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notesSlides/notesSlide1.xml" ContentType="application/vnd.openxmlformats-officedocument.presentationml.notesSlide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notesSlides/notesSlide2.xml" ContentType="application/vnd.openxmlformats-officedocument.presentationml.notesSlide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72.xml" ContentType="application/vnd.openxmlformats-officedocument.presentationml.tags+xml"/>
  <Override PartName="/ppt/notesSlides/notesSlide6.xml" ContentType="application/vnd.openxmlformats-officedocument.presentationml.notesSlide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notesSlides/notesSlide7.xml" ContentType="application/vnd.openxmlformats-officedocument.presentationml.notesSlide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notesSlides/notesSlide8.xml" ContentType="application/vnd.openxmlformats-officedocument.presentationml.notesSlide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notesSlides/notesSlide9.xml" ContentType="application/vnd.openxmlformats-officedocument.presentationml.notesSlide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notesSlides/notesSlide10.xml" ContentType="application/vnd.openxmlformats-officedocument.presentationml.notesSlide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notesSlides/notesSlide11.xml" ContentType="application/vnd.openxmlformats-officedocument.presentationml.notesSlide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notesSlides/notesSlide12.xml" ContentType="application/vnd.openxmlformats-officedocument.presentationml.notesSlide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notesSlides/notesSlide13.xml" ContentType="application/vnd.openxmlformats-officedocument.presentationml.notesSlide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notesSlides/notesSlide14.xml" ContentType="application/vnd.openxmlformats-officedocument.presentationml.notesSlide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notesSlides/notesSlide15.xml" ContentType="application/vnd.openxmlformats-officedocument.presentationml.notesSlide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notesSlides/notesSlide16.xml" ContentType="application/vnd.openxmlformats-officedocument.presentationml.notesSlide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notesSlides/notesSlide17.xml" ContentType="application/vnd.openxmlformats-officedocument.presentationml.notesSlide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notesSlides/notesSlide18.xml" ContentType="application/vnd.openxmlformats-officedocument.presentationml.notesSlide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notesSlides/notesSlide19.xml" ContentType="application/vnd.openxmlformats-officedocument.presentationml.notesSlide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notesSlides/notesSlide20.xml" ContentType="application/vnd.openxmlformats-officedocument.presentationml.notesSlide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notesSlides/notesSlide21.xml" ContentType="application/vnd.openxmlformats-officedocument.presentationml.notesSlide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notesSlides/notesSlide22.xml" ContentType="application/vnd.openxmlformats-officedocument.presentationml.notesSlide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notesSlides/notesSlide23.xml" ContentType="application/vnd.openxmlformats-officedocument.presentationml.notesSlide+xml"/>
  <Override PartName="/ppt/tags/tag579.xml" ContentType="application/vnd.openxmlformats-officedocument.presentationml.tags+xml"/>
  <Override PartName="/ppt/notesSlides/notesSlide24.xml" ContentType="application/vnd.openxmlformats-officedocument.presentationml.notesSlide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notesSlides/notesSlide25.xml" ContentType="application/vnd.openxmlformats-officedocument.presentationml.notesSlide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notesSlides/notesSlide26.xml" ContentType="application/vnd.openxmlformats-officedocument.presentationml.notesSlide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notesSlides/notesSlide27.xml" ContentType="application/vnd.openxmlformats-officedocument.presentationml.notesSlide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6"/>
  </p:notesMasterIdLst>
  <p:handoutMasterIdLst>
    <p:handoutMasterId r:id="rId107"/>
  </p:handoutMasterIdLst>
  <p:sldIdLst>
    <p:sldId id="256" r:id="rId2"/>
    <p:sldId id="263" r:id="rId3"/>
    <p:sldId id="257" r:id="rId4"/>
    <p:sldId id="258" r:id="rId5"/>
    <p:sldId id="259" r:id="rId6"/>
    <p:sldId id="260" r:id="rId7"/>
    <p:sldId id="261" r:id="rId8"/>
    <p:sldId id="262" r:id="rId9"/>
    <p:sldId id="264" r:id="rId10"/>
    <p:sldId id="288" r:id="rId11"/>
    <p:sldId id="289" r:id="rId12"/>
    <p:sldId id="290" r:id="rId13"/>
    <p:sldId id="298" r:id="rId14"/>
    <p:sldId id="265" r:id="rId15"/>
    <p:sldId id="266" r:id="rId16"/>
    <p:sldId id="273" r:id="rId17"/>
    <p:sldId id="267" r:id="rId18"/>
    <p:sldId id="275" r:id="rId19"/>
    <p:sldId id="274" r:id="rId20"/>
    <p:sldId id="276" r:id="rId21"/>
    <p:sldId id="270" r:id="rId22"/>
    <p:sldId id="280" r:id="rId23"/>
    <p:sldId id="277" r:id="rId24"/>
    <p:sldId id="295" r:id="rId25"/>
    <p:sldId id="279" r:id="rId26"/>
    <p:sldId id="296" r:id="rId27"/>
    <p:sldId id="297" r:id="rId28"/>
    <p:sldId id="281" r:id="rId29"/>
    <p:sldId id="271" r:id="rId30"/>
    <p:sldId id="283" r:id="rId31"/>
    <p:sldId id="300" r:id="rId32"/>
    <p:sldId id="299" r:id="rId33"/>
    <p:sldId id="272" r:id="rId34"/>
    <p:sldId id="284" r:id="rId35"/>
    <p:sldId id="292" r:id="rId36"/>
    <p:sldId id="285" r:id="rId37"/>
    <p:sldId id="293" r:id="rId38"/>
    <p:sldId id="286" r:id="rId39"/>
    <p:sldId id="294" r:id="rId40"/>
    <p:sldId id="287" r:id="rId41"/>
    <p:sldId id="301" r:id="rId42"/>
    <p:sldId id="302" r:id="rId43"/>
    <p:sldId id="303" r:id="rId44"/>
    <p:sldId id="304" r:id="rId45"/>
    <p:sldId id="305" r:id="rId46"/>
    <p:sldId id="306" r:id="rId47"/>
    <p:sldId id="307" r:id="rId48"/>
    <p:sldId id="308" r:id="rId49"/>
    <p:sldId id="309" r:id="rId50"/>
    <p:sldId id="353" r:id="rId51"/>
    <p:sldId id="354" r:id="rId52"/>
    <p:sldId id="355" r:id="rId53"/>
    <p:sldId id="356" r:id="rId54"/>
    <p:sldId id="357" r:id="rId55"/>
    <p:sldId id="358" r:id="rId56"/>
    <p:sldId id="359" r:id="rId57"/>
    <p:sldId id="360" r:id="rId58"/>
    <p:sldId id="361" r:id="rId59"/>
    <p:sldId id="362" r:id="rId60"/>
    <p:sldId id="363" r:id="rId61"/>
    <p:sldId id="364" r:id="rId62"/>
    <p:sldId id="365" r:id="rId63"/>
    <p:sldId id="366" r:id="rId64"/>
    <p:sldId id="367" r:id="rId65"/>
    <p:sldId id="313" r:id="rId66"/>
    <p:sldId id="314" r:id="rId67"/>
    <p:sldId id="315" r:id="rId68"/>
    <p:sldId id="316" r:id="rId69"/>
    <p:sldId id="317" r:id="rId70"/>
    <p:sldId id="318" r:id="rId71"/>
    <p:sldId id="319" r:id="rId72"/>
    <p:sldId id="320" r:id="rId73"/>
    <p:sldId id="321" r:id="rId74"/>
    <p:sldId id="322" r:id="rId75"/>
    <p:sldId id="323" r:id="rId76"/>
    <p:sldId id="324" r:id="rId77"/>
    <p:sldId id="325" r:id="rId78"/>
    <p:sldId id="326" r:id="rId79"/>
    <p:sldId id="327" r:id="rId80"/>
    <p:sldId id="352" r:id="rId81"/>
    <p:sldId id="328" r:id="rId82"/>
    <p:sldId id="329" r:id="rId83"/>
    <p:sldId id="330" r:id="rId84"/>
    <p:sldId id="331" r:id="rId85"/>
    <p:sldId id="332" r:id="rId86"/>
    <p:sldId id="333" r:id="rId87"/>
    <p:sldId id="334" r:id="rId88"/>
    <p:sldId id="335" r:id="rId89"/>
    <p:sldId id="336" r:id="rId90"/>
    <p:sldId id="337" r:id="rId91"/>
    <p:sldId id="338" r:id="rId92"/>
    <p:sldId id="339" r:id="rId93"/>
    <p:sldId id="340" r:id="rId94"/>
    <p:sldId id="341" r:id="rId95"/>
    <p:sldId id="342" r:id="rId96"/>
    <p:sldId id="343" r:id="rId97"/>
    <p:sldId id="344" r:id="rId98"/>
    <p:sldId id="345" r:id="rId99"/>
    <p:sldId id="346" r:id="rId100"/>
    <p:sldId id="347" r:id="rId101"/>
    <p:sldId id="348" r:id="rId102"/>
    <p:sldId id="349" r:id="rId103"/>
    <p:sldId id="350" r:id="rId104"/>
    <p:sldId id="351" r:id="rId105"/>
  </p:sldIdLst>
  <p:sldSz cx="9144000" cy="6858000" type="screen4x3"/>
  <p:notesSz cx="9931400" cy="6794500"/>
  <p:custDataLst>
    <p:tags r:id="rId108"/>
  </p:custDataLst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E6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01" d="100"/>
          <a:sy n="101" d="100"/>
        </p:scale>
        <p:origin x="76" y="26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handoutMaster" Target="handoutMasters/handoutMaster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microsoft.com/office/2015/10/relationships/revisionInfo" Target="revisionInfo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presProps" Target="presProp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311.wmf"/><Relationship Id="rId13" Type="http://schemas.openxmlformats.org/officeDocument/2006/relationships/image" Target="../media/image316.wmf"/><Relationship Id="rId18" Type="http://schemas.openxmlformats.org/officeDocument/2006/relationships/image" Target="../media/image321.wmf"/><Relationship Id="rId26" Type="http://schemas.openxmlformats.org/officeDocument/2006/relationships/image" Target="../media/image329.wmf"/><Relationship Id="rId3" Type="http://schemas.openxmlformats.org/officeDocument/2006/relationships/image" Target="../media/image306.wmf"/><Relationship Id="rId21" Type="http://schemas.openxmlformats.org/officeDocument/2006/relationships/image" Target="../media/image324.wmf"/><Relationship Id="rId7" Type="http://schemas.openxmlformats.org/officeDocument/2006/relationships/image" Target="../media/image310.wmf"/><Relationship Id="rId12" Type="http://schemas.openxmlformats.org/officeDocument/2006/relationships/image" Target="../media/image315.wmf"/><Relationship Id="rId17" Type="http://schemas.openxmlformats.org/officeDocument/2006/relationships/image" Target="../media/image320.wmf"/><Relationship Id="rId25" Type="http://schemas.openxmlformats.org/officeDocument/2006/relationships/image" Target="../media/image328.wmf"/><Relationship Id="rId33" Type="http://schemas.openxmlformats.org/officeDocument/2006/relationships/image" Target="../media/image336.wmf"/><Relationship Id="rId2" Type="http://schemas.openxmlformats.org/officeDocument/2006/relationships/image" Target="../media/image305.wmf"/><Relationship Id="rId16" Type="http://schemas.openxmlformats.org/officeDocument/2006/relationships/image" Target="../media/image319.wmf"/><Relationship Id="rId20" Type="http://schemas.openxmlformats.org/officeDocument/2006/relationships/image" Target="../media/image323.wmf"/><Relationship Id="rId29" Type="http://schemas.openxmlformats.org/officeDocument/2006/relationships/image" Target="../media/image332.wmf"/><Relationship Id="rId1" Type="http://schemas.openxmlformats.org/officeDocument/2006/relationships/image" Target="../media/image304.wmf"/><Relationship Id="rId6" Type="http://schemas.openxmlformats.org/officeDocument/2006/relationships/image" Target="../media/image309.wmf"/><Relationship Id="rId11" Type="http://schemas.openxmlformats.org/officeDocument/2006/relationships/image" Target="../media/image314.wmf"/><Relationship Id="rId24" Type="http://schemas.openxmlformats.org/officeDocument/2006/relationships/image" Target="../media/image327.wmf"/><Relationship Id="rId32" Type="http://schemas.openxmlformats.org/officeDocument/2006/relationships/image" Target="../media/image335.wmf"/><Relationship Id="rId5" Type="http://schemas.openxmlformats.org/officeDocument/2006/relationships/image" Target="../media/image308.wmf"/><Relationship Id="rId15" Type="http://schemas.openxmlformats.org/officeDocument/2006/relationships/image" Target="../media/image318.wmf"/><Relationship Id="rId23" Type="http://schemas.openxmlformats.org/officeDocument/2006/relationships/image" Target="../media/image326.wmf"/><Relationship Id="rId28" Type="http://schemas.openxmlformats.org/officeDocument/2006/relationships/image" Target="../media/image331.wmf"/><Relationship Id="rId10" Type="http://schemas.openxmlformats.org/officeDocument/2006/relationships/image" Target="../media/image313.wmf"/><Relationship Id="rId19" Type="http://schemas.openxmlformats.org/officeDocument/2006/relationships/image" Target="../media/image322.wmf"/><Relationship Id="rId31" Type="http://schemas.openxmlformats.org/officeDocument/2006/relationships/image" Target="../media/image334.wmf"/><Relationship Id="rId4" Type="http://schemas.openxmlformats.org/officeDocument/2006/relationships/image" Target="../media/image307.wmf"/><Relationship Id="rId9" Type="http://schemas.openxmlformats.org/officeDocument/2006/relationships/image" Target="../media/image312.wmf"/><Relationship Id="rId14" Type="http://schemas.openxmlformats.org/officeDocument/2006/relationships/image" Target="../media/image317.wmf"/><Relationship Id="rId22" Type="http://schemas.openxmlformats.org/officeDocument/2006/relationships/image" Target="../media/image325.wmf"/><Relationship Id="rId27" Type="http://schemas.openxmlformats.org/officeDocument/2006/relationships/image" Target="../media/image330.wmf"/><Relationship Id="rId30" Type="http://schemas.openxmlformats.org/officeDocument/2006/relationships/image" Target="../media/image333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wmf"/><Relationship Id="rId2" Type="http://schemas.openxmlformats.org/officeDocument/2006/relationships/image" Target="../media/image374.wmf"/><Relationship Id="rId1" Type="http://schemas.openxmlformats.org/officeDocument/2006/relationships/image" Target="../media/image373.wmf"/><Relationship Id="rId4" Type="http://schemas.openxmlformats.org/officeDocument/2006/relationships/image" Target="../media/image376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410.wmf"/><Relationship Id="rId1" Type="http://schemas.openxmlformats.org/officeDocument/2006/relationships/image" Target="../media/image40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3" name="Platshållare för datum 2"/>
          <p:cNvSpPr>
            <a:spLocks noGrp="1"/>
          </p:cNvSpPr>
          <p:nvPr>
            <p:ph type="dt" sz="quarter" idx="1"/>
          </p:nvPr>
        </p:nvSpPr>
        <p:spPr>
          <a:xfrm>
            <a:off x="5624700" y="0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4FE9F9-893B-4D16-85EB-40EA871F533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4" name="Platshållare för sidfot 3"/>
          <p:cNvSpPr>
            <a:spLocks noGrp="1"/>
          </p:cNvSpPr>
          <p:nvPr>
            <p:ph type="ftr" sz="quarter" idx="2"/>
          </p:nvPr>
        </p:nvSpPr>
        <p:spPr>
          <a:xfrm>
            <a:off x="1" y="6453472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5" name="Platshållare för bildnummer 4"/>
          <p:cNvSpPr>
            <a:spLocks noGrp="1"/>
          </p:cNvSpPr>
          <p:nvPr>
            <p:ph type="sldNum" sz="quarter" idx="3"/>
          </p:nvPr>
        </p:nvSpPr>
        <p:spPr>
          <a:xfrm>
            <a:off x="5624700" y="6453472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4D3542A-C7EE-4E96-8278-EBEA104EA3E7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43687562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3" name="Platshållare för datum 2"/>
          <p:cNvSpPr>
            <a:spLocks noGrp="1"/>
          </p:cNvSpPr>
          <p:nvPr>
            <p:ph type="dt" idx="1"/>
          </p:nvPr>
        </p:nvSpPr>
        <p:spPr>
          <a:xfrm>
            <a:off x="5625497" y="0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/>
          <a:lstStyle>
            <a:lvl1pPr algn="r">
              <a:defRPr sz="1200"/>
            </a:lvl1pPr>
          </a:lstStyle>
          <a:p>
            <a:fld id="{FCEA43CA-69FE-4AA0-9B6F-E66F4EC58A16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4" name="Platshållare för bildobjekt 3"/>
          <p:cNvSpPr>
            <a:spLocks noGrp="1" noRot="1" noChangeAspect="1"/>
          </p:cNvSpPr>
          <p:nvPr>
            <p:ph type="sldImg" idx="2"/>
          </p:nvPr>
        </p:nvSpPr>
        <p:spPr>
          <a:xfrm>
            <a:off x="3267075" y="509588"/>
            <a:ext cx="3397250" cy="2547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87" tIns="45894" rIns="91787" bIns="45894" rtlCol="0" anchor="ctr"/>
          <a:lstStyle/>
          <a:p>
            <a:endParaRPr lang="sv-SE"/>
          </a:p>
        </p:txBody>
      </p:sp>
      <p:sp>
        <p:nvSpPr>
          <p:cNvPr id="5" name="Platshållare för anteckningar 4"/>
          <p:cNvSpPr>
            <a:spLocks noGrp="1"/>
          </p:cNvSpPr>
          <p:nvPr>
            <p:ph type="body" sz="quarter" idx="3"/>
          </p:nvPr>
        </p:nvSpPr>
        <p:spPr>
          <a:xfrm>
            <a:off x="993140" y="3227388"/>
            <a:ext cx="7945120" cy="3057525"/>
          </a:xfrm>
          <a:prstGeom prst="rect">
            <a:avLst/>
          </a:prstGeom>
        </p:spPr>
        <p:txBody>
          <a:bodyPr vert="horz" lIns="91787" tIns="45894" rIns="91787" bIns="45894" rtlCol="0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4"/>
          </p:nvPr>
        </p:nvSpPr>
        <p:spPr>
          <a:xfrm>
            <a:off x="1" y="6453596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 anchor="b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5"/>
          </p:nvPr>
        </p:nvSpPr>
        <p:spPr>
          <a:xfrm>
            <a:off x="5625497" y="6453596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 anchor="b"/>
          <a:lstStyle>
            <a:lvl1pPr algn="r">
              <a:defRPr sz="1200"/>
            </a:lvl1pPr>
          </a:lstStyle>
          <a:p>
            <a:fld id="{0823AFD0-6F05-48EE-901E-9E4CDF7BE3AF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9414413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23AFD0-6F05-48EE-901E-9E4CDF7BE3AF}" type="slidenum">
              <a:rPr lang="sv-SE" smtClean="0"/>
              <a:t>28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7674305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>
            <a:extLst>
              <a:ext uri="{FF2B5EF4-FFF2-40B4-BE49-F238E27FC236}">
                <a16:creationId xmlns:a16="http://schemas.microsoft.com/office/drawing/2014/main" id="{24A7E851-DD04-45A8-AB83-0E92496428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>
            <a:extLst>
              <a:ext uri="{FF2B5EF4-FFF2-40B4-BE49-F238E27FC236}">
                <a16:creationId xmlns:a16="http://schemas.microsoft.com/office/drawing/2014/main" id="{131B7498-E393-42D2-A831-D6ECF88BE0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>
            <a:extLst>
              <a:ext uri="{FF2B5EF4-FFF2-40B4-BE49-F238E27FC236}">
                <a16:creationId xmlns:a16="http://schemas.microsoft.com/office/drawing/2014/main" id="{547A90AB-CBC4-4C1C-BD35-1EA5D6845B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A9C0F82-9F51-4412-85C0-33D86ABAB362}" type="slidenum">
              <a:rPr lang="en-US" altLang="sv-SE"/>
              <a:pPr eaLnBrk="1" hangingPunct="1"/>
              <a:t>49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1803152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50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7246930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4580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92BAA81-94CE-4E3B-AFF0-4253C40419E0}" type="slidenum">
              <a:rPr lang="en-US" altLang="sv-SE" smtClean="0"/>
              <a:pPr eaLnBrk="1" hangingPunct="1"/>
              <a:t>51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60604604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52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8397204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53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9054888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54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203932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5604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C5DB8C68-357A-4FEA-91CE-8ABC2343C8A7}" type="slidenum">
              <a:rPr lang="en-US" altLang="sv-SE" smtClean="0"/>
              <a:pPr eaLnBrk="1" hangingPunct="1"/>
              <a:t>55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537067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56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71237524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6628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9C83A444-3562-4EE3-8717-AA9D55CE1BE3}" type="slidenum">
              <a:rPr lang="en-US" altLang="sv-SE" smtClean="0"/>
              <a:pPr eaLnBrk="1" hangingPunct="1"/>
              <a:t>57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5091012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58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5281033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41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0192095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61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0349529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62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6932987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63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41249642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13E21615-0408-41B8-8A12-65F653413412}" type="slidenum">
              <a:rPr lang="en-US" altLang="sv-SE" smtClean="0"/>
              <a:pPr eaLnBrk="1" hangingPunct="1"/>
              <a:t>64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59754046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65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6723768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80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88414711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BD7757-D3B8-4ADE-B6FB-DC9167DDB6DA}" type="slidenum">
              <a:rPr lang="sv-SE" smtClean="0"/>
              <a:t>101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18618756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BD7757-D3B8-4ADE-B6FB-DC9167DDB6DA}" type="slidenum">
              <a:rPr lang="sv-SE" smtClean="0"/>
              <a:t>102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2225082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Platshållare för bildobjekt 1">
            <a:extLst>
              <a:ext uri="{FF2B5EF4-FFF2-40B4-BE49-F238E27FC236}">
                <a16:creationId xmlns:a16="http://schemas.microsoft.com/office/drawing/2014/main" id="{1638BDED-D6E0-40CB-A1FA-4A284B8542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Platshållare för anteckningar 2">
            <a:extLst>
              <a:ext uri="{FF2B5EF4-FFF2-40B4-BE49-F238E27FC236}">
                <a16:creationId xmlns:a16="http://schemas.microsoft.com/office/drawing/2014/main" id="{8D4003E3-624D-44AF-8855-5505ABF4F3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6388" name="Platshållare för bildnummer 3">
            <a:extLst>
              <a:ext uri="{FF2B5EF4-FFF2-40B4-BE49-F238E27FC236}">
                <a16:creationId xmlns:a16="http://schemas.microsoft.com/office/drawing/2014/main" id="{2F1628D5-3DA1-44BC-A11A-216D13A087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0CE1FCE-BF69-41CA-A64C-FD2F61B55C93}" type="slidenum">
              <a:rPr lang="en-US" altLang="sv-SE"/>
              <a:pPr eaLnBrk="1" hangingPunct="1"/>
              <a:t>42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206485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Platshållare för bildobjekt 1">
            <a:extLst>
              <a:ext uri="{FF2B5EF4-FFF2-40B4-BE49-F238E27FC236}">
                <a16:creationId xmlns:a16="http://schemas.microsoft.com/office/drawing/2014/main" id="{EB0AFBDA-E135-4480-9CF4-1DB04512C1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Platshållare för anteckningar 2">
            <a:extLst>
              <a:ext uri="{FF2B5EF4-FFF2-40B4-BE49-F238E27FC236}">
                <a16:creationId xmlns:a16="http://schemas.microsoft.com/office/drawing/2014/main" id="{F08E09CF-4701-4CDF-B91D-379F201ABC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7412" name="Platshållare för bildnummer 3">
            <a:extLst>
              <a:ext uri="{FF2B5EF4-FFF2-40B4-BE49-F238E27FC236}">
                <a16:creationId xmlns:a16="http://schemas.microsoft.com/office/drawing/2014/main" id="{9A38C083-2BC9-4F65-BD09-4F6E25E2C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8C3EB17-0A70-4A93-99F7-56B61B8D1EC1}" type="slidenum">
              <a:rPr lang="en-US" altLang="sv-SE"/>
              <a:pPr eaLnBrk="1" hangingPunct="1"/>
              <a:t>43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3077845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Platshållare för bildobjekt 1">
            <a:extLst>
              <a:ext uri="{FF2B5EF4-FFF2-40B4-BE49-F238E27FC236}">
                <a16:creationId xmlns:a16="http://schemas.microsoft.com/office/drawing/2014/main" id="{3DD9BAE5-3422-480D-9484-2199B11348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Platshållare för anteckningar 2">
            <a:extLst>
              <a:ext uri="{FF2B5EF4-FFF2-40B4-BE49-F238E27FC236}">
                <a16:creationId xmlns:a16="http://schemas.microsoft.com/office/drawing/2014/main" id="{4774E9EF-B39A-4F6A-AF84-E2DDEDB171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8436" name="Platshållare för bildnummer 3">
            <a:extLst>
              <a:ext uri="{FF2B5EF4-FFF2-40B4-BE49-F238E27FC236}">
                <a16:creationId xmlns:a16="http://schemas.microsoft.com/office/drawing/2014/main" id="{15633C91-4DF8-4FE2-993B-7DB976F388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1A89D90-2ADD-4F41-86F2-DCA37B18D6AE}" type="slidenum">
              <a:rPr lang="en-US" altLang="sv-SE"/>
              <a:pPr eaLnBrk="1" hangingPunct="1"/>
              <a:t>44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9931270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Platshållare för bildobjekt 1">
            <a:extLst>
              <a:ext uri="{FF2B5EF4-FFF2-40B4-BE49-F238E27FC236}">
                <a16:creationId xmlns:a16="http://schemas.microsoft.com/office/drawing/2014/main" id="{E3E93380-2944-4648-8D7B-33EDCC494D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Platshållare för anteckningar 2">
            <a:extLst>
              <a:ext uri="{FF2B5EF4-FFF2-40B4-BE49-F238E27FC236}">
                <a16:creationId xmlns:a16="http://schemas.microsoft.com/office/drawing/2014/main" id="{D77CB504-26F2-441B-8AE8-581829A334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9460" name="Platshållare för bildnummer 3">
            <a:extLst>
              <a:ext uri="{FF2B5EF4-FFF2-40B4-BE49-F238E27FC236}">
                <a16:creationId xmlns:a16="http://schemas.microsoft.com/office/drawing/2014/main" id="{7E294500-E509-4EC3-AF44-6B85E4DE9A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E0C552-FB05-4EC1-BA31-3C487AF0C1AA}" type="slidenum">
              <a:rPr lang="en-US" altLang="sv-SE"/>
              <a:pPr eaLnBrk="1" hangingPunct="1"/>
              <a:t>45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1176798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Platshållare för bildobjekt 1">
            <a:extLst>
              <a:ext uri="{FF2B5EF4-FFF2-40B4-BE49-F238E27FC236}">
                <a16:creationId xmlns:a16="http://schemas.microsoft.com/office/drawing/2014/main" id="{EF2D30A0-7BD2-428B-9C15-E6677FE3F4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Platshållare för anteckningar 2">
            <a:extLst>
              <a:ext uri="{FF2B5EF4-FFF2-40B4-BE49-F238E27FC236}">
                <a16:creationId xmlns:a16="http://schemas.microsoft.com/office/drawing/2014/main" id="{A9F0E2B4-BC6A-409D-BB7E-87F6418A050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0484" name="Platshållare för bildnummer 3">
            <a:extLst>
              <a:ext uri="{FF2B5EF4-FFF2-40B4-BE49-F238E27FC236}">
                <a16:creationId xmlns:a16="http://schemas.microsoft.com/office/drawing/2014/main" id="{9AE33081-DCE1-4893-B9C0-DF50B4A27A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B65E55F-F2CB-4672-9B14-DADC7F49F441}" type="slidenum">
              <a:rPr lang="en-US" altLang="sv-SE"/>
              <a:pPr eaLnBrk="1" hangingPunct="1"/>
              <a:t>46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9203920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Platshållare för bildobjekt 1">
            <a:extLst>
              <a:ext uri="{FF2B5EF4-FFF2-40B4-BE49-F238E27FC236}">
                <a16:creationId xmlns:a16="http://schemas.microsoft.com/office/drawing/2014/main" id="{A2573BD2-5A0C-4F44-91E9-FB3EC93B0F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Platshållare för anteckningar 2">
            <a:extLst>
              <a:ext uri="{FF2B5EF4-FFF2-40B4-BE49-F238E27FC236}">
                <a16:creationId xmlns:a16="http://schemas.microsoft.com/office/drawing/2014/main" id="{C11FA3B6-3987-492A-9E36-DEF7C6C4B5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1508" name="Platshållare för bildnummer 3">
            <a:extLst>
              <a:ext uri="{FF2B5EF4-FFF2-40B4-BE49-F238E27FC236}">
                <a16:creationId xmlns:a16="http://schemas.microsoft.com/office/drawing/2014/main" id="{11BF23C6-E6F7-48FB-94EA-55A2D64063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977A399-3B48-4A86-A453-663160B96272}" type="slidenum">
              <a:rPr lang="en-US" altLang="sv-SE"/>
              <a:pPr eaLnBrk="1" hangingPunct="1"/>
              <a:t>47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9478713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Platshållare för bildobjekt 1">
            <a:extLst>
              <a:ext uri="{FF2B5EF4-FFF2-40B4-BE49-F238E27FC236}">
                <a16:creationId xmlns:a16="http://schemas.microsoft.com/office/drawing/2014/main" id="{A147DB09-C40B-4B0A-96B0-330D2F48EE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Platshållare för anteckningar 2">
            <a:extLst>
              <a:ext uri="{FF2B5EF4-FFF2-40B4-BE49-F238E27FC236}">
                <a16:creationId xmlns:a16="http://schemas.microsoft.com/office/drawing/2014/main" id="{8FD6915F-AD81-4EF6-9881-4FA1B4B576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2532" name="Platshållare för bildnummer 3">
            <a:extLst>
              <a:ext uri="{FF2B5EF4-FFF2-40B4-BE49-F238E27FC236}">
                <a16:creationId xmlns:a16="http://schemas.microsoft.com/office/drawing/2014/main" id="{B3E7B696-924E-4780-A9E0-3707AA2037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C118269-BC11-4925-BA52-D30783011626}" type="slidenum">
              <a:rPr lang="en-US" altLang="sv-SE"/>
              <a:pPr eaLnBrk="1" hangingPunct="1"/>
              <a:t>48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9142345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Rubrik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sv-SE"/>
              <a:t>Klicka här för att ändra format på underrubrik i bakgrunden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6238719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Rubrik och lodrä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lodrät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6250163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ät rubrik oc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odrät rubrik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lodrät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2434873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Rubrik och innehå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250626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vsnitts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839976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vå innehållsdel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innehåll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8388797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Jämföre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4" name="Platshållare för innehåll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6" name="Platshållare för innehåll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7" name="Platshållare för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8" name="Platshållare för sidfot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9" name="Platshållare för bild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3422510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Endast 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4" name="Platshållare för sidfo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bild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8686077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3" name="Platshållare för sidfo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8146317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nehåll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0957049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bild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sv-SE"/>
          </a:p>
        </p:txBody>
      </p:sp>
      <p:sp>
        <p:nvSpPr>
          <p:cNvPr id="4" name="Platshållare för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9934893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rubrik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DCCB80-47E5-434F-B9D5-5FEFC157DD94}" type="datetimeFigureOut">
              <a:rPr lang="sv-SE" smtClean="0"/>
              <a:t>2018-01-30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938851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1.xml"/><Relationship Id="rId13" Type="http://schemas.openxmlformats.org/officeDocument/2006/relationships/tags" Target="../tags/tag66.xml"/><Relationship Id="rId18" Type="http://schemas.openxmlformats.org/officeDocument/2006/relationships/tags" Target="../tags/tag71.xml"/><Relationship Id="rId26" Type="http://schemas.openxmlformats.org/officeDocument/2006/relationships/image" Target="../media/image69.png"/><Relationship Id="rId3" Type="http://schemas.openxmlformats.org/officeDocument/2006/relationships/tags" Target="../tags/tag56.xml"/><Relationship Id="rId21" Type="http://schemas.openxmlformats.org/officeDocument/2006/relationships/image" Target="../media/image64.png"/><Relationship Id="rId34" Type="http://schemas.openxmlformats.org/officeDocument/2006/relationships/image" Target="../media/image77.png"/><Relationship Id="rId7" Type="http://schemas.openxmlformats.org/officeDocument/2006/relationships/tags" Target="../tags/tag60.xml"/><Relationship Id="rId12" Type="http://schemas.openxmlformats.org/officeDocument/2006/relationships/tags" Target="../tags/tag65.xml"/><Relationship Id="rId17" Type="http://schemas.openxmlformats.org/officeDocument/2006/relationships/tags" Target="../tags/tag70.xml"/><Relationship Id="rId25" Type="http://schemas.openxmlformats.org/officeDocument/2006/relationships/image" Target="../media/image68.png"/><Relationship Id="rId33" Type="http://schemas.openxmlformats.org/officeDocument/2006/relationships/image" Target="../media/image76.png"/><Relationship Id="rId2" Type="http://schemas.openxmlformats.org/officeDocument/2006/relationships/tags" Target="../tags/tag55.xml"/><Relationship Id="rId16" Type="http://schemas.openxmlformats.org/officeDocument/2006/relationships/tags" Target="../tags/tag69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72.png"/><Relationship Id="rId1" Type="http://schemas.openxmlformats.org/officeDocument/2006/relationships/tags" Target="../tags/tag54.xml"/><Relationship Id="rId6" Type="http://schemas.openxmlformats.org/officeDocument/2006/relationships/tags" Target="../tags/tag59.xml"/><Relationship Id="rId11" Type="http://schemas.openxmlformats.org/officeDocument/2006/relationships/tags" Target="../tags/tag64.xml"/><Relationship Id="rId24" Type="http://schemas.openxmlformats.org/officeDocument/2006/relationships/image" Target="../media/image67.png"/><Relationship Id="rId32" Type="http://schemas.openxmlformats.org/officeDocument/2006/relationships/image" Target="../media/image75.png"/><Relationship Id="rId5" Type="http://schemas.openxmlformats.org/officeDocument/2006/relationships/tags" Target="../tags/tag58.xml"/><Relationship Id="rId15" Type="http://schemas.openxmlformats.org/officeDocument/2006/relationships/tags" Target="../tags/tag68.xml"/><Relationship Id="rId23" Type="http://schemas.openxmlformats.org/officeDocument/2006/relationships/image" Target="../media/image66.png"/><Relationship Id="rId28" Type="http://schemas.openxmlformats.org/officeDocument/2006/relationships/image" Target="../media/image71.png"/><Relationship Id="rId10" Type="http://schemas.openxmlformats.org/officeDocument/2006/relationships/tags" Target="../tags/tag63.xml"/><Relationship Id="rId19" Type="http://schemas.openxmlformats.org/officeDocument/2006/relationships/tags" Target="../tags/tag72.xml"/><Relationship Id="rId31" Type="http://schemas.openxmlformats.org/officeDocument/2006/relationships/image" Target="../media/image74.png"/><Relationship Id="rId4" Type="http://schemas.openxmlformats.org/officeDocument/2006/relationships/tags" Target="../tags/tag57.xml"/><Relationship Id="rId9" Type="http://schemas.openxmlformats.org/officeDocument/2006/relationships/tags" Target="../tags/tag62.xml"/><Relationship Id="rId14" Type="http://schemas.openxmlformats.org/officeDocument/2006/relationships/tags" Target="../tags/tag67.xml"/><Relationship Id="rId22" Type="http://schemas.openxmlformats.org/officeDocument/2006/relationships/image" Target="../media/image65.png"/><Relationship Id="rId27" Type="http://schemas.openxmlformats.org/officeDocument/2006/relationships/image" Target="../media/image70.png"/><Relationship Id="rId30" Type="http://schemas.openxmlformats.org/officeDocument/2006/relationships/image" Target="../media/image73.png"/><Relationship Id="rId35" Type="http://schemas.openxmlformats.org/officeDocument/2006/relationships/image" Target="../media/image78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tags" Target="../tags/tag1027.xml"/><Relationship Id="rId13" Type="http://schemas.openxmlformats.org/officeDocument/2006/relationships/tags" Target="../tags/tag1032.xml"/><Relationship Id="rId18" Type="http://schemas.openxmlformats.org/officeDocument/2006/relationships/tags" Target="../tags/tag1037.xml"/><Relationship Id="rId26" Type="http://schemas.openxmlformats.org/officeDocument/2006/relationships/image" Target="../media/image840.png"/><Relationship Id="rId3" Type="http://schemas.openxmlformats.org/officeDocument/2006/relationships/tags" Target="../tags/tag1022.xml"/><Relationship Id="rId21" Type="http://schemas.openxmlformats.org/officeDocument/2006/relationships/image" Target="../media/image835.png"/><Relationship Id="rId34" Type="http://schemas.openxmlformats.org/officeDocument/2006/relationships/image" Target="../media/image848.png"/><Relationship Id="rId7" Type="http://schemas.openxmlformats.org/officeDocument/2006/relationships/tags" Target="../tags/tag1026.xml"/><Relationship Id="rId12" Type="http://schemas.openxmlformats.org/officeDocument/2006/relationships/tags" Target="../tags/tag1031.xml"/><Relationship Id="rId17" Type="http://schemas.openxmlformats.org/officeDocument/2006/relationships/tags" Target="../tags/tag1036.xml"/><Relationship Id="rId25" Type="http://schemas.openxmlformats.org/officeDocument/2006/relationships/image" Target="../media/image839.png"/><Relationship Id="rId33" Type="http://schemas.openxmlformats.org/officeDocument/2006/relationships/image" Target="../media/image847.png"/><Relationship Id="rId2" Type="http://schemas.openxmlformats.org/officeDocument/2006/relationships/tags" Target="../tags/tag1021.xml"/><Relationship Id="rId16" Type="http://schemas.openxmlformats.org/officeDocument/2006/relationships/tags" Target="../tags/tag1035.xml"/><Relationship Id="rId20" Type="http://schemas.openxmlformats.org/officeDocument/2006/relationships/image" Target="../media/image834.png"/><Relationship Id="rId29" Type="http://schemas.openxmlformats.org/officeDocument/2006/relationships/image" Target="../media/image843.png"/><Relationship Id="rId1" Type="http://schemas.openxmlformats.org/officeDocument/2006/relationships/tags" Target="../tags/tag1020.xml"/><Relationship Id="rId6" Type="http://schemas.openxmlformats.org/officeDocument/2006/relationships/tags" Target="../tags/tag1025.xml"/><Relationship Id="rId11" Type="http://schemas.openxmlformats.org/officeDocument/2006/relationships/tags" Target="../tags/tag1030.xml"/><Relationship Id="rId24" Type="http://schemas.openxmlformats.org/officeDocument/2006/relationships/image" Target="../media/image838.png"/><Relationship Id="rId32" Type="http://schemas.openxmlformats.org/officeDocument/2006/relationships/image" Target="../media/image846.png"/><Relationship Id="rId5" Type="http://schemas.openxmlformats.org/officeDocument/2006/relationships/tags" Target="../tags/tag1024.xml"/><Relationship Id="rId15" Type="http://schemas.openxmlformats.org/officeDocument/2006/relationships/tags" Target="../tags/tag1034.xml"/><Relationship Id="rId23" Type="http://schemas.openxmlformats.org/officeDocument/2006/relationships/image" Target="../media/image837.png"/><Relationship Id="rId28" Type="http://schemas.openxmlformats.org/officeDocument/2006/relationships/image" Target="../media/image842.png"/><Relationship Id="rId10" Type="http://schemas.openxmlformats.org/officeDocument/2006/relationships/tags" Target="../tags/tag1029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845.png"/><Relationship Id="rId4" Type="http://schemas.openxmlformats.org/officeDocument/2006/relationships/tags" Target="../tags/tag1023.xml"/><Relationship Id="rId9" Type="http://schemas.openxmlformats.org/officeDocument/2006/relationships/tags" Target="../tags/tag1028.xml"/><Relationship Id="rId14" Type="http://schemas.openxmlformats.org/officeDocument/2006/relationships/tags" Target="../tags/tag1033.xml"/><Relationship Id="rId22" Type="http://schemas.openxmlformats.org/officeDocument/2006/relationships/image" Target="../media/image836.png"/><Relationship Id="rId27" Type="http://schemas.openxmlformats.org/officeDocument/2006/relationships/image" Target="../media/image841.png"/><Relationship Id="rId30" Type="http://schemas.openxmlformats.org/officeDocument/2006/relationships/image" Target="../media/image844.png"/><Relationship Id="rId35" Type="http://schemas.openxmlformats.org/officeDocument/2006/relationships/image" Target="../media/image849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1045.xml"/><Relationship Id="rId13" Type="http://schemas.openxmlformats.org/officeDocument/2006/relationships/tags" Target="../tags/tag1050.xml"/><Relationship Id="rId18" Type="http://schemas.openxmlformats.org/officeDocument/2006/relationships/tags" Target="../tags/tag1055.xml"/><Relationship Id="rId26" Type="http://schemas.openxmlformats.org/officeDocument/2006/relationships/image" Target="../media/image852.png"/><Relationship Id="rId39" Type="http://schemas.openxmlformats.org/officeDocument/2006/relationships/image" Target="../media/image862.png"/><Relationship Id="rId3" Type="http://schemas.openxmlformats.org/officeDocument/2006/relationships/tags" Target="../tags/tag1040.xml"/><Relationship Id="rId21" Type="http://schemas.openxmlformats.org/officeDocument/2006/relationships/notesSlide" Target="../notesSlides/notesSlide26.xml"/><Relationship Id="rId34" Type="http://schemas.openxmlformats.org/officeDocument/2006/relationships/image" Target="../media/image834.png"/><Relationship Id="rId7" Type="http://schemas.openxmlformats.org/officeDocument/2006/relationships/tags" Target="../tags/tag1044.xml"/><Relationship Id="rId12" Type="http://schemas.openxmlformats.org/officeDocument/2006/relationships/tags" Target="../tags/tag1049.xml"/><Relationship Id="rId17" Type="http://schemas.openxmlformats.org/officeDocument/2006/relationships/tags" Target="../tags/tag1054.xml"/><Relationship Id="rId25" Type="http://schemas.openxmlformats.org/officeDocument/2006/relationships/image" Target="../media/image511.png"/><Relationship Id="rId33" Type="http://schemas.openxmlformats.org/officeDocument/2006/relationships/image" Target="../media/image858.png"/><Relationship Id="rId38" Type="http://schemas.openxmlformats.org/officeDocument/2006/relationships/image" Target="../media/image861.png"/><Relationship Id="rId2" Type="http://schemas.openxmlformats.org/officeDocument/2006/relationships/tags" Target="../tags/tag1039.xml"/><Relationship Id="rId16" Type="http://schemas.openxmlformats.org/officeDocument/2006/relationships/tags" Target="../tags/tag1053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854.png"/><Relationship Id="rId1" Type="http://schemas.openxmlformats.org/officeDocument/2006/relationships/tags" Target="../tags/tag1038.xml"/><Relationship Id="rId6" Type="http://schemas.openxmlformats.org/officeDocument/2006/relationships/tags" Target="../tags/tag1043.xml"/><Relationship Id="rId11" Type="http://schemas.openxmlformats.org/officeDocument/2006/relationships/tags" Target="../tags/tag1048.xml"/><Relationship Id="rId24" Type="http://schemas.openxmlformats.org/officeDocument/2006/relationships/image" Target="../media/image390.png"/><Relationship Id="rId32" Type="http://schemas.openxmlformats.org/officeDocument/2006/relationships/image" Target="../media/image857.png"/><Relationship Id="rId37" Type="http://schemas.openxmlformats.org/officeDocument/2006/relationships/image" Target="../media/image860.png"/><Relationship Id="rId40" Type="http://schemas.openxmlformats.org/officeDocument/2006/relationships/image" Target="../media/image863.png"/><Relationship Id="rId5" Type="http://schemas.openxmlformats.org/officeDocument/2006/relationships/tags" Target="../tags/tag1042.xml"/><Relationship Id="rId15" Type="http://schemas.openxmlformats.org/officeDocument/2006/relationships/tags" Target="../tags/tag1052.xml"/><Relationship Id="rId23" Type="http://schemas.openxmlformats.org/officeDocument/2006/relationships/image" Target="../media/image851.png"/><Relationship Id="rId28" Type="http://schemas.openxmlformats.org/officeDocument/2006/relationships/image" Target="../media/image853.png"/><Relationship Id="rId36" Type="http://schemas.openxmlformats.org/officeDocument/2006/relationships/image" Target="../media/image839.png"/><Relationship Id="rId10" Type="http://schemas.openxmlformats.org/officeDocument/2006/relationships/tags" Target="../tags/tag1047.xml"/><Relationship Id="rId19" Type="http://schemas.openxmlformats.org/officeDocument/2006/relationships/tags" Target="../tags/tag1056.xml"/><Relationship Id="rId31" Type="http://schemas.openxmlformats.org/officeDocument/2006/relationships/image" Target="../media/image856.png"/><Relationship Id="rId4" Type="http://schemas.openxmlformats.org/officeDocument/2006/relationships/tags" Target="../tags/tag1041.xml"/><Relationship Id="rId9" Type="http://schemas.openxmlformats.org/officeDocument/2006/relationships/tags" Target="../tags/tag1046.xml"/><Relationship Id="rId14" Type="http://schemas.openxmlformats.org/officeDocument/2006/relationships/tags" Target="../tags/tag1051.xml"/><Relationship Id="rId22" Type="http://schemas.openxmlformats.org/officeDocument/2006/relationships/image" Target="../media/image850.png"/><Relationship Id="rId27" Type="http://schemas.openxmlformats.org/officeDocument/2006/relationships/image" Target="../media/image820.png"/><Relationship Id="rId30" Type="http://schemas.openxmlformats.org/officeDocument/2006/relationships/image" Target="../media/image855.png"/><Relationship Id="rId35" Type="http://schemas.openxmlformats.org/officeDocument/2006/relationships/image" Target="../media/image859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tags" Target="../tags/tag1064.xml"/><Relationship Id="rId13" Type="http://schemas.openxmlformats.org/officeDocument/2006/relationships/tags" Target="../tags/tag1069.xml"/><Relationship Id="rId18" Type="http://schemas.openxmlformats.org/officeDocument/2006/relationships/tags" Target="../tags/tag1074.xml"/><Relationship Id="rId26" Type="http://schemas.openxmlformats.org/officeDocument/2006/relationships/image" Target="../media/image511.png"/><Relationship Id="rId39" Type="http://schemas.openxmlformats.org/officeDocument/2006/relationships/image" Target="../media/image862.png"/><Relationship Id="rId3" Type="http://schemas.openxmlformats.org/officeDocument/2006/relationships/tags" Target="../tags/tag1059.xml"/><Relationship Id="rId21" Type="http://schemas.openxmlformats.org/officeDocument/2006/relationships/tags" Target="../tags/tag1077.xml"/><Relationship Id="rId34" Type="http://schemas.openxmlformats.org/officeDocument/2006/relationships/image" Target="../media/image868.png"/><Relationship Id="rId42" Type="http://schemas.openxmlformats.org/officeDocument/2006/relationships/image" Target="../media/image872.png"/><Relationship Id="rId7" Type="http://schemas.openxmlformats.org/officeDocument/2006/relationships/tags" Target="../tags/tag1063.xml"/><Relationship Id="rId12" Type="http://schemas.openxmlformats.org/officeDocument/2006/relationships/tags" Target="../tags/tag1068.xml"/><Relationship Id="rId17" Type="http://schemas.openxmlformats.org/officeDocument/2006/relationships/tags" Target="../tags/tag1073.xml"/><Relationship Id="rId25" Type="http://schemas.openxmlformats.org/officeDocument/2006/relationships/image" Target="../media/image390.png"/><Relationship Id="rId33" Type="http://schemas.openxmlformats.org/officeDocument/2006/relationships/image" Target="../media/image834.png"/><Relationship Id="rId38" Type="http://schemas.openxmlformats.org/officeDocument/2006/relationships/image" Target="../media/image869.png"/><Relationship Id="rId2" Type="http://schemas.openxmlformats.org/officeDocument/2006/relationships/tags" Target="../tags/tag1058.xml"/><Relationship Id="rId16" Type="http://schemas.openxmlformats.org/officeDocument/2006/relationships/tags" Target="../tags/tag1072.xml"/><Relationship Id="rId20" Type="http://schemas.openxmlformats.org/officeDocument/2006/relationships/tags" Target="../tags/tag1076.xml"/><Relationship Id="rId29" Type="http://schemas.openxmlformats.org/officeDocument/2006/relationships/image" Target="../media/image865.png"/><Relationship Id="rId41" Type="http://schemas.openxmlformats.org/officeDocument/2006/relationships/image" Target="../media/image871.png"/><Relationship Id="rId1" Type="http://schemas.openxmlformats.org/officeDocument/2006/relationships/tags" Target="../tags/tag1057.xml"/><Relationship Id="rId6" Type="http://schemas.openxmlformats.org/officeDocument/2006/relationships/tags" Target="../tags/tag1062.xml"/><Relationship Id="rId11" Type="http://schemas.openxmlformats.org/officeDocument/2006/relationships/tags" Target="../tags/tag1067.xml"/><Relationship Id="rId24" Type="http://schemas.openxmlformats.org/officeDocument/2006/relationships/image" Target="../media/image850.png"/><Relationship Id="rId32" Type="http://schemas.openxmlformats.org/officeDocument/2006/relationships/image" Target="../media/image867.png"/><Relationship Id="rId37" Type="http://schemas.openxmlformats.org/officeDocument/2006/relationships/image" Target="../media/image861.png"/><Relationship Id="rId40" Type="http://schemas.openxmlformats.org/officeDocument/2006/relationships/image" Target="../media/image870.png"/><Relationship Id="rId45" Type="http://schemas.openxmlformats.org/officeDocument/2006/relationships/image" Target="../media/image875.png"/><Relationship Id="rId5" Type="http://schemas.openxmlformats.org/officeDocument/2006/relationships/tags" Target="../tags/tag1061.xml"/><Relationship Id="rId15" Type="http://schemas.openxmlformats.org/officeDocument/2006/relationships/tags" Target="../tags/tag1071.xml"/><Relationship Id="rId23" Type="http://schemas.openxmlformats.org/officeDocument/2006/relationships/notesSlide" Target="../notesSlides/notesSlide27.xml"/><Relationship Id="rId28" Type="http://schemas.openxmlformats.org/officeDocument/2006/relationships/image" Target="../media/image820.png"/><Relationship Id="rId36" Type="http://schemas.openxmlformats.org/officeDocument/2006/relationships/image" Target="../media/image860.png"/><Relationship Id="rId10" Type="http://schemas.openxmlformats.org/officeDocument/2006/relationships/tags" Target="../tags/tag1066.xml"/><Relationship Id="rId19" Type="http://schemas.openxmlformats.org/officeDocument/2006/relationships/tags" Target="../tags/tag1075.xml"/><Relationship Id="rId31" Type="http://schemas.openxmlformats.org/officeDocument/2006/relationships/image" Target="../media/image855.png"/><Relationship Id="rId44" Type="http://schemas.openxmlformats.org/officeDocument/2006/relationships/image" Target="../media/image874.png"/><Relationship Id="rId4" Type="http://schemas.openxmlformats.org/officeDocument/2006/relationships/tags" Target="../tags/tag1060.xml"/><Relationship Id="rId9" Type="http://schemas.openxmlformats.org/officeDocument/2006/relationships/tags" Target="../tags/tag1065.xml"/><Relationship Id="rId14" Type="http://schemas.openxmlformats.org/officeDocument/2006/relationships/tags" Target="../tags/tag1070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864.png"/><Relationship Id="rId30" Type="http://schemas.openxmlformats.org/officeDocument/2006/relationships/image" Target="../media/image866.png"/><Relationship Id="rId35" Type="http://schemas.openxmlformats.org/officeDocument/2006/relationships/image" Target="../media/image839.png"/><Relationship Id="rId43" Type="http://schemas.openxmlformats.org/officeDocument/2006/relationships/image" Target="../media/image873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tags" Target="../tags/tag1085.xml"/><Relationship Id="rId13" Type="http://schemas.openxmlformats.org/officeDocument/2006/relationships/image" Target="../media/image877.png"/><Relationship Id="rId18" Type="http://schemas.openxmlformats.org/officeDocument/2006/relationships/image" Target="../media/image390.png"/><Relationship Id="rId3" Type="http://schemas.openxmlformats.org/officeDocument/2006/relationships/tags" Target="../tags/tag1080.xml"/><Relationship Id="rId21" Type="http://schemas.openxmlformats.org/officeDocument/2006/relationships/image" Target="../media/image820.png"/><Relationship Id="rId7" Type="http://schemas.openxmlformats.org/officeDocument/2006/relationships/tags" Target="../tags/tag1084.xml"/><Relationship Id="rId12" Type="http://schemas.openxmlformats.org/officeDocument/2006/relationships/image" Target="../media/image876.png"/><Relationship Id="rId17" Type="http://schemas.openxmlformats.org/officeDocument/2006/relationships/image" Target="../media/image850.png"/><Relationship Id="rId2" Type="http://schemas.openxmlformats.org/officeDocument/2006/relationships/tags" Target="../tags/tag1079.xml"/><Relationship Id="rId16" Type="http://schemas.openxmlformats.org/officeDocument/2006/relationships/image" Target="../media/image880.png"/><Relationship Id="rId20" Type="http://schemas.openxmlformats.org/officeDocument/2006/relationships/image" Target="../media/image817.png"/><Relationship Id="rId1" Type="http://schemas.openxmlformats.org/officeDocument/2006/relationships/tags" Target="../tags/tag1078.xml"/><Relationship Id="rId6" Type="http://schemas.openxmlformats.org/officeDocument/2006/relationships/tags" Target="../tags/tag1083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082.xml"/><Relationship Id="rId15" Type="http://schemas.openxmlformats.org/officeDocument/2006/relationships/image" Target="../media/image879.png"/><Relationship Id="rId10" Type="http://schemas.openxmlformats.org/officeDocument/2006/relationships/tags" Target="../tags/tag1087.xml"/><Relationship Id="rId19" Type="http://schemas.openxmlformats.org/officeDocument/2006/relationships/image" Target="../media/image511.png"/><Relationship Id="rId4" Type="http://schemas.openxmlformats.org/officeDocument/2006/relationships/tags" Target="../tags/tag1081.xml"/><Relationship Id="rId9" Type="http://schemas.openxmlformats.org/officeDocument/2006/relationships/tags" Target="../tags/tag1086.xml"/><Relationship Id="rId14" Type="http://schemas.openxmlformats.org/officeDocument/2006/relationships/image" Target="../media/image878.png"/><Relationship Id="rId22" Type="http://schemas.openxmlformats.org/officeDocument/2006/relationships/image" Target="../media/image881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tags" Target="../tags/tag1095.xml"/><Relationship Id="rId13" Type="http://schemas.openxmlformats.org/officeDocument/2006/relationships/image" Target="../media/image884.png"/><Relationship Id="rId18" Type="http://schemas.openxmlformats.org/officeDocument/2006/relationships/image" Target="../media/image889.png"/><Relationship Id="rId3" Type="http://schemas.openxmlformats.org/officeDocument/2006/relationships/tags" Target="../tags/tag1090.xml"/><Relationship Id="rId7" Type="http://schemas.openxmlformats.org/officeDocument/2006/relationships/tags" Target="../tags/tag1094.xml"/><Relationship Id="rId12" Type="http://schemas.openxmlformats.org/officeDocument/2006/relationships/image" Target="../media/image883.png"/><Relationship Id="rId17" Type="http://schemas.openxmlformats.org/officeDocument/2006/relationships/image" Target="../media/image888.png"/><Relationship Id="rId2" Type="http://schemas.openxmlformats.org/officeDocument/2006/relationships/tags" Target="../tags/tag1089.xml"/><Relationship Id="rId16" Type="http://schemas.openxmlformats.org/officeDocument/2006/relationships/image" Target="../media/image887.png"/><Relationship Id="rId20" Type="http://schemas.openxmlformats.org/officeDocument/2006/relationships/image" Target="../media/image891.png"/><Relationship Id="rId1" Type="http://schemas.openxmlformats.org/officeDocument/2006/relationships/tags" Target="../tags/tag1088.xml"/><Relationship Id="rId6" Type="http://schemas.openxmlformats.org/officeDocument/2006/relationships/tags" Target="../tags/tag1093.xml"/><Relationship Id="rId11" Type="http://schemas.openxmlformats.org/officeDocument/2006/relationships/image" Target="../media/image882.png"/><Relationship Id="rId5" Type="http://schemas.openxmlformats.org/officeDocument/2006/relationships/tags" Target="../tags/tag1092.xml"/><Relationship Id="rId15" Type="http://schemas.openxmlformats.org/officeDocument/2006/relationships/image" Target="../media/image886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890.png"/><Relationship Id="rId4" Type="http://schemas.openxmlformats.org/officeDocument/2006/relationships/tags" Target="../tags/tag1091.xml"/><Relationship Id="rId9" Type="http://schemas.openxmlformats.org/officeDocument/2006/relationships/tags" Target="../tags/tag1096.xml"/><Relationship Id="rId14" Type="http://schemas.openxmlformats.org/officeDocument/2006/relationships/image" Target="../media/image88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13" Type="http://schemas.openxmlformats.org/officeDocument/2006/relationships/tags" Target="../tags/tag85.xml"/><Relationship Id="rId18" Type="http://schemas.openxmlformats.org/officeDocument/2006/relationships/tags" Target="../tags/tag90.xml"/><Relationship Id="rId26" Type="http://schemas.openxmlformats.org/officeDocument/2006/relationships/tags" Target="../tags/tag98.xml"/><Relationship Id="rId39" Type="http://schemas.openxmlformats.org/officeDocument/2006/relationships/image" Target="../media/image87.png"/><Relationship Id="rId3" Type="http://schemas.openxmlformats.org/officeDocument/2006/relationships/tags" Target="../tags/tag75.xml"/><Relationship Id="rId21" Type="http://schemas.openxmlformats.org/officeDocument/2006/relationships/tags" Target="../tags/tag93.xml"/><Relationship Id="rId34" Type="http://schemas.openxmlformats.org/officeDocument/2006/relationships/image" Target="../media/image82.png"/><Relationship Id="rId42" Type="http://schemas.openxmlformats.org/officeDocument/2006/relationships/image" Target="../media/image90.png"/><Relationship Id="rId7" Type="http://schemas.openxmlformats.org/officeDocument/2006/relationships/tags" Target="../tags/tag79.xml"/><Relationship Id="rId12" Type="http://schemas.openxmlformats.org/officeDocument/2006/relationships/tags" Target="../tags/tag84.xml"/><Relationship Id="rId17" Type="http://schemas.openxmlformats.org/officeDocument/2006/relationships/tags" Target="../tags/tag89.xml"/><Relationship Id="rId25" Type="http://schemas.openxmlformats.org/officeDocument/2006/relationships/tags" Target="../tags/tag97.xml"/><Relationship Id="rId33" Type="http://schemas.openxmlformats.org/officeDocument/2006/relationships/image" Target="../media/image77.png"/><Relationship Id="rId38" Type="http://schemas.openxmlformats.org/officeDocument/2006/relationships/image" Target="../media/image86.png"/><Relationship Id="rId2" Type="http://schemas.openxmlformats.org/officeDocument/2006/relationships/tags" Target="../tags/tag74.xml"/><Relationship Id="rId16" Type="http://schemas.openxmlformats.org/officeDocument/2006/relationships/tags" Target="../tags/tag88.xml"/><Relationship Id="rId20" Type="http://schemas.openxmlformats.org/officeDocument/2006/relationships/tags" Target="../tags/tag92.xml"/><Relationship Id="rId29" Type="http://schemas.openxmlformats.org/officeDocument/2006/relationships/image" Target="../media/image79.png"/><Relationship Id="rId41" Type="http://schemas.openxmlformats.org/officeDocument/2006/relationships/image" Target="../media/image89.png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tags" Target="../tags/tag83.xml"/><Relationship Id="rId24" Type="http://schemas.openxmlformats.org/officeDocument/2006/relationships/tags" Target="../tags/tag96.xml"/><Relationship Id="rId32" Type="http://schemas.openxmlformats.org/officeDocument/2006/relationships/image" Target="../media/image78.png"/><Relationship Id="rId37" Type="http://schemas.openxmlformats.org/officeDocument/2006/relationships/image" Target="../media/image85.png"/><Relationship Id="rId40" Type="http://schemas.openxmlformats.org/officeDocument/2006/relationships/image" Target="../media/image88.png"/><Relationship Id="rId5" Type="http://schemas.openxmlformats.org/officeDocument/2006/relationships/tags" Target="../tags/tag77.xml"/><Relationship Id="rId15" Type="http://schemas.openxmlformats.org/officeDocument/2006/relationships/tags" Target="../tags/tag87.xml"/><Relationship Id="rId23" Type="http://schemas.openxmlformats.org/officeDocument/2006/relationships/tags" Target="../tags/tag95.xml"/><Relationship Id="rId28" Type="http://schemas.openxmlformats.org/officeDocument/2006/relationships/slideLayout" Target="../slideLayouts/slideLayout2.xml"/><Relationship Id="rId36" Type="http://schemas.openxmlformats.org/officeDocument/2006/relationships/image" Target="../media/image84.png"/><Relationship Id="rId10" Type="http://schemas.openxmlformats.org/officeDocument/2006/relationships/tags" Target="../tags/tag82.xml"/><Relationship Id="rId19" Type="http://schemas.openxmlformats.org/officeDocument/2006/relationships/tags" Target="../tags/tag91.xml"/><Relationship Id="rId31" Type="http://schemas.openxmlformats.org/officeDocument/2006/relationships/image" Target="../media/image81.png"/><Relationship Id="rId4" Type="http://schemas.openxmlformats.org/officeDocument/2006/relationships/tags" Target="../tags/tag76.xml"/><Relationship Id="rId9" Type="http://schemas.openxmlformats.org/officeDocument/2006/relationships/tags" Target="../tags/tag81.xml"/><Relationship Id="rId14" Type="http://schemas.openxmlformats.org/officeDocument/2006/relationships/tags" Target="../tags/tag86.xml"/><Relationship Id="rId22" Type="http://schemas.openxmlformats.org/officeDocument/2006/relationships/tags" Target="../tags/tag94.xml"/><Relationship Id="rId27" Type="http://schemas.openxmlformats.org/officeDocument/2006/relationships/tags" Target="../tags/tag99.xml"/><Relationship Id="rId30" Type="http://schemas.openxmlformats.org/officeDocument/2006/relationships/image" Target="../media/image80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07.xml"/><Relationship Id="rId13" Type="http://schemas.openxmlformats.org/officeDocument/2006/relationships/tags" Target="../tags/tag112.xml"/><Relationship Id="rId18" Type="http://schemas.openxmlformats.org/officeDocument/2006/relationships/tags" Target="../tags/tag117.xml"/><Relationship Id="rId26" Type="http://schemas.openxmlformats.org/officeDocument/2006/relationships/tags" Target="../tags/tag125.xml"/><Relationship Id="rId39" Type="http://schemas.openxmlformats.org/officeDocument/2006/relationships/image" Target="../media/image95.png"/><Relationship Id="rId3" Type="http://schemas.openxmlformats.org/officeDocument/2006/relationships/tags" Target="../tags/tag102.xml"/><Relationship Id="rId21" Type="http://schemas.openxmlformats.org/officeDocument/2006/relationships/tags" Target="../tags/tag120.xml"/><Relationship Id="rId34" Type="http://schemas.openxmlformats.org/officeDocument/2006/relationships/image" Target="../media/image82.png"/><Relationship Id="rId42" Type="http://schemas.openxmlformats.org/officeDocument/2006/relationships/image" Target="../media/image78.png"/><Relationship Id="rId47" Type="http://schemas.openxmlformats.org/officeDocument/2006/relationships/image" Target="../media/image100.png"/><Relationship Id="rId7" Type="http://schemas.openxmlformats.org/officeDocument/2006/relationships/tags" Target="../tags/tag106.xml"/><Relationship Id="rId12" Type="http://schemas.openxmlformats.org/officeDocument/2006/relationships/tags" Target="../tags/tag111.xml"/><Relationship Id="rId17" Type="http://schemas.openxmlformats.org/officeDocument/2006/relationships/tags" Target="../tags/tag116.xml"/><Relationship Id="rId25" Type="http://schemas.openxmlformats.org/officeDocument/2006/relationships/tags" Target="../tags/tag124.xml"/><Relationship Id="rId33" Type="http://schemas.openxmlformats.org/officeDocument/2006/relationships/image" Target="../media/image77.png"/><Relationship Id="rId38" Type="http://schemas.openxmlformats.org/officeDocument/2006/relationships/image" Target="../media/image94.png"/><Relationship Id="rId46" Type="http://schemas.openxmlformats.org/officeDocument/2006/relationships/image" Target="../media/image99.png"/><Relationship Id="rId2" Type="http://schemas.openxmlformats.org/officeDocument/2006/relationships/tags" Target="../tags/tag101.xml"/><Relationship Id="rId16" Type="http://schemas.openxmlformats.org/officeDocument/2006/relationships/tags" Target="../tags/tag115.xml"/><Relationship Id="rId20" Type="http://schemas.openxmlformats.org/officeDocument/2006/relationships/tags" Target="../tags/tag119.xml"/><Relationship Id="rId29" Type="http://schemas.openxmlformats.org/officeDocument/2006/relationships/tags" Target="../tags/tag128.xml"/><Relationship Id="rId41" Type="http://schemas.openxmlformats.org/officeDocument/2006/relationships/image" Target="../media/image88.png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1" Type="http://schemas.openxmlformats.org/officeDocument/2006/relationships/tags" Target="../tags/tag110.xml"/><Relationship Id="rId24" Type="http://schemas.openxmlformats.org/officeDocument/2006/relationships/tags" Target="../tags/tag123.xml"/><Relationship Id="rId32" Type="http://schemas.openxmlformats.org/officeDocument/2006/relationships/image" Target="../media/image80.png"/><Relationship Id="rId37" Type="http://schemas.openxmlformats.org/officeDocument/2006/relationships/image" Target="../media/image93.png"/><Relationship Id="rId40" Type="http://schemas.openxmlformats.org/officeDocument/2006/relationships/image" Target="../media/image87.png"/><Relationship Id="rId45" Type="http://schemas.openxmlformats.org/officeDocument/2006/relationships/image" Target="../media/image98.png"/><Relationship Id="rId5" Type="http://schemas.openxmlformats.org/officeDocument/2006/relationships/tags" Target="../tags/tag104.xml"/><Relationship Id="rId15" Type="http://schemas.openxmlformats.org/officeDocument/2006/relationships/tags" Target="../tags/tag114.xml"/><Relationship Id="rId23" Type="http://schemas.openxmlformats.org/officeDocument/2006/relationships/tags" Target="../tags/tag122.xml"/><Relationship Id="rId28" Type="http://schemas.openxmlformats.org/officeDocument/2006/relationships/tags" Target="../tags/tag127.xml"/><Relationship Id="rId36" Type="http://schemas.openxmlformats.org/officeDocument/2006/relationships/image" Target="../media/image92.png"/><Relationship Id="rId10" Type="http://schemas.openxmlformats.org/officeDocument/2006/relationships/tags" Target="../tags/tag109.xml"/><Relationship Id="rId19" Type="http://schemas.openxmlformats.org/officeDocument/2006/relationships/tags" Target="../tags/tag118.xml"/><Relationship Id="rId31" Type="http://schemas.openxmlformats.org/officeDocument/2006/relationships/slideLayout" Target="../slideLayouts/slideLayout2.xml"/><Relationship Id="rId44" Type="http://schemas.openxmlformats.org/officeDocument/2006/relationships/image" Target="../media/image97.png"/><Relationship Id="rId4" Type="http://schemas.openxmlformats.org/officeDocument/2006/relationships/tags" Target="../tags/tag103.xml"/><Relationship Id="rId9" Type="http://schemas.openxmlformats.org/officeDocument/2006/relationships/tags" Target="../tags/tag108.xml"/><Relationship Id="rId14" Type="http://schemas.openxmlformats.org/officeDocument/2006/relationships/tags" Target="../tags/tag113.xml"/><Relationship Id="rId22" Type="http://schemas.openxmlformats.org/officeDocument/2006/relationships/tags" Target="../tags/tag121.xml"/><Relationship Id="rId27" Type="http://schemas.openxmlformats.org/officeDocument/2006/relationships/tags" Target="../tags/tag126.xml"/><Relationship Id="rId30" Type="http://schemas.openxmlformats.org/officeDocument/2006/relationships/tags" Target="../tags/tag129.xml"/><Relationship Id="rId35" Type="http://schemas.openxmlformats.org/officeDocument/2006/relationships/image" Target="../media/image83.png"/><Relationship Id="rId43" Type="http://schemas.openxmlformats.org/officeDocument/2006/relationships/image" Target="../media/image9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37.xml"/><Relationship Id="rId13" Type="http://schemas.openxmlformats.org/officeDocument/2006/relationships/tags" Target="../tags/tag142.xml"/><Relationship Id="rId18" Type="http://schemas.openxmlformats.org/officeDocument/2006/relationships/tags" Target="../tags/tag147.xml"/><Relationship Id="rId26" Type="http://schemas.openxmlformats.org/officeDocument/2006/relationships/image" Target="../media/image67.png"/><Relationship Id="rId3" Type="http://schemas.openxmlformats.org/officeDocument/2006/relationships/tags" Target="../tags/tag132.xml"/><Relationship Id="rId21" Type="http://schemas.openxmlformats.org/officeDocument/2006/relationships/image" Target="../media/image78.png"/><Relationship Id="rId7" Type="http://schemas.openxmlformats.org/officeDocument/2006/relationships/tags" Target="../tags/tag136.xml"/><Relationship Id="rId12" Type="http://schemas.openxmlformats.org/officeDocument/2006/relationships/tags" Target="../tags/tag141.xml"/><Relationship Id="rId17" Type="http://schemas.openxmlformats.org/officeDocument/2006/relationships/tags" Target="../tags/tag146.xml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2" Type="http://schemas.openxmlformats.org/officeDocument/2006/relationships/tags" Target="../tags/tag131.xml"/><Relationship Id="rId16" Type="http://schemas.openxmlformats.org/officeDocument/2006/relationships/tags" Target="../tags/tag145.xml"/><Relationship Id="rId20" Type="http://schemas.openxmlformats.org/officeDocument/2006/relationships/image" Target="../media/image77.png"/><Relationship Id="rId29" Type="http://schemas.openxmlformats.org/officeDocument/2006/relationships/image" Target="../media/image106.png"/><Relationship Id="rId1" Type="http://schemas.openxmlformats.org/officeDocument/2006/relationships/tags" Target="../tags/tag130.xml"/><Relationship Id="rId6" Type="http://schemas.openxmlformats.org/officeDocument/2006/relationships/tags" Target="../tags/tag135.xml"/><Relationship Id="rId11" Type="http://schemas.openxmlformats.org/officeDocument/2006/relationships/tags" Target="../tags/tag140.xml"/><Relationship Id="rId24" Type="http://schemas.openxmlformats.org/officeDocument/2006/relationships/image" Target="../media/image102.png"/><Relationship Id="rId32" Type="http://schemas.openxmlformats.org/officeDocument/2006/relationships/image" Target="../media/image109.png"/><Relationship Id="rId5" Type="http://schemas.openxmlformats.org/officeDocument/2006/relationships/tags" Target="../tags/tag134.xml"/><Relationship Id="rId15" Type="http://schemas.openxmlformats.org/officeDocument/2006/relationships/tags" Target="../tags/tag144.xml"/><Relationship Id="rId23" Type="http://schemas.openxmlformats.org/officeDocument/2006/relationships/image" Target="../media/image81.png"/><Relationship Id="rId28" Type="http://schemas.openxmlformats.org/officeDocument/2006/relationships/image" Target="../media/image105.png"/><Relationship Id="rId10" Type="http://schemas.openxmlformats.org/officeDocument/2006/relationships/tags" Target="../tags/tag139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108.png"/><Relationship Id="rId4" Type="http://schemas.openxmlformats.org/officeDocument/2006/relationships/tags" Target="../tags/tag133.xml"/><Relationship Id="rId9" Type="http://schemas.openxmlformats.org/officeDocument/2006/relationships/tags" Target="../tags/tag138.xml"/><Relationship Id="rId14" Type="http://schemas.openxmlformats.org/officeDocument/2006/relationships/tags" Target="../tags/tag143.xml"/><Relationship Id="rId22" Type="http://schemas.openxmlformats.org/officeDocument/2006/relationships/image" Target="../media/image101.png"/><Relationship Id="rId27" Type="http://schemas.openxmlformats.org/officeDocument/2006/relationships/image" Target="../media/image104.png"/><Relationship Id="rId30" Type="http://schemas.openxmlformats.org/officeDocument/2006/relationships/image" Target="../media/image10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55.xml"/><Relationship Id="rId13" Type="http://schemas.openxmlformats.org/officeDocument/2006/relationships/tags" Target="../tags/tag160.xml"/><Relationship Id="rId18" Type="http://schemas.openxmlformats.org/officeDocument/2006/relationships/image" Target="../media/image113.png"/><Relationship Id="rId26" Type="http://schemas.openxmlformats.org/officeDocument/2006/relationships/image" Target="../media/image121.png"/><Relationship Id="rId3" Type="http://schemas.openxmlformats.org/officeDocument/2006/relationships/tags" Target="../tags/tag150.xml"/><Relationship Id="rId21" Type="http://schemas.openxmlformats.org/officeDocument/2006/relationships/image" Target="../media/image116.png"/><Relationship Id="rId7" Type="http://schemas.openxmlformats.org/officeDocument/2006/relationships/tags" Target="../tags/tag154.xml"/><Relationship Id="rId12" Type="http://schemas.openxmlformats.org/officeDocument/2006/relationships/tags" Target="../tags/tag159.xml"/><Relationship Id="rId17" Type="http://schemas.openxmlformats.org/officeDocument/2006/relationships/image" Target="../media/image112.png"/><Relationship Id="rId25" Type="http://schemas.openxmlformats.org/officeDocument/2006/relationships/image" Target="../media/image120.png"/><Relationship Id="rId2" Type="http://schemas.openxmlformats.org/officeDocument/2006/relationships/tags" Target="../tags/tag149.xml"/><Relationship Id="rId16" Type="http://schemas.openxmlformats.org/officeDocument/2006/relationships/image" Target="../media/image111.png"/><Relationship Id="rId20" Type="http://schemas.openxmlformats.org/officeDocument/2006/relationships/image" Target="../media/image115.png"/><Relationship Id="rId29" Type="http://schemas.openxmlformats.org/officeDocument/2006/relationships/image" Target="../media/image124.png"/><Relationship Id="rId1" Type="http://schemas.openxmlformats.org/officeDocument/2006/relationships/tags" Target="../tags/tag148.xml"/><Relationship Id="rId6" Type="http://schemas.openxmlformats.org/officeDocument/2006/relationships/tags" Target="../tags/tag153.xml"/><Relationship Id="rId11" Type="http://schemas.openxmlformats.org/officeDocument/2006/relationships/tags" Target="../tags/tag158.xml"/><Relationship Id="rId24" Type="http://schemas.openxmlformats.org/officeDocument/2006/relationships/image" Target="../media/image119.png"/><Relationship Id="rId5" Type="http://schemas.openxmlformats.org/officeDocument/2006/relationships/tags" Target="../tags/tag152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18.png"/><Relationship Id="rId28" Type="http://schemas.openxmlformats.org/officeDocument/2006/relationships/image" Target="../media/image123.png"/><Relationship Id="rId10" Type="http://schemas.openxmlformats.org/officeDocument/2006/relationships/tags" Target="../tags/tag157.xml"/><Relationship Id="rId19" Type="http://schemas.openxmlformats.org/officeDocument/2006/relationships/image" Target="../media/image114.png"/><Relationship Id="rId4" Type="http://schemas.openxmlformats.org/officeDocument/2006/relationships/tags" Target="../tags/tag151.xml"/><Relationship Id="rId9" Type="http://schemas.openxmlformats.org/officeDocument/2006/relationships/tags" Target="../tags/tag156.xml"/><Relationship Id="rId14" Type="http://schemas.openxmlformats.org/officeDocument/2006/relationships/tags" Target="../tags/tag161.xml"/><Relationship Id="rId22" Type="http://schemas.openxmlformats.org/officeDocument/2006/relationships/image" Target="../media/image117.png"/><Relationship Id="rId27" Type="http://schemas.openxmlformats.org/officeDocument/2006/relationships/image" Target="../media/image12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27.png"/><Relationship Id="rId3" Type="http://schemas.openxmlformats.org/officeDocument/2006/relationships/tags" Target="../tags/tag164.xml"/><Relationship Id="rId7" Type="http://schemas.openxmlformats.org/officeDocument/2006/relationships/tags" Target="../tags/tag168.xml"/><Relationship Id="rId12" Type="http://schemas.openxmlformats.org/officeDocument/2006/relationships/image" Target="../media/image126.png"/><Relationship Id="rId2" Type="http://schemas.openxmlformats.org/officeDocument/2006/relationships/tags" Target="../tags/tag163.xml"/><Relationship Id="rId16" Type="http://schemas.openxmlformats.org/officeDocument/2006/relationships/image" Target="../media/image130.png"/><Relationship Id="rId1" Type="http://schemas.openxmlformats.org/officeDocument/2006/relationships/tags" Target="../tags/tag162.xml"/><Relationship Id="rId6" Type="http://schemas.openxmlformats.org/officeDocument/2006/relationships/tags" Target="../tags/tag167.xml"/><Relationship Id="rId11" Type="http://schemas.openxmlformats.org/officeDocument/2006/relationships/image" Target="../media/image118.png"/><Relationship Id="rId5" Type="http://schemas.openxmlformats.org/officeDocument/2006/relationships/tags" Target="../tags/tag166.xml"/><Relationship Id="rId15" Type="http://schemas.openxmlformats.org/officeDocument/2006/relationships/image" Target="../media/image129.png"/><Relationship Id="rId10" Type="http://schemas.openxmlformats.org/officeDocument/2006/relationships/image" Target="../media/image119.png"/><Relationship Id="rId4" Type="http://schemas.openxmlformats.org/officeDocument/2006/relationships/tags" Target="../tags/tag165.xml"/><Relationship Id="rId9" Type="http://schemas.openxmlformats.org/officeDocument/2006/relationships/image" Target="../media/image125.png"/><Relationship Id="rId14" Type="http://schemas.openxmlformats.org/officeDocument/2006/relationships/image" Target="../media/image12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tags" Target="../tags/tag171.xml"/><Relationship Id="rId7" Type="http://schemas.openxmlformats.org/officeDocument/2006/relationships/image" Target="../media/image132.png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image" Target="../media/image13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34.png"/><Relationship Id="rId4" Type="http://schemas.openxmlformats.org/officeDocument/2006/relationships/tags" Target="../tags/tag172.xml"/><Relationship Id="rId9" Type="http://schemas.openxmlformats.org/officeDocument/2006/relationships/image" Target="../media/image13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13" Type="http://schemas.openxmlformats.org/officeDocument/2006/relationships/image" Target="../media/image140.png"/><Relationship Id="rId3" Type="http://schemas.openxmlformats.org/officeDocument/2006/relationships/tags" Target="../tags/tag17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39.png"/><Relationship Id="rId2" Type="http://schemas.openxmlformats.org/officeDocument/2006/relationships/tags" Target="../tags/tag174.xml"/><Relationship Id="rId1" Type="http://schemas.openxmlformats.org/officeDocument/2006/relationships/tags" Target="../tags/tag173.xml"/><Relationship Id="rId6" Type="http://schemas.openxmlformats.org/officeDocument/2006/relationships/tags" Target="../tags/tag178.xml"/><Relationship Id="rId11" Type="http://schemas.openxmlformats.org/officeDocument/2006/relationships/image" Target="../media/image138.png"/><Relationship Id="rId5" Type="http://schemas.openxmlformats.org/officeDocument/2006/relationships/tags" Target="../tags/tag177.xml"/><Relationship Id="rId10" Type="http://schemas.openxmlformats.org/officeDocument/2006/relationships/image" Target="../media/image137.png"/><Relationship Id="rId4" Type="http://schemas.openxmlformats.org/officeDocument/2006/relationships/tags" Target="../tags/tag176.xml"/><Relationship Id="rId9" Type="http://schemas.openxmlformats.org/officeDocument/2006/relationships/image" Target="../media/image13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png"/><Relationship Id="rId3" Type="http://schemas.openxmlformats.org/officeDocument/2006/relationships/tags" Target="../tags/tag181.xml"/><Relationship Id="rId7" Type="http://schemas.openxmlformats.org/officeDocument/2006/relationships/image" Target="../media/image142.png"/><Relationship Id="rId2" Type="http://schemas.openxmlformats.org/officeDocument/2006/relationships/tags" Target="../tags/tag180.xml"/><Relationship Id="rId1" Type="http://schemas.openxmlformats.org/officeDocument/2006/relationships/tags" Target="../tags/tag179.xml"/><Relationship Id="rId6" Type="http://schemas.openxmlformats.org/officeDocument/2006/relationships/image" Target="../media/image14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45.png"/><Relationship Id="rId4" Type="http://schemas.openxmlformats.org/officeDocument/2006/relationships/tags" Target="../tags/tag182.xml"/><Relationship Id="rId9" Type="http://schemas.openxmlformats.org/officeDocument/2006/relationships/image" Target="../media/image14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90.xml"/><Relationship Id="rId13" Type="http://schemas.openxmlformats.org/officeDocument/2006/relationships/image" Target="../media/image147.png"/><Relationship Id="rId18" Type="http://schemas.openxmlformats.org/officeDocument/2006/relationships/image" Target="../media/image152.png"/><Relationship Id="rId3" Type="http://schemas.openxmlformats.org/officeDocument/2006/relationships/tags" Target="../tags/tag185.xml"/><Relationship Id="rId21" Type="http://schemas.openxmlformats.org/officeDocument/2006/relationships/image" Target="../media/image155.png"/><Relationship Id="rId7" Type="http://schemas.openxmlformats.org/officeDocument/2006/relationships/tags" Target="../tags/tag189.xml"/><Relationship Id="rId12" Type="http://schemas.openxmlformats.org/officeDocument/2006/relationships/image" Target="../media/image146.png"/><Relationship Id="rId17" Type="http://schemas.openxmlformats.org/officeDocument/2006/relationships/image" Target="../media/image151.png"/><Relationship Id="rId2" Type="http://schemas.openxmlformats.org/officeDocument/2006/relationships/tags" Target="../tags/tag184.xml"/><Relationship Id="rId16" Type="http://schemas.openxmlformats.org/officeDocument/2006/relationships/image" Target="../media/image150.png"/><Relationship Id="rId20" Type="http://schemas.openxmlformats.org/officeDocument/2006/relationships/image" Target="../media/image154.png"/><Relationship Id="rId1" Type="http://schemas.openxmlformats.org/officeDocument/2006/relationships/tags" Target="../tags/tag183.xml"/><Relationship Id="rId6" Type="http://schemas.openxmlformats.org/officeDocument/2006/relationships/tags" Target="../tags/tag188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87.xml"/><Relationship Id="rId15" Type="http://schemas.openxmlformats.org/officeDocument/2006/relationships/image" Target="../media/image149.png"/><Relationship Id="rId10" Type="http://schemas.openxmlformats.org/officeDocument/2006/relationships/tags" Target="../tags/tag192.xml"/><Relationship Id="rId19" Type="http://schemas.openxmlformats.org/officeDocument/2006/relationships/image" Target="../media/image153.png"/><Relationship Id="rId4" Type="http://schemas.openxmlformats.org/officeDocument/2006/relationships/tags" Target="../tags/tag186.xml"/><Relationship Id="rId9" Type="http://schemas.openxmlformats.org/officeDocument/2006/relationships/tags" Target="../tags/tag191.xml"/><Relationship Id="rId14" Type="http://schemas.openxmlformats.org/officeDocument/2006/relationships/image" Target="../media/image14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slideLayout" Target="../slideLayouts/slideLayout1.xml"/><Relationship Id="rId18" Type="http://schemas.openxmlformats.org/officeDocument/2006/relationships/image" Target="../media/image6.png"/><Relationship Id="rId3" Type="http://schemas.openxmlformats.org/officeDocument/2006/relationships/tags" Target="../tags/tag4.xml"/><Relationship Id="rId21" Type="http://schemas.openxmlformats.org/officeDocument/2006/relationships/image" Target="../media/image9.png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image" Target="../media/image5.png"/><Relationship Id="rId25" Type="http://schemas.openxmlformats.org/officeDocument/2006/relationships/image" Target="../media/image13.png"/><Relationship Id="rId2" Type="http://schemas.openxmlformats.org/officeDocument/2006/relationships/tags" Target="../tags/tag3.xml"/><Relationship Id="rId16" Type="http://schemas.openxmlformats.org/officeDocument/2006/relationships/image" Target="../media/image4.png"/><Relationship Id="rId20" Type="http://schemas.openxmlformats.org/officeDocument/2006/relationships/image" Target="../media/image8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image" Target="../media/image12.png"/><Relationship Id="rId5" Type="http://schemas.openxmlformats.org/officeDocument/2006/relationships/tags" Target="../tags/tag6.xml"/><Relationship Id="rId15" Type="http://schemas.openxmlformats.org/officeDocument/2006/relationships/image" Target="../media/image3.png"/><Relationship Id="rId23" Type="http://schemas.openxmlformats.org/officeDocument/2006/relationships/image" Target="../media/image11.png"/><Relationship Id="rId10" Type="http://schemas.openxmlformats.org/officeDocument/2006/relationships/tags" Target="../tags/tag11.xml"/><Relationship Id="rId19" Type="http://schemas.openxmlformats.org/officeDocument/2006/relationships/image" Target="../media/image7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image" Target="../media/image2.png"/><Relationship Id="rId22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60.png"/><Relationship Id="rId3" Type="http://schemas.openxmlformats.org/officeDocument/2006/relationships/tags" Target="../tags/tag195.xml"/><Relationship Id="rId7" Type="http://schemas.openxmlformats.org/officeDocument/2006/relationships/tags" Target="../tags/tag199.xml"/><Relationship Id="rId12" Type="http://schemas.openxmlformats.org/officeDocument/2006/relationships/image" Target="../media/image159.png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11" Type="http://schemas.openxmlformats.org/officeDocument/2006/relationships/image" Target="../media/image158.png"/><Relationship Id="rId5" Type="http://schemas.openxmlformats.org/officeDocument/2006/relationships/tags" Target="../tags/tag197.xml"/><Relationship Id="rId15" Type="http://schemas.openxmlformats.org/officeDocument/2006/relationships/image" Target="../media/image162.png"/><Relationship Id="rId10" Type="http://schemas.openxmlformats.org/officeDocument/2006/relationships/image" Target="../media/image157.png"/><Relationship Id="rId4" Type="http://schemas.openxmlformats.org/officeDocument/2006/relationships/tags" Target="../tags/tag196.xml"/><Relationship Id="rId9" Type="http://schemas.openxmlformats.org/officeDocument/2006/relationships/image" Target="../media/image156.png"/><Relationship Id="rId14" Type="http://schemas.openxmlformats.org/officeDocument/2006/relationships/image" Target="../media/image16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0.xml"/><Relationship Id="rId4" Type="http://schemas.openxmlformats.org/officeDocument/2006/relationships/image" Target="../media/image16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08.xml"/><Relationship Id="rId13" Type="http://schemas.openxmlformats.org/officeDocument/2006/relationships/image" Target="../media/image166.png"/><Relationship Id="rId18" Type="http://schemas.openxmlformats.org/officeDocument/2006/relationships/image" Target="../media/image171.png"/><Relationship Id="rId3" Type="http://schemas.openxmlformats.org/officeDocument/2006/relationships/tags" Target="../tags/tag203.xml"/><Relationship Id="rId21" Type="http://schemas.openxmlformats.org/officeDocument/2006/relationships/image" Target="../media/image174.png"/><Relationship Id="rId7" Type="http://schemas.openxmlformats.org/officeDocument/2006/relationships/tags" Target="../tags/tag207.xml"/><Relationship Id="rId12" Type="http://schemas.openxmlformats.org/officeDocument/2006/relationships/image" Target="../media/image165.png"/><Relationship Id="rId17" Type="http://schemas.openxmlformats.org/officeDocument/2006/relationships/image" Target="../media/image170.png"/><Relationship Id="rId2" Type="http://schemas.openxmlformats.org/officeDocument/2006/relationships/tags" Target="../tags/tag202.xml"/><Relationship Id="rId16" Type="http://schemas.openxmlformats.org/officeDocument/2006/relationships/image" Target="../media/image169.png"/><Relationship Id="rId20" Type="http://schemas.openxmlformats.org/officeDocument/2006/relationships/image" Target="../media/image173.png"/><Relationship Id="rId1" Type="http://schemas.openxmlformats.org/officeDocument/2006/relationships/tags" Target="../tags/tag201.xml"/><Relationship Id="rId6" Type="http://schemas.openxmlformats.org/officeDocument/2006/relationships/tags" Target="../tags/tag206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05.xml"/><Relationship Id="rId15" Type="http://schemas.openxmlformats.org/officeDocument/2006/relationships/image" Target="../media/image168.png"/><Relationship Id="rId10" Type="http://schemas.openxmlformats.org/officeDocument/2006/relationships/tags" Target="../tags/tag210.xml"/><Relationship Id="rId19" Type="http://schemas.openxmlformats.org/officeDocument/2006/relationships/image" Target="../media/image172.png"/><Relationship Id="rId4" Type="http://schemas.openxmlformats.org/officeDocument/2006/relationships/tags" Target="../tags/tag204.xml"/><Relationship Id="rId9" Type="http://schemas.openxmlformats.org/officeDocument/2006/relationships/tags" Target="../tags/tag209.xml"/><Relationship Id="rId14" Type="http://schemas.openxmlformats.org/officeDocument/2006/relationships/image" Target="../media/image16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1.xml"/><Relationship Id="rId4" Type="http://schemas.openxmlformats.org/officeDocument/2006/relationships/image" Target="../media/image17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219.xml"/><Relationship Id="rId13" Type="http://schemas.openxmlformats.org/officeDocument/2006/relationships/image" Target="../media/image179.png"/><Relationship Id="rId18" Type="http://schemas.openxmlformats.org/officeDocument/2006/relationships/image" Target="../media/image184.png"/><Relationship Id="rId3" Type="http://schemas.openxmlformats.org/officeDocument/2006/relationships/tags" Target="../tags/tag214.xml"/><Relationship Id="rId7" Type="http://schemas.openxmlformats.org/officeDocument/2006/relationships/tags" Target="../tags/tag218.xml"/><Relationship Id="rId12" Type="http://schemas.openxmlformats.org/officeDocument/2006/relationships/image" Target="../media/image178.png"/><Relationship Id="rId17" Type="http://schemas.openxmlformats.org/officeDocument/2006/relationships/image" Target="../media/image183.png"/><Relationship Id="rId2" Type="http://schemas.openxmlformats.org/officeDocument/2006/relationships/tags" Target="../tags/tag213.xml"/><Relationship Id="rId16" Type="http://schemas.openxmlformats.org/officeDocument/2006/relationships/image" Target="../media/image182.png"/><Relationship Id="rId1" Type="http://schemas.openxmlformats.org/officeDocument/2006/relationships/tags" Target="../tags/tag212.xml"/><Relationship Id="rId6" Type="http://schemas.openxmlformats.org/officeDocument/2006/relationships/tags" Target="../tags/tag217.xml"/><Relationship Id="rId11" Type="http://schemas.openxmlformats.org/officeDocument/2006/relationships/image" Target="../media/image177.png"/><Relationship Id="rId5" Type="http://schemas.openxmlformats.org/officeDocument/2006/relationships/tags" Target="../tags/tag216.xml"/><Relationship Id="rId15" Type="http://schemas.openxmlformats.org/officeDocument/2006/relationships/image" Target="../media/image181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15.xml"/><Relationship Id="rId9" Type="http://schemas.openxmlformats.org/officeDocument/2006/relationships/tags" Target="../tags/tag220.xml"/><Relationship Id="rId14" Type="http://schemas.openxmlformats.org/officeDocument/2006/relationships/image" Target="../media/image18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22.xml"/><Relationship Id="rId1" Type="http://schemas.openxmlformats.org/officeDocument/2006/relationships/tags" Target="../tags/tag221.xml"/><Relationship Id="rId6" Type="http://schemas.openxmlformats.org/officeDocument/2006/relationships/image" Target="../media/image178.png"/><Relationship Id="rId5" Type="http://schemas.openxmlformats.org/officeDocument/2006/relationships/image" Target="../media/image186.png"/><Relationship Id="rId4" Type="http://schemas.openxmlformats.org/officeDocument/2006/relationships/image" Target="../media/image18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13" Type="http://schemas.openxmlformats.org/officeDocument/2006/relationships/image" Target="../media/image192.png"/><Relationship Id="rId3" Type="http://schemas.openxmlformats.org/officeDocument/2006/relationships/tags" Target="../tags/tag22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91.png"/><Relationship Id="rId2" Type="http://schemas.openxmlformats.org/officeDocument/2006/relationships/tags" Target="../tags/tag224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image" Target="../media/image190.png"/><Relationship Id="rId5" Type="http://schemas.openxmlformats.org/officeDocument/2006/relationships/tags" Target="../tags/tag227.xml"/><Relationship Id="rId10" Type="http://schemas.openxmlformats.org/officeDocument/2006/relationships/image" Target="../media/image189.png"/><Relationship Id="rId4" Type="http://schemas.openxmlformats.org/officeDocument/2006/relationships/tags" Target="../tags/tag226.xml"/><Relationship Id="rId9" Type="http://schemas.openxmlformats.org/officeDocument/2006/relationships/image" Target="../media/image188.png"/><Relationship Id="rId14" Type="http://schemas.openxmlformats.org/officeDocument/2006/relationships/image" Target="../media/image19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image" Target="../media/image197.png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image" Target="../media/image196.png"/><Relationship Id="rId17" Type="http://schemas.openxmlformats.org/officeDocument/2006/relationships/image" Target="../media/image201.png"/><Relationship Id="rId2" Type="http://schemas.openxmlformats.org/officeDocument/2006/relationships/tags" Target="../tags/tag230.xml"/><Relationship Id="rId16" Type="http://schemas.openxmlformats.org/officeDocument/2006/relationships/image" Target="../media/image200.png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image" Target="../media/image195.png"/><Relationship Id="rId5" Type="http://schemas.openxmlformats.org/officeDocument/2006/relationships/tags" Target="../tags/tag233.xml"/><Relationship Id="rId15" Type="http://schemas.openxmlformats.org/officeDocument/2006/relationships/image" Target="../media/image199.png"/><Relationship Id="rId10" Type="http://schemas.openxmlformats.org/officeDocument/2006/relationships/image" Target="../media/image194.png"/><Relationship Id="rId4" Type="http://schemas.openxmlformats.org/officeDocument/2006/relationships/tags" Target="../tags/tag23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9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05.png"/><Relationship Id="rId3" Type="http://schemas.openxmlformats.org/officeDocument/2006/relationships/tags" Target="../tags/tag239.xml"/><Relationship Id="rId7" Type="http://schemas.openxmlformats.org/officeDocument/2006/relationships/tags" Target="../tags/tag243.xml"/><Relationship Id="rId12" Type="http://schemas.openxmlformats.org/officeDocument/2006/relationships/image" Target="../media/image204.png"/><Relationship Id="rId2" Type="http://schemas.openxmlformats.org/officeDocument/2006/relationships/tags" Target="../tags/tag238.xml"/><Relationship Id="rId16" Type="http://schemas.openxmlformats.org/officeDocument/2006/relationships/image" Target="../media/image208.png"/><Relationship Id="rId1" Type="http://schemas.openxmlformats.org/officeDocument/2006/relationships/tags" Target="../tags/tag237.xml"/><Relationship Id="rId6" Type="http://schemas.openxmlformats.org/officeDocument/2006/relationships/tags" Target="../tags/tag242.xml"/><Relationship Id="rId11" Type="http://schemas.openxmlformats.org/officeDocument/2006/relationships/image" Target="../media/image203.png"/><Relationship Id="rId5" Type="http://schemas.openxmlformats.org/officeDocument/2006/relationships/tags" Target="../tags/tag241.xml"/><Relationship Id="rId15" Type="http://schemas.openxmlformats.org/officeDocument/2006/relationships/image" Target="../media/image207.png"/><Relationship Id="rId10" Type="http://schemas.openxmlformats.org/officeDocument/2006/relationships/image" Target="../media/image202.png"/><Relationship Id="rId4" Type="http://schemas.openxmlformats.org/officeDocument/2006/relationships/tags" Target="../tags/tag240.xml"/><Relationship Id="rId9" Type="http://schemas.openxmlformats.org/officeDocument/2006/relationships/notesSlide" Target="../notesSlides/notesSlide1.xml"/><Relationship Id="rId14" Type="http://schemas.openxmlformats.org/officeDocument/2006/relationships/image" Target="../media/image20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251.xml"/><Relationship Id="rId13" Type="http://schemas.openxmlformats.org/officeDocument/2006/relationships/image" Target="../media/image210.png"/><Relationship Id="rId18" Type="http://schemas.openxmlformats.org/officeDocument/2006/relationships/image" Target="../media/image215.png"/><Relationship Id="rId3" Type="http://schemas.openxmlformats.org/officeDocument/2006/relationships/tags" Target="../tags/tag246.xml"/><Relationship Id="rId21" Type="http://schemas.openxmlformats.org/officeDocument/2006/relationships/image" Target="../media/image218.png"/><Relationship Id="rId7" Type="http://schemas.openxmlformats.org/officeDocument/2006/relationships/tags" Target="../tags/tag250.xml"/><Relationship Id="rId12" Type="http://schemas.openxmlformats.org/officeDocument/2006/relationships/image" Target="../media/image209.png"/><Relationship Id="rId17" Type="http://schemas.openxmlformats.org/officeDocument/2006/relationships/image" Target="../media/image214.png"/><Relationship Id="rId2" Type="http://schemas.openxmlformats.org/officeDocument/2006/relationships/tags" Target="../tags/tag245.xml"/><Relationship Id="rId16" Type="http://schemas.openxmlformats.org/officeDocument/2006/relationships/image" Target="../media/image213.png"/><Relationship Id="rId20" Type="http://schemas.openxmlformats.org/officeDocument/2006/relationships/image" Target="../media/image217.png"/><Relationship Id="rId1" Type="http://schemas.openxmlformats.org/officeDocument/2006/relationships/tags" Target="../tags/tag244.xml"/><Relationship Id="rId6" Type="http://schemas.openxmlformats.org/officeDocument/2006/relationships/tags" Target="../tags/tag249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48.xml"/><Relationship Id="rId15" Type="http://schemas.openxmlformats.org/officeDocument/2006/relationships/image" Target="../media/image212.png"/><Relationship Id="rId10" Type="http://schemas.openxmlformats.org/officeDocument/2006/relationships/tags" Target="../tags/tag253.xml"/><Relationship Id="rId19" Type="http://schemas.openxmlformats.org/officeDocument/2006/relationships/image" Target="../media/image216.png"/><Relationship Id="rId4" Type="http://schemas.openxmlformats.org/officeDocument/2006/relationships/tags" Target="../tags/tag247.xml"/><Relationship Id="rId9" Type="http://schemas.openxmlformats.org/officeDocument/2006/relationships/tags" Target="../tags/tag252.xml"/><Relationship Id="rId14" Type="http://schemas.openxmlformats.org/officeDocument/2006/relationships/image" Target="../media/image2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21.xml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tags" Target="../tags/tag16.xml"/><Relationship Id="rId7" Type="http://schemas.openxmlformats.org/officeDocument/2006/relationships/tags" Target="../tags/tag20.xml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tags" Target="../tags/tag15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tags" Target="../tags/tag14.xml"/><Relationship Id="rId6" Type="http://schemas.openxmlformats.org/officeDocument/2006/relationships/tags" Target="../tags/tag19.xml"/><Relationship Id="rId11" Type="http://schemas.openxmlformats.org/officeDocument/2006/relationships/image" Target="../media/image14.png"/><Relationship Id="rId5" Type="http://schemas.openxmlformats.org/officeDocument/2006/relationships/tags" Target="../tags/tag18.xml"/><Relationship Id="rId15" Type="http://schemas.openxmlformats.org/officeDocument/2006/relationships/image" Target="../media/image18.png"/><Relationship Id="rId10" Type="http://schemas.openxmlformats.org/officeDocument/2006/relationships/slideLayout" Target="../slideLayouts/slideLayout1.xml"/><Relationship Id="rId19" Type="http://schemas.openxmlformats.org/officeDocument/2006/relationships/image" Target="../media/image22.png"/><Relationship Id="rId4" Type="http://schemas.openxmlformats.org/officeDocument/2006/relationships/tags" Target="../tags/tag17.xml"/><Relationship Id="rId9" Type="http://schemas.openxmlformats.org/officeDocument/2006/relationships/tags" Target="../tags/tag22.xml"/><Relationship Id="rId14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261.xml"/><Relationship Id="rId13" Type="http://schemas.openxmlformats.org/officeDocument/2006/relationships/image" Target="../media/image219.png"/><Relationship Id="rId18" Type="http://schemas.openxmlformats.org/officeDocument/2006/relationships/image" Target="../media/image224.png"/><Relationship Id="rId3" Type="http://schemas.openxmlformats.org/officeDocument/2006/relationships/tags" Target="../tags/tag256.xml"/><Relationship Id="rId21" Type="http://schemas.openxmlformats.org/officeDocument/2006/relationships/image" Target="../media/image227.png"/><Relationship Id="rId7" Type="http://schemas.openxmlformats.org/officeDocument/2006/relationships/tags" Target="../tags/tag26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223.png"/><Relationship Id="rId2" Type="http://schemas.openxmlformats.org/officeDocument/2006/relationships/tags" Target="../tags/tag255.xml"/><Relationship Id="rId16" Type="http://schemas.openxmlformats.org/officeDocument/2006/relationships/image" Target="../media/image222.png"/><Relationship Id="rId20" Type="http://schemas.openxmlformats.org/officeDocument/2006/relationships/image" Target="../media/image226.png"/><Relationship Id="rId1" Type="http://schemas.openxmlformats.org/officeDocument/2006/relationships/tags" Target="../tags/tag254.xml"/><Relationship Id="rId6" Type="http://schemas.openxmlformats.org/officeDocument/2006/relationships/tags" Target="../tags/tag259.xml"/><Relationship Id="rId11" Type="http://schemas.openxmlformats.org/officeDocument/2006/relationships/tags" Target="../tags/tag264.xml"/><Relationship Id="rId5" Type="http://schemas.openxmlformats.org/officeDocument/2006/relationships/tags" Target="../tags/tag258.xml"/><Relationship Id="rId15" Type="http://schemas.openxmlformats.org/officeDocument/2006/relationships/image" Target="../media/image221.png"/><Relationship Id="rId23" Type="http://schemas.openxmlformats.org/officeDocument/2006/relationships/image" Target="../media/image229.png"/><Relationship Id="rId10" Type="http://schemas.openxmlformats.org/officeDocument/2006/relationships/tags" Target="../tags/tag263.xml"/><Relationship Id="rId19" Type="http://schemas.openxmlformats.org/officeDocument/2006/relationships/image" Target="../media/image225.png"/><Relationship Id="rId4" Type="http://schemas.openxmlformats.org/officeDocument/2006/relationships/tags" Target="../tags/tag257.xml"/><Relationship Id="rId9" Type="http://schemas.openxmlformats.org/officeDocument/2006/relationships/tags" Target="../tags/tag262.xml"/><Relationship Id="rId14" Type="http://schemas.openxmlformats.org/officeDocument/2006/relationships/image" Target="../media/image220.png"/><Relationship Id="rId22" Type="http://schemas.openxmlformats.org/officeDocument/2006/relationships/image" Target="../media/image228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272.xml"/><Relationship Id="rId13" Type="http://schemas.openxmlformats.org/officeDocument/2006/relationships/image" Target="../media/image232.png"/><Relationship Id="rId18" Type="http://schemas.openxmlformats.org/officeDocument/2006/relationships/image" Target="../media/image237.png"/><Relationship Id="rId3" Type="http://schemas.openxmlformats.org/officeDocument/2006/relationships/tags" Target="../tags/tag267.xml"/><Relationship Id="rId7" Type="http://schemas.openxmlformats.org/officeDocument/2006/relationships/tags" Target="../tags/tag271.xml"/><Relationship Id="rId12" Type="http://schemas.openxmlformats.org/officeDocument/2006/relationships/image" Target="../media/image231.png"/><Relationship Id="rId17" Type="http://schemas.openxmlformats.org/officeDocument/2006/relationships/image" Target="../media/image236.png"/><Relationship Id="rId2" Type="http://schemas.openxmlformats.org/officeDocument/2006/relationships/tags" Target="../tags/tag266.xml"/><Relationship Id="rId16" Type="http://schemas.openxmlformats.org/officeDocument/2006/relationships/image" Target="../media/image235.png"/><Relationship Id="rId1" Type="http://schemas.openxmlformats.org/officeDocument/2006/relationships/tags" Target="../tags/tag265.xml"/><Relationship Id="rId6" Type="http://schemas.openxmlformats.org/officeDocument/2006/relationships/tags" Target="../tags/tag270.xml"/><Relationship Id="rId11" Type="http://schemas.openxmlformats.org/officeDocument/2006/relationships/image" Target="../media/image230.png"/><Relationship Id="rId5" Type="http://schemas.openxmlformats.org/officeDocument/2006/relationships/tags" Target="../tags/tag269.xml"/><Relationship Id="rId15" Type="http://schemas.openxmlformats.org/officeDocument/2006/relationships/image" Target="../media/image234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238.png"/><Relationship Id="rId4" Type="http://schemas.openxmlformats.org/officeDocument/2006/relationships/tags" Target="../tags/tag268.xml"/><Relationship Id="rId9" Type="http://schemas.openxmlformats.org/officeDocument/2006/relationships/tags" Target="../tags/tag273.xml"/><Relationship Id="rId14" Type="http://schemas.openxmlformats.org/officeDocument/2006/relationships/image" Target="../media/image23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281.xml"/><Relationship Id="rId13" Type="http://schemas.openxmlformats.org/officeDocument/2006/relationships/image" Target="../media/image240.png"/><Relationship Id="rId18" Type="http://schemas.openxmlformats.org/officeDocument/2006/relationships/image" Target="../media/image245.png"/><Relationship Id="rId3" Type="http://schemas.openxmlformats.org/officeDocument/2006/relationships/tags" Target="../tags/tag276.xml"/><Relationship Id="rId21" Type="http://schemas.openxmlformats.org/officeDocument/2006/relationships/image" Target="../media/image248.png"/><Relationship Id="rId7" Type="http://schemas.openxmlformats.org/officeDocument/2006/relationships/tags" Target="../tags/tag280.xml"/><Relationship Id="rId12" Type="http://schemas.openxmlformats.org/officeDocument/2006/relationships/image" Target="../media/image239.png"/><Relationship Id="rId17" Type="http://schemas.openxmlformats.org/officeDocument/2006/relationships/image" Target="../media/image244.png"/><Relationship Id="rId2" Type="http://schemas.openxmlformats.org/officeDocument/2006/relationships/tags" Target="../tags/tag275.xml"/><Relationship Id="rId16" Type="http://schemas.openxmlformats.org/officeDocument/2006/relationships/image" Target="../media/image243.png"/><Relationship Id="rId20" Type="http://schemas.openxmlformats.org/officeDocument/2006/relationships/image" Target="../media/image247.png"/><Relationship Id="rId1" Type="http://schemas.openxmlformats.org/officeDocument/2006/relationships/tags" Target="../tags/tag274.xml"/><Relationship Id="rId6" Type="http://schemas.openxmlformats.org/officeDocument/2006/relationships/tags" Target="../tags/tag279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78.xml"/><Relationship Id="rId15" Type="http://schemas.openxmlformats.org/officeDocument/2006/relationships/image" Target="../media/image242.png"/><Relationship Id="rId10" Type="http://schemas.openxmlformats.org/officeDocument/2006/relationships/tags" Target="../tags/tag283.xml"/><Relationship Id="rId19" Type="http://schemas.openxmlformats.org/officeDocument/2006/relationships/image" Target="../media/image246.png"/><Relationship Id="rId4" Type="http://schemas.openxmlformats.org/officeDocument/2006/relationships/tags" Target="../tags/tag277.xml"/><Relationship Id="rId9" Type="http://schemas.openxmlformats.org/officeDocument/2006/relationships/tags" Target="../tags/tag282.xml"/><Relationship Id="rId14" Type="http://schemas.openxmlformats.org/officeDocument/2006/relationships/image" Target="../media/image24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png"/><Relationship Id="rId3" Type="http://schemas.openxmlformats.org/officeDocument/2006/relationships/tags" Target="../tags/tag286.xml"/><Relationship Id="rId7" Type="http://schemas.openxmlformats.org/officeDocument/2006/relationships/image" Target="../media/image250.png"/><Relationship Id="rId2" Type="http://schemas.openxmlformats.org/officeDocument/2006/relationships/tags" Target="../tags/tag285.xml"/><Relationship Id="rId1" Type="http://schemas.openxmlformats.org/officeDocument/2006/relationships/tags" Target="../tags/tag284.xml"/><Relationship Id="rId6" Type="http://schemas.openxmlformats.org/officeDocument/2006/relationships/image" Target="../media/image249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287.xml"/><Relationship Id="rId9" Type="http://schemas.openxmlformats.org/officeDocument/2006/relationships/image" Target="../media/image25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57.png"/><Relationship Id="rId3" Type="http://schemas.openxmlformats.org/officeDocument/2006/relationships/tags" Target="../tags/tag290.xml"/><Relationship Id="rId7" Type="http://schemas.openxmlformats.org/officeDocument/2006/relationships/tags" Target="../tags/tag294.xml"/><Relationship Id="rId12" Type="http://schemas.openxmlformats.org/officeDocument/2006/relationships/image" Target="../media/image256.png"/><Relationship Id="rId2" Type="http://schemas.openxmlformats.org/officeDocument/2006/relationships/tags" Target="../tags/tag289.xml"/><Relationship Id="rId16" Type="http://schemas.openxmlformats.org/officeDocument/2006/relationships/image" Target="../media/image260.png"/><Relationship Id="rId1" Type="http://schemas.openxmlformats.org/officeDocument/2006/relationships/tags" Target="../tags/tag288.xml"/><Relationship Id="rId6" Type="http://schemas.openxmlformats.org/officeDocument/2006/relationships/tags" Target="../tags/tag293.xml"/><Relationship Id="rId11" Type="http://schemas.openxmlformats.org/officeDocument/2006/relationships/image" Target="../media/image255.png"/><Relationship Id="rId5" Type="http://schemas.openxmlformats.org/officeDocument/2006/relationships/tags" Target="../tags/tag292.xml"/><Relationship Id="rId15" Type="http://schemas.openxmlformats.org/officeDocument/2006/relationships/image" Target="../media/image259.png"/><Relationship Id="rId10" Type="http://schemas.openxmlformats.org/officeDocument/2006/relationships/image" Target="../media/image254.png"/><Relationship Id="rId4" Type="http://schemas.openxmlformats.org/officeDocument/2006/relationships/tags" Target="../tags/tag291.xml"/><Relationship Id="rId9" Type="http://schemas.openxmlformats.org/officeDocument/2006/relationships/image" Target="../media/image253.png"/><Relationship Id="rId14" Type="http://schemas.openxmlformats.org/officeDocument/2006/relationships/image" Target="../media/image25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57.png"/><Relationship Id="rId3" Type="http://schemas.openxmlformats.org/officeDocument/2006/relationships/tags" Target="../tags/tag297.xml"/><Relationship Id="rId7" Type="http://schemas.openxmlformats.org/officeDocument/2006/relationships/tags" Target="../tags/tag301.xml"/><Relationship Id="rId12" Type="http://schemas.openxmlformats.org/officeDocument/2006/relationships/image" Target="../media/image256.png"/><Relationship Id="rId2" Type="http://schemas.openxmlformats.org/officeDocument/2006/relationships/tags" Target="../tags/tag296.xml"/><Relationship Id="rId16" Type="http://schemas.openxmlformats.org/officeDocument/2006/relationships/image" Target="../media/image260.png"/><Relationship Id="rId1" Type="http://schemas.openxmlformats.org/officeDocument/2006/relationships/tags" Target="../tags/tag295.xml"/><Relationship Id="rId6" Type="http://schemas.openxmlformats.org/officeDocument/2006/relationships/tags" Target="../tags/tag300.xml"/><Relationship Id="rId11" Type="http://schemas.openxmlformats.org/officeDocument/2006/relationships/image" Target="../media/image255.png"/><Relationship Id="rId5" Type="http://schemas.openxmlformats.org/officeDocument/2006/relationships/tags" Target="../tags/tag299.xml"/><Relationship Id="rId15" Type="http://schemas.openxmlformats.org/officeDocument/2006/relationships/image" Target="../media/image259.png"/><Relationship Id="rId10" Type="http://schemas.openxmlformats.org/officeDocument/2006/relationships/image" Target="../media/image254.png"/><Relationship Id="rId4" Type="http://schemas.openxmlformats.org/officeDocument/2006/relationships/tags" Target="../tags/tag298.xml"/><Relationship Id="rId9" Type="http://schemas.openxmlformats.org/officeDocument/2006/relationships/image" Target="../media/image261.gif"/><Relationship Id="rId14" Type="http://schemas.openxmlformats.org/officeDocument/2006/relationships/image" Target="../media/image25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309.xml"/><Relationship Id="rId13" Type="http://schemas.openxmlformats.org/officeDocument/2006/relationships/tags" Target="../tags/tag314.xml"/><Relationship Id="rId18" Type="http://schemas.openxmlformats.org/officeDocument/2006/relationships/image" Target="../media/image265.png"/><Relationship Id="rId26" Type="http://schemas.openxmlformats.org/officeDocument/2006/relationships/image" Target="../media/image273.png"/><Relationship Id="rId3" Type="http://schemas.openxmlformats.org/officeDocument/2006/relationships/tags" Target="../tags/tag304.xml"/><Relationship Id="rId21" Type="http://schemas.openxmlformats.org/officeDocument/2006/relationships/image" Target="../media/image268.png"/><Relationship Id="rId7" Type="http://schemas.openxmlformats.org/officeDocument/2006/relationships/tags" Target="../tags/tag308.xml"/><Relationship Id="rId12" Type="http://schemas.openxmlformats.org/officeDocument/2006/relationships/tags" Target="../tags/tag313.xml"/><Relationship Id="rId17" Type="http://schemas.openxmlformats.org/officeDocument/2006/relationships/image" Target="../media/image264.png"/><Relationship Id="rId25" Type="http://schemas.openxmlformats.org/officeDocument/2006/relationships/image" Target="../media/image272.png"/><Relationship Id="rId2" Type="http://schemas.openxmlformats.org/officeDocument/2006/relationships/tags" Target="../tags/tag303.xml"/><Relationship Id="rId16" Type="http://schemas.openxmlformats.org/officeDocument/2006/relationships/image" Target="../media/image263.png"/><Relationship Id="rId20" Type="http://schemas.openxmlformats.org/officeDocument/2006/relationships/image" Target="../media/image267.png"/><Relationship Id="rId29" Type="http://schemas.openxmlformats.org/officeDocument/2006/relationships/image" Target="../media/image276.png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tags" Target="../tags/tag312.xml"/><Relationship Id="rId24" Type="http://schemas.openxmlformats.org/officeDocument/2006/relationships/image" Target="../media/image271.png"/><Relationship Id="rId5" Type="http://schemas.openxmlformats.org/officeDocument/2006/relationships/tags" Target="../tags/tag306.xml"/><Relationship Id="rId15" Type="http://schemas.openxmlformats.org/officeDocument/2006/relationships/image" Target="../media/image262.png"/><Relationship Id="rId23" Type="http://schemas.openxmlformats.org/officeDocument/2006/relationships/image" Target="../media/image270.png"/><Relationship Id="rId28" Type="http://schemas.openxmlformats.org/officeDocument/2006/relationships/image" Target="../media/image275.png"/><Relationship Id="rId10" Type="http://schemas.openxmlformats.org/officeDocument/2006/relationships/tags" Target="../tags/tag311.xml"/><Relationship Id="rId19" Type="http://schemas.openxmlformats.org/officeDocument/2006/relationships/image" Target="../media/image266.png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269.png"/><Relationship Id="rId27" Type="http://schemas.openxmlformats.org/officeDocument/2006/relationships/image" Target="../media/image27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322.xml"/><Relationship Id="rId13" Type="http://schemas.openxmlformats.org/officeDocument/2006/relationships/tags" Target="../tags/tag327.xml"/><Relationship Id="rId18" Type="http://schemas.openxmlformats.org/officeDocument/2006/relationships/image" Target="../media/image265.png"/><Relationship Id="rId26" Type="http://schemas.openxmlformats.org/officeDocument/2006/relationships/image" Target="../media/image273.png"/><Relationship Id="rId3" Type="http://schemas.openxmlformats.org/officeDocument/2006/relationships/tags" Target="../tags/tag317.xml"/><Relationship Id="rId21" Type="http://schemas.openxmlformats.org/officeDocument/2006/relationships/image" Target="../media/image268.png"/><Relationship Id="rId7" Type="http://schemas.openxmlformats.org/officeDocument/2006/relationships/tags" Target="../tags/tag321.xml"/><Relationship Id="rId12" Type="http://schemas.openxmlformats.org/officeDocument/2006/relationships/tags" Target="../tags/tag326.xml"/><Relationship Id="rId17" Type="http://schemas.openxmlformats.org/officeDocument/2006/relationships/image" Target="../media/image264.png"/><Relationship Id="rId25" Type="http://schemas.openxmlformats.org/officeDocument/2006/relationships/image" Target="../media/image272.png"/><Relationship Id="rId2" Type="http://schemas.openxmlformats.org/officeDocument/2006/relationships/tags" Target="../tags/tag316.xml"/><Relationship Id="rId16" Type="http://schemas.openxmlformats.org/officeDocument/2006/relationships/image" Target="../media/image278.gif"/><Relationship Id="rId20" Type="http://schemas.openxmlformats.org/officeDocument/2006/relationships/image" Target="../media/image267.png"/><Relationship Id="rId29" Type="http://schemas.openxmlformats.org/officeDocument/2006/relationships/image" Target="../media/image276.png"/><Relationship Id="rId1" Type="http://schemas.openxmlformats.org/officeDocument/2006/relationships/tags" Target="../tags/tag315.xml"/><Relationship Id="rId6" Type="http://schemas.openxmlformats.org/officeDocument/2006/relationships/tags" Target="../tags/tag320.xml"/><Relationship Id="rId11" Type="http://schemas.openxmlformats.org/officeDocument/2006/relationships/tags" Target="../tags/tag325.xml"/><Relationship Id="rId24" Type="http://schemas.openxmlformats.org/officeDocument/2006/relationships/image" Target="../media/image271.png"/><Relationship Id="rId5" Type="http://schemas.openxmlformats.org/officeDocument/2006/relationships/tags" Target="../tags/tag319.xml"/><Relationship Id="rId15" Type="http://schemas.openxmlformats.org/officeDocument/2006/relationships/image" Target="../media/image277.gif"/><Relationship Id="rId23" Type="http://schemas.openxmlformats.org/officeDocument/2006/relationships/image" Target="../media/image270.png"/><Relationship Id="rId28" Type="http://schemas.openxmlformats.org/officeDocument/2006/relationships/image" Target="../media/image275.png"/><Relationship Id="rId10" Type="http://schemas.openxmlformats.org/officeDocument/2006/relationships/tags" Target="../tags/tag324.xml"/><Relationship Id="rId19" Type="http://schemas.openxmlformats.org/officeDocument/2006/relationships/image" Target="../media/image266.png"/><Relationship Id="rId4" Type="http://schemas.openxmlformats.org/officeDocument/2006/relationships/tags" Target="../tags/tag318.xml"/><Relationship Id="rId9" Type="http://schemas.openxmlformats.org/officeDocument/2006/relationships/tags" Target="../tags/tag323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269.png"/><Relationship Id="rId27" Type="http://schemas.openxmlformats.org/officeDocument/2006/relationships/image" Target="../media/image27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335.xml"/><Relationship Id="rId13" Type="http://schemas.openxmlformats.org/officeDocument/2006/relationships/tags" Target="../tags/tag340.xml"/><Relationship Id="rId18" Type="http://schemas.openxmlformats.org/officeDocument/2006/relationships/image" Target="../media/image279.png"/><Relationship Id="rId26" Type="http://schemas.openxmlformats.org/officeDocument/2006/relationships/image" Target="../media/image268.png"/><Relationship Id="rId3" Type="http://schemas.openxmlformats.org/officeDocument/2006/relationships/tags" Target="../tags/tag330.xml"/><Relationship Id="rId21" Type="http://schemas.openxmlformats.org/officeDocument/2006/relationships/image" Target="../media/image282.png"/><Relationship Id="rId34" Type="http://schemas.openxmlformats.org/officeDocument/2006/relationships/image" Target="../media/image274.png"/><Relationship Id="rId7" Type="http://schemas.openxmlformats.org/officeDocument/2006/relationships/tags" Target="../tags/tag334.xml"/><Relationship Id="rId12" Type="http://schemas.openxmlformats.org/officeDocument/2006/relationships/tags" Target="../tags/tag339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285.png"/><Relationship Id="rId33" Type="http://schemas.openxmlformats.org/officeDocument/2006/relationships/image" Target="../media/image273.png"/><Relationship Id="rId2" Type="http://schemas.openxmlformats.org/officeDocument/2006/relationships/tags" Target="../tags/tag329.xml"/><Relationship Id="rId16" Type="http://schemas.openxmlformats.org/officeDocument/2006/relationships/tags" Target="../tags/tag343.xml"/><Relationship Id="rId20" Type="http://schemas.openxmlformats.org/officeDocument/2006/relationships/image" Target="../media/image281.png"/><Relationship Id="rId29" Type="http://schemas.openxmlformats.org/officeDocument/2006/relationships/image" Target="../media/image286.png"/><Relationship Id="rId1" Type="http://schemas.openxmlformats.org/officeDocument/2006/relationships/tags" Target="../tags/tag328.xml"/><Relationship Id="rId6" Type="http://schemas.openxmlformats.org/officeDocument/2006/relationships/tags" Target="../tags/tag333.xml"/><Relationship Id="rId11" Type="http://schemas.openxmlformats.org/officeDocument/2006/relationships/tags" Target="../tags/tag338.xml"/><Relationship Id="rId24" Type="http://schemas.openxmlformats.org/officeDocument/2006/relationships/image" Target="../media/image284.png"/><Relationship Id="rId32" Type="http://schemas.openxmlformats.org/officeDocument/2006/relationships/image" Target="../media/image272.png"/><Relationship Id="rId5" Type="http://schemas.openxmlformats.org/officeDocument/2006/relationships/tags" Target="../tags/tag332.xml"/><Relationship Id="rId15" Type="http://schemas.openxmlformats.org/officeDocument/2006/relationships/tags" Target="../tags/tag342.xml"/><Relationship Id="rId23" Type="http://schemas.openxmlformats.org/officeDocument/2006/relationships/image" Target="../media/image283.png"/><Relationship Id="rId28" Type="http://schemas.openxmlformats.org/officeDocument/2006/relationships/image" Target="../media/image270.png"/><Relationship Id="rId10" Type="http://schemas.openxmlformats.org/officeDocument/2006/relationships/tags" Target="../tags/tag337.xml"/><Relationship Id="rId19" Type="http://schemas.openxmlformats.org/officeDocument/2006/relationships/image" Target="../media/image280.png"/><Relationship Id="rId31" Type="http://schemas.openxmlformats.org/officeDocument/2006/relationships/image" Target="../media/image288.png"/><Relationship Id="rId4" Type="http://schemas.openxmlformats.org/officeDocument/2006/relationships/tags" Target="../tags/tag331.xml"/><Relationship Id="rId9" Type="http://schemas.openxmlformats.org/officeDocument/2006/relationships/tags" Target="../tags/tag336.xml"/><Relationship Id="rId14" Type="http://schemas.openxmlformats.org/officeDocument/2006/relationships/tags" Target="../tags/tag341.xml"/><Relationship Id="rId22" Type="http://schemas.openxmlformats.org/officeDocument/2006/relationships/image" Target="../media/image265.png"/><Relationship Id="rId27" Type="http://schemas.openxmlformats.org/officeDocument/2006/relationships/image" Target="../media/image269.png"/><Relationship Id="rId30" Type="http://schemas.openxmlformats.org/officeDocument/2006/relationships/image" Target="../media/image287.png"/><Relationship Id="rId35" Type="http://schemas.openxmlformats.org/officeDocument/2006/relationships/image" Target="../media/image27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351.xml"/><Relationship Id="rId13" Type="http://schemas.openxmlformats.org/officeDocument/2006/relationships/tags" Target="../tags/tag356.xml"/><Relationship Id="rId18" Type="http://schemas.openxmlformats.org/officeDocument/2006/relationships/image" Target="../media/image281.png"/><Relationship Id="rId26" Type="http://schemas.openxmlformats.org/officeDocument/2006/relationships/image" Target="../media/image270.png"/><Relationship Id="rId3" Type="http://schemas.openxmlformats.org/officeDocument/2006/relationships/tags" Target="../tags/tag346.xml"/><Relationship Id="rId21" Type="http://schemas.openxmlformats.org/officeDocument/2006/relationships/image" Target="../media/image283.png"/><Relationship Id="rId34" Type="http://schemas.openxmlformats.org/officeDocument/2006/relationships/image" Target="../media/image289.gif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269.png"/><Relationship Id="rId33" Type="http://schemas.openxmlformats.org/officeDocument/2006/relationships/image" Target="../media/image275.png"/><Relationship Id="rId2" Type="http://schemas.openxmlformats.org/officeDocument/2006/relationships/tags" Target="../tags/tag345.xml"/><Relationship Id="rId16" Type="http://schemas.openxmlformats.org/officeDocument/2006/relationships/tags" Target="../tags/tag359.xml"/><Relationship Id="rId20" Type="http://schemas.openxmlformats.org/officeDocument/2006/relationships/image" Target="../media/image265.png"/><Relationship Id="rId29" Type="http://schemas.openxmlformats.org/officeDocument/2006/relationships/image" Target="../media/image288.png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24" Type="http://schemas.openxmlformats.org/officeDocument/2006/relationships/image" Target="../media/image268.png"/><Relationship Id="rId32" Type="http://schemas.openxmlformats.org/officeDocument/2006/relationships/image" Target="../media/image274.png"/><Relationship Id="rId5" Type="http://schemas.openxmlformats.org/officeDocument/2006/relationships/tags" Target="../tags/tag348.xml"/><Relationship Id="rId15" Type="http://schemas.openxmlformats.org/officeDocument/2006/relationships/tags" Target="../tags/tag358.xml"/><Relationship Id="rId23" Type="http://schemas.openxmlformats.org/officeDocument/2006/relationships/image" Target="../media/image285.png"/><Relationship Id="rId28" Type="http://schemas.openxmlformats.org/officeDocument/2006/relationships/image" Target="../media/image287.png"/><Relationship Id="rId10" Type="http://schemas.openxmlformats.org/officeDocument/2006/relationships/tags" Target="../tags/tag353.xml"/><Relationship Id="rId19" Type="http://schemas.openxmlformats.org/officeDocument/2006/relationships/image" Target="../media/image282.png"/><Relationship Id="rId31" Type="http://schemas.openxmlformats.org/officeDocument/2006/relationships/image" Target="../media/image273.png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tags" Target="../tags/tag357.xml"/><Relationship Id="rId22" Type="http://schemas.openxmlformats.org/officeDocument/2006/relationships/image" Target="../media/image284.png"/><Relationship Id="rId27" Type="http://schemas.openxmlformats.org/officeDocument/2006/relationships/image" Target="../media/image286.png"/><Relationship Id="rId30" Type="http://schemas.openxmlformats.org/officeDocument/2006/relationships/image" Target="../media/image272.png"/><Relationship Id="rId35" Type="http://schemas.openxmlformats.org/officeDocument/2006/relationships/image" Target="../media/image290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30.xml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tags" Target="../tags/tag25.xml"/><Relationship Id="rId7" Type="http://schemas.openxmlformats.org/officeDocument/2006/relationships/tags" Target="../tags/tag29.xml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tags" Target="../tags/tag24.xml"/><Relationship Id="rId16" Type="http://schemas.openxmlformats.org/officeDocument/2006/relationships/image" Target="../media/image30.png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11" Type="http://schemas.openxmlformats.org/officeDocument/2006/relationships/image" Target="../media/image25.png"/><Relationship Id="rId5" Type="http://schemas.openxmlformats.org/officeDocument/2006/relationships/tags" Target="../tags/tag27.xml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4" Type="http://schemas.openxmlformats.org/officeDocument/2006/relationships/tags" Target="../tags/tag26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8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367.xml"/><Relationship Id="rId13" Type="http://schemas.openxmlformats.org/officeDocument/2006/relationships/image" Target="../media/image293.png"/><Relationship Id="rId18" Type="http://schemas.openxmlformats.org/officeDocument/2006/relationships/image" Target="../media/image297.png"/><Relationship Id="rId3" Type="http://schemas.openxmlformats.org/officeDocument/2006/relationships/tags" Target="../tags/tag362.xml"/><Relationship Id="rId7" Type="http://schemas.openxmlformats.org/officeDocument/2006/relationships/tags" Target="../tags/tag366.xml"/><Relationship Id="rId12" Type="http://schemas.openxmlformats.org/officeDocument/2006/relationships/image" Target="../media/image292.png"/><Relationship Id="rId17" Type="http://schemas.openxmlformats.org/officeDocument/2006/relationships/image" Target="../media/image214.png"/><Relationship Id="rId2" Type="http://schemas.openxmlformats.org/officeDocument/2006/relationships/tags" Target="../tags/tag361.xml"/><Relationship Id="rId16" Type="http://schemas.openxmlformats.org/officeDocument/2006/relationships/image" Target="../media/image296.png"/><Relationship Id="rId1" Type="http://schemas.openxmlformats.org/officeDocument/2006/relationships/tags" Target="../tags/tag360.xml"/><Relationship Id="rId6" Type="http://schemas.openxmlformats.org/officeDocument/2006/relationships/tags" Target="../tags/tag365.xml"/><Relationship Id="rId11" Type="http://schemas.openxmlformats.org/officeDocument/2006/relationships/image" Target="../media/image291.png"/><Relationship Id="rId5" Type="http://schemas.openxmlformats.org/officeDocument/2006/relationships/tags" Target="../tags/tag364.xml"/><Relationship Id="rId15" Type="http://schemas.openxmlformats.org/officeDocument/2006/relationships/image" Target="../media/image295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298.png"/><Relationship Id="rId4" Type="http://schemas.openxmlformats.org/officeDocument/2006/relationships/tags" Target="../tags/tag363.xml"/><Relationship Id="rId9" Type="http://schemas.openxmlformats.org/officeDocument/2006/relationships/tags" Target="../tags/tag368.xml"/><Relationship Id="rId14" Type="http://schemas.openxmlformats.org/officeDocument/2006/relationships/image" Target="../media/image29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69.xml"/><Relationship Id="rId4" Type="http://schemas.openxmlformats.org/officeDocument/2006/relationships/image" Target="../media/image29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02.png"/><Relationship Id="rId2" Type="http://schemas.openxmlformats.org/officeDocument/2006/relationships/tags" Target="../tags/tag371.xml"/><Relationship Id="rId1" Type="http://schemas.openxmlformats.org/officeDocument/2006/relationships/tags" Target="../tags/tag370.xml"/><Relationship Id="rId6" Type="http://schemas.openxmlformats.org/officeDocument/2006/relationships/image" Target="../media/image301.png"/><Relationship Id="rId5" Type="http://schemas.openxmlformats.org/officeDocument/2006/relationships/image" Target="../media/image300.jpeg"/><Relationship Id="rId4" Type="http://schemas.openxmlformats.org/officeDocument/2006/relationships/notesSlide" Target="../notesSlides/notesSlide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wmf"/><Relationship Id="rId18" Type="http://schemas.openxmlformats.org/officeDocument/2006/relationships/oleObject" Target="../embeddings/oleObject8.bin"/><Relationship Id="rId26" Type="http://schemas.openxmlformats.org/officeDocument/2006/relationships/oleObject" Target="../embeddings/oleObject12.bin"/><Relationship Id="rId39" Type="http://schemas.openxmlformats.org/officeDocument/2006/relationships/image" Target="../media/image321.wmf"/><Relationship Id="rId21" Type="http://schemas.openxmlformats.org/officeDocument/2006/relationships/image" Target="../media/image312.wmf"/><Relationship Id="rId34" Type="http://schemas.openxmlformats.org/officeDocument/2006/relationships/oleObject" Target="../embeddings/oleObject16.bin"/><Relationship Id="rId42" Type="http://schemas.openxmlformats.org/officeDocument/2006/relationships/oleObject" Target="../embeddings/oleObject20.bin"/><Relationship Id="rId47" Type="http://schemas.openxmlformats.org/officeDocument/2006/relationships/image" Target="../media/image325.wmf"/><Relationship Id="rId50" Type="http://schemas.openxmlformats.org/officeDocument/2006/relationships/oleObject" Target="../embeddings/oleObject24.bin"/><Relationship Id="rId55" Type="http://schemas.openxmlformats.org/officeDocument/2006/relationships/image" Target="../media/image329.wmf"/><Relationship Id="rId63" Type="http://schemas.openxmlformats.org/officeDocument/2006/relationships/image" Target="../media/image333.wmf"/><Relationship Id="rId68" Type="http://schemas.openxmlformats.org/officeDocument/2006/relationships/oleObject" Target="../embeddings/oleObject33.bin"/><Relationship Id="rId7" Type="http://schemas.openxmlformats.org/officeDocument/2006/relationships/image" Target="../media/image305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7.bin"/><Relationship Id="rId29" Type="http://schemas.openxmlformats.org/officeDocument/2006/relationships/image" Target="../media/image316.wmf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07.wmf"/><Relationship Id="rId24" Type="http://schemas.openxmlformats.org/officeDocument/2006/relationships/oleObject" Target="../embeddings/oleObject11.bin"/><Relationship Id="rId32" Type="http://schemas.openxmlformats.org/officeDocument/2006/relationships/oleObject" Target="../embeddings/oleObject15.bin"/><Relationship Id="rId37" Type="http://schemas.openxmlformats.org/officeDocument/2006/relationships/image" Target="../media/image320.wmf"/><Relationship Id="rId40" Type="http://schemas.openxmlformats.org/officeDocument/2006/relationships/oleObject" Target="../embeddings/oleObject19.bin"/><Relationship Id="rId45" Type="http://schemas.openxmlformats.org/officeDocument/2006/relationships/image" Target="../media/image324.wmf"/><Relationship Id="rId53" Type="http://schemas.openxmlformats.org/officeDocument/2006/relationships/image" Target="../media/image328.wmf"/><Relationship Id="rId58" Type="http://schemas.openxmlformats.org/officeDocument/2006/relationships/oleObject" Target="../embeddings/oleObject28.bin"/><Relationship Id="rId66" Type="http://schemas.openxmlformats.org/officeDocument/2006/relationships/oleObject" Target="../embeddings/oleObject32.bin"/><Relationship Id="rId5" Type="http://schemas.openxmlformats.org/officeDocument/2006/relationships/image" Target="../media/image304.wmf"/><Relationship Id="rId15" Type="http://schemas.openxmlformats.org/officeDocument/2006/relationships/image" Target="../media/image309.wmf"/><Relationship Id="rId23" Type="http://schemas.openxmlformats.org/officeDocument/2006/relationships/image" Target="../media/image313.wmf"/><Relationship Id="rId28" Type="http://schemas.openxmlformats.org/officeDocument/2006/relationships/oleObject" Target="../embeddings/oleObject13.bin"/><Relationship Id="rId36" Type="http://schemas.openxmlformats.org/officeDocument/2006/relationships/oleObject" Target="../embeddings/oleObject17.bin"/><Relationship Id="rId49" Type="http://schemas.openxmlformats.org/officeDocument/2006/relationships/image" Target="../media/image326.wmf"/><Relationship Id="rId57" Type="http://schemas.openxmlformats.org/officeDocument/2006/relationships/image" Target="../media/image330.wmf"/><Relationship Id="rId61" Type="http://schemas.openxmlformats.org/officeDocument/2006/relationships/image" Target="../media/image332.wmf"/><Relationship Id="rId10" Type="http://schemas.openxmlformats.org/officeDocument/2006/relationships/oleObject" Target="../embeddings/oleObject4.bin"/><Relationship Id="rId19" Type="http://schemas.openxmlformats.org/officeDocument/2006/relationships/image" Target="../media/image311.wmf"/><Relationship Id="rId31" Type="http://schemas.openxmlformats.org/officeDocument/2006/relationships/image" Target="../media/image317.wmf"/><Relationship Id="rId44" Type="http://schemas.openxmlformats.org/officeDocument/2006/relationships/oleObject" Target="../embeddings/oleObject21.bin"/><Relationship Id="rId52" Type="http://schemas.openxmlformats.org/officeDocument/2006/relationships/oleObject" Target="../embeddings/oleObject25.bin"/><Relationship Id="rId60" Type="http://schemas.openxmlformats.org/officeDocument/2006/relationships/oleObject" Target="../embeddings/oleObject29.bin"/><Relationship Id="rId65" Type="http://schemas.openxmlformats.org/officeDocument/2006/relationships/image" Target="../media/image334.w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306.wmf"/><Relationship Id="rId14" Type="http://schemas.openxmlformats.org/officeDocument/2006/relationships/oleObject" Target="../embeddings/oleObject6.bin"/><Relationship Id="rId22" Type="http://schemas.openxmlformats.org/officeDocument/2006/relationships/oleObject" Target="../embeddings/oleObject10.bin"/><Relationship Id="rId27" Type="http://schemas.openxmlformats.org/officeDocument/2006/relationships/image" Target="../media/image315.wmf"/><Relationship Id="rId30" Type="http://schemas.openxmlformats.org/officeDocument/2006/relationships/oleObject" Target="../embeddings/oleObject14.bin"/><Relationship Id="rId35" Type="http://schemas.openxmlformats.org/officeDocument/2006/relationships/image" Target="../media/image319.wmf"/><Relationship Id="rId43" Type="http://schemas.openxmlformats.org/officeDocument/2006/relationships/image" Target="../media/image323.wmf"/><Relationship Id="rId48" Type="http://schemas.openxmlformats.org/officeDocument/2006/relationships/oleObject" Target="../embeddings/oleObject23.bin"/><Relationship Id="rId56" Type="http://schemas.openxmlformats.org/officeDocument/2006/relationships/oleObject" Target="../embeddings/oleObject27.bin"/><Relationship Id="rId64" Type="http://schemas.openxmlformats.org/officeDocument/2006/relationships/oleObject" Target="../embeddings/oleObject31.bin"/><Relationship Id="rId69" Type="http://schemas.openxmlformats.org/officeDocument/2006/relationships/image" Target="../media/image336.wmf"/><Relationship Id="rId8" Type="http://schemas.openxmlformats.org/officeDocument/2006/relationships/oleObject" Target="../embeddings/oleObject3.bin"/><Relationship Id="rId51" Type="http://schemas.openxmlformats.org/officeDocument/2006/relationships/image" Target="../media/image327.wmf"/><Relationship Id="rId3" Type="http://schemas.openxmlformats.org/officeDocument/2006/relationships/notesSlide" Target="../notesSlides/notesSlide5.xml"/><Relationship Id="rId12" Type="http://schemas.openxmlformats.org/officeDocument/2006/relationships/oleObject" Target="../embeddings/oleObject5.bin"/><Relationship Id="rId17" Type="http://schemas.openxmlformats.org/officeDocument/2006/relationships/image" Target="../media/image310.wmf"/><Relationship Id="rId25" Type="http://schemas.openxmlformats.org/officeDocument/2006/relationships/image" Target="../media/image314.wmf"/><Relationship Id="rId33" Type="http://schemas.openxmlformats.org/officeDocument/2006/relationships/image" Target="../media/image318.wmf"/><Relationship Id="rId38" Type="http://schemas.openxmlformats.org/officeDocument/2006/relationships/oleObject" Target="../embeddings/oleObject18.bin"/><Relationship Id="rId46" Type="http://schemas.openxmlformats.org/officeDocument/2006/relationships/oleObject" Target="../embeddings/oleObject22.bin"/><Relationship Id="rId59" Type="http://schemas.openxmlformats.org/officeDocument/2006/relationships/image" Target="../media/image331.wmf"/><Relationship Id="rId67" Type="http://schemas.openxmlformats.org/officeDocument/2006/relationships/image" Target="../media/image335.wmf"/><Relationship Id="rId20" Type="http://schemas.openxmlformats.org/officeDocument/2006/relationships/oleObject" Target="../embeddings/oleObject9.bin"/><Relationship Id="rId41" Type="http://schemas.openxmlformats.org/officeDocument/2006/relationships/image" Target="../media/image322.wmf"/><Relationship Id="rId54" Type="http://schemas.openxmlformats.org/officeDocument/2006/relationships/oleObject" Target="../embeddings/oleObject26.bin"/><Relationship Id="rId62" Type="http://schemas.openxmlformats.org/officeDocument/2006/relationships/oleObject" Target="../embeddings/oleObject30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2.xml"/><Relationship Id="rId4" Type="http://schemas.openxmlformats.org/officeDocument/2006/relationships/image" Target="../media/image33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8.jpeg"/><Relationship Id="rId13" Type="http://schemas.openxmlformats.org/officeDocument/2006/relationships/image" Target="../media/image343.png"/><Relationship Id="rId3" Type="http://schemas.openxmlformats.org/officeDocument/2006/relationships/tags" Target="../tags/tag375.xml"/><Relationship Id="rId7" Type="http://schemas.openxmlformats.org/officeDocument/2006/relationships/notesSlide" Target="../notesSlides/notesSlide7.xml"/><Relationship Id="rId12" Type="http://schemas.openxmlformats.org/officeDocument/2006/relationships/image" Target="../media/image342.png"/><Relationship Id="rId2" Type="http://schemas.openxmlformats.org/officeDocument/2006/relationships/tags" Target="../tags/tag374.xml"/><Relationship Id="rId1" Type="http://schemas.openxmlformats.org/officeDocument/2006/relationships/tags" Target="../tags/tag373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41.png"/><Relationship Id="rId5" Type="http://schemas.openxmlformats.org/officeDocument/2006/relationships/tags" Target="../tags/tag377.xml"/><Relationship Id="rId10" Type="http://schemas.openxmlformats.org/officeDocument/2006/relationships/image" Target="../media/image340.png"/><Relationship Id="rId4" Type="http://schemas.openxmlformats.org/officeDocument/2006/relationships/tags" Target="../tags/tag376.xml"/><Relationship Id="rId9" Type="http://schemas.openxmlformats.org/officeDocument/2006/relationships/image" Target="../media/image339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4.jpeg"/><Relationship Id="rId13" Type="http://schemas.openxmlformats.org/officeDocument/2006/relationships/image" Target="../media/image349.png"/><Relationship Id="rId3" Type="http://schemas.openxmlformats.org/officeDocument/2006/relationships/tags" Target="../tags/tag380.xml"/><Relationship Id="rId7" Type="http://schemas.openxmlformats.org/officeDocument/2006/relationships/notesSlide" Target="../notesSlides/notesSlide8.xml"/><Relationship Id="rId12" Type="http://schemas.openxmlformats.org/officeDocument/2006/relationships/image" Target="../media/image348.png"/><Relationship Id="rId2" Type="http://schemas.openxmlformats.org/officeDocument/2006/relationships/tags" Target="../tags/tag379.xml"/><Relationship Id="rId1" Type="http://schemas.openxmlformats.org/officeDocument/2006/relationships/tags" Target="../tags/tag378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47.png"/><Relationship Id="rId5" Type="http://schemas.openxmlformats.org/officeDocument/2006/relationships/tags" Target="../tags/tag382.xml"/><Relationship Id="rId10" Type="http://schemas.openxmlformats.org/officeDocument/2006/relationships/image" Target="../media/image346.png"/><Relationship Id="rId4" Type="http://schemas.openxmlformats.org/officeDocument/2006/relationships/tags" Target="../tags/tag381.xml"/><Relationship Id="rId9" Type="http://schemas.openxmlformats.org/officeDocument/2006/relationships/image" Target="../media/image34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1.png"/><Relationship Id="rId3" Type="http://schemas.openxmlformats.org/officeDocument/2006/relationships/tags" Target="../tags/tag385.xml"/><Relationship Id="rId7" Type="http://schemas.openxmlformats.org/officeDocument/2006/relationships/image" Target="../media/image350.png"/><Relationship Id="rId2" Type="http://schemas.openxmlformats.org/officeDocument/2006/relationships/tags" Target="../tags/tag384.xml"/><Relationship Id="rId1" Type="http://schemas.openxmlformats.org/officeDocument/2006/relationships/tags" Target="../tags/tag383.x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353.png"/><Relationship Id="rId4" Type="http://schemas.openxmlformats.org/officeDocument/2006/relationships/tags" Target="../tags/tag386.xml"/><Relationship Id="rId9" Type="http://schemas.openxmlformats.org/officeDocument/2006/relationships/image" Target="../media/image35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4.png"/><Relationship Id="rId3" Type="http://schemas.openxmlformats.org/officeDocument/2006/relationships/tags" Target="../tags/tag389.xml"/><Relationship Id="rId7" Type="http://schemas.openxmlformats.org/officeDocument/2006/relationships/notesSlide" Target="../notesSlides/notesSlide10.xml"/><Relationship Id="rId12" Type="http://schemas.openxmlformats.org/officeDocument/2006/relationships/image" Target="../media/image358.png"/><Relationship Id="rId2" Type="http://schemas.openxmlformats.org/officeDocument/2006/relationships/tags" Target="../tags/tag388.xml"/><Relationship Id="rId1" Type="http://schemas.openxmlformats.org/officeDocument/2006/relationships/tags" Target="../tags/tag387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57.png"/><Relationship Id="rId5" Type="http://schemas.openxmlformats.org/officeDocument/2006/relationships/tags" Target="../tags/tag391.xml"/><Relationship Id="rId10" Type="http://schemas.openxmlformats.org/officeDocument/2006/relationships/image" Target="../media/image356.png"/><Relationship Id="rId4" Type="http://schemas.openxmlformats.org/officeDocument/2006/relationships/tags" Target="../tags/tag390.xml"/><Relationship Id="rId9" Type="http://schemas.openxmlformats.org/officeDocument/2006/relationships/image" Target="../media/image35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13" Type="http://schemas.openxmlformats.org/officeDocument/2006/relationships/image" Target="../media/image40.png"/><Relationship Id="rId3" Type="http://schemas.openxmlformats.org/officeDocument/2006/relationships/tags" Target="../tags/tag33.xml"/><Relationship Id="rId7" Type="http://schemas.openxmlformats.org/officeDocument/2006/relationships/image" Target="../media/image34.jpeg"/><Relationship Id="rId12" Type="http://schemas.openxmlformats.org/officeDocument/2006/relationships/image" Target="../media/image39.pn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33.png"/><Relationship Id="rId11" Type="http://schemas.openxmlformats.org/officeDocument/2006/relationships/image" Target="../media/image38.gif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37.png"/><Relationship Id="rId4" Type="http://schemas.openxmlformats.org/officeDocument/2006/relationships/tags" Target="../tags/tag34.xml"/><Relationship Id="rId9" Type="http://schemas.openxmlformats.org/officeDocument/2006/relationships/image" Target="../media/image36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399.xml"/><Relationship Id="rId13" Type="http://schemas.openxmlformats.org/officeDocument/2006/relationships/tags" Target="../tags/tag404.xml"/><Relationship Id="rId18" Type="http://schemas.openxmlformats.org/officeDocument/2006/relationships/image" Target="../media/image360.png"/><Relationship Id="rId26" Type="http://schemas.openxmlformats.org/officeDocument/2006/relationships/image" Target="../media/image368.png"/><Relationship Id="rId3" Type="http://schemas.openxmlformats.org/officeDocument/2006/relationships/tags" Target="../tags/tag394.xml"/><Relationship Id="rId21" Type="http://schemas.openxmlformats.org/officeDocument/2006/relationships/image" Target="../media/image363.png"/><Relationship Id="rId7" Type="http://schemas.openxmlformats.org/officeDocument/2006/relationships/tags" Target="../tags/tag398.xml"/><Relationship Id="rId12" Type="http://schemas.openxmlformats.org/officeDocument/2006/relationships/tags" Target="../tags/tag403.xml"/><Relationship Id="rId17" Type="http://schemas.openxmlformats.org/officeDocument/2006/relationships/image" Target="../media/image359.png"/><Relationship Id="rId25" Type="http://schemas.openxmlformats.org/officeDocument/2006/relationships/image" Target="../media/image367.png"/><Relationship Id="rId2" Type="http://schemas.openxmlformats.org/officeDocument/2006/relationships/tags" Target="../tags/tag393.xml"/><Relationship Id="rId16" Type="http://schemas.openxmlformats.org/officeDocument/2006/relationships/notesSlide" Target="../notesSlides/notesSlide11.xml"/><Relationship Id="rId20" Type="http://schemas.openxmlformats.org/officeDocument/2006/relationships/image" Target="../media/image362.png"/><Relationship Id="rId29" Type="http://schemas.openxmlformats.org/officeDocument/2006/relationships/image" Target="../media/image371.png"/><Relationship Id="rId1" Type="http://schemas.openxmlformats.org/officeDocument/2006/relationships/tags" Target="../tags/tag392.xml"/><Relationship Id="rId6" Type="http://schemas.openxmlformats.org/officeDocument/2006/relationships/tags" Target="../tags/tag397.xml"/><Relationship Id="rId11" Type="http://schemas.openxmlformats.org/officeDocument/2006/relationships/tags" Target="../tags/tag402.xml"/><Relationship Id="rId24" Type="http://schemas.openxmlformats.org/officeDocument/2006/relationships/image" Target="../media/image366.png"/><Relationship Id="rId5" Type="http://schemas.openxmlformats.org/officeDocument/2006/relationships/tags" Target="../tags/tag396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365.png"/><Relationship Id="rId28" Type="http://schemas.openxmlformats.org/officeDocument/2006/relationships/image" Target="../media/image370.png"/><Relationship Id="rId10" Type="http://schemas.openxmlformats.org/officeDocument/2006/relationships/tags" Target="../tags/tag401.xml"/><Relationship Id="rId19" Type="http://schemas.openxmlformats.org/officeDocument/2006/relationships/image" Target="../media/image361.png"/><Relationship Id="rId4" Type="http://schemas.openxmlformats.org/officeDocument/2006/relationships/tags" Target="../tags/tag395.xml"/><Relationship Id="rId9" Type="http://schemas.openxmlformats.org/officeDocument/2006/relationships/tags" Target="../tags/tag400.xml"/><Relationship Id="rId14" Type="http://schemas.openxmlformats.org/officeDocument/2006/relationships/tags" Target="../tags/tag405.xml"/><Relationship Id="rId22" Type="http://schemas.openxmlformats.org/officeDocument/2006/relationships/image" Target="../media/image364.png"/><Relationship Id="rId27" Type="http://schemas.openxmlformats.org/officeDocument/2006/relationships/image" Target="../media/image369.png"/><Relationship Id="rId30" Type="http://schemas.openxmlformats.org/officeDocument/2006/relationships/image" Target="../media/image372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2.xml"/><Relationship Id="rId13" Type="http://schemas.openxmlformats.org/officeDocument/2006/relationships/image" Target="../media/image374.wmf"/><Relationship Id="rId18" Type="http://schemas.openxmlformats.org/officeDocument/2006/relationships/image" Target="../media/image378.png"/><Relationship Id="rId3" Type="http://schemas.openxmlformats.org/officeDocument/2006/relationships/tags" Target="../tags/tag407.xml"/><Relationship Id="rId21" Type="http://schemas.openxmlformats.org/officeDocument/2006/relationships/image" Target="../media/image381.png"/><Relationship Id="rId7" Type="http://schemas.openxmlformats.org/officeDocument/2006/relationships/slideLayout" Target="../slideLayouts/slideLayout2.xml"/><Relationship Id="rId12" Type="http://schemas.openxmlformats.org/officeDocument/2006/relationships/oleObject" Target="../embeddings/oleObject35.bin"/><Relationship Id="rId17" Type="http://schemas.openxmlformats.org/officeDocument/2006/relationships/image" Target="../media/image376.wmf"/><Relationship Id="rId2" Type="http://schemas.openxmlformats.org/officeDocument/2006/relationships/tags" Target="../tags/tag406.xml"/><Relationship Id="rId16" Type="http://schemas.openxmlformats.org/officeDocument/2006/relationships/oleObject" Target="../embeddings/oleObject37.bin"/><Relationship Id="rId20" Type="http://schemas.openxmlformats.org/officeDocument/2006/relationships/image" Target="../media/image380.png"/><Relationship Id="rId1" Type="http://schemas.openxmlformats.org/officeDocument/2006/relationships/vmlDrawing" Target="../drawings/vmlDrawing2.vml"/><Relationship Id="rId6" Type="http://schemas.openxmlformats.org/officeDocument/2006/relationships/tags" Target="../tags/tag410.xml"/><Relationship Id="rId11" Type="http://schemas.openxmlformats.org/officeDocument/2006/relationships/image" Target="../media/image373.wmf"/><Relationship Id="rId5" Type="http://schemas.openxmlformats.org/officeDocument/2006/relationships/tags" Target="../tags/tag409.xml"/><Relationship Id="rId15" Type="http://schemas.openxmlformats.org/officeDocument/2006/relationships/image" Target="../media/image375.wmf"/><Relationship Id="rId10" Type="http://schemas.openxmlformats.org/officeDocument/2006/relationships/oleObject" Target="../embeddings/oleObject34.bin"/><Relationship Id="rId19" Type="http://schemas.openxmlformats.org/officeDocument/2006/relationships/image" Target="../media/image379.png"/><Relationship Id="rId4" Type="http://schemas.openxmlformats.org/officeDocument/2006/relationships/tags" Target="../tags/tag408.xml"/><Relationship Id="rId9" Type="http://schemas.openxmlformats.org/officeDocument/2006/relationships/image" Target="../media/image377.jpeg"/><Relationship Id="rId14" Type="http://schemas.openxmlformats.org/officeDocument/2006/relationships/oleObject" Target="../embeddings/oleObject36.bin"/><Relationship Id="rId22" Type="http://schemas.openxmlformats.org/officeDocument/2006/relationships/image" Target="../media/image382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418.xml"/><Relationship Id="rId13" Type="http://schemas.openxmlformats.org/officeDocument/2006/relationships/tags" Target="../tags/tag423.xml"/><Relationship Id="rId18" Type="http://schemas.openxmlformats.org/officeDocument/2006/relationships/slideLayout" Target="../slideLayouts/slideLayout2.xml"/><Relationship Id="rId26" Type="http://schemas.openxmlformats.org/officeDocument/2006/relationships/image" Target="../media/image388.png"/><Relationship Id="rId3" Type="http://schemas.openxmlformats.org/officeDocument/2006/relationships/tags" Target="../tags/tag413.xml"/><Relationship Id="rId21" Type="http://schemas.openxmlformats.org/officeDocument/2006/relationships/image" Target="../media/image384.png"/><Relationship Id="rId7" Type="http://schemas.openxmlformats.org/officeDocument/2006/relationships/tags" Target="../tags/tag417.xml"/><Relationship Id="rId12" Type="http://schemas.openxmlformats.org/officeDocument/2006/relationships/tags" Target="../tags/tag422.xml"/><Relationship Id="rId17" Type="http://schemas.openxmlformats.org/officeDocument/2006/relationships/tags" Target="../tags/tag427.xml"/><Relationship Id="rId25" Type="http://schemas.openxmlformats.org/officeDocument/2006/relationships/image" Target="../media/image387.png"/><Relationship Id="rId2" Type="http://schemas.openxmlformats.org/officeDocument/2006/relationships/tags" Target="../tags/tag412.xml"/><Relationship Id="rId16" Type="http://schemas.openxmlformats.org/officeDocument/2006/relationships/tags" Target="../tags/tag426.xml"/><Relationship Id="rId20" Type="http://schemas.openxmlformats.org/officeDocument/2006/relationships/image" Target="../media/image383.png"/><Relationship Id="rId29" Type="http://schemas.openxmlformats.org/officeDocument/2006/relationships/image" Target="../media/image391.png"/><Relationship Id="rId1" Type="http://schemas.openxmlformats.org/officeDocument/2006/relationships/tags" Target="../tags/tag411.xml"/><Relationship Id="rId6" Type="http://schemas.openxmlformats.org/officeDocument/2006/relationships/tags" Target="../tags/tag416.xml"/><Relationship Id="rId11" Type="http://schemas.openxmlformats.org/officeDocument/2006/relationships/tags" Target="../tags/tag421.xml"/><Relationship Id="rId24" Type="http://schemas.openxmlformats.org/officeDocument/2006/relationships/image" Target="../media/image386.png"/><Relationship Id="rId5" Type="http://schemas.openxmlformats.org/officeDocument/2006/relationships/tags" Target="../tags/tag415.xml"/><Relationship Id="rId15" Type="http://schemas.openxmlformats.org/officeDocument/2006/relationships/tags" Target="../tags/tag425.xml"/><Relationship Id="rId23" Type="http://schemas.openxmlformats.org/officeDocument/2006/relationships/image" Target="../media/image372.png"/><Relationship Id="rId28" Type="http://schemas.openxmlformats.org/officeDocument/2006/relationships/image" Target="../media/image390.png"/><Relationship Id="rId10" Type="http://schemas.openxmlformats.org/officeDocument/2006/relationships/tags" Target="../tags/tag420.xml"/><Relationship Id="rId19" Type="http://schemas.openxmlformats.org/officeDocument/2006/relationships/notesSlide" Target="../notesSlides/notesSlide13.xml"/><Relationship Id="rId31" Type="http://schemas.openxmlformats.org/officeDocument/2006/relationships/image" Target="../media/image393.png"/><Relationship Id="rId4" Type="http://schemas.openxmlformats.org/officeDocument/2006/relationships/tags" Target="../tags/tag414.xml"/><Relationship Id="rId9" Type="http://schemas.openxmlformats.org/officeDocument/2006/relationships/tags" Target="../tags/tag419.xml"/><Relationship Id="rId14" Type="http://schemas.openxmlformats.org/officeDocument/2006/relationships/tags" Target="../tags/tag424.xml"/><Relationship Id="rId22" Type="http://schemas.openxmlformats.org/officeDocument/2006/relationships/image" Target="../media/image385.png"/><Relationship Id="rId27" Type="http://schemas.openxmlformats.org/officeDocument/2006/relationships/image" Target="../media/image389.png"/><Relationship Id="rId30" Type="http://schemas.openxmlformats.org/officeDocument/2006/relationships/image" Target="../media/image392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435.xml"/><Relationship Id="rId13" Type="http://schemas.openxmlformats.org/officeDocument/2006/relationships/tags" Target="../tags/tag440.xml"/><Relationship Id="rId18" Type="http://schemas.openxmlformats.org/officeDocument/2006/relationships/image" Target="../media/image396.png"/><Relationship Id="rId26" Type="http://schemas.openxmlformats.org/officeDocument/2006/relationships/image" Target="../media/image401.png"/><Relationship Id="rId3" Type="http://schemas.openxmlformats.org/officeDocument/2006/relationships/tags" Target="../tags/tag430.xml"/><Relationship Id="rId21" Type="http://schemas.openxmlformats.org/officeDocument/2006/relationships/image" Target="../media/image398.png"/><Relationship Id="rId7" Type="http://schemas.openxmlformats.org/officeDocument/2006/relationships/tags" Target="../tags/tag434.xml"/><Relationship Id="rId12" Type="http://schemas.openxmlformats.org/officeDocument/2006/relationships/tags" Target="../tags/tag439.xml"/><Relationship Id="rId17" Type="http://schemas.openxmlformats.org/officeDocument/2006/relationships/image" Target="../media/image395.png"/><Relationship Id="rId25" Type="http://schemas.openxmlformats.org/officeDocument/2006/relationships/image" Target="../media/image400.png"/><Relationship Id="rId2" Type="http://schemas.openxmlformats.org/officeDocument/2006/relationships/tags" Target="../tags/tag429.xml"/><Relationship Id="rId16" Type="http://schemas.openxmlformats.org/officeDocument/2006/relationships/image" Target="../media/image394.png"/><Relationship Id="rId20" Type="http://schemas.openxmlformats.org/officeDocument/2006/relationships/image" Target="../media/image397.png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tags" Target="../tags/tag438.xml"/><Relationship Id="rId24" Type="http://schemas.openxmlformats.org/officeDocument/2006/relationships/image" Target="../media/image399.png"/><Relationship Id="rId5" Type="http://schemas.openxmlformats.org/officeDocument/2006/relationships/tags" Target="../tags/tag432.xml"/><Relationship Id="rId15" Type="http://schemas.openxmlformats.org/officeDocument/2006/relationships/notesSlide" Target="../notesSlides/notesSlide14.xml"/><Relationship Id="rId23" Type="http://schemas.openxmlformats.org/officeDocument/2006/relationships/image" Target="../media/image390.png"/><Relationship Id="rId10" Type="http://schemas.openxmlformats.org/officeDocument/2006/relationships/tags" Target="../tags/tag437.xml"/><Relationship Id="rId19" Type="http://schemas.openxmlformats.org/officeDocument/2006/relationships/image" Target="../media/image372.png"/><Relationship Id="rId4" Type="http://schemas.openxmlformats.org/officeDocument/2006/relationships/tags" Target="../tags/tag431.xml"/><Relationship Id="rId9" Type="http://schemas.openxmlformats.org/officeDocument/2006/relationships/tags" Target="../tags/tag436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389.png"/><Relationship Id="rId27" Type="http://schemas.openxmlformats.org/officeDocument/2006/relationships/image" Target="../media/image40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448.xml"/><Relationship Id="rId13" Type="http://schemas.openxmlformats.org/officeDocument/2006/relationships/notesSlide" Target="../notesSlides/notesSlide15.xml"/><Relationship Id="rId18" Type="http://schemas.openxmlformats.org/officeDocument/2006/relationships/image" Target="../media/image397.png"/><Relationship Id="rId3" Type="http://schemas.openxmlformats.org/officeDocument/2006/relationships/tags" Target="../tags/tag443.xml"/><Relationship Id="rId21" Type="http://schemas.openxmlformats.org/officeDocument/2006/relationships/image" Target="../media/image390.png"/><Relationship Id="rId7" Type="http://schemas.openxmlformats.org/officeDocument/2006/relationships/tags" Target="../tags/tag447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372.png"/><Relationship Id="rId2" Type="http://schemas.openxmlformats.org/officeDocument/2006/relationships/tags" Target="../tags/tag442.xml"/><Relationship Id="rId16" Type="http://schemas.openxmlformats.org/officeDocument/2006/relationships/image" Target="../media/image405.png"/><Relationship Id="rId20" Type="http://schemas.openxmlformats.org/officeDocument/2006/relationships/image" Target="../media/image389.png"/><Relationship Id="rId1" Type="http://schemas.openxmlformats.org/officeDocument/2006/relationships/tags" Target="../tags/tag441.xml"/><Relationship Id="rId6" Type="http://schemas.openxmlformats.org/officeDocument/2006/relationships/tags" Target="../tags/tag446.xml"/><Relationship Id="rId11" Type="http://schemas.openxmlformats.org/officeDocument/2006/relationships/tags" Target="../tags/tag451.xml"/><Relationship Id="rId5" Type="http://schemas.openxmlformats.org/officeDocument/2006/relationships/tags" Target="../tags/tag445.xml"/><Relationship Id="rId15" Type="http://schemas.openxmlformats.org/officeDocument/2006/relationships/image" Target="../media/image404.png"/><Relationship Id="rId23" Type="http://schemas.openxmlformats.org/officeDocument/2006/relationships/image" Target="../media/image408.png"/><Relationship Id="rId10" Type="http://schemas.openxmlformats.org/officeDocument/2006/relationships/tags" Target="../tags/tag450.xml"/><Relationship Id="rId19" Type="http://schemas.openxmlformats.org/officeDocument/2006/relationships/image" Target="../media/image406.png"/><Relationship Id="rId4" Type="http://schemas.openxmlformats.org/officeDocument/2006/relationships/tags" Target="../tags/tag444.xml"/><Relationship Id="rId9" Type="http://schemas.openxmlformats.org/officeDocument/2006/relationships/tags" Target="../tags/tag449.xml"/><Relationship Id="rId14" Type="http://schemas.openxmlformats.org/officeDocument/2006/relationships/image" Target="../media/image403.png"/><Relationship Id="rId22" Type="http://schemas.openxmlformats.org/officeDocument/2006/relationships/image" Target="../media/image407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458.xml"/><Relationship Id="rId13" Type="http://schemas.openxmlformats.org/officeDocument/2006/relationships/image" Target="../media/image409.wmf"/><Relationship Id="rId18" Type="http://schemas.openxmlformats.org/officeDocument/2006/relationships/image" Target="../media/image380.png"/><Relationship Id="rId3" Type="http://schemas.openxmlformats.org/officeDocument/2006/relationships/tags" Target="../tags/tag453.xml"/><Relationship Id="rId21" Type="http://schemas.openxmlformats.org/officeDocument/2006/relationships/image" Target="../media/image416.png"/><Relationship Id="rId7" Type="http://schemas.openxmlformats.org/officeDocument/2006/relationships/tags" Target="../tags/tag457.xml"/><Relationship Id="rId12" Type="http://schemas.openxmlformats.org/officeDocument/2006/relationships/oleObject" Target="../embeddings/oleObject38.bin"/><Relationship Id="rId17" Type="http://schemas.openxmlformats.org/officeDocument/2006/relationships/image" Target="../media/image413.png"/><Relationship Id="rId2" Type="http://schemas.openxmlformats.org/officeDocument/2006/relationships/tags" Target="../tags/tag452.xml"/><Relationship Id="rId16" Type="http://schemas.openxmlformats.org/officeDocument/2006/relationships/image" Target="../media/image412.png"/><Relationship Id="rId20" Type="http://schemas.openxmlformats.org/officeDocument/2006/relationships/image" Target="../media/image415.png"/><Relationship Id="rId1" Type="http://schemas.openxmlformats.org/officeDocument/2006/relationships/vmlDrawing" Target="../drawings/vmlDrawing3.vml"/><Relationship Id="rId6" Type="http://schemas.openxmlformats.org/officeDocument/2006/relationships/tags" Target="../tags/tag456.xml"/><Relationship Id="rId11" Type="http://schemas.openxmlformats.org/officeDocument/2006/relationships/image" Target="../media/image411.jpeg"/><Relationship Id="rId5" Type="http://schemas.openxmlformats.org/officeDocument/2006/relationships/tags" Target="../tags/tag455.xml"/><Relationship Id="rId15" Type="http://schemas.openxmlformats.org/officeDocument/2006/relationships/image" Target="../media/image410.wmf"/><Relationship Id="rId10" Type="http://schemas.openxmlformats.org/officeDocument/2006/relationships/notesSlide" Target="../notesSlides/notesSlide16.xml"/><Relationship Id="rId19" Type="http://schemas.openxmlformats.org/officeDocument/2006/relationships/image" Target="../media/image414.png"/><Relationship Id="rId4" Type="http://schemas.openxmlformats.org/officeDocument/2006/relationships/tags" Target="../tags/tag454.xml"/><Relationship Id="rId9" Type="http://schemas.openxmlformats.org/officeDocument/2006/relationships/slideLayout" Target="../slideLayouts/slideLayout2.xml"/><Relationship Id="rId14" Type="http://schemas.openxmlformats.org/officeDocument/2006/relationships/oleObject" Target="../embeddings/oleObject39.bin"/><Relationship Id="rId22" Type="http://schemas.openxmlformats.org/officeDocument/2006/relationships/image" Target="../media/image381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466.xml"/><Relationship Id="rId13" Type="http://schemas.openxmlformats.org/officeDocument/2006/relationships/tags" Target="../tags/tag471.xml"/><Relationship Id="rId18" Type="http://schemas.openxmlformats.org/officeDocument/2006/relationships/tags" Target="../tags/tag476.xml"/><Relationship Id="rId26" Type="http://schemas.openxmlformats.org/officeDocument/2006/relationships/image" Target="../media/image421.png"/><Relationship Id="rId3" Type="http://schemas.openxmlformats.org/officeDocument/2006/relationships/tags" Target="../tags/tag461.xml"/><Relationship Id="rId21" Type="http://schemas.openxmlformats.org/officeDocument/2006/relationships/notesSlide" Target="../notesSlides/notesSlide17.xml"/><Relationship Id="rId34" Type="http://schemas.openxmlformats.org/officeDocument/2006/relationships/image" Target="../media/image425.png"/><Relationship Id="rId7" Type="http://schemas.openxmlformats.org/officeDocument/2006/relationships/tags" Target="../tags/tag465.xml"/><Relationship Id="rId12" Type="http://schemas.openxmlformats.org/officeDocument/2006/relationships/tags" Target="../tags/tag470.xml"/><Relationship Id="rId17" Type="http://schemas.openxmlformats.org/officeDocument/2006/relationships/tags" Target="../tags/tag475.xml"/><Relationship Id="rId25" Type="http://schemas.openxmlformats.org/officeDocument/2006/relationships/image" Target="../media/image420.png"/><Relationship Id="rId33" Type="http://schemas.openxmlformats.org/officeDocument/2006/relationships/image" Target="../media/image424.png"/><Relationship Id="rId2" Type="http://schemas.openxmlformats.org/officeDocument/2006/relationships/tags" Target="../tags/tag460.xml"/><Relationship Id="rId16" Type="http://schemas.openxmlformats.org/officeDocument/2006/relationships/tags" Target="../tags/tag474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372.png"/><Relationship Id="rId1" Type="http://schemas.openxmlformats.org/officeDocument/2006/relationships/tags" Target="../tags/tag459.xml"/><Relationship Id="rId6" Type="http://schemas.openxmlformats.org/officeDocument/2006/relationships/tags" Target="../tags/tag464.xml"/><Relationship Id="rId11" Type="http://schemas.openxmlformats.org/officeDocument/2006/relationships/tags" Target="../tags/tag469.xml"/><Relationship Id="rId24" Type="http://schemas.openxmlformats.org/officeDocument/2006/relationships/image" Target="../media/image419.png"/><Relationship Id="rId32" Type="http://schemas.openxmlformats.org/officeDocument/2006/relationships/image" Target="../media/image390.png"/><Relationship Id="rId5" Type="http://schemas.openxmlformats.org/officeDocument/2006/relationships/tags" Target="../tags/tag463.xml"/><Relationship Id="rId15" Type="http://schemas.openxmlformats.org/officeDocument/2006/relationships/tags" Target="../tags/tag473.xml"/><Relationship Id="rId23" Type="http://schemas.openxmlformats.org/officeDocument/2006/relationships/image" Target="../media/image418.png"/><Relationship Id="rId28" Type="http://schemas.openxmlformats.org/officeDocument/2006/relationships/image" Target="../media/image423.png"/><Relationship Id="rId10" Type="http://schemas.openxmlformats.org/officeDocument/2006/relationships/tags" Target="../tags/tag468.xml"/><Relationship Id="rId19" Type="http://schemas.openxmlformats.org/officeDocument/2006/relationships/tags" Target="../tags/tag477.xml"/><Relationship Id="rId31" Type="http://schemas.openxmlformats.org/officeDocument/2006/relationships/image" Target="../media/image389.png"/><Relationship Id="rId4" Type="http://schemas.openxmlformats.org/officeDocument/2006/relationships/tags" Target="../tags/tag462.xml"/><Relationship Id="rId9" Type="http://schemas.openxmlformats.org/officeDocument/2006/relationships/tags" Target="../tags/tag467.xml"/><Relationship Id="rId14" Type="http://schemas.openxmlformats.org/officeDocument/2006/relationships/tags" Target="../tags/tag472.xml"/><Relationship Id="rId22" Type="http://schemas.openxmlformats.org/officeDocument/2006/relationships/image" Target="../media/image417.png"/><Relationship Id="rId27" Type="http://schemas.openxmlformats.org/officeDocument/2006/relationships/image" Target="../media/image422.png"/><Relationship Id="rId30" Type="http://schemas.openxmlformats.org/officeDocument/2006/relationships/image" Target="../media/image397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6.jpeg"/><Relationship Id="rId13" Type="http://schemas.openxmlformats.org/officeDocument/2006/relationships/image" Target="../media/image431.png"/><Relationship Id="rId3" Type="http://schemas.openxmlformats.org/officeDocument/2006/relationships/tags" Target="../tags/tag480.xml"/><Relationship Id="rId7" Type="http://schemas.openxmlformats.org/officeDocument/2006/relationships/notesSlide" Target="../notesSlides/notesSlide18.xml"/><Relationship Id="rId12" Type="http://schemas.openxmlformats.org/officeDocument/2006/relationships/image" Target="../media/image430.png"/><Relationship Id="rId2" Type="http://schemas.openxmlformats.org/officeDocument/2006/relationships/tags" Target="../tags/tag479.xml"/><Relationship Id="rId1" Type="http://schemas.openxmlformats.org/officeDocument/2006/relationships/tags" Target="../tags/tag478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429.png"/><Relationship Id="rId5" Type="http://schemas.openxmlformats.org/officeDocument/2006/relationships/tags" Target="../tags/tag482.xml"/><Relationship Id="rId10" Type="http://schemas.openxmlformats.org/officeDocument/2006/relationships/image" Target="../media/image428.png"/><Relationship Id="rId4" Type="http://schemas.openxmlformats.org/officeDocument/2006/relationships/tags" Target="../tags/tag481.xml"/><Relationship Id="rId9" Type="http://schemas.openxmlformats.org/officeDocument/2006/relationships/image" Target="../media/image427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490.xml"/><Relationship Id="rId13" Type="http://schemas.openxmlformats.org/officeDocument/2006/relationships/image" Target="../media/image430.png"/><Relationship Id="rId18" Type="http://schemas.openxmlformats.org/officeDocument/2006/relationships/image" Target="../media/image438.png"/><Relationship Id="rId3" Type="http://schemas.openxmlformats.org/officeDocument/2006/relationships/tags" Target="../tags/tag485.xml"/><Relationship Id="rId7" Type="http://schemas.openxmlformats.org/officeDocument/2006/relationships/tags" Target="../tags/tag489.xml"/><Relationship Id="rId12" Type="http://schemas.openxmlformats.org/officeDocument/2006/relationships/image" Target="../media/image433.png"/><Relationship Id="rId17" Type="http://schemas.openxmlformats.org/officeDocument/2006/relationships/image" Target="../media/image437.png"/><Relationship Id="rId2" Type="http://schemas.openxmlformats.org/officeDocument/2006/relationships/tags" Target="../tags/tag484.xml"/><Relationship Id="rId16" Type="http://schemas.openxmlformats.org/officeDocument/2006/relationships/image" Target="../media/image436.png"/><Relationship Id="rId1" Type="http://schemas.openxmlformats.org/officeDocument/2006/relationships/tags" Target="../tags/tag483.xml"/><Relationship Id="rId6" Type="http://schemas.openxmlformats.org/officeDocument/2006/relationships/tags" Target="../tags/tag488.xml"/><Relationship Id="rId11" Type="http://schemas.openxmlformats.org/officeDocument/2006/relationships/image" Target="../media/image432.png"/><Relationship Id="rId5" Type="http://schemas.openxmlformats.org/officeDocument/2006/relationships/tags" Target="../tags/tag487.xml"/><Relationship Id="rId15" Type="http://schemas.openxmlformats.org/officeDocument/2006/relationships/image" Target="../media/image435.png"/><Relationship Id="rId10" Type="http://schemas.openxmlformats.org/officeDocument/2006/relationships/notesSlide" Target="../notesSlides/notesSlide19.xml"/><Relationship Id="rId19" Type="http://schemas.openxmlformats.org/officeDocument/2006/relationships/image" Target="../media/image439.png"/><Relationship Id="rId4" Type="http://schemas.openxmlformats.org/officeDocument/2006/relationships/tags" Target="../tags/tag486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434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498.xml"/><Relationship Id="rId13" Type="http://schemas.openxmlformats.org/officeDocument/2006/relationships/tags" Target="../tags/tag503.xml"/><Relationship Id="rId18" Type="http://schemas.openxmlformats.org/officeDocument/2006/relationships/slideLayout" Target="../slideLayouts/slideLayout2.xml"/><Relationship Id="rId26" Type="http://schemas.openxmlformats.org/officeDocument/2006/relationships/image" Target="../media/image445.png"/><Relationship Id="rId3" Type="http://schemas.openxmlformats.org/officeDocument/2006/relationships/tags" Target="../tags/tag493.xml"/><Relationship Id="rId21" Type="http://schemas.openxmlformats.org/officeDocument/2006/relationships/image" Target="../media/image442.png"/><Relationship Id="rId34" Type="http://schemas.openxmlformats.org/officeDocument/2006/relationships/image" Target="../media/image453.png"/><Relationship Id="rId7" Type="http://schemas.openxmlformats.org/officeDocument/2006/relationships/tags" Target="../tags/tag497.xml"/><Relationship Id="rId12" Type="http://schemas.openxmlformats.org/officeDocument/2006/relationships/tags" Target="../tags/tag502.xml"/><Relationship Id="rId17" Type="http://schemas.openxmlformats.org/officeDocument/2006/relationships/tags" Target="../tags/tag507.xml"/><Relationship Id="rId25" Type="http://schemas.openxmlformats.org/officeDocument/2006/relationships/image" Target="../media/image444.png"/><Relationship Id="rId33" Type="http://schemas.openxmlformats.org/officeDocument/2006/relationships/image" Target="../media/image452.png"/><Relationship Id="rId2" Type="http://schemas.openxmlformats.org/officeDocument/2006/relationships/tags" Target="../tags/tag492.xml"/><Relationship Id="rId16" Type="http://schemas.openxmlformats.org/officeDocument/2006/relationships/tags" Target="../tags/tag506.xml"/><Relationship Id="rId20" Type="http://schemas.openxmlformats.org/officeDocument/2006/relationships/image" Target="../media/image441.png"/><Relationship Id="rId29" Type="http://schemas.openxmlformats.org/officeDocument/2006/relationships/image" Target="../media/image448.png"/><Relationship Id="rId1" Type="http://schemas.openxmlformats.org/officeDocument/2006/relationships/tags" Target="../tags/tag491.xml"/><Relationship Id="rId6" Type="http://schemas.openxmlformats.org/officeDocument/2006/relationships/tags" Target="../tags/tag496.xml"/><Relationship Id="rId11" Type="http://schemas.openxmlformats.org/officeDocument/2006/relationships/tags" Target="../tags/tag501.xml"/><Relationship Id="rId24" Type="http://schemas.openxmlformats.org/officeDocument/2006/relationships/image" Target="../media/image443.png"/><Relationship Id="rId32" Type="http://schemas.openxmlformats.org/officeDocument/2006/relationships/image" Target="../media/image451.png"/><Relationship Id="rId5" Type="http://schemas.openxmlformats.org/officeDocument/2006/relationships/tags" Target="../tags/tag495.xml"/><Relationship Id="rId15" Type="http://schemas.openxmlformats.org/officeDocument/2006/relationships/tags" Target="../tags/tag505.xml"/><Relationship Id="rId23" Type="http://schemas.openxmlformats.org/officeDocument/2006/relationships/image" Target="../media/image146.png"/><Relationship Id="rId28" Type="http://schemas.openxmlformats.org/officeDocument/2006/relationships/image" Target="../media/image447.png"/><Relationship Id="rId10" Type="http://schemas.openxmlformats.org/officeDocument/2006/relationships/tags" Target="../tags/tag500.xml"/><Relationship Id="rId19" Type="http://schemas.openxmlformats.org/officeDocument/2006/relationships/image" Target="../media/image440.png"/><Relationship Id="rId31" Type="http://schemas.openxmlformats.org/officeDocument/2006/relationships/image" Target="../media/image450.png"/><Relationship Id="rId4" Type="http://schemas.openxmlformats.org/officeDocument/2006/relationships/tags" Target="../tags/tag494.xml"/><Relationship Id="rId9" Type="http://schemas.openxmlformats.org/officeDocument/2006/relationships/tags" Target="../tags/tag499.xml"/><Relationship Id="rId14" Type="http://schemas.openxmlformats.org/officeDocument/2006/relationships/tags" Target="../tags/tag504.xml"/><Relationship Id="rId22" Type="http://schemas.openxmlformats.org/officeDocument/2006/relationships/image" Target="../media/image148.png"/><Relationship Id="rId27" Type="http://schemas.openxmlformats.org/officeDocument/2006/relationships/image" Target="../media/image446.png"/><Relationship Id="rId30" Type="http://schemas.openxmlformats.org/officeDocument/2006/relationships/image" Target="../media/image449.png"/><Relationship Id="rId35" Type="http://schemas.openxmlformats.org/officeDocument/2006/relationships/image" Target="../media/image45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1.png"/><Relationship Id="rId3" Type="http://schemas.openxmlformats.org/officeDocument/2006/relationships/tags" Target="../tags/tag37.xml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30.png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tags" Target="../tags/tag40.xml"/><Relationship Id="rId11" Type="http://schemas.openxmlformats.org/officeDocument/2006/relationships/image" Target="../media/image29.png"/><Relationship Id="rId5" Type="http://schemas.openxmlformats.org/officeDocument/2006/relationships/tags" Target="../tags/tag39.xml"/><Relationship Id="rId15" Type="http://schemas.openxmlformats.org/officeDocument/2006/relationships/image" Target="../media/image42.png"/><Relationship Id="rId10" Type="http://schemas.openxmlformats.org/officeDocument/2006/relationships/image" Target="../media/image28.png"/><Relationship Id="rId4" Type="http://schemas.openxmlformats.org/officeDocument/2006/relationships/tags" Target="../tags/tag38.xml"/><Relationship Id="rId9" Type="http://schemas.openxmlformats.org/officeDocument/2006/relationships/image" Target="../media/image27.png"/><Relationship Id="rId14" Type="http://schemas.openxmlformats.org/officeDocument/2006/relationships/image" Target="../media/image41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515.xml"/><Relationship Id="rId13" Type="http://schemas.openxmlformats.org/officeDocument/2006/relationships/tags" Target="../tags/tag520.xml"/><Relationship Id="rId18" Type="http://schemas.openxmlformats.org/officeDocument/2006/relationships/tags" Target="../tags/tag525.xml"/><Relationship Id="rId26" Type="http://schemas.openxmlformats.org/officeDocument/2006/relationships/image" Target="../media/image458.png"/><Relationship Id="rId3" Type="http://schemas.openxmlformats.org/officeDocument/2006/relationships/tags" Target="../tags/tag510.xml"/><Relationship Id="rId21" Type="http://schemas.openxmlformats.org/officeDocument/2006/relationships/image" Target="../media/image449.png"/><Relationship Id="rId34" Type="http://schemas.openxmlformats.org/officeDocument/2006/relationships/image" Target="../media/image466.png"/><Relationship Id="rId7" Type="http://schemas.openxmlformats.org/officeDocument/2006/relationships/tags" Target="../tags/tag514.xml"/><Relationship Id="rId12" Type="http://schemas.openxmlformats.org/officeDocument/2006/relationships/tags" Target="../tags/tag519.xml"/><Relationship Id="rId17" Type="http://schemas.openxmlformats.org/officeDocument/2006/relationships/tags" Target="../tags/tag524.xml"/><Relationship Id="rId25" Type="http://schemas.openxmlformats.org/officeDocument/2006/relationships/image" Target="../media/image457.png"/><Relationship Id="rId33" Type="http://schemas.openxmlformats.org/officeDocument/2006/relationships/image" Target="../media/image465.png"/><Relationship Id="rId2" Type="http://schemas.openxmlformats.org/officeDocument/2006/relationships/tags" Target="../tags/tag509.xml"/><Relationship Id="rId16" Type="http://schemas.openxmlformats.org/officeDocument/2006/relationships/tags" Target="../tags/tag523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461.png"/><Relationship Id="rId1" Type="http://schemas.openxmlformats.org/officeDocument/2006/relationships/tags" Target="../tags/tag508.xml"/><Relationship Id="rId6" Type="http://schemas.openxmlformats.org/officeDocument/2006/relationships/tags" Target="../tags/tag513.xml"/><Relationship Id="rId11" Type="http://schemas.openxmlformats.org/officeDocument/2006/relationships/tags" Target="../tags/tag518.xml"/><Relationship Id="rId24" Type="http://schemas.openxmlformats.org/officeDocument/2006/relationships/image" Target="../media/image456.png"/><Relationship Id="rId32" Type="http://schemas.openxmlformats.org/officeDocument/2006/relationships/image" Target="../media/image464.png"/><Relationship Id="rId37" Type="http://schemas.openxmlformats.org/officeDocument/2006/relationships/image" Target="../media/image469.png"/><Relationship Id="rId5" Type="http://schemas.openxmlformats.org/officeDocument/2006/relationships/tags" Target="../tags/tag512.xml"/><Relationship Id="rId15" Type="http://schemas.openxmlformats.org/officeDocument/2006/relationships/tags" Target="../tags/tag522.xml"/><Relationship Id="rId23" Type="http://schemas.openxmlformats.org/officeDocument/2006/relationships/image" Target="../media/image455.png"/><Relationship Id="rId28" Type="http://schemas.openxmlformats.org/officeDocument/2006/relationships/image" Target="../media/image460.png"/><Relationship Id="rId36" Type="http://schemas.openxmlformats.org/officeDocument/2006/relationships/image" Target="../media/image468.png"/><Relationship Id="rId10" Type="http://schemas.openxmlformats.org/officeDocument/2006/relationships/tags" Target="../tags/tag517.xml"/><Relationship Id="rId19" Type="http://schemas.openxmlformats.org/officeDocument/2006/relationships/tags" Target="../tags/tag526.xml"/><Relationship Id="rId31" Type="http://schemas.openxmlformats.org/officeDocument/2006/relationships/image" Target="../media/image463.png"/><Relationship Id="rId4" Type="http://schemas.openxmlformats.org/officeDocument/2006/relationships/tags" Target="../tags/tag511.xml"/><Relationship Id="rId9" Type="http://schemas.openxmlformats.org/officeDocument/2006/relationships/tags" Target="../tags/tag516.xml"/><Relationship Id="rId14" Type="http://schemas.openxmlformats.org/officeDocument/2006/relationships/tags" Target="../tags/tag521.xml"/><Relationship Id="rId22" Type="http://schemas.openxmlformats.org/officeDocument/2006/relationships/image" Target="../media/image450.png"/><Relationship Id="rId27" Type="http://schemas.openxmlformats.org/officeDocument/2006/relationships/image" Target="../media/image459.png"/><Relationship Id="rId30" Type="http://schemas.openxmlformats.org/officeDocument/2006/relationships/image" Target="../media/image462.png"/><Relationship Id="rId35" Type="http://schemas.openxmlformats.org/officeDocument/2006/relationships/image" Target="../media/image467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tags" Target="../tags/tag534.xml"/><Relationship Id="rId13" Type="http://schemas.openxmlformats.org/officeDocument/2006/relationships/notesSlide" Target="../notesSlides/notesSlide20.xml"/><Relationship Id="rId18" Type="http://schemas.openxmlformats.org/officeDocument/2006/relationships/image" Target="../media/image474.png"/><Relationship Id="rId3" Type="http://schemas.openxmlformats.org/officeDocument/2006/relationships/tags" Target="../tags/tag529.xml"/><Relationship Id="rId21" Type="http://schemas.openxmlformats.org/officeDocument/2006/relationships/image" Target="../media/image477.png"/><Relationship Id="rId7" Type="http://schemas.openxmlformats.org/officeDocument/2006/relationships/tags" Target="../tags/tag533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473.png"/><Relationship Id="rId2" Type="http://schemas.openxmlformats.org/officeDocument/2006/relationships/tags" Target="../tags/tag528.xml"/><Relationship Id="rId16" Type="http://schemas.openxmlformats.org/officeDocument/2006/relationships/image" Target="../media/image472.png"/><Relationship Id="rId20" Type="http://schemas.openxmlformats.org/officeDocument/2006/relationships/image" Target="../media/image476.png"/><Relationship Id="rId1" Type="http://schemas.openxmlformats.org/officeDocument/2006/relationships/tags" Target="../tags/tag527.xml"/><Relationship Id="rId6" Type="http://schemas.openxmlformats.org/officeDocument/2006/relationships/tags" Target="../tags/tag532.xml"/><Relationship Id="rId11" Type="http://schemas.openxmlformats.org/officeDocument/2006/relationships/tags" Target="../tags/tag537.xml"/><Relationship Id="rId5" Type="http://schemas.openxmlformats.org/officeDocument/2006/relationships/tags" Target="../tags/tag531.xml"/><Relationship Id="rId15" Type="http://schemas.openxmlformats.org/officeDocument/2006/relationships/image" Target="../media/image471.png"/><Relationship Id="rId23" Type="http://schemas.openxmlformats.org/officeDocument/2006/relationships/image" Target="../media/image479.png"/><Relationship Id="rId10" Type="http://schemas.openxmlformats.org/officeDocument/2006/relationships/tags" Target="../tags/tag536.xml"/><Relationship Id="rId19" Type="http://schemas.openxmlformats.org/officeDocument/2006/relationships/image" Target="../media/image475.png"/><Relationship Id="rId4" Type="http://schemas.openxmlformats.org/officeDocument/2006/relationships/tags" Target="../tags/tag530.xml"/><Relationship Id="rId9" Type="http://schemas.openxmlformats.org/officeDocument/2006/relationships/tags" Target="../tags/tag535.xml"/><Relationship Id="rId14" Type="http://schemas.openxmlformats.org/officeDocument/2006/relationships/image" Target="../media/image470.png"/><Relationship Id="rId22" Type="http://schemas.openxmlformats.org/officeDocument/2006/relationships/image" Target="../media/image478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545.xml"/><Relationship Id="rId13" Type="http://schemas.openxmlformats.org/officeDocument/2006/relationships/notesSlide" Target="../notesSlides/notesSlide21.xml"/><Relationship Id="rId18" Type="http://schemas.openxmlformats.org/officeDocument/2006/relationships/image" Target="../media/image372.png"/><Relationship Id="rId3" Type="http://schemas.openxmlformats.org/officeDocument/2006/relationships/tags" Target="../tags/tag540.xml"/><Relationship Id="rId21" Type="http://schemas.openxmlformats.org/officeDocument/2006/relationships/image" Target="../media/image484.png"/><Relationship Id="rId7" Type="http://schemas.openxmlformats.org/officeDocument/2006/relationships/tags" Target="../tags/tag544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483.png"/><Relationship Id="rId2" Type="http://schemas.openxmlformats.org/officeDocument/2006/relationships/tags" Target="../tags/tag539.xml"/><Relationship Id="rId16" Type="http://schemas.openxmlformats.org/officeDocument/2006/relationships/image" Target="../media/image482.png"/><Relationship Id="rId20" Type="http://schemas.openxmlformats.org/officeDocument/2006/relationships/image" Target="../media/image390.png"/><Relationship Id="rId1" Type="http://schemas.openxmlformats.org/officeDocument/2006/relationships/tags" Target="../tags/tag538.xml"/><Relationship Id="rId6" Type="http://schemas.openxmlformats.org/officeDocument/2006/relationships/tags" Target="../tags/tag543.xml"/><Relationship Id="rId11" Type="http://schemas.openxmlformats.org/officeDocument/2006/relationships/tags" Target="../tags/tag548.xml"/><Relationship Id="rId24" Type="http://schemas.openxmlformats.org/officeDocument/2006/relationships/image" Target="../media/image486.png"/><Relationship Id="rId5" Type="http://schemas.openxmlformats.org/officeDocument/2006/relationships/tags" Target="../tags/tag542.xml"/><Relationship Id="rId15" Type="http://schemas.openxmlformats.org/officeDocument/2006/relationships/image" Target="../media/image481.png"/><Relationship Id="rId23" Type="http://schemas.openxmlformats.org/officeDocument/2006/relationships/image" Target="../media/image485.png"/><Relationship Id="rId10" Type="http://schemas.openxmlformats.org/officeDocument/2006/relationships/tags" Target="../tags/tag547.xml"/><Relationship Id="rId19" Type="http://schemas.openxmlformats.org/officeDocument/2006/relationships/image" Target="../media/image389.png"/><Relationship Id="rId4" Type="http://schemas.openxmlformats.org/officeDocument/2006/relationships/tags" Target="../tags/tag541.xml"/><Relationship Id="rId9" Type="http://schemas.openxmlformats.org/officeDocument/2006/relationships/tags" Target="../tags/tag546.xml"/><Relationship Id="rId14" Type="http://schemas.openxmlformats.org/officeDocument/2006/relationships/image" Target="../media/image480.png"/><Relationship Id="rId22" Type="http://schemas.openxmlformats.org/officeDocument/2006/relationships/image" Target="../media/image39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556.xml"/><Relationship Id="rId13" Type="http://schemas.openxmlformats.org/officeDocument/2006/relationships/tags" Target="../tags/tag561.xml"/><Relationship Id="rId18" Type="http://schemas.openxmlformats.org/officeDocument/2006/relationships/tags" Target="../tags/tag566.xml"/><Relationship Id="rId26" Type="http://schemas.openxmlformats.org/officeDocument/2006/relationships/image" Target="../media/image489.png"/><Relationship Id="rId3" Type="http://schemas.openxmlformats.org/officeDocument/2006/relationships/tags" Target="../tags/tag551.xml"/><Relationship Id="rId21" Type="http://schemas.openxmlformats.org/officeDocument/2006/relationships/tags" Target="../tags/tag569.xml"/><Relationship Id="rId34" Type="http://schemas.openxmlformats.org/officeDocument/2006/relationships/image" Target="../media/image492.png"/><Relationship Id="rId7" Type="http://schemas.openxmlformats.org/officeDocument/2006/relationships/tags" Target="../tags/tag555.xml"/><Relationship Id="rId12" Type="http://schemas.openxmlformats.org/officeDocument/2006/relationships/tags" Target="../tags/tag560.xml"/><Relationship Id="rId17" Type="http://schemas.openxmlformats.org/officeDocument/2006/relationships/tags" Target="../tags/tag565.xml"/><Relationship Id="rId25" Type="http://schemas.openxmlformats.org/officeDocument/2006/relationships/image" Target="../media/image488.png"/><Relationship Id="rId33" Type="http://schemas.openxmlformats.org/officeDocument/2006/relationships/image" Target="../media/image424.png"/><Relationship Id="rId38" Type="http://schemas.openxmlformats.org/officeDocument/2006/relationships/image" Target="../media/image495.png"/><Relationship Id="rId2" Type="http://schemas.openxmlformats.org/officeDocument/2006/relationships/tags" Target="../tags/tag550.xml"/><Relationship Id="rId16" Type="http://schemas.openxmlformats.org/officeDocument/2006/relationships/tags" Target="../tags/tag564.xml"/><Relationship Id="rId20" Type="http://schemas.openxmlformats.org/officeDocument/2006/relationships/tags" Target="../tags/tag568.xml"/><Relationship Id="rId29" Type="http://schemas.openxmlformats.org/officeDocument/2006/relationships/image" Target="../media/image372.png"/><Relationship Id="rId1" Type="http://schemas.openxmlformats.org/officeDocument/2006/relationships/tags" Target="../tags/tag549.xml"/><Relationship Id="rId6" Type="http://schemas.openxmlformats.org/officeDocument/2006/relationships/tags" Target="../tags/tag554.xml"/><Relationship Id="rId11" Type="http://schemas.openxmlformats.org/officeDocument/2006/relationships/tags" Target="../tags/tag559.xml"/><Relationship Id="rId24" Type="http://schemas.openxmlformats.org/officeDocument/2006/relationships/image" Target="../media/image487.png"/><Relationship Id="rId32" Type="http://schemas.openxmlformats.org/officeDocument/2006/relationships/image" Target="../media/image390.png"/><Relationship Id="rId37" Type="http://schemas.openxmlformats.org/officeDocument/2006/relationships/image" Target="../media/image494.png"/><Relationship Id="rId5" Type="http://schemas.openxmlformats.org/officeDocument/2006/relationships/tags" Target="../tags/tag553.xml"/><Relationship Id="rId15" Type="http://schemas.openxmlformats.org/officeDocument/2006/relationships/tags" Target="../tags/tag563.xml"/><Relationship Id="rId23" Type="http://schemas.openxmlformats.org/officeDocument/2006/relationships/notesSlide" Target="../notesSlides/notesSlide22.xml"/><Relationship Id="rId28" Type="http://schemas.openxmlformats.org/officeDocument/2006/relationships/image" Target="../media/image491.png"/><Relationship Id="rId36" Type="http://schemas.openxmlformats.org/officeDocument/2006/relationships/image" Target="../media/image493.png"/><Relationship Id="rId10" Type="http://schemas.openxmlformats.org/officeDocument/2006/relationships/tags" Target="../tags/tag558.xml"/><Relationship Id="rId19" Type="http://schemas.openxmlformats.org/officeDocument/2006/relationships/tags" Target="../tags/tag567.xml"/><Relationship Id="rId31" Type="http://schemas.openxmlformats.org/officeDocument/2006/relationships/image" Target="../media/image389.png"/><Relationship Id="rId4" Type="http://schemas.openxmlformats.org/officeDocument/2006/relationships/tags" Target="../tags/tag552.xml"/><Relationship Id="rId9" Type="http://schemas.openxmlformats.org/officeDocument/2006/relationships/tags" Target="../tags/tag557.xml"/><Relationship Id="rId14" Type="http://schemas.openxmlformats.org/officeDocument/2006/relationships/tags" Target="../tags/tag562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490.png"/><Relationship Id="rId30" Type="http://schemas.openxmlformats.org/officeDocument/2006/relationships/image" Target="../media/image397.png"/><Relationship Id="rId35" Type="http://schemas.openxmlformats.org/officeDocument/2006/relationships/image" Target="../media/image425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577.xml"/><Relationship Id="rId13" Type="http://schemas.openxmlformats.org/officeDocument/2006/relationships/image" Target="../media/image497.png"/><Relationship Id="rId18" Type="http://schemas.openxmlformats.org/officeDocument/2006/relationships/image" Target="../media/image502.png"/><Relationship Id="rId3" Type="http://schemas.openxmlformats.org/officeDocument/2006/relationships/tags" Target="../tags/tag572.xml"/><Relationship Id="rId7" Type="http://schemas.openxmlformats.org/officeDocument/2006/relationships/tags" Target="../tags/tag576.xml"/><Relationship Id="rId12" Type="http://schemas.openxmlformats.org/officeDocument/2006/relationships/image" Target="../media/image496.png"/><Relationship Id="rId17" Type="http://schemas.openxmlformats.org/officeDocument/2006/relationships/image" Target="../media/image501.png"/><Relationship Id="rId2" Type="http://schemas.openxmlformats.org/officeDocument/2006/relationships/tags" Target="../tags/tag571.xml"/><Relationship Id="rId16" Type="http://schemas.openxmlformats.org/officeDocument/2006/relationships/image" Target="../media/image500.png"/><Relationship Id="rId20" Type="http://schemas.openxmlformats.org/officeDocument/2006/relationships/image" Target="../media/image504.png"/><Relationship Id="rId1" Type="http://schemas.openxmlformats.org/officeDocument/2006/relationships/tags" Target="../tags/tag570.xml"/><Relationship Id="rId6" Type="http://schemas.openxmlformats.org/officeDocument/2006/relationships/tags" Target="../tags/tag575.xml"/><Relationship Id="rId11" Type="http://schemas.openxmlformats.org/officeDocument/2006/relationships/notesSlide" Target="../notesSlides/notesSlide23.xml"/><Relationship Id="rId5" Type="http://schemas.openxmlformats.org/officeDocument/2006/relationships/tags" Target="../tags/tag574.xml"/><Relationship Id="rId15" Type="http://schemas.openxmlformats.org/officeDocument/2006/relationships/image" Target="../media/image499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503.png"/><Relationship Id="rId4" Type="http://schemas.openxmlformats.org/officeDocument/2006/relationships/tags" Target="../tags/tag573.xml"/><Relationship Id="rId9" Type="http://schemas.openxmlformats.org/officeDocument/2006/relationships/tags" Target="../tags/tag578.xml"/><Relationship Id="rId14" Type="http://schemas.openxmlformats.org/officeDocument/2006/relationships/image" Target="../media/image49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79.xml"/><Relationship Id="rId4" Type="http://schemas.openxmlformats.org/officeDocument/2006/relationships/image" Target="../media/image505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587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510.png"/><Relationship Id="rId3" Type="http://schemas.openxmlformats.org/officeDocument/2006/relationships/tags" Target="../tags/tag582.xml"/><Relationship Id="rId21" Type="http://schemas.openxmlformats.org/officeDocument/2006/relationships/image" Target="../media/image512.png"/><Relationship Id="rId7" Type="http://schemas.openxmlformats.org/officeDocument/2006/relationships/tags" Target="../tags/tag586.xml"/><Relationship Id="rId12" Type="http://schemas.openxmlformats.org/officeDocument/2006/relationships/tags" Target="../tags/tag591.xml"/><Relationship Id="rId17" Type="http://schemas.openxmlformats.org/officeDocument/2006/relationships/image" Target="../media/image509.png"/><Relationship Id="rId25" Type="http://schemas.openxmlformats.org/officeDocument/2006/relationships/image" Target="../media/image516.png"/><Relationship Id="rId2" Type="http://schemas.openxmlformats.org/officeDocument/2006/relationships/tags" Target="../tags/tag581.xml"/><Relationship Id="rId16" Type="http://schemas.openxmlformats.org/officeDocument/2006/relationships/image" Target="../media/image508.png"/><Relationship Id="rId20" Type="http://schemas.openxmlformats.org/officeDocument/2006/relationships/image" Target="../media/image78.png"/><Relationship Id="rId1" Type="http://schemas.openxmlformats.org/officeDocument/2006/relationships/tags" Target="../tags/tag580.xml"/><Relationship Id="rId6" Type="http://schemas.openxmlformats.org/officeDocument/2006/relationships/tags" Target="../tags/tag585.xml"/><Relationship Id="rId11" Type="http://schemas.openxmlformats.org/officeDocument/2006/relationships/tags" Target="../tags/tag590.xml"/><Relationship Id="rId24" Type="http://schemas.openxmlformats.org/officeDocument/2006/relationships/image" Target="../media/image515.png"/><Relationship Id="rId5" Type="http://schemas.openxmlformats.org/officeDocument/2006/relationships/tags" Target="../tags/tag584.xml"/><Relationship Id="rId15" Type="http://schemas.openxmlformats.org/officeDocument/2006/relationships/image" Target="../media/image507.png"/><Relationship Id="rId23" Type="http://schemas.openxmlformats.org/officeDocument/2006/relationships/image" Target="../media/image514.png"/><Relationship Id="rId10" Type="http://schemas.openxmlformats.org/officeDocument/2006/relationships/tags" Target="../tags/tag589.xml"/><Relationship Id="rId19" Type="http://schemas.openxmlformats.org/officeDocument/2006/relationships/image" Target="../media/image511.png"/><Relationship Id="rId4" Type="http://schemas.openxmlformats.org/officeDocument/2006/relationships/tags" Target="../tags/tag583.xml"/><Relationship Id="rId9" Type="http://schemas.openxmlformats.org/officeDocument/2006/relationships/tags" Target="../tags/tag588.xml"/><Relationship Id="rId14" Type="http://schemas.openxmlformats.org/officeDocument/2006/relationships/image" Target="../media/image506.png"/><Relationship Id="rId22" Type="http://schemas.openxmlformats.org/officeDocument/2006/relationships/image" Target="../media/image513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599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512.png"/><Relationship Id="rId3" Type="http://schemas.openxmlformats.org/officeDocument/2006/relationships/tags" Target="../tags/tag594.xml"/><Relationship Id="rId21" Type="http://schemas.openxmlformats.org/officeDocument/2006/relationships/image" Target="../media/image521.png"/><Relationship Id="rId7" Type="http://schemas.openxmlformats.org/officeDocument/2006/relationships/tags" Target="../tags/tag598.xml"/><Relationship Id="rId12" Type="http://schemas.openxmlformats.org/officeDocument/2006/relationships/tags" Target="../tags/tag603.xml"/><Relationship Id="rId17" Type="http://schemas.openxmlformats.org/officeDocument/2006/relationships/image" Target="../media/image78.png"/><Relationship Id="rId25" Type="http://schemas.openxmlformats.org/officeDocument/2006/relationships/image" Target="../media/image525.png"/><Relationship Id="rId2" Type="http://schemas.openxmlformats.org/officeDocument/2006/relationships/tags" Target="../tags/tag593.xml"/><Relationship Id="rId16" Type="http://schemas.openxmlformats.org/officeDocument/2006/relationships/image" Target="../media/image511.png"/><Relationship Id="rId20" Type="http://schemas.openxmlformats.org/officeDocument/2006/relationships/image" Target="../media/image520.png"/><Relationship Id="rId1" Type="http://schemas.openxmlformats.org/officeDocument/2006/relationships/tags" Target="../tags/tag592.xml"/><Relationship Id="rId6" Type="http://schemas.openxmlformats.org/officeDocument/2006/relationships/tags" Target="../tags/tag597.xml"/><Relationship Id="rId11" Type="http://schemas.openxmlformats.org/officeDocument/2006/relationships/tags" Target="../tags/tag602.xml"/><Relationship Id="rId24" Type="http://schemas.openxmlformats.org/officeDocument/2006/relationships/image" Target="../media/image524.png"/><Relationship Id="rId5" Type="http://schemas.openxmlformats.org/officeDocument/2006/relationships/tags" Target="../tags/tag596.xml"/><Relationship Id="rId15" Type="http://schemas.openxmlformats.org/officeDocument/2006/relationships/image" Target="../media/image518.png"/><Relationship Id="rId23" Type="http://schemas.openxmlformats.org/officeDocument/2006/relationships/image" Target="../media/image523.png"/><Relationship Id="rId10" Type="http://schemas.openxmlformats.org/officeDocument/2006/relationships/tags" Target="../tags/tag601.xml"/><Relationship Id="rId19" Type="http://schemas.openxmlformats.org/officeDocument/2006/relationships/image" Target="../media/image519.png"/><Relationship Id="rId4" Type="http://schemas.openxmlformats.org/officeDocument/2006/relationships/tags" Target="../tags/tag595.xml"/><Relationship Id="rId9" Type="http://schemas.openxmlformats.org/officeDocument/2006/relationships/tags" Target="../tags/tag600.xml"/><Relationship Id="rId14" Type="http://schemas.openxmlformats.org/officeDocument/2006/relationships/image" Target="../media/image517.png"/><Relationship Id="rId22" Type="http://schemas.openxmlformats.org/officeDocument/2006/relationships/image" Target="../media/image522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611.xml"/><Relationship Id="rId13" Type="http://schemas.openxmlformats.org/officeDocument/2006/relationships/image" Target="../media/image526.png"/><Relationship Id="rId18" Type="http://schemas.openxmlformats.org/officeDocument/2006/relationships/image" Target="../media/image528.png"/><Relationship Id="rId3" Type="http://schemas.openxmlformats.org/officeDocument/2006/relationships/tags" Target="../tags/tag606.xml"/><Relationship Id="rId21" Type="http://schemas.openxmlformats.org/officeDocument/2006/relationships/image" Target="../media/image531.png"/><Relationship Id="rId7" Type="http://schemas.openxmlformats.org/officeDocument/2006/relationships/tags" Target="../tags/tag61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527.png"/><Relationship Id="rId2" Type="http://schemas.openxmlformats.org/officeDocument/2006/relationships/tags" Target="../tags/tag605.xml"/><Relationship Id="rId16" Type="http://schemas.openxmlformats.org/officeDocument/2006/relationships/image" Target="../media/image512.png"/><Relationship Id="rId20" Type="http://schemas.openxmlformats.org/officeDocument/2006/relationships/image" Target="../media/image530.png"/><Relationship Id="rId1" Type="http://schemas.openxmlformats.org/officeDocument/2006/relationships/tags" Target="../tags/tag604.xml"/><Relationship Id="rId6" Type="http://schemas.openxmlformats.org/officeDocument/2006/relationships/tags" Target="../tags/tag609.xml"/><Relationship Id="rId11" Type="http://schemas.openxmlformats.org/officeDocument/2006/relationships/tags" Target="../tags/tag614.xml"/><Relationship Id="rId5" Type="http://schemas.openxmlformats.org/officeDocument/2006/relationships/tags" Target="../tags/tag608.xml"/><Relationship Id="rId15" Type="http://schemas.openxmlformats.org/officeDocument/2006/relationships/image" Target="../media/image78.png"/><Relationship Id="rId23" Type="http://schemas.openxmlformats.org/officeDocument/2006/relationships/image" Target="../media/image533.png"/><Relationship Id="rId10" Type="http://schemas.openxmlformats.org/officeDocument/2006/relationships/tags" Target="../tags/tag613.xml"/><Relationship Id="rId19" Type="http://schemas.openxmlformats.org/officeDocument/2006/relationships/image" Target="../media/image529.png"/><Relationship Id="rId4" Type="http://schemas.openxmlformats.org/officeDocument/2006/relationships/tags" Target="../tags/tag607.xml"/><Relationship Id="rId9" Type="http://schemas.openxmlformats.org/officeDocument/2006/relationships/tags" Target="../tags/tag612.xml"/><Relationship Id="rId14" Type="http://schemas.openxmlformats.org/officeDocument/2006/relationships/image" Target="../media/image511.png"/><Relationship Id="rId22" Type="http://schemas.openxmlformats.org/officeDocument/2006/relationships/image" Target="../media/image532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622.xml"/><Relationship Id="rId13" Type="http://schemas.openxmlformats.org/officeDocument/2006/relationships/tags" Target="../tags/tag627.xml"/><Relationship Id="rId18" Type="http://schemas.openxmlformats.org/officeDocument/2006/relationships/tags" Target="../tags/tag632.xml"/><Relationship Id="rId26" Type="http://schemas.openxmlformats.org/officeDocument/2006/relationships/image" Target="../media/image535.png"/><Relationship Id="rId3" Type="http://schemas.openxmlformats.org/officeDocument/2006/relationships/tags" Target="../tags/tag617.xml"/><Relationship Id="rId21" Type="http://schemas.openxmlformats.org/officeDocument/2006/relationships/image" Target="../media/image511.png"/><Relationship Id="rId34" Type="http://schemas.openxmlformats.org/officeDocument/2006/relationships/image" Target="../media/image543.png"/><Relationship Id="rId7" Type="http://schemas.openxmlformats.org/officeDocument/2006/relationships/tags" Target="../tags/tag621.xml"/><Relationship Id="rId12" Type="http://schemas.openxmlformats.org/officeDocument/2006/relationships/tags" Target="../tags/tag626.xml"/><Relationship Id="rId17" Type="http://schemas.openxmlformats.org/officeDocument/2006/relationships/tags" Target="../tags/tag631.xml"/><Relationship Id="rId25" Type="http://schemas.openxmlformats.org/officeDocument/2006/relationships/image" Target="../media/image534.png"/><Relationship Id="rId33" Type="http://schemas.openxmlformats.org/officeDocument/2006/relationships/image" Target="../media/image542.png"/><Relationship Id="rId2" Type="http://schemas.openxmlformats.org/officeDocument/2006/relationships/tags" Target="../tags/tag616.xml"/><Relationship Id="rId16" Type="http://schemas.openxmlformats.org/officeDocument/2006/relationships/tags" Target="../tags/tag630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538.png"/><Relationship Id="rId1" Type="http://schemas.openxmlformats.org/officeDocument/2006/relationships/tags" Target="../tags/tag615.xml"/><Relationship Id="rId6" Type="http://schemas.openxmlformats.org/officeDocument/2006/relationships/tags" Target="../tags/tag620.xml"/><Relationship Id="rId11" Type="http://schemas.openxmlformats.org/officeDocument/2006/relationships/tags" Target="../tags/tag625.xml"/><Relationship Id="rId24" Type="http://schemas.openxmlformats.org/officeDocument/2006/relationships/image" Target="../media/image513.png"/><Relationship Id="rId32" Type="http://schemas.openxmlformats.org/officeDocument/2006/relationships/image" Target="../media/image541.png"/><Relationship Id="rId5" Type="http://schemas.openxmlformats.org/officeDocument/2006/relationships/tags" Target="../tags/tag619.xml"/><Relationship Id="rId15" Type="http://schemas.openxmlformats.org/officeDocument/2006/relationships/tags" Target="../tags/tag629.xml"/><Relationship Id="rId23" Type="http://schemas.openxmlformats.org/officeDocument/2006/relationships/image" Target="../media/image512.png"/><Relationship Id="rId28" Type="http://schemas.openxmlformats.org/officeDocument/2006/relationships/image" Target="../media/image537.png"/><Relationship Id="rId10" Type="http://schemas.openxmlformats.org/officeDocument/2006/relationships/tags" Target="../tags/tag624.xml"/><Relationship Id="rId19" Type="http://schemas.openxmlformats.org/officeDocument/2006/relationships/tags" Target="../tags/tag633.xml"/><Relationship Id="rId31" Type="http://schemas.openxmlformats.org/officeDocument/2006/relationships/image" Target="../media/image540.png"/><Relationship Id="rId4" Type="http://schemas.openxmlformats.org/officeDocument/2006/relationships/tags" Target="../tags/tag618.xml"/><Relationship Id="rId9" Type="http://schemas.openxmlformats.org/officeDocument/2006/relationships/tags" Target="../tags/tag623.xml"/><Relationship Id="rId14" Type="http://schemas.openxmlformats.org/officeDocument/2006/relationships/tags" Target="../tags/tag628.xml"/><Relationship Id="rId22" Type="http://schemas.openxmlformats.org/officeDocument/2006/relationships/image" Target="../media/image78.png"/><Relationship Id="rId27" Type="http://schemas.openxmlformats.org/officeDocument/2006/relationships/image" Target="../media/image536.png"/><Relationship Id="rId30" Type="http://schemas.openxmlformats.org/officeDocument/2006/relationships/image" Target="../media/image539.png"/><Relationship Id="rId35" Type="http://schemas.openxmlformats.org/officeDocument/2006/relationships/image" Target="../media/image54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gif"/><Relationship Id="rId3" Type="http://schemas.openxmlformats.org/officeDocument/2006/relationships/tags" Target="../tags/tag43.xml"/><Relationship Id="rId7" Type="http://schemas.openxmlformats.org/officeDocument/2006/relationships/image" Target="../media/image45.gif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47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641.xml"/><Relationship Id="rId13" Type="http://schemas.openxmlformats.org/officeDocument/2006/relationships/tags" Target="../tags/tag646.xml"/><Relationship Id="rId18" Type="http://schemas.openxmlformats.org/officeDocument/2006/relationships/tags" Target="../tags/tag651.xml"/><Relationship Id="rId26" Type="http://schemas.openxmlformats.org/officeDocument/2006/relationships/image" Target="../media/image512.png"/><Relationship Id="rId3" Type="http://schemas.openxmlformats.org/officeDocument/2006/relationships/tags" Target="../tags/tag636.xml"/><Relationship Id="rId21" Type="http://schemas.openxmlformats.org/officeDocument/2006/relationships/tags" Target="../tags/tag654.xml"/><Relationship Id="rId34" Type="http://schemas.openxmlformats.org/officeDocument/2006/relationships/image" Target="../media/image552.png"/><Relationship Id="rId7" Type="http://schemas.openxmlformats.org/officeDocument/2006/relationships/tags" Target="../tags/tag640.xml"/><Relationship Id="rId12" Type="http://schemas.openxmlformats.org/officeDocument/2006/relationships/tags" Target="../tags/tag645.xml"/><Relationship Id="rId17" Type="http://schemas.openxmlformats.org/officeDocument/2006/relationships/tags" Target="../tags/tag650.xml"/><Relationship Id="rId25" Type="http://schemas.openxmlformats.org/officeDocument/2006/relationships/image" Target="../media/image78.png"/><Relationship Id="rId33" Type="http://schemas.openxmlformats.org/officeDocument/2006/relationships/image" Target="../media/image551.png"/><Relationship Id="rId2" Type="http://schemas.openxmlformats.org/officeDocument/2006/relationships/tags" Target="../tags/tag635.xml"/><Relationship Id="rId16" Type="http://schemas.openxmlformats.org/officeDocument/2006/relationships/tags" Target="../tags/tag649.xml"/><Relationship Id="rId20" Type="http://schemas.openxmlformats.org/officeDocument/2006/relationships/tags" Target="../tags/tag653.xml"/><Relationship Id="rId29" Type="http://schemas.openxmlformats.org/officeDocument/2006/relationships/image" Target="../media/image547.png"/><Relationship Id="rId1" Type="http://schemas.openxmlformats.org/officeDocument/2006/relationships/tags" Target="../tags/tag634.xml"/><Relationship Id="rId6" Type="http://schemas.openxmlformats.org/officeDocument/2006/relationships/tags" Target="../tags/tag639.xml"/><Relationship Id="rId11" Type="http://schemas.openxmlformats.org/officeDocument/2006/relationships/tags" Target="../tags/tag644.xml"/><Relationship Id="rId24" Type="http://schemas.openxmlformats.org/officeDocument/2006/relationships/image" Target="../media/image511.png"/><Relationship Id="rId32" Type="http://schemas.openxmlformats.org/officeDocument/2006/relationships/image" Target="../media/image550.png"/><Relationship Id="rId5" Type="http://schemas.openxmlformats.org/officeDocument/2006/relationships/tags" Target="../tags/tag638.xml"/><Relationship Id="rId15" Type="http://schemas.openxmlformats.org/officeDocument/2006/relationships/tags" Target="../tags/tag648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546.png"/><Relationship Id="rId10" Type="http://schemas.openxmlformats.org/officeDocument/2006/relationships/tags" Target="../tags/tag643.xml"/><Relationship Id="rId19" Type="http://schemas.openxmlformats.org/officeDocument/2006/relationships/tags" Target="../tags/tag652.xml"/><Relationship Id="rId31" Type="http://schemas.openxmlformats.org/officeDocument/2006/relationships/image" Target="../media/image549.png"/><Relationship Id="rId4" Type="http://schemas.openxmlformats.org/officeDocument/2006/relationships/tags" Target="../tags/tag637.xml"/><Relationship Id="rId9" Type="http://schemas.openxmlformats.org/officeDocument/2006/relationships/tags" Target="../tags/tag642.xml"/><Relationship Id="rId14" Type="http://schemas.openxmlformats.org/officeDocument/2006/relationships/tags" Target="../tags/tag647.xml"/><Relationship Id="rId22" Type="http://schemas.openxmlformats.org/officeDocument/2006/relationships/tags" Target="../tags/tag655.xml"/><Relationship Id="rId27" Type="http://schemas.openxmlformats.org/officeDocument/2006/relationships/image" Target="../media/image545.png"/><Relationship Id="rId30" Type="http://schemas.openxmlformats.org/officeDocument/2006/relationships/image" Target="../media/image548.png"/><Relationship Id="rId35" Type="http://schemas.openxmlformats.org/officeDocument/2006/relationships/image" Target="../media/image513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663.xml"/><Relationship Id="rId13" Type="http://schemas.openxmlformats.org/officeDocument/2006/relationships/tags" Target="../tags/tag668.xml"/><Relationship Id="rId18" Type="http://schemas.openxmlformats.org/officeDocument/2006/relationships/image" Target="../media/image554.png"/><Relationship Id="rId26" Type="http://schemas.openxmlformats.org/officeDocument/2006/relationships/image" Target="../media/image512.png"/><Relationship Id="rId3" Type="http://schemas.openxmlformats.org/officeDocument/2006/relationships/tags" Target="../tags/tag658.xml"/><Relationship Id="rId21" Type="http://schemas.openxmlformats.org/officeDocument/2006/relationships/image" Target="../media/image397.png"/><Relationship Id="rId7" Type="http://schemas.openxmlformats.org/officeDocument/2006/relationships/tags" Target="../tags/tag662.xml"/><Relationship Id="rId12" Type="http://schemas.openxmlformats.org/officeDocument/2006/relationships/tags" Target="../tags/tag667.xml"/><Relationship Id="rId17" Type="http://schemas.openxmlformats.org/officeDocument/2006/relationships/image" Target="../media/image513.png"/><Relationship Id="rId25" Type="http://schemas.openxmlformats.org/officeDocument/2006/relationships/image" Target="../media/image560.png"/><Relationship Id="rId2" Type="http://schemas.openxmlformats.org/officeDocument/2006/relationships/tags" Target="../tags/tag657.xml"/><Relationship Id="rId16" Type="http://schemas.openxmlformats.org/officeDocument/2006/relationships/image" Target="../media/image78.png"/><Relationship Id="rId20" Type="http://schemas.openxmlformats.org/officeDocument/2006/relationships/image" Target="../media/image556.png"/><Relationship Id="rId1" Type="http://schemas.openxmlformats.org/officeDocument/2006/relationships/tags" Target="../tags/tag656.xml"/><Relationship Id="rId6" Type="http://schemas.openxmlformats.org/officeDocument/2006/relationships/tags" Target="../tags/tag661.xml"/><Relationship Id="rId11" Type="http://schemas.openxmlformats.org/officeDocument/2006/relationships/tags" Target="../tags/tag666.xml"/><Relationship Id="rId24" Type="http://schemas.openxmlformats.org/officeDocument/2006/relationships/image" Target="../media/image559.png"/><Relationship Id="rId5" Type="http://schemas.openxmlformats.org/officeDocument/2006/relationships/tags" Target="../tags/tag660.xml"/><Relationship Id="rId15" Type="http://schemas.openxmlformats.org/officeDocument/2006/relationships/image" Target="../media/image553.png"/><Relationship Id="rId23" Type="http://schemas.openxmlformats.org/officeDocument/2006/relationships/image" Target="../media/image558.png"/><Relationship Id="rId10" Type="http://schemas.openxmlformats.org/officeDocument/2006/relationships/tags" Target="../tags/tag665.xml"/><Relationship Id="rId19" Type="http://schemas.openxmlformats.org/officeDocument/2006/relationships/image" Target="../media/image555.png"/><Relationship Id="rId4" Type="http://schemas.openxmlformats.org/officeDocument/2006/relationships/tags" Target="../tags/tag659.xml"/><Relationship Id="rId9" Type="http://schemas.openxmlformats.org/officeDocument/2006/relationships/tags" Target="../tags/tag664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557.png"/><Relationship Id="rId27" Type="http://schemas.openxmlformats.org/officeDocument/2006/relationships/image" Target="../media/image511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676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554.png"/><Relationship Id="rId3" Type="http://schemas.openxmlformats.org/officeDocument/2006/relationships/tags" Target="../tags/tag671.xml"/><Relationship Id="rId21" Type="http://schemas.openxmlformats.org/officeDocument/2006/relationships/image" Target="../media/image547.png"/><Relationship Id="rId7" Type="http://schemas.openxmlformats.org/officeDocument/2006/relationships/tags" Target="../tags/tag675.xml"/><Relationship Id="rId12" Type="http://schemas.openxmlformats.org/officeDocument/2006/relationships/tags" Target="../tags/tag680.xml"/><Relationship Id="rId17" Type="http://schemas.openxmlformats.org/officeDocument/2006/relationships/image" Target="../media/image561.png"/><Relationship Id="rId25" Type="http://schemas.openxmlformats.org/officeDocument/2006/relationships/image" Target="../media/image564.png"/><Relationship Id="rId2" Type="http://schemas.openxmlformats.org/officeDocument/2006/relationships/tags" Target="../tags/tag670.xml"/><Relationship Id="rId16" Type="http://schemas.openxmlformats.org/officeDocument/2006/relationships/image" Target="../media/image513.png"/><Relationship Id="rId20" Type="http://schemas.openxmlformats.org/officeDocument/2006/relationships/image" Target="../media/image388.png"/><Relationship Id="rId1" Type="http://schemas.openxmlformats.org/officeDocument/2006/relationships/tags" Target="../tags/tag669.xml"/><Relationship Id="rId6" Type="http://schemas.openxmlformats.org/officeDocument/2006/relationships/tags" Target="../tags/tag674.xml"/><Relationship Id="rId11" Type="http://schemas.openxmlformats.org/officeDocument/2006/relationships/tags" Target="../tags/tag679.xml"/><Relationship Id="rId24" Type="http://schemas.openxmlformats.org/officeDocument/2006/relationships/image" Target="../media/image563.png"/><Relationship Id="rId5" Type="http://schemas.openxmlformats.org/officeDocument/2006/relationships/tags" Target="../tags/tag673.xml"/><Relationship Id="rId15" Type="http://schemas.openxmlformats.org/officeDocument/2006/relationships/image" Target="../media/image78.png"/><Relationship Id="rId23" Type="http://schemas.openxmlformats.org/officeDocument/2006/relationships/image" Target="../media/image562.png"/><Relationship Id="rId10" Type="http://schemas.openxmlformats.org/officeDocument/2006/relationships/tags" Target="../tags/tag678.xml"/><Relationship Id="rId19" Type="http://schemas.openxmlformats.org/officeDocument/2006/relationships/image" Target="../media/image555.png"/><Relationship Id="rId4" Type="http://schemas.openxmlformats.org/officeDocument/2006/relationships/tags" Target="../tags/tag672.xml"/><Relationship Id="rId9" Type="http://schemas.openxmlformats.org/officeDocument/2006/relationships/tags" Target="../tags/tag677.xml"/><Relationship Id="rId14" Type="http://schemas.openxmlformats.org/officeDocument/2006/relationships/image" Target="../media/image511.png"/><Relationship Id="rId22" Type="http://schemas.openxmlformats.org/officeDocument/2006/relationships/image" Target="../media/image397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688.xml"/><Relationship Id="rId13" Type="http://schemas.openxmlformats.org/officeDocument/2006/relationships/tags" Target="../tags/tag693.xml"/><Relationship Id="rId18" Type="http://schemas.openxmlformats.org/officeDocument/2006/relationships/tags" Target="../tags/tag698.xml"/><Relationship Id="rId26" Type="http://schemas.openxmlformats.org/officeDocument/2006/relationships/image" Target="../media/image566.png"/><Relationship Id="rId39" Type="http://schemas.openxmlformats.org/officeDocument/2006/relationships/image" Target="../media/image579.png"/><Relationship Id="rId3" Type="http://schemas.openxmlformats.org/officeDocument/2006/relationships/tags" Target="../tags/tag683.xml"/><Relationship Id="rId21" Type="http://schemas.openxmlformats.org/officeDocument/2006/relationships/tags" Target="../tags/tag701.xml"/><Relationship Id="rId34" Type="http://schemas.openxmlformats.org/officeDocument/2006/relationships/image" Target="../media/image574.png"/><Relationship Id="rId42" Type="http://schemas.openxmlformats.org/officeDocument/2006/relationships/image" Target="../media/image582.png"/><Relationship Id="rId7" Type="http://schemas.openxmlformats.org/officeDocument/2006/relationships/tags" Target="../tags/tag687.xml"/><Relationship Id="rId12" Type="http://schemas.openxmlformats.org/officeDocument/2006/relationships/tags" Target="../tags/tag692.xml"/><Relationship Id="rId17" Type="http://schemas.openxmlformats.org/officeDocument/2006/relationships/tags" Target="../tags/tag697.xml"/><Relationship Id="rId25" Type="http://schemas.openxmlformats.org/officeDocument/2006/relationships/image" Target="../media/image565.png"/><Relationship Id="rId33" Type="http://schemas.openxmlformats.org/officeDocument/2006/relationships/image" Target="../media/image573.png"/><Relationship Id="rId38" Type="http://schemas.openxmlformats.org/officeDocument/2006/relationships/image" Target="../media/image578.png"/><Relationship Id="rId2" Type="http://schemas.openxmlformats.org/officeDocument/2006/relationships/tags" Target="../tags/tag682.xml"/><Relationship Id="rId16" Type="http://schemas.openxmlformats.org/officeDocument/2006/relationships/tags" Target="../tags/tag696.xml"/><Relationship Id="rId20" Type="http://schemas.openxmlformats.org/officeDocument/2006/relationships/tags" Target="../tags/tag700.xml"/><Relationship Id="rId29" Type="http://schemas.openxmlformats.org/officeDocument/2006/relationships/image" Target="../media/image569.png"/><Relationship Id="rId41" Type="http://schemas.openxmlformats.org/officeDocument/2006/relationships/image" Target="../media/image581.png"/><Relationship Id="rId1" Type="http://schemas.openxmlformats.org/officeDocument/2006/relationships/tags" Target="../tags/tag681.xml"/><Relationship Id="rId6" Type="http://schemas.openxmlformats.org/officeDocument/2006/relationships/tags" Target="../tags/tag686.xml"/><Relationship Id="rId11" Type="http://schemas.openxmlformats.org/officeDocument/2006/relationships/tags" Target="../tags/tag691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572.png"/><Relationship Id="rId37" Type="http://schemas.openxmlformats.org/officeDocument/2006/relationships/image" Target="../media/image577.png"/><Relationship Id="rId40" Type="http://schemas.openxmlformats.org/officeDocument/2006/relationships/image" Target="../media/image580.png"/><Relationship Id="rId45" Type="http://schemas.openxmlformats.org/officeDocument/2006/relationships/image" Target="../media/image585.png"/><Relationship Id="rId5" Type="http://schemas.openxmlformats.org/officeDocument/2006/relationships/tags" Target="../tags/tag685.xml"/><Relationship Id="rId15" Type="http://schemas.openxmlformats.org/officeDocument/2006/relationships/tags" Target="../tags/tag695.xml"/><Relationship Id="rId23" Type="http://schemas.openxmlformats.org/officeDocument/2006/relationships/tags" Target="../tags/tag703.xml"/><Relationship Id="rId28" Type="http://schemas.openxmlformats.org/officeDocument/2006/relationships/image" Target="../media/image568.png"/><Relationship Id="rId36" Type="http://schemas.openxmlformats.org/officeDocument/2006/relationships/image" Target="../media/image576.png"/><Relationship Id="rId10" Type="http://schemas.openxmlformats.org/officeDocument/2006/relationships/tags" Target="../tags/tag690.xml"/><Relationship Id="rId19" Type="http://schemas.openxmlformats.org/officeDocument/2006/relationships/tags" Target="../tags/tag699.xml"/><Relationship Id="rId31" Type="http://schemas.openxmlformats.org/officeDocument/2006/relationships/image" Target="../media/image571.png"/><Relationship Id="rId44" Type="http://schemas.openxmlformats.org/officeDocument/2006/relationships/image" Target="../media/image584.png"/><Relationship Id="rId4" Type="http://schemas.openxmlformats.org/officeDocument/2006/relationships/tags" Target="../tags/tag684.xml"/><Relationship Id="rId9" Type="http://schemas.openxmlformats.org/officeDocument/2006/relationships/tags" Target="../tags/tag689.xml"/><Relationship Id="rId14" Type="http://schemas.openxmlformats.org/officeDocument/2006/relationships/tags" Target="../tags/tag694.xml"/><Relationship Id="rId22" Type="http://schemas.openxmlformats.org/officeDocument/2006/relationships/tags" Target="../tags/tag702.xml"/><Relationship Id="rId27" Type="http://schemas.openxmlformats.org/officeDocument/2006/relationships/image" Target="../media/image567.png"/><Relationship Id="rId30" Type="http://schemas.openxmlformats.org/officeDocument/2006/relationships/image" Target="../media/image570.png"/><Relationship Id="rId35" Type="http://schemas.openxmlformats.org/officeDocument/2006/relationships/image" Target="../media/image575.png"/><Relationship Id="rId43" Type="http://schemas.openxmlformats.org/officeDocument/2006/relationships/image" Target="../media/image583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588.png"/><Relationship Id="rId3" Type="http://schemas.openxmlformats.org/officeDocument/2006/relationships/tags" Target="../tags/tag706.xml"/><Relationship Id="rId7" Type="http://schemas.openxmlformats.org/officeDocument/2006/relationships/tags" Target="../tags/tag710.xml"/><Relationship Id="rId12" Type="http://schemas.openxmlformats.org/officeDocument/2006/relationships/image" Target="../media/image587.png"/><Relationship Id="rId2" Type="http://schemas.openxmlformats.org/officeDocument/2006/relationships/tags" Target="../tags/tag705.xml"/><Relationship Id="rId1" Type="http://schemas.openxmlformats.org/officeDocument/2006/relationships/tags" Target="../tags/tag704.xml"/><Relationship Id="rId6" Type="http://schemas.openxmlformats.org/officeDocument/2006/relationships/tags" Target="../tags/tag709.xml"/><Relationship Id="rId11" Type="http://schemas.openxmlformats.org/officeDocument/2006/relationships/image" Target="../media/image450.png"/><Relationship Id="rId5" Type="http://schemas.openxmlformats.org/officeDocument/2006/relationships/tags" Target="../tags/tag708.xml"/><Relationship Id="rId15" Type="http://schemas.openxmlformats.org/officeDocument/2006/relationships/image" Target="../media/image590.png"/><Relationship Id="rId10" Type="http://schemas.openxmlformats.org/officeDocument/2006/relationships/image" Target="../media/image449.png"/><Relationship Id="rId4" Type="http://schemas.openxmlformats.org/officeDocument/2006/relationships/tags" Target="../tags/tag707.xml"/><Relationship Id="rId9" Type="http://schemas.openxmlformats.org/officeDocument/2006/relationships/image" Target="../media/image586.png"/><Relationship Id="rId14" Type="http://schemas.openxmlformats.org/officeDocument/2006/relationships/image" Target="../media/image589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718.xml"/><Relationship Id="rId13" Type="http://schemas.openxmlformats.org/officeDocument/2006/relationships/image" Target="../media/image582.png"/><Relationship Id="rId18" Type="http://schemas.openxmlformats.org/officeDocument/2006/relationships/image" Target="../media/image592.png"/><Relationship Id="rId3" Type="http://schemas.openxmlformats.org/officeDocument/2006/relationships/tags" Target="../tags/tag713.xml"/><Relationship Id="rId21" Type="http://schemas.openxmlformats.org/officeDocument/2006/relationships/image" Target="../media/image595.png"/><Relationship Id="rId7" Type="http://schemas.openxmlformats.org/officeDocument/2006/relationships/tags" Target="../tags/tag717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591.png"/><Relationship Id="rId2" Type="http://schemas.openxmlformats.org/officeDocument/2006/relationships/tags" Target="../tags/tag712.xml"/><Relationship Id="rId16" Type="http://schemas.openxmlformats.org/officeDocument/2006/relationships/image" Target="../media/image585.png"/><Relationship Id="rId20" Type="http://schemas.openxmlformats.org/officeDocument/2006/relationships/image" Target="../media/image594.png"/><Relationship Id="rId1" Type="http://schemas.openxmlformats.org/officeDocument/2006/relationships/tags" Target="../tags/tag711.xml"/><Relationship Id="rId6" Type="http://schemas.openxmlformats.org/officeDocument/2006/relationships/tags" Target="../tags/tag716.xml"/><Relationship Id="rId11" Type="http://schemas.openxmlformats.org/officeDocument/2006/relationships/tags" Target="../tags/tag721.xml"/><Relationship Id="rId5" Type="http://schemas.openxmlformats.org/officeDocument/2006/relationships/tags" Target="../tags/tag715.xml"/><Relationship Id="rId15" Type="http://schemas.openxmlformats.org/officeDocument/2006/relationships/image" Target="../media/image584.png"/><Relationship Id="rId23" Type="http://schemas.openxmlformats.org/officeDocument/2006/relationships/image" Target="../media/image597.png"/><Relationship Id="rId10" Type="http://schemas.openxmlformats.org/officeDocument/2006/relationships/tags" Target="../tags/tag720.xml"/><Relationship Id="rId19" Type="http://schemas.openxmlformats.org/officeDocument/2006/relationships/image" Target="../media/image593.png"/><Relationship Id="rId4" Type="http://schemas.openxmlformats.org/officeDocument/2006/relationships/tags" Target="../tags/tag714.xml"/><Relationship Id="rId9" Type="http://schemas.openxmlformats.org/officeDocument/2006/relationships/tags" Target="../tags/tag719.xml"/><Relationship Id="rId14" Type="http://schemas.openxmlformats.org/officeDocument/2006/relationships/image" Target="../media/image583.png"/><Relationship Id="rId22" Type="http://schemas.openxmlformats.org/officeDocument/2006/relationships/image" Target="../media/image596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729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600.png"/><Relationship Id="rId3" Type="http://schemas.openxmlformats.org/officeDocument/2006/relationships/tags" Target="../tags/tag724.xml"/><Relationship Id="rId21" Type="http://schemas.openxmlformats.org/officeDocument/2006/relationships/image" Target="../media/image603.png"/><Relationship Id="rId7" Type="http://schemas.openxmlformats.org/officeDocument/2006/relationships/tags" Target="../tags/tag728.xml"/><Relationship Id="rId12" Type="http://schemas.openxmlformats.org/officeDocument/2006/relationships/tags" Target="../tags/tag733.xml"/><Relationship Id="rId17" Type="http://schemas.openxmlformats.org/officeDocument/2006/relationships/image" Target="../media/image599.png"/><Relationship Id="rId25" Type="http://schemas.openxmlformats.org/officeDocument/2006/relationships/image" Target="../media/image607.png"/><Relationship Id="rId2" Type="http://schemas.openxmlformats.org/officeDocument/2006/relationships/tags" Target="../tags/tag723.xml"/><Relationship Id="rId16" Type="http://schemas.openxmlformats.org/officeDocument/2006/relationships/image" Target="../media/image598.png"/><Relationship Id="rId20" Type="http://schemas.openxmlformats.org/officeDocument/2006/relationships/image" Target="../media/image602.png"/><Relationship Id="rId1" Type="http://schemas.openxmlformats.org/officeDocument/2006/relationships/tags" Target="../tags/tag722.xml"/><Relationship Id="rId6" Type="http://schemas.openxmlformats.org/officeDocument/2006/relationships/tags" Target="../tags/tag727.xml"/><Relationship Id="rId11" Type="http://schemas.openxmlformats.org/officeDocument/2006/relationships/tags" Target="../tags/tag732.xml"/><Relationship Id="rId24" Type="http://schemas.openxmlformats.org/officeDocument/2006/relationships/image" Target="../media/image606.png"/><Relationship Id="rId5" Type="http://schemas.openxmlformats.org/officeDocument/2006/relationships/tags" Target="../tags/tag726.xml"/><Relationship Id="rId15" Type="http://schemas.openxmlformats.org/officeDocument/2006/relationships/image" Target="../media/image512.png"/><Relationship Id="rId23" Type="http://schemas.openxmlformats.org/officeDocument/2006/relationships/image" Target="../media/image605.png"/><Relationship Id="rId10" Type="http://schemas.openxmlformats.org/officeDocument/2006/relationships/tags" Target="../tags/tag731.xml"/><Relationship Id="rId19" Type="http://schemas.openxmlformats.org/officeDocument/2006/relationships/image" Target="../media/image601.png"/><Relationship Id="rId4" Type="http://schemas.openxmlformats.org/officeDocument/2006/relationships/tags" Target="../tags/tag725.xml"/><Relationship Id="rId9" Type="http://schemas.openxmlformats.org/officeDocument/2006/relationships/tags" Target="../tags/tag730.xml"/><Relationship Id="rId14" Type="http://schemas.openxmlformats.org/officeDocument/2006/relationships/image" Target="../media/image78.png"/><Relationship Id="rId22" Type="http://schemas.openxmlformats.org/officeDocument/2006/relationships/image" Target="../media/image604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741.xml"/><Relationship Id="rId13" Type="http://schemas.openxmlformats.org/officeDocument/2006/relationships/tags" Target="../tags/tag746.xml"/><Relationship Id="rId18" Type="http://schemas.openxmlformats.org/officeDocument/2006/relationships/tags" Target="../tags/tag751.xml"/><Relationship Id="rId26" Type="http://schemas.openxmlformats.org/officeDocument/2006/relationships/image" Target="../media/image601.png"/><Relationship Id="rId3" Type="http://schemas.openxmlformats.org/officeDocument/2006/relationships/tags" Target="../tags/tag736.xml"/><Relationship Id="rId21" Type="http://schemas.openxmlformats.org/officeDocument/2006/relationships/image" Target="../media/image78.png"/><Relationship Id="rId34" Type="http://schemas.openxmlformats.org/officeDocument/2006/relationships/image" Target="../media/image614.png"/><Relationship Id="rId7" Type="http://schemas.openxmlformats.org/officeDocument/2006/relationships/tags" Target="../tags/tag740.xml"/><Relationship Id="rId12" Type="http://schemas.openxmlformats.org/officeDocument/2006/relationships/tags" Target="../tags/tag745.xml"/><Relationship Id="rId17" Type="http://schemas.openxmlformats.org/officeDocument/2006/relationships/tags" Target="../tags/tag750.xml"/><Relationship Id="rId25" Type="http://schemas.openxmlformats.org/officeDocument/2006/relationships/image" Target="../media/image600.png"/><Relationship Id="rId33" Type="http://schemas.openxmlformats.org/officeDocument/2006/relationships/image" Target="../media/image613.png"/><Relationship Id="rId38" Type="http://schemas.openxmlformats.org/officeDocument/2006/relationships/image" Target="../media/image618.png"/><Relationship Id="rId2" Type="http://schemas.openxmlformats.org/officeDocument/2006/relationships/tags" Target="../tags/tag735.xml"/><Relationship Id="rId16" Type="http://schemas.openxmlformats.org/officeDocument/2006/relationships/tags" Target="../tags/tag749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610.png"/><Relationship Id="rId1" Type="http://schemas.openxmlformats.org/officeDocument/2006/relationships/tags" Target="../tags/tag734.xml"/><Relationship Id="rId6" Type="http://schemas.openxmlformats.org/officeDocument/2006/relationships/tags" Target="../tags/tag739.xml"/><Relationship Id="rId11" Type="http://schemas.openxmlformats.org/officeDocument/2006/relationships/tags" Target="../tags/tag744.xml"/><Relationship Id="rId24" Type="http://schemas.openxmlformats.org/officeDocument/2006/relationships/image" Target="../media/image599.png"/><Relationship Id="rId32" Type="http://schemas.openxmlformats.org/officeDocument/2006/relationships/image" Target="../media/image612.png"/><Relationship Id="rId37" Type="http://schemas.openxmlformats.org/officeDocument/2006/relationships/image" Target="../media/image617.png"/><Relationship Id="rId5" Type="http://schemas.openxmlformats.org/officeDocument/2006/relationships/tags" Target="../tags/tag738.xml"/><Relationship Id="rId15" Type="http://schemas.openxmlformats.org/officeDocument/2006/relationships/tags" Target="../tags/tag748.xml"/><Relationship Id="rId23" Type="http://schemas.openxmlformats.org/officeDocument/2006/relationships/image" Target="../media/image598.png"/><Relationship Id="rId28" Type="http://schemas.openxmlformats.org/officeDocument/2006/relationships/image" Target="../media/image609.png"/><Relationship Id="rId36" Type="http://schemas.openxmlformats.org/officeDocument/2006/relationships/image" Target="../media/image616.png"/><Relationship Id="rId10" Type="http://schemas.openxmlformats.org/officeDocument/2006/relationships/tags" Target="../tags/tag743.xml"/><Relationship Id="rId19" Type="http://schemas.openxmlformats.org/officeDocument/2006/relationships/tags" Target="../tags/tag752.xml"/><Relationship Id="rId31" Type="http://schemas.openxmlformats.org/officeDocument/2006/relationships/image" Target="../media/image603.png"/><Relationship Id="rId4" Type="http://schemas.openxmlformats.org/officeDocument/2006/relationships/tags" Target="../tags/tag737.xml"/><Relationship Id="rId9" Type="http://schemas.openxmlformats.org/officeDocument/2006/relationships/tags" Target="../tags/tag742.xml"/><Relationship Id="rId14" Type="http://schemas.openxmlformats.org/officeDocument/2006/relationships/tags" Target="../tags/tag747.xml"/><Relationship Id="rId22" Type="http://schemas.openxmlformats.org/officeDocument/2006/relationships/image" Target="../media/image512.png"/><Relationship Id="rId27" Type="http://schemas.openxmlformats.org/officeDocument/2006/relationships/image" Target="../media/image608.png"/><Relationship Id="rId30" Type="http://schemas.openxmlformats.org/officeDocument/2006/relationships/image" Target="../media/image611.png"/><Relationship Id="rId35" Type="http://schemas.openxmlformats.org/officeDocument/2006/relationships/image" Target="../media/image615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760.xml"/><Relationship Id="rId13" Type="http://schemas.openxmlformats.org/officeDocument/2006/relationships/tags" Target="../tags/tag765.xml"/><Relationship Id="rId18" Type="http://schemas.openxmlformats.org/officeDocument/2006/relationships/image" Target="../media/image78.png"/><Relationship Id="rId26" Type="http://schemas.openxmlformats.org/officeDocument/2006/relationships/image" Target="../media/image624.png"/><Relationship Id="rId3" Type="http://schemas.openxmlformats.org/officeDocument/2006/relationships/tags" Target="../tags/tag755.xml"/><Relationship Id="rId21" Type="http://schemas.openxmlformats.org/officeDocument/2006/relationships/image" Target="../media/image619.png"/><Relationship Id="rId7" Type="http://schemas.openxmlformats.org/officeDocument/2006/relationships/tags" Target="../tags/tag759.xml"/><Relationship Id="rId12" Type="http://schemas.openxmlformats.org/officeDocument/2006/relationships/tags" Target="../tags/tag764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623.png"/><Relationship Id="rId2" Type="http://schemas.openxmlformats.org/officeDocument/2006/relationships/tags" Target="../tags/tag754.xml"/><Relationship Id="rId16" Type="http://schemas.openxmlformats.org/officeDocument/2006/relationships/tags" Target="../tags/tag768.xml"/><Relationship Id="rId20" Type="http://schemas.openxmlformats.org/officeDocument/2006/relationships/image" Target="../media/image600.png"/><Relationship Id="rId29" Type="http://schemas.openxmlformats.org/officeDocument/2006/relationships/image" Target="../media/image626.png"/><Relationship Id="rId1" Type="http://schemas.openxmlformats.org/officeDocument/2006/relationships/tags" Target="../tags/tag753.xml"/><Relationship Id="rId6" Type="http://schemas.openxmlformats.org/officeDocument/2006/relationships/tags" Target="../tags/tag758.xml"/><Relationship Id="rId11" Type="http://schemas.openxmlformats.org/officeDocument/2006/relationships/tags" Target="../tags/tag763.xml"/><Relationship Id="rId24" Type="http://schemas.openxmlformats.org/officeDocument/2006/relationships/image" Target="../media/image622.png"/><Relationship Id="rId32" Type="http://schemas.openxmlformats.org/officeDocument/2006/relationships/image" Target="../media/image629.png"/><Relationship Id="rId5" Type="http://schemas.openxmlformats.org/officeDocument/2006/relationships/tags" Target="../tags/tag757.xml"/><Relationship Id="rId15" Type="http://schemas.openxmlformats.org/officeDocument/2006/relationships/tags" Target="../tags/tag767.xml"/><Relationship Id="rId23" Type="http://schemas.openxmlformats.org/officeDocument/2006/relationships/image" Target="../media/image621.png"/><Relationship Id="rId28" Type="http://schemas.openxmlformats.org/officeDocument/2006/relationships/image" Target="../media/image625.png"/><Relationship Id="rId10" Type="http://schemas.openxmlformats.org/officeDocument/2006/relationships/tags" Target="../tags/tag762.xml"/><Relationship Id="rId19" Type="http://schemas.openxmlformats.org/officeDocument/2006/relationships/image" Target="../media/image512.png"/><Relationship Id="rId31" Type="http://schemas.openxmlformats.org/officeDocument/2006/relationships/image" Target="../media/image628.png"/><Relationship Id="rId4" Type="http://schemas.openxmlformats.org/officeDocument/2006/relationships/tags" Target="../tags/tag756.xml"/><Relationship Id="rId9" Type="http://schemas.openxmlformats.org/officeDocument/2006/relationships/tags" Target="../tags/tag761.xml"/><Relationship Id="rId14" Type="http://schemas.openxmlformats.org/officeDocument/2006/relationships/tags" Target="../tags/tag766.xml"/><Relationship Id="rId22" Type="http://schemas.openxmlformats.org/officeDocument/2006/relationships/image" Target="../media/image620.png"/><Relationship Id="rId27" Type="http://schemas.openxmlformats.org/officeDocument/2006/relationships/image" Target="../media/image513.png"/><Relationship Id="rId30" Type="http://schemas.openxmlformats.org/officeDocument/2006/relationships/image" Target="../media/image627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776.xml"/><Relationship Id="rId13" Type="http://schemas.openxmlformats.org/officeDocument/2006/relationships/tags" Target="../tags/tag781.xml"/><Relationship Id="rId18" Type="http://schemas.openxmlformats.org/officeDocument/2006/relationships/image" Target="../media/image631.png"/><Relationship Id="rId26" Type="http://schemas.openxmlformats.org/officeDocument/2006/relationships/image" Target="../media/image639.png"/><Relationship Id="rId3" Type="http://schemas.openxmlformats.org/officeDocument/2006/relationships/tags" Target="../tags/tag771.xml"/><Relationship Id="rId21" Type="http://schemas.openxmlformats.org/officeDocument/2006/relationships/image" Target="../media/image634.png"/><Relationship Id="rId7" Type="http://schemas.openxmlformats.org/officeDocument/2006/relationships/tags" Target="../tags/tag775.xml"/><Relationship Id="rId12" Type="http://schemas.openxmlformats.org/officeDocument/2006/relationships/tags" Target="../tags/tag780.xml"/><Relationship Id="rId17" Type="http://schemas.openxmlformats.org/officeDocument/2006/relationships/image" Target="../media/image630.png"/><Relationship Id="rId25" Type="http://schemas.openxmlformats.org/officeDocument/2006/relationships/image" Target="../media/image638.png"/><Relationship Id="rId2" Type="http://schemas.openxmlformats.org/officeDocument/2006/relationships/tags" Target="../tags/tag770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633.png"/><Relationship Id="rId29" Type="http://schemas.openxmlformats.org/officeDocument/2006/relationships/image" Target="../media/image642.png"/><Relationship Id="rId1" Type="http://schemas.openxmlformats.org/officeDocument/2006/relationships/tags" Target="../tags/tag769.xml"/><Relationship Id="rId6" Type="http://schemas.openxmlformats.org/officeDocument/2006/relationships/tags" Target="../tags/tag774.xml"/><Relationship Id="rId11" Type="http://schemas.openxmlformats.org/officeDocument/2006/relationships/tags" Target="../tags/tag779.xml"/><Relationship Id="rId24" Type="http://schemas.openxmlformats.org/officeDocument/2006/relationships/image" Target="../media/image637.png"/><Relationship Id="rId5" Type="http://schemas.openxmlformats.org/officeDocument/2006/relationships/tags" Target="../tags/tag773.xml"/><Relationship Id="rId15" Type="http://schemas.openxmlformats.org/officeDocument/2006/relationships/tags" Target="../tags/tag783.xml"/><Relationship Id="rId23" Type="http://schemas.openxmlformats.org/officeDocument/2006/relationships/image" Target="../media/image636.png"/><Relationship Id="rId28" Type="http://schemas.openxmlformats.org/officeDocument/2006/relationships/image" Target="../media/image641.png"/><Relationship Id="rId10" Type="http://schemas.openxmlformats.org/officeDocument/2006/relationships/tags" Target="../tags/tag778.xml"/><Relationship Id="rId19" Type="http://schemas.openxmlformats.org/officeDocument/2006/relationships/image" Target="../media/image632.png"/><Relationship Id="rId31" Type="http://schemas.openxmlformats.org/officeDocument/2006/relationships/image" Target="../media/image644.png"/><Relationship Id="rId4" Type="http://schemas.openxmlformats.org/officeDocument/2006/relationships/tags" Target="../tags/tag772.xml"/><Relationship Id="rId9" Type="http://schemas.openxmlformats.org/officeDocument/2006/relationships/tags" Target="../tags/tag777.xml"/><Relationship Id="rId14" Type="http://schemas.openxmlformats.org/officeDocument/2006/relationships/tags" Target="../tags/tag782.xml"/><Relationship Id="rId22" Type="http://schemas.openxmlformats.org/officeDocument/2006/relationships/image" Target="../media/image635.png"/><Relationship Id="rId27" Type="http://schemas.openxmlformats.org/officeDocument/2006/relationships/image" Target="../media/image640.png"/><Relationship Id="rId30" Type="http://schemas.openxmlformats.org/officeDocument/2006/relationships/image" Target="../media/image64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51.xml"/><Relationship Id="rId13" Type="http://schemas.openxmlformats.org/officeDocument/2006/relationships/image" Target="../media/image51.png"/><Relationship Id="rId18" Type="http://schemas.openxmlformats.org/officeDocument/2006/relationships/image" Target="../media/image56.png"/><Relationship Id="rId3" Type="http://schemas.openxmlformats.org/officeDocument/2006/relationships/tags" Target="../tags/tag46.xml"/><Relationship Id="rId21" Type="http://schemas.openxmlformats.org/officeDocument/2006/relationships/image" Target="../media/image59.png"/><Relationship Id="rId7" Type="http://schemas.openxmlformats.org/officeDocument/2006/relationships/tags" Target="../tags/tag50.xml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tags" Target="../tags/tag45.xml"/><Relationship Id="rId16" Type="http://schemas.openxmlformats.org/officeDocument/2006/relationships/image" Target="../media/image54.png"/><Relationship Id="rId20" Type="http://schemas.openxmlformats.org/officeDocument/2006/relationships/image" Target="../media/image58.png"/><Relationship Id="rId1" Type="http://schemas.openxmlformats.org/officeDocument/2006/relationships/tags" Target="../tags/tag44.xml"/><Relationship Id="rId6" Type="http://schemas.openxmlformats.org/officeDocument/2006/relationships/tags" Target="../tags/tag49.xml"/><Relationship Id="rId11" Type="http://schemas.openxmlformats.org/officeDocument/2006/relationships/image" Target="../media/image49.png"/><Relationship Id="rId5" Type="http://schemas.openxmlformats.org/officeDocument/2006/relationships/tags" Target="../tags/tag48.xml"/><Relationship Id="rId15" Type="http://schemas.openxmlformats.org/officeDocument/2006/relationships/image" Target="../media/image53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57.png"/><Relationship Id="rId4" Type="http://schemas.openxmlformats.org/officeDocument/2006/relationships/tags" Target="../tags/tag47.xml"/><Relationship Id="rId9" Type="http://schemas.openxmlformats.org/officeDocument/2006/relationships/tags" Target="../tags/tag52.xml"/><Relationship Id="rId14" Type="http://schemas.openxmlformats.org/officeDocument/2006/relationships/image" Target="../media/image52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84.xml"/><Relationship Id="rId4" Type="http://schemas.openxmlformats.org/officeDocument/2006/relationships/image" Target="../media/image645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792.xml"/><Relationship Id="rId13" Type="http://schemas.openxmlformats.org/officeDocument/2006/relationships/tags" Target="../tags/tag797.xml"/><Relationship Id="rId18" Type="http://schemas.openxmlformats.org/officeDocument/2006/relationships/tags" Target="../tags/tag802.xml"/><Relationship Id="rId26" Type="http://schemas.openxmlformats.org/officeDocument/2006/relationships/image" Target="../media/image651.png"/><Relationship Id="rId3" Type="http://schemas.openxmlformats.org/officeDocument/2006/relationships/tags" Target="../tags/tag787.xml"/><Relationship Id="rId21" Type="http://schemas.openxmlformats.org/officeDocument/2006/relationships/image" Target="../media/image647.png"/><Relationship Id="rId34" Type="http://schemas.openxmlformats.org/officeDocument/2006/relationships/image" Target="../media/image658.png"/><Relationship Id="rId7" Type="http://schemas.openxmlformats.org/officeDocument/2006/relationships/tags" Target="../tags/tag791.xml"/><Relationship Id="rId12" Type="http://schemas.openxmlformats.org/officeDocument/2006/relationships/tags" Target="../tags/tag796.xml"/><Relationship Id="rId17" Type="http://schemas.openxmlformats.org/officeDocument/2006/relationships/tags" Target="../tags/tag801.xml"/><Relationship Id="rId25" Type="http://schemas.openxmlformats.org/officeDocument/2006/relationships/image" Target="../media/image650.png"/><Relationship Id="rId33" Type="http://schemas.openxmlformats.org/officeDocument/2006/relationships/image" Target="../media/image657.png"/><Relationship Id="rId2" Type="http://schemas.openxmlformats.org/officeDocument/2006/relationships/tags" Target="../tags/tag786.xml"/><Relationship Id="rId16" Type="http://schemas.openxmlformats.org/officeDocument/2006/relationships/tags" Target="../tags/tag800.xml"/><Relationship Id="rId20" Type="http://schemas.openxmlformats.org/officeDocument/2006/relationships/image" Target="../media/image646.png"/><Relationship Id="rId29" Type="http://schemas.openxmlformats.org/officeDocument/2006/relationships/image" Target="../media/image654.png"/><Relationship Id="rId1" Type="http://schemas.openxmlformats.org/officeDocument/2006/relationships/tags" Target="../tags/tag785.xml"/><Relationship Id="rId6" Type="http://schemas.openxmlformats.org/officeDocument/2006/relationships/tags" Target="../tags/tag790.xml"/><Relationship Id="rId11" Type="http://schemas.openxmlformats.org/officeDocument/2006/relationships/tags" Target="../tags/tag795.xml"/><Relationship Id="rId24" Type="http://schemas.openxmlformats.org/officeDocument/2006/relationships/image" Target="../media/image649.png"/><Relationship Id="rId32" Type="http://schemas.openxmlformats.org/officeDocument/2006/relationships/image" Target="../media/image656.png"/><Relationship Id="rId5" Type="http://schemas.openxmlformats.org/officeDocument/2006/relationships/tags" Target="../tags/tag789.xml"/><Relationship Id="rId15" Type="http://schemas.openxmlformats.org/officeDocument/2006/relationships/tags" Target="../tags/tag799.xml"/><Relationship Id="rId23" Type="http://schemas.openxmlformats.org/officeDocument/2006/relationships/image" Target="../media/image648.png"/><Relationship Id="rId28" Type="http://schemas.openxmlformats.org/officeDocument/2006/relationships/image" Target="../media/image653.png"/><Relationship Id="rId10" Type="http://schemas.openxmlformats.org/officeDocument/2006/relationships/tags" Target="../tags/tag794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655.png"/><Relationship Id="rId4" Type="http://schemas.openxmlformats.org/officeDocument/2006/relationships/tags" Target="../tags/tag788.xml"/><Relationship Id="rId9" Type="http://schemas.openxmlformats.org/officeDocument/2006/relationships/tags" Target="../tags/tag793.xml"/><Relationship Id="rId14" Type="http://schemas.openxmlformats.org/officeDocument/2006/relationships/tags" Target="../tags/tag798.xml"/><Relationship Id="rId22" Type="http://schemas.openxmlformats.org/officeDocument/2006/relationships/image" Target="../media/image442.png"/><Relationship Id="rId27" Type="http://schemas.openxmlformats.org/officeDocument/2006/relationships/image" Target="../media/image652.png"/><Relationship Id="rId30" Type="http://schemas.openxmlformats.org/officeDocument/2006/relationships/image" Target="../media/image600.png"/><Relationship Id="rId35" Type="http://schemas.openxmlformats.org/officeDocument/2006/relationships/image" Target="../media/image659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810.xml"/><Relationship Id="rId13" Type="http://schemas.openxmlformats.org/officeDocument/2006/relationships/tags" Target="../tags/tag815.xml"/><Relationship Id="rId18" Type="http://schemas.openxmlformats.org/officeDocument/2006/relationships/image" Target="../media/image661.png"/><Relationship Id="rId26" Type="http://schemas.openxmlformats.org/officeDocument/2006/relationships/image" Target="../media/image667.png"/><Relationship Id="rId3" Type="http://schemas.openxmlformats.org/officeDocument/2006/relationships/tags" Target="../tags/tag805.xml"/><Relationship Id="rId21" Type="http://schemas.openxmlformats.org/officeDocument/2006/relationships/image" Target="../media/image600.png"/><Relationship Id="rId7" Type="http://schemas.openxmlformats.org/officeDocument/2006/relationships/tags" Target="../tags/tag809.xml"/><Relationship Id="rId12" Type="http://schemas.openxmlformats.org/officeDocument/2006/relationships/tags" Target="../tags/tag814.xml"/><Relationship Id="rId17" Type="http://schemas.openxmlformats.org/officeDocument/2006/relationships/image" Target="../media/image660.png"/><Relationship Id="rId25" Type="http://schemas.openxmlformats.org/officeDocument/2006/relationships/image" Target="../media/image666.png"/><Relationship Id="rId2" Type="http://schemas.openxmlformats.org/officeDocument/2006/relationships/tags" Target="../tags/tag804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663.png"/><Relationship Id="rId29" Type="http://schemas.openxmlformats.org/officeDocument/2006/relationships/image" Target="../media/image670.png"/><Relationship Id="rId1" Type="http://schemas.openxmlformats.org/officeDocument/2006/relationships/tags" Target="../tags/tag803.xml"/><Relationship Id="rId6" Type="http://schemas.openxmlformats.org/officeDocument/2006/relationships/tags" Target="../tags/tag808.xml"/><Relationship Id="rId11" Type="http://schemas.openxmlformats.org/officeDocument/2006/relationships/tags" Target="../tags/tag813.xml"/><Relationship Id="rId24" Type="http://schemas.openxmlformats.org/officeDocument/2006/relationships/image" Target="../media/image665.png"/><Relationship Id="rId5" Type="http://schemas.openxmlformats.org/officeDocument/2006/relationships/tags" Target="../tags/tag807.xml"/><Relationship Id="rId15" Type="http://schemas.openxmlformats.org/officeDocument/2006/relationships/tags" Target="../tags/tag817.xml"/><Relationship Id="rId23" Type="http://schemas.openxmlformats.org/officeDocument/2006/relationships/image" Target="../media/image664.png"/><Relationship Id="rId28" Type="http://schemas.openxmlformats.org/officeDocument/2006/relationships/image" Target="../media/image669.png"/><Relationship Id="rId10" Type="http://schemas.openxmlformats.org/officeDocument/2006/relationships/tags" Target="../tags/tag812.xml"/><Relationship Id="rId19" Type="http://schemas.openxmlformats.org/officeDocument/2006/relationships/image" Target="../media/image662.png"/><Relationship Id="rId4" Type="http://schemas.openxmlformats.org/officeDocument/2006/relationships/tags" Target="../tags/tag806.xml"/><Relationship Id="rId9" Type="http://schemas.openxmlformats.org/officeDocument/2006/relationships/tags" Target="../tags/tag811.xml"/><Relationship Id="rId14" Type="http://schemas.openxmlformats.org/officeDocument/2006/relationships/tags" Target="../tags/tag816.xml"/><Relationship Id="rId22" Type="http://schemas.openxmlformats.org/officeDocument/2006/relationships/image" Target="../media/image655.png"/><Relationship Id="rId27" Type="http://schemas.openxmlformats.org/officeDocument/2006/relationships/image" Target="../media/image668.png"/><Relationship Id="rId30" Type="http://schemas.openxmlformats.org/officeDocument/2006/relationships/image" Target="../media/image671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tags" Target="../tags/tag825.xml"/><Relationship Id="rId13" Type="http://schemas.openxmlformats.org/officeDocument/2006/relationships/tags" Target="../tags/tag830.xml"/><Relationship Id="rId18" Type="http://schemas.openxmlformats.org/officeDocument/2006/relationships/image" Target="../media/image672.png"/><Relationship Id="rId26" Type="http://schemas.openxmlformats.org/officeDocument/2006/relationships/image" Target="../media/image676.png"/><Relationship Id="rId3" Type="http://schemas.openxmlformats.org/officeDocument/2006/relationships/tags" Target="../tags/tag820.xml"/><Relationship Id="rId21" Type="http://schemas.openxmlformats.org/officeDocument/2006/relationships/image" Target="../media/image600.png"/><Relationship Id="rId7" Type="http://schemas.openxmlformats.org/officeDocument/2006/relationships/tags" Target="../tags/tag824.xml"/><Relationship Id="rId12" Type="http://schemas.openxmlformats.org/officeDocument/2006/relationships/tags" Target="../tags/tag829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675.png"/><Relationship Id="rId33" Type="http://schemas.openxmlformats.org/officeDocument/2006/relationships/image" Target="../media/image682.png"/><Relationship Id="rId2" Type="http://schemas.openxmlformats.org/officeDocument/2006/relationships/tags" Target="../tags/tag819.xml"/><Relationship Id="rId16" Type="http://schemas.openxmlformats.org/officeDocument/2006/relationships/tags" Target="../tags/tag833.xml"/><Relationship Id="rId20" Type="http://schemas.openxmlformats.org/officeDocument/2006/relationships/image" Target="../media/image673.png"/><Relationship Id="rId29" Type="http://schemas.openxmlformats.org/officeDocument/2006/relationships/image" Target="../media/image678.png"/><Relationship Id="rId1" Type="http://schemas.openxmlformats.org/officeDocument/2006/relationships/tags" Target="../tags/tag818.xml"/><Relationship Id="rId6" Type="http://schemas.openxmlformats.org/officeDocument/2006/relationships/tags" Target="../tags/tag823.xml"/><Relationship Id="rId11" Type="http://schemas.openxmlformats.org/officeDocument/2006/relationships/tags" Target="../tags/tag828.xml"/><Relationship Id="rId24" Type="http://schemas.openxmlformats.org/officeDocument/2006/relationships/image" Target="../media/image655.png"/><Relationship Id="rId32" Type="http://schemas.openxmlformats.org/officeDocument/2006/relationships/image" Target="../media/image681.png"/><Relationship Id="rId5" Type="http://schemas.openxmlformats.org/officeDocument/2006/relationships/tags" Target="../tags/tag822.xml"/><Relationship Id="rId15" Type="http://schemas.openxmlformats.org/officeDocument/2006/relationships/tags" Target="../tags/tag832.xml"/><Relationship Id="rId23" Type="http://schemas.openxmlformats.org/officeDocument/2006/relationships/image" Target="../media/image674.png"/><Relationship Id="rId28" Type="http://schemas.openxmlformats.org/officeDocument/2006/relationships/image" Target="../media/image114.png"/><Relationship Id="rId10" Type="http://schemas.openxmlformats.org/officeDocument/2006/relationships/tags" Target="../tags/tag827.xml"/><Relationship Id="rId19" Type="http://schemas.openxmlformats.org/officeDocument/2006/relationships/image" Target="../media/image442.png"/><Relationship Id="rId31" Type="http://schemas.openxmlformats.org/officeDocument/2006/relationships/image" Target="../media/image680.png"/><Relationship Id="rId4" Type="http://schemas.openxmlformats.org/officeDocument/2006/relationships/tags" Target="../tags/tag821.xml"/><Relationship Id="rId9" Type="http://schemas.openxmlformats.org/officeDocument/2006/relationships/tags" Target="../tags/tag826.xml"/><Relationship Id="rId14" Type="http://schemas.openxmlformats.org/officeDocument/2006/relationships/tags" Target="../tags/tag831.xml"/><Relationship Id="rId22" Type="http://schemas.openxmlformats.org/officeDocument/2006/relationships/image" Target="../media/image656.png"/><Relationship Id="rId27" Type="http://schemas.openxmlformats.org/officeDocument/2006/relationships/image" Target="../media/image677.png"/><Relationship Id="rId30" Type="http://schemas.openxmlformats.org/officeDocument/2006/relationships/image" Target="../media/image679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841.xml"/><Relationship Id="rId13" Type="http://schemas.openxmlformats.org/officeDocument/2006/relationships/image" Target="../media/image600.png"/><Relationship Id="rId18" Type="http://schemas.openxmlformats.org/officeDocument/2006/relationships/image" Target="../media/image684.png"/><Relationship Id="rId3" Type="http://schemas.openxmlformats.org/officeDocument/2006/relationships/tags" Target="../tags/tag836.xml"/><Relationship Id="rId21" Type="http://schemas.openxmlformats.org/officeDocument/2006/relationships/image" Target="../media/image687.png"/><Relationship Id="rId7" Type="http://schemas.openxmlformats.org/officeDocument/2006/relationships/tags" Target="../tags/tag84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683.png"/><Relationship Id="rId2" Type="http://schemas.openxmlformats.org/officeDocument/2006/relationships/tags" Target="../tags/tag835.xml"/><Relationship Id="rId16" Type="http://schemas.openxmlformats.org/officeDocument/2006/relationships/image" Target="../media/image675.png"/><Relationship Id="rId20" Type="http://schemas.openxmlformats.org/officeDocument/2006/relationships/image" Target="../media/image686.png"/><Relationship Id="rId1" Type="http://schemas.openxmlformats.org/officeDocument/2006/relationships/tags" Target="../tags/tag834.xml"/><Relationship Id="rId6" Type="http://schemas.openxmlformats.org/officeDocument/2006/relationships/tags" Target="../tags/tag839.xml"/><Relationship Id="rId11" Type="http://schemas.openxmlformats.org/officeDocument/2006/relationships/tags" Target="../tags/tag844.xml"/><Relationship Id="rId5" Type="http://schemas.openxmlformats.org/officeDocument/2006/relationships/tags" Target="../tags/tag838.xml"/><Relationship Id="rId15" Type="http://schemas.openxmlformats.org/officeDocument/2006/relationships/image" Target="../media/image655.png"/><Relationship Id="rId23" Type="http://schemas.openxmlformats.org/officeDocument/2006/relationships/image" Target="../media/image689.png"/><Relationship Id="rId10" Type="http://schemas.openxmlformats.org/officeDocument/2006/relationships/tags" Target="../tags/tag843.xml"/><Relationship Id="rId19" Type="http://schemas.openxmlformats.org/officeDocument/2006/relationships/image" Target="../media/image685.png"/><Relationship Id="rId4" Type="http://schemas.openxmlformats.org/officeDocument/2006/relationships/tags" Target="../tags/tag837.xml"/><Relationship Id="rId9" Type="http://schemas.openxmlformats.org/officeDocument/2006/relationships/tags" Target="../tags/tag842.xml"/><Relationship Id="rId14" Type="http://schemas.openxmlformats.org/officeDocument/2006/relationships/image" Target="../media/image656.png"/><Relationship Id="rId22" Type="http://schemas.openxmlformats.org/officeDocument/2006/relationships/image" Target="../media/image688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852.xml"/><Relationship Id="rId13" Type="http://schemas.openxmlformats.org/officeDocument/2006/relationships/tags" Target="../tags/tag857.xml"/><Relationship Id="rId18" Type="http://schemas.openxmlformats.org/officeDocument/2006/relationships/image" Target="../media/image691.png"/><Relationship Id="rId26" Type="http://schemas.openxmlformats.org/officeDocument/2006/relationships/image" Target="../media/image693.png"/><Relationship Id="rId3" Type="http://schemas.openxmlformats.org/officeDocument/2006/relationships/tags" Target="../tags/tag847.xml"/><Relationship Id="rId21" Type="http://schemas.openxmlformats.org/officeDocument/2006/relationships/image" Target="../media/image655.png"/><Relationship Id="rId7" Type="http://schemas.openxmlformats.org/officeDocument/2006/relationships/tags" Target="../tags/tag851.xml"/><Relationship Id="rId12" Type="http://schemas.openxmlformats.org/officeDocument/2006/relationships/tags" Target="../tags/tag856.xml"/><Relationship Id="rId17" Type="http://schemas.openxmlformats.org/officeDocument/2006/relationships/image" Target="../media/image690.png"/><Relationship Id="rId25" Type="http://schemas.openxmlformats.org/officeDocument/2006/relationships/image" Target="../media/image671.png"/><Relationship Id="rId2" Type="http://schemas.openxmlformats.org/officeDocument/2006/relationships/tags" Target="../tags/tag846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600.png"/><Relationship Id="rId29" Type="http://schemas.openxmlformats.org/officeDocument/2006/relationships/image" Target="../media/image696.png"/><Relationship Id="rId1" Type="http://schemas.openxmlformats.org/officeDocument/2006/relationships/tags" Target="../tags/tag845.xml"/><Relationship Id="rId6" Type="http://schemas.openxmlformats.org/officeDocument/2006/relationships/tags" Target="../tags/tag850.xml"/><Relationship Id="rId11" Type="http://schemas.openxmlformats.org/officeDocument/2006/relationships/tags" Target="../tags/tag855.xml"/><Relationship Id="rId24" Type="http://schemas.openxmlformats.org/officeDocument/2006/relationships/image" Target="../media/image670.png"/><Relationship Id="rId5" Type="http://schemas.openxmlformats.org/officeDocument/2006/relationships/tags" Target="../tags/tag849.xml"/><Relationship Id="rId15" Type="http://schemas.openxmlformats.org/officeDocument/2006/relationships/tags" Target="../tags/tag859.xml"/><Relationship Id="rId23" Type="http://schemas.openxmlformats.org/officeDocument/2006/relationships/image" Target="../media/image665.png"/><Relationship Id="rId28" Type="http://schemas.openxmlformats.org/officeDocument/2006/relationships/image" Target="../media/image695.png"/><Relationship Id="rId10" Type="http://schemas.openxmlformats.org/officeDocument/2006/relationships/tags" Target="../tags/tag854.xml"/><Relationship Id="rId19" Type="http://schemas.openxmlformats.org/officeDocument/2006/relationships/image" Target="../media/image692.png"/><Relationship Id="rId4" Type="http://schemas.openxmlformats.org/officeDocument/2006/relationships/tags" Target="../tags/tag848.xml"/><Relationship Id="rId9" Type="http://schemas.openxmlformats.org/officeDocument/2006/relationships/tags" Target="../tags/tag853.xml"/><Relationship Id="rId14" Type="http://schemas.openxmlformats.org/officeDocument/2006/relationships/tags" Target="../tags/tag858.xml"/><Relationship Id="rId22" Type="http://schemas.openxmlformats.org/officeDocument/2006/relationships/image" Target="../media/image664.png"/><Relationship Id="rId27" Type="http://schemas.openxmlformats.org/officeDocument/2006/relationships/image" Target="../media/image694.png"/><Relationship Id="rId30" Type="http://schemas.openxmlformats.org/officeDocument/2006/relationships/image" Target="../media/image697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867.xml"/><Relationship Id="rId13" Type="http://schemas.openxmlformats.org/officeDocument/2006/relationships/image" Target="../media/image698.png"/><Relationship Id="rId18" Type="http://schemas.openxmlformats.org/officeDocument/2006/relationships/image" Target="../media/image701.png"/><Relationship Id="rId3" Type="http://schemas.openxmlformats.org/officeDocument/2006/relationships/tags" Target="../tags/tag862.xml"/><Relationship Id="rId21" Type="http://schemas.openxmlformats.org/officeDocument/2006/relationships/image" Target="../media/image704.png"/><Relationship Id="rId7" Type="http://schemas.openxmlformats.org/officeDocument/2006/relationships/tags" Target="../tags/tag866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655.png"/><Relationship Id="rId2" Type="http://schemas.openxmlformats.org/officeDocument/2006/relationships/tags" Target="../tags/tag861.xml"/><Relationship Id="rId16" Type="http://schemas.openxmlformats.org/officeDocument/2006/relationships/image" Target="../media/image600.png"/><Relationship Id="rId20" Type="http://schemas.openxmlformats.org/officeDocument/2006/relationships/image" Target="../media/image703.png"/><Relationship Id="rId1" Type="http://schemas.openxmlformats.org/officeDocument/2006/relationships/tags" Target="../tags/tag860.xml"/><Relationship Id="rId6" Type="http://schemas.openxmlformats.org/officeDocument/2006/relationships/tags" Target="../tags/tag865.xml"/><Relationship Id="rId11" Type="http://schemas.openxmlformats.org/officeDocument/2006/relationships/tags" Target="../tags/tag870.xml"/><Relationship Id="rId5" Type="http://schemas.openxmlformats.org/officeDocument/2006/relationships/tags" Target="../tags/tag864.xml"/><Relationship Id="rId15" Type="http://schemas.openxmlformats.org/officeDocument/2006/relationships/image" Target="../media/image700.png"/><Relationship Id="rId10" Type="http://schemas.openxmlformats.org/officeDocument/2006/relationships/tags" Target="../tags/tag869.xml"/><Relationship Id="rId19" Type="http://schemas.openxmlformats.org/officeDocument/2006/relationships/image" Target="../media/image702.png"/><Relationship Id="rId4" Type="http://schemas.openxmlformats.org/officeDocument/2006/relationships/tags" Target="../tags/tag863.xml"/><Relationship Id="rId9" Type="http://schemas.openxmlformats.org/officeDocument/2006/relationships/tags" Target="../tags/tag868.xml"/><Relationship Id="rId14" Type="http://schemas.openxmlformats.org/officeDocument/2006/relationships/image" Target="../media/image699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878.xml"/><Relationship Id="rId13" Type="http://schemas.openxmlformats.org/officeDocument/2006/relationships/tags" Target="../tags/tag883.xml"/><Relationship Id="rId18" Type="http://schemas.openxmlformats.org/officeDocument/2006/relationships/tags" Target="../tags/tag888.xml"/><Relationship Id="rId26" Type="http://schemas.openxmlformats.org/officeDocument/2006/relationships/image" Target="../media/image709.png"/><Relationship Id="rId3" Type="http://schemas.openxmlformats.org/officeDocument/2006/relationships/tags" Target="../tags/tag873.xml"/><Relationship Id="rId21" Type="http://schemas.openxmlformats.org/officeDocument/2006/relationships/image" Target="../media/image655.png"/><Relationship Id="rId7" Type="http://schemas.openxmlformats.org/officeDocument/2006/relationships/tags" Target="../tags/tag877.xml"/><Relationship Id="rId12" Type="http://schemas.openxmlformats.org/officeDocument/2006/relationships/tags" Target="../tags/tag882.xml"/><Relationship Id="rId17" Type="http://schemas.openxmlformats.org/officeDocument/2006/relationships/tags" Target="../tags/tag887.xml"/><Relationship Id="rId25" Type="http://schemas.openxmlformats.org/officeDocument/2006/relationships/image" Target="../media/image708.png"/><Relationship Id="rId2" Type="http://schemas.openxmlformats.org/officeDocument/2006/relationships/tags" Target="../tags/tag872.xml"/><Relationship Id="rId16" Type="http://schemas.openxmlformats.org/officeDocument/2006/relationships/tags" Target="../tags/tag886.xml"/><Relationship Id="rId20" Type="http://schemas.openxmlformats.org/officeDocument/2006/relationships/image" Target="../media/image600.png"/><Relationship Id="rId29" Type="http://schemas.openxmlformats.org/officeDocument/2006/relationships/image" Target="../media/image712.png"/><Relationship Id="rId1" Type="http://schemas.openxmlformats.org/officeDocument/2006/relationships/tags" Target="../tags/tag871.xml"/><Relationship Id="rId6" Type="http://schemas.openxmlformats.org/officeDocument/2006/relationships/tags" Target="../tags/tag876.xml"/><Relationship Id="rId11" Type="http://schemas.openxmlformats.org/officeDocument/2006/relationships/tags" Target="../tags/tag881.xml"/><Relationship Id="rId24" Type="http://schemas.openxmlformats.org/officeDocument/2006/relationships/image" Target="../media/image707.png"/><Relationship Id="rId5" Type="http://schemas.openxmlformats.org/officeDocument/2006/relationships/tags" Target="../tags/tag875.xml"/><Relationship Id="rId15" Type="http://schemas.openxmlformats.org/officeDocument/2006/relationships/tags" Target="../tags/tag885.xml"/><Relationship Id="rId23" Type="http://schemas.openxmlformats.org/officeDocument/2006/relationships/image" Target="../media/image706.png"/><Relationship Id="rId28" Type="http://schemas.openxmlformats.org/officeDocument/2006/relationships/image" Target="../media/image711.png"/><Relationship Id="rId10" Type="http://schemas.openxmlformats.org/officeDocument/2006/relationships/tags" Target="../tags/tag880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714.png"/><Relationship Id="rId4" Type="http://schemas.openxmlformats.org/officeDocument/2006/relationships/tags" Target="../tags/tag874.xml"/><Relationship Id="rId9" Type="http://schemas.openxmlformats.org/officeDocument/2006/relationships/tags" Target="../tags/tag879.xml"/><Relationship Id="rId14" Type="http://schemas.openxmlformats.org/officeDocument/2006/relationships/tags" Target="../tags/tag884.xml"/><Relationship Id="rId22" Type="http://schemas.openxmlformats.org/officeDocument/2006/relationships/image" Target="../media/image705.png"/><Relationship Id="rId27" Type="http://schemas.openxmlformats.org/officeDocument/2006/relationships/image" Target="../media/image710.png"/><Relationship Id="rId30" Type="http://schemas.openxmlformats.org/officeDocument/2006/relationships/image" Target="../media/image713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896.xml"/><Relationship Id="rId13" Type="http://schemas.openxmlformats.org/officeDocument/2006/relationships/tags" Target="../tags/tag901.xml"/><Relationship Id="rId18" Type="http://schemas.openxmlformats.org/officeDocument/2006/relationships/image" Target="../media/image675.png"/><Relationship Id="rId3" Type="http://schemas.openxmlformats.org/officeDocument/2006/relationships/tags" Target="../tags/tag891.xml"/><Relationship Id="rId21" Type="http://schemas.openxmlformats.org/officeDocument/2006/relationships/image" Target="../media/image717.png"/><Relationship Id="rId7" Type="http://schemas.openxmlformats.org/officeDocument/2006/relationships/tags" Target="../tags/tag895.xml"/><Relationship Id="rId12" Type="http://schemas.openxmlformats.org/officeDocument/2006/relationships/tags" Target="../tags/tag900.xml"/><Relationship Id="rId17" Type="http://schemas.openxmlformats.org/officeDocument/2006/relationships/image" Target="../media/image715.png"/><Relationship Id="rId2" Type="http://schemas.openxmlformats.org/officeDocument/2006/relationships/tags" Target="../tags/tag890.xml"/><Relationship Id="rId16" Type="http://schemas.openxmlformats.org/officeDocument/2006/relationships/image" Target="../media/image710.png"/><Relationship Id="rId20" Type="http://schemas.openxmlformats.org/officeDocument/2006/relationships/image" Target="../media/image655.png"/><Relationship Id="rId1" Type="http://schemas.openxmlformats.org/officeDocument/2006/relationships/tags" Target="../tags/tag889.xml"/><Relationship Id="rId6" Type="http://schemas.openxmlformats.org/officeDocument/2006/relationships/tags" Target="../tags/tag894.xml"/><Relationship Id="rId11" Type="http://schemas.openxmlformats.org/officeDocument/2006/relationships/tags" Target="../tags/tag899.xml"/><Relationship Id="rId24" Type="http://schemas.openxmlformats.org/officeDocument/2006/relationships/image" Target="../media/image720.png"/><Relationship Id="rId5" Type="http://schemas.openxmlformats.org/officeDocument/2006/relationships/tags" Target="../tags/tag893.xml"/><Relationship Id="rId15" Type="http://schemas.openxmlformats.org/officeDocument/2006/relationships/image" Target="../media/image600.png"/><Relationship Id="rId23" Type="http://schemas.openxmlformats.org/officeDocument/2006/relationships/image" Target="../media/image719.png"/><Relationship Id="rId10" Type="http://schemas.openxmlformats.org/officeDocument/2006/relationships/tags" Target="../tags/tag898.xml"/><Relationship Id="rId19" Type="http://schemas.openxmlformats.org/officeDocument/2006/relationships/image" Target="../media/image716.png"/><Relationship Id="rId4" Type="http://schemas.openxmlformats.org/officeDocument/2006/relationships/tags" Target="../tags/tag892.xml"/><Relationship Id="rId9" Type="http://schemas.openxmlformats.org/officeDocument/2006/relationships/tags" Target="../tags/tag897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718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724.png"/><Relationship Id="rId18" Type="http://schemas.openxmlformats.org/officeDocument/2006/relationships/image" Target="../media/image729.png"/><Relationship Id="rId3" Type="http://schemas.openxmlformats.org/officeDocument/2006/relationships/tags" Target="../tags/tag904.xml"/><Relationship Id="rId7" Type="http://schemas.openxmlformats.org/officeDocument/2006/relationships/tags" Target="../tags/tag908.xml"/><Relationship Id="rId12" Type="http://schemas.openxmlformats.org/officeDocument/2006/relationships/image" Target="../media/image723.png"/><Relationship Id="rId17" Type="http://schemas.openxmlformats.org/officeDocument/2006/relationships/image" Target="../media/image728.png"/><Relationship Id="rId2" Type="http://schemas.openxmlformats.org/officeDocument/2006/relationships/tags" Target="../tags/tag903.xml"/><Relationship Id="rId16" Type="http://schemas.openxmlformats.org/officeDocument/2006/relationships/image" Target="../media/image727.png"/><Relationship Id="rId1" Type="http://schemas.openxmlformats.org/officeDocument/2006/relationships/tags" Target="../tags/tag902.xml"/><Relationship Id="rId6" Type="http://schemas.openxmlformats.org/officeDocument/2006/relationships/tags" Target="../tags/tag907.xml"/><Relationship Id="rId11" Type="http://schemas.openxmlformats.org/officeDocument/2006/relationships/image" Target="../media/image656.png"/><Relationship Id="rId5" Type="http://schemas.openxmlformats.org/officeDocument/2006/relationships/tags" Target="../tags/tag906.xml"/><Relationship Id="rId15" Type="http://schemas.openxmlformats.org/officeDocument/2006/relationships/image" Target="../media/image726.png"/><Relationship Id="rId10" Type="http://schemas.openxmlformats.org/officeDocument/2006/relationships/image" Target="../media/image722.png"/><Relationship Id="rId4" Type="http://schemas.openxmlformats.org/officeDocument/2006/relationships/tags" Target="../tags/tag905.xml"/><Relationship Id="rId9" Type="http://schemas.openxmlformats.org/officeDocument/2006/relationships/image" Target="../media/image721.png"/><Relationship Id="rId14" Type="http://schemas.openxmlformats.org/officeDocument/2006/relationships/image" Target="../media/image7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916.xml"/><Relationship Id="rId13" Type="http://schemas.openxmlformats.org/officeDocument/2006/relationships/image" Target="../media/image733.png"/><Relationship Id="rId18" Type="http://schemas.openxmlformats.org/officeDocument/2006/relationships/image" Target="../media/image738.png"/><Relationship Id="rId3" Type="http://schemas.openxmlformats.org/officeDocument/2006/relationships/tags" Target="../tags/tag911.xml"/><Relationship Id="rId7" Type="http://schemas.openxmlformats.org/officeDocument/2006/relationships/tags" Target="../tags/tag915.xml"/><Relationship Id="rId12" Type="http://schemas.openxmlformats.org/officeDocument/2006/relationships/image" Target="../media/image732.png"/><Relationship Id="rId17" Type="http://schemas.openxmlformats.org/officeDocument/2006/relationships/image" Target="../media/image737.png"/><Relationship Id="rId2" Type="http://schemas.openxmlformats.org/officeDocument/2006/relationships/tags" Target="../tags/tag910.xml"/><Relationship Id="rId16" Type="http://schemas.openxmlformats.org/officeDocument/2006/relationships/image" Target="../media/image736.png"/><Relationship Id="rId1" Type="http://schemas.openxmlformats.org/officeDocument/2006/relationships/tags" Target="../tags/tag909.xml"/><Relationship Id="rId6" Type="http://schemas.openxmlformats.org/officeDocument/2006/relationships/tags" Target="../tags/tag914.xml"/><Relationship Id="rId11" Type="http://schemas.openxmlformats.org/officeDocument/2006/relationships/image" Target="../media/image731.png"/><Relationship Id="rId5" Type="http://schemas.openxmlformats.org/officeDocument/2006/relationships/tags" Target="../tags/tag913.xml"/><Relationship Id="rId15" Type="http://schemas.openxmlformats.org/officeDocument/2006/relationships/image" Target="../media/image735.png"/><Relationship Id="rId10" Type="http://schemas.openxmlformats.org/officeDocument/2006/relationships/image" Target="../media/image730.png"/><Relationship Id="rId19" Type="http://schemas.openxmlformats.org/officeDocument/2006/relationships/image" Target="../media/image739.png"/><Relationship Id="rId4" Type="http://schemas.openxmlformats.org/officeDocument/2006/relationships/tags" Target="../tags/tag91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734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924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740.png"/><Relationship Id="rId3" Type="http://schemas.openxmlformats.org/officeDocument/2006/relationships/tags" Target="../tags/tag919.xml"/><Relationship Id="rId21" Type="http://schemas.openxmlformats.org/officeDocument/2006/relationships/image" Target="../media/image743.png"/><Relationship Id="rId7" Type="http://schemas.openxmlformats.org/officeDocument/2006/relationships/tags" Target="../tags/tag923.xml"/><Relationship Id="rId12" Type="http://schemas.openxmlformats.org/officeDocument/2006/relationships/tags" Target="../tags/tag928.xml"/><Relationship Id="rId17" Type="http://schemas.openxmlformats.org/officeDocument/2006/relationships/image" Target="../media/image665.png"/><Relationship Id="rId25" Type="http://schemas.openxmlformats.org/officeDocument/2006/relationships/image" Target="../media/image747.png"/><Relationship Id="rId2" Type="http://schemas.openxmlformats.org/officeDocument/2006/relationships/tags" Target="../tags/tag918.xml"/><Relationship Id="rId16" Type="http://schemas.openxmlformats.org/officeDocument/2006/relationships/image" Target="../media/image664.png"/><Relationship Id="rId20" Type="http://schemas.openxmlformats.org/officeDocument/2006/relationships/image" Target="../media/image742.png"/><Relationship Id="rId1" Type="http://schemas.openxmlformats.org/officeDocument/2006/relationships/tags" Target="../tags/tag917.xml"/><Relationship Id="rId6" Type="http://schemas.openxmlformats.org/officeDocument/2006/relationships/tags" Target="../tags/tag922.xml"/><Relationship Id="rId11" Type="http://schemas.openxmlformats.org/officeDocument/2006/relationships/tags" Target="../tags/tag927.xml"/><Relationship Id="rId24" Type="http://schemas.openxmlformats.org/officeDocument/2006/relationships/image" Target="../media/image746.png"/><Relationship Id="rId5" Type="http://schemas.openxmlformats.org/officeDocument/2006/relationships/tags" Target="../tags/tag921.xml"/><Relationship Id="rId15" Type="http://schemas.openxmlformats.org/officeDocument/2006/relationships/image" Target="../media/image655.png"/><Relationship Id="rId23" Type="http://schemas.openxmlformats.org/officeDocument/2006/relationships/image" Target="../media/image745.png"/><Relationship Id="rId10" Type="http://schemas.openxmlformats.org/officeDocument/2006/relationships/tags" Target="../tags/tag926.xml"/><Relationship Id="rId19" Type="http://schemas.openxmlformats.org/officeDocument/2006/relationships/image" Target="../media/image741.png"/><Relationship Id="rId4" Type="http://schemas.openxmlformats.org/officeDocument/2006/relationships/tags" Target="../tags/tag920.xml"/><Relationship Id="rId9" Type="http://schemas.openxmlformats.org/officeDocument/2006/relationships/tags" Target="../tags/tag925.xml"/><Relationship Id="rId14" Type="http://schemas.openxmlformats.org/officeDocument/2006/relationships/image" Target="../media/image600.png"/><Relationship Id="rId22" Type="http://schemas.openxmlformats.org/officeDocument/2006/relationships/image" Target="../media/image744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936.xml"/><Relationship Id="rId13" Type="http://schemas.openxmlformats.org/officeDocument/2006/relationships/image" Target="../media/image748.png"/><Relationship Id="rId18" Type="http://schemas.openxmlformats.org/officeDocument/2006/relationships/image" Target="../media/image752.png"/><Relationship Id="rId3" Type="http://schemas.openxmlformats.org/officeDocument/2006/relationships/tags" Target="../tags/tag931.xml"/><Relationship Id="rId21" Type="http://schemas.openxmlformats.org/officeDocument/2006/relationships/image" Target="../media/image755.png"/><Relationship Id="rId7" Type="http://schemas.openxmlformats.org/officeDocument/2006/relationships/tags" Target="../tags/tag935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751.png"/><Relationship Id="rId2" Type="http://schemas.openxmlformats.org/officeDocument/2006/relationships/tags" Target="../tags/tag930.xml"/><Relationship Id="rId16" Type="http://schemas.openxmlformats.org/officeDocument/2006/relationships/image" Target="../media/image750.png"/><Relationship Id="rId20" Type="http://schemas.openxmlformats.org/officeDocument/2006/relationships/image" Target="../media/image754.png"/><Relationship Id="rId1" Type="http://schemas.openxmlformats.org/officeDocument/2006/relationships/tags" Target="../tags/tag929.xml"/><Relationship Id="rId6" Type="http://schemas.openxmlformats.org/officeDocument/2006/relationships/tags" Target="../tags/tag934.xml"/><Relationship Id="rId11" Type="http://schemas.openxmlformats.org/officeDocument/2006/relationships/tags" Target="../tags/tag939.xml"/><Relationship Id="rId5" Type="http://schemas.openxmlformats.org/officeDocument/2006/relationships/tags" Target="../tags/tag933.xml"/><Relationship Id="rId15" Type="http://schemas.openxmlformats.org/officeDocument/2006/relationships/image" Target="../media/image749.png"/><Relationship Id="rId23" Type="http://schemas.openxmlformats.org/officeDocument/2006/relationships/image" Target="../media/image757.png"/><Relationship Id="rId10" Type="http://schemas.openxmlformats.org/officeDocument/2006/relationships/tags" Target="../tags/tag938.xml"/><Relationship Id="rId19" Type="http://schemas.openxmlformats.org/officeDocument/2006/relationships/image" Target="../media/image753.png"/><Relationship Id="rId4" Type="http://schemas.openxmlformats.org/officeDocument/2006/relationships/tags" Target="../tags/tag932.xml"/><Relationship Id="rId9" Type="http://schemas.openxmlformats.org/officeDocument/2006/relationships/tags" Target="../tags/tag937.xml"/><Relationship Id="rId14" Type="http://schemas.openxmlformats.org/officeDocument/2006/relationships/image" Target="../media/image458.png"/><Relationship Id="rId22" Type="http://schemas.openxmlformats.org/officeDocument/2006/relationships/image" Target="../media/image756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8.png"/><Relationship Id="rId3" Type="http://schemas.openxmlformats.org/officeDocument/2006/relationships/tags" Target="../tags/tag942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762.png"/><Relationship Id="rId2" Type="http://schemas.openxmlformats.org/officeDocument/2006/relationships/tags" Target="../tags/tag941.xml"/><Relationship Id="rId1" Type="http://schemas.openxmlformats.org/officeDocument/2006/relationships/tags" Target="../tags/tag940.xml"/><Relationship Id="rId6" Type="http://schemas.openxmlformats.org/officeDocument/2006/relationships/tags" Target="../tags/tag945.xml"/><Relationship Id="rId11" Type="http://schemas.openxmlformats.org/officeDocument/2006/relationships/image" Target="../media/image761.png"/><Relationship Id="rId5" Type="http://schemas.openxmlformats.org/officeDocument/2006/relationships/tags" Target="../tags/tag944.xml"/><Relationship Id="rId10" Type="http://schemas.openxmlformats.org/officeDocument/2006/relationships/image" Target="../media/image760.png"/><Relationship Id="rId4" Type="http://schemas.openxmlformats.org/officeDocument/2006/relationships/tags" Target="../tags/tag943.xml"/><Relationship Id="rId9" Type="http://schemas.openxmlformats.org/officeDocument/2006/relationships/image" Target="../media/image759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953.xml"/><Relationship Id="rId13" Type="http://schemas.openxmlformats.org/officeDocument/2006/relationships/tags" Target="../tags/tag958.xml"/><Relationship Id="rId18" Type="http://schemas.openxmlformats.org/officeDocument/2006/relationships/tags" Target="../tags/tag963.xml"/><Relationship Id="rId26" Type="http://schemas.openxmlformats.org/officeDocument/2006/relationships/image" Target="../media/image769.png"/><Relationship Id="rId3" Type="http://schemas.openxmlformats.org/officeDocument/2006/relationships/tags" Target="../tags/tag948.xml"/><Relationship Id="rId21" Type="http://schemas.openxmlformats.org/officeDocument/2006/relationships/image" Target="../media/image764.png"/><Relationship Id="rId34" Type="http://schemas.openxmlformats.org/officeDocument/2006/relationships/image" Target="../media/image777.png"/><Relationship Id="rId7" Type="http://schemas.openxmlformats.org/officeDocument/2006/relationships/tags" Target="../tags/tag952.xml"/><Relationship Id="rId12" Type="http://schemas.openxmlformats.org/officeDocument/2006/relationships/tags" Target="../tags/tag957.xml"/><Relationship Id="rId17" Type="http://schemas.openxmlformats.org/officeDocument/2006/relationships/tags" Target="../tags/tag962.xml"/><Relationship Id="rId25" Type="http://schemas.openxmlformats.org/officeDocument/2006/relationships/image" Target="../media/image768.png"/><Relationship Id="rId33" Type="http://schemas.openxmlformats.org/officeDocument/2006/relationships/image" Target="../media/image776.png"/><Relationship Id="rId2" Type="http://schemas.openxmlformats.org/officeDocument/2006/relationships/tags" Target="../tags/tag947.xml"/><Relationship Id="rId16" Type="http://schemas.openxmlformats.org/officeDocument/2006/relationships/tags" Target="../tags/tag961.xml"/><Relationship Id="rId20" Type="http://schemas.openxmlformats.org/officeDocument/2006/relationships/image" Target="../media/image763.png"/><Relationship Id="rId29" Type="http://schemas.openxmlformats.org/officeDocument/2006/relationships/image" Target="../media/image772.png"/><Relationship Id="rId1" Type="http://schemas.openxmlformats.org/officeDocument/2006/relationships/tags" Target="../tags/tag946.xml"/><Relationship Id="rId6" Type="http://schemas.openxmlformats.org/officeDocument/2006/relationships/tags" Target="../tags/tag951.xml"/><Relationship Id="rId11" Type="http://schemas.openxmlformats.org/officeDocument/2006/relationships/tags" Target="../tags/tag956.xml"/><Relationship Id="rId24" Type="http://schemas.openxmlformats.org/officeDocument/2006/relationships/image" Target="../media/image767.png"/><Relationship Id="rId32" Type="http://schemas.openxmlformats.org/officeDocument/2006/relationships/image" Target="../media/image775.png"/><Relationship Id="rId37" Type="http://schemas.openxmlformats.org/officeDocument/2006/relationships/image" Target="../media/image780.png"/><Relationship Id="rId5" Type="http://schemas.openxmlformats.org/officeDocument/2006/relationships/tags" Target="../tags/tag950.xml"/><Relationship Id="rId15" Type="http://schemas.openxmlformats.org/officeDocument/2006/relationships/tags" Target="../tags/tag960.xml"/><Relationship Id="rId23" Type="http://schemas.openxmlformats.org/officeDocument/2006/relationships/image" Target="../media/image766.png"/><Relationship Id="rId28" Type="http://schemas.openxmlformats.org/officeDocument/2006/relationships/image" Target="../media/image771.png"/><Relationship Id="rId36" Type="http://schemas.openxmlformats.org/officeDocument/2006/relationships/image" Target="../media/image779.png"/><Relationship Id="rId10" Type="http://schemas.openxmlformats.org/officeDocument/2006/relationships/tags" Target="../tags/tag955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774.png"/><Relationship Id="rId4" Type="http://schemas.openxmlformats.org/officeDocument/2006/relationships/tags" Target="../tags/tag949.xml"/><Relationship Id="rId9" Type="http://schemas.openxmlformats.org/officeDocument/2006/relationships/tags" Target="../tags/tag954.xml"/><Relationship Id="rId14" Type="http://schemas.openxmlformats.org/officeDocument/2006/relationships/tags" Target="../tags/tag959.xml"/><Relationship Id="rId22" Type="http://schemas.openxmlformats.org/officeDocument/2006/relationships/image" Target="../media/image765.png"/><Relationship Id="rId27" Type="http://schemas.openxmlformats.org/officeDocument/2006/relationships/image" Target="../media/image770.png"/><Relationship Id="rId30" Type="http://schemas.openxmlformats.org/officeDocument/2006/relationships/image" Target="../media/image773.png"/><Relationship Id="rId35" Type="http://schemas.openxmlformats.org/officeDocument/2006/relationships/image" Target="../media/image778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tags" Target="../tags/tag971.xml"/><Relationship Id="rId13" Type="http://schemas.openxmlformats.org/officeDocument/2006/relationships/image" Target="../media/image781.png"/><Relationship Id="rId18" Type="http://schemas.openxmlformats.org/officeDocument/2006/relationships/image" Target="../media/image786.png"/><Relationship Id="rId3" Type="http://schemas.openxmlformats.org/officeDocument/2006/relationships/tags" Target="../tags/tag966.xml"/><Relationship Id="rId21" Type="http://schemas.openxmlformats.org/officeDocument/2006/relationships/image" Target="../media/image789.png"/><Relationship Id="rId7" Type="http://schemas.openxmlformats.org/officeDocument/2006/relationships/tags" Target="../tags/tag97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785.png"/><Relationship Id="rId2" Type="http://schemas.openxmlformats.org/officeDocument/2006/relationships/tags" Target="../tags/tag965.xml"/><Relationship Id="rId16" Type="http://schemas.openxmlformats.org/officeDocument/2006/relationships/image" Target="../media/image784.png"/><Relationship Id="rId20" Type="http://schemas.openxmlformats.org/officeDocument/2006/relationships/image" Target="../media/image788.png"/><Relationship Id="rId1" Type="http://schemas.openxmlformats.org/officeDocument/2006/relationships/tags" Target="../tags/tag964.xml"/><Relationship Id="rId6" Type="http://schemas.openxmlformats.org/officeDocument/2006/relationships/tags" Target="../tags/tag969.xml"/><Relationship Id="rId11" Type="http://schemas.openxmlformats.org/officeDocument/2006/relationships/tags" Target="../tags/tag974.xml"/><Relationship Id="rId5" Type="http://schemas.openxmlformats.org/officeDocument/2006/relationships/tags" Target="../tags/tag968.xml"/><Relationship Id="rId15" Type="http://schemas.openxmlformats.org/officeDocument/2006/relationships/image" Target="../media/image783.png"/><Relationship Id="rId23" Type="http://schemas.openxmlformats.org/officeDocument/2006/relationships/image" Target="../media/image791.png"/><Relationship Id="rId10" Type="http://schemas.openxmlformats.org/officeDocument/2006/relationships/tags" Target="../tags/tag973.xml"/><Relationship Id="rId19" Type="http://schemas.openxmlformats.org/officeDocument/2006/relationships/image" Target="../media/image787.png"/><Relationship Id="rId4" Type="http://schemas.openxmlformats.org/officeDocument/2006/relationships/tags" Target="../tags/tag967.xml"/><Relationship Id="rId9" Type="http://schemas.openxmlformats.org/officeDocument/2006/relationships/tags" Target="../tags/tag972.xml"/><Relationship Id="rId14" Type="http://schemas.openxmlformats.org/officeDocument/2006/relationships/image" Target="../media/image782.png"/><Relationship Id="rId22" Type="http://schemas.openxmlformats.org/officeDocument/2006/relationships/image" Target="../media/image790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tags" Target="../tags/tag982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786.png"/><Relationship Id="rId3" Type="http://schemas.openxmlformats.org/officeDocument/2006/relationships/tags" Target="../tags/tag977.xml"/><Relationship Id="rId21" Type="http://schemas.openxmlformats.org/officeDocument/2006/relationships/image" Target="../media/image798.png"/><Relationship Id="rId7" Type="http://schemas.openxmlformats.org/officeDocument/2006/relationships/tags" Target="../tags/tag981.xml"/><Relationship Id="rId12" Type="http://schemas.openxmlformats.org/officeDocument/2006/relationships/tags" Target="../tags/tag986.xml"/><Relationship Id="rId17" Type="http://schemas.openxmlformats.org/officeDocument/2006/relationships/image" Target="../media/image795.png"/><Relationship Id="rId25" Type="http://schemas.openxmlformats.org/officeDocument/2006/relationships/image" Target="../media/image802.png"/><Relationship Id="rId2" Type="http://schemas.openxmlformats.org/officeDocument/2006/relationships/tags" Target="../tags/tag976.xml"/><Relationship Id="rId16" Type="http://schemas.openxmlformats.org/officeDocument/2006/relationships/image" Target="../media/image794.png"/><Relationship Id="rId20" Type="http://schemas.openxmlformats.org/officeDocument/2006/relationships/image" Target="../media/image797.png"/><Relationship Id="rId1" Type="http://schemas.openxmlformats.org/officeDocument/2006/relationships/tags" Target="../tags/tag975.xml"/><Relationship Id="rId6" Type="http://schemas.openxmlformats.org/officeDocument/2006/relationships/tags" Target="../tags/tag980.xml"/><Relationship Id="rId11" Type="http://schemas.openxmlformats.org/officeDocument/2006/relationships/tags" Target="../tags/tag985.xml"/><Relationship Id="rId24" Type="http://schemas.openxmlformats.org/officeDocument/2006/relationships/image" Target="../media/image801.png"/><Relationship Id="rId5" Type="http://schemas.openxmlformats.org/officeDocument/2006/relationships/tags" Target="../tags/tag979.xml"/><Relationship Id="rId15" Type="http://schemas.openxmlformats.org/officeDocument/2006/relationships/image" Target="../media/image793.png"/><Relationship Id="rId23" Type="http://schemas.openxmlformats.org/officeDocument/2006/relationships/image" Target="../media/image800.png"/><Relationship Id="rId10" Type="http://schemas.openxmlformats.org/officeDocument/2006/relationships/tags" Target="../tags/tag984.xml"/><Relationship Id="rId19" Type="http://schemas.openxmlformats.org/officeDocument/2006/relationships/image" Target="../media/image796.png"/><Relationship Id="rId4" Type="http://schemas.openxmlformats.org/officeDocument/2006/relationships/tags" Target="../tags/tag978.xml"/><Relationship Id="rId9" Type="http://schemas.openxmlformats.org/officeDocument/2006/relationships/tags" Target="../tags/tag983.xml"/><Relationship Id="rId14" Type="http://schemas.openxmlformats.org/officeDocument/2006/relationships/image" Target="../media/image792.png"/><Relationship Id="rId22" Type="http://schemas.openxmlformats.org/officeDocument/2006/relationships/image" Target="../media/image799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tags" Target="../tags/tag994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807.png"/><Relationship Id="rId3" Type="http://schemas.openxmlformats.org/officeDocument/2006/relationships/tags" Target="../tags/tag989.xml"/><Relationship Id="rId21" Type="http://schemas.openxmlformats.org/officeDocument/2006/relationships/image" Target="../media/image810.png"/><Relationship Id="rId7" Type="http://schemas.openxmlformats.org/officeDocument/2006/relationships/tags" Target="../tags/tag993.xml"/><Relationship Id="rId12" Type="http://schemas.openxmlformats.org/officeDocument/2006/relationships/tags" Target="../tags/tag998.xml"/><Relationship Id="rId17" Type="http://schemas.openxmlformats.org/officeDocument/2006/relationships/image" Target="../media/image806.png"/><Relationship Id="rId25" Type="http://schemas.openxmlformats.org/officeDocument/2006/relationships/image" Target="../media/image814.png"/><Relationship Id="rId2" Type="http://schemas.openxmlformats.org/officeDocument/2006/relationships/tags" Target="../tags/tag988.xml"/><Relationship Id="rId16" Type="http://schemas.openxmlformats.org/officeDocument/2006/relationships/image" Target="../media/image805.png"/><Relationship Id="rId20" Type="http://schemas.openxmlformats.org/officeDocument/2006/relationships/image" Target="../media/image809.png"/><Relationship Id="rId1" Type="http://schemas.openxmlformats.org/officeDocument/2006/relationships/tags" Target="../tags/tag987.xml"/><Relationship Id="rId6" Type="http://schemas.openxmlformats.org/officeDocument/2006/relationships/tags" Target="../tags/tag992.xml"/><Relationship Id="rId11" Type="http://schemas.openxmlformats.org/officeDocument/2006/relationships/tags" Target="../tags/tag997.xml"/><Relationship Id="rId24" Type="http://schemas.openxmlformats.org/officeDocument/2006/relationships/image" Target="../media/image813.png"/><Relationship Id="rId5" Type="http://schemas.openxmlformats.org/officeDocument/2006/relationships/tags" Target="../tags/tag991.xml"/><Relationship Id="rId15" Type="http://schemas.openxmlformats.org/officeDocument/2006/relationships/image" Target="../media/image804.png"/><Relationship Id="rId23" Type="http://schemas.openxmlformats.org/officeDocument/2006/relationships/image" Target="../media/image812.png"/><Relationship Id="rId10" Type="http://schemas.openxmlformats.org/officeDocument/2006/relationships/tags" Target="../tags/tag996.xml"/><Relationship Id="rId19" Type="http://schemas.openxmlformats.org/officeDocument/2006/relationships/image" Target="../media/image808.png"/><Relationship Id="rId4" Type="http://schemas.openxmlformats.org/officeDocument/2006/relationships/tags" Target="../tags/tag990.xml"/><Relationship Id="rId9" Type="http://schemas.openxmlformats.org/officeDocument/2006/relationships/tags" Target="../tags/tag995.xml"/><Relationship Id="rId14" Type="http://schemas.openxmlformats.org/officeDocument/2006/relationships/image" Target="../media/image803.png"/><Relationship Id="rId22" Type="http://schemas.openxmlformats.org/officeDocument/2006/relationships/image" Target="../media/image811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tags" Target="../tags/tag1006.xml"/><Relationship Id="rId13" Type="http://schemas.openxmlformats.org/officeDocument/2006/relationships/image" Target="../media/image511.png"/><Relationship Id="rId18" Type="http://schemas.openxmlformats.org/officeDocument/2006/relationships/image" Target="../media/image821.png"/><Relationship Id="rId3" Type="http://schemas.openxmlformats.org/officeDocument/2006/relationships/tags" Target="../tags/tag1001.xml"/><Relationship Id="rId7" Type="http://schemas.openxmlformats.org/officeDocument/2006/relationships/tags" Target="../tags/tag1005.xml"/><Relationship Id="rId12" Type="http://schemas.openxmlformats.org/officeDocument/2006/relationships/image" Target="../media/image390.png"/><Relationship Id="rId17" Type="http://schemas.openxmlformats.org/officeDocument/2006/relationships/image" Target="../media/image820.png"/><Relationship Id="rId2" Type="http://schemas.openxmlformats.org/officeDocument/2006/relationships/tags" Target="../tags/tag1000.xml"/><Relationship Id="rId16" Type="http://schemas.openxmlformats.org/officeDocument/2006/relationships/image" Target="../media/image819.png"/><Relationship Id="rId1" Type="http://schemas.openxmlformats.org/officeDocument/2006/relationships/tags" Target="../tags/tag999.xml"/><Relationship Id="rId6" Type="http://schemas.openxmlformats.org/officeDocument/2006/relationships/tags" Target="../tags/tag1004.xml"/><Relationship Id="rId11" Type="http://schemas.openxmlformats.org/officeDocument/2006/relationships/image" Target="../media/image816.png"/><Relationship Id="rId5" Type="http://schemas.openxmlformats.org/officeDocument/2006/relationships/tags" Target="../tags/tag1003.xml"/><Relationship Id="rId15" Type="http://schemas.openxmlformats.org/officeDocument/2006/relationships/image" Target="../media/image818.png"/><Relationship Id="rId10" Type="http://schemas.openxmlformats.org/officeDocument/2006/relationships/image" Target="../media/image815.png"/><Relationship Id="rId4" Type="http://schemas.openxmlformats.org/officeDocument/2006/relationships/tags" Target="../tags/tag100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817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1014.xml"/><Relationship Id="rId13" Type="http://schemas.openxmlformats.org/officeDocument/2006/relationships/tags" Target="../tags/tag1019.xml"/><Relationship Id="rId18" Type="http://schemas.openxmlformats.org/officeDocument/2006/relationships/image" Target="../media/image817.png"/><Relationship Id="rId26" Type="http://schemas.openxmlformats.org/officeDocument/2006/relationships/image" Target="../media/image832.png"/><Relationship Id="rId3" Type="http://schemas.openxmlformats.org/officeDocument/2006/relationships/tags" Target="../tags/tag1009.xml"/><Relationship Id="rId21" Type="http://schemas.openxmlformats.org/officeDocument/2006/relationships/image" Target="../media/image827.png"/><Relationship Id="rId7" Type="http://schemas.openxmlformats.org/officeDocument/2006/relationships/tags" Target="../tags/tag1013.xml"/><Relationship Id="rId12" Type="http://schemas.openxmlformats.org/officeDocument/2006/relationships/tags" Target="../tags/tag1018.xml"/><Relationship Id="rId17" Type="http://schemas.openxmlformats.org/officeDocument/2006/relationships/image" Target="../media/image824.png"/><Relationship Id="rId25" Type="http://schemas.openxmlformats.org/officeDocument/2006/relationships/image" Target="../media/image831.png"/><Relationship Id="rId2" Type="http://schemas.openxmlformats.org/officeDocument/2006/relationships/tags" Target="../tags/tag1008.xml"/><Relationship Id="rId16" Type="http://schemas.openxmlformats.org/officeDocument/2006/relationships/image" Target="../media/image823.png"/><Relationship Id="rId20" Type="http://schemas.openxmlformats.org/officeDocument/2006/relationships/image" Target="../media/image826.png"/><Relationship Id="rId1" Type="http://schemas.openxmlformats.org/officeDocument/2006/relationships/tags" Target="../tags/tag1007.xml"/><Relationship Id="rId6" Type="http://schemas.openxmlformats.org/officeDocument/2006/relationships/tags" Target="../tags/tag1012.xml"/><Relationship Id="rId11" Type="http://schemas.openxmlformats.org/officeDocument/2006/relationships/tags" Target="../tags/tag1017.xml"/><Relationship Id="rId24" Type="http://schemas.openxmlformats.org/officeDocument/2006/relationships/image" Target="../media/image830.png"/><Relationship Id="rId5" Type="http://schemas.openxmlformats.org/officeDocument/2006/relationships/tags" Target="../tags/tag1011.xml"/><Relationship Id="rId15" Type="http://schemas.openxmlformats.org/officeDocument/2006/relationships/image" Target="../media/image822.png"/><Relationship Id="rId23" Type="http://schemas.openxmlformats.org/officeDocument/2006/relationships/image" Target="../media/image829.png"/><Relationship Id="rId10" Type="http://schemas.openxmlformats.org/officeDocument/2006/relationships/tags" Target="../tags/tag1016.xml"/><Relationship Id="rId19" Type="http://schemas.openxmlformats.org/officeDocument/2006/relationships/image" Target="../media/image825.png"/><Relationship Id="rId4" Type="http://schemas.openxmlformats.org/officeDocument/2006/relationships/tags" Target="../tags/tag1010.xml"/><Relationship Id="rId9" Type="http://schemas.openxmlformats.org/officeDocument/2006/relationships/tags" Target="../tags/tag1015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828.png"/><Relationship Id="rId27" Type="http://schemas.openxmlformats.org/officeDocument/2006/relationships/image" Target="../media/image83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sv-SE" dirty="0"/>
              <a:t>Flervariabelanalys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sv-SE" dirty="0"/>
              <a:t>del av kursen TMS063</a:t>
            </a: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0" y="0"/>
            <a:ext cx="9144000" cy="5492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pic>
        <p:nvPicPr>
          <p:cNvPr id="5" name="Picture 3" descr="Chalmers_GU_vi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7" y="-27384"/>
            <a:ext cx="5472609" cy="6156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4147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\mbox{om inget annat anges}" descr="\mbox{om inget annat anges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8" y="2420888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D_f:\ x+y\geq 0" descr="D_f:\ x+y\geq 0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71" y="1984188"/>
            <a:ext cx="1575388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{\bf Exempel 1}: \ Om \ } .." descr="\mbox{{\bf Exempel 1}: \ Om \ } f(x,y)=\sqrt{x+y}\mbox{ \ \ s\aa \ \&quot;ar \ \ 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4554303" cy="232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" name="Rak pil 13"/>
          <p:cNvCxnSpPr/>
          <p:nvPr/>
        </p:nvCxnSpPr>
        <p:spPr>
          <a:xfrm>
            <a:off x="6156176" y="2139345"/>
            <a:ext cx="172783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876266" y="1273205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Rak 2"/>
          <p:cNvCxnSpPr/>
          <p:nvPr/>
        </p:nvCxnSpPr>
        <p:spPr>
          <a:xfrm>
            <a:off x="6211396" y="1495455"/>
            <a:ext cx="1217240" cy="11816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Rak 5"/>
          <p:cNvCxnSpPr/>
          <p:nvPr/>
        </p:nvCxnSpPr>
        <p:spPr>
          <a:xfrm flipV="1">
            <a:off x="6266597" y="1343055"/>
            <a:ext cx="177611" cy="176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25"/>
          <p:cNvCxnSpPr/>
          <p:nvPr/>
        </p:nvCxnSpPr>
        <p:spPr>
          <a:xfrm flipV="1">
            <a:off x="6418997" y="1431163"/>
            <a:ext cx="231140" cy="2405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/>
          <p:cNvCxnSpPr/>
          <p:nvPr/>
        </p:nvCxnSpPr>
        <p:spPr>
          <a:xfrm flipV="1">
            <a:off x="6571397" y="1343055"/>
            <a:ext cx="457200" cy="481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/>
          <p:cNvCxnSpPr/>
          <p:nvPr/>
        </p:nvCxnSpPr>
        <p:spPr>
          <a:xfrm flipV="1">
            <a:off x="6723797" y="1402950"/>
            <a:ext cx="482411" cy="5735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28"/>
          <p:cNvCxnSpPr/>
          <p:nvPr/>
        </p:nvCxnSpPr>
        <p:spPr>
          <a:xfrm flipV="1">
            <a:off x="6876197" y="1824071"/>
            <a:ext cx="276219" cy="304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Rak 29"/>
          <p:cNvCxnSpPr/>
          <p:nvPr/>
        </p:nvCxnSpPr>
        <p:spPr>
          <a:xfrm flipV="1">
            <a:off x="7028597" y="1519271"/>
            <a:ext cx="639747" cy="7576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V="1">
            <a:off x="7180997" y="1671671"/>
            <a:ext cx="640149" cy="7576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 flipV="1">
            <a:off x="7333397" y="1951489"/>
            <a:ext cx="550614" cy="6301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D_f" descr="D_f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0726" y="1612488"/>
            <a:ext cx="298152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x+y=0" descr="x+y=0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0603" y="2693749"/>
            <a:ext cx="777781" cy="159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9" name="Rak 48"/>
          <p:cNvCxnSpPr/>
          <p:nvPr/>
        </p:nvCxnSpPr>
        <p:spPr>
          <a:xfrm flipV="1">
            <a:off x="7608704" y="2103890"/>
            <a:ext cx="427707" cy="4777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8691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" name="LaTeX: \mbox{om inget annat anges}" descr="\mbox{om inget annat anges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4" y="4221088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D_f:\ -1\leq xy\leq 1" descr="D_f:\ -1\leq xy\leq 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67" y="3784389"/>
            <a:ext cx="1896976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4" name="Rak pil 33"/>
          <p:cNvCxnSpPr/>
          <p:nvPr/>
        </p:nvCxnSpPr>
        <p:spPr>
          <a:xfrm>
            <a:off x="6368197" y="3904933"/>
            <a:ext cx="172783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/>
          <p:nvPr/>
        </p:nvCxnSpPr>
        <p:spPr>
          <a:xfrm flipV="1">
            <a:off x="6622832" y="3462338"/>
            <a:ext cx="602615" cy="638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LaTeX: D_f" descr="D_f"/>
          <p:cNvPicPr/>
          <p:nvPr/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3052" y="3638798"/>
            <a:ext cx="297815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Frihandsfigur 37"/>
          <p:cNvSpPr/>
          <p:nvPr/>
        </p:nvSpPr>
        <p:spPr>
          <a:xfrm>
            <a:off x="7180997" y="310610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39" name="Frihandsfigur 38"/>
          <p:cNvSpPr/>
          <p:nvPr/>
        </p:nvSpPr>
        <p:spPr>
          <a:xfrm rot="16200000">
            <a:off x="6288187" y="309848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40" name="Frihandsfigur 39"/>
          <p:cNvSpPr/>
          <p:nvPr/>
        </p:nvSpPr>
        <p:spPr>
          <a:xfrm rot="10800000">
            <a:off x="6304062" y="401796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pic>
        <p:nvPicPr>
          <p:cNvPr id="41" name="LaTeX: y=-1/x" descr="y=-1/x"/>
          <p:cNvPicPr/>
          <p:nvPr/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2762" y="4296728"/>
            <a:ext cx="78867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LaTeX: y=1/x" descr="y=1/x"/>
          <p:cNvPicPr/>
          <p:nvPr/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8482" y="3393758"/>
            <a:ext cx="64135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LaTeX: y=1/x" descr="y=1/x"/>
          <p:cNvPicPr/>
          <p:nvPr/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0402" y="4292918"/>
            <a:ext cx="64135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y=-1/x" descr="y=-1/x"/>
          <p:cNvPicPr/>
          <p:nvPr/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3552" y="3393758"/>
            <a:ext cx="78867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5" name="Rak 44"/>
          <p:cNvCxnSpPr/>
          <p:nvPr/>
        </p:nvCxnSpPr>
        <p:spPr>
          <a:xfrm flipV="1">
            <a:off x="6822222" y="3904933"/>
            <a:ext cx="265430" cy="2755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/>
          <p:cNvCxnSpPr/>
          <p:nvPr/>
        </p:nvCxnSpPr>
        <p:spPr>
          <a:xfrm flipV="1">
            <a:off x="6923822" y="3744278"/>
            <a:ext cx="570230" cy="5505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/>
          <p:cNvCxnSpPr/>
          <p:nvPr/>
        </p:nvCxnSpPr>
        <p:spPr>
          <a:xfrm flipV="1">
            <a:off x="6465352" y="3312478"/>
            <a:ext cx="715645" cy="720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/>
          <p:cNvCxnSpPr/>
          <p:nvPr/>
        </p:nvCxnSpPr>
        <p:spPr>
          <a:xfrm flipV="1">
            <a:off x="6997482" y="3826193"/>
            <a:ext cx="700405" cy="6965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 flipV="1">
            <a:off x="6954937" y="3106103"/>
            <a:ext cx="225425" cy="2533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Rak 50"/>
          <p:cNvCxnSpPr/>
          <p:nvPr/>
        </p:nvCxnSpPr>
        <p:spPr>
          <a:xfrm flipV="1">
            <a:off x="7726462" y="3875088"/>
            <a:ext cx="178435" cy="1670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 flipH="1" flipV="1">
            <a:off x="7086451" y="3044364"/>
            <a:ext cx="0" cy="170751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ihandsfigur 59"/>
          <p:cNvSpPr/>
          <p:nvPr/>
        </p:nvSpPr>
        <p:spPr>
          <a:xfrm rot="5400000">
            <a:off x="7156301" y="4007024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61" name="Rak 60"/>
          <p:cNvCxnSpPr/>
          <p:nvPr/>
        </p:nvCxnSpPr>
        <p:spPr>
          <a:xfrm flipV="1">
            <a:off x="7029936" y="4551854"/>
            <a:ext cx="178435" cy="1670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LaTeX: \mbox{om inget annat anges}" descr="\mbox{om inget annat anges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8" y="6093296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D_f:\ 2-\frac{x}{y^2}&gt;0\mbox{ oc.." descr="D_f:\ 2-\frac{x}{y^2}&gt;0\mbox{ och } y\not =0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71" y="5656597"/>
            <a:ext cx="2762788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{\bf Exempel 2}: \ Om \ } .." descr="\mbox{{\bf Exempel 2}: \ Om \ } f(x,y)=\arcsin{(xy)}\mbox{ \ \ s\aa \ \&quot;ar \ \ } 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347166"/>
            <a:ext cx="490062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3}: \ Om \ } .." descr="\mbox{{\bf Exempel 3}: \ Om \ } f(x,y)=\ln{(2-\frac{x}{y^2})}\mbox{ \ \ s\aa \ \&quot;ar \ \ } 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5219376"/>
            <a:ext cx="4890212" cy="2839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9" name="Rak pil 68"/>
          <p:cNvCxnSpPr/>
          <p:nvPr/>
        </p:nvCxnSpPr>
        <p:spPr>
          <a:xfrm flipV="1">
            <a:off x="7087652" y="5914936"/>
            <a:ext cx="100203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Rak pil 69"/>
          <p:cNvCxnSpPr/>
          <p:nvPr/>
        </p:nvCxnSpPr>
        <p:spPr>
          <a:xfrm flipV="1">
            <a:off x="7082572" y="5048796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Rak 86"/>
          <p:cNvCxnSpPr/>
          <p:nvPr/>
        </p:nvCxnSpPr>
        <p:spPr>
          <a:xfrm flipV="1">
            <a:off x="6472972" y="5118646"/>
            <a:ext cx="177165" cy="1758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Rak 87"/>
          <p:cNvCxnSpPr/>
          <p:nvPr/>
        </p:nvCxnSpPr>
        <p:spPr>
          <a:xfrm flipV="1">
            <a:off x="6329462" y="5192941"/>
            <a:ext cx="447675" cy="459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Rak 88"/>
          <p:cNvCxnSpPr/>
          <p:nvPr/>
        </p:nvCxnSpPr>
        <p:spPr>
          <a:xfrm flipV="1">
            <a:off x="6777772" y="5271046"/>
            <a:ext cx="228600" cy="2368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Rak 89"/>
          <p:cNvCxnSpPr/>
          <p:nvPr/>
        </p:nvCxnSpPr>
        <p:spPr>
          <a:xfrm flipV="1">
            <a:off x="6701572" y="5118646"/>
            <a:ext cx="656590" cy="7785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Rak 90"/>
          <p:cNvCxnSpPr/>
          <p:nvPr/>
        </p:nvCxnSpPr>
        <p:spPr>
          <a:xfrm flipV="1">
            <a:off x="7391182" y="5206276"/>
            <a:ext cx="429260" cy="447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ak 91"/>
          <p:cNvCxnSpPr/>
          <p:nvPr/>
        </p:nvCxnSpPr>
        <p:spPr>
          <a:xfrm flipV="1">
            <a:off x="6951762" y="5192941"/>
            <a:ext cx="602615" cy="7042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Rak 92"/>
          <p:cNvCxnSpPr/>
          <p:nvPr/>
        </p:nvCxnSpPr>
        <p:spPr>
          <a:xfrm flipV="1">
            <a:off x="6757452" y="603622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LaTeX: D_f" descr="D_f"/>
          <p:cNvPicPr/>
          <p:nvPr/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8222" y="5541556"/>
            <a:ext cx="297815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5" name="Rak 94"/>
          <p:cNvCxnSpPr/>
          <p:nvPr/>
        </p:nvCxnSpPr>
        <p:spPr>
          <a:xfrm flipV="1">
            <a:off x="7024787" y="6111786"/>
            <a:ext cx="248285" cy="3041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Frihandsfigur 95"/>
          <p:cNvSpPr/>
          <p:nvPr/>
        </p:nvSpPr>
        <p:spPr>
          <a:xfrm rot="5400000">
            <a:off x="7087017" y="5413286"/>
            <a:ext cx="1038225" cy="1036955"/>
          </a:xfrm>
          <a:custGeom>
            <a:avLst/>
            <a:gdLst>
              <a:gd name="connsiteX0" fmla="*/ 0 w 807868"/>
              <a:gd name="connsiteY0" fmla="*/ 0 h 754602"/>
              <a:gd name="connsiteX1" fmla="*/ 390617 w 807868"/>
              <a:gd name="connsiteY1" fmla="*/ 754602 h 754602"/>
              <a:gd name="connsiteX2" fmla="*/ 807868 w 807868"/>
              <a:gd name="connsiteY2" fmla="*/ 0 h 754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7868" h="754602">
                <a:moveTo>
                  <a:pt x="0" y="0"/>
                </a:moveTo>
                <a:cubicBezTo>
                  <a:pt x="127986" y="377301"/>
                  <a:pt x="255972" y="754602"/>
                  <a:pt x="390617" y="754602"/>
                </a:cubicBezTo>
                <a:cubicBezTo>
                  <a:pt x="525262" y="754602"/>
                  <a:pt x="666565" y="377301"/>
                  <a:pt x="807868" y="0"/>
                </a:cubicBezTo>
              </a:path>
            </a:pathLst>
          </a:custGeom>
          <a:noFill/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97" name="Rak 96"/>
          <p:cNvCxnSpPr/>
          <p:nvPr/>
        </p:nvCxnSpPr>
        <p:spPr>
          <a:xfrm>
            <a:off x="6239927" y="5914936"/>
            <a:ext cx="84772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Rak 97"/>
          <p:cNvCxnSpPr/>
          <p:nvPr/>
        </p:nvCxnSpPr>
        <p:spPr>
          <a:xfrm flipV="1">
            <a:off x="6545362" y="598034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Rak 98"/>
          <p:cNvCxnSpPr/>
          <p:nvPr/>
        </p:nvCxnSpPr>
        <p:spPr>
          <a:xfrm flipV="1">
            <a:off x="6329462" y="598034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Rak 99"/>
          <p:cNvCxnSpPr/>
          <p:nvPr/>
        </p:nvCxnSpPr>
        <p:spPr>
          <a:xfrm flipV="1">
            <a:off x="7273707" y="6222276"/>
            <a:ext cx="157480" cy="193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Rak 100"/>
          <p:cNvCxnSpPr/>
          <p:nvPr/>
        </p:nvCxnSpPr>
        <p:spPr>
          <a:xfrm flipV="1">
            <a:off x="7535962" y="6296571"/>
            <a:ext cx="90805" cy="1193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Rak 101"/>
          <p:cNvCxnSpPr/>
          <p:nvPr/>
        </p:nvCxnSpPr>
        <p:spPr>
          <a:xfrm flipV="1">
            <a:off x="6239927" y="5946686"/>
            <a:ext cx="217170" cy="2190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Rak 102"/>
          <p:cNvCxnSpPr/>
          <p:nvPr/>
        </p:nvCxnSpPr>
        <p:spPr>
          <a:xfrm flipV="1">
            <a:off x="6387247" y="5652681"/>
            <a:ext cx="180975" cy="1898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Rak 103"/>
          <p:cNvCxnSpPr/>
          <p:nvPr/>
        </p:nvCxnSpPr>
        <p:spPr>
          <a:xfrm flipV="1">
            <a:off x="7814727" y="5206276"/>
            <a:ext cx="274955" cy="3009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\mbox{Om definitionsm\&quot;angden }D.." descr="\mbox{Om definitionsm\&quot;angden }D_f\mbox{ inte anges explicit s\aa\ \&quot;ar det underf\&quot;orst\aa tt}\\&#10;\mbox{att med }D_f\mbox{ menas alla } (x,y)\in \Bbb{R}^2 \mbox{ f\&quot;or vilket} f(x,y)\mbox{ existerar (dvs. kan }\\&#10;\mbox{tolkas entydigt) som ett reellt tal.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476672"/>
            <a:ext cx="7334020" cy="770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x=2y^2" descr="x=2y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8363" y="5539599"/>
            <a:ext cx="622342" cy="18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x" descr="x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5573" y="5980341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y" descr="y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4707" y="508518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LaTeX: y" descr="y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308731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LaTeX: x" descr="x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4383" y="399191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LaTeX: x" descr="x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327" y="2206823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LaTeX: y" descr="y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1286966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pil 6"/>
          <p:cNvCxnSpPr/>
          <p:nvPr/>
        </p:nvCxnSpPr>
        <p:spPr>
          <a:xfrm>
            <a:off x="6139388" y="5922000"/>
            <a:ext cx="181698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1438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0" grpId="0" animBg="1"/>
      <p:bldP spid="60" grpId="0" animBg="1"/>
      <p:bldP spid="96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Bildobjekt 6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1505" y="1933884"/>
            <a:ext cx="198489" cy="150250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1308690"/>
            <a:ext cx="8066054" cy="573233"/>
          </a:xfrm>
          <a:prstGeom prst="rect">
            <a:avLst/>
          </a:prstGeom>
        </p:spPr>
      </p:pic>
      <p:pic>
        <p:nvPicPr>
          <p:cNvPr id="64" name="Bildobjekt 6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0940" y="1762681"/>
            <a:ext cx="619874" cy="127660"/>
          </a:xfrm>
          <a:prstGeom prst="rect">
            <a:avLst/>
          </a:prstGeom>
        </p:spPr>
      </p:pic>
      <p:pic>
        <p:nvPicPr>
          <p:cNvPr id="40" name="Bildobjekt 3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812" y="2420888"/>
            <a:ext cx="4612297" cy="548030"/>
          </a:xfrm>
          <a:prstGeom prst="rect">
            <a:avLst/>
          </a:prstGeom>
        </p:spPr>
      </p:pic>
      <p:pic>
        <p:nvPicPr>
          <p:cNvPr id="70" name="Bildobjekt 6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7655" y="2428294"/>
            <a:ext cx="1025545" cy="548030"/>
          </a:xfrm>
          <a:prstGeom prst="rect">
            <a:avLst/>
          </a:prstGeom>
        </p:spPr>
      </p:pic>
      <p:pic>
        <p:nvPicPr>
          <p:cNvPr id="74" name="Bildobjekt 7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5817" y="1939862"/>
            <a:ext cx="191400" cy="192994"/>
          </a:xfrm>
          <a:prstGeom prst="rect">
            <a:avLst/>
          </a:prstGeom>
        </p:spPr>
      </p:pic>
      <p:pic>
        <p:nvPicPr>
          <p:cNvPr id="73" name="Bildobjekt 7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1580" y="1762681"/>
            <a:ext cx="619874" cy="127660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408" y="3179097"/>
            <a:ext cx="1672996" cy="179461"/>
          </a:xfrm>
          <a:prstGeom prst="rect">
            <a:avLst/>
          </a:prstGeom>
        </p:spPr>
      </p:pic>
      <p:sp>
        <p:nvSpPr>
          <p:cNvPr id="78" name="Rektangel med rundade hörn 77"/>
          <p:cNvSpPr/>
          <p:nvPr/>
        </p:nvSpPr>
        <p:spPr>
          <a:xfrm>
            <a:off x="4864040" y="3100749"/>
            <a:ext cx="1867699" cy="301714"/>
          </a:xfrm>
          <a:prstGeom prst="roundRect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0" name="Rak pil 79"/>
          <p:cNvCxnSpPr/>
          <p:nvPr/>
        </p:nvCxnSpPr>
        <p:spPr>
          <a:xfrm flipV="1">
            <a:off x="5435596" y="2781087"/>
            <a:ext cx="0" cy="3196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Bildobjekt 3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1" y="616842"/>
            <a:ext cx="3006285" cy="218128"/>
          </a:xfrm>
          <a:prstGeom prst="rect">
            <a:avLst/>
          </a:prstGeom>
        </p:spPr>
      </p:pic>
      <p:pic>
        <p:nvPicPr>
          <p:cNvPr id="10" name="Bildobjekt 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5386" y="423505"/>
            <a:ext cx="1984570" cy="582069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6315" y="560963"/>
            <a:ext cx="2108217" cy="306460"/>
          </a:xfrm>
          <a:prstGeom prst="rect">
            <a:avLst/>
          </a:prstGeom>
        </p:spPr>
      </p:pic>
      <p:sp>
        <p:nvSpPr>
          <p:cNvPr id="15" name="Rektangel med rundade hörn 14"/>
          <p:cNvSpPr/>
          <p:nvPr/>
        </p:nvSpPr>
        <p:spPr>
          <a:xfrm>
            <a:off x="6351405" y="463022"/>
            <a:ext cx="2278035" cy="517706"/>
          </a:xfrm>
          <a:prstGeom prst="round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7" name="Rak pil 16"/>
          <p:cNvCxnSpPr/>
          <p:nvPr/>
        </p:nvCxnSpPr>
        <p:spPr>
          <a:xfrm>
            <a:off x="8196525" y="1008206"/>
            <a:ext cx="348007" cy="4526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9" name="Bildobjekt 5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4866714"/>
            <a:ext cx="7587688" cy="506733"/>
          </a:xfrm>
          <a:prstGeom prst="rect">
            <a:avLst/>
          </a:prstGeom>
        </p:spPr>
      </p:pic>
      <p:pic>
        <p:nvPicPr>
          <p:cNvPr id="58" name="Bildobjekt 5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1" y="3726547"/>
            <a:ext cx="7669795" cy="766282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288" y="1938492"/>
            <a:ext cx="187445" cy="152570"/>
          </a:xfrm>
          <a:prstGeom prst="rect">
            <a:avLst/>
          </a:prstGeom>
        </p:spPr>
      </p:pic>
      <p:pic>
        <p:nvPicPr>
          <p:cNvPr id="61" name="Bildobjekt 6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8050" y="1761311"/>
            <a:ext cx="619874" cy="127660"/>
          </a:xfrm>
          <a:prstGeom prst="rect">
            <a:avLst/>
          </a:prstGeom>
        </p:spPr>
      </p:pic>
      <p:pic>
        <p:nvPicPr>
          <p:cNvPr id="66" name="Bildobjekt 65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690955"/>
            <a:ext cx="8257726" cy="604275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5452" y="2990435"/>
            <a:ext cx="1130849" cy="129865"/>
          </a:xfrm>
          <a:prstGeom prst="rect">
            <a:avLst/>
          </a:prstGeom>
        </p:spPr>
      </p:pic>
      <p:pic>
        <p:nvPicPr>
          <p:cNvPr id="4" name="Bildobjekt 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618" y="2814735"/>
            <a:ext cx="4147969" cy="127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945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15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Bildobjekt 23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96" y="507811"/>
            <a:ext cx="3608634" cy="2633157"/>
          </a:xfrm>
          <a:prstGeom prst="rect">
            <a:avLst/>
          </a:prstGeom>
        </p:spPr>
      </p:pic>
      <p:cxnSp>
        <p:nvCxnSpPr>
          <p:cNvPr id="36" name="Rak 35"/>
          <p:cNvCxnSpPr/>
          <p:nvPr/>
        </p:nvCxnSpPr>
        <p:spPr>
          <a:xfrm>
            <a:off x="6566889" y="1114760"/>
            <a:ext cx="1355252" cy="1249956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" name="Bildobjekt 3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836712"/>
            <a:ext cx="4412195" cy="541687"/>
          </a:xfrm>
          <a:prstGeom prst="rect">
            <a:avLst/>
          </a:prstGeom>
        </p:spPr>
      </p:pic>
      <p:pic>
        <p:nvPicPr>
          <p:cNvPr id="25" name="Bildobjekt 2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746" y="723835"/>
            <a:ext cx="91945" cy="144000"/>
          </a:xfrm>
          <a:prstGeom prst="rect">
            <a:avLst/>
          </a:prstGeom>
        </p:spPr>
      </p:pic>
      <p:cxnSp>
        <p:nvCxnSpPr>
          <p:cNvPr id="26" name="Rak pil 25"/>
          <p:cNvCxnSpPr/>
          <p:nvPr/>
        </p:nvCxnSpPr>
        <p:spPr>
          <a:xfrm flipV="1">
            <a:off x="6560274" y="740032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pil 26"/>
          <p:cNvCxnSpPr/>
          <p:nvPr/>
        </p:nvCxnSpPr>
        <p:spPr>
          <a:xfrm flipV="1">
            <a:off x="6102012" y="2364716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LaTeX: x 1 1 2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6056" y="2430940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Grupp 28"/>
          <p:cNvGrpSpPr/>
          <p:nvPr/>
        </p:nvGrpSpPr>
        <p:grpSpPr>
          <a:xfrm rot="-120000">
            <a:off x="7132593" y="1631943"/>
            <a:ext cx="108000" cy="108000"/>
            <a:chOff x="4211960" y="2060848"/>
            <a:chExt cx="144016" cy="144016"/>
          </a:xfrm>
        </p:grpSpPr>
        <p:cxnSp>
          <p:nvCxnSpPr>
            <p:cNvPr id="30" name="Rak 2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Rak 3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2" name="Bildobjekt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294" y="1697345"/>
            <a:ext cx="186450" cy="201412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7880" y="1721402"/>
            <a:ext cx="140168" cy="161697"/>
          </a:xfrm>
          <a:prstGeom prst="rect">
            <a:avLst/>
          </a:prstGeom>
        </p:spPr>
      </p:pic>
      <p:pic>
        <p:nvPicPr>
          <p:cNvPr id="70" name="Bildobjekt 6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1505532"/>
            <a:ext cx="3141680" cy="558329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2565964"/>
            <a:ext cx="4286282" cy="214964"/>
          </a:xfrm>
          <a:prstGeom prst="rect">
            <a:avLst/>
          </a:prstGeom>
        </p:spPr>
      </p:pic>
      <p:pic>
        <p:nvPicPr>
          <p:cNvPr id="45" name="Bildobjekt 4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3116745"/>
            <a:ext cx="3396795" cy="548466"/>
          </a:xfrm>
          <a:prstGeom prst="rect">
            <a:avLst/>
          </a:prstGeom>
        </p:spPr>
      </p:pic>
      <p:pic>
        <p:nvPicPr>
          <p:cNvPr id="55" name="Bildobjekt 5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0696" y="3092181"/>
            <a:ext cx="3682889" cy="600426"/>
          </a:xfrm>
          <a:prstGeom prst="rect">
            <a:avLst/>
          </a:prstGeom>
        </p:spPr>
      </p:pic>
      <p:pic>
        <p:nvPicPr>
          <p:cNvPr id="57" name="Bildobjekt 56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383" y="3908694"/>
            <a:ext cx="2451856" cy="600426"/>
          </a:xfrm>
          <a:prstGeom prst="rect">
            <a:avLst/>
          </a:prstGeom>
        </p:spPr>
      </p:pic>
      <p:pic>
        <p:nvPicPr>
          <p:cNvPr id="60" name="Bildobjekt 5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0696" y="3865390"/>
            <a:ext cx="2392020" cy="643730"/>
          </a:xfrm>
          <a:prstGeom prst="rect">
            <a:avLst/>
          </a:prstGeom>
        </p:spPr>
      </p:pic>
      <p:pic>
        <p:nvPicPr>
          <p:cNvPr id="80" name="Bildobjekt 7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2160" y="3645024"/>
            <a:ext cx="198489" cy="150250"/>
          </a:xfrm>
          <a:prstGeom prst="rect">
            <a:avLst/>
          </a:prstGeom>
        </p:spPr>
      </p:pic>
      <p:pic>
        <p:nvPicPr>
          <p:cNvPr id="82" name="Bildobjekt 8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9174" y="3501008"/>
            <a:ext cx="315556" cy="101560"/>
          </a:xfrm>
          <a:prstGeom prst="rect">
            <a:avLst/>
          </a:prstGeom>
        </p:spPr>
      </p:pic>
      <p:pic>
        <p:nvPicPr>
          <p:cNvPr id="87" name="Bildobjekt 8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6945" y="3649916"/>
            <a:ext cx="191400" cy="192994"/>
          </a:xfrm>
          <a:prstGeom prst="rect">
            <a:avLst/>
          </a:prstGeom>
        </p:spPr>
      </p:pic>
      <p:pic>
        <p:nvPicPr>
          <p:cNvPr id="86" name="Bildobjekt 8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3750" y="3530892"/>
            <a:ext cx="661849" cy="101560"/>
          </a:xfrm>
          <a:prstGeom prst="rect">
            <a:avLst/>
          </a:prstGeom>
        </p:spPr>
      </p:pic>
      <p:pic>
        <p:nvPicPr>
          <p:cNvPr id="107" name="Bildobjekt 106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656" y="2140912"/>
            <a:ext cx="314494" cy="219809"/>
          </a:xfrm>
          <a:prstGeom prst="rect">
            <a:avLst/>
          </a:prstGeom>
        </p:spPr>
      </p:pic>
      <p:pic>
        <p:nvPicPr>
          <p:cNvPr id="111" name="Bildobjekt 110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7664" y="2039160"/>
            <a:ext cx="168902" cy="54000"/>
          </a:xfrm>
          <a:prstGeom prst="rect">
            <a:avLst/>
          </a:prstGeom>
        </p:spPr>
      </p:pic>
      <p:pic>
        <p:nvPicPr>
          <p:cNvPr id="113" name="Bildobjekt 112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8367" y="2173635"/>
            <a:ext cx="306155" cy="220695"/>
          </a:xfrm>
          <a:prstGeom prst="rect">
            <a:avLst/>
          </a:prstGeom>
        </p:spPr>
      </p:pic>
      <p:pic>
        <p:nvPicPr>
          <p:cNvPr id="112" name="Bildobjekt 111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1570" y="2070504"/>
            <a:ext cx="594064" cy="101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489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objekt 1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5316" y="188640"/>
            <a:ext cx="3608634" cy="2633157"/>
          </a:xfrm>
          <a:prstGeom prst="rect">
            <a:avLst/>
          </a:prstGeom>
        </p:spPr>
      </p:pic>
      <p:pic>
        <p:nvPicPr>
          <p:cNvPr id="4" name="Bildobjekt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3966" y="393912"/>
            <a:ext cx="91945" cy="144000"/>
          </a:xfrm>
          <a:prstGeom prst="rect">
            <a:avLst/>
          </a:prstGeom>
        </p:spPr>
      </p:pic>
      <p:cxnSp>
        <p:nvCxnSpPr>
          <p:cNvPr id="6" name="Rak pil 5"/>
          <p:cNvCxnSpPr/>
          <p:nvPr/>
        </p:nvCxnSpPr>
        <p:spPr>
          <a:xfrm flipV="1">
            <a:off x="6579494" y="410109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Rak pil 6"/>
          <p:cNvCxnSpPr/>
          <p:nvPr/>
        </p:nvCxnSpPr>
        <p:spPr>
          <a:xfrm flipV="1">
            <a:off x="6121232" y="2034793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x 1 1 1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5276" y="2101017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upp 8"/>
          <p:cNvGrpSpPr/>
          <p:nvPr/>
        </p:nvGrpSpPr>
        <p:grpSpPr>
          <a:xfrm rot="677158">
            <a:off x="7470770" y="1177502"/>
            <a:ext cx="108000" cy="108000"/>
            <a:chOff x="4211960" y="2060848"/>
            <a:chExt cx="144016" cy="144016"/>
          </a:xfrm>
        </p:grpSpPr>
        <p:cxnSp>
          <p:nvCxnSpPr>
            <p:cNvPr id="10" name="Rak 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Rak 1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4" name="Bildobjekt 6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278" y="1367422"/>
            <a:ext cx="193109" cy="202362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7864" y="1391479"/>
            <a:ext cx="140168" cy="161697"/>
          </a:xfrm>
          <a:prstGeom prst="rect">
            <a:avLst/>
          </a:prstGeom>
        </p:spPr>
      </p:pic>
      <p:sp>
        <p:nvSpPr>
          <p:cNvPr id="22" name="Båge 21"/>
          <p:cNvSpPr/>
          <p:nvPr/>
        </p:nvSpPr>
        <p:spPr>
          <a:xfrm>
            <a:off x="5283350" y="954817"/>
            <a:ext cx="2664296" cy="2179735"/>
          </a:xfrm>
          <a:prstGeom prst="arc">
            <a:avLst>
              <a:gd name="adj1" fmla="val 16118490"/>
              <a:gd name="adj2" fmla="val 23634"/>
            </a:avLst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Bildobjekt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452" y="332656"/>
            <a:ext cx="4596017" cy="514087"/>
          </a:xfrm>
          <a:prstGeom prst="rect">
            <a:avLst/>
          </a:prstGeom>
        </p:spPr>
      </p:pic>
      <p:pic>
        <p:nvPicPr>
          <p:cNvPr id="69" name="Bildobjekt 6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72" y="1065987"/>
            <a:ext cx="4397553" cy="559335"/>
          </a:xfrm>
          <a:prstGeom prst="rect">
            <a:avLst/>
          </a:prstGeom>
        </p:spPr>
      </p:pic>
      <p:pic>
        <p:nvPicPr>
          <p:cNvPr id="71" name="Bildobjekt 7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450" y="1988840"/>
            <a:ext cx="3396795" cy="548466"/>
          </a:xfrm>
          <a:prstGeom prst="rect">
            <a:avLst/>
          </a:prstGeom>
        </p:spPr>
      </p:pic>
      <p:pic>
        <p:nvPicPr>
          <p:cNvPr id="17" name="Bildobjekt 1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2626616"/>
            <a:ext cx="4999505" cy="640839"/>
          </a:xfrm>
          <a:prstGeom prst="rect">
            <a:avLst/>
          </a:prstGeom>
        </p:spPr>
      </p:pic>
      <p:pic>
        <p:nvPicPr>
          <p:cNvPr id="91" name="Bildobjekt 9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060" y="3202681"/>
            <a:ext cx="199309" cy="152570"/>
          </a:xfrm>
          <a:prstGeom prst="rect">
            <a:avLst/>
          </a:prstGeom>
        </p:spPr>
      </p:pic>
      <p:pic>
        <p:nvPicPr>
          <p:cNvPr id="90" name="Bildobjekt 8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473" y="3058665"/>
            <a:ext cx="904573" cy="101560"/>
          </a:xfrm>
          <a:prstGeom prst="rect">
            <a:avLst/>
          </a:prstGeom>
        </p:spPr>
      </p:pic>
      <p:pic>
        <p:nvPicPr>
          <p:cNvPr id="97" name="Bildobjekt 9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0022" y="3202681"/>
            <a:ext cx="192191" cy="195974"/>
          </a:xfrm>
          <a:prstGeom prst="rect">
            <a:avLst/>
          </a:prstGeom>
        </p:spPr>
      </p:pic>
      <p:pic>
        <p:nvPicPr>
          <p:cNvPr id="96" name="Bildobjekt 9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4674" y="3068230"/>
            <a:ext cx="663630" cy="101560"/>
          </a:xfrm>
          <a:prstGeom prst="rect">
            <a:avLst/>
          </a:prstGeom>
        </p:spPr>
      </p:pic>
      <p:pic>
        <p:nvPicPr>
          <p:cNvPr id="102" name="Bildobjekt 10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1447" y="1723289"/>
            <a:ext cx="314494" cy="219809"/>
          </a:xfrm>
          <a:prstGeom prst="rect">
            <a:avLst/>
          </a:prstGeom>
        </p:spPr>
      </p:pic>
      <p:pic>
        <p:nvPicPr>
          <p:cNvPr id="101" name="Bildobjekt 10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623" y="1596180"/>
            <a:ext cx="446923" cy="101560"/>
          </a:xfrm>
          <a:prstGeom prst="rect">
            <a:avLst/>
          </a:prstGeom>
        </p:spPr>
      </p:pic>
      <p:pic>
        <p:nvPicPr>
          <p:cNvPr id="106" name="Bildobjekt 10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444" y="1727074"/>
            <a:ext cx="306155" cy="220695"/>
          </a:xfrm>
          <a:prstGeom prst="rect">
            <a:avLst/>
          </a:prstGeom>
        </p:spPr>
      </p:pic>
      <p:pic>
        <p:nvPicPr>
          <p:cNvPr id="105" name="Bildobjekt 104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620" y="1617107"/>
            <a:ext cx="399137" cy="101560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779" y="3356992"/>
            <a:ext cx="7181918" cy="687774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578" y="4371546"/>
            <a:ext cx="7263135" cy="563955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316" y="4978972"/>
            <a:ext cx="7481734" cy="601869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841" y="5662591"/>
            <a:ext cx="4337924" cy="646729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6532" y="189545"/>
            <a:ext cx="975190" cy="226224"/>
          </a:xfrm>
          <a:prstGeom prst="rect">
            <a:avLst/>
          </a:prstGeom>
        </p:spPr>
      </p:pic>
      <p:cxnSp>
        <p:nvCxnSpPr>
          <p:cNvPr id="39" name="Rak pil 38"/>
          <p:cNvCxnSpPr/>
          <p:nvPr/>
        </p:nvCxnSpPr>
        <p:spPr>
          <a:xfrm flipH="1">
            <a:off x="6920597" y="450134"/>
            <a:ext cx="256246" cy="5008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ktangel med rundade hörn 43"/>
          <p:cNvSpPr/>
          <p:nvPr/>
        </p:nvSpPr>
        <p:spPr>
          <a:xfrm>
            <a:off x="6789386" y="139081"/>
            <a:ext cx="1089482" cy="311053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071991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objekt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386" y="2682432"/>
            <a:ext cx="7597853" cy="801721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905" y="752250"/>
            <a:ext cx="7599590" cy="529240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1880" y="1450422"/>
            <a:ext cx="864096" cy="317041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905" y="1998950"/>
            <a:ext cx="3965870" cy="218946"/>
          </a:xfrm>
          <a:prstGeom prst="rect">
            <a:avLst/>
          </a:prstGeom>
        </p:spPr>
      </p:pic>
      <p:pic>
        <p:nvPicPr>
          <p:cNvPr id="37" name="Bildobjekt 3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7784" y="3963093"/>
            <a:ext cx="3694915" cy="341844"/>
          </a:xfrm>
          <a:prstGeom prst="rect">
            <a:avLst/>
          </a:prstGeom>
        </p:spPr>
      </p:pic>
      <p:pic>
        <p:nvPicPr>
          <p:cNvPr id="17" name="Bildobjekt 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838" y="3298139"/>
            <a:ext cx="3608634" cy="2633157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0487" y="3503411"/>
            <a:ext cx="98820" cy="154768"/>
          </a:xfrm>
          <a:prstGeom prst="rect">
            <a:avLst/>
          </a:prstGeom>
        </p:spPr>
      </p:pic>
      <p:cxnSp>
        <p:nvCxnSpPr>
          <p:cNvPr id="19" name="Rak pil 18"/>
          <p:cNvCxnSpPr/>
          <p:nvPr/>
        </p:nvCxnSpPr>
        <p:spPr>
          <a:xfrm flipV="1">
            <a:off x="6336016" y="3519608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 flipV="1">
            <a:off x="5877754" y="5144292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LaTeX: x 1 1 1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798" y="521051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" name="Grupp 21"/>
          <p:cNvGrpSpPr/>
          <p:nvPr/>
        </p:nvGrpSpPr>
        <p:grpSpPr>
          <a:xfrm rot="10020000">
            <a:off x="7189540" y="4291406"/>
            <a:ext cx="108000" cy="108000"/>
            <a:chOff x="4211960" y="2060848"/>
            <a:chExt cx="144016" cy="144016"/>
          </a:xfrm>
        </p:grpSpPr>
        <p:cxnSp>
          <p:nvCxnSpPr>
            <p:cNvPr id="23" name="Rak 22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Rak 23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4" name="Bildobjekt 3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1" y="4476921"/>
            <a:ext cx="118011" cy="173249"/>
          </a:xfrm>
          <a:prstGeom prst="rect">
            <a:avLst/>
          </a:prstGeom>
        </p:spPr>
      </p:pic>
      <p:pic>
        <p:nvPicPr>
          <p:cNvPr id="26" name="Bildobjekt 2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4386" y="4500978"/>
            <a:ext cx="140168" cy="161697"/>
          </a:xfrm>
          <a:prstGeom prst="rect">
            <a:avLst/>
          </a:prstGeom>
        </p:spPr>
      </p:pic>
      <p:sp>
        <p:nvSpPr>
          <p:cNvPr id="27" name="Båge 26"/>
          <p:cNvSpPr/>
          <p:nvPr/>
        </p:nvSpPr>
        <p:spPr>
          <a:xfrm>
            <a:off x="5039872" y="4064316"/>
            <a:ext cx="2664296" cy="2172996"/>
          </a:xfrm>
          <a:prstGeom prst="arc">
            <a:avLst>
              <a:gd name="adj1" fmla="val 16118490"/>
              <a:gd name="adj2" fmla="val 23634"/>
            </a:avLst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8" name="Rak 27"/>
          <p:cNvCxnSpPr/>
          <p:nvPr/>
        </p:nvCxnSpPr>
        <p:spPr>
          <a:xfrm>
            <a:off x="6355365" y="4064316"/>
            <a:ext cx="1348803" cy="1079976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upp 28"/>
          <p:cNvGrpSpPr/>
          <p:nvPr/>
        </p:nvGrpSpPr>
        <p:grpSpPr>
          <a:xfrm rot="-120000">
            <a:off x="6942433" y="4525777"/>
            <a:ext cx="108000" cy="108000"/>
            <a:chOff x="4211960" y="2060848"/>
            <a:chExt cx="144016" cy="144016"/>
          </a:xfrm>
        </p:grpSpPr>
        <p:cxnSp>
          <p:nvCxnSpPr>
            <p:cNvPr id="30" name="Rak 2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Rak 3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Bildobjekt 3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828" y="4532340"/>
            <a:ext cx="1511489" cy="327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966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Bildobjekt 3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7409" y="1412776"/>
            <a:ext cx="2864774" cy="2144750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48680"/>
            <a:ext cx="7597404" cy="456338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1412776"/>
            <a:ext cx="5201415" cy="215546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1326" y="1806433"/>
            <a:ext cx="3385545" cy="259427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104" y="2243971"/>
            <a:ext cx="3801177" cy="515619"/>
          </a:xfrm>
          <a:prstGeom prst="rect">
            <a:avLst/>
          </a:prstGeom>
        </p:spPr>
      </p:pic>
      <p:pic>
        <p:nvPicPr>
          <p:cNvPr id="19" name="Bildobjekt 1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104" y="2946234"/>
            <a:ext cx="4371455" cy="523329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794" y="3637188"/>
            <a:ext cx="4431326" cy="305283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027" y="4219134"/>
            <a:ext cx="5033528" cy="549784"/>
          </a:xfrm>
          <a:prstGeom prst="rect">
            <a:avLst/>
          </a:prstGeom>
        </p:spPr>
      </p:pic>
      <p:pic>
        <p:nvPicPr>
          <p:cNvPr id="39" name="Bildobjekt 3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09" y="4929107"/>
            <a:ext cx="8133070" cy="603316"/>
          </a:xfrm>
          <a:prstGeom prst="rect">
            <a:avLst/>
          </a:prstGeom>
        </p:spPr>
      </p:pic>
      <p:pic>
        <p:nvPicPr>
          <p:cNvPr id="41" name="Bildobjekt 4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09" y="5758716"/>
            <a:ext cx="5147350" cy="603316"/>
          </a:xfrm>
          <a:prstGeom prst="rect">
            <a:avLst/>
          </a:prstGeom>
        </p:spPr>
      </p:pic>
      <p:sp>
        <p:nvSpPr>
          <p:cNvPr id="35" name="Rektangel 34"/>
          <p:cNvSpPr/>
          <p:nvPr/>
        </p:nvSpPr>
        <p:spPr>
          <a:xfrm>
            <a:off x="6516216" y="1340768"/>
            <a:ext cx="2520280" cy="287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064971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ihandsfigur 8"/>
          <p:cNvSpPr/>
          <p:nvPr/>
        </p:nvSpPr>
        <p:spPr>
          <a:xfrm>
            <a:off x="6872288" y="1556792"/>
            <a:ext cx="1173364" cy="1083657"/>
          </a:xfrm>
          <a:custGeom>
            <a:avLst/>
            <a:gdLst>
              <a:gd name="connsiteX0" fmla="*/ 0 w 714375"/>
              <a:gd name="connsiteY0" fmla="*/ 0 h 585787"/>
              <a:gd name="connsiteX1" fmla="*/ 714375 w 714375"/>
              <a:gd name="connsiteY1" fmla="*/ 371475 h 585787"/>
              <a:gd name="connsiteX2" fmla="*/ 585787 w 714375"/>
              <a:gd name="connsiteY2" fmla="*/ 585787 h 585787"/>
              <a:gd name="connsiteX3" fmla="*/ 0 w 714375"/>
              <a:gd name="connsiteY3" fmla="*/ 0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375" h="585787">
                <a:moveTo>
                  <a:pt x="0" y="0"/>
                </a:moveTo>
                <a:lnTo>
                  <a:pt x="714375" y="371475"/>
                </a:lnTo>
                <a:lnTo>
                  <a:pt x="585787" y="5857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0" name="Frihandsfigur 9"/>
          <p:cNvSpPr/>
          <p:nvPr/>
        </p:nvSpPr>
        <p:spPr>
          <a:xfrm>
            <a:off x="6823865" y="3610797"/>
            <a:ext cx="848592" cy="676689"/>
          </a:xfrm>
          <a:custGeom>
            <a:avLst/>
            <a:gdLst>
              <a:gd name="connsiteX0" fmla="*/ 793 w 758100"/>
              <a:gd name="connsiteY0" fmla="*/ 74579 h 738682"/>
              <a:gd name="connsiteX1" fmla="*/ 100806 w 758100"/>
              <a:gd name="connsiteY1" fmla="*/ 346041 h 738682"/>
              <a:gd name="connsiteX2" fmla="*/ 415131 w 758100"/>
              <a:gd name="connsiteY2" fmla="*/ 388904 h 738682"/>
              <a:gd name="connsiteX3" fmla="*/ 529431 w 758100"/>
              <a:gd name="connsiteY3" fmla="*/ 617504 h 738682"/>
              <a:gd name="connsiteX4" fmla="*/ 586581 w 758100"/>
              <a:gd name="connsiteY4" fmla="*/ 731804 h 738682"/>
              <a:gd name="connsiteX5" fmla="*/ 672306 w 758100"/>
              <a:gd name="connsiteY5" fmla="*/ 688941 h 738682"/>
              <a:gd name="connsiteX6" fmla="*/ 758031 w 758100"/>
              <a:gd name="connsiteY6" fmla="*/ 388904 h 738682"/>
              <a:gd name="connsiteX7" fmla="*/ 658018 w 758100"/>
              <a:gd name="connsiteY7" fmla="*/ 74579 h 738682"/>
              <a:gd name="connsiteX8" fmla="*/ 129381 w 758100"/>
              <a:gd name="connsiteY8" fmla="*/ 3141 h 738682"/>
              <a:gd name="connsiteX9" fmla="*/ 57943 w 758100"/>
              <a:gd name="connsiteY9" fmla="*/ 17429 h 738682"/>
              <a:gd name="connsiteX10" fmla="*/ 793 w 758100"/>
              <a:gd name="connsiteY10" fmla="*/ 74579 h 73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8100" h="738682">
                <a:moveTo>
                  <a:pt x="793" y="74579"/>
                </a:moveTo>
                <a:cubicBezTo>
                  <a:pt x="7937" y="129348"/>
                  <a:pt x="31750" y="293654"/>
                  <a:pt x="100806" y="346041"/>
                </a:cubicBezTo>
                <a:cubicBezTo>
                  <a:pt x="169862" y="398428"/>
                  <a:pt x="343694" y="343660"/>
                  <a:pt x="415131" y="388904"/>
                </a:cubicBezTo>
                <a:cubicBezTo>
                  <a:pt x="486568" y="434148"/>
                  <a:pt x="529431" y="617504"/>
                  <a:pt x="529431" y="617504"/>
                </a:cubicBezTo>
                <a:cubicBezTo>
                  <a:pt x="558006" y="674654"/>
                  <a:pt x="562769" y="719898"/>
                  <a:pt x="586581" y="731804"/>
                </a:cubicBezTo>
                <a:cubicBezTo>
                  <a:pt x="610393" y="743710"/>
                  <a:pt x="643731" y="746091"/>
                  <a:pt x="672306" y="688941"/>
                </a:cubicBezTo>
                <a:cubicBezTo>
                  <a:pt x="700881" y="631791"/>
                  <a:pt x="760412" y="491298"/>
                  <a:pt x="758031" y="388904"/>
                </a:cubicBezTo>
                <a:cubicBezTo>
                  <a:pt x="755650" y="286510"/>
                  <a:pt x="762793" y="138873"/>
                  <a:pt x="658018" y="74579"/>
                </a:cubicBezTo>
                <a:cubicBezTo>
                  <a:pt x="553243" y="10285"/>
                  <a:pt x="229393" y="12666"/>
                  <a:pt x="129381" y="3141"/>
                </a:cubicBezTo>
                <a:cubicBezTo>
                  <a:pt x="29369" y="-6384"/>
                  <a:pt x="79374" y="7904"/>
                  <a:pt x="57943" y="17429"/>
                </a:cubicBezTo>
                <a:cubicBezTo>
                  <a:pt x="36512" y="26954"/>
                  <a:pt x="-6351" y="19810"/>
                  <a:pt x="793" y="74579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7" name="Frihandsfigur 46"/>
          <p:cNvSpPr/>
          <p:nvPr/>
        </p:nvSpPr>
        <p:spPr>
          <a:xfrm>
            <a:off x="6268381" y="5261204"/>
            <a:ext cx="1960249" cy="1240274"/>
          </a:xfrm>
          <a:custGeom>
            <a:avLst/>
            <a:gdLst>
              <a:gd name="connsiteX0" fmla="*/ 18119 w 1960249"/>
              <a:gd name="connsiteY0" fmla="*/ 1125309 h 1240274"/>
              <a:gd name="connsiteX1" fmla="*/ 275294 w 1960249"/>
              <a:gd name="connsiteY1" fmla="*/ 639534 h 1240274"/>
              <a:gd name="connsiteX2" fmla="*/ 546757 w 1960249"/>
              <a:gd name="connsiteY2" fmla="*/ 268059 h 1240274"/>
              <a:gd name="connsiteX3" fmla="*/ 846794 w 1960249"/>
              <a:gd name="connsiteY3" fmla="*/ 25171 h 1240274"/>
              <a:gd name="connsiteX4" fmla="*/ 961094 w 1960249"/>
              <a:gd name="connsiteY4" fmla="*/ 10884 h 1240274"/>
              <a:gd name="connsiteX5" fmla="*/ 1118257 w 1960249"/>
              <a:gd name="connsiteY5" fmla="*/ 53746 h 1240274"/>
              <a:gd name="connsiteX6" fmla="*/ 1289707 w 1960249"/>
              <a:gd name="connsiteY6" fmla="*/ 196621 h 1240274"/>
              <a:gd name="connsiteX7" fmla="*/ 1461157 w 1960249"/>
              <a:gd name="connsiteY7" fmla="*/ 396646 h 1240274"/>
              <a:gd name="connsiteX8" fmla="*/ 1661182 w 1960249"/>
              <a:gd name="connsiteY8" fmla="*/ 710971 h 1240274"/>
              <a:gd name="connsiteX9" fmla="*/ 1832632 w 1960249"/>
              <a:gd name="connsiteY9" fmla="*/ 1011009 h 1240274"/>
              <a:gd name="connsiteX10" fmla="*/ 1889782 w 1960249"/>
              <a:gd name="connsiteY10" fmla="*/ 1111021 h 1240274"/>
              <a:gd name="connsiteX11" fmla="*/ 803932 w 1960249"/>
              <a:gd name="connsiteY11" fmla="*/ 1239609 h 1240274"/>
              <a:gd name="connsiteX12" fmla="*/ 18119 w 1960249"/>
              <a:gd name="connsiteY12" fmla="*/ 1125309 h 12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0249" h="1240274">
                <a:moveTo>
                  <a:pt x="18119" y="1125309"/>
                </a:moveTo>
                <a:cubicBezTo>
                  <a:pt x="-69987" y="1025296"/>
                  <a:pt x="187188" y="782409"/>
                  <a:pt x="275294" y="639534"/>
                </a:cubicBezTo>
                <a:cubicBezTo>
                  <a:pt x="363400" y="496659"/>
                  <a:pt x="451507" y="370453"/>
                  <a:pt x="546757" y="268059"/>
                </a:cubicBezTo>
                <a:cubicBezTo>
                  <a:pt x="642007" y="165665"/>
                  <a:pt x="777738" y="68033"/>
                  <a:pt x="846794" y="25171"/>
                </a:cubicBezTo>
                <a:cubicBezTo>
                  <a:pt x="915850" y="-17691"/>
                  <a:pt x="915850" y="6122"/>
                  <a:pt x="961094" y="10884"/>
                </a:cubicBezTo>
                <a:cubicBezTo>
                  <a:pt x="1006338" y="15646"/>
                  <a:pt x="1063488" y="22790"/>
                  <a:pt x="1118257" y="53746"/>
                </a:cubicBezTo>
                <a:cubicBezTo>
                  <a:pt x="1173026" y="84702"/>
                  <a:pt x="1232557" y="139471"/>
                  <a:pt x="1289707" y="196621"/>
                </a:cubicBezTo>
                <a:cubicBezTo>
                  <a:pt x="1346857" y="253771"/>
                  <a:pt x="1399245" y="310921"/>
                  <a:pt x="1461157" y="396646"/>
                </a:cubicBezTo>
                <a:cubicBezTo>
                  <a:pt x="1523070" y="482371"/>
                  <a:pt x="1599270" y="608577"/>
                  <a:pt x="1661182" y="710971"/>
                </a:cubicBezTo>
                <a:cubicBezTo>
                  <a:pt x="1723094" y="813365"/>
                  <a:pt x="1832632" y="1011009"/>
                  <a:pt x="1832632" y="1011009"/>
                </a:cubicBezTo>
                <a:cubicBezTo>
                  <a:pt x="1870732" y="1077684"/>
                  <a:pt x="2061232" y="1072921"/>
                  <a:pt x="1889782" y="1111021"/>
                </a:cubicBezTo>
                <a:cubicBezTo>
                  <a:pt x="1718332" y="1149121"/>
                  <a:pt x="1113495" y="1234847"/>
                  <a:pt x="803932" y="1239609"/>
                </a:cubicBezTo>
                <a:cubicBezTo>
                  <a:pt x="494370" y="1244372"/>
                  <a:pt x="106225" y="1225322"/>
                  <a:pt x="18119" y="1125309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" name="Frihandsfigur 2"/>
          <p:cNvSpPr/>
          <p:nvPr/>
        </p:nvSpPr>
        <p:spPr>
          <a:xfrm>
            <a:off x="6300789" y="3610797"/>
            <a:ext cx="1014842" cy="738864"/>
          </a:xfrm>
          <a:custGeom>
            <a:avLst/>
            <a:gdLst>
              <a:gd name="connsiteX0" fmla="*/ 549226 w 1021143"/>
              <a:gd name="connsiteY0" fmla="*/ 3941 h 738864"/>
              <a:gd name="connsiteX1" fmla="*/ 434926 w 1021143"/>
              <a:gd name="connsiteY1" fmla="*/ 103953 h 738864"/>
              <a:gd name="connsiteX2" fmla="*/ 263476 w 1021143"/>
              <a:gd name="connsiteY2" fmla="*/ 303978 h 738864"/>
              <a:gd name="connsiteX3" fmla="*/ 134888 w 1021143"/>
              <a:gd name="connsiteY3" fmla="*/ 546866 h 738864"/>
              <a:gd name="connsiteX4" fmla="*/ 20588 w 1021143"/>
              <a:gd name="connsiteY4" fmla="*/ 718316 h 738864"/>
              <a:gd name="connsiteX5" fmla="*/ 49163 w 1021143"/>
              <a:gd name="connsiteY5" fmla="*/ 718316 h 738864"/>
              <a:gd name="connsiteX6" fmla="*/ 492076 w 1021143"/>
              <a:gd name="connsiteY6" fmla="*/ 561153 h 738864"/>
              <a:gd name="connsiteX7" fmla="*/ 1006426 w 1021143"/>
              <a:gd name="connsiteY7" fmla="*/ 418278 h 738864"/>
              <a:gd name="connsiteX8" fmla="*/ 863551 w 1021143"/>
              <a:gd name="connsiteY8" fmla="*/ 161103 h 738864"/>
              <a:gd name="connsiteX9" fmla="*/ 677813 w 1021143"/>
              <a:gd name="connsiteY9" fmla="*/ 32516 h 738864"/>
              <a:gd name="connsiteX10" fmla="*/ 549226 w 1021143"/>
              <a:gd name="connsiteY10" fmla="*/ 3941 h 738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43" h="738864">
                <a:moveTo>
                  <a:pt x="549226" y="3941"/>
                </a:moveTo>
                <a:cubicBezTo>
                  <a:pt x="508745" y="15847"/>
                  <a:pt x="482551" y="53947"/>
                  <a:pt x="434926" y="103953"/>
                </a:cubicBezTo>
                <a:cubicBezTo>
                  <a:pt x="387301" y="153959"/>
                  <a:pt x="313482" y="230159"/>
                  <a:pt x="263476" y="303978"/>
                </a:cubicBezTo>
                <a:cubicBezTo>
                  <a:pt x="213470" y="377797"/>
                  <a:pt x="175369" y="477810"/>
                  <a:pt x="134888" y="546866"/>
                </a:cubicBezTo>
                <a:cubicBezTo>
                  <a:pt x="94407" y="615922"/>
                  <a:pt x="34875" y="689741"/>
                  <a:pt x="20588" y="718316"/>
                </a:cubicBezTo>
                <a:cubicBezTo>
                  <a:pt x="6301" y="746891"/>
                  <a:pt x="-29418" y="744510"/>
                  <a:pt x="49163" y="718316"/>
                </a:cubicBezTo>
                <a:cubicBezTo>
                  <a:pt x="127744" y="692122"/>
                  <a:pt x="332532" y="611159"/>
                  <a:pt x="492076" y="561153"/>
                </a:cubicBezTo>
                <a:cubicBezTo>
                  <a:pt x="651620" y="511147"/>
                  <a:pt x="944514" y="484953"/>
                  <a:pt x="1006426" y="418278"/>
                </a:cubicBezTo>
                <a:cubicBezTo>
                  <a:pt x="1068339" y="351603"/>
                  <a:pt x="918320" y="225397"/>
                  <a:pt x="863551" y="161103"/>
                </a:cubicBezTo>
                <a:cubicBezTo>
                  <a:pt x="808782" y="96809"/>
                  <a:pt x="725438" y="56329"/>
                  <a:pt x="677813" y="32516"/>
                </a:cubicBezTo>
                <a:cubicBezTo>
                  <a:pt x="630188" y="8704"/>
                  <a:pt x="589707" y="-7965"/>
                  <a:pt x="549226" y="3941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3" name="Frihandsfigur 42"/>
          <p:cNvSpPr/>
          <p:nvPr/>
        </p:nvSpPr>
        <p:spPr>
          <a:xfrm>
            <a:off x="7033079" y="3343053"/>
            <a:ext cx="1159252" cy="414614"/>
          </a:xfrm>
          <a:custGeom>
            <a:avLst/>
            <a:gdLst>
              <a:gd name="connsiteX0" fmla="*/ 39234 w 1159252"/>
              <a:gd name="connsiteY0" fmla="*/ 228822 h 414614"/>
              <a:gd name="connsiteX1" fmla="*/ 982209 w 1159252"/>
              <a:gd name="connsiteY1" fmla="*/ 222 h 414614"/>
              <a:gd name="connsiteX2" fmla="*/ 1096509 w 1159252"/>
              <a:gd name="connsiteY2" fmla="*/ 271685 h 414614"/>
              <a:gd name="connsiteX3" fmla="*/ 267834 w 1159252"/>
              <a:gd name="connsiteY3" fmla="*/ 414560 h 414614"/>
              <a:gd name="connsiteX4" fmla="*/ 39234 w 1159252"/>
              <a:gd name="connsiteY4" fmla="*/ 228822 h 41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252" h="414614">
                <a:moveTo>
                  <a:pt x="39234" y="228822"/>
                </a:moveTo>
                <a:cubicBezTo>
                  <a:pt x="158296" y="159766"/>
                  <a:pt x="805997" y="-6922"/>
                  <a:pt x="982209" y="222"/>
                </a:cubicBezTo>
                <a:cubicBezTo>
                  <a:pt x="1158422" y="7366"/>
                  <a:pt x="1215571" y="202629"/>
                  <a:pt x="1096509" y="271685"/>
                </a:cubicBezTo>
                <a:cubicBezTo>
                  <a:pt x="977447" y="340741"/>
                  <a:pt x="441665" y="416941"/>
                  <a:pt x="267834" y="414560"/>
                </a:cubicBezTo>
                <a:cubicBezTo>
                  <a:pt x="94003" y="412179"/>
                  <a:pt x="-79828" y="297878"/>
                  <a:pt x="39234" y="228822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7419534" y="3313758"/>
            <a:ext cx="1190362" cy="963169"/>
          </a:xfrm>
          <a:custGeom>
            <a:avLst/>
            <a:gdLst>
              <a:gd name="connsiteX0" fmla="*/ 610041 w 1190362"/>
              <a:gd name="connsiteY0" fmla="*/ 0 h 928006"/>
              <a:gd name="connsiteX1" fmla="*/ 752916 w 1190362"/>
              <a:gd name="connsiteY1" fmla="*/ 57150 h 928006"/>
              <a:gd name="connsiteX2" fmla="*/ 867216 w 1190362"/>
              <a:gd name="connsiteY2" fmla="*/ 157163 h 928006"/>
              <a:gd name="connsiteX3" fmla="*/ 1010091 w 1190362"/>
              <a:gd name="connsiteY3" fmla="*/ 357188 h 928006"/>
              <a:gd name="connsiteX4" fmla="*/ 1181541 w 1190362"/>
              <a:gd name="connsiteY4" fmla="*/ 628650 h 928006"/>
              <a:gd name="connsiteX5" fmla="*/ 1167254 w 1190362"/>
              <a:gd name="connsiteY5" fmla="*/ 642938 h 928006"/>
              <a:gd name="connsiteX6" fmla="*/ 38541 w 1190362"/>
              <a:gd name="connsiteY6" fmla="*/ 914400 h 928006"/>
              <a:gd name="connsiteX7" fmla="*/ 281429 w 1190362"/>
              <a:gd name="connsiteY7" fmla="*/ 157163 h 928006"/>
              <a:gd name="connsiteX8" fmla="*/ 467166 w 1190362"/>
              <a:gd name="connsiteY8" fmla="*/ 242888 h 928006"/>
              <a:gd name="connsiteX9" fmla="*/ 581466 w 1190362"/>
              <a:gd name="connsiteY9" fmla="*/ 42863 h 928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362" h="928006">
                <a:moveTo>
                  <a:pt x="610041" y="0"/>
                </a:moveTo>
                <a:cubicBezTo>
                  <a:pt x="660047" y="15478"/>
                  <a:pt x="710054" y="30956"/>
                  <a:pt x="752916" y="57150"/>
                </a:cubicBezTo>
                <a:cubicBezTo>
                  <a:pt x="795779" y="83344"/>
                  <a:pt x="824354" y="107157"/>
                  <a:pt x="867216" y="157163"/>
                </a:cubicBezTo>
                <a:cubicBezTo>
                  <a:pt x="910078" y="207169"/>
                  <a:pt x="957704" y="278607"/>
                  <a:pt x="1010091" y="357188"/>
                </a:cubicBezTo>
                <a:cubicBezTo>
                  <a:pt x="1062478" y="435769"/>
                  <a:pt x="1155347" y="581025"/>
                  <a:pt x="1181541" y="628650"/>
                </a:cubicBezTo>
                <a:cubicBezTo>
                  <a:pt x="1207735" y="676275"/>
                  <a:pt x="1167254" y="642938"/>
                  <a:pt x="1167254" y="642938"/>
                </a:cubicBezTo>
                <a:cubicBezTo>
                  <a:pt x="976754" y="690563"/>
                  <a:pt x="186178" y="995363"/>
                  <a:pt x="38541" y="914400"/>
                </a:cubicBezTo>
                <a:cubicBezTo>
                  <a:pt x="-109097" y="833438"/>
                  <a:pt x="209992" y="269082"/>
                  <a:pt x="281429" y="157163"/>
                </a:cubicBezTo>
                <a:cubicBezTo>
                  <a:pt x="352866" y="45244"/>
                  <a:pt x="417160" y="261938"/>
                  <a:pt x="467166" y="242888"/>
                </a:cubicBezTo>
                <a:cubicBezTo>
                  <a:pt x="517172" y="223838"/>
                  <a:pt x="549319" y="133350"/>
                  <a:pt x="581466" y="42863"/>
                </a:cubicBezTo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156176" y="213934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858803" y="1124744"/>
            <a:ext cx="17453" cy="1516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7251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2" name="LaTeX: \mbox{Om det \&quot;ar m\&quot;ojligt/riml.." descr="\mbox{Om det \&quot;ar m\&quot;ojligt/rimligt s\aa \ kan det ibland vara till stor hj\&quot;alp att kunna}\\&#10;\mbox{skissa grafer f\&quot;or hand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476675"/>
            <a:ext cx="7658212" cy="49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mbox{{\bf Exempel 1}: } f(x,y)=.." descr="\mbox{{\bf Exempel 1}: } f(x,y)=4-x-2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352053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1532" y="1124744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y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6181" y="179178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965" y="220486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antag }D_f:x\geq 0, y\geq .." descr="\mbox{antag }D_f:x\geq 0, y\geq 0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4" y="1957101"/>
            <a:ext cx="2400839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>
            <a:off x="6156176" y="4077951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V="1">
            <a:off x="6876266" y="3211811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/>
          <p:nvPr/>
        </p:nvCxnSpPr>
        <p:spPr>
          <a:xfrm flipV="1">
            <a:off x="6228184" y="3715712"/>
            <a:ext cx="1807845" cy="57177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z" descr="z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8995" y="3231138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561" y="371571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LaTeX: x" descr="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3989" y="414908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417179" y="587931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pil 31"/>
          <p:cNvCxnSpPr/>
          <p:nvPr/>
        </p:nvCxnSpPr>
        <p:spPr>
          <a:xfrm flipV="1">
            <a:off x="6156176" y="5517076"/>
            <a:ext cx="2232248" cy="70424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LaTeX: z" descr="z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9064" y="4869160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y" descr="y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5517076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LaTeX: x" descr="x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3989" y="5981372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antag }D_f=\Bbb{R}^2" descr="\mbox{antag }D_f=\Bbb{R}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3766951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=4-x^2 \mbox{ \ \&quot;ar en parabol.." descr="z=4-x^2 \mbox{ \ \&quot;ar en parabolisk cylinder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4158730"/>
            <a:ext cx="3827800" cy="236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mbox{antag }D_f=\Bbb{R}^2" descr="\mbox{antag }D_f=\Bbb{R}^2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5711344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z=4-x^2-2y^2 \mbox{ \ \&quot;ar en pa.." descr="z=4-x^2-2y^2 \mbox{ \ \&quot;ar en paraboloid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6103123"/>
            <a:ext cx="3596050" cy="236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z=4-x-2y \mbox{ \ \&quot;ar del av et.." descr="z=4-x-2y \mbox{ \ \&quot;ar del av ett plan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3" y="2348880"/>
            <a:ext cx="3482778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2}: } f(x,y)=.." descr="\mbox{{\bf Exempel 2}: } f(x,y)=4-x^2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356815"/>
            <a:ext cx="3077865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{\bf Exempel 3}: } f(x,y)=.." descr="\mbox{{\bf Exempel 3}: } f(x,y)=4-x^2-2y^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301208"/>
            <a:ext cx="37197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12"/>
          <p:cNvCxnSpPr/>
          <p:nvPr/>
        </p:nvCxnSpPr>
        <p:spPr>
          <a:xfrm flipV="1">
            <a:off x="7380000" y="1909353"/>
            <a:ext cx="106650" cy="214647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4" descr="4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570" y="220486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aTeX: 2" descr="2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6500" y="1772817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LaTeX: 4" descr="4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148478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" name="Rak 37"/>
          <p:cNvCxnSpPr/>
          <p:nvPr/>
        </p:nvCxnSpPr>
        <p:spPr>
          <a:xfrm flipH="1" flipV="1">
            <a:off x="7826433" y="2640995"/>
            <a:ext cx="97853" cy="10800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>
            <a:endCxn id="9" idx="1"/>
          </p:cNvCxnSpPr>
          <p:nvPr/>
        </p:nvCxnSpPr>
        <p:spPr>
          <a:xfrm flipH="1" flipV="1">
            <a:off x="8045652" y="2243990"/>
            <a:ext cx="305755" cy="208157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ihandsfigur 35"/>
          <p:cNvSpPr/>
          <p:nvPr/>
        </p:nvSpPr>
        <p:spPr>
          <a:xfrm>
            <a:off x="6300788" y="3628978"/>
            <a:ext cx="1185862" cy="728710"/>
          </a:xfrm>
          <a:custGeom>
            <a:avLst/>
            <a:gdLst>
              <a:gd name="connsiteX0" fmla="*/ 0 w 1185862"/>
              <a:gd name="connsiteY0" fmla="*/ 728710 h 728710"/>
              <a:gd name="connsiteX1" fmla="*/ 571500 w 1185862"/>
              <a:gd name="connsiteY1" fmla="*/ 47 h 728710"/>
              <a:gd name="connsiteX2" fmla="*/ 1185862 w 1185862"/>
              <a:gd name="connsiteY2" fmla="*/ 700135 h 72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728710">
                <a:moveTo>
                  <a:pt x="0" y="728710"/>
                </a:moveTo>
                <a:cubicBezTo>
                  <a:pt x="186928" y="366759"/>
                  <a:pt x="373856" y="4809"/>
                  <a:pt x="571500" y="47"/>
                </a:cubicBezTo>
                <a:cubicBezTo>
                  <a:pt x="769144" y="-4716"/>
                  <a:pt x="977503" y="347709"/>
                  <a:pt x="1185862" y="700135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8" name="Frihandsfigur 47"/>
          <p:cNvSpPr/>
          <p:nvPr/>
        </p:nvSpPr>
        <p:spPr>
          <a:xfrm>
            <a:off x="7499862" y="3313716"/>
            <a:ext cx="1104586" cy="653853"/>
          </a:xfrm>
          <a:custGeom>
            <a:avLst/>
            <a:gdLst>
              <a:gd name="connsiteX0" fmla="*/ 0 w 1185862"/>
              <a:gd name="connsiteY0" fmla="*/ 728710 h 728710"/>
              <a:gd name="connsiteX1" fmla="*/ 571500 w 1185862"/>
              <a:gd name="connsiteY1" fmla="*/ 47 h 728710"/>
              <a:gd name="connsiteX2" fmla="*/ 1185862 w 1185862"/>
              <a:gd name="connsiteY2" fmla="*/ 700135 h 72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728710">
                <a:moveTo>
                  <a:pt x="0" y="728710"/>
                </a:moveTo>
                <a:cubicBezTo>
                  <a:pt x="186928" y="366759"/>
                  <a:pt x="373856" y="4809"/>
                  <a:pt x="571500" y="47"/>
                </a:cubicBezTo>
                <a:cubicBezTo>
                  <a:pt x="769144" y="-4716"/>
                  <a:pt x="977503" y="347709"/>
                  <a:pt x="1185862" y="700135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9" name="Rak 38"/>
          <p:cNvCxnSpPr>
            <a:stCxn id="36" idx="2"/>
            <a:endCxn id="48" idx="2"/>
          </p:cNvCxnSpPr>
          <p:nvPr/>
        </p:nvCxnSpPr>
        <p:spPr>
          <a:xfrm flipV="1">
            <a:off x="7486650" y="3941929"/>
            <a:ext cx="1117798" cy="3871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Rak 52"/>
          <p:cNvCxnSpPr>
            <a:endCxn id="48" idx="0"/>
          </p:cNvCxnSpPr>
          <p:nvPr/>
        </p:nvCxnSpPr>
        <p:spPr>
          <a:xfrm flipV="1">
            <a:off x="6321529" y="3967569"/>
            <a:ext cx="1178333" cy="36963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>
            <a:endCxn id="48" idx="1"/>
          </p:cNvCxnSpPr>
          <p:nvPr/>
        </p:nvCxnSpPr>
        <p:spPr>
          <a:xfrm flipV="1">
            <a:off x="6823865" y="3313758"/>
            <a:ext cx="1208328" cy="315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ihandsfigur 10"/>
          <p:cNvSpPr/>
          <p:nvPr/>
        </p:nvSpPr>
        <p:spPr>
          <a:xfrm>
            <a:off x="6265288" y="5260689"/>
            <a:ext cx="1910378" cy="1120276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2" name="Ellips 11"/>
          <p:cNvSpPr/>
          <p:nvPr/>
        </p:nvSpPr>
        <p:spPr>
          <a:xfrm>
            <a:off x="6564791" y="5777767"/>
            <a:ext cx="1299293" cy="24489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4" name="Ellips 53"/>
          <p:cNvSpPr/>
          <p:nvPr/>
        </p:nvSpPr>
        <p:spPr>
          <a:xfrm>
            <a:off x="6268391" y="6158924"/>
            <a:ext cx="1892091" cy="413326"/>
          </a:xfrm>
          <a:prstGeom prst="ellipse">
            <a:avLst/>
          </a:prstGeom>
          <a:solidFill>
            <a:srgbClr val="DCE6F2"/>
          </a:solidFill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6556655" y="5262999"/>
            <a:ext cx="1185862" cy="1232631"/>
          </a:xfrm>
          <a:custGeom>
            <a:avLst/>
            <a:gdLst>
              <a:gd name="connsiteX0" fmla="*/ 0 w 1185862"/>
              <a:gd name="connsiteY0" fmla="*/ 1232631 h 1232631"/>
              <a:gd name="connsiteX1" fmla="*/ 614362 w 1185862"/>
              <a:gd name="connsiteY1" fmla="*/ 3906 h 1232631"/>
              <a:gd name="connsiteX2" fmla="*/ 1185862 w 1185862"/>
              <a:gd name="connsiteY2" fmla="*/ 918306 h 12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1232631">
                <a:moveTo>
                  <a:pt x="0" y="1232631"/>
                </a:moveTo>
                <a:cubicBezTo>
                  <a:pt x="208359" y="644462"/>
                  <a:pt x="416718" y="56293"/>
                  <a:pt x="614362" y="3906"/>
                </a:cubicBezTo>
                <a:cubicBezTo>
                  <a:pt x="812006" y="-48482"/>
                  <a:pt x="998934" y="434912"/>
                  <a:pt x="1185862" y="91830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1" name="Rak pil 30"/>
          <p:cNvCxnSpPr/>
          <p:nvPr/>
        </p:nvCxnSpPr>
        <p:spPr>
          <a:xfrm flipV="1">
            <a:off x="7214437" y="4869160"/>
            <a:ext cx="14584" cy="18917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LaTeX: 4" descr="4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4205" y="3471369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LaTeX: 2" descr="2"/>
          <p:cNvPicPr>
            <a:picLocks noChangeArrowheads="1"/>
          </p:cNvPicPr>
          <p:nvPr>
            <p:custDataLst>
              <p:tags r:id="rId24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3605" y="4155603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LaTeX: 2" descr="2"/>
          <p:cNvPicPr>
            <a:picLocks noChangeArrowheads="1"/>
          </p:cNvPicPr>
          <p:nvPr>
            <p:custDataLst>
              <p:tags r:id="rId25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60" y="5971973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\sqrt{2}" descr="\sqrt{2}"/>
          <p:cNvPicPr>
            <a:picLocks noChangeArrowheads="1"/>
          </p:cNvPicPr>
          <p:nvPr>
            <p:custDataLst>
              <p:tags r:id="rId26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312" y="5589240"/>
            <a:ext cx="252582" cy="182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LaTeX: 4" descr="4"/>
          <p:cNvPicPr>
            <a:picLocks noChangeArrowheads="1"/>
          </p:cNvPicPr>
          <p:nvPr>
            <p:custDataLst>
              <p:tags r:id="rId27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4452" y="510537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" name="Rak 58"/>
          <p:cNvCxnSpPr>
            <a:endCxn id="3" idx="4"/>
          </p:cNvCxnSpPr>
          <p:nvPr/>
        </p:nvCxnSpPr>
        <p:spPr>
          <a:xfrm flipV="1">
            <a:off x="6264486" y="4329113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/>
          <p:cNvCxnSpPr>
            <a:endCxn id="36" idx="2"/>
          </p:cNvCxnSpPr>
          <p:nvPr/>
        </p:nvCxnSpPr>
        <p:spPr>
          <a:xfrm flipH="1" flipV="1">
            <a:off x="7486650" y="4329113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Rak 68"/>
          <p:cNvCxnSpPr/>
          <p:nvPr/>
        </p:nvCxnSpPr>
        <p:spPr>
          <a:xfrm flipH="1" flipV="1">
            <a:off x="8604448" y="3933056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Rak 69"/>
          <p:cNvCxnSpPr/>
          <p:nvPr/>
        </p:nvCxnSpPr>
        <p:spPr>
          <a:xfrm flipV="1">
            <a:off x="7458970" y="394914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/>
          <p:cNvCxnSpPr/>
          <p:nvPr/>
        </p:nvCxnSpPr>
        <p:spPr>
          <a:xfrm flipV="1">
            <a:off x="6210000" y="636397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/>
          <p:cNvCxnSpPr/>
          <p:nvPr/>
        </p:nvCxnSpPr>
        <p:spPr>
          <a:xfrm flipV="1">
            <a:off x="6498000" y="651637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/>
          <p:cNvCxnSpPr/>
          <p:nvPr/>
        </p:nvCxnSpPr>
        <p:spPr>
          <a:xfrm flipH="1" flipV="1">
            <a:off x="7740352" y="6165304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/>
          <p:cNvCxnSpPr/>
          <p:nvPr/>
        </p:nvCxnSpPr>
        <p:spPr>
          <a:xfrm flipH="1" flipV="1">
            <a:off x="8172400" y="6381328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>
            <a:stCxn id="9" idx="0"/>
            <a:endCxn id="9" idx="2"/>
          </p:cNvCxnSpPr>
          <p:nvPr/>
        </p:nvCxnSpPr>
        <p:spPr>
          <a:xfrm>
            <a:off x="6872288" y="1556792"/>
            <a:ext cx="962158" cy="1083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>
            <a:stCxn id="9" idx="0"/>
            <a:endCxn id="9" idx="1"/>
          </p:cNvCxnSpPr>
          <p:nvPr/>
        </p:nvCxnSpPr>
        <p:spPr>
          <a:xfrm>
            <a:off x="6872288" y="1556792"/>
            <a:ext cx="1173364" cy="6871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48"/>
          <p:cNvCxnSpPr>
            <a:stCxn id="9" idx="1"/>
            <a:endCxn id="9" idx="2"/>
          </p:cNvCxnSpPr>
          <p:nvPr/>
        </p:nvCxnSpPr>
        <p:spPr>
          <a:xfrm flipH="1">
            <a:off x="7834446" y="2243990"/>
            <a:ext cx="211206" cy="3964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Rak pil 70"/>
          <p:cNvCxnSpPr/>
          <p:nvPr/>
        </p:nvCxnSpPr>
        <p:spPr>
          <a:xfrm flipV="1">
            <a:off x="6300192" y="1757605"/>
            <a:ext cx="1642515" cy="5912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3974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47" grpId="0" animBg="1"/>
      <p:bldP spid="3" grpId="0" animBg="1"/>
      <p:bldP spid="43" grpId="0" animBg="1"/>
      <p:bldP spid="42" grpId="0" animBg="1"/>
      <p:bldP spid="36" grpId="0" animBg="1"/>
      <p:bldP spid="48" grpId="0" animBg="1"/>
      <p:bldP spid="11" grpId="0" animBg="1"/>
      <p:bldP spid="12" grpId="0" animBg="1"/>
      <p:bldP spid="54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156176" y="213934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7132044" y="1308113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8691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3" name="LaTeX: \mbox{{\bf Exempel 1}: } f(x,y)=.." descr="\mbox{{\bf Exempel 1}: } f(x,y)=4-x-2y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352053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x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2879" y="2235583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antag }D_f:x\geq 0, y\geq .." descr="\mbox{antag }D_f:x\geq 0, y\geq 0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4" y="1957101"/>
            <a:ext cx="2400839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>
            <a:off x="5868144" y="4077951"/>
            <a:ext cx="247364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V="1">
            <a:off x="7140922" y="3231138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965" y="413851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156176" y="5976425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pil 30"/>
          <p:cNvCxnSpPr/>
          <p:nvPr/>
        </p:nvCxnSpPr>
        <p:spPr>
          <a:xfrm flipV="1">
            <a:off x="7417329" y="5229687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296" y="603238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antag }D_f=\Bbb{R}^2" descr="\mbox{antag }D_f=\Bbb{R}^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3766951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mbox{antag }D_f=\Bbb{R}^2" descr="\mbox{antag }D_f=\Bbb{R}^2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5711344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... eller skissa niv\aa ku.." descr="\mbox{... eller skissa niv\aa kurvor f\&quot;or hand.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487" y="648051"/>
            <a:ext cx="3787765" cy="18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4-x-2y=C \mbox{ \ \&quot;ar linjer}" descr="4-x-2y=C \mbox{ \ \&quot;ar linje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3" y="2348881"/>
            <a:ext cx="2563585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4-x^2=C\ \Leftrightarrow x=\pm\s.." descr="4-x^2=C\ \Leftrightarrow x=\pm\sqrt{4-C} \\&#10;\mbox{\hspace{2.4 cm}\&quot;ar ocks\aa\  linje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4158730"/>
            <a:ext cx="3086978" cy="51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4-x^2-2y^2=C\ \Leftrightarrow x^.." descr="4-x^2-2y^2=C\ \Leftrightarrow x^2+2y^2=4-C \\&#10;\mbox{\hspace{3.3 cm}\&quot;ar ellipser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6168092"/>
            <a:ext cx="4038720" cy="506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{\bf Exempel 2}: } f(x,y)=.." descr="\mbox{{\bf Exempel 2}: } f(x,y)=4-x^2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356815"/>
            <a:ext cx="3077865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3}: } f(x,y)=.." descr="\mbox{{\bf Exempel 3}: } f(x,y)=4-x^2-2y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301208"/>
            <a:ext cx="37197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8"/>
          <p:cNvCxnSpPr/>
          <p:nvPr/>
        </p:nvCxnSpPr>
        <p:spPr>
          <a:xfrm>
            <a:off x="6084168" y="16620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>
            <a:off x="6156176" y="18144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ak 33"/>
          <p:cNvCxnSpPr/>
          <p:nvPr/>
        </p:nvCxnSpPr>
        <p:spPr>
          <a:xfrm>
            <a:off x="6228184" y="19668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/>
          <p:nvPr/>
        </p:nvCxnSpPr>
        <p:spPr>
          <a:xfrm>
            <a:off x="6228184" y="2119236"/>
            <a:ext cx="1664580" cy="5566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36"/>
          <p:cNvCxnSpPr/>
          <p:nvPr/>
        </p:nvCxnSpPr>
        <p:spPr>
          <a:xfrm>
            <a:off x="6228184" y="2271636"/>
            <a:ext cx="1224136" cy="4042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Rak 37"/>
          <p:cNvCxnSpPr/>
          <p:nvPr/>
        </p:nvCxnSpPr>
        <p:spPr>
          <a:xfrm>
            <a:off x="6228184" y="2424036"/>
            <a:ext cx="746298" cy="2296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Rak 38"/>
          <p:cNvCxnSpPr/>
          <p:nvPr/>
        </p:nvCxnSpPr>
        <p:spPr>
          <a:xfrm>
            <a:off x="6228184" y="2576436"/>
            <a:ext cx="288032" cy="994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193407" y="1523557"/>
            <a:ext cx="1978993" cy="6561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/>
          <p:nvPr/>
        </p:nvCxnSpPr>
        <p:spPr>
          <a:xfrm>
            <a:off x="6228184" y="141277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>
            <a:off x="6372200" y="1333821"/>
            <a:ext cx="1961008" cy="6217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>
            <a:off x="7164288" y="1416399"/>
            <a:ext cx="1168920" cy="395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>
            <a:off x="7452320" y="1379541"/>
            <a:ext cx="880888" cy="2880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>
            <a:off x="7956376" y="1416399"/>
            <a:ext cx="376832" cy="1071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>
            <a:off x="766834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/>
          <p:cNvCxnSpPr/>
          <p:nvPr/>
        </p:nvCxnSpPr>
        <p:spPr>
          <a:xfrm>
            <a:off x="781236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Rak 59"/>
          <p:cNvCxnSpPr/>
          <p:nvPr/>
        </p:nvCxnSpPr>
        <p:spPr>
          <a:xfrm>
            <a:off x="7956376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/>
          <p:cNvCxnSpPr/>
          <p:nvPr/>
        </p:nvCxnSpPr>
        <p:spPr>
          <a:xfrm>
            <a:off x="802838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Rak 61"/>
          <p:cNvCxnSpPr/>
          <p:nvPr/>
        </p:nvCxnSpPr>
        <p:spPr>
          <a:xfrm>
            <a:off x="745232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/>
          <p:cNvCxnSpPr/>
          <p:nvPr/>
        </p:nvCxnSpPr>
        <p:spPr>
          <a:xfrm>
            <a:off x="6804248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/>
          <p:cNvCxnSpPr/>
          <p:nvPr/>
        </p:nvCxnSpPr>
        <p:spPr>
          <a:xfrm>
            <a:off x="658822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/>
          <p:cNvCxnSpPr/>
          <p:nvPr/>
        </p:nvCxnSpPr>
        <p:spPr>
          <a:xfrm>
            <a:off x="641884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/>
          <p:cNvCxnSpPr/>
          <p:nvPr/>
        </p:nvCxnSpPr>
        <p:spPr>
          <a:xfrm>
            <a:off x="6300192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/>
          <p:cNvCxnSpPr/>
          <p:nvPr/>
        </p:nvCxnSpPr>
        <p:spPr>
          <a:xfrm>
            <a:off x="622818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LaTeX: y" descr="y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5738" y="133382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y" descr="y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4482" y="323113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y" descr="y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255645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Ellips 9"/>
          <p:cNvSpPr/>
          <p:nvPr/>
        </p:nvSpPr>
        <p:spPr>
          <a:xfrm>
            <a:off x="6601332" y="5762345"/>
            <a:ext cx="1543459" cy="487509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Ellips 50"/>
          <p:cNvSpPr/>
          <p:nvPr/>
        </p:nvSpPr>
        <p:spPr>
          <a:xfrm>
            <a:off x="6372200" y="5661248"/>
            <a:ext cx="1969584" cy="68970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3" name="Ellips 52"/>
          <p:cNvSpPr/>
          <p:nvPr/>
        </p:nvSpPr>
        <p:spPr>
          <a:xfrm>
            <a:off x="6968020" y="5877272"/>
            <a:ext cx="862409" cy="230098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4" name="Ellips 53"/>
          <p:cNvSpPr/>
          <p:nvPr/>
        </p:nvSpPr>
        <p:spPr>
          <a:xfrm>
            <a:off x="6300192" y="5589240"/>
            <a:ext cx="2130517" cy="84210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2" name="Rak pil 11"/>
          <p:cNvCxnSpPr/>
          <p:nvPr/>
        </p:nvCxnSpPr>
        <p:spPr>
          <a:xfrm flipH="1">
            <a:off x="7524328" y="5126995"/>
            <a:ext cx="56089" cy="4622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pil 16"/>
          <p:cNvCxnSpPr/>
          <p:nvPr/>
        </p:nvCxnSpPr>
        <p:spPr>
          <a:xfrm flipH="1">
            <a:off x="7748748" y="5316356"/>
            <a:ext cx="189105" cy="37508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>
            <a:endCxn id="10" idx="7"/>
          </p:cNvCxnSpPr>
          <p:nvPr/>
        </p:nvCxnSpPr>
        <p:spPr>
          <a:xfrm flipH="1">
            <a:off x="7918757" y="5503900"/>
            <a:ext cx="315576" cy="32983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pil 45"/>
          <p:cNvCxnSpPr>
            <a:stCxn id="2048" idx="0"/>
            <a:endCxn id="53" idx="5"/>
          </p:cNvCxnSpPr>
          <p:nvPr/>
        </p:nvCxnSpPr>
        <p:spPr>
          <a:xfrm flipH="1" flipV="1">
            <a:off x="7704132" y="6073673"/>
            <a:ext cx="483684" cy="35249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8" name="LaTeX: C=2" descr="C=2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500" y="6426170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9" name="LaTeX: C=0" descr="C=0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384" y="5390480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C=-2" descr="C=-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5202538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C=-4" descr="C=-4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5013177"/>
            <a:ext cx="546830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60" name="Rak pil 2059"/>
          <p:cNvCxnSpPr/>
          <p:nvPr/>
        </p:nvCxnSpPr>
        <p:spPr>
          <a:xfrm flipH="1" flipV="1">
            <a:off x="7417329" y="5966499"/>
            <a:ext cx="373622" cy="62904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C=4" descr="C=4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2635" y="6595548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C=4" descr="C=4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4452" y="3086703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LaTeX: C=2" descr="C=2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3109" y="3384514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aTeX: C=0" descr="C=0"/>
          <p:cNvPicPr>
            <a:picLocks noChangeArrowheads="1"/>
          </p:cNvPicPr>
          <p:nvPr>
            <p:custDataLst>
              <p:tags r:id="rId24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830" y="3766951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C=-4" descr="C=-4"/>
          <p:cNvPicPr>
            <a:picLocks noChangeArrowheads="1"/>
          </p:cNvPicPr>
          <p:nvPr>
            <p:custDataLst>
              <p:tags r:id="rId25"/>
            </p:custDataLst>
          </p:nvPr>
        </p:nvPicPr>
        <p:blipFill>
          <a:blip r:embed="rId4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3208" y="4503919"/>
            <a:ext cx="546830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LaTeX: C=-2" descr="C=-2"/>
          <p:cNvPicPr>
            <a:picLocks noChangeArrowheads="1"/>
          </p:cNvPicPr>
          <p:nvPr>
            <p:custDataLst>
              <p:tags r:id="rId26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9295" y="4251285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Rak pil 19"/>
          <p:cNvCxnSpPr>
            <a:stCxn id="11" idx="2"/>
          </p:cNvCxnSpPr>
          <p:nvPr/>
        </p:nvCxnSpPr>
        <p:spPr>
          <a:xfrm flipH="1">
            <a:off x="7140922" y="3200522"/>
            <a:ext cx="843799" cy="4026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Rak pil 21"/>
          <p:cNvCxnSpPr/>
          <p:nvPr/>
        </p:nvCxnSpPr>
        <p:spPr>
          <a:xfrm flipH="1">
            <a:off x="7439423" y="3458475"/>
            <a:ext cx="782011" cy="32552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pil 27"/>
          <p:cNvCxnSpPr/>
          <p:nvPr/>
        </p:nvCxnSpPr>
        <p:spPr>
          <a:xfrm flipH="1">
            <a:off x="7668344" y="3823860"/>
            <a:ext cx="652490" cy="569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pil 48"/>
          <p:cNvCxnSpPr/>
          <p:nvPr/>
        </p:nvCxnSpPr>
        <p:spPr>
          <a:xfrm flipH="1" flipV="1">
            <a:off x="7816068" y="4201688"/>
            <a:ext cx="504766" cy="10650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pil 55"/>
          <p:cNvCxnSpPr/>
          <p:nvPr/>
        </p:nvCxnSpPr>
        <p:spPr>
          <a:xfrm flipH="1" flipV="1">
            <a:off x="7956376" y="4412498"/>
            <a:ext cx="329346" cy="10604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3" name="LaTeX: C=4" descr="C=4"/>
          <p:cNvPicPr>
            <a:picLocks noChangeArrowheads="1"/>
          </p:cNvPicPr>
          <p:nvPr>
            <p:custDataLst>
              <p:tags r:id="rId27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2160" y="866909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LaTeX: C=2" descr="C=2"/>
          <p:cNvPicPr>
            <a:picLocks noChangeArrowheads="1"/>
          </p:cNvPicPr>
          <p:nvPr>
            <p:custDataLst>
              <p:tags r:id="rId28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7070" y="882008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aTeX: C=0" descr="C=0"/>
          <p:cNvPicPr>
            <a:picLocks noChangeArrowheads="1"/>
          </p:cNvPicPr>
          <p:nvPr>
            <p:custDataLst>
              <p:tags r:id="rId29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288" y="908720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C=-2" descr="C=-2"/>
          <p:cNvPicPr>
            <a:picLocks noChangeArrowheads="1"/>
          </p:cNvPicPr>
          <p:nvPr>
            <p:custDataLst>
              <p:tags r:id="rId30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484" y="938918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/>
          <p:nvPr/>
        </p:nvCxnSpPr>
        <p:spPr>
          <a:xfrm>
            <a:off x="6300192" y="1052736"/>
            <a:ext cx="0" cy="7989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pil 54"/>
          <p:cNvCxnSpPr/>
          <p:nvPr/>
        </p:nvCxnSpPr>
        <p:spPr>
          <a:xfrm>
            <a:off x="6732240" y="1052736"/>
            <a:ext cx="0" cy="79890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Rak pil 2060"/>
          <p:cNvCxnSpPr/>
          <p:nvPr/>
        </p:nvCxnSpPr>
        <p:spPr>
          <a:xfrm>
            <a:off x="7399224" y="1070523"/>
            <a:ext cx="18105" cy="88508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3" name="Rak pil 2062"/>
          <p:cNvCxnSpPr/>
          <p:nvPr/>
        </p:nvCxnSpPr>
        <p:spPr>
          <a:xfrm>
            <a:off x="7956376" y="1052737"/>
            <a:ext cx="0" cy="93927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2907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1" grpId="0" animBg="1"/>
      <p:bldP spid="53" grpId="0" animBg="1"/>
      <p:bldP spid="5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ihandsfigur 54"/>
          <p:cNvSpPr/>
          <p:nvPr/>
        </p:nvSpPr>
        <p:spPr>
          <a:xfrm>
            <a:off x="6640900" y="3070613"/>
            <a:ext cx="1575944" cy="1119250"/>
          </a:xfrm>
          <a:custGeom>
            <a:avLst/>
            <a:gdLst>
              <a:gd name="connsiteX0" fmla="*/ 797130 w 1520461"/>
              <a:gd name="connsiteY0" fmla="*/ 1119250 h 1119250"/>
              <a:gd name="connsiteX1" fmla="*/ 414993 w 1520461"/>
              <a:gd name="connsiteY1" fmla="*/ 682521 h 1119250"/>
              <a:gd name="connsiteX2" fmla="*/ 114742 w 1520461"/>
              <a:gd name="connsiteY2" fmla="*/ 327680 h 1119250"/>
              <a:gd name="connsiteX3" fmla="*/ 19207 w 1520461"/>
              <a:gd name="connsiteY3" fmla="*/ 204850 h 1119250"/>
              <a:gd name="connsiteX4" fmla="*/ 5560 w 1520461"/>
              <a:gd name="connsiteY4" fmla="*/ 150259 h 1119250"/>
              <a:gd name="connsiteX5" fmla="*/ 87446 w 1520461"/>
              <a:gd name="connsiteY5" fmla="*/ 95668 h 1119250"/>
              <a:gd name="connsiteX6" fmla="*/ 374049 w 1520461"/>
              <a:gd name="connsiteY6" fmla="*/ 41077 h 1119250"/>
              <a:gd name="connsiteX7" fmla="*/ 783482 w 1520461"/>
              <a:gd name="connsiteY7" fmla="*/ 133 h 1119250"/>
              <a:gd name="connsiteX8" fmla="*/ 1192915 w 1520461"/>
              <a:gd name="connsiteY8" fmla="*/ 54724 h 1119250"/>
              <a:gd name="connsiteX9" fmla="*/ 1424927 w 1520461"/>
              <a:gd name="connsiteY9" fmla="*/ 95668 h 1119250"/>
              <a:gd name="connsiteX10" fmla="*/ 1520461 w 1520461"/>
              <a:gd name="connsiteY10" fmla="*/ 136611 h 11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20461" h="1119250">
                <a:moveTo>
                  <a:pt x="797130" y="1119250"/>
                </a:moveTo>
                <a:lnTo>
                  <a:pt x="414993" y="682521"/>
                </a:lnTo>
                <a:cubicBezTo>
                  <a:pt x="301262" y="550593"/>
                  <a:pt x="180706" y="407292"/>
                  <a:pt x="114742" y="327680"/>
                </a:cubicBezTo>
                <a:cubicBezTo>
                  <a:pt x="48778" y="248068"/>
                  <a:pt x="37404" y="234420"/>
                  <a:pt x="19207" y="204850"/>
                </a:cubicBezTo>
                <a:cubicBezTo>
                  <a:pt x="1010" y="175280"/>
                  <a:pt x="-5813" y="168456"/>
                  <a:pt x="5560" y="150259"/>
                </a:cubicBezTo>
                <a:cubicBezTo>
                  <a:pt x="16933" y="132062"/>
                  <a:pt x="26031" y="113865"/>
                  <a:pt x="87446" y="95668"/>
                </a:cubicBezTo>
                <a:cubicBezTo>
                  <a:pt x="148861" y="77471"/>
                  <a:pt x="258043" y="56999"/>
                  <a:pt x="374049" y="41077"/>
                </a:cubicBezTo>
                <a:cubicBezTo>
                  <a:pt x="490055" y="25155"/>
                  <a:pt x="647004" y="-2141"/>
                  <a:pt x="783482" y="133"/>
                </a:cubicBezTo>
                <a:cubicBezTo>
                  <a:pt x="919960" y="2407"/>
                  <a:pt x="1086008" y="38801"/>
                  <a:pt x="1192915" y="54724"/>
                </a:cubicBezTo>
                <a:cubicBezTo>
                  <a:pt x="1299823" y="70646"/>
                  <a:pt x="1370336" y="82020"/>
                  <a:pt x="1424927" y="95668"/>
                </a:cubicBezTo>
                <a:cubicBezTo>
                  <a:pt x="1479518" y="109316"/>
                  <a:pt x="1499989" y="122963"/>
                  <a:pt x="1520461" y="136611"/>
                </a:cubicBez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5" name="Rak 14"/>
          <p:cNvCxnSpPr/>
          <p:nvPr/>
        </p:nvCxnSpPr>
        <p:spPr>
          <a:xfrm>
            <a:off x="734403" y="2465872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457310" y="1379912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7433178" y="548680"/>
            <a:ext cx="0" cy="152243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658075" y="4941168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x 1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54013" y="147615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237268" y="5984911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pil 30"/>
          <p:cNvCxnSpPr/>
          <p:nvPr/>
        </p:nvCxnSpPr>
        <p:spPr>
          <a:xfrm flipV="1">
            <a:off x="7417329" y="5213119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LaTeX: x 3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5081" y="6068288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8"/>
          <p:cNvCxnSpPr/>
          <p:nvPr/>
        </p:nvCxnSpPr>
        <p:spPr>
          <a:xfrm flipV="1">
            <a:off x="7433178" y="619677"/>
            <a:ext cx="239014" cy="2295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ak 33"/>
          <p:cNvCxnSpPr/>
          <p:nvPr/>
        </p:nvCxnSpPr>
        <p:spPr>
          <a:xfrm flipV="1">
            <a:off x="8409536" y="1182367"/>
            <a:ext cx="224806" cy="1917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 flipV="1">
            <a:off x="8177756" y="643990"/>
            <a:ext cx="221840" cy="1959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/>
          <p:nvPr/>
        </p:nvCxnSpPr>
        <p:spPr>
          <a:xfrm flipV="1">
            <a:off x="8025784" y="623280"/>
            <a:ext cx="164377" cy="153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 flipV="1">
            <a:off x="7419849" y="629583"/>
            <a:ext cx="448373" cy="412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 flipV="1">
            <a:off x="7856173" y="764247"/>
            <a:ext cx="696334" cy="619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7573509" y="1116298"/>
            <a:ext cx="326347" cy="265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 flipV="1">
            <a:off x="7446508" y="977982"/>
            <a:ext cx="344443" cy="2947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LaTeX: y 1" descr="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420" y="58667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y 3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23907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712" y="217521"/>
            <a:ext cx="4117224" cy="231581"/>
          </a:xfrm>
          <a:prstGeom prst="rect">
            <a:avLst/>
          </a:prstGeom>
        </p:spPr>
      </p:pic>
      <p:cxnSp>
        <p:nvCxnSpPr>
          <p:cNvPr id="84" name="Rak pil 83"/>
          <p:cNvCxnSpPr/>
          <p:nvPr/>
        </p:nvCxnSpPr>
        <p:spPr>
          <a:xfrm>
            <a:off x="6556114" y="4226167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Rak pil 84"/>
          <p:cNvCxnSpPr/>
          <p:nvPr/>
        </p:nvCxnSpPr>
        <p:spPr>
          <a:xfrm flipV="1">
            <a:off x="6776290" y="3863929"/>
            <a:ext cx="1751069" cy="57318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LaTeX: z" descr="z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805" y="2705046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LaTeX: y" descr="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7633" y="370694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LaTeX: x" descr="x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519" y="4358141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Ellips 89"/>
          <p:cNvSpPr/>
          <p:nvPr/>
        </p:nvSpPr>
        <p:spPr>
          <a:xfrm>
            <a:off x="6622854" y="3074477"/>
            <a:ext cx="1580301" cy="326081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3" name="Rak pil 92"/>
          <p:cNvCxnSpPr/>
          <p:nvPr/>
        </p:nvCxnSpPr>
        <p:spPr>
          <a:xfrm flipH="1" flipV="1">
            <a:off x="7441079" y="2681076"/>
            <a:ext cx="7431" cy="188880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Bildobjekt 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225" y="2758231"/>
            <a:ext cx="4634476" cy="577813"/>
          </a:xfrm>
          <a:prstGeom prst="rect">
            <a:avLst/>
          </a:prstGeom>
        </p:spPr>
      </p:pic>
      <p:pic>
        <p:nvPicPr>
          <p:cNvPr id="116" name="Bildobjekt 11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055" y="745240"/>
            <a:ext cx="5595852" cy="587304"/>
          </a:xfrm>
          <a:prstGeom prst="rect">
            <a:avLst/>
          </a:prstGeom>
        </p:spPr>
      </p:pic>
      <p:pic>
        <p:nvPicPr>
          <p:cNvPr id="118" name="LaTeX: D_f" descr="D_f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190" y="839789"/>
            <a:ext cx="298152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6" name="Rak 125"/>
          <p:cNvCxnSpPr/>
          <p:nvPr/>
        </p:nvCxnSpPr>
        <p:spPr>
          <a:xfrm flipV="1">
            <a:off x="8117464" y="1013906"/>
            <a:ext cx="416426" cy="3715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Rak 144"/>
          <p:cNvCxnSpPr/>
          <p:nvPr/>
        </p:nvCxnSpPr>
        <p:spPr>
          <a:xfrm flipV="1">
            <a:off x="6525553" y="1377585"/>
            <a:ext cx="619938" cy="5128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Rak 146"/>
          <p:cNvCxnSpPr/>
          <p:nvPr/>
        </p:nvCxnSpPr>
        <p:spPr>
          <a:xfrm flipV="1">
            <a:off x="6635275" y="1379912"/>
            <a:ext cx="761580" cy="6437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Rak 148"/>
          <p:cNvCxnSpPr/>
          <p:nvPr/>
        </p:nvCxnSpPr>
        <p:spPr>
          <a:xfrm flipV="1">
            <a:off x="6835522" y="1570231"/>
            <a:ext cx="591648" cy="4822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Rak 150"/>
          <p:cNvCxnSpPr/>
          <p:nvPr/>
        </p:nvCxnSpPr>
        <p:spPr>
          <a:xfrm flipV="1">
            <a:off x="7057075" y="1804578"/>
            <a:ext cx="373155" cy="310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Rak 152"/>
          <p:cNvCxnSpPr/>
          <p:nvPr/>
        </p:nvCxnSpPr>
        <p:spPr>
          <a:xfrm flipV="1">
            <a:off x="6447708" y="1378931"/>
            <a:ext cx="412188" cy="3415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Rak 155"/>
          <p:cNvCxnSpPr/>
          <p:nvPr/>
        </p:nvCxnSpPr>
        <p:spPr>
          <a:xfrm flipV="1">
            <a:off x="6429091" y="1384358"/>
            <a:ext cx="170534" cy="1330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Rak 157"/>
          <p:cNvCxnSpPr/>
          <p:nvPr/>
        </p:nvCxnSpPr>
        <p:spPr>
          <a:xfrm flipV="1">
            <a:off x="7252895" y="2002228"/>
            <a:ext cx="170534" cy="1330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3" name="Bildobjekt 12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409" y="1387987"/>
            <a:ext cx="3363744" cy="894057"/>
          </a:xfrm>
          <a:prstGeom prst="rect">
            <a:avLst/>
          </a:prstGeom>
        </p:spPr>
      </p:pic>
      <p:pic>
        <p:nvPicPr>
          <p:cNvPr id="1025" name="Bildobjekt 102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149" y="5229857"/>
            <a:ext cx="4379896" cy="667157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012" y="3496213"/>
            <a:ext cx="2892601" cy="321372"/>
          </a:xfrm>
          <a:prstGeom prst="rect">
            <a:avLst/>
          </a:prstGeom>
        </p:spPr>
      </p:pic>
      <p:pic>
        <p:nvPicPr>
          <p:cNvPr id="1034" name="Bildobjekt 103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2089" y="5935015"/>
            <a:ext cx="2106123" cy="402876"/>
          </a:xfrm>
          <a:prstGeom prst="rect">
            <a:avLst/>
          </a:prstGeom>
        </p:spPr>
      </p:pic>
      <p:pic>
        <p:nvPicPr>
          <p:cNvPr id="1035" name="Bildobjekt 1034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705" y="6453324"/>
            <a:ext cx="3187774" cy="239475"/>
          </a:xfrm>
          <a:prstGeom prst="rect">
            <a:avLst/>
          </a:prstGeom>
        </p:spPr>
      </p:pic>
      <p:sp>
        <p:nvSpPr>
          <p:cNvPr id="184" name="Frihandsfigur 183"/>
          <p:cNvSpPr/>
          <p:nvPr/>
        </p:nvSpPr>
        <p:spPr>
          <a:xfrm flipV="1">
            <a:off x="6622854" y="5310730"/>
            <a:ext cx="1593990" cy="680520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5" name="Frihandsfigur 184"/>
          <p:cNvSpPr/>
          <p:nvPr/>
        </p:nvSpPr>
        <p:spPr>
          <a:xfrm flipV="1">
            <a:off x="6915768" y="5235552"/>
            <a:ext cx="944478" cy="76139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6" name="Frihandsfigur 185"/>
          <p:cNvSpPr/>
          <p:nvPr/>
        </p:nvSpPr>
        <p:spPr>
          <a:xfrm flipV="1">
            <a:off x="7145491" y="5224158"/>
            <a:ext cx="526702" cy="76139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7" name="Frihandsfigur 186"/>
          <p:cNvSpPr/>
          <p:nvPr/>
        </p:nvSpPr>
        <p:spPr>
          <a:xfrm flipV="1">
            <a:off x="6525554" y="5549378"/>
            <a:ext cx="1807654" cy="444719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8" name="Frihandsfigur 187"/>
          <p:cNvSpPr/>
          <p:nvPr/>
        </p:nvSpPr>
        <p:spPr>
          <a:xfrm>
            <a:off x="6468013" y="5983830"/>
            <a:ext cx="1807654" cy="378154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9" name="Frihandsfigur 188"/>
          <p:cNvSpPr/>
          <p:nvPr/>
        </p:nvSpPr>
        <p:spPr>
          <a:xfrm>
            <a:off x="6583766" y="5994323"/>
            <a:ext cx="1593990" cy="58658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0" name="Frihandsfigur 189"/>
          <p:cNvSpPr/>
          <p:nvPr/>
        </p:nvSpPr>
        <p:spPr>
          <a:xfrm>
            <a:off x="6944539" y="5998970"/>
            <a:ext cx="944478" cy="624292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1" name="Frihandsfigur 190"/>
          <p:cNvSpPr/>
          <p:nvPr/>
        </p:nvSpPr>
        <p:spPr>
          <a:xfrm>
            <a:off x="7136381" y="5998028"/>
            <a:ext cx="526702" cy="658483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9" name="Bildobjekt 48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0407" y="4311068"/>
            <a:ext cx="3274657" cy="190750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1752" y="3911667"/>
            <a:ext cx="2111499" cy="275578"/>
          </a:xfrm>
          <a:prstGeom prst="rect">
            <a:avLst/>
          </a:prstGeom>
        </p:spPr>
      </p:pic>
      <p:cxnSp>
        <p:nvCxnSpPr>
          <p:cNvPr id="13" name="Rak 12"/>
          <p:cNvCxnSpPr>
            <a:stCxn id="90" idx="2"/>
          </p:cNvCxnSpPr>
          <p:nvPr/>
        </p:nvCxnSpPr>
        <p:spPr>
          <a:xfrm>
            <a:off x="6622854" y="3237518"/>
            <a:ext cx="804316" cy="95824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16"/>
          <p:cNvCxnSpPr>
            <a:stCxn id="90" idx="6"/>
          </p:cNvCxnSpPr>
          <p:nvPr/>
        </p:nvCxnSpPr>
        <p:spPr>
          <a:xfrm flipH="1">
            <a:off x="7448510" y="3237518"/>
            <a:ext cx="754645" cy="9774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3559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LaTeX: |f(x,y)-L|&lt;\epsilon\mbox{\ \  d\.." descr="|f(x,y)-L|&lt;\epsilon\mbox{\ \  d\aa\ } (x,y)\in D_f\mbox{ \ och \ }\underbrace{|(x,y)-(a,b)|}_{\sqrt{(x-a)^2+(y-b)^2}}&lt;\delta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0173" y="1534456"/>
            <a:ext cx="6003399" cy="670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I s\aa\ fall skriver vi }" descr="\mbox{I s\aa\ fall skriver vi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1988840"/>
            <a:ext cx="1820159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f(x,y)\rightarrow L\mbox{ \ d\aa.." descr="f(x,y)\rightarrow L\mbox{ \ d\aa\ \ }(x,y)\rightarrow (a,b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2406772"/>
            <a:ext cx="320936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eller }" descr="\mbox{eller 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2748753"/>
            <a:ext cx="430954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displaystyle{\lim_{(x,y)\righta.." descr="\displaystyle{\lim_{(x,y)\rightarrow (a,b)}f(x,y)=L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0174" y="2996953"/>
            <a:ext cx="2200335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\bf Intuitivt:}" descr="\mbox{\bf Intuitivt: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6" y="4293098"/>
            <a:ext cx="1074130" cy="1600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Bbb{R}^2" descr="\Bbb{R}^2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566" y="4371260"/>
            <a:ext cx="256489" cy="188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Kurva 3"/>
          <p:cNvCxnSpPr/>
          <p:nvPr/>
        </p:nvCxnSpPr>
        <p:spPr>
          <a:xfrm flipV="1">
            <a:off x="2493133" y="4797152"/>
            <a:ext cx="1214771" cy="936104"/>
          </a:xfrm>
          <a:prstGeom prst="curvedConnector3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Ellips 8"/>
          <p:cNvSpPr/>
          <p:nvPr/>
        </p:nvSpPr>
        <p:spPr>
          <a:xfrm>
            <a:off x="3707904" y="4797152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1" name="LaTeX: (a,b)" descr="(a,b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4524" y="4738190"/>
            <a:ext cx="432049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(x,y)" descr="(x,y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2055" y="5206647"/>
            <a:ext cx="461610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rihandsfigur 13"/>
          <p:cNvSpPr/>
          <p:nvPr/>
        </p:nvSpPr>
        <p:spPr>
          <a:xfrm>
            <a:off x="4609528" y="4797151"/>
            <a:ext cx="1242874" cy="202207"/>
          </a:xfrm>
          <a:custGeom>
            <a:avLst/>
            <a:gdLst>
              <a:gd name="connsiteX0" fmla="*/ 0 w 1242874"/>
              <a:gd name="connsiteY0" fmla="*/ 408482 h 408482"/>
              <a:gd name="connsiteX1" fmla="*/ 630315 w 1242874"/>
              <a:gd name="connsiteY1" fmla="*/ 109 h 408482"/>
              <a:gd name="connsiteX2" fmla="*/ 1242874 w 1242874"/>
              <a:gd name="connsiteY2" fmla="*/ 364093 h 40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2874" h="408482">
                <a:moveTo>
                  <a:pt x="0" y="408482"/>
                </a:moveTo>
                <a:cubicBezTo>
                  <a:pt x="211584" y="207994"/>
                  <a:pt x="423169" y="7507"/>
                  <a:pt x="630315" y="109"/>
                </a:cubicBezTo>
                <a:cubicBezTo>
                  <a:pt x="837461" y="-7289"/>
                  <a:pt x="1242874" y="364093"/>
                  <a:pt x="1242874" y="364093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7" name="Rak pil 16"/>
          <p:cNvCxnSpPr/>
          <p:nvPr/>
        </p:nvCxnSpPr>
        <p:spPr>
          <a:xfrm>
            <a:off x="5940152" y="5311328"/>
            <a:ext cx="2614753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V="1">
            <a:off x="2138786" y="4365104"/>
            <a:ext cx="0" cy="165618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/>
          <p:nvPr/>
        </p:nvCxnSpPr>
        <p:spPr>
          <a:xfrm>
            <a:off x="1974734" y="5877272"/>
            <a:ext cx="2271839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3" name="LaTeX: \Bbb{R}" descr="\Bbb{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6950" y="5068174"/>
            <a:ext cx="167955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Rak pil 28"/>
          <p:cNvCxnSpPr/>
          <p:nvPr/>
        </p:nvCxnSpPr>
        <p:spPr>
          <a:xfrm>
            <a:off x="6300192" y="5311328"/>
            <a:ext cx="1296144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Ellips 53"/>
          <p:cNvSpPr/>
          <p:nvPr/>
        </p:nvSpPr>
        <p:spPr>
          <a:xfrm>
            <a:off x="7596336" y="5301208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6" name="LaTeX: z=f(x,y)" descr="z=f(x,y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7901" y="4528828"/>
            <a:ext cx="967562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z" descr="z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8477" y="5403184"/>
            <a:ext cx="97779" cy="94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8" name="LaTeX: L" descr="L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623" y="5403184"/>
            <a:ext cx="134163" cy="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ktangel med rundade hörn 30"/>
          <p:cNvSpPr/>
          <p:nvPr/>
        </p:nvSpPr>
        <p:spPr>
          <a:xfrm>
            <a:off x="433064" y="580662"/>
            <a:ext cx="8205819" cy="302433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0" name="LaTeX: \mbox{{\bf Definition}: En reell.." descr="\mbox{{\bf Definition}: En reellv\&quot;ard funktion }  f(x,y) \mbox{ s\&quot;ags ha {\bf gr\&quot;ansv\&quot;ardet} }L&#10;\mbox{ d\aa\ }\\{(x,y)}&#10;\mbox{ g\aa r mot } (a,b)\mbox{ om det till varje } \epsilon&gt;0\mbox{ finns ett tal }\delta&gt;0\mbox{ s\aa dant att;}   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4" y="764711"/>
            <a:ext cx="7534518" cy="504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4332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 animBg="1"/>
      <p:bldP spid="54" grpId="0" animBg="1"/>
      <p:bldP spid="3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929" y="1124744"/>
            <a:ext cx="7090142" cy="4896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(x,y)" descr="(x,y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482" y="5209128"/>
            <a:ext cx="461610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Kurva 7"/>
          <p:cNvCxnSpPr/>
          <p:nvPr/>
        </p:nvCxnSpPr>
        <p:spPr>
          <a:xfrm flipV="1">
            <a:off x="4572000" y="4941168"/>
            <a:ext cx="648072" cy="345581"/>
          </a:xfrm>
          <a:prstGeom prst="curvedConnector3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(a,b)" descr="(a,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7" y="4842871"/>
            <a:ext cx="432049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Ellips 10"/>
          <p:cNvSpPr/>
          <p:nvPr/>
        </p:nvSpPr>
        <p:spPr>
          <a:xfrm>
            <a:off x="5194800" y="4941168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" name="Rak 3"/>
          <p:cNvCxnSpPr/>
          <p:nvPr/>
        </p:nvCxnSpPr>
        <p:spPr>
          <a:xfrm flipV="1">
            <a:off x="5220072" y="4293096"/>
            <a:ext cx="0" cy="64807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13"/>
          <p:cNvCxnSpPr/>
          <p:nvPr/>
        </p:nvCxnSpPr>
        <p:spPr>
          <a:xfrm flipV="1">
            <a:off x="5220072" y="3861048"/>
            <a:ext cx="0" cy="432048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lips 15"/>
          <p:cNvSpPr/>
          <p:nvPr/>
        </p:nvSpPr>
        <p:spPr>
          <a:xfrm>
            <a:off x="5194800" y="3789040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5" name="LaTeX: \mbox{Gr\&quot;ansv\&quot;arde existerar}\.." descr="\mbox{Gr\&quot;ansv\&quot;arde existerar}\\&#10; \mbox{i denna punkt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56" y="5085184"/>
            <a:ext cx="1231666" cy="27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(x,y,z)" descr="(x,y,z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4649" y="3865384"/>
            <a:ext cx="659443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rihandsfigur 14"/>
          <p:cNvSpPr/>
          <p:nvPr/>
        </p:nvSpPr>
        <p:spPr>
          <a:xfrm>
            <a:off x="4572000" y="3808520"/>
            <a:ext cx="585926" cy="235156"/>
          </a:xfrm>
          <a:custGeom>
            <a:avLst/>
            <a:gdLst>
              <a:gd name="connsiteX0" fmla="*/ 0 w 763479"/>
              <a:gd name="connsiteY0" fmla="*/ 168676 h 235156"/>
              <a:gd name="connsiteX1" fmla="*/ 426128 w 763479"/>
              <a:gd name="connsiteY1" fmla="*/ 230820 h 235156"/>
              <a:gd name="connsiteX2" fmla="*/ 506027 w 763479"/>
              <a:gd name="connsiteY2" fmla="*/ 62144 h 235156"/>
              <a:gd name="connsiteX3" fmla="*/ 763479 w 763479"/>
              <a:gd name="connsiteY3" fmla="*/ 0 h 23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479" h="235156">
                <a:moveTo>
                  <a:pt x="0" y="168676"/>
                </a:moveTo>
                <a:cubicBezTo>
                  <a:pt x="170895" y="208625"/>
                  <a:pt x="341790" y="248575"/>
                  <a:pt x="426128" y="230820"/>
                </a:cubicBezTo>
                <a:cubicBezTo>
                  <a:pt x="510466" y="213065"/>
                  <a:pt x="449802" y="100614"/>
                  <a:pt x="506027" y="62144"/>
                </a:cubicBezTo>
                <a:cubicBezTo>
                  <a:pt x="562252" y="23674"/>
                  <a:pt x="662865" y="11837"/>
                  <a:pt x="763479" y="0"/>
                </a:cubicBezTo>
              </a:path>
            </a:pathLst>
          </a:custGeom>
          <a:noFill/>
          <a:ln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7" name="LaTeX: (a,b,L)" descr="(a,b,L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9879" y="3682634"/>
            <a:ext cx="665128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Ellips 33"/>
          <p:cNvSpPr/>
          <p:nvPr/>
        </p:nvSpPr>
        <p:spPr>
          <a:xfrm>
            <a:off x="3765600" y="4463401"/>
            <a:ext cx="45719" cy="36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6" name="Rak 35"/>
          <p:cNvCxnSpPr/>
          <p:nvPr/>
        </p:nvCxnSpPr>
        <p:spPr>
          <a:xfrm flipH="1" flipV="1">
            <a:off x="3777499" y="2132856"/>
            <a:ext cx="2413" cy="2330546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ihandsfigur 21"/>
          <p:cNvSpPr/>
          <p:nvPr/>
        </p:nvSpPr>
        <p:spPr>
          <a:xfrm>
            <a:off x="3156062" y="2961689"/>
            <a:ext cx="621437" cy="336440"/>
          </a:xfrm>
          <a:custGeom>
            <a:avLst/>
            <a:gdLst>
              <a:gd name="connsiteX0" fmla="*/ 0 w 621437"/>
              <a:gd name="connsiteY0" fmla="*/ 275208 h 275208"/>
              <a:gd name="connsiteX1" fmla="*/ 248575 w 621437"/>
              <a:gd name="connsiteY1" fmla="*/ 124288 h 275208"/>
              <a:gd name="connsiteX2" fmla="*/ 621437 w 621437"/>
              <a:gd name="connsiteY2" fmla="*/ 0 h 27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437" h="275208">
                <a:moveTo>
                  <a:pt x="0" y="275208"/>
                </a:moveTo>
                <a:cubicBezTo>
                  <a:pt x="72501" y="222682"/>
                  <a:pt x="145002" y="170156"/>
                  <a:pt x="248575" y="124288"/>
                </a:cubicBezTo>
                <a:cubicBezTo>
                  <a:pt x="352148" y="78420"/>
                  <a:pt x="486792" y="39210"/>
                  <a:pt x="621437" y="0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Frihandsfigur 22"/>
          <p:cNvSpPr/>
          <p:nvPr/>
        </p:nvSpPr>
        <p:spPr>
          <a:xfrm>
            <a:off x="3790765" y="1985255"/>
            <a:ext cx="834501" cy="127630"/>
          </a:xfrm>
          <a:custGeom>
            <a:avLst/>
            <a:gdLst>
              <a:gd name="connsiteX0" fmla="*/ 834501 w 834501"/>
              <a:gd name="connsiteY0" fmla="*/ 47731 h 127630"/>
              <a:gd name="connsiteX1" fmla="*/ 257452 w 834501"/>
              <a:gd name="connsiteY1" fmla="*/ 3343 h 127630"/>
              <a:gd name="connsiteX2" fmla="*/ 0 w 834501"/>
              <a:gd name="connsiteY2" fmla="*/ 127630 h 12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4501" h="127630">
                <a:moveTo>
                  <a:pt x="834501" y="47731"/>
                </a:moveTo>
                <a:cubicBezTo>
                  <a:pt x="615518" y="18879"/>
                  <a:pt x="396535" y="-9973"/>
                  <a:pt x="257452" y="3343"/>
                </a:cubicBezTo>
                <a:cubicBezTo>
                  <a:pt x="118369" y="16659"/>
                  <a:pt x="59184" y="72144"/>
                  <a:pt x="0" y="127630"/>
                </a:cubicBezTo>
              </a:path>
            </a:pathLst>
          </a:custGeom>
          <a:noFill/>
          <a:ln>
            <a:solidFill>
              <a:srgbClr val="FFFF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3" name="LaTeX: \mbox{En annan illustration av g.." descr="\mbox{En annan illustration av gr\&quot;ansv\&quot;arde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373" y="686029"/>
            <a:ext cx="3745785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Gr\&quot;ansv\&quot;arde existerar}\.." descr="\mbox{Gr\&quot;ansv\&quot;arde existerar}\\&#10;\mbox{{\bf inte} i denna punkt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3928" y="4362444"/>
            <a:ext cx="1231666" cy="27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0301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22" grpId="0" animBg="1"/>
      <p:bldP spid="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ktangel med rundade hörn 3"/>
          <p:cNvSpPr/>
          <p:nvPr/>
        </p:nvSpPr>
        <p:spPr>
          <a:xfrm>
            <a:off x="433064" y="332656"/>
            <a:ext cx="8205819" cy="220026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9" name="LaTeX: \displaystyle{\lim_{(x,y)\righta.." descr="\displaystyle{\lim_{(x,y)\rightarrow (a,b)}f(x,y)=f(a,b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176849"/>
            <a:ext cx="2683368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Om } f(x,y) \mbox{ \&quot;ar ko.." descr="\mbox{Om } f(x,y) \mbox{ \&quot;ar kontinuerlig i varje punkt i } D_f \mbox{ s\aa\ s\&quot;ager vi att } f(x,y)\\\mbox{\&quot;ar en kontinuerlig funktion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1822847"/>
            <a:ext cx="7026752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4233" y="2830540"/>
            <a:ext cx="4966159" cy="3429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rihandsfigur 1"/>
          <p:cNvSpPr/>
          <p:nvPr/>
        </p:nvSpPr>
        <p:spPr>
          <a:xfrm>
            <a:off x="4845429" y="4031031"/>
            <a:ext cx="1012054" cy="390617"/>
          </a:xfrm>
          <a:custGeom>
            <a:avLst/>
            <a:gdLst>
              <a:gd name="connsiteX0" fmla="*/ 0 w 1012054"/>
              <a:gd name="connsiteY0" fmla="*/ 0 h 390617"/>
              <a:gd name="connsiteX1" fmla="*/ 195309 w 1012054"/>
              <a:gd name="connsiteY1" fmla="*/ 79899 h 390617"/>
              <a:gd name="connsiteX2" fmla="*/ 443883 w 1012054"/>
              <a:gd name="connsiteY2" fmla="*/ 115410 h 390617"/>
              <a:gd name="connsiteX3" fmla="*/ 719091 w 1012054"/>
              <a:gd name="connsiteY3" fmla="*/ 177553 h 390617"/>
              <a:gd name="connsiteX4" fmla="*/ 896645 w 1012054"/>
              <a:gd name="connsiteY4" fmla="*/ 275208 h 390617"/>
              <a:gd name="connsiteX5" fmla="*/ 967666 w 1012054"/>
              <a:gd name="connsiteY5" fmla="*/ 363984 h 390617"/>
              <a:gd name="connsiteX6" fmla="*/ 1012054 w 1012054"/>
              <a:gd name="connsiteY6" fmla="*/ 390617 h 3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054" h="390617">
                <a:moveTo>
                  <a:pt x="0" y="0"/>
                </a:moveTo>
                <a:cubicBezTo>
                  <a:pt x="60664" y="30332"/>
                  <a:pt x="121329" y="60664"/>
                  <a:pt x="195309" y="79899"/>
                </a:cubicBezTo>
                <a:cubicBezTo>
                  <a:pt x="269289" y="99134"/>
                  <a:pt x="356586" y="99134"/>
                  <a:pt x="443883" y="115410"/>
                </a:cubicBezTo>
                <a:cubicBezTo>
                  <a:pt x="531180" y="131686"/>
                  <a:pt x="643631" y="150920"/>
                  <a:pt x="719091" y="177553"/>
                </a:cubicBezTo>
                <a:cubicBezTo>
                  <a:pt x="794551" y="204186"/>
                  <a:pt x="855216" y="244136"/>
                  <a:pt x="896645" y="275208"/>
                </a:cubicBezTo>
                <a:cubicBezTo>
                  <a:pt x="938074" y="306280"/>
                  <a:pt x="948431" y="344749"/>
                  <a:pt x="967666" y="363984"/>
                </a:cubicBezTo>
                <a:cubicBezTo>
                  <a:pt x="986901" y="383219"/>
                  <a:pt x="999477" y="386918"/>
                  <a:pt x="1012054" y="390617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" name="Frihandsfigur 4"/>
          <p:cNvSpPr/>
          <p:nvPr/>
        </p:nvSpPr>
        <p:spPr>
          <a:xfrm>
            <a:off x="4880940" y="3471738"/>
            <a:ext cx="987640" cy="958788"/>
          </a:xfrm>
          <a:custGeom>
            <a:avLst/>
            <a:gdLst>
              <a:gd name="connsiteX0" fmla="*/ 0 w 987640"/>
              <a:gd name="connsiteY0" fmla="*/ 0 h 958788"/>
              <a:gd name="connsiteX1" fmla="*/ 142042 w 987640"/>
              <a:gd name="connsiteY1" fmla="*/ 62143 h 958788"/>
              <a:gd name="connsiteX2" fmla="*/ 399495 w 987640"/>
              <a:gd name="connsiteY2" fmla="*/ 142042 h 958788"/>
              <a:gd name="connsiteX3" fmla="*/ 701336 w 987640"/>
              <a:gd name="connsiteY3" fmla="*/ 275207 h 958788"/>
              <a:gd name="connsiteX4" fmla="*/ 878889 w 987640"/>
              <a:gd name="connsiteY4" fmla="*/ 514905 h 958788"/>
              <a:gd name="connsiteX5" fmla="*/ 976543 w 987640"/>
              <a:gd name="connsiteY5" fmla="*/ 754602 h 958788"/>
              <a:gd name="connsiteX6" fmla="*/ 985421 w 987640"/>
              <a:gd name="connsiteY6" fmla="*/ 958788 h 95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640" h="958788">
                <a:moveTo>
                  <a:pt x="0" y="0"/>
                </a:moveTo>
                <a:cubicBezTo>
                  <a:pt x="37730" y="19234"/>
                  <a:pt x="75460" y="38469"/>
                  <a:pt x="142042" y="62143"/>
                </a:cubicBezTo>
                <a:cubicBezTo>
                  <a:pt x="208624" y="85817"/>
                  <a:pt x="306279" y="106531"/>
                  <a:pt x="399495" y="142042"/>
                </a:cubicBezTo>
                <a:cubicBezTo>
                  <a:pt x="492711" y="177553"/>
                  <a:pt x="621437" y="213063"/>
                  <a:pt x="701336" y="275207"/>
                </a:cubicBezTo>
                <a:cubicBezTo>
                  <a:pt x="781235" y="337351"/>
                  <a:pt x="833021" y="435006"/>
                  <a:pt x="878889" y="514905"/>
                </a:cubicBezTo>
                <a:cubicBezTo>
                  <a:pt x="924757" y="594804"/>
                  <a:pt x="958788" y="680621"/>
                  <a:pt x="976543" y="754602"/>
                </a:cubicBezTo>
                <a:cubicBezTo>
                  <a:pt x="994298" y="828583"/>
                  <a:pt x="985421" y="958788"/>
                  <a:pt x="985421" y="958788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" name="Rak 7"/>
          <p:cNvCxnSpPr/>
          <p:nvPr/>
        </p:nvCxnSpPr>
        <p:spPr>
          <a:xfrm>
            <a:off x="5868580" y="5125210"/>
            <a:ext cx="0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/>
          <p:cNvCxnSpPr/>
          <p:nvPr/>
        </p:nvCxnSpPr>
        <p:spPr>
          <a:xfrm>
            <a:off x="4845429" y="4542279"/>
            <a:ext cx="917987" cy="654939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/>
          <p:nvPr/>
        </p:nvCxnSpPr>
        <p:spPr>
          <a:xfrm rot="360000">
            <a:off x="5745416" y="5192046"/>
            <a:ext cx="135384" cy="771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>
            <a:off x="5857483" y="4430526"/>
            <a:ext cx="11097" cy="694684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/>
          <p:cNvCxnSpPr>
            <a:stCxn id="2" idx="0"/>
          </p:cNvCxnSpPr>
          <p:nvPr/>
        </p:nvCxnSpPr>
        <p:spPr>
          <a:xfrm>
            <a:off x="4845429" y="4031031"/>
            <a:ext cx="0" cy="511248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pil 36"/>
          <p:cNvCxnSpPr/>
          <p:nvPr/>
        </p:nvCxnSpPr>
        <p:spPr>
          <a:xfrm>
            <a:off x="2483768" y="4545387"/>
            <a:ext cx="2592288" cy="23248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0" name="LaTeX: f(x,y) \mbox{ \&quot;ar kontinuerlig .." descr="f(x,y) \mbox{ \&quot;ar kontinuerlig \&quot;overallt  }\\&#10;\mbox{utom l\&quot;angs denna linje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4252667"/>
            <a:ext cx="2248852" cy="328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{\bf Definition}: En reell.." descr="\mbox{{\bf Definition}: En reellv\&quot;ard funktion }  f(x,y) \mbox{ s\&quot;ags vara {\bf kontinuerlig} i en} \\&#10;\mbox{punkt\ }(a,b)\in D_f&#10;\mbox{ om 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516698"/>
            <a:ext cx="7348337" cy="5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4714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LaTeX: \mbox{I avsnitt 12.2 i Adams fin.." descr="\mbox{I avsnitt 12.2 i Adams finns ett antal element\&quot;ara gr\&quot;ansv\&quot;ardesregler listade}\\&#10;\mbox{t.ex. att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712673"/>
            <a:ext cx="7712890" cy="4402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\lim_{(x,y)\righta.." descr="\displaystyle{\lim_{(x,y)\rightarrow (a,b)}\left(f(x,y)+g(x,y)\right)=&#10;\lim_{(x,y)\rightarrow (a,b)}f(x,y)+\lim_{(x,y)\rightarrow (a,b)}g(x,y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031" y="1484784"/>
            <a:ext cx="6904368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om b\aa da gr\&quot;ansv\&quot;arden.." descr="\mbox{om b\aa da gr\&quot;ansv\&quot;ardena i h\&quot;ogerledet existerar.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2132858"/>
            <a:ext cx="4676687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displaystyle{\lim_{(x,y)\righta.." descr="\displaystyle{\lim_{(x,y)\rightarrow (a,b)}\frac{f(x,y)}{g(x,y)}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5856" y="4242054"/>
            <a:ext cx="1758967" cy="541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\mbox{d\aa\ \ }\displaystyle{\li.." descr="\mbox{d\aa\ \ }\displaystyle{\lim_{(x,y)\rightarrow (a,b)}f(x,y)=0}&#10;\mbox{\ \ \ \ och\ \ }\displaystyle{\lim_{(x,y)\rightarrow (a,b)}g(x,y)=0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5219015"/>
            <a:ext cx="5545105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... men precis som f\&quot;or f.." descr="\mbox{... men precis som f\&quot;or funktioner av en variabel s\aa \ kan det vara sv\aa rt att }\\&#10;\mbox{avg\&quot;ora om ett gr\&quot;ansv\&quot;arde existerar t.ex. f\&quot;or ett gr\&quot;ansv\&quot;arde av typen} 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377961"/>
            <a:ext cx="7591806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683568" y="2924944"/>
            <a:ext cx="771289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8875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LaTeX: \mbox{T.ex. saknar funktionen \ .." descr="\mbox{T.ex. saknar funktionen \ }\displaystyle{f(x,y)=\frac{xy}{x^2+y^2}} \mbox{\ \ gr\&quot;ansv\&quot;arde} \mbox{ d\aa\  } (x,y)\rightarrow (0,0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0" y="520447"/>
            <a:ext cx="7629565" cy="46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2852936"/>
            <a:ext cx="5377877" cy="3690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Bildobjekt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70" y="1268760"/>
            <a:ext cx="256229" cy="204773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1268760"/>
            <a:ext cx="4032448" cy="547110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378" y="2024769"/>
            <a:ext cx="4560291" cy="54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255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Rak pil 2"/>
          <p:cNvCxnSpPr/>
          <p:nvPr/>
        </p:nvCxnSpPr>
        <p:spPr>
          <a:xfrm>
            <a:off x="755576" y="5517232"/>
            <a:ext cx="633670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Rak pil 4"/>
          <p:cNvCxnSpPr/>
          <p:nvPr/>
        </p:nvCxnSpPr>
        <p:spPr>
          <a:xfrm flipV="1">
            <a:off x="971600" y="2492896"/>
            <a:ext cx="0" cy="324036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ihandsfigur 6"/>
          <p:cNvSpPr/>
          <p:nvPr/>
        </p:nvSpPr>
        <p:spPr>
          <a:xfrm>
            <a:off x="730927" y="2953852"/>
            <a:ext cx="6063448" cy="2096781"/>
          </a:xfrm>
          <a:custGeom>
            <a:avLst/>
            <a:gdLst>
              <a:gd name="connsiteX0" fmla="*/ 0 w 6063448"/>
              <a:gd name="connsiteY0" fmla="*/ 1536280 h 2096781"/>
              <a:gd name="connsiteX1" fmla="*/ 1660124 w 6063448"/>
              <a:gd name="connsiteY1" fmla="*/ 2024552 h 2096781"/>
              <a:gd name="connsiteX2" fmla="*/ 4465468 w 6063448"/>
              <a:gd name="connsiteY2" fmla="*/ 160241 h 2096781"/>
              <a:gd name="connsiteX3" fmla="*/ 6063448 w 6063448"/>
              <a:gd name="connsiteY3" fmla="*/ 222385 h 209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3448" h="2096781">
                <a:moveTo>
                  <a:pt x="0" y="1536280"/>
                </a:moveTo>
                <a:cubicBezTo>
                  <a:pt x="457939" y="1895086"/>
                  <a:pt x="915879" y="2253892"/>
                  <a:pt x="1660124" y="2024552"/>
                </a:cubicBezTo>
                <a:cubicBezTo>
                  <a:pt x="2404369" y="1795212"/>
                  <a:pt x="3731581" y="460602"/>
                  <a:pt x="4465468" y="160241"/>
                </a:cubicBezTo>
                <a:cubicBezTo>
                  <a:pt x="5199355" y="-140120"/>
                  <a:pt x="5631401" y="41132"/>
                  <a:pt x="6063448" y="22238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8"/>
          <p:cNvCxnSpPr/>
          <p:nvPr/>
        </p:nvCxnSpPr>
        <p:spPr>
          <a:xfrm flipV="1">
            <a:off x="1259632" y="3615899"/>
            <a:ext cx="5184576" cy="17573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a" descr="a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1811" y="5629443"/>
            <a:ext cx="118480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Rak 17"/>
          <p:cNvCxnSpPr>
            <a:stCxn id="7" idx="1"/>
          </p:cNvCxnSpPr>
          <p:nvPr/>
        </p:nvCxnSpPr>
        <p:spPr>
          <a:xfrm>
            <a:off x="2391051" y="4978404"/>
            <a:ext cx="0" cy="53882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22"/>
          <p:cNvCxnSpPr/>
          <p:nvPr/>
        </p:nvCxnSpPr>
        <p:spPr>
          <a:xfrm>
            <a:off x="3635896" y="4591976"/>
            <a:ext cx="0" cy="92525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a+1" descr="a+1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5577537"/>
            <a:ext cx="516885" cy="172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26"/>
          <p:cNvCxnSpPr/>
          <p:nvPr/>
        </p:nvCxnSpPr>
        <p:spPr>
          <a:xfrm>
            <a:off x="683568" y="4978405"/>
            <a:ext cx="592930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>
            <a:off x="5580112" y="3933056"/>
            <a:ext cx="0" cy="158417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0872" y="5611933"/>
            <a:ext cx="126292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f(a)" descr="f(a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4450" y="5143076"/>
            <a:ext cx="429653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f'(a)(x-a)" descr="f'(a)(x-a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64" y="4353299"/>
            <a:ext cx="123427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f'(a)" descr="f'(a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3483" y="4610074"/>
            <a:ext cx="49605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mbox{Tangentlinjen\ \  }\\ y=f(.." descr="\mbox{Tangentlinjen\ \  }\\ y=f(a)+f'(a)(x-a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3442758"/>
            <a:ext cx="2419078" cy="490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y=f(x)" descr="y=f(x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3208" y="3212618"/>
            <a:ext cx="881440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displaystyle{f'(a)=\lim_{h\righ.." descr="\displaystyle{f'(a)=\lim_{h\rightarrow 0}\frac{f(a+h)-f(a)}{h}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1412776"/>
            <a:ext cx="2925547" cy="48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\mbox{F\&quot;or reellv\&quot;arda funktio.." descr="\mbox{F\&quot;or reellv\&quot;arda funktioner av en variabel } f(x) \mbox{ definieras derivata genom;} 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8" y="764708"/>
            <a:ext cx="747332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77830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ankebubbla 9"/>
          <p:cNvSpPr/>
          <p:nvPr/>
        </p:nvSpPr>
        <p:spPr>
          <a:xfrm>
            <a:off x="1059017" y="1268760"/>
            <a:ext cx="6516760" cy="1728192"/>
          </a:xfrm>
          <a:prstGeom prst="cloudCallou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136" name="LaTeX: F=\frac{g\cdot m_1\cdot m_2}{r^2.." descr="F=\frac{g\cdot m_1\cdot m_2}{r^2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504" y="1646697"/>
            <a:ext cx="1213230" cy="237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7" name="LaTeX: V=\pi \cdot r^2\cdot h" descr="V=\pi \cdot r^2\cdot h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8737" y="2005334"/>
            <a:ext cx="1290538" cy="184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lips 6"/>
          <p:cNvSpPr/>
          <p:nvPr/>
        </p:nvSpPr>
        <p:spPr>
          <a:xfrm>
            <a:off x="3204777" y="5012066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pil 8"/>
          <p:cNvCxnSpPr>
            <a:stCxn id="7" idx="7"/>
          </p:cNvCxnSpPr>
          <p:nvPr/>
        </p:nvCxnSpPr>
        <p:spPr>
          <a:xfrm flipV="1">
            <a:off x="3266240" y="4652026"/>
            <a:ext cx="977200" cy="37058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46" name="LaTeX: \mbox{Ett tillst\aa nd hos en pa.." descr="\mbox{Ett tillst\aa nd hos en partikel/objekt beror normalt ocks\aa\ p\aa}\\&#10;\mbox{dess position } (x,y,z) \mbox{ och ev. tidpunkt }t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386" y="3501148"/>
            <a:ext cx="6177859" cy="5028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48" name="LaTeX: f(x,y)" descr="f(x,y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4475" y="6308213"/>
            <a:ext cx="642152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0" name="LaTeX: \mbox{Vi skall b\&quot;orja med att s.." descr="\mbox{Vi skall b\&quot;orja med att studera reellv\&quot;arda funktioner av tv\aa\ variabler} 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638" y="5891130"/>
            <a:ext cx="7108770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6" name="LaTeX: P=b \cdot L^{\alpha}\cdot K^{1-\.." descr="P=b \cdot L^{\alpha}\cdot K^{1-\alpha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564" y="2033166"/>
            <a:ext cx="1744408" cy="18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7" name="LaTeX: w= \cos{(1.7\cdot 10^{-2}t-0.2x).." descr="w= \cos{(1.7\cdot 10^{-2}t-0.2x)}\cdot e^{-0.2x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5233" y="2437277"/>
            <a:ext cx="3443927" cy="232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1" name="LaTeX: \displaystyle{M= \frac{Pr/12}{1-.." descr="\displaystyle{M= \frac{Pr/12}{1-\left( \frac{1}{1+r/12}\right)^{12t}}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025" y="1407146"/>
            <a:ext cx="2153390" cy="71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2" name="LaTeX: \rho(x,y,z,t)" descr="\rho(x,y,z,t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4310" y="5156085"/>
            <a:ext cx="1023702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3" name="LaTeX: {\bf v}(x,y,z,t)" descr="{\bf v}(x,y,z,t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3440" y="4692977"/>
            <a:ext cx="1048640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4" name="LaTeX: \mbox{t.ex. temperatur, tryck, m.." descr="\mbox{t.ex. temperatur, tryck, massa, position, hastighet, accelleration, mm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4075962"/>
            <a:ext cx="7056784" cy="19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6" name="LaTeX: \mbox{De flesta tillst\aa nd/f\&quot;.." descr="\mbox{De flesta tillst\aa nd/f\&quot;orlopp man vill beskriva/studera beror inte}\\&#10;\mbox{bara p\aa\  en variabel utan oftast p\aa\  flera variabler/parametrar} 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757" y="548680"/>
            <a:ext cx="6545019" cy="502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935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3" name="LaTeX: \displaystyle{f'_1(a,b)=\lim_{h\.." descr="\displaystyle{f'_1(a,b)=\lim_{h\rightarrow 0}\frac{f(a+h,b)-f(a,b)}{h}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1513259"/>
            <a:ext cx="356219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f'_2(a,b)=\lim_{k\.." descr="\displaystyle{f'_2(a,b)=\lim_{k\rightarrow 0}\frac{f(a,b+k)-f(a,b)}{k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738" y="2492891"/>
            <a:ext cx="3550481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mbox{Det finns \&quot;aven andra bet.." descr="\mbox{Det finns \&quot;aven andra beteckningar f\&quot;or partiell derivata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9" y="3580155"/>
            <a:ext cx="5735193" cy="208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f'_1(a,b)=f_1(a,b).." descr="\displaystyle{f'_1(a,b)=f_1(a,b)=D_1f(a,b)=f'_x(a,b)=\frac{\partial f}{\partial x}(a,b)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1020" y="4149075"/>
            <a:ext cx="5302937" cy="480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pil 2"/>
          <p:cNvCxnSpPr/>
          <p:nvPr/>
        </p:nvCxnSpPr>
        <p:spPr>
          <a:xfrm flipH="1" flipV="1">
            <a:off x="3546740" y="4629369"/>
            <a:ext cx="777950" cy="52722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pil 26"/>
          <p:cNvCxnSpPr/>
          <p:nvPr/>
        </p:nvCxnSpPr>
        <p:spPr>
          <a:xfrm flipV="1">
            <a:off x="4572000" y="4629370"/>
            <a:ext cx="1990782" cy="5272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3" name="LaTeX: \mbox{Dessa tv\aa\  beteckningar.." descr="\mbox{Dessa tv\aa\  beteckningar anv\&quot;ander Adams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1142" y="5204071"/>
            <a:ext cx="3373146" cy="16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\mbox{F\&quot;or reellv\&quot;arda funktio.." descr="\mbox{F\&quot;or reellv\&quot;arda funktioner av tv\aa \ variabler }f(x,y) \mbox{ kan vi t.ex. m\&quot;ata }\\&#10;\mbox{lutningen i }x\mbox{-led och }y\mbox{-led genom de s.k. {\em \bf partiella derivatorna};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90" y="548682"/>
            <a:ext cx="6994204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Vi s\&quot;ager att } f(x,y)\mb.." descr="\mbox{Vi s\&quot;ager att } f(x,y)\mbox{ \&quot;ar {\bf partiellt deriverbar} i } (a,b)\mbox{ om b\aa de}\\&#10; f'_1(a,b)\mbox{ och } f'_2(a,b)\mbox{ existerar.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93" y="5805271"/>
            <a:ext cx="6373162" cy="504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741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8" y="836712"/>
            <a:ext cx="6259075" cy="5516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LaTeX: \mbox{Illustration av partiell d.." descr="\mbox{Illustration av partiell derivata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04664"/>
            <a:ext cx="3211968" cy="203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54319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LaTeX: \mbox{R\&quot;aknetekniskt skall }y\m.." descr="\mbox{R\&quot;aknetekniskt skall }y\mbox{ uppfattas som konstant n\&quot;ar man deriverar m.a.p. } x} \\&#10;\mbox{och vice versa. H\&quot;ar \&quot;ar n\aa gra exempel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692696"/>
            <a:ext cx="7675133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\mbox{{\bf Exempel 1}: \ Om \ } .." descr="\mbox{{\bf Exempel 1}: \ Om \ } f(x,y)=x^2y+2y^2\mbox{ \ \ s\aa \ \&quot;ar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1556792"/>
            <a:ext cx="4814697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 f'_1(x,y)=2xy " descr=" f'_1(x,y)=2xy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016883"/>
            <a:ext cx="146341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 \ f'_2(x,y)=x^2+4y" descr=" \ f'_2(x,y)=x^2+4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2472324"/>
            <a:ext cx="1939940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755576" y="30689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1" name="LaTeX: \mbox{{\bf Exempel 2}: \ Om \ } .." descr="\mbox{{\bf Exempel 2}: \ Om \ } f(x,y)=\sin{(xy^2)}\mbox{ \ \ s\aa \ \&quot;ar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3347188"/>
            <a:ext cx="468970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 f'_1(x,y)=\cos{(xy^2)}\cdot y^2" descr=" f'_1(x,y)=\cos{(xy^2)}\cdot y^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3807279"/>
            <a:ext cx="2383913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4" name="LaTeX:  \ f'_2(x,y)=\cos{(xy^2)}\cdot 2.." descr=" \ f'_2(x,y)=\cos{(xy^2)}\cdot 2x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4262720"/>
            <a:ext cx="262477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6" name="Rak 25"/>
          <p:cNvCxnSpPr/>
          <p:nvPr/>
        </p:nvCxnSpPr>
        <p:spPr>
          <a:xfrm>
            <a:off x="755576" y="4797152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71" name="LaTeX:  \ f'_2(x,y)=g(x^2+y)+y\cdot g'(.." descr=" \ f'_2(x,y)=g(x^2+y)+y\cdot g'(x^2+y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6278944"/>
            <a:ext cx="373275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{\bf Exempel 3}: \ Om \ } .." descr="\mbox{{\bf Exempel 3}: \ Om \ } f(x,y)=y\cdot g(x^2+y)\ ,\\&#10;\mbox{\hspace*{2.25 cm}d\&quot;ar }g(t)\mbox{ \&quot;ar n\aa gon deriverbar funktion av en variabel, s\aa \ \&quot;a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075385"/>
            <a:ext cx="7595715" cy="5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 f'_1(x,y)=2xy\cdot g'(x^2+y)" descr=" f'_1(x,y)=2xy\cdot g'(x^2+y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5823503"/>
            <a:ext cx="2652119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5314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908526"/>
            <a:ext cx="6048672" cy="55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LaTeX: \mbox{Tangentvektorerna sp\&quot;anne.." descr="\mbox{Tangentvektorerna sp\&quot;anner upp ett {\bf tangentplan}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19" y="505407"/>
            <a:ext cx="51740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644479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ktangel med rundade hörn 1"/>
          <p:cNvSpPr/>
          <p:nvPr/>
        </p:nvSpPr>
        <p:spPr>
          <a:xfrm>
            <a:off x="1466811" y="5847867"/>
            <a:ext cx="5105893" cy="64807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9" name="LaTeX: \Leftrightarrow 1" descr="\Leftrightarrow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389" y="5407795"/>
            <a:ext cx="345615" cy="126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z=f(a,b)+f'_1(a,b)(x-a)+f'_2(a,b.." descr="z=f(a,b)+f'_1(a,b)(x-a)+f'_2(a,b)(y-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124" y="6068182"/>
            <a:ext cx="45790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-f'_1(a,b)(x-a)-f'_2(a,b)(y-b)+(.." descr="-f'_1(a,b)(x-a)-f'_2(a,b)(y-b)+(z-f(a,b))=0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4863910"/>
            <a:ext cx="537324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En normalvektor till tange.." descr="\mbox{En normalvektor till tangentplanet f\aa r vi om vi tar vektorprodukten }\\&#10;\mbox{av de tv\aa\ tangentvektorerna;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6" y="652703"/>
            <a:ext cx="7123097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{\bf N}=({\bf i}+f'_1(a,b)){\bf .." descr="{\bf N}=({\bf i}+f'_1(a,b)){\bf k})\times ({\bf j}+f'_2(a,b){\bf k})=\\&#10;&#10;=\left| \begin{array}{ccc} {\bf i}&amp;{\bf j}&amp;{\bf k}\\ 1 &amp; 0 &amp; f'_1(a,b)\\0 &amp; 1 &amp; f'_2(a,b)\end{array}\right|=-f'_1(a,b){\bf i}-f'_2(a,b){\bf j}+{\bf k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5755" y="1516791"/>
            <a:ext cx="4903239" cy="1298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6165" y="3990223"/>
            <a:ext cx="947824" cy="176923"/>
          </a:xfrm>
          <a:prstGeom prst="rect">
            <a:avLst/>
          </a:prstGeom>
        </p:spPr>
      </p:pic>
      <p:pic>
        <p:nvPicPr>
          <p:cNvPr id="10" name="LaTeX: \Leftrightarrow 2" descr="\Leftrightarrow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390" y="4497732"/>
            <a:ext cx="345615" cy="126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8" y="3188077"/>
            <a:ext cx="6980813" cy="548070"/>
          </a:xfrm>
          <a:prstGeom prst="rect">
            <a:avLst/>
          </a:prstGeom>
        </p:spPr>
      </p:pic>
      <p:pic>
        <p:nvPicPr>
          <p:cNvPr id="3" name="Bildobjekt 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4018" y="6021288"/>
            <a:ext cx="1908674" cy="427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12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564114"/>
            <a:ext cx="6840757" cy="52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Geometrisk tolkning av tan.." descr="\mbox{Geometrisk tolkning av tangentplanets ekvation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332656"/>
            <a:ext cx="4987860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ktangel med rundade hörn 3"/>
          <p:cNvSpPr/>
          <p:nvPr/>
        </p:nvSpPr>
        <p:spPr>
          <a:xfrm>
            <a:off x="1877442" y="764704"/>
            <a:ext cx="5105893" cy="64807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LaTeX: z=f(a,b)+f'_1(a,b)(x-a)+f'_2(a,b.." descr="z=f(a,b)+f'_1(a,b)(x-a)+f'_2(a,b)(y-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6852" y="980728"/>
            <a:ext cx="45790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658044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Bildobjekt 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343" y="3803256"/>
            <a:ext cx="5983352" cy="3217213"/>
          </a:xfrm>
          <a:prstGeom prst="rect">
            <a:avLst/>
          </a:prstGeom>
        </p:spPr>
      </p:pic>
      <p:sp>
        <p:nvSpPr>
          <p:cNvPr id="2" name="Rektangel med rundade hörn 1"/>
          <p:cNvSpPr/>
          <p:nvPr/>
        </p:nvSpPr>
        <p:spPr>
          <a:xfrm>
            <a:off x="1350435" y="2713957"/>
            <a:ext cx="4032448" cy="936104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Bildobjekt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476672"/>
            <a:ext cx="7123097" cy="474216"/>
          </a:xfrm>
          <a:prstGeom prst="rect">
            <a:avLst/>
          </a:prstGeom>
        </p:spPr>
      </p:pic>
      <p:pic>
        <p:nvPicPr>
          <p:cNvPr id="8" name="Bildobjekt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656" y="1182461"/>
            <a:ext cx="3888432" cy="857727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2326046"/>
            <a:ext cx="3621323" cy="197156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2071" y="2903955"/>
            <a:ext cx="3284381" cy="591357"/>
          </a:xfrm>
          <a:prstGeom prst="rect">
            <a:avLst/>
          </a:prstGeom>
        </p:spPr>
      </p:pic>
      <p:pic>
        <p:nvPicPr>
          <p:cNvPr id="23" name="Bildobjekt 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5694" y="1395433"/>
            <a:ext cx="1536334" cy="486067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5041" y="3007284"/>
            <a:ext cx="1669828" cy="488028"/>
          </a:xfrm>
          <a:prstGeom prst="rect">
            <a:avLst/>
          </a:prstGeom>
        </p:spPr>
      </p:pic>
      <p:sp>
        <p:nvSpPr>
          <p:cNvPr id="3" name="Rektangel 2"/>
          <p:cNvSpPr/>
          <p:nvPr/>
        </p:nvSpPr>
        <p:spPr>
          <a:xfrm>
            <a:off x="1812071" y="3757182"/>
            <a:ext cx="3552017" cy="24788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712873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objekt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48680"/>
            <a:ext cx="7317892" cy="542843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1404009"/>
            <a:ext cx="6572976" cy="573573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2304119"/>
            <a:ext cx="4269369" cy="605438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3232320"/>
            <a:ext cx="6156700" cy="557877"/>
          </a:xfrm>
          <a:prstGeom prst="rect">
            <a:avLst/>
          </a:prstGeom>
        </p:spPr>
      </p:pic>
      <p:pic>
        <p:nvPicPr>
          <p:cNvPr id="23" name="Bildobjekt 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4122153"/>
            <a:ext cx="3943007" cy="228362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4647963"/>
            <a:ext cx="5341955" cy="254416"/>
          </a:xfrm>
          <a:prstGeom prst="rect">
            <a:avLst/>
          </a:prstGeom>
        </p:spPr>
      </p:pic>
      <p:pic>
        <p:nvPicPr>
          <p:cNvPr id="26" name="Bildobjekt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003" y="5240348"/>
            <a:ext cx="4400932" cy="229905"/>
          </a:xfrm>
          <a:prstGeom prst="rect">
            <a:avLst/>
          </a:prstGeom>
        </p:spPr>
      </p:pic>
      <p:pic>
        <p:nvPicPr>
          <p:cNvPr id="27" name="Bildobjekt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51" y="5782739"/>
            <a:ext cx="2464710" cy="509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552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ktangel med rundade hörn 15"/>
          <p:cNvSpPr/>
          <p:nvPr/>
        </p:nvSpPr>
        <p:spPr>
          <a:xfrm>
            <a:off x="683568" y="4653138"/>
            <a:ext cx="7920879" cy="1512166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ektangel med rundade hörn 1"/>
          <p:cNvSpPr/>
          <p:nvPr/>
        </p:nvSpPr>
        <p:spPr>
          <a:xfrm>
            <a:off x="783834" y="2852936"/>
            <a:ext cx="7676598" cy="100811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81" name="LaTeX: \displaystyle{\frac{d}{dt}\left(.." descr="\displaystyle{\frac{d}{dt}\left( f(x(t)\right)=f'(x(t))\cdot x'(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769" y="1165484"/>
            <a:ext cx="3265350" cy="535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\frac{d}{dt}\left(.." descr="\displaystyle{\frac{d}{dt}\left( f(x(t),y(t))\right)=f'_1(x(t),y(t))\cdot x'(t)+f'_2(x(t),y(t))\cdot y'(t)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068960"/>
            <a:ext cx="7074925" cy="535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Det finns motsvarande deri.." descr="\mbox{Det finns motsvarande deriveringsregel f\&quot;or funktioner av flera variabler. }\\&#10;\mbox{Man kan t.ex. visa att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835" y="2060850"/>
            <a:ext cx="7432967" cy="4802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vilket t.ex. ocks\aa\ medf.." descr="\mbox{vilket t.ex. ocks\aa\ medf\&quot;or att;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836" y="4221090"/>
            <a:ext cx="3007559" cy="21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=f'_1(x(u,v),y(u,v.." descr="\displaystyle{=f'_1(x(u,v),y(u,v))\cdot x'_1(u,v)+f'_2(x(u,v),y(u,v))\cdot y'_1(u,v)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57" y="5661250"/>
            <a:ext cx="7026751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\frac{\partial}{\p.." descr="\displaystyle{\frac{\partial}{\partial u}\left( f(x(u,v),y(u,v))\right)=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505" y="4755333"/>
            <a:ext cx="2945064" cy="545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LaTeX: \mbox{{\bf Kedjeregeln} i en var.." descr="\mbox{{\bf Kedjeregeln} i en variabel s\&quot;ager att;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3829103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9152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LaTeX: \frac{\partial}{\partial u}\left.." descr="\frac{\partial}{\partial u}\left( f(u^2v,\frac{u}{v})\right)=f'_1(u^2v,\frac{u}{v})2uv+f'_2(u^2v,\frac{u}{v})\frac{1}{v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3" y="5642510"/>
            <a:ext cx="5371942" cy="32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De tv\aa \ varianterna av .." descr="\mbox{De tv\aa \ varianterna av kedjeregeln som markerats p\aa\  f\&quot;oreg\aa ende }\\&#10;\mbox{sida kan kortare skrivas (och g\&quot;or dem l\&quot;attare att komma ih\aa g)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9" y="692696"/>
            <a:ext cx="6620535" cy="496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\frac{df}{dt}=\fra.." descr="\displaystyle{\frac{df}{dt}=\frac{\partial f}{\partial x}\frac{dx}{dt}+\frac{\partial f}{\partial y}\frac{dy}{dt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246" y="1565783"/>
            <a:ext cx="2459428" cy="591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\frac{\partial f}{.." descr="\displaystyle{\frac{\partial f}{\partial u}=\frac{\partial f}{\partial x}\frac{\partial x}{\partial u}+\frac{\partial f}{\partial y}\frac{\partial y}{\partial u}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246" y="2420888"/>
            <a:ext cx="2570096" cy="591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mbox{H\&quot;ar \&quot;ar n\aa gra exempe.." descr="\mbox{H\&quot;ar \&quot;ar n\aa gra exempel p\aa\ derivering m.h.a. kedjeregeln i flera variabler;} 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3573016"/>
            <a:ext cx="7405626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{\bf Exempel 2}:}" descr="\mbox{{\bf Exempel 2}: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3" y="5685037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Rak 18"/>
          <p:cNvCxnSpPr/>
          <p:nvPr/>
        </p:nvCxnSpPr>
        <p:spPr>
          <a:xfrm>
            <a:off x="764838" y="5373216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/>
          <p:cNvCxnSpPr/>
          <p:nvPr/>
        </p:nvCxnSpPr>
        <p:spPr>
          <a:xfrm>
            <a:off x="755576" y="328498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3" name="LaTeX: \mbox{{\bf Exempel 1}:}" descr="\mbox{{\bf Exempel 1}: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3" y="4263616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frac{d}{\partial t}\left( f(t^2.." descr="\frac{d}{\partial t}\left( f(t^2,3t+2)\right)=f'_1(t^2,3t+2)2t+f'_2(t^2,3t+2)3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3" y="4221089"/>
            <a:ext cx="6026834" cy="322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eller kortare\ \ }\display.." descr="\mbox{eller kortare\ \ }\displaystyle{\frac{df}{dt}=\frac{\partial f}{\partial x}2t+\frac{\partial f}{\partial y}3}\ \ \mbox{ , \  d\&quot;ar } x=t^2 \mbox{ och } y=3t+2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000" y="4725148"/>
            <a:ext cx="5815915" cy="47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frac{\partial}{\partial v}\left.." descr="\frac{\partial}{\partial v}\left( f(u^2v,\frac{u}{v})\right)=f'_1(u^2v,\frac{u}{v})u^2+f'_2(u^2v,\frac{u}{v})(\frac{-u}{v^2}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4" y="6198896"/>
            <a:ext cx="5599787" cy="32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36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2964" y="1443536"/>
            <a:ext cx="7034518" cy="4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LaTeX:  (x,y,z)" descr=" (x,y,z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7393" y="3468078"/>
            <a:ext cx="723200" cy="19424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pic>
        <p:nvPicPr>
          <p:cNvPr id="2059" name="LaTeX: Funktionens\ graf\\  z=f(x,y) " descr="Funktionens\ graf\\  z=f(x,y)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1860932"/>
            <a:ext cx="1876579" cy="415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Frihandsfigur 24"/>
          <p:cNvSpPr/>
          <p:nvPr/>
        </p:nvSpPr>
        <p:spPr>
          <a:xfrm>
            <a:off x="2166864" y="4274381"/>
            <a:ext cx="5048250" cy="1123950"/>
          </a:xfrm>
          <a:custGeom>
            <a:avLst/>
            <a:gdLst>
              <a:gd name="connsiteX0" fmla="*/ 0 w 5048250"/>
              <a:gd name="connsiteY0" fmla="*/ 466725 h 1123950"/>
              <a:gd name="connsiteX1" fmla="*/ 2057400 w 5048250"/>
              <a:gd name="connsiteY1" fmla="*/ 1123950 h 1123950"/>
              <a:gd name="connsiteX2" fmla="*/ 5048250 w 5048250"/>
              <a:gd name="connsiteY2" fmla="*/ 666750 h 1123950"/>
              <a:gd name="connsiteX3" fmla="*/ 2981325 w 5048250"/>
              <a:gd name="connsiteY3" fmla="*/ 0 h 1123950"/>
              <a:gd name="connsiteX4" fmla="*/ 0 w 5048250"/>
              <a:gd name="connsiteY4" fmla="*/ 466725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48250" h="1123950">
                <a:moveTo>
                  <a:pt x="0" y="466725"/>
                </a:moveTo>
                <a:lnTo>
                  <a:pt x="2057400" y="1123950"/>
                </a:lnTo>
                <a:lnTo>
                  <a:pt x="5048250" y="666750"/>
                </a:lnTo>
                <a:lnTo>
                  <a:pt x="2981325" y="0"/>
                </a:lnTo>
                <a:lnTo>
                  <a:pt x="0" y="466725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7" name="Rak pil 6"/>
          <p:cNvCxnSpPr/>
          <p:nvPr/>
        </p:nvCxnSpPr>
        <p:spPr>
          <a:xfrm flipV="1">
            <a:off x="3275856" y="5238975"/>
            <a:ext cx="360040" cy="56628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Rak pil 29"/>
          <p:cNvCxnSpPr/>
          <p:nvPr/>
        </p:nvCxnSpPr>
        <p:spPr>
          <a:xfrm flipH="1">
            <a:off x="4629969" y="2276872"/>
            <a:ext cx="314140" cy="4574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063" name="LaTeX: Definitionsm\&quot;a ngden\ D_f" descr="Definitionsm\&quot;a ngden\ D_f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334" y="5889477"/>
            <a:ext cx="2541175" cy="192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26"/>
          <p:cNvCxnSpPr/>
          <p:nvPr/>
        </p:nvCxnSpPr>
        <p:spPr>
          <a:xfrm flipH="1">
            <a:off x="1763688" y="4680000"/>
            <a:ext cx="4032448" cy="62120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Rak 45"/>
          <p:cNvCxnSpPr/>
          <p:nvPr/>
        </p:nvCxnSpPr>
        <p:spPr>
          <a:xfrm flipH="1">
            <a:off x="1753465" y="2204864"/>
            <a:ext cx="1810423" cy="2560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1" name="Rak 50"/>
          <p:cNvCxnSpPr/>
          <p:nvPr/>
        </p:nvCxnSpPr>
        <p:spPr>
          <a:xfrm flipV="1">
            <a:off x="1763688" y="2466033"/>
            <a:ext cx="0" cy="283517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061" name="LaTeX: D_f" descr="D_f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4961" y="4665848"/>
            <a:ext cx="285539" cy="18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z" descr="z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8743" y="4421498"/>
            <a:ext cx="107233" cy="87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underbrace{\hspace*{2 cm}}" descr="\underbrace{\hspace*{2 cm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812335" y="4362635"/>
            <a:ext cx="1415777" cy="124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(x,y)" descr="(x,y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7869" y="5204085"/>
            <a:ext cx="506240" cy="194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3" name="LaTeX: V\&quot;ardem\&quot;a ngden\ V_f" descr="V\&quot;ardem\&quot;a ngden\ V_f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631131" y="3645452"/>
            <a:ext cx="1879073" cy="19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En reellv\&quot;ard funktion } .." descr="\mbox{En reellv\&quot;ard funktion } f(x,y) \mbox{ av tv\aa\ variabler kan \aa sk\aa dlig\&quot;oras}\\&#10;\mbox{t.ex. genom att skissa/plotta dess {\bf graf} i rummet.} 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753" y="620688"/>
            <a:ext cx="6500743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42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LaTeX: \displaystyle{\frac{\partial }{\.." descr="\displaystyle{\frac{\partial }{\partial x}\left( \frac{\partial f}{\partial x}\righ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1498542"/>
            <a:ext cx="1149643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, vilket kortare betecknas.." descr="\mbox{, vilket kortare betecknas\  } \displaystyle{\frac{\partial ^2 f}{\partial x^2}}\mbox{ eller } f''_{11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3" y="1484784"/>
            <a:ext cx="4595968" cy="575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displaystyle{\frac{\partial }{\.." descr="\displaystyle{\frac{\partial }{\partial x}\left( \frac{\partial f}{\partial y}\right)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2373451"/>
            <a:ext cx="1149643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mbox{, vilket kortare betecknas.." descr="\mbox{, vilket kortare betecknas\  } \displaystyle{\frac{\partial ^2 f}{\partial x \partial y}}\mbox{ eller } f''_{21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2359693"/>
            <a:ext cx="476782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displaystyle{\frac{\partial }{\.." descr="\displaystyle{\frac{\partial }{\partial y}\left( \frac{\partial f}{\partial x}\right)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3299369"/>
            <a:ext cx="1137925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, vilket kortare betecknas.." descr="\mbox{, vilket kortare betecknas\  } \displaystyle{\frac{\partial ^2 f}{\partial y \partial x}}\mbox{ eller } f''_{12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3285611"/>
            <a:ext cx="477433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\frac{\partial }{\.." descr="\displaystyle{\frac{\partial }{\partial y}\left( \frac{\partial f}{\partial y}\right)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4173651"/>
            <a:ext cx="1137925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, vilket kortare betecknas.." descr="\mbox{, vilket kortare betecknas\  } \displaystyle{\frac{\partial ^2 f}{\partial y^2}}\mbox{ eller } f''_{2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159893"/>
            <a:ext cx="460247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Man kan visa att ordningen.." descr="\mbox{Man kan visa att ordningen i vilket man deriverar inte har betydelse, }\\&#10;\mbox{bara man deriverar m.a.p. samma variabler lika m\aa nga g\aa nger, s\aa\  t.ex. \&quot;ar;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060439"/>
            <a:ext cx="7776690" cy="481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 \displaystyle{\frac{\partial ^2.." descr=" \displaystyle{\frac{\partial ^2 f}{\partial x \partial y}=\frac{\partial ^2 f}{\partial y \partial x}}&#10;\mbox{ \ \ dvs.\ \  }  \displaystyle{f''_{12}=f''_{21}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5805264"/>
            <a:ext cx="3696303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LaTeX: \mbox{De partiella derivatorna \.." descr="\mbox{De partiella derivatorna \&quot;ar funktioner i sig och kan i sin tur deriveras partiellt. }\\&#10;\mbox{F\&quot;or funktioner } f(x,y)\mbox{ av tv\aa \ variabler finns fyra {\bf andraderivator}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692696"/>
            <a:ext cx="8192019" cy="49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267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Bildobjekt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0" y="889799"/>
            <a:ext cx="6121594" cy="275594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1412776"/>
            <a:ext cx="2259814" cy="289381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1921330"/>
            <a:ext cx="2409247" cy="289898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33" y="2484514"/>
            <a:ext cx="2572516" cy="226748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3021277"/>
            <a:ext cx="2514814" cy="291448"/>
          </a:xfrm>
          <a:prstGeom prst="rect">
            <a:avLst/>
          </a:prstGeom>
        </p:spPr>
      </p:pic>
      <p:pic>
        <p:nvPicPr>
          <p:cNvPr id="20" name="Bildobjekt 1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3580660"/>
            <a:ext cx="4086091" cy="289898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4138493"/>
            <a:ext cx="4087538" cy="290416"/>
          </a:xfrm>
          <a:prstGeom prst="rect">
            <a:avLst/>
          </a:prstGeom>
        </p:spPr>
      </p:pic>
      <p:pic>
        <p:nvPicPr>
          <p:cNvPr id="25" name="Bildobjekt 2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4701059"/>
            <a:ext cx="4209160" cy="291455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5428996"/>
            <a:ext cx="3896378" cy="551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399573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ktangel med rundade hörn 23"/>
          <p:cNvSpPr/>
          <p:nvPr/>
        </p:nvSpPr>
        <p:spPr>
          <a:xfrm>
            <a:off x="6866779" y="1984403"/>
            <a:ext cx="1483805" cy="94534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2" name="Rektangel med rundade hörn 11"/>
          <p:cNvSpPr/>
          <p:nvPr/>
        </p:nvSpPr>
        <p:spPr>
          <a:xfrm>
            <a:off x="5436096" y="3504022"/>
            <a:ext cx="1376849" cy="489054"/>
          </a:xfrm>
          <a:prstGeom prst="round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" name="Bildobjekt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1206" y="3504022"/>
            <a:ext cx="4299785" cy="516322"/>
          </a:xfrm>
          <a:prstGeom prst="rect">
            <a:avLst/>
          </a:prstGeom>
        </p:spPr>
      </p:pic>
      <p:pic>
        <p:nvPicPr>
          <p:cNvPr id="8" name="Bildobjekt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692696"/>
            <a:ext cx="6149638" cy="467829"/>
          </a:xfrm>
          <a:prstGeom prst="rect">
            <a:avLst/>
          </a:prstGeom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1484784"/>
            <a:ext cx="954715" cy="196488"/>
          </a:xfrm>
          <a:prstGeom prst="rect">
            <a:avLst/>
          </a:prstGeom>
        </p:spPr>
      </p:pic>
      <p:pic>
        <p:nvPicPr>
          <p:cNvPr id="19" name="Bildobjekt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409" y="1930605"/>
            <a:ext cx="5172751" cy="449556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93" y="2770718"/>
            <a:ext cx="5011076" cy="557192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552" y="4366845"/>
            <a:ext cx="4349717" cy="281098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4647" y="4956461"/>
            <a:ext cx="5758435" cy="285252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2823" y="5550231"/>
            <a:ext cx="5067121" cy="257673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2823" y="6160129"/>
            <a:ext cx="3467371" cy="261481"/>
          </a:xfrm>
          <a:prstGeom prst="rect">
            <a:avLst/>
          </a:prstGeom>
        </p:spPr>
      </p:pic>
      <p:cxnSp>
        <p:nvCxnSpPr>
          <p:cNvPr id="11" name="Rak pil 10"/>
          <p:cNvCxnSpPr/>
          <p:nvPr/>
        </p:nvCxnSpPr>
        <p:spPr>
          <a:xfrm flipH="1">
            <a:off x="6766935" y="2942072"/>
            <a:ext cx="361872" cy="56195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H="1">
            <a:off x="6904620" y="2929748"/>
            <a:ext cx="299588" cy="7432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Bildobjekt 16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7871" y="2102059"/>
            <a:ext cx="1284832" cy="691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39912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LaTeX: \mbox{M\aa nga viktiga fysikalis.." descr="\mbox{M\aa nga viktiga fysikaliska f\&quot;orlopp kan beskrivas m.h.a. differentialekvationer ...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16" y="4944564"/>
            <a:ext cx="8180298" cy="212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En differentialekvation, d.." descr="\mbox{En differentialekvation, d\&quot;ar den obekante \&quot;ar en funktion av flera variabler,}\\&#10;\mbox{kallas f\&quot;or en {\bf partiell differentialekvation}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16" y="764704"/>
            <a:ext cx="7732419" cy="47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En viktig partiell differe.." descr="\mbox{En viktig partiell differentialekvation som dyker upp i m\aa nga modeller }\\&#10;\mbox{av verkligheten och har stor teoretisk betydelse \&quot;ar {\bf Laplace ekvation};}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760" y="1790328"/>
            <a:ext cx="7347037" cy="486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 \displaystyle{\frac{\partial ^2.." descr=" \displaystyle{\frac{\partial ^2 f}{\partial x^2}+\frac{\partial ^2 f}{\partial y^2}=0}&#10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3738" y="2830155"/>
            <a:ext cx="2192524" cy="74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741760" y="4221088"/>
            <a:ext cx="75026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1601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 descr="varmeledning_1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6869" y="3379375"/>
            <a:ext cx="7308304" cy="1800200"/>
          </a:xfrm>
          <a:prstGeom prst="rect">
            <a:avLst/>
          </a:prstGeom>
        </p:spPr>
      </p:pic>
      <p:pic>
        <p:nvPicPr>
          <p:cNvPr id="55" name="Picture 5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/>
          <a:stretch>
            <a:fillRect/>
          </a:stretch>
        </p:blipFill>
        <p:spPr bwMode="auto">
          <a:xfrm>
            <a:off x="3426731" y="1196752"/>
            <a:ext cx="2173858" cy="501813"/>
          </a:xfrm>
          <a:prstGeom prst="rect">
            <a:avLst/>
          </a:prstGeom>
          <a:noFill/>
          <a:ln/>
          <a:effectLst/>
        </p:spPr>
      </p:pic>
      <p:pic>
        <p:nvPicPr>
          <p:cNvPr id="48" name="Picture 47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/>
          <a:stretch>
            <a:fillRect/>
          </a:stretch>
        </p:blipFill>
        <p:spPr bwMode="auto">
          <a:xfrm>
            <a:off x="1907704" y="2204864"/>
            <a:ext cx="6370404" cy="255305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5400000" flipH="1" flipV="1">
            <a:off x="4103949" y="1880829"/>
            <a:ext cx="360039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Picture 40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/>
          <a:stretch>
            <a:fillRect/>
          </a:stretch>
        </p:blipFill>
        <p:spPr bwMode="auto">
          <a:xfrm>
            <a:off x="3491880" y="476672"/>
            <a:ext cx="1909049" cy="313481"/>
          </a:xfrm>
          <a:prstGeom prst="rect">
            <a:avLst/>
          </a:prstGeom>
          <a:noFill/>
          <a:ln/>
          <a:effectLst/>
        </p:spPr>
      </p:pic>
      <p:pic>
        <p:nvPicPr>
          <p:cNvPr id="50" name="Picture 4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7369371" y="3501008"/>
            <a:ext cx="587005" cy="203842"/>
          </a:xfrm>
          <a:prstGeom prst="rect">
            <a:avLst/>
          </a:prstGeom>
          <a:noFill/>
          <a:ln/>
          <a:effectLst/>
        </p:spPr>
      </p:pic>
      <p:pic>
        <p:nvPicPr>
          <p:cNvPr id="51" name="Picture 50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/>
          <a:stretch>
            <a:fillRect/>
          </a:stretch>
        </p:blipFill>
        <p:spPr bwMode="auto">
          <a:xfrm>
            <a:off x="7328133" y="4149080"/>
            <a:ext cx="1175007" cy="280347"/>
          </a:xfrm>
          <a:prstGeom prst="rect">
            <a:avLst/>
          </a:prstGeom>
          <a:noFill/>
          <a:ln/>
          <a:effectLst/>
        </p:spPr>
      </p:pic>
      <p:pic>
        <p:nvPicPr>
          <p:cNvPr id="52" name="Picture 51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/>
          <a:stretch>
            <a:fillRect/>
          </a:stretch>
        </p:blipFill>
        <p:spPr bwMode="auto">
          <a:xfrm>
            <a:off x="7328994" y="4516678"/>
            <a:ext cx="1226064" cy="280462"/>
          </a:xfrm>
          <a:prstGeom prst="rect">
            <a:avLst/>
          </a:prstGeom>
          <a:noFill/>
          <a:ln/>
          <a:effectLst/>
        </p:spPr>
      </p:pic>
      <p:pic>
        <p:nvPicPr>
          <p:cNvPr id="53" name="Picture 52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/>
          <a:stretch>
            <a:fillRect/>
          </a:stretch>
        </p:blipFill>
        <p:spPr bwMode="auto">
          <a:xfrm>
            <a:off x="7308304" y="4941168"/>
            <a:ext cx="1225564" cy="280347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2966546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varmeledning_1.gif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20690" y="3379375"/>
            <a:ext cx="7308304" cy="1842140"/>
          </a:xfrm>
          <a:prstGeom prst="rect">
            <a:avLst/>
          </a:prstGeom>
        </p:spPr>
      </p:pic>
      <p:pic>
        <p:nvPicPr>
          <p:cNvPr id="55" name="Picture 5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/>
          <a:stretch>
            <a:fillRect/>
          </a:stretch>
        </p:blipFill>
        <p:spPr bwMode="auto">
          <a:xfrm>
            <a:off x="3426731" y="1196752"/>
            <a:ext cx="2173858" cy="501813"/>
          </a:xfrm>
          <a:prstGeom prst="rect">
            <a:avLst/>
          </a:prstGeom>
          <a:noFill/>
          <a:ln/>
          <a:effectLst/>
        </p:spPr>
      </p:pic>
      <p:pic>
        <p:nvPicPr>
          <p:cNvPr id="48" name="Picture 47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/>
          <a:stretch>
            <a:fillRect/>
          </a:stretch>
        </p:blipFill>
        <p:spPr bwMode="auto">
          <a:xfrm>
            <a:off x="1907704" y="2204864"/>
            <a:ext cx="6370404" cy="255305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5400000" flipH="1" flipV="1">
            <a:off x="4103949" y="1880829"/>
            <a:ext cx="360039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Picture 40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/>
          <a:stretch>
            <a:fillRect/>
          </a:stretch>
        </p:blipFill>
        <p:spPr bwMode="auto">
          <a:xfrm>
            <a:off x="3491880" y="476672"/>
            <a:ext cx="1909049" cy="313481"/>
          </a:xfrm>
          <a:prstGeom prst="rect">
            <a:avLst/>
          </a:prstGeom>
          <a:noFill/>
          <a:ln/>
          <a:effectLst/>
        </p:spPr>
      </p:pic>
      <p:pic>
        <p:nvPicPr>
          <p:cNvPr id="50" name="Picture 4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7369371" y="3501008"/>
            <a:ext cx="587005" cy="203842"/>
          </a:xfrm>
          <a:prstGeom prst="rect">
            <a:avLst/>
          </a:prstGeom>
          <a:noFill/>
          <a:ln/>
          <a:effectLst/>
        </p:spPr>
      </p:pic>
      <p:pic>
        <p:nvPicPr>
          <p:cNvPr id="51" name="Picture 50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/>
          <a:stretch>
            <a:fillRect/>
          </a:stretch>
        </p:blipFill>
        <p:spPr bwMode="auto">
          <a:xfrm>
            <a:off x="7328133" y="4149080"/>
            <a:ext cx="1175007" cy="280347"/>
          </a:xfrm>
          <a:prstGeom prst="rect">
            <a:avLst/>
          </a:prstGeom>
          <a:noFill/>
          <a:ln/>
          <a:effectLst/>
        </p:spPr>
      </p:pic>
      <p:pic>
        <p:nvPicPr>
          <p:cNvPr id="52" name="Picture 51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/>
          <a:stretch>
            <a:fillRect/>
          </a:stretch>
        </p:blipFill>
        <p:spPr bwMode="auto">
          <a:xfrm>
            <a:off x="7328994" y="4516678"/>
            <a:ext cx="1226064" cy="280462"/>
          </a:xfrm>
          <a:prstGeom prst="rect">
            <a:avLst/>
          </a:prstGeom>
          <a:noFill/>
          <a:ln/>
          <a:effectLst/>
        </p:spPr>
      </p:pic>
      <p:pic>
        <p:nvPicPr>
          <p:cNvPr id="53" name="Picture 52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/>
          <a:stretch>
            <a:fillRect/>
          </a:stretch>
        </p:blipFill>
        <p:spPr bwMode="auto">
          <a:xfrm>
            <a:off x="7308304" y="4941168"/>
            <a:ext cx="1225564" cy="280347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314108092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svangande_strang_2.png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683568" y="4609238"/>
            <a:ext cx="6624736" cy="2248762"/>
          </a:xfrm>
          <a:prstGeom prst="rect">
            <a:avLst/>
          </a:prstGeom>
        </p:spPr>
      </p:pic>
      <p:pic>
        <p:nvPicPr>
          <p:cNvPr id="23" name="Picture 22" descr="svangande_strang.png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683568" y="2420888"/>
            <a:ext cx="6624736" cy="2228572"/>
          </a:xfrm>
          <a:prstGeom prst="rect">
            <a:avLst/>
          </a:prstGeom>
        </p:spPr>
      </p:pic>
      <p:pic>
        <p:nvPicPr>
          <p:cNvPr id="30" name="Picture 2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/>
          <a:stretch>
            <a:fillRect/>
          </a:stretch>
        </p:blipFill>
        <p:spPr bwMode="auto">
          <a:xfrm>
            <a:off x="3347864" y="1229534"/>
            <a:ext cx="2189594" cy="500960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4211960" y="2165638"/>
            <a:ext cx="2395076" cy="255250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16200000" flipV="1">
            <a:off x="4175958" y="1913611"/>
            <a:ext cx="432047" cy="7200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1902" y="188638"/>
            <a:ext cx="2408988" cy="313562"/>
          </a:xfrm>
          <a:prstGeom prst="rect">
            <a:avLst/>
          </a:prstGeom>
          <a:noFill/>
          <a:ln/>
          <a:effectLst/>
        </p:spPr>
      </p:pic>
      <p:pic>
        <p:nvPicPr>
          <p:cNvPr id="38" name="Picture 3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7613892" y="2817776"/>
            <a:ext cx="689139" cy="179176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409010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380312" y="4509120"/>
            <a:ext cx="1175917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380312" y="4941168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80312" y="5373216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35" name="Picture 34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4644008" y="620688"/>
            <a:ext cx="1452335" cy="255305"/>
          </a:xfrm>
          <a:prstGeom prst="rect">
            <a:avLst/>
          </a:prstGeom>
          <a:noFill/>
          <a:ln/>
          <a:effectLst/>
        </p:spPr>
      </p:pic>
      <p:cxnSp>
        <p:nvCxnSpPr>
          <p:cNvPr id="34" name="Straight Arrow Connector 33"/>
          <p:cNvCxnSpPr/>
          <p:nvPr/>
        </p:nvCxnSpPr>
        <p:spPr>
          <a:xfrm rot="5400000">
            <a:off x="4319972" y="872716"/>
            <a:ext cx="432048" cy="36004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138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 descr="svangande_strang_2.gif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1547664" y="4797152"/>
            <a:ext cx="5168031" cy="1841177"/>
          </a:xfrm>
          <a:prstGeom prst="rect">
            <a:avLst/>
          </a:prstGeom>
        </p:spPr>
      </p:pic>
      <p:pic>
        <p:nvPicPr>
          <p:cNvPr id="39" name="Picture 38" descr="svangande_strang_1.gif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1547664" y="2564904"/>
            <a:ext cx="5168032" cy="1872208"/>
          </a:xfrm>
          <a:prstGeom prst="rect">
            <a:avLst/>
          </a:prstGeom>
        </p:spPr>
      </p:pic>
      <p:pic>
        <p:nvPicPr>
          <p:cNvPr id="30" name="Picture 2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/>
          <a:stretch>
            <a:fillRect/>
          </a:stretch>
        </p:blipFill>
        <p:spPr bwMode="auto">
          <a:xfrm>
            <a:off x="3347864" y="1229534"/>
            <a:ext cx="2189594" cy="500960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4211960" y="2165638"/>
            <a:ext cx="2395076" cy="255250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16200000" flipV="1">
            <a:off x="4175958" y="1913611"/>
            <a:ext cx="432047" cy="7200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1902" y="188638"/>
            <a:ext cx="2408988" cy="313562"/>
          </a:xfrm>
          <a:prstGeom prst="rect">
            <a:avLst/>
          </a:prstGeom>
          <a:noFill/>
          <a:ln/>
          <a:effectLst/>
        </p:spPr>
      </p:pic>
      <p:pic>
        <p:nvPicPr>
          <p:cNvPr id="38" name="Picture 3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7613892" y="2817776"/>
            <a:ext cx="689139" cy="179176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409010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380312" y="4509120"/>
            <a:ext cx="1175917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380312" y="4941168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80312" y="5373216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35" name="Picture 34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4644008" y="620688"/>
            <a:ext cx="1452335" cy="255305"/>
          </a:xfrm>
          <a:prstGeom prst="rect">
            <a:avLst/>
          </a:prstGeom>
          <a:noFill/>
          <a:ln/>
          <a:effectLst/>
        </p:spPr>
      </p:pic>
      <p:cxnSp>
        <p:nvCxnSpPr>
          <p:cNvPr id="34" name="Straight Arrow Connector 33"/>
          <p:cNvCxnSpPr/>
          <p:nvPr/>
        </p:nvCxnSpPr>
        <p:spPr>
          <a:xfrm rot="5400000">
            <a:off x="4319972" y="872716"/>
            <a:ext cx="432048" cy="36004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04733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76" descr="bojsvangande_stav_ex1.png"/>
          <p:cNvPicPr>
            <a:picLocks noChangeAspect="1"/>
          </p:cNvPicPr>
          <p:nvPr/>
        </p:nvPicPr>
        <p:blipFill>
          <a:blip r:embed="rId18" cstate="print"/>
          <a:stretch>
            <a:fillRect/>
          </a:stretch>
        </p:blipFill>
        <p:spPr>
          <a:xfrm>
            <a:off x="666026" y="4365104"/>
            <a:ext cx="6696744" cy="2317310"/>
          </a:xfrm>
          <a:prstGeom prst="rect">
            <a:avLst/>
          </a:prstGeom>
        </p:spPr>
      </p:pic>
      <p:pic>
        <p:nvPicPr>
          <p:cNvPr id="23" name="Picture 74" descr="bojsvangande_stav.png"/>
          <p:cNvPicPr>
            <a:picLocks noChangeAspect="1"/>
          </p:cNvPicPr>
          <p:nvPr/>
        </p:nvPicPr>
        <p:blipFill>
          <a:blip r:embed="rId19" cstate="print"/>
          <a:stretch>
            <a:fillRect/>
          </a:stretch>
        </p:blipFill>
        <p:spPr>
          <a:xfrm>
            <a:off x="666026" y="2204865"/>
            <a:ext cx="6714286" cy="2304256"/>
          </a:xfrm>
          <a:prstGeom prst="rect">
            <a:avLst/>
          </a:prstGeom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2538234" y="1628800"/>
            <a:ext cx="1451577" cy="255172"/>
          </a:xfrm>
          <a:prstGeom prst="rect">
            <a:avLst/>
          </a:prstGeom>
          <a:noFill/>
          <a:ln/>
          <a:effectLst/>
        </p:spPr>
      </p:pic>
      <p:pic>
        <p:nvPicPr>
          <p:cNvPr id="66" name="Picture 6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3286835" y="653415"/>
            <a:ext cx="2595480" cy="501079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4554458" y="1628800"/>
            <a:ext cx="2395076" cy="255250"/>
          </a:xfrm>
          <a:prstGeom prst="rect">
            <a:avLst/>
          </a:prstGeom>
          <a:noFill/>
          <a:ln/>
          <a:effectLst/>
        </p:spPr>
      </p:pic>
      <p:pic>
        <p:nvPicPr>
          <p:cNvPr id="25" name="Picture 24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3275856" y="1124744"/>
            <a:ext cx="360041" cy="84249"/>
          </a:xfrm>
          <a:prstGeom prst="rect">
            <a:avLst/>
          </a:prstGeom>
          <a:noFill/>
          <a:ln/>
          <a:effectLst/>
        </p:spPr>
      </p:pic>
      <p:cxnSp>
        <p:nvCxnSpPr>
          <p:cNvPr id="27" name="Straight Arrow Connector 26"/>
          <p:cNvCxnSpPr/>
          <p:nvPr/>
        </p:nvCxnSpPr>
        <p:spPr>
          <a:xfrm rot="5400000" flipH="1" flipV="1">
            <a:off x="3187485" y="1357131"/>
            <a:ext cx="320759" cy="14401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rot="5400000" flipH="1" flipV="1">
            <a:off x="4375618" y="1321126"/>
            <a:ext cx="464776" cy="7201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Picture 6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3203357" y="188638"/>
            <a:ext cx="2566078" cy="313485"/>
          </a:xfrm>
          <a:prstGeom prst="rect">
            <a:avLst/>
          </a:prstGeom>
          <a:noFill/>
          <a:ln/>
          <a:effectLst/>
        </p:spPr>
      </p:pic>
      <p:pic>
        <p:nvPicPr>
          <p:cNvPr id="67" name="Picture 6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562846" y="2817892"/>
            <a:ext cx="791232" cy="179060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7353922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71" name="Picture 70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7316224" y="4516678"/>
            <a:ext cx="1251605" cy="280347"/>
          </a:xfrm>
          <a:prstGeom prst="rect">
            <a:avLst/>
          </a:prstGeom>
          <a:noFill/>
          <a:ln/>
          <a:effectLst/>
        </p:spPr>
      </p:pic>
      <p:pic>
        <p:nvPicPr>
          <p:cNvPr id="72" name="Picture 71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0" cstate="print"/>
          <a:stretch>
            <a:fillRect/>
          </a:stretch>
        </p:blipFill>
        <p:spPr bwMode="auto">
          <a:xfrm>
            <a:off x="7303427" y="4948852"/>
            <a:ext cx="1405375" cy="280462"/>
          </a:xfrm>
          <a:prstGeom prst="rect">
            <a:avLst/>
          </a:prstGeom>
          <a:noFill/>
          <a:ln/>
          <a:effectLst/>
        </p:spPr>
      </p:pic>
      <p:pic>
        <p:nvPicPr>
          <p:cNvPr id="73" name="Picture 72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1" cstate="print"/>
          <a:stretch>
            <a:fillRect/>
          </a:stretch>
        </p:blipFill>
        <p:spPr bwMode="auto">
          <a:xfrm>
            <a:off x="7287332" y="5380785"/>
            <a:ext cx="1533140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2" cstate="print"/>
          <a:stretch>
            <a:fillRect/>
          </a:stretch>
        </p:blipFill>
        <p:spPr bwMode="auto">
          <a:xfrm>
            <a:off x="7283929" y="5805364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3" cstate="print"/>
          <a:stretch>
            <a:fillRect/>
          </a:stretch>
        </p:blipFill>
        <p:spPr bwMode="auto">
          <a:xfrm>
            <a:off x="7308304" y="6173090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4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5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1373270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2538234" y="1628800"/>
            <a:ext cx="1451577" cy="255172"/>
          </a:xfrm>
          <a:prstGeom prst="rect">
            <a:avLst/>
          </a:prstGeom>
          <a:noFill/>
          <a:ln/>
          <a:effectLst/>
        </p:spPr>
      </p:pic>
      <p:pic>
        <p:nvPicPr>
          <p:cNvPr id="66" name="Picture 6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6835" y="653415"/>
            <a:ext cx="2595480" cy="501079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4554458" y="1628800"/>
            <a:ext cx="2395076" cy="255250"/>
          </a:xfrm>
          <a:prstGeom prst="rect">
            <a:avLst/>
          </a:prstGeom>
          <a:noFill/>
          <a:ln/>
          <a:effectLst/>
        </p:spPr>
      </p:pic>
      <p:pic>
        <p:nvPicPr>
          <p:cNvPr id="25" name="Picture 24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3275856" y="1124744"/>
            <a:ext cx="360041" cy="84249"/>
          </a:xfrm>
          <a:prstGeom prst="rect">
            <a:avLst/>
          </a:prstGeom>
          <a:noFill/>
          <a:ln/>
          <a:effectLst/>
        </p:spPr>
      </p:pic>
      <p:cxnSp>
        <p:nvCxnSpPr>
          <p:cNvPr id="27" name="Straight Arrow Connector 26"/>
          <p:cNvCxnSpPr/>
          <p:nvPr/>
        </p:nvCxnSpPr>
        <p:spPr>
          <a:xfrm rot="5400000" flipH="1" flipV="1">
            <a:off x="3187485" y="1357131"/>
            <a:ext cx="320759" cy="14401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rot="5400000" flipH="1" flipV="1">
            <a:off x="4375618" y="1321126"/>
            <a:ext cx="464776" cy="7201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Picture 6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3203357" y="188638"/>
            <a:ext cx="2566078" cy="313485"/>
          </a:xfrm>
          <a:prstGeom prst="rect">
            <a:avLst/>
          </a:prstGeom>
          <a:noFill/>
          <a:ln/>
          <a:effectLst/>
        </p:spPr>
      </p:pic>
      <p:pic>
        <p:nvPicPr>
          <p:cNvPr id="67" name="Picture 6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562846" y="2817892"/>
            <a:ext cx="791232" cy="179060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53922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71" name="Picture 70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7316224" y="4516678"/>
            <a:ext cx="1251605" cy="280347"/>
          </a:xfrm>
          <a:prstGeom prst="rect">
            <a:avLst/>
          </a:prstGeom>
          <a:noFill/>
          <a:ln/>
          <a:effectLst/>
        </p:spPr>
      </p:pic>
      <p:pic>
        <p:nvPicPr>
          <p:cNvPr id="72" name="Picture 71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7303427" y="4948852"/>
            <a:ext cx="1405375" cy="280462"/>
          </a:xfrm>
          <a:prstGeom prst="rect">
            <a:avLst/>
          </a:prstGeom>
          <a:noFill/>
          <a:ln/>
          <a:effectLst/>
        </p:spPr>
      </p:pic>
      <p:pic>
        <p:nvPicPr>
          <p:cNvPr id="73" name="Picture 72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7287332" y="5380785"/>
            <a:ext cx="1533140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/>
          <a:stretch>
            <a:fillRect/>
          </a:stretch>
        </p:blipFill>
        <p:spPr bwMode="auto">
          <a:xfrm>
            <a:off x="7283929" y="5805364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1" cstate="print"/>
          <a:stretch>
            <a:fillRect/>
          </a:stretch>
        </p:blipFill>
        <p:spPr bwMode="auto">
          <a:xfrm>
            <a:off x="7308304" y="6173090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2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3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22" name="Picture 75" descr="bojsvangande_stav_ex1.gif"/>
          <p:cNvPicPr>
            <a:picLocks noChangeAspect="1"/>
          </p:cNvPicPr>
          <p:nvPr/>
        </p:nvPicPr>
        <p:blipFill>
          <a:blip r:embed="rId34" cstate="print"/>
          <a:stretch>
            <a:fillRect/>
          </a:stretch>
        </p:blipFill>
        <p:spPr>
          <a:xfrm>
            <a:off x="1547664" y="4505341"/>
            <a:ext cx="5184576" cy="1944216"/>
          </a:xfrm>
          <a:prstGeom prst="rect">
            <a:avLst/>
          </a:prstGeom>
        </p:spPr>
      </p:pic>
      <p:pic>
        <p:nvPicPr>
          <p:cNvPr id="23" name="Picture 73" descr="bojsvangande_stav1.gif"/>
          <p:cNvPicPr>
            <a:picLocks noChangeAspect="1"/>
          </p:cNvPicPr>
          <p:nvPr/>
        </p:nvPicPr>
        <p:blipFill>
          <a:blip r:embed="rId35" cstate="print"/>
          <a:stretch>
            <a:fillRect/>
          </a:stretch>
        </p:blipFill>
        <p:spPr>
          <a:xfrm>
            <a:off x="1547664" y="2345101"/>
            <a:ext cx="5211887" cy="1944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7061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7" y="1446808"/>
            <a:ext cx="6408713" cy="4297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LaTeX: f(x,y)=C" descr="f(x,y)=C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2459" y="6392380"/>
            <a:ext cx="1140910" cy="194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LaTeX: \mbox{Varje niv\aa\ kurva \&quot;ar l.." descr="\mbox{Varje niv\aa\ kurva \&quot;ar l\&quot;osningsm\&quot;angden till en ekvation av typen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489" y="6045734"/>
            <a:ext cx="6205803" cy="179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LaTeX: C=11" descr="C=11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452" y="2780928"/>
            <a:ext cx="346013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LaTeX: C=12" descr="C=1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53672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C=13" descr="C=13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8070" y="2348881"/>
            <a:ext cx="350377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9" name="LaTeX: C=14" descr="C=14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199760"/>
            <a:ext cx="351624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0" name="LaTeX: C=15" descr="C=15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06084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En reellv\&quot;ard funktion }f.." descr="\mbox{En reellv\&quot;ard funktion }f(x,y) \mbox{ av tv\aa \ variabler kan ocks\aa \  \aa sk\aa dlig\&quot;oras}\\&#10;\mbox{genom att plotta s.k. {\bf niv\aa kurvor}.} 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2" y="620690"/>
            <a:ext cx="7143917" cy="4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763450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Rak 25"/>
          <p:cNvCxnSpPr/>
          <p:nvPr/>
        </p:nvCxnSpPr>
        <p:spPr>
          <a:xfrm>
            <a:off x="755578" y="4235471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\mbox{Begreppen gr\&quot;ansv\&quot;arde, .." descr="\mbox{Begreppen gr\&quot;ansv\&quot;arde, kontinuitet och derivata kan definieras }\\&#10;\mbox{p\aa\ liknande vis \&quot;aven f\&quot;or funktioner av tre eller fler variabler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48680"/>
            <a:ext cx="6440863" cy="4790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\&quot;Aven beteckningar och r\.." descr="\mbox{\&quot;Aven beteckningar och r\&quot;akneregler har analog form. }\\&#10;\mbox{H\&quot;ar \&quot;ar n\aa gra exempel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1239993"/>
            <a:ext cx="5401889" cy="532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 1}: \ Om \ } .." descr="\mbox{{\bf Exempel 1}: \ Om \ } f(x,y,z)=x^2yz^2+2y^2z^3+xz\mbox{ \ \ s\aa \ \&quot;ar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219247"/>
            <a:ext cx="6043759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 f'_1(x,y,z)=2xyz^2+z " descr=" f'_1(x,y,z)=2xyz^2+z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679338"/>
            <a:ext cx="2329231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 \ f'_2(x,y,z)=x^2z^2+4yz^3" descr=" \ f'_2(x,y,z)=x^2z^2+4yz^3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3134779"/>
            <a:ext cx="2610456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 \ f'_3(x,y,z)=2x^2yz+6y^2z^2+x" descr=" \ f'_3(x,y,z)=2x^2yz+6y^2z^2+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3" y="3587399"/>
            <a:ext cx="3291387" cy="24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LaTeX: \mbox{{\bf Exempel 2}:}" descr="\mbox{{\bf Exempel 2}: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07" y="4595511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displaystyle{\frac{\partial}{\p.." descr="\displaystyle{\frac{\partial}{\partial u}\left( f(u^2v,\frac{u}{v},2u+3v)\right)=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4552734"/>
            <a:ext cx="2845073" cy="490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=f'_1(u^2v,\frac{u.." descr="\displaystyle{=f'_1(u^2v,\frac{u}{v},2u+3v)2uv+f'_2(u^2v,\frac{u}{v}, 2u+3v)\frac{1}{v}+f'_3(u^2v,\frac{u}{v}, 2u+3v)2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683" y="5373217"/>
            <a:ext cx="7574363" cy="476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6019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TP_tmp.png">
            <a:extLst>
              <a:ext uri="{FF2B5EF4-FFF2-40B4-BE49-F238E27FC236}">
                <a16:creationId xmlns:a16="http://schemas.microsoft.com/office/drawing/2014/main" id="{BF34AAE4-5FB6-4335-BFA4-2BF6F6FA87E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2924175"/>
            <a:ext cx="56896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1879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Bildobjekt 3" descr="integral1.jpg">
            <a:extLst>
              <a:ext uri="{FF2B5EF4-FFF2-40B4-BE49-F238E27FC236}">
                <a16:creationId xmlns:a16="http://schemas.microsoft.com/office/drawing/2014/main" id="{CDB2BA36-3A3B-4D84-86B2-DA934DD984C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114300"/>
            <a:ext cx="8088313" cy="644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TP_tmp.png">
            <a:extLst>
              <a:ext uri="{FF2B5EF4-FFF2-40B4-BE49-F238E27FC236}">
                <a16:creationId xmlns:a16="http://schemas.microsoft.com/office/drawing/2014/main" id="{FFB29128-6897-42F6-B27E-766E6A20D825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2060575"/>
            <a:ext cx="1728788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TP_tmp.png">
            <a:extLst>
              <a:ext uri="{FF2B5EF4-FFF2-40B4-BE49-F238E27FC236}">
                <a16:creationId xmlns:a16="http://schemas.microsoft.com/office/drawing/2014/main" id="{6445552B-945C-42C7-BD10-09DFDA8FC21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4508500"/>
            <a:ext cx="3302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2505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Bildobjekt 3" descr="integral2.jpg">
            <a:extLst>
              <a:ext uri="{FF2B5EF4-FFF2-40B4-BE49-F238E27FC236}">
                <a16:creationId xmlns:a16="http://schemas.microsoft.com/office/drawing/2014/main" id="{C581E4BA-6892-4F10-8B4D-5295AD1D0B1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184150"/>
            <a:ext cx="8072437" cy="643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255343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81" name="Object 37">
            <a:extLst>
              <a:ext uri="{FF2B5EF4-FFF2-40B4-BE49-F238E27FC236}">
                <a16:creationId xmlns:a16="http://schemas.microsoft.com/office/drawing/2014/main" id="{72D5FA7E-EBE3-4334-BF0A-AD48B839143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795963" y="3571875"/>
          <a:ext cx="833437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7" name="Ekvation" r:id="rId4" imgW="507960" imgH="596880" progId="Equation.3">
                  <p:embed/>
                </p:oleObj>
              </mc:Choice>
              <mc:Fallback>
                <p:oleObj name="Ekvation" r:id="rId4" imgW="507960" imgH="596880" progId="Equation.3">
                  <p:embed/>
                  <p:pic>
                    <p:nvPicPr>
                      <p:cNvPr id="6181" name="Object 37">
                        <a:extLst>
                          <a:ext uri="{FF2B5EF4-FFF2-40B4-BE49-F238E27FC236}">
                            <a16:creationId xmlns:a16="http://schemas.microsoft.com/office/drawing/2014/main" id="{72D5FA7E-EBE3-4334-BF0A-AD48B839143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5963" y="3571875"/>
                        <a:ext cx="833437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ak pil 6">
            <a:extLst>
              <a:ext uri="{FF2B5EF4-FFF2-40B4-BE49-F238E27FC236}">
                <a16:creationId xmlns:a16="http://schemas.microsoft.com/office/drawing/2014/main" id="{EE607DA7-A6C5-4D22-8B16-041A8C569460}"/>
              </a:ext>
            </a:extLst>
          </p:cNvPr>
          <p:cNvCxnSpPr/>
          <p:nvPr/>
        </p:nvCxnSpPr>
        <p:spPr>
          <a:xfrm rot="5400000" flipH="1" flipV="1">
            <a:off x="-1285081" y="4071144"/>
            <a:ext cx="40005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Rak pil 9">
            <a:extLst>
              <a:ext uri="{FF2B5EF4-FFF2-40B4-BE49-F238E27FC236}">
                <a16:creationId xmlns:a16="http://schemas.microsoft.com/office/drawing/2014/main" id="{35713B7A-0993-414B-9902-F003F48D5907}"/>
              </a:ext>
            </a:extLst>
          </p:cNvPr>
          <p:cNvCxnSpPr/>
          <p:nvPr/>
        </p:nvCxnSpPr>
        <p:spPr>
          <a:xfrm flipV="1">
            <a:off x="428625" y="5715000"/>
            <a:ext cx="5000625" cy="714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ak 11">
            <a:extLst>
              <a:ext uri="{FF2B5EF4-FFF2-40B4-BE49-F238E27FC236}">
                <a16:creationId xmlns:a16="http://schemas.microsoft.com/office/drawing/2014/main" id="{3D1BFE5E-F0ED-41DA-9ED2-AF7F87DB3109}"/>
              </a:ext>
            </a:extLst>
          </p:cNvPr>
          <p:cNvCxnSpPr/>
          <p:nvPr/>
        </p:nvCxnSpPr>
        <p:spPr>
          <a:xfrm>
            <a:off x="1428750" y="528637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Rak 12">
            <a:extLst>
              <a:ext uri="{FF2B5EF4-FFF2-40B4-BE49-F238E27FC236}">
                <a16:creationId xmlns:a16="http://schemas.microsoft.com/office/drawing/2014/main" id="{BA9FB70B-6B64-4353-9C9B-FD5397AA714B}"/>
              </a:ext>
            </a:extLst>
          </p:cNvPr>
          <p:cNvCxnSpPr/>
          <p:nvPr/>
        </p:nvCxnSpPr>
        <p:spPr>
          <a:xfrm>
            <a:off x="1428750" y="4929188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13">
            <a:extLst>
              <a:ext uri="{FF2B5EF4-FFF2-40B4-BE49-F238E27FC236}">
                <a16:creationId xmlns:a16="http://schemas.microsoft.com/office/drawing/2014/main" id="{AFE26E44-2482-4DCB-AC3C-C4F155AEF38B}"/>
              </a:ext>
            </a:extLst>
          </p:cNvPr>
          <p:cNvCxnSpPr/>
          <p:nvPr/>
        </p:nvCxnSpPr>
        <p:spPr>
          <a:xfrm rot="16200000" flipH="1">
            <a:off x="-794" y="3858419"/>
            <a:ext cx="2868613" cy="95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15">
            <a:extLst>
              <a:ext uri="{FF2B5EF4-FFF2-40B4-BE49-F238E27FC236}">
                <a16:creationId xmlns:a16="http://schemas.microsoft.com/office/drawing/2014/main" id="{7B428E60-D51E-4A7D-868E-48722D19EDD8}"/>
              </a:ext>
            </a:extLst>
          </p:cNvPr>
          <p:cNvCxnSpPr/>
          <p:nvPr/>
        </p:nvCxnSpPr>
        <p:spPr>
          <a:xfrm rot="5400000">
            <a:off x="355600" y="3857625"/>
            <a:ext cx="28590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16">
            <a:extLst>
              <a:ext uri="{FF2B5EF4-FFF2-40B4-BE49-F238E27FC236}">
                <a16:creationId xmlns:a16="http://schemas.microsoft.com/office/drawing/2014/main" id="{1E27744E-7A41-41C7-9638-F62E7892D12A}"/>
              </a:ext>
            </a:extLst>
          </p:cNvPr>
          <p:cNvCxnSpPr/>
          <p:nvPr/>
        </p:nvCxnSpPr>
        <p:spPr>
          <a:xfrm rot="5400000">
            <a:off x="712788" y="3857625"/>
            <a:ext cx="28590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>
            <a:extLst>
              <a:ext uri="{FF2B5EF4-FFF2-40B4-BE49-F238E27FC236}">
                <a16:creationId xmlns:a16="http://schemas.microsoft.com/office/drawing/2014/main" id="{069B94D6-4DCF-4FD5-88E1-929D595B3628}"/>
              </a:ext>
            </a:extLst>
          </p:cNvPr>
          <p:cNvCxnSpPr/>
          <p:nvPr/>
        </p:nvCxnSpPr>
        <p:spPr>
          <a:xfrm>
            <a:off x="1428750" y="4572000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>
            <a:extLst>
              <a:ext uri="{FF2B5EF4-FFF2-40B4-BE49-F238E27FC236}">
                <a16:creationId xmlns:a16="http://schemas.microsoft.com/office/drawing/2014/main" id="{DD3F101B-402E-4122-94C6-5CFBDFB03ACA}"/>
              </a:ext>
            </a:extLst>
          </p:cNvPr>
          <p:cNvCxnSpPr/>
          <p:nvPr/>
        </p:nvCxnSpPr>
        <p:spPr>
          <a:xfrm rot="5400000">
            <a:off x="1142207" y="5572919"/>
            <a:ext cx="571500" cy="1587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20">
            <a:extLst>
              <a:ext uri="{FF2B5EF4-FFF2-40B4-BE49-F238E27FC236}">
                <a16:creationId xmlns:a16="http://schemas.microsoft.com/office/drawing/2014/main" id="{A316FD29-304F-46EE-856A-B91FCE22D083}"/>
              </a:ext>
            </a:extLst>
          </p:cNvPr>
          <p:cNvCxnSpPr/>
          <p:nvPr/>
        </p:nvCxnSpPr>
        <p:spPr>
          <a:xfrm rot="5400000">
            <a:off x="1499394" y="5572919"/>
            <a:ext cx="571500" cy="1588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24">
            <a:extLst>
              <a:ext uri="{FF2B5EF4-FFF2-40B4-BE49-F238E27FC236}">
                <a16:creationId xmlns:a16="http://schemas.microsoft.com/office/drawing/2014/main" id="{98E87D05-FBAE-4CC6-AD99-8FAFBE019BAD}"/>
              </a:ext>
            </a:extLst>
          </p:cNvPr>
          <p:cNvCxnSpPr/>
          <p:nvPr/>
        </p:nvCxnSpPr>
        <p:spPr>
          <a:xfrm rot="10800000">
            <a:off x="642938" y="528637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>
            <a:extLst>
              <a:ext uri="{FF2B5EF4-FFF2-40B4-BE49-F238E27FC236}">
                <a16:creationId xmlns:a16="http://schemas.microsoft.com/office/drawing/2014/main" id="{399171AB-A042-42D0-86A5-D12961C6A080}"/>
              </a:ext>
            </a:extLst>
          </p:cNvPr>
          <p:cNvCxnSpPr/>
          <p:nvPr/>
        </p:nvCxnSpPr>
        <p:spPr>
          <a:xfrm rot="10800000">
            <a:off x="642938" y="4929188"/>
            <a:ext cx="785812" cy="1587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>
            <a:extLst>
              <a:ext uri="{FF2B5EF4-FFF2-40B4-BE49-F238E27FC236}">
                <a16:creationId xmlns:a16="http://schemas.microsoft.com/office/drawing/2014/main" id="{BFF6E509-9F33-433D-AC67-BB8C8F56BDB6}"/>
              </a:ext>
            </a:extLst>
          </p:cNvPr>
          <p:cNvCxnSpPr/>
          <p:nvPr/>
        </p:nvCxnSpPr>
        <p:spPr>
          <a:xfrm rot="10800000">
            <a:off x="642938" y="4572000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28">
            <a:extLst>
              <a:ext uri="{FF2B5EF4-FFF2-40B4-BE49-F238E27FC236}">
                <a16:creationId xmlns:a16="http://schemas.microsoft.com/office/drawing/2014/main" id="{4DB4A6DC-5217-4757-ACC7-E07C559286C8}"/>
              </a:ext>
            </a:extLst>
          </p:cNvPr>
          <p:cNvCxnSpPr/>
          <p:nvPr/>
        </p:nvCxnSpPr>
        <p:spPr>
          <a:xfrm rot="5400000">
            <a:off x="1857376" y="5572125"/>
            <a:ext cx="569912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>
            <a:extLst>
              <a:ext uri="{FF2B5EF4-FFF2-40B4-BE49-F238E27FC236}">
                <a16:creationId xmlns:a16="http://schemas.microsoft.com/office/drawing/2014/main" id="{FB242D36-C9CA-4E54-8484-E9FB6434AADA}"/>
              </a:ext>
            </a:extLst>
          </p:cNvPr>
          <p:cNvCxnSpPr/>
          <p:nvPr/>
        </p:nvCxnSpPr>
        <p:spPr>
          <a:xfrm rot="5400000">
            <a:off x="107076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>
            <a:extLst>
              <a:ext uri="{FF2B5EF4-FFF2-40B4-BE49-F238E27FC236}">
                <a16:creationId xmlns:a16="http://schemas.microsoft.com/office/drawing/2014/main" id="{40DE3D35-48DD-432A-B71D-B17FDA4AA828}"/>
              </a:ext>
            </a:extLst>
          </p:cNvPr>
          <p:cNvCxnSpPr/>
          <p:nvPr/>
        </p:nvCxnSpPr>
        <p:spPr>
          <a:xfrm>
            <a:off x="1428750" y="4286250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>
            <a:extLst>
              <a:ext uri="{FF2B5EF4-FFF2-40B4-BE49-F238E27FC236}">
                <a16:creationId xmlns:a16="http://schemas.microsoft.com/office/drawing/2014/main" id="{2D7E7361-BAAB-4288-98A4-30B757900069}"/>
              </a:ext>
            </a:extLst>
          </p:cNvPr>
          <p:cNvCxnSpPr/>
          <p:nvPr/>
        </p:nvCxnSpPr>
        <p:spPr>
          <a:xfrm rot="10800000">
            <a:off x="642938" y="4286250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>
            <a:extLst>
              <a:ext uri="{FF2B5EF4-FFF2-40B4-BE49-F238E27FC236}">
                <a16:creationId xmlns:a16="http://schemas.microsoft.com/office/drawing/2014/main" id="{81B1A7CD-326E-4B1D-8626-16F2560FBA07}"/>
              </a:ext>
            </a:extLst>
          </p:cNvPr>
          <p:cNvCxnSpPr/>
          <p:nvPr/>
        </p:nvCxnSpPr>
        <p:spPr>
          <a:xfrm rot="5400000">
            <a:off x="2215357" y="5571331"/>
            <a:ext cx="571500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27" name="Object 2">
            <a:extLst>
              <a:ext uri="{FF2B5EF4-FFF2-40B4-BE49-F238E27FC236}">
                <a16:creationId xmlns:a16="http://schemas.microsoft.com/office/drawing/2014/main" id="{FD822027-05F3-4D6E-AE01-DF2B698ECAF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85875" y="5857875"/>
          <a:ext cx="241300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" name="Ekvation" r:id="rId6" imgW="177480" imgH="228600" progId="Equation.3">
                  <p:embed/>
                </p:oleObj>
              </mc:Choice>
              <mc:Fallback>
                <p:oleObj name="Ekvation" r:id="rId6" imgW="177480" imgH="228600" progId="Equation.3">
                  <p:embed/>
                  <p:pic>
                    <p:nvPicPr>
                      <p:cNvPr id="1027" name="Object 2">
                        <a:extLst>
                          <a:ext uri="{FF2B5EF4-FFF2-40B4-BE49-F238E27FC236}">
                            <a16:creationId xmlns:a16="http://schemas.microsoft.com/office/drawing/2014/main" id="{FD822027-05F3-4D6E-AE01-DF2B698ECAF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5857875"/>
                        <a:ext cx="241300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8" name="Object 3">
            <a:extLst>
              <a:ext uri="{FF2B5EF4-FFF2-40B4-BE49-F238E27FC236}">
                <a16:creationId xmlns:a16="http://schemas.microsoft.com/office/drawing/2014/main" id="{F6423F8F-38FB-4FBE-B900-E06E6FD783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60525" y="5865813"/>
          <a:ext cx="206375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9" name="Ekvation" r:id="rId8" imgW="152280" imgH="215640" progId="Equation.3">
                  <p:embed/>
                </p:oleObj>
              </mc:Choice>
              <mc:Fallback>
                <p:oleObj name="Ekvation" r:id="rId8" imgW="152280" imgH="215640" progId="Equation.3">
                  <p:embed/>
                  <p:pic>
                    <p:nvPicPr>
                      <p:cNvPr id="1028" name="Object 3">
                        <a:extLst>
                          <a:ext uri="{FF2B5EF4-FFF2-40B4-BE49-F238E27FC236}">
                            <a16:creationId xmlns:a16="http://schemas.microsoft.com/office/drawing/2014/main" id="{F6423F8F-38FB-4FBE-B900-E06E6FD783C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60525" y="5865813"/>
                        <a:ext cx="206375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9" name="Object 4">
            <a:extLst>
              <a:ext uri="{FF2B5EF4-FFF2-40B4-BE49-F238E27FC236}">
                <a16:creationId xmlns:a16="http://schemas.microsoft.com/office/drawing/2014/main" id="{CC0BE60C-4EC9-4CA4-B176-44E287BB85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000250" y="5865813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0" name="Ekvation" r:id="rId10" imgW="177480" imgH="215640" progId="Equation.3">
                  <p:embed/>
                </p:oleObj>
              </mc:Choice>
              <mc:Fallback>
                <p:oleObj name="Ekvation" r:id="rId10" imgW="177480" imgH="215640" progId="Equation.3">
                  <p:embed/>
                  <p:pic>
                    <p:nvPicPr>
                      <p:cNvPr id="1029" name="Object 4">
                        <a:extLst>
                          <a:ext uri="{FF2B5EF4-FFF2-40B4-BE49-F238E27FC236}">
                            <a16:creationId xmlns:a16="http://schemas.microsoft.com/office/drawing/2014/main" id="{CC0BE60C-4EC9-4CA4-B176-44E287BB85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5865813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0" name="Object 5">
            <a:extLst>
              <a:ext uri="{FF2B5EF4-FFF2-40B4-BE49-F238E27FC236}">
                <a16:creationId xmlns:a16="http://schemas.microsoft.com/office/drawing/2014/main" id="{3586743B-3354-4BAB-A9D8-654F2A11F5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365375" y="5857875"/>
          <a:ext cx="223838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" name="Ekvation" r:id="rId12" imgW="164880" imgH="228600" progId="Equation.3">
                  <p:embed/>
                </p:oleObj>
              </mc:Choice>
              <mc:Fallback>
                <p:oleObj name="Ekvation" r:id="rId12" imgW="164880" imgH="228600" progId="Equation.3">
                  <p:embed/>
                  <p:pic>
                    <p:nvPicPr>
                      <p:cNvPr id="1030" name="Object 5">
                        <a:extLst>
                          <a:ext uri="{FF2B5EF4-FFF2-40B4-BE49-F238E27FC236}">
                            <a16:creationId xmlns:a16="http://schemas.microsoft.com/office/drawing/2014/main" id="{3586743B-3354-4BAB-A9D8-654F2A11F5A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5375" y="5857875"/>
                        <a:ext cx="223838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1" name="Object 6">
            <a:extLst>
              <a:ext uri="{FF2B5EF4-FFF2-40B4-BE49-F238E27FC236}">
                <a16:creationId xmlns:a16="http://schemas.microsoft.com/office/drawing/2014/main" id="{85BBB305-2A22-44AC-88BA-3E23140644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85875" y="6215063"/>
          <a:ext cx="171450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2" name="Ekvation" r:id="rId14" imgW="126720" imgH="139680" progId="Equation.3">
                  <p:embed/>
                </p:oleObj>
              </mc:Choice>
              <mc:Fallback>
                <p:oleObj name="Ekvation" r:id="rId14" imgW="126720" imgH="139680" progId="Equation.3">
                  <p:embed/>
                  <p:pic>
                    <p:nvPicPr>
                      <p:cNvPr id="1031" name="Object 6">
                        <a:extLst>
                          <a:ext uri="{FF2B5EF4-FFF2-40B4-BE49-F238E27FC236}">
                            <a16:creationId xmlns:a16="http://schemas.microsoft.com/office/drawing/2014/main" id="{85BBB305-2A22-44AC-88BA-3E231406443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6215063"/>
                        <a:ext cx="171450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2" name="Object 7">
            <a:extLst>
              <a:ext uri="{FF2B5EF4-FFF2-40B4-BE49-F238E27FC236}">
                <a16:creationId xmlns:a16="http://schemas.microsoft.com/office/drawing/2014/main" id="{9B61CF3C-AF90-4E5D-922F-EE4C1627B55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86063" y="5929313"/>
          <a:ext cx="241300" cy="103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3" name="Ekvation" r:id="rId16" imgW="177480" imgH="75960" progId="Equation.3">
                  <p:embed/>
                </p:oleObj>
              </mc:Choice>
              <mc:Fallback>
                <p:oleObj name="Ekvation" r:id="rId16" imgW="177480" imgH="75960" progId="Equation.3">
                  <p:embed/>
                  <p:pic>
                    <p:nvPicPr>
                      <p:cNvPr id="1032" name="Object 7">
                        <a:extLst>
                          <a:ext uri="{FF2B5EF4-FFF2-40B4-BE49-F238E27FC236}">
                            <a16:creationId xmlns:a16="http://schemas.microsoft.com/office/drawing/2014/main" id="{9B61CF3C-AF90-4E5D-922F-EE4C1627B55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86063" y="5929313"/>
                        <a:ext cx="241300" cy="103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5" name="Rak 54">
            <a:extLst>
              <a:ext uri="{FF2B5EF4-FFF2-40B4-BE49-F238E27FC236}">
                <a16:creationId xmlns:a16="http://schemas.microsoft.com/office/drawing/2014/main" id="{7F697FEA-C439-4066-9E9C-073B8BF612AC}"/>
              </a:ext>
            </a:extLst>
          </p:cNvPr>
          <p:cNvCxnSpPr/>
          <p:nvPr/>
        </p:nvCxnSpPr>
        <p:spPr>
          <a:xfrm rot="5400000">
            <a:off x="1427956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55">
            <a:extLst>
              <a:ext uri="{FF2B5EF4-FFF2-40B4-BE49-F238E27FC236}">
                <a16:creationId xmlns:a16="http://schemas.microsoft.com/office/drawing/2014/main" id="{5E5C2D70-2122-4A1A-B28F-79629D83513C}"/>
              </a:ext>
            </a:extLst>
          </p:cNvPr>
          <p:cNvCxnSpPr/>
          <p:nvPr/>
        </p:nvCxnSpPr>
        <p:spPr>
          <a:xfrm rot="5400000">
            <a:off x="1785144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Rak 56">
            <a:extLst>
              <a:ext uri="{FF2B5EF4-FFF2-40B4-BE49-F238E27FC236}">
                <a16:creationId xmlns:a16="http://schemas.microsoft.com/office/drawing/2014/main" id="{589DC506-2923-41C2-AB2C-DE26B95A92D7}"/>
              </a:ext>
            </a:extLst>
          </p:cNvPr>
          <p:cNvCxnSpPr/>
          <p:nvPr/>
        </p:nvCxnSpPr>
        <p:spPr>
          <a:xfrm rot="5400000">
            <a:off x="2142331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ak 57">
            <a:extLst>
              <a:ext uri="{FF2B5EF4-FFF2-40B4-BE49-F238E27FC236}">
                <a16:creationId xmlns:a16="http://schemas.microsoft.com/office/drawing/2014/main" id="{9082A8EE-D077-4106-8964-56EDBD0B8D75}"/>
              </a:ext>
            </a:extLst>
          </p:cNvPr>
          <p:cNvCxnSpPr/>
          <p:nvPr/>
        </p:nvCxnSpPr>
        <p:spPr>
          <a:xfrm rot="5400000">
            <a:off x="249951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>
            <a:extLst>
              <a:ext uri="{FF2B5EF4-FFF2-40B4-BE49-F238E27FC236}">
                <a16:creationId xmlns:a16="http://schemas.microsoft.com/office/drawing/2014/main" id="{89677676-CD73-475F-9308-17A2488D6812}"/>
              </a:ext>
            </a:extLst>
          </p:cNvPr>
          <p:cNvCxnSpPr/>
          <p:nvPr/>
        </p:nvCxnSpPr>
        <p:spPr>
          <a:xfrm rot="5400000">
            <a:off x="278526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Rak 59">
            <a:extLst>
              <a:ext uri="{FF2B5EF4-FFF2-40B4-BE49-F238E27FC236}">
                <a16:creationId xmlns:a16="http://schemas.microsoft.com/office/drawing/2014/main" id="{8CCBA0F8-7138-451B-86CB-765C75E7EA2B}"/>
              </a:ext>
            </a:extLst>
          </p:cNvPr>
          <p:cNvCxnSpPr/>
          <p:nvPr/>
        </p:nvCxnSpPr>
        <p:spPr>
          <a:xfrm rot="5400000">
            <a:off x="307101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>
            <a:extLst>
              <a:ext uri="{FF2B5EF4-FFF2-40B4-BE49-F238E27FC236}">
                <a16:creationId xmlns:a16="http://schemas.microsoft.com/office/drawing/2014/main" id="{D6F31376-ADF3-4C07-8729-E1F562976E6D}"/>
              </a:ext>
            </a:extLst>
          </p:cNvPr>
          <p:cNvCxnSpPr/>
          <p:nvPr/>
        </p:nvCxnSpPr>
        <p:spPr>
          <a:xfrm rot="5400000">
            <a:off x="3429000" y="3857625"/>
            <a:ext cx="28590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Rak 61">
            <a:extLst>
              <a:ext uri="{FF2B5EF4-FFF2-40B4-BE49-F238E27FC236}">
                <a16:creationId xmlns:a16="http://schemas.microsoft.com/office/drawing/2014/main" id="{B631E5AD-1AAB-4C18-AA6B-76C783C83513}"/>
              </a:ext>
            </a:extLst>
          </p:cNvPr>
          <p:cNvCxnSpPr/>
          <p:nvPr/>
        </p:nvCxnSpPr>
        <p:spPr>
          <a:xfrm>
            <a:off x="1428750" y="3929063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>
            <a:extLst>
              <a:ext uri="{FF2B5EF4-FFF2-40B4-BE49-F238E27FC236}">
                <a16:creationId xmlns:a16="http://schemas.microsoft.com/office/drawing/2014/main" id="{482B1C37-0FBC-4484-837A-F117B68632A4}"/>
              </a:ext>
            </a:extLst>
          </p:cNvPr>
          <p:cNvCxnSpPr/>
          <p:nvPr/>
        </p:nvCxnSpPr>
        <p:spPr>
          <a:xfrm>
            <a:off x="1428750" y="3643313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>
            <a:extLst>
              <a:ext uri="{FF2B5EF4-FFF2-40B4-BE49-F238E27FC236}">
                <a16:creationId xmlns:a16="http://schemas.microsoft.com/office/drawing/2014/main" id="{D1AC7031-758A-4A8A-B479-4B1DD8093EC1}"/>
              </a:ext>
            </a:extLst>
          </p:cNvPr>
          <p:cNvCxnSpPr/>
          <p:nvPr/>
        </p:nvCxnSpPr>
        <p:spPr>
          <a:xfrm>
            <a:off x="1428750" y="328612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>
            <a:extLst>
              <a:ext uri="{FF2B5EF4-FFF2-40B4-BE49-F238E27FC236}">
                <a16:creationId xmlns:a16="http://schemas.microsoft.com/office/drawing/2014/main" id="{0C2E3765-6224-4B77-9AFC-F0AD8BB419C9}"/>
              </a:ext>
            </a:extLst>
          </p:cNvPr>
          <p:cNvCxnSpPr/>
          <p:nvPr/>
        </p:nvCxnSpPr>
        <p:spPr>
          <a:xfrm>
            <a:off x="1428750" y="2928938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>
            <a:extLst>
              <a:ext uri="{FF2B5EF4-FFF2-40B4-BE49-F238E27FC236}">
                <a16:creationId xmlns:a16="http://schemas.microsoft.com/office/drawing/2014/main" id="{503C4DE5-C8EB-4E6D-BEBC-A34E12079F70}"/>
              </a:ext>
            </a:extLst>
          </p:cNvPr>
          <p:cNvCxnSpPr/>
          <p:nvPr/>
        </p:nvCxnSpPr>
        <p:spPr>
          <a:xfrm>
            <a:off x="1428750" y="271462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>
            <a:extLst>
              <a:ext uri="{FF2B5EF4-FFF2-40B4-BE49-F238E27FC236}">
                <a16:creationId xmlns:a16="http://schemas.microsoft.com/office/drawing/2014/main" id="{FAAA8706-78A8-4492-A395-CBC430E91096}"/>
              </a:ext>
            </a:extLst>
          </p:cNvPr>
          <p:cNvCxnSpPr/>
          <p:nvPr/>
        </p:nvCxnSpPr>
        <p:spPr>
          <a:xfrm>
            <a:off x="1428750" y="242887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Rak 67">
            <a:extLst>
              <a:ext uri="{FF2B5EF4-FFF2-40B4-BE49-F238E27FC236}">
                <a16:creationId xmlns:a16="http://schemas.microsoft.com/office/drawing/2014/main" id="{86057AFC-4DCC-4C4C-BFD3-196C9E5F1488}"/>
              </a:ext>
            </a:extLst>
          </p:cNvPr>
          <p:cNvCxnSpPr/>
          <p:nvPr/>
        </p:nvCxnSpPr>
        <p:spPr>
          <a:xfrm rot="5400000">
            <a:off x="4215607" y="5571331"/>
            <a:ext cx="571500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Rak 68">
            <a:extLst>
              <a:ext uri="{FF2B5EF4-FFF2-40B4-BE49-F238E27FC236}">
                <a16:creationId xmlns:a16="http://schemas.microsoft.com/office/drawing/2014/main" id="{9816A183-D308-47AF-B35A-B850F0B4EB67}"/>
              </a:ext>
            </a:extLst>
          </p:cNvPr>
          <p:cNvCxnSpPr/>
          <p:nvPr/>
        </p:nvCxnSpPr>
        <p:spPr>
          <a:xfrm rot="5400000">
            <a:off x="4572794" y="5571331"/>
            <a:ext cx="571500" cy="1588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33" name="Object 8">
            <a:extLst>
              <a:ext uri="{FF2B5EF4-FFF2-40B4-BE49-F238E27FC236}">
                <a16:creationId xmlns:a16="http://schemas.microsoft.com/office/drawing/2014/main" id="{2B9EB060-C389-4D3C-AD78-28C7049D9F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81488" y="5857875"/>
          <a:ext cx="379412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4" name="Ekvation" r:id="rId18" imgW="279360" imgH="228600" progId="Equation.3">
                  <p:embed/>
                </p:oleObj>
              </mc:Choice>
              <mc:Fallback>
                <p:oleObj name="Ekvation" r:id="rId18" imgW="279360" imgH="228600" progId="Equation.3">
                  <p:embed/>
                  <p:pic>
                    <p:nvPicPr>
                      <p:cNvPr id="1033" name="Object 8">
                        <a:extLst>
                          <a:ext uri="{FF2B5EF4-FFF2-40B4-BE49-F238E27FC236}">
                            <a16:creationId xmlns:a16="http://schemas.microsoft.com/office/drawing/2014/main" id="{2B9EB060-C389-4D3C-AD78-28C7049D9F5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1488" y="5857875"/>
                        <a:ext cx="379412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4" name="Object 9">
            <a:extLst>
              <a:ext uri="{FF2B5EF4-FFF2-40B4-BE49-F238E27FC236}">
                <a16:creationId xmlns:a16="http://schemas.microsoft.com/office/drawing/2014/main" id="{921CC348-760F-4710-8CE0-E007F77E4CF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06938" y="5857875"/>
          <a:ext cx="258762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5" name="Ekvation" r:id="rId20" imgW="190440" imgH="228600" progId="Equation.3">
                  <p:embed/>
                </p:oleObj>
              </mc:Choice>
              <mc:Fallback>
                <p:oleObj name="Ekvation" r:id="rId20" imgW="190440" imgH="228600" progId="Equation.3">
                  <p:embed/>
                  <p:pic>
                    <p:nvPicPr>
                      <p:cNvPr id="1034" name="Object 9">
                        <a:extLst>
                          <a:ext uri="{FF2B5EF4-FFF2-40B4-BE49-F238E27FC236}">
                            <a16:creationId xmlns:a16="http://schemas.microsoft.com/office/drawing/2014/main" id="{921CC348-760F-4710-8CE0-E007F77E4CF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06938" y="5857875"/>
                        <a:ext cx="258762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5" name="Object 10">
            <a:extLst>
              <a:ext uri="{FF2B5EF4-FFF2-40B4-BE49-F238E27FC236}">
                <a16:creationId xmlns:a16="http://schemas.microsoft.com/office/drawing/2014/main" id="{1FA16E29-B4B1-4BF5-B9AA-A7471A84C34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86313" y="6143625"/>
          <a:ext cx="171450" cy="23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6" name="Ekvation" r:id="rId22" imgW="126720" imgH="177480" progId="Equation.3">
                  <p:embed/>
                </p:oleObj>
              </mc:Choice>
              <mc:Fallback>
                <p:oleObj name="Ekvation" r:id="rId22" imgW="126720" imgH="177480" progId="Equation.3">
                  <p:embed/>
                  <p:pic>
                    <p:nvPicPr>
                      <p:cNvPr id="1035" name="Object 10">
                        <a:extLst>
                          <a:ext uri="{FF2B5EF4-FFF2-40B4-BE49-F238E27FC236}">
                            <a16:creationId xmlns:a16="http://schemas.microsoft.com/office/drawing/2014/main" id="{1FA16E29-B4B1-4BF5-B9AA-A7471A84C34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6313" y="6143625"/>
                        <a:ext cx="171450" cy="239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6" name="Object 11">
            <a:extLst>
              <a:ext uri="{FF2B5EF4-FFF2-40B4-BE49-F238E27FC236}">
                <a16:creationId xmlns:a16="http://schemas.microsoft.com/office/drawing/2014/main" id="{0F064E4B-AB63-4272-8C90-C4B099080CE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03838" y="5837238"/>
          <a:ext cx="171450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7" name="Ekvation" r:id="rId24" imgW="126720" imgH="139680" progId="Equation.3">
                  <p:embed/>
                </p:oleObj>
              </mc:Choice>
              <mc:Fallback>
                <p:oleObj name="Ekvation" r:id="rId24" imgW="126720" imgH="139680" progId="Equation.3">
                  <p:embed/>
                  <p:pic>
                    <p:nvPicPr>
                      <p:cNvPr id="1036" name="Object 11">
                        <a:extLst>
                          <a:ext uri="{FF2B5EF4-FFF2-40B4-BE49-F238E27FC236}">
                            <a16:creationId xmlns:a16="http://schemas.microsoft.com/office/drawing/2014/main" id="{0F064E4B-AB63-4272-8C90-C4B099080CE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3838" y="5837238"/>
                        <a:ext cx="171450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7" name="Object 12">
            <a:extLst>
              <a:ext uri="{FF2B5EF4-FFF2-40B4-BE49-F238E27FC236}">
                <a16:creationId xmlns:a16="http://schemas.microsoft.com/office/drawing/2014/main" id="{CEAF6BC5-6ACE-404E-ADD4-46DE279D688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92125" y="1982788"/>
          <a:ext cx="187325" cy="223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" name="Ekvation" r:id="rId26" imgW="139680" imgH="164880" progId="Equation.3">
                  <p:embed/>
                </p:oleObj>
              </mc:Choice>
              <mc:Fallback>
                <p:oleObj name="Ekvation" r:id="rId26" imgW="139680" imgH="164880" progId="Equation.3">
                  <p:embed/>
                  <p:pic>
                    <p:nvPicPr>
                      <p:cNvPr id="1037" name="Object 12">
                        <a:extLst>
                          <a:ext uri="{FF2B5EF4-FFF2-40B4-BE49-F238E27FC236}">
                            <a16:creationId xmlns:a16="http://schemas.microsoft.com/office/drawing/2014/main" id="{CEAF6BC5-6ACE-404E-ADD4-46DE279D688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1982788"/>
                        <a:ext cx="187325" cy="2238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5" name="Ellips 74">
            <a:extLst>
              <a:ext uri="{FF2B5EF4-FFF2-40B4-BE49-F238E27FC236}">
                <a16:creationId xmlns:a16="http://schemas.microsoft.com/office/drawing/2014/main" id="{62ACCDA3-2D24-41BB-8818-5D6FF70E64D0}"/>
              </a:ext>
            </a:extLst>
          </p:cNvPr>
          <p:cNvSpPr/>
          <p:nvPr/>
        </p:nvSpPr>
        <p:spPr>
          <a:xfrm>
            <a:off x="5857875" y="2857500"/>
            <a:ext cx="2428875" cy="2500313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6" name="Ellips 75">
            <a:extLst>
              <a:ext uri="{FF2B5EF4-FFF2-40B4-BE49-F238E27FC236}">
                <a16:creationId xmlns:a16="http://schemas.microsoft.com/office/drawing/2014/main" id="{1E6C02D5-DC19-4936-B537-79C722E66FE0}"/>
              </a:ext>
            </a:extLst>
          </p:cNvPr>
          <p:cNvSpPr/>
          <p:nvPr/>
        </p:nvSpPr>
        <p:spPr>
          <a:xfrm>
            <a:off x="3071813" y="3429000"/>
            <a:ext cx="642937" cy="714375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77" name="Rak 76">
            <a:extLst>
              <a:ext uri="{FF2B5EF4-FFF2-40B4-BE49-F238E27FC236}">
                <a16:creationId xmlns:a16="http://schemas.microsoft.com/office/drawing/2014/main" id="{2AC4DAD0-FB57-4786-83DD-9E65749A3049}"/>
              </a:ext>
            </a:extLst>
          </p:cNvPr>
          <p:cNvCxnSpPr/>
          <p:nvPr/>
        </p:nvCxnSpPr>
        <p:spPr>
          <a:xfrm rot="10800000">
            <a:off x="642938" y="271462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Rak 77">
            <a:extLst>
              <a:ext uri="{FF2B5EF4-FFF2-40B4-BE49-F238E27FC236}">
                <a16:creationId xmlns:a16="http://schemas.microsoft.com/office/drawing/2014/main" id="{50188502-AA08-49C6-92DE-E444B15B7F0D}"/>
              </a:ext>
            </a:extLst>
          </p:cNvPr>
          <p:cNvCxnSpPr/>
          <p:nvPr/>
        </p:nvCxnSpPr>
        <p:spPr>
          <a:xfrm rot="10800000">
            <a:off x="642938" y="242887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ihandsfigur 84">
            <a:extLst>
              <a:ext uri="{FF2B5EF4-FFF2-40B4-BE49-F238E27FC236}">
                <a16:creationId xmlns:a16="http://schemas.microsoft.com/office/drawing/2014/main" id="{D6C5D0B8-A331-4BB4-893D-66549904DE78}"/>
              </a:ext>
            </a:extLst>
          </p:cNvPr>
          <p:cNvSpPr/>
          <p:nvPr/>
        </p:nvSpPr>
        <p:spPr>
          <a:xfrm>
            <a:off x="3643313" y="3071813"/>
            <a:ext cx="2330450" cy="482600"/>
          </a:xfrm>
          <a:custGeom>
            <a:avLst/>
            <a:gdLst>
              <a:gd name="connsiteX0" fmla="*/ 0 w 2331076"/>
              <a:gd name="connsiteY0" fmla="*/ 388512 h 388512"/>
              <a:gd name="connsiteX1" fmla="*/ 1120462 w 2331076"/>
              <a:gd name="connsiteY1" fmla="*/ 2146 h 388512"/>
              <a:gd name="connsiteX2" fmla="*/ 2331076 w 2331076"/>
              <a:gd name="connsiteY2" fmla="*/ 375633 h 38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1076" h="388512">
                <a:moveTo>
                  <a:pt x="0" y="388512"/>
                </a:moveTo>
                <a:cubicBezTo>
                  <a:pt x="365974" y="196402"/>
                  <a:pt x="731949" y="4292"/>
                  <a:pt x="1120462" y="2146"/>
                </a:cubicBezTo>
                <a:cubicBezTo>
                  <a:pt x="1508975" y="0"/>
                  <a:pt x="1920025" y="187816"/>
                  <a:pt x="2331076" y="375633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87" name="Rak 86">
            <a:extLst>
              <a:ext uri="{FF2B5EF4-FFF2-40B4-BE49-F238E27FC236}">
                <a16:creationId xmlns:a16="http://schemas.microsoft.com/office/drawing/2014/main" id="{97DD56D0-C052-42A5-B1A1-6E3E8EC769D6}"/>
              </a:ext>
            </a:extLst>
          </p:cNvPr>
          <p:cNvCxnSpPr/>
          <p:nvPr/>
        </p:nvCxnSpPr>
        <p:spPr>
          <a:xfrm rot="5400000">
            <a:off x="5357019" y="4072732"/>
            <a:ext cx="200183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Rak 88">
            <a:extLst>
              <a:ext uri="{FF2B5EF4-FFF2-40B4-BE49-F238E27FC236}">
                <a16:creationId xmlns:a16="http://schemas.microsoft.com/office/drawing/2014/main" id="{98328163-404B-4F3A-8676-1CC6B88182E7}"/>
              </a:ext>
            </a:extLst>
          </p:cNvPr>
          <p:cNvCxnSpPr/>
          <p:nvPr/>
        </p:nvCxnSpPr>
        <p:spPr>
          <a:xfrm rot="5400000">
            <a:off x="6786563" y="4071938"/>
            <a:ext cx="2001837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Rak 90">
            <a:extLst>
              <a:ext uri="{FF2B5EF4-FFF2-40B4-BE49-F238E27FC236}">
                <a16:creationId xmlns:a16="http://schemas.microsoft.com/office/drawing/2014/main" id="{4275C268-0710-46DD-B4FE-E3F1AC068788}"/>
              </a:ext>
            </a:extLst>
          </p:cNvPr>
          <p:cNvCxnSpPr/>
          <p:nvPr/>
        </p:nvCxnSpPr>
        <p:spPr>
          <a:xfrm>
            <a:off x="6000750" y="4714875"/>
            <a:ext cx="21431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Rak 92">
            <a:extLst>
              <a:ext uri="{FF2B5EF4-FFF2-40B4-BE49-F238E27FC236}">
                <a16:creationId xmlns:a16="http://schemas.microsoft.com/office/drawing/2014/main" id="{6A14E0C1-41EF-4A86-8B62-FE893B18ACD0}"/>
              </a:ext>
            </a:extLst>
          </p:cNvPr>
          <p:cNvCxnSpPr/>
          <p:nvPr/>
        </p:nvCxnSpPr>
        <p:spPr>
          <a:xfrm>
            <a:off x="6000750" y="3571875"/>
            <a:ext cx="21431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Ellips 93">
            <a:extLst>
              <a:ext uri="{FF2B5EF4-FFF2-40B4-BE49-F238E27FC236}">
                <a16:creationId xmlns:a16="http://schemas.microsoft.com/office/drawing/2014/main" id="{9CDD2551-1E96-4DB7-9246-81EDD460C90B}"/>
              </a:ext>
            </a:extLst>
          </p:cNvPr>
          <p:cNvSpPr/>
          <p:nvPr/>
        </p:nvSpPr>
        <p:spPr>
          <a:xfrm>
            <a:off x="6715125" y="3929063"/>
            <a:ext cx="71438" cy="7143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57" name="Object 13">
            <a:extLst>
              <a:ext uri="{FF2B5EF4-FFF2-40B4-BE49-F238E27FC236}">
                <a16:creationId xmlns:a16="http://schemas.microsoft.com/office/drawing/2014/main" id="{A8E4C6B4-B142-496B-9D09-54A404E64BA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500813" y="4000500"/>
          <a:ext cx="928687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9" name="Ekvation" r:id="rId28" imgW="520560" imgH="241200" progId="Equation.3">
                  <p:embed/>
                </p:oleObj>
              </mc:Choice>
              <mc:Fallback>
                <p:oleObj name="Ekvation" r:id="rId28" imgW="520560" imgH="241200" progId="Equation.3">
                  <p:embed/>
                  <p:pic>
                    <p:nvPicPr>
                      <p:cNvPr id="6157" name="Object 13">
                        <a:extLst>
                          <a:ext uri="{FF2B5EF4-FFF2-40B4-BE49-F238E27FC236}">
                            <a16:creationId xmlns:a16="http://schemas.microsoft.com/office/drawing/2014/main" id="{A8E4C6B4-B142-496B-9D09-54A404E64BA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0813" y="4000500"/>
                        <a:ext cx="928687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8" name="Object 14">
            <a:extLst>
              <a:ext uri="{FF2B5EF4-FFF2-40B4-BE49-F238E27FC236}">
                <a16:creationId xmlns:a16="http://schemas.microsoft.com/office/drawing/2014/main" id="{BE486F50-74CD-4428-8971-6560870FA30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358063" y="3571875"/>
          <a:ext cx="361950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0" name="Ekvation" r:id="rId30" imgW="203040" imgH="241200" progId="Equation.3">
                  <p:embed/>
                </p:oleObj>
              </mc:Choice>
              <mc:Fallback>
                <p:oleObj name="Ekvation" r:id="rId30" imgW="203040" imgH="241200" progId="Equation.3">
                  <p:embed/>
                  <p:pic>
                    <p:nvPicPr>
                      <p:cNvPr id="6158" name="Object 14">
                        <a:extLst>
                          <a:ext uri="{FF2B5EF4-FFF2-40B4-BE49-F238E27FC236}">
                            <a16:creationId xmlns:a16="http://schemas.microsoft.com/office/drawing/2014/main" id="{BE486F50-74CD-4428-8971-6560870FA30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3571875"/>
                        <a:ext cx="361950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9" name="Object 15">
            <a:extLst>
              <a:ext uri="{FF2B5EF4-FFF2-40B4-BE49-F238E27FC236}">
                <a16:creationId xmlns:a16="http://schemas.microsoft.com/office/drawing/2014/main" id="{63A573A2-3E6E-4419-B941-46CCB05BDC2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357938" y="4714875"/>
          <a:ext cx="433387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1" name="Ekvation" r:id="rId32" imgW="241200" imgH="228600" progId="Equation.3">
                  <p:embed/>
                </p:oleObj>
              </mc:Choice>
              <mc:Fallback>
                <p:oleObj name="Ekvation" r:id="rId32" imgW="241200" imgH="228600" progId="Equation.3">
                  <p:embed/>
                  <p:pic>
                    <p:nvPicPr>
                      <p:cNvPr id="6159" name="Object 15">
                        <a:extLst>
                          <a:ext uri="{FF2B5EF4-FFF2-40B4-BE49-F238E27FC236}">
                            <a16:creationId xmlns:a16="http://schemas.microsoft.com/office/drawing/2014/main" id="{63A573A2-3E6E-4419-B941-46CCB05BDC2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7938" y="4714875"/>
                        <a:ext cx="433387" cy="409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0" name="Object 16">
            <a:extLst>
              <a:ext uri="{FF2B5EF4-FFF2-40B4-BE49-F238E27FC236}">
                <a16:creationId xmlns:a16="http://schemas.microsoft.com/office/drawing/2014/main" id="{9D5DD452-304B-484F-A122-BA1CCFF766C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500938" y="4714875"/>
          <a:ext cx="274637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2" name="Ekvation" r:id="rId34" imgW="152280" imgH="228600" progId="Equation.3">
                  <p:embed/>
                </p:oleObj>
              </mc:Choice>
              <mc:Fallback>
                <p:oleObj name="Ekvation" r:id="rId34" imgW="152280" imgH="228600" progId="Equation.3">
                  <p:embed/>
                  <p:pic>
                    <p:nvPicPr>
                      <p:cNvPr id="6160" name="Object 16">
                        <a:extLst>
                          <a:ext uri="{FF2B5EF4-FFF2-40B4-BE49-F238E27FC236}">
                            <a16:creationId xmlns:a16="http://schemas.microsoft.com/office/drawing/2014/main" id="{9D5DD452-304B-484F-A122-BA1CCFF766C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00938" y="4714875"/>
                        <a:ext cx="274637" cy="409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1" name="Object 17">
            <a:extLst>
              <a:ext uri="{FF2B5EF4-FFF2-40B4-BE49-F238E27FC236}">
                <a16:creationId xmlns:a16="http://schemas.microsoft.com/office/drawing/2014/main" id="{F9829B36-5684-455F-9686-A9A68DA82CF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929313" y="4368800"/>
          <a:ext cx="455612" cy="38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3" name="Ekvation" r:id="rId36" imgW="253800" imgH="215640" progId="Equation.3">
                  <p:embed/>
                </p:oleObj>
              </mc:Choice>
              <mc:Fallback>
                <p:oleObj name="Ekvation" r:id="rId36" imgW="253800" imgH="215640" progId="Equation.3">
                  <p:embed/>
                  <p:pic>
                    <p:nvPicPr>
                      <p:cNvPr id="6161" name="Object 17">
                        <a:extLst>
                          <a:ext uri="{FF2B5EF4-FFF2-40B4-BE49-F238E27FC236}">
                            <a16:creationId xmlns:a16="http://schemas.microsoft.com/office/drawing/2014/main" id="{F9829B36-5684-455F-9686-A9A68DA82CF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9313" y="4368800"/>
                        <a:ext cx="455612" cy="38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2" name="Object 18">
            <a:extLst>
              <a:ext uri="{FF2B5EF4-FFF2-40B4-BE49-F238E27FC236}">
                <a16:creationId xmlns:a16="http://schemas.microsoft.com/office/drawing/2014/main" id="{0CD41C5A-0214-4670-9F7C-70EEB585F8C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997575" y="3511550"/>
          <a:ext cx="317500" cy="38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4" name="Ekvation" r:id="rId38" imgW="177480" imgH="215640" progId="Equation.3">
                  <p:embed/>
                </p:oleObj>
              </mc:Choice>
              <mc:Fallback>
                <p:oleObj name="Ekvation" r:id="rId38" imgW="177480" imgH="215640" progId="Equation.3">
                  <p:embed/>
                  <p:pic>
                    <p:nvPicPr>
                      <p:cNvPr id="6162" name="Object 18">
                        <a:extLst>
                          <a:ext uri="{FF2B5EF4-FFF2-40B4-BE49-F238E27FC236}">
                            <a16:creationId xmlns:a16="http://schemas.microsoft.com/office/drawing/2014/main" id="{0CD41C5A-0214-4670-9F7C-70EEB585F8C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7575" y="3511550"/>
                        <a:ext cx="317500" cy="38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" name="Ellips 100">
            <a:extLst>
              <a:ext uri="{FF2B5EF4-FFF2-40B4-BE49-F238E27FC236}">
                <a16:creationId xmlns:a16="http://schemas.microsoft.com/office/drawing/2014/main" id="{CCD517A7-138E-4634-B2FE-4F14230A777D}"/>
              </a:ext>
            </a:extLst>
          </p:cNvPr>
          <p:cNvSpPr/>
          <p:nvPr/>
        </p:nvSpPr>
        <p:spPr>
          <a:xfrm flipH="1">
            <a:off x="3286125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2" name="Ellips 101">
            <a:extLst>
              <a:ext uri="{FF2B5EF4-FFF2-40B4-BE49-F238E27FC236}">
                <a16:creationId xmlns:a16="http://schemas.microsoft.com/office/drawing/2014/main" id="{0172BA45-E03E-4940-805E-9DFF14087E76}"/>
              </a:ext>
            </a:extLst>
          </p:cNvPr>
          <p:cNvSpPr/>
          <p:nvPr/>
        </p:nvSpPr>
        <p:spPr>
          <a:xfrm flipH="1">
            <a:off x="1643063" y="4786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3" name="Ellips 102">
            <a:extLst>
              <a:ext uri="{FF2B5EF4-FFF2-40B4-BE49-F238E27FC236}">
                <a16:creationId xmlns:a16="http://schemas.microsoft.com/office/drawing/2014/main" id="{C1392338-CB2E-4E55-A2AD-77FB92856335}"/>
              </a:ext>
            </a:extLst>
          </p:cNvPr>
          <p:cNvSpPr/>
          <p:nvPr/>
        </p:nvSpPr>
        <p:spPr>
          <a:xfrm flipH="1">
            <a:off x="1571625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4" name="Ellips 103">
            <a:extLst>
              <a:ext uri="{FF2B5EF4-FFF2-40B4-BE49-F238E27FC236}">
                <a16:creationId xmlns:a16="http://schemas.microsoft.com/office/drawing/2014/main" id="{63C973EB-BB5C-4F72-A5A4-BEFCA2BA6219}"/>
              </a:ext>
            </a:extLst>
          </p:cNvPr>
          <p:cNvSpPr/>
          <p:nvPr/>
        </p:nvSpPr>
        <p:spPr>
          <a:xfrm flipH="1">
            <a:off x="1857375" y="4714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5" name="Ellips 104">
            <a:extLst>
              <a:ext uri="{FF2B5EF4-FFF2-40B4-BE49-F238E27FC236}">
                <a16:creationId xmlns:a16="http://schemas.microsoft.com/office/drawing/2014/main" id="{9B1B3C29-4C86-4133-881C-07123E967159}"/>
              </a:ext>
            </a:extLst>
          </p:cNvPr>
          <p:cNvSpPr/>
          <p:nvPr/>
        </p:nvSpPr>
        <p:spPr>
          <a:xfrm flipH="1">
            <a:off x="2286000" y="4143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6" name="Ellips 105">
            <a:extLst>
              <a:ext uri="{FF2B5EF4-FFF2-40B4-BE49-F238E27FC236}">
                <a16:creationId xmlns:a16="http://schemas.microsoft.com/office/drawing/2014/main" id="{C9C0BE4D-7427-4079-BA65-8C47D6B8360D}"/>
              </a:ext>
            </a:extLst>
          </p:cNvPr>
          <p:cNvSpPr/>
          <p:nvPr/>
        </p:nvSpPr>
        <p:spPr>
          <a:xfrm flipH="1">
            <a:off x="2214563" y="471487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7" name="Ellips 106">
            <a:extLst>
              <a:ext uri="{FF2B5EF4-FFF2-40B4-BE49-F238E27FC236}">
                <a16:creationId xmlns:a16="http://schemas.microsoft.com/office/drawing/2014/main" id="{40A6C989-C774-4E6D-92ED-3109FFE64417}"/>
              </a:ext>
            </a:extLst>
          </p:cNvPr>
          <p:cNvSpPr/>
          <p:nvPr/>
        </p:nvSpPr>
        <p:spPr>
          <a:xfrm flipV="1">
            <a:off x="1571625" y="51435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8" name="Ellips 107">
            <a:extLst>
              <a:ext uri="{FF2B5EF4-FFF2-40B4-BE49-F238E27FC236}">
                <a16:creationId xmlns:a16="http://schemas.microsoft.com/office/drawing/2014/main" id="{746A3131-82A7-417E-8385-9BC9A18AF869}"/>
              </a:ext>
            </a:extLst>
          </p:cNvPr>
          <p:cNvSpPr/>
          <p:nvPr/>
        </p:nvSpPr>
        <p:spPr>
          <a:xfrm flipH="1">
            <a:off x="1928813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9" name="Ellips 108">
            <a:extLst>
              <a:ext uri="{FF2B5EF4-FFF2-40B4-BE49-F238E27FC236}">
                <a16:creationId xmlns:a16="http://schemas.microsoft.com/office/drawing/2014/main" id="{ACBEA0D0-F483-410B-B8CB-927DA601234A}"/>
              </a:ext>
            </a:extLst>
          </p:cNvPr>
          <p:cNvSpPr/>
          <p:nvPr/>
        </p:nvSpPr>
        <p:spPr>
          <a:xfrm flipH="1">
            <a:off x="2357438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0" name="Ellips 109">
            <a:extLst>
              <a:ext uri="{FF2B5EF4-FFF2-40B4-BE49-F238E27FC236}">
                <a16:creationId xmlns:a16="http://schemas.microsoft.com/office/drawing/2014/main" id="{1B45DC73-EF32-4F25-9642-D840132FAAED}"/>
              </a:ext>
            </a:extLst>
          </p:cNvPr>
          <p:cNvSpPr/>
          <p:nvPr/>
        </p:nvSpPr>
        <p:spPr>
          <a:xfrm>
            <a:off x="2643188" y="4786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1" name="Ellips 110">
            <a:extLst>
              <a:ext uri="{FF2B5EF4-FFF2-40B4-BE49-F238E27FC236}">
                <a16:creationId xmlns:a16="http://schemas.microsoft.com/office/drawing/2014/main" id="{510FF6D4-DFFD-43E6-A80E-F80B4B79BCB1}"/>
              </a:ext>
            </a:extLst>
          </p:cNvPr>
          <p:cNvSpPr/>
          <p:nvPr/>
        </p:nvSpPr>
        <p:spPr>
          <a:xfrm flipH="1">
            <a:off x="2714625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2" name="Ellips 111">
            <a:extLst>
              <a:ext uri="{FF2B5EF4-FFF2-40B4-BE49-F238E27FC236}">
                <a16:creationId xmlns:a16="http://schemas.microsoft.com/office/drawing/2014/main" id="{4BFE469F-FC57-4DBA-AEBE-5231433DB3AB}"/>
              </a:ext>
            </a:extLst>
          </p:cNvPr>
          <p:cNvSpPr/>
          <p:nvPr/>
        </p:nvSpPr>
        <p:spPr>
          <a:xfrm flipH="1">
            <a:off x="2286000" y="44021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3" name="Ellips 112">
            <a:extLst>
              <a:ext uri="{FF2B5EF4-FFF2-40B4-BE49-F238E27FC236}">
                <a16:creationId xmlns:a16="http://schemas.microsoft.com/office/drawing/2014/main" id="{A8911C35-AF8F-4A2B-BB7E-479051EFD5EA}"/>
              </a:ext>
            </a:extLst>
          </p:cNvPr>
          <p:cNvSpPr/>
          <p:nvPr/>
        </p:nvSpPr>
        <p:spPr>
          <a:xfrm flipH="1">
            <a:off x="3000375" y="4714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4" name="Ellips 113">
            <a:extLst>
              <a:ext uri="{FF2B5EF4-FFF2-40B4-BE49-F238E27FC236}">
                <a16:creationId xmlns:a16="http://schemas.microsoft.com/office/drawing/2014/main" id="{C9FC8125-4DF4-428F-97D6-BFED6FF50DAD}"/>
              </a:ext>
            </a:extLst>
          </p:cNvPr>
          <p:cNvSpPr/>
          <p:nvPr/>
        </p:nvSpPr>
        <p:spPr>
          <a:xfrm flipH="1">
            <a:off x="3000375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5" name="Ellips 114">
            <a:extLst>
              <a:ext uri="{FF2B5EF4-FFF2-40B4-BE49-F238E27FC236}">
                <a16:creationId xmlns:a16="http://schemas.microsoft.com/office/drawing/2014/main" id="{47172EFE-03B7-42D2-8500-809826F8AB26}"/>
              </a:ext>
            </a:extLst>
          </p:cNvPr>
          <p:cNvSpPr/>
          <p:nvPr/>
        </p:nvSpPr>
        <p:spPr>
          <a:xfrm flipH="1">
            <a:off x="3357563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6" name="Ellips 115">
            <a:extLst>
              <a:ext uri="{FF2B5EF4-FFF2-40B4-BE49-F238E27FC236}">
                <a16:creationId xmlns:a16="http://schemas.microsoft.com/office/drawing/2014/main" id="{D9A1D532-12A1-43E2-A593-0B45EA77D2C8}"/>
              </a:ext>
            </a:extLst>
          </p:cNvPr>
          <p:cNvSpPr/>
          <p:nvPr/>
        </p:nvSpPr>
        <p:spPr>
          <a:xfrm flipH="1">
            <a:off x="371475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7" name="Ellips 116">
            <a:extLst>
              <a:ext uri="{FF2B5EF4-FFF2-40B4-BE49-F238E27FC236}">
                <a16:creationId xmlns:a16="http://schemas.microsoft.com/office/drawing/2014/main" id="{E7EBE800-FC34-4260-AD35-0587803ED293}"/>
              </a:ext>
            </a:extLst>
          </p:cNvPr>
          <p:cNvSpPr/>
          <p:nvPr/>
        </p:nvSpPr>
        <p:spPr>
          <a:xfrm flipH="1">
            <a:off x="400050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8" name="Ellips 117">
            <a:extLst>
              <a:ext uri="{FF2B5EF4-FFF2-40B4-BE49-F238E27FC236}">
                <a16:creationId xmlns:a16="http://schemas.microsoft.com/office/drawing/2014/main" id="{1ACA12C2-E7F3-4907-9042-ED78CF1C41D4}"/>
              </a:ext>
            </a:extLst>
          </p:cNvPr>
          <p:cNvSpPr/>
          <p:nvPr/>
        </p:nvSpPr>
        <p:spPr>
          <a:xfrm flipH="1">
            <a:off x="428625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9" name="Ellips 118">
            <a:extLst>
              <a:ext uri="{FF2B5EF4-FFF2-40B4-BE49-F238E27FC236}">
                <a16:creationId xmlns:a16="http://schemas.microsoft.com/office/drawing/2014/main" id="{AACD5821-224B-48C0-B55F-FEBDEBFA58C8}"/>
              </a:ext>
            </a:extLst>
          </p:cNvPr>
          <p:cNvSpPr/>
          <p:nvPr/>
        </p:nvSpPr>
        <p:spPr>
          <a:xfrm flipH="1">
            <a:off x="457200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0" name="Ellips 129">
            <a:extLst>
              <a:ext uri="{FF2B5EF4-FFF2-40B4-BE49-F238E27FC236}">
                <a16:creationId xmlns:a16="http://schemas.microsoft.com/office/drawing/2014/main" id="{1E29115C-3DAA-43CC-A416-A2CC539CB60F}"/>
              </a:ext>
            </a:extLst>
          </p:cNvPr>
          <p:cNvSpPr/>
          <p:nvPr/>
        </p:nvSpPr>
        <p:spPr>
          <a:xfrm flipV="1">
            <a:off x="2571750" y="43894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1" name="Ellips 130">
            <a:extLst>
              <a:ext uri="{FF2B5EF4-FFF2-40B4-BE49-F238E27FC236}">
                <a16:creationId xmlns:a16="http://schemas.microsoft.com/office/drawing/2014/main" id="{D68CF3CB-1A87-425C-A283-92232F999FBB}"/>
              </a:ext>
            </a:extLst>
          </p:cNvPr>
          <p:cNvSpPr/>
          <p:nvPr/>
        </p:nvSpPr>
        <p:spPr>
          <a:xfrm flipV="1">
            <a:off x="3000375" y="43894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2" name="Ellips 131">
            <a:extLst>
              <a:ext uri="{FF2B5EF4-FFF2-40B4-BE49-F238E27FC236}">
                <a16:creationId xmlns:a16="http://schemas.microsoft.com/office/drawing/2014/main" id="{69757C32-A1FB-49E6-B0E5-844A47630CF9}"/>
              </a:ext>
            </a:extLst>
          </p:cNvPr>
          <p:cNvSpPr/>
          <p:nvPr/>
        </p:nvSpPr>
        <p:spPr>
          <a:xfrm flipH="1">
            <a:off x="157162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3" name="Ellips 132">
            <a:extLst>
              <a:ext uri="{FF2B5EF4-FFF2-40B4-BE49-F238E27FC236}">
                <a16:creationId xmlns:a16="http://schemas.microsoft.com/office/drawing/2014/main" id="{2598C3DF-7528-4FFC-9465-510FA79FFAF8}"/>
              </a:ext>
            </a:extLst>
          </p:cNvPr>
          <p:cNvSpPr/>
          <p:nvPr/>
        </p:nvSpPr>
        <p:spPr>
          <a:xfrm flipV="1">
            <a:off x="185737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64" name="Object 20">
            <a:extLst>
              <a:ext uri="{FF2B5EF4-FFF2-40B4-BE49-F238E27FC236}">
                <a16:creationId xmlns:a16="http://schemas.microsoft.com/office/drawing/2014/main" id="{E6FD617B-4320-4775-B0DB-F7C9BBDB031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063" y="714375"/>
          <a:ext cx="4318000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5" name="Ekvation" r:id="rId40" imgW="2070000" imgH="444240" progId="Equation.3">
                  <p:embed/>
                </p:oleObj>
              </mc:Choice>
              <mc:Fallback>
                <p:oleObj name="Ekvation" r:id="rId40" imgW="2070000" imgH="444240" progId="Equation.3">
                  <p:embed/>
                  <p:pic>
                    <p:nvPicPr>
                      <p:cNvPr id="6164" name="Object 20">
                        <a:extLst>
                          <a:ext uri="{FF2B5EF4-FFF2-40B4-BE49-F238E27FC236}">
                            <a16:creationId xmlns:a16="http://schemas.microsoft.com/office/drawing/2014/main" id="{E6FD617B-4320-4775-B0DB-F7C9BBDB031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3" y="714375"/>
                        <a:ext cx="4318000" cy="930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6" name="Object 22">
            <a:extLst>
              <a:ext uri="{FF2B5EF4-FFF2-40B4-BE49-F238E27FC236}">
                <a16:creationId xmlns:a16="http://schemas.microsoft.com/office/drawing/2014/main" id="{FC27748B-CDA7-4023-9FF7-F8BD1AC3849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643188" y="1071563"/>
          <a:ext cx="1214437" cy="781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6" name="Ekvation" r:id="rId42" imgW="507960" imgH="393480" progId="Equation.3">
                  <p:embed/>
                </p:oleObj>
              </mc:Choice>
              <mc:Fallback>
                <p:oleObj name="Ekvation" r:id="rId42" imgW="507960" imgH="393480" progId="Equation.3">
                  <p:embed/>
                  <p:pic>
                    <p:nvPicPr>
                      <p:cNvPr id="6166" name="Object 22">
                        <a:extLst>
                          <a:ext uri="{FF2B5EF4-FFF2-40B4-BE49-F238E27FC236}">
                            <a16:creationId xmlns:a16="http://schemas.microsoft.com/office/drawing/2014/main" id="{FC27748B-CDA7-4023-9FF7-F8BD1AC3849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43188" y="1071563"/>
                        <a:ext cx="1214437" cy="781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7" name="Object 23">
            <a:extLst>
              <a:ext uri="{FF2B5EF4-FFF2-40B4-BE49-F238E27FC236}">
                <a16:creationId xmlns:a16="http://schemas.microsoft.com/office/drawing/2014/main" id="{45F746C9-12C3-40C5-91B7-3BA477229F7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86188" y="1071563"/>
          <a:ext cx="1071562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7" name="Ekvation" r:id="rId44" imgW="507960" imgH="419040" progId="Equation.3">
                  <p:embed/>
                </p:oleObj>
              </mc:Choice>
              <mc:Fallback>
                <p:oleObj name="Ekvation" r:id="rId44" imgW="507960" imgH="419040" progId="Equation.3">
                  <p:embed/>
                  <p:pic>
                    <p:nvPicPr>
                      <p:cNvPr id="6167" name="Object 23">
                        <a:extLst>
                          <a:ext uri="{FF2B5EF4-FFF2-40B4-BE49-F238E27FC236}">
                            <a16:creationId xmlns:a16="http://schemas.microsoft.com/office/drawing/2014/main" id="{45F746C9-12C3-40C5-91B7-3BA477229F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86188" y="1071563"/>
                        <a:ext cx="1071562" cy="83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8" name="Object 24">
            <a:extLst>
              <a:ext uri="{FF2B5EF4-FFF2-40B4-BE49-F238E27FC236}">
                <a16:creationId xmlns:a16="http://schemas.microsoft.com/office/drawing/2014/main" id="{574E1CBB-6317-4476-8DFD-F9487ACB3D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00313" y="428625"/>
          <a:ext cx="2430462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8" name="Ekvation" r:id="rId46" imgW="1168200" imgH="406080" progId="Equation.3">
                  <p:embed/>
                </p:oleObj>
              </mc:Choice>
              <mc:Fallback>
                <p:oleObj name="Ekvation" r:id="rId46" imgW="1168200" imgH="406080" progId="Equation.3">
                  <p:embed/>
                  <p:pic>
                    <p:nvPicPr>
                      <p:cNvPr id="6168" name="Object 24">
                        <a:extLst>
                          <a:ext uri="{FF2B5EF4-FFF2-40B4-BE49-F238E27FC236}">
                            <a16:creationId xmlns:a16="http://schemas.microsoft.com/office/drawing/2014/main" id="{574E1CBB-6317-4476-8DFD-F9487ACB3D7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313" y="428625"/>
                        <a:ext cx="2430462" cy="806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2" name="textruta 141">
            <a:extLst>
              <a:ext uri="{FF2B5EF4-FFF2-40B4-BE49-F238E27FC236}">
                <a16:creationId xmlns:a16="http://schemas.microsoft.com/office/drawing/2014/main" id="{820A1775-8D49-4957-8E5B-B5DDD14E8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3563" y="92868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 sz="2400">
                <a:latin typeface="Times New Roman" panose="02020603050405020304" pitchFamily="18" charset="0"/>
                <a:cs typeface="Times New Roman" panose="02020603050405020304" pitchFamily="18" charset="0"/>
              </a:rPr>
              <a:t>( Riemann summa )</a:t>
            </a:r>
            <a:endParaRPr lang="en-US" altLang="sv-SE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6" name="Rak pil 145">
            <a:extLst>
              <a:ext uri="{FF2B5EF4-FFF2-40B4-BE49-F238E27FC236}">
                <a16:creationId xmlns:a16="http://schemas.microsoft.com/office/drawing/2014/main" id="{D77139C8-BF60-4D61-A7DB-BB3D2825F554}"/>
              </a:ext>
            </a:extLst>
          </p:cNvPr>
          <p:cNvCxnSpPr/>
          <p:nvPr/>
        </p:nvCxnSpPr>
        <p:spPr>
          <a:xfrm rot="16200000" flipV="1">
            <a:off x="1178719" y="1464469"/>
            <a:ext cx="642938" cy="2857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ruta 146">
            <a:extLst>
              <a:ext uri="{FF2B5EF4-FFF2-40B4-BE49-F238E27FC236}">
                <a16:creationId xmlns:a16="http://schemas.microsoft.com/office/drawing/2014/main" id="{5721E759-4918-4002-8885-C56983C14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857375"/>
            <a:ext cx="73580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>
                <a:latin typeface="Times New Roman" panose="02020603050405020304" pitchFamily="18" charset="0"/>
                <a:cs typeface="Times New Roman" panose="02020603050405020304" pitchFamily="18" charset="0"/>
              </a:rPr>
              <a:t>Betecknar indelningen (</a:t>
            </a:r>
            <a:r>
              <a:rPr lang="sv-SE" altLang="sv-SE" u="sng"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sv-SE" altLang="sv-SE">
                <a:latin typeface="Times New Roman" panose="02020603050405020304" pitchFamily="18" charset="0"/>
                <a:cs typeface="Times New Roman" panose="02020603050405020304" pitchFamily="18" charset="0"/>
              </a:rPr>
              <a:t>artitionen) av                                           i delintervall</a:t>
            </a:r>
            <a:endParaRPr lang="en-US" altLang="sv-S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6170" name="Object 26">
            <a:extLst>
              <a:ext uri="{FF2B5EF4-FFF2-40B4-BE49-F238E27FC236}">
                <a16:creationId xmlns:a16="http://schemas.microsoft.com/office/drawing/2014/main" id="{9CDDA386-CB24-479C-B0EB-1ABAA7DB9F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57813" y="1928813"/>
          <a:ext cx="2214562" cy="298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" name="Ekvation" r:id="rId48" imgW="1498320" imgH="203040" progId="Equation.3">
                  <p:embed/>
                </p:oleObj>
              </mc:Choice>
              <mc:Fallback>
                <p:oleObj name="Ekvation" r:id="rId48" imgW="1498320" imgH="203040" progId="Equation.3">
                  <p:embed/>
                  <p:pic>
                    <p:nvPicPr>
                      <p:cNvPr id="6170" name="Object 26">
                        <a:extLst>
                          <a:ext uri="{FF2B5EF4-FFF2-40B4-BE49-F238E27FC236}">
                            <a16:creationId xmlns:a16="http://schemas.microsoft.com/office/drawing/2014/main" id="{9CDDA386-CB24-479C-B0EB-1ABAA7DB9F8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7813" y="1928813"/>
                        <a:ext cx="2214562" cy="298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0" name="Ellips 149">
            <a:extLst>
              <a:ext uri="{FF2B5EF4-FFF2-40B4-BE49-F238E27FC236}">
                <a16:creationId xmlns:a16="http://schemas.microsoft.com/office/drawing/2014/main" id="{3B3C0FD8-E778-43C0-B7C5-84F552D566A1}"/>
              </a:ext>
            </a:extLst>
          </p:cNvPr>
          <p:cNvSpPr/>
          <p:nvPr/>
        </p:nvSpPr>
        <p:spPr>
          <a:xfrm flipV="1">
            <a:off x="2643188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1" name="Ellips 150">
            <a:extLst>
              <a:ext uri="{FF2B5EF4-FFF2-40B4-BE49-F238E27FC236}">
                <a16:creationId xmlns:a16="http://schemas.microsoft.com/office/drawing/2014/main" id="{99961F22-FCB5-4F33-93DB-F3A67BBEC2AB}"/>
              </a:ext>
            </a:extLst>
          </p:cNvPr>
          <p:cNvSpPr/>
          <p:nvPr/>
        </p:nvSpPr>
        <p:spPr>
          <a:xfrm flipH="1">
            <a:off x="289242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3" name="Ellips 152">
            <a:extLst>
              <a:ext uri="{FF2B5EF4-FFF2-40B4-BE49-F238E27FC236}">
                <a16:creationId xmlns:a16="http://schemas.microsoft.com/office/drawing/2014/main" id="{98EE5FB2-5698-4A1D-928A-D0ACA456FE6B}"/>
              </a:ext>
            </a:extLst>
          </p:cNvPr>
          <p:cNvSpPr/>
          <p:nvPr/>
        </p:nvSpPr>
        <p:spPr>
          <a:xfrm flipH="1">
            <a:off x="3286125" y="44291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4" name="Ellips 153">
            <a:extLst>
              <a:ext uri="{FF2B5EF4-FFF2-40B4-BE49-F238E27FC236}">
                <a16:creationId xmlns:a16="http://schemas.microsoft.com/office/drawing/2014/main" id="{AF95E789-9805-468F-B707-37A0276287B7}"/>
              </a:ext>
            </a:extLst>
          </p:cNvPr>
          <p:cNvSpPr/>
          <p:nvPr/>
        </p:nvSpPr>
        <p:spPr>
          <a:xfrm flipH="1">
            <a:off x="3286125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5" name="Ellips 154">
            <a:extLst>
              <a:ext uri="{FF2B5EF4-FFF2-40B4-BE49-F238E27FC236}">
                <a16:creationId xmlns:a16="http://schemas.microsoft.com/office/drawing/2014/main" id="{E31E50F6-EE09-47E4-A824-9D5291DDFCA5}"/>
              </a:ext>
            </a:extLst>
          </p:cNvPr>
          <p:cNvSpPr/>
          <p:nvPr/>
        </p:nvSpPr>
        <p:spPr>
          <a:xfrm flipH="1">
            <a:off x="3643313" y="46434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6" name="Ellips 155">
            <a:extLst>
              <a:ext uri="{FF2B5EF4-FFF2-40B4-BE49-F238E27FC236}">
                <a16:creationId xmlns:a16="http://schemas.microsoft.com/office/drawing/2014/main" id="{6903116E-B689-461A-A37E-AFD1C107FBA0}"/>
              </a:ext>
            </a:extLst>
          </p:cNvPr>
          <p:cNvSpPr/>
          <p:nvPr/>
        </p:nvSpPr>
        <p:spPr>
          <a:xfrm flipH="1">
            <a:off x="4000500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7" name="Ellips 156">
            <a:extLst>
              <a:ext uri="{FF2B5EF4-FFF2-40B4-BE49-F238E27FC236}">
                <a16:creationId xmlns:a16="http://schemas.microsoft.com/office/drawing/2014/main" id="{C9A26BD2-B68B-4B31-82D9-895240F7659F}"/>
              </a:ext>
            </a:extLst>
          </p:cNvPr>
          <p:cNvSpPr/>
          <p:nvPr/>
        </p:nvSpPr>
        <p:spPr>
          <a:xfrm flipH="1">
            <a:off x="4286250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8" name="Ellips 157">
            <a:extLst>
              <a:ext uri="{FF2B5EF4-FFF2-40B4-BE49-F238E27FC236}">
                <a16:creationId xmlns:a16="http://schemas.microsoft.com/office/drawing/2014/main" id="{87C830AB-849A-4F9A-B08A-A958DE4B4781}"/>
              </a:ext>
            </a:extLst>
          </p:cNvPr>
          <p:cNvSpPr/>
          <p:nvPr/>
        </p:nvSpPr>
        <p:spPr>
          <a:xfrm flipH="1">
            <a:off x="3643313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9" name="Ellips 158">
            <a:extLst>
              <a:ext uri="{FF2B5EF4-FFF2-40B4-BE49-F238E27FC236}">
                <a16:creationId xmlns:a16="http://schemas.microsoft.com/office/drawing/2014/main" id="{55C691A1-4081-49C7-953D-883C9C332CCA}"/>
              </a:ext>
            </a:extLst>
          </p:cNvPr>
          <p:cNvSpPr/>
          <p:nvPr/>
        </p:nvSpPr>
        <p:spPr>
          <a:xfrm flipH="1">
            <a:off x="3357563" y="414337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0" name="Ellips 159">
            <a:extLst>
              <a:ext uri="{FF2B5EF4-FFF2-40B4-BE49-F238E27FC236}">
                <a16:creationId xmlns:a16="http://schemas.microsoft.com/office/drawing/2014/main" id="{44320541-086B-4EBC-9FBF-57E4D55E4C8C}"/>
              </a:ext>
            </a:extLst>
          </p:cNvPr>
          <p:cNvSpPr/>
          <p:nvPr/>
        </p:nvSpPr>
        <p:spPr>
          <a:xfrm flipH="1">
            <a:off x="4500563" y="46434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1" name="Ellips 160">
            <a:extLst>
              <a:ext uri="{FF2B5EF4-FFF2-40B4-BE49-F238E27FC236}">
                <a16:creationId xmlns:a16="http://schemas.microsoft.com/office/drawing/2014/main" id="{58AFFF6C-E6B2-4A84-9724-7AF91664CA31}"/>
              </a:ext>
            </a:extLst>
          </p:cNvPr>
          <p:cNvSpPr/>
          <p:nvPr/>
        </p:nvSpPr>
        <p:spPr>
          <a:xfrm flipH="1">
            <a:off x="4643438" y="44291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2" name="Ellips 161">
            <a:extLst>
              <a:ext uri="{FF2B5EF4-FFF2-40B4-BE49-F238E27FC236}">
                <a16:creationId xmlns:a16="http://schemas.microsoft.com/office/drawing/2014/main" id="{79C15CED-98AF-42B0-A8BA-E81C4EB68EB7}"/>
              </a:ext>
            </a:extLst>
          </p:cNvPr>
          <p:cNvSpPr/>
          <p:nvPr/>
        </p:nvSpPr>
        <p:spPr>
          <a:xfrm flipV="1">
            <a:off x="4214813" y="435768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3" name="Ellips 162">
            <a:extLst>
              <a:ext uri="{FF2B5EF4-FFF2-40B4-BE49-F238E27FC236}">
                <a16:creationId xmlns:a16="http://schemas.microsoft.com/office/drawing/2014/main" id="{5ACC2EA7-FAFB-47D7-BEC3-EF90BB9CFC9E}"/>
              </a:ext>
            </a:extLst>
          </p:cNvPr>
          <p:cNvSpPr/>
          <p:nvPr/>
        </p:nvSpPr>
        <p:spPr>
          <a:xfrm flipH="1">
            <a:off x="3643313" y="435768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4" name="Ellips 163">
            <a:extLst>
              <a:ext uri="{FF2B5EF4-FFF2-40B4-BE49-F238E27FC236}">
                <a16:creationId xmlns:a16="http://schemas.microsoft.com/office/drawing/2014/main" id="{97E1576D-7D19-46B0-A679-978C96854C60}"/>
              </a:ext>
            </a:extLst>
          </p:cNvPr>
          <p:cNvSpPr/>
          <p:nvPr/>
        </p:nvSpPr>
        <p:spPr>
          <a:xfrm flipH="1">
            <a:off x="4643438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5" name="Ellips 164">
            <a:extLst>
              <a:ext uri="{FF2B5EF4-FFF2-40B4-BE49-F238E27FC236}">
                <a16:creationId xmlns:a16="http://schemas.microsoft.com/office/drawing/2014/main" id="{E125DEFD-E956-4130-AC27-39DE18B6B40D}"/>
              </a:ext>
            </a:extLst>
          </p:cNvPr>
          <p:cNvSpPr/>
          <p:nvPr/>
        </p:nvSpPr>
        <p:spPr>
          <a:xfrm flipH="1">
            <a:off x="4000500" y="40005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6" name="Ellips 165">
            <a:extLst>
              <a:ext uri="{FF2B5EF4-FFF2-40B4-BE49-F238E27FC236}">
                <a16:creationId xmlns:a16="http://schemas.microsoft.com/office/drawing/2014/main" id="{C1B41FFA-2214-4A6B-879D-95C00D696899}"/>
              </a:ext>
            </a:extLst>
          </p:cNvPr>
          <p:cNvSpPr/>
          <p:nvPr/>
        </p:nvSpPr>
        <p:spPr>
          <a:xfrm flipH="1">
            <a:off x="4214813" y="400050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7" name="Ellips 166">
            <a:extLst>
              <a:ext uri="{FF2B5EF4-FFF2-40B4-BE49-F238E27FC236}">
                <a16:creationId xmlns:a16="http://schemas.microsoft.com/office/drawing/2014/main" id="{26AAA601-2C4F-4F61-AAC4-7B3563A92F7B}"/>
              </a:ext>
            </a:extLst>
          </p:cNvPr>
          <p:cNvSpPr/>
          <p:nvPr/>
        </p:nvSpPr>
        <p:spPr>
          <a:xfrm flipH="1">
            <a:off x="4000500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1049" name="Object 27">
            <a:extLst>
              <a:ext uri="{FF2B5EF4-FFF2-40B4-BE49-F238E27FC236}">
                <a16:creationId xmlns:a16="http://schemas.microsoft.com/office/drawing/2014/main" id="{5FD3A731-C82E-4FAF-A4DD-0AAB098CD59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8625" y="5168900"/>
          <a:ext cx="241300" cy="258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0" name="Ekvation" r:id="rId50" imgW="177480" imgH="190440" progId="Equation.3">
                  <p:embed/>
                </p:oleObj>
              </mc:Choice>
              <mc:Fallback>
                <p:oleObj name="Ekvation" r:id="rId50" imgW="177480" imgH="190440" progId="Equation.3">
                  <p:embed/>
                  <p:pic>
                    <p:nvPicPr>
                      <p:cNvPr id="1049" name="Object 27">
                        <a:extLst>
                          <a:ext uri="{FF2B5EF4-FFF2-40B4-BE49-F238E27FC236}">
                            <a16:creationId xmlns:a16="http://schemas.microsoft.com/office/drawing/2014/main" id="{5FD3A731-C82E-4FAF-A4DD-0AAB098CD59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5168900"/>
                        <a:ext cx="241300" cy="258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0" name="Object 28">
            <a:extLst>
              <a:ext uri="{FF2B5EF4-FFF2-40B4-BE49-F238E27FC236}">
                <a16:creationId xmlns:a16="http://schemas.microsoft.com/office/drawing/2014/main" id="{85744707-91AF-4B08-A698-ABFAE60A108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2250" y="5214938"/>
          <a:ext cx="153988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1" name="Ekvation" r:id="rId52" imgW="114120" imgH="139680" progId="Equation.3">
                  <p:embed/>
                </p:oleObj>
              </mc:Choice>
              <mc:Fallback>
                <p:oleObj name="Ekvation" r:id="rId52" imgW="114120" imgH="139680" progId="Equation.3">
                  <p:embed/>
                  <p:pic>
                    <p:nvPicPr>
                      <p:cNvPr id="1050" name="Object 28">
                        <a:extLst>
                          <a:ext uri="{FF2B5EF4-FFF2-40B4-BE49-F238E27FC236}">
                            <a16:creationId xmlns:a16="http://schemas.microsoft.com/office/drawing/2014/main" id="{85744707-91AF-4B08-A698-ABFAE60A108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250" y="5214938"/>
                        <a:ext cx="153988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1" name="Object 29">
            <a:extLst>
              <a:ext uri="{FF2B5EF4-FFF2-40B4-BE49-F238E27FC236}">
                <a16:creationId xmlns:a16="http://schemas.microsoft.com/office/drawing/2014/main" id="{1D5A585A-2C41-4846-8D04-638F2283E31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36563" y="4794250"/>
          <a:ext cx="223837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2" name="Ekvation" r:id="rId54" imgW="164880" imgH="215640" progId="Equation.3">
                  <p:embed/>
                </p:oleObj>
              </mc:Choice>
              <mc:Fallback>
                <p:oleObj name="Ekvation" r:id="rId54" imgW="164880" imgH="215640" progId="Equation.3">
                  <p:embed/>
                  <p:pic>
                    <p:nvPicPr>
                      <p:cNvPr id="1051" name="Object 29">
                        <a:extLst>
                          <a:ext uri="{FF2B5EF4-FFF2-40B4-BE49-F238E27FC236}">
                            <a16:creationId xmlns:a16="http://schemas.microsoft.com/office/drawing/2014/main" id="{1D5A585A-2C41-4846-8D04-638F2283E31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563" y="4794250"/>
                        <a:ext cx="223837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2" name="Object 30">
            <a:extLst>
              <a:ext uri="{FF2B5EF4-FFF2-40B4-BE49-F238E27FC236}">
                <a16:creationId xmlns:a16="http://schemas.microsoft.com/office/drawing/2014/main" id="{AAC4E3A6-2720-4D14-8254-35CC0097495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0688" y="4437063"/>
          <a:ext cx="258762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3" name="Ekvation" r:id="rId56" imgW="190440" imgH="215640" progId="Equation.3">
                  <p:embed/>
                </p:oleObj>
              </mc:Choice>
              <mc:Fallback>
                <p:oleObj name="Ekvation" r:id="rId56" imgW="190440" imgH="215640" progId="Equation.3">
                  <p:embed/>
                  <p:pic>
                    <p:nvPicPr>
                      <p:cNvPr id="1052" name="Object 30">
                        <a:extLst>
                          <a:ext uri="{FF2B5EF4-FFF2-40B4-BE49-F238E27FC236}">
                            <a16:creationId xmlns:a16="http://schemas.microsoft.com/office/drawing/2014/main" id="{AAC4E3A6-2720-4D14-8254-35CC0097495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4437063"/>
                        <a:ext cx="258762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3" name="Object 31">
            <a:extLst>
              <a:ext uri="{FF2B5EF4-FFF2-40B4-BE49-F238E27FC236}">
                <a16:creationId xmlns:a16="http://schemas.microsoft.com/office/drawing/2014/main" id="{E83C62FB-85EC-40FF-BC4B-3CB73291C4B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36563" y="4168775"/>
          <a:ext cx="223837" cy="258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4" name="Ekvation" r:id="rId58" imgW="164880" imgH="190440" progId="Equation.3">
                  <p:embed/>
                </p:oleObj>
              </mc:Choice>
              <mc:Fallback>
                <p:oleObj name="Ekvation" r:id="rId58" imgW="164880" imgH="190440" progId="Equation.3">
                  <p:embed/>
                  <p:pic>
                    <p:nvPicPr>
                      <p:cNvPr id="1053" name="Object 31">
                        <a:extLst>
                          <a:ext uri="{FF2B5EF4-FFF2-40B4-BE49-F238E27FC236}">
                            <a16:creationId xmlns:a16="http://schemas.microsoft.com/office/drawing/2014/main" id="{E83C62FB-85EC-40FF-BC4B-3CB73291C4B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563" y="4168775"/>
                        <a:ext cx="223837" cy="258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4" name="Object 32">
            <a:extLst>
              <a:ext uri="{FF2B5EF4-FFF2-40B4-BE49-F238E27FC236}">
                <a16:creationId xmlns:a16="http://schemas.microsoft.com/office/drawing/2014/main" id="{CD1F0B1E-3B85-4F83-AFDC-D5AF0685802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96863" y="2571750"/>
          <a:ext cx="361950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5" name="Ekvation" r:id="rId60" imgW="266400" imgH="228600" progId="Equation.3">
                  <p:embed/>
                </p:oleObj>
              </mc:Choice>
              <mc:Fallback>
                <p:oleObj name="Ekvation" r:id="rId60" imgW="266400" imgH="228600" progId="Equation.3">
                  <p:embed/>
                  <p:pic>
                    <p:nvPicPr>
                      <p:cNvPr id="1054" name="Object 32">
                        <a:extLst>
                          <a:ext uri="{FF2B5EF4-FFF2-40B4-BE49-F238E27FC236}">
                            <a16:creationId xmlns:a16="http://schemas.microsoft.com/office/drawing/2014/main" id="{CD1F0B1E-3B85-4F83-AFDC-D5AF0685802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863" y="2571750"/>
                        <a:ext cx="361950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5" name="Object 33">
            <a:extLst>
              <a:ext uri="{FF2B5EF4-FFF2-40B4-BE49-F238E27FC236}">
                <a16:creationId xmlns:a16="http://schemas.microsoft.com/office/drawing/2014/main" id="{34B890D5-0EFB-411D-8993-F66EFBB34DE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9250" y="2286000"/>
          <a:ext cx="258763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6" name="Ekvation" r:id="rId62" imgW="190440" imgH="228600" progId="Equation.3">
                  <p:embed/>
                </p:oleObj>
              </mc:Choice>
              <mc:Fallback>
                <p:oleObj name="Ekvation" r:id="rId62" imgW="190440" imgH="228600" progId="Equation.3">
                  <p:embed/>
                  <p:pic>
                    <p:nvPicPr>
                      <p:cNvPr id="1055" name="Object 33">
                        <a:extLst>
                          <a:ext uri="{FF2B5EF4-FFF2-40B4-BE49-F238E27FC236}">
                            <a16:creationId xmlns:a16="http://schemas.microsoft.com/office/drawing/2014/main" id="{34B890D5-0EFB-411D-8993-F66EFBB34D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" y="2286000"/>
                        <a:ext cx="258763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6" name="Object 34">
            <a:extLst>
              <a:ext uri="{FF2B5EF4-FFF2-40B4-BE49-F238E27FC236}">
                <a16:creationId xmlns:a16="http://schemas.microsoft.com/office/drawing/2014/main" id="{5E1AC4DD-39C1-48C6-90FD-0BFDEE26CE3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063" y="3714750"/>
          <a:ext cx="104775" cy="257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7" name="Ekvation" r:id="rId64" imgW="75960" imgH="190440" progId="Equation.3">
                  <p:embed/>
                </p:oleObj>
              </mc:Choice>
              <mc:Fallback>
                <p:oleObj name="Ekvation" r:id="rId64" imgW="75960" imgH="190440" progId="Equation.3">
                  <p:embed/>
                  <p:pic>
                    <p:nvPicPr>
                      <p:cNvPr id="1056" name="Object 34">
                        <a:extLst>
                          <a:ext uri="{FF2B5EF4-FFF2-40B4-BE49-F238E27FC236}">
                            <a16:creationId xmlns:a16="http://schemas.microsoft.com/office/drawing/2014/main" id="{5E1AC4DD-39C1-48C6-90FD-0BFDEE26CE3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3" y="3714750"/>
                        <a:ext cx="104775" cy="257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7" name="Object 35">
            <a:extLst>
              <a:ext uri="{FF2B5EF4-FFF2-40B4-BE49-F238E27FC236}">
                <a16:creationId xmlns:a16="http://schemas.microsoft.com/office/drawing/2014/main" id="{15B806FE-1CED-4BF8-B368-4A8DDEB151A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2332038"/>
          <a:ext cx="188912" cy="239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8" name="Ekvation" r:id="rId66" imgW="139680" imgH="177480" progId="Equation.3">
                  <p:embed/>
                </p:oleObj>
              </mc:Choice>
              <mc:Fallback>
                <p:oleObj name="Ekvation" r:id="rId66" imgW="139680" imgH="177480" progId="Equation.3">
                  <p:embed/>
                  <p:pic>
                    <p:nvPicPr>
                      <p:cNvPr id="1057" name="Object 35">
                        <a:extLst>
                          <a:ext uri="{FF2B5EF4-FFF2-40B4-BE49-F238E27FC236}">
                            <a16:creationId xmlns:a16="http://schemas.microsoft.com/office/drawing/2014/main" id="{15B806FE-1CED-4BF8-B368-4A8DDEB151A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2332038"/>
                        <a:ext cx="188912" cy="239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9" name="Ellips 178">
            <a:extLst>
              <a:ext uri="{FF2B5EF4-FFF2-40B4-BE49-F238E27FC236}">
                <a16:creationId xmlns:a16="http://schemas.microsoft.com/office/drawing/2014/main" id="{7BECBD67-C60B-4901-8086-FA27D6FA4C30}"/>
              </a:ext>
            </a:extLst>
          </p:cNvPr>
          <p:cNvSpPr/>
          <p:nvPr/>
        </p:nvSpPr>
        <p:spPr>
          <a:xfrm flipH="1">
            <a:off x="457200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0" name="Ellips 179">
            <a:extLst>
              <a:ext uri="{FF2B5EF4-FFF2-40B4-BE49-F238E27FC236}">
                <a16:creationId xmlns:a16="http://schemas.microsoft.com/office/drawing/2014/main" id="{6DD31050-CEDF-452B-990B-B6D5A214A66D}"/>
              </a:ext>
            </a:extLst>
          </p:cNvPr>
          <p:cNvSpPr/>
          <p:nvPr/>
        </p:nvSpPr>
        <p:spPr>
          <a:xfrm flipH="1">
            <a:off x="428625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1" name="Ellips 180">
            <a:extLst>
              <a:ext uri="{FF2B5EF4-FFF2-40B4-BE49-F238E27FC236}">
                <a16:creationId xmlns:a16="http://schemas.microsoft.com/office/drawing/2014/main" id="{E517E072-9B1F-4B6C-AEAA-F7CC15517131}"/>
              </a:ext>
            </a:extLst>
          </p:cNvPr>
          <p:cNvSpPr/>
          <p:nvPr/>
        </p:nvSpPr>
        <p:spPr>
          <a:xfrm flipH="1">
            <a:off x="4000500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2" name="Ellips 181">
            <a:extLst>
              <a:ext uri="{FF2B5EF4-FFF2-40B4-BE49-F238E27FC236}">
                <a16:creationId xmlns:a16="http://schemas.microsoft.com/office/drawing/2014/main" id="{37A91BC8-D42B-4AB0-9465-52EFB8698CC0}"/>
              </a:ext>
            </a:extLst>
          </p:cNvPr>
          <p:cNvSpPr/>
          <p:nvPr/>
        </p:nvSpPr>
        <p:spPr>
          <a:xfrm flipH="1">
            <a:off x="457200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3" name="Ellips 182">
            <a:extLst>
              <a:ext uri="{FF2B5EF4-FFF2-40B4-BE49-F238E27FC236}">
                <a16:creationId xmlns:a16="http://schemas.microsoft.com/office/drawing/2014/main" id="{88709790-1B1E-4631-A863-3F929EE66DC8}"/>
              </a:ext>
            </a:extLst>
          </p:cNvPr>
          <p:cNvSpPr/>
          <p:nvPr/>
        </p:nvSpPr>
        <p:spPr>
          <a:xfrm flipH="1">
            <a:off x="457200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4" name="Ellips 183">
            <a:extLst>
              <a:ext uri="{FF2B5EF4-FFF2-40B4-BE49-F238E27FC236}">
                <a16:creationId xmlns:a16="http://schemas.microsoft.com/office/drawing/2014/main" id="{3219CAFC-683B-422F-A9B5-45E7FD74AC00}"/>
              </a:ext>
            </a:extLst>
          </p:cNvPr>
          <p:cNvSpPr/>
          <p:nvPr/>
        </p:nvSpPr>
        <p:spPr>
          <a:xfrm flipH="1">
            <a:off x="4572000" y="26431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6" name="Ellips 185">
            <a:extLst>
              <a:ext uri="{FF2B5EF4-FFF2-40B4-BE49-F238E27FC236}">
                <a16:creationId xmlns:a16="http://schemas.microsoft.com/office/drawing/2014/main" id="{A3EC4823-4C4E-4118-8DE2-5ED19F6EDDCB}"/>
              </a:ext>
            </a:extLst>
          </p:cNvPr>
          <p:cNvSpPr/>
          <p:nvPr/>
        </p:nvSpPr>
        <p:spPr>
          <a:xfrm flipH="1">
            <a:off x="400050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7" name="Ellips 186">
            <a:extLst>
              <a:ext uri="{FF2B5EF4-FFF2-40B4-BE49-F238E27FC236}">
                <a16:creationId xmlns:a16="http://schemas.microsoft.com/office/drawing/2014/main" id="{03FA76B8-4251-4827-85DD-A7384EE616B8}"/>
              </a:ext>
            </a:extLst>
          </p:cNvPr>
          <p:cNvSpPr/>
          <p:nvPr/>
        </p:nvSpPr>
        <p:spPr>
          <a:xfrm flipH="1">
            <a:off x="428625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8" name="Ellips 187">
            <a:extLst>
              <a:ext uri="{FF2B5EF4-FFF2-40B4-BE49-F238E27FC236}">
                <a16:creationId xmlns:a16="http://schemas.microsoft.com/office/drawing/2014/main" id="{3566406A-9D0D-4AAC-88B4-6F7B5CBC677F}"/>
              </a:ext>
            </a:extLst>
          </p:cNvPr>
          <p:cNvSpPr/>
          <p:nvPr/>
        </p:nvSpPr>
        <p:spPr>
          <a:xfrm flipH="1">
            <a:off x="42862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9" name="Ellips 188">
            <a:extLst>
              <a:ext uri="{FF2B5EF4-FFF2-40B4-BE49-F238E27FC236}">
                <a16:creationId xmlns:a16="http://schemas.microsoft.com/office/drawing/2014/main" id="{7CD1EA9B-6345-42BE-A6B1-01E139542FD8}"/>
              </a:ext>
            </a:extLst>
          </p:cNvPr>
          <p:cNvSpPr/>
          <p:nvPr/>
        </p:nvSpPr>
        <p:spPr>
          <a:xfrm flipH="1">
            <a:off x="428625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0" name="Ellips 189">
            <a:extLst>
              <a:ext uri="{FF2B5EF4-FFF2-40B4-BE49-F238E27FC236}">
                <a16:creationId xmlns:a16="http://schemas.microsoft.com/office/drawing/2014/main" id="{78B38598-AECD-4F9B-800A-510D335A26AB}"/>
              </a:ext>
            </a:extLst>
          </p:cNvPr>
          <p:cNvSpPr/>
          <p:nvPr/>
        </p:nvSpPr>
        <p:spPr>
          <a:xfrm flipH="1">
            <a:off x="4286250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1" name="Ellips 190">
            <a:extLst>
              <a:ext uri="{FF2B5EF4-FFF2-40B4-BE49-F238E27FC236}">
                <a16:creationId xmlns:a16="http://schemas.microsoft.com/office/drawing/2014/main" id="{0FD9E979-EE4B-4D59-B783-AF48F042D429}"/>
              </a:ext>
            </a:extLst>
          </p:cNvPr>
          <p:cNvSpPr/>
          <p:nvPr/>
        </p:nvSpPr>
        <p:spPr>
          <a:xfrm flipH="1">
            <a:off x="4000500" y="2428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2" name="Ellips 191">
            <a:extLst>
              <a:ext uri="{FF2B5EF4-FFF2-40B4-BE49-F238E27FC236}">
                <a16:creationId xmlns:a16="http://schemas.microsoft.com/office/drawing/2014/main" id="{70A7CDCA-9D4F-483D-9B2A-6CEE04944AE6}"/>
              </a:ext>
            </a:extLst>
          </p:cNvPr>
          <p:cNvSpPr/>
          <p:nvPr/>
        </p:nvSpPr>
        <p:spPr>
          <a:xfrm flipH="1">
            <a:off x="4071938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3" name="Ellips 192">
            <a:extLst>
              <a:ext uri="{FF2B5EF4-FFF2-40B4-BE49-F238E27FC236}">
                <a16:creationId xmlns:a16="http://schemas.microsoft.com/office/drawing/2014/main" id="{1A2586F3-FDB2-4CD8-B909-0A99B5F7AF71}"/>
              </a:ext>
            </a:extLst>
          </p:cNvPr>
          <p:cNvSpPr/>
          <p:nvPr/>
        </p:nvSpPr>
        <p:spPr>
          <a:xfrm flipV="1">
            <a:off x="400050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4" name="Ellips 193">
            <a:extLst>
              <a:ext uri="{FF2B5EF4-FFF2-40B4-BE49-F238E27FC236}">
                <a16:creationId xmlns:a16="http://schemas.microsoft.com/office/drawing/2014/main" id="{BDD8EA95-B757-423C-BFC6-06C6994E5C32}"/>
              </a:ext>
            </a:extLst>
          </p:cNvPr>
          <p:cNvSpPr/>
          <p:nvPr/>
        </p:nvSpPr>
        <p:spPr>
          <a:xfrm flipH="1">
            <a:off x="371475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5" name="Ellips 194">
            <a:extLst>
              <a:ext uri="{FF2B5EF4-FFF2-40B4-BE49-F238E27FC236}">
                <a16:creationId xmlns:a16="http://schemas.microsoft.com/office/drawing/2014/main" id="{1ABBB4EE-04FD-4923-BAF4-555DC1B29F8C}"/>
              </a:ext>
            </a:extLst>
          </p:cNvPr>
          <p:cNvSpPr/>
          <p:nvPr/>
        </p:nvSpPr>
        <p:spPr>
          <a:xfrm flipH="1">
            <a:off x="37147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6" name="Ellips 195">
            <a:extLst>
              <a:ext uri="{FF2B5EF4-FFF2-40B4-BE49-F238E27FC236}">
                <a16:creationId xmlns:a16="http://schemas.microsoft.com/office/drawing/2014/main" id="{4742096B-8A94-43F2-A59F-339B685613BB}"/>
              </a:ext>
            </a:extLst>
          </p:cNvPr>
          <p:cNvSpPr/>
          <p:nvPr/>
        </p:nvSpPr>
        <p:spPr>
          <a:xfrm flipH="1">
            <a:off x="371475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80" name="Object 36">
            <a:extLst>
              <a:ext uri="{FF2B5EF4-FFF2-40B4-BE49-F238E27FC236}">
                <a16:creationId xmlns:a16="http://schemas.microsoft.com/office/drawing/2014/main" id="{08F42911-F2E1-474A-AF10-C544C95731C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357938" y="4429125"/>
          <a:ext cx="1501775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9" name="Ekvation" r:id="rId68" imgW="723600" imgH="419040" progId="Equation.3">
                  <p:embed/>
                </p:oleObj>
              </mc:Choice>
              <mc:Fallback>
                <p:oleObj name="Ekvation" r:id="rId68" imgW="723600" imgH="419040" progId="Equation.3">
                  <p:embed/>
                  <p:pic>
                    <p:nvPicPr>
                      <p:cNvPr id="6180" name="Object 36">
                        <a:extLst>
                          <a:ext uri="{FF2B5EF4-FFF2-40B4-BE49-F238E27FC236}">
                            <a16:creationId xmlns:a16="http://schemas.microsoft.com/office/drawing/2014/main" id="{08F42911-F2E1-474A-AF10-C544C95731C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7938" y="4429125"/>
                        <a:ext cx="1501775" cy="749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9" name="Ellips 198">
            <a:extLst>
              <a:ext uri="{FF2B5EF4-FFF2-40B4-BE49-F238E27FC236}">
                <a16:creationId xmlns:a16="http://schemas.microsoft.com/office/drawing/2014/main" id="{15532B73-72BA-4D99-A0F7-9EA872A9B3B5}"/>
              </a:ext>
            </a:extLst>
          </p:cNvPr>
          <p:cNvSpPr/>
          <p:nvPr/>
        </p:nvSpPr>
        <p:spPr>
          <a:xfrm flipH="1">
            <a:off x="1571625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0" name="Ellips 199">
            <a:extLst>
              <a:ext uri="{FF2B5EF4-FFF2-40B4-BE49-F238E27FC236}">
                <a16:creationId xmlns:a16="http://schemas.microsoft.com/office/drawing/2014/main" id="{2BC2AF13-A252-41CB-AAD8-93698ADBE9A3}"/>
              </a:ext>
            </a:extLst>
          </p:cNvPr>
          <p:cNvSpPr/>
          <p:nvPr/>
        </p:nvSpPr>
        <p:spPr>
          <a:xfrm flipH="1">
            <a:off x="192881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1" name="Ellips 200">
            <a:extLst>
              <a:ext uri="{FF2B5EF4-FFF2-40B4-BE49-F238E27FC236}">
                <a16:creationId xmlns:a16="http://schemas.microsoft.com/office/drawing/2014/main" id="{60B25379-BF64-4E31-A1E4-B22B731DC448}"/>
              </a:ext>
            </a:extLst>
          </p:cNvPr>
          <p:cNvSpPr/>
          <p:nvPr/>
        </p:nvSpPr>
        <p:spPr>
          <a:xfrm flipH="1">
            <a:off x="221456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2" name="Ellips 201">
            <a:extLst>
              <a:ext uri="{FF2B5EF4-FFF2-40B4-BE49-F238E27FC236}">
                <a16:creationId xmlns:a16="http://schemas.microsoft.com/office/drawing/2014/main" id="{49791498-46BB-41F7-ADE6-317CD23DCF64}"/>
              </a:ext>
            </a:extLst>
          </p:cNvPr>
          <p:cNvSpPr/>
          <p:nvPr/>
        </p:nvSpPr>
        <p:spPr>
          <a:xfrm flipH="1">
            <a:off x="250031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3" name="Ellips 202">
            <a:extLst>
              <a:ext uri="{FF2B5EF4-FFF2-40B4-BE49-F238E27FC236}">
                <a16:creationId xmlns:a16="http://schemas.microsoft.com/office/drawing/2014/main" id="{0DFB6C78-B04C-43CA-909A-E99744255B44}"/>
              </a:ext>
            </a:extLst>
          </p:cNvPr>
          <p:cNvSpPr/>
          <p:nvPr/>
        </p:nvSpPr>
        <p:spPr>
          <a:xfrm flipH="1">
            <a:off x="1500188" y="33575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4" name="Ellips 203">
            <a:extLst>
              <a:ext uri="{FF2B5EF4-FFF2-40B4-BE49-F238E27FC236}">
                <a16:creationId xmlns:a16="http://schemas.microsoft.com/office/drawing/2014/main" id="{646459F9-0368-4451-B99E-FE5DB6BAA270}"/>
              </a:ext>
            </a:extLst>
          </p:cNvPr>
          <p:cNvSpPr/>
          <p:nvPr/>
        </p:nvSpPr>
        <p:spPr>
          <a:xfrm flipH="1">
            <a:off x="1785938" y="342900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5" name="Ellips 204">
            <a:extLst>
              <a:ext uri="{FF2B5EF4-FFF2-40B4-BE49-F238E27FC236}">
                <a16:creationId xmlns:a16="http://schemas.microsoft.com/office/drawing/2014/main" id="{060C3495-BFB1-4912-9231-BB1F4AF95025}"/>
              </a:ext>
            </a:extLst>
          </p:cNvPr>
          <p:cNvSpPr/>
          <p:nvPr/>
        </p:nvSpPr>
        <p:spPr>
          <a:xfrm flipH="1">
            <a:off x="2286000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6" name="Ellips 205">
            <a:extLst>
              <a:ext uri="{FF2B5EF4-FFF2-40B4-BE49-F238E27FC236}">
                <a16:creationId xmlns:a16="http://schemas.microsoft.com/office/drawing/2014/main" id="{D60CB572-D3F5-48C1-96CC-E27242B5A464}"/>
              </a:ext>
            </a:extLst>
          </p:cNvPr>
          <p:cNvSpPr/>
          <p:nvPr/>
        </p:nvSpPr>
        <p:spPr>
          <a:xfrm flipH="1">
            <a:off x="2571750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7" name="Ellips 206">
            <a:extLst>
              <a:ext uri="{FF2B5EF4-FFF2-40B4-BE49-F238E27FC236}">
                <a16:creationId xmlns:a16="http://schemas.microsoft.com/office/drawing/2014/main" id="{01521BD0-EAF4-4BE3-911C-0355AFB7F4A2}"/>
              </a:ext>
            </a:extLst>
          </p:cNvPr>
          <p:cNvSpPr/>
          <p:nvPr/>
        </p:nvSpPr>
        <p:spPr>
          <a:xfrm flipH="1">
            <a:off x="3000375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8" name="Ellips 207">
            <a:extLst>
              <a:ext uri="{FF2B5EF4-FFF2-40B4-BE49-F238E27FC236}">
                <a16:creationId xmlns:a16="http://schemas.microsoft.com/office/drawing/2014/main" id="{7A1E0C7C-3BD0-4C57-B032-8488F8BEB42F}"/>
              </a:ext>
            </a:extLst>
          </p:cNvPr>
          <p:cNvSpPr/>
          <p:nvPr/>
        </p:nvSpPr>
        <p:spPr>
          <a:xfrm flipH="1">
            <a:off x="2857500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9" name="Ellips 208">
            <a:extLst>
              <a:ext uri="{FF2B5EF4-FFF2-40B4-BE49-F238E27FC236}">
                <a16:creationId xmlns:a16="http://schemas.microsoft.com/office/drawing/2014/main" id="{2FD35216-74FF-4C64-8E7F-E0F24594A798}"/>
              </a:ext>
            </a:extLst>
          </p:cNvPr>
          <p:cNvSpPr/>
          <p:nvPr/>
        </p:nvSpPr>
        <p:spPr>
          <a:xfrm flipH="1">
            <a:off x="300037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0" name="Ellips 209">
            <a:extLst>
              <a:ext uri="{FF2B5EF4-FFF2-40B4-BE49-F238E27FC236}">
                <a16:creationId xmlns:a16="http://schemas.microsoft.com/office/drawing/2014/main" id="{7282BA7D-689E-491B-8D51-3ED12E1144A6}"/>
              </a:ext>
            </a:extLst>
          </p:cNvPr>
          <p:cNvSpPr/>
          <p:nvPr/>
        </p:nvSpPr>
        <p:spPr>
          <a:xfrm flipH="1">
            <a:off x="3357563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1" name="Ellips 210">
            <a:extLst>
              <a:ext uri="{FF2B5EF4-FFF2-40B4-BE49-F238E27FC236}">
                <a16:creationId xmlns:a16="http://schemas.microsoft.com/office/drawing/2014/main" id="{5D7C441F-7136-4C93-820D-E6586F4F1B3F}"/>
              </a:ext>
            </a:extLst>
          </p:cNvPr>
          <p:cNvSpPr/>
          <p:nvPr/>
        </p:nvSpPr>
        <p:spPr>
          <a:xfrm flipH="1">
            <a:off x="328612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2" name="Ellips 211">
            <a:extLst>
              <a:ext uri="{FF2B5EF4-FFF2-40B4-BE49-F238E27FC236}">
                <a16:creationId xmlns:a16="http://schemas.microsoft.com/office/drawing/2014/main" id="{FB8F5921-11D4-4A1A-8ECE-E9FEC321EDA9}"/>
              </a:ext>
            </a:extLst>
          </p:cNvPr>
          <p:cNvSpPr/>
          <p:nvPr/>
        </p:nvSpPr>
        <p:spPr>
          <a:xfrm flipH="1">
            <a:off x="2857500" y="2786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3" name="Ellips 212">
            <a:extLst>
              <a:ext uri="{FF2B5EF4-FFF2-40B4-BE49-F238E27FC236}">
                <a16:creationId xmlns:a16="http://schemas.microsoft.com/office/drawing/2014/main" id="{29211F62-743E-4984-80FA-7187B69C6DA4}"/>
              </a:ext>
            </a:extLst>
          </p:cNvPr>
          <p:cNvSpPr/>
          <p:nvPr/>
        </p:nvSpPr>
        <p:spPr>
          <a:xfrm flipH="1">
            <a:off x="2857500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4" name="Ellips 213">
            <a:extLst>
              <a:ext uri="{FF2B5EF4-FFF2-40B4-BE49-F238E27FC236}">
                <a16:creationId xmlns:a16="http://schemas.microsoft.com/office/drawing/2014/main" id="{1AFAF45B-9F27-42F8-91C0-10CBA31C54F5}"/>
              </a:ext>
            </a:extLst>
          </p:cNvPr>
          <p:cNvSpPr/>
          <p:nvPr/>
        </p:nvSpPr>
        <p:spPr>
          <a:xfrm flipH="1">
            <a:off x="3286125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5" name="Ellips 214">
            <a:extLst>
              <a:ext uri="{FF2B5EF4-FFF2-40B4-BE49-F238E27FC236}">
                <a16:creationId xmlns:a16="http://schemas.microsoft.com/office/drawing/2014/main" id="{7231EF78-87BE-4031-937D-593821B8EA23}"/>
              </a:ext>
            </a:extLst>
          </p:cNvPr>
          <p:cNvSpPr/>
          <p:nvPr/>
        </p:nvSpPr>
        <p:spPr>
          <a:xfrm flipH="1">
            <a:off x="3357563" y="32861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6" name="Ellips 215">
            <a:extLst>
              <a:ext uri="{FF2B5EF4-FFF2-40B4-BE49-F238E27FC236}">
                <a16:creationId xmlns:a16="http://schemas.microsoft.com/office/drawing/2014/main" id="{4BA2D2B9-BC9A-4BBC-BF70-5134F813DFF7}"/>
              </a:ext>
            </a:extLst>
          </p:cNvPr>
          <p:cNvSpPr/>
          <p:nvPr/>
        </p:nvSpPr>
        <p:spPr>
          <a:xfrm flipH="1">
            <a:off x="3643313" y="2500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7" name="Ellips 216">
            <a:extLst>
              <a:ext uri="{FF2B5EF4-FFF2-40B4-BE49-F238E27FC236}">
                <a16:creationId xmlns:a16="http://schemas.microsoft.com/office/drawing/2014/main" id="{91ACF7DA-9FE8-400C-9CBC-53B49EA1E0F6}"/>
              </a:ext>
            </a:extLst>
          </p:cNvPr>
          <p:cNvSpPr/>
          <p:nvPr/>
        </p:nvSpPr>
        <p:spPr>
          <a:xfrm flipH="1">
            <a:off x="25717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8" name="Ellips 217">
            <a:extLst>
              <a:ext uri="{FF2B5EF4-FFF2-40B4-BE49-F238E27FC236}">
                <a16:creationId xmlns:a16="http://schemas.microsoft.com/office/drawing/2014/main" id="{7DC8777E-00AB-4893-AB4C-D75E8147FC08}"/>
              </a:ext>
            </a:extLst>
          </p:cNvPr>
          <p:cNvSpPr/>
          <p:nvPr/>
        </p:nvSpPr>
        <p:spPr>
          <a:xfrm flipH="1">
            <a:off x="2643188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9" name="Ellips 218">
            <a:extLst>
              <a:ext uri="{FF2B5EF4-FFF2-40B4-BE49-F238E27FC236}">
                <a16:creationId xmlns:a16="http://schemas.microsoft.com/office/drawing/2014/main" id="{59CBED85-7592-4806-B082-40DF8EABE389}"/>
              </a:ext>
            </a:extLst>
          </p:cNvPr>
          <p:cNvSpPr/>
          <p:nvPr/>
        </p:nvSpPr>
        <p:spPr>
          <a:xfrm flipH="1">
            <a:off x="2500313" y="2571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0" name="Ellips 219">
            <a:extLst>
              <a:ext uri="{FF2B5EF4-FFF2-40B4-BE49-F238E27FC236}">
                <a16:creationId xmlns:a16="http://schemas.microsoft.com/office/drawing/2014/main" id="{FE9420DC-48C1-4B77-A9B9-C855397C6C4F}"/>
              </a:ext>
            </a:extLst>
          </p:cNvPr>
          <p:cNvSpPr/>
          <p:nvPr/>
        </p:nvSpPr>
        <p:spPr>
          <a:xfrm flipH="1">
            <a:off x="185737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1" name="Ellips 220">
            <a:extLst>
              <a:ext uri="{FF2B5EF4-FFF2-40B4-BE49-F238E27FC236}">
                <a16:creationId xmlns:a16="http://schemas.microsoft.com/office/drawing/2014/main" id="{A38E0459-FADB-45F2-A181-AA510BC4E415}"/>
              </a:ext>
            </a:extLst>
          </p:cNvPr>
          <p:cNvSpPr/>
          <p:nvPr/>
        </p:nvSpPr>
        <p:spPr>
          <a:xfrm flipH="1">
            <a:off x="2286000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2" name="Ellips 221">
            <a:extLst>
              <a:ext uri="{FF2B5EF4-FFF2-40B4-BE49-F238E27FC236}">
                <a16:creationId xmlns:a16="http://schemas.microsoft.com/office/drawing/2014/main" id="{D91C8056-446F-4D8B-9A7A-80429B74E383}"/>
              </a:ext>
            </a:extLst>
          </p:cNvPr>
          <p:cNvSpPr/>
          <p:nvPr/>
        </p:nvSpPr>
        <p:spPr>
          <a:xfrm flipH="1">
            <a:off x="157162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3" name="Ellips 222">
            <a:extLst>
              <a:ext uri="{FF2B5EF4-FFF2-40B4-BE49-F238E27FC236}">
                <a16:creationId xmlns:a16="http://schemas.microsoft.com/office/drawing/2014/main" id="{51C21214-7D79-49B3-BF08-20E0D476ED6C}"/>
              </a:ext>
            </a:extLst>
          </p:cNvPr>
          <p:cNvSpPr/>
          <p:nvPr/>
        </p:nvSpPr>
        <p:spPr>
          <a:xfrm flipH="1">
            <a:off x="2214563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4" name="Ellips 223">
            <a:extLst>
              <a:ext uri="{FF2B5EF4-FFF2-40B4-BE49-F238E27FC236}">
                <a16:creationId xmlns:a16="http://schemas.microsoft.com/office/drawing/2014/main" id="{93EE065C-90BB-49A1-BF1F-B9783CF16570}"/>
              </a:ext>
            </a:extLst>
          </p:cNvPr>
          <p:cNvSpPr/>
          <p:nvPr/>
        </p:nvSpPr>
        <p:spPr>
          <a:xfrm flipH="1">
            <a:off x="1928813" y="27146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5" name="Ellips 224">
            <a:extLst>
              <a:ext uri="{FF2B5EF4-FFF2-40B4-BE49-F238E27FC236}">
                <a16:creationId xmlns:a16="http://schemas.microsoft.com/office/drawing/2014/main" id="{FF901A45-9482-4BCC-B98C-7BF14F7254AC}"/>
              </a:ext>
            </a:extLst>
          </p:cNvPr>
          <p:cNvSpPr/>
          <p:nvPr/>
        </p:nvSpPr>
        <p:spPr>
          <a:xfrm flipH="1">
            <a:off x="1571625" y="2786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6" name="Ellips 225">
            <a:extLst>
              <a:ext uri="{FF2B5EF4-FFF2-40B4-BE49-F238E27FC236}">
                <a16:creationId xmlns:a16="http://schemas.microsoft.com/office/drawing/2014/main" id="{1E1D9FB8-7F99-463F-BD1F-265B811C5424}"/>
              </a:ext>
            </a:extLst>
          </p:cNvPr>
          <p:cNvSpPr/>
          <p:nvPr/>
        </p:nvSpPr>
        <p:spPr>
          <a:xfrm flipH="1">
            <a:off x="2143125" y="2571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7" name="Ellips 226">
            <a:extLst>
              <a:ext uri="{FF2B5EF4-FFF2-40B4-BE49-F238E27FC236}">
                <a16:creationId xmlns:a16="http://schemas.microsoft.com/office/drawing/2014/main" id="{35C31995-7BA6-40E4-9CB1-FFCE4C9BA112}"/>
              </a:ext>
            </a:extLst>
          </p:cNvPr>
          <p:cNvSpPr/>
          <p:nvPr/>
        </p:nvSpPr>
        <p:spPr>
          <a:xfrm flipH="1">
            <a:off x="185737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8" name="Ellips 227">
            <a:extLst>
              <a:ext uri="{FF2B5EF4-FFF2-40B4-BE49-F238E27FC236}">
                <a16:creationId xmlns:a16="http://schemas.microsoft.com/office/drawing/2014/main" id="{9BC38B9D-FE77-433E-BCAA-0F7D6BCC5C9B}"/>
              </a:ext>
            </a:extLst>
          </p:cNvPr>
          <p:cNvSpPr/>
          <p:nvPr/>
        </p:nvSpPr>
        <p:spPr>
          <a:xfrm flipH="1">
            <a:off x="157162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9" name="Ellips 228">
            <a:extLst>
              <a:ext uri="{FF2B5EF4-FFF2-40B4-BE49-F238E27FC236}">
                <a16:creationId xmlns:a16="http://schemas.microsoft.com/office/drawing/2014/main" id="{FF0FC169-700A-4C73-B001-2E910D2AFE04}"/>
              </a:ext>
            </a:extLst>
          </p:cNvPr>
          <p:cNvSpPr/>
          <p:nvPr/>
        </p:nvSpPr>
        <p:spPr>
          <a:xfrm flipH="1">
            <a:off x="1857375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30" name="Ellips 229">
            <a:extLst>
              <a:ext uri="{FF2B5EF4-FFF2-40B4-BE49-F238E27FC236}">
                <a16:creationId xmlns:a16="http://schemas.microsoft.com/office/drawing/2014/main" id="{160E88E6-A761-4DC1-9B85-2867A40D92A7}"/>
              </a:ext>
            </a:extLst>
          </p:cNvPr>
          <p:cNvSpPr/>
          <p:nvPr/>
        </p:nvSpPr>
        <p:spPr>
          <a:xfrm flipH="1">
            <a:off x="371475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32" name="Ellips 231">
            <a:extLst>
              <a:ext uri="{FF2B5EF4-FFF2-40B4-BE49-F238E27FC236}">
                <a16:creationId xmlns:a16="http://schemas.microsoft.com/office/drawing/2014/main" id="{73F9D4DF-90A4-4760-9D7F-037806DA2534}"/>
              </a:ext>
            </a:extLst>
          </p:cNvPr>
          <p:cNvSpPr/>
          <p:nvPr/>
        </p:nvSpPr>
        <p:spPr>
          <a:xfrm flipH="1">
            <a:off x="457200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752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9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5" fill="hold" nodeType="clickPar">
                      <p:stCondLst>
                        <p:cond delay="indefinite"/>
                      </p:stCondLst>
                      <p:childTnLst>
                        <p:par>
                          <p:cTn id="4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6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6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6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6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6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6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" dur="500"/>
                                        <p:tgtEl>
                                          <p:spTgt spid="6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6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" dur="500" fill="hold"/>
                                        <p:tgtEl>
                                          <p:spTgt spid="6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5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5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500"/>
                                        <p:tgtEl>
                                          <p:spTgt spid="6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2" fill="hold" nodeType="clickPar">
                      <p:stCondLst>
                        <p:cond delay="indefinite"/>
                      </p:stCondLst>
                      <p:childTnLst>
                        <p:par>
                          <p:cTn id="5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6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6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6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6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6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6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6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6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6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4" fill="hold" nodeType="clickPar">
                      <p:stCondLst>
                        <p:cond delay="indefinite"/>
                      </p:stCondLst>
                      <p:childTnLst>
                        <p:par>
                          <p:cTn id="5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3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" dur="500"/>
                                        <p:tgtEl>
                                          <p:spTgt spid="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6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8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0" dur="500"/>
                                        <p:tgtEl>
                                          <p:spTgt spid="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6" grpId="0" animBg="1"/>
      <p:bldP spid="94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3" grpId="1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30" grpId="0" animBg="1"/>
      <p:bldP spid="131" grpId="0" animBg="1"/>
      <p:bldP spid="131" grpId="1" animBg="1"/>
      <p:bldP spid="132" grpId="0" animBg="1"/>
      <p:bldP spid="133" grpId="0" animBg="1"/>
      <p:bldP spid="142" grpId="0"/>
      <p:bldP spid="147" grpId="0"/>
      <p:bldP spid="150" grpId="0" animBg="1"/>
      <p:bldP spid="151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2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TP_tmp.png">
            <a:extLst>
              <a:ext uri="{FF2B5EF4-FFF2-40B4-BE49-F238E27FC236}">
                <a16:creationId xmlns:a16="http://schemas.microsoft.com/office/drawing/2014/main" id="{09DFB820-A923-4355-AEC9-D8E2AF00A7C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412875"/>
            <a:ext cx="8010525" cy="345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9343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Bildobjekt 7" descr="integral_ej_kvadratiskt_omrade.jpg">
            <a:extLst>
              <a:ext uri="{FF2B5EF4-FFF2-40B4-BE49-F238E27FC236}">
                <a16:creationId xmlns:a16="http://schemas.microsoft.com/office/drawing/2014/main" id="{CAA202B4-91B3-4088-9090-02D95BBAF82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3500438"/>
            <a:ext cx="4686300" cy="335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10" descr="TP_tmp.png">
            <a:extLst>
              <a:ext uri="{FF2B5EF4-FFF2-40B4-BE49-F238E27FC236}">
                <a16:creationId xmlns:a16="http://schemas.microsoft.com/office/drawing/2014/main" id="{0AE1FB5E-3A8C-49F1-9965-12D0E4256A2F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333375"/>
            <a:ext cx="8496300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12" descr="TP_tmp.png">
            <a:extLst>
              <a:ext uri="{FF2B5EF4-FFF2-40B4-BE49-F238E27FC236}">
                <a16:creationId xmlns:a16="http://schemas.microsoft.com/office/drawing/2014/main" id="{1681407E-E028-4806-A93A-C77BD38BFDA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908050"/>
            <a:ext cx="5400675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15" descr="TP_tmp.png">
            <a:extLst>
              <a:ext uri="{FF2B5EF4-FFF2-40B4-BE49-F238E27FC236}">
                <a16:creationId xmlns:a16="http://schemas.microsoft.com/office/drawing/2014/main" id="{AF885047-7EE6-4D8A-8DA5-2CB94790A83E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89138"/>
            <a:ext cx="7940675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19" descr="TP_tmp.png">
            <a:extLst>
              <a:ext uri="{FF2B5EF4-FFF2-40B4-BE49-F238E27FC236}">
                <a16:creationId xmlns:a16="http://schemas.microsoft.com/office/drawing/2014/main" id="{86C62203-5290-4A68-B845-9DAA6D627541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708275"/>
            <a:ext cx="5800725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3" name="Picture 23" descr="TP_tmp.png">
            <a:extLst>
              <a:ext uri="{FF2B5EF4-FFF2-40B4-BE49-F238E27FC236}">
                <a16:creationId xmlns:a16="http://schemas.microsoft.com/office/drawing/2014/main" id="{0428CF40-08DC-4F16-89BE-CA503219258F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6092825"/>
            <a:ext cx="158750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803139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0" name="Bildobjekt 9" descr="integral_area.jpg">
            <a:extLst>
              <a:ext uri="{FF2B5EF4-FFF2-40B4-BE49-F238E27FC236}">
                <a16:creationId xmlns:a16="http://schemas.microsoft.com/office/drawing/2014/main" id="{823D14E5-75B2-45BA-9CFE-7686BAD0434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194050"/>
            <a:ext cx="4175125" cy="312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Höger klammerparentes 12">
            <a:extLst>
              <a:ext uri="{FF2B5EF4-FFF2-40B4-BE49-F238E27FC236}">
                <a16:creationId xmlns:a16="http://schemas.microsoft.com/office/drawing/2014/main" id="{974829BE-C285-4D5B-8CE6-0314C5D24127}"/>
              </a:ext>
            </a:extLst>
          </p:cNvPr>
          <p:cNvSpPr/>
          <p:nvPr/>
        </p:nvSpPr>
        <p:spPr>
          <a:xfrm>
            <a:off x="7956550" y="3789363"/>
            <a:ext cx="214313" cy="1428750"/>
          </a:xfrm>
          <a:prstGeom prst="rightBrac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0244" name="Picture 14" descr="TP_tmp.png">
            <a:extLst>
              <a:ext uri="{FF2B5EF4-FFF2-40B4-BE49-F238E27FC236}">
                <a16:creationId xmlns:a16="http://schemas.microsoft.com/office/drawing/2014/main" id="{9E3185B7-A5DD-441A-9CCD-39144B1B857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549275"/>
            <a:ext cx="41036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20" descr="TP_tmp.png">
            <a:extLst>
              <a:ext uri="{FF2B5EF4-FFF2-40B4-BE49-F238E27FC236}">
                <a16:creationId xmlns:a16="http://schemas.microsoft.com/office/drawing/2014/main" id="{187B70D0-E30A-47A2-A30F-847DDB5C2517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484313"/>
            <a:ext cx="8064500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6" name="Rectangle 19">
            <a:extLst>
              <a:ext uri="{FF2B5EF4-FFF2-40B4-BE49-F238E27FC236}">
                <a16:creationId xmlns:a16="http://schemas.microsoft.com/office/drawing/2014/main" id="{97966BBC-D41C-4706-BF5F-A43A6D49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1655763"/>
            <a:ext cx="3016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 sz="400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endParaRPr lang="sv-SE" altLang="sv-SE"/>
          </a:p>
        </p:txBody>
      </p:sp>
      <p:pic>
        <p:nvPicPr>
          <p:cNvPr id="24" name="Picture 23" descr="TP_tmp.png">
            <a:extLst>
              <a:ext uri="{FF2B5EF4-FFF2-40B4-BE49-F238E27FC236}">
                <a16:creationId xmlns:a16="http://schemas.microsoft.com/office/drawing/2014/main" id="{089870A1-58A2-4650-8F58-6B703FFAFAAA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221163"/>
            <a:ext cx="37433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 descr="TP_tmp.png">
            <a:extLst>
              <a:ext uri="{FF2B5EF4-FFF2-40B4-BE49-F238E27FC236}">
                <a16:creationId xmlns:a16="http://schemas.microsoft.com/office/drawing/2014/main" id="{989894C7-1E54-4D3A-84A6-9C84BC070C50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025" y="5445125"/>
            <a:ext cx="179388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7" descr="TP_tmp.png">
            <a:extLst>
              <a:ext uri="{FF2B5EF4-FFF2-40B4-BE49-F238E27FC236}">
                <a16:creationId xmlns:a16="http://schemas.microsoft.com/office/drawing/2014/main" id="{17583FD5-E6CA-48C5-80C3-63C55D06C9E4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3888" y="4437063"/>
            <a:ext cx="144462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0683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8" descr="TP_tmp.png">
            <a:extLst>
              <a:ext uri="{FF2B5EF4-FFF2-40B4-BE49-F238E27FC236}">
                <a16:creationId xmlns:a16="http://schemas.microsoft.com/office/drawing/2014/main" id="{BD705047-CCBE-4B1C-A1E7-67495D02751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901825"/>
            <a:ext cx="3743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Picture 10" descr="TP_tmp.png">
            <a:extLst>
              <a:ext uri="{FF2B5EF4-FFF2-40B4-BE49-F238E27FC236}">
                <a16:creationId xmlns:a16="http://schemas.microsoft.com/office/drawing/2014/main" id="{6F41688C-F7CB-4F83-B825-2FC26EC6FDA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511175"/>
            <a:ext cx="338455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Picture 13" descr="TP_tmp.png">
            <a:extLst>
              <a:ext uri="{FF2B5EF4-FFF2-40B4-BE49-F238E27FC236}">
                <a16:creationId xmlns:a16="http://schemas.microsoft.com/office/drawing/2014/main" id="{C2BA1338-FECE-4C75-8979-BD9C2F68B129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2368550"/>
            <a:ext cx="8174038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 descr="TP_tmp.png">
            <a:extLst>
              <a:ext uri="{FF2B5EF4-FFF2-40B4-BE49-F238E27FC236}">
                <a16:creationId xmlns:a16="http://schemas.microsoft.com/office/drawing/2014/main" id="{43CB9AA9-3A4D-413C-B8C1-AB2904485519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952875"/>
            <a:ext cx="8369300" cy="127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029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ruta 4">
            <a:extLst>
              <a:ext uri="{FF2B5EF4-FFF2-40B4-BE49-F238E27FC236}">
                <a16:creationId xmlns:a16="http://schemas.microsoft.com/office/drawing/2014/main" id="{EDE1650B-2F08-46C0-89BC-0F88B04A1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13" y="1571625"/>
            <a:ext cx="8786812" cy="434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SzPct val="160000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/>
            <a:r>
              <a:rPr lang="sv-SE" altLang="sv-SE" sz="2800">
                <a:latin typeface="Calibri" panose="020F0502020204030204" pitchFamily="34" charset="0"/>
              </a:rPr>
              <a:t>      </a:t>
            </a:r>
            <a:endParaRPr lang="sv-SE" altLang="sv-SE" sz="4000">
              <a:latin typeface="Calibri" panose="020F0502020204030204" pitchFamily="34" charset="0"/>
            </a:endParaRPr>
          </a:p>
          <a:p>
            <a:pPr eaLnBrk="1" hangingPunct="1"/>
            <a:endParaRPr lang="sv-SE" altLang="sv-SE" sz="40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4000">
              <a:latin typeface="Calibri" panose="020F0502020204030204" pitchFamily="34" charset="0"/>
            </a:endParaRPr>
          </a:p>
        </p:txBody>
      </p:sp>
      <p:pic>
        <p:nvPicPr>
          <p:cNvPr id="12291" name="Picture 19" descr="TP_tmp.png">
            <a:extLst>
              <a:ext uri="{FF2B5EF4-FFF2-40B4-BE49-F238E27FC236}">
                <a16:creationId xmlns:a16="http://schemas.microsoft.com/office/drawing/2014/main" id="{975196E3-7363-469F-A983-E6DBFC7B7B8B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620713"/>
            <a:ext cx="75263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2" name="Picture 13" descr="TP_tmp.png">
            <a:extLst>
              <a:ext uri="{FF2B5EF4-FFF2-40B4-BE49-F238E27FC236}">
                <a16:creationId xmlns:a16="http://schemas.microsoft.com/office/drawing/2014/main" id="{72EBA75B-2D6A-499E-98BE-8E217F97A99A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925" y="1985963"/>
            <a:ext cx="47625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14" descr="TP_tmp.png">
            <a:extLst>
              <a:ext uri="{FF2B5EF4-FFF2-40B4-BE49-F238E27FC236}">
                <a16:creationId xmlns:a16="http://schemas.microsoft.com/office/drawing/2014/main" id="{29B08B5A-66F6-4507-B96C-CF0623DBF6DF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2490788"/>
            <a:ext cx="50482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6" descr="TP_tmp.png">
            <a:extLst>
              <a:ext uri="{FF2B5EF4-FFF2-40B4-BE49-F238E27FC236}">
                <a16:creationId xmlns:a16="http://schemas.microsoft.com/office/drawing/2014/main" id="{ECEBDEB2-CA7D-4E37-B355-28654C343754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4075113"/>
            <a:ext cx="2921000" cy="3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 descr="TP_tmp.png">
            <a:extLst>
              <a:ext uri="{FF2B5EF4-FFF2-40B4-BE49-F238E27FC236}">
                <a16:creationId xmlns:a16="http://schemas.microsoft.com/office/drawing/2014/main" id="{E55906E1-2228-47C0-9841-26DAB404751D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4651375"/>
            <a:ext cx="5462588" cy="79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923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2" name="LaTeX: \mbox{Niv\aa kurvor anv\&quot;ands bl.." descr="\mbox{Niv\aa kurvor anv\&quot;ands bl.a. f\&quot;or att illustrera niv\aa skillnader  p\aa }\\&#10;\mbox{vanliga topografisk kartor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476672"/>
            <a:ext cx="6254673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4" name="Picture 8" descr="http://sverigestak.org/maps/M-topoSmall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99" y="1196752"/>
            <a:ext cx="3744417" cy="2244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 descr="http://sverigestak.org/maps/BD-topoSmall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521" y="1196753"/>
            <a:ext cx="2322877" cy="2244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LaTeX: \mbox{eller f\&quot;or att illustrera.." descr="\mbox{eller f\&quot;or att illustrera temperaturer och/eller lufttryck p\aa}\\&#10;\mbox{meterologiska kartor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174" y="3803426"/>
            <a:ext cx="5936993" cy="49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6" descr="http://www.smhi.se/polopoly_fs/1.5596%21image/lufttryck1991.png_gen/derivatives/fullSizeImage/lufttryck1991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331" y="4482241"/>
            <a:ext cx="4424779" cy="191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 descr="http://etc.usf.edu/maps/pages/4600/4645/4645.gif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4439411"/>
            <a:ext cx="2376264" cy="1957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1" name="LaTeX: \mbox{isotermer} " descr="\mbox{isotermer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9304" y="6445735"/>
            <a:ext cx="960855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2" name="LaTeX: \mbox{isobarer} " descr="\mbox{isobarer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7292" y="6523908"/>
            <a:ext cx="815034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0885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Cirkel 75"/>
          <p:cNvSpPr/>
          <p:nvPr/>
        </p:nvSpPr>
        <p:spPr>
          <a:xfrm flipV="1">
            <a:off x="1955084" y="4612128"/>
            <a:ext cx="1831767" cy="1851993"/>
          </a:xfrm>
          <a:prstGeom prst="pie">
            <a:avLst>
              <a:gd name="adj1" fmla="val 0"/>
              <a:gd name="adj2" fmla="val 10794268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sp>
        <p:nvSpPr>
          <p:cNvPr id="62" name="Ellips 61"/>
          <p:cNvSpPr/>
          <p:nvPr/>
        </p:nvSpPr>
        <p:spPr>
          <a:xfrm>
            <a:off x="1922057" y="4612128"/>
            <a:ext cx="1872208" cy="1766293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2296" name="Cirkel 12295"/>
          <p:cNvSpPr/>
          <p:nvPr/>
        </p:nvSpPr>
        <p:spPr>
          <a:xfrm>
            <a:off x="1938205" y="4712170"/>
            <a:ext cx="1839911" cy="1642492"/>
          </a:xfrm>
          <a:prstGeom prst="pie">
            <a:avLst>
              <a:gd name="adj1" fmla="val 0"/>
              <a:gd name="adj2" fmla="val 1079426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pic>
        <p:nvPicPr>
          <p:cNvPr id="34" name="Bildobjekt 3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712911"/>
            <a:ext cx="6644171" cy="979181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6" y="2009055"/>
            <a:ext cx="3274188" cy="238786"/>
          </a:xfrm>
          <a:prstGeom prst="rect">
            <a:avLst/>
          </a:prstGeom>
        </p:spPr>
      </p:pic>
      <p:pic>
        <p:nvPicPr>
          <p:cNvPr id="57" name="Bildobjekt 5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2565337"/>
            <a:ext cx="7023981" cy="610070"/>
          </a:xfrm>
          <a:prstGeom prst="rect">
            <a:avLst/>
          </a:prstGeom>
        </p:spPr>
      </p:pic>
      <p:pic>
        <p:nvPicPr>
          <p:cNvPr id="40" name="Bildobjekt 3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0032" y="3238704"/>
            <a:ext cx="1095169" cy="148717"/>
          </a:xfrm>
          <a:prstGeom prst="rect">
            <a:avLst/>
          </a:prstGeom>
        </p:spPr>
      </p:pic>
      <p:pic>
        <p:nvPicPr>
          <p:cNvPr id="50" name="Bildobjekt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3108" y="3479342"/>
            <a:ext cx="494203" cy="186437"/>
          </a:xfrm>
          <a:prstGeom prst="rect">
            <a:avLst/>
          </a:prstGeom>
        </p:spPr>
      </p:pic>
      <p:pic>
        <p:nvPicPr>
          <p:cNvPr id="44" name="Bildobjekt 4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9884" y="3822716"/>
            <a:ext cx="1003446" cy="672574"/>
          </a:xfrm>
          <a:prstGeom prst="rect">
            <a:avLst/>
          </a:prstGeom>
        </p:spPr>
      </p:pic>
      <p:pic>
        <p:nvPicPr>
          <p:cNvPr id="49" name="Bildobjekt 4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9847" y="3493757"/>
            <a:ext cx="349103" cy="184816"/>
          </a:xfrm>
          <a:prstGeom prst="rect">
            <a:avLst/>
          </a:prstGeom>
        </p:spPr>
      </p:pic>
      <p:pic>
        <p:nvPicPr>
          <p:cNvPr id="56" name="Bildobjekt 5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0584" y="3789681"/>
            <a:ext cx="1805846" cy="973982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7786" y="3239152"/>
            <a:ext cx="1910923" cy="148717"/>
          </a:xfrm>
          <a:prstGeom prst="rect">
            <a:avLst/>
          </a:prstGeom>
        </p:spPr>
      </p:pic>
      <p:cxnSp>
        <p:nvCxnSpPr>
          <p:cNvPr id="59" name="Rak pil 58"/>
          <p:cNvCxnSpPr/>
          <p:nvPr/>
        </p:nvCxnSpPr>
        <p:spPr>
          <a:xfrm flipV="1">
            <a:off x="2858161" y="4169271"/>
            <a:ext cx="0" cy="25245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pil 60"/>
          <p:cNvCxnSpPr/>
          <p:nvPr/>
        </p:nvCxnSpPr>
        <p:spPr>
          <a:xfrm>
            <a:off x="1634025" y="5521494"/>
            <a:ext cx="266429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289" name="Bildobjekt 1228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6756" y="4965270"/>
            <a:ext cx="381587" cy="203083"/>
          </a:xfrm>
          <a:prstGeom prst="rect">
            <a:avLst/>
          </a:prstGeom>
        </p:spPr>
      </p:pic>
      <p:pic>
        <p:nvPicPr>
          <p:cNvPr id="12295" name="Bildobjekt 1229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6030" y="5919536"/>
            <a:ext cx="522514" cy="203902"/>
          </a:xfrm>
          <a:prstGeom prst="rect">
            <a:avLst/>
          </a:prstGeom>
        </p:spPr>
      </p:pic>
      <p:sp>
        <p:nvSpPr>
          <p:cNvPr id="12294" name="Ellips 12293"/>
          <p:cNvSpPr/>
          <p:nvPr/>
        </p:nvSpPr>
        <p:spPr>
          <a:xfrm>
            <a:off x="3347760" y="5168353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73" name="Ellips 72"/>
          <p:cNvSpPr/>
          <p:nvPr/>
        </p:nvSpPr>
        <p:spPr>
          <a:xfrm>
            <a:off x="3350322" y="5842338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2298" name="Bildobjekt 12297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3928" y="4985662"/>
            <a:ext cx="1546827" cy="205550"/>
          </a:xfrm>
          <a:prstGeom prst="rect">
            <a:avLst/>
          </a:prstGeom>
        </p:spPr>
      </p:pic>
      <p:pic>
        <p:nvPicPr>
          <p:cNvPr id="12304" name="Bildobjekt 1230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3928" y="5789311"/>
            <a:ext cx="4585273" cy="712665"/>
          </a:xfrm>
          <a:prstGeom prst="rect">
            <a:avLst/>
          </a:prstGeom>
        </p:spPr>
      </p:pic>
      <p:pic>
        <p:nvPicPr>
          <p:cNvPr id="12305" name="Bildobjekt 12304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9521" y="5428275"/>
            <a:ext cx="183890" cy="183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687976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latshållare för innehåll 3" descr="integral4.jpg"/>
          <p:cNvPicPr>
            <a:picLocks noGrp="1" noChangeAspect="1"/>
          </p:cNvPicPr>
          <p:nvPr>
            <p:ph idx="1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14438" y="1317625"/>
            <a:ext cx="6953250" cy="5540375"/>
          </a:xfrm>
        </p:spPr>
      </p:pic>
      <p:cxnSp>
        <p:nvCxnSpPr>
          <p:cNvPr id="6" name="Rak 5"/>
          <p:cNvCxnSpPr/>
          <p:nvPr/>
        </p:nvCxnSpPr>
        <p:spPr>
          <a:xfrm rot="5400000" flipH="1" flipV="1">
            <a:off x="2428875" y="4572000"/>
            <a:ext cx="1500188" cy="150018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Rak 8"/>
          <p:cNvCxnSpPr/>
          <p:nvPr/>
        </p:nvCxnSpPr>
        <p:spPr>
          <a:xfrm rot="5400000" flipH="1" flipV="1">
            <a:off x="5072063" y="4929188"/>
            <a:ext cx="1500187" cy="15001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2050" name="Object 5"/>
          <p:cNvGraphicFramePr>
            <a:graphicFrameLocks noChangeAspect="1"/>
          </p:cNvGraphicFramePr>
          <p:nvPr/>
        </p:nvGraphicFramePr>
        <p:xfrm>
          <a:off x="2214563" y="6072188"/>
          <a:ext cx="19685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Ekvation" r:id="rId10" imgW="126720" imgH="139680" progId="Equation.3">
                  <p:embed/>
                </p:oleObj>
              </mc:Choice>
              <mc:Fallback>
                <p:oleObj name="Ekvation" r:id="rId10" imgW="126720" imgH="139680" progId="Equation.3">
                  <p:embed/>
                  <p:pic>
                    <p:nvPicPr>
                      <p:cNvPr id="205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14563" y="6072188"/>
                        <a:ext cx="19685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51" name="Object 6"/>
          <p:cNvGraphicFramePr>
            <a:graphicFrameLocks noChangeAspect="1"/>
          </p:cNvGraphicFramePr>
          <p:nvPr/>
        </p:nvGraphicFramePr>
        <p:xfrm>
          <a:off x="4857750" y="6400800"/>
          <a:ext cx="196850" cy="274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1" name="Ekvation" r:id="rId12" imgW="126720" imgH="177480" progId="Equation.3">
                  <p:embed/>
                </p:oleObj>
              </mc:Choice>
              <mc:Fallback>
                <p:oleObj name="Ekvation" r:id="rId12" imgW="126720" imgH="177480" progId="Equation.3">
                  <p:embed/>
                  <p:pic>
                    <p:nvPicPr>
                      <p:cNvPr id="205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6400800"/>
                        <a:ext cx="196850" cy="274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Rak 17"/>
          <p:cNvCxnSpPr/>
          <p:nvPr/>
        </p:nvCxnSpPr>
        <p:spPr>
          <a:xfrm>
            <a:off x="6286500" y="4857750"/>
            <a:ext cx="1357313" cy="2143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/>
          <p:cNvCxnSpPr/>
          <p:nvPr/>
        </p:nvCxnSpPr>
        <p:spPr>
          <a:xfrm>
            <a:off x="5429250" y="5857875"/>
            <a:ext cx="1214438" cy="2143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52" name="Object 10"/>
          <p:cNvGraphicFramePr>
            <a:graphicFrameLocks noChangeAspect="1"/>
          </p:cNvGraphicFramePr>
          <p:nvPr/>
        </p:nvGraphicFramePr>
        <p:xfrm>
          <a:off x="6724650" y="6029325"/>
          <a:ext cx="1778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2" name="Ekvation" r:id="rId14" imgW="114120" imgH="139680" progId="Equation.3">
                  <p:embed/>
                </p:oleObj>
              </mc:Choice>
              <mc:Fallback>
                <p:oleObj name="Ekvation" r:id="rId14" imgW="114120" imgH="139680" progId="Equation.3">
                  <p:embed/>
                  <p:pic>
                    <p:nvPicPr>
                      <p:cNvPr id="205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24650" y="6029325"/>
                        <a:ext cx="1778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53" name="Object 11"/>
          <p:cNvGraphicFramePr>
            <a:graphicFrameLocks noChangeAspect="1"/>
          </p:cNvGraphicFramePr>
          <p:nvPr/>
        </p:nvGraphicFramePr>
        <p:xfrm>
          <a:off x="7643813" y="4929188"/>
          <a:ext cx="215900" cy="27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3" name="Ekvation" r:id="rId16" imgW="139680" imgH="177480" progId="Equation.3">
                  <p:embed/>
                </p:oleObj>
              </mc:Choice>
              <mc:Fallback>
                <p:oleObj name="Ekvation" r:id="rId16" imgW="139680" imgH="177480" progId="Equation.3">
                  <p:embed/>
                  <p:pic>
                    <p:nvPicPr>
                      <p:cNvPr id="205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3813" y="4929188"/>
                        <a:ext cx="215900" cy="27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9" name="Picture 2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657225"/>
            <a:ext cx="40290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21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620713"/>
            <a:ext cx="3311525" cy="90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1" name="Picture 22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2997200"/>
            <a:ext cx="12239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2" name="Picture 23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232275"/>
            <a:ext cx="5048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Picture 24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5732463"/>
            <a:ext cx="25717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17054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6444208" y="1807690"/>
            <a:ext cx="1008112" cy="626210"/>
          </a:xfrm>
          <a:prstGeom prst="rect">
            <a:avLst/>
          </a:prstGeom>
          <a:pattFill prst="ltVert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" name="Bildobjekt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544" y="332656"/>
            <a:ext cx="6764282" cy="947113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1680" y="1807690"/>
            <a:ext cx="3970177" cy="567938"/>
          </a:xfrm>
          <a:prstGeom prst="rect">
            <a:avLst/>
          </a:prstGeom>
        </p:spPr>
      </p:pic>
      <p:pic>
        <p:nvPicPr>
          <p:cNvPr id="46" name="Bildobjekt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7761" y="2710222"/>
            <a:ext cx="6362139" cy="581154"/>
          </a:xfrm>
          <a:prstGeom prst="rect">
            <a:avLst/>
          </a:prstGeom>
        </p:spPr>
      </p:pic>
      <p:cxnSp>
        <p:nvCxnSpPr>
          <p:cNvPr id="59" name="Rak pil 58"/>
          <p:cNvCxnSpPr/>
          <p:nvPr/>
        </p:nvCxnSpPr>
        <p:spPr>
          <a:xfrm flipV="1">
            <a:off x="6444208" y="1443057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pil 60"/>
          <p:cNvCxnSpPr/>
          <p:nvPr/>
        </p:nvCxnSpPr>
        <p:spPr>
          <a:xfrm>
            <a:off x="6253016" y="2429658"/>
            <a:ext cx="155934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305" name="Bildobjekt 1230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194" y="1953040"/>
            <a:ext cx="183890" cy="183727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8242" y="2504257"/>
            <a:ext cx="79516" cy="147867"/>
          </a:xfrm>
          <a:prstGeom prst="rect">
            <a:avLst/>
          </a:prstGeom>
        </p:spPr>
      </p:pic>
      <p:pic>
        <p:nvPicPr>
          <p:cNvPr id="53" name="Bildobjekt 5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5301" y="3407601"/>
            <a:ext cx="7057661" cy="596680"/>
          </a:xfrm>
          <a:prstGeom prst="rect">
            <a:avLst/>
          </a:prstGeom>
        </p:spPr>
      </p:pic>
      <p:pic>
        <p:nvPicPr>
          <p:cNvPr id="25" name="Bildobjekt 2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0988" y="1760824"/>
            <a:ext cx="76840" cy="143518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6023" y="2529263"/>
            <a:ext cx="96337" cy="97853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3197" y="1447431"/>
            <a:ext cx="89456" cy="140227"/>
          </a:xfrm>
          <a:prstGeom prst="rect">
            <a:avLst/>
          </a:prstGeom>
        </p:spPr>
      </p:pic>
      <p:sp>
        <p:nvSpPr>
          <p:cNvPr id="64" name="Rektangel 63"/>
          <p:cNvSpPr/>
          <p:nvPr/>
        </p:nvSpPr>
        <p:spPr>
          <a:xfrm>
            <a:off x="7130220" y="4450310"/>
            <a:ext cx="1008112" cy="626210"/>
          </a:xfrm>
          <a:prstGeom prst="rect">
            <a:avLst/>
          </a:prstGeom>
          <a:pattFill prst="ltHorz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3" name="Bildobjekt 4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7760" y="4416257"/>
            <a:ext cx="5029972" cy="570097"/>
          </a:xfrm>
          <a:prstGeom prst="rect">
            <a:avLst/>
          </a:prstGeom>
        </p:spPr>
      </p:pic>
      <p:pic>
        <p:nvPicPr>
          <p:cNvPr id="45" name="Bildobjekt 4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6034" y="5325273"/>
            <a:ext cx="6325293" cy="581154"/>
          </a:xfrm>
          <a:prstGeom prst="rect">
            <a:avLst/>
          </a:prstGeom>
        </p:spPr>
      </p:pic>
      <p:cxnSp>
        <p:nvCxnSpPr>
          <p:cNvPr id="67" name="Rak pil 66"/>
          <p:cNvCxnSpPr/>
          <p:nvPr/>
        </p:nvCxnSpPr>
        <p:spPr>
          <a:xfrm flipV="1">
            <a:off x="7130220" y="4085677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Rak pil 67"/>
          <p:cNvCxnSpPr/>
          <p:nvPr/>
        </p:nvCxnSpPr>
        <p:spPr>
          <a:xfrm>
            <a:off x="6939028" y="5072278"/>
            <a:ext cx="155934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9" name="Bildobjekt 6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1206" y="4595660"/>
            <a:ext cx="183890" cy="183727"/>
          </a:xfrm>
          <a:prstGeom prst="rect">
            <a:avLst/>
          </a:prstGeom>
        </p:spPr>
      </p:pic>
      <p:pic>
        <p:nvPicPr>
          <p:cNvPr id="70" name="Bildobjekt 6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4254" y="5146877"/>
            <a:ext cx="79516" cy="147867"/>
          </a:xfrm>
          <a:prstGeom prst="rect">
            <a:avLst/>
          </a:prstGeom>
        </p:spPr>
      </p:pic>
      <p:pic>
        <p:nvPicPr>
          <p:cNvPr id="63" name="Bildobjekt 6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6035" y="6076832"/>
            <a:ext cx="7334647" cy="668931"/>
          </a:xfrm>
          <a:prstGeom prst="rect">
            <a:avLst/>
          </a:prstGeom>
        </p:spPr>
      </p:pic>
      <p:pic>
        <p:nvPicPr>
          <p:cNvPr id="72" name="Bildobjekt 7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7000" y="4403444"/>
            <a:ext cx="76840" cy="143518"/>
          </a:xfrm>
          <a:prstGeom prst="rect">
            <a:avLst/>
          </a:prstGeom>
        </p:spPr>
      </p:pic>
      <p:pic>
        <p:nvPicPr>
          <p:cNvPr id="74" name="Bildobjekt 7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02035" y="5171883"/>
            <a:ext cx="96337" cy="97853"/>
          </a:xfrm>
          <a:prstGeom prst="rect">
            <a:avLst/>
          </a:prstGeom>
        </p:spPr>
      </p:pic>
      <p:pic>
        <p:nvPicPr>
          <p:cNvPr id="75" name="Bildobjekt 7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9209" y="4090051"/>
            <a:ext cx="89456" cy="140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342270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6387416" y="1688432"/>
            <a:ext cx="713200" cy="627744"/>
          </a:xfrm>
          <a:prstGeom prst="rect">
            <a:avLst/>
          </a:prstGeom>
          <a:pattFill prst="ltVert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" name="Bildobjekt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449" y="228503"/>
            <a:ext cx="6064397" cy="948184"/>
          </a:xfrm>
          <a:prstGeom prst="rect">
            <a:avLst/>
          </a:prstGeom>
        </p:spPr>
      </p:pic>
      <p:pic>
        <p:nvPicPr>
          <p:cNvPr id="4" name="Bildobjekt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1584" y="1703537"/>
            <a:ext cx="3970654" cy="568478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7664" y="2564904"/>
            <a:ext cx="6366329" cy="581154"/>
          </a:xfrm>
          <a:prstGeom prst="rect">
            <a:avLst/>
          </a:prstGeom>
        </p:spPr>
      </p:pic>
      <p:cxnSp>
        <p:nvCxnSpPr>
          <p:cNvPr id="59" name="Rak pil 58"/>
          <p:cNvCxnSpPr/>
          <p:nvPr/>
        </p:nvCxnSpPr>
        <p:spPr>
          <a:xfrm flipV="1">
            <a:off x="6387416" y="1325333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pil 60"/>
          <p:cNvCxnSpPr/>
          <p:nvPr/>
        </p:nvCxnSpPr>
        <p:spPr>
          <a:xfrm>
            <a:off x="6196224" y="2311934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305" name="Bildobjekt 1230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3255" y="1847644"/>
            <a:ext cx="183890" cy="183727"/>
          </a:xfrm>
          <a:prstGeom prst="rect">
            <a:avLst/>
          </a:prstGeom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8504" y="2373077"/>
            <a:ext cx="64224" cy="144823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206" y="3303449"/>
            <a:ext cx="7502061" cy="669932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4196" y="1643100"/>
            <a:ext cx="64546" cy="145706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1199" y="2424310"/>
            <a:ext cx="96337" cy="97853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6405" y="1329707"/>
            <a:ext cx="89456" cy="140227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205" y="4170546"/>
            <a:ext cx="3000987" cy="564246"/>
          </a:xfrm>
          <a:prstGeom prst="rect">
            <a:avLst/>
          </a:prstGeom>
        </p:spPr>
      </p:pic>
      <p:pic>
        <p:nvPicPr>
          <p:cNvPr id="15" name="Bildobjekt 1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205" y="4959757"/>
            <a:ext cx="5872346" cy="837401"/>
          </a:xfrm>
          <a:prstGeom prst="rect">
            <a:avLst/>
          </a:prstGeom>
        </p:spPr>
      </p:pic>
      <p:pic>
        <p:nvPicPr>
          <p:cNvPr id="17" name="Bildobjekt 1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205" y="6005454"/>
            <a:ext cx="6222982" cy="500141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9343" y="2721271"/>
            <a:ext cx="699803" cy="318687"/>
          </a:xfrm>
          <a:prstGeom prst="rect">
            <a:avLst/>
          </a:prstGeom>
        </p:spPr>
      </p:pic>
      <p:sp>
        <p:nvSpPr>
          <p:cNvPr id="19" name="Rektangel med rundade hörn 18"/>
          <p:cNvSpPr/>
          <p:nvPr/>
        </p:nvSpPr>
        <p:spPr>
          <a:xfrm>
            <a:off x="6684152" y="2626034"/>
            <a:ext cx="984933" cy="475691"/>
          </a:xfrm>
          <a:prstGeom prst="roundRect">
            <a:avLst/>
          </a:prstGeom>
          <a:noFill/>
          <a:ln w="3175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3438228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6562675" y="1944304"/>
            <a:ext cx="713200" cy="627744"/>
          </a:xfrm>
          <a:prstGeom prst="rect">
            <a:avLst/>
          </a:prstGeom>
          <a:pattFill prst="ltHorz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2" name="Bildobjekt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0" y="548680"/>
            <a:ext cx="6574858" cy="954638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489" y="1999154"/>
            <a:ext cx="4139200" cy="568652"/>
          </a:xfrm>
          <a:prstGeom prst="rect">
            <a:avLst/>
          </a:prstGeom>
        </p:spPr>
      </p:pic>
      <p:pic>
        <p:nvPicPr>
          <p:cNvPr id="26" name="Bildobjekt 2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489" y="2963438"/>
            <a:ext cx="5027291" cy="581154"/>
          </a:xfrm>
          <a:prstGeom prst="rect">
            <a:avLst/>
          </a:prstGeom>
        </p:spPr>
      </p:pic>
      <p:cxnSp>
        <p:nvCxnSpPr>
          <p:cNvPr id="59" name="Rak pil 58"/>
          <p:cNvCxnSpPr/>
          <p:nvPr/>
        </p:nvCxnSpPr>
        <p:spPr>
          <a:xfrm flipV="1">
            <a:off x="6562675" y="1581205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pil 60"/>
          <p:cNvCxnSpPr/>
          <p:nvPr/>
        </p:nvCxnSpPr>
        <p:spPr>
          <a:xfrm>
            <a:off x="6371483" y="2567806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305" name="Bildobjekt 1230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8514" y="2103516"/>
            <a:ext cx="183890" cy="183727"/>
          </a:xfrm>
          <a:prstGeom prst="rect">
            <a:avLst/>
          </a:prstGeom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2329" y="2771611"/>
            <a:ext cx="64224" cy="144823"/>
          </a:xfrm>
          <a:prstGeom prst="rect">
            <a:avLst/>
          </a:prstGeom>
        </p:spPr>
      </p:pic>
      <p:pic>
        <p:nvPicPr>
          <p:cNvPr id="29" name="Bildobjekt 2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9031" y="3753355"/>
            <a:ext cx="5258761" cy="670830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9455" y="1898972"/>
            <a:ext cx="64546" cy="145706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6458" y="2680182"/>
            <a:ext cx="96337" cy="97853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1664" y="1585579"/>
            <a:ext cx="89456" cy="140227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9031" y="4694257"/>
            <a:ext cx="3520409" cy="557977"/>
          </a:xfrm>
          <a:prstGeom prst="rect">
            <a:avLst/>
          </a:prstGeom>
        </p:spPr>
      </p:pic>
      <p:pic>
        <p:nvPicPr>
          <p:cNvPr id="38" name="Bildobjekt 3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9032" y="5605493"/>
            <a:ext cx="5756859" cy="570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74923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latshållare för innehåll 3" descr="integral5.jpg"/>
          <p:cNvPicPr>
            <a:picLocks noGrp="1" noChangeAspect="1"/>
          </p:cNvPicPr>
          <p:nvPr>
            <p:ph idx="1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143000" y="1344613"/>
            <a:ext cx="6918325" cy="5513387"/>
          </a:xfrm>
        </p:spPr>
      </p:pic>
      <p:graphicFrame>
        <p:nvGraphicFramePr>
          <p:cNvPr id="3074" name="Object 8"/>
          <p:cNvGraphicFramePr>
            <a:graphicFrameLocks noChangeAspect="1"/>
          </p:cNvGraphicFramePr>
          <p:nvPr/>
        </p:nvGraphicFramePr>
        <p:xfrm>
          <a:off x="2214563" y="6000750"/>
          <a:ext cx="19685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Ekvation" r:id="rId12" imgW="126720" imgH="139680" progId="Equation.3">
                  <p:embed/>
                </p:oleObj>
              </mc:Choice>
              <mc:Fallback>
                <p:oleObj name="Ekvation" r:id="rId12" imgW="126720" imgH="139680" progId="Equation.3">
                  <p:embed/>
                  <p:pic>
                    <p:nvPicPr>
                      <p:cNvPr id="307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14563" y="6000750"/>
                        <a:ext cx="19685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5" name="Object 9"/>
          <p:cNvGraphicFramePr>
            <a:graphicFrameLocks noChangeAspect="1"/>
          </p:cNvGraphicFramePr>
          <p:nvPr/>
        </p:nvGraphicFramePr>
        <p:xfrm>
          <a:off x="4857750" y="6357938"/>
          <a:ext cx="196850" cy="27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5" name="Ekvation" r:id="rId14" imgW="126720" imgH="177480" progId="Equation.3">
                  <p:embed/>
                </p:oleObj>
              </mc:Choice>
              <mc:Fallback>
                <p:oleObj name="Ekvation" r:id="rId14" imgW="126720" imgH="177480" progId="Equation.3">
                  <p:embed/>
                  <p:pic>
                    <p:nvPicPr>
                      <p:cNvPr id="307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6357938"/>
                        <a:ext cx="196850" cy="27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Rak 14"/>
          <p:cNvCxnSpPr/>
          <p:nvPr/>
        </p:nvCxnSpPr>
        <p:spPr>
          <a:xfrm rot="5400000" flipH="1" flipV="1">
            <a:off x="2357438" y="4786312"/>
            <a:ext cx="1214438" cy="107156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Rak 18"/>
          <p:cNvCxnSpPr/>
          <p:nvPr/>
        </p:nvCxnSpPr>
        <p:spPr>
          <a:xfrm rot="5400000" flipH="1" flipV="1">
            <a:off x="4929188" y="5000625"/>
            <a:ext cx="1428750" cy="128587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079" name="Picture 28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57225"/>
            <a:ext cx="402748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2213" y="620713"/>
            <a:ext cx="3603625" cy="90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1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2997200"/>
            <a:ext cx="12239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21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38" y="4684713"/>
            <a:ext cx="8636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23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575" y="5332413"/>
            <a:ext cx="84137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Picture 25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5373688"/>
            <a:ext cx="255588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5" name="Picture 27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4086225"/>
            <a:ext cx="5048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983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ihandsfigur 5"/>
          <p:cNvSpPr/>
          <p:nvPr/>
        </p:nvSpPr>
        <p:spPr>
          <a:xfrm>
            <a:off x="6640205" y="1812609"/>
            <a:ext cx="711565" cy="651201"/>
          </a:xfrm>
          <a:custGeom>
            <a:avLst/>
            <a:gdLst>
              <a:gd name="connsiteX0" fmla="*/ 54534 w 711565"/>
              <a:gd name="connsiteY0" fmla="*/ 606738 h 651201"/>
              <a:gd name="connsiteX1" fmla="*/ 234838 w 711565"/>
              <a:gd name="connsiteY1" fmla="*/ 606738 h 651201"/>
              <a:gd name="connsiteX2" fmla="*/ 389385 w 711565"/>
              <a:gd name="connsiteY2" fmla="*/ 542343 h 651201"/>
              <a:gd name="connsiteX3" fmla="*/ 505294 w 711565"/>
              <a:gd name="connsiteY3" fmla="*/ 439312 h 651201"/>
              <a:gd name="connsiteX4" fmla="*/ 621204 w 711565"/>
              <a:gd name="connsiteY4" fmla="*/ 271887 h 651201"/>
              <a:gd name="connsiteX5" fmla="*/ 685599 w 711565"/>
              <a:gd name="connsiteY5" fmla="*/ 117340 h 651201"/>
              <a:gd name="connsiteX6" fmla="*/ 711356 w 711565"/>
              <a:gd name="connsiteY6" fmla="*/ 40067 h 651201"/>
              <a:gd name="connsiteX7" fmla="*/ 698477 w 711565"/>
              <a:gd name="connsiteY7" fmla="*/ 40067 h 651201"/>
              <a:gd name="connsiteX8" fmla="*/ 41655 w 711565"/>
              <a:gd name="connsiteY8" fmla="*/ 40067 h 651201"/>
              <a:gd name="connsiteX9" fmla="*/ 67413 w 711565"/>
              <a:gd name="connsiteY9" fmla="*/ 40067 h 651201"/>
              <a:gd name="connsiteX10" fmla="*/ 54534 w 711565"/>
              <a:gd name="connsiteY10" fmla="*/ 606738 h 65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11565" h="651201">
                <a:moveTo>
                  <a:pt x="54534" y="606738"/>
                </a:moveTo>
                <a:cubicBezTo>
                  <a:pt x="82438" y="701183"/>
                  <a:pt x="179030" y="617470"/>
                  <a:pt x="234838" y="606738"/>
                </a:cubicBezTo>
                <a:cubicBezTo>
                  <a:pt x="290646" y="596006"/>
                  <a:pt x="344309" y="570247"/>
                  <a:pt x="389385" y="542343"/>
                </a:cubicBezTo>
                <a:cubicBezTo>
                  <a:pt x="434461" y="514439"/>
                  <a:pt x="466658" y="484388"/>
                  <a:pt x="505294" y="439312"/>
                </a:cubicBezTo>
                <a:cubicBezTo>
                  <a:pt x="543930" y="394236"/>
                  <a:pt x="591153" y="325549"/>
                  <a:pt x="621204" y="271887"/>
                </a:cubicBezTo>
                <a:cubicBezTo>
                  <a:pt x="651255" y="218225"/>
                  <a:pt x="670574" y="155977"/>
                  <a:pt x="685599" y="117340"/>
                </a:cubicBezTo>
                <a:cubicBezTo>
                  <a:pt x="700624" y="78703"/>
                  <a:pt x="709210" y="52946"/>
                  <a:pt x="711356" y="40067"/>
                </a:cubicBezTo>
                <a:cubicBezTo>
                  <a:pt x="713502" y="27188"/>
                  <a:pt x="698477" y="40067"/>
                  <a:pt x="698477" y="40067"/>
                </a:cubicBezTo>
                <a:lnTo>
                  <a:pt x="41655" y="40067"/>
                </a:lnTo>
                <a:cubicBezTo>
                  <a:pt x="-63522" y="40067"/>
                  <a:pt x="63120" y="-50085"/>
                  <a:pt x="67413" y="40067"/>
                </a:cubicBezTo>
                <a:cubicBezTo>
                  <a:pt x="71706" y="130219"/>
                  <a:pt x="26630" y="512293"/>
                  <a:pt x="54534" y="606738"/>
                </a:cubicBezTo>
                <a:close/>
              </a:path>
            </a:pathLst>
          </a:custGeom>
          <a:pattFill prst="ltVert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" name="Bildobjekt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463" y="167034"/>
            <a:ext cx="5496575" cy="981933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3600" y="1642068"/>
            <a:ext cx="4095139" cy="568478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9681" y="2544600"/>
            <a:ext cx="3797083" cy="581154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7220" y="3241979"/>
            <a:ext cx="5746200" cy="597126"/>
          </a:xfrm>
          <a:prstGeom prst="rect">
            <a:avLst/>
          </a:prstGeom>
        </p:spPr>
      </p:pic>
      <p:pic>
        <p:nvPicPr>
          <p:cNvPr id="20" name="Bildobjekt 1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9679" y="4250635"/>
            <a:ext cx="5077676" cy="607348"/>
          </a:xfrm>
          <a:prstGeom prst="rect">
            <a:avLst/>
          </a:prstGeom>
        </p:spPr>
      </p:pic>
      <p:pic>
        <p:nvPicPr>
          <p:cNvPr id="37" name="Bildobjekt 3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9167" y="5119361"/>
            <a:ext cx="3979395" cy="690007"/>
          </a:xfrm>
          <a:prstGeom prst="rect">
            <a:avLst/>
          </a:prstGeom>
        </p:spPr>
      </p:pic>
      <p:pic>
        <p:nvPicPr>
          <p:cNvPr id="38" name="Bildobjekt 3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7954" y="5911209"/>
            <a:ext cx="6261198" cy="669828"/>
          </a:xfrm>
          <a:prstGeom prst="rect">
            <a:avLst/>
          </a:prstGeom>
        </p:spPr>
      </p:pic>
      <p:cxnSp>
        <p:nvCxnSpPr>
          <p:cNvPr id="27" name="Rak pil 26"/>
          <p:cNvCxnSpPr/>
          <p:nvPr/>
        </p:nvCxnSpPr>
        <p:spPr>
          <a:xfrm flipV="1">
            <a:off x="6694130" y="1447695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pil 27"/>
          <p:cNvCxnSpPr/>
          <p:nvPr/>
        </p:nvCxnSpPr>
        <p:spPr>
          <a:xfrm>
            <a:off x="6502938" y="2434296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Bildobjekt 2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4441" y="1987911"/>
            <a:ext cx="183890" cy="183727"/>
          </a:xfrm>
          <a:prstGeom prst="rect">
            <a:avLst/>
          </a:prstGeom>
        </p:spPr>
      </p:pic>
      <p:pic>
        <p:nvPicPr>
          <p:cNvPr id="32" name="Bildobjekt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3784" y="2638101"/>
            <a:ext cx="64224" cy="144823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0302" y="1819186"/>
            <a:ext cx="64546" cy="145706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7913" y="2546672"/>
            <a:ext cx="96337" cy="97853"/>
          </a:xfrm>
          <a:prstGeom prst="rect">
            <a:avLst/>
          </a:prstGeom>
        </p:spPr>
      </p:pic>
      <p:pic>
        <p:nvPicPr>
          <p:cNvPr id="36" name="Bildobjekt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3119" y="1452069"/>
            <a:ext cx="89456" cy="140227"/>
          </a:xfrm>
          <a:prstGeom prst="rect">
            <a:avLst/>
          </a:prstGeom>
        </p:spPr>
      </p:pic>
      <p:sp>
        <p:nvSpPr>
          <p:cNvPr id="5" name="Båge 4"/>
          <p:cNvSpPr/>
          <p:nvPr/>
        </p:nvSpPr>
        <p:spPr>
          <a:xfrm rot="5400000">
            <a:off x="5902123" y="970523"/>
            <a:ext cx="1628377" cy="1299169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" name="Rak 7"/>
          <p:cNvCxnSpPr>
            <a:stCxn id="6" idx="7"/>
            <a:endCxn id="6" idx="8"/>
          </p:cNvCxnSpPr>
          <p:nvPr/>
        </p:nvCxnSpPr>
        <p:spPr>
          <a:xfrm flipH="1">
            <a:off x="6681860" y="1852676"/>
            <a:ext cx="65682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Frihandsfigur 47"/>
          <p:cNvSpPr/>
          <p:nvPr/>
        </p:nvSpPr>
        <p:spPr>
          <a:xfrm>
            <a:off x="7410665" y="4541061"/>
            <a:ext cx="711565" cy="651201"/>
          </a:xfrm>
          <a:custGeom>
            <a:avLst/>
            <a:gdLst>
              <a:gd name="connsiteX0" fmla="*/ 54534 w 711565"/>
              <a:gd name="connsiteY0" fmla="*/ 606738 h 651201"/>
              <a:gd name="connsiteX1" fmla="*/ 234838 w 711565"/>
              <a:gd name="connsiteY1" fmla="*/ 606738 h 651201"/>
              <a:gd name="connsiteX2" fmla="*/ 389385 w 711565"/>
              <a:gd name="connsiteY2" fmla="*/ 542343 h 651201"/>
              <a:gd name="connsiteX3" fmla="*/ 505294 w 711565"/>
              <a:gd name="connsiteY3" fmla="*/ 439312 h 651201"/>
              <a:gd name="connsiteX4" fmla="*/ 621204 w 711565"/>
              <a:gd name="connsiteY4" fmla="*/ 271887 h 651201"/>
              <a:gd name="connsiteX5" fmla="*/ 685599 w 711565"/>
              <a:gd name="connsiteY5" fmla="*/ 117340 h 651201"/>
              <a:gd name="connsiteX6" fmla="*/ 711356 w 711565"/>
              <a:gd name="connsiteY6" fmla="*/ 40067 h 651201"/>
              <a:gd name="connsiteX7" fmla="*/ 698477 w 711565"/>
              <a:gd name="connsiteY7" fmla="*/ 40067 h 651201"/>
              <a:gd name="connsiteX8" fmla="*/ 41655 w 711565"/>
              <a:gd name="connsiteY8" fmla="*/ 40067 h 651201"/>
              <a:gd name="connsiteX9" fmla="*/ 67413 w 711565"/>
              <a:gd name="connsiteY9" fmla="*/ 40067 h 651201"/>
              <a:gd name="connsiteX10" fmla="*/ 54534 w 711565"/>
              <a:gd name="connsiteY10" fmla="*/ 606738 h 65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11565" h="651201">
                <a:moveTo>
                  <a:pt x="54534" y="606738"/>
                </a:moveTo>
                <a:cubicBezTo>
                  <a:pt x="82438" y="701183"/>
                  <a:pt x="179030" y="617470"/>
                  <a:pt x="234838" y="606738"/>
                </a:cubicBezTo>
                <a:cubicBezTo>
                  <a:pt x="290646" y="596006"/>
                  <a:pt x="344309" y="570247"/>
                  <a:pt x="389385" y="542343"/>
                </a:cubicBezTo>
                <a:cubicBezTo>
                  <a:pt x="434461" y="514439"/>
                  <a:pt x="466658" y="484388"/>
                  <a:pt x="505294" y="439312"/>
                </a:cubicBezTo>
                <a:cubicBezTo>
                  <a:pt x="543930" y="394236"/>
                  <a:pt x="591153" y="325549"/>
                  <a:pt x="621204" y="271887"/>
                </a:cubicBezTo>
                <a:cubicBezTo>
                  <a:pt x="651255" y="218225"/>
                  <a:pt x="670574" y="155977"/>
                  <a:pt x="685599" y="117340"/>
                </a:cubicBezTo>
                <a:cubicBezTo>
                  <a:pt x="700624" y="78703"/>
                  <a:pt x="709210" y="52946"/>
                  <a:pt x="711356" y="40067"/>
                </a:cubicBezTo>
                <a:cubicBezTo>
                  <a:pt x="713502" y="27188"/>
                  <a:pt x="698477" y="40067"/>
                  <a:pt x="698477" y="40067"/>
                </a:cubicBezTo>
                <a:lnTo>
                  <a:pt x="41655" y="40067"/>
                </a:lnTo>
                <a:cubicBezTo>
                  <a:pt x="-63522" y="40067"/>
                  <a:pt x="63120" y="-50085"/>
                  <a:pt x="67413" y="40067"/>
                </a:cubicBezTo>
                <a:cubicBezTo>
                  <a:pt x="71706" y="130219"/>
                  <a:pt x="26630" y="512293"/>
                  <a:pt x="54534" y="606738"/>
                </a:cubicBezTo>
                <a:close/>
              </a:path>
            </a:pathLst>
          </a:custGeom>
          <a:pattFill prst="ltHorz">
            <a:fgClr>
              <a:schemeClr val="accent1">
                <a:lumMod val="60000"/>
                <a:lumOff val="4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9" name="Rak pil 48"/>
          <p:cNvCxnSpPr/>
          <p:nvPr/>
        </p:nvCxnSpPr>
        <p:spPr>
          <a:xfrm flipV="1">
            <a:off x="7464590" y="4176147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pil 49"/>
          <p:cNvCxnSpPr/>
          <p:nvPr/>
        </p:nvCxnSpPr>
        <p:spPr>
          <a:xfrm>
            <a:off x="7273398" y="5162748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" name="Bildobjekt 5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4901" y="4716363"/>
            <a:ext cx="183890" cy="183727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4244" y="5366553"/>
            <a:ext cx="64224" cy="144823"/>
          </a:xfrm>
          <a:prstGeom prst="rect">
            <a:avLst/>
          </a:prstGeom>
        </p:spPr>
      </p:pic>
      <p:pic>
        <p:nvPicPr>
          <p:cNvPr id="54" name="Bildobjekt 5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4547638"/>
            <a:ext cx="64546" cy="145706"/>
          </a:xfrm>
          <a:prstGeom prst="rect">
            <a:avLst/>
          </a:prstGeom>
        </p:spPr>
      </p:pic>
      <p:pic>
        <p:nvPicPr>
          <p:cNvPr id="55" name="Bildobjekt 54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8373" y="5275124"/>
            <a:ext cx="96337" cy="97853"/>
          </a:xfrm>
          <a:prstGeom prst="rect">
            <a:avLst/>
          </a:prstGeom>
        </p:spPr>
      </p:pic>
      <p:pic>
        <p:nvPicPr>
          <p:cNvPr id="56" name="Bildobjekt 55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3579" y="4180521"/>
            <a:ext cx="89456" cy="140227"/>
          </a:xfrm>
          <a:prstGeom prst="rect">
            <a:avLst/>
          </a:prstGeom>
        </p:spPr>
      </p:pic>
      <p:sp>
        <p:nvSpPr>
          <p:cNvPr id="57" name="Båge 56"/>
          <p:cNvSpPr/>
          <p:nvPr/>
        </p:nvSpPr>
        <p:spPr>
          <a:xfrm rot="5400000">
            <a:off x="6672583" y="3698975"/>
            <a:ext cx="1628377" cy="1299169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8" name="Rak 57"/>
          <p:cNvCxnSpPr>
            <a:stCxn id="48" idx="7"/>
            <a:endCxn id="48" idx="8"/>
          </p:cNvCxnSpPr>
          <p:nvPr/>
        </p:nvCxnSpPr>
        <p:spPr>
          <a:xfrm flipH="1">
            <a:off x="7452320" y="4581128"/>
            <a:ext cx="65682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" name="Bildobjekt 22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1770" y="1982850"/>
            <a:ext cx="526413" cy="225411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9368" y="4741956"/>
            <a:ext cx="618612" cy="218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71932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Bildobjekt 3" descr="integral6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500188"/>
            <a:ext cx="7156450" cy="535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5" name="Picture 7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3213100"/>
            <a:ext cx="12255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9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4652963"/>
            <a:ext cx="119856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11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825" y="3860800"/>
            <a:ext cx="2762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13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0" y="5589588"/>
            <a:ext cx="2778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16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765175"/>
            <a:ext cx="5922962" cy="70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452583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Bildobjekt 1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760" y="1268760"/>
            <a:ext cx="4418464" cy="3307940"/>
          </a:xfrm>
          <a:prstGeom prst="rect">
            <a:avLst/>
          </a:prstGeom>
        </p:spPr>
      </p:pic>
      <p:pic>
        <p:nvPicPr>
          <p:cNvPr id="10" name="Bildobjekt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81" y="624066"/>
            <a:ext cx="7494069" cy="819804"/>
          </a:xfrm>
          <a:prstGeom prst="rect">
            <a:avLst/>
          </a:prstGeom>
        </p:spPr>
      </p:pic>
      <p:sp>
        <p:nvSpPr>
          <p:cNvPr id="13" name="Frihandsfigur 12"/>
          <p:cNvSpPr/>
          <p:nvPr/>
        </p:nvSpPr>
        <p:spPr>
          <a:xfrm>
            <a:off x="2987899" y="3606085"/>
            <a:ext cx="2472743" cy="592428"/>
          </a:xfrm>
          <a:custGeom>
            <a:avLst/>
            <a:gdLst>
              <a:gd name="connsiteX0" fmla="*/ 0 w 2472743"/>
              <a:gd name="connsiteY0" fmla="*/ 334850 h 592428"/>
              <a:gd name="connsiteX1" fmla="*/ 450760 w 2472743"/>
              <a:gd name="connsiteY1" fmla="*/ 0 h 592428"/>
              <a:gd name="connsiteX2" fmla="*/ 2472743 w 2472743"/>
              <a:gd name="connsiteY2" fmla="*/ 592428 h 592428"/>
              <a:gd name="connsiteX3" fmla="*/ 0 w 2472743"/>
              <a:gd name="connsiteY3" fmla="*/ 334850 h 59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2743" h="592428">
                <a:moveTo>
                  <a:pt x="0" y="334850"/>
                </a:moveTo>
                <a:lnTo>
                  <a:pt x="450760" y="0"/>
                </a:lnTo>
                <a:lnTo>
                  <a:pt x="2472743" y="592428"/>
                </a:lnTo>
                <a:lnTo>
                  <a:pt x="0" y="33485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4" name="Picture 13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80" y="3757839"/>
            <a:ext cx="205234" cy="15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0716" y="2998706"/>
            <a:ext cx="779773" cy="140507"/>
          </a:xfrm>
          <a:prstGeom prst="rect">
            <a:avLst/>
          </a:prstGeom>
        </p:spPr>
      </p:pic>
      <p:cxnSp>
        <p:nvCxnSpPr>
          <p:cNvPr id="25" name="Rak pil 24"/>
          <p:cNvCxnSpPr/>
          <p:nvPr/>
        </p:nvCxnSpPr>
        <p:spPr>
          <a:xfrm flipH="1">
            <a:off x="3995936" y="3068960"/>
            <a:ext cx="1074819" cy="702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Bildobjekt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868" y="2045654"/>
            <a:ext cx="780156" cy="172560"/>
          </a:xfrm>
          <a:prstGeom prst="rect">
            <a:avLst/>
          </a:prstGeom>
        </p:spPr>
      </p:pic>
      <p:cxnSp>
        <p:nvCxnSpPr>
          <p:cNvPr id="30" name="Rak pil 29"/>
          <p:cNvCxnSpPr/>
          <p:nvPr/>
        </p:nvCxnSpPr>
        <p:spPr>
          <a:xfrm flipH="1">
            <a:off x="3923928" y="2115908"/>
            <a:ext cx="656980" cy="60162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Bildobjekt 3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5774" y="3606085"/>
            <a:ext cx="868627" cy="191002"/>
          </a:xfrm>
          <a:prstGeom prst="rect">
            <a:avLst/>
          </a:prstGeom>
        </p:spPr>
      </p:pic>
      <p:cxnSp>
        <p:nvCxnSpPr>
          <p:cNvPr id="34" name="Rak pil 33"/>
          <p:cNvCxnSpPr/>
          <p:nvPr/>
        </p:nvCxnSpPr>
        <p:spPr>
          <a:xfrm flipH="1">
            <a:off x="4385825" y="3702797"/>
            <a:ext cx="474207" cy="1405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Bildobjekt 4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537" y="4581128"/>
            <a:ext cx="7011426" cy="597777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878" y="5332724"/>
            <a:ext cx="4356227" cy="635038"/>
          </a:xfrm>
          <a:prstGeom prst="rect">
            <a:avLst/>
          </a:prstGeom>
        </p:spPr>
      </p:pic>
      <p:pic>
        <p:nvPicPr>
          <p:cNvPr id="49" name="Bildobjekt 4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537" y="6236438"/>
            <a:ext cx="6057452" cy="211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6607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ktangel med rundade hörn 2"/>
          <p:cNvSpPr/>
          <p:nvPr/>
        </p:nvSpPr>
        <p:spPr>
          <a:xfrm>
            <a:off x="539552" y="2780928"/>
            <a:ext cx="8136904" cy="381642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108" name="LaTeX: \mbox{F\&quot;or dubbelintegraler g\&quot;.." descr="\mbox{F\&quot;or dubbelintegraler g\&quot;aller f\&quot;oljande;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2" y="2348880"/>
            <a:ext cx="3731457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5" name="LaTeX: \mbox{d\&quot;ar } \displaystyle{\fra.." descr="\mbox{d\&quot;ar } \displaystyle{\frac{\partial(x,y)}{\partial(u,v)}}\mbox{ \&quot;ar den s.k. Jacobideterminanten }  \displaystyle{\left| \begin{array}{cc} \frac{\partial x}{\partial u}&amp;&#10;\frac{\partial x}{\partial v}\vspace{.1 cm}\\  \frac{\partial y}{\partial u}&amp;&#10;\frac{\partial y}{\partial v} \end{array}\right|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5828671"/>
            <a:ext cx="5849770" cy="696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Rak pil 4"/>
          <p:cNvCxnSpPr/>
          <p:nvPr/>
        </p:nvCxnSpPr>
        <p:spPr>
          <a:xfrm flipV="1">
            <a:off x="5436096" y="1032608"/>
            <a:ext cx="1440160" cy="815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Rak pil 50"/>
          <p:cNvCxnSpPr/>
          <p:nvPr/>
        </p:nvCxnSpPr>
        <p:spPr>
          <a:xfrm flipV="1">
            <a:off x="7337991" y="1028790"/>
            <a:ext cx="1626497" cy="76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32" name="LaTeX: t" descr="t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2552" y="1115096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3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8197" y="1100798"/>
            <a:ext cx="126291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4" name="LaTeX: a" descr="a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1141001"/>
            <a:ext cx="118479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5" name="LaTeX: b" descr="b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415" y="1083466"/>
            <a:ext cx="98949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9"/>
          <p:cNvCxnSpPr/>
          <p:nvPr/>
        </p:nvCxnSpPr>
        <p:spPr>
          <a:xfrm>
            <a:off x="5639352" y="1028790"/>
            <a:ext cx="591836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/>
          <p:cNvCxnSpPr/>
          <p:nvPr/>
        </p:nvCxnSpPr>
        <p:spPr>
          <a:xfrm>
            <a:off x="5652120" y="980728"/>
            <a:ext cx="0" cy="12007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Rak 67"/>
          <p:cNvCxnSpPr/>
          <p:nvPr/>
        </p:nvCxnSpPr>
        <p:spPr>
          <a:xfrm>
            <a:off x="6237110" y="984046"/>
            <a:ext cx="0" cy="12007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Rak 70"/>
          <p:cNvCxnSpPr/>
          <p:nvPr/>
        </p:nvCxnSpPr>
        <p:spPr>
          <a:xfrm>
            <a:off x="7596336" y="1040764"/>
            <a:ext cx="864096" cy="331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Rak 71"/>
          <p:cNvCxnSpPr/>
          <p:nvPr/>
        </p:nvCxnSpPr>
        <p:spPr>
          <a:xfrm>
            <a:off x="7596336" y="980728"/>
            <a:ext cx="0" cy="12007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Rak 73"/>
          <p:cNvCxnSpPr/>
          <p:nvPr/>
        </p:nvCxnSpPr>
        <p:spPr>
          <a:xfrm>
            <a:off x="8460432" y="980728"/>
            <a:ext cx="0" cy="12007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36" name="LaTeX: c" descr="c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7097" y="1141002"/>
            <a:ext cx="102855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" name="LaTeX: d" descr="d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0957" y="1083466"/>
            <a:ext cx="123686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8" name="LaTeX: \mbox{Vid variabelsubstitution i.." descr="\mbox{Vid variabelsubstitution i enkelintegraler }\\&#10;x=x(t)\ ,\mbox{d\&quot;ar } x(a)=c\mbox{ och }x(b)=d\ ,\\&#10;\mbox{g\&quot;aller att;} 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8" y="548680"/>
            <a:ext cx="4252247" cy="755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Frihandsfigur 18"/>
          <p:cNvSpPr/>
          <p:nvPr/>
        </p:nvSpPr>
        <p:spPr>
          <a:xfrm rot="184488">
            <a:off x="6630180" y="495660"/>
            <a:ext cx="1009771" cy="125032"/>
          </a:xfrm>
          <a:custGeom>
            <a:avLst/>
            <a:gdLst>
              <a:gd name="connsiteX0" fmla="*/ 0 w 719091"/>
              <a:gd name="connsiteY0" fmla="*/ 248700 h 248700"/>
              <a:gd name="connsiteX1" fmla="*/ 337352 w 719091"/>
              <a:gd name="connsiteY1" fmla="*/ 126 h 248700"/>
              <a:gd name="connsiteX2" fmla="*/ 719091 w 719091"/>
              <a:gd name="connsiteY2" fmla="*/ 222067 h 24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9091" h="248700">
                <a:moveTo>
                  <a:pt x="0" y="248700"/>
                </a:moveTo>
                <a:cubicBezTo>
                  <a:pt x="108752" y="126632"/>
                  <a:pt x="217504" y="4565"/>
                  <a:pt x="337352" y="126"/>
                </a:cubicBezTo>
                <a:cubicBezTo>
                  <a:pt x="457200" y="-4313"/>
                  <a:pt x="588145" y="108877"/>
                  <a:pt x="719091" y="222067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139" name="LaTeX: x=x(t)" descr="x=x(t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2262" y="692696"/>
            <a:ext cx="673859" cy="158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0" name="LaTeX: \mbox{{\bf Sats}: \ Om } \displa.." descr="\mbox{{\bf Sats}: \ Om } \displaystyle{\left\{ \begin{array}{l}x=x(u,v)\\y=y(u,v)\end{array}\right.} &#10;\mbox{\&quot;ar en ett-ett-avbildning fr\aa n ett }\vspace{.1 cm}\\&#10;\mbox{omr\aa de } S&#10;\mbox{ i } uv\mbox{-planet till ett annat  omr\aa de } D \mbox{ i } xy\mbox{-planet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809" y="2924944"/>
            <a:ext cx="6081524" cy="843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Frihandsfigur 23"/>
          <p:cNvSpPr/>
          <p:nvPr/>
        </p:nvSpPr>
        <p:spPr>
          <a:xfrm>
            <a:off x="5088532" y="4179659"/>
            <a:ext cx="707604" cy="617493"/>
          </a:xfrm>
          <a:custGeom>
            <a:avLst/>
            <a:gdLst>
              <a:gd name="connsiteX0" fmla="*/ 268789 w 949104"/>
              <a:gd name="connsiteY0" fmla="*/ 53273 h 893672"/>
              <a:gd name="connsiteX1" fmla="*/ 20214 w 949104"/>
              <a:gd name="connsiteY1" fmla="*/ 514912 h 893672"/>
              <a:gd name="connsiteX2" fmla="*/ 828082 w 949104"/>
              <a:gd name="connsiteY2" fmla="*/ 887774 h 893672"/>
              <a:gd name="connsiteX3" fmla="*/ 916858 w 949104"/>
              <a:gd name="connsiteY3" fmla="*/ 213072 h 893672"/>
              <a:gd name="connsiteX4" fmla="*/ 543996 w 949104"/>
              <a:gd name="connsiteY4" fmla="*/ 26640 h 893672"/>
              <a:gd name="connsiteX5" fmla="*/ 268789 w 949104"/>
              <a:gd name="connsiteY5" fmla="*/ 53273 h 893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9104" h="893672">
                <a:moveTo>
                  <a:pt x="268789" y="53273"/>
                </a:moveTo>
                <a:cubicBezTo>
                  <a:pt x="181492" y="134652"/>
                  <a:pt x="-73001" y="375829"/>
                  <a:pt x="20214" y="514912"/>
                </a:cubicBezTo>
                <a:cubicBezTo>
                  <a:pt x="113429" y="653995"/>
                  <a:pt x="678641" y="938081"/>
                  <a:pt x="828082" y="887774"/>
                </a:cubicBezTo>
                <a:cubicBezTo>
                  <a:pt x="977523" y="837467"/>
                  <a:pt x="964206" y="356594"/>
                  <a:pt x="916858" y="213072"/>
                </a:cubicBezTo>
                <a:cubicBezTo>
                  <a:pt x="869510" y="69550"/>
                  <a:pt x="652007" y="51793"/>
                  <a:pt x="543996" y="26640"/>
                </a:cubicBezTo>
                <a:cubicBezTo>
                  <a:pt x="435985" y="1487"/>
                  <a:pt x="356086" y="-28106"/>
                  <a:pt x="268789" y="5327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5" name="Frihandsfigur 24"/>
          <p:cNvSpPr/>
          <p:nvPr/>
        </p:nvSpPr>
        <p:spPr>
          <a:xfrm>
            <a:off x="1907704" y="4221089"/>
            <a:ext cx="1042942" cy="576064"/>
          </a:xfrm>
          <a:custGeom>
            <a:avLst/>
            <a:gdLst>
              <a:gd name="connsiteX0" fmla="*/ 114034 w 1028552"/>
              <a:gd name="connsiteY0" fmla="*/ 71353 h 652023"/>
              <a:gd name="connsiteX1" fmla="*/ 25257 w 1028552"/>
              <a:gd name="connsiteY1" fmla="*/ 453093 h 652023"/>
              <a:gd name="connsiteX2" fmla="*/ 495774 w 1028552"/>
              <a:gd name="connsiteY2" fmla="*/ 648401 h 652023"/>
              <a:gd name="connsiteX3" fmla="*/ 1028434 w 1028552"/>
              <a:gd name="connsiteY3" fmla="*/ 293295 h 652023"/>
              <a:gd name="connsiteX4" fmla="*/ 540162 w 1028552"/>
              <a:gd name="connsiteY4" fmla="*/ 18087 h 652023"/>
              <a:gd name="connsiteX5" fmla="*/ 114034 w 1028552"/>
              <a:gd name="connsiteY5" fmla="*/ 71353 h 65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8552" h="652023">
                <a:moveTo>
                  <a:pt x="114034" y="71353"/>
                </a:moveTo>
                <a:cubicBezTo>
                  <a:pt x="28216" y="143854"/>
                  <a:pt x="-38366" y="356918"/>
                  <a:pt x="25257" y="453093"/>
                </a:cubicBezTo>
                <a:cubicBezTo>
                  <a:pt x="88880" y="549268"/>
                  <a:pt x="328578" y="675034"/>
                  <a:pt x="495774" y="648401"/>
                </a:cubicBezTo>
                <a:cubicBezTo>
                  <a:pt x="662970" y="621768"/>
                  <a:pt x="1021036" y="398347"/>
                  <a:pt x="1028434" y="293295"/>
                </a:cubicBezTo>
                <a:cubicBezTo>
                  <a:pt x="1035832" y="188243"/>
                  <a:pt x="694042" y="53598"/>
                  <a:pt x="540162" y="18087"/>
                </a:cubicBezTo>
                <a:cubicBezTo>
                  <a:pt x="386282" y="-17424"/>
                  <a:pt x="199852" y="-1148"/>
                  <a:pt x="114034" y="7135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141" name="LaTeX: S" descr="S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041" y="4425320"/>
            <a:ext cx="153633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2" name="LaTeX: D" descr="D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224" y="4404605"/>
            <a:ext cx="191390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3" name="LaTeX: \displaystyle{\left\{ \begin{arr.." descr="\displaystyle{\left\{ \begin{array}{l}x=x(u,v)\\y=y(u,v)\end{array}\right.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4149080"/>
            <a:ext cx="1008112" cy="396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" name="Frihandsfigur 97"/>
          <p:cNvSpPr/>
          <p:nvPr/>
        </p:nvSpPr>
        <p:spPr>
          <a:xfrm>
            <a:off x="3258493" y="4005064"/>
            <a:ext cx="1404156" cy="151017"/>
          </a:xfrm>
          <a:custGeom>
            <a:avLst/>
            <a:gdLst>
              <a:gd name="connsiteX0" fmla="*/ 0 w 719091"/>
              <a:gd name="connsiteY0" fmla="*/ 248700 h 248700"/>
              <a:gd name="connsiteX1" fmla="*/ 337352 w 719091"/>
              <a:gd name="connsiteY1" fmla="*/ 126 h 248700"/>
              <a:gd name="connsiteX2" fmla="*/ 719091 w 719091"/>
              <a:gd name="connsiteY2" fmla="*/ 222067 h 24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9091" h="248700">
                <a:moveTo>
                  <a:pt x="0" y="248700"/>
                </a:moveTo>
                <a:cubicBezTo>
                  <a:pt x="108752" y="126632"/>
                  <a:pt x="217504" y="4565"/>
                  <a:pt x="337352" y="126"/>
                </a:cubicBezTo>
                <a:cubicBezTo>
                  <a:pt x="457200" y="-4313"/>
                  <a:pt x="588145" y="108877"/>
                  <a:pt x="719091" y="222067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6146" name="LaTeX: \displaystyle{\int_{c}^{d}f(x)\,.." descr="\displaystyle{\int_{c}^{d}f(x)\,dx=\int_a^bf(x(t))\,x'(t)\,dt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961" y="1412777"/>
            <a:ext cx="3330453" cy="572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LaTeX: \displaystyle{\mbox{s\aa\ \&quot;ar\ .." descr="\displaystyle{\mbox{s\aa\ \&quot;ar\ }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810" y="4764380"/>
            <a:ext cx="497355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LaTeX: \displaystyle{\iint_{D}f(x,y)\,d.." descr="\displaystyle{\iint_{D}f(x,y)\,dxdy=\iint_{S}f(x(u,v),y(u,v))\,|\frac{\partial(x,y)}{\partial(u,v)}|\,dudv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434" y="5191676"/>
            <a:ext cx="5780772" cy="541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2449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4" grpId="0" animBg="1"/>
      <p:bldP spid="25" grpId="0" animBg="1"/>
      <p:bldP spid="9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7" y="1446808"/>
            <a:ext cx="6408713" cy="4297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LaTeX: C=11" descr="C=11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452" y="2780928"/>
            <a:ext cx="346013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LaTeX: C=12" descr="C=1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53672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C=13" descr="C=13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8070" y="2348881"/>
            <a:ext cx="350377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9" name="LaTeX: C=14" descr="C=1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199760"/>
            <a:ext cx="351624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0" name="LaTeX: C=15" descr="C=15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06084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LaTeX: \mbox{...eller s\aa \ anv\&quot;ander.." descr="\mbox{...eller s\aa \ anv\&quot;ander man bara f\&quot;arger f\&quot;or att beskriva olika niv\aa er.} 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98" y="908720"/>
            <a:ext cx="6719474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489" y="1466688"/>
            <a:ext cx="6010840" cy="4277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088560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ktangel 8"/>
          <p:cNvSpPr/>
          <p:nvPr/>
        </p:nvSpPr>
        <p:spPr>
          <a:xfrm>
            <a:off x="2781864" y="4361530"/>
            <a:ext cx="1097541" cy="44830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8" name="Cirkel 7"/>
          <p:cNvSpPr/>
          <p:nvPr/>
        </p:nvSpPr>
        <p:spPr>
          <a:xfrm>
            <a:off x="5122912" y="2955539"/>
            <a:ext cx="1609328" cy="1409565"/>
          </a:xfrm>
          <a:prstGeom prst="pie">
            <a:avLst>
              <a:gd name="adj1" fmla="val 16185355"/>
              <a:gd name="adj2" fmla="val 21591853"/>
            </a:avLst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sp>
        <p:nvSpPr>
          <p:cNvPr id="12" name="Rektangel med rundade hörn 11"/>
          <p:cNvSpPr/>
          <p:nvPr/>
        </p:nvSpPr>
        <p:spPr>
          <a:xfrm>
            <a:off x="8388424" y="1916831"/>
            <a:ext cx="360040" cy="36004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ektangel med rundade hörn 1"/>
          <p:cNvSpPr/>
          <p:nvPr/>
        </p:nvSpPr>
        <p:spPr>
          <a:xfrm>
            <a:off x="1547664" y="1628799"/>
            <a:ext cx="1152128" cy="93610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141" name="LaTeX: S" descr="S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6302" y="4510636"/>
            <a:ext cx="153633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2" name="LaTeX: D" descr="D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2458" y="3280250"/>
            <a:ext cx="191390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" name="Frihandsfigur 97"/>
          <p:cNvSpPr/>
          <p:nvPr/>
        </p:nvSpPr>
        <p:spPr>
          <a:xfrm rot="9272063">
            <a:off x="4319002" y="4276821"/>
            <a:ext cx="1637234" cy="183877"/>
          </a:xfrm>
          <a:custGeom>
            <a:avLst/>
            <a:gdLst>
              <a:gd name="connsiteX0" fmla="*/ 0 w 719091"/>
              <a:gd name="connsiteY0" fmla="*/ 248700 h 248700"/>
              <a:gd name="connsiteX1" fmla="*/ 337352 w 719091"/>
              <a:gd name="connsiteY1" fmla="*/ 126 h 248700"/>
              <a:gd name="connsiteX2" fmla="*/ 719091 w 719091"/>
              <a:gd name="connsiteY2" fmla="*/ 222067 h 24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9091" h="248700">
                <a:moveTo>
                  <a:pt x="0" y="248700"/>
                </a:moveTo>
                <a:cubicBezTo>
                  <a:pt x="108752" y="126632"/>
                  <a:pt x="217504" y="4565"/>
                  <a:pt x="337352" y="126"/>
                </a:cubicBezTo>
                <a:cubicBezTo>
                  <a:pt x="457200" y="-4313"/>
                  <a:pt x="588145" y="108877"/>
                  <a:pt x="719091" y="222067"/>
                </a:cubicBezTo>
              </a:path>
            </a:pathLst>
          </a:custGeom>
          <a:noFill/>
          <a:ln w="12700"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125" name="LaTeX: \mbox{Om vi t.ex. byter fr\aa n .." descr="\mbox{Om vi t.ex. byter fr\aa n de Cartesiska koordinaterna } x,y\\&#10;\mbox{till de pol\&quot;ara koordinaterna } r,\theta\mbox{, dvs}&#10;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810" y="260648"/>
            <a:ext cx="5761241" cy="48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8" name="LaTeX: \displaystyle{\left\{ \begin{arr.." descr="\displaystyle{\left\{ \begin{array}{l}x=r\cos{\theta}\\y=r\sin{\theta}\end{array}\right.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695" y="946201"/>
            <a:ext cx="1333309" cy="5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LaTeX: \mbox{s\aa\ \&quot;ar\ \ \ } \display.." descr="\mbox{s\aa\ \&quot;ar\ \ \ } \displaystyle{\frac{\partial(x,y)}{\partial(r,\theta)}=\left| \begin{array}{cc} \frac{\partial x}{\partial r}&amp;&#10;\frac{\partial x}{\partial \theta}\vspace{.1 cm}\\  \frac{\partial y}{\partial r}&amp;&#10;\frac{\partial y}{\partial \theta} \end{array}\right|=\left| \begin{array}{cc} \cos{\theta } &amp;&#10;-r\sin{\theta }\vspace{.1 cm}\\ \sin{\theta } &amp;&#10;r\cos{\theta }\end{array}\right|=&#10;r\cos^2{\theta}+r\sin^2{\theta}=r} 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811" y="1724217"/>
            <a:ext cx="7685555" cy="696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LaTeX: \mbox{{\bf Exempel}: }&#10;" descr="\mbox{{\bf Exempel}: }&#10;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734" y="3155800"/>
            <a:ext cx="1084546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2" name="LaTeX: \displaystyle{\iint_{D}\frac{1}{.." descr="\displaystyle{\iint_{D}\frac{1}{1+x^2+y^2}\,dxdy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8927" y="2996952"/>
            <a:ext cx="2274551" cy="5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Rak pil 3"/>
          <p:cNvCxnSpPr/>
          <p:nvPr/>
        </p:nvCxnSpPr>
        <p:spPr>
          <a:xfrm>
            <a:off x="5556614" y="3661285"/>
            <a:ext cx="160767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Rak pil 5"/>
          <p:cNvCxnSpPr/>
          <p:nvPr/>
        </p:nvCxnSpPr>
        <p:spPr>
          <a:xfrm flipV="1">
            <a:off x="5940152" y="2636912"/>
            <a:ext cx="0" cy="115212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3" name="LaTeX: \displaystyle{\left\{ \begin{arr.." descr="\displaystyle{\left\{ \begin{array}{l}x=r\cos{\theta}\\y=r\sin{\theta}\end{array}\right.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7041" y="3831385"/>
            <a:ext cx="1111091" cy="448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5" name="LaTeX: x" descr="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9478" y="3737009"/>
            <a:ext cx="114810" cy="94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" name="LaTeX: y" descr="y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128" y="2492895"/>
            <a:ext cx="106762" cy="13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7" name="LaTeX: 3" descr="3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7917" y="3712903"/>
            <a:ext cx="98950" cy="14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LaTeX: 3" descr="3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9194" y="2924944"/>
            <a:ext cx="98950" cy="14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9" name="LaTeX: \displaystyle{x^2+y^2=9}" descr="\displaystyle{x^2+y^2=9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4973" y="2965124"/>
            <a:ext cx="965527" cy="202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" name="Rak pil 37"/>
          <p:cNvCxnSpPr/>
          <p:nvPr/>
        </p:nvCxnSpPr>
        <p:spPr>
          <a:xfrm flipV="1">
            <a:off x="2398327" y="4809838"/>
            <a:ext cx="1813633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Rak pil 38"/>
          <p:cNvCxnSpPr/>
          <p:nvPr/>
        </p:nvCxnSpPr>
        <p:spPr>
          <a:xfrm flipH="1" flipV="1">
            <a:off x="2781864" y="3933056"/>
            <a:ext cx="1" cy="10045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LaTeX: 3" descr="3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9930" y="4861213"/>
            <a:ext cx="98950" cy="14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0" name="LaTeX: \frac{\pi}{2}" descr="\frac{\pi}{2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4646" y="4253964"/>
            <a:ext cx="132801" cy="215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1" name="LaTeX: r" descr="r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6916" y="4896112"/>
            <a:ext cx="95044" cy="93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2" name="LaTeX: \theta" descr="\theta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8497" y="3943592"/>
            <a:ext cx="98950" cy="147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4" name="LaTeX: \displaystyle{\iint_{D}\frac{1}{.." descr="\displaystyle{\iint_{D}\frac{1}{1+x^2+y^2}\,dxdy=\iint_{S}\frac{1}{1+r^2}\, r\,drd\theta=&#10;\int_0^3\left(\int_0^{\pi/2}\frac{r}{1+r^2}\,d\theta\right)\,dr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455" y="5157192"/>
            <a:ext cx="7380898" cy="685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8" name="LaTeX: \displaystyle{=&#10;\frac{\pi}{2}\i.." descr="\displaystyle{=&#10;\frac{\pi}{2}\int_0^3\frac{r}{1+r^2}\,dr=\frac{\pi}{2}\left[ \frac12\ln{|1+r^2|}\right]_0^3=\frac{\pi}{4}\ln{10}}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9935" y="5983228"/>
            <a:ext cx="4995679" cy="614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5500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8" grpId="0" animBg="1"/>
      <p:bldP spid="12" grpId="0" animBg="1"/>
      <p:bldP spid="2" grpId="0" animBg="1"/>
      <p:bldP spid="9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Bildobjekt 2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3" y="3413729"/>
            <a:ext cx="7925497" cy="568104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3" y="404664"/>
            <a:ext cx="7925159" cy="1206241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3" y="2708920"/>
            <a:ext cx="7914074" cy="559300"/>
          </a:xfrm>
          <a:prstGeom prst="rect">
            <a:avLst/>
          </a:prstGeom>
        </p:spPr>
      </p:pic>
      <p:pic>
        <p:nvPicPr>
          <p:cNvPr id="23" name="Bildobjekt 2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1772816"/>
            <a:ext cx="4263237" cy="630245"/>
          </a:xfrm>
          <a:prstGeom prst="rect">
            <a:avLst/>
          </a:prstGeom>
        </p:spPr>
      </p:pic>
      <p:pic>
        <p:nvPicPr>
          <p:cNvPr id="27" name="Bildobjekt 2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3080" y="3901526"/>
            <a:ext cx="5424532" cy="537784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9351" y="4474265"/>
            <a:ext cx="2174657" cy="147250"/>
          </a:xfrm>
          <a:prstGeom prst="rect">
            <a:avLst/>
          </a:prstGeom>
        </p:spPr>
      </p:pic>
      <p:pic>
        <p:nvPicPr>
          <p:cNvPr id="55" name="Bildobjekt 5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5615" y="4470557"/>
            <a:ext cx="2174657" cy="147250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95" y="4661417"/>
            <a:ext cx="765568" cy="265690"/>
          </a:xfrm>
          <a:prstGeom prst="rect">
            <a:avLst/>
          </a:prstGeom>
        </p:spPr>
      </p:pic>
      <p:pic>
        <p:nvPicPr>
          <p:cNvPr id="36" name="Bildobjekt 3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159" y="4661418"/>
            <a:ext cx="768342" cy="266761"/>
          </a:xfrm>
          <a:prstGeom prst="rect">
            <a:avLst/>
          </a:prstGeom>
        </p:spPr>
      </p:pic>
      <p:pic>
        <p:nvPicPr>
          <p:cNvPr id="40" name="Bildobjekt 3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140" y="5069913"/>
            <a:ext cx="7930578" cy="585671"/>
          </a:xfrm>
          <a:prstGeom prst="rect">
            <a:avLst/>
          </a:prstGeom>
        </p:spPr>
      </p:pic>
      <p:pic>
        <p:nvPicPr>
          <p:cNvPr id="38" name="Bildobjekt 3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8826" y="5851303"/>
            <a:ext cx="5890363" cy="602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8095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ihandsfigur 73"/>
          <p:cNvSpPr/>
          <p:nvPr/>
        </p:nvSpPr>
        <p:spPr>
          <a:xfrm>
            <a:off x="7788711" y="2924596"/>
            <a:ext cx="785611" cy="682580"/>
          </a:xfrm>
          <a:custGeom>
            <a:avLst/>
            <a:gdLst>
              <a:gd name="connsiteX0" fmla="*/ 631065 w 785611"/>
              <a:gd name="connsiteY0" fmla="*/ 0 h 682580"/>
              <a:gd name="connsiteX1" fmla="*/ 0 w 785611"/>
              <a:gd name="connsiteY1" fmla="*/ 682580 h 682580"/>
              <a:gd name="connsiteX2" fmla="*/ 785611 w 785611"/>
              <a:gd name="connsiteY2" fmla="*/ 669701 h 68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5611" h="682580">
                <a:moveTo>
                  <a:pt x="631065" y="0"/>
                </a:moveTo>
                <a:lnTo>
                  <a:pt x="0" y="682580"/>
                </a:lnTo>
                <a:lnTo>
                  <a:pt x="785611" y="669701"/>
                </a:lnTo>
              </a:path>
            </a:pathLst>
          </a:custGeom>
          <a:pattFill prst="ltVert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30" name="Bildobjekt 12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888" y="1412776"/>
            <a:ext cx="6521840" cy="968454"/>
          </a:xfrm>
          <a:prstGeom prst="rect">
            <a:avLst/>
          </a:prstGeom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888" y="489569"/>
            <a:ext cx="7164062" cy="566149"/>
          </a:xfrm>
          <a:prstGeom prst="rect">
            <a:avLst/>
          </a:prstGeom>
        </p:spPr>
      </p:pic>
      <p:pic>
        <p:nvPicPr>
          <p:cNvPr id="50" name="Bildobjekt 4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8020" y="2845341"/>
            <a:ext cx="4880683" cy="570735"/>
          </a:xfrm>
          <a:prstGeom prst="rect">
            <a:avLst/>
          </a:prstGeom>
        </p:spPr>
      </p:pic>
      <p:pic>
        <p:nvPicPr>
          <p:cNvPr id="134" name="Bildobjekt 13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0495" y="3978500"/>
            <a:ext cx="5013665" cy="613800"/>
          </a:xfrm>
          <a:prstGeom prst="rect">
            <a:avLst/>
          </a:prstGeom>
        </p:spPr>
      </p:pic>
      <p:cxnSp>
        <p:nvCxnSpPr>
          <p:cNvPr id="51" name="Rak pil 50"/>
          <p:cNvCxnSpPr/>
          <p:nvPr/>
        </p:nvCxnSpPr>
        <p:spPr>
          <a:xfrm flipH="1" flipV="1">
            <a:off x="7493700" y="2895967"/>
            <a:ext cx="6982" cy="11038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pil 51"/>
          <p:cNvCxnSpPr/>
          <p:nvPr/>
        </p:nvCxnSpPr>
        <p:spPr>
          <a:xfrm>
            <a:off x="7392188" y="3887451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" name="Bildobjekt 5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4087" y="3314654"/>
            <a:ext cx="119520" cy="119414"/>
          </a:xfrm>
          <a:prstGeom prst="rect">
            <a:avLst/>
          </a:prstGeom>
        </p:spPr>
      </p:pic>
      <p:pic>
        <p:nvPicPr>
          <p:cNvPr id="54" name="Bildobjekt 5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7163" y="3999827"/>
            <a:ext cx="96337" cy="97853"/>
          </a:xfrm>
          <a:prstGeom prst="rect">
            <a:avLst/>
          </a:prstGeom>
        </p:spPr>
      </p:pic>
      <p:pic>
        <p:nvPicPr>
          <p:cNvPr id="55" name="Bildobjekt 5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2689" y="2900340"/>
            <a:ext cx="89456" cy="140227"/>
          </a:xfrm>
          <a:prstGeom prst="rect">
            <a:avLst/>
          </a:prstGeom>
        </p:spPr>
      </p:pic>
      <p:pic>
        <p:nvPicPr>
          <p:cNvPr id="58" name="Bildobjekt 5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2240" y="2917873"/>
            <a:ext cx="451607" cy="140507"/>
          </a:xfrm>
          <a:prstGeom prst="rect">
            <a:avLst/>
          </a:prstGeom>
        </p:spPr>
      </p:pic>
      <p:cxnSp>
        <p:nvCxnSpPr>
          <p:cNvPr id="57" name="Rak 56"/>
          <p:cNvCxnSpPr/>
          <p:nvPr/>
        </p:nvCxnSpPr>
        <p:spPr>
          <a:xfrm>
            <a:off x="7500682" y="3612202"/>
            <a:ext cx="409353" cy="1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9" name="Bildobjekt 5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6698" y="3528826"/>
            <a:ext cx="64546" cy="145706"/>
          </a:xfrm>
          <a:prstGeom prst="rect">
            <a:avLst/>
          </a:prstGeom>
        </p:spPr>
      </p:pic>
      <p:cxnSp>
        <p:nvCxnSpPr>
          <p:cNvPr id="64" name="Rak 63"/>
          <p:cNvCxnSpPr/>
          <p:nvPr/>
        </p:nvCxnSpPr>
        <p:spPr>
          <a:xfrm flipV="1">
            <a:off x="7837054" y="3601679"/>
            <a:ext cx="736766" cy="105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Rak 68"/>
          <p:cNvCxnSpPr/>
          <p:nvPr/>
        </p:nvCxnSpPr>
        <p:spPr>
          <a:xfrm flipV="1">
            <a:off x="7777588" y="2924975"/>
            <a:ext cx="640429" cy="6767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Rak 70"/>
          <p:cNvCxnSpPr/>
          <p:nvPr/>
        </p:nvCxnSpPr>
        <p:spPr>
          <a:xfrm flipH="1">
            <a:off x="7500682" y="3610082"/>
            <a:ext cx="274267" cy="271087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1" name="Bildobjekt 14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6052" y="5054950"/>
            <a:ext cx="6663625" cy="611724"/>
          </a:xfrm>
          <a:prstGeom prst="rect">
            <a:avLst/>
          </a:prstGeom>
        </p:spPr>
      </p:pic>
      <p:pic>
        <p:nvPicPr>
          <p:cNvPr id="142" name="Bildobjekt 14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570" y="6132050"/>
            <a:ext cx="5635411" cy="2449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857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ihandsfigur 10"/>
          <p:cNvSpPr/>
          <p:nvPr/>
        </p:nvSpPr>
        <p:spPr>
          <a:xfrm>
            <a:off x="7514635" y="3376899"/>
            <a:ext cx="592428" cy="592428"/>
          </a:xfrm>
          <a:custGeom>
            <a:avLst/>
            <a:gdLst>
              <a:gd name="connsiteX0" fmla="*/ 0 w 592428"/>
              <a:gd name="connsiteY0" fmla="*/ 592428 h 592428"/>
              <a:gd name="connsiteX1" fmla="*/ 180304 w 592428"/>
              <a:gd name="connsiteY1" fmla="*/ 579549 h 592428"/>
              <a:gd name="connsiteX2" fmla="*/ 334850 w 592428"/>
              <a:gd name="connsiteY2" fmla="*/ 476518 h 592428"/>
              <a:gd name="connsiteX3" fmla="*/ 437881 w 592428"/>
              <a:gd name="connsiteY3" fmla="*/ 347729 h 592428"/>
              <a:gd name="connsiteX4" fmla="*/ 528033 w 592428"/>
              <a:gd name="connsiteY4" fmla="*/ 218940 h 592428"/>
              <a:gd name="connsiteX5" fmla="*/ 566670 w 592428"/>
              <a:gd name="connsiteY5" fmla="*/ 77273 h 592428"/>
              <a:gd name="connsiteX6" fmla="*/ 592428 w 592428"/>
              <a:gd name="connsiteY6" fmla="*/ 12878 h 592428"/>
              <a:gd name="connsiteX7" fmla="*/ 553791 w 592428"/>
              <a:gd name="connsiteY7" fmla="*/ 0 h 592428"/>
              <a:gd name="connsiteX8" fmla="*/ 450760 w 592428"/>
              <a:gd name="connsiteY8" fmla="*/ 38636 h 592428"/>
              <a:gd name="connsiteX9" fmla="*/ 321971 w 592428"/>
              <a:gd name="connsiteY9" fmla="*/ 103031 h 592428"/>
              <a:gd name="connsiteX10" fmla="*/ 206061 w 592428"/>
              <a:gd name="connsiteY10" fmla="*/ 206062 h 592428"/>
              <a:gd name="connsiteX11" fmla="*/ 103030 w 592428"/>
              <a:gd name="connsiteY11" fmla="*/ 334850 h 592428"/>
              <a:gd name="connsiteX12" fmla="*/ 38636 w 592428"/>
              <a:gd name="connsiteY12" fmla="*/ 437881 h 592428"/>
              <a:gd name="connsiteX13" fmla="*/ 0 w 592428"/>
              <a:gd name="connsiteY13" fmla="*/ 592428 h 59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2428" h="592428">
                <a:moveTo>
                  <a:pt x="0" y="592428"/>
                </a:moveTo>
                <a:lnTo>
                  <a:pt x="180304" y="579549"/>
                </a:lnTo>
                <a:lnTo>
                  <a:pt x="334850" y="476518"/>
                </a:lnTo>
                <a:lnTo>
                  <a:pt x="437881" y="347729"/>
                </a:lnTo>
                <a:lnTo>
                  <a:pt x="528033" y="218940"/>
                </a:lnTo>
                <a:lnTo>
                  <a:pt x="566670" y="77273"/>
                </a:lnTo>
                <a:lnTo>
                  <a:pt x="592428" y="12878"/>
                </a:lnTo>
                <a:lnTo>
                  <a:pt x="553791" y="0"/>
                </a:lnTo>
                <a:lnTo>
                  <a:pt x="450760" y="38636"/>
                </a:lnTo>
                <a:lnTo>
                  <a:pt x="321971" y="103031"/>
                </a:lnTo>
                <a:lnTo>
                  <a:pt x="206061" y="206062"/>
                </a:lnTo>
                <a:lnTo>
                  <a:pt x="103030" y="334850"/>
                </a:lnTo>
                <a:lnTo>
                  <a:pt x="38636" y="437881"/>
                </a:lnTo>
                <a:lnTo>
                  <a:pt x="0" y="592428"/>
                </a:lnTo>
                <a:close/>
              </a:path>
            </a:pathLst>
          </a:custGeom>
          <a:pattFill prst="ltVert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" name="Bildobjekt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576" y="487519"/>
            <a:ext cx="5804692" cy="1291557"/>
          </a:xfrm>
          <a:prstGeom prst="rect">
            <a:avLst/>
          </a:prstGeom>
        </p:spPr>
      </p:pic>
      <p:pic>
        <p:nvPicPr>
          <p:cNvPr id="61" name="Bildobjekt 6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8" y="2060848"/>
            <a:ext cx="6418143" cy="592102"/>
          </a:xfrm>
          <a:prstGeom prst="rect">
            <a:avLst/>
          </a:prstGeom>
        </p:spPr>
      </p:pic>
      <p:pic>
        <p:nvPicPr>
          <p:cNvPr id="63" name="Bildobjekt 6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1022" y="2912547"/>
            <a:ext cx="4449090" cy="761729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4599439"/>
            <a:ext cx="6984776" cy="246661"/>
          </a:xfrm>
          <a:prstGeom prst="rect">
            <a:avLst/>
          </a:prstGeom>
        </p:spPr>
      </p:pic>
      <p:pic>
        <p:nvPicPr>
          <p:cNvPr id="74" name="Bildobjekt 7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7631" y="5027989"/>
            <a:ext cx="5027554" cy="775479"/>
          </a:xfrm>
          <a:prstGeom prst="rect">
            <a:avLst/>
          </a:prstGeom>
        </p:spPr>
      </p:pic>
      <p:cxnSp>
        <p:nvCxnSpPr>
          <p:cNvPr id="25" name="Rak pil 24"/>
          <p:cNvCxnSpPr/>
          <p:nvPr/>
        </p:nvCxnSpPr>
        <p:spPr>
          <a:xfrm flipV="1">
            <a:off x="7502959" y="2998191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/>
          <p:nvPr/>
        </p:nvCxnSpPr>
        <p:spPr>
          <a:xfrm>
            <a:off x="7311767" y="4128808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Bildobjekt 2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8090" y="3624565"/>
            <a:ext cx="119520" cy="119414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3307" y="4203855"/>
            <a:ext cx="64224" cy="144823"/>
          </a:xfrm>
          <a:prstGeom prst="rect">
            <a:avLst/>
          </a:prstGeom>
        </p:spPr>
      </p:pic>
      <p:pic>
        <p:nvPicPr>
          <p:cNvPr id="29" name="Bildobjekt 2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2384" y="3306595"/>
            <a:ext cx="64546" cy="145706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742" y="4241184"/>
            <a:ext cx="96337" cy="97853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1948" y="3002565"/>
            <a:ext cx="89456" cy="140227"/>
          </a:xfrm>
          <a:prstGeom prst="rect">
            <a:avLst/>
          </a:prstGeom>
        </p:spPr>
      </p:pic>
      <p:sp>
        <p:nvSpPr>
          <p:cNvPr id="32" name="Båge 31"/>
          <p:cNvSpPr/>
          <p:nvPr/>
        </p:nvSpPr>
        <p:spPr>
          <a:xfrm rot="5400000">
            <a:off x="6647197" y="2507772"/>
            <a:ext cx="1668998" cy="1285043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4" name="Bildobjekt 3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3651" y="3645569"/>
            <a:ext cx="526413" cy="225411"/>
          </a:xfrm>
          <a:prstGeom prst="rect">
            <a:avLst/>
          </a:prstGeom>
        </p:spPr>
      </p:pic>
      <p:sp>
        <p:nvSpPr>
          <p:cNvPr id="35" name="Båge 34"/>
          <p:cNvSpPr/>
          <p:nvPr/>
        </p:nvSpPr>
        <p:spPr>
          <a:xfrm rot="15840417">
            <a:off x="7406151" y="3442742"/>
            <a:ext cx="1622701" cy="1453158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9" name="Bildobjekt 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625" y="3106787"/>
            <a:ext cx="617464" cy="218858"/>
          </a:xfrm>
          <a:prstGeom prst="rect">
            <a:avLst/>
          </a:prstGeom>
        </p:spPr>
      </p:pic>
      <p:cxnSp>
        <p:nvCxnSpPr>
          <p:cNvPr id="13" name="Rak 12"/>
          <p:cNvCxnSpPr/>
          <p:nvPr/>
        </p:nvCxnSpPr>
        <p:spPr>
          <a:xfrm flipV="1">
            <a:off x="7463677" y="3363149"/>
            <a:ext cx="643386" cy="1526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8112101" y="3375197"/>
            <a:ext cx="6637" cy="64255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ihandsfigur 45"/>
          <p:cNvSpPr/>
          <p:nvPr/>
        </p:nvSpPr>
        <p:spPr>
          <a:xfrm>
            <a:off x="7526310" y="5498217"/>
            <a:ext cx="592428" cy="592428"/>
          </a:xfrm>
          <a:custGeom>
            <a:avLst/>
            <a:gdLst>
              <a:gd name="connsiteX0" fmla="*/ 0 w 592428"/>
              <a:gd name="connsiteY0" fmla="*/ 592428 h 592428"/>
              <a:gd name="connsiteX1" fmla="*/ 180304 w 592428"/>
              <a:gd name="connsiteY1" fmla="*/ 579549 h 592428"/>
              <a:gd name="connsiteX2" fmla="*/ 334850 w 592428"/>
              <a:gd name="connsiteY2" fmla="*/ 476518 h 592428"/>
              <a:gd name="connsiteX3" fmla="*/ 437881 w 592428"/>
              <a:gd name="connsiteY3" fmla="*/ 347729 h 592428"/>
              <a:gd name="connsiteX4" fmla="*/ 528033 w 592428"/>
              <a:gd name="connsiteY4" fmla="*/ 218940 h 592428"/>
              <a:gd name="connsiteX5" fmla="*/ 566670 w 592428"/>
              <a:gd name="connsiteY5" fmla="*/ 77273 h 592428"/>
              <a:gd name="connsiteX6" fmla="*/ 592428 w 592428"/>
              <a:gd name="connsiteY6" fmla="*/ 12878 h 592428"/>
              <a:gd name="connsiteX7" fmla="*/ 553791 w 592428"/>
              <a:gd name="connsiteY7" fmla="*/ 0 h 592428"/>
              <a:gd name="connsiteX8" fmla="*/ 450760 w 592428"/>
              <a:gd name="connsiteY8" fmla="*/ 38636 h 592428"/>
              <a:gd name="connsiteX9" fmla="*/ 321971 w 592428"/>
              <a:gd name="connsiteY9" fmla="*/ 103031 h 592428"/>
              <a:gd name="connsiteX10" fmla="*/ 206061 w 592428"/>
              <a:gd name="connsiteY10" fmla="*/ 206062 h 592428"/>
              <a:gd name="connsiteX11" fmla="*/ 103030 w 592428"/>
              <a:gd name="connsiteY11" fmla="*/ 334850 h 592428"/>
              <a:gd name="connsiteX12" fmla="*/ 38636 w 592428"/>
              <a:gd name="connsiteY12" fmla="*/ 437881 h 592428"/>
              <a:gd name="connsiteX13" fmla="*/ 0 w 592428"/>
              <a:gd name="connsiteY13" fmla="*/ 592428 h 59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2428" h="592428">
                <a:moveTo>
                  <a:pt x="0" y="592428"/>
                </a:moveTo>
                <a:lnTo>
                  <a:pt x="180304" y="579549"/>
                </a:lnTo>
                <a:lnTo>
                  <a:pt x="334850" y="476518"/>
                </a:lnTo>
                <a:lnTo>
                  <a:pt x="437881" y="347729"/>
                </a:lnTo>
                <a:lnTo>
                  <a:pt x="528033" y="218940"/>
                </a:lnTo>
                <a:lnTo>
                  <a:pt x="566670" y="77273"/>
                </a:lnTo>
                <a:lnTo>
                  <a:pt x="592428" y="12878"/>
                </a:lnTo>
                <a:lnTo>
                  <a:pt x="553791" y="0"/>
                </a:lnTo>
                <a:lnTo>
                  <a:pt x="450760" y="38636"/>
                </a:lnTo>
                <a:lnTo>
                  <a:pt x="321971" y="103031"/>
                </a:lnTo>
                <a:lnTo>
                  <a:pt x="206061" y="206062"/>
                </a:lnTo>
                <a:lnTo>
                  <a:pt x="103030" y="334850"/>
                </a:lnTo>
                <a:lnTo>
                  <a:pt x="38636" y="437881"/>
                </a:lnTo>
                <a:lnTo>
                  <a:pt x="0" y="592428"/>
                </a:lnTo>
                <a:close/>
              </a:path>
            </a:pathLst>
          </a:custGeom>
          <a:pattFill prst="ltHorz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V="1">
            <a:off x="7514634" y="5119509"/>
            <a:ext cx="0" cy="12090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pil 47"/>
          <p:cNvCxnSpPr/>
          <p:nvPr/>
        </p:nvCxnSpPr>
        <p:spPr>
          <a:xfrm>
            <a:off x="7323442" y="6106110"/>
            <a:ext cx="1271312" cy="42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9" name="Bildobjekt 48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9765" y="5745883"/>
            <a:ext cx="119520" cy="119414"/>
          </a:xfrm>
          <a:prstGeom prst="rect">
            <a:avLst/>
          </a:prstGeom>
        </p:spPr>
      </p:pic>
      <p:pic>
        <p:nvPicPr>
          <p:cNvPr id="50" name="Bildobjekt 49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4982" y="6181157"/>
            <a:ext cx="64224" cy="144823"/>
          </a:xfrm>
          <a:prstGeom prst="rect">
            <a:avLst/>
          </a:prstGeom>
        </p:spPr>
      </p:pic>
      <p:pic>
        <p:nvPicPr>
          <p:cNvPr id="51" name="Bildobjekt 5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4059" y="5427913"/>
            <a:ext cx="64546" cy="145706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8417" y="6218486"/>
            <a:ext cx="96337" cy="97853"/>
          </a:xfrm>
          <a:prstGeom prst="rect">
            <a:avLst/>
          </a:prstGeom>
        </p:spPr>
      </p:pic>
      <p:pic>
        <p:nvPicPr>
          <p:cNvPr id="53" name="Bildobjekt 52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3623" y="5123883"/>
            <a:ext cx="89456" cy="140227"/>
          </a:xfrm>
          <a:prstGeom prst="rect">
            <a:avLst/>
          </a:prstGeom>
        </p:spPr>
      </p:pic>
      <p:sp>
        <p:nvSpPr>
          <p:cNvPr id="54" name="Båge 53"/>
          <p:cNvSpPr/>
          <p:nvPr/>
        </p:nvSpPr>
        <p:spPr>
          <a:xfrm rot="5400000">
            <a:off x="6658872" y="4629090"/>
            <a:ext cx="1668998" cy="1285043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9" name="Bildobjekt 3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5326" y="5766887"/>
            <a:ext cx="618612" cy="218858"/>
          </a:xfrm>
          <a:prstGeom prst="rect">
            <a:avLst/>
          </a:prstGeom>
        </p:spPr>
      </p:pic>
      <p:sp>
        <p:nvSpPr>
          <p:cNvPr id="56" name="Båge 55"/>
          <p:cNvSpPr/>
          <p:nvPr/>
        </p:nvSpPr>
        <p:spPr>
          <a:xfrm rot="15840417">
            <a:off x="7417826" y="5564060"/>
            <a:ext cx="1622701" cy="1453158"/>
          </a:xfrm>
          <a:prstGeom prst="arc">
            <a:avLst>
              <a:gd name="adj1" fmla="val 17352801"/>
              <a:gd name="adj2" fmla="val 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8" name="Bildobjekt 37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2300" y="5228106"/>
            <a:ext cx="527449" cy="225861"/>
          </a:xfrm>
          <a:prstGeom prst="rect">
            <a:avLst/>
          </a:prstGeom>
        </p:spPr>
      </p:pic>
      <p:cxnSp>
        <p:nvCxnSpPr>
          <p:cNvPr id="58" name="Rak 57"/>
          <p:cNvCxnSpPr/>
          <p:nvPr/>
        </p:nvCxnSpPr>
        <p:spPr>
          <a:xfrm flipV="1">
            <a:off x="7475352" y="5484467"/>
            <a:ext cx="643386" cy="1526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/>
          <p:cNvCxnSpPr/>
          <p:nvPr/>
        </p:nvCxnSpPr>
        <p:spPr>
          <a:xfrm flipV="1">
            <a:off x="8123776" y="5496515"/>
            <a:ext cx="6637" cy="64255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Bildobjekt 70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1721" y="3707874"/>
            <a:ext cx="3854295" cy="637157"/>
          </a:xfrm>
          <a:prstGeom prst="rect">
            <a:avLst/>
          </a:prstGeom>
        </p:spPr>
      </p:pic>
      <p:pic>
        <p:nvPicPr>
          <p:cNvPr id="78" name="Bildobjekt 77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8586" y="5894157"/>
            <a:ext cx="4314314" cy="695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1698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2" grpId="0" animBg="1"/>
      <p:bldP spid="35" grpId="0" animBg="1"/>
      <p:bldP spid="46" grpId="0" animBg="1"/>
      <p:bldP spid="54" grpId="0" animBg="1"/>
      <p:bldP spid="5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objekt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74" y="714146"/>
            <a:ext cx="6350224" cy="609992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2" y="1486826"/>
            <a:ext cx="5652389" cy="332716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9842" y="2112560"/>
            <a:ext cx="3357656" cy="241435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0619" y="2592555"/>
            <a:ext cx="5063991" cy="672780"/>
          </a:xfrm>
          <a:prstGeom prst="rect">
            <a:avLst/>
          </a:prstGeom>
        </p:spPr>
      </p:pic>
      <p:pic>
        <p:nvPicPr>
          <p:cNvPr id="19" name="Bildobjekt 1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1719" y="3535463"/>
            <a:ext cx="2197556" cy="239804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1719" y="4083799"/>
            <a:ext cx="6504697" cy="608882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712" y="4892342"/>
            <a:ext cx="5385184" cy="684762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6" y="6023633"/>
            <a:ext cx="1655327" cy="246889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0786" y="5840820"/>
            <a:ext cx="1869089" cy="612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1291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objekt 2">
            <a:extLst>
              <a:ext uri="{FF2B5EF4-FFF2-40B4-BE49-F238E27FC236}">
                <a16:creationId xmlns:a16="http://schemas.microsoft.com/office/drawing/2014/main" id="{11E972AA-6407-46C2-AFEE-0BC3179DD3D2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151" y="2924176"/>
            <a:ext cx="5513143" cy="681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65244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LaTeX: \mbox{P\aa\ ett liknande s\&quot;att .." descr="\mbox{P\aa\ ett liknande s\&quot;att som f\&quot;or dubbelintegraler kan man definiera }\\&#10;\mbox{{\bf trippelintegraler}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48680"/>
            <a:ext cx="6645273" cy="485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\&quot;Aven r\&quot;akneregler och b.." descr="\mbox{\&quot;Aven r\&quot;akneregler och ber\&quot;akningsmetoder \&quot;ar i huvudsak analoga }\\&#10;\mbox{med de f\&quot;or dubbelintegraler.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08" y="2968185"/>
            <a:ext cx="6636159" cy="532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mbox{Speciellt \&quot;ar;}" descr="\mbox{Speciellt \&quot;ar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023050"/>
            <a:ext cx="1217346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displaystyle{\iiint_K\,dxdydz=V.." descr="\displaystyle{\iiint_K\,dxdydz=Volymen\  av\ K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5661248"/>
            <a:ext cx="3372110" cy="5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9"/>
          <p:cNvCxnSpPr/>
          <p:nvPr/>
        </p:nvCxnSpPr>
        <p:spPr>
          <a:xfrm>
            <a:off x="774310" y="3861048"/>
            <a:ext cx="66361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2" name="LaTeX: \mbox{d\&quot;ar }K\mbox{ \&quot;ar ett om.." descr="\mbox{d\&quot;ar }K\mbox{ \&quot;ar ett omr\aa de i rummet.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181278"/>
            <a:ext cx="3240612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rihandsfigur 12"/>
          <p:cNvSpPr/>
          <p:nvPr/>
        </p:nvSpPr>
        <p:spPr>
          <a:xfrm>
            <a:off x="6444208" y="1044352"/>
            <a:ext cx="1008000" cy="1155600"/>
          </a:xfrm>
          <a:custGeom>
            <a:avLst/>
            <a:gdLst>
              <a:gd name="connsiteX0" fmla="*/ 685291 w 1281212"/>
              <a:gd name="connsiteY0" fmla="*/ 23996 h 1575259"/>
              <a:gd name="connsiteX1" fmla="*/ 205896 w 1281212"/>
              <a:gd name="connsiteY1" fmla="*/ 272571 h 1575259"/>
              <a:gd name="connsiteX2" fmla="*/ 241407 w 1281212"/>
              <a:gd name="connsiteY2" fmla="*/ 707577 h 1575259"/>
              <a:gd name="connsiteX3" fmla="*/ 1710 w 1281212"/>
              <a:gd name="connsiteY3" fmla="*/ 1178093 h 1575259"/>
              <a:gd name="connsiteX4" fmla="*/ 383450 w 1281212"/>
              <a:gd name="connsiteY4" fmla="*/ 1568711 h 1575259"/>
              <a:gd name="connsiteX5" fmla="*/ 1235706 w 1281212"/>
              <a:gd name="connsiteY5" fmla="*/ 1364524 h 1575259"/>
              <a:gd name="connsiteX6" fmla="*/ 1164685 w 1281212"/>
              <a:gd name="connsiteY6" fmla="*/ 645433 h 1575259"/>
              <a:gd name="connsiteX7" fmla="*/ 1164685 w 1281212"/>
              <a:gd name="connsiteY7" fmla="*/ 228183 h 1575259"/>
              <a:gd name="connsiteX8" fmla="*/ 1049275 w 1281212"/>
              <a:gd name="connsiteY8" fmla="*/ 32874 h 1575259"/>
              <a:gd name="connsiteX9" fmla="*/ 685291 w 1281212"/>
              <a:gd name="connsiteY9" fmla="*/ 23996 h 157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1212" h="1575259">
                <a:moveTo>
                  <a:pt x="685291" y="23996"/>
                </a:moveTo>
                <a:cubicBezTo>
                  <a:pt x="544728" y="63946"/>
                  <a:pt x="279877" y="158641"/>
                  <a:pt x="205896" y="272571"/>
                </a:cubicBezTo>
                <a:cubicBezTo>
                  <a:pt x="131915" y="386501"/>
                  <a:pt x="275438" y="556657"/>
                  <a:pt x="241407" y="707577"/>
                </a:cubicBezTo>
                <a:cubicBezTo>
                  <a:pt x="207376" y="858497"/>
                  <a:pt x="-21964" y="1034571"/>
                  <a:pt x="1710" y="1178093"/>
                </a:cubicBezTo>
                <a:cubicBezTo>
                  <a:pt x="25384" y="1321615"/>
                  <a:pt x="177784" y="1537639"/>
                  <a:pt x="383450" y="1568711"/>
                </a:cubicBezTo>
                <a:cubicBezTo>
                  <a:pt x="589116" y="1599783"/>
                  <a:pt x="1105500" y="1518404"/>
                  <a:pt x="1235706" y="1364524"/>
                </a:cubicBezTo>
                <a:cubicBezTo>
                  <a:pt x="1365912" y="1210644"/>
                  <a:pt x="1176522" y="834823"/>
                  <a:pt x="1164685" y="645433"/>
                </a:cubicBezTo>
                <a:cubicBezTo>
                  <a:pt x="1152848" y="456043"/>
                  <a:pt x="1183920" y="330276"/>
                  <a:pt x="1164685" y="228183"/>
                </a:cubicBezTo>
                <a:cubicBezTo>
                  <a:pt x="1145450" y="126090"/>
                  <a:pt x="1133613" y="66905"/>
                  <a:pt x="1049275" y="32874"/>
                </a:cubicBezTo>
                <a:cubicBezTo>
                  <a:pt x="964937" y="-1157"/>
                  <a:pt x="825854" y="-15954"/>
                  <a:pt x="685291" y="2399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5" name="Frihandsfigur 14"/>
          <p:cNvSpPr/>
          <p:nvPr/>
        </p:nvSpPr>
        <p:spPr>
          <a:xfrm>
            <a:off x="6707139" y="1053106"/>
            <a:ext cx="306935" cy="1134000"/>
          </a:xfrm>
          <a:custGeom>
            <a:avLst/>
            <a:gdLst>
              <a:gd name="connsiteX0" fmla="*/ 266470 w 284226"/>
              <a:gd name="connsiteY0" fmla="*/ 0 h 1118446"/>
              <a:gd name="connsiteX1" fmla="*/ 71162 w 284226"/>
              <a:gd name="connsiteY1" fmla="*/ 328474 h 1118446"/>
              <a:gd name="connsiteX2" fmla="*/ 106672 w 284226"/>
              <a:gd name="connsiteY2" fmla="*/ 568171 h 1118446"/>
              <a:gd name="connsiteX3" fmla="*/ 140 w 284226"/>
              <a:gd name="connsiteY3" fmla="*/ 887767 h 1118446"/>
              <a:gd name="connsiteX4" fmla="*/ 88917 w 284226"/>
              <a:gd name="connsiteY4" fmla="*/ 1091954 h 1118446"/>
              <a:gd name="connsiteX5" fmla="*/ 284226 w 284226"/>
              <a:gd name="connsiteY5" fmla="*/ 1109709 h 11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226" h="1118446">
                <a:moveTo>
                  <a:pt x="266470" y="0"/>
                </a:moveTo>
                <a:cubicBezTo>
                  <a:pt x="182132" y="116889"/>
                  <a:pt x="97795" y="233779"/>
                  <a:pt x="71162" y="328474"/>
                </a:cubicBezTo>
                <a:cubicBezTo>
                  <a:pt x="44529" y="423169"/>
                  <a:pt x="118509" y="474956"/>
                  <a:pt x="106672" y="568171"/>
                </a:cubicBezTo>
                <a:cubicBezTo>
                  <a:pt x="94835" y="661386"/>
                  <a:pt x="3099" y="800470"/>
                  <a:pt x="140" y="887767"/>
                </a:cubicBezTo>
                <a:cubicBezTo>
                  <a:pt x="-2819" y="975064"/>
                  <a:pt x="41569" y="1054964"/>
                  <a:pt x="88917" y="1091954"/>
                </a:cubicBezTo>
                <a:cubicBezTo>
                  <a:pt x="136265" y="1128944"/>
                  <a:pt x="210245" y="1119326"/>
                  <a:pt x="284226" y="11097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6986285" y="1053104"/>
            <a:ext cx="207206" cy="1134000"/>
          </a:xfrm>
          <a:custGeom>
            <a:avLst/>
            <a:gdLst>
              <a:gd name="connsiteX0" fmla="*/ 0 w 207206"/>
              <a:gd name="connsiteY0" fmla="*/ 17670 h 1176520"/>
              <a:gd name="connsiteX1" fmla="*/ 168676 w 207206"/>
              <a:gd name="connsiteY1" fmla="*/ 79814 h 1176520"/>
              <a:gd name="connsiteX2" fmla="*/ 204186 w 207206"/>
              <a:gd name="connsiteY2" fmla="*/ 647985 h 1176520"/>
              <a:gd name="connsiteX3" fmla="*/ 115410 w 207206"/>
              <a:gd name="connsiteY3" fmla="*/ 1100746 h 1176520"/>
              <a:gd name="connsiteX4" fmla="*/ 0 w 207206"/>
              <a:gd name="connsiteY4" fmla="*/ 1171768 h 117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206" h="1176520">
                <a:moveTo>
                  <a:pt x="0" y="17670"/>
                </a:moveTo>
                <a:cubicBezTo>
                  <a:pt x="67322" y="-3784"/>
                  <a:pt x="134645" y="-25238"/>
                  <a:pt x="168676" y="79814"/>
                </a:cubicBezTo>
                <a:cubicBezTo>
                  <a:pt x="202707" y="184866"/>
                  <a:pt x="213064" y="477830"/>
                  <a:pt x="204186" y="647985"/>
                </a:cubicBezTo>
                <a:cubicBezTo>
                  <a:pt x="195308" y="818140"/>
                  <a:pt x="149441" y="1013449"/>
                  <a:pt x="115410" y="1100746"/>
                </a:cubicBezTo>
                <a:cubicBezTo>
                  <a:pt x="81379" y="1188043"/>
                  <a:pt x="40689" y="1179905"/>
                  <a:pt x="0" y="117176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Frihandsfigur 17"/>
          <p:cNvSpPr/>
          <p:nvPr/>
        </p:nvSpPr>
        <p:spPr>
          <a:xfrm>
            <a:off x="6635131" y="1538660"/>
            <a:ext cx="720000" cy="195495"/>
          </a:xfrm>
          <a:custGeom>
            <a:avLst/>
            <a:gdLst>
              <a:gd name="connsiteX0" fmla="*/ 9843 w 761035"/>
              <a:gd name="connsiteY0" fmla="*/ 0 h 195495"/>
              <a:gd name="connsiteX1" fmla="*/ 54232 w 761035"/>
              <a:gd name="connsiteY1" fmla="*/ 133165 h 195495"/>
              <a:gd name="connsiteX2" fmla="*/ 427094 w 761035"/>
              <a:gd name="connsiteY2" fmla="*/ 195308 h 195495"/>
              <a:gd name="connsiteX3" fmla="*/ 728935 w 761035"/>
              <a:gd name="connsiteY3" fmla="*/ 115409 h 195495"/>
              <a:gd name="connsiteX4" fmla="*/ 737812 w 761035"/>
              <a:gd name="connsiteY4" fmla="*/ 8877 h 19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035" h="195495">
                <a:moveTo>
                  <a:pt x="9843" y="0"/>
                </a:moveTo>
                <a:cubicBezTo>
                  <a:pt x="-2734" y="50307"/>
                  <a:pt x="-15310" y="100614"/>
                  <a:pt x="54232" y="133165"/>
                </a:cubicBezTo>
                <a:cubicBezTo>
                  <a:pt x="123774" y="165716"/>
                  <a:pt x="314644" y="198267"/>
                  <a:pt x="427094" y="195308"/>
                </a:cubicBezTo>
                <a:cubicBezTo>
                  <a:pt x="539544" y="192349"/>
                  <a:pt x="677149" y="146481"/>
                  <a:pt x="728935" y="115409"/>
                </a:cubicBezTo>
                <a:cubicBezTo>
                  <a:pt x="780721" y="84337"/>
                  <a:pt x="759266" y="46607"/>
                  <a:pt x="737812" y="88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" name="Frihandsfigur 18"/>
          <p:cNvSpPr/>
          <p:nvPr/>
        </p:nvSpPr>
        <p:spPr>
          <a:xfrm>
            <a:off x="6631178" y="1477530"/>
            <a:ext cx="727969" cy="90481"/>
          </a:xfrm>
          <a:custGeom>
            <a:avLst/>
            <a:gdLst>
              <a:gd name="connsiteX0" fmla="*/ 0 w 727969"/>
              <a:gd name="connsiteY0" fmla="*/ 90481 h 90481"/>
              <a:gd name="connsiteX1" fmla="*/ 71022 w 727969"/>
              <a:gd name="connsiteY1" fmla="*/ 54970 h 90481"/>
              <a:gd name="connsiteX2" fmla="*/ 381740 w 727969"/>
              <a:gd name="connsiteY2" fmla="*/ 1704 h 90481"/>
              <a:gd name="connsiteX3" fmla="*/ 630315 w 727969"/>
              <a:gd name="connsiteY3" fmla="*/ 19460 h 90481"/>
              <a:gd name="connsiteX4" fmla="*/ 727969 w 727969"/>
              <a:gd name="connsiteY4" fmla="*/ 81603 h 9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7969" h="90481">
                <a:moveTo>
                  <a:pt x="0" y="90481"/>
                </a:moveTo>
                <a:cubicBezTo>
                  <a:pt x="3699" y="80123"/>
                  <a:pt x="7399" y="69766"/>
                  <a:pt x="71022" y="54970"/>
                </a:cubicBezTo>
                <a:cubicBezTo>
                  <a:pt x="134645" y="40174"/>
                  <a:pt x="288525" y="7622"/>
                  <a:pt x="381740" y="1704"/>
                </a:cubicBezTo>
                <a:cubicBezTo>
                  <a:pt x="474955" y="-4214"/>
                  <a:pt x="572610" y="6144"/>
                  <a:pt x="630315" y="19460"/>
                </a:cubicBezTo>
                <a:cubicBezTo>
                  <a:pt x="688020" y="32776"/>
                  <a:pt x="707994" y="57189"/>
                  <a:pt x="727969" y="8160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>
            <a:off x="6012160" y="2556520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pil 46"/>
          <p:cNvCxnSpPr/>
          <p:nvPr/>
        </p:nvCxnSpPr>
        <p:spPr>
          <a:xfrm flipV="1">
            <a:off x="6236568" y="1097599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pil 28"/>
          <p:cNvCxnSpPr/>
          <p:nvPr/>
        </p:nvCxnSpPr>
        <p:spPr>
          <a:xfrm flipV="1">
            <a:off x="6012160" y="2328704"/>
            <a:ext cx="1064582" cy="29982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4" name="LaTeX: x" descr="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8092" y="2628528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y&#10;" descr="y&#10;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0546" y="233644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6" name="LaTeX: z" descr="z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434" y="1106211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K" descr="K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098" y="1844824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9" name="LaTeX: \displaystyle{\iiint_Kf(x,y,z)\,.." descr="\displaystyle{\iiint_Kf(x,y,z)\,dxdydz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6" y="1340768"/>
            <a:ext cx="2376101" cy="5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3" name="LaTeX: \displaystyle{\underbrace{\hspac.." descr="\displaystyle{\underbrace{\hspace*{1.1 cm}}_{\mbox{\tiny Volymelementet }dV}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4624" y="1729404"/>
            <a:ext cx="1429566" cy="33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" name="LaTeX: \mbox{Om } f(x,y,z)\geq 0 \mbox{.." descr="\mbox{Om } f(x,y,z)\geq 0 \mbox{ kan v\&quot;ardet p\aa\  trippelintegralen tolkas som }\\&#10;\mbox{{\bf massan} av en kropp } K \mbox{, d\aa\ }f(x,y,z)\mbox{ \&quot;ar densiteten i }(x,y,z)\in K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10" y="4365104"/>
            <a:ext cx="6805417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527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Frihandsfigur 60"/>
          <p:cNvSpPr/>
          <p:nvPr/>
        </p:nvSpPr>
        <p:spPr>
          <a:xfrm>
            <a:off x="6567055" y="928255"/>
            <a:ext cx="1302327" cy="872836"/>
          </a:xfrm>
          <a:custGeom>
            <a:avLst/>
            <a:gdLst>
              <a:gd name="connsiteX0" fmla="*/ 0 w 1302327"/>
              <a:gd name="connsiteY0" fmla="*/ 138545 h 872836"/>
              <a:gd name="connsiteX1" fmla="*/ 0 w 1302327"/>
              <a:gd name="connsiteY1" fmla="*/ 872836 h 872836"/>
              <a:gd name="connsiteX2" fmla="*/ 609600 w 1302327"/>
              <a:gd name="connsiteY2" fmla="*/ 872836 h 872836"/>
              <a:gd name="connsiteX3" fmla="*/ 1302327 w 1302327"/>
              <a:gd name="connsiteY3" fmla="*/ 665018 h 872836"/>
              <a:gd name="connsiteX4" fmla="*/ 1288472 w 1302327"/>
              <a:gd name="connsiteY4" fmla="*/ 0 h 872836"/>
              <a:gd name="connsiteX5" fmla="*/ 665018 w 1302327"/>
              <a:gd name="connsiteY5" fmla="*/ 0 h 872836"/>
              <a:gd name="connsiteX6" fmla="*/ 0 w 1302327"/>
              <a:gd name="connsiteY6" fmla="*/ 138545 h 87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327" h="872836">
                <a:moveTo>
                  <a:pt x="0" y="138545"/>
                </a:moveTo>
                <a:lnTo>
                  <a:pt x="0" y="872836"/>
                </a:lnTo>
                <a:lnTo>
                  <a:pt x="609600" y="872836"/>
                </a:lnTo>
                <a:lnTo>
                  <a:pt x="1302327" y="665018"/>
                </a:lnTo>
                <a:lnTo>
                  <a:pt x="1288472" y="0"/>
                </a:lnTo>
                <a:lnTo>
                  <a:pt x="665018" y="0"/>
                </a:lnTo>
                <a:lnTo>
                  <a:pt x="0" y="13854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8" name="LaTeX: \mbox{{\bf Exempel 1}:} \ \ \ \d.." descr="\mbox{{\bf Exempel 1}:} \ \ \ \displaystyle{I=\iiint_Kxe^{xz+y}dxdydz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4138971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LaTeX: K: 0\leq x\leq 1\, ,\, 1\leq y\l.." descr="K: 0\leq x\leq 1\, ,\, 1\leq y\leq 3\, ,\, -1\leq z\leq 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1533543"/>
            <a:ext cx="3148409" cy="162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 flipV="1">
            <a:off x="6236568" y="260648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124" y="1791577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4154" y="117504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434" y="269260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10"/>
          <p:cNvCxnSpPr/>
          <p:nvPr/>
        </p:nvCxnSpPr>
        <p:spPr>
          <a:xfrm flipV="1">
            <a:off x="6560104" y="911921"/>
            <a:ext cx="674564" cy="1543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Rak 38"/>
          <p:cNvCxnSpPr/>
          <p:nvPr/>
        </p:nvCxnSpPr>
        <p:spPr>
          <a:xfrm flipV="1">
            <a:off x="7165272" y="1577105"/>
            <a:ext cx="700728" cy="214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 flipV="1">
            <a:off x="6560104" y="1791577"/>
            <a:ext cx="640418" cy="94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012160" y="1072292"/>
            <a:ext cx="2375736" cy="71928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970327" y="1700808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6565327" y="1577105"/>
            <a:ext cx="718891" cy="1973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/>
          <p:cNvCxnSpPr/>
          <p:nvPr/>
        </p:nvCxnSpPr>
        <p:spPr>
          <a:xfrm>
            <a:off x="7272000" y="911921"/>
            <a:ext cx="0" cy="65610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/>
          <p:cNvCxnSpPr/>
          <p:nvPr/>
        </p:nvCxnSpPr>
        <p:spPr>
          <a:xfrm>
            <a:off x="7284218" y="1577105"/>
            <a:ext cx="56400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2" name="LaTeX: \mbox{r\&quot;atblock}" descr="\mbox{r\&quot;atblock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945" y="692696"/>
            <a:ext cx="675724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LaTeX: K" descr="K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252" y="1246114"/>
            <a:ext cx="168813" cy="124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\displaystyle{I=\int_0^1\left(\i.." descr="\displaystyle{I=\int_0^1\left(\int_{-1}^2\left(\int_{1}^3 xe^{xz}e^y\,dy\right)\,dz\right)\,dx=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276872"/>
            <a:ext cx="4214486" cy="5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2" name="LaTeX: \displaystyle{=(e^3-e)\int_0^1x\.." descr="\displaystyle{=(e^3-e)\int_0^1x\left[\frac{1}{x}e^{xz}\right]_{-1}^2\,dx=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077072"/>
            <a:ext cx="3258838" cy="61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4" name="LaTeX: \displaystyle{=(e^3-e)\int_0^1\l.." descr="\displaystyle{=(e^3-e)\int_0^1\left(e^{2x}-e^{-x}\right)\,dx=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46" y="4883949"/>
            <a:ext cx="3267951" cy="571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5" name="LaTeX: \displaystyle{...=(e^3-e)(\frac1.." descr="\displaystyle{...=(e^3-e)(\frac12e^2+e^{-1}-\frac32)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540" y="4941168"/>
            <a:ext cx="2997141" cy="4652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12"/>
          <p:cNvCxnSpPr/>
          <p:nvPr/>
        </p:nvCxnSpPr>
        <p:spPr>
          <a:xfrm flipV="1">
            <a:off x="6560104" y="1066308"/>
            <a:ext cx="5223" cy="725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588224" y="1066309"/>
            <a:ext cx="577048" cy="59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 flipV="1">
            <a:off x="7193510" y="911921"/>
            <a:ext cx="654713" cy="1603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>
            <a:off x="7848000" y="904561"/>
            <a:ext cx="0" cy="662346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/>
          <p:cNvCxnSpPr/>
          <p:nvPr/>
        </p:nvCxnSpPr>
        <p:spPr>
          <a:xfrm>
            <a:off x="7234668" y="911921"/>
            <a:ext cx="61355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48"/>
          <p:cNvCxnSpPr/>
          <p:nvPr/>
        </p:nvCxnSpPr>
        <p:spPr>
          <a:xfrm flipV="1">
            <a:off x="7178400" y="1071824"/>
            <a:ext cx="5223" cy="725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\displaystyle{=\int_0^1x\left(\i.." descr="\displaystyle{=\int_0^1x\left(\int_{-1}^2e^{xz}\left(\int_{1}^3 e^y\,dy\right)\,dz\right)\,dx=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212976"/>
            <a:ext cx="4103818" cy="5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60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rihandsfigur 85"/>
          <p:cNvSpPr/>
          <p:nvPr/>
        </p:nvSpPr>
        <p:spPr>
          <a:xfrm>
            <a:off x="6652917" y="612513"/>
            <a:ext cx="1080655" cy="1052946"/>
          </a:xfrm>
          <a:custGeom>
            <a:avLst/>
            <a:gdLst>
              <a:gd name="connsiteX0" fmla="*/ 0 w 1080655"/>
              <a:gd name="connsiteY0" fmla="*/ 138546 h 1052946"/>
              <a:gd name="connsiteX1" fmla="*/ 13855 w 1080655"/>
              <a:gd name="connsiteY1" fmla="*/ 1052946 h 1052946"/>
              <a:gd name="connsiteX2" fmla="*/ 831273 w 1080655"/>
              <a:gd name="connsiteY2" fmla="*/ 706582 h 1052946"/>
              <a:gd name="connsiteX3" fmla="*/ 1080655 w 1080655"/>
              <a:gd name="connsiteY3" fmla="*/ 332510 h 1052946"/>
              <a:gd name="connsiteX4" fmla="*/ 1066800 w 1080655"/>
              <a:gd name="connsiteY4" fmla="*/ 0 h 1052946"/>
              <a:gd name="connsiteX5" fmla="*/ 0 w 1080655"/>
              <a:gd name="connsiteY5" fmla="*/ 138546 h 105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655" h="1052946">
                <a:moveTo>
                  <a:pt x="0" y="138546"/>
                </a:moveTo>
                <a:lnTo>
                  <a:pt x="13855" y="1052946"/>
                </a:lnTo>
                <a:lnTo>
                  <a:pt x="831273" y="706582"/>
                </a:lnTo>
                <a:lnTo>
                  <a:pt x="1080655" y="332510"/>
                </a:lnTo>
                <a:lnTo>
                  <a:pt x="1066800" y="0"/>
                </a:lnTo>
                <a:lnTo>
                  <a:pt x="0" y="13854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0" name="Rektangel med rundade hörn 9"/>
          <p:cNvSpPr/>
          <p:nvPr/>
        </p:nvSpPr>
        <p:spPr>
          <a:xfrm>
            <a:off x="1656000" y="3861048"/>
            <a:ext cx="2022988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4" name="Ellips 33"/>
          <p:cNvSpPr/>
          <p:nvPr/>
        </p:nvSpPr>
        <p:spPr>
          <a:xfrm>
            <a:off x="3347864" y="4653136"/>
            <a:ext cx="737686" cy="30413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3" name="Ellips 32"/>
          <p:cNvSpPr/>
          <p:nvPr/>
        </p:nvSpPr>
        <p:spPr>
          <a:xfrm>
            <a:off x="3261432" y="5157192"/>
            <a:ext cx="737686" cy="30413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2" name="Ellips 31"/>
          <p:cNvSpPr/>
          <p:nvPr/>
        </p:nvSpPr>
        <p:spPr>
          <a:xfrm>
            <a:off x="2267744" y="5184000"/>
            <a:ext cx="59048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1" name="Ellips 30"/>
          <p:cNvSpPr/>
          <p:nvPr/>
        </p:nvSpPr>
        <p:spPr>
          <a:xfrm>
            <a:off x="2397336" y="4653135"/>
            <a:ext cx="59048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1656000" y="5167899"/>
            <a:ext cx="28532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9" name="Ellips 28"/>
          <p:cNvSpPr/>
          <p:nvPr/>
        </p:nvSpPr>
        <p:spPr>
          <a:xfrm>
            <a:off x="1766392" y="4653136"/>
            <a:ext cx="28532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\bf Obs!\ \ }\displaystyle.." descr="\mbox{\bf Obs!\ \ }\displaystyle{\int_a^b\left(\int_{g_1(x)}^{g_2(x)}\left( \int_{h_1(x,y)}^{h_2(x,y)}f(x,y,z)\,dz\right)\,dy \right)\,dx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683224"/>
            <a:ext cx="570280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 flipV="1">
            <a:off x="6380584" y="404664"/>
            <a:ext cx="0" cy="165402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0140" y="1978298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8131" y="159949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1658" y="404664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" name="Rak 38"/>
          <p:cNvCxnSpPr/>
          <p:nvPr/>
        </p:nvCxnSpPr>
        <p:spPr>
          <a:xfrm flipV="1">
            <a:off x="7740352" y="605986"/>
            <a:ext cx="0" cy="318994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084168" y="1575109"/>
            <a:ext cx="1771955" cy="4031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6156176" y="1906290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6656863" y="1328688"/>
            <a:ext cx="795457" cy="322315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/>
          <p:cNvCxnSpPr/>
          <p:nvPr/>
        </p:nvCxnSpPr>
        <p:spPr>
          <a:xfrm flipH="1">
            <a:off x="6647152" y="924980"/>
            <a:ext cx="1093200" cy="7161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0" name="LaTeX: \mbox{{\bf Exempel 2}:} \ \ \ \d.." descr="\mbox{{\bf Exempel 2}:} \ \ \ \displaystyle{I=\iiint_{\Omega}f(x,y,z)dxdydz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4310831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1" name="LaTeX: \Omega: 1\leq y\leq 3\, ,\, y\le.." descr="\Omega: 1\leq y\leq 3\, ,\, y\leq x\leq 3\, ,\, x+y\leq z\leq 7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3" y="1533544"/>
            <a:ext cx="3318730" cy="166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9" name="Rak 48"/>
          <p:cNvCxnSpPr/>
          <p:nvPr/>
        </p:nvCxnSpPr>
        <p:spPr>
          <a:xfrm flipV="1">
            <a:off x="7452320" y="764704"/>
            <a:ext cx="0" cy="5639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 flipV="1">
            <a:off x="7442626" y="605986"/>
            <a:ext cx="297726" cy="1587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 flipV="1">
            <a:off x="6657395" y="597796"/>
            <a:ext cx="1082957" cy="1587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/>
          <p:nvPr/>
        </p:nvCxnSpPr>
        <p:spPr>
          <a:xfrm>
            <a:off x="6657395" y="761890"/>
            <a:ext cx="794925" cy="28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2" name="LaTeX: \Omega" descr="\Omega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0145" y="946112"/>
            <a:ext cx="128896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5" name="Rak 44"/>
          <p:cNvCxnSpPr/>
          <p:nvPr/>
        </p:nvCxnSpPr>
        <p:spPr>
          <a:xfrm>
            <a:off x="827584" y="3429000"/>
            <a:ext cx="72008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Rak pil 4"/>
          <p:cNvCxnSpPr>
            <a:endCxn id="29" idx="7"/>
          </p:cNvCxnSpPr>
          <p:nvPr/>
        </p:nvCxnSpPr>
        <p:spPr>
          <a:xfrm flipH="1">
            <a:off x="2009935" y="4149080"/>
            <a:ext cx="530065" cy="54466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pil 36"/>
          <p:cNvCxnSpPr/>
          <p:nvPr/>
        </p:nvCxnSpPr>
        <p:spPr>
          <a:xfrm flipH="1">
            <a:off x="1905000" y="4149080"/>
            <a:ext cx="657988" cy="103492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\mbox{alltid fixa v\&quot;arden}" descr="\mbox{alltid fixa v\&quot;arden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950" y="3913223"/>
            <a:ext cx="1778495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Rektangel med rundade hörn 45"/>
          <p:cNvSpPr/>
          <p:nvPr/>
        </p:nvSpPr>
        <p:spPr>
          <a:xfrm>
            <a:off x="2332988" y="5922472"/>
            <a:ext cx="2022988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H="1" flipV="1">
            <a:off x="2858232" y="4930460"/>
            <a:ext cx="414324" cy="98075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pil 47"/>
          <p:cNvCxnSpPr>
            <a:endCxn id="32" idx="5"/>
          </p:cNvCxnSpPr>
          <p:nvPr/>
        </p:nvCxnSpPr>
        <p:spPr>
          <a:xfrm flipH="1" flipV="1">
            <a:off x="2771757" y="5420712"/>
            <a:ext cx="489675" cy="4905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9" name="LaTeX: \mbox{ev. beroende av }x" descr="\mbox{ev. beroende av }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2939" y="5974647"/>
            <a:ext cx="1864425" cy="162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" name="Rektangel med rundade hörn 52"/>
          <p:cNvSpPr/>
          <p:nvPr/>
        </p:nvSpPr>
        <p:spPr>
          <a:xfrm>
            <a:off x="4054914" y="3861048"/>
            <a:ext cx="2795662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4" name="Rak pil 53"/>
          <p:cNvCxnSpPr/>
          <p:nvPr/>
        </p:nvCxnSpPr>
        <p:spPr>
          <a:xfrm flipH="1">
            <a:off x="4021938" y="4149080"/>
            <a:ext cx="536991" cy="54466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pil 55"/>
          <p:cNvCxnSpPr/>
          <p:nvPr/>
        </p:nvCxnSpPr>
        <p:spPr>
          <a:xfrm flipH="1">
            <a:off x="3923928" y="4149080"/>
            <a:ext cx="657988" cy="103492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\mbox{ev. beroende av }x\mbox{ o.." descr="\mbox{ev. beroende av }x\mbox{ och } y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7160" y="3913223"/>
            <a:ext cx="2506298" cy="20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aTeX: \displaystyle{I=\int_1^3\left(\i.." descr="\displaystyle{I=\int_1^3\left(\int_{y}^3\left(\int_{x+y}^7 f(x,y,z)\,dz\right)\,dx\right)\,dy=...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276876"/>
            <a:ext cx="4817299" cy="601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104" name="Rak 4103"/>
          <p:cNvCxnSpPr/>
          <p:nvPr/>
        </p:nvCxnSpPr>
        <p:spPr>
          <a:xfrm flipH="1">
            <a:off x="6647151" y="764704"/>
            <a:ext cx="10244" cy="88629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ak 91"/>
          <p:cNvCxnSpPr/>
          <p:nvPr/>
        </p:nvCxnSpPr>
        <p:spPr>
          <a:xfrm flipH="1">
            <a:off x="7442626" y="924980"/>
            <a:ext cx="297726" cy="4037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8384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10" grpId="0" animBg="1"/>
      <p:bldP spid="34" grpId="0" animBg="1"/>
      <p:bldP spid="33" grpId="0" animBg="1"/>
      <p:bldP spid="32" grpId="0" animBg="1"/>
      <p:bldP spid="31" grpId="0" animBg="1"/>
      <p:bldP spid="30" grpId="0" animBg="1"/>
      <p:bldP spid="29" grpId="0" animBg="1"/>
      <p:bldP spid="46" grpId="0" animBg="1"/>
      <p:bldP spid="53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ihandsfigur 30"/>
          <p:cNvSpPr/>
          <p:nvPr/>
        </p:nvSpPr>
        <p:spPr>
          <a:xfrm>
            <a:off x="7611191" y="4393757"/>
            <a:ext cx="968096" cy="946442"/>
          </a:xfrm>
          <a:custGeom>
            <a:avLst/>
            <a:gdLst>
              <a:gd name="connsiteX0" fmla="*/ 4617 w 968096"/>
              <a:gd name="connsiteY0" fmla="*/ 208687 h 1073730"/>
              <a:gd name="connsiteX1" fmla="*/ 46181 w 968096"/>
              <a:gd name="connsiteY1" fmla="*/ 104778 h 1073730"/>
              <a:gd name="connsiteX2" fmla="*/ 337126 w 968096"/>
              <a:gd name="connsiteY2" fmla="*/ 32042 h 1073730"/>
              <a:gd name="connsiteX3" fmla="*/ 555335 w 968096"/>
              <a:gd name="connsiteY3" fmla="*/ 869 h 1073730"/>
              <a:gd name="connsiteX4" fmla="*/ 763153 w 968096"/>
              <a:gd name="connsiteY4" fmla="*/ 63215 h 1073730"/>
              <a:gd name="connsiteX5" fmla="*/ 950190 w 968096"/>
              <a:gd name="connsiteY5" fmla="*/ 229469 h 1073730"/>
              <a:gd name="connsiteX6" fmla="*/ 960581 w 968096"/>
              <a:gd name="connsiteY6" fmla="*/ 354160 h 1073730"/>
              <a:gd name="connsiteX7" fmla="*/ 950190 w 968096"/>
              <a:gd name="connsiteY7" fmla="*/ 800969 h 1073730"/>
              <a:gd name="connsiteX8" fmla="*/ 950190 w 968096"/>
              <a:gd name="connsiteY8" fmla="*/ 1008787 h 1073730"/>
              <a:gd name="connsiteX9" fmla="*/ 877453 w 968096"/>
              <a:gd name="connsiteY9" fmla="*/ 1071133 h 1073730"/>
              <a:gd name="connsiteX10" fmla="*/ 721590 w 968096"/>
              <a:gd name="connsiteY10" fmla="*/ 1050351 h 1073730"/>
              <a:gd name="connsiteX11" fmla="*/ 628072 w 968096"/>
              <a:gd name="connsiteY11" fmla="*/ 946442 h 1073730"/>
              <a:gd name="connsiteX12" fmla="*/ 513772 w 968096"/>
              <a:gd name="connsiteY12" fmla="*/ 852924 h 1073730"/>
              <a:gd name="connsiteX13" fmla="*/ 420253 w 968096"/>
              <a:gd name="connsiteY13" fmla="*/ 821751 h 1073730"/>
              <a:gd name="connsiteX14" fmla="*/ 295562 w 968096"/>
              <a:gd name="connsiteY14" fmla="*/ 873706 h 1073730"/>
              <a:gd name="connsiteX15" fmla="*/ 160481 w 968096"/>
              <a:gd name="connsiteY15" fmla="*/ 967224 h 1073730"/>
              <a:gd name="connsiteX16" fmla="*/ 35790 w 968096"/>
              <a:gd name="connsiteY16" fmla="*/ 936051 h 1073730"/>
              <a:gd name="connsiteX17" fmla="*/ 4617 w 968096"/>
              <a:gd name="connsiteY17" fmla="*/ 873706 h 1073730"/>
              <a:gd name="connsiteX18" fmla="*/ 4617 w 968096"/>
              <a:gd name="connsiteY18" fmla="*/ 738624 h 1073730"/>
              <a:gd name="connsiteX19" fmla="*/ 4617 w 968096"/>
              <a:gd name="connsiteY19" fmla="*/ 156733 h 107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68096" h="1073730">
                <a:moveTo>
                  <a:pt x="4617" y="208687"/>
                </a:moveTo>
                <a:cubicBezTo>
                  <a:pt x="-2310" y="171453"/>
                  <a:pt x="-9237" y="134219"/>
                  <a:pt x="46181" y="104778"/>
                </a:cubicBezTo>
                <a:cubicBezTo>
                  <a:pt x="101599" y="75337"/>
                  <a:pt x="252267" y="49360"/>
                  <a:pt x="337126" y="32042"/>
                </a:cubicBezTo>
                <a:cubicBezTo>
                  <a:pt x="421985" y="14724"/>
                  <a:pt x="484331" y="-4326"/>
                  <a:pt x="555335" y="869"/>
                </a:cubicBezTo>
                <a:cubicBezTo>
                  <a:pt x="626339" y="6064"/>
                  <a:pt x="697344" y="25115"/>
                  <a:pt x="763153" y="63215"/>
                </a:cubicBezTo>
                <a:cubicBezTo>
                  <a:pt x="828962" y="101315"/>
                  <a:pt x="917285" y="180978"/>
                  <a:pt x="950190" y="229469"/>
                </a:cubicBezTo>
                <a:cubicBezTo>
                  <a:pt x="983095" y="277960"/>
                  <a:pt x="960581" y="258910"/>
                  <a:pt x="960581" y="354160"/>
                </a:cubicBezTo>
                <a:cubicBezTo>
                  <a:pt x="960581" y="449410"/>
                  <a:pt x="951922" y="691865"/>
                  <a:pt x="950190" y="800969"/>
                </a:cubicBezTo>
                <a:cubicBezTo>
                  <a:pt x="948458" y="910073"/>
                  <a:pt x="962313" y="963760"/>
                  <a:pt x="950190" y="1008787"/>
                </a:cubicBezTo>
                <a:cubicBezTo>
                  <a:pt x="938067" y="1053814"/>
                  <a:pt x="915553" y="1064206"/>
                  <a:pt x="877453" y="1071133"/>
                </a:cubicBezTo>
                <a:cubicBezTo>
                  <a:pt x="839353" y="1078060"/>
                  <a:pt x="763153" y="1071133"/>
                  <a:pt x="721590" y="1050351"/>
                </a:cubicBezTo>
                <a:cubicBezTo>
                  <a:pt x="680027" y="1029569"/>
                  <a:pt x="662708" y="979346"/>
                  <a:pt x="628072" y="946442"/>
                </a:cubicBezTo>
                <a:cubicBezTo>
                  <a:pt x="593436" y="913538"/>
                  <a:pt x="548408" y="873706"/>
                  <a:pt x="513772" y="852924"/>
                </a:cubicBezTo>
                <a:cubicBezTo>
                  <a:pt x="479136" y="832142"/>
                  <a:pt x="456621" y="818287"/>
                  <a:pt x="420253" y="821751"/>
                </a:cubicBezTo>
                <a:cubicBezTo>
                  <a:pt x="383885" y="825215"/>
                  <a:pt x="338857" y="849461"/>
                  <a:pt x="295562" y="873706"/>
                </a:cubicBezTo>
                <a:cubicBezTo>
                  <a:pt x="252267" y="897951"/>
                  <a:pt x="203776" y="956833"/>
                  <a:pt x="160481" y="967224"/>
                </a:cubicBezTo>
                <a:cubicBezTo>
                  <a:pt x="117186" y="977615"/>
                  <a:pt x="61767" y="951637"/>
                  <a:pt x="35790" y="936051"/>
                </a:cubicBezTo>
                <a:cubicBezTo>
                  <a:pt x="9813" y="920465"/>
                  <a:pt x="9812" y="906610"/>
                  <a:pt x="4617" y="873706"/>
                </a:cubicBezTo>
                <a:cubicBezTo>
                  <a:pt x="-578" y="840802"/>
                  <a:pt x="4617" y="738624"/>
                  <a:pt x="4617" y="738624"/>
                </a:cubicBezTo>
                <a:lnTo>
                  <a:pt x="4617" y="156733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5" name="Frihandsfigur 24"/>
          <p:cNvSpPr/>
          <p:nvPr/>
        </p:nvSpPr>
        <p:spPr>
          <a:xfrm>
            <a:off x="7524328" y="3039812"/>
            <a:ext cx="749673" cy="243014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0" name="Rak 9"/>
          <p:cNvCxnSpPr/>
          <p:nvPr/>
        </p:nvCxnSpPr>
        <p:spPr>
          <a:xfrm>
            <a:off x="740482" y="3861048"/>
            <a:ext cx="66361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rihandsfigur 12"/>
          <p:cNvSpPr/>
          <p:nvPr/>
        </p:nvSpPr>
        <p:spPr>
          <a:xfrm>
            <a:off x="7380312" y="1618258"/>
            <a:ext cx="1008000" cy="1155600"/>
          </a:xfrm>
          <a:custGeom>
            <a:avLst/>
            <a:gdLst>
              <a:gd name="connsiteX0" fmla="*/ 685291 w 1281212"/>
              <a:gd name="connsiteY0" fmla="*/ 23996 h 1575259"/>
              <a:gd name="connsiteX1" fmla="*/ 205896 w 1281212"/>
              <a:gd name="connsiteY1" fmla="*/ 272571 h 1575259"/>
              <a:gd name="connsiteX2" fmla="*/ 241407 w 1281212"/>
              <a:gd name="connsiteY2" fmla="*/ 707577 h 1575259"/>
              <a:gd name="connsiteX3" fmla="*/ 1710 w 1281212"/>
              <a:gd name="connsiteY3" fmla="*/ 1178093 h 1575259"/>
              <a:gd name="connsiteX4" fmla="*/ 383450 w 1281212"/>
              <a:gd name="connsiteY4" fmla="*/ 1568711 h 1575259"/>
              <a:gd name="connsiteX5" fmla="*/ 1235706 w 1281212"/>
              <a:gd name="connsiteY5" fmla="*/ 1364524 h 1575259"/>
              <a:gd name="connsiteX6" fmla="*/ 1164685 w 1281212"/>
              <a:gd name="connsiteY6" fmla="*/ 645433 h 1575259"/>
              <a:gd name="connsiteX7" fmla="*/ 1164685 w 1281212"/>
              <a:gd name="connsiteY7" fmla="*/ 228183 h 1575259"/>
              <a:gd name="connsiteX8" fmla="*/ 1049275 w 1281212"/>
              <a:gd name="connsiteY8" fmla="*/ 32874 h 1575259"/>
              <a:gd name="connsiteX9" fmla="*/ 685291 w 1281212"/>
              <a:gd name="connsiteY9" fmla="*/ 23996 h 157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1212" h="1575259">
                <a:moveTo>
                  <a:pt x="685291" y="23996"/>
                </a:moveTo>
                <a:cubicBezTo>
                  <a:pt x="544728" y="63946"/>
                  <a:pt x="279877" y="158641"/>
                  <a:pt x="205896" y="272571"/>
                </a:cubicBezTo>
                <a:cubicBezTo>
                  <a:pt x="131915" y="386501"/>
                  <a:pt x="275438" y="556657"/>
                  <a:pt x="241407" y="707577"/>
                </a:cubicBezTo>
                <a:cubicBezTo>
                  <a:pt x="207376" y="858497"/>
                  <a:pt x="-21964" y="1034571"/>
                  <a:pt x="1710" y="1178093"/>
                </a:cubicBezTo>
                <a:cubicBezTo>
                  <a:pt x="25384" y="1321615"/>
                  <a:pt x="177784" y="1537639"/>
                  <a:pt x="383450" y="1568711"/>
                </a:cubicBezTo>
                <a:cubicBezTo>
                  <a:pt x="589116" y="1599783"/>
                  <a:pt x="1105500" y="1518404"/>
                  <a:pt x="1235706" y="1364524"/>
                </a:cubicBezTo>
                <a:cubicBezTo>
                  <a:pt x="1365912" y="1210644"/>
                  <a:pt x="1176522" y="834823"/>
                  <a:pt x="1164685" y="645433"/>
                </a:cubicBezTo>
                <a:cubicBezTo>
                  <a:pt x="1152848" y="456043"/>
                  <a:pt x="1183920" y="330276"/>
                  <a:pt x="1164685" y="228183"/>
                </a:cubicBezTo>
                <a:cubicBezTo>
                  <a:pt x="1145450" y="126090"/>
                  <a:pt x="1133613" y="66905"/>
                  <a:pt x="1049275" y="32874"/>
                </a:cubicBezTo>
                <a:cubicBezTo>
                  <a:pt x="964937" y="-1157"/>
                  <a:pt x="825854" y="-15954"/>
                  <a:pt x="685291" y="2399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5" name="Frihandsfigur 14"/>
          <p:cNvSpPr/>
          <p:nvPr/>
        </p:nvSpPr>
        <p:spPr>
          <a:xfrm>
            <a:off x="7643243" y="1627012"/>
            <a:ext cx="306935" cy="1134000"/>
          </a:xfrm>
          <a:custGeom>
            <a:avLst/>
            <a:gdLst>
              <a:gd name="connsiteX0" fmla="*/ 266470 w 284226"/>
              <a:gd name="connsiteY0" fmla="*/ 0 h 1118446"/>
              <a:gd name="connsiteX1" fmla="*/ 71162 w 284226"/>
              <a:gd name="connsiteY1" fmla="*/ 328474 h 1118446"/>
              <a:gd name="connsiteX2" fmla="*/ 106672 w 284226"/>
              <a:gd name="connsiteY2" fmla="*/ 568171 h 1118446"/>
              <a:gd name="connsiteX3" fmla="*/ 140 w 284226"/>
              <a:gd name="connsiteY3" fmla="*/ 887767 h 1118446"/>
              <a:gd name="connsiteX4" fmla="*/ 88917 w 284226"/>
              <a:gd name="connsiteY4" fmla="*/ 1091954 h 1118446"/>
              <a:gd name="connsiteX5" fmla="*/ 284226 w 284226"/>
              <a:gd name="connsiteY5" fmla="*/ 1109709 h 11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226" h="1118446">
                <a:moveTo>
                  <a:pt x="266470" y="0"/>
                </a:moveTo>
                <a:cubicBezTo>
                  <a:pt x="182132" y="116889"/>
                  <a:pt x="97795" y="233779"/>
                  <a:pt x="71162" y="328474"/>
                </a:cubicBezTo>
                <a:cubicBezTo>
                  <a:pt x="44529" y="423169"/>
                  <a:pt x="118509" y="474956"/>
                  <a:pt x="106672" y="568171"/>
                </a:cubicBezTo>
                <a:cubicBezTo>
                  <a:pt x="94835" y="661386"/>
                  <a:pt x="3099" y="800470"/>
                  <a:pt x="140" y="887767"/>
                </a:cubicBezTo>
                <a:cubicBezTo>
                  <a:pt x="-2819" y="975064"/>
                  <a:pt x="41569" y="1054964"/>
                  <a:pt x="88917" y="1091954"/>
                </a:cubicBezTo>
                <a:cubicBezTo>
                  <a:pt x="136265" y="1128944"/>
                  <a:pt x="210245" y="1119326"/>
                  <a:pt x="284226" y="11097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7922389" y="1627010"/>
            <a:ext cx="207206" cy="1134000"/>
          </a:xfrm>
          <a:custGeom>
            <a:avLst/>
            <a:gdLst>
              <a:gd name="connsiteX0" fmla="*/ 0 w 207206"/>
              <a:gd name="connsiteY0" fmla="*/ 17670 h 1176520"/>
              <a:gd name="connsiteX1" fmla="*/ 168676 w 207206"/>
              <a:gd name="connsiteY1" fmla="*/ 79814 h 1176520"/>
              <a:gd name="connsiteX2" fmla="*/ 204186 w 207206"/>
              <a:gd name="connsiteY2" fmla="*/ 647985 h 1176520"/>
              <a:gd name="connsiteX3" fmla="*/ 115410 w 207206"/>
              <a:gd name="connsiteY3" fmla="*/ 1100746 h 1176520"/>
              <a:gd name="connsiteX4" fmla="*/ 0 w 207206"/>
              <a:gd name="connsiteY4" fmla="*/ 1171768 h 117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206" h="1176520">
                <a:moveTo>
                  <a:pt x="0" y="17670"/>
                </a:moveTo>
                <a:cubicBezTo>
                  <a:pt x="67322" y="-3784"/>
                  <a:pt x="134645" y="-25238"/>
                  <a:pt x="168676" y="79814"/>
                </a:cubicBezTo>
                <a:cubicBezTo>
                  <a:pt x="202707" y="184866"/>
                  <a:pt x="213064" y="477830"/>
                  <a:pt x="204186" y="647985"/>
                </a:cubicBezTo>
                <a:cubicBezTo>
                  <a:pt x="195308" y="818140"/>
                  <a:pt x="149441" y="1013449"/>
                  <a:pt x="115410" y="1100746"/>
                </a:cubicBezTo>
                <a:cubicBezTo>
                  <a:pt x="81379" y="1188043"/>
                  <a:pt x="40689" y="1179905"/>
                  <a:pt x="0" y="117176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Frihandsfigur 17"/>
          <p:cNvSpPr/>
          <p:nvPr/>
        </p:nvSpPr>
        <p:spPr>
          <a:xfrm>
            <a:off x="7571235" y="2112566"/>
            <a:ext cx="720000" cy="195495"/>
          </a:xfrm>
          <a:custGeom>
            <a:avLst/>
            <a:gdLst>
              <a:gd name="connsiteX0" fmla="*/ 9843 w 761035"/>
              <a:gd name="connsiteY0" fmla="*/ 0 h 195495"/>
              <a:gd name="connsiteX1" fmla="*/ 54232 w 761035"/>
              <a:gd name="connsiteY1" fmla="*/ 133165 h 195495"/>
              <a:gd name="connsiteX2" fmla="*/ 427094 w 761035"/>
              <a:gd name="connsiteY2" fmla="*/ 195308 h 195495"/>
              <a:gd name="connsiteX3" fmla="*/ 728935 w 761035"/>
              <a:gd name="connsiteY3" fmla="*/ 115409 h 195495"/>
              <a:gd name="connsiteX4" fmla="*/ 737812 w 761035"/>
              <a:gd name="connsiteY4" fmla="*/ 8877 h 19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035" h="195495">
                <a:moveTo>
                  <a:pt x="9843" y="0"/>
                </a:moveTo>
                <a:cubicBezTo>
                  <a:pt x="-2734" y="50307"/>
                  <a:pt x="-15310" y="100614"/>
                  <a:pt x="54232" y="133165"/>
                </a:cubicBezTo>
                <a:cubicBezTo>
                  <a:pt x="123774" y="165716"/>
                  <a:pt x="314644" y="198267"/>
                  <a:pt x="427094" y="195308"/>
                </a:cubicBezTo>
                <a:cubicBezTo>
                  <a:pt x="539544" y="192349"/>
                  <a:pt x="677149" y="146481"/>
                  <a:pt x="728935" y="115409"/>
                </a:cubicBezTo>
                <a:cubicBezTo>
                  <a:pt x="780721" y="84337"/>
                  <a:pt x="759266" y="46607"/>
                  <a:pt x="737812" y="88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" name="Frihandsfigur 18"/>
          <p:cNvSpPr/>
          <p:nvPr/>
        </p:nvSpPr>
        <p:spPr>
          <a:xfrm>
            <a:off x="7567282" y="2051436"/>
            <a:ext cx="727969" cy="90481"/>
          </a:xfrm>
          <a:custGeom>
            <a:avLst/>
            <a:gdLst>
              <a:gd name="connsiteX0" fmla="*/ 0 w 727969"/>
              <a:gd name="connsiteY0" fmla="*/ 90481 h 90481"/>
              <a:gd name="connsiteX1" fmla="*/ 71022 w 727969"/>
              <a:gd name="connsiteY1" fmla="*/ 54970 h 90481"/>
              <a:gd name="connsiteX2" fmla="*/ 381740 w 727969"/>
              <a:gd name="connsiteY2" fmla="*/ 1704 h 90481"/>
              <a:gd name="connsiteX3" fmla="*/ 630315 w 727969"/>
              <a:gd name="connsiteY3" fmla="*/ 19460 h 90481"/>
              <a:gd name="connsiteX4" fmla="*/ 727969 w 727969"/>
              <a:gd name="connsiteY4" fmla="*/ 81603 h 9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7969" h="90481">
                <a:moveTo>
                  <a:pt x="0" y="90481"/>
                </a:moveTo>
                <a:cubicBezTo>
                  <a:pt x="3699" y="80123"/>
                  <a:pt x="7399" y="69766"/>
                  <a:pt x="71022" y="54970"/>
                </a:cubicBezTo>
                <a:cubicBezTo>
                  <a:pt x="134645" y="40174"/>
                  <a:pt x="288525" y="7622"/>
                  <a:pt x="381740" y="1704"/>
                </a:cubicBezTo>
                <a:cubicBezTo>
                  <a:pt x="474955" y="-4214"/>
                  <a:pt x="572610" y="6144"/>
                  <a:pt x="630315" y="19460"/>
                </a:cubicBezTo>
                <a:cubicBezTo>
                  <a:pt x="688020" y="32776"/>
                  <a:pt x="707994" y="57189"/>
                  <a:pt x="727969" y="8160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>
            <a:off x="6948264" y="3130426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pil 46"/>
          <p:cNvCxnSpPr/>
          <p:nvPr/>
        </p:nvCxnSpPr>
        <p:spPr>
          <a:xfrm flipH="1" flipV="1">
            <a:off x="7157876" y="1412776"/>
            <a:ext cx="14796" cy="18700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pil 28"/>
          <p:cNvCxnSpPr/>
          <p:nvPr/>
        </p:nvCxnSpPr>
        <p:spPr>
          <a:xfrm flipV="1">
            <a:off x="6948264" y="2755184"/>
            <a:ext cx="1555932" cy="4472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4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4196" y="3202434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y&#10;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0580" y="281053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6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3746" y="2127763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K" descr="K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202" y="2418730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rihandsfigur 2"/>
          <p:cNvSpPr/>
          <p:nvPr/>
        </p:nvSpPr>
        <p:spPr>
          <a:xfrm>
            <a:off x="7564891" y="2058885"/>
            <a:ext cx="749673" cy="243014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7" name="Rak 6"/>
          <p:cNvCxnSpPr/>
          <p:nvPr/>
        </p:nvCxnSpPr>
        <p:spPr>
          <a:xfrm>
            <a:off x="7172672" y="2174833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ak 11"/>
          <p:cNvCxnSpPr>
            <a:stCxn id="3" idx="0"/>
            <a:endCxn id="25" idx="0"/>
          </p:cNvCxnSpPr>
          <p:nvPr/>
        </p:nvCxnSpPr>
        <p:spPr>
          <a:xfrm flipH="1">
            <a:off x="7535332" y="2142933"/>
            <a:ext cx="40563" cy="980927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H="1">
            <a:off x="8275853" y="2157883"/>
            <a:ext cx="40563" cy="980927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\mbox{Om }K\mbox{ \&quot;ar av typen:.." descr="\mbox{Om }K\mbox{ \&quot;ar av typen:\ } a\leq z\leq b\ ,\ (x,y)\in D_z  \mbox{ s\aa\ \&quot;ar;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1834282"/>
            <a:ext cx="5128473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\iiint_Kf(x,y,z)\,.." descr="\displaystyle{\iiint_Kf(x,y,z)\,dxdydz=\int_a^b\left( \iint_{D_z}f(x,y,z)\,dxdy\right)\,dz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482" y="2434189"/>
            <a:ext cx="5805496" cy="596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En trippelintegral kan ibl.." descr="\mbox{En trippelintegral kan ibland \&quot;aven ber\&quot;aknas genom en enkelintegral }\\&#10;\mbox{f\&quot;oljt av en dubbelintegral, eller vice versa;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215" y="620692"/>
            <a:ext cx="7043681" cy="481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mbox{Om }K\mbox{ \&quot;ar av typen:.." descr="\mbox{Om }K\mbox{ \&quot;ar av typen:\ }(x,y)\in D\ ,\ g(x,y)\leq z\leq h(x,y)  \mbox{ s\aa\ \&quot;ar;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310" y="4536734"/>
            <a:ext cx="616093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Frihandsfigur 39"/>
          <p:cNvSpPr/>
          <p:nvPr/>
        </p:nvSpPr>
        <p:spPr>
          <a:xfrm>
            <a:off x="7596336" y="5848124"/>
            <a:ext cx="965697" cy="245172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6" name="Rak pil 45"/>
          <p:cNvCxnSpPr/>
          <p:nvPr/>
        </p:nvCxnSpPr>
        <p:spPr>
          <a:xfrm>
            <a:off x="7236296" y="5938738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pil 47"/>
          <p:cNvCxnSpPr/>
          <p:nvPr/>
        </p:nvCxnSpPr>
        <p:spPr>
          <a:xfrm flipV="1">
            <a:off x="7460704" y="4479817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pil 48"/>
          <p:cNvCxnSpPr/>
          <p:nvPr/>
        </p:nvCxnSpPr>
        <p:spPr>
          <a:xfrm flipV="1">
            <a:off x="7236296" y="5563496"/>
            <a:ext cx="1555932" cy="4472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LaTeX: x" descr="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2228" y="601074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y&#10;" descr="y&#10;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48612" y="561884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LaTeX: z" descr="z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1778" y="4509120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LaTeX: K" descr="K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8315" y="4795912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" name="Rak 55"/>
          <p:cNvCxnSpPr>
            <a:stCxn id="24" idx="0"/>
            <a:endCxn id="40" idx="0"/>
          </p:cNvCxnSpPr>
          <p:nvPr/>
        </p:nvCxnSpPr>
        <p:spPr>
          <a:xfrm flipH="1">
            <a:off x="7610511" y="4602444"/>
            <a:ext cx="15688" cy="1330474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Rak 56"/>
          <p:cNvCxnSpPr>
            <a:stCxn id="23" idx="4"/>
          </p:cNvCxnSpPr>
          <p:nvPr/>
        </p:nvCxnSpPr>
        <p:spPr>
          <a:xfrm flipH="1">
            <a:off x="8563886" y="4621789"/>
            <a:ext cx="7886" cy="1325333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6" name="LaTeX: \displaystyle{\iiint_Kf(x,y,z)\,.." descr="\displaystyle{\iiint_Kf(x,y,z)\,dxdydz=\iint_D\left( \int_{g(x,y)}^{h(x,y)}f(x,y,z)\,dz\right)\,dxdy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214" y="5136642"/>
            <a:ext cx="6181766" cy="685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Frihandsfigur 20"/>
          <p:cNvSpPr/>
          <p:nvPr/>
        </p:nvSpPr>
        <p:spPr>
          <a:xfrm>
            <a:off x="7614201" y="4954898"/>
            <a:ext cx="944870" cy="385301"/>
          </a:xfrm>
          <a:custGeom>
            <a:avLst/>
            <a:gdLst>
              <a:gd name="connsiteX0" fmla="*/ 1341 w 975776"/>
              <a:gd name="connsiteY0" fmla="*/ 250219 h 385301"/>
              <a:gd name="connsiteX1" fmla="*/ 32514 w 975776"/>
              <a:gd name="connsiteY1" fmla="*/ 187874 h 385301"/>
              <a:gd name="connsiteX2" fmla="*/ 219550 w 975776"/>
              <a:gd name="connsiteY2" fmla="*/ 83965 h 385301"/>
              <a:gd name="connsiteX3" fmla="*/ 500105 w 975776"/>
              <a:gd name="connsiteY3" fmla="*/ 837 h 385301"/>
              <a:gd name="connsiteX4" fmla="*/ 853395 w 975776"/>
              <a:gd name="connsiteY4" fmla="*/ 135919 h 385301"/>
              <a:gd name="connsiteX5" fmla="*/ 967695 w 975776"/>
              <a:gd name="connsiteY5" fmla="*/ 250219 h 385301"/>
              <a:gd name="connsiteX6" fmla="*/ 957305 w 975776"/>
              <a:gd name="connsiteY6" fmla="*/ 385301 h 3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5776" h="385301">
                <a:moveTo>
                  <a:pt x="1341" y="250219"/>
                </a:moveTo>
                <a:cubicBezTo>
                  <a:pt x="-1257" y="232901"/>
                  <a:pt x="-3854" y="215583"/>
                  <a:pt x="32514" y="187874"/>
                </a:cubicBezTo>
                <a:cubicBezTo>
                  <a:pt x="68882" y="160165"/>
                  <a:pt x="141618" y="115138"/>
                  <a:pt x="219550" y="83965"/>
                </a:cubicBezTo>
                <a:cubicBezTo>
                  <a:pt x="297482" y="52792"/>
                  <a:pt x="394464" y="-7822"/>
                  <a:pt x="500105" y="837"/>
                </a:cubicBezTo>
                <a:cubicBezTo>
                  <a:pt x="605746" y="9496"/>
                  <a:pt x="775463" y="94355"/>
                  <a:pt x="853395" y="135919"/>
                </a:cubicBezTo>
                <a:cubicBezTo>
                  <a:pt x="931327" y="177483"/>
                  <a:pt x="950377" y="208655"/>
                  <a:pt x="967695" y="250219"/>
                </a:cubicBezTo>
                <a:cubicBezTo>
                  <a:pt x="985013" y="291783"/>
                  <a:pt x="971159" y="338542"/>
                  <a:pt x="957305" y="38530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Frihandsfigur 22"/>
          <p:cNvSpPr/>
          <p:nvPr/>
        </p:nvSpPr>
        <p:spPr>
          <a:xfrm>
            <a:off x="7629850" y="4602445"/>
            <a:ext cx="941922" cy="121367"/>
          </a:xfrm>
          <a:custGeom>
            <a:avLst/>
            <a:gdLst>
              <a:gd name="connsiteX0" fmla="*/ 6740 w 941922"/>
              <a:gd name="connsiteY0" fmla="*/ 0 h 260781"/>
              <a:gd name="connsiteX1" fmla="*/ 37913 w 941922"/>
              <a:gd name="connsiteY1" fmla="*/ 62346 h 260781"/>
              <a:gd name="connsiteX2" fmla="*/ 297685 w 941922"/>
              <a:gd name="connsiteY2" fmla="*/ 259773 h 260781"/>
              <a:gd name="connsiteX3" fmla="*/ 827622 w 941922"/>
              <a:gd name="connsiteY3" fmla="*/ 135082 h 260781"/>
              <a:gd name="connsiteX4" fmla="*/ 941922 w 941922"/>
              <a:gd name="connsiteY4" fmla="*/ 41564 h 26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1922" h="260781">
                <a:moveTo>
                  <a:pt x="6740" y="0"/>
                </a:moveTo>
                <a:cubicBezTo>
                  <a:pt x="-1919" y="9525"/>
                  <a:pt x="-10578" y="19051"/>
                  <a:pt x="37913" y="62346"/>
                </a:cubicBezTo>
                <a:cubicBezTo>
                  <a:pt x="86404" y="105641"/>
                  <a:pt x="166067" y="247650"/>
                  <a:pt x="297685" y="259773"/>
                </a:cubicBezTo>
                <a:cubicBezTo>
                  <a:pt x="429303" y="271896"/>
                  <a:pt x="720249" y="171450"/>
                  <a:pt x="827622" y="135082"/>
                </a:cubicBezTo>
                <a:cubicBezTo>
                  <a:pt x="934995" y="98714"/>
                  <a:pt x="938458" y="70139"/>
                  <a:pt x="941922" y="41564"/>
                </a:cubicBezTo>
              </a:path>
            </a:pathLst>
          </a:custGeom>
          <a:noFill/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4" name="Frihandsfigur 23"/>
          <p:cNvSpPr/>
          <p:nvPr/>
        </p:nvSpPr>
        <p:spPr>
          <a:xfrm>
            <a:off x="7614201" y="4392641"/>
            <a:ext cx="957571" cy="251367"/>
          </a:xfrm>
          <a:custGeom>
            <a:avLst/>
            <a:gdLst>
              <a:gd name="connsiteX0" fmla="*/ 11998 w 957571"/>
              <a:gd name="connsiteY0" fmla="*/ 209803 h 251367"/>
              <a:gd name="connsiteX1" fmla="*/ 11998 w 957571"/>
              <a:gd name="connsiteY1" fmla="*/ 147458 h 251367"/>
              <a:gd name="connsiteX2" fmla="*/ 136689 w 957571"/>
              <a:gd name="connsiteY2" fmla="*/ 74722 h 251367"/>
              <a:gd name="connsiteX3" fmla="*/ 552325 w 957571"/>
              <a:gd name="connsiteY3" fmla="*/ 1985 h 251367"/>
              <a:gd name="connsiteX4" fmla="*/ 874443 w 957571"/>
              <a:gd name="connsiteY4" fmla="*/ 157849 h 251367"/>
              <a:gd name="connsiteX5" fmla="*/ 957571 w 957571"/>
              <a:gd name="connsiteY5" fmla="*/ 251367 h 25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7571" h="251367">
                <a:moveTo>
                  <a:pt x="11998" y="209803"/>
                </a:moveTo>
                <a:cubicBezTo>
                  <a:pt x="1607" y="189887"/>
                  <a:pt x="-8784" y="169971"/>
                  <a:pt x="11998" y="147458"/>
                </a:cubicBezTo>
                <a:cubicBezTo>
                  <a:pt x="32780" y="124944"/>
                  <a:pt x="46635" y="98967"/>
                  <a:pt x="136689" y="74722"/>
                </a:cubicBezTo>
                <a:cubicBezTo>
                  <a:pt x="226743" y="50477"/>
                  <a:pt x="429366" y="-11869"/>
                  <a:pt x="552325" y="1985"/>
                </a:cubicBezTo>
                <a:cubicBezTo>
                  <a:pt x="675284" y="15839"/>
                  <a:pt x="806902" y="116285"/>
                  <a:pt x="874443" y="157849"/>
                </a:cubicBezTo>
                <a:cubicBezTo>
                  <a:pt x="941984" y="199413"/>
                  <a:pt x="949777" y="225390"/>
                  <a:pt x="957571" y="25136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Frihandsfigur 3"/>
          <p:cNvSpPr/>
          <p:nvPr/>
        </p:nvSpPr>
        <p:spPr>
          <a:xfrm>
            <a:off x="7634689" y="5133744"/>
            <a:ext cx="936434" cy="210827"/>
          </a:xfrm>
          <a:custGeom>
            <a:avLst/>
            <a:gdLst>
              <a:gd name="connsiteX0" fmla="*/ 0 w 936434"/>
              <a:gd name="connsiteY0" fmla="*/ 66217 h 210827"/>
              <a:gd name="connsiteX1" fmla="*/ 44068 w 936434"/>
              <a:gd name="connsiteY1" fmla="*/ 121302 h 210827"/>
              <a:gd name="connsiteX2" fmla="*/ 209321 w 936434"/>
              <a:gd name="connsiteY2" fmla="*/ 88251 h 210827"/>
              <a:gd name="connsiteX3" fmla="*/ 297456 w 936434"/>
              <a:gd name="connsiteY3" fmla="*/ 33167 h 210827"/>
              <a:gd name="connsiteX4" fmla="*/ 418641 w 936434"/>
              <a:gd name="connsiteY4" fmla="*/ 116 h 210827"/>
              <a:gd name="connsiteX5" fmla="*/ 561860 w 936434"/>
              <a:gd name="connsiteY5" fmla="*/ 44184 h 210827"/>
              <a:gd name="connsiteX6" fmla="*/ 638978 w 936434"/>
              <a:gd name="connsiteY6" fmla="*/ 143336 h 210827"/>
              <a:gd name="connsiteX7" fmla="*/ 760164 w 936434"/>
              <a:gd name="connsiteY7" fmla="*/ 209437 h 210827"/>
              <a:gd name="connsiteX8" fmla="*/ 903383 w 936434"/>
              <a:gd name="connsiteY8" fmla="*/ 187403 h 210827"/>
              <a:gd name="connsiteX9" fmla="*/ 925417 w 936434"/>
              <a:gd name="connsiteY9" fmla="*/ 176386 h 210827"/>
              <a:gd name="connsiteX10" fmla="*/ 936434 w 936434"/>
              <a:gd name="connsiteY10" fmla="*/ 132319 h 210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434" h="210827">
                <a:moveTo>
                  <a:pt x="0" y="66217"/>
                </a:moveTo>
                <a:cubicBezTo>
                  <a:pt x="4590" y="91923"/>
                  <a:pt x="9181" y="117630"/>
                  <a:pt x="44068" y="121302"/>
                </a:cubicBezTo>
                <a:cubicBezTo>
                  <a:pt x="78955" y="124974"/>
                  <a:pt x="167090" y="102940"/>
                  <a:pt x="209321" y="88251"/>
                </a:cubicBezTo>
                <a:cubicBezTo>
                  <a:pt x="251552" y="73562"/>
                  <a:pt x="262569" y="47856"/>
                  <a:pt x="297456" y="33167"/>
                </a:cubicBezTo>
                <a:cubicBezTo>
                  <a:pt x="332343" y="18478"/>
                  <a:pt x="374574" y="-1720"/>
                  <a:pt x="418641" y="116"/>
                </a:cubicBezTo>
                <a:cubicBezTo>
                  <a:pt x="462708" y="1952"/>
                  <a:pt x="525137" y="20314"/>
                  <a:pt x="561860" y="44184"/>
                </a:cubicBezTo>
                <a:cubicBezTo>
                  <a:pt x="598583" y="68054"/>
                  <a:pt x="605927" y="115794"/>
                  <a:pt x="638978" y="143336"/>
                </a:cubicBezTo>
                <a:cubicBezTo>
                  <a:pt x="672029" y="170878"/>
                  <a:pt x="716097" y="202093"/>
                  <a:pt x="760164" y="209437"/>
                </a:cubicBezTo>
                <a:cubicBezTo>
                  <a:pt x="804232" y="216782"/>
                  <a:pt x="875841" y="192911"/>
                  <a:pt x="903383" y="187403"/>
                </a:cubicBezTo>
                <a:cubicBezTo>
                  <a:pt x="930925" y="181895"/>
                  <a:pt x="919909" y="185567"/>
                  <a:pt x="925417" y="176386"/>
                </a:cubicBezTo>
                <a:cubicBezTo>
                  <a:pt x="930925" y="167205"/>
                  <a:pt x="933679" y="149762"/>
                  <a:pt x="936434" y="13231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" name="LaTeX: D_z" descr="D_z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0594" y="3074391"/>
            <a:ext cx="225567" cy="152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D" descr="D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6377" y="5897619"/>
            <a:ext cx="152657" cy="123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=h(x,y)" descr="z=h(x,y)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60" y="4183431"/>
            <a:ext cx="877206" cy="18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z=g(x,y)" descr="z=g(x,y)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2651" y="5407567"/>
            <a:ext cx="865813" cy="18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4" name="Rak 53"/>
          <p:cNvCxnSpPr/>
          <p:nvPr/>
        </p:nvCxnSpPr>
        <p:spPr>
          <a:xfrm flipV="1">
            <a:off x="7794000" y="5038863"/>
            <a:ext cx="13694" cy="971884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/>
          <p:nvPr/>
        </p:nvCxnSpPr>
        <p:spPr>
          <a:xfrm flipV="1">
            <a:off x="7813092" y="4550395"/>
            <a:ext cx="0" cy="606799"/>
          </a:xfrm>
          <a:prstGeom prst="line">
            <a:avLst/>
          </a:prstGeom>
          <a:ln w="28575"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/>
          <p:cNvCxnSpPr/>
          <p:nvPr/>
        </p:nvCxnSpPr>
        <p:spPr>
          <a:xfrm>
            <a:off x="7157876" y="2755990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a" descr="a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950" y="2708920"/>
            <a:ext cx="9504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" name="Rak 59"/>
          <p:cNvCxnSpPr/>
          <p:nvPr/>
        </p:nvCxnSpPr>
        <p:spPr>
          <a:xfrm>
            <a:off x="7157876" y="1603862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b" descr="b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950" y="1556792"/>
            <a:ext cx="79420" cy="12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241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5" grpId="0" animBg="1"/>
      <p:bldP spid="13" grpId="0" animBg="1"/>
      <p:bldP spid="15" grpId="0" animBg="1"/>
      <p:bldP spid="16" grpId="0" animBg="1"/>
      <p:bldP spid="18" grpId="0" animBg="1"/>
      <p:bldP spid="19" grpId="0" animBg="1"/>
      <p:bldP spid="3" grpId="0" animBg="1"/>
      <p:bldP spid="40" grpId="0" animBg="1"/>
      <p:bldP spid="21" grpId="0" animBg="1"/>
      <p:bldP spid="23" grpId="0" animBg="1"/>
      <p:bldP spid="24" grpId="0" animBg="1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http://upload.wikimedia.org/wikipedia/commons/2/22/China_topo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1" y="746427"/>
            <a:ext cx="3168352" cy="21223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LaTeX: \mbox{... som p\aa \ dessa karto.." descr="\mbox{... som p\aa \ dessa kartor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98" y="274801"/>
            <a:ext cx="2370890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 descr="http://www.eftra.org/Temp%202m.gif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693376"/>
            <a:ext cx="2808312" cy="230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http://martinhedberg.se/wp-content/uploads/2012/11/Europe_144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816" y="3728043"/>
            <a:ext cx="3780420" cy="2221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LaTeX: \mbox{\bf Gemensamt f\&quot;or kartor.." descr="\mbox{\bf Gemensamt f\&quot;or kartorna \&quot;ar att de alla illustrerar olika}\\&#10;\mbox{\bf funktioner av tv\aa \  variabler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1" y="6090081"/>
            <a:ext cx="6517670" cy="4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... eller s\aa \  kombiner.." descr="\mbox{... eller s\aa \  kombinerar man f\&quot;arger och niv\aa kurvor f\&quot;or att f\aa \  med }\\&#10;\mbox{mycket information och illustrera samband.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121" y="3140969"/>
            <a:ext cx="6659583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675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Ellips 58"/>
          <p:cNvSpPr/>
          <p:nvPr/>
        </p:nvSpPr>
        <p:spPr>
          <a:xfrm>
            <a:off x="6804263" y="3782714"/>
            <a:ext cx="775652" cy="15034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8" name="Ellips 57"/>
          <p:cNvSpPr/>
          <p:nvPr/>
        </p:nvSpPr>
        <p:spPr>
          <a:xfrm>
            <a:off x="6460644" y="5617114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6099464" y="1027301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6084168" y="889110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433512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532" y="1788481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3779" y="152730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3706" y="474394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6161526" y="1421040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6134442" y="1717714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>
            <a:stCxn id="4" idx="2"/>
          </p:cNvCxnSpPr>
          <p:nvPr/>
        </p:nvCxnSpPr>
        <p:spPr>
          <a:xfrm>
            <a:off x="6084168" y="1019189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>
            <a:endCxn id="4" idx="6"/>
          </p:cNvCxnSpPr>
          <p:nvPr/>
        </p:nvCxnSpPr>
        <p:spPr>
          <a:xfrm flipV="1">
            <a:off x="6813989" y="1019189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ktangel 2"/>
          <p:cNvSpPr/>
          <p:nvPr>
            <p:custDataLst>
              <p:tags r:id="rId4"/>
            </p:custDataLst>
          </p:nvPr>
        </p:nvSpPr>
        <p:spPr>
          <a:xfrm>
            <a:off x="1270000" y="1298848"/>
            <a:ext cx="1270000" cy="762000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4" name="LaTeX: K: 0\leq z\leq 3\, ,\, x^2+y^2\l.." descr="K: 0\leq z\leq 3\, ,\, x^2+y^2\leq z^2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6155" y="1558083"/>
            <a:ext cx="2292774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LaTeX: 3" descr="3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7241" y="944256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Frihandsfigur 16"/>
          <p:cNvSpPr/>
          <p:nvPr/>
        </p:nvSpPr>
        <p:spPr>
          <a:xfrm>
            <a:off x="6474383" y="3158693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Ellips 17"/>
          <p:cNvSpPr/>
          <p:nvPr/>
        </p:nvSpPr>
        <p:spPr>
          <a:xfrm>
            <a:off x="6459087" y="3020502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9" name="Rak pil 18"/>
          <p:cNvCxnSpPr/>
          <p:nvPr/>
        </p:nvCxnSpPr>
        <p:spPr>
          <a:xfrm flipV="1">
            <a:off x="7179167" y="2564904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3451" y="3919873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LaTeX: y&#10;" descr="y&#10;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365870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LaTeX: z" descr="z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8625" y="2605786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Rak pil 28"/>
          <p:cNvCxnSpPr/>
          <p:nvPr/>
        </p:nvCxnSpPr>
        <p:spPr>
          <a:xfrm flipV="1">
            <a:off x="6536445" y="3552432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Rak pil 29"/>
          <p:cNvCxnSpPr/>
          <p:nvPr/>
        </p:nvCxnSpPr>
        <p:spPr>
          <a:xfrm>
            <a:off x="6509361" y="3849106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>
            <a:stCxn id="18" idx="2"/>
          </p:cNvCxnSpPr>
          <p:nvPr/>
        </p:nvCxnSpPr>
        <p:spPr>
          <a:xfrm>
            <a:off x="6459087" y="3150581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V="1">
            <a:off x="7188908" y="3150581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LaTeX: 3" descr="3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160" y="3075648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Frihandsfigur 44"/>
          <p:cNvSpPr/>
          <p:nvPr/>
        </p:nvSpPr>
        <p:spPr>
          <a:xfrm>
            <a:off x="6474383" y="5075764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Ellips 45"/>
          <p:cNvSpPr/>
          <p:nvPr/>
        </p:nvSpPr>
        <p:spPr>
          <a:xfrm>
            <a:off x="6459087" y="4937573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V="1">
            <a:off x="7179167" y="4481975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" name="LaTeX: x" descr="x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3451" y="5836944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LaTeX: y&#10;" descr="y&#10;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557577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z" descr="z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8625" y="4522857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3" name="Rak pil 52"/>
          <p:cNvCxnSpPr/>
          <p:nvPr/>
        </p:nvCxnSpPr>
        <p:spPr>
          <a:xfrm flipV="1">
            <a:off x="6536445" y="5469503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>
            <a:off x="6509361" y="5766177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>
            <a:stCxn id="46" idx="2"/>
          </p:cNvCxnSpPr>
          <p:nvPr/>
        </p:nvCxnSpPr>
        <p:spPr>
          <a:xfrm>
            <a:off x="6459087" y="5067652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55"/>
          <p:cNvCxnSpPr>
            <a:endCxn id="46" idx="6"/>
          </p:cNvCxnSpPr>
          <p:nvPr/>
        </p:nvCxnSpPr>
        <p:spPr>
          <a:xfrm flipV="1">
            <a:off x="7188908" y="5067652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" name="LaTeX: 3" descr="3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160" y="4992719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Rak 4"/>
          <p:cNvCxnSpPr/>
          <p:nvPr/>
        </p:nvCxnSpPr>
        <p:spPr>
          <a:xfrm flipH="1" flipV="1">
            <a:off x="6804248" y="5416914"/>
            <a:ext cx="11" cy="290002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ihandsfigur 5"/>
          <p:cNvSpPr/>
          <p:nvPr/>
        </p:nvSpPr>
        <p:spPr>
          <a:xfrm>
            <a:off x="7045036" y="5613276"/>
            <a:ext cx="311728" cy="10391"/>
          </a:xfrm>
          <a:custGeom>
            <a:avLst/>
            <a:gdLst>
              <a:gd name="connsiteX0" fmla="*/ 0 w 311728"/>
              <a:gd name="connsiteY0" fmla="*/ 10391 h 10391"/>
              <a:gd name="connsiteX1" fmla="*/ 145473 w 311728"/>
              <a:gd name="connsiteY1" fmla="*/ 0 h 10391"/>
              <a:gd name="connsiteX2" fmla="*/ 311728 w 311728"/>
              <a:gd name="connsiteY2" fmla="*/ 10391 h 1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1728" h="10391">
                <a:moveTo>
                  <a:pt x="0" y="10391"/>
                </a:moveTo>
                <a:cubicBezTo>
                  <a:pt x="46759" y="5195"/>
                  <a:pt x="93518" y="0"/>
                  <a:pt x="145473" y="0"/>
                </a:cubicBezTo>
                <a:cubicBezTo>
                  <a:pt x="197428" y="0"/>
                  <a:pt x="254578" y="5195"/>
                  <a:pt x="311728" y="1039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60" name="Ellips 59"/>
          <p:cNvSpPr/>
          <p:nvPr/>
        </p:nvSpPr>
        <p:spPr>
          <a:xfrm>
            <a:off x="6804248" y="3422674"/>
            <a:ext cx="775652" cy="150342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" name="Rak 7"/>
          <p:cNvCxnSpPr>
            <a:stCxn id="60" idx="2"/>
            <a:endCxn id="59" idx="2"/>
          </p:cNvCxnSpPr>
          <p:nvPr/>
        </p:nvCxnSpPr>
        <p:spPr>
          <a:xfrm>
            <a:off x="6804248" y="3497845"/>
            <a:ext cx="15" cy="36004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/>
          <p:cNvCxnSpPr/>
          <p:nvPr/>
        </p:nvCxnSpPr>
        <p:spPr>
          <a:xfrm>
            <a:off x="7578000" y="3528008"/>
            <a:ext cx="15" cy="36004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LaTeX: D" descr="D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320" y="5661248"/>
            <a:ext cx="174465" cy="141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LaTeX: z" descr="z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818" y="3458568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LaTeX: D_z" descr="D_z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7868" y="3890174"/>
            <a:ext cx="257791" cy="173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I=\int_0^3\left(\i.." descr="\displaystyle{I=\int_0^3\left(\iint_{D_z}f(x,y,z)\,dxdy\right)\,dz=...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3212978"/>
            <a:ext cx="4059550" cy="5928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x^2+y^2\leq z^2" descr="x^2+y^2\leq z^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4249497"/>
            <a:ext cx="1024652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pil 10"/>
          <p:cNvCxnSpPr/>
          <p:nvPr/>
        </p:nvCxnSpPr>
        <p:spPr>
          <a:xfrm flipV="1">
            <a:off x="2059990" y="3861048"/>
            <a:ext cx="122149" cy="28717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2" name="LaTeX: \displaystyle{I=\iint_D\left( \i.." descr="\displaystyle{I=\iint_D\left( \int_{\sqrt{x^2+y^2}}^3f(x,y,z)\,dz\right)\,dxdy=...}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445" y="5157194"/>
            <a:ext cx="4533467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" name="Rak 63"/>
          <p:cNvCxnSpPr/>
          <p:nvPr/>
        </p:nvCxnSpPr>
        <p:spPr>
          <a:xfrm flipV="1">
            <a:off x="6804000" y="5055257"/>
            <a:ext cx="0" cy="368603"/>
          </a:xfrm>
          <a:prstGeom prst="line">
            <a:avLst/>
          </a:prstGeom>
          <a:ln w="28575"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LaTeX: \mbox{{\bf Exempel}:} \ \ \ \dis.." descr="\mbox{{\bf Exempel}:} \ \ \ \displaystyle{I=\iiint_{K}f(x,y,z)dxdydz}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721544"/>
            <a:ext cx="4119442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" name="LaTeX: K" descr="K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1270644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87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58" grpId="0" animBg="1"/>
      <p:bldP spid="9" grpId="0" animBg="1"/>
      <p:bldP spid="4" grpId="0" animBg="1"/>
      <p:bldP spid="17" grpId="0" animBg="1"/>
      <p:bldP spid="18" grpId="0" animBg="1"/>
      <p:bldP spid="45" grpId="0" animBg="1"/>
      <p:bldP spid="46" grpId="0" animBg="1"/>
      <p:bldP spid="6" grpId="0" animBg="1"/>
      <p:bldP spid="6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ktangel med rundade hörn 103"/>
          <p:cNvSpPr/>
          <p:nvPr/>
        </p:nvSpPr>
        <p:spPr>
          <a:xfrm>
            <a:off x="6012160" y="5681626"/>
            <a:ext cx="2304256" cy="91572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86" name="Frihandsfigur 85"/>
          <p:cNvSpPr/>
          <p:nvPr/>
        </p:nvSpPr>
        <p:spPr>
          <a:xfrm>
            <a:off x="3512001" y="1997688"/>
            <a:ext cx="1460310" cy="928048"/>
          </a:xfrm>
          <a:custGeom>
            <a:avLst/>
            <a:gdLst>
              <a:gd name="connsiteX0" fmla="*/ 0 w 1460310"/>
              <a:gd name="connsiteY0" fmla="*/ 914400 h 928048"/>
              <a:gd name="connsiteX1" fmla="*/ 150125 w 1460310"/>
              <a:gd name="connsiteY1" fmla="*/ 627797 h 928048"/>
              <a:gd name="connsiteX2" fmla="*/ 341194 w 1460310"/>
              <a:gd name="connsiteY2" fmla="*/ 272955 h 928048"/>
              <a:gd name="connsiteX3" fmla="*/ 477672 w 1460310"/>
              <a:gd name="connsiteY3" fmla="*/ 54591 h 928048"/>
              <a:gd name="connsiteX4" fmla="*/ 655092 w 1460310"/>
              <a:gd name="connsiteY4" fmla="*/ 0 h 928048"/>
              <a:gd name="connsiteX5" fmla="*/ 655092 w 1460310"/>
              <a:gd name="connsiteY5" fmla="*/ 0 h 928048"/>
              <a:gd name="connsiteX6" fmla="*/ 818866 w 1460310"/>
              <a:gd name="connsiteY6" fmla="*/ 27296 h 928048"/>
              <a:gd name="connsiteX7" fmla="*/ 900752 w 1460310"/>
              <a:gd name="connsiteY7" fmla="*/ 95535 h 928048"/>
              <a:gd name="connsiteX8" fmla="*/ 1064525 w 1460310"/>
              <a:gd name="connsiteY8" fmla="*/ 259308 h 928048"/>
              <a:gd name="connsiteX9" fmla="*/ 1241946 w 1460310"/>
              <a:gd name="connsiteY9" fmla="*/ 518615 h 928048"/>
              <a:gd name="connsiteX10" fmla="*/ 1405719 w 1460310"/>
              <a:gd name="connsiteY10" fmla="*/ 777923 h 928048"/>
              <a:gd name="connsiteX11" fmla="*/ 1460310 w 1460310"/>
              <a:gd name="connsiteY11" fmla="*/ 928048 h 928048"/>
              <a:gd name="connsiteX12" fmla="*/ 0 w 1460310"/>
              <a:gd name="connsiteY12" fmla="*/ 914400 h 92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60310" h="928048">
                <a:moveTo>
                  <a:pt x="0" y="914400"/>
                </a:moveTo>
                <a:lnTo>
                  <a:pt x="150125" y="627797"/>
                </a:lnTo>
                <a:lnTo>
                  <a:pt x="341194" y="272955"/>
                </a:lnTo>
                <a:lnTo>
                  <a:pt x="477672" y="54591"/>
                </a:lnTo>
                <a:lnTo>
                  <a:pt x="655092" y="0"/>
                </a:lnTo>
                <a:lnTo>
                  <a:pt x="655092" y="0"/>
                </a:lnTo>
                <a:lnTo>
                  <a:pt x="818866" y="27296"/>
                </a:lnTo>
                <a:lnTo>
                  <a:pt x="900752" y="95535"/>
                </a:lnTo>
                <a:lnTo>
                  <a:pt x="1064525" y="259308"/>
                </a:lnTo>
                <a:lnTo>
                  <a:pt x="1241946" y="518615"/>
                </a:lnTo>
                <a:lnTo>
                  <a:pt x="1405719" y="777923"/>
                </a:lnTo>
                <a:lnTo>
                  <a:pt x="1460310" y="928048"/>
                </a:lnTo>
                <a:lnTo>
                  <a:pt x="0" y="9144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79" name="Bildobjekt 207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916" y="524157"/>
            <a:ext cx="6647364" cy="914876"/>
          </a:xfrm>
          <a:prstGeom prst="rect">
            <a:avLst/>
          </a:prstGeom>
        </p:spPr>
      </p:pic>
      <p:sp>
        <p:nvSpPr>
          <p:cNvPr id="87" name="Ellips 86"/>
          <p:cNvSpPr/>
          <p:nvPr/>
        </p:nvSpPr>
        <p:spPr>
          <a:xfrm>
            <a:off x="3507938" y="2843143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88" name="Ellips 87"/>
          <p:cNvSpPr/>
          <p:nvPr/>
        </p:nvSpPr>
        <p:spPr>
          <a:xfrm>
            <a:off x="3730120" y="3198621"/>
            <a:ext cx="1008112" cy="2397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91" name="LaTeX: y&#10; 1 2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6255" y="314502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2" name="Rak pil 91"/>
          <p:cNvCxnSpPr/>
          <p:nvPr/>
        </p:nvCxnSpPr>
        <p:spPr>
          <a:xfrm flipV="1">
            <a:off x="3504002" y="3038760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LaTeX: K 2" descr="K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006" y="2167818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ihandsfigur 94"/>
          <p:cNvSpPr/>
          <p:nvPr/>
        </p:nvSpPr>
        <p:spPr>
          <a:xfrm>
            <a:off x="3512000" y="1994279"/>
            <a:ext cx="1495605" cy="994065"/>
          </a:xfrm>
          <a:custGeom>
            <a:avLst/>
            <a:gdLst>
              <a:gd name="connsiteX0" fmla="*/ 0 w 1487606"/>
              <a:gd name="connsiteY0" fmla="*/ 941703 h 941703"/>
              <a:gd name="connsiteX1" fmla="*/ 682388 w 1487606"/>
              <a:gd name="connsiteY1" fmla="*/ 8 h 941703"/>
              <a:gd name="connsiteX2" fmla="*/ 1487606 w 1487606"/>
              <a:gd name="connsiteY2" fmla="*/ 928055 h 9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7606" h="941703">
                <a:moveTo>
                  <a:pt x="0" y="941703"/>
                </a:moveTo>
                <a:cubicBezTo>
                  <a:pt x="217227" y="471993"/>
                  <a:pt x="434454" y="2283"/>
                  <a:pt x="682388" y="8"/>
                </a:cubicBezTo>
                <a:cubicBezTo>
                  <a:pt x="930322" y="-2267"/>
                  <a:pt x="1208964" y="462894"/>
                  <a:pt x="1487606" y="92805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96" name="Bildobjekt 9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1069" y="1635026"/>
            <a:ext cx="89529" cy="108000"/>
          </a:xfrm>
          <a:prstGeom prst="rect">
            <a:avLst/>
          </a:prstGeom>
        </p:spPr>
      </p:pic>
      <p:pic>
        <p:nvPicPr>
          <p:cNvPr id="97" name="Bildobjekt 9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6134" y="1942442"/>
            <a:ext cx="63818" cy="108585"/>
          </a:xfrm>
          <a:prstGeom prst="rect">
            <a:avLst/>
          </a:prstGeom>
        </p:spPr>
      </p:pic>
      <p:cxnSp>
        <p:nvCxnSpPr>
          <p:cNvPr id="99" name="Rak 98"/>
          <p:cNvCxnSpPr>
            <a:endCxn id="88" idx="2"/>
          </p:cNvCxnSpPr>
          <p:nvPr/>
        </p:nvCxnSpPr>
        <p:spPr>
          <a:xfrm>
            <a:off x="3726185" y="2500382"/>
            <a:ext cx="3935" cy="81809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Rak 99"/>
          <p:cNvCxnSpPr/>
          <p:nvPr/>
        </p:nvCxnSpPr>
        <p:spPr>
          <a:xfrm flipH="1">
            <a:off x="4724389" y="2500382"/>
            <a:ext cx="17778" cy="87334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9" name="Bildobjekt 205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4442" y="3242570"/>
            <a:ext cx="192139" cy="158810"/>
          </a:xfrm>
          <a:prstGeom prst="rect">
            <a:avLst/>
          </a:prstGeom>
        </p:spPr>
      </p:pic>
      <p:sp>
        <p:nvSpPr>
          <p:cNvPr id="115" name="Ellips 114"/>
          <p:cNvSpPr/>
          <p:nvPr/>
        </p:nvSpPr>
        <p:spPr>
          <a:xfrm>
            <a:off x="3730120" y="2423539"/>
            <a:ext cx="1008112" cy="23971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8" name="Bildobjekt 206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6612" y="2886882"/>
            <a:ext cx="53340" cy="105728"/>
          </a:xfrm>
          <a:prstGeom prst="rect">
            <a:avLst/>
          </a:prstGeom>
        </p:spPr>
      </p:pic>
      <p:pic>
        <p:nvPicPr>
          <p:cNvPr id="84" name="Bildobjekt 8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0186" y="3746931"/>
            <a:ext cx="6106967" cy="713311"/>
          </a:xfrm>
          <a:prstGeom prst="rect">
            <a:avLst/>
          </a:prstGeom>
        </p:spPr>
      </p:pic>
      <p:pic>
        <p:nvPicPr>
          <p:cNvPr id="72" name="Bildobjekt 7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802" y="4744419"/>
            <a:ext cx="4631425" cy="679756"/>
          </a:xfrm>
          <a:prstGeom prst="rect">
            <a:avLst/>
          </a:prstGeom>
        </p:spPr>
      </p:pic>
      <p:pic>
        <p:nvPicPr>
          <p:cNvPr id="82" name="Bildobjekt 8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0199" y="5681626"/>
            <a:ext cx="2493214" cy="698638"/>
          </a:xfrm>
          <a:prstGeom prst="rect">
            <a:avLst/>
          </a:prstGeom>
        </p:spPr>
      </p:pic>
      <p:pic>
        <p:nvPicPr>
          <p:cNvPr id="103" name="Bildobjekt 10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4945" y="5769924"/>
            <a:ext cx="1872208" cy="752801"/>
          </a:xfrm>
          <a:prstGeom prst="rect">
            <a:avLst/>
          </a:prstGeom>
        </p:spPr>
      </p:pic>
      <p:sp>
        <p:nvSpPr>
          <p:cNvPr id="108" name="Frihandsfigur 107"/>
          <p:cNvSpPr/>
          <p:nvPr/>
        </p:nvSpPr>
        <p:spPr>
          <a:xfrm>
            <a:off x="5418161" y="5240740"/>
            <a:ext cx="600502" cy="559559"/>
          </a:xfrm>
          <a:custGeom>
            <a:avLst/>
            <a:gdLst>
              <a:gd name="connsiteX0" fmla="*/ 600502 w 600502"/>
              <a:gd name="connsiteY0" fmla="*/ 559559 h 559559"/>
              <a:gd name="connsiteX1" fmla="*/ 109182 w 600502"/>
              <a:gd name="connsiteY1" fmla="*/ 382138 h 559559"/>
              <a:gd name="connsiteX2" fmla="*/ 0 w 600502"/>
              <a:gd name="connsiteY2" fmla="*/ 0 h 55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0502" h="559559">
                <a:moveTo>
                  <a:pt x="600502" y="559559"/>
                </a:moveTo>
                <a:cubicBezTo>
                  <a:pt x="404884" y="517478"/>
                  <a:pt x="209266" y="475398"/>
                  <a:pt x="109182" y="382138"/>
                </a:cubicBezTo>
                <a:cubicBezTo>
                  <a:pt x="9098" y="288878"/>
                  <a:pt x="4549" y="144439"/>
                  <a:pt x="0" y="0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9" name="Rak pil 88"/>
          <p:cNvCxnSpPr/>
          <p:nvPr/>
        </p:nvCxnSpPr>
        <p:spPr>
          <a:xfrm flipH="1" flipV="1">
            <a:off x="4203000" y="1614066"/>
            <a:ext cx="10252" cy="203454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4" name="LaTeX: z" descr="z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4" y="2492896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6" name="Rak pil 155"/>
          <p:cNvCxnSpPr/>
          <p:nvPr/>
        </p:nvCxnSpPr>
        <p:spPr>
          <a:xfrm flipV="1">
            <a:off x="3363334" y="3343711"/>
            <a:ext cx="2210514" cy="57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LaTeX: x 1 1" descr="x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6096" y="3429000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46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86" grpId="0" animBg="1"/>
      <p:bldP spid="87" grpId="0" animBg="1"/>
      <p:bldP spid="88" grpId="0" animBg="1"/>
      <p:bldP spid="95" grpId="0" animBg="1"/>
      <p:bldP spid="115" grpId="0" animBg="1"/>
      <p:bldP spid="108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ihandsfigur 39"/>
          <p:cNvSpPr/>
          <p:nvPr/>
        </p:nvSpPr>
        <p:spPr>
          <a:xfrm>
            <a:off x="3635896" y="2050335"/>
            <a:ext cx="1460310" cy="928048"/>
          </a:xfrm>
          <a:custGeom>
            <a:avLst/>
            <a:gdLst>
              <a:gd name="connsiteX0" fmla="*/ 0 w 1460310"/>
              <a:gd name="connsiteY0" fmla="*/ 914400 h 928048"/>
              <a:gd name="connsiteX1" fmla="*/ 150125 w 1460310"/>
              <a:gd name="connsiteY1" fmla="*/ 627797 h 928048"/>
              <a:gd name="connsiteX2" fmla="*/ 341194 w 1460310"/>
              <a:gd name="connsiteY2" fmla="*/ 272955 h 928048"/>
              <a:gd name="connsiteX3" fmla="*/ 477672 w 1460310"/>
              <a:gd name="connsiteY3" fmla="*/ 54591 h 928048"/>
              <a:gd name="connsiteX4" fmla="*/ 655092 w 1460310"/>
              <a:gd name="connsiteY4" fmla="*/ 0 h 928048"/>
              <a:gd name="connsiteX5" fmla="*/ 655092 w 1460310"/>
              <a:gd name="connsiteY5" fmla="*/ 0 h 928048"/>
              <a:gd name="connsiteX6" fmla="*/ 818866 w 1460310"/>
              <a:gd name="connsiteY6" fmla="*/ 27296 h 928048"/>
              <a:gd name="connsiteX7" fmla="*/ 900752 w 1460310"/>
              <a:gd name="connsiteY7" fmla="*/ 95535 h 928048"/>
              <a:gd name="connsiteX8" fmla="*/ 1064525 w 1460310"/>
              <a:gd name="connsiteY8" fmla="*/ 259308 h 928048"/>
              <a:gd name="connsiteX9" fmla="*/ 1241946 w 1460310"/>
              <a:gd name="connsiteY9" fmla="*/ 518615 h 928048"/>
              <a:gd name="connsiteX10" fmla="*/ 1405719 w 1460310"/>
              <a:gd name="connsiteY10" fmla="*/ 777923 h 928048"/>
              <a:gd name="connsiteX11" fmla="*/ 1460310 w 1460310"/>
              <a:gd name="connsiteY11" fmla="*/ 928048 h 928048"/>
              <a:gd name="connsiteX12" fmla="*/ 0 w 1460310"/>
              <a:gd name="connsiteY12" fmla="*/ 914400 h 92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60310" h="928048">
                <a:moveTo>
                  <a:pt x="0" y="914400"/>
                </a:moveTo>
                <a:lnTo>
                  <a:pt x="150125" y="627797"/>
                </a:lnTo>
                <a:lnTo>
                  <a:pt x="341194" y="272955"/>
                </a:lnTo>
                <a:lnTo>
                  <a:pt x="477672" y="54591"/>
                </a:lnTo>
                <a:lnTo>
                  <a:pt x="655092" y="0"/>
                </a:lnTo>
                <a:lnTo>
                  <a:pt x="655092" y="0"/>
                </a:lnTo>
                <a:lnTo>
                  <a:pt x="818866" y="27296"/>
                </a:lnTo>
                <a:lnTo>
                  <a:pt x="900752" y="95535"/>
                </a:lnTo>
                <a:lnTo>
                  <a:pt x="1064525" y="259308"/>
                </a:lnTo>
                <a:lnTo>
                  <a:pt x="1241946" y="518615"/>
                </a:lnTo>
                <a:lnTo>
                  <a:pt x="1405719" y="777923"/>
                </a:lnTo>
                <a:lnTo>
                  <a:pt x="1460310" y="928048"/>
                </a:lnTo>
                <a:lnTo>
                  <a:pt x="0" y="9144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76" name="Ellips 75"/>
          <p:cNvSpPr/>
          <p:nvPr/>
        </p:nvSpPr>
        <p:spPr>
          <a:xfrm>
            <a:off x="3607848" y="2842846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3618100" y="3192540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H="1" flipV="1">
            <a:off x="4355714" y="1628428"/>
            <a:ext cx="10252" cy="203454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 1 1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3722" y="3420563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 1 1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8969" y="315939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3656716" y="3053122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V="1">
            <a:off x="3363334" y="3343711"/>
            <a:ext cx="2210514" cy="57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LaTeX: K 1" descr="K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0277" y="2481099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82" y="725576"/>
            <a:ext cx="7274871" cy="577829"/>
          </a:xfrm>
          <a:prstGeom prst="rect">
            <a:avLst/>
          </a:prstGeom>
        </p:spPr>
      </p:pic>
      <p:sp>
        <p:nvSpPr>
          <p:cNvPr id="38" name="Frihandsfigur 37"/>
          <p:cNvSpPr/>
          <p:nvPr/>
        </p:nvSpPr>
        <p:spPr>
          <a:xfrm>
            <a:off x="3622248" y="2023032"/>
            <a:ext cx="1487606" cy="941703"/>
          </a:xfrm>
          <a:custGeom>
            <a:avLst/>
            <a:gdLst>
              <a:gd name="connsiteX0" fmla="*/ 0 w 1487606"/>
              <a:gd name="connsiteY0" fmla="*/ 941703 h 941703"/>
              <a:gd name="connsiteX1" fmla="*/ 682388 w 1487606"/>
              <a:gd name="connsiteY1" fmla="*/ 8 h 941703"/>
              <a:gd name="connsiteX2" fmla="*/ 1487606 w 1487606"/>
              <a:gd name="connsiteY2" fmla="*/ 928055 h 9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7606" h="941703">
                <a:moveTo>
                  <a:pt x="0" y="941703"/>
                </a:moveTo>
                <a:cubicBezTo>
                  <a:pt x="217227" y="471993"/>
                  <a:pt x="434454" y="2283"/>
                  <a:pt x="682388" y="8"/>
                </a:cubicBezTo>
                <a:cubicBezTo>
                  <a:pt x="930322" y="-2267"/>
                  <a:pt x="1208964" y="462894"/>
                  <a:pt x="1487606" y="92805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9" name="Bildobjekt 3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3783" y="1649388"/>
            <a:ext cx="89529" cy="108000"/>
          </a:xfrm>
          <a:prstGeom prst="rect">
            <a:avLst/>
          </a:prstGeom>
        </p:spPr>
      </p:pic>
      <p:pic>
        <p:nvPicPr>
          <p:cNvPr id="2048" name="Bildobjekt 204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8650" y="1956803"/>
            <a:ext cx="85263" cy="166365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7058" y="3433077"/>
            <a:ext cx="85263" cy="160527"/>
          </a:xfrm>
          <a:prstGeom prst="rect">
            <a:avLst/>
          </a:prstGeom>
        </p:spPr>
      </p:pic>
      <p:cxnSp>
        <p:nvCxnSpPr>
          <p:cNvPr id="2050" name="Rak 2049"/>
          <p:cNvCxnSpPr>
            <a:stCxn id="38" idx="0"/>
            <a:endCxn id="4" idx="2"/>
          </p:cNvCxnSpPr>
          <p:nvPr/>
        </p:nvCxnSpPr>
        <p:spPr>
          <a:xfrm flipH="1">
            <a:off x="3618100" y="2964735"/>
            <a:ext cx="4148" cy="3578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Rak 79"/>
          <p:cNvCxnSpPr/>
          <p:nvPr/>
        </p:nvCxnSpPr>
        <p:spPr>
          <a:xfrm flipH="1">
            <a:off x="5091526" y="2945532"/>
            <a:ext cx="4148" cy="3578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3" name="LaTeX: D 1" descr="D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741" y="3264965"/>
            <a:ext cx="174465" cy="141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56" name="Rak 2055"/>
          <p:cNvCxnSpPr/>
          <p:nvPr/>
        </p:nvCxnSpPr>
        <p:spPr>
          <a:xfrm flipV="1">
            <a:off x="3986221" y="2265075"/>
            <a:ext cx="0" cy="69966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8" name="Bildobjekt 11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7370" y="2908757"/>
            <a:ext cx="71621" cy="162940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48" y="3933977"/>
            <a:ext cx="6830210" cy="806477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5736" y="4961035"/>
            <a:ext cx="6408312" cy="741234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5827" y="5933988"/>
            <a:ext cx="6699152" cy="695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402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76" grpId="0" animBg="1"/>
      <p:bldP spid="4" grpId="0" animBg="1"/>
      <p:bldP spid="38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ktangel 2"/>
          <p:cNvSpPr/>
          <p:nvPr>
            <p:custDataLst>
              <p:tags r:id="rId1"/>
            </p:custDataLst>
          </p:nvPr>
        </p:nvSpPr>
        <p:spPr>
          <a:xfrm>
            <a:off x="1270000" y="1298848"/>
            <a:ext cx="1270000" cy="762000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V="1">
            <a:off x="2339752" y="1423570"/>
            <a:ext cx="0" cy="3181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>
            <a:off x="1763688" y="4249719"/>
            <a:ext cx="60486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\mbox{Sf\&quot;ariska koordinater}" descr="\mbox{Sf\&quot;ariska koordinater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76672"/>
            <a:ext cx="2596134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1450478"/>
            <a:ext cx="114573" cy="106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" name="Rak pil 65"/>
          <p:cNvCxnSpPr/>
          <p:nvPr/>
        </p:nvCxnSpPr>
        <p:spPr>
          <a:xfrm flipV="1">
            <a:off x="1715812" y="2636912"/>
            <a:ext cx="6014246" cy="179438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LaTeX: y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571" y="2772352"/>
            <a:ext cx="119781" cy="152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2580" y="4356528"/>
            <a:ext cx="128895" cy="106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6" name="Rak 35"/>
          <p:cNvCxnSpPr/>
          <p:nvPr/>
        </p:nvCxnSpPr>
        <p:spPr>
          <a:xfrm flipV="1">
            <a:off x="2375033" y="1423571"/>
            <a:ext cx="4510685" cy="2819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885718" y="1423570"/>
            <a:ext cx="0" cy="21323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Rak 74"/>
          <p:cNvCxnSpPr/>
          <p:nvPr/>
        </p:nvCxnSpPr>
        <p:spPr>
          <a:xfrm flipV="1">
            <a:off x="2375033" y="3547678"/>
            <a:ext cx="4510685" cy="7020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Rak 80"/>
          <p:cNvCxnSpPr/>
          <p:nvPr/>
        </p:nvCxnSpPr>
        <p:spPr>
          <a:xfrm flipV="1">
            <a:off x="2357392" y="1423570"/>
            <a:ext cx="4528326" cy="5917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(x,y,z)" descr="(x,y,z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898" y="1188428"/>
            <a:ext cx="772067" cy="235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52" name="Rak 2051"/>
          <p:cNvCxnSpPr/>
          <p:nvPr/>
        </p:nvCxnSpPr>
        <p:spPr>
          <a:xfrm flipH="1">
            <a:off x="4423942" y="3547678"/>
            <a:ext cx="2461776" cy="7086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Rak 85"/>
          <p:cNvCxnSpPr/>
          <p:nvPr/>
        </p:nvCxnSpPr>
        <p:spPr>
          <a:xfrm flipH="1">
            <a:off x="4630375" y="3547678"/>
            <a:ext cx="2255343" cy="82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2" name="LaTeX: (x,y,0)" descr="(x,y,0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0595" y="3430107"/>
            <a:ext cx="769463" cy="235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3" name="Båge 2062"/>
          <p:cNvSpPr/>
          <p:nvPr/>
        </p:nvSpPr>
        <p:spPr>
          <a:xfrm>
            <a:off x="2051720" y="3955071"/>
            <a:ext cx="576064" cy="196431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\phi" descr="\phi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0344" y="3760768"/>
            <a:ext cx="139311" cy="211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rho" descr="\rho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575" y="2862770"/>
            <a:ext cx="122385" cy="155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rho \cos{\phi}" descr="\rho \cos{\phi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9905" y="3034029"/>
            <a:ext cx="671815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underbrace{\hspace{2.9 cm}}_{}" descr="\underbrace{\hspace{2.9 cm}}_{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5035" y="4301334"/>
            <a:ext cx="2020655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3" name="LaTeX: \underbrace{\hspace{3.2 cm}}_{}" descr="\underbrace{\hspace{3.2 cm}}_{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16228" y="3066548"/>
            <a:ext cx="2226366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" name="LaTeX: \rho \sin{\phi}\cos{\theta}" descr="\rho \sin{\phi}\cos{\theta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6103" y="4496592"/>
            <a:ext cx="1167864" cy="217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\rho \sin{\phi}\sin{\theta}" descr="\rho \sin{\phi}\sin{\theta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602" y="4025194"/>
            <a:ext cx="1140523" cy="217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0" name="LaTeX: \underbrace{\hspace{3.55 cm}}_{}" descr="\underbrace{\hspace{3.55 cm}}_{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30872">
            <a:off x="4488610" y="3942036"/>
            <a:ext cx="2468533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Båge 138"/>
          <p:cNvSpPr/>
          <p:nvPr/>
        </p:nvSpPr>
        <p:spPr>
          <a:xfrm>
            <a:off x="3131840" y="4134008"/>
            <a:ext cx="236187" cy="239333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51" name="LaTeX: \theta" descr="\theta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4077072"/>
            <a:ext cx="110668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2" name="LaTeX: \rho \sin{\phi}" descr="\rho \sin{\phi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79610">
            <a:off x="4118321" y="3737179"/>
            <a:ext cx="644474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" name="LaTeX: \rho \sin{\phi}" descr="\rho \sin{\phi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01918">
            <a:off x="4237798" y="1316631"/>
            <a:ext cx="644474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" name="LaTeX: \underbrace{\hspace{6.5 cm}}_{}" descr="\underbrace{\hspace{6.5 cm}}_{}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373054">
            <a:off x="2331603" y="1561234"/>
            <a:ext cx="4510019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6" name="LaTeX: \underbrace{\hspace{1.5 cm}}_{}" descr="\underbrace{\hspace{1.5 cm}}_{}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906962" y="5824792"/>
            <a:ext cx="1051991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0" name="LaTeX: x=\rho \sin{\phi}\cos{\theta}" descr="x=\rho \sin{\phi}\cos{\theta}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8103" y="5449356"/>
            <a:ext cx="1992009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1" name="LaTeX: y=\rho \sin{\phi}\sin{\theta}" descr="y=\rho \sin{\phi}\sin{\theta}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7257" y="5767258"/>
            <a:ext cx="1946440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2" name="LaTeX: z=\rho \cos{\phi}" descr="z=\rho \cos{\phi}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7257" y="6109865"/>
            <a:ext cx="1368513" cy="26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Ellips 68"/>
          <p:cNvSpPr/>
          <p:nvPr/>
        </p:nvSpPr>
        <p:spPr>
          <a:xfrm>
            <a:off x="6876256" y="1412776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158020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3" grpId="0" animBg="1"/>
      <p:bldP spid="139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Variabelsubstitution i tri.." descr="\mbox{Variabelsubstitution i trippelintegraler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795080"/>
            <a:ext cx="5007388" cy="25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Frihandsfigur 40"/>
          <p:cNvSpPr/>
          <p:nvPr/>
        </p:nvSpPr>
        <p:spPr>
          <a:xfrm>
            <a:off x="5736604" y="1947411"/>
            <a:ext cx="707604" cy="617493"/>
          </a:xfrm>
          <a:custGeom>
            <a:avLst/>
            <a:gdLst>
              <a:gd name="connsiteX0" fmla="*/ 268789 w 949104"/>
              <a:gd name="connsiteY0" fmla="*/ 53273 h 893672"/>
              <a:gd name="connsiteX1" fmla="*/ 20214 w 949104"/>
              <a:gd name="connsiteY1" fmla="*/ 514912 h 893672"/>
              <a:gd name="connsiteX2" fmla="*/ 828082 w 949104"/>
              <a:gd name="connsiteY2" fmla="*/ 887774 h 893672"/>
              <a:gd name="connsiteX3" fmla="*/ 916858 w 949104"/>
              <a:gd name="connsiteY3" fmla="*/ 213072 h 893672"/>
              <a:gd name="connsiteX4" fmla="*/ 543996 w 949104"/>
              <a:gd name="connsiteY4" fmla="*/ 26640 h 893672"/>
              <a:gd name="connsiteX5" fmla="*/ 268789 w 949104"/>
              <a:gd name="connsiteY5" fmla="*/ 53273 h 893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9104" h="893672">
                <a:moveTo>
                  <a:pt x="268789" y="53273"/>
                </a:moveTo>
                <a:cubicBezTo>
                  <a:pt x="181492" y="134652"/>
                  <a:pt x="-73001" y="375829"/>
                  <a:pt x="20214" y="514912"/>
                </a:cubicBezTo>
                <a:cubicBezTo>
                  <a:pt x="113429" y="653995"/>
                  <a:pt x="678641" y="938081"/>
                  <a:pt x="828082" y="887774"/>
                </a:cubicBezTo>
                <a:cubicBezTo>
                  <a:pt x="977523" y="837467"/>
                  <a:pt x="964206" y="356594"/>
                  <a:pt x="916858" y="213072"/>
                </a:cubicBezTo>
                <a:cubicBezTo>
                  <a:pt x="869510" y="69550"/>
                  <a:pt x="652007" y="51793"/>
                  <a:pt x="543996" y="26640"/>
                </a:cubicBezTo>
                <a:cubicBezTo>
                  <a:pt x="435985" y="1487"/>
                  <a:pt x="356086" y="-28106"/>
                  <a:pt x="268789" y="5327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2483768" y="1988841"/>
            <a:ext cx="1114950" cy="576064"/>
          </a:xfrm>
          <a:custGeom>
            <a:avLst/>
            <a:gdLst>
              <a:gd name="connsiteX0" fmla="*/ 114034 w 1028552"/>
              <a:gd name="connsiteY0" fmla="*/ 71353 h 652023"/>
              <a:gd name="connsiteX1" fmla="*/ 25257 w 1028552"/>
              <a:gd name="connsiteY1" fmla="*/ 453093 h 652023"/>
              <a:gd name="connsiteX2" fmla="*/ 495774 w 1028552"/>
              <a:gd name="connsiteY2" fmla="*/ 648401 h 652023"/>
              <a:gd name="connsiteX3" fmla="*/ 1028434 w 1028552"/>
              <a:gd name="connsiteY3" fmla="*/ 293295 h 652023"/>
              <a:gd name="connsiteX4" fmla="*/ 540162 w 1028552"/>
              <a:gd name="connsiteY4" fmla="*/ 18087 h 652023"/>
              <a:gd name="connsiteX5" fmla="*/ 114034 w 1028552"/>
              <a:gd name="connsiteY5" fmla="*/ 71353 h 65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8552" h="652023">
                <a:moveTo>
                  <a:pt x="114034" y="71353"/>
                </a:moveTo>
                <a:cubicBezTo>
                  <a:pt x="28216" y="143854"/>
                  <a:pt x="-38366" y="356918"/>
                  <a:pt x="25257" y="453093"/>
                </a:cubicBezTo>
                <a:cubicBezTo>
                  <a:pt x="88880" y="549268"/>
                  <a:pt x="328578" y="675034"/>
                  <a:pt x="495774" y="648401"/>
                </a:cubicBezTo>
                <a:cubicBezTo>
                  <a:pt x="662970" y="621768"/>
                  <a:pt x="1021036" y="398347"/>
                  <a:pt x="1028434" y="293295"/>
                </a:cubicBezTo>
                <a:cubicBezTo>
                  <a:pt x="1035832" y="188243"/>
                  <a:pt x="694042" y="53598"/>
                  <a:pt x="540162" y="18087"/>
                </a:cubicBezTo>
                <a:cubicBezTo>
                  <a:pt x="386282" y="-17424"/>
                  <a:pt x="199852" y="-1148"/>
                  <a:pt x="114034" y="7135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3" name="LaTeX: S" descr="S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3113" y="2193072"/>
            <a:ext cx="153633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D" descr="D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296" y="2172357"/>
            <a:ext cx="191390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Frihandsfigur 45"/>
          <p:cNvSpPr/>
          <p:nvPr/>
        </p:nvSpPr>
        <p:spPr>
          <a:xfrm>
            <a:off x="3906565" y="1772816"/>
            <a:ext cx="1404156" cy="151017"/>
          </a:xfrm>
          <a:custGeom>
            <a:avLst/>
            <a:gdLst>
              <a:gd name="connsiteX0" fmla="*/ 0 w 719091"/>
              <a:gd name="connsiteY0" fmla="*/ 248700 h 248700"/>
              <a:gd name="connsiteX1" fmla="*/ 337352 w 719091"/>
              <a:gd name="connsiteY1" fmla="*/ 126 h 248700"/>
              <a:gd name="connsiteX2" fmla="*/ 719091 w 719091"/>
              <a:gd name="connsiteY2" fmla="*/ 222067 h 24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9091" h="248700">
                <a:moveTo>
                  <a:pt x="0" y="248700"/>
                </a:moveTo>
                <a:cubicBezTo>
                  <a:pt x="108752" y="126632"/>
                  <a:pt x="217504" y="4565"/>
                  <a:pt x="337352" y="126"/>
                </a:cubicBezTo>
                <a:cubicBezTo>
                  <a:pt x="457200" y="-4313"/>
                  <a:pt x="588145" y="108877"/>
                  <a:pt x="719091" y="222067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9" name="LaTeX: \displaystyle{=\iiint_{S}f(x(u,v.." descr="\displaystyle{=\iiint_{S}f(x(u,v,w),y(u,v,w),z(u,v,w))\,|\frac{\partial(x,y,z)}{\partial(u,v,w)}|\,dudvdw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632" y="4149081"/>
            <a:ext cx="7201224" cy="61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\iiint_{D}f(x,y,z).." descr="\displaystyle{\iiint_{D}f(x,y,z)\,dxdydz=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4110" y="3198682"/>
            <a:ext cx="2969805" cy="590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Frihandsfigur 4"/>
          <p:cNvSpPr/>
          <p:nvPr/>
        </p:nvSpPr>
        <p:spPr>
          <a:xfrm>
            <a:off x="2818834" y="1986493"/>
            <a:ext cx="104475" cy="568037"/>
          </a:xfrm>
          <a:custGeom>
            <a:avLst/>
            <a:gdLst>
              <a:gd name="connsiteX0" fmla="*/ 193964 w 193964"/>
              <a:gd name="connsiteY0" fmla="*/ 0 h 581891"/>
              <a:gd name="connsiteX1" fmla="*/ 41564 w 193964"/>
              <a:gd name="connsiteY1" fmla="*/ 96982 h 581891"/>
              <a:gd name="connsiteX2" fmla="*/ 0 w 193964"/>
              <a:gd name="connsiteY2" fmla="*/ 290945 h 581891"/>
              <a:gd name="connsiteX3" fmla="*/ 41564 w 193964"/>
              <a:gd name="connsiteY3" fmla="*/ 471054 h 581891"/>
              <a:gd name="connsiteX4" fmla="*/ 166255 w 193964"/>
              <a:gd name="connsiteY4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964" h="581891">
                <a:moveTo>
                  <a:pt x="193964" y="0"/>
                </a:moveTo>
                <a:cubicBezTo>
                  <a:pt x="133927" y="24245"/>
                  <a:pt x="73891" y="48491"/>
                  <a:pt x="41564" y="96982"/>
                </a:cubicBezTo>
                <a:cubicBezTo>
                  <a:pt x="9237" y="145473"/>
                  <a:pt x="0" y="228600"/>
                  <a:pt x="0" y="290945"/>
                </a:cubicBezTo>
                <a:cubicBezTo>
                  <a:pt x="0" y="353290"/>
                  <a:pt x="13855" y="422563"/>
                  <a:pt x="41564" y="471054"/>
                </a:cubicBezTo>
                <a:cubicBezTo>
                  <a:pt x="69273" y="519545"/>
                  <a:pt x="117764" y="550718"/>
                  <a:pt x="166255" y="581891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6" name="Frihandsfigur 5"/>
          <p:cNvSpPr/>
          <p:nvPr/>
        </p:nvSpPr>
        <p:spPr>
          <a:xfrm>
            <a:off x="2923309" y="1986493"/>
            <a:ext cx="252140" cy="568037"/>
          </a:xfrm>
          <a:custGeom>
            <a:avLst/>
            <a:gdLst>
              <a:gd name="connsiteX0" fmla="*/ 0 w 252140"/>
              <a:gd name="connsiteY0" fmla="*/ 0 h 568037"/>
              <a:gd name="connsiteX1" fmla="*/ 152400 w 252140"/>
              <a:gd name="connsiteY1" fmla="*/ 41564 h 568037"/>
              <a:gd name="connsiteX2" fmla="*/ 249382 w 252140"/>
              <a:gd name="connsiteY2" fmla="*/ 249382 h 568037"/>
              <a:gd name="connsiteX3" fmla="*/ 221673 w 252140"/>
              <a:gd name="connsiteY3" fmla="*/ 415637 h 568037"/>
              <a:gd name="connsiteX4" fmla="*/ 180109 w 252140"/>
              <a:gd name="connsiteY4" fmla="*/ 512619 h 568037"/>
              <a:gd name="connsiteX5" fmla="*/ 83127 w 252140"/>
              <a:gd name="connsiteY5" fmla="*/ 568037 h 56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40" h="568037">
                <a:moveTo>
                  <a:pt x="0" y="0"/>
                </a:moveTo>
                <a:cubicBezTo>
                  <a:pt x="55418" y="0"/>
                  <a:pt x="110836" y="0"/>
                  <a:pt x="152400" y="41564"/>
                </a:cubicBezTo>
                <a:cubicBezTo>
                  <a:pt x="193964" y="83128"/>
                  <a:pt x="237837" y="187037"/>
                  <a:pt x="249382" y="249382"/>
                </a:cubicBezTo>
                <a:cubicBezTo>
                  <a:pt x="260928" y="311728"/>
                  <a:pt x="233219" y="371764"/>
                  <a:pt x="221673" y="415637"/>
                </a:cubicBezTo>
                <a:cubicBezTo>
                  <a:pt x="210128" y="459510"/>
                  <a:pt x="203200" y="487219"/>
                  <a:pt x="180109" y="512619"/>
                </a:cubicBezTo>
                <a:cubicBezTo>
                  <a:pt x="157018" y="538019"/>
                  <a:pt x="120072" y="553028"/>
                  <a:pt x="83127" y="56803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7" name="LaTeX: \displaystyle{\left\{ \begin{arr.." descr="\displaystyle{\left\{ \begin{array}{l}x=x(u,v,w)\\y=y(u,v,w)\\z=z(u,v,w)\end{array}\right.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2066" y="2043300"/>
            <a:ext cx="1233892" cy="59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rihandsfigur 7"/>
          <p:cNvSpPr/>
          <p:nvPr/>
        </p:nvSpPr>
        <p:spPr>
          <a:xfrm>
            <a:off x="5985164" y="1944930"/>
            <a:ext cx="152400" cy="581891"/>
          </a:xfrm>
          <a:custGeom>
            <a:avLst/>
            <a:gdLst>
              <a:gd name="connsiteX0" fmla="*/ 124691 w 152400"/>
              <a:gd name="connsiteY0" fmla="*/ 0 h 581891"/>
              <a:gd name="connsiteX1" fmla="*/ 41563 w 152400"/>
              <a:gd name="connsiteY1" fmla="*/ 69272 h 581891"/>
              <a:gd name="connsiteX2" fmla="*/ 0 w 152400"/>
              <a:gd name="connsiteY2" fmla="*/ 263236 h 581891"/>
              <a:gd name="connsiteX3" fmla="*/ 41563 w 152400"/>
              <a:gd name="connsiteY3" fmla="*/ 457200 h 581891"/>
              <a:gd name="connsiteX4" fmla="*/ 152400 w 152400"/>
              <a:gd name="connsiteY4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581891">
                <a:moveTo>
                  <a:pt x="124691" y="0"/>
                </a:moveTo>
                <a:cubicBezTo>
                  <a:pt x="93518" y="12699"/>
                  <a:pt x="62345" y="25399"/>
                  <a:pt x="41563" y="69272"/>
                </a:cubicBezTo>
                <a:cubicBezTo>
                  <a:pt x="20781" y="113145"/>
                  <a:pt x="0" y="198581"/>
                  <a:pt x="0" y="263236"/>
                </a:cubicBezTo>
                <a:cubicBezTo>
                  <a:pt x="0" y="327891"/>
                  <a:pt x="16163" y="404091"/>
                  <a:pt x="41563" y="457200"/>
                </a:cubicBezTo>
                <a:cubicBezTo>
                  <a:pt x="66963" y="510309"/>
                  <a:pt x="109681" y="546100"/>
                  <a:pt x="152400" y="581891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6137564" y="1958892"/>
            <a:ext cx="125052" cy="581891"/>
          </a:xfrm>
          <a:custGeom>
            <a:avLst/>
            <a:gdLst>
              <a:gd name="connsiteX0" fmla="*/ 0 w 125052"/>
              <a:gd name="connsiteY0" fmla="*/ 0 h 581891"/>
              <a:gd name="connsiteX1" fmla="*/ 83127 w 125052"/>
              <a:gd name="connsiteY1" fmla="*/ 69272 h 581891"/>
              <a:gd name="connsiteX2" fmla="*/ 110836 w 125052"/>
              <a:gd name="connsiteY2" fmla="*/ 235527 h 581891"/>
              <a:gd name="connsiteX3" fmla="*/ 124691 w 125052"/>
              <a:gd name="connsiteY3" fmla="*/ 374072 h 581891"/>
              <a:gd name="connsiteX4" fmla="*/ 96981 w 125052"/>
              <a:gd name="connsiteY4" fmla="*/ 540327 h 581891"/>
              <a:gd name="connsiteX5" fmla="*/ 41563 w 125052"/>
              <a:gd name="connsiteY5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052" h="581891">
                <a:moveTo>
                  <a:pt x="0" y="0"/>
                </a:moveTo>
                <a:cubicBezTo>
                  <a:pt x="32327" y="15009"/>
                  <a:pt x="64654" y="30018"/>
                  <a:pt x="83127" y="69272"/>
                </a:cubicBezTo>
                <a:cubicBezTo>
                  <a:pt x="101600" y="108526"/>
                  <a:pt x="103909" y="184727"/>
                  <a:pt x="110836" y="235527"/>
                </a:cubicBezTo>
                <a:cubicBezTo>
                  <a:pt x="117763" y="286327"/>
                  <a:pt x="127000" y="323272"/>
                  <a:pt x="124691" y="374072"/>
                </a:cubicBezTo>
                <a:cubicBezTo>
                  <a:pt x="122382" y="424872"/>
                  <a:pt x="110836" y="505691"/>
                  <a:pt x="96981" y="540327"/>
                </a:cubicBezTo>
                <a:cubicBezTo>
                  <a:pt x="83126" y="574963"/>
                  <a:pt x="62344" y="578427"/>
                  <a:pt x="41563" y="581891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3" name="LaTeX: \mbox{Jacobideterminanten}" descr="\mbox{Jacobideterminanten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4981" y="5348382"/>
            <a:ext cx="2208254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pil 10"/>
          <p:cNvCxnSpPr/>
          <p:nvPr/>
        </p:nvCxnSpPr>
        <p:spPr>
          <a:xfrm flipV="1">
            <a:off x="6876256" y="4941169"/>
            <a:ext cx="0" cy="3564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152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6" name="LaTeX: \underbrace{\hspace{1.5 cm}}_{}" descr="\underbrace{\hspace{1.5 cm}}_{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732662" y="1576320"/>
            <a:ext cx="1051991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0" name="LaTeX: x=\rho \sin{\phi}\cos{\theta}" descr="x=\rho \sin{\phi}\cos{\theta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3803" y="1200884"/>
            <a:ext cx="1992009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1" name="LaTeX: y=\rho \sin{\phi}\sin{\theta}" descr="y=\rho \sin{\phi}\sin{\theta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2957" y="1518786"/>
            <a:ext cx="1946440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2" name="LaTeX: z=\rho \cos{\phi}" descr="z=\rho \cos{\phi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2957" y="1861393"/>
            <a:ext cx="1368513" cy="26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mbox{Jacobideterminanten vid \&quot;.." descr="\mbox{Jacobideterminanten vid \&quot;overg\aa ng till sf\&quot;ariska koordinater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548680"/>
            <a:ext cx="7570972" cy="262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\displaystyle{\frac{\partial(x,y.." descr="\displaystyle{\frac{\partial(x,y,z)}{\partial(u,v,w)}=\left| \begin{array}{ccc}\sin{\phi}\cos{\theta}&amp; \rho \cos{\phi}\cos{\theta}&amp;-\rho \sin{\phi}\sin{\theta}\\&#10;\sin{\phi}\sin{\theta}&amp; \rho \cos{\phi}\sin{\theta}&amp;\ \ \rho \sin{\phi}\cos{\theta}\\&#10;\cos{\phi}&amp;-\rho \sin{\phi}&amp;0&#10;\end{array}\right|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2492896"/>
            <a:ext cx="6436959" cy="946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1" name="LaTeX: \displaystyle{=...=\rho^2\sin{\p.." descr="\displaystyle{=...=\rho^2\sin{\phi}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3874509"/>
            <a:ext cx="1709492" cy="2851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5" name="Rak pil 34"/>
          <p:cNvCxnSpPr/>
          <p:nvPr/>
        </p:nvCxnSpPr>
        <p:spPr>
          <a:xfrm flipV="1">
            <a:off x="2618249" y="4209715"/>
            <a:ext cx="0" cy="3564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2" name="LaTeX: \mbox{se sid 828}" descr="\mbox{se sid 828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8529" y="4671334"/>
            <a:ext cx="1019440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5" name="LaTeX: \displaystyle{dV=dxdydz=\rho^2\s.." descr="\displaystyle{dV=dxdydz=\rho^2\sin{\phi}\, d\theta d\phi d\rho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0117" y="5383139"/>
            <a:ext cx="3679379" cy="2851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7" name="LaTeX: \mbox{volymelementet i }\\&#10;\mbo.." descr="\mbox{volymelementet i }\\&#10;\mbox{sf\&quot;ariska koordinate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3227" y="5970431"/>
            <a:ext cx="2085751" cy="44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8" name="LaTeX: \underbrace{\hspace{2.6 cm}}_{}" descr="\underbrace{\hspace{2.6 cm}}_{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3227" y="5741025"/>
            <a:ext cx="1812340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87210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ktangel med rundade hörn 2"/>
          <p:cNvSpPr/>
          <p:nvPr/>
        </p:nvSpPr>
        <p:spPr>
          <a:xfrm>
            <a:off x="6948264" y="3768492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6186545" y="864374"/>
            <a:ext cx="1224136" cy="129261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619295"/>
            <a:ext cx="0" cy="17810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634" y="124821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625029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5912110" y="1220338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796136" y="1560102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5" name="LaTeX: K: x^2+y^2+z^2\leq R^2" descr="K: x^2+y^2+z^2\leq R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174" y="1798523"/>
            <a:ext cx="1817555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LaTeX: \mbox{klot}" descr="\mbox{klot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359" y="707579"/>
            <a:ext cx="311172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Båge 15"/>
          <p:cNvSpPr/>
          <p:nvPr/>
        </p:nvSpPr>
        <p:spPr>
          <a:xfrm flipH="1">
            <a:off x="6489751" y="879484"/>
            <a:ext cx="412442" cy="1511900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Båge 45"/>
          <p:cNvSpPr/>
          <p:nvPr/>
        </p:nvSpPr>
        <p:spPr>
          <a:xfrm rot="10800000">
            <a:off x="6489750" y="888173"/>
            <a:ext cx="602529" cy="1272078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0" name="Båge 49"/>
          <p:cNvSpPr/>
          <p:nvPr/>
        </p:nvSpPr>
        <p:spPr>
          <a:xfrm>
            <a:off x="6516929" y="876160"/>
            <a:ext cx="575351" cy="111248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Båge 50"/>
          <p:cNvSpPr/>
          <p:nvPr/>
        </p:nvSpPr>
        <p:spPr>
          <a:xfrm rot="10800000" flipH="1">
            <a:off x="6497886" y="645484"/>
            <a:ext cx="594394" cy="150844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7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4368" y="1634697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608252"/>
            <a:ext cx="164049" cy="14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=2\pi\left[ \frac1.." descr="\displaystyle{=2\pi\left[ \frac13\rho^3 \right]_0^R\left[ -\cos{\phi}\right]_0^{\pi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736" y="3819952"/>
            <a:ext cx="2370892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displaystyle{=\frac{4\pi}{3}R^3.." descr="\displaystyle{=\frac{4\pi}{3}R^3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0059" y="3891245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volymen av ett}\\&#10;\mbox{k.." descr="\mbox{volymen av ett}\\&#10;\mbox{klot med radie }R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1774" y="3009280"/>
            <a:ext cx="1410039" cy="3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Rak pil 5"/>
          <p:cNvCxnSpPr/>
          <p:nvPr/>
        </p:nvCxnSpPr>
        <p:spPr>
          <a:xfrm flipH="1">
            <a:off x="7472353" y="3480460"/>
            <a:ext cx="68739" cy="21423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2" name="LaTeX: \displaystyle{I=\int_0^R\left(\i.." descr="\displaystyle{I=\int_0^R\left(\int_{0}^{\pi}\left(\int_{0}^{2\pi} \rho^2\sin{\phi}\,d\theta\right)\,d\phi\right)\,d\rho=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760382"/>
            <a:ext cx="4414989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displaystyle{=2\pi\int_0^R\rho^.." descr="\displaystyle{=2\pi\int_0^R\rho^2\left(\int_{0}^{\pi} \sin{\phi}\,d\phi\right)\,d\rho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929" y="3838715"/>
            <a:ext cx="3114318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} \ \ \ \dis.." descr="\mbox{{\bf Exempel}:} \ \ \ \displaystyle{I=\iiint_Kdxdydz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960180"/>
            <a:ext cx="3198946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2397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 3"/>
          <p:cNvSpPr/>
          <p:nvPr/>
        </p:nvSpPr>
        <p:spPr>
          <a:xfrm>
            <a:off x="6186545" y="505727"/>
            <a:ext cx="1224136" cy="129261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260648"/>
            <a:ext cx="0" cy="17810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634" y="889565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266382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5912110" y="861691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796136" y="1201455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5" name="LaTeX: K: x^2+y^2+z^2\leq R^2" descr="K: x^2+y^2+z^2\leq R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0161" y="1348573"/>
            <a:ext cx="1817555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LaTeX: \mbox{klot}" descr="\mbox{klot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359" y="348932"/>
            <a:ext cx="311172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Båge 15"/>
          <p:cNvSpPr/>
          <p:nvPr/>
        </p:nvSpPr>
        <p:spPr>
          <a:xfrm flipH="1">
            <a:off x="6489751" y="520837"/>
            <a:ext cx="412442" cy="1511900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Båge 45"/>
          <p:cNvSpPr/>
          <p:nvPr/>
        </p:nvSpPr>
        <p:spPr>
          <a:xfrm rot="10800000">
            <a:off x="6489750" y="529526"/>
            <a:ext cx="602529" cy="1272078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0" name="Båge 49"/>
          <p:cNvSpPr/>
          <p:nvPr/>
        </p:nvSpPr>
        <p:spPr>
          <a:xfrm>
            <a:off x="6516929" y="517513"/>
            <a:ext cx="575351" cy="111248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Båge 50"/>
          <p:cNvSpPr/>
          <p:nvPr/>
        </p:nvSpPr>
        <p:spPr>
          <a:xfrm rot="10800000" flipH="1">
            <a:off x="6497886" y="286837"/>
            <a:ext cx="594394" cy="150844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7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4368" y="1276050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249605"/>
            <a:ext cx="164049" cy="14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9"/>
          <p:cNvCxnSpPr/>
          <p:nvPr/>
        </p:nvCxnSpPr>
        <p:spPr>
          <a:xfrm>
            <a:off x="706190" y="4365104"/>
            <a:ext cx="744788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0" name="LaTeX: \displaystyle{I=\int_{-R}^{R}\le.." descr="\displaystyle{I=\int_{-R}^{R}\left( \iint_{x^2+y^2\leq R^2-z^2}dxdy\right)\,dz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2390781"/>
            <a:ext cx="3698905" cy="601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8" name="LaTeX: \displaystyle{=\pi\left[ R^2z-\f.." descr="\displaystyle{=\pi\left[ R^2z-\frac13z^3\right]_{-R}^{R}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2003" y="3431235"/>
            <a:ext cx="2080552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9" name="LaTeX: \displaystyle{=\pi\int_{-R}^{R}\.." descr="\displaystyle{=\pi\int_{-R}^{R}\left(R^2-z^2\right)\,dz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5024" y="3431235"/>
            <a:ext cx="2251111" cy="572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0" name="LaTeX: \displaystyle{=2\pi\int_{-R}^{R}.." descr="\displaystyle{=2\pi\int_{-R}^{R}\left[ \frac12r^2\right]_0^{\sqrt{R^2-z^2}}\!dz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944" y="3394339"/>
            <a:ext cx="2657327" cy="64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Rektangel med rundade hörn 64"/>
          <p:cNvSpPr/>
          <p:nvPr/>
        </p:nvSpPr>
        <p:spPr>
          <a:xfrm>
            <a:off x="8180045" y="3356992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66" name="LaTeX: \displaystyle{=\frac{4\pi}{3}R^3.." descr="\displaystyle{=\frac{4\pi}{3}R^3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840" y="3479745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ktangel med rundade hörn 71"/>
          <p:cNvSpPr/>
          <p:nvPr/>
        </p:nvSpPr>
        <p:spPr>
          <a:xfrm>
            <a:off x="7414501" y="5640700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73" name="LaTeX: \displaystyle{=\frac{4\pi}{3}R^3.." descr="\displaystyle{=\frac{4\pi}{3}R^3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763453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2" name="LaTeX: \displaystyle{I=\iint_{x^2+y^2\l.." descr="\displaystyle{I=\iint_{x^2+y^2\leq R^2}\left( \int_{-\sqrt{R^2-x^2-y^2}}^{\sqrt{R^2-x^2-y^2}}dz\right)\,dxdy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4674489"/>
            <a:ext cx="4370722" cy="707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displaystyle{=\iint_{x^2+y^2\le.." descr="\displaystyle{=\iint_{x^2+y^2\leq R^2}2\sqrt{R^2-x^2-y^2}\,dxdy=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8" y="4752036"/>
            <a:ext cx="4008772" cy="5528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=2\int_0^R\left( \.." descr="\displaystyle{=2\int_0^R\left( \int_0^{2\pi}\sqrt{R^2-r^2}\,r\,d\theta\right)\,dr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5763454"/>
            <a:ext cx="3474964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=2\pi\left[-\frac2.." descr="\displaystyle{=2\pi\left[-\frac23\left(R^2-r^2\right)^{3/2}\right]_0^R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9404" y="5722088"/>
            <a:ext cx="2663834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Integralen kan \&quot;aven ber\.." descr="\mbox{Integralen kan \&quot;aven ber\&quot;aknas med tidigare metoder;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1897677"/>
            <a:ext cx="5414905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{\bf forts Exempel}:} \ \ .." descr="\mbox{{\bf forts Exempel}:} \ \ \ \displaystyle{I=\iiint_Kdxdydz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601533"/>
            <a:ext cx="3836913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displaystyle{=\int_{-R}^{R}\lef.." descr="\displaystyle{=\int_{-R}^{R}\left( \int_0^{\sqrt{R^2-z^2}}\left( \int_0^{2\pi}r\,d\theta\right)\,dr\right)\,dz=}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0132" y="2348880"/>
            <a:ext cx="4250940" cy="68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9869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ktangel med rundade hörn 28"/>
          <p:cNvSpPr/>
          <p:nvPr/>
        </p:nvSpPr>
        <p:spPr>
          <a:xfrm>
            <a:off x="2051720" y="6280939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6" name="Rektangel med rundade hörn 25"/>
          <p:cNvSpPr/>
          <p:nvPr/>
        </p:nvSpPr>
        <p:spPr>
          <a:xfrm>
            <a:off x="2051720" y="5416843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ektangel med rundade hörn 1"/>
          <p:cNvSpPr/>
          <p:nvPr/>
        </p:nvSpPr>
        <p:spPr>
          <a:xfrm>
            <a:off x="2051720" y="4581128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049" name="Frihandsfigur 2048"/>
          <p:cNvSpPr/>
          <p:nvPr/>
        </p:nvSpPr>
        <p:spPr>
          <a:xfrm>
            <a:off x="3100750" y="1930614"/>
            <a:ext cx="2010747" cy="1401611"/>
          </a:xfrm>
          <a:custGeom>
            <a:avLst/>
            <a:gdLst>
              <a:gd name="connsiteX0" fmla="*/ 1027905 w 2010747"/>
              <a:gd name="connsiteY0" fmla="*/ 0 h 1401611"/>
              <a:gd name="connsiteX1" fmla="*/ 764668 w 2010747"/>
              <a:gd name="connsiteY1" fmla="*/ 41564 h 1401611"/>
              <a:gd name="connsiteX2" fmla="*/ 487577 w 2010747"/>
              <a:gd name="connsiteY2" fmla="*/ 110836 h 1401611"/>
              <a:gd name="connsiteX3" fmla="*/ 293614 w 2010747"/>
              <a:gd name="connsiteY3" fmla="*/ 180109 h 1401611"/>
              <a:gd name="connsiteX4" fmla="*/ 113505 w 2010747"/>
              <a:gd name="connsiteY4" fmla="*/ 304800 h 1401611"/>
              <a:gd name="connsiteX5" fmla="*/ 16523 w 2010747"/>
              <a:gd name="connsiteY5" fmla="*/ 415636 h 1401611"/>
              <a:gd name="connsiteX6" fmla="*/ 30377 w 2010747"/>
              <a:gd name="connsiteY6" fmla="*/ 443346 h 1401611"/>
              <a:gd name="connsiteX7" fmla="*/ 307468 w 2010747"/>
              <a:gd name="connsiteY7" fmla="*/ 706582 h 1401611"/>
              <a:gd name="connsiteX8" fmla="*/ 1000195 w 2010747"/>
              <a:gd name="connsiteY8" fmla="*/ 1357746 h 1401611"/>
              <a:gd name="connsiteX9" fmla="*/ 1014050 w 2010747"/>
              <a:gd name="connsiteY9" fmla="*/ 1343891 h 1401611"/>
              <a:gd name="connsiteX10" fmla="*/ 1249577 w 2010747"/>
              <a:gd name="connsiteY10" fmla="*/ 1136073 h 1401611"/>
              <a:gd name="connsiteX11" fmla="*/ 1651359 w 2010747"/>
              <a:gd name="connsiteY11" fmla="*/ 762000 h 1401611"/>
              <a:gd name="connsiteX12" fmla="*/ 1983868 w 2010747"/>
              <a:gd name="connsiteY12" fmla="*/ 457200 h 1401611"/>
              <a:gd name="connsiteX13" fmla="*/ 1970014 w 2010747"/>
              <a:gd name="connsiteY13" fmla="*/ 429491 h 1401611"/>
              <a:gd name="connsiteX14" fmla="*/ 1803759 w 2010747"/>
              <a:gd name="connsiteY14" fmla="*/ 277091 h 1401611"/>
              <a:gd name="connsiteX15" fmla="*/ 1512814 w 2010747"/>
              <a:gd name="connsiteY15" fmla="*/ 124691 h 1401611"/>
              <a:gd name="connsiteX16" fmla="*/ 1249577 w 2010747"/>
              <a:gd name="connsiteY16" fmla="*/ 13855 h 1401611"/>
              <a:gd name="connsiteX17" fmla="*/ 972486 w 2010747"/>
              <a:gd name="connsiteY17" fmla="*/ 13855 h 140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0747" h="1401611">
                <a:moveTo>
                  <a:pt x="1027905" y="0"/>
                </a:moveTo>
                <a:cubicBezTo>
                  <a:pt x="941314" y="11545"/>
                  <a:pt x="854723" y="23091"/>
                  <a:pt x="764668" y="41564"/>
                </a:cubicBezTo>
                <a:cubicBezTo>
                  <a:pt x="674613" y="60037"/>
                  <a:pt x="566086" y="87745"/>
                  <a:pt x="487577" y="110836"/>
                </a:cubicBezTo>
                <a:cubicBezTo>
                  <a:pt x="409068" y="133927"/>
                  <a:pt x="355959" y="147782"/>
                  <a:pt x="293614" y="180109"/>
                </a:cubicBezTo>
                <a:cubicBezTo>
                  <a:pt x="231269" y="212436"/>
                  <a:pt x="159687" y="265546"/>
                  <a:pt x="113505" y="304800"/>
                </a:cubicBezTo>
                <a:cubicBezTo>
                  <a:pt x="67323" y="344054"/>
                  <a:pt x="30378" y="392545"/>
                  <a:pt x="16523" y="415636"/>
                </a:cubicBezTo>
                <a:cubicBezTo>
                  <a:pt x="2668" y="438727"/>
                  <a:pt x="-18114" y="394855"/>
                  <a:pt x="30377" y="443346"/>
                </a:cubicBezTo>
                <a:cubicBezTo>
                  <a:pt x="78868" y="491837"/>
                  <a:pt x="307468" y="706582"/>
                  <a:pt x="307468" y="706582"/>
                </a:cubicBezTo>
                <a:lnTo>
                  <a:pt x="1000195" y="1357746"/>
                </a:lnTo>
                <a:cubicBezTo>
                  <a:pt x="1117959" y="1463964"/>
                  <a:pt x="1014050" y="1343891"/>
                  <a:pt x="1014050" y="1343891"/>
                </a:cubicBezTo>
                <a:cubicBezTo>
                  <a:pt x="1055614" y="1306946"/>
                  <a:pt x="1143359" y="1233055"/>
                  <a:pt x="1249577" y="1136073"/>
                </a:cubicBezTo>
                <a:cubicBezTo>
                  <a:pt x="1355795" y="1039091"/>
                  <a:pt x="1651359" y="762000"/>
                  <a:pt x="1651359" y="762000"/>
                </a:cubicBezTo>
                <a:cubicBezTo>
                  <a:pt x="1773741" y="648855"/>
                  <a:pt x="1930759" y="512618"/>
                  <a:pt x="1983868" y="457200"/>
                </a:cubicBezTo>
                <a:cubicBezTo>
                  <a:pt x="2036977" y="401782"/>
                  <a:pt x="2000032" y="459509"/>
                  <a:pt x="1970014" y="429491"/>
                </a:cubicBezTo>
                <a:cubicBezTo>
                  <a:pt x="1939996" y="399473"/>
                  <a:pt x="1879959" y="327891"/>
                  <a:pt x="1803759" y="277091"/>
                </a:cubicBezTo>
                <a:cubicBezTo>
                  <a:pt x="1727559" y="226291"/>
                  <a:pt x="1605178" y="168564"/>
                  <a:pt x="1512814" y="124691"/>
                </a:cubicBezTo>
                <a:cubicBezTo>
                  <a:pt x="1420450" y="80818"/>
                  <a:pt x="1339632" y="32328"/>
                  <a:pt x="1249577" y="13855"/>
                </a:cubicBezTo>
                <a:cubicBezTo>
                  <a:pt x="1159522" y="-4618"/>
                  <a:pt x="1066004" y="4618"/>
                  <a:pt x="972486" y="13855"/>
                </a:cubicBez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048" name="Cirkel 2047"/>
          <p:cNvSpPr/>
          <p:nvPr/>
        </p:nvSpPr>
        <p:spPr>
          <a:xfrm rot="13382474">
            <a:off x="2729349" y="1943730"/>
            <a:ext cx="2753916" cy="2720913"/>
          </a:xfrm>
          <a:prstGeom prst="pie">
            <a:avLst>
              <a:gd name="adj1" fmla="val 5717"/>
              <a:gd name="adj2" fmla="val 5616704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cxnSp>
        <p:nvCxnSpPr>
          <p:cNvPr id="22" name="Rak pil 21"/>
          <p:cNvCxnSpPr/>
          <p:nvPr/>
        </p:nvCxnSpPr>
        <p:spPr>
          <a:xfrm flipV="1">
            <a:off x="4111708" y="1605745"/>
            <a:ext cx="5" cy="20882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9736" y="289518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9951" y="1630813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3315493" y="2953970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3129329" y="3311996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7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5525" y="3402923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{\bf Uppgift:}\ \  Best\&quot;a.." descr="\mbox{{\bf Uppgift:}\ \  Best\&quot;am masscentrum} (\bar{x},\bar{y},\bar{z})\mbox{ av den kropp }K\mbox{ som best\aa r av }\\&#10;\mbox{ett homogent material och som begr\&quot;ansas ned\aa t av konen } z=\sqrt{x^2+y^2}\\&#10;\mbox{och upp\aa t av sf\&quot;aren }x^2+y^2+z^2=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476672"/>
            <a:ext cx="7524106" cy="79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L\&quot;osning:}}" descr="\mbox{{\bf L\&quot;osning:}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242" y="1713363"/>
            <a:ext cx="982990" cy="2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Båge 23"/>
          <p:cNvSpPr/>
          <p:nvPr/>
        </p:nvSpPr>
        <p:spPr>
          <a:xfrm>
            <a:off x="3129329" y="2174487"/>
            <a:ext cx="1946727" cy="40840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8" name="Båge 37"/>
          <p:cNvSpPr/>
          <p:nvPr/>
        </p:nvSpPr>
        <p:spPr>
          <a:xfrm flipV="1">
            <a:off x="3129329" y="2174485"/>
            <a:ext cx="1946727" cy="367361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0" name="Båge 39"/>
          <p:cNvSpPr/>
          <p:nvPr/>
        </p:nvSpPr>
        <p:spPr>
          <a:xfrm flipH="1">
            <a:off x="3129329" y="2174485"/>
            <a:ext cx="1946727" cy="36736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1" name="Båge 40"/>
          <p:cNvSpPr/>
          <p:nvPr/>
        </p:nvSpPr>
        <p:spPr>
          <a:xfrm flipH="1" flipV="1">
            <a:off x="3129329" y="2174486"/>
            <a:ext cx="1946727" cy="367362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6" name="LaTeX: x^2+y^2+z^2=4" descr="x^2+y^2+z^2=4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1753001"/>
            <a:ext cx="1363168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z=\sqrt{x^2+y^2}" descr="z=\sqrt{x^2+y^2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2860161"/>
            <a:ext cx="1147040" cy="218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(\bar{x},\bar{y},\bar{z})" descr="(\bar{x},\bar{y},\bar{z}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1613" y="2313168"/>
            <a:ext cx="600210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lips 6"/>
          <p:cNvSpPr/>
          <p:nvPr/>
        </p:nvSpPr>
        <p:spPr>
          <a:xfrm>
            <a:off x="4094233" y="2447177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" name="LaTeX: \displaystyle{\bar{x}=\frac{\iii.." descr="\displaystyle{\bar{x}=\frac{\iiint_Kx\delta(x,y,z)\,dxdydz}{\iiint_K\delta(x,y,z)\,dxdydz}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4327075"/>
            <a:ext cx="2877359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LaTeX: K" descr="K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991" y="2638796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displaystyle{\bar{y}=\frac{\iii.." descr="\displaystyle{\bar{y}=\frac{\iiint_Ky\delta(x,y,z)\,dxdydz}{\iiint_K\delta(x,y,z)\,dxdydz}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5157192"/>
            <a:ext cx="2856528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displaystyle{\bar{z}=\frac{\iii.." descr="\displaystyle{\bar{z}=\frac{\iiint_Kz\delta(x,y,z)\,dxdydz}{\iiint_K\delta(x,y,z)\,dxdydz}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6021288"/>
            <a:ext cx="2847414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Om }\delta(x,y,z)\mbox{ \&quot;.." descr="\mbox{Om }\delta(x,y,z)\mbox{ \&quot;ar densiteten i en punkt }(x,y,z)\mbox{ s\aa \ best\&quot;ams masscentrum av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42" y="3789040"/>
            <a:ext cx="78105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kroppens massa}" descr="\mbox{kroppens massa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9716" y="6373837"/>
            <a:ext cx="1640487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Rak pil 7"/>
          <p:cNvCxnSpPr>
            <a:endCxn id="29" idx="3"/>
          </p:cNvCxnSpPr>
          <p:nvPr/>
        </p:nvCxnSpPr>
        <p:spPr>
          <a:xfrm flipH="1">
            <a:off x="4612705" y="6475149"/>
            <a:ext cx="687031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pil 31"/>
          <p:cNvCxnSpPr/>
          <p:nvPr/>
        </p:nvCxnSpPr>
        <p:spPr>
          <a:xfrm flipH="1" flipV="1">
            <a:off x="4612705" y="5752554"/>
            <a:ext cx="733902" cy="52838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Rak pil 34"/>
          <p:cNvCxnSpPr/>
          <p:nvPr/>
        </p:nvCxnSpPr>
        <p:spPr>
          <a:xfrm flipH="1" flipV="1">
            <a:off x="4644008" y="4941169"/>
            <a:ext cx="936104" cy="12241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LaTeX: =0 \mbox{ av symmetrisk\&quot;al} 1" descr="=0 \mbox{ av symmetrisk\&quot;al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2357" y="4521567"/>
            <a:ext cx="21378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LaTeX: =0 \mbox{ av symmetrisk\&quot;al} 2" descr="=0 \mbox{ av symmetrisk\&quot;al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0849" y="5373216"/>
            <a:ext cx="21378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06505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9" grpId="1" animBg="1"/>
      <p:bldP spid="26" grpId="0" animBg="1"/>
      <p:bldP spid="26" grpId="1" animBg="1"/>
      <p:bldP spid="2" grpId="0" animBg="1"/>
      <p:bldP spid="2" grpId="1" animBg="1"/>
      <p:bldP spid="2049" grpId="0" animBg="1"/>
      <p:bldP spid="2048" grpId="0" animBg="1"/>
      <p:bldP spid="24" grpId="0" animBg="1"/>
      <p:bldP spid="38" grpId="0" animBg="1"/>
      <p:bldP spid="40" grpId="0" animBg="1"/>
      <p:bldP spid="41" grpId="0" animBg="1"/>
      <p:bldP spid="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ktangel med rundade hörn 26"/>
          <p:cNvSpPr/>
          <p:nvPr/>
        </p:nvSpPr>
        <p:spPr>
          <a:xfrm>
            <a:off x="4716017" y="1919633"/>
            <a:ext cx="2016224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0" name="LaTeX: \mbox{{\bf forts. l\&quot;osning:}}" descr="\mbox{{\bf forts. l\&quot;osning:}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463" y="320148"/>
            <a:ext cx="1639185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\displaystyle{\bar{z}=\frac{\iii.." descr="\displaystyle{\bar{z}=\frac{\iiint_Kz\delta(x,y,z)\,dxdydz}{\iiint_K\delta(x,y,z)\,dxdydz}=\frac{\iiint_Kz\,dxdydz}{\iiint_K\,dxdydz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3" y="1630978"/>
            <a:ext cx="4709235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5" name="Rak pil 24"/>
          <p:cNvCxnSpPr/>
          <p:nvPr/>
        </p:nvCxnSpPr>
        <p:spPr>
          <a:xfrm flipH="1">
            <a:off x="6854808" y="2048900"/>
            <a:ext cx="343517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4" name="LaTeX: \mbox{kroppens volym}" descr="\mbox{kroppens volym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947589"/>
            <a:ext cx="164179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\iiint_K\,dxdydz}" descr="\displaystyle{\iiint_K\,dxdydz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252" y="2696413"/>
            <a:ext cx="1455605" cy="52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displaystyle{=\int_0^2\left( \i.. 1" descr="\displaystyle{=\int_0^2\left( \int_0^{\pi/4}\left( \int_0^{2\pi}\rho^2\sin{\phi}\,d\theta\right)\,d\phi\right)\,d\rho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695" y="2624404"/>
            <a:ext cx="4153290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=2\pi\left[ -\cos{.." descr="\displaystyle{=2\pi\left[ -\cos{\phi}\right]_0^{\pi/4}\left[ \frac13\rho^3\right]_0^2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164" y="3479346"/>
            <a:ext cx="2514108" cy="614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=\frac{16\pi}{3}\l.." descr="\displaystyle{=\frac{16\pi}{3}\left(1-\frac{1}{\sqrt{2}}\right)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0730" y="3524999"/>
            <a:ext cx="1814949" cy="5490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displaystyle{\iiint_Kz\,dxdydz}" descr="\displaystyle{\iiint_Kz\,dxdydz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395702"/>
            <a:ext cx="1576688" cy="52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=\int_0^2\left( \i.. 2" descr="\displaystyle{=\int_0^2\left( \int_0^{\pi/4}\left( \int_0^{2\pi}\rho\cos{\phi}\,\rho^2\sin{\phi}\,d\theta\right)\,d\phi\right)\,d\rho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3027" y="4323694"/>
            <a:ext cx="4855053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displaystyle{=2\pi\left[ \frac1.." descr="\displaystyle{=2\pi\left[ \frac12\sin^2{\phi}\right]_0^{\pi/4}\left[ \frac14\rho^4\right]_0^2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3496" y="5178634"/>
            <a:ext cx="2704196" cy="626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displaystyle{=2\pi}" descr="\displaystyle{=2\pi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8" y="5379381"/>
            <a:ext cx="505165" cy="155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s\aa\ }\ \displaystyle{\ba.." descr="\mbox{s\aa\ }\ \displaystyle{\bar{z}=\frac{2\pi}{\frac{16\pi}{3}\left(1-\frac{1}{\sqrt{2}}\right)}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117" y="6017109"/>
            <a:ext cx="2246517" cy="6929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displaystyle{=\frac{3\sqrt{2}}{.." descr="\displaystyle{=\frac{3\sqrt{2}}{8\left(\sqrt{2}-1\right)}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301" y="5963166"/>
            <a:ext cx="1385178" cy="61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\displaystyle{\approx 1.28}" descr="\displaystyle{\approx 1.28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2098" y="6192053"/>
            <a:ext cx="664572" cy="15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Eftersom kroppen best\aa r.." descr="\mbox{Eftersom kroppen best\aa r av homogent material \&quot;ar }\delta(x,y,z)=C\\&#10;\mbox{och d\&quot;armed;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464" y="824210"/>
            <a:ext cx="6697852" cy="491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5684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6" name="Picture 10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489" y="3302108"/>
            <a:ext cx="2942508" cy="2208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1" name="LaTeX: \mbox{Detta \&quot;ar n\aa gra niv\aa.." descr="\mbox{Detta \&quot;ar n\aa gra niv\aa ytor till funktionen }\\&#10;f(x,y,z)=( x+z\cos{y})(y+\sin{xz}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7807" y="5661248"/>
            <a:ext cx="3194439" cy="4336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8" name="LaTeX: f(x,y,z)=2" descr="f(x,y,z)=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928" y="4104770"/>
            <a:ext cx="873470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9" name="LaTeX: f(x,y,z)=3" descr="f(x,y,z)=3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774" y="4257170"/>
            <a:ext cx="875161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0" name="LaTeX: f(x,y,z)=4" descr="f(x,y,z)=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620" y="4411782"/>
            <a:ext cx="876852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1" name="LaTeX: f(x,y,z)=5" descr="f(x,y,z)=5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928" y="4564182"/>
            <a:ext cx="873470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7" name="Picture 31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273" y="3284984"/>
            <a:ext cx="2709639" cy="224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4" name="LaTeX: \mbox{Detta \&quot;ar niv\aa ytan }\\.." descr="\mbox{Detta \&quot;ar niv\aa ytan }\\&#10;x^2+2y^2+3z^2=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810" y="5661248"/>
            <a:ext cx="1534563" cy="424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5" name="LaTeX: \mbox{Ellipsoid}" descr="\mbox{Ellipsoid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4332115"/>
            <a:ext cx="707706" cy="17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0" name="LaTeX: \mbox{Funktioner }f(x,y,z)\mbox{.." descr="\mbox{Funktioner }f(x,y,z)\mbox{ av tre variabler \&quot;ar sv\aa rare att illustrera grafiskt }\\&#10;\mbox{eftersom vi bara har tre rumsdimensioner. } 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764" y="819737"/>
            <a:ext cx="7155636" cy="44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men ibland kan man f\aa\ e.." descr="\mbox{men ibland kan man f\aa\ en bra bild av s\aa dana funktioner genom att  }\\&#10;\mbox{plotta s.k. {\bf niv\aa ytor} dvs. l\&quot;osningsm\&quot;angden till ekvationer av typen}\vspace{.2 cm}\\&#10;\hspace*{4 cm} f(x,y,z)=C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74" y="1772816"/>
            <a:ext cx="7024140" cy="90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76288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objekt 5">
            <a:extLst>
              <a:ext uri="{FF2B5EF4-FFF2-40B4-BE49-F238E27FC236}">
                <a16:creationId xmlns:a16="http://schemas.microsoft.com/office/drawing/2014/main" id="{5FA2E984-9530-4F66-A051-79A3A98ACCA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2852936"/>
            <a:ext cx="8149999" cy="69020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4919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LaTeX: \mbox{\bf Vektorv\&quot;arda funktion.." descr="\mbox{\bf Vektorv\&quot;arda funktioner av en variabel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7647" y="323364"/>
            <a:ext cx="4575134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LaTeX: \mbox{Antag att }x(t)\mbox{ och .." descr="\mbox{Antag att }x(t)\mbox{ och } y(t)\mbox{ \&quot;ar tv\aa\ reellv\&quot;arda funktioner av en variabel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2"/>
            <a:ext cx="69043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LaTeX: t" descr="t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0088" y="1440561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x(t)" descr="x(t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6192" y="1398660"/>
            <a:ext cx="38277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LaTeX: t" descr="t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3734" y="1426445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rihandsfigur 2"/>
          <p:cNvSpPr/>
          <p:nvPr/>
        </p:nvSpPr>
        <p:spPr>
          <a:xfrm>
            <a:off x="1846112" y="1327236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5321602" y="1326652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1" name="LaTeX: y(t)" descr="y(t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9838" y="1384544"/>
            <a:ext cx="372362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\mbox{Vi kan para ihop funktione.." descr="\mbox{Vi kan para ihop funktionerna och f\aa r d\aa\  en funktion fr\aa n } \Bbb{R}\mbox{ till } \Bbb{R}^2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1844824"/>
            <a:ext cx="7009829" cy="232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LaTeX: t" descr="t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2462205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Frihandsfigur 49"/>
          <p:cNvSpPr/>
          <p:nvPr/>
        </p:nvSpPr>
        <p:spPr>
          <a:xfrm>
            <a:off x="3275856" y="2348880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4" name="LaTeX: (x(t),y(t))" descr="(x(t),y(t)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936" y="2420304"/>
            <a:ext cx="107021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6" name="LaTeX: \mbox{Om vi betecknar denna funk.." descr="\mbox{Om vi betecknar denna funktion med {\bf r} s\aa\ \&quot;ar allts\aa ;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2924944"/>
            <a:ext cx="5368037" cy="2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7" name="LaTeX: {\bf r}(t)=(x(t),y(t))" descr="{\bf r}(t)=(x(t),y(t)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3429000"/>
            <a:ext cx="177067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Rak pil 3"/>
          <p:cNvCxnSpPr/>
          <p:nvPr/>
        </p:nvCxnSpPr>
        <p:spPr>
          <a:xfrm flipV="1">
            <a:off x="6372200" y="3974062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Rak pil 5"/>
          <p:cNvCxnSpPr/>
          <p:nvPr/>
        </p:nvCxnSpPr>
        <p:spPr>
          <a:xfrm>
            <a:off x="5940152" y="5301208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lips 6"/>
          <p:cNvSpPr/>
          <p:nvPr/>
        </p:nvSpPr>
        <p:spPr>
          <a:xfrm>
            <a:off x="7217190" y="4267147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pil 8"/>
          <p:cNvCxnSpPr>
            <a:endCxn id="7" idx="2"/>
          </p:cNvCxnSpPr>
          <p:nvPr/>
        </p:nvCxnSpPr>
        <p:spPr>
          <a:xfrm flipV="1">
            <a:off x="6372200" y="4306376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(x(t),y(t))" descr="(x(t),y(t)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3099" y="4201206"/>
            <a:ext cx="851309" cy="183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x" descr="x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4237" y="5388252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y" descr="y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176" y="4005064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rihandsfigur 12"/>
          <p:cNvSpPr/>
          <p:nvPr/>
        </p:nvSpPr>
        <p:spPr>
          <a:xfrm>
            <a:off x="5681803" y="4001559"/>
            <a:ext cx="2885145" cy="1516046"/>
          </a:xfrm>
          <a:custGeom>
            <a:avLst/>
            <a:gdLst>
              <a:gd name="connsiteX0" fmla="*/ 2885145 w 2885145"/>
              <a:gd name="connsiteY0" fmla="*/ 963778 h 1516046"/>
              <a:gd name="connsiteX1" fmla="*/ 2653326 w 2885145"/>
              <a:gd name="connsiteY1" fmla="*/ 693321 h 1516046"/>
              <a:gd name="connsiteX2" fmla="*/ 2189686 w 2885145"/>
              <a:gd name="connsiteY2" fmla="*/ 628927 h 1516046"/>
              <a:gd name="connsiteX3" fmla="*/ 1661652 w 2885145"/>
              <a:gd name="connsiteY3" fmla="*/ 938020 h 1516046"/>
              <a:gd name="connsiteX4" fmla="*/ 1610137 w 2885145"/>
              <a:gd name="connsiteY4" fmla="*/ 1375902 h 1516046"/>
              <a:gd name="connsiteX5" fmla="*/ 2112413 w 2885145"/>
              <a:gd name="connsiteY5" fmla="*/ 1504690 h 1516046"/>
              <a:gd name="connsiteX6" fmla="*/ 2369990 w 2885145"/>
              <a:gd name="connsiteY6" fmla="*/ 1131203 h 1516046"/>
              <a:gd name="connsiteX7" fmla="*/ 2073776 w 2885145"/>
              <a:gd name="connsiteY7" fmla="*/ 783474 h 1516046"/>
              <a:gd name="connsiteX8" fmla="*/ 1764683 w 2885145"/>
              <a:gd name="connsiteY8" fmla="*/ 693321 h 1516046"/>
              <a:gd name="connsiteX9" fmla="*/ 1571500 w 2885145"/>
              <a:gd name="connsiteY9" fmla="*/ 319834 h 1516046"/>
              <a:gd name="connsiteX10" fmla="*/ 1442711 w 2885145"/>
              <a:gd name="connsiteY10" fmla="*/ 23620 h 1516046"/>
              <a:gd name="connsiteX11" fmla="*/ 1004830 w 2885145"/>
              <a:gd name="connsiteY11" fmla="*/ 62257 h 1516046"/>
              <a:gd name="connsiteX12" fmla="*/ 837404 w 2885145"/>
              <a:gd name="connsiteY12" fmla="*/ 409986 h 1516046"/>
              <a:gd name="connsiteX13" fmla="*/ 888920 w 2885145"/>
              <a:gd name="connsiteY13" fmla="*/ 744837 h 1516046"/>
              <a:gd name="connsiteX14" fmla="*/ 373765 w 2885145"/>
              <a:gd name="connsiteY14" fmla="*/ 976657 h 1516046"/>
              <a:gd name="connsiteX15" fmla="*/ 26035 w 2885145"/>
              <a:gd name="connsiteY15" fmla="*/ 680443 h 1516046"/>
              <a:gd name="connsiteX16" fmla="*/ 51793 w 2885145"/>
              <a:gd name="connsiteY16" fmla="*/ 306955 h 1516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85145" h="1516046">
                <a:moveTo>
                  <a:pt x="2885145" y="963778"/>
                </a:moveTo>
                <a:cubicBezTo>
                  <a:pt x="2827190" y="856453"/>
                  <a:pt x="2769236" y="749129"/>
                  <a:pt x="2653326" y="693321"/>
                </a:cubicBezTo>
                <a:cubicBezTo>
                  <a:pt x="2537416" y="637513"/>
                  <a:pt x="2354965" y="588144"/>
                  <a:pt x="2189686" y="628927"/>
                </a:cubicBezTo>
                <a:cubicBezTo>
                  <a:pt x="2024407" y="669710"/>
                  <a:pt x="1758243" y="813524"/>
                  <a:pt x="1661652" y="938020"/>
                </a:cubicBezTo>
                <a:cubicBezTo>
                  <a:pt x="1565060" y="1062516"/>
                  <a:pt x="1535010" y="1281457"/>
                  <a:pt x="1610137" y="1375902"/>
                </a:cubicBezTo>
                <a:cubicBezTo>
                  <a:pt x="1685264" y="1470347"/>
                  <a:pt x="1985771" y="1545473"/>
                  <a:pt x="2112413" y="1504690"/>
                </a:cubicBezTo>
                <a:cubicBezTo>
                  <a:pt x="2239055" y="1463907"/>
                  <a:pt x="2376429" y="1251406"/>
                  <a:pt x="2369990" y="1131203"/>
                </a:cubicBezTo>
                <a:cubicBezTo>
                  <a:pt x="2363551" y="1011000"/>
                  <a:pt x="2174660" y="856454"/>
                  <a:pt x="2073776" y="783474"/>
                </a:cubicBezTo>
                <a:cubicBezTo>
                  <a:pt x="1972891" y="710494"/>
                  <a:pt x="1848396" y="770594"/>
                  <a:pt x="1764683" y="693321"/>
                </a:cubicBezTo>
                <a:cubicBezTo>
                  <a:pt x="1680970" y="616048"/>
                  <a:pt x="1625162" y="431451"/>
                  <a:pt x="1571500" y="319834"/>
                </a:cubicBezTo>
                <a:cubicBezTo>
                  <a:pt x="1517838" y="208217"/>
                  <a:pt x="1537156" y="66549"/>
                  <a:pt x="1442711" y="23620"/>
                </a:cubicBezTo>
                <a:cubicBezTo>
                  <a:pt x="1348266" y="-19309"/>
                  <a:pt x="1105714" y="-2137"/>
                  <a:pt x="1004830" y="62257"/>
                </a:cubicBezTo>
                <a:cubicBezTo>
                  <a:pt x="903945" y="126651"/>
                  <a:pt x="856722" y="296223"/>
                  <a:pt x="837404" y="409986"/>
                </a:cubicBezTo>
                <a:cubicBezTo>
                  <a:pt x="818086" y="523749"/>
                  <a:pt x="966193" y="650392"/>
                  <a:pt x="888920" y="744837"/>
                </a:cubicBezTo>
                <a:cubicBezTo>
                  <a:pt x="811647" y="839282"/>
                  <a:pt x="517579" y="987389"/>
                  <a:pt x="373765" y="976657"/>
                </a:cubicBezTo>
                <a:cubicBezTo>
                  <a:pt x="229951" y="965925"/>
                  <a:pt x="79697" y="792060"/>
                  <a:pt x="26035" y="680443"/>
                </a:cubicBezTo>
                <a:cubicBezTo>
                  <a:pt x="-27627" y="568826"/>
                  <a:pt x="12083" y="437890"/>
                  <a:pt x="51793" y="306955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0" name="LaTeX: {\bf r}(t)" descr="{\bf r}(t)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650" y="4712260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\mbox{Ett s\&quot;att att \aa sk\aa d.." descr="\mbox{Ett s\&quot;att att \aa sk\aa dlig\&quot;ora denna funktion }\\&#10;\mbox{\&quot;ar att t\&quot;anka sig }(x(t),y(t))  \mbox{ som positionen }\\&#10;\mbox{i }xy\mbox{-planet hos en partikel vid tiden } t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4324721"/>
            <a:ext cx="4408484" cy="7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Partikeln genoml\&quot;oper d\a.." descr="\mbox{Partikeln genoml\&quot;oper d\aa\ en kurva i } xy\mbox{ -planet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5877272"/>
            <a:ext cx="4809491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vars l\&quot;age vid tiden }t\m.." descr="\mbox{vars l\&quot;age vid tiden }t\mbox{ beskrivs av {\bf positionsvektorn} }{\bf r}(t)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6165308"/>
            <a:ext cx="5813312" cy="23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8128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7" grpId="0" animBg="1"/>
      <p:bldP spid="13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{\bf Exempel}: \ Betrakta .." descr="\mbox{{\bf Exempel}: \ Betrakta den kurva i planet som beskrivs av } {\bf r}(t)=(1-t,t^2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2"/>
            <a:ext cx="765039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H\&quot;ar \&quot;ar }x(t)=1-t\mbox{.." descr="\mbox{H\&quot;ar \&quot;ar }x(t)=1-t\mbox{ och }y(t)=t^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21" y="1385467"/>
            <a:ext cx="3378622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S\aa \  oavsett v\&quot;ardet p.." descr="\mbox{S\aa \  oavsett v\&quot;ardet p\aa\ } t\mbox{ s\aa\ beskriver }{\bf r}(t)\mbox{ en punkt p\aa\  parabeln } y=(1-x)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77" y="2492897"/>
            <a:ext cx="7750652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Notera speciellt att }y(t).." descr="\mbox{Notera speciellt att }y(t)=(1-x(t))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21" y="1932288"/>
            <a:ext cx="3887694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3" name="Rak pil 42"/>
          <p:cNvCxnSpPr/>
          <p:nvPr/>
        </p:nvCxnSpPr>
        <p:spPr>
          <a:xfrm flipV="1">
            <a:off x="2627784" y="3697784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pil 43"/>
          <p:cNvCxnSpPr/>
          <p:nvPr/>
        </p:nvCxnSpPr>
        <p:spPr>
          <a:xfrm>
            <a:off x="2195736" y="5024930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821" y="5111974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LaTeX: y" descr="y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372878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2367943" y="4065114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1" descr="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1875" y="5133942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1" descr="1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8341" y="4444711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y=(1-x)^2" descr="y=(1-x)^2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114" y="4010420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Ellips 14"/>
          <p:cNvSpPr/>
          <p:nvPr/>
        </p:nvSpPr>
        <p:spPr>
          <a:xfrm>
            <a:off x="4163287" y="4459481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" name="Rak pil 4"/>
          <p:cNvCxnSpPr>
            <a:stCxn id="9" idx="1"/>
            <a:endCxn id="15" idx="6"/>
          </p:cNvCxnSpPr>
          <p:nvPr/>
        </p:nvCxnSpPr>
        <p:spPr>
          <a:xfrm flipH="1" flipV="1">
            <a:off x="4233160" y="4498710"/>
            <a:ext cx="479643" cy="13394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>
            <a:endCxn id="23" idx="5"/>
          </p:cNvCxnSpPr>
          <p:nvPr/>
        </p:nvCxnSpPr>
        <p:spPr>
          <a:xfrm flipH="1" flipV="1">
            <a:off x="3394887" y="5046785"/>
            <a:ext cx="365907" cy="326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lips 22"/>
          <p:cNvSpPr/>
          <p:nvPr/>
        </p:nvSpPr>
        <p:spPr>
          <a:xfrm>
            <a:off x="3335247" y="497981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>
            <a:endCxn id="30" idx="7"/>
          </p:cNvCxnSpPr>
          <p:nvPr/>
        </p:nvCxnSpPr>
        <p:spPr>
          <a:xfrm flipH="1">
            <a:off x="2674887" y="3820091"/>
            <a:ext cx="384945" cy="64026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Ellips 29"/>
          <p:cNvSpPr/>
          <p:nvPr/>
        </p:nvSpPr>
        <p:spPr>
          <a:xfrm>
            <a:off x="2615247" y="4448866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H\&quot;ar \&quot;ar partikeln}\\&#10;\.." descr="\mbox{H\&quot;ar \&quot;ar partikeln}\\&#10;\mbox{vid tiden } t=-1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3460" y="4425767"/>
            <a:ext cx="1350146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H\&quot;ar \&quot;ar partikeln}\\&#10;\.." descr="\mbox{H\&quot;ar \&quot;ar partikeln}\\&#10;\mbox{vid tiden } t=0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6910" y="5456979"/>
            <a:ext cx="1337127" cy="3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Rak 3"/>
          <p:cNvCxnSpPr>
            <a:stCxn id="9" idx="0"/>
            <a:endCxn id="9" idx="2"/>
          </p:cNvCxnSpPr>
          <p:nvPr/>
        </p:nvCxnSpPr>
        <p:spPr>
          <a:xfrm>
            <a:off x="6226578" y="4365104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LaTeX: {\bf r}(-1)=(2,1)" descr="{\bf r}(-1)=(2,1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5535" y="4511226"/>
            <a:ext cx="1132717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{\bf r}(0)=(1,0)" descr="{\bf r}(0)=(1,0)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9431" y="5526938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ktangel med rundade hörn 8"/>
          <p:cNvSpPr/>
          <p:nvPr/>
        </p:nvSpPr>
        <p:spPr>
          <a:xfrm>
            <a:off x="4712803" y="4365104"/>
            <a:ext cx="3027549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7" name="Rak 36"/>
          <p:cNvCxnSpPr/>
          <p:nvPr/>
        </p:nvCxnSpPr>
        <p:spPr>
          <a:xfrm>
            <a:off x="5292080" y="5342165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ktangel med rundade hörn 37"/>
          <p:cNvSpPr/>
          <p:nvPr/>
        </p:nvSpPr>
        <p:spPr>
          <a:xfrm>
            <a:off x="3779913" y="5342165"/>
            <a:ext cx="2808312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0" name="Rak 39"/>
          <p:cNvCxnSpPr/>
          <p:nvPr/>
        </p:nvCxnSpPr>
        <p:spPr>
          <a:xfrm>
            <a:off x="4394659" y="3284984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ktangel med rundade hörn 40"/>
          <p:cNvSpPr/>
          <p:nvPr/>
        </p:nvSpPr>
        <p:spPr>
          <a:xfrm>
            <a:off x="2840595" y="3284984"/>
            <a:ext cx="2883533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8" name="LaTeX: {\bf r}(1)=(0,1)" descr="{\bf r}(1)=(0,1)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2510" y="3461501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H\&quot;ar \&quot;ar partikeln}\\&#10;\m.." descr="\mbox{H\&quot;ar \&quot;ar partikeln}\\&#10;\mbox{vid tiden } t=1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6841" y="3356993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84568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23" grpId="0" animBg="1"/>
      <p:bldP spid="30" grpId="0" animBg="1"/>
      <p:bldP spid="9" grpId="0" animBg="1"/>
      <p:bldP spid="38" grpId="0" animBg="1"/>
      <p:bldP spid="41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LaTeX: \mbox{P\aa \ samma s\&quot;att som ov.." descr="\mbox{P\aa \ samma s\&quot;att som ovan kan vi betrakta  funktioner fr\aa n }\Bbb{R}\mbox{ till }\Bbb{R}^3 \\ \mbox{som beskrivning av en partikels r\&quot;orelse l\&quot;angs en kurva i rummet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3" y="548683"/>
            <a:ext cx="6892651" cy="510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t" descr="t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1944617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Frihandsfigur 11"/>
          <p:cNvSpPr/>
          <p:nvPr/>
        </p:nvSpPr>
        <p:spPr>
          <a:xfrm>
            <a:off x="1835696" y="1831292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8" name="LaTeX: (x(t),y(t),z(t))" descr="(x(t),y(t),z(t)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7" y="1902716"/>
            <a:ext cx="15675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" name="Rak pil 14"/>
          <p:cNvCxnSpPr/>
          <p:nvPr/>
        </p:nvCxnSpPr>
        <p:spPr>
          <a:xfrm flipV="1">
            <a:off x="5910469" y="1268760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pil 15"/>
          <p:cNvCxnSpPr/>
          <p:nvPr/>
        </p:nvCxnSpPr>
        <p:spPr>
          <a:xfrm>
            <a:off x="5478421" y="2595906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Ellips 16"/>
          <p:cNvSpPr/>
          <p:nvPr/>
        </p:nvSpPr>
        <p:spPr>
          <a:xfrm>
            <a:off x="6755459" y="1561845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8" name="Rak pil 17"/>
          <p:cNvCxnSpPr>
            <a:endCxn id="17" idx="2"/>
          </p:cNvCxnSpPr>
          <p:nvPr/>
        </p:nvCxnSpPr>
        <p:spPr>
          <a:xfrm flipV="1">
            <a:off x="5910469" y="1601074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2506" y="268295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LaTeX: {\bf r}(t)" descr="{\bf r}(t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0919" y="2006958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(x(t),y(t),z(t))" descr="(x(t),y(t),z(t)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1368" y="1495904"/>
            <a:ext cx="1246929" cy="183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ihandsfigur 3"/>
          <p:cNvSpPr/>
          <p:nvPr/>
        </p:nvSpPr>
        <p:spPr>
          <a:xfrm>
            <a:off x="5079742" y="1421887"/>
            <a:ext cx="1824671" cy="1565563"/>
          </a:xfrm>
          <a:custGeom>
            <a:avLst/>
            <a:gdLst>
              <a:gd name="connsiteX0" fmla="*/ 281967 w 1824671"/>
              <a:gd name="connsiteY0" fmla="*/ 517749 h 1565563"/>
              <a:gd name="connsiteX1" fmla="*/ 4876 w 1824671"/>
              <a:gd name="connsiteY1" fmla="*/ 905677 h 1565563"/>
              <a:gd name="connsiteX2" fmla="*/ 489785 w 1824671"/>
              <a:gd name="connsiteY2" fmla="*/ 919531 h 1565563"/>
              <a:gd name="connsiteX3" fmla="*/ 1154803 w 1824671"/>
              <a:gd name="connsiteY3" fmla="*/ 60549 h 1565563"/>
              <a:gd name="connsiteX4" fmla="*/ 1722840 w 1824671"/>
              <a:gd name="connsiteY4" fmla="*/ 143677 h 1565563"/>
              <a:gd name="connsiteX5" fmla="*/ 1778258 w 1824671"/>
              <a:gd name="connsiteY5" fmla="*/ 725568 h 1565563"/>
              <a:gd name="connsiteX6" fmla="*/ 1224076 w 1824671"/>
              <a:gd name="connsiteY6" fmla="*/ 1487568 h 1565563"/>
              <a:gd name="connsiteX7" fmla="*/ 545203 w 1824671"/>
              <a:gd name="connsiteY7" fmla="*/ 1501422 h 156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4671" h="1565563">
                <a:moveTo>
                  <a:pt x="281967" y="517749"/>
                </a:moveTo>
                <a:cubicBezTo>
                  <a:pt x="126103" y="678231"/>
                  <a:pt x="-29760" y="838713"/>
                  <a:pt x="4876" y="905677"/>
                </a:cubicBezTo>
                <a:cubicBezTo>
                  <a:pt x="39512" y="972641"/>
                  <a:pt x="298131" y="1060386"/>
                  <a:pt x="489785" y="919531"/>
                </a:cubicBezTo>
                <a:cubicBezTo>
                  <a:pt x="681440" y="778676"/>
                  <a:pt x="949294" y="189858"/>
                  <a:pt x="1154803" y="60549"/>
                </a:cubicBezTo>
                <a:cubicBezTo>
                  <a:pt x="1360312" y="-68760"/>
                  <a:pt x="1618931" y="32840"/>
                  <a:pt x="1722840" y="143677"/>
                </a:cubicBezTo>
                <a:cubicBezTo>
                  <a:pt x="1826749" y="254513"/>
                  <a:pt x="1861385" y="501586"/>
                  <a:pt x="1778258" y="725568"/>
                </a:cubicBezTo>
                <a:cubicBezTo>
                  <a:pt x="1695131" y="949550"/>
                  <a:pt x="1429585" y="1358259"/>
                  <a:pt x="1224076" y="1487568"/>
                </a:cubicBezTo>
                <a:cubicBezTo>
                  <a:pt x="1018567" y="1616877"/>
                  <a:pt x="781885" y="1559149"/>
                  <a:pt x="545203" y="150142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/>
          <p:nvPr/>
        </p:nvCxnSpPr>
        <p:spPr>
          <a:xfrm flipV="1">
            <a:off x="5462568" y="1944618"/>
            <a:ext cx="2493808" cy="8210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y" descr="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0954" y="202042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z" descr="z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128" y="1299762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r}" descr="{\bf 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470" y="1669003"/>
            <a:ext cx="105459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{\bf r}\ :\ \left\{ \begin{array.." descr="{\bf r}\ :\ \left\{ \begin{array}{l}x=x(t)\\y=y(t)\\ z=z(t)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3915522"/>
            <a:ext cx="1635279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eller}" descr="\mbox{eller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6490" y="4223209"/>
            <a:ext cx="430953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{\bf r}(t)=x(t){\bf i}+y(t){\bf .." descr="{\bf r}(t)=x(t){\bf i}+y(t){\bf j}+z(t){\bf k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077" y="4211952"/>
            <a:ext cx="277709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N\&quot;ar man skall beskriva d.." descr="\mbox{N\&quot;ar man skall beskriva den vektorv\&quot;arda funktionen }{\bf r}\mbox{ s\aa\ g\&quot;ors det ibland }\\&#10;\mbox{\&quot;aven p\aa\ formen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3279668"/>
            <a:ext cx="7466826" cy="48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LaTeX: \mbox{detta skrivs\&quot;att anv\&quot;and.." descr="\mbox{detta skrivs\&quot;att anv\&quot;ands}\\&#10;\mbox{mycket i Adams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305" y="4675650"/>
            <a:ext cx="2439899" cy="481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ktangel med rundade hörn 9"/>
          <p:cNvSpPr/>
          <p:nvPr/>
        </p:nvSpPr>
        <p:spPr>
          <a:xfrm>
            <a:off x="4680867" y="4012857"/>
            <a:ext cx="3059485" cy="583183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1" name="LaTeX: \mbox{Oavsett hur man v\&quot;aljer a.." descr="\mbox{Oavsett hur man v\&quot;aljer att beskriva }{\bf r}(t)\mbox{  s\aa \ s\&quot;ager man att }&#10;{\bf r}={\bf r}(t)\\&#10;\mbox{\&quot;ar en parameterframst\&quot;allning eller {\bf parametrisering }av kurvan.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3" y="5527237"/>
            <a:ext cx="6888751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Kurvor i }xy\mbox{-planet .." descr="\mbox{Kurvor i }xy\mbox{-planet kan betraktas som kurvor i rummet s.a. }z(t) \equiv 0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782" y="6281773"/>
            <a:ext cx="70983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4828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pil 14"/>
          <p:cNvCxnSpPr/>
          <p:nvPr/>
        </p:nvCxnSpPr>
        <p:spPr>
          <a:xfrm flipV="1">
            <a:off x="2153314" y="4316723"/>
            <a:ext cx="0" cy="10564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pil 15"/>
          <p:cNvCxnSpPr/>
          <p:nvPr/>
        </p:nvCxnSpPr>
        <p:spPr>
          <a:xfrm>
            <a:off x="1721266" y="5085184"/>
            <a:ext cx="150415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Ellips 16"/>
          <p:cNvSpPr/>
          <p:nvPr/>
        </p:nvSpPr>
        <p:spPr>
          <a:xfrm>
            <a:off x="2998304" y="4051123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8" name="Rak pil 17"/>
          <p:cNvCxnSpPr>
            <a:endCxn id="17" idx="2"/>
          </p:cNvCxnSpPr>
          <p:nvPr/>
        </p:nvCxnSpPr>
        <p:spPr>
          <a:xfrm flipV="1">
            <a:off x="2153314" y="4090352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65" y="519393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LaTeX: {\bf r}(t)" descr="{\bf r}(t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3764" y="4496236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pil 26"/>
          <p:cNvCxnSpPr/>
          <p:nvPr/>
        </p:nvCxnSpPr>
        <p:spPr>
          <a:xfrm flipV="1">
            <a:off x="1721266" y="4815890"/>
            <a:ext cx="1327827" cy="4105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y" descr="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1725" y="4845255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973" y="4316723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6"/>
          <p:cNvCxnSpPr/>
          <p:nvPr/>
        </p:nvCxnSpPr>
        <p:spPr>
          <a:xfrm>
            <a:off x="2153314" y="3645024"/>
            <a:ext cx="2736304" cy="1404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pil 39"/>
          <p:cNvCxnSpPr/>
          <p:nvPr/>
        </p:nvCxnSpPr>
        <p:spPr>
          <a:xfrm>
            <a:off x="3033241" y="4077072"/>
            <a:ext cx="976428" cy="510696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(a,b,c)" descr="(a,b,c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8304" y="3765322"/>
            <a:ext cx="55984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LaTeX: {\bf v}=(v_1,v_2,v_3)" descr="{\bf v}=(v_1,v_2,v_3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866" y="4319943"/>
            <a:ext cx="119520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LaTeX: \mbox{Kom t.ex. ih\aa g fr\aa n .." descr="\mbox{Kom t.ex. ih\aa g fr\aa n tidigare kurser att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1628800"/>
            <a:ext cx="4040025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\left\{ \begin{array}{l}x=a+tv_1.." descr="\left\{ \begin{array}{l}x=a+tv_1\\y=b+tv_2\\z=c+tv_3\end{array}\right.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6141" y="2095976"/>
            <a:ext cx="1480344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och det blir samma linje o.." descr="\mbox{och det blir samma linje oavsett vilken punkt }(a,b,c)\mbox{ p\aa \ linjen man v\&quot;aljer}\\&#10;\mbox{och oavsett vilken riktningsvektor } {\bf v}=(v_1,v_2,v_3)\mbox{ f\&quot;or linjen man v\&quot;aljer.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6" y="5733256"/>
            <a:ext cx="7714200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LaTeX: \mbox{Varje kurva kan parametris.." descr="\mbox{Varje kurva kan parametriseras p\aa\ o\&quot;andligt m\aa nga s\&quot;att (eftersom en}\\&#10;\mbox{partikel kan genoml\&quot;opa kurvan med varierande farter och riktningar)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187" y="620688"/>
            <a:ext cx="7168672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LaTeX: \mbox{\&quot;ar en parameterframst\&quot;a.." descr="\mbox{\&quot;ar en parameterframst\&quot;allning av en linje i rummet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3135247"/>
            <a:ext cx="5222218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01673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LaTeX: \left\{ \begin{array}{l}x=\ln{t}.." descr="\left\{ \begin{array}{l}x=\ln{t}\\y=(1-\ln{t})^2\end{array}\right.\ \ \Rightarrow \ \ y=(1-x)^2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88" y="1556792"/>
            <a:ext cx="3855145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{\bf forts. Exempel}: \ Pa.." descr="\mbox{{\bf forts. Exempel}: \ Parametriseringen  } {\bf r}(t)=(\ln{t},(1-\ln{t})^2)\ ,\ 0&lt;t&lt;\infty\\&#10;\mbox{beskriver samma kurva som i det tidigare exemplet ty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8" y="764704"/>
            <a:ext cx="7669934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och varje punkt p\aa \ par.." descr="\mbox{och varje punkt p\aa \ parabeln motsvaras av n\aa got  }t \mbox{ s.a. } 0&lt;t&lt;\inft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8" y="2352274"/>
            <a:ext cx="680412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 flipV="1">
            <a:off x="2627784" y="3481760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>
            <a:off x="2195736" y="4808906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821" y="489595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y" descr="y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3512762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Frihandsfigur 29"/>
          <p:cNvSpPr/>
          <p:nvPr/>
        </p:nvSpPr>
        <p:spPr>
          <a:xfrm>
            <a:off x="2367943" y="3849090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6" name="LaTeX: 1" descr="1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1875" y="4917918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LaTeX: 1" descr="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8341" y="4228687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LaTeX: y=(1-x)^2" descr="y=(1-x)^2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114" y="3794396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Ellips 38"/>
          <p:cNvSpPr/>
          <p:nvPr/>
        </p:nvSpPr>
        <p:spPr>
          <a:xfrm>
            <a:off x="4163287" y="4243457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1" name="Rak pil 40"/>
          <p:cNvCxnSpPr>
            <a:stCxn id="52" idx="1"/>
            <a:endCxn id="39" idx="6"/>
          </p:cNvCxnSpPr>
          <p:nvPr/>
        </p:nvCxnSpPr>
        <p:spPr>
          <a:xfrm flipH="1" flipV="1">
            <a:off x="4233160" y="4282686"/>
            <a:ext cx="479643" cy="13394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pil 41"/>
          <p:cNvCxnSpPr>
            <a:endCxn id="43" idx="5"/>
          </p:cNvCxnSpPr>
          <p:nvPr/>
        </p:nvCxnSpPr>
        <p:spPr>
          <a:xfrm flipH="1" flipV="1">
            <a:off x="3394887" y="4830761"/>
            <a:ext cx="365907" cy="326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Ellips 42"/>
          <p:cNvSpPr/>
          <p:nvPr/>
        </p:nvSpPr>
        <p:spPr>
          <a:xfrm>
            <a:off x="3335247" y="476379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4" name="Rak pil 43"/>
          <p:cNvCxnSpPr>
            <a:endCxn id="45" idx="7"/>
          </p:cNvCxnSpPr>
          <p:nvPr/>
        </p:nvCxnSpPr>
        <p:spPr>
          <a:xfrm flipH="1">
            <a:off x="2674887" y="3604067"/>
            <a:ext cx="384945" cy="64026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Ellips 44"/>
          <p:cNvSpPr/>
          <p:nvPr/>
        </p:nvSpPr>
        <p:spPr>
          <a:xfrm>
            <a:off x="2615247" y="4232842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9" name="Rak 48"/>
          <p:cNvCxnSpPr>
            <a:stCxn id="52" idx="0"/>
            <a:endCxn id="52" idx="2"/>
          </p:cNvCxnSpPr>
          <p:nvPr/>
        </p:nvCxnSpPr>
        <p:spPr>
          <a:xfrm>
            <a:off x="6226578" y="4149080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ktangel med rundade hörn 51"/>
          <p:cNvSpPr/>
          <p:nvPr/>
        </p:nvSpPr>
        <p:spPr>
          <a:xfrm>
            <a:off x="4712803" y="4149080"/>
            <a:ext cx="3027549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3" name="Rak 52"/>
          <p:cNvCxnSpPr/>
          <p:nvPr/>
        </p:nvCxnSpPr>
        <p:spPr>
          <a:xfrm>
            <a:off x="5292080" y="5126141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ktangel med rundade hörn 53"/>
          <p:cNvSpPr/>
          <p:nvPr/>
        </p:nvSpPr>
        <p:spPr>
          <a:xfrm>
            <a:off x="3779913" y="5126141"/>
            <a:ext cx="2808312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5" name="Rak 54"/>
          <p:cNvCxnSpPr/>
          <p:nvPr/>
        </p:nvCxnSpPr>
        <p:spPr>
          <a:xfrm>
            <a:off x="4394659" y="3068960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ktangel med rundade hörn 55"/>
          <p:cNvSpPr/>
          <p:nvPr/>
        </p:nvSpPr>
        <p:spPr>
          <a:xfrm>
            <a:off x="2840595" y="3068960"/>
            <a:ext cx="2883533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7" name="LaTeX: {\bf r}(1)=(0,1)" descr="{\bf r}(1)=(0,1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2510" y="3245477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H\&quot;ar \&quot;ar partikeln}\\&#10;\m.." descr="\mbox{H\&quot;ar \&quot;ar partikeln}\\&#10;\mbox{vid tiden } t=1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6841" y="3140969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H\&quot;ar \&quot;ar partikeln}\\&#10;\m.." descr="\mbox{H\&quot;ar \&quot;ar partikeln}\\&#10;\mbox{vid tiden } t=e^2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3460" y="4209744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{\bf r}(e^2)=(2,1)" descr="{\bf r}(e^2)=(2,1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5535" y="4295203"/>
            <a:ext cx="1063712" cy="195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\&quot;ar \&quot;ar partikeln}\\&#10;\m.." descr="\mbox{H\&quot;ar \&quot;ar partikeln}\\&#10;\mbox{vid tiden } t=e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6910" y="5240957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Notera speciellt att i den.." descr="\mbox{Notera speciellt att i denna parametrisering s\aa\  genoml\&quot;ops kurvan i den }\\&#10;\mbox{andra riktningen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9" y="6093297"/>
            <a:ext cx="7401730" cy="48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{\bf r}(e)=(1,0)" descr="{\bf r}(e)=(1,0)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9431" y="5310915"/>
            <a:ext cx="97908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1603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9" grpId="0" animBg="1"/>
      <p:bldP spid="43" grpId="0" animBg="1"/>
      <p:bldP spid="45" grpId="0" animBg="1"/>
      <p:bldP spid="52" grpId="0" animBg="1"/>
      <p:bldP spid="54" grpId="0" animBg="1"/>
      <p:bldP spid="56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H\&quot;ar \&quot;ar n\aa gra fler e.." descr="\mbox{H\&quot;ar \&quot;ar n\aa gra fler exempel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620688"/>
            <a:ext cx="272503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}: En funktion.." descr="\mbox{{\bf Exempel}: En funktionskurva }y=f(x) \mbox{ parametriseras naturligt av; 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263689"/>
            <a:ext cx="7073632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{\bf r}\ :\ \left\{ \begin{array.." descr="{\bf r}\ :\ \left\{ \begin{array}{l}x=t\\y=f(t)\end{array}\right.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2243200"/>
            <a:ext cx="1598823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Rak pil 16"/>
          <p:cNvCxnSpPr/>
          <p:nvPr/>
        </p:nvCxnSpPr>
        <p:spPr>
          <a:xfrm flipV="1">
            <a:off x="4903544" y="1694865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4471496" y="3022011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5581" y="3109055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LaTeX: y" descr="y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520" y="1725867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y=f(x)" descr="y=f(x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5874" y="2099432"/>
            <a:ext cx="700462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rihandsfigur 6"/>
          <p:cNvSpPr/>
          <p:nvPr/>
        </p:nvSpPr>
        <p:spPr>
          <a:xfrm>
            <a:off x="4283590" y="2155569"/>
            <a:ext cx="2992581" cy="1273431"/>
          </a:xfrm>
          <a:custGeom>
            <a:avLst/>
            <a:gdLst>
              <a:gd name="connsiteX0" fmla="*/ 0 w 2992581"/>
              <a:gd name="connsiteY0" fmla="*/ 427110 h 1273431"/>
              <a:gd name="connsiteX1" fmla="*/ 484909 w 2992581"/>
              <a:gd name="connsiteY1" fmla="*/ 39183 h 1273431"/>
              <a:gd name="connsiteX2" fmla="*/ 1537854 w 2992581"/>
              <a:gd name="connsiteY2" fmla="*/ 1272238 h 1273431"/>
              <a:gd name="connsiteX3" fmla="*/ 2992581 w 2992581"/>
              <a:gd name="connsiteY3" fmla="*/ 219292 h 127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2581" h="1273431">
                <a:moveTo>
                  <a:pt x="0" y="427110"/>
                </a:moveTo>
                <a:cubicBezTo>
                  <a:pt x="114300" y="162719"/>
                  <a:pt x="228600" y="-101672"/>
                  <a:pt x="484909" y="39183"/>
                </a:cubicBezTo>
                <a:cubicBezTo>
                  <a:pt x="741218" y="180038"/>
                  <a:pt x="1119909" y="1242220"/>
                  <a:pt x="1537854" y="1272238"/>
                </a:cubicBezTo>
                <a:cubicBezTo>
                  <a:pt x="1955799" y="1302256"/>
                  <a:pt x="2474190" y="760774"/>
                  <a:pt x="2992581" y="21929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/>
          <p:nvPr/>
        </p:nvCxnSpPr>
        <p:spPr>
          <a:xfrm flipV="1">
            <a:off x="4903544" y="4244614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pil 27"/>
          <p:cNvCxnSpPr/>
          <p:nvPr/>
        </p:nvCxnSpPr>
        <p:spPr>
          <a:xfrm>
            <a:off x="4471496" y="5571760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x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5581" y="5658804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520" y="427561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Frihandsfigur 31"/>
          <p:cNvSpPr/>
          <p:nvPr/>
        </p:nvSpPr>
        <p:spPr>
          <a:xfrm rot="5400000">
            <a:off x="4828701" y="4649419"/>
            <a:ext cx="1902355" cy="1273431"/>
          </a:xfrm>
          <a:custGeom>
            <a:avLst/>
            <a:gdLst>
              <a:gd name="connsiteX0" fmla="*/ 0 w 2992581"/>
              <a:gd name="connsiteY0" fmla="*/ 427110 h 1273431"/>
              <a:gd name="connsiteX1" fmla="*/ 484909 w 2992581"/>
              <a:gd name="connsiteY1" fmla="*/ 39183 h 1273431"/>
              <a:gd name="connsiteX2" fmla="*/ 1537854 w 2992581"/>
              <a:gd name="connsiteY2" fmla="*/ 1272238 h 1273431"/>
              <a:gd name="connsiteX3" fmla="*/ 2992581 w 2992581"/>
              <a:gd name="connsiteY3" fmla="*/ 219292 h 127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2581" h="1273431">
                <a:moveTo>
                  <a:pt x="0" y="427110"/>
                </a:moveTo>
                <a:cubicBezTo>
                  <a:pt x="114300" y="162719"/>
                  <a:pt x="228600" y="-101672"/>
                  <a:pt x="484909" y="39183"/>
                </a:cubicBezTo>
                <a:cubicBezTo>
                  <a:pt x="741218" y="180038"/>
                  <a:pt x="1119909" y="1242220"/>
                  <a:pt x="1537854" y="1272238"/>
                </a:cubicBezTo>
                <a:cubicBezTo>
                  <a:pt x="1955799" y="1302256"/>
                  <a:pt x="2474190" y="760774"/>
                  <a:pt x="2992581" y="21929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x=g(y)" descr="x=g(y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6363" y="5859794"/>
            <a:ext cx="684838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{\bf r}\ :\ \left\{ \begin{array.." descr="{\bf r}\ :\ \left\{ \begin{array}{l}x=g(t)\\y=t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4749122"/>
            <a:ext cx="1588407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{\bf Exempel}: En funktion.." descr="\mbox{{\bf Exempel}: En funktionskurva }x=g(y) \mbox{ parametriseras naturligt av;  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813438"/>
            <a:ext cx="705280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6607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Rak pil 16"/>
          <p:cNvCxnSpPr/>
          <p:nvPr/>
        </p:nvCxnSpPr>
        <p:spPr>
          <a:xfrm flipH="1" flipV="1">
            <a:off x="5836252" y="1268760"/>
            <a:ext cx="13807" cy="1753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4716016" y="2276872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6203" y="2363916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LaTeX: y" descr="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4035" y="1294093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 En cirkel }.." descr="\mbox{{\bf Exempel}: En cirkel }x^2+y^2=R^2 \mbox{ i }xy\mbox{-planet parametriseras naturligt av;  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764704"/>
            <a:ext cx="7759773" cy="236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Ellips 2"/>
          <p:cNvSpPr/>
          <p:nvPr/>
        </p:nvSpPr>
        <p:spPr>
          <a:xfrm>
            <a:off x="5273995" y="1700808"/>
            <a:ext cx="1124514" cy="111354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x^2+y^2=R^2" descr="x^2+y^2=R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097" y="1732712"/>
            <a:ext cx="1072827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R" descr="R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915" y="2348880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9915" y="1668688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{\bf r}\ :\ \left\{ \begin{array.." descr="{\bf r}\ :\ \left\{ \begin{array}{l}x=R\cos{t}\\y=R\sin{t}\end{array}\right.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1700808"/>
            <a:ext cx="1878748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men det finns som sagt o\&quot;.." descr="\mbox{men det finns som sagt o\&quot;andligt m\aa nga andra s\&quot;att att parametrisera en cirkel. 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987" y="3216372"/>
            <a:ext cx="8142556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0\leq t &lt;2\pi" descr="0\leq t &lt;2\pi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289" y="2513977"/>
            <a:ext cx="1092358" cy="18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{\bf r}\ :\ \left\{ \begin{array.." descr="{\bf r}\ :\ \left\{ \begin{array}{l}x=t\\y=\sqrt{R^2-t^2}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4896140"/>
            <a:ext cx="2180805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" name="Rak pil 37"/>
          <p:cNvCxnSpPr/>
          <p:nvPr/>
        </p:nvCxnSpPr>
        <p:spPr>
          <a:xfrm>
            <a:off x="4716016" y="5555816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LaTeX: x" descr="x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6203" y="564286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LaTeX: y" descr="y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4035" y="4573037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LaTeX: x^2+y^2=R^2" descr="x^2+y^2=R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097" y="4938693"/>
            <a:ext cx="1072827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LaTeX: R" descr="R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915" y="5627824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R" descr="R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9915" y="4947632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-R\leq t &lt;R" descr="-R\leq t &lt;R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3056" y="5662064"/>
            <a:ext cx="1266823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/>
          <p:nvPr/>
        </p:nvCxnSpPr>
        <p:spPr>
          <a:xfrm flipH="1" flipV="1">
            <a:off x="5854337" y="4556069"/>
            <a:ext cx="13807" cy="1753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LaTeX: \mbox{om man t.ex. bara vill bes.." descr="\mbox{om man t.ex. bara vill beskriva den \&quot;ovre delen av cirkeln s\aa\ kan man ocks\aa\ }\\&#10;\mbox{t\&quot;anka sig att se det som en funktionskurva och v\&quot;alja parametriseringen; 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869900"/>
            <a:ext cx="7865239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irkel 4"/>
          <p:cNvSpPr/>
          <p:nvPr/>
        </p:nvSpPr>
        <p:spPr>
          <a:xfrm rot="5400000">
            <a:off x="5280796" y="5022827"/>
            <a:ext cx="1169447" cy="1065978"/>
          </a:xfrm>
          <a:prstGeom prst="pie">
            <a:avLst>
              <a:gd name="adj1" fmla="val 5447867"/>
              <a:gd name="adj2" fmla="val 16200000"/>
            </a:avLst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pic>
        <p:nvPicPr>
          <p:cNvPr id="6" name="LaTeX: y\geq 0" descr="y\geq 0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1127" y="5170682"/>
            <a:ext cx="438765" cy="15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431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Rak pil 16"/>
          <p:cNvCxnSpPr/>
          <p:nvPr/>
        </p:nvCxnSpPr>
        <p:spPr>
          <a:xfrm flipH="1" flipV="1">
            <a:off x="7259278" y="1268761"/>
            <a:ext cx="26935" cy="252027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6146018" y="2841987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6205" y="2929031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0\leq t &lt;2\pi" descr="0\leq t &lt;2\pi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0225" y="2931566"/>
            <a:ext cx="1092358" cy="18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Ibland vill man ocks\aa\ s.." descr="\mbox{Ibland vill man ocks\aa\ studera sk\&quot;arningskurvan mellan tv\aa\ ytor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512630"/>
            <a:ext cx="6594508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Ellips 32"/>
          <p:cNvSpPr/>
          <p:nvPr/>
        </p:nvSpPr>
        <p:spPr>
          <a:xfrm>
            <a:off x="6804248" y="1570903"/>
            <a:ext cx="963930" cy="23594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3" name="Rak 12"/>
          <p:cNvCxnSpPr>
            <a:endCxn id="29" idx="2"/>
          </p:cNvCxnSpPr>
          <p:nvPr/>
        </p:nvCxnSpPr>
        <p:spPr>
          <a:xfrm>
            <a:off x="6804248" y="1700808"/>
            <a:ext cx="0" cy="17542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>
            <a:stCxn id="33" idx="6"/>
            <a:endCxn id="29" idx="6"/>
          </p:cNvCxnSpPr>
          <p:nvPr/>
        </p:nvCxnSpPr>
        <p:spPr>
          <a:xfrm>
            <a:off x="7768178" y="1688877"/>
            <a:ext cx="0" cy="1766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ihandsfigur 2"/>
          <p:cNvSpPr/>
          <p:nvPr/>
        </p:nvSpPr>
        <p:spPr>
          <a:xfrm>
            <a:off x="6158376" y="1498895"/>
            <a:ext cx="2518080" cy="1778852"/>
          </a:xfrm>
          <a:custGeom>
            <a:avLst/>
            <a:gdLst>
              <a:gd name="connsiteX0" fmla="*/ 0 w 2258291"/>
              <a:gd name="connsiteY0" fmla="*/ 1413164 h 1634837"/>
              <a:gd name="connsiteX1" fmla="*/ 526472 w 2258291"/>
              <a:gd name="connsiteY1" fmla="*/ 1634837 h 1634837"/>
              <a:gd name="connsiteX2" fmla="*/ 2258291 w 2258291"/>
              <a:gd name="connsiteY2" fmla="*/ 249382 h 1634837"/>
              <a:gd name="connsiteX3" fmla="*/ 1690254 w 2258291"/>
              <a:gd name="connsiteY3" fmla="*/ 0 h 1634837"/>
              <a:gd name="connsiteX4" fmla="*/ 0 w 2258291"/>
              <a:gd name="connsiteY4" fmla="*/ 1413164 h 163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8291" h="1634837">
                <a:moveTo>
                  <a:pt x="0" y="1413164"/>
                </a:moveTo>
                <a:lnTo>
                  <a:pt x="526472" y="1634837"/>
                </a:lnTo>
                <a:lnTo>
                  <a:pt x="2258291" y="249382"/>
                </a:lnTo>
                <a:lnTo>
                  <a:pt x="1690254" y="0"/>
                </a:lnTo>
                <a:lnTo>
                  <a:pt x="0" y="1413164"/>
                </a:lnTo>
                <a:close/>
              </a:path>
            </a:pathLst>
          </a:custGeom>
          <a:noFill/>
          <a:ln w="12700"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Ellips 8"/>
          <p:cNvSpPr/>
          <p:nvPr/>
        </p:nvSpPr>
        <p:spPr>
          <a:xfrm rot="19392077">
            <a:off x="6682264" y="2394728"/>
            <a:ext cx="1191066" cy="229336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pic>
        <p:nvPicPr>
          <p:cNvPr id="21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4037" y="1354879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 Sk\&quot;arnings.." descr="\mbox{{\bf Exempel}: Sk\&quot;arningskurvan mellan cylindern }x^2+y^2=4\\&#10;\mbox{och planet  }z=x+3y+2\mbox{ kan t.ex. parametriseras av; 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669" y="1032371"/>
            <a:ext cx="6013826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Ellips 28"/>
          <p:cNvSpPr/>
          <p:nvPr/>
        </p:nvSpPr>
        <p:spPr>
          <a:xfrm>
            <a:off x="6804248" y="3337069"/>
            <a:ext cx="963930" cy="23594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6" name="Rak pil 15"/>
          <p:cNvCxnSpPr/>
          <p:nvPr/>
        </p:nvCxnSpPr>
        <p:spPr>
          <a:xfrm flipH="1" flipV="1">
            <a:off x="6971246" y="4283821"/>
            <a:ext cx="10392" cy="224152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>
            <a:off x="6146018" y="5996226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LaTeX: x" descr="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6205" y="608327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LaTeX: z" descr="z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6005" y="4365104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Rak pil 5"/>
          <p:cNvCxnSpPr/>
          <p:nvPr/>
        </p:nvCxnSpPr>
        <p:spPr>
          <a:xfrm flipV="1">
            <a:off x="6444208" y="2571960"/>
            <a:ext cx="2016224" cy="43976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2189" y="2636912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0" name="Rak pil 39"/>
          <p:cNvCxnSpPr/>
          <p:nvPr/>
        </p:nvCxnSpPr>
        <p:spPr>
          <a:xfrm flipV="1">
            <a:off x="6202757" y="5670029"/>
            <a:ext cx="2276013" cy="5252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LaTeX: y" descr="y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4290" y="573325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{\bf Exempel}: Sk\&quot;arnings.." descr="\mbox{{\bf Exempel}: Sk\&quot;arningskurvan mellan paraboloiden }z=x^2+y^2 &#10;\\ \mbox{och planet  }x=2-3y\mbox{ kan t.ex. parametriseras av; 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898585"/>
            <a:ext cx="6383590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{\bf r}\ :\ \left\{ \begin{array.." descr="{\bf r}\ :\ \left\{ \begin{array}{l}x=2-3t\\y=t\\ z=(2-3t)^2+t^2\end{array}\right.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3203" y="4817074"/>
            <a:ext cx="2605249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-\infty&lt; t &lt;\infty" descr="-\infty&lt; t &lt;\infty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126" y="5797774"/>
            <a:ext cx="1368377" cy="15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rihandsfigur 14"/>
          <p:cNvSpPr/>
          <p:nvPr/>
        </p:nvSpPr>
        <p:spPr>
          <a:xfrm>
            <a:off x="7439891" y="4283821"/>
            <a:ext cx="595745" cy="1953491"/>
          </a:xfrm>
          <a:custGeom>
            <a:avLst/>
            <a:gdLst>
              <a:gd name="connsiteX0" fmla="*/ 27709 w 595745"/>
              <a:gd name="connsiteY0" fmla="*/ 1801091 h 1953491"/>
              <a:gd name="connsiteX1" fmla="*/ 595745 w 595745"/>
              <a:gd name="connsiteY1" fmla="*/ 1953491 h 1953491"/>
              <a:gd name="connsiteX2" fmla="*/ 568036 w 595745"/>
              <a:gd name="connsiteY2" fmla="*/ 207818 h 1953491"/>
              <a:gd name="connsiteX3" fmla="*/ 0 w 595745"/>
              <a:gd name="connsiteY3" fmla="*/ 0 h 1953491"/>
              <a:gd name="connsiteX4" fmla="*/ 27709 w 595745"/>
              <a:gd name="connsiteY4" fmla="*/ 1801091 h 1953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5745" h="1953491">
                <a:moveTo>
                  <a:pt x="27709" y="1801091"/>
                </a:moveTo>
                <a:lnTo>
                  <a:pt x="595745" y="1953491"/>
                </a:lnTo>
                <a:lnTo>
                  <a:pt x="568036" y="207818"/>
                </a:lnTo>
                <a:lnTo>
                  <a:pt x="0" y="0"/>
                </a:lnTo>
                <a:lnTo>
                  <a:pt x="27709" y="1801091"/>
                </a:ln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8" name="Frihandsfigur 27"/>
          <p:cNvSpPr/>
          <p:nvPr/>
        </p:nvSpPr>
        <p:spPr>
          <a:xfrm>
            <a:off x="5791200" y="4668982"/>
            <a:ext cx="2369127" cy="1343949"/>
          </a:xfrm>
          <a:custGeom>
            <a:avLst/>
            <a:gdLst>
              <a:gd name="connsiteX0" fmla="*/ 0 w 2369127"/>
              <a:gd name="connsiteY0" fmla="*/ 13854 h 1343949"/>
              <a:gd name="connsiteX1" fmla="*/ 429491 w 2369127"/>
              <a:gd name="connsiteY1" fmla="*/ 858982 h 1343949"/>
              <a:gd name="connsiteX2" fmla="*/ 1177636 w 2369127"/>
              <a:gd name="connsiteY2" fmla="*/ 1343891 h 1343949"/>
              <a:gd name="connsiteX3" fmla="*/ 1953491 w 2369127"/>
              <a:gd name="connsiteY3" fmla="*/ 831273 h 1343949"/>
              <a:gd name="connsiteX4" fmla="*/ 2369127 w 2369127"/>
              <a:gd name="connsiteY4" fmla="*/ 0 h 134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9127" h="1343949">
                <a:moveTo>
                  <a:pt x="0" y="13854"/>
                </a:moveTo>
                <a:cubicBezTo>
                  <a:pt x="116609" y="325581"/>
                  <a:pt x="233218" y="637309"/>
                  <a:pt x="429491" y="858982"/>
                </a:cubicBezTo>
                <a:cubicBezTo>
                  <a:pt x="625764" y="1080655"/>
                  <a:pt x="923636" y="1348509"/>
                  <a:pt x="1177636" y="1343891"/>
                </a:cubicBezTo>
                <a:cubicBezTo>
                  <a:pt x="1431636" y="1339273"/>
                  <a:pt x="1754909" y="1055255"/>
                  <a:pt x="1953491" y="831273"/>
                </a:cubicBezTo>
                <a:cubicBezTo>
                  <a:pt x="2152073" y="607291"/>
                  <a:pt x="2260600" y="303645"/>
                  <a:pt x="2369127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5791200" y="4537655"/>
            <a:ext cx="2369127" cy="272186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2" name="Frihandsfigur 31"/>
          <p:cNvSpPr/>
          <p:nvPr/>
        </p:nvSpPr>
        <p:spPr>
          <a:xfrm>
            <a:off x="7504786" y="4591807"/>
            <a:ext cx="360045" cy="981075"/>
          </a:xfrm>
          <a:custGeom>
            <a:avLst/>
            <a:gdLst>
              <a:gd name="connsiteX0" fmla="*/ 0 w 360218"/>
              <a:gd name="connsiteY0" fmla="*/ 0 h 981135"/>
              <a:gd name="connsiteX1" fmla="*/ 83127 w 360218"/>
              <a:gd name="connsiteY1" fmla="*/ 817418 h 981135"/>
              <a:gd name="connsiteX2" fmla="*/ 221672 w 360218"/>
              <a:gd name="connsiteY2" fmla="*/ 928255 h 981135"/>
              <a:gd name="connsiteX3" fmla="*/ 360218 w 360218"/>
              <a:gd name="connsiteY3" fmla="*/ 180109 h 98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218" h="981135">
                <a:moveTo>
                  <a:pt x="0" y="0"/>
                </a:moveTo>
                <a:cubicBezTo>
                  <a:pt x="23091" y="331354"/>
                  <a:pt x="46182" y="662709"/>
                  <a:pt x="83127" y="817418"/>
                </a:cubicBezTo>
                <a:cubicBezTo>
                  <a:pt x="120072" y="972127"/>
                  <a:pt x="175490" y="1034473"/>
                  <a:pt x="221672" y="928255"/>
                </a:cubicBezTo>
                <a:cubicBezTo>
                  <a:pt x="267854" y="822037"/>
                  <a:pt x="314036" y="501073"/>
                  <a:pt x="360218" y="18010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pic>
        <p:nvPicPr>
          <p:cNvPr id="4" name="LaTeX: {\bf r}\ :\ \left\{ \begin{array.." descr="{\bf r}\ :\ \left\{ \begin{array}{l}x=2\cos{t}\\y=2\sin{t}\\ z=2\cos{t }+6\sin{t}+2\end{array}\right.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5304" y="1950867"/>
            <a:ext cx="3103904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0711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8" grpId="0" animBg="1"/>
      <p:bldP spid="30" grpId="0" animBg="1"/>
      <p:bldP spid="32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LaTeX: \mbox{Antag nu att }{\bf r}(t)\m.." descr="\mbox{Antag nu att }{\bf r}(t)\mbox{ beskriver positionen hos en partikel som r\&quot;or sig}\\&#10;\mbox{l\&quot;angs en kurva i rummet/planet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1" y="764707"/>
            <a:ext cx="6824950" cy="504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\frac{{\bf r}(t+\D.." descr="\displaystyle{\frac{{\bf r}(t+\Delta t)-{\bf r}(t)}{\Delta t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2720608"/>
            <a:ext cx="166131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{\bf r}(t)" descr="{\bf r}(t)"/>
          <p:cNvPicPr/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7133" y="3082558"/>
            <a:ext cx="285115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pil 6"/>
          <p:cNvCxnSpPr>
            <a:stCxn id="13" idx="6"/>
          </p:cNvCxnSpPr>
          <p:nvPr/>
        </p:nvCxnSpPr>
        <p:spPr>
          <a:xfrm>
            <a:off x="4600266" y="2764707"/>
            <a:ext cx="1869377" cy="144496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{\bf r}(t+\Delta t)" descr="{\bf r}(t+\Delta t)"/>
          <p:cNvPicPr/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9858" y="3288298"/>
            <a:ext cx="741680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pil 8"/>
          <p:cNvCxnSpPr>
            <a:endCxn id="14" idx="3"/>
          </p:cNvCxnSpPr>
          <p:nvPr/>
        </p:nvCxnSpPr>
        <p:spPr>
          <a:xfrm flipV="1">
            <a:off x="4452248" y="2995245"/>
            <a:ext cx="1997417" cy="775019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{\bf r}(t+\Delta t)-{\bf r}(t)" descr="{\bf r}(t+\Delta t)-{\bf r}(t)"/>
          <p:cNvPicPr/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3283" y="2563763"/>
            <a:ext cx="1278255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3923928" y="2420888"/>
            <a:ext cx="3837305" cy="599440"/>
          </a:xfrm>
          <a:custGeom>
            <a:avLst/>
            <a:gdLst>
              <a:gd name="connsiteX0" fmla="*/ 0 w 3837709"/>
              <a:gd name="connsiteY0" fmla="*/ 0 h 599495"/>
              <a:gd name="connsiteX1" fmla="*/ 1717964 w 3837709"/>
              <a:gd name="connsiteY1" fmla="*/ 595746 h 599495"/>
              <a:gd name="connsiteX2" fmla="*/ 3837709 w 3837709"/>
              <a:gd name="connsiteY2" fmla="*/ 207818 h 5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7709" h="599495">
                <a:moveTo>
                  <a:pt x="0" y="0"/>
                </a:moveTo>
                <a:cubicBezTo>
                  <a:pt x="539173" y="280555"/>
                  <a:pt x="1078346" y="561110"/>
                  <a:pt x="1717964" y="595746"/>
                </a:cubicBezTo>
                <a:cubicBezTo>
                  <a:pt x="2357582" y="630382"/>
                  <a:pt x="3097645" y="419100"/>
                  <a:pt x="3837709" y="20781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12" name="Rak pil 11"/>
          <p:cNvCxnSpPr/>
          <p:nvPr/>
        </p:nvCxnSpPr>
        <p:spPr>
          <a:xfrm flipV="1">
            <a:off x="4444045" y="2759343"/>
            <a:ext cx="121285" cy="101092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Ellips 12"/>
          <p:cNvSpPr/>
          <p:nvPr/>
        </p:nvSpPr>
        <p:spPr>
          <a:xfrm>
            <a:off x="4530393" y="272547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4" name="Ellips 13"/>
          <p:cNvSpPr/>
          <p:nvPr/>
        </p:nvSpPr>
        <p:spPr>
          <a:xfrm>
            <a:off x="6439432" y="292827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Vi kan studera hur partike.." descr="\mbox{Vi kan studera hur partikelns position f\&quot;or\&quot;andras i f\&quot;orh\aa llande till tiden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1772817"/>
            <a:ext cx="7426458" cy="2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O}" descr="{\bf O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6779" y="3770266"/>
            <a:ext cx="151205" cy="129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Gr\&quot;ansv\&quot;ardet d\aa\  } \.." descr="\mbox{Gr\&quot;ansv\&quot;ardet d\aa\  } \Delta t\rightarrow 0\mbox{ ger {\bf hastigheten} hos partikeln vid tiden } t\\ \mbox{i punkten }{\bf r}(t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1" y="4221088"/>
            <a:ext cx="6922600" cy="496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{\bf r}'(t)=\lim_{.." descr="\displaystyle{{\bf r}'(t)=\lim_{\Delta t\rightarrow 0}\frac{{\bf r}(t+\Delta t)-{\bf r}(t)}{\Delta t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4735" y="4897999"/>
            <a:ext cx="298021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astigheten betecknas \&quot;av.." descr="\mbox{Hastigheten betecknas \&quot;aven  }{\bf v}(t)\mbox{ s\aa \ }{\bf r}'(t)={\bf v}(t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5877272"/>
            <a:ext cx="491495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0645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://www.vos.noaa.gov/MWL/dec_08/Images/Art2Fig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547" y="4437112"/>
            <a:ext cx="3348760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36" name="Picture 4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916831"/>
            <a:ext cx="2628191" cy="2182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LaTeX: \mbox{... eller s\aa\  kan man a.." descr="\mbox{... eller s\aa\  kan man anv\&quot;anda f\&quot;arg eller nivkurvor f\&quot;or att illustrera}\\&#10;\mbox{funktionsv\&quot;ardena }f(x,y,z)\mbox{ p\aa\ vissa utvalda ytor}\\&#10;\mbox{t.ex. p\aa \ plan parallella med koordinatplanen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764704"/>
            <a:ext cx="6791092" cy="756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 descr="http://www.mathworks.se/help/examples/graphics/FlowDataSetContoursInVolumeSlicePlanesExample_01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6" y="1658625"/>
            <a:ext cx="3515367" cy="2636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724763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LaTeX: \mbox{Notera att;}" descr="\mbox{Notera att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776" y="548680"/>
            <a:ext cx="1136623" cy="201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displaystyle{{\bf r}'(t)=\lim_{.." descr="\displaystyle{{\bf r}'(t)=\lim_{\Delta t\rightarrow 0}\frac{{\bf r}(t+\Delta t)-{\bf r}(t)}{\Delta t}=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980729"/>
            <a:ext cx="3247124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=x'(t){\bf i}+y'(t.." descr="\displaystyle{=x'(t){\bf i}+y'(t){\bf j}+z'(t){\bf k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7205" y="2492896"/>
            <a:ext cx="2527132" cy="24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>
            <a:off x="5803458" y="4309849"/>
            <a:ext cx="1445895" cy="7175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rihandsfigur 23"/>
          <p:cNvSpPr/>
          <p:nvPr/>
        </p:nvSpPr>
        <p:spPr>
          <a:xfrm>
            <a:off x="5127183" y="3966314"/>
            <a:ext cx="3837305" cy="599440"/>
          </a:xfrm>
          <a:custGeom>
            <a:avLst/>
            <a:gdLst>
              <a:gd name="connsiteX0" fmla="*/ 0 w 3837709"/>
              <a:gd name="connsiteY0" fmla="*/ 0 h 599495"/>
              <a:gd name="connsiteX1" fmla="*/ 1717964 w 3837709"/>
              <a:gd name="connsiteY1" fmla="*/ 595746 h 599495"/>
              <a:gd name="connsiteX2" fmla="*/ 3837709 w 3837709"/>
              <a:gd name="connsiteY2" fmla="*/ 207818 h 5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7709" h="599495">
                <a:moveTo>
                  <a:pt x="0" y="0"/>
                </a:moveTo>
                <a:cubicBezTo>
                  <a:pt x="539173" y="280555"/>
                  <a:pt x="1078346" y="561110"/>
                  <a:pt x="1717964" y="595746"/>
                </a:cubicBezTo>
                <a:cubicBezTo>
                  <a:pt x="2357582" y="630382"/>
                  <a:pt x="3097645" y="419100"/>
                  <a:pt x="3837709" y="20781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25" name="Rak pil 24"/>
          <p:cNvCxnSpPr/>
          <p:nvPr/>
        </p:nvCxnSpPr>
        <p:spPr>
          <a:xfrm>
            <a:off x="5803458" y="4309849"/>
            <a:ext cx="1445895" cy="55880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25"/>
          <p:cNvCxnSpPr/>
          <p:nvPr/>
        </p:nvCxnSpPr>
        <p:spPr>
          <a:xfrm>
            <a:off x="7249353" y="4382239"/>
            <a:ext cx="953770" cy="107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\displaystyle{\frac{{\bf r}(t+\D.." descr="\displaystyle{\frac{{\bf r}(t+\Delta t)-{\bf r}(t)}{\Delta t}}"/>
          <p:cNvPicPr/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8128" y="3923134"/>
            <a:ext cx="1321435" cy="386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\displaystyle{{\bf r}'(t)}" descr="\displaystyle{{\bf r}'(t)}"/>
          <p:cNvPicPr/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3478" y="4882619"/>
            <a:ext cx="358775" cy="202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Ellips 28"/>
          <p:cNvSpPr/>
          <p:nvPr/>
        </p:nvSpPr>
        <p:spPr>
          <a:xfrm>
            <a:off x="8133250" y="436221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L\&quot;angden av hastighetsvek.." descr="\mbox{L\&quot;angden av hastighetsvektorn ger ett m\aa tt p\aa \ partikelns {\bf fart} vid tiden }t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0" y="5661248"/>
            <a:ext cx="7632178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Man inser l\&quot;att att hasti.." descr="\mbox{Man inser l\&quot;att att hastighetsvektorn }\\&#10;\mbox{tangerar kurvan i }{\bf r}(t) \mbox{ och pekar i}\\&#10;\mbox{partikelns r\&quot;orelseriktning.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1" y="4005064"/>
            <a:ext cx="3778331" cy="75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displaystyle{v(t)=|{\bf v}(t)|=.." descr="\displaystyle{v(t)=|{\bf v}(t)|=|{\bf r}'(t)|=\sqrt{(x'(t))^2+(y'(t))^2+(z'(t))^2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6163980"/>
            <a:ext cx="5568547" cy="275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s\aa\ hastigheten \&quot;ar den.." descr="\mbox{s\aa\ hastigheten \&quot;ar den vektor som f\aa s genom att derivera }\\&#10;\mbox{positionsvektorn komponentvis 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2" y="3068961"/>
            <a:ext cx="5858887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11" y="1655036"/>
            <a:ext cx="7043075" cy="57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8080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9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Rak pil 42"/>
          <p:cNvCxnSpPr/>
          <p:nvPr/>
        </p:nvCxnSpPr>
        <p:spPr>
          <a:xfrm flipV="1">
            <a:off x="3203848" y="2996952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pil 43"/>
          <p:cNvCxnSpPr/>
          <p:nvPr/>
        </p:nvCxnSpPr>
        <p:spPr>
          <a:xfrm>
            <a:off x="2771800" y="4324098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885" y="4411142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LaTeX: y" descr="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4405" y="3017623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2944007" y="3364282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1" name="LaTeX: 1" descr="1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4405" y="3743879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y=(1-x)^2" descr="y=(1-x)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6178" y="3309588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Ellips 14"/>
          <p:cNvSpPr/>
          <p:nvPr/>
        </p:nvSpPr>
        <p:spPr>
          <a:xfrm>
            <a:off x="4739351" y="3758649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Ellips 22"/>
          <p:cNvSpPr/>
          <p:nvPr/>
        </p:nvSpPr>
        <p:spPr>
          <a:xfrm>
            <a:off x="3911311" y="4278986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3191311" y="374803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8" name="LaTeX:  {\bf r}(t)=(1-t,t^2)" descr=" {\bf r}(t)=(1-t,t^2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305" y="1268760"/>
            <a:ext cx="1656111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LaTeX: \mbox{{\bf Exempel}: \ Betrakta .." descr="\mbox{{\bf Exempel}: \ Betrakta å\aa ter igen den kurva i planet som beskrivs av 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4"/>
            <a:ext cx="6903067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 \mbox{Partikelns hastighet vid .." descr=" \mbox{Partikelns hastighet vid en viss tidpunkt } t\mbox{ \&quot;ar } {\bf r}'(t)=(-1,2t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717" y="1916832"/>
            <a:ext cx="631587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v(t)=|{\bf r}'(t)|=|(-1,2t)|=\sq.." descr="v(t)=|{\bf r}'(t)|=|(-1,2t)|=\sqrt{(-1)^2+(2t)^2}=\sqrt{1+4t^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0865" y="6093296"/>
            <a:ext cx="5716971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LaTeX:  \mbox{och partikelns fart vid e.." descr=" \mbox{och partikelns fart vid en viss tidpunkt } t\mbox{ \&quot;ar; } 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56" y="5589240"/>
            <a:ext cx="4577742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pil 12"/>
          <p:cNvCxnSpPr>
            <a:stCxn id="15" idx="4"/>
          </p:cNvCxnSpPr>
          <p:nvPr/>
        </p:nvCxnSpPr>
        <p:spPr>
          <a:xfrm flipH="1">
            <a:off x="3937359" y="3837106"/>
            <a:ext cx="836929" cy="1320086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{\bf r}'(-1)=(-1,-2)" descr="{\bf r}'(-1)=(-1,-2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2812" y="4967472"/>
            <a:ext cx="1479042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6" name="Rak pil 35"/>
          <p:cNvCxnSpPr>
            <a:stCxn id="23" idx="5"/>
          </p:cNvCxnSpPr>
          <p:nvPr/>
        </p:nvCxnSpPr>
        <p:spPr>
          <a:xfrm flipH="1" flipV="1">
            <a:off x="3191312" y="4330221"/>
            <a:ext cx="779639" cy="15732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{\bf r}'(0)=(-1,0)" descr="{\bf r}'(0)=(-1,0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3849" y="4419908"/>
            <a:ext cx="118479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>
            <a:stCxn id="30" idx="4"/>
          </p:cNvCxnSpPr>
          <p:nvPr/>
        </p:nvCxnSpPr>
        <p:spPr>
          <a:xfrm flipH="1" flipV="1">
            <a:off x="2267744" y="2492896"/>
            <a:ext cx="958504" cy="13335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{\bf r}'(1)=(-1,2)" descr="{\bf r}'(1)=(-1,2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1790" y="2508619"/>
            <a:ext cx="118479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8478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23" grpId="0" animBg="1"/>
      <p:bldP spid="30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LaTeX: \displaystyle{{\bf a}(t)={\bf v}.." descr="\displaystyle{{\bf a}(t)={\bf v}'(t)={\bf r}''(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679661"/>
            <a:ext cx="2005042" cy="24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}:  }" descr="\mbox{{\bf Exempel}: 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2492897"/>
            <a:ext cx="1084545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{\bf r}(t)=\sin{t}\,{\bf i}+t\co.." descr="{\bf r}(t)=\sin{t}\,{\bf i}+t\cos{t}\,{\bf j}+(t^2-t){\bf k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3284984"/>
            <a:ext cx="34020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astighetsvektorn}" descr="\mbox{hastighetsvektorn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6527" y="3890935"/>
            <a:ext cx="1827961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positionsvektorn}" descr="\mbox{positionsvektorn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9022" y="3325010"/>
            <a:ext cx="1702973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farten}" descr="\mbox{farten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1858" y="4552897"/>
            <a:ext cx="610622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pil 9"/>
          <p:cNvCxnSpPr/>
          <p:nvPr/>
        </p:nvCxnSpPr>
        <p:spPr>
          <a:xfrm flipH="1">
            <a:off x="6304815" y="3426321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 flipH="1">
            <a:off x="6304815" y="4005064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H="1">
            <a:off x="7586217" y="4653136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Rak pil 21"/>
          <p:cNvCxnSpPr/>
          <p:nvPr/>
        </p:nvCxnSpPr>
        <p:spPr>
          <a:xfrm flipH="1">
            <a:off x="6084168" y="5373216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LaTeX: {\bf v}(t)={\bf r}'(t)=\cos{t}\,.." descr="{\bf v}(t)={\bf r}'(t)=\cos{t}\,{\bf i}+(\cos{t}-t\sin{t})\,{\bf j}+(2t-1){\bf k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3904824"/>
            <a:ext cx="516880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v(t)=|{\bf v}(t)|=|{\bf r}'(t)|=.." descr="v(t)=|{\bf v}(t)|=|{\bf r}'(t)|=\sqrt{(\cos{t})^2+(\cos{t}-t\,\sin{t})^2+(2t-1)^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939" y="4552897"/>
            <a:ext cx="6548934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LaTeX: {\bf a}(t)={\bf r}''(t)=-\sin{t}.." descr="{\bf a}(t)={\bf r}''(t)=-\sin{t}\,{\bf i}-(2\sin{t}+t\cos{t})\,{\bf j}+2{\bf k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5272976"/>
            <a:ext cx="488497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accelerationsvektorn}" descr="\mbox{accelerationsvektorn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9486" y="5283876"/>
            <a:ext cx="2105280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Vi kan ocks\aa\ studera hu.." descr="\mbox{Vi kan ocks\aa\ studera hur hastigheten f\&quot;or\&quot;andras i f\&quot;orh\aa llande till tiden} \\&#10;\mbox{och f\aa r d\aa\ {\bf accelerationen}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836716"/>
            <a:ext cx="7283241" cy="48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952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Det \&quot;ar inte uppenbart hu.." descr="\mbox{Det \&quot;ar inte uppenbart hur man skall m\&quot;ata l\&quot;angden av kurvor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692696"/>
            <a:ext cx="6403107" cy="207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Tv\aa\ kurvor kan ha helt .." descr="\mbox{Tv\aa\ kurvor kan ha helt olika l\&quot;angd trots att de ligger &quot;n\&quot;ara &quot; varandra.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492" y="1015995"/>
            <a:ext cx="7456405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Betrakta t.ex. f\&quot;oljande .." descr="\mbox{Betrakta t.ex. f\&quot;oljande exempel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492" y="1332010"/>
            <a:ext cx="3347376" cy="208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ktangel 7"/>
          <p:cNvSpPr/>
          <p:nvPr/>
        </p:nvSpPr>
        <p:spPr>
          <a:xfrm>
            <a:off x="2123728" y="1959957"/>
            <a:ext cx="4474845" cy="3917315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2135158" y="56950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0" name="Frihandsfigur 9"/>
          <p:cNvSpPr/>
          <p:nvPr/>
        </p:nvSpPr>
        <p:spPr>
          <a:xfrm>
            <a:off x="2351058" y="55172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1" name="Frihandsfigur 10"/>
          <p:cNvSpPr/>
          <p:nvPr/>
        </p:nvSpPr>
        <p:spPr>
          <a:xfrm>
            <a:off x="2567593" y="53394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2" name="Frihandsfigur 11"/>
          <p:cNvSpPr/>
          <p:nvPr/>
        </p:nvSpPr>
        <p:spPr>
          <a:xfrm>
            <a:off x="2771428" y="515527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3" name="Frihandsfigur 12"/>
          <p:cNvSpPr/>
          <p:nvPr/>
        </p:nvSpPr>
        <p:spPr>
          <a:xfrm>
            <a:off x="2975898" y="49711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4" name="Frihandsfigur 13"/>
          <p:cNvSpPr/>
          <p:nvPr/>
        </p:nvSpPr>
        <p:spPr>
          <a:xfrm>
            <a:off x="3179733" y="47933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5" name="Frihandsfigur 14"/>
          <p:cNvSpPr/>
          <p:nvPr/>
        </p:nvSpPr>
        <p:spPr>
          <a:xfrm>
            <a:off x="3384203" y="461235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6" name="Frihandsfigur 15"/>
          <p:cNvSpPr/>
          <p:nvPr/>
        </p:nvSpPr>
        <p:spPr>
          <a:xfrm>
            <a:off x="3588038" y="443455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7" name="Frihandsfigur 16"/>
          <p:cNvSpPr/>
          <p:nvPr/>
        </p:nvSpPr>
        <p:spPr>
          <a:xfrm>
            <a:off x="3792508" y="42573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8" name="Frihandsfigur 17"/>
          <p:cNvSpPr/>
          <p:nvPr/>
        </p:nvSpPr>
        <p:spPr>
          <a:xfrm>
            <a:off x="3996343" y="40795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9" name="Frihandsfigur 18"/>
          <p:cNvSpPr/>
          <p:nvPr/>
        </p:nvSpPr>
        <p:spPr>
          <a:xfrm>
            <a:off x="4197003" y="39017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0" name="Frihandsfigur 19"/>
          <p:cNvSpPr/>
          <p:nvPr/>
        </p:nvSpPr>
        <p:spPr>
          <a:xfrm>
            <a:off x="4385598" y="372589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1" name="Frihandsfigur 20"/>
          <p:cNvSpPr/>
          <p:nvPr/>
        </p:nvSpPr>
        <p:spPr>
          <a:xfrm>
            <a:off x="4581178" y="35487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2" name="Frihandsfigur 21"/>
          <p:cNvSpPr/>
          <p:nvPr/>
        </p:nvSpPr>
        <p:spPr>
          <a:xfrm>
            <a:off x="4785013" y="33709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3" name="Frihandsfigur 22"/>
          <p:cNvSpPr/>
          <p:nvPr/>
        </p:nvSpPr>
        <p:spPr>
          <a:xfrm>
            <a:off x="4989483" y="31931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4" name="Frihandsfigur 23"/>
          <p:cNvSpPr/>
          <p:nvPr/>
        </p:nvSpPr>
        <p:spPr>
          <a:xfrm>
            <a:off x="5200303" y="301596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5" name="Frihandsfigur 24"/>
          <p:cNvSpPr/>
          <p:nvPr/>
        </p:nvSpPr>
        <p:spPr>
          <a:xfrm>
            <a:off x="5404138" y="283816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6" name="Frihandsfigur 25"/>
          <p:cNvSpPr/>
          <p:nvPr/>
        </p:nvSpPr>
        <p:spPr>
          <a:xfrm>
            <a:off x="5596543" y="266099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7" name="Frihandsfigur 26"/>
          <p:cNvSpPr/>
          <p:nvPr/>
        </p:nvSpPr>
        <p:spPr>
          <a:xfrm>
            <a:off x="5811808" y="247748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8" name="Frihandsfigur 27"/>
          <p:cNvSpPr/>
          <p:nvPr/>
        </p:nvSpPr>
        <p:spPr>
          <a:xfrm>
            <a:off x="6011198" y="231492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9" name="Frihandsfigur 28"/>
          <p:cNvSpPr/>
          <p:nvPr/>
        </p:nvSpPr>
        <p:spPr>
          <a:xfrm>
            <a:off x="6206778" y="213712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30" name="Frihandsfigur 29"/>
          <p:cNvSpPr/>
          <p:nvPr/>
        </p:nvSpPr>
        <p:spPr>
          <a:xfrm>
            <a:off x="6394103" y="195995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cxnSp>
        <p:nvCxnSpPr>
          <p:cNvPr id="31" name="Rak 30"/>
          <p:cNvCxnSpPr/>
          <p:nvPr/>
        </p:nvCxnSpPr>
        <p:spPr>
          <a:xfrm flipV="1">
            <a:off x="2123728" y="1988532"/>
            <a:ext cx="4464050" cy="388810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29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v-SE" altLang="sv-S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52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v-SE" altLang="sv-S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1077" name="LaTeX: 1" descr="1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9832" y="5949280"/>
            <a:ext cx="100252" cy="153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8" name="LaTeX: 0" descr="0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949280"/>
            <a:ext cx="109366" cy="157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9" name="LaTeX: 1" descr="1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1916832"/>
            <a:ext cx="100252" cy="153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8782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ihandsfigur 3"/>
          <p:cNvSpPr/>
          <p:nvPr/>
        </p:nvSpPr>
        <p:spPr>
          <a:xfrm>
            <a:off x="1331640" y="1024516"/>
            <a:ext cx="6329779" cy="1389290"/>
          </a:xfrm>
          <a:custGeom>
            <a:avLst/>
            <a:gdLst>
              <a:gd name="connsiteX0" fmla="*/ 0 w 6329779"/>
              <a:gd name="connsiteY0" fmla="*/ 577139 h 1389290"/>
              <a:gd name="connsiteX1" fmla="*/ 1189608 w 6329779"/>
              <a:gd name="connsiteY1" fmla="*/ 1376129 h 1389290"/>
              <a:gd name="connsiteX2" fmla="*/ 3098307 w 6329779"/>
              <a:gd name="connsiteY2" fmla="*/ 91 h 1389290"/>
              <a:gd name="connsiteX3" fmla="*/ 5264458 w 6329779"/>
              <a:gd name="connsiteY3" fmla="*/ 1305108 h 1389290"/>
              <a:gd name="connsiteX4" fmla="*/ 6329779 w 6329779"/>
              <a:gd name="connsiteY4" fmla="*/ 1083166 h 138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9779" h="1389290">
                <a:moveTo>
                  <a:pt x="0" y="577139"/>
                </a:moveTo>
                <a:cubicBezTo>
                  <a:pt x="336612" y="1024721"/>
                  <a:pt x="673224" y="1472304"/>
                  <a:pt x="1189608" y="1376129"/>
                </a:cubicBezTo>
                <a:cubicBezTo>
                  <a:pt x="1705993" y="1279954"/>
                  <a:pt x="2419165" y="11928"/>
                  <a:pt x="3098307" y="91"/>
                </a:cubicBezTo>
                <a:cubicBezTo>
                  <a:pt x="3777449" y="-11746"/>
                  <a:pt x="4725879" y="1124596"/>
                  <a:pt x="5264458" y="1305108"/>
                </a:cubicBezTo>
                <a:cubicBezTo>
                  <a:pt x="5803037" y="1485620"/>
                  <a:pt x="6066408" y="1284393"/>
                  <a:pt x="6329779" y="1083166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6" name="Rak 5"/>
          <p:cNvCxnSpPr>
            <a:endCxn id="4" idx="1"/>
          </p:cNvCxnSpPr>
          <p:nvPr/>
        </p:nvCxnSpPr>
        <p:spPr>
          <a:xfrm>
            <a:off x="1917558" y="2249967"/>
            <a:ext cx="603690" cy="15067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\mbox{Lokalt kan vi uppskatta ku.." descr="\mbox{Lokalt kan vi uppskatta kurvans l\&quot;angd m.h.a. r\&quot;ata linjestycken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76672"/>
            <a:ext cx="6594497" cy="207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" name="Rak 15"/>
          <p:cNvCxnSpPr/>
          <p:nvPr/>
        </p:nvCxnSpPr>
        <p:spPr>
          <a:xfrm flipV="1">
            <a:off x="2521248" y="1925274"/>
            <a:ext cx="664840" cy="47537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Rak 18"/>
          <p:cNvCxnSpPr/>
          <p:nvPr/>
        </p:nvCxnSpPr>
        <p:spPr>
          <a:xfrm flipV="1">
            <a:off x="3186088" y="1405694"/>
            <a:ext cx="494202" cy="5195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20"/>
          <p:cNvCxnSpPr>
            <a:endCxn id="4" idx="2"/>
          </p:cNvCxnSpPr>
          <p:nvPr/>
        </p:nvCxnSpPr>
        <p:spPr>
          <a:xfrm flipV="1">
            <a:off x="3680290" y="1024607"/>
            <a:ext cx="749657" cy="381087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24"/>
          <p:cNvCxnSpPr/>
          <p:nvPr/>
        </p:nvCxnSpPr>
        <p:spPr>
          <a:xfrm>
            <a:off x="4463486" y="1024607"/>
            <a:ext cx="718117" cy="3090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/>
          <p:cNvCxnSpPr/>
          <p:nvPr/>
        </p:nvCxnSpPr>
        <p:spPr>
          <a:xfrm>
            <a:off x="5181603" y="1333686"/>
            <a:ext cx="758549" cy="59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/>
          <p:nvPr/>
        </p:nvCxnSpPr>
        <p:spPr>
          <a:xfrm>
            <a:off x="5950021" y="1925274"/>
            <a:ext cx="926235" cy="47537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 flipV="1">
            <a:off x="6854562" y="2249967"/>
            <a:ext cx="597758" cy="15067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{\bf r}(a)" descr="{\bf r}(a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8574" y="2249967"/>
            <a:ext cx="318984" cy="183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r}(t_1)" descr="{\bf r}(t_1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1757" y="2413806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{\bf r}(t_2)" descr="{\bf r}(t_2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076" y="1901970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{\bf r}(t_3)" descr="{\bf r}(t_3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4056" y="1405694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{\bf r}(t_4)" descr="{\bf r}(t_4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7955" y="822543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{\bf r}(t_5)" descr="{\bf r}(t_5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9815" y="1142316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{\bf r}(b)" descr="{\bf r}(b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8613" y="2249967"/>
            <a:ext cx="298152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{\bf r}(t_6)" descr="{\bf r}(t_6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2076" y="1742958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{\bf r}(t_7)" descr="{\bf r}(t_7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725" y="2433034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Om vi delar in intervallet.." descr="\mbox{Om vi delar in intervallet }a\leq t\leq b\mbox{ i }n\mbox{ delar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375" y="2989870"/>
            <a:ext cx="4685803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a=t_0&lt;t_1&lt;t_2&lt;t_3&lt;...&lt;t_{n-1}&lt;t_.." descr="a=t_0&lt;t_1&lt;t_2&lt;t_3&lt;...&lt;t_{n-1}&lt;t_n=b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906" y="3429000"/>
            <a:ext cx="4403275" cy="196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\mbox{s\aa\ kommer motsvarande p.." descr="\mbox{s\aa\ kommer motsvarande polygont\aa g att ha l\&quot;angden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861048"/>
            <a:ext cx="5387567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s_n=\sum_{k=1}^n|{.." descr="\displaystyle{s_n=\sum_{k=1}^n|{\bf r}(t_i)-{\bf r}(t_{i-1})|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9" y="4237524"/>
            <a:ext cx="2507601" cy="631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om vi sedan l\aa ter indel.." descr="\mbox{om vi sedan l\aa ter indelningens &quot;finhet&quot; g\aa\ mot }0\mbox{ s\aa\  f\aa r vi;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375" y="5016570"/>
            <a:ext cx="605678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\rightarrow \int_a.." descr="\displaystyle{\rightarrow \int_a^b|{\bf r}'(t)|\,dt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589241"/>
            <a:ext cx="1502478" cy="57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displaystyle{s_n=\sum_{i=1}^n|{.." descr="\displaystyle{s_n=\sum_{i=1}^n|{\bf r}(t_i)-{\bf r}(t_{i-1})|=\sum_{i=1}^n\left|\frac{{\bf r}(t_i)-{\bf r}(t_{i-1})}{t_i-t_{i-1}}\right|(t_i-t_{i-1})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7712" y="5589241"/>
            <a:ext cx="5973457" cy="626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athcal{C}:{\bf r}={\bf r}(t)\ .." descr="\mathcal{C}:{\bf r}={\bf r}(t)\ ,\  a\leq t\leq b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42" y="1233622"/>
            <a:ext cx="1877448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3232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ktangel med rundade hörn 3"/>
          <p:cNvSpPr/>
          <p:nvPr/>
        </p:nvSpPr>
        <p:spPr>
          <a:xfrm>
            <a:off x="1763688" y="5869617"/>
            <a:ext cx="5112568" cy="65572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2" name="LaTeX: \mbox{L\&quot;angden av en kurva }{\b.." descr="\mbox{L\&quot;angden av en kurva }{\bf r}={\bf r}(t)\ ,\ a\leq t\leq b\mbox{ , kan s\aa ledes ber\&quot;aknas med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2" y="548680"/>
            <a:ext cx="7238977" cy="23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displaystyle{ \int_a^b|{\bf r}'.." descr="\displaystyle{ \int_a^b|{\bf r}'(t)|\,dt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80" y="1124739"/>
            <a:ext cx="1197816" cy="57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Man kan visa att denna for.." descr="\mbox{Man kan visa att denna formel f\&quot;or ber\&quot;akning av kurvl\&quot;angd \&quot;ar oberoende }\\&#10;\mbox{av vald parametrisering.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2" y="2060843"/>
            <a:ext cx="7547546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|{\bf r}'(t)|\,dt \mbox{\ \ skal.." descr="|{\bf r}'(t)|\,dt \mbox{\ \ skall betraktas som l\&quot;angden av en &quot;infitisimalt&quot; liten kurvbit.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349" y="2919221"/>
            <a:ext cx="7391310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Denna del i formeln kallas.." descr="\mbox{Denna del i formeln kallas f\&quot;or {\bf b\aa gl\&quot;angdselementet} och betecknas }ds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350" y="3293377"/>
            <a:ext cx="7335327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s\aa}" descr="\mbox{s\aa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3604664"/>
            <a:ext cx="210920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ds=|{\bf r}'(t)|\,dt " descr="ds=|{\bf r}'(t)|\,dt 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032" y="3861048"/>
            <a:ext cx="1377489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\int_{\mathcal{C}}.." descr="\displaystyle{\int_{\mathcal{C}}ds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617" y="5050974"/>
            <a:ext cx="519488" cy="524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dvs.}" descr="\mbox{dvs.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5707018"/>
            <a:ext cx="397102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mbox{L\&quot;angden av kurvan }\math.." descr="\mbox{L\&quot;angden av kurvan }\mathcal{C}=\int_{\mathcal{C}}ds=\int_a^b|{\bf r}'(t)|\,dt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5929" y="5997111"/>
            <a:ext cx="4481396" cy="32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och eftersom v\&quot;ardet p\aa.." descr="\mbox{och eftersom v\&quot;ardet p\aa \ integralen inte beror p\aa\ parametrisering s\aa}\\&#10;\mbox{betecknar vi kurvl\&quot;angden med integralen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4365104"/>
            <a:ext cx="6923906" cy="48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6102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LaTeX: {\bf r}(t)=t^2{\bf i}+2t{\bf j}+.." descr="{\bf r}(t)=t^2{\bf i}+2t{\bf j}+\ln{t}{\bf k}\ ,\ 1\leq t\leq 3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340768"/>
            <a:ext cx="3519236" cy="246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\mbox{{\bf Exempel:}\ Betrakta d.." descr="\mbox{{\bf Exempel:}\ Betrakta den kurva }\mathcal{C}\mbox{ som beskrivs av parametriseringen;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836717"/>
            <a:ext cx="7156952" cy="208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{\bf r}'(t)=2t\,{\.." descr="\displaystyle{{\bf r}'(t)=2t\,{\bf i}+2{\bf j}+\frac{1}{t}{\bf k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916833"/>
            <a:ext cx="2188619" cy="467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Vi har\  }" descr="\mbox{Vi har\  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068800"/>
            <a:ext cx="661403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s\aa }" descr="\mbox{s\aa 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541319"/>
            <a:ext cx="210920" cy="167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L\&quot;angden av kurvan }\math.." descr="\mbox{L\&quot;angden av kurvan }\mathcal{C}=\int_{\mathcal{C}}ds=\int_1^3|{\bf r}'(t)|\,dt=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983527"/>
            <a:ext cx="4736583" cy="318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=\int_1^3\sqrt{(2t)^2+2^2+(\frac.." descr="=\int_1^3\sqrt{(2t)^2+2^2+(\frac{1}{t})^2}\,dt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3645026"/>
            <a:ext cx="2783621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=\int_1^3\sqrt{4t^2+4+\frac{1}{t.." descr="=\int_1^3\sqrt{4t^2+4+\frac{1}{t^2}}\,dt=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3645026"/>
            <a:ext cx="2514112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=\int_1^3\sqrt{(2t+\frac{1}{t})^.." descr="=\int_1^3\sqrt{(2t+\frac{1}{t})^2}\,dt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834" y="4437114"/>
            <a:ext cx="1975095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=\int_1^3(2t+\frac{1}{t})\,dt" descr="=\int_1^3(2t+\frac{1}{t})\,dt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3929" y="4429472"/>
            <a:ext cx="1591012" cy="315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=\left[ t^2+\ln{t}\right]_1^3" descr="=\left[ t^2+\ln{t}\right]_1^3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2120" y="4392172"/>
            <a:ext cx="1342335" cy="3352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=8+\ln{3}" descr="=8+\ln{3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6433" y="4489166"/>
            <a:ext cx="1007728" cy="177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533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objekt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2" y="620688"/>
            <a:ext cx="4320305" cy="213594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776" y="1141723"/>
            <a:ext cx="3432403" cy="603795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4" y="2052959"/>
            <a:ext cx="7581715" cy="812362"/>
          </a:xfrm>
          <a:prstGeom prst="rect">
            <a:avLst/>
          </a:prstGeom>
        </p:spPr>
      </p:pic>
      <p:pic>
        <p:nvPicPr>
          <p:cNvPr id="66" name="Bildobjekt 6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9" y="3284983"/>
            <a:ext cx="7568960" cy="572317"/>
          </a:xfrm>
          <a:prstGeom prst="rect">
            <a:avLst/>
          </a:prstGeom>
        </p:spPr>
      </p:pic>
      <p:pic>
        <p:nvPicPr>
          <p:cNvPr id="67" name="Bildobjekt 6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525" y="4083998"/>
            <a:ext cx="6181999" cy="255659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4577165"/>
            <a:ext cx="5104033" cy="604286"/>
          </a:xfrm>
          <a:prstGeom prst="rect">
            <a:avLst/>
          </a:prstGeom>
        </p:spPr>
      </p:pic>
      <p:pic>
        <p:nvPicPr>
          <p:cNvPr id="42" name="Bildobjekt 4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167" y="5243679"/>
            <a:ext cx="557660" cy="215013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1067" y="5050604"/>
            <a:ext cx="437861" cy="127660"/>
          </a:xfrm>
          <a:prstGeom prst="rect">
            <a:avLst/>
          </a:prstGeom>
        </p:spPr>
      </p:pic>
      <p:pic>
        <p:nvPicPr>
          <p:cNvPr id="51" name="Bildobjekt 5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9970" y="5243679"/>
            <a:ext cx="436418" cy="216750"/>
          </a:xfrm>
          <a:prstGeom prst="rect">
            <a:avLst/>
          </a:prstGeom>
        </p:spPr>
      </p:pic>
      <p:pic>
        <p:nvPicPr>
          <p:cNvPr id="49" name="Bildobjekt 4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794" y="5050604"/>
            <a:ext cx="1046485" cy="127660"/>
          </a:xfrm>
          <a:prstGeom prst="rect">
            <a:avLst/>
          </a:prstGeom>
        </p:spPr>
      </p:pic>
      <p:pic>
        <p:nvPicPr>
          <p:cNvPr id="57" name="Bildobjekt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5661247"/>
            <a:ext cx="1772183" cy="604286"/>
          </a:xfrm>
          <a:prstGeom prst="rect">
            <a:avLst/>
          </a:prstGeom>
        </p:spPr>
      </p:pic>
      <p:pic>
        <p:nvPicPr>
          <p:cNvPr id="59" name="Bildobjekt 5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610" y="5619121"/>
            <a:ext cx="3562712" cy="649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0042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Bildobjekt 1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41" y="809343"/>
            <a:ext cx="9060463" cy="3987809"/>
          </a:xfrm>
          <a:prstGeom prst="rect">
            <a:avLst/>
          </a:prstGeom>
        </p:spPr>
      </p:pic>
      <p:pic>
        <p:nvPicPr>
          <p:cNvPr id="94" name="Bildobjekt 9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474326"/>
            <a:ext cx="6244118" cy="507344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8481" y="1075638"/>
            <a:ext cx="98820" cy="154768"/>
          </a:xfrm>
          <a:prstGeom prst="rect">
            <a:avLst/>
          </a:prstGeom>
        </p:spPr>
      </p:pic>
      <p:cxnSp>
        <p:nvCxnSpPr>
          <p:cNvPr id="13" name="Rak pil 12"/>
          <p:cNvCxnSpPr/>
          <p:nvPr/>
        </p:nvCxnSpPr>
        <p:spPr>
          <a:xfrm flipV="1">
            <a:off x="4224505" y="1075638"/>
            <a:ext cx="0" cy="28083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 flipV="1">
            <a:off x="1848241" y="2803248"/>
            <a:ext cx="6120680" cy="58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LaTeX: x 1 1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8669" y="294784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rihandsfigur 26"/>
          <p:cNvSpPr/>
          <p:nvPr/>
        </p:nvSpPr>
        <p:spPr>
          <a:xfrm>
            <a:off x="2208282" y="1742520"/>
            <a:ext cx="4749458" cy="1705970"/>
          </a:xfrm>
          <a:custGeom>
            <a:avLst/>
            <a:gdLst>
              <a:gd name="connsiteX0" fmla="*/ 341194 w 4528111"/>
              <a:gd name="connsiteY0" fmla="*/ 0 h 1705970"/>
              <a:gd name="connsiteX1" fmla="*/ 1555845 w 4528111"/>
              <a:gd name="connsiteY1" fmla="*/ 900752 h 1705970"/>
              <a:gd name="connsiteX2" fmla="*/ 2879677 w 4528111"/>
              <a:gd name="connsiteY2" fmla="*/ 177421 h 1705970"/>
              <a:gd name="connsiteX3" fmla="*/ 4394579 w 4528111"/>
              <a:gd name="connsiteY3" fmla="*/ 409433 h 1705970"/>
              <a:gd name="connsiteX4" fmla="*/ 4203510 w 4528111"/>
              <a:gd name="connsiteY4" fmla="*/ 1651379 h 1705970"/>
              <a:gd name="connsiteX5" fmla="*/ 2197289 w 4528111"/>
              <a:gd name="connsiteY5" fmla="*/ 1392072 h 1705970"/>
              <a:gd name="connsiteX6" fmla="*/ 0 w 4528111"/>
              <a:gd name="connsiteY6" fmla="*/ 1705970 h 170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8111" h="1705970">
                <a:moveTo>
                  <a:pt x="341194" y="0"/>
                </a:moveTo>
                <a:cubicBezTo>
                  <a:pt x="736979" y="435591"/>
                  <a:pt x="1132765" y="871182"/>
                  <a:pt x="1555845" y="900752"/>
                </a:cubicBezTo>
                <a:cubicBezTo>
                  <a:pt x="1978925" y="930322"/>
                  <a:pt x="2406555" y="259307"/>
                  <a:pt x="2879677" y="177421"/>
                </a:cubicBezTo>
                <a:cubicBezTo>
                  <a:pt x="3352799" y="95535"/>
                  <a:pt x="4173940" y="163773"/>
                  <a:pt x="4394579" y="409433"/>
                </a:cubicBezTo>
                <a:cubicBezTo>
                  <a:pt x="4615218" y="655093"/>
                  <a:pt x="4569725" y="1487606"/>
                  <a:pt x="4203510" y="1651379"/>
                </a:cubicBezTo>
                <a:cubicBezTo>
                  <a:pt x="3837295" y="1815152"/>
                  <a:pt x="2897874" y="1382974"/>
                  <a:pt x="2197289" y="1392072"/>
                </a:cubicBezTo>
                <a:cubicBezTo>
                  <a:pt x="1496704" y="1401171"/>
                  <a:pt x="748352" y="1553570"/>
                  <a:pt x="0" y="170597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grpSp>
        <p:nvGrpSpPr>
          <p:cNvPr id="38" name="Grupp 37"/>
          <p:cNvGrpSpPr/>
          <p:nvPr/>
        </p:nvGrpSpPr>
        <p:grpSpPr>
          <a:xfrm>
            <a:off x="2942673" y="2106374"/>
            <a:ext cx="144016" cy="144016"/>
            <a:chOff x="2627784" y="2060848"/>
            <a:chExt cx="144016" cy="144016"/>
          </a:xfrm>
        </p:grpSpPr>
        <p:cxnSp>
          <p:nvCxnSpPr>
            <p:cNvPr id="31" name="Rak 30"/>
            <p:cNvCxnSpPr/>
            <p:nvPr/>
          </p:nvCxnSpPr>
          <p:spPr>
            <a:xfrm>
              <a:off x="2627784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Rak 31"/>
            <p:cNvCxnSpPr/>
            <p:nvPr/>
          </p:nvCxnSpPr>
          <p:spPr>
            <a:xfrm>
              <a:off x="2771800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upp 36"/>
          <p:cNvGrpSpPr/>
          <p:nvPr/>
        </p:nvGrpSpPr>
        <p:grpSpPr>
          <a:xfrm rot="16544665">
            <a:off x="4563785" y="2170814"/>
            <a:ext cx="144016" cy="144016"/>
            <a:chOff x="4211960" y="2060848"/>
            <a:chExt cx="144016" cy="144016"/>
          </a:xfrm>
        </p:grpSpPr>
        <p:cxnSp>
          <p:nvCxnSpPr>
            <p:cNvPr id="35" name="Rak 34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ak 35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upp 38"/>
          <p:cNvGrpSpPr/>
          <p:nvPr/>
        </p:nvGrpSpPr>
        <p:grpSpPr>
          <a:xfrm rot="20113701">
            <a:off x="6403390" y="1904737"/>
            <a:ext cx="144016" cy="144016"/>
            <a:chOff x="4211960" y="2060848"/>
            <a:chExt cx="144016" cy="144016"/>
          </a:xfrm>
        </p:grpSpPr>
        <p:cxnSp>
          <p:nvCxnSpPr>
            <p:cNvPr id="40" name="Rak 3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Rak 4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upp 41"/>
          <p:cNvGrpSpPr/>
          <p:nvPr/>
        </p:nvGrpSpPr>
        <p:grpSpPr>
          <a:xfrm rot="4479728">
            <a:off x="6797242" y="3035071"/>
            <a:ext cx="144016" cy="144016"/>
            <a:chOff x="4211960" y="2060848"/>
            <a:chExt cx="144016" cy="144016"/>
          </a:xfrm>
        </p:grpSpPr>
        <p:cxnSp>
          <p:nvCxnSpPr>
            <p:cNvPr id="43" name="Rak 42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Rak 43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upp 44"/>
          <p:cNvGrpSpPr/>
          <p:nvPr/>
        </p:nvGrpSpPr>
        <p:grpSpPr>
          <a:xfrm rot="9736373">
            <a:off x="5019418" y="3144633"/>
            <a:ext cx="144016" cy="144016"/>
            <a:chOff x="4211960" y="2060848"/>
            <a:chExt cx="144016" cy="144016"/>
          </a:xfrm>
        </p:grpSpPr>
        <p:cxnSp>
          <p:nvCxnSpPr>
            <p:cNvPr id="46" name="Rak 45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Rak 46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upp 47"/>
          <p:cNvGrpSpPr/>
          <p:nvPr/>
        </p:nvGrpSpPr>
        <p:grpSpPr>
          <a:xfrm rot="6937440">
            <a:off x="2592379" y="3284679"/>
            <a:ext cx="144016" cy="144016"/>
            <a:chOff x="4211960" y="2060848"/>
            <a:chExt cx="144016" cy="144016"/>
          </a:xfrm>
        </p:grpSpPr>
        <p:cxnSp>
          <p:nvCxnSpPr>
            <p:cNvPr id="49" name="Rak 48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ak 49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" name="Bildobjekt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2414" y="2384704"/>
            <a:ext cx="116366" cy="170207"/>
          </a:xfrm>
          <a:prstGeom prst="rect">
            <a:avLst/>
          </a:prstGeom>
        </p:spPr>
      </p:pic>
      <p:pic>
        <p:nvPicPr>
          <p:cNvPr id="93" name="Bildobjekt 9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4" y="5329897"/>
            <a:ext cx="6187084" cy="438157"/>
          </a:xfrm>
          <a:prstGeom prst="rect">
            <a:avLst/>
          </a:prstGeom>
        </p:spPr>
      </p:pic>
      <p:pic>
        <p:nvPicPr>
          <p:cNvPr id="89" name="Bildobjekt 8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4350821"/>
            <a:ext cx="6306564" cy="728194"/>
          </a:xfrm>
          <a:prstGeom prst="rect">
            <a:avLst/>
          </a:prstGeom>
        </p:spPr>
      </p:pic>
      <p:pic>
        <p:nvPicPr>
          <p:cNvPr id="72" name="Bildobjekt 7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6285" y="2405714"/>
            <a:ext cx="140168" cy="161697"/>
          </a:xfrm>
          <a:prstGeom prst="rect">
            <a:avLst/>
          </a:prstGeom>
        </p:spPr>
      </p:pic>
      <p:pic>
        <p:nvPicPr>
          <p:cNvPr id="95" name="Bildobjekt 9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6014893"/>
            <a:ext cx="6712068" cy="448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6027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ihandsfigur 3"/>
          <p:cNvSpPr/>
          <p:nvPr/>
        </p:nvSpPr>
        <p:spPr>
          <a:xfrm>
            <a:off x="1878179" y="1727716"/>
            <a:ext cx="5248275" cy="1055655"/>
          </a:xfrm>
          <a:custGeom>
            <a:avLst/>
            <a:gdLst>
              <a:gd name="connsiteX0" fmla="*/ 0 w 5248275"/>
              <a:gd name="connsiteY0" fmla="*/ 503205 h 1055655"/>
              <a:gd name="connsiteX1" fmla="*/ 2971800 w 5248275"/>
              <a:gd name="connsiteY1" fmla="*/ 17430 h 1055655"/>
              <a:gd name="connsiteX2" fmla="*/ 5248275 w 5248275"/>
              <a:gd name="connsiteY2" fmla="*/ 1055655 h 105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48275" h="1055655">
                <a:moveTo>
                  <a:pt x="0" y="503205"/>
                </a:moveTo>
                <a:cubicBezTo>
                  <a:pt x="1048544" y="214280"/>
                  <a:pt x="2097088" y="-74645"/>
                  <a:pt x="2971800" y="17430"/>
                </a:cubicBezTo>
                <a:cubicBezTo>
                  <a:pt x="3846513" y="109505"/>
                  <a:pt x="4547394" y="582580"/>
                  <a:pt x="5248275" y="105565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6" name="Rak pil 5"/>
          <p:cNvCxnSpPr>
            <a:stCxn id="4" idx="1"/>
          </p:cNvCxnSpPr>
          <p:nvPr/>
        </p:nvCxnSpPr>
        <p:spPr>
          <a:xfrm>
            <a:off x="4849979" y="1745146"/>
            <a:ext cx="1957164" cy="246534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Bildobjekt 1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154" y="2287289"/>
            <a:ext cx="362321" cy="235453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1023" y="2783371"/>
            <a:ext cx="152069" cy="170207"/>
          </a:xfrm>
          <a:prstGeom prst="rect">
            <a:avLst/>
          </a:prstGeom>
        </p:spPr>
      </p:pic>
      <p:cxnSp>
        <p:nvCxnSpPr>
          <p:cNvPr id="11" name="Rak pil 10"/>
          <p:cNvCxnSpPr/>
          <p:nvPr/>
        </p:nvCxnSpPr>
        <p:spPr>
          <a:xfrm flipH="1" flipV="1">
            <a:off x="4561683" y="1727716"/>
            <a:ext cx="169563" cy="1008500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Bildobjekt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360" y="1729861"/>
            <a:ext cx="539757" cy="557428"/>
          </a:xfrm>
          <a:prstGeom prst="rect">
            <a:avLst/>
          </a:prstGeom>
        </p:spPr>
      </p:pic>
      <p:cxnSp>
        <p:nvCxnSpPr>
          <p:cNvPr id="14" name="Rak pil 13"/>
          <p:cNvCxnSpPr/>
          <p:nvPr/>
        </p:nvCxnSpPr>
        <p:spPr>
          <a:xfrm flipV="1">
            <a:off x="4561683" y="815879"/>
            <a:ext cx="1453372" cy="929267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Bildobjekt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7824" y="1700808"/>
            <a:ext cx="116366" cy="170207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721" y="2750747"/>
            <a:ext cx="340670" cy="236402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7406" y="1785912"/>
            <a:ext cx="327363" cy="237355"/>
          </a:xfrm>
          <a:prstGeom prst="rect">
            <a:avLst/>
          </a:prstGeom>
        </p:spPr>
      </p:pic>
      <p:cxnSp>
        <p:nvCxnSpPr>
          <p:cNvPr id="26" name="Rak 25"/>
          <p:cNvCxnSpPr/>
          <p:nvPr/>
        </p:nvCxnSpPr>
        <p:spPr>
          <a:xfrm flipH="1">
            <a:off x="5828561" y="815879"/>
            <a:ext cx="186494" cy="105253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Bildobjekt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3736" y="697201"/>
            <a:ext cx="661843" cy="238312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564" y="3743294"/>
            <a:ext cx="6251363" cy="215041"/>
          </a:xfrm>
          <a:prstGeom prst="rect">
            <a:avLst/>
          </a:prstGeom>
        </p:spPr>
      </p:pic>
      <p:pic>
        <p:nvPicPr>
          <p:cNvPr id="32" name="Bildobjekt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2757" y="4754086"/>
            <a:ext cx="2012207" cy="599451"/>
          </a:xfrm>
          <a:prstGeom prst="rect">
            <a:avLst/>
          </a:prstGeom>
        </p:spPr>
      </p:pic>
      <p:pic>
        <p:nvPicPr>
          <p:cNvPr id="85" name="Bildobjekt 8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0564" y="5618828"/>
            <a:ext cx="2547226" cy="132682"/>
          </a:xfrm>
          <a:prstGeom prst="rect">
            <a:avLst/>
          </a:prstGeom>
        </p:spPr>
      </p:pic>
      <p:pic>
        <p:nvPicPr>
          <p:cNvPr id="38" name="Bildobjekt 3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6495" y="5398122"/>
            <a:ext cx="1460910" cy="152117"/>
          </a:xfrm>
          <a:prstGeom prst="rect">
            <a:avLst/>
          </a:prstGeom>
        </p:spPr>
      </p:pic>
      <p:pic>
        <p:nvPicPr>
          <p:cNvPr id="2" name="Bildobjekt 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6826" y="4756937"/>
            <a:ext cx="2053688" cy="599472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7406" y="4447852"/>
            <a:ext cx="1048601" cy="207368"/>
          </a:xfrm>
          <a:prstGeom prst="rect">
            <a:avLst/>
          </a:prstGeom>
        </p:spPr>
      </p:pic>
      <p:sp>
        <p:nvSpPr>
          <p:cNvPr id="44" name="Rektangel med rundade hörn 43"/>
          <p:cNvSpPr/>
          <p:nvPr/>
        </p:nvSpPr>
        <p:spPr>
          <a:xfrm>
            <a:off x="4085396" y="4396896"/>
            <a:ext cx="1252694" cy="275671"/>
          </a:xfrm>
          <a:prstGeom prst="roundRect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6" name="Rak pil 45"/>
          <p:cNvCxnSpPr>
            <a:stCxn id="44" idx="2"/>
          </p:cNvCxnSpPr>
          <p:nvPr/>
        </p:nvCxnSpPr>
        <p:spPr>
          <a:xfrm flipH="1">
            <a:off x="4642391" y="4672567"/>
            <a:ext cx="69352" cy="3300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ktangel 88"/>
          <p:cNvSpPr/>
          <p:nvPr/>
        </p:nvSpPr>
        <p:spPr>
          <a:xfrm rot="514067">
            <a:off x="5742489" y="1749480"/>
            <a:ext cx="99015" cy="115520"/>
          </a:xfrm>
          <a:prstGeom prst="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141329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RSTTWERNST@QDPFRVNFUVW0Y5HA" val="5038"/>
  <p:tag name="POWERPOINTLATEX_CACHECONTENT#245C73756D5F7B6B3D317D5E7B5C696E6674797D6B5E32" val="iVBORw0KGgoAAAANSUhEUgAAApgAAADPCAIAAADeRzb4AAAgAElEQVR4Ae2d/d0ftbHF4/tJAcElBFcQU0JwBbFLACrALgG7AqCE4AoMJWAqMJRg0wH36+iizJVW2lntSvt2nj9srVYrjY5ejmY00u/BH3/88Rf9CQEhIASEgBAQAlsg8Ouvv/7000+//PLLb//5e//+/e+//07Gf/vb3x4+fBj//fvf//7ZZ5/985///OSTT1YW+0BEvhJBfS4EhIAQEAJC4Mcff/z++++h8EDbfkCgdug8/H366af+D2NKEXmEQoGjI/DhwwfWtkjJqnb9GvYgtaVSSEK9qBSBy9TrIPBKDCEwAIGXL19+8803S/l7UjDo/Isvvnj69Onk21KkiLyEjOL3R4AVbrBQ/fzzz/kgiRaqsJLFSHV8FoS2qRF/mNwmKwXoGNz4+8c//vHs2bPHjx/v3wySQAgIgQICG1K4LYHJDTp/8eKFc04TkVv0FD4EAj/88EOwUC2VBv4LpL50Pbu0oKXp3759++9///v169fw96JvGc/QOUNajL4INyUWAr0RQM1gbOYKRiyXwYt2EfSNsE3Ov2ycxwSeAIr+8+fP51OyR64/IXAQBOi19Pv5XutI8a9//evNmze71+vbb79leeGQdyYJCvoRqrM7nhJACBwBga+//npyxDJ9sexmqMLZJTnfvXvHRMeInswhj2QCwXpXyi3E/6X+Wm+FwBgEUFi3onA7Ehgt5DymCkkpUPjmNaI6zAJJQXoUAkJgGAIMwEkOxha4dKlNVqUFgZ3EQhjur9RRRF4BR69GIMDSlTGQd9wNY1jSjqTzRXYFyJ55gb+wKUBglv7rQ3pEm6kMIXBLBKDefHh6NOYKWuTpnADR9Uv5iMhLyCh+BAKsYfOBsSGF26zgyFkL1co6k/+sIZ36YvZHX68Lw1tW68hsqxDDjPyK7W5lLfS5EBACOQKMuHx0b7WqZkKIo7sSYODnghEjIp+ERZEjEHD23dCt4T/+Kl3c+Qp27FS3WStZ2DxbWjoLdj7Ma8ecwquluSm9EBACbQjkq+qltvR6ueSWD/M8BjUgz0dEnmOimBEIsJLN+6iNYe0Z1NaErlgXo61iKqdD2/T+8EpTWI7OrCIOx69UoCftb6xsEnBy2RQjBITAegQS6zdDr25RayvRyeW5NiIibwNcX61CoMLiDJhF+9l0/TZGZ5Wwqg5/fly3K6yn8D/L+fg/yCRmCR5XLhFs/goLASGQI8C4S/SEHiweys3LSooOj4kxQESet5pi+iJQWnWu2cOeVFgnB4CNnDRSLar8pNE7FEHmPSiWPBMTH4+LZFZiISAEFiGQrJ630gFKMng0k2QFLyIvgan4LgjAuJZKQ5hOmSww28pmmZyQXF5WEoOZvZluE2tbzJnqLDIqNFQ2qeb6FUmDDPpECNwBgcT3ZcBYY0ZKlg5xbrEBa2CfJ3J0DiY7T762DIUPi8C+ClzCQKBETDOVTs4jycCbbQj69tKdZgRmUEzmDLtvW53JOhKZLCN6Lx1KYiheCFwYAcZyMsyXzhVt4NQ37KJIUZgZIndmF/NV4BQIxOZv62TNX+UU22l5i36/aOlJYv+mV4XF7Rq5GSX/h3ZVRBXGLCD84imlEDg7Aok3D2rtsBp5ZrA44cwQucdYfwrqkpAWgdj8wzolBbF6sDIQ7joqYDXLc0nR+SPDxrO+qbB4752zvLESSHdp1lwqxQiByyCQzCFMWQzzTfYBZyFiOOfTVB4T8pkh8sR8l+eimDMiAGnNdqPNEySLQrrW5kXkGS7qwLP75ZXFwZixnVcw8XGVUp5DpBgh0IZAslBOpvre62bGclLi5GPYUxORT4Jz/Ui/JbltDCRfJUMCykwS9HtMFhD1pmUBXpEkWZ6HrFgVDQYzkdBWsPfkkhStRyFwYQQSu3o+ddSni/XIlBxxrCTBrjlD5JMzl81F4ZMi0NWsnfdgirNAeYzYeSbNMUnpVpI8XDIVlDLZl8XBJFkkSSlv7if6UAhYBOwSOZ8oQkzXibQ051hhgnl1hsgxGNpvFL4SArbLdg0nNqJdtEbPkIiNywBOACmtzfeyqCfi2RlnF3gTefQoBC6AgFOP7bd0TjbO4gSVBBDgAXAnscnjl19++f333yeRnkecAjyWAU9WR0tjf0zeshTxPE7+e7QqIA+95OnTpwME++6777766qtQEOvH33777ZNPPhlQblIElX39+nUSWXqEDl++fBne/vjjj0+ePMlTDgMwLzqJ+fXXXx89ehQiGXQ8Jgn0KASEwFIEmKbsVF/6HKaDJUtv18TbcV3JB6PgjEYeVlVtfNx7/+B0Kz44HsSZ/VHv4Am0qDZgKy266FXJhrw5sHZhS903z9+f4SLftyAqrcbiIwd234rkVbZV293an4unGCFwOgTyUT8Z088GZrXEyaJDJCsJF5Enm3CVHJNX/Wp4uj5RERh4sdBCDOOpnY5SEWyTV0lf3CTPNZlYwku6a/7IqmsyPZFrZOjx7cfB/Off0RYZPeqrPIVAbwQmV/B/DrL//t91m/y/xZRDjP1503r43FpHyxlOvIGiPv/884kXiiog8OHDBzSqX3755af//BVSbRPNjP/8+fNt8irkYu3S8B+PhYTjoh8/fgy8zeUd03ZNt3n48GGo1EFwbkZYH54LAfoe63W2zPJdRRsJL8J5ccfq+HV0ThRdZ1GPeR8BvEQO6Iu2GGMj7bgnGmU4dQDmC4y+hntKCAzgJBYKr169CgL020wqVXAynnmHint2vyY/x4Ly6aefTr7aNxKpmDeDDCgr+wqj0q+EAJu1jBd6VyRsG15UU7QUCHLRJ3sltnNXRYauNXISucu0HiwYNKHT1JDU+YB2yN42mR75gz9ECJgJvCsfe++nWoGpQg9kGvJs3i06stWanazYGahgAyz6RAgkCNDh26b92BWTwEEOeiTVnHz0zBK9XcES9CYfP26rTVagFMmkP5nRbOSRp79SZQ8bDx2C51aOcr39GKKcBA4FKRPKbL9NEvQetCvx+Tie//w70XS5stb6vB8CDWPkzw5Y/L+ftD1ytovjySp1VYSY6icLTSJppv9JouqPmESgkHqaybcvXrx4+/bt5CtFLkUAYws2H4xdLBjtAeKl+YT0bWcL/WVFY29kdP+3XVPiumGZz1MWvm+eZHulsQhH2PcSRuVeAAH/cU1nZe0BFucn+yZjR7/E5Qy3rkZ1Ku4kcpxjlhE5WUMh1ljqR/nZs2f+xErpQYA90R9++IHGpqs1m7/Y+urngMZudKxIs4Qxh80DnP5cdFFM3OzfXJJNMozObuTW7AGwiSTK5BoIOInEX9k27vDn3yMlXB7m2LBQZh6jFugAqFK9N/udflEfBWswR1CrtkkZ9bGhOH3iRIC+dbR2sRNBbxu+E6U82aLJBZDzHA4Scwq0D4KVxPAg0GZ/rbCpdnw8sMc0HjUj7Pct1shpJEy7bTZGDDVokJVm1qs1CKBfogGXDEGVnGkXqzpXUi59ZanF6otL8+maHoOENUrXy+KKun4GjHrRs28ZmLNplEAI+BHA/spUD52gg/HHkpc/mIPx0qYz6CiyH3xScl5pNj0t8jFNJP+lAc9iYVII+dMuhXpp+oa9806KpiXyw2rkwIuciyamY/ZhpIoj7shoL+3PSn9MBBg1aNh+Iji4r+jRQLaTZxzXeSB427Vo5CEvrojx6zG2eG2WWzR6hMPeOQ3sb6DeLm9U88i7tuiynsVvbKzPPvuskw0jFtEQsAgf1v7RUC99ckwEGDVo2BCB0wr4f7rjMStzPKk8czLqR9inbydyKt52OIENfCw2x8PtahLRwLhjYBDzVIxGIbEn5aI01th7cD9q4PK71EKZB5yVLMKLDAyL2lSJhUCCgHMsOJMlmd/20UPkHAcL+KwicjQ/TLINQOP9e9iNxobqHPkTnBKcDg2eftNQ08goTktRQxGbfIJi4fQRDcWReMxvx/lrZ4ncb4zx56+UQmASAWsKmkwQIrVBXgEnecVpbTuck7fhkak1qsSriJzscLBy6nyJKBjYD2icTIS8xiN8w+7prLq5+ZnRgB5W6BBYRJODkacrxh9a9RcNYnEg+b/ql5LNlJh5hD3GKCAEOiEwSzmUOzv/dJLtpNl6zgtEdZw6riVyskCTi1qXHzUWcdos98O1MiW2E5Z4ddMWo7HHpT12APfIfyUy4fPmrohtCVV+ExnWZxKXYoxHu6mxPmflIAQqCNgVZClZffIpfXXPeHY541guIWDVcdJsQORLHYWiZLgXneiXcKLY5w2wnVE3n/SwrlvV0GnkH4wwWvUiT7dEvIMcSLN7VRbzRFo9CoHNEfAY20Tkftg91sF0Lt3K595jCpisSfCe30oM5TOLQP24yOznSxPYrXG086Wf905fctgkftE28+7d2DYrg7E3bspfCAQE7ACfnOFDJMmEmAeB0oxksWWwJ1m1nyNPMuKxbc2FiUBtnIPZNaay6mKht3nR1rp+qLa2B6/tOAmn6nnr3zMiJek3h86ZYTKZ7iiJU2AluwwCHuJhTXyZ+vauyKz+MAnmBqb1OAPCAf6JL37FZrlVJmK8Av0QwJhcwryHdd3uQFsHjX4V9OSMg9uTJ0/ylOw+4MJJPI4FfpM73RiDdo8jfLmEeYxFlWUTkudpFCMEeiDgGSNtOl4PaQ+eJzPzrOfg9Mpp2/XFdBkO8DrdLLZt7S6WW2l0ba40J/ri5vk3tAsyTK58c+P/oi69i3kpsSvIrt7QH/RJMwLW3laa6XvY+ZoFPuyHHp9BpqNJ+bc0rYcCSqpeqY1jvOyBky3UL7JEZj2YwPaKI9weOjn7lGg49SuJXXYqMN7GnizI+nUY5SwEEgSSNfrUgPgYd4S1eyL5AR8nVQsLaUXd3Z7IAWhylrQCTYYnTf8HhPtKIrF4yndDcq10fZUTrXHfgZ0wX+yNFYe1ildB/DwGgLSS1XowbQ7J7ZhHWCRZ8RS+NgIee5Umdk8fqJ8nYm6p61ddiDyZteMENxtAb/PUWWk2RGByKPawjtie2mOt4MGEBURplVmyWcVsE8qc7cyzGcacmwO5qWDfFVJzRfThSRHwDArN6rONO6snVHTxkHkXIidrCp6d6SYTaDdlttU3T2ApNjRKD8UuWd71KKKODAKUjFdO0s2BmuzDMbJrZ8531Opr9jo4eisEGhAoLYvjECDQdRQ0yHy0TyZVKQvgLItTo15ETtZLZ70gemmf8mjoX0ke1LjEwM5jjwranXKa20mfm0gC7SV1jENl0USztFd3UkeQOcofAjJgbtJPlIkfAeaNpBNOPspKVIE0X44nGDpnp45EjvQlBSiRNXncy+5agfvyr3Ji6MSylk0Jj9lLrliunOPEdoBkOZL03vyRUbDtVsWkPXMMkhYHhW+OQD5pTHb+m6NUqX6uQVkAF02PfYl8drlh5bbh8XbXCtw3eZW4gKF69qh4bkfqtGIIwsOgJevfonGSQDFJpbYD5+FN7N5UJ2mmUNAmmSd11KMQqCPgWdF2skjVBTvFW1i8NDUxqFn9L7Jk9CVyAK0oQ/lkZ2OkYQzujpCExZ9wJwFy/4kGtdgjW15QrOB6LdmjjsTiQoClQ3NNGdWlebPTksuDsNLcGQGPwbW5w18b2DqLs1hfWv1ek7WVY1KHSOa4/JFZb9GSxJaocBsCyQawx8miraCck4jZsLmZPiqzTMM4mawmS59KKXmXDjF8ArD+yrKirRgAtA812TSK7I0AHbjUw228v5/3Fvg4+YNJRRdvs2GMIHLkhpVt6zrDW024x2nCg0uSKOVdSSLncjrJ+qVDncLpeJtbofOKOLs38CIMOwvAbjsG4wXypiLkXB84XRvIiqSwEEgQoH/O9nPWrMlXeqyzePMEOILIabx8Z3S2E4QEzRVTj2lDIDGfJBzTlmfpq0kKhJyYI0qflOKRE7W1rh+Tc6fq0L3rRTt7e522k0y0zC11BsUPQGBy8CZdVJs+SUPA4qWJgrG/xltoEJFTn4p5MGn+5LHT5JtArMeAQLLk2lx/TXBmoZY0d3ikWzMLwOiV1udVUFtLY8Pm3Lsi1Ku5h1s5nWHKSpDUoxAYiYBn0EkNsy1SYXF0DN7axEvD44gcyRDXOU/ZZPSYpbVS+jUI2GYaAD5m5NlJgQRIhQ7Kv/zNprf9hwVBZTWwBqj8W0Zj4mdgJdkkvHLlnsusGCGwFAH6uaczDxt3S+Ufn77C4pvYLYYSOe3qaf48DWac8dDftkSUcvpW/Fu5VHTC2EOdpdvsMpVQqMfwmPfz2RiyHdMczlZTsnsi4NkgZ8V5T3DyWldYfCtL4VAip4aeHjA5nfFhDpBiroQA3X0r/jsC4VEdRuki48Fkzw+RrKt2WZRcqYOpLlsh4Bmn9Nitijt1PiUW39a0NprIaRIauDJhVV5pIjt1h3YKT79na62N/+haB1zw0W9h9MSLsNLP7Stw4FswcaKnZEJgAAKe4akNchqixOIAuC2dPaAwO3GMCX/66ae//fbb0rLYHH379u3Sr5T+pAh8+PABVv7ll1/YRKe3/P7770lFWNIyHj777DP+hSYfP36cJDjgIx2Y6vz000+hRozzpF6xUvT2Z8+effLJJweshUS6MwIMzIcPH84iAFExz88mu3ACgGJ2ypkOfeOHH37YtuL7EDnTGTVsqAk7qS9fvmz4UJ9cAAEGBszHJHIxertqvS7Q5VSFHAFIiCVmHm9jWI/Sq23M3cIlFsfA9vz5883R+OvmOXoyRHmiPi9evPAktmlevXqF7vX555/bSIVvggD8fTEKDw131XrdpFverZrYk2ar3LaRNJvtWRKUWBw/4q3I68cff4zGPKx3+2jkoT2okqdPJI3HWg9jxSUn9KSmehQCQkAIHA0Bz8YoG+Rffvnl0SQfI88ki0NbkN2G238PHjyI1QHt/4kP4wPsgFK9peWyDJk17CzNU+mFgBAQAkJgFgFYKt/0zb+6rUb+66+/4rKTQBRiNmRxSrGYs0+9J5GjVcPlViBnmKWNdsqdWCmZEBACQmArBDw2VNSze7q5wa9warR4B8xZ0+Dfuq0JGRdg26AsEfYkckTBut52Ewj76/Jgt22psBAQAkKgNwIeIr+nOj7J4jios5m9LYvTxKwMYkMHq/bORI406Nbs1Uex/AEZ2P1YKaUQEAJCYD0CHiJvO5G0XrYdc5hkcRy6Nz9mFupoNfKA9v5EjmRtBnb2IZ4+fbpj46loISAEhMB9ENAG+WRbT7I4pNbjmFkQwGrkQQ0+BJGzodLG5a9fv+605JlsMEUKASEgBG6LgEcdB5wNvbqOD/Uki3PMrJ+SSYl2Gx5POlA6BJEjB9Vuu7oVAzsVO357S0IhIASEwKkR8BD5rTbIcxZnx5or7bY6LD7ZW5JWOJBpPYiLbh0WF5PSVyK1WV4BR6+EgBAQApsgkFDIZJ4DiBz6xLMK3Q/VHz8yTlTzR4BHDq8Ps9HmLI6Vmw3f3h772KEt8oE097wQxkoTwrq6NcdEMUJACAiB3RFgg9xzxTrbt51M6wiA+xg0lpzSnkSm92XeOYuzgsFBfVKYDSOTVsAAQAz5H8W0HqpKD6CpGqrN1a0DQGwQTJ8IASEgBC6AgEcdp5o9WBzWRP9mGcE872FxxCAlOnqnI8o5i/O7rmMIKOHHeEDgWEROA+Dp12acwcAe1iYXGDOqghAQAkLgUAh4iLxt6q5UkykdRnj06FFiT658El/hEQbPbc6vOYtDrt99910sd/MAIFAoWwZsHLBAsfnHzehjmdaDiMiNfNYxz4peCY8xblQE0CshIASEwCUR8FyxDqVteOYK6kLTnSQCpnr+2JNGTYcsgvLNUiP8Jfhv+IOqqPiUm4gU2TQpd+kjP+1oP0lKsa9i+L932g/4FfqGInDfj7IuCtCTGorTJ0JACAgBIVBCIOGY0pzMBnkph6Xxk4eYoEyoC2EqueUnmfmqkt7/itqFa9RK1R8fHwH/i78ag1O2Xd0KlLFugwVWcUJACAiBSyKQs+MkaW1SdybwXMclBhmc+ed6IPTv/LaU7IAsThPENc0RTeuxi+A3Ye+ii/H1AIsmHCIwttST6a0QEAJCQAh4EGB39vvvv6+nxOa8fkOazeavvvoqKei/BuTkhXlkQxYJMa0z+UNviV06enebLxYEm49TLShjedL/V6nSAuQI8extLK/dxy8wyxxBfskgBISAELgAArmKnM/M67c1cyssu+CwQB1AaHvSDp9IOJtPqRR08SSrgzwCTpT5cF7rFqM1V7d2dSO0QiosBISAELgwAii7nkNfaORrQOCAWeKSzcoAVbh+vwru3CwyPD7tnjS5/MfUxYOc8ewZj4cmcuRrvroV+wxtnDeMYoSAEBACQsCPAPZqT+I1J8i50zQhWva5Zx3gWWFAZokVvSSqZy2SfHtkFkdUNPIo8NGJHEGbr2598uRJrKcCQkAICAEh0ICAh8gtqSwtghWALQINGzO457py7g5xsjgiYYFfKtiLFy+WfjIyvd3vOAGRA43TZzIBkSUYPhpJpB6FgBAQAkLAj4Bl2dJXzXb1xKOZBQF70nVzepABxzqPYFFgz/2yMXEINCjxSQ5dH89kWg9A0NjslzSAgh/jsDv0G8TTJ0JACAiBIyPQdYMctdueS2I1gDXbeeAo2VCfxbDhCHiDEj8rxlYJqI4F6hwaOZVvvrqVu4Hoi1vBp3yEgBAQAvdBwKn1eizhCWh8YjNfenrNfpvkPPlo9dfJBOeKtHZ1JP/riaTHwI70/k2RUDXSh4XeiWoqUYWAEBACR0DAw5cNG+R4Mducl7J4gyMzRSzF80Qa4Gk0ctoAS0LbZjnWm1kHyKVtrPRCQAgIgcsjYOm2VNmlHInrkvVRX8riiLFUnaMIa4guVeS88WciclDGGpNfGuBBnw0Vdl88KZVGCAgBISAEQKDHBjk6lb0kDm2+4T64xLA821htLlaz2R4nwaGvaC3BlDg6lpIl8XgH4IV47XVZUmU9CgEhIASaEcBTmCNes59zv9hsmpDg5cuX9kwXfIyPetuczFdOvZx73y7v8nwyjTz0hjYDO63u6ZTOHqlkQkAICIFrI+Cxq/s3yLltcysWB3a8mD3gs1a4PIuDwymJvPnqVvqlrm719H6lEQJCQAh4iNy5QY793P4aCvbRZl08tAvK/ayBPZxKv0M7npLIaRicHp0rsqQVdXVrAogehYAQEAI5AhtukMPi9p7N9SwepGUpULEH4E3lP5WeV/9cMafcI48Qo5o3XL7DOq7h9EIsVAEhIASEwOURcG6Qc2tKfZN7ksU9d7c5EUZONls5moQkXN/G9I6RADWvLpUz87MkOzeRN19qTzPLxn6WPio5hYAQGI+A5zfIUYjrp4F6s/h4WI5Z4llN6wFN3Nf5zfkGZHV1awNo+kQICIH7IODZIK9fl4aubC3qQEeeG+ri92mL2Zqem8ipHstGp7dFggUe7DKwJ5joUQgIASEAAus3yBPLfNgXR/USvD0QOD2RAwobJPSSBnR0Gq0BNH0iBITA5RHwqOOAUFKi2Li0syvzMxmKxft1mysQOU4NbSfLdXVrv46lnIWAEDgvAh4ix61s0qEMK2l+0kws3rUzXIHIAWjN1a24Y3SFWJkLASEgBM6FgIfIc3UcgzyEbW9gDRZ17Yv3bv1ze60n6NCH7K/bJm9Lj3Q1Xd1aAkfxQkAI3A0B+JhzXLO1xg7KfR4xGe7rULu9NhWfdhYEk1p7/EqBTRC4iEYesGgzsOvq1k16kjIRAkLgGgh41HFqajVy7lnDg92yODec3+c+lt3b/VJEjgGnjcvpuHTE3RtDAggBISAEdkfAQ+Rxgxy2xhRqL1FHfm5Vw2t994rcR4BLETnN1nx1Kx2xfrPBffqEaioEhMCdEfAQOeo4x3eZb1HEkw1NtCnpRYP7z6X2yCN2qOa6ujWioYAQEAJCwImAc4Mc1yJrSA+Zw+6wuDbFnVBvmOxqGnmA5s2bNw0Ywf0yBzXgpk+EgBC4DAIedZzK5izOJZucABKL79ITrknkaORtV7dy7f4uzaBChYAQEAJHQMBJ5ImowfENIkehT17pcQAC1zStB+A4XL6oU+oc2oAOpyKEgBA4MgJt+5K2Rkyk4SfIYHd20KWjW3A6ha9M5KwN6U+5CagEJQZ5uL/0VvFCQAgIgWsj4NwgXwQCp8mhc06jaXZdhNuixNc0rQcIWAn6T6N988036meLuo4SCwEhcDEEFpkwnXXHp5273vgZNCbk58+f66eqnLgtSnZlIgcIuJkTjbOIsFqkh80mUwIhIASEwIUR8BA5BnOMlzghMbUSxpDuBATj6KtXrx49esS5c12M7QTNmezKpvUIQf3qVszvWiRGrBQQAkLgtgh4NsihcH4WxULE/MkK4PXr1551QPwQk7vsoBGNlYFbEDm/qWd/jcdCxnLy559/pvvaSIWFgBAQAndDwLlB/u7du8qEyQleDOl+Rken19Hz9T3t4qZ1AOK+thKL85Y+VOmU6/FVDkJACAiBUyDgYV80n/qEyV1vmM0h+y+++MJTawrFFU63anqwqqS5OJGzxmTFV6q/DDslZBQvBITA3RDwEDmk64EFsscOirET+/lsem7iIltdxjULVCXBxYkcFi8dP5ODW6Vb6JUQEAJ3Q8BD5BW9KIcL5yRUbfSl/FUe8+zZM3F5Dosz5sp75Hhk2J+4t4iwTpQxxwKisBAQAndGAIc1/MlnEUDJhp5nkyUJMLZz/CyJnHxsy38yq1tFXlYjx7BTYnG2eTxrz1v1A1VWCAiBOyOQ/IJZCYoGFicrjgHD0KU8bTx6uX1U2InANYm87uAGi+vWQGf/UDIhIATugIDn7qxFdvUENFYAnt+/YL9cP4GaQOd5vKBpvX4za34I0gOT0gxDgOZjMPPrNTg3xEB4tP8yp+hOiWGNooIujwC6TcmdKNad3e6VF2ehms9aQ7GYMgnEQhXwIHBBImfpVyg+OVcAABUWSURBVDITcSICk7sHF6UZgwBkzA4IhB1oe1GhWpMtgkuJhUAJga4b5LZQbKUev3fMAxxjsx8qXEfgr/XXp3tL85dYHAc3sfihGtTvAjMp9sOHDyfjFSkEhMAiBGa15JBb2wa5lYQcmIdLU3RMKSKPUDgDlyJyNle4JnCy5nJwm4Rl38hSYzmlWrNj5yxCya6KADpo6H7win4tyUPkWw038pkl8tkEV+2WzfW6DpGj3r148aIEhBzcSsicNJ75Vx6LJ2273cXmvLL1jl6/9bt7jVYKMJjI+emUusDstdUT6G2CwEW81llf25GZVBJDzXqjUJKnHtcjsPTXk2yJW+kHNk+F74AAdrtkrvDQ2IWRYfKcdXOj+luNOH6kygPmGn83lDqulmOhf5+N9osQObcNlPoibHGf5vSMkOOkYbAx5Bixf/z5h186503xYmMrpC7nVtNKvRS9vRICMBZW9NxuR6+7UjWX1sW5jtlKF3K6tqxpFH5cI/jPsnvCDLMUkDOmv4JpHZ4umWKY7nUq8UT9kkU08wV/jPZEbUpq4fF9TT7R420RYLEIf5duiLotLKHiHiIfv2528n3edizXSnSQJ75MzOmJvOLghg3Hc8vBZdryPhXRBvl92nplTTnvBH+LwiswDiby3iybVOcmK/5zE3ndwe3Nmzfyh6oM4CO/ql/oOF4/ODJWki1HALUMsyrrePk/5+DYGOcGOUtn+9WacH1oh5zZWWueuu1ZGHS55nzW1HH8tycmcrpg5SJ+WLz+u7njsVaJfgTq86+I3I/kTVJiPIch6Db8i05W8pi5CRr+aib6a+nDDU/o1Yd2EGCNGm1rdJ+J4qxEzritsLh+aLw0IM8Sb0djLvOacZ7nppgTIcBPGgY3qEDVhINb04mqcChR6wMtiLqhOk6GHo28ucTkh1D5repDod1PmLMSOZ5Qpb0W/dB4v+4yJuf6L8xqg3xMKxywFJbvDbvd2Fcx1XoUwQNWubdIHiLfVq8tzdu2ps0r9cQpakNDghXvgOFTHj/j4v5S/2PQJouyA4IukeoIlBo3fLXttFKXRG9PjQBdhS029uDUZybb0blBviF6LMU8ux7NGrndIN9Q7En0DhV5Po0cni5dDMS6m3F7KHwlTAMCIvIG0PRJQAAOQJ9jEtftEbNdoj7Q4ucb6rUedZxy29ybkiPj97Grg9jJiByja+V4MXaVth4Qu6wCR0CgPr80m92OUDXJsBUCrNo5ahzM5gQCf3MDwVb53yGf+kALCGyr13queWku0arjCF9hius17pmIHLNMpY25DmzDleP1WvosNdIG+VlaarycHCXiDsDx5V61xPFE3tWubjfIYYqbHDwLnfNMe+S0TakfYEXBnfWq4+1W9bKjMa94ZSWXJ1aMEBACJQTGb5CXJEnisbIkMZ5HFADLDl988YXnq8ukOQ2Rw9Mlv1OsanJwu0yPrGsJIvLLNLQqsi8C9YEWZdt2t8JD0p40UbwY4MhxDBO4m4fEOYj8u+++Kx07YavM2SNtMyt8WARKy7UgsDbID9twEuxcCHimzc3XzUzXsyg13LLOrqvdIL+bOg6kJyBybCb8mk2p+emOt9oLKeFwjfjE7zSpFKYXtXWCiR6FQBsCuxC5xxm5QSNP1DwReVuX6PjVrIPbtpafjjVR1g4E6pPL5vqBQyIlEQIXRGDHDfJZnm5YrFu7Osv9G5LC0TVy5m7rwmCHFMsuObhZQC4QFpFfoBFVheMjUB9oUf4ejLj5cpwfwLQcYUk9VuTygUMTOQ4LpR1Tll1snF++ee5WwVJzBxy0QX63/qD6dkLAQ+SbM26oy7b3tGCy5ZfmI0rwwj0PIR+XyOFp678Qm4qAHNwsGpcJa4P8Mk2pihwcgR2JHKL1uLw5AbQszif3VMep+EGJnDldDm7OrnyZZPXJpZN+cBn0VBEh4ETAuUG+repsZUvY174iXL8SyiaGJqybG1PEPdVxMDkikdPPKrfrcWFIj50b2z8U3gUBEfkusKvQuyFQH2gBDZRmj4d5G3R1r3LP75xSLkb1hCbqd0m1iXqWr45I5PzQuHVesFB+/fXXdzvpb6t/7XB9g/y2a+1rN7pqNx4BD5EnHLmtkPilV2zgpR1VK0M4zWRpgiu6G9zdbZ6nDh+OyOHp0i/kYDnBQfHUcEv4EgKzG+SlDxUvBITAIgTqK+aQVT+7esifn6IubZaxzqhb12Fx/F5tLXRF97GIHJ4uLcc4fXhny8migXrGxHUtoTTmz1hTySwE9kWgpClZqQYYwJjPS2fKsQfA1laeGOY2br6yVcBTXVd0H4jI0ckqThD80PidLSexH181ICK/asuqXkdDYNZpfMy6mfmcWX2Sy+Fp4tHr8JcCPf6FHXhk2x6OtxZ1WLyuvh8N/E7yPDjIzwLSVI8ePSpVkvYesEIsla74AQg8ePCgUspBemlFQr06MgIYcl+9elWS8G5kwFxaXzePnG+Dz1pdnlLDseCob8mVPrxe/CE0ctoSB7cSuLhFiMVL4HSKZ10V/zoVYbOtj0bmWZt4TZhKcT8Bfhgs7VEIWD3wL2FiZJ1bA6y+PRECdadxHIpHzrcMQIY/k/ysnSBBmE/q80aS/uKP6Dq7/1UsOXgx7C7e3QRgJNtO//79+94IJCXa0gnzdr0AOLXOLgiYSki2vizlcDQE6h2MjnE0gXvLUwJkx/7PPINUHjqHFAZMSr2bYNv8/7Jtdg25lboUMzjbJA0Z6pOVCNixxBprZW6ez+sUi6HPk0kpDXOTrVGySsgf0VdKWSn+pAhUJhk6wA2JnHbkuDaMGIYGMy0QHYQdEQxhmHmQKojHv4SRlrF8ECGPNhD+mk9kI2OwZ5b2rmg8ZvCRwqgsEMDybH1J6la4rRCzJ0nyPJsNfVjeuB/QOriGzMO8wNTALx/zNvzFcrkrigQ66BgBUeCSCHCt1jG3kxCMv0ti3q9SexI53oaVawc4nNDvaqF+gJ49Z3vlIXUZcP1OfaOrrqxX0M79m6Bn1iV0uXyaQAbrDcvicjJZpTi9EgJCQAjshcBuRI6DW2VrHBNKsx62F5QXKJellVWOsWUNqFTdYbXSSUqy4dEGDduKBMth6UdvSY8MaOfWFMFJyPoKo1S64oWAEBACgxHYjcitApTUGbWpNOcmKfW4LQLJOX7aaNv8J3PblsjZGkh+bgfvVrTzyaJZTdLZJu8gQire4lI7+eFsJN9isWc/bzbltROwPMrtH9eusmonBHZAYJdN+8rO6z0dT3ZphaTQ3CMhSdDpsd7pFxWa9Cv60rt370o5wLJo6pXS25zsKLF5O6AizKlfYVbZ10dJzm6lUaD4ayCwwzlydKZkIzZOUuxi1vWzmFKBzRFIFNkxdvW6+drPiGjA7MXYfgWps1NQcbPA3oDSXIGx/rb0YWLVLyW7VTyDeox151aoqrJCICIw2rTO3JoQRhSFAAO+2Zhp81F4KQI4aSe8lWi3SzN0pq+v25wb5Gxyc6GQlR8fi/ruDP2wXrRT/jyZ3ZvP3942phPat8VTFRcCFoGhRI7aVJmamXy1nWbbZliYdkl2xzGNjHE2rM/vld4SwYGSSRb91IJRZ7YjsXEecygF6ob30leKn0SAdpmMV6QQEALrERhqWrcTbiI6+l9dhUrS63FDBHK+HGYIreuvs4sJLPP8oGFkcUzx6OWzLA509XIDtrOlTzbBGEvGZNFHjhQsR24dyXZ2BMZp5PB0afaESNg4PzuUJ5Ufj+68XU6xQc51FnbBQS+q77jbBpr1J88XN/bzSpieHKwCOaqVry78itUVzVQ6OHDhiqtqQmAYAoOIvOLghgFTPzQ+rL2TgmC+/Ga9U9jV6VHW2YKVx6JrqtDj61Z9NnoSrPyPuhXOj5VSCgEhsB6BEaZ12MLOuYnQHPKRg1uCyZhHtsatRhsLnYyMbzcM1Km0ohPDlLZHYbZdxOJUoW7phcUr7u4bIqCshIAQEALrEehO5OGarZKguoe1hEzveFjc7i7b4uokZ1OuCSNA3fhc2qJmj8a65uG21rAvw9WzpbPF9Em5a6xpWX0rBITAYAS6EznngqIvUlI3ZtIBV3knheoRBAKL2/NaERZ2OjzOYjF9c4DfOKp8O3mCHLFhd3tYHNJt3nxFrQ8/AEWV2U2gRNYE7J2rT1baRa+EgBA4IAJ998iZEyfZAiAwnGorca8OAfildhnj5kbFl9rVk8PiwaFs5ZqDz5fa5PdqMpUrBISAECgh0FEjh6cnb7FGFHQgv4NxSXTFtyEAe1Vs2mPs6ki+iMih20ePHsXFB/0HZXoli7ehp6+EgBAQAkdDoBeRw9N2IzOpdn6td5JAjz0QwDRdZ3EIcoyTl3+DnJTYdaz/HeYEWHyMnD1aQXkKASEgBLZFoAuRBytoSVBYXLNwCZx+8dyABk9XdHGKPog6HjfIUcSR2dp18KtgjahjDv36iXIWAkLgdAhsv0eOCoWDWwkI/IlK3silTxS/HgEY0Sq1pQyPs0GOwFh0oi09CMwSUJ2n1HaKFwJC4LYIbE/kEEYy/0Zw4YlmH+OYiQJLEQDz/NaXPBP04GGWkvoGeS4t5nQc1KWI562mGCEgBITAxqZ1OKM0R8MTqFlCfCQC7HGwKZ7z4qQMHpV98sOlkdhsSku9yayw4sicPomMIoWAEBACILClRg5PlzgjHBYS4iMR4NRAxd8wl+QgG+S5YNQCLmezPP6hoA8zHuTyKEYICAEhcCgENiNyfKkqKp3soiNbnbaAlet+bYk82EuGGa5LNptEJPvInUJUJ6kRdM5mDb1umORWJIWFgBAQAgdBYBvTOsZSZtVSlbi5Wj5KJXC2jceWzmEt7l5NOG+2lGHqOJI0EPmk/OTDjesPHz6kd2nXZhIiRQoBIXAHBLbRyNGKSvewwhC6uXpAT2IthQnaXl+6qNCKNWVRPrOJZzfIOSPODjp/BFiOEJjNE0bnD6OCzkTMYqUEQkAIXA+BDYgcnmYanYSGubXhBy0ms1JkCQGoEQIreSeUvrLxWFOGWadLXSXIgyR45/FnxcPTjaPk7M6UFoshMazPuUdy0D6ORU9hISAELo/AWtN65YfG5eDWu/fAcFiVsS2vYXGEHHZ8nLJmiTwHjTrSzVivcI68soMTPiR/fOLYYsjzUYwQEAJC4JIIrCJynKrsz0InADGlDtPzkqKv/QilccwPbFFA67zoxGGYXR156gLXeRpGZ+3y7t07LD2VqqG44yUASpU0eiUEhIAQuAwC7UTORFmZdjFvJgbSy0C2V0VYNsHfoBpU8Lqd2S8kjThsvUWfqe95e/oMB8+AovRr4qHigFPpnH5wlFIICAEhcHwE2vfImShLXKIfGt+q4WEsVFjcvvi3hPbKso7jr76IejklDyAV5z62zHFl14+Lr+we+lwICIHjI9BI5Di4lQ44MR3rh8abG57NXYAN5F1CuDnzyQ9HUt0au3ouPBvnwbM9fxVicOMfWbuSGIoXAkJACHRFoIXIKw5u+BlhVO8q8WUyD3bmcM6Kf6Htutm5R8VHurkh/7ZEToa461d+oQc8WRjtcgdcaNz379/3aLUT5ck2kGe75EQ1kqhC4IAILCZyvI0qDm74FQ/bcD0gmlEk5nEmcWy/9l94hUf+5a+TnTwK4AyMtKvXN8g549Aw4+P+xocVMFkeDSZylg44D46xpjhbefdkWOl0JnD3VpAAF0ZgGZGHSaoEB1PqSP/nkhjD4iN/RMUrxgyTYWVBEOHKHPyfb66Oh6JxUK/kzJrJLyEeCXRgPllDPGLxHHAaiCWjbt/LkVGMENgEgWVEjhmzwlW8kiKySauMyWSkOk6NKnTL20WebhYfdnPs45owe+qB+BGVv7b9dQ2BySYAz8l4RQoBIbAegQXHz5jXFuk364VTDl0ROPsGeQAnmkMmsVpE85ZsFn04WbQihYAQEAJjEPASOY7oXJM5RiaVMgAB9kFG2tVnN8ibd7Lri0s/HyeG34YN+9Bqg5dHA7rKJkUMNv9sIrMyEQJnQcBF5Di4YXU8S5UkpweBwd4MVtnNxWu2q5NVncj9fGxPW6yRhwUB9yjU757LEbhwTPgxGx1JvXATq2q7IzC/R46DW+WEz+4VkABtCAzWkDoROZ2z4rThV8fB0BqcVoIj0mrrk/pKCAiBNgTmNfLBqltbNfTVIgTaznotKiJJ3InI6+q4X7FO7Optbm5JlfUoBISAEBiDwAyRc/eLvHDHtMTIUlZqnEtF7bdBXlHHEdJv37Z2dW1yL21fpRcCQmBfBGaIvK7x7Cu6Sm9GYLCVpZM6TvUxLVRA4Ih55W18xTpjQ7t6zFYBISAEhMAYBGaIHNVt0UbjGKFVyhoEaFC/C9iaguK3/YicG0BjKXmgTvMxPfe8xjBK/Ehn/liuAkJACAiBZgRmnN04FIQ/UXQpqp/ZbRZCH45EYPzKrB+Rr68L6virV68i/jqdEaG4UqC+BVN/eyUcVJerIjBD5KHazWd8r4qa6uVHoL5BDhOv6V1c7I/avWYitsyNMHJz87fsiVLWNZD62xNVU6LeFoEZ0/ptcVHFt0KgnzoeJKw47s0SPJer2180//bbb7eqtfI5FAJ1j136CcvNQwksYYTAIgRE5IvgUuLFCPQm8orjHr9WXhfXfouzunbH63Cd9C1nC2eddq2fxEmrKbHvjICI/M6tP6LuvYkcx73SgTHri55XFdq287tVzfPEijkjAjj3fPnll3a5VqoFfhL0B66wLCVQvBA4MgIP/vjjjyPLJ9lOjQAWy4pjOXvSTLXrK1gp5d27d5N78MzadoXx5s0bqePrG2JADrS1bThKDDvcmMdtgCUaf7N7K5MCc3KBnhn6LR4YBMLxh6Qnk2yya03mqUgh0BcBiFx/QqATAvailbwfY8/cqlyYOM+fGGZk5ndbCiIRaRNvKIYtSOEeCLAys223Y1jdpkf7Ks82BFxe6zuOFhV9YQRKJvGGKqNPw+X5jwKglqFIcVcr5E2YXfNES2M6fv78eUOJ+kQICAEhcBAEROQHaYhrilG57RwG3dYyCZejrrEhmrsoJ8bYiDXauc6bRTQUEAJC4KQIyNntpA13DrE55z15pgtdvIcezMqAE2XQ8+wt6wgA64vFz9GNJKUQEAJVBOTsVoVHL7dAAGdgvIKDWRuK5Q6WAQwKo6OI8/fR6+m336gHLkvcvo6RABbf1hiwBUjKQwgIASHQiMD/AtkcmwMrs7t4AAAAAElFTkSuQmCC"/>
  <p:tag name="POWERPOINTLATEX_PIXELSPEREMHEIGHT#245C73756D5F7B6B3D317D5E7B5C696E6674797D6B5E32" val="183,3333"/>
  <p:tag name="POWERPOINTLATEX_BASELINEOFFSET#245C73756D5F7B6B3D317D5E7B5C696E6674797D6B5E32" val="56"/>
  <p:tag name="POWERPOINTLATEX_REFCOUNTER#245C73756D5F7B6B3D317D5E7B5C696E6674797D6B5E32" val="3"/>
  <p:tag name="POWERPOINTLATEX_CACHECONTENT#24245C73756D5F7B6B3D317D5E7B5C696E6674797D6B5E322424" val="iVBORw0KGgoAAAANSUhEUgAAApgAAADPCAIAAADeRzb4AAAgAElEQVR4Ae2d/d0ftbHF4/tJAcElBFcQU0JwBbFLACrALgG7AqCE4AoMJWAqMJRg0wH36+iizJVW2lntSvt2nj9srVYrjY5ejmY00u/BH3/88Rf9CQEhIASEgBAQAlsg8Ouvv/7000+//PLLb//5e//+/e+//07Gf/vb3x4+fBj//fvf//7ZZ5/985///OSTT1YW+0BEvhJBfS4EhIAQEAJC4Mcff/z++++h8EDbfkCgdug8/H366af+D2NKEXmEQoGjI/DhwwfWtkjJqnb9GvYgtaVSSEK9qBSBy9TrIPBKDCEwAIGXL19+8803S/l7UjDo/Isvvnj69Onk21KkiLyEjOL3R4AVbrBQ/fzzz/kgiRaqsJLFSHV8FoS2qRF/mNwmKwXoGNz4+8c//vHs2bPHjx/v3wySQAgIgQICG1K4LYHJDTp/8eKFc04TkVv0FD4EAj/88EOwUC2VBv4LpL50Pbu0oKXp3759++9///v169fw96JvGc/QOUNajL4INyUWAr0RQM1gbOYKRiyXwYt2EfSNsE3Ov2ycxwSeAIr+8+fP51OyR64/IXAQBOi19Pv5XutI8a9//evNmze71+vbb79leeGQdyYJCvoRqrM7nhJACBwBga+//npyxDJ9sexmqMLZJTnfvXvHRMeInswhj2QCwXpXyi3E/6X+Wm+FwBgEUFi3onA7Ehgt5DymCkkpUPjmNaI6zAJJQXoUAkJgGAIMwEkOxha4dKlNVqUFgZ3EQhjur9RRRF4BR69GIMDSlTGQd9wNY1jSjqTzRXYFyJ55gb+wKUBglv7rQ3pEm6kMIXBLBKDefHh6NOYKWuTpnADR9Uv5iMhLyCh+BAKsYfOBsSGF26zgyFkL1co6k/+sIZ36YvZHX68Lw1tW68hsqxDDjPyK7W5lLfS5EBACOQKMuHx0b7WqZkKIo7sSYODnghEjIp+ERZEjEHD23dCt4T/+Kl3c+Qp27FS3WStZ2DxbWjoLdj7Ma8ecwquluSm9EBACbQjkq+qltvR6ueSWD/M8BjUgz0dEnmOimBEIsJLN+6iNYe0Z1NaErlgXo61iKqdD2/T+8EpTWI7OrCIOx69UoCftb6xsEnBy2RQjBITAegQS6zdDr25RayvRyeW5NiIibwNcX61CoMLiDJhF+9l0/TZGZ5Wwqg5/fly3K6yn8D/L+fg/yCRmCR5XLhFs/goLASGQI8C4S/SEHiweys3LSooOj4kxQESet5pi+iJQWnWu2cOeVFgnB4CNnDRSLar8pNE7FEHmPSiWPBMTH4+LZFZiISAEFiGQrJ630gFKMng0k2QFLyIvgan4LgjAuJZKQ5hOmSww28pmmZyQXF5WEoOZvZluE2tbzJnqLDIqNFQ2qeb6FUmDDPpECNwBgcT3ZcBYY0ZKlg5xbrEBa2CfJ3J0DiY7T762DIUPi8C+ClzCQKBETDOVTs4jycCbbQj69tKdZgRmUEzmDLtvW53JOhKZLCN6Lx1KYiheCFwYAcZyMsyXzhVt4NQ37KJIUZgZIndmF/NV4BQIxOZv62TNX+UU22l5i36/aOlJYv+mV4XF7Rq5GSX/h3ZVRBXGLCD84imlEDg7Aok3D2rtsBp5ZrA44cwQucdYfwrqkpAWgdj8wzolBbF6sDIQ7joqYDXLc0nR+SPDxrO+qbB4752zvLESSHdp1lwqxQiByyCQzCFMWQzzTfYBZyFiOOfTVB4T8pkh8sR8l+eimDMiAGnNdqPNEySLQrrW5kXkGS7qwLP75ZXFwZixnVcw8XGVUp5DpBgh0IZAslBOpvre62bGclLi5GPYUxORT4Jz/Ui/JbltDCRfJUMCykwS9HtMFhD1pmUBXpEkWZ6HrFgVDQYzkdBWsPfkkhStRyFwYQQSu3o+ddSni/XIlBxxrCTBrjlD5JMzl81F4ZMi0NWsnfdgirNAeYzYeSbNMUnpVpI8XDIVlDLZl8XBJFkkSSlv7if6UAhYBOwSOZ8oQkzXibQ051hhgnl1hsgxGNpvFL4SArbLdg0nNqJdtEbPkIiNywBOACmtzfeyqCfi2RlnF3gTefQoBC6AgFOP7bd0TjbO4gSVBBDgAXAnscnjl19++f333yeRnkecAjyWAU9WR0tjf0zeshTxPE7+e7QqIA+95OnTpwME++6777766qtQEOvH33777ZNPPhlQblIElX39+nUSWXqEDl++fBne/vjjj0+ePMlTDgMwLzqJ+fXXXx89ehQiGXQ8Jgn0KASEwFIEmKbsVF/6HKaDJUtv18TbcV3JB6PgjEYeVlVtfNx7/+B0Kz44HsSZ/VHv4Am0qDZgKy266FXJhrw5sHZhS903z9+f4SLftyAqrcbiIwd234rkVbZV293an4unGCFwOgTyUT8Z088GZrXEyaJDJCsJF5Enm3CVHJNX/Wp4uj5RERh4sdBCDOOpnY5SEWyTV0lf3CTPNZlYwku6a/7IqmsyPZFrZOjx7cfB/Off0RYZPeqrPIVAbwQmV/B/DrL//t91m/y/xZRDjP1503r43FpHyxlOvIGiPv/884kXiiog8OHDBzSqX3755af//BVSbRPNjP/8+fNt8irkYu3S8B+PhYTjoh8/fgy8zeUd03ZNt3n48GGo1EFwbkZYH54LAfoe63W2zPJdRRsJL8J5ccfq+HV0ThRdZ1GPeR8BvEQO6Iu2GGMj7bgnGmU4dQDmC4y+hntKCAzgJBYKr169CgL020wqVXAynnmHint2vyY/x4Ly6aefTr7aNxKpmDeDDCgr+wqj0q+EAJu1jBd6VyRsG15UU7QUCHLRJ3sltnNXRYauNXISucu0HiwYNKHT1JDU+YB2yN42mR75gz9ECJgJvCsfe++nWoGpQg9kGvJs3i06stWanazYGahgAyz6RAgkCNDh26b92BWTwEEOeiTVnHz0zBK9XcES9CYfP26rTVagFMmkP5nRbOSRp79SZQ8bDx2C51aOcr39GKKcBA4FKRPKbL9NEvQetCvx+Tie//w70XS5stb6vB8CDWPkzw5Y/L+ftD1ytovjySp1VYSY6icLTSJppv9JouqPmESgkHqaybcvXrx4+/bt5CtFLkUAYws2H4xdLBjtAeKl+YT0bWcL/WVFY29kdP+3XVPiumGZz1MWvm+eZHulsQhH2PcSRuVeAAH/cU1nZe0BFucn+yZjR7/E5Qy3rkZ1Ku4kcpxjlhE5WUMh1ljqR/nZs2f+xErpQYA90R9++IHGpqs1m7/Y+urngMZudKxIs4Qxh80DnP5cdFFM3OzfXJJNMozObuTW7AGwiSTK5BoIOInEX9k27vDn3yMlXB7m2LBQZh6jFugAqFK9N/udflEfBWswR1CrtkkZ9bGhOH3iRIC+dbR2sRNBbxu+E6U82aLJBZDzHA4Scwq0D4KVxPAg0GZ/rbCpdnw8sMc0HjUj7Pct1shpJEy7bTZGDDVokJVm1qs1CKBfogGXDEGVnGkXqzpXUi59ZanF6otL8+maHoOENUrXy+KKun4GjHrRs28ZmLNplEAI+BHA/spUD52gg/HHkpc/mIPx0qYz6CiyH3xScl5pNj0t8jFNJP+lAc9iYVII+dMuhXpp+oa9806KpiXyw2rkwIuciyamY/ZhpIoj7shoL+3PSn9MBBg1aNh+Iji4r+jRQLaTZxzXeSB427Vo5CEvrojx6zG2eG2WWzR6hMPeOQ3sb6DeLm9U88i7tuiynsVvbKzPPvuskw0jFtEQsAgf1v7RUC99ckwEGDVo2BCB0wr4f7rjMStzPKk8czLqR9inbydyKt52OIENfCw2x8PtahLRwLhjYBDzVIxGIbEn5aI01th7cD9q4PK71EKZB5yVLMKLDAyL2lSJhUCCgHMsOJMlmd/20UPkHAcL+KwicjQ/TLINQOP9e9iNxobqHPkTnBKcDg2eftNQ08goTktRQxGbfIJi4fQRDcWReMxvx/lrZ4ncb4zx56+UQmASAWsKmkwQIrVBXgEnecVpbTuck7fhkak1qsSriJzscLBy6nyJKBjYD2icTIS8xiN8w+7prLq5+ZnRgB5W6BBYRJODkacrxh9a9RcNYnEg+b/ql5LNlJh5hD3GKCAEOiEwSzmUOzv/dJLtpNl6zgtEdZw6riVyskCTi1qXHzUWcdos98O1MiW2E5Z4ddMWo7HHpT12APfIfyUy4fPmrohtCVV+ExnWZxKXYoxHu6mxPmflIAQqCNgVZClZffIpfXXPeHY541guIWDVcdJsQORLHYWiZLgXneiXcKLY5w2wnVE3n/SwrlvV0GnkH4wwWvUiT7dEvIMcSLN7VRbzRFo9CoHNEfAY20Tkftg91sF0Lt3K595jCpisSfCe30oM5TOLQP24yOznSxPYrXG086Wf905fctgkftE28+7d2DYrg7E3bspfCAQE7ACfnOFDJMmEmAeB0oxksWWwJ1m1nyNPMuKxbc2FiUBtnIPZNaay6mKht3nR1rp+qLa2B6/tOAmn6nnr3zMiJek3h86ZYTKZ7iiJU2AluwwCHuJhTXyZ+vauyKz+MAnmBqb1OAPCAf6JL37FZrlVJmK8Av0QwJhcwryHdd3uQFsHjX4V9OSMg9uTJ0/ylOw+4MJJPI4FfpM73RiDdo8jfLmEeYxFlWUTkudpFCMEeiDgGSNtOl4PaQ+eJzPzrOfg9Mpp2/XFdBkO8DrdLLZt7S6WW2l0ba40J/ri5vk3tAsyTK58c+P/oi69i3kpsSvIrt7QH/RJMwLW3laa6XvY+ZoFPuyHHp9BpqNJ+bc0rYcCSqpeqY1jvOyBky3UL7JEZj2YwPaKI9weOjn7lGg49SuJXXYqMN7GnizI+nUY5SwEEgSSNfrUgPgYd4S1eyL5AR8nVQsLaUXd3Z7IAWhylrQCTYYnTf8HhPtKIrF4yndDcq10fZUTrXHfgZ0wX+yNFYe1ildB/DwGgLSS1XowbQ7J7ZhHWCRZ8RS+NgIee5Umdk8fqJ8nYm6p61ddiDyZteMENxtAb/PUWWk2RGByKPawjtie2mOt4MGEBURplVmyWcVsE8qc7cyzGcacmwO5qWDfFVJzRfThSRHwDArN6rONO6snVHTxkHkXIidrCp6d6SYTaDdlttU3T2ApNjRKD8UuWd71KKKODAKUjFdO0s2BmuzDMbJrZ8531Opr9jo4eisEGhAoLYvjECDQdRQ0yHy0TyZVKQvgLItTo15ETtZLZ70gemmf8mjoX0ke1LjEwM5jjwranXKa20mfm0gC7SV1jENl0USztFd3UkeQOcofAjJgbtJPlIkfAeaNpBNOPspKVIE0X44nGDpnp45EjvQlBSiRNXncy+5agfvyr3Ji6MSylk0Jj9lLrliunOPEdoBkOZL03vyRUbDtVsWkPXMMkhYHhW+OQD5pTHb+m6NUqX6uQVkAF02PfYl8drlh5bbh8XbXCtw3eZW4gKF69qh4bkfqtGIIwsOgJevfonGSQDFJpbYD5+FN7N5UJ2mmUNAmmSd11KMQqCPgWdF2skjVBTvFW1i8NDUxqFn9L7Jk9CVyAK0oQ/lkZ2OkYQzujpCExZ9wJwFy/4kGtdgjW15QrOB6LdmjjsTiQoClQ3NNGdWlebPTksuDsNLcGQGPwbW5w18b2DqLs1hfWv1ek7WVY1KHSOa4/JFZb9GSxJaocBsCyQawx8miraCck4jZsLmZPiqzTMM4mawmS59KKXmXDjF8ArD+yrKirRgAtA812TSK7I0AHbjUw228v5/3Fvg4+YNJRRdvs2GMIHLkhpVt6zrDW024x2nCg0uSKOVdSSLncjrJ+qVDncLpeJtbofOKOLs38CIMOwvAbjsG4wXypiLkXB84XRvIiqSwEEgQoH/O9nPWrMlXeqyzePMEOILIabx8Z3S2E4QEzRVTj2lDIDGfJBzTlmfpq0kKhJyYI0qflOKRE7W1rh+Tc6fq0L3rRTt7e522k0y0zC11BsUPQGBy8CZdVJs+SUPA4qWJgrG/xltoEJFTn4p5MGn+5LHT5JtArMeAQLLk2lx/TXBmoZY0d3ikWzMLwOiV1udVUFtLY8Pm3Lsi1Ku5h1s5nWHKSpDUoxAYiYBn0EkNsy1SYXF0DN7axEvD44gcyRDXOU/ZZPSYpbVS+jUI2GYaAD5m5NlJgQRIhQ7Kv/zNprf9hwVBZTWwBqj8W0Zj4mdgJdkkvHLlnsusGCGwFAH6uaczDxt3S+Ufn77C4pvYLYYSOe3qaf48DWac8dDftkSUcvpW/Fu5VHTC2EOdpdvsMpVQqMfwmPfz2RiyHdMczlZTsnsi4NkgZ8V5T3DyWldYfCtL4VAip4aeHjA5nfFhDpBiroQA3X0r/jsC4VEdRuki48Fkzw+RrKt2WZRcqYOpLlsh4Bmn9Nitijt1PiUW39a0NprIaRIauDJhVV5pIjt1h3YKT79na62N/+haB1zw0W9h9MSLsNLP7Stw4FswcaKnZEJgAAKe4akNchqixOIAuC2dPaAwO3GMCX/66ae//fbb0rLYHH379u3Sr5T+pAh8+PABVv7ll1/YRKe3/P7770lFWNIyHj777DP+hSYfP36cJDjgIx2Y6vz000+hRozzpF6xUvT2Z8+effLJJweshUS6MwIMzIcPH84iAFExz88mu3ACgGJ2ypkOfeOHH37YtuL7EDnTGTVsqAk7qS9fvmz4UJ9cAAEGBszHJHIxertqvS7Q5VSFHAFIiCVmHm9jWI/Sq23M3cIlFsfA9vz5883R+OvmOXoyRHmiPi9evPAktmlevXqF7vX555/bSIVvggD8fTEKDw131XrdpFverZrYk2ar3LaRNJvtWRKUWBw/4q3I68cff4zGPKx3+2jkoT2okqdPJI3HWg9jxSUn9KSmehQCQkAIHA0Bz8YoG+Rffvnl0SQfI88ki0NbkN2G238PHjyI1QHt/4kP4wPsgFK9peWyDJk17CzNU+mFgBAQAkJgFgFYKt/0zb+6rUb+66+/4rKTQBRiNmRxSrGYs0+9J5GjVcPlViBnmKWNdsqdWCmZEBACQmArBDw2VNSze7q5wa9warR4B8xZ0+Dfuq0JGRdg26AsEfYkckTBut52Ewj76/Jgt22psBAQAkKgNwIeIr+nOj7J4jios5m9LYvTxKwMYkMHq/bORI406Nbs1Uex/AEZ2P1YKaUQEAJCYD0CHiJvO5G0XrYdc5hkcRy6Nz9mFupoNfKA9v5EjmRtBnb2IZ4+fbpj46loISAEhMB9ENAG+WRbT7I4pNbjmFkQwGrkQQ0+BJGzodLG5a9fv+605JlsMEUKASEgBG6LgEcdB5wNvbqOD/Uki3PMrJ+SSYl2Gx5POlA6BJEjB9Vuu7oVAzsVO357S0IhIASEwKkR8BD5rTbIcxZnx5or7bY6LD7ZW5JWOJBpPYiLbh0WF5PSVyK1WV4BR6+EgBAQApsgkFDIZJ4DiBz6xLMK3Q/VHz8yTlTzR4BHDq8Ps9HmLI6Vmw3f3h772KEt8oE097wQxkoTwrq6NcdEMUJACAiB3RFgg9xzxTrbt51M6wiA+xg0lpzSnkSm92XeOYuzgsFBfVKYDSOTVsAAQAz5H8W0HqpKD6CpGqrN1a0DQGwQTJ8IASEgBC6AgEcdp5o9WBzWRP9mGcE872FxxCAlOnqnI8o5i/O7rmMIKOHHeEDgWEROA+Dp12acwcAe1iYXGDOqghAQAkLgUAh4iLxt6q5UkykdRnj06FFiT658El/hEQbPbc6vOYtDrt99910sd/MAIFAoWwZsHLBAsfnHzehjmdaDiMiNfNYxz4peCY8xblQE0CshIASEwCUR8FyxDqVteOYK6kLTnSQCpnr+2JNGTYcsgvLNUiP8Jfhv+IOqqPiUm4gU2TQpd+kjP+1oP0lKsa9i+L932g/4FfqGInDfj7IuCtCTGorTJ0JACAgBIVBCIOGY0pzMBnkph6Xxk4eYoEyoC2EqueUnmfmqkt7/itqFa9RK1R8fHwH/i78ag1O2Xd0KlLFugwVWcUJACAiBSyKQs+MkaW1SdybwXMclBhmc+ed6IPTv/LaU7IAsThPENc0RTeuxi+A3Ye+ii/H1AIsmHCIwttST6a0QEAJCQAh4EGB39vvvv6+nxOa8fkOazeavvvoqKei/BuTkhXlkQxYJMa0z+UNviV06enebLxYEm49TLShjedL/V6nSAuQI8extLK/dxy8wyxxBfskgBISAELgAArmKnM/M67c1cyssu+CwQB1AaHvSDp9IOJtPqRR08SSrgzwCTpT5cF7rFqM1V7d2dSO0QiosBISAELgwAii7nkNfaORrQOCAWeKSzcoAVbh+vwru3CwyPD7tnjS5/MfUxYOc8ewZj4cmcuRrvroV+wxtnDeMYoSAEBACQsCPAPZqT+I1J8i50zQhWva5Zx3gWWFAZokVvSSqZy2SfHtkFkdUNPIo8NGJHEGbr2598uRJrKcCQkAICAEh0ICAh8gtqSwtghWALQINGzO457py7g5xsjgiYYFfKtiLFy+WfjIyvd3vOAGRA43TZzIBkSUYPhpJpB6FgBAQAkLAj4Bl2dJXzXb1xKOZBQF70nVzepABxzqPYFFgz/2yMXEINCjxSQ5dH89kWg9A0NjslzSAgh/jsDv0G8TTJ0JACAiBIyPQdYMctdueS2I1gDXbeeAo2VCfxbDhCHiDEj8rxlYJqI4F6hwaOZVvvrqVu4Hoi1vBp3yEgBAQAvdBwKn1eizhCWh8YjNfenrNfpvkPPlo9dfJBOeKtHZ1JP/riaTHwI70/k2RUDXSh4XeiWoqUYWAEBACR0DAw5cNG+R4Mducl7J4gyMzRSzF80Qa4Gk0ctoAS0LbZjnWm1kHyKVtrPRCQAgIgcsjYOm2VNmlHInrkvVRX8riiLFUnaMIa4guVeS88WciclDGGpNfGuBBnw0Vdl88KZVGCAgBISAEQKDHBjk6lb0kDm2+4T64xLA821htLlaz2R4nwaGvaC3BlDg6lpIl8XgH4IV47XVZUmU9CgEhIASaEcBTmCNes59zv9hsmpDg5cuX9kwXfIyPetuczFdOvZx73y7v8nwyjTz0hjYDO63u6ZTOHqlkQkAICIFrI+Cxq/s3yLltcysWB3a8mD3gs1a4PIuDwymJvPnqVvqlrm719H6lEQJCQAh4iNy5QY793P4aCvbRZl08tAvK/ayBPZxKv0M7npLIaRicHp0rsqQVdXVrAogehYAQEAI5AhtukMPi9p7N9SwepGUpULEH4E3lP5WeV/9cMafcI48Qo5o3XL7DOq7h9EIsVAEhIASEwOURcG6Qc2tKfZN7ksU9d7c5EUZONls5moQkXN/G9I6RADWvLpUz87MkOzeRN19qTzPLxn6WPio5hYAQGI+A5zfIUYjrp4F6s/h4WI5Z4llN6wFN3Nf5zfkGZHV1awNo+kQICIH7IODZIK9fl4aubC3qQEeeG+ri92mL2Zqem8ipHstGp7dFggUe7DKwJ5joUQgIASEAAus3yBPLfNgXR/USvD0QOD2RAwobJPSSBnR0Gq0BNH0iBITA5RHwqOOAUFKi2Li0syvzMxmKxft1mysQOU4NbSfLdXVrv46lnIWAEDgvAh4ix61s0qEMK2l+0kws3rUzXIHIAWjN1a24Y3SFWJkLASEgBM6FgIfIc3UcgzyEbW9gDRZ17Yv3bv1ze60n6NCH7K/bJm9Lj3Q1Xd1aAkfxQkAI3A0B+JhzXLO1xg7KfR4xGe7rULu9NhWfdhYEk1p7/EqBTRC4iEYesGgzsOvq1k16kjIRAkLgGgh41HFqajVy7lnDg92yODec3+c+lt3b/VJEjgGnjcvpuHTE3RtDAggBISAEdkfAQ+Rxgxy2xhRqL1FHfm5Vw2t994rcR4BLETnN1nx1Kx2xfrPBffqEaioEhMCdEfAQOeo4x3eZb1HEkw1NtCnpRYP7z6X2yCN2qOa6ujWioYAQEAJCwImAc4Mc1yJrSA+Zw+6wuDbFnVBvmOxqGnmA5s2bNw0Ywf0yBzXgpk+EgBC4DAIedZzK5izOJZucABKL79ITrknkaORtV7dy7f4uzaBChYAQEAJHQMBJ5ImowfENIkehT17pcQAC1zStB+A4XL6oU+oc2oAOpyKEgBA4MgJt+5K2Rkyk4SfIYHd20KWjW3A6ha9M5KwN6U+5CagEJQZ5uL/0VvFCQAgIgWsj4NwgXwQCp8mhc06jaXZdhNuixNc0rQcIWAn6T6N988036meLuo4SCwEhcDEEFpkwnXXHp5273vgZNCbk58+f66eqnLgtSnZlIgcIuJkTjbOIsFqkh80mUwIhIASEwIUR8BA5BnOMlzghMbUSxpDuBATj6KtXrx49esS5c12M7QTNmezKpvUIQf3qVszvWiRGrBQQAkLgtgh4NsihcH4WxULE/MkK4PXr1551QPwQk7vsoBGNlYFbEDm/qWd/jcdCxnLy559/pvvaSIWFgBAQAndDwLlB/u7du8qEyQleDOl+Rken19Hz9T3t4qZ1AOK+thKL85Y+VOmU6/FVDkJACAiBUyDgYV80n/qEyV1vmM0h+y+++MJTawrFFU63anqwqqS5OJGzxmTFV6q/DDslZBQvBITA3RDwEDmk64EFsscOirET+/lsem7iIltdxjULVCXBxYkcFi8dP5ODW6Vb6JUQEAJ3Q8BD5BW9KIcL5yRUbfSl/FUe8+zZM3F5Dosz5sp75Hhk2J+4t4iwTpQxxwKisBAQAndGAIc1/MlnEUDJhp5nkyUJMLZz/CyJnHxsy38yq1tFXlYjx7BTYnG2eTxrz1v1A1VWCAiBOyOQ/IJZCYoGFicrjgHD0KU8bTx6uX1U2InANYm87uAGi+vWQGf/UDIhIATugIDn7qxFdvUENFYAnt+/YL9cP4GaQOd5vKBpvX4za34I0gOT0gxDgOZjMPPrNTg3xEB4tP8yp+hOiWGNooIujwC6TcmdKNad3e6VF2ehms9aQ7GYMgnEQhXwIHBBImfpVyg+OVcAABUWSURBVDITcSICk7sHF6UZgwBkzA4IhB1oe1GhWpMtgkuJhUAJga4b5LZQbKUev3fMAxxjsx8qXEfgr/XXp3tL85dYHAc3sfihGtTvAjMp9sOHDyfjFSkEhMAiBGa15JBb2wa5lYQcmIdLU3RMKSKPUDgDlyJyNle4JnCy5nJwm4Rl38hSYzmlWrNj5yxCya6KADpo6H7win4tyUPkWw038pkl8tkEV+2WzfW6DpGj3r148aIEhBzcSsicNJ75Vx6LJ2273cXmvLL1jl6/9bt7jVYKMJjI+emUusDstdUT6G2CwEW81llf25GZVBJDzXqjUJKnHtcjsPTXk2yJW+kHNk+F74AAdrtkrvDQ2IWRYfKcdXOj+luNOH6kygPmGn83lDqulmOhf5+N9osQObcNlPoibHGf5vSMkOOkYbAx5Bixf/z5h186503xYmMrpC7nVtNKvRS9vRICMBZW9NxuR6+7UjWX1sW5jtlKF3K6tqxpFH5cI/jPsnvCDLMUkDOmv4JpHZ4umWKY7nUq8UT9kkU08wV/jPZEbUpq4fF9TT7R420RYLEIf5duiLotLKHiHiIfv2528n3edizXSnSQJ75MzOmJvOLghg3Hc8vBZdryPhXRBvl92nplTTnvBH+LwiswDiby3iybVOcmK/5zE3ndwe3Nmzfyh6oM4CO/ql/oOF4/ODJWki1HALUMsyrrePk/5+DYGOcGOUtn+9WacH1oh5zZWWueuu1ZGHS55nzW1HH8tycmcrpg5SJ+WLz+u7njsVaJfgTq86+I3I/kTVJiPIch6Db8i05W8pi5CRr+aib6a+nDDU/o1Yd2EGCNGm1rdJ+J4qxEzritsLh+aLw0IM8Sb0djLvOacZ7nppgTIcBPGgY3qEDVhINb04mqcChR6wMtiLqhOk6GHo28ucTkh1D5repDod1PmLMSOZ5Qpb0W/dB4v+4yJuf6L8xqg3xMKxywFJbvDbvd2Fcx1XoUwQNWubdIHiLfVq8tzdu2ps0r9cQpakNDghXvgOFTHj/j4v5S/2PQJouyA4IukeoIlBo3fLXttFKXRG9PjQBdhS029uDUZybb0blBviF6LMU8ux7NGrndIN9Q7En0DhV5Po0cni5dDMS6m3F7KHwlTAMCIvIG0PRJQAAOQJ9jEtftEbNdoj7Q4ucb6rUedZxy29ybkiPj97Grg9jJiByja+V4MXaVth4Qu6wCR0CgPr80m92OUDXJsBUCrNo5ahzM5gQCf3MDwVb53yGf+kALCGyr13queWku0arjCF9hius17pmIHLNMpY25DmzDleP1WvosNdIG+VlaarycHCXiDsDx5V61xPFE3tWubjfIYYqbHDwLnfNMe+S0TakfYEXBnfWq4+1W9bKjMa94ZSWXJ1aMEBACJQTGb5CXJEnisbIkMZ5HFADLDl988YXnq8ukOQ2Rw9Mlv1OsanJwu0yPrGsJIvLLNLQqsi8C9YEWZdt2t8JD0p40UbwY4MhxDBO4m4fEOYj8u+++Kx07YavM2SNtMyt8WARKy7UgsDbID9twEuxcCHimzc3XzUzXsyg13LLOrqvdIL+bOg6kJyBybCb8mk2p+emOt9oLKeFwjfjE7zSpFKYXtXWCiR6FQBsCuxC5xxm5QSNP1DwReVuX6PjVrIPbtpafjjVR1g4E6pPL5vqBQyIlEQIXRGDHDfJZnm5YrFu7Osv9G5LC0TVy5m7rwmCHFMsuObhZQC4QFpFfoBFVheMjUB9oUf4ejLj5cpwfwLQcYUk9VuTygUMTOQ4LpR1Tll1snF++ee5WwVJzBxy0QX63/qD6dkLAQ+SbM26oy7b3tGCy5ZfmI0rwwj0PIR+XyOFp678Qm4qAHNwsGpcJa4P8Mk2pihwcgR2JHKL1uLw5AbQszif3VMep+EGJnDldDm7OrnyZZPXJpZN+cBn0VBEh4ETAuUG+repsZUvY174iXL8SyiaGJqybG1PEPdVxMDkikdPPKrfrcWFIj50b2z8U3gUBEfkusKvQuyFQH2gBDZRmj4d5G3R1r3LP75xSLkb1hCbqd0m1iXqWr45I5PzQuHVesFB+/fXXdzvpb6t/7XB9g/y2a+1rN7pqNx4BD5EnHLmtkPilV2zgpR1VK0M4zWRpgiu6G9zdbZ6nDh+OyOHp0i/kYDnBQfHUcEv4EgKzG+SlDxUvBITAIgTqK+aQVT+7esifn6IubZaxzqhb12Fx/F5tLXRF97GIHJ4uLcc4fXhny8migXrGxHUtoTTmz1hTySwE9kWgpClZqQYYwJjPS2fKsQfA1laeGOY2br6yVcBTXVd0H4jI0ckqThD80PidLSexH181ICK/asuqXkdDYNZpfMy6mfmcWX2Sy+Fp4tHr8JcCPf6FHXhk2x6OtxZ1WLyuvh8N/E7yPDjIzwLSVI8ePSpVkvYesEIsla74AQg8ePCgUspBemlFQr06MgIYcl+9elWS8G5kwFxaXzePnG+Dz1pdnlLDseCob8mVPrxe/CE0ctoSB7cSuLhFiMVL4HSKZ10V/zoVYbOtj0bmWZt4TZhKcT8Bfhgs7VEIWD3wL2FiZJ1bA6y+PRECdadxHIpHzrcMQIY/k/ysnSBBmE/q80aS/uKP6Dq7/1UsOXgx7C7e3QRgJNtO//79+94IJCXa0gnzdr0AOLXOLgiYSki2vizlcDQE6h2MjnE0gXvLUwJkx/7PPINUHjqHFAZMSr2bYNv8/7Jtdg25lboUMzjbJA0Z6pOVCNixxBprZW6ez+sUi6HPk0kpDXOTrVGySsgf0VdKWSn+pAhUJhk6wA2JnHbkuDaMGIYGMy0QHYQdEQxhmHmQKojHv4SRlrF8ECGPNhD+mk9kI2OwZ5b2rmg8ZvCRwqgsEMDybH1J6la4rRCzJ0nyPJsNfVjeuB/QOriGzMO8wNTALx/zNvzFcrkrigQ66BgBUeCSCHCt1jG3kxCMv0ti3q9SexI53oaVawc4nNDvaqF+gJ49Z3vlIXUZcP1OfaOrrqxX0M79m6Bn1iV0uXyaQAbrDcvicjJZpTi9EgJCQAjshcBuRI6DW2VrHBNKsx62F5QXKJellVWOsWUNqFTdYbXSSUqy4dEGDduKBMth6UdvSY8MaOfWFMFJyPoKo1S64oWAEBACgxHYjcitApTUGbWpNOcmKfW4LQLJOX7aaNv8J3PblsjZGkh+bgfvVrTzyaJZTdLZJu8gQire4lI7+eFsJN9isWc/bzbltROwPMrtH9eusmonBHZAYJdN+8rO6z0dT3ZphaTQ3CMhSdDpsd7pFxWa9Cv60rt370o5wLJo6pXS25zsKLF5O6AizKlfYVbZ10dJzm6lUaD4ayCwwzlydKZkIzZOUuxi1vWzmFKBzRFIFNkxdvW6+drPiGjA7MXYfgWps1NQcbPA3oDSXIGx/rb0YWLVLyW7VTyDeox151aoqrJCICIw2rTO3JoQRhSFAAO+2Zhp81F4KQI4aSe8lWi3SzN0pq+v25wb5Gxyc6GQlR8fi/ruDP2wXrRT/jyZ3ZvP3942phPat8VTFRcCFoGhRI7aVJmamXy1nWbbZliYdkl2xzGNjHE2rM/vld4SwYGSSRb91IJRZ7YjsXEecygF6ob30leKn0SAdpmMV6QQEALrERhqWrcTbiI6+l9dhUrS63FDBHK+HGYIreuvs4sJLPP8oGFkcUzx6OWzLA509XIDtrOlTzbBGEvGZNFHjhQsR24dyXZ2BMZp5PB0afaESNg4PzuUJ5Ufj+68XU6xQc51FnbBQS+q77jbBpr1J88XN/bzSpieHKwCOaqVry78itUVzVQ6OHDhiqtqQmAYAoOIvOLghgFTPzQ+rL2TgmC+/Ga9U9jV6VHW2YKVx6JrqtDj61Z9NnoSrPyPuhXOj5VSCgEhsB6BEaZ12MLOuYnQHPKRg1uCyZhHtsatRhsLnYyMbzcM1Km0ohPDlLZHYbZdxOJUoW7phcUr7u4bIqCshIAQEALrEehO5OGarZKguoe1hEzveFjc7i7b4uokZ1OuCSNA3fhc2qJmj8a65uG21rAvw9WzpbPF9Em5a6xpWX0rBITAYAS6EznngqIvUlI3ZtIBV3knheoRBAKL2/NaERZ2OjzOYjF9c4DfOKp8O3mCHLFhd3tYHNJt3nxFrQ8/AEWV2U2gRNYE7J2rT1baRa+EgBA4IAJ998iZEyfZAiAwnGorca8OAfildhnj5kbFl9rVk8PiwaFs5ZqDz5fa5PdqMpUrBISAECgh0FEjh6cnb7FGFHQgv4NxSXTFtyEAe1Vs2mPs6ki+iMih20ePHsXFB/0HZXoli7ehp6+EgBAQAkdDoBeRw9N2IzOpdn6td5JAjz0QwDRdZ3EIcoyTl3+DnJTYdaz/HeYEWHyMnD1aQXkKASEgBLZFoAuRBytoSVBYXLNwCZx+8dyABk9XdHGKPog6HjfIUcSR2dp18KtgjahjDv36iXIWAkLgdAhsv0eOCoWDWwkI/IlK3silTxS/HgEY0Sq1pQyPs0GOwFh0oi09CMwSUJ2n1HaKFwJC4LYIbE/kEEYy/0Zw4YlmH+OYiQJLEQDz/NaXPBP04GGWkvoGeS4t5nQc1KWI562mGCEgBITAxqZ1OKM0R8MTqFlCfCQC7HGwKZ7z4qQMHpV98sOlkdhsSku9yayw4sicPomMIoWAEBACILClRg5PlzgjHBYS4iMR4NRAxd8wl+QgG+S5YNQCLmezPP6hoA8zHuTyKEYICAEhcCgENiNyfKkqKp3soiNbnbaAlet+bYk82EuGGa5LNptEJPvInUJUJ6kRdM5mDb1umORWJIWFgBAQAgdBYBvTOsZSZtVSlbi5Wj5KJXC2jceWzmEt7l5NOG+2lGHqOJI0EPmk/OTDjesPHz6kd2nXZhIiRQoBIXAHBLbRyNGKSvewwhC6uXpAT2IthQnaXl+6qNCKNWVRPrOJZzfIOSPODjp/BFiOEJjNE0bnD6OCzkTMYqUEQkAIXA+BDYgcnmYanYSGubXhBy0ms1JkCQGoEQIreSeUvrLxWFOGWadLXSXIgyR45/FnxcPTjaPk7M6UFoshMazPuUdy0D6ORU9hISAELo/AWtN65YfG5eDWu/fAcFiVsS2vYXGEHHZ8nLJmiTwHjTrSzVivcI68soMTPiR/fOLYYsjzUYwQEAJC4JIIrCJynKrsz0InADGlDtPzkqKv/QilccwPbFFA67zoxGGYXR156gLXeRpGZ+3y7t07LD2VqqG44yUASpU0eiUEhIAQuAwC7UTORFmZdjFvJgbSy0C2V0VYNsHfoBpU8Lqd2S8kjThsvUWfqe95e/oMB8+AovRr4qHigFPpnH5wlFIICAEhcHwE2vfImShLXKIfGt+q4WEsVFjcvvi3hPbKso7jr76IejklDyAV5z62zHFl14+Lr+we+lwICIHjI9BI5Di4lQ44MR3rh8abG57NXYAN5F1CuDnzyQ9HUt0au3ouPBvnwbM9fxVicOMfWbuSGIoXAkJACHRFoIXIKw5u+BlhVO8q8WUyD3bmcM6Kf6Htutm5R8VHurkh/7ZEToa461d+oQc8WRjtcgdcaNz379/3aLUT5ck2kGe75EQ1kqhC4IAILCZyvI0qDm74FQ/bcD0gmlEk5nEmcWy/9l94hUf+5a+TnTwK4AyMtKvXN8g549Aw4+P+xocVMFkeDSZylg44D46xpjhbefdkWOl0JnD3VpAAF0ZgGZGHSaoEB1PqSP/nkhjD4iN/RMUrxgyTYWVBEOHKHPyfb66Oh6JxUK/kzJrJLyEeCXRgPllDPGLxHHAaiCWjbt/LkVGMENgEgWVEjhmzwlW8kiKySauMyWSkOk6NKnTL20WebhYfdnPs45owe+qB+BGVv7b9dQ2BySYAz8l4RQoBIbAegQXHz5jXFuk364VTDl0ROPsGeQAnmkMmsVpE85ZsFn04WbQihYAQEAJjEPASOY7oXJM5RiaVMgAB9kFG2tVnN8ibd7Lri0s/HyeG34YN+9Bqg5dHA7rKJkUMNv9sIrMyEQJnQcBF5Di4YXU8S5UkpweBwd4MVtnNxWu2q5NVncj9fGxPW6yRhwUB9yjU757LEbhwTPgxGx1JvXATq2q7IzC/R46DW+WEz+4VkABtCAzWkDoROZ2z4rThV8fB0BqcVoIj0mrrk/pKCAiBNgTmNfLBqltbNfTVIgTaznotKiJJ3InI6+q4X7FO7Optbm5JlfUoBISAEBiDwAyRc/eLvHDHtMTIUlZqnEtF7bdBXlHHEdJv37Z2dW1yL21fpRcCQmBfBGaIvK7x7Cu6Sm9GYLCVpZM6TvUxLVRA4Ih55W18xTpjQ7t6zFYBISAEhMAYBGaIHNVt0UbjGKFVyhoEaFC/C9iaguK3/YicG0BjKXmgTvMxPfe8xjBK/Ehn/liuAkJACAiBZgRmnN04FIQ/UXQpqp/ZbRZCH45EYPzKrB+Rr68L6virV68i/jqdEaG4UqC+BVN/eyUcVJerIjBD5KHazWd8r4qa6uVHoL5BDhOv6V1c7I/avWYitsyNMHJz87fsiVLWNZD62xNVU6LeFoEZ0/ptcVHFt0KgnzoeJKw47s0SPJer2180//bbb7eqtfI5FAJ1j136CcvNQwksYYTAIgRE5IvgUuLFCPQm8orjHr9WXhfXfouzunbH63Cd9C1nC2eddq2fxEmrKbHvjICI/M6tP6LuvYkcx73SgTHri55XFdq287tVzfPEijkjAjj3fPnll3a5VqoFfhL0B66wLCVQvBA4MgIP/vjjjyPLJ9lOjQAWy4pjOXvSTLXrK1gp5d27d5N78MzadoXx5s0bqePrG2JADrS1bThKDDvcmMdtgCUaf7N7K5MCc3KBnhn6LR4YBMLxh6Qnk2yya03mqUgh0BcBiFx/QqATAvailbwfY8/cqlyYOM+fGGZk5ndbCiIRaRNvKIYtSOEeCLAys223Y1jdpkf7Ks82BFxe6zuOFhV9YQRKJvGGKqNPw+X5jwKglqFIcVcr5E2YXfNES2M6fv78eUOJ+kQICAEhcBAEROQHaYhrilG57RwG3dYyCZejrrEhmrsoJ8bYiDXauc6bRTQUEAJC4KQIyNntpA13DrE55z15pgtdvIcezMqAE2XQ8+wt6wgA64vFz9GNJKUQEAJVBOTsVoVHL7dAAGdgvIKDWRuK5Q6WAQwKo6OI8/fR6+m336gHLkvcvo6RABbf1hiwBUjKQwgIASHQiMD/AtkcmwMrs7t4AAAAAElFTkSuQmCC"/>
  <p:tag name="POWERPOINTLATEX_PIXELSPEREMHEIGHT#24245C73756D5F7B6B3D317D5E7B5C696E6674797D6B5E322424" val="183,3333"/>
  <p:tag name="POWERPOINTLATEX_BASELINEOFFSET#24245C73756D5F7B6B3D317D5E7B5C696E6674797D6B5E322424" val="56"/>
  <p:tag name="POWERPOINTLATEX_REFCOUNTER#24245C73756D5F7B6B3D317D5E7B5C696E6674797D6B5E322424" val="3"/>
  <p:tag name="POWERPOINTLATEX_CACHECONTENT#5C646973706C61797374796C657B5C73756D5F7B6B3D317D5E7B5C696E6674797D6B5E327D" val="iVBORw0KGgoAAAANSUhEUgAAAc4AAAH6CAIAAAABbztcAAAgAElEQVR4Ae2d7ZnWNtd2w3ukgIQSAhUESkioIFACTAUMJcBUAJQAVAApAaiAUMKQDngX8f0YIdvytizZ+jjnB/iyZVlakk9vb23JN75+/fqT/hYIfPny5fr6moM3b9789ddfF1JVtptKUWLqRaXYaKZelTWDitsZgZ87q+9Kdd+9e/f3339//Pjx/fv3//77r5f6l19+QZ7494///u7evVu+TiGs1Ii/z58/z1aKOv7239/vv//+4MGDO3fueLXWTxEQgf0EbsiqBeLr169fvnyJHm0FikYNsnv//v2t52ZN/+HDh1evXr158waF3XQhHiQI7sOHD6W5m7gpsQisEEBqe/57+vQp4rLCyHb4r7/+evv27ekwnz9/zgPAVuRQKozcEqpzOk8VQASSEPgpSS41ZoLRl0pkXcVCocj5FCCIbPIaUZ1Pnz6dUh1dVARaItCjAwH3Je/IEe4CV1LD29iV2MuHeRWePXvG5abO5dlCIseD2TsMizE+hpMhfC6ZX15ezuamnSIgAhYC3UktA1/obFhZLOAsaTAJcQFndXrik6U6YYcs2jqO4wUKM7h3eQIxKjitHTlgrZc/DDgtufaIQBEEWjLRV+vCK7YdOgrFnz39UsrHjx+vFiwuATkvXXTYz+hWhL8VjwEnTnPGFpYzIa6ldJYIdOSr5S14Kh/uHgw3tJiIKE9QeMVmJzYdA19uevs2IkUOCXsbuQ1OgKUyoMIUe88VgQAQL3+ePR6cPZfQuSLQD4FepDags8Orsb3JsRPjNBcdt18lkDJsm+8XWffS08FD1HaniLv5a1sEOiHQhdQijp51NvzElxptbM4afbNXcXei0Ts71uyr/XAJMs8hguQJKLcW/NxZC50uAr0RaF9q0URXJoZtTLMIJ+a0c6DUngxNr+Xt4cU/WhCnb/RjdXJHmHnV3P/MmMLUHhFomED7UutpBNrEnmixm+0Kq8NTntpGeDwp8JJzFv1NW53ZOrLTE/rc4r5UDO0XgRoJNC61UxHMZI5hIyOgnqQGfpLY7rsI6CwVPLLbuc8tqnCMxB9ZQV1LBDIRaFlqp64DHJ2ZOJItuuMqUUBnh0NG2zags6nG2exMPKQHC729nEopAqURaFlqMWBdveP99wD63lu2W4Dp9qrfNiDfSXzNEUDwG7gVkWEbwVCndEigWan17C9E7bDW9STeFabpNoZwoGCzZvIm50Mg8+hDbgVl2EZj1IldEWhWar2gKJT3yHb1rj5VWHfPkrm9lIndyZupyt5jTIZtJs7KtiUCbUotN7+rZadYXktC6RZs3J4O1i3NuTjLb+B1ehm2HhD9FIEwgTal1p1PdeJAuatHo6oubbjPA/R0Nlk58VWuYXukcybcm3VUBIol0KbUui5OzMMT6W8aJRuKiknO42EqtedWZMrQrdrpPo1p8bRHBIoi0KDUet6D03G7kjQVUG8PdutsenaeXhGvAO6rQ2mPAa+o+ikCpxNocL1aVqS9d+/eIGEoFD89OTv+J6vEzi4CaywJb+j//POPMfFhyVhhfVhcnCsWwvmwuutCIrCVwP/bekL56d3PK2zyluarGkWa9QkYr7jkujWenikZy4TzDBgyd5lnupyyFYGqCTQota79yBcKSmgeVAlvZlxJeDe/detW3Lm5z3KfZAXa3bmrr/xFwE6gQakdv/6CzVXOB1qQywjjlPG9kj/qNVq1dLgRu73zKaUI9EOgcaktqiH//PNPdyjJUjZvFqzllCPTSGqPpK1rVU2gNallrGZsjz3u0TGTtBuPHj3aNLXh6uoqbQHS5jYOi5HtMV/GTFt+5SYChxFoTWpdcK7N5e4/d/vFixez4VyzpeKDu6SfPVTCTpewF2NXQvFUBhEoh0BrUuve8K7NVQ5xSkL8mStS4bJdXFyUEK82W8hyXOGzxdNOESiHQGtS68qrK7vlEB9KQkCC3b9BmHCZ4/tllqq0tlZ5RAACrUmt26glew+xBzfFot69e9d1Q7vVPHHbJew+5E4ski4tAmUSaE1q3VfawsOPmELmrtUQ7h+Imt3DG84q4VGXsN1IT1gAZSUCtRBoTWrhPt7zJTsQKCfjXe5si9UeQ+L79++vJjsygSu1du/zkSXUtUSgEAINSi3v2gPcTUJ2cHvgDWC8a+tF37x5U9SMBncK3Ih9a6WUXgR6INCg1Lpv5R8+fCizFaNnDBNpW074F9I/4OVNwnXdlMlcpRKBEwk0KLWueVXmbCss001jYl7/KCT8yw1Bc5l7pdVPERABCDQote7w0R5Fy9Q/UKjZOWCskGB3dxL+dbrBPpq0gHKZZ+KmbEWgagINrldLe7jrwzI4Vs67LYGot2/fnvYY1kZgzi5HMQ/dCKppynEP7+y4Ss9a9MtdrJYi8f2bs0oyAtGGCJRMoEGrFtyuJ/TJkyeFNADyNK5Z7haJpQjRWfagVnYzHEVGl8+aROBSxTkunXUbVNsiMCXQplXr2VwlGLYUCWV0o6OGxkCnPFcAHoZZRZ42HnuwbcnzYLPds81ZUbeouIhZUNopAucSaNOqRXrcBbTQgnMpc3W8mVOdRSinZixrLdpH87Bt8fAebNt6YWrS2dN7lwpQAYHTv26WqQDu17NpBgzbTBeyZLs0aoSzden0TY+HwW+7lFXa/XxE3e3W7jfV015IuYlASwQa/GLu2Dzu51h4Tx/3H7mBxLtxvq5IEXIQLoknau65s9urGYYvZzk6NbfPfYZZyqw0IlACgZal1jNsj7e/KMBS/JZRFt2nxay8ejuRwny9yp0bNlwX0zvf5ZSzCLREoGWppZ1cjy3qYBS4JA2MMPFe70nh8HOTIG5VW6qcpPxeJlN7lqeIl0Y/RUAElgg0LrVU29W7w3yaAU/rJp0dms17YMzKt7sTEcSgXmryiP2zroyAozniEjpFBNom0L7UYsm6MsR2VtsWjVtyzu4R+lmx8+rl/Uzydk91Zsf0kmTe9q2l2omAS6B9qaW20+/URpiWLrWl7emFRvnbb2lOX+HHzJc2EPfomjLetWRN49NYIqD9IiACswS6kFpqPlUN9iQcPUfRlkbA0EEMw1n6W3cGxtmW1Jb9FIxngL2yeAYCRvRZsRxbWSm9CBRFoBepBfpUbTH60KCd7REWWZQu+bv2tCIBnXUPoZIUBv+J58lFhZFXKkLOMHFP8balszt7i07vlkBHUksbz4oU8hHxlo1aYfoFLFlEipw9UUvVz5DL8KU9iVz6GRZW76xUtnkqCMpHBCoi0JfU0jBL7lREBxckmhsQRw4Npp9F5pIbs9NeFXjN91Ry/0+uNS2A9oiACBgJtLncTFhZWN6Fpb+mKxK4ZyGmiC9fgeXlmv0sNRBO756LZKOzxyx2xSo2mOru0rFuSZJsw4EHDCszJMlNmYhApwSMktxeshwmIaoXMIrzMeSis76R/X2abO3jafkqqJxFoHYC3TkQ3AZDRFIpVAmSRHWwpi3ODYsEY5uf8thwG0jbItAMgR4dCJ7Q8A7OCzIfobG7CMYc0CN8EaV9M5w1FXEpsDzjdIXGseRLGyg1jw3+Dl4Dd6k82i8CbRCQ1H5vx0Fz+aQ5kU/I7vTDM3gtUSJW+OZfhuP5rM73k0vdwjFNddDcoUZYvl69xkoRL8FjQwpbakuqXHUTkNSG2g/xRZsYHGtMgFqtV6gtdUwETiUgqT0Vvy4uAiLQB4E2P3jTR9upli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2Bn1dL+s8//1xcXHz+/Pn6+vrff/9dTa8EInAAgffv39+5c+eAC+kSIpCEwLpVe3V19ffffyO10tkkxJVJEgJPnz5Nko8yEYFjCKxLLcbsMUXRVUTATuDNmzdfvnyxp1dKETiXwLrUypg9t4V09SUCMmyXyGh/gQTWpVZWbYHNpiJB4OXLl+IgArUQWJfaWmqicvZGgPet169f91Zr1bdSApLaShtOxf5GQD4E9YNaCKxL7d27d2upjMrZG4GPHz9++PCht1qrvjUSuPH169fVct+6dYtgr9VkcQl++eWX3377Le7cbs8axipHN3rPQ5d//fWX3Ajd3ggVVdwktRgOWW3bT58+oeYVUSu8qGMU1KDFCPE4A4U9/HT/zfcQPYwS1fn1118Pu5wuJAIRBExSS74vXrxgzljEBSyn/P7773oNtIDKlwZ1HuSYf4e/QaDZznfRVDk/fvz42bNnqXJTPiKQg4BVarn2n3/+ybSxHIUgT90tmcDuz3ZQYSbCIrv4RtkozV+BD2o05PfXVzmIQA4CG6SW3oxTNd9t9vbtW9Q8RyWVZ1oCo/gOysu/afOPyO358+ePHj2KOFGniMAxBDZILQV69+7dvXv3MpUM2wS7SU63THizZsuaRAguLz3YvKcoL0YAZchaR2UuAnsIbJNarnR5eckCNHsuGTj3jz/+QM0DCXSoCgI0IrLL35Gyq7W+qugbhRSSB/PQP4eRiWGgmLJh8N28eXP8l0c4EQHoUgITkGCvrX+MYuXjRVD61vIofbEE6MGvXr0iHou+m6/PDDlzlWI5qGCFEMBLGdcb6cCciJ+KcKm4uvwUcRr3T9Y7B/MkolQ6pXAC9PKHDx9m7Tn0zMIhqHhnEcCGS9X3MHIxILZWJEZquQZXymekYLRvrYbSV0RgsCxy9B/iWCrioKIeQyChyLqdFuGmv9mf7pt9tePFGPDNt7QStrqmAI2om9wgjIH+w1/C0F16v6K+muwtcZVizODBgweBoCk6DK5Y/sU/i2iSkn+3DjAg5YxgrZdwz4MF83P9ArEpIkz0PXXRuWcRwF/EkzW2m/jn4U07qyK6blEEMDn9zvHfb4QVRxavVgGDFIcsAmoflEIJV92ekQ6EgSkFmq1Mqp3RHuiimlyFsRCgrbkB9vcceZ8stNtOQ1+aVUl8rCjsprqT1ZJkT/sq6hzIfJfUki9GxPSSqfbAK1B0HWqPAIaGvWcvdbOtt1N7GHuuEeKI3er1DYvVGYBGnsi0l+fsT8yFpXz2Si35Jnz7m5Y+UPSlKml/7QQQ3D0WLh2ydgIqfxwBes7Uqxk2Nu0XMpqViPJsngmklupNHyNT0YzeIyNltuWa32k3JaZdi3Ob56MKTglM/QZp1YPcpp1tumf2YZ9AaqkwLuHp9VLtQcdR8ylW7emBAJ17aqesdi28ED3AUR1dAt47PrqxOlTlnm7cNqrttAemkVpKiZW+egNEJ1iyyY10lKx2Alt7F7dZ7VVW+TcRmEb659DZoUjTa80qm2dQJ5NaCuE9VWYvH70zlcNlU/spcTkE8AlsMm8V9VVO2x1QEs+Hmbv1LQNU3ut4SqnN7bTN95g6oCvoEkkI2OMT0OUkV1Qm5RPwesWsqzRtLYxa57oRUkotlTE6MuJsW+8pkZadcquFAE9cz4RZ6k7eG1wtFVQ5NxFA9bwOcMygqDEgYSzM+hdzvWqEf7K2954wnXDmTJvLl3n40jpaDoE7d+4wl9fircq32mc5NFQS5na7EJCIYz5UyMoElkf+WLzEUkud+QrZNOTCZbFn+82bN+S/Jwed2wABFg9lerv32jitFwuSar3wKZbG9kwHqZCIY5a9tlh+35/3m2x1Y2Js5qzNOdrkxvIoWasEVl/iXGdZqxB6rldYanK3/tR3Mat7w3Iu6a1aLoYBv3oPzJbJuDPfR3eMBVCyQgjwEhceHvhuUxRSYhUjKQFecwP50fq4mwIJdh7i7coSFcPbFRfKIrXkyz1giYeIqyquOvKPO1dnNUaA4YHwQJk8To21uFsdmt79Od1mRcSsWmEZMxhcHPHr1U5rNd2DeZtwNVIvfypw//59b6d+9kkAnywLj86uTIrdIY9tq70Co9WyvCxv+gk+DjYHkWW1WRJ37sgP+yhALqt2uM7UY/3D9ff9oIa6hfYhbOdsHurDa9q0SjzsjxkkmV5ae3ITMFpy+YTIGAJAOfNKLc+crVMqN7WN5XmyKUMlrpcAnW3pdVIe23qbNVzy2feY6SlGRZ6euLqHzzespiEBPTOv1HINPgVhcWdYijtNw7uD6VMT0zO1p0UCqO3sKJmivlps7W91skS2ksyoyBGU7H6J7FJL6bHejUQiqorBotfDCG6tnsIo2eyLlAzbJlvcEgBAxY3J4hBZxA2tP0JqEf58vhLo4EbQx/viekmTZ/GiM41+GSftNFnlbitlfGM2JsuK8QippQLYGqtze6LryRNDTttoek2eyLjwdLxCUV/ttbVlvhY9Ac9SvrpbvBNYvgdJLfV89uzZtPenqj/OOPJPlZvyaYDANCBBPoQGmtWrApEnqzZc1hca4/s0HozjpBZGWd0IT548+fDhg9cS+tktAdxW3pRFRX012RmwsZbUFoFj6D+rSWucm/stUOHgCdRZ1RayB1dHlyucgOek42fhBVbx4gggeQjuMPzF2zoNzYM2LqtNZxkF7Zsib8o3SWKLeyX68XvAqsBJICiTYwhMlyPRWkXHkO/kKhY1w3EKjUMdCIOAMjoxPHyi9TRwolZZDMDp8BC+PC/2Sx7bDrtBvipPhwSm1xperfKugTC96rAHpyoz1peO7t+P5cI9tj8f5dAGATqDO18IE6ONeqkW5xJgTMwyW2zwF/98SllxVONJubi4yHR1Yr80RJaJbY3Z4sVzOxsDKb1NMkQUcBfyvCEyiQ33X3cnXk7eiBXMY+zkltgGkA7jcudYtUNNCLa1mN/GanvJ6DGKo/SY9PzTNWzxX7W3UBE1QkDRzVFS3e1NTZ971H5TYUpO7HaqpXLiv/rfc/1E7zV9AslfKuL+/fqK34mNW9qlvcCvlvoGN3Pa+6glOPn6IQ+kVY2iXcYCnBCBMF6bDUtxV+uzlIB6oubu5bTdMwF3MLaZqK/Z5XWW7gjj/p47ib3u08nfU7w8BccMz3QgDCXDus43KEyYhZy20x7Q5x5escdlpHkM479qgAOfGLB4DO011S1jYUVfun37djglfcydS3bOsJhbRHzweGzHe8A9tH+bbDscA9nPrckc8Kzx11jVeG9LW6MhMiltnu3l5o6yLtXOm91wQlzttGRILU+A6f4kezRhNwlGZVImgeRBk5La1YZm1dbV8XyG5b3XpvMdCEPFjJ/oWaUwmwAdZzTWvojvbCbaKQJlEuDe4c4fzNthlSm2x3CurWXGt7j1lN7S826EngRqPR/iMnptT9+wTHELVC98SBN2T29fFeB4Amgu42b2O2uYQnp8OSu64tLSNq7+zE7+PjkCwUPsjhG7RU+yfczyE16N9FMESiBgEQjuMpKVUNpiy2CJmFoKlSvCVzsqaY7IlTFzPNntBa6PtdOGCAQIGD2wxmSBC7V9aPUTBNhznot2BFKW1OIE8ULNx4Im2bh3716SfJSJCNRFYPDhrpZ5SSZWT+whwf3798MuWqJoib1bQlGW1FJKymqJDV6qT3g/pAIswufqqAjUSyCsEUO9cNTWW8HcJSdmlFUDA1fBRgwvrFGc1FIZQrLzxX6ROSO2AWQ6JALtEbA4GeU9WGp3oruIGV06yn50dtWGK1FqicpaDVsLVHv1EA4XOW1XKSlBSwQsU4QktbMtznTTsOORqQqrOkvOJUotxWLZMRwfszVPsnPVvZ3kKspEBEogwPRQiwMh+WyIEuq+swygCzyBePnmdQEfruUqhUotRcfxEaikpW6BNDzkw46VwLk6JAJ1EbB4D4iz1Bwfr1kHnV0aUYQYDzD7NyLLlVqqjWWez2nLGje4YDy4+ikC7RGwuOPymTWV8hx0dsnxAi6ckJseTkVLLTXxlmxI22y4EQCaNk/lJgKlEZDUbm2RsM4y+y7CSitaagFEoJ9xostWmqTn1UBO2whuOqUiAqjGkmnm1kJW7UgjrLMEG8R93qV0qaX+RLTli/jjgU/+I2VtiEBjBOSo3dSg6CzDg7MPJ5yZTGe1BBvMXrECqaXcWd0IWmVxtmdoZxsE5D2wt+Ogs7PRGlh77N8zm64OqWXCbla1lRvB3h2Vsi4CklpjewV0lvmrRNduGgSbXrQOqaXcBK9lnbBrDI6bEtQeESiWAPIx+y7sFViO2oDOEuCfZH5pNVJL56DC+VZZZIJznLfb67X6KQLlELCYtIqoXdLZwTmbKgC/JqmlB2d1I2iVxXI0QiVJQsAitZ2btEs6yxOIEcU9zlmvBSuT2twTdsOTnT12+ikChROQ1IYbaEln8VUyQyHtRz8rk1rAZZ2wyyBjdDBHuFF1VAQOJoCOzA6me8Xo1qpd0tlUzlmPcymfcfSKFf4JI8z7pbnJ4XMtR4meS/jiYLmi0ohAcgKMbayG1nAf9bnK3ZLOJrz3mVE2ahSxYj8nb+ADMhwm7OZ72aeDYg7sjO04gIMuIQIBAhbvQb7JQYGCnX5oVmcZBIOYffmY1Vq4AsUcs/ocCEMNc0/Y7fatarUDKUEtBCxS22E/x4rHlvdcK8OehDrrvSswA61WqaW7Z52wSzSiJuzWoikq55QAhpunJtM07OlNalFAVG98rx+YAIFgg7RvsV44MyJesdSCKWvslybszt6c2lkFAYtJyytz2kH2wsnM6izBBjhV0+osHNylJ+DMnrqlNveEXR53WAeFdyAVTwSmBCxS25VJO6uzmYINaA7Xqh0+b1G31FIlJtSyfOS0qyXZw4tGvsyTlFCZiMAsAUmti2VWZ3knTjUTzL3WsO1atcPYY/VSS8WYUItXe1rbJHs0YTcJRmVyJAE5al3aszpLUFe+ZU+4ousOHtSpBakFK+BcuGm3NWE3LU/llpuAxaTtxFE71Vkq/unTp6yB8x7/RhwIQ6/FaUvkWr4e7IbI5buKchaBJAS8W302zx4ctVOdHZadzT0YyKuwy7wpq5aKMaE26yqLmrDr9h5tl0xAUkvrTHWWp8v+ZWdX2x3vjcsfI3oIb2jEgTDU/+XLl0NcxSqOiARknmTZyohL6xQRsBOQoxZWU52N+/aiHfuYkqiGcZuNwXvARlNSy9PDfZ64FU6yzYRdmjBJVspEBDIRsNwCbTtqpzqL/GVdjZrHGxfFFOPd9+rqym3ZccS+yjUQ3Jp428Mqi8w+8Pan+ona8g6SKjflIwLJCViktmFHLbcntXMDACDMKyl/+1FfX1+7mXhXcQ+N299Xmfja4t/36o01TrfBx9JbZKY6NUJgNKMCXR4rr5Ha/lgNolnzuRADPAOHKNJQxioXUQxUbDiEPU+HszxzVrOaTZBwpbXZ/LVTBOII0PNv3ry5ei73f8KlVVYvd0yCWXv2mEsHroIh3OCw2Fhh6pZ1eQTcCPTp8XLaEIFCCFi8BxS1SZ2driNzeqOM4QeUpKlhMZcsIcr55tRiL6O27uW0LQIlELBIbXuOWuzZcaC/hFYYy+A6c5qVWmqbdcIufVqrLI5dShuFEChEahmO5+5g5ivmM6+YN/77Y4OfjNGnDZosVmfpEj88AH50K7f2ixl4We+B0efdGjjVp0IC3vj4Us/P12kpAIPGrim3VAb2Jxlepi6BS5x+iCmsYz/6adxqdSPrhF16VavcVK/qCBjHJ3LUC5smYq4mrsydul+4M4Tx85F2yw6E4ZmWe8JuvvWBTn8mqwB1ETjFe8D4MEsR3r5925v4b0HHmAev2KzMbUk8m8bypYnZE4/Z2ZEDYXykGF9q4hrAfU0Yr6gNETiYgKWTp42oxY5eimPF3uRamHXYrTgWQMEGe2btUIziOFZLV4+7kdOeRdncSrXvQBhqm9unE91X3MbQtghEEzjeUTvrMUDusTwGbV2qy9TREe2IK1lqmUjlEuhFaqkzT9S0Ty03t+i+4jaGtkUgmsBUv9z+OW5H5++eiOEytaDZQxncZIHt6QLTzb8adiS1NPzsy8vYC3duEMYb6Fs6JAJZCViiyOn/+8swO85sEUpM3cGBgChPrVHvdXt/OUvLoS+ppbGnbbxTYd3T3QHH0lpa5WmbwNTMdHvmsI3S7YRAhJaXLa/Jq94z7rtZb4OX1Wo+Owt/7ul9SS2sp28uXnvv+YmOh71U5za2rt4qAXqdpd/y4r+HwFQuLdqNgBrtG0tue8p/7rntB3t5XZAJu9Mns5cm+ifBK1l9FNEF04ltE7CEeUFgz9IH3DheOBdWy+oXZwkFI+DJuPBT4ZFbO7tQd1ILL6YM5ltlke+/a8Luzk6p07cSsEjtnj6PRruXwFmBrWr5EiJLhRh1liobbfOtcApJ36PUgruUl5kAACAASURBVN44XBvXSCxMzrzsuHN1lghEEHB1cOn06PctdBYDYswWycYRYfkSInMTLAUbc7Ys/zgmrm6jU6mlo2RVW7q1Vlms7maotMD0NMurd5zUYrq6OksmmBHDAqyruLxPv6ymN7p0V/MpM0GnUktjMKF26uZP1Ui8NFmCb1JdTvn0TMBoOVre9z2MnOJmjs5umkTrnuvlPPvzh2mssylq3tmv1NJqLOZmCZGJa1/GELJ+OS6uVDqrPQIWRYtw1GKLuDlv1dmID57G2d21NGjXUksjZXUjXFxcRHS4WrqOylkIAVcQl4q0VcVYpMmNN9iqsxTDPho2lJlLGP0SS3UsfH/vUovLf3b2S6pmu3fvXqqslI8ITAnkcNQSwuV+XxaLeJPfYCjk1vdFgmqntWtqz7lhvYVcfeszf1MP0ITdQlq5yWIYX8vsdfckD8WMnpVjH+Zi1MRewkpT9m7VDqJJf7V3i006S2IMhLRf+NhaAKVvmIDFe2B31DK6QKjiiAudJa4r+r3eODLMVbq4QSp9RCQvdtYJu/Tdtud3J28OZWgkYHlPN35axrsFMD6i7dmx8KvF4zGw/yrj5UrekFX7v0c4cS35JuxyDX1hd7SVtJGKQEJHLd5Yd1wBnd1jz44VJJOATc0dZ4/SHfOsdaPk58DxZQt0i/0NbDQujq+1rlgpAaOjdtVsnNqzaV/CKCfeWCxcFJx/GRrBI7xaqkobZanYNziwX0SayQEzga6wNU7FXn36dEQkuT1/peyKACFZbqjAbN2xHsLTxGftWcu829nLaecSATkQfiDDCMBq3/3hhI0/cCOg5htPUnIRmCdgGRMLT8FiPMr1G3AZ8pTOzuPet1dS6/Njkoxx5NQ/0/Abe1lOWwMnJVknsN9Ri866vXHwz+5ZaHG90B2nkNTOND4hL6sjpzOn2XZhNWiVRRsqpQoRsJi0nL8UM04n93SWDKWzIeL7jklq5/l5AwXziWL3apXFWHI67zsBi9RiMcxGxeLkZdb4mJfs2RFFvg1J7Txb3FVZJ+y6BsV8CbRXBIIELFI7NWlxO2C6ugMSg87KPxuEneCgpHYRIk/+fKssssAoTuHFa+uACAQJxDlqCUXAznXXnyU+ga4onQ3CTnNQUhviyMOfZ34oxY5jWmVxB7zeT7WYtDByrVpGCLzPfGFJdDSD4OwuI6kNtQB+LmOfDuWyfEyrLC6z0ZEQAUu3HB216ClOA3dxA7JmQk0XKw+EKB56TFK7gps+6q11tHLCxsNy2m4EpuTfCFikFpOW5ZLxU2HMuk4DTmf6lsJgDu5Jmi1mAu59+cN0jjkR/V5+WzMtJfwJR63li4f4vqbzHtFf+ttsWILIZiUgq9aEl96Zz2mb1Wo2VU+JqiJgMWmp0FRnCaphGq509pTWltSasNM7UVtT0u2J8k2X2F4WnVEBAaPUejUZhsiQWoxi75B+HkBADoQNkC2re2zI7v+SstCcZun8Hwz9v06A2CzL18gDGfGKxgMe8eUPT67s3ACrVIcktdtIooneCMO28yepeadDwSe7tUME5gkYHbXzJy/sJboWwSX2S8vOLRBKsFtSuw0iQ7q3b9/eds5yagJuNBC8jEdHZgh4a8TMpNixC2uXtZb406SGHRTnT5Wvdp7L0l66YKoJu7y7SWeXOGv/EgGLo5auxSIedFSe5WzbR3QZSbu6usKY4O0Nr+5SGbQ/hsDSmuHaHyCwf8Iur2yB/HVIBJYIWAZREVnvdL6qwE5kd5NG0EuRbC8r/YwjIAfCpr73PfGeoQmsDIY1NBbxnaa2bASMjlqENeABwAXBjHOLdTwUCoFWKK6tfUKp5EAI0Qkc2xP7RS+XzgbY6tASAYs+8iAP6Cw5M18G5wByjE926ULufi7KoFn4qzluem3PEpDUzmJZ3xk9YZc3MoV2rfNVijkCFqlFFudO9fchx6wOHv6i7XgOL2FkqzUTRiARG5LaCGj/O+Xy8nKr84uJYYqniSfe/ZkWqd3UJ3nqY64a5yuyXofUNroPylcbje7bifjOGKaYzoCczZT3NeyI2UPaKQKrBIyBhnEzYnApeN9zXCpPXP5LufWzX1btrrbG5eqtTbeUHbaGdHYJjvZbCBjnzsS5p3jZQkMtxdBadBZK0zSS2imTDXswNCxSi+WrKMUNWJV0joBlJHaT98C7CBptiRnHb6t4cA+d5aek1kJpPg3eA8s7FyPCWT8KOV847W2OQHJH7ZQQc8QtYm307U7z73mPpDa+9emUllU/uEPCwTfxJdCZ3RDg/ckyJGARyjAzi4xSEo2PhTFOj0pqp0xMewhOtPjOeOmL852ZCqFE3RCwmLTA2N/ZyIFJYqtcLd6M1Uy6SiCpjWluwrz4COPqmRgI+rzCKiUlsBCwSO1+k3YoiSUfi51hqVc/aSS1m9uaVyeW5Fg9jXUSUOTVZEogAhYCpUmtxXVmqVc/aSS129qaeG9LsAuvYHJmbSOr1MsEDnPUDkWwrGhDSoaFl4u8coSAHAYwiJXs57VPUrvSJ9zD9HjLuxU91WKDuDlrWwQCBIzdab+jdiiD5RuRpLy+vg6UOXzo4uICu5jhNRxxncRBSmrDXeL70SG0a3UUeAjt0moy38FpazcBi9RajIDdBfkhA6Mi/3DOfz8wWTr0P0hqpz1hfg9+A0v/4K5QaNc8Qe2NJXCw1Fr6eWxVvp3nVce4Ps6eK5ZwrqTW1AqEdnv9Y/Y0hXbNYtHOPQSMjlpLhJaxGJYZury9Rb+6udE7eNui8zFWp5Bkktr1hmAaIkspr6bj4yL9+PhXaShBKgKWZzzXSrhinCWQa48p6tboeL9HqnbZmo+kdoUYgQSWVQ4I7dLE8BWUOhxFwBWmpQwSmrRcwmLVRl/Ri8zZ/+2oJSal7ZfUhlpEoV0hOjp2CAGL1Ka1DS2+2mir1ptmltAYP6Q14i8iqV1kR8iBpQfjtLLcDIuX0QERWCZgdNRaOuryRX44QrdfDbPhhGir1nXUJiz2D3Uo8oekdrFZeG5b+hxvW5349RdJ6UA2AsaneELb0GLSUt24MBsvhLYf7wHEJLXzdwl919LnWB0xrs/NX1V7ReBHAhapTWsbWiYmRF/RNWmpqGXi5Y88Kv4lqZ1pPGNoF+soJ7QmZsqhXd0TOF5qLW9y0d4D11GLXnf1Oiip9e9me2gXiuyfrN8ikI7A8Y5aY9mNiyR4uTHI7Oq48dPoXib1/pTU/tB2+JIsoV08kBXa9QM4/chAwGLSctlUSx8MNbDIqCXNlIe36HhvQeiS2u9dgqeu5QM2vD153v3vWWhLBNIRsEhttNt0qZhE1CwdGvdHrH5AYIPrqO3NpAWdpPZ//UehXeONpI1CCJwitZZh3gir1ptvKaktpI+dUAysA9eRtFQCen9XvvwlDtqfm8CJjtpVJY24BVzvAe+FaZ0eudsiSf6yar9hJJDAMu+b0K4Ou0iSfqZMthKwmLTkmaNDJndKMLDh2jGu7G7FUm96Se1PfJbG0q3pHwrtqrejV1dyS59MrokDpbQzC3DNuUPNmLR93ke9S+2LFy8sHwrDtaQPhVWnVlUX+ESpRQotg2NGvK7OckqfJu03Vl87/sMhYOku2A4dQ1LVTyDw6dMnS88kWabChQWRyejG63q3WM+3Ur9WLcMOltAuhggU2mW57ZUmIQGLSYvhaYkWiCtVOELAssoi18V14E29dWeLxRWs3rM6lVo6gWUVOHqz91iut6VV8ooIWKTWU7G0tSPGIGDYuhGyS9cdoifd0TAmskeELizlX99+44tAY8mMk7jtL0qN8VF1ziWwGm6F0GAE5C5kYNgtfGuwZo1XBYbacpe28Px79NUaB1h52Sm88VS8VglYTLYD6j5VzLFgKClHZ8vAjeONqmHZzKbsamd3UssXwMbuEtjg7amrfqDKFkXAk6ppRz1sfImRN88+HQtDIblNhqE5/sXK5uc0sXR26Fp9SS3eorGjBDb0slOU7nRYmMCb+9BvD/AejNixXlfLs3Q3HfZIGEtb7EZHUmsc4NJDuNjO2k/BwiP1vJkdjwKLddXW9gRXr4ZuM/UitbzgWDpKwAPlUtO2COQmsOTp4s0s96WX8se8pVSW+4j3wiVP7lLmze+/QQ29Z1F7P4fQrtUP2NCHGFfNF6vYHljVKCsBVvXEMCTwi5ApjAD0i5lXJcRLUTDsbpYN4Z5CUike9w4rK/JGiMeAKLQSCpm1aSIy70JqWZLDspoMOptj8Y6IVtEpIiACjRFofwoDi71bdJantHS2sc6t6ohAOQQal1pWb7PMbMED1dvnN8rpgiqJCPRAoGUHwuvXry2TF3GBkbKHxlYdRUAEziLQrNTiubescoAjn5Rn0dd1RUAEOiHQptSyahc66y51MducDJsyhKrR0lk42ikCIpCQQIO+WkK7WB1xVWeBSMiBdDZhZ1JWIiACSwQalFr8s6shtOBg8phCaJe6hfaLgAikJdCa1D569Miy1idTbvr8wFHa3qPcREAEjASaklpCu7zPzc9SILQLRZ49pJ0iIAIikINAO8NixtAuJg7qAzY5epLyFAERCBBoRGoV2hVoYx0SARE4nUALUkvIAYtxrIYcKLTr9N6mAohAtwRa8NVaQmhpYIbLFNrVbUdXxUXgXALVSy2BBMbQLq0mc25X09VFoGcCdUutMbSLRT8V2tVzL1fdReB0AhX7al+8eHFxcbFK8OHDh6RcTaYEIiACIpCPQK1SS8AWs29XuSi0axWREoiACBxAoEqpZTWZ27dvr9IhLEGrHKxSUgIREIEDCNQntfbQLn0o7IAOpEuIgAhYCNQ3LIZPYDWElpoT2qXVZCw9QGlEQAQOIPDzAddIeAl9KCwhzN6yury8HJci4vOump/dWwc4t741SS23iuVDYYR26UNh5/aqAq+O3+nq6mosGHEp47Y2ROAAAtU4EAjYcm+VJTR8KAxFXjqq/d0S8JZ8k9R22xPOqngdw2LG0C59KOysblT+dXHcj7MKCU0hiKX8MquELRGowKrlrrCE0HL/jJ64llpIddlPgFeiUWfJTSbtfqTKYSuB0q1aXGysJuPeJ7M1ZNUuhXbNktFOCLgmLT+vr6+18JA6xsEESrdqCe1a1VmQvXr1SqFdB3edWi7nmbT0KOlsLW3XUjmLllpjaJc+FNZSj0xbF96Knjx54uYp74FLQ9uHEShXao2hXfpQ2GF9pcYLobPuhBccTQoErLEdGyhzoVLLh8KMoV18urGBZlAVchAgcMWL8eLD9TkupDxFYJVAicNi+lDYarMpgYWANxrGKYydaoV4CzqlSU6gOKuW0C4GLlbryZugQrtWKfWcAEeBN6BKOKB0tucucW7dy5JaBjEIoXWda0t0tDriEhnthwBRB9M53BoQU984kUBZDgSMjo8fP67iePv2rT5gs0qp2wRLDiiF03bbJUqoeEFWrUK7SugQtZdhyQGlcNraW7b28pcitQQSTN/4pnAV2jVloj0jgYADip4zJtOGCBxPoAgHAqFdligcDBOtMXp8F6noiksOKAZRUeGKKqKitkfgfKsWz5pFZxk+ls621/8S1gj3/ZKjXwNiCTkrqzgCJ1u1eNZYTWY15ACrhMAdTV2Pa+MezkJnA8F/nz590hIZPXSDkut48lcYjKFd3EXS2ZK70YllwzOAZ2nJnqVgrGIsnT2xgXTpgcCZDgQsES/IfLZVWLVLkeezZLRzeCsK6CyI5D1QPymBwGlW7aNHjwJvfCMafShsRKENjwBefuzZVe+TZSTAy1k/RSA5gXOsWkK7vHVAZiuGPaIPhc2S0U7mg1m8/HxrTq4n9ZYSCJwwLGb8UJhCu0roH2WWgdkulihsCq+JhWW2YIelOlpqlyZNeugJ7dIqBx4T/YQAz+mLiwuLi5/ECqdVnymHwKG+2mGweLXy3CEYI3rvWwXVWwL8+xa/04hFA2IjCm2cTuBQq3ZpMo9HQYuKekD0E2OW0a3VETAPlMJpPSD6eSKB44bFApN53PortMuloW3ehPDMGuOvXVwKp3VpaPt0AgdJrUK7Tm/pGgtApApee+MImFdBeQ88IPp5LoEjHAjE5TCUsVpP4nJYd2Y1mRL0QIA+432BcWutv379uvUUpReBfASyD4sNQ8arFeB1Tzq7SqmHBPtFFko8tntgpTpWRCCv1DJvEi/bKg5eEi0zx1bzUYKqCfCsxZI1BnKFayrvQZiPjh5PIKMDgQENNHR11JjQLkIOtCDI8W1fyBV5HhPCxd9qVzEWWOG0RlBKdiSBjFatZX46VSXkQDp7ZJOXcy2cS1dXV8lfaGTSltPEKslIIJfU6kNhI2JteASSm7Fe/pJaD4h+lkAgi9SyRowlQEcfCiuhBxxWBuZk8wZDx0jijV0qtsJpl8ho/7kE0kstI8i8Fa7WijFioiZXkylB7QTwEiCviGwqV2wYiEzaMB8dPYtA4mEx7itLyAGmBzbOWXXWdXMToBuwXDdO2OR+2NWSK5x2FZESnEIgpVWLD86yDDMDxMffgafA7eSihJrgEyCMBHkd/j2r4jJpzyKv664SSCa13G/GiercjVq1a7VhSk7AGwmNiLwO2nqMZ8ACRFJroaQ0pxBIJrWEdlmGO1gdUaFdp7R0xEUHc5Vm9f4isjrgFIK49Q26AzjrEnEE0kitQrvi6J9+Fj4fbNLr62vE1N0YtPX04m0qgEzaTbiU+GACCYbFCO2yhBxg9vJNxoOr1/blkMixgu5b/LB/2MP2oKHDv6Qff47ntrFBTeWYaqMpm6zFXqll3rplKKxJdqpUOQT0Jbpy2kIlmSWwa71ahkeks7NYtfNgAvIeHAxcl9tKIN6qxc1n+Tr01gIpvQhEEFA4bQQ0nXIkgUir1h7adWRldK0+Ccik7bPd66p1pNTiN2CQuq6qqrStEpDUttqyLdUrRmqNHwprCZPqUiwBhdMW2zQqmEtgs9SyRgyrOLtZaFsETiQgk/ZE+Lq0ncC2YTGFdtnJKuUxBBROewxnXWUngQ1WrUK7drLW6ckJEE6raQvJqSrDHASsUkvIAd06RwmUpwhEE5D3IBqdTjyYgNWBwBoxCjk4uG10uTABfa4xzEdHiyJgsmpZ5UA6W1SzqTAQ0ExFdYOKCKxbtbhomRVWUZVU1E4IsGauVk3spK0bqOa6VctXoRqop6rQGAGF0zbWoM1XZ11qZdI23wlqrKAGxGpstZ7LvO5AgA5f5eNrYHLX9txRSqs782gU5lVao6g8AQImqQ2cr0MiIAIiIAKrBNYdCKtZKIEIiIAIiECYgKQ2zEdHRUAERCABAUltAojKQgREQATCBCS1YT46KgIiIAIJCEhqE0BUFiIgAiIQJiCpDfPRUREQARFIQEBSmwCishABERCBMAFJbZiPjoqACIhAAgKS2gQQlYUIiIAIhAlIasN8dFQEREAEEhCQ1CaAqCxEQAREIExAUhvmo6MiIAIikICApDYBRGUhAiIgAmECktowHx0VAREQgQQEJLUJICoLERABEQgTkNSG+eioCIiACCQgIKlNAFFZiIAIiECYgKQ2zEdHRUAERCABAUltAojKQgREQATCBCS1YT46KgIiIAIJCEhqE0BUFiIgAiIQJiCpDfPRUREQARFIQEBSmwCishABERCBMAFJbZiPjoqACIhAAgKS2gQQlYUIiIAIhAlIasN8dFQEREAEEhCQ1CaAqCxEQAREIExAUhvmo6MiIAIikICApDYBRGUhAiIgAmECktowHx0VAREQgQQEJLUJICoLERABEQgTkNSG+eioCIiACCQgIKlNAFFZiIAIiECYgKQ2zEdHRUAERCABAUltAojKQgREQATCBCS1YT46KgIiIAIJCEhqE0BUFiIgAiIQJiCpDfPRUREQARFIQEBSmwCishABERCBMAFJbZiPjoqACIhAAgKS2gQQlYUIiIAIhAlIasN8dFQEREAEEhCQ1CaAqCxEQAREIExAUhvmo6MiIAIikICApDYBRGUhAiIgAmECktowHx0VAREQgQQEJLUJICoLERABEQgTkNSG+eioCIiACCQgIKlNAFFZiIAIiECYwM/hw1uPfvny5fPnz9fX1//++++4Mfx0//3jjz/evXu3NXOlFwEREIFKCdz4+vVrdNGRy5cvXyKpg7Buyuf58+ePHj3adIoSi4AIiEClBOKtWnT23r170dW+efNm9Lk6UQREQATqIhAvtW/evNlTVXwIe07XuT0T+Oeff4bu9/vvv//55589o1DdayEQL7V7asgd8uuvv+7JQed2S+D169cPHjwYq//06dPLy8vxpzZEoEwC8REIjx8/xjL95ZdfIiomkzYCmk6BwLNnz1ydZc/ff/8tMiJQPoF4qb116xbuWkIOGFgb/ogxeP/+PeNdq/orqS2/Z5RWQpwG+AqePHniFYxe5+3RTxEokEBKBwI+gTv//THk5ZkeXs3v3r3r7dFPEVgiwOMchSXWZSmB9otA+QRSSq2xtnLUGkEp2YcPH1BYiax6QgMEskgtboQAGnkPAnB0CAJDgMGrV68+fvwoICLQBoEsUhu+QyS1bXSdhLXARcDjmW7DvwxzMSMmYebKSgRKIJBFasODwnLUltDwp5SB+YHDKNYgpmwPUw1PKYwuKgJHEkgvtfjXAhWQozYAp+1DmK4RXtfffvuNgJbwe1Lb3FS7NgjEB3st1T9s0sp7sMRN+z0CdJW3b9/it1Wf8cjoZ40E0lu1ktoa+0EhZealB/8S2nr//v1CiqRiiEASAkdLrRy1SZqt9kzwCRB8PTgH2BgUlpjs2uul8ovAEoHEUitH7RJo7WeGC7MKxUEE+iSQ2FdLLGSAo5xuATg6JAIi0DCBxFIrR23DfUVVEwERiCaQWGrDQTly1Ea3k04UARGomkBKqQ1/LkwRtVV3FBVeBERgD4GUUivvwZ6W0LkiIAINE5DUNty4qpoIiEApBFJKrRy1pbSqyiECIlAYgWRSK0dtYS2r4oiACBREIJnUylFbUKuqKCIgAoURkNQW1iAqjgiIQIsEkklt2FHLB/hapKc6iYAIiICJQBqpXXXUmsqiRCIgAiLQKIE0UitHbaPdQ9USARFIQ0BSm4ajchEBERCBAIE0UitHbQCxDomACIhAAqk9zFHLt09evHjB+vy3bt1i8dMbN27wL9vsef36tdpSBERABIolkGBp8AMctSgsXwCc2s58eJU/vrr65s0bFvZ/+vQp32QtlrUKJgIi0C2BBFZtVqlFZDFdLy4upjrrtRmaSzJJrYdFP0VABEogkMCqDYtgdEQtfgmkE4vVw4T1yjep+OObVBwd/sY0GL8kePbs2bhHGyIgAiJwOoG9UpvJUXt5eXl1deXSQUAfPnz44MGD6cf+KAP7sWqH9Jw4m8zNTdsiIAIicCSBvVKb3HvA2BdC6VrKGLCPHz9e8gyQnjJg4Y5SC74nT56EnwFHIta1REAERKAsqcUzi9PAbRVGurBw3T3j9pcvX7BzGRAb94wbiC9HcfKOezZtcC5+ievr601ntZeYB9j0HaK9aqpGInAEAb4XvecvXMRNOaObbm58IOfTp09LOaCDWLtuem/77du3S+cG9nNFrutl1flPvnMM7QC03Id4pwk0Ae2VuwDKXwT2E9gVgRB+SbdrFlYko2eMaI13FLL74cMHYmbHPd4GTgYMT2+n+zN81E3pbnu+C/dQt9u8IoCl2+qr4iKQhMAuB0ISRy3O1nv37rnK+Pz58yXP7FBnVDh86Wg0ro84OpP2TsxEuz1QqpEILBE4WWoRTd5PxxEtwgy4q1f9gzhwl+oz7g+7F8Zk2rAQoF0syZRGBERgicAuB0LYBlyNqMX/cPfu3VFncThg267qLDUJX3eo6urVZ4l4/uLZNB3uFJYOG11VTksg3qrd6ahl1QLXA4htG87QrfZqbAC5uent24RADJa1Rc3t2dabkucfzbQUBFJvvVRyETiYQLzUhv13YbHzgrr++uuvTevFYAuHr463N5qjZppFo9OJIiACSwTiHQhhsQtILVrmBs/ycrpJZ6lJ+H0WnQ2ELiyB0H4REAERyEcgUmoJzwq/Yi+5SgktYCrXWB8GuLBwx5/GDVZNXIq1fPXqVTh6wXgJJRMBERCBhAQipfb9+/eBQsxG1E6DZ5HFaCcgpjFlwPNApAHeVa6IauPDRYUDBdMhERABETiFQKSvdqv3wAueNQZ1hYkQq7DV8xDOUEdFQAREIBOBSKt2k9QiiLdv3x4nKWCHYpBagroy1VnZioAIiMDBBGKk1u6oJSVv9F5QFzqrYauDm1mXEwEROJdAjNSGTdrRUYsxiwHrrrzFWBbBs9ELbp1LSlcXAREQgWgCMb7asNQS5oXIEmYwegyGwrHU1lJYQnTpdaIIiIAIVEEgvdR6X0+AAuJLsIGM2So6hAopAiKQg8BmBwLuV89cDReLGCw5DcKIdFQERKB5Aput2rD3YMoLTwJqi9N2/MPI1bDYFJT2iIAINEwgu9TCjrW7mFrmzS5DcJmAQHCCHAsNdy9VTQREYCCw2YGw1apdAk0+rITA16sYK9NMhCVK2i8CItAGgW1W7aqjlphZPLn8sYEZy8YqJjSXv2FmrUIUVnEpgQiIQI0EtkktmhioJD4B5oB508AYEyO0lgiEcQnw2RzQZT57o1iFWTjaKQIiUDuBbQ6EVamd4sBQZe0uzGHialHSaQJ3D/kzesaCCe5ObYuACIhA7QSyS+0ICM3Fwl39+jfGLyt/I83jidoQAREQgdoJbJDaVUet5zqYRUOYF59uXFptdjgFtV21f2cz104REAERKJPABqmN8B4s1ZnVZsNfUsB1q7CEJXraLwIiUB2Bc6QWTDhwx4VpZqm5H2uYTaCdIiACIlALgQ0RCAmt2oEOs8iIOlgiRaAY42OnzCsbXCWr3+VdKnkz+4l6tjiFmqmvKiIC+QhYpTbsqOWrChH3JANlerZQhQAAA3lJREFUnBgIAsONcLDUIu5MYOO6+YhXl7Mi8KprMhW4QAJWB0Jyk3ZgQbBBAIplBsR4OqNt6PKNGzdQ8OgABunsyHPcoOnDjvUxpTZEQASWCJwstUTRLpVs6/5xhVykgb+tpw/pZc/OcovmOZubdopAhwROltqwP3STELtysOnEDltdVRYBETiYgElqVx210R7VsIvArpheZFiE43jgzmJjBzdAFZeTA6GKZlIhSyZgklrXYJxWZs90g7DU2hWTNRbGgu0pD5LN9IpwFNp4oR42hmWAiIPuobKqowjkI2CKQMgktQz3B8IP7CYtdNyPRe40wSQr+XqbchaBbgmcadWGTVq7cep5D/gcerfNqYqLgAiUSWBdavM5agMmLbDsb/Gu90DO1jL7mUolAp0TWJfaTN4DuDN/IUA/HHI7nsiTIKH3YMxWGyIgAiKQkMCZUsu8z0BNwkI8nsjs3nEbQ5j5C+NPbYiACIhAIQTOlNpNA1+zvDBpr66uxkNaoWZE0dJG2NEUPtoSB9WlagIrUht21KKV0RG1UONbuUbTdQmxq60URgNiS6Cq3h+e5xI+WnXFVfiWCKxIbT5H7QAxEJi1aq2w6MHLly/Hxnj+/Pm4rY2WCIRnS9NPMAhaqq/q0iSBk6WW5V2WsPLN3aVDw373XAIP5KUN46r0KJF84aBA6uX66yutpordPoGvwb+wO5V3t+DZpoNL4VnE1QbO96Juk5QkcDkdOp4An6ELvPR4dyb9ge+EHl9IXVEEjARukM7rteNP3ssCQQKocJJP2wauws026wvGgHU9G9xjMmnHVit5g7Z2G46iDp5WnADuBmYsf6sepNmaEoVCzxz6LSMBbAzjAV5PJtls15rNUztFIAGBgCS7UwOmV+KtLXDupkNo5TR/9nDPeOYqRfIM7YTF2FRmJY4gwLNztqGP36luE9F8OmUPAdMaCLN3wtKL/2zi8E5sUtR2+vEbTBuMEd4NkVe28d56lg43zOXlZThzHRUBERCB0wmEpNbzh7plRePSvn+htpg8sx9B8F45x2Jg4Sq6a6ShDREQgZIJhCIQiHudjaDCns1hS6LdxG8hoKurH1AAdFk6W3LHUtlEQARcAqFhsSHdu3fvmJE1vLwjgswaOEDj0FyMWf6+jY98/kxJGNxgVQQMbXQ2rUHt4tC2CIiACOQg8P8Bi/zkftijVbUAAAAASUVORK5CYII="/>
  <p:tag name="POWERPOINTLATEX_PIXELSPEREMHEIGHT#5C646973706C61797374796C657B5C73756D5F7B6B3D317D5E7B5C696E6674797D6B5E327D" val="183,3333"/>
  <p:tag name="POWERPOINTLATEX_BASELINEOFFSET#5C646973706C61797374796C657B5C73756D5F7B6B3D317D5E7B5C696E6674797D6B5E327D" val="221"/>
  <p:tag name="POWERPOINTLATEX_CACHECONTENT#5C6D626F787B456E2066756E6B74696F6E206176207476E5207661726961626C65727D20" val="iVBORw0KGgoAAAANSUhEUgAACIQAAACDCAIAAAB54MUNAAAgAElEQVR4Ae2d7dnWtrK2F/tIAQklJKkAKIFQAVBCoIJACUAFQAlABUAJIRXAKgHoIO+54ndpa0u2PJYlWZav5wf4lmVpdM7ocyT7xt9///0v/YmACAxH4MuXL+/evfv3P39fv37l/+/fv1PKn3/++ccff+Tfu//8/fLLL8MVXQUSAREQAREQAREQAREQAREQAREQAREQAREQAREQgb4I3JAzpi+FSBoR2Efg7du3Hz9+fPPmzeR6WU0Mr8zv//z99NNPq5EVQQREQAREQAREQAREQAREQAREQAREQAREQAQCAt++fSNEi0sBFv0UgYCAnDEBEP0UgVMSoM97/fr1s2fPjD6YuJA8++TJkzhcISJwOAHMm9Nd2DYHvKaL6d/79+//9ttvh4snAURABERABERABERABERABERABERgVAJMyf3J+PTmlWCSPpX95cuXjx49GpXDnnLNLmtA8unTp7dv396Tsp49HYEfTiexBBYBEfAJ0KDjR3nx4oUfmHFNB8B5Gv704rIMenokj8DscCR2uiwlfuvWraVbChcBERABERABERABERABERABERABEUgT4BX3zrniLvxZefpx3Z1d1vBJTl6rJVC8qmbplsJHJTDjjLlx48aopa1ULl70RONVKXElKwIJAs+fP8eJkojA52Fo2e/cuYOV8kdMuoG//vrrzz//nL4o4z9L+K+//sotueV9LLouSODBgwf+oKRgykpKBERABERABERABERABERABERABERgEwHWi7LfsLIpo2Ei834OdypomEKpIC0JzDhjWmY/Rl5UwjEKolKciAD+v4cPH+I+WZKZQwP4aVj7DiLw+k7OvhDO3bt378Yp0BPLHxNA089SBPigkcZ5pWAqHREQAREQAREQAREQAREQAREQAREQgZYEWNZomZ3yGo+AnDEFdMraIqfS9ImqAiiVhI3Ahw8f7t27l4j7xx9/cGgmEeHVq1ePHz9eioCThuMLMuklPgoXARGoR8Adk+dgH+f59OLEeqiVsgiIgAiIgAiIgAiIgAh0QkCzgE4UITFEQARqE5AzpgxhDsdo5boMSqWyRiDtR2H5Ei99+j1jT548SX9jBv8i52bIaE0W3RcBERCBMgSmz1+9fv06ODuFP4Z3LdJqlclGqYiACIiACIiACIiACIiACHRDQLOAblQhQURABBoR+J9G+YyeDccIRi+iytcFAc67JE60IOLqG8ZwsaQ9MVM5WRLVl5C6ULmEEIELEOC0H04XmqbAE0PR6V7xDbPd4dOnTxcgoSKKgAiIgAiIgAiIgAiIwFUIaBZwFU2rnCIgAh6BmZMx9+/f9yL8y62MTJ8nmv71I5S6Zkf/zZs33b9Fkp2Ed990mT4cXSTlIBE5YwIg+lmDAH4UFiUTKeOJWX2lTzoFP3H8Mel3nfmRdS0CIiACeQTSp/2mNOnN+ZzVmzdv4u9g5WWqp0RABERABERABERABERABA4koFnAgfD9rFkjmlZN3QrqtHaqdU6fkq5FoCCBGWfM27dvVzPgICHLvrwN6d27d3vqJ66XZ8+e8R3yxu/4Qn7Epgj8ywfMuXA+p9Wyz0bYA2E2QQWKQECAPSPpMzEsU6bfTkaC1G67qVO75YwJtKCfOwnQ9k4pTBeM+Wg8sUkaYZpifQdvJ94zPr7asvmFYrSAqaw2dP4juhYBERABERABERABERABEeiNgGYB/Wgk8UZoXk7AQpPl3Sr9FKeBJH///feUS7yswZoGKxsNZFAWpyZww9lQdjFY3mV9JONxPDEswzV2wyzJyRuZqDP8sQC9FCcRznEiixMrkYJuiUCCAE087/BJ+FGMFvjo0SPOuyQyCm7tbx+CBPVTBBIEsHPc8/ah3suXLzHpRIK61T8BxgCJli2W/9atW3pfWYxFISIgAiIgAiIgAiIgAiJwIgKaBZxIWczT7969a/QxaJK+dVnj/fv3v/3224nsQaLuJ1DgmzG8M4SdqhmiTG+Bz3iwxiO83IlFPRwqrD7TdrDcsykXnYzZhEuRtxLA35lerzS6WLYaKr3IVlEVXwSyCTAi5zAWW2+yU9CD5yKAutMtW1wc5gBso4vDFSICIiACIiACIiACIiACInAKApoFnEJNTkjm6eyHY3+wC9FFgsC0rMHCciKObl2cQAFnDAR5Zwhu0q0otzo8tqafHR+vDA0Nzkm7hFvXuLNl04MXJMCrVDmzlSg4hwlo7hMRdEsETkQAB3/w6bITCS9RNxEwepGDNPMOsAaJ6KcIiIAIiIAIiIAIiIAIiMAhBDQLOAT7zkx///33nSlc6nEWljPWyS+F6MqFLeOMgWDG2tnNmzd7Rs8xsen1iLxObVXOrXt7VxNUBBFwBDhD5q7jC+wz8YrPIP7WvQzy8QQA9bMNgbTNt5FBudQmwMG7vH0Maed0bbGVvgiIgAiIgAiIgAiIgAiIQDYBzQKy0R37oJwxW/mL2FZi14lfzBmzdZEXxBYnx+GaYI82q0UWfyZfnTlcWgkwHoHVA7yb2neLJTuGmyK7p3QhAvsJ6Avt+xn2n0KeJ4ZyZT/YPxNJKAIiIAIiIAIiIAIiIAJjE8gezGc/ODbPZqVjq+4pVnGbAVnNSEtqq4guG+GHUiXPOOaS8UgpaTelQ4vDG+rxyqRfjULHwIdnNqWsyCKwSoBXkKXjbHLGYMZ0n8aDXBnH3dKi6q4I2Ang4Ndo247LxfTPyTH46/lLgF+/fnVi60IEREAEREAEDidwoj70cFYSQAREQASyCWgWkI3u8AeZpPMJz8PFOIsAetPMWTTVXs5izpj2ojfO8e3bt7zyL/FqS60bNtbIFbLD6tKOExZbt7oAeQGU5R1Q9LIY/BUgq4x9EpAzJk8vL168cA/SevTsjMnekKENWU7FuhABERABEShI4ER9aMFSKykREAERaExAs4DGwAtml627gjKcKykta5xLX82kLfaasmYSH5gR31FPnDKTM+ZA1Yya9eqxmIzDK2z6W32Ktc7379+PSlXlEoFRCfD+5RMVLftldIxoT1RMiSoCIiACInAKAufqQ0+BVEKKgAiIwCwBzQJmsShwSALaRzikWvcXSs6YbQzfvHmzVJfkjNmGUrHXCDAnXD0BmvAOJpLnwM0ff/yxFOHWrVt//vnn1gM3S6kpXATyCCy1tHmpXeSp0x35z2vBHj58eBGFqpgiIAIiIALNCJyuD21GRhmJgAiIQHECmgUUR9omQU3S23BWLsMTkDNmm4p55R/+mNln5IyZxaLAbAJLluYnmO0yef78+efPn3HJ4Hphmzl9Khd8foYDMZ8+fcpO1pdN1yIgAo0JpN9q2FgYS3YJr3Di8dWzfYlndUsEREAEREAEZgmcrg+dLYUCRUAEROAUBDQLOIWaJKQIiEAlAvpmzGawvIIfN/7Hjx+DJ+WMCYDo504CsY0FCeZtJ3GJ4HHBJeN+6kIERODsBE63q3epP00oAp+xvMUJProlAiIgAiKQR+B0fWheMfWUCIiACPRAQLOAHrQgGURABI4ioJMxOeRfvnwZP6btVDEThewhsOqM4SzLnvT1rAiIwGAEztgNJV7+GWuHRo+Pt8XhChEBERABERCBnQTO2IfuLLIeFwEREIEDCWgWcCB8ZS0CInAsATljcvizLXf2NSlfvnzJSU7PiMAcgdU54Z07d+aeU5gIiMBFCfC1p9OVnJd/Irbl7cN4YlZd1KcrvgQWAREQARHohMAZ+9BO0EkMERABEcggoFlABjQ9IgIiMAYBOWMy9fj06dP4Sb2pLGaikDwCfLhl9UG+9bIaRxFEQASuQ+CkfRD7G5B8douD0x3vlaZVZM7mQnQhAiIgAiIgAgUJnLQPLUhASYmACIhAYwKaBTQGruxEQAQ6IaBvxmQq4vbt2+zS/euvv/znNYj3aeh6DwGLLVn2ku+RQc+KgAici4Cl3eizRHhZ3r59y+nS169fc/yFgnA0kCYOl/PDhw/5TozcMH0qTlKJgAiIwDAEztuHDqMCFUQEROCCBDQLuKDSVWQREAE5Y/JtgOWhx48f+89rEO/T0PUeApaPiN68eXNPFnpWBERgMALB/oDTlY7Ncc+fPz+d2BJYBERABERgAAJn70MHUIGKIAIicFkCmgVcVvUquAhck4BeU5avd7brBg/LGRMA0c9sAqsfjCFlbRXPxqsHRWA8At++fRuvUCqRCIiACIiACDQgoD60AWRlIQIiIAIiIAIiIAIiAAE5Y/LNgKXwu3fv+s/LGePT0PUeApaTMXvS17MiIAKDEdCXhwdTqIojAiIgAiLQjID60GaolZEIiIAIiIAIiIAIXJyAnDG7DEDOmF349PAyAcvJmOWndUcEROByBPjUyuXKrAKLgAiIgAiIQAkC6kNLUFQaIiACIiACIiACIiAC6wTkjFlnlIgROGO0gJ5gpVsiIAIiIAL1CGghqR5bpSwCIiACIjA2AfWhY+tXpRMBERABERABERCBfgjIGbNLF7dv3w6e//LlSxCinyIgAiIgAiJQlQAvu9eXh6sSVuIiIAIiIAKjElAfOqpmVS4REAEREAEREAER6JCAnDF7lXLr1i0/CX02xqehaxEQAREQgQYEtKW3AWRlIQIiIAIiMCQB9aFDqlWFEgEREAEREAEREIE+CcgZs1cvd+7c8ZOQM8anoWsREAEREIEGBLSQ1ACyshABERABERiSgPrQIdWqQomACIiACIiACIhAnwTkjNmrl+CzMXLG7AWq50VABERABDYSePPmzcYnFF0EREAEREAEROA/BNSHyg5EQAREQAREQAREQASaEZAzZi9qvaZsL0E9LwIiIAIisIPAhw8fvn//viMBPSoCIiACIiACFyWgPvSiilexRUAEREAEREAEROAgAnLG7AX/yy+//Pjjjy4VnYxxKHQhAiIgAiLQgMDr168b5KIsREAEREAERGA8AupDx9OpSiQCIiACIiACIiACPROQM6aAdn7++WeXipwxDoUuREAEREAEahP49u3bu3fvauei9EVABERABERgPALqQ8fTqUokAiIgAiIgAiIgAp0TkDOmgIJ8Z4zeFVMAqJIQAREQARGwEXj27JktomKJgAiIgAiIgAj8HwLqQ/8PDv0QAREQAREQAREQARGoT+CH+ll0kcOrV6/cmRV8J48ePSoolu+MIdkvX77w7rKC6SspERABERABEYgJsKX3xYsXcbhCREAEREAEREAE0gTUh6b56K4IiIAIiIAIiIAIiEANAldxxrBc5Zwxt27dKuuMuXPnjq8bMpIzxgeiaxEQAREQgRoEnj59WiNZpSkCIiACIiACwxNQHzq8ilVAERABERABERABEeiQgF5TVkApwckY5/UpkLSSEAEREAEREIE5ApzC1GeH58AoTAREQAREQARWCKgPXQGk2yIgAiIgAiIgAiIgAnUIXMUZ8/Xr1zoA/5OqnDH12CplERABERCBWQIPHz6cDVegCIiACIiACIhAmoD60DQf3RUBERABERABERABEahE4CrOmEr4pmR/+uknP32djPFp6FoEREAERKA4gSdPnvz111/Fk1WCIiACIiACIjA8AfWhw6tYBRQBERABERABERCBbgnIGVNGNXyHxiUkZ4xDoQsREAEREIHiBD58+MCH0IonqwRFQAREQAREYHgC6kOHV7EKKAIiIAIiIAIiIAI9E/ihZ+EKyvb9+/eCqcVJvXnzxmXx448/xhEUIgIiIAIiIAL7CbCKdO/evf3pKAUREAEREAERuBoB9aFX07jKKwIiIAIiIAIiIAK9EbiEM+bbt2+1uf/yyy+1s1D6IiACIiACFyegVaSLG4CKLwIiIAIikE1AfWg2Oj0oAiIgAiIgAiIgAiJQisAlnDF6b1gpc1E6IiACIiACRxF49erV48ePj8pd+W4lwEaQP//8k0/7MAjhguOzX79+9Q/R3rx5k6O0P//88507d3jZKRfa2LEVsuJ3QoA1bkzdt3Nn7Ri5M/XJ2u/evRt8bbGTUkiMsQmoDx1bvyqdCKgnkg0cS0AWeCx/5V6VwJcvX6ahPhNb/vyJ7fRqKEb7jPP5m2a1TG812k9r5BLOGCaEaQonuksdcHZPHZjmuvzr6sPvv//+/PnzvBKxcvTx40fm0v+pXlEF8+fS1DHm0lo2yuM86lPYT2yQmCvWwodSDyz1JJhv0pOc9+/f/+2331oKpvrbkvZIeWHDtO3v3r0bqVDpslBk6mzcpBD4+vXr27dvpx8/8C4zMTRFZ4qoCTFoG/kjAuNap1nGsg8fPqR75a/z8atas4RyL3Lr7du32PkmU3dkMHWMHGt/8OCBC9SFCFQicME+tBJJJSsCvRG4YE+0OgB7+vTp1qn3p0+f6M2nLUTT2BtFM4Wns2ZFtf2U+USzgAtaYL1GADvECDFFpkhuDjhNlzDFYK2/8TJOvVJ3nvJk4f5XOWKBJx3xbzD5xSszjfY7mbn31nhewhkT2ERsPT2ErFrGZOKrohqj+emQNd+CTk+nSXZKmWUj9+zUPbNEqLm0YzLkBeMhukPqETbg+sXg52Qes8VnADcbvj/QrzVLEiZyoXtI3N10y5cEMrOULAkmMC49rvq7RGaMcGofvgemVWMUh1LE7UlcZdKFpX6lIxxyFx8MmnJulTwZaAFIhD8ep+Wke20/01Brlqe76zyFhUxWmtFhOUo8S2WZ6stRpu6E0cXABMbrQwdWloomAnYCQ/ZEtFfxkHiaVLpwOyJLTHJ89uwZffpsh06mJMLizzQu/eOPP5iP7NwqNMwsYEgLtNhM8ThTN81SJH+JxDFR/iabdNFYzJk2sXWy1u8EG+ACx9g02t9TFloP/lhqxrPLrJa/nQ3IkjAnbTwv4YxJV+wljTYLpyn/9ddfm2XnZ4SfkzqWzYcG8T+t5j/tJlWLHlpnZXy88TVeK6DF4XFI0NPEEQjZuUjH2Gu236Ito1erNOabLYgxkLVOhoAAnEalxqdqR1P9rU24QfrY/NSOTZtuyNFdZI8YSNMZ6nSx1Wm9f3GfQu1sJXz4bGzZus/OPc54jlbFAXHhY1zw6htGmZZGe1N5p6VqTDFjh+OmjFxktWYOhS5mCVCRGewxrZq9mx04mTrzNIYlW9vJjEyx8+JFSIuxv1B0B8bRY0IS1wJPF/zLfufsVj2RUSe3BuhDZatD2qrUulOtY/REcTvJjGN/Ox8nmwih/Wf4mogQ3CIyfy9fvnz06FFwK/1zsFnAqBaYVmKNu/u7aYZz04iu9lp/jeJ3myZLxMw9y05sSY00+Svi0w3Qnbjx/LvQHwfKAiirP+mJC2W+kgxrGb4weFBXHmh7+/Pnz754O6+ZJ1vEf//+PW3Wzrzix8m9mVotxewtTkzswBBsYJZPWYOkgGx6nc1oayDLNGVxMZrcKkMcvywu1V9H2HKgqogGybGsEpes1BVt9oI+FAtngELBazTOS1LZw/dUZFobe0arMZfarlmwVQOxwGCAEQuPNkGHchEbS5u6SP7lmhBSoNavapxcSll7AkjZiqDWLIH6dLew2HSbjA2jcayU9xg4U/ftHG9uXDviENKpXcFpZuN8q4ZMtX6P0lebiDz5Ucoeqbp6dsg+VLbqDHskW5Vas9U6Uk8Ut5+r40nHbfWCMWecvh9CP7unW9k6IyC7VZntEWoPEnxQwfXYFhgUNvEzPSCcVJmetuy0wIS1IBvTmYTwh9yyvI7lQMN2TJDBIipx6MiIPE1sp9E+wzCmAMwFVpuy4rPa1RwTBhPcatx4/suh33nRrTMmFuzizhhqC5UkMLvpJ3ZM+0XTCTSi8YdV8C/VzFi1SIdEemhKdtpzpcdnsR8VuKSmsutxlG7riG0JPo1jWVbpUcKSGEF4WVyry5fUx4vU3/3jvEBTiZ9llbhkpQkBuNV+cr4k51L4nopMa7OUbEb4UtuVJlz2LjKk57F0heiUztSYL0ZIE7eaZtWyl60Ias2Mqu8/WqLzpVlgfDgNFy0FwYAt0zwWXu1pWvL147RvbPeXJd0yZLSi0yNa4M5Gl/FgRh8qW3WcZasORcbFGE3QYD2R3ytN183WE2cbFn8ViNEgImE21Lsle9vUoNH1L6WTEV51JBzrxYUMb4GupKsXaH9VcUvLLMyMEuNARjtMH3gWLU8LkgiDKWKThKACbNJSU5BwMuPVsrSJkCiyI3mUYU8EgLyqVsijAkuHgu5WU4OJJSmLgiwm4TinLyhgIsfijef4zpgYGYpPIG5/q+XyBxUjNlZCaPWM9Z9Zt2VOmLbj9pA7yTFd+RvfXdJ4WYOkULTFRfhjVGURLY0SNklbFld6+fJS9Xe1C8cYimgQdZdV4pKVpu0q7qqW0jkqfE9FprUpKPZS25UmXOouA0fqaaI4dJF7LJNONj1kRxGlBq8Bk7IVQa1ZgPekP2fXYvYb+epIkqFppZrevrHdX2FXcSVapMQtLXAn4BS/ldGHyladFmSrDkXGxQBN0Hg9UTwkiJdoMnQ9PZJYh4lHsIw5GXnG8swy90VK5BKkNsAsYJbGqcdCgY42/cyepC8t5mCETJ3sLRUWO6sR3z65tpvopuJnRE7P7CaxKw16LdLCM93+cDdjbsu8crXgs42PRWY/Tlr4wCrSPxM2U6PxHN8ZE+sGm/CVd/h1s+UPbD02Pgb6GQQsTXDClDNyHOORmP+BIUstflmDpIAZ889ZdS/139kMMzqVWLCyuBLLl1erv5ZGpogG0WlZJS4ZZGw8fkj7NZclOZfC91TkAaZhk7IoSDyo8ImVsknSSWTEraUG3DeqrddlK4Jas638e4vPrDieRGF7pYzc0uglrCgblyVfv1Lvv7avLywVSs6YJTIuvL1atxpGRh/avlCyVWdR9S6kVld3WE5d5TxqTxQXPDHqc8SMF0uLMMHcKtGhBzGX8mXcGBckDjn1LOA6FhgrbinEYh7BWBFTiYeU2BVJGa0oFoZdqqsuGYZPRIufbRwyW/agWtWY2VmKGfsYAsF2DsVXu7zAVCwyB3HO23gO7oyZta3enDE08bQj/CEYfzQZe+xpqbZg5UG9ou3bM+aeZRtkcVSbEtTPfn4GfI79uaSdsutxlBFLK6KCPp0xqr9FlBsnkjHOixMxhhS3+dmqnRZmdaQym2bLwD0VeTrUtadr80u61HalCe+/m26C6MT3dKmxeFPb4hc8uF6abMdJGUPUmhlBXSEarWLsAGDgV9bIZzcZBHZOzSoLvH1jux9arIuAUt7P4mzLampTau3VupV5Rh/avlCy1U1WlxdZanV1Z7UJGrgnio2HJgIg03IQ/+4ZM8+OD4OJFVks1XeG2U5H6YuldaegdOedBVzKAgOtJX4GtjRrJP4K+2QAQTSsHbyJXIy3MNfVyjJbI4zpF4lGdQuKH/9sP72lBVgVrMjJldXRPt3iHs7nbTxHdsYsaR2b26PsZs9SPaiTtB2b5mCznWLgiaHBKuIiXhWMjJa6+WYYT5qRxdfVpl9Bg/SUGMxkjXScceeRDqF9LK4FXyrMmyxWrTEW0h8l1JBQ9XcP1a3jvD15YU7UuAzbjo0qCMEs6XFImb89EsbPBhnN/pztDuKkDgmZqjDdNEJurbztR6sgShvkzkFkQgXpVZsarWssDMpSaxZjGTskrpWVekxGF7PNlx9IK4oRlgVOgvxNwxs3wklXc1+kpWtSYGxGy0bKpF9QZlJDThJfnTkvycaYHPHQI9WZpMqKV7CkbZJaouSHd9KHoin+ZKttDKNZLlIrBFZpD98TrRIgAs017TbzCL91Sl/HSwSk4D+SHj1u6mUsRYjjTG1a/7MAWWCsO0IsgyU3aJxdkiVwNuW8QMxptYKkbT4vX/tTljrVeHrLoCLtxCq1YjxRmjUDv1GKWy073qWY/Teewzpjgi7H1zSVYUlh3Yavmq8rYDxzoGK7u1zQVFlGPxYU2Lef8ux18SVIi2ADxEGPszz9wBptlgUd9mMRz4narPPD1C1dnRPMjRIspd4TR/U3g96mcV5G+rOPYNuWfJ0JxReM2qkdaLxUMzsrJ4Fx1nFI3B0spXZ4uL2OUMzGo1XgpBsWhK8KMA0H2Wobm1+6tDC+Ecbmp9GIT7Ln63hOy3ivnsCBYfhW5K5pWusJEKTM4Mrla7+o55ENxOMn1TA9hQ7Epl+rqsFYwv5DAkSzP+NGrLdyyVZ700gReaTWCePFe6LYlmjGY9/AbNsVLBEEKzbpiTlDytk0lwKLdC72sSViNJsFyAJjI5xCLJPlaZkl1my9acuqVFSfljMmn156IjlVrmaGjWCrnhhEKlK1fQirXRvW4scveN1t4zmgMwbbSldFKkNB1TZLKm7LZjvFYOYADT9auvfNKAvZ+enPXrdsWTKK0OcjFrDBSKtxQdK1zLeE4laXLqmlt5vEa+aMQWDV37TW4rsWA6ukwXjw7dvz7DXrYqzE0d7GBakUMitGEBh0B5UkKZVsMFcMyuL/bNynpJuUegNHHyym7hMIrpGw5exCrZmvmvGuY/02qHHpE2CTwdMyN6NNkYNalv7ZfjxmmUgjM41D8el0My1UzSit0OnuKfpQ2WpVOzkqcalVPdGs7Rlb/qBL8l04qz2pfTQ+tZOlhsH2fBuMSYAvC5y1wCnQOEmP27Hai0KrC2hH+WPSc8mpKrUxbDRoaUYqDR1X11gq5WssNYpo3HgO5YzBgi1NA5Uh0bj0fMtSjf2ZA6sz/ta5Gs0flXlqPhL/0ur1TLVP2Vb7krixaFwQi+onq6hheInC2gWrtJS/JJvq7xKZ2XBLY15Jg3YTwsJp30rNQ2Y5LAUmmlx3y+8OltLpKtyidErXbLRKH5qutpUscFYpjA6dZuOLxrOLNJZJPN/8NBqZ1Wmfgf64EVViWnhKML/a9W51hoYwLU+fWPxDk6lD7BBVopFJgKV/W+I6hMCeTJeg+eF+I7Ynr9rPylZrEz4k/YurVT3RktVZDMNfT/TjQ3V1785qzzyxln0AACAASURBVOI3klwXHAl3NQuQBS5ZIOEWTcVx2nSp5BKYaPATzTLTT5Suxi3LvKn2MHsqVzAjC+BMP/0GpCwNcp/N0QVWXTf2G0OXY3Dhl92PX6nxPJ8zBhVSf/jDb4bJwouqjtoCjomfVIayVtUsNXq7RLmmW34z5zdG9UrdT+PSTBENMvJ1t6R0v7FoIFKcRdzLzopKtPjZqiEWm0TUgsNHS3FUfy2UXByLddXT4KwlB4H0O4e4YSZEgTCzP/3uwIHt+cI4A2wzWgVUenW4Pd50pajXy8c2o9YsZjJGCOOK2cbEBWL2q0s5eSgY2LtcEhf1Ns0FYq/OGJ2QqxuNg5QL/kyMdur1jwXlPzApp77ERftGPg+IbDWPW+dPXVmt6okSxmnpK90SQRDZ0oEGjyRayOlWwTF5P7MAWWDCArmVno/M2kzL/jQ9fUM8y8J6msDWu4nRmsNVsColxFtdNq89prVUroT8e25ZGrfGjef/OPW3v7h58+aN7X889es/f3fu3Ll3797Tp0/fvXv373//u7387XOkyPZMP3z48Pr16yk+te7jx4/2ZzfFpG1dje8kWY2pCCcisMkgW5ZrtQ9uKYzLaxMu1V/Hrc8LuuovX748ePCgT/FOKtWmOlK7jI8ePUr0m/Sqr169qi1DkD49abBTz4/w119/NTPITZpSa+arqfPr1TkSRojxf/r0qXhBfvnlF8t48uHDh8Wznk3wp59+8vfEzcaZAg+cgyzRQHJasITMujUSAdnqSNp0ZbmyWtUTOTOIL+gr48ClkMePH7tb9LC3b992P5cuNqVPIqtru0sZxeGbxpbx4wVDZIEFYZIUKzMtJ03slUxMl5Dn+/fvfS4WlcUep8Y8cXXIGr+gL05nT8iTJ0/SjQYTjRqzDGTe1Li1aTyPdMbs0eI1n00bbsDENyAqFUO6IEKpn5aOE4dZqeyUTj8ELE7+Q6TdVFOaSbhJKtXfZnqJM8LLEge6EEZvbKxgJOFCdFGKAP1UevRcKqPVdJ4/f57eQ1B7qDorIXzS+dLVtrFMtWazCjp7IG4zJqirpZgmsel2cjWR2QgW5wfTyGZTevZ7zcoZBCJSpXljkFH8c3YYRidFCxZHVsjABGSrQyr3mmpVT7RqzMYxGB2T21TE6NreddrXqemDNq1vpovWySxAFphW09a72F568rI1wdX4q9MlUmAH22+//baa1EgRGBmuLsnihoRe7VKvjvYte7PyhOyt8ZQzJk+Pxzxlrxssxzi3J+Zu2QeRXSRj4kfNVLPLpQdXCRibs9V0ikfoUzDV3+KKrpSgm7rE6fPiF8boBScecRYXD+Hw6+EE6K3SKyC1e9UEAWYO6ZcDvHjxAhNNpFDkllqzIhh7SyTR9AWi4o/xdwwEd7N/0rSmzXtKGSPPzmLTg9i5RR7STPtuN2W6KfLsaMfyFsFNuShy/wRkq/3rKEPCa6pVPdGqqcy2/PFT/vGO9LA2eNZ/MLgV/NyUbPDs7M8eZgGywFnVZAfycjz7rCE7l+BBpkurK/4o+jo7V9hBtVpbcZu12dLH0e305ktcZW/fvg10WuRnb42nnDFF1NpXIt++fXMzVQy9QSszuzUvgGLv2IIH9bNbAj0MmLqFky2Y6m82ulIPzg5W6LwZTerFL6UgL6WTHpwtPVU2fOnNPy6XWQtxd2tfrE6SkZ9mpLYYlvTVmlko9RNn0ziNyDUOx1gqF5uNKk3SYl1Y5OEpnDGHVLr4JBOrD9ouEOvxCiGy1SG1fEG1qicqYsl00P4u+E07zdlou7qQjZBsVij+dtweZgGywCIWOCXCnOWoMQlLoKvmRAN7kf3iq3Nb9GXsboqYx2qLtDrbLSLGbCItG085Y2ZVcO5A33bbbNaz+Bg3dWznVsBlpG+/zcGI9tReItVfo5YrRWNLSLy8xXyDjtl4CrCSYEq2DQH8be5c6WyODB+PbfpWTw9gwKtj3NmiFQ9Ua1YcadUE05YfZ+0v9MR380JoZlcnz6Tc7JUXyGMZ4rYUyQcbq6zlXNqXRNeHE5CtHq6CGgJcUK1xs5YGe4WeKCBg6SX9JSA8K1sHrixkp/0xjDOb7YoIil/7pyywFGGGT21OWiwJ7E9DluJYvBRLz54lnOrMWZNVaVsqaxU7Atfwk/XWeB7pjOF9lKxwbfrjEQ5hULH5s6BctbnTRVgt9devX92xGCgV37AwS4yMZsP9wK0dm/+srkVgDAKqv53rkXmFaz+dqIzkRp1vuDLqYiLAC7786esslvTsdPaR4oGr662sTdR+WZlas+JqPTzB2A+dFqnSuG51hoZUNVbflgprrPJx37GUYMHwwCl1uKu4YNGUVAYB2WoGtP4fuZpa1RMVsUl/NLs6aJzNkQVcXgnASl1wl+U4wu1foAke7/+nLLCUjiy+kFJ5zaaz+josnmIo29IJMStn1UDObVtaAGNHU0pUy9Yri9il5PHTadl4/uBn3PiaKcRWL30sIbuV8ZvRJfCvzl7Ax5+gNqtUFmcMXqJYfQoRARHwCaj++jQaXzOviL+C8P79+6t9368x9q6yWx320dkdddzeBzVtlU0vhWPMDJD8pxpfqzVrDLx9dmkLzJaHhR5/IrSUDjvmqAhLdwuGM5mPu4Y4fWg0E8nl7tcyApsN+50AuuiKgGy1K3WUEkZqTZO8SE+UhhDcZZHNeRT2OOnpZKftaIwnSZAx8P61u0DUAX7KApeUyHBu6VazcGZ2q5M7NtNQTXqY39XAslr8KVPLRqiy4pFjerTP2j6epMZtTuPG88iTMUXUSbXh8AeuezaB/v333+CzOAaKZN1/Ioze2ghpeSuUGxO0EUm5iMDZCaj+ttQgm2KC5TY2/uPmlyempRaOzQtv3Oohbgbrxwrpcl+VhMkhQyMX/9gLtWbH8q+U++rpqLx8LZ8hJGXa57z0M55arW5Tmo03gQYbk1n1GHUpIUNll31Etjqk6qXWhFqv0xMlIAS3/NFsfLQliGz5SeeCY6bxqqhFsB7iyAKXtNCDwRgbz2ARYKlEpwvHjZp2eEwlYv28zfYmH6ClaWJt33+kwXXjxvP0zphAJThmsLmXL18G4Rf8aWx6ipAxdkKHfN20SAGViAg0JqD62xI4HUfwhhlWA1nLbj8uaVlq5RUQsGwdsgwcg2Qr/bRIQol66HbVmlWygeLJbt3MtDW+UWCjR8GfLxlTzo5mtGHOqbSsccEE2yhkNgQ9eAoCRjOQrZ5Cm07IS6l1a8+yNb6jmr7osCdKC7x0V7vKlsgshW+1qK3xl/INwoexwKBcjX/iELIc0OEQRu3XOzcu+JRdsL6xJINlUrn0bHa4pWkKzn9n55X3oEXCvJTdU6M5Y6aCsQfz8+fPRg+BYzHYxSGVKs1QbypL89FdEXAEVH8diqoXLJzhcQl6egZtvG2mh+08VcuuxH0C7DFfPb7JoMI4NfJTrnSNJJZBTrBcW0mYdLJqzdJ8+rlrma/60m6N7z+bvrYsbbQ8GUM3YTyv02wTHzvPfHcUrUGbj0SmFae7hxOQrR6ughoCXEqtW3uWrfHtCuqtJ7JL7mLWg+OyGO9iK7St8e3EBrBAe2HrxTQ6s41+i3pyFk+ZVQ7jNLD9O8qmwq7WnQO/QrIqWxF9jemMAQ3rFC3naUWUUTaRBq48J7DlNWVEXl3qcgnq4iwELKuBZylLV3Kq/jZQB4tZd+7c8dezyJR37g+5NaYBz1NnYRmCtxmW2TFa5Gn83qRZ4dWazWLpMNA4X50kZ42gnmYtCxCNh5RGOJaWpIjqg4yM4hXJWol0TsBoDIEJ1StUkJFRvHrynDRlI7eAdr3CBhkZxbPIsympq/VEFoB+nA53w/ji9XktC+xTL9lSWaZLJM66P3sxs3Pp8EGjJwbJ8fcfIr9ln9NRyzJtGs9hnTHYE/6Yy76vzNjoNK51OhnTGLiyOykB1d8GimO8hScm+OgiXUY/n9loAEFZTAT4PGlgCbNkequYFnlYsA4+LDFbtHqBFiHr5b6UskYjs2SYjNnnHlUH2BZnTGMlGr97REvSZjIfHMHZtHg0q30FDkNAtjqMKv2CXEet6ol8ve+8PmrD+06xj31cFngs/+K5864Ly6I/+fawg61g8Y3FMcIpKJhLiqUYd710cdThmDaN58jOGDTKwMUyo1vS/XnD+1z+OC9PSS4CLQmo/tamzeI73X+wsfr9+/fGuW5t8ZR+YwLG0aplyNhScqM8wfbVlhKSl1qzxsB3ZkfbaJmVUWXqHYsxFiFowI1P7YlmdHgY25M9kqAmv/jUsn7eoLinXHq2FAHZaimSXaVzHbWqJypieCyC6ZXLeSRlgXncun3KOBlp/DW1qrg4UOIPFBN5GeEkUsi+ZZlxHOKMadZ4Du6MwTJ450y2fZz3QYtlty+dsUVoL5hyFIGuCKj+VlUHZ1+CzQ68bY/XWh6+tli11Ep8iUDw6YWlaIT3trfDeKicrfqUMVGuqrfUmlXFWyNxDnYkzsfQWnIm5smTJzWydmn2+QZU44SiwWQ+8PcYl2gdXl0MT0C2OqSKL6VW9UT7bbjPAdj+crVJQRbYhnObXIzb1xAmOHbcRrwauQQfxE1kYYeTSCTvlmUjkeXdFXm5J55q1niO74wJFt0S0Ee6dWClGgmjyiIChxBQ/a2HnbMvT58+9dNnhR1PjHFd239Q12MQMI5WWR3ucIOhcc3a/tbg4jpVa1YcaYME2RNKq8gSP83jZGP8y9Y5fABMii57gpBJo3F6VrXGBf5jVPPgwYMGVqEsTkRAtnoiZdlFvZpa1RPZbWM2pgZgs1jsgbJAO6vOYxoHb5Si6vitJSW7V+nYvYarubOb/9u3by3RkVezxnN8ZwyrJ6s6bqzdBtl1uGbUoNTKQgTGIKD6W0mPnH0JxlgMzlhztOzLqCSSkj2cgHG02udAwiiV0eFUQxdqzWpQbZAm/mm+NsS6P1Ogv//+m3954wEHYi6u0MCXv6SIoKNZipYXHrx4UMdi8jAO/5RsdUgVX02t6on2mLF9AXpPLmM/KwscQ7/2mf5ff/3Vfum/OGTOddnfSHTshlTLTJa1muKI0gk2azzHd8YA+sAX4aXVXOmuxaYrZa1kRUAEdhJQ/d0JcPZxxlWMw4K3jtLRMli5+NriLK7rBAZ7zBMFv3nzZuLuUbeMzUWzj4oHHIziBU/ppwh0S4AzKJbjaFVrXOA/ljOmW2s5VjDZ6rH8K+UutVYCO2SyGoMNqVYVKo+AvToEo6y87I59KljxSAhjGdMmHt9/yyJA+zeV2a1lJ4FLOGOaubZ2KqPU4xabLpWX0hEBEShLQPW3LE9Sw+NCnxp05ITYRyrFRVKCnRCw20CzYdkmMnYXUftdRRRErdkmbSryVgKH7F40Oj+Cz7psLdpSfN6a4u92ZLeZfb/nUpoKH5WAbHVIzUqtvan1kJ7IAkG9g4XSAHG6tcCu2Nrncfa5YVcF9IWxF8GOxU+/4LVFAH/cWzDrRFLNGs9LOGMsOk4o43S37KszpyuaBBaB4Qmo/pZVMa/W4b2fcS/ObFZnYsqiPmNq9tFqn34Fu1T2khbUo1qzgjCVVCcEjCuhvBuwxvpI4OMxCtMJOonRmIDRPGSrjfWyMzupdSfAizx+tb3IF1GriplNoPMZU3a5Zh+078A7fKZmESDYUDtb5IKBLRtPOWMKKk5JiYAIiIAIdESAbx7cu3dvViCWtGqslM3mpcBuCfBqYKNslsGiMamC0exSHeKMKVhSJSUCnRBgu5zx7cfFvxwTvFaRlQXeWdQJFonRIQHZaodK2S+S1Lqf4RVSsI8Pr0BDZRQB++58dnAy3DovMYSPN6EuFceOZSmFneEWJ9nXr1935rLp8ZaN5yWcMc3OGTk1P3/+nC9FT3/tZ0oWm3aitrxoXJFaFk15iUApAqq/pUjyrenHjx8vpcYwxbi7cCkFhZ+dAN44+16bPiumfQx9yNSiT2jYrUYjZ6+8x8pv7DuKO2NevHjhF9wohv+Irq9GwGgkstVzGYbUei59HSJttwOwQ2goUxGwz5hgZd+r1yFY+9wW4Q9vKFp6PozKasnkB6NMiraJAINaVw1aHnTaJKQii4AIiMCoBPCC8+aNdOmIwPv32/vL01LpbjMC9kPciNThYBGpNo0XGZa035vSTJvKqFsC7NHD9vjDI4gbzP+XwElsAruVPxaMXoOqtyozpeM9mWzMilPICwk+Kvv06dO8dPTUdQjIVofUtdSaodbxeqI0hD5HrWmZx757NQvsTZubaoQbnfZWCos8m4TfhMWSe404q+Ptspm2ZHIVZ4xl1lRQi34d4HMFBVNWUiIgAiIgAgkCHHfgHTLGLS3sLiSyPh6T4DnwLb+nXi3mJrfHamqHRNhU3kMkVKYDEKAFxs3Ja/FohDG5Ua2OviM4pzKrO/ZmlXLGsHXAn46q55oFrsCYgGw1ZjJAiNSaVuJFeqIEhAFGrYnS9X9LFtibjjadjDn12NW4BjIpiG09/e/sadyatczuKs6Yls0Bfm8/u001339Q1yIgAiIgApsI0PzykRj7EIq1rYcPH7J5eVMuijwGAbudjFHeTaPzMYqsUjQjQCvKWUN8MBepVsaV0OnT6EX8/XznzNfmH3/84f/UtQgsEZCtLpE5dbjUOqu+q/VEsxCmwJabuxNiXO2WLHAMjW96d0JvRR5vHN64NWuZ3SW+GUMNack0WO/Qa8p6a6EkjwiIwJAEGAFzEnHrEITVQ77yNSQQFSpNYKuppFM75O6msc0A5T0EsjJNEJje9Hjjxg284P4behOPpG+xH236S0c7/G7jb2izz8CfXICo1IGbw0lKgNoEZKu1CR+SvtTqY79sT+RD0PWBBGSBB8I3Zs3AyRiTaKeeMY33XcyBzzboZIy9VlpjBq5UvabMCk7xREAERCCXAONgzrgET+ML9xewgrvuJ+dzeeXL7du3XYgurkDAf+fPFco73uj8Clrrs4z4BnhJV95Hv5lT0TLz7/SHQ5GL4OzIkydPLC8BOxYOZ1Pw5a/KACWKsxotHSFA3f87JdLF0d3GBGSrjYG3yU5qVU+UsLRNS8+JdHQrQUAWmICjW6cgQEOxaWNf40IhHks0+0fRm8Ru2XjKGbNJNabIwdpfMMM0JaFIIiACIiACZgKzK3cvX7589OgRLpagTZ5NFUcOQ+rZWwoclcDVnBNXcz6NarfHlosDiLhJLE4IX06mUvfv32dz0kg+b86mMGFbrVbsrwTazoMsgTOGNxT5eHUtAmkCstU0n5PevbJa1ROd1GiHEVsWOIwqZwuyOrSbfaqTwE3Cv3nzZucAtZNSn1SMq7ymjFW2v//79+nTp6ra8s+16R1lVVErcREQARF48OBBvIf6/fv3eGKAwyDDgoh2e4pviaw4YxDYNFodo8gqhQhkE2DwzISN15EZPTE4Kti4zWFxRt8sW0yu8ezc+3zQeEIlcKVsLQvnPv3GCs+WtnltZaj4stUhbeCCalVPNKQln6hQssATKcsXtefzH76c+6+vttdwP7EDU7iKM6YlYt8Zw7sXWmatvERABETgOgRYn2KfNV9I9ovMCiDLf26XB6/VNvpjWC9jxdBPStdjE7jaaPVq5R3beluWjv1M+Lw512J0w3AIBnf4t2/f+BzXSEdhYubGEyp0UtCIHzeGPHv2zI+Ji8v/qWsRsBCQrVoonS7OpdSqnuh09jmYwLLAwRQ6anGu43YaQINyxhRWYnDsRh+MKcxXyYmACIjAfwmwJTB4BRmHEXGHB8t/LCOyOPjfh1L/87KyPUtmqaR1rz8CGq32pxNJ1B0BHCq//vpr4PNekpKW9vPnz5zkcO7wpZhjhHNCxdi5ZB+OYfXH7+bYbXARtmNYSD+lkK32o4uCklxHreqJCpqNksogIAvMgKZHDiHAQPGQfJVpBgE5YzKgpR5hR7Z/WydjfBq6FgEREIF6BHh5C+7w2fe3sDhoaY05aoM/pp6ESlkEDiQg59OB8M+YNW4AHNvG1+DQ/E5uGA4jnrGw2TIbd6ZnO2OCB43qyC6OHhyYgGx1SOUOr1b1REPa7YkKJQs8kbISour1ALNw/LfgzkZQYFUCcsYUxhu8w0HfjCnMV8mJgAiIwBwBpqPpl4wZX1ZGG/7q1au5HBQ2GoEBtg5tmloMUN7RTLDj8tAMciDGP5OxJCx2RetK83s1N8wEhHMqFk8/RzbTPdQS3sAZY1x4XUpN4VcmIFsdUvtjq1U90ZBGe6JCyQJPpKyCop56xqS9dwUtoXZScsYUJhw4Y645NS3MVMmJgAiIQJLAy5cvVz0obPEO3ry/lOTjx4/ZBrV0V+HDENg0WtXWoWH0roKsEnjy5AnN4Go0IkxvhuRVkJbIo8YxOkgCt4qFBmc6/ZaHV6LNHv20JKU4IgAB2eqQZjCqWtUTDWmuJyqULPBEyior6qYZYtms96e2yZO0aVffftmUQkBAzpgAyK6frN/5sybLXrld+elhERABEbg8Ab4U/ejRIwsGRtXG04r37t2zJKg4pyawabTaZ0n9IceqhBqTrCJSBAjQnL548cKCghXApTdDWh4fJo5xJZTv7mz9JlngvzFmNAxYFaQ4AaMJyVaLk6+a4JBqVU9U1WaU+CoBWeAqonNFuM6MadM3yzdhOZfGTyGtnDEl1RQcizGu+pWUQGmJgAiIwGUIsJjOZ7o2fc2YVtqyBM8rZfDcXAbkRQu6abTa59ahTVLJGXNRQ99SbM64BA6ApadZ/ls9j7j07GDhlb6hzQYvf1pB/d3U2Q0GWcUpQkC2WgRjb4mMp1b1RL3Z2NXkkQWOp/HrzJg2TfdY8RhP1ycqkZwxJZUVvFx7U00oKYfSEgEREIHRCeBTYQDBy8c2FZQpq3Gpkb3hea/43yTPWSLf8P6M55D6L9qmPrrP0eqmDU2bnE/9q08SFieAB5od8ZZk5YkJKD19+jQImf1p7H2mZ4PIxs3vs/kq8HACXhd649g+VLZ6uDHUEGAktaonqmEhStNOQBZoZ3WimJvmcafeUr9pervJR3UidZ9FVDljSmrK38JGulr4KAlXaYmACIiAR4DXueJZ8QKsl2x3Mq5qPXz4cOtbZaxCKF4HBDYNtTe5PZoVbtMYetPovFkRlFEnBPg8ifHtZHfv3tWZmEBrbAuw1C/WAuw+fjljAsj6WYSAbLUIxt4SGUat6ol6M62rySMLHFXjm+ZxlhFdt6A2bVTdhKXbIp9XMDljiumONbvA47ppoaeYHEpIBERABEQgSYCVRMswiwGK0W2TzE03OyXwyy+/2CXb5PawJ7sz5qYx9KbR+U7B9Pi5CPBGLHzPFpk5kvjmzRtLzKvFMXYWgYtliRLrQX7tvn//ft7mg6X0FX5lArLVIbU/gFrVEw1pmScqlCzwRMraKmqwTpt+/Oxb6u2r0JuwpKHpbgYBOWMyoM0/EhyLIdKmhZ75RBUqAiKwnUCfy6bby6EnKhIwrify0h7tAa+ohqOTto9W/YXRo6X+3/ztbZ29pP+buq4uQ8DoiYEHLae8ArN2YVwJNX4aPfDZGBOfFUyBIhAQMJqTbDXg1vnPAdSqnqhzGxtePFngwCq2ex3Yr3n2gS5H2I2qtE8kjQkq2iYCcsZswpWKHCztWbZdp5LTPREQgVwCfS6b5pZGz1UhwCmBZ8+eWZJ+/PgxW6UsMRXndATs864+R6v2qYV9XH46JUrgnQQ4hBF88nApQc5n6BvyS3CYusNn6a4fHjha/FvTNT2Ov8GLCYWwx5QUkk1AtpqNrucHz65W9UQ9W9cVZJMFjq1l+zzOOJbrGZd90seimV7JfqAq5YwpBj/46qmcMcXIKiER2EjA3t1uTFjRhyLAFxqNgxX7kv1QgC5QGKMBQMK4Wt2YmZwxjYEPmZ3xy8+U3ejAHpKSpVBGkqvOmCCCccO7RULFEYGJgGx1SEs4tVqNwqM49URDWu/hhZIFHq6CqgJcasa06TVrdjJVFXTNxH+4ZrGLlzr+IKdeCVIcshIUASMBnYwxglI0TjTiOF81GBbi8dw8f/5cxAYjsOkzKmwd6urcOvKsmq7Tl3bWOxS68AnwGkbjNIytgid9+y5DdOdM5Zs3jx498gkUvKY9oUNZ5UkEREpUSTljCipFSc0SkK3OYjl74HnVqp7o7LZ3dvllgWfXYFr+q82YmK6y3dA/Y53g8+eff26aDieS0q2tBHQyZiux+fjBxIlIOhkzT0qhIlCfgE7G1Gc8SA4MVoI3TC4V7MWLF58+fVq6q/DzErDvOme02lUxV9d8nbQDnLh3ZdFFWQLx8HUpffum0aUUjgrn5DrCT3+8drKqGH/88Ycl/QR23pTiO1mpvF35gC2lU5xTEJCtnkJNW4U8qVoTTWJAgJY8CDnLz5Y90VmY9COnLLAfXdSQxD6DG2bGZJ/euu1KNcgrzTQBOWPSfEx38bUG7yjjsU2nw0zZKJIIiICNgH2N0paeYo1MgO3JxvGK/ZVWI/MarmxG7VPu3hoW444nJLeXcTj1qkApAnybxDgH40CJ9s2lUP73nvHYDbMG5g7/fej//B8sCany/h86+lGOgGy1HMuOUjqjWtUTdWRAlxRFFji82o1jXTgMM+h68OCBUa326aQxQUWzE5Azxs5qMWYwcZriada6yEs3BiJw8+bNDktj73E7FF4itSfA4XTLWUZ2K9tHNu1LoRzzCEyv9bA829to1bjPi2X0xAuRLAVXnFEJxBuJlkra2BXtHw1ZEqnbcONMfnbuwJKQ387QManydqvoAQSTrQ6gxLgIp1OreqJYiQppSUAW2JL2IXn5I6uEAIPNmIynfNhruLQ9KMGq9i1EYgDM65HHXnuRM6aAIcUTKmpygXSVhAh0T6BDU6ft7m0De/dqlID/ev/+vYUC43XeIWOJqTgnImBcuTAO5ZsV3CiPsXTNxFZG/RAwmhACP3z4sKXYp37XqLHGzX6DOphQGJNqqRrlrZfLTgAAGLVJREFUNRIBo4HJVs+l9NOpVT3RuQxsPGllgePpNCiRUcXnfQtiUN7pp704xne2z+ZSKRDh0Rpreqy98OHeSrkcnqycMXtVwMJcvPKrd5TtxarnT0Kgw5Mxxt3iJwEsMRsRYOfFy5cvLZmxKNnh/hGL5NlxgvJ26ILNLtr0IIM8S6HYrc++9Z15lXqcLxgZTw/Yx+KlZFM6ZyFg7y4bn4yJx9VnQYqcHLa7devWqsDU3w8fPgTR5IwJgIzxs9s+VLY6hoEFpTidWtUTBRrUz8YEZIGNgTfOLh5rzQrATHCwRX/6AuPo3X44bBZdjUB/PHzqSUEajpwxaT7rd2eXOSxvvFlPWjFEoHsClhXMxoXQO8oaAx8mO160bTzPaxzZVCVjqXqVdpd36ILdj3q2K4+T7We0atzExLd89fXvWI8KgQCeRaM/j8iNrejs8y7jzvQXL174psjuLl8j9EeNsfvCDH+tPnRSsWx1SFM/kVrVEw1pgScqlCzwRMrKE9U4dzPOBPNkOOoppoGWrDmDEuwasTxVL07wGpKBzznIGbPLivjSwOyM0bInblfGelgE+iDQ4bKs8SBqH/wkRV8E2IVhWaDB4ff8+fNjRW9Z9QKnjgXRsXAycjeuXBhdIBkCbH3kylOLrawUf5aAv+4/G8EFNq7yTAjtsjkhu7owfkM7mP362wApzpDrAv2oSX3opAvZaj82WVCSE6nV3tqrJypoIUrKEZAFOhSjXljmbjQvxpnguSjx2RXjurSFUrOyBy9H7WEXbKWyyxmTD5bp4tJMaWD3XT4vPTkigcYj41WE1Eo5Y1YpKcISAbYhB93/Ukwaf94TtXS3Qbil6tknGGmBg3RarmGlBSt416h6/HA9vKkM25vdCBIAwZi1sz5gop+OQOBkdeHxRePT3mN04sZZvXPA0LD4BYc575eIdaGQUgTUhzqSslWHYqSLs6hVPdFIVnfGssgCz6g1u8zBmeOlBweeMRm9LMFZ7SVQDcIZD/vvuRl7PCxnTL5F8eWAYInKpdV44ury1YUINCZgMfWlalJDVLeuUSNxpXkFAmwnNO6/aPxF6wC+perZJxhB4sHPYN3fknWQwil+8qZgS9F6aGQsLkPKMti7j09hRScSsmXXvAmL75PY9GBXkY2vhnB1OWhYjAupXRX5XMJYWvuL9KGy1XOZrlHas6hVPZFRoYpWiYAssBJYkj122+JULjfKShSTsyPG04SJRLq9xWdxLUNKJvvGj+vULmlw2sEifG2R6qUvZ0wmW95RszRdZLOV9qJmYtVjZyPQ2yGwYDnjbDglbxcEXr58aZGDUcuBQzdL1fP3lVhKtBQn+LLlwPu1LbuH2Dp07Ht1yd3yjjKjGS8pXeHDE7CcDJggNF6qsFTD/rXD7NfyagjYTrPfYPQy9uSzB/WpD3VakK06FCNdnEWt6olGsrozlkUWWE9rwcCmXkZLKeMNssyFD5dzSf5S4XikLHb++PHjUjlmp8OxmGCSO/Z4WM6YHFPhvFvgsvNTsWy28uPrWgTOS8CyLFtqa+EqJeOre1bTUYSLE2AGa9lHAyVGb8En5pqhM3Y0RdwG/kDWmG8zDmUzokGzjPmOHbUnhh+OBqXgNcHupy5EICZgf99gcDYuTqpgCJ6J4r4ffxBimY6WKo6lqpIX/t3gNRr379/Xpq5SWlhKx9iXXaQPla0u2cmpw0+hVvVEp7axAYSXBdZTItOlIn1otoSWOR2HCC3LWdky9PAgQ0rLPidG+0ctazhKQbeFdsYeD8sZ41RvvWCimH47jWWzlTUzxROB7gms7v1sto5jXEDvnqgEPJ6A8Y1VCMo475CPiBjfpRYcaskj6yeyWt/zsujnqVevXq2WkZHiUbMLjG3VFcQiI6XoB6kk6ZOAcTG6sfCr5p0hj+/dsS+7ZGQUPPLgwQOL74dz9sHoJZiLBsnqZxEC6kN9jLJVn8Yw16dQq3qiYeztpAWRBVZVnMUdUkkA/Ar+bsLZXBgJ8Lqj2VuDBbJFz/LuygP1BXCW2f1jMQyhh9eOnDHbKhomcu/evfQzVdt0f0qZFkN3RaANgVXvYxuj5ViMa75puy3T7DaC+Vpon6Ofu643EbBsISFBdJp2z2/K1B6ZfSKWvmbpdZr2jFj99+12tb7bU+42JqpfXUI9ROkQsxwhf//+fQO2vlU0yE5ZFCdgbEOmfNvslfPfTmDpxI1MjjoZg3jGaa2/XkDDPvwmTaPiqkYz2v91+lDZalV7Oyrx/tVqrIkTQPVERxnSwPnKAqsql8UZlk+rZjGbOHvmVls/5nrGyf5sFqcLxLGxut2QyR1e/EOKhsqCyXWwUekQqWpnKmfMBsJY8KonhuRWrXxDlllR2y+R+BPdLJH1UA6BTrBbVkwaHB3wm2/a7tW1VIh3AjDQvervBGSVQ231sRxmsW2kZR3tkI/H8CqbwHjin/sXkpyPc0rckmksRtmQVdvYmR3vqVsdnQO2/ekTclxVKJIj/04CpR6vralYztrNQpzjqUOMTRxlXK0RRTj4vkbLR4+M5259O7T4sIuUZUpkdS0gzsuydTF+SiEZBCzd2WqTu5pvh33orMyy1VksZw88hVrVE201M79T2/rsAPGLF18WWNUqWKJp/zoBmr5VO6F/xxVXteybEl8VeFNqs5Ep8uoSGYOWNm7vQMJAZayo11hdaQA5KFf6ZzFnjHFG5EtzojkzS8mc7TK+N+AKG4d9Peq6BgFL7eikNbH4z/fPZtOQcZS6JoilFmPb7R5JJ667hxCwVIHagtkXxXi1TvuDtL4DcgmFv+F6KU463F+EpXLVXujvpFmjx/cLPouIhWMO5M3eqhFIXv5S9WwW+KEtDfLsswq8IAH7Ol2woFyDFXM/N1RAMJqaVceJ/wbFJZFYAvD7+sZDdEphX+WZimBp2JcKq/BNBCyoT9eHbiLgR5at+jSGuT6FWtUTbbU3yxSpk+H01qIdIrYscKuaVuP7K/7o1NLbrqZpj8CUfHXUylsEWp5Cthi2pV7bIczGxPnEyNnXzmw09NVyhosMgcqQ0M0IZiXMDrRAtigrW4DgwSOdMS3LGRR7008+HvDrr7/aDaKei9V4vMCfdm4qaXZkY45n0Xg2h4IPWpBaWpOCIiWSWt1daK8+iVyWblEvfEepZTvtlNT+OfaSSLPhqr+zWJYCV5uL1QhLKdvDN30CHSNsfFSCQaTlIOYeqTBav5qs1nQ726WY/TR9eDVWz0ezzGqs10vlNYazoLy6pIvvkOGKMcGd0YyltmhzpyTB48YcG7QegWB9/jS2IZPwVa0LC/dXQ6aqt9rgrE62kTxw2KzWo+Ka8su1mjhFrjeJWM39ahGM9n+uPnSPEmWre+h1+2z/ajXWxImweiI4WIY6ljgdGq1F7OILILLAspbASjp69PfTsBDUbM8iO3v8daHZorFYtGmOP5vIpkCLYVvibMp0NjIeesu6XLMZLkLGKmNDZKXBsAWyJc4s25zAvwv9+fXNKAcOyUKZV0mGhp6ljVXPYVBYlsaqSPNPoqsbdZ0wCF9PjDhl4ziPaPGzCpkl4FSZuMA4Z59tH/j58+eEnNOtejbpr0ezkDEVf3URZ5IKyZvhUv21ozaOs1lls6eZF9O3rlUjJwLDu7yM8p6yGBW9c17iPBXUo9r1xdKSALllV7LqjwFvvcZtUhzprw6xGK5kaznjQYvhTfWlNpxAeI1GAiCrPwNfRbqVq6dNv6V1rahFttUCBiaxGr9GBPtUokGnVqOA503T0pSdqA/drwjZ6n6GHabQv1otrb3rni7eE1F8hyJxsafhOsqGD5wFyAI3KT2YHgZ2OI3iYm3S4W7KJSOy5auZbpCZkX7eIzGKgNj0E/9HXvoZT1lA0XEgeUbimx6Jh2H1prQdNp7/2gRrKTLIZk0qHdhyPWVJ8jgcJWET2Vvn3FpwnPL+kHTD59Nu3MrYB3n1xk/78faTQtwq+cr1rxv0akYsq8bJmqYxqU3R/KrqjztX5ZkwVq2wQUGMIiGY6i8EfDtfum7QidgbNydkA6l80/IXMZ0MwUVeQxGMHRtUFuNYAqX4BGpfr1pj1dEqWlj1xFRqXRNg1Zol4JzuVuCuCFoP/2eliaLfjwdZrLbAq92ln0LjxtlZgrFl88cw7lld1CYwUh+6n5VsdT/DDlM4hVrVExktZ3VQ6nrtzvc9x+U1GmqlWYAsMNbIUkhiFkCX6p6KV7TyJqQuwfRFnJ2rC+6iqgBL4q1u7HPitVwpxQHpj5CdDP4FEapuEorJBLOAJaR54R02nnudMSwTJGqjr8vZ60PqQ6w87J7uig7AMiKfLYgLrLcmYnFgOjGoOQ08mRNJe9eFeA2W82L9nisEa1xdenOK5qKTkRZi+1LF19hk8Q4maHz83iK4FcvjQqj4DSxE9dcOmbZrdXDg1Ocr3Z6FMaa9z3byTBd0JVUF8+UnoyD3+GfeGl/QIdbuU0g/lnwppE21dZwt9bdGU0yaq3VhdTHalaLUhYWGU5xGI6WwV00nqOxOffFFWX8GowI/63icsNoIx4/4oIJpXrNm2ZeB69UB0sS5fV0O5Lzmz2H60CLqk60WwdhbImdRq98dxL2PH3LZnmjTFIn+8aheL6MK9DALkAUaFZdYZglMLnawVRrqBOM9v7mYrqkONWZqq8Q2GXbjlVJje1JpxT62IirgKs/sCMbCOmsJLDk73/SDVmcMvTh/lAGx0Ae1iF5w05JxXCWmENxfpEbdIGXSJ5e0xBl3/5E9lJ+mgSKgcmrmkmwZ4TUqOVjihmxVNsoF2Bo8nQoorL+fcVWkKQJmU1swJ+G5LlAWZDIMEi1QK7GTY8uL8GkbKNjBwCqwPXL3ix+37wnZJpusBFD119dL+jqvCjD8Kq47JFkd1SUsaro1Vcx0kYvctXQQWyeuQZoFK29c5Dza4K3R4cbiTSHY2OqYZyvkpbym8EAFsb3RWbQZKTo51Zo5FINdUAftYw8ss0jxqb9+plzPtuR+nLgWEEJTMCsPtcOPX7Z6zuaYCAxGLL5g7jrxuG5VJbDa2KKjrfYTpFm1Dy0LR7ZalmcnqZ1CreqJEtYCnD2rBDyeSPzYW8iWMefCpIvPAmSBRktYWmaZ7emC3pD+tNQwcpIWra22byz5zo4wjeXNi5Zn2Iha3LAT8lvooTI0S8xEOptuzTZlFLxgFr48JDuboxt+L11gVyyxVpJqkvAG/wXZ37hxIwjRTzsB6jmfRbLHJyafLX39+jVqnp5y35UlhM8H8edCNiXrIrN+xB+z2Zs3bxLoT2sJSXwH79OnT9ifS8eJMQnmf9XZxdl0gSR37tyZBPOlIhFMv/FntTZJnh2Zr4CiUPe4Q/qPnv/zj7uVdwFGdI1a+ZcUHNVJ9VOazCcrfRGL9B89eoQxJ4Qn9z2fQp1S/vDhw8OHDx09AhnDBZbMx7ctn/aNRaUnAFdglhgqCcaRCVH9nXD5cBL1l8/3ubaORyYlEsLFVAv8dDZdT8Y/2T8POuPnGgkD85hNmW+SY71IwhLe/vbNzwKpJrtygvFpwbLVkAZz9XN8cTXxhfSvqaSPHz92IcCEydauzT3Oha93V3MnvZOyC/EfsV+Dl79J4+iaB6frGt+KXG3iyBorWmoujIWCPxaSxjINEMtakVqzTa2ZUZtniYb26emM45D95keb/OLFCx8OTQEf0fVDpms+7EmPH4f7ITSw1Dv/8bgRo2hl64svwOo145Z79+4lohUZHSXS1600gc770LTwZe/KVsvy7CS1s6j1yj2RP1TGbKZBYJEp0mSEDFAZLTPO4V9CpqEyF9PIeYpjmS5NMTf96xfNDW77nAVc2QLtOl1aZkGnswOteMiHEbLM6A/b7Ln7MRkiMnxyRuXfctf4fmpMCUnfN2x+lq2z09LBVFtJ3FVYrhMrLdzN+KMgTDzTDyIAKwlMhNPR0ndZXkZf8TILzh5UmX42cbeqIsi3YuPpe42m60Q5dWuVQMxzNQT/zWqylSJgWAnxMjYplJJz1q+eEPUst2hVSyHKTqf2vgB0l5YNCNky0MfH6c9ur4ijpaVK300YpOpvjC6Byx9JxA/WC8FyVlsJ3/dcT5IpZZYdV+XZGsHSvDAAWk2WOEHx9+/QCRJs89Oi9FUacQTsZNWMiRCc1YvTiUMQmKfcsHuJUl7icXZxiFqzmHmiNYsBnj1ktoeNmUwh00Q6o8ixkWPS6SYxbpRmpSIdJqizLSHVNkPUso8g3qzYU2CaQFlJlNosgVnLCVR2VB86K3C9QNlqPbYHpnwWtV62J0orKGiLKv2sNHKuJG062eyyXNYC7a3T7DILK4eJFBj7xfqiS81eFGJyutprM1LdP4dNFCouUZuQ2bWvhJyWW4xCV2eglI44qDKjcvHUkr72F+e8jefMa8ra2NCQuWCdFlsP4mj5IzaGUZc/ltqgmEC9kOw+L7DbxE+a1FX5UfGm3pEeYrbjp2WflWQ28qpUSxESBqn6G0NL4Dqqs7QMGs7ujKEisBAZqyMIQQVLoyjC43HY/hESggUytPlpUfps62EJtLRyFBONQDXd6nKXOMYmi3lLvXKpNYstM9GaWezkjHGwxpjDUggthtHPgXVRa+IugBQsJr1n+GSUsLayEjuc8qYPtQW+YPrd9qGNdSFbbQy8TXbnUusFe6K4f1zqeeuFW7rjDHOtJ3Ai5Z1luaAF2jUbz1mw3tXHWcyZNXJSsy8KoVaasni6GlsC0VZF2hkhzrRNSJG5+WzZE91EUDS0Rh3ZOcPFHuyqnxV4Cpy1q0Dg2j/zGhw5Y0rqJW/SruWPWAd5JBNVtJNbe1YTYkp5IelGsxQoGlZjs8jUl3aftRIeoZOeGjL+RU5+0sqz+DibFIFEWBIYE8rjM/tUwiBVf2NiCVyzqoxTKB5i6SAHcMZQHYxOAggzkKX2Ub/Q11LTlFDlUtWbDS+uUEuCFqXPSmsMpO7DxyLJFAfIAOeRiTnXhNhrBA8mWjyjzOloas1ibZaqAmnyvd2l7mClMY1ECPZMf00/jhXxOH9cYLG0q0udOKlxy172pWYqIRW3OvHEUEyYLIkKOjsHxaxKoM8+tGqR48RlqzGTAUJOp1YEvlRPZB8QLnUl+8NhXsPU9wuWkcL+slzNAu2qj6c/xrFWAin2T7IsCrmRJPIQ3x9MWnwwmArtxn7tW2hkmGWRR+o5YybmmxpeFBfPcC2aKqim8zaecsYUqRH/P5G8iqHlj1gHoy5/5C0lxHz2hGBvlt6lSBz7nHZriVab73iUsDULP37CIFV/fVDTdQLXUZ2lZUw2hjOGmssCKAujsV62hlDLirQDJLI16yLxLUrfX0BagE1j1oyiUaHatNtqzWLtJFqz/cbTeQrUIGbFlRpthkMZzsVNdY0s2lQcux4xp9jGCLGnoJgNCHTYhzYodZCFbDUAMsbPM6r1Oj1Rpd52ttNZCqw0cl7Krmp4qbJcxwLtrVzQkjDcsj9LTDrZSmtiLD2V0rulRFUNOJF43pqzpUQuDhjrreOxTFF2fH7exvOHWM1B7YojKGSJwOonRpceVLgIDElg+hoYn9Xlz/hZ4FUO0/bbPd8SX81CEUTg1AT4HCJfauWPb/HFn8izFI0xDa4pPmhsiXzxOLRFfCp8Ot5HQ5cHfJYhExWWnhlXzH4Mc/YRBYpAQQIYHt9c5Y+PamLbHz9+LJI4hk3TxNdfM1KjrlEp+EtXtD1ZZEhlf4SCv3v3LohPcYIQ/TyWgPpQ+MtWjzXCSrmfUa3qiSoZg5I1EpAFroJiiLgax49AJ8uH3JmovnjxosjYktUhhlJ5A0tfMF07Apg963j8lZ0CoCZ8PFrHc5xv4P5yP3QhAiJwOgLfvn2blRmH9mz4Uc0fnS7Lu/S46TWUWZkJ5LQjfmJacKP89Mfxksds4qw737x5c/qXXNxPrl04HdLsswoUgc4JTPWOumD0hmL/zNVZfu28XN2K9+XLF1q56e/79+9b5YQ/M4rpz9jWbc1C8UUgmwAz58m2M/pxbBvPYqk5GBVt8n3Ssk2NG+nfuXOHusNQoee6g5Mbhk4FiI38GmM4IL1dXLkPla32Zo1F5BlAreqJ7JZwllUCe4l6iCkLLKiFaTjHuGjrwNLNmLRrraA6lpKiJZnW8dBUxvSWkTlqYoh+ouFum8ZTzpglk1O4CIhALQJMbjmg+s8Syn/+oU2fXEeucad/nRwh09oKu1y3rq3gjKG3mBLx3Sqk7P88UZdQSxlK9xoEJicB1Y3BLv9S4/zqRkWjljFI0mmYguYAc2i7tm5q6HzsroGiUZpUsLWhKyitkhKBTQTox2lJEuY9dbX8S8OS0YlvEuZEkZndsa1kms1Chq/FqNafQn0X7ENlq6ewzK1CDqZW9URbDUDxyxKQBZbiSdPE0Ig/pqhudWiaNLl1oWm6xL8aVZbCnpFOYnqLpkiQ6e2ko0lfHITKyOUij/w/N+XL4ixIL5AAAAAASUVORK5CYII="/>
  <p:tag name="POWERPOINTLATEX_PIXELSPEREMHEIGHT#5C6D626F787B456E2066756E6B74696F6E206176207476E5207661726961626C65727D20" val="183,3333"/>
  <p:tag name="POWERPOINTLATEX_BASELINEOFFSET#5C6D626F787B456E2066756E6B74696F6E206176207476E5207661726961626C65727D20" val="2"/>
  <p:tag name="POWERPOINTLATEX_REFCOUNTER#5C6D626F787B456E2066756E6B74696F6E206176207476E5207661726961626C65727D20" val="3"/>
  <p:tag name="POWERPOINTLATEX_CACHECONTENT#5C756E64657262726163657B5C6873706163652A7B3220636D7D7D" val="iVBORw0KGgoAAAANSUhEUgAABBgAAAB2CAIAAADtMrcHAAAUfklEQVR4Ae3dS3LUVhsG4MAKguepSsWswHZVNhB7nirDEoJXYHsJmHEGxksAr8BmB7FZAbAEYJKx/5co0S9afZG61RepHw8atS5HOo9ES5/O7dHDw8MP/ggQIECAAAECBAgQINBG4HGbla1LgAABAgQIECBAgACBbwICCdcBAQIECBAgQIAAAQKtBQQSrclsQIAAAQIECBAgQICAQMI1QIAAAQIECBAgQIBAawGBRGsyGxAgQIAAAQIECBAgIJBwDRAgQIAAAQIECBAg0FpAINGazAYECBAgQIAAAQIECAgkXAMECBAgQIAAAQIECLQWEEi0JrMBAQIECBAgQIAAAQICCdcAAQIECBAgQIAAAQKtBQQSrclsQIAAAQIECBAgQICAQMI1QIAAAQIECBAgQIBAawGBRGsyGxAgQIAAAQIECBAgIJBwDRAgQIAAAQIECBAg0FpAINGazAYECBAgQIAAAQIECAgkXAMECBAgQIAAAQIECLQW+BZIvH79en9//0nlb3d39+LionViNiBAgAABAgQIECBAYEACCQomRQqPPn/+vLOzMzazl5eXL168GLvITAIECBAgQIAAAQIEhi2Q8oaTk5Oxefzw4cOjm5ubo6OjsYszM2FGCiomLTWfAAECBAgQIECAAIFBCnz8+PHp06eTspYih8dfv36dtDjznz9/PmWpRQQIECBAgAABAgQIDFJgeiCQIGJGY+t3796lRGOQNDJFgAABAgQIECBAgMBYgTSNeP/+/dhF5czHqbxUfhk7kXpRKdcYu8hMAgQIECBAgAABAgQGJpCH//Pz85mZmlEiUWw/vVxj5j6sQIAAAQIECBAgQIBAXwSmtKCuZuHxpC6bqiulXENvsFUQ0wQIECBAgAABAgQGKfDs2bNPnz41ydqjh4eHjBrRZO3073R4eNgkUesQIECAAAECBAgQINA7gSn9vVbz8uOPPyZ8+Fa1KZ03VRdMmk4FJ40lJuGYT4AAAQIECBAgQKDXAvf395NGjRjJ18uXLzNExLcSiSxIUUM6aBpZo/71l19+EUvUWcwhQIAAAQIECBAg0GuBPOQfHBxMHxmiyODe3l5Cjkz/29i6YaFEijDUbur1JeLgCRAgQIAAAQIECIwIfPnyJQ2sm0QR2fDq6qrY/N9AIs0kUkIxkuLYrym4SAuMsYvMJECAAAECBAgQIECgdwK//fZbkybTydcff/yxv79fZPDfqk3Fl4atroskDFRXoPkkQIAAAQIECBAg0F+BFBJcX183Of60sU7ZRbnmd+NINKzglI1TonF2dlamYoIAAQIECBAgQIAAgd4JNI8ikrWyUlORze9KJDKrVVop2lAu0bvLxQETIECAAAECBAgQiECrJ/9Uf7q9va26jQYSKa1I10wNW1okoePj47dv31ZTNE2AAAECBAgQIECAwIYLNOy1tchFMXBEunytZuq7qk1ZkMVv3ryprjF9OhWq9OM0nchSAgQIECBAgAABAhsl0CqKyJGnUtNIFJGZo4FEZiXd09PT5llNP05pu218ieZi1iRAgAABAgQIECCwFoE8tKeDpSYjyJWHl+YMqQRVfi0nRqs2lQsSG7x//778OnMi5R0pylA6MRPKCgQIECBAgAABAgTWIpCB5NLUoXkrhhzklAGpx5RIFLlqVcEpm+SAMozFxcXFWlDslAABAgQIECBAgACBKQJp2Nxw7OpqIjc3N9Wv1emJgUSKPNrGEkn3/Px8bMFHdZemCRAgQIAAAQIECBBYpcCLFy+eP3/edo8ZHCJBwaStJlZtKjZo1SdUuQ/VnEoKEwQIECBAgAABAgTWKJBGEak31HDg6upx1vt7rS7N9IxAImu0bSxR7sAoEyWFCQIECBAgQIAAAQKrF8iYbycnJ3Psd0rTiDK12YFE25ElyqQzoWiiqmGaAAECBAgQIECAwGoEUhCRukytOk8qDyzP8Hd3d1MqNRVrTmwjUSaULmNb9Q9VbpiJogV2qmQlGqnON02AAAECBAgQIECAwJIEzs7Onj59Ol8UkUPKw//MKCKrzQ4kslJqN01prz0z/xnAIoUjOnSaCWUFAgQIECBAgAABAosI3N7eJgZ49erV3Imkv6U8/DfZvFEgkYQyQMTLly+bpDh2nRRNpEOnFG6k26mxK5hJgAABAgQIECBAgMDcAhkjIk/s87WrLneaB/7mXbDObiNRppuJVFJK8UJ1zhzTe3t7OURD181BZxMCBAgQIECAAAECIwJpDpFX9tfX1yPz2349Pj5u9dK/XSCRo0kAMHeTiWpm0p9UwomG5SbVDU0TIECAAAECBAgQIBCBlELkiXrxECJJzezstQ7eOpBIEl3FEkkqpRPGsKufFXMIECBAgAABAgQITBFIW4g8Rc/dnHok5TmiiKQwTyCRzTqMJZJaepgKRMadSCOKkVz5SoAAAQIECBAgQIBAIZCuUNPQIH9zDDA3yXC+KCKpzRlIZMtuY4kiY6mYlf5um7fwmMRhPgECBAgQIECAAIEhCaT1QuKHTpoYVFnmjiKSyPyBRDZeRixRZCwRRQookn41n6YJECBAgAABAgQIbJVAqjClCUS6ZE0nqJ1nfJEoIgezUCCR7ZcXSyTxVHlK9lJGkU+1njq/dCRIgAABAgQIECCwgQKpv5SShwQPnbSinpTBBaOIJLtoIJEkUhNpqZksMp8h7VJMkQwrpph0NZhPgAABAgQIECDQU4EieEj8kL8O2z9M0mjb0+vYdDoIJJJuRq1Oa+mxO1jGzPT1dHBwUHzqQHYZwtIkQIAAAQIECBBYqkAihwQMCRvu7u7S+dIKgocyO+kx9uzsrPw690Q3gUR2n/YfqYM093EssmEiipRXJLTIZ/6EFotg2pYAAQIECBAgQKBzgSJsSMyQgCF/K44cqtlJjamuejbqLJDI8WVEjFQ9WkZDkGrmm0yncUUiip2dnX8ii1/yNdPlZ1LIV40umkhahwABAgQIECBAYKZA4oTPnz/nMbj4TKiQiXxmzre44dOnmSmsYIU8DKcApMN37l0GEsl/Bug+OjraEKwm56OILnp0wE0yZR0CBJYkkHcTSbn43Sgniq/Fa4t8ekmxJPxOki3eCH67pf9zjy9u8LnZJ/HiLVim86YpSzvZnUQIECCwOQK5Q93c3Ozu7nZ4SB0HEjmy/Eyn59YVNL/uUEFSBAgQ6FBAO64OMRdMKkXlReXjojpBES0smKbNCRAg0DuBTppWj8n1w3L+Li8vx+zMLAIECGyfQF4C5fVK6qTmbfdyfnGl+n+BIIc64Anntu9ak2MCBAiMEchj+f9/JTud+qHT1L5L7MOHD7l9jsmNWQQIENhWgTKo+O7n0peFBVJef3p6KnjY1v9Y8k2AwHiB3HTyQL7wT+zEBJYYSBT7zGuh8TkzlwABAtstkN4p8pZIMcXEG1SDBSl8SHl9mqls96Uk9wQIEBgjkIfwBr+jC62y9EAiR5cfer/yY06vWQQIEPhHIO/Rl1fuvNAtYlM3TvlD4geXDwECBAiMFciDd34nV/ATvopAItnIKzdFE2PPtJkECBAoBfJwvJqf/hXcXZaxixTQp/6SN1PlBWOCAAECdYEVFESUv/ArCiSK/aXTDK0m6ufbHAIECFQF8juZMUdVeSpvVJlIybb2D9WLxDQBAgTqArl95GG7+uO57OmVBhJFZnKDrOfcHAIECBAYEcjbd+FEbhmKIEYuDF8JECBQF8iv5bLDhnr6awgkchC5NareWr8CzCFAgEBdIL+WK37DVL9VrH5ObhOJo+oa5hAgQIDAiEDqMq3rrdN6AoninpTarum0ZMTCVwIECBCoC+TXcqld+K0+VJi0x9wOtamrXwDmECBAoC6QN03rvTWsM5Ao7iJ506bma/3KMIcAAQJ1gdwz1vXaadJzf7fzlULUT7o5BAgQqAvk7dImFFavP5AobkLpqETpRP0qMYcAAQJ1gUG2nUgHuNpC1M+1OQQIEBgRyAPz5vTvtymBRBFOpHRG24mRy8VXAgQIjBUYzNATuSPq0G/sKTaTAAECVYFU+1xvRaZ6EfRmBRLF8RVt7Lyaql46pgkQIFAXSL3QTbup1G8zU+bk197Lo/ppNYcAAQJVgTwSb2xB9CYGEuVdJx2Hq+9UvZJMEyBAoC6QG0z5s9mjCXWZ6qfSHAIECFQF8hich+FN/mHf6ECigMsrq/SMq+C7emGZJkCAQFUgv5CbU2V25j0vpSj62KiePtMECBCoCuQnPY++vehaoweBRHlPyr0nrG4/1UvNNAECBEqBXhRNpCCiPGATBAgQIFAK5BE3D7r9qrDap0CijCgSouVWpNZTeeWZIECAQCGwya0mtIhwlRIgQKAukAfaPNb2ovyhfBQvJ3oZSJRHn4n0oZvoTVBRvy7NIUBgawU2sE5tfqt1obG1F6SMEyAwIpAH1zy+bsJAENWH6jmmH2Wbkbz19+vHjx/fv3+fs1J8fv36tb95ceQECBBYRCC9BL5+/XqRFDrc9uLi4vz8vMMEJUWAAIEeCeQ1ysHBQUqMi8/d3d0eHfz0Qx1UIFHP6v39/af//lJmlBUSXWSi/KxvYg4BAgSGIVC0wF77Hevw8PDdu3fDIJULAgQI1AUSJ+zs7JSfWSFf8wtc/O3v79c3GcycgQcSgzlPMkKAwIYIfPnypXgZkeMp30pkOq8nircWmZmJDSkRzY0tD/Hruo3FKq/forEh5y439YDks7jllxPF1xxkJp48ebIhR+swCBAgsPkCAonNP0eOkACBXgqksmWeoVPTsggwUutyXdFFmkw8e/ZsxYgpEE4l4HVlOUFCahHks/hLPCNCWPEFYHcECGyDgEBiG86yPBIgsBECeUOfcCJFBKtvx5VWfWdnZytTuL29PTo6WtnusqOy8nFihnWVwKwyv/ZFgACBTRAQSGzCWXAMBAhso0DiipQVJK7I3wre3K+s+XUaeZ+cnKzgjKbEo/gTOaxA2y4IECBQFxBI1E3MIUCAwKoFUg/q+vq6CCqWt+88dqesYHnpJ+WUe7x69Wp5u0hVpePj4+fPnwselocsZQIECDQUEEg0hLIaAQIEViTw9u3bq6urBBXL2N9SY4nlRRGpuZTgISHE2juhWsZJkSYBAgR6KiCQ6OmJc9gECAxcoKj4lIgiDSq6zeqSYollRBEpf0iNrPxpKt3tNSA1AgQIdCIgkOiEUSIECBBYlkBqPaWyUCKKDneQV/sp9+gwwc6jiCJ+UH+pw3MkKQIECHQuIJDonFSCBAgQWIpAxodOONHVsAwdxhIdRhEZ5yFjYCuCWMoFJFECBAh0LSCQ6FpUegQIEFimQFpL51G7k/pOncQSXUURqcV0enr64sWLZeJJmwABAgS6FHjcZWLSIkCAAIElCxweHmast/QbmyfvBXeVfqIWfHBPIcnifTQlI8lOanAteDALaticAAECBNoKKJFoK2Z9AgQIbIpARmxI6cSCY1DMPVZdWlmkJ6VFLFKRKXsXPyxiaFsCBAisUUAgsUZ8uyZAgEAHAotXLrq5uUlBR6tDSalIxpButcnIynMHMCPp+EqAAAEC6xIQSKxL3n4JECDQmUD6ik0D5VRVmjvFu7u75l0kZXepjzR3SUj6n01dJj26zn2ybEiAAIENEdBGYkNOhMMgQIDA/AJ5KE9Fozydp7LQfKnk4T7hQcNts/J8UUQOLweZ9uKiiIbUViNAgMAmCwgkNvnsODYCBAi0EHj27Fk6h01fTC22+W/VBAYJD/77Nu3fVIKar8+olJkkVslBTkvdMgIECBDoj4BAoj/nypESIEBglkBRNJE2D3MUTSQ8mPmUn/YY7969m3UUY5anICJNw8csMIsAAQIEeiugjURvT50DJ0CAwGSBvPtPl0pzPPRfXl5O6kYpVZKOjo4m73P8kr29vUQRu7u74xebS4AAAQK9FRBI9PbUOXACBAjMEsg4D+kfdtZao8s/fPhQf+6fr4F1xpjLMYzuwHcCBAgQGISAQGIQp1EmCBAgMEFgjmKElCGkd9eR9NI0om35xpTCjZHEfSVAgACBPgpoI9HHs+aYCRAg0FQgAUBKGFoNg53GEmkLUd1Bmje0iiLSQiPtNCZVkaqmbJoAAQIE+iugRKK/586REyBAoIVA2yKFcpS6jx8/Pn36tPmeErRk23rlqOYpWJMAAQIEeiEgkOjFaXKQBAgQ6EAgnTI1H7QupQrpTDbdQCUkyETD3SeKyNh2holoyGU1AgQI9FpAINHr0+fgCRAg0E6gVSyRISl2dnaurq4a7kMU0RDKagQIEBiGgEBiGOdRLggQINBUIE0XmscGTRP94QdRRHMraxIgQGAYAhpbD+M8ygUBAgSaCqTldAaZbrp2s/VEEc2crEWAAIFBCSiRGNTplBkCBAg0FGhVx2l6mmVriumrWUqAAAECAxMQSAzshMoOAQIEmgq07cdpUrpjB7CbtLL5BAgQIDAYAVWbBnMqZYQAAQLtBDJWXaoktdumtraeXmskZhAgQGBbBAQS23Km5ZMAAQJ1gYQBqZhUn99wTsauTrFGw5WtRoAAAQIDExBIDOyEyg4BAgRaCGSMiDdv3rTYoLJqWmwbu7riYZIAAQJbJ6CNxNadchkmQIDAiMDFxcX5+fnIzOlf9/b27u/vp69jKQECBAgMW0AgMezzK3cECBBoJNCq4XVqQ2X46pRmNEraSgQIECAwUAGBxEBPrGwRIECgjcCXL18yiHXDLVIbKr3HNlzZagQIECAwVAFtJIZ6ZuWLAAECLQSePHmSltNNNjg+PhZFNIGyDgECBAYvoERi8KdYBgkQINBUYGYFJ2PPNaW0HgECBLZAQCCxBSdZFgkQINBMIBWcfvrpp7///nvS6ukuVn+vk3DMJ0CAwLYJqNq0bWdcfgkQIDBRIBWc/vzzz0mLf//9d1HEJBzzCRAgsIUCSiS28KTLMgECBKYJ/Prrr3/99dfDw0O50qNHj37++edPnz6Vc0wQIECAAAGBhGuAAAECBAgQIECAAIHWAv8DTm7aXoIrHRcAAAAASUVORK5CYII="/>
  <p:tag name="POWERPOINTLATEX_PIXELSPEREMHEIGHT#5C756E64657262726163657B5C6873706163652A7B3220636D7D7D" val="183,3333"/>
  <p:tag name="POWERPOINTLATEX_BASELINEOFFSET#5C756E64657262726163657B5C6873706163652A7B3220636D7D7D" val="117"/>
  <p:tag name="POWERPOINTLATEX_REFCOUNTER#5C756E64657262726163657B5C6873706163652A7B3220636D7D7D" val="3"/>
  <p:tag name="POWERPOINTLATEX_REFCOUNTER#5C646973706C61797374796C657B5C73756D5F7B6B3D317D5E7B5C696E6674797D6B5E327D" val="3"/>
  <p:tag name="POWERPOINTLATEX_CACHECONTENT#7A" val="iVBORw0KGgoAAAANSUhEUgAAAFYAAABTCAIAAACK+WcTAAAGJ0lEQVR4AdWb7U0tOQyGWWkLAEqADhAlcDugBkQF1ICoAFqgBEQJXCpAWwLQwd2HjTay7EzGkzgzc/hxlMlkYvv164/J4Rz92eLv8/Pz+fn55ubm4uLi+Pj46L+/s7Ozq6ur+/t77g5VCtFJKAog6GioMLv529vb9fV1srnyiXKDgPj4+JByfy6tloNmEIaTpfj6GEe9vLyEKwPXslxEsP9KEEDvLHjRANIGonB3dyelo9VKECxyvlQxjR8fH0NQIAbl5okCwyEgniXxpAaLxiFcUJrkKBsYCFH2J7DwYQ8XyK8SdFJy3m0gBBQ8KbVzDG9JqFnvRQMcLqWzlSw3oyDojH+pcR7DZKm6EwWAw+a8CQMVVkMgUKyT4jvHMMtpeVpmg1GGQFoTD4FiXafN9nH45UTB2g+P7LPBECBVsc7a0D/jQQH+qxKA3GI2+btfIbkDIfD9/S1n7BiMLi8v0Y/B6ekpqPHIP///2fV25vX19fz8nH7h169f9i4zT09Pt7e36hbreUpN/lxaYjTP1EMA16EEBlf25y65yvMSkSxhT9Yn3/IshZOGzzqfxfhmSm4kBFNVkLa0yMApndI8gKJ3SFjVAycMAryRPCM/AaXBeAUNWPh5IaWncTEFShFhEFj62fIjBTeMF8VIsh8SzfogBgL1BoL4cPslZCnmEQHL6pHiaatjIFC90NIGRprXPMbbCg4iyLNbDARKtgd7j3L+NZQDpYP/FTsAAsTLJDQ0BIqgoIDKROkspLjYTsZDMJt+rBI9M9Z+avCiDQMgQF4+kFoqfpGuxcWqGWngYAwEReVWmKTn6Y/BA4YAh/fbj58OFYIQ/yeeHiQE/fEvg/TAICD/K/vrr0DS1KnxIUFg61+//eByMBBY+xvqX5EIhwGB7f+j7D8MFvDGofr/yhFQ0c/1yb2zwB7GhTegu4bAnkSF27/rQLDfx/vff+vMV3d3ygJ1BkMjDCOU6lGXe4RANb/Y7zz/aQNlXxDY4k8tGH0GtSMIbPHH/hUOYPYCgS1+nIVBijZuL3pqFxDY4se70Dr2A9b2ENjiF9j8euiwMQS2+MU2v3uHQJ18UfwWHX57zPOs2YwFtvgPav5mUdgGAmv/0OanjsLaEJDn1cnXCs3PjiCwzR/Ff4XmZy8QYKr65m/N4l9BYaVAsM1vyMlnxTD/rTUgGH3y5be2uHI4BLb536T4F41Pk2MhsPaPO/moGMmtyhvHQAjsy88mxZ+OK337SvYtwjQKgiw4iedz9MlH0TycLw/gixwcAoF9+dvEfkDJ//uRPFFUIx4CJXXb5k9SABSKTCnPFpd6JtXLLxps2PypYFwjF+zKfhymKDBVjMNYYPm/of+xX1GAKJiqizEQWPuLiccTSiFrQD/lv/xZ6ccDINhP/s/wqfcxgKi0JL0QWL5t639QUCkJ+6cSYYKsC4Kd9H/Z+QxUSKZAqFCAR9ohwNs50jySpKKDxtb/sxRoh8DmG8jGibAMQmoSl+QhPANfphJyCBxsbs+jk2NmA7OFBarxVlyoXAIHuSMcC3iuWoCsg+dbmRYIsCTLaBuwQz0+ndSAjFPORzFw8cC9GIJivmkDAhWJ3jYs6sYnfZw7L4PAloBsPGEPOkhFObDnk7ETL7DAmR6N2ZY2hLyT5U4NPCGQuPbXT0r0/f3+/Ztfmdq1KIRaUz8c/fr64u7Dw4N9sDjDbum3rGAKNPyQFUD5Kev7+zuJbfansGlPHuSRk5OTogg96Yw69GBf/fDREenNs0OFPnbP/pnZKiB19gaCTYF4CVrKvepjeN5vm2cH4K5rou66ILAhDV09yVYJWwEFgk4Jnb2ch8B2gTBidt+pBfadwuNY5xpcNSW3Mj8PAYSXGuD/ynaeWzhKbhg1brMfhWcgUCFARmzgv8Wl2Mz3YNHA/6xVDQIbAp7SnbeuD2x+bYZgaf5TitUgUCHQzDQlMl8SU81mpwfZYVFVyqLlYBIClbf6U4CUmsc9XOghf1aAwSQEkgJRKUAKzmOVbjy8IJWEpKSkQxkCBEhVOoMtWzs1IMVIxKVoOWYNng80vgYB93BO6oiBfEr12HmyL7KIuNyJYzOXvPAQlf0xP6Xtv+8CysBu293eAAAAAElFTkSuQmCC"/>
  <p:tag name="POWERPOINTLATEX_PIXELSPEREMHEIGHT#7A" val="183,3333"/>
  <p:tag name="POWERPOINTLATEX_BASELINEOFFSET#7A" val="2"/>
  <p:tag name="POWERPOINTLATEX_CACHECONTENT#28782C7929" val="iVBORw0KGgoAAAANSUhEUgAAAZYAAAC4CAIAAABPS10zAAAgAElEQVR4Ae2d/dXets2H4/d0gNYjpJmg8QiNJ4g7Qu0JYo8QewK7IySZwO0ISSZIO0LbDdIrL3tYhB8QRJEUpRvPH8/hTVEk8AMIAiAlPfn5558/8T9HwBFwBK6JwP9diOzXr1//7ne/+/zzzy9Es5PqCNwbgb///e+///3vmZgfPnw4hdNrmLAffvgBmN69e/fvf//7xx9//Pbbb08Bywd1BByBBIG//OUv//jHP5iYr169wr3AoiUNRv+8gAl7+/bts2fPgCli8Yc//CGWveAIOAInIvDpp5/G0XEvPvvss7/+9a+xZkJhdRP28uXLN2/eSCDev3+PRyZrvOwIOAJnIcAM/fOf/yxHf/78OW6HrBlbJp2/5t8///nPP/7xjwnz2K81qXWqHIFHRiCxYkxbauYA8oRhEjOxws9//etfSfAIVV999dVU674CEE6DI3ARBHDHyItJYnFBJgSVK5qwov3CqJ+15SGl4mVHwBGoIfDixYvvvvtOXp1gxZYzYUX79eWXX/oupNQMLzsCayLwxRdf/O1vf5O0jbZia5mwov0aDYGE28uOgCNwEAGOVrA1KTsZOoUXMmFF+8WW7fyTJhJ9LzsCjsAuBIoTeZwVW+hQBUzKw1+g9tvf/vbjx4+74PPGjoAjcC4CnNTPpy3RJfn+EYStYsJIBCbOJ9x+8803fgRshNS9T0dgKAJM29yKsV854kTBEiaMhx+TjQzw/frrr0kNDgXaO3cEHIFBCDB5mcJJ5xxT774vd34ujKMSPF2VsOpbkAkg/tMRuCIC+TELuMBB6+idnGzCOPnG4wiJbDyFnwDiPx2BiyJAap/pzEPgkn5y3GS9SZnJyubymYEk7P3pT3/KSScFlld6jSPgCFwOAexUckwMFrBo7N314uVMEwYbiXmGK54i8jeC9ZKu9+MInI4A05lJnZDB3h0Z8KSy7edpgSQM8P6vhGjeosOrwZJK/+kIOAJXRyA/7wpHxFskyw6ydo4JK6bA4OSnn37yUxQHJeq3OwILIsABdV4llhN2fMqfEEjWUmBswbr9ymXsNY7ADRBgaufhJHzlu3l7mT3BCyu6lL4LuVdy3t4RuBwCGLLkCRxYOPgSrdleGKfA8lP4sMG7DC8nDyfYEXAEdiFQnObkxI9kwKd6YYSQT58+zXn2g6w5Jl7jCNwSgfxtPLB5ZB9vqheWv502CCl52eMtJedMOQKOAAgUHTEis+bHJ+eZMHYh8wchYYksfq9zuq4ijoAjsDgCpMOKrgyPT7a9VmteIImdyg+y8qgB0eXioDt5joAj0BGBWkKpLZyc5IXxqqDcfgFK8oG1jjB5V46AI7AmAngz+UssIJVwsuH7GDO8MLYb+BxRjqa7YDkmXuMIPAICNUeswSbM8MJqrlbREj+C/JxHR+DBEcARK550JVbb++zkcC/MXbAHV1Zn3xEoIlBzxGjMZ7DtW3zDvbDi7gNU1lyzIrde6Qg4AjdDoOaIweYu4zDWC6s9zg2Va35F/GZa4uw4AisjoDhi9se/x3phNWtaDINXxtppcwQcge4I4IjxZE6x25rpyBsP9MJ4z3/xpawQsSvWzYn2GkfAEbgHArVcOdx9//33lrefDvTCanYUu2vP1d1DTs6FI+AIFBHASPGWmuKlmgFJGo8yYbhg+Vs1wti1BH9Cmf90BByBR0CgllbipfuWR45GBZLFl4IhD38v2CMopfPoCOxC4MmTJ8X2uDub5/WHeGHEt8WXgkGlu2BFUXmlI/DICNSS+rzDhl1LHZkhJkw5du8mTJeHX3UEHhABxSxsvomrfyCpnPXgq2ucFHtACTnLjoAjoCPAFl/xTRCbT03298IUq6nYWp09v+oIOAL3RqBmHLBr7A0qvPf3wmrWFCL8RL4iCb/kCDwyAsoBMf09Yp29MOLEojeIbDp+gvyRJe28OwK3RIAzDMSMRdbYG1ROV3Q2YfkHuiNNNUcxNvCCI+AIPDICtYd5wERJT/UMJJVEPkR4FPnI2um8OwKbCChvhVDOk/b0wr755psalR5F1pDxekfAEQgI8H22GhQ86kOyrHi1pwkrfqAojOomrIi+VzoCjoBEoHbGlTa1WLKbCSOK5JkmSY0sK5TJZl52BByBR0ZA8XVqQV43E1YbAHmw0cDH4x5ZMM67I+AIWBBQMvocdSgejO9mwmpuHnQrZFm48jaOgCPwIAhwqrT27h0QKKaq+pgwosjac90MrDiHDyIYZ9MRcASMCCjmohjq9TFhxa4jxQpNsY0XHAFHwBEAAcVcEEvm+5J9TJiSyMct9He0umo6Ao6AEQHFhNFDbmqGmzCebzKS7s0cAUfAEdDTYUNMGK5d7blI5KHbVBeYI+AIOAIJAorfM8SE5Z1KgtyESTS87Ag4ApsI6EYjOVrxm83uNhvoJuzGJ8J4eh7e+ePpB/xQviwXvFHOwT179owkIIsJB0q6pwIRIbvLDMqIYejwiH8cFA24MeybCnlWA/QBuQR9CMqAXFCDp0+fcrTbhWKXC5qsNAbhXz2KxNPXB/+UwZjDBztf8Ha+M8w3V4LVUHiPl1Di9+/fH2eEcXnbh3FcmtGYW46P6z1sIoB8LXJhOnz8+HGzN28AAnH65AUmlITolxdIHPlDJPkYsYZZdKTz1e7l25y6ixsZLxYwfM0c1T5UVRxIVkIwZDeP6zfqCHCcyGK8pEQwZKcvLZCNYkA5f9DDxy50NudfhSoJWlKW9Bw1YcqXPhh1QWgk8/YyOtflMU8WkL0GhUUCPUtEuPfnEetpR+mhWhIqNqsEAj3LHUOTi9YBzYSjdSSov15QonfUhOlSlCOtg85eSpSDu2gD1gE20Qw0gD8KtNdhsVv24gqBtuWDYhkZF8FztWjgIHUv496+hgBSLq4ryB0pIIugDCiG4rbTstb/oHoIK+pGqITUQeM2dFvU/Ei8nEFHTVhRkHEkBNlA/VK3FI0RXAOizh1arqivxS3Kh8YMWVYFhs7vRShL6ehSUt5FDIYgV3s5qZLeFDVAUknjcT9R15zsOFVDYSY9OqfoeUKb/Il6x9sPmTBAkf3m5TjMFQtwl7vcKMGuxRNTlcMSavREYe5I79oTQBeLQ1tM5xWFNY3m3JFBSfSZz9WaDuAyT6Mc/amREet36fZQynXbwjSMox8yYbqlvHTkgtrlS5ZudCKmSaHoEAWlqVmlxH5BiT5J5IjMMWXZZ1yUQ7b3sh0BoEu0QroDSj+16B5x1HRA6a3tkq4VukK2jXjwrgTqQGH8H9X4kAkrrvNxjLYJf5DtLrfn9gs0LRFccXR9PcltU7JaMnSUVrF/WalLJIjGHTGJ2K5yYonsGq6YD+S7i4bmxnFiKoVmJW+mSrkxj4Ek5ZHUQyZMEQyDKdkBhe7TL+X2C8W1G5Ei/UAh0ZflxFfN45TcxhWHoDLx3eQosjwzeKmResX6BF6U386F4okjmgnhW65XUiVi+aCe2wGxtNRBi+blkAlLFqUIRChEM2khd5E2iDBhChNzXK70kIAjf8pQIhndrtwW/ysOugjaFyIDZY7oUUBMu7RCn43GaPQIXMoiGvmCqSNDdL9XV+kI2iETFpkvFnbJuDv/bR0mfuWulVYfMbFNErGoOomeRSHpPXPVuMbGQa8omk0QhjZI8jIAvms4PSaaEEsmih01QRbscfEu3psbJxkVSSrlGL60mzACnKTT5Gcz6WfdmFj9aFm60JN0nmCFt5XguSsFZlFQOaKbsF0yTULIGMLYO1EWsCCX0RKR0q+V7S6/nfEjLTcX5tB5uwmD4RoW1E9YWI6gk9+b42VPQuW95TX6koKKJ2ZIRpd5b7ImsX2KUOIlebuXdQQSeNsWtoh8rbDXrdNpTq7mul0kY7QZTaja/Ak9RTpjZSC4/ZWHvCMh9pUXeDo/r1y5JvlGCQa678sedEAAk+fvIz7Mk5cvX8afekHeqLcMV5OYyHLLI7d58+aNZD8J9uWlWpk3WNQuxfrN6RpbNhR0byN0iMp1f6VKA6nylk16gglqN2G6aQcRSc3iZeyFtMgEfS9evOhL8y7DoUedCWGS8uRS8WdirIttvDIgEN6fE9HAU25QDMsao7w0NI7eXLAQkAQBzWP1vVGfNcEEtZswfeboY/fl82BvvH5LfkEO4/v27duDfea3616YbL/LBePGvdqv745JSrx83AUDQ4sFGTpflK+LRRGvacJ0T+ioF6abMH3sCNwKhVevXkky9KSVbLmrrMMlu0qSx/JSsazvdiW30PhXr4tLLvtPgUDiggHd559/Lq5bixYTNm6+JO84rRG9pgnTF/6jJkxf/PWxazjOr//w4YM0Lghy0Ay3Jzv2mjD9FZcJpNLfTC75zwSBd+/eyZrEI5OXlDIWRJ8p4d6+iVdJj9GAbiaeZJ/TyrplP2TC+PatzoY+tn7vzKuJXg5yweBIGkqFQWzoXmXCNTA6YqR12/wIheAbX5LmnkCvIQsGOMUPUCegGcWX3GX8aTFha7pgMKjH12FtaMyFbfoU+thG9Ec3wwWTKyTuz7jF0GjC9rpgASJs0ybgtGmbhKOlsGb/6IYkrE0u9GDZDRy6wXLdRBjo6Z7Qf+fU5umMYoPkeQsp7FDue6iqSMPxymTah2Mmx7st9mBc6JppAPDaYk7+vrnbIi+PUJmA2abPm9Nk9GQxErCsemwuAKhi4xeMNn2K9XNh3377rXTBmOd7I7jccCs1+hmUcCNrTjMN+I980JM/pI50YI3emIcjPqGksHmPSyTypfMCjG3uuQxFa8g0d17rUNZbosgjWifHGlFOnIx8CCTVaMLk5M/7paZ5KhZ7G1GZqFdzpGChjdThJmL0c/y4A6kuz3ZZJKK3SRJYzYFe0k9x0KGKZzFhxvigSPzoyk1PiNV6VC5sNG8H+8d4S+li7AdtRAY65VgK5Ssrk0L2/S4l8Uvb0oKbb0Gm2T5aOpe+ZK39ylq36YXhGTSaMN2n2By4hua0+mR5HLoSwpQliqTZUDM6DdurD4TLLGc+cda4KHJo+uLSJ8KMWkQWr9GEcadxjDWbJW5RcrSiO81yStQ6X3kxrNF8y/pEN9qWN+xg0k8Rq9NdsJUTYSC2GUjSptGE6V6YZeCiRKdVSrcI2zE6cyeHq/HoJqyGzOT6xPS0RZFJprXIAsHK0GMuCSNFGhbXus2J2R5IXt0Lkya4bZktKkSxkrybHK7YhsrFlalG9r3rm7cLLSZsqAuGXG5gwja1qz2QtMzJzeFPbMArU0LCDsMxdCWER0sUSTPfSTxRH+TQLGmEV9SgIRZLJO8NZRatzVNHtBy6dnK8Jicsr7n6wokhajxUkWMha9ZP57/+/z9J87jyIyyG49Cb3zNrCTboyLgWw4eVHLpoWbRu8URYEAHGRHGY2r2wIwJ+tHs9EfZoEreYsKEuGIBbTNjVXbCgV43pfD0Xtn46f9qkSnboa+PeQ5lq3D1UvfHVFG27BHYk3YTZsfKWGgIWTeL+oTGFRp9f642AxQVr3iUwEvsgiTDQIMZs9MJ0KNfPhen0d7xqMWEodMcRvatzEUhOTReJWSGKvEQiDPQ2Q7ohJqwotsestJgwjyJvoxsrPFQEmA+ldW7CBk4fEmGWzXU3YQNlMLdrSxQ59KGiwO6dTJiedoffISZM2QSdq1Enj2bRJEj0RyNPllO/4S0SH32i9XESYUFuQ0xYP5W4dk8WhfZE2LVlLKi3RJGkiUcfpbZo3VUSYQLdchE8G02YnmPb9P3K5Nyu1qJMHkXeRuzJK3qKfI12wRj0Zlq3GdI1mrCieLxSIuCJMInGI5Qte5Gjj4OB881M2KbmuAnbhKixgUWT6NoTYY34Lnab8eVco8X9aIkwwsFGE6af/Nr0/RZTvyHkWEyYJ8KGQH9GpxYXbELSwKJ1t0mEBTk3mjA9F3aGCi03pkWZJuj0crjclCBLIsyjyL3CJxuj39Kezte9ME/neyJM17ybXTU+F+m5/O5ybw8k3QvThWFZk+lhdGZEJ9Kv9kLAEkWSNNh8B+lBeu6XCNt0hkZ5YZ4Ls0SRngg7OGPXud0i7kVcsAmWdKZc3AsbhbZFpz0RNgr9uf0akwaeCGsQy6YzNMoLg9aD771s4HadW/xl+evIYgIlluWKmdb2Jbdd9FsoudbCuRlIsrvauCPJnTq4m+ZTv/3SVy2aBIOeCLu0lCPxlrfyTogijYmwZ8+eRcrXL2y+JaE9kNw0YZvmc334mim0mDBPhDXDu9qNi4jbSMboLYW+0tn0hGCn0Qvb3JHcNJ99WV2qN4syXcufXwre1YixfKFqgu9zS63TzUhwpBpN2KYt3zSfqyliL3qMibAJOt2LI+9HQcD4XNGEF4vf0oTpwVw4ndpowhCqHkvq5lPRiatfsmgSPI72wphaLDNPnjxh8mwecb465ifSb3HBJiQNbpkIQ6y6GTnkhdF7MIE17dHNZ+2uG9RbTBjQb7qxB6F49epVcISZY8ZztgdHfMzbLeIevVyBvIWMK54I04O5oyZMD4X0sW+s7hZlGq3TrMly+dpMXN5YHKNZkzjXxtJnSu2uXfUraN0ugo2NdXiPmrBwf40UfezaXVevNybCRpuw5A3uEwKZqwuumX6Lnk/A/64mTJfLUROmC+YxA0nLs3JIZbQJk5HjnEOVuqrd9aoxyTj6UKsxEXa5c4ib8Ab3dlQ6n0Byk4L7abZlMcSmDE2EJW9NmHCo8n5yNHJkWaf1YMU4kN7MonW6w6H3f9bVTQ83zKN2E7a5tmxScBY048a1KNNoF+zdu3eSwdFfXZVjPVrZkvBdxISN1roRotcNSDTKvzkyNuJRhuHBiwnHYZrpx/0m4Ar0wwh/L1++bO6NG43+/FBlIhknzShMrSyCI2ivcO+FvLChWjdIFvqTW+h2GHegCVOs2yCejd3ysaw3b97k5FHJ3+vXr439JM1kBiq5JH8O3Z9KEvlfffWVHHpOOeyHMr1/WRY+/XTTW59D1Vmj6GePjlNlXDgvlwgDmXyGSrj+N49+PvCnzxAM/4G+R926+c4TIq+2sZmuEuJambnd1v/mXYlTAD2bt3Rs8NNPPxWxhYz37993HGidrnQ3ISjA119/PZRg+q9pWqwn5hpKw6DO9Qn18ePHMO4nR4anlwhTXpg8hSyMxPg5p1bWRHQsfYY2TGDZQ63Mmmzvc2/LxILgFe7tobm9vpiBBsoARM39r3mjxYSNNt8WlUY6awKoU1WbRKE+ugKHTFiy7OdD6iROvmpPbDf4j5tzOIAzbj1MptPM9SMxnbkahBrMN0ROFvrQ4Tb1H8aHmjDjwtmwJA/FzdK5zpp0BQ6ZMEjRQ/11Fl7dYcxnnQVl2UbHIfbfYBzlKEo5yddOc8EsgUxkH5Ti4qnwcqFLkbVaYWggaVw8LoRnJFXPLMN4bNl+qCLILJk5iSAtD8Emtwz6SZ5+UM90y/6AZX+dlkZLt5dUzoLJjUiE8uLFi72dNLRnA3QXsKB0s3Nqer6mAVL7LSTyLUepLZGmfdBpLZOoIhn3f7n8Tz45asJkX8kw/NT3FPL2g2qYaUON6S5PpDuPHCGWdgErqa9gHQlIzqBZesbUGl9QY+nt9Db6Eg5546aAFLqCwyaFyr0nXtJxk0wdNWG6jddN6TSApIdiGXSXr4QLZrePRmfNQmRsgyrLbjlXMfT0fxyXQput3OW4yeEWLMu5VCRPn4rFWyyVnGE09rxJoWW4+W30OfWr044xpGwuKOzNTCor9NsT+YGXXecqklBCH6s7IMk2Avqq4ND3kp5wVbSCS7fJ629m9FkO+8JOb7tWju6jz+lQ0Z9kT+xoOh9+dEdsDsP6KMasZ0TNvoOThJAB3MSoxW5DQSd119VElZktM5PlR1zsi27zF6Wz6eb03dTatTGVzPYi/QtW6qtjojxHA0mmpR6TXy7xgUYajzLnyexwOD7xjBIT1gsQ+kmQJ16eFkLC1KYDkjAuf1ry0LL9ymVd3FC+N4+hMIvKPX/+XGmQXNo0r0n7RX7qiCVq38EL01fjoZvKxgUk8ZUUOeHI2NfMxNuSi0NySY64K0qtMZj4X/Q/9PxRkQxd7pLlYtmOc3H0pSr1QKRX9gDAd2Vpgd0eTyyFpx42JaR2MGH0WNTRUDkzO5PwFn/mE75GsF3kCcqJx654+8eTI1irhH5pPSPXowtHvDDoRyijKZzWvyLuICm7XtVo3hwiUYnws9bb4vWKB5Dbkz4mLJnPEs3jM7YL3JKkYhnUWOWMYyU5e3jMk1AKJkcsTh62HOnNyG+tme59FHGOlSeSXWPnSH2iEpHNUDjoiOWLVtJ/8WeyrB7hbua9+tKYRxt9TJgO8QohQz7zo9QxQLumU26barZPWUxqtyi6wi15h7soVzpvu2R3byPasQCMbYMue1cuncgshbYEAnMnz2chdH2sMO65utEsJl2pcmPSx4TRr5RWUl4hHYZpx1QlhFGzK5wpGhElRgCWfNBAA/V2KwbxxUU+X5Ga9ab5RstcSmAPP7mxedA1byzqmOR9rxUr5nARuu6nxBEVzVwTwEBVUdUDU8yanPI+Jox+FVXOw9ecjgk1mIwo3VgAFIuFRWlY0+JdsbBphrBiCjKbQ9N/7vQxOmQvoqD66hWBygtFdZygBkOH0MUNCAR3Fp1B2cAnAS0KXfdT4l1DOR3XuTJfin5lNxNWXDFWQ1ORPXYWFrALaCEGCwlR4CeLXu7Jwxf6RAOLIOlNyRnRD4IJ49IbjVFx6GQtqskSegKFltEntIHgKGilAAgSfxifQNv8IRBNcdWRyAAFehWVjVuCsqGBNVWhPuqb4qfEUWg/n/fjIwJFZCEvFK1/NxMGvvmQsaY49nGGG3qAzpppiNRuFtDRvUZEN/GbI4YGTPsVgsccdlAtGvrIV1w/Yw2FvJ/b1GCsEZZktrmcC92iwBHwa0GKeteAgusiLz3VqLaAQNNqgIJUm4ZxF4tnEcrNys15XhNeqF8Nw5xfFqrgPAZs+R98W2nuJY95D3eqgWtE1qZmEaVc6LqfEm9s1tJzRaA4sDkUgdSeJkxxNGoW9Fy8MGS67xAVggItWVqPE4whY57bNZuFYU3Pqw0KCWlbD5e7C7Wxq1nARxG64qfcAFvJQlJm4hRF/4TapGnzT9768vTp09rtULDslyB42wQeBI/+83w8q1x48QNWBnYwvugfi0N34nnfEw9ShHEZMbx4IAzKf95ixLj8zXxmqCa7XvWJhnTUvV4UDu0HiSNuhI6skXiuaViuIHdF6Dz9pj9/AwuoTa/n2IYCknQOzbXHp5iGPFyVtP/vz6Jha64Eu/Iwn3yCj9bcrd94DwRYxqJ6YKbvwdRkLiKASuGibruyTaFYjw6PeUsolVBW7kbJW7zsCDgCRgQIFywt0wehLfcs0EYxEYp162zClK/JEqMRRywAlJNwGgLy1YyEBqfRcdmBlUkeeSIaVeLQ2Gy1AlGkVA9JHo6RwlFnE8bAbBzI4WXZIgDZ3ss3Q4BMUOTITViEwl6wvKRIcVjsA81vqbCmc9TfhCnjJd+ang+Tj3guAvJdyW7C9srCGEUqkdDeEWe2r/k36In+/r7+Joydu1pGjFiyuq0wEy0f6yQE5AvR3YTtFUJtkst+FAdCNlutjHWuRZFKVBe46HmoIuLC5nHty0YQ9Pbt29jSCw+FABmNqKkElb/6iMNDAbGf2eQ8Sq2DlY8u1WimXjkpwoavciOX+nthdIpqklMsDuyxZBGWR6hkEkb7FZTk6lzP3J6yTJwRpxcnyAgYayfdLE7lEBMG27UPbaHEVzx0N0GQtx9CqmlthVsfBEIePjOMO/nkyRNOPvOfBfvDhw+jKVcefYlD1yZdbLBmQbHOm1HkLxyNO5jH2cUiZBx/HTeo97wsAjJDyuq6LJ01woh8lfwd2k6D2r0H6y1ZMOA9OMpZt9dQNSrJQBOmPMxVe9zpLBB93AkIyCXtcg8hK8oc12kY5JmhEUjWJnkcmsJF55RinY0cDTRhyLIGvdG+jtAG7/MUBOSJMObbKTQ0D6pMM2lEKBP4NI9Su9Ey+ohxa/T0ra+lFOwmYqwyKej3BcJ7WxwBmdS4ViYBxyqxU8pP1uzugqj5AZEMvL/ug87pMFnYIkcU7P7sqHR+oIbEZ83K+tEKKbDbl2XKlgX2QvzuypHLs7tdeGSabPapOApdaBjXSW2PggVPeaIooWfIuTA5Ru2MGEvHzD1pSZKXJyPALl588PhycmfPcRdc+C+72iuNmSDK26vCjawHE/ZDFSKbL3HK/bPPPivejgtmN2FjvTDoY8u5+AYeTldcFPoi6F6pIHBdF2zvASAMtILD3kub7irDXXcSvXv3rgjILhfslx4mBL3sLBRpRQATRvchzkUgkb5xm+lcmuPom0YkUWzSJvHegwU2bZPO85/jjnEcJH7z9kQrImsNNmG4FwZxPDVZVAUcMc+IReHdtSBzSfjj3V9+OxS3zTxUMnqMl5P6vT8JITe74pzHdZ/QklohwZEOu6zXypv2sksDgtuij91gdLvQ453MQSDZciLxPGfcXqPUNqNqM8q+j6ZTWMy9yEHxCfQeVr6aaEXkq22rekYgGdCs7Zsor5RdWQxOmwUBORU7BlmWobu02TzQEKcfhV6ve948Rts21bsA0qUTqRUSwLYkwzwTBvPyERNJeq+1qwu+3kkvBJJszuVO5IOD3Qvr9XxPzUOJ8+WKK4HUqEQrIl/NrsxUE1YLJ3uJXyLl5dMRkC7MRR2H2qIbJ14o9OION6SYb4nDAenV13upFZGvI3Z5qgljUtXCyevurZxuKdYkQB7HR1PbYoTTWUu4iFNOFnrFj9im4vSOYzHPr26/amdZj0z/2SYMpSxGwgjvdH11AnohkERD180916Ie1BU1ZkL2sikW+9VLOmf1UztIwTpxhKQTTBjSKnrLzcHwEf793u4IJPJF1r3meXdSLR1KXR200DK3df+rV6Bq4WV+HKYAAANgSURBVHdcm6LvciSEDKSeYMIYuLa4XTTcGCf1K/acaOoVs/gS9iSW7L7Q1uZCjB8POimSlxPLxQwSy8PxKX+OCQPKRDOCwI6b5BOF5EPnYr3B9EucShT1SOImUZLiLIjGi8LlTtIlDIafOYaBxy7L22kmDN4wWFJaodx9lSti6pUjEEgONA0Ku0ZQrveZexDHrRg9FPU/zgiuHvdQdL6mXU0c88Bjr+XtTBNWs83H9WOabHygiEAyz7vECLHz0wv56YrmtRbDlPcWLdf9FvJkYQsMdoy3zjRh6GUxEXCb1fv0iTeNAFadZBLebx3KXQkUdVegh7bnnSS4Yd1u43yhfvCSMMjPvjs8J5swmGQ1y5lEkNOmnw90EIHcm+6S4zhI1Yjba94T9agxXDNjQSMMTYGfVHIJyyV3NnOFpwbH5H64FXda+y5v55sw5F18j0Wzoz5Cd71PBYEkhLzfPJS8F8OiokmyV97SeAFa0eLv8lsl8rXyEiasxu29J0NNJJerj8ECjkbfBXZNKHCvipPTbrNiSxbvuyJWjK5G+CWrmDCUlbUoijYUbpYSXnNCdqGKedjrOZsu9EzoBMPNntpmeJioND+5BQvY3RmZwLJ9CJyPnPFBD2kMf3d+zkmthte8PXv2LHnJHLE008P+Iu1a517vCAxCgK9D8KFy/lBU3uJZHIXlGU1GvUmKXfc9hUXW8kpeig+nCRQwvvct3nnPxZqFTBj0Fa0Y4kdLitR7pSOwGgLoMJEmExhvi493PNrqC/sY62n2C+mvZcIgqGjFxpnw1SaA0+MIXBeBUybvjHfn7xIJqxYOebIXi5fOJyl39eONHQFHYDICuBpJImiC87GcCQP0ohX77rvvXr58OVkkPpwj4AgYEfjiiy9+/PFH2Zhdi0H5LznKiiYM+oIVS/Yo+brJ69evJfVedgQcgRUQIEgiVJKUsP/IJ5BlzaDyoiYMbrFiZPGTU698PvO63/4cJELv1hE4FwHCI4IkSQMnbKbN0+XS+RKIUOZbk8lX50iW3X5nOsfBaxyBBRHA1Uo+ecmhMILKaaSu64VFCAgekwR/kjKMLb3gCDgCkxFgbsYRyfxwoGSm/WLoC3hhESBsGekwNiv9mFjExAuOwLkIcJD1+fPn0MCzCqdsuP0HDlKU7kf9sVsAAAAASUVORK5CYII="/>
  <p:tag name="POWERPOINTLATEX_PIXELSPEREMHEIGHT#28782C7929" val="183,3333"/>
  <p:tag name="POWERPOINTLATEX_BASELINEOFFSET#28782C7929" val="46"/>
  <p:tag name="POWERPOINTLATEX_CACHECONTENT#28782C792C7A29" val="iVBORw0KGgoAAAANSUhEUgAAAkQAAAC4CAIAAACNTWRGAAAgAElEQVR4Ae2d4bXeNo6Gx3u2gIlLiF3B2CXEt4JxShi7AtslJLeC2CXEriBxCbErcFJCkg6yz4z2cLEgCVEUSVH6cH/cw4+iSOAFCBAgJT3466+//uZ/joAj4Ag4Ao7AmRH4rxMR//r166+++urJkycnotlJdQQcAUfgFhD49ddfHz16hIl++/btIfyew5l9+vQJmO7v7//888/Pnz+/f//+ELB8UEfAEXAEHIEkAu/evfvtt98w0S9fviTkwLclm/WrPIEz+/77758+fQpMAYV//OMfoewFR8ARcAQcgcMR+PrrrwMNhByPHz/++eefQ82AwuzO7MWLF2/evJFA/PDDD0RpssbLjoAj4Ag4AscigK3+17/+JWm4u7sjFJE1XcsPpj0A8scff3z77bcfP36U/OPJgEzWeNkRcAQcAUdgEgSwz+QbJTF4uDG7aJM6MzyZSi2CzqtXr0b6eSkPLzsCjoAj4AiUIBD7s2+++WZAynFGZ5b0ZMPce4m0vI0j4Ag4Ao5ADoHnz59/+PBBXh3gz6ZzZklP9s9//tNPMErN8LIj4Ag4AjMj8OzZM7VJ1NufzeXMkp6sNwQzK4TT5gg4Ao7ASRHggD7HGiXxXY35RM4s6ck47jn+eQWJvpcdAUfAEXAEKhBImvR+/myio/kwKR8mA7u///3vP/30UwWIfosj4Ag4Ao7AsQjwNpDYgJN77HQifRZnxoahCkgRw48//uiPlB2rjj66I+AIOALVCGDAY3/G2f0e59KncGa8dFEdfQG77777ji3EahD9RkfAEXAEHIHDEcCMY8wVGbwKo/mZvuP3zHiejnd5KVb9+KICxH86Ao6AI3BeBOLD+vBC0NYwYjnYmfEkHa88URLyQx8KEP/pCDgCjsCpEeAwCIad1xBLLjgVwTkJttZkZXX5yDQj7PHCqph0tsriSq9xBBwBR8AROCkCeCz12BmM4Ns499eKoyOdGWwoRw1XvLPKv1jWSrrejyPgCDgCkyCAYce8K2I498eZCVVZ9/OwNCMM8H0yRTTfduHTZarSfzoCjoAj4AhcA4H4SWr4IhvHptpOBo9xZsmtMjj58uWLn8XfKVG/3RFwBByBaRHgJRh86iwmb7/xPyDNmNsq4/ime7JYxl7jCDgCjsBlEMDIx8lGuItPAm5l+YDILBlm+gnGrZLz9o6AI+AInBQBXJp63xOM7PzI1+jIjKfK4jd9wAZf3TypVJxsR8ARcAQcgU0IJA0+pyj2nJkYGpmRYHz48GHMsz8iHWPiNY6AI+AIXBiB+BsxMLvnDODQyIwPbCZloz6znWzjlY6AI+AIOAKXQSAZnJG3q35t4zhnxgnG+AWMCIZzH62eAL+MmJ0RR8ARcASujQDbZsnwhtc21n32a1yaEY8VPyLN60zIPV5bZs6dI+AIOAKOQIxAbuOpLtk4KDLjAzaxJ4M3nHDModc4Ao6AI+AIXB4BIpz4hfpwTbKRo4Jb2R8RmXFA5enTpzFlHpbFmHiNI+AIOAK3g0AuOKvwDiMis1z4lfTJtyNF59QRcAQcgRtHgOAs+Qw1mbyt72zsHpl5WHbjyursOwKOgCNgIJALzrjl999/Lz8e2D0yS55XgcpcuGbw7JccAUfAEXAELoZALjiDzU1uom9klnuhMFT+9ddfFxOJs+MIOAKOgCNQgYARnJW/gLhvZJbzq8kkaQUEfosj4Ag4Ao7A2REgOOM9UEkuck4kbtwxMnv//n3yQ9IQsSkTGhPtNY6AI+AIOAJXQiB3ugIef/nll5IvNneMzHIeFQ9cvqd3JWk5L46AI+AIOAJJBHBXfDsleSnnSlTjXs6MsCx+w/8ydu5IiKLMfzoCjoAj4AjcDgK57aePHz+WvOCqV5ox+dEypOLfLbsd1XROHQFHwBHYhMCDBw+S7QmBVt8J0iUyI/uZ/GgZVHpYlhSVVzoCjoAj4AjkjoHwZRVOPNr4dHFmxqs93JnZ8vCrjoAj4AjcLAKGg1j9Ulj7NKPxxMA333zDk2c3Kydn3BFwBBwBR8BGgOOBybfSr76tsX1kZvhPw+va7PlVR8ARcAQcgVtAIOcm8HCcKzQQaB+Z5fwqRPhbPwxJ+CVHwBFwBBwB44Ez+ztnjSMzsojJCBEJkWN0OTkCjoAj4Ag4AgYCnIQno5hswLlC44x+Y2d2f3+fJILKXPCYa+/1joAj4Ag4AjeIQO7VUUBhbGO1TDMaRz8gwnOMN6iUzrIj4Ag4AlsRMN5Qbzyp3DIy+/HHH3NEe44xh4zXOwKOgCPgCEgEnj17Jn/KMi+WYlNN1oRyS2f24cOH0K8quDNTgPhPR8ARcAQcgRwCuaenaZ/LNDZzZuQYeYNWBWW5W7zeEXAEHAFH4DYRMOKfXAqwmTPLDYAkOJry6NGj2xSJc+0IOAKOgCOwFQHjDAgH5pMv32jmzHKhHzwYZG3l0Ns7Ao6AI+AIXB4BnlfOfREG3pNbWm2cGTnG3JuFGdgIGC8vEmfQEXAEHAFHoAIBw3EkE4FtnFmy60C9QVNo4wVHwBFwBBwBRyAgYDgOMo3xmcY2zsw4+kGo6N+VDuLxgiPgCDgCjkAJAoYz4/bY6XR3ZrxNq4Rub+MIOAKOgCPgCAQE7G2zLs6McC/3PkbIsr1roNsLjoAj4Ag4Ao6ARMCIhbo4s7hTSY07M4mGlx0BR8ARcAQKEbDdhzqg/9+FnRrNbGd24SfMeH8zvPPHG1aITX///fclQuW5uqdPn7JZyLKCxxKabxkiQk6mMigjLkMvL5kOg6IBF4bdUMVjL6EPyGXRh0UZkAtq8PDhQ15n4EI5Vjrzj768dwL9+eWXX5Z5Dc3oD38oDy9qb25JJCZ8KowhsGD8f/v2rbx0YBmbZowOVv/vxVe8/3fnnzEY1nxn5xPe/uXLl1evXi3+w+A9XEIXf/jhh/2MMC56VjguzWjMLfvH9R5WEUC+JXJhOvz000+rvXmDW0MA72W8vSlYEmY0i6Qe4GAowigUprIbkjBVxrRKNP79Mvs9f0xONYD8Cfp7Op/tXnTODnsl73EZF1jNEffGHZbUQDBkV4/rN9oI8FBKiRuTksKlHW4sIBvFgHL+oOe7776z2fSrnRBAEzaZFOTVYz2EVwgqyhCdmK3rFv0MtMUF2edeZ8Y0iAcINZeZJOhcydIpMJ4roDRbXQu6i3rlOiys3+NHpbp4OSDAGrlaJTqZpECbUUCTk9YBzey06jeIufFLtvE0pjZrkYbQqYXybEabiMiAQrr2vc7Mns9ypIboD+7KeCQcu4AqwCY2AlvAHwXa27CUq0tS3bE78aD4SMZF8HKRJZUAUgfjduHhkHJyhYHckQKyWJQBxTDW3bQcDBGESZVQZUgdTM8tD2cohpJL8meTnQvwVyoxW1gGhUkbGDCRtnSvM0tO6TASU/rs+pp0S3ANiDZ32DtDX0tCpXhoHFLJ+oCh43sRilurJtrI/I/VXk4qNYqhBkhKNe73E3WNyQ5TdSmMpKcfp5P3jCByK04lDvtnk8WQoqTEvAyGF5IMHDB0gZ5dzgypGMNwKQxzxgLcxQkZzMEmHVIhvITL3lCMg+tNazGsUnLoEid6RmENo1mtZBEoSmL7AK5KucsypmQY5eiPHDpZ3qTbwyi/0kCtPNkiPrRxDzjKyEjHsKfbtvfaXgaDHIbb5W9sn3nqvBYGKF7G2u4nYKoKySBp0cWcf1JKBiW2uZQjot9GKMC4KIds7+VyBIBOaUXh/FfrX+lIcjpQTlVhS1srbIUsHMKbrSIQr4+lMmwtb7IMijZlvelqWsugJp1CKZC9y5kl1/5hpDrTrxA/5GfsyUCzOgAH64BJXIi9lFpBb1IyWyLL6B6cVSuV8knlGm44EuRbTc+mG2Pdi2uqlXwTJTfb2FCDWBaFNehksOblwMYmbuag3F4BBKXd5cxs2Ri7COWgj28Zi7lOXSTlQJFTTRW/xlms2NvJnmVZxXO5EWFH3uXlQgQUvCh/4Y00M6JzxDTAjsR6lVSPCrNYDsKNt1T6k8S/rlLZkFWckbJalhUmGFZ77tTAnj7B0exyZgoRJYngMDtx2KPbWMwoyv4ZTg8KHPlTJpoUpOVmriQmC4P2gO7afaLMAT0KiGmTVtizcYApMZZTgS+YurYQD+RO6U/AvFWhfGkVm7j55W4btzB9djkzWxKbZvuBeiaHVrFmuYrITpJl5aUkdEGZlMUJQkp2KCsL191h0DOKRvI7vqyy9gC+iQY7TzIg06gUO2iCLJRnTTfx7o2Zbkp/JOytyiXGijRPbIjKcz9HiVLtvCjEQmBa78yAQHWqfh7FefW4yv8HH1PdobxRda6wIgJTeKL95S6nxFTJEct7lizcbFkliEJaoxyQ2IJIcVDuLRE1XPJneRqgnHFvCQJ2XL7IgvnOLEbTMBQoGP8pU7OqOVKUNDbyYUmXINNC0wprdbG+UF7vzFB9iaMqD1hstoU+xqvtgiWpSQE0tFA5pHIlU14w9GkU2kJ37d4UvEiqgl9DFsulraHeJhpi3U7S09uhbqL5Mo3tBCOznpluI89VjG2JR1zESp/L4hgMuRfp4x2TTvEssThcJDU2VC4A1jszlRML/S6Fujl/oAYrYTdfpdq+fw96tptUPfPzdOuMA7WCoZURqVAM5Q5jiVBjLKj3s29nBRZ6Tjdh98MypodchhmhVCyX0RM8EFM4qUWbKvF5YxBoMorN2rIWrP/StL3cU77BJuXwqy9evOCbC4EM9Oz58+fhZ5PCJv0rsT6BKkl5qDQKfJXGuOqXJALLV11CDfO/QjH4UEXoIVcwPm+bu6W8voQAWCvv0FsWIsB3VT5//qwa495wY99//33Fd5r44gnfZ+FjMXg1tcxSo9g/sc/qY2B2+8Ov2vZzcUb1zsy2ofbYh0MjCUCo7969CzWIGT0LP1sV+KhVYVcQgHMtbEyzrXZwzxwop+oaLd+8eSMZsbMRsqUsl/iSrvMltqeSvKXszizGZH+N0h86ZPZ9+vSpwo0pYvBqeEqCHlIFW2c0ymYnP9VYM/y0o6PFGdV/nNN2ZvbYM6ATaHj58mUoU9iatZP3GmUbLnkjaQT5c7Wcy2Mkb6Tx//ucXbKRV/4HARWWAd2TJ08qsClxZv3mS+EC3J1ZhWTtW3BaatbjdfBA9l1br5IqWLIFDIemEaMwKH/GGpdm+73pVjp3treDAfil/3pnZoBFv/bYOxlreDsx+wLE0idTupOtX93DDExtdWb2x1hDt0tBxqDqkv9UCNzf38uaeJUtr+bK+BJ7piw39jMuha6061eMc+Bcu17NNRZDzT2ZBJCVVrzYYkGGfZAaSEwWN5P9zFm2V3uLDa9MM5K0tXm2x7bvHXlVWahOYRkcSZdpMIg33WpWUM3C4IyMxBn12ICr6yVpjMjMLOvfrSN++PBh9ZZC8a32k2xQ4sw8LEtCt7NSnfmS6rSz58LbsdLKk2HfOi3WC0mqbmbn4RdvXenMVuMMe+xqltreSFgm1yyERP0WyIXObGtYtgDCtFkFnDZ15rgt5mfpDd2QpNbJhR6URZN9hnLXIzm+YRZwHlnAkUjbQoJx8Doy9mTs+G7ajB8J1+pYdnT0v9a17tzk6v5hxanTOkr23KUcwPKwwp4OjXsLF7/VNAB4boHPRKru1uDo2pcUmHX6vDpNljlc13kJ/oUEuHqUgLmpDZBKA91PxEmqGF1Zfw5IJ1uepXJ1UQgjlXtmq3HG/Htm5K/V0mlrfk8q62rZfpJhuR39q6aBmJIdYP6QOtKBNXrDIrPqr+5zlamrNmCnQQY0wFgXspdklqo7LwG/JMe4R+tKaLjNNkw6/Mey7UqhTn+qoWPpLE00y9keJ7Sryau4UQUecQ/M2UpnJt1A3C818xtQZWiq80hJ9lWlyjmoq+EnOhfKdQVSGYOzGXV0Tn6X2uiqTgOqfpJcd1W8EmdWmDNIEu+VBgL4j0NcCLticimGVel68MRAoOGl1egI591rz6whGz26wo3LeY7b77ovKscy2HGzYoAz8pLKadQtMgotSLWnLAFEGrVce9e6HDJnrGdfXFqba3gyBLEamRFfdYnMVgc+XEvUkrnr6hhmS3KMNOvqUA/H/CwEEEZLH0AWri5HpEL/JPvYmn45DH/CLIn5hSsxIJf0ZCUiY5uw0pmp7c2SwaZqI0UOYeqAfnNSpXHMde4L5Bwyg+uVbtQtdPCIqp8kF4eHZb5hlpTLGSvZX5B25jIx2SKL1TQjzSrTjPaeWcnAx6qLDJXwIv1Wxwubcrgc4+7McsgMrldOqC7HWBKWkcDo+rCEYiQJo2tdEpZzVbJyUp4MsRZmuc/C6aqJrk8znj0yk864buldrgTsz8nhcje6Wckhc2B99VHDEmfWNSwDNHdmB2rOsKHxZDwZLc8uYkkKM8zDiBwwEC6pS2Q2gPSdQ/D84LKxh+C7ro6hU8b+Btl+CtEAZ+QlFjck3xgRDSnxSTFtLF+kcYkbLDVdV1E8pJEbV9b7Ekqicbpy7MlIJNygJ0Nw9ZGZLfX5D4C8/s+fzUWrq75AboXkmH5YVeCN9oxV4gLxl12XLyVa5xtme6R8+L1oqXpb1cX2yRTCuBUjxVUfmalh/KeBgG+YGeBc8lKJM+saloFqiTPzsOy86kfkrTwZGnWxfbKt0qlMM9p7ZvMfANkKU3V78gAlaUY3K9UIz3Zj4Wvy686VlDPrzqwcq9O1RMeUJ+MlI+ptoqdjaj/Blc5s/8A30kOJTQGKrhmnG4F6EjZLwrLqcyWFPPqGWSFQZ2xG+HV3dycpx5Md8qoRScPhZTKQXZzZ/Htmw6AvcWaYtmH0+EC9EVDP4yeHmyHH6BtmSdFMXonTUodg+arLjXiy1YRf5UPTk4t8HvJKnJnnGOeR105KCjctlD3aOWh8u2tdjMkFaviAi4r7ee9a78PYJ8LNnVlHYbFhVnJE251ZRxmM7VrZmuTg7JatPgGavLG80p1ZOVZnaaleVQXZfN/npl6AZx/UAJAuzsw4QHkW1WlCZ4lNYaCb0sgmwE7bSYnEe4dlvmE2rXrUERY/TMY+DprmG+0Kzy7OTI1xsz9LTJtvmF1GPUpyjJih3nmhEq3zDbOzaF38MBkqxNM+dS+/PgvXFXQCS+UBEHsvbjUerKD1jLeUmBXPMZ5Rskma1Ydjkm16h2UM6lqXRP6MlRzBf/z4sUx0sQph5+I2PZnEISnNSmeW7MsrJQK+YSbRuIVyyTnG3o+XgbM7s2soW3wEnywOMVnvDdfzoufOrJfsSmwKY/uGWS8BjO238IV4vcXtG2Zjxd5rtPgIPssghOueLIc4ycJKZ0aCMtcp9avxoHHvZS6VODPfMLuMuEvCsgEp5RKt8w2zybWOI/jqC4v+qqoSkVUeALH3zEoGvnybErMywLpdHudJGCzZMPMc4yTCmpkMzgephRGf+OC96DPTPIA2dm3sUYivKp2ZHZn5ARDfMLM172JXC9/H6Kc/Lib35uyQhVaLYF7wQaDWfKDrdUh8VenMPDKztaFknU4PvXdQbCL9aisE1FI62S0p5d4bHr5hlkT+LJWxJ7u1x6INSa0GSL0iM98zU8urpJB8wywJyxkrS8Q9SVg2wKeeUYLH0kwihx0H+XkNTDNK5Y9Fl8vFI7NyrLa1LLFuvmG2DdNZWxemlH3DbFYBHkwX+sP3XOR77zihQ0x2mw+T5YSxGiDh/rucZoSgnd/qzbF0inp4X4UeRtyZnUKaq0SWLFyYaQNsUwklrnWrAh3ZYHnBh/RkhM7+go9YBKtpRlYAlXtm3BmPJ2tKrLlsf6VyiU2BX98wu4bQS74kPiDHWLhhRhBwDdgvwEX8qiqWGoUPLF6A/U0sSH+fvJE0Y2VkturMVh1pkqBrVJY4M98wu4as4WIScReS0fsQymXE2psRFh/qa9E8TOaeLAf7anSEYlc6s9XTjKuONEf0BepLzIpney4g6IUFuW+fY2pAPORalwN/wnqclvJkPEz29u3bCUmdhCTboSzBVWWacXV9t+pIJ8GoORmFG2YDrFtz1rzDGIHCpfSAY2nuzGLpzFmDztzd3UnajvrGJmdPVi25pPPAsp3qY08a2iojM+60M422Iz0QlN5Dl9gUaOgdmTFhUNMHDx5gRlHZ3lzfbP8lYdmAlLJvmJ1FA+PXB3NwsfdXgWJwiAIxDiTYBiyz4tEramyHsjijeme2OMMcWbYjzd11gfoSZwb0vRdEL1++XIJjrG3hE9wXAH88CyXi7r1wgesSMvwJs/HqoUbEhaijQJweGn8QjNVtePcj9qHkO3yKkfE/7VTfXmdmJ8rsscdjMWzEErPS27qxTpcLmdUNzmHgXG8giXOOO3um5O7aVD+D1m0i+AYb8yJ8lpiScTzZIYER+3PSPts5NknwgWV7ou11ZjYE9tgHgtJ16MINs97O7N27d5LNAWkuOdxNlUv0fAD+7swm1zreFByCIUglrXWUJ2N0ZR8Ocaht5bU4o8oDIJBiT9HbTDOWvKMP6Ho7M5lXHPO4blvVPEtvhZuRvR+XLtwwG5/OOosce9PJm4Kl/1g8WW+tyDFFqlOGZbYZz3UyuH51oi3Jj/o9MzsyA69VCgYjMmC4kgUyqtx1w4yjH1JZVY5+AAi3M0TJis2eJk2wKtG6U9isJmjM1slUngxwZIDIz1PYh9X8x2JR653Z6spilYLZ1G4/PSVmpXdYdn9/LxnhSUz508sNEZCLhly3kziz3lqXY//G68kuzhOTIQsVllFzCvtgu5KwUKtPMwIEE9UY5sCkcMkUIjlDOm6hH0b42/ndoMJsT1ezwqaddKgwdYGEeIk0D2lzosisq9YdAv78g+LJ5MqSlAxzczUG6McXxkGdQEErumaJWvGCKzG6wsotVzs6M8PPGZQNuMRRVGLtmDwq+av+qKvcqTK46Hq2TS4DoeHVq1cGJZ0uLWcpMfT/XiB8/fWBs7cTg5u6xYRtar+1ceES6vANs1vTCs4uSk+GWPFkx64s1ZPakHSIfdiq4bSPbbXs5P8s6l87/mwscPs7+u516+qXOIi768bGcEuIc2WsfF3/q3epQAF6Vm9p2ODLly9JbCGDr+U2HGieruwF46IAHIPuSjD95zQt1JOH6UqD0fkNagVooPAB/KWAqhgoDbgUpxMP1Iqt/NqmlafOlw7/trVf2Z5elMzkz8HGVBKWK4fsqqQzLgd0cv3E9UzauJ+4hnV6fG+rGuVLiBRb9bzaj72sAQeUAYhW+zlXgxJn1tuRl6g00jkE2NvUijhDU2FP2sorKYjDqSrnMTaksiaEB7ucmQoF5ABLuZzcAS3jtUlM8FJTEVMm1SXuv99qSBnWkSsJ5URjrpcaHPnh69O2araq/zDe1ZkVLqEOMVu3qRVqGqIAh4Av9Txp9/oZIjl0k7Kt5DI82OXMoNXeEphnMY5K5Yxssn6rGGwcwhAVbrKQEnoOo1AYFpaVpLkCYaAUllGFfE3eLLCWK3RNMxY6jPEY3qZWxGYXn4GMZJaMKcBPZivLXyZp1+lA5zkNOdGyMo505VyDwaDee51ZDqxlvGEmNfCTK5RkYyRGuX6S9TbcslsJfbKrukrlqvu5TEVePHsls8nyMNoUqZ1+SjuV5LefM4uDgCQB49fgt6kVeI7CFa0SEzOC8L25V8Mm5OjpZIU6TTE76SXn115nZi/B5EidWC3ptmJ2lXQb2pR7yh5qpGbRyOgnmcFQczX+eXjiJQhuf2EVARrsHyXZw6ofXZDHFiRv71e5ikmsEtScXSvwSUm+yivpoQkImDsjxhhpH5romMEL2MoQc68zA31DWj1sdwVA8eEig2YuIe/yUcrDMnruEZeoWTQyGs4t/Wx4x8cK5dLc2nJV+j0kDpHlDqOJfdwEyw1qhR092NNBXQU9hFsnNduNLQPV9bxJAdo2thdtcqy9zoy+lDDkT+iQgx1VLp/5C/G0LydVYW2P1RwQNYs6mc4kGhXxbtANuZ5Kdn6WSsLiwFSysGlhVMj1qgeVlBT22arZDWqFIQ7mOzMU/wEsqAr/Kas5K4Uly2gOwUCJ76FbcmAl+aFJootNyiYxUWW1LG7gzGwQN9HdqbEdqCqA+FmiQAupKsu6gKvcm+q/IY9qFqH9zTPvBrWFezaK/eUn89no+VyXVGQc84utacgRyhkPkatRs70hGbmubk0rcvyCvGFGmKeFLm2RLL2xSsbaMOXplv9km+gB3WPW56Sv6gfbh5yGbKpn7igu5E9lRho4M2XQ5WCUDYlu4mpP403OrDy4iYFeAg47q9kKEPpRUC+j7wFq070xAYoe42fzCHUT5W0br+KAPrQaMVY5A2Quqdneigyjn1U0DIJPpxX4pKQvKZS4WowayDS5NNg+GEpSfsm2pYqjBs6MHg2scXXlpHdqabtbSTyqWb6OVhGYNBzqkhxiUw4zB0g8DQrnT67Dinpb7pLlZLkc5wraBt/CwjnJ41LZykYDeNJ0GkPjWgZDcVNaEQflyHqTYu/x/Ybc40tYjMGa0GQ4Ow5RQzRwZvQYYxdqygMdRVnDn7HpD+SpQvnkVyirfI6ho9ijnazFqxXpR3d2Xn47y1KF3qafJ51dSXwMcS+YlOtVsn8qV4dIgp/rrV/97WgFk05hjhGA/a3Y1klWDW3/nCGi2ArL0t6ICmLP0saZKcsukd1vu+tQUHdJkpJlUGNRqe7K/VSnPOAxVmIDkz2+J55Ce3rLMVhYb0ckSZxD5YFkF3K3qZlSicDmUtgZnMXLF9V/8qdaYG1iZ0/jW9CKOACNbWs5hnXyTQo9rjzvRLMXRnEuqo0zs4WxKe4u14BNLWMfEKSOK9ok79hL5bygsazI3WIwxS1xh5soNzqvu1Qe8ga0QwEY6wad9q5YOoFZCnXpZeZOnMtC6PZYy7hH6cYtaIXCf/+6oXwrRCrVavkoHWgySW1Fit1KG2dGvwasMwS5OHmcliKSmk3JrqQ7MYzpJy8AAAz6SURBVDJIwBIPutBAfbk/g/jkwj9emzTRoU2dqFmtEDZ+cuOmgeZvnNQxicBWf5Y0cAjdXrGGEQ3N7A3mtbUCDxFApsBcRiL7IU3OcTnQ1vIMhncPLAYgYB733MaZ0a+hvnsC8Jji6hqcR6wNgFIicpRVafDS1apDwp8ZyKwOTf9xIMjQkH2gqZIisNcxMeChJqmOsuczlm1xwztL+BKdQdnAJ2C1FILQ7RVruOtAAC+sFbEZaTgT4yg8SHNrYdMy/UBVMYY2LGcy4mzmzJKryCAAg+KRlwwrgBrBAnrJPFzWWRT4yUI4qWFYFhqUEE9vxi4C/SCYZVx6ozGzBTpZleRkCT0LhSWjD2gTT+8gd1kABIk/jA+gbfwQiCa5/lBQoFdB2bhlUTY0MKcq1Ad9M1asYRTaj+ddjnhVrVCzMmlVJQ5byzkFCJJdLUhV2Tr6PO2ZFAanaFdMajNnxkzbOnZMzYAa6FTqaJCdu4S12upObGefG0jV4wBmSC3GYgLVpMsP9Ic5H2ooxP1cpga3jbAks9XlWOglChwAPxDS62kFs0/KsdOKwZ5KkoC4jJ05UOINh1ZQS07R/+RALQ2KsaaYYWpJ/kGqztZwFwtq2VV5eXVuS4HF5dkwjBlnubQElAu2/GdaMruk45d8xT1cqQauEVmdmgWUYqHbK9ZwY7WWNhfBlbRCLiOQrFTstrgh9yDKwgJTrx89bbkr6c1Ib8STYumwpTMzgo+cLy3hql8bXFr5IoiWLLf3E4NLQ+3KbRxLBOjcP+4kPciZOQlJvclAbcrVbMHHELqxYj0vtqegXC0jmlgDQ/dYjkjfKSGSZdqo9aLR54kuSR5VGROaZOQBtapp9c8//vjj4cOHuduh4NGjR7mrx9a/f/+e9eNvv/32+fNnVPbPP/+EHvwN7KArWCKWCc2J//Tp08ePH5dxGZHRw6AM/fTpU8bl76uvvjoWnIajKw1pqHsNiezXFRJH3AgdWSPxWNPwYYvcDaE/e/aMHmwiUZuff/7ZbjPP1RNpxevXr9+9e4fsWI++fft2AIboDCMGK8GIWCTsw2KXEHRzuzSAqdUh0N67u7tkMxj/9ddfk5daRmbYJsBND/O3v10mmZtcFHhlCQIsaIJ6MCFLbvE2CoEAoFE4VyjvWqFE7D9ZK+TU2/Aj/5W7p67eSHQSldf16Xc5Ao7AggAphBIovv3225Jm3sYRmBMBw1kYfq6xM3vx4kUOHTJ45BNyV73+FhBY8rcLp6QLboHltjwakzwMRK7SyFKGZvMUXCvmkcUMlJBjlCohSSJYMnS7sTNjYOMcTslUlKR7+WIIkPoPHLkzC1CUFz58+LDa2Fi6rt57SAPXikNgn3ZQQ8lt3W7vzIzx2MmcFkEnbAACyyGXZSB3ZlsBL8wxGtmRrSOOae9aMQbns4ySi3mwGJx+Mrho78w4XZPbOSPTmD2IYtDol66CAAoQWHFnFqAoLOQmubzdWErKZlOVXSumEsexxLBiy+UYjZzfQnN7Z0a/b968ySHiwVkOmVuolwklzqDfAsuteGS/2Ui/hFFWJ3xoOU/BtWIeWRxOieEgVlMOXZzZkydP2IVO4mLQmmzvlZdBAHMs11woydlZG3mgqWTi9HgasreMrqcVvRG7cP8oQ+4ZypKUQxdnBty54AxzdqLHOS+sN+NZk2qaW+uMp2rriKRBnj9/zpGqBw8e8Ew9//HKA56fNV6vE1jITbrQYMLCNbRiQmDPSJKxYitKOfR7QI+nYpOA8mB1v0G952kRkDuprLOmpTNHGNkwY58PbadB7t6d9SW7ZcC7c5RDbj+7VhwC2lUHzc2vQnPR+A0gEmXjJXK5l2vJ2718MQTk4mae1+AWgmwoc1ixwSBvqCrscFOz3CQPQ1M46Zw6tVZsEqI3thEwVmyFut3RmUF6bhIWelqbeb96IgTkJj+W90SUQ6oxzaQ7oUwypDlrJaP3GLc5I3GHp9aKmB2v2YNAbuuh3Fn0NSvGPNzDtt97OgRkyvtceWaCLeWxjJ+s3pqLJrciDGQQ3DQfdEyH59WKMfjczihqWRN0m0J5tqPXAZCFGrbKc/72+++/lxR7+doIyK1dllonYnbTqQr5/G8THpkmq30aS8YmNPTr5Lxa0Q+T2+w5d76J5Y7x/iqFVctPwKiul598wiD5RBHLyZEnm5O0eeUYBDgBGF59ezq5c15xE0qspje1NxozQYxvKi03sjIYcJbSILL60qm1opprvzFGgDdpPH78OK6nhrCs3Jn1jcyghoPLye/CcEb/pJMwCbpXGgicdwG+9TESeZzBAKTw0moIy3DnnUTn1YpC8XmzQgTu7++TLTeFZfTQPTJjjJzjPd0iPYm4V9oIKOlzMOlEnxPkpQPS5tqccpWkOqmI1WYlDYzvE4bb2Wk46bPnp9aKgL8X9iOgNCF0WOEdukdmEIfxSq4xCc585ywI76oFuedEjH4iT4ZEVverlNRCNlXVb/1JgnG1K54WOKknA41Ta8VWaXp7AwGpCbLZpkXk/9445sAMqc9kBobKMQT4KIcgoA4pcVThEDKqB80dX5KzTpbLT17ZJCUz83IgVod2DzNfPbtWzIztuWhTmhA0vO7Ac9+j+RLZ3Jkr4zPY8nYvnxEBaZRxDKdjYfVYfJh+FAiVmjC4+oB23VRvQluTTs6uFU1A8E5AQGqCnEqFT0krDMc5MwaWr66RpLdazyre/OexCPCaDynl0731A/TKI7NWb5PKrVUDkmdcE0g9vIBWSHa8XI2A0oSg4dXhzVBnlks2tjIE1bD6jT0QkGHNSYOJ3PIrTLyl0Io7FqTJbHwYDkjPvvK7gFb0mCw32KfUhKDhe9ZqIw6ABEJ5YiC5rceHmlqdAQtjeeFYBF6/fi1PT6ymzo6lNjd6cr6pxrC29QS/6mH5yaGPu7s7+ZUc1Yx5TtxW/tiNun2Gn9fQihmQPDsNubcBJB1EKbPjVwTJPClWYzwlPmInBFSu7LynFXKZENQVNSYf0ipOoh/bce5ZsXaS8tZuL6MVWxn39goBMhBJ/8SDZarlpp9D04wLZblkY3WqdBPD3rg3Akq+5M1aWfzelCf7l3m/Tksu5rbtyVqlMZMMjqm8mFaMAe2qoyTjmf3LtQOcGRLKLXjrDrFcVeQn5UtpKrI+KSML2fJluCwnmy+5cnMhLF13LlcnAf9iWjEJqmckI3msnSXjfuN/jDNDBspGLFN3v3M+o3SvRLMS6wUMsQopUFTSZa1EpuAKDiwUTvdkXhIZxeYFtCLJpleuIhDPpkXVmyx5D3NmsI3rCpM2FJqvfFfx9QatEFCnPDol5VpRW95PvJbc78/oIan/YSJwdf9atZzHfi2vqhX9ELtwzypAX7S91eLmSGeW89L7LcWFtWFa1pTFb5I3mIfZ+Ix+9aoLFxX3FnzYUqjufB7EFkqurRWzoT05PWpZs6h6w2zckc4M6JMbBpdZ0U+uWw3JY/2hzPH1ViTxohJF3ZQGRNvjThRu+LlrBGRo1y1oRcNJdO2u0Gql6vxsezrsYGeG/FiExkwypa8t2itxF0fYTTLgE0KUi6ioR43hmhkLGgvlFPhJJZfwYfJUZKzw1LBEvRJut6MVEyrqhCQlz+u2XfIe78zAPflO/ctkWiZUrLYkqVTSlSxyDFQyVZJ0TuWVF3NjC2g3pRWxnniNRCC5CtyU1ZC95cpTODOIS3J7bbOYE8np6kMCgeCj7VJrTiiIOZLqWu69QkuWcVdF7Na0Yk5dnYGqZO6tR6wy4uOcYeraBT7O9PnzZ9lmMY7n+gKWpP92yryNDKPMpyxvh2U+Ksird/gzXkCVRAOtJuvI58qeP3+ebHCZyhvUisvIrhUjyW/Msobr8YX0iZwZ76Z7+vSpfKEfgJJpxUqe+n10rdTC+5kTAUz2x//8oag5x0YiEU1GvXFj5/2i5pz4O1XTIsCCD51Xk4Ip0ORdpjHXEzkziEv6MwyBv4Y4lpzXzIkAOkwekglMBPbw4UNfh80pJqeqNwJMBBZwwzwZ7MzlzCAo6c/6OfPeEvX+HQFHwBG4NQQOMeNDPwFTIlFWsqRr1DlOsjiX32AoAcfbOAKOgCMwPwKEH2rDaEBAMp0zQ05Jf8Y3z27qfMH8+uoUOgKOgCMQI/Ds2TN1lI/Tv532yeToMzoz6Fv8GbtlklZOjvFxP1njZUfAEXAEHIF5ECCFRiJN0sPZxffv38uaTuVJnRnc4s8496Gep76/v+9xprMTuN6tI+AIOAK3gwDJM1Jokl9eMjDMYk93AEQCsZT5wPabN29kPZtqfr5ZAuJlR8ARcASORYDwi6cnJQ289YKUo6zpWp43Mgtsk1pUR0LU1mJo6QVHwBFwBByBQxDASodx2SHiAZWRnoyhTxCZBYDwamybcdDRHzsLmHjBEXAEHIEZEOAR6bu7Oyjh+2SHHNb7H2agFeBeRMfjAAAAAElFTkSuQmCC"/>
  <p:tag name="POWERPOINTLATEX_PIXELSPEREMHEIGHT#28782C792C7A29" val="183,3333"/>
  <p:tag name="POWERPOINTLATEX_BASELINEOFFSET#28782C792C7A29" val="46"/>
  <p:tag name="POWERPOINTLATEX_CACHECONTENT#5C62662028782C792C7A29" val="iVBORw0KGgoAAAANSUhEUgAAAlwAAAC4CAIAAAC5NKVaAAAgAElEQVR4Ae2d/dUftdGGed5DAYlLCK4gcQngCsAlYFeAXQJ2BeASsCsASsCpwKQEkg54L87mKEK7Gmn1sSvt3v7DR49+Wmnm1qzmQyPtw++///6J/gkBISAEhIAQEAKffPJ/E4Hw8uXLv/71r//4xz8molmkCgEhIASEQD4Cv/7662effcZS//333+c/1bDlHErxw4cPwPTmzZv//Oc///znP9+9e9cQAnUlBISAEBACgyDw9u3bf/3rXyz1L168wAVCRx5M2ARK8fXr10+ePAEmB83f//53V1ZBCAgBISAELoPA3/72N8cLLtDjx49/+uknV3NAYXSl+Pz581evXvlAfPfdd3iNfo3KQkAICAEhcA0EWPO//vprn5enT5/iGvk1XcsPwyba/Pvf/3727NnPP//s849GBDK/RmUhIASEgBC4GAKs88RRfabQlMfsMg6qFNGIQcgUdL755psj7QV/PlQWAkJACAiBIxFY68XPP//8gFDqiEpxUyMeZiYcOesaSwgIASEgBGIIfPXVV+/fv/d/PUAvDqcUNzXil19+qYxTXzJUFgJCQAjcAYEvvvgi2ETrrRfHUoqbGrE3BHcQLPEoBISAEJgUAQ5mkIbqE99VKQykFDc1Ium5x59T8dFXWQgIASEgBE5EYFM19NOLAx3JgEn/MCJz8Je//OXHH388cTI0tBAQAkJACJyLALfbrBUBMdVOJxFGUYpsqAYOMtPwww8/6EjiueKo0YWAEBACpyOAIljrRc5s9DiPMIRS5FLTIMWIOfj222/ZYj19MkSAEBACQkAInI4A6gClEJDB1S7NczDP31PkPCZ33AWsKt00AER/CgEhIASEwPqQBpjgRDb0oE5WipzE5AqfYKaVXBMAoj+FgBAQAkIABEi6QUFwXbiPBtkn5KOw9ehXFpfPDJ/CHhe5rUlnK3FdqRohIASEgBC4OQJovuDYIoCgI8nTbIXMmUoRNgKFD1fc5aYvJraaXfUjBISAELgYAigI1ETAFHma5KYElWV/nhY+hQG+jxgQzTeh+HRiUKk/hYAQEAJCQAj4CKxP9PMrUUY2Hf1mBeVzlOLmViLUf/z4UWcwCmZRjwgBISAEboUAl7rwqcU1y/VK5ITwaWwrkXRbacT1HKtGCAgBISAEAgRQFusgKm3WmZvBg8k/T/AUN91eZZwmp0oNhIAQEAJCwEcA1Rjcg8avlR8ZPNpT5FTi+uYa2ODrwT6rKgsBISAEhIAQsBHYVBxkq9TkphzqKRI4ffTo0ZpJHdVfY6IaISAEhIAQSCKw/rYUj9TkbB7qKfKh4E0OucJus16VQkAICAEhIAQMBDadReKRxdeiHqcUyThdX3AKq+TXtLqJwABOPwkBISAEhMD1EGBbcdPd4lrUss8OHhc+RfOtj+pzPQ8x1evNkzgSAkJACAiBYxCIbcyVBVEP8hT58NVaI4IXyvwY1DSKEBACQkAIXBIBPK71BzTglCAqqZ17WT7CUyQR6MmTJ2vK5CauMVGNEBACQkAI7EUg5iwWaJkjPMWYO7ip2/diofZCQAgIASFwcwRwFjfP8hOh3HsnandPUW7izYVV7AsBISAEDkAg5iwy9G+//ZafztndU9zMC4LKmPt4AHYaQggIASEgBC6GQMxZhM1d6qavpxi7+Bsqf//994tNidgRAkJACAiBExEwnMX8i8L7eoox/bwZ/D0RSg0tBISAEBACsyOAs8j9aJtcxJTRunFHT/Hdu3fPnj1bD0nNrgjvZg+qFAJCQAgIASEQIBDLYqHZL7/8kvMF+46eYkwzo8nz9zwDhvWnEBACQkAICIEYAqg9vrm0+WtMJQWNeylF3MT1Fz2WsWOpNwFl+lMICAEhIASEwF4EYttzP//8c87Fb73Cp5sfTYQ3fTdx7wSrvRAQAkJACOxC4OHhYbM9LlnyjpsuniJR3c2PJkKl3MTNqVKlEBACQkAItEIglm7DF5nIULVH6aIUjatqpBTt+dCvQkAICAEhUImAoWiSXypsHz41Top8/vnnnFys5FaPCwEhIASEgBCwESCdc/MrFMnbUNt7ioYeNrS3zZ5+FQJCQAgIASGQj0BM3aApyQM1+mnvKcb0M0ToFhtjJvSTEBACQkAItELAOLBof2exsadIdHTTY4VPYqetuFU/QkAICAEhIAQMBDgBQaR0swF5oMbZjMZK8c2bN5tEUBlzZmPtVS8EhIAQEAJCoBiB2JVqdGhs87UMnxopNhCh2Gnx1OpBISAEhIAQ2IuA8UUK48R8S0/xhx9+iBGt2GkMGdULASEgBIRADwS++OKLWLdcuMam4+avLZXi+/fvN8egUkoxhozqhYAQEAJCoBMCsVP8DBeLoDZTisROuVkuxphBWewR1QsBISAEhIAQqEHA8Mdioc1mSjE2APyQAvTZZ5/VMKZnhYAQEAJCQAjsRcDIteGgxOZlMs2UYswVhQeDrL0cqr0QEAJCQAgIgUwEODcf+5IUPWxu+bVRisROYzeAM7DhwGYypmZCQAgIASEgBAoQMBTQZoCzjVLc7NpRb9Dk2qggBISAEBACQqA5AoYCIoK6zkFtoxSNFBtcVxzY5nyqQyEgBISAEBACSQQMpciza+XVXSlyy1ySaDUQAkJACAgBIdADAXtbsYtSxP2M3XcKh7aW7gGB+hQCQkAICAEh4BAwfLO1UvzUPVZcWHfqdyWl6KOhshC4EgJk2P32229whFlMgf85f2VcI3Il3pvw8vz58yb9DNIJm2WonwEFADW0mWi64MbBjD/RzJWklf9stVfZef3jy0t7otBAQDEX33777WGU19BZzOD4D/7444+HTUFsoI8fPzYE6pdffokNVF/PstiQ1Gt3xbTWAz5gD+jF0SbOlvlvvvnGJ7jBnqLhKRpO64BzKZKEgBAQAochYOw6HUZDj4E4nvf69esePRf3yWekjGcDJ7JWKW7eCOCGf/LkiSurIASEgBAQAg6B04NYjpLmBdszaz5cToeGh8bl4H4PtUrROLPPMMZVAj4RKgsBISAE7obAVT1F5nFA1mwPzffuapWibREYyvluL4D4FQJCQAj4CFzYUxzQHbJJ8r27WqVobCgy/bZy9uVDZSEgBITArRAY0J1qhT+pK626atWP7aH53l3VkQwSsu151V02rWZU/QgBIXAxBJp4ipyBwfdgxed/yo8ePVr+B6tdyy+LOb6UvZ5n4k/O/ICfRbI9NN+7q1KKvnZd42Vr5nV71QgBISAE7oNAsQZC7X399dechWOh36X5DGz5llExPX63LPsvX770awYpAxS4xXikHrNgAbNKKfradc25rZnX7TvVwGfmUbMXL14EaUh7SeJidHAPnqqRWj7OjPkGVRiVRL1twINx/T/pxP2j3hGJXen+rKHTH+tiZcQ4KT/My5s3b2oYZ40zPsTd1u4mPR2OWAUQKv5HuqB/l+Q7WaKwyI8TpKVQA8V9ni3wFFE5+GF/OmneAi/UWPHa4o/PwtKkH7/PhmXE1d87DHrGx/svsP6hxb1l+9g+k7e3w3Pbc5bWaYsAr8w/EdneLIBqJpEQ891337U9992bu3n7z5SQWDPm9HTekZYYea6evSJJVKuZstdPh/lSQEKwuVsN7feTtPkCSow/6crvebSyYXfClFNYn9TQvdiJMYwGB2iT8Xr5APfNnhtW2rAv0zEj+A0hOr6r+syCTkveLijsZXoECnexM3hjzNbY4hnUMy+4lT3YodtMIzsgaf2nUyo96GzSp/2SuqW7SimucfFrOs1iE3SMTnLsZZ/NdRnojf4rf7LnFWIQceIAlaPo8b0IFITCAsnB1tk7aNv2Ngusy22HU2+Z2sgt1j0Qy1fMgbgGf04hHvba7uJ85UoxeXFfjyk8ps+k4gkEYv0n6PcgFVN9PVZQI43YA/mcPtkXDOZi75/n+vdY+gbBiprmyMCuNgba7ie3Uu/qObNx/UK30Il2n8IFsjND4WXBrVwp2gs0MGVOzJjN7DiSE1mj0Fw55YR2z11Vx5zKw6hKmomGtCw/dV0BkzgYjktXZyVJ2FUbJOWhq7KxF/AkbX6D5mtdpxm3YyFwtKj2cqVo25Wnx4LqYc3ZuvMlIygj0A2N66SNw+ja8qmf9MoeUB6BGOz986z1xY4snUVV5XSM/Hhyge76RtcbcE6wx99K9MXAkb1ZWOS8XCna7/8UIWYfrHUZqTVs501Mg0rU6mJ6rDvfVYMEJymZSzR3sT9R4xzbJRCS4M+zXhzDBDyLpInmvYDUpFrqGjag80Dwyv6cLoRgL6TLtlf5NW/2wSZ77LIJOPgpzu1VnrkBIo7EVpLNkdKnT5/GzpwunbObNeaB2Urep3ucI4CVgXdE7tdffz2Y8Xfv3hmvc6udp4OZGnw4+42GeDsUV8MdXzY2juvl94wh9fbt2/z2I7Q0jD/I++9bUGDjLI/Yao8XqbjnoR6sj7yjsWo4Stp00xlrNWiM/2zO1q+9Ohw/oYaMdfVXxp/NfhTacsLa3Wno+gXNSe+MQXXbZl1evXJP0bZ0LnOxxVdffVVpsmFMFX9yk9Ftm441CzPfiakKpyPApRiGjskhj0+eEh7IadmkzYcPHwwZe/XqVZNR1EmAgL1+sjoH7Zv8SRCiPna1UEKk0f5ybxOCm3fS0VNM7hJfLOmjXkYL8kKTKf5McJM9y0426W27rTfGK6MLu5A3bOd+/souCi/Z2M5sapij56Nnq4R8DXR8MMPnoqZs7wUsAl+YaJPcJS7QATWsHvBspfmPwO2KNiTdU8LX0ogHzHvZEPWrzzGTa7/IS95BGQJ6ykbAeMF5te1ny36tt+wXrTm1qWTbIjAItoXhU2Nb3gG3FC7zPxkQ9jZqklNM8sywGBFRO2wFJahYXeGdxPysBrZBmkPVMSkMhpghY2Rk5JCqNgUIGMG2Hp9S+P777wnLF9C5fsTeDV23H6omZ1+vl1LMGXsosJLEoIEqE+7ZRTBCVY6An376KRn3R0O3/XKCG12FJgigTipNKMOTaEIhnWCiGQuloS9bEXDnfow9xfqgVAAs28Z8AiioLPuTrYGpV57kW8m2a6FSNGZ0wfqSTgzSUGklkdFA7owhjkwJBzCMBvyEXM64xW0zdb1fK5UKrxjWfVdYbAqTW9pdabt850awLcd0zscH0ydpZGf2hkjYy1dmPyc2S3prf8xLWXg6GR0q63aKp+pN+Nh5FSIqSUNG2zxTCMlCZHI27dWBx/sxa4TvoComov3ouVvPhjvYdju5lYqF4AvMkb2JjuTjcnTxFCvXAnulOP1XjslXGtF8kHZ9jgKDjr0E2wVnqdI2z+kCkE9ApZwgDGs5yR/dbmnvWdpOpN2zfs1BIPams3g2DLNxGKzyBhLHS31Otetq5MIfxmKZ8rcTmbpauGUEN3+q3v4KklENy3GRoXnToJuDP0uHtjeWszT0y/QzLFd0+SwIz0tnDP+GM16ZA+HLJxpxXqh9ypOvJKG4Lp5iMm7rwz1pGSmpTLtHrboLvZKH9Gncz2mYdArGJxuTv9JZZIeDxKvmnLJbGfNUGCu5OdKcnht2GMO/clVxSBJ5qjfcl96Qh9m3Eh0sSS+ceSlUikl964i4agFwSbqJmXs5XIM+OTXILvFYIwmQrnAie6yMOUSqTSUC9QqmRySTAH6MLwISU6cXxviapb5mSfF5JLkmpnf9Zskyi0/xhVzJzgdsgGorVIpN4B4QkV0ksXZUxtnxA9hHNFYo6MFybLUrsIs7NW6CAEJi7zUkRyFjmZT6ZLP8BoQcjNTHHjo4n7abtMQUjnHaxFNstZWIhr7b4lPuKcZmdKlvZezYo4zwKxddJq9IsOk0liceBEn80aTLbw+hX89FoD5dua2iMugh4KbTPgdIixFpq1eKRJVaCQxG//UWH1s9MTWfHiAB1x6CdFAUm+3tFSOgQ/rF0I3zIM4iyqbG4uZZtp+bRDVZMY3rv+uDvePAPjglsc3myuts8EFbnUpEGDD6B4exC3l+Zk5+2Va2LAH5XV2jZas9bX+O8RGvAY64qM8DbJV7bAjqNQ6i3VzYkkns/gpjlC+8htvKixetcE/RQPOeP2GA18c9fOiIyt7UTPNRuEqZmGTlatXke1LsTRoOa6uY21UmbT4+SNkzwgD5/KA2KrMl8scaraX2FFvOCN6AbYPkD8aujw7p58M1RUtjJy+T/nqlZdCASXeZtPtMPC/WDLu81SYOltP1thLddCdPDMpTdFjVFhAjwwzP753NBiy+/PZqOQUC+P2VsQTuoDGyFpMgsCtpnPzRbmISwJEbMLmtthKxnG6ebCWl2FLUEab6sEMrd7MlY+qrBQL1isdw9ZIEGm4EIqfIRBLAkRu0OpXIVuLlLXIj9XeZ4i5K8c6nGIlBVa59LF69P48w8ut9YdpQPJUWj31hqQEdLqbxbH1g1hhaP/VGALlqspVIJKPepu/N7AH9d1GKB9A98hCcnK08r83Hz9ghGJlH0VaGQKX6wdwsM5hsFzN2PKCMRz11JAJcxWCYO7soueSpxF0I0Biz9YEM5r2P0Z4jU8apcxLt2t7BUUDh6Y8QSq0x35gbMneaHE07HQoR4CPA3nNNKAXBKNhZfHh48GnwywQ2bnWPl8/77GW2Eh8/ftyEC9LdbxJCN94FkNSRjCbitN0JSTc1sTLWzeVm1O3eVTstApVuGYKx92p4W+dVOq/TzsMVCE9+kDyTSTTBTTRiDiAKn+agVNIGh6DyyDa+eKuMshIG9EwfBOqV0N4ejNgpGvrCyfd9JnCUXklfMMJ1+VSylbjXzMrvfLqWHNgoVIq2D1QTHZoORJtgGyj7WX7F3ZQFl0RprgYooUpnkaUwf8tZX4maSzwyqWVajQM2mZ0szbg5a1f7yzcu3FPk0JVxJg/Tg2D35bGzGWTjh2sMm5hy9wn325Be5ldkI3mC2GY2f9ve2P4naCYXwcZ5zF8bbiWSXFN5aUNsqR8zHyL56v1xdqDsqkA7uxL3qKzbKz1Vea1X8DbqHtQryQa82G9QMPubfxKcT2JiOwE5PSSHUIPjEai8BcKJExGLSuKNIxxjSlfykCJ7DYXh00o7183KVQt40jWpp2tY2FGPWWTrxqoZHwFjny+T+JydRaMNx7RvfnFJJs6jNWu4lVh2vMcHxIiEVe4c+aM0LCeVImQXKkWb4ZvvKbILaMSWiydYyajF0A34IMEl44MVOQQjY7adxLEowzKrvGIih0K1aY7AaFuJhlKc1HEqT7SZlOHmMrrukPT3Vmdpg86Rv8plNOhQf56LQG9n0XATie3rGyznzn7B6Fg5XOtR8OD6EcKeTfb8DMdrzKzmpMPWy1NkDmwbdj1J16ghbcFYieDR9rCTIGD4Kxk1idIsDYheVm48G9+T4gU0whW2lM4C4K3oJEOklU1MkKAyucYhH/MUKxc613/zgqHFl7HYry0MnyZ3epMKuTm3p3dIlnzyWCGbz5X+AW6ofRb7dBxEQD4ClcLAQDH1FqvnEV7eVmtiPqdqWYlAqyu/scMaLiAxpZhUEJVoFD8eI9h1+EcQtCz76OPHj66XzcLdsiWTgICSw6Q+89B1VTZ9emocBOqXD4zfgB3bHOaET9Befw6OQL3xtKzSOHBraanhfXPxpxKntqbbfs8mkWToQk8xuaeYVMgxNGesX44k2pQTxHe7OERZK+NmSka10Z7o1+RbmuRl3cO6xnXCsqgIvENjigJbiYbfv4sFVqGGW33GBdf1pt4uvvIb24ppIbtQKSaRvU/4dNGINr8sUkHAiv2eyrA7NwMwdL40qOWYCCAYlZIQJHYhFcanE1str2OCeT2qmM2GW4nOLm8ClKFgKkW6CXmbndhBlIXsQqXIeLYtYOC1Seu8lYiszSwnZNff7cSqYH+xhmvUcKu3pYYMPVuPgOHY5XSOJPgHzgIdGfSwFsWggf4cCoFWW4msFQ23EheIjBUsGUo8C2R7ra7yFGHJtgVshXwWIs3Hxcw3joIxHNuH/oLlE0BKtH3hiN94s8zQgQO62UyVgyNAPNN+m5L0+/6foWJ1NjGJ5FANsGCMFOJ8UpEu4+qZ/H6ClsbSZ7tMQT9H/mmH9GqVIuE7gxl7bOPBiX5CZO07edk4tO+WJJphLGE5UEBAcwMwZ1y1aYuAr9UKeuZ1WyQNC8x49SpHKSBMjxQjQDa7EQbf1S2aNbnhtavDpbHhKVYaeQXEZD6S4ykWZp+SomOv5qjcfhlEI/RMCp89DSCQmehV+c0EyMAMHAET0VCMQH1kZXnjFlN3UzLrL7os5k4P7kUAeWilV1io946e096WWLLxczo5vs3mq+Eql6z+cqVoh/6Y0eMZPmzEZCwC9neJRWUyKpOK1XYY+xqoBwL1sU37qM8ugezBoPrMR6B+QVgWerYS8wfd1dJ2ijL9gV0j1je2FTmILWSXK8XkybwxcalH1ggaOItjr4oCK8PGd90aBdTwVQGvn7IpemD6jPmt/Al9OQUIIhIE6s2jRVq6rgm22h5zHpNL90J2efZp8uo8O3pb+ZKf9Ti3ZyVzPvGh935/gIi/7Xkn+WUnKUlYshM1OBEBZMB29Wpo025iDXpHPsve8OBbiaDBQREjywZlfCRi+WPZKsmp+XKlCCm2c5NUy/nMDNISUSC9yEhkgE72GssOAykZdZBZPpEMOyRVTBjW0l4rrXgsPViDADZ38qrIzP5ZiPpNur1/NOx5DFslOXXWUSnaajlzaodqxuJia0TiHjXXhaBNk/k7NiAko455EI3LLzCByY0kp+6el8XbE7f8imHUw91vFY7LYaF3m2sLUiuNSMihZiFKTqJ9FtZpl2Q/BzewVdL/zlPUBH/tl43Xu6bz0Z5NrlatsvuulIzKxvNmSJDXBvU/2hSPQI9tzBYsIgSFRuCrkoY7CFL9i7+IBy9XJdr240kRHXYD29bWS+opvJcn2vCwvQ3We27smWv76+bK7q9QbS2ApAL2h94sI7htESjozbaZIBsJUUrkGli3t7E5s3srL3Bc5w6CZAckd01673cquTq1cg/Wr0ZljQ2jS1SsUorJfLlKHgZ5PPlONjfGAdY2auzZ5deuiWc585I0IxYWoHME/Z3D0WFtbFszOfV+gwsYpncQJNSYP2s15d4BmBzl3elkZOULaIPMQuT6r1KK9GInGvW2WRwb/QrJTb5O6gfobGyTb05zVZ0P8q6EkU4A5lM7YMtKk8jJRu8lsjd0NxGkVtPd20XDWM9ZlMaUOlud+yHfWqVo23Gzh26SNjsi0k/xJ2P3bu2LFfyZ7r1+uf5ti2yT1LbBZ0fJvAX7Bd7EcF2JcM6LAJTfRJDsJXQ9rbGaA6ICmcrbbc4NJX52wM/3bquyT5me/2XsbM2Vne2z9cRAdeS58dlCmyAuFUye17R7MH4lozrppxqP89MpyagFp6yAkaxUm5db/co975kLkAHL7GcT7yBI5GPb9ycb8xv8lLTgg/Z7/yQ3PnM9H/NIhk38nzZKK5W5PROneCqVHC2P50Qvj/GDbQMnR7KPodPBnhNgWZN9YrDXUT5UodIeAuGh2Ckg5vKCVB8Kcu9R13ecxXCXieYyVgomvd8jNgv+uA3eHDcx6wJ0+IPNUs7RiOiqw9j5kxWzRjmj5rBkloKQlyP/MCIPm7jKgcq0woLnkfJZyebm45cXpPpkOvfidN1KxDjbK4ebE3p6pYNrXQgs8gZKkR7Xw7ia07HYS0Dm3v7ebivb22aOQztWQKxZZSppyHm8xvidfR3PwWdXm0xR3Jz0Ma31fPYvL0itthKDBT0f4WRLooD22r4peFQmez6+gW1jBStPAwbsV3fMTddgVlhBoBODK98mQqaP9GygMJ+2TWE9xmu3w+mbhLnKYygMpn7kP5l0B86uQlfX4RjEri1I9pqZP9esCc2tHzrEOyy2wsd8i+3NiGAl/zR/AmIt7eAe98aW3QUaG25v/fLhe/96NmadP93/bMD6v2b2z/Y4/xBKUo2wp9hb5v9WnHLJ6jr/EJwZMZO8dTPYhLwc+xReSPRY95BTU7PHDoXcANcvcSmH/qHacEU4NmxBvglPDcVIATEXFiQy+FrlQLFKNPl6MAsOioG1mg6Nm75z5rHSds8ZoqANqXzGU8ElsQ/YfUbrzJ8eHh5iLVnKz00sNGiL0VxWj3m+KOCyx/2neG3stF6/cfMy2h0Cyrrl7apZzngni/VxGcGDP1WAJ3YP18wOzleSvALG/T5HFiTMPjsT0mfEKPOeFihXnAH6xA2ABsr8z78CryBG2JjiZ2C+oaGaBEMM/wPDockQxZ3EJq95fcOYVc2GSj1fvGzFaPMgjxfTEAT3a8i4zLPI1S48g1jQvDhcUpD2zuauqR+hccNlsJXoLnZADBwiq8FAtecUl5GMCCo2iL6KEJuPS9YXWK8OB4xWV1ZhQWBXLJQ3MYgFzQvjJQXJ/r7EvJPlKB8wfGrHTtfKq7tSBKyanTCHtQqzIFBz8LxyP2MWiHbRSeTHiMQEXe3SoMGzo/15PUEiJjwayM3pKc7QaU6J69BQiqjwdRJDG6VIvwYWBk2ObhWuhEBx6qAd6LgSRLt4yfSZiDe2SvXaRV6/xhKkfth26rkmpaATSYYC2oxmt1GKMLPZ+8KkQVMnFNTtuQhgJGVui7KOkxNxLrXjj05EdB3kWZOdqTvXDw5bczFBapIpOuxkLYQZ3tEplOOdG5sy2191DvYYi/+0T0eeuPl/2Ew03GHO1CidWENRFYuB/yAiYS/lLq3GZ8TvQWWHQNJnGvN8mKO/pnAlQTKcB/8tmLfMZNXMdfNnjROKsVemweF9x4aRLeaWP9f4sMJh4iWluDmnKHiQQf6WHXj+R1NyeJlIqWvvz5GrVCFAwHi/AHCdRBc8PvuflxEkhN+eSv91mK48mpgZ+/ExrdTmnOIyc69fv44FcFgTlYM6nXwfRrB/lpSX6rBx5xro+fPnsdxFTI07JDQ7fP8AAAoZSURBVHEk50uClITobg18kQh4x6ldZ9nQptmeIn0ZkQGiulKKwZTozwUBreY5kgBKMY3I4zFjNKfny7SRIF1mKlsxYtwbg5+2qREZuqVSZBvZ2EPSwYxWM32xfvyM0yXEejEGm7Bj35b58uXLJqNM3YkEaerp60G8oXQMF66lUoQrI4CrJMMes64+74AAPpBxA+qVzibeYTbF42EIGErnOKXItkeMYc5lK74RA+fO9f69i8Q07gxFjHcjcMojip0uuEmQYvJzz3pip75I+CDgvBnHYxp7igxs2K2G3vYpVvlWCPjnT6QUN6feiJ1i8Bqv92ZvV62UIF11Zsv4KoudMlZ7pWi4pbbBW8a5npodAf9orZTiejb59ErM4KWxYYOuu7p2jQTp2vO7l7uYD8YiY1/81F4pktIT21kkgqoc1L1Te/n2/n2nUorr6Taio7xosQy6dT+Xr5EgXX6K8xnk62kxUzJpR7ZXitBtvMZyFvPn9SYt/ajXiV+RHBNt2000XrQx2elKlQSpK7xzdW4oGiPxZeGx5eF9HzVua/QNN/eTThk7KFQAAXKv/BuEZzm5T8CDG30xRTkGAP04uBxG6rG3hyPoRwV9mWFE4xiW3/IO5UkF6Q5TczyPgTD4BLC7l/wU/Kf+Aw3L2LCbd62yjvAm2yHdhmSoq8ER8C+Ln+LuK8IyyPamokI1khHDB49aYc5YmwMt/SejQK3ImKKf6QRpClQnJdJwE3Pemi7hU6BkaYgdxDZOXE06ByK7GAF/M3zw2CneIfEPTL2YoqKeX2nT6uiRER3FgJBl6UvdRILkk61yDwRiShE3MWsPvt/9rcb15KPdpN4PBPVsI+BbTnwIwm584q9IrE+q/SbTsl7C/VV+PRy/nojGgEP7szOyIA0I3cVIMl6czLey5Vcy1uDGkgnR2OvGqrkbAn5mBOv+sOyzceivuWsVta5B8nmqhiMjmEznNT1f79lZBOl6yA/IUezFyVc6vcKnyzIRO3Qcc2/Xi4tqLoyAb9MZt+aejgBhzFh6d4w2QqlG8DP2lKtn330zT21pkLMv4rq6Q2EWQbrDXJzL44cPH2IvTkwZbRDcW9XH9DYk9h5a/Q+OgO9+DRsP9K+Z3nh/zKpiZzH21jCa3MS1VE8hSGuyVdMcgdgReezI/LG6x6yCyIZbQ5DjfCrV8noI+Nb9yMJgbI07YY4Vyiw/H5l1z8NaD2eJqA/XyIJ0Fj73GZctw/X7stTsMk/7hk8hiGS8zcgY8ajkeZEYh6q/AAJ+CJ1w/7AcGTcoJmn2zwkkG7sGBhq4iQ2PfLgRpy7MIkhTgzwF8bFzDbiJu84Q9zq874NILvvjx4/9mqWMWdcqeX3duWpGRiAQCUy8rFTpM1gyjs8nyUGHwWmymd+ALyPG3m2akVepkxg+XBMJkk+2ys0RCCTB9V+gZbp7ihDHsrJp/OIsvn792lGvwn0Q8JNQCCQMqxGZkZo9xdiJxthE82IbGhGgpBED6CYSpIBy/dkWAV8S/J79QIJfb5SP8BQZHo8Qq3mdwlegxg1m9NMUCJAh5p/TZ09o5JDgw8NDDars6OQ/HrsckR54U1Cxu6JA+eNO2nIuQZoU5CnIDiTB0YwdWXAV4hGeIiTyMm9qbDmLbv7uU/BtOtIsR9aITArGXPHU7HqWwGksmxwCeH2kEYOJmEuQAuL1Z0MEfEnwuy3MkjsyNymWL7srNehIgjVWcwTYFfOldvzLRzbTxHwWjDLPZgIYwBL0md9P5nAXaBYgNr4gXQDzMVkIJMG9O2W53/DY/UiGjyPKjyiQI9oVUJZ+M5UvjIDvPE2x1m9uhzvRtQuZr2Xs2NLSOYjJaly/EdMJ0poF1TRBwJcE9z4Sgiru/FClCJX+oSLHAAXWhWIe9OAsCARXsWReRXgudzE71JfeWDmHQVsj0nNOJ+dCdPzoMwrS8SjdYUTszs23r0ahHK0UmafNeBTa/g5TeGceg9UfD2wWNDbDG5uvol+ZE/8AE7tzRQXXQjKvIK15UU0NAtiL/hvnyrvur1kTcIJSjAVRM2NNax5UMz4CwaSjCSYKCQZ+iXv3jEIOg8ksABqMP7MHUzi1IB2M1eWH2/SvagKnC2InKEUGjoWkFCm6qhwH4juXAxQsxIYuXH5CI9qSTIcBIOs+pRE334UAt7kEaZMjVZYhsLkTl3z1csY6RylC2ab1Xa/kc3hWm4MRCOa6MrhxMPHLcJtv4FqTUcNGgK0RiYjw6m4+6yoZ7hQ2Bx/0AoI0OMKzkBezU5sYSacpRdBHBbpVwBUURJ1FLjPpDIKE824eBz6Kk1i/YOwj8rpmJrI2ebEzZ2eiZpcRpIkwH5bUzZexlbV90I02/sLhyrFrbthI52oP10yFeRF49+7ds2fPHP14SEzuyJe6OVI3C8aNM649PHJfD/8/evQIe5brKbiJhn+ugVHAYsBHlPCvIbqYIK0ZVE0+AnxJ4sWLF0F7XCzutQkqy/48UylCMXfwPH36NCCdpWHvNcpBD/pzBATWdy/Nbu5gxqHwMjXc3inAj9R3YzZBu54gbbKpyhwENi/+xgblrWx15dNB17zFuOWC4/VBE9gb/OqvGDuqdwigP4IQB1HB2X0g3jr0euxiJsf73gKvNA6iNOImbpcUpE1OVZmDwNqJ4im+0dZKI/5BwwhR4829Fm0ujjA1xTQEmSkX2ycL9rdyXubNNqhDybktY9cWJJt3/RogsGmPIiFBs8o/h1CK8LDJ7cVW0sqpmutxd66WdR/vai7ic6iFwU1jblP5bVaSF8CmY85Yd25zeUG68+Tu4n0dU+S16mFTnryn6C8W6yyGZT2dNy/D5+6GZbaCUIfPnz+/MO8E93gt379/n7nRiEgTVSb5SBsE+VJxB0HKR+OeLTezTzptww+kFDezGEi6YWFtGS++p0yJ684IIL2EcdjbWNJNl7xTxkQLkoZKahySjC6cfVe1M4rqXghsIEByDQluwed4MS4LvpW40fuqaiClCG2berFhru2KfVUIASEgBITAuAigFDAoD9OIAHFy9mkwFUt2HxD49Xx5lSRVv0ZlISAEhIAQuDwCi5t0pEYE0rGUIgRt6kWiUtqDufwLIAaFgBAQAj4CxEiD3fp+UVM37nBKEco29SK5DNdO2XBTooIQEAJCQAgQICRM6OPAIYVO+4j+KCMqRehb9CK7iT6tb9++ffnypV+jshAQAkJACFwPAUKDBAh9vsg15bY/v6ZTeVClCLfoRVKxg6Ngb9680cUfnURB3QoBISAERkCAoCChQZ8Srss4bOUfK/vUR8GVX79+/erVK/cnBQ5pKLXdB0RlISAEhMA1EAguf4cpbnE5MtdyXE/RTTAhU7Sgn5IabL26lioIASEgBITA1Aiw2jv62UHjyO+RGpGhJ/AUHUBoR7YV0Y6EVV2lCkJACAgBIXAZBDiqv9z6zT2IpyRX/j+4zJzqY5LY3wAAAABJRU5ErkJggg=="/>
  <p:tag name="POWERPOINTLATEX_PIXELSPEREMHEIGHT#5C62662028782C792C7A29" val="183,3333"/>
  <p:tag name="POWERPOINTLATEX_BASELINEOFFSET#5C62662028782C792C7A29" val="46"/>
  <p:tag name="POWERPOINTLATEX_REFCOUNTER#5C62662028782C792C7A29" val="3"/>
  <p:tag name="POWERPOINTLATEX_CACHECONTENT#2028782C792C7A29" val="iVBORw0KGgoAAAANSUhEUgAAAkQAAAC4CAIAAACNTWRGAAAgAElEQVR4Ae2d4bXeNo6Gx3u2gIlLiF3B2CXEt4JxShi7AtslJLeC2CXEriBxCbErcFJCkg6yz4z2cLEgCVEUSVH6cH/cw4+iSOAFCBAgJT3466+//uZ/joAj4Ag4Ao7AmRH4rxMR//r166+++urJkycnotlJdQQcAUfgFhD49ddfHz16hIl++/btIfyew5l9+vQJmO7v7//888/Pnz+/f//+ELB8UEfAEXAEHIEkAu/evfvtt98w0S9fviTkwLclm/WrPIEz+/77758+fQpMAYV//OMfoewFR8ARcAQcgcMR+PrrrwMNhByPHz/++eefQ82AwuzO7MWLF2/evJFA/PDDD0RpssbLjoAj4Ag4AscigK3+17/+JWm4u7sjFJE1XcsPpj0A8scff3z77bcfP36U/OPJgEzWeNkRcAQcAUdgEgSwz+QbJTF4uDG7aJM6MzyZSi2CzqtXr0b6eSkPLzsCjoAj4AiUIBD7s2+++WZAynFGZ5b0ZMPce4m0vI0j4Ag4Ao5ADoHnz59/+PBBXh3gz6ZzZklP9s9//tNPMErN8LIj4Ag4AjMj8OzZM7VJ1NufzeXMkp6sNwQzK4TT5gg4Ao7ASRHggD7HGiXxXY35RM4s6ck47jn+eQWJvpcdAUfAEXAEKhBImvR+/myio/kwKR8mA7u///3vP/30UwWIfosj4Ag4Ao7AsQjwNpDYgJN77HQifRZnxoahCkgRw48//uiPlB2rjj66I+AIOALVCGDAY3/G2f0e59KncGa8dFEdfQG77777ji3EahD9RkfAEXAEHIHDEcCMY8wVGbwKo/mZvuP3zHiejnd5KVb9+KICxH86Ao6AI3BeBOLD+vBC0NYwYjnYmfEkHa88URLyQx8KEP/pCDgCjsCpEeAwCIad1xBLLjgVwTkJttZkZXX5yDQj7PHCqph0tsriSq9xBBwBR8AROCkCeCz12BmM4Ns499eKoyOdGWwoRw1XvLPKv1jWSrrejyPgCDgCkyCAYce8K2I498eZCVVZ9/OwNCMM8H0yRTTfduHTZarSfzoCjoAj4AhcA4H4SWr4IhvHptpOBo9xZsmtMjj58uWLn8XfKVG/3RFwBByBaRHgJRh86iwmb7/xPyDNmNsq4/ime7JYxl7jCDgCjsBlEMDIx8lGuItPAm5l+YDILBlm+gnGrZLz9o6AI+AInBQBXJp63xOM7PzI1+jIjKfK4jd9wAZf3TypVJxsR8ARcAQcgU0IJA0+pyj2nJkYGpmRYHz48GHMsz8iHWPiNY6AI+AIXBiB+BsxMLvnDODQyIwPbCZloz6znWzjlY6AI+AIOAKXQSAZnJG3q35t4zhnxgnG+AWMCIZzH62eAL+MmJ0RR8ARcASujQDbZsnwhtc21n32a1yaEY8VPyLN60zIPV5bZs6dI+AIOAKOQIxAbuOpLtk4KDLjAzaxJ4M3nHDModc4Ao6AI+AIXB4BIpz4hfpwTbKRo4Jb2R8RmXFA5enTpzFlHpbFmHiNI+AIOAK3g0AuOKvwDiMis1z4lfTJtyNF59QRcAQcgRtHgOAs+Qw1mbyt72zsHpl5WHbjyursOwKOgCNgIJALzrjl999/Lz8e2D0yS55XgcpcuGbw7JccAUfAEXAELoZALjiDzU1uom9klnuhMFT+9ddfFxOJs+MIOAKOgCNQgYARnJW/gLhvZJbzq8kkaQUEfosj4Ag4Ao7A2REgOOM9UEkuck4kbtwxMnv//n3yQ9IQsSkTGhPtNY6AI+AIOAJXQiB3ugIef/nll5IvNneMzHIeFQ9cvqd3JWk5L46AI+AIOAJJBHBXfDsleSnnSlTjXs6MsCx+w/8ydu5IiKLMfzoCjoAj4AjcDgK57aePHz+WvOCqV5ox+dEypOLfLbsd1XROHQFHwBHYhMCDBw+S7QmBVt8J0iUyI/uZ/GgZVHpYlhSVVzoCjoAj4AjkjoHwZRVOPNr4dHFmxqs93JnZ8vCrjoAj4AjcLAKGg1j9Ulj7NKPxxMA333zDk2c3Kydn3BFwBBwBR8BGgOOBybfSr76tsX1kZvhPw+va7PlVR8ARcAQcgVtAIOcm8HCcKzQQaB+Z5fwqRPhbPwxJ+CVHwBFwBBwB44Ez+ztnjSMzsojJCBEJkWN0OTkCjoAj4Ag4AgYCnIQno5hswLlC44x+Y2d2f3+fJILKXPCYa+/1joAj4Ag4AjeIQO7VUUBhbGO1TDMaRz8gwnOMN6iUzrIj4Ag4AlsRMN5Qbzyp3DIy+/HHH3NEe44xh4zXOwKOgCPgCEgEnj17Jn/KMi+WYlNN1oRyS2f24cOH0K8quDNTgPhPR8ARcAQcgRwCuaenaZ/LNDZzZuQYeYNWBWW5W7zeEXAEHAFH4DYRMOKfXAqwmTPLDYAkOJry6NGj2xSJc+0IOAKOgCOwFQHjDAgH5pMv32jmzHKhHzwYZG3l0Ns7Ao6AI+AIXB4BnlfOfREG3pNbWm2cGTnG3JuFGdgIGC8vEmfQEXAEHAFHoAIBw3EkE4FtnFmy60C9QVNo4wVHwBFwBBwBRyAgYDgOMo3xmcY2zsw4+kGo6N+VDuLxgiPgCDgCjkAJAoYz4/bY6XR3ZrxNq4Rub+MIOAKOgCPgCAQE7G2zLs6McC/3PkbIsr1roNsLjoAj4Ag4Ao6ARMCIhbo4s7hTSY07M4mGlx0BR8ARcAQKEbDdhzqg/9+FnRrNbGd24SfMeH8zvPPHG1aITX///fclQuW5uqdPn7JZyLKCxxKabxkiQk6mMigjLkMvL5kOg6IBF4bdUMVjL6EPyGXRh0UZkAtq8PDhQ15n4EI5Vjrzj768dwL9+eWXX5Z5Dc3oD38oDy9qb25JJCZ8KowhsGD8f/v2rbx0YBmbZowOVv/vxVe8/3fnnzEY1nxn5xPe/uXLl1evXi3+w+A9XEIXf/jhh/2MMC56VjguzWjMLfvH9R5WEUC+JXJhOvz000+rvXmDW0MA72W8vSlYEmY0i6Qe4GAowigUprIbkjBVxrRKNP79Mvs9f0xONYD8Cfp7Op/tXnTODnsl73EZF1jNEffGHZbUQDBkV4/rN9oI8FBKiRuTksKlHW4sIBvFgHL+oOe7776z2fSrnRBAEzaZFOTVYz2EVwgqyhCdmK3rFv0MtMUF2edeZ8Y0iAcINZeZJOhcydIpMJ4roDRbXQu6i3rlOiys3+NHpbp4OSDAGrlaJTqZpECbUUCTk9YBzey06jeIufFLtvE0pjZrkYbQqYXybEabiMiAQrr2vc7Mns9ypIboD+7KeCQcu4AqwCY2AlvAHwXa27CUq0tS3bE78aD4SMZF8HKRJZUAUgfjduHhkHJyhYHckQKyWJQBxTDW3bQcDBGESZVQZUgdTM8tD2cohpJL8meTnQvwVyoxW1gGhUkbGDCRtnSvM0tO6TASU/rs+pp0S3ANiDZ32DtDX0tCpXhoHFLJ+oCh43sRilurJtrI/I/VXk4qNYqhBkhKNe73E3WNyQ5TdSmMpKcfp5P3jCByK04lDvtnk8WQoqTEvAyGF5IMHDB0gZ5dzgypGMNwKQxzxgLcxQkZzMEmHVIhvITL3lCMg+tNazGsUnLoEid6RmENo1mtZBEoSmL7AK5KucsypmQY5eiPHDpZ3qTbwyi/0kCtPNkiPrRxDzjKyEjHsKfbtvfaXgaDHIbb5W9sn3nqvBYGKF7G2u4nYKoKySBp0cWcf1JKBiW2uZQjot9GKMC4KIds7+VyBIBOaUXh/FfrX+lIcjpQTlVhS1srbIUsHMKbrSIQr4+lMmwtb7IMijZlvelqWsugJp1CKZC9y5kl1/5hpDrTrxA/5GfsyUCzOgAH64BJXIi9lFpBb1IyWyLL6B6cVSuV8knlGm44EuRbTc+mG2Pdi2uqlXwTJTfb2FCDWBaFNehksOblwMYmbuag3F4BBKXd5cxs2Ri7COWgj28Zi7lOXSTlQJFTTRW/xlms2NvJnmVZxXO5EWFH3uXlQgQUvCh/4Y00M6JzxDTAjsR6lVSPCrNYDsKNt1T6k8S/rlLZkFWckbJalhUmGFZ77tTAnj7B0exyZgoRJYngMDtx2KPbWMwoyv4ZTg8KHPlTJpoUpOVmriQmC4P2gO7afaLMAT0KiGmTVtizcYApMZZTgS+YurYQD+RO6U/AvFWhfGkVm7j55W4btzB9djkzWxKbZvuBeiaHVrFmuYrITpJl5aUkdEGZlMUJQkp2KCsL191h0DOKRvI7vqyy9gC+iQY7TzIg06gUO2iCLJRnTTfx7o2Zbkp/JOytyiXGijRPbIjKcz9HiVLtvCjEQmBa78yAQHWqfh7FefW4yv8HH1PdobxRda6wIgJTeKL95S6nxFTJEct7lizcbFkliEJaoxyQ2IJIcVDuLRE1XPJneRqgnHFvCQJ2XL7IgvnOLEbTMBQoGP8pU7OqOVKUNDbyYUmXINNC0wprdbG+UF7vzFB9iaMqD1hstoU+xqvtgiWpSQE0tFA5pHIlU14w9GkU2kJ37d4UvEiqgl9DFsulraHeJhpi3U7S09uhbqL5Mo3tBCOznpluI89VjG2JR1zESp/L4hgMuRfp4x2TTvEssThcJDU2VC4A1jszlRML/S6Fujl/oAYrYTdfpdq+fw96tptUPfPzdOuMA7WCoZURqVAM5Q5jiVBjLKj3s29nBRZ6Tjdh98MypodchhmhVCyX0RM8EFM4qUWbKvF5YxBoMorN2rIWrP/StL3cU77BJuXwqy9evOCbC4EM9Oz58+fhZ5PCJv0rsT6BKkl5qDQKfJXGuOqXJALLV11CDfO/QjH4UEXoIVcwPm+bu6W8voQAWCvv0FsWIsB3VT5//qwa495wY99//33Fd5r44gnfZ+FjMXg1tcxSo9g/sc/qY2B2+8Ov2vZzcUb1zsy2ofbYh0MjCUCo7969CzWIGT0LP1sV+KhVYVcQgHMtbEyzrXZwzxwop+oaLd+8eSMZsbMRsqUsl/iSrvMltqeSvKXszizGZH+N0h86ZPZ9+vSpwo0pYvBqeEqCHlIFW2c0ymYnP9VYM/y0o6PFGdV/nNN2ZvbYM6ATaHj58mUoU9iatZP3GmUbLnkjaQT5c7Wcy2Mkb6Tx//ucXbKRV/4HARWWAd2TJ08qsClxZv3mS+EC3J1ZhWTtW3BaatbjdfBA9l1br5IqWLIFDIemEaMwKH/GGpdm+73pVjp3treDAfil/3pnZoBFv/bYOxlreDsx+wLE0idTupOtX93DDExtdWb2x1hDt0tBxqDqkv9UCNzf38uaeJUtr+bK+BJ7piw39jMuha6061eMc+Bcu17NNRZDzT2ZBJCVVrzYYkGGfZAaSEwWN5P9zFm2V3uLDa9MM5K0tXm2x7bvHXlVWahOYRkcSZdpMIg33WpWUM3C4IyMxBn12ICr6yVpjMjMLOvfrSN++PBh9ZZC8a32k2xQ4sw8LEtCt7NSnfmS6rSz58LbsdLKk2HfOi3WC0mqbmbn4RdvXenMVuMMe+xqltreSFgm1yyERP0WyIXObGtYtgDCtFkFnDZ15rgt5mfpDd2QpNbJhR6URZN9hnLXIzm+YRZwHlnAkUjbQoJx8Doy9mTs+G7ajB8J1+pYdnT0v9a17tzk6v5hxanTOkr23KUcwPKwwp4OjXsLF7/VNAB4boHPRKru1uDo2pcUmHX6vDpNljlc13kJ/oUEuHqUgLmpDZBKA91PxEmqGF1Zfw5IJ1uepXJ1UQgjlXtmq3HG/Htm5K/V0mlrfk8q62rZfpJhuR39q6aBmJIdYP6QOtKBNXrDIrPqr+5zlamrNmCnQQY0wFgXspdklqo7LwG/JMe4R+tKaLjNNkw6/Mey7UqhTn+qoWPpLE00y9keJ7Sryau4UQUecQ/M2UpnJt1A3C818xtQZWiq80hJ9lWlyjmoq+EnOhfKdQVSGYOzGXV0Tn6X2uiqTgOqfpJcd1W8EmdWmDNIEu+VBgL4j0NcCLticimGVel68MRAoOGl1egI591rz6whGz26wo3LeY7b77ovKscy2HGzYoAz8pLKadQtMgotSLWnLAFEGrVce9e6HDJnrGdfXFqba3gyBLEamRFfdYnMVgc+XEvUkrnr6hhmS3KMNOvqUA/H/CwEEEZLH0AWri5HpEL/JPvYmn45DH/CLIn5hSsxIJf0ZCUiY5uw0pmp7c2SwaZqI0UOYeqAfnNSpXHMde4L5Bwyg+uVbtQtdPCIqp8kF4eHZb5hlpTLGSvZX5B25jIx2SKL1TQjzSrTjPaeWcnAx6qLDJXwIv1Wxwubcrgc4+7McsgMrldOqC7HWBKWkcDo+rCEYiQJo2tdEpZzVbJyUp4MsRZmuc/C6aqJrk8znj0yk864buldrgTsz8nhcje6Wckhc2B99VHDEmfWNSwDNHdmB2rOsKHxZDwZLc8uYkkKM8zDiBwwEC6pS2Q2gPSdQ/D84LKxh+C7ro6hU8b+Btl+CtEAZ+QlFjck3xgRDSnxSTFtLF+kcYkbLDVdV1E8pJEbV9b7Ekqicbpy7MlIJNygJ0Nw9ZGZLfX5D4C8/s+fzUWrq75AboXkmH5YVeCN9oxV4gLxl12XLyVa5xtme6R8+L1oqXpb1cX2yRTCuBUjxVUfmalh/KeBgG+YGeBc8lKJM+saloFqiTPzsOy86kfkrTwZGnWxfbKt0qlMM9p7ZvMfANkKU3V78gAlaUY3K9UIz3Zj4Wvy686VlDPrzqwcq9O1RMeUJ+MlI+ptoqdjaj/Blc5s/8A30kOJTQGKrhmnG4F6EjZLwrLqcyWFPPqGWSFQZ2xG+HV3dycpx5Md8qoRScPhZTKQXZzZ/Htmw6AvcWaYtmH0+EC9EVDP4yeHmyHH6BtmSdFMXonTUodg+arLjXiy1YRf5UPTk4t8HvJKnJnnGOeR105KCjctlD3aOWh8u2tdjMkFaviAi4r7ee9a78PYJ8LNnVlHYbFhVnJE251ZRxmM7VrZmuTg7JatPgGavLG80p1ZOVZnaaleVQXZfN/npl6AZx/UAJAuzsw4QHkW1WlCZ4lNYaCb0sgmwE7bSYnEe4dlvmE2rXrUERY/TMY+DprmG+0Kzy7OTI1xsz9LTJtvmF1GPUpyjJih3nmhEq3zDbOzaF38MBkqxNM+dS+/PgvXFXQCS+UBEHsvbjUerKD1jLeUmBXPMZ5Rskma1Ydjkm16h2UM6lqXRP6MlRzBf/z4sUx0sQph5+I2PZnEISnNSmeW7MsrJQK+YSbRuIVyyTnG3o+XgbM7s2soW3wEnywOMVnvDdfzoufOrJfsSmwKY/uGWS8BjO238IV4vcXtG2Zjxd5rtPgIPssghOueLIc4ycJKZ0aCMtcp9avxoHHvZS6VODPfMLuMuEvCsgEp5RKt8w2zybWOI/jqC4v+qqoSkVUeALH3zEoGvnybErMywLpdHudJGCzZMPMc4yTCmpkMzgephRGf+OC96DPTPIA2dm3sUYivKp2ZHZn5ARDfMLM172JXC9/H6Kc/Lib35uyQhVaLYF7wQaDWfKDrdUh8VenMPDKztaFknU4PvXdQbCL9aisE1FI62S0p5d4bHr5hlkT+LJWxJ7u1x6INSa0GSL0iM98zU8urpJB8wywJyxkrS8Q9SVg2wKeeUYLH0kwihx0H+XkNTDNK5Y9Fl8vFI7NyrLa1LLFuvmG2DdNZWxemlH3DbFYBHkwX+sP3XOR77zihQ0x2mw+T5YSxGiDh/rucZoSgnd/qzbF0inp4X4UeRtyZnUKaq0SWLFyYaQNsUwklrnWrAh3ZYHnBh/RkhM7+go9YBKtpRlYAlXtm3BmPJ2tKrLlsf6VyiU2BX98wu4bQS74kPiDHWLhhRhBwDdgvwEX8qiqWGoUPLF6A/U0sSH+fvJE0Y2VkturMVh1pkqBrVJY4M98wu4as4WIScReS0fsQymXE2psRFh/qa9E8TOaeLAf7anSEYlc6s9XTjKuONEf0BepLzIpney4g6IUFuW+fY2pAPORalwN/wnqclvJkPEz29u3bCUmdhCTboSzBVWWacXV9t+pIJ8GoORmFG2YDrFtz1rzDGIHCpfSAY2nuzGLpzFmDztzd3UnajvrGJmdPVi25pPPAsp3qY08a2iojM+60M422Iz0QlN5Dl9gUaOgdmTFhUNMHDx5gRlHZ3lzfbP8lYdmAlLJvmJ1FA+PXB3NwsfdXgWJwiAIxDiTYBiyz4tEramyHsjijeme2OMMcWbYjzd11gfoSZwb0vRdEL1++XIJjrG3hE9wXAH88CyXi7r1wgesSMvwJs/HqoUbEhaijQJweGn8QjNVtePcj9qHkO3yKkfE/7VTfXmdmJ8rsscdjMWzEErPS27qxTpcLmdUNzmHgXG8giXOOO3um5O7aVD+D1m0i+AYb8yJ8lpiScTzZIYER+3PSPts5NknwgWV7ou11ZjYE9tgHgtJ16MINs97O7N27d5LNAWkuOdxNlUv0fAD+7swm1zreFByCIUglrXWUJ2N0ZR8Ocaht5bU4o8oDIJBiT9HbTDOWvKMP6Ho7M5lXHPO4blvVPEtvhZuRvR+XLtwwG5/OOosce9PJm4Kl/1g8WW+tyDFFqlOGZbYZz3UyuH51oi3Jj/o9MzsyA69VCgYjMmC4kgUyqtx1w4yjH1JZVY5+AAi3M0TJis2eJk2wKtG6U9isJmjM1slUngxwZIDIz1PYh9X8x2JR653Z6spilYLZ1G4/PSVmpXdYdn9/LxnhSUz508sNEZCLhly3kziz3lqXY//G68kuzhOTIQsVllFzCvtgu5KwUKtPMwIEE9UY5sCkcMkUIjlDOm6hH0b42/ndoMJsT1ezwqaddKgwdYGEeIk0D2lzosisq9YdAv78g+LJ5MqSlAxzczUG6McXxkGdQEErumaJWvGCKzG6wsotVzs6M8PPGZQNuMRRVGLtmDwq+av+qKvcqTK46Hq2TS4DoeHVq1cGJZ0uLWcpMfT/XiB8/fWBs7cTg5u6xYRtar+1ceES6vANs1vTCs4uSk+GWPFkx64s1ZPakHSIfdiq4bSPbbXs5P8s6l87/mwscPs7+u516+qXOIi768bGcEuIc2WsfF3/q3epQAF6Vm9p2ODLly9JbCGDr+U2HGieruwF46IAHIPuSjD95zQt1JOH6UqD0fkNagVooPAB/KWAqhgoDbgUpxMP1Iqt/NqmlafOlw7/trVf2Z5elMzkz8HGVBKWK4fsqqQzLgd0cv3E9UzauJ+4hnV6fG+rGuVLiBRb9bzaj72sAQeUAYhW+zlXgxJn1tuRl6g00jkE2NvUijhDU2FP2sorKYjDqSrnMTaksiaEB7ucmQoF5ABLuZzcAS3jtUlM8FJTEVMm1SXuv99qSBnWkSsJ5URjrpcaHPnh69O2araq/zDe1ZkVLqEOMVu3qRVqGqIAh4Av9Txp9/oZIjl0k7Kt5DI82OXMoNXeEphnMY5K5Yxssn6rGGwcwhAVbrKQEnoOo1AYFpaVpLkCYaAUllGFfE3eLLCWK3RNMxY6jPEY3qZWxGYXn4GMZJaMKcBPZivLXyZp1+lA5zkNOdGyMo505VyDwaDee51ZDqxlvGEmNfCTK5RkYyRGuX6S9TbcslsJfbKrukrlqvu5TEVePHsls8nyMNoUqZ1+SjuV5LefM4uDgCQB49fgt6kVeI7CFa0SEzOC8L25V8Mm5OjpZIU6TTE76SXn115nZi/B5EidWC3ptmJ2lXQb2pR7yh5qpGbRyOgnmcFQczX+eXjiJQhuf2EVARrsHyXZw6ofXZDHFiRv71e5ikmsEtScXSvwSUm+yivpoQkImDsjxhhpH5romMEL2MoQc68zA31DWj1sdwVA8eEig2YuIe/yUcrDMnruEZeoWTQyGs4t/Wx4x8cK5dLc2nJV+j0kDpHlDqOJfdwEyw1qhR092NNBXQU9hFsnNduNLQPV9bxJAdo2thdtcqy9zoy+lDDkT+iQgx1VLp/5C/G0LydVYW2P1RwQNYs6mc4kGhXxbtANuZ5Kdn6WSsLiwFSysGlhVMj1qgeVlBT22arZDWqFIQ7mOzMU/wEsqAr/Kas5K4Uly2gOwUCJ76FbcmAl+aFJootNyiYxUWW1LG7gzGwQN9HdqbEdqCqA+FmiQAupKsu6gKvcm+q/IY9qFqH9zTPvBrWFezaK/eUn89no+VyXVGQc84utacgRyhkPkatRs70hGbmubk0rcvyCvGFGmKeFLm2RLL2xSsbaMOXplv9km+gB3WPW56Sv6gfbh5yGbKpn7igu5E9lRho4M2XQ5WCUDYlu4mpP403OrDy4iYFeAg47q9kKEPpRUC+j7wFq070xAYoe42fzCHUT5W0br+KAPrQaMVY5A2Quqdneigyjn1U0DIJPpxX4pKQvKZS4WowayDS5NNg+GEpSfsm2pYqjBs6MHg2scXXlpHdqabtbSTyqWb6OVhGYNBzqkhxiUw4zB0g8DQrnT67Dinpb7pLlZLkc5wraBt/CwjnJ41LZykYDeNJ0GkPjWgZDcVNaEQflyHqTYu/x/Ybc40tYjMGa0GQ4Ow5RQzRwZvQYYxdqygMdRVnDn7HpD+SpQvnkVyirfI6ho9ijnazFqxXpR3d2Xn47y1KF3qafJ51dSXwMcS+YlOtVsn8qV4dIgp/rrV/97WgFk05hjhGA/a3Y1klWDW3/nCGi2ArL0t6ICmLP0saZKcsukd1vu+tQUHdJkpJlUGNRqe7K/VSnPOAxVmIDkz2+J55Ce3rLMVhYb0ckSZxD5YFkF3K3qZlSicDmUtgZnMXLF9V/8qdaYG1iZ0/jW9CKOACNbWs5hnXyTQo9rjzvRLMXRnEuqo0zs4WxKe4u14BNLWMfEKSOK9ok79hL5bygsazI3WIwxS1xh5soNzqvu1Qe8ga0QwEY6wad9q5YOoFZCnXpZeZOnMtC6PZYy7hH6cYtaIXCf/+6oXwrRCrVavkoHWgySW1Fit1KG2dGvwasMwS5OHmcliKSmk3JrqQ7MYzpJy8AAAz6SURBVDJIwBIPutBAfbk/g/jkwj9emzTRoU2dqFmtEDZ+cuOmgeZvnNQxicBWf5Y0cAjdXrGGEQ3N7A3mtbUCDxFApsBcRiL7IU3OcTnQ1vIMhncPLAYgYB733MaZ0a+hvnsC8Jji6hqcR6wNgFIicpRVafDS1apDwp8ZyKwOTf9xIMjQkH2gqZIisNcxMeChJqmOsuczlm1xwztL+BKdQdnAJ2C1FILQ7RVruOtAAC+sFbEZaTgT4yg8SHNrYdMy/UBVMYY2LGcy4mzmzJKryCAAg+KRlwwrgBrBAnrJPFzWWRT4yUI4qWFYFhqUEE9vxi4C/SCYZVx6ozGzBTpZleRkCT0LhSWjD2gTT+8gd1kABIk/jA+gbfwQiCa5/lBQoFdB2bhlUTY0MKcq1Ad9M1asYRTaj+ddjnhVrVCzMmlVJQ5byzkFCJJdLUhV2Tr6PO2ZFAanaFdMajNnxkzbOnZMzYAa6FTqaJCdu4S12upObGefG0jV4wBmSC3GYgLVpMsP9Ic5H2ooxP1cpga3jbAks9XlWOglChwAPxDS62kFs0/KsdOKwZ5KkoC4jJ05UOINh1ZQS07R/+RALQ2KsaaYYWpJ/kGqztZwFwtq2VV5eXVuS4HF5dkwjBlnubQElAu2/GdaMruk45d8xT1cqQauEVmdmgWUYqHbK9ZwY7WWNhfBlbRCLiOQrFTstrgh9yDKwgJTrx89bbkr6c1Ib8STYumwpTMzgo+cLy3hql8bXFr5IoiWLLf3E4NLQ+3KbRxLBOjcP+4kPciZOQlJvclAbcrVbMHHELqxYj0vtqegXC0jmlgDQ/dYjkjfKSGSZdqo9aLR54kuSR5VGROaZOQBtapp9c8//vjj4cOHuduh4NGjR7mrx9a/f/+e9eNvv/32+fNnVPbPP/+EHvwN7KArWCKWCc2J//Tp08ePH5dxGZHRw6AM/fTpU8bl76uvvjoWnIajKw1pqHsNiezXFRJH3AgdWSPxWNPwYYvcDaE/e/aMHmwiUZuff/7ZbjPP1RNpxevXr9+9e4fsWI++fft2AIboDCMGK8GIWCTsw2KXEHRzuzSAqdUh0N67u7tkMxj/9ddfk5daRmbYJsBND/O3v10mmZtcFHhlCQIsaIJ6MCFLbvE2CoEAoFE4VyjvWqFE7D9ZK+TU2/Aj/5W7p67eSHQSldf16Xc5Ao7AggAphBIovv3225Jm3sYRmBMBw1kYfq6xM3vx4kUOHTJ45BNyV73+FhBY8rcLp6QLboHltjwakzwMRK7SyFKGZvMUXCvmkcUMlJBjlCohSSJYMnS7sTNjYOMcTslUlKR7+WIIkPoPHLkzC1CUFz58+LDa2Fi6rt57SAPXikNgn3ZQQ8lt3W7vzIzx2MmcFkEnbAACyyGXZSB3ZlsBL8wxGtmRrSOOae9aMQbns4ySi3mwGJx+Mrho78w4XZPbOSPTmD2IYtDol66CAAoQWHFnFqAoLOQmubzdWErKZlOVXSumEsexxLBiy+UYjZzfQnN7Z0a/b968ySHiwVkOmVuolwklzqDfAsuteGS/2Ui/hFFWJ3xoOU/BtWIeWRxOieEgVlMOXZzZkydP2IVO4mLQmmzvlZdBAHMs11woydlZG3mgqWTi9HgasreMrqcVvRG7cP8oQ+4ZypKUQxdnBty54AxzdqLHOS+sN+NZk2qaW+uMp2rriKRBnj9/zpGqBw8e8Ew9//HKA56fNV6vE1jITbrQYMLCNbRiQmDPSJKxYitKOfR7QI+nYpOA8mB1v0G952kRkDuprLOmpTNHGNkwY58PbadB7t6d9SW7ZcC7c5RDbj+7VhwC2lUHzc2vQnPR+A0gEmXjJXK5l2vJ2718MQTk4mae1+AWgmwoc1ixwSBvqCrscFOz3CQPQ1M46Zw6tVZsEqI3thEwVmyFut3RmUF6bhIWelqbeb96IgTkJj+W90SUQ6oxzaQ7oUwypDlrJaP3GLc5I3GHp9aKmB2v2YNAbuuh3Fn0NSvGPNzDtt97OgRkyvtceWaCLeWxjJ+s3pqLJrciDGQQ3DQfdEyH59WKMfjczihqWRN0m0J5tqPXAZCFGrbKc/72+++/lxR7+doIyK1dllonYnbTqQr5/G8THpkmq30aS8YmNPTr5Lxa0Q+T2+w5d76J5Y7x/iqFVctPwKiul598wiD5RBHLyZEnm5O0eeUYBDgBGF59ezq5c15xE0qspje1NxozQYxvKi03sjIYcJbSILL60qm1opprvzFGgDdpPH78OK6nhrCs3Jn1jcyghoPLye/CcEb/pJMwCbpXGgicdwG+9TESeZzBAKTw0moIy3DnnUTn1YpC8XmzQgTu7++TLTeFZfTQPTJjjJzjPd0iPYm4V9oIKOlzMOlEnxPkpQPS5tqccpWkOqmI1WYlDYzvE4bb2Wk46bPnp9aKgL8X9iOgNCF0WOEdukdmEIfxSq4xCc585ywI76oFuedEjH4iT4ZEVverlNRCNlXVb/1JgnG1K54WOKknA41Ta8VWaXp7AwGpCbLZpkXk/9445sAMqc9kBobKMQT4KIcgoA4pcVThEDKqB80dX5KzTpbLT17ZJCUz83IgVod2DzNfPbtWzIztuWhTmhA0vO7Ac9+j+RLZ3Jkr4zPY8nYvnxEBaZRxDKdjYfVYfJh+FAiVmjC4+oB23VRvQluTTs6uFU1A8E5AQGqCnEqFT0krDMc5MwaWr66RpLdazyre/OexCPCaDynl0731A/TKI7NWb5PKrVUDkmdcE0g9vIBWSHa8XI2A0oSg4dXhzVBnlks2tjIE1bD6jT0QkGHNSYOJ3PIrTLyl0Io7FqTJbHwYDkjPvvK7gFb0mCw32KfUhKDhe9ZqIw6ABEJ5YiC5rceHmlqdAQtjeeFYBF6/fi1PT6ymzo6lNjd6cr6pxrC29QS/6mH5yaGPu7s7+ZUc1Yx5TtxW/tiNun2Gn9fQihmQPDsNubcBJB1EKbPjVwTJPClWYzwlPmInBFSu7LynFXKZENQVNSYf0ipOoh/bce5ZsXaS8tZuL6MVWxn39goBMhBJ/8SDZarlpp9D04wLZblkY3WqdBPD3rg3Akq+5M1aWfzelCf7l3m/Tksu5rbtyVqlMZMMjqm8mFaMAe2qoyTjmf3LtQOcGRLKLXjrDrFcVeQn5UtpKrI+KSML2fJluCwnmy+5cnMhLF13LlcnAf9iWjEJqmckI3msnSXjfuN/jDNDBspGLFN3v3M+o3SvRLMS6wUMsQopUFTSZa1EpuAKDiwUTvdkXhIZxeYFtCLJpleuIhDPpkXVmyx5D3NmsI3rCpM2FJqvfFfx9QatEFCnPDol5VpRW95PvJbc78/oIan/YSJwdf9atZzHfi2vqhX9ELtwzypAX7S91eLmSGeW89L7LcWFtWFa1pTFb5I3mIfZ+Ix+9aoLFxX3FnzYUqjufB7EFkqurRWzoT05PWpZs6h6w2zckc4M6JMbBpdZ0U+uWw3JY/2hzPH1ViTxohJF3ZQGRNvjThRu+LlrBGRo1y1oRcNJdO2u0Gql6vxsezrsYGeG/FiExkwypa8t2itxF0fYTTLgE0KUi6ioR43hmhkLGgvlFPhJJZfwYfJUZKzw1LBEvRJut6MVEyrqhCQlz+u2XfIe78zAPflO/ctkWiZUrLYkqVTSlSxyDFQyVZJ0TuWVF3NjC2g3pRWxnniNRCC5CtyU1ZC95cpTODOIS3J7bbOYE8np6kMCgeCj7VJrTiiIOZLqWu69QkuWcVdF7Na0Yk5dnYGqZO6tR6wy4uOcYeraBT7O9PnzZ9lmMY7n+gKWpP92yryNDKPMpyxvh2U+Ksird/gzXkCVRAOtJuvI58qeP3+ebHCZyhvUisvIrhUjyW/Msobr8YX0iZwZ76Z7+vSpfKEfgJJpxUqe+n10rdTC+5kTAUz2x//8oag5x0YiEU1GvXFj5/2i5pz4O1XTIsCCD51Xk4Ip0ORdpjHXEzkziEv6MwyBv4Y4lpzXzIkAOkwekglMBPbw4UNfh80pJqeqNwJMBBZwwzwZ7MzlzCAo6c/6OfPeEvX+HQFHwBG4NQQOMeNDPwFTIlFWsqRr1DlOsjiX32AoAcfbOAKOgCMwPwKEH2rDaEBAMp0zQ05Jf8Y3z27qfMH8+uoUOgKOgCMQI/Ds2TN1lI/Tv532yeToMzoz6Fv8GbtlklZOjvFxP1njZUfAEXAEHIF5ECCFRiJN0sPZxffv38uaTuVJnRnc4s8496Gep76/v+9xprMTuN6tI+AIOAK3gwDJM1Jokl9eMjDMYk93AEQCsZT5wPabN29kPZtqfr5ZAuJlR8ARcASORYDwi6cnJQ289YKUo6zpWp43Mgtsk1pUR0LU1mJo6QVHwBFwBByBQxDASodx2SHiAZWRnoyhTxCZBYDwamybcdDRHzsLmHjBEXAEHIEZEOAR6bu7Oyjh+2SHHNb7H2agFeBeRMfjAAAAAElFTkSuQmCC"/>
  <p:tag name="POWERPOINTLATEX_PIXELSPEREMHEIGHT#2028782C792C7A29" val="183,3333"/>
  <p:tag name="POWERPOINTLATEX_BASELINEOFFSET#2028782C792C7A29" val="46"/>
  <p:tag name="POWERPOINTLATEX_REFCOUNTER#2028782C792C7A29" val="3"/>
  <p:tag name="POWERPOINTLATEX_CACHECONTENT#46756E6B74696F6E656E735C20677261665C20207A3D6628782C792920" val="iVBORw0KGgoAAAANSUhEUgAACXkAAAC4CAIAAAAzYeqKAAAgAElEQVR4Aey9/9kfJ64+fHKuLSB2CceuIEkJx64gdgmxK7BdQuIK4pQQuwJ7S9ikAiclZNNBvvcu78vRCtAIBhhm5n7+eC6G4Yd0SwghYD5f/PXXX//FPyJABIgAESACRIAIEAEiQASIABEgAkSACBABIkAEiAARIAJEgAgQASJABIhAJQL/XVmexYkAESACRIAIEAEiQASIABEgAkSACBABIkAEiAARIAJEgAgQgZsi8Pr16wcPHnz99dc35Z9sE4H1EPjtt98ePXqEgfnu3btDqONe4yGws1MiQASIABEgAkSACBABIkAEiAARIAJEgAgQASJABIgAESACZ0Lgl19+wX7G27dv//zzz19//fX9+/dnop60EoHrIvDTTz/9/vvvGJgvX77EOQBsPU7mlXuNkwFnd0SACBABIkAEiAARIAJEgAgQASJABIgAESACRIAIEAEiQAROhsAPP/zwzTffYD8j0v3VV1/FNBNEgAgciMD//M//xN5xDuDx48efPn2KORMS3GucADK7IAJEgAgQASJABIgAESACRIAIEAEiQASIABEgAkSACBABInBWBF68ePHmzRtJ/Y8//og7jjKHaSJABI5CACP0u+++k70/ffoU5wNkztD0F3/99dfQDtg4ESACRIAIEAEiQASIABEgAkSACBABIkAEiAARIAJEgAgQASJwRgT++c9/Pn/+/O9//7skHhuN2NuQOUwTASJwOAIYlfiYqiQDG5BzfsGRe40SdqaJABEgAkSACBABIkAEiAARIAJEgAgQASJABIgAESACRIAIEIF/IYCNRvXdVGS+evVq5n0pSoIIEAE/Aul24//+7/9O+J4q9xr9MmJJIkAEiAARIAJEgAgQASJABIgAESACRIAIEAEiQASIABEgArdAILvROO2a1C0gJpNEYAACz549+/Dhg2x4wnYj9xol4EwTASJABIgAESACRIAIEAEiQASIABEgAkSACBABIkAEiAARuDsC2Y3Gb7/99v3793eHhvwTgeURePLkifru8ejtRu41Lq8UJJAIEAEiQASIABEgAkSACBABIkAEiAARWB6BX375BTGdf/zjH7/++usff/zx559/guQvv/zyf/79h/gO/h49erQ8HySQCBABIkAELARuYu2zG42YyCZ8idFCn++IABFwI/D111/DKZXFhw5h7jVKqJkmAkSACBABIkAEiAARIAJEgAgQASJABIhABQKIxv7077/ff/99sxq2HfHpOfw9ePBgszALEAEiQASIwDoI3MraZzcaMYX99ttv60iElBABImAjkB3I47Ybuddoi4NviQAROBIBGEQcB8aKHSeCw7ng+F9m4qQw1ur8SeojRcW+iQARIAJEgAgQASJABIjA/RDAguXNmzfYZ2xg/fvvv3/9+nVDRVYhAkSACBCByQjc0Nqn16EQfMPFfd7On6x77I4I7EQA5wMeP36sGkEg/d27dypz/yP3GvdjyBaIABFoRwD2DvuI2DiMe4oyXdUuPB54QlVVWJgIEAEiQASIABEgAkSACBABItCGAGI02GgMH0ptawEXRD5+/Mi4bRt6rEUEiAARmIPADa39s2fPPnz4oODFhIWff1OZfCQCRGB9BPDd46dPnyo6Rxx6O2CvET8eix8wwL4C2NvjlCt0LvCI4yHg4uHDh/iJXdruCwiULNgI4BoijFpHI0Cnxwacb4kAESACRIAIEAEiQASIABHohUA2Dhsaxw7iq1ev8H0qrO6Rg+gHfikHJyNx/TFd/iAOgAgJD032kgvbIQJEgAj0ReCG1h537t++fatgHLEtobrgIxEgAuMQQBweJ+RU+z///DNMnMrc8zh7rxFbaHCj91B8k7rcNbmJoG/LZvY8xU40/vrrr50tsDoRIAJEgAgQASJABIgAESACRMBGAF/Swz4itg/TYtg4RDT2xYsX6auQ88svvyDQk0ZFPn/+zNuNJdCYTwSIABE4BIF7Wntc4nz58qUCHLdicHdIZfKRCBCBcyGQPTnRdxNq6l4jbHQ41ncuMRxCLU5B8sfnDkGenc5BAMvvth81KZH31VdfYd1eest8IkAEiAARIAJEgAgQASJABIjAfgTwGxD4CBV+9yFtyv9DVojYPn/+XLbA5YxEg2kiQASIwOEI3NPaZy8G4LI+0DhcIiSACBCBnQhgbw7DWX1jA+4r3NoHDx7sbDxU/+8urTgbwTdDnCVZjAgQgWsjEL6i3JFHnCzu2BqbIgJEgAgQASJABIgAESACRIAIpAjs32jEEUmshtT6BbckcZUk7Y45RIAIEAEicAgCN7T22IdQ52AC8vjK4iEiYKdEgAj0RQAbiumnNbD1qJzSPZ1O3WvkpcY9omJdInAlBL755pu+7HQ0i30JY2vNCODcHH4kAD9dg7nwiy++wEelcB2Wh+ma8WRFIkAEiAARIAJEgAgQgZ0I4NtT2RuNaBZfbdn8CCq+XQTPFkshfJ4ujfWkP461k1pWJwJEgAgQgTYE7mntEVhTF56AHj68x18UbtMi1iICCyKA4YxBrQjDiTcEYFVm2+PUb6iCRPjWcMFL3nkbD5esxV/cvaRYyZREAB8OwgI7XHAM3gzSSIT/sqQnzR9r9KB0ljI4TPfdd999+PAhSzA/MZ2FhZlEgAgQASJABIgAESACQxFANAM/tZjtAvFZfHcu+ypk4i4jLotsRkLwLSiGdA0Y+YoIEAEiMAGBe1p77DSkR174fe8J+sYuiMB8BOBtpr87jhvMOGaxk5jZe40GuQguY48Bzjc2G/Af7KU8G9XlK3x5FnFqGEQkkI/7lL2+ORt7CdTiMe6RgObwB7KRiCXbEl2k29Y1axGBwxHA+MIyG1tNzt90pPdzuMg6EoBATPYwneyCpzEkGkwTASJABIgAESACRIAIjEYg+xNWsVN7j9CuGxtBgl6uRINpIkAEiMB8BGyLfVVrX+L68+fPm1f258uIPRIBIrATAXw07vHjx2kj+4f8QnuNKXslS5eWlDnffvst7kvJnEPS2CzBna3w17D1aM9eh3DETonAfASy56pSMnjRLcXkpDnYaHR+XxdnU7ofIjkpaCSbCBABIkAEiAARIAJEYDQCCLaW1vVffvkllv8lAkrRnGx5nJnmrzZmkWEmESACRGAOAje09pjCcFcn3KWRIPP4i0SDaSJwMQSyIXeYgp2/XTX19xprRfLkyZP0A7J2I/DyV9hoBJEIguPaKdYJkBA2DrEDalOu3oYbmSqTj0Tgbgg4f4XRWexu6J2OXzi4flE677yeDgQSTASIABEgAkSACBABIrAaAljXlzYaQSo+jmoQjJ9mNN6qV0YvqiQfiQARIAJEoDsC97T22S9LIS7d6/fbuouJDRIBIrAfAXwsOt1+giO6c+AvvdcI1FKebShLP59g1xr9Ft/AxQ4obqH6dxx5X2e0UNj+KRBIz1Vlyca5hGw+M8+FAAy4U+LgC7fGz8UdqSUCRIAIEAEiQASIABE4IwI4D2fHGYxlPj7aUeW14vD0GSEizUSACBCBCyBwT2uP7dXsT5j9+OOPF5ApWSACRMBAIDvM8butcF+NWvar1fca/XHnwKf/ToyNy4i3uIaPHcesFFV3XGAoQPh4WwQ8B3vxY423xSdlHPMBPEUcTsE3qOEopwWWzQG1VVcV8Q3VZXkhYUSACBABIkAEiAARIAKXQQAfkbPjEsbBxyr/FojVHra+DMhkhAgQASJwOAI3tPaIw2Qv3+MMjTG1HS4pEkAEiEAXBDDMs1tp+KR/c/ur7zXWngHEDcJmLOZUfPHixcePH+2+uMCw8eHb+yCA7w9vMps1i5u1rlcAW4w40IAfO4SniJPXT58+ffjw4c6b7zNR+vnnn6u6A3dV5VmYCBABIkAEiAARIAJEgAjUIoA4LM53G7Xsg4+e5Yxs3PnL5bIK00SACBABIrAfgXta+9KOQu1Bmf34swUiQAQOQSB7KQ53nXGJpY2eS+012j+T0AbQiFrYNLaj6txrHAE72zwjAtkvOShGuNcIQHCIAVuM6TVQREbOst1YdbIELNNOqoHARyJABIgAESACRIAIEIHuCGzGW+3dQc9yRtLMpY1Eg2kiQASIwDQEbmjt8TWsDx8+pAjjfid/2CuFhTlE4JII4NZK9swBLrH89ttvDSwvvddY+3HYE/nlz549ywoyiJAx9AZVZpXrIYBjZenmWcqmvbxPy18vB4dNDLcY241t08NkoOwvU6XEGCY0LcwcIkAEiAARIAJEgAgQASLQgIDhZofWOkYh0BTDuw0yYhUiQASIwH4Ebmjtszd28KteZzmwvl/obIEIEAEggOMFWRyyJiJbUmYuvddYe82lo5cvMRqULgkS3XGvcRDmbPZcCHi+OITBcvMFOfYRcdjElmzteWq7tUFvq36nFnJf/4vZg4Bis0SACBABIkAEiAARIAJzEMDp582zjx2jEEaIYA6/7IUIEAEicE8Ebmjt8XGs7IHvzfjSPTWEXBOBCyOAuHrWBUUwGT/XVcv4dfYaT7flAEGW7uXwd8hq9ZjlL4mA57RBx7X9STHcPHwHvjZDJCvwXnU/1f4M9QrskAYiQASIABEgAkSACBCBsyOw6WnjtJx98PHbb791gvDq1SuepXNixWJEgAgQgb4I3M3aY281yzIvNfbVK7ZGBM6CQGmLquHwwXX2Gs+45VASJO81nmUoks6hCHCv0QNv1kFUFb/66iuVs+CjPxCD4zYMxCwoQZJEBIgAESACRIAIEIGLIbB5vm0zCuGM0aAd/CzCxdAjO0SACBCBsyBwN2tfmpuyd5vOIkTSSQSIQDMCODmHQ29pddx+rv2o8rp7jRf+scYouVK4nHuNESImbosAfqzR8+XPzeX9tQGEncx+9UJxXXVlUNWd9lj6OWJFACa/2nlOtcBHIkAEiAARIAJEgAgQASKwicD79+83Pe1NNxtL/mzsRvaOI8ifPn2SOUwTASJABIjANATuZu0RR8qe7MelRnxYdRrs7IgIEIGlECgdQXj79i1C9H5S191rzBo+g7GTbjlk7xvZn2ExQOArInAZBPhjjR5Reuzk5pedPB3NKYPvgBuWHIzgsCFPfM+RBXshAkSACBABIkAEiMDNEfB42tnlvMIN7iucWLiyKh+POGT88ePHht/CSZtiDhEgAkSACLQhcDdrX/rGXmmnoQ1V1iICROBcCJSuNoKLKuPwxV9//bUm50+ePPGY+0A8fPTffvttTUZsqnBmRH0C8by82JzyLRGoQgB313B0wq4CD+nmK3OPncS3SXFMz0ZyqbeQKUQvf2MSoRnIGnMbz2EsJSkSQwSIABEgAkSACBCBCyOAr25IjzTL6R9//OF3UOGT4zwl2nz48CFW/ThjV/rQUbYvZhIBIkAEiMAIBG5l7XGN/unTp1kYl90gyFLLTCJABLojgPuL8FGzzX7+/BmmMvtKZf5NPa/z6N9oBM3GVZh1OMpSkh6ExKojW5KZROBWCHgswHkHfi9RelDa/LJTL2J6tYMTGPjD8ZEQ3IFJdM5nvQhgO0SACBABIkAEiAARIAI3RwDRls2NRrip/o1G4Pns3383B5bsEwEiQASWQuBu1r50P2nzc99LSY3EEAEiMAIBuLW4r/Lhw4e0cZgO5z2WRfca7/BjjUFs6TZA9uMqqYyZQwQujAC8Pf5Y46Z8nXbypDuy2F/kFuOmDrAAESACRIAIEAEiQASIwAgEPEf60nPDIyhhm0SACBABIjAOgVtZe2wVlEJtpT3IccizZSJABBZEAKYgu9eITEShPR/kWPT3Gj22XsrjpMF0sJDuLPJeo5Qs0/dEwGMBas8RXw9Jz09agmvPTHA9cMgRESACRIAIEAEiQASIABFoRsCzHknPDTd3x4pEgAgQASJwCAK3svalDUXcZKq6pn+IpNgpESACExBADLm0M1UyIIqqK+w1XmzLoSRRJTk+EoELI+Dx9s57wqCX4IhSLyTZDhEgAkSACBABIkAEiAARkAh4PG3ea5SIMU0EiAAROCMC97H2uNRY+jb4d999d0bZkWYiQARGIFD6ojKsJX7uarPHK+w1nnrLIf3JTe41bmotC1weAY+3d+qB30WCRKkLjGyECBABIkAEiAARIAJEgAhIBDw/34XyvNcoQWOaCBABInA6BG5l7b///vusgBCFfvLkSfYVM4kAEbghAi9evChx/fbt29KrmL/iXqPzR8giD6feckhvqXOvMUqWiXsi4PT2Tj3w90sWZ0n+/PPPzXZujtImPixABIgAESACRIAIEAEiQAQUAp6fKsCyPV3Lq3b4SASIABEgAisjcB9rj0h76ZcaealxZRUlbUTgEATwXeVsvz/99BOC9tlXMXPFvUbPZZ3IABIXC6anNx0ls0wTgcsj4LEAXNt7UIKq8McaLz9eyCARIAJEgAgQASJABIhAXwRKAVnZCz+gKtFgmggQASJwRgTuY+1LlxohNe41nlF1STMRGIqAYRaw3Wh3ffq9xuttOfB0pK2yfHt5BDy7aFzbe1C62DmMy2s+GSQCRIAIEAEiQASIABFYAQHnTZcVSCUNRIAIEAEi0IzATaw97iF9+PAhixKiRoxCZ5FhJhG4MwL4rvKXX36ZRcA4uBDKr7jX6LH1kduLBdP5AdUoWSZuiwB30TyiJ0oelFiGCBABIkAEiAARIAJEgAjUIuC56cIfa6xFleWJABEgAqshcBNrb9xDMm4vrSYs0kMEiMBMBErGAb/n9f79e4OS5fYanT9CFlniXmOEggkicAEE+GONHiE67eTFzKMHGZYhAkSACBABIkAEiAARIAI7Efj99983W+B3VjYhYgEiQASIwOII3MTaG/eQnj17triMSB4RIAKHIPD8+fNSv4ZJQZXl9ho9l3Ukq2cPpqtf1OS9Rilcpm+IgMcC4B73o0ePbghOZNmDEgrzxxojYkwQASJABIgAESACRIAIEAEPAp8+ffIUu/l6xAMRyxABIkAEVkbgJtYebOIeUlYQZ4+oZ5liJhEgAl0QQEi59BlV3AjHHZhSL+fea7zejzVyr7Gkqcy/CQKeXTT6Q0TpJsOBbBIBIkAEiAARIAJEgAhMRsDzST1eapwsFHZHBIgAEeiOwE2s/du3b0vQlb6RWCrPfCJABG6FgHG10fgy87n3Gi+w5aAu7Jd2jG+lymT2zghwF80jfaLkQYlliAARIAJEgAgQASJABIhALQL/+Mc/Nqvwxxo3IWIBIkAEiMDiCNzB2uNbekb4iB9QXVxFSR4ROBaBb7/9tkTAhw8fSq/W2mt0/ghZZOYCe41//PFHZAcJ3muUaDB9NwT4Y40eiQOl0hcwZPULmEfJDtNEgAgQASJABIgAESACRGACAje56TIBSXZBBIgAEVgZgTtY+59//rkkAoaMSsgwnwgQgYDAkydPSlDg7twvv/ySfbvWXqNx2iJL/QUso7rXyL3GrKCZeRMEPBaAP9boQQkKwx9rvMmoIZtEgAgQASJABIgAESACHRFQK/Rsy7zXmIWFmUSACBCBEyFwB2tv3D26QET9RMpGUonASREwrjaWPqN64r3Ga/xYo7qfxF+YP+nYI9ldEPDsotEfIkpdlI2NEAEiQASIABEgAkSACBABhUDpjLYqxlN9ChA+EgEiQATOhcAdrL39AVVjC+FcoiS1RIAIjEPACMKXrk2feK/R4HYcxN1bludo+GON3eFlg+dCgLtoHnkRJQ9KLEMEiAARIAJEgAgQASJABGoR8Px8F79FVIsqyxMBIkAEVkPgDta+tBMAWfCDYaspJOkhAmsi8Pz58xJhuD736dOn9O1Ce403/LFGyEPuNXLRkiooc+6DAH+s0SNrouRBiWWIABEgAkSACBABIkAEiEADAnf4+a4GWFiFCBABInAxBO5g7UtfOIQojf2Diwma7BABIrAHgQcPHhjbVdmvNC+01+i5rCPRmXmvEfu0r1+/fv/+vSSgS/qPP/6I7RjCi2WYIAJXRcBjAXj2yokSP+t01WFCvogAESACRIAIEAEiQATGIeBxtvljjePwZ8tEgAgQgTkIXN7a45y6sZ86M6I+R6DshQgQgUEIGOYie3n6rHuN2JbDzuogEFWz+Ir306dP3759i3MfP/zwg3q785H3GncCyOqXQcDj6hkG7jI42Ix4UGL4w8aQb4kAESACRIAIEAEiQASIQBYBuTzPFkDmV199VXrFfCJABIgAETgFApe39tk9gCgaxtYiFEwQASJgI2CYC3xGNf3t27PuNRp82gA1vP3+++9jLdtYx2L+hGSEd9j9uLHk9RDgLppHph6U+BPfHiRZhggQASJABIgAESACRIAISATScIl8G9P8HFGEggkiQASIwBkRuIO1N2JHM2/vnFE9SDMRIAISAbl1JfNDOjU1q+w1rvxjjRK1hw8fprDuycHns7/77juI7ccff+RnD/cgybqnRoA/Q+gRH1HyoMQyRIAIEAEiQASIABEgAkSgAYF//OMfnlqPHj3yFGMZIkAEiAARWBOBO1h7GcpWUuDtfAUIH4kAETAQsH+yMTU1fzPamvkqpczu3d5TtetWvVWboN37hcDevXtXRRILE4HrIeC0ADffj/egxJ+0vN7oIEdEgAgQASJABIgAESACExAwftoq9s4QbYSCCSJABIjASRG4vLXHxU1827Akne6R7VJHzCcCROAaCMD7LX13Oo1Ur3KvMaXMEMbM694fPnyQlNAiSzSYJgK9EPBYAI4+otRL39gOESACRIAIEAEiQASIABFQCHhuuvCX0RVofCQCRIAInA6By1t7O3bE2NrpNJYEE4FjEbCNxqdPnyR5p7zXaHMo2dufVj/QeI1rVbisiT1UzD3YlP7jjz9w2gV3obCDiy/E4pfeAC8/CyM15/3791ADYIW/gBWAAlwACn+jVQKfzUTvOHUVCAjyCuSBBgguEIMjBiDmvIKzPaHALxiUchmRDkMDfmdAOxwEC6MDYQUQ8OzZsxH9Otv0OMQTUHJSq4rR7AAQDGcIEcMZ/6FdGM7BqgSs4nDG0F5qRNMGKmVe6hFHVqFF0mrFaSJqFBLBgo2esGxkqEg2Pke9jXYpKFIwTSAmzoBwM8I8GDwf6BK+yXEUtexXIQALgOEfXPoguyA4CAt/YSp58uSJqrXO43yzAG8EcOEPQEHn4zoo6HkwlXClzqjkYSyDNbgZgS8wCFnHuQB84e/YiWAd3StRcvmbLiXGr5ePEfHvsf734CNJ24iBgF+xGTrMYdzQBTrFf37F6nraRY4ugMDlrT0MoCGm80YODabCq+jpwQuCEZZLY7h5wT1+/vx59ykAey0IswffMnQNBwwkxU4x9VwY9k25HFWAccheyEOTjaZgcP5jyfnXAn+fP382KE5fYetlDtWwSrJ3mIY5/Y7rBb8KGeyd5CtNIzbx8ePHcWScpeVXr16l4Kgc4Pn999935wj4Y2WCiVB1Zz+CGOwWY0HVnZ6hDaqBVuJxHF8gALJ2oo2SQ9EoNe5ECea01MJR+TA7HmwvbHbahjMGQhjRB1pj2sCjRo3dL4wh5h34JCVrWco/SqOoSLZAD3kLX7rBzQiqBZOOugtON4cgeUinEJ/fAmDgYwzCiziE1FKnk80C1LVK4QHvgZNvCbRsPlgDmB5HK45fOGbZppiJ6bU0gcr8cUsSiqALAhAQVsRSZNk0bMIgw4hRKXvkdNlFrGyECHRE4A7WXlohlUbgpSOYizQV3CE4vYrZ0iMcpy7uEPrFbOLsF8W4hpqmMNz+6A51aTQhHwNKdvcFHozSc17hqNfLly/9fcEp7H4GIdu7IgyhvdevX2dLrp8Zz9b5ScUMhFjGsScvcF4bNITzueGs8ZyLZegXUYZw/tGJWBf1wAFMtPP27Vtnp6VikB3a+Y9jBaWiC+RDOXGwaJOQEcYKh1zevHmjPpW8SQlcBJzaqD0Y/sMPPwRl3mx/fgFwhLkBUPQdXyc1O73wx9G2n376qVa7Sr0jkggBzZn7QANtYEkQB+bDXgWNCldV9lCCOaL7eM/SQ0XKwnJgJrQIPgYmoyoPp0TwNEUqEXC3fAwoeHfN0wrmEbgih4NWaxbgooDrFy9etFGO7mDu7NP9pZZXWAqVaEM+FqqYFDw3M9JGgCrq9vX60l4Oz4EjCtGH43oeo4eSHjz9O/1AAFDjf/gODSKM0xy5w8E/hADMcQgr+cc7pIMJsfuSGfGT6KqhCyzwD0GDnRKB+yBAa69kjUDE06dPVWZ8xGR0pfvWezw9YLLHPcYGQVvwFo4EnNvaiGKUIBM2AieNQ4JsOOfhJATCswiSr7YDBY01/OT/iNjLjcej0p5zZ1GT1GbpUJrVQuKkZxixaqpCOEKNBJzjo071gmyFfyAMy368Gip3LDkkCP40CG6mLRyH8fflKbmHnqEIq8bh62yyA15UrZ2PkBS8is1+jQJVQwNnaoym1nnVrMCpOM5odlIu2nIgbkxVI8SKwdJRRiXuaANLyByVP0ijRs8RVKSjFCbbL9wMSHyEXYJjhsaznTKzFwJYg3QRH+Ym53IGxeDndJ9xZpqFXjoPC9xLjr3aAUlhB2vniIar5iEJSEIZnJrjaXBOGZimnfh0rz4zjjEH5KV6Qdy2TWSwSx0ZUQtMUNWxcTZFBIhAigCtfYqJbQ8vY5fgnzQHneR84XePI9Twi/Z7YpgvYoNMdEEAK5dmlThw+wOanLVj0Mzua7E9ONuhexkh/6893fSqWzVEwVuvfu12IGxpfZC2y6/5Flxk4YXKwq5hpQptwB8mG+QofuNjX//bAxSGk0EPBqGnkbYyQCMyHhPACvmgCn9IGMYLaKNMbddqTRL7RQINojsICFLAIh8C/TcVfyABSlAxK9/YAt6iWC09k8sbso6M9PWHAGYJN8Ty0BdAA9pBlEggJxvjgxScWBk6E3lcIeHnyGAcuGVlChCCGgcdBshZVAMO882OwZHzFfgyxrKUb9TAe0IAACAASURBVFQzNaJhkzdVBao7NO4JuUhSQ5o20KkDfYsFjSoZKykmlMkqFcwXhhIcp+yQRAuoOGiOoCL1VYY9rUGRNg0LPCsMc9iW6GmgR1SEjQpahHkQjRjaiOp7iGTdEgIQgTFXBjsAuQB/OcOiFsYgMrMiM2ZYCF0tI2E9elkJ2ywEmlXv0tCBEpBXAkrlQ2NlXZlW1hIVQ9fGFDx02lWU24+gJCtTxSCKAW3whdYAmuHKYuwbqAJG1R0EZJS3iZ/5FrxLTNZJnwK9mZLq1demnbR1oNcYx1iTHWH49GKQ7RABIpBFgNY+C4vt+ffy67JdT8uENyvtrUyHdU1whDDt4g96gvI2LPB5nMRnnUy4qXC8VadhGWUsxocGt53sXKYYpKy81qAVkLtcJUFGhs9grJIGAaU8B6nJSIPUQf02NJvV/EiwHEHH75/Vzg3TBA8zESFbTcBOnYDKpiMNwwz52RZg5iTLMg0xZasMyjQCDYGqQWqQaiPgwsyUsgkCJD4yXRUKgZlDeVk9pCE4aGBJUooee8CjwV7LJ9Vvl0fAm7Kf5jih8JCU9TAgBaCUlXVsMxU6asW3dsIYXCmzB+bYXHjeZid4OeuoRoxpfrLZUYTVPoLH1N4qUYJZp+1CMVtn0JStrrX0h/K0gW24jailnBClS/ER06XTPKJYabhhJurLAhWpL557WoNwDdMUll5V7UORoJzZNqFgVU2x8CYCm3YAmG9aAEwoqauZ9QxTPyeaGufkZXDkNwtQ2tivSoCRzbkPBbITKLBycgFwUg131jUQ2PkKAGb5ihCBZrgiNj5oJHWDs95sCUZ0ly2/k7vu1Q1ljojNT0BG3Tllg9DV1MQ1CLfLGFeUdPevKG4iQAQUArT2CpDwmLox0irarkK2wdUyU2cGDDododKKGC3A8d7kNO0a7pnH2md9MHTKBdQm5p4CWBClar9+HBKDMSVbjlakoTkeBCaUMdZooBNDI9Jw/F4jlnMKR/txmllU8jZ0NKK5VAIjTSEJjmwLmFaJLcxcVWIgxX5LCc8c0CAOtTxADNdoJJ1jIrWYbIyK8VV2SxV1G5Y6huwCVSgQ+10q4fQOu9AMEJSIAQ5y/ICntjUbrUup3QwXRuU5MGErfMpUmoPBqywn9NmeGo3xPtPspLz4c6A/qV4pOcJc2Dhku8O8o9qRj4C6+7hWjNgqQRuYldr+zGyYW4oe6baZArTBiKlBGlruq0tUpP1q0KWFrJsRJN5mlCRVWUXlallCtCeNoarGUWoEqoZt6oco52fTH9u5BIPVkizY84uhuraOAZPUxKFKFVaAIp3g0OxOBPboQyo+CSbSVSujdCJIUUWO6kI+VnW3h/HmupC4JHiRdIpzM4OsGBDAqLRNZZXoqwxFKgJluGBG0jLMIQJEoC8CtPYpnjCMtulLq5woB9wplxLMwklTbq3NkeFW1TqoznhgoAcRoWzX67tVNp6Hv03twFnikNAfe7TibZVuD5WFbVswDGPvx+81pms5A2i4kpH0oYk0wrvT9RxKbdo4NECttDHSkJmWVDmqlpRFlQ1VzVY9Zo2vpATpEbZY9bu5PDD2SEChDVd2goR67zEiqKtQko+QbMNWR5Xg2gqrVZmkOaa7rMyzRtwWU+AIwoJBAA0QUDpAkONkHH2BWegV/tBa1V/abwQnJkBeVZuhcKAHyo/Ak5ORUjEABRoiPUig8VJhma9qyRY8ApJNTU6DZfAoCU7TwHnP0ENdW/r7BRdBow2MUByVgKdhDIegXSiwU+jZCQhqhvwujFORusC4vxEYn9QiIQcOYS+fNmsDnZZ/P4MXbkENolSObScgU0coagJEac81oGGP5VELq00lafOxQaHCCkz5XWuAYCOPt/O1DlCkMTXJJiaFBjcj9S4kd/aaAr2DpPlQ1PYIrducUiWSQ9OgBKuAXvNsLRQXLm+PjlqZwmI0jKYAr7I/Hd2qC4uPrBGBLgjQ2isYlTlSlvAUM7jiKD6m3gu4s3cHY12VMMI4pRiUCl1WTRlwuUtLsyAgeghKQP7HdBWzudAIjRteYkkH/FQ5S9paEXRjGjEemqH2yqTIx6jGx+812oRKopFuMyIevGQZ2C/VLx5lgfXTasz4pxND0SGpOYwr4lNZIMcfOHDSrIQOZuMgMVowSDVawDSTqr1c4Rs92q8M8QE0vxrYvfR9a2AYRd8WU5N0psEjoLG5mIQOGC5IJG+zHUlJW9qD0uEzECCNmCDhN9eG3k4zOw1ygROfDmSJANJdhAIFszsCJQ30qyq0gQqQ+Y+pmVLqhMf9xjDwlXrkaNw/Zg1wqEgGODNfKYMcdcm59KoiFWoZ2w+J7k5aFT2nLoyxacyJgBfTQdwgbOBUCQveRWhE5SuBhsdm+6MMDlhAzibxtueTtpBG1oBkWqzUr2dOB+Wl6oPyN6naY7dT7yKqlu11BH0YxPKBzW7usIYBeCCF7FohYFvLrB3bzITl8duNSE86mjgPRnCYIAKrIXB5a28vKvd4DseKMrW0cFeaIyEw9caMgL4UswjsyPJObzY0YkskNIsyqkc+OhFQSwa/hhtexDSfXypVKd2s5E4Aq4qVggyB+EjqwVtoGMAlNLP5c5y2VOGQU4X+sYUxtCR6UAU/PfbOygT8bYsf+WpYA9ggKKHHEVJVK5IXEtnZAst4VQyWMa7t7e4236aNq76cfG121KuAU9w78Um12hMvS10ZBWZ89LS2BzEnSqk/tKfT2roqTFllM1MBRWyRmGB2aplFeWVmJcEhDcPb0UxtauPOMQKOaAMb1KBXFYhPucipRqFA3zGenS+oSEGmWXCkUFabTJUqquEcKc+6Japu26MyiVXL77YeL1kLigfoorzSBOzA/plFzblhQb5pgkBM8+kZFWFxDh9Fp0JDKTPatAvYCuMJO4b29xtJmxL5VnlWikE87vc/FeNQAxCgMtN+kTMtBCMBGZ1WipplHGo5mgy270RAzTtZebVlVgVPQC3MsjKh1BOnEFmMCByCwOWtfWkhEEzifufhEKml8ZD9XrHhaKmJIF0b+hfmztkq+GCHYHvqThW854pDpnqV9Vv2r/46itheoEXzcvBeozoakIVVZk6AOGtuIl4dJTSoKbXYrg332HozwW8+ZH2rRrjfPNlwpetw1RF0u++GBJRKLXXk8AndDVK8tmY94gbZbY2HWqmn5QlywdTY8T4JbIjT7SHSrutBKVU2u82+b+FpSUBq3T57HE0wO1VoQDcwbCW/aXoEzfZ0WWvqFcvKNNEGKnyGPtqSDdo1QqPAlHLN0dfOjqhIQ1XF2TiEmBol5Ki9GWdr/mLKMJ7Ic/bzOLSkcuBTIfbyGFMPR43ctOuQg2INCKA72aB/frFDgdLtUU4IuqtSv03kJf3NG6610KX2WZKBdC9KlMVAs5tdo3doYy1H65dPlwwKczxWqdb6LJ+Xwqphm8pxM8dvqWDi1Oqb8eLz6hUpvwkCl7f2yigpi+eJhq2mCaml7eIVKx9VASUdLQUpAnROiGxvVvXobJPFIgLKGYCYINP4djOhfGAljp2Bkc3eUQBepeo0fVzNqbBVOoK2K4jvwc4uY4tWoTwB4pKk21bXNu+D3qoNktqJRIWKlAjkwn4Q/Z71rd/7dxKp9NAvbnuYAT2JfxrKiePQSaen2CaAkiRPg0PLbFILDPeEM5Q+w4Y4zx95HNA4OkbIUcLuQWk0DZKeNK1wdoIc27HRnmB2IiWbCYxiZWOjGsTEuDiUwjn2GBJ7DCNt4KboBxXwjG5MNIN6TwP00KU9fVGR9qDXpS5WxcoyhMc9M6mTsHSx56zIYkBg81BR7eLZRlV1tzmvBS2y2yy9VWsrvxeqKqaKHQM9AEe+rbWZTvZDF7WNl2Cx85UtldyFtIx/2U1tvlWBNqDhAWQODpvE9y3gYdyvwH1pY2sSASitR1jpwKnK8fjV8KOU/UEXtesgyRrTRIAITEDAY0BObe1tW1e1GTNBHJ4uVLzIY589zaJMasMjengVGlEeqT/ylkaAY+PZxBlF48R5UDE1lv2R/ECPHV5D44PIjs0qxc5qBeJFsfwKiVK0IRAfYw67gkr7+VSakUU2Zo6GGKum2JdK7Od0TgsqatmwDjRMbcBktPnbJABk9A3lgyMp7jg2PCJTs45sJ6Sj0qIXpe19uYjUqviRQVKscmDCI+4GNQ4cqZkDj07tVQHTFEOVE6U8CEkPSh2jTrVcqFHQoNibDDoFV0t5bfnNwQXFGCqITW+1AXyAQBtYqwldygN2j3PZJlM/henoa15aU5H8sA8qmd08DhPW6NAn2ofmKD+ndr03CJb1m7XXbJAggO0+D6ZjX/k26rHKPZaYS62oakR5F4oePIZYj9qW8weAApHG6i/tETnNTqnExE5vTg3daagFATg0zxQ27we+VVNYVvrI7D4SD2T5vF2rUZ8VFiwPhhLWaFBvGBP8Rxo5VaYPhQ1Vz5ruoQuB84qMlBOBdRC4vLU3lgPBWq4jCyclykuBZXZW9BRTjasJBfEfhWeVT77p0anu6GN4RBbLYFqXADaETTZdgtESkfSX0vFsZWT82MRmTDKQd+Reoxq0JWRj/jiI0bKhZDAQx8rS2bvCE0bQWVEWi2iXEkMjR86Jvy8NKpZRpWaqbgpajKogId822EEpJiO9OfL7zs0GJZuvnOI21nhGF2perxrFqq4UXDYNB8WgZOcrJ0oY/js7aquuzE6bdmVRlZl9h3wbp9mAgiQS6XHjOtKsLIkiAI8N/pCyY7SBEe1xCYjJ8DqiWIfalsBdur5qVmMq0jiFcbZcsg/NMvX0CxWSm0lRe5GoMiaevi5ZBihJ0LLpEVO8p19JTJs5Ur1UqYQyKZKYkIbiqTJVzl5Qp5L2pt2FnNEbCZsuaO1mqmfUOF1NiUmDs+Gh5MAyWG5IBrPptsX1gUxdsmtbUhhBGKS2fuItbJFnwzKoAdpE+WCHURerElierBc3+vjpJQVKpojAZARsGxJG/amtvXK91HR2OtbS8GZfr9gO8sDUK8fM7weqQJkSRPZx8lg4dXcK3jPGIVPdzmqF7dLMFyLoydIZMwPBR+412qM6EhoTfW0KRIIG4SmWQjOxX5SZL7+GHpXH7DeCsS81XCMCMtG28RO7sBP2vBjJsBupfSuXCrVTbxqljUTGBOhRBy7a4jVOvjZHPghbxFqNE7dyCPDoRC8Ui7JzJsBIVftVhT0o1eptFQF2YaXbDVAcbnZsBsNbFc3MKsbQcR2J3Jw3G6KQtIER3jkJWGCJeVadkDknYpVqVHO/kqlao8TJdL/uGZPF/sazLWCBBEGXFBj5Z/Gfs9zNyfQEvBomVifxtviUZNv8f7nIGmEWJJFov9a/dS7yZS9tODglopZyst+QBp7OpmqLKXcu7VrmwNrXtr9+eY+nV7ugWJ/rM1IorYpUSzgSDcEijGgof5UxlJ3K9H3UAzgDtJIgJCZM1yIAVYQiQZlrp7MzjuWjaL68tbcZPN0MLheYGFDdvWJjAZWO3yr00lV22qDMqfWTjxpBi/SrfOYGxTg8DukJgFSp3DTRSL1N01hegZIj9xqVcqQkypzmgYd5Gn9QI/zBm8SAh0TRtd+nDEhNE1tbR+BOwtWmkR5r2DCG/Rx5Frp9l9kqygAC/NSipIdgVQa6V9VFQ2GpCdn0UCH6CVbIZEltELcyLLULPzWUslSpTFgYP9e1JT0oTVCqLNlgXEJRC3Vo83Czk2VNZtr+ekAAYpJVhqYl5tk0dNhPAG2gH6suJTFq1JIpK8S20dRAYbq+arMnVKQG8PtWKekVnN6+HYXW4FFnVVdmzjSMI3gc3aYaNRK6mB6KoWeJGylpcHUUg7W8oHzs3ZNo2AVMDeBmR+O0wiOOqvm9ilTPiI7g1IqyipKjCqvlQ2RWJgaZ06NYPmO/2TGL1eL+oYEh4NEBqQ8y3RZ7OaMIGlbKEiimnQjcR6PmjwLPSD+1tbcZnLbG7CJZ5QqOkEuV/4PIlZ8vj18nDcIlnSs/XFUl1UzUptWHxyE9R3bW1Ap7Ny0MkyP3GkthETneVkhXKf1RhdWM0rDeBuWqkSz4CByM49GjEn0nGDUB1HLnsQ4SxjYjWAu47DGbrpoja3v3lx8hbuWONACuQmNZAGVmQxd+iFDSg9JRAlVo1w6fgMPhZscWh8cFGa0DikJ0JzUwTVd5JLSBCt6hj86NRnhvDWH9NspTDceQbGiKitQAWscqxjq5zTLbtEE/U8uT5lTZIrvH673FItlepwFPOABDGfc7PA0Hv0D5TLOAvhqwyu5bpJocc8aptOdU02hnb1MhIw5ty8wGAc2s4vG3oTAzSWJfKQKpmNqclrTlmAMpe9YmcTgggbGzf7MzErB4Qq3+JA5M90VgtM1fXNPGkZeakVRwp7b2doiyu80cJym1uhnkFfud4VoCaq3lJZ2rQeqhpum21a5qJLUDyBkqlGyPKnNNW2QbmbAoO2yv0RmnUEDPf5wcRG4bimpXv9YIxk49i8xxnrRTJfqOdulqgP0IhTPhQSwqLQrPCR/HHkuJtoiMExNnsRHiVlGtttCYk7CIbdvE1helcaPSoFMB1YY22o9IGolDGARtmNoNqsKraeM6ysITkfSbGtrACOyExOY+cVCqvtOczVeqTm0TBBXJxnn025JqNTg2HlI9azMoc5sueQi4QBk5ZEoTzVAHI2BY6lrlt+2xSR4bVBFVFBmlR3TUphL+AFPo2j+3VtEDm19iLeZPWJA6xzVIGoRDFWh9CyufNsKuEke5o32ZPW9r6YCF0o5jB93BR0IXWOPY5miCrR7HZm3LdoRRDRk+7kGATlStcnrK38Ha2/bqRHol3UgMpUELZE/AJwxkzAgeHYtl0hO9hkFoDqbF7u6TgDMmkWyGzh4poYtxjp/H+QcNa7rcpchDAC34Zv8thTQz/fe//31md8192SA2N9u34tu3b2WDmD/kozP96dOnP//8c7Pwo0ePNsu0FXCqxDfffNPWflrrt99++/3332P+8+fPY9qTQHUPYrEpTGMPHjyIj4MSoGqz5SqyN1trK+AU95MnT5zt//DDD3IgwDVxdqHah4w8s06oBTP69ddfqxY6PnpYALXjRqXBy5s3b+Rb9ShfGen3798bb+OrQxj85ZdfPDZhzriOUCDhWeT/9NNPskopTRtYQmZE/osXLzwjGjO43+7tp1NOgqG1hw8f1jZLRapFrG95GKuSanV0mSTNHz58kI+l9KDeS92dKP/Zs2fp0FP0Y3tvqIMRunMuc5zFJAszzYI/TiQpRLoKYcSYRrjx//znPz3ORlXESrHpfHQOWDghI3BwEjmoWLqJle3oEHc0S8k9M5VzC1V0riPa4IJ9eP36NbrAJItxGsK4CDuqdSLChVWWpI2YdWqp6P86hF2PkgaH/HogdOfoDtbejvWdRa/evXsnXWU4ooMWyM7tZ6hi7T1Fp1sVlFxNcN01/0oNyqgv+GqLQ55i+wMT7pout+0JhJHLvcaNQdewut5occBrZZgQ0GzoRDWSbWEoGqVImaSk72BTwbJa7n799VdJm52eFj62fYtApH9CtZna89Yjbs+eSqABvoicY6An8COb7bLTjUAvQ5e4YM2DUq3e7pGarCstBlbdiJzKt860Jz7oVwNnp55iCJJ6gIWqDPJ6DSI9bqsHWHRBG2jg3PcVbJQcMqXGMZRwbKL0dkR+uuRuGHFUpBGi8bdpqJa9EvB3IUtibSYfjbTHihrVr/oK1kANmZRTmIL0znFabH+Oc7w3iFLxWNuC38feuSnrdPlwtgy7DvsBT1sAMpuuOxYRE3a5xilDyvVqOR59c+KzGmtXokc5t8bcN4hr7DjCCZcDFocA5i8EBnHnbNZzNsLZFIvZCGDesQvwbQMCl7f2MFM2LCOWBnaPbW9lcA8tjDtxJXc0DVLhrdVGF3EMxek5YHa71ZkVA2fPKzn7N8ch1Tol269TfNm6m5krR3o3iQfsRpngJnGv0YDoX6/WH/OIWUge2i41ogXPYKuNFEjCNtPzB5tasdRy5yE4cA0jNS187NlHXOE0kwc9p0QQ93z58mVUMBi+PRuNaAfC2nTCINM0Rh9p6JXoiFIvkkI7apPVGapLafCYnUPWtOhUhhJSypEDJVHmN1use6bHzcU6anOlAcJoA7tLJ9sgTsRLG5UtEzKl62wU6/UKSpIuuRuiZlSkXhJpa8eYKeyVQFt3zjU5ZkmPsWqj4by1cJDFYw0QYZmD3uZMB6gx2TUQo6yZ06OLkjW0OpZBAhq+c1MW8/imy4e1lXJ7JA170ti/TI2wahA8zllEbOIQCKsVpWJnzUePS+856bUmd9egCh6LtFejPy2TggYC1EYjjE/bCe+08RPl4HQpgv4jvIsTgTCaVFhj3JedcMRkNCMLtn95a78ZDDzF4IVvJg0+Yk3jhoNzXdMW78IaeRNwlGk7tb/g+JpAkoq/tckFdKrwRZbyoXHITf8fJC3rcttLhjCm/pbFdHQmfDXnkA6UIGBhM5MlOJinYG2RRkIarGwVlbmsaCWdajHfNticS+i2xiW1pbRTJTpKBD3K4d0QFHPGQcCyx5CVkKnN94yszQmvttPa8h3FjY3Gp0+fRgLA2s6NxtAUGoGySQ2JXSCBqNOEuE9HlCTxXdLXMDslKBA4KIleVpk5rmW/SEPPN6czkGdHQGgDFarjHp1+KmzO5JVGqsMNkywVaZzmeFq2Z4pNQ+HpQpVxOuTqPLJq5LaPHmsACz/oCl0Kuyfo1mYWpDs6zsfu8l1TgIAFTvbwEyhHFw0nMFKo0xwcQ1GfgUrLIGfnZmq2zWymFFm2QMgchIbR44RXHq8PyjCBEnbhRGDauAj0YKrFRqMcI1gMTjPUTkymFcP6An/AJMwgIzyNabws1VEI0UDTGs73LMXIysRc3tpLM5UVhNONz9adlqkWEUMNvtOCNTjDgAtbpLCTcP6ziodDM4iqcbxX6VWXOKTzA6rjLpc7vxLUpnVVeLYV9lxeOmav0b9JEzhH+V4jEAeKMc7RIP42DfGyoo0KEdiJj5g52k58qBEbG5QJoNFLCrLZkE4jnmkZ5HSUCBRAdlHbsh3dky1jKdImFNmIP72p1WjKYxr8PTaUVOCXWtg8QZzdaOyCNlQdMSDswUMzYTFwUgGgYXxBTxCQGjcQJBQelLAm6cKv7HczDbMjaUPwpY0Gj9lpCFBu0m8XgFJ5CIMmHHjrHdq46RZnPVrJuxQi8mkDJTgd0whFecwyehy6jspylKp6w4kiKlIW22mZtvvk1L0qajenZrQGezJ547yKhaMK45TSpmUGbQ3DsJkjDz21swOImWMW4CEg3t3Me6wIpw7+HnwbbDciJITpFc4V9Hz0RO/ceO7CY2TWSCipZUtedb/NYyo9pi8LGjO7IIBxijV12J6fvLgG/bAGUkkQf5xw6rQLbuMagUQuefJgHGJseQUE5EAu0XNqa7/J4OGRwBLsMR8umQx0wN4ODb6FMxOx92wCYcBmGhAoQ1wRf1iyQTpgDa3Bm4IT2Nxmlsg7ZKrtD8A4NA7Z1rhHEB6Xe4/WeWjYUyacjDFagKT+K/zM9eT/VatoQDyIPJgVe/2MAoO67tWsCk3isaHlcPXTUJTwCsaxoXFnFc+Rgb6aoJSwVtZ2dC+CiUHoRKBXMVulA2H48kmv7traUeBHuGQCM4fdOD4tIssD6s+fP9tVzvXWgxIGznymZpqdyboKY7g5cQatO1bZPMG+TYOpFIw2cMRQAqrSTBlpmO4RBBhtpr970TZhUZEMkCe8UvgrHWuT6SbZdqcwPrClm43crQBmDSWd0uM09JQf1ZEepSGD5pehC5PR+qlcqRL4bSu7NuI9Kwjs8bQ1vnIt50y9MgukbSgCamgcsvgayiAbJwI3QeAO1n7Tu1hf1srkwlkdR7MzEn5J52ccquNaVurd7CSXvG6ZPzQO6YnmYTE1DsmdLW/aUgzbY36v0bOLG8WsbE3M35/ArRRcYVHr4dgsAjQHXluJZNgJtePl2bFLG1SNpAVCztAj6h6V6KsJsscGWW+OrgCasoYlbDvmewg7/KyWBL/Eu00kjjvJT6eiEbQ57uBJicih+R6U+g4KJzvKYrSZnfRCVbZ3z6n/bMW2THQnj9GVGsGssb6ybZ5qlApGG1iS9c58vwJPnixwNV99nQacltwhGwQqko3P6Lf2SIdBc36kpYpO/FRGaY2EWQl+CA/qpnh6fqYRtTAMp6EnB29KcMjBznEDParl2vWUx5UFYUMXJiVAuuTjtG9qgbMtt5nlbFObmUpq2fKHuJ1ZSjpmOvWtY49s6kQIwM7IoYFVDxahJ6KfpBIBIhARuIO1d26eRUxWS8BBkiYXMYqh96dlXwYUl3R+DH6XfdUlDumcxP1hnAa4Bn1XpoGStioYmHZFhCAO2Gv0f3wyUD96YJciJvZWh43snLdAUuooVt1t4W9P0L9tO8GJA2YUT3y/oyYoJWxo2TMtQSLTPnwUoAZfHiRBmFM0I4op8EtdGELB9CBNPywdHMfaSFap30Xy96M0iBEQNs3sQAcaQpzNjEOvPOMa7eNoW3MvXSp6hjk6+te3Cwp/SsGM4VZoQH8iL1vs5jYQGmXvA0XQsG0z2YJB4kqLYEgbPghGRYpCPCqxGVNwbmnU0o9vAeG8Z9xxhP7AUcQZRmxtzrTbtWQfVR6wOOeXC+wtKbPQsILwYNXQ7FHST/t1bjyDx2mjCSM6pTPNGRryS7ubkyPd2lKP0daVCjD/kghA4eUvuWJIOmOUl0SDTBGBsyNwB2uv1ndKZJs7BKr8/EdpctH7aK/Ys/0MMi7p/MwX7s4eZ8Yhh3rgznPADQG6nQh3rI4AxQF7jZ4FpGRyAsTZQMyEfiWbDWmFZNuqG8Foz6Q71MorRkpQdJSImlQaWvaANn9DQvGVRRIexrTIRZaAneLG4QC10YgGJ4fpcl5mqwAAIABJREFUs3z1zfSgBFG2HS/YQ6oirM0yIKTl2YNpa7yZO2d3MBfzYVdMbe4uhPIGyMpW0AYqhLs8OjUKfWWdkC40ZBvBIf10CvOcOkpboyKlmEzOMYZ5oASyxo+GjqAKp6lgzMM3WLD8QwSWS/ESzs69JZzPmOnPpHYgpb9hdphjFhoIS7k7JOe8G89X3W9TGpvVivWPIGfJZuYeBGCN5aqHG417wGRdIrACAnew9s4owQriyNIgrS4KjF4jD/KEs6wxcycCSjf8kRbZL1asqh35NqZlwDlm9kp4tA5LwmOD9jaznp99XX2vcQ7E2fVqNtNGfPJbNUjaBpsnvIgtjaHxI8VIFsa+mqB6rDUlzpMItc1mGa/KVHxl6x6+WvYQWRI3IpsyYAfNhMs4MzCXhXREpgelQ2yUIqztiIP6+kEJwJmfR0Ms3j4GGImcf4Ygdh0TTlKNTQglx1pjRRsYZVFK4I6gU0xoYZqqw71Wh/QD/RjIbTRQkUoKsFT+27dvGy6tLsXCqYnBGSnDGkvW2jx52YI/7TTjDZ7GHLMwdGHih7GhpDNwNnrxpSj3OGa1roLqYtlHT9DnqvusywrlWMLgLGF1KRUDlpA3Go8VCnsnAvsRkIO61NrZrb29/PTsEJSQmZMv94NheEdvt8juSgw2eMKlppi/BwG1vmiLQzq3P9oCI07uFCPZWotr3ebAhCFafa9xDsQpUljgnWsDA5Ni21UbdUs9q+ijYx/zB5ucgxvmMA/Bpd2yLMK9Mj2EHe4/eYhMB35Y9cm5IWw0tql9L8DHtdOG0jh6si03mx0px2zLyBxtdmS/uN6NWLzMKaUnx/6yZGAsZPPTTGno1Fv5ijZQgdPl0f/7i9NUHXqOsyapbcFAbo6gUZG6aMueRpxRA2xvYG/G+K7yHhpY10bAubeERqZZA/SVmoKUizZXVpoFmJd0kZV2JHM8hB3uykqCq9Iwtp5YJ9qcqQzozkNV6pxX8b5mYadVPPyk5proXZIquNkQtxwR0Hzn4YxLAkKmiMA1ELiJtT/7vUbpQ452hKASsruSnl/S+Skxe5b8oXHI0UfrPCuds2vdAd9QhffmPNsbtHwaxIggy3E1rV/ZaW0axhdRANQC8Z7Yfdr+Cl8yPMTES+j8EeEI4LLWQa6LIrUqcaxuOy2AIhKKClWX3GF2gSW56kZjG0pK0IMe5dhpMztYrnu8utHOpcTHHwj2l5Tt903751BjsSHlSBvYV0BoDdeYPEoe+p2j6ri5+/jx41R54D94ZrQSRFSkEjLT8oMf6OkOgoYOYMeRMVMPXL3KYG/JaQ0atuX2EOkZ+MoZc3YnzUKDnzCOMCf9Q4v5vYjRkQ7JptMmnOsYrmTQSMvFRakYJsraLfNSU8xfHIGw0SidJdyccA6QxVkjeUTg5gjcxNo7fc5llQFxiRCZhws69G4ZEPCoBIpd0vlZVgEMwnauL9Ayth7k/F7qa2hwBpHtUr8yv20JJls4Ng1D9LfJFHgWkJKkoyA+ql/J+2YaVs95PKfUlCcE0HxkoNSpyneqRF+J7ITOMy31JViBln10LoSOPZnbIG58+U2FZrDqa76Fk4VutUwPSnDCDtlq3Tl2ALXH7CB6Ps2rgxX1XO8OSjLU83DqocdD2mxqpxxpA22EPUoeWpig6jChWLZlV56Y32Ft9oRQqUi2Jkx4G4To7wgSxx9mEHgp4e+QqcRP8NlL+g9zzNxbAqrjzPglzUIXPYSj7pzBJ0wNkiPYBPmYTcNcZPPPnun5ftqxS6ezI3wi+rEigKylv3T5JeeJpENSicBOBGjtAWDYxtuJ5NDqOB2Lv6FdxMbv7PxEEE6U2Lm+AKeeEM1oD9yjdaBhT3xmjkxhTKS/pDrFnYel9xpnQqxguuqCSmmAZ7CNjn2cbrA5t/Tmq5AHycmn5pW+4dFDZBz4OPSBrR0VDsOv5V3+d6c8KM1XsFSabTmejb2ZW3rOr6eC2cOHTwDcGalsk46nFm2gjRIMl7JaRvlxAxlkYIo3ZvnDI2hUJEMx/K/aguBwemGKgzUO+45oB9qIVZy/a5bcRABK7rcGGJKbDfYqsOzocxJ20h9r9Psb46aGrApd2+3MshwzPSMU7l8sz8RVEYDXhHEnI0JYjOAzFVfll3wRgbshQGt/N4lv8uvZfp7sj23SzAJ7EDACI7HZ0XHI+7jcS+81HjWwEXa5wylv580wDrZod0LCYx3ibpmqO/TRQ9hRYyoy7iQSB0txlzGEQWNdJH7++efR31KQ3R2VdqJ0FHl7+nUu2kebncgCNM3jc4Ty06iK5GUTHrc4VHT+kFu2FyPTo593toF+jQLI3XcXEKmHgGA87T1p3LWadmi0pEtUpBIyVfn7p3W574iuEVXHviP+46jZ+mcqq7CaX9i/twSbOXPpcerRd9KNH/gbHtiDlnafGmzl90Rg95sam4aj3np8qrYjHUdxxH4bEIDv9PTpU1nxDmdbJb9ME4HLI3ATa2/8hApEPCg4cEblwRez7+z8nFFkO2nGRC+PE5VaG+2Be9YC13C5p+41On+ELEp9GsRY/sVOkZjWr+x0ftoTDwUUQyNNQN4z4JeSyJrW4RSTpdMCYEMxVU7oAPKHauP8MZjt0YnSUoMiy0g2M90/TouNNjuyx1TT5FuVHn3JW3VXevS4xaHuoM+k0AaWRBPyq5Rq/+0cTKNQCQgFf/b+YiAPW+bYaFzBloJgG0m8nW/oTjGZStwgSqDkAVPWMtJQJ/yhwMuXL7EBhhUX2t+vqEaPV30FXfLLZbKqewibTFJQg2UJ26+l/o1n9DVzxDnvkl7y0jMGqWcdetLt7f1Ke5MWcPxaefjcaLyJ6MnmfRCgtb+PrJ2cehxONHVJ58cJ0cWKeUI08PeGHv3EFxQ8qB6yBPMQ5i8D73rqXqNzPEcGpkEcoirz+409zk84IyCj7/E4VWKaJngEobQlW2U+wU4kZwYvUmScRKbL/h9//PHFixdpg5fM8aB00rvXTrODFf40yXp8jkAMBvUK2zMgxrOfNBRA2kADXmfQNiqV0VR4hVETDqjCMCKB/1AA+bfZQiwAHYYtHepAx748CSqSByVPGWweD7p2A03DBknYI4FDCOO8jv54kDm2DA5I+QkYfYpWUbLm6AORyxKmAGx4rPI3GtpvruJxO+eva5rZqaroueaCBmn3qlA9V2H8MAc+pSNpvtWqUzLONBG4MAK09kG4gw4in1FzPM4PTxqdUbIlmj13HlbY/jjk82Al0Ix8XJJO4/ay/Lp7jTMhVnPPVRdUUvDOCMjo71U6TfwiIX4A6Iwjz1chj0APnyw94pZaGtIBTCCPWOo6mpDS2SvHg9J8BevCnSfQBg942o44lMqeICXXkwPBsmuZdh6GClVGfCaFNlCKI017xm+shcJffPFFfByUgDcFvxkKvFS0lIrUUdw4cotJoUr3GnqHAccfFAn/7zAXN0CkqgAolWM8Tpv4QMOyo89J2EysDJFVvXL+bkVoc7K/4TEdJ3U7N2Xk2ds+fPW0yQULNCOAk6zKUGNBPTr60UwtKxIBItCMAK19M3RXrXhn5+eqMjX4cvrh6iMHRoNtr26ldevuNc5c1ci556QXhmp13bOrP2Gte7rB5iEYi9L5YTgPYaNN56YSeohMG0GtWBHDE3FzGAf8XXXrMTKbQhFzwH5Mnyih1vNZykcfJpKdhss6MsdIL4K5OhljEIxXGCx2gYa3Hv28sw30zK0NsDdU+ZeV/Pffmt9+oSI1yNSogvAoxrv/8ITRlP0KGo4/XvuwUcLb8HHjzWKhAEaqs2SXYp7RB3Va05U96caPx/+Jwp3srstVcKRBJSarqOp93KPHpxp0a3wcU2zZiQBOLShj+PHjxzMeZXDyy2JE4M4I0NrfWfop7/huEL7dkuarnKs6P4rNOzx6/HBsf4xe+yivI4v8WbTO/mlYsDZvr9E5niPcMyGWc8/MfiOzkxPOLxmOXuvyxxp7yR1XnTwRxgmbxwZHtRYg2xTYREwEf2GXCCEnhADA12VWhk6UzmimoKUel27aXqPTDAY9RNR1kTthUP7s0MhmjthkWtNDWsQGOsdvVlg7M3EOA8YQihqs4gjR76RQVaciKUB2PmJphO3Gp0+f7mzHWR0/5QgJOo+IOtu8WDHsyPo5muyerTn6ANeyhPlFmS1Z62+MjnRIIj13STG/rD+nSKb8aY9PddLtbT8INyyJIQmXSa5KoOSwP1fV8xuKmCwTAYUArX0AxBMzVNBd8tHjcILxy8QYLynEKqY8Eh+9/eH8PtkZI71ZWczba/RIV5I4DWK4m9LmTutXMjs57ZTF6E+IOMlYysR73JT5KuT5gOrhmyVOcVeNBYgDfzilgiUi9qjwt8iGUBUXsrAHJTB7RjY9h4kQ0JnGmgfqKJrJgeDYb5rwk40hn1bfn4MRt9nIbW2gxxRH9DCQPR+5RbFQBYVDFfX/cNseOapKUJGq4PIUhrMEDRy9TIqUYC8NYVnnqinWuk/Cb6uByTSpBfzXHH2gbVnCdupt1dQw2d/wKOr8OX0n4P7qcrepVIv3GkvInDQfZ50hUxn8gVuFc+fTFiAnxY1kE4FTI0Brf2rxdSfe4/zwpFF32I9q0HM6Fp7ACtsfCOzMPHE4TiLAc9G9xpkQy0uNwPrCC6qoSZ6g/4S17ulMvOfwL0CevznqOT5/uGJ7xA0iX716BV8Qfwg5YWzKpWBU4DSBYrjpiD/4BN9///18EaQkteU4UWpr/NhaHrOD3eJpRFbF/g4fPgGWqmtzI/YaaQNt/YThsgvIt9DA81oqyUhDmorUAJqnCtZImDdhr5xTp6dNowymaW43lvDxzOah7swlD3p0jr75s56TsDNu/PiVAQKavPHsoW2+MpSGVd9851EJ3nXrC/uxrcHOqA8AwAJj3rxGaO9YbNk7EVgWgVtZexxONVYBm589XFaIfQm7s/PTF8lTtOaJ+01wvy+mdYadCVrx39OUw4NsJGbmqkbu08DdvMOhNo8sONiiNsaEB7f5519wPNMT4J6weRyByiY86IFIBN9fvHjxww8/YDWInZXPnz/jd6H8BgGhT6whERdwBq2ypB6Y6UHJj8aBjKiuPYeJUGWC2YmEeaCOhRfZE1InYyJ52cQIW+QBbUS/WQZj5jo20HMpJ5J9xoh5JH5ngoq0E0CjOqY/uATTpgno/CLm0cBk/itnVCsQNtk984y+ydufAYdlCduvPx7WYi8zd7bgZnumrWn2JIIwJ+HxqTAW5hDDXiYggMWI2miEy8qNxgnIswsicCwCtPbH4r9a787T21d1flYTxwR65I5PqbsJyzHPcuBKWjdpr9E5nqPgj4J4goZFHo9KOIP+o28QO3+scebew6ZE1rQOnutiuMJ8bDTQaQHSgY+9f2w9YuPwr7/+woGUtEBWamHHESyj32yBNTObUVqTHUmVR0sh3GnHihEI3jyJE+l3al0sPy7hMUGx9xFkewgY0W9kKpvwaNccG+hZygYWDgnlZ9E7JJOKNBR2GFJMmh8/fpwTJYc0X79+PZSj0zXu0fDI1ORjBx7a5ptxoLEsYVFSbQnneic0Pnkd6pmzMHte9RiuZ591/vGpNjVjrU0EcIxVRRUw3LAcmLb02KSQBYgAERiEAK39IGBP2qzH4QRrx4ZPT4rtgmQ7r6CMFrfzHOohS7ARUsMF60l7jc7xHJmcCTG+uBjCMVhNzfyCX2R2csJzg3gC/k6VmHm8d1MQHjdlAnSKTs8xDbW4Ui1MePSIezOcgf1vTBW46egcp+gUITynWZ8AwmYXXVDa7GV+AQTaPKw5xdqFfg89saN1Ik1VZI9wmGgDo1ZkE/4N7HWUKsvI6Ewq0miE0T4sAGwvXL4JyoYPmKOvCUydpYsqWz3Zb1xz9EGyyxK2U+uqlGHyxrNnBTFZP3eiXVXds9U6WSJV9LOwHwGcW33z5o0sj0WH8/i1rMU0ESACZ0TgVtYeITVDRv61qtHI2V95HLMJq6ezw3gW+hfxdT1ad7HD6CvuNU6GGMfZECLBp6txqeiqJzelIfAMtgnnaj2Dban17SIHIqQokYbqXuYDqs71PAbpu3fv4DJ6PACAg2bPspg83aBQ2lh6dF47G32XWpLnGTWx/CKGCDOUJxQbyB5BM21gVIlsoupYwwgBZalaMJOKNFMosKvQTJzRwW8heybNZtoOP9LUTPmIip6oVugXIaGZt2qco2++gVqWsP3q4XHtYi+TkffQ5nTOIwsnSnh8qqFm80RYnZpUzINqJYKD5lhLnpopEk8EiIAfgVtZe1wn8iNzz5Ie52eyP3ZPQczh2nPVitsftbLY/HwgVrgr7jUeMrBnLvVrBdmxvHPTZULMyDPlH6IJJbQ9c9L8FalaO2WJxzgfccMp21cp04Nelbhx4RXxU6wVSz3KfOizU/Nlrfnp7ijNZyHbo+d8wwSbI2nzB4JR6/DhEyj3qEfksWo0xVp2wkPAnW1g1Qb2haO3thbhLRVpE6LuBXBGB5+Pw6SJc3X4tuqIfUc4daeYZ7tjm23Qf2x8hK3OkhQyPaNv8onPxQkzwHS+8qx3YlMzv+Zy4e/2RzyNhPMq9p0nawO9E72CD6+WIT/++CO/+30iCZJUIrATgbtZe/teIxYCO/E8e/WbOz9nF18t/TjL6FmUTQhFepZgk1eFtWBWlZ/0DVXneI6kXwniyNQiCaeKj955darEUprghG6yoNXyKdv7BNOZ7TdmOi9fNogba0WETWNHRgIgVN06Mpoa9OqMg8IDBSZ4zx7MzA+ogmx/7G/+5lkJVc+ZrFi3YTTFuqUEbWAJmZBftXibGVC2yZ7/loo0H/PYI7w7BF7DviN+BRkTKI7swFzYgYlY3U54Dj/ZLVzjrTOqFZidvJOx5ugDFMsStl8nPS5Q6GWyv+HBHIRddbby+IEwjKNXxPsVjC0YCGC+U3qOWQ/fUzWq8BURIAIXQ+Bu1p73Gm0FdkZUFjlrbvPCt5sIeKLlcL9HO3vOQPSICN4mRG0FNgNfcKFn3GusukECVk8EcZtgDqylHO4sJRPw95AB2pZa33rclAnQSZHBZnlCGBOuhEuq0rQHumZxww9wWpjD91xTZGSOZ1DAZJ/uO8+e6DNuUcwc7CsHgqVKqLRHQ0KVQXh6BjJtoJJa9nFyQDlLw4GZVKQDwVddYwLFkR2cCMFhF3xnFctvOAzN+46wUWhHdXHDR4+GR1gm20wPbZNJClAsS1iUVFuiakRw47kN5LZanrXDZIm0McJaWQQw9LCykJ4zpjYIneHjLFzMJAIXRuBu1t524z13vC6sDGBNzgslTm++VC/BcsZ8j7gnRIk9ZEzY8pwpwUn3Gj3IRrYP+XRP7P3aCbjdi2xNeVTikGBHSQGcPyQzeQHjOZUDb2MyVSmGHjr3iBuLSXwPJ+1X5UD5cZlDZa7zeLpB4YTOc5ho8qVGjxmM3C3ia+JggX9tMAJP2sCoEqWEX0Dwc0qNXD6firSsiHGQBT9qhe+gwlfEzY+2U0qewyXLItCLsKopZuY5G+fomz/rOQnb4yj2Em5tO54QZ2xzMvJXdTsjnnbCs709WSI2wXzrRwCzGPaJpYjhd2EwzrS3fmpZkggQgaEISFNQ6uhK1p73GktSDvk3d35scC72ltsf4wS6GfjCNsSMe42e8RxRuJKhj0wtkvAIAjox4eKUh5K2ONcgqD0Ez1ddzy7OhGMam5h70NsZQsL3cDwtOH/fcZOjEQUmoDSCbLvNd+/e2QXC2xF7Y0a/m1OjrLvIqXbPhn0kewSeHv28uQ3c/JREFNAiShXpmZmgIs1Eu7kvHFHCpiNuOtYakypL1Uze4hX9pmDysQPP6JuzClAS9BB20qOoVRvPHj9WQdf86Iy/zCSpmZe2ip5t4DtP1m2orlALHy+B4OTQg3cKcU+Ib6zAPmkgAkRAIXA3aw9HTiGgHqu+8KTqnv0RvHsCQRd2fs4uwSr6PeuLOQsfDyXn0rrN1S4Wbn+rklZDYSxmPGdJYsvngjiSfYrEIip+xvXtItBJNTvLB1SnzejYR9wMCsC3QPwUVzckkiukzzgoPLh57rjA5o/+QroidXNqlOUXOQTtQTKQjVMaI/CkDZRakU17li6h4uQNhiy1R2VSkY5CvqFfRGZxXgTbjTi0JOO2RlNVDr/Rzk1eTV7yLDj6gqCXJWy/HvrnBfQ1cy/EgzlIWsQF2i8I1QK8bo9o5p+gUnTysRaBsNEohQsz67w5XdsXy2MchV0cCThhaUYgbBHhUtpVDW8zMnsq3tDaby4z7zxgnc7P4Z+F26PzrBsR8JwzmHAzx/ljjZuh7MjXConNyADmsuF7jR4BS7AmL7xl15dPe2zrBPw9ZMw5X+CXuCd8NgE6SbDn9gBgPHym9IgbfO33qtECggKbkgJuC+41elBabVBIbcymseDfFAcq1t6byfY1KHPTWR/Ur2r28A+ogh6PKGkDleBKj3cOX1KRSlqxbD7mVhhzzJueTymAC4R1Rhx3WBaflDB/EGeyKVhw9AX0liUsFW5tjv9s0+QJ1ON2TiapFts95Z3RiZm7v3vYYd2AALxlKK20wFhiOL+wQgyrEACqb968kVBXVWfhTQTgHuCY6f7wyGZHly9wQ2u/Gb7weybXUw+P8zPZOb8eyOtwtIi4nWSca/m86QCAneHfUPUgG9XxdMH0SPn6CUR/NjefwcWEhaVHJSaQ4ReZ8zjk5F09zz2nCcc0NmGcKW6P2nhCWptMdS8wE6XuxJca9Kgo6s7f+t2cGiNHm856LDk04TlYEAiAczzCENEGeuQLB8ZTDGVuG76kIjk1ZMFi+CSAZ4YF5XcOYQTB+RGYeYLVOfqcUu6oossS1oVHv78xObZ1SbfTLzLPWmCyRPzEs2QWAVgSWFQ54vDBG240ZrHamQl/4OXLlxLqnQ2yeooAbBT0GeG79BVzqhC4obXf/L1GT0y4CuQTFb6583MiSXUh1TP8J6zFLql1thkJQdS19hrnL3G7KPEpGvEc6pmz13u6weYhePKKFAsqj4u/wo0xD3q9Br6nHdssHjWWZ6I0jUfPXuMhKuoPBE8e1yXReJAMdQf9IqlHPydjdSIbqMTq35JUFS/wSEU6tRBx6MFz/MLjnJwah47Ez7yy4Bl9c1YBCkAnYec67Rt59PsbHg82Nrszsc7x052MNFf3LIonhJ+a6WdFhQB8wqdPn8pMTFivX7+WOXPSd9gc8p+AnIP5hXvxLwAvDMJO1m5o7Tf9pds66s6fduLsv3PQLVIdjoGHkglrMc9KZ+YqwAPLZhl7gRPiXcP3Gj2byZGT00EcKV8/4VHxCYbVub5toAS3o77491/3pYUHusmq63E9ERNsM50AMCD54sWLnYrtnNF7oecJg4KjPetATFq4kwQfruNtPOeg6IVSlOkPP/wQBD3oJpzHkW3ba4QUAuXQ8AZpbh73ixA5NSqWH5HA8WEPkugau30jRImWaQM9knXq1QpK5WFnRBkq0h5UYfcwKcPoYQ7Cf6Qn39jAxPfq1atNFu68m74JjiwwGagFR19AY1nCpLCa087pG+3PnBo8mIOkhkUEqsA9g62A69IM2oSKnujE5BNUE7i+ahdQNrXR+PHjx47LNCdumJGh/HAFGwaOs4tFiq15bHcRcPqSYQdz+/Z11dbuae1tj+K2Q9jp/HSPuanBhQUd3CTMF5gsGgJZqjU+lhBYZOxf8scagbltRv4/E/TXyD+4eiXZZ/M/f/48kpxbt+0xmrgTMxojp0rUkqGOLNVWt8tndVVlgi+7kb5vVe/ZxzZpKqcWj3so//HHH7O0qcw9Xci6injVS3zcY2ek69ZL6J7zoQhKSk73pxVWGEH725QtfPvttxHwUqKZKRkAgo7Jfj1pp1qC7F4i9lBVKuMx3QHhcdSWJCjzx/WeRUZ2XUpPtoGegQxSIdAsR3fILElK5lORUk0AJtLoSbhgRbtb75QAmbO5QyYL3zPtPEMDmc7ER6pNKd0wn+5noUSMzD+EsP2soQWPLxQ47dKdsxGPijbop3SuGqo7ie9STGpXKT3ZtHbh64aNSK0LojxEcFhVyckRDuGFZeExIKVhxfwqBM47962j/x7ADzEaQyEqrRoCGvBMhva+bOMelwyxvtH0y3Aix/g4tD0xNByiHUdAaNnz1bHFfeYsRFKNUzMbgB17r9F5diAQBxfttj9ilIqne4698xy6s6elLiR5VMJjFxQxslnp66tiDY84eOKp1XAR09NstozzsLBnNk3bVzcmcegmLePPkXIp1WoQd6kpZ77z+lHaGq5pesZRWtHOOQSlN2/eSKrs2UKWdKY/fPiwWbJtsQopyGNKDdL0V+kOyyYmqgCY9agHamEcDbrUSBuohFJ6dGqLs1ipl/PmU5HaZIcL6LixIY2ebAe3puB+OI9MyorN6RV+B7qZ+DkVnV7oTL/ROfrm+2PLEjZHVWIvk+cFj1/RoAzS8fM7WhGEaQmnwbz87bRpgI/rCPMjfjhQto89g0MEh2CivMQ8eURLBCakPV84mEDG5buAFu3/xNTlUbIZvK21tz1MaaxsAC/2dpDzU4USdFKGE1d2lqr4WrCwxLlEnj1SSrWq8lfQuiqCnYVteIMXtNBeY8OqxgkEiwEBWxsCRIsMtoYtTzmG+yqSbLmkSBhLO/fkSi1n89V2YLYMMGzbuZeN718pedDrKC+PkmfhcmYqdnqNFyyMNwnoiBL6wucapKChLX0V2Lkd3rbXKCkHLw3mYr9ib8qrVwHFrNFserLbKFz1Sql9ti5tIGBxbjBkAbxDJhWpQcr4pLk6F5JtpM2WZpvazLRN7oms6yanzQWcIMy0GJ7RB3ra/MZmoFBxWcL2MCXrOqNI9rCSDe5Pj/tuv5RmX691P9eyBY/X7RzFslmmJyOg5kdYsKM2GsG4ctcP2e+chj9mCnwiCI7HTMM1jbvDO4LTgXSWAAAgAElEQVQmA1hs6Hos1eHULk6AB8NLWnubqdERszW1YvJPO5VAUJMFrWgJqP35Hj2fgL/0jUtMrewzl2i284MJ+ptdaOfb0kHsbLPXgzjL5iGZzi9B991vyHLqUYkGTZBjuNcOUKBftpzlCJkNBJea2syHKD0ktUUe1b29tpuRkQXnjN7RxHscSnjwzXouj2zDgDa3EyEKiUGDQvUiH9Vdfk8sW1bfTCsvKlsecm8LayopNDRi+9+SWmeUUFbpm/YgiR6xIm3AwUmqx+DQBgJMpwhggpzIX6wYFalWoDi08fbtW08tTCKYcJ0a6GnQKGPbz51ug9HviV45Jw5nsS6Mrzb6IlPLEhYp3JlwGnx7WO2kQVV3fu679ksJ6vrITK9AMbj56PG6O65NNulhgQYEcN9LesgYaFgDzpkEU2rxS43yntAdlAdQT/7F6BR25hCBTQRua+1tK6R+SWcTxmsUkBEkg6PR3ov0wTBzHTVtGQhc45Vz+2M0/so3LmFb63KX2pmWvwlv2JEZeK/R+WGciMjogR07umHCM6NMWOg6VaJ2s1A121eRPD5K3x5t/ZQrK6Nk21fO1By8ky9PCAksdLStHmHVapcEWXK0E5zYrGcG6uuIYG6Q8Ws0/uzZs0jP/sTQ7XD13Ym2uLZ/k9hfcj9uaQv4NpQMXqQFQg4kiJKlt/vzPcOq13DwULuyDbSXdh7uLlyGilQr3KozQx54awnIlrd3yGaagix5K2Q67QBM9xxqMSl71OMQ2S1LWC/RONdW9rDqRUxoR7qypZadOiyry/AZ8le+1+U5mLhnsSBhYXoEAkttNIJBdWSzbQ0+Aii2SQRujsBtrb3teyC8sLlVcD3N8Tg/8MyHBn8QtZaxHU4W49Rske0Pj9Y1uNzjcHO2vHlnNIyjgXuNHmQjMxjYo3eVY183TEijVmJ/gpZ7VAJTY62JV812XN+qXcwSdDMDNJ44O+ipxTCwpiIFO3cBlVyy6PXVOo9D2dyj+i5o2y5XCoIHpb4KplSoKpyd0p/mqPbTAiGnzbtSKtqMTLMalNjpno81gLp+WupCYVIq1pZPG1iFmyc66ZmOqzrtXhjfJYPxd4re2buzteYR7SRDFvNYqgMnU3VPQlKeTXvWVNmKfTN3ug19iTmqNedyZtr2knOOmDn6gmgWNAvddcaO98Xupm08o0eP2+mZyyLxISGbXdzF8uxwL86CAv9Wj3BR5PSNsXPgjUYgn07W3RdWt5IvmSUCHRG4rbXfdEQ3two6SmGRpqSXUiJptCcsj/uDBk4WJUHsz/fEW5wu+h5iVtC6PfSX6toGJLrQq+w1jh7YJZhuku8JQk2IegwabPI2Xl9F8hDcsDnarHXqG6eldtrmLTQuHbK2RiRJHvT6ysu2eoG2hgBKqKiidb0iqp790b4oqR0sdRpXSrAtLUMApRbAUdt2uBzsiC80S8EJ6YGH/iAmj5OEr6c2g1CSjsz3jGLawIiYR68803FscH4Ct5yxEILcnz59ikmhFwFUpFokPYZUtjnBhQvdGfNsXFpIwu6Z9kAxbXtJhTayEgExm5GpbMU9mR6zcAhhe5hSdZ0+57Txi49DeFwLz1wmOVV3Z2ury6ZGp53zmlNwo6ll+woBbDRKgwb7ADMy33ZFqqBOL1++jI9IQPnbFjiyEaaJABHYj8DNrb29j+IJQO0XQXML8FVg7bEmxR8S+7/Y7PmQGKgd6r1AIaXfCwF1vCHTDPVVK3riLfYY6YKMlHipwaFaV+p0Z75tQCKwA3+vUe5bbDJzRog3mTpXgQlRD49KeAI0Elisb2Xkq7a6bCpNr2YdnMFHzMopL5s5qvGde42YTUeEMwwuoAmeHps1RO5ydbRXk3VMHb/FTlXfJTHkLsdjSV5t2qU+oNrWSCAJEpTRihKdcFP64lPqSOVDmT3kQZmHfj0VVE3WT4VD+qjMVFog5BxlAz2WwTNASnyNzsdyTho6SL9XCI+KVCU7Fbj31I1uvafwnjKGAnc/ubKHzmPrwhRserwej2U/F5j0DZHF9j22KxbulVjNLPTiS7YDFwJjc1MEE5ZggSrnHFqrD0qUtdUlYqPTmwMTBEAch/h+o3k/e/vweJVvDMU7NlaLU1kKVSysVA4fiQAROASBm1t72/fYdEsOERk6xYfEsJpIyUMm/rBQbSNM3RkoNTL0mJFywA6ZLEIwDQEuqAf+ei3zS3gunj/a93bucA+9NjBIBOkIlR393zj6a8zfx48fZX+b6c+fP48hhK3+CwF75zlIB9dohoLloQGU1GqCmjnQS0cuNvUWBUBAxx7tpjAlbJKEb3vajZTeSmuLjkrFnPk//vjjJqko4GzNU8ypYJ6m0jLKoIG7tExDjufEDeTS0HKpipRy35ZDj0PlrjYXa22FwsSjn33tiSLAeFSclkjdiYBBQHxV6lrm0wZGuJDYPM0wYtxJAprT6eCFgWpuTVWUClNKU5EiaGrGKSEW82cqVUnDZ9IQgVo24ZFgL0fCAMHjYwQtmkBMSmdUYCNxCGEpqXtyPJ/ch8Ls6cJfF+PUQDu8algCKB799Mwv6YnuYa90PmHs0UYgdVGOctEjnamvjvkxvmWCCBCBYxG4ubW32V9zmlO+ROquwOq2KZUniIruOq58FZ3KIW9wtFSDVY8IGWWxBRkXcLOzUHgiw6O3P9TH5FJ9Rs5J3QZ7QMVFzahvqKoTjllkYyZWPjffVI9QHJjwrD/3kKc2BUtN1WqCbBYsdDzeuNoPyagbnCUA05VPqaTMB7PyiH1bI7JBjwXoe/BZTeGSmJhu7lHe9UFrbb81GMmICftISCj2fwdDYrXWBM6CSSnjdFhrS8V6Hrk3a5c8DoaJudZWKKKzLpcq4xGQqrL/EYNRclpqELP4TgRKLcd82sAIhT+xaRzkGPQ3O7okZK2+Awb/uNfFDipSrfhqLU+zUa0lDOVL58RHTCgN5C1SxXNGdYIp2DRHEa5m7yi2UJtYzSzU0u8v78F2gjKAYOUEllgonScolUe+9P08/BpNjX5VsmCy3wYEZHWmuyOAmy7KRYEP3HHJ30AwRlPqq3sCiw19sQoRIAINCNzc2ttzce1CowH/2iow6SrglrYAq+v0HmVd52e3EEnutfKVvYe0WqnNnCwwWz1+/DiLLdQAcysCSoAopfnyOStsf9jjdFkR2Abk/8LX2X3g/ZlVbjpivvt7ZAsGAp5tmKGHGkCAZzBDbQwusq9kszDi2TJtmfZpoDDy0Xtb4w215K5qye4006PMHOTVQKGsIuVSohazrKyyM+3BBzJt60WyA6zaGklrDaVZdYcDTVIQzaqimlWPsotSuu0ksjrRvN9eecDvq6IKq+yj01TuZz/bu8qkDVSAeB49s23bEPD03lYGMTs1Wvt6ZVSkWrlULUFhzPdP2U4KlR2WajONBiephxfbPM7Sd5Sl/BrCkoJDepA/kJIkc1YzC5K2vmnlfSnww+OEOT2181lKkFlLjDo8Xlu9L9qbrUl/voQA/MPNdlhgGgJKwSA1KPO03rMdqahxUKSGIEa2cWYSASLQBYGbW/vNBWkXkHs1kjWq2Tm6IRDncTjR1zgbrmaxmZcaNxcjAWQMltWiEztVa1P/wfhQf9Xj/IOGw/2ZBpxt1uSictS9Rs9BkqDZ+K/2OWI+E70Q8JzRGHqoFoEzT/v/twfu4xwHW2SzfRVJntItkeM/M15qwZ9vHx8I7fjnadkvTrJIZtGIR2FkCyqNBqVc1Nv42FdesVkjYV/3LlXEt7YlO20gZxv3yLQXSupEsGenLUuzkYmrt8bb8ArTT9tJZPkbLWjkxYsXm33ZBfCTfmjHLiPHhV2y11tol1S2bLPwmPezn21ZZXrYpw1UoMF4bo5ZD7Cq2XGPmEbVDw7BTuIOQccePfxSkZoBxyHfnVO2v2tph2Wt/W6DbO0a6c2Lnh4HoBkKjGs16RtNbZoso27zK49ZOISwZo5KFXFgfNPZGKoMIAxuud/G1q7FlD/p76iE2Lh8uKmbLhZ6rzowPY5atgwEoLpKISEdzHoYVl/8/3+YAfGI2+S4vQHvxbMYacYWjWP5kN5oRIPZzOaOWJEIEIE9CNDawzDavges6x6EO9aFy+q3nx7vUdHmbPzhw4eqYq9HtSKoOlG6hwb8yHH2OmPaJlwjuNxDZ8+006E5nqWxxyFsJlIJvdSO50M4pbpH5ds7ff+xdmvYydys4j87GQDC1uhmmyywE4HNXZZxN3jsrW85SGoPF6hdn50QqeqSsFJ65tFXz5GctgMp6sDL/tsJkGMJMZmvAN/5qE4MyY5iuu3kiMJnJ52yusfVaJOp7AVpFQkadJ3CIwKosaLN86jorzUUpS48Y6pUd0S+Z+AMkl2WnThwjARtYArdpgs0U4gpeTInJRXr0u4umaE/8RUVScrFMzUE6HoZQ9l7KZ1qSxTffreh1Omp8zcd70HceebiKDskZmpRZFkSUEofQliksGNi09kYOilgeG6qohRBLeMymjnuWkAtVdnyhhHbg0C2L2buRwCqK7VLyshOI9QF69F9YoL+lOgZOoT3I8kWiMDdEKC1h8RhlwxTOXPlZatf7fkeuzX1VgWRDEAGmXGlipieFIWDHv0R+IjJNNoGsaya3XR9x21/OBdii/vMCs/4aC9qJKpD7jVWHTeA04bDaFHFmRiEwH/sMOf6GHeo1n/EddMiKMLl5LHJoKprP+J8jV0gvO3bqd2jR0ANN8ZwpkkeeOlyO8FjAbpDV1r+SVQbzivhgI/CRza4M+2h2VPGJgMsyF15NOg83mU3m771qKg6npw2ks2RJ4NAf69bfbLZbL/IxK3W0qu++Z5rKBg1fS+cGSzQBhrg2K9wQs1eNXkspN1Fl7fv3r1TNxoxuOAc93XJqEgNwvL4QhAWlq+9jKGHyJLBREjXc3rU08XFymzuGTtHRxUscOpq/ava8lX0ZAs7GZ9PWJba/ZmlsRNbts8Ix2JtCcDocc9C4zAsVb1AlPJguH/FV9VLr8IenO3puxclbMeDANRJapenSigDLwsXu7Hogz/mtDZ247CruM4IlylLD0bNoIWVTRXfEgEiUEKA1h7I2FEXv2NQArlLPqyrR1jNfW264s0teyoiCif9IkwWMnztaaG5TOlTNEaDmDq7zJhGFzNfbS4ixg0BKXSD5U0KjboHvrJxk0wN2WuUoflNFGwjuFmdBZwISKlnq9hKk63iycTdbf/8UbUVhJi79PjlboqHMLuMJxaMaOBS8bW25bGKgNjnFGzQ4lsPepsKGVtzJjzxcU8AV3WnVo991cxDT9WgUMSHR0AtRwo4OlBvG+SOkS6tk9LYLMvOTOCw6YDO8QjhZ6tdn5QFnLab6f95RjFtYCqmkGPrFcbjtD3jEoXYo1KfWMT6p/tGI3qnIpVEYOTbszkkBQWDVZz53ZWSLwdSZ+53GqAt+AqxaXuWr1oueRjEVIJVlZzxN2tBnTzu02Y7VQU8ZuEQwqq48BeGs2FfL8BwHvTpKiihfxUGjmp9TqXDfZ1kP8LOkp6T5oxLOMEcXQwfRPUYCpsMtADvGgMQ81SbCx12GR8/fqxUXfaLlcKBCytJCdNEgAgEBGjtgYO9mvBANEGdau08nEM/VVhu+12gKufZSYM6MTMzCtcWwuoYZ3NCNK7YZtRRBhg7kgF/w9nyJoUdqerYlD2m/uPuU7wL2StRe10Xexu9umY7BgL4kIitYTDcRvW2V+rOuE0A3lZ97UROn92Jl42XyMaKug2Wtlqbu4AN9CgBNbSQ8uK0APBv0ro7c+ygHuTY0L50aKAVDS0YVTxOnlHd80qpDaY0T622Mkqd0oEDAdW2rD6g1H2kgx4p4pTmET0qEDBkbBpA1aDPeihK5CNtoESjIW27j0NHok0txlQqXIxN6KFdse1t2lc6yrpMPX7ylFXsQo+yfvs5UtMZ7g6iC/xVuUl+TOySpakKhusQemxql3oLkaUKJnM6UgsxbU4lsuuQnj+5gGWPWTiEsI7iUE2VBlGUCKJCqsr+R2XroB6byFf5aRj+kX4kDpzXnFgpuyqJj+kRgnCSx2IRASNICiFCsWFa4bRAA/EfaaXqUZoqgSEAw4LysaNSAs3iTM/meEH7F7NUJUCYTwTOhQCtfZCXsoHysWq6Hyd9rJgkVZvpqhWWUgO7r+6AqIlppo+EKWwTyVIB+KvjxD2zZeWjpvzCJehOj+G9pAR0731OgykjMQdek6ShJfgu66dp+zh/pCMm6NOnGA7KsUOfkAisUseuG2ycv3fVOEy5v66nZNRPIzFZdTdHFgp4WJNl5AQMa9slaIiQqAFafCXJ6JW2HQh0XduRwtyzOq3tIgJSStQ2KMur2a6XiGUXMq1GZcpRg4+lZDpCBGgzJVXmQKUlm33TAA1ykd2l6Sqvuhd5KRlpDm2ggfbmcEABo/qgV8omBJk2DEw/eanapDlUpBRPNZMeYgQiVdJVkOIbYZBjp5dJIBItQVPpXvNLOrQ3ff5ASS8CquSlQMg+TjYLVfS3Fbb3LbqPcRXkAsiIHynDkiKvwgQ2p8pJXlxkm1GngMYhU7ON893eljbmoZzGpAP5pjqfanjMQWsYdNBh6C2axX+MDrQAy7nplsdGRi+s7iZ68ksEuiBAax9htB2PWOzAhO0kR2MbE8YsoLhQLkpwb0ormtC+amHPI+aUSDMSkyeL0jQqSSqlu8fV98C4s+7mUqivywflLKGa5geF3Mng/Op2gEspT3XwfZMfewCnKPvtxWbXLGAjsKn9HSMOmOOVJsDkqZxUGVDLZiG+VdNSXzPhtM5+aiPZexLdxaeWZL1iBEo0qZSRMyi0vQlRFf7KTx00H2zC1axmqRojpwqBhsJZccdMMFvVpmKhtrq/L4QbIpFpAt6hv6mqkmBwM6LR0Sz7aVPIp5iEnGbl9FMiS24O8FqsBtnASLNa5CgYB5nB2LtKQFhZa6OcQlVr5yMVqRlANQFBeaD/za3tqVhap9UOtz00nLouRGnY+S7zizJl0BZMapsGM1ikvv6zR1JrmgUP5TvLbDLecUpNvRr0DvpTw6ImJqzU/GxKxe6iyf6uG0pu4h+gaGiZVToiUDKYzhlHhXeVend/DMOqI/tsiggQgf0I0NpHDO2l6FEri0geEtnFaclW+9fO6Y5IMNeYSkqNI78XIKkHPnmySAkwuFavqvxAKcoF05s4OF0LD2upyilg1ePQCIyH4LYy9ghSet55r9E2Zwrf8Nhrh6MNrLvVss+29LIsGGlqWzEM4zQaolTCGfJQDkT3TSCPGvfCqkoDFVzqsWp2VJa34y6ODD0oCuMjEK5i3F/Y7t3fDkqqSE0VvP6ObHsNxJyDQvWoxgjamWNpS1HpIHpAqug0HlW4AZLtGIZL+7VtYxXlaePZnM2ACFhWE3a2nRGZtIG9ULVHxCCrkhJfEuhos1DqN84FSHAyTeUVcpTLNNoGZskoKfBJF0hZHidkpjOyHAJ7HDBMi+nkFSYspT+yx5iGUk1gX3WxrFlQdI54VI5lFERIAJkunaaROznXlAZ1oMGvEsp9Xd8meBQP4HQRARtpRiDVTzgJVUshtcJVo6zj42gPqhlDViQCN0eA1j4qgO1/9vI6YncNCY+won/inwtULFq6KOqVnBS6BHzSCE+IhDeA01zFlrtkOZv249xM4bSK6SpJstwrCgHA4T/LljfT0jOfhsb+jtIlhuRUtd9zr9FvKSRB3TeKFId8lAhs+t/7lR62SY20aNzxSoo+TTt7VybDWUviYKftIRTI7jIV2WSkb23C/GseJQjIq9cujmo5FXHIQbGUuy45thXCNODsRY2UcdEHtaOWIuanObKmiEeb01xJG/+qUaOGuV+9Iw5ViU1B9CXADjhCZGC/16iswiEUtk1N0NIqaTbQkK1iE+aXkbJUHW2gIhtCNJY06FeV7/4ITLIEwKaNs8ORC1teVKQIVCmhZIfHaWYB6qF6D/LC/+jUlchmfooARmIEME34bZdsOTvhxulezaFpp8jBCJUNzkkvaxbmsF8aVhDH/pkI9iGVu9Ku1EVUuuHBAR2pWtNMk4e8bBmP4sXhk22BmaMRwOSi9KrNGd5UctVLwyNVZbQysH0i0IwArb2EzrBv4wJckgA7bbvHkngYdrup+FYpAOaR+AoJY4LYvzBXx7BA/yGLptRJk0huppXfKNE7XdoQd8DBr1cl3je7yAJeam3xfGMVk9qTDnuNCIXD38LIzILoyURdtIB21l+oLC57D3l2jBva42mkVAaGSWkCbL0sbPfuOfShJiTVvuyrOa1YyOrwISbYNmQe9IAJRplisCMv6fyaoofem0WzWdGeWZshGmqaYP1SlGJOrXTUAEE7M/eEbPzTGagkUOUjjhjmadeIrauhEaUQEg37vmkvaMSYpENHh4cwbBwCkbWamULRkLO+DUyZsvXKPyjSlu0cmLuspkG402RHRbJltPkWyqOsECDdvyja7NeYyp3T6GYXNyyQzs5SuFVmH02lg0vphmy8lD5EminlKXnTbNR8PUwHtWR/j7cDy5BimzUX6X6kpMHj6ignrUp752MeesxOiJJxpLNwHUXw3fqF4ilx7HGQjFlM9dLweEjs+G76QH6JQDMCtPYSOjVfS4sHn0GWPCotScqmIVCPZxLoV9Fm8JjG8QxM9pj39LjMntZ2isP29LI4x8wDyd7Jdba6UonIZkhAu7K1nJltzoba/3b2dXgxO9KbLiqLe41oCCs9LB7wB22LfxAV/uD8ASCPHVey9DyiWTSOLmAF0FfsOiQCSeE/lwRtCmcLDpg3NAuFSa02clRTtoKm5VX1dB2CBlWZnY82hVGBu/frJBvjItKgEhggm40AQCV9DKXNWv4CqQ4oIvHYpmB+GsBR2mnI8axaIVk1N6d200+Ms2QaHoosbA4K2UWKv0crZAv70+gxEq8SnmkV+Csl99TaT3Zowd4WAjt7AqBgDcqvMFGPYBY09GKnrR3QqajKPqJYW/s7ayn1kLR5tH20DcxyZ+tV1RjPti8zwaChZng1TXBUJCmX5jRsjlTykIbODJIj9EfNgLF3zFP0upvlGCoCwIhnmoBYbfsPocPDUV5caAdSkyphdxS7trvbyWy2+uJmIUtz90xbOg1uBlBN3T8MWAznLPHIjzqQJjZnUhVYgUJme1ktM+U0zVmN5lvRoyzbfuffWA+movfnbA6QW0mNzBKBBRHwDOcFyR5EkpqyFTjz/cCUTSN2BE+myuSmvlDJEVIzjoSlVCWlPOagStpgFeWxqV6J7PpRsmmkAWMvMhZpJ5WOZL8tOo2xk0alIHS7r9DvsbrRLBRbqVJjkt9rtFuRgjk8PWEboFkYy1bEotTY24BMa7UfCpM2WBq0tnalOhphxCvVS999stCRHQIICr9//ROZqk0YAQLYNbu1FPnuE4nHtgJhm879b1O7Hy2V7T1gaCgWukOU5c7WOlCVrSUz0YKivGEgywab07Z5MQY4esRbxQUePew3U5tWTGmIyhMSteYRXYAFT8hjhEFLGdzMsbUxgEAbuAmjKmDrFfTcHhqqtfQR1aE/avhI1cUr2/qlbe7MoSLtBDBWh+CU8xNt0U61iV0gAXkZUydeTTbFkrYrpW1TAMnC68DSBuIIgKM80hjdhnTSuQPzlBz+2TSUaj6wi5uFaYCkDrmUUdXaFtJP7cOm74RaskeZRl0Dh5TyyTOLQZvxCkRKHrPpAx0bg/KbvFImCyrdZcYxjl5ldWAzMzW2NxEQ2SQCZ0GA1l5JCm6kYdlWsGmw9qkbgxz4G4oX4xFyT1fB8DlLVQBL2mkACvl+xwbEZyeaKkeuROTO/BQQQxPkK9sP3EnVIdWzOiZZLu1clKjNetEQOjqSzZbShmaWelwhP6vqgUeMmpTC/F5js16W0ByXj7V3yhVzNhHYDHZgxbVpZDGWMKKy2mLPW2pFIdWjtNIDMWo+GCT6rOGQFCLdsNmwKRF/AWCu6ImPpSkZ6KVRqlqT6qEwUmIkPO3sLAPNzKolqEI+3mbbB3pKx0ramK2+M9NQPJsMkI0CKeAlZdhJp6c69C2lJ+SUtA4WKZ29DGF5yNhTBtHeEgvIh57YJi52DSjspiIsJbWMTU1LGKoYMaENbBAHRJza4QgpEhgCGAj+ltEghjlqlcxdaBxvD7EGVCS/KDdLGj4b7D+8girNkd1htYPhrOY+qZZ4hfZlFab3I2C4wRL8zTSGf3buyHoFqrU5R6kUVuubBUXwuEd723VzOoDcAWZ25KKuh2zDOSm1kOrtsc6Ah81Qxlg6xXFR4trfC0u2IZCuGjqG4Wy/K0rfkzjElWqDlLWIwG0RoLVPRW+sEwcFVFMa7Jx0FoBNdsZb4A6lzgmqo027U2NthepwsezqpSAPyO44hdk02G/BoGdqS8uABbvlM761xQ0QsHTy6AyULfW9o9DhJ6R4pjlnBBA0G5YkuxzI7zWmcCybw4VBs6bCLm/63yGGBXOJwYny+EMCjzC+pbpxpNmEZaeEoGZQ4hg4Q48Ysel6GGXs9pvfGoTFUQAQmtvvUhFqH4lRCYgGVvLfsvoDCSCZDTllzcF+2lLLq8ib5tAY0wmIBEpBiFGfU9MJ3PYDUtWCoXtqUECyYVxkAUfhw1XUcPQxnGFDgoqCzuwAh9oAf5SpArBvYRCWhVeqNPQZnEIcYCRyBO6QCTY3q6MpFDtcWAo3Qw8j74fTvKwNVGCmj8bQCPBC8yGCOO2iBagWAIeaBdXCWyieR7vQFNQ4pWFODhWpO842pFAJ2BPMbhC6NEpBhaIW4S3KYARBPeKILiXQY3cu2GBAAIMa8iohv5lvzx2b1VEAajBfFrYOB7IPn1+mwYJxmjqfUnaQMgYsAJEOBjAsDV4YAUwTfvoNDQzTR+ga/zFzpaSiur+vY0saPkME/MDp8lhwDu9dqVb3eac0XqLoNxNo4T526XB9IAFEYI03xqAAABvKSURBVA8CtPYpevD3DCuXlj8kB1NwiUgse8GCXBrDIIdFMV6lteALOS02nCtjgkA7mI9Cv8AEheG2gU7omJq2Ig2gB8UOATDbKQiOtBmJ4PLFAmA829rZMyEaw+8N7AMKeLxR2VAlKBs0sKQqyI/65rE/KH9GJAFF1JA0AU1LmcrvNUK90vpr5kAVUq6Y40cAA6lkKxskXrU82Ay5lgjA+BxnxI15LtADC+KHd1xJ22koQRfyxy2ns/O9JAb6Ng4T1TKUZJMeSZtMo6Jqbc7jpvpJIrPpqjE4lKk9vCwyyoAP8MzivDMzOK/j7NgeyW4KbhHprGkDPcjDH930dPcoGLQLMoper4ekEWWoSCNQhdGAcPeoh6fuygZqBKoHtolxilnGv+yCxw7TZ88dcLQ8Us4uC0dDcRazMBoH2X6vEd3m/jXPpCfaaATapQiRHCn2sJIiY7ojAioaMCgG17wehIZgjHTkl00RASIwFAFa+xReuJpyslPpQ7zBlEjkgM79cWk4J7WzebMjJJGEJ7/mxgRQtWfA6D1KdrICukYmViL+ZZfEJE2nQvcocAT8XHgqb02iAa6zvOT3GrFM9Zhp2cH8NFg6qZyykjg2E0juHHJtkU3YvlpNQ0ejsTJsBKitnb3GUYtxWis1zDTAfBxJdhTpkAEL76EWpWNXlXD4bIegZGxHC7dBbRoGOEbfzA1pD1MY8vstZJQaxIRh4un3wDK0gRPAx+jou+MIQ4f5canhQ0UapEhQHhglA95ocGoTMFBLqdAgABdsFjLFKg5DGH5mdFqQgJQhFORj4nD6n56gCVo+CgRDb5fysWfiA+lDyrWjNZaHejh1I8sU3E5DKLEXmTjWT85yYWdK4rNpIGC3wLeDEJC6B7u0R5NtCjFpZkVvZO4cWTY9fEsEiMAIBIwRHV7d09obEddDAnSG6OEMRzd4U5qyAGo1L2F2umGrYZjCC08PMxqUP2CL/3A74cvJOVeCmbZwpRxwDZG1qVlEKRU6mo1vjUSzlh4rAiNslUIRSM3vNR7LBns/CgHovaFD2QEDgwXdkkaqgXj061ljY46cMzJhi7PMgsgG7kZXcc7HIB58jSYG7UMfsuiBzgm9Z7vwTycNJ6GyPe7PhLA8gyJADdcBHtL+Tge1gAipDCVk1QOZKLP4JlywkA1+CapAtRbnTkqfNlCiMTQN6wRH31gBlsZLyA+qhRbmmPdaKKhItYjVlgfCYelo64n9Njhyc/yrWgZZvgEBj/NwoEN7LrPQgH9zFThyGM5+HwMjV8WJmrtGRbgonpkImrOyw5lFAATbNhBvS4GSbIPM7IWACsyN9pMxzTnXIx1HVi+s2A4RIAKbCNDalyCCTSvNg7CKpVoH5iNy6PFmA1Mo2WX6qHXD4DUdGOHsLh2pId0bX7NBqI1fzQI+htChDBLDUnpNKDapKrGD/NK64As0alTjq3si8MsvvyAW8Ouvv+L/n3/+iZUA/gMKLIAxGz18+BD/MSzx9+DBg14Q/fOf/8RoD53+/vvvskd09Pz586+//rpXX5vtgBhMyR8+fAAl4BoEvHnzZiYBmxSqAhBZQA8EB3kFYUFSgK6vpFTX6SOIAXp///vfIUQQgF0WoNdRVdIenTlZlKDPmDOCjq1ApOQFeggY8SdHYhyGoBl/K6ul5OW3337DgAIvUkWjMYGSPHr0SJZfOQ1ewAiMFXiJ7ASCIR0wFWT0zTffQLXwfzW98mBLG+hBqW+ZT58+xRkQeoXGwzyIRNSrYK9gV8Pf+qOGitRXSYzWoucWjVJ03qIKhURQHpgmJM4ygxiM85VC4IsvvlA56SOctNevX6f5c3JOZxbmwBJ7wVgOjt+/PAyxIIreRXD/Rtj/4N4EVy12HSwGOj2XqxbxfP/+PZZC8TGbwC7UkydPsq+YORQBGKKffvoJ3g422t+9eze0r9A4xhd6xMJKanjw28eNrAl8sQsiQARo7Us6AL8LLkTpLbYKRngUpe6q8iHTYK6xRo7rmrAuhnMyyDORbhimJ0wWoDkuxrGACpPFGSM8JfCVhtxtkygsooP3C4mnmhZiepC7IXS4kWihhHDIRwsI+NhlFnwLmp8+fZolDMMQa4fsK+41ZmFhJhEgAkSACBABIkAEiAARIAJE4DQIYLWMIMgmuQjccJt5EyUWuAYC2M16+/atzcvdwmo2GnxLBIgAETgjArT2htSMjZBjz58ZNPPVNASwXfT48ePQHXZVsfU4revLdOQ564m7jy9evDgdy6AZh7SyZBvW47+zFZhJBIgAESACRIAIEAEiQASIABEgAmdBYPNEbWCEG41nESjp3I8ALkPYjeCYuV2Ab4kAESACRGB9BGjtDRnhywSlt/g6WukV84kAEfAggAu4nmKbn9nwNDK/jGEi8FGKEj3caywhw3wiQASIABEgAkSACBABIkAEiMA5EPDsNXJn5RyyJJWdEMAtXrslIwJrV+RbIkAEiAARWAcBWntDFsZtKuzR8h6bAd0dXsXfbQGz+CrmHVjuy6OxGxc7wodYjU+wxmKrJfABVakekjz4zwZH3GuUWDFNBIgAESACRIAIEAEiQASIABE4HwLcazyfzEjxSATwWbBSiCR2y933CAUTRIAIEIGTIkBrvym4V69elcp4dkpKdZl/AQTkPj33GhsE+uHDh81axhXAzboHFjBYszniXuOBUmPXRIAIEAEiQASIABEgAkSACBCBvQjgxxo9TXBnxYMSy1wDgc1P6iGm9ujRo2swSy6IABEgArdFgNZ+U/TGxkDpx9g222SBayDw+++/R0a41xihcCacH1A17hY7OzqkWOkgAvQEvwJrkMS9RgMcviICRIAIEAEiQASIABEgAkSACKyOgOdSI3jgjzWuLkjS1w8BeVQ/2yo/oJqFhZlEgAgQgXMhQGu/KS8crClNedipxcXQzRZY4KoIyK167jXWSrm0GyfbMXb6ZbHV0thGLX0dxLgnHbjgXuNq0iQ9RIAIEAEiQASIABEgAkSACBCBCgQ8e4281FgBKIueHwEZPstywxGRhYWZRIAIEIFzIUBr75HXmzdvSsV4tbGEzB3y5Vb9N998cweWe/GI3zo1vjIae9ncmYsll0oYZmHzmib3GpcSJYkhAkSACBABIkAEiAARIAJEgAjUIcC9xjq8WPoGCMjwWZZd+wNQ2SrMJAJEgAgQgdUQoLX3SARftvjqq6+yJY1NhWx5Zl4GAeyWybtrF/j8CTiaJh3PwMF94jN+rh8wlpaWnmua3GucpoTsiAgQASJABIgAESACRIAIEAEi0BkB/lhjZ0DZ3PkRUOGzlKHS1+TSkswhAkSACBCBZRGgtfeLpnS1EbtNnz598rfDkpdBQO4nlbai12cWX/t89uzZgwcPvvjii4cPH+I/Nk3fvXs3mvLvv/9+s4vSoNuseGwBYxvVc02Te43Hio+9EwEiQASIABEgAkSACBABIkAE2hGQkQKjlQucVja44ysiIBHYvObiOZctG2SaCBABIkAEFkSA1t4vFOzHfPnll9nyb9++zeYz89oIyJ8bPOMHVHHaErcGnz9/jm+Zygua+K7yy5cvsfvoPI7ZIGXj5wxjazjWdtLFV2mvEc6z55om9xqjDjBBBIgAESACRIAIEAEiQASIABE4GQKevUb+NN3JhEpy9yFgDwoEW/kB1X0AszYRIAJEYAkEaO2rxFC6iQUY/19793oVN5IGYHjZsxE4BA4RGKdgIuA4BOMIwClABOAQMBEQg8cRACF0Cszr1Y72O7qUSt1qdUn9+sdMtVotlR5dUNVXl9fX11GbcuUVCMTbZ3HjPdBzkfjo29tb34kg+kjxZ0+jquZ0WOy73foyXMhywqh9qjmdGjkKY42FnEqzoYACCiiggAIKKKCAAgqMFog1BX0/XlwNQt+BuFyBHIH0TUET+JyNuI4CCiigQOECPu1HnaCrq6vT09POn9i1sZNlxQvp8xf7Ai6rDRbxMHouDp4dDnAfAb9ENK7OEmG5nC6A9frlJPrEMjs1ciAn7+/v5RyPOVFAAQUUUEABBRRQQAEFFMgUoLibEzix0Jfp6WolCHBVM64XQ2DRsJpaUf7RMv3m5iY/b8zWk1iZMfcWOqpV4qD8SgEFFFicgE/7+U9Z4r3Rd8X5T8cB98hrVR1g5i1rQXN20lWReRkz6XiHnLzPLkHEvp5/Va4YP2NP/Skzj3rr1YhA942mu9lsGJY2Z8v2a8xRch0FFFBAAQUUUEABBRRQoDiBvsanMaN2aowapksWoA6Uioxq6p2qHof/0m2Fsary591J15dR62SgseRrwLwpoMAxCPi0P9RZZtbGjx8/du799va2c7kLVykQ5+Rb1iTWOeOX1qcsHRSsV8tPcJsMbjNOhJm/5RLW7CtX0k0zM9DIURhrLOFUmgcFFFBAAQUUUEABBRRYngCThTDoEKUv+lHxjxgGzYRna8pK41P6fg2qLasGYfBwXGGtAtw7RBnjiF7xSFlOU+ucxunpm8LbIaqaVkABBeYX8Gk/v3ncYwwyxeV9YYa4jul1CBDsr1+36IRHBHpBx9V3Ac9wCBTxBiOdvGcua0Da2o137Kenp/pjTAwedVzZWGPUMK2AAgoooIACCiiggAIKDAsQZSTEyGQhdLqqi+sEORiPiIF90j2rhreet0ZOrRC9uBZa4s0zcK2VCMSxvBKHlDM9T3r6LnaU2L5fKaCAAgrsVcCn/V55czZOwzjGzGyvydssL7ft5S5Zn0AM1y2rDdbYEhaR1AlP36AVu1vuTVSPqdsQG9Wpkd86X2MD0I8KKKCAAgoooIACCiigQEqA6F06nsGP9z0nXGJGjZj15+dnY40RxHSBAonpo9q5fXl5Yaac9vJ6CT2M63QjQXWJY8Q1TPyogAIKzCbg03426vSO6MB0dnbWXme588y1j8UlfQKNsz/4WtW3nYMsv7q6ioHSwTwwYjAlpsHVclYgzHlxcZFec9+lv/Ted/m2cVXUm9rimWC/xlrPhAIKKKCAAgoooIACCigwIJATaGQTjAY5sKHdvh5sWsvmabduoHE3Zn89h0DOxVznIz1EKhXZ9ZrtxKgdtX/uEgUUUECBXQRGPYR92u9Cnf4tTXY6zwVdG22Rk6ZbwbdxPExKCun2W6Ud7+BciY0MT1UcY/TUwU3d398vd0bweFVEw1GR3eqHxhojoGkFFFBAAQUUUEABBRRQoFeAKpjBHo3VjykMT9WQtp0bAirpOrjqJxR62791iQJFCTDYVD0KcU7GNptNYrXHx8e+by8vL5dVodZ3IC5XQAEFlijg076os8Y4/J3DS+aMz1/UgZiZUQKUTeKcfJ0h51EbnHnl9EtgOzNTHWBiQvFqp+yIPpftDCxiSeOqqPNMKHqLuTyNNdaAJhRQQAEFFFBAAQUUUECBXgHatPa1+uz8zdi2t50baS8kGzklZ2qLjKy09VxSmsDYFtPMh5o4hFiD1ljN+tMGiB8VUECBOQV82s+pPbgvJh3vPCN2bRykW/QKsSDD+KJbRJIOe/ijWqfR5pLrfPcM004i3dKUmNxyp2nEJ14VkWu7RqvGGqOhaQUUUEABBRRQQAEFFFCgW6CzUqZ71f8u3VOscbBpLTunC9fNzU0ib36lQCECOT10Y1apGosfY5qpdOLHmLZTY9QwrYACCswv4NN+fvP0Hokz8cexvQ6BB5q1tZe7ZOkCvCbFmNkS22B1dsbtPC9c25N0NKTP37dv3zp3US3kvTTx/pn4YSFfNa6KOldbN1o11lgbmlBAAQUUUEABBRRQQAEFegXGxhpPT097t7XtFzmDuLLf9Kx12+7c3ykwscDr6+vYLSZ66yY6NY69ecfmyvUVUEABBRICPu0TOAf8ij+OncGbnPEzDphtd72dQIyZLXRO98yyFUc3SVGIBxebSmiTnxi+TaxZ7FfxqqgzSQB160arxhprRhMKKKCAAgoooIACCiigQK/A2H6KmeXh3v21vqBpbd8oN/W61Bk9Pz/XH00oULLA2HsqUftJJ4y+gCJNsycZRKtkSfOmgAIKlCzg077Ms9M3kiptd3jnLDPP5mo7AUJH8TbcbnjM7XY94a9yylYc2iQdDXmxvLi4SIzaSkDu169fi37DpA1rvCrqM9X3Rl2vkEgYa0zg+JUCCiiggAIKKKCAAgoo8EdgbJN8Yn7n5+cT2lHp8+nTp8ENPj4+Jjp+Df7cFRQoWeD6+rove33VIlRLbd00u29fLldAAQUU2KuAT/u98saNM5JqZ88tRuyPq5letACFiLu7u/oQaLm10MJC57XKcfGyx1e0LdtsNpMMnUqgkWJXZxyuYiTQiOqiA42UbTvbsPL43aUM+5/6OjOhgAIKKKCAAgoooIACCijQKZBo1tq5fmfhrXPNnIWZgUZ6NH7+/Dlng66jQAkCOe3T63ymZ47h23rNmCD6Hj+aVkABBRSYX8Cn/fzm+XvkDyUnqPGiS5SFPk821slnLHZNwmYxREdryL5XpmIPoc4YxRzyX1+rXLdjG4PWm0ok2CY9GhOBRjwn6TqZyMMMX/WNnsqNv8ve7de4i56/VUABBRRQQAEFFFBAgaMQoGQ76jgnrJ0x0DhK3pUXJJDfrJ42+Il76uHhoa54iodPbdouTbPjpkwroIACCmwt4NN+a7oZfkjfrM52OTSb20cgZ4YjchdRgC6q8R2Jc73o3nhxOP0qIh4Pdvc0QcSzs7NEoJFufysINDKfZXumSUq7nY+CUaon7+/vo37gygoooIACCiiggAIKKKDAEQqcnJxkHjXlNMakylw5vRpFwcFhrGjVS4/G/Iq89B79VoE5BbhuExU6VU4GbyhqzWI9WvWranirOY/FfSmggAIK9An4tO+TKWQ5DXriMJtVrvxLWsjZ2TobjdNKnGzHXmtb52SqH9JNs9ENl0kTp2pY1uBq53nwjbT9kwKXtA2rTE4yQI79Ggs842ZJAQUUUEABBRRQQAEFihOgZJuTJ7pSTRVoZMaRwUAjw/hQxjbQmHNqXKdAgdg+PWaPttVc2/f390y9k76huE3agUbu1nZ77bh90woooIACcwr4tJ9Te4t9EYIistj44e/fv5cemmoc0VF9ZNSHGD/m1WgFZ5PmZY0puplYkTFgdjyzbIGAZeRqbJC74+XlJf1G2vhJsR8bXV2rfBKHnmQmDvs1FnvezZgCCiiggAIKKKCAAgoUJED5PD0LI9ERSr+TlELpzkitXDuC0uAgEkOgpbHQjwosSIC21R8+fIgZpi6M8HnmAF+dHX+5Ew3AR1LTCiigwMEFfNof/BQMZqCvt9OE/cYG8+AKUwk0XpBW9mpEaevp6Sla0dYzMdh+XLORZqBgyneNrTXW2Xrjje2U8JEIdHumxgl7MNuvsYSzbB4UUEABBRRQQAEFFFCgdAGCfxTUO3PJclqDMhTk7oFGqgZoV9vZ4DTumi5ftK410BhNTC9RgJgiIfOYc+4jLu+cOaKYL6ez4y89Gu3pG0lNK6CAAgcX8Gl/8FMwmAHOUedsbZ1/age35goHFKCXXuOsrezViOIS74pRmHgh734sjwvTaV4j6cnH7IyJQOPl5SUFru2imOm9H+Rb3q7bgUaKsROOBWK/xoOcWXeqgAIKKKCAAgoooIACyxOg6M5APe180xqUIj2F3q3nC2HL1O9Q1h2cu45eXxMO09o+FpcoML8AdT3tag7i99Qc9XVw7OxnXFWXbH0bzn/g7lEBBRQ4KgGf9uWf7s4/r0RcRkVxyj/MFeew3T91knn4ChRr926sMsnlSnmN0hmFJgbPqN4kYWFYfspZjAzMOye9ddPjx/BzClyTDCtaDl3nvLnTdlw21ljO6TYnCiiggAIKKKCAAgooULoAVS2NlsKNHBNxpGRb/+PbqjdkNVAkxd2qrEv5lhIvxV0KeJR408Xdahdsk+iLfRkb4H5ch0BnBTSHRoUR9xR1Rlz/fOSuISTPYMXtqDw3GneTPRrXcT14FAoosFYBn/bln1leNRtT4pHnNQ0jWf4p2CWHjaLKWgONFVHniKC76PHbVUYZOa7O0CxNXXcflSeCG2uMGqYVUEABBRRQQAEFFFBAgQEBgoWEG9vdsAZ+tsPXxFoYwXXaouAO2fGnCuxFoLNyM3NP3CNUl/R1gszciKspoIACCswg4NN+BuQdd9EZllh31GpHsXJ+zjiZjAtKfo5ksAfKZZSSEuOg5p8atsO/VQ6P0dlfeR8NCIw15l9vrqmAAgoooIACCiiggAIK/E+AST5o9D1JybbPlI5cdOqi0GtXrT4il69MgNuKiWTafRYTh0lVGneikfgEkV8poIACpQn4tC/tjLTzQ8SF4TficscPiBolp5magZEejmooFCKsvA3yL2eomHjuuKppr0Yr0hW/SfK8vbi4iEdNmgImvUIbC3f/aKxxd0O3oIACCiiggAIKKKCAAscrQDmtmvljVICkz6sq8VaFXjtp9Sm5fN0CDP9FU+tGFWf7kAnG/2l//vWrd0obxyUKKKBA+QI+7Us+R3QXYwDzxsstf3kJYvlnt+QTd+R5I87K2DP840LtiztWUzlyeVPgWmUvxngNEIXlSBsUHDgByLjaVGljjVNJuh0FFFBAAQUUUEABBRQ4doGqHTHFOapm+MfccqT5b+USi3nEFJnBkf9Sa0OC/1LupSho9c2xX0Me/z8CVI5QVVTNacrdVN0+1S3DnUKXXyb9+mdd/6+AAgoosFQBn/bFnrnOcCPvq7zuFptnM6ZAFOAaropjVcnr2MpZHD5lzFgCBWd/gUY2bqwxXn6mFVBAAQUUUEABBRRQQAEFFFBAAQUUUEABBRQ4doHOcONeYxXHLu7xKzCRwEFu3n9PlHk3o4ACCiiggAIKKKCAAgoooIACCiiggAIKKKCAAmsQoB8YY1HSNSoeDKMOrHhyu3ikphVYrgBtAhgXJOZ/hlYCxhojuGkFFFBAAQUUUEABBRRQQAEFFFBAAQUUUEABBRT4V2e48enp6erqSh0FFChTgIkGGhOfM/vAnuZojALGGqOGaQUUUEABBRRQQAEFFFBAAQUUUEABBRRQQAEFFPgjUIUbmakxcvz48ePm5iYuMa2AAiUI0O2YzscxJ1+/fv3582dcsqe0scY9wbpZBRRQQAEFFFBAAQUUUEABBRRQQAEFFFBAAQWWLUC48a+//iJiEQ/j7u7u4eEhLjGtgAKHFaDDMd2OYx7u7+9nu09P3t/f475NK6CAAgoooIACCiiggAIKKKCAAgoooIACCiiggAJR4Pb29vv373EJEzqen5/HJaYVUOAgAnRe/PLlS9z18/Mz46nGJXtN269xr7xuXAEFFFBAAQUUUEABBRRQQAEFFFBAAQUUUECBxQswbirBxdPT0/pI3t7e6rQJBRQ4oAD3Zr13Bj3ebDZzBhrZtf0aa38TCiiggAIKKKCAAgoooIACCiiggAIKKKCAAgookBIg6MiUjQQdGVs1tZ7fKaDAXAKvr68XFxfs7fr6msFU59rt//fzN1VnZk/ootnJAAAAAElFTkSuQmCC"/>
  <p:tag name="POWERPOINTLATEX_PIXELSPEREMHEIGHT#46756E6B74696F6E656E735C20677261665C20207A3D6628782C792920" val="183,3333"/>
  <p:tag name="POWERPOINTLATEX_BASELINEOFFSET#46756E6B74696F6E656E735C20677261665C20207A3D6628782C792920" val="46"/>
  <p:tag name="POWERPOINTLATEX_REFCOUNTER#46756E6B74696F6E656E735C20677261665C20207A3D6628782C792920" val="3"/>
  <p:tag name="POWERPOINTLATEX_CACHECONTENT#46756E6B74696F6E656E735C20677261665C5C20207A3D6628782C792920" val="iVBORw0KGgoAAAANSUhEUgAABeEAAAGKCAIAAAAEwh1CAAAgAElEQVR4Aeyd8dUWp9a341mngGgJMRUkKeFoBdESohVoSkisIKaEaAVqCUkq0JRg7MDv94ZvcTgwMHsYYJi5r+ePZzEMA5uLzQb2MNx3Pn/+/AV/EIAABCAAAQhAAAIQgAAEIAABCEAAAjsI/PHHH+/evfv999///PPPjx8/fvr0SZl9+eWXX/3z959//u7fv18o4Q4+mgIdbkEAAhCAAAQgAAEIQAACEIAABCAAgQKBv//++9d//v76669CMndL7pof/vm7e/dumhgfTcqEGAhAYBYCMnZyP8vSyQPt/ND+fxgpz7Ss3M8//zyL3MgBAQhAAAIQgAAEIAABCNwAAS1YfvzxR/lnKur6008/PX/+PHoQH00EhEsIQGAogQ8fPsj/IoeL98WE4U2iaEvht99+u+kREkMAAhCAAAQgAAEIQAACEKgj8PLlSzlo3AdNdTloT82bN2/Cr5/+XZfRnqdevXqlD7S0HlMmeyqzR4Y5n9VeAAl2796977///sGDB3MKiVQQaEVA217kOW5oBJxVaSUe+UAAAhCAAAQgAAEIQAACEMgRePTo0evXrxfvyvPy7NkzHT6j1b0SaJ2i42n0RlnbbaLlj95Pf/fdd/KQ+JfNo/fRyPWg4herQWRIQL403DQhEMIXI/D27duHDx+2rRSna7XlSW4QgAAEIAABCEAAAhCAQEpA3zfJ/yK3S3pLGy/0HvrJkyfpLRejQ4W19Sb1irx//97tpvlX7ske8apJKkqPgi6QJ6Au0IhUoUAg53IuPFK+9c0335QTcBcCEIAABCAAAQhAAAIQgMBOAjqrQTtfcg4abZYpOGhUtPbL6HX1b7/9Fonx+PFjFzPURyNxIzm4hAAEbpNA8++S5Mm+TZLUGgIQgAAEIAABCEAAAhAYRkBfA+gDpbQ47aCRxyM8WSZN42K0lUaroWj9IqePTrdRgqE+GvctVk5Q4iEAgdshIN9z28pGNq5t5uR2CAG9o9BB93rVoF8lvHPnjgY8vZRQ5CHCUCgEIAABCEAAAhCAAAR0Bs2ig0ZkdNbMqoNGJ3JqZqul0NOnT9NPZ168eKF8Rp9HI5kkeq5WNLknsPgrXP4uAQhcgEB6fLjcyTpDy/3fWkEOo9lKbOb0+jBWP6ae+yBOB7DxO+szNx+yQQACEIAABCAAgUsS0BRUR8ksVk0vjPUF0+ItF6m9M/qaadUTop04o300BaE1KdfaTEJrkab/+kBr8ROvQg7+lk5R1vxe51MooEjt35Gzyt9tEnDSKit3LLOTXGLrT2Lr/85SVH256HZmwuMQOCkB9S+ZJy3R5dK1VEGdXVbPkpI08xNQU2qQi068j8TGix0B4RICEIAABCAAAQhAoCuB8m+eaPHif5gpFaP8bJhes9yJfDShZC5sr0n4rH64Wu/nw5hDwlpkavOS+6tw2ZTb+JAaUSgExhPQpy5uy1+5aDZWlPmc6K4cNMbv4OQZb+58PxEoRIUABCAAAQhAAAIQGElA3zHl1vU6iUbL/5ww+lT/66+/zt2N4rXXZOh5NFHxq5f68WktvVaThQlEZwYHjUTS4kEbYXTqj5pEDhd5jkI5V8NuB9BqMhJA4NoEjKfMGJNdm9UFaqexzd6Uxj1WF8BCFSAAAQhAAAIQgAAEjiWgdX3OQSPB/E8yLQqpo2cW4xcjVcrUPhoJvdVVkfs8bLH+wyK160meI/3gud1Tw/vhYa1DQTMTKH/w4iWXP9eHCZyXgAy4scVVR+1SPG9NkRwCEIAABCAAAQhA4CwE9B6x7GcoLPO1SXzTrFWbTv49ORf7fN1VxP4OdnzFtTlKnhp54FYdaWqY8eJRIgQmJFBwV3tpdRiNDxPQMKCNe7KcwqKPhk7k7dXgt2lrjL51orkhAAEIQAACEIAABCDQm4DOiCn7JQovjDfNb1URbVKZ3Uez1edUOKend8sZ89dvx4q7flO9kH7r7qFCVtyCwKkJyN2wKv/MntlV4RsmkP9XZ/dEXq0TndSjg9I30dBh8JvSkxgCEIAABCAAAQhAAAJbCeg9Yvl8zPILY8tyJhRJL1ln/9Zpk4+m/BlYWPNjw3KzlVcj+GiObSBKn4eA5cfd8NGoveT81Qa9yEGjeI0oOnd5ngYtSLLJ2isf7GQBJrcgAAEIQAACEIAABJoQWN0IU/69C8tyJpRTS5upfTTatB+Kuxo+0VJNxwnrxOZcjVh75MgQf1ME5LROnQ4pgbJZTNNfL+bnn38uDB5y0+jk8vlrXd5BmspfMKFpYmIgAAEIQAACEIAABCBQQaAwzXa5NfRCKCudVDC1j2bra9WGdCoab+sj+qot9wg+mhwZ4m+KgGVnoDrLiY5c6dF88r+UzzBToVv99z3kXM1z0zlcavf5v2xdrTIJIAABCEAAAhCAAARmJqBdI6vvjBt6IZyL4Do+mtMt1bSwzL0H5pyFmTsqsg0jYPHSNrSJw+rVtqBV176KWx1a2opUl9um/VDlz0XrBOApCEAAAhCAAAQgAAEIhARWZ9p6y1h+YVz4yaewIIV1jqR7B3kdH80Zl2o5Hw37aCJ95fI2CeCjsbT76sihTMonmVlKGZDGPoDpDQObaAa0CEVAAAIQgAAEIACBGyew+l5w1QuxuuHdEVY+Or7Ahef10Vz4MBqv6LllBj4aj4jAzRLQYTSWL3RWzeK1AcpOWo5x2bRF5Shi9+/fz7mtQ5H0huEspyCHYhOGAAQgAAEIQAACEDgXgVevXq3OtFen2Vrya/parrjmwG/fvvVp5vXRWF6h+2oocNKl2uL77fJ2qbDWhCFwVQIcRmNpWYudXN2BaSloTBr9fHjBkqsiepXh3zCMEYlSIAABCEAAAhCAAARuk4Blpr24nI9wafqqSezi2YvanPHmzRvNgcNH/h1eTBW2EPECn+4wGi+5HG/RZgE20Xg4BG6ZgMUCFNbzN4LuepT0DkGjlH6LKjxDR0OaXi9opyj+6xtRbKoJAQhAAAIQgAAEDidgmWmv7qNxtdDPOutPG3P0HlqzXJ0/q1W/1jKLH9ZcxEdz3qVa6njDR3N4b0SAGQhYbOJ5O34rwhZKxpGjlUj783nyz59+r8q5aWQS9RnU/mzJAQIQgAAEIAABCEAAAkYCOnghfGW4+JSmqZveIDpPzWJWYeSkPppbOIzGNUO6fFrcBBW2GWEIXJ4Ah9FYmthoJ0/qyZJfBteMRQ1IAwEIQAACEIAABCDQnIDlVWi636KJGJOeR2MhEtb/pIsQVSH1yLCPJmxZwrdJwGIBtvqtr0fScmSPar24hfJ6NKgRBCAAAQhAAAIQgAAEWhGwrEfS/RZNSr+Cj+ZiSzV8NE00m0xOTcBiE8/rmW3VNFBqRZJ8IAABCEAAAhCAAAQgEBKwzLTZRxMS+5/wqZdqOi7ofyrzxRf4aCIgXN4gAYtNPHXHb9KmUGqCkUwgAAEIQAACEIAABCAQErAcRqP0N7SPxnjIgod46qVaesgQPhrfsgRuk4DRJp664+9vWR2p++nTp9V8bpzSKh8SQAACEIAABCAAAQhAICJgOVKg39c8M37rZHk5HEK82CIk3VkTVpYwBC5PwGIB+tnEs+C1UFJdOIzmLA2KnBCAAAQgAAEIQAACkxD4888/VyXp9KGTyj29j+Z6S7V0Z82qfpAAAlciYPE+9LOJZyFpoXQx//VZmgY5IQABCEAAAhCAAAROTcC4j6ZTHWf00ViIeBwXW4TwoZNvWQI3SwDvg6XpoWShRBoIQAACEIAABCAAAQhsJWDZR9PpMBqJOp2PxnjIgqeMj8ajIACBCxDgMBpLIxrt5MXMo4UMaSAAAQhAAAIQgAAEILCTwF9//bWaQ799/dP5aCwvh0NeZ1+EaEUaVod9NCENwjdIwGIBvvzyy/v3798gHF9lCyUl5jAaT4wABCAAAQhAAAIQgAAELATevn1rSdZvPXJuH831DqPBR2PpD6S5MAGL9+Hsntn9zQel/QzJAQIQgAAEIAABCEAAAikBy4dO/TbRSJ5z+2gusFSLtlFpg0CqJcRA4HYI4H2wtDWULJRIAwEIQAACEIAABCAAga0ELMfj9juMRtLO5aMxHrLgKV/AR/Px40dfHQXYRxPSIHxrBDiMxtLiovTp06fVlBcwj6t1JAEEIAABCEAAAhCAAATaEmAfzf/wtLwcDh+4wCIk2keDjyZsX8K3RsBiATiMxkJJmsNhNLfWfagvBCAAAQhAAAIQgMB+AtEKfTHDG9pHY1x7OEzXOIwmeh/e7+ShRd0iEgJTEbBYgAt4Zncyh9JOgDwOAQhAAAIQgAAEIACBRQJ//PHHYnwU2fVt6FzfOlnWHp7ONZZqoZeOw2h84xK4TQIWC3CNjr+nfaG0hx7PQgACEIAABCAAAQhAIEfAchhN729fJvLR3OBhNNKM0EfTu7Fzikg8BGYgwGE0llaAkoUSaSAAAQhAAAIQgAAEIFBB4PDDaCTzRD4ay8vhkPLI1+n6jfTnz5+/evUqFKBJODwzGB9NE6RkclICFgvAYTRGSl23X55UwRAbAhCAAAQgAAEIQAACZQKWyXbXw2gk3r/LIo68a8Hh5Rl5GI2+SXv48KEr+qeffpKzxouxP8A+mv0MyeEaBCwWYKRndk6qFkq9h405ySAVBCAAAQhAAAIQgAAEdhIIl+e5rL755pvcrSbxZ91HM3KpJr+MZ/3bb7/5cJNAWJHHjx83yZNMIHBGAngfLK1mofT9999bsiINBCAAAQhAAAIQgAAEIOAJGA8M7v35yyz7aGY+jCZcFN27d883YZPAr7/+qjzlrtOyis8TmiAlkzMS4JgVS6tByUKJNBCAAAQgAAEIQAACEKggYDkwWNn2/i3mWXw0oR/EQjPcfmJJX50mch41L/fu3bsvX76sFo8HIXANAkYLcON+TAsljuy5Ro+gFhCAAAQgAAEIQAACgwnMcGCwqjzLt06WtYdvoZGH0bx+/dqXq0BzH02YOWEI3CwBiwWg90HpZjsIFYcABCAAAQhAAAIQ6E3Aso9mwMmPp9xHM3KpFh1Ac43X+NocJN+T1nv6xko/LPXp0ye9e5fnS19d6ZMr4e29fat372qbv37PS2ogVvpzrARKuARKf71VQp+3qHT5dJ0Arr1cBSWDGs4Jo5OrJMx5G24S74PrGrLOjraaW6hd75A5FuFHjx611a5NuVmGDQm5Kc9hiTE7Qq3urEZUd9Z/aZe6s7MqrhV8d1bXnqpHYwOHdZOKgvTlvLQotFp+mPAapYCzYL0HrLL8KFKZz1F3vV1yiuRMk4TxI6CmGW4cdDMf6ZL2gB8lLeVGBGQB1P3dlN61nWs4NZb+3FDy4MGD6Kl5LsebBc1GhEt/AiWd9+sgp+fOVGoqdUYld31ZVdM0w9VLFVRb+7FA9dLfsQPBPLqXk2SSfTRffJ7g7/379zlMi/Faso6RWvodCiC1HlNuv1J++eUXddSwUoth2fQ3b970E+MsOT979myRTxgpnjpVunmNxP+HH37Q+BqWtRqWMPKyabRuLk/XDKOOlqtmv3pJALW1kbZSdqWRy9xISeY0l8NR8TI7FrYXNjt13VkdwfXoA60xNvCoXlMuV8ZQ447mJDlrmYs/SqNQpHKDHnJXc+mKaYZTLZl0PTvhcHMIyUMKVfPZLYA6vvqgZhGHiJordLBZkLpuUnjhPXDwzUFbjFfVBNMy0fL9VxOzxayI1PCaG0DD+H5LEt8EU/hopChhtVfDw6xMJFiPpbhvid4BWXPZ6FW2YQItmQ4fgNUHZHdkKCWMbOsw95zK3YqriXo4Z0HYCnXhcy131ayWavboI9Lwil9Bkm5UWGdpiNrFUtPxaVQjyda8f53U7LTSNE3vKrQr1/qDZ9jYwFZq0DCfrRPxnC4pvkd/X6wpirSI5cBIaZFmU1tnODldGqZIBxKbqmh1qD3DisaRGaqz1SxIXff4FFSc3Z8Vqbo0/PClUKHJhEUSRjIbL0W1+ayvIOpRt1RHWTz1Gv1JDVb/jDxX8wkTuNIlhhYCdifGFD4aiW7UJyWTm3BYM4tvKJg6+bCiGxYkbdhEOKyyOvBRXmSJHfF3gqnz2PW7DqP6cwjBHpbA1bK5aZO9LEvKPfLUoat7SmZrtTqqS13muafUUpqsrJZbSLCpa0QO30K2x96qVuCU8xnNTlqLuhg1t/2N1qYWV2dp2Ea52mEDc2SOiu+kUb3HCBTpKIVZLFfTDLX4JoNjTDz5OnaRxuki9zgawnbU2GRcziiZ5jnNR5yRZqGVzssCz6YwEqmJp1VTNUvVRFLKYNQcS4Zj0hgdLmEH6R22+zGm8NFsUjLNUMe0q9Qxaqcx5bYtRbVYxCsV0QJVPVxdTn9y7BVWFLKnbaVazU1DQkEedbnVHKoTiEbU7roUK8VLKv0pUFh8irbSbC294CxQhipODaRWkHFUg/4jxUdnLvXgYvv6KuiuBN4qz+D0hbb2FRGBhlIJZo6bprAqS9BE2zWlAopZnNqqFYxSFXTG13GGgL1GhYqL22KbCoJTY6fDgrxI1XEYb3YKNTLeUr0KfTlsX69mUY+WTV5VFalu1/mi2iUU1YWxgUYdaJvMaVTOWIXNpDSLSiXzpa6kidNil1QOerDTGIEitVWGPblJkVYNi2ZW6uayLX6moRL1oGyU0yKNg8qkoI16fI+QPJsjoCYojJXODqhdxD8cYfWU+qAiF5usMMKq0aM3Z7IeraxE2Sw4maPSQ0MnSSReDlQUL40Nnw3DkbXUg67owhDcddiNJC9fSpLFNo0qqGSirXopN0ErTGXV9wtUhTEqTg1USF8WfuRd1T1kMk/YSO94H81WggWz0rbhZdfC5lR/bpv/gNzUIaN+pRppiFX8YukFd6Pr5ItP9YgsGGjXKJ3UINVG4VrsSxIgVI8wvGkIkQFdnDqr4aSBuZaKmBfGISfYPENLJLkuhTeklwsbUaT5pzGLU1W1gigttrXPIW10PeXvlgOFzpWr8iHx5VpY7qoTpWZHKpp7tjD1HGx2chIa49N5TNqCqqzRdilZWWeUVVldjWJHybCBEZADL6NJSKpOLkbDpdE8Klmuu7VagHlcKJJHcXhAjZvaZK9OGhCNRslXRIqUW/lLwXwyAk0IrNoBMV+1AGridKq5ODNUSq8bUWCrnqTVt5sFKW1Uur9URVbHPiVYHEDFylgLwUl7jfHZtOKtYgRwsV4ejmTWVKTMR5mk0+DF2WwOo4pbTN+qmq3yKSizJzY+oDYyVvB4H426wSZAZc0zVtuSLOqchTWGJbfxaWSyI7CqUXkelj7icxjZG1Mj7sXwAQ1aPZCqmr4IBTT3LZSS2jj/rGxo4UF/a9EVpWcrhoFC2zmpVodwL9XggNGGNpFKEKImFhzF2IGn84bFWU4q7eo0yyvPgYGywqeVSmPUeSPLKX1WZJrSxxT6+0iz4+WpCEh/Ur2K2lHmosxhsVyNO1E+4aVQN+/XUUXKKoENXGy1/ZGLy4Ow6RWuGykkW27F3laXUKT9atAkh8VphtOlOqMUSrWoqLhpQkR7wuqqUT9KjcCmbpvOQ6LJz+p8bOcSTFYrrEJ5fCmoblnHxCSah6hQiycrbCyhSAc4ZbuTQFjE1nDafCFMhTetjNKBIKWqmKiI8HJTcVsr2yS9NCEUeJJwyjlX2eN9NGkfKECUtcrVpG18OjPeZAfbClORm4xIZKFkGS2WJXoqbAvjWrRC2uiRVTMkqXqYhqhcaWYkWHRZWFtKwjIutUU0VukRqXc0XkYlli/Lg6tatmKJWC6xyd3CMOzVz27RCiKpRXyGPlBuJpebGksGQTKogdIOophCoeEtlaXKSq/0p9w2/aXl+ir4gMTblKdL7OSR8mvADqWtCAuUZPDyKKDMLflET4U5WBrIUkSnNKqy6hgKnIbFeU/X07Pl1t/fcB4ONtCjOCqgmUahOzjtUoKdjb44AEnNFN+k4ihSE4z7M5HxSS2SYjT9aDWnXbSBRsu/v4IXziHqRGk71r05TidCXhPUlOWxRjLssTzRwmpVSerm2JIwYqVK2afWglAmr7vjtU4o0iVDWE0NChXTjHR2EdauvKZQ6RJpPIqtJUrrVofUkGTXsCTRKsA+zh7vo1m1CCEv1W1r81SkX7QLFfkc+EikkfaOlBvR1QpqqTE1ioQPFcCH7QbXKHPU6KqspRcVRC3koBExVfvQMhplTpMVmk/o7GqQ5twvpsDQN3fdXCSUOR10RWN1SJMOrK7AJeRqPqEkdWELpcPdGULqm0wBu7ku6O0ws1PRLpoLph05JKBwk0aRgpUL2jNv9hXHBnoURwVSMxWpky73G0NXOxm3VKnsfbaACEUqwBl5KzLIXpdW18YVQkbLb5XVfJJWIdVJH1HfLIyJYque6x0rFXWMGkuzC5dJFO8VJgxU25/I4KgKilkVvjzzSXNIHTQimSbLlWsZ0yV57vFO8atS7bHb6ezCq1Y6QISa4MKdqnxgtqueKVV8mA4c7KOJxvK0+aOYMUY/NY6KOVBjthat7hpy27QyL69IB/CXMQ2Fz4XtNtdIL2p045oneiqSdtHtIvMXJdMg5G2iUdpcsjTzqCxjvXL5N483NvdOPqlWW+YZ6dAVwfSXltz2oDNSksB7Stn5bDS922Qz0wbybBUYYHYq6h6Z2VBgF5bhbWimVrVxZx8RgciaGW1F9FTEARtoVC01X3k1IrBK0LaPL44XKJJrskU4oXobO4hRAZony3XMxS7ZpPTIJBoX4U2KvlImUrzy2lh2YP/IEo25bpG/aoKk/9VvHSIHtLH7RHKGHVDhSJmVZzlBWU8si3OX/34jWZYkvBvNrKIK6nL//DOquNRAAkSRabmKGeaqCIH0DkeKulhxqWVvMVz+B/to0k13izh85H7DtIp1sT/s7wOr5bZKEBmprcNk2SAO0MtD7EI0G7MvL8u4UvsVFSTFbruQkxaVR9lNDrtWOlnIx9LcolTIYfVWOlW1TA5kasrzJG+UFHDzm1VJqhNYKKXKVl1cxYNaOoZAtk4iy/1ogNnZVGXphvpRWN803EPm8nC51dRHVY5MEzYw4tP1styyTrt6aJQqFa2rVdbOglCkrqpizFyNmBolxURrWmNu9mSRYTzRzNlex64powl82oitZozpDCfquWnRLkbJKgiouDBD+/hSXjCH055oEqLiNqnfKvlQ/mpH1VZ0qX0OxVC4lSSRxVC2q0Wr9NkWFFvxLqZPlwwRc11uUq3FUoyRuxY/xjIKySK1SEGEMc63V8ht/y1xD0v04TqrtF+eihyihaVlORqWEg2xnoALhAYxfKph2GIX7PbdKFikh/bmLo8fghbyT4dAlWuU0J5sFWAokj3bTilXpRXDPcNApM+yIcYX0RYz7XtHj3YMgVso9ZYhlCcNR5yNkH0+ZdoDzI6XZDWgXhzZWK8GPtBv/I44+xJdYI9hxAauNn2nBJbe3W9pnS5spEt7aooi7aHX5Nmcy2/PSGoULFroDpi0GwU7RbLVlzFbX36Uax0VtzquuVGmnGfubrS2ss9CowejIU+XqoUrVHDCu1ttprH6roitmeewlOMjWxrWzoVbOWgkRuREEw0LkDEcypSa37VU3K7AO8XbNRjvLFuPW1h4vdRUZn+JhRykbb6sKFB4aqpb0Wyvov9EZi7ioEv15K5VXhVAMrRdAkW2adM8ZnX88EqrUiJtb1sL3yjRuJu2oBfJP3JgwNLcFWrsahQtaHVp1N5oopkyjGJ6I7VQajhab9WHqBdUKPZqBY0Nt1XyrelXO5cUo2tDpH7eSBUr4AsCNnCrJjRJL+xl76Rr3Lo2tUuY9r7qCSiKZMfeKeWi080p0lbX+VYJlb80J5rn2N94bS3uYulznjVv4QW2+TiY9n1f3GJg0/Q4bKBQKzZlEs0uUqnc26nIneEiQwHK4cLqLy1RMdWT0rIY4d3VoaG5DFshiEP1SBHWdKpwNIQttr4im/fEHIQjfTSFsWSRi3eX5ipTHa+cC6Zqz8vJapEqHox4yiZWZLJIPozsOuIau0dbGaIxYJOaRc+GoFzYj0YKhHf7TbtXV3FS9QrF6PGIsbnrhoFohNvUi6Nnw4ZbDDcfLEPaRkq959+hSGE4Mjt12rVINYxs2+VD+e3h1Tm0BO7Xr72ckSUJKblwxewhsmPYQE+7X0DNVJh1+Gbtaltc7dKpebUao0j9FMaYc84+VLeppVypULgI99qrwCZjYinrkmlEKYS2GO4xxFvKDYWpM0dRKZtUIjIpoTAuLMWL0mya7Dl1ymlvWpyL6fomRiKtTkG3OqEsvcY41QyZVEw2LJIcmEbLjbCCi+G6xXVdpY700VimvCGg5hZKGapv54Y0X3TXsa2u2RafihzJFUYkWm55AmGgbsG8KHAaGZnysNwwnD64JyacKG/te+nsNpTThSXb/v1N9gpa7OwkhrVfc0cj3NYxO23EcsymOYe9KV1KC6WtertVhkL6SLcrUBxudgq187eiWeCiPtTNX30RxsDquFkxe8MGGuG3SiYLHDJfVCdF9t6g56qTalR1uWGltholBtP92lUYLPZnvpiDvOdq6JwCK/4s8+fF2o2JtCwLKwZWo/Dl5otatm7+Hy6yepiFUEjlv3V+u/peM8zfhes4GFskWsqlpYunMautyaLpXFp0GCNrvzX/+dNbZnpbFxR7an2kj2ZVEUNt2NqxPRR1V/1pGaA/9StNRzQVUNF2wzTDK1xfnVxAtQtx1XWedK4W5unC/YYKVc1iINqap8g6b52bWgSO0lSsoHKNnotPWy2K6dqIOanS+IhMJKS7rGjuyLBstadRV1qUKoqUhUlr1yrGQmmAUi1WRxUPUWxF7fI83OwsVi2MtAzbaqbwka7hkPliWDpsFwAbaGfVJKV6TejLWGxBRdb1pgoJ04V9nT1BkSrgt30kp1ed3McW58JIw9gW5pjcol6zaA26MrT4Rr1UFVOdqIJb66L0vnRLoJIZ+1kAACAASURBVMJ7khrA1YL66YalOTaN75tEtfRoD2drU26S5KjE0fLBVzYMdDKni1U+0keTG05CFjOEF8HNFhkpVoWdUo2iTBbhy+D2q7tFJdp2j8ggbq1d+H5gEVcUOWbaHRWaXmpV3K8R7Tn3aO5oRK8AHk0pUnpRTEURdkRKaaF0VINGtLd2H8fhcLNTbg6LC6m3DkQSqrhICaPLTZMnbGCEt+ul0UFT8Ta4WuxUw9UlK3JDkSqgNXyksL6qs8xl2SIHfWSC/OUmW1Qu8Xp3tdhefVusCUDXitsnPBUvzCT5SLOgsipYbfXR9FNpy9ug3pO9VYX0XbtumVnRQCMfscy3R77kPsxHY7TvXhuOCgyefNfpYvTmv9qmWzpnPw+uUSXa2oWwQ6r6W/lbiHnVVWLVcWsRFel9iblA3UhWIUnhkR7NHc0G6qYURsE82x7TX8/NKEy/XuklSQORbHW0la0nWQgcUkHJZpm9DevXvgksMzm1jk9fDmADy3za3l31r7le0HaYK1chVae6AQJFKnPufTenWhUTG4uoFt+6lLlOlywCXCBN2GVyw1/XCYZjmCs6iq/zTYR1rFBFPRKJkbtUQXUqYfdSuaLtY+smeQo+Vl/lAQtSY7+WSJ04bILWNnE0p/XYo8DI6ei/orKHXb57925YWXsKyg17e/Js/uyLFy/CPKOVanirEH779u2nT58KCdyt+/fvr6apS2BUie+++64u//SpDx8+/PXXXz7+8ePHPmwJ6HELMZ+V1nt37971l50Ckmo1501ir+ZWl8DY3A8ePDDm//PPP4cdQQO2sYgof7WRfVqg8ezbb7+Ncmh4aamCpO3XKwt1+fHHH8O70WV4qxB+9epV4a6/dUgF//jjD4tNGNOvPQoFLNv3fv311/CRXBgbmCPTI/7JkyeWHq0R3G739ssZDoIut3v37m3NFkXaSqxtehmrnGo1nDKFMr9+/Tq8zIU7lZ4r7kTxjx49SrteJL/cIl0nGK444zLHmCyswkizYHmhEsrmw5sIy6PdYxr/999/WyYb6Z5HX4tWAWOH1SSkB4dWtajLx+itGzkdxUez0pQVVmklxw63o+m4JoIVhUSZLObQlUZuhhFKooV3Q7sQTTK21u7PP/8MZSuHh027Lf4Xo7e4XKOddy3NbVmLOjFevnwZ+gikJ7K21aqiiZGldirF6GKw5LaYxkJpq94uFlQRGVoM+Yk046zIxDKvsqtBhQC5RzS5tICVqoxcTjtpLbMoC1jlhg3MKUDzeNmosMvk8ldXkrs5d7dHfDoxrehxKFKPprHnWVAtjVP2fIwp9UrPmNJiRY1ZXSmZrEHUZdLayRSke9zSZPtjjP29oimjOm7NwT7H3unMMk759E7u+fPn+4GnOYjM6tRdi4gB3oF+ypDWerYYi74Z+TSrWtudQvbcegwbzaAEGdlrdFTKyLGqblwnSVDpbFADRl3mlqcsKiFLasnKmCbqbFt37hnNumiqIKNI+5NZNky2xVgns6W5jcocVVkzm61NmVZhVTy16f5S0nKjmFUxpF29v0+ORHKXkQvA2FJpVllbE9zoanZSkVxMZBwCcf4bVOvkHu8d/18h8iGLfkbVtDwSVg0bGNIohFM/SK7d1LMK+TS/pRZPJakoBUWqgNbwkcJIUW2cC+JF085UhVyMtKKQyc3e0rcSOWJh/LCBz2LG6wa7SC07jS9jpnw9+pHrAso5bPfFsOo4pr8YlXPk17hjKq5SLN95DV49/XtRG3pHalvX6h6/UAYZ+qirh3dzYeeVdFMQhRVY9VNGWW11+kaPj7mM3p9YrG0qmHE7QF3maXFpjFElGraISgydptKxrdsuLHscXE2jBW1a/YYxlp4lc9+wxIqsGja3Xug9fPjQy6Cq7dlB4/NRJlK2UEP8LQU0pg54192QUih8k/A1zE4OhbYi5po+fGRkvw7LVVh6vjqcSbzynkpsYES136VlH7tKl82p249WLXmqwxWDLIpUzb/Jg+WRYtVQVMhgnJCHm1srSrnqIxZrIAvfactGStXiQa4zC+F0tN8cW86srbP3RQha4EQbf1wySa4iOm2Y1VeK4Uf6qWAuRgLkbrWND5uskHMnGoUSB9yyzPqkDAMk8UUc46OxL26doEq/vwe6rLSDXc2gDPW3qosVVsmTHRNw1fFlaeCs2wsXrbh8hmFANFq1QpitC6czxTSNYhq2iBQgLGJrzuVZUZiz1vN1jRJmYg+varWyqjhuwC6AJWUEP/fI6jcdiw6aJrSl6ho75buUZspiyMMraOpf0hMN5P06QojCQkkzuSb1DctdDcvshLJp0KqTwWJ2KiZ2q/KXE0ipLIJJEzZ9x14udOtdaePq0mt1whE2ogTABm5tBWN6rbUsZlm5DZuIe8lTVa94E4MieZ6HBMrTJ6PubZJ8dWhWbrIngx2Om6pwVGK93Vm1zJKtohtW18giz9bRQcKMMQuaIZRfRRixaFKn+Z7mNnLTyGml4VWTK+l574He6LBrUkcLiqjVFh8Z7KdYlKFHpMVUWkxfS9mGbSIKC9pkfbQuCp9tGHavygs0laBhcT2yiqZ0uqwoxW01KnBwtzQPqMjc+Ihlj1lbTYiUcGtbl2dFHqasvJFAq2SWofSQr2PCCkbwPa4woGEgfCQNp584jTxuPZWneYyFkjpO83JXMxxpdgbrqoyh+myoh7nwscpmmSStGsxIwbCBq5pfkUBUcyoUxct0V+S/55H0i5W6AQtF2tMK+5+N+Ed6Vdemq1KVC5XxkS1dzeTWEhg/JFELDqMXzaMi5fGXFfJEGtJpfOm6MOmtn9FUytOOAnUruzrhLSuIfp991cnc5CnjSN2kLHsmx/z2tsx3pIKFS/Vze30qUkZ2xEvSaWCrkLDwSDRTr1s2pBM1DyEMFMTYf8uyLmqrCaESVrS15QtS0Ru8wlRDWEhuHSz3t2+UQwg/1LEwXG7u1Ed2eKWiOu6/tFAar2CqVxOzY5ydVEwN95C3TFCkpWXl3COA8dmoCcKOE4bLuYUKhg0ss6q+G0IOmyYND7Zg6lnpYFE3+Q7riCJVq0r1g6tWq9PhETkrJHkG2+1qdIMfXG0pZxZGji+Wqaw6eAWo0CyoXltz6CfYVkk6pZ/QYaeapgNTGtPJnnTibMzWshCu6whGARaTbe42i7lsipTtTpu8EDPAS7o40siYbqrX+MQRyWrtWax+1CJdX9cbTVVDTYjQVdTOAq26Rap1KapX1Ij+Usmqi9j/oFHIQnNHDhqtCgYvb/ZDWM3BSKnOLbtaeiFBJFi1kutBr5C5wGAjHOlVTirFj8cetYiFXlnOqB2xgRHhJpd2jdKA0qREeybpEFbhXlFxKJKdeaeUaVNGtqufdmlh40uX/siMXHL91qThjDtW1HYj5zO++SKdCS8rfEZjzEKdT7lJa+7PxOiwqxiaq2WT4oXtngtX5z/zg1LyXH19/Mi2cKwO+O1ty9dunogCRj0OH9kaXjzYbEC5W+WM0kckpT1RAstldKJN7hGL+uaeXY2PKpJL37BFIktUkbPlC17Le4BcZevio3otZqKJ1JjjVBZLV+TO5taPVoZf8Ko6yvDAk0Fy1dwZb6GkutcdBLNHtkiwOsugs34sn/7WZV5dO2NxMhfjsUeVimbA0V1/WYAc2QpsoIfWMGDUKJW4OAlpKEmUlQ4KSYew9Gya6KnFSxRpEcvIyEI3d2KorTsdQKtjMmTM3XJCh/TpRI9LHibapDWfPn1qyUf+95HzmdQOpEJWjA5jzEKFYGntDonRsXfRVConhn0QyeVgj7eIZHHq2UucJ2WksYuCjT6M5osvZvfRyFoNWE8u9vPFyMVmOyoy6k51PdkyLdNSsOu4G1VkkWdbTYhKDNf8i6VHkTKvUczi5dZsFzPZFBnVa/HZ8VYmEsMiZK65NSMMJzrSTBnWkROaqC79Li2UDrFRkWB1rmHj/oKRR05qDbN6Cq9r7vG+11TNjKIWFm9RO241VtjAtFGiGB0OamwmPThM1bWQ1mie/nyJOnKdDChS1O5zXuq3Ywb8FuGcdZ9BKr1bKljjUMK6mXyYgz1sNOMVM40xZqHrwsSOsSKl0Snfe/EVSW6ZmG2dKkRFTHtpcVaO90/N7qOpMA0VGpC6gdQxzrXwk+rUvdpN52opwN5jRmTNUwEU01YTwqmzck4VYFEGH2kROOdl8Jn0CFgEG29loppahEybW0sLdcnQpegcNHVqH4k04WUdpcEVqTY7YTvmZO5tdsJytZ3Q8vuXemTwnCkU0ofVF3y4HAgNXZQyvIUNjOA0uTSeuKSyhqm69Fw++tS2qCNrB0RdrVGkOm4NnzL+UKOWhVrTSgcaFk1WRgLGNblyG2YNVFZqCtLq1E1lQ7Mg89Jjjn34VDZlZYyRsbV4BJTbSGVQcRap0sm5sdYzJzNaxQPecA/+PMy4Q9u3pbx6YyTUzNsXqsD4r84qqqkdBLKektYtVutyCGudC3c9fGH8YTQCtROdZWyQba1okZ2P5FowjD/2c3GjBYg6vtor6qFqAmW1E9e0jxspde2YOTg7+46yNX6Wr4JyMjSPt+8GGvkLC7lqikzYowvhwuf6O9sRG5hrHRdvOYDQN9wYVc/t/5Jp3WNLUaSyJgy4u3XVpPTHTgMGMJmqCMv2BGcNZFdHSt7PjA8wC4XRbSTDirLcws3b/0JgzNDgqmCcmFXUd/5HLD1UA+X4iow+M9gCItTXPVOHTTSjFeAhv5aySeAmiS0+2t5jhnEuO0wTLGBDFc2FIy+DJdudaYwW9liSRgsQCpm+jj6FC3VPa1ooHTJg7KmUf9biENEkxqfvHTC6iV1PDzWzt2C5/C3q4aTtN4vN2b0w/pZtoGXx41gNUHWZ0GiG45tJch6r0l6SQuCWFSlnBML4nPetgFS3pBIyxZqAHeLrD+W/fNhuDQa/AyhriLs7vvdJHyyCndTPaJyoi8CAoSHsehYzIvdu+MhlwtPW/d+WntAwjWVnnS9OCrp1g5x/dmsg3JinZ7e+l9ha3CTpLV8c9P740KISIzVhtWn6fcG7WnQ5gYWk5grD+tSitBYhfXPrMEK5EaPtlzKml/+u3kLpvDZqhu8rQ+U0fuWkRw7vPk5s47kGYR3bhrGBZZ4yXJHVKqTv15Elhob4wiivJXr1J06FGtlvoUh2VoWUdTvwNemVKXbWWP4a6aHy0f9zfeZfwDLJLSm53RpYXmC0qte0vc8o2EkPo7HPN/oNDYsqdO1p52KVfaSlh9o9rT7b/YGpfTSDFdTT1HB11UMufB0VME7OLHttwmy3hk9nFywCey/DVhp70lsEO6pP+XoZhdTXofp+200f/bMK6JVO3cGWYSbzh42U5q9IKqGOTkwj05jeZseXKE0rLGJ9MhcYJlVUbnSp/c9RTO7SeFBF7vFcvEU/b9kG2jVKhJuvyrTCUQPJeJZ9eXpj3+m3fnJqk8ajSCmTipj9w3ror5EAWo3IX6P/ekV37EudChqzPWJfk8tmjlx6nLr3HbJg3q9amm9YsLuCmg8NZfktfor9pqYsw1F3LXOqOlf43hqN3KqkLbWbxB22xS7a666OMRLLUWVZOpvSdBUvIp9Tj2GaYKmsZWzQWs6SVcM0xs517O5Qo5CL2/KlisfuyW/YWOWsjJROukF9BrMT8rfscfV2aRIN1FTei1QOdPpoFxsYqlAaLjdKdDd9fGuMTIGGSA06RsVQykk0GUXa2ta59Ba7Gime8VJKJSN57MwhV+v5442juWuLwfPGOXuf2tQimHRy/tZPJVQTG/udkqWP94sxfoHVT4ADczZ20kOm3EP30djdh06J+406USeJ3IfDyo3EGHmpXwaxNMcmg1Ihv0UGZTtVi0Tasljr8QIbSR67O9QoZPThoQhrqalf3V5Efb1IC6WT7vUzmp1NfpOdCmDf8qBOPckr5fL+iJ1ALI9jAwuUjBv1XQ6WkUK9xk0iZRgV0H8pQPhXECa6peJkS0e+q48EiC5RpAhI9aV2RXV6zStN004QtxlEE0IZ53n0pxrXsAflPLWXxb4Jx2pOs2Bvx0LKTfONQj7Nb1mmnZbRqrlgAzK0bKKRGIfYvXl9NHLeD5sQRy10VUUMdd04cvT+rsRiF+RTH6YJIaLFsHH+PV6FLA1qeTuxWOtWkZbmTstyMEVec9B5NCGVs1WMhdJ4BWtSO8sERe6nYZ5EKVXqEMzVdPAEOieGDhnJ3Urje3zrhA1MOYcxlv7r0yvxnTt3/GWngGZTWl1LgQ+ZZeYqhSLlyFTE6xAZDQqbdK+iFBlw/UmR9P8WxuIKRNEjAhXFFC6HDXySYdreZxRsJKtCk226ZTxfwuU5eL5hMR0nnXautpHFJ3jU6mleH81IbQhb6KQvqFe1MEqQnvQRJdDlABtxOrtgEfgQp5JFsN7HP6cqFMVYhIwe0aWe8g+qe2q9IeOgv6u6bHxlUxQ+RtX34RMFLBPW3nv3Qlzu5XAYUwhPwjx6o1AQWLfUWcoJKu5a9POWbaBlbK3AXvHI/1nJf/7mPAUWRapo08Ijek+j/m53OheyKt+Shuvvpja3loHk7urwkXBxkUvm4tVTywna3rX0PqnTeE+cRbCjFsw7m8Ay//FFDJ6uWxR1sIp6FL0DljlVp12Kq1Ub56PRfl3tmVwVyCcYqQ1hC40s11d2cMD4xUFvG6EBzDKfmKpFLOPHeIH1at1CcoDTraDJWy3AYlaqpsYS/bnVtYZqmU7V64wvVRYraKQ0XscWpd0UKS21DAHDfDRGM+jqqNnqJHsQpPx27D0W59jAAn9j/y3kUH1L/msZQymqs4o9mr5atsUHUaRFLNWRWk7LTfPw4cPqHDY9+PTpU7Xgpq0Bm/K/QGJ5suy1GDw9m7P3Cde0gtmbcjHl1vnGSO+YZe+Sxpf5x5RF8quRljnVUW7BcT4aS8cLUQ5bhKjnhOvbYeWGlR0cNrbFDB86icxUy29LZx6vQpYPnQ5fZBq1blNfUHPoT28nNH5oba+/SRbSm2oRJrZQUmXPWE3LSyQNhMOqZkHtm2bwBNqXmwbsYqvLp4/vj1GPW83kZm2gxRR7eurIlo/RlMw9osTukej/4bbd12hTAEXahMuSWJMlaWDvt2teEvkgtGzb9PWlf/YWAnZbLRrDWs2Rn7P3SbZpBdupsZuGhsHzDYuijh/TdwK3P255d3j9fTQWJfBMNecY5kQMN9FIgAsrosdrWSwNsBEWlTjKeelZhQGLs1npxzuVLK9rDldsS3NLSB1JKIupPw3V6puh/zRsiyisZP93quGLF1IYnZ44vgkieaovjZSq8z/wQYvZkZdtmISb5kyHdx+HZdM2jR4+GmxgWT9luMoJwrvSwPNaqrAiFWEUqQKa5RG9WtO4KXtlHDoteRbSaJjGTZPjYxnN3bMjlzwq0dj7xo96RsGOWjDnGtoSb1cG5TbYYWeRbbwyWKjuT2N0MR+1h+hf+2tozMGiBD6rkdoQrm9P+j7KczMGLG0xwEZYxBipCav0LAKPdyrpkzHLwmCA060M0EJPQmrRop9w+vnnnzVaa0Wqn7vTd+92NdCUUZu9ZU+Ng31Z5vF3LZTsNMbLnyvRuCV+gNnxElpQ+8STrKWjNwpevMVAD1tkgdaj3MUK+sh5bKDlJbAX+4wrDS/8zgCKtBNg4XENf5oSDBsmpPOTmMcCk/G3jGs/J9jg6Zml9w12GzkO0wq2X38sVfOljPQIaJptGbaG2RMPYUzAMqfq8brLWLtBPppNb/8k+lHaMNhQGhupbTLjYqn3h07Gw2hGrtlWOVuM7HjVtWxP0N74Y2dRRguQ0tOXL3LZyOHy+fNnvXZOEyy2mvPUqMoqdzHBnJHVlOasTiiVRUvVuMO2T2oCbX/PbNS6sL6dwhYT5IvuIbZFgB7l+kotBizaNcYGWiZ8rgqHLIEW6R0SiSJ1xS5DqkHzzZs3Y1YXas3nz593rdHpMrdouK/UYHetRbbxZlw0phXMt1RdwLjecZkPXodaxiyNnsM+Qq8jXP2UxT81/rWTr84gH42l43mZFBhpHfRlhBvGpIUjd9qH9R0ZtuzwH8DfqBIj3cmrrWDpzAPQRXKGG8GiW/7ycFeXpblXhwH5DTXv1M4aYz9VoZr6bHqd5YkdEmhC6RDJy4VqgmKpmrFZy2UZ71rk8VkdOEJ7GVxgk9g93LLYwKhFoku7428epYqqMOYSRRrAWRZAtldTvgHKpg+NVdaASp2liE22evC8cc7ep5adVrCdWrdJGQY77CwriMH6uZP2psctLqrBLRLKP6OPZvD7Jb1w0NDy8eNHvcS+qqcwbHJLhxzgx7XYrKnsgvHbmR7rorD5orBU9zIfOhntoDrpy5cvZVgt807BUbbGvWMR2/GXp+sURkTGbQ699+6F0lp6jU8/iSHSCGWZwjqxe8iMDfQqsRjY5A7u0UCLUk0YiSKNbBTZVWmm3m3orDfLoFkt2+Gvgqol7/GgZe3nytXbqWEbSFWisfeNN1DTCrZfPSxTO1/KYPIW2YyTc1+FEwUsc6quZrPMakYfzWAFdYBGmshyk3S9a1ysDhhrLR3jEE3I8bcYsvE92bj6Hew5Shla6G1qbm2w0rxTm+DSstIY6bNR89NnR8Y0pzRS+EJZFr/wAJsTSmifQOupw7uPk9yiHr6Om3qTf6ocsAhwyzZwk+PvwrPeshbpLoq0iqh5Ar3b0ClvGjT1PlLfQPXw12hSd4pxtjnbxQztW+p62OpFkVykpfcNflM+uWAFmMZblvWOz2rk1wMX/r7e8ywEjFv/DhysR/hojErgOQ42WL7cWwhYrLP49/ZYGVViKk0wohusRROuflMCxs0+Fc2tb+A13UxLTGPkAtj0ljvNoXfMGTuFhYlejlnWriM/dJLY9jnTeKdDjqrlM1X/bEVv8s/mAtjAHBkXr9VvOUF4d+REPCx3hjCKdGAraHYnp7Pz1+iUNw2getUhc6HdHPulsrw02l/K/DkY136uIoNXgHP2PqGYVrD9+maZArlSBs83LMwl2FVHK8s8cPA2t0jZRvhoNr2xlHw9JpdRtW/20tIhB/C3iKE2msouWDrzAHSh6srpYDH9A75cC6VKwxZ01c2t6abRwgzeqZFyKMdYOsXqkT3lIg65a5m1663dyM4+8wS60EYWDXGPd+Jp6cjYwEIL+luDJ+K+3EkCKNIkDSExNIDqVYc86XpJoO+h5AjWhKHaXyMbpXzmqd1Rklg03Ms22GZaZBsskkMxrWC+peoCm3oEDrs6yHVPWdYOg1skqsgIH419ZinhDtliF0G56qXxRf2AJb1FJQ4ZJHJNb/xQdvA3EZb36ppsDZYqZWiRc09za3mv3+dOy41i5M/Sy8Mocp7L03UKIzrLVq/Bm2gsnk1fu0mW03LI2jfP9+CJDfQqkQvYG0jznFwml49HkaZtYn0PpcNr9L2S5oraX1M3FbQ45acl0EqwTUPMyPcTxt43ftQzCrZnotiqcbfmY3EE+DwHk7/qtNPzLAcsbsHBLRIJPJ2P5lgcEZ2LXVp645gX9RZJ6uYHnZrMIvB41bWsfmfYPGKht3Po1e9zW3Iwnl/TSYvK2Q6gVBagx12d7mzJtodPoVCufS2tTI59i+JrYXF0+sQ9eFr088ZtoP1bp0mUyivMyACKNJJ2dVl6tSNnjf1XFH1BmyyVf+piAbspGOyutfS+MauAqMUtgp30Ff4mh51lHhuhq740vrYfKVJ1XeoetLjPjh2su/topAQWT5Xne2Ft8HU8KmAxggP4n9EuTIIu1JyzfOik70osS+L9imfxv0iSOQ81PGOnCLUxF7a8U1XT9z4AKxLPPoHWgyNfckZyhpcWki69vNs9eGIDw+ZYDFsMnXtw8MJsUdqjIlGko8hXlOt/RdGusZsm/BUiXeyR/TOfTUAm7H1O/mkF24R3MbF9XNDj6nGLmfSItDBXuZNMgZoT0Kzb0jTj3zyFNe3uo7G4qUKBBhussOjLhy0dcgB/ixiHOPILCmCZdgxAF0poeVs1w4dOluZWvfYPA8rBYkwt3ELOY8IWSrN1ilUycs9ZOk6PTR+rshkT2Fcmxgzrkh3+oZPEtjQlNtDYvhZLZczqdMlQpNM1mcZWGXP71mYtfk5Xx7YCW9Z+rsTBpmDC3uc4TCvYfsWwvxMaPIBapp2DRdpP256D0Tsx0muWCt/dR2NRAi/W6RYhXvL5A/O8qLeoxFR2wfih7OBjXyzv1W/kQyff+yxqY5kK+AyHBU7XKSxkLCqqfHQCgiW3hmnsE+hJfDR2x6Jm/D0METbQon6awFiSKc2x0z6jkD2SoUg9qI7JU1tQLSOshLEvSsdIPr4UO4GRX1IYe5+xlRtSnVawJnW0zzcGO+wuOe20N5llLTC4RVLh5/LRjDcNKZGrxlhchmN8ZKezCxaBB/dkDWkWuz/DDgULvVYd35LPpm+Dh1mDkZSGVcriozlERe0T6MH9Otc0FpLuWcsXf7lSCvEW/RzM6kQ2MAJrd+VED17gEkU6dSPKWWxxW1smJ6fm0FD4/TuI7cJYet+YVUAks1GwHt/wRpL0uLTPNywz2FYSzvPavlWNtuZjWRSPdKEuyt/dR2PxVHnJRiqoL/RGAhYjOEAdjXahQhK9jb/zz59+SLJtm1rQDVZdy5pNc6m64V8AHUkdxLuT5LDDaJyclumjUu7Zia2Vod6Ba67QcPeHsVM01zH9ypVr6E47Lywz9TofjVrBSS4Nr2jNe/fuGRXbqFHG3OqS6fW1haQyl5ekR1MqZ2ygpe2MejWDUlmq0yMNirSHquyeBmUZPY1B+q+w8VD2PYWGz2rge/bsWRizGL5lL+QikFzkYFAT9j5HZlrBcg23Kd44fCvPkUODhblEqlhE6BFNz2Qr5jz80bedxTsx+M2Tl+2/gc89//Trff8tyRDSGfI9xbnpvC0LPL2D7c3IqBJbxYgcolsfL6c3eHNgnQAAIABJREFUaO4Xqlc5k7Z3LSLVtWbk8tflHsktP4mtuuwpInw2Ej5HaY+dCQfRVo1u+ZJFk7mwpvvDESv1oP15hjlYDi+orlQ4cErHwnItYaNaSn9aNbFFqlwai+l2qt5P2lxXCuP7lb5IJiw6Fx5sAy0dWaKqQRdrdAuRuZYK41GkVBPEJDR6IS5Z0ebWOxUgjFn1LISJbzNsfPegNh3JJ1SbXLhiPN1fhZwwYfwhgu2vmnKwzIVcTZsUZ8zEoqIV+hlOrioeNwrfJFmoXbnwYNOa1qvvPhqjo87Rkd2/2Y+0c/rRMN7yiUduEtBQDItK2NckXrAw29UJhH/KEtCbK0uyio0/lmwX0xid0/aBISwl2qGzc3Np2C5hKWG4ornDxyvCxtfdac7aFmTpR+mD5ZhDKP3444+hVKHvKYyvDlt+GN4yS0gFiI4irmhN+yPNsaTVKceoshb1UCbqR5020WADy23k7xq1xZjMZ3uZAIpU15Ta8Pjw4cPcW1+9pdf0Q8eK12Ve8dQM59xViD3yEeMsdOS80dj7xs/HphVspMKorMHjgmVeUaEM4cTPPtEajFrFGQ1mxTaitnWZyEdToQ1tWVw7N8vacsCAYbELFa6iMNu2ihTmnNMQ2dadvoxczovxkRtlMY0Y1nk8w8z3jxkWeg3by6Lki7iMkVF1WvWXaBfYojANKSl/fR8UNrS0pa0CG92IdT6aUHLVpcJc7FfsxTbqERlVtlBE+P6qkKziVqT2izlgA4XFuDBbBHgLkShSRSvr0+PIn76YSZ0tXcxqNbJsck9kXVdrWp3ACGGkxbD0PslTN2+sBqUHpxVsT6XCZ42uinK3CjPcH+73fX3Ymm1nrftrHeZgmXUbe3GYbfNwXx9NzvG/WI2Zm3NR4BNFGo9saLtOW+RjUYkKTQjtQquVs5M/zHmxRoqsEDiX1Wq8mtIiUt2MLdonUrcTx1dBuVk+xG04MlnMrmYh1XoeviJouCjt1Cl8Q6SB6GRZyxogzaQQY/EsqN3rpoNRK1RkYh96jbOrAoqdtywkVYQOiajgYJTNYnCwgYJpbIKRCzNjE49JhiJt5Sxn94sXLyxPaRDRgGtJuT9N2X7unDbsF2+GHIwDhzFZkxrN1vt8paYVzEu4M2A0+OVutVOG6HHjZ7lbd+ZGm1NGzgqiCq5eWmbdDdcmq/LkEnT00Rg3sHnJZm5OL+RJA9HZE4u1GGAgjCqx1ckSZdtWkSw9uW2Ji63jI41rtrrdyOHqVyXurJdl6FUpW4cBjyINWBprq3aFpYQ12gnHZxuNaj4+DLR9uyU3XzjvV+YNzz+W2F3diMIV7paqWw/YnXT2lGF7tQrrGweLl1MtqJStCk3zsXSrVt0hLT2NmdkGzjCrS4lNEoMibW2ITe9aLHi3CrCYvuxZGGkKFsWbIdJoB4yr9/010qBsUY9D2m5awfZjdzkY11blbtVKGJdPOJXN5WzU4fDxyPVz+IdCoWxR2PJCd89iISqu+rKjj8aiBF7utosQny0BR8Ay0a/okFvxWlRC5mzruijKtqFdiLw/ufqOHNgs6xPJs5Whq1pkYXd6T6J2WaTXVussZre6xOj7nTrvQArBQqmtgkUqtGkZkMqfxkT5pwlcTJ0bMVLRajLVapCrTvN4zaqj7U65IiImuWR18djATdwsszrLcLyp0OaJ9X2NjL+x6Y2lG3Or7tFGMcJkFkt14GCq32zapCqWV3Fh9TuFd04bOkk1OFvjlrphy3LjGDGy97kWmdAsNFcVo49mmMNOFbRMOy1jWcQqzHbyKZbFMzhDFWbx0Yw3DZFuXfvSMngPGC3CDpwDXqEJ4e6PisdzkijeInCFU6lQYvlW9C1SLnHdqluZh2arLpNQJAu9tu0V7rAIJQnDFQOPezya5bSaiVr8Sm0pRSv/Qz50Uo3q3IhhZ9ecproVjEjlKAmVZ2RYzWRZoekrp2oIlupYejE20JO06JVlOPYZjg9oV5322anddU5tw89nUKStTWlxIYV5DpjCueIK4+wMq5qQyYFhC4phy/Jw52yOySFvyi1m4RDBcpQq4o1zzmH9V5uRLVMLy1gW0oj2am19PMyqd9g4rhkbrqu0HX004XpvtQ4zN+eq8NdIMGC0sKiEZWALgcsuhDOGrY+HWaVhy/gxUnWNk7a6T1eizHf6aGQEewwDaRv5GGmCpcRqDQm9Aw0bfbCORe9mtcKv85V47FFA7R72x+iuv6zTruhDp7pMnAzGFjxqOS1ltsyqpcxdv3ISq8H66TUkF4jMVC7ZUTbQoleWDpKrV+947aAJDZ2l9Y0iWbKy0DMWt5psckWKFjyr1VEC4+t6S1blNAUFbu7xL0sy812LMltmLPvrqEG/0GQ+f4vAPnGrwGxmoVW9wnw0xbL0zQFLMCeV0fRt1YeoKbc+HhLrHbYsRdUcbefGlZVKf467ScybN282CfT+/fsm5ZLJIgHLu3q9tl18tlWkRQbpzFZNiHY3qJRWAisfiw5LgIYllrOyGHp9g1POJHc3HCFUUC6ZMd74KzPG3CzJjApmySpNExk01S5NUxFjcQGoXSpyzj0StnLbnF2JXds9cspstRURE0vvbmtPIgEKl1FNc6LuJFAQwN/KFR3GYwM9LgVWvcA9+l0oQHU47bwyUNW5RQ+GCpMLo0geWjTi5Ij5+JFKldPwkTJ4UNMGLC3YaiJRgGCZYzgtGiBMKqdX4ELgEMFSUffEWD6Nl8LsKcL+rPppgba7VbEEiOpol2d8Sr2bXCUgH9N4wdISe+2jiTxqZRzSGOPXm+V8uLuHgKXf7sk/cqbkstqqCWG2qsKFD6OJdgzlABpXd9Hj+io4fKVTl0mYp8UCtHW0W+Yi1SWG75ZVzbqzVEI+Lmx5u9Vwv6Vekoet3OOdp6Xdq7UrfP+jdcJWWxHxj6YU0V17Ay0+uCdSnTGsaS4rTel2Esjl7ONnOyzgFDZw1TiEfdCjPjygtn769Gkohl7btHqRiCKFYC1hy9AQ5lNtVMNMjOHcW+geA4pRpAmTWT5BHWAKVs2RR1c9O/I5bA3MZha2ym9Pb2E7QBkkcDQJzFUh54fNpVd8OPez1LeQVe9bOQsWlltBIHy8WTh12zSJ2VS96jf/TUS9hUwsy9euvmoJYPEBSW22NkeYraYpWx8vpLe4WlV6IYe2t0JvVK7/V8sTmVS1107hw3bJSdt265aFj9q0rl5hdcSqLpP0qa4yR8Vpz0XYENWqEmUbXYZF5MJ1m1NkoMIM99srC/y2KhqxWrw0msr91V8sPYrEBkZALJeW0bauC1hKr0uTvvNvOytDkba2iyxPaO7KYRnz/UO2UcLIDoeCDZPBKOrhyVZfA7TtZWl9C40VNpzCneYDqUhhzGxmIZStbTiafUXw3eWAMT2184uSKHKrMNE29q2Pt6W9mls4n88R0PxwNZ8BCXrto7G4qTyaaH3o4wm0ImB5G9bViasJhyX/rVsG5IYPs22rSKFXONcQ9ncUuRzs8ZYXa3Uv03SGSFhZZWJRmILk4w+jKQgT3rJ8LBamd+HoiLU6yGm2irG0aSutjl6SWzwUizIXIrXNoXDX3dLoWLfZLTyfRZk8efJktaxyAh1ZsjpUh/2inFuru9Ku0KYtZqup7f7qL+YcRVqqjw2MoMl4rvZZC9go236XGkZ1PHCYv+xk9DN24d2KsKW+KFIFWPeItt3tHLLtRYd2OHxq/7QhzO0a4dWNRZYJQDUK9eto0C9ktWqyCs9W37KYhUMEq65R7kHteF2dbHRVBgmmabndxm5di0XzSXtBOWL94jVNXZ1iqfRNG036SftFDz+Q3VfnKjbgo/oe1TxXnqur035vjC0uZKcJW52v0Wq5bYtYet1IV6vlnUPd69nobc/+t2FqRwu9tu0VOfIXBZBpqig04lORQ+4Ry8vSujaNSoxG0E6v7yxNIDWOZLNcRvJvNRS5Iix9Kvdsj3hLx+nUdovVWexEUSQ2MEW3OgUa2YipeGFMKqrWEs2nZJHOLF6iSGG7WIYGh7GVMQxLz4VTbfFNuX/akCv01PGrE+9OtbOMxb7tFBipRb7KoQC58CGCeQkbBlYnG10HBXXPVVUMm2BrxUMPVMX3EFuL25O+YMT2ENgjUuHZLj6aVV0MQahpC/JxqxWByJ0RNoELK0GrsqJ87P5IdZ7o2fJlaBfkbi8n3nTX2I1HzktkwdNWi2I21dEljjxoTdTAImrb9lJdoopEZNxlhb9DTRxm1YSPbybLmnz/eklVCHuKwp30NvKkhNx8uG4lFk4vGg4ZUeN6IcNAhc749t0UsNic5r2mIKFFHoHqpEuLglkMy+KD5cjIdDTp4+VRr6EOl6tWvpvaHwm23+BEhaJIERDLpcWWqrHE1pJbqzQ5rb7MQroVKJ/Pajv2aEF1YelGOIqthpv3ek8gFzCahfGC5QTeGb862dAkZ2cRhcdzPXdRMbYOT1FT9nvfX6ig/ZbF/S1c9gy7puzyrVN0vuaiEvjIrVuq/IMENhFY3THYaaOdfhrW/uHbvXv37JXSZuxwx5om1vZnV1NaNmHKpA7bYLwqsBJsssI+w2g77iYHq88kCljorSpklOfqpeX81HCpv5qhSxCd3tpWzSzybOoUi5US6rCnjNwYn8pT0e7q6aF1ijQ2LcIeo/67OmCvTrLtxRVSah9y9L1JmlgeCuMhi+mzFTGWXowNzIEt65X6Y9uPiXJiFOL1uVz0KYSm5vJIWgxpIdv0FoqUMlmNKY/maikpmKyi5WDa1bKMCXJzOYk65tNLo5xTJdMXteVRftNyyVI1DSVaVYUj/upTUqfmvX61UItZOESwVcnrEmiyUX7HoO5s+Vq8onQpoX0Vpvy3zjkjHW47Sa6ob/kRyxazifwSzT1A8nqWAUV3tSZsLgMZpgRWnbiyhulTO2Mi92rU9Onlpley4SSmufBh5qmcLqbJ61Y74VXvSYU8UQNV5JDKb7QAPbYnlCdDarVU2tUYqZZXAGnFavpNCSyjxaYM08SR2shFkqZpFROpk+fmA2qgrWXJJoRN0LynS54wfy+qD/QoMYKgLlOWQcJoehc91fsSG7iTcNkd2bUnliVXn0obV32z0yvrtCzfuXygydBTrnV4N7KKXgwfqJAnsn4VOYQSKhwNZ9qroiL0t2maFOVZfZkbqmS4DpGnuiLjH1STeb1aDDQUSc20OpSkMowfXFRli1k4RLCGzRFlletEvkXqdhlHpUSXka2TeqyS3zRPU/f38itw4LgWVTx3GdnVUHgf7tEQOXnK8TWLlnKO5ddHHoEPzMOiXK8L3C1PGdUibadoxrW61wQF7JCjzGWG7M9aUoZS5cKDVXe1ZymBpWphmtBatZpspfvnFwGGYrQKa1q8WJaP3FpQxFyTra05rKb3suUCqzkUEkhFw2xbNXGuxKhXhkW7cMX4HbVpjyZYnUN33ckvaKuz6v3rvVyTFeLT5ktjsIEFgKvdQQkKj3e6FdmE6o5pFy9VmzQGRUp5RiPpIUbASxVOFcLm62GQfaGXCZQ3ULQaX9KuvTrnd03ZSoBN7RVqUS482Cxskr8ucdk/0ryPRw4acZafKDIsKXwJaa9dNEmevMkij1JadxdzyNC8yHzDqnjx+TQyZ8pzLDDxKcNOMSOXIuoJkSbINEQxqUrYX8hEY17bHrXq7XaS26Vt0qDNmy8y361sa9Q0aSsrpmKtbmG4isiSiU8TWfNN45bPZDWwiqtazVI1VsyqPDsTLDa3j1RlN+UfVWHr4/ayIk+QF9gF5EOxZ7UppSq46qA5ZAIdkY+A+Mtq5dxEySde7eBbWXWygV7gaP7qublAJzPoS48CaqxFa9P8DUdYLooU0tgUjgYg6Yz0f1MOrRLnlvpbu1sreU6Xj5qyYOebjC+RKZO2aFBbNZjOELWdP1taZ06zYJF8Z5rVijccUtNZjUqX/KlhcWrg/2ulZq9mqNhNNNledEXKVf4OQkXOnR5p7KMpz0i8BoSBVivDToAulm3ZibupZxbIyOJH7hg3lqejSKgJChuHiqibNV88W9S4FasCxvRWhCu63DSBiwbvhqvf0GRHEvpLEU5r1ySmXPqmIqIRbhNee0HqGh7LYsDYKaISoz6inMdY2txs3lVNSCM5C5fRvFYt23D6kpZbto2bJE8zX4xRiyy2uI9Uld2kavHxrpHYwFZ4yz2ik1VJhc81aG+zkCvXK7kCDKZpe7mYaMrU2wYuipFT4K6uvUVJTh2ZjshhF9gzAdOwmA5ebsCK9Ccs0YelVOPBTmsWBqCIJpa+IVxAZJrIkLrjw7Em16mdDHaViKav89sEi+IJTpMmaJJJSx+NpfKROuqy+QK7CZerZhKtzNPmCLtxHQQtKdXDw5x9v9WtMD4NG0uPBiTjU/bqpNYtFbXHmm1VwrJg9tl21BANZ35Rzik3F6Nkq5WtS1C2QvYVb9RT+lntyBORErPL7IlFwivPVgO/LyIXKPPf1Guibm5X75xs5fjVhmgrQHmipiZT9bv6pMo0yqbGaemm1iwXZ79bFszeRpGlamgDo7qoEaM3FmEft8+Go2ztl2KyKIBsWj877MUrtxeK5EHlAlHb6XKYWZB6RKV71fWTupzYxKcE1BM9wDRgt11hzosDrh/uozE0LVQx6qFhhmPC05qFMdXPdSs1x/6RSPYhbfdIu9IpYqQbFg4qKHpqmGmyiLeYxqJ4vvss5jA4soGPRksIVUmKFbWW/VLPKgflM38DD26eHsWV1wayHXsKlSGINCEaAMqlW7bORuNclP8e4f2zURUWNTkyef7ZroGyYbXQk3jqZVEFG9YlcqsvolPp/Silw0YoQzWirqZJ1i8UMgpvbZ2ogyi3kWvpMn+7qysaSnt081QJtSaJukbUFhX+srQUZVKYorkSD58llDk4IbdqZoqiImZ+G5hWqqxX9k6R5lyOkblb1DQ17rC2Q5HKbbR6V8oTWSEhVS9YfXBngsJQbhxGdwpwycfT0Tls3E1mX1mlnSvSjTDzXPiQ1kwlT8UbZqPGa1raqcPq75ntyDKkbBfNRerHCWWwTHWiSdom7R3P3JW4OCCGFVd4EddRAmd9NJpqq4cIuv7kMvd/mu7rT7MKNbCltlHlLZfKVpmrCGmAyvJFu4ATyf2fCuVRTVhRbrnhxLwiTylM1GPV1qmtKS/h0vSRJDIckQopwyjNzsuyhL705uUaxVa/8DJEAXWQ1UzS9aG60upT9gSpDkRC6rJOwewyqEZpoS7GshxSy0aj14BJTDqs+iqsdoqQTMrfohVhDvvDKtELHwUEdjV/8Y+U3PLUarbGBOXltKqzZ+Koqkn5IybRpSorGYzSdkomOSOpFi+VrJMA5Wwj9Qhls2h7bxu4KHxZrzb18cX8w0hVsKBmujWs4VCksF2qw7I5oZK7sHSmUztKf6IR0JceuQCqa3TLD2rZ4nmmATVr2f6r0TXDWZzDq9VClSgX5IsuF9ejpSY3Cz2qnOZZbp2KaYaoptM/dVh157R0xSje60AaWB1JIx+uFHKxlNki05qmMVPJvOyjWRwS0prMEDNg+TRVgzURRp25sCZUs672z0gMKUyaYW4pXtauwoCRTnPb+hdcpcqm0+n8yEVjhLpgWFetZEq+7dpAoi5OHSJDIcJRpZpfFlZxuRHLyaCuEVWhOaLFypa1TlItPhVGKodI8oqOHGZYHS6bl0IHV4m6G9VCl5bqV0ubPpjKECnwVvOoIlSFguvQ59/DoKUVXI0pa6OTFhu4ijFKUNYr6Xm5a0S5pZd6PLd4c02mIsrWL81zZwyKtBOgf1wNl06x1KyyRTvVxhehgNqrMHTq1mBTHMp2pXDZFKhZNevQ0kbN4YArvcLq3YXWSccO6Ybr+IX/UqrxYCc3C8OApBPysKU2rW3V+ql9WJ076amwxDCsZwscUskHjywF2Qq3JGRYx8XwgRObRcmXfTRqnkXpJ4yUzVqsGJFlAquDhDR1tddp/JAdWdSWdMAI5SkMHrkeks5ROjV9wWx5/a9YpIXV3xkWcy9JFJDpXMxc9NLRPedEW8zBGBnJs3hpzGpPMmnmolpKHsXnJpqiF41zOW3cI1vu2YLilcWQ2EqQos4pQ06AhvGFsTCndbJIuhXVotBYDaVdzCp9JRXKJj0pmzifp1CUs3LZqu45tfRZDQsUVNFDwAZWNIeaOLXDHqkCUgN1BHvOylDdXE/lzJ3LXHcPsQYokr0pV1MW5myy/5oVbNKcsDitmdWdo7EvVEvd2rRiDDMnnCNQmAaH8FfDubFjcVYQ5TbmFVREYH6zEAnc77LsrlodDmT/BXOx5+pZi9iFyUkuh1Rvj50MWKrp0hSWTr5f5GptL6VtymUfjRd3/sBsQNs2T9fcVueLan039suOaPhXev0poEvZhdxcU/ZCCVYlT/u5VzZNKP2EQyVqcpnaEaVZLaIuQUEwL2H1ZKhOpPQpqb0XJgqoabQs/KetPiogkotDdSerujhahBJ28qyliNRGuXWLhBQl14hen9PE4pZm2zWmoHtRp1DLun6xCFyJD1fRwnCo7iwT4VRUci52cOmM+CtNV+DlzCXYIt5In1VTNYcq4muk2ilS1Vx9XFkp2eGNFXEo6KGv++EyT2sDI5jpZaFrOLzSfDWBtMgplXKQaiksNXOqpbsypBbtUlZS41SGMTEoUnPOZaRSCdkTjW5q9NAoORXyWqS7SqMeJPXwPToXUInNa0GGjoA6tdorR341vjx2rD6uBFKD8W1R1mEn9uHjyzAs6qfp5DNsO7WyOqwbC1wX1igghrnOKyOgBHb5Cxrohg9XtP5r5EpF1eP2so5NWZgzeOAHDpeLcJZ9NJax31fp2ICUZrFiRBoJqDOnva66TTcN56tT1ZwYMhwyVcYKbk2mLpor18Wrn2/Ns0d6Da5lOQt3+5mhnOfOC7Np8NjJTUqyKo8XLAoM8yVFdVxVv0jO9HJTH4xKb3u5py6T9DIBsUwo01ZYjdEgq5z72bE9TbnacJO0zpw20EJe893CzHhVeVYTSLvURirFIky/NChSD7YyGmrcVR3YmWBmA9WD6oF5qp9qLLAvuzRjl+krjx2aaFkUQA6C8RU/i1kYSaZVj66b/lWPpCdy0Kg1c16tsKeUu9VIlXBlLfto1L0tlQkrNj4sO1WnjuMpz1/iphFisa3rZoQanLZqmgrqzbPgtOrqHtpaL/VT+7juWk2uh64T9/Loe0iH1fCzlZIe2doWDdNr2lTnWurduBV1rOjg6n0jHXmWSmnY3m8hvdlUM6mbWMo9MA02cAB89Y62nhoZOo2PU3UfFKmTIkl5ZJQKeL3B2RqQgZpKhToBnDBbtaneXKoLa57pJy0KqJXVKIrXwGFcQ1pW3cr5KAgFvZ1qjj2Sj1pfrby1t/r0Ug+jbixWanU7jy/IB46dJy/WohzpJc8FpJblHMbfXfbRjJeDEmcgoIF565RROq2Jwh7ToIqrXIttku0eM3WQtVrswxJyhmaKZNCg7ofzRbFdpIQf885E+rAoxoFb3uxrbOn/TmWOWqf6cpOnRsOzBvjqsno/qJllYU7mtUVpJndeOAtp6W6+Ui6gR6Rak9cuVANsYEija1gGR5NdjW6RzhgvnWophzHmfSsKFGkrsa3pRVj232JgCxrlJnJj5ldbK0j6CgKWGfWBE9pzmYUK/tWPaCKn7myfY6jnyvi3mrVqimIZiaQ5M084F+FL4IIBdLe0eFl89sDIOyp7VW4S3BqBP/74Qzb0zz//1P9Pnz6p/+u/IMhwyCLcu3dP/9VL9Xf37t1WcP7++28ZCFfoX3/9FZaogh4/fvztt9+2Kms1Hwkjw/f69WtJolpLgB9//HGkAKsSRgnUZI6eBHbt5RpLLSV0bVsqKjq9lDCi9+7dOzWiBNDqVPQaqkpaojFmkZL0WcOS07EZhAzrIj0URv2FPdF3Q8msv5nVMqzLhw8f1KFUl1BFvTGRkty/fz9MP3NYdVFFZKxUF18dJ7BaR5VybfTdd99JtfR/Nr2ysMUGWii1TfP27Vs/AkqvlLkbBxXweuXsleyq+5u/16BIbZWkkJufuXmj5CdvXoVcwCmPTJMCZxlBChXnVkTgzp07UUx6qUna8+fP0/gxMaczC2Ow+FLUl93E7/9mGMGCyM8u3PSvh/130xs3VfNFO4uhQs81VfM8X716paWQv1wMyEn94MGDxVtHReKjOYo85UIAAhCAAAQgAAEIQAACEGhDQMt7ed9W89KLH9xzq5RIcA0Ccke+ePGiXJcJ96z8qywxdyEAAQhAAAIQgAAEIAABCEBgcgLaAWGREAeNhRJprkFAG1TLFdEWoXKCQ+7iozkEO4VCAAIQgAAEIAABCEAAAhBoRsDio5lzRdoMARlB4H8JaNfY/0bEV/qGK46a4BofzQSNgAgQgAAEIAABCEAAAhCAAAR2EMBHswMej16QgE7Y8Se75ao3p9cSH02uvYiHAAQgAAEIQAACEIAABCBwAgI6jMYi5ZwrUovkpIHAVgKrHzrpROQepy9vlTNNj48mZUIMBCAAAQhAAAIQgAAEIACB0xCwbKJRZTiM5jQtiqC7CZz0QyfVGx/N7sYnAwhAAAIQgAAEIAABCEAAAscRsPho2ERzXPtQ8gEEVvfRTNsj8NEcoC4UCQEIQAACEIAABCAAAQhAoBUBfDStSJLPZQis7qN58ODBnJXFRzNnuyAVBCAAAQhAAAIQgAAEIACBdQIcRrPOiBQ3RuDvv/8uHxg85y86uVbCR3Nj2kp1IQABCEAAAhCAAAQgAIELEbBsolF1OYzmQm1OVVYIrG6i+eGHH1ayOO42Pprj2FMyBCAAAQhAAAIQgAAEIACBfQQsPpppj97YV3WehsAygXKn+PLLL6f90En1wUez3KjEQgACEIAABCAAAQhAAAIQmJ9AeTnq5J/5y475CSPh6QiUO8Xjx49nrhE+mplbB9kgAAGs1I0xAAAgAElEQVQIQAACEIAABCAAAQhkCbx69Sp7L7jx5MmT4IogBKYmIK1+9OjR/fv379y5o//a8/Lzzz9vkrj8o04zf+ikat75/PnzptqSGAIQgAAEIAABCEAAAhCAAARmIKBTZsrLUQmpTTRGV84MNUKGWyYgRZUDZfG4X32gpN0xlmOV3r59+/DhwxzGr7766sOHD7m7M8Szj2aGVkAGCEAAAhCAAAQgAAEIQOB8BF6+fKmX/Hfv3tULf/1pAfn8+XP9psyYmugXnVYdNJJk8l0DY1hRyvwE1Hf0FdKig0bCK/67776zuFfKnWL+7sA+mvl1FQkhAAEIQAACEIAABCAAgbkIyDvz448/5taTb968GXAoqb4Hef36dZnL/LsGyvJz90YIyEHz4sWL1crq9GttkyknU9crnEcz/4dE+GjK7ctdCEAAAhCAAAQgAAEIQAAC/0OgvAh0SfXrv5bvMv4n3y0X2kSjbQWrT4zxFq2KQQIIFAjoEyf7Ob7v37/XITWF3LSjLXf32bNnW4+2yWXVL55vnfqxJWcIQAACEIAABCAAAQhA4GoELA4a1dm+5qwDZPlkQ5sOBmznqZOfpyDgCViU2Scuf8pUPnppU0G+xMEBfDSDgVMcBCAAAQhAAAIQgAAEIHBWAnoJX/iMIqzVX3/9pa0uYUzDsBai5ZWqK+uXX35pWChZQaAHAX02mPtmcLG4jx8/Lsa7yN9++y13V4dnlzfg5B4cHI+PZjBwioMABCAAAQhAAAIQgAAETklAhwHrDBq76HLT2BPbU0oMy3aAn3766RQrUnvFSXlJAr/++uumet27d6+QvnBCk3pE4cF5buGjmactkAQCEIAABCAAAQhAAAIQmJfA1sVkJx9N4bdvPDttGdAhrP6SAASmJWDZERYK/80334SXYbhwnPBZNtGoOvhowjYlDAEIQAACEIAABCAAAQhAYJnAVh+NflNpOaMdsZaPrVRu+VSOHeXzKARaErD8lnZUXmF3WGETzdbOGxU68hIfzUjalAUBCEAAAhCAAAQgAAEInJXA1n0xzX00OuBm9WOrL7/8Ur/ldFbEyH1jBLb2qcJXfvoGMOeI0VdOd+/ePQtafDRnaSnkhAAEIAABCEAAAhCAAAQOI7D1hb98JW1/e9v4Y9s6M7Ww0eAwfBQMgRYE9OPZuWxyDhq5Ss/13R8+mlwTEw8BCEAAAhCAAAQgAAEIQOD/E9j00zN6ZnXDyyayRgeNdtDwY9ubwJL4WAKb9pqVj8HOHQlc+KWnY+ueKx0fTY4M8RCAAAQgAAEIQAACEIAABP4/Ae2L2cSi4at7HDSbyJP4RATse770lVOhT+V+wFuOm7bb2QawvfP58+cBxVAEBCAAAQhAAAIQgAAEIACBUxO4c+eOUX69un/06JExcTmZTv/VDzmV02gzgnbQ2Je75dy4C4GRBKS3q6fSrHYoHTeT7nTTL0DJvzmyLk3KYh9NE4xkAgEIQAACEIAABCAAAQhcnIDxuwy9um/loHny5Mmqg+Y///nP77//joPm4sp33erljgHWzjXp9i+//PLx48dyh1I3SR006q3v3r07Izb20Zyx1ZAZAhCAAAQgAAEIQAACEBhNQL97XT5lRqtKHVxaXk8ahdb2Ga1d05Vn9LhWsFqgRpFcQuBEBPR7TPfu3QsFlntFbkfjLzEtbjRTTzyv45J9NKEyEIYABCAAAQhAAAIQgAAEILBMQE6T3Kk0itcvzuiTjf0OGq05dYKGts+UHTTaYvD+/XscNMtNRex5CMgXI1djKK/6kdTb8ktqb9++Xdxoph00591Zho8mVAbCEIAABCAAAQhAAAIQgAAElgloMZn7ekJv/rUXYPVYjeV8/4nVwRk6ElULS605//zzz0JKlaXjObQ6Pe8qtFA7bt0gAbka5ZQJK64u8PXXX6tHaJdNGB+Gta/t4cOHYYzCbgfN6c4JDmvBt04hDcIQgAAEIAABCEAAAhCAAARKBBa/rQgf0GpTbhT/p1tu9437oEOOHi07dcSGtsnov9ai+ihDrp/yrhmXv/LUbh32zoS0CV+GgH42ftEH+v3336tPfffdd9J/VVa95vXr1/qoMHWJOgfN2X2X+Gguo9JUBAIQgAAEIAABCEAAAhAYQUBOFu12WVxPdipea1R9abX/Q6pO4pEtBJoQkP9Rzpe6rNRHtL/MeIpNXRFjnsJHM4YzpUAAAhCAAAQgAAEIQAAClyKgr420ntQr/X610sYBbSKQd+bsWwP6ISLnixFQt3r69Gm6R6ZQTW2faXVWd6GUYbfw0QxDTUEQgAAEIAABCEAAAhCAwAUJvHz5Up8saVvNpoVlDoQWnNoRoD9t1bnApoBcNYmHQIGAvijUb9irWxXS6JacmPJg6u9KPQUfTbnRuQsBCEAAAhCAAAQgAAEIQMBKQEf/6nwZHS4jf43+/Lkz7vnw0Bn5YnRCjf5rnamA/n/zzTc6dONKq00rNdJBYImAftpJrk93ZpN6k+s+rsuop2iLmY6wWXru3HH4aM7dfkgPAQhAAAIQgAAEIAABCEAAAhCAwDUI8Nvb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IQgAAEIAABCEAAAhCAAASuQQAfzTXakVpAAAIQgAAEIAABCEAAAhCAAAQgcG4C+GjO3X5IDwEIQAACEIAABCAAAQhAAAIQgMA1COCjuUY7UgsIQAACEIAABCAAAQhAAAIQgAAEzk0AH8252w/pIQABCEAAAhCAAAQgAAEIQAACELgGAXw0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IQgAAEIAABCEAAAhCAAASuQQAfzTXakVpAAAIQgAAEIAABCEAAAhCAAAQgcG4C+GjO3X5IDwEIQAACEIAABCAAAQhAAAIQgMA1COCjuUY7UgsIQAACEIAABCAAAQhAAAIQgAAEzk0AH8252w/pIQABCEAAAhCAAAQgAAEIQAACELgGAXw0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JlAs+fP7979+63335bTsZdCEBgDIEPHz7cv39fvfLly5djSqQUCEAAAhCAAARORAAfzYkaC1EhAAEIbCDwxx9/aCn44sWLT58+/fnnn69evdrwMEkhAIE+BH799de//vpLvfLp06dynspl06cccoUABCAAAQhA4JQE8NGcstkQGgIQgECZwM8///zdd99pKeiTffPNNz5MAAIQOIrAV1995YuW8/Trr79++/atjyEAAQhAAAIQgMCNE8BHc+MKQPUhAIELEnjy5MmPP/4YVuyXX37RnpowhjAEIHAIAXXPH374ISz64cOHcqqGMYQhAAEIQAACELhZAnc+f/58s5Wn4hCAAAQuRuDvv/9+/Pjxu3fvwnrJQaNlYRhDGAIQOJaAuqQ+egplkOOGE2pCIIQhAAEIQAACt0kAH81ttju1hgAELkhADpro+yZV8tmzZ7yiv2BjU6XzE0jdNP/5z3/47un8DUsNIAABCEAAArsI4KPZhY+HIQABCExCYNFBw5v5SVoHMSCwSODRo0evX78Ob+GmCWkQhgAEIAABCNwgAXw0N9joVBkCELgagUUHzffff89vOV2tpanP5Qg8ePAg+jgRN83lGpkKQQACEIAABDYQwEezARZJIQCBcxHQj09r8fP777/rx1M+fvyoH7uV/F9++aV+V0V/Wgjp7wIn6S46aFQ1Ppo4l7oi7c0S0C9wy0aF1af/hjQIQwACEIAABG6KAD6am2puKguBmyAgn4UO49Rf+MvTuZrLWaMPgvR39+7dXJqZ4xcdNKrUhw8fZhYb2SAAAU9gsRfjpvF8CEAAAhCAAARuigA+mptqbioLgYsT0FJHvzkt70xFPX/66afnz59XPHjsI+kbeG0U0tahC+wPOhYspUNgJAE5Vb/++uuoRPmO+aWniAmXEIAABCAAgcsT+Nfla0gFIQCBGyGgxYz2j9Q5aIRIzh35Nc61/UQHjkafSKgiv/32Gw6aG9F5qnkZAuqzb968iaoja8aPskVMuIQABCAAAQhcngA+mss3MRWEwE0QkLfi6dOn7sSZqMJy3Pzyyy/v37/XkTT6U0BeDP0itfabRCn1bZR+u1qn2ETxc15q10/0izCSU7uBdATpnAIjFQQgUCCgnqv+GyWQ75iTvyMmXEIAAhCAAASuTYBvna7dvtQOAtcnoO+bdHBDup1ENZcXRmueJ0+e5CjIHaMlUPSjKkosP87kW1G0aUg+qahe/JBTBIRLCJyOQPpr3KqCttjgez1dUyIwBCAAAQhAoI4APpo6bjwFAQhMQUCfJj18+HDxbGD7sSx6Tf348eOwPt98883Mu2n0g02qdSiwwpwTHAHhEgJnJCCns/pytCVQ1kxW7qTnmp+xFZAZAhCAAAQgcCABvnU6ED5FQwACewnsd9DIF6MPoLQTJxRFu3KmPapTS7jIo+Qk1wdcYRUIQwACZyQgR0y6s08um8hGnbFqyAwBCEAAAhCAgIUAPhoLJdJAAAIzEtBHAYs7aCSrztpc/VhJh3FqOaQDaPTRULooevHixYx1/uILLdWid+ySU8fr6Aee5hQYqSAAgU0E1JfVo6NH5Dg+4w/PRbXgEgIQgAAEIACBVQJ867SKiAQQgMCMBORh0VEyi5LJi6GvgRZvuUjtndFWlJx/xz+oX7CezfGhRVrqPJr8yyzPkwAEIGAnIOOTHrOl7XLyTdszISUEIAABCEAAAqcjgI/mdE2GwBCAwBeLB7J4LmXfSvlZn4kCOm94qhfXOcnnP+E4pEoYAhCwENBhW19//XWakv6eMiEGAhCAAAQgcCUCfOt0pdakLhC4FQLpTxr5mutwzcLmF3fGsE9cDqxutCk/3vZu7hgaOZJWv+pqKwm5QQACAwioX6dfPKnc9LzwAcJQBAQgAAEIQAACwwjgoxmGmoIgAIE2BHSab8F7snieri+44NzxaXygUIpPMyyweAyNfv9lqp0+w2hQEARugYC+6FQfj2oqu0Svj5hwCQEIQAACELgSAXw0V2pN6gKB6xPQdpLcMTSu8t9//32Ogo6hSc8GziVWvLbkFO6OvCW3VHoyhQT45ZdfRopBWRCAwGACi31ch1LJmg2WhOIgAAEIQAACEBhDAB/NGM6UAgEItCGgT3vSXzUKs37w4EF4GYb1Y0/h5Wo4fYO9+kiPBHJLLW7/kTeqUNkekpAnBCAwmID6+OKvbv/www+DJaE4CEAAAhCAAATGEMBHM4YzpUAAAg0IyFuR/qpRmK9+4Si8jMI6SziKKV/qZ7nLCcbczS3GtrqcxkhLKRCAQFsCi1tptLFOX0K1LYjcIAABCEAAAhCYgQA+mhlaARkgAAETgVWvRNmrsvi5UKHgxdfXhfQ9bum3nF6/fp3mrP1Ed+/eTeOJgQAELkZAhwcvOmr11acOQb9YZakOBCAAAQhAAAL89jY6AAEInIaA1irlc3x/++23R48e5epz586d3K00Xg4a+UfS+MExcsSk33bpoBxtKRosCcVBAAJHEVB/v3fvXlq6dg5yME2KhRgIQAACEIDAqQmwj+bUzYfwELghAlqKlB00YtFw54s2qhwO98mTJ6mDRlKVT00+XGwEgAAE2hKQr3bRImlvoA4Ub1sWuUEAAhCAAAQgcCwB9tEcy5/SIQABKwE5LMrfOq3uLtEWm8XvhlIJnj17dvhZD/JJLX66tVrNtDrEQAACZyeQ20qDQTh7yyI/BCAAAQhAICLAPpoICJcQgMCkBPQdU1my1U00xu0nyudwB41qmpN28XV6mQx3IQCBsxPQVhr5jtNaaKvd8+fP03hiIAABCEAAAhA4KQF8NCdtOMSGwG0RePXq1eJXPyGFxV0nYYJvv/12cZETptHZnDMcQ6NNNO/evQsFc2G9M9d+ojSeGAhA4PIEcn5b/dodB1RdvvWpIAQgAAEI3A4BfDS309bUFAInJrDosIjqU/7hbZdYG2S0H0eejuhZXX711Vdv3ryZ5HCHxZ9xkZC5RVpaHWIgAIGLEchtpVE1sQwXa2uqAwEIQAACt0yA82huufWpOwROQ2D1F51Uk48fP2oNY6ySNub8/vvvOoRYv5Yi74y+b9IuG+OzvZNpI8/Dhw8XS/n8+fNiPJEQgMAtEMidSqO6v3//XnbyFiBQRwhAAAIQgMC1CeCjuXb7UjsIXIFAYVniqyc/y4cPH/zlqQPyFunnWtIqzHCScSoVMRCAwEgCubPPv//+e7meR0pCWRCAAAQgAAEI9CDAt049qJInBCDQkkCrD51aytQtL62yFh00KpDPGbpRJ2MInIZAzg7oR+t0jtVpqoGgEIAABCAAAQhkCOCjyYAhGgIQmIaAxUezemDwNLVZESS3ANNLcvuXXCtlcBsCEDgtAe2z07bBRfFz1mMxMZEQgAAEIAABCMxJAB/NnO2CVBCAwH8JWHw0lgOD/5vjrCFtotEROYvS5U4RXkxMJAQgcGECud+nk6m8zCefF24+qgYBCEAAAhAoE+A8mjIf7kIAAgcTsBxGIxE3HRh8cJXyxedOornSaTv52nMHAhCwErhz585iUjlzJ/lxukXxiIQABCAAAQhAYJUA+2hWEZEAAhA4koB+fWm1eLkwLvAdkM6SyJ1EwyaaVR0gAQRuioA+flys76+//iq/9uItIiEAAQhAAAIQOAUBfDSnaCaEhMDtEsi5LUIi1/jQ6aeffgorFYbx0YQ0CEMAAgWbIDcNfCAAAQhAAAIQOC8BfDTnbTskh8BNEDDuozk7C7361s+yLNbiP//5zwV2CS1WjUgIQKCOwIMHD7788svFZwve3sX0REIAAhCAAAQgMBUBfDRTNQfCQAACMQHLPpoL/KhT4dV34YV5DItrCEDgZgjkLMOnT590+vjNYKCiEIAABCAAgasR4Mzgq7Uo9YHAxQjkjsYMq/n+/fv79++HMacLa6eMVlaLYn/+/HkxnkgIQOCWCegEq5x7Wp9/6u4tw6HuEIAABCAAgfMSYB/NedsOySFwfQJv3761VPLsDhpVM+eg0YdOFgKkgQAEbo2AfgYu97mTth/yI9y3pg/UFwIQgAAELkMAH81lmpKKQOCCBCwfOl3gwOAXL17kGi/3OUMuPfEQgMDtEHj8+HGusoXPJ3OPEA8BCEAAAhCAwAwE8NHM0ArIAAEILBOwHBic2+2/nON8sTot+N27dzm5Hj16lLtFPAQgcOMEcr/ALSy5M8hvnBjVhwAEIAABCMxPAB/N/G2EhBC4XQK3sI/mt99+yzUwHzrlyBAPAQiIgH7dKcfhr7/+4kiaHBziIQABCEAAAjMTwEczc+sgGwRunYCWGasIzr6PpvC6Gx/NauuTAAI3TqCwlYbPnW5cN6g+BCAAAQiclAA+mpM2HGJD4PoEjC+BdXDmeVmUP3QqrL7OW2UkhwAEGhIoeHILe/QaCkBWEIAABCAAAQi0JYCPpi1PcoMABJoRsBxG89VXXzUr74iMCoso/WLL2X+v6giilAmB2yJQODZYvxZn/Gm820JGbSEAAQhAAAJzE8BHM3f7IB0EbpjALRxGU/gYobD0umGloOoQgMD/ELh7927BVV34lPJ/cuECAhCAAAQgAIFpCOCjmaYpEAQCEPhfAoVfO/IJT30YjT50KvihCp8w+OoTgAAEIFCwFYWdenCDAAQgAAEIQGBOAvho5mwXpIIABL6wHBj8zTffnJdUeflUWHedt8pIDgEINCdQsBX63Ml4sFdzqcgQAhCAAAQgAIE6Avho6rjxFAQg0JeAcV1R2OTfV74WuRc2Cqle+oShRSHkAQEIXJxAwUejmhfszMW5UD0IQAACEIDAOQngozlnuyE1BK5OwHJgsBic+lTdwtrp1PuDrq6b1A8CcxEoH0lTsDNzVQNpIAABCEAAAhD4hwA+GhQBAhCYkUDhoBYv7qkdGdoopM8QfF2iQPnFeJSYSwhA4MYJFIwhPpob1w2qDwEIQAACpyOAj+Z0TYbAELgJApZ9NKc+MLi8cMJHcxNaTiUh0IhA2WLwC9yNMJMNBCAAAQhAYASBf48oJClDv2ai9Yn+tAzTsaDuZbLOX9Cf5hk//PBD14MYXr16pSJUqP6/fPkykY4ICEDgeAKX30cjA1igfOpvuAr10q0PHz78Y/7fOeP/8eNHNwR8+eWXcrppFNCOAP3uePNRQMtU/Q6xClWJrmiVKHl8oRp9Loy93ChH3ZUyqFGkD65dpAlqFOnAvXv3vv/+e1rE3i5lh7UIP3jwwJ4bKSEAAQhAAAIQOJDAnc+fP48sXtv7f/rpJ83JyoXKe6JkzefoKlQzwq+//tqX/v79eyblngYBCExCQIaivORwcsrJ++23304i81Yx7ty5k3tETgrjkcm5HCaMl+399Z8/55FZlVAL9WfPnj158mQ1ZTmByn3x4oV+QstSrhwEcg+pXMaFMtX9d/WC5Mcff1xtFPUFTQbwL1iAF0yKepM6giUT0kAAAhCAAAQgcDiBcT4azQ+ePn1afnUc4tBcWbPq5jMzzbz1vs4VpCK0oycslDAEINCDgDavqe9r/4IyX12VKY1SWvbRlLf3RxVRf1eM3s9rudJ7s15UdHqpPR0PHz5M413Mxbb4yd+k1bjd+EdY5DH5+eefo0jj5fPnz+WgMSYOk0m15Bo4rwcwrMtsYb+V1S6YPDWaDxzrOJPY8jG6bzBlQ+TLk3bZqzAgpdS1YDYHv5AbUF+KgAAEIAABCFyWgIbtAX+a7NYR1LSsoXia64diSKqGmZMVBCCwSEDrq7DfzRDWEmtR1GGRZZN4GdOkjYr6YmV/i6u9tDbe1Dpv3rxxXrk9pWvI2FQoicsE5Hut1ge1ptq0nH+nu1LjRSMmtVSNOhVaka18uwVtP4peRUV4BAIQgAAEIHDjBEacGay9MHqJWpg6FG7pVVWrI2P0Ljd8oaoJ32wvwQocuAWBkxLQBrrCq92jKqXNdMfuoXNv43PVX1wQ5hJPG699B/qwdPHLVlVQ7g8tGrX61SpXfwrII59bwKu99O2bfTeNUmqbUrRjSyvqtFA1hMrV4lZ3U5IaMthKk2Kpi5EpEORUH9ToagI1hNMEacXi/ji1ptpUSlVXevVTmjlIjReNmNRSU5TqnJs/uKjDvpTFKvi7BCAAAQhAAAIQmIhAVx+VplzlSYMRRJPdNJEkvFPq2vRkDgFHQJ3X2M1HJpOL9tgGKm/xkOU8Vrz9pS96W1RrbREq107OmsUlulMPy8aWtGi5hCwGX0Wnz6pcybMfyI3nIBdMqvOF/WIFHVAzDYMpXU3FjizVSHnKFZeSR7KFl9Lt8uPchQAEIAABCEBgEgJf9JOjlYPGTTI0w9sjarQHmMnKHpg8CwE7AfXccJ0wSfjYVbdsY5mDHe+EKVW7dB+QFrqbXO3yxeQQyZgXah2ZemXyyy+/FNJHt7TeXiza4huKsuLSE0iNgDSk7NrQ3ZwC6HWLz7l3QMqTE8PHb1LsrgKXDYv6YNfSyRwCEIAABCAAgVYEOvpo0mm6n9NUBDS9KE/pCkSil0vKSlOZQnpuQQACDQnobXm0i63CArR6RJJoGX+sBYgsUlQ1Wc6G8AdnJSstAxvVqOxVyUm4uKXF5Zxzu0QOmk2jhvwIhb0bKvdYnclRmj9e3CKVML4jKRiNnAI0p1FWibI2NhfGkmGEOuqJ6LCFIWkgAAEIQAAChxPodR6NzqBp+/Gz+xa94ggJfQMffTGun2bo8ave0WSISwhAwBHQwU/qhnZjZ/k8SksRe4ZhSkmiI66OtQDlXziy/LWBATsAACAASURBVOj4nKolthI+PAVGzSSHVN2ZYjLUuWrqJwJVVnRXpYSPqGgdF2L8JSCpqCQvt4tcjVGJXFoIRCohP5rxTJmCj6b6hDuLwGGaskq4lAU5w6zGhMvCpBuaxkhFKRCAAAQgAAEIbCLQxUfz5MkTy8xmk6BKrAm35aVWmK18OtHJkXqD9+jRozANYQhAYCoCloXEVlMwVQXL/uvyKmuqioTCpA4aVURGW/76MJk9LD9awS0Sed51sKscN2Hm0iKjJ04DVnicfJhJGE4Puw3vEl4kILbSAX9L3dbusCtsCZEf0Ojo8UVXBKRUlqemcqqWrUfZ8lgqSxoIQAACEIAABAYQaO+jefv2bfgys20dNMOwz/jloNHkKZwgavoyYGLXtsrkBoFbI2BZSEy1LtraQKFRSp9t+5Vomn+PmNQbrlrYvSQ5kaJvl8JkUpJwtR+5bLQVy76DxjhglVstlI2wIxBNBjT+WrbIGek1zCpXouVVkypldAXmSmkbX/bRWNzfbeUhNwhAAAIQgAAEKgg09tFoph7NlStkKj+iaZPFTeNe6kaz6vIxEOVyuQsBCIwhYFlInNGR4elFdsnHu8AZ3U8y+2GltF1CexD2r12VQ2HN6Te/6Je2w9LtmyUlpM8kaoXFSw1wi/FELhKIJgPyqmxSibBN0/wtDpT0qU0xliJm29BX6C+qexnpJjgkhgAEIAABCECgH4F/t81arz3DwwgWM9cGZi1CNJNQ4N69ezrETo9o6uD+Fh+JIjVz0jtSnRqYc9bo/Wq07105KL3xzWpUHJcQgMAwAloGr9oQCXNGR4ZjmB6kErHdtI6Nnj3kUoe5hKtZ2XZtoGgliRwuOTeKhgzti5S3LjydRMOKcV+MJAwfbCUw+TgC+sop7Mj6bO3bb7/dBCd8PH1Qd2UrunaWUKtTAVzMbD6asmG0bFHM1ZR4CEAAAhCAAASGEWjpo9G8vPDFvqYymm3rxVphUqUpl2ZFettWyMeh0excB80oT3mFNEeX80XPKlKPa4KuQERQyTRljCK5hAAEZiNg2USjdXjBjMxWo0ie8jJJVYvST36ZbkVpu12xvC9ATpYogXwBRt2Qs8yyCA/5G3MOH7nNsNiGnjK1kRx5W1Gk43iUgxJs9ftEORQujYfRzOajibpDWsHejq20RGIgAAEIQAACENhKoKWPJvdO8tmzZ3KRWPawaAasA33dmb7O4yN/TeFlmmbYlkm2ZlHhyQVbGZ0rvSbHeu2shW55KXiuSk0irdbPekvp3tuzWuvUKBa9Lb8r7iRYq2zLK09tLWxV0Jh80u9ZLKbeLlsZiGCGPLVAtfviLWNHKOfp3Geh8IPD0WSgcPZzTrDV7WZ6UJtwc4/vj7ecdyN9m20gWJVH/aWfY2s/dnKAAAQgAAEIQEAEmp1Hoz3n6eJKq9n379/rsICKWbu+Y5JjRe989FZWG3CqW0uzqIYb76vFGPOg5rVff/21XmCmbTFGgGuXIneh1nVygZ3aRzB5G1n20ciwTF6LgnjlCq6+Bi/kPP5W9Ks9csc7D3tDSTZ5RiSAvejQuWN5KvJGWR65zTQahsKdsHpHUqEVFg9a4f3NfvIWAWbbRONqXe4yZfuznxs5QAACEIAABCCwn0AzH0303kySybGi3cIV3pmoVnLWyAH0+fNnvdfa6qzRZKXtxvtIttkucwc3zCbn2eXR6u52dmYNbiyLe/HUPrKya6C8vhrcFuXi5PuOvmeRO778SMXd8j6aMMNNm2j04NYV/tbRJ5TtpsLRZKBiE41wWVwkXTuLxRDN6aMp+3nL9uemFJXKQgACEIAABKYl0OZbJ/liooFf09nmv3L9fx9BPXoklCpOEzi9DlKh+itMtZVsv5No2sZLBeMVWcqkU4wUr1POt5ytO1VqlcCp99GUNae8vlolMzJBdC67DmXvUXoZV1iivqgNL1fDm7RIiXNH1K8WdFMJok004lb3ZY3FR9Ovsxj33s7poym7Ne0d6qb0lspCAAIQgAAEpiLQxkcTvk1V9TQta+6gCalpzpdO+zQ11Nv10F+jHTRpsjCf64U1Z7W8/btexcfXqDwPHi/PNUo0OhlP7XgNbVTaamfRK+0jCxd7Wqx2cmHYzxzZ6qPZtBsrGuPShiPGEYj2ckZ7aoyU5CIpdxOXTz87YPQQrR7+Yqxv22Rl11XYbduWS24QgAAEIAABCLQi0OZbp+h0vfHTWb1+jxw0hV/mbsVuwnw4MWFYo/DhQw/UFg/jpu0PPYTck6csVfnx8vqq/OzIu9Hau9MmGtXIuKSUk2jrglkefKMuaYC7NXd/tS6Fo7++RXJbX7fmFh5nk3vW2Ha5x8vx/6+9M7y227bS6GgqSFxCrA6SFvwqkFyC7Qr0VIKkCqSUEKsCrbSQDuSUoBY0O8MZLiyQBEFeggTA/X68xYtLAgcbIC/w4eAwR6Op04mGeqW3gOWIX2k4fisBCUhAAhKQQGkCB2g0zDrCX33mricPZ6cCDRvg89/uURrxmfkzIGaylB6inWlPl2Uxi8ZFq9wSbpfQMiuV40ezyf0hs9zTTlv1Cmni5sWJJnzmZ762bx/kTI1mqxPNYAziyypwztknNOyrb9NXRVG69jUKBKJVn1kmRRckcsTiajWatM6beUPNMjdRAhKQgAQkIIFzCByz1ym0dV+AwDCHTceDQBMOO3i1x/Pz86ZMejoZcYo/sAzT3XAq1VM1z6/LMJdDINi6XH++qe2WmDM1Krp+Xhpd+KSaLSs9v5q95PzEyImm6DM/8wm2b8KM0spzktn+bMdjvQGvEO/3/A4WOtFw1T6NJnOjUzlPxqaD0YC9lf2S+f3KMyUgAQlIQAJ3I3CARsMQFllk2IXOwcn+BQzNw2kP47YS7xZprlvQKIXCQzSHQoMbIhDey0tmN+1Hs1rB+udXxBoLdRMeuUVVjBzXKoSt3Tbwg0UQev7w3aB1qBq5oQMi3OzOc6nr9p1OSLhQ6oLhvsFAJPTMQtud+WxuUWLORqdHulxU3OEfV13DaKl9TXO4qWYoAQlIQAISkMAsgQM0GvJFFrlEGUGGCAeFzBaKxiqeJWiiBCRwCAHmyTn5nLyVMsek/HNCdWP2qvp1gWgKvc9XYrbu08RoI+30hCHlcZcKOlXT/WqJzJnpURCZ3XuRonxmq1C01+VoNPv8tmbrcnjiqs6LFqlGczh2M5SABCQgAQkcSOCAeDQHWrMpK2IEhGMpBZpN9DxZArURyPSYqM3sTfasxqPZlNv5J7MCHz51WbEv6q8XlpWobM0T5oTZnX0VBZHZJ5xlrrLsFoBymIcLP0vn19zlVv1oVpXipVqbLgEJSEACEpDAOQSO8aM5x9awFCYG4fBdgSaE47EEWiSQMzVqOhgNjZKeHa1Ori5v1sjHoag7A5XNke04rahOdDnzJgzA4ym8f9kKtM9TI/LSmq07P/fl3M1aD0YzSyxKbF0pjqrjRwlIQAISkEB/BJrUaHBKD4eDCjT99UtrdEMCORPypoPR0Katz45CZZzqRMGDD++04XN+KfOaPRqWbO4vPeoY+8Q7hJ4on1lQlzvR1ByMBmKre51mqZooAQlIQAISkEA9BBrb68QYLhJoGKBnekfXA11LJCCBKYGcCXnffjT1T65CHY1nbzl3hqF7hMVNO8yQokazRObM9Ehb2bfRKceJBl+zoq9Cjyoyy7DyLrd6V6a9+WarbKIEJCABCUhAAmcSaMmPBoGGVfTwxSgMlTI9k89kalkSkMBWAgQ6yblEP5ocSuXOCWd3+3wl8m2jS4TFLV1Y+YR5yeyO03e/dClHoynqREOjdKDRrHat1r35VivoCRKQgAQkIIHWCTTjRzMVaFipU6Bpvf9pvwQGAjlONCyhry4RV84zR3SouQrv3r0bguagjBR1ZwBCTpfgNN/HVEOHQbBjBxCW0D1ypJapzUhy4QLM9IQhpagymPlqudZlwdafQkt9w3QJSEACEpBANwTa8KNh9Mb6eTiwMAZNN13QikgAAjm7Wlp3ollt6EH+WD3twhOe//fvHAPu4NFwDskTSkEpy3SFWzImR9lBBioqyeV0ucqD0Qx4eZKE46WIuX40ERA/SkACEpCABGoj0IAfDUtbkUDDSpoxaGrrSdojgUcI5DhNtB6M5hE+N7w2R7Zr3aPhhs26VOUcjaaoEw2G5Wg0drmlFjRdAhKQgAQkIIGjCNSu0bCbKRJo3rx58+nTp6Pqbz4SkEANBHIm5B340aRXsOuPGXxaV2Fza45s54T5tBYpWhA/9Am/j7HofaGIx8tXD9RoVhF5ggQkIAEJSEACJxCoWqPBWebp6SmkgEDz/v37MMVjCUigdQJMyHNmaPrRtN7Q+fbnzJbJrejOl3xrPfNBAjlONLtDEWfadpNgNNDIedhmQvM0CUhAAhKQgARKEKhXo0GLid7g8PHjRwWaEp3APCVwLYEcJxos/PHHH6+1s3Tp9cejKU1gzD9Ho1GzG3G1fvD58+fVKtSw0amJYDSQ1CNvtTt5ggQkIAEJSKBmApXGDP7111+jhbV//OMfpV8jUnM7aZsEOiaQs6vFCXnHHWBatRyNxo1OU24tpmRGl4vWbA6vqV3ucKRmKAEJSEACEpDAPgI1ajQ//fRTNFr68uULiftq6FUSkEDlBHL8aDoIRlN5K9RjHnvfcl7DrEZTT5M9Ykm0HjObFZFo/vznP89+dVRiNOqYzbaVLpeOezVbNRMlIAEJSEACEqiHQF0aDUNzZmLh6Bznf0ZOBh2op8doiQQOJ6AfzYDUOBEDh5zZMmcq3B9+J16SYU5zl3aiuU8wmkua2EIlIAEJSEACEthEoCKN5o8//ohe4YRAwwJ790EoNjWYJ0ugPwKhLLtUO/1olsj0l54zaXfvWx/tnrPRiZFA6Z3OOV2ulWA0qx3DuFeriDxBAhKQgAQkcC2BWmIG8+rNly9fhsvIjIeYuSnQXNs/LF0CpQlkrmD34UyXjuXpDoWhs+VMmFvZdVL69mk9fyLNrVahtBMNBnTW5cKh1CpeT5CABCQgAQlIoDYCVWg003dss0aKB03p/ee1NYb2SOCGBHKC0aDY3pDMPatsMJpbtXvOG50IRlOaSWcaTWlc5i8BCUhAAhKQQFEC12s003dsMyBjaV2BpmjDm7kEKiFgMJpKGqISM3Jmy5hqMJpK2usRM/Cfzbm8dFtnuvJ147qV9ubLaRHPkYAEJCABCUigKIGLNRresf327duwhr/88kvOBvXwEo8lIIF2CeT40XQTjCYdCcIdCnTjHI3GYDTt3u+h5TlONCcoIzldrptgNCF/jyUgAQlIQAISqJPAlTGDiQIYDdHevXv3/PxcJymtkoAEShC4lR+NK9irXShnwnzCvH3VTk94nEBOMBo3Om3lzG7B9CVppTh9rd9KQAISkIAEJHACgcs0GryXo7H4x48fcas5oc4WIQEJVEKAt7nlWHITPxpjBhuMJud26OMcNjrlOI4ZMPjw5lYpPhypGUpAAhKQgASOJXCNRjMVaL58+VJ6z/mx4MxNAhJ4nECOEw2rvt1Ep3J2lO4zOY4V5OCPRRpjE99GXrSzNrOprfS9318wmlWpVz+a2c5mogQkIAEJSKAeAmdrNCyT4qYeTswYLuBQ08eLdetpVy2RQBMEbhWMhhZJz45y3AqaaNbdRkbOlbP5GIxmFktziTltXYkTzQlS0ZnNp1J8Jm3LkoAEJCABCewgcKpGg0DDnoV///vfo6HE4cOD5scffxxTPJCABO5DIJRrl2rd05zc2dFSKw/pOfN2g9GkGTbxbeamNoPR7GjNVak3rRTvKNFLJCABCUhAAhI4lsB573Ui8EQk0DD1YhVdgebYFjU3CTREQD+aqLEyA/REV/XxkbqvTi+pqRpNB82dI8YhJZwwPMixpK0ut7rXibWxDrqQVZCABCQgAQl0TOAkP5pBoAnH3wx6CBnYMdlrq8Yq5TD7DZlfa1LTpQ8LjzhBuCnvwHakl+b0z578aFZnRzlADmyCqrLKmS1jsMFoqmq1fcbkiLMnbHTKDEbTVszy0FV5tnX05pvFYqIEJCABCUigHgJnaDQMg1BkwrnHL7/88unTp3oo9GQJYN++fRvS7ql2NdQFyeDvf/+7Ys3jbZEzT6OUE9bSH69LZg6rGs3qGnhmQS2elqPR9CTYtdhGR9lcSVtnmlE6bvFRVId8Vn/926rOsXDMTQISkIAEJNAEgeJ7nXCWYQ0qHDS8e/dOgaZQ5/j9999/++23kHahgu6cLSFU6NL4gNwZwiF1v1swGqCtrmCvroEfQr7OTHImzG3tOqmTcw1W5dz7J3ivdNnl0s+QVZm4hu6hDRKQgAQkIIGbEyir0SDQPD09hYh5terz83OYcs7xTWbUmW+uPYd536XgStN3BU+oXY4fzQnztBNqOhaxuoJ9W4E1MxhNZ/1h7Bi3Osjc5nyCr2KXGk3aF8+Awbe616ysBCQgAQk0SqCgRoNPRyTQ8Aqn169fn0wKn50XL17cJJJIegHtZPJ9F5ceB/dd96Nql7OW3t/elvQ69m1v4ZzZMh2vtB8N8gE6Gj8ZCAQ3UfaPup3z86nkxu8yGA2tkH6GpJ8/+Y3omRKQgAQkIAEJlCNQSqNBGYkC/rFmfn6sRwbZBGcZ8DEuRDYqh7KGnF1kPq0VHOk+jjo9lxjy769Lp9exb6v95Wg03HSrjkgPdstxryi/F7olPghz6fKcti4txmFbjhloxKW73BKl3elpXzx/uXaD9UIJSEACEpDAaQSKaDTv379npBvWAYHmBL/lsMThmNg34Xil+9HJmzdvphBMOZwAHenXX389PNtbZZi5iH3Jc6NoQ6RVp/B5VdSM2jLPmTCXnrfTJ0PdcDV4UG0MW7EnhLxkc/o2WbpqU3oNXW6TwZknp/F2PwrKpORpEpCABCQggZoJHK/REG5mdF2h5iwaXyXQUHoUNKS/+V7Ut3gDztevX3ltVn87RKKaXvKRzgxYhLCcQCqXWNhQoTkMu5xOpCuVnl811L6bTM0MRlNao4l+L3yKbmrE/JNzOvkJ8HvVaNINkX7+pK/1WwlIQAISkIAEziFw8Lu3cS4Ih7mDQHPVq3PZbxUuSp8w5junzdKlQNvXZqUR+W0NBCqJSXE+ivSD6J57nT5//pzTEKU1mnBzEz9eV/1y5aBo95zMKD+l4Wf68Z2/QfvBll3Fe4KD0oNV8HIJSEACEpCABI70o6lKoKFpQ3cePkbxcWx7CUjgQgI5fjRdTifS69jIyquzrAtbrVDROR4NiCZFI4MQLTjU9P29KNTWOSpk+h45xLCcLpeWUw8x4/BMVn2Uit5Eh1fHDCUgAQlIQAL3JHCYRsMWp3o8aGjLyImGFHYA3bONrbUEKiRwWz+aVQeB1VlWha35oEk5E+bSTjQfPnwIa+HvRUjjwONQCFvKthKNpnSXW6r+I+npp0eLqtMjNLxWAhKQgAQk0CiBY/Y6IdCEA1wWPBlzr05FyiEjukEUtJjBlstH5YCbswQ2EeAOzTm/Sz8aKs4UNDGVujCAV06jsEmEPUGD/VSEvwfjZ2fuOik6YaZDhjoRleo+eFlOW5c4pyE/mqJdrgRb8kz7J9KxC5VrthKQgAQkIAEJHEjgAI2GtziFAg3GMdi9doD79PQUMfKFRxEQP0rgQgI5TjSl97ZcWH1mSgmNJvHVhTZT9O+//84G0ql5JPKHUr/PvDAKTCKHooJd6ASKDZf8XgxvlULCoHvwd+EiR6IVzvmKe79oQZmyYHPBaIA2vT1DkkVvorAgjyUgAQlIQAISeITAoxoNW4oYnYcWXL4IzKJuNEzBv7fFwVZI1WMJ9EQgvdg71LTj6QRPpNBrI2rZHAEruuSEj69fv16K7MvuFX4FeOrui1a+lG1UKWSLKOWojwQACpcZKOhBz6BNhuHCA70pBMxAKjrTkk1m7z45543mOefsNoALE3ffmG2j24LST49GKzU2igcSkIAEJCCBmxB4KB4Ny6rRlqIvX75c60EThcUZWvHdu3c3aU6rKYEmCKQnEkMVOp5OpPdQRBJzDQ3KU30qIkSG4YpC2N0ocfUjCkVOfYs6VUWhZ878veAH6+XLl7NswcLPK940mRsDV1E3dEJpP5oc1630TVotzPTd1LHwXW2LaJgEJCABCUhgB4H9Gg3ewtGbLxBornVXYckxXA4dcDDTu9aqHa3iJRLom8DN/WjSM6X0LOv8jsFzNUdTw7Dp43fV2miT0dL55Zxo+CELJRIKwmNoyYxj0ylolRidgd6SuTfnWPMK5VauKTMNRvPK6c8tajRpOa+o0JkJ39MkIAEJSEACEsghsFOjYSgQTTOQQhhts+j34v//iNHLR/QRlgrxuCn6QlkyZ7w7O9yfTcxB4zkSkEAJAtytOe926diPhmdj2lMgPdcq0ShLeeIak/8IzdlCEhWUmXm5zS/RXt3TnGiI4xZqQxGW8CM3C3pB0R/QsLjSxznB+3OeD7vtjFp8KZ8Wl3bS2lOLqtNS65guAQlIQAIS6JvAnng0DBYjgQZGDA6i8QHDLP5YBhwH7gwRXr16hfdNzigtnzuzCPKkrOklFHft3qupSaZI4OYEcpxoQNR3zFQehokpOs/SSqqfOaHd16XR7mef29Pc0pLW9PzMFH47xp8nLqFRznGiQYPbBBZK/Mbt2EqWyeHk03ClucpZLHKbWqp4owJx+tE6HbYtVd90CUhAAhKQgASuJbDHj2ZJEFmtCaNhNtizIsoK1SHDTUa6DKl5i9PsQJ9hfeYi7arlniABCRxFIBJzZ7NtdI40W5fZxPR86aoZbGQqD9icxoquyv94mtPKrEksNvBbNn7F70VOmJLx/EcOVrc4TTPn1/OQH81pzuenrDp0lOv/YYsnKr5qYeLaC79Kc2u0UhfytGgJSEACEpDAVQQ2azRsXAoXHvfZTQ4IK3jTEOlg37hzUGeWoi0OVjHgPtZhZ19lvUoCEggJpBd7hzPTEkaYW6PHaREqB9EJFd/6qN/k7YITTb4ANKvCP0ggWmxA0D/t92KfGLTJ9eZBOEUvXxUL0lrDbtsYb2TmvGrhbhuKXpi+ofQpLgrfzCUgAQlIQAIHEtim0TCqXloAxHuZF4USNvjr16/fvn3jP8ekJGxl2M2weBBrcIfJEWuQZtjGz1Ajrc5QKLucWtxPnsDlVxLog0B6IjHUsdE5Un4DpZ9OOYjyy9p95lYzMp0UBnsixSF6uVJkc+bUOroq8TFabKC/nbPLCZP4FdsnOdEcfQQPXr27S2iUjF7y/WrTt2eiX137VeI2SYvC15pt6RKQgAQkIAEJRARefP/+PUpa+sjocHZxm99+XNaXxjT4k/PtkrIzLYvcKAXFhz9WZRnLovgw8mB4yrgtc2jLhVxy2qLotBamSEACswR4IOTEf0XkrSQgy2wtDklEa06IIPlP5kOMmc0E2SIRNGd6Sf6r/ZDaQ42Gxz6/L7R4YpJ5IBCm66GcdPLvxdIv6ZTnNIVlD9BN05tLYcCQ9tI69gnAChCrQZmUht6YeXI9p6H9sXa1ZE83PWepgqZLQAISkIAEeiKQGzOYmdXs2tfHjx/xH04QQShhTInsEo6JE+czaUnMWxIXhl8x+FOgCYF4LIFKCCQm4aGF3Qs0VJZHYuJZx6xySfgOQdVzzA9EpsFMJkOBhioMDg5MIwlYtlSjo4CQT/RjdPLvBasOS3VcTUcy60Ojoa3TGg3fHvUQoL/lCzQ0wexQZ7VpLj8hzTPq85dbqwESkIAEJCABCSQI5O514gc+8mHBz4WVrrRAMxbMeixLrOPHogds9XffdVHCZi6B3QTSE4kh20bnSFuZpKuZkG+2FrT7/FnHydnccEVBr5/9apoYTZiZrg9PbH5N+FmZnj+kbPLoWcoED5qodMw++fcix49syX4kThSHpW8bSkfOw10lYXC+720iE77a4bWUvjHTxV34bfrRenInv5CDRUtAAhKQgAQ6IJCl0URb96k2oyt2Hm1a5mJMdoJMw76q08IKdND8VkECJxPIiTTR6BxpK8n0rCk949pa1r7zE4pJlCHKeObPAc/n0JeKn5LQMSQh9OyLsxva+enTp8ibAHkoc5khzOfB43yqswXVIN7NGrY1Mf1WLzoJHk9b84zOJwd0xmh5KTpn+jHTHWx64bUpiY5xkyfqtfwtXQISkIAEJHAggXWNhmWoaEWL33sSd2wmYuiTGII/XisG3MhJj+djDhKQQCECiYnEWGJ6gX08rYMDQpsv1SJHzFq69qj0HL0bxQFTM6e1CCKhOwzeN5EURT5LTJhpP/J459poIxW/F6E8dBS01Xz46Xykh9fQMVbrmHMCbZ0OFB21V06e4TlIcpHPVPjt0vEjTbOU5wnp7EYPpc+oxKV7KjrNjxKQgAQkIAEJVEJgXaOJFh4ZwTyyusUYPb16tpvLVQPu3QZ7oQRuSCAxkRhpZE74x/PbPUisbyNJ1LCrhefqEl4UFr7FyLRD0Hg5ik/0Yh0EmqnWz3akJU8TVgtYHhgzzDzgEnx8opWGa38vonA8mRUZTsu5gzZleOHJyChLbY1V1HSflxN9kmdIJPHQ4omyRgiJW3I8p8KDSOuMLGy0UlEt/CgBCUhAAhK4EQFelpH4iwboDMqJd5g4P/Or9OrZDvroPplFe5oEJHAVgRwXAFTgq8w7v1xCeiUedzU81njg89iPjCSFnUf5uGj36fSYra9LOYBlWuhgA+nktnRhlI7xs781uHNGZ57/cQokgrz0kQvPt7ZcibMdLKw7Lbip9NlFIFqcgsJsl44T3XKTGSefPNvPhzpyy5xsjMVJQAISkIAEJPAggf9KXD+dUB04fDlwYWfTbCFRX7+SgASKEsjZ6rh1SlbU4BMyT8zVeUieYMBqEdMfAuZ+TPxyJCQmxpHQP8wbV3UWZJoEmdWiyX92fwdmH/grtooucUJanltSEAbyowPY7gAAEqZJREFUiWxb/Crd1lQZ3Tanw9DTaN8I3djimfGMWgSIzYmbBSyNVkqzJSABCUhAArcl8IKaR2Oa8SP+4aFbNb/0x+7ex0M+JzjFaM/0gKEbA6/MWJXTy02RgATOJMDOhWi3y7R07uicMCjTCxtN4aGa2PmSeD6fWV/2H0WbXsfSEZL441HMLJE3FrF3iZ0m/HDwR+iZ6RYM5szMt3Me2oTYIOel3wjyQc7jBMoltyEeB4VSIn8cjBaOB5xM75rurhpPOPmATVg5b86CLT1k5E/FqezJppYujhrRmmGsommJcOAcmpu/4d1YKIA0ND2EZp3tJ+EIIefhw/k7NtNNTT05BXqJl4Vxu2XuRjzZbIuTgAQkIAEJSGCRwJI6Fa14M3ZZOvORdAbNi5atfbG6lPqIYV4rAQkcToDHyNpt/V/Muw4vt+YM0/4Uq+4Dp1Vt1dlhtWU5Ad+Wre07u3Ulp6zwHHSNGvY3TRsLqukfwdEJIqzONJ8+UpBaaKmwpruPpy2OsrOa20i7LZ7RaC2sJrVuqy5aKwEJSEACEpAABBZjBocRFhnusDIZ/vAfdUz4YUZFW3NjMY2B/iPv+NhaoudLQAKPE5hd6w6zZUZRj5tDaFi5Y3xAEtIVs9ZyRW/KGTtxkGE2uG8WzVVsMsIfZ2v78pxfFTLSFeEnBkeDfdFn0zk//i1U+RFEiRs8RAa2/Ee4QZziZ+5Y39XHDS6aw/BedtprXx8bbZu2OB1g1rVqvGQ4SOtl0cn1fEwMz2Z3/NVjuZZIQAISkIAEJDBLYH6vU+Q6yzyh6O4DBqm8gmF1CMX8jYEsf1tH+bM1N1ECEjiTADP8ly9fpktkcnWrSelAI7HdiYce3NLQzv+W1/HM7mOatYR5Lw/tx39B4MDKAT9GvPFqtqAoEeWLcuuUZiJTcz6+ePFiPI3VlfG41wPkPPZFJtSHacUTLU6PjV7zNL2clEbBhn0jqhf6JjpglOhHCUhAAhKQgAQqJzCv0WA0q5eMkBgNM8xlfHNCNdgHTomsKCLWDKNw5iesp/GfUT5/DjVOaAWLkEAhAomYJmOJuFrc58XbY60jTXxMHw5qnmXRpsMTGw8pnD6G5zYPbaJjDM9tlvEPf27zS8HUffylGMT9oVD+E+Fl+L3oScqPekijUkLUsTM/0ty0NS0+DAym3QxpZmj0RIvzVFmVe+g2LBdlWlXPadj89PQ0a0+dCu+sqSZKQAISkIAEJBASWNRowpM8loAEJPAgAWTfcAflbG63mnyGBBJzSPa8uK8zZHXD49AHDR0KyeaGEB6pcsLTZMyWfXwtel0lYiH76Bgb1wMJSEACEpBAWwQW49G0VQ2tlYAEKiewGoyGdezKq1DOvETYiHpC0pSrvjlLoBwBvL1yMh/fnJVzcj3nJJ4POEHXY6eWSEACEpCABCSQT0CNJp+VZ0pAAvsJsGEhfXFCp0hf2MG3iQV8tC39Jjpo4keqEIbgYQPLI1nd8NqEijHSYMNUYqvUeFptB2x0CvtGaB6P0xZrFFbBYwlIQAISkMBtCajR3LbprbgEziPAZo2lucRoxJ39aIBAvOQRRXSQM8mMLvFjTwRCfVONZmvLEt969ZJGXU4SVWu0Rqst5QkSkIAEJCCBOxBQo7lDK1tHCVxMYHWjEzPPw4PLXlznjcUn5lQEU9+Ymad3RSB86aEazaamzdzolHBk21TcyScvqbd0khsGXz8ZvsVJQAISkIAEyhFQoynH1pwlIIH/IxA6AsxCufNGpwEIEtUSBBSuCt/APduOJpYgEEqcajSbCC+pGGEmCXk0PK22Y+SnJefEhFNebbXQHglIQAISkIAEpgTUaKZMTJGABA4mEE4yZ7O++Uangcnbt29n4ZCoK80SmTukhxIn75m+Q5UPqSOBnBK7gcYiGlU0Es+ERt2CxhbxQAISkIAEJHBzAmo0N+8AVl8CZxAIJ5mz5emZD5a//vWvxC6d5ZOYj82eb2I3BBAaQncJOknTVTszAHbOXYPzWou7LMH4z3/+c7YnNOoWNFsXEyUgAQlIQAL3JKBGc892t9YSOI9ANMmcFry0x2d6ZvcpS640zNJ5h0v31beCUwLhVHxJwpteVVUKu3Jev37Na4ZevHjxww8/8B+l6dOnT6WNfPfu3WoRS3fc6oXXnpCQnxp1C7qWp6VLQAISkIAEqiKgRlNVc2iMBDoksOpE48Lv2OpMZf/0pz+NH8ODDx8+hB89vgmBMKJKcxud/vWvf+Gl8vPPP7PnKPQGYvPjb7/9hmrDCYXaMRGuZSwRdbhRv6QljYZnaYtuQWOLeCABCUhAAhKQAATUaOwGEpBAWQKhI8C0JCQJNzqFWJYW/8Fo5OAQ1E2Ow9unLY8zPGUQlcKXUkVNhmpDIKpCu59yHGSW7rXIzto+Ij8tUdWJprbG0h4JSEACEpDADgJqNDugeYkEJLCBQDjJnF7GGvs08c4pxPtcenePrjR36xi4mYTuJw2pmegIeMqsthe1KyGUJFSM0STkjEZdTpaI6UQzNq4HEpCABCQggaYJvPj+/XvTFdB4CUigKAFmO+y2YG8CK7doB/yx9P38/JxfKOEnEiezE6rR7QaJSj34FcyXpCuf2A+ybetybrRRmOO+ayUmEa4xxJ3JRM0j5XAHMcSXJU+TwSrc9wr572TWevdpyHZLW96+ffvG9rHdOXuhBCQgAQlIQAKVENCPppKG0AwJVEcApYAR/xBLYpjw8B+nGDYR5AeSSM8qmZ4p0Ewbnqg0S9Fh379/Pz3flF4JhGFHGgrblLPPaGyytJgynpZ/wD2ymmcY5Sc/5xrOXHKiwS1IgaaGBtIGCUhAAhKQwOME9KN5nKE5SKBDAuEC/lL1vn79urpZgPlSYsLGfGOTS86SJf2lL62Wt7v+318bla5R6E7VVrunXeem3A70Dstx4UHtOuGtUtNqPp6Cw9HLly9n89GJZhaLiRKQgAQkIIEWCehH02KrabMEyhLIEWiwICfeRDoYjQLNUkPiXsTelum3xO9odHo5rYspaQKNOtGkXeemVUZ+mibuTln1NqK4du+gceNbxEcnmgiIHyUgAQlIQAJNE9CPpunm03gJHE8gXL1fzX3VlSaxos68wp07CcJLa+ZtuVQkKuhXCQJR66/eaImsTv6KoNehurRaOtv6jnoDN/LQ09NTusR2A2BFXWKspg+EEYUHEpCABCQggT4I6EfTRztaCwkcRmB1ITosiVjC4cfoGLknSgk/bioovPAmx+wjm0WEK43aVvd9INwhiEfV6qbCeoCsxoKJTF0Kjx2dtvqRXU6rWX38+LHdAFhhlwhpbFLEwgs9loAEJCABCUigTgJqNHW2i1ZJ4BoC7AII3/W7agRBEBLnJAJzvnr1qqFpZ6KORb8iXs/sTpCluKFFjTHz0wjgV/L58+exuFmpbvy2toP0M2Fq7VG1Q6BJP7soCB+fqQFNpERdYrQZ/Y4Q4+NHDyQgAQlIQAIS6ICAGk0HjWgVJHAYga1Lsuk37IbzzMhEVYYIyOxHXtQy2yK60szi6iYx9JhgK1Bbk/C0UBK1EY4th7yNCHE5HfoKLaPdMDRAC7tEyBCA4UePJSABCUhAAhLogIAaTQeNaBUkcBiB9N6laTFLr4jmzEToUJ1opiSXUpifg2v6LXM2NndM001pnQA3Tig3NKdmznp+zTYKHfsQxxZ8TNLxy3lMJR5Hs7ZVlRh1idE2+obeiCMNDyQgAQlIQALdEFCj6aYprYgEHiVATMqtWSRmCAknmlnfkK1F3+d8cM3Oe4/aJHIfkk3UNJQb8P746aefmjB7NPIvf/nLeJw4oGrpeFWJa8OveGqRVZgSHWNPqHlF3zbxMewSo8EIT74Xb6ThgQQkIAEJSKAnAmo0PbWmdZHAQwS2BvtMaAS4eCwJMaz9HrK74aGqNnXx0o4nVLCjXojTFI+ejWXWHd6GLe5kydFoqNchji08Z3iRU2J3FUIGL3Jq+oFDgPCwS4y9f+kBO57ggQQkIAEJSEACjRJQo2m04TRbAtcT4OXZS0YszR+Yv7n2uwQtkc6Op1lngdUX2STy9KvaCKC4ffjwYbQKDTThpzaeVtvBbEfFSO59vkKiJajwIVucEGj+9re/zeoXAxMEGpA2LdDgJTQbiYZnb7svqKqtx2qPBCQgAQlIoDYCL75//16bTdojAQlcQoD5wMuXLzOLZq6VUFuYF80ubrOm7dQik3B0GjNSZrlTqumGiDLxY7UEovZldxvqQ6P6Qnj702l3bKJcbSbyxIMmIdCgBx3iqrNqSdET2Ok23ag1aE9FyzVzCUhAAhKQgAQuJKAfzYXwLVoCdRHIX7RnhT8h0Cy9wBs1QYFmd5Mz7519lznL7CXmwLvt9MJ9BKJXR9PWjQo0VD/cBYmMwm6dfUyWrkJ8QU1OCDS4mXQg0BCvZyrQIN7NPgeWWJkuAQlIQAISkEBzBPSjaa7JNFgCBQkg0yRmPkPBzBDSLwMOV9FHW137HVE8coA0Fm6HGbKS7SNIa7g2alYkhsN1jTOrGfkEUfSBDnQRq2m9Vh9Q00sqTJkyHIz88uVLc2GkK8SrSRKQgAQkIIGaCehHU3PraJsEziYQLoCHZbN4y94BIn0SSyIt0BBpYrofh/0O0wXhMH+PMwkwdUeRiU7mjelNT+mj6tztI35noe7GzdJ6a6LSRhGpCBzzeHxrcsARL2QVdRVuja9fv6YfUNEl1X6M/KoGOxHvFGiqbTINk4AEJCABCRxFQD+ao0iajwR6IMDi7Q8//BDWhBlj/otRcM6fRrFF3yGH/I1UYekeTwksLbAf6KowLdSUQgSiW6anmwWthFePhdx2x05iNx97+qLcwpw53p15lE8NH5Htpu/b1l2uhqbRBglIQAISkMAJBNRoToBsERJoicB0esDcgO0DqyILASCI4jmtqtrBlMmDKbOoCwVnfdBUL08QwDEEB5PwhM5ulmnIW3opYkq+qwtdHceZtBfeq1evyHP1ARVyrvkYQWoaux3xjl2o7YYoqhm4tklAAhKQgARqI6BGU1uLaI8EricwnVlhE272LGUvTRLYnTF9RyzzCiZXxgku0aKzwJms4pdRojjzPJzA1B+qy1AjU2+agSR9FX0K/RfVBt+94cECE3ZTIkawfY9HB4rVdONk2BBcjjrT2faf2aBgnYl3YSN6LAEJSEACEpBARECNJgLiRwlI4D8EZmUa0plZEZiGyRUzKz4yoWIDArEnppGGe9q18R8i9f0R+ieK+oGNPe34qA/5kRZFu5y6FGgGXlPXvMc5dqnOgGVW0uojCvLjjW4OEpCABCQggZsQUKO5SUNbTQlsJjArAWTmgo7DvGLJ6SYzE09bJTA7o+t4tr8KpKETxi0td3A3w0GGeOTpgDKZbUc+/HXpnTfrHKfqmtkxPE0CEpCABCTQDQE1mm6a0opI4HgCBIMgdOXURyZREhNOnDvy400ksvKrHAJMVtkYEp6pB1NIo+Zj4tGwhwUxtGYjD7QNWYqHA3/pHUzTEunSyL7EI+/4wTIbZAo1Ci+kKRBTJCABCUhAAhLomIAaTceNa9UkcAwBNmWwlhsJAdOs2f30vyvcv+g+M4VTLgUPBbaeRToabcHk34Yoh92cHyGAOEW4mXTEmSFUDX0bdaZLr5kQIOoVNY2kKyqOcBOe5rEEJCABCUhAAncgoEZzh1a2jhI4gACzCOZUKDVM/lEEhukE69vIAcwuiFPTWeTOA5CdlcWsTMMUl5nwWSZYjgT2ExhCBfNI4Xkyxg/en11rV1J9nqIKNK21m/ZKQAISkIAEShFQoylF1nwlIAEJnEZgVqZxHf40/hYkgX0EvHP3cfMqCUhAAhKQQMcE/rvjulk1CUhAAjchwLYm/JtYjQ/ri99Tx/E7wpp6LIFGCSCkRhsVlVYbbUrNloAEJCABCRxFQI3mKJLmIwEJSOBKArMyDW/SuU9I2ivpW7YEthNgf2gU54tNo8ag2Q7SKyQgAQlIQAJdEVCj6ao5rYwEJHBnAoNMQySaEAKv0Xl+fg5TPJaABC4ngI8bnm6hGcRcJ0B7mOKxBCQgAQlIQAI3JKBGc8NGt8oSkEC3BJBpCBXMZC+s4YcPH3yDbwjEYwlcSwDvNnzcQhs+fvzoTRoC8VgCEpCABCRwWwLGDL5t01txCUigZwLv379/+/ZtWEMC1nT/DuOwvh5LoE4COMv8/PPPoW1fvnzxvXghEI8lIAEJSEACdyagH82dW9+6S0AC3RJgf1MURTgKTdptza2YBOomwI05GsjOxG/fvinQjEA8kIAEJCABCUhAPxr7gAQkIIGeCSDWEJKGVz6xB6rnelo3CTRC4I8//nh6esLYN2/eGNK7kUbTTAlIQAISkMB5BP4HEHF/rHQq73cAAAAASUVORK5CYII="/>
  <p:tag name="POWERPOINTLATEX_PIXELSPEREMHEIGHT#46756E6B74696F6E656E735C20677261665C5C20207A3D6628782C792920" val="183,3333"/>
  <p:tag name="POWERPOINTLATEX_BASELINEOFFSET#46756E6B74696F6E656E735C20677261665C5C20207A3D6628782C792920" val="46"/>
  <p:tag name="POWERPOINTLATEX_CACHECONTENT#446566696E6974696F6E736D5C2261206E6764656E5C20445F66" val="iVBORw0KGgoAAAANSUhEUgAAB/YAAAC2CAIAAABME/JwAAAgAElEQVR4Ae19//3WNrL1ZT9bQKCEkAqSlBCoIFDCQgVACSEVACUEKiApYUkFISVAOuA9u7qvriJZ4yNZkiU/5/sHyLIszZz5odFY1nPny5cv/6M/ISAE1kTgw4cPv/3227///e/ff//906dPf/31F/j46quvvv7v3w///bt///6azIlqISAEhIAQEAJCQAgIASEgBISAEBACQkAICAEhIAR2ELijFP8OQrotBOZD4PPnz2/++/fnn3/uUods/7/++3f37t3dxmogBISAEBACQkAICAEhIASEgBAQAkJACAgBISAEhMBCCCjFv5CwRKoQ+B8k91+8eIH0fgUWP/300/Pnzyse1CNCQAgIASEgBISAEBACQkAICAEhcBkEPn78iE/A3Yfg2DfmCvgXZV+PvWLPnj178uTJZbgWI0JACAiBCyOgFP+FhSvWrobA69evkd93p/HU8YYo7f379zq6pw49PSUEhIAQEAJCQAgIASEgBISAEJgfAewMc/l6l7J3SXxfLqJfBz8UwaXGQkAICIGzEDghxY99xDg9HEeHn8Vzq3Fx4vm9e/fQmz/6/Pvvv//vEehf60SUViCrH4/Ao0eP3r175y/DgttegYP3nUIimIN94YB+bPZP3wdAXWGA3333XdiDykJACAgBISAEhIAQEAJCQAgIASGwOgLYdF/3zXeOcaX4c8ioXgj0QEAp0x6o3kifo1P8UNaff/758uAi5frjjz8i5frgwYPLMysGeyOALRjQpc23YsjX4/gd49tJ/B4vNv4jpx8R+ccff2gvf4SJLoWAEBACQkAICAEhIASEgBAQAusi0Dzf8u2332JFuS4golwIrIVAcxOek32lTDvJZXSKH3uHNzOVndiboVskZ/Fbp9iCPQMxomE5BHBI4sOHD/FNZUo58vvYqs9k6t++ffv48eOwB8VqIRoqCwEhIASEgBAQAkLgkgggkkQYiQ89sZzu+p0xtqS4k0AwEBOdXhJtMSUETkcA1re5cqwmDGfxv3z5svpxPSgEhEARAkqZFsGlxhEC/4iue1+2nW96U9ukf2ygRnb1zp072GqNILtJn+rkdhA4nt/Htgsc3YNXTSFoeNOGk/3DGpWFgBAQAkJACAgBISAEroEAFh3YYISc/jfffINgEqeJIsuP3B+2ByIX35ZH9Ime0T9GwVgYEQsfjK6FT1uc1ZsQYBDAuo9pxreJVpH8g2opBIRABQJKmVaApkc8AqNT/Ij8/Ni3VsCJeAh5Fe/emtyP8Attybl4qNPuDilsuMDSDkb39OnT9KyeaY/MwoIQa0W8vgbxWCKCTb0eO6JFiz4rNThdcBLB6SIQAUJACAiBOgQQR2HRgd9win6TCVElwj/ssv/111/reo6eQj+I1tBnGq9idNAASqJHdCkEhEBXBJpn5HXycFd5qXMhECGglKlSppFKFF2OPqgH20ZwMjhOF/ERp3vP7C+LqLcb4xgTbCfBv2jmC/YjubuOPJCKQhrC5p4y6nFSP1K0iImNNrp14wggQQ9j2QQBoZu9NsPOfXw7sqursMSpfncX/gGnWuV+VVhfiW4qw/UqpQany1QiOF0EIkAICAEhUI0A1sa5UCrs89WrV8aPOYUtc+X0HMjNlrtR6+ZTqhQCQqAaAXyrjS+2fZolLJRmXXS4a7UU9KAQqENAKVOHm1KmdfrzP/h59An/MA+9f/8eyb46rpAKRA9d+cKvlf7yyy8YCNNeHZF4CrF1VyLV+boIQP8NvUJq3mDNfjbsFj/Va/Qz+BaYci/kQgqj8lQED8bnRoaTGpwuaIngdBGIACEgBIRANQKIlKLYybi040mbBjxr9BzdworJ7k13hYAQGIMAkiRIYvA7/WW8Y+SiUYRAKQJKmZYidiPtR+/ijwK+3UtsVcaRjrvNwgaYtLB7JawZUAad2C+DoUtfjGN+RaJ/98SVASxoiKkQgErk9uAjD45XuzlqcbYGPovO3Y3q8RZtkhP58dkB+UkaJjN9/hLJ8TKXUoPTRSkRnC4CESAEhIAQqEagKAjEKDixB4/UDVf6e4DYHaX1Th3UekoI9EAAx++k57imA2HrmA7qSWFRjRCYBwGlTOeRxQyUjD6Lv5RnzCi7G3vDPpExH5/fBwGgE6lSJF6L3orjQcysyGzah66EDKp8CwhAl3L5fbCPE3gMEHDsvnE3umWMErXsegnD4feS4ISrrsSo87MQkBqchbwfVyLwUKggBISAEFgRgdKfWUIciMN2KjjFygXHgBQ9WEpbUedqLASEQCkC5OJL+f1SYNVeCAxGQCnTwYBPPtzsKf5S+KrP9ikdKNceLxgQ9eLbVXLWRD/Y+I8vFSbZTJ3jS/XDEECWLXcEv6MBp5LliMEOXGY7hn+86P2Zf6p5Afzyn78UMdicVHXYDwGpQT9syZ4lAhIoNRMCQkAIzIkAdhqVElbxCIZgzvqPKKkbKOpEl0JACLRCAB9G73Z15ETi3c7VQAgIgVMQUMr0FNiHDTp7ih9fj/K5P6DGJ9a7QoxvV5Hox3dt+ACWHAibrw/+5hU5kJpNjgAOUbV13thMUbrDndfPfqDhlUYR2Uw82o9a9dwJgcuoAV6z4X0tfisbUwCY6gRXj24vI4Ie4KhPISAEhMD8CMCN2wHkJgt1OycqngJta02Lm3CpUghcBgHmQ5xJUiuXwVyMCIEeCChl2gPVdfucPcXPzD0efbxnnuqQbqRiYW/4jRpPoV1AolNZfhuiy9/F4sf+kNneTFH002cAkzz+vivspbu67t2715UedX4KAhdQA2T2ccowbArva7EdHt9mQVefP39+Cp4Vg15ABBVc6xEhIASEwGUQqNsDUfFWAIjVnfRY99RlBCRGhMBUCDD2qBT/VCITMUJgEwGlTDdhudnK2VP8RSlL+4zys2SM7Zx86kRZ/rPENMm4u/vZ7aR8kX8HyzPEbaUbwWb48mASbbkSGaurAd7OIrOfLpbwxm6VLP/qIriSOYgXISAEhMDkCNSd9Fj31ORQiDwhsCgCadSaMmIvPNP2qhECQmA8AkqZjsd85hFnT/EXJR1myFduChsH9P/xxx9kXIsk7yopoU1mVXkEgd0Uf0MlR1czfPVSun3s9MPjjshXz+YQWFoN8B7XsFxk+fE5V47xeeqXFsE8MIoSISAEhMBZCOBLsoqh63ZO1D2lDzErBKRHhEAPBHCe5G63sx2QsEuwGgiB20RAKdPblHuO66lT/Di0pGhXMk7Az/F5ej3CbrxeI7P8SAm9ffv2dJpFwGAEcIr37n6Khil+HPo/mMHN4UijcM9iSTmzmW8yqEoGgXXVAOl7HMtj81g0kdld9bu7rgj6YaKehYAQEAJrIWAf57jJS11gWfEUQrgZdpZsgqBKIXBrCDA5wQozvzUYxa8QOB0BpUxPF8FsBEyd4i/65GT+Sagoy49Dh5bY+DmbQi9Nj7ER2PGFHJy9Ovrxxx9JBPATEZPkyou+AOXPvCJxULNJEFhXDXbNFgjvvrqbQQrrimAG9ESDEBACQmAGBCrOLK37OLLiqYpHZoBUNAiBSyKgFP8lxSqmbhABpUxvUOg2y1On+Jm5x7M3f4ofpCLLz+co8WuNnjsVbgGBXd3YVfLd3cQORvSDo0UmgZR/LYHPDiZ5LTEJdFciY101YFL8Fdsqxwt3XRGMx0ojCgEhIATmRABHfRZ9kgXPXxdZYUXDzxrAClTpGNI5dUZU3SYCzAemRZs/bhNGcS0ETkdAKdPTRTAbAUrxj5bIgwcPyANSsPETP+E4mj6NdxICOJpp9yzs3UgL6zRsz7c5wC4q5vhFu5OGd7FKZDZ2gS8tDhvCPltXi6oBDtfaNVtAvWu5M4hjURHMAJ1oEAJCQAjMg8DufhFPKtLuzFtq3z4q4Fn+RH6eqmgUXQoBIdAcAWYlqIP4m8OuDoVADwSul+IHSkqZHlGVqVP8zOtlz3zdJhT/+MgCMpW727EdPYiekUIaSZvGOgsBxjsze4GxPR/rqM09XFiJvX///vXr12fxmBsXJBkWAV7A0TyfHeS4UP1BBFZUA8ZsocD2+VoHcWv4+IoiaMi+uhICQkAIXAABLIyZfDrmJnzdf2R6wrOIKpks/6tXr0DVBbAVC0LgGggw4auxNLsGCOJCCFwDAaVMlTKNNHneFD/zetkzs9wkhGDXE28XKk7VtDvU3TkRYIItci/wo0eP8LsrWOBh5zs+o8YeeXw4goUcft1h2iUW7B1GES0Usf4EC/icBRzNKTVR1RaB5dSAMdu1pqflRNBWA9WbEBACQuACCCBqQtQXxVQhX5iYEFzh462wsqKMHjCQcWKP21yij5IrsNUjQqAfAtcLX/thpZ6FwMwIKGXqpKOUaaild758+RJez1PGVveff/6ZpAcZzOUO8eAZROpTwTGpCYs2Q0b+3r17NvFYJt3CLzCDR/fbpOD3+OLThlR3p0VgFTW4c+fOLoYrTk9gahUR7OKvBkJACAiBm0UAh0Biwwe2+PnICsl97Pxo/ukzvjnGNjrkDT99+oTz6xDC4cNTLLm1ReNmdU+Mz4wAE77Clo985TMz+6JNCFwGAT6jCJZXXJPyDCpl6rV63hQ/ok/+qxNsIWkerXqMOhWYrK4bGnuZ0bgTGep2BgSwBtt994hNUmg2A7WiQQgIASCAjAbzYc2K05PkKwSEgBAQAkJACAgBIXA9BLDt9+HDhzZfN7KxzAZBd4XA/AgoZeplpJSph2Leg3r4/D6YWS6/D5rxYnz3l1GdnLAdRgeRe5W9ZIH5XpJJJl4SHDElBOZEALl7hrAVpyeGL7URAkJACAgBISAEhIAQWAsBZtW51iGTa+EvaoVAQwSUMvVgKmXqoZg0xX/tU6U8+i9evPBlu4DPauwGurs0AkywxfzW7tIgiHghsBYCjNlqjbSWTEWtEBACQkAICAEhIAQujIDC1wsLV6zdFAJKmUbiVsrUATJpip+Ze7xE182hYCO/8RNVnkEU8Fbq9evXYY3Kl0EApzC5M1JtjrSL38ZHd4XAYASYeWrd6WkwmBpOCAgBISAEhIAQEAJCoDcCzLZfha+9paD+hcBxBJilqB9lXaNWytQLkSwoxU8C1avZ7gnsfmD8jJUvq3AlBJjjPnAkon7y6EpCFy+rI4Bfo8Wb110u1g2ndllTAyEgBISAEBACQkAICIGFEGC2/WrVuZBAReotI3AjKX6IWCnTIj2fNMXPvF72fC590vGjR488I3YBmODXHe02ursiAoy265SeFSUrmi+MABlULT09XVh8Yk0ICAEhIASEgBAQAreGABO+anvKrWmF+F0UASaJ5Flbek2qlKmXI1OYMcXPvF72vF1gEuJZ0EZ+L/crFchd/FdiWbwIgdUR0BppdQmKfiEgBISAEBACQkAI3BQCCl9vStxi9sIIKGWaE65SpjOm+Jm5x0uUz4/7R2Yr8Cz88ssvsxEveo4jwLyA1UH8x3FWD0KgIQLMPMX79oaEqSshIASEgBAQAkJACAgBIRAhgJ9/Y1adCl8j3HQpBCZEgFmKerIvYNQ8C0qZKsXvNf+0Aq+vOPpZZ/WcJqduAzO/tauDerrBr46FQDECOoi/GDI9IASEgBAQAkJACAgBIXAeAuSH4/r5t/NEpJGFAIuAUvw5pJQynTHFz7xe9hJd+lQpx0URC3or5UV/jQL5jdX9+/evwa+4EAIXQIAMqop8+wVgEQtCQAgIASEgBISAEBACcyLw7t27XcL4rYe7XamBEBAC/RBQytTA9sZTptOl+MmMp5PoZSYh/HK9oaPhLTK1FD6i8swIMN5ZW/hnlqBou0EEGD98menpBuUrloWAEBACQkAICAEhcDEEFL5eTKBi52YRUMrUFj3j6+welr47XYq/SB6XyaHwKX5khHGO3tI6J+JDBJhPJnUQf4iYykLgdASYeeoy09PpaIsAISAEhIAQEAJCQAgIgSMIIIHAnA2r8PUIyHpWCIxBgFmKekouY9RKmXqZ2gWl+G18Bt3l9RUEMUnhQXRrmMMIaBf/YQjVgRAYigDWSDjjb3fIy4RTu5yqgRAQAkJACAgBISAEhMDMCDA5QWQkdBD/zEIUbULAIcCYs8fqMmtSpUy9TO3CdCl+JuPpWbrMScdF+loEkcdKhTkRYPZTaBf/nLITVbeJABlUXWZ6uk0pi2shIASEgBAQAkJACFwGASZ8vUwq8DJSEyNCYBOBonzgZdakSpluKkNaOVeK/zZPlYJUivSVmaFTSatmQgQ+fPjAUHUZv8wwqzZCYHIEGA+sNdLkQhR5QkAICAEhIASEgBC4HQQUvt6OrMXptRFQypSRL+PxmH5WbDNXir9IElfKoXz11Ve89uigHh6ryVsyoix6/TM5vyJPCFwAAWaeutL0dAGRiQUhIASEgBAQAkJACNwsAjqI/2ZFL8avhwCzFPVcX2lNqpSpF6tdUIrfxmfGu8wx0DPSLZoSBJhvrL799tvkOVUIASFwDgJaI52Du0YVAkJACAgBISAEhIAQqEKAyQliV5kO4q9CVw8JgaEIMObsCbpSit8zxRRuOWU6V4qfyXh6iV7p9JJ79+55vpjCx48fmWZqMzkCjIPWQfyTC1Hk3RQCjM1ii8GVpqebkq+YFQJCQAgIASEgBITAxRBgwtebTQVeTNZi5/IIKGVKivhmU6YTpfhv9lQp6GjRVydoz/xGK6n6anYiAowctYv/RAFpaCEQIcCskfRaLgJNl0JACAgBISAEhIAQEAJnIcCEr0rxnyUdjSsEeASUMuWxYlJtfG8LtZwoxc/MPR7Zi01CpR+S3Ky+egW4QIH8rV2dxX8BWYuFyyDAzFM//vjjZfgVI0JACAgBISAEhIAQEALrIqBDJteVnSgXAhECzFLUP6KUqYfipgpK8U8h7k+fPhXRoRR/EVxzNmZ+axeU379/f076RZUQuDUEtEa6NYmLXyEgBISAEBACQkAILI0AkxPUQfxLi1jE3w4CjDl7NC6W4lfK1EvWLkyU4r/ZU6VsCenuVRFgFF6n9FxV+uJrRQSYoAqnrum13IrCFc1CQAgIASEgBISAELgeAkz4erFU4PWEKI6EgEOAySB5rPTjcB6KmyrMkuK/5VOloHClB/WUtr8pnV6FWWYXvw71XkWaovMWENAa6RakLB6FgBAQAkJACAgBIXAZBBS+XkaUYuTGEVDKtEgBbjZl+s8imPo1ZuYeP/r13jOXHrxT+pWKh+6UAg6dB4PIaONf/MHYQL8zOex4vXfvHr4NRAHpbEj2dl42Mu9gL7CLHz9l/u7dOxg4RO/kDllD4pA7jiyHxGfb8vz27dtffvnlv6r6H131KgpS8ddbP3EUDEaHbjgCvKXAcp2ZOHuBYoCY2aAz3MtyarDJC/NaDnLZfPb0ymuI4CCMsC8IEfaFf91M5KYk1603dtjaVCYmp3RQ7p0e9+oELfIahbHC8MbNd9AoeAYEOXfv3u1EDNnttLrkrA//AiVYH/7tPduGiCFMRZTihQgJQqZo4KmCBJ0QHzx4ED541bLTbWACb+nikBAQB8WAiKg5vNPqPyB1yobCVLNPcxHsdghjhCW6VYObpp1HBTIenMubYVsDRG/Ofm3wpw1fDbIXyjDI+Rhy1C0eAfhGvvGKRm1zx7iysAcEMOHlDZW/zPGHgIYHHXP/HFQ3o+LZs2c8+2iJ3Gizsft0BBn99NNPFZ4FMS64e//+fR+6ZukV+DASX1rVX716hXB8l03Y/iTiZswQ+gnFbq5GQOBf//oXA1eIpzOWyZVkOTXICZeMEv74449cD2fVX0YE1QDW2Rds7fT5SE6pWuj9HsRb2Ap37Vw3nDyePcVLrKhLXbGCS8dsXrT6cELEIwATj/fTsbN6hmaCNT4UQUvML2dRWzTuivqP1dDkAV6RCOzG8Kv8mhFT8yVtsJMBAttw7bBZhi3bAprnLoxirQyDnM88ynMBSoqCluvNIIw1hS5u/pRpJ538n079lnYbCmO3XNr5/O2hf7tchw0QBs3JVGl0EjIVleHCEJTMyWZKlVvzQ474g3R2/0gHvdtP2MCNjiUxQp9zF59AA/F3JFD7EoCckvVwosQUWEpwk0Q/xFQ6V23CCPQmeU0SmsZsalCXzdkEvHkl1K+Hx5tNBKF6DCjDKOAVWwlrcEJBTmmAhhQNgRkK02vpTJFTvx72nmOnQpea5G0bTnBwZTnuKurhGRA75UTD13d9A1HB15FHIHHoJM972BJG0VZARxhJn63QfwV4KYydaiCdI9M05uVOhA3utqsBwlOFBrtZRpvBLJcOt2KGQc6nVMpqv4vApv3mKnd7W65B6XyBYG85HpsQPEWKH9F2TjXT+kuKqjSwhn43EX/DThCd8Bt/UrHmaiDuc7PVDESl4ssx27D+xO0Ypc7Xc41V4il5aixNPQ1FhSPK6bJFRcPtNj5CD6PnRW1mUwM4qF0AZ2jQ0N3NJoIi/TnYuNN8BA3BMrihjHJsyinlkDmlHu4a3rWHf0DwgM67MnUZXWqCFWKM5pFqk3RwVx2wO4e3bPLiilyYQOEhBWS+bKpa3b2M/k8V4DWRDnSgiV+FRZPqhGbQvQEzeBE+AwyQcXqwlCKyRzbuFNH1tik5n5FKciNjwYPxsSg0/HqwlObcyMjkekBNkeIv2se6ejC9qUPM7Bua9Dwv2xEqQXzM8gBt4GsgPrgnhPh4EH8oIOTCLAiOciCclfndlFRaCRZC0cxTBrwptV1rMOKmEOFeIWII+j8i//QJCmCE9YOjzM3JEiqNek+tkSqFcqJZKaqGx0OHGA5m4hALLQUk7draDMYCQCZUA0OI89gsKIHES9UpbT+nCFI6m9eAccO4QkFvTkYwMawkd1UFVoZmzYn3HcopeShOL0CjdvUB6w1oHVQCc5zz2CAbD6Lswhv4c3QCtQk1MCzj8U6c2roECtEA0VdITFgGzWCklDbDBtEhoKie4EBbdYQAZo3AA3MWcIAQAYiLVZwQUUal8aCDCw0qgCoFtnl7sGaopWfNwQIAPSaQ4CYmsAUDBzwVDQfMjfbH+bX1H0OjgWHgs+k/6AHBx2E5vQfbGJ3igVl4knDt4PwVKiMtcu0NzwBBR14O9j4DkmMMEOw7iOx/u1pincqBpJy4I16gEvBI8DAQK/QED+IPBTcFQ/qbqxJ00s+mQElEJC7BDuodeSjI+dQpxi0/BRVK9SpXA4u4HlY5W86BAPO/HggMR1Ok+IteyMBfM4yt1Sanl7l6WPgMDJKOBtZFSg3NNpcNwAFz4QwspzQgrMyJ6cR6RC0pqV1rEEulYbcxu+QEDdDQVVdSfecYKJIR4i3EXr6BLxhSxmSz+Yh/NixAjTcnJ0AHayLNBKhGZEeXWDaEg44sT6sGRbNMhOfIy+PCmlYEx1mze4BdpC4okh3cjpEICPtHM1tn0BVv+GHPdllOycZn5F24a0OjMFmQuuRphoeHn9/sE+rkm7UqSJc8krlgFTaO6ZIxZIBpOwSIlenHk3RugWEHHtXmCJ2kKSpEOClr6CeH3mb7tIeKGul/BWgDHskZo5+s4Qx3g2H43jSW3gx90dL3HBVKHXhDcEYaoIGAB6SfGVaDtqsnjvg5MwxyPtVy14M2ArmZ1NtyWNh1pPZYc94NGWTK8CRzMtKbqilS/IyEfJveiIzvH7Gv544sGJnTMfQzWw/ghurip9y6ek5XBapIqY1s1iNfYKgWopkobQHpo9J+JAfIsFgzWiHYb3rTpaynH8wanPpb6N8/4gt1ZrKrdacYy8xqQK4WvFxOKdga6BXJKMwsAoPsg7cw0US2nIoP9mt7pE0a7NdpcHrNDS1ixFYJOaVNqTWp3HTXTq/qdCmkajOCaj5rY3IJDeFKusTHlrnkMtCocAiGxQFqMhIINeGU8u5sWLQkTiP2VJNRE6piVC4ajkdMvpTHakzL3B4Xrw+woKIpNdXkyDPg0ne+WbBfYnWCJSU7oq3IInYN0JjL/Lj27NAJh1y3m/OjJ9UV6pZOGDGFy3VYpHg5yn29nI+HQoW2CESGYF+2HXqG3lZMmZ6F2/kpfnhbW0HDu6sE0EXiLELAobG5VaFo0OrGmAWjqSsUkCujAZiqHgIPbq7Kpt0khTTQLiYpSp1qQAlitZFhK8aK2McymJF+9FQIyAANj4LsXZqRDggpjMo2wZv6DPaj1QgDmm9jL11gLBX5C995RWF+NYCMYBoQNP6QcSj6i95gRdJ3lxBoUZ+usaMH2njQZ0Jk84ugQq/sR8AyANwUh68EzkdsAc/a0j8uOM+jnJKH4twCdMbrT1gozUAZXGyqLpTZeKToVvR2arfntSY4CIUxathmaryAgnk2hzZ0IFSJqLyLc67bMfVg3KYfs1gFOHgkwjnMUdqxCgDssbKTLx2jUfwokUQiw8Fl3d41xHVRVz5XCx8bqWXUEpcNp28GilMM0FhqeUCOLEYYxsk218gwRKq+OylAK7wg0oJWl6Ty3EIz+KtUQ3I1PSbW00EuQsAhY1vQ6Rz1I+D8FH/kCnOa6urRuB8WZ/UcrcRsBNzdsyZjRlh1UVoK/mZwNtVGg5RmsmZ3wQMpIzAlezu9WbRi5GWUS6MMYD+KqIA29G0XSSNQNnpAzJouM5q4MgNAYDh4dl9RDXYl7hsYonc+Gf+eHkZcWwReFr6wmb/z4nCFJkJJE1jRKE3SBHJKXrLnFiI78rLeXahXkJ2Gf02iuyh8MqankGbby+WmyGknONi+l50rgMHjpgp+o26jyyYSDOXSqrzrMPngLSUpdZIAyjVL458IMVymHR6pkS89gl7zZ+E67GAVGuK1pWL0yIvCzF0nUX2qdahptWJlyD7FACNb2AQBlTn3zvDVqs01MgwR4McnX6OHaSffViqhfiIEGBvxNt4kzxARcPol49U9Aq4wbUjWG8zGcVUFubnVVCQhd3k8Oq+gsPcjiKo3mTUqx+OAicRe/oFaNMDc1hAuDJqCcFkn88YAACAASURBVCQQbEjbka4YH90jm3CE5tyzkbdFHJ9rmdaDx1S+vqarU47WG6RBRU95Ul1hczZNdRhm0kqH084jkki+UtGU1iyqBiSbWPxEwG5etvV+JG2+2bVF4Nn0hd15E6FFw1UrhGsnqo4bdeReSOONnoo085adkleVokIOz00ki3rONY402VjP53pI66MYg9Qle0beRCCdg0ZOcEaQEPlD2MWR/HWEcE5JnPUBgaj9DJcpIJGvQIODdEIcYZ8Oh6gybODL0PmDQ0ePRwIi9T96ypPnChPqP8lXBM7gS7gIe+qEnhyfqSPf5YwdPUdCTC+bbAJgID3LANM3nSkIp7ssKMmusNCgbYydTl5ABpWMNI02kRshjTR6KpKRnI8B+E3dUso0CpgjS9m8JG3weop0fop/Ux65yusJABwVWaxDpu08t4sqEyJ0SkmnxtxpoF0QGjaw53In4uPLrYYE57qCHoamigisKFKPgvKwK5T7CToK7CCOHINRvU1wukyNBgJTbdOOIM8OizFcxEKPy0XVgIfilCQFTx5aXl4EIRpwMruTZg/vYc+DBzOzka+QUwolPqyc8/CbC+yGVEX6fHD2h4GEkymvS2AzfDAqTzjBYfrblELKSNtE3u6MgAabhJ1VmQbSkXBb4RNZELrdHRqUtA1U5EvPUrN0XORWIk2LLiH6olVDOoSrQSfRi4RIDaJx/SWa5fpsWL9rBf0MMDJJz3hYAHkNmS3tCryHxGyWe0R0oDOVy8GBIq3jJ19bTBNOvm2ddqnO3Gz7TevIVV4SpShazvEe1g9Omc4D+8kp/t3pPxTSVR1KFJeELOfKIxUonQJTqvotgKPUlRt6JPs9xmIkvsRbx8jVlrpRRD+pLvmaNKZpJYsoluJD/DRx4Kl1hVBqUaiHBgdjx032d80zJGmzh+OVi6oBz/guyJ2Ey1N4eRF4KGBWu/7zYIbUj5UWIpwj8+eXc2nPckopJoNrcokGCL03JVEknMtck2RE20X5CS56MFJvXIazySQTXMpdykXahkQy1yx6iZICdVCCuXHr6iPfklLbKr0I8iJk4Kt33TXoabuCiPjlpa8Ar07Bck/tvgmDmTTJ7zsCouEYxYPu5YhvWB8p5IQGeOIrSSa6busfQsk2zzBEspbzCdFW+SACUaCYepKwZkDgepCdusdJxx5CUTfQBZ4aMb0ZMKWxeCiVqNzPyxsU9r4VBcQRy5uXwxYPoM1OwjryIMSuKIHfCIdwndl16B6dkxJvGPj24AJ9RsZboQapZCNB9wAhwr9oFoxYjqjFJaJVhzZGieahCnwYwUWrGoMkpreKNhEmFWyeogZFnO5SCNgbZkmKaEPjWxCBw2RX23sLAgu21MTCmgr9B2tySqU637z95lLfSbb01XUpbegfIU00X/CpgXS4sKu2ExzyF264eSa4aF0QuQhAcQTJFFtfszsp9FYbT4ld2I3hIwDt3pi76DB0iUy5YUgvX8rIaECb3BtTrw+wTQirLSW7VulHd4Ui91hH6hIG2FwQDFYYdBcciKkupmIIcG1Snal2R3I+POxqWYFAtNaLvFl02XxmryC4+SORiUUsb17CwJuTsUqHJ6f4Gf/uZVbtdmcWBpjyDJIFv8rqyhcMKZ35UgoHOJF0wdB7yu8KLCNxxL5daTjeeZQQqfOhqTpFNT0W59EcWbR7JXo2ohaXfsGAQni3n8bu5hzrRENqyLpqQDKIZmRIcVZC5xZE4IS1mzKAxfUzNK8wkWmHZu7KUBjfmCxEjkVOicStYbOcWLtqFGKbMB0f6lKRDoQ4RDnuon4iPQzpceUJJzhPEkCIZkNg288t7y5eTnzp6/Vhl8geqwlyxgy1q8Jneh6jQqTDl9f/rgFehC1/GXmhUNa+3MM2mXE9ASj0XsAuYYCnqBBMHuOGstgs9xYQVLphhkHOh3cRalmBwK4/CY1IKVOHRo8gp0J2pzxycoo/VMfd8ikA9R40nV12cRgw55Gzr9+z3BWlNLMzZtxOTEVBwKa44cc7jd6q2+jjyqJ1lKMhSk1u4tBjigrDytJXKYy1grsInK4GyyynG66fI/2JOF1IDSJGjEtm0ViqSMZwpbduQQTAhHGbXQ3NyyWdjyLfVRFQyil5eE8pGDbeiR4ko3PJfadOUPi6ocN3FaV+adEJzgGFiCKCtMcWAS+UyPFGTgCXFX7Ad96kAAJSqsKa8O1IkxF9J7vghGS0zTDKl3opnFVgtjFVxIokO5ETCDUtLfdYYng6VzFAWKuneUzhqhkGOZ8x+nOzo6QezKi5JEpMjBphMmZhOCfaZ6b4ox03kVSiy37B6LmCKXop5zDpFxs5KMjZd1gaOl1+n752OqIzu2EfpDy5S4rSynWasJspAw7NVT3yOaWhLbNwjdoM0NXIVaaXzWH0jiIcayE1KLLfSKAhy748QMqbNK9riZvs5CqZ/H6pLefGYuq93HOFov2JckoM5l3bhCvzUKadJmImBVanz9GL89JOGF8XtRng+kKJbJZdKj98t4FmXZN30MbdpWbp+5W2Gr5LHiAqclNF5DEa7kVZqqUGJfKlBjhjbkUi8FIOCw0lnjLFaL4nBhFU2kOTGoaMSQyw0wIhB+NVMwyR5pcqeTSxehUNC1GbGSbfwcqTU6pbqI8ULFSMtKyUqcfkllX0zBQ/s273QsJ8eUkb9gzyBdh5PyjI2Rerl36xUcRdmgseMLFFNDS8zGUTQgWY3CVFcUadQkKIIcub5bqeDWFFYXdp/1ESYZPmsLIu623Qv3krHHGzDAvafPBg5bpqUMQ4Y7CdEN6l8xZEkPr/VMnHGJoXB4ZLaQhrIBffeLcgp7QLUdcGRjqydIJg6ETgFKpKrlykQn7c29QlxEsR47j0mHQqMOuXTkPvdsvQ1nvO4jdTN3wZE6lBqf0qwNtVLbsBcta7ckdAZXdy8C6EnnOqUX2/LNhaBtjvTUMqygtnGOR8UnGrpiECjFfxLm5ACNSQNb4rzyBfKA0DeGLmb3lmin93nRyKsGEUOI9UMLOGPJLlrvSTQhkpjtSvreu8yOX9yJCrVJ0iFqqjZEbbm+MQpmsrNtntrl5CptAYWJXCW9E+HHSz3MNellYDHuSIzU14UdlcURkKI9rWskSGQbRB8i6Hua8fZmie5nRK8sT4Am/7ckoe2FMKuZinYoJg6GfebUOL6pz2bepSlJmFQBlBHGwDAXljzxV4J3CQmPBx45WVp3MARKSeg6SGKN2m/tf5ilBnWpVD/L2yRYUBCZdoxNxl3WvUXazWMsBO01wOpdxsG8loxQxDqPwVqOKRCATjEo0bus2csFBv0OBuzeN8DC6ucYu0HSeXkRY0DN4JU6bDeK8b6J+7BtyvwW+//cZ3/uDBA77xKi2LEHBMFRl5KQ5PnjxhSIJPHymOP//8M2Lk3r17Uc0ql+QGk/v370/L0YsXL0LaosvwllF++/atcdffaovDx48fQ116/PixH4gp4PG//vqLaenaIDt59+5dvn1dS1C1+2AR2bu9uQaR3KNLspNT1ICkzTVj/CGi7baKSlIYYR5dkp3MLIIPHz4wRjrG0EI8o5RieMuX37x58/z5c3+ZK8gp5ZAZUw8dy9n4999/34OGd+/eMd1WjH5JXfr8+fMuXL///rtvA2/MvBf07asLzKyKLMyAGCBkAXAxPpP5NCrstqIMBWZUHb60FUSX1P+zArwKiT969CgMsDd7QFb9u+++27zVsBLL5JxXD0fpsZpezgB7gBCCHJYvnGGQ8wkFrXIPBBif5scdmaPzg/YuFCHgiBnp33qzj9UKUoiIPBFYIguKWBevFRFoGRHUaSl+0MrDwayo+d7maTmVvr5+/RpZiV1woFUvX77cbdawQZoWX1cfwrVoDqLJuQuVBMqAsD7HiFHPLMKb4xAtOEtdPyM7z/Kw12BkosET1qqwrhoUIcC46FJFKiLAaHxtEWDJxACLlMH4WJZJv8LFMSl+OSVDwwfcCo0oGi7clBfdqr789ddfyWcZ5Y+6uqQuYTETsWlfwmMbCx772aK7DGHM7Fw06G5jqM3uoAhOBryTJuO3Cj3PgXBJ/d+VJtBgVDEHWqt6rB8j/NOesV5gPoBLHyytge6dFbndsgHaYrp2hiFS/lK3ptWlrTy6q5QpdIDx6pGqlFpi9PgMl25uNXjHUgULYXw3mcZ1/ziLAYPclKQLCCllCjVFbt310AkKuI+nT59uEhlVGkviqGWTS+yJSFEan9Npwgs6SV9XpD0z+aP0qTE10Z5fuJW6caN4aLMTZjPa5oO5yui9Qqkp8S4LC4xhr8GY1V3zr16WVoOcemzWM0IvVaTNgUorLy8CmP9udgORDaKfUuiOt2dyiJi2mA3IckrHxXGkB8PAkZA60vPms7u7XN1TmEEYHYuGuKQu7TqBEIQxe4TdiAxhPVQo5Dcq451iGi1HbUDSmOCEfEPWcPa8pP6fEuBFOrN7iffxzPoRHxpWuLXd0dMGjG1CP5sTc+MGmArC11w+wyDn42WtQg8EjEg1Ha7hrJp2fmLNbniT0rY0FAjVMElhbrWlj2UF5tZvvvkGn0nFq866832OP1WE+yVPlWJCt0hfEZ0fR36zBz4c33y8X2X6QTE0p99wvXtmcO79M2hHeIzMtu4I8igYipTcX8JAjpAaPRuZG3IoUYPdS0Z2jvg6WHYJ2GyQGogH0Bean5a4rhpsYpirjHTG4xkVRorbk3ptEZDvDvHG1AMyuMAk73Y9eaRgckqDhRjhH9k1lLA5PcwxzSADU2Tp0BEvN6VLTnAwSYBQilt1eyYeGEkPs30EQO06pWpAogdJVY+eqr68Zf1vHuCVSgHeJnKe6WW/1WtKLUNPc/e+ogEOEwrjLaEz41f36QKqggY5n9QGVdMWgWjFlzrYsEYpU4fGMP/WVtboDbMJ6TNDuaMMlsN18Rq7+NfdtR2hH16Sic7wkSIjDx+0y9h6QG4uG/OVZUht+tEAmf0JO5mnzOA87S5+bNUJ3yUijE4/C2KgTmWaPoXO226xCSnHcKWmhFejjOzQ85iv4D1iDFVtd/EvrQYeN6YQ6czmI5hQ66xgszey8toiwGEmjIuACQ841TcnEcamdrecRAomp5RDu1O9HYMxrrWUMGZyhxpUHH93y7rkpIDotG3MYAuXUY+R9DBfPWK2wj4vm69WdyOF3OyWScVuPphWRsPJl6YQdarBTsPdmQ5Dj1y4MfSUasgueisaYHMQNlG6fIZBzmdT7qpsiECkY3bPSpk6fMb4N1sWFXfxbTpWCmmEiaQ/Xkm6DD5eK6KAy4hHfMGGZ//vWKfmLx+YDkEZzzaiQKbP5dpEgmEA6bEBh5cFCB4McvqCfd2XcoCOhHowyPxw0QseXPLP+pbRfoec2jdX9WiBAVl4kpiCnQzyXIzXT8aNtAVzaTVgZO3bRDrjpRwWcP6dbz+scGERwD/AiEKEc+VTPp7wImaSUwjIfPvNQqRgckqbKPWrjPCPNK2TM7cHhc7ABCpYjrq9KV2C4AYvE5hYrpP+bOpGNCNEmuwv62K2zRF3K5nIpOH281vW/7YB3q5kwwaYhb122YU6txaORZbJz0fa0rOoAQ7QHMZVOs1ZN8Mg50PapprVIcAbEUxpcCxUx1HFU0xEEc1BA/xbBSP2I7mpxAiWoB7RqhmXboL7H3uwTndzPETicZcGY53IG9PtJrN2ZdugxLHJfwwCNRqDjBsFzEZaC3CWVga4G1u+uLubFRopgmisKKtVl2Ijbb+5qod6XrH2huLtyg4Nxs8oqY2kdLa13KXVIFJp+zLUmRRVVzNe4qD5wiIgwzisqWzZ9b4biSCnHjYZoYLJKdlY9bi7q2ydvnfOKQ/oqZ74blmXYH2dJJXTOiaWg5Rzj7etnzDNCgZzLjGsbyi1W9b/tgFekXLuulAn7pHzNROrQ1uK2LQbr2uAdYs4G43obmiYoe2n5cFq3DDDEPKoQC5SAF0eR4BMmzibWjpLZmCVeozdmupw2iCj661cYGnINHq/6DGBzoDUc1L8ZFjgaG0YBXaVTVHnYMpLgiwAtKIhmMbk3mRQOGy54slOl8EVc6fvbYZCzhRDBThlUzADDnxlSGd1iBwGQ2GHYbm5qkfEV4CcamNIsCtXY8Lgv9km4islydU0nOeiEatZPkUNNjHMVUac5rAdsEaKKIwIu5II+PloPOyRFBgFhs4YdEZylFOKEB5wuevV+4U9COX96AhsIP0jge5VdQnmk3O8YX0/MeWUkInlhqU1yfVUhYfJsb9bj2xdKKBcebcfssFV9T/iKwcjmpFAtW3GL2NHZm+9X83Bhfq2trmoAQ5YUPMR3XgfnupJHSCRkVa42ZSSVHWr4/xqk4/4SklyNWc5n2q+VnyQ9DBOIkciyWnB4ecar6jN80i9wcnxmPONMD1jHeo8xjkpfi8DptAb1lP6Z1YIETiYLJuTiiktGiV32WN0gx1Mkyklg2kwyKu7xUzk7s1bXf9dn4pitTo6yYVfc0FHrrNi53WqjWlNRbcHRRbxlZKEmrqwNUfY0mqQY2qzPuJ0ALabZKSVEWFrWWLKTlhDzkczhG4kqbDQkMGwHBlvhffY1MmosqLbkMiKcsRXRI+7bOuUKoh0jzBCNLbPVI/b/MEI8wqhb4opqqzo9iCnGDGiYfOyecCwSzYTy42BKxL9Jj6uEi13+WrVALOSQYm7lVu4VtAQgVCB/C61aFDRbQUv4SMRX5tEnuhLjfxCSOrg7GQ4dK7c0GMwMnJkzGaAFcnoUDmZMjPDOnAaSoQhrGGGIVKACi+R09KwvqJbBgejTcRXSIwvn+h8DMqvd8sDzhSuxz44miRl2g9b5Otz3jI3cexGoaD2hBQ/meZzqtwwCuwnm4qec7I0DLhiFPsRJgr39NhdNbwLRd98YzkgHGnIxWZXHkyjkDPmzQ5HVkYe1tidalDFfEILcIwe6m5F45buO2BiHZBd2m0dL+FTEV+betU2H7q0GoTQ7ZYjTjexPcUpRYStZYkG7IwyOynM4CQ39SGtNBZmEb+l3kNOydAl8hYZhtW9RSNpaNLsqrq0mYiJrOyULENEw+blGDe1u8xztA1GiaGqoVldVf8jvjbVrG2Ax7sjTG2b9KSVDQW9S974aZFRdWAyoQEawckuzkyDG8kwREaqQI7RDbXhEVDKFFiRsXo4+/AIz9AyWtd7RnITBzP/IjnwD9/RsELRD0NvZnuHkdppoI8fP+JXj4s6z4m/qJOoMT8B9xg9IsZdAhn8GHSqIYii3r59u/nIKpVgjSEV7DPNzm0Dcdy/f7+Chjdv3uw+1UPZQnODS7l79+4uGWGDVCHDu66MnUql3aadlNYwhJErkNKh0X45NSjikcH29OnpMiKAe/z5558ZASHiefDgAdOyX5vPnz+TnYeeJ3okvCWnFIEz5vLevXvMQC9evIDKkTM402HzNlfVpd9//30Xq8ePH++2advg119/ZTocEMshKmYgArU9wioDBIaqhrPnVfWfCUL6BXiGfHELXtFu4O+O1D0GsYaxugzQSzkt3EiGQc4nFb1qGiLA+DQ/XMNZ1fd5egGxd2hlDD0jJx2GHrsNGMwlx3ICzbUPB/rPAmf864scxSFlvjxmI8xgEPiZz+PQ/ChD5hVQv9E3AY9ehvvRkdMpfTG+2f+5ldHxGp67sJB7X3cu5W50aKD7LBdE1mkjub+mrnMbooPEM4sozCg2DT3uhsqTK7d1oQeRBAgnqgEvAjicHJ5hfd0Oep6MzZaXFAGzXdchj9lzE5aRlRBBqAZGGZNajrCDcpRTygHL1xfFopAy2rd1pzypdstL6hLphAef8ABBMAH8mMNJXEhm+B9/Cxpiq1DDu+QU33DES+o/8PHiMwqneCRmOeNoxjzVUNC7XQ2eFtc1wN6LzdvJMMj57FqlGhxBoChMPWU6OMId8ywTcUVT5MiAh2HBbmO8kNhc8DKxsfPwJ6T4I0nYlzYui97lwwIHTo/VAhMJ9Rs9EhyUGOq4qQmg8wL5ffCbe4ERcg1XHiFzpUsmi9dD1Y9jGMooVx6faCAX0rOZzxJqwKxge6+RjuttrofZRIA3JTmzSutn0GdGPRzlRoo/Jx2yPkUmrZFTssFkJuUUVRg+LAgpjFPe8Nkc1d1NeUxrxusSaWXjHQKz5B7wyp8MACDKwWEVY1ZTxbqptqc14/WflO94/YeT4dePmxmKOjfFPJUKLq1pJUpSQCBgQgPEFMbgWd2G15AB4MycYUj1M61ppbG8NEndPsX58Fxco2WqD0bNNViOuICLMFhObw1wKRGFBy9TFnzN5rsKZsnsQtB/+o7GFD58+MAPxE8SfJ+ntwQCf/75ZxEZxhueon58Y9DAfEjr2jPrGd9zUQFk4GMT43sTRCGrn8/jAWEAv6TCewTevXvny7lCc1XPDcTXk1/l9zOTHKnM53vQqPHHB+UIdvVLqAGD7XiJ28Dyd2cTAXlEDxicRJ9LZ3BeNGRLOSUSKLtZ3VEq+GQYFuSMCOl++AH0g3+/++47e7g57y6tS1jLjZ/gJpkdeLc5eKqaBB/S3JbW/1MmRCDGLGcc/sx+AlJSu80Gi1IGmJOIMgw5ZKL6wRobjW5cMj78FOdj0HzJWzAlni9IhG+8SksgULrgmjCPZKD98uVL4+7msoI5KNvttBid4mcch+d2cGDqx+1aMDLauXGb62sRDc1DNMxqUAOskG27xYv358+f5zBZrh7v4nZprss47HY7Q4PXr18zZDRXdWZQuw3jsm450WCjF91dRQ0YoS86Pc0mAuMUwkh5cDmJf2CcuSOePO095dSuYfRTTsnGEHePm3CY7keHWGJhEse/OCB+fOp5l9/NBtKlTVhylZMkZeA2GcE5LprH8DlwXD2T/z1uejYN/F0GRvnSEE8+tQ3cmGRE2PmR8khRygANSSnDYIAT3hqpseG4u2WGsHl8+C476zZgBOG5u6REipyJg2KSdaKXi10wPlc13tnglhFoIX36vzPvwe8LSh8vUkF8K1Ta//ztbWGnd3t86Z+OYtQchxQflUCJYXUI+IyB/C20vNj3X2DHc2cULvPhf6ozjOGjTfrg6TWGk/WihMYOppPUqNlc6BJqQGK7qLXOJgLmVAdvaJPMC+REBrJxnEsPzyCn1ApVxhy8+hUVoCTQ7dk8cIrb0ro0/gQDxl9B9CnObWuKFrFth7Z7I094sDsZeXdp/R/vXsjoyLnKwYHxSFEubYC9D5ksmiiPG/u6GYaRGsvjTNr4eOfDs3CZlkUB6iUlUuRM0LhHyrSfOtm2ZkygcHo5ZEIERp/Fn6Nps74frGf1XPQTNA6T5kkNMgR3o8O/7GIFCqFt+MPeRnSORRfeIEE18SyfCvHDoZ/dEZdrQGK+HF8kwbYX87Y/5/zkyTMK4xMNGNGgx98iBTSm2SpqwGDbe43USSITigBIenW1C8xk1Am3qFubzvBupxR/OESuLKcUSW3zkv8gI4czU49waNrAhqF/Wl2CQ9sUa79KJqY1FmatCGOk5toMdpvMK5DBJNmYM0hOq/82az3uFq1hB4f0I0XJjDWtAeKznh664fokV7s8OHDy/8kvXDHDwGiRnE8/XZ2/Z0ZDfJv52SmlsGi6cTiMjwlLmQrbw7q9+NKCvX7E4iV6R4jLaM4delCPTpUq/eQES4Xmn3sXffiDxnfu3Ek1r20NVk3gFGHHyI8627Jg92Z8UOMfjGzV11+gwKg9Mn0PHjyYjdlJvspPYbEnBtd+No1aRQ0YD4kkRSqU+WtmEwHsC0edkLgNPm4iR1VRGNPjoB45pZxoKupx0iVsmTH5is79I7A7/EGB8W/ziM6PUlGYVpeYVy+IGweD+fnzZ/t4SSeC3rND0S9UDXabjCn1xoc3hGn1f9oADx6Mh3dkSD9SlDJAQwcYD+AfR+ObzTCM1FgPOFOY1vkwxF+pTdFaY7b1fhNBFE03GLFHyrQJI7lObFuzIyUsXqAhCEpdtIwzQtN4eGiKv8j127zl8Jq5Hof3ManekAVshw8vm5Tdz8Q16epgJxCx+9v8QYmDnU/1OLNevfBB/IybhmueSmSOGMZlYWZNHWtvXhjCcB50bzKK+l9FDRhs4biKeJ+k8Wwi4E/1BYCTYM44cy9uZs+vb0wWGP2UUyLBRDME2RAT/6qJ7zlq+Z+f6H33Dhtznjx5Et0663JpXRrvEOz1mBfio0ePfLlHgXHjftzBYQCzxhkvOI9GVFha/wdLFtAVrWEHS5kRZauXgjLAyI7CS8xx4eWJZWig+5szw8BorAK5E/Xn9KEZDfFEQtV9+RqFounGsdwjZdoVTFvEzKZnZJ+MV+lK8XcV3986LwoL8GSP91HkLqS/0d3oAtu0kcVGjIVJC4U5J91GvMbdMMsewBI/dolrvGZkNr6tm+IfP7MCUiYhNXj7nq2tq6gB6SHHC92Gl7k7mwgAtR3fhExh4mDCnfCRTmXGmfuhe0xzDGjj9XNFp+TEhBAZqduHDx96qXUtPH36FBIs2gfaj545dQn8MlY2XsmZ7FVvqkrd5sj9B8y+VCwEenjFOhuZU/+n9aWM/ntBDI4/h4nyAgbYL5Qi42evJA0Ly2UYhmlsEcjTOp8iLq7RmNEQz2nvwMMPNKwwQ8q0K7N4h2FkcpqkBOdN8RvvJbqC3q/zUn1lDrUspZbcheS6xZTJnDOAZq49GrtHon/nyc6UwtWqPZPjvuoufkbt4cv6BZ1HhDhnooGx4tmMbhU1YIIq+Lc51dVW9dlEwEDtORqcL/DjpgWebNhg+vjxGjml4xhGPSDahFMdtisWmTJkObGWjsgYfzmnLjGZYmA1fk3L2H5vT8XM/l6RehPjB3IFBp/xUouIDC/n1H9GxKcEeIx8PbzD3KkbcZgoGel4EG7NAIvAcYkCj1WugGbu1sUyDMM0NgfsZj0jwVOczya1164s8rdKmfZImXZVMNsDNEkJnMPR+gAAIABJREFUjkvxF61nmry+6Cqb0s5fv35tvK5Je8P3Jj2ySEyu2RMDX389r+G5G1YgNX+enU1tkWESi3Nu4ScTDeNthNlLNdVCGhq1ihowQdVs2JIGO5sImLWEZ20SzIs2qfVI8cspeZVoW8DhKjiCCWpWFKdV04Dg/vQs/7S6xDhhGNfI/ekQNPnhRW9PxYDj1XJwmpWhrTc+nvfdwrT6P22Ax8jXwT7YPElRNtE9HgRAcWsGqAzDrttxDUiN1eqSxPN6zcjEkWNcKdNOKdOuemUf+tpEpv/oykDYedG82GQmDkc/vVx06DDCo+fPn/eg2X5rFI3Y5CVS1OcNXtpm7ADpkQyaAWpyVTw4DiaRYVxWEy9M0uOa4dsuJowevHvIZmEhNWCEvuL0NKEIGKi9Xo1f6vihwwLjzH37Hs6BAa3HuJ6pzcKKTillBDl3uNZh1o1g7FytnlOXIBeGsGFi8nrCvCJFINdja46ngQTHtx+5cQSvP5n1xXjBeTSiAqNm8qUetKKU0+D4kxFlq7cOzFgetFszQMYDeHBuOcPAaJGcj1eVGywwGuJhmWdW9SQdLEySMj3Ihf247S2buEel+G0RtLmL9AqTlfOD4QfZfLltgc9QtIqH2tK/Ym+2GTuOxs/lY5BkVsWYnAZvxyN5Z6bY8TMrAym+bD03eRQhzNA8gxqQe7THCz3Cs+JyNhEgX8Bvl54HcMYneOn0IJshoMe4nqnNAqNdszmlTUYwE2F73fv378e8dIc0O23m2OQuqpxTl0AkEzKNV3IGrt7fI9qHt0byHZxmZRYXcAK9X4FEIBiXjEDHq9m0vpSBy6PdJD3he9stMLQ1EaUM0JYF4wRcDzeeYRimsba8orvTOp+Izlu4ZDTE49DEufneTi/MkzLtCoXtLZusQSZN8U+Vnzou4xcvXvCdwFb7sc9nVa6adOYF0aqlbcZulMEBcSvW7H4QDTOzVO9VsU2kcXfORAPzEfdUX0UspAaMuk6VpDC0N7w1oQgYqD0L80xGRWT3mMfllLxW9CtAcDAZHCQ1QPGwWQlj9ePF6HlOXSI3Cw9e05JfQfXOqhf5n8FRJROZDJaaofy4Naf+MzCeEuAV6d5gQQ8TZREIN2iAyjDYPsffHaaxfkSmMK3zYYi/WJsiV9NjrXEinvOkTPuBgA2FhrdEnqHJztdBKX4yandoDlhW9RNb2vM876OKpDA4REtxu0wNM5dfTOed7MgdATgEeUJZz3lUIpJBzPdAvRMNRfJaSA2YoGpFxzihCBg19mo2CebkSRSO7B40yyl5lRhQwMSEkOmPP/7Ar3h1naBPSdjNqUsQK+OEx+8AZX44BFT13qLOgONNo4cL8p2nBYa2wUnPlEhfM6f+zxzgMXuVHLyt0hNeWHaBFGUTc2CU3FPbZETf226Boa0rScow7MrINSA1dnDedmbnQwJ7mWZFptQ1Oh0P6Twp06682/Npq0hpUIqfmXs8ml0nIT/KsELR+ygsJvstEoqyKq00bBjOcw5EbtC7JNpL7whgXNb4mZXM1Q4ODW3TW0gNGKGvOD1NKAI7vok0ahJ9ZtTDU95DTxgC5JS8CJoUEI+9fPkSK65Pnz7hAJ8e6X5sAiA3iTfhyHUypy6BNoawHsZlY8u40AHfIzL7RTwjg88BZ9YX4wXn0YgKjJrJl4agGVsOw2YoD5YyI8pWLwVlgJGsw0vGA/j2l1zzeu7sAqOxcj42hte+y2iIR2Cwv/XjdirMkzLtxKDr1p5KWpn/P7vy4Du/WX19/fo1P+1BqFhMetCaF7BG5fscuTzgqVqupW3Gjp3Be17GYIh9CozmD1gV1/HLuKzxMyuTaDhlT2gO5IXU4KoH8c8pAsYxOqVqFevkVJSvZ3by+t56OAc5JQ/v+AI+m8WrJv+2CWYFHYZE8LKKT37lyMa728Ffs82pS8BnQsLIFzADPp5jYiqnY4PdJiM1EDbPsoIhuIcPz3kAVz9tgEfuVXJcDM7ejhTl0gbY+5BJZRhs6/Z3R2qsH3S3MK3z2aX8eg0YDfFcj5+n/NDNC1OlTJtzF3Zo73JrNYfOuIvfL6JCOBYtF72PKsogdAVk8PKgKy/ndm6bsaOtlTGfy2k0OrPfHDtr5lnyRfQzKcjBMyt2kjILjAGJhggr43IhNWCCqt5rJAPJ6lsTimDmfIGBM6Mh7vFOnk1OyZDO4FsIU/FLuUj049UgDvNB8AbHC/9QRwZUC/3UPVv31IS6BEbI79MHz7xMZD7glJ4iDRkcVTK+cbDUbLuYUP9nDvAYuDzggwXN0NaEJBmgF/HBwo1nGIZpLC+mmZ0Pz8VlWjLzqWdWKVMPxUIF2wm08pAjUvxk1O5k04qxGSSNFSC/vevVq1f9juhxaPDEYLkyA4AXoME2Y8fglXTei4zZETDtFn4kbjwjRmHwzMokGpBjGkyVgQ9uLaQGTFDVZKFoI9b87oQiYN5UeRwmcY8IY/gJtIdnk1PyKjFbAZEb9uBjrzdyQDjMp+4lK/MqrhXjc+oSuGOcMKLTJj9ExoM5iQtl9ot4pga7TUZw88yec+r/zAFe0ZQ9cuMOKcom5iAD9O5ls8AHSLecYSA1dvA6bmbns6lsF65UypQR7oCUKUNGXRusFOwptVU2eESKnwn+PEzzRIGepLoCNir+/PPP5LNYEz558oRsXN2M/4xu8A6gao7mf5AJCq+HNj62YkTTIxHGjLvbhnFZTdYMu5SEDZhEw1Sn9KylBozQl5ue5hQBvxSE/k/iHpklkLfWHp6N0U85JS+CswpYmSPXj339pTpQpGAHuZtTl8AUQ9hgJ7ziKT1AciRKu+tVp64jSbINhFEz+dIQQ37xODh7y4iy1ceXdlImhAvlkdo+iQHySjJJUBeJbMwlo7FyPmNkMecojIZ4ykf6GT9oj8KEKdMebLo+7cRgQ/NXir+XEPlcG+KPMRu4+MTK4CitlwzO7heBF4N5Q3s+m+P/HZ/RZ8xMg/fi8eAwU+zgmXXF7ygXUoNJ1ki8ipIt5xQBvxQEmyO3BBqoMki6x/HCvodnk1MypDPbLezBwds1xPF8KMV88NeKzQl1ybFmr3xcm8EzL2P4kHKrXVeGiJlg0j8+gB4/FqNOaDyJJwclDMGD1WzFAM8rQFgYjNtIUS5tgK3ec4Syjso8Pvy0GA1xgcuRGkvCdRnnQ/I7eTNGQzwLg/2tH7d5YcKUaXMefYd2tN/wDeh0Kf6GvHk0xxewurNFGJIEe+6REQiHKC1fL+lcikCT9sx6FQONXIw14cvuBC9jGeUv3eRoD9r2LkP/4JmV2eM51Sk9a6kBE1QNWCO1VeO1RLDJ+yRLQSyB+OVrJ88mp7SpITNXIqcJG+TP7cGLxjHsTKhLYBxYMVY2cuaFRJipoZPJR8rAvxkdCRGIZCAaTFIEXXQ5of5PHuAxhulAHrx4HClKGWBkR9WXg5Wkms4eD47UWJL+yZ0PycVlmjHzqWdWKVMPxUIFOzfY0D12T/FjbczjDsZmS3bzxPuWWKg8ffrUX9oFnCc1bG8LUlQ2Mf7uxZLOnq/BBWYub2jMg7nLDcfsesOzOLw418O59XMelcigyr8GH4AwQ/A8asAEVVMlKRgJTisCPl8wSYqfWQI5icCf9zhEVU6JUfg52+CkF9J18CmkI5zOqUvgiHHCcAgj1wik4fNvcY4Ijnebg6NKRnCkCRzBh3x2Tv1nJusTAzzeNY1MOZGibKV7MkDbxJRhsPHBXVJje8SQBm2TOx+D8uvdUsrUlunIlKlNyZG7dm6w4RzaPcXPBH8eqVYzse/wlAIfh2Hvz4Aj+EtB4Ofp0p5vrb39ps6h0dCYJ4GXCRfG7HqrA4RxWYOX0IgLmdXFVKiupQaM0JebnqYVAZ8vGGxoOY/BIOme/emnn3KdHKln9HMwVis6pSMiOPIsMsXMyyrGyR8hwz07oS7xhA12wozhw+7G7Inh3eZIlJY7425C/b+SLx22ZQ1OgxFlw48vZYDHZx/0cMsZBkZjFcg1UbNFO2E0xLM2cqL3gzYvrJ4yrQDE/lkXZrFADvpPsl11s1vT1+fPn9vvZzySME7ytxD9IwcL9+7dY3poqF7McBduw2jC4Om8N9pd1yro/OHDh2ABoMGxdNrNx7iswTMrk2iA2dYtruCy3A+D4w1BK4+0lhqclaR4+fLlixcvoM9QJyDW1jZnFgE5EwGQGSYj7MImc6/wS522X8kpHbEO2AJ+qxxv3CFH5BfwWh2SGrm7AlPVs2fPdj/uHJP7mFCXnHBnI6zrQWeYdKCHWOnBxeENEDN3k15osNtkpAaSGAYjG8cjCKFhFIh/Gn70yRCsAC+SBXk5xoN5YgaLcl0DhFwqXkOWGiAZ180Q1HkVGlwYrLEMd8utLhmm1m3DaIjnbvA85cdtWJg5ZVrKJiJGiA9BnT1T7L4qdmmB3dHh1RFD7oRGXzr/7VIZNgDnncnp2/379+9DdowyJrm+pGz1Tn50DK+x9bTqihEwFMDfQt6huN+JH2C+WIdjquMgfB2Cz7XqOtl9yovGKMDSd/tp2MCgxN/C9uGKEaPJppUHXksNGMdYrbQ5oUTIN/cDM4sAxuv11i4MNrRNYfFhdD9qbZTc3X6jb8LCkHS6UwIm4awR0gyLbm50m0D5SowYEpCWfcuuhXTctGawLoHfP/74IyUjrWk1QzEI461MSkBaU0dS2Dl8NUMP49IdeUxvrdow3w7CBkuHC+eIiseN4VIJpjWD9T8lIK0515cyUgbNbSVlCNHdSlFKaxquFNY1QNLDhIBXGCATSENAt5xhSPUzrZHzCfXw1sqpPhg1dbHHPJBC1Q3uwlunpEyLgEIEuxvhhxy1KiOSNOjse1DPTZ0qhRc45Pcmbm3ZSsB8P+TLc7IZP+5ttiSVv2Jz08x4YrPkLnnkaiHqJ9pSR24YiTrZvSQ3U488XgmbiHfJRgN++RH2Fu3gaPVhxFpqwOyb4PO8IbxGOXpR39zrziwC3nibw2JIZPOW25exeSuqhIZ02sIvpxRBTV7iKxl89ZX7lg4bbeDGyWmaHNFuRsaHdicH706oS44jxgnDG7SaoRgYo8lx8xFYfR1JYee8P9ykIaoc7DMZwVXMnuH81RCfCfV/iQCPTF6MDIxJUVboXmRQpZc3a4Ak42SzUtjnb09q7EgjWsL5zC/ZVhQWhaN4n1oXe7Si9mA/86dMixhEIGRv3i/qjW9sn/nTN8XPBH+ek/EzsR/6eAFf3WIxSQoYsJximWSUdhwN9QAEsENwF4eLxTpkuFCX4g+XxAAW09suvBUNGJcFqY2034jxTaaARsV3uOgq7LyVNi6nBoyptp2eMF+EyDeP1SYXQStN27SFtpWhmOyew11vdsvSu3JKpYihPb7/jd6ibXZSNxltdrVbac9ZY4xiQl1yuDGE2QDu4l/UAOkYJp6v05+oc5IvMtNN9laERq5xvzPuQn1oOPmG3eaYUoCXIkN6p5FrTEaUoKcuME4RQM26BliRNQ7hJQ1wpPQ3BTR5ZQhpjlQ5nxwyt1DPaIjHgbRK336qwhIp06kQyxFj+3al+HO4ldXD2Ox3Kb47pJPO2rhNxjqap72wjhRymwfDPkcuxsJxO5WZdBhYJvUwIjLc1YUwqK6TqM/0kpliR86smAgZkuoSDXiLHnqtuu8AUgyXUwPGVNsKPfpRViYXmeJs1EwuAjJfAAbJRbUBxcFbDJIYAh9LdvJI6JzxAG310wZtfqeEV1zu90VsRnAXtg83uNusSQNb7Vu5X5vU2XTJUzsbYaTh7xyE6tn7eyEMZnCH/LyDjMxtNfs7IUevyKM5Sj9vijYzNnRus6nZ/L7UqQg5EZPNjqrdf58fL8pFDRBkl+Yc6gyQDIFIGJsoyVSdjNdYm/1VnI/NxZXuMhri+W04Lfo+hxVAfJh8MMY9MWVqUJXeQhSHGH6kc8NYyPxgM1NKjK/pm+Jndkd6Uux3Eb7ZhAXEr0ySCPI4XVkvllOeUBk8SYzyr6vznk1f6BouIOIM54N+2RDGkEfOrGSigcwReGG5QpRoaMLXcmoQLWYiiNwlXDe5etl8PKoERGH+EZ3X5Ymibv3l/CLgP4LhW3r2GxZw0guzkxcSRMuG40ZdySlFgOxeFr3yZODdHZFpYOe/mrjfXTIYZsdQEpIKJ8wY2kjCoskxpNaXi9TMP4VCmBlHTE56OTJ3b6tZSMbxMpOSqFh0hPiAyNIEpcHXbPq/SoBHChFToQF+w1sIcsaLclEDrFhmVhsgqScNNWGhrsZrrA3OKs7H5uJKd5mskee3wq79s+cWFkqZ8kAhisPWIkxMxsn4uGX/6BQmUPvx8C7Gev36tU1hxxQ/GbU7+jB3kmGuzc/4u1BWJsyF5NCsYahaxynjFJi1Vt3orZ7CayvATh5s12rQ0n6Y6fxK8VDXcCGKODst9UmN6jT6poIxqIKeOucZoQqb2qShqJIhGB3WvZOICG4iCMZ7NxnIwxhBVJ0n8h1Ghaj/6K6/PFcE87s+xE/RxxYeuqgQqWV09+ClnFIpgIh6i2KY6IevS4dr1b6J+7WJmVCXHMGME0YI3fA9qw1U14POopURP7mQGcZhaVZgyAiOWXRE4gi7bThTTKj/zGQ9Q4BHmt6w10vknMsbV6SBm5eLGmAFCNUGyBh70ey8KYjelT0yDHI+vaW2ev9RYGCzo5Spjc+0d+3EIOM/i1jrmOIPJ4ldmiomod0+BzTg8/un7993aDA4T7LizYkPO16xBxbahR8/GPaJfY6YXD1JWHN7ztEzoL7rWiXcUocVbKdsCOOyRs6s0UE6OSHW5YjReTjZ1HWSkrScGjD7Jhi3mUKRq4kSx6ec0gOO6l4LtbJEElLk2XMw9q6HmJi1KI7o6eSOHINySqWCZlxQ2OewtFT4IVpIAMoN85hRz+HlbLrkaWMIIz2G7/NIgUkgIg6p27ITdc7PvGS4OEyfyZREqeDg88PIpPRxQ+6MminAywHI+Khhr5fC7yBzBIMY8s1EroeoXgYYAZJeMtZ6mxkGOZ9UW1QTIsBoiG/PGJpvPE9huZRpc+jshAMzyRaRpBR/EVz/1xhhKOJ7xiYRZ0CobUON/6OjsMT4BWMhWjha++Z4ux7mmBj82xNB9BguUXLNoRh1WbZchyfWd01GYyUZ6iS/JC4FhFEnxoJKx821J3NVdce8RJ03QXVFNRgs9GiLMRLEbZ3AKiIg7eis1SDmdyaJgICs6xE98AyD9TPni3x95Dd8fVQ4yylF+cGIqs1Lcm/m5rNFleEsFj3Y/D1f1L+7nE2XPJGzERYGmZ7IqFA9Y4YWBAfCLw0wUzC6OizNGjISgRNekq7ePxIpQ+njvp+0EPWcNkBNw+E2+w8rSQDP8qUhqSQyzEvxqNuKSwRRhi/1HTYX5aIGWPomMjKTIhiZxozsvBAHF/plGCJUN/li0Nt8sKJyLedTweByjzAa4pkaqSp+0COFRVOmR1jefNbODZJvkTd73q4MT/ZpWy4KNLGSbzt6196Qsie5Q0SOo5e6ElPa+e5rIrBW2ueY9q9evYqUeFq1QeYuIjW9hI8eg9uAUVLRpPyipo6SaC3dz6A2aY4qsQWvjouKp5j1PH6WoKJnPBJ6MAxU10n01HJqwGSQ2/rDEPa2PTtZLCSCyLI2LzHVRjo25jLyOZu0obKfL/Js5oYO6+WUPFzv378Pkdkt97BBT0xUyIVew2jYRQMNRuqSw4cU2QBbc/REu+xzoNXRE3UOdx0piX3J/AoR8LQ7aXU3nMtyKFWEFhGPrahFPzkiw/qR+r9WgMfYaak+VwiXidmcQHsQEylnqDm+PJUBViwzIx5LZZSb5jw+w+a7UsrT4LlhhsGzbxTkfEpFdqX2zHzqlaehZg7AcOmUaVt8bCnXRZUGhb128ZOfcDp9RaDTdiejN4MeBRzTiTctzG4FzJTYU8lv0ulBbdrn7hHMDGtpt71rcJLd06dPw1FwkMK0amO/qXNc7EZCIbOTl5n3z2TWLOU03G4A0DoZ1GxHJeKlN7PbpQ5VMBuaeV0nqaSWUwMG4Ybv1bFFKIS9x9bdhUQQrSRTdUINI6DNB49UwjpCn5PrCiv5Tr7Ijyin5KEgC6UK08r1MeTlooIefiClZzZd8hQyLgvrot62VkRPdRwSOZYnT574cZkCs3cvnGKYPuvaRHNZrpOKKDfUB4bf3NBR/Wz6v1yAx5xHN0D3dhewXu4NlaeozwEggJ5pDXBXQGPw8SIjC/AP/TIMcj6kFG62mVKmEP2cKdOGOolJ3/Z+7aNcI/1/5Fb6OtSACausI2ONfJbZne04RcuRhPFjMZsgzto7meMi3T8CX5BrPEO9/abOacjIN/a9MTGs29+qU6rIk/TYmOPAYUwbYu2NpO8/2u7nYQwL1fREi59WOwJC2nLlqdSAAbmVJ8f7+RCTatl5DdkshEPkypOIgAEf73E32exXCVtgvHc/RxSyJqcUosGUox+6yJmAq4egW7m+XdqiiSwkbAwNs+mSR4zJAo+M9xh66vxSNAVULHyiHkIt8uUBrikNyP3oUaGUGMxNYQ+lj3ulSguz6T8z/VUHCZ0CvN238r3t1PCiodqgXA1dqjlhzXIGWPpJwXEDxHQWySK9rAtBQ0G0LacOra0my/m0ldf1euM9G6ypInI4CzFG851/QMuziBw2bupnQt9Y8cnjLuWVR2fs9rsbCoSMIdbZ7fD0BpiTmM8qHV+TcxTFf6EsXLluAdNJRqlV9LCEhsQzIQ5wRrDYcNATu2L4rQ64Q6Or7oQBh1nYj5xZmVxV3aQYrVJaMbWiGjAgl66RcsoWed1W3YbDLScCWHQ6+4Q1AC1kcECZCV3q7K6CeDmlUtAYi/YKNjJOCycyTwAKrdzvLlCz6ZInOEQjV26Y6vXj5go5GsJ6eNrc40Y9ZB12UhcB7vrM3t4JZO/S4NkszeWBeP8sCnU4b4pgNv1nPFWdKDsFeEA1yv+GknJlgLwJfpPKdCWYEuBr2qZoQ/p3lb9OauEQdrnIAEstqIkBRrGuF4ovQPltHkfeTfWqeYZBzmekQFcci1l3ePMZGbhWg3mllGk1CNGD9qTfY87qleLfnQW9sqJQOglFqA24tAUT8oK5oTSoHUB/NEQ6pYUsoNxD1SIayMuUVKhW3dKIHPF4s5TmCF53eXygSXrYjfvBb13Ui5kshK7rOj8cKFceObNGofYmSXWuJgomWrnfFdWAcex1IEe2GWlyJwe7nAgYJY+Q7HrJbKXpJLtNvjatPqqUUwqhYyzaAdh1NglJQtkICVq532jE9DJSm83LkbrkKDSQCSkcGfKF426W6/KYEHTYW7Ub2fWZ1T2nOpPWgIvcy6qQO19Oe7BrwpVjHc65/j1JRmGk/u/KEXTWxR5QgJDHth5mV/o5/A/WM7FNyHU/974rOBngrlfvClGRpqWk9sgwhJqZK8v5FAnuYo3DiS+nIb6+rUvvgSQfhy+RMm0FUbTJwwvUFQBaq4F8P11S/EWTMQTsqZmwAF6YF7BOQsM2ZB0HymYK7ub4EMd7SBMuPWbf43RGPTDere3qJSJg8CVCk8hVpZd14Uu4nOiqk2mcl7KAmpEza7RO26SnQtD9dnitqAaph0lxPp5dgtqEARzKnRRpOREAhxTwqKYuzVFhGowTGPlVAUMPsOqkS5sAzu+UGBOAAQLbTQY7VebCrX55qIiRCXXJUbibL4OGd536I6AYjwSao6eYy4jT6mlll8KuS6qcJkdO212WCi7S0oYr3qjnTWpRKV+6q8m7DraHa4WxQJdyUtusr7avXQQWMkAgs8tO2CAykyMGaDuKUs8QEtmwnMb/IKy55kSobqorKuV8Gkp2ra6UMl1LXtXU2l6xx9RZNgGQjEWxbM6jufpp0+Jw9MyC1nGBiaGHeEjAK5rtzjqI5Cq6bfhI+r6rx+zbkGDfFaM206q954Iv7Ab9deFL1O2RcHOXF8ZldV05pxTuahFmi/Sp3Zqo24bhbCSvTbdfEcVG3bZVg103WKe6kRSieR0cRQ1aXUZYLSECCHSTTl9Zl1ArhRSG4EfMFWA7pd0eaS+nVIGeLUeEENC3Ci9UQYl/JKfhdQ7cd1tUmFCXHP2Rb9w0vZF2t5u/A4UVDjxSy4McRZN4ClonDd8dN6KkNGSKYv6GXEyo/7tg1vmHqNuGAZ53OOHOm0jiuGy+tAEL8NvpQEYN2ntqexQikFNKGqpuSP/uuBElpTg0NMDd0LrCi4ZQHC9HzAI6wNXDXuR8jgvr2j0wGuJNu7mDbYUtbId3ULC1tVKmTVDyQtws9Jg1uqT47Qgg4u10R59KDkCn3j8iO7yEWveQTUpY2xr7vLyR2xUjvgBmuvCDUvWYfaOhm1wy+j+h2lfzvhvMAZDSzqEDmAO8lZWGqqXDpfrmh/aFwTPr7qxfQU8kqYoeDGCjzj1uvjChGjC7JwyWmVuRHLv61RVFAAxDS/fa4gu9bR8EMEkEzPKMuBu2kVOqAzOaf7FTD3aBv1OCtJyHgVaPpGdCXXLC9WZuFIZ960CSVCG4KNg+GMrmlMpj2CO8jCYyKPCuUhXN+EDV049C24lyl1SM2DYc2vVdEZ4h765cQQ+8XNhPRQ+7ZKNBNEo4oisznZBtoOp2eJCOjprek7UMkBFf5PQiSbU1cIYe3wauJnUIcFYH3bLvPyqkY0VQ4LKTqUaU+Mt1nY9n4UqFKGRN1SOs6TG5HwQTBgUFDom0y4umTA+iBPdiwNJpnds+xW+zkXJYES4fBNp4HMTv+r6QBUhlQnszGAxv7UoKDcL2Y8rAM0TYlU+MBkq5jhYqKS+u5hRsS3kh2+8qUoX4ogkDiwqSmLpmOTGF9YMtPbf305OEBqXMhpEEfFdb37uoGng8c4VSkMP2kTdrjnk4FsqLimA3ZdA1xwfQIJec9F394AWYE6tNkrsrpxSZAC6jr+9PkZ2nKnS5oUB7z2ieAFdQJUJSAAAgAElEQVQIh86VB+sSCNvNlDlSYaERO10vd71B6ejRLIAlRmkPaXs7bdRc59NlEWQXGVqqVyAypTxXEwU8bbUxpS2taTtijk1fH/Gb0jNbgOcpRwE5mpRgX9Nqvo4MB/3bWePmBIQsR2UZYARIerkbjg527I7CVKmcXqX0t6rxamkU5Hxaob1cP7tmEqlN22X7QbhAfBobRASHlwiuBqv6QQYbPr7peTw4FVkyhrb2Kf4oN+cZ2Cxg/cNQOaAN0CejB89Ik0h9AGvGEHaU2UnncvTAc20GjmvhTK5acyAsWu+NYrNQuqcmwrD08VIMo+E2WUDl4Jm1ed4zmol7TLQ56Fx9qRwjuZQ+TqoBurXJrpZ7RD9GQQ1JVXUzm5dSDCMWSh/nubDDBsSFfFdFLcHgbkavVcKilDBblO5utXIWEeMbL+GUgEkE3eB8uocrF1IO1qjIiiNw/OVgXQJKdvzpCOtn+15MUSEntTp6gGroYVoteXZl2lCaqXPG6AAtNTSvS65QxGyIUluh72LlqG2IWKRRm5dL+NJNyp3oQ3lFcm8ivihexRDQw13QHCUDcse7StVQndY1QNvD30KGYVdP5HxyTuZG6lPrjtxpeFk0pXYF8DZTpkcgTWe0ULKd8pyNU/zkBOwZg3Ifgez4s/C/RQbmKMcjDefv41wc6cFezwxbG+dCgR6JyCNw7T6bY8TrPAqDI5tdmo83sLWoyMxhWeHiAeXetsaI7JSZNdSZtFxkm5Fn7pSrXVENdrci1i0X08h+jCtbUQTO/wzeFodBIZHUrMIaOB/I8bh7rOhBTqkCNP9IFEwPmET80L6Qs8ROobwfNy1Mq0u7r1dhjJ2mqhQlX2PPCKWRQOTWGvoTe+UCoXuOjhRSGYWBR07JnReF3ZFDR5i3tZFp9T+ca9JyiPMujGMCvJCMNMIJWThitgj4I6tBz24RETn2cERf5rUuZKeiLANkQLNdRJGSM8Pl2uScQO+wPDeuV1cUSueUHI9F9SEBablILuOdTxGnMzeOoEsFEdUU5VJ6MA63b/u9iGB3iUd6p3F6MNu2T9sTdnJELVP8UZS2Kemosm0kR8oDqgY0oXMIBSJ6di8hpLqMD0nb+GZAAxNMjvEB0RJksUnAolCnK6IU21arr/HakhvRjmOKpqUouO/k+EJGGJEVsRB2fqRsE8YjA5cVKiGMutN0u6IaAAp7IqhIyqRx2zCTX1EEzkZ2BcErPGN0sOjQKNIyHFEnM2HIs23fUSunZCAZBRW4HCZN+NtodK9dp0S80+qS7XgdaFhWGFLucSuaLr3sXAGS5QeNnExz6efUDKQen+VhL1Ewhm4jJ5zOdBFcDFYYKHqqralOq/82YRHUBpKRxh4XvTFWeAsURoILL3n6wz43AxgfPqUKGY7oykA17LBrWQa4Cy9s2UZpt4eDDaCHmwSMyTDYNu40VoHcQREv+rhSposKro5sO9zFJF7Xrf3U0RQ/yIIDReRqU59Ow64GnrcTYyHbGAKRKKIEeNtNX58jL6zHfIBOwm4vUwY+hvjAeCdO4eA2xQFi6qLDTnQWdbvJUahIKF9PkdJFWsgyr0JRPDQmWDeU33NxikLa62cy9wHRRAz242VRNdhcVVaLHvD6Z11hZAS/qAicj7VnIoBZ8bol9d7oZNdL+5xC+viYmshmI41yl/0M2eBxFacEXYpAA6QDZl5j2UZ6bAP8ultz6lIqoEhe7hIOrY7rI08hYtkkxlWSPUfTCnwO+SDfzMbwSPgES0nVZtN87Kwr47GjqK+5700ZSYUrX8prXdgyjXZCbItEia5SSaEm1Lqw81x5pJuVAYbKkCsDpVSyXnz88jDXf64emrAZ6YGYYfZuMO4RGEZMCBTMyhOQFkgjGrm6DIlftwxbgLiVMl1XgtWUp1YW1lR3az+YTfFDETE9I/bCH1xw+IeQDn6T8VwhA0YZXaFDdBuOcqSMrvC36dwNMnK3kKABGjaOq9+152DoQEMGEfRHm5tC5HHrlEVdKwZDXnLlVmNN1Q8mrRy/MMZdUiF0mHzYA/PUbre7DTBuOGiufJZORpiE5DFbAtNsZtGiaxe9tMGiamBMZ0XeD41DGaHMiCmF8UjNoiJwLNszEfA8shyCFRtTjxMc3M7p072c0hH9989CVSJjxCUstJMzh7OF8qQjogbuJUxUeQoHFKbVpU3pROghhh8AUToERBlREl4y+hP5GShAJ69iZ2oqvCW4S2cx0A9MUqBQY2O1O/0hlxRi21zi0+q/A3O5AC/VAVsDoUu25kNACEo3V+twp6Gt2QN5LbKHS+k/WGNTdboB7gb8vQ3QwQuhtIqxd+UFjxS5X68bKIzMMMj57ArrMg2g4UqZOkODiQ12wvNrkR0m9Ut2baf4IZ7QJ95mGTEH+SZzfvViKITQN8MsJ33cOmi0eDwXyfkhcqsIhv4Z2thm7NjsZ8znIoBoxojhbOVJdQ/6Fgb3/VizA/TTRWZoFCCyYUlzKFhu2Y8cv3tJNWBUEYqU+s/dBMdxwNMeFhWBZyT1Bs4M/b8VqAITzD6+h1xhdz3siexakFNqBS/85+asBBWyp6QiAiAvI1WHW4wDKRqRbzytLkEEOTP09Vgr8py2bZmmuT1Vu+uCVBm6RrbpRO9JRWGX2hA3OMDUXnaDMcO12lFKSnlzoKbVfwf7cgFeqC2+vDtlw5qgh5CF84RojzLUJrUUr7rpXMx4DGivp2pYIVVjz4UM0EvBVhI4ioMzMh6HzqRBuJcFbjV3L567zYKczyYs16uE7nk1u9kC7Kso2LieGhgcARlDMfoFutspfiNiM6i8xi2oKSKJwTOBoRkjbyH8MkIuyLf07Rw6RPSDp4x5F93iLpqN5LTTWLYZOwPpZ8ydmOK7NZYrOa4xNeJW5DqgD8NyIoyvg0PgQWje0lCqnNVAEKkh50TQnOAV1QAgGJpgv5aDFNAg0mFc5qTTHPC0w0VFEDJipNiALVbykFfYPlcGFHZXTnCwjmE+J0eqrzdU0auZnJKHyy5gismFHzBbeFc0sHvI3cUCHlJIU6JeRriF/nOPj6mfVpc2faaHzhVgvGNQ2hwlpzao32yPSvj8VB8GcGHnkuDcbCWH64OepJRDCmTYYPjYXA+wnUjcPXzatPrvVWi5AM9THhVSgUbyJS9zczHjMaCHEVVjLmWADM7wM+nCJNSKXU8VjYIO4XLxVM5Xu85x95RoXM4nktdVLxlBh3p+pTKMC55/QJCztPLARxlCh/504m47xW+EawaVS99C9ACU7Ti4kwxm69aIOJ2IgRVMGjEN4HJpEfyLMowclXgcdzGRby4YIiVBV6dMvZ0wt83Y8X4lflMYDeWBV4F6QFWctgCHTT8DlUCDtOdONcyy5HS3YOgVvBbs7r+gfkIB+APAyMpwCTY7AbjZ7XJq4LgwlAFxDJhymgC0AbVT4E0vh8an68yiIgjVCQhvwhuqNyYacApxAHBnBSi4aQjuZfdxdIVmpwsr5BplQw8976fTvJZTsiGFnkAN4EuhcqEuQRZeqZzJow0Y3/SxXjSuMNjlRirkL23GHamn6BKcZIRYdIkGnotTCoAl50Bc4IoGUA/8C4cDnNPGqIHajCEeA9mQQsOh3o7mkOycMoN48MUTj/4jCfrLCC547JRUPM6PxbecVv9DFtbypSHlURnaZaiB14dcAc+ih6hPf5l7KqyHf/btBxdkgCTgRmjqRAl3AbOF83HOCt06fwWEXWiHu0tkGOR8SJVYvdkRpxe6r4XKMFI4W8Ndry7TtvTnoiwn8aJAq4iw7RQ/45gW0sVNUhG/YpIAp4h6MX8UoXb5xgcDtU3Aw0qAj6D2et7BNmOHwOWVDQYVyrqoDK0YbFy71I4naRMBzKZFSIaNweNmn10rd4ENKYzKJ2J+hGzHBeaUrsDynR/h5UQRRAx2ikYwB6HnOb3xruAmkc5aTgmyBm6Rq2l+OZteTatLu6tiUB65gvGX0BkmqNvUIqwvxruXVhpeN4tVOwQoQyfhTqv/Eb/V0EH3ZrCUkB2s7KA/8ISbdpFW4n0P2LeNBUmQ9MG0ZtgbtZDfsCwDDNHIlW8kwyDnk1OAi9V3WqSk/u3EGvhzpUyr9dYWnD33VQ+KB7dT/BgPIRc/Q9vUn3gXLCB6QIwO1QRHmH0RSSBW6AfoEWHM9mzzaRjigAj6vbA6HcBdVYc2nk7kAAKgOaULYyBzlmJg6JzgwMU8vgL4lPpk+D3IYoDEN4dYSw08C1glArecShj156Lt6Q8Li4ogZAFl2GBRysCQEW5BTLPlRCJ+cSmnlGLSpAYWAV0y4LWVx7gLvTprCrORMZg9cYKDm7XBtJkaebc0bYdpGguNkRSGY0HD6+YvJw4weyTmgVgNfduUeG+sDHpO1P9QZK68XICXshDVQBWxZRsaBZx97IoCJAIVRT0mYlLZoCSbyhNWoueIgFMuZYAk7ABq90VvKN/dMhQASjXVLCznQyrD0s3gxJQyXVqCXYmHozN8V9dpazvF35Vbdb4WAnBeiK4Qohk6atyC+sL3oYfTt1f0ht02YwcRkgu9yZinf4TvRnzjdQZtzs245XINWITMA6anBEsm2JRHL1cA8ZNY3Cpq4BF2BaDHJ0qwroD5Rz3Mc7moCFIAsXiri6TdNHSun0nZMWrklAxwmtwCwjBbZobK+VjU43HM6VPlFFJwptWl3IkNcLxk4i9ltlMNmY2Cn+mdsCYZBMFQbyZUcOoNTQblrWCHp2WWDBD0gHlzWv3fFOVyAd4mF80rmWAMbZqPW92hDJCE7toZBjkfUg3UTAhcFQGEQ8Yiouu0dQeYGmPrlhAIEfj1119///13TFp//vcPt/766y/XAGuJe/fuuX8R3GPB4P7u378f9nDh8tu3bx8/fmwziFzAgwcP7DYXu/vx48d379799ttvUBkEc1AYpyRQD7g2JOxm0JDPnz9jfQs6QSTIA2EvXrz47rvvppXFhw8fMG3AGENUncVBCUH/3bt3pyJ+CTVIEYNiQHXxB6cH1fUKDKjh7oAz/mbWk5CjRUUQsuDL4AVCcfrvTcDdde4F/0JG33//PSYj/DubOXhGjIKckgFO21twpzDw0J06S3ejOI1C2SmV0yv8u4rhg/JpdQmGjKnWIQ94YapITD969KitfFv15qYDzLzwOfhz0S80AX/wM5h5J1QJ6Labv0KanUo7fXazWI8wzHlpjB4O7eDCoCNjv2n1P6eZywV4OUZa1d+5c2e3K8Twz58/3202uIEMkAf8khkGOR9eAdRSCFwPgZcvXyLKzfGFTUJokLt7sF4p/oMA6nEh8L8IILj8+eefbTj0Rs3GR3eFgBAQAkJACAgBISAEhIAQEALIkuPl3y4OeE074Tu2XbLVQAgIASEgBK6KAPasYP9ojjtsGem3qeUfuVFVLwSEQBEC2Ilmt8fGJbuB7goBISAEhIAQEAJCQAgIASEgBIQAPgRhQFB+n0FJbYSAEBACQmAYAnZukDnSsJpUpfirodODQuBvCGALyd+ukwt8mJzUqUIICAEhIASEgBAQAkJACAgBISAE/oYAk+LXDqq/QaYLISAEhIAQmAABHFRoUNHjjEQ/nFL8HgoVhEA9Ajh11P8sQa4XxaA5ZFQvBISAEBACQkAICAEhIASEgBDwCCjF76FQQQgIASEgBFZBAKfMGaR23cKPcZXiN8DXLSHAImB/iYNe8CNjXV/WsYSqnRAQAkJACAgBISAEhIAQEAJCYGIE7BSJJ1w7qDwUKggBISAEhMAMCNjHezC/MXOEC6X4j6CnZ4XA/yJgmzEa6ZQe6YoQEAJCQAgIASEgBISAEBACQmAXAWYLPzrRQfy7SKqBEBACQkAIjETA3v6rXfwjZaGxhEAlArYZo1PtMalEVo8JASEgBISAEBACQkAICAEhcEsIMCl+La9uSSPEqxAQAkJgDQTs7b843qMrG3e+fPnSdQB1LgRuAYG7d+/aZ/HL0G5BDcSjEBACQkAICAEhIASEgBAQAgcRuHPnzm4PP/300/Pnz3ebqYEQEAJCQAgIgWEI2PPXp0+fkDzsR4wO6umHrXq+FQQ+f/5s5/d1Ss+tqIL4FAJCQAgIASEgBISAEBACQuAAAjqI/wB4elQICAEhIAROQ+Djx4/G2F999VXX/D6GVorfwF+3hACFgP0lDrr417/+RXWkRkJACAgBISAEhIAQEAJCQAgIgRtGgDmlB/DoIP4b1hGxLgSEgBCYEQH7BO/ev7ULRJTin1EtRNNaCNhhKN7UPXjwYC2ORK0QEAJCQAgIASEgBISAEBACQmA8AvbaytGjg/jHy0UjCgEhIASEgI2Avf2392/tgjal+G0B6a4Q2EfADkMfP36834VaCAEhIASEgBAQAkJACAgBISAEbh4Be23l4NE5qDevJgJACAgBITAdAtrFP51IRNCtIfD27dtHjx7dv38fP4uBf7Hj/uXLl0Ug2GasU3qKwFRjISAEhIAQEAJCQAgIASEgBG4TASzNGMafPHnCNFMbISAEhIAQEALDEDh9F/+dL1++DONWAwmBqRBABIn8++Yv5eJ0HewfYU54/PXXXx8+fJjj6+uvv7Z/cCP3oOqFgBAQAkJACAgBISAEhIAQEAI3hQDWX/b2KaCBLfzkm4Cbgk7MCgEhIASEwIkIfP78+d69ewYBA9LvOqjHwF+3rozA8+fPcYTOZn4fbKMeP4XBZOftGFRb+K+sQ+JNCAgBISAEhIAQEAJCQAhcCIHXr1/jm+a7d+/i+2b8IeGORRPSFmNY/PDhg722cmRohTVGHBpFCAgBISAEeARO38IPUpXi5+WlltdBAKHqzz//vMvP06dPd9vYh0VioN0e1EAICAEhIASEgBAQAkJACAgBIXAiAkjuI7OP5Q9WN34XFBLuWDRhWyI+XB5A208//bQ7Cj6SxkuI3WZqIASEgBAQAkJgJAL2K2rsIR5AjFL8A0DWEHMhgO86mfw+iEaAu7uR30jxP3v2bC7ORY0QEAJCQAgIASEgBISAEBACQuDvCCBpjuS+z+z//eZ/rnAwKbbYp/UNa9D/u3fvdjt89erVbhs1EAJCQAgIASEwGAHt4h8MuIYTAv9BoOjTTvtFnH0KZNFAko0QEAJCQAgIASEgBISAEBACQmAwAsjvG5uWPDE449SXexSYpdMPP/ygLfw9wFefQkAICAEhcBABO3moXfwH4dXjQmADAXyCauxPSR/49OlTWulrfvnlF1+OCvgZqPv370eVuhQCQkAICAEhIASEgBAQAkJACEyCwMuXL5n8Pqj9888/+23kx8YpOzni4NIW/knURmQIASEgBIRAhABmyagmvMRv24SXnco6qKcTsOp2UgTevHlTRJn9i9jGx6TMUZJFlKixEBACQkAICAEhIASEgBAQAkKgFQL4Hd0XL17wvdn5C76fqCXIYLbwY3mlHVQRdLoUAkJACAiBGRCwX4HjE7QxRCrFPwZnjTILAsz2kJDWb7/9NrwMy8avTmkLfwiUykJACAgBISAEhIAQEAJCQAjMhkDp5qdOKX4cAbT7mTWWV8+fP58NQNEjBISAEBACQgAI2AfxK8UvJREC7RHY/e3cdEhjq4ixhb80XE7HVY0QEAJCQAgIASEgBISAEBACQqAfAqVrlq+//ro5McxJQRjX/gm05lSpQyEgBISAEBACPAL2ZmJj6zA/BNNSu/gZlNTmIgiUbjwxvhjF96S5mBjfkN69e/cikIkNISAEhIAQEAJCQAgIASEgBK6IQOniqHmKHycb7J4U9NVXX71///6K8IsnISAEhIAQuAgC9q/aDPuheKX4L6JPYqMHAs+ePct1m8vvI/DVN6Q50FQvBISAEBACQkAICAEhIASEwAwIlH7fjFR7218LRH7/+++/34Xil19+Mb6r3n1cDYSAEBACQkAI9EbAeGU+bAs/eFSKv7eg1f9ECBRtPLF/0Cn3a7qIQSdiWKQIASEgBISAEBACQkAICAEhIAQSBHaPv4+e2N1uH7W3L8n8PvbvD9v8aBOsu0JACAgBISAENhGY5Ld2QZtS/JsCUuU1EeA3gOCIHmMz/uvXrzdjYuT92+5tuaYYxJUQEAJCQAgIASEgBISAEBACpyKAXflF4xuLo6J+0Fj5/VLE1F4ICAEhIASmRWCS39oFPne+fPkyLUwiTAg0RwBZfuMLGjccduI/evTIGBpH7acpfnx9Y7+7MzrULSEgBISAEBACQkAICAEhIASEwEgE7ty5Qw63uz4i+0Ez/HDu48eP7fb49hr79/ntWXZvuisEhIAQEAJCoB8CyB++e/cu1//IrLt28eekoPprIpD7BV1sY/nhhx9evXr16dMnO7//5MmTNL+PMNT+eY1roimuhIAQEAJCQAgIASEgBISAEFgTAfIUU3ypbK+PeO6xktrN72NRhh2Ryu/zqKqlEBACQkAInIjA77//nhv9xx9/zN3qUa9d/D1QVZ/zIvD58+d79+6F9CG0RRCJjflhZa68uesErwcUhuYQU70QEAJCQAgIASEgBISAEBACEyLw8uVL+4R9LHPevHnTJL+PZRT2WqU7pSJYsOMKrwGiSl0KASEgBISAEJgWAeOTuIbfwDHsaxc/g5LaXAcBpPIROIb84NwebBX5+PFjWLlZ/vXXXzd3nWD/vraZbCKmSiEgBISAEBACQkAICAEhIATmRAA599yJ/Kh/9uwZFkrH8/tI7uPnyrCMsvP7WJH98ccfyu/PqSqiSggIASEgBDYRsM/rxtS2+VSnSqX4OwGrbudFAIFjZGb4rOabb77BT0hhj3+ObmxyefjwYXTX7d/XT+xGsOhSCAgBISAEhIAQEAJCQAgIgckRwOan3Fmj+NAZnz7v/oaZwSCyHlheYSMUkvvGIQboAWNhnyN2U2nXlIGnbgkBISAEhMCECBi/tYsf7CTPC2nFlw7qaYWk+lkMgQcPHmxGtDgqCy8Avv/+e3c2JY7mx+9m4APVNMB1+X1FoosJXuQKASEgBISAEBACQkAICAEh8P8R2DyJ9P/f/M//WBxhZeT/UOP2/rvjT5G/wDYpLJqwSR//IpuPfAfWWfaefdc/+sS3Atq579DQv0JACAgBIbAcAvjWLfdbu/glG7zqHsmRUvwj0dZYcyGAaBK5+zqaEOlis8ngN3J1pOopISAEhIAQEAJCQAgIASEgBIRADgHk6LHXfnP/U+6Rg/VYTOGYoOOnAB0kQ48LASEgBISAEDiCAHb9phuCXYc4fW7wnmCl+I+IUs8ujwA+CH369GnOIDfZw6aVVr86tdm/KoWAEBACQkAICAEhIASEgBAQAoMRwMoIy5zcbsQmxGDbPr6ZRnJ/cNajCfHqRAgIASEgBIRAhEDut3ZxSo99TH/UT5NLpfibwKhO1kYAX6fiCxr7jEhwiJAU8Sj+tHl/bXmLeiEgBISAEBACQkAICAEhIAQyCLx+/RorI2zqL9oIlensP6f6YM8+/vChgJZROZRULwSEgBAQAqcjgNwgjuvAQXPI/iFHv3uOHJL4OOV7k+xXr17tPr754JFKpfiPoKdnL4XAx48fEci64yMRzrrjIxGSwrZhtNhvguP7L8WwmBECQkAICAEhIASEgBAQAkJACOQRQP4CZ+tjZYT1Ef78mfvuifDAfaybcDq/Wz2h4PIjWEYprZ9HV3eEgBAQAkJgCgSQ3Md23nBSA1mYyJDx/+6773Ikvnz58sWLF5t3v3z5slnftVIp/q7wqnMhIASEgBAQAkJACAgBISAEhIAQEAJCQAgIASEgBISAEJgOASNTj/fWeL2de1eNfcCbP2ODtwX4Hm48n0rxj8dcIwoBISAEhIAQEAJCQAgIASEgBISAEBACQkAICAEhIASEwGkI4HdoHj58aAxvHLmTO4h//A/tOvr/YbChW0JACAgBISAEhIAQEAJCQAgIASEgBISAEBACQkAICAEhIAQuhsDTp09tjjb36eMRvBvYfBCnfJ/1k/JK8W9KRJVCQAgIASEgBISAEBACQkAICAEhIASEgBAQAkJACAgBIXBBBJCmxzk8dYy9efNm88Hc6fybjdtWKsXfFk/1JgSEgBAQAkJACAgBISAEhIAQEAJCQAgIASEgBISAEBAC8yKQ26EfUozfjQ8vXfnz58/v3r1L63EKv/HzvGn7tjVK8bfFU70JASEgBISAEBACQkAICAEhIASEgBAQAkJACAgBISAEhMC8CDBb+JG1TxnY3MKP3+b96aef0sbDapTiHwa1BhICQkAICAEhIASEgBAQAkJACAgBISAEhIAQEAJCQAgIgZMRuHfvnk0B8vt3795N22ym+FG52Th9vFONUvydgFW3QkAICAEhIASEgBAQAkJACAgBISAEhIAQEAJCQAgIASEwHQJff/21QRPubu7Kf/nyZbr9/9mzZ48ePTJ6G3DrzpcvXwYMoyGEgBAQAkJACAgBISAEhIAQEAJCQAgIASEgBISAEBACQkAInI7Ahw8fNo/aB2E//PDDL7/8ku7K33wEjfHLvaezo138p4tABAgBISAEhIAQEAJCQAgIASEgBISAEBACQkAICAEhIASEwCAE8NO43377bTQYapDcR8o+ze9//PgR2fy0/Qz5fVClFH8kGl0KASEgBISAEBACQkAICAEhIASEgBAQAkJACAgBISAEhMCVEUA2P2Lvr7/++vTp0+fPn6P6169ff/PNN7gb1uN9APb1hzUnlnVQz4nga2ghIASEgBAQAkJACAgBISAEhIAQEAJCQAgIASEgBISAEDgBAezBf/jwYTowzuJHBh8/yYuT9//9739HyX20x4/xIu+fPnhWjVL8ZyGvcYWAEBACQkAICAEhIASEgBAQAkJACAgBISAEhIAQEAJC4DQEcAIPsvzpj+jmCPrqq6/evHlz+u/rRuTpoJ4IEF0KASEgBISAEBACQkAICAEhIASEgBAQAkJACAgBISAEhMD1ESTo5VkAAABrSURBVLh//z6y/K9evcLOfZtbJPefPXuGY3xmy++DbO3it2Wnu0JACAgBISAEhIAQEAJCQAgIASEgBISAEBACQkAICAEhcHEEcLb+b7/9hpN5fv/9dxzKj/N5kNZH6h9/jx8/njCz7+Xx/wDeVV2mgpwq6QAAAABJRU5ErkJggg=="/>
  <p:tag name="POWERPOINTLATEX_PIXELSPEREMHEIGHT#446566696E6974696F6E736D5C2261206E6764656E5C20445F66" val="183,3333"/>
  <p:tag name="POWERPOINTLATEX_BASELINEOFFSET#446566696E6974696F6E736D5C2261206E6764656E5C20445F66" val="53"/>
  <p:tag name="POWERPOINTLATEX_CACHECONTENT#445F66" val="iVBORw0KGgoAAAANSUhEUgAAAOUAAACyCAIAAAAyIJ8OAAARFElEQVR4Ae2d/ZXWthLG4Z5bQJISwlaQUAJsBVlK2E0FQAlsKgBKgFSwUAKkgiQlJOkg95foHuO15XlHfvUxsmb/2GPrlaX5eDx6NJLth3///feDun8vXrz4+PHjL7/8Urfb/L199dVX33zzDe1y8O2/f48fPw4HX3/9df7+vEUsAF5r/j1//nwEs4NaNL27u6tp2xH6qo3X7777bgS8znV88uTJu3fvRgBTBR0f0sfcuKWPGSj/+uuv0r3YbP/6+pqg++jRI5vidSHVfypLCcOr3KOd7t6+fXtxcXF1dfXbb7/ZkaovSWrH1z///PPly5efPn2aouwff/yByabTjOYL8yH+0yYTo3Cwr/0gHqJy8Pvvv+9rZH7VDz/8AHx9Wja3ieq4AufY0QXIYLLCAKrSYVWJYZcWdvSrv+TXX3+FldLROYz89evX+h69JhaoPd9KNTqoXaHxREGTyU24u3aEcGZjQD/VLMPWt45XHJMEAtzf1pfcLchw4pa6/zMKeuZL6bWj4bVJcF3bGoKeilrnBmszrkus45Wx8n4wOnFWmrauLSiUEDVZODgh8exn+LrQmv+EBWrns2beUR0mLdsy9TE143769CmpK+ZkKlUfPCBjcHNzo6w8ZjXreGVg1Tvm2bNn+srVat7e3sJSlN05ZE8Yyvgok5QtAtxm1YHY6CeOhGSzirQVrPZ6wYm75/7PLC6EDVD3izfPMOXmbwZ+gBuwvKdcGSEksxJmQGpbIpjmA0lkIHU+Xt8P7BxAI2WUhdv4su3aR6bxyjbZtcRbJfbxiuRAVs9lLy8vt5QdttzxWtv1JA1evXql6ZWNCp4uWBjKNH99+PDhQlzh1Dh5XUgOapWjBxTi+++/X1w+7Knd+Prhwwe9V7ogA3N1WM2anwrHNpN0gsBFf7KLV2X4CdbpDq8QWeU6AqzgzZs3RUHQUeN2+QCDoH5xq8dBU5+tI6VA5Y5QVU5Uu/FVD1as0yPDY+lYGWJJ2bJIVg4EHbVsNL5CXvXZHMhAEtm14x4Psam+MBpfj01eJycRYnkwZjoVDgixzmKxj+NVAEmNn/TTf7bC1BDIdh9G+cCBM69rPOiV7XFaudb3nBKL8TWJjHaXyVp7S6+Ch1iLeB2EvE7A1eNVv/dgavxgB47X9g7V45VZ1+fPn9tL3E4Ci3g9fOZ14e6k5PHgIdYcXkcjrwG7+scSk8jS4sY4wKk5vCb5Qz+SGneVHq8MPiOvzTpeTSBZj1fEJatlQugWQpjD62jkNTg9Ca9JJmoBqoJ92sLrmOQV9ybhNYkyFcROi6Zt4TXJE4chr/hd+RBiQIjzgRZ3SqzPYfEaM8ZmmfKJ8M3re/7BVnxNYmZJaUvjPkp6zQK6DPuotyG8DktewV8SH6B+lnd8G7+Ho+IZwuvIZCB1iHe8RtFctXBkvPIa0CRbO16TzFWk8rDktYg1D9qoFT4wMnkFWql8ILX+YdBrBa8jkwHAlDq+p/IHx2tmCwyO12HxlwojK/F1cPKaGl+dD6QCPWf9wckrpkzFa2q+Nqe3mrZlIr4OTgYAQGq8TF0Pa4qxnJ07XnNac3dbHl+VpjOB18HJ647nBTy+KvGdv1oSeU36XEx+Wcu0uGN/oPPXMq5QtOrkNWl4CRb1+KpAVpkqjtdU8oofho2v7d+fpX97FH7q6yMFyhs86c3MoU2+PscbupXtH6la4/mWk1fAtCO+jglWbNUYr0nU7UgPbE0xj+RAavI16eHEqaNjHDTGq5PXHcmBQyZJlLdTT3jlm1VKrTqqlnTHBr08vrbxb9Kr9o4aVJIYUfATH01u4zADvbaMr0mh5ZDkFQAkGSEAxuNrmxsnyVWHxOu+x7KP9CB7KvL+m3pBxvpJeHXyGix/pPsWQsh0k/QI29VZsWMRhKEDtsNnc7Zg1gyvTl5xSdIdexi88mGmn3/+WdAd1F5fX/Olp0iamRWjJn/Kb6oHJ/EdwCZClu50BxMlIJWWqlz7OD1pJRnUEnrn8vyzwtnkL2lcu7u7ayJk0U53PLOFs4uKVK5xbrMdNyfRCpXnt2gzvIbAqfxfzo4NW9Z/Un6yEkNkQ4F3d72lKQjmpwBH7l4OOI0GsgmybfBK95MPTh6Qed1tKcsXRh0jWwN3WtYoKtsW8RM4HvBY0AZOAzFog9ctHaLeEhSLGqiXwqiycuGCzNnXdCuyCj6Fs0aNAGbQtw1ek0LLIckrSkW9IhRiNPsAnUu4pePWgMndKHBcfmqGV8Er65/mJjjM8VYUWas/lfDlrY7UB3yLMX1SZCsAnVxyb4NXJ6/YfcuXk1PXBx2BFVG3bkgUjyqyxRzmdmCXeoP9A0KieC5cOE5iDuvLbZawDJu653XL/WYV3Po085ZDt+rPFWQNzPE6N0ilY1Z3UnvqC68//fTTloLRzWVsWj+5T43A/M86bTQ4Fy3c0iRaXlSSVo0Ls4qoEcJUo5W0O/qNahEKp0zqvFkGeuGS8BN3LJfUxquT1yQLBFeFVM7cwZaP5WTlluQn8QqmubY2H3DyqiFqC+f1RQaEL4gLGQDhJ6zBPfD/vS9beC9UvkW3Fx4Kp1uJj0Ky1Wk2qqlQKKTW6wic1AtpLEGXMKZHGxQowdwCtfmAoMz6p6hiXRdqsjYLO/S1piUEV/SS15NhSosoy+kiZlXd/+p7XlPJAAFJ2Ly8QLaFUxmv8ujKcxMghFxBoPjxjds1w5XMxBfmno8CNYUs15cw5C10n077Cq6YTl4HOd+2Vedbg0+2Dh9c5XWQxVg/3ZNpB+dDXt9CkmT6ZnupKceetXFCBqcX7ZBTJgPCZEuvY734Ojh55aGlpDXYLxmcNZCtlsip5SzxtR5eBycDwhLlGn4saL148WJdbrxEXlONrsSmauR4TbXYnvrv379PegnhjrTXHrFyXyPH19RV6Kh09d7/OvJ7Xlmb0eOVpE/Sa0ajfq1fSB5KeOs33J0K50tVKb6OTF49uALTLGSAdirhdWTy+vLlS31cIesceUmE/vp2NWXymmWy5Xgt7l7SAnomgFNvb2+Ly1SmA5m85oqvlfjrsOSV1VR9GouEa6fBlVtA5ui5VKvBB4Ylr+Sk9GAlJ9AvWJlLycNILtVq4HVM8sripD7nyotbbm5uygzUNVqVyUAu8oomjtdS7nz27JmyaXI9qVsLlC1XqyZPtnKRV9Qxh9eMulXz1rojplmyC+eXMP70tWlwLnw4rhZfi+/XljVZaM7Aod/6YLZm0r5BeQuzWR0XgslrV2BgUX/3afH4OiB51TMBtix1TVuncCNPtmQ0T41oDoo/XzAaXskJKJkA667QBo2TWtVhyoj7wKKc5ZCf2UJ45YoJPB42eHV1Jem7OzIrL5T6Xv3W3Xb6hRG23nC2UvQBIWdxrbVTWE3qht21mjtK5OdKyvKB1Mxr19MOopGSCYCDJFq/w+vnX0JklcPq+V1EW5CpRVm8jkMGSJhfXl4qHYxZur4zozjLVXgiQVR0GJKfh1xouHhyt6hg2RvXp8QzTpazazFvEG7GKkZNSkBfJ5+ZKZvPStK2X/KqvC0DDZhj4gDHcvIOlfPqWJAPQF6V4yOBlvlHp0MkH7LT0B48R7XjfZpQToacGNwXI6zitGA+S+PFSUJliJrqGznQgxUakGvPhxHdgxjyxFFPk5RKOV6VhlpWY4LFPSZHl3BNoAGHBCsKyhbIHl8L8lf8tHTy9nlf5JWgotQOngPDy8vhTLUm2yG77qXwKg8TC9zaT57PISK/FWKuWqefd5srKx8TZeb6ro/ly3f8Wmq+lYTXjsgry63KRQHWaXjScO3CI5XIXiYMZVe2FH893mSLdAdIlVdfJvcQg0+sg09Vez6QyWv2yRamKhVfD4ZXHgNk6qABK0GFqDMCWEGPbJD8ky263MEhTl4iDxOLgGKcvKKLPk6cXJ45abq+KsiWKbFgWQSvULcFKIVTsz5mbsuESZB8/hPT5BLuMQ7fuQXWxyVyPkXwmkS0oXrWvIKhuYvWDtgqAdYlfGPNLAt5Kq/Eht7z41VWY+1yU55G+KTBgbBq8H5bAKvQqZzXI+dTot/8+QH9Q8xgl0hsZNsAuSceUk2aJoLsfl/Hsg4cqSXyLEWmtql9famf9ybQb7APEjQnrxg9aeifxDY1LOR1orI1OWteaNjJyQd2vLWUEKW0TsZqQA1rAlN5LfHLPT07wklwhozC9NuUbL1CVjr3/Vk8BELSmCjFYKrfPTgBAD5ASC69FwQhyRQGOfkvZw0n2RYHIJW7iw1Zi/JhT+V3onEflrDMJn/Fx3xGOnCUBRCJT5SE/2fKBHQuLi64U3nVbfh/ZoPhcmTjACH3QXMhA5EYpJa+qRadGj+Vn8wrRV4fPIjjFbACo2omA1j8VetO2RGxH5ge4/0ASpX11UIg26pfZGXr387ieCWyboly+HJgSj6VrQLHexYgo+/knQPYMGNf86bieJXvnvn1hzlmCAOjINXHfY1PZYTU5gPl7g+NLerUgS4zbGFZ/jOXMpIGrqP7+b3I8bU2H+AFMsxUSJ4bpJVJtp7P5MIxt2LAqAM0yZLzykxv5qeLY+xczrZxPkB/h99rvLCyn+ot0Cq4ImGp/a965b1mdxaQs4TlyKvjtTuomBBYnmyVI6+OVxPu704ImQ8Uja/nrsd2Z2sX+HwLNFmJDWI7fz3ffWO10Gol1vE6Fs5yaduQvKKCx9dcfhylnYbk1fE6Csgy6inH19Iroz7fyujKIZqSJ1vs5Cy3uIV9nQ8MAbJcSjZciQ0qOF5zuXKIdmTyWnSlwPE6BMLyKimT16IrBY7XvK4cojWPr0O4+TBKNo+vnh84DJaKK8Ir8HksVOim0DOx8x59vjW3hh9LFmgeXBHO8Sp5yH+bW6A5eXW8zt3hxycs4PH1hIH8Z1MWsBBffb5lChKmhZFXYitMtrCO81fTELEjnLztVX5XYUYtHK8ZjXnkpmTy6ng9su971E0mrxVWYoPRnL/2CJ4GMvOaJuEx7jrkFbWdDzTwfY9dCmCtFlwdrz0ip4HMRiZbjtcGvu+xSyOTLcdrj+BpILP82Zya78h3/trA/d11KSQH9J+AzKK14zWLGQ/eiDDZ4iXPNZV3vNa0dpd92ZlsYT7Ha5cYqim0MNkik1X06e21mo7XtU285J4FhMlWZTKAWI7Xe77xk7UF7Ey2kM3XY9cO8pJ7FtjaRggZkKntvVYyncS/X5CpcW/GnAX4LAXfzuUzKuG7Iye/hicgcsd3ojOYg50K/jeCBYApX25ZIAbUMp0S1H/16tXikulUuKrcT85fJ/sf+eD29pa50frrVCRW2brKg9pbym9NttoEV6Qsdyt4y0YswBfQt+AYyl+/fr0l6taFhT4XvyXGVO7xdcsjxyn/8ccfZWW2guiHDx+iFzb8aqnjNeqR4xSCOWE1Vdbz7du30Qp8/jJaXqHQ8VrByC272Iqdc5mi78GE1EY/0w5zbfjlcsfr3HEHPNYE1+jkKRpcyTAIGYMK5nO8VjByyy7kN7QhGWCN7gGI4pXCaOVqGjpeq5m6TUfyBzD4NRovyX+tA/Pz58+vrq7aqDH1OmUK/OCQFhB2V5F55fMYa62jl1B5XbN+iedf69u8do/r51cpYbkrKgeJ1fUyGPWjlesXOh+YRprDHgDNhW4sdBFZ18tab968ubi4WCyDNdnXshB4OvX9WZMpjnxAFvby8nKtYdj1wpwMtgoNWCCV+szGAPH6wlYljtdWlq/dL5/OArLrWdSWHLACsgHtJ1j35XM+cN8exz3jhUJAlq0CcsYAA4BUUgGwBWtgRTaPr8dF6LZm7Gpl3QsCwLMDEFloABgFx/yxjcsgTCdV/gdebF4nD/96ugAAAABJRU5ErkJggg=="/>
  <p:tag name="POWERPOINTLATEX_PIXELSPEREMHEIGHT#445F66" val="183,3333"/>
  <p:tag name="POWERPOINTLATEX_BASELINEOFFSET#445F66" val="53"/>
  <p:tag name="POWERPOINTLATEX_CACHECONTENT#446566696E6974696F6E736D5C2261206E6764656E" val="iVBORw0KGgoAAAANSUhEUgAABtAAAACnCAIAAAAHVI8ZAAAgAElEQVR4Ae19//0epbb1zf3cAjQlHE8Fagk3VmAs4SQVxJSgVmBOCZoKoiWoFaglRDvwXVfu5eWzGWDBAAPzrO8fCcMwsPfaP9hsmHme/PXXX/+hPyEgBPZE4Oeff/7xxx9/+umnX3755f3793/++Sf4+OCDD/7x999///330Ucf7cmcqBYCQkAICAEhIASEgBAQAkJACAgBISAEtkTgiRKOW8pNRD82An/88ce///77/fffi0gg9/ivv/8+/PDDYmM1EAJCQAgIASEgBISAEBACQkAICAEhIASEwEkElHA8CaAeFwJTEUCq8fXr10g2Noz61Vdfffnllw0P6hEhIASEgBAQAkJACAgBISAEhIAQuA0Cv/32G16Pcy/J4RSLK+BflH09Tq68evXqxYsXt+FajExGQAnHyYBrOCHQjsCbN2+QbXTvTbf1gjnj3bt3esm6DT09JQSEgBAQAkJACAgBISAEhIAQWB8BnFNx2UOXQHQpRV+uol8vxVbBpcYhAhckHHHGCl+dwyfnQjp2LONLeU+fPgXl/pN5n3766d+fzvuH3l3dUaCL0/z8+fO3b98eEum2nvDBRqeQmFpgX/iwIw5CxtlJqCsM8JNPPjnsSpVCQAgIASEgBISAEBACQkAICAEhsCkCOJDY9j5cil8lHFPIqL6IwOyEI7KN33zzTZGs3RsgAfT5558jAfTs2bPdeRH9lyOA7Sno0mGOHtlDvCidOeWOX5XBoUhkGA0Xv/76q845Gkx0KQSEgBAQAkJACAgBISAEhIAQ2BeB7vmWjz/+GCvKfQER5dciMDvhiHNVh3mTa1EYOjpSRfjFDhxPGzqKOr8rAvi4xmeffYbT7zGDyDbiGCOTN/z++++/+OKLsAfNHCEaKgsBISAEhIAQEAJC4JYIIJJEGImXYHAeYug7WNggd+9sYiAmOr0l2mJKCFyOAKzvcOXYTBi+4fj11183P64HHxyB/5zMf1/tn0x823A4XIZcz5MnT3AMDVN+Wyd66mEROJ9txJYUXrJG4jvEEHl/fBEyrFFZCAgBISAEhIAQEAJC4B4IYNGB4w7IMP7zn/9EMInvPiHniEwETj8hM9iXR/SJntE/RsFYGBELH4yuhU9fnNWbEGAQwLqPaca3MatI/kG1FAJAYHbCEfPQw+KOLylgAtbs+7AK0MA4tCWVo4c6FXePsRmFQBNG9/Lly/it6mU/boDwFJErTkODeASsYFPJ+gbl2f0RqcHlEpQILheBCBACQkAItCGAOAqLDnz723zLG1Elwj+cQPzhhx/aejZPoR9Ea+gzjlcxOmgAJeYRXQoBITAUge75QX0jbqi8bt/57FeqsaWGL8rhPVA//7kcvL/siDheOMVWG/5Fn77Q1r8jD6SiEE+oDX3iC49IGGGGbnhWjzwIAkgXwlgOmcVEko8UcaoR52qLugpLXOrXY+Af8P2B1G/j6Dz/oTLcr1JqcLlMJYLLRSAChIAQEALNCGC7OhVKhX1+++23mY+Ahy1T5fiLPYcti1Hr4VOqFAJCoBkBvMeGt9l8miUs1GZd9BmuZinowf9FAD85tOAfrOLdu3dIPbTJCYkJ9DCUL/zmxnfffYeBYIRtROIpzPRDiVTn+yIA/c/oFRKFGdbyz4bd4gdnMv1MvgWm3PZASKEpL0XwZHweZDipweWClgguF4EIEAJCQAg0I4BIycROmct8PJmnAc9meja3sGLK96a7QkAIzEEASRIkMfhTkDLeOXK58SizTzia6ad4iWNc+BRIsVnYACaEnb2wZkIZdGIvEUPXbhrA2pF2LL4bO4EFDbEUAlCJ1PlEZOVw/ihFLd6CxAssqbumHjn9Rb7kiCOZ5PcWME3qaLCR420upQaXi1IiuFwEIkAICAEh0IxAVRCIUfBuNR5pG672h0BxVkPrnTao9ZQQGIEAXpSOv7gVD4SDLHqlOoZFNTwCs7/hyFPmWkK/i4eewj6Rv5ufbQQBoBOJG6SBqnYM8CDsHHmW/OuxIYMqPwIC0KVUthHsm9+bNoDgc42mJnOZGSXzVPdbMBx+nw3fIuhOgDpcAQGpweVSkAguF4EIEAJCQAicQaD289yIA/FadMOIWLnghc2qB2tpq+pcjYWAEKhFgFx8KdtYC6zaGwRWTzgacouXzW9hF3smGyDdiTkYbxmQNoxucSgSpzgXOWhGsqlm4xDAmj/16UY3KD4Amhodp5OYrSr/eFU23z/VvQB++aPBVQx2J1UdjkNAajAOW7JniYAESs2EgBAQAmsigHMPtYQ1PIIhmG9EGkraBjKd6FIICIFeCOClsWJXZ74dV+xcDR4EgdUTjjjnz2ciIDM+zTdUwHjLAGlHnEDGqwrkQDiYdvLLzeRAarY4Avj4Tl7nMxtNtaf/eP0cBxoSrFVkM7PjOGrV8yAEbqMGSPpj9wi/+IQpAEwNgmtEt7cRwQhw1KcQEAJCYH0E4MbzAeQhC237uA1Pgba9psVDuFQpBG6DAHNIeZHUym0wf0xGVk84MpbgJYcc/FIfd0NiCAlTfGnVU5gvIO2inGMeotvfRSiWf+Ukv9FU9QFvgEl+NnEo7LU73vjF+aH0qPNLELiBGiDPiK9Twaawe4Sjgji3Dl398ssvL8GzYdAbiKCBaz0iBISAELgNAm07sg05SiDW9k2etqduIyAxIgSWQoCxRyUclxLZpsSsnnCsSqDkv213lYRw1IVfyCnneJWYFhm3eNYvnyKsStCD5RVmkdpN8hVOZS6iLXciY3c1wF4R8oxx6Ib9g11yjruL4E7mIF6EgBAQAosj0PZNnranFodC5AmBTRGIo9aYkfzCM26vGiEQI7B6wrFqCbRC9iSGGDX4sCN+mo2cZZFy2mWBesisKs8gUEw4dlRydLXCieDarfXLv9N6Rr56NoXA1mqAXaWM5SLn2PwboCm4RtRvLYIRgKhPISAEhMBeCLT9BnTbPm7bU3pJZS+NErU3RgBf/ilyt9rLo0WC1WBNBJZOOOL10qoTW/hy4poogyoEATitSeYcsUBt+824ZdkXYQwC+Ppbca+pY8IRH4tkqBrdhjQKRwYC3JXNfDRWN+5/XzVAMhEvUOdFUzWR5bsad3dfEYzDRD0LASEgBPZCIP/hnUNe2gLLhqcQwq2wz30IgiqFwKMhwBzqajDzR4NR/DIILJ1wrHqfen2TqMo54vXwLQ7FMEqmNiQCmUNSrgdkBPKxWuYHrA0N+LToIpm7qrP6/NcJDL+6XByBfdWgaLZAvriRsIJ09hXBCuiJBiEgBITACgg0fF2q7cWRhqcaHlkBUtEgBG6JgBKOtxTrmkwtnXBkLMHDun7CEaQi58hnTPCbA547FR4BgaJuFJW8eNLKwYh+8BLoIpDySVIcyVwkSboIdHciY181YBKODUdO5gt3XxHMx0ojCgEhIATWRAAfZao6rg7P3xZZYUXDzxrAClTpg1Fr6oyoekwEmJdvqraiHxNGcc0goIQjg1LPNvjpavJVVhyK0Y9W94R+7b7wEn3xG2pFv4+osfir6NhhZj7bMQ0txKzMpjf4Uqg6TSjzB9pUDfAZhKLZAsyi5c4HPB5xUxHEjKhGCAgBIfDICBR3rz04SAIye2a+vSngWf5LjjxVZhRdCgEh0B0BZiWoDzh2h/1hO1w64cik3r3k2jbo/OMzC8ibFI+qOXowl2NBO5M2jXUVAsx5XuaclPtV9MP9bcSF7969e/PmzVU8psYFSRmLAC+IU9c5kpniQvUnEdhRDRizhQLnv4RwEreOj+8ogo7sqyshIASEwA0QwMkGJruHuQmfrjozPeFZRJVMzvHbb78FVTfAViwIgXsgwISvmaXZPUAQF9MQWDfhyKTePUzbmQSmXk98vtDwNZZ8h7q7JgKM6yfPSeFX0fGDSwg3cSoQL7zg/CAO1SKsxFdBlw34YO8wChO2IhoGCzjqC47WlJqo6ovAdmrAmO1e09N2IuirgepNCAgBIXADBBA1IeozMVXIFyYmBFc42B5WNpTRAwbKvFvttrr1wlYDtnpECIxD4H7h6zis1PN5BJ789ddf53sZ0QOOAeLHmsmekU/Z7nVLnkEkYjRVk5qwaTPkB58+fZonHkHbI/yOEHh0v7ABfs+HwnlIdXdZBHZRgydPnhQx3HF6AlO7iKCIvxoIASEgBB4WAXyuB9vPeGPMR1ZINWIfuvtrYXgfC29lIYvx/v17fGkEIRxeysGZCW0YP6zuifGVEWDCV9jymRPQK7Mv2iYjsG7CEXMh/0o1tte6z52jJcHkmBwNOOeFxqPpUf8XIoCIsHiUFRvIaHYhkRpaCAiBEAGsr5hDxztOTyGbKgsBISAEhIAQEAJCQAjcAwG8y1L8ZdoHOeZyD4Guz8W6r1Tz2UagvF22ETRj06D4+x5OgbBVqA/YrW9LZyhkTrYzqY0zNOhZISAEqhBAJpFpv+P0xPClNkJACAgBISAEhIAQEAJ7IcCsOvf6HNBe+D8gtYsmHJF654Wxr0m8fv2aZJP8YWuyNzVbDQHG9TO/GLMaX6JHCNwYAcZs952ebiw4sSYEhIAQEAJCQAgIgcdEQOHrY8r9Qq4XTTgyluBR23dFh0OOmQ8tewZRwCHHBX9cOKRQ5WYE8L68+7ZOvgedcMzjo7tCYDICzDy17/Q0GUwNJwSEgBAQAkJACAgBITAaAeYtUoWvo6XwUP0r4XixuItf7vP04WPMvqzCnRBgXszEpzT04d47CV287I4AflMF+0BFLhSxFSFSAyEgBISAEBACQkAICIEJCDBvkWrVOUEQDzXEoglHJvXu5bT1F7L4n28DJviNAs+1CrdBgNF2vU99G3GLkXsgwBxvBKdbT0/3kJS4EAJCQAgIASEgBISAEAACTPiqzXKpSl8EVkw4Mql3j8INTIJnQYccvdzvVCBPON6JZfEiBHZHQBHb7hIU/UJACAgBISAEhIAQeCgEFL4+lLgXYXbFhCNjCR4+PlvnH1mtwLPw3XffrUa86DmPAHPCUR9wPI+zehACHRFg5inet3ckTF0JASEgBISAEBACQkAICAGDAH42gFl1Knw1uOnyJAJKOJ4EsMPjvFXjk2F6q7oD4ot1wfxijF6pXkxoIuehEdAHHB9a/GJeCAgBISAEhIAQEAK7IUC+VKefDdhNsKvTu2LCkUm9e1xv8IWsKhZ0yNGL/h4F8gMCH3300T34FRdC4AYIMMcbwWaVb78BLGJBCAgBISAEhIAQEAJCYE0E3r59WySMPwhV7EoNhIBDYLmEI5l/cdTfxiTwa1CkRpILXbI3NbscASa9ruONl4tJBAiBEAHGD99megoZV1kICAEhIASEgBAQAkJgRwQUvu4otRvQvFzCkbEEj/ttVnR8whH5KXx/wSOgwu4IMIfb9QHH3aUs+m+GADNP3WZ6upnsxI4QEAJCQAgIASEgBB4NASQQmK94KXx9NMWYwK8SjhNALg/BJxzRF5OiKg+pFmsgoBOOa8hBVAgBFgFEbPicbrG1IrYiRGogBISAEBACQkAICAEhMAEBZrMcGQl9wHGCLB5tiOUSjkz+xQvpNl/Iqko4VkHksVJhTQSYvSadcFxTdqLqMRFgIjYgc5vp6TGlLK6FgBAQAkJACAgBIXAbBJjwVZvltxH3UoyslXB8zA84QiGqEo6Mv1hKyURMCgHyN8eVuUgBqHohMB8BxgMrYpsvF40oBISAEBACQkAICAEhcIiAwtdDWFQ5AYG1Eo6MJXhQ7rSi++CDDzxfxYJeqS5CtEsDRpRVyehdGBedQmBfBJh56k7T076SEuVCQAgIASEgBISAEBAC+oCjdOBCBJRwvBD8xqGZz4c1dq3H5iLAvB2vn6ieKxONJgRyCChiy6Gje0JACAgBISAEhIAQEAKLIcBslusDjosJ7T7krJVwZPIvHvs7vWf69OlTzxdT+O2335hmarM4Aoz31wccFxeiyHsoBBibxYn1O01PDyVfMSsEhIAQEAJCQAgIgZshwISvejvnZkJfh52FEo4P+wFHaEPVK9Voz/zSyDpKJkpSCDBy1AnHFHqqFwLzEWAiNm0SzJeLRhQCQkAICAEhIASEgBA4RIAJX5VwPIROlecRWCjhyFiCZ/hmJlH7ljSTqPJYqbAmAuQvxugbjmuKT1Q9JgLMPPX5558/JjjiWggIASEgBISAEBACQmApBPQ5oKXE8YDEKOG4hNDfv39fRYcSjlVwrdmY+cUYUP7RRx+tSb+oEgKPhoAitkeTuPgVAkJACAgBISAEhMDWCDCb5fqA49YiXpz4hRKOD/sBx8VVROQNQoBReL1PPQh8dSsEGhBgIjZ8H0ObBA3Y6hEhIASEgBAQAkJACAiB7ggw4evNXh7tjqE6PIPAKgnHR/6AI+RX+0p1bfszKqJnByHAnHDUx+AGga9uhUADAorYGkDTI0JACAgBISAEhIAQEAJXIaDw9SrkNa5D4L8WAYKxBE/q/XLwta9I176C7aG7pICPFYJB5NfwL/6QLQX9LmeK00D4hW6c4kYByTVI9nF+3fVBTjjiF9Xfvn0LA4fondwha0gccsen7iDx1Y6Dff/99999993fqvo/uupVFKTib7R+4qVdjA7dcAR4S4HlOjNx9oKjryBmNegy7mU7NTjkhdkkgFwOn7288h4iOAkj7AtChH3hXzcTuSnJdeuNHba2lInJKZ2U+6DHvTpBi7xGYawwvHHzHTQKngFBzocffjiIGLLbZXXJWR/+BUqwPvw7erYNEUOYiijFCxEShEzRwFMFCTohPnv2LHzwrmWn28AE3tLFISEgDooJEVF3eJfVf0DqlA2FpWaf7iIodghjhCW6VYObpp1HBTIenNubYV8DRG/OfvPgLxu+ZsjeKMPw6M7nrzX+4F4z+mRuwROtQXU3Kl69emV4zF8iU9Nt7DEdQUZfffVVg/PCjAvu3r17N4auVXoFPnkRu7tbq/q3336L4KDIJmx/EXEzZgj9hGJ3VyMg8K9//YuBK8TTGcviSrKdGqSEi0VXCH6q/Ouvv6Z6uKr+NiJoBrDNviDiy+cjOaVmoY97EHtCDe7aeQw4eTx7iZfYUZeGYgWXjtm8avXhhIhHACYeH6djV/UMzQRrfCiClphfrqK2atwd9R+rocUDvCoR5BvDr/JrRkzNt7TBQQYIbFMhq6+HLecFtM5dGMVeGQY5HyjPfyyiQF7jmcIiNHckA5MKw7hvA6fccfSOXdX6Ss9RXEBIBxfZkbahXbkVCOSIP0in+EfGuMV+wgZudATocMTXhsJAA9FALNNMDQC5ZA3mtAKzVy3BXdKOEBMzD2Vwc7eA3iJJ29DKVlODtrVlEfwuDaB+IzzeaiII1WNCGUYBr9hFQOhk8vJGTmmChlQNgRkK02vtTJFSvxH2nmKnQZe6ZJE6TnBwZSnuGurhGRA7pUTD1w/NhzbwdeYRSBw6yfMetoRR9BXQGUbiZxv0XwFeDOOgGkjnzDSNeXkQYZO7HWqA8FShwR6W0WYyy7XD7ZhhkPPxUl4i4Yi5/1D7DysRJXjqb1OonebhnVfjHb6S3xQ9lOxhJcR9be6MwblWfIec9q28cKuqOXRAzHpJ1gyBchv4Z5TTrV3bxk09dYYeRs+r2qymBnBQKdyWqu/o7lYTQZX+nGw8aD6CqiAo7yijFJtySilkLqmHu4Z3HeEoEDyg86FM3UaXumCFGKN7pNolOTVUB/Kdw1t2SaOTCxMoPKSAdXieql53b6P/SwV4XaQDHejiV2HRpDqhGXRvwgxehc8EA2ScHiyliuyZjQdFdKNtSs4nVJIlEo5VZ3x2n9pD9H2Z8QVhsLvORgQcN8THBCtoA9uG+ODuEXDgQfyhgAkANgmOUiBclYfy0skXwEIomnXKgDdPefe7GPFQiAhDIWII+n9E/v49FCATZEye80BMLDKotAtKHLWZxA2UE21qkcx4PHSI4WAmDrHQUkBS0dZWMBYAsqAaZIQYK8CFNZB4rTrF7dcUQUxn9xownjGuUKyHkxFMDHFtUVVgZWjWnXjfoZySh+LyAjSqqA9IhEHroBKY45zHBtl4EGUX3sCfoxOoTaiBYRmPD+I0r0ugEA0QfYXEhGXQDEZqacvYIDoEFM0THGhrjhDAbCbwwJwFHCBEAOJiFSdElFGZedDBhQYNQNUC2709WMuopWfNwQIAPSaQ4CEmsIUMDnjKDAfMM+3P85vXfwyNBhkDX03/QQ8IPg/L5T3kjdEpHpiFJwnXDs5fodJokWuf8QwQtPFysPcVkJxjgGDfQZT/d6gltqkcSEqJ2/AClYBHgoeBWKEneBB/KLgpGNI/XJWgk3E2BUoMkbgEO6h35KHwUM5niYQjpqhYKqkaaE+b4q78VIrZVD1UdgV2QEaKwrAepk5KDc0Ogxj0BstcgeWYBkxyIbOLlOFDY1KH1sCzx0EAvH9q0JSgASC6Sj3Vtx4DGXnB+2MmiEfJSBnT2OEjcSeogRofTnuADtZEmglQNWSbSwQxh6NPqFxWDapmGYPnzMvzMlpWBOdZy/cQr2ZjwcHtZJYlYf9oltcZdMUbfthzviynlMdn5l2463hS80qFyYLUJU8zPDz8/GGfUCffrFdBuuSRTAWrsHFMl4whA8y8Q4BYmX48SdcWGHbgUfMcoZN4wYwIJ2YN/aTQO2wf99BQI/1vAG3CIylj9K4VzrAYDMP3xrH0YeiLlr5nU6h14B3BmWmAGQQ8IOPMsBm0op444tfMMMj5xHJfIuHoNZ4pxDzsXoOZmGE8bJPJ48xBg9mWQXjR5s1TUX5xBprDuxkFVIWiWaQ8YvViGA8v4VvNIgrSR2XYxpRjd+yhmzbzmXgF85YhMryMA2tPMJgNW6bK6N8/4gttZlLUukuMZWU1IGMXL5dLCnkNTOlVWL+yCEI6+5Yx0RhbjsUH+817pEOS8sl9OL3uhmYYyauEnNKh1LpUHrprp1dtuhRSdRhBdZ+1MbmEhnAnXeJjy1SqC2g0OISMxQFqMhIINeGScnE2RAOesDhijzUZNaEqmnLVcDxh8qU8VnNapnbcvT7Agqqm1FiTjWfApe/8sJBPqQ+CJSbb0FZlEUUDzMxlftz87DAIh1S3h/OjJ9UV2pZOGDGGy3VYpXgpyn29nI+HwheuTzhC9kaNMpe7TOceX6ZQhYAD53AbhxnrfBvYpDGkWF5oAKbOjHUYIy67gYxFaRGTGKVBNaAEM8fMSRRjGfYRlDPSN0+FgEzQcDPlF2nG4iSk0JTzBB/qM9g3sREDmm+TD6RgLA2rKd95Q2F9NYCMYBoQNP6w/qn6M/l0I313CYFW9ekaO3qgjSd9JkS2vgga9Cr/CFgGgIfi8JXA+Ywt4Nm89M8LzvMop+ShuLYAnfH6ExZq18MZLg5VF8qceaTqlsmVF3vea4KDUBijhm3GxgsomGdTaEMHQpUw5SLOqW7n1IPxPP2YxRrAwSMG5zBjko9VAOCIlZ186RyN4kcxEjGGg8u2kzSI60xXPnMEH2vU0rTEZcfpm4HiEgPMLLU8IGcWIwzjZJt7ZBiMqhcnBWiFF0RcuM3q8vqEoxFMjHVYg8ak1m7UzMSFIb+p8lWugRFW25wRy+twqlhqEyammawphl+QO6ZJsrfLm5n4lZdRalE3gX3j34E29K2IZGbazvSAGTQOerq4sgyAwHBEEJ+BaEc1yLBjbmVE7710PiwwHY64vLcIYsQOswleHK7QRSjxctqM0mXRIqcUi/iSGmNHXtbFZUMDtXH41yW6M+FTZnoKac57udQUuewEF2ciwOB5UwW/XiUOC10kGMqlV7noMPngLSYpdpIAyjWL458Yt7jDMzXypWfQ6/4sXEc+WIWGeG1pGN14UZi568TUx1qHml4rVobsSwzQ2MIhCKhMuXeGr15t7pFhMICfn3wzPSw7+R6qxPUJx1Rsd2gV52OFQxSurcQcf8hspnI+DlDrfDAKatEAltYRTAwag3BmWupI25muGK86Ym1zhubUs2ZGR1SRahnXg8dYvr5maNRuoh/SoMxTnlRXOMwhxjoMM+mlw3HnhiSSr1g0tTWbqgHJJkIxA+zhZV/vR9Lmm91bBJ5NXyjOmwgtOsbQEG5+2XzeqI17IY3XPGU085GdkleVqkIKz0Mkq3pONTaanFldpHqI602MQepSfkY+RCCeg2ZOcJkgwfhD2MWZbJpBOKUkzvqAgGm/wmUMiPEVaHCSTogj7NPhYCrDBr4MnT85tHncCIjUf/OUJ88VFtR/ki8DzuRLuIj81Ak9OT9TG9/ljB09GyHGl122JBlIrzLAeN8lBuFylwUlKQoLDfrG2PHkBWRQyUgz08a4EdJIzVNGRvdwPtcnHA2s+cuMjPe9VZVydfj0tboidIzDGpQgM7E42B80UBGEjg3ynsWJ+Hzw15HgVFfQw9BgMR9UxQ0mRAi7GipoM81AHCkGTX2e4DhoNgOBqb5JEJCXn6QxnGFhxOWmasBDccmSiScPLW8vghANOJnipDlimsjPgyfzRMZXyCmFEp9WTnn4w3C/I1VGn0/O/jCQcDLldQlshg+a8oITHKa/QynEjPRNKxRnBDQ4JOyqyjiQNsLthY+xIHRbHBqU9A1U5EuvUrN4XGRbjKaZS4i+atUQD+Fq0IlJaxo1MOP6SzRL9dmxvmgF4wzQmKRnPCyAvI7M1nYF3kNiDssjIjrQGcvl5EBG6/jJNy+mBSffBqd9ccKx6IxCzWtgr1bvL2lvvGTIcqo8k87YIGOqxoXjZiHthp7J/oixGImTuyIjyOP7hEmGygBh8c+iJXxx+Lgpxx62qvNMY+PZ+YAjXsYYmkOpmYkHLU/OZIccFc0zJOmwh/OVm6oBz3gR5EHC5Sm8vQg8FDCrov88ma/xY8UFg7Mxfz64jHuWU4oxmVyTWvZA6KMpMZFwKo9GkmGO0vATnHnQqDcuw9lkkQku5i7mIm5DIplqZlK6MVAnJZgat63e+JaY2jEOwo0AACAASURBVF7JDpBnkIGvLrpr0NN3BWH45aWvAK9NwVJPFfPyMJMu2UZHgBmOUTzoXor4jvVGIRc0wAs3SJjouq9/CCXbPcNgZC3nE6I9w9jC8Uw5jgxiU/Q143TOUDXz0kzPntlMYVooA9ryKSFHJIQ4FDHwa9AIo96hQ4/onJR4x2l4BBfo0xhvgxrEkjWCHgGCwb9qMWlYNtTiEnOnQxujmHCnAR9GcCbGypDE9NbQxmDSwOYlalDFaZFCwN5xzVZFGxo/gggcJkVtHy0IhI+xiYU1DfoP1uSUanW+e/vDhYeTbO1GWi1t6B8hjZkv+IVKPFzYVd8JDqspN9w6E5xZFxgXASjOIBlj62uKk8JotfGU5AvFGN4AmO+NuYsOQ5fIlDuG9PKljIwmtEnt33h9gG1CWH0pKVqlH90VqtxjG6lbGGB3QTBYYdAiOBBTW0zFEODaxDrT7I7kfPKwX5xwZLTNO4hmJchDcO1dMOUZJAs+5htKOSwntsOYwu7BSsxUHL6MdkAxDR1rGIljJu444oiuzPIMqtIwSqxOpmbEUsFkZ6p29syzhlpc+vAFhfDuOI0tZkDaRENKc181IBlEMxNDhGINy1ctLx9BBE5YxQUMxDHO0LzCGNMOdcCVoTC+MVkwjkVOicStY7OUWIdqFGKbMDkY6lKVDoQ4mIxbVT9GD0N6XHnBCc6TBBDMbAhsx7nl4uLlwi0orw9FIkesJsgZM9SuBp/peTQFo8O31/+hAZ7Blr80XiiUtS+PsE1mXE8ACqMXsFsY4CUqBJPHuKEsDsujBQSV7phhkPPJu4iLE46HGpaqzHOy6d1Y11Ps+/oJFkj6An+eayj48TpzzriDmDIuyYs1LGCWGjR6r27NMfiqqM7RYBIlIfu+PGKPIZzkahO7jLWCOwPOUINlgvuO0bzRH8PpRmpgGMlcMiFsrSJlhqu99QgiACaM2xxqaF4u8Xzk/ZUrNKzh5ZQ8vJcUMjY+iB6kxlKpRqdFUPi2ocPMaa1f2nSCc0AhojCQjtiw9EIxjtc4AVw2+AHfeZcCCIipCmvCXG2XEX0nRXBCMvrmO+RLvRSuKjCHKhpiRZId4wRCTYvLI5YYns5dDBDW6mmeU7hrhkHOJ68/VyYczW5k7AvCmnFTYx6g0XeLGyAhCK48zlM7ZklfMC0pFi8GLo/kzmhFcRKClOesnJu5MEmuNk0ortuBQ3dVNz6ndqJlwmjTZoKuxi7C1HSH0TuKcKCN1KBK841AQ5Z9eYKUD2ne1xIP2UlVMtnGWltOjcXUe7mnClVnN+SUGMyHtgnXCaFMB03EzIK8TZ/NNl5tJ4yvM20muL5QIodll1gMM61oNjSVAG0sJmdrs719NbxIHiCqclNV5DEa7kVZq6UZSuRLM+DMuWVE4KUcFjpKPGaK0XxPDCKouIcuNQwZixjgoAVCCsa7ZhiM5tcquZlYvYqGBdNmhcm3SnmuTDgyqwiPNaw3pb5b13sG+YKLrgZxTfoCxFLjPLVhLc5MTTAzQ0PHy9TaJlSAKhvuSBvZlfF6bQoJIYYsH5bbes5wYYKA2v7NkuaQ5rCyLQeXof/wVjjiYRkWdPjgycp91aCKccZgByFcpPMRRBD7/1jJ5xiaFweGi2kIayAX37hYkFMqQjS0QSY5UjtBMHQicApVJVWuUiE/7mPqEuIlwzguPSaDCsz6ZdDQxW4Z2kbPWfxBs46pYaMGtfarAK+oWvkGyKAV5Y6AKt/JybsQesqpmvpxx5j2MsBxec9YlDfOMMj5xOI2NVcmHItRe+gdOs5JBoILL2HnIY9keSjBpFBmiiP23ROiyUEgk4uNmRNALaeGheY5m9H27jiEyaOGAwjFWCpkCo2BVS28De3DQQ/LI+xlazXgQTZsHsKLyu6KylBoaNvLEhkG0QaphBTmvn6aoXma4ynJE+MLvO3LKXlgLymkYp6GCYKhn9lpgxa1Oe3H1CWTJ4JAGUGcbGOWl97wwwLvBE4SEz6eSaB72iZAROo5SOqI0mPqf5uvCHWmVznE3yubKdRmgRtoMyOmLts2dYr07GWAg6a5FEqp2dbIaMcMQ6j8DajiEQNC5hKNO7rNlLBQn6HB3apyPv9Z7G5cgx9//JHv/NmzZ3zjXVpWIeCYIs21DYEXL14wJEHDZorj999/N+w8ffrU1OxySW6+ffTRR8ty9Pr165A2cxneypS///77zF1/qy8Ov/32W6hLX3zxhR+IKeDxP//8k2np2iBX8uGHH/Lt21qCquKDVWQXe3MNjNzNJdnJJWpA0uaaMf4Qc39fRSUpNJibS7KTlUXw888/M0Y6x9BCPE2CI7zly//+9799OVOQU8qAM+EWdCxl459++ukIAt6+fct02zD6LXXpjz/+KML1yy+/+DbwxswuhW/fXGBmVawJm/tvexBwMT6TOTbeRoB/ilRg+NJeYdIt9f+qAM/LkS88f/48DLAPH0SO75NPPjm81bGSXCaTzaoI284AR4CQQuzGGQY5n5TQw/rLEo6I80I68mUmvs/3sObdVKSboXacd3jz5g2zRkI89/XXX2co7H4rTtLtqw9hZJwCanHuQiWBMiDISDGSqWeWBN1xMCu9WlNiZOdZnpaUv2rZs68aeBkxBcZF1yoSMy7T5t4iQADHAIsFzMzdLycXZi3NuDj0JqfEqPq4NqERmVHCAwvmVvPlDz/8QD7LKL/p6pa6VJuzg8fulcAy8JpLhjBmdjbdnryE2hQHRXAyYYeMjN8a9DwF0S31vyhNoMGoYgq0XvVYPxr8456xXmBeDogfrK2Zr3uewkc2QA/CYeHeGQaj/LVu7UFWl5clHJmFnNfaWuH5BxcvVCmZ42UQFMj/vnz5koErE6Azj9e2wX5RjNL8FWYt2an2cfI0bsmsZuOn5tSY81BY7beNa7zzYSfMRv3hg6lKkwKoNSXeZSHcmZaUZ2LN7ieCt1aDlHoc1jNCr1Wkw4FqK28vAph/ca2FlBCi2FrozrdnMhqYtpjDWXJK58VxpoeMgWN5fKbnw2eLJ4DcU5hBGB0zQ9xSl4pOIARhzvkpNyJD2AgVCvk15S+//DKOlk0bkDQnOCHz9R1nz1vq/yUBntGZ4iV2B5n1I17CaHBrxdHjBoxtQj+7E/PgBhgLwtfcPsMg5+NlnStkXt4eeqtqmpn5Pv9QrsPOmYnESA6xQthDxzIfHHQclOkqfvUDmsM8uGYbBufRH/M+g4wx27ZP1xnXbJTcX8JAzpBqnjXmhhWdaVC8ZGTniG+DpUjAYYPYQDyAvlD1lY3DUUzlvmpgGMlfGp3xeJrCTHF7gu8tAnInY8LXoDzgpsCkEoqe3CiYnJIBefSlwd/YNZSwOwHM571ABqbI2qENLw+lS05wMEmAUItbc3smHphJD7OZDaCKTqkZEPMgqermqebLR9b/7gFerRTgbYzzjC/HrV5jahl6urv3HQ1wmlAYbwmdmb+6jxdQDTTI+cQ2eFizxwnHfU+0xW7X15BpF9/eWWN42auMbRly433OefiQr/hAJbkWDTtZp8zgvOwJR2xjhudBMKm3vZgTyzQWEDrvu/0YUo7hTL4mJsDU4LASIzs8Ned9JU8eQ1XfE45bq4HHjSkYnTl8BBFbmxUc9kZW3lsEeO2UcREw4Qlfg0pJhLGp4mkjo2BySim0B9XnYzDGtdYSxkzuUIOGD5U8si45KSA67Rsz5IXLqMdMepg3QjBb4TNqeb563TUKedgtkxg6fDCuNMPJl8YQDarBgdniTIehZy7cGHpqNaSI3o4G2B2EQ5Run2GQ8zmUe1x5TcJRH3CEJJi3So3ARngHyOKbb74xAx1eYvTJCzy8LmdmDgRMDbH4ITvzK0m1nwwyj4PRWGZ+jTtH5s5457gNarpHJ2bQWuLN44c0oxL6Oed9JU+AMRBfHxZAVXh5sry1GlTxzgh9hE8uEnljEcA/kLYZb00XcevYgLGpov6YBiTjngvzuK83hUdwSoZl8jLvPMkTK+RYrhkyUPmpDSdB8mnQ1HBGGR5Kl4AJUlfTUmkYjonlGBeRkmZtPaIOJgHa9sNitcS49nnjcm06zp6PrP8zNc0oA/Y+SaUim5n+Gy7J7+R21D0QKQNMSeoRMgxyPinp2/rDc4+jK6sOyl1+XHwQGlYSxPWIFzTIo86gbvL7a2A2nke3VgZmhQxxDNK3892a7ei2N0lJ2++u6qGeQ69q0YDiEQY6730lT39sIzGdfS13azXwuDGFUGdiVF3NtDfUQoJvLAJyGYCsTQjI/LIRQUo98oSFCianlMdqxN2isg36mE9KeUBP88T3yLoE6xskqZTWMbEcpJx6vG89IrGU/zH1zdrVQLAZ+vCyo9QeWf/7BnhVsi66UCf3mfM1E6tDW6rYzDfe1wDbFnF5NMzd0DAPnYCvnKzGHTMMIY8K5IwChJf/EV5MK5NOyilixzlpGoPFgcCUNzOyANCK3dY24PfSpwVPnoU4KG+wZN/bCoX80QanBp9//vkKpMY0wDuHito8YYeuOewwLHdXdUN8A8ixNoYEu3IzJjHaZI3hKybJ1aAZ2WGxmRmxmeVL1KDIXdjAcJrCdkLEFlKFsiHsTiLg56P5sBspMAoMncnQaeQop2QQnnBZ9Orjwh5krPzoCGwg/TOB7l11CeaTcrxh/TgxpZSQieWmJVnI9VSDh0mxX6xH7iAUUKpc7IdscFf9N3ylYEQzEqi+zfhl7MxckverKbhQ39c2NzXACQtqPqKb78NjPWkDxBhpg5uNKYlVtznObzZ5w1dMkqupcj7XvFJtDqCmOHH1t/yAo3knLo+Au8uEOEw/YRu+z2nn4R15eG86fiOD+bBXyN1qZSYIY77xdAlfxmZ5zQmpxel65sWfts7DgUzZIE/GB2EnsTaGd12Z2VmNnzpTY/g67AqTaMcvSW2tBof4pCoNp4fNgO38DzgawtqM5SpLPITRV5K8wH7nw+6JdAUyGsu4O2O8ckoG4QmXGem40eH28f2pEZTg/V/YoFsM4DMC+NH5M4HuXXXJ+LqUICZHpyDDAH5IGLOMPHywqhIvkJIokd61avRUY4akjvgYcciXpuTSt575ZWqMiFzJzO9EMbF6g4akoNvXADuCkAKH9zmTfXjHDIOcT0r6B/XN6c/mB414DmgKqjAnNQ+08oNYqQZcUsXu7JAvtzriuo+e6hALuUM/2LBvkBriqnpGzGeOOQzly8wcmZM7GTLIlFymh7ZbZtyqPRmMSG7k1nbbxkv4lOHrUMFgTeEjJ8tbq0EV74bTQ2wvcUqGsL0sMSMCRpmdFFZwkof6EFdm3rg3/NZ6DzmljC6Rt8gwDJES2eFVze6qS3CwsU2ZGghxPuyGhsPLOW6KTNtNRomhqqNZ3VX/DV+HatY3wONNifmqgCO4o6CL5M2fFhlVBw4LGmAmOCnizDR4kAyDMVIFchnduOCEI7P35R3rYe7J3920gO/s/vnnn1XEm0Vm1bOpxrw7GDH6IVVABkf8Yg2BT8cRgMNHdqkEawypy55wDImHONpOGDFnVEcoW2hucCm1J/5ihQzRcGXs4tZ2G3dSW8MQRsZDtUOj/XZqUMUjg+3l09NtRAD3SP52GQL3M2fBqnQg1RhH0lK3TH3oeTK35JQMOHMumZ8aByU4fAGVI2fwOZSbUUI1u5MuMYeVan8ex0DXcEn+KsWEWA5RMQMReBwRVmWgY6jqOHveVf+ZIGRcgJeRL27xR9Jm6h6DWMdYXQaYUZIHyTDI+WR0wN7KJCMH3aqaZuZsEg7iNNUtb4deWjgWmuqtrZ7fngIN3Uc/pNlsFHjescKs3TQ47P/aSuZjFpM3waoAgQ5gnoZQQGSbPpB7j22d53k5STwT0iGoytMw4q63kUyhrws9iSRAuFANeBHA4WQg9bfaThfyZBy2vKUImKNMDnbMnoewzKyECLwO5AuY1FKEnZSjnFIKWL6+KhaFoNG+rzvlSc23vKUukU4YkVUenO53mQAewVL3ceMOXUiWd0HuLjQkfnxQDTnFdxz9lvoPfBjJXuKRmOWMIx7zVEdBF7uaPC3ua4CjF5uPk2GQ8ylapW9wwY/GMD7Ut/GE3qnAOymHw4jYhfHL40Y30kQAB/fnhR4WQOcNso3gN5VODZnFesYgc6dLJqcwQtXPYxjKKFWev+whw/rVzGcLNWDi6dER23m9TfWwmgjIn4ZwpreCPjPq4ajNJBxT0iHrU44orJdTyoPJTMohnq4Mw4cFYUF1yX5DnqO2uzGPcc18XSKtbL5DYPLUEzYgyQAAopwcVjFmtVSsG2t7XDNf/0n5ztd/OBl+/Th5gzAWXFzTS5SkgEDAggaIKaxtsiCf4jVkAjgrZxhi/YxremksKTs0I3W71vn8V8zb0Bp8J5vvn1dZvs/LW5Jf6w/p7H4iHTQwrzw4GpjoKqSWL4MMvGObec0WPnH3N6k9Ggzgt1R4jwDzQ0ndVd2P3lwg358aZyYpypmXR6BR81/0ThHs6rdQAwbb+RLPA8vfXU0E5MvUYHARfS7+2Agvi7aWckptuJmn2l56xStUsCBnREg+wg+gH/w784cRDCNnLrfWJSxW509wi8wOvNucPFUtgg9pFFvr/yUTIhBjljMOf2Z3k5RUsdlkUcoAUxJRhiGFjKmfrLFm9Mwl48MbnM/shCPDhkdh8jTpxx1ayOTXUuN2z8JU0dB9woCNQQ0Qr+eXbdiUGPQDkSmch9bj3HWx/7b1T7HbFRq8efOGIaO7qjOD5tswLuuRlz159MzdXdSAEfqm09NqIsCn8fj5aBH/wDhzp/nkVwKNmRQvGf2UUyrCeN6Ew+QjhkMIjkkc/+LDgvMTYUV+DxtIlw5hSVUuskSE22QE57joHsOnwHH1TDbqvOnlaeDvMjDKl4Z48ok24Nb2tfdwOL48U5QywIxc+IgOnXT3ThtlGGZqbEZe8S2GsBYfzp+x7NKyikSc6uwy6FKdxKLN14x4Jys/orl7Hj28eYQjwVgrYvoxnR9eomXtSd3zRA7tAewccmoqb/OKVgwmY/hoEz94eQ1Wj0ZM8SU0djKdpEat5kK3UAMS202tdTURMO/feYtbZF4gJzKQPeiHIOWUevlbxhy8+lUVoCTQ7dU8cIzb1ro0/10zxl9B9DHOfWuqtl76Dp3vjXwXL9/JzLtb6/9890JGR85VTg6MZ4pyawMc/TmgqonyvLHvm2GYqbE8zqSNNzifpU84Xv5jlFVmwzQmT5eEXfG/BRY+lSmTO7SuByYcx092OgXFbj8K+BdHF8O/DDHmFobDCm3mnpghYNAleSLmfow7PKEhzIYJE8oPElCm2zW36xk8wdRSLnQXNWCwRcS2o7UuKAJ+MxyzwyKnxjC7ZTzGhFtySr1AxosUg14sgJLgKJA7DYTVKWa3NT3G1rrEBKi9VMX1416lz/c5gaoqt5mntu9dZvacgA/P1Nb6Pz/AQ4qfx7b74bX80DNFKQNMyUIZhhQycf1MjY1HT9UwPhzPNjifqQlHvNif4jCuZ1K/8VOL1/BOyjGCOLX7EotUJkcAGj958mQ0qtgQBqeYnNaMyM+zz7iVWyq8g45Re2RwGvzXedHkeyDnzvkBNBP2raZRu6gB4yHnSzyvqOTd1UQA+8IGFUn85NVLiqqqMGbEK9VySinRNNTjw4uwZcbkGzr3j8Du8AcFxr/dIzo/SkNhWV1i9mgRN04GExs2zGbD6Nmh6svmk90mY0qj8eENYVn9XzbAgwfj4Z0Z0s8UpQwwowOMB/CPo/HDZhhmaqwHnCmMcz5TE45VirjOnMRIiGmDjz4wiaewK2y/h5ddyswObZeBip1AxO5v06+tFxn0DZjoedA5C0/DhQUmRql6Q2EaL4zLQl5v8rIH7DOE4Tti04BiBtpFDRhs4bgYlldrs5oI3PkvEqVFMGecuecIORFf7lVg9FNOiUcb4TXExCe++Z5NS4Re+MM7HC9evDC3rrrcWpfmOwRmJQZRPn/+fKhAGTfuCZgcBjBrnPmC82iYwtb6P1mygK5qDTtZyowoe21RyACNHYWXmOPCywvL0ED3t2aGgdHYmwVySjjOM4cqJwWyRhxvJHdoR4CCI2zIqcHjw4RQWNMFjGAcfTJBGGAZNPq13eJAEHMoYN+EI6a0yQgDUmZ5PPloQx6EXdSA9JDzhZ6Hl7m7mgjI97sda5g4Fjn/zjhzL44R0xwTp87Xzx2dkhMTtouQSPrss8+81IYWXr58CQlWnZEZR8+augR+GSubr+TMWno0VbVuc+ZuKHNmBwuBEV6xzUbW1P9lfSmj/14Qk+PPaaK8gQGOC6XI+NkrScfCdhmGaRpbBfJQ57NuwnHmYewqeTQ3rk04jvikHblD63iEATNvhKGZa4/G7hHz7zprxWbZnXyQybjd9YQjo/ZIto6bAs/Ibs1lD2PFqxndLmrABAHwb2uqa17VVxMBA7XnaPLqxY8bF3iyYYPx4+dr5JTOY2h6QLQJpzrtxBDW7ci5ILI3ZMy/XFOXmLwVsBqd2ovFwdj+aE/FzP6e8tHE+IFcgcFnvtQMkeHlmvrPiPiSAI+Rr4d3mjt1I04TJSMdD8KjGWAVOC5R4LFKFdDM3bpZhmGaxqaAPaxnJNjsfOYlHKuiq/ud9sLPxTCHkrwG4GXqEWtaJvPlaYDm3S/t67mbViA1f51d377IMGmONY83ksue+TbC7DMvFdZDo3ZRAyakXg1b0mBXEwET2XjWFsG8agN/RMJRTsmrRN8CXoPFy/JQs6o4rZkGLDYuzzkuq0uME4ZxzTy7B0GTh1JHeyoGHK+Wk5M+DG2j8fG8FwvL6v+yAR4jXwf7ZPMkRdlF93gQAMWjGaAyDEW34xqQGnuz1eV/kuicb1ZlpV38wnmaO/ZQ9bEqOOsvv/yy4+i+Kyan7hvf9cydZ3BOgfnm14il6Rzu8qOQMfrkWTlPs7/LuKz5WyP4jA4zqU/eWfWgHRY2UgNG6DtOTwuKgIHaq9P8wMsPHRYYZ+7bj3AODGgjxvVMHRZ2dEoxI8gAwrVOs24EY9dq9Zq6BLkwhE0Tk9cTZsMGgdyIgwKeBhIc337mNjY2Y5j1xXzBeTRMgVEz+VIPGnlywrWfHH8youyVA2XG8qA9mgEyHsCD88gZBkaL7ud8lHD0yj+wgMUekyPwFOCz4r7ct8Cvl3p5577079gb44Lne5Y5SDIxOgLQyUcVSN6ZKWF+9MxAincQrl3KGoQZmldQA/L82nyhGzwbLlcTAVYv/FGydQBnfIKXzgiyGQJGjOuZOiww2rWaUzpkBDMRjh68e/duzhYgpDloa/mQO1O5pi6BSCZkmq/kDFyj39VAZp93m5OTPsziAk5gdELWKHnmkhHofDVb1pcycHm0J+eSGNq6iFIG6EV8WGCcgHvwwTMM0zT2UEypytHOZ9GE41Kr5ZRs+PrXr1/zjeEWx7HPByt3TYHxgujVknHBk6fnXqzl+8HczHjV0TF6nsjM3TWXPczrNkudGN1IDRh1XWrJlNHe8NaCImCg9iysMxlVkT1iHpdT8loxrgDBwWTwyv8ExcO7LxhrHC+ZntfUJfIgVZf0QQYcc4s8IT46x1flfyZHlUxkMllqRojmck39Z2C8JMCr0r3Jgp4myioQHtAAlWEwTiZ1OU1jUwQc1o92PpMSjmQM4SCYEOQdYj2ocp3jjVVSmDxhDAJ/hW4Zz3IznXewk7sl+HjWCmIyNKz5iQ0sTZmz0qOXPQar/OVGasBEkzs6xgVFwKix16tFMCffGXRkj6BZTsmrxIQCJiaETL/++it+vm/oBH1J+mBNXYJYGSc8/3QM88FZUDX6+B4DjjeNES7Idx4XGNomp2BiIn3Nmvq/coDHnJxw8GJTduZLS6Qou5gDo+Rex7qM6HsrFhjahpKkDENRRq4BqbEjdqwzFE5wPpMSjowleCCGmoQfZVqh6ngjQttxIUvVGm+dyGCapEYMRB5euCXao3dLRsjL98m4rKGrUE9JWCAzR5MnqpDCuLyRGjBC33F6WlAE/OoFGrWIPjPq4fV/hJ4wBMgpeRF0KSAe+/rrr7GUev/+PV61HpF8xJYkeYCuC0eukzV1CbQxhI0wrjy2jAud8K4Gs3vtGZn8/ThmfTFfcB4NU2DUTL40BI0/vDZZyowoe21RyABDlTBlxgP4R2655vXc5QuMxt7S+Uz6lWoGXy+hyd7KjzuigB+n5o0QGobQdgQZrk9EzHznM4MVnqrtWjLz0+T9wDkYYg+H0fwJMXobv4zLmu+pmGXPJedlUiBvpAZ3/YDjmiJgHKNTqvmBV0qZmVNO/tkRzkFOycM7v4AzO0h8+9w3zAo6DIkgdc4vxVNkYydp8kn/NXUJ+CxIGJkOnvBiARNTOR2b7DYZqYGwdZYVDMEjfHjKA7j6ZQM88uSE42JyLmmmKLc2wNGfA1KGIW/d/u5MjfWDFgsTnM+KJxx9SFcEaP0GVccbq9YzQ3mfHKwM5eXazpmDPJOn5zmAMGfxsOu4TgBqYGESIpPjUZyyYcKdCcseg1XmciM1YIKA0RFbBsnmWwuKYOXVSwZnRkPc44M8m5xSRjqTbyFMxe+9IO2IjQq8do3gDY4X/qGNDKgW+ml7tu2pBXUJjJAv5U2eeZnIfML71FUaMjmqZHzjZKnl7WJB/V85wGPg8oBPFjRDWxeSZIBexCcLD55hmKaxvJjmOJ8ZCUcyhnDQ3EkREY/yW9/4ZepxL1M7bHliEDzxmqqWGQQYz3InnfdQMLslyx5vxDLSM5IpTN4aYZY9WPFOpiqDD25tpAbbLZnyyPu7C4qAyZt7+hdxjwhj+Al0hGeTU/IqsVoBkRvOJ+IcHFakeO26bcuH2RjoxfiaugTuGCeM6HTmF+JA1SIulNm99hoy2W0yguuS9PEMnimsqf8rB3hVU/bMYwSkKLuYgwwwb3R8gPTIGQZSYyev4+Y4nxkJR2Yq8nq8zpzk9N9WswAAIABJREFUSWor4BAHfn+QfBYR6osXL8jGzc34A8+Td0ebOVr/QWaKuh/a+JIAI5oRy3Jm3GIbxmV1iWCKlIQNmGXPUu9T76UGjNC3m57WFAEfmEL/F3GPTEDmrXWEZ2P0U07Ji+CqAtYJyDzizGOtDlQp2Enu1tQlMMUQNtkJ7/g+NZCciRLy7ExCaiZJeQNh1Ey+NMSQXzxOziUxouz1Ygqj5B60mdq+iAHySrJIUOeFNbPAaOxdnY8SjqM0jV/5wxvO2dzml3mT54xRMri6X0wDDObznctoYBh9xnw8+ZwCzzUzJcyMJ0D5nBPvPERMy43UYJGIjUG1qs2aIuADUzA787hEBlsGSfc4tg9HeDY5pYx0VruFM4/I9WO7kQ+lmJcherG5oC451pgN2skzL2P4kPLo95OADxNMeg2ZQI8fi1EnNF7Ek4MShuDJarZjgOcVICxMxm2mKLc2wF5Z11DWpszjw0+LZogbXM7UWBKuac5nuYTjPTLfiDX58BH6N2J9QqraYbP7pcAO2RxdyUTPoGFmaDiaZfSPs72M8tceAJlAuR+CoX9yXMWcf1nqfeq91IAJAiZEbF4DuxT2EsEhy4sEppe/Tw1w5JQONWTlSmRYYIP8G9bY9pjDzoK6BMaBFbNknTnzQiLM1DAnmOH3aWZCBMExEE0mKW9HC+r/4gEeY5gO88mLx5milAHmzYq/O1lJeMImtJypsSQ705zP8IQjInWSZzSDFq6WeuOJ9y0RNr18+dJf5gv4dOO0fT8smPPE+Ls3S4F5viYXGM9yP8/LnAiAICb/KCcv+jU/scGgyp+q5tFobskQvI4abLdkYuSyrAj41csiCUcmIHMSgT8f8fEdOSVG4ddsg3dyyWwLv6A9w+maugSOGCcMhzBzjUAaPp9TPiM43m1OjioZwZEmcAYf8tk19Z+ZrC8M8HjXNPPMECnKXronA8ybmDIMeXxwl9TYETFkhrZpzmd4wpGZijwQvfyC7/CSAj8rYF90wqcba0HgvUZtz4/WnjnhOHN6noM/47zmnAho45dxWZMDesxSTKyzFKp7qQEj9O2mp2VFwK9eJhtaymMwSLpnv/rqq1QnZ+oZ/ZyM1Y5O6YwIzjyLvBWTOmec/Bky3LML6hJP2GQnzBg+7G7ODj3vNmeitN3XSBbU/zv50mkHaOA0GFF2fDFFBnh+9kEPj5xhYDT2xoGcEo5dLOj/d4JfpmbOteEBxATkF/3/f+/nSk+fPmU6YCJjph+1YTRhsnMZLZShkRM6f/L3H2KacW+fMVPCzIAeImOWPTDbtlAPLsuh2nHzYy81uGrJ9PXXXzvkR+xnriwCciaC5q8wGeGEGpkJgjMfIUrgIKd0ZuaCLcC5wT0iMYR/UZ4ceuFQ3qtXr4oszFmJLahLDpnVCBv6SQpMOtBG+H/8S74HRnohgDnTbTJSA0kNwQkeAT6wHfJ3e4r2taaagartArwU1HM8mB+d0b2Osfq+BtiWda01QDKum+mdvKosUpissQzXU53PX4P/GIZ9G2wgDCZnbPfv3r3zvOQLMLmxpBz1Tr4eAgd99LTqqhHI64C7i1OQ1f0u/ADzbhEmvzYOwuQsvkXQ1knxKUZqsPRiPx0bMCThaFXDiGbPtpcH3ksNGMfYrLQpoRjku/uBlUUA42VUGm0mG9qhsPgVyzhqGbjGjX4IC0PS5U4JmISzRkgzLLq70R0C5SsxYkhAXPYthxbiceOayboEfvG73jEZcU2vGYpBmMkRg8I2ksLO4asZehiX7hBjeuvVhnmvAjZYO1w4RzQ8nhkuVqq4ZrL+xwTENdf6UkbKoLmvpDJCdLdilOKajiuFfQ2Q9DAh4A0GyATSENAjZxhi/Yxrbux8xp5wJDfuHOJwVTM/zhKL+WQNtkPJl6ldpHtyuIbHyY0FslkDAQ/1CKn8DRu/K8P49u3bInlk7GL6MccNyM0000nxEmdhim3QYOaL8OT2Ph8MhQya3a1eHngvNbhk1/H169ehILp73ZVFwBtvd1hCzJky3A6jHugKYfSg441ySoyk4jY4QfzZZ5+l3jPAcRW4cXKajjtvqCHjw4ae+UcW1CVHPGNl8Aa9ZigGMTM5Hj4Cq28jKeyc94eHNJjKyT6TERy/Z+N5CeevjvgsqP9bBHjFzRInuJmBMSnKBt3zSthWeFgDJBknm7WBv/JTpMbONKLJzmdswpGZirx+zPcLfujzBbwfgdCWPHENWNpilJN0knPGyVH0uEOA+YDjzTwv6bzaEo5hgA6EsT8xQtMYlwWpzbRfw/gh10Cj7TNSYee9tHE7NWBMte/0hPkiRL77ZtviIuilaYe20LcyFFO+5/BEQL5l7V05pVrE0B5fijA5/cNO2iajw66Klfk5a45RLKhLDjeGsDyARfyrGmBxyMTzbfpjOif5IvNuZG9VaKQaj/saSagPHSffsNsUUwrwYmRI7zRzjcmIEvS0BcYxAqjZ1wAbclghvKQBzpT+oYAWrwwhTZF6b+ejhGNK7nX1MMjff/+deQaL26sOtZGeV16DkWOxTepgRfjgzNAwHHdQmVmcg2VSDw2R4Y43nHJbJ6bP+JKZEsjZN+68oQYBPUNS27IHp7dCr9V2RjJmajs1YEy1r9DNT4swmZEY50zN4iIgVy9gkAzxM1CcvMUgiSHwguQgj4TOGQ/QVz/zoK3vlJBw/+abb/JcuLuwfbhBpuX5Nnm17+V+83Supkue2tUIIw3/+fPnngW+EAYzeIo8+kpG5nk144lkWpIvUdYe/Tbnjjs6t9XUbH1f6tSAnIjJZoxqFdvMF+WmBgiya3MObQZIhkAkjEUF2K7BfI3NQzTf+YxNODInRzwiDTl4/+y1BcymzJIVZnZhttFBdLMM17Vyz4/OKP++Oh/zPtR5Yf4bkRqLuWAMuWP4GxNgashlD7liMZ2bZU8XvrZTAxNaGYjcJVw3GUsdPm4qAVGYDUHnbatW062/XF8E/AFhvqVnv2MB7+Qyp5wgQbTsOK7pSk7JAFK8rNqAYeAtjsg0yK/Gu7jfIhkMs3MoCUmFE2YMbSZhZnIMqfXlKjXzT6EQ5ukQk5Nejswk5tUsJON8mVlCNyw6QnxAZG26JMPXavq/S4BHChFTYQb8jrcQ5MwX5aYG2LDMbDZAUk86asJGXc3X2Dw4853PwIQjGUM4RGDJ5KSbR3D+XWQbmUkXjhjNOk6cbZwyroeJ/NpG7/UU3pYC7OQHEXoNWtsP41zu5J2HOi8z/w1aeJAaNWj0QwVjUAU9bc7ToFp7DKGZYDzYliE1BHcRBOO9uwzk4TIybV61+g5NwfRv7vrLa0WwvuvDksYcRPXQmYJRS3P35KWcUi2A+AXqqhjG/HxT7XC92ndxv3liFtQlRzDjhBFCd9z1yQM19JMUZmXETy5kvmNa0gcYMoJjFh1GHGG3HWeKBfWfmaxXCPBI05uW7CbnXN64jAYeXm5qgA0gNBsgY+xVs/OhIEZXjsgwyPn8j9TCnyXqWyaDdac6WHT1HX1Ob6QlIwLAb/DNISk/CuOmG37QKj9o37vhm0eLoBozuOBPLsZE9q1hJmPYS9ugYeewprZOik+FPxyZmtJASbGfXg1ILYJRN4xoOu/lgUNJpTBcSg1Cf5IiuOMPHUJSZkHY9iOnGYlvIQLG1iCO7uBkcDO3SArRzDzY95IhQ04pxLw2Q9HmP8MRyXIm+gLNZCdnmq2mS54XJpCeGZcyk0JzHGKkwAexZGZ8mj4zL/HAh9fSY9js6GAN8ofTvXypt0pTYPzqtB/YZYKcZgs1jPtLo5mH+tOg8L7/2gJpgGhW1bNhs8oAM3Och2umJ69i3DUOnT/vnIsDyfkAooEnHMMcuVe1VIEJOFLPXlKP4w84rsjwCK8Hgyc3iEbzwuAcvrs6mp7a/rHzEL7qwuBfO0SX9szxRihG28G0LhT27cR8DTDVedthLpwICHWyrZMUSWE9o06MBYV9nikzu9/ov+2FXNN5F1R3VIPJQjfHrxCF9HUCu4iAtCMT+56xpqpnMb+Hr72nnsUabOjL1Bh3sn6mOPX1xm/4elO4yimRr9qF1DJr17B9czmcxUwn3b/iavp3l6vpkidyNcLCINMTaQrNM2ZoQXAg/NIAMwWjqwgsDamDLkNGMkOQrt73YJSh9nHfT1wwPccNUNNxuMP+w0oSwKt8aUgqicycw2sIojK+1JPdXZSbGmDti5XGTKpgZBozsvNCnFwYl2EwqB7yxaB3+GBD5TXOp5iXbW5QNe1hXdE80PwHkUAkuUN80DFH3oXT4j4VWOsyUPdO4p8BXVZtmN0MOJfuEF3VYSyaQw/YRp6J7McZ1CHNprJ2u76NZfcUs7po3i0MPRgGOkOnf3Y7NWDyWX39YQh7356dFDYSgbGsw8vazXmviicLxucc0obKcb7I058aOqyXU/Jw4YhNiEyxPMIGPTGmkAq9ptFQRAMNZuqSw4cU2QRbc/Qwh3QAVBs9pnO4a6Mk+cvw9E1KmtNOmYVzWYqYhtDC8JgHpOpuisiwfqb+7xXgMXZaq89V4nONmZjNCXQEMUY5Q83x5aUMsGGZaXislVFqmvP4TJvvaimPg+eOGQbPfqZwe+cz6oSj+UxJBmLcgtvte8ojP9zJu/i8C75TwOzkwG5x3oTfwDxJGPl48dNdDGvkWB2b4QsIL1++DDvEO/vLqg1zwrHol0NmFy8zuzfkGj7mNNyKAWiDDGq1T2zgqA6zE9iGKpgNzbytk1hS26kBgzDzVZoYisMabJ+GsI841rSRCExce4gYI6DDB89UwjpCn5PqCuuKQb7Ijyin5KEgC7UK08v1MeSlooIRfiCmZzVd8hQyLgtr1NG2VkVPcxxiHMuLFy/8uEyBOQITTjFMn21tzFyW6qQhyg31geE3NbSpX03/twvwmI/MTtC94gLWy72j8lT1OQEE0LOsARYFNAcfLzKyAP8wLsMg5/O/UqjNAZPt41RxRuqI+chuL2/GnFxznKLl5dQeEsBsEF11ruSQYFTGe2tYrKYar1DP7P3O3M0YjUnGuv2tNqUynmTEpqUDhzHtmVtz5iiEhzEsNNNjQrFe+3ghbanyUmrAgNzLk+NETIhJs+zythwOkSovIgIGfOwq5fntfhe2wHjvcY4o5EhOKUSDKVd9OhyC7uX6irSZiSy0zTk0rKZLHjEmJzUz3mPoafNLZgpoWPiYHkIt8uUJrikOyP3oplBLDOamsIfax71SxYXV9J+Z/pqDhEEBXnGPcLSdZrxoqDYoN0MXa05Ys50B1h63PG+AmM6MLOLLthA0FETfcuzQ+mqynI+T16gfjSk6plAF4Xn7as+I3mAhzAF4x9fiHJnZKJSFK7eFUyNgR5+xL2h4TWMQbYfdMg4XOGPqOnx8u0qG3+bpPzS65k4YSJllRsMKgRn6sA2zcsY0dvhsvtLETL2Y2lENGJBrI7YU+Mbr9uo2HG47EcCi49knrAFoIYMTykzo0mZ3DcTLKdWCxli0V7CZcVo4kXkCUOjlfotAraZLnuAQjVS5Y+LJj5sqpGgI6+FpU49n6iHrsJO2CLDoM0d7J5BdpMGzWZtZMCvzNpwPRbCa/jOeqk2UgwI8oGqyUV7KvgCQD8HvUhmvBP24caFvwiikv6j8bVILh8iXqwyw1oK6GKCJdWPpQPnzPM68G+tV9wyDnI8T6KiEY9EmQxWsNYmZuujGYuYGxxE0tXaKnc9ObGChOFAe56xrmY1JhWq1BWq1Qze3j2k28LrL5v5Xe7AYhYDftjnYbAIPXXUcyshUzlygmonfUOIu21yNSan0cr87qgHj2NtANkZqNHmQg91OBIySGySHXjIHKAbJ7pCvQ6s3lXJKIXSMRTsAh84mIUkoZ0KCXu7XjBhfGrU5vJypS47CDDIhhTNDvnDcw3JbVgWCDntrdiNFn9ncc6wzcQ24SKXOQ+58Oe4hXxOuHNtwTvXvScoUZup/UY6gsy32gAKEPPb1MEXpp/A/Wc/ENiHX49x7UXAywKJXHwpRlabFpI7IMISamSo/gvMZknCscg3dc8lV2lZsDF6Y5LTToWmb1UWyiw3yTMHkij1MaBAv/0b4gu6MMGuevrFUdxaqOoSjTPlQX9/mTMPgZqhOxrOOpzws9A3d8iCbqDEkw5fzPRzeHbf7vaMaxB7GY+sL59e6UBtor+8Q5UGKtJ0IgIOHJVVoW3QdKn++knECM09cMvQAtEG6dIjV+k6JMQEYILA9ZHBQZSrcGrcqNowsqEuOwuLqHRo+dOo3QDEeCTSbp5hLw2nztFKkcOiSKqXJh967VnBGSxFIM8AybUzPh9TKlzJIFh3sCNcKY4EupaR2WN9sX0UQNjJAIFNkJ2xgzOSMAeYdRa1nCInsWI7jfxDWXXMMqofqispHCOTq1JGUtJlZU/i6+mWTdFA7Jrx2XEBNR/hZEvCGZkUbwLzS0G3HR8zrJ8B5hC/oSLDvilGbZdXec8EXiiEIZNfgTE23Zya/Ii+Myxoax8cUFrWoLWdtuu04uRp5Ocdo/l1NDYpusE11jTRN7DXOte4oguL2TNvy3oigeAlDMLoaX8J2iv10bCCn1ABmXo4IIaBvDV6ogRL/SErD2xy477aqsKAuOfqNb4yNDjUz7Q66cUhDWNngwI1anuTITOIhba48SMOL4xpKakMmE/N35GJB/S+C2eYfTLcdAzzvcMJzAEbiuOy+tAEL8NvxQJkatPfUjigYkGNKOqpuSH9xXENJLQ4dDbAYWjd40RCK82XDLKADXCPsRc7HC2tIwjHvj4xJXK52HgtfgLOIddGQHV7CCwzyL56kEYX8dxZmHuUw3AHMOAyFUo3wBWboLpeM/i+o9s28F6cWAFLbOXQgDDJqJ87a4WJ9Cw3clbsHUnkii7NUAz1GUg09ZGg2nccALqgGzGH8DMvMLSPHoX51RxEAw9DSY7UZbfsggFnSYJZnxN2xjZxSG5hm/sUpBtgF/i4J0lIeBlo9k54FdckJN7b3uGbaOVCSpAbBmWD7ZCibUioP3Yjw0kxkUOCiUlXN+EDV049C34mySCpG7BsOFX2XwTPk3ZUb6IGXC/tp6KFINhqYUcIRXZnphGwDVc+HB/HoqBk9WcsAGfEZp2ck1dfAGXp8G7ia2CHAWZ10y75/U4jHMlDgcpCpGkr85VXOp3/CETKL0czUNEzeHrXuBRBflETIC1zhiKm9O1+HHRYlNcj8DonxlcAzRNiVL/RNnjCyYMKmmBdXcwm2JAu1zYqK1CA++N8QOoQ4tVRVtQ/HSpUnW3rqXIwnDw2qeETjcCnefcW7qRp4PFOFWpDD9sabdcc8HAvlTUVQXMAMzTgAtOKSZnI46MSaUsiwXk7JmAAuzXtSl8jOUxW63FBwo2c0T4ArhEOnypN1CYQV1+2OVFioYWfoZdEb1I5uZgEsMWp7iNvnF7HddT5eFkF2xtBivQKRMeWpGhPw9NXGmLa4pu+IKTZ9veE3pme1AM9TjkL+qF2v+doYDiDK57A8hr0ICFk2ZRmgASS+LIajkx27ozBWKqdXMf29arxaZgoP4nz6JxxNpiADMW5V7YD1Ev9hP5A36cs8R13ihkNiplXm57yGPNEZypGqO5zG9sKZjKHPALXgs94oDgu1+40Gw9rHa/Exwx2ygMrJWyPdszBmzTBihktB5+pr5WjkUvs4qQboNk92s9wN/RgFNSRVzc3yvNRiaFiofZznIh82IAXAd1XVEgwW8wsTVi8xzQb5lFiblTMekanZwikBEwPX5OyeRzIVUk7WqDV1CSjl408nxHG278VkCimptdEDbQw9TK8lT1GmHT1D7JwxOkCLDc3YXRWzIUp9hV7EypHdETGjUYeXW/jSQ8qd6EN5Gbl3EZ+JVzEE9LAImqNkQiarqFQd1WlfA8x7+EfIMBT15KGcT+eEI+kOvHuCIaU82px6aENszJ68VAGPdPQmczhNjZKPrqZF6inHNCItkoKiS32KkVCXJvvZLnzlO8lrUZWZw7LCUAbl0bbGiKwqdM5jxd8NdSYuV9mm8cyDMkc7qgEW/zG2YU1b8BrHGXNc2Y4icBYx+cgABoVEQkHHZTgfyJE32I4t5ZTOgGkWqxMmkZjalCXO30BdVpeKmz0wyUFTVSwvX5OfEWojAePWOvqT/MoFQvccnSnEMgoDj5SSO18KuyOHNpj3tZFl9T+eccKaEOcijHMCvJCMOMIJiT9jtgj4jdWgZ7eIMI49HNGXea0L2WkoywAZ0PIuokrJmeFSbVJOYHRYnhrXqysKtXNKiseq+pCAuFwlF9759Ew4mjkj5iGu6TuvkHDDnUHJ4CzgmGKS8jUwnrb1J0nb/GZAA+qe4nqC74YsDgnYFOo4Poux7RULzteW1Ih5r+pihdSzpt6EGqPnA4zOiKyKBcNR82WeMB4ZuKxQCWHUg3K4O6oBoMhPBA1LRDMBA/xpJr+jCJyBFAXBKzxjcfnVAkQGRzTITBjy8rbvzFlOKYOkCSpwOU2a8LdmdO9+L4l4l9WlvON1oGFZkZHyiFtmuvSycwVIlh/UOJnu0k+pGUg9P8vDXkwwhm6NE45nOgMXgxUGMk/1NdVl9T9PmIE6g6TR2POiz4wV3gKFRnDhJU9/2OdhAOPDp1ghwxFdGaiGHQ4tywCL8MKW8ygVezjZAHp4SMCcDEPexp3GPk4gdzbhCE8HcWIeZUKH2DVAD9DDSX0qPo4hMC/CZ0H2h5oXExbXQDvRSXGsHRsAn4z4wPggphBKHooDxLTNVYPorOr2kCOjTvdTpDhkDFnmVch45zmhQ0b5PReXKGQ+midXYhCNYXAcL5uqwWGM2yx6wOufdYWZ8cSmInA+Nj8TAcyG5G/svdFJ0Uv7FU78+JwaY7NGo9zlOEPO8LiLU4IuGdAA6YSZN7PvTnrsDPhtt9bUpVhARl7uEg6tjeszTyFiOSTGVZI9m2kFPod8kG+Wx/BM+ARLidXm0HzyOSDGY5uor7vvjRmJhStfymtd2DKOdkJsq0SJrmJJoSbUurDzVHmmm5UBhsqQKgOlWLJefPzyMNV/qh6acBjpgZhp9p5h3CMwjZgQKJiVJyAukEZUu7pMJhyhInAWmAnwB4UI/zDBQIoMjjEbhzXoCh2i23CUM2V0hb9DVTskIF+J5SLQCEV1v3LeI0AHOrKMEMRs/Ib449YlIWYvBkNeUuVeYy3VD3YdUvzCGIukQugw+bAH5qlit8UGGDccNFW+SicNJiF5zHGJOLdSFQIW0YsbbKoGmemsyvuhcSgjlBkxxTCeqdlUBI7l/EwEPM8EZ7DizNTjBAe3c/l0L6d0Rv/9s1AVY4y4hIUOcuZwtlCeeETUwL2Ey2ZP4YTCsrp0KB2DHmL4CRDFQ0CUhpLwktEf42egAIO8Sn7d2OAtwV08i4F+YBIDhZo8VsXpDyvbENvuEl9W/x2Y2wV4sQ7kNRC6lNd8CAhB6eFqHe40tLX8QF6L8sPF9J+syVN1uQEWA/7RBujghVB6xdhFecEjGffrdQOFmRkGOR8jrOOEI5QjlNBjluEBySyvwXTTSwj90Ok76ePWST+Ox1Pzih8iFdPsAmk+9nJszsmjzUcMvjUzo+SVJ9Y96FsYaoxjJx8uXC6yjEYBojws8YoOwV/+kfN3b6kGjCpCkWL/WVxunQc87mFTEXhGYm/gzND/24AqMMHs43tIFYrRuSdyaEFOqRe88J+HsxJUKD8lVREAeWUSB7jFOJCqEfnGy+oSRJAyQ1+PxSHPad+WcdLNU1VcF8TKMDSyjSd6TyoKRWpD3OAAY3spBmMZ15qPUmLKuwO1rP472LcL8EJt8eXilA1rgh5CFs4Toj3KUJvYUrzqxnMx4zGgvZ6qaYVYjT0XMkAvhbySwFGcnJHxOHQmDsK9LHCru3vx3B0W5HwMLMcJx8z84YV31wKUEn5tsl4aqVx1ickgMwFA4oj/qpwCOoQvxlMZL4BucRfNruK647iYU4t2cWEM3ZHTw64ywVOKa6gTbhnQoA/TVmiMr4NDOOR3TmVGqVJWA0HEhpwSQXcudlQDgJDRhPwmAaRweLIpJZ3ugMcdbiqCkJHMgh/uAusKyCtsnyoDinxXzvnAOqb5nBSpvj6jit5Vyil5uPIFTDGp8ANmC+9aFdKEY2E5ASnECRovI9xC/+Ej88vL6tKhz/TQuQKMdz5ifsSU2qDetzEF+PxYHyZwkV/ZwrnllRyuD3oSUw4pkGFDxsemeoDtGHGP8GnL6r/XnO0CPE+5KcQCNfIlL1NzMeMxoIeGqjmXMkAGZ/iZeGESakXRU5lR0CFcLp5K+WrXOe5eEo3L+Rh5HSccM5NHqBx3KsOXQTnys7LB7q6XmfnPSRxYYWqBhwVcbpGGf1FGXIVKPI67cCuH4YvRGXR1iSMYJDs4PsNgfHknfmMYM8oDrwL1gKo4bQEOh34GKoEGcc+Dapgg6XK3kNEreC3Y3d+gvkcB+APAWOvA5iAAD7vdTg0cFxllQMgCppwmAG1A7RT40Muh8eU6s6kIQnUCwofwhuqNiQacQhwA3FkBCm4agnspPo6u0OxyYYVco5zRQ8/75TTv5ZTykEJPoAbwpVC5UJcgC69UzuTRBowf+lgvGleY7HKNCvnLPOOO1Et0Kb9EBGFo4Lm4pABYUg7EBa5oAPXAv3A4wDlujBqozRziMVAeUmg41NvRHJKdUmYQD7544tG/MQF/aeCCx45JxeP8WHzLZfU/ZGEvXxpSbsrQrowaeH1IFfAsejB9+svUU2E9/LNvP7kgAyQBz4SmTpRwFzBbOB/nrNCt81dA2IV2uLtFhkHOx6jEccKRgSk08h3LmE2hsuAUczC02eDy4Jcnp42iPgB8TLGZqWVT/FOhWwjI7ZUNBhXyW1WGVkwWfZHa+SQdIoBAqgrJsDF4POxzaGUR2JBCU74Q8zNkOy4wpwwFlu/8DC8XisAwOCgawRyEntdFgms9AAAOgklEQVT0xkXBLSKdvZwSZA3cjKvpfrmaXi2rS8XEBCg3rmD+JXSGCeoOtQjri/nupZeGt81izQ5hULYRCrOs/htlboYOureCpYTsYGUH/YEnPLSLuBLZZ7CfNxZkmuIH45pp+f2Q37AsAwzRSJUfJMMg52MU4DjhCMvHBMD7i9jsF6kBC/BliBgw94Mj+AL4NXiuvGszGD3sZXenAHFABMD/rpAW1R7aeFfeQ76gObVhOpC5SjEwdEpw4GIdXwF8an0y/B5kEYpmZnkvNfDIIGYFbimVyNRfi7anPyxsKoKQBZRhg1ULmIyMcAtiWm2FZvjFpZxSjEmXGlgEdCkDb155MnehV1dNYXlkMsxeOMHBzebBzDM1825tEgHTNBYaMykMx4KGt81fThxg9kzMA7Fm9O1Q4qOxytBzof6HInPl7QK8mAVTA1XEcTZoFHD2sSsKkAhUFPWYiEllg5IcKk9YiZ4NAZdcygBJ2AFUcdsplG+xDAWAUi01C8v5hMpwnHAMW6j84AhgPoCvx4RRtPbDBnAB8Cno4fKtp9FyhPc8RCCsbNs3Hk35oP4RTGS8rYcFba5d/6dWPgiJBiFzplsEcLApj16qAOIXsbhd1MAIBejxyzZEOTB/08M6l5uKIAYQoWTbVqibhq71MzE7mRo5pQw4XW4BYZgtM0OlfCzq8Tjm9KVWODE4y+pS6t06OF4yDREzO6iGXBvDz4xOn5EMgmCoNxMqOPWGJoPyXrDD0zJLBgh6wry5rP4finK7AO+Qi+6VTDCGNt3Hbe5QBkhCd+8Mg5xPqAZPcJEJp3RLCIQI/PDDD7/88gtM6Pe//3Drzz//dA0Q2Tx9+tT9i1AD4Yv7++ijj8Ieblz+/vvvv/jiizyDWJk8e/Ys3+Zmd3/77be3b9/++OOPUBlMLVAYpyRQD8QHSB+soCF//PEHom3QCSJBHgh7/fr1J598sqwsfv75Z8T0MMYQVWdxUELQ/+GHHy5F/BZqECMGxYDq4g9OD6rrFRhQw90BZ/ytrCchR5uKIGTBl8ELhOL035uAu+vcC/6FjD799FNMRvh3NXPwjGQKckoZcPregjuFgYfu1Fm6G8VpFMpOqZxe4d9dDB+UL6tLMGRMtQ55wAtTRZrs+fPnfeXbqzc3HWDmhc/Bn4t+oQn4g5/BzLugSkC33fwV0uxU2umzm8VGhGHOS2P0cGgHFwadGfstq/8pzdwuwEsx0qv+yZMnxa4Qw3/55ZfFZpMbyAB5wG+ZYZDz8QqghKOHQgUhcAoBTHXffPNNvgvl9/P46K4QEAJCQAgIASEgBISAEBACQgA5O2xFFHHAptGCGf8i2WogBB4Egf98ED7FphAYjQB26fNDYFM330B3hYAQEAJCQAgIASEgBISAEBACQgCHZBkQlG1kUFIbIXAVAko4XoW8xr0bAthey7OEV0jyDXRXCAgBISAEhIAQEAJCQAgIASEgBJiEo85zSE+EwOIIKOG4uIBE3h4I4Gs1/nOWKYo1I6aQUb0QEAJCQAgIASEgBISAEBACQsAjoISjh0IFIbAvAko47is7Ub4QAsX3qfGp7BGf5V4IApEiBISAEBACQkAICAEhIASEgBA4jQA+4Mj0ofMcDEpqIwQuREAJxwvB19D3QUDvU99HluJECAgBISAEhIAQEAJCQAgIgesQYI43gjp9wPE6EWlkIUAhoIQjBZMaCYE8AsUTjtp/ywOou0JACAgBISAEhIAQEAJCQAgIASDAJBy1vJKqCIH1EVDCcX0ZicINECiecHz27NkGbIhEISAEhIAQEAJCQAgIASEgBITApQgo4Xgp/BpcCHRDQAnHblCqo4dF4I8//sj/Yox+n/phdUOMCwEhIASEgBAQAkJACAgBIcAjoA848lippRBYHAElHBcXkMjbAIHi8cZ//etfG7AhEoWAEBACQkAICAEhIASEgBAQApciwBxvBIH6gOOlUtLgQoBCQAlHCiY1EgIZBPKT4gcffKD3qTPo6ZYQEAJCQAgIASEgBISAEBACQsAhkF9buTb6gKO0RQhsgYASjluISUQujUB+Uvziiy+Wpl7ECQEhIASEgBAQAkJACAgBISAE1kAgv7ZyNOqLVWvISlQIgQICSjgWANLt2yPw/fffP3/+/KOPPnry5An+xWnEr7/+uorr/E9U633qKjDVWAgIASEgBISAEBACQkAICIHHRABLM4bxFy9eMM3URggIgWsRePLXX39dS4FGFwJXIYD5DNnAw997wXvQ2Ftjvgzyww8/fPbZZykW/vGPf/z222+pu6oXAkJACAgBISAEhIAQEAJCQAgIAYcA1l/5wxxohuONZF5SqAoBIXAtAjrheC3+Gv0yBL788ku87HyYbQRNqP/000+ZXGF+RtTxxssErIGFgBAQAkJACAgBISAEhIAQqEHgzZs3eN/rww8/xLtf+EP6D4umP/74o6aP9rb4fer82sp1rRVWO8R6UgjMRUAnHOfirdHWQAAT5zfffFOkBV8jxgHGfDNMyZnvjOgEcR493RUCQkAICAEhIASEgBAQAkLgcgSQanz9+nXqNMa7d+8m/AwmvnP19u3bPBR6gSyPj+4KgaUQUMJxKXGImBkI4AQ+/0Muv/76Kz7smCELW3+pu69evar9HGSqK9ULASEgBISAEBACQkAICAEhIARGIJA/QuFG/Omnn5jvTTWTh+ONeMOs+Pic1GeRDDUQAkKAQUCvVDMoqc2tEKg6hJ8/1Z//ekjVQLeCWMwIASEgBISAEBACQkAICAEhsAMCTLYRfPAnNtqYZpZOeP9swkHLNvr1lBAQAjECSjjGmKjmzgjgZYHUmwKHbL9///6w3lV+9913qbv4mHH+aGTqQdULASEgBISAEBACQkAICAEhIAQmIID3sTKfhwoJ+P3333EIMazpWMYxjvw5DzfWt99+23FQdSUEhMBoBJRwHI2w+l8LgX//+99VBD19+jTTPvORka+++irzoG4JASEgBISAEBACQkAICAEhIAQuRAC/BoPvNvIEIOfIN+ZbggzmeCOWVzrPwaOqlkJgBQSUcFxBCqJhHgLM1llIzccffxxehuXM78noeGMIlMpCQAgIASEgBISAEBACQkAIrIZA7VGMQQlHvKxdfAUNyyv87OdqAIoeISAE8ggo4ZjHR3dvhcBvv/1Wy09mGy1zvLF28q6lSu2FgBAQAkJACAgBISAEhIAQEAJnEKhds+AXos8Md/gs8043xs1/Ov+wZ1UKASFwOQJKOF4uAhEwD4HaTbnM2X6c/E/N0Djt/+GHH87jSiMJASEgBISAEBACQkAICAEhIAQqEahdHHVPOOKjkMV3uj/44AP8MnUlZ2ouBITAEggo4biEGETEmgi8evUqRVgq24hpWKf9U6CpXggIASEgBISAEBACQkAICIEVEKh99wuJv08++aQj5cg2fvrpp8UO8SudmXfOio+rgRAQAhcioITjheBr6NkIVG3K5T9LnPpNmMzvVs/mVuMJASEgBISAEBACQkAICAEhIASOECh+NtE8VDyKaNrnL8lsI842Pnv2LN+V7goBIbAsAko4LisaEdYfAX5zDC9TZw4qvnnz5nCGRhay775ffwjUoxAQAkJACAgBISAEhIAQEAIPjwBOLFZhkFkcVfWDxso21iKm9kJgUwSe/PXXX5uSLrKFQAMCyDkWP1aCU4rPnz/PdI5PNMYJR/yeNebOzFO6JQSEgBAQAkJACAgBISAEhIAQWASBJ0+ekJQU10dkP2iGn3/Bz1Ln2+O9NJxt5A+L5HvTXSEgBK5CQCccr0Je416DQOp3YLDF99///d/ffvvt+/fv89nGFy9exNlGTIo//vjjNSxpVCEgBISAEBACQkAICAEhIASEQCUC5Pem8BZXfn3ED4uVVDHbiEXZTz/9pGwjj6paCoFlEdAJx2VFI8KGIIBfl3769GnYNSZaTGnk70of7sghWalJMYRUZSEgBISAEBACQkAICAEhIAQWR+Drr7/Of5kRyxz8VGaXbCOWUTj5EZ/bMBDh/AeSkqZSl0JACGyKgE44bio4kd2IABKLmMbCh/GGNbbRmJ9p++GHHw535HC2UVtwIaQqCwEhIASEgBAQAkJACAgBIbA4AsgApr7kiPpXr15hoXQ+24hUIz5zj2VUPtuIFdmvv/6qbOPiOiPyhEAVAko4VsGlxndAANMY5rOQk19++eWf//wnPoSM849hfVjGBuBnn30W1qDszjbqh2IMLLoUAkJACAgBISAEhIAQEAJCYHEEcBQj9VUovASG18KK377PMIiv22N5hWMZSDVitZVpibHwjUic7dAZjgxKuiUEdkRAr1TvKDXR3AGBZ8+eHc6vn3/+OdKRn376qfumCT7p+PbtW7xKEE+3LtuoebGDMNSFEBACQkAICAEhIASEgBAQAlcgcPjNqJAQLI6wMvJ/uOXORboPVSFriUMbWDThACP+RW4RH5vCOit/ntH1jz5xjlKnGkO0VRYCd0JACcc7SVO81CGAuQ2ZxLpn/q815l1sxJFffvy/h/S/EBACQkAICAEhIASEgBAQAkJgLQSQMcQ5xMPTGIMIxWIKL3Sff197EHnqVggIgS4IKOHYBUZ1sisCOLr/8uXL+PRihh9s6PX6dnJmFN0SAkJACAgBISAEhIAQEAJCQAhMQwArIyxz8HbXuBFxpBHvkyHVqLfExoGsnoXAOggo4biOLETJZQjgPYKvvvoq/20REIcJErMj/nSw8TJRaWAhIASEgBAQAkJACAgBISAERiLw5s0brIxw4LHqWEaKIhzXwHlG/OEQpZZRKZRULwRuiYASjrcUq5hqQQA/VI1p1X12BJOr++wIJkjkGfFJR+zF4bOPLf3qGSEgBISAEBACQkAICAEhIASEwIYI4Ldf8E1GrIywPsKf/1ajYyX8UCPWTfiqo1s9oYA11Mcff4xllJKMG4pdJAuBPgj8P5ABuhUsH9HmAAAAAElFTkSuQmCC"/>
  <p:tag name="POWERPOINTLATEX_PIXELSPEREMHEIGHT#446566696E6974696F6E736D5C2261206E6764656E" val="183,3333"/>
  <p:tag name="POWERPOINTLATEX_BASELINEOFFSET#446566696E6974696F6E736D5C2261206E6764656E" val="38"/>
  <p:tag name="POWERPOINTLATEX_REFCOUNTER#446566696E6974696F6E736D5C2261206E6764656E" val="3"/>
  <p:tag name="POWERPOINTLATEX_CACHECONTENT#565C22617264656D5C2261206E6764656E5C20445F66" val="iVBORw0KGgoAAAANSUhEUgAABg8AAAC0CAIAAAAsDCvoAAAgAElEQVR4Ae1d/dXXNtJd9mwByVNC2AoIJSRUAJQAVACUwEMFQAmBCiAlhFQQUkKgg7z3Xe3R0UryaCRLY8m+/MHRT5almTufGst+7vz999//4D8iQASIwCkQ+PLly7dv3/766y/8/+eff7oG/kfb9//www/Pnz9/+vTpKTgmE0SACBABIkAEpkCAIXgKMZAIIkAEiEA/BO6wWtQPTM5EBIjAWAS+fv3qSj+u+uPqQb5dtTZdXxVcHEwEiAARIAIXR4Ah+OIKQPaJABG4IAL/KvL8+fPnd+/eYYeGkTc3N/j/u+++8w3fWZxn5wAsev/+/e+//37nPPtvR7AEIL/99humcjigAfL8T7ntCHDHHNBGA/87eNNOzP/kyZMff/zR3cX/icBlEcBRINjdZdkn40SACBABIkAEjkKAIfgo5LkuEeiCwIsXL3799dfff/+9y2wHThJWIfCuAP6hPuAaM1QJDkRm3NKFs0UoFUEG45avnfmXX3559OhR7V19x9+9exdnGfrOKc+GWhINQIaIV8+NAILc69evO/J47949OLeOE3IqIkAEiAARIAKnRIAh+JRiJVPXQaC7Cc8JHWpGDx8+/Omnn37++ec5KVyUqn/KdKM6Iw8wvnr44YK3b98al4qAsDvHZAM13jn/9OkTNtI4QjV0RcyPVbAWVhy6ECc/AQIfPnzoywViSd8JORsRuAgCjBEXETTZJAIeAYZgDwUbRGBFBHCqaEWya2nGDh2Plh88eHDnzh0UjN6/f187A8dnEShUi2Y7sYaqYZYNs077UhFYMzjehQ0ADm3hBNO///1vmBlWxEtwOEWFanT3shHmxMyYH6tgLawIq8bqLBuZqfFyC7lXNTuSzWpRRzA51RUQYIy4gpTJIxHIIsAQnIWFnURgFQQO2b0eCw4KZI8fP8YGE2/RcoO5UxaFatHh1ZmIvcP3ePaA4JWZ0a+hoXyDkg2eHbmPKHnMXY0WLOMEkO/c08A84AV139RtYXXQAEr2zM97z4pAd8PnIdWzqgr5GoEAY8QIVDknEVgFAYbgVSRFOolAFgGDYwfZdWfoxGtJ2GDyUMIeWRS+W4Rq3LNnz/AmVFRH2LNk272oWeB7zzNUE6Bw3Q/lbmECrj9+/IiTOFsD9vcr2Xnz5s3OvziOA4Go8hYJRlLSqzhVXIsDFkIAL4HiqKN7whl+Dx49td6JHy1aSO4k9XAEGCMOFwEJIAKHI8AQfLgISAARaEYAr4m8fPky3M77dLp5zq0b3Veo/V98co2twXK/S+9dnp+eM5DvzV7FV41QPBp9CCO79NKdhWpRyhsUzonN/Q/N6/WJdegTKgUof6JE4v5h9Zklis/uQHeBAIpHO5UY21cwDvbBOHAYWh4KZXp7ewv3EfYIbXDa/NfZgJW+sP38+XMQJlDCS0QgRABOCV4IAUD5YjYVLESPbSIgIMAYIYDDS0SACAABhmCqARE4BwKwZberbftMMLJrbCqH7txxigVPjncWH/YfgDiHuPVcVFeLslOjFoBKR+0Tfj8V7oWGLf1uCA7OvHr1qvYzTygM4cDUaNPyOEcNmBzO5kWdwk9Usprf/ESZqQqcP/74w6xkJrDMS2shAB+iKRjhvN7S3mYtoZDadRFgjFhXdqScCNgjwBBsjzlXJAIjEMBLHviwbNXMh/zVctCJExtYurYEgcoDakbcaSpFXPhukXIW1AI0m7TsbNi5Qdirb95wVh8lM5xwy/KY7YSaooiLJ7dDq7DZpV1n7Z8kx/mpts/LQ75VpSKQV0ubwCYvXQcBeH8Ns6t7Gw2PHEME9iNQ64cZI/ZjzhmIwLoIMASvKztSTgRCBJAnV71BBtvHRjicwaYNOvGSLHbTKBgp/Y8jDFULvPKC/akNnauv0qdaBBRQMMLrVLVwnOwhP4opOIBTBAFFJbzHt/MzQMVVigNgWsUx0YCGWzBDw2ee2haKqOXPqyEAsyqy3OCminNyABE4JQINfrjhFkDHGHFK/SFTV0OAIfhqEie/RMAhgBdljoUCtSqUfvCGmr5mhONIOD+FYtOxlC+xerdqEbjVf5jGQYNt2/ke8hcNBkeKUFQ66jyRV0oUYmuP7eHethNkDXeBNlDoqWWDCGgQ0Bxh0wcSzYocQwTOigBjxFklS76IwCAEGIIHActpiYAxAngPvWqTOElqjZMrqBnhJIrm6IaDFH/L6/DTG8bCbViuZ7Wo9qG9XpYNjB11iwwCNHgSpdQ8AkoxrPId/va2T4C33eUXZeOCCGh0ZpKQdkHpkOW1EGCMWEtepJYIHI4AQ/DhIiABRKALAprKr18IO9/Dz0B4YtDASRRUu/BB5LBTaOOT3pPszQUij73Us1pUe7ZIE1eORadh9a16Ct7/xAG5852l0kBU9e6rn7DtLn87GxdEQONSat3UBWEky0TAGIE2b992lzFrXI4IXAcBhuDryJqcnhsB7Fj1DD5+/Fg/2GwkvgusfzWeBSNZLj2rRbVnhTRxRaZ+wqtbBoa3sXBAbh6C274DXytix2/bXTc3N/PARUrmR0DzsbrZHoDMjyopvCwCjBGXFT0ZJwINCDAEN4DGW4jAnAhUfUJk2jP7+JgR/sS28sESCkYvXryYUxyHU9WzWlR7Dm3rGM7hoOwhIGtgqG5OVSpyDMovzWVBaPMIDXehwFSrTlmC2XkdBLKmF7HfoIrRDPxJBK6DAGPEdWRNTonATgQYgncCyNuJwCQI4KuFVW+iTbjD9UjiuReOcSgLRvg7sG1/+9svd9ZGz2oRMKo9RYIXC8+E7OfPn1MDe/Xq1SF/VrAIbMPRweI3vLOLNtzVcEt2aXZeBwGmqteRNTm1QYAxwgZnrkIEToAAQ/AJhEgWiAAQ2HpLJgvO/E9hqwpGSHtOVprISq228+Bq0cleRnv58mUkgIcPH057sA2EKautjinw0lY/hqHi3ggZ4SeomhY0gWxeOhaBtFCb0sOPFqWYsIcIbCHAGLGFDPuJABGIEGAIjgDhTyKwKAKayq9nbf5qEUjFPlT/DaMHDx547thwCLBa1E0TcLAoMjBUPSY/0qY3HvCCVzqbwcK9+nNneqqa6eGNJ0OAX0w4mUDJziQI6L0xY8QkIiMZRMAeAYZge8y5IhEYhEC0mZVXWaJaBBbwZ6bwro/Mi7uKgyz8E2kRUKwWRYC0/0xfntLn2e2r7rsTxqMhEtsAnEvc8yEh3Pvx40dNwejNmzfX/Mtx+yR59bs1sW2VkHZ1WZL/mRBgjJhJGqSFCEyKAEPwpIIhWUSgHgHNOUE/a9tLJ/52ywaOSys3AjjigCMglrRNvharRX0E9Pbt28i6nj9/vkTVA99UQiVIqOPAtFBnxSm+nUi5F0eFV9JAAypKLOjuxPmatzNVvabcybUBAowRBiBzCSKwNAIMwUuLj8QTAY+A5pygH6wsvvjxhzdwIkFJQ8N3G5UzrziM1aIOUsPX46MvFqHwcXt722FqkylQGMY3vXDICKUcXzZCA6elUEiC49hzqijkAPPg1TzMiZkxP44s4SoaWBerg4Yl6mshR2xPgkBUq81SxY8WZWFhJxEoIsAYUYSIA4jAlRFgCL6y9Mn7mRDQVH49v8tVi3BwAYc5PP1CA+ckcBBEGHCpS3f+/vvvjgyjbnJzc6OfEPUC3KIfP+dIPHr98OFDSBsKIgudzQspZ5sILIcACprFj9KhKMk/c7CcZEkwESACRIAITI4AQ/DkAiJ5RECPAHavmuKvm3DF3a6+UnGOGoVe9MLIzmeLag+hfPv2TSBuiUsIk1GpCAdnWCpaQnYk8hwIaJ6ELPcA5ByiIRdEgAgQASJwbgQYgs8tX3J3KQT0pSLAsuJuF5UK5fEi1CgWek9oqJZ2rhaBVjzDr6J49Qf+z549C/lFJVL50fXwLraJABFoRoCpajN0vJEIEAEiQASIwB4EGIL3oMd7icA8COAAhJ6YdZ/CRl+PEVjmjt6Bc3y1CG8GCnKa/BK+rx7Rj++o1x6wmpxHkkcEJkdA8yRk3ag2OfgkjwgQASJABK6MAEPwlaVP3s+EgKby6/ldN6/GPl34m0ueQTRwvIhfLwIOrBaFWlHXxqmo169fh/fAcvANo7CHbSJABIYioHkSggOPrOEOlQInJwJEgAgQgQsiwBB8QaGT5bMicJFqEcSn/5NnOAVyVnHr+WK1SI9VPDJVNf1f5ovn4m8iQASaENDEtnUfgDRBwpuIABEgAkSACFggwBBsgTLXIAImCGjOCXpCVvxokSdef7YDmHz+/NnfeM0Gq0WNcsfJtMio8HIj/jJf43S8jQgQgSYEmKo2wcabiAARIAJEgAjsRYAheC+CvJ8IzIGA5pygp/QET2H1LPB4EatFXvMrGvjze9EnsvCqC75hVDEFhxIBIrAbAVhiVLTNTqkPCdnb2UkEiAARIAJEgAhECDAER4DwJxFYFwFN5ddzd4K8Ws/CL7/84hm/ZoPVoha5P3nyBB++Cu+kJoVosE0EbBD47bffigvxo0VFiDiACBABIkAEiEAtAgzBtYhxPBGYFgFWi7ZEgy3/xV9G618tqv2abFR22RLVPP04qvfhw4eQHhSPln57M+SFbSKwEAKRJWYp1z89yN7OTiJABIgAESACRCBFgCE4xYQ9RGBRBDRH9T1rJ9j2VrFw8UMh/atF0CQ8zPf6pGmsVbF79uxZyNR3332HLxaFPWwTASJgg4DmSQirRTay4CpEgAgQASJwKQQYgi8lbjJ7YgSu9tEiJ0p9vULj606sHlNUi/78889VIMbHiSJq8e2r2uNUqzBLOonAzAjgiwmRMWapZbUoCws7iQARIAJEgAg0I8AQ3AwdbyQCsyFQVQ05TV6trxbh4BU83mxSM6NnSLXo3r17VQxotnxVEw4a/OXLl9evX4eTw2D0f4QvvJFtIkAEdiKgiW38aNFOkHk7ESACRIAIEIEUAYbgFBP2EIFFEdCYs2ftgtUi8K75TJuH6GSNIdUifa3OoblKtejx48eR+N+8eRP18CcRIAI2CGhi22lCmg2kXIUIEAEiQASIgAYBhmANShxDBJZA4GofLXJCqapXVEG0hND1RLJapMXq7du3kaLgc0V3797V3s9xRIAIdEWAqWpXODkZESACRIAIEAEtAgzBWqQ4jgjMjcA1P1oEmVRVizQeb245t1PHapEKO7ys+PLly3AoNAzfMAp72CYCRMAMAX4xwQxqLkQEiAARIAJEIESAIThEg20isDQCVXWQM53Zxx+q0guOb6LpsVKNrD1xM/+baE+ePPn27VvI/MX/ll4IBdtEwB4BTWxDSZdfoLcXDVckAkSACBCBcyPAEHxu+ZK7SyGgMWcPyJmqRZ4pTSOqA2huOc2YIWeLgE5VuQ7jZ/7SOE7offjwIRQ5ikc//vhj2MM2ESAClghoYttlQ5qlILgWESACRIAIXA0BhuCrSZz8nhiB6EMrMqdn2v/e3NzIzEZX8deuop6L/BxVLap6FRBYz3y86NmzZ6E2oBCGLxaFPWwTASJgjABTVWPAuRwRIAJEgAgQAYcAQzA1gQicA4HLfrQI4qs92jJzsWKoNrJaVIAXHyeKlOPdu3d8vaWAGi8TgZEI8IsJI9Hl3ESACBABIkAENhFgCN6EhheIwGoIaCq/nqeTndmvfbksKgh4WE7fYLVIEjGOnL1+/TocATt59OhR2MM2ESACxghoYhs/WmQsFC5HBIgAESACV0CAIfgKUiaPF0FAY84eipNVi/766y/PmqbBapEGpYox53gT7fHjxxHPb968iXr4kwgQAWMENLHtZCHNGGEuRwSIABEgAkQgiwBDcBYWdhKBFRG47EeLVhTWUTTzbNEm8m/fvo1MCJ8rqv1zb5uz8wIRIAKtCDBVbUWO9xEBIkAEiAAR2IUAQ/Au+HgzEZgGgSt/tAhCqH0TrXb8NHLeS8i/9k6wcf/qZ4vwVvbLly9D5sARvmEU9rANlH777TfkDSir4TgfrMgd0sNnw/CdeSCG8x34t+L389+/f//LL7+AHfwDXwYc4bVHIIl/DkaHp1sX/9+/f9+BueI3s/rqyYm/mPD582foG2zqP3r3/4rn1ACuxmugV4ZjzcreQEJ/Cx2AecLtOKA8Sh4oh9K9e/dgOJZAQYIwYUjQyw4UhlTBKzrH+PPPP4ccnbXd1/anQmlaE4CCeXcBE0DguOxTLtijS1Fght4koUX/scIfHDhXsMS+ZsgQ7PIxy8iSuj76nxQT9jQggIxFfxeiiX7wEiNdhqYnFdmmfvCpRv497F8tTMMIaZn44cOHEf3IOVomOuM9f/zxx/Pnz5FvRRBt/cRIvMG3ChJgbYsR349cHAfNunAEMJ88eaIHE87648ePXZYePckgPUGZwAtiqwE8R3PXa344FuhSQwyGEsJN2SuDsYGEOIPZKmNx6gGgcBe0MZyqYxvZAySIneeWNm714xaAids7EjPJVINsfxLuVjQB+Irr5DCIEXqPCv9AM3Q+SpmqMQT7yMIQvBXdwn6Xq1zH/0wSp5RkVKUu5xOiJpqHygyTVwJ7smH/GMcPHEQIcbE9T9KMPUlELTYb44BaaGYUfao8Swgj9AFJxszMwg9WKS0G76mCYTl9RhsiiTakMG73u19GQ/UExhihkf6c32Brt9Mpj74HymBjWbUGAgr3GIjXQ4SG2ojuwQkb3YFCpGg24ZCwocUsD6NNY6jt27AgrNJgAl2eK3Q0Afv6soBn30uQDlL50LKq2nAyfek5cLahZsgQHOlV98iypTn0P1vIsL8ZgUiZ5Z/Nq0x7Y23IQMo3LS9DCRtYLYIDldUuugo/OJRV/eTRQQ8UBeapZOm56DsSyUdVJSUSrv+prMtiL42k1lIlNI/LPBdhA76jVj3AXZdNZpet+HJ6EplnKAvftqmetEEHqWlY8LwoGw16WEW/pYF4wmApmp2JEiI3DIEJ0/ol2hrwTt2F2KWs0MZOl7sYI7b0cI9tjjCBPfR0UZXukyBV6BJSYdTKrAPD4ARqQ393xtMJDcxQ4/oYglPR7Ow5TQg+n//ZKdkDb4cT2wpbaT8EdyCpg5aurVQo97CDqD1w2oHVotqK3STRJX2IPQlhR2mJJvmAE8Ew+B23DUMKhVxq6/0aGKeQY+GuqCyF7aIwvgssWY8JTXDpIJhCQ9i1InnSUwgGUy/segAjrjoY3YRuaWC7ZU241AWB/ZPY6Alg2UIv7NeLYz/jyhlAEjQq0u2QZt/GmEgTcC80ATYFXwQ93ErWcSOUR0lP1TBM68nzDb2BgLAGiaSu2C+NCWERMBYAAlgADubHP2cvGpybvTqWgHQ8JVEDooGAnDMEYSAJOON/tNEp3OjmwQB3S5V0Dh9sY/uezQljBKQGG9ny0hDubCYwzld4Mdk0ZHt0ZgVm4ROcr4Ck8E92FIJzwL1RJgCTH+R1awG0MUMgEDm97E8Mq6V/9HiQpAkNzlrXCsFgjf5ntP6ccn4hy0rtGpH3fCBspdMp+64H/v98IGg4GlgtqtJCiGEGRUQOEakIYoYGx1OOARpy2RVJGKQmpwWYJM2hYZ8pYphna7ns+HSGtp5U6CA4y1R2z+wUBhRmbwlJ2mIQOiakp+EM2XRQeW84T9+2pZ6A2chC059DtaUNOqUzRBxCWUGzBIZBbVLe0dN966I3EEE6GgPxjIMFjE+5c7s+JURwTekMYQ+sya+obGzJEY4LsxU9AFbRGItmHiXBo4dp2LlUjDi9CYzWqKr5t+zRmzmcZNFdQGSpt8k6B0G4uFRFed/BlmYogOBhZwjuLl+PrWts5aiCdM4RgvsCy9m29lyRvrmfRV+6Ip5ZToVOBJ0V2dxP88BqEcKtgHh6aYaKXWo5CMP7UV5xhmIeVmUz2P5hpxcKPS3Dbe1+3V1Vy1UBHgld1kNcDbkI2ylHIRnwsxECuFeTy4aTIBVIS2+Y9sDtpbGeCPh7WcgSDPE0aMMNpnL3pLoGNLBts5GalZuwb1CvMpBUPz2zmEcDeFbEbRABB796tqGHfavUC2obYoSAEuhUAqUBc+gYY9sHL0fFiKiaIHsYQbhKyVqaQF9fMVTfwsm3CsrezAF1FWupMkfOAT/95NnGUVE4pTwiDwNC6OR2GlOixCarnNGKsoHIBHS/eoIQTP/TXSs4oUMgslz55/lAg9OWWU6vznCu5RBBDKwWIeqkQAs9UUyyhyMtb11TLYrPqRC6GjZIuCXaNodJTDEVU+bZtWoTHUBAoi/PAC4EHYYKZW9PbQFQRMlo9kbXCY8mZ4QhksI8fS8doidR2pSVhR7YvoBEs2GvUqQWA6Ab0Y1VP7NVjI4FRBsDcSxneQFEewRadCwaV5buoKB48BWae7ekCYeW1V7XWXREW9Pa9B9i+0VRDooRke8tigbgCJLdihFHmQB8xR41ttG3aJVIIinabZlbmgH6ehNcU5S9pIvu9OQRj5qfh5hhMagBmT0eW8O4csw5QnCk7fQ/SulzWBGBdGOSujXfMyi8FokcOqAKAQeFHMGHUnvs5AOrRXLO5FXQNxCEDsQizQaOpecoKLL7Ii8jNPY8NYJKRCmXz8ai/nBF3+6OSSR00ICe4ipytpTOkPojFEbTYVvrFiUCfED51u2D+otUjdATpUvRYzsIHEwbZXheh8NG25YmpRn8puazB3+/RDTzIANxy8EVpFwARk9Mc0M+kFLMgdI9JDwA9L+ZHs9vqAxpe5IdV8rmIbYPMlL1SEFLqd3ZE/mc/SYgzDCtCezEsOPt8EiyOQNen1Q0rBsVx30SGPWnioeeXv5cSfYhZhiZQxYHdDIEA4QuITgCXPAeodoIOaowA/1PiOEV2po01dt4l2RsNlQ1jt0j4BrTJmajsR1YLQLpEcrFn6O5FeZHwT4ib/9+QFhuzktFy9mfD0XPh102FnVGgnA/EeS6gxb5SqXEU1UJCY5cKuYMr6IdDZCZ0iDj5t+TIss0pFeP0pN03x5hi58+v0/JtumBIIRczRGMAcgCO9KDRVMo9quEgYE4EFL6AdF++rcmj7ASwn+q6l32AI4wed97uCZn9TMFJALzZDEikpEyRkR3RRBlQ8CxJqDkK6sSZp2ACGlABGb4Eyazv04RxXdn75g5XCjbtnzmfJQZMgRvaXtqv1CS/SEs8iRKO43uitSV/mdLiFfrlw84R2qj1L21MIR7j9gs/jwlDhqpja0WyaE9lUrfHZSGfzcG4o+IKZ721E++ysii2fRKhqJsDNMWl4Z0ikcAanFGWhkKHfFVOUO0hQ4nQTusakXPhXC1aiuVqmW0Vvizl3SKIBSF1YuSVE+inpB93wZ5RRbGDQDvnpKtxiDfkspl50IGBuIEkebZMPb9u75QyvJmb6suk1p6L912tBVrwUIZK+TOrJ3qWKTkvfCJLB3TFpcGJd1jRKSZ+hgR0R+hFMYIJ7toIceLpQl0h667ThajYS+nAdijxDWVTiRQ9xPDunOdnbBoC+PMUFZshwPIy5Jt0wnes9IJO3dGxi1GUrnsXChSPPqfLeTZ34ZAaBTFdtsSk9+FqFFkPBpwVJnicCTHVotqJXFU0S7aSyBX6JuoHS7mIgHFJKBX/gFKgG1ofkAb/8KebDv7PKTIlzAgejqn173oxpRav8eL9KqWBQ0sfvXayQVkhEvz64kHX+Bi0KU0WfTS8Y1xYkpLk1h0D6eRnuv3QtGNnnffCG0tSogxZmeGnWW5KJqUu5SLdEx2LX1n5Ak9Pr6xVcbSL9Fx5Py23924Ipb1CgBKvBCzjQlNICSpo9p0mapYV4WldMzZouWUgbgLp8VJIp1MtevwVI0hOBRKUaDCgEjW9D8CVrxUiwAcfqiocnv+xwm17LvxSt8egtO20Anu2rWdKPIfObsQ8Wy7Y5wr0uYHpIndIWR4euwb8rFVSKp7Fp5intWHsLN7Lhu6iSpXmG4jQzrRhtpDiJHyu069cGsh6i6jlNQl9KTjniFFYKsHixbBgWJAc7Zm6NIfVSex4h6rGW0gYBm4hauMgyja/mGh6F9kPtF4EKnP1KtEmYosImySB1lF9Y4ArAIhO7jWAQK3Pdqe0gDlDGXRN0b48xfzmIAnKYXi2B7kY6Eg0jbMEzD2JbJomBEZVerRTOoSZthdFhq4sGgRHIhsoRAMjkIdq1KwYo7qjR2rTBKCPUkacXPMfgSKShKqX/f4vp/+/TNEJhbyu9VGXNi/7qIzjK0W1SZ89hqZPpCvcsqLSj0kuxhia8sc4eRb7QYrxS1bszX0R7vBqqdhRSeL6BuNAci1REYhfMt5+f7RJc4l9OQQVw7N1GwtDJxb6m+hh7WK58YPNRDvY9HwCoxGM7VFHlHrCRdK254kTBUNhiWOK9kUzWq0XRehw4AikaeMEZEP7xsjvL7NYwKHOM+i+kWOKLVc9IwwT826ITEG7n0JMzxEi04Zgul/is6BA/YgUPQnoX/r+yRmD9kd7wVTIY+a9ohUpyNHQ6caWy2qjbj2kohyNajLiMxjqAj3TA7AZQvxSe2eVbL34kmCvHR4tXsKEsodu8EshVud6Z48JDVtY/7aUle0X03nTHuGevNV9MT+8ZQyT7UhLH0I37zuaAOBcUUeYOh2C2JKTSbqcfYO/x8VagedKnLLRSBEJOGnfUyM/N4qtt89RmBCL44RMWJCE6iNU5GqdP+pyearqnhVFEZ+wCtDtjE0/oLsVcywOeJUiSYcfNYQTP8TSpnt7ghk/dhWZ/fVZ5iwdisHcIamqTNgItAwtlpUu+kdV5vIQpBuri6lChpTGVc70ySC3nP1TUEitaydvLjB82S7RkMeWVtmxUJZDe/SuZCejNs5ZJFU5ql4hpO9vXtnqjZttQZYfajDIwwkMqI2OqsADDnKtl1VKCyTYViD8VZRVTSu2jpF1erFwUXyABFjRApjpN5ZfYvGzGACxv4zxS3sicL0FobhLX3bGuX3VA0ttGkomcQMjVXorCE4Uv6LhGBj5enrLg0a80cAACAASURBVNaaLVIw78eyDeONuRmSVaerHDJXVtGBm0yIHK48q3xbnZaZcUpb94eTZkrfsFB0zDUrkdEvQeif3fXds0W5l9sl6jGM9pNZ6Hwn1tLP7EfCJfkZNI3aZMIvVGyspSfjMuYUKGWeCiXHyPT2ET1p+bttC2ppIFBvm2pa0Y5gdBHjbcZbJVmNfVVN2HGwhjbGiCzgVTFiHhMYLc0sVtlOePJiejA6YdNvqIbuptYyQ4bgKNAwBHsDj5BJf87jfzzNZ21ovIoXkEEidAjOnkF9o3a3eAhfgxYdWy0C0XoxuJGD+EynhROPaOtbkkhXnKcHnEa8pz8NtnCpCFIyXE/f/faeI74QYjGL9Vw0p7P6PHUEPl5R19ITyMVTbtBQPpew9CppBtAW5s0MBNprVk3zVrnViHb4Bg4QWhrVp7K09fV+StNYy/aBW1+UrmkCbe5CqVFVw0L8s0aBToPEfWvpqH/c05q1zJAhmCFYMPPIatKf8/gfgYtzXFKmr05GlkmsGbyoa6caWOwxI2/Chf5ZRGfnAE3UD5f48uVL+HNQ+9OnTx8+fAgnR+Xi559/DnvO2v769evjx4+L3KXnFIq31A64f/++5hbs4r7//nvNSM0YKNiff/7pR2qg8IPRwO3fvn0Le4R27REhP9WPP/7o28UGEpSO+PjlltOTqvjn2WxrPH369Ndffy3ei+zH0quEiu1ou7m5KRIZDbA0ECwNGxmhvRFTUOaoJ/35+++/+05se5qN10+iaWicCeogmqk6jlnO9teNEZCajQloMiuNNnZUs62pHj16lLqyaDAKNFVRMrpd+VMZU5TDlIv6YcuZ4SAcPCBhgyE4RCNsV+WouJH+J0TvIm1N+uqhsExi/aKjG1UIOGIs/dto9j9//vz27dvb29sXL17gf7RRFZHz5H+NpgnVomLgD2nA4Lt374Y9I9rPnj0Lp8Xe4N27d2HPidvQ+GJSiF2ugRSih/lbmPc10ahKWDt5uKXcItj170xncbtGJ1HlhLXLlLRdvbieCKDBsWpEA68CLyzM0/1SeiRNaWIhJWYGgkXNqmm1BRdkEgY1LCCgIazorkPxdWlf3PZPaQIaLdJoYxcFEyaBd43wTwfDtaaHONJh+3vgPzWbitosQknYxc1QQIkhWABHn6NiErMQvIr/EYA9zSVUCvS8NOSQ+skPHKlx7BF5g/x8tMrQny68CryjYoO9J/aVmQrA6PNOWLiKeYM3V+EfI5IMFh2Ns3L+lPcICvxEKqacbecw5VHAvscgo8NuyI+ruFDqMzCsnTklIyI1lRSkmd7VpWdFPbH5YkJakUnl4nrwyK6LLJSTZHd6ynvDYVFyUKvGSgMBRFgoXHdoWy81EAYWhhITTq7JP2wU21O1ou33jRGnNAHNO02Wmu/1LWwoUwKUisK7xrU13gxhegQBK5qhjafSO3OG4K3kxPVbhuAl/M8IQ55wzqpS+7hdxrHIFLdXqe3A8xxL857VIXRsS1OmtnoQ+6Lkf/h3i6r0EnSPVs00HbH0mHuEvf9eZZQ1q51p4gdUYj/jfoZoR90geqWL6YIhqN36tBMo77tB8hChsaKemJU4lQqAKkAIqUEbKhf5/QYazAwEpNpsLRzyKTgRVv5nlzqvXtwadYpitn7yhpEr2j5k18Dp1i1XNoHR2dcW5r4fcc1b4lbDzNWDKg09I0psK5qhmVw0PhPK0xD+vB62NdIo00AD/U8b+LxLjwDUcsu7pv3jNhp6gruPjKws5TrtMfNv3ZlFNFH6zIhrsIx7PT0Wb6JFFMg/q15bk6fKXk2/U4PnD9mR5+tMeU95hH7ghfC0f0SPcBzOL6dJ1/zgYiNascppYnK81anRT9DcBUO8C/P+/Xu8hY6T+TBaHOWFdPCxJ5A99JMNK+pJrSiLqpIdgJf+NAqAe2ur5NnlqjrTl+M0D8ajJWwMBItiX5o56RpR0++nUmpYEIKzeQfNMachzJKeFW1/xRgB6U9oAg2fOetno//Ae7ual2ga3FozkRp6RoSeFc1wBA6p4BiCU0zCHmWOilvof0LcLtWO0jyZ91N+tKhh12/j32RZNFzFq2fRh3fcJKgfwQNgO4m9pHMa2GNipxnqBracGID+/+43fd1oUAMrVXGIzG8QJZg2rf0Dr3HLTTWzcvuKYWZka8yvr4CiRBPKWcWs0sUYn3+uYqE4eFE9gWkXWds5QO/KoNg716q9PfVsKCzWToLxNgbSRlsDO/4WjatBnBoafTwxvqHRKEusFrX9FWOEpVidvmlMwMCLeuWPGumh76280eyonfLsc3d6FjVDA+XROEynNgzBW+bj+ul/Iv9znZ96I4KqGGdEZlLQRMPIggz8W3f2t0KJkDJBPeAcQt7x08W4nke4s6zWnvga58VSSlBdy9J8vs4JUzGAHGrkVrvvMcjoPF6toGFjW3T6/qWVal09MXitKVIeL/G0AYdbq1p7xsOzRf4dJAnxQFgr5LHBFWsMBLTZx90Un1Rq6OnrbQSc3SXgkCUj7DRL19a1/b5Su7IJGDuu0ECU6TvK2eFdQ9sab9Y93K9rhgzBod9GmyE4NE9NCD7Q/4Sknru9VUGItNf9bNPh+QHMMit3uorJ/Kx5CrfSS0Gm0dNiDwh0BtMOrxb9/xqV/zy3fRvpJ2D6Zpl9qe07mzIVA0R91xVmQ2DQ6IUwQ+2lqFzYwCx2bkWaBVOsJdh+/KJ60lDXqMVWeawM6mG2vfcspGrZBoiNgXTfX3kcthrKDZi94LZic+hkzLbHi9o+sNqSe0P/WU0g4itUsLCNYQ2g7b8FmVhIhtC23E+mfjUlrLt5LmqGbRGnSnMYgjVwaZTWPgRP7n80wJ5mjNLDOF93yj2yPtx4hw/Q1lKALR63slxYaPiczDPuGs5j/DPqHfFTICK7HD7Uku3f0/np06foz7KiWHDKFzJTlMB7+C5iOsD3aHYvfvDOhoYkTeTTkxHVp6qcplvlqK8Y6HncM3JdPWkQZS1QetN4+fJl7eR7xj969ChVy/QbRpolbAwE5VQNMR3HaFwNljMWHFaMAM+y3NcHZpdA57q23xefSCINjiU1xhRzexOI+EpJQg82/JZfyAppyH5YIRzg2sgkh36wL1pRI8oGDYlWCX+ua4Z9cQgx8W2GYA+F0NAoLf2PAODpLynTIYfDKffIUSlAI3G989HMNnoMvkO09eW7rZNlcODCNzT/e8mgYFYbSEaUM6OKFRKjox6jGQAeLaHMpw2eDoWEaahy59/Cu/a0oxhZqwBbxdrI8vdQeOy9GomA2Qn1ZPSbTVseNhK9+2kmRChw1rU2HJpzNNsYSK3d7ccTgGQlFXYaa7VjKiRgqz0iGqaQrmv7K8YIexOITDurbHAmqWIY9GwdmE+J7CtrmTVluO8rynXNkCE4VFeG4Mi4ZvY/Eann/ql5bOA1Ge7olGgg2fM8Khtr4bBV29rKcjUhGCf0h/9NNAgjqtQUxSOUuIr3Zgekf0YBacdRj9GyFI7rxB/V0jxtAAFbGjaINg1V2c1wMz34wLu/F36wVgE0JXlltufJmKdBPRFkoa8WmRkRDmA+ePAgdZXQQIhS4EW4FBoITG+EgSAW1E4rEKy8pHE1W49ilEs0DMM5As1d+JsUmmF7xtD2PXpnNYGZg5f+TJ+Zd4U+aBDr681oht4M0wZDcIpJ2mOvtCkN2R4NYesmz1mW5+zUCMJT3nf/5ac9toHMOYzyGmIs446GHnkMGNx6t2BLoFvjw4X+/++lGtTM9I7eEYc6dEeq0o9WwCt1nH/yqfSlOlSdzXhRPrjrSw8YdGigwtrArCaY9VXdvuzLs62rJ1v1cplf/VVN3d171Qa90lPiR249qQMUe551GxgI4q7nwqYBQLx0hIb93zHUhEVYpQFK69o+BNoXn1OaACASNN9fsjnFFslr2o/RaMJ9X2+2rhkyBHsjYgiODNz99PgIjUP8T5baE3du1QuycjmlRDR5V4SGTVbfS+uE2hZ4T1fRZMjOw3dOtlJS0KNPCJyQmo9xZldPo77B327IUmLfqSzKAHabbYlHYGu7G1op/JofP0MjpG2rvah7XVpP+rqLVNNSB7IlfQMjgruH484SADr3lIpSxmt7slRFnfZFGWX0sYdOk7f13Y5mBbq07a8YI+xNQCliexOAQuq9azbTzap0l87IcWV/dhSlUkYgwyDKhABqUjWGYKceDMGh5vi2UrcP8T+eyIs0sn5sq/OUmOiL8g4WY3+7H/MtaaI/W/ZKz9OkM7hEdMY30TQvDqT8ZHvevn0bzYbgd/fu3ezg83W+fv1ayZRm66KcSjNMcx7SmCSZbOVrI4t+E456siX9z58/Rw5kayT6x2ksyMBhUeG8KPL15hfQBI70l5QGMg6iLVI1rgYJgf37cRrCDOCi7W9pTm3/0iaAja69CQAxvXeFi6uVSPN4e1HSDLeExRC8hUzUb6+0EQFbPzWR7hD/s0XwWfthSnrW9HV8/ZyHjwQC6dcbZKqEozryjYdcvb29FdbN/o0ITT3kv88M9peyijOgZiwwkL1UnFMzIF13uTKhhs2tMZqSoQcf5f+teUb0+3WFRrYOOoIYzZyaJ2xwr5qpZhuzup4MPSpYFSq6GxEmhOIVH4YYP3XPKrDGQA5xv0X04IIMjvBEoE3yuHV1218uRhxiApq8H/YbqajBT30x1Bg3Y2+2uhkyBDMEC+5iWv8j0HzKS9BSYcMVXTokIoyGvSqfd4CsdeRNsDVhfyrcBRC8c7N4Ew0aECli8WcXCaUPo7pv50Yr9575qwxjz0K19yp3SrXTDh0vm5PT50Xd69J6MvqLCUVPFQ7Yr4FIu/F2AySiqXFgaYzs4ir3U64xEFC7f6GqGdIHBqG8fLvjGyVK8oy3o1tULW37EN8WX4f0L20C9qmR0jadkRq7DmNRLm2GDMEMwYK/VZq5vf8RaD7rJX11Hl73lBLxKZ+ysdaeTrY1IYYKjytCBCzeRINgsPmpOgCGwdlDU0oZYxiOZX748CEcj+LRoi8KhVzo28J7K9EkVU4kurfhp+ZgqjFJRS40B+Zno7nIlBtAPdkCSnm0292ukf7Xr1+dQ8cfZUAD/8PRhf+2KEn7sRw+v605RJreO6JnTgPRuBqgoZFdX9Ci2JSd3IAq2n4W+bbOpU3APjVCiVaPc/rkT39vw0hjUdIMt2TEELyFTNpvrLQpAdkeZQi29z9Zas/dqZSFA+F8EsF3aWrlq/97nbUzjxgvy1d4BIJ9BI5po5wU+hCMx6miUA1OWy1K/yKyPiSPEKTxnFUfMTFOxWSddkAZ7JT0ElGmLKFd6Sc/diT1RMBfo6j+dgy+c+eO/zmogbI7fDoMdp46EThVGoi9USMEFgUBSI2/2IKiIUqERcJGw0XbL4pAP2BaE9AUZYQ8Uo9A7ciqfMwythqLkmYoaA5DsABOeMlYacOl5fa0/kcm+3xX+dGiqogDBUCmbZwZ7tQ62dbkfBKnc6AhSE1dznz//v2Ud7tqURUQmmRamPDFixd4bh8OwHP4lPlwwMnaVYaRVtaGohHWL7cWkjV7665B/ZqU5ZCEez+/1BMBQ80BEOH2jpdgDu7fzhOXHUkKp1IaiL0H1hAGYENeDNpyUPcEPHr0yLdHNGj7HVHVaBpixJwmYJwAAPYvX75o0gAnIGML1YiyY4mZZiiYIUOwAE54SaO09D8hYldrazTEY2Lscv264xpVEceRUfWZp3GU62eWRax5wIz8RHgwc8JqEdQi+gMT8JJPnz7Vg776SBQIZb0JGeyY94TTbrU1z0DwJvxUu2INmCu61xPoicYDbqmi3K88ACJP0nYV+o/SPgwTjguNqWwhy9G0BqLZkdpbrmYLNJqqE9j+VHYxpwngaWH02Cxrv8aHi0GDxgQ8qcbkWYryBGbIEOwV9cCGpdLq2ZzW/+hZOM1IjYZ4ZkenH34hs0ZVUR5ULXewCHUPIdZjK7Ef6hNWi9IHZcpnufvRnGSGKn5PnIr1Esece8793FFPBAyrwEF95+bmRpjNXcIw18Bgd0v0PypE45LvInnNA+Y0EE1hGizbJ0aavG20W65S79HERIqnwcdeahGR0c85TUAj5UN8jkbEHuE0o/OXRjQsRakRkOfxamZYBQ5DsNeTrYa9z9RI8BD/swXRifurXK5wwGRRiGqrRZq/QzIVFHLYwlPn/dSerVqED1lFqEHqK27A9oi2yi8Yp2Ia2uyjmoC2cs/ZxRoFMkZc0sjCr3s1Pal6GRZZ0fniqxe93FAaiD0+GvVGqmr8cpDyMyWjfaAGHC/3q9m+Z1zZmNYENEd4RmtaFkO9+hlbqFKUvUDT4wAYr2aGDMFZ20k7lUprH4Kn9T8phufuufhHi1AWEM7dpKLHO2jLFQ3kb3R2OVv0zxSpET0I+VXTVsUJPzOO9T579sz/RAMPHG5vb8OeK7SrUhDL8/wQUFTLy4qjVyqWnby2UwOmcUZby8LWeA1r/t6r6YlGUT04K9YKPfE7Gxot6hKraunUEGbvajTPuOBPRicrGnA84Fezfc+4sqEB094EcDRdk0cZn1gBpFVbF2PyNKLsGO41y3klvJoZMgR70csNjRbR/8gYnvuqRkM8AvZJkV96UCP6NI28Ctw7Pnwsj5nwquwtu+xQjKpFeH6Lwk0VxKgsVI3HYLxqGN2iOQkZ3bL6T/n1xYg741RMLn862qAno3dKEQjyT42fXdG9Uk9kuWt01c3QcfMgkzTn1WkNRA6fDkx7y9XAlQayvqKn7ffFUyNTe03T1CURbe1PHGjg8gLqkub62YoNDW29REkzlMXBECzj469aKq1ftNiY1v8UKT/fAI2GeK57+Tc/4bENnObWPDXxROIvYvn2Qg3ZW2KTsp8Xo2oRCK0lt0rAmB+nMaNzjyiF2GdC+0Wyc4Yqv2CcikUCynI6m6uac8+Zha6qk3oiw6U/uWr/1E6m3PjqnAaiPL9g7G2Ur6GNLuLT9vvayJwmoIm2xi83Odir1M/YQi1FWYXDBVM1hmClm7JUWiVJGDat/9GzcJqRVa7mZLvmly9f6uWIcLMi+zhbI3hLPBPq8r2F81SL0rxHU9vWq9EqI6v8gnEqpqHNOCuSxap8IdwYRplm5VWNLPxUxgxqaBtKkrLW4PAZSokXwZwNpYHYB2CNCtkfCtOcdQVVow9XasDx+mas3hraVowRxiaAcyua522j65Jei8KG/BQ0HNkrzQ3nFNpKb9bLIjSq7qnttaifUG5oaBtKEkOwLCB/Vam09D8esas1qkzpZM8+ebAI2t4rXzpJtQjvGUalNRwn61JOW86zaJ4zeKaM34TX5K9DUxDPuLKhyZns95xK4uVh1BMBH42i+tt7+WI/4UINjYEckn9oCLN3NZrHraNfQ4N20fY7mphG0+xNQPOo7JDX0IB8lKoJsjC2UI0oO4Z7mqEgeoZgAZzwkkZp6X9CxK7W1miIx8TY5fp1BzWqDhat+xex5FDSy/zPUC1C6TT6ihXQefr06SD9m3xafZTtpUNKQJQ+y7KAVaRcQ/Oi7nVpPcE+Z+j5i7/++quoG37AVBrrqbJpTGsgExI2yWtoUIylbR/0T2VxE2oaINLUJdPj2AZOA4ee9KsYF+KNRbm0GTIE69V46EhjpVXyMq3/UdJ/pmEaDfH8Lrqd8fSHDfwptCofu+5fxJKP6/YKo2eoFqUPYzUP1kKtOk276tPgvXRIiZ7GZ83mquSSrWN8Npo14qCeaFDSjDEuuWpIshwzp4Eoj14bW+4kr6HR9vsayIQmAP3XZMmHvIamgcsLyNhCNbT1Iolm6KW8s8EQXASwl9IWF3IDZvY/ShbONEyz8/L8Gr+x6Ncd0ag6WKRJz0YQ2WVOOXL18pDLV4tQPoyQwnGyqZ49dtEG5SRyiTGapJcORdNu/dT4LOOotkWq61e+ED4VzTJH/ir1xEORbejflcCLCdkZrtCpNBD7/EPjajq+UaKUteZxa/rkQzm5fhhtX49VceScJqBJfI96DU1TxvKwWyZySlH2yppohl7K2QZDcBaWqFOptMYheGb/EwF4+p/KJ2cOh17ObQZU06/TCFThwzVDX1YQlt5/CQ8e5KjaizW7alEtxTL/DmLA9OzZsxBu5EDrHicLGWlra0DzM1uWOYoK7aiyJMnjsNWYc8+5RW1VP/VEhkv/JprxAT2ZbOOrGgM5JP/QEGbsalZ8DQ3qZInSWWOEvQlo6pKHvIYGjdK7VuNCvMZpdHz9iiFYjlZ6PWEIlpGk/5HxOfdVjVvzCFiGe7/oiAbed46+TiOsgjO2S3+4Rn7w0NH87apFkBZirSCz9BLSx7Qz7EmfxGqq2uEMJ2vrH8iA8dr63R6slD7L8llikR0NzYu616X1pGPKvqUDenyMtzRbBB/SP62ByOHTYWVsuZqXo6FLBj5Zr9sAyoAer7oadcJgxgiPWLZxmtdAjC1Uo34dSVraDBmCs6Zn32mstBoGT+N/NMzOP0ajIZ6Ljv7Nz3lIQ/8sBK5Mk5sdwoVy0ejlquiujsV002pR7c5KfvyCQ5jRMzTUCI2PXEaCOfyn/oGMsV/Q+CxjkorCko3Q3T4bzUWm3ADqiRKo4rCOlfviWrMNmNNA8FhJsxOztFw89tA4wPThxwiJ0/Y7ojqhCWgemCFFPipT0timE5CxazUWJc2wlxka60kvsrvMY6y0Gpon9z8aFs40RpN4eH47Vhb8nPaN9Os0Ag3AZ/U/ni4/HO3oHheuFqXlw9VrhIJOKy9Nm4ppfJbl/q2Ip/KF8KloLjLlB1BPPBTZBnZT2f600/LwRbr6gT1KA7HflGpcDZ5bWKYImgQaorT56jBtv5fVzGkCmiwozZ16YVKcR18lsdy6KEXZMdzTDGVVYQiW8cFVpdIah+DJ/U8R1TMNqP1okWVSNAhnPCyMvk4jLITPFU11VFkgVbgkl4w7htFVq0XpJ6wg+BPouqATmkv6VKxj3lMk7KwfpEBCs6jKUU+KSqsZoM9oNbOtNUZTlOn4WEMPjoYwS+8HyjUJNLCyqTzS9vW6JI/UaJqxCWADqSlD2Jxik9ErXrXM4zWihLfvaKE0w6ICaAYwBMso0f/I+Jz7qsateQSMkyK/bt+G/kEIguDSnyvyuMnvYNW+0eWnTRv/SrvG9dTSvXXCChXT6BNW8InnEPxO8DWZoluiVhZ7CFP6rIbsELegsIqMAfuxR48e7SEyuldD87rudV09aUvZa/Xk5uYm0ofsT0sjyhJwYOe0BjIbYXjYJT/8cUJs28CjEI9nR0gXoIo4waRxoevaPoDSMBgZRa3tR7cLP2fTNJCqqUtCVRpgxOR4ROfyLugqTvsLyOy/ZFwFsBflumbIELxfvbvMYK+0RbJP43+KnC4xQKMhnpF1tzOeBUQoTa6F8WB2dAjzVLU1kDdCfEjt5EhRfOrw8uVLDQHw6sgkC5vovw3/ffz4UUO3H4MaUJa6tF6OulJ25NU69e8yWCKj2QhtyVqgE6fJiqoi3C5f8jMLDRAgTzLt1XX1BJTXotqgJ8pXhxByaok5zXjBLvwlOHxjfv/44w+/utBAiDUj7Pnz5wIl/lIbSeHkStNY1/ZXjBHGJuDVSWi8evWqQfmjrLRNXbGuJhkA8Q2ybmDK3yLA5S/1DffrmqHSz3hs0WAIDtHo1faaKTTof3qhveI8gmKkl5pd+iTI6MsLeF4yCc1bZCCPNX5e4vQB+eQWSehf70209BNW4LDtWVlqMBfpMT4ToalwNxS2w2+cKw+DKOWrfCG8gWYlAZMMu6yeKBlXDptEmh3JUBpIx1emlcRrXA2kZvkCqeZxKzxJG0nh5H19oLFuawTX4G8PjxGWJvD+/XuNmejrFOFsoaahv01dcaMyCbbETenNGtQvBLCtfVkzVDKuHNYG/sx3KZXW0o6W8D8zy7QvbZf6aBFO4ijfQUMA2nppqS/+e2ZDOiQfKdozuXCv/FKbabWo9q3vFC8cvI8+YQXZ397eCvxf6pJyw5AezhqH0riPFoUbjL6ZXDjzFjJQvFp93prKvn9dPWnIfkJpKvVEuaWxF9wkK4aQbpGEPL55S7k1Z7FfQ5il90NOn0axlAvlgYvoxmhyJV/r2r7SeEOUQn1ouD2cKmqHM0eX/E9jE4gKOp6MsAElaQtb4eR7tujKey09sEaU3cP9umbIEBwa1FFtjdLS/xwlnRnW1WiIp7NvcPTT2jSwx3zw4IEm0QI9gMU+L7XBYf8qsm83rRaBmdokACXDEII0q1a+MxJOcuK2El5lxtYFKKWAav9wQ1Q47+vsNH6274pdoNZPsqiegOzaU4RteqLcUClh1MtllZHTGshshIV7bEG4hdfFN+4MD85giP7Z2sZ8/9PNGPE/cCQ/ZtM0ZMwaktIMKuEs04E0LHzq2HY6yc2rrJIoh2Vore/S4NY93Ctjx2xmyBBcr19D7jhEaQVOVvE/Agsnu6TREM9yd//mZzZogPgwPAkr4lRR7Q5CmG3cJeRyCLLKGNGFDKyF3AAffhJms64W1Qa/UAnwKDXKjwFobZVBwOIEl5TwzpaKKZ+KhwKKilB9XYDmS2lLu9dF9USufIfq4dvNetKgk37R0zfmNBBUBjXPlywtNwpYWcVo28BjqlC3oa7KJ2aL2n6DPYb4AK5zxwhlXVJZUowUNVLjPRaklKNZooxd7iHebFEzZAiOTOOon4corcDsKv5HYOFkl6ret2qw60ngQgVAYwsIKKuUigAscjm814nYJHxFCJfkz3SCZfn28CrWKn72e6VqUZroKD3UJGptQIYyBTFLxcCypsLd4KrCaZUJqBJ/5QvhezJmJSXjhi2qJw2YN+uJRic1tYlxQtTMjGcFiKZKldZMiDHK2RqEpSRga1go660xcH3Kg2NbM+j7ld9xaKsWRaUxPdqL2r7GHiPRhPpw+hihyYWgJMqSYoRkVHfb84hOaX1mD7Qi1iLGtKbddgAAIABJREFU/U+9fflb5MaiZtiAQ7MZakyeIVhQswZhCbPJl1bxPzIXp7kapQcyX/BFbXFBntbgKiJR6F62VkTWh2F9HxdtrWXZL5fJNP6zitplqkXY9kSBAX9nYVEVr5JQ1WClfpilYkqfVRvVoueBtbfLkCq9jzLrldc66ir1pIi8RqmivxNUnNN4AN5vwl+8hj7jpe7old49lGgM5JD8Q0OYRqx7wAnv1WxEkce0JTHR5PqSE20/lFFbW6NpliYQvSm2xZReScIZMHmYlbZNEk6oqdyZPdCChwxpy7ZHlJhphlmow06Nr2YIDhEL2/Q/IRpXa2silMdEY2h+8DwNfalooVNFVfDKx8c0cbZquTWqRSg6REEdQDx9+rSK1SsMRvkMQaLIqVkqpnngAGprvVXkCmtvl/GJJs8O7rtidomhnYvqSe2+OhJlldQ0g8P3ZIfKq2FylNfD90ciKBom9LdoptKg5yfs1ZiNsBD/LR6b996ha0U01BevF7X9Wo2KlKH29i15uf5o8uzgvitml/CdoTL4zrTR9nmsaPJmjfX0aJCJHg36e/s2cPZe48M1BNcStqgZMgTrBX2dEBy5iC2IJvE/W+SdqV8ToTy/I/ybn3xEA8cF4Ig0PGKri5KKPjsaQe24OcOnOOkqygcS6Y2bPeGrawbtjx8/bpKSu4A8GFSlRTJogAG1Ky6h+QIlpGDDmqYshfJWLTERj7W3y+Nzahj34VybPMn8VyMMYw7/83sqPUFIq0U14rH29tTtRChBvWvntBkP/YxIxTPYXktHM2d/4uRLr+WU8ygjC970Vk64c1h09ieLEjrb6Ikmr3VHkV1kaZvK9leMEZYmoHlEBKG3qXQYxBsEkS6qMdValU5XKfboj6UMImY5M2QILiqVH3CpELyW//EyOnEjdNrZ+B52dkwODSDF3l/JHdSyLb8y4KLLEjIO3Xlf4GwRnv9EJTQ83ap9xBHaxrnbmjqxzYO79OXBLPLFPXl6V1hU1vCbzrDVM+03WbYIbu7X4HZxPUk/lBahbYNPtGjxJ3T42bNn4bBXr17hUXbY09ye1kBCn7DFHYKr2VMmDT1wfW30RM9ya4/Z0va3NETTP5sJ4EGr5oBM25kgMBt6ubZJIlQ1nz0KF41u7/Wz6N79Qhp78YP1Dc20BjiA4GlTtaKMbPDRy9SNvFQIXs7/1EpzufHKD4A4vlBS6ZUcGgCFb0HiyIzG6lGLxzvUbfmVASP7l4DdyTj0571Liatqkp0wIeOvWu5qg1FQLCI86FlZCLXm+aGjs5aY6F3N2ttDItP28+fPi+idQwOX05Paww779UTz8Hm2Q46p3TWfKUitAz3TGoim6NwXiiw+vlNDD6p4fry+EVkuNvD6e93IaIasx+vrV7MUprqapQSdtcTst/0swa5zNhOIDpplMWyOWVFFo9dT6OKxmtGmCo3KApV2NkMnqJC7tJwZMgQXZYoBqVvrq8z0PxopXHmM3rnB3TXkD0dhq9F858Ax8igizdZN/UwYvLqcAo54sT5bBH4QfUOuatvRY9Xa208/HgXFIsKaR5F7gEJNt/hQyM9f+3ZllBzrF/IrCg3NiYAogRZmm/kS9aQoHTxyKcpaozDFhXoNwCNNfNA6nA0xQ/mXucK7hLaG374mKRATXorOn4aXfLsoTT9yf0NDT9tJjegTfvoUyjNF2/dQNDRmMwFNNG/TNMTxkFlM0usp9MuXL2XkNUzJMwhX06MfwuBxToNmKMDuLjEEpxCFJpledT2WIVhjqrP5ny3cztGv0RDP6Tj/5pfY38BpKXjLKPPZmhY7xNvb262rp+mXM0zN08pqKKLqkcHPPdqJew0oXH2J4v6h77OOCC48fsQeVa+I0e3Fn2EtDCZRHF81QEN27YPuKgIsB1NPimjL9Xtoy1BTKpIXDkhJhaXg8XU4Zn9bYyCWX2xxHKW8Z+nsjoaAZ5aAsLPNd0Xn3ZrVj7YvyE6+FApxq21pAkVRgsi2I5DQrpDBXgeLHLzFJEGWQvPV6NxZyGC2PTTcF2XXbOAafJZI1Yq+fShEGhj9mJTUK4Tgog7P6X+81M7XCLdIWZ8Wdvb16iPAxBHskGChjZjSFulGkD16TrkC23ZuXab5H/LlEVdlJgVVwKX5NXsEYrVzAiUZRhhV7Zz68VVFTfg1/cwYGcXjviYRTb6FoeWeswqc2sEL6QlkUcVdJMo9eiLrc60CV3GhH5yePR6Rp0aobhmIvZfWJKyWkipaFqADzXr5+pERp82+qEghY4THPGxMaAJRTSdrlSELyjZUK5wKaZvyRuWw6IxwuJZrA2rlVPphYAp+IF1L6Gk2MQ1VC5khINJw5MdElsIQ7JHZ04hQ3dJbyxC8qP/ZI4WZ762qhg+N8vtRAi9y+h3qf/cItZ/+oTPIyIyInnUBoAvzCBuhjPXtPfGmC+ULTVL04IPCSXHdSNy13ioqNfblItqJRaS6n5Z7TgN9K8qrL8Keo+K6Efi1sHfUk2J+ZnmOwAMYNiJmAR3gGrHJ0RhIrUWHjDS35cDpdAkq1zx/7Y2wmkiB058NahNt4HdyVLTBSWy/VqMic+jLxYQmUJQjrKNWgTE+mnaEP4FkU7vwPZBjA9nCLWChtlRUG3eE1bcuRTh79n2jrwJ7MorregJcoxaKjmbIEOylRv/joWAji4BGQ7xpd/exWZIaOuGr9Q4KrmlEcaSBbMtbvBCzjRFR44BqUfGZUpb5tozHUnhTrVUsMDfsVYoMRn4KNlzcxVXtBGAAoW50fy2xSC1Whwsr4rDQAOqJRljyy7Pd9VBDkhsDi0iVFjY1YmuHFdO1Qnt07UPyj5SMtGfoGyWpyFICop6GcB7p4U4p0/ZTqRV7JjSBKOxGaoafDSYZ7c8bZigiiQHRKinlmkmUY6DtSEjSJeQeg3BPM9RIMHJ9kdQYgkNABlnrlpjW9T9bHC3dL5fgQz1Be8Q2cCd6yIugwBGdwk+46IZUaieRh9+O3E/ApLayr2TngGpRMTpmUcBdSpY4zCEg57XdI0oaMyCy9AWZSLggUi+v6FRad08X0Zb92X1RPfuDRlJPisDKrhl6snPfXiQgOwCqmKro0Lw5XS7tsTcQZUAxllFxa5qVqdAZiRv+VhisvETbVwLlh6UKn/YYm0AUFlN6Gg5lh1sOaPK4dFx+gNyrwhvZDiCSqw8ew14EeP3JNmiGWVjCToZgh4bXTKFB/xNqzqXaRTOJ1GacY2+AHcSnu8iI4PAnApOxqjcwNeiWNKKFyAzaBRxQLYKChoxp2t1LG4NEONW0xU1UR0+RFoNdda8o66qzReEGDO2+aBfhcoraEbS+9DfPVmS8I8vr6om8JRvknbdkColkd1ldKghbixb15CgDkUXjqOruLrZQ8v3ydrSWHkg89H5VbtOTlDaKMqXth6AV4TrEBIondGpLHlHKPjQjjxTbAej/rzWTUFi+HbGDyRGGiqA5GmxKzEW9ohlCmrKfZwj2VtNRW7wRCY2iKc3sfwS+VryUJtheK9JGryxiP1AIMXK+lBI/NNfdz9HoGdKgFkI0CJwDqkXAMWSs2O6SMYwW3pzzy76j4ZFjls1044r44UfKXkAvXIScUFW624Oci7il53GvHt4uDeqJBkZZk0Od18zWPGZLUYdu6kDt1rqhVR5iIKn/CUlybYxpBrztxshfRSTVAhWdPsD2so2q9C7aforJVs+0JhBpV/SzyjVFez8Dw5FrJXsIwLY5MhwgA4WHfOVs2wGoT062FEbfTzPUYMUQHJl2+rM2smhgL45JyQh7Jvc/Re5WGRC57lAE2bbzhAdyB88v+70tso3roQdCtLW07AkH7QWOqRbBo2X1INs5iPMtMZysX4AaydBOq8tmY5G8ii5MAzgWinRjJ+Xpopo95+HuNSW7Vw/1pIgkVE5GqTjDzgGwrCwBiBwGz8CnNRD4scg5pD9rH2/ulBRul8+EQ476JaKMqnuhPKtUDkPGiFBM05qATFgUkUOOonaktPulH82/9RMUpjbre/T0h/NnS3vodGPSKpJfzjeAajjh6DbNsIgwQ7BXzq3GITnq6v6nqHjzD5CfTmW1pXsioUEJJgx/Di3VpG0R2TaJroaLw8fI6A3aDhxTLZILY6GKYOThglmagCj/C7FFe08+hDJQqrLZxwhyZqZ5Th5FI5/zdRRNykuEFX62pa0diRw3FfVEgy1QEvRknLNCKpDdS4AYM50UGPeWYkaMF5ast56w7sVlT4DQkMOccGN4Kdr0VpWZwnmEtowhY4SHbk4TAHnyIxllqRQ2EjFoac5Yy1tr2qiK+JgqYgQToidMTtIl0h4lbl49djZohhoAGYJTRQ17LG3Wy+sE/sfzslADtgBxo+iTurtQJbbayCUww2h+sQTUAw4ciUQ2id0iL+xHKhV679E0zz9/CE7aHkT/MdWi6GFpyq3vOSTLH4T1UdPKrrwhukAoUfkG8oLD2qr7yEfNixXuqGo+Yr8EjrzKCY1za+PkelLcMBjoCUxYzlb3bK1T/yCf1IUXNVPIaQ0E7kswWHdphMdIhZX2yH5PI7soUMLHDkrvJrd9xohUu6IeoTRZRA9TQVejVL7obyMC9v+UlRCuVVZ+GBRojrhwHgDPq0Jzkxfy/kRebj+/6QwyYYenakWVYAhOZdqrZ9oQ7Bg8gf/pJan988DzwNbg8fAPwIb/4Mrg4trKQ96zhQ1MhQkxbbjKnjamwr+sHw7XVbaRAtn74f0SHDqDnFgC/EGrH1MtgiVodKUYnAaBcr5p5T1V1TM0CCV1VXANYTaWAihIHPem431PSjlMxV/t1ZCzNKer44ywFxf750nRDu2UeuIQRvQSYiEu7QxvLleQlxhhBYL+TGsg2AmHKpptI+EQWBt6CdleliR0Fq0JGVt071Ch0/ZlTZjWBBzZQgYpR1jcnooeeiujMeiq7FphDiAMhgNZuHwD49FGdpEai7edNI3UOA0kOYN4lKdNZeEZQaPoNMLJT5mqOQZlPWEIDtXApn0O/2ODlbwKdDs0+Wu2YcJVvk6G9GRXgYygFePS3WOqRXJEdEAUU5yTacBoduRkt1jBRXKWTT4gLKV2ChunrRnSrE7zmLQBSbAmmJ+7NGjpBmqH3kI90cALcxD2J84oEPU1U7kxmBBeEYYAvyeoIq5imH7aXiOnNRDUcAW43KWhRZYiwlsCFQIcRJxW5A24oO0L0pzWBDzNQhK55TSgVKkf2wrHfqHRjTTuF208OwCMuKJSRLDGaRxVLwOpNMNIXtmfDMGpzh+bo57G/2T1zaxTE2hS0Z+jB0kRdNgg1TGT5oiFENcEcUN/RiyKOY+pFkEbBG7dJWpMd5ED0q2ti8McGRLSSuxyEYnxDw0kLrDerewKWxoM0NMpFIywhF8a6yLwpKSOS+A06WnV5l+PyYQjqSdKoQjpkTMoaDVUCzbibArTOrMCwujE7biK3VpaGkjdozMQJWHdh01rIKmXiKDDgO5oVE0I0W/JN3J6ztmmg9FjFg1p+1vCndYEQoKFPBJJJIT7n8D+FxpwPlC/yFjwE2yGEx7VhtUI2UJKdtSDe4V4HQ3O/hyXc2sgpRlqUMIYhuBQewWdV+K5c9hp/M9OHPbcvsfvhcqwUBuRCP72cO3dIzXLe7OB24u7akteRfYx1SKkLJ63bANOp4oNDtYjIDj0rCy2OtvSSjiFrQnl/nGlIkCHQpW8+gUVknqisamduxpZ63AVlQII4vA4Oq2BFFMrUK6R49AxiHdygBfUAMVE3D6UvHRy2n6KybQmEJHaHGGhhDMYS8gO/B7SjLR+umUvKA2DfdlekExv3R72o14TUnJIm2aogZ0h2OkttEUD1+gxZ/I/o7HKzq95LBF6qhXbcOlIbMApIo7srrMQXbxTlvg4PI+pFkHYAsPQpItrw2j2EV/T8+eCRKJLCEt7NLL43CxaDj8RgUZjIhxSwE5vD7+jKR83P/VEiW33hNUVicY9JVDyFQ6b00DgTFJ34Xvg5UIWjm3X7v2gAwZ+bwsT2n6KzJwmkNIJvwHl8VagacBSIPF0qkl6QBtOkcCCEIs9a2hAIqAc/fpdh2Y3i5nnYZypmkYWDMHz5Kjn8z8aDew1BnLEMzDv5TTee84xzj/DY8ODgSN4afhe6MY8itpLZJbzwNEJ4h4auQ6rFgmJ12wPuCxVwXItqB0MWO+VIDJYey9Th5Q1z9vNstitbScIsBTKhGtRT5RCgWnAQDRanXX3sETEVMwww2PtlOVpDWTrZQRYbi9nlaLR1qPc0kAToAZtS/S9i7Yf4jmtCYRE+jbsQhPcYSZzOhzPSN8G+M2637BztqBPM1TqAEOwEiiDYfQ/BiBziashgI1zGKqi9tDIdQdYR+vZ/Hz69Om7d+/StcDtp0+f0n72jEPg8+fPv/76K1LGP//z79u3b1gLiebNzQ3+d4/vIJe7d+92p+HLly9YGv/CpbGiWxSb5xGLbnHx9etXbNI+fPgAYsA4WH758uWPP/64Nf5q/dQTvcThxH7//XdvU7jRmRUa3rJgXygtOW3H/5aqrmckHDmtgcCNwFQBuLPc+/fvow7+6NGjkPh52oARHg9RP3V60IfHjx9P6HNo+05/pjWBLfWG4KBpzjSwl4YXcjEdDgeahhj3/fffb917yv47d+4U+UIa8OLFi+Iw+wE0Qz3mDMF6rMaNpP8Zhy1nviACt7e3yHW3GMfLfRiwdXVn/2HVovfv3yNZiahHHoME+mrpSwQCfxIBIkAEiAARIAJEgAh0RAB7V5SSixOiyj9hxbZINgcQASJABIjAiRHAQ1AcaNhiEE+Gxj0l/efWqqP7wRKeboWroFSEJ64sFYWYsE0EiAARIAJEgAgQASKwEwFkmJoZWCrSoMQxRIAIEAEiYIkAjgkLyzV/B0OY01/6l2/ZN/D6AE4YuXcH8FLGuJKYPWtckQgQASJABIgAESACRGASBDTVIrydNwm1JIMIEAEiQASIgEcABRPfThtDP2dxZLUIrLJClMqbPUSACBABIkAEiAARIAIdEWC1qCOYnIoIEAEiQATMEMCb1MJaQw8WYd3D3kQTeOYlIkAEiAARIAJEgAgQASLQBQE51fZL8GyRh4INIkAEiAARmAQBfFBPoETzST7h9uIlVouKEHEAESACRIAIEAEiQASIwKoIaA4WgTd+tGhVAZNuIkAEiMB5ETjwo0UAldWi82oWOSMCRIAIEAEiQASIwOUR0FSLeLDo8mpCAIgAESACMyIgny2K/m5YdwZYLeoOKSckAkSACBABIkAEiAARmAUBVotmkQTpIAJEgAgQgUoE5LNFfBOtEk4OJwJEgAgQASJABIgAESAC/0GAHy2iIhABIkAEiMCiCOCPyAuUf/fdd99//70wYP8lni3ajyFnIAJEgAgQASJABIgAEZgRAc3BItDNjxbNKDzSRASIABG4NgLHHiwC9qwWXVsByT0RIAJEgAgQASJABM6LgKZaxI8WnVf+5IwIEAEisDAC8keL7t27N5o3VotGI8z5iQARIAJEgAgQASJABI5BQFMtevjw4THEcVUiQASIABEgAtsIHH626M7ff/+9TR6vEAEiQASIABEgAkSACBCBJRF4//7948ePi6QzGS5CxAFEgAgQASJgjwA+S/Tt27etdf/444+7d+9uXe3Sz7NFXWDkJESACBABIkAEiAARIAJzIfDq1asiQTxYVISIA4gAESACRMAega9fvwqlItAzulSEJVgtspc7VyQCRIAIEAEiQASIwPkRePv27c8//4xHo3f+8w9fkn7x4gXSXxvO8dfQ5DP8jownT57Y0MNViAARIAJEgAjoETj8o0UgldUivbw4kggQASJABIgAESACRKCMAOpEKBI9e/YMnw3yj0ZRu3n9+vXNzc2nT5/KU+weoTlY9MMPP6CetXspTkAEiAARIAJEoDMC8gOP+/fvd14vNx2rRTlU2EcEiAARIAJEgAgQASLQhADqL6gT+SJROseDBw9w8Cft79iD+T98+FCc8M2bN8UxHEAEiAARIAJEwB4Bni2yx5wrEgEiQASIABEgAkSACIxCAKUizZ8h03x8eg+JmvfLfvrpJx4s2gMy7yUCRIAIEIFxCMxwtoh/E22cfDkzESACRIAIEAEiQAQuhMDt7e3Lly+VDOOpKb5kpBxcNUz5p9AM/ppMFdkcTASIABEgAkTAI4Av/vl22rD5a558Ey1Fnj1EgAgQASJABIgAESACdQjg89X6UhGm/vPPP+sW0I0GGZqDRfiqkcFfk9GRzFFEgAgQASJABP4HAfl9bZyN/Z/Rw36wWjQMWk5MBIgAESACRIAIEIHLIPDu3bsqXgdVi/COm/DJJEfhw4cP8dfZqqjlYCJABIgAESACZgjIHy1itchMEFyICBABIkAEiAARIAJEYC8CtdUi/D2yvUsm9+NVuOJXk7AuXlVLbmUHESACRIAIEIFZEJA/WnTv3j0bQvndIhucuQoRIAJEgAgQASJABM6MgPyFhZTz7t8twrn94l8U/u6777Au30FLxcEeIkAEiAARmAcBxCnhBK7NR4uABt9Em0clSAkRIAJEgAgQASJABJZE4MuXL1V0o2rT9xPXmlIRKPzll19YKqqSFAcTASJABIiAPQJCqcjsYBG4ZrXIXvRckQgQASJABIgAESACp0Kg+KmgiNuq72FH96Y/laWijx8//vzzz+nt7CECRIAIEAEiMA8Ck3ziGoCwWjSPVpASIkAEiAARIAJEgAgsiQDOClXR3fEj0ywVVSHPwUSACBABIjA5ApN84hoosVo0uaqQPCJABIgAESACRIAIzI5A1etdeB2sFz/4XnXxW0X4rPUff/zBU0W9MOc8RIAIEAEiMBQB+c81WIYzVouGCpqTEwEiQASIABEgAkTgEggo/8bZq1evHj161AWRp0+fPn78WJ4Kf2aYn7WWIeJVIkAEiAARmAoB4Q+iPXz40JJUVoss0eZaRIAIEAEiQASIABE4JwJPnjyRGcPbajhV1OUdNBwp+v7779+9eyev+ObNm0+fPmGkPIxXiQARIAJEgAjMg4DwieviM5K+XNwx++trfenmbESACBABIkAEiAARIALzIPD161ccL8p+7hp1ItSS8GXr/YUb1IlwOkl47uoAwZEilIqq3o+bB0lSQgSIABEgApdFQP4Y319//bU/kuqx5dkiPVYcSQSIABEgAkSACBABIpBHAPnr1qcWUEW6ubkRHpbmZwx6kT3jUBKqP3isKpeKsBZOMOFIEUtFAX5sEgEiQASIwBoICJ+4vnfvnmWpCHj9aw3MSCURIAJEgAgQASJABIjA3Aj8+OOPqNSk5+RR3/ElHpz6QUHH/wND7u+poZyENvJgnFHCs1OcUcL/uAt5M4pQ2SNLERiY8/nz5/iYUdTPn0SACBABIkAEVkFg67kL6E/D62im+CbaaIQ5PxEgAkSACBABIkAELoQAyj3IaIV8tzsWqEDhTbdeH8/uTh4nJAJEgAgQASKgRAAHY7eO4uLvexofm2W1SCk1DiMCRIAIEAEiQASIABHQIoB3wfAV6g8fPmhvqB+Hw0T46zCoExlnz/WU8g4iQASIABEgAioE7ty5kx2H19DwUnb20rhOvok2DlvOTASIABEgAkSACBCBiyLw83/+gfm3b9/ihTIcNdp6WFoFEF5bw0ki/MPxJePPN1TRycFEgAgQASJABPCXGfCCNl6mxuMNlHuK70oL9aDiHx4dgTbPFo1AlXMSASJABIgAESACRIAIxAggD8Z3iJA3o3KEf/77RG5c+HEiVIXwJSP8jwwbDZdn379/nxWiGFP+JgJEgAgQgfkQQJ0I9Z0wroFGxDIUj/CNvy16b29v8fdDs1cP+Vv2rBZlZcFOIkAEiAARIAJEgAgQASJABIgAESACRIAI1CEgFH3wFAQPS7aefOBUbvarfyg84aBuHRE9RrNa1ANFzkEEiAARIAJEgAgQASJABIgAESACRIAIXBsBfLbvwYMHAgZv3rzZeiVt66NF9t+3dvT/U2CDl4gAESACRIAIEAEiQASIABEgAkSACBABIkAENAg8e/ZMHpY9PYRbUGbK3oi/53DUH3NgtSgrEXYSASJABIgAESACRIAIEAEiQASIABEgAkRAiwAqPnjRTDv6f8fhD4n+b8d/f219ySg7uG8nq0V98eRsRIAIEAEiQASIABEgAkSACBABIkAEiMDlENg6NxQCgb/YEP507a9fv3748CHtxxeLhK9ip+P79rBa1BdPzkYEiAARIAJEgAgQASJABIgAESACRIAIXA4BzcEiFIBSXLIHi/BJ7FevXqWDzXpYLTKDmgsRASJABIgAESACRIAIEAEiQASIABEgAudE4ObmRmYMpaLsH0TLVovQmR0sL9HxKqtFHcHkVESACBABIkAEiAARIAJEgAgQASJABIjAFRH44YcfBLZxNXtW6Pb2Nj2U9Pz580ePHgmzGVy68/fffxsswyWIABEgAkSACBABIkAEiAARIAJEgAgQASJwVgQ+f/6c/SwR+P3pp59++eWX9KxQ9hYM3voTaZbQ8WyRJdpciwgQASJABIgAESACRIAIEAEiQASIABE4IQL4IvW9e/cixtCDOhGqP2mp6MuXLygMpeNnKBWBKlaLItHwJxEgAkSACBABIkAEiAARIAJEgAgQASJABKoRQGEouufbt29//fUX/upZ1P/27dt///vfuBr2o7SE00Zhz4Ftvol2IPhcmggQASJABIgAESACRIAIEAEiQASIABE4DwI4GfTgwYOUH3y3CMUgfAkbXyn67bffojoRxuMb2CghpTce1cNq0VHIc10iQASIABEgAkSACBABIkAEiAARIAJE4GwI4BUzFIzSb1dv8fndd9/hL6Ad/lnriDy+iRYBwp9EgAgQASJABIgAESACRIAIEAEiQASIABFoRODu3bsoGL1580b+K2mYHXVzJ+vGAAAAU0lEQVQi/PkzvKc2W6kItPFsUaP4eRsRIAJEgAgQASJABIgAESACRIAIEAEiQAQEBPAdol9//RWvnv3+++/4gBFeQEOFCFUk/Hv8+PGERSLPy/8BklcejIX9vDQAAAAASUVORK5CYII="/>
  <p:tag name="POWERPOINTLATEX_PIXELSPEREMHEIGHT#565C22617264656D5C2261206E6764656E5C20445F66" val="183,3333"/>
  <p:tag name="POWERPOINTLATEX_BASELINEOFFSET#565C22617264656D5C2261206E6764656E5C20445F66" val="53"/>
  <p:tag name="POWERPOINTLATEX_REFCOUNTER#565C22617264656D5C2261206E6764656E5C20445F66" val="3"/>
  <p:tag name="POWERPOINTLATEX_CACHECONTENT#565C22617264656D5C2261206E6764656E5C20565F66" val="iVBORw0KGgoAAAANSUhEUgAABeMAAAC0CAIAAACYMKAWAAAgAElEQVR4Ae19/bXXttJ1uOsWkJwSQioIlHChgkAJgQqAEoAKDimBUEFICSEVhJQAdMC7n6t36SojWRrJ0liy9/njLFnWx2jPp8ayf3e+fv36Df+IABEgAqdA4OPHj1++fPn06RP+//33366A/yj7+u+///7Zs2dPnjw5xYq5CCJABIgAESACUyBAFzwFG0gEESACZ0HgDjM1Z2El10EEzo/A58+fXdrFZV5cLsaXq9ZP01cFFxsTASJABIjAxRGgC764AHD5RIAIGCPw7+J8Hz58+OWXX7A7Qsubmxv8//bbb33BVxbH2dkAk96/f/+7777bOc7+7nBUAOSPP/7AUA4HFECev8yXHQHu8T7KKOC/gzeuxPg///zzvXv3XC/+JwKXRQBHYKB3l10+F04EiAARIAJE4CgE6IKPQp7zXhMB7r4F3y+7+y6cqYGgID8iwDrw8u3bt48ePTqQAEx99+5dPMO3pAF5nBlSVJZL5lxEIETg+fPnr1+/Dmt2ln/88UcYt52DsDsRIAJEgAgQgdMjQBd8ehZzgVMhwN13zI7L7r7/FWMR1iAzEl4eXj78ofqbN2+M0zTA3J3fsQEf7xi/f/8eNgLJy6EzYnzMgrkw49CJOPgJEHj37l3fVfznP//pOyBHIwIXQYA+4iKM5jKJgEeALthDwQIRMECAu28B8ul332K94WUhU/Pnn3+GrQ8v41Ogx9Jgn6bBeg2ONSH4xmElnNz54YcfHj58iBnx4hXyl3iQ0j1lgzExMsbHLJgLM965cwezM2VzrGzPPLt7PbAjhczUdASTQ10BAfqIK3CZayQCSQTogpOwsJIIDEKAu28B7Fl332KZyctCpubwzIgg+vD9lT0geE1j9KtPSJ0gXYJnJu6jOR5zKAZeOcGScfLFV+4pYBysBWPGKofZQQMo2TM++54Vge6K/+DBg7NixXURge4I0Ed0h5QDEoGFEKALXohZJPUECNhvNvOgdbcA+eniu/aAGOy+42UmawrfqcFjtKdPn+LtG7GHT441tBJMwrd1Z9jJ4/RH94OgW9Bh1b/99htOoGw12F+vXM7t7e3OXzX+9ddfHz9+XCQY5qBXYqg4FxsshACOPuIhg3uyF357GzW11okfqVmI7yT1cAToIw5nAQkgAocjQBd8OAtIwHUQ4O475rUyFIk7NtQY7L71VBUyNfFAeBfGbY3cfyRxfv/99y7HtPCTSdil440YAOT+MPvo4yTxAvU1+MwKzoYAASRu4kMi+nHQEltHLBzLx8KBw9DUTEjYq1evXrx4EdZkylhp869QVX0c69mzZyAsQwlvEYEQARglWCF8xAr/w/qtMgVsCxnWEwGBAH2EAISXRIAICAToggUgvCQC3RHg7ttDeoLdt1+LqvC1xx/28O6nqVVTRo2QocDJkR6EHDYGPv6EbEu0skIFQMOmETmvQ+j+66+/CvT98zaySM101oID2prnYsfLIgBL8k+ZTV+tbm0uy18u3BgB+ghjwDkdEVgaAbrgpdlH4pdDgLvvFXfftWJW+E5NeqMT1eKohfJpdtT1G+ya8LbL6p+NwKEsJPl++umneIFbNXifCClSPLE86txQ7c8e49wQ3mDaWk6mHvytPXVVS1tmdt66DgLKMHF1a3MdhnKlxyJQa4fpI47lF2cnAsciQBd8LP6c/WoIcPe94u67Vkr7ZGowK8Sl9twEeiFNc6ZdExIZOHhS5AESOjhHs/OzL8VZig0afgSuoQvIaPisT9tExSWzwbkRgFoVF9hgpopjsgEROCUCDXa4oQugo484pfxwUVdDgC74ahzneg9HgLtvsGCt3XetzHTL1GBifGmlanpsmc6UpnFrx2eP8yDgKA1E6qhzNJ42HOep/Q4r+radnGroBdpAoaeWBSKgQUBzdEv50E8zHdsQgRMjQB9xYuZyaURgBAJ0wSNQ5ZhEII8Ad9/AZ5Xdd56Vybs9MzW1D6s1x0+SRM9cmQcBZ4gOP0rj0NM8+ohxbkjuYJC2zy239YppZs11ENDIDDM115EHrnQPAvQRe9BjXyJwQQTogi/IdC75cATyG8+YPO6+Y0xmrumZqanN6mls+szYJWnbymXg48H48tP5zhAlQRCVbV+bbuslpublpRDQmJRaM3UpALlYInAIAm3Wvq3XIQvkpETgCgjQBV+By1zjbAjUhrUaPZ1tjUV6Trz77pmpqc3SnVJWkI5JyhPeAMLLhMlbh1S2/RB4LYvd0tp63dzcHIIMJ10UAXy4ukg5njwc/uJhkUg2IAIzIEAfMQMXSAMRWAUBuuBVOEU6T4ZA7SaLu++1BKBnpqZ2C7SVAFsLQUFt8pss+MjiVGkaR3PteTn0antzpKEX7E6tOAlG8PJqCCRVT4DQIIpiBF4SgesgQB9xHV5zpURgJwJ0wTsBZHci0IZA7XaJu+82nI/q1TNTgzXUJvY+fvx41MpHzIsf6o4/qPby5Uv8itiI6XaO+fjx49oRil9sSg7Y0KuhS3JqVl4HAYaJ1+E1V2qDAH2EDc6chQicAAG64BMwkUtYFAHuvhfafdfK2MGZmpMdwXrx4oVgAH6Q+/nz56JykksQVvWeP9bSdjIIp+jRV79qUDUtaPpVsKUxArGZjgmofZs3HoE1ROA6CNBHXIfXXCkR2IkAXfBOANmdCDQjUJup4e67GWr7jszUdMMcB2rEIwVkHPCD3N0mGDAQXstSjoq1/PLLL8rGcTP01dsRPVXxRKy5JgJ8Q/6afOeqRyOgt8b0EaN5wfGJwLQI0AVPyxoSdgUE9Dssh8aZMjUr7r6rZJKZmiq4co3jF3b0MW5u3JH38FtUGiIRguNLybVvQoaEoy9+oVxjSm5vb6/5C1khXCzXIiCSpMnu/EhNEhZWEoEMAvQRGXB4iwgQAYcAXTAlgQgciIBmexWSd6ZMzYq775AXxTIzNUWIVA3evHkjTn4+e/ZsiYwDvqGDLExGybG/hUq3/Q5IiB1GwESZ16BAA7I5T548CXuxTAQ0CDBM1KDENkSgAQH6iAbQ2IUIXAoBuuBLsZuLnQ2BzCYuSeppMjXr7r6TfElW3vn69WvyRlslziBVfQkCPy2BLm1zzdPr8+fPUJLwY9q4XO5jyXhRC+drkG9yCowlIEeDVGXbt2ky3AHH8TIU/PqnT58AGiaCGODTlXN+dzmzEN6aB4E7d+4UiYG87TkXVhyfDYjAuRGgjzg3f7k6ItCMAF1wM3TsSAT2I8Ddt8Nwxd13kfudMzXIWdzc3BRn9Q3wWg26+MtFC0gxvHv3LiQeh0e6JzjC8VkmAkTAI4A35B8+fOgvk4VTmu/kSllJBIgAESACRMAMAbpgM6g5ERFIIsDdt4PllLvvzm8/1T6yDs+hJIVv/kq4KJGmGXEOZX4cSCEROAoBnrs+CnnOSwSIABEgAhdHgC744gLA5R+OAHffYMFZd9+dMzVACs+uq0R2ubeExOqePn0a1uCU0MuXL8MalokAERiKAMPEofBycCJABIgAESACWwjQBW8hw3oiYIYAd99n3X0fn6lZ+rNGz58/F/TjCyy1qU0zNeZEROCUCIiPeSfXyB9+SsLCSiJABIgAESACexCgC96DHvsSgS4I1GZqxO61Cw1mg1xq981MTbtc4TTQ69evw/7YDfKzuCEgLBOB0Qjg9cPiFHBgzJ8WUWIDIkAEiAARIAJVCNAFV8HFxkRgEALXydRcbffNTE27yuDnikTn29tbUcNLIkAEhiLAc9dD4eXgRIAIEAEiQAS2EKAL3kKG9UTAEoHrZGqutvtmpqZRj+KfcMcLcnfv3m0cjt2IABFoQoBhYhNs7EQEiAARIAJEYC8CdMF7EWR/ItADgYtkai64++78K90Qtiv8qDt+Dg0qEf5wFS5X/zRyD0PBMYiAKQLKHyb89OkT334yZQwnIwJEgAgQgbMjQBd8dg5zfcsgwN33MqyqJJRnaioB+29z/BJYmKZB3du3b1sGYh8iQAR2IPDHH38UeyOLyjRNESU2IAJEgAgQASJQhQBdcBVcbEwExiFwhTM119x998/U1G6KRMpjnBD3GhmfT3v37l042ll/wj1cI8tEYEIEhCYmKeSvPiVhYSURIAJEgAgQgT0I0AXvQY99iUBHBLj77gjmVEP1z9RgebWJPRzZmgqUPDFPnz4NG3z77bdn/Qn3cJksE4EJEeAb8hMyhSQRASJABIjAFRCgC74Cl7nGVRDg7nsVTlXROUWmZqEfdb/UT7hXSRIbEwFjBPCGvMZ08EyNMV84HREgAkSACJweAbrg07OYC1wLgdpMjSaEngSBK+++h2RqfvzxxyrWriIrV/sJ9yomsjERMEZA8zQPfqv2RKjxKjgdESACRIAIEIHlEKALXo5lJPjcCHD3fUr+DsnUnDWrd7WfcD+lxHNRp0FAEybyQM1p2M2FEAEiQASIwDwI0AXPwwtSQgSAAHffpxQDZmq0bL3gT7hroWE7InAEAgwTj0CdcxIBIkAEiAAR+IYumEJABKZC4JSZGu6+73z9+rW7nOEtoR9++EE/LGQLXfTt7VvidVwQGf5M1fw026PEGYmAGQJQyZubm+J0nz594ttPRZTYgAgQASJABIiAHgG6YD1WbEkEbBDg7tsGZ+NZhpypuXv3btUy5v9OzTV/wr2KiWxMBCwR0DzNQzqVaRpLpnAuIkAEiAARuAICdMFX4DLXuBYC3H2vxS8ltUMyNZgbv12tpMA1Q3q+qr1l4/fv37979y6cEYmbe/fuhTUsEwEiYImAJkzkR2osOcK5iAARIAJE4CII0AVfhNFc5loIcPe9Fr801I7K1OBptmZ632bmYzVPnz71dKIANXj58mVYwzIRIALGCDBMNAac0xEBIkAEiAARcAjQBVMSiMCECHD3PSFTdpLETE0BwCv/hHsBGt4mAgchgCN4mtwuz9QcxB9OSwSIABEgAqdFgC74tKzlwhZH4DSZGu6+vSQyU+OhSBTwcabXr1+HN7D3e/ToUVjDMhEgAsYIaJ7m8SM1xkzhdESACBABInAFBOiCr8BlrnFFBM6RqeHuO5Q9ZmpCNGT58ePHour29lbU8JIIEAFjBDRhIg/UGDOF0xEBIkAEiMAVEKALvgKXucYVEThHpoa771D2mKkJ0fhHmT/h/g84eEEEpkGAYeI0rCAhRIAIEAEicC0E6IKvxW+udh0ETpCp4e5biNudr1+/iqoul6v/qDvewoW4f/nyxaOBSyzKX7IABIDSH3/8AZ/9559/fvr0CXC5r4fgo8s3NzdADOca8Lfi72T9+uuvb9++xXLwh3UZrAjSBSTx52B0eLp58f/+/fsOzBV/drqvnGA0SFdRAQHgclh9+PAB8gad+q/c/Z/gOTHAYr0EemE4Vq3sFSTkOGQA6gmz44DyKHmgHEo//vgjFMcSKHAQKgwOet6BwpAqWEVnGB88eBCu6Kzlvro/FUrTqgAEzJsLqAAcR+1Pt06F8x5ioI8uRIEaepXEgP/Vwu8dOFfQxL5qSBfs4jFLzxJrAe1PjAlrgAB33ycUA2RqBv3VgjWIjLZhf/rpJ0E//H3bUOfr9ddffz179gyxjoBo6xIt8dbYKjhgaVsL8fWIg/H7X11WBDDxo+96MBF2//bbb12mHj3IIDnBFt0zYqsAPEevrtf4MCyQJbB1ay1b9RBCmCl7YTBWkBBnLLZKWRx0AAq9II3hUB3LyBOBg9j1bXFqqx5dACa6dyRmkqEG6f4kq1tRBWArrhPDwEfoLSrsA9XQ2ShlqEYX7D0LXfCWdwvrXaxyHftzuJ8KwdeUDyc4JIC77xANV/4mrupVA+XUiIhvM0/Aiv2Ap8oVEOj3gmXpcZBwadiQOAwhD3DwMy8fjqRKaNF4TwYK0+mjSSGQ4MK4ned+Hg2VEyijQCO+nF9ha7ey8Rp9DYTBRrNqFQQU7lEQL4dwDZq9sQdkq9AdKHiKZhUOiRyaSPIw2hSG6r7NEjKzNKhAl5x+RxWwz+1m8Ox7C9yJo/xQ0fJlGJm+9Bw42lA1pAsWgtTds2xJDu3PFjKsDxGo2shAmLn7DtGbsDwwUwPjJcxZ/hI2aBKAxAEHCP08cnwURHD8tcqfZDcCKc0SsI9FQGkpEprHRMkVYatWKx5YXZcNXpdtsIYd+jYGciLUM8kUm8yFHpawJSDSLCG5rkxlgxyGVBXLlgriiYGmaHYFGVjiW3BMGNZP0VaAderOxC5b+rbldOlloPshnef2EX6lI1RgtK3wxJsVECp0calQamXUgWYwArWu3wAQAzXUmD664O68Po0LPp/96c7rnQNy970TwNm6D8zU1D7cmMSyxw9vJyHsKNHROH5YXjRD4OK2QAhfEMdsvdMBI5KJb9BLpISwVcu07wILKI93dJAEF4q5LUFmx4jARU8hFhjP5WoAI+46GN2Abmpgu6VNuNUFgf2D2MgJYNlCL6zXs2P/wpUjgCRIlJDtkGZfRhshCegLSYBOwRZBDrcCZXSE8CjpqWq2U0FAWANHYlMcQgSNgLIAEMACcDA+/py+aHButuqYAtzxlIgCWAMGOWMIwkAScMZ/lFGZ6ejGQQPXpYo7hze20X2/zAl9BLgGHdmy0mDubCowzlZ4NtkU8vro1AqLhU1wtgKcwl/eUGSMA/qKSAAqP8jq1gJoo4ZAQBi95CWa1dI/uj1I0rgGp61ruWAsjfZntPwsNH7GEyW1NWPxLFcdh3yTEGYJQnKugZmaGPSkiPhKhF9JEi0r4b89Pa4Ae21JwFRzAY18ahYBELiWd8kYJLYaCG7ilWKcremS7eMR2mpipoPg5KKS+1UnJ6Aw2SUkaWuBkDGlPUqGYsq+ISV9y5ZygsUKDY0vh0pLG3RKY4g9ALb0minQDGITrx013bcNegXJcEejIH7hWALax6tzOy4lRDBN8QhhDbTJz6gsbPERhgujFS0AZtEoi2YcJcGjm2mWcykfcXoVGC1RVeNv6aNXcxjJorkAy2JrkzQOGebiVhXlfRtbqmEGBA87XXB3/npsXWErRs1w5xwuuC+wZx2taBiFOHH3PbkkDMzUwNUJachfYpdyOFhxpgAu8HCqDiGgqOpooCcMWy/sskIBiFNgWztP16tqOj1haCmYnpdD8Twtv6KQDMSLAgH01cSR4SBww3HaC8MeuLUzlpMM/p4XeQ6GeBqUYQZjvntSXQES2Bbox2rlBixuTqoWXqUgsXz6xWIczbxJFrdBBBz87MmCHvatNCuobfARGZRApxIoDZhD2xjrPtZylI8QO/m8hckwV8lZSxXoayuGyls4+FYy16s5oK5aWizMwjjg0g+eLBzlhWPKBXloEEKXL8c+RYRqSeEUM+YVJE9A97sncMG0P92l4twDcvd9Mv4OzNTA4gvznb8U/sAe6Fi4Z0g02uNQfD4Dt9GwOUEXsWUNA4hiGKSMcWvhEg/eEWTnR8AqMmIMEUp2j3UBUIhAMNnRVSIEzEdjIZKZcfreOkRORMiS5IUe2L6AiNGwTyhSiwaQDdGx6jKZQeiYvLNRELfk5FoA0R6GFg2LxpTFuxcIHmyFpu8WN2HQktLrKouGaGtYm/pDdL/IykE+QtjeImsAToazWz7iKBWArdgjxjbyJmYRHInRbovc4gjQ53pgmkT0Ek+605KLNWouD1HDolMDMnsstmbhyjbncMFC2ml/lNy/crN4xxHbq7CGu+/JpWVgpiYfr4RS4spwAAeCFXviY+k5CorkniRk1p6nJRAJEe74SEjUhzP6cndMBNNBA2qKs+QjlXiE2GjCLMbNtuYtcgT4gPKt7oPqi1SNkBOlSdFjOwgcDCuiKy/DYaFtOxHTjPXG6rMHfz+FGHmQgrjpYAriVQBGT0xzAeoWwi7Kxe19vH+DBYD8N9Pj1ysoEZeT7HbiZR6i+yAjFg+BGC5janfWCJuzXwUyI0yrAjsx7NgdFimvzoDXBxUN84rEtA8CRX0seKjpZc+VZB+ihkIdkjigki4YIHRxwQLwjPUIxSYTo2ZGoP0JMVy6LMRmS099vTd0h6xaxJmg6lh6DgEhP2n/yCacz8uBshD2NS4jUS2I3B+LGy9h/3TFcGR/LCKeizqFFJWCEe4SDmb/AsUIYjut5HgsKiHBYm+JMcO7KIsGgiRxqUHGjb8nPBWTFi+PkpN4zyywxeXhJh6MAA0xYWENGsCVFnHWN8Ck4fiuvF8kDBTErTGmHxDtp39rcIFVJicSi3qX+NsRlt9zHi7JSfGLARFgnsxHCB4pfYToJSBKuoBjVUC5rqRImFUCIoQBAszwEiqzP0cg/LvTd4wcTpQs509L9UXpKDWkC97iY6y/EJL9LkxYEqWeil5CXGl/tph4pnrB9OLlgWsXJhekKuX8QJqNpx6bqcm71Vh0+u5e9FBCLAQxEB1993O0REQiQBCXvQIRoZYYtjg1KCk++q7lAkK6cIHwbcoRxPY1HATlMKMUJ7artjGxWIq5wste3CmCUGRWL0piORE14fJ92QXWxVUMaoC1e0q2CoNsS8yXnRMZKIjjQhzjQtn377hCFuc3Wls5kVjTe8m2o62Yh82kkMLVmZVjGRNC3gsfoekYtjg1KOnuI4Rk6n2EoF+gFPoIxzsxkVuLpQp0h667TBa9YS+jAdhF4BpzRzDUXaJZ91UnByzqwjg1zAu2wwHkJcm2qcTak9wJK3d6xq2FxHzZOZEQPNqfLeRZHyMgjFgo/8kyd98xhvPUjM3UwHcmZWKr8qhEmojjIeJ9g6R5+L1FSdEB9/L9IADYhgIAtPEX1iTLyecAW8vR1IunUnrZEx1jav3+SshV7RI0sPjZawfXQBS3mV9OPPgx8aNr4kDNc8cXxrEpTgti0j1LFnKu34eIjn7tvhDqmghG0WZndJtccpE18eriVcRtknPpK4Ul9Pj4wlYKST9Fx5bz63535RJL1gsAKPFMTBYmVIGQpI5i02WoYk4TmtIxZhPTKR1xl5UWBxEyGUvX4aEaXXDIlCJDMw0Er2l/MljxlkCAu28ByNKXu0L54sqFoQntV7Lc0ccUafMN4qDqEDI8PfaF/FFJcKp7BBxjnpSHsLJ7HBmGX1VPFOMtXEgnyhB7MFEIv6vUM7cWou48ikldQk46xusxAls1mLQIDgQDkrM1Qpd6kRnEjHu0ZrSCYMnALZxlHERi64WJxJ9QH9EeROqj5CpWxiwThB31pEusoijeAkDRveGy1gACtz3SHlMI4Qx50ddH+HMH86iAJymG4tgaxGMhI+Iy1BMw9iWyqJiCjCrxaCZ1CTXszgsNXJi0CA5YtpALxopCGasSsGKM6pUds0zigj1JGnazTREBsQEJZSlZPmTbG3v5Q8gognl4g7GZmpgNSRHxld2jvSK+8YPoKoNYHH/+BkX3Vpti0CxZOCEvAJkCumhGVrYRO7Gqp0BFLwjPJ9oAZCVhvplwnxlk3K3RBm4JOUF47QE0K0AyNWG9gXGL7W1zYDpUQbyNRSEU7GZqi7xGniWcKC57kjCUaAxNHJcuKarVaL0uQocGRSJP6SOEDe/rI7y8zaMChxjPovgJQxRrLmpGqKdm3pAYA/O+hBoeIkWndMG0P0XjwAYZBOJoMLRXcdnAgglqufsWgGQux2Zqar3diIAvs3jcEnHSIK+fp+HAu8W0qw8ouxOJDHpsLLZqurv/kO/YiVWtrtYCYvzaNJPYK27BEtb3fZ4sAFlFTuwfyyhjRBvCsKsPRQLl5nlHKwgETFiAoYEC2CSQiS+dzCN6EEnSQadp3HQChJgqe5+4qO539xEY0LNjhI+YUAVq/ZQQle6XcGqeBVuFqgxaFYXCDmwR4OqH+l+QTRe8xbuzumDany2Os16DAHffGpRWaTM2U1O74RyXF0jyI97YDN0tJGk4sFKTcRjxtMotWROE+dioecOZhFeIZe3gxc2VJ7s5hqs1spgoudIulQvJybioPYmkMkbEs9Bk9+6Vsdi07fPFs44RCiKUqI3OKgCFVsaXLiMTpqjQZvQGrKhctTmCKkyKjYvkASL6iBhGId6xsKFGtJlBBYztZ4xbWCPc9BaGYZe+ZY3we6qGJrk0lEyihsYidFYXLIT/Ii7YWHj6movZRhMi5C3VVoG779k4GNIzcIOHaWBGt8QiWW8Zlca0dX8oFwI9W1kcrUyyY/TBe/0zq777JRH3uB2ankFiL5eEzldiLv3IvmW85fYDJgu1jtxPVCysJSfjotUYKGWMCCFHy7j7iJo49dy2/bNUEMizTSYrqThhJZROLLxNeas4q9GvqgE7NtbQRh+RBLzKR8yjAqO5mcQqWQlLXgwPRgds+q3O0E3OWmpIFxz6FJTpgr2CC2Tiy3nsj6d53UK8w40BD2u4+56Z12MzNVh5KAqashlYMKCCnr7pALOFNEykOc9isH2KWSA44i/77nX3HCsF2sUI0pPdHErqY0Q3V198vEStJSeWngYQFb8a4FhjaVXimL4t12CmIIAIXBskvV6MXcFr5VZB7K4NDCAIE7mhJG02+Ai41tJ94NYXpWuqQJu5EJLT5TLEP6kUqKx9xNJA2NbUon7ck5K11JAumC44o2VCa+LLeexPZhUL3YoRzteYLS3e+lnGyWbL7DjRv/Kc239X43HDWT5+/BheDiq/f//+3bt34eAQnQcPHoQ1Zy1//vz58ePHxdXFz+eLXWob3L9/X9MFO6jvvvtO01LTBgL2999/+5YaKHxjFND9y5cvYU2mXHs0xg917949Xy4WEBx0xMdPt5ycKFMnfoF7Ck+ePPn999+LIyDysLQqoWA72m5ubopEigaWCoKpoSMjpFcsCsIsauLLP//801diy9GsvH4QTUFjTJCD0AzVsc1yur+ujwDXbFRAE1lppLGjmG0N9ejRo9iUicZIjlR5SdFdean0Kcpmykl9s+XUcBAOHpCwQBccohGWq2JUdKT9CdE7U5m77zm5+eHDhzdv3rx69er58+f4jzIyEvkY9eaRRqsAACAASURBVN+jVwJZKTrdkAY0vnv3blgzovz06dNwWMTlv/zyS1hz4jK8aTEgww7TgAviIfYW5n3dv8jQ1Q4ebue2CHb1O0NJdNfIJDKM0PY8JW13Ly4nGdBgWDWsgVWBFc6M0/1WfBRLqWIhJWYKgknNMlm1yQ6k4QzyR0BAQ1jRXIfs61K+uO6fUgU0UqSRxi4ClhkE1lXgHzeGaY0PL8TN9tfAfmoy8rVRhJKwi6thBiW64Aw4+hgVg5i54FXsTwbY5W5x9z0Vy5xryzgU8Av7PuzpErvvjudzkkNh4iqwDN5UhG0SJBlMmgTHvjJeu4AClwiDbAjDK83x7HFN33NxIs2M2LRqsUp5Boa1I8dkCFJjZMDNuFeXmhXlxOYN+TgbEvPF1eBRVRdeKAdJ7rKUfcNmIrlTK8ZKBQFEmCicd2hZzzUQhiUMJSYcXLPHsxFsT9WKut/XR5xSBTTv0VhKvpe3sKAMCZCmCXuNK2usGdz0CAJWVEMbS6U35nTBW8GJq7d0wUvYnxGKfOCYGvMVSojBRjg2awaTHsgCNzUcFraEIdT5MhgnAu/h36mpffQBRg6FNQ4FLK3V0KUVB1d6ODPN0dhuCHRxXfoGYjfbwPpi9sRpYBcMQW38PqcbH5T33ZyEGK4oJ2bpRaUAYAceQmpQhsgJ699Ag5mCgFSbsN4hH4MjsPKXXXKsenZrxEn4bP3gDS1X1H3wrmGlW12urAKjo68tzH09/JrXxK2CmakHVRp6RqS3VlRDM75obCaEp8H9eTlsK8RepoEG2p828NkrRoC77xgT4xpYcqW9Ev4O5hR9PbUWbz8JCvKXVa9K5YdK3o2/S4K8e7Ll+SrjtcdrhHzgBeC4fkRN5hiYn04TKvnGxYKYEX602CVsgDcJNfIJmrtgiPcvfv31V7x1jNPgUFocHwV38HEfkD30Ff0V5aSWlSFb9WW8aKYRAAxY6yP1NGy1jF/Iqn2igpFtFAQTYU+YOOG5tbbd9UquYR4wzua9J7cmDWGW9Kyo+yv6CHB/QhVo+KzVbtX83wB4V1Tz4kaDWfvfHJUlDT0jXM+KajgCh5hddMExJmGNMkZFF9qfELdTlmtzBJpoZA9QsVk79+4brzuJD6049MAXaB+2ctjHOYXF/g67vDD8xnYPDVD///d6PmczqICZqliLqGsQJRg2znkDr3HTTTWycuuIZmZka1x7XwaJIA/CWbVYpVkxPnNbtYRi40XlBKpdXNrOBnpTBsHeOVdt99iyIalXOwja2yhIG20Ny/FdNKYGfmqo9/HE+IJGoiyxWlT3V/QRlmx18qZRAQMr6oVfFOLDzltxo9kRM+WZ3+70LKqGBsKjMZhObOiCt9TH1dP+CPtzyku9vjipGBr/xDFqX8c9Gwe3zHhm1eAXFDPUXFw6/9Lz2HASKXGWLyQiWR5nQWJKkNlK0ny+ygnDIICcFABR2fcdH5FjrmU0dEyQF18uLVTryonBqzRCeGLW+xoY3FrR2tMelk3Yd1CS8QeZucI1NphijYKANoOYXqwxxsczKyz0tTaChvgyjl1CYlx5aPAUkrSu7vfl2pVVwNhwheKnSSRBI5BKDnsNLWusWXd3v64a0gUL600XHKqnxgUfaH9CUk9Tjve8QkTFZUPIp8QqpqS75VRSYtNsK7TL2ATxlNSzBhkf0Dw8U/N/c1T+DYIy/uRH3whvENldhlWGQYCoy3SaQWCUNXKhGUrZRhiLhsVi11SkOaOKSjoPbLaonIxzMJ4XyuNUEA+zrbWnLRbLNkBsFMTeQys3P/aM2/LNoZEx25ouqvvAyivC/sJZVUCsKxSwsIxm+zFsGAGRWEhGpmy5l4vtakxYd/VcVA3bPE6VqNAFa+DSCK29C57c/miAXbRNbLLyNYOWeand95Y724owoR1QyS2+OG3tGeVs8ThDRJK4Ebn5GLuGjfrWAievj9eehB2VaGm2lq2zYSFtW5LdRqTAoeHBfkjbVtkSwzYctnoJfLYWiHrLNWrkxECXEYlmAAlvGb/7FrtAENNGgxCAQQrSMOyWxCrrt55vhFxrBk1JQ7KZJqq2gUuwXiATXs6m+yv6CBuehiKn4a/BZjskKSwrQ0QXs4Ydh5ZDsd8qt1naLbI1bHKUzKaGdMFCQtoEQwhAg6EQZCQvG4bdklhlvVhXkqoD7Y9yFSs2U5pWzxHuvndyGWmXrc3CltEuxoEgySJTo3xK4GVlaz17EBTyCiiPeny0ZxVtfYty4JA3NpQaqty5r7ZVx73EYeZaAdA4GyAZz7tKjYYjWOCEcjI68tBki7z5MmM3BDhpWpuDZhsFqdW7/Xgmk1meX65gLNVuUYKG5OUIbxhDuq7ur+gj7FVAqHZS0mBMYsEwqIH1TtITV/bldX5pSnffl5XrqiFdcCiudMFCuWa2P4LUk10mQ8RQVkV5RLxxqd331kHprQhT4/6QPhv+20+QA8EnIRnxZfcPUMefi4fLt/xBjXiNZjX48SDN7xeAni0JG0SqhqpaK5MnFR/T9g0QEtUKQPhdbj+OKCgjLdFrhkvKSYYL+kyNmRLhF8EePnwYm0pIIFiZWUvmVqggUL0RCgJfUDtshmDlLY2piX+VQDl4c7P3799r+uL7/5pme9pQ9z16Z1WBmZ3XixcvPP75gpl1BRkaxPpaM6phhvt0wRlw/C17ofVT5wsawtYNnvNrP/Yud9+W+CMsj3+D1RGwtZndah+S/X+/yWiQQdQbWUcc8q8dqYo/UgCL0HH8yYfSK6rlG+DKB1Z9scUCHRrIbjYsVuNI+opu3+XnR1tXTrZy1fn16u9qct7eqjbIlZ4S33LrCRWg2POM10BBsNfyq7ApABDPnUyh7bD6niVo3CK0cs8Uyr7r6j4YqlyjstkpVQBrz0i+vzXiaWoRduidJyBfMA7bNO6+rzVbVw3pgr3o0gUnVd7jkykcYn+S1J6pUhNmhEzpu4W52u478ywBjIjlShOdOuvaOdCJSUGN3hk7iWk+OpicPfa4I97ES059eKUyIQLYbbYEHpCtrWZoMpCD9O1nKIS0bZUXdTZLy0lfcxFLWmxAtrhvoEQw9zDcSQJA5540Tbzw2pokVaLSPiGi9D720G09YwkR67sVTDJ0ad1f0UfYq4CSxfYqAIHUW9dkpJsU6S6VoRpulTuyUskjUGLgZUIANaEaXbCTELrgUHJ8WSnbh9gfT+RZC8r4x5u4vrocm/dz7749jHEh+RA3zmTFHV0QOOPbT5rD6vF6kjVv3rwRo8Hx3L17N9n4fJWvX79WLkqzbVAOpWmmOQxpTFKebOWrCg8ePMiPM+ddyskWXz58+CAMyFZL1I+TWJCBQ5KZc5Lwr80vPWVWpL+lVJBxEG2RqjE12PzYv5OlIcwALur+luTU1i+tAgip7VUAiOmtK0xcLUea29uzkmq4xSy64C1kRL290AoCti41nu4Q+7NF8JnqEdtULUdvkIvDXm33/erVqwwm9+7di+9qchH/P1dukEpErjQmMV/Thap4XuPHEV1W0TyIJl3nuYC0d/NEDR39vJlCMgfZMFeXLponS3A2XeYyHmR1ORmapM+cZoxFt7sSYUAIXtHXGj9tTsqnRkEOMb9F9MBHg6MrArRJHjOurvvL+YhDVCB+sBnbLuivEFGDS30i0hg3Y2u2uhrSBdMFZ8zFtPYnQ/NpbsW74Nj4i5oua4/nNbbhXVZRNUhGzjN7w0wv8MUbFou3n7BaIQrFS7C5CqNk4/ghTPetVHLeSSqrNpmWNCt3KZYkFefKq5OT50OC3SLlxQZLy8noN+SLlipsUIS62AAhL06rgiOa/AKmRssuprJIWLGBRkFAbXGcvg3icCHkly93fItBSb/xVnCLqqV1H+zbWtch9UurgH1opNRNp6TGpsOYlUurIV0wXXDG3irV3N7+ZGg+2S0f5ygLXeT5arvvvJxn/FcmTR/uKC3efoJ8YOMR/0xJRm7QOHlYKNNF3MJRwHfv3oWVEJ1FX04JV6EvZ96VEIPoH22Jjm2XmsOQxiQVF6I5EzgbzcVFuQaUky2glMeJXXcN9z9//uwMOn5iBgX8h6EL/7YoiesxHT51rDk8GfcdUTOngmhMDdDQ8K4vaMI3JQc3oIq6n0S+rXJpFbAPjao+oBDH/W08UvYyZiXVcIsvdMFbyMT1xkIbE5CsUbpge/uTpPaUldx9G7A1L+eZ1D9ieBwNRion1F+0x2maUClOm6mJf3VV7w4N+Dp6iqqPVhiHQXmZdsgY7FL0LFCGC6Fe6Qc/tiXlJIO/RlB9dzS+c+eOvxxUgNOFTYfCzpOjwUqVCmKv1HCBRUYAUuMvdCBhh/RckbDRcFH3iyzQN5hWBTQJkUwcqUegtmVVPGbpW41ZSTXMSA5dcAac8Jax0IZT58vT2p882We6a5+pueDuOy/n+VgOp1LwNS6EhS5evX//fhyR2mVqqkRfE8hmBnz+/DmeV4cN8Pw5XnzY4GTlqjAo1quhaIS5w62J8pK91WtQvSZcOCTY3b9eykkGQ83Bh0z3jregDu5v50nDjiSFQykVxN4CawgDsOFaDMp5p+4JePTokS+PKFD3O6KqkTT4iDlVwDgAAOwfP37UhAGOQcYaqmFlx/Qu1TCjhnTBGXDCWxqhpf0JEbtOGcaqarHcfVfB5RrnFVDzYBWxQeaBxAkzNQgCxIf0YaGePHnSgP6iXZCcy8tNuK6OMUc47FZZk/vHm89T7Ug1YBpHk1vwVtWfQE40FrAKE99YefDBt+9YgPwjrQ7FhOFCYSpdSC5zWgXR7AbtNVez/RhN1Ql0fyq9mFMF8KROPLJK6q/xoVrQoFEBT6oxeZasPIEa0gV7QT2wYCm0+mVOa3/0SzhBS8tMzTV331h1xs8ijN8vRSfM1MQPiJTPMPejOckIVes9cRjUix1z7vf2r45yksGwChzkVm5ubjKjuVto5gpo7LqI//Cp4wLfInnNDeZUEE1SGEsenROJUdVE1aPNcpV4jyZGQKTBx55rgkhxOacKaLh8iM3RsNgjHEd0/taIgiUrNQzya7yaGlaBQxfs5WSrYG8zNRw8xP5sQXTKestMTWyrNTKwOux5l4GnrfsXeLZMzdV+wj0pATOHQRra7D1KEkZXqdzvddHGDBkjbml44eeNTbC/NaKgoW2onFQdAYU3yhxcHIHPPGMqFcQeH40IIYgxfiFF+VmKobIN4dGA42XsarrvF64sTKsCmqMroyUtiaFe/Iw1VMnKXqDpcQCMV1NDuuCk7sSVSqG1d8HT2p8YwxPXmGVqLrv7zn8PscuZGqPfucz/hFVSSRp+KS2eBYn2hnFW74JVJyFNVlouNmZQkiT8bpklVfm5Jvk93TyRbXcpJxncqmJxCHZmqHPf0igIfJU9CBoHmfn1xEEEa+QKodWg2f2w1H0Pxf7CnCqQ+fnP0O3a/z5uPq4NaUM5/KXS/ZwqjqBhZUf1pBpmOKIxlV5a6II9FMmCvQue1v5kRO6Ut5TbrlBsGnCIZ4FxaxhnxS55SwV/t39R/wrZM66M55ZVPgmU4A3eWnoQdosuVzh5JZacf2VONDY+T6sJ0SAnU70AonnqlVdUgfkkl5STPCM0supGMH7qmyfb/u60CpI/kuqAstdcDVyxI+vLVup+Xzw1PLWXNM2nauFt7Z+0a+DyDDI+rKqhrRcrqYaey8kCXXASlrjSUmjj2bdqprU/WwSftZ6779GczVuq2jNNSWqNMjWYu5bcqqOPGB8nAMVZO6Qh7KOQJMqWlRqr7ekxDoMEgzwZYaFXGBSOuac8535vz4pcX8pJHsPMF8JER83ZDdHlTJdzKgi+ZagB2djaKF99Gp1Ap+5rZEPfZk4V0Hhb4xdqHKRV4mesoZasrMLhgqEaXbDSBFkKrZIkNJvW/uiXcJqW3H2PYyXOlGQsFZ6FdHm//jyZmjjm0OR0x/HvqJGr3L9xGKShzTgiybNJ+QKwMYx5mpV3NbzwQxkvUEPbUJKU+3yHz1BKPAvmLCgVxD5jrhEh+8NQmjOeoGr0oUINOF7ejMVbQ9uKPsJYBXBeQ/Osa3RO0EtRWMg/gQxb9gpzwzEzZaU166URGlH31Paa1A+YL2hoG0oSXXCeQf6uUmhpfzxiFyyMztRcefedd2e9YpWTZGqeP38u0lq3t7ddUlnLabUmv+4XZflDp0g9amLHoe7fL1xZ0MQr9vs9JfH5ZpSTDD4aQfXde9liP+BCBY2CHHLmSEOYvanRPGYc/eoTpIu631HFNJJmrwKax1SHvPoE5EWoluGFsYZqWNnR3VMNM6ynC86AE97SCC3tT4jYBctDMzUX333nzXgv1TtDpgbZ99evX4fqB3SePHkS1lynrPdwvWRIia3Go2Aoy+RRkXINzcbRZJFmZYOl5QR7jKHnDuKvo2VQnUpiM3SOuDWtgkxI2CSvPkEMltZ90D+Vxk0oaYBIkxOMH4SOMBFiTBz2ETWZS+MkuDErl1ZDuuCM3FreMhZa5dKmtT9K+k/WbFymhrtvnqn5W6kt8UNIzQMl5eBrNav6DPO5w6AujMunS90UK2ZqKCddxAODGKc7e5Hda5w5FUR5ct5Ycyd59Ym630v43TgTqgDkX5MFOOTVJw1cnkHGGqqhrRdJVEPP5Z0FuuAigL2EtjiRazCz/VEu4WTNxmVquPvOe41e1mn5MzXJn3Cf6pmbpc7n03uCkl4yJIbdupwz979FLeqVLwAbe8EMwfpblJM8Vvrz+bUuMD/vWneVCmL8hjww1JgaMM749VjNY8Y47ukuEtT9jpDOqQKanOBRrz5pUkieQZaBnJKVvaImqqHncrJAF5yERVQqhdbYBc9sfwSAF7msDVOVVpq7byTc81j1Ovtvl6mppTi/fqdggOnp06ehsiH+ePXqVVhzqbIGNA+IZYqhKNCOKkuSPA5bhTn3e1vUVtVTTvJw6d9+Mj6Ylifb+K5GQXptbKqWpiHM2NSs+OoTMLdE6aw+wl4FNDnBQ159gkTpTWvt7qLKRMSNNUaj4ys/dMExC8IavZzQBYe4xWXanxiTq9Vw9z2I4/mEe0fVs8vUACn4uSq8ELrl28dPIDXZ3PyYS9/VP4jAMmu1dw8ymjAI41s+QysuR0Oz5U6mSLC+wdJy0jFc3kJMj4/xdmKL4EPqp1WQvPt0WBlrruaFXMiSgU3WyzaAMqDHi65GnNCYPsIjliyc5tUDYw3ViF9HkpZWQ7rgpOrZVxoLrWaBp7E/msUu1Ia77xHMyr/61DGJbJqpqd3V5B874OCfeHaE966Nj/mN4P2eMfUPIjrGHBqCJ/QoRbLzSui6G8NYpFnZgHKiBKrYrGPWvDjXbA3mVBB8slSzC7LUXDxy0BjA+MHDCI5T9zuiOqEKaB5WIWo/KlLS6KZjkLFpNWYl1bCXGhrLSS+yu4xjLLQamie3P5olnLINd98j2Jp/KNjRNC2cqYmP72qeW47g1jxjThsGaTYqlnunIsuULwBPRXNxUb4B5cRDkSzonz9YHjpIknpUpVJB7DeEGlODqMXyIzWa4BV8tPnCK3W/l8rMqQKaKCiOnXphUhxHn6Ho+ECySJWSlR3dPdUwzxS64Dw+uKsUWmMXPLn9KaJ61gZ9MzWxB9Hw/XzY5lOlHV3Yqpmai/+E+5bE68OgjjHHFjG+/qwfIEAwYbnf83juL1BO9mOIEfTRZJfpphpEkxDp+EhBv3YNYZbWD5RrghhgZZP1o+7rZSnfUiNpxiqAzZsmBWBzeiuPXvGu5WtuGlbC2nfUUKphUQA0DeiC8yjR/uTxuc7djpka7r692OTf+6nF3A8bF/4dV42rqaV762QR3oR8/fp1SCfs0ZMnT8Kaa5Y1UZpDppYXe/DUhEEYvyEyQxckNeGtsRd69OjRHiJFXw3Nxvs9QeGey3XlpC1crpWTm5sbDbyWSqShx7LNtAoyG2F4Gyv/4MVxrW3zjCQ4ntsgXIAo4uSOxoSuq/sASrNAoQW1ui+6Zy5nkzSQqskJQlQaYMTgCNBd3AVZxa9+ZJDZf8t4B27PynXVkC54v3h3GcFeaItkn8b+FFe6XIPaYPXKu2/EbFAuhFV5K13Mtr948UIjJ7CoiOIKG9ivhn+//fabhm7fBvmXJHVxnhhSlWx5tUr9+XlLZDSbkC1eZ+i8vb0tikqme/6WHzlTAAH5Qaa9u66cgPJaVBvkRPm6ClJ1tcScpn1GL/wtGHzj9f71119+9kwBLtaMsGfPnmUo8bfaSAoHV6rGurq/oo8wVgEvTpnCy5cvG4RfRKVt4op5NcEAiG/gdcOifJcMXP5WX3e/rhoq7YzHFgW64BCNXmUvmZkC7U8vtFcfh7tvJQcRQxo/J3D6i1guQ+F6bz/xJ9wzdll5qza9qhx2q9mg3H/4PWnlIYgtCkW98gXgdc/UiPVuXV5WTpQLVzbbgnfdeqWCdHxNV4mVxtSAa5YvLWoeM8KStJEUDt7XBhrLtoZxDfb2cB9hqQJDfwk+lDQoY5u4oqMyCLbETWnNGsRPabUyzS6rhsqFK5tlEF70llJoLfVoCfuzKLv3k12rKcn3eq6w+0Yokj9Ks58XyRGSgPuWppma2rd8Y7xw2Pvp06eeehTg+F+9ehXWXLmsDNbjQ0njQBv3kZowuO8bRYUjbyEDwauV562h7OvXlZOGyCPkplJOlNsJe8ZNMmMI6RZJiAyat3NbYxbrNYRZWj/E07EXi1ehPGggOorBletaV/eVyhuiFMpDQ/dwKFEORxa3/KWxCohkiicjLEBI2txWOHht0B8SoOxraYE1rOzu7tdVQ7rgUJ6PKmuElvbnKO5MOG+t2Y/jFu6+h7I1b1dNMzVYZ60DxgtjITpxRKt8TyEc5MRlJbzKaKkLUEoG1X6gHt8qCsmzj8L7zhiuxaC8qJyA7NovLLTJidKrKWE0YKjxFJow8RAFmY2wcH+b4VHhFeWNnuGBETSJf44h2U8ptPQRSfR85WyShjBaQ1IcQfkVZQoIw8Infvo3d+IxlRkKZbN4/IYaDW7drdmiakgX3CBgI7ocIrSZhaxifzJLOP0tpc3xOFxz9404Cg6uFisPWkMBc8Ev4zNwmb7WmZra+C+MD/AIUcSmALR2h5/B4gS3lPDOFgYpnwaHDBIJoNoNfDhUXNZ8AbR76BaTMa5mUTnJZ52TcDXLSYNMJgk4ZeWcCoKsXPwgKMbfUnOFw4qJQU3b5hkdQ9mGuCpPMC2q+w36GOIDuM7tI5Q5QWU6TwiqEOM9GqTko1mgjB3mIdZsUTWkCxaqcdTlIUKbWewq9iezhNPfUtocj8M1d9+Io/AeH/xC5qsxuJX/JCL8V757eBdzFb/Qv1KmJg4ylNbBS97pC0pVNAuDALgm99/g/sNhlcGfkvvKF4D3RKtKSsY1W1ROGjBvlhONTGryAuOYqBkZeXrkspUirRkQbZSjNTBLScBWs5DXW21g+pQHprZG0Ncr39tvy9SItJQe7UV1X6OPgjWhPJzeR2hiIQiJMp0nkBQ5rz2Px5TaZ/YwSSxNLNxf6vXLd8kXFlXDBhya1VCj8nTBGTFrYFZmtPytVexPfhXnvqu0OR6EMFPD3beHxRXyqVKN7RID5i+XydTwJ9zzjHR3lfJhFgaJ7cTWEmo9ingOVtt9iwxXHwYWWy0t93tbNOypp5wU0dMIlfg9lOKYxg3wTg1+VRfy/PDhQ3GQdQ8lGgVBTNC2JxxNmIate2gI+2o2gbAkbWc9xOD6dA91P+RRW3k2FRBvJ20tSi8k4QgYPIxK2wYJB9RkzcweJrnfHQ/Ji8sj3D3VMMZZ1GhsNV2wAM1fWrrgteyPh+hqheZMDXffsahs/Yq5a6nxcfGYmZo1MjXY8AuHCiCePHmSWdg1b2F3pNFGszBIk2gHpzQuOWSoCJRru4dDxWUxeNwANX1nTE4xtHJROand0wpWVnFN0zh85jCUXw2Dw7mG7ywIKBoG9F00Q2nQ8wP2KsxGWIj/1hqb972haYU3VB5VABmL6n6tRAlhqO2+xS9XLwZPNu47Y3IKXxkKg6+MC22fQxKDN0usp0eDjM1ZCZw519hwDcF+dcrCompIF6zkL5pdxwULE7EF0ST2Z4u809dr9oYhCM42cvcdYuLL4dMLX+kLykS8b18uhK9LGZTbftQ9TlAhoWVA7YpTaL72By7YLE2TEoL5qCVGrLG2e759WWe++eb29jY/yPx3BYbJVU8lJwiXa1EVa6ztHpsdgRLEu3ZMm/aQT0Eqnj32mlqMnLzEiY9e0ynHUXoWvF2sHHBnM3HmJYkSKtvoEYPXmiOhF0naptL9FX2EpQpoQnAwvU2kQyfewIh4Uo2q1op0PEuxRn8cYxAxy6khXXBRqHyDS7ngteyP59HVChrDGwYDCIABURwGc/cNWEK3GILmym1xXUYgFzhTE/+EO57q1Kb2YyjPWqN5/mPzwCo+MpfEPDYEyWZhZfhIU7PesG++PO03OPJkN9zV4HZxOYlfzRU42+AjJi1eQoafPn0aNnv58iUe4YY1zeVpFSS0CVurg3PVnz3ZGkRZr6EHpq+NHvEMs/Z4KXVfycRks9lUAO8Caw6GtJ2FwWJDK9c2iIBR85mbcFLRvddl0bz7iTT64hvrC5phDXAAwdOGakUe2eCj56lreSkXvJz9qeXmadprEmrhYuFWuPsOAfFlyHze8rTFdX78RCGTxRl0K0FETdW0z7EHwVU7bP6T1A7pQc+IQlL16dtaYsT7gbXdQyLj8rNnz4rCeA4JXE5Oah/y75cTzUPX2R4vxHrX/Cw91g7UTKsgmoRvXyiS+PhKDT3IoPn2+oLQXGye9X1dSzFC0uL1tatJCmNZTVKCylpi9ut+kmBXOZsKiANWSQybfZbIJvQ6mlc8TjJaVSFRSaDiymboMiLkbi2nhnTBRZ6iQWzW+goz7Y+GC2yTRCC2b1U144xhktppK2MdD2HscvJUrN36TA3WA2aHz8Gr5wAAGsBJREFUq6oti8eJtd1P3x7JvCLCmkdwe4DCB8aKD0P8+LVv9InAVD+RnzFT0DwJF8FrZrSZb1FOitzBOZQirzUCU5yoVwM8ysPHg8PR4DOUv0AU9sqUNevtq5IZYsJb+deGXcsiN8MBd5Y19LSdUBCfbNME7mIt1H0BSNXlbCqg8eZtkgY/Hi4Wg/Q6mvfixYs85ppF5UfI3I2PPGQajzMaVMMM7O4WXXAMUaiS8V1XY+mCNao6m/3Zwu309cW9YR4B7r4dPvnoTvOULo9z4q7I3Bhc7vF86GtA4epTFGP3vjl+ARceu1WdshPdi5ehrYFKFNtXNUhoSFRV+4C3igDLxpSTItr53DlEY6gqFckLG8SkQlPw2DZss78caUOiwvILHW5F8doTZLV+FKYNtCQBYWWb7RLnvJrFj7rfxlb0Cpm4VbZUgSIrQWTb0T9IV7jAXgdqHPLFIKGZQfmO4rxVuMBkeai7L/KuWcHzILi7S4RqRds+FCINjL5NTOoVXHBRhue0P55rlypw992F3fnMY9tZ6Txh3+Rvj7ibX2TSWfrKvrHCiNXNMKaI5j16vjDidJZfeFVCEZ7Md9QUhC/sqxJicA+XKHTf/WoWPqLNQnICFlQhIFi5R07y8lwrwFWr0DeOD/OPiBEFqkIv/KW9ldYEi5acKmoWsALNev76lmKlzbaoSCF9hMc8LEyoAiKf4tUwLIRLUJbFuzkI25Qdlc3E2diQWlcG1Mqh9M2wKNiBeK5MTbOKaahaSA0BkWZFvo3QFLpgj8yegkB1S24tXfCi9mcPF9bty913F97lNwUjPFed8e2ySJjsLfuSr99j67tQvtAgRes5yJQX5xUsrt0PCEPTdxViFyRIdZeW+z0DeSvyqy/CfkXFeQX4tbB3lJNibGT5/NwDGBbEYgEd4BqxwdAoSK1GhwtpLucdp5MliFzz+LUdoTVCgOPLBrERm+edKyrq4CS6XytRQh36rmJCFSjyEdpRK8BoL4YdYU/A2VgvfA342EB2pguWUJumqfU7mdm3bgmc/fJ9oa8AezKK83oCXKEWio5qSBfsuUb746FgoQEB7r4bQIu7CNsoLkdY7AMyNcVnKWLZ7rIt2oghvkhN8Yhvwz6hCJ3wInDtxR1UVRQOBQhlo/urcEVqMTvimyIOCzWgnGiYlT8y2l0ONSS5NtCIWGihUyO2VZgxnivUR1fuvr/SoBGTEdcMfYshJjImQNQ0uHMhhzu5TN2PuVasmVAFhNsVYobLBpUUe+OGEYpIooGYJaZcM4iyDaS9Nk0DegzcPdVQw0Fh+oSo0AWHgAzS1i02rWt/tlZ04nruvvczF3FXqG6iXJvRVtJzQKam6JnEyt0leimXxGYOgXxM2d2ax/YaLItfyhDMBZF6fol8cPdkk6Atedl9Uv3yB7WknBSBzZtmyMnOPXORgGSDpNMdGrMmNUJU2iuI0qEY86i4LUzyNFMp2A17m2msvEXdVwLlmwlpT14aq4BwizFJDYeRw9MukOSGrKJHLF/In+zolV0VugOI8jt/j2EvAvIgUA3z+OAuXbCDyEtmpkD7UxSnyzZQBktCurj7DgUm9iYhXIMi8AMyNeJkRLjIrXL3tEKI+1nLRZ3sGH6BQYJ3TreLvK46UxNufrpnLotwuQV2BG0SwSsuvOOS15WT/HZokHXekhBwJLnD6bJ735q0KCdHKUieNY6q7uZiCyVfn98K1tIDjofWr8psepLiQpGn1P0QtCJch6hA8WRKbbpBPHQZuvETgu0A9P9r1SRkli+L5WBwuKEiaI4Gm/RuUa6ohuBm3s7TBXut6SgtXokyhaIqzWx/Mus65S3IhpcTZYG7byEJsUMJkRwUhB+QqcGyw4UVy128tcD6IpfxxjhEu+FRWxK3eNMI2+1b9tqxwNyHxHfXh3wc4KbutUHy4ExSoJxoGJGX5FDmNaM1t9kS1KEbKlC7NW+olYcoSGx/QpJcGW2aAW/rKOyVIKkWKPHUHVu7NqriXtT9GJOtmmlVQEiXuKwyTWLfZaA4+TzFHgKwLRGKA2TcxiMfbTsALSNPquGW0oX1dMFCtePLWs8SwttcjskIaya3P82rXrRjyJpi2dIGroJn3goNisOPydTAmhRFxDcYtPJVxGInnRmooYQ7s+/JSEjwS0R+nq2+oFlgnAneSXk8qWa/54K8uO8JaignRSZC5PIoFUfY2QCalSQAnsPg2e+0CgI75o3JVqH2sd5OTqF7/rg++KifQuziuiepk0LlkKSPCNk0rQrkCRMeOVyRKAuh3c99Mf7WJSjc0lzU6+kPx0+m1VDp2sQZnJgAoBoOOLpMNSwiTBccS6moOSRGXd3+FAXvTA0ydkbIEi7bbO+Z4IrXkg84B4Xix2Rq8kmpUFzQMkaKNXoEROwVYovynlgEKZhYZJPp83xUpHk+LDyBj7f0OBRbxmsRWOHyxGaLclKUEDQAShk5GWeskGhI+lcQYyaTmYV7TTEjxjMrL7eesO6JXU9AppB3c5mO4S2x4YQYhHe7lPMY0kd4kOdUAZCXfxyiTFNCR8QCLdUZc3ltjQtVHh9DiYVgQNSEwUk8RVyjxM2Lx84C1VADIF1wLKhhjaXOen6dwP74tZy+kA9LQlkaF9AuDXIIUVwetLRjMjXiIWG8Wl9zSIQ9COujhs2b0QbLDqaI1An4hUhoK+eSP95cfESMgMnLAwoj9ipYUTjFVvnc0ji5nBSDdQM5gQrnI8U929rYPkBxMqYSt8wEcloFyW/wnCKPsBgxs+KavN3T8E5wHzYW4hdPtL9mct2njyiyOBN/F9HD4JBVkQsu2tsiSbUN8kII05oXfigUaBarcBYAz4pCdctP5L1/frra1Wna5wk7PFQrigRdsIbLbW2mdcFuOSewP218Wa6XCCq8uYsLoc1cbpmDCM4HdXA0g+Y9JlMDix+LRVxTdAyDQDnfsPn9TNWzIzAlfmCF8Civ1RmO5/dRMeVQle4MykdITjLHKWH35TQPGKMdaiXlxAGLCD65H3BY4dbOEB/doS/5KUZoQUZsplUQ7EJDEU2WEZpkljb0VpzR9hQWtSmOfYcynbqfl4RpVcCRnYkg8x4W3WPW980454EN7+ZNK3QHhEFxwAsXb6A9yrCWsbJ4RcPdcAqUNUYDQY7oZXMZ88IvBIWi0QiJxMLPF6q5BeblhC44FAOb8jnsjw1Wx84CsxCalK1ybDaPJXuS2WGBtxBD/bhQ85hMTd4bOSCK4cUknFuFjHygCQmD88usBYFR0vHrpTOzadmS7zii0jwezKxi65bGeA2aeouko+opJxrkoQ6ZvYFTirxCiVkwIKwiFCGToMGwuItmoq/B5bQKkn+z0rmSoQmOIvhbDM04OLA43mIZrIK6n+HmtCrgac4EkVtGA0IV27Etd+wnGl2I/b5T5Nr/WIhL6AiCNUbjqFwVSKUaCn4lL+mCY3U4NkY9jf1JyttpKuELYskRNZng5DQ4tC0EPkVgFV4iSGgbttjrmExNJv/ql20QmBbROVkDQLq1bXCwIzqBGmOHCS+IPxQQNMD6b0U22E6ggR6lTLIGU/ipMS+MfkzquOBJExpWbbz1mEzYknKiZEomNHEKBamGaEFHnE5hWKdWQBiV6I672CnF23JvBn3BKYiSsO7NplWQ2Ep4xFzh8JgDrN/irzB6ztjGjVFj5g2p+1u6M60KhARn4kgEkWDufx37JxRgfCB+QllwiWWGAx5VhtZkooWYbFGDvhl/LRonL8fF3BpIqYYalNCGLjiU3ozMK/Hc2ew09mcnDjN3h20JZSZZRpuZl3AgbUmn6TGs2g5XreKYTA3CBb+2ZAEKX7UMNtYjkDGmSV5sVbaFdJonk8kZx6VpAF0xzXxBgaScaHRq544iKephJXbpYMThEdi0ClLczoFyDR+HtoG/yzv4kOOijEQeug8lLx6cuh9jMq0KCFKbPSwEbwZlCZcDu4cwI85dCh3xl0jLYvl5fUEw7dtnCjPsVaiGoTBslemCnRhDWrYgsqw/k/2xxM1sLu6+90CdcRm4lXc9u+bd03lP38yC4Zj3jMy+RQTg2+IzzxmOiFtwCXsksvi8SEyHS1j/4qJ2Nsg8nMcua896dxJ2YHfKiRL87sGiS9CMy9Ar1xU2m1NB8g+IYOXCJRxbrt13QQYM7N4WJtT9GJk5VSCmE3ZDn91w3haaAo7HQ01SA9pwegIaBF/sl4YCOALKUY8ck9JHa3aSGHmehTNU0/CCLlgp/xowd7Y5n/3ZCchs3eMdlq+Zx/TNBhrogZHxQMWFodAdc6YGa84EPbM92JlQYrqQBLFDiAPximUuWQOWIcrp5Q/AZc1zZrMIcmvLBwK6oL3uIJQTJe+gGlAQjVQn9QuaiBMiGGGGx7nxkqdVkK0D8NDcXsYqRqOtRrmdgCRADNqm6NuLuh/iOa0KhET6MvRC49yhJnMaHL+QvgWsN2l+w8rZnD7VUCkDdMFKoAya0f4YgNw2BXffbbhh0xq6CVEe6jXugGIxn83lkydPfvnll3gurPb9+/dxPWvGIfDhw4fff/8d4drf//378uUL5kKQd3Nzg//usRX4cvfu3e40fPz4EVPjL5waM7pJsXEdMenWKj5//owN0rt370AMFo4lv3jx4t69e1vtr1ZPOdFzHEbszz//9DqFjk6tUPCaBf1CWsdJO/5birp+IWHLaRUEZgSqCsCd5t6/fx856EePHoXEz1MGjLB48Pqx0YM8PH78eEKbQ9138jOtCmyJNxgHSXOqgX0srJDz6TA4kDT4uO+++26r7ynr79y5U1wXwoDnz58Xm9k3oBrqMacL1mM1riXtzzhsm0fm7rsNulevXiHO3OqLF3XRYOvuzvrDMjW//vorAgVBPWIIBK9XCx0ECLwkAkSACBABIkAEiAAR6IgA9o1I4xYHRIZ9wmxpkWw2IAJEgAgUEeDuuwhRsgEe/uFBfvIWKvFEZNzTwX9tzTq6HkvCU51wFqRp8KSRaZoQE5aJABEgAkSACBABIkAEdiKACFMzAtM0GpTYhggQgRUR4O67jWs4mprp2Pzdg8yY/ta/fcm+gCPryO258+p4EWBcOsp+aZyRCBABIkAEiAARIAJEYBIENJkavBE2CbUkgwgQASIwAgHuvhtQRbIi02vo5wuOzNRgzczOZBjPW0SACBABIkAEiAARIAL7EWCmZj+GHIEIEIETIMDddxUT8eZspv3QAzWY97C3nzJr5i0iQASIABEgAkSACBABItAFgXyo7afgmRoPBQtEgAgQASIABPDxsgwOms+fZboXbzFTU4SIDYgAESACRIAIEAEiQARWRUBzoAZr40dqVmUw6SYCRIAIjEHgwI/UYEHM1IzhKkclAkSACBABIkAEiAARmAABTaaGB2omYBRJIAJEgAjMhUD+TI34faTupDNT0x1SDkgEiAARIAJEgAgQASIwCwLM1MzCCdJBBIgAEVgKgfyZGr79tBQzSSwRIAJEgAgQASJABIjANAjwIzXTsIKEEAEiQARWQgA/lZUh99tvv/3uu+8yDfbf4pma/RhyBCJABIgAESACRIAIEIEZEdAcqAHd/EjNjMwjTUSACBCB4xA49kAN1s1MzXHM58xEgAgQASJABIgAESACIxHQZGr4kZqRHODYRIAIEIElEch/pGb0T3QDMmZqlpQbEk0EiAARIAJEgAgQASJQRECTqfnpp5+K47ABESACRIAIXAqBw8/U3Pn69eulEOdiiQARIAJEgAgQASJABK6AwK+//vr48ePiShkMFyFiAyJABIjA1RDAZ2i+fPmyteq//vrr7t27W3e71PNMTRcYOQgRIAJEgAgQASJABIjAXAi8fPmySBAP1BQhYgMiQASIwNUQ+Pz5cyZNAzRGp2kwBTM1V5M6rpcIEAEiQASIABEgAhYIvHnz5sGDB3gseee/f/hq7/PnzxH+Wsz9zTf41af82XVHxs8//2xDD2chAkSACBCBVRA4/CM1AIqZmlWkhXQSASJABIgAESACRGANBJCjQYLm6dOn+EyMfyyJvMnr169vbm7ev39vsAzNgZrvv/8euSQDYjgFESACRIAILIRAPtF///59g7UwU2MAMqcgAkSACBABIkAEiMBVEEDuAzkan6CJl/3w4UMceInrO9Zg/Hfv3hUHvL29LbZhAyJABIgAEbgaAjxTczWOc71EgAgQASJABIgAETgzAkjTaH5uSfOh3z0wad5pwo9z80DNHpDZlwgQASJwVgRmOFPD3346q3RxXUSACBABIkAEiAARMEXg1atXL168UE6JJ5b4co2ycVUz5U8+GfxyRxXZbEwEiAARIAKTIICvq2UosfnFQL79lGEBbxEBIkAEiAARIAJEgAioEMCngvVpGoz4999/q8atbAQyNAdq8BUbg1/uqKSdzYkAESACROB4BPLv5+I8pg2JzNTY4MxZiAARIAJEgAgQASJwZgR++eWXquUNytTgvarMJ3IchfhlbvwKVRW1bEwEiAARIAIXQSD/kRpmai4iBlwmESACRIAIEAEiQATOgEBtpga/u9R92Xj9qviVHMyL16O6T80BiQARIAJE4BwI5D9S8+OPP9osk9+pscGZsxABIkAEiAARIAJE4MwI5N/qj1fe/Ts1OK9e/OXUb7/9FvPyvaeYHawhAkSACBABhwB8RObUp81HakAJ336iQBIBIkAEiAARIAJEgAjsQuDjx49V/ZEx6fs5YU2aBhS+ffuWaZoqTrExESACROBqCGTSNGYHaoA5MzVXEzyulwgQASJABIgAESACnREofhpGzFf17WHRN75Upml+++03/ix3jB5riAARIAJEwCMwyeeEQQ8zNZ4pLBABIkAEiAARIAJEgAi0IIAzMlXdOn7Ql2maKuTZmAgQASJABDIITPI5YVDITE2GTbxFBIgAESACRIAIEAEiUEag6pUivIJUHlHXAt8GLn6bBp8Q/uuvv3iaRocoWxEBIkAELo1A/rP0lq6EmZpLCyIXTwSIABEgAkSACBCBLggof8vp5cuXjx496jLjkydP8Jvc+aHwc6r8hHAeIt4lAkSACBABj0Dmh59++ukn38ygwEyNAcicgggQASJABIgAESACJ0fg559/zq8Qb0jhNE2X955wlOa7774r/i747e3t+/fv0TJPGO8SASJABIgAEXAIZD4nXHw20BdD/kp3Xzw5GhEgAkSACBABIkAErojA58+fcawm+Wlh5GiQx8FXhPcnTZCjwamczDNPBz2O0iBNU/VO1hV5xjUTASJABIhAgED+w2efPn3a78WC2QpFnqkpAMTbRIAIEAEiQASIABEgAkUEEL9uvd6PDM7NzU3mQWVxcETPOIyDzAseaebTNJgLJ3dwlIZpmiKqbEAEiAARIAIhApnPCeP3uS3TNKDq3yFlLBMBIkAEiAARIAJEgAgQgTYE7t27hyxJfD4cuRWfXsFpFyRT/B8mcr8bhVQOyoiDcTYHzy1xNgf/0QtxMxJAyaM6gkiM+ezZM3y8RtTzkggQASJABIiABoGt5w3oG7s2zYB72vDtpz3osS8RIAJEgAgQASJABIjAPxBAqgURbSbe/UfrHhfI/uDtql4fKu5BEccgAkSACBCB9RDAYcyt45/4DUHjo5rM1KwnQKSYCBABIkAEiAARIAKTI4D3j/DF33fv3o2jE4do8EscyNEYR8/jVsSRiQARIAJE4EAE7ty5k5wdrz7hJdzkrXGVfPtpHLYcmQgQASJABIgAESACF0XgwX//sPg3b97gJSYcsdl6UFkFEF6Vwgka/OHYjvEnA6roZGMiQASIABE4FgF8gR4v5OLlWaT1kWopvhubycUUf9xwxEp5pmYEqhyTCBABIkAEiAARIAJEQCKAOBjfnUHcjKwN/vz3aFy78GM0yMjgyzX4jwgbBRdn379/n9kZiSmviQARIAJE4J8IIEeD3EroU3AffgSJG3xP7Z9t/3f16tUr/Ebh/66D0tevX4MroyIzNUZAcxoiQASIABEgAkSACBABIkAEiAARIAJEYBwCmYQLsv94SLCV8cdJ0OQX1pD0weHQcQRvjcxMzRYyrCcCRIAIEAEiQASIABEgAkSACBABIkAE1kAAn0h7+PBhhtbb29ut16C2PlJj/y1hR/+/MsvgLSJABIgAESACRIAIEAEiQASIABEgAkSACMyPwNOnT/NEJk/NoAtSPMmO+G79UR+tZ6YmyRFWEgEiQASIABEgAkSACBABIkAEiAARIAJrIIBsC15uaqMVP1aY7Lj15Zpk476VzNT0xZOjEQEiQASIABEgAkSACBABIkAEiAARIAKmCGydlwmJwJfpw0tX/vz587t37+J6fKEm8wXiuH3fGmZq+uLJ0YgAESACRIAIEAEiQASIABEgAkSACBABUwQ0B2qSv7edPFCDzw+/fPnSdAH/nIyZmn/iwSsiQASIABEgAkSACBABIkAEiAARIAJEYCkEbm5u8vQiTZP84adkpgaVycb5KTreZaamI5gciggQASJABIgAESACRIAIEAEiQASIABGwRuD777/PTIm7yTMy+FXv+DDOs2fPHj16lBnN4BZ/pdsAZE5BBIgAESACRIAIEAEiQASIABEgAkSACIxC4MOHD8nP0GC+//znP2/fvo3PyCS7oPHWT0GNIj01Ls/UpFBhHREgAkSACBABIkAEiAARIAJEgAgQASKwCAL4+u+PP/4oiEUNcjTIvMRpmo8fPyIpE7efIU0DqpipEazhJREgAkSACBABIkAEiAARIAJEgAgQASKwGAJIygiKv3z58unTJ/y6k6h/8+bNDz/8gLthPdI6OGUT1hxY5ttPB4LPqYkAESACRIAIEAEiQASIABEgAkSACBCBPgjgRMzDhw/jsfCdGiRi8NVhfJXmjz/+EDkatMf3hpG+iTseVcNMzVHIc14iQASIABEgAkSACBABIkAEiAARIAJEoCcCeK0JyZr4O8Fbc+AHufFLT4d/QliQx7efBCC8JAJEgAgQASJABIgAESACRIAIEAEiQASWRODu3btI1tze3uZ/DQprQ44GP/OEd6NmS9OANp6pWVL4SDQRIAJEgAgQASJABIgAESACRIAIEAEikEEA3535/fff8brTn3/+iQ/W4KUnZGeQwcHf48ePJ0zQ+LX8PxtAcKa/n5wlAAAAAElFTkSuQmCC"/>
  <p:tag name="POWERPOINTLATEX_PIXELSPEREMHEIGHT#565C22617264656D5C2261206E6764656E5C20565F66" val="183,3333"/>
  <p:tag name="POWERPOINTLATEX_BASELINEOFFSET#565C22617264656D5C2261206E6764656E5C20565F66" val="53"/>
  <p:tag name="POWERPOINTLATEX_REFCOUNTER#565C22617264656D5C2261206E6764656E5C20565F66" val="3"/>
  <p:tag name="POWERPOINTLATEX_CACHECONTENT#5C6D626F787B456E207265656C6C765C226172642066756E6B74696F6E7D206628782C7929205C6D626F787B2061762074765C6161207661726961626C65727D" val="iVBORw0KGgoAAAANSUhEUgAADa0AAAC4CAIAAADVQrY7AAAgAElEQVR4Aeyd/bkXKda1x7k6gGlDGDuC1hAejUANYTQCNQQ9EXg6BDUC7RDUCLRD6O4M+l0z9Q7DBRQsKKCgWOcPrR9FweZm87XZRd3566+//qY/ERABERABERABERABERABERABERABERABERABERABERABERABERABERABERABERABERABERABERABEZiQwN8nlFkii4AIiIAIiIAIiIAIiIAIiIAIiIAIiIAIiIAIiIAIsARevnz5448/3r9/n31A8URABBoT+P79+71799Awb29vG2el5EVABERABERABERABERABERABERgCQLyg1yimlVIERABERABERABERABERABERABERABERABERCBBQl8+fIFvlY3Nzd//vnn169f379/vyAEFVkEBiTwyy+//Pbbb2iYz58/h48y3CIHFFIiiYAIiIAIiIAIiIAIiIAIiIAIiMBEBOQHOVFlSVQREAEREAEREAEREAEREAEREAEREAEREAEREAERYAm8efPmwYMH8LUyD/z888/mWhciIAInEvjnP/9pcoeP8k8//fTp0ycTogsREAEREAEREAEREAEREAEREAEREIFcAvKDzCWm+CIgAiIgAiIgAiIgAiIgAiIgAiIgAiIgAiIgAiIwOoFnz569evXKlvLt27c4G9IO0bUIiMBZBNBC//Wvf9m5P3r0CL7LdoiuRUAEREAEREAEREAEREAEREAEREAEeAJ3/vrrLz62YoqACIiACIiACIiACIiACIiACIiACIiACIiACIiACIxM4I8//nj69Omvv/5qCwknSPhd2SG6FgEROJ0AWiU+kG2LAefI29tbO0TXIiACIiACIiACIiACIiACIiACIiACDAH5QTKUFEcEREAEREAEREAEREAEREAEREAEREAEREAEREAEJiAAJ0jnW9gQ+sWLFzpnboLKk4hLEvBdIf/v//5P38heUhdUaBEQAREQAREQAREQAREQAREQgUME5Ad5CJ8eFgEREAEREAEREAEREAEREAEREAEREAEREAEREIFBCASdIHW83CC1IzFEYI/AkydPPnz4YN+VK6RNQ9ciIAIiIAKnE3j//j3OGv/8+fOff/7522+/QZ5//OMfd+/e/ec///nzzz9j2Hr48OHpQkoAERABERABERABEZAfpHRABERABERABERABERABERABERABERABERABERABKYnEHSCfPz4Mfatpy+bCiACVycA9xHnW/Zyhbx6nat8IiACIjABAZxPfHNz44xQe3Lj3RucQX7v3r29CAoXAREQAREQAREQgdYE5AfZmrDSFwEREAEREAEREAEREAERqEDg+/fvOCIFb5zj7/fff8e/eAEd6eK9c7yAjn+xTYg/GVsrsFYSIiACIiACInAtAl++fNlOr/n69StmEdsUYps/XGkKEXSCxOxIX9e9ljqrNFcmcP/+fXRTdgnVhG0auhYBERABEehJAFPoV69ekR6QtmDwhnz9+vWPP/5oB+paBERABERABERABPoQkB9kH87KRQREQAREQAREQARE4DoEsMeMHXT52/Wp0e2zO+/evdtcFpKZwpsB9lb8yd6aZKUIIiACIiACInBtApiz/fKfP7w+kSzp7FOIoBMkCoU3SZJlVwQREIFBCAQbslwhB6kdiSECIiACSxF48+YNnCCLi4w3juBACf/+4hT0oAiIgAiIgE8A6wUEauPDJ6MQEbAJyA/SpqFrERABERCBmgQwG9tO2tgO7oL/Cn7iGuvncxfAwwpWk77SEgERKCJg+oetv9o6Lvxr92ObNx7MeduasygfPZQmALzwW8Dr4xvw9ANeDDz78uVLL1gBInA+AdPVOH0LvluK7yGeL58kEAEREIH5CaCnxcITc4mCokw6hfCPkcN89fPnz3p1p0AH9IgInEgAvss//fSTIwDe8rq9vXUC9VMEREAEREAEGhF48uQJPsliJ46J5dOnT3/++ecHDx7gTZvNBWczbsCygcOMMe10HsHjk86r7YLrWgREQAT6EECPahuKce1vTm2SvH379tmzZ32kmiuXoMkdJE93S5gL4zWklR/kNepRpRABERCBrgT2ZhJmTra5P+7J9PHjx0Z7/MMKtodC4SIgAj0JbCtJezGJXsv5ycsjP0ieVW5M1BTspDc3N7kP+vFhn8VBktr+98kopBGB4FSE72pkxmpUL0pWBERgNQLwFoKZG91vccGxuYt160RTCH+vGmVvt/QuBqsHRUAEGAL4lv2jR4+cmHIlcYDopwiIgAiIQCMC2Luxv4UN2xrGIGZDByYR/5VmGToaVZOSFQERmIgA3nQyfo3mwrYYZ5VlwX41aHK3SZ7llpBVcYrck8APfmZ37tzxAxUSIaBPzETg6JYIiMA1CGCVu80hMKsYqkTDCjYUJQkjAiKwEYAJDy8ui8bgBJKf3YEHKk5D2d4+xzwcxcEIZd47d8YphOMwFbySfu45xIMzl3hHCMDvxLa5HElKz4qACIiACFQhEPQI3FLGzOHFixf4wuzdu3cRYqYQ2K91nCbRt2OyMcu3/HAAdvD0HWa7ugpzJSICIlCXABovPE7gz20ni5/oxNDF2YG6FgEREAEREIG6BHDGmO0EmeWFj0MiMS+F1Q4GWJPI8+fPMX5pXlq3mpSaCIjAXARgXnBsDnPJ319a7f73Z36xHAPnQcoPMreOdRpQLjHFFwERmI5A3aGh4qEUwwo2XRVLYBFYgcD79+8r+kFqBlhdZ/BaJCoInot7KeMFdGz+RXb+8F4gPBuCKcgVco+qwg8SgJW/ohlrwdd5D/LX4yIgAiJgE4jMBDBzwyZu5NNRX758wTTD7NeaZL99+zb4qZA4/BK7y0bg7eLx48eY+jqB+ikCIjAXgaBXd0WT2lw0JK0IiIAIiEAHAs7EEp9YiVjh4vI4oxheQNo+pR1/SndFQARE4JIEZEDOrVbt/ucSU3yHwN+d3/pZQAD7XrC0FjyoR0RABERABERABHIJwFMKn4jCPmXrwRfpIxfkhRxzhVR8ERCBXAJoazi4MejCuCWF05vQJCPmV9hqcbbTXgrwj2zdaeQWWfFFQAQWIbBNXeCQpEnFIjWuYp5FAG0NRywEZwJwgsQbEREnSMiMo6PRSLHX68hf8S0aJ+UqPyGz7wSJE3fkBFkFrxIRgXMJ4KhadF+ODOiUtK5xmOinCIiACIhALQL2UcQwxEWscMkcMR3F+8wmGg6JNNe6EAEROIuALFRnkVe+IiACnQnID7IOcLzIUichpSICIiACIiACIhAigBUaLC94awqeUo8ePcIeJxyecDQLvrVRfQ8AaSJlpI9ckBdyxLtHyB0yhERTmAiIwFECcGFEW9tLZfNdwPey9yIgHM3WdwKw4+PNJduYa9/StQiIgAi0IID5CbomM3WB18I2qcAcI96htRBGaYrACgTQxPAxa7+k20SCOdMRb1zAvod3J+xE4FiJiYodMs41+pmgm6bvzTmOzJJEBESAJ4BZhH9ILdY1TjfFJ6iYIiACIiACIhAhgAWs+d4FptDH1604jt1k9+HDB0y2zU9diIAI9CQgC1VP2spLBERgBALyg6xTC0FLa52klYoIiIAIiIAILE8AVhg4I8JcYmwxGxKMvzc3NzjvBOegVIGEdLDTgDT9kR25QwZIUiUjJSICImAIwK4ad2FMftIa3glotibBvQucpyJv5j04ChcBEahLADMKzE/QNTlTF+SCOQbcsjHf0CZQXeZKbXECeGfJn8BvTDABSDpBYjaCVomXoDAn8b2OmGnGKfzhC+V3Mji5B2dbniKPMhUBEahOAM0ZjdpJFv7ZMk04TPRTBERABETgOAF70lvlXeKHDx/aR0LabpHHpVUKIiACJAFZqEhQiiYCInAlAj/4hXn8+LEdaAxqeCUa19u/doRa13i5BAcvmX+rJLsJbw5rhEnUFKdK+iaRPWOriaALERABERABERCBMgLY1IQPYuRZDO44/eXt27fxT91FUthu4WsdwfNU7AdhD8KWQy23SztlXXcgANOb2UMy01pMFNtNETsUavYs4MIYN63CCTLpuxBPwUYET4jjr7PbCepaBERABHwC6Nni7t14BMMQPK5wZhvmOX4KChEBEcgigMF9b70AT8F4K4NHMpYAcbMe7iLaaM6F8ILyPwKO6a6mOlnKo8giMD4BNGr4ZzvtHaYJTCTi/dv4RZOEIiACIiAC4xCAYdwWxnEVsG9lXWOmbYawvRl7VoKKLAIikEVAFqosXO0iY/9ic1jaXJXMnlTcFtFOHqUsApcnEPCDdOY6QQQ4PhdbkliBY9ZypH3C6xHvf2AahLeugxk1CoT8EBtFwL+YgeFi63SKszsCoThTPSgCIiAC3Qj89ddfW17oP3FhpmjbWGCWst3kMRkNK5iRUBcHCUQ2NZ2U4XCAbYDi7cltB9RJM/gT8x9sOmp/MQhn8MDIp0jRuaFmMS89sUMbnF4L8eBSHHcVgodQslFj8cLP5LF4UeNtUZUrp7lNjUDAnyOhP0HHsjKcNcue7NlsLDCGYDqd7OjsR3QtAiLgEECji7wRET91Bs/ifSonweBP9OdDNVVIbh/YY2TWF7ENCl2IwJUIoGnj8xROiTCL+PbtW/KdMecp/RQBERABERCBIAF7GomPG9QaX+BPac/VYcSTE3+QvwJFoAUBWahaUC1LM3KaO7Ym0QMHF/hleV3jKe3+X6MeTyzFHaNDxUJg1oJVd8HjcIKE+2BnD8g9OfGNPNg08Vf2Pgpmcoz/6F7uChcBERCBqQlg4x/bS/ws7ePHj/gmQociDytYh7JfIwuMzr6tP1I02GiKP3qLfc0sBzjtN0QqYupb/HY4prLG/2nqIp8lPOihzUZcGMkJNg6CxSmPfCmOL3/4vBRTBHKnIsfPNhbz0wnAxBHp2XzxcHgbLJ5+uEJEQARIAtij3Xs5OT5by1pr/Otf/8JBGqRIraPtTaKwKo9srrSWSumLgAg0JYDW7ZvdjthAmkqrxEVABERABKYjYE+qSYscWcY7d+6YmPhQj95PNjR0IQKtCchC1ZpwxfSxzMfnLMg9ShmQc03u3dwSKqqEkjpI4O8Hn8fjeHUDBxgUpINXQAZxgoTwmOFhDxW+jNgZRd+BrYisEu2ZXLMSUWQREAERmJQAOnMsX9F5jib/sIKNBmpYeXwrf1xUDMdlryXA9Y1cYBgBcmUzD+picALw0rZfgB5c2qnFw5tUcVch0rsxdx6ORfLU3CT8XAS2qYh6lblq7Yi0mBLHezY/ccxAMA/xwxUiAiLAEIBvYmQmEH9tO34otZN7JBcnZoef2B3xuxq4Q8kJsgN8ZSECZxHAHAPN3MkdXZMavsNEP0VABERABMoI2NPdu3fvliUSfArvJplwfxJrbulCBESgLgFZqOrybJ0abMh4Tdqf8LfOd9L0tfs/acX1FLuCHyTExRFKsMHlyp3ra5ibfnF8OESio4FfMC+hPUEszlcPioAIiMDUBNB5FowFHYo8rGAdyj57FgWOIwWPgFLBadBlGc1eI4vIj5d8bAvdIqXuXEx4LeAg9kimONAIq9lIBN0SgYkIoFfBaQoTCSxRiwmQDtxO+gXzECcF/RSBNQng3Qb7K3s+hEjfC7tffCripDbO5BCTqOAbXAO+l+gw1E8REIGDBILNHK9o6mDpg2D1uAiIgAiIgEOg7tTX9qrUZrqDWj9FoB0BWajasW2XMr5E0S7x66Ws3f/r1WnFEtXxg4RAEdvinrj21GcvzonhOA0IRgR4OTATPr3CcmJNKWsREIFxCAw7RRtWsHHqbkBJsK9ZMLxmbWeaUhc8Bdl0qpwBeL0LdRqt6zTutYDpN3+uSe5bknKvbF25Sj9IIK7zwUcUOB0BTAzKNnUK5iHTwZHAItCCAN6aiK8XYNnbyzd3Tyh3vrGX78Fw9DPBYyxhlY0U9mCmelwERGAQAmjmwdePtXodpIIkhgiIgAiIgAiIgAgMQkAWqkEqIlcMTexFLJeA4u8RqOYHWWAQZPwL9+TuFo6jO7CTETQxODJ8//7dCdFPERABEViNANNbnsJkWMFOoTFLpr///nuBqPGt0L0Ey7wWyp7ak0HhQxEomNkOJf/gwiS/ypG14M/q4bMiD45R4s1FAJ9QmEtgSVtAoHhiUPxggZB6RAQuQwD7OjgFLVKc+DdePn/+HHnWv/XgwQM/sH/I3hwp162zv+TKUQREoAqB4JGQOCMWK6wq6SsRERABERCBZQnYW/ZlBvY9dLaRXxbXPUoKF4G6BIoNTcUP1pV/2dRwgoPdGy/LgS+4tnt4VqvF/KFWgQsOdyx4pJa0Wemgx/n06RMcIuMfq8LAcO/evayUFVkEREAELkZg2EO2hhXsYgowb3GwtCiw72hBMm+NJyUfZKs7KeekEXB6U1zyvT3+4FPbd8zJJlxwhn0wUwWKQAEBmPtlTCzgZp8OC9vWyAee2bs7BSXVIyIgAlkEkp5/8elc8NPSEQFGsK3DOBm0TGJmpQVvpO50SwSuRAC7D1gr+R0gjh7HSkd7E1eqa5VFBE4kMNES7ERK18saW/bGtlZ3bWuSBTT5QV5Pc1SiMQnUbcVjlvGqUqGfzLVXXBUFUy4ZQxhKa8ap5gd5eXzv37/HN+Z9K4MpuPa0DApdiIAIrExg2D3+YQVbWVviZS+z4JcZU8qWFrO80RHnrLtBAnJyDWKpEohJtW0A9dOEn0Fu88e2H/78pJwQtHTM551A/RSBbgQ0FSlDbZ/3ht5jZD/I4omBBp0y3dBTixOIGOg2MhU9F5HUCLb1p0+f+pWODsR2VvAjKEQEROBiBOD6HOwA0UV8+fLlYoVVcURABE4hMNES7BQ+V80Uh6mbbe6KLjjO2BQ/sv2qbFUuEehPQBaq/sxr5Vhcd7UEmC4dmdynq7I+Alf7LnYfcc/N5fb2NmJFNRPEc4VU7iIgAiJwLoFh93GHFezc+ho89wLLSGSkjhS24CnMrUfYDY0USrdEYEwCycMgC45sxPZ/8imMAh8/fhyTiaQSARHYI4Dv3u7dGjC8+OvnmFQMWByJJAIjE8B+atIKVzDD3ytycvay92DFcLzLEXyThHkVpKIYSkoEROB0AjBEBDsl+Kxg8+J08SSACIjA7ATmWoLNTnso+e1vs2CmXUsTfv31V7uYI7/ZaMupaxGYnYAsVLPXoOTnCWj3n2e1VEz5QeZV97t37/baUtICm5eTYouACIiACIjA8gSCR57Eqdgmm3hM+27BUwWP2DnqenACeuuuUQXBipp8p7zMawHHTL548WJPbDhVf/78OfeYyb3UFC4CZQT2FpJlqS3y1HTf8SnrwQomPIsogIopAnsEgmeh2ZHR5cbfWUq+QWFSwwSjeA/JJHLwAn6fwSKjmDoM8iBbPS4CMxLYM0fIMXrG2pTMIjAagemWYKMBnFcex0MRu+FVymKnw8/Aq2StRERgcQKyUE2qADIgT1pxEns0AvKDzKsRWFHtSZv9sPwgbRq6FgEREAEREIHjBLCrlzXphzGlbJMS3lFZhhjtOB6vXKWwJoG9ibRNo9hb8c2bN9++fYOzArwecbga2ikusEeIYyDhPVCcrC2brkVABDoTCB5+1lmGrOwiDtmRdLImIZF0dEsE1iGQnFEkt3xIbyGkgwnG6WD3pA2eCXe6tBJABESgNQHsUASnHJg4yTe6NXylLwKXJzDdEuzyNdKzgPbgsjf/zJLn06dP9uvQVdLMEkCRRWBlAnaL5jnIQsWzUkwREIGRCcgPMrt28E5M0JwqP8hslHpABERABERABFIEknucJgH4PAVPSTER4hd4lv8qJS9VPFPdFYHVCDhfw/GLH5xm+9H2QuDsCGcFeD1+//4dZ0/iAt+Gc95o33tW4SIgAgMSmO4wkj1zQYQt3LXlqB3ho1si4BPAIdDJHfoHDx74D9oheHsquS2E5om9W/upU64xnwnOoLD8wceyTxFJmYqACJxOYM+V5ObmptaXTE8vowQQARE4hcB0S7BTKF01UwwumGFupaviW//8+XPDqvj8ApOCLkRABLIIyEKVhUuRRUAELkZAfpAlFfr27Vv/saQR1n9EISIgAiIgAiIgAnECWK0xToew0eCjt/GP38UzwrM4NI5xhcQ0QG5VcZi6KwJ7BIK7+HZknOBo/9S1CIjA4gRmXGVj3mK2jpLVh04P7trJaIogAiJgE0hOJxCZmVHg3Ym9BotFAZYGgzRPfQDXrn1di4AIbAT2joTE3T0XSaETAREQAYbAjEswplyKwxDA4GIfNw7f+iPzYdjP7fODjpxfwAivOCIgAj6BvQWvHxMhslAFsShQBERgUgLygyypOJzWEDwWGAfPlCSnZ0RABERABERABPYJPHnyBD6OEQ9FHCAHq8rxs5SQAjIKDvGbdNuGqI5d2a8r3RGBBIGkPT15elMiA90WARG4FgGMy9MVCFtHEJtxhYSJmXHnmo6ABBaB1gSYhkPOKLDQwMFp2BzC2ZBYBcDjEFu/aMKw7w3y4pPzMUGbrb5+a9PQtQgsSGDP3xGOJtqkWFAfVGQRqEVgxiVYrbIrHRCA3du2jeNAR7w7lEsGE2zMpe1JO14xwko5Nx3FFwEROEhAFqqDAPW4CIjAvATkB1lYd0FDg/1qS2G6ekwEREAEREAERMAjgO/WwY6PHUoYYoxDJC6wVQnzHHYHa1lSkA4+tIc0kTLS35wYcIF8kfs4G6IeIQWIwAQE8FXHpJSmgSdjKoIIiMAKBCZdYuPNCkhu7x75lQWnK/SKtSYwfvoKEYGrEsCuarJnwHQiq3HBGxL7u1gF4MAbOBdi6TEOvaD5EeIlP+o9ThEkiQiIQCMC6Oj2Jht7XUcjSZSsCIjAlQgkJ1pXKqzKEiSAWTEOHTC3MKZgeoxAExK5wFwd82rMxm0nSH1bKUJMt0SgNQFZqFoTVvoiIAJjEvhhTLHGlwrTPhze8PXrV1tUrRBsGroWAREQAREQgboEsEOJv7ppBlPDKH/kqx/BNBUoAiLATJWZE9REUgREYB0CTL8xJo3tzQq8QYEzmbADhILgQFx0cdgQevr0KV63yHLSGrOMkkoETiFgb6nuCcB8FHvv2aHCsd/sGB6NeHJyMih0IQIrE0BX8OHDB58AAvG6xVBe3b6QChEBERiTwLxLsDF5TioVDh2wD3TEjBTLWKxn8S9m2jh5Hdd3797FqhaOj7///jvUBnEwUffn6jhtXd9WmlQNJPZlCMhCdZmqVEFEQAR4AvKD5Fm5MbF1gSPB7VCtEGwauhYBERABERABERABERABQwCGUXO9dwEr6t4thYuACCxIYM8BaBYUeO2+4CNis5ROcorAKQT8vVVfDPKj2P6Do4XsOTviBDj5Uo9WWZJHBE4hAE9HvGIR3JJABwIvllOkUqYiIAJTE5h9CTY1/KGExyCCxaw9HcWrfXjNjxcSvpKYusspnyemmCLQlIAsVE3xKnEREIHRCOi72OU1ghdfnIeDRgcnjn6KgAiIgAiIgAiIgAiIwIIEYDBNllqb+klEiiAC6xDAwRLrFFYlFQERIAkwfpDXOA8Sh0HumRnxYjaJS9FEQAQuT+DFixfBMqK3xLnUwVsKFAEREIE9AlqC7ZFZM/zly5efP3+2v5HNc8B8FVNZOUHyxBRTBERABERABESgIgH5QZbDxDatM//bM1CW56EnRUAEREAEREAEREAEROASBJjzIC9RUBVCBESgDgHsuNRJSKmIgAhchQD25hnL2zXOg8Q3BIP1hrPf8JnC4C0FioAILEgg8rHRm5ubBYGoyCIgAkcIaAl2hN4ln4UjIw6G5L0hcQYkPCBhALy9vdWrzpdUCRVKBERABERABKYgID/IQ9UkP8hD+PSwCIiACIiACIiACIjAMgSY8yCXgaGCioAIpAkwp76lU1EMERCBCxFg9ubhJniBPdcvX77sfZVSh0FeSKNVFBGoQ+Dx48fBhPD1Uh3tFiSjQBEQgT0CWoLtkVk8fPOG/Ouvv969e4e5KA5fx5QbLo/Agn/xE3vleIcHc3WMO/KAXFxbVHwREAEREAERGIHADyMIMa8Mjh+kNnfnrUpJLgIiIAIiIAIiIAIiIAIiIAIiMA4BbcKNUxeSRAQGIbDnGmiLd42PYu8dBomSyg/Srm5di4AIgAC6hQ8fPgRRwBUSXzUN3lKgCIiACPgEtATzmSjEJvDkP392iK5FQAREQAREQAREYEACOg/yUKXgJRjn+e/fvzsh+ikCIiACIiACIiACIiACIiACIiACIsATwDESjMMTn6BiioAIXIAAeR7k7CVFB7jn0oT3sS9w2uXsFST5RWA0Ag8fPtwO5fIFizhV+5EVIgIisDgBLcEWVwAVXwREQAREQAREQAQuQ0B+kEer0nnR/Lfffjuaop4XAREQAREQAREQAREQAREQAREQgYUJ6CSShStfRReBXQKMe/SDBw92n5/kBs5v25NUh0HukVG4CCxOYK9zwNer3r9/vzgcFV8ERIAkoCUYCUrRREAEREAEREAEREAEBicgP8ijFeQYWOUHeRSonhcBERABERABERABERABERABEVibgDbh1q5/lV4EwgQYm5vzunI4obFDI+e34VOEY8su6URABM4h8PTp072MI13K3iMKFwERWJOAlmBr1rtKLQIiIAIiIAIiIALXIyA/yKN1ik/S2EkwNlk7vq5FQAREQAREQAREQAREQAREQAREQARsAu/evbN/6loEREAEPn36xEC4d+8eE23YOCgmzm8LiudYIINxFCgCIrAmgfv37+99Ghsn6X7//n1NLCq1CIhAFgEtwbJwKbIIiIAIiIAIiIAIiMCwBOQHebRqnBfN5Qd5FKieFwEREAEREAEREAEREAEREAERWJhAxA1oYSoqugisToD5KLZjo5sR2c3NzZ7Ye9+93YuvcBEQgaUIRI6E/OWXX5ZCocKKgAgUENASrACaHjpsJ4QAACAASURBVBEBERABERABERABERiTgPwgj9YLXjS337aUH+RRoHpeBERABERABERABERABERABERgYQLarV+48lV0Edgl8Pnz5917/73x4MGD/15O+f8ff/wR+SSlPoo9ZaVKaBHoReDx48d7WX348GHvlsJFQAREYCOgJZg0QQREQAREQAREQARE4DIE5AdZoSr/+c9/mlTkB2lQ6EIEREAEREAEREAEREAEREAEREAEsgjADUi79VnEFFkEFiGwwnmQke9R6qPYi+i5iikCxQQePny49yw2LL58+bJ3V+EiIAIioCWYdEAEREAEREAEREAEROBKBOQHWaE2bT/IP//8s0KKSkIEREAEREAEREAEREAEREAEREAE1iPw+vXr9QqtEouACKQJMC8ez34eZMQLXH6QaRVRDBFYnkDkSEid9La8dgiACMQIaAkWo6N7IiACIiACIiACIiACsxH4YTaBC+W9vb01BlO4LT579qwwodBjth8k7n///h0fyw5FVJgIiIAIiIAIiIAIiIAIiIAIiIAIiECYAE4iubm5Cd9TqAiIwMIEyJPM7t+/Py+k+EexI+5N8xZZkouACNQlAIfpPXdqHDeL/ZG62Sk1ERCBaxDQEuwa9ahSiIAIiIAIiIAIiIAIGAKr+EFiK8X4Qf788891/SCd182RkfwgjYbpQgREQAREQAREQAREQAREQAREQAQYAq9evWKiKY4IiMBqBD5//pwssvOWcjL+aBEiH8X+xz/+IUvjaPUleURgQAJPnz59/vx5UDB8w+rTp0+Rb2cHn1KgCIjACgS0BFuhllVGERABERABERABEViKgL6LXaG6HUurcbiskLSSEAEREAEREAEREAEREAEREAEREIEFCODTCvpo4wL1rCKKQAmBr1+/Jh/Da8/JOCNHiHSA8G0aWXLJJgIiMAiBH3/80dmnsAXbOyrSjqNrERCB1QhoCbZajau8IiACIiACIiACIrACgVX8IH///fd21enYF+QH2Q61UhYBERABERABERABERABERABEbgkATn6XLJaVSgRqELg119/TabjfK0lGX+oCPgkZcTXE9+6HUpaCSMCIjAsgUh3ETl0dtjiSDAREIHWBLQEa01Y6YuACIiACIiACIiACPQnsIofZFOyeNXSTl9+kDYNXYuACIiACIiACIiACIiACIiACIhAnMDLly8jPkDxZ3VXBETg8gQYU9vU50HG/ZMijk2Xr3oVUAREIItApLvAp7G/fPmSlZoii4AIXJuAlmDXrl+VTgREQAREQAREQASWJSA/yDpVbxtbGeNsnVyVigiIgAiIgAiIgAiIgAiIgAiIgAhMTuDTp083NzeTF0Lii4AItCJAOu44X2tpJU2bdCMHXqJczgvYbURQqiIgAlcgEPGDRPEiXc0VCq8yiIAI5BDQEiyHluKKgAiIgAiIgAiIgAjMROCHmYQ9ICvedzzwdPpRvLdtsvjHP/6RfkAxREAEREAEREAEREAEREAEREAERGB5AtiBe/To0fIYBEAERGCXwOfPn3fvWTfu3btn/ZrsMuKcZL96PVmpJK4IiEB3AnCbhvP03jEN6Gpw/Ft3oZShCIjAcAS0BBuuSiSQCIiACIiACIiACIhAPQJL+EH+8ccf9YiFU5ra2BoukkJFQAREQAREQAREQAREQAREQAREoCUB7cC1pKu0ReAiBL5+/ZosydTOgjjw0rxc7Zc0frqbH18hIiACixNAfxjxg1wcjoovAiIAAlqCSQ1EQAREQAREQAREQASuTWAJP8i9lf+1q1alE4HZCXz//h27HTj4AU0Yf9gV+P3337e9ge3U1bt37+IVZ/zBwId/Hzx4MPu3ohYs8uxaKvkHIQD73dZdmI7C7i7QV6DT+E9v8e+OAvuIs/cVg2CXGCIgAiIgAiJwkMDt7e3z588PJqLHuxHAK6ZYnWHShdUZLsy8axMA0y0z6cKMa1uj6ZXRbrVz7YyY8yChdfNCiBwGiULJD3LempXkInAKAXQaHz582Msa9pOHDx/u3VX4QQIyTx0EqMc7ENASrAPka2ShDu0a9Vi3FNKKujyVWi4BaWAuMcWfiIBcRKpX1hJ+kHCGqA7urATRBsxmA/YeNj8P/Gu8xP71r3+9efOmTDzsasD2uud2ZrY0NlcSmFS0pVHGOflUspZfvXqV+xETnC6wVS52rTa1gRioSmxWYbfg8ePH45jA3r9/D1Htb837xDZvSPwLzbfvYrMNmvn06dP79+/b4YNfL1jkwWtE4k1BYGs46C6cfsARHh0F/hCI3s/cQte39RVPnjwxgeNfLD46+BW0eWNAATaHDFxggEO0rcaNN8bmioF/5xoa/PIq5BQCULNt4oR/oWPQru0nJlG5k7G68m+C2SJtgvWf1CW7Ji1P6lb9ZVKDDkM3Ipv0lympKQiKvA1VW09i2i8ufvnll5EHKRiaUVNZky5TsxiOsTrDvAt/g7+Iot7M6OqAF/ZMfk88WAP2bo0fjvYVEfLCxje0O5Qdf6ZLNDN5zN4x3UK1og+p3nts3drWJ29Zo7NCFZhM0WVdGHtE2c69BX0ww802s0W9QA1gkcYUV5XC1w40ORIZLW4cI3BEzoluLWiemqh2JKpNYMElmF18XTME1KExlFaLs6BWJI0DF9ijn8hCtaAGtutk4CsCLyAsB8wex7bsQo7bbhoWX/jbXmzWkqFdRdgpbxp+Da+Y0TrPJfwgYdKy9WnM66RmbKbApPBkNDsdZH1zc7OZHe1w+xrJbinb1mf0iTCsYPtqLj8Su1ydr/cmFmC7mV83yBWlQo6vX7/Gvlow5a1poE4RAZm+ePECs7fq9mWyOBh9IcYmCfmIHw1lwR/0GeM0NBN/ZxXHl80PWbDIPgSFiEAuAYxZW18R7NbI1PAs9lfwh/jYUEFfce6cXqMDWXFbNGxbYtKCP3T4kQdRy/hDBDsaqhs7qZq3RLitcwvtDuv8bed7W/D7PzcVCjKBLgXDjwfaiwJfpE3gSC4VvUBsScxM1REpIom5FcFo4jgXWp44QC72E60PQznWHZcpl9+f+E0mXli0rHiEU+5iwEVNbfOlYgHQA2wzN6Rw1qRLvVlx9Q3yIBbOjCRxvx8mhRPjYGa7l3vFkX0vi/7haJXxNR26DsMExwbDwgOD1bNnzw6Kuk0wghsM23TFZIqMYPPEwgH5yiHyIHbmcRxOhomBP2lEyLaa26oGzQFGznMX70xxTo8Tf7kCI3vxGQqnF20oAZJdGSMtlPzfxqlhzFOMzIozI4HrLcFmrIWRZVaHNnLtnCXbJbUCnaFvroFBBsOxCa8LHDl23qO/jIXqkhpYV7vI1LY5ANZT25Jq7ym0gq0h2BGw/trebY6vL+xHdE0SmMtFZNLOcwk/yHjDJtWxXTR05T/99FO79CMpw8UYlsdiPugQ/91r/sdcCycSGQcjqHELDnkgFo9T9y6OKYJHIJ8mIuPv7du3x43LfKaICT2EuROzzKyn4pGRGtLEH9QS/47mDblgkeP1daW76NJtp6sORTvu0YVN7uO907ZcRHm3C/yLnci6h6VhXoixpjrezeKMrTWsSI/DLKhxjQ4ktG1hENy2JFNAtK26sakJXRpwdOALMlRMNByyD2HG+oP7mmjIwWU5lmpYtDcyaR2pDvTAUEUANL3okdRqPavlSS2SJ6YDnd+WadvrvJDEXBRPjJGmUdTtInfcPO5Xh0Id7CXsSsHJUsVzFYxK6FUMEDvZC1zDHwULQ6bTziqsGYXR7xWTz8pRvVkWrm6Rt5fd0XyQIzOF2GImxYNeJeOYCOgScY1D5rZXKIs7RpPgkQv0jZHHp/bv9MuFzhM1tY1Q/t29EHRH8IbEHyw8xf5buSYyKOfmrInBYm+GuSewwnkC6BCwNGO6AqQJa8CjR4+wG4dV4bn+qRAb6oHDVCAVuhFMCfqMazxYUNoznlQf33mpLhPzAuYpWS+3aTz+rW69HE3PL7AEk7o2VdcLdGhOo5PCHFeY62nFpiQX3oVBlV3JQnVVDXQ6qw4/j88BsKDY1hSb5QQLt3ONJx2gdchiOheRiTvPvyr9bSv/LOXAYFwp80Qym33TyAZDQOKBvre/fftmZDt+gT6IEf/jx4/os45n56SA3LtVK1PMoeI4euigy/oJC2y8aAfrFwd1xNOvdRdyoj0my444MHYjMhoLFAx/uECfA7snVC4JFhHg3FlL5oPprFBkpk7B4SDJgsf7CAZdTap03QhoEQU07EdaDAcoI7aL7FyOXKOM8aPXtlk4Wjq6BaevwE+EQxgGO9Lpr5zJToyRfItzmdHB0RZUayMtjcyaoHVJ8qg7R9Q1fyZB9Yyw14TrzrdRolqTJTTbunyqzHnq4oo0NLvJoO5atPShlifxsWzThCo1CLB1K3FPS+0a9K8xXYeGY2qEgreo3D2p+PAjDRkay2eUjLnXd/lUW4dAA5MzE9Qm0KFyITY0bZuL4l9cIwQpoN0la7zPGq1uQ1BvVkX9mEVZssnUjQB1rVK04kTikwHcLU55qAfRHplxMFm5qC+ML1lFQ9eU7NmS+WI4y8pUkZMEksv8SKWgQs8aOqHJwX4MmrkNiMmC94mAMSsC8Cx6fcreNJek3kITAB/TocHNU7JemgZS0XrZVPfIxC+5BJO6NlLXy3RoTuuQwhxRmKtqxaYkx1cEhm1yjYa5FqYEJn7uRa61CtnlZhGJf+JE8doa6HRWkZ/MwjluQD6ogRH1gGxYEEWEP+VWcIHmlOJExTZMIAMjKuJgLENkoEajwB8uTvSKmbfz/JtBf/AC9B19Sv5EtR3MlHncFwzawzzYLQ50N8mKj5A0zQP7nikEeoz+C10noP27Vf2ngvAvJCQdziDniaaoblVWllG3biI40bcrFxWKIqBmI45BudOsXCbIPTmQQ2bMJjc9jKcPjU2mhobPJBXP6MjddYrMjOKnTDj6CBZsgHwfXhDzuGIfWZJFBK5lSYzsC6LhY3jiCZCzTEjOp3mkW9ie1egQYYg5CaOfZowzawOkiUrEHwYIJIKZz146eBZa5MuAZyPqvd3Cs/6DC4YkQfWMsDe+1J1vo0S1ZkqRLq6MW9wIQupnXVxanhjsyfkqKr1KDSLHupW4p42maMGL/pOiPTn3wo80ZPQ2e8kWhO/1XUGwjQIhw95YuZUIox7qFAMrKQCUEF1cMs2mZa/bENSbkVUfiVa3Rgra2t4jmPhFxG59Kz46NG0jrYtm0sd8ew8+1unoW1BMqMe/p+//NULGsaB7MYnHL4JzLXRNfqbo3zbj517HBVHjeekuTwDVjWHF1wrUO2oBdbEpAxQjYroMruN4GQpiQjBfZhNSywZSIJj/SFDzjah8C/JTXjkkQnVTXegtyQe6zVgp25mn+k/UeTh7DPc6Z6PYZRdDtdy9svPh/Ws2FzsaC1+cLWb/Qq2grlfq0ByNksKYVpnbv11YKzYlCU4+Da6si/hUKqiEyB0dIIx+mE9iJgyR0NWgjvbyzeotMa/YS6cgHKk5zarPz8trII8RtZ+suD0DMhQsMsnEbAqmLTyLWt7WXJsqQicRgiqATjItBRJuaswXqmnMSJENybMUeys42nuyWkEeVcBMQlB3ydTAhEmKqRdGJQzn+EXnzvP6fpD+eIOKZyq1Wxz0FHGdyLobN82jYfjKihA8RbZ/2JiYNWdcj7uxHSojn3xWzdqRI3hRlXZMXEPhg5bByARrSyGSy0GwkCdOA3f3hvBI1mhKyaEuiCKSZq1bSxU5WQtQMLLDqcV/S6ePYP6g4zTJ6j+PT2WYXr1A7NyVdrC6gz0VBC7oIkz6aI/JIqMX6qal8f4wi3yk355idDB1hAvwZ6oJLY5fcSEmEAWBY9lg545rtKwkfCTlPLXmzySonhH2Wm7d+TZK5OtMWe1DJ+vyOdI9miLUxaXliQGbtFBAGarUIHKsW4l7WmqKFrzoPynak3Mv/EhDRm+zl2xB+F7fFQRbPRBDnj9PsEtxfOoVn4ejIo5PaINY6jYE9WZByFmBmIfbqjXI9ekzuuDs1MBp1DqyKu5g5ODwh1JjFhQvHZpwcD24wcEokxTMzxrdEdPlImv/WeRbZZGbFPvyEYLW6chiNqIGqKluuKCu8dYKDekpT7zg8YkK1Dv+uO76BIJ6eHyOxNg9mF7LFzge0n+iHu/w49Jud5OszNCZdXGxjr1/zWbRRuSC/qd/oS6vrhfr0JwORApjWmVW/3ZtrdiUJDmRM+iSF5GJq29dwQIkuDEdZG5nHcnFUfv4xM9Ok7luMfFwBPZ/BmnMO9HyC5gVElyKOnUXNCBDZ5xo208oIeLzoxs0NlgjTuK8imYVvyBy3Oq4iX2KYm9lAc94/4O7wQqNo8DaM1nwYOcTT9a/Gxfe0Yr4z4jOtOg8r+8H6dcNdMKvwhNDoKZxnci6GzHNQ9f9pDApLCg70wVHVLkgxws84quiXx1kyB5bp14i/aYTcy/fFvY7vyNzco/oMKMGyXVOwVjC5BuJs1qRk+MuavyUCUcfwZIa6Cj88Z/85HVPS8e0JKJcfpVFurW90u2FMzV1sDvay9oJ1+jgAEHVJwepg5qAGZGv9gjBhpwRBmIkmyfEMPFXvkiC6hlhb3ypO99GiaClVSodk7q6fKrMc+riivSlqy1Pkp0blKFKDUI561binpbGWwEz1O6l3Cf8SENGb1NRyL2+K064yl1kHZ+K1NJJpBPJCLdaQKjbENSbHVc5zLUqNpxaScG+f7xoxSkk55zFKY/w4N6aLssWHxlNIq0SxcddR0myOjR0IMGsETgC23ll8PsBLPxBO1KiSGeORVzkwbq3oD+ORvk/s3S7rnhOavG+RStZB1f8515XltWlRLIIdjWOdsW7u0jie7eYTB0ZDv4Exj1hyHDfjHNQpO3xc6cBZNn5aP1rNrcWCpZg/Qt1YXW9ZIfmNBApjGmVZP+2glZsShKxSBho5MVoe/RTW6jW0UCns4r8LDAgY8Xkb6dCn5FUfKkVEQMLt6Q3pLOnFkmt6a1g2Z3m3MLqyBTKt0s4gh2c5ydHveNrlnk7z4v7QQZ1C42B0ctucdDFox/BHwTDH7qMI/q011p8Yw36PmRdXMwgW6fpntWnFBeq6YMAbmoZFX2kloNzLGdcRBZ79ctPifbUqQxUcDbj6EwVi2FwT93OCKNCWRFyn1qwyEAE3bNpB69P6Rz6CJaccwSBHAnca+m8ug5oScTU3JcKPdLxwtpYkn0F6gX9tv1Ii2uNDjZVdA7J8bFWHx70PzO9E5Qt2TAhqi38stdJUD0jmBp0qiOye1omHlquk0XZz6Aelom0PXV8ZYuCQP//vTjR8qSsUvefcqbrwYquUoMQobrOB6XdL+u/7/SfFAWFjAQeaciwBmIUwF8kff7WXt8VJ3z8brwLQidQd+q19S0RLMF17pFiqjc7Qq/Rs6hlf54f0YqmtyBJ9SVGLjc0/0gZsYbNTXCc+BiJ/E6yzMoUGUD3xk1kZIOFJJCHhJPc76nbN5JSXSMa0DlaQY7FkX5jTweqE8OwaCtV8LqbMEzpHNSOwFJjhiHioOvw1a/62NHfPNV/on5c5fyKcLS67CeaNqkMU0TrX7O52Mlu36bdv1BXVderdmi2tuBaCmNaJdO/LaIVm5Kg/wETrLC2v/hMyWAMXgRtF86aBbnsdSbxNaCdI7l6mtdCtZQGOp1V5KejS7ZKmGt73bEpgLm1XUDbgTeSC3kL6ppsLMEWQaZfJRqam1N8/2d/0yt6gKRgU3jFzNt5XtkPcm8BCZ2r0qhaJ4LmgTaZayMODoroDe0Gjw4LfeJx+ZOLT2S0N8wfz/0yKaAuUEEYkOw6il/7I4pTxeiSInyS3a6deySdrFsYbuMjZS213KTaa/6maD7DrOIwkRcs8oaFUbD+Ew7I1lMwdH34gw6ggeNv68yZyatR0eAFUoDqQr2RMtJn9JCMg9QgJxJnKAVlQxOGeOiLUFgkdVA8f3xBymRZsqJB1GBx7EAwOVicLJFMZMi2wuhgyouLpKEKigEs9iMHr9GUfGXbOihUuq0GwWuo/UEBVnvc2ZAOUu0wQAM76nfrorf+OWsatokdn2uV1awtFZo/svD1MwjNDmzUW24lgoQbsSzBtDwx+oA6tSsreF2rBlFZIF+g20Gp7EDUPkZGpIw/U7QqF3Yue9dBdaqS+/FEtiaMeRqEzGojKOw29ByXISuFuEJiUM5KjY8cH+5b9K6+bOrNfCbDhiSX9mhBU0/J4i1i5E4vrjOYaKFe7M4cP4v7OrRZOynnGnk5wmAwteMga6TgxNn7Ga+RLdl2PeSeVJcJd8ZHXsMx67Dr1L7u1gPYme5dFyt5iyqOm3eGErVF8Wul6Sgtqr7WdN2R8BTzFPpG/G1LYwgArcB6PD5F3FN+OxwpLGK9dCpxxp92xe1d8311UwJSVxA4SPjaHZoDRwpDKsxSWuEoifl5yV0YKADG9/EtVNJAo4f2BTMZMzPSoM0EgXaCB6+hTpHl2DZ/6GPN2ytIfOGzSdh5+eObRJyJFpaxFfc6g2pg59hi0238zvOyfpCOzcuuaTSGvXYybHhSfU0B/WUJGra5iwt0VeQEKEkD+m2nHLyuvj2WlGreCODpD/lBqk5v5VREfLBB7QfT3AtE4seRJrt75F4lI1tUUNor1BZedx5gZ43rBYtsCAw44dhkG0SwpGYG9bbnRguaBmZgQTGCgehz6rZff0pdN32jq9uFM0oGy4jO2Xmq508U/6qjg8GIsSnZQuOjm0mq4AIpO/UOrWCGy25bbgWFGvMRTFMd1P5PZ5LTrSCocUY8I3A7hXSKDG1Mtg4jFS6MEcRJp/pPLU8KkPq9jV1323X1GoRuM/n6kpgQjEFoHahxJFVQav4Rk2Pkwl/t8ul3jsm3EZQXLb2zePGOBcI3lScOB7K1Vja7dHFhbG301c+ZRsrYYoOtdc04pXUblGsVyk7HX/vYWnfWvMiWsODat4dgKDnYriPraHQatpBYPdkMcQ157AiRa3I2eO7yMCL/4LccvFkW4/hkpvWwBbC+Xjlqtv08qOd1azAObdLupS6iZGp+F72OeSrS6waVfwtcynqZ1J8pIkRq09zy58CjFU3qytTIyh2aw0cKY4BIKwyK7eLCuzC83QOdfzcLlTTQ0UDzMz6N3wbozYDs12w7k1pSquOrfkMg9yJu5NyIdVNsCO+bRMy0ylxUX1YkR7d2q+ZhO88L+kFCt+JN0TGQ5bals+L7fZlpKvaFsywBDfsuyNSV37Fh2XmZ6549S93S9U+N6RkBFn2ZLRuGFkMb8wb7ln+NzshEZi6Od4tMoap391vB/VmUU+RG+S5YZFvTRptwGNnGEczZMXXU0v/pNHlTonYXjA5DTiCt3oj8wa7DIMJsryZ713bVgZTJGnFUZfDRwRDDXpEtqt8EEOJMb8yztS58HWDaqfwgc/kz80ZHjXOzOBg/voiwlbP6pDouOTOEbeJV96KLCOb32DYic+20X3Ro5hYuqpNk1KzDyBLkxihYoxpMzortStmu0cWhb0R9BcvSItCXwQ9x1KmFGBXT5FdenXUy3qUcXwAyDKHqfv2aEEjY05VEvRlTZWfFYbqvcycPB8nEp8GdO4eDZdke9+f2VVo0kjVdhH9hj54OUr5P81cEfkYmpAqrpRJxlleopqx+Pj6Jqj6f9KsG/Yyp/b0LFMp/8MSQuEp3gHZi2atk7U8POvTJ8VrbdK+becpptnuab8L7D8ekrQzDUHXrZRUdGyERU32RiymWYFLXuDqpQ3P4SGEARFrhaMX2kxxZnCHPXoAkh2neUrT1zPxyJlgiE8jn22HCA6mkgaZq/Iv42mdTDCyB/a6s9Qw/aXXPXeX5ZS8Lids5N2J9FBvyM91Io6lp0oDWKF+y1KiIzp3npfwgocFM14DGUNaKTn+Kacb2sgQWJftMrxbdHxrz1n1E/h3NDHR6PcYFYOwddjdhx0d1J82I/rgYqTvcsq3JccmDdx0lDOZlFyeYSHEgcg/maAJbKOeCRXYqiOmpuk04bNmGEsxuuUYhgxdnOVol+woUwcZb69oetgAEjRQZoZdorTPJCSKEaVRkEh2jM3Z3ascfcHQwpWZWBX3I28SCjdEPPKt5GnrTXSSXyoBsq3H/AjIz200TWsyrI+XlBTs4c4vIELzFjK1anhh0zFq1UQ3yKgQNx+Bby8xqys5c+N2sH2KrE5Pm6XGYSkcxW89zDAcsVeLNtpEGGgHsC3T4fhWbEOghpLXjN72OY9mkstXPWfS1GBSYZttiPduUc0HizurAaIh90a0FFciffMQuiH/dsxUkRSUjOAur5EYgmSyiQeF9RFuIaQtOx8K3TX5fcMtxxqrhUbeI6bTl3A2YeC/dYV3mKHZQFe1hogXD3DQxpgfl3AKBNDfB1eI7Sot+BkYDdDKtBx1G2foYSVDjvJ2kQzMMaiCqI6LnuNWNVVC88QPj9La7o3Vue1SlrntkEK4OzYcjhZFW+FqxhTC6YZuv7figmlwmJEcup2euaKUZykIlDdzTQIQzNeXH6TNeIxdHRZ2fqFmYsyKla3ErvlrcJGw9h9/K5VgLHTjbT7sDqUsDuQdzNIHGclI33y01uzM0OToXdtnt+I06z/n8IFGFaD/4g8UEKgteaOoRW5jDFz/nXefH7RdbSe1uzu6M2pV6nM6lRaPtnyZ021daJ8R0E05kxozoPOKk7P88ODAk22ZFm3iwssDKL5QdYjeZYAq5gQsW2UE0bJ8wlGDJ6YjR0tZtxKk++2eEWMXVl50j02CBzn6k1jXZNzLdbC2RnHQYCScaHbbSoVDOitdovrmo3ks7YO2f/urRiBG8gPD247pOErCnpkGkCDRqnEytUQRSDRCtkQB7yUb6ZBtmo/55TyotT/bIBMMZ7WpXg7ae7F1jHnuKB+SGa08qO7znoBCsxNxA0sB9cM3FSxXfWe+PN94ob2dB0QAAIABJREFU0O/xRTsYU73ZQYCNHicXTY0WCI0KZSebnOHbkae4tg3Z6L0xrFQU20ncHh1wjfHL4clY0o148e7RyQs/59U6U+SeF84qoGDCnzS1ta4RXwf8kBMnUcHahPnCF9IOCT6lwI2AzFMbB3Ighl4tZb28UjOx+4S96/5rhDLCUtc9burQgmQWVxhpRVArtkBnTRHsG81s1onMbB45jwTTtwMr2ovGsVBJAyMaiFtxW5mtHua652CdXDtnrcTjKMi7zL5JxaYUkSq5bm09Z2YaV0T+I7eYzq1z53mmH6RpnJ0vehrTj6iL/2zSfgGSpqezxzO0unb2IGbDoP9WsU9vopBkizDdhD3YmKpPljSZvh0B3VYywb0IzFDdTjONVMlRh5mbmtTiFwsW2QcyzoTDkW00weK7OKYZQoGdgnT7uTdhguSNZEi6xAEL4lRss3ZB0Isa7HsXJ1YHRN2TyoTPMjps2NH/J/vn1qsCWwG266RIhjYuoI1+CgqJEGBamVHjSDpNb+11fXbV47r/5JYcNdp50QWxa3kSxLIXyEwU29Wgo8P+z9Nbny+SH8IvefZqoXM4ubnSxxgX74RPmeSAT3z6162zVW/WuWmQ2dl2Lb9D2EKmno/Ba2qvXAifrmh+OzpiUPKVJG5+RCdmm8gAkB9SGXu9U1O+eArZI+DgLRtuHP7+z0ZWgq1Qvm77AiCkg4VzD3IwPDkJGU3gYCnOCozPTzYFQJxGihefs225lzWlAp7kOrSbPH4R9pbw7ayXvgzzhgR7MydwoiWY1DWoiurQglgQuLLCSCv2tGILd7pB/6cxoNkLEL639BOMhFRcUiUnh5sYHSxU0sC4BjIGZFtnOm+iQZGSNdjZF2uQ3X+m4joswTAtt9XDv260hIFW+3k5IZ07z7872evnyASSimsL//z5c/MTptUff/zR/Kx78eDBg2SCHz58SMZRBEOArOgvX778+uuv21MYcm5vb00K8Qt7ZhaPiZHj3r178Th7d9+8eZOsd/R37TTTCJZczzDWJZNa5GLBIkdo6FaSwKtXr5JxEOG3335DY2diVo8TnDuiA4GqV88LCX769OnPP/9Mpow4kOH79+/JmLkRkn0FEkR18J1trgDJ+NcYHbZi/vHHH5g/gGek1ChvfG848mzxLWa7vThxPTgFgWDXN4LkZA/QWdQsqbQ86Vw7dnbxcRMDK+yqL1++tB/RdRUCWOwkjYNVMkomgvnbL7/8EonWf8yFMOATzxcryj6aqd4sohsn3vr69Wsyd8YklUzkrAjxyfDdu3fPEqws36dPn9oPonUXG5TsdMx1HAhgGhMZHkGjfvbsmXk2fmE/GI+53R2kY2dEHSGOY/rY81iKiBqfxmwPktu6kVwit+JD1fYgVK6DhTMipH8rKU+8C/ITXCdE5im7rp0mbN+yr6FOi1gv7VLrejQCUle/RtSh+UxMyLIKI60wOrB3QdoHBt+j90s3iIVKGuhXzZEQLE6Z1cqRLJxnk6Y8xIcx5+HDh86D1/4pFxHU72idp/wgZ2p0SfuFKQy2CowtA44d9+/fN7eqX5CJn7USrl7eDgmS3YRtOiSn7Jvw9oPx4mQlaycFG2XyWYzNffa0YPuOG6kxHr9//96Wv+B6wSIXUNIjNgF06czbIXgkvmltp1n3OtgXxQ/hOCIAv/kEV0jbmeZIpvaz2KVjauTm5sZ+qud1sEZ8AexOPtkV24/bD9rh/nVWsv7jCMEuqZmoBCMgEOs3fuazl0huONSgnZLnCqP4pxAgG1p/2cYUjG+kWp701xk7x8ggi04PJsi6rip21rqOO+704YPFeHzsbm00iBQThtH4BAxTL6hoJIUqt9SbVcFYPRHmDLZhX2BgaMQLOObQv1cuGF7s6T16lSdPnuxFLguPG3acNJmX3MwjtuQmMHLheHxGYuoWbGX2O9J49aJAMSLTGEOYeanSRM69YARA0XKT7RA/3mriXVAH8YbNgqnxTfgVzFOyXg6rqBLMJyB19ZmoQ/OZmJBlFUZaYXRg74JciNmbKXGTi5OR/aBzy/mZlazzbPDnCBYqaWCwaooDMaXnLVrFuTgPwpSXXHGjohsdqeMIM8JPuYhstTBa5yk/yBFaR2UZcMaS8dKAvaNDL8PYnfmBrTKOiybnWBKzTjSE62pyfAI2bEcVWCc33oxRuPoELlLVST78vHMvlwWLvIdC4TwBshXADxIdO59srZj+RgK6jnZ+ElnDBCKjG6xVUpMOUyPYJDvuOW1yrH4x+OiwlRczk2R1o98mX7SozhCbuMzEpnq+SnAQAiPYgwZBUVEMLU8qwixLKjjAwTYBYxl/XFZZ1noq7oLQh09yqRLUkD6yIZfkWgzynzIZ9gmoN/OZNA1Z/DzIEXoPsn7hrGy/vIfxpYUpkp+kQYCs0c1f+cYLHvfejj+72l1nfEl2+EE+ycUjnmraXpi+aEw/yPhGVK4HcLB2LhnIqJwp+ArmKachm7I7F4tYL51S6+doBKSuTo2oQ3OAOD/XVBhphaMGZT+n2IXxi9Z0zuxnFwyRBgaxlAViedVuxzYuEpb8SXVCH7vIKWlJuytgkiNOHDt5t4NXDCmJH61n5yk/SJ//9CG2Uck2RLYrWNyqsuWbNbC1E3WKlJMjB0ph1yw8k3Kd/TE+xV0h0UUWO/ogccZE2OcwyK3GkyMQBD4yGC9Y5Cma0vhCws2L6T9RkM4Hm2/ofJt404man128Bu1TJeIx+buoEaYHPqU6UApGtpFHh60ikkdSbdHsyQxfg7Vinpt7rVIonTICuXOqslwKnuL3/gsSb/2I3absbqpdvszwus7yBLNu38MDPhywO5zlcd6u6pWyT8A5pM2PgKXfuV0fjLZxpyIocNKE55erRYh6sxZU99KE1ymzQJj69ZV4AZmxbI9e53DntP5Gx6vHcdlFzu0xsrQIkVf7wpfNNuva2eEAurKJBzNna9deyDOJx/SDjK8g+DaVVe8XiJxL5vLmKVkvL6DV6xRB6urUtTo0B4jzc02FkVY4auD/vMYujF+uQUKkgbUqAiugno4Wvti2icy/u4Uk3TP2HpwoXC4iprJG6zzP9IOEgQDG7qw/PAKjCRo2/hiUhvtlLpKl/v33381hkKBUfJ5fFjFklIyfO7AlE1w8gr2FXOaZhH4ZB8CgATok0coQfnt764STP7FXwcgT98Ik8+KjYT2TbDuM2MEcFyxykIMCywiQbcF07GW5lD3lePu13iP3XTTiYjcaVph5eQsbd7yw/N1hRwdTBIYwVlDnOmRgazM5apgS6UIEFieQbCxanpyrIXi1yZ9FoJstfuXp3OIo91wCziFtwcfJ6Wjw2VqBybUYZl+kJ0qxSOrNitE1ehB2CSblsw4/YGRLxomvgOIOTMnEu0WA+chemsGm1MhNEDMKslC5fpAPHjwgU0Y0e8HFP7VmTGcGkuzqg5TQ+cdbyvZUu66A9MI8dwEbRIfAuMXebrl7KawZzqicTaYRScZ40s08RU4XnVZvU2p33dl62a4gSrkWAamrTVIdmk0jeL2gwkgrgpqQG2gvCspmuY326HML0j++NLAWc8YNsVZewXTw3nXSkoZ58rnOmkHJKwbKRSQXZtfO869Kf6SB0mYBA9bxzL99+4alDmYqMLTZiUeu4Ul5PN+zUkh2KHbB8QZ2HzmZV70heR9hLpCL75toVyuuocMmBObd40VGO0ITrtIkSXMzsjsudlYKjGBlBJiUUV9XKnKcvK2fRlGdi48fP8YTaXF3WMEcOHs/+6uQIwk6ihb1YtJ0skv+xLhvnq144dhP98ToXx0o49Sjw1ZHpGmprDeuqAZIiplYam6Ty5wZMbGAz022evy9hm+Hoz1WzzeeILodW4C9627zfyOtlicGRfIi2Y2jWuvWYHCZdso0LAkHEfa02g5HN8IkNVScc6egydzhITEIrrivBtSgtajqzQbRBCMGY9OHhpv4011gxmv3b/41FiZTFMppO+2WjeRSomydmOwttwqapVIG0Rxbq4uXTswKomlXwOjGsPOTeKtpPbAOoocFYtiqy1yXdTtJwUYzTzEoEKe/ucwRrN0wlKyyGSM49II/h+3iIsCDBfEDV1BXv9TxkEU6NEd54kzM3csojCkRebGgViTNd/b8sEonWXGP3lFv56ct+Z4CtDYb7uW7Fy4N3CMzwiYaY7eB/K2nZycqNrNcBYH+IwgjWHUVGq3zPPM8yL12mxWO1z1x5CG85vF6KHpzrA+T1vOs9KeODEfsPvIzL6nnOvj3kXzSXOyvTif7FKaMaEc4MfH4u8v45I3tx72XNRopstu72yicAUUamGwJFyyyXXxdVyHATEeQETmhrCISEnEOhcVio935CmUyO/ttZYn4TzEzZjyFaav/7Okhw44OGxl0mMzZAGgRx8ej43XRSMGOC6YURGBqAlqe9Kw+vG7rfKgUPRvGr0bHdPUsmvIiCWA6Z88Ngk+RE9Hgs3UDk5LgJXJYfupmWpyaerNidPyDzHw76xg/Pus+MZN+kFNMR9HP2OY+NOR2y0byxLVkZxKsX5iDksARp89Xd4ISThfomBTK6gWlZix1zLF5xQCTIylShsGkOP2mD8Z3Scg21VTCaySe7D3KijmaeYpsxbJellW3nqpLQOpazHORDs3hI4VxgDg/19QKB4Lz054fMlvPzuP+z1p79H7KFwiRBu5V4gibaGT/6Rio90o0XbhcRHKrrHPnOb0fpMMXBinoXPDcCyfm5X+SXU8VDuQghLNhq2SnRGwCQ21kMg4uEL7KvNCGwFwzoAo+JrJgkRnaipNFgOyuoZ89e1HHp5kUMqvgTuS4gd6JjJ+58f0UgiHkvp09XQumc3og0+l1FpJc7XRQts4FV3YiIAIbgZ6tW8sTrIudaSp2UrHb3f9lJOn/iQSYbzOdsjQLMmEkQYl6zoeDciJQvdkembrhzHyb9BGpK1it1JIeSI3WO7Xk39Jx+pmm7i+2w2WkFGUeaVgGwvV2T6PQQcFvVU6QEez+rSomBfKj2MwI4kvIhEAAJlqZ1jEpH4zDnFxwMItLPp7b/ebGJ6GNZp4i5z+Xt16S1ado5xKQuhr+uR1UbnyTUfxitA7NkXY1hcmt5dz4Dt69n4NrxZ7YfviAuzC+kEOF5GpUbnyysJfRQLK8jaLBF5NZCv3666/kwqqRnI2SdWzve7m0W67u5Yhwpmsq8IqJ5Jh7i5EwN00n/tX8ILfi4dV8nLBK7n45RC7z85RGFaeXfNk9/rju+gSY0cV/qlEIdqQcK+deRk1f1N7LFOFJXBiJI4/7txYssg9BIccJwCNhb7vFSZw5CMF5pOwn3iiw9x0xnnbY8km2UKcsufGdxyM/mZUVcz5NJIvWt9rBKZb8y5cvTB8L+PLRKYasB0VgcAJanvSpIExQ0ZE6hgyMC+iHR3hRuA8E5QICziFtQSaY45GW3+DjdQMhCWPDIZecdWVzUlNv5gBp9DPpJoh8pz4PMlnA8R2Y3r9/b/smomk0HWiYJRhWE8UyoBfCWIlc8ClhlAVDJzbF8aY9jJkoaXGyjRrI4Mk6JgVYPMqGG6bPL06cYUiuYYdVj+TAippiOKwWJ9eikhuf5zmUeUrWS77iFPN0AlJXUwW5HVRufJNR8mKoDs2RdjWFya3l3PgO3sjPkbUiIrZ9qx0cO5eLXedCy43P47qABvKFbReTdCUnXQbbyVk9ZbmIHEHarl3bUl3TDxIlhHmFMZDZLC523cGL1hAjjbO2edQ8q4sjBIbagGGsk1thsa44UuriZxlXs6w3EhYscjF8PRgnMNpM0ZmSkuLFy5i8m5ULlijthjlm/TP4iDbU6LBVvXNUzJ4+DCj5nqgKvzCB5H7hhcvetGjt+m1f7GWXJ9jMhleQ/TID4MCfI2uK6/NUyIwEnOlcsAh9rE7BrIOBjDxNT5sLSuUHqjfzmVQPgTsak+ZZtgVGtmSc5IJiWM8qUzTHJJK1oDOJkBfYY0gSQ1LHVxNQqjdv3sDxEUMnHMrxpv34FUEy7BnNeR+j+HVoJ51gEZoqHuMHyQxeQck7BCanxEmH7A5CDphFllItZZ4iyTCz0Cr17mREilclayUyPgFSHxwtalcuJyNSvOPyZGW0VIfmsCVBOfXoJFLxp5MRKR4pQFZqK2sFw/P46oPJ5WJxpIEXq1ByNYSFFWnnmYWPYw+JiH2W5aq6V0ykjLm3+nSel/WDBG64Qi77gWyy08lVyoPxdR7kQYD+48WWRD+p4yHkjhTT7R4XJpgCc1YEY+I0iS9YZFN2XdQlgM0VJkFYqPvMFJ2DJ7NWJkxBgnEwF+SnPk3Hd8YPcvARbajRAdUNvxyydx1zAhPUWAWKgAhkERizdQ/emWcRRmRMEjDddfazMWLCnyM3KcWfnQA8eBxNCJZotIbJyANHKHgmBYvTJ5ARso8kdi4X681QNObFZmbSblMa7Xr2WnNm+HiNpKmLsFYToylwXB7HpMCv9O1kMZbZP/eumy5+nXdLgjKMOS5soibf72Lci4OlvnagzFN79Svr5R4ZhQ9IQOq6VYo6NFI5l1IYaQWpFUy0phNRRoAZ40gDZ6y1iMx4b5B0/CB9KiJ5DXWLLA4Jp0XRqnvFVBSyT+d5ZT9IVAbmLrMbRstUamQTTFmJ9JRPALo9zlvpeFGetJ2dqJzMYEPa1lEdCxbZV0KFVCRA+hqSU6sjgmGzwW7OaLNlX7AqkAFZM+0UEJrusTGS24iY+D3jDDU6bAV33mGN0Di9ZiOy6ZYIiMARAifOAI+IPdGzGENh3XCGp48fP5LW/IlKKlEZAuSMkbGIMdnVikPKw88raglmp6PezKbR7prxPWIWDu0kPJ6y02M7CSa9l5z4/X86B/WR69liORnXWCSu1UQx4YoP4vBOuwljfVpmUmAO2ICHZTvTKHmc9tTjwuwO2RX11klK5ikHiPlJ9vbkXNQkW3BxovWyQFo9cgoBqeuGXR0aqX5LKYy0gtSKeLQBd2HiAo9zVxo4Tl1UkYRcEMGGgKVilRxPT0QuIkeqoFvneXE/SNQBvgJ2pCYmfXZMc3DcyDsp6hPFHqqWHQt4BAu5uRVJofgWY3hlzk3ZBFiwyMXk9SBDgBytOswUHWMlaQJgysjEwVlWkbMisB2Ic61evnzJJFUcZ/xNx3jRhhodNlGZHSzEHFDyOGrdFQER4AmM2cAvszzBiY/Oa5QYy+AyIncQXkWvFBOHtNkOKJGiwfAUudv/Fk4FYDLFkg1lZGK2iKPerAVVP03G6e1E24IvcEHI7O5Hzkukr169KoDAP8J0a+TuC5+pYpYRcHSjzKSAHTInnaAwzvwnGKc4kNG6bls4ZaVIfhe7LNlFnpJ5KljRsl4GsShwTAJSV1Mv6tAMisjFagojrYgoA3lrTOMAKfzp0aSBp1dBRQF444zz3YCKMnROSi4iR4B36zyv7wfZ1CBypI6bPsv3OE3FUOJNCQxVy/zQde5mWzJ3bIeTryMsWOSm+qzE4adLjv2kS1kZUmfjHF4UT548KUuq+Cm8DYaNT2yWoMFuLon4F3tacNDEtrfOtUqCHWp0gLSo0KTMWwTtXJKgFE0EZiQwWtc0I8M9mTEyOt4nGEAxkpIuZXvJKnxeAqQxDvOrdmdoFdPb5n7Jx5vOh+O5qzeL86l1l3E/IldPtUSqnk7cF3987yXbVxXT+Nb9iZ3dXl1oNbFHpnO4478YedExIhjTz2PIaGqvcAoSlHZwrUs2zHhHFCzyUoEyT/nVLeulz0QhwxKQutpVow7NphG8XlBhpBVBTeADZRzgWQVjSgODWGYM5I0zzCpvCgJyETlSTd06zx+OSDnFs1jwYx+IP+NtikIlhUyaOZIpKML4BPhxpXVZ8N4Gbzg7d0eW6Q1gXk+enbNgkVtrkdIHATgxML77mCm2OxDR+c5g2ckNx2sTHcXt7e3xdNZMYZzRYePPr226TX/XVAyVWgTOJaDlSSP+mLU6m/QYBRAi4I2AT5EsaYzDymjA4kAqxgEOvp44BvUU+dW4OmAnz/ucfeo4+3mQthWo9bIRKmFnt6eEg3uk7Yl97XBMS+BVUFBGZhXJ2E8KsjaPOFMsE25fzK51s3dEdl00upZ5ygcr66XPRCHDEpC62lWjDs2mEbxeUGGkFUFNIANH24UhxR4qmjRwqOooFoZf8cHih7OoZjesyUWkWFW2B7t1ntc/DxJAZzdJ5CrTmPsZuaVQ/CSBcSqasQxuxSGP90iWvTgCIwDjNr1gkYuZ60GeAE4yIFUU0yw+2ayYzsZ56w2tLNkUmSQwzuiwCcx3mN2mvyRJRRMBEahFYLR+qVa5zk0HZiOYmZw+Fh0pJgmzm5POBTt77s7Z3pHijHnaHNldYMnWbj4cgUaKF0lBtxgCjC8s1k2z93WMYx+D66w4OK1/W73C6Nr0TD4UkFEJRMMu2lk0lK9NYPu2A0KgIYw7o/3sdo2xjDHNNbVXkKPM7JsOs3dEvvIopAMBWS87QFYWtQhIXWuRXCQdKcwiFV2rmLIP1CKpdC5AgG8Ozh70jGV3rPGRIjA7/pHHj99iBGCW3sclsVPgtcV+quB6CT/I1bbVGZ0u0BU9MhoB3r++teR8j9+ta9srMiMAYwRcsMh7SBVelwBpx8eeU918t9RwEL2t/zDoj9PPtCjvwTThgHIwhUaPD1Vrnz594os5pkMGL79iioAI7BHQ8mSPTHE49uYxrXXsFAjh56jFWevBwQnwOsCsjPoXlp8MMB/JrS6/erPqSIMJMpU7+2GQwYLbgeMrG75RgAXRX3/9lTXht8vIXzM92+zuaDyN8WPCIRWOjNANaEiZcyrjPYlRrCxxEiCjdZBhfIfseGei8yBJfRg8Wn/zlKyXg6uExLMJSF1tGuNf9+/QHCZSGAfICD9P14o9CEPtwuwJqfDjBIbVwONFq5gCb2Nk1lkVBWuRFF8EHksLOZEmI4DtFdBIDCfZbp3nEn6QTB07FTD1T37nYOpiLi78UN69zC7FVl+nKycjgLOjHNS0BYsc5KDA6gTIlTY+Bdhi8u24V5LCVIegBI8QGGp0QEH4JQEij7+HdKRq9KwIrEyAmYCtzCe37PA4gQOQb6TAwK2ONBfm9eLzI2/cMeIsMrxUfEkrlkW9WUWYkaSYw/9Gm/RGiqNbxwkwFhj5QR7nPE4KjB9ka3sFM8pI68bRGUnSmQDZAGW97Fwvyi5IQOoaxKLAPQJSmD0yCncIaEHqANHPxQkMbs2rWzuMgWLL8XQrIiMA4xVTEWDPzlN+kBUrTkmJQD8CTM/VRxq85O3vwu5lfbpTMjMSJ1+GXrDIexWq8OoE8BoEaUlnNgayxINi2zuOaCytv26WJZ4ikwTGGR02gZndoy3m6QMESVjRREAEROBcAre3t48ePQrKgPcZWrwmEcxLgcMSsKdzcSFHmzNs0vJS8XOMOAfdHZAAY1O+wHmQccsD3xYGrMG6ImFoY3o2ch1dVzal1oIA3vdgzIyPHz9ukbtJkxllpHUGly5WIyDr5Wo1PnV5pa5TV19/4aUw/ZlPmqPWa5NWnMRuRIDf3cNaD5vRjcTokKxcRA5C7tl5LuEHiYnLwSrJffzNmzcP//vX34+E8fTKLVGV+HEjb5Us1klknFrO8hM/Xewq3euCRV6nZY1QUvKlw+p+kDc3N3bxSTHsR3Q9AoHTu1kHArNnuT0ymuROQfRTBETgCIFhG/h0yxN8hPT58+d7dQFDkobvPTiLhMNbiF+qjNkwB7ecjgkN6j1dbxZpklBjxgWq5xvkEWl1qwMBxh0NYjT9RHKHYioLQ4CxdaAHaGrt//Lli5EncnEBP0imv40Q0K2VCZDrDqZFZ2GU9TILlyJvBKSu0oQsAlKYLFzLRh7WOLBsjajg5xLgrXmQk980PLdQwdx5uyseP72jqOIVE+RQHNiTyQ/FUurBCAEs8EwzkHE2Akq3igmM03MZVWfKMo7YEWmTRsAFixzBpVvVCcB7HvMARg9xTAJc7msJ8O7dOzupV69e2T/nvcbbOWiz+ANS7BDb/yJwK1eS9kTFH6qbzXqvK2ulNFGNSFQREAERqEUAMwR8Wi6eGiK8f/++/5t4cal0txsB5hQ9I8xQcwYjVZY5DHO5pn4wRipd9CRAqvHlqz6rLfSsoP55MX6QMr32r5d2OSZnO8iadFAoFpLROixgf/zxx+Isuj2I4f5KFo9u3FpkdDHzlKyXLZREaTYiIHWtDvZiHZrDRwrjACF/XlsrfAhjWlR8OdcJWU0DR6vZrBZhdmZHKwUjT5bwWViY3FvE6bxa7MlkFT9IxqekourYbeACH+upSEZJ1SIwjk08y20fnlXjO1cl2S5Y5Fp6q3RIArDpO+83Bx+Ez30tP0j4TNhzHZxqMIVB38eC82OwdYpNC7RTjMX2cOxHvmRIsgfrWeqs3lJ+kD2rRnmJgAjMRQCjG4ZmslPFLGLecXyuehlQ2qyZz1BzhjKYWeUty0JP9SfA9HVyeutfLyfmyHikXeBYvhMJD5U1TBOMPE+fPmWiFceR1hWj04OGwArmKVkvTXXrYnwCUtcjdbRCh+bwkcI4QPyfC2qFA+ECFhWnRHP9lAaOVl9Zu3tTW/MYm5WpnWt4xZjiVLno2Xmu4gdZpWLIROBybsfMavn2g7oWgQiBnu7SETFwa+rhKli0JNsFixwEpcB2BMiVNo5JwHS/isPi69ev7eK8ePHC/jn+NY7GBA3sVVyveebCT/ZguQkeiZ9VHUNJfqTUelYEREAE6hLA6vLRo0d8j4oXG+AcgJGxrhhKbQoCvJ5MUZykkFnGx2RqijAIAeY8SL1vPEhldRADC16mZ5MfZIe66JMF8wndx48fVzGDREp0JT9IfBYjUlLdqk5gKfOUrJfV9UcJtiMgdS1gu1SH5vCRwjhAzM+VtcJA2C60l+EA6fNTGtiHc+tcGLNPaxmK02cMFMWJn/KgsjczAAAgAElEQVRg596sZ3Z/PwVo/0x7MnVs8XpPvX91K8eeBK5nUEv6Li9Y5J4apbxAAF95IzdymE2CJFI4WNgjF97GqHXMZDLrgxG2T3/euXMHDiJAcXwCirJvfwcF0+MbgeM1IpIiIAIisDgBGPjg7pPbnWLz/s2bN4ujW7P4uaoyIKUs080FyjtgFZwukr0w2RNmBTubfVr/HocVwhl3NHCYZQG7QpUdLCNT460Pg/zy5QtTCtJowySlOBcgsKZ5StbLC6juOkWQuvJ1vWaH5vCRwjhApBUOEP3sTEAa2Bl4QXbYV+WfmtqaJxcRvqJPj6nzIOtXgePFrPfU6yNWin/7W9aIMg4wiJ21s9VZcogHO+bLly8r5rtgkSvSWzkpnMjIbADA+e+4xjrOlON/vB6Om/huuCM2qS1wdMa+Kf7d/tAj4cI5TAJIme+Skzl2jjbU6JC1JBhK8s61puxEQAREIEgAZj5/px+jGOMkhNEc09r79+8HU1bgVQms5jiVNdO4aqVfr1yMQVx2tuvV+16JmEXxCn6xe3wuFo6ZT7JEWDY+efIkGe1IBEbrfDPCkRxPfFbL8IPwZZ6S9fKgCunxngSkrnHa6tAcPlIYAJFWOFph/9QkyqbR6Foa2Aisku1GAB3Fal4xSbY9O0/5QSarIzuCsy/leFdkJ6cHRGBsAlmbbe/evbvAa/oLFnlsHbymdGgpmA0klQ3bhDgp6mCzchwK8d2HYZmisPBQZLYl7CLAEQRfzsJ2qdxBbCwdrpMK3EEGZSECIiACkxIIOuW/ffv22bNnGM6cJWewjPChhMUweEuBVyWwml+gZhrX02TyGLZrzOphDY/o8GrNeU+ZmaWfjuXbozddOGyGSZn9V0SSj+RGuJjWRfqZXDKKbxOQeWqjIeulrRW6HpyA1HWvgtShBcksrjDSiqBWKLAbAWlgN9SnZDT1CiVL+Gt4xZyiJFUyXcUPsucOkP3yul5KrqKmSmRkAgta5xcs8sgaeGHZcJIT/pIFhBfjET9InLhgz9uwhzSm+z72REGD2ZDYiMGLFA6d2CO5xi5pUg0UQQREQARE4EoEcNDRhw8fnBJ9/PhxG/FhQ/npp5+cu/5PLEvhNHl7e+vfUshVCdiTuquWUeW6NgHn+yrBwuIYtmC4Aq9H4I8//rBNrHsFlB/kHpnpwv3Jj18EvOLoB9YNYcwO0rq6zOdKTeYpp77+Y7yU9dKhop+DEpC6OhWjDs0B4vxcU2GkFY4a6GdnAtLAzsBrZTfyqYe1yrilIxeRujybpvb3pqmvmbhtpJN9dk0dWKrU64xtploXLLIpuy56EiDPZcRWAfaHigV7/fq1/Sy++GD/HOEabzLAHQSnOTK7ERAY+yLwFAGTN2/eyAny3BrMWhKoaz23spS7CIjAIATgx4bBy/EDgHM/fIPMaw/37t1jDkxCifCyBF6hHqRoEqMDgayRt4M8rbNYrbyteY6QPnPYrd43HqGm+shALgDN+NhHKuXSiAA5Y2ld3dh5ZQp4GT9ILcOZ6jZxZJ4yKOwLWS9tGroenIDU1VSQOjSDInKxmsJIKyLKoFsdCEgDO0BWFscJaAF1nGG3FOQHWRm1Yy6B30blDJScCAxGAPuyg0nUXJwFi9ycqTIIEcC5jORRB86HrUOJhcOwtLD3GqHbrTcVwnLsh8KXEUdeOe4ge9GB69u3bzjhcrRS7AmscBEQAREQARFwCOC8AXtoxl14/OBFO8ezH28IkJMEHI185H0JRzz9HJyAjHGDV5DESxJgzoO8jJ0tbljQ8a7QFsYPUn6xyWY1SwRm1d/B+5DROpx6MOZnNGap60nllHlqr+Jkvdwjo/ABCUhdt0pRh0Yq51IKI60gtULRGhGQBjYCq2SrE4hbcqpnpwSPEJAf5BF6gWcdo63OgwwwUtDCBBY05S9Y5IUVvH7RyZcOi/0gnQfhe1G/DKUpwkcTPh+kSNgO2TwgcURWaYZ6rj6BLG8MHelUvwKUogiIwPwEMMDhRbvgXjv8/pnFJuaicIWcn4RKIAIBAlkzjcDzChqPgOMIHhTwMn5vUuBg/dqBjEdaB8c4WyRdtyPAnHVNvgRyRMiLaV3yZRht4zHaIvNUktLK1sskHEUYjcDi6qoOLVchV1AYaUWuVih+XQLSwLo8z0pNu3tB8nIRCWLpFig/yMqoHXPJZeyzlTEpuQsRWNB2v2CRL6SwkxUF5xoyLg44Jor8hpRTfscPklzYO4m0+Hl7e4tjIJl9UFjtsV+C4ssDskVFHExTeyoHAepxERCBxQlgXI6P74zHABhiiYqBdXGYixT/AiNvluX0AuVdRDPJYmL/g4m5yHmQWW2B4TZdHPhvYZ2bFFt+kElEU0TAhIfZIurwaodj2A/Su5LWycIZrGI7UOYpm8be9bLWyz0gCh+ZwMrqqg6tQDMvrzDSigKt0CMVCUgDK8KcKKmprXlaQE2kafKDrFxZjrlEbhmV+Sq58QhkDVfXMOUvWOTx9G4hiUjfRMejkQGEc6TsnQacrBA8bopJqm6cly9fPn/+nElz+1Qovg3KRFac/gSylgS2NvYXVTmKgAiIwGgE3r59C2tgXCocnPz69et4nO0uBlbSwYhJTXGGJaCRd9iqkWAMAfIlqEHWLEyJ4nGyGmw8qUveJX39sTl9yeKvVijmo9hY/rdu/jiEmyE/kR9k0gybZeFk4FwsjsxTfIUuaL3k4SjmaATWVFd1aMV6eGGFkVYUa4UerEJAGlgF44yJTG0MyVpAJZdjM1bfRDLLD7JmZWFvyd7FZw7xqpm90hKBMwhkHcZgN5AzhK2T54JFrgNOqRQRIFfa2DZIfvDIyd9xnSQzchKp/vPZs2c3NzdMshB471OhzOOK04FA1pKggzzKQgREQARmIfDx40cMiIy0MBqSnyB49OgRk6DiTE3gAiNv1oJRJpep1dUX/vPnz36gE5K1GHeeHe1nvMFmtYXRilZFHuc982Ca5AgYfFaBQxFgqnuQwyA7uGP2rJqp9yBbg5J5KoswaVS8jPUyC44ij0ZgQXVVh3ZECa+qMNKKI1qhZ48TkAYeZzhUClkWjKmteVlWqSwsQ1XoNYSRH2TNenSsNrLH1YSrtEYlkDVcMV81GrWg/5NrwSL/r/C66k4ABx7gpEYmW8evMf4IHPftMQtaPcJBGjjZkSwFDBDJU7LiBHS3A4GsJUEHeZSFCIiACIxPAG4x8ATKGpQxoMedabZSYx4Op8nxCUjCIwSyRt4xX0rOkiprXXYErJ7tQ4A5D/JKdja5H8X1yl6u7sWc6Fi+vSIoHATIb6CThpEjSK+ndcmNN2YOeQTpvM/KPJVbd0tZL3PhKP5oBFZTV3VoBzXwkgojrTioFXr8IAFp4EGAAz6+jjUvyxR5Da+YAfWNFEl+kCQoKppjtM1qCVQGiiQC4xHI0vOsgXC8sv5/iRYs8rB1sYhgr169YkpKehBuSTmRyfcaGTGK48A5g/kYFtKXE2Qx5M4PZvWWWhJ0rh1lJwIiMCABbEWjM8TXrrNkg1HeGdb3HseJy58+fdq7u1r4HesPr6Ffo/gXGHmTHht2TWX5fdoP6npMAjoP0qkXvLrmhKzz0/nezl7B5Qe5R2aucMb7EHOke/futS4XI8lcWpc0w2bNHFrzHyd9mafK6mIR62UZHD21EbBWYHfOXYKto67q0Kq0vospjLSiilYokWIC0sBidCM/mLW7N/ULrlkLqORybOQ6vYBs8oOsWYmOuURG+ZpwldaoBLJ2arO2tUYt8d8WLPKwdbGIYFA5ZmqFiSbv3OA4TJzuB/n+/Xvyc9jYddBJkLNoPqO3pixaEhgUuhABEViWAM4Gg1NjQfHxIjU5lOObkjh1qSALPTIFgSxL4phLs6z5QNZMY4oaXFlIdE2MTmYp+eA8kwrMABm8jMXiOfbVvXSyjk/eS0ThpxNgfKA7fBT7y5cvDIq5rP3J/UgdTOtXusxTPhMyZAXrJYlC0cYnsIi6qkOrpYpXUhhpRS2tUDplBKSBZdzGfyrLfJE0hoxcXowIvHhZWPhkFZMkID9IElQ6mv8VjyvZZ9PlV4yFCfCqnjTAzUJxwSLPUjVXlZN0bnC8G/doYLFhT7/weakyr4u99HPDcdoHuauBQyDevXuXm77in0UAesV/ZusyA8RZtJWvCIjA4gTwkgBjRcIEgJxULM5z0uJnnZWV5XHYDYg9R01mmmV8TKamCOcSYByhIGGWkp9bomTuyU57zEaaLFeVCIwfJG+WqSKSEmlHYJDqJsU413iSWwvJUXWu4uQWvyC+zFMF0OxHyIXGpNZLu6S6vgCBy6urOrS6WnoNhZFW1NUKpZZLQBqYS2yi+Fm7e3O9WubXAm+LyMLiZ6SQgwTkB3kQ4P8e980lV7LP/q+cuhIBjwD/UZjL2PEXLLJX7QroSoBcaeO70swhT47BkUy8XYFJJ0gIACdImenbVUSLlPneUkuCFvyV5pUIXGYSdaVKGa0s5KsCmC3oZOXR6q6iPLwxLukbUVEqPim+r+NLyueumCcS+Pr1azL3i1V68hi2lafHvonVVw9+oeE/q5ChCDDNv8NW2SW1Lt6NJL2xh9KTPsLIPHWQM2lgnNR6eRCOHh+NwOXVVR1aXZW7hsJIK+pqhVLLJSANzCU2Ufz4usMuCNYgs2/y8rYI3shpI9J1LQLyg6xF8t/OGXZaMiXYNHR9bQJ8j4/NNsZJa3xcCxZ5/Eq5toSYF+LURqaMjo+j/wheurLt+xitzv2aGA6nZLY9UBAQOFdUH6ZCkgSyestkaoogAisTGNNjaeUaGbDsOBvv9evXjGDPnz/HfICJqTjTEeDNymMa43jLKT/HmK4S1xSYOQ+ygyNUT/hJ0/+yQz9GKKbsF9OHnro3VF6fPn1i5OlwALBtJ9kTabqhJz7W819v2ANysXCZp45X6IWtl8fhKIXRCFxbXdWhVde3CyiMtKK6VijBLALSwCxc00WOrzvs4pA73fYjo13zq8LLeMWMVgWkPPKDJEGlo+E9NjuS/CBtGrq+NoEs6zO/szUytAWLPHJ1LCLbq1evmJIm/SCdCOS7jEzWZXHIciFx0rejTAw91YgAvySAANdwlG9EUsmKAG9NEKuVCbx8+ZLseHlvuZV5zlh2UgFQNPJFlM4Q+NUiX9LORVB2ZQQYhbzYeZAAFbcc8s2hjPmwTzHuaBC+dScA/zxseN+5cwceeFqntNOWQdr+ly9fmDJmGQOZBFvHiXcj8S6otWwDpi/zVJVKITE6xkk/ayfC6dZLX0KFXIDAhdWVLBoqUfZ2XpNJqk735afvROjWv5HySyv8KlNIFQLSwCoYh00kvu6wxW69kLfzanSdtSrkyTSSduVkf1i58BXL7r+9ej37bEVcSupiBGAaxrhFmqpxzEOH17hbE16wyK2RKv0kATQcGKmTcyZEwJAUOTfxrJV2sID4LmeyRNuDeEno3r17wUQGD0R1mK0dHLfw7NmzwQWuKx5qjdHbLVMowwUGiLoAlZoIGALMwUgmsi5WJoDPFKDjTSoMxiY4Tb5582ZlVpcse9ZICs8erGvG4QB5kqprpI1Md00cXUxEgFkUZNmapyh7/DC2ZV+BYIxLGOlad184O3nrkTBiYmxdbR3XrQUx1d1hq4wRA6b+1lpXHXt8VEU7qp7jvAnKPFWr7i5pvawFR+mMRuCq6qoOrZGmTa0w0opGWqFkSQLSQBLUpNFWs+bJRWQWRdV5kHVqynErQaIyJdQhq1QmIcC/tGT8gSYp2a6YCxZ5l4Vu9CLw4sULJit/SDJP4fB52w4O58Jz7fgRUY3M2wX/upjz4Ok/cVw0hN/+sJd2ujz9BeAPume+h9hffuUoAoMQWNYZYhD+E4mBkR3uGozANzc35OlHTGqKMw4Bfp0y2sjLeMJtnPnZxTj1IkkiBMi+KMvNN5LdOLfinp32wm0cmTtIwniktXaMg07aPdLdu3c7FHzNLGzOewTiLWXvqazwEbQuS2AychyvNi9sjDJP2TQOXl/PenkQiB4fmcAl1VUdWjuVm1dhpBXttEIpMwSkgQyleePw1sXLWPN40+tlvGJm1E/5QVaoNbg5Ox/FRqIdbDQVRFcSIlCJwJMnT8iUGNsimdS50RYs8rnAlTsIkEdQYEjCwBQk5qw3+LlaMLWDgd+/fyengDgo5Xq7ngfpTfQ4r2akPkxUdokqAhUJxHcxK2akpC5AAOfkkX1vaz+SC8CcsQhk7aNoo3Us/FKRL+OMNbigzIzR/JL+OvFCjdZC+2gmFomMA2jr8ctZOOubP+1qn9HzDvyZAai11rWDvJdyvAvae+qS4TJP1a3Wi1kv68JRaqMRuJ66qkNrqmOTKoy0oqlWKPEkAWlgEtHsEfh9vctY8+QiMoXSyg+yQjU51rEtRXlsVCCrJKYiQHrxw8S556F1YnEhEjaM8f1WfuiCtAsW+cQ6UtYbAXKaGByYsN6wjfsweZ/7PUH/FYK9Wu6838BsvO2JqnCfwPZpbD/cD2G2wP2nFCIC1QmMeeQPb1CoDkQJzkgAX5xh9rYx5GXNfmdEsaDM2+e6mILbM0Mmfus45EwAb8icO4ltzWHB9JkxroMjVH/y8UKteRQ0uUhsvUK0T1ZGn4MVTX/1WCFH0jzYmj95JO10Q08Srw5xMK2M7HkQv3XnY0TaLuY1T13JeulUin5ej8DF1FUdWmsVnVFhpBWttULpxwlIA+N8LnCXtC5ezJonF5HxVVd+kBXqyHc3QUuukK6SEIGpCOCrr6S8tkGZfKR1NAiPcRo+mpiQvXz5ksxuwSKTZBStHQFypf369WtfBme0IpPy06kVQk6Okd3Tp09rZcqks+aOI0OmOA750RBsgSe3aopl0IMiwBMYcCaPpsEclsOXUTFXIPDx40emmJj9vn//nompOBMRIKd5/GSsT9lJecjS9ZFZuVQhwLjAXtJfJ+6wDveXBefGTD+AqdqPP/5YRfeCiXz69Mn2Peq8Gg2KdNVAZukdbyZVyDBaF/dariJG9USSy4em7ah6cZomyOjAJkDnDoFpI03JFCdOztamsF4WQ9CDsxC4mLqqQ2uteDMqjLSitVYo/TgBaWCczwXuklXM+1RMwYQvzmW8YqaoF1tI+UHaNEqusWnkmxUuaZ8toaNnViKAc0fIl2L5lz+68bP9w/wWvSfGgkXeQ6HwbgSgdYz9Hds22LxxpLL1HLfIRbuTSMWfzH7nlh3Zt9SSje8EauV4+XTw0RDSsYxcMl2emAp4LoEBz4PkO8xz0Sn3oQjg8KS3b98yImFDdzVXG6e85CDFwBwkDt7sYgqFGSPOCx9EZhzHZTseRaTiTY2RRHRrKALLngeZPOVuwYUJsxxovTy8ubmxG8jpC2dbmItdM93+IH6QrbWuRc3GOxDGstRCqjHT5FdbnTUhXoljwtykupL1cmTOc8k27BLsYuqqDq11u5hRYaQVrbVC6ccJSAPjfGa/6+9EB0sEKyV/ClUwhdECMRyQS4PLeMWMVgVJeeQHmUSUiBA0wXew0STE0m0ROIMAeeIX7NrOuvcMYf+Xp3METpYf84JF/h84XZ1EgNyGcTZvoOf2HgOO7D731X9sutvyxFl2FnVeQ3Mc47l3g/MlXyRm49N/SiEiUJcA4zxUN8dkaoyDSDIRRViQANzQyY90kIabpgyZptfoUJwBvZ+PoyZH3nGMceTr0Vh/dZ4ZHq8LpRAnQDrjZq3T4zkOdTduP+R3jE4pFNyXsZPx5D9/uLi9vT0oBvl54qZjFhTSXpKggrC9cbBcenyPADOsx9vIXspZ4XaN7z3YVOv2Mj0YHu9AOoA9KH+3x2WeaoT6GtbLRnDGSVZLsK0uLqOu6tD6NK65FEZa0UcrlMseAWngHpnLhJN2RdJKORcWuYgMXl/ygzxUQbDxBb0l9ErlIax6eFoCDx8+JJWf3OXqQ8L5BkeWcXPBIvepFOUSIQCfhshdc8txOHYOgzx90sk7QTImOVPq4xfw0uZlO57dOimQFqJxRgepwTrK6Zd0QI8oZnfWL4hCRAAEMAFgRlL42r558+ZcYj2bnuN4wSA6F05B7tONvCtbTgvq90qPML7+aKRX9X+NuyIFTY4j1D7essNhlnBOxdt3aLz4w8Xz589RTUdGE3It0NQp1lk4kxsbdSsF/qAgDJszjtbAxmHdxKdLrfUYTXrfwvo3Hbp4B9K0Hc3Fil/7t9ZGh9vs5qlrWC+dSrneTy3Btjq9jLqqQ+vTSOdSGGlFH61QLnsEpIF7ZC4TzqziMYsmrZRzYZGLyOD1JT/I8grCWnTPj0SmhHKsenJyAsyAhyI6J9WdWGjYlO19l4J3/Rcs8on1paw3AuSU0WzhQM9tH5oCPa9O3vE/iKQf3xqMPFh2ywZVloKeChLAnqjjdB6MhoWxc0ZvMFqHwPimUQcBlMWJBDrvbyVLikWHuqYkJUXYI0B2v3gca1vSFWAvr4PhTNPj7adxYZx0eu7/xQWreJeseiyFRnCyge4xIy/mEihXRUpKagQC8RPLNgkvbGSLv0pqGytGqKxNBpz/+PTp02CbRe+K0YTcG/ZLBH9KP9APabdCxKTLtlYho+Ky+GInQ9Abg+2dO3eg8CAMv9JHjx799NNPcDk9ftZmMvdTIjDjLxPniPDMNDveTo/k3vTZeAcyaaFaEJN5qgXVLc0LWC/bwRkkZS3BTEVcQ13VoZkKbX0xkcJIK1org9KPE5AGxvnMftf5DuFecS5szZOLyF6ljxAuP8jyWoBNytk+MWm1M8mZLHQhAmMSgH2WWQPAYo732kcoguPNzAjviL1gkR0C+tmfAHkohXE7Mw6Rm6gFel69jHsDaPWMchNkdkFy01T8jQA+lsdMkBx1PYUe6Y1ximzKtAMBRlF7dmIjNIoO2JVFOwLw4SDPO8cKt50YyZSZpsfbT+PZOe47TNbxBMe8O9HIa2atEZKoJpQoEkG3JiUQ99TZCnVhf514/+x0ViNUMT4SnfRWxNSlwOADL0CmvPDYaOcP7ayUma6pVqWgf4PLY5AtsMAnEqanEdzWa5WXT4fx0eFT82MyG1fxduqnOUhIvEFd2L88l3/PlV2WbBcwT13AeplVZTNGZtZBiyzBrqGu6tC6NcOJFEZa0U0rlFGQgDQwiKVK4Llvs29FYJbMsOf0fL2wCls+EbmI8Kz6x5QfZCFzfOdlby3a1CRXKK4eE4GOBDDsMWZKmHE7ChXOCkZkx8rsWL3Dj3mhCxbZY6CArgQwtWL2ArHG2PafHB+aMj2vW0Kml9hy7LxSYnZB6qJYKrW3b98my4v51ek7fMz6LVkQRZiXwGibgk4fPi9YSX4iAab7hXjYLz/RMsU0PcZfiuHsnD8Htx7mqRnjMBMbHH6GI9BOLB1ydxZlQWFINQ4+q8CRCTjtMSgq0z8EHxw/MF60uBtT/9JhjCD7YftURVJOcsLDeGyQOTrRsI1k90XICKczOnEa/URGSWJQBmjLCHtdFSG0q01SSCw8GZWe0Q8yvqbW5oWtITJP2TTqXl/AelkXyICpxechm8BMP8kUzZnyjbYEu4a6qkNjVLFKnIkURlpRpcaVSDEBaWAxuuSD5Ao6mU5xBCxOmUnC6XIWF5B8UC4iJKj+0eQHWcIcp7w6Z8jZqZxuxLGF0bUI9CeAV/OZ/TbYcE//+KnTkPEWV9m5AgsWub9eKUeHgKO9zl3zE7spzsnkjx8/LtNzk2aVC/7jVj03/+A2Wt3t0n5tml/1VYE8YCIPHz6EBiYFO9dRHmpg74AmpVWE6xFgzPF2025KAAaFnt1g07Io8RMJwEZPenjDOHXWFJ1cR1fx2LPtdGS+J1bfkazRoTEvwJxrlGSmtSgFZhFHUOjZMQmgRTPTb+YdsDELmJQKS7P4GiHuzJRMv2IETJL5vmLv1fGIPGTi/EIyklfwltMXkeNmMKmsQLxpT64+0FjgkFdlHMySsF1kxjTBdBHFEjqVvpfOjAOQPdXxyzWjZ6dfilohfK/Sc112GfMU2cqGtV7WUrNh0yGXQlWGHrtfIvPtzO0C6qoOrafOzKIw0oqeWqG8fALSQJ9JrRCsoKsM0MXyMPZG+F0wWy3FMozwoFxERqiFoAzygwxiiQViFRr/XhjzElUsA90TgfkJwETInAzPjJHtYDieLth7gPW5OLsFi1zMSg9WIYATI+IbZlsu2H9y9m/IJXoVISOJjGnwIvfeIuXyb9nbNvyqz0/nMiFwr0mqLvT2xJNO4tM8uyLsyrXDdX0BAkl/i257YE4ffgG2KsJZBMhPJEM8TNFPcbsht+Sdc0TKeNqJJNt7WRbjPHV7e5ssI+aHZxlPoWzJCRjmjSjFOEglSUUCdmOMJAtn7sjd2W/Fez/baeDckjZdSDov70VKmlxKRJ6N3IKByPbdRKX0OQwSfWAWWCxA+NVKpLzj3DrRMoAlJ+OBmhxDx4FpSxLvXbV5YbM6UQltMZzr5OzIic/8tC0Y3cxTs1svGbBTx4lPQkzR4l2KiRa/sBMZs2u9gLqqQ4srYd27syiMtKJuvSu1XALSwFxiWfFP9LLAEj5prMA044jfRRaKcyPLReRc/nu5yw9yj0w4HHaxR48ehe/9N7Rpn26vV/+bof4XgREJYGxLLmihz30syz4g7PM5tuPjfgYLFtkHq5CeBMg5rj0ZxQg1yMs3eEWGHy77HEyFLSizC0LaAZnqtg+Na7Rpx4gxVBx7i3FPMFK99x4vDseopLlWMb0rPZjcGuyjJ/buLDoQpmvqI5hd1/1ztHPXdRYB5sh2JIg6debJWbkURybnBswgEpcBI76tt8n2Hk9tiruo+uQk5JRKBz3mEOiPHz924GxrRYfslMVGwF6q7DFJGhb2HpwlPN4LdXv1Io4LPSdTWfFEInePG2QiiSdvOQYidJjkiJlMORkh+TlsPwWMg7BO++GThiTnt+2aADnwJSUck3yc26SFam/PV3oAACAASURBVISanIJuucs8VVALpHnHHmXGsV4WlHeuR0j9X2cJNru6khWqDq1WO51CYaQVtapb6ZQRkAaWcSOfwobmKWtDrKCTHWDPZTWJq2k0uYg0xVuWuPwgM7hBg5NOkEjudBNtf/O97eSRAVRRdwj0r8EdQY4GY4Wc3G/DIN3HhOQUBiO0zRnN9tmzZ06cgp8LFrmAEh6x4Zel0OipYQULljc50fSfYg5q9Z9qFMJb3vvsQtnb8G/fvk2WOr6vYB63lYp3/TSP2xd2Unb4dNdwxk3udMICjqPLOhcN45HxhSWzPuv0LFK8GaMNMqtkOig4BLQmbO/OotUkp1WQZxCADpn+3dekHFqLje6X0W1UHzrhKnNjRxOSPx8/fpyMc3wTzunqmUyTUh2M0LqN4Cy95GwKYPufuYgckxUKycc5C7B1TfmK1Lpb8HPsHGKfDLSXddxNcO+picLjVkQGUYfCJpuqIwMzaTGPYBJuu7+Y8OBFi2aIGZedLI5hw3ZdMPfqgcnOOZhj1hGSwRTGCUzOTMh1d26JMM8hU05KmJt1n/jxNjXI+7F9UDC58LVc1mYZGew445unbGmT17NbL5MFnD0CsxrKnQb4TAZcgvlCIuQC6qoOLVizjQJnURhpRa4C2EuD3GcvEL968aWBTbUCi9n+W1To/ZJ6gslDt2U1QzgpMJNIPA6KnLSEXMwrxgHSAbKTY/xnNT9I0nZgSzORPRfbnDjRlDQzXd5Ea1eirlsQYJrGaF1JkANGOJjsk50+BunO3z+FT7O99oaExxfzG4EFi+xXPaOcjJL7KR8MGVaw4nJhS5hfQmy52C41xfnWepC3FNgNtlbuTjrYezP9AAQD26TPIrMliRWIPUE6OENgGg6j507ZT/kJH8ekAuBwlJ6jAyZ7BQ3Ert9TSM6V6UQ6zJxXbTqNRrWA6YpRMPRIpFOaeaSRVEr2CAGmCRxJn3mWfyMCXiBQQibNinGYfji+r88IY29go3G19rEbZGiGQcMueBAUNt17jrzIy97mD4oEF3CmQw4+q8ApCDAtOnfJM0XBbSHRPO2fzjWDyHmkxc9cMZj+3MjpmFvjy4TqUx0sTOxJHfStW7eDBUjZGIHq6Nldm5pqcZFs4My6O1cwLP/5jw7HW2hu1t3iR1pK3Pe6m4RDZRTvdmxRZZ6yaZDXs1svyWLOG40ZsnOnAT4NeyXSYQnmC0CGXEBd1aGRdV0l2iwKI63IrW7GfFc2jc+VpHr8U8SWBlavR9vvAnXKDOUVZXBcLIIp47suPd+8YhSbadfBsvCBchFhIDOVxTOPxzzTD7JnOeMU4ndhEfvpp59so1g8fjvvZvLUmYilIy558V0yx1lqvJhDrQcZnkycWvIcSQcrAabtwO5JqvcRYbZnYe50jOxYh1dstgsW2akURjmZOE6yx38ymTJxjktSMQV+CYFM8YJvRVU/XgrMg3n7e9OjAZ1T3LejCpPvQzPmb2fPJrnHE6fK6CcTJ55Lt7s4AioJBBH6vM2GXMq8VJ0q7kZv0owY/WQWS32Kn+wEmBlOsaiYF9nTFeaQ2i2v4/sTWTKT8zem6rPyTUYmc+y8PElml4yQLHgyQtZePpSw8wGB5NzgiFRQWruZJFt6EmkyAqONfbo+ePYkz2Puti7DyJucBsBtt+kM0K479WY2jW7XUAOmgfBLhm6SV88oUkYGUXV5/ARzuym+d7Vf/EC+QIFOPvJOWl0gMBDZX6bGfpLtqOFzqBtyZNzvKWfdUjupwUYRHw5AieyinZT3fuLLcfxOYaRt7qU/QnicWBz4CPL3l4Gcgm6CNZ2cYGS0DX3Dmqdy68guVPJZjCBDWS+TAs8egdT/uZZgRypldnUlK3RDpA7tiKpsz06hMNKK3IpmVhxMnNx8O8RnxM5d+iXFlgYmEWVFwKIV9WgvmbFJ0e1Vdt/FwhceGxlZ9mc/hdwQRrGZOLn5+vEXdxFhIDNxfLCFIX9V+rPbGykKfIErZd4kGXT0MLvbLtVMuWAfaSLNfxLljVwQvp0YfsrkVA/R/GcV4hAgZxhocc6DI/9EY082H7S1b9++tS6F34jQzFtkumCRN4yoxGRdIwKsri2wR9IcVrCIzOQtfpyCwxaZZrdoWT5k7YY2e28Dc/St+IxsSVDO+JiMH4lwydEB5U3uwXQY78DWmcdCJZKCbX1d04lfRB8mvcUMEOjTBikdM3D06ZewD7QxIV0KOkyoTB35M6u9Wm7HyghjXzjd755UPZcnZDfeYbC2R709Mna4GRltwu2uGaU6MjQ47ah1e2F6EtDuqYpJV0jgbd1gkb4z8toqt103WqbtqS6jeJtgreE4Eg7YmzkSHvnJzLeB/UgWszwbb5gjmE+dztNvs3YIv973O8ltHIy/AVILiG+36TAK2zrpC2BjjF8fGQptGUa4TnKoOBXxVS7OufNgVKs64i2os57XKlTrdMghaVOYdpMBe6JuNJ+RLcnHmVEk41ePMLX1sjqN0RJkZsJHxh1nFtF6CXYc7+zqynQaZvhTh7aIwkgr+IpGozANJHJxpFfkhakbk5wJt7BQSQOzqtIZNx093KaIfm1iNM/KpSBycuEGUc0MtiD9skd8FA6x7SdvpigTw36KAYXJRocZkT/Ha7fCHbDzrGNPBLKgSsUDW/SktpKVXaOSoBPk5rdfQPRNZfkyT8U7PluYzr0MvzBoN6tmAE4RB3VnV2XkGt3oFCXahMQsJ6kniIBo7Qrlby00HfYWLDLqzoe8p8Ode4NhBTuu8OQQPOzCzDHF7ikMwhs1WHvEd7JI9lrJ0dZO4eC056qjA5qAXQVBBcBOQLseA4sNtA47X9QasuMnXXMNx8f7nOIU/EWXjd2+7rBoJ0uRVAMMLmRSWdHsRmH33kl5NoyIlpXdkcikSBAs2WEeEcN/1u5+be3yr9t1L45UZDd+cLBwMg3+5OEYXB2kskW1N4CNDM5FWUfhmMY6NBZynoZKsQm0vk5qI+RpZ4zzR16ncvGzUe8aAaveLAKn3S1mjebMz9sJc27K8W2h/i3Cp8FU1taWszoQZx5uW+SdW3ZHUWVU8qemnecqgByvd7vIwet2HbWvAK1D4kO/PR8+IgljpnNQT7rWiw9qRxhe+1n0LY4C7P1sNDbZy0Ani+QEPtmD2SlU6UVzlYGcFddq77niKX68H97awixLsOO1eQF1VYd2XA34FGZRGGkFWadJg4mZHkw3USR1FXMGklVWNGkgjysymcd4bdLxl7RlI7VJMH7hZ2fagrloKsCeeLyxotsuAERl1p5oa4i2V67j4T4ZZ4lxPAs7hQE7z6N+kLC5RFqj0fu9i1Pag10l2zX0HsMVBgBmur9Xli28nXUSEsaztu+i5XQzh/FDFySEtvj8FWIIoNZsq4Rdp/516/7RSFXrgixdo27B76ns6UKtMjrprFZklNdX1L2Qnr3BsII5ClP2E0PYHmQ7PGkSLcu9ylP84IsRp0qOWyJAZ2eNTtWZByfnbf4jtnjOLPPIjJbsTLYan250ADS/i7a1F9cwhTu1Y6MuvvZXI6AH2oxItoSNRq7icg34IKovspltw9yuBzEkQWxfNjsk3gmUVYTTHOyuw7llS+JcY11TlnvWU1qe8LiyunG70vksyJjJoc3RJfMTI2ZTwWz5kZHJd++ibIvUHveR8tbh21nXvUb6e/L74X2arSkg035bdMVIEz2nX3w7pP+slaFhJDRTBQOz3cXljS3MuNbOyNau4spSNjrmXzQ1VZPSYrrrCxYM4bsORwHQRdvCRBommqEds+DaHw07d8KbzMmpZpCwCbzSGiRS3Vt5eb3a04dkFgasfbGX2uDhkZXXCP3JyPScuaKtDM71suap4uoje7z+88DiEl3swcsswarUyzXUVR1aFWVgEplIYaQVyQrNMt9hVdLNUJaUPBlhBAuVNDBZTVsEZ6Vsz0IdlcMy1r6L60ZTKWev08kUP9Ecji/ZSD52tCzFBlj72dbXZH/SaF3vaxEaYLsik4XdNKdb58n6QWIgxx/KgAaG+kArwmIvsqj2G8BeCJbf/6+9s72uGocW6PAqeKSEgQqAEiapgKSESSoASgAqICkBUgGhBKCCISUEOuDtN15LS2PZsuxr+/pj5wdLlmXpaOvoSPI9HFMbc4OaqZ9WRh+Df2Wvy49poAsMOazbZBuQP8UkB0tqyDplo1+AnYJnGCA6y/B1SlIrgNpMLViQcEUJRgosA7SRIWBKTjrQI2JEzhKdwTqP2KNGsMz9EZvIINpJl+lm5zaoZgq4ZBSmsJnxcCxWsFjIw9Ml0+rwVqargWEqt35j/UCF7sWNkma1TfsYl0l1mBzgp0+Rw64mLj/4FTlwGo1YXHljel2rA8Q6bQhjUTvmNZIvz0xbjNUgPSc0cg6ZbG+ocFwJy/uy5JIH6nDjxJyzv0zAMMqNiRHPz7Cq2XNajzvbSy2rLfdEAD2exOOSTw+bAtiT0ccOSVK716jVmcxqccl3eZS7Jeffvmtrrc4RJ2/a5WG0wTv13jgWFR3rfKXTF3Jcf5quDUGqaaOv9akMtRytWQ3IzJedGoiSzDkpZu5+rbnMKs/UqBU+ymU6Z2s5DGj5ZhjzEj9OH7GctX5lmBxyKkxt0SG11WTue8lbkZhDr/QRxe7bzZLyNZWooUC7SippK9O5pa81V10yOm0VLjmfqdTYnSqzdr5YckeOIhv0MEcZgPGtsebgWl5PHT4itdNuDDOkD2/FGgYTSNfHMC4h0fd0UKtz0iPY4I43PrgBddWgNY7sRJlrURi1IqMAwGGbVL4NCIaR0V/4b/R0bcD7QPo1+mFcDcxoYHyr7SDcuIzWllo0c6w9aiUSo9Zp4jg3jf4eOwbSmB6m2DO4JcTSltBjyBhZSsYPHpJuNGV0fMQmYvGotrHFYCTbEjMYz0cIWmv+0aNHtRwvywkwz588eVJenpI/f/68ublBS6qnfv36VSXIuf/3L+T0qjYU5lURfyzeJycnZMarODmvX78OJWuJb9++sXiHzCBGJdj379/DrWEJJHnx4kUlWCwVtaH6p6enw6pd7FPv3r0Lo4yQFU9ySFQDfaDkMGSgGVP+paqAtBr3qvLMcB/Yeq/HQfHmzZv8I8jPzuzy8jJfLH8XHeZwnuoqK8qnT5/yz457dwNdnlSBWYCD6kI+aC/pTmuwWMHGVaF8bXd3d2dnZ5kyTITr6+tMgaPfYilkRcAYlkhSbY8eP35cUrixDMbw/fv38S1+sXv+/HmcU6WxFRcXF2l+nIMCs47Hj0P76uoqlEGl6VqbwJPqMDLQ+lpWBzQZ2mG/EQDGCZaGw9cyVgcaqukblDjbh13c+fn57e1t3HSvNLVBPl6C2VO16UCvmhdYGIWPYYYRJLP6O1DmEh3Gyk2Hl90IczzTi1FsbKr/qbYPVstqna10kn+rvmB1qbCxXx5PmLwBVIUosyGZzoxXyl/ZcMSIRULCEmP448cPtJdZyTKXbokbR78wE6kqvQqCsb0fdxpyHvzy5UtennSatJVPl2aYBJvf9lQmPx73YPeqwx01h5xMDZlb4OWvGvFqKanSNJp5atitThNH02hRm7kobBT+aEgey+EbvFQYrVkva5YCnDqn5PVj+tJyaqmOVX/NTNXEGPCysVbD4ZfpGSrUiaFgO1Ruo9ItTdtxDEPNfjI0FCfaHonL1NKNpwB+JSqXvFbh4Zcl5822VuZ/tdUmyVj5meGmiWFbbvZCnM1rOwoGnbNem2qF7hxXN4IYfRN5pVqCMenbo5nL7/n11NSoN/D2cmpER69/4UewOflsQ101aLPpzIoUZs9aEb/GQTeqFxTb+I0+7lp48bLMN1R71sByi5Sel6tnGdPGV6/pUZ2XivwaFf9kWd56XJKTBaewoFTxrZCe7tAUKzbNjTtnD3FLCH0vTNCRVXvFTDoQMOSFEhrLC0z+rS4rsNUr8Spd8jtIVfI//8YOm1X6P7e96Ekg5dmZwwuIno2MVhzFyojHr0qjtdSzokaX9oyoq7gF7Z4Yxi/OGrkQVrywrsxZvpOUwYt8gNg8xRrWWDlL8lEgrL3LjTBnyOwcrxlkaGyiU7CZ1SxvYVC/meUZ0BwzHePfSDvNxDiwjx/QCsahZnxAl+fDRj8VIM2hHn6/b7Q8eVHzY5c2NEXOADM7AH7JI0gCxnwfB48+AjDWjWqWbjwai+UFy99lv1dCYI1lGtU+T2P0u1Pj7dQHIAyWodH6Na4ynWL0ApuqfVA/jycpyQyuY5nxEtPNApT2ZaKc/GIatKtXosS8sEx31pku5Yf/p/aJMOarLRn0ThppAfSkU40pwCYqfTafg8Dp1ivt47DK801Xd7VmKe2MNStBOmIZjEYqXi0HIzBiiwuvKq+uvKA7uvzM6NRWkJM/7NTEZtxrxzEGPWOTwZI2WukJ+eVLD8KnawH1DLBstR4dfpkCqU2EtksePLz1RdXQqGNx90sW/bhHjW+2GXQaiqttS2c0M25laelGVa/6yKxZmrTLlAcNKT95DX5Bke6ROs1aZnBjNaaeYa+nZhgOZItFraXLrfoMou62iSUfwWYelG2oqwZtNrVZkcLsVivyY1Rbkia6BP4UOjmRtPlqB/dltxpYPvSNG9H8OwE2lul4sXXkQF3eblySo1DnloBt8KQnprRH8+Q0/i4TwxmQbnwTknYHpNVxtW8TPNU2Xod3Z73Gs+G72Cl0cwoJDHsDlX/XWdj0sGIobmYiNb4tGtZQ36eW82o+w6fvrfWaib49LS9frmOoBEY8v2BzlzKN+4NKAxmCSZfkko6vt8t9Z/FY5TtX6LEa6ltPp2Al+jBimYxqDVubRpStV1XM4vKxoGuFv7phHxiy1A5TQ8mBrW0HWSJqp4SpVCXVjlumBEKvcTywcIlDBmOHthRKTjEKt3lYcisVOLOaDIOfX8JSAVaUc8gEGQYzfWoGvNiQtN1aDmrTa6fBAbhR0xp1EpVoLFyTofyS2trUDJ7l9YxbEpPYJhX5mcVuXDHS2jK4jmXGSwwg5jTty0Q5E/1s2Wa6414wBG0rAvmsF3Fh0qPs4mp1znNZMuiZGZS/VWLl6CYjAtW81eUuZQpNFq9lp+uX1izVzIw1y2vI6HdRklS8Wg7qMXq7S64wtVcBCFNvCZJj6oNIIYERZoHuFI+Z3mhnOpcPJnKGTGfTbdstxO61bevs4OACgy0VXRjc6GIfzA83WsfRo0RnUDb4BC2tEmHQCzdIi6WUFywzX0bZAuVb39LdknUq6BjYO1/+VHBQ8kb9pIaSHdEhp+9CCScdxMyBDgKTNm3l5QQWewQr78IoJbekrhq0UVQiX8nqFGaHWpFuDsM6PluiZK3Pa1rj3dnkjxs6sC871MDGsWvMTN+nlRz9OCU1Kjm1lZ98GVasWeZAEXSAYo3Cj5gZ2po5Md2hKbNS1PrIqDFHODhkeHKXMqm2hKrC+TdTScmtRr0KrcyTGGZw9IMcc3RQtRJ1qZVBTccUok9debtZPhv7tFlUdhjJGtilXa7XTExKEstV+J9ZK9UBI298OI2jJDzIv6RLluRJf2DrhWilXS6auhMU6txwTNBmUZWdgvXSisMLo1dtcrMTOrz+OWvoO0foOHaAbrKbZ0nlcf5IsO/nJS9zv838cqu8X8PeNZe8ZW4Tr21Ap8iHWDmKeUoiErOspLMMDSVBzYhXHYkVgFuZsUNz2vrO+lLSenkZdHIedPO3kiFczufAkvPgxcgUTlhUi400askjqWZir9pME/VTvm0Qx1VLamtrCJ4HjsjgxyHQJhX5yzyeFGrFYCZtD7aZrxggStj2+Oj5GdWNRRqQLlwO6BGHAmYf8wv1bjNNGc3vJdvoAEsqLBn0Xr2oFWbu97IzQAY4j1TMSZNTPiN4cDq1qbqmNUv1aqwpUFOeAZeoTSpeLadkLz2g6cU+kl/mFiJ2ZmWp9j/hUIbAzEEu2flwqza4XGIuKFDSL6xfm1Wv6mGlqNqlNgpjW5ATHWt7WYQ8U1vUkn6FMgic8klzgBDzz++aQuWrSzA0nYsRKNI3AOgAk6hNVcgP+lZifyi/OnQIDL1Uc0LO1MvuGonlZYZnibYEwiQwL6lyBqPUtk2ilbwk8d02JY/FSNMLWVIzKgq3uJumj0tgmUewmZlsTF01aFPrzxoVZm9a0bYKp4vmdDkwn0IVpxM4U/PhfdmbBpYPfXoaKtzIZZCi/1TLcSk+sFOeI1LYqbYdn2tqwMb18NEvoVFrd7ZLdkEl4g0rkxmjxg4ycGz+OWIwfJDnX9IlIzXiMK3XeOoH2ahUAzOHTQxMzMD2Dn4Mxc3M0vwb2IMbz1XANM4IttJb6zUTMwDH7pefrnOq03SPJSG865yhL4VNrK7LTWjnyOu0q3MI0dRGp2CFmjBiMSxnk6QNC/2IjU5XFXOEZWgiy8nGccAPAGwcGwk3ZtJEoeWZqI+NUrVlQnu6oTyk5ulMJQPEkS8jW9uEamPYmV+oDxmRFnsLmJ3dn7rAnHin27F0nk7HVcvMfhueUw9ZW/1rPJ4cy4yXmO7YW6KN+Vj5AxbWcrNG5WzpDxeVWVbeaL7k4cIMqKFk0PNil9zFAvTa8wzoCPZnHrutNUtHJ2P8S9RjxDIl+4d5dH7ETh1YVV5jJzWzvSRHzpLX7qn6xTmoYt/xHeUtJav2Ml1toJpf6cIriBhjr4FbV2H2MGNtsdJBL1HgAHxd3FDvWEPiNL1eV1+WIy3Gaievp+Zhjv2PNTOk52ndVsoJLPAIVi78WCW3p64atLF0o7GelSrMfrRirL1lWLkGJPqegBo1Lc0cIMnhj4zVl/1oYDpwbTk1Y8LLk7aSjfms4CXvWwboAEeksca9UfJa5gAJR3lkhpMgGGllFGnTSkb3ilmv8XyEStUAnZ+f13K8LCTw5s2b58+fFxYOxX78+PH06dNwOWcCxf3582dbi+/evaNHbXcnzcfEf/r0adIm5q/88ePHv379mr/duEUMK2LEOUtLM+43NzdfvnwZRTB+wGMhefLkySi1TVTJWrr86NGjiQjkq2UEsUWZMosVLCPzRLe+ffv24sWLWuXMguvr61rmui7HnSMcAFjaBm91gAzS79+/Zxj2bcLVIQMz3EIN+OEhTz4Uzic4BmBYTk9P88VQktvb23yZXnf5aXPh61Gv7sSF2f2OMjRxnX3TM+Nl/8x2hb/7+/u+ojaWRy35zbJTQ8ZVy8x+2+NJOkwZXMcy4yUbe4znxcVF2p0pcnjLNuAs3EuSu7s7FvFhBoeTLx4Vnca/XJ6jbEFLBr28C/mSGDqIYeiGAW+snD0S+yh0crYzqdYsHYiMNUsLT5rTOYlw2WEEJ5VhgZVntlWdR+OZu8MxE5s84DXXIQYZlbi6uhr8ymhpDNMh47yJ4aWDGHzYwoozPhtFjGewnPHcSd/qp3WuN4eViDMgQAaoWeh1OuhUe3JyEgq0JfhfcyNuG9paGT0/c15IUYze+uYr3PzrqXlGcKtvL+ehN38rizqCzd/9DaurBm0KdVq7wmxeK471+i5Wtone6sQHhLi5SdOj92XzGlg+HLUt/bA3rqzg79+/H3x2jqWtDqRIFWfOkD6KYtOvOc9N46o97w0QvvM3pr5jt17j2eAH2bfzlpeABI5FgJd3jU2z/2jMH932NbZyeGb1qxvLM38DXnfy0w6/rrEwh9fEh4s0dQ077PLUSPdZP6/pmTWh7/xqgo/OiiZCkLwxwcb9X6vwZcDv8aDALIy1BeTnt8otALz8IW34gQr7swRLu9XVAfLoAO6JsZ43akua2df3onbaTCuMc/idHh3g57Tq3/RyM9Mw7vWk6bXoMK848RNCIQfYJQCiKhgNDqiFdqNcLdsUkhaDoqqWk+qwlU9HoJp3rAXVEtzZENMBT53Xr193lrRAI4Fq8a32YAOOZvDnXFb9Fdq6RjHM3BgB9Krz/wPP+ep5OXgz/yGZRRxuyxG1kgRvyPLNOaaAbc/hP5/AgV902IMVGqXqIHB5ebk0esPkiX8N2rYfZOAz4MehzKCjtHjThsrbEitlG6tHrWsz/8+xWusbu/T11IEDuu23lwfCWebjez6CbV5dNWjjTrptKIxaUa4Va3mDXd6jJZRUA0ccBc7O1X+06/vjRXibN+d/Zh6x4+uqaocuIvMYT/0g1zURlFYCuyPAIs3yzH93+Nfd6J7X3NV/iwcEyzD/8nM+vwfwipN/+Y/yU8ehmWEAdtjlGajupAm2DvywxA/VzBR+ZCqJLrZSMryAwyY0WgZ6hHGofH34Fw7YB393X+lAZ8RGByoFYI1AGar/AFD9FIoCVJ5e1bqADgxYGviBlqkUPMaoKlRbrTvVpZ5kmTHa262gk/GOBQjhF/qgQlVcnwGmKVbLysqFOuNL1XJvurfb/rJnxlAz48JCEE83JhqzjCWA3yF2i2j0jmfOKbQVW6RqCR5g6EaX2QqXSQCvJl6m52VbaTC2fKc673KgY6vZVmzJbkyMadicxy9tqp0z1niK/zDG7ouFoGqXJYAVAXTBFlU7Lpre0taopiEr9dVr0/DO/Gq/Xa3+jHiqaaw71bhnBr3moNDYKGrD76+Nt5acicxnZ2eNErIus4g33jLzQAKoJcbH11O9MO7n7WUvLKsovMMj2K7UVYN2+DTcnsKoFYdrhTUcQkANPIRe/CzWiWMUf5yh2LumhynO0dWrPP71bV6MbuZ05tUrY4Qw1TsWxqgarwE/fc7coyM2px/kEeHbtAQkIAEJSEACEpCABCQgAQlIQAISkIAEdkSAEK3E88t3eG8OXoFGxkmLbwQb3TaA2meCH0VCLFV+BeHXrH1yOKTXmYiJoVr+T+kaA4giM+FeQi/ihNYjpmFaAhKQgAQkIAEJSEACEpCABLZN4H+23T17JwEJSEACEpCABCQgAQlIQAISkIAEJCABCSyEQOcnmQjGthBR5xeDuIltjfIl6LZb5ktAAiUERfqccgAAFP9JREFUCFxaUqwzYG1JJfOXyZgIvhwyvzy2KAEJSEACEpCABCQgAQlIQAISOAoB/SCPgt1GJSABCUhAAhKQgAQkIAEJSEACEpCABCSwOwJ8PzTf54wvYP7BDdzNRKHDf9T4fxsY4kO6wPfLwuN8BiukTRQSyHgKhhr4xFjms9qh2NISfBQ7Vo9YPCzqGnsUd8G0BCQgAQlIQAISkIAEJCABCUignIB+kOWsLCkBCUhAAhKQgAQkIAEJSEACEpCABCQgAQkMJMCHfducdUKNe44HCYRXr14FFLVEiRdX7REvt0Qg9iHWD3LAyN7e3nY+tdLQiZmurbRHnSNlAQlIQAISkIAEJCABCUhAAhKQQCMB/SAbsZgpAQlIQAISkIAEJCABCUhAAhKQgAQkIAEJjEmg86PYeHc9efJkzCbXVlfGaenm5mZtvVHeMQnc39+H6vSDDCgKE4Ufxc7EZC1s6CjF2pyk0ZPT09OjiGSjEpCABCQgAQlIQAISkIAEJCCBoxDQD/Io2G1UAhKQgAQkIAEJSEACEpCABCQgAQlIQAL7IhAHtGvs+Z4/il0BwQ20DQJepATUbORm5h4IxG7E+kH2HfE2T8G4nowXclxsaWlcPNvi7Gbiyy6tF8ojAQlIQAISkIAEJCABCUhAAhIYhYB+kKNgtBIJSEACEpCABCQgAQlIQAISkIAEJCABCUggRyB25Gost/OPYldM3rx50wiHTENCtpHZQ37sRvzixYs9dHmsPv78+TPz5ejQykq9BjNmYaXhLcOImJCABCQgAQlIQAISkIAEJCABCfQloB9kX2KWl4AEJCABCUhAAhKQgAQkIAEJSEACEpCABHoTiB25Gh/2E65gef78+bNnzxr5ZByeGsubuRkCePLFMf9QkrV3jR7N1oWSiUMcVqKxzibSWA2B8cuXL421rTS8ZWNfzJSABCQgAQlIQAISkIAEJCABCRQS0A+yEJTFJCABCUhAAhKQgAQkIAEJSEACEpCABCQggYEEao5caS1t34NOS24+py0kJJ5wd3d3m+++HUwJxL5ubW6y6VNLy+ELzufn548fP3706NHJyQn/4tB5fX09tZxv377tbKJt0nU+eNwCGRfPlYa3PC5PW5eABCQgAQlIQAISkIAEJCCBtRPQD3LtI6j8EpCABCQgAQlIQAISkIAEJCABCUhAAhJYOoHOYJBGLwtDiK/Y//7v/4bLOPH+/fv40vROCHz8+DH0dI0fxf727RvRFi8uLvg+dRzY8vv371dXV3hGUiB0cNwEzpdxi42V44S90hCbbX6QmNM1hrdsHB0zJSABCUhAAhKQgAQkIAEJSEAC5QT0gyxnZUkJSEACEpCABCQgAQlIQAISkIAEJCABCUhgCIE4oF36PG5/fhQ7xtIWwQ6MP378iEua3gOBePqsLnIqER/x3by/v28bKfwU//rrr4m+lF0S6LFturUJvJB8XDzbqBoMciFjpBgSkIAEJCABCUhAAhKQgAQkMDMB/SBnBm5zEpCABCQgAQlIQAISkIAEJCABCUhAAhLYHYHYkSvtPIHi0sw951xeXv7555+NBAwJ2Yhlw5nESowjGq7LYxhfPSI+do4OHZzCGTHjKRhEwmVwpaET24gZDDIMrgkJSEACEpCABCQgAQlIQAIS2BuBR79//95bn+2vBCQgAQlIQAISkIAEJCABCUhAAhKQgAQkUE4AdyK+zMtHbAk/hn8ef8Rve/36dXkNjx49yhTmq9kr/S5tplMH3oJ5m3uob3QPZLuux5lowfmVeXd3d7cW+QnxeHJyUigtVmX0WKc4OLZFTKykIhLtRHEoC3s9uBjesW1fSH94eOBT44Nr9kEJSEACEpCABCQgAQlIQAISkMB6CRgPcr1jp+QSkIAEJCABCUhAAhKQgAQkIAEJSEACEpiWAN54uNTgkHd7e1t5FPEvwR352iz5+OKUNJ/33ML/SSfIFOP5+fmzZ8/SfHLevXvXmG/mJgnc3NyEfhHqL6SXnyj5JnXoRd5hMRQrTzBNOuvEvbu8wkWVbAsGSXhLnSAXNVIKIwEJSEACEpCABCQgAQlIQAJzEjAe5Jy0bUsCEpCABCQgAQlIQAISkIAEJCABCUhAAqshEAeiaxP6n3/+6fyqLA5JGY8oHHp6hZZsk2R7+W0h39YbxG57YzR1j+KwoKsb93wU2BTdiIFOS0JR4lR6fX2dirH8HAJnPn36tFFOg0E2YjFTAhKQgAQkIAEJSEACEpCABHZCwHiQOxlouykBCUhAAhKQgAQkIAEJSEACEpCABCQggR4ESpwgqe7q6qqzUuJHZsroBNkGhzCZfAc5vfvr16+V+m+lfTEnT2C9wSDzUWDTXuPlmWYOzukMnElz651E4TvpNT4Gg6wB8VICEpCABCQgAQlIQAISkIAE9kbAeJB7G3H7KwEJSEACEpCABCQgAQlIQAISkIAEJCCBDgJxFLqOon/80RkSMhMWDscdv/KcIdwW+G11oQEzffRWG4Ha6HdOtLZ6jpJ/eXkZO3F2ysBX4AmA2lmspAAumGdnZ/mSX79+xc84X2aZd2taEYTUJgQUJiQgAQlIQAISkIAEJCABCUhgtwSMB7nbobfjEpCABCQgAQlIQAISkIAEJCABCUhAAhJoJtAZTS1+7Pv37/FlLY1LZS0nvuzVUPzgTtJ8c7wRESEh9R/dvA7EX5MnMmjnB+gXBeT+/r6XPBcXF73KtxXmi9idVX348GGlTpD0OtaKGEIvr9P4QdMSkIAEJCABCUhAAhKQgAQkIIHNENAPcjNDaUckIAEJSEACEpCABCQgAQlIQAISkIAEJDACAT4Xi5tdeUUPDw+Zwh8/fmy7+/Lly3W5drV1ZNL8t2/fNn4ymPxJ27Xy4xIgOOLt7W2QodEdNtxdYCJvFlKBx+ogTpB580VDxKpMBVhFTk0rgsy4yZ6fn4dLExKQgAQkIAEJSEACEpCABCQggX0S0A9yn+NuryUgAQlIQAISkIAEJCABCUhAAhKQgAQk0Eygb1yxk5OT5or+zY19uWrF9OSrAWm8fPz4ceOIGBKyEddmMuOwf3wzenVebnlnxNowEaARPa9lDrjEh/vLly+ZB/EXpEymwMJvxVoRiwrA+NK0BCQgAQlIQAISkIAEJCABCUhgnwT0g9znuNtrCUhAAhKQgAQkIAEJSEACEpCABCQgAQk0E8h/5zp9BietNLPKubu7a7tlMMg2Mmk+PnDgSvNxiuIrwGm+OWsnwMSJ/fnW6DHcGMS0cVzQ7VECNBIr8erqqrGJKhNLlbFImQcXcqumFUEq1MPAuoGGCQlIQAISkIAEJCABCUhAAhLYMwH9IPc8+vZdAhKQgAQkIAEJSEACEpCABCQgAQlIQAL/IfDjx4//XBdcZFxwMsEgG2McFrS20yLganQsG+trwjvFutRux/58hDA8PT1dqqStcv3555+t96Ib9O7Tp09RxsAkhouqMg8jT+xamim52FuxVgQhce58/fp1uDQhAQlIQAISkIAEJCABCUhAAhLYMwH9IPc8+vZdAhKQgAQkIAEJSEACEpCABCQgAQlIQAL/IXB/f/+f666LjB8eoQrbnB0JYDbKZ3C7pNvO/bavY+NpShi87fTTnvzxB25t8TRc6SePS/wg6dooARoxNWdnZ5kvceMs+PXr11XbnHfv3sVaESZKm40NBUxIQAISkIAEJCABCUhAAhKQgAT2Q0A/yP2MtT2VgAQkIAEJSEACEpCABCQgAQlIQAISkMDIBF69etVWY5uDDg5SBjBrg5bJ5+vYjRHvLi4uMk95a10E8Gp9//59kBk/40y81VBsgYlGXUVOpj+38IR+eHgY5XPYOEG+ePGi0UewwoITJFRX7QRJtMs3b96ko4z5ff78eZpvjgQkIAEJSEACEpCABCQgAQlIYJ8EHv3+/XufPbfXEpCABCQgAQlIQAISkIAEJCABCUhAAhKQQI0ADjdPnz6tZbZd4syU8WjE8agxQhuB2fTdaUOaz8flCzeylGp+IPJ1enc5BGrjy5fQce9brwNfbAHQW2zL6Kipk0iQGSdIfC5HCTk5uuS9KuTD6OlHvSv/zl71WFgCEpCABCQgAQlIQAISkIAEJLBtAsaD3Pb42jsJSEACEpCABCQgAQlIQAISkIAEJCABCfQgUB58jkh1GSfI6+vr1F0POfDY0wmyx3j8tyiOZR8/fvxv3v9fEStuCieztCFzJiVAaM941jDW63WCBBQmIuDCVZEvO4fLURI4OOK0nXGCJFziBpwgP336lDpB4iPbaApGAWslEpCABCQgAQlIQAISkIAEJCCBlRIwHuRKB06xJSABCUhAAhKQgAQkIAEJSEACEpCABCQwCQFcITOuRVWTuODwmeZM83EouFDMAGYBxSEJ3E/jTydXVcn2EKRLeLY2rPjwje44OHM3a+EtaX3EWLA1XGnXOm1U+sgCc1KGlZCfP38mSOQCBVYkCUhAAhKQgAQkIAEJSEACEpDAEQkYD/KI8G1aAhKQgAQkIAEJSEACEpCABCQgAQlIQAKLIxBHcYuFIwIZH5n98OHDw8ND3gny8vIyDmtXVcKHcdOoZnH9pgsJ4B6H12Ot8Pfv39fuNlfr0a4uiZ8a+7YyWTYwmjhD39zcxOP44sWLb9++xTkD0tRATNkYV60SZsc///yTt1G1RxZ7WQsRWsmJj6xOkIsdMgWTgAQkIAEJSEACEpCABCQggSMSMB7kEeHbtAQkIAEJSEACEpCABCQgAQlIQAISkIAEFkeACGQnJyexWHhlEcit8BO9fMUV3534cdL4UFJD+Ue3a497WSPQFiVuxHh7tRa9nI5AbcpsbLLgj3h7exvTe/v2LdEc45zCNB9/5xPwtdpqzw6uvFbPEi7xjr26uqpJYuTXGhAvJSABCUhAAhKQgAQkIAEJSEACgYB+kAGFCQlIQAISkIAEJCABCUhAAhKQgAQkIAEJSOD/CaT+Nzjf8J3ZTkfGu7u7s7OzFKL+eSmTA3MaUeOxiq/YgTX7+JwEiG5IlMS4xe1NFoIX1mLBoqg4LJaHbETbCQBZqySGRvrly5fU2Wmjak8t9pKJ/PTp05p4+Mje398XuqTXnvVSAhKQgAQkIAEJSEACEpCABCSweQL6QW5+iO2gBCQgAQlIQAISkIAEJCABCUhAAhKQgAR6E0hdl6iC77ESj63NC4cv+XK31hKOO3gv8R3bWr6XhxNoBI43GPEFD6/cGmYgkMb1/Pz58yY/eZxGhazwoq64geJmjWckYWgr2wKWh4cHHP742jvWA8fQX79+ZYaDx/GA3Bg3HDohUOv19nxkax30UgISkIAEJCABCUhAAhKQgAQkcAgB/SAPoeezEpCABCQgAQlIQAISkIAEJCABCUhAAhLYLIFGV0h6i+vSX3/9hfcSrktc4rHEl2pvbm5Sr52NfeF3gSN9eXkJ+ZpgW/o0cK1rG7usfRF7q06Q1ailUWYPH81NekCCpdFtlIi85RE0D2drDRKQgAQkIAEJSEACEpCABCQggdUR0A9ydUOmwBKQgAQkIAEJSEACEpCABCQgAQlIQAISmIlAo5tdYdv4SuK40xY8srASi3USaHSZ2rZHXSeTtRQI3z7eSdhUAj3+/fffuE0fPkDUw98mA802xnnVuflwnbEGCUhAAhKQgAQkIAEJSEACEtg8Af0gNz/EdlACEpCABCQgAQlIQAISkIAEJCABCUhAAsMJ3N3dXV1dpbEeMzXi1EWQQkOXZRCNewtvML4gHNdpJM6YxpLT375942PHOBwvWchxZcP7E/vAX/5r12mjaDXe1RcXFxu2Ldjbs7OzWt/x+CSaZi3TSwlIQAISkIAEJCABCUhAAhKQgARqBPSDrAHxUgISkIAEJCABCUhAAhKQgAQkIAEJSEACEqgT4AO+BCSrOdvVC/3xB1/K/jdM29+GgUzhTJdDmD0+U17zVWUscLBzIKbDbs0HEsAH9Mu/fyhqm08kX75Gk1FvPCA3Gf0xZoiHKD2toaDjOEfGxUxLQAISkIAEJCABCUhAAhKQgAQk0EhAP8hGLGZKQAISkIAEJCABCUhAAhKQgAQkIAEJSEACdQK46eC2hDckfkt43VX+OgRpqxyVXr58eXp6Wn/G61kINLpC4kOGq9ks7duIBA4lgA4/PDxgVTApJycne3PhpfsYUp0gD1Ujn5eABCQgAQlIQAISkIAEJCCBHRPQD3LHg2/XJSABCUhAAhKQgAQkIAEJSEACEpCABCQgga0QaHSFNJjcVobXfmyZgJN3y6Nr3yQgAQlIQAISkIAEJCABCUhgLgL/M1dDtiMBCUhAAhKQgAQkIAEJSEACEpCABCQgAQlIQAJTESB+HnE6CSkXN0D8zvPz8zjHtAQksDQC+CvXvmuvB/PSxkh5JCABCUhAAhKQgAQkIAEJSGD5BPSDXP4YKaEEJCABCUhAAhKQgAQkIAEJSEACEpCABCQggW4Cja6Qt7e3l5eX3Q9bQgISOAaB09PT79+/xy2/fPny7u4uzjEtAQlIQAISkIAEJCABCUhAAhKQQCcB/SA7EVlAAhKQgAQkIAEJSEACEpCABCQgAQlIQAISkMA6CFSukM+ePYvFvbm5ef36dZxjWgISWAIBwrUStDWW5O+///706VOcY1oCEpCABCQgAQlIQAISkIAEJCCBEgL6QZZQsowEJCABCUhAAhKQgAQkIAEJSEACEpCABCQggXUQwBXy27dveFPF4r5///76+jrOMS0BCRyXAIFaCdcay/DhwwfnaQzEtAQkIAEJSEACEpCABCQgAQlIoJzAo9+/f5eXtqQEJCABCUhAAhKQgAQkIAEJSEACEpCABCQgAQmsgsC7d+/evHkTi/r169fnz5/HOaYlIIGjECDo48XFRdz058+f+UZ2nGNaAhKQgAQkIAEJSEACEpCABCQggXICxoMsZ2VJCUhAAhKQgAQkIAEJSEACEpCABCQgAQlIQAKrIcC3sHF8/PPPP4PE9/f3IW1CAhI4IgHmZmidD9k/PDzoBBmAmJCABCQgAQlIQAISkIAEJCABCQwgYDzIAdB8RAISkIAEJCABCUhAAhKQgAQkIAEJSEACEpDAagjgEHlzc4NDJN/LXo3QCiqBTRP48ePH2dkZXXz16hUfyN50X+2cBCQgAQlIQAISkIAEJCABCUhgDgL/B+Jg4cbO5ltoAAAAAElFTkSuQmCC"/>
  <p:tag name="POWERPOINTLATEX_PIXELSPEREMHEIGHT#5C6D626F787B456E207265656C6C765C226172642066756E6B74696F6E7D206628782C7929205C6D626F787B2061762074765C6161207661726961626C65727D" val="183,3333"/>
  <p:tag name="POWERPOINTLATEX_BASELINEOFFSET#5C6D626F787B456E207265656C6C765C226172642066756E6B74696F6E7D206628782C7929205C6D626F787B2061762074765C6161207661726961626C65727D" val="46"/>
  <p:tag name="POWERPOINTLATEX_REFCOUNTER#5C6D626F787B456E207265656C6C765C226172642066756E6B74696F6E7D206628782C7929205C6D626F787B2061762074765C6161207661726961626C65727D" val="3"/>
  <p:tag name="POWERPOINTLATEX_CACHECONTEN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iVBORw0KGgoAAAANSUhEUgAAEo4AAAGTCAIAAACHOsCkAAAgAElEQVR4Aeyd4dnfJrK3T/baAnZTwiYVxC4hTgW2S4hdgZ0SYlcQp4TYFcQpwU4FcUpI0kHe3zm6Di8HSTBIgEDczwdbf4RguBkGGED67O+///4v/iAAAQhAAAIQgAAEIAABCEAAAhCAAAQgAAEIQAACEIAABCAAAQhAAAIQgAAEIAABCEAAAhCAAAQgAAEIQAACEIAABCAAAQhAAAIQOErgH0cf5DkIQAACEIAABCAAAQhAAAIQgAAEIAABCEAAAhAYgMDLly///e9/P3jwYABZERECcxD49OnTF198oYb55s2bOUpMKSEAAQhAAAIQgAAEIAABCEAAAhCAAAQgAAEIQAACEIAABCAAAQhMQYCjelNUM4WEAAQgAAEIQAACEIAABCAAAQhAAAIQgAAEJiTw8eNHHQd6/fr1X3/99euvv759+3ZCCBQZAh0S+PHHH3///Xc1zOfPn+sYrU7udSgkIkEAAhCAAAQgAAEIQAACEIAABCAAAQhAAAIQgAAEIAABCEAAAhCAQC4BjurlEiM+BCAAAQhAAAIQgAAEIAABCEAAAhCAAAQgAIEBCLx69erhw4c6DuRk/eqrr9w1FxCAwIUE/vOf/7jcdYz2yy+/fP/+vQvhAgIQgAAEIAABCEAAAhCAAAQgAAEIQAACEIAABCAAAQhAAAIQgAAEBiXAUb1BKw6xIQABCEAAAhCAAAQgAAEIQAACEIAABCAAAQjsEnj27Nl3333n3/7hhx/0hT0/hGsIQOAqAmqh3377rZ/7N998o+O1fgjXEIAABCAAAQhAAAIQgAAEIAABCEAAAhCAAAQgAAEIQAACEIAABCAwHIHP/v777+GERmAIQAACEIAABCAAAQhAAAIQgAAEIAABCEAAAhDYJPDnn38+ffr0l19+8e/qnJ6OBvkhXEMAApcTUKv88ccffTF0fu/Nmzd+CNcQgAAEIAABCEAAAhCAAAQgAAEIQAACEIAABCAAAQhAAAIQgAAEIDAQAY7qDVRZiAoBCEAAAhCAAAQgAAEIQAACEIAABCAAAQhAIEZA5/QePnz4+++/+5FevHjB17p8IFxDoB8C69N6X3/99fv37/uREEkgAAEIQAACEIAABCAAAQhAAAIQgAAEIAABCEAAAhCAAAQgAAEIQMBOgKN6dlbEhAAEIAABCEAAAhCAAAQgAAEIQAACEIAABCDQL4HNc3p8pKvfCkMyCPwPgSdPnrx7986HwWk9nwbXEIAABCBwOYG3b9/qi80fPnz466+/lldC/Otf//r888//85//fPXVV+q2Hj16dLmQCAABCEAAAhCAAAQgAAEIQAACEIDAjQngnbhx5VI0CEAAArckwFG9W1YrhYIABCAAAQhAAAIQgAAEIAABCEAAAhCAAATmIrB5Tu/x48davJwLBKWFwIAEdMJBRyB8wTmt59PgGgIQgAAELiGgr7y+fv066KH2JNHrIfQl5y+++GIvAuEQgAAEIAABCEAAAhCAAAQgAAEIQCCXAN6JXGLEhwAEIACBTghwVK+TikAMCEAAAhCAAAQgAAEIQCBG4NOnT/rQhN7brb8//vhD/+o13npAb+/Wa7z1r3ay6o/9QDGI3IMABCAAAQhMSeDjx4/LN0B+/fVXjSKWIcQyfrjTEGLznJ5GR1rCnLLaKTQExiPw4MEDmSlfbpqwT4NrCEAAAhBoSUBD6O+++854SM8XTAf2vv/++3//+99+INcQgAAEIAABCEAAAhCAAAQgAAEIQCCXAN6JXGLEhwAEIACBrghwVK+r6kAYCEAAAhCAAAQgAIEBCGgbtDZ5cySsTVXpIzDaFfTTTz8tu+qTmWrDvbYE6Y8tQUlWRIAABCAAAQjcm4DGbD/+z59O+CdLOvoQYvOcngqllx0ky04ECECgEwKbDZnTep3UDmJAAAIQmIrAq1evdE7vcJH1Ugx583QE/XAKPAgBCEAAArchoGmOysJ6zW0qlIJAAAIQgAAEIACBZgTwTjRDnZuRBvnsmsuFRnwIQGBOAhzVm7PeKTUEIACBFgSWQblOViyfP9KFxui61hLvtWu03QrWolbIAwIQiBJw9mGxV4vhCuyYfioN7ThR5Ghi3DxFQHi1tV4v4V6AH0hLz758+fLAgzwCgdoEnKnxx0hS9cePHz969Kh27qQPAQhAYAYCsrSaeGoscaCwgw4h1h/j0nj1w4cPvF3igA7wCAQuJKDjtV9++WUggF5E8ubNmyCQnxCAAAQgAIFKBJ48efLu3Ts/cQ0snz59+tVXXz18+FAvg1iOWyzODXk29ElYDTuDR/T4oONqv+BcQwACEIBAhIA6At+/rWu5uLW4pn9d+PL4Dz/88OzZs0hS097aXCkQvct3U0xbIxT8cgKbjYLls8vrBQEgAIFjBLBpx7i5p/BOOBQtL5zeDrFrzknrJiCdbE5uWWXkBQEIdE7gn53Lh3gQgAAEINAhgb1hrvO/L174Pcm1wWjv1snwbgU7WS4ehwAEihCQidDk3J+f++uFccNVRAASMRJQTWkrz+vXr43x96JpLVPf4tMfO9T3EBFenMDmUMRuarTprbhIJAgBCEBgQgI60KJhgMzvsbIvZ/x+/vnngYYQWrDUDumgvIyCAiD8hMAQBGR5ZH+++eYbX1odPNa5CF5E4jPhGgIQgAAEKhHQK4T0QTyXuDwVctNtvldIB/b0p55ruSuXSPDWLY2rdcaPsxkOJhcQgAAEBiKgd4hoNW1Z+ncXvqN7oLJcIurmSoFPMr4oWW83xSU0yBQCIrDZKHyrEm8ULJ+hRRCAQFcEsGkNqgPvRA3IUl2NSPW3dLvLv8HPGvkeSHOzlUnUZYbi/t1LmeH0HhnCIQCB9gQ2jup99tln7eUYOkctk8tRNXQREB4CEIBAnIDmP250Ho/Z+G63gjXmQHYQgICFgHaZ6PXPlpjEuZDAq1evtI8nIoC2+MirsrzDW+NwxVQP5d7eLdeM/6zC9UkKvdj72q+5+iJxfTMCOhrhOwRvVjqKAwEIQGBEAuu3bLpSaOTw4sWLr7/++vPPP1egG0JoS7EWdVw0Xci2a7Ch0eMQQwid3tn8hsmyZ9ovF9cQgMAQBNR4dSgimBbpp4yYTNwQRUBICEAAAhAYlICO1fnn9LI+i6djexqXymsnB6xL5Pnz5+q/GJcOqg+IDQEIzExAXpHAVTIzDUvZ2bRgoUScqQiwfDZVdVNYCNyeADatcRXjnagEvOddcwynK1U6yUIAApcT2Diqd7lMwwmgnT3DyYzAEIAABLIIuIXVrKcaRO5WsAZlJwsIQAACNyOgl19oK8/6gzCumHpjovanrjenLi/wVrjuavP9OgUtKnNaz2HkoiwBDUXYslAWKalBAAIQOExAb1jcHAkoQR311z7j4IMebgihNwV8/PhRAwl/ginzriHEb7/91vm39fQJwfW3iB8/fszXtw4rEg9CoAcCasKawgSncDVd0gf3OO3QQwUhAwQgAIFbEtDAUu+wcEXTJ5rXXjh3d+9CY+z379/rQdeL6VOxWklX+N4jhEMAAhCAAARuQMD3Kd2gOBQBAucJsHx2niEpQAAC/RDAprWsC7wTLWn3kxfD6X7qAkkgAIGyBP5RNrk5U9PeHW0GmrPslBoCEIAABCDQmIAO82ixX1tpa3e+Sl+5KC++ndu4isluTgJqa/r83fqUnaOhb+CoSUZ2CMlhpy/k7KWgjfu1jYYTlQsIQAACPoFl6PL27VsGFT4WriFQnIDamk7WbY4EdE5PJ16Cc3qBAPp6nhqptiMH4Z1/k1ky60Mlgcz6bolsThDITwhAYDgCOiwh8xWILaPEvCZgwk8IQAACEChFQK+ucEnJERfxwrloexcajuqVW+6uPrXnrrmAAAQgkEUAx1oWLiJDAAIQgAAEIAABCEBgdAJ4J0avwZnlZwI7c+1TdgjsEeCo3h6ZvHA+rJfHi9gQgAAEIACBTAKazGhzgF6+q8M8ehGvtuHqTI4+cKE3zRffpqY0lbLSVy7KSzl+9tlnyl0yZEpNdAhAwERAp+zU1vaiLtvr9bmbvQgKV7Nd71P34+vlGr5Hz7/FNQQgAIEaBDQ+kWlyQxdtrF8GFRpjxA1aDWFIEwIzEFAT+/3339clXQYSli/j6aUA8u/peL+fiM7+aaDih/RzLTuzeZJwfeCwH5mRBAIQsBPQKGL9HlnNawIzZU+QmBCAAAQgAIEIAU1g1cssETSEPj9v1UetXXb6wp4G2+4nFxCAAASSBHCsJRERAQIQgAAEIAABCEAAAvcjgHfifnU6Q4mYwM5Qy5QRAocJcFTvMLr/8+DmZqD/E4MfEIAABCAAAQgcJaCpuM7LaUXfbRdYUlL/+/r1a301Ql+TOJr2/3lO6WgznNJc9+zKXTJIkv/zAD8gAIHTBLT1J37KTp/B0YduIvloA72abSTCcktfpeDAbZISESAAgSIENKLQ+ESmKRi6KHGNMXRyWOMN9ikWQU0iEFgI6LUa6wH8cksDgOQ5PY1G1Cr1ng6NSdYHYyzDjEsqQsd11kZG3z+JD5wuEZVMIQCBYwTUnNWog2d1hBjXRMCEnxCAAAQgcJ6AP+gt8rqrR48e+R/W80/unZeWFCAAgXsTwLF27/qldBCAAAQgAAEIQAACENgjgHdijwzh3RJgAttt1SAYBDoh8M+1HI8fP/YD3Z4PvVha18u/foRS13pFnz5f4/4tkuwivPvknXbtuOIUSd8lsrcfyEXgAgIQgAAEIACBYwS071bH5CLPqnPXNzR++OGHZ8+eRaIlb719+3bzqxT+g3IKaFecZll+INejENDuELfN0Q1rNVCsN0QchcyFcuqUXXz3j87pJbfXx1PwS6fN+udfCu4nyDUEIACBNQFZtvgJZD2ibkiHgvTlK41z1ikQAgEIZBFQ5743X9Bhtngr06FZTQHibj3dVbTezr/poI4mJgEoDXcZ6gRM+AmB0QmoUesIcdDe5ZrQQCJu30YvOPJDAAIQgEBLAnKM+9kFWwX8W1nXGmm7LmxvxJ6VIJEhAIEZCOBY66SWteyy7LNadli5pbS4C6UT4REDAhCAAAQgAAEIQGBEAngnatcau+aKE2YCWxwpCULgfgQ2juoFHd5mmfW9Tu2a1SKxHOtnfDE6mKe36MlTr3dXb2ZUKVDyS2wVQf9qkUAXi4PpcHZnIBzOlAchAAEINCPw999/L3nJfurCueOXvsCttjaTx2XUrWBOQi5OEojsuw1S1p547VQ7vIN22aQbpLn5U+Mf7YtlC+wmnM4DdeJrr+Jk3FSzGpdeaNA6p1dDPJ16jZ9m0SGWZKPW5MU+ktfkZU8HahSQNGcgsAyNVNL1GEn2RIZlBgiU0SeQtGx+ZDlDNJxOGjr/Ea4hAIGAgBpd5NB+/Nsdelav/AgS3Pwpe95VU5Xk/otFncwaO7lrLiAAgdsQUNP+8ssvg+JoFPHbb78lX2sSPMVPCEAAAhCAwCYBfxipT8SX6l905M8fq8uJxznzTf4EQgACjgCONYfi8ovIp7y1oqqOY9MvcbnYFwrApoUL4ZN1nwRYPuuzXpAKAhA4RgCbdoxb7lN4J3KJ5cbvedfciMNpJrC5Gkh8CMxJ4DNn4A6XX451LQwfeFzn9HTCrfEhvT05P336pG03+jv2Vj8tNliOOO7lTjgEIACBoQloRqodkHaP/M8///zo0aMGRe5WsAZlv0cW6p3X29EiRdM2Aj0SiRC5pa23WWe02BIXgTn0LfuObQ1lnT9u6CJfJbzoqc1GTtkZB9j6nKa+lWcvxfnpjz0vYkIgdyhy/guxML+cgFwcEcu2Fk/vrtPulnU4IRCAgJGAVpX23p8VH61lzTW+/fZbvRbRKFLtaHuDKM3KIxvpaktF+hCAQFUCat1rt9sZH0hVaUkcAhCAAASGI+APqo0eOWMZP/vsMxfzxYsXvELL0eACAhDYJIBjbRNLn4HyTnz99dfGpVX83rkrBc12U/SpXUg1A4HcRoEZmUErKCMExiWATStVd3gnSpE8k06fu+ZyW1mb4TQT2DOaxrMQmIfAP84XVS/A02vgD6SjF+l1ck5Pwqub1zZfHbfT5l1N8LRbLqtEe7uCshIhMgQgAIFBCciYa4VVxrM3+bsVrDdQ3cqz3ogWF1Xd8bGT85pnGheTnAC5srkHueicgA4S+y9q6lzaocXTyz7ip1mMB/Byx+Hy4AzNDeHHIrAMRbAqY9XaGWk1JI5btnXiGoFoHLIOJwQCELAQ0PG5yEgg/max+Kd9g9wjuQQxG/zUTri1qdGJHc7pNYBPFhC4ioDGGGrmQe4yTTT8gAk/IQABCEDgGAF/uPv5558fS2TzKb0+w4WvB7HuFhcQgAAERADH2lhqINe3XkC2nqeMVYpm0rJpoRlqMhqFAMtno9QUckIAAhYC2DQLJUscvBMWSrXj9LlrrsPhNBPY2qpI+hC4DYECR/XEQh+i0TaRXCi5x+Fy0z8cX2f25FTSuWq7hP4o4XC+PAgBCEBgaAIyngf6ggZF7lawBmUfPYsDZxsOPCJKB76peyyj0WtkEvn1Hgp/E8kkpW5cTG2s1+esI5nqszBytUQicAsCAxGQVdE76QcSGFEPEzCeMQ7SPzAOCVLgJwTmJKDj93oLWKTsEdsrv198KBIk28/gUIOozZeMdPjqnIAhPyEAgZMENpu53iLE53lPguVxCEAAAhAICJQd+voH/1hMD1DzEwIQCAjgWAuADPHz22+/HULOToRk00InFYEY/RBg+ayfukASCEDgPAFs2nmGfgp4J3waja+73TXX1XCaCWxjtSQ7CIxLoMxRPZU/sv1lj47vnd+Lc2G4TodrnVsb8S29Pi8CvLCmyBoCEOiHQLfu+G4F66fuOpREW28PdK9ZO25dqQ88Jdn4NpcDeL8LjEbtOo1vrNfw2/51iNyXtnICsHblkv4mgbjObz5C4HAENDA4tu/wwDhkODgIDIEaBHSwPz5fkGdvL9/c5ZPc8cZevifDZWc2PwYor2yksCcz5XEIQKATAmrmm2/IYvbaSQUhBgQgAAEIQAACEIDAGQI41s7Qu/BZ5iO58CGWS4z4tyfA8tntq5gCQmAqAti0qar73oXtdtTaiWBMYO+t/5QOAmUJFDuqd2DPiuUIXNnSHkhNB8S12W5zFTxI7dOnT0EIPyEAAQjMRsBiLS9h0q1gl9AYJdM//vjjgKjx3bp7CR7bWH/sqT0ZCO+KwIGRbVfydy7Mq1ev4k01y7eSZeGzIneOEfHGIqAP0Y8lMNIeIHB4YHD4wQNC8ggEbkNASyD6llSkOF999VXk7ocPHyJ317cePny4DmwfsjdGyj152F5ycoQABIoQ2Pywnr60qRlWkfRJBAIQgAAEpiXgL9nHvXa5iHwnPx7XXHrEh8BUBA77xw4/OBXeeoXVuxH9TqReRrdJmVWq21QlBSlFgOWzUiRJBwIQ6IEANu1kLfgDS7wTJ2GefLxbH04nw+nD89DDD56sUB6HAAQuJPDPUnkf+ETegUdKSZuVjrxL79+/15m9d+/eRR6UDf3iiy8iEbgFAQhA4PYEuv1UUbeC3V4lRimgZvsHJvm+j2CUkiKnkUAnu7GN0g4XTd/Aicu8tw198ymN0u1N+MCXwDczJRACBwjIm4nf7QA3/xubcrz2/NkofwPigZLyCAQgkEUgeTgtPpzTyZas7HpY+JFzctMzqZEVE96s2iQyBMYloNUHzZXWBlBva9ZMh7WJcWsWySHQFYGBpmBdcRtdGC3ZO/d42bmtS1aIut3mNXr1IT8E7kGgrPG5B5NRSiHznutmGaVoNeTEh1ODKmmOToDls9FrEPkhAAGfADbNp5F7jXcil1i9+PFl1nr5JlPuZDjNBDZZU0SAAAQcgWJf1XMp3vXi7du38U3DbLu8a9VTLghAIItAt6ut3QqWhXeqyMc2mR2r6GNPjfLSganUplRhOYdZiuQ6HQ2q/T066wjaCp/b/LUzdZ3OOkQt/dmzZ+twQiDQhsCxvqaNbD3noq9mub/NMyr9CH94YECn008lIslABNYnVQLhCx6uU1I9LPw8ffo0KKN+yoD4++nXEQiBAARuRmDvvSebJuJmZac4EIBAGwJu/qWLzqdgbYBMkov/SeqCxy0+fvzoA/Rz8cO5hgAEICACONbGVYPDdTdukU9KzkrBSYA8fj8CNIr71SklgsDMBLBpZ2rf9xvgnThD8vyzPW9g6KGVHZ4E9Qz2vNqQAgQgsEmAo3qbWLYD37x5E9now1G9bWqEQgACkxHodkDZrWCTKUhecf1JuPHJSE8dSeHAU5r49bBhN1IobkGgTwJ7W0udtAc+fKcd6smn1Av8/PPPLhcuIACBIQj8+eefQ8i5CPngwYNj0vbgTT4mOU9B4CoC2vKb9MIdGOHvFSc5etl7sGC4Xjew+bID4wsLCkpCUhCAwLUE5IjYNErauKDFi2tlI3cIQOAGBMaagt0AeD9F8F9Wq5F2KU345Zdf/DI+evTI/8k1BCAAAZ8AjjWfBtf3JsCmhXvXL6WDAAQgAAEIQOAwAbwTh9FN9WAPw2kmsFOpHIWFwEkCHNXLA/jTTz/tGfrkJqG8nIgNAQhAAAIQmJ7AgbfC+/N2O78DTx14xC4PMS8ncPj9N5dL3rkA2uiTfPfVsY31+ljfixcv9oqvc78fPnzI/VjfXmqEQ+AYgb2J5LHUJnnqjz/+GKukxyzYgQHPWFiQFgLFCSQ/qSeTG3+tRvKQv5NZA4zDyy0ukZMXOpq4WWQVk0/qnWTL4xAYkcCeO4KzuyPWJjJDoDcCw03BegM4rjzBITqthhcpi5+OfQReJGsSgQAERiSAY23EWpPM+L0HrTjEhkA/BDAj/dQFkkAAAucJYNPOMMQ7cYZe2WfZNZfkyQQ2iYgIEIDAQoCjenmaoI0+/rqC/zBH9XwaXEMAAhCAAATOE9DG0ywvhtb7j+2j1QGerL0CkopNsefrlxQmJLA3kPZRHD5Q9+rVq99++0376XUwT5+oUjvVhbax6mN62uB+OFlfNq4hAIHGBDY/IdVYhqzsImeGI+lkDUIi6XALAvMQSI4okqsjxgMtSkcDjMvB7km7+WWty6VFAAhAoDYBrVBsDjk0cMJTURs+6UPg9gSGm4LdvkZaFtDvXPbGn1nyvH//3n9jV5E0swQgMgQgMBwB3xDZhcexZmdFTAhAAAIQgAAEIAABCHROwJ8UFPEk4J3ovMbHFc/XVXspmMDaWRETArchwFG97KrU2f3NHT8c1ctGyQMQgAAEIACBFIHkNlyXgI7lbH5rwkWIX+hZne2Jx3F37VK5R7iAAARE4Jdffolz2Bxmxx/x7+o8nvbT62Dep0+f9AU/Xbx58yZ485Yfn2sIQKBzAsN90mHPXRDhrBPFnCWO8OEWBNYE9Cnd5Cbyhw8frh/0Q/SCj+QKipqnFvD8py651nhmcwSl6c+zZ88uEYlMIQCBywns7VF4/fq15kGXi4cAEIDAuASGm4KNi7pDydW5aIS5CFbk+Pfz589dMbUP6dgr9lwKXEAAAjMQwLE2Qy1TRghAAAIQgAAEIAABCEQI4J2IwOFWVwSYwHZVHQgDgZ4JcFTvSO388MMP68eS+4TWjxACAQhAAAIQgECcgCY2lnNx2kbw4cMHvVo+nlrkrp7Vp7csp/U0DJBUkaS4BQEI7BHY3GjuR9Z38PyfXEMAApMTGHGWrXGL292YrD4ZPZ0oTkYjAgQg4BNIDicU2TKi0PH+vQarSYGmBp00T50Y9IvvrvcO6rgIXEAAAjcmsPdhPRUZ43DjeqdoEGhAYMQpWAMsk2ShzsX/aLOOf58ZD8t/7r/i9swr9ibhTzEhAIGFwN48fZMPjrVNLARCAAIQgAAEIAABCEBgXAJ4J8atuwklZwI7YaVTZAgcIMBRvQPQ/kvvvN/8Dqk+33EkOZ6BAAQgAAEIQGCfwJMnT3QML3KITp/h0sL/+S/SKAVltNnFL9Ite3b5eMV+XXEHAgkCyS1fyW/gJDLgNgQgcC8C6peHK5DWDyS25bSethNZThwNRwCBIVCbgKXhGEcUmmjo81NaR9EX9jQL0KE47U5WE5Z/r5N3c+izfr/++usm0pcvX26GEwgBCExCYO9Ins5CsEgxiQ5QTAjUIDDiFKwGh2nTlN/b943rs3h6vUUuDQ2wNZb2B+16C4ZmyrnpEB8CEJiTAI61OeudUkMAAhCAAAQgAAEIQMARwDvhUHDROQEmsJ1XEOJBoBMCHNU7WBGba+H+CwIPpstjEIAABCAAAQisCDx48EBbzbSJVnsF3Jk9XWg3rXaQaANrqcV+pfP27VulqZSV/rLPXhfKV7n3s2d3RYgACAxA4OPHj0kpXQNPxiQCBCAwA4FBp9g6/C/J/Q2O68rSuSBZxVIDmHX6hEDgrgS08TdpGTScyGpcOrCnLciaBeizITr/pqlHP/Q23Y8STzakHyGRBAIQuISADN3eYGPPdFwiJ5lCAAJjEUgOtMYqDtIeIKBRsd6L5x5Un6LhsQJdSORCY3WNqzUa98/p/fDDD528BSMiObcgAIGuCOBY66o6EAYCEIAABCAAAQhAAALtCeCdaM+cHI8RYAJ7jBtPQWAqAv+cqrQFC6uVCb0CP3izNYtYBQmTFAQgAAEIQCAgoE20+gsCa/xUL699ujVSJk0IzEzAMlS2fIdqZoaUHQKzEbDYjT6ZLIf/dchfX7bRJkUVRJ8VlYnTnsWnT5/qjQBZ54j6LCNSQeASAv6u3z0B5K/buzVWuFYiA8ejk59zOA4FFxCYmYBMwbt379YEFKg3AnR18HgtJCEQgECfBMadgvXJc1Cp9F48/7N4GpFqGqv5rP7VSFvfr9b1559/rlmtzub98ccfUhvF0UB9PVbXN6v1LvxBOSA2BCBwIQEcaxfCJ2sIQAACEIAABCAAAQj0QADvRA+1gAwWAkxgLZSIA4GZCXBU73jta3fd85uRI50AACAASURBVOfP/edZxPJpcA0BCEAAAhCAAAQgAAFHQHt33PXehTb67N0iHAIQmJDA3hmVUVDoJWr6pMAo0iInBIYgsN7+uxZbu4fXgSOG7J3H03e0OO47YoUiMwSKE9BhPL0FYHNJQgZEWxmK50iCEIDA7QmMPgW7fQU1K6A6EU1m/eGo3j6jN9HYBdBxPg3dOTduJ0ZMCEBgTQDH2poJIRCAAAQgAAEIQAACEJiHAN6Jeer6BiVlAnuDSqQIEKhE4B+V0p0hWb0+MCjm5rp4EIefEIAABCAAAQhAAAIQmJCA9vQkS82+8yQiIkBgHgJ6Pf88haWkEICAkYDlqN49vqqnT+rtuRn17jAjLqJBAAK3J/DixYvNMspa6uu+m7cIhAAEILBHgCnYHpk5w1++fPnhw4evv/76QPE1XtVQlnN6B9DxCAQgAAEIQAACEIAABCAAAQhAAAKOAN4Jh4ILCEAAAhAYlABH9Y5XnHYSB0sUe3tojufBkxCAAAQgAAEIQAACELgFActX9W5RUAoBAQiUIaBNgWUSIhUIQOAuBLR93OJ5u8dX9b7//vvNetMXtB49erR5i0AIQGBCAs+ePdsr9evXr/duEQ4BCEBgkwBTsE0sMwfqrJ1eYG8/sKcv6emQnhyAb9684W1cM2sOZYcABCAAAQhAAAIQgAAEIAABCJQigHeiFEnSgQAEIACBSwj885Jcb5Opjur57/O2bBi6TdkpCAQgAAEIQAACEIAABOwELF/Vs6dGTAhA4PYE/Ln27QtLASEAAQsBy/ZxnWS7wbbgjx8//vrrr5tM+KTeJhYCITAzgcePH797925N4Mcff9Sh3xuYxHXRCIEABCoRYApWCezoyS5b4lQKffZZSqIxuVx8Oo+nf3U2T8Pvzz//XMvl+uMzeqPXNfJDAAIQgAAEIAABCEAAAhCAAAT6JIB3os96QSoIQAACEEgS4KheElEsghYe/NvsP/ZpcA0BCEAAAhCAAAQgAAEIQAACEDhGgH2ix7jxFARuTGDv9Jpf5K+++sr/Oej13if1VByO6g1ap4gNgXoEZBY2j+opR53We/nyZb2sSRkCELgZAaZgN6vQ4sV58j9/xZMlQQhAAAIQgAAEIAABCEAAAhCAAAQgYCSAd8IIimgQgAAEINAJgX90IsegYqxfEPjp06dBy4LYEIAABCAAAQhAAAIQgAAEIACBHgj8+eefljM5PYiKDBCAQDMCxq/qNZOnUkYygHunbvTKMD6QVQk7yUJgXAKPHj3SR4025Y+c+92MTyAEIDAzAaZgM9c+ZYcABCAAAQhAAAIQgAAEIAABCEAAAhCAAAQgAAEIQKA4AY7qnUUavK77999/P5siz0MAAhCAAAQgAAEIQAACEIAABCYmwPccJq58ig6BXQKWE7wPHz7cfX6QG/oK1p6kfFJvjwzhEJicwJ5x+Ouvv96+fTs5HIoPAQgYCTAFM4IiGgQgAAEIQAACEIAABCAAAQhAAAIQgAAEIAABCEAAAhCwEOConoVSLE6wB4ijejFY3IMABCAAAQhAAAIQgAAEIAABCKQIsE80RYj7EJiRgMXnFrxRa0RMka9gPXnyZMQSITMEIFCbwNOnT/eyiJiUvUcIhwAE5iTAFGzOeqfUEIAABCAAAQhAAAIQgAAEIAABCEAAAhCAAAQgAAEIVCLAUb2zYL/++ms/Ccu2IT8+1xCAAAQgAAEIQAACEIAABCAAAQj4BH766Sf/J9cQgAAE3r9/b4HwxRdfWKJ1G0fF1FewNsULPJCbcQiEAATmJPDgwYN//etfm2XX90g/ffq0eYtACEAAAj4BpmA+Da4hAAEIQAACEIAABCAAAQhAAAIQgAAEIAABCEAAAhCAwEkCHNU7CfC/gtd1c1TvLFCehwAEIAABCEAAAhCAAAQgAIGJCUROqkxMhaJDYHYCOm2SRBD46JLxO4zw+vXrPam+/fbbvVuEQwACEIh8WO/HH3+EDwQgAIE4AaZgcT7chQAEIAABCEAAAhCAAAQgAAEIQAACEIAABCAAAQhAAAK5BDiql0ssjK/XdfvvrOWoXgiI3xCAAAQgAAEIQAACEIAABCAAATMBNpSbURERAhMR+PDhQ7K0Dx8+TMbpOcKff/75yy+/7En45MmTvVuEQwACEHj8+PEehHfv3u3dIhwCEIDAQoApGJoAAQhAAAIQgAAEIAABCEAAAhCAAAQgAAEIQAACEIAABMoS4KheAZ7/+c9/XCoc1XMouIAABCAAAQhAAAIQgAAEIAABCGQR0EkVNpRnESMyBCYhMMNX9X766ae92vz666/3bhEOAQhAQAQePXq0x0ELFh8/fty7SzgEIAABpmDoAAQgAAEIQAACEIAABCAAAQhAAAIQgAAEIAABCEAAAhAoToCjegWQ+kf1/vrrrwIpkgQEIAABCEAAAhCAAAQgAAEIQGA+At9///18habEEIBAmoDl3Vijf1UvclCZo3ppFSEGBKYnEPmwHt/Lml47AACBGAGmYDE63IMABCAAAQhAAAIQgAAEIAABCEAAAhCAAAQgAAEIQAAChwj889BT4z305s0bt6dHJ+uePXtWsAz+UT0l++nTpy+++KJg+iQFAQhAAAIQgAAEIAABCEAAAhC4PQF9z+H169e3LyYFhAAEcgkYvwf14MGD3JT7iS8D+Msvv+zJEzmBs/cI4RCAwGwEdKZ378SvPtqp9ZHZgFBeCEDAQoApmIUScSAAAQhAAAIQgAAEIAABCEAAAhCAAAQgAAEIQAACEIBALoFZjuppt587qvfVV1+VPaoXvLRbGXFUL1cRiQ8BCEAAAhCAAAQgAAEIQAACkxP47rvvJidA8SEAgU0CHz582Az3A4MXafm3hrjWQZo9Of/1r3/hadyDQzgEIOAIPH369Pnz5+6nf/HXX3+9f//+0aNHfiDXEIAABESAKRhqAAEIQAACEIAABCAAAQhAAAIQgAAEIAABCEAAAhCAAARqEPhHjURnSzPYDOTOBM7GgfJCAAIQgAAEIAABCEAAAhCAAASOEdAH6n/88cdjz/IUBCBwbwK//vprsoB6M1cyTs8RIgZQx296lhzZIACBTgj8+9//DtYpfMH2Prjnx+EaAhCYjQBTsNlqnPJCAAIQgAAEIAABCEAAAhCAAAQgAAEIQAACEIAABCDQjMAsR/X++OOPekyDJXCO6tVDTcoQgAAEIAABCEAAAhCAAAQgcEsCnEW5ZbVSKAgUIfDLL78k03n48GEyTrcR/vzzz8hxxK+//rpbyREMAhDoikDEXEQ+3dlVERAGAhBoSYApWEva5AUBCEAAAhCAAAQgAAEIQAACEIAABCAAAQhAAAIQgMBUBGY5qle1UvXCWj99jur5NLiGAAQgAAEIQAACEIAABCAAAQjECbx8+TJyTCX+LHchAIHbE7C42ob+ql78CE3k7M3tq54CQgACWQQi5uKvv/76+PFjVmpEhgAE7k2AKdi965fSQQACEIAABCAAAQhAAAIQgAAEIAABCEAAAhCAAAQgcC0BjuqV4e/vB7LsHyqTK6lAAAIQgAAEIAABCEAAAhCAAAQGJ/D+/fvXr18PXgjEhwAEahEwni35z3/+U0uC+ulGPhuocgXvCKsvDjlAAAKjEogc1VORIqZm1AIjNwQgcJQAU7Cj5HgOAhCAAAQgAAEIQAACEIAABCAAAQhAAAIQgAAEIAABCJgI/NMUa/xIemts1ULo7dcui3/9619V8yJxCEAAAhCAAAQgAAEIQAACEIDAPQhok+g333xzj7JQCghAoAaBDx8+WJL94osvLNH6jBM5P+O/HaxP4ZEKAhDoh4BO9up8796bBGVq9BGtfqRFEghA4CoCTMGuIk++EIAABCAAAQhAAAIQgAAEIAABCEAAAhCAAAQgAAEIzENgiqN6f/75Z+0aHXo/UG04pA8BCEAAAhCAAAQgAAEIQAACEFgTYJPomgkhEIBAQODXX38NQtY/hz7Pps8Guvd/rYsW/0bWOj4hEIDA5ARkDyNH9SaHQ/EhAAERYAqGGkAAAhCAAAQgAAEIQAACEIAABCAAAQhAAAIQgEAPBD59+qQXTepPa1taMV9WuPRWSv09fvz46dOnekllD3IiAwQOE5jiqN7e4vRhajwIAQg0IKA+WBvy9Pp8NWH9qRv+448/lu1ry7crP//886VL1h4UXTx8+HD0XnnCIjdQJLKYgYC2mCzmwhkK31zIVshoLOZChkJbXUe3FTPUKWWEAAQgAIEZCLx58+b58+czlPQeZdRbkDQ706BLszNduHHXUjoNt9ygSyOuZY7GW43uUfWXl8LyVT1p3eVyHhZAaw+RZzmqF4HDLQhAYE1ARuPdu3fr8CVE/pNHjx7t3SX8JAHcUycB8ngDAkzBGkC+RxYYtHvUI6UQAZQZNbiWABp4LX9yr0qAnS1V8ZI4BCIE6FwicLh1AwJ6s6HbKRpsFl1KtyxHLhvA9K+WI+3ezlevXn3//fdKR/8+e/bsBrhuXwQs3u2rmALOTEATih9//FHrWbL2aw4K1J/W0LWh6IcffsBorxEdDpnZtF41zJjiqJ726x9Wyt4elHly++FkiZajCPpX10v4t99+q2HlMbG18U6mzY13XUZKzd91twx2terPrrtjnJNPJWv5u+++e/nyZTIdP4JMzFK52li5qI3uqipVs9rQptPn9nmLn2yN67dv30rUn376SRq4l/5yS/9K8/04moBJM3WS/sGDB35459cTFrnzGkG8IQgsDUfmIrADgfAyFPpToKyfuyXTt9iKJ0+euMD+LybvHdYVtBwYkAIsZwZ0oQ5O0ZYad0OX5bSA/h2ra1iXl5BLCEjNloGT/pWOSbuWnxpE5Q7Gysq/COaLtAjWflCXNE1MT8pW/W1Skw5LNyL7yG9TUlcQFXnpqhZL4tqvLuSC7LmTkqtONZU16HI1q+5YszONu/TX+bsSsGZOVzu88Efye+LJG7B3q/9wta+IkDd2vqndqez6cybRjeQ1el9W2Wu8K3Exa4tNXrKWsVIVuExlsm6MPaJs196SPrjuZhnZql6kBjoHriEulWKvHWlyJLJaXD9O4IicA92a0D01UO0gqk9gwimYX3yuLQQwaBZKxBmCwITKnPRp3GBrwUCOtQk1sJ5lWHbRaRbjlmaW2aJyXBYBNWfU3/LKMGY69SrCT3nR8Hts5pnBePp1x/XQBObsXJKNlDXoobXaF964ELk8olGB/uTY91PQYED6EF9N0PYwt3ypgx+c+vABdnU9p8U7VgWaJS1b/dk1dwxgvacGmsBGIKgUbrVOS3UFN3tooic3hSZ6kdz9WzLaUnK9hM4PPHydHGDcwIWyhjOzae1hmDHFUb1gcLbWwh5Cku1fo0yLnMZoflLK+vXr18vOGD/cv/7vQe7WUQet/WukO9ZRB79cja/3+mCxXXYILZALSqUc9SIQbf3cTHlpGurGFEGZvnjxQt1MwT41qyDqgCXGIknWg35klUV/0mf5ZKWZ+ruqOL5Ue9cTFnkPBeEQsBNQn7XYik2zZkxHz8oFs3hhtOdPtuLa9Rt6B2PFLdE0gNagRX8y+JEHVcv6UwQ/mqpb7jnGLRFu89xafAoaC0lPFueC/g1+Liq0yUS6tBl+PtCfFKxFWiSM5FLwoIIvifLdpBSRxN2KYHRxggumJwGQm/1U61NXrnnHbcq1tifrJhMvrNpXPMIld9XhqqaW8dJhAWQBlpGbUrhq0IU1O1x9nTyoibNFkvjRFEsKF8bRyHYv94I9+14W7cPVKuNzOpkOx0SrL/LwyGF1fuF8GWBsbiZbhisuUzFZThorX87sNdAQra5pYLAeNCpkmc0tVaPmICfntZP3BjTOZxE//6+e/fBr/s7LdqcUkqbMUlgp+X87p/7nK4hXjZQschJndAL3m4KNXiO9yY9B661GkOcwgVsqs2z42su0+Gld+GFimw8qx8ZbC27jWLulBm4qSe3AZeiiaeAyE9zLTmNp/akh+BE0bVzeGhafFvmPcG0kMNbOlhmMp7HiiDY6gbt2LiqXbHgwpNFPWXUXbqk7RbZE8+Moa7bI+kCuvS7SuSxFkBtZSwn6k4dNo9m1V19jA3/jkJ5SZ9HzntJrq+aS3O9q8WrAZNdcDarGNG8zgV2XVzZZJz81C1N3vPTI6zgK0ZxLi/LLvwemXWrpWhBc1kQ2098L1Mqy1ovjr9RnFrCmN7Np7WqYMcVRvbgTZ62djUPUGL788svGmS7Z6aSsTNhhPprz6NnlcZ1zYP9KvBI1vj8wS4ynGb+rnkkzzHgc/64i66/952Klh+qA1cH7wpy8VmpKU3/Xnj/cK8WERd5Dcb9wmfRgel+7jOcPHWkKd946LX40FXa50L8al8fHx7lkNH5SX1Mc7//siXqn0bz8Nedh5hZK8ekdjNCWAfTmzlpjCoq2VLf23UqX1EfgerOji8RUwzHaEEtff3LrrRrypi9AE3It0EoAZ6wiJWp5SxZYqiiAXQnG9KSlDlTKSzq/TNOWtwsrF3dx2PQtbselvS8am9tvnj/6pUKdtBI+cH2f5/BYRb2SrEpXLdcv2slrHZnQxNBitLMycr2w7N5h8lk5Ys2ycDWLvLyzTc1HOVqGEEvMpHjSq2QcF0EmUdd6/9/ylp/DhtEleOZCtjHy+NBHENflkvFUTS091PruXojM0bLKLg/P4SNGuS4yKedynlCdxd4Ic09gwu0EZBA0NbOYAqUpb8A333yj9T/NCtebLeyZno8psaUeWrNUUjIjGhK06dfskovSnvOkeP9ul+o2MW/gnsJ7uQzj9W9x72Vven6DKRjqWlVdb2DQemt0x+RBz8/r+V2V+caLR6qyOznW7qqBx2zamafOD100D1qmQovDR/PNa30+Z2j08+xwO1tubDz70YqhJelz+WyN9K6dC6s267qeM0SdvlYKll57j4DWcdShax1nWeNelnUUWc5kzSDk5Nx8fFmLDA7src/p7WU6XPgoNi0O9q4WL17qA3cFSgsT7Jo7gO7kIyJ/pwlsQEMGWZbTrlf/PePyvqwgeys4xo1DWuTdW9DXaqySkrt+sfkSUskGC8p6VnH21geZBQQ1O7Np7XGY8Xehv2VxOqjs+E8NmwplnkjGjdUWebRWnXig7e3ffvstDirrrvxNFvF//vlnDWezUrZEVu7NqtVSzK7iBHpo4bkXR5uE4kU7Wb/q0uLpl7orOdUe94rpwhVH+7EUWY1FCqY/XcjmaIgglUuCVQSdPywl88l0ZiiypU7F4STJA4+3EUy66lS3zYVaxAEa/iM1ugOVXWNoP5cz1yqj7FKE57LiopYusxDYCv1UuISJPO5uKZ32ypk0Yk685MVteodAW1StlbQ0MmqS1iWBq+4CUef8mQTVMsJeEy473laJSg2W1GzL8iky5imLK9LQ/CajuqvR0ruansT7skUTitSgwJatxD0t9Wtwfa3hujRcQyMVvEbl7kllDz/TkKWx9oySMfds15pq7RBpYHJkotoUOlWuxJamLWNR/atrhSgFtbtkjbeZo5VtCFizIupnmZQlm0zZCFLXIkU7nEh8MKC7h1Pu6kG1R0s/mKxc1Zf6l6yiyTQlLVsyX3VnWZkSOUkgOc2PVIoq9KquU5q8acekmUuHmCx4mwjqsyIAr6LXpuxVc0nqrTRB8DUc6tw9hffSNZCC3suqumdM/JZTMNS1krrexqAZW0fn0dDzM3p+b2U+P5FxbJNTSw0RNZJx8XMvcp1syi43i0j8C8e399ZAu/G0zPfjfu+TGhhRD8mmeZy9LG1ibs4rg1JcqNgOgmSwiKo46ssUWajVKPSniws389zYeLqqud/FeTNiZyL9DJpbjZ92edYx1YjiQEZxPqyLppCy/Fm12YTceaB0ILJ9a+lT5FhTQ7AURKlpjLGXoMbASmevL9OzliwOxIk34cXmxIdG9kzLtqk9e2iXJzfmvS1eLo1IfHbNBXD22rWvwwWH00rKT/nkdUHBAixZP9X6ZCRLjZyVzmJy92RQdpu2WgZzE8heFSv+XhalyqL67c2FslfkvfCZTWu3w4z/2qut3HDNtHNtkBQiN5cD8deCqRkfSKfeI2XHTMl5iLDvrdbLWsmWaSwoaIqmP5Va/0pC9fd6ymLOFGfTetYDOErKFnrGRhTvDDYXdfzKVYUuNbvZ/y0yRHq1IsClV8oiXl7JHO/CnSTS2GRqaviLSrunGl/MU+S9oZJf3ZdYiTaCbTZAv+zFr88r9pnlt0hxZGGKtDLZgb1c1PDtPhoJI8WzqIEkP0/VXnZ6hwgrjUks+un6OFWx+ril+vSv/tRBKBGNYfbS0bPSorUMenZP8Vy4nl0/OGGIA9LDxV7/Una8rZKWGilFTNwxnkW8umVxMT1xZiE5XlWlF6lB5Vi2Eve00RVt86L9oGhPzr3wMw1Z1mYv2QPhe7ZrE2ylQMmw11cuJVKvpzpVx2oUQEooE5dMs2rZyzYErJmx6iPRytbIgba294gGfhGxa9+K9w5V20jtorn0Nd7eg68JmmyLiin1+O/h+/86IeNYZF5c4vGLzbGWTNM6U9m3xfm5Z7gkajwv7toJqLrVray1QvWuWlBdLMogxYi4LjfncXYZDsSUYGuZXUgpH8gBwdaPbGq+E9XegtYpzxwSobqorvTWyEe6fa17qv1A3Q5nj+GecXaKfeyiq5a7V3Z7ePuazcWuxmIvzhKzfaFmUNc7GbRcjeozPnrujEmuWb69Mm+OmR2urIv4CHBTCZW77LZ8lRoGawCv5iMLGRmfZxl5DYey5I9HVmqXtO7ba6Cdqmo/Xke6u+f3loJFxsYaBMojp2dVy8tUcVFF6aRCVAXSSUtLkYSLGtsLVTVmpMiO5FWKvRRc7T1ZrSKvKrCMnVR3ydTExJKUpV4sKuE4xy96M56W4g8aJ6khETOSW2RZg3i9F7mbK5WLf/vOpSx/Vm2c5oxyoT59s4nJdGtEeqazViei5pPVBZzJLg4cmxbn4+7e3uK5kp65UKux+EWl/FK8Zdgs3V6GVfpXfxqJKVwGcy8dPbu52qJnNxusH6hnz5Tu8LONh9MamfulPnl97Th/Yb7pBDhZruXxzfGzlHBtn6WT0rFNHdjrLJYsNh9R4DqLwyXaLIXLd5Oecl/aoAq79C8qXSkXisvacjGzad3THNXO5cOM+x/VWzcMWWqLyjaLo5Z52CisH4zPQzatnhRRTxn7AHXMe922L0zcWjVj21VGbToDVaVfEbqWwm8OpyI9wZJCvUqUPHEauiu7mVt9akrJcdgmityMDsSfqsjJWpCCGQ3OAdSRR9oItu50giZZ/OfesDWCIrhlseoHxJaRCTI68HPTUkngAybC5a72mCyyrFAzLY3bwyzyEbs9RO/g6kgX4m+ppqyRtLoJIdoErvmSn7uue3Y6BKJe/jNLS2tH3mu5ZcfbKsVaZ45VhHSyLJMz5tEVoSwupicOrNQmWd1FalA5lq3EPbFd0TYv2g+K9uTcCz/TkGVt9pI9EL5nuzbBFg9Ul7ceJ/ilOD/0io/DVRHnB7SbWMo2BKzZJuSsQI3DfdXq5FqDw6xSFI+8OTp1cCq1juKliCS42f2p1BoFxUunJrw5H1zgqJeJZLrcWmctc2Qxucp6/azyLTLJTYp9+wib3unIZDaiBqqpZrikrvHWKg1pKU+84PGBitQ7/jh31wQ29fD8GMni97BYrbXA8ZD2A/W4wY9Lu9xNsnJdZ9bFzQx7+5rNoq3IB+xP+0LdXl1vZtAsBqT/OOi5MyZZZnkGZU6OPx265EVkvL12CmnetLmevsnczzqSS9AS4+NVP03LdY3xUiDw+ucmjXHHh+sCZoVszqCDutv0e0tngmjLTymh4ts7ZWnsZo0EidtVNKv4ByLHnaWL2Jco9lIW8YzbH93drNA4Ck2ZkwXfND7xZNd348IHWhH/GdGZS4znurC3CTlsRg4QkCrG673I3QOC6ZFNU3azzqUsf1ZtjmnaVU/ttfSIsT0gqn16Vc+Xu1dS37wc6Ek3aZRtU76E/vVm1icDZ7B4JxFpNJj0iGrYI523K7NiqsVtDpakt4HAGo37arB5raSCp9r8TI4qJW3B4bSS2iz+scCCgh2gnRzqq1CqVvWwiimFWSZl+lfXklz6s9l4fRR63C/jmp6qL6608frVIuNmwTcV2xfMfh3pmDqfBWzWzs0Gk5u1r8C9zjdSm3tJRcIPDzPuf1Rv3QLVkiMo29+S3bFbgWTMyDxE1nP9uFTnQJH31NpPv6yKHxCyt0fWqujjyrreYxvUi3LcG9kHMfdyj3eKxwivu6sg94gOW3JMWsM9JpbEj8WZrcjx0dJS3f6A7BjVA0+1ESypgYHCn/9pX6jYg5ac2h0TUoO/vRwt4SrXusoiZs2Sph/HUlMnzZGfXeSa3iGAo6pPdlInNUEjorXaK8SfzkmMpOZLjED4OX8mQbWMsNe/lB1vq0TS0iLVrUFdWT5FxjllcUVs6WzTk6RxkzIUqUEpZ9lK3NPSeCuwdLV7KbcJP9OQ1y7FMzLv2a444SJ3lXV8KFJKJ5VOJCPdqgGhbEPAmp1XOY21zrSUSs+enLacxJIcc55M/9rH9+Z0GgDYBYv0JpFWqfR1N9CZLIMmA7KZtQLtwhNzTWBtBzTxF+11TBcSMeaaxLlotS+kP4FGrX9m6XZVgeO2hZlsFvw9U5ZlUiI5bpqaQLvi5i6S+N4tS6aBDCd/CuOeMMbwtRvnpEjL49cOA4xlt0drX7O5tXBgCta+UDdW11saNHsD6Tkmeu6MidEsz6PMEUeKg2a86G1rwdCOtXk00G45D/i9NdFbrwJLn5VUfIYYkUrzTZmReKMIlgIjqVW9tVn2QPIazlJLodbulECwk9OTZK93fqp1Y+NpqcFB4xwwI4dLGnE0Bdp+5meuePN0LmX5RyzSbGvQuSrXPv5m35f0DB+TU0MCix/p8JAjTIPlzQAAIABJREFUKRU2LY5oHosX5xC5K0RJLdKA58yoSUZy3UyCobLESHaFV601bJqUQNqCw+mhJ7BO0yx6JbCWdS7Zz+Sofumj1+j2vBNOTl0EVRn83JNw8lnA5KZ10yZ0Ncy4+VG9TT+CKsBv2Jdfq5HIZ6Q/CaY/9XlnrMbePGS9n0A9urI+XPxNtoFZLNjhHZaznwcF3NWyKvpMLW/2WMEQTVns1e+6Cwwqzv3cU6djVDf7A5fXcrHXlWblqESCZIOfGitkJXg48oRFFivpXgB8/fMS49BGsORIdE3jZMheS7fr7Xr2dVKk5XFZPLsMQUyN6ddSySKdL6yfUdJWqCBnSuHnFbmmd/DhyDgk+8dSNnzziJSzTlK2ZEOQqL7w014nQbWM4GowqI6yfn+VSC03yOLYz009PEPsjD/OFUH6L+unP3Wd+mN64sicvAiG65sVXaQGJWdxnd+UNg6k/aBoU8hI4JmGrGUe9QL6i6Rvv7Vnu+KEz9+NmyAZgbJDr8W2RLBsznPPFBNrdoZepWdVy+txfkQrqt6SJMWnGLnc1PwjZVQvnJtgP/HVE62N5DEvU6QD3es3lZEPVpJIHiOc5N6+srbRKNU9ogldoBXGvjhiN/Z0oDgxdYu+Um1eNxPGUroAdSAwamxhqDgyHWv1K953tHdPtR+on1e5dUUEWn3sp5q2URmGiNa+ZnOxG82+T7t9oe6qrnc1aL62jHuNnjtjYjHLUymzzKaY/I+D9r//iQ/wHMbNi02XSzDVUhZ7NjA+dfVzNE76xnWsTaWBdrsa6JKvEu7any4tCuBuLRfSduG1Z7oXU+qabCybLWIvwRrham5B8dc/23uMZQGSgg2xmefGxrOGNnaSZq4ZOSO2TM26xRUPyZJwqs5FpkYGX38yOPrTZD9ptCO1szfwUKcTPCUd2xvnWCor8DYHiS8/29tti+SdxFGNr6GpUuqJZ+nUigw8NoswuU3bZOICp7J4rtRZF5bRrNwIWWnuRdaoeN02nTVTO1rfDUJkw/cSrxquHiSQZP3TFeS8JONOYF3ZN6dgATR/yuYejFyoOccrInDpS1uMlRIIFvzcm83J9roBhgQ7M8DYzCKw7cpib2ihYgYy7/3cG8lEsG/emty0DjHMuPNRvb01TjWSTX3tLVAtWY1WzT6wWXvtdgnfbL3BJERmSMb3fHmTgimjPXt0PvfbpKC6UAVt2ou9ul53BkEVx+cz8T4yyLQUZ/UH8f6vlFouAu81f1e6NcNSJXXpTFjkpewWBTMOvBzMIhctBZPp0590QA1cf4sxD0ZsThvtF0pBqiv1VspKvwiWJRGlJjmVuIXSpsBqwhJPtkiFVVInxVv3L0q5YHldUhJ1szh+oJicLI7LLutCss3QO/hMkpsSpBjC4j9y8lpNaa1si4FSpftqsHkttT8pwGyPW7zYDTpoYVf9LiZ6sc9Zw7BFGeJjrWM160ul5q8s1vq5qYp+YCVruZRIEi7EsgRjeuL0QXXqV9bmdakaVGWJ/AHd3pTKD1Ttq2dUyvpzRSty4eeyd72pTkVyP5/I0oQ1TpOQWW1EhV26nvMyZKUQV8hSLv61SPHuvoZ1XcuANVsz6TYkObVXCxp6SBZvET0bvbjOaKClevGNuX4etnVqs35SwbXyCoRRZ+rHUdZKIYiz9zNeI0uy9SzknlS3CQ/6R7uGa9Th16l/3cwC+JnuXR9W8hpVHHfvdCVqjeKXSjNQWlV9qeF6IOEl7inZRv0tU2MJIK3QfDw+RNxTfj9cKUzivQwqccSffsXtXdttdVUCqKsInCR8b4N2Ek4nj6PnRj1HmaWxt1w8kgJoWNK/Yw0N3LSZljGkG0hvunoUuJnysUCpU2QWuQx72jgh9+SPz9cWCRvP2taenGB8qNl3wSXaTTXwc6yxVnhL47mnY8OFZ5mRk6WTidA0J2klfIU0XquPOLZ8RueiOlW9LH6JNY0I/80Z69o5XMR8JQXL8kKfVOOxHlc1rSux+CrzJpN4ra1XFjYTORA4uU2LE1tXihslxh/MvauGv1a8IERGW8YnN+Wq8ZNLVAJYxKa5UqghrCtlGYgKTkBs/bPZAo0TeLm4fDgtOENMYBdcybG36vGwSbRYPGlOVhaKvFY2F5JrNGaYBaxbcS6loInt/ezQtI4yzLjtUb1g5O0aqi5kqfc0qdvwpLl0BVzPQ9R3uru60GC31CDD0vDajK27rbgswcRzbTT9unPXgWcqqIi4Y9EyinIZ6UKJZ5ViM7L68ngPWiojP3dR8guyvi7r8/Wz1vWERXYELh8NO0mCi04ES2rmWlcV0nIvoJpGssH6QsrmFDEUrr7WjtGy6buMlougl/SL5q5lnIOnWv5U8e/aOziM6puSLTTeu7mkDlys543SCkt3qZZyILuZH9mcILmGtlwEg5xmuFTjFvGctPUUMiiytDHZOpxUuqg03w6k0k+mJ2smyZC1tfHrbrkuXoPSbUu+a0lciPogtQ7VuJJKlvFMBJdj5GI92z2TY9Vn7W1E5VVLryrMOvG4YZHw60cKhsThSLbayuaXJS6Mr41r9QuGkThbfLClrpOLUqqjZp1yqUL56aznPr7WXTUu8iU8cL32h6grOdmuI/NoGQ1fSM2efIa6ti8vGUeD104P/cKOdR3gzfIYxwcztbstcV7rVaBmy8+Tel62QuPQBjUvZRElU1ub6HncUxGru6n8S+BU3suk/gwRIVKb7tZ6DNxb0VBXS43MbNAsfPqPg567OkKZHYrl4saLR3Z3jfqsZo41NDDQQPczPvtYxhWL33tds/U8gUmpzjsrHIHci7hvdiHWTLEl/NqT40aD7qL4bCjZu9Wb7N/YeOaqYj/xkw1WqnjX5TM6l7UerjsLZ4uCi/WMlVWbNc9rQzZrs9k2m3gHZ184yGU4s02Ls8LiRfhocSE5RJRqRVI4c2uttDKnEimwuuufzZpzULokK4nacji9aevWuJaQloKJW1K289Oitf4EZZeeZJncta3wE8xKytecu84C1riKz918jMFYy68ad91sJX1TvZvZpaxhxg2P6qn88cYvS+2rzijXm1rllNtdBPMQ0XC3dFG8ww62Wfh5uevGvcsoFbopZ7z1OqTyW/mPy7S5W7K8/q31tQyxi2y5kOKtE8kKsRSqUvew7oeCIlfKd8Ii+yrR22jYydaPYJYhi6+rQZN3Jap3YdFhSSikxRvRurNr0IlYdgAnrWu96lDKxhoJVKXz3sER0/TeF9VXfncdDG/cs6Uu1jpgaafNBvelinl5OpZxY6DGjWWOTyKcQuqi+KA6XlJLF7aIV3ylKiLY2mL7iNx10H5l0NwtXRQnaVGzBj3LJjeLglWqweSo2K+U5VomTrZR9bVZlhqBaxnWIYE61RCjYJr2mVdjnYyblPMTQAtDqfq6fl2IJGx52gFrZqmyq+JYzNe1g4eTZOLD4MbG4WRZlsfXY/siLTq+Iuj3ngFSu01bzwicUVpfFGE1VSLB9ErVlGXn44Oo4uPJddXIzqzVIAhRodYPXhgSV+kG0C4se5Gs18ODBjY5XmuLyjVzTwXNNlD49c/23bHRV6ZuqLj3soiO9ZDIuh7XIUNMwVDXuDph0OJ8RrmLnqumUOZNdTV2iEFP7c+bkqMLu4Nr6Ufss7DNErlAe74NxmlooKuXzYv4lG1RDM3c16as9sQkuViQOzndLP6BwLh7diHWRrElvMWMVBpRJ/1+lfI1lloVMaLxPKCQPTxiNCM1RE3q4dIk/X8LLp8xvNmr0zUZvwrcdTBjlUFzt3RRvJdJdivKtJn13kPXW7jai18py3Wp4aKlsBFdksJYUjgQZ1qbFme1rosG7aUrd2uEz3plbd1wAosXSe3YrTWr9eh9LdVVu+a6Gk4vwHubwC5SrdtdUImlJkS+kyHIYvmZNbCPwEx6MOL6b5n7SOCBZgHrKp7KtA40zLjVUT0pmWWsI0sdb5Dd3rX0MX6vrF7c18XikxCBCuY5m3ZWhrhbpB0Kth73rKn6nYEfX9Wd3OliGUX5Ofobng7gCpTQT9ld+8U5kEXkEeXuctm8qKGcExY5qAKLpWowJgik0s+uBPNb7qZyusCrZjVJW6EirCGfD/G7LUFQI1VGshK1dcbihK1UZCM0i8745tSP32Hv4EptmQW1Ie8Tcw0wfnFV83T0hruw+K99NW5fQMvIdtGKGuPqSHntgp0cuUVk2Lxl6VuZnjh0lrlqpRq0q9DS+cqh48RudhE3uctdX52aCXYmI0ulq2i1xzmuCJqqxJttJQ10AvgXMviRStcgUNL68atex7Gs1S+Y9NXoFCzNtsZ8tirnA4kHs4NNnWnWgg7In3xks0QusGUrSIpqjBBMrE4umfiZSuEdmeDCtYXAsNjbZmTVJ8hr+Tli1fgw218HbTlrTU7Sxq10g3lZoNibWtHbKEV9+qacS6CQtleDsXIMlFZ2Rk4DGZnanY5F2do4SVRfdj9Jg2a4qT+qjoie61YzVpvi9R8Yp7fc7c247VFFXffIKByDFoEz1i30HGXe01iLbvhedz++qCZnN8kON+hQCjqXunKsoYF7GqhwS02t47QZZiiXQEWDn6pZeeEipatxKz7JXSSsPfVYyhU4OQM4y0/fgJSlodw3c3SBzuFTNt8lNd8YuhyDC7/sfvzOjWcNXLXTXJuIoC70s2D/4hfH4od3wkgnyy6f0bn4dRFcW0yl35UEBk1KFSR4/qdFW6oarvNFaJyCrKhrPu6ivVtyz9tWbwAwrU2LKxgWb4+PVDGA49qLu9A4ZO/xguH+aMdlHb+Q5AUFsCdl6SPaDKd9mS1tXzybCWZZ+sxdrfPL618Xz2tTG9XJJj0YvlSb15spB3o+0CwgsB5CpAJK/tpqtte3+iQlyWYVlAoca5gx3lE9NTb1T/pT85Y+CbdsnDTMr+P4dfsxXyndii+xL6X25yG+46leqfvs+Uoxb5+OdDuuwLrrOoMgsqXvDB5J5nXSaifbpqx2VcibFtkvtd9kikgyYZEDbt3ahK4ES7qenZbWbiNB9fk/I8QqeUItDfb8mNsvo7s22kaLmXVplr2wSDhQ77DAUaGCOYPTfHdR3EpH6sU4bXayXeV0iBSh81v+0NRhDC6cGl9VFqMaKFpjCSM22WdYyT7vFZbpyR6ZzXCLdtWrQV9P9q41ji27yrjJYS9wTyo/vGWnsCdnVrgmU778e9cn51x2keIus/Z4441Cds9etJMxsWYnAVZ63DhpqjRBqFQoP9nkCN+PPMR1sLyhbqWg2EHigUVV/xXw1Fjdrhtx8xjkpZ/2lAsSGDepYBZwYMCfdLXVrpG1DqxDLhxEbepGcmV08ykCFwK4pxYOallrVd8Mmcp7eadmslmbQWD7OcIxwqjrHjcM2h6ZEcMn13OUOaK0wVQosOTLTzcIDyJb1ryCRzbT9wMLurn6cayhgREN1K24i89XD3fdcoyRnPJnORDiKIx3Lcs9BZtSRKrkdLv2UN/SuCLyn7llMW6DGs8zWK561mJG7rd8ZtH/Si4vi/7LYlvGCfV0hlWbemybpby5F8iZ1mZi7A0p1RAqyTCnTYvDxOLt8ZEebrYUN2zWRcuRs0V7fdkk/F7Rqob3M5z2i7lnbXxium4zztcQIqlaZQ1ysBQYlFo/NfXIGtgIlJutqCylzn1ZRkGOTBDZMjQKHllzCELO6MPkpnVTw13d+W2z6vVew5cm+PleeVQv0LlmP1vu9/JZn79OLrGLoeubfQ3INXNZolpmR+rFs9KcPHKyLTiD4jsWXdUn6SXT9yMEJiOZuB/BMnrL6oD9xO3Xrs/2y+VfWzpRY3YTFnlNps/RsOTsTbD4RkOnolLgNeQ2IXvjuVJj33UpNodQDsVyoTgF26wvQ3LOIAEurA6JGqBY/xyld1iwy/4n7XPtFSBfAZbrpEg+dmnjOgVCIgQsrcypcSSdqrf2TJ9f9bpuP7g19hr1Vqo2sTM92cSyF2gZKNarwUCH1z8vb31rkdYh9inPXi00Dldnty7FOuSMA85eorgRvmSQIz7x4V8zY4s1sytSy5i+X2vdcJaQocdjOtizVy6FD1e0dTs641Baa1rc/Sgj5rvIBNDepeaumijxtXiE7BEI8B7rbiItZblVyUuwFGqt25vyNPBw7kHeDE8OQnoTeLMUVwXGxyeLAihOJcWLj9mW3I81pQM8jfPQZvKsi7A3ha/nvVzLMG7IpjULAgeagqGum6qIQdvEMm7gzHqOMsf1NrDe65/O7+fPm+xGfp1gJKTgTDA5pl3EaOBYQwPjGmjxe/s603jtT4qUrMHGW8g62bRgqbgGM0fNJnz1WF9XmnlJq9d5BSGDGs94g+3zrkUb7b6+3DIG9b7+6TQhN+V4/KRpkiSKU6kJdOV82ARl8ci5wYy/lCCrUs92xX3Ui/I0W9ja5NZP4J7HpuBY0V7YzZ63niRz2rR4dWDxNvnIWCUHQo1HzpIzKZLfUapmN4tWO3CzUfuC6brBPDEopio0kGHzZxvBLIYokP/kT0vxj+lz8W59s178QDf269yFMrNpHW6Y8Q9fw7junEBWR/j8+XNXHO3++fe//+1+lr14+PBhMsF3794l4xDBETBW9MePH3/55ZflKZndN2/euBTiF34XEo+pYc0XX3wRj7N399WrV8l6l8Wsp5lOsOTalcUH4VKLXExY5AgNbiUJfPfdd8k4ivD777+rsVtiFo+zObGRAZGqF89LCb5///6vv/5Kpqw4kuHTp0/JmLkRkrZCCao67MY2V4Bk/Hv0Dksx//zzT40fxDNSapU3vn058uzhW74b93AiPDg0gU3T10OJjBagsahZUjE9aVw7fnbxflMdq1YjXr586T/CdRECmuxYHGRF8oonovHbjz/+GInTvs+VMOITz1czyjaaiTWL6MaFt3799ddk7haXVDKRqyLEB8Off/75VYIdy/fp06f+g2rdhx1KfjruOg5EMJ2LTI+oUT979sw9G7/wH4zHXO52YtgtovYQJ3B97K2dRESND2OWBy1LgJEs4rfiXdXyrFSugYczLmdwNylP3AQFqU31E/eUX91BE/Zv+ddSp0m8l36pue6NAOq6rhEM2prJ6CHT6jnKnFRdo1uj860F62J24lhDA9dVcyZEc2rLJOtMFsGzSQ+k4ssH9ejRo+DBe/9kZ4vq967G896qW7x0cb9TveUzOpdkVRpb6JIOa9BJnu0j7HX3ZVcNjOUyzqSMqfUc7SqbFmeCxdvkw665TSxDB3YygRXDt2/fJvftW3bJZlWHip88H6gFWcmWlawiK+XcR+LxjWOMzl0ok5vW4YYZHNWLt8q+7tqNjnazueV2WdUHDx7UK4kx8asWa+sVvF7Kxs7A392SNanwH4yXIitZPykN/ZPPyg/bZtultmfF91HJ93pgEOCXV9cTFjkgwM9cApYR6pJmfF91br72+Ju2yPKaKHsWfkz7/kid1vN9bX4iZ67lEkrOGZT+69evz+Ry5tnNGlkn6Bv5pCn2H/cf9MPX11nJrh9XiDbyuoHKZgQFalRtH/nsJZIbLjWop+S5whD/EgLGhtZetj4FszdSpiftdcbPMdLJyujJiXPJuogv4Y2v42dL2hRck/F4313baRAppjbBxAdgGnpJRSMpFLmFNSuCsXgilvfmdnvG3kIjXsA+u/69csnx4g/vZVWePHmyF/lYeNyxE6SZtcLkSx6ks/kzOJS4GYfAhYB8Zf5yoLY3HVCMyDDGcba898dFzr2wCKCi5SbbIH681cRNUAPxus3CUuOL8DO4p/BedquoCLYmgLqumWDQ1kxGD5lWz1HmpOoa54/+GlDcUxTk6D8Y3Ap+ZiUbPLv5swfHGhq4WTWHAzUTsTviDucSPCgPZNJRoIqu9LLaQJgefrKzZamFGxvPHtRsFBkiRr7q8lkk3wDdDM6HoMjLT3tnwRr0JsBrA3UGafNVjEbDW1z4A07p4jK0STBiW6ratHjpIlIFD05l8dg1F9T+PX72MIEVSct3a4pP3pWvZf3UIlttZTB2Rr4nJAuX/2C8LFnJBknNbFpHHGZwVC9Q4Dv8lCK6gwRakm/gUbJsjbKbhjvUQf0yBJtdsvowna5M+iJVAu2YPDxXsfS7Z3qaXMBJPvYOci/rCYu8h4JwOwFjK9BRPRl2e7KlYq73usl01NvKn9VNKLLMYKmSunQsNaJ9nOcP97oci1903jss5dXIJFndstvGdwEUZ6h9xpaBTfF8SbATAp24TjqhUUoMpielSB5OZ7ODkwdKGyPsHx06nPvkD8Z3ybeBk5yqbGpIG9mUS3IuJvkvGQyvCWDN1kyqhmwu5QY53virej1Yj4D23k+dp/XfL6P+pYYr0j5IkwBZvdt65rtX0iU8fsA4/uxsd4P+JWnwN/kkJ496qmp7sdiiPo/qxZcbcw+pbtbOLQMtKucKPoN7KmjIruzBxSTey6DU/OyNAOoa1AgGLQByj59z6jnKXER7h1g8Wpe06lB/nd1mCBq4ieVYoGaF9Raa4yLJU5FUJ9nYSd4/nnQXC6axx4ljN95tsJnHKMk62qDGc10QQvYIbKp6g+UzOpe9GskNZ9Uml1ib+HsanuyL64nXp/+2eHmvsmnxguzpw+ZTijzDbkB2zW3W/g0CL7Ryjt6bN2+S657aFWk/Eu9STl5YzhpINkmYTOryCP3PAmY2rXtlv7ABJocZHNW7vFGXF8Df9+DvlSmf0/+mGF/4X2LtNY//TYP//z8Bi8nwa1aHZ3L7Tg344qf15A47fBZFiVt2sbT5pN6CNeltlMBnHK8TFvn/6ytXJwjoJJLFfiqHvY/2nsg8/eh629bmrD6dkC3GOrv4c/67+eMx7XdVIxYLfEl1qBQW2XruHZaKSH7YZ4nmD2bsNVgq5rW5lyoF6RwjkDumOpbLgafs29MPJF77Eb9N+WaqXr6W7nWe6YlG3WtnnI4ZyLt01aHoelVPymsCwaeu1hE09bvW9GmDTvzcixQ4uV1jXa4aIVizGlT30tQSu2WCMPQbFuIFtPRle/QahwffPK/0keo4Lr/IuRYjS4sUWS/j97Pjeo9AsI4ldMcGHpYxW732Yvyya3INZo9S1fD4DMLepqoK2WHiuWRu757Ce9mhliLSHgHUNSCDQQuA3OPnnHqOMie19x6LR8liXhUBDSxFXhO3lvtD1mL7nr313SUkuatk78GBwtnZ4ioL4+lQTHtx4fIZnUsprfNtO2vQpaieT2fPo7tesD6flzGFPv23RuGN0S60aXEJsXgBH3bNBUD4WZaAZXNvvTfhWoytRcKyTILU7jELmNm0jjjMuPKonpql9mNl/ekRrevLiaM/S4MJ2tgNfiZL/ccff7hP6omS5aTyeSzKKJlIrmlIJjh5BH+Geaz3kg9On9FQAwxIqpUp/PDhdW2ns8gTPygYiHT+p9aukm3HIvamJBMWeZMDgccIGNuCM+zHcjn2VHAgrfY27lynTKVuxbIGU2Mb1rE6Wj/Vbe/gRLUQlkf12jMD2n2b7DVcibiAwOQEko2F6cm1GqK3b6xHETKzh9/KcW1xyD2XQPCpq83HjcPRzWdLBSbnYhp9GQ9LHBYJa3YYXaUH5ZewpHzVu9gtsiXjxGdA8TM2ycSbRZD7yJ+ayadU6SSbRhTGQuUe1ctakfInXEZ5po0WjECSpn4TlIx/vKUsT9UzBXvrPb60coxfO4H1hfGv4x57v+X6T3FtUTmfUiWSFudJM/eUcbgYtHqfUr3rxt7LegUh5VIEUFefJAbNp3Gn6wn1HGUuosD+XObY4LzS1oIipauaCBpYCq9/mqJUmlnp6I1mSQeghvfXnifMKtGByOxsyYWG8cwlNlD8a5fP6FwsqpI02qxBWzBeEmfPXbYX3kBIrVw0yOXCLK61afGCY/ECPhbHL7vmAmj8NBKQKbC0uHom0ZKyJOx/t1L/swBLRftqU6kLthi04itZe2XZC/c5VLpOav6VR/W0iqYml/Wn5XkdK9dLefUnJ8Lff//922+/KR15pZNFrYS4t2R9tTY6688XIb7wv6Rv31JzXp7bpyCdd6b2zOEZHWBTA1zakbbBqY50rVam8MMMjc59i40+LMPmg8kctflGVmXz2XjghEWOA+FuFgGtCljiayRx5sOPlizWcfwORXeb9SlrSTZDKo2ujMOJ9tWxCSEI7Ll3WETV+pal4nI31wYcivzM2rBbJEcSgcBdCfi9SbOuhOnJok46PrEeA//888/33m1w16Z0rFzJqYoaS73jDXaZLZ8FCD7bZU+8VEysWSmSxnR+/fXXZMysj6ElU2scIel/sPRljWXezC6wM5U+qaesLfMIRdOELvfQlEyQUZc04TrjMdsEeONAfx1LG2uOvU7Ot717rIzVt/d4PNxyVM/oRohnVONufD+T8y3XyHqqNI3WKZeJUa/auKfwXuZWH/EvJIC6noE/g0E7w6efZ9HzZF2gzGtE/S8erWUeNwQN3Ks74xB37/Ei4YETYzNNvYFCu9E2b90g0EJAxVwvK9QuezLHw5t5zkiO8TxDr/Nnh1s+o3PZ1Cjfc8ga9CaiqwIjGtvGl7Uu+L0d+8PZtHUF+SER/fGj5V4bx6K1VZRdc7kVR/wsAv7CXORBY3OIpLB3y7hgp2H2Xgo9hN9yFnAn0xopS20bvqefyWHGlUf19oTOCteuMq306yVeOl+kU0ZqJKPsZckq5rHIRmf9scT9pyyv+mb53yd28trfsrb+LN6BxNWOZCxyNzOtM5LX0tLfq5EmbdM68ZMhFlAHBgETFvlkRfD4moDxVFLjdw1qJu+LqjF6D9u4fZHie878mFnXxjmD8SsfWVmfj9xt77AUTQbT8ob1M0fQzzN0KVRSMJc+FxCYkwDTk5b1Lj9vcLRJlk39V6WPHbUsGnkZCWg4548NNp8yDkQ3ny0bmJREHjd5fspmejg1rNlhdPYHLePtod+tkHyh1RAiqf3dAAAgAElEQVTDUdkZ392nhlxv2hhxu/t6lTQmfmR3LXdQErjiHDts5nKZ6iJwKRyrFxGzeOqS+/nOkE/2pEq83qLmGcn1bHyVxNimTsoww+NJ63EMQm/uKWMrxnt5rLp5qiwB1PUwz0kM2mE+XT2InserA2Ve8/GHtZYV83UKQUiprQVBsvf4iQbu1eP5vSh7KdvDjfYz8Kvb0+88JjtbcisI45lLbJT4Iy6f0bkktYtVmySilhEiyx8Wf28lUePO0kqZNkh2RJsWx3Jji8euuXjVc/c8AcvbJ5VLvamZce3eP2x/vtTFU7jlLOBOpnXEYcbwR/WCZqY9E+rS6r3COciu559GN1ORIhibcfKV4UWEmS2RrvbaWs5gqIKKrAHkVrQF1IFBwIRFziVP/CQBo7mWfra0osGxW6OQycJGIuS6RXLjR7L2bxm3lvqDcv/xfq4tRq+xtMaVrQbK1rjgZAcBCCwEWrZupieaFwfDVG321Ybs9u/LQP8vJGB5R/IlU7NNJhZJVKKW4+FNORWINdsjUzbcMt42HmMoK1ip1JKHZCrNd0rJv6QT2JmqJzT8M4GRUhw7NKVpoE6H7mmUDJSc/pzTi2Bf3yriUtCL+Sz1bulB1hJaQiSAJdoxrbOkfDKO5eV6J7O45eO55jc3vhFab+4p4/jn9t5LY/UR7VoCqKvjn2ugcuO7jOIXvRm0uLSj3J1Nz3OVMze+sd5vo8wdLh4Zq+CqaLkalRvfWK7baKCxvJWiaU+qZQanHa7G+WAlOSslGywZ7OVSb5a9l6PCLabpwGaeSI65tywS5qZJ/EsIdLJ8lttZ5MY3sr1N52IcHhuxxKOxBh3ns9yNOHUDv7EltVJxKrWjUuIdS6cTmxYXPpd8bvx47u5uDxaPXXOuOrioQcA4hTF2ZMcktB8CNEp7TIyCT3U7C8g1lbnxjQwvMa0jDjPudlRv0Q+9KuO3336ralOMinhhtEscKPHyRg6zxh/k7h4Biydx79ni4do0aZxQVX3ddaRcSVzG9wq4LCYssis7FwUJaNP83o7AIJdmrxfSoXd/a6z60wa7EpMtNKCRGz94PPLTMja1fOUjkkXtW/XgHJZcH5i22FjB5xjJYcg8CIHOCTA9aVNBGqDKkAaL1uoXZIftfrE2opJLVQLBp64289IYz+g723y8bKAksfhwjFPOsrIFqWHNAiCVfiZPsilf45v5Kkl4MtlkAfs/Y/P27VvfFa6mUbWjsUzBNJs4LIOskPpK5fLixQuVRV2ndnjoZXByZqqkh5M9qSeDPh64FOTxONbdWGz+4cQtbI1z2G7VI9mxqqYsHGaLk+tRyY1v59mVewrvpb3iiHk5AdTVVUGugcqN7zJKXnRl0JLSDhFhNj3PVc7c+PZKv4Ey14NjxzhczFxoufHtQG6ggfbC1otpPM5hPNVWT87iKbOz5QzSeu36jFQ8m0ugq+WzXKXKjW+Hc4/OhVUbe423iRlxS2pNodknEIPCBtre/xJMIH/wsyubFsgW/My1YLnxg+wiPwMd2IxpWYrafDAZyK65JCIinCRgWdJSFrWtn6WhSQyjtCeZnHy8njk6KZgez5UtN75dQkuNlzWtIw4z7nlUT1qiHQBla9eueZ3EbHmc12i+/R08nVAaXYyuZpuWDTQLcK0hXULechoq67z+hEW+pOJmyLS3VYFg+cEo3smayspFg7x63ZxlBNl5j9ZV77AoRvDBjT1t6VDyPVEJvzGByKTuxqVuULR6dnst/LTTE+231sEV/7y94OjIQdYQd82TkBEJBMO5zSLU88dtZpcMtMhT9ZtdSQmXCFgzI6gz0bReZXn8Kt+CRbZknOSEotvDP65ogUska0LnEjFeaNU5SUxJnZ9NSKlevXqls3nqOnXmWZsG+q8II8OW0YJXBhx+Y1eQzmYRqiqeZaXQ0nltSt4gMDkkTp4ZbiBkh1lkKdVU7ikjGcsotEi9BxkZxSuSNYn0T8CoD4EW1StXkJFRvPPyZGU0lUE7z7aHFIz1G6hfPcmDjIziGeXJSg1ljlM9P2mKp3/Lu2jgzarVOInTfNDonhqFT+DGiYh9lcOt+GaeSBlzb2E8c4l1GL+35TM6l7JKwqpNWZ61U1OXJA987VzW6d9pE0hvNm1N2w/B4i002DXnawXXNQgE24T2srBsi9171hJuNLZGaS051ovT8ywA07pX730OM257VE/VoNN6evnxXn3cO9zoYGoMga/qFQd+eLNLcUmUoHHTpMXFVkM8pWl5475lF44Tb8Iiu7JzUZaA8aVB2kTVZlUg+Hxf1tjuMBn5/e0D3Kr9u2VO0nmP1lXvIJWQn8hoXfscwBzWah6EAAQcgT5bd+fG3NEzXmiQoOFusOVaPaaOHBhTINptCGiJK9CEzaL11jAt8uisjg7PbBanTaBFyDaS+LnczJqpaJZ3b1kG7T6l3q5Hr7VghK91l6r7IZhN9KbAcXkCl4J9pu8na9yuUXXya1kp7LNfWEgmF0QtJ2D9SpnkGvfUXkXjvdwjQ3iHBFDXpVIwaB0qZ0GRptJzlLmg5lQdPxeUs6uk0MCuquO8MHojj3G/inEryHmR2qRgLI4RTg2Zi2/mKSgkxrMgzEuS6nD5jM6loCb06Z0b3f9/soKSJl121ej+PSmJ/3iwqDTuS/o6tGk+5/U1Fk9MgjW1NSUX0qdNc+Jx0TMBy/6QBvInXyK5yNCJtHEgPc8CZjatIw4z7nxUT61IfupgmBVvWre5S599m6qMFES63c+0Qa8bN27vuFA5LY5F4/Yv1cuERY5oI7fOEzAehzO60c/II4eI35zVZnX0/UyC9meVtaWdCkLVbaAWgX1Elvgt43TVOywFD16pG6Fxec1GZOMWBCBwhsCFI8AzYg/0rPpQ+SOC7unnn3827twaqKSIaiFgHDEmfViWvArGMcpjH1cUlM0lhTVzKKpeWI7HWCYOVYU8mXhgsYPUkgdsgvjtfwafOzPOZw/LaTm9qcSZTRwmXPBBfQLRb8Kanx5zKVje969DgPVco8aPEg/dL0y+Zyii9rin9uAYrb1xLLqXiyX8Qu+lRTzi9EAAdV1qAYPWgzbWk2EqPUeZiyhSh4tHRcrVIBE0sAHkllkY53FyfWiG21Kwenmxs+UMW4znGXo9PCsb3ufyGZ1LKfUwWvVS2ZGOhYBl+UbnH16+fGlJrVQc5ehWXo69Xa6UJGfS6damxQuFxbOvbrPOFdcl7kYIGA+/OUsYSarBLaO0DSTZy6L/WcC0pnXEYcbNj+qpFb148WKvLd043KKL7Ysf34fUXp7Rc+yqloNNWhG2xv2XkRQO37LsDbIPAiYs8mHyPGghYOytGqwKBPtpjMu9ljJa4uj1PxGfiGYL+jpQbX9NJ3MSC67NOF31DouElk2Witmh5JuECYQABA4Q6LOB32Z6ou/mBe9zUl+mUw14cg/o6g0e0Wv5/DMSkRLJvRi52/6WXv1lyVRTNpXRErNGHKxZDarrNC3nsi70LawFPhAy+gmZ4D1H33333QEI9kcsZo09GXaeVWMGunHMpaDdkEE6mzIH45/NOIcDLVrX+UKd8d2lhxHd+0HcU5v1i/dyEwuBfRJAXV29YNAcivtdzKbnKPN5He7Tp3G+XG1SQAPbcG6Ti92nFHw0vo14NXJhZ8sZqhjPM/Quf7bz5TM6lyIa0mcjvc0a9LE6Mna1OryknZzGN6Ydk8R/Si99k9tZy0+//fabjjf4t0a57tymxTFObvHYNRdXD+7eicDo225dXfQ5wHDiLRdzmtYRhxn3P6pXdc0+0Pt+fhp1sR+BkeQAga5q2e6mvHY/aDJ3zZaNb0ebsMgHtJRH7ATkgDCO8IzzN3vWfsxgb7dGz0+ePPEjNLiWT0TOEe3nU4Ndhu/6V9sudYZQO7P5OlCyCrrqHSSt3cnF5tpk5RIBAuMS6M00jUtyLbl6xuCAhDpQ9aTGU0/rBAkZnYBx44XGV/W+RHSY4TL2Sz5edTwczx1rFudT6q7lhIxx9lRKpOLpxJfq+z9g4x+n1DC+tj3xs9urC2YTe2QahwdH7CLv4okIZrHz6jKq+iuCgmxK27nWJRtm3BBtFnmqQNxT6+rGe7lmQki3BFBXv2owaD6NO11PqOco80kFxqdxEiAaeBJgP4/bfUqWyWk/5YpIws6WCJzkLYxnElG3EYZYPqNzOa8/NNLzDIunYHfbag/YN998o5fPqi0UF2MzQS2gaya1eavzwCFsWpzhtBbPrt6drzjE65e7EFgI9L/GbaypUQYYE5rWEYcZ/zSq3bjRtCatrYr2L2WNW1Jf8uRKvB+Z60EJ2H2ItQuow9n2vR3Xbhq2WAPtAEt+gWTCItfWItIXAe2ztxwv16pAvc/KBZ9cP/b++/O1KUPx5s2b8+nMmUI/vcPC376ONcokZ069otQQOEmA6clJgHuPa9Qa7CNXL6AQgO8RmyHcuPFCM6MOaUgqyxktHUfUmyMvkZ/G1QC78auJow8dR/+qnu8Fqj1tlEr42e0pIUuYe2QuDNew5Ni+B8ss0uI/OVP2YIi1mdToWje6IdqslLKBuKfWPPFerpkQ0i0B1NWvGgyaT+NO1xPqOcp8RoF7Wzw6U5arnkUDryJfNl/7RFWOSr3leXR/IDtbTuoPxvMkwKseH2j5jM7lpJKMbqVPFr/bx/UGN+OrRVUEeWL1p1ezaYKjB+09dbfFLy7YQDYtXvY5LZ5lvWPhNvrSZ7z2udsJAcuS6xlRb7PwNNAsYELTOtww4/5f1ZPVGH3VPNfw9bnlLrcUxE8S6KeiNV9KSrtEMH4kwZjagWgWASwneycs8gHaPJJLQCf+jSoql3pu4sb4wd7u2nsujVIRLYtAP73DIrbdYA40ycmqESJDAAK92aV71Ii2CGihIrCxMqQaJLAodY8qPlaK4AvJkUT6fJ+Z0VxoylZvPByBZhQvkgK3LAQsxzU1bxrd1tVeCLGgPhNH3zxfZq9yutrfXXcsR4tKKGWtQxxLn6fKEpAbYbGW0hD7CrQvg/oyi2uuqr/C2MuMvugwuiHy1YbrZgTwXjZDTUbnCaCu5xmSQv8E0PP+66grCXFrdFUdCHMtAXtzCJbOrxX7WO7BIkIkEctGhcjj529ZBLB4DM5L4qdg1xb/Ka4vJMDy2YXw22dNC23P3JijDt0ZY7po8lXqqS+//FIr4PqC3Pv379Wc3d1pL7BpN6h6+2CMXXM3qO4Li2AZS18o3nBZM8boucqGG2ZMcVRvtj4Mm9uzjSgoWz8vEbEPKC/vwCwCWPapTFjkgqpLUhECxq1m2hYZSeTwLX0Q2dd/7Tnrx84cLlS9B7v1CnVVa3Kf2augzzMDdvmJCQEI7BFgerJH5nC4to9rWBusSSvEPkY9nDUPdk7ArgOWmVH7wtoHA/oWenvxsGZtmFsq9/bvlexf2fSld02I/v7776wB/zEVsli20U9MHSPT51M6M6mzdtINacix85OWA37qxY4lboRm0TrJ0P+Z4bgxuc3LTY3Vetdo7d1TeC/vqku3LBfqOla1tjdoY/HZkxY93yNzYXi3ytzV4tGFFXT7rLvVwK7I212jlulhV0VbC2Mvgh3LOpciIRYB/M0MRTJNJoLxTCLqKgLLZ5Wqo9vOJe77qkSDZC0E5Lw97LTXCrhcxN98840WDWWEdWzvzZs38jlb8r1ZHGzaJRVa1uJlLaLZF8ovIUOmnRMw6k8nC0OWkf+1wJkFlOVf1rQON8yY4qhe/626rE4bbW7ZTEmtMYGuDqBaNtItfC5XTosAwabnzZqdsMibHAgsTsC4qvru3buyw5elIMEJQKMwxSGQ4BkCXfUOKoh9+UeR+9/meKZqeBYCMxOwDMBm5pNbdvlzdUZlvSCtjhtDmgvzfvHtPW+f65d2qewlLVjLWLOCMCNJWT6h1tugN1Icbp0nYPHAHF71Py8eKRQnYDmqV9tfYell0LriVU+CoxAwNkC8l6NU6L3lRF3vXb+UbiGAnqMJRgLMo42giDYJgc6dkGVrweJXWXK83PlpEcCymacgQIxnQZgNkmL5rAHk3rKw2I3eZJ5Hnh9++OF8YZdje8+fP9fX9j777DNtzddrBPUa+hpb5s5LWzYFbFpZnlelZllrcLKx2cOh4OIAAePAdb3R6EBekUeM6RuljWRU9Vbn4lUt+yiJjzXM4KjeKHqFnBD4PwT6mW3qtSXG/lUFuPzcrMXrmnxzwIRF/j/Kx4+aBPQ+BuNmL8vetSxJpdj+plg1lidPnmSlQOQeCPTTOyw07E6HyzuIHqoPGSAAAQgkCeitgXqJ4GY0HbmfYVlis+wEOgL+cM4Fbl70NmZYhLRLZR9jbBafwJ4JWPYP3eCrenHPg70t9FyVRWRT12axbMZ5dBGRSKQqAe0/sLgZHz9+XFUMSy+D1lWtAhLvmQDey55rB9kCAqhrAISftySAnt+yWmsUimlmDaqkOS4B+6KkpqhDf8aHnS0ntRTjeRJgy8dZPmtJm7wgYCGgqUrwvnjLU/E4Wix4/fr106dPZZ91qOnRo0c6uadPz8WfGvEuNm3EWtuU2bLWsDxoH6BuZkQgBIyr5/EV6vMYjW/W6FzhmQWc14TaKYw1zJjiqJ6qpHatB+m/evVKY8Hlr/1RB8thpEDgNj9rW/k2pegkl35q2di5LtwuF7tIJzphkTtR+0nEML4DtfhRPbkzfMJGMfxHuO6BwOVmNoBg2Va7PNKb5EFB+AkBCJwh0G0DH256osUGvTVwry60aYDuew/OJOE60GKfqvTZMO0+2Ut2yfQJTeo9nDWLNEmpseWUDq+yizC82S3jKqZepnuzgk9bHIuvQxagqrffuLfjBkf1LPZ2WlWk4HECxnmHpUXHMwru4r0MgPDTQgB1tVAizugE0PPRa7CN/N36NNoUn1wgEBCwOyH1oH2tM8ilh592d7GkvdxQFNnMUxb75UzKFufGqbF8duPKjRet20Z6p1WbeBXE76pt1nOiyrep5QM5i3Q6Rcf2tEP7Nl/bw6bF9Wqsu/aRZLcGbSzgM0trtLe1F4aMPaAOXfdcWbTHnmvHyTbQMOOfTmguChLQGqRzebB/qCBYknIE+vFSOVV3skUu+hE7ImRyODJhkSO4uFWcgNwHGu1Z9FAvm9eZ8FIC/PTTT35S3333nf9z3Gu9LFBtVn9CqsmA/68Cl3IlaQ9U/K7MbNZrJrNWxQaqEUSFAAQgUIqARgjv3r2Lp6YIWoRo/7KYuFTcbUbA8i0yJ0xXYwYnVZbTU2O5qkc1nFRctCRgVOPbV31WW2hZQe3zshzVw/Xavl7q5Zgc7Shr42b0w0JatE4TWO3/OJxFswfV3d/J49GMW42MbuaewntZQ0lIsxIB1LU42JsZtOJ8LkkQPT+GfTZl7tMRdKzu7vHUbBrYW61ltQi3oNxbKSzyZAmfhcWSe404jSe5QzCpwXmsNDUWSjqUJlk+o3MZS3UnkXbZ2GbxuJ4Bot5BzVx/SkSHVeRAlmU4k+CFz2LTjPCHsHgS0lgcRWPXnJ0VMTcJ6K2mli3HelaaWW+p3Thc7/wdrNPOAoYwrb7+jzLMmOWontEG+VV45tr3dxi/K3omO56dkEA/27bs735QNenwT//nf5JsJyzyhE3s2iLLaxC8JXpTHh0LL3VUT9v6/YGyPBdD7DlbY9FXOLS7V14etVP1xX53vI58y5CkBWtZ6ixridOhZdWQFwQgMBYB9W7qmo1GVaOIcfvxseqlQ2mzRj5djRmOwcwq77EseKo9AYut41xW+3q5MEfLEr46vgslJOuCBOSasKRW+12baJ2lFogTJzCDewrvZVwHuNsVAdT1THXMYNDO8OnnWfQ8WRco8w0cQcla7jkCGthb7WQtSg7thLS42lzt3GMzjytOkQuMZxGM9RKRdZ15+YzOpZ5qkXJZAm220TuZ5d3Vnwz4999//+zZMxfe/8XkNi1eQYNavKyRWNYANY6Lu9MS0PKZthMniy/NrHRUz3g89fHjx0khr40wySxgUNMa6MYQw4xZjuoFdVP1Z2Bu6ESr0p428X7ObQ/tmtzUnyTbCYu8CYrAegSMq6p6IZAGTEXO1MlD4RfnxYsX/s/+rzXkEg15W+7XPHPhJy1YboJn4mdVR1eSnyk1z0IAAhAoS0Czy2+++cZuUXX2Xg449YxlxSC1IQjY9WSI4iSFzFreSKZGhE4IWL6qxyuxOqmsBmJowmuxbBzVa1AXbbKwrCBqAa+IGyRSIvkWIneXW6No3R9//JEsCxEKEpjKPYX3sqDmkFRtAqjrAcJTGbQDfDp8BD3fqxSU2ZFhCcahaHmBBrakXS8vi7eqXu4nU7b4VU5m0fjxxtascXaNYY6e3bTLZ3Quo6vunPJLb/UmeovftRQfrZg/f/5cb8nXdrghvrA3rU2L1/joFi9rJMaoI64M3LUQkHfIstCmCU4lw2i08/1/7Ofe7XF007puC/0PM/6xFvqWIS1bTrBdjLd931KjKJQjcL89H8njtRMW2VU3F20I6MUVxl1fluF1UmZN+P2eS6+FKPWxvmTWJyPojfuaOXz22Wc6wyAUWVPczaxV9uVv8y6BuQTO10hujsSHAAQgcDMCcijoREquOZX/69WrVzdDQXEsBHJVxZJm4zhZrpsblLcx3iGy8ycmewLP4Gfzv3m+x2GGcOOKzigT2Bmq7GQZLTVe+5N6Hz9+tJTC6LSxJEWcGxCY0z2F9/IGqjtPEVBXe13PadDsfHqOiZ4HtYMyB0D42ZgAGtgY+IHstBxsf2poJyQ7W+wVTcyxCEy4fEbnMpaKIu2agJpt+7fGqxOXP1n7yvRawLVI/YRMaNPi8G9j8YYeRsbriLt9Enjw4IFlGV3fw6gkv2WhX5vzJWclAUg2QuA2pnWzjJ0PM/iq3matnQoMXqrE275P0eThHQJZ3sOdNC4IlthZmy8biyjxtNXm5cuXBfOdsMgF6c2clDwUlj1qOp92XmOD8379v7hCZwv16qNAbKO2aLivOYn+Xf5kkXQRvJJfSJW+McHeonXVO2Qt/3QleW/VijwQgMCcBOQoWW9GVy9mcW+pN9ewFg/XbJoz29merJHGbMowbnktq1b42cat31zJLZNiy5pTbr7Ev4SARj7JfDVtrPSmT5e1RevWbgT3+FgXTMNP1hfuKbyXJ1WIx1sSQF3jtDFocT6j3EXPVVMoc0RdGftF4JS6hQaWIkk6VxGQoZhtM08SNcYzieiSCFMtn9G5XKJjZFqJgF41q/VrLX83XtDUoRR5fbWjW684qVS0M8lOZdPioO5n8bLWshl1xNWDu0YC+pSovngRj6zleB1gDrbLxh8x3rUssUlCY2oXRrtTe7yfad1TjJ6HGRzV26u14+HB1skaFu24cDwJgdIEsqZPP/300w1edj5hkUtrDemlCailaMyXVDYNnfVKgJPNKjjzpm9hp+W7KIYKq0N0lmG9L6B8PY8fP9aOXk4s+FgaXCcVuIEMZAEBCEBgUAKb58Z/+OGHZ8+eqTsLppybZdQ6h3wum7cIvCuBLHf/DSAw0rhBJQZFMH7M6h6jeu18iujwbM050AT30zL103TPxediaALyGSblX7/FIPlIboSbaV3EzuSSIb5PAPfUQgPvpa8VXHdOAHXdqyAM2h6ZEcMn13OUeUSlvZPMaOCdanNdlqEnVlnC32Mzz7oGCbkZgXmWz+hcbqa6FGchoGmL9rnpnbPBRrXafNQhfvnllz///LMEqJ1XVvrz2LQ4lrtavKyRWBwRdyFgJCArp5XT5FKXRv7aemRM0xhN25OS7+TVC1hrv5HTKO0M0e5qWiN11+0w4x8Roe90S1bg7//9M279OVx839zwaufDGHlwFAITbiCbsMijaOPN5DR+3e6k/0Kv5/Fnhhqs93nCXH23xlJ67UdyLrGogQ466iWyeiuSOn+NO5eDDTfTEIoDAQhAAAJ3JSDn1Pr7rlo8WJxllo3sIqNpaXHn2l2B36Zc/qDuNoWiIFMR0Og9WV59zCoZhwj3IKAXOvou1r1CcVRvj8xw4Xq3cVJmvYUnGedkBIvPAa07CXnox3FPBdWH9zIAws+eCaCuQe1g0AIg9/g5p56jzPfQ3nFLgQYOWnc9fzuuLFJ2tpTlSWqXE5hk+YzO5XJNQ4CqBLQn7c2bN7/99lsDZ29QEG050x65IPDCn5PYtDhhLF6cD3chcICA5bN1J/cbb0pl8UrVyHdTmMkDZzatfQ4zZjmq17Lh+ftI2ELUkjx5XUJgHj+mwzthkV3ZuWhJwPh1O+1m0xbGw4IFo3MdbzucVKUHddhe7gl9E8+yYU4yyJujwwxioo8a3+ODG5XANkg2a/kH09qgRsgCAhDon4COWqnzCraq6/y5jq+4l/x98cUXxtN68nPpvHr/pUbCUgSyet5SmV6YzmzlvRB1s6wtnwzllVjNquPyjIwTQNc/Xi4wApwhYByx1K5urV1ZSnGbo3pMwy3V7eLgnnIo/Au8lz4NrjsngLq6CsKgORT3u5hNz1Hm++nwWCVCA8eqr2mlZd43bdXfr+CTLJ/RudxPdSnRHgGtd+vUnFb6tGmt5f7qp0+fGn3Re5IXCZ/EpsVZzWDxstayGbbFFYa7dgLacRTsB14/q0X5ssZQO3WDbU7rTLUtma28ayxlQ2YwrRZivQ0zOKpnqbWMOMGKvo4WZDxMVAgMSEBbhweU+pTIExb5FC8ePkpAR/yN7xA6/MIJDc787bDS7dr73nJh6Ljdl19+mRzKL8kKl168JG9Ob6XILTXxIQABCEBgWgJ60ZTfNYuDDqXoXTCBx0qH2I2DBK03nDnSP21FDFpwPPiDVhxiOwKWr+rdxs8WdyzwkUxpheWoHkc3XfMZ/cIy629wQM6iddo4InfN6MCRP5cA7qk9Yngv98gQ3iEB1HWpFAxah8pZUKSp9BxlLqg5JHWAABp4ABqPXEIg7oC6RCQyhcAxAk3zn08AACAASURBVDMsn9G5HNMNnhqagKYwL1++1NY17fXSwZIGHmDh0rf1gg3e7RnOYNPiVLF4cT7chcBJAjKtySXU58+fn8zFfzx5OFDyqOH7j3BdnACmNUDazzCDo3pB1Zz9GewravnWh7Oi8zwE6hOYcLfZhEWur0cT5WB8B+rho3rBg5bvUDejL1+MjiUYRZK/ZjmkpzciNJOQjJIEsg4MZL1MKJk1ESAAAQjcg4A6OC0VyH2wLo6OplsmmxqL6rTe+nFCIHADAlkjjRuUd4YiBGeVN4ucXFfYfKrDQBQ4WSmWQ1NtVu6TohLhPAHLF4ON7yk4I8zNtC75vga2bFq0BfdUktLM3sskHCL0RmBydcWg9aaQleSZQc9R5krKQ7JGAmigEVTn0ViU3KwgdrZsYiGwTwI3Wz6jc+lTzZCqJQHt9dLBEn3i6e+//9bua315qepiUG+r5zezaXHNmcriZS0FMkCNaw53cwlowSu+oUhvDNemo9xkN+PLer9+/Xrz1hKo1SjLAlwkBW7FCUxlWuMoNu9ePszgqN5mvRwPDAxK1VHjcSl5EgLlCGSNKctle2VKExb5Stxz562vw8UHzQseDZ2PfZM6OKpnXMRtUCdv3rzRx/QsW3U1lNeWPhWfQ3oN6iU3C7b95RIjPgQgAAGfgPrleP9u2dSuBDVFVcfqp8z1XQncoOfNWoS4QXnvqorHyiUPsuXBSb6ql9UWLNyGi6MjRprnJsXmqF4S0RARNOCxbAdssH8icOxv0ruT1uHh3KxiPxD3lE9j73pa7+UeEMJ7JjCzumLQetbMsrLdXs9R5rIKQ2q5BNDAXGL3iD+0E5J53z2UkFIEBG62fEbnEtQvPyGgt7rru0B6m62O7eml7T/88INafdk92Fp9ePbsWSeob2bT4lRns3hDDyPjVcnd/gnoheA///xzXAllf5LvfEyWVEv8+lppJJpk0Orb5gvKI09xy05gNtNqJ7MZ85JhBkf1NuvieGCwos/JgeMoeXIQAvHuPCjEPXabTVjkoB752ZKAxsSW7IJDd5ZH9GIMfzOc3k/fyZhYr0oyfmJbvhg5UJ48eWIpL3HaE8ha/vG1sb2o5AgBCECgNwJadZA/JS6VPAjff/99PM5yVx2r8QyMJTXidEuAnrfbqkEwCwHjezo6mbNYShSPk9Vg40nd8q7xOLo2It+y+LMV6t27d8kia/pfu/lr80dSDEUY6Khe0g2b5eG0wLlZHNxT9gqd0Htph0PM3gjMqa4YtN70sLY8N9ZzlLm28pB+nAAaGOdz47tD+3Cy5n3JWeSNa5miDUTgZstndC4D6R6iXkJAW691pk6L5svJPX1wbzm5Z3nrfVxg7bKLvzM3/nipuzezaXEsE1q8rGEku+bi+sPdAwRkQmU2IwZTWqc1rzOn9WSc9TWOuGw6U6OtTfE43D1MYELTepjV+sFmwwyO6q3hHw/R9ke/y4zYuON58CQEOiOQ9Up7v4F0Vo4McSYscgYdopYmYFxV1c623HFzcLrPmFHp8oXpyckS/yK2e0ACa7hfe6+ey46LAwSyln8OpM8jEIAABO5KQG+3Mr7JT24X40sE4y+yuivJ2cp1g543a8KIy+VmGq6lgmSJsibjydSujRBvsFlt4dqCVMo9eBXaZi7GHnDzWQK7ImCp7k4+qdfgxGDLqsnaKNBSsB7ywj2VVQtGp+JtvJdZcIjcG4EJ1RWD1psSNpDnrnqOMjdQHrKIEEADI3BGvJXleBnaCZnlTMvCMmK9I/MNCNxs+YzO5QY6SREaE9BhDzUcndzTJm2dMNcr/168eBFfbYlI2MDnHMldt25m0+KFndPiHVbOOEzuQsBOIPmtKb1LV1OG3F3HiwD6TEh8uqEmoI+jck7PXl+5Mec0rbmU7PHrDTM4qmevhXTMYGMBW0bSyIgxPoEs16S+fzV+if9rwiLfoNbGLYKOoul7dxb5g6N38UfktvD7LGl1D58j0PfxjKXQYnPyW0NxAtxtQCA+H2sgAFlAAAIQGI6AfFU6rJLVKatDtzh5NQ7Xub7hgCBwFoGsnrfPdyRnSZU1L8siSeRLCFi+qncnPxsnZOJq5k9X92IO9HGzvSIQLgJa/7N4C42OkTNI76d1yU2WljHkGaTjPot7KrfupvJe5sIhfm8EZlNXDFpvGthGnlvqOcrcRnnIZY8AGrhHZtzweZyQWR5Uy/R83EpH8tEJ3G/5jM5ldJ1E/ssJaOKjdvTq1St5mLW8bnxliS+23KdXbTy7n03zwa6vp7V4WWv3a26EQOA8AR3lSg7yFUGzBp27s2cnw6uU4weetayvlJNnBe2ZEjMgMK1pDThU+ll2mMFRvZLVFOwryvJ6lJSDtCDQkECWnmc5PRsWIi+rCYucB4jYpQl89913liSNh9yWpILIB3wWFpGy4uj8gN6ubXmEc3oWSj3EybKWyZlhDyVCBghAAAJVCcgpL2OY+04pOQiCbn1PSH239v3793t3Zwv/zPuTG/Eexb9Bz5s8VODXFMsbPo0bXPNVvaAS9XaVIGSenyq7xRpwVO8eKmE5IKcxUoPFPIskY2ld0g2bNXK4h75ZSoF7ykJpHWcS7+W64ITYCXgzsM+unYLNo64YNLt+3i/mzfQcZb6fio5VIjRwrPoySpu1KDn0q6Oy5n3JWaQRL9EgUJzA/ZbP6FyKKwkJTk5Ay+s6dKeOTB/Zy0Kh1fOs+EUi38+mxbHMbPGyRmJZA9Q4c+5CYCGg3UH+ViJtuJX92YSjZVmdu5MtTR7Y0yE9NWrptp/yOs3vv//+48eP2su0vkVIEQIzm9YiALMSOT/M4KheFvBE5GBFn31jCV7cvgWBrM3Elr1W/VOZsMj9V8q9JZTKWSZvmrPZ998Hw+XLj+ppoG/0gGhj3FWvNbq3mtUonUVvXb4s/zgUXEAAAtMS0BeWjvmq9LYkY1cu/5p8Z9MSvn3Bs3aN9Dk1yxoPZI00bl/7oxdQpsmik1lK3jmTpAJbgHRexsPiBf7VvXSyPkK7lwjhlxOwHNONv5izSBG0ZGhJZyxvf3Jpn897risd99SaiTFkBu+lEcX/Y+/+z7PG1XWPH9a1CxhSAlABUAKhgiQlTKiAUAJJBUAJQAWEEggVrFAC0AHnXuN9eWtJtvz4h2RJ/vLHjOPXlqWPZFmWLJvNyhc4SHGlQiu/KCaNYUvlnMKctKgQ+KQAJXCSqNINZvW6TPbhlIygK4I9erNY7MGyJQLrBRobPuPisr5IEEIVAvmHpDXOro/saajx7OzMSKQeVGPPsDFAy2aN1WnxJB+8xpvVjJw1Sh5n51cEOoFXr171FKoY9cCtKr1IDalPVWk8Ti9c0wisqlOdv3oUWZWk/qt9NTdMNxeqwfSIb+TGQaP5GvjTxv2hWdhc4OBVa+dZVzODqXqbnQXKeG/8u6VHiDZjIqAWBexF3TtH6sU4YJLrzaw2Ym58/t6bgDeWdjXX3BazmuDLJgaMhT93vb6ZYHzwTu/2+Pjx49zw2X4vAZWrsdexhFFq5gIRJo01CCCAQAYBdY1ZunrVADA2KjLEmUNsLjDri0Nldve7bdRJn1kPmkyGxgb7Cljm6iiGswr5vimaPPpkpV3mSTqZrk02sEzVs3fLbBIlAkknUEh2G6Oxb+fJ3FyYvKrWlZy5yV+wPd1TC9DcXYw3GpX2XropZbkBgeaLKxVaA6V0fRLaKOcU5vUlgRDWCFAC1+gVvu+sQcm6XtoSytu7UGaxhAdiDQJlCpQ2fMbFpcxyQqy2FdAzaZrp0U1IU5nfNvDJ0NTnqQjYHy0zdlVNHjfPBqXVafFUU+Px1Fy8hPBrUgHVhH3zXk9vdnVdV0NqXF6fyogcXUNmb9680dO8L1++1N2Q/qtZf5qhp7l8kb009q26V1P7eIojorT+J6rWGpsZTNVbX/L/N4RwRL+lR4g2YyKgFgXiV243xc08anbAJLv5yHJ+AeOo6ufPny0vDPA6GoyBp0u1cZ6eIqAGPU+SpcuIFCHba8v+/jBFNAgTgQYEmmlENZAXxSbBOOSg1oI68YtNBRFbKWB/8GLy8f2VMVm2u72us6d0WUzYK7NAvGe/i0xjma5R6jjykZvHYRdraGW/0Qj3ZU1RApbTP8NjkU2Wung1MjlhuKhykicydE+tdDZ2MFbae7kSh91LE2i+uFKhlVbkdolPG+WcwrxL4eGgvQAlsKdobyF+u+SmV7dOtY9N27tQ7H2zLhHLCJQvUNTwGReX8gsMMVwv8Pbt2y4QjUV6z6etD9wYwvn5ua5rli5QYxVhPG6GzYwRLuGRAGo8lQd7S8zeQM1QzDhEAwKaa9enQsvuTY2m0ulDeZqwF/nCXr+vZUHl/MuXL5pCprrXsj3brBGgaq2xmcFUvTVl/r/29ZpBlqbef+3PHwhUK2BvU+oezDKPqHyJAya5/ExpO4ZqLhsbx5PdHGoWu4+g6Wqlj1bvqKf3HFiezFMMJbBvVHdUqvfQs2rLepNJzBHIIFDmpJoMCecQdgF1qPVdEvG99MortQfi2/BrpQL2jrkyH7ywD0LY2xiVZuXRom35ql6GuTo52d0RkcHjHvbSryuUJe2NlYfBMnCElRoLtCQzwws43X6SsShVd+mJX+v1FtWxlB5zPd1T6/O94d7L9TiEUJpA28WVCq208rZXfBoo5xTmvQoPx+0EKIFtl4T47ZKbduMAvbtLacv2m9lmHuYpLQuIz+4C5QyfcXHZvTAQgTwC7jNgmjCW56DhUXRPpLGnyUe4q7v8lVOnhebuGmq8TmNWS8wFZBmBNQI6Ad3nLgZvalSZaDPdGb17985eUN1Y6TW72lchaLCPZ3pdmXTLVK2yrbGZwVS9zU4Kr2U52c7b7MAEhMDeArMekHIbAXtHfPnxD5jk5VjsuZGA+66LSJCTU/W8DYyvVo0cceVPxnTpKMbpByvjw+7bCsy6l2tjLve2gISGQC9gHznud2HhgAJXV1fGitc+oeuAjFUn2VgAlEa3A6ucJNvvFu0pLSd1xCQiYCmQjX1VTxrxnkP76RCBrfEny4wppSt1JaBRJQ3kP3jwQCNV3KekK0iFnPt3d3eWNM7qDLQEmHqbeDUSr4JSx63A8Ome2iRTjIxe52R4aG+D3XsvwxiypgGBhourMWnKRPrbGyjJ8SQYC4NX64Zhehtkq5aN8acwh1nGmk0EKIGbMBYbSPx2yY126v4H91iJlmfdzNplEsWWYBFIJFDI8BkXl0T5S7AlC+jKsmMHuzr59aGnyXeWGUclynEupE6Lg1DjdT6zGpM7nizx3OTX6gTc705phP3x48djSVA9eXl5qVHRP3/+aHqzdnz9+rXKrYaQ3MpTy1qj9eoUUo+ittT2GlzTvgphLHDWby5A1eqR1tLM+B8v3vy5TCB8B3B7jxAtk2GvIwjocqvLsPG+RddpPedUO8sBk1x7ljUQf504avJO9o9rg/ibKvYaVR3Mgvfv30+mqNtRr/eI3DYMBl7ISmVH//Sh7lt0i1JIxPJEQ7lmKbddZFQYGrhA5IHlKAcUsHxe5oAsJDkUUN+ZKt7JAqNrkzrxr6+vwxBYU7XArCupuvuL6jlVfCaLbp87vJitp2hjwXJTMOu5oipY3BGOMMKHnaVv6VzSlS519aUv0HY1kq6YurYe7T4uLJCJ1liye9ZI9rJ4WqKhrv7UpW5Z5CN7xa+qOo8i+x7tJ7qntsrxJnsvt8IhnNIEWi2uVGillbR941N1Oacw71t4ODolsO0ycLROSJ5sabs8kzq7wO7DZ1xc7JnFlo0JqPf1/Px8r0TpmSU9Jhd/ia1liGqv+I8dd/c6bSxi3XpqvN6Hp+Z6ChZyCrjfnbKPsKsfSf92rLFzEtV4LKrWwVyropnBV/UG8272Sm/mg/ZntHs2IjvULGB/h2I/ZaXm5P4n7gdMcu1Z1kD89dYKSyrCS1K/lz6C7D6qpflv+z5qFolqH+duwf5OCG/H3f/UzY8i3/3T4567xyd/BAa/oj4YDc3lHlzPSgQQkMBhn9cn9+cK6MqurnnLXjc3N8ZvyFhCY5tyBOz3KaVdee0jYfbWRTn5QkwiAsa6SGMDkUBq/Ck+NOLeuNWYusVxtkyaSj13S2XSrZFOTk4WJ4cd4wKu89iW8TNlbK9Z60sodbMibNw4zsvghctI95SrsXK5vd7LlSDsXrJAk8WVCq3kIrdL3Oot5xTmXQoMB+0FKIE9RZML9k7RZjoh7T3GzTzM02TRJVErBXYfPuPisjIH2b1eAUvva9LUadpJfEyhxicxdq/T4llGjef62JuU9maqGz7LCHgC3nen+OiU51Pvn1Stg3lXRTODqXqDeTdvpd665M5C7nbO8BjBvFiyNQIpBeyT6XevGbdiOGCSt6IjnMUCxhf565KkC9PgUbwWm71ffjC0lSvv7++N3f363ER7D+au1Ktod3sxM5aHitJOVBHYUCD+oO2GByKoBgT0tTFj3RsflmiA4phJMOa+cEqrWOy3ivY0HrMMVJdqy8hTk1NK4okq7QzNU650k2iZo5j6+uXdODOIlS73LeU8g7/lApS61KVDHgs5XgWN7dXkerqnts3Wxnovt8UhtNIE2iuuVGillbES4lNpOacwl1B4jhwHSmDzuW8fjmymE5InW5ov1STQKLDj8BkXF2MesVmTApbe19QJj7/ExDIqkTqGC8LfsU6Lx5Yaz/OxNyntzVTvEPyJgCvgTWbhhaQuTr3LVK1jeVdFM4OpemPZN2O99wBHtyeTCmYIsmkTAsY3QOgpnLFJRDsyKEq6gdEnp+3dlIrtAZO8Yx5x6E7AeP82eGFSi81tmuipLBX7HWG9G4NITDI/EldpL0wEcN+fVLUaHwG0PKW9b1o4+kEEyuynoFfuIMVvq2S+f//eUvfqkjer9btV9AgnqYD6Iiy5rzi4LcOkUTIGbmwJ6CUO+zZijclhM7uA5RqXYa6OPcJbbRlPVI2vcV0vY7xJTH2H6H6fVnWO7mjWJ40QQgFj92Bqf+OHPau79Ezy8p7Bvkwaax5tn7ry6aPULdTbPdVS76WXKfzZnkBjxZUKrb0iukmKaiznFOZNsp5AFgtQAhfT1bKjsVO0sU5InmyppXwSz9QCew2fcXFJnbOEX7KAnhTV42r7xlC9u5HB03qHY/aq0+K5SY3n+fDUnAfCn6kFvIcu6q3iUkPVFT5V61h+VdHMYKreWPbNWB/OiFCvzYz92RSBJgTevHljTIf7zJNxl9SbKfLqk1WtrUva1dWV8XAHTLJRhs3SCRhHVd++fRvGwbtaGYMKw9lqjXEgRIe7uLjY6qCWcLhFsSjN2ib+hqo+KD2lPfk0Yb8xCwikEyiwJa9TQ62UdEkm5CYFvnz5YkmXWr+fPn2ybMk2FQkYm3n2xlietBvjY0xdnjhzlE0EvAGDwTCbnFISGRgWgmZoHLBtbKkH1FR7+PDhYDnZZOXt7a07PSbz3egmSaglEMutd/w02SSlllIXn1i7STQ2D2Ty9iHpebR5cpIGaCkDXQQyVwiWcySpzOLAja21KnovFyOwYy0CjRVXKrRaCl7meNZYzinMmQsJh/MEKIEeSHt/GrPY/ihIFUT25DTzME8V+UIkdxHYZfjMWPMIhM6HXUoFB00tYD8F0sUk8hKuMl/lbKTYpU6Lx82e3cep8XhqLl5m+HVbAe8lue6g57YHIrScAlStEW07TiSQlT/FmxlM1VvJ+//0XGM48t3kI0Rrpdi/dQF9vSFS3bipt8/wdvdKuuxOYQrP6LFDHzDJYxSszyagUmd5REyNbD1f6MXKLef6yThA6wWy4Z+WR3K7wxnrlq3iZq8Etjpi8+FcXl4a5z6V0HRuPjtI4KRAgV2x9gpzMnVscBwBvZ7t3bt3lvSqE/xos0G89BovUhbMQrbRy0csiVKLcffXWPZi+qiRsZvY/lhJHzgLhQt4AwaDsbXcBA3uWPLKyW+FHfDGxHI7kPr28Obmxi02u984u5FpbNlS7RcyVS91qUuRs/EKpMlKdTGj/W4rc0mIZ+Li9GbYsaXeywxcBzlEsbdgjRVXKrSDnFBzk1ljOacwz81ltt9WgBK4rWdpoYUD6IMxVOeq/f3OgyGUtlKXA+MdTTMP85SWBcSnHIFdhs+4uJRTAIjJLgIlXFwi10HLoOoubpaD7lKnxSNGjRf68NRcaMKabAL2UzJblDjQAgF7PkaudwuOO7lLCSNZ5TczmKo3WZAmNhh8SizDYwQT0eJnBPYQML4BQo9eeUOze0T2/47pfUhk1lTbAyb5/+BY2knA+KSg93yhyrn7GNzZ2dm+L1DXc+FufOKWmaNaQgsyDlLjr4PtpTAhlmdzw71Yg8C2AgV2xVrmMGyLQGhtCKjPV1d8S1oyd9YMRsly6iX6tEiBE3QHiWatNF55S+i06tJlfFuz7r8ytwxnsbPxAgHjfNFZ9+kLorHXLvH+Q3uf+y7x1wxbPbV2/s8/Lbx//35lNBSgJYSk1ywVSPeWRBmkR9kssWKbBQKWy3r8HFlw0HAXN8fDX7s1SUvd2EFXro9XIBlgV8Y/2+50TyWibqP3MhFOOcFyC9blRTPFlQqtnJOrwJjUVc4pzAUWoUNFiRLYfHYbu0ONnat1cfFkS135RWyTCmQePuPikjQ3CbwKgRKeFI30iNY+Upy5TosXOWq8MR9j89IyYDF2CNYjIIHwsXwKVQMFg6o1nonlNzOYqhfPwYlf9RjK4AP9vJh2Ao6fGxU4PT01Fn7jg5h5nN6+feseaNbzNwdMsmvF8i4Cuse2HNdrgnif1DPeAVoOtGwb+zw9y1Mjy+IwuJfuWOxxGwyBlYMCxqcByrk6UAwG8/EgKwvsiqXr5CBlL0Uy1QCwXEk1HfT6+jpFBOxh5jz1vLkBFiJ7QgrZsror75GfkimkzOwVDct0dJ2krU7RjIwNK0cGuxz3yin3uHoRjF7UqvmTekGMTl7908KrV6+UTWuuJsZ7gaTzNr0bZ+NDbC7O+mVNWZSw+pz1pn8NvawPsOoQUl+jjRNE1ftXHWO8Akl6HtVlZb/3T10aPbfau6fa6L30MqW9P7kF6/K0meJKhdbeSbphiuoq5xTmDbOeoBYIUAIXoNW1i6XzQY1/Y+dqXWnnyZa68ovYphbIOXzGxSV1bhJ+FQJe33v+OEc69+IjNfmjuuCIOeu0ePSo8cZ8jM1LS2N17BDbrrdn5bbHJbTNBZSVxrGwzQ9NgFsJ2M/HyMVuq8i44ZQzklV4M4Opem6xmbesQjY21YHR7nmUbN2QgLG96H3va0cAPfbkPhqou6+5b0w/YJJ3zC8O3QkY79/6JojKuTvNY0E531zee0Q+En7mPhEXKhIrfporoMd2vXnRgyHo1sL70ungZhlWxp9rzBABDrGjQOYb18mU6qaDqmlSiQ3GBIzVr3bXve2+PXSWU8/eAzUG0q33wsn5iGo8Yhv+asx63QqVMA9EZc9y5VVbQunaUImgShCIf/epi2HDnWzxtx25nRUlZFYXB31F7+LiYvCcVe2qq4nxOeAwRZryF64M16S7Q1Sjy+2t0oEWpyWM9uQa1cayffDggQq8hDX18eXLl0+ePNGsyPVfLJw8+i4bWK6/lm3WRN7SzI6fp2uOnnTfeAVSaaJSiNE9lUK1C7OB3st0OIWEzC1YnxFtFFcqtD5DWRgUqKicU5gHc5CV2QQogdmodzmQhiC9nuHBaDTcCcmTLYM5zspjChjHUISzfviMi8sxyxip9gT6B9i89dn+jHQ1W3pIssVz2YFy1mnxGFLjjfkY80iNVZ6aGzNkvUVg8GkKyxOblsDZZi8BqtZJ+cKbGUzVm8zB0Q302MRYP066p0ZGY8MPCJQhoEeILOM9eqhLbwcvIcrehFtL5L1oHzDJngB/5hcwvtq/b2d7bZEF5XzzNI5dQDc/0NwALQ/qzQ2T7TuBq6srSwPJK6676BknDOwSNw6aQcBSUHNWYiWcFBnYOUQ6AU0zMH41Wne46aIxGbLl1LP3QMUP580wsRw6HmCZv1Z05e1brRFJZZNSFNmAnyoViE8m6RLV8JSSeP3sVVYlZLHebTQ5oU5NlwUdPpqoZkmvhswHB5k2wfHulC1V0ybHVSCq3zQrb9BWLJq2p66nEmZWb5VeezipH5KwPKQYP0/tacm8ZfyEangK9FznnHd2s+LWQPdUA72Xs7Ksxo0t90EHuQVro7hSodV4GuaMc0XlnMKcs2BwrFCAEhiabLVm3/fEdamw3OmrGyrni3u24jWGw5MtRig2O4hAtuEzLi4HKVEkMy6g7sp9GwORLg59eDYe+Sp+zVanxTWo8SI+FY3d89RcJB/L/yns9dX44741cPlohceQqnUygwpvZjBVbzIHhze4vr4eGy5N+tTIcGxYi0BJAuritDxJoyeNdo+1nnPyHoTyHswyxvCASTbKsFkiAXWjWx5XVSute0TSm+axrJxvmxZLLdEdMXNb0/Kg3rYUhwrt3bt3k+lV+2r3h1AtY3WTCWGDegVKe27Vq8PrhSXmOwpYql9FT50XOz6FYDn1LFN6LM7eV7zmflXbcohCtrE0bPQJKX1IascI6+jeTdlgZIzFeHBfVpYs4J2Pg1G11A+DO5a/Mp60+Eyb/KnTNcJYD7vfpjPG09jgCYeXjOFPbqYxKrcu0oH0jbvJvTbZQAeaFFNhUGlpbCAtXW4a80U3npYiXeNUvfg9NYMXbgmhe8rV2Ha5gd7LbUEKDC3eDukibKknLUnzmnyl3YK1UVyp0CxF8cjbVFTOKcxHLqglpJ0SmC4XjDf+6SKge2pL22b3eKYT6ELmyZbUwoRfl4Bx3GHl8BkXl7pKBbFNJ7DvczhjAy41dv+O5VGeOm3s6N16ary4jyWPeGoubsivkwKDp+G+r+2ejDMbxAUG83RwlyM/aF1yM4OpeoPFdWKlPjLrfYnL3WH35wzcyLCMQH4BveDc8kioboF2jiBJSQAAIABJREFU/16zdyLrpZLL3s5+wCTnL1cc0RPwSq/3a/+nHvjTieY2ws7OzpaV8z7MTRZOTk6M4Yx1lxh3n7WZZja6VrP2HdvYfTOTvd08Flrt6/UyKpXAyVTsO5dbxcB9SHcytmzQnoDliTH31E4qoMHjnNVg0rQQ+I4Ceh7L2CuhBxH2aqIb76M3mVTmPpNhPO6O2bfm0KrQLO9o2PcBFEuzVqlo45WWa3KzyX11Rlua35bXlFTqo1uz+D1CfL5NzlSrkWyvK8bebhaJsDFw+41k5FiDP3l1kfG6ORjUrJV6GZzx7kMnix4a2OQ6OCuG6Ta2dE1YqojFMfQyfSycGi9AblMnTFdLT5+EqZu7xl6r5Lwva6Z7yniWFdt7Obc4Vbe98VZok0uPWy8Zj5vZs4HiSoWWuczUeLhayjmFucbS1VKcKYHpclM3/pu0KxbH0NJNqsdFLCNEi+NQwo482VJCLhCHcgTyDJ9xcSknx4nJvgLqCd9xyGOsq7mlztI8dVq8FFHjxX14ai7uw6+bCAz2vmqAo8bRrk1AGgiEqtWSiSU3M5iqZ8nB/9pGA6XxGcaWV1H+V4j8gUBzArquqx9zMlmW/tDJQBZv4E3G0ONxekBqcWgHTPJiK3bcREDv3Y8/09kdRY9Ieo8YGodjN4lkJJDBu4LI9nl+Mj4eOisybnePvd086xB1bawZIJNFV+V2x+9FxJt5rrabue56lhsQmJwSkO0xTa8Ob8CWJOwlcHV1Zbz4qom+yzCJcSDE+xrDMk83kMnzfdkhytnr/fv3k2lU+3CvB2VU2CYbYCq6SkU5pMRkQwH3ZIwEq8HFyK+1/xSv/dzn2vdNadIbSe/9MpGUTt5KRPaN/KQOInd6oTIlzyf1VAfOgtUNiP1uJZLecn4yNk5SRFi3nJZJkpPX0BRxWx9mvHZl8MIV3rEQutHwlidbR972lj/dHoxs3VO1915aYKveJt4I6ZMWr1L6zeILbiBlVq0NFFcqtHgh5FcJ1FLOKcwU130FKIFJ/Xd8OEQ9D5N9LGodrXlcJCndtoHzZMu2noRWu0CG4TMuLrUXEuK/ocCs/vANj6ug3CEAN2Rj94i7S8nLGeq0ePKp8eI++pWn5iaJ2GClwNhIoqpB3Qjs9VjIykQdfHeqVmMBKLaZwVQ9Yw7+72Z6dOPly5fxfZKeFe6Qajwa/IrAvgLqx5wcc1V5zvPwU0ihNofXKFn/KPwBkxzCsiangHE8wx140BWqkHcB6o199sulblMzwOopyf5BvQ37YtxPbyV6rjQDzraHGOsCc49iLN7uLpss66pEW2sTydoDmXx6NU85cR8gVgViqZryRMzN3/xHdI/O8iwBy4evFaDy1GsnzzrK4o2NbQPLRSQeB13x3XI7eb7HQ6viV2X9ZCNkl0yXnuVTul++fMng7JaKDIfjEJ2Ae6syZjLZsTC2Yy3r47VQtrcDxLlUc1oyKx5I5Nf1HTKRwCd/8jqIVGEar5iTIU9uoA9JTW7jbaDroHqnvZX1/jnZvk13ChgvfJMxLBM/7lZpohJRG5ug3dHpnlqQC8buHfcqU07v5YL01rWLsfwf5xas9uJqzFAqtLrO081jW0U5pzBvnu8EOEuAEjiLa+7GGofd5ZZWN/6TFWDO3oC5bim258mWFKqEWa+AsTNw8fAZF5dlZYNRm2Vuhe+14xdvBs/0JruhBlMaFozFdVoYlLuGGs/VGFu29LZNNl/HAl+5nqfmVgKWsHtkDEhlTwPTeUY6SqBoJg5UrcasLLaZwVQ9Yw7+ZzP1VkzO09Nmuz9FlP9exZ2HMAOUTUcE8ufgSETWrtalffKRUFWOu1z71Zx1nXXaXl5erk3wP69gOVqSl6G5+MtCSLRXsREbTO+CuzLL5y4Hj5ViZeTGwDucsR/B22vun+6T4u/evZvcPf7oW7+7W6jssxP73d0FNyh3fXXLmi86+TCuHtLS254yJ03XI12VZh2Ul83M4rJsXEir0lJB6Zl1S4rWbOM+QKyzZrKNoWMVAuilOn/1ValD6mir+rWUbWWfKuFN2sZeSZj88+zsbHIbS891PBCvqrccNB7g+l9TnyP6Itlka0qw+b9cpyNOZqhiXs4X1VLnVFiWUlcL4REzr3G/rzJ26PhMtrG9Klof70W0EGVI7OSp6sXB0mjpd1Ej3J2h0a8fXEhxGqrF5Qarj1lpwGPw6JuvnKycB4+44xsBB+OzZuVky8R43z03DmrnGEOejOHcQ+fZPn5OFfIKpzwUlqPYc3nZOWuJg7tN+d1Tbmwnl2vvvZxMYO0bWO6G5jYDQpMCb8HCSGpNA8WVCm0wZ1npCtRSzinMbq5Zlt07Gsv2jW2zefIpgUlLiO7B84+sqfabLCdq82TrDbAIT0bYEkh8GyV5sgOnsYd5PJAMyN4R+XNMYDIvUveTZxg+4+Iylvsr108WnpXhh7unLo3hEdtb4z4CkS11ekXyYGlZcIs0GefBA7l7pS5FGeo0NznhMjVeaOKtUR7x1Jxnsvmfk2fi5kc0BpghYrqviZyGGh1TPawHMPRYpl6koiffdIOW/x7NyJViswxZkCLakTz1DnfwkawymxmbTdUzDm+7ZSJ1s8M91spl1Uf69KfxSYjmnyJaicnukwKWU6OKC4au+nqqbLKDT5Wj7ogmWTbcQNNu3eFhxXD9eHMXvQMmOcwXS+G0FPIw5JVrio3Y4nSp0WxvhHVH2aUtMpZAe5eHe8KOhbZyvR4P7esBRUy2k9PqLE/N6k7GbSCtbCFYThxLOV9ptcnuut+bLAD6xETOq4MaewtOEDd/N5FpO5CKyrDlq799pZEo19Rc6QuYaiTjvKl+l0SxItg1ApZTYE34ln3tk/Y1UUGF0BLmhttY6uH4o+eWyLg9Uzq5Uk8DK+TSrA4NN+GDUHouPOeVV8dyn0QfjJJGKSwV8uC+rKxCwHJGz73lqSLhbiR1erp/essWIm+XFH/OjYalPu/j6XW3xm8TNm/q6MbEbdSpvGWrdnQDsuwaoezIWV33OZViYfIEt9x3z42Ybv/VzjHuFT9DjYHk3yxypsSnB+ePaglHjFc7bgzpnnI1jMu1914ak1nvZpZL9txmQKjh3olkuAULI2Bc00BxpUIz5vWRN6ulnFOY55ZSS6/jsruPuTHZfPtdok0J3Dwf3cdFlKeWFsiGcfCeDBkM+cuXLznfaWIp2JbzejAt9pU82WJBtmSW3ZwtxwQseTG271brUw+fcXHZKqcIpwEB9TPkf2334LQoNVFSxOQIdVq8HFLjxX26X3lqzqI0to2lhbbLmWiJ2Fiitl0/eRpqFEmPZerLVU+ePDn5598D8z/dR7j/1NekmymNpmmAVQ+26f5L72vWSJyGMsucAWgpG+VkZV8wJvO03/LgI1mFNjP+bPRvsEHT5/3ggsbaNzp42mDs92NdMtPF5t///vegpLdSY13p4jAYsuXrQ4qkCsng7qz0BNzOSi9z+z9V83p7Ffun5akaJVnFO08S3IHhzlN9r9se+oBJdgH7UhpZUL3q7pJnORKf/qddIrYm+WF57tMSLug1yWuOlWJf+yNiSbNGTXC34tWfSuzk1V/PFE6aqHpxM2Jly8eNpBusu1zR1UF6k89lKslddkxSr9zAKwMuaXxZTaCVhz7U7pZTvpyaavLV8kmj6jX7u7bKZJRUXDPfCHjxHDtfMsdKp1WZtydyGCPq12eoE/pjWRby13KWimJNrLxCm7SB0eVmUc6T/TbZ7sssV94MudOfcV7BGMs1arNebJMFFYMxane9cmeTw5UcSLzqKyHmlkaIm2v2bhavXhKF0hu/Ym4I4t1QZ7v76JJg6TtyVd3lnDXkhuCDQU3eFW5bCXg36a5quNwVyMFol7wyflFrqfBsmAvxetgtG0kBvQaS/lQadUQ3AuFy/u6pufJeZRsmwV2T9EZ7bswPsr2l/Nd1C7Ym4xoorpYM7U46KrQ1RaXqfWsp5xTmWcWsvcGjPvluO2Fsec11qj+Qt0AJ9EDif8Y7Dbp7be9OP9uDQ5ZKL0URiouNFWZ3fdIrtRs9S+9Etk5jRSzMMnsvk5suy3LDlacl+UVt41UR7rnQL2eIcH8sy8KCqoOLy6xMjHdw9XnEqM0s1Wwb9xkUWVj59NSstIxd7BacyJbjHqROi1NQ48V9+l8nx0e6tnS/fboFr2s6cvJ6PyU6j+Ip9eIw+Ge25rQb1cGYeCuziVnqIi9uKf5UGVaFoOxQq74b8nDFdlmu9y6AqrUrMJaCWloz4/9tVdYXnNjp7qg3SZTqBVUQltPSzXidDJscfTCQsFfCPbS7nLlSM07YrWv+wGAWZFipvHOzcmw5/93mmrRbnoPRubbtwzeDEQ5PokTNsgMmuQM3dpdYHiIZzMHFK4uN2OIU9Tvar1M5myB99OILYx0ig1Vfukub25Dt74gscYunTr9618fJ7SMbNHl1UHon+x0yXO9k67VjVSQmI9aV0qQNv0h5qPSnwVPbW6k6rZDUWS4ceeql/lHF+IB3L5mhQdXnUdiy6qPhLaSz6iPjLnjVrxeZ/s+ctyfGajzDxdq96vUUkYX+yugKp1u2FKo1lwbvPEp9vlhqEuHnLIrerJgw68Wb+oRV+N6VN4xGotu0saJrKXhdJFPjeDEssDbzYrjmT0t7W+xrDlHLvvETs4TuU6/yDM9Zd439fj+sJLvroC49boDe8lYgYb9NhquwWybDCHgpjfy55lLoxqGE5UmHDZsiYZGLIOunzBejrbIjfgZlLudbJSp1OMZLUldg0jUG3IZ6X/ItcZv08VoUk9tvvkHVvZeba5QWoKUlvOa647UiUt+CreetvbhaKo3+8keFtr7AVBpCFeWcwmwvXTqX+/M6srCmMrdHZtstjQ34FB1rlMBZWeld7r1y2LVsw9xUI2TWURZsPHm/qaj2De8F4S/bJaTwxLo/7b0ry6Lh7mWB0rUjQ0MubJqmuzFvuPJ0M7eKZWNeqGZOnRz3rnzwxPRWzq1AuLjMysGwQvD8+z/T3dcMRtjrY+mj4S2kaJ8MxqfMlZ7G4J+6smTLu8GHfxI1j49Tp8XLHjVe3Mf9dbB8umdNorLqxkHlVkdxD6pr4mTEuu21pRtUhuUCm9Ndqo0Ry3aBsF9J3axPvaySphZ+hjuLsaJorKUznHdjMYysp2rtcCyltLRmxjaPvOjksSTe2yZbpRMpu+FPOhVVSRmvNF6K9Kf6ocIwt1oT7+RyIzP3hnBlDO19+uJdeazmd1feuVkZWVaXWUUauk5MlhNtoM3SJSp8+k1nerrDHTDJwgyRx8pw5tqg2IitL4HGS3CZLUgl39iTpYKU6IR1r/jeISZrrcmrrRvCymZPq1cHlQE3CwZrDN3Yp6sxdPvn9Tgo13Q4e6Orrsvx+jpncQj2XgBtufgo2+44WQx0cdn2iF1o7knh1t6T8enOIG2WIlaDYRqjpIhNVpiD4S9e6Va/gxVLvzJd9eJF3liNr7xYeAcd/NOO0ytliJUbVcto6LKKwusezXCyGNtpyhRXIPXyZGlUfNJ1j4ZX3r6k9QuJatcILLVZBCfdT5Z7NK99ni4y+4Yc71jPf0aEGpbM6k7hWRWI1w5Xndkf2vuprx+0sMlVKWyaZm6rKKXxfHeTPLicrqLucyHbQvzS77aH10TJ0k3nUVd6rxe/qK0xbHtf1S1eARj7M9G1yb0N9A4x2YCfrMHcEDapRecWBmOreKvzfW702D5eD3fnQi23YOtzs4HiSoW2vhg0H0It5ZzCbCyKk/08faumuvatsayqqWO0mrUZJdDOFbkHUTOjDye8E1/WwOgDjC+Eh+vPhX4haQTGomfvY8k2eKGoWm6Zda5ps7F0rV8fynh3RusP4YbQcOXpJrOKZWNeZLiZde+d+4oivjA3Vlxc7GUycnHxMmWyV8R+UMuW9nKSsxq3xDznNl4ejf3pthPSRW/svEvUwX6oOi2ea2PyYXlIdMWvqLvVjWroozU6WdJVKeHYvSo6Hc5eD2e+0wwbjYNoWpkObbDw73sDOxilyaI1RpdhvcYClJWZ80hKxlpaApkL9mAOhiupWmViLJ9FNTPWTtVTTW2vlEOgXfo+wuKrE17nlepK5U0YyVlrVH2E4W+yRjG0x0TXy0QNyjAt9pNf8VdpCUNgTS+gXLPf1GnLpH1hfay2WjCmLlG1ENZUGerioyVZ6bVXUzlrg2IjtsnJpUuYhT1z/9SspNkvvrrizAo5vrHo3EN3t5ruLpOt83AXd3fv5nBNjW2sTLqSUN3VQWhhFe2Vat2hpbg9C0eepCdtS5TcGCa6crnFqfZlZZ8y0UWLLxdyxztZwcYrgWW55p0ObtXh/RQx1H3NsqPP2ovbEzvXrGrczXT7IYxbTl7axsqVrphJI+bGXwcai0a/ftlTvO51X0F1Fb576G2XFX4f4cmFPKdtn0DL+ZuiKlaYqjnjGvlbrRaNPs59U6HHTLfQfGeL5bqWrpMtXcYtC7kvY+FCokHKWfFUczeM2OAae9XhFQBV0W6UIiemTkN3ywXL4dUwcyXcxXmyqTko3K9s6R4kkt1deu3laqw8TB6ih3UXxkIrfH3kzquE+qRkPa+t6BYGb/mw3VOLs89Y4+VvBy5OUWM7NnMLtkm+tFFcqdA2KQwNB1JROacwT5bDWb2OupnK1r83GfPJDUroWKMETmZTt4F3g+82nr0ip7tv91ctJ2oBekO03kH1p06H9XeaRh93s1kFW7DuvqmXjfVJou6IsBTpBEyXZGNiu5JTV+WZDi1RyLPywqtSto1S2GEYVh2Da1RWZ0WMi4sl42Z15ekkVUGyBLt+m+ZHbdYTdSEMniyDK3VG6PZkq+OG4Yw1CRK1QA5Yp4Xm7hpqPFcjvhy2hbxThqfmOkCdZZ5M5M+czelZEcs2KKkKVlfJCFEJP0kj6YXAPfVm1dLF3gVQtdrLbTnNDOtUPZ0M+qeSqhsM3XurvaLWZ2Tc126hEWKFpka2Qlb4Oop7bmyy/E/c/fjrDFcSlBPbVkYpOnTEEnZaTQorXYJN4dlnihK7YOK1ik3qiPUxrGhBOSWWBaVRWaBTMmlGb8ioeFrKjNpJG6ZoEDZ1LdyjHSTJSubY/W2kslIupKgze3wtFBsxN5Lrly2n1fqjpAtB2WSv/ba6XVHZcw+qZV1twzS62wwWZuGHe2mNWjXu9ouf4hLOYCXmBj64XNfVQWKTdYjyYlY392C+uCvDI7rFYLIfxGNX80YBbhtDN7b1Lq8sw4MnZk4NnYBeXnt/bti5IyuvPtfR3cTOKpZdkzsRILcnbr7El5edAqpPNs87xSSs97zyPPlnd3GJJ3mTXy33v3OvrV6YG568YZKXaYs3ddvYjarK2GSXzlxkN/xw2cuCsLxtfq0P4+CtoTbzQDL/OVkCVUhynhSZk+8dLnKV16nhbbzLn+E5661Rhtobw6pe3N2VRtWcXroiJmvuCsO6aE1oXpzn/qleEddh1vKO0Z6bTMv2XpHwKFS6LIGMbTPZpPcO1/2p3BkLsOT1OpUGk9Ot9O4vSk7ILnGTnqqjCKD701bnYC3dU+tzxLvbdTH75fVHIYTFAuH1sc+XfmHu3YEXZtJbsMUJH9yxgeJKhTaYs6x0BWop5xRmN9e8ZeGodWdvvfT1uXK/8EcLlLQF3ZhK1+Z9CJRAr9SN/Tl2/z549fdaCCqZWzWtu+gp1yarON3ubd79PobTr19WsDM8TdHHUAsWPWWZclZbujuuWR6sypTwDQ/hRk/BDh6xryTHFsqvPN1kVrG8LC8aGD5Twu2X761qyIo6Hxi1qeL8nYzkWF06uF59v4muy2Gro4vAVmeW63DYOs1FCJep8UKTyJrJmyBdPuzDcJED9T+FR9Qh+vNxrJE/eCJrpc5lBbhtDPuoakHFKYzwWGT69Rma08siluIG1uXql5Uj9oZH75Z/IUXN3CN05aeZuwCq1lnls5BmxgOVQi/eDx488Nbwp11A16rHjx/bt9eWv379+vDhg86fbq/fv393C1rz459//ZpZwfYbq6jpnyrck5MTrXRrXq25urrqt/QW7u7u1FHbr+yj0UXs+/fv/U/LFhST58+fdxFzY6XQdCk6PT1dFmyxe11fX/e5rEh2nlqjhS6jV8Zchspo5an+q6B60i7fu8Aj2b3y6LN2F8WbN2/iuyj+al1dXl7GN4v/qjKs8eOwrKop+enTp/i+2/7aQJKTFmA1i/uiK/m+9Gp5sjYoNmLbFqF4aLe3ty9fvoxsoxPh/fv3kQ12/0mXQl0RVBlaYtJ1hT98+NCy8eA2qgxvbm7cn3Rn8uzZM3dNt6y64uLiIlzvrlEB1nXc3V3ar1696rdRkVbSxiKctAwrDjp6LVcHlWRp9+2NHtBd0KVh/bVMVwcdyCtvUlIndd+KOz8///z5s3voWcsKTfLuJVhtqrEyMCvkAjdWgXcx+xzUyu7fyjhbyrBquXS8ao3oHI+kYpM6Niz/YWlfXCy762xXJvXfLi2qdRXgYLq4PdHJ20N1RJEGSbpqvCv8XR2uaLhRUgwtleH9/b1Kr85KXebCJvFg7htXKlZdueojpub9tqeh7ge/fv0aj094moxtH16aZdLX+WN7Rda7+d7Xe93NnULu10RCiPwkXv3rcry7lHTLOmhkr2U/TVZxOrRK0Vh1YTyo/FVC4izrG3hhZKjNZtVmIWDqNZbux7DTMnWs9grfq6a8aCzobPRCWP9neA/Vh6mKQs0hex0VNmnGbsdUUas92R/IXRjbxd3GWx68C9DYjz3mXoDr/7Tcb44dJX/X1lhMtlofyW4dYlmTW20h3Zt7LQpluu71xopWn5x9y0YfjbkL8UJVQmUyN0WZtz9y91Rq6gZ6L1MT7R5+4bdgOX3aKK5UaDnLTI3HqqicH7kwu71PKmZdv0objxa4Sev7i8rsWDtyCbRXbuFtfrev8nSwxzjsYVBfqAbR3JFW+9HdLXVDpJvHvlC5P/XL6e713IKtw217zq55mqJPu3FBCan6YZ6kGSFD9YOpxKrfVf/t/uxgu578btkyfNNt2fZ/0+VFlwtdRshQf/aSygiL/77DZ0e+uCjtGnLSBaLLsr7G1pruuYJ+TZ+nsxZUKvRPRaI7Je1lg0dkZzlPbhwZ/VEG6VrsPk/VhWYf8508ujbQOa4nggYHxxe3BKjTuhNq7iMBR67xLGXV2yZ8asjbQH9ucrIMjpfp9Nz3qbl0Z5nc1jSn3Yj116kyb2DDAqM1ym49idHHfHCbElaqBK65K3SzScnp0ttlU7ZnFy2t0E2oD161VtnMcGeOdsubFIXDBhJ6Tq7RGPleXGpCRaKn6/peEdPjJpGIVfqTewe4F6yuPYXo6ZkqXVwnHbSNprMviLb2UgNrMHzddO2CUHuSBzEzrJzMrwxxGDzEZMQyF7N4DaPilzk+Cw6nM93+Rpaudb7gKKocvMpHdHEfDeoMlgFvpcLRjc1gzaMbiUhU43nnHSXRnwuq2UiK1vykmIgxnszFua+IKa8Hi1nY8BjcLB6x+K9q762RKXnfwWIf19j819S8k+VBCIvjMFj7DV5lJqMxCzYs9n0x4/YklIxw7VWNW6puXYDCtCRaE7+Y9qVr1oKletFlejLM8FK+/h3biRjjwVoyfVIj3EDlZLIYawM1osJ942sU4bDpFaZxWeDxQ3e/UpuF2pHazEK64TaqNMLoeWtUCWx4xMKDihdXddDtHn+d0WFdoTXxmx0v2sp373ZMmR6pk8USHrQrJ1pvv/Qo8uG1QOEsqNm8FK3/MwTxToSxP7Xj+qMXFcJgGXOTb7nouyka7NlWputAbrBjy5GS6R6ltOXBot6lUWdNabEtMz4qIfY7r8UdFGEbabJai2SuW4wVzrLuqQzZobi5UfWW7bV6hqge9hAl34JlzpQ2iisVWuZiU93hKirnhy3M8TzyrqSJ/hR+irKdKLbxYBen5bAl0J71g+3neFeG2sNhfqnFq34A+3HdLXUHN9mSUes96Y1emKI8awaHk1ycBcuDHThhckTa3WXPPYT2Gsuv9clpuPKc67z79nvlhaXC33347LAXl3g3eFjPbLhGBTJyUgx2JG549EhQ5YzaRHzm/jSWXuVCd4bqihxWEYv72dzoqYxF+tDi7RM3nHA5jPBYMrddX0WdFnK5aw5b47kI9mVxHfapuW3PHXtok+1Pe1Abbmk592eVq7Hm94Zx3iSoxRX1XrW0m+ptcy2ev0euWl1zd7nkZsb/C7PTjTrLswTUZAw9J9dwHxIiN3kfcrSLwWTJ1wb2e10VCXXYxTtn9au2GewL7sqYsiBp92vbSQ7P0zxrymwNK+2TEbOUhw23iZxNy65NG8ZtVlA6i+1Fy95To/pBWRbWwwrB0kpec7sy+ehqGCu7wFZbWhBm5ePKjS1zBpR3Ki3GmGszbTzWnaGfwghHribL2OOXsDACFa1Zc4Iswwz3ysCrOiQ8rrdGxWZWS0ODnYMlbbBMqkgMbuzFwf6nQhsrZvK0h7PtlqoSx2Kl9ZGL3bbRCEOLcO1VjVsqwN3HGiO5afxprOp280hZMHZF0HpdL9yNtbxJK84LM8+flkw3woabWWo5JVM5ItV4ratftY2xytKAWbp0UZuFJTNSm4WlIukaFZIwet4aFY+kcSgt8LC+6kF06pUQWzVd+ij1C6qELaMmOtMH65nJiRk6kSMyk4cea24p2rOaben8F9dUSkK6WO0Vcjy7Vep062EpMyps8ulLabfQZ7qxgbQXwsrjRs6XTZpAK6NX0e6W61RfxsQ+2fnTpV2FfLB8KgRLi2jN3bcxhknzKHJDJ4GkhyZwu0Cxt2D2JGyyZUvFlQptkyLRZCDVlfMDFuawTds3P7ItWJooC06QbPF3D7QyLQcsgfacDbsBLXesurkbLOQKzX7DrmxVbRa5D+rLgDazp2jZlv2xMi+ku9eLXCm8NCrXdI7ofieeH8G5AAAgAElEQVRCp1+1TVha+qD62/ZIIJafBstVf5Q8CysrHEsyq9hmr7yw+Bt7hzYpMJG+rANeXFQVbKK6IBAVyMiJY6/xFhw6vosqxkjEKv1pLMnulULLg1dwrVR2uFtaEHTi67yO9Gmsv8pQp3XZGqnT4jl1wBovDhL/VeV5ssjpZJGq5aqnY2kzbTx2juinMD6RZtvYOR5fP3lex3dP9+tkczrdoSMhG3M2zLhwTZf7awYXIvFM8dNkjoRp1JrJUyZFVL0wN8y1wTSGK49ZtXrs/Z9uJVNaM4Open02bbCwrPWsMrHBsRcFoeopPHv7NdyH9BSbLBzzYjBJp+tT5HUmYbkWo9oNajjqdNOO+q+WB2/evH2TPgM6mUx3g0qT7Hlm+3Oy7ZUtJt6BJiPmZnqGZZUrL4b9n4M3VBmitPgQc88RpVT1gJKpkRtdUrW7/mlBHQS6d9W5P1b96id7JJfdsSgCk4cYi16fgxkWJDYZz8wbKEo6yyxpV9ZoS1Erx7uEuAVAP0XyTiVnLO35Ox0yC294uIiwJQc32Uan/IYpGgtKlYzxhFXRUkNaxVK7hCVT9dVY1aTwI52b2xZLhTaWUm5PwmIZ4TKWijDMlWvGqi83W1UIVx7Fvnuk6LpRWrBsvBwoqrop0Nmn80v5NVY1RbJyVtzsMhtuacn0WanwNta5Lx97hIUscO3SmWtZa+xnhHZMV2y6pFGbhbm51SngFZ4Ff6rYhNHz1lja0gsOXewu8V64QqIdubJ07Z/+pkwR1jmoP9Xy0U9e5upPVRfawJIu1X5jtXoXjq4U3XEVmjZW3aJ4qoyNdRYpPqlrVEu6+m0U4dAnXCME11+AfQgtLShrJi9Gogh7AFQGdBKNFRWt78ubpf7R9jWqSi8sOf2a1JfdGsXicZanpbT0wlpQ9RIWzr5SGmsm6SjxmLi/jhVyNxrhciGX1EgRlZubTJb3FSjzFiyzSWPFlQotc/mp5XA1lvOjFeaxxkN4rU+3RuYpinS6CEdCXp+Wo5VAe9aHN3HG9meEVOVfweouz+1n0Pa6s+sb2GN3/V4xUHt7fe5bNLzjZvtTjTdL9JZtE8mjwQQq43TPojsjZZ/k9V8tW3Jqw2xquPJclok77rVXXlhOebeTbbAwb7gy3iEz9yxTxKrufFA1vqHtrKBUICOnQ7xzftaB5m6sqjISsUp/GkTQNT1MTqQLQpcPXR28rjaFoLOmaw8oQP0qwMkLzSZXGeq0LlvjdVqYxe6ao9V4btoXLIsrcoK4Z5laX9pSlzbljvbSsfrTRCv1U6RLWdeUbpcwhjq53KOsX+7HaMJjdWvWH2JZCCIai9KOERvLl3hUvV9VTyqLl7Hsu5fqbS8tk3/uVUu7UJvk2mRKvQ10UHG50ZhcrroxqeQPJrDwZgZT9QZzbeHKyVrbO0m6P7kPCbmbvA857MVgsNh7K3XB0OkTloRN1ujSMtnU8+KT4c/qkrxJXiwIZLJeXRDmJrtMRixDKfIOMXaP5G1Wy586R9Qdlqjm1F3ogu6DWe1aHcJY8yRK46xyLu0yC0a6qlIZNNhG7x3GTqhZsO7GxvLQR6CihUi3jiuQdDknb7oWy2Qf8bbFMtLelmfS/IoErioxUvjLHCbZqxq3VN3ljDVGstXyk67am/QhLujRG4tepBin+8mS6WMRtq9XDTCrzbMgvap/8tTb1GZh7kQqf3sh2WRLS/shT5nfJDmbBBIvsQvuXzaJVRiI4jk58h2WPW+NiuLc/N2kGaCrdpmzQaQav9L1XRCuZJg7zaxRG2arJlaY6ZYC3IPXRari7ZYQd1mprist5cRWldVBuqfymKv+d0tmv5zn6BzFLlDgLZg98ltt2V5xpULbqmy0FE6l5fw4hXmrJnF/wV2wMPfGzXiCLIjJ+l22SstxSqAxN7WZV5moz8e+r7ZUw8PSTbSgDOjObqt8t6RoQQw32SXDDawYdZRNYhsGsvnDPA1XnpZyWNQ2e+WF5cQvbfjsOBeXeB94WEVsuEYFMnKCbNL5vCy2uoxGIlbpTyFFpFteLQFLh20YpmXNhlcZ6rQOfP1Y1XFqvE3O33TNMLXAS3tqznJSp9hmsjmd4qCTYVraM5EytlXv7mQ8020QuXAMJnyvWtoVWJlrg+kyrjxU1eqad8uR0lJIM+OBMtKL9/n5ubeGP40Cb968efbsmXHjfrP7+/snT570f+ZcUPX069evsSNeX18rRWO/Jl2v+5BPnz4lPUT+wB8+fPj79+/8x3WPqBpZ0XDXlLasfP/w4cPXr183iZieMVVb6vHjx5uEliiQWpL84MGDRALxYJWDqosi2xQbsUicE/10d3f3/PlzL3CdBe/fv/dW1vXntueIbjV1aVvc1BGySL9//x4xnHsIrg4RzP4nFQN1j8bl+43jC+qMU8Vyenoa30yF5PPnz/FtZv2qfufCr0ezkuNurNbvJlnjhjl3OTOv2s9qrujfjx8/5kZ1cHsVS903TpaQbYtlpL3N7UmYTRGuvapxS8NelefFxUWYnBRr1MGx4F54Vkxub291EV9W4ejOVyOvk5W/PT67NEEtmW5PQnxLVXQSU0W3DHwwcLWR1I5Smcx2T0ptFmZEpDYLN066ZvIk0tCscjBpHAoMPNKsmrw1zpwc3WaqTl7QzbWmQlaRePXq1eIuo9IMwyzT/aYqXiVQFb5sZaV7fDUUVXn2Nad77oS9+mGY9a7RlUj3gAJZUMz6VIeZrmBPTk76DcYWNES9YbNh7Cibr4/cL4QUmx+9+QCb757Kk4Ot9l7m0ct/lKJuwfInv+HiSoWWvzgVe8Tay3nzhXmvXke3xCbqjHLva9zDJV3ePC3Nl0B7dnh3Iss6itXwuLm5WXzL78a2u49WrNyVGZZ3KdhKV87bvW2Lvbo7FPnJobG5eddw5TmXYvft98oLS4Wvwlzm8Nm2Z9ncB1e8MqO24ubPxjBq4yHrz3JGbcK4LV7jXRP1IMTl5WU8tDVdEIMhb36VoU7rnJe19AbzqPkabzDVi1eKq/mn5ryqY7HV3B0nm9O7RMzSnhlLqXeDFm6mS48aQhqL1z9VbuEGk2s01qZtFEn9V6N4Wuj+q4fo9E/L3cJkOPENZlU4e9XSbhLW5JobzprlI1St3ilZRTNjYKremmxmXwQQyCnQXfPCI3ZXwXD95v1c4SE2WaN06cFQdcXq34IncrrGhDphl7UkNknC3EAOmOS5RGxvEdCTZDpr+i31YJ8avhWdCH3MBxfUNfNPrfB1wSPjotA9xlbd/epA7J5c7+8r+mcoVf+UUNO2enWQvMqAZtC55XywtIQr504PmLxxdQ+he1eVAT3x2f03/LOZ09BNddLlWsqwhii6FsuCekmAKiqqNNRNbKw37MVyrEDqiH1BpVgmLcMEnk6gO+90LdBV2HIUnQ6aTHJ1dWXZmG1Cge7i27XBFtyayV/3Zd0/Y10XxoE17QlYxuMnx0XaY1GKIu/M0kVcbqWlWhP27I1zVQVq9qx/VE4OenpPbTBjpdTdCEw+ClCa7Vh83OGHtqfq9QILRpUima5CqwmffeBjC5XausXDS1rml5t4R2/sT7qnVmZo272XK3HK3P3It2DNF1cqtDJPusyxaqOcU5jtxaaWjnd7ikrYkhK4YS7olr97hc3cMZe+EzLna8I2THhdQR3wyRYqz7qKaBux5eLSRj4eNhUaEOyHcdWTbx8UUBeEWgL2zn9PWMMoGobQAxi6zfF+4s+SBajx7Lmj1jJPzdm5DrilalHdEPU1sCegmyZN+Mw5YKr4aLqdbu5Ubsdi5UXS/VMRHmuHu5ulWx47ehWzMxquWmtsZjBVL915SsgIILCBgJqYulrrmq2rtf7pSaxuFr6C1sVY/9UT57rX0lM4+q9eN576ax4bJGkqiAMmeYqE360CaiDq2Ue1bnWmqAPC8o0ma9CFbaemvCqEwZpBMVXloAqhqxzkoPqBR8MLy8ANotPdzqkY6Bqh/3Z3Qd3TuioA3WSk7rqgMrDg0qDuQp1K/aQmBdUH2xWt7k8mO22Ql60E0ZdJFUj961osSlxXLLXQF6Hu6ygLqia3WHa1XB+m+yfFspUyRTomBLqeaJ1u/YXAPd10ouks0yWAwZgJxzk/R+5TFIxbI3WX4AUV3ZzosG3FApp4o3GCeAIq/aRVPFGTv+qGTk3Nsc1KnmmjPO3uzlQnu502XctZtXGKd5qo9aUWe3dcXQJ0RRBdXxd1LS4duqWmkVdCKp1ONlbCJ9d37e1uPK9rbHeX/i7TdenRdafL90imew+jDx5UxUYjWIM/lbxScX758uVgDIWji/jgT6xcKaBiqcqH7qlZjMfpvZzFUsXGB7wFO1RxpUKr4jRMEcn2yjmFOUU5IUy7ACXQbhXfUrWT7v70T50M/YCLew+oO8GuB7K7GWQgOO6Z7tdIj7HySMftuoZ0w97l14IR23SRJ2QEahHg4lJLThHPXkDjBXp0TX9q3p19nl6/uxa6LohuCFgtgX7QodvGvcTo+qJ/Xc9wpFvYDZzlkgWo8ey5I6t+YK47TbTvYINZQx4L2mDu40nuY3L9iEy3wHlnz7LUW8ZfVbn7S3J1i6eZ2PY3wHZcu0c7da7lCb+xqrXGZgZT9fIUdY6CAAIIIIAAAggggAACCCCAAAIIIIDA0QX0oUt9FS2ucLQ5SL1GZB6R3nTIN0J7qGMu6AGFJ0+edGnXIKiGtY7psCbVke/O9cHqtUc53yraH3flguKsZ18GA6H2GGRhJQIIIIAAAggggAACCCCAAAIIIIAAAggggAACCCBQu0B8nt6sD5ymptBYpwazJh8V6KNR8qts+0iygEBc4F/xn/kVAQQQQAABBBBAAAEEEEAAAQQQQAABBBDYREBvQo2Ho/c7xjdo+Fd9fW4sdRpHGfuJ9QggYBHQexYtm01+9tMSSP5tIlVE9xLr/FHiiAgggAACCCCAAAIIIIAAAggggAACCCCAAAIIIIAAAukE4vP09PXFZR84TRRhfRH9+vpan0uNjIm7h7ZP6nP3YhmBogSYqldUdhAZBBBAAAEEEEAAAQQQQAABBBBAAAEEmhXQkEA8bcau+Xgglf4a+ZaXpjjyFbVKs3WraP/+/bsP6tGjR/0yC0aByGS2PoSnT58+fPiw/7OWhdvbW7d4uNFWjVpjitwksIwAAggggAACCCCAAAIIIIAAAggggAACCCCAAAIIIOAJ3N3dvXr1ylvZ//nly5dnz571f5azoHErvV7TMmynT/CVE21igsAyAabqLXNjLwQQQAABBBBAAAEEEEAAAQQQQAABBBCYIXB/fz82n6QP5chf1RPC69evewpvwTJi4e3Cny0JuNNcmaq3IGc/f/48uVelH6CLJK3SFE3mFBsggAACCCCAAAIIIIAAAggggAACCCCAAAIIIIAAAkcWuLi4GEv+27dvT09Px34tYb0+9+cOfY5FSZ8NHPuJ9QhUIcBUvSqyiUgigAACCCCAAAIIIIAAAggggAACCCBQt4A+DRdPgCYgPX78OL5N279G5tXw4sC2s34ydT9+/Oi3YapeT2Fc0Os5LVtGvmxp2X2vbcbm8aqcFD4Qu5cYx0UAAQQQQAABBBBAAAEEEEAAAQQQQAABBBBAAAEE6hXQkJY7dOgmRMNDV1dX7poyl/XRv7ERrj7CkbdV9tuwgEDJAkzVKzl3iBsCCCCAAAIIIIAAAggggAACCCCAAAKNCEy+G+/s7KyRpC5NhmYqjiFooqM+S7g0YParXsCd6cpUvbnZOTnUpwAjE2XnHi7n9pqFOPa10shXOnPGkGMhgAACCCCAAAIIIIAAAggggAACCCCAAAIIIIAAAghsJfDr16/IO17fvXu31YFSh6Nv68UHs75+/Zo6DoSPQFIBpuol5SVwBBBAAAEEEEAAAQQQQAABBBBAAAEEEPiPgDvXaFDkxYsXg+sPtfLNmzdj6Y0MuoztwvpmBNyZrs+fP28mXRkSogFLy0s342OBGeK57BCRaqHSjwQuc2AvBBBAAAEEEEAAAQQQQAABBBBAAAEEEEAAAQQQQOAIApHR5KdPn56enlaEEElLl4rb29uKkkNUEfAEmKrngfAnAggggAACCCCAAAIIIIAAAggggAACCGwv4M41Ggy9rpGDwSSsX/ns2TMNogyGE5mTM7g9K5sR0GQz98tpKiS1J00pypYEy4mjr1nqm5bZorTVgcQ49j7RSj8SuJUM4SCAAAIIIIAAAggggAACCCCAAAIIIIAAAggggAACTQpERr4uLi7qSvLDhw/jL9OcfBdwXekltkcTYKre0XKc9CKAAAIIIIAAAggggAACCCCAAAIIIJBbwJtrFB5eU2XClcdcM/b6QE3W4sWBxywS7nSssZmc5ct8+vTp/PxcQ24PHjw4OTnRfzXn8P3796lj/vbt28lDjJ10kzvuu0FkLDY+rrlvtDk6AggggAACCCCAAAIIIIAAAggggAACCCCAAAIIIIDAAoH4YHGNA+7x6YWT7wJeYMguCGQTYKpeNmoOhAACCCCAAAIIIIAAAggggAACCCCAwEEFJrvR+QZUXzI0nemvv/7q/3QXbm5u3D9ZPojAx48f+5Q+f/68X65l4e7uTt+s00jb58+f3c8D6kWYr1690uQ9bZAoLZof6B5x8Cgatqz0Q4VjU/VUndb4kcDB3GElAggggAACCCCAAAIIIIAAAggggAACCCCAAAIIIIBAJ+C+39Mz0fhyjcNDGqQbGxlXAn/8+OElkz8RqEiAqXoVZRZRRQABBBBAAAEEEEAAAQQQQAABBBBAoEqByLCB0qP+99PT0yoTlibSY98BE+P9/X2aYxJquQLu6VPd6zD13TxNL4wMpGkq3YsXL/ThzRQZYPlc3tjpliI+G4apWYhjqnxSb0NngkIAAQQQQAABBBBAAAEEEEAAAQQQQAABBBBAAAEEChHQezDHYvLo0aOxnwpfH3lR6eQbOQtPGtE7uABT9Q5eAEg+AggggAACCCCAAAIIIIAAAggggAACyQXcuUbhwfS5rXDlkddcXl6OjabwYb2jFQx9cc4dhaprUqumk+m7eZNZpgSmmC8XmczWR0mz2mp8w6jiPybGJ/X6zGUBAQQQQAABBBBAAAEEEEAAAQQQQAABBBBAAAEEEGhJ4OfPn2PJOTk5Gfup8PWRr+pF0lt4oogeAhJgqh7FAAEEEEAAAQQQQAABBBBAAAEEEEAAAQRiAprxcn5+rgktDx480H81Wej6+jq2Q/Bb5A1/2lZzS4I9jr5ibB7Ohw8fjk5zsPR//PixT7G+Ptcvl7+gD+XZZ+F+/vx58xRNflJPI39zq7LNI7ksQE3gHKtUx6qOZQdiLwQQQAABBBBAAAEEEEAAAQQQQAABBBBAAAEEEEAAgUIE3Pd7elEaew+st1mBf9Y7ybBATKJUlABT9YrKDiKDAAIIIIAAAggggAACCCCAAAIIIIBAQQKapPfw4UPNt9FEmh8/fihm+q8+kac5MFqv6SKWuN7e3kY207DBs2fPIhsc8yfNjXz69Olg2iudXDSYFlZOCriTM+ua1Do5U85Ne1e9uGtWLus0mQzTnQa58nCZdx+bj6ePBKpmzhwZDocAAggggAACCCCAAAIIIIAAAggggAACCCCAAAIIILCvQJMfoGMW376FiqOvFGCq3kpAdkcAAQQQQAABBBBAAAEEEEAAAQQQQKBNgaurK03SG3s5n9Y/f/78/v5+MvFjX3/qdqxr9tFkYjfcwJ2j5QY7NkvH3YblNgQ0V7Y/AfUJOE3grChdYwU4QxL0Qb/JiYKqefSB0AyR2fwQqnXHPkI4merNI0OACCCAAAIIIIAAAggggAACCCCAAAIIIIAAAggggAACeQQin86bfIVlnhguOEok5hoeXRAguyBQiABT9QrJCKKBAAIIIIAAAggggAACCCCAAAIIIIBAQQKap3dzczMZoVevXk1uo6/wRbbRgSK/HvknfWzwxYsXoYDmbr1//z5cz5r2BNzZbnVNao1/SzPMqW1H2iatdLh6T6KxmplP6oXlijUIIIAAAggggAACCCCAAAIIIIAAAggggAACCCCAQDMCT58+HUtL/OW5Y3uVsP7bt29j0RgcKx/bmPUIlCbAVL3ScoT4IIAAAggggAACCCCAAAIIIIAAAgggsLOAvuU1NhvEi5mm4U1+WC8yVU9zS7wA+dMVePfunftnv8y3s3qKhhd0ZrnnzuT0s6Ioxj77NhbJyEtAx3YZW69ZgpNHd2HHwilzvUqFO4Gzj6QmH15fX/d/soAAAggggAACCCCAAAIIIIAAAggggAACCCCAAAIIINCYQHzqmob4q0vv3d2dXlM7Fu14esf2Yj0ChQgwVa+QjCAaCCCAAAIIIIAAAggggAACCCCAAAIIlCIwa1JQ/BV98SGBWQcqRSdjPB4/fjxIpBELpuVkzId9DuVOyNRAlArDPvFYdNQfP37M2u/i4mLW9mMb//r1azIozYDVJyvHQih8vVsq3KgOzt9zN2AZAQQQQAABBBBAAAEEEEAAAQQQQAABBBBAAAEEEECgaoHT09NI/GscLYrHOZ7eCAU/IVCCAFP1SsgF4oAAAggggAACCCCAAAIIIIAAAggggEApAu/fv4+8uy6M5c+fP8OV/ZqPHz/2y97C2dlZXbOPvPjn+fPt27f6XlZ4LK0PV7KmGQG9QtL9NNzgjM2SExuvFsKYb5VAzdOLV1860OXlZRiBKtZ4paKPs2Zynp+f93+ygAACCCCAAAIIIIAAAggggAACCCCAAAIIIIAAAggg0KRAZEzt69evGkuqKNV6BWdkql4kpRWlkageWYCpekfOfdKOAAIIIIAAAggggAACCCCAAAIIIICALxDpEPc3/efvk5OTwfXdSne6kbcZk808kME/Hz58OJgjfFhvkKuZle7H054+fVrdRKz4fDkvm/SZO5Vzb+WCPzXNWGOQkR01pU3bRDYo/Ce3VLhRFaD7J8sIIIAAAggggAACCCCAAAIIIIAAAggggAACCCCAAAJNCrx+/TqSrrqmt8VjG09pBIGfEChEgKl6hWQE0UAAAQQQQAABBBBAAAEEEEAAAQQQQKAIge/fv8+Kh+YRjW1/e3s79hOf1BuTCddrmpa4wvWat6N3DYbrWVO7gE4cd8pZjZNaBz8FOZgvKtubfOZObwl99erV4CG6laqpIjVSZMdCfvJKRR8rFQ8+T9prsIAAAggggAACCCCAAAIIIIAAAggggAACCCCAAAIINCygUaHIHDYN9F9fX1eR/E+fPkXe+atZfIx/VZGPRDIi8ODPnz+Rn/kJAQQQQAABBBBAAAEEEEAAAQQQQAABBI4jcH9//+TJk1npjXQwagbO4BfhFP7Pnz83+Y7WrKjWu7Gm5D169Cj8UpmmOWkYo950EfNBAY08/fjxo/tJH4KrcYKZ5pdGRtf6VG+VOlVcz58/D0+Q/kA6fb59+1Z1neOWij5dmn+oOYr9nywggAACCCCAAAIIIIAAAggggAACCCCAAAIIIIAAAgg0L6Axr8i42JcvX05PT0tGiD+ToFeC8r7akrOPuBkF+KqeEYrNEEAAAQQQQAABBBBAAAEEEEAAAQQQaF+gnyBkTKpeaDe2pTrQx+bp6TNQVc+ZGUtyuvXiGsTUbCgm6qRj3yXkq6sr9zR89+7dLtFYeVBNjZsMQUnbZBaiqpqXL19GxiM1n632eXp6AapbKnrbwWqh/5UFBBBAAAEEEEAAAQQQQAABBBBAAAEEEEAAAQQQQACB9gS+fv0aSZQGzkoeQdbQnl7BGYl/PHWRHfkJgaIEmKpXVHYQGQQQQAABBBBAAAEEEEAAAQQQQAABBGoSeP369Vh0x+aQaA6PJiON7cX6MQF9pkyfIAt/vbi4CFeyplIBDZvd3Nz0kddUWH1Lrf+zooXBsqr46/TXT5qsq+9q6qub61PUDeYNTmPrAu++O1f13GC9WPTNmzehlarfZ8+ehetZgwACCCCAAAIIIIAAAggggAACCCCAAAIIIIAAAggg0LCARog+fvwYSaDmwn369CmywV4/aTBUw4WRV3DqXZ+Mf+2VOxx3W4EHf/782TZEQkMAAQQQQAABBBBAAAEEEEAAAQQQQACBSgU0J+TJkyfGyGu+TWTSnebGDHay6/NWdK8bhb3NNCtpcOginhFeIPxZrICXv3/99ZdmoNU7x8ytAVRuVbdsLq8w9VrQyDw9TQvc5MN9m8d8VoCnp6fh20O7KYizwmFjBBBAAAEEEEAAAQQQQAABBBBAAAEEEEAAAQQQQACBZgTev3//6tWrSHL02sfr6+vIBpl/mowwo96Zc4TDJRXgq3pJeQkcAQQQQAABBBBAAAEEEEAAAQQQQACBmgTsn/DS974i8/TUzz44T0/d68zTW1wgNPdp8P2I+uJWinlQi+PJjssE9IFE96xRXtc7T08CqiJ6B82m23wgUHPwNK84Mk9Po48NzNPTG0/DeXqaxjlYFfTgLCCAAAIIIIAAAggggAACCCCAAAIIIIAAAggggAACCLQtcHl5GR8wurm50Rsh9bbQEhwU2/jEQn1PL/L4QQlJIA4IzBLgq3qzuNgYAQQQQAABBBBAAAEEEEAAAQQQQACBxgU0Wy8y+6VLvDr9z8/PIxDuB7X6zfgMVE+xZkFDFBpW8ULA1gOp7k8vW0t7yeUCT+8jgQphwy9qelxh9CbrqHCXAteEhl0kv3z5ooHVAiNMlBBAAAEEEEAAAQQQQAABBBBAAAEEEEAAAQQQQAABBHIK3N3dvXjxwn0faHj0fb9WpxdT6s2zkScQupdUMvgVZhxrqhbgq3pVZx+RRwABBBBAAAEEEEAAAQQQQAABBBBAYGMB91tYbtDqIlcvv95m9/Pnz/g8Pb0SLxwMePToUfhtKDd8lo0C+jqZJuZ5G3///n3zr5Z5h+DPdAL6CqU7/VInSwO5qfm6Hz58cNGeP4ZHFOUAACAASURBVH+uwUJ3zYJlhaAvc7pcXiA6O/7973/H6yhvl2L/9D602MVT0zgZqiw2y4gYAggggAACCCCAAAIIIIAAAggggAACCCCAAAIIIJBTQANnmgWncfzIQTVTTiN3GpGMbJPip9vbW70mWANekXl6GtrTrwx+pfAnzH0F+Krevv4cHQEEEEAAAQQQQAABBBBAAAEEEEAAgbIE9B2nk5MTN06aOKTPYan73l05tqy34qm33ftV0/wUgjrivfX8uUxg7FtbG361bFnE2GuBgHfKNHayaMrc58+fXZbFr+28v7/XOKIXmhuylhcH7oVTwp8aLn316pUXE76f6YHwJwIIIIAAAggggAACCCCAAAIIIIAAAggggAACCCCAgAQ05qh38oZv1HVxNO6vbfTPOPTv7jtrWZHRsJ3eNhvfS68J1luA49vwKwKVCjBVr9KMI9oIIIAAAggggAACCCCAAAIIIIAAAgikEginiGh+yMePHyfn2unFeC9fvgyjxRSy0GTlmkFqDa5oOtPKkNk9p4C+EadvzblHbO9k0VswvS9qqqBqcM7+4TuVdn1GzwvERdPy2dmZwpyso7y9iv1TJ/KTJ0+86Gkap94qmnro1DsofyKAAAIIIIAAAggggAACCCCAAAIIIIAAAggggAACCFQhoPe96sWXHz58mIytvsKnCXv20brJALsNNENPDxXE37zZbamhPcWTYS8jLJvVKMBUvRpzjTgjgAACCCCAAAIIIIAAAggggAACCCCQViCcXaPjvX79Wp37Yz3m19fX+tWLluaWaILNs2fPvPX8uV5gEFyjGhoCWR84IWQQCL+O+OXLF516GQ6d+RDht/W6CKi4aqaiZgJr8p4+5tnVLWL5+fOn5qTpRZuqPTR3Mf76T+2uSXqNuWnOoQS8bGpvGqeXQP5EAAEEEEAAAQQQQAABBBBAAAEEEEAAAQQQQAABBBBYKWCfsKcDac6extq6AbsF78TUsTSA1Q3qxV+72Seqsfdv9uliAQFPgKl6Hgh/IoAAAggggAACCCCAAAIIIIAAAggggMB/BAZn62m9es/VZa/+es2u0Z+aVKMX4+mld+HEEs3TU9f8gj79/xyefwaBy8vL8LWImrZ0dXVl2JtNdhbQpMqLi4s+Eq3O0+sSGH6rs0/44oUmJ+lJY3Bmo15BuvmbTRfLsyMCCCCAAAIIIIAAAggggAACCCCAAAIIIIAAAggggEDJAppEp1FjDSXH34npJkGD+90zAFrQSzbd/+qRAIXj/lfPBky+cNMLXN/x0z8eHnBZWG5YgKl6DWcuSUMAAQQQQAABBBBAAAEEEEAAAQQQQGCVwOBMMGOIms6nuSVjn+AzBsJmkwKDs3ranvQ1aVLLBvf390+ePFFsNdB1hI9PakRQw2+a2bs+g/4ZyPu7yc91Dn4tk/m368sMISCAAAIIIIAAAggggAACCCCAAAIIIIAAAggggAACBxS4vb3V8JwG7u1z9jZU0jCoHhvQ20t5JeWGqgRVhQBT9arIJiKJAAIIIIAAAggggAACCCCAAAIIIIDAPgLqu3/16lX4xbxIbNThrvfz0dseIdr2J01Y+v79uxumsoDvGbogxS7f3d0ppzQnttgYbh4xTVBU/aB/c4cDjzCSp/r25cuXnrnmJeqbhN5K/kQAAQQQQAABBBBAAAEEEEAAAQQQQAABBBBAAAEEEEDALqBxSU3Y07S9WUP/9vDdLR89enR2dqYZek2+edNNKcsIjAkwVW9MhvUIIIAAAggggAACCCCAAAIIIIAAAggg8L8Cnz590medvPlgoY763LuvXfExvRAn3Rp9rOz58+femIryQnPAyIh07IS8UkDDgfqWoP6poI5N23v69KlKsoq3XrfZ/EieJjEqpR6FEq75eyup2R0BBBBAAAEEEEAAAQQQQAABBBBAAAEEEEAAAQQQQACBTkBjUhr31whd919vcGqZkt65qXEuDe1143oMUi9jZK+WBJiq11JukhYEEEAAAQQQQAABBBBAAAEEEEAAAQQSCqjXXvNqui57TQzreu3V7d7NpdGL8U5PTxMenqDHBQZn62ksRLOhxnfiFwQKElAZ/vnzp2oVVSknJydHG8BT8lWRekOhzNMrqIASFQQQQAABBBBAAAEEEEAAAQQQQAABBBBAAAEEEECgUQGNKWvmnh4A6J4B0H81bKe0ukNX3RCe99/uOYHmX7jZaLaTrLQCTNVL60voCCCAAAIIIIAAAggggAACCCCAAAIIIIBABoHB2XpM9ckgzyEQWCnAybsSkN0RQAABBBBAAAEEEEAAAQQQQAABBBBAAAEEEEAAAQQQQACBcgT+VU5UiAkCCCCAAAIIIIAAAggggAACCCCAAAIIIIDAMgF9hUwvO9SbC93d9RXE8/Nzdw3LCCBQmoCm1OrtpG6smGTrarCMAAIIIIAAAggggAACCCCAAAIIIIAAAggggAACCCCAAAIIVCTAVL2KMouoIoAAAggggAACCCCAAAIIIIAAAggggAACowKDs/U+f/58eXk5ug8/IIDArgKnp6ffv393o3B2dnZ7e+uuYRkBBBBAAAEEEEAAAQQQQAABBBBAAAEEEEAAAQQQQAABBBBAoBYBpurVklPEEwEEEEAAAQQQQAABBBBAAAEEEEAAAQQQmBDoZus9ffrU3e7Dhw9XV1fuGpYRQKAEAX30Up++dGPy999/f/r0yV3DMgIIIIAAAggggAACCCCAAAIIIIAAAggggAACCCCAAAIIIIBARQJM1asos4gqAggggAACCCCAAAIIIIAAAggggAACCCAwIaDZend3d5rw4253c3Pz/v17dw3LCCCwr4A+d6mPXrpxePfuHeepC8IyAggggAACCCCAAAIIIIAAAggggAACCCCAAAIIIIAAAgggUJ3Agz9//lQXaSKMAAIIIIAAAggggAACCCCAAAIIIIAAAgggEBe4vr5+8+aNu823b9+ePXvmrmEZAQR2EdCn8y4uLtxDf/ny5fT01F3DMgIIIIAAAggggAACCCCAAAIIIIAAAggggAACCCCAAAIIIIBAdQJ8Va+6LCPCCCCAAAIIIIAAAggggAACCCCAAAIIIIDAtMDV1ZXm5j169Kjf9MePH/0yCwggsKOAzs3+6E+fPv358yfz9HoQFhBAAAEEEEAAAQQQQAABBBBAAAEEEEAAAQQQQAABBBBAAIF6BfiqXr15R8wRQAABBBBAAAEEEEAAAQQQQAABBBBAAIFpAc3Z+/Dhg+bs3d3dTW/NFgggkF7g/v7+5cuXOs7r168vLy/TH5AjIIAAAggggAACCCCAAAIIIIAAAggggAACCCCAAAIIIIAAAgjkEGCqXg5ljoEAAggggAACCCCAAAIIIIAAAggggAACCCCAAAIIIIAAAggggAACCCCAAAIIIIAAAggggAACCCCAAAIIIIAAAggg0LDAvxpOG0lDAAEEEEAAAQQQQAABBBBAAAEEEEAAAQQQQAABBBBAAAEEEEAAAQQQQAABBBBAAAEEEEAAAQQQQAABBBBAAAEEEEAggwBT9TIgcwgEEEAAAQQQQAABBBBAAAEEEEAAAQQQQAABBBBAAAEEEEAAAQQQQAABBBBAAAEEEEAAAQQQQAABBBBAAAEEEEAAgZYFmKrXcu6SNgQQQAABBBBAAAEEEEAAAQQQQAABBBBAAAEEEEAAAQQQQAABBBBAAAEEEEAAAQQQQAABBBBAAAEEEEAAAQQQQACBDAJM1cuAzCEQQAABBBBAAAEEEEAAAQQQQAABBBBAAAEEEEAAAQQQQAABBBBAAAEEEEAAAQQQQAABBBBAAAEEEEAAAQQQQAABBFoWYKpey7lL2hBAAAEEEEAAAQQQQAABBBBAAAEEEEAAAQQQQAABBBBAAAEEEEAAAQQQQAABBBBAAAEEEEAAAQQQQAABBBBAAAEEMggwVS8DModAAAEEEEAAAQQQQAABBBBAAAEEEEAAAQQQQAABBBBAAAEEEEAAAQQQQAABBBBAAAEEEEAAAQQQQAABBBBAAAEEEGhZgKl6LecuaUMAAQQQQAABBBBAAAEEEEAAAQQQQAABBBBAAAEEEEAAAQQQQAABBBBAAAEEEEAAAQQQQAABBBBAAAEEEEAAAQQQyCDAVL0MyBwCAQQQQAABBBBAAAEEEEAAAQQQQAABBBBAAAEEEEAAAQQQQAABBBBAAAEEEEAAAQQQQAABBBBAAAEEEEAAAQQQQKBlAabqtZy7pA0BBBBAAAEEEEAAAQQQQAABBBBAAAEEEEAAAQQQQAABBBBAAAEEEEAAAQQQQAABBBBAAAEEEEAAAQQQQAABBBBAIIMAU/UyIHMIBBBAAAEEEEAAAQQQQAABBBBAAAEEEEAAAQQQQAABBBBAAAEEEEAAAQQQQAABBBBAAAEEEEAAAQQQQAABBBBAAIGWBZiq13LukjYEEEAAAQQQQAABBBBAAAEEEEAAAQQQQAABBBBAAAEEEEAAAQQQQAABBBBAAAEEEEAAAQQQQAABBBBAAAEEEEAAgQwCTNXLgMwhEEAAAQQQQAABBBBAAAEEEEAAAQQQQAABBBBAAAEEEEAAAQQQQAABBBBAAAEEEEAAAQQQQAABBBBAAAEEEEAAAQRaFmCqXsu5S9oQQAABBBBAAAEEEEAAAQQQQAABBBBAAAEEEEAAAQQQQAABBBBAAAEEEEAAAQQQQAABBBBAAAEEEEAAAQQQQAABBDIIMFUvAzKHQAABBBBAAAEEEEAAAQQQQAABBBBAAAEEEEAAAQQQQAABBBBAAAEEEEAAAQQQQAABBBBAAAEEEEAAAQQQQAABBBBoWYCpei3nLmlDAAEEEEAAAQQQQAABBBBAAAEEEEAAAQQQQAABBBBAAAEEEEAAAQQQQAABBBBAAAEEEEAAAQQQQAABBBBAAAEEEMggwFS9DMgcAgEEEEAAAQQQQAABBBBAAAEEEEAAAQQQQAABBBBAAAEEEEAAAQQQQAABBBBAAAEEEEAAAQQQQAABBBBAAAEEEECgZQGm6rWcu6QNAQQQQAABBBBAAAEEEEAAAQQQQAABBBBAAAEEEEAAAQQQQAABBBBAAAEEEEAAAQQQQAABBBBAAAEEEEAAAQQQQCCDAFP1MiBzCAQQQAABBBBAAAEEEEAAAQQQQAABBBBAAAEEEEAAAQQQQAABBBBAAAEEEEAAAQQQQAABBBBAAAEEEEAAAQQQQACBlgWYqtdy7pI2BBBAAAEEEEAAAQQQQAABBBBAAAEEEEAAAQQQQAABBBBAAAEEEEAAAQQQQAABBBBAAAEEEEAAAQQQQAABBBBAAIEMAkzVy4DMIRBAAAEEEEAAAQQQQAABBBBAAAEEEEAAAQQQQAABBBBAAAEEEEAAAQQQQAABBBBAAAEEEEAAAQQQQAABBBBAAAEEWhZgql7LuUvaEEAAAQQQQAABBBBAAAEEEEAAAQQQQAABBBBAAAEEEEAAAQQQQAABBBBAAAEEEEAAAQQQQAABBBBAAAEEEEAAAQQyCDBVLwMyh0AAAQQQQAABBBBAAAEEEEAAAQQQQAABBBBAAAEEEEAAAQQQQAABBBBAAAEEEEAAAQQQQAABBBBAAAEEEEAAAQQQaFmAqXot5y5pQwABBBBAAAEEEEAAAQQQQAABBBBAAAEEEEAAAQQQQAABBBBAAAEEEEAAAQQQQAABBBBAAAEEEEAAAQQQQAABBBDIIMBUvQzIHAIBBBBAAAEEEEAAAQQQQAABBBBAAAEEEEAAAQQQQAABBBBAAAEEEEAAAQQQQAABBBBAAAEEEEAAAQQQQAABBBBAoGUBpuq1nLukDQEEEEAAAQQQQAABBBBAAAEEEEAAAQQQQAABBBBAAAEEEEAAAQQQQAABBBBAAAEEEEAAAQQQQAABBBBAAAEEEEAggwBT9TIgcwgEEEAAAQQQQAABBBBAAAEEEEAAAQQQQAABBBBAAAEEEEAAAQQQQAABBBBAAAEEEEAAAQQQQAABBBBAAAEEEEAAgZYFmKrXcu6SNgQQQAABBBBAAAEEEEAAAQQQQAABBBBAAAEEEEAAAQQQQAABBBBAAAEEEEAAAQQQQAABBBBAAAEEEEAAAQQQQACBDAJM1cuAzCEQQAABBBBAAAEEEEAAAQQQQAABBBBAAAEEEEAAAQQQQAABBBBAAAEEEEAAAQQQQAABBBBAAAEEEEAAAQQQQAABBFoWYKpey7lL2hBAAAEEEEAAAQQQQAABBBBAAAEEEEAAAQQQQAABBBBAAAEEEEAAAQQQQAABBBBAAAEEEEAAAQQQQAABBBBAAAEEMggwVS8DModAAAEEEEAAAQQQQAABBBBAAAEEEEAAAQQQQAABBBBAAAEEEEAAAQQQQAABBBBAAAEEEEAAAQQQQAABBBBAAAEEEGhZgKl6LecuaUMAAQQQQAABBBBAAAEEEEAAAQQQQAABBBBAAAEEEEAAAQQQQAABBBBAAAEEEEAAAQQQQAABBBBAAAEEEEAAAQQQyCDAVL0MyBwCAQQQQAABBBBAAAEEEEAAAQQQQAABBBBAAAEEEEAAAQQQQAABBBBAAAEEEEAAAQQQQAABBBBAAAEEEEAAAQQQQKBlAabqtZy7pA0BBBBAAAEEEEAAAQQQQAABBBBAAAEEEEAAAQQQQAABBBBAAAEEEEAAAQQQQAABBBBAAAEEEEAAAQQQQAABBBBAIIMAU/UyIHMIBBBAAAEEEEAAAQQQQAABBBBAAAEEEEAAAQQQQAABBBBAAAEEEEAAAQQQQAABBBBAAAEEEEAAAQQQQAABBBBAAIGWBZiq13LukjYEEEAAAQQQQAABBBBAAAEEEEAAAQQQQAABBBBAAAEEEEAAAQQQQAABBBBAAAEEEEAAAQQQQAABBBBAAAEEEEAAgQwCTNXLgMwhEEAAAQQQQAABBBBAAAEEEEAAAQQQQACB9gUuLy8fP3788OHD09PT+/v79hNMChFAAAEEEEAAAQQQQAABBBBAAAEEEEAAAQQQQAABBBBAAAEEEEAAAUfgwZ8/f5w/WUQAAQQQQAABBBBAAAEEEEAAAQQQQAABBBBAYLaApud9/frV3e3nz5+atueuYRkBBBBAAAEEEEAAAQQQQAABBBBAAAEEEEAAAQQQQAABBBBAAAEEEGhYgK/qNZy5JA0BBBBAAAEEEEAAAQQQQAABBBBAAAEEEMghcHd3583T01HfvHmT49gcAwEEEEAAAQQQQAABBBBAAAEEEEAAAQQQQAABBBBAAAEEEEAAAQQQKEOAqXpl5AOxQAABBBBAAAEEEEAAAQQQQAABBBBAAAEEqhX48OFDGPdv376FK1mDAAIIIIAAAggggAACCCCAAAIIIIAAAggggAACCCCAAAIIIIAAAgi0KsBUvVZzlnQhgAACCCCAAAIIIIAAAggggAACCCCAAAKZBD5+/Bge6eTkJFzJGgQQQAABBBBAAAEEEEAAAQQQQAABBBBAAAEEEEAAAQQQQAABBBBAoFUBpuq1mrOkCwEEEEAAAQQQQAABBBBAAAEEEEAAAQQQyCFwe3v7+/fv8EhnZ2fhStYggAACCCCAAAIIIIAAAggggAACCCCAAAIIIIAAAggggAACCCCAAAKtCjBVr9WcJV0IIIAAAggggAACCCCAAAIIIIAAAggggEAOgQ8fPgwe5uLiYnA9KxFAAAEEEEAAAQQQQAABBBBAAAEEEEAAAQQQQAABBBBAAAEEEEAAgSYFHvz586fJhJEoBBBAAAEEEEAAAQQQQAABBBBAAAEEEEAAgdQCv379Ojk5CY/y4sULfW0vXM8aBBBAAAEEEEAAAQQQQAABBBBAAAEEEEAAAQQQQAABBBBAAAEEEECgVYH/aTVhpAsBBBBAAAEEEEAAAQQQQAABBBBAAAEEEEAgtcDHjx8HD/H3338PrmclAggggAACCCCAAAIIIIAAAusF7u/vP3/+/OOffz9//tT/f//+rWAfPXr0119/6b96g4z+PX78eP2xCAEBBBBAAAEEEEAAAQQQQAABBBBAAAG7AF/Vs1uxJQIIIIAAAggggAACCCCAAAIIIIAAAggggMB/CTx79uz79+//teqfP/78+ROuZA0CCCCAAAIIrBfQJ201IYGJB+slCQEBBBBAoEaBT58+ff36VW+N6SbmTSZBc/b0Khn9e/jw4eTGbIAAAggggAACCCCAAAIIIIAAAggggMB6AabqrTckBAQQQAABBBBAAAEEEEAAAQQQOKhA94ysHgzSe7v1sKwWuv+enZ2dnp4eFIVkI4DAkQRUDZ6cnIQpVjWopyfD9awpRGDw+qVr2Zs3bzT3spBIEg0EEEDggAJ9/dx/Gqi7v/BuNySjjwVp4wMSkWQEEEAAgcMK6ML34cOHt2/fGmfohVDa9+rqKlzPGgQQQAABBBBAAAEEEEAAAQQQQAABBLYV+J9tgyM0BBBAAAEEEEAAAQQQQAABBBBAoAGB/hlZ76FY78+xlD59+nTsJ9YjgAACLQnoQcnB5Oh7BYPrWZlaYPD6pYtXP5m8m/IxFg0ybkyG9QgggMB6AVXRqpD1r6uKx+bgrT8QISCAAAIIINCYgK6hmmV3c3OzMl16NYm+xad/fJl2pSS7I4AAAggggAACCCCAAAIIIIAAAgjEBZiqF/fhVwQQQAABBBBAAAEEEEAAAQQQOITA+fm5nprtZzIcIs0kEgEEEFgtMDhVT9/54cuiq2mtAYi6n+xh3YftEEAAAQT2EPj69evFxcUeR+aYCCCAAAIIVCxwfX2tKXaRBOgOVO8cef78+aN//mlL3SJ9//7927dvnz9/Vnefu6/WP3nyRD/xOXGXhWUEEEAAAQQQQAABBBBAAAEEEEAAgW0FmKq3rSehIYAAAggggAACCCCAAAIIIIBAlQJ6cFbz9KqMOpFGAAEEdhK4u7vznnrsIsKX2XJmiK5fOQ/HsRBAAAEEEEAAAQQQQACBPAL39/ea5a7JdWOHe/r0qWbx6fVb3gYPHz7Ud/O0Xr++ePEiDEHz+pit56HxJwIIIIAAAggggAACCCCAAAIIIIDAhgJM1dsQk6AQQAABBBBAAAEEEEAAAQQQQAABBP4joKepuq8U6tXmeqe5HpDCBQEE2hP4+PHjYKL4ZNAgCysRQAABBBBAAAEEEEAAAQSMAre3ty9fvoxs/Pr1a31wL7LB+/fvX716NbaBpvCp50qT+sY2aGA9vXMNZCJJQAABBBBAAAEEEEAAAQQQQACBSgWYqldpxhFtBBBAAAEEEEAAAQQQQAABBBBAoDiBX79+vX379sOHD94nCjVbT1/Zurq6Ki7GRAgBBFYI6GQP99b5/uzZs3A9axBAAAEEEEAAAQQQQAABBBCwCMRn2em1UPq6ePzGU31QNzc3kWOp50rf3NOBIttU+hO9c5VmHNFGAAEEEEAAAQQQQAABBBBAAIGWBP7VUmJICwIIIIAAAggggAACCCCAAAIIIIDAXgJ637mm6OhBKG+enuKj95Tr+Se9qvzu7m6v6HFcBBDYVkCnfHiy6xCal7vtgQgNAQQQQAABBBBAAAEEEEDgOAL6Vl7ka3hy+PbtW3yenibgxefpdZh6+4y+O9cYLL1zjWUoyUEAAQQQQAABBBBAAAEEEEAAgUoF+KpepRlHtBFAAAEEEEAAAQQQQAABBBBAAIGCBOLvO+8iqlk9z58///jx4/n5eUFRJyoIILBIYPCTegqJqXqLONkJAQQQQKB9gadPn75+/bpLpxrGP3/+7P6rt1oMzn5vX4QUIoAAAgggEAiof0kvewpW/98KzdN7/Pjx//09tBQPwd1DN7aaGeiuqXqZ3rmqs4/II4AAAggggAACCCCAAAIIIIBASwIP/vz501J6SAsCCCCAAAIIIIAAAggggAACCCCwRuDXr1/aXQ/Odo/M6gGg79+/f/36dVaY7969u7y8nLVL1Rvrjd0vX760J2Hy9ef2oNgSAQT2Enjw4EF4aE1C4OOZIUueNeH1SxcvXcJmHf3Lly+np6ezdmFjBBBAAIH1AqrDVWm/ffvWXm//9ddfXc2//uiEgAACCCCAQCECk/1Lltc/ffr06eLiwpiiR48eNfNhvUk9z4TeOQ+EPxFAAAEEEEAAAQQQQAABBBBAAIENBZiqtyEmQSGAAAIIIIAAAggggAACCCCAQJsCegpWD87e3NwYk3e0qXoPHz6c9SUQJvMYCxKbIVCswNizj0er/YrNoD5ic69fTNXr6VhAAAEEdhGwP2TPVL1dMoiDIoAAAgikE9DNiybORfqXzs7OdCs6GQG9PGvsI/CD+zbzfnN65wbzl5UIIIAAAggggAACCCCAAAIIIIDALgL/2uWoHBQBBBBAAAEEEEAAAQQQQAABBBCoSEAPu1xfX+vV3RXFOVtUJRN5jmowGvpaiJ5CHvyJlQggUIXA2IOP9m8XVJHMBiLZXb80hbKBtJAEBBBA4AgC+rQpNx1HyGjSiAACCCAQCuh2Mt6/NHYf6gX148cPb038zza+UkvvXDyX+RUBBBBAAAEEEEAAAQQQQAABBBDILMBUvczgHA4BBBBAAAEEEEAAAQQQQAABBGoVOD8/1wu8a419sngbn5Tyjv/582dvDX8igEAtAnqQ8evXr2FsVUNqYli4njW7C+izEi9evNg9GkQAAQQQQMAioJsOfTHPsiXbIIAAAggg0IzA+/fvB28z+wS+ffuW+81eI1ygdy40YQ0CCCCAAAIIIIAAAggggAACCCCwowBT9XbE59AIIIAAAggggAACCCCAAAIIIFCZwJs3byqLceLoasbO3LeVdzGKP4CVONYEjwACqwTGHgH8+++/V4XLzikFyJ2UuoSNAAIIbCxApb0xKMEhgAACCBQvEO9w0yT2q6srYyIePXpk3LLbrIEZgPTOzcpxNkYAAQQQQAABBBBAAAEEEEAAAQQyCDBVLwMyh0AAAQQQQAABBBBAAAEEEEAAgUYEnj17x3TNQgAAIABJREFU1khKNkrGsnl6OvjiHTeKOMEggMBygY8fP4Y769HJ09PTcD1rChHgq3qFZATRQAABBCwCc+cYWMJkGwQQQAABBIoVuL6+/v37dyR6syaxz7r3mbVxJIb7/rS4k23xjvuml6MjgAACCCCAAAIIIIAAAggggAAC5Qv8z+ZRdN9lpV4tns/YXJgAEUAAAQQQQAABBBBAAIHUAk3e2TWZqNQlgfAHBfTgLA+y9DI/f/7sl1lAAIEjCNzf33///j1M6cXFRbiSNeUINPCliHIwd4lJk03ZJhO1S/HgoO0JPH/+vL1EkSIEEEAAAQTGBN6+fTv2U7d+1lS98/NzvUomPvevP9zZ2Vm/XO8CvXP15h0xRwABBBBAYI0AfWtr9NgXAQQQQAABBBBILbD9VL2bm5s+0ur8Yqper8ECAggggAACCCCAAAIIIFCLQJN3dk0mqpYS1Vg8marnZujJyYn7p31ZT03ZN2ZLBBAoR+DDhw+DkZn16ORgCKxMLcD1K7Vw0vCbbMo2maikxYDAjyNAU/k4eU1KEUAAAQQ+ffoUn1anV4Q/fvx4FtSbf/5N7qJbpMvLy8nNyt+A3rny84gYIoAAAgggkEKAvrUUqoSJAAIIIIAAAghsJfCvrQLqwvn169e2ARIaAggggAACCCCAAAIIIIBAZoEm7+yaTFTmgsHhEBgUePbs2eD6yZV6HGpyGzZAAIECBQan6umMXlwbFJjGVqPExI96c7bJpmyTiaq3jBFzBBBAAAEEEEBgL4HJT+ot+PCdvjAzuZfuj758+bJXqrc97uL7cXrnts0IQkMAAQQQQCCnAH1rObU5FgIIIIAAAgggsEBg46l6P3/+XBAJdkEAAQQQQAABBBBAAAEEEChHoMk7uyYTVU6ZOVpMmOrg5bjebu6tsfx5cXFh2YxtEECgKIHb29vBzx1MPgRZVCqIDALVCTTZlG0yUdUVLSJcrMDib+MUmyIihgACCCCAwKCAHjH//v374E/9ymX9TvpY3+vXr/tAvIWnT59++/Zt7sf6vECK+nOZEr1zRWUikUEAAQQQQGCWAH1rs7jYGAEEEEAAAQQQyC+w8VS9wQc18qeKIyKAAAIIIIAAAggggAACCCwWaPLOrslELc5idkRgW4HIk0+RAzGxJ4LDTwgUK/D58+fBuP3999+D61mJAAKbCDTZlG0yUZtkN4EggAACCCCAAALHEfj48eNkYhdPqLu+vv73v/+tbitNzNPn4/TuLS3o7lUf07u7u1sc7GSEd9mA3rld2DkoAggggAACOwrQt7YjPodG4P+z9/b3f9NY/vbOvqaAgRIIFUBKmKSChBKSVBAogaSChBIgFQRKIKkAKIHQAfd7x/dq9dOTj21JluXr+0fijyxL51w6Onq2IQABCEAAAhCwEPinJZI9Dq9qsLMiJgQgAAEIQAACEIAABCAAgTEJTDmym1KpMe0HqW5I4NGjR3p19y+//GLXXfuiJtsRZdedmBC4NIEffvghll+bHanRMRZCIFCRwJRd2SmVqljoJAUBCEAAAhCAAATuQGB1Nmnfx+IcOo1VdWDP/Zz4gtm5iQsX1SAAAQhAAAJJAsytJbEQCAEIQAACEIAABMYhwFf1xikLJIEABCAAAQhAAAIQgAAEIDAEgSlfwjelUkOYC0JA4D8E9BJ0vZvcCEOnet6+fWuMTDQIQGAcAj/99FNSGD6pl8RCIAQqEpiyKzulUhULnaQgAAEIQAACEIDAHQisHtXTJNIdOFTRkdm5KhhJBAIQgAAEIHAVAsytXaWkkBMCEIAABCAAgdsSqHxU79dff70tShSHAAQgAAEIQAACEIAABCAwB4EpR3ZTKjWHvaHFHAQ+++wz1TLLaT1tsVrdhjUHE7SAwHwEkp/Uk5rffPPNfMqiEQSGIjBlV3ZKpYYyG4SBAAQgAAEIQAAC4xNY3WL+8OHD8bUYREJm5wYpCMSAAAQgAAEI9CHA3FofzuQCAQhAAAIQgAAEdhOofFTvjz/+2C0KD0IAAhCAAAQgAAEIQAACEIDACASmHNlNqdQI1oIMEHAEHjx4oIr25MkTFxJfvHz58sOHD9o5FN8iBAIQGJzAp0+fkuds//3vf1OpBy87xJuAwJRd2SmVmsDYUAECEIAABCAAAQh0I6A5otW8vvjii9U4RHAEmJ1zKLiAAAQgAAEITE+AubXpixgFIQABCEAAAhC4OoF/1lWA/l9dnqQGAQhAAAIQgAAEIAABCECgP4EpR3ZTKtXfNsgRAmUCOq7z008//f777/r0lo70qN7p5ej61J62VemjW8+ePeM8TxkgdyEwMoEff/wxKZ6qdjKcQAhAoCKBKbuyUypVsdBJCgIQgAAEIAABCExPwNIh1LTS9BzqKsjsXF2epAYBCEAAAhAYloClKzWs8AgGAQhAAAIQgAAE7kCg8lG9jx8/3oEaOkIAAhCAAAQgAAEIQAACEJiYwJQjuymVmtgIUe3SBPQC71evXl1aBYSHAARiAjqCGwcq5OnTp8lwAiEAgYoEpuzKTqlUxUInKQhAAAIQgAAEIDA9gT///HNVx88//3w1DhFiAszOxUwIgQAEIAABCExGgLm1yQoUdSAAAQhAAAIQmI/Af1dU6dOnTxVTIykIQAACEIAABCAAAQhAAAIQ6E9gypHdlEr1tw1yhAAEIACB2xLQ1zKTC/98Uu+2JoHiPQlM2ZWdUqmeVkFeEIAABCAAAQhAYAICf/3116oW+kbcahwiQAACEIAABCAAgbsRYG7tbiWOvhCAAAQgAAEIXJFAzaN6v/766xURIDMEIAABCEAAAhCAAAQgAAEIOAJTjuymVMoVGRcQgAAEIACB1gRyn9R78uRJ66xJHwIQmLIrO6VS2CoEIAABCEAAAhCAwCYClq/qbUqQyBCAAAQgAAEIQOAmBJhbu0lBoyYEIAABCEAAApcmUPOo3i+//HJpFggPAQhAAAIQgAAEIAABCEAAAlOO7KZUCluFAAQgAAEIdCPw7t27OK9//etfjx49isMJgQAE6hKYsis7pVJ1y53UIAABCEAAAhCAwPQELF/Vmx4CCkIAAhCAAAQgAIEdBJhb2wGNRyAAAQhAAAIQgEBnAhzV6wyc7CAAAQhAAAIQgAAEIAABCAxNYMqZ/SmVGtqMEA4CEIAABCYi8OHDhz/++CNW6NmzZ3EgIRCAQHUCU3Zlp1SqetGTIAQgAAEIQAACEIAABCAAAQhAAAIQgAAEYgLMrcVMCIEABCAAAQhAAAKjEah2VO/Tp08fP34cTT3kgQAEIAABCEAAAhCAAAQgAAE7gSlHdlMqZS9TYkIAAhCAAAQOEvjhhx+SKXBUL4mFQAjUJTBlV3ZKpeqWO6lBAAIQgAAEIAABCEAAAhCAAAQgAAEIQCBJgLm1JBYCIQABCEAAAhCAwGgEqh3V4z0NoxUt8kAAAhCAAAQgAAEIQAACENhKYMqR3ZRKbS1Z4kMAAhCAAAR2E/jxxx/jZ7/44osHDx7E4YRAAAJ1CUzZlZ1SqbrlTmoQgAAEIAABCEAAAhCAAAQgAAEIQAACEEgSYG4tiYVACEAAAhCAAAQgMBoBjuqNViLIAwEIQAACEIAABCAAAQhA4DQCU87sT6nUaSZCxhCAAAQgcDMCP//8819//RUrzSf1YiaEQKAFgSm7slMq1aL0SRMCEIAABCAAAQhAAAIQgAAEIAABCEAAAgEB5tYCIPyEAAQgAAEIQAACYxKodlQv+XLlMXVGKghAAAIQgAAEIAABCEAAAhBIEphyZDelUsniIxACEIAABCBQncAPP/yQTJOjekksBEKgOoEpu7JTKlW96EkQAhCAAAQgAAEIQAACEIAABCAAAQhAAAIxAebWYiaEQAACEIAABCAAgQEJ1Dmql3u58oAKIxIEIAABCEAAAhCAAAQgAAEIJAlMObKbUqlk8REIAQhAAAIQqE7g06dP7969i5P997///dlnn8XhhEAAAnUJTNmVnVKpuuVOahCAAAQgAAEIQAACEIAABCAAAQhAAAIQSBJgbi2JhUAIQAACEIAABCAwIIE6R/VyL1ceUGFEggAEIAABCEAAAhCAAAQgAIEkgSlHdlMqlSw+AiEAAQhAAALVCeTezssn9aqjJkEIJAlM2ZWdUqlk8REIAQhAAAIQgAAEIAABCEAAAhCAAAQgAIG6BJhbq8uT1CAAAQhAAAIQgEA7AhWO6uVertxOaFKGAAQgAAEIQAACEIAABCAAgboEphzZTalU3XInNQhAAAIQgECBQG7V/+nTp4WnuAUBCFQhMGVXdkqlqhQ3iUAAAhCAAAQgAAEIQAACEIAABCAAAQhAoEyAubUyH+5CAAIQgAAEIACBoQhUOKr3/fffD6USwkAAAhCAAAQgAAEIQAACEIDAVgJTjuymVGpryRIfAhCAAAQgsI+AVv0/fvwYP/vkyZM4kBAIQKA6gSm7slMqVb3oSRACEIAABCAAAQhAAAIQgAAEIAABCEAAAjEB5tZiJoRAAAIQgAAEIACBYQkcPaqnHRuvX78eVj0EgwAEIAABCEAAAhCAAAQgAIFVAlOO7KZUarUoiQABCEAAAhCoRSD3Sb1nz57VyoJ0IACBHIEpu7JTKpUrQcIhAAEIQAACEIAABCAAAQhAAAIQgAAEIFCRAHNrFWGSFAQgAAEIQAACEOhA4OhRve+++66DlGQBAQhAAAIQgAAEIAABCEAAAu0ITDmym1KpdjZAyhCAAAQgAIGAQPKo3r/+9a9Hjx4FMfkJAQhUJzBlV3ZKpaoXPQlCAAIQgAAEIAABCEAAAhCAAAQgAAEIQCAmwNxazIQQCEAAAhCAAAQgMDKBQ0f1fv/99+SOjZEVRjYIQAACEIAABCAAAQhAAAIQ8AlMObKbUim/1LiGAAQgAAEINCXw4cOHP/74I87im2++iQMJgQAE6hKYsis7pVJ1y53UIAABCEAAAhCAAAQgAAEIQAACEIAABCCQJMDcWhILgRCAAAQgAAEIQGBkAoeO6rEzY+SiRTYIQAACEIAABCAAAQhAAAIWAlOO7KZUylKaxIEABCAAAQhUIfDjjz8m03n27FkynEAIQKAigSm7slMqVbHQSQoCEIAABCAAAQhAAAIQgAAEIAABCEAAAjkCzK3lyBAOAQhAAAIQgAAEhiWw/6jet99++/Hjx2EVQzAIQAACEIAABCAAAQhAAAIQWCUw5chuSqVWi5IIEIAABCAAgYoEfvjhhzi1L7744uuvv47DCYEABCoSmLIrO6VSFQudpCAAAQhAAAIQgAAEIAABCEAAAhCAAAQgkCPA3FqODOEQgAAEIAABCEBgZAI7j+r9/PPPr1+/HlkxZIMABCAAAQhAAAIQgAAEIACBMoEpR3ZTKlUuR+5CAAIQgAAE6hJQY/rXX3/FafJJvZgJIRCoS2DKruyUStUtd1KDAAQgAAEIQAACEIAABCAAAQhAAAIQgECSAHNrSSwEQgACEIAABCAAgfEJ7Dmqp87f48ePx9cNCSEAAQhAAAIQgAAEIAABCEAgR2DKkd2USuVKkHAIQAACEIBAIwLJT+oprydPnjTKkWQhAAERmLIrO6VSmCsEIAABCEAAAhCAAAQgAAEIQAACEIAABDoQYG6tA2SygAAEIAABCEAAAo0I/HNrunT+thIjPgQgAAEIdCbw+++///Kfvz/++EPfAdC/EuCL//xpW+E333zz2WefdRaJ7CAAAQhAAAKjEZhyZDelUqNZDvJAAAIQgMAdCLx79y5W86uvvnrw4EEcTggEIFCFwJRd2SmVqlLcJAIBCEAAAhC4FgHW3a5VXkgLAQhAAAIQgAAEIDAHAebW5ihHtIAABCAAAQhA4LYEth3Ve/v27YsXL24L60KKa7r848ePv/76qw6o6E8nVf7880/9KxX+9a9/6d/PP/98ObWiTTa6ePjw4RwHVz59+rRoLfUX3aWsr7sUF4FFfen+73//mz1GFzJsRIVAmYBcn178rw2Fqv5xzMUn6ASfGrI3b948f/48jtMn5LYuug/eaXJZWrSlOVPT5jfl0nFpy/Tv0ogvrTkt2jSljyLjENDc99KpdnUw7lgunWp1p9WxvFCPesqR3ZRKjVMd6kry4cMHN1wNRqxLRm7U5satjx49Msrw6tWr77//XpH174ldPqO0RBuBwKwGOateSZuZuMlO6ts68Keffkpm8ezZs2Q4gRA4hcBko+Ypu7JTKrXP2mmn9nHjqTkIzDoZPmtne1a95qhNp2hxlXW3U+A0zZTOQ1O8JA4BCEAAAhCAwN0IXHRkytza3QwVfSEAAQhAAAIQmI/AP/7++2+LVlr51m6M5AuVC4/rEXUZCxG4VZeAdtLoFMqPP/64nMrblPhybk0fm/r66683PThCZM1WL1/Q0l7qHfJcWvcd+vIIBM4ioKZkOeGw7L2ueJ5B68ffffed/IBdtf4t1GQuWjNZ7uCKdtgvJat/3W57EdZGeXuJ+DFlKipNt4PfZaQ4/hG1Ze/+ZIeu1aKpuyX1RdJnYrkWHLXjAqK/ivXLkvWOOCeakKRdjKe/Ccm21U9bTmC6irPQ821bh74k2yXKcUfRj//I4q53V0MVnGri06dPh9V0ypHdlEoNa0K7BTvSxi2ZauCmDkb5C8mqff7EhXHGY4dSQUbJFM59PURSpFMCVUNdq+d3FxWoF22cNQUxmUG6kp1VL6egfzF9k+0r2/lap6OT42tV4aEGGnIvy1A06WSWgeS+Y9tK2TImXfrtap4u9NoUed3V6dP379/bT8h3Nk5ld8TRjTlqnrIrO6VSW62ddmorsSvGl6kH745UwyRFlhU6N9Wj9kKNhf7d1PVV4nrpZBmLslC0cpyz7k42Gb5gPNIGLSkMNap1tjGrXk7BuS/kBJYu8eJzKnbXz113W10+0Jrgt99+u6lwpdHSyVd/eIGmxzUPL3Ry0U+ePDm9D3zPzoNes6XZoXJRtpvfK+c70135iuTA+dzZuWsRvolfcs2K/KTMw63Ry1tu9bp1y3cRzBdp8eT9vfeqJbTbIyGky9L28q+WI7vNR4n/ZAvclKNrFJaq6kavsq5lwnOajQrXHZmq3smf+CueFr+qR9iqbQFFHAhAAAIQgAAEINCNwPpRPfX8NDum6c4dMtH/2wFtxyOaWVYZ6W/Hs/EjGnep4PRXcTY/zqVKiAbPi+LLwufxNKW7pnKke7cZjeMykwIEhiUg16SdCstRh2XaNCnqsk1hx2aFJTX5AbVQW6cnlme1Y6/DnPLlXPTqvKTR5cqXbp0DUtavX79ebCZpLbnAZSVVOY58NiYn/BKu/RBq0fZZcjLlpTk7ZWn5oiak6Wb9Nfr4kspXhq3ylTNMllcuUD0TSdV/nSknz9zhMt26HcsTq2GupKYc2U2pVK4ELxpety+0QFD9UkcuHrXFxw+0YN9oYMtRPZWFKmCwacOt77rwst32Pw0yq0HOqlfSfu7QZCcV7xaoqp08GCDfq50NfcQouxeNSe396k2npqWgNh6p624c9joaGpMur00Zf0wat5VOC3fR3zm7rAsXM42anZpTdmWnVMoVmeWCdspC6epxlnketRerh59jTdWeGt/vk2uR/TTVACmaH3L6dd1+6SDrlXWVWspohFHtrHqdXguaCqBSu/q6m7xWPHWwHLdw4RaG9gU+5ajImvi1dPJfvnypNcdGU0k5vW7eeeCoXs4wjOGycDcLF1QlF15OaswBYFnmundv4pdiU3EWsljO8m+ObbtJIflA+Wcng9qC+GdOKoVvmvYppKNbviSuSQoolVNY7nbeI/Gf9W0WuP+vZCjH/2Pxv1f33KhQd7DTeWQqj62+K1u1/9eE+R8CEIAABCAAAQhcm0DpqN7x9W91VfVXi5BGmB3OVNSStk862kGirrmmCVpkd8pktFERGacU37EOakxfxqZZ+02vOI1Tdo8vO5y0aKo4ul4ugvjJXVBBnPJPzfjsWDlQndLJAYnkBHMXcXaBkJqWCuIss2YKdBd6RIUVROPn3ARU4jKqfZ/3FBn7ZgVF1kfbctMTy+EWvfBpMW9F1h4I7Z8I4P/222/xJu8gzu6fl3PRmrj88ssvd+sbPLhpGlqsNNkUF1CQpuWn8lX71a5YLTJsiqMDjTqg2Kgpl/2rjnTrPk1gQiImE9JfLROq5Qc6F+UmG54gsibrVeiNOpYaDalXefqm7SlHdlMqNUGF8lVQGa2O2uTfVE2WMYg/ElkGFGofC3Uz2NqYPHugMcuOUZKvRe6651E9Lcst3SThWgZl7mK3dsvmDHGWgstOCKOnks9Uv3p5JAfHHt5zM9CsBjmrXkkrukOTnVS8c2BuoK1hvtFRHBRYnm3xTgfTWR637Nlatm7snscI5PzPeOKZmxUM7p7+M9lcBlL1dM5B1smfM42anYJTdmWnVMoVmeWCdspC6dJxKrYX6s+rvdBwqdCfV4996fwXoCkdRStE6Hmr1iRYUuaz1itn7WzPqlfSeOYIVJHNse5WsatvPKqnxRGtv2w1A8sgYmuayfgTdx40eDQO6zT7p78kHxeoNV93vePi+K6PHZk2fUSWc9HZuaZY9iU+q19SF1FGospVaxa31lG9pROyTP4bvUS5ZKt4bBa4Y8i1+vYasHTbq0A5zlGOsRZbQ2pZbzLf1iNTOUntm1LPP5m7JfB/NmqzVdtCijgQgAAEIAABCECgG4G///dP72DTLJX6lBpjV+y0VVREgv2vsPz/t/ZM6CNUq3gVR2WqyDqOolkY/elCZa3dJ1oI1Ki4nIIiaGpjKNwS3qK4r5e0kEnrqf8ZjmwZkMjkhGu3+qt4fSGPX+8TVWZwPOtCCoKwGyAPXouA3IsakVpmr3SUmtLMQdCt5MKMqq08XvxUzm80alku6qLlRgrVeestuZe4IOIQsdrkmY1iKPeC/cRinBKiFna1ygiOrFTVwTXlElWqqbAUohSk6SpA5dKnNZ/JhNR9OmgVYr5aNEZ7dtEW33hQMB73Cag2qYo5wvGFClG1TKWpzrOrhn4dTDZGyXT0uJ910+spR3ZTKtXUDM5NXC1CoXYso1RVK2NjrdRUDXMJLp3GXGdPzzZCUfYeix+o1f7WbWFjH7WEGEHJm+VS2BHexzfOapCz6pU0xVmb7KSypwcmPao6ot0EWx0lbfI2ZVesemTx55tyXCILYx8Xt7VckuUbKDiO5Cq+VXu4xKh5yq7slEptrVAuPu2UQzHrhQYv1Sd5Ft9bmEGVXQX+Of7Zs4EuFK4aDkv7ojgXWq+ctbM9q14F+7z0LfmBydbdVrt2saPLhYhMuXDlmo64bg0TyukfvDt95yFXcKeEjzPAOWg27nFpVJHkfHwcKMvFrH5JLX5FI1FStbyivHddwcrTPhYbUJy6uAo9fF+eg+1UDuOdF7gpR9/AVDWOdISSBiaHudoB82Xof61qda2RKXNr/Y2EHCEAAQhAAAIQgEB/Av/lstSALdnVHiew1uDfqXzRi9WpWxXZMkBSzFUd1e9f3ZKikYwlqdW8DkaQDLndmbGVSimtnmoonsxUSUlxDU1l9qtp7h5qVpzXixWMQ3LKJgm4QM0TxUlVDBEElxcXExNo14IkK6Dqb1y/ZMw5T6XKXrDquuUiGVad6rAuuvP0pVjlXJAQCaMKTmWtaPpTMelfSSjfrqdiA4iLWHGGXV5anXyX8KpWUt9onyKjylKeb+0AZDITEk97EfglJQ65WWClqZKVGS+2vTwl29ZPGfyq91jsXIkrCz9HrvcRUK2JXccSsvQkF+djSdw49a9upz1NS765OO3a5RyxreEinBM+Fz6lUjllrx6e63otrdsRD6YapJqrdOwmdyS7ckFYnLZQlBMx3pUWdpV3xzQKI4+3O4v4wQ69tVkNcla9knY4cZOd1PfcwJzD0Sism2Cb/HzsWIKQnCtWm7LqySWJ+t7qwimmCOhfXW8ST4/vG1O0o50bqvjcOjjnVQUlw+oI90Kj5im7slMqtWqZyQi0U0ks0wSqHSm7o8V/qnVQM6HIcl9qTJexv/7V3zLno3Ykl46e1UxRTEzP+s45ea1n4wd7hkhIS3uqaqKYq4KJ1WpqasgsSa3mVY4wa2d7Vr3KpXndu+2aWlXJGIsqYNzRle/K1bicOS3OKk5/CYmzSDo3S2BSC5dvkp5yX3y1lF3mi6RdYZ+AIrsE617cofNgKcRucUYY4NQ1IWlUkd58fDbRntUv5aZ3dltOLZdYcID7ZFN7tKnEk5Hr4lqdQ1ProzhJff2mStH0J4H1ryS075HQuEMtXVLTcqByyc0aKU21rYMvcFOOS/levRzLVpq7q2qyOpZU/ZILWqpVLp0lvNvINNllTTqHswJrOf8ycO5CAAIQgAAEIACBuQlwVO9i5auhb3m2SHd3TEYUhmquu59cLOyGrzzj74TUfPq+yUQ9lZsNUeJK1jJaC2iUS8rJXOtChRgIYPlZ0LqKYIJgEYM41yWw6pRkSDIDWZpiykqXqqR/da16p6mQwjLYYoR63K/Xug6MUzOGZfvPTSku6eybqUwW2SoN6TKyixbGgO2Rnyr0JKUlUNhFI0h/MRW/uAspiHZug4ufrGyskEj/WzL+suOVUjuMxCkiLGWD12zajhbNpV++mNKEthaHisC3wOV6WcCweBuVjmVOVpXFklq5vG5+N9n6HK+Aq35JZWf0ckcKyGJFsaH2DNkxsz+lUkdKedhnc4thdVtkuz2Ue4lHMOY09avS1kYkJ0/dFtaX0L/O5R6Ex71xP5Gt161dYq6Yrm6Qs+oVGNvyc+4mO6nyuYE5B9uz8xkPFbf6Fj9+0hUXBu/LsFQRCi2IOu2KkDROP2t3rTrbbhS21WDKA8ZF5tbOuSyzWM03as7VLGckp1/ISsvlEt+dUqlYzdWQpCuYZmi5qv7cEeQMLWN81YVCkxEgUkx1RJMtXVwN5Q9XnYOSCrLo+bPQni6SS7xkQ1wWUpRWWyt3zEgtAAAgAElEQVRlXU7kyN1ZO9uz6nWkrId9drVyqYr5vdalq6l/VX3ku+Rnks2T71L0uN/l07V/V9eqhmXnVq6nueGD8g0y2v2zMK6PO5OSNuk3VkEVctltP8lM5+s87C7ZFg/61r674IZ6MK6zR7jNx2dTYc3ql+TDj1hF/GzcWd3E2UWWX40TPxKyo7fphHEXdXENskdiKxk1lHFBqHnSeCfXrDuAulA/xDJLoBpnSc1P2X5NOYrVBOVoL3EXc7XzLMPbWiOUuCyq3ONVlUn2MJ1gqxeWWhNXzJ4htZz/KgoiQAACEIAABCAAgYkJcFTvSoUbzywH/e/ymH9V1dUxwI6hy2qmqxE0pE/OWQe6a4BUZUivcVRy/VWBGoatSutHqDivFyib/LlVvEXUVaNK5mUPFASfCdczEVDdzC3uOgvJrX4FHGS9q/5n8W/x2oNlnczJk7w4OHvidFmtTeO7aBVEEtG+wIK+Yh6nKRtwMO0Xq0aojCxGYs/xSEwZcLlpqNXOKp1CRrrVaOENE4r9gGjvcDIimeyNBBWnSs/niElf9Fm1X/HEukqqVgVcbdFUjgUPWYWqRYbAnDr/3DGzP6VSVYp7qETiyiXTUqDcWnU55QMtrrJF1osulk5ILcdSt4XN1XdjGcUd8lyClvBGfZJFl1kNcla9Ygu8Q5Mda316SHIcIX/bU7CkDBaXkowTu+KcA9f049auu/xzLrVAmH3jghbYkz4kkLapcy4rpazLBhAXaDnB3F2lU8hIt+pCmLIrO6VSOYNJhtNOJbHMEWiZ95ajOOKR1OLEwxmF+FM9EiPwz/FPiXEW83gSLBDv4NTHqpM5wr8ALdlQKrDF0LLnqHZWvQpFedFbFv+j0rT0WmW0q/Voqafq9gT117KkEjwS/MxJWOiABSms/swJGfTPC+46iJnLsWL1v1XnIcfzlPC6ffsR3EtcbY+AnY/PpjKa1S/Jdx2xivhZ+cxNYHOR5b3jxI+EVOkT1sVV6AarfYyVVXudw1UIt7RiubYyTjbu26tq5Frz+HEXIpLxMCdW2R/1uGePX1COc5TjVkuItQ5MrlAlLXmt9qiPeKHVxANd+v+s5fwtqIkDAQhAAAIQgAAEZiXAUb1rlGxy6jbogu8YJ8fKJ6cG/Iz2TRPEGRlDjCP5IyOfpCRKMJ6VU4jkScZPBmqxRNMQekp/PsNG15tkcwK3HvhJd5cXFzMR0PTZqmFvrZiy4eSCsasywbyeBDAuHrgUkhf2OcpcCU7joqWI9ibqTwWhv8WDJaFZAnNzXjKM4HHN7yjrHN7V8NXZN2VnNJXVvI5EKK89CPsRCLFgS2kGqP2fxy0/l+mUJmTpZcWLIkcgqwQDp+cX33ItN1jXbOIynS8k2beUG6lLcrVHrRJUTWmHt3UHL7bGrSE7ZvanVKqdDZySsqw6toQdZW0XXjVXPZY4Uz9k3yjJIkPs9v18l+ut/eFcvtIiTrx6SC73IHwZCKyOBYziteukzWqQs+oVmJl+3qTJjhU/N0QVPFl5O08Gqm8mU1/+jo9MfVecaziU15FNQnp2tT1awOaGyT3L3SJqO+dc1nTiUfOUXdkplSqbqH+XdsqnMdm1fOBqX7dWy5j0e84Jq9lKtst+oETtzz/XnvqCWWbSViVfnV2pVRBOEnUJfC2W6wlGtbPq5QpumotluB0boR/id24tiqvBKnf/giloeRXnhcrp+1LF17mJcVUoGaREWv5W/W2csgtJZhHM1SgXuaykIlLTJVW+qNWHv1vnoUy1812jVSdNZczAxV0cqUF+EczHZ1OpzeqX5HP8Uj5+XatHlOwAHxFva8uYNA81FmqeXAs10x4JS7c8aD1VHMlGNokuDhTMoHcRl6/cV66BjhO0h1COAeqLluOmEldnL9A6+GmpAqs5thuZ3nxubZU8ESAAAQhAAAIQgMAcBP7vqN5WfYLebfJnrbnLrbJNFl/TKOWJNt09sqEkwLU6xjgynAvyKv+0zJJrkC8+5XR239VcTGDYVaYMJLAgq3aUizXIOvlTw07NPan0j0xk6FklUkUYKaWkVHDSUcnqbzd8HhyZwKqXkDntrpjxVGDS+DdlUTbvgxO40rScvu5e3UWrLqtey/mvzqv6hZXsA4i2H6cWnFXBlNG5Hqls2NW3lTgHUp7dq7Ws4rLLXUxgQrLbslsL+gz6edzklKNfX5LXyiiHnfAkgdhdHGwFkrkoUJ4/WWR+YGGzSC7ZRuG+VLnrpFdvJE+VZHOK+OGXU6oKmUaJCKbPdrnu46Pieu1LUvbeR2iUG/dFhloeRm2KCAdtja/m7mvRky9SyvrbTUPiifMyyC0XRyxno81AsxrkrHolbS+2pVoVKsjuWk12IHz1n0kbU81t50s3qeBcTexMCiHOcvR4PHiXpdUasJcHX07C03uAEsAJk7to5JzLxV1uWKcfNQdwckXjh6vCBk8N/tMXPnd9IaVopwa3t93irTrzig3HIqSap9icFj+sbnausrhwNW27ld33YLI9dfLootZ87yLe6kpExfXKZEfoyEDJTji2AR+pmNuTimPOqles6dVDVq1dlWu3MZQ7Ws7eNmWhyO7B+MJ1wo3loj65HlGNi5PKhcTVXyn4kcvLH5ZesUvNqEU5WlzTt1Iqp+/uXm6Qm3RTDv5yERe305eLhcCAs3NXL5rJ/NJiIVJqWfHf5G+Xalh2qvuK25dKLlFZxK4y8Abxz0a+1NWshdgmwZID26CRqtVntghW7j8ExqCfKpd9BeqeUo5xSQUhysjFb30hjSjHHZBHK8dABYlX7o7WqmVLvqt99T59laAeJX8mXVBAj58QgAAEIAABCEAAAj0JcFSvJ+09ea2OLtTz1pTKnqTzz2gIkezQu0ANQvJP17mzOs6RMB12t8RLs8q0job/SUVqlkePjnl8sazX1hJG0xObliWcPJoyqytJLY1IpxGB1bqpCcGD83cyKmdgyQvVGvlGu4LBDGOQ5qakgkxv6KJXDcDhjeeA5CvcXV1UmepdSsSy9Nhzwjewk7J3FdIgft2f5SLr0JIG6pTl8S1kNBMqdAACr1VxF+lql0zE+sz8BuV40Z9xc1C9F+2TCZyeb97uWo2m/8hZ106ewkVcJc+S1phvQRd363JKGXXvHy3p29Vh6yNJuT92pKdXlj9w/s6u/IvqGwXUzbbk68sQXMvtyPJVZAd77AU4SXsIxHA/W4wlkwJMYJCz6pW0JZrsJJYOga5u+heFbnAHkXJZ2J3h4oqTjUX1nkCynvowl+utcxo5CPvCy+PTRcIWzrksbVkqgS0/fvBuueAkW7tGMyd5bDZxSHUDzglTKzxWIQ65ilK0U7WsYqh0VNPLvkgWq9ankcxxuyZXLJHiahKEdOvlLoon29NApOozLauTY1WaiWRb0A1vGeyRUe2sejWqiScmmywpv3LdZ91NPkTK+rrnroNZ8WCRqOyxLQ7Wz/e4Z6PzUKhf6gH6tJPXQXEXUuPWQmDVq/ic+w8Ar1VMs/oleUJL7XOmUvarFctUBrnaLXdS6aL6DHxOF3u1ige2UsqXWY2C+Ocy2hQeNH9+Lu5aPHNpBsOQOyxwU445Y0iGr47FZGantNHlAdRi/Mf7bwGTVRqyruCR6j9dvS5cxC6ouhgkCAEIQAACEIAABCCwiQBH9Tbh6h35lNHFomQ8ZRx09KuPany4luFxYULBT2r3tSZHNGOisZZW4wLd6w41ldEq7UAA/WwxxpO9xRnlQoSl27TX7kLkweoEVuvm8fXCRebVpbhNLqgwR6nat5sSLjrnH5bwYA4o8DDVJ/QtywmnrDaVlxNaOPPYpOWuC4UlCWutB8RZJ0NWPcmwJpRs+IJp2WScJAdj4Ko/FK7OJWiUfLRoseF18AnxSx/iynikJaoFOZYqDgm8eq2s26UTqxCHXE6pdrgOphyPmES7Txu3SB5XcFfc6oEc1C73eLCM7XL0L6o3CoswO8aPKiN5pHY0AkqF7rfPR9ctXPGsBjmrXoHx6Gdco1vYSZDvVZrsQOy6P2PyS4Vt5MqOC290hpI/OXhv1E7JXANHl/ypGr1pWuM4LpdCeYi6SNuh0jl5dFEWqVFJ+QLoWnaSLKklsP+ouSCMu3W5rqyTvHBxCaVib9mhytBOBXW2+k/Nq6xOv7S2z7iULW2KGpTqNHIJJtvToEY3at1WG/3j+c7a2Z5Vr5yVXjQ8blmCmnWrdTcVosXbCFGwWO+78dXpVvusxVIWB3ukcRHTefBrq1rYwObjn0Fx+49znSNgt/MOBpkT8irh8/klR94yxb1Uyeor+06G5EV5osD3Ej2nrWJ/7kviroOBg+zH3dJFdZIWL5qkdNsFbsoxWelygX4Xy7dk/7rzRgWLTz4+QkwC6TAyTebrAn3suevABblnuYAABCAAAQhAAAIQOIsAR/XOIr+erwYzyUUUv7fdbl5SufsZxdcaj63rsCuGZWBca1kiKaDGdeU5qRbLn+UcA/4tBFhQWMRQ7smpnCRMAmciYJnTrzXlUT2veK+DqtURT3JbF72YtGV+3J8DCnBVn4OWVME0d+A2l5/tWq5kTZfWZVA9fWkw2x7wOVIXkrqvBpbJLOJdwoSCXVMtyrRcdjGrVfi3jRD0q2X2ahqEt/U69OqsvQpRkpxbLoFPSP70q+S50hpzT2oRBF5OKaPunaMl3ZT8fGcxcnVNPYRGkliGTi3aBalj6fY4a5e70xC7EYRCshY+ErK6E57VIGfVK2lCNNlJLB0Cc45U45oOue/IIuiKO78XXKijFRiVftaau0iKbRRMcjYVIymbAi1jserOOScMo+YcmcCMkz8v15VNahEEXkKpwKUwtMyZ8YXC1bsOijWwTP3sM2xXLnHW5RBJ3gd1MLublEpd1kbCKPdkji5QNfFI1rN2tmfV60hZD/hs9bWwgo7V80p6LdXH4yOIZMquyi8Xvs/x48sxrgpg77EveR2c3glaGToPgZWqBxgUbvzTL+7gcX4WCJw1O1cQ6bq3fD8Tm+gS4huqH39Av+QKwj7P3GJx34kRX9gFO+ii46zLIZZJFX9gG/SiW2C0sIp7y0FT2AJjsi8aVB+fVZl83buUo53naOUY1KnAomJvbNfUElO5J3N0gXFdsyRrj+MyKlycVa3sWhATAhCAAAQgAAEI3I0AR/XGLXH14At9a93SHpqm0q+OuFr07y3rBNJd0w2NdLccFJQA/kRbLUmMs6XKvd3OV0uhr65w1AJCOkMR6D/lIQ8jay/8yUluskZNODq/qjlxTZEfIeySykk4pYt2xDRdm1PchftthF+a7TyYZVK1245DscptdV0Q+Xwc2KYX5VamXbkklbquCfmnHYLZ2INeJQlKgUEurooFF7nHCV8InNjDsSySqTRP2ajtzCMwp+TP/l7LibfvIqlFEHg5pfahaP1UsN9ogdxiuFRWJFhadmXdbuRYblgXAVqscC8cnIKFC/VX/WarDLD63VyJBAJX75vNapCz6hUbHk12zKRPSK7P2Xpge1C7wKVYfqo2tWsanDqW8c4ibQdhnFTLxVADZ0bNQem4nxZjvlxXdg6laKeclU5zIT+c7Gj5FtuzullGGb5sEr5PWcw9GZ60gQlGtbPq1cfm++SiTniymPxqXtcU5dD8xONrVXZJZVdfg3rnH6RLrRlyOedYtiDEkQkiW2ZZg0eClOOfR+Yu6DysmtOqWapEXHGvpkYEn8BZs3O+DNNcW/yGM9Qg8mh+KSgUY/9T0YIHW/+0TF/IP7SbgU8qaJnw8YcPvotrtxZvYeWvFATTgLWa74BYkEvcvC4hwVN9flKOds6jlaPreeYsqvVstqVrZ8e7NWZOaz/cd0Fb0yc+BCAAAQhAAAIQgEALAhzVa0G1QpqWCZFNc+X7ZFod5FjmlexZS6PVNQkNMPxJBHvilpjG+UrJIDKWBLfGscyhKHdR2pqyMb7Y+kO44LodeaN4RDuRgMUp1RXPMumzb57luPO00DieyyrPzi7al0fOP/AP8U83B+S7VsncjoxlUrXbQoI/8x7DadSI+GUUX4t8uZHtBkeyzWFCvitoSq+8gXUxMNro2Ob9kLLxLwwVp27P1glQdghL7qe4BSdh7KbiEOfV3VODX8QqxCGXU2pA5rlFKW1H6C9tcjDVThK/FYitawlpt1Egl6MLd1tD+hfEkqM6Hk6YwsWR7W6xarMa5Kx6xSWoEJrsJJYOgbnB1OCdzNVBcex/2rULQTFZeoASr+kYORBp+ZlsLgNQdZ1zUgwFlhGd0j0eZ9QclEjy5+W6skktgsDxlaKdytXoi4ar1q82Jfvmn48AWRXJrziyySN5GZ+1jH0E05ja7mirZPbN6sza2Z5Vr932M+aDlspVV3LLUH2f36vuBHxfl7yWkS9w/Mlze18imWYu8Mgggs7Dqg2XxwVLobjiXk2NCD4BS5UX4T4DQF+wi17nXIQLd4Y6uF8K+Of6DE6v5aLpMmgg0vJT58cCGZI/283AJ6VigTuJJRfo14Vk8SnwlLlHyjFXZMnwccrR0nmu3imNmTQamcYZxSG5euSH2/vDcfqEQAACEIAABCAAAQi0IPDffneN60EIvHr16t27d2VhNGPy2WefleMcv7s6/WGZPLWLoQHeX3/9VY6vodfTp0/LcXbf/eabb4zP/vHHH7///rsxsj3aL7/8YpmyFyUZiT1Ze0zplYwsqbQO0Y58MlMCxyHw008/rTqlVXexVR25uNWpFlUZybYj5a2P+PFv66J9CKvTT37kFy9euJ+abG3XeD18+NBllLtYteTcg5vCZSQ//PBD4RFxKNxtdEvky/kKzrffftso9yDZCUzo559/duakVrJc4oH6W39aZsCbCrBV4NHiq7BWe5iSWXGEukUHz9JEqg/29u3b0dAhDwRWCeRalgcPHqw+Wz3Cd999Vz3NMRMseyq5Mo3durXpOUTqeFjGtrnH94XPapCz6hWXMk12zKRbSK4zOfhE0KZhhWBqA2K3FkpdO4t46gRaevvdLKFbRoyau6Emo4oEaKcqwhwhqU+fPmkuMbcgskgoT57ribVTQa1Vu8R3pDz9ZHiuiLv1GfxCqTiqnVUvH9fVr1l3K5egpS+tFD58+KCFwiUpzULY51ftnXC96mK3Q6DzUC5l7rYmcMrsXGulTkx/Dr8UA7S80Cd+qkOIEXgHSfwsNkk15h4JtU0scFOOvlWvXlt6Tbm55dXE7RGmH5naURATAhCAAAQgAAEIQOBaBDiqN1x5adfd6mKM5pr7bLx7/vx5eXfdx48fd5yTSUJXXkotecsPbDfA0/S9ZRu3E8ZN/buQ4xeaMDUmKyPRHMrxHIMUkm8P0jyFVqx3r0MEWfDzigQsh3JXHdcOxS2nZy2y7cg698htXXQARM4qCMn9VGvltrzosMrXX3+di3k83Ji41m6P51VIQemXq0NrDgXZHj16VD4B+/r16xaNSyzSpU1oQeQ7KO19sWsU01gNsayTGfsPq3lNGcEOR11Bf+WsFg11ospVb8lIFbBWjqQDgT4EtLc1OYLbtMxZUdTBz5NU1LTg1vQWYbVTg4zdPv/884paryY1q0HOqleyQAu2HcSnyQ6AHPypcW7Sn1s6MAez7vm43nqmAVHPHI1nLQRfk6I9BTs9L0bNpxcBAuwjQDu1j9uwT2lix01a5oRsPeGTzFed+dzXbpPxmwZOPxk+a2d7Vr2aWnv/xC1rW+WFhn0y+9PauRQssuWerRVunFzyPwa1CZf/YFnmTckGSdF5CIDwsz+BzrNz/RXsmeMcfikmZtQrfrB1yJiC2ZeDB9wjwQK3M1rK0aGwXIywUWH6kamlIIgDAQhAAAIQgAAEIHBRAhzVG67gLFPkRyaFtyq8Oh1vn8suZK1JAcsZPOVlHzMXskvecq8OSt6NA5PbmOJoW0N01MS4ECtT0Xrb1vTL8WMIOqup83vtsJfl4e4IBCynWDU708JILPuttUfT/prM4zzv6aJ3c5OPcidP5Ez0pqvdSRkfHGGicNVIejbiMbfVVrtF4xKLYQwZ1oR8x6gdzK23/BrTb30M1VhqA0azb4mQ8Iqs6f7qWlgqvvYI1noFRnX5SRACSQK5ylV+20syqVqBlrd71srrxHSSLkV7FzRwG+qwR2dLmNUgZ9UrWYNyyuYi02QnyewIjOeClkRWpwR35FX3EbufUQPR561nvoI6a2H5urIe0aTosl/Kf3zia0bNExfu3KrRTs1UvpqlXC1QtYPG94JVJ6NevWWSs3q+cYKrHluPJIcncVJVQlY7J6szn4EYOTOw9zGCBI//rDKqnVWv43jHScGfXs5JdZ91txyB1XANCf2xzKqL8BOUh7f01TX5b1mp9FP2r3OV0Y/jrhWZQa6jwUUtAie2aLVUuFY64/ulmCfnOWMmx0NY4F4YXn2Bm3IcpxynH5kedzukAAEIQAACEIAABCAwLAGO6o1VNFogtBwA67m5ZHXAI4GPbw23fMBEM4lNFU9+UK5gH3/++Wfh7pFbWoi1LCfohFKVRTsnanzeScw5p+f43PbCstb+8OHDRnwsRm6RsIp4t3XRu+n5eyMs57F3Z+QetLxgb9PiqEvZeCEHXn4ht9x7i3OtRvEUbfXrXmpcLG2QPccjMYc1Id/t+EIeUbb8rGU9dWtPppzjTHfLtTLW1N/hEd/dF6LNH5ZC1Av796XPUxA4hUCuSVVTcoo8ytTSdTxLtlr5alAcE9bWMW0EOWsncS3VDqYzq0HOqleyuGmyk1g6BCYHa+q6GPfTdJDweBZn9bI0jWDpBEpBTcBqA9BxTcdPgVHz+GWEhDkCtFM5MpcLX/2256JRnwmfHL1zc1+kusNk+Kyd7Vn1ytWXK4b708s5+W+y7pZT39KL9gcyOne3deVFXq58Wk8LJQdfrEbnIVe+hEPgigTm8Esx+a3OM06hUcilzxD6nXm/tWrESska90j4PRBfyHaCWSrOsAvcPiLKcdVI2pXjHUamq3iJAAEIQAACEIAABCBwXQIc1Ruo7LQhwx8Y5yQrzxrnntodbtlYbBG7IID2GlqmqlufHIj3OxZk1q2t8cupBXd1as7y2lSdk6x1fFE7O+MDk1rP06GOQDZ+3oqAVqEspt5uV7QlZUl4cLXMUqa3ddE5OKvzqjrP7D6pp9nhI28ezckQh1umoS0tTpyyJcTyhdjOjXhS7NVWW+eUOnzS4bompMbXOUZ1Tvo0lOfadtKQLhToyssocyMvsfr+C4nX4pSgUWuiQWAHgVxlyYXvyGLrI5au49Y0h4qvTq/rXznBtGDcoTPsshv2Imd4ufAOilQxyJz8ufCr6JWUkyY7iaV1oI4rJM2p9Sxca7389N+8eXPizjN/W48vVXAt+18dqQWPXPEno+YrlhoyOwK0Uw7F1S8sw3N57xPbDhHWgfnVqbOmBXGTyfBkL0hgc+FNmS+JM4joAPn0LFh3q1UE/qb5fX1p7fzWtnK9/ygQSTVR4fErboNoqz/pPKwiIgIEJiMwvl+aDPgp6qz20ofdI8ECt28wlKNPY/X6xI0KNxmZrhYBESAAAQhAAAIQgAAErkuAo3oDlZ1xEtmyjlhXq9UcdaBLo6N9merBeK9hMikjn+SzLQJXh+4HMxVVSxaiV2VfZlzK2sl0888yHCzBOR73J5QLGlVZP06mbzmzqgc7vCDf6ILiqpTUq2Lgao5HXPQROf0DJ93Op1lmCdt9E3XVSCRen2Nd5YKTb18FFR/eLqfZ4u6wJuQr2822LS+PPHEXkc9kgutGJI1t5fGvVU9QBKhwFQKFynKWJc89ftEWsbjj9/79+1pvb7mK4eXknNUgZ9UrV46bwgtwNqUTRL5bk50b9c90VE+fcQtKuedP5b46/lrkUVmc1YB2A8KouRtqMhqBAO3UCKUQyzDIiyNjweKQdh/UivOKQ1Y99vJIPEKJk6obsprjpsnwQj09q1GuMqqdVa+6tnRiarkeeCCScWASPGX5Oc66m0XaXBwtC7qDcBq87D5frUqndfa///77t99+0/E8rR/pWi+YqFIZc8LnwguVN/eIJdxoS2f5PYsKxIHAJQhM6ZcuQX40IVng9kvkugvclOMg5XiTkalPm2sIQAACEIAABCAAgckIcFRvlALVN80sU/Pa29F/ajh+mVxMbfc5GePWH8mwe5I9ljYZYjkX5z9o3GfjP7LpWvpqTdHyiNYmZT+WmLk4Wp/WK5T8uzp7cO5OJl8Yrk8kYDTCdtXTuCPBnylrgeu2LroWzG7+xDLb65Zva2m3pKPd84EjjdM3Nnnxg9VDViXRkrBeKFs9390JDmVCTgutcHc7e2npdTRayHf63udia5/QSMa4CUY7QowJEg0CpxMonH7fPTw8rpTFYR7PpX8KGrIFB+nlrOQx9LWN/sKMmeOsBjmrXlWsiCa7Csakx5Yv7dbRraLF4InYX/CxOlIbXNOyeIyay3y4Ox8B2qkBy1RzvJYXR8obt5vutmNpZEIWAe4zGT5rZ3tWvSzWe4k4rLtVKSZ/Ocayk2E1U42AtAfjXP/fyPMzL71a+kSAQBUCU/qlKmTunAgL3Jb1mvEXuCnHs8rxPiPTO/tJdIcABCAAAQhAAALTE+Co3ihFbFkglKxV5pq36mzZ/LfvnIyGVcYHO2xVMb5SztHbGt89aL/QksD3339vif/48WNLtGQcvRowMD+pNtQJjaTYBHYgINuw5NJo6WjJ2r4qZpTWolEcJ6gjcYQlZDIXnVNza3gHB+5EMlrj7i/BuoziC8sLvU6xkFhUhVgkkUYtQCXlKQcOaEKLwKMJ1ugYarl0LnHXsn7gK7I1vv9s4dq4391fzS2kxi0IjECg4HYsr6FppEKjKtxIWmOyT58+Dbqj2mWlBez+7/ExCnxKtFkNcla9kkaytf5ujZ/MNA68VZOtcXTSxnp2dOMimC9EG3qMY1V1BfVNj/kILBoxap61ZO+j19Z2Z2t8I4OzYsYAACAASURBVMlbtVNGJvZowcsvcg/SDgajjxwoywRj7tnd4XXXK5MdoUW2S49qZ9Vrt9kM9aBxJcvYe9yn2iDrbvuETz5l8QzJB1sHbu0MbI1vlJ/OgxEU0SBQkcCwfqmijiS1SqDnsGJTz2E0wQp911XIHSKMhsupPJpgLcrxPiNTV6xcQAACEIAABCAAAQjMR4CjekOUqbbCG1d99P20UyRePZZmfAVgILxli4Ye0bRCh8msTePYPiJJd308YRW+ommb5r4X+ei0ZHDMT8sAxoWioDT5OR8BY722fMfsCBzj0pRR2h2S3NZF72CVfOSUTRtJSVxg4b3CLs6mC30cYHXyUQ2HcUF0U9b7IksSy5S9sXOyTwb7UwOa0CK8Dk7YtegQs7phd5C5TxaWrpQvydb4/rPla0uLxlf1ygy5OxSBQlOiZnHf8OS4gkFFa91TPS5wOQV1RHUeL3jBjdzUhw8f7FvryllMc3dWg5xVr6ThbW2Ct8ZPZpoMDDxJMs4cTXauw79piizJh8CAgB2p8aVdQfrj/2TUPH4ZIeEqga3tztb4qwK4CPdpp5zKVS7UhbZMIAvvzd+IcavJ8Fk727PqVcUVnJ6IxRFJyNazGZamRGIYpT2XarsG97heW2XbGt8uoaXE5xjk2pkQEwLtCLSry+1kJuUWBFjgNlIdfIGbcjyrHG81MjVCJhoEIAABCEAAAhCAwBUJcFRviFLL7YyJhTtrjVDv7I+FCUK2nu/SsCrYcRgk6H72mczSaUB7Rj33zfz444+FdTVHSVakXS/up/EiOKenjJiIN6K7QzTjh30sCzxHcFnsX+kbpd0hyT1d9A5QuUc6nLV2WRsXsFeP1bkEjReWF3rZmxhjpgejWeTp2dgV1BnQhCStBWBBqRa3qht2CyFPSdO+MVriqVFrZ3KWFpNyPMVIyLQFAfWgTvkukLHr2ELl6mnqvSoPHz4MerkvX77cOvSuLtgVE5zVICfTiya7f+VKzsupo8th4OplYTdvuX0dJqkuwOkJMmo+vQgQ4DgBe0VWXgwtjwOvnoLxxZHDbsSsDiSXIJPhjsxkne3p9XIKDn4RjPFz0lpmEXPPWsKNkydGaS05toszst+m89Cu3EkZAiMTGNkvJbkZG4XkswQWCLRbbYwzNe6R0IMscMf0yiGUY5mPu1t9gZuRqWPLBQQgAAEIQAACEIDApQlwVG+I4jNuhbecl2ukjzYIrqa89dV69mFVt28JGg/FaXKt5zcitEHKyPbFixebdvPoc0D6HJ9fssqI/Vg+kJtfB+ZxFg3jxGI7ae/pomsV94CzvVKt7rvZdA7BYn6jobDIoxnVHYfAaxnPko5Fzro5GlPrLJjRExqFv1s0verCvjL65s2bdnwsm2zqOqh2upAyBERgdZCocVz/03pBRbvu6EYjOxEO+hjyUa9evcL8kgRmNchZ9UoWIk12Eku7wFxX395xaifbfCnrw+ZBC1XQ0XiYpJDCaLcYNY9WIsizjwDt1D5ugzylt2AYF1k6T/gMwscX41aT4bN2tmfVyzfU614Hw/yzFDHONg8ibZlSt10EZTGSd+k8JLEQCIHpCYzsl6aHP46Cww4rOgtm7HKMU3CBJJ1xBbkXfnYW7JRyvNXItFDW3IIABCAAAQhAAAIQuDoBjuqdX4J6I77x5SKdx1o+GsspQeNKp0vWOKxS/G6Kax+nVh3KyuoFeP33m2oq37hxXBN/+lyhg1y40BbP4O3pOqmojAqPcOtuBIyLcIO8aM0o7dZCvK2L3goqF7+bA88J0CHc2Jyt7pDoIKqfhVEey6cP/GSrXw9rQsMKVr0I5khQnbdyB29RU9W558sRk2yN44LkswRCoDMBS7XS8OTbb7/tKZhydL3T6542kddSSx04hPfv3/d8ZUzPUquS16wGOateuUKnyc6RaREeTAq5LHA1DkXdC/snNTTFapzcqythu9QYNbdjS8qdCdBOdQZeMTv7BNfp0wIVtd6R1N0mw2ftbM+q1w6THvAR40qWm9k4VwWjtCcKqddhDP6SJjoPJ5oHWUPgFALj+6VTsNww02HXkYcVbEwjGRbXsILVKse7jUxrcSMdCEAAAhCAAAQgAIEBCXBU7/xCye2MiSUz7qqPHzweonc/ryayab5enwgI9h3m0u88maUJfcmmQ2vByFaLItro+euvv+ZeOp6Tv1a4dkpZdpqqFCxbfzSsDV7R/fLlS31kr5a0pAOBigTOXZK8p4uuWHyWbQEVszMmZWyALKnpndwfP360xLR/QsGS2vE4xrPZalak4/HsdqcwpglJHSPA3YrzYHUC6uAVulJqa/RahNYHis5t0aojJUEIGMen2hSr4aQGIH2IaUCn4w0auP3222/aDtUn07q56KUqwauX5T2k0c03Da9CntUgZ9WrUKA02QU4FW/JVSZfuVXoL1XM/Z5JbWL7ww8/TEOJUfM0RYkiCwHaqYtagtGvDjsN1Q373SbDZ+1sz6pXt4pwh4ymmaW8hN+m83CHOoWOEHAELuGXnLRctCMwrCWwwL2p0CnHTbgqRr7byLQiOpKCAAQgAAEIQAACEBiNAEf1zi8RnQozCnHuLv/V3HXywf7KZ+PKqMicMvTVoTXtJf3777///PNPbfHUv1JNGz3PnbaQAKulIGIasmpzZ8GotEUm2Pqpc4nlRwqpcQsCrQl8/vnnrbMopH9PF10AsvWWcVvA1mTHiW+cJdTK94DvdjWux9ub7BblMqYJWZrjFjRI8yABdaV01kUvNVAJLvavf9UL0lc+dCqVD8gcxMvjNyRgf9OHqtjjx4910qzb2TkN3Cyvmxmw1OSLgpeqyGXJd507FB0QVCzSrAY5q15xCfohNNk+jUbXuU6+5fVPjUSaPlk1TMYhmFDY5yLG58aoefwyQsKtBGinthI7Pb59GBK8wPF0yfsLYG+Azp0cW83duF45a2d7Vr3614iJczx33a0i2DGXD2IF6TzETAiBwKwEruKXZuU/jl5jWsJqL3ocgINIQjmeVRB3G5mexZl8IQABCEAAAhCAAAQ6EOCoXgfIpSz0HjX7t33O3ZxnGbRrB2FJW++efVh17tBXJyu0k2ac8xXv37/3KGYvtblTppW7rXN6vtWpZO3FkUuT8DsT8M2pBQedlW2RrCXN27poCxxjnHH8p1HgrdGM/tPShm7N+nh8o1TGjZXH5UmmMKYJGdElNSLwXALqTusLyXptgd7CoJcy6F+9nUEf0xvT0s5lRe4QsBDY9IEgfb5JIxFVN70l5NxPtlpUOyWOTjMGh2f05hqNsi967LA/w1kNcla9yhZCk13mc/xu4G2WBHWQjA94HmdbSMF+AkQfb5+mrWTUXDAJbl2XAO3Utcou2eolVTh3NSopUs/Ae06Gz9rZnlWvnjXi3LwmXnerC/aUF/7uU4HOwz5uPAWByxG4kF+6HNtrCTzmsiML3FutiHLcSqxK/HuOTKugIxEIQAACEIAABCAAgQEJcFTv5ELRbkWjBPb3LhsT3BrNIoC+lmBJdtOwisksH6n2aBo3uGj3T/Ijh3qbprb7+Gnq+N+Y8wu+kFyfQsBS608RrFum93TRFfFOP9urrZOBR83RG/MltcYCUuOuhjunWtNwo4RNZUgmPqxgSWkJhAAEINCOQPD9N0tG2m2mp7788ksNbfQFOR2XTQ5bLEnNFEcQBCTofGosrCaYwZq9oGc1yFn1spcsMasTkG9JzuDpQHX1vEjQJ2A/qqengkbBT+dC14yaL1RYiAqBiQnYPerNV6PsoE5fOLAIkOztxHY+a2d7Vr3iErxciMV6L6fUiQIzUX8ifLKGAASSBPBLSSx3CxzWDIYVbEwLGRbXsILVKsd7jkxr0SMdCEAAAhCAAAQgAIHRCHBU7+QSsQ8wTh9rWQQwvuTP/vE9Fc/N32MaG6jO2j179iwOD0JUFvEWK31GJvg4kg7+8YmGAB0/HQHj4aITv3rnRNWFxUf58S3X93TRFjLGONOvOl/IQpJFZqzjenZTw53Ma1/gsCY0rGAcd9lnaaM9RTmOViLIUyCgN4JvOnXgJ6V9k/q6xePHj9UeLcf2lo9e+nFucq0zM+rKBhtJFWLvadwE1KqasxrkrHqtFuj4Ea7bZOdeAmWZbhq/XEaWcFOjOUcrYNeixazOcWMYf9R8XEdSmJjAddupuoWil4PYE7TXenuaF4p5IadtaTWM65WzdrZn1etCFSonqtHPTLzuliOzL5w17n3cck/ReciRIRwCdgL4JTuriWMOu448rGBjNkDD4hpWsFrleM+R6cQuEdUgAAEIQAACEIDAzQn88+b6n66+fe+7ce6+nUYWAYLNhTlh7MMqpcA3BGKM2sMqy1n9lJM4f/vtt69evVpS0AbQFy9e+Km9fPlSB//8EK4h4BPQW4Qtldq45u2nvOnamH6Ldx7f00VvKp1yZEvDUU5h8Lv25mzMCVO7VNJUHz7qXxzDmtCwgvUvI3KEAAQg8ObNG30i7yCH5dieS0T9Oh1m0Etb9O/040FtHdZ5Rae7u9CBmel1d8pWvJjVIGfVq2LRk9QmAjopHcfXlndt6Y7DCalIYNOOPft4s6KE1ZOya2Efn1YXspCgXaqzRs0F4bkFAQgsBOyOSPFv3gO/7WT4rJ3tWfW6unNj3a1iCbZYFqwoHklBAAI3JIBfumGhJ1Uedh15WMGSGE8PHBbXsILVKrLbjkxrASQdCEAAAhCAAAQgAIGhCPBVvTOL4/fffzceQZGUlpdENlXGsjXB+JI/++Lo6Vo3RXok8dwb0IM0X79+vbw1Vm+vCV7drYlCd4oveIqfEFgIGL9paaz4u6lajgsq8eru4rYuendJ3fDB1SPTjsmYE6Z2qewNt1N57gtLp2huAmgHAQhAwBHQqYPvv//e/axyoRZWAxl9JFxNlTbLPnr0SK8g0ZtHqiQ+VCJ6CUvynJ6EFNVaryAdSuXWwsxqkLPq1doeSD9JQNNEydlIPqmXxFU90D53oWLSvER1ATonyKi5M3CygwAEYgL2SS27i45zmSDkzpPhs3a2Z9Xr6tXt5utudYvPvsBRN19SgwAEIJAjgF/KkSF8EAIscA9SEAfFmLsc7zwyPWgYPA4BCEAAAhCAAAQgMCYBjuqdWS7G8yeLiKePtWrNK2m7YXJLULIkbr44mmSyBGqN7f3794UI7pZ2uGooq3N6PnaZk32J2iXFxd0IBMc7c+r7ppWLcyTceBRQpn4kl/jZe7romMORkNNbrpzwRqPKPb6EqzmzG8mYKOyN7FmbRMfkVjYM7kIAAhC4IQGdozP2G3fAURukkYtO7mk3m47t6avgP/300xxn2MQt+Oy5z0eKc2zGB2K/ntUgZ9XLXrLErEUg+Uk9Jf7kyZNaWZBOgcCmV+zbz7kVcjzxFqPmE+GTNQQg4AjYfenNp6Hs85xiezqrWuuVzk5m7WzPqpcruCteGOdPZl13q1tkp/uiuuqQGgQgMAEB/NIEhVhFBSyhCsbTE6EcTymCm49MT2FOphCAAAQgAAEIQAACTQn8s2nqJF4msGmAUX3lqSzbvruWlYNNWjP0LRSEPi7x8uVLbVotxNEtFcqXX34ZxNFuV+1zDQL5CYGAwNdff606aKnXOg6q46PB47V+WgRQXpK2Vo5LOpuc1TQuui7DuVP79ddf7QqOaSGbGlnViHbV3E6SmBAYh4DaPtUL/amd0gFg/18FLnIam7BxlEISCOwmoG80aXjS+m0gqlPv/vMnObW5TSfZdHJvt8znPijJpUpZBkXQucTr6ljWrundWQ1yVr2aGoMSp8kOCCedj86P0dsPQDX6aX9higRwvcpGwrROllFza8KkPwcB2qmm5Si89vQ3uWh7sleJuanRGXOqM0C9dU5m1s72rHoFxX2hnzdfd6tbUpfwRXVVXlKj89CCKmlCoAqB2/qlKvRIBAIQgIAIMDLFDCAAAQhAAAIQgAAEJiPAUb0zC9T+Ok9J+d1//s4U15C3ZdP/pmHVzRdHV5G/evVK22E3GZLSfPPmTfVDTauiEuGiBPSputwb932NZISNdvUZt1O0eP3/ppo1jYv2i5XrMoFNzZmlfSxnd/rdTfqeLi0CQKA6AX0SRFuNl36XqgM1ojphEpyAQJ/9fw6U6qP+1MJ+//33z58/d+HjX8if6Jyhsaup44iKzGtWdhTrrAY5q147ijj3CE12jswSrgPAyQh8xjOJpUXgpqnOTUfdWkh7MM1NfWZGzQdp8/hVCNBOdS4pY697kWqTi+6sSIfsNrGadTJ81s72rHp1qBeNsrjzultdpBN0IC1A6DxYKBEHAoMQuIlfGoQ2YkAAAlMSYGQ6ZbGiFAQgAAEIQAACELgzgf++s/Kn675pv8Lp0loEsLwmatMuE0uCFsEmjrPsT7UrqBNN19rJaleNmC0IGLfrbarXm+SUhVvia3OAJdqmOPd00ZsQ3TzyfBZSLtBNs6LlpLgLgQsR0GYmdZx0HF2d0sePH+trxmqY7lb9L1ReiHo6AVUZnSvrKYa+k/DixQtV0tzhk57CWPLSeygePnxob1WloPbwWVImTkxgVoOcVa+4BDeF0GQbceXexYOrMQI8Hm3TVOfVu51Xl39rcdvb960pE38CArRTZxXiJke0yUWfpVG7fDexaidGxZT3Feisne1Z9apoMD2TuvO6W13O+6p5XRnapUbnoR1bUoZAOwJz+6V23EgZAhCAgCPAyNSh4AICEIAABCAAAQhAYA4CHNU7sxz//PPPM7NvkLfltaPaa9gg5/smqQ8s/Pjjj0b9v/rqq6vsYTVqRLTWBPQBRpnNai7v3r1bjbMvgmWfkzxPiw9F3tNF7yumez41wSzhphWjCfS9p6Gi9T4C6i89ffr0H//4h47naUf7cfvXu1SXv33y8BQELkRAG4levnzZWWBVUh0yUbXVi8Y7Z70pO8HROb2tLkUnhPU19U0ZEdkRmNUgZ9XLFZz9gibbzkox5SSTb8PRS534eucmkkciW+ZOXfpbmwz34CAXV5dfGBk1D2JL1xWDdur0spvAEXVjyGS4Qz1rZ3tWvVzBXejizutuFyqms0Sl83AWefKFAAQgAAEIQGAEAoxMRygFZIAABCAAAQhAAAIQqEjgnxXTIqmmBLS7d9PmgKbCxIlLPH0/4dtvv41vBSGbhlVKNnicnzGBR48eff/995avio1sQrFehAxCQNalgwplYbTpQXv+WuztS+4jDISRhEFI/5/TuOj+6K6b491Onm9qvq9brEh+cwL62pW+m5f72kwZjnZd63C7/l3+1OnSRdAyqqus9MvpcBcCExDQuTKNDXV2rnNbqZdHqOuorz3rI3sDYtReq/ijVfIbljdTaKwnpC1eTjEgqOoizWqQs+plNACabCOoIFqukxN7p+BBflYkcKupzs49gYrFtC8pRs37uE35FO3UOMW6qWLeykUfLKPpJ8Nn7WzPqtdBez7lcdbdqmCfyW/TeahiEiQCgdMJzOSXToeJABCAAARWCUw/Ml0lQAQIQAACEIAABCAAgfEJcFTvzDLatF9BX07Tiawzxa2U9yatK+U5fzLa+a1tqforq6oIWoqznKgsp8PdWxGQ59HO4FXrko96/vx5XTJamlp987H2N+sLKnXzXVLb5KymcdEtSM6a5qa9PhNA2FQjJtAXFe5GQG8W1yG61cYuwKL2UV+h0TeyOD8TkOEnBNSBVC9OB8xyx0IaIVJr9eWXX75//360sXPypO6bN2/Uf5YDsZzW00Ea9Y0bcZs+2VkNcla9ygZJk13mU76rcWsyQqMxdTIvAjcRuPoojFHzpuIm8hwEaKdGK8erO9KePDexusNk+Kyd7Vn16llZquSlgrjnulsVepMlQudhsgJFHQhAAAIQgAAEjhBgZHqEHs9CAAIQgAAEIAABCAxI4L8HlOk+It1tv8JSspu05itw9uqgxVHLa7q0X/bDhw/2ZIkJARGwfLauxT5sy7ciW+S7FPomZ4Wd3JDAplnCG/JBZQhchYD6Rdoco+/HGs/pqbv18uVLfbbr77//1kaK5ZjNVZRFTgj0JKCvSr59+/a3337Tidae+Sov1Wh9wq5zpoXsdAYm/qKmzhMu77nInZwJEtTRx+rvxQiymPvnrAY5q15Ja6TJTmKxB+q4b/Jg8LNnz+yJEPM4gVtNdTJqPm4wpHAhArRTFyosRE0SYDI8xjJrZ3tWveISHDzknutugxdKZ/HoPHQGTnYQgAAEIAABCIxPgJHp+GWEhBCAAAQgAAEIQAACmwhwVG8TrsqRb7U5ozI7kosIaHXNuMVcb2r89OlTlAABEMgS0Lc+VlcNtedPJxaySWy/ISt99+5d+Tkdlmj3ISNcdBk+d+82S3g3fbHwOxDQhnWdn9E38Yw9KB030tEaNU/6RnG71ucO5NHxVgQePHigU3NqRNSZ/OKLL7rprm/Q1e2a7pNcRxTkLoI+rU786rivDgkvaQqR8bSeXlExglL7UAzy1KwGOatezmxosh2KIxe519xwVO8IVZ4tE7jbKPJu+pZL/1Z3aadGLu5NFfPms8E3V79gxrN2tmfVq1CUo92657rbaKVwljx0Hs4iT74QgAAEIAABCAxOgJHp4AWEeBCAAAQgAAEIQAACWwlwVG8rsZrxLd9Aq5nfBdPatJJ6Qf0qi6x1HZ1cWk1UG0Z1Wm81GhEg4BP49ttvv/rqKz8kvn7x4kUcuDtk9XCg5NFhid3prz6Ii15FdPMIzBLe3ABQ/+oE1IJ8+eWXwfmZnFI6pKcvg+m4kTtak4tJOAQgkCSgt4qoM6l9SKpK6uP1GYzo23p6PXlSnm6B+kZ08A0r9WD1fbzguK+ODRu/PagjiLx15XjxzWqQs+pFk33c5pcUkkf1NOwNPFKt7EgHAiLAqBkzuAMB2qk7lPJNdGQyvFzQs3a2Z9WrXJrj3L3huts48E+UhM7DifDJGgIQgAAEIACBwQkwMh28gBAPAhCAAAQgAAEIQGArAY7qbSV2Wnwdrzot76oZs0ujKs7/JzHt2kxuvfp/Iv3nhzaMagUoDicEAgUC+uhQ+Vso2nasYwyFFOy39MGQ169fF+Jrgsb4EaRCIhVvTeOiKzIhqckI0HxPVqB3VkeHhbQlXednLBB0oGg5pKd3jVviEwcCECgTUFXSMEQ9vb///ltfltN7RlZfBlFOsHxXB9vKETrflUvR6UFthYzzVS+63NNeHlGfczSlYl0uFDKrQU6jF012xdok55MctPJJvYqQjUnxVjIjqCtGY9R8xVI7IjPt1BF63Z7dVDFx0fZySfYr7I9fOuY0ne2gFGbVK1BzwJ+suw1YKO1EovPQji0pQwACEIAABCBwQwJ3HpnesLhRGQIQgAAEIAABCFyUAEf1ziy4TcuEZwpaNe9Nb0BhWLWJvXZt2onpHFStU1WbhCTydQloV/H79+/LVVj7/I5/6EOLVfoKSgHUck4vucu58NTWW/d00Vsp3Tl+uS5cgsymHUgT6HuJQkHI1gTevn2rj+kFH7lKZiqb//HHH3WgSHuVkhEIhAAEDhLQoVm9R1ynR3RsT2di37x5o55k3ZN7epHE8+fPD8pZ63FpJ5dSSE0+p3DX3dI2Prky95OLWgRmNcjr6kWTXcu2l3Ry73XiqF5dzpbU7BN3Su3qo7Cry68iYNRssep7xqGdukq5T+CIuqFmMnwH6ut2tsvKzqpXWeuz7t5t3e0sziPkS+dhhFJABghAAAIQgAAEBifAyHTwAkI8CEAAAhCAAAQgAIGtBP659QHiVySwaZlw086AikJWT4phVXWkS4L6PMXWj4zpaJ82xbIBvVGJTJmsrEXfP9E5Ou17TiqoPWf6WohMcfc5Om3XfvjwYTJxF6j0tVrsfja6uKeLbgRzymQ3NWebtmNOiQulIDACAXWWyp9sdULqsNCRtsylwwUEIGAkoE6m/lxkdQjV59SpWtXEXLfTRS5f6HTKkydPHj16VI7W+q4OIq4eGlT/9vvvv7d88/PFixfqcvvEWst/t/T/Y48TGuSF9KLJrl7pkkf11OHBk1RHXTfBTaPOullXSW2T/IyaqzAnkT4EaKf6cK6SC47IjpHJcDurZMwLdbaT8ucCZ9Urp+8p4YJ8n3W3UwiPkCmdhxFKARkgAAEIQAACEBifACPT8csICSEAAQhAAAIQgAAENhHgqN4mXJUj6zjKu3fvjIlOs1/hiy++MKqsaNMcULSrvC+mvs8QbD0XZ8uuVp250hfM9mXKU/cksLqTT5uq5dy0srjjtJ6+9KgTpAWwmpdRyqsyFFKw37qni7bzIeamWcIxcW3qWmxqvsfUF6luTkCHZJKb1GMs+rwMX6yKsRACgZ4EdGhNf0uO+mKzDuypB6gqvKnlcgKre3n8s88utR0X+jC18aygdm7p23qWL38yjttRELsfmcwgHYdh9aLJdmVU60ID7WRS5dF38hECjxOwTNa5XK4+CmPU7IqSi5kI0E5dqzQncETdgDMZXhf1sJ3tg2rOqtdBLMcfX13zmmbd7TirK6ZA5+GKpYbMEIAABCAAAQicQoCR6SnYyRQCEIAABCAAAQhAoB2B/26XNCmvEti032LTTo7VrE+McE+tmwLXWTvt1PSzWI4z6ZsMfmDyWnalFYLkLQIhkCQgg1l1R4qgmp7bDphMVvunlXJ5p6Be+a+UV9csk+nvCMRZ7YB2q0c0S2jXd8yT55uk2lQj7GSICYE+BJ4+fco5vT6oyQUC1Qno7Q+qwq9evVJ3UQf2dJh2axY64HfW+dtlXGY8p7fopXOJlv3E6hXrXN9WFMQ/TuDSBllQfxy9aLILxbT7Vq4XtMOj7paBBx2B1RkVF1MXVx+FMWr2S5PrOQjQTl2uHDc5ostpV1fgTY3OpuasrpxXTG2cznZderPqVZeSMbX7rLsZgcwUjc7DTKWJLhCAAAQgAAEItCbAyLQ1YdKHAAQgAAEIQAACEOhMRBF6FgAAIABJREFU4DJH9f7h/U1zsmjTAGPTfvrOZrQpu01as+BnYRuc09Mj2t+pRTLt3fz3v/+9moL2bJ21dXVVNiKMRkDfb/Q3+WljX24nsbZE69yd3rG6emBPu65lq/IMfsqx4jp6+uHDBxl2fKtRyCZnNY2LbgRzymQ3WciYzdmmbxOxt2lKM76JUmpljB+y5nt6fUzCG9j9Y5qR3ZRK9bGHTbmob6mRi/pdL1++3PRg8AXyTc/ujqx+sjoAknlTCurulnvFLjUppc65+8lFfwLXMkg7nxP1osm2F5M9pkbcmiOK42u+qOf4OhbgtiGbxoZ6Y9GlQTFqvkrxTdmVbaEU7dRVTNqXcwJH5KvT9HoTKybDd5fFiZ3t3TJbHpxVL4vux+Pcat3tOK5rpUDn4VrlhbQQgAAEIAABCJxOgJHp6UXgBGgxt+YS5wICEIAABCAAAQjch8BljupNWSRaurDrtWk/vT3Z/jHvqXU7znobX7DL58cff3SQdZ07SeWL9OLFCx2C8kO4hkCSgEzFhT958kRbpWV+unCBwcXHjx91YE8DeH1LRN9C0bE9LTrK2PSvntUalWz1888/1z7jgovT1jR9QUWRg8Rb/3T1yJJRQX7L48S5IoFNmybHtJBNu2o2zYpesUCReVYCanqMR3S0YZ2XF8xqBujVlIAOgTRNP05cZ0vUsVQrVuiFBk+py9p/vKNe7r5jMBriGT91pZ52f/4B29F+9gfSxyBn1cu3H5psn0bFa80LJVMz+pnkswQeIRBM4pWTuvoojFFzuXy5ey0CtFPXKi8n7SZHummizGUxzcWdJ8Nn7WzPqtc0lc4pcqt1N6f1HS7oPNyhlNERAhCAAAQgAIG6BO48Mq1LktQgAAEIQAACEIAABAYhwFG9kwvCvmVh006Ok7Vay96+PjqT1mtU9tzXhvLgKzH68ph2drq0tGsw+fZ0F8FdsMvToeAiR0CrSq5K6gjo8rkP2ZjCdZSu/AlH2eF3330nM9NHIPVtLv2r1UedndBZvlx2Cpev0LZC7aveNB1TSHDrrXu66K2Ubhv/wYMHdt3H3Ouz6QDhWdXQDpmYEIgJ/P7772p64vA4RO1abiN7HJkQCEBgIaBOoN7IsBxIU3XrjGXphdprrvFTdZ21yGWngZ5l1KymnMM2juGsBjmrXq7glgua7ABIxZ857+fPHVXMjqRWCbh5ldWYinD1b5szaraUMnEuQYB26hLFlBRSowbLqwyXZze56GR2Vw+84WT4rJ3tWfW6ehVLyq/Ccs7nJutuSQ7zBdJ5mK9M0QgCEIAABCAAgT4Ebjgy7QOWXCAAAQhAAAIQgAAETiHAUb1TsP9fpuXDLf8X77/+a8xd/r6E9mu71kqz/3sf7YqcG1Pnl/xXLUoYbdOMvzymwxU6v7cqqpaCjHvZV5MiwqwEdNbOqaZrbXRwP2Vm+lCeDuzZv23ink1eyEu8f/9eS1nnbh+0O6uZXHSyRAhMErDPEm46FJfMq0Wg3W7tmraQkzQhsJuAvW+j0z5+u7Y7Rx6EwK0IuFGGmrncUZDWQNRXVHNmOdVmP9TXWmZj+kaB9eoWvgi6IJ3VIGfVK6gINNkBkFo/NaZOvh+n1si9lpy3SsdtxV7VWq3bBB1U+1iSUfOqSRDhRAK0UyfCP561fYLX7qKPSzVmCnZW9knFMTV1Us3a2Z5VL1dwM13ccN1tpuIr6ELnoQCHWxCAAAQsBKbpcFqUJQ4EIOATuOHI1FefawhAAAIQgAAEIACByQhwVO/kArUPMLRfYZpDa3atVTw6/HNyIQ2ZvYwhwKi9L7k9mjq/F0RO6qTvnr169Sp5i0AI+K/2FI3kxj4d2FM0TZu+efPGYnIxVZmxnlUKOvj36NGjOELnELsWM7nozpAvnZ19tXXM5QT7DiR7Xbh0gSL8ZATUJCX3psdqqlEbodGJBSMEAoMT8KtY8K3vnpLrGIPGjKun9S7XWzO+ckWo9QIXncbpyXzMvGY1yFn18q2IJtunUfc655z5IGddzvbU9NYte+TkxIv98UFiMmoepCAQ4wgB2qkj9EZ41j6pNeaZ4Z4MN7GaY71y1s72rHr1rA598lIT40/RJ7t/86279WF7bi50Hs7lT+4QgMAcBOicz1GOaAGBHQRuODLdQYlHIAABCEAAAhCAAASuQoCjeieX1MOHD+0S+PP19qcGjGkfVkl4f0lpQF3OEkk7XfzJKe1M1UG7gjD6JsO//vWvQoTlll7fqCNSq9GIcEMC/mc9dKDuwYMHOQjaLf38+XMZ0t9//61t03rw5cuXqvWyUt8Ida0QhWuPoF7yqpiKr11renac18bf00XnSpbwmIC9ORuzLbP3K+yaxpQIgcBZBPyXUpdlcO8aL0fjLgQgUCCgNuXEnZrqPeqDzH5XMylqecSUfOTcQOMrVySk/SDEuRp1y31Wg5xVL5rsdlUj+clTeUteUtCOeTnlTS3RHKMwuxaMmsvGw90TCdBOnQi/StZ2R6TsThzUVFH2YCI3nwyftbM9q14HrX2Qx++57jYI/KZi0HloipfEIQCBmxAY8zW4N4GPmhA4l8DNR6bnwid3CEAAAhCAAAQgAIHqBP5ZPUUS3ERAewq1UmjcqKGjLHp53qb0x4wsrXVER+tDFvEERzsULTHvE0dAApvRztTy6Sbd1SOWAa12eapoyqndBzWaOgL+y/gthrQ8KJelv6dPn7p0rnWhinBDF32tMjpXWpm3XQDt9RnKtUoe/8h3WRH28pb5cHdAAvrUsLGrqfdVF86fD6iaE0mn4t2GZu2511l3d4sLCJxCQMONE3t9qsg6kVI+sWZ0C6fQy2WqfXsaO6822fIGGiTyjXQf46wGOZ9eNNm+3da91qtwkn6PT+rV5bwpNVVhe/w5RmGMmu0lTswxCdBOjVkum6TSSMG+GqWmc5Pj2iTJ+JGZDJ+vs71Y3ax6jV+nViW857rbKparR6DzcPUSRH4IQGAQAqtT4oPIiRgQgEB1AoxMqyMlQQhAAAIQgAAEIACBEwnwVb0T4f//Wdu3yLjNuOcLfVgCu9Y6oHg4t6kS+Omnn16/fu2rpHN6li3mWmO2fDRGc16bXjTrS8L1rASCby3qq3qzahrrZXdWM7nomAMhOQJ2CxmtOUtu202qqYNMyXACITAygeQ3ZJIC219ynHz8xEDt5pHwy9+LFy9OlISsIbAQ2HT8oAU0HRQsD2Su+CJeLUn6b9kvcNMgUcdyChHudmtWg5xPL5rsdnUzx7Z8qrmdPKQsAvYqPNMojFEzxn9pAjlfGiuloVkceImQOwwt7U51tOm7/iZkd9pTTobbW+pGRdNoVDurXo1KoVuyd1536wb5lIzoPJyCnUwhAIH5CFxxMn++UkAjCJxF4OYj07Owky8EIAABCEAAAhCAQAsCHNVrQXVbmvYvD5y+mrJNsWJs+7BKJ8d+//33YmI3uikUwZ4qnb6zv2ZbX1oo715dUC7fZLgRVlRdI+C/2lNxP//887Un5rl/Txc9T/m118TenNmPxrWX+n9ysHcq7Dr2kZxcILBKQP0l444xfYzuzu/LXyVJBAhsImBvWTYluynyy5cvC/Ev+iJeDfeMbbFlrFfgM9mtWQ1yMr1ospvWu+RBX31WiM5PU+yFxIPd2IWYumX0/OVEBrlr14VR8yBFhhiOAO2UQ3H1C7sjMk4mXB1IQf6bT4ZP1tl2BT2rXk7Bi17ced3tokVmEZvOg4UScSAAAQhYCIw2RWCRmTgQgEAtAjcfmdbCSDoQgAAEIAABCEAAAiMQ4KjeCKXwX8aXemoy4tOnT0NI7AkhkbR3UF91s4+U9LQ+DmD/MFewXOFlfs6lVH716tXz58/fvn3bWYLHjx/7OcpydPrOD1m91lYt7UpfjaZvMujzfavRiHATAsHrhO/2DrMbuuibGHYVNbXPVbtdLUmNsCXClzOo1/4t/1pNhv1AuP8g1xA4kYC969j5WMtFjwmdWJRkfS0CGq5qQ9K5MqvNKrTL1+3EauBZ0Msxl5PZNCp3D055MatBTqYXTXa72qdTYcmOh/2sQjvZbpuy3eAnG4Uxar6tzU+guL3aMrQcvLi1emXpTksL43TZ4PoeFO/Ok+GTdbadJcyql1PwoheBw7nulMVF+TcSm85DI7AkCwEINCUw5muaeYlG00IncQiMT+DOI9PxSwcJIQABCEAAAhCAAATsBDiqZ2fVMOZ3331nTD35Smzjs42iSXgdP9BKj2afNx0bs2s92vEGbWyS8D/88MOLFy82qXywCLTtUpxdIlpd3nGaTockjTz1+b7T99o6Zbk4l0AwE5rc8HeuhE1ztzurmVx0U6STJW7c7Wr0vd3gGOUxatdNbDKCgIWA0byVVPCxYkviR+Kw5+YIPZ69BAF77WunTmGf9Jh7Dowo3r9/b4mpUfmOQaIl5SvGmdUgZ9LLrgtN9tY6qDmr5CN075NY+gTaZwzssxB9JD+ei9Hw7D7huEiWFIzyGLWz5Eic0QgYbUBi006NVnaxPOXvb7v4mgYf8HWZTrw+F/ZmyN609ZFcuUh41dwd65VOQnvFd49Uv2gxqp1Vr+rweyZ483W3nqh75mWva3QeepYLeUEAAmUCljd9l1Oofld9cn9nVPX0SRACEBifwM1HpuMXEBJCAAIQgAAEIAABCBgJXOOoXrA2NuBMgRF3LpreLlxYevGfsr+MzX+q6bW/+2fTdIkOnhlfZap57cAGmmpUTlyn1/xS2KRyOeXyXX3Hz89XkY2bNeNkZW/ff/99HB6HBB/xiyMQck8Cwcs+p4dwTxc9fbFWVFBnti09E51xHef884cPH4xnbu1zoBWRkhQEDhKwt1PGHvhBedzj3fqNLscBL4JevcV/DqhFINKUSgU6Gn8GAxbjU3WjFer1pe1NXwJ58+aNhZU2ewU2aXlqyjizGuRMetFkt6t6STuRh9T7m9plSsoFArnvHMaPqLXq+V6wWIAWIYyaW1CtlWbQbbh0f8kxqaUU7ZRDOsHF8+fPjeZtP2UxAZakCjefDE92opKg2gW2GNXOqle7Uuifsr3R6S8bOdoJ2MuxUNPt2dljMi9tZ0VMCNyQwIBvuLO70xuWFypD4CYEbj4yPb2Ua82tna4IAkAAAhCAAAQgAIHTCew/qmdZ1mr04YgBZwqOF6TxpZ5DHVqT1sEL+x8+fLgJhVFrpekfCNyURfXIwYLWVpX3yaMNPcFhCb2vVJs196Wmp7RFxrIGoIl7najcnQsPzkEgGIFLqRvuVzA6q8lc9BwG3EeLwEXnMg1akFy0DuHGl17L8tnL26E4yKIuAZ2JNZ5EVb6dLXzYLRFTjuymVKpuZWmR2gh9ocLrYK4+k6DtxU+ePLEUnGWsZ0nn6nFmNchp9KLJblfF3r59m0zc6EOSzxJ4kMDr16+NKRhHl8bUxolm1ItR81JkU3ZlL6cU7dQ4DqSWJEZHpL5WrRyvm86dJ8On6WwH5jerXoGaF/rJutuFCssuKp0HOytiQgACQxGwDNY6Cxx8e7Zz7mQHAQgMQuDOI9NkEVjcNVu1k+gIhAAEIAABCEAAAicS2H9Ur+cut6Afael6HmeqD87oHJp2t+iUlKZWjydYTuHRo0dfffVVOc5y17i93pLU8TjBx9m27gi0v8p0nKN6gSQd9jlpwUYfRvALS8PR4yfoZEiWqqQtMrk9Xr5Ina87V8/O2o2fnY5AqAjGl7OihPd00RUBTp/Us2fPLDqO04Ibtz8a9zBZdCcOBLoRsJ/Ts3SEKoqtHp1dtor5WpKacmQ3pVKW0jw9TjBc6i9PoWoXTvH1l3NfjsJbUNClqa0M+iq7+3nni1kNcg697M2ixewr2vnITbZRzVxvX7NwxhSIVpeAJpaNBz9k7cbRZV0JO6Rm1ItR81IWU3ZlL6cU7VQHz9A5i8s5IrsRVid588nwOTrbsVXMqles6UVDVOXvtu520ZIqiG332wxyCxi5BQEI9CfQc7Bm1M44i2JMjWgQgMBFCdx8ZBqXWk93fcpW7VhlQiAAAQhAAAIQgMAEBPYf1bPMIdpnJMsog3Sadj21I0cfHNMXNvS1NJ2PevHixePHj7/88kt9waz1gSXjXgT7a5jLVI/f1UYT/21G2vio749vTda4OKSPkIywRCEZ/M+hSOUjn7YzstIBSL8K6EhnlW2XMnLjDJdqwQjwhevE6mksrCmjJb84FBzTnVLxQKl7uugAAj9zBFRNLJVCjWaHw/85IV140Ja58OBCGiWrfxCNnxAYjUAwcVwQr/OhHWO/qyBwu1tTjuymVKqdDVRM2Ti+q5hjkFRhusBiFUFqo/00djkkts7bDzKIO5fhrAY5h1402Y1qh2ZOkr2ODq+aaqTRBMna53InHoUZmzBGzYvBWzot/nTxkWoSpFPoSh3JRc9eTinaqYMlPuDjRkekSqGXeI4gv78U1V+eO0+Gz9HZjm1mVr1iTS8Rkpx4tywxXEK72wpJ5+G2RY/iELg6ActgraeOuamtnjKQFwQgMAiBO49M4yKwuOtgoi9OxBgSpNNuwtAoD9EgAAEIQAACEIDAdQnsP6pn2dtqn5EsEwxWpCxZlxPM3dUKnDqX2j8R9DgVXzLowJLOZbXbZK/ELe/1lCT60F9OhZ7hwcd2LMLH4unrcMbPCQbZxUl1CAmWSfapvElOvfLcPw+pZ40DUUsuOloZaJR7SsdWNSOWu9sn/Nzq2UfHYXOJva5e0n+3vb/3dNHD2uSAgumcf1xTYjlP3xIhkSyeX7pIo1h+QiAwPoG4Gz+IzMlN84PIZnFflxvZTanUIAZTFkPD1XN7iQVb1Qs4y8Jf4q5GiMav2QffZr+EdtWFnNUg59CLJru6wS8J5kYcHaawGml0PNlzGybNJOcKJVBNE6Rzf/mQUXNQ4oWfU3ZlL6cU7VTBRK9760KOSI2Xunwnor7zZPgcne3YeGbVK9b0KiFxy3jDdberFJZRTjoPRlBEgwAERiMQN0mxhD1dnHEWJRaSEAhAYD4Cdx6ZxqVpcdeFRdI4wUJIMCNhybqQGrcgAAEIQAACEIDAnQnsP6qnj86tgguOGK3Gz0X49ddf/Vs7Pt3mP5671pfKVreyqSeqL+y12+Gh3fOWd2Do0GBOi27h2miiNQM/u92bfoxTLdrf3I68r0juWmfVaqmcyyII1+G0AI4sRAPRINqRn1qctmz0lOWv1o4jYqw+O0L1XBVy4ghJv3SuSZxC+54u+hTUF83UcpRarwM49+Rz3JYlab958yYZTiAExieQbLOSYvdcWZQAFheRlLND4HwjO0GbUqkOxlAlC8uZ8CoZJRMJVo9cHMuox0Ue/MLYTAvF3Ec+jMU0q0FOoBdNttGGt0YL5pGWx0V7juPKW2ks8c/thtlfPZYsu30qD/uUpSwYNav4puzKXk4p2qlhPclBwSx9aS1FtXtlp1H+czt7i5CSwVIRJluvdLobS6pFtHaj2nPtqp1eLUqhQ5rJ+nXDdbcOqLtlkSzTZO7MSyexEAgBCJxFwDJY6ynbHaZHevIkLwhcncCdR6ZB2Vnc9bW2agcK8hMCEIAABCAAAQhMSWD/UT3j+xKq7Ef3+5HGfLeWls5E2XdOaJNfFb1iIT/77DPLlgWtZ0jg+PGeIQGuly9fSvh9AujspR63PBtkanmkYpwg9yMqW6TStxODJRkZf4tvHMnkLIsHWp/WeTmL5NXjDFI9q+t1oQSTjleO6G5b/e7poi9kqKeLqubMcmr93AWGoC1LQpMWd6vdSQ4EXpSAPpFtlDy3Q8j4+KZo6tdV34HhvxXP0pcrCJxs6OP4VUZAHUZ2i+RTKhUXypgher/JiRtbc3VtpqN6enuLcYeleh2nTx2cbqWzGuQEetFkt6gduS/wBPNLLbIeOc0Tj36pRILXfuVAaZqx0cvpcjmeEs6o2Yh9yq7s5ZSinTKa6+WiacrryZMnq2Kfe/xMcwjG5mNVkSMR7jwZPkFnO1n0s+qVVHb8wGTLeMN1t/FLyi4hnQc7K2JCAAJDEbBMR/gLUk2Fz01tNc2UxCEAgZEJ3HlkGpRLcgQRxNHPay3ox/ITAgEIQAACEIAABCYjsP+onnGjW/BBvH34/ES++uqrfYmUn7LsrXcpaPNfuz0uWim0nFvbJLCTvNZFsFKozcEHD3HpcUvJ6rTYWRsNtdk0OFxhOe2wG7gIP378OHjcuB0zeGr1p3FYq3SksgRbTbB6hE3W3rR6VlftKgnmPJ6qpFxWlXH+VVDc00VfpXRGkPPt27erzZl86Vm1Jm7LYmia4JMWcTghELgKAeMkdWd1gm5kldz980j2jSDJrCcb2S06TqlUsvjGDGw6ViqrrA5qMoLRJJLPDhiod7gY3Z0GUyeenBwE3awGeXW9jDbc2YoGb7JXaeTe/7VpXmU1lytGOIuAMV81UgdnVi9UKIyaLYVl7Lf4iyaWZJNx/ERWJzSSKRgDL6cU7ZSxZK8YTWtMq++70bBCu4TP0i43Gx/L488MxHePh9x5Mvzqne1c6c+qV07fkcNzNf2G624jF9Mm2eg8bMJFZAhAYCgCq4PBbu++bLQnaijaCAMBCGwlcOeRqc/qcnNrvvBcQwACEIAABCAAgdsS2H9UT8d7LBOOuX1yduLaVeavNlm+5mxPfImpXW5+FpbHmy7UWc6tSeCnT59aRK0eRwcMgvWDKtMlue1Egfza43LKCYdAZYmhKhDIVuun1oDjc3paPG5X4sZhrRQUh878R6uetUr5WukUBvxyhnLLZ52hPQXjPV10jHpruxmnMGuI5VOlQZvSDYXljeDv37/vIw8m1IfzDXMxDlIWMn3aLw1n3OvwC03q1sLyX2K6usuwnLgR2iVGdk7TKZVy2o1/ceKr+pPjSs1dWN4NPD5YX8Kkpn6E5VoN7lkdj1iYs0JmNcir62V01IvZ0GQbq0/yqOGUPtAIxEVTfen/8inNHvjfE3bCBBfqyBldevDgdX8yal4tO6OHpH+eJFlrOclYCosMtFPJshg50FJ9jMetq6upZaChJs1uOxl+9c52zjJn1Sun78jhhUnCG667jVxSdtnoPNhZERMCEBiNwOo2vD4dVG2UUl9lgaPZkkJb6QD2Ecxlp4v+Ofq5c12LAOVYi2S3dG47MvUJG3ublhkPP9n4utbcWpwyIRCAAAQgAAEIQOCGBPYf1ROsJ0+erCI73v9zQ/ElL0umq1IFEYIsgru5n013UYjb6o5bid1nDTggoBVKf9SqFyw9f/48iLPj54MHDyxIlXX/JdJgb42Kpt0Xh1SmyYmw1tsrLcNaFav4W2bEdhhA7pEBq2dO1InDNeAvlLteoib7VBXWuUptfdOgXec5Ox/p7Az/hi56H2G/sdiXwtan/IMrW5+tFd/SnMmE2rUjOUWU42qvTA2x5M+l0D98WBMaVrD+ZTRmjoU2KxDY0vkMHtnx0z8l++bNm9UUjG8n9e3Q8gqVcr6WQdaqDylnobtBv86S6WqahQiW9C+nVEHf0W61Hr8k9dVavl81XJwWQ8hkRi5HXbTulujwodHd6aBIlTG7r12t61WMtTKa1SCvrpfRhmUGNNmWuqDxeLJOtfCBFnlGi6P60nOmQk2S8as16o1o1mUoXElDqigho2YLzCm7spdTinbKYqsXjaO+9OoLKNWL1nR3ZwW1PBQMnFcF6NC6qam623rlgv3qne2c8cyqV07fYcNZdysXTeseaTn33XfpPOxGV36w9SRbOffp7160uvUvl7lBWdyXNoG0xu73UtRdX+2CSp4x/UN/azFyGFaw1qa1L/1hcQ0r2D7O9qduOzL1EV1ubs0XnmsIQAACEIAABCBwUwJ/H/j79ddfLdQO5PA/j+okmMtFm1APphY/bhyyOhncRQthfPF+++03y9SDSsF/qvV1sH4pCQWwYqZB+o52cKFoFTMtJ6WCCHLXF4fKj+y++/LlyyAv91Mbu3cna3zQWKMlkrZ5GdM8GG3Y6nlQrys+3nRnpDyJ/yfvKs+vGWHNMsjYVN9l/xJAJlrX4RwpiHu6aJ+Y806FCxWi/0iHa+MX4Tp4VEuV6dmCWzx8z7ZVxlCwHHdrWBPqzEq4jBusx3GSHep7IQuLwTszK6RT5ZbvDZYe1OqxOouPCvpIx23SCO0gk9Yju0C8KZUKdDz3p6tHuQuNbjpLmFyjUj+zhRi+PScJNMrX18XY81nEO+4o/Kwt16vuToLJSVqSssRJloIfeFGD9FVIXl9Ur6VMjY56UdxiBkfiXKXJLuiY9IGip9Fr4alL38qpnKwsCuw2vlBXTa1ATgw/vN0cY65kLc7Z0h3NpW8P9yudz8S/lpewJ3gwpsUj9WxMLfKI1UGt/f6MbONgaquPX04po8CL0a6qfzCCX2VGHloeVLPz45bJFplBN6nipSjfJeau+0g462R4jqoLv2hn28mfu7ioXt0qY7eMfN+eK6zd4f6im67V0I+/7uaT93spOQg9+2a+bIVrOg8FOLlblmHd0vnJpUB4gYBlAChfVEiBW47ARf2Sk3/1IudsXXjruQJ5dZfXMj61+AfFWVWtbgQnZOGi2wSUU824UtC/6bSMuUSy/wJ3ofjcLcrRGdg45TjryNShXr0w9jZX0ylH8Ju8DhOGZWG4CwEIQAACEIAABK5OoOZqrhuuBBdHRuzB0lSLxQNjLzZQavnZuvgtsml6XZRaS7KkH68ZtNhQYhzj9Zk0jPfWNJoLVkb+UCe2tz6TJppriLNOhhyp13ZztVSBpHgKtOdCTCMBy2x+rjgqhsvpqbKoOZD/6T9n57Oy2Od8LnohELTOufLtP2sj15QTxg/v41H9FQU/d3fdzTzitszJ4C5adLH8+hJcX92EGnUGAkr+T2MD3a1P6Ms25nW5W+UsXxdNjT+ofUuzpRx9AeJry9pPsOqmJul4QVigHekBBhW/KXlHY0qlnHanX8TWG4dUMU6jprm+2RG7LWRt6RsXHq+OJ8FPAAAgAElEQVR1K2ZeCGmEIqdLQRJ3q6JILs3CxRUNsqCOu3VFvZzZWBz1omnThuNaTbajF1w4k/AvRDiINtNPy54t0dDIyzHpMxg0GnZFH2gvVoeicNG0uvmiMmr2acTXFkM6YkX0z2PmcYilFJba1LTizNFOxXhHCFmdb1EjsozlW0sblHLBSwe3jviBTUrlBly+PN1mOyV5lfVKX/jc9RU72zld/PAr6rXJYq8S2TK34Bdco2tVXjV5astOX3dzBef34XNa95+ld+IVLug8FOAkb1mI9T+KkxT1ioG56uOHd+tLXBGgL/N1/ZKvReF6dY6laU0MxqfLPrRVkWTJnXcjBHL6Vcm/7iyVilUV2Rcgd92/6VwdcC2iCmzBOKvfohy3Ih2qHKccmW4qEUvf6UjjHlSQpvNdmxQnMgQgAAEIQAACELgogaOnWeK1kHjId2QUGoy9WwzPgn2usfyFkA6lbhGvz+pXXNbtuuOaIChgd7eWCZp2paDF0WCEI9QtslvdmCKV+0yaGMkvRdCav1Bb7N/ZQ3DRoqRunmbsBALmp/xUEyNf1KJ1sBS3xUTnc9EiYzeGPntZXGEZnVgfjyqpVt27DLg1IqWvXMrVs12D7oomuLi6Cal7EGjU+qdlCVClLLCtJblK+pZpelcv2lVDvyfp5sQtsq1yDtzdanxLBEvFHHxkF6s5pVKxmmeFuEpUuJD7alfFAsWTi4VHjDZI3/8ppQpau1sd9j76fsblW7hwvshXp8V1sJiXE6liryyXhR9+RYP05c9dX1EvZ3WWZtEp3s6f+FXJVROLbE6R3EWLJjuZV67Jc+okn7p6YDBv7EwluBAEP6Q1E7tU/fkbnbOa1G6yMWouoM7Va9+ej3R1AlvtM7d2OaUsbYErEdqpgj2PfCs5jnDFqosjFc2ouIxHufiZqnOyKtgSXzGNuRyPNt9kuM88d33FznZOFz/8inodt+EBU7C0jH7B9bmWRzpx3U3FZJx16eCfd9gMnYet0CxWLZe1NVnii4BxAFhxdm5i7Jf2S8ZysRhMnyGPxqqLzMGgNecu+gxmF5HsDXc7VskCDWYgc6x6jh0WOeXAc8L44QKb1KtRIOW4Fexo5TjfyHRTiVgM+Eg/OfC9PX3sJg5EhgAEIAABCEAAAlchcPSonvT0t7P4Qyn/et+wKpgLcAPyunA3TZj6SnWbE5SEq8MeRVC0umT81OJtE603bWgNwKedu95nWr5quWtNncS2XX0Eou1Bq4W76K5oHWZzjMK44mi9vWn86pmzn1nDjfsDnIX0vNBcgzxVh2oSFO49XXQwO1Mo6NZeIigOuxPrZioiUOCjW5K5euPisChlVY2yAKo4Ln63iwlMqF2pxaVgbw1bd89i2UYOMa5LqYI04uY3mkEWq85q1Xn6KVRcSo97v7ED2df9VpXxk2o0sksa5JRKJTXtH+iXaeFaRdBBtlyVb+SuV9v3BUjF6plj6HuDQin4tzpIJWmNI3rJn1Nta7ivY+H6cgZZ0MW/dTm9/PLN1V9fweU6aE/9RI5cX7HJjvX1tfDRdRv4xCJ1CDEOKyRJ0B/Y15+xaGQUqZ0AZSHjCV7fWvzrnpaz2qqqsWjUoAuXUh5z1LwUZWC6fhm5633mRP+8XFn8u7RTPo1Zr3PNqKtoqoztHGPsiOT3lJ2xTZGQ2qfYrWgmmwx3RVy+uFxnu6yOu3s5vbrZeeeMVl2QK7L+F2etu632Dx2Kng7Qbhh0Huys1JV1pVm+2NfptUsyZcz+s3NTYlyUurpfMhbNav+z0Zqy3xSq6XHSrsqz+A1Fc4+0vjCKJMFkM62F8dO3LxO0m2Dx5Vmuh13gphzjwiqEjFmOk41MC/yTt6acMExqSiAEIAABCEAAAhCYgECFo3qWTrk/nLZTC3qW7UaM5Ym/3F3NF9h1ORhTuluG1o3mKONhap/1G+PsoaIdxBs/nhzUVZzuV/r2aXpngXokFrViyA6RJJvMo90qtbRz6m+66Fk9KxbB+EmprC2+aFNhVY8sn9DUJuNiupuLtrykyhWrDKZd8x2UxSYnJt8VPN7up4VYxSbGKaI0Vyts53WCRTYLkPFNqGdDE3SJHZzkRaN1MmdX17qwo6vby1Iz5Getmhg0TKvLuvEjPvlgj7U6lv7dI9cTjOxi9adUKlbzlJCkF0oGqkYEtaCuwEGlcDI0auaMfb9FjIo1NIa26kwciuBCJdJUMCEKciz8rDWiL2QR3LqWQQbCF35eS6/AniV8QTX/Fk12gG75KR/rU3LXPbusScFaB8Yzlk53/0JiCFEwOKrebVYWAu7nm7yWGC1GfxbUm5xzzyGzhLcMEltwU5qBYcSl1qg7YSkyxZmyK3tFpWinjBZ76WirbYpWOVsMalQjAkekn8ts6qpIvstqtDiYLFPjgKiRSDEW1dCknJZAn2H5+lqd7bIu/t1r6WUp0yvGiXuqfhkNct1z3c3oZBYy8plN5zd2WxSdBws6Gb+aV7uRtxgRWOS8aJxNA8Bas3MXZbUq9hx+aVVNRVCtLFdJed3qXeKgd+d79eBWQbY+NmyZu3BCul69hfzBOJv2SPScLbS3huJWfaYuR5VyzJHJhY9ZjpLW6JwvMTLNwc+FX3FuLacL4RCAAAQgAAEIQGB6AhWO6omRxr1uwJm72LqZJkhTg/B2hWHZSBHr1XmdXlMeFjkFquLkiHTUDEKge+uVG7+gNWQKck/+FBmNwfwHj1wnN3oeH7xJQiWiAoqRJpVKBkrTiuXrKEk2i3UlRVoCpZe0ayHbPsE6V09H8g4X8e6BgmGceKvPhKwr8Zu4aPmKoHW2FLGcnqpkC//g+GtGdYev0BJga8GchEK3uuK4tafkEk9erJaUysVf7UgmUj1wPhM63j0oQ1b6q5YTV0NVBxatF7DyPPZ+V62GQ/D9THUty48L2o8TF6JCVI7xUwoJJt/rug6lv+o9JNvWTIM0m47sktACAZLAL6dUUtPOgUmSuUB5s2RdOC5zrnwVfjzxIAV5leQYOaf1Eq4BZnXdJUly3FqWJLgrP1O9IdsnWJWWK9Cu/PNCBllWJLh7Ib3iyrXaMjpla9XuqzfZPkO5JsfHv6hex/1MR7hWp8LXN3e9iBp0ohR5a+tfUFl+3tJv15xq9RahIJW7tc85S9qewwoLw4pFJji5LoQzJPml/qNmV2ruYlXOHcYcpEn/3NHOXagS0U7l4MwUvtrBru4W4hyVhWspjM2c81pqiZRgH8elSqE+vMs6dyEVFLOWkSTHYgfXK3OSJ8Mv1NlOyp8LvJBetWxpwHRUc+0NTa4oO4TXGovlikAeI1nTV1Vb5jcqOpychPZwCWMv01pgLzTIPVjWrq20l8itYgpv3Mew1KOeA8CrlMhBW9XjV9HUyZmbYnImVHH8KD5Bl1K5O0l0sak/rC6NHm/kH5RsMI52QAoXaggkUlMzULUNGBbkcbfEqvWc4ZgL3JSjX78s12OWoy957EacnfsX449MfaWM1xantHUqNUizosM3KkU0CEAAAhCAAAQgMCWBf0grv3u6+/rRo0e//PJL+XFNCX377bflOMvdt2/fvnjxwsXUCFaT1A8ePHAhdS9+/vnnx48fb01TPf7PPvts61MH47969eq7774rJyJcQv38+fNytPLdDx8+qMv+8ePHIJo64j/99FMQ2PTn77//rtL5448/VnOxG1guKVmC8MZaa4JDFp57KhkuU1c6MhLdlfB//fVXMtq+QE2daIB0sIiVtYSUYKq5FrxGUWV+Ek9/n3/++fKIQnShn7KoHVXmQtXTiGiCaPIPmvKra9UtsMgONXn09ddft0g8mebVXfSnT59++OGHxXFJQVfECpGX0J8LSaq/Gvgf3/CFfMLiHxbnsDylkEIPQSanonTpOzEWwWKn7WIaLyTJw4cPF8F8qfS4TH2r/y9kKr8twoUIyl0Rnj59WoizekudKLVljlIyvvQS0h0+OZmaC7ytCS22rX8XFL4VlU1IfSp1cR1AV2pLjdO/7ta+C7/S+VKpxqlH165rvU/aRk/JLFXBjTCPVw25stevX/u6qIiTLZFK/5tvvvFjxtfacCaf4D8ej5KkWvW6fOmRXYxxCZlSqZyy3cL/8Y9/5PKS/9GAxR/ULzGPD9n8HDVUVD1K9gSUuzpmfmTjtZ5yfSE9snhmhehicc7GdOJo8sOLW97aEXJJSV/5BEkix5LU2sXceiHB5HB8wdSXyPkWH5FruRZEEsyFbJVhie9aLv305bGU5pQGKQ6z6hVbCE12zMQeot5C0i3UmvW1S9I5poZO7969W83UcYinmOR2js8byEetztZKyN1t06qCiuA7Z/1cvHGV9kupLW2EWC2S+COL8nhnib/p3+lHzZtouMhTdmUvpxTtlDPIuS/UUmiIUe7TVhnUaLZTGQWTFfK0Wopy0zXGZi5XIkpNHnvpVC9xqk8GWlpAyTDyeuWsne1Z9cpZ+xzhN1l3a9prlSUscy9yfUvf1XVcfWdYWIqqa0s37zxoHttv5lzbukyv+bf2YbeU9b6dCfvk6fyUX5Uc2xFm5zpzqJKdD1MJ1h1NK0GLrXbzS0ZiqwNzVS7VcWNquWhxxzvuZu/uDy/zGIIv/+/aAq0V5pbg5bE18a5KtEjrV6vFa7mQnDrlcLVK+lvkUUwnkq4lYcEAWu+RWATTv4v8vmDlCZ8xF7gpxznKcdFi078TjEw36esiX25uzUnOBQQgAAEIQAACELgXgYoHEDXcXWWnQftqjooTpNPhBU4W4X2pNE2wqkijCNr95obKvkjBteLse0OPnsrR0J6SRkqtJqusAwWTPzV3oKLRHMpqgkEELVImtRZGAf//2rvD66aRQA2gu6+ChBLCVhAogWwFISUEKgBKgK0AKGGTCkhKgFRAUgJJB7zvrd/x8bGksWxLsmTf/MiRR/Jo5s5oNCNprKWN23xsU0a1WWgZuP2Pl8yvNLXc4/abbfwTVrVFU0jPDg/PNnVjP7ZJ/Vm3XApF1uuqgevDpJvoHKS9lkUh8rTehUMjhVj4bq+rtm9sl/KV083iZe7axGeDnIuXvrjyY47KfGvl2WezyFfufbaBKlQt0HIVyn2O6leGCUlVbFmse7BZjo4UREvYHESb4VQPwBxu5W5kddRTm8jEk6pSe9rdLKltyrR2d0vJG+3IrimDe5mppswOE75UJeYfU2lz3CUNGchneR4+W9j4KFvMVM44hSNom+5fNcFL6e/p40xsMY/V5RzyPe29Gm2h+apuPEBIG5+mZEy6QqYa7Gu+qjU8IU7ZtSwrA5s64W3O1CsjH/kGLft4i7lI+1Zt6hNPGBc3a7mcM93KIViO4mzT98Xtprai7/A+rhXnfFcto6WMZIOJjppbVq3qZnvZlZ1cppynqjVzL0NS0Csv12wzqMmZqPb8lcAlz9rNltrDtT5udrJbStXSx2Sn5akw7XabXv1S/PlWU1vRyTmoCdAgYqkg2n/sb7TePg3T3TLHSFOFb6qruwrf+MLLym7eADnaoC3auFJlX+0b841PLuO8Lj2GytzHiW/jytDtFwc4Uqq7GPLY6ZarHNuhtUtljfnalW1XjvGND7HatrG2a7cyGdWKWghJbPMMLi0kL4Uv9roqNXApMYsfR/uMxMoRU39ohRujyrHKXqj2qWnjLMfFQ6D98tRHpu1zurRlmx5Xm9sE1VuufV/NXsqIjwQIECBAgACBPRb4o9u8tenHZ6jZdEumeiUxA4naMXm3yU5suRzQ/ipMstl5AtaNsP2YPEOvwJYvlGRttilc6QjOznvhGVm1GWPMBp/ZMkTlXKfQM4wv5DoFvfE1xza3J6vj5PYh5RF1m+qUrLXfXSdbloujkObJHZ6FvOzHqpRIWoz2x2Mn9WebSIY5jywW7kSb6Byk2zhv892JXoZeLPS1llMn23DlNLT9GXxxR7nEtvF5rU0GVaFF7dly+XzdpudcjbOTkMKdjDZlPcVtcjS1p2v/YESqfY7o6jgiMbQ53LY5mfZdiG3qZzIe2NqcJrzaHx7+jLxUV/cyU0t5HPJj0zG12O3PcrUm5IsJXDleq+YllS01v1CO249bq4dzUza7Da89jpYEkvdud1qILaPvpb3PPxa+1d+qNj5Ne590hQz7vuZrXqOqC07ZVZNySNPgonAglyOc0NrCNb3FY2cpR2lSavtgia3lxc/EkIpaG8nifmfLOd8tJaCPj9X9DhPSX++uqWIv5Su9gpTFYlNf5c3abNOytvQ9aq4mr31IoQs0Z9E/D0V/1XJWWM5T7SvtpLdM33vl0CCDmtSHNj3VUMzOHU0HcuKpcrVsuOYtwMqFcmtZTUD7kIleDE8Gm9AWrbI8rVHtHuerfZ2c4pZr9TCbqu6Q4ZudcFc2rQNkoWW73WEtOszOQ8vhUq8lvtiYd1igY4iqV7emyIc/doahPsx2qY1tm1F5+wspsz3mUlVtF7e2M5yv1G7cVEVXhie2poynuVj59Z42SA1sSlXC23ezO09egSsJaxrXdJ6MaoSFe6PKsco1xXIsHBErV7U/ZCKTlqfcVcjabJMtq7CzkBy/LS8mr0z5Nhu0OR6T1OSl9lSe8OqAd7Ou/ja58F0CBAgQIECAwB4LdDxVL1JtRuyzPmu6eukv5v53+rVNV+vKw4ZuCyad7Grvs9rhTpq73e/GsaUPXf1Zi2qC5yHpecc56Y/qjD3LbbI8qmcUMvBuk+Z5rrMwq2mLuW6qb/Nvxaowwm9TZOsmcr7rlgvbHxqpPy331dVm5VFuWXVyh2c5O9NdmwsNaTe6qhJDxpN2bGD2KTbROdCGLJTFfaXVLRRQ+2tqi3F2srx9Y9uUr2gn8vaJrJ7BExK3ljFkXwM8qqsKVYujXIV22KJu2c9pqtgjD1+3ZU6BpoxyhTqnv1TvfD1/WcjRFMCcWZqOwbVOOiv7pdV6lZBhSnC6I7tCVdzLTBXy2+uq2spZe1+qwJ5xUw6ZpQMtyZ4fbokwa9OcrhxhJZ58a8ssNx3XtZntMLBNynPgd7jHclSFbkP5iz2tbeNTu+upV8jU533NV/lQTYnniK7Ne1PgIZ+yaxuuBJaR92NtyyFVbWYLw8xEm7XzHmC+njqZTmBCEt6+D9/Jiak28dXApkOj7/Cc4quJ6Sok5i2LeJbNSYyat8Qp9KmWynp2PTyVMIZNI46s2jI9nXx9iplynuqk6McfSQq6Zf3MUZYt011PLzrfStZmJ47Z1YOsajoMc+TmtDL7ShVkrTZwqRGo/Zh2tbqXrkKSi7X6b+mrVNvtlYO+5Kvb02stlEHEjGVso/Wu6uoI40mVa9/DrK20uwrM8biuZ+3gZeD0N7W66+Zlre3XbSRjMvVBbuHcN1iJ93riW6sCdL7xYIaLO9rJsdM5XTXCg22XqhTVkJyhWvqkycoFk/SH85VqlziX93PKqI0qgYUL0d32hwtD4DQXi7V9yOUIVOXnIYWLV30nssCV5O2w61K4Paocq7ViiuU4r/+bLazb6coxOIaR6WaZnX+r5bWL1JAJXTCc584CAQIECBAgQGDqAt1P1YtIxtKdDMw2uMK7ZXmky14e7WckvOUuOv960ty+z10dmJVDUo7jvIiZ4Xebm3bl3DWtjef2xdRf8mbJLo+o26Q/NadJoKfwLevSFA/PNgUxlW26ath7ql1tos1V4OG1p9VEu3xZrUjbN7blWhfz9Haq++0wJFnYsvktZ2FxrSpULbhyFeqkw1zdaZuQwp2MxTLdy+W0zOnS194UbENX3iZX8wu3FZs812oHsovBDuokuKsOwPAjuybtfc1UIb/9raoeDoXuVupSf0OkDsetPTUOVaulkDRNK0sqTffSt/r7WGjK+ttpIeY2PtWv70GFTK3Y13ytrPDZwCm7jVKO1molSUgnl7baJGC326SzXZv9pcCmRKZP1VOHPP5tGq6mhG0QvpTlwT4OUNNSTGv1ljfI+5Cj5g0Kd+kr+ueFIh540OE8tVQ59/VjCjptXaHibbwqo/vaKWFzyZanufYJGOBiQn9cyWaH4745clXPIKJqsk1IH6U2L749WOjqtL5NGW353cIhU1tAu7rqspjNgTvqiw4H1XnIaW6RfSfLA5z4Fst3yOWdeO7w2OnV9sDbpTa2PXWGU40zgivXq277w4mtKb9pLnZyWGWnqYFNqUq4qXrVcinc4FaOVa5CtU8F6+m6aDUZ1ZBCORaOiPar0rb013aNc4zT1chi4Gtr7cvUlgQIECBAgACB6Qr0MlVvxpGbTBtfg8twtHyPqlfxjN/SZU/iZ9dl8j/97FxrLl8m6DVJbSLPSKbDcVQ63+O/fJmRRodXZ/LkaIdTMft7DnU2iC2PqNtUmNTn6ni415BOatRED882JTLmbVYeaNkgTVAOyY3byXwxfynf/CWenAISYRretMaJPI1bJ8dUYt6V8ySa6OD32ggUIp/oZeiuqlMqf2r7xr2mWtjENnzXRRWqlkX5fN1hz62663JIGqWuKvB04+m2Zc5Bt41qzlArG4Etd7FNSU13ZFfI9V5mqpDfPlYttTM576zcyzbsS7ubfex83Dq7CFC7r14D0xlYqZdGptc0LEZe6DYvbjbYchufpcTsR4VMrdjXfK2s8IsbOGUvaiwtpxlcqiSzj+mZL225lx9XXqyYaZTznhavZTy11IuB6d5v0yEsp7O8djEZQy7nok05YV2t3ZtRc1cg2/Sp0tvJ17tKSYfxTDdTzlMdVoMxR5WCXjlsb9kC53zR5jDs6vQ0T9WQ3YNuj4vOx33zmjbHmS0YRCyBbPOxv1KbF9/UF1Ye49kgh1I6q21GxLUa+WL+cuznL/Gk5UmEqec7vO+2q6sui5U5JrVcQwZ220huedE4dWPlCW6DXayMc7FQelpOzR+yWIfcV09i5WjHcOz0gaxdaqOa0s+TVJ08rTGrZukPtzlCV54ry5V2aW1ia8psErO08WAfUwObUpVwU/WqBZFzaJOYcqxyFap9GA/hQYVuO13jH+NM99pa03EtnAABAgQIECCwBwJ/Jg/VznqHIT9+/EjH9/r6+uHhoU20GYh++PDh/fv3bTa2TVXg8fEx4Lf//T09PVU3KIdknHZxcZHx2PHxcXnLUa29urqaZbllNVtMfK4ozXL94sWLxfAtl+/v75diePbs2WLItIQXU275oATShqdNaDqy0mLn+uCbN28GM0l6ctPo7u4uh3xTqgqJSYLTSBY26HvVYTbRfavuU/w5d8xOZ/m/wUk8NTxn8Nnf8+fP90lGXgj0KnBzczM79HJ+WXdHOe5yoswDLp0cdGkEvn79mmTkHDc7zSX+ly9f5rhOf7WTXaybwcXt93Jkt5eZWiy1XpdTJ2cVNXvJIPT169ctdxf2VPV8ZYOTXXaREdzsoDg7O2u5R5sdgsC+Vsh9zddmddIpu+qWi0vVtjTPRKalrW68fyE59eSa88p8tbn6PeuGpU+4bodwPgpLn9C1vpVlsf0GRs2LhnvZlZ10ppynFuvnvi7PWqGcfXLKWDePOUHnwb7254uWp7lZMjJKyikpN6Fm/6sfd3KSGv/F8H3tbO9rvtY96Ea7fU527rt1WDpNd/0ysaR2LzlAasN3EqjzsBb7pMt6rZzaeOoCe1xXZ+O1DS6ezMp09mhWusQtm+L2/eGmnnD2OO8h76Q/PPXKLP0E9kNg/CPTbp0nfW2tWwqxESBAgAABAgTGIND7VL15Jmd3sPIk3+zZ01wenT9KkmFznkDNbao8b+dhu7nY9gsxj3amtfzfo74PDwGfs8c88eeqRK5NRD7/UwTdzlXbPv0bxDDLcjI7y/VilhPb/ALNLL/JeHLtiswGzr5yIAJfvnx5+/ZtU2YzLeHTp09NawcIn11PWffBiJ0ney5zgE30PO8W2ggUaki+vnhGm5/UWt7YaLN32xA4WIFcvJ73JJf6zzHJoZcjbtaFzsglncnDPO7SQOVebHz2aWS3l5nq+0DOD6bktnr2knl37efpLaZqxj6rSKlR8+HqbJvFQWsOvfwZwS3qWV4S2NcKua/5Wiq+DT46ZQct1SPP+Fb18pM6B/IjaC2f2WozVW/OmEsN6ec0XU2dPeCVU1KuKM5OTIfZG5xz7XbBqHnuv5dd2alnynlqXj/3eCGlPDtfzIfGyezsvufihbucMnIBYYO7bznN5ZQ0f7Y45515tLPrErOPU7nDVWi0F4d+A9+v3NfO9r7maz/aE/fd9qMc+8iFzkMfquIkQKA/gXlnOBf28zd7NCu7m/WHszDvu876wxvcUFvsD6czPO8YJ+bFj1PpD/dXFmImQKC9wDhHpu3Tv9aWU7+2tlZmbUyAAAECBAgQGK3AcFP1RksgYQQIECBQFSjfL1zrxSnVyLsNyfWFPCD+zz//tIz258+fnqVraWUzAgQIECBAgAABAgQIEBinQNNEtcx8PpCnlJoElsprral6S9/1kQABAgQIECBAgEBXAu67dSUpHgIECBAgQIAAAQIECBAgQIAAAQIECIxf4H/Gn0QpJECAAIGBBcr3C/NrwXkebuAkFXaXeXd5v18eRjw/Py9sNl/VflLf/CsWCBAgQIAAAQIECBAgQIDAeATy8re8ZL6anry350Dm6VXzLoQAAQIECBAgQIDAaAXcdxtt0UgYAQIECBAgQIAAAQIECBAgQIAAAQIE+hAwVa8PVXESIEBgwgI/fvx4+/ZtUwa+ffv24sWLprU7DM/DiFdXV3nd38o05BV8K7exAQECBAgQIECAAAECBAgQGK1A0+D38vJytGmWMAIECBAgQIAAAQKHKeC+22GWu1wTIECAAAECBAgQIECAAAECBAgQIHDIAqbqHXLpyzsBAgRqBC4uLmpC/wv6+PHj2dlZ09oxhOd1f3np38qU5OdLV25jAwIECBAgQIAAAQIECBAgME6Bpt+gyaB4nAmWKgIECBAgQIAAAQIHK+C+28EWvYwTIECAAAECBAgQIAdUiuUAABI2SURBVECAAAECBAgQIHCwAqbqHWzRyzgBAgRqBN68efPw8FCz4o8/Tk5O3r9/X7tqVIF56V/T6wXm6by+vp4vWyBAgAABAgQIECBAgAABAhMSuL+/v7u7qyb4/Py8GiiEAAECBAgQIECAAIEdCrjvtkN8uyZAgAABAgQIECBAgAABAgQIECBAgMCuBEzV25W8/RIgQGB0Ao+Pj00/zJ+0fv78eXQpbkhQXiPw7t27hpX/F3x7e1tYaxUBAgQIECBAgAABAgQIEBitQNOvz1xeXo42zRJGgAABAgQIECBA4AAF3Hc7wEKXZQIECBAgQIAAAQIECBAgQIAAAQIECETAVD3VgAABAgT+X+DDhw9NFqenp2dnZ01rRxheyMsstTc3NyNMtiQRIECAAAECBAgQIECAAIGyQO2P7BwdHU1r2F7Oo7UECBAgQIAAAQIE9kCgcK/Kfbc9KF9ZIECAAAECBAgQIECAAAECBAgQIECAQJOAqXpNMsIJECBwcAK1T/vNFC4uLqbFcXx8XH6x3t3d3bRyJLUECBAgQIAAAQIECBAgQODHjx8PDw9VB6/Uq5oIIUCAAAECBAgQILBbAffddutv7wQIECBAgAABAgQIECBAgAABAgQIENiVgKl6u5K3XwIECIxLoPyWufPz83Elt0VqytMLv3//3iIOmxAgQIAAAQIECBAgQIAAgREJND3sWx4CjygDkkKAAAECBAgQIEDgMATcdzuMcpZLAgQIECBAgAABAgQIECBAgAABAgQI1AiYqleDIogAAQIHKHB7e9uU66Ojo+fPnzetHW34ixcvkvKm5NW+haBpY+EECBAgQIAAAQIECBAgQGAMAv/++281GScnJxkCV8OFECBAgAABAgQIECCwKwH33XYlb78ECBAgQIAAAQIECBAgQIAAAQIECBDYuYCpejsvAgkgQIDAKATu7u6a0pFn/ppWjTz85cuXTSl8enpqWiWcAAECBAgQIECAAAECBAiMUCDv5agdzF5eXo4wtZJEgAABAgQIECBA4JAF3Hc75NKXdwIECBAgQIAAAQIECBAgQIAAAQIEDlzAVL0DrwCyT4AAgf8X+PXrV5PFs2fPmlaNPLzwVr1CfkeeKckjQIAAAQIECBAgQIAAgcMU+Pr1a23GTdWrZRFIgAABAgQIECBAYIcChftQ7rvtsFzsmgABAgQIECBAgAABAgQIECBAgAABAgMImKo3ALJdECBAYAICtT/MP0v3dN+qN92bnROoMZJIgAABAgQIECBAgAABAsMKXF9fV3d4enp6fHxcDRdCgAABAgQIECBAgMAOBdx32yG+XRMgQIAAAQIECBAgQIAAAQIECBAgQGC3Aqbq7dbf3gkQIDABgcIPf04g9Q1JNIuvAUYwAQIECBAgQIAAAQIECIxR4MuXL7XJ8kq9WhaBBAgQIECAAAECBEYr4L7baItGwggQIECAAAECBAgQIECAAAECBAgQINCJgKl6nTCKhAABApMXKLw67+HhYaLZK6T86OhoopmSbAIECBAgQIAAAQIECBA4QIHaV+rF4eLi4gA1ZJkAAQIECBAgQIDAyAXcdxt5AUkeAQIECBAgQIAAAQIECBAgQIAAAQIE+hMwVa8/WzETIEBgSgKnp6dNyb27u2taNfLw79+/N6Xw1atXTauEEyBAgAABAgQIECBAgACBUQk8Pj7e3t5Wk3R+fn58fFwNF0KAAAECBAgQIECAwG4F3Hfbrb+9EyBAgAABAgQIECBAgAABAgQIECBAYIcCpurtEN+uCRAgMCKB8tS1q6urEaW1XVJ+/Pjx9PTUtG05v03fEk6AAAECBAgQIECAAAECBIYX+Pr1a+1OLy8va8MFEiBAgAABAgQIECCwW4HyfSj33XZbOvZOgAABAgQIECBAgAABAgQIECBAgACBXgVM1euVV+QECBCYjMDZ2VkhrU0PBRa+svNV5TSX87vzxEsAAQIECBAgQIAAAQIECBCYC9SOcI+Ojoxt50QWCBAgQIAAAQIECIxKoNxXr+3hjyr91cSU01zObzU2IQQIECBAgAABAgQIECBAgAABAgQIENhjAVP19rhwZY0AAQLrCRR+jP/29jYvqVsvup1u/fj4WLhlWMjpTlNt5wQIECBAgAABAgQIECBAYFng/v7+4eFhOfSPPy4uLqqBQggQIECAAAECBAgQGIlA4W6U+24jKSPJIECAAAECBAgQIECAAAECBAgQIECAQB8Cpur1oSpOAgQITFLg3bt3hXQXbigWvrWrVeXUlnO6qzTbLwECBAgQIECAAAECBAgQqAo0/RJNeeRbjUcIAQIECBAgQIAAAQJDCpTvRk2rP19ObTmnQ5rbFwECBAgQIECAAAECBAgQIECAAAECBMYgYKreGEpBGggQIDAKgefPnxfupd3d3X369GkUCV2ViKurq+vr66atcjcxOW1aK5wAAQIECBAgQIAAAQIECIxKoHaq3snJyYsXL0aVzoET8/T0NPAe7Y4AAQIECBAgQIDAWgLuu63FZWMCBAgQIECAAAECBAgQIECAAAECBAjsjcCfv3//3pvMyAgBAgQIbC9wfHxceNzt27dvZ2dn2++lvxju7+//+uuvpviPjo4eHx+b1gonQIAAAQIECBAgQIAAAQKjEri5ufn777+rScpP7Uzl93Sqie8kJDMV86NCK6Ny9XslkQ0IECBAgAABAgR6FXDfrVdekRMgQIAAAQIECBAgQIAAAQIECBAgQGCEAt6qN8JCkSQCBAjsUuD29raw+zwg+OPHj8IGu12VaXgvX74spKGcu8IXrSJAgAABAgQIECBAgAABAsML1L5SL8nIG+OHT8yo9lj4maHFdOYHfRY/WiZAgAABAgQIECAwsED5zpT7bgMXh90RIECAAAECBAgQIECAAAECBAgQIEBgAAFT9QZAtgsCBAhMSSA/S//vv/8WUpy5cFdXV4UNdrUqcwhPTk4Kz+p9/vw5udtV8uyXAAECBAgQIECAAAECBAisK3B9fV39yunp6fPnz6vhhxOSX+p5eHhok982b95rE49tCBAgQIAAAQIECGwm4L7bZm6+RYAAAQIECBAgQIAAAQIECBAgQIAAgekKmKo33bKTcgIECPQl8Pr168xqK8R+cXHx/v37wgbDr/ry5UvmEBbm6X38+PHNmzfDJ8weCRAgQIAAAQIECBAgQIDAZgJNP5TjlXrl3xha1G6/5eK3LBMgQIAAAQIECBDoUMB9tw4xRUWAAAECBAgQIECAAAECBAgQIECAAIHxC/z5+/fv8adSCgkQIEBgeIE8EZgpeYX9vnr1Kk+8HR8fF7YZZlXm4H39+rWwr8w8NE+v4GMVAQIECBAgQIAAAQIECIxQ4Ozs7Pb2tpqwX79+jWEwXk3YMCH39/flH+tZSsa3b98iuRToIwECBAgQIECAAIGBBdx3Gxjc7ggQIECAAAECBAgQIECAAAECBAgQILArAW/V25W8/RIgQGDsAvmNz+/fvx8dHTUlNM8LPnv27NOnT00bDBCe+5rPnz8vzNNL+vNMnnl6A5SFXRAgQIAAAQIECBAgQIBAhwKPj4+18/TyuzkHO08vJrkKsdY8vZTI33///f79+0zw67B0REWAAAECBAgQIEBgXQH33dYVsz0BAgQIECBAgAABAgQIECBAgAABAgQmKuCtehMtOMkmQIDAQAJ5DC7v1qt9OnCegkyH+/jx48DT4W5ubt6+ffvw8DBPRnXh9PQ0KT/YRxirIEIIECBAgAABAgQIECBAYCoCX758ybC3mtq83z7P+FbD9yMkM/HyzsBZXp6enmYLCcnwPx/LFwFWCuTyxcl/f/nhofnG858o+vDhgwsIcxYLBAgQIECAAAECPQm479YTrGgJECBAgAABAgQIECBAgAABAgQIECAwHgFT9cZTFlJCgACB8Qrk5XWXl5fzh+RqE5qn3bJN/vp+si2JyczAu7u72mTMAz9//jzw7MH5ri0QIECAAAECBAgQIECAAIEtBV68eFE78v39+/eWMY/567mkUL740F/if/78+fz58/7iFzMBAgQIECBAgACBuYD7bnMKCwQIECBAgAABAgQIECBAgAABAgQIENg/AVP19q9M5YgAAQK9CORnPvMD81+/fl0Z+6tXrzJhr/Pf+M9ty7w64Pr6emUCzs/Pk86+ZwyuTIYNCBAgQIAAAQIECBAgQIDAZgL39/d//fVX9bsZbudte9XwvQkxVW9vilJGCBAgQIAAAQIEygLuu5V9rCVAgAABAgQIECBAgAABAgQIECBAgMB0BUzVm27ZSTkBAgR2IND+xmESlzl7p6enL1++zP8Nfpk++/r+/XveIXD731+b3GaSXl64t8G+2kRuGwIECBAgQIAAAQIECBAgMIzA+/fv//nnn+q+vn37dnZ2Vg3fmxBT9famKGWEAAECBAgQIECgjYD7bm2UbEOAAAECBAgQIECAAAECBAgQIECAAIFpCZiqN63ykloCBAiMQiA3DjMjLm+ue3p6apmgo6OjzNk7OTnJwrNnzxb///r1K/Es/n94eMgkvbUiz4sF8meSXsvisBkBAgQIECBAgAABAgQIjFkgw9sMjZdSmKF0xuNLgXv20VS9PStQ2SFAgAABAgQIEGgj4L5bGyXbECBAgAABAgQIECBAgAABAgQIECBAYCoCpupNpaSkkwABAmMUuLm5ub6+/vfff9tPq+swG3lIMS/uu7i4eP36dYfRiooAAQIECBAgQIAAAQIECOxQ4MePH/mxm2oC3r179+nTp2r4PoWYqrdPpSkvBAgQIECAAAEC6wq477aumO0JECBAgAABAgQIECBAgAABAgQIECAwQgFT9UZYKJJEgACB6QnkOcJM2Mu0veqv/neembya7/z8PDP0Xrx40XnkIiRAgAABAgQIECBAgAABArsVePPmTd5jX03Dz58/vUy+yiKEAAECBAgQIECAwP4JuO+2f2UqRwQIECBAgAABAgQIECBAgAABAgQIHI6AqXqHU9ZySoAAgSEE7u/v7+7uvn//Pvvfydv28va8vE/g9PQ0//MavfzE/hA5sQ8CBAgQIECAAAECBAgQILALgdo3y+VnazLi3kVy7JMAAQIECBAgQIAAgZ0JuO+2M3o7JkCAAAECBAgQIECAAAECBAgQIECAwKYCpuptKud7BAgQINBOID/8mZl7edte/jJzL/9//fqVry7O4stkvGfPni39z2OImZvn1XntmG1FgAABAgQIECBAgAABAvsgcHV1ldfIV3Py8ePH9+/fV8OFECBAgAABAgQIECBwUALuux1UccssAQIECBAgQIAAAQIECBAgQIAAAQJTFDBVb4qlJs0ECBAgQIAAAQIECBAgQIAAAQIECOyhwOvXr6+vr6sZy6/eeMl8lUUIAQIECBAgQIAAAQIECBAgQIAAAQIECBAgQIAAAQIECBAgQGBUAqbqjao4JIYAAQIECBAgQIAAAQIECBAgQIAAgcMV+PPPP6uZf/Xq1c3NTTVcCAECBAgQIECAAAECBAgQIECAAAECBAgQIECAAAECBAgQIECAwKgE/mdUqZEYAgQIECBAgAABAgQIECBAgAABAgQIHKbA1dVVbcYvLy9rwwUSIECAAAECBAgQIECAAAECBAgQIECAAAECBAgQIECAAAECBAiMSsBb9UZVHBJDgAABAgQIECBAgAABAgQIECBAgMCBCrx+/fr6+rqa+d+/f1cDhRAgQIAAAQIECBAgQIAAAQIECBAgQIAAAQIECBAgQIAAAQIECIxNwFv1xlYi0kOAAAECBAgQIECAAAECBAgQIECAwCEKPD09VbN9fn5eDRRCgAABAgQIECBAgAABAgQIECBAgAABAgQIECBAgAABAgQIECAwQgFT9UZYKJJEgAABAgQIECBAgAABAgQIECBAgMDBCZyenlbzfHl5WQ0UQoAAAQIECBAgQIAAAQIECBAgQIAAAQIECBAgQIAAAQIECBAgMEKBP3///j3CZEkSAQIECBAgQIAAAQIECBAgQIAAAQIEDkrg8fHx5ORk8d16r169urm5OSgEmSVAgAABAgQIECBAgAABAgQIECBAgAABAgQIECBAgAABAgQITFfAW/WmW3ZSToAAAQIECBAgQIAAAQIECBAgQIDA/ggcHx9///79/Pz86L+/vE/PPL39KV05IUCAAAECBAgQIECAAAECBAgQIECAAAECBAgQIECAAAECBA5A4H8BdBU0fFnwFSEAAAAASUVORK5CYII="/>
  <p:tag name="POWERPOINTLATEX_PIXELSPEREMHEIGH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183,3333"/>
  <p:tag name="POWERPOINTLATEX_BASELINEOFFSE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46"/>
  <p:tag name="POWERPOINTLATEX_REFCOUNTER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iVBORw0KGgoAAAANSUhEUgAAEyYAAAGTCAIAAAD8O1VBAAAgAElEQVR4Aeyd69nWtrZ2d9a1CkgoIaSCQAlABUAJgQqAEoAKgBKACiAlABVASiDpgO9e29fWpyXb0pQt2zqM9wfokXWYGpqaOts//fjx43/4gwAEIAABCEAAAhCAAAQgAAEIQAACEIAABCAAAQhAAAIQgAAEIAABCEAAAhCAAAQgAAEIQAACEIAABCAAAQhAAAIQgAAEIAABCEAAAmMT+NfYxaf0EIAABCAAAQhAAAIQgAAEIAABCEAAAhCAAAQgUCOBp0+f/vLLL7du3apROGSCwJAEvn37dvPmTTXM169fDwmAQkMAAhCAAAQgAAEIQAACEIAABCAAAQhAAAIQgAAEIAABCEAAAhCAwBAEuHI5RDVTSAhAAAIQgAAEIAABCEAAAhCAAAQgAAEIQAACrRD4/PmzrnW9fPnyn3/++fLly7t371qRHDkh0DeBN2/e/PXXX2qYjx8/1nVo3cDsu7yUDgIQgAAEIAABCEAAAhCAAAQgAAEIQAACEIAABCAAAQhAAAIQgAAExiTAlcsx651SQwACEIAABCAAAQhAAAIQgAAEIAABCEAAAhCokcCLFy9u376ta11OuN9//925cUAAAhcS+PXXX13uug7922+/ffz40fnggAAEIAABCEAAAhCAAAQgAAEIQAACEIAABCAAAQhAAAIQgAAEIAABCPRBgCuXfdQjpYAABCAAAQhAAAIQgAAEIAABCEAAAhCAAAQg0DyBR48ePXv2zC/Gq1ev9MVL3wc3BCBwFQG10D/++MPP/d69e7om7fvghgAEIAABCEAAAhCAAAQgAAEIQAACEIAABCAAAQhAAAIQgAAEIAABCLRO4KcfP360XgbkhwAEIAABCEAAAhCAAAQgAAEIQAACEIAABCAAgaYJ/P333w8fPvzzzz/9Uui+pa54+T64IQCBywmoVb5588YXQ/cwX79+7fvghgAEIAABCEAAAhCAAAQgAAEIQAACEIAABCAAAQhAAAIQgAAEIAABCLRLgCuX7dYdkkMAAhCAAAQgAAEIQAACEIAABCAAAQhAAAIQ6IGA7lvevn37r7/+8gvz5MkTvp7nA8ENgXoIzG9d3rlz5+PHj/VIiCQQgAAEIAABCEAAAhCAAAQgAAEIQAACEIAABCAAAQhAAAIQgAAEIACBzQS4crkZHREhAAEIQAACEIAABCAAAQhAAAIQgAAEIAABCEBgL4HF+5Z8NG8vVuJD4GACDx48eP/+vZ8Jty59GrghAAEIQOByAu/evdMX1D99+vTPP/9Mr/b4+eefb9y48euvv/7+++/qtu7evXu5kAgAAQhAAAIQgAAEIAABCEAAAiMQYIo6Qi1TRgsB2oKFEmEgAAEIQKAeAly5rKcukAQCEIAABCAAAQhAAAIQgAAEIAABCEAAAhCAwFgEFu9b3r9/X3uuY4GgtBBokIBuqugqiy84ty59GrghAAEIQOASAvrq8suXL4Meak0SveZDX1a/efPmWgD8IQABCEAAAhCAAAQgAAEIQAACmwkwRd2MjoidEaAtdFahFAcCEIDAOAS4cjlOXVNSCEAAAhCAAAQgAAEINEzg27dv+oKKXkivv+/fv+tfvZ9e5dFr6fV+ev2ro73644BUw3WM6BCAAAQgAAEIeAQ+f/48fZPny5cvGvxMI59p2NPTyGfxvqUGddp59WDghAAE6iVw69YtmSlfPpqwTwM3BCAAAQicSUBD6GfPnhkvW/qC6eLl8+fPf/nlF98TNwQgAAEIQAACEIAABCAAAQhAYDMBpqib0RGxMwK0hc4qlOJAAAIQGI0AVy5Hq3HKCwEIQAACEIAABCCwl4DOhevUO1f79nK0xdfXjXRM6u3bt9M1g2Qk3UDQGSn9cUYqyYoAEIAABCAAAQhUSEBDzTf/+6cXTCTFa33ks3jfUoXSuzaSZScABCBQCYHFhsyty0pqBzEgAAEIDEXgxYsXum+5uch6uYkWIfUqgc0pEBECEIAABPogoDmOCsIeUx+1SSkgAAEIQAACVxFginoVefKtjQBtobYacfJo4sPpR0cDBwQgAIEIAa5cRuDwCAIQgAAEdhGYBuW6ITN9jkwOjdHl1p73tZvW1Qq2CzeRIQCBEgScfZjs1WS4Ajumn8pKR3AUuESepLFMQHh110Bvl5+ALweK+iru06dPo0F4CIFrCDhT44+RpOr379+/e/fuNTKRKwQgAAEIVEBAHYTmyxoCbZCl0ZHP/ON4GmZ/+vSJl5ts0AGiQOBCArom/dtvvwUC6D04r1+/Djz5CQEIQAACEDiIwIMHD96/f+8nroHlw4cPf//999u3b+ulHtPNmWlNRgsy+kSzhp1BFEVvdFztFxw3BCAAAQisEVAv4K/Jy61leW0I6l/nP8V99erVo0eP1tIZ2X9xd0P0Lj8BMnKlUPbLCSy2C3b9Lq8XBIDAtQSYol7Lv2DuGPmdMGkLOwFui+70tonTj05aNymr5JD5NvjEggAEuiTw7y5LRaEgAAEIQOBQAmvDXLcnMe1MrMmgE1drj3b6VyvYznIRHQIQKEJAJkKTc39+7u+hxg1XEQFIxEhANaWzTS9fvjSGXwum/V19G1N/HNlfQ4R/cQKLQxG7qdEpwOIikSAEIAABCLRCQBeTNHpRr7FN4Omu5ocPHxoa+WifVSfdg/IyeAuA8BMCTRCQ5ZH9uXfvni+tLpDrfgvvwfGZ4IYABCAAgYMI6A1W+kClS1wLLFpdXHytlS5e6k891/RUKznBS980rtZdTa7ZOJg4IAABCLRCQC+C0Q7gdFzBOfzF+VYKcpWci7sbPsn4RupxJ0CuAkK+EBCBxXbhG5Z4u2DXDy2CwLAEmKI2UfUY+ROqibZwBGSprkbp+pvGIdO/wc8j8t2Q5mIrk6jTrM39u5YyU4w1MvhDAALnE1i4cvnTTz+dL0fTOercgBbvmi4CwkMAAhCIE9D8x43O4yFPflqtYCdzIDsIQMBCQMdu9F5zS0jCXEjgxYsXOtgUEUBnnrSqMr2cXuNwhVQP5V5Lr6UZP6789a0VvbH+2q8r+yLh7oyA7or4C4KdlY7iQAACEIDAaQTmL3l1WWvA8+TJkzt37ty4cUOebuSjo+Hai3LB5FCXpDGSBr1NjHx0C2vxm0Ka5vuFwg0BCLRCQI1Xl1uC2Zx+yojJxLVSCuSEAAQgAIEWCeh6pH/fMuszlbp+qXGpFhu1buwSefz4sfovxqUtKgMyQwACIxPQkkiwTjIyDUvZOWhhoUSY0Qiw6zdajVNeCBxBgCnqEVSLpImRL4LRnghtwc4qK2TNpx+ZYmRVJYEhAIGGCCxcuWxI+kpE1VGnSiRBDAhAAAIHEXA7zQelvznZagXbXCIiQgACEBiWgF5iorNN8y8dOSB6FagO7M5P605vppe/nuo2wjwFbbRz69JhxFGWgIYiHOMoi5TUIAABCIxGQC/4XBzAiIPeNKHz4sEHdtzIRy+q+Pz5s8Y//rxYvZJGPl+/fq38W5f6pOf8k+b379/na3ij6T/l7YyAmrBmXsFtas3y9AFMbq10VtcUBwIQgEA9BDSw1LtInDz6ZPp88dA9XXNojP3x40dFdL2YPt2sAwDyX4uCPwQgAAEIQKB1Av6CUutlQX4IlCLArl8pkqQDgWEJMEWtueox8mfWDm3hTNr15MUUo566QBIIQKAsgX+VTW7M1HSYSaejxiw7pYYABCAAAQicTECXsnT6QWeLj+58lb5yUV58y/rkKia7MQmorelzlPPbko6GPu6kJhk5MqUFO336aS0F3WQ42mg4UXFAAAIQ8AlMQ5d3794xqPCx4IYABCYCMhG6Ibk4gNF9S91cCu5bBtz0NUvZFh0rD/wr/7S7ZNaHgwKZ9R0hmcrAk58QgEBzBHTpReYrEFtGielYwISfEIAABCBQioBeQeKS0vphZPHQBVtzaDiqN765p/r0pXPjgAAEIGAnwGKgnRUhIQABCEAAAhCAQGcEmKJ2VqEUZzMB2sJmdES8nACT+surAAEgUCEBrlyWqRQ+dFmGI6lAAAIQgAAEVghoMqPTEnqrtC5l6Q3TOpesu1X6cos+oVD83J7SVMpKX7koL+X4008/KXfJsCId3hCAwC4Cui2ptraWxHTfQN9xWgsgfzXb+cF9P7xekuKv6PmPcEMAAhA4goDGJzJNbuiimwbToEJjjLhBO0IY0oQABKolIMvw119/zcWbxj+WL1XqnRRaltTbJfxEdIdT4yvfpx63zOPijdD5xdF6ZEYSCEDATkCDn/lrjDUdC8yUPUFCQgACEIAABCIENO9WLzMF0BB6/3RbH5l32emLlxpsu584IAABCMQJsBgY58NTCEAAAhCAAAQg0D0BpqjdVzEFNBKgLRhBEawqAkzqq6oOhIFAbQS4clmmRhZPR5VJmlQgAAEIQAACwxPQVFz3HnXEwZ2fmJCo/3358qU+h6LPpBSBpHR0OlBpznt25S4ZJEmRjEgEAhBwBHQWKn5bUt930hecXPi5QzcK1Gzn/oGPPrfCxemACT8hAIGDCGhEofGJTFMwdFF2GmPoBrjGGxzcPAg+yUKgIQJ6q8t83jHJr3FL8r6lBlEyJnpNjIZS8wtOltHRJax07WpuG/U9ovh47xJRyRQCENhGQM1ZjTqIq6vgrKgETPgJAQhAAAL7CfiD3iJvW7t7967/oUv/BuZ+aUkBAhDomACLgR1XLkWDAAQgAAEIQAACRgJMUY2gCNY9AdpC91XcXwGZ1PdXp5QIAmUJ/Hue3P37931PdwhGb0yXe/rXD1DKrXdP6nNS7t8iyU7Cu09Q6hiTK06R9F0iawekXAAcEIAABCAAAQhsI6CDyLruGImrzl0fh3n16tWjR48iwZKP3r17t/i5FT+iFgV0TFCzLN8TdysEdFzGnft0w1oNFI8bIrZC5kI5dVsyfhxK9y2T9w3iKfil0+2F/W+79xPEDQEIQGBOQJYtfpNcUdQN6ZaUPummcc48BXwgAIERCGhMsjbN0aXEuHHQnW3NXOKrkXqqYLXdY9SFK82ngvrVKJ0RWsCEnxBonYAata6CB+1dKyoa/8TtW+sFR34IQAACEDiTgNbz/eyCEw7+oyy3RtquC1sbsWclSGAIQKB7AiwGVlLF2iqazoZNp8Lc9l98/aQS4REDAhCAAAQgAIHWCTBFbb0Gkb8UAdpCKZJr6XD6cY3MZn8m9ZvREREC4xBYuHIZdHiLLPT9XJ1+1q65dhr2rE/pgqVeD6mtC72UfTGjgzwlv8RWEfSvdk3kmBbdNme3B8LmTIkIAQhA4DQCP378mPKS/ZTDbVFMfYHbfj5NHpdRtYI5CXHsJBA5iBykrLsNOrq3+UjxdGo5SHPxp8Y/OijMmeBFOJV76ubeWsXJuKlmNS690KBVTu8I8XR7OX4rSZeRko1akxf7SF6TlzUdOKKApDkCgWlopJLOx0iyJzIsI0CgjD6BpGXzA2sxRMPppKHzo+CGAAT6ICBbEXlnRPxbOoqrN85YOKgbqsrCSHL/vbauCBryOTcOCECgGwJq2r/99ltQHA1+vn79mnyrThCLnxCAAAQgAIFFAv4w8tdffy3Vv+jqpj9W19oj7wtY5I8nBCAwEWAxsB5N0O7tmjDaBVavsbgosRZlBH8OWoxQy5QxlwC7frnECA8BCDgCTFEdimodGPlzqoa2cDTnmk8/tjjFYFJ/tMaSPgT6IPCTM3Cby6OdBu2Ub4iu+5a6qXjyZcs1Ob99+6ZzSPrb9rpK7b5Yrqqu5Y4/BCAAgaYJaEaqI6H2XYoPHz7cvXv3hCJXK9gJZe8jC/XO8/N5kaLpXIWiRAJEHuksctZdO84IRmA2/ch+hF1DWbce13SRrxJe9NRmI7cljQNsfd5W3660l2L/9MeeFyEhkDsU2f/FZphfTkBLHBHLNhdP7yDUiZ+5Pz4QgEDfBLQZtvb6tvggM2uK9Mcff+itnJWQXBv7aTEhciayEuERAwIQ2EZArXu+Wrhn6WabGMSCAAQgAIFeCfiDauNCohHFTz/95EI+efKEN7g5GjggAIE5ARYD50yq9dHSxJ07d4zbwazV5+5unHYCpFoFQ7ARCOS2CyzJCFpBGSHgCDBFdSgadWDkS1UcbaEUyT3p1Hn6MbeVnTPFYFK/R9OIC4FxCPxrf1H1Zkd9lmFDOnpDZCX3LSW8unkd19a1SR3C1oxXpx6zSrR2TCorEQJDAAIQaJSAjLm2nGU8a5O/WsFqA1WtPPOTeXFR1R1vewOC5pnGDTYnQK5sLiKOygnoQrj/wq3KpW1aPL20JX4ryXiRMnccrhWcprkhfFsEpqEIVqWtWtsjrYbEccs2T1wjEI1D5v74QAACHRPQNcjIACb+Yrv4F8IDaJFcgpAn/NShxrmF1M0r7lueAJ8sIHAVAQ2N1MyD3GWaaPgBE35CAAIQgMA2Av5w98aNG9sSWYyl16A4//kg1j3CAQEIQIDFwLZ0QMv1evndfJLSVilOk5aDFqehJqOGCLDr11BlISoEzifAFPV85mVzxMiX4klbKEVyTzp1nn6scIrBpH6PmhEXAkMRKHDlUrz0YSidm8kFl3utMTf9zeF191ILbbofb5fQHyVszpeIEIAABJomIOO5oS84ocjVCnZC2VvPYsMdlQ1RRGnDN663ZdR6jQwiv94n4p+qGaTUJxdTNw30eflIpvrekZZaIgF4BIGGCMiq6GMLDQmMqJsJGO+KB+lvGIcEKfATAhBoiIDe/qCX0EUEjnQZWq6Mj6CCZOsZ02rst/iOmwrf3BQw5CcEILCTwGIz10us+Mr3TrBEhwAEIACBgEDZoa9/gZMzAAFqfkIAAj4BFgN9Gq24//jjj1ZErUFODlrUUAvIUBsBdv1qqxHkgUCFBJiiVlgpRpEw8kZQxmC0BSOoI4JVe/qxqikGk/ojdI80IdAlgTJXLoUmch5oDZy/XbEW5kJ/3fLXxr8uVFh6fd5weWFNkTUEIFAPgWq3KKoVrJ66q1ASnUXe0L1mHUF2pd4QS7LxrTwHsD8HRuPoOo3fNNDw2/7Zk9wXEnOT8+jKJf1FAnGdX4yCZ3MENDDYdhBzwzikOTgIDAEIOAJ6r0R8mqMFSRc4cOTu+uQOk4LsSv2UeVz8OKcWkyOFLZU76UAAAtcSUDNffEEbk+5r64XcIQABCEAAAhCAAAT2E2AxcD/DS1JgMpKLHWK5xAg/AgF2/UaoZcoIAQgMSwAjP2zV91fwakfylQjGpL4/nadEEDiOQLErlxsO8ViuMh5XcmPKuuivQ5OLxwKCFL59+xb48BMCEIDAaAQs1vISJtUKdgmNVjL9/v37BlHjx5fXEtx2QWJbrDUZ8K+KwIaRbVXyVy7Mixcv4k01a20ly8JnBa4cI+K1ReDWrVttCYy0GwhsHhhsjrhBSKJAAALXEtDOjb7tFpHh999/jzz99OlT5On80e3bt+ee5/usDe1yb5CeLzk5QgACRQgsfuhSX77VxLBI+iQCAQhAAALDEvBPGsQXG3MR+XsTLBTn0iM8BMYhsHlNb3PEcdgeWlK9l9PvQQ7Nq4/E2Vnrox4pRVkC7PqV5UlqEOiDgD/AYIradJ1i5HdWH21hJ8CC0atd1KpkirF5br45YsHKJSkIQOBkAv8uld+GT1ZuiFJK2qx0tOL28eNH3b18//59JKJs6M2bNyMBeAQBCECgewLVfjqsWsG6V4lWCqjZ/oYFL3+NoJWSIqeRQCXH043SNhdMH3eKy7x2Ln8xlkbp9iasjyktJoInBE4goNVM1t02cPa/eauF15q/h+afyNxQUqJAAAIjEEheMoyPQnVDKYtSDftVWlNdXFDVgJB5elZtEhgC7RLQpommeHMDqJeFa4LGlkq7NYvkEKiKQEMzx6q4tS6MThq4Vf2yU3KXrBBVezqt9epDfgh0QKCs5ekASENFkG3PXWNpqHTFRWUBpzhSEuyDALt+fdQjpYBAQQJMUQvCvDwpjPyeKqAt7KFXNm5837lsXlmpVTLFYFKfVWsEhsDgBIp95bJ7ju/evYsf/ub4bPc6QAEhAAELgWq3n6sVzEJ1zDDbTt1tq+htsVp5ecSY+rOz1Nyn3QkwEl2Dav/Q0jyk7gbkNn8d1Z2nM/dRS3/06NHcHx8InENgW19zjmw156LPwbm/xUs79Qi/eWBAp1NPJSIJBI4mML9xFORY8JKkkqphv+rhw4dBGfVTds+/FzEPgA8EINAZgbXX7iyaiM7KTnEgAIFzCLhpoxyVzxzPATJILv4n4gvenPn8+bMP0M/F98cNAQhAgMXAdnVgc921W+SdkrO7sRMg0bskQLvoslopFAT2EPAnj0xR95CsIS5Gfk8t0Bb20Csbt+aDKDW0ss0Tw5rBllUhUoMABBwBrlw6FGnH69evIyefuHKZJkgICEBgAALVDiirFWwApdheRH8Sbkwl0lNHUtgQSxO/Gk4wRwrFIwjUSWDtrK2TdsOHKHVkPxlLvcCHDx9cLjggAIEmCPz9999NyDkJeevWrW3S1rCavE1yYkEAAlkEdHQ7uXi4YWKyJkNy0LUWsaC/3nax+K4N4/syCkpCUhCAwLUEtH6yaJR09kh7LtfKRu4QgEAHBNqaOXYAvJ4i+O9K1ki7lCb8+eeffhnv3r3r/8QNAQhAwBFgMdChwNE9AQ5adF/FFBACEIAABPYTYIq6nyEp9EGAttBHPR5dihqmGEzqj65l0odATwS4cplXm2/fvl0z9MlTU3k5ERoCEIAABCAwPIENnzvw5+12fhtibYhil4eQlxPY/B6jyyWvXACdfEq+z2/bTQN9PPPJkydrxdf97U+fPuV+PHMtNfwhsI3A2kRyW2qDxPr+/XtbJd1mwTYMeNrCgrQQgMBEIPmJS/UU8be6JN8x4VBrXLR5l8glstOhK6aLRVYx+cTlTrZEh0CLBNZWUbiD3WJtIjMEaiPQ3MyxNoDtyhNchtQmfpGy+OnYR+BFsiYRCECgOQIsBjZXZZPArNU3WnGIDYGqCGBJqqoOhIFADQSYotZQC6VkwMjvIUlb2EOvbFxOPyZ5MqlPIiIABCAwEeDKZZ4m6OSTv9HiR+bKpU8DNwQgAAEIQGA/AZ3EzVrF0AGIbQeLdREr6/CEpOKU8P76JYUBCawNpH0Umy9Gvnjx4uvXr7pgoAuW+mSc2qkcOterj1vqxP/mZH3ZcEMAAicTWPw22skyZGUXufsdSSdrEBJJh0cQgEDlBJIDoeSmjvFiktLRuOhyGmvSLn7p7nJpEQACEDiagDZWFkdKGu+xwHI0fNKHQPcEmps5dl8jZxbQ71zWxp9Z8nz8+NF/YVyRNLMEIDAEINAWAd8K2SVnMdDOipAQgAAEIAABCECgIQL+4LDIdJIpakO1j6g+AdqCTwN3zQR8XbXLyaTezoqQEOiGAFcus6tS72BYPALFlctslESAAAQgAAEIpAgkzyW7BHS9avEjKi5A3KG4uqMVD+Oe2qVyUXBAAAIi8Oeff8Y5LA6z41H8p7pXqQsGumD57ds3fVFTjtevXwdvUPPD44YABCon0Ny3StaWCyKcdTOcO+ERPjyCQDcE9EXu5GWA27dvx8ur98skN35kVbQHH0/nhKcahi0O/DRre/To0QkCkAUEIFAhgbVjRi9fvtT0rUKBEQkCEGiFQHMzx1bANiGnOheNMCdRi1zjf/z4sSu4jk9te8OjSwEHBCDQPQEWA7uvYgoIAQhAAAIQgAAE7ASYotpZEbJvArSFvuu3p9Ixqe+pNikLBA4lwJXLLXhfvXo1j5Y8ODWPgg8EIAABCEAAAnECmthY7jfqXMWnT5/0zYR4apGniqtP4VluXWoYIKkiSfEIAhBYI7B48t4PrO9S+j9xQwACgxNocZatcYs77pmsPhk93QxPBiMABCDQAYHkKEhltAyE9HaJNTujuYxmNJVYFd38XKy1tQtXi4HxhAAEOiOw9qFLFRPj0FldUxwInEygxZnjyYg6zk6di/8RdV3j3zMe1rK//4blPW947Jg5RYMABAICa5P0INj0k8XARSx4QgACEIAABCAAgT4IMEXtox4pxX4CtIX9DEnhNAJM6k9DTUYQaJoAVy63VJ++QbH4XWB9TmdLcsSBAAQgAAEIQGCdwIMHD3SdMnIZUp/F00mI/V+IUgrKaLGLn6SbDjHzVZb1uuIJBBIEkmfgkh93SmTAYwhAoC8C6pebK5D2DyS25daljlhZrmA1RwCBIQCBRQKW9m4cCGl+pM/BaftHX7zU5EWXG3XKXJZHy5KVvBpGn9n88uXLIoenT58u+uMJAQgMQmDtaqXutLC3MogOUEwIHEGgxZnjERyGTVPL9f6Svj5TqdeU5NLQAFtjaX/QrreZaIKfmw7hIQCBAQmwGDhgpVNkCEAAAhCAAAQgsEaAKeoaGfxHI0BbGK3G2y0vk/p26w7JIXAmAa5cbqS9eDjAf/PlxnSJBgEIQAACEIDAjMCtW7d09k6ninV4wt29lEPHi3WkRid6S51+UDrv3r1TmkpZ6U/3JeRQvsq9nkPMM0J4QKABAp8/f05K6Rp4MiQBIACBEQg0OsXWSxwkuX/ic15Zuiglq1hqADNPHx8IQKAqAjrAnTRoGgVl2QRdvNRRck1e9Bkf3WPUjKmeIi+umko8mb56hEQSCEDgEgIydGtjpDXTcYmcZAoBCLRFIDnQaqs4SLuBgEbFei2ji6g+RcNjeTqfiENjdY2rNRr371u+evWqkreZRCTnEQQgUA8BFgPrqQskgQAEIAABCEAAApcTYIp6eRUgQCUEaAuVVARiJAkwqU8iIgAEIPBvEGwjoK0afZIieGU7u3rbYBILAhCAAAQgYCGgU8X6s4TcGUa9vA4u70yE6BCAQEDAMlS2fBcuSJafEIBAxwQsdqPO4k8vcdDLGvTJJp3aVEH0mV+ZOB3ifPjwod7skHWxqs4yIhUEIGAn4J/eXoulZca1R235awM1WC918kU7UOEAACAASURBVHOfyqHAAYGRCcgUvH//fk5AnnohRVUXyOdC4gMBCNRJoN2ZY508G5VKr2X0P1OpEalm35qG61+NtPU9eblv3LihybjuWH7//l1qozAaqM/H6vqGvD7F0CgHxIYABK4iwGLgVeTJFwIQgAAEIAABCFRIgClqhZWCSJcQoC1cgp1MNxBgUr8BGlEgMBQBrlxur26dknz8+LEfn109nwZuCEAAAhCAAAQgAAEIOAI6zOTcaw6dfFp7hD8EIDAggbVLO62g0Mvw9K2MVqRFTghA4DgC82Pc87x0Cnzu2aLP2r1KfdeO2+YtVigyQ6A4AV2q1EsoFndSZEB0AqN4jiQIAQh0T6D1mWP3FXRaAdWJaA7uD0f18iO9CMkugK5laujO/X87MUJCAAIBARYDAyD8hAAEIAABCEAAAsMSYIo6bNVT8IAAbSEAws+aCTCpr7l2kA0C1xL417XZN5273osZyL94UCAIw08IQAACEIAABCAAAQgMSECHnJKl5iB+EhEBIDAOAX13YpzCUlIIQKBvApYrl3185VKfuFxbHdWr6/quZUoHAQjYCTx58mQxsKylPhK++AhPCEAAAmsEmDmukRnT/+nTp58+fbpz586G4mu8qqEs9y03oCMKBCAAAQhAAAIQgAAEIAABCMwJMEWdM8FnTAK0hTHrnVJDAAIQ6IkAVy6316ZOhAd7NmuHirbnQUwIQAACEIAABCAAAQh0QcDylcsuCkohIACBMgR0SrJMQqQCAQhA4FICugZgWTDs4yuXz58/X4StL9rdvXt38RGeEIDAgAQePXq0VuqXL1+uPcIfAhCAwCIBZo6LWEb21J1JfT/BfvFSX7bUZUutW75+/ZqXwY2sOZQdAhCAAAQgAAEIQAACEIBAcQJMUYsjJcFGCdAWGq04xIYABCAAgYnAvwGxh4CuXPovqrecoNqTHXEhAAEIQAACEIAABCDQKAHLVy4bLRpiQwACRxDw59pHpE+aEIAABM4hYLkGoBuJHRzv/vz585cvXxap8onLRSx4QmBkAvfv33///v2cwJs3b3R5uwOTOC8aPhCAwEEEmDkeBLb1ZKeTfCqFPsMuJdGYXCuTulepf3XHUsPvGzduaJdffwrZemGRHwIQgAAEIAABCEAAAhCAAARqJsAUtebaQbYzCdAWzqRNXhCAAAQgUJAAVy53wdROjB+fc+Q+DdwQgAAEIAABCEAAAhCAAAQgAIFtBDg4u40bsSAAgdoIrN1C9OX8/fff/Z+Nutc+canicOWy0TpFbAgcR0BmYfHKpXLUrcunT58elzUpQwACnRFg5thZhRYvzoP//SueLAlCAAIQgAAEIAABCEAAAhCAAARyCTBFzSVG+F4J0BZ6rVnKBQEIQKBXAv/qtWDnlGv+5stv376dkzW5QAACEIAABCAAAQhAAAIQgAAEuiTw999/Wy4pdVl2CgUBCHRGwPiVy9ZLLbu9dntKb6zjg3Wt1y/yQ6A4gbt37+ojY4vJRu5vL4bHEwIQGJkAM8eRa5+yQwACEIAABCAAAQhAAAIQgAAEIAABCEAAAhCAAAQgAIGjCXDlci/h4D30f/31194UiQ8BCEAAAhCAAAQgAAEIQAACEBiYAB8qGbjyKToEeiNguUB++/bt1outr9KtFYFPXK6RwR8CgxNYMw7//PPPu3fvBodD8SEAASMBZo5GUASDAAQgAAEIQAACEIAABCAAAQhAAAIQgAAEIAABCEAAAhDYQIArlxug/VeU4FAUVy7/iw4/IAABCEAAAhCAAAQgAAEIQAACmQQ4OJsJjOAQgEC9BCxLhcEL3eotzLpkka/SPXjwYD0eTyAAgXEJPHz4cK3wEZOyFgV/CEBgTALMHMesd0oNAQhAAAIQgAAEIAABCEAAAhCAAAQgAAEIQAACEIAABM4hwJXLvZzv3LnjJ2E5R+WHxw0BCEAAAhCAAAQgAAEIQAACEICAT+Dt27f+T9wQgAAEGiXw8eNHi+Q3b960BKs2jIqpr9ItihcsnC6GwRMCEBiTwK1bt37++efFsuv7wN++fVt8hCcEIAABnwAzR58GbghAAAIQgAAEIAABCEAAAhCAAAQgAAEIQAACEIAABCAAgbIEuHK5l2fwHnquXO4FSnwIQAACEIAABCAAAQhAAAIQGJhA5OrOwFQoOgQg0CQB3RpKyh0sLSbDVxjg5cuXa1L98ccfa4/whwAEIBD50OWbN2/gAwEIQCBOgJljnA9PIQABCEAAAhCAAAQgAAEIQAACEIAABCAAAQhAAAIQgAAEdhLgyuVOgP+j99D7L2PmyuVeoMSHAAQgAAEIQAACEIAABCAAgYEJcMJ+4Mqn6BDojcCnT5+SRbp9+3YyTM0B/v777z///HNNwgcPHqw9wh8CEIDA/fv31yC8f/9+7RH+EIAABCYCzBzRBAhAAAIQgAAEIAABCEAAAhCAAAQgAAEIQAACEIAABCAAgUMJcOWyAN5ff/3VpcKVS4cCBwQgAAEIQAACEIAABCAAAQhAIIuAru5wwj6LGIEhAIGaCYzwlcu3b9+uVcGdO3fWHuEPAQhAQATu3r27xkH7LJ8/f157ij8EIAABZo7oAAQgAAEIQAACEIAABCAAAQhAAAIQgAAEIAABCEAAAhCAwNEEuHJZgLB/5fKff/4pkCJJQAACEIAABCAAAQhAAAIQgAAExiPw/Pnz8QpNiSEAgW4JWF7N1vpXLiP35Lly2a1mUzAIlCMQ+dAl368rh5mUINAhAWaOHVYqRYIABCAAAQhAAAIQgAAEIAABCEAAAhCAAAQgAAEIQAAClRH4d2XyHCXO69ev3SEn3ZB89OhRwZz8K5dK9tu3bzdv3iyYPklBAAIQgAAEIAABCEAAAhCAAAS6J6APlbx8+bL7YlJACEBgEALG77PdunWrXSCy23/++eea/JGbVGtR8IcABEYjoLvZaze39RFdbeuMBoTyQgACFgLMHC2UCAMBCEAAAhCAAAQgAAEIQAACEIAABCAAAQhAAAIQgAAEILCTwChXLnVq0125/P3338teuQzeRq+MuHK5Uy+JDgEIQAACEIAABCAAAQhAAAKjEXj27NloRaa8EIBAxwQ+ffqULF3wHrdk+NoC6ELUmkg///wzC6RrcPCHAAQcgYcPHz5+/Nj99B3//PPPx48f796963vihgAEICACzBxRAwhAAAIQgAAEIAABCEAAAhCAAAQgAAEIQAACEIAABCAAgRMI/OuEPLrPIjgd5e52dl9wCggBCEAAAhCAAAQgAAEIQAACEChC4Nu3b2/evCmSFIlAAAIQqIHAly9fkmLoxXDJMDUHiNhtXaOqWXJkgwAEKiHwyy+/BNsrvmBrH8D0w+CGAARGI8DMcbQap7wQgAAEIAABCEAAAhCAAAQgAAEIQAACEIAABCAAAQhA4CoCo1y5/P79+3GIgzMBXLk8DjUpQwACEIAABCAAAQhAAAIQgECXBLic02W1UigIjEzgzz//TBb/9u3byTDVBvj7778j10rv3LlTreQIBgEIVEUgYi4in9KtqggIAwEInEmAmeOZtMkLAhCAAAQgAAEIQAACEIAABCAAAQhAAAIQgAAEIAABCIxMYJQrl4fWsd7E7KfPlUufBm4IQAACEIAABCAAAQhAAAIQgECcwNOnTyP3duJxeQoBCECgTgKWFcKmv3IZvwoVuUNVZ30hFQQgcBWBiLn4559/Pn/+fJVg5AsBCFRIgJljhZWCSBCAAAQgAAEIQAACEIAABCAAAQhAAAIQgAAEIAABCECgVwJcuSxTs/4BKcuBqjK5kgoEIAABCEAAAhCAAAQgAAEIQKBxAh8/fnz58mXjhUB8CEAAAv9FwHhH6Ndff/2vaE39iHzGU+UKXlHXVMkQFgIQOJVA5Mql5IiYmlOlJDMIQKACAswcK6gERIAABCAAAQhAAAIQgAAEIAABCEAAAhCAAAQgAAEIQAACAxH49yBl1euQDy2pXuvusvj5558PzYvEIQABCEAAAhCAAAQgAAEIQAACfRDQqdl79+71URZKAQEIQMAR+PTpk3NHHDdv3ow8rfxR5B6U/3K6ykuBeBCAwOUEdENb97TXXmQpU6OP2l0uJAJAAAKXE2DmeHkVIAAEIAABCEAAAhCAAAQgAAEIQAACEIAABCAAAQhAAAIQGI3AEFcu//7776PrtekDUkfDIX0IQAACEIAABCAAAQhAAAIQgMCcAKdm50zwgQAE+iDw5cuXZEGavpeoz3i618/NSxr/Zt08PD4QgMDgBGQPI1cuB4dD8SEAARFg5ogaQAACEIAABCAAAQhAAAIQgAAEIAABCEAAAhCAAAQqJPDt2ze9QVV/2uzTEYJpy0+vW9Xf/fv3Hz58qLevVig2IkHATmCIK5dru/V2TISEAATOJ6A+WCcU9V0INWH9qRv+/v37dJ5v+pbsjRs3pi5Zh3LkuH37duu98oBFPl+vyLFLAjpzM5kLZyh8cyFbIaMxmQsZCp39bd1WdFmJFAoCEIAABAYk8Pr168ePHw9Y8EaLrLdZaXamQZdmZ3K4cddUHA233KBLI65pjsbbqRqta8QuQsDylUs1liJ5XZKItkwi+XLlMgKHRxCAwJyAjMb79+/n/pOPln3u3r279hT/nQRYVdsJkOgnEGDmeALkPrLAoPVRj5QCTUYHriWABl7Ln9wPJcBpnEPxkjgEIgToXCJweNQxgZE1X6/sdCd+g0O/U41P28rTQT79q21l+/Lvixcvnj9/rnT076NHjzpWoW6KNnJb6KYSKQgE1ghokvXmzRtt8Mnaz8PIU386VKCDYa9evcJozxFt9hnZtF41zBjiyqXuXWxWytoiyjy5c42yRNOVEv0r9+T/xx9/aFi5TWwdoJRpc+Ndl5FS809PToNdHYPg9OQ2zslYyVp+9uzZ06dPk+n4AWRipsrVAdlJbfRUVama1Qk/vUXAPm/xkz3C/e7dO4n69u1baeBa+tMj/SvN98NoAibN1BsRbt265ftX7h6wyJXXCOI1QWBqODIXgR0IhJeh0J88Zf3cI5m+yVY8ePDAedbvGLx3mFfQdPFDCjDd/ZBDHZyCTTXuhi7TrQ/921bXMC8vPpcQkJpNAyf9Kx2Tdk0/NYjKHYyVlX8SzBdpEuz8QV3SNDE9KVv13aQmHZZuRA7Wd1NSVxAVeeqqJkvi2q8cWoKsuZPSUp1qKmvQ5WpW3bFmZxp36a/yd15gzZyu4ihFwJ+ArKWpRYy1R/X7yyxEhOx4zVDmQmXXn7PkbgKiScd0OOCIV3VO1njqSqasZWNVBS5TWdqOsUeU7dpH0gfXS04DctWL1ECvIdDInEqx1440ORJYLa6eteuInA09GnBVraHaQVSfwIAzR7/4uC0EMGgWSoSpn8CAmpxch+ngOERDi4EDauBxZmE6+acpjNtOmqaKynHauNSEUX/T6+qY5hxXEX7Kk4b3cQBpBOPp1x3upgmM2bkkGyn75k1rtUX4MTV/ImPcUJ4Ca6SkP+10+FQ1QFIbiW+v6Jif24bWBR5u7/gAq3KP3BZyK0Izx+nKBqcfc9EdHb6hSX0EhUrhti+1d1nw0I4mv1q60eQ3krv/SEZbSq63K/qem93JQVcHy0pzOCOb1hqGGUNcuQwGZ3MtrMEn2f41yrTIaQzmJ6WsX758OR0V8v19938GuUtXVnQYQiPdtq6s+OU62b3WB4vtdGRqglxQKuWoF7roCO9iylPTUDemAMr0yZMn6mYK9qlZBVEHLDEmSbIi+oFVFv1Jn7VOLc3U31XF8aVacw9Y5DUU+EPATkB91mQrFs2aMR3F1RLMtAqjQ5CyFdfuadE7GCtuCqYBtAYt+pPBj0RULetPAfxgqm4tzzFuiXAb59G0pqCxkPRkWlzQv8HPSYUWmUiXFv33e/qTgrlIk4SRXAre3PAlUb6LlCKSuEcRjC5M4GB6EgDp7Kdan7pyzTu6KdfcnsybTLywal/xAJc8VYermprGS5sFkAWYRm5K4apBF9Zsc/URcQ8Bzfct0eNXjCwpXBhGA/K13AsOSNayON9fxiQ+FZXFc0y0aaSFKa2z7d/vn8ZFi+cCp1GWy1RMpovuype7lydoiDYFNZ6Zj3XlM01Cp6pRc9Da7LVrDifQ2J9F/PUTGpBsfsvkftl6SiFpyiyFlZL/Z03tf79KetUAzyInYVon0N/MsfUaqU1+DFptNYI82wh0qcky4POVsWlt2flvw7UWSzmefByim8XALjVwTU8O9Z/GLZoDTtPAtbw0kNafGoIfQHPG6Y118TmRHwW3kUBbp3FGMJ7GiiNY6wR67VxULtnwYEijn7Lqzt9SdwpsCeaHUdYc6/WB1OnuVfMttIt0uFNGWlfX3or+tOSoEf58m0PjJf8AmGKpA635bLAFYGdhRm4LuVXJ6cdcYgXDdzOpnzORTdYNXs1MNUSZRinzMPLRPFSnFKZ/N0xF1dK1QzptEi2mv+aprXZtoMc/ccHMaE5vZNNa1TDjpx8/fsyrZ4OPSpV7TkgTj3NGPP7LLVQ0mQlJu6GMB0VRY/jtt99KJa57I/Zb4LrxLBMWX/gzCqZ8OdATZyVt3zBzXkxTk4p4rzPFUhjNuhdTiHie//lm6aE6YHXwEak2P7r2Huma2H0XeT6/nXP48OHD+afNzhFMJj2Y3s+LX9Zn/+UxTeH2W6dpbVFFmxz6V6MCi6Wy01Dfrb7mILwazcu07odpL44LSe/gUMQd0wB68ahxPOL8qQ4iS5fU9UQGopq/6dU+87i+j9JRMN9nTLcajtGG/O90PtHd6zswezCqIS+uBaimtGktAZyx2pOL4mqRV735zkQUXRZ4OqhdSrAiAzmmJ/trdjGFYFq6GKZIDSpl6fw0y5venC0f54iYvkWRnKfSdIo6OXL7zf1X+NRf68+JtNMhg7N5rKJeSVbFAdkpySVj44jMWlLQRPKgCZpUUXZvM/mI2PNHWLM5E3w2E1C/L7uqVq8ULCMfhbTMXLJGPmo+yl1jVFlCjWY32/PNEPyIMun37t3zfXy3xLMvTvoR63TL5stwbV4+1cLU5qti21b2hFGqtTYwrhNyW1LJIEjJLabAlUv7EZrMzs+IuAAnOCS2NgK01aq8ZEY0kjmnO7YXLb5wV2obyy5PZyE7WFVj0XWafejf4ouutWl7BzNH1PVQde3AoNXW6LbJg57v1PNeNbnjDS9VWU+Lgb1qoN2glVqr3z9ucTJPqz2XL/g4eQJHfL42Ba5nlVvzX63kHLS+fcQBpI6NZ6BInf0sZUksWOrc9Qsk77VzYacpqGh+BgR61fygmIs/NRBShxvfC9PGlgY52tiazipM+1xKTavrmlKps45EDy5eLo5GlMhBm2UY+cVKj3iO3BYiWOaPBEo7NZx+FJnFRh0QKzjFEPmeJvUBKBlkXYDcrFeyt4JjPACmXW8Z/0CA6ae2p5WU9i8mmy9PJTvfYf/69evahikzowDsyKa1xmGG9qqL/E279UFlx39qxFMk62Qibqw2yaMjDskoZwaQ+YiDynqqNTiL8OqKNJzNStkSWLmfVq2WYlYVJtBDC8+1MDo1FS/azvpVtxdPv9RTyan2uFZM568wWrhUYDUWKZj+5JDN0RBBKpcEqwA6vF5K5p3pjFBkS52Kw06SG6KfI5h01anuOQ61iA00/ChHdAcqu8bQfi573Cqj7FKE57QLpZYusxDYCv2Uv/Eos9I5XzmTRixS8OBRN71DoC2q1oO0NDJqktYFeOc/VXeBqGP+nJO50GetCZcdb6uApQZLarZlcRUZ85TFFWlofpNR3R3R0quansT7skkTitSgwJatxDUt9Wtw7tZwXRquoZEKfkTlrkll99/TkKWx9oySIdds15zq0T7SwOTIRLUpdKpciS1Nm8ai+ldu+SgFtbtkjZ8zRyvbELBmR6tfzelb5pLJll42gFrZtcTiYxg9vVa8UrnLjFi672Tlqr7ULWZJJYuaNMjJfNULZ2VK4CSB5OpEpFJUoVf1+NLkRTsmzZz68WTBzwmgrjYC8Cp655T90FySeitNEHyN4ipfVWPR1TWQgouuh+qeMfEuZ46o60Hq2o1BM7aOyoOh55v1vG9N3j+LcWCT80qNDzWMceFzHbkLg8ouN4tI+AsHt31roN1yWib78bX6nRoYUQ/JpkmcvSznhFycVAaluFCxHQTJYBFVYdSRKbBQq1HoT44LDyB1bDxd1XTp2G9J7FikokGLO+KnXZ4gpBpRnEYrKw9BuaafZeGz07QIuVHPvjU/XilqF5FjeFM/q5VGIYqnMz1Vahp3rSWoeYHSWevfFdeSxYYwcbM2GeH4cNGeaVk7s9ZB2OXJDTlyW8hixenHANdau/Z1uOAUQ0n5Ke90FxQswJL1U61PRrLUbELpTCZ3TQZlt2irZTAXgaxVscKvZVGqLKrf2paV1oq85j+yaa12mPE/a7WV66/Vh1wbJIXIzWVD+LlgasYb0jkuStkxU3JuJuxrxxdkrWTLNBYUNAXTn0qtfyWh+nvFspgzhVm0nscBbCVlCz1jI4p3Bou7XH7lqkKnml3s/yYZIr1aEeDSK2URL69kjnfhThJpbDI1NfxJpV2skx3jFHltqORX9yVW4hzBFhugX/bi7v2KvWdLMlIcWZgirUx2YC0XNXz7Go2EkeJZ1ECS76dqLzu9Q4SVxiQW/XR9nKpYfdxUffpXf+oglIjGMGvpKK60aC6D4q4pnvNX3HnEAX0ckBoca/1L2fG2SlpqpBQxcdt4FlnVLYuL6YkzC8nxqiq9SA0qx7KVuKaNrmiLjvMHRWtyrvnvaciyNmvJbvBfs12LYA/ylAxrfeVUIvV6qlN1rEYBpIQycck0Dy172YaANTNWfX/ByirSBhOxFkXj1Qtpxzu1Q5v2aaXWNGENvuaVMokqptTjP7OO/1s7jWORVTQKvzhElEWdZyqzPK3ZrtlbiWrMlGBJAqpu9YZzrVC9qxZUF5MySDEiK66L089k1nsCSLC5zM6n1NLNHgld3EXNd6LaW5BLEIcIRKhOqiu9NYKSbl+7qnb+/MIOZ43hmnF2ir3NUVXLXSu73f/8ms3FrsZiL84U8vxCjaCuPRm0XI2qMzx67oxJllnuXpMXB8yOVZYjPvxb1EDlLqOt9VWNgTV6V9uReYwMzrMsvMZCWfLHAyu1S5p29xpop6raj9eRnq6t1UvBIgNjjQC1iqi4quVpnjiponRSPqoC6aSlpUjCSY3thTo0ZKTIjuRVij0VXO09Wa0iryqwDJxUd8nUxMSSlKVeLCrhOMcdtRlPS/HbDZNUkoglyS21DEK86os8zZVqCt9951IWPjtN29Sswljda36EucY5izZH3ZlG6XsGMOpYBTarW9yTXaSMeoSRj/NxT0duCw5C0qFWY1kolvJL8aaphHR7GmrqX/1pdCp/dSJr6Sju4vaT4i42WN9TcZNFOCLAyVMMzVb8Uu90Xzv3mapjcWFkZ7mm6GrX8xqXEs7ts3RSOjYPLJ+1zmLKYjGKPOdZbC7RYilcvov0lPvUBlXYqX9R6UotK7msLY6RTeua5qh2Lh9m9H/lct4wZKktKntaGLXMzUZhHjE+N1u0elJExTL2AeqY17ptX5i4tTqNbVUZndMZqCr9ipBbCr84nIr0BFMKx1Wi5InT0FPZzdzqU1NKjsMWUeRmtCH8UEVO1oIUzGhwNqCORDlHsHmnEzTJ4j/Xhq0RFMEji1XfILaMTJDRhp+LlkoCbzARLne1x2SRZYVO09K4PcwiH7HbTfQOro7kEH9LNWWNpNVNCNEicM2X/NzlrnnRIRD18p9ZWnp04LWWW3a8rVLMdWZbRUgnyzLZYx5dEcriYnriwEptktVdpAaVY9lKXBPbFW3Rcf6gaE3ONf89DVnWZi3ZDf5rtmsRbHFPdXnzcYJfiv1Dr/g4XBWxf0C7iKVsQ8CaLUIewVPTB79FVOLWmPZa+IuDagfnoEZ9ZpEXe22VWoO3eOlkeRansRMcdY7JUsyzlhW19BTKeh5X+RaZmyfF7j7A4qJ6ZA4eUQPV1Gm4pK7x1ioNOVOeeMHj4yupdzw6T+cEFvVw/9DOslxjsVpzgeM+588v4gY/Lu30NMnKdZ1Zjs4M+/k1m0VbgTfYn/ML1b26dmbQLAak/jDouTMmdrM8giYnB5+OW9IRGWzPF7I0aVo8A7DI3M86kkvQDOODVT9Ni/uIwVIg8PznIo12B4fzAmb5LE6fg7pbXKuXzgTBpp9SQoW398jS2MUaCRK3q2hW8TcEji/wTmJfothTWcQzbn/0dLFC4yg0X04WfNH4xJOdP40LH2hF/GdEZy4xnvPC9uSz2ZJsgCBtjFd9kacbBFs0ZZ11LmXhs9O0Qc0qjDKC5q9hXzN9kQ5oLamIv32+edzi9lpJfXu7YXSxWOqydsaX0HcvZr3Tc+S2YESnEXJyiVhDQem8XZkVUi1ucQApvQ0E0wzFV4NFt5IKYp3zMznSlrQFpxhKarH42zwLCraBdnL6o0KpWjXqUEgpzDRR1b9yS3Lpz2Lj9VEoul/GOT1VX1xp4/WrXdfFgi8qti+Y3R3pmCqfGS3WTmcD7MXal+da5xupzbWkIv6bhxn9X7mct0C15AjK8x/J7titQDJkZG4m6zmPLtXZUOQ1tfbTL6viG4SsLcpcFX1cWe41tkG9KMe1kX0Qci33eKe4jfC8uwpyj+iwJcekNVxjYkl8W5jRihwfLU3V7Q/ItlHdEOscwZIaGCj8/p/2zZs1aMmp3TYhNfhby9Hir3LNqyxi1ixp+mEsNbXTHPnZRdz0DgEcVX2yk9qpCRoRzdVePv50TmIkNV9iBMKP+TMJ6swAa/1L2fG2SiQtLVLdGtSV5VNknFMWV8SWjjY9SRo3KUORGpRylq3ENS2NtwJLV7uW8jn+exryfElxj8xrtitOuMhTZR0fipTSSaUTyUiPjoBQtiFgzYqoy/dzhQAAIABJREFUXIuJaIi4p4EfFHfnbGtnRSSHyjvTvzb62lRU4xa7YJFOMGJMlL6eBjqTZYdl9xazlqddeELOCcztgNYrRHse0vlE+iDNPV2wox3Sn0Cj5j+zdPtQgeO2hQl4Fvw1U5ZlUiI5LpqaQLvi5i6S+NojS6aBDDt/CuOaMEb/+erTTpGm6NcOA4xltwc7v2Zza2HDzPH8QnWsrl0aNHsDqTkkeu6MicUsj6PJkcUfR8zoqO04RNOLgeNooN1sblir1yxvvnMtfVZS8elhRCpNNmVD4o0i2L6MpHboo8WyB5IfscBrKdR8LSUQbOfcJNnl7Z9ndWw8LTXYbpgNlmRzYSMLTYHC7/mZJd44nUtZ+BGLNNq+eZa+1RN4HM1fZL44HkgulS8mlfTUMMmysLZ5GJYUYHAjn+QzeFtI8lEAIUpqkQaBe0aS6jjmzSSYPkiM5Njgqs2XRZMSSFtwitH0pN6pnEWvBNay8Sf7mZzpTOOWObq1FRsnpxxBVQY/1yQcfGY0uGldtAlVDTM6v3K5uLaiCvAb9uVuNRKto+lPgulPfd4eq7E2N5sfsFCPrqw3F3+RbWAWC3Z4m+WsJ6KAu1pWRe+p5cUeKxiiKYu1+p13gUHFuZ9r6rSN6mJ/4PKaHGtdaVaOSiRINvipsUJWgpsDD1hksZLuBcDnPy8xDucIlhyJzmns9Flr6Xa9nc++doo0RZfFs8sQhNSYfi6VLNL+wvoZJW2FCrKnFH5eETe9gw9HxiHZP5ay4YtX3Zx1krIlG4JE9YUf1p0EdWYAV4NBdZTdC1GJ1HKDLLb9XNTDPcT2rMe5Ikj/Zf30p65Tf0xPHJmdjmC4vljRRWpQchbX+UVp40DOHxQtChnx3NOQtc2jXkB/kfTtj9ZsV5zw/qdxEyQjUHboNdmWCJbFee6eYmLN9tAjrk9AyjmfnkSU+dBHkqT4zMgvrMUtqxUpowYPlkTqDKMOdG7bty2ORfr9te5eGflgJYnkMYJKHtMsa9KNUvURTOgCrTAOISJ2Y00HihNTb+4r1aL7NGEspQtQBwKjxhaGCiPTMVe/4n3H+atq588v9qvcvCICrd72U03bqAxNBDu/ZnOxG82+T/v8QvWqrr0aNF9b2nWj586YJM3yUJosmykg/7uo/J9/4qM7x3DRsbhMFMyzlMWaAYzPW/0cjTO+dhcDh9JAu1ENdMlXCef250qTArhHk0PaLrz2TNdCSl2TjWWxRawleIS/mltQ/PnP81e5ZQGSgjVxAKlj43mENtaTZq4l2SO5rM280RX3sUs4VOciUyODrz8ZHP1ppp802pGqWRt4qNMJYknB1sY5lpoKlpqDxKef59tti+Q1hxlK8+cVoVYwVyQp6jxkKR9LR19kMLYo8MhGfhGI7zl4W/BRrLktI3ytq6xFz/LXTGHeNp2FVzuaPw181K9l5VgqsHrVQJL5T1eQ/Zm2O6l3ZV+clgbQ/GmsixhxqDnHKyLY45C2GCslECz4uTbDle11gy4JtmfQtZhFYNuVxdpwS8UMZF77uTa6i2BffDS4aW1imNHzlcu1TV81kkV9rc1TLVmNVs0+sFlr7XbyX2y9wcRMZkjGd395k4IpozV7tD/3blJQXaiCFu3FWl3PO4OgiuPzmXgfGWRairP6g3j/V0otJ4HXmr8r3ZxhqZK6dAYs8lR2i4IZB14OZhHHmYLJ9OlPOqAGrr/JmAcjNqeNdodSkOpKvZWy0i+CZUpEqUlOJW6htCiwmrDEky1SYZXUTvHm/YtSLlhel5REXSyO7ykmO4vjsstySLYRegefSfKUhhRDWPwoO91qSnNlmwyUKt1Xg0W31H6nAKNFt6zsn9BBC7vqdzLRk33OGoZNyhAfa22rWV8qNX9lMdfPRVX0PQ+yllOJJOFELEswpidOH1SnfmUtukvVoCpL5Dfo9qJUvqdqXz2jUtafK1oRh5/LmntRnYrkvj+RqQlrnCYhs9qICjt1PftlyEohrpCllvjnIsW7+yOs61wGrNmcCT5lCSRXJNTwmx5JxhtyzbY6XtEaH6pe/D5IPzebaJkaP6nArbwCYTQG8MMoa6UQhFn7Ga+RKdnjDPuaVN34B926XcM1WPLr1HefZgH8TNfcm5X8iCqOr0pVJeoRxS+VZqC0qvpSs4xAwktW1WQb9TfN6CWAtELLCPGR7Zry+/5KYZBF16ASW/zpV9ya226rDyWAuorATsJ9G7SdcCqJjp5b9BxNlrp2ueGl2teYpP7FQDRw0WBaBpBuFL24ziPPxZS3eUqdIlPIacxzzsLpmvzxydok4clTtvkyTjA41NS74Lbyohr4OR6xv9ml8VzTsRb9syzJzgLKSmiakzQUvk4a3eomNuz60bmoQlUp06LEnEYE/uJ0db4yXMR8JQXLWoLeqcN9RJ8jdaOFsgWUAkS0aHqklislLJtvJDWp7lyk4qcFFgWYY/clmW+1LCaywXNkI5/ENa+UcdpCEo4CJPfsBLCInXfCqCHMK2UanMtQ+E1m0X3ajpUTeHJcPsUQnCYm9ROu5HxE9bjZJFosnpQnKwsFXtS3yTPXaIwwM5q34lxKQRNb+8kwwyczx+7rbdCmur1yKVXzi+27Zal9Xk24k+bSFXA+N1Pf6Z7KocFuqQG3peGdM7ZuohKTQopnvPW6egxW64KKiC+2WkZRLiM5lHhS8mQA2Z14D1oqI18SUfILMneXXQf3s5Z7wCI7ApePhp0kgaMSwZKaOddV+Zx5OFJNI9lgfSFlc4oYCldf85Xisum7jCZH0Ev6RXNuGecg1pk/VfxeeweHUX1TsoXGezeX1AbHfN4orbB0l2opG7IbOcriOqxraJMjGOSchks1bhHPSXucQgZFljYmW4eTSo6D5tuBVPrJ9GTOJOkztzZ+3U3u4jUo3bbkO5fE+agPUutQjSupZBn3BHA5Rhzz2e6eHA+Na28jKq9a+qHCzBOPGxYJP49S0CcOR7IdrWx+WeLC+No4V79gGMliiw92cHdyL02qddpY4oi6mE/Z/MZy1XBuZ0nnyzjqAXeao8j0X7bOF1iTPp+h3MEKvh84cBsHsdfOagOZG/oZ4M1a6I6PwY7ubQV5rleBmk0/d+p52dqMQ2vUvJRFlExtbqLHWVWLWN1F5Z88h1p0TepPEwEitekezYfutRUNdbXUyMgGzcKn/jDo+VRHaHKgqx1veNmXmNRhnbYYiAYGGuh+xqce06BiWquf1+xxq5dJqfavVDgCuY74evJE7DTFlvDzZRw3FHSO4lOhZNd23Ey/Y+OZq4pVhU+2WWljl7t+dC5zPZx3Fs4WBY75dJWdpjnPOn1G1vxFDT/tuFS807fvpOTq1bBGPglq5LaQhKPdluSwWaqVTGdbgLnSqouRSEFPNP95WnMOypVkJVHPnGIs2ro5rsnnTMHELSnb/qniXH+CsktPskzu3Fb4CWYl5WtOrzOjOa7i81kfYzD+9KvGuU87WrCo3qfZpaxhRodXLlX+eOOXpfZVpxX3olY55XaOYG4mGu6RHMU77ODciZ+Xc5/cu7RSoYtyxluvQ6q1PD+6TJt7JMvrP5q7ZYhdYItDijdPJMvHUqiDuod5PxQU+aB8ByyyrxK1jYadbPUIZhmy+LoaNHlXouMcFh2WhEJavBHNO7sTOhHLkeikdT2uOpSysUYCVam8d3DENL33RfWV37mD4Y2LW8ox1wFLOz1tcF+qmJenYxk3Bmp8sszxSYRTSDmKD6rjJbV0YZN4xbfuIoLNLbaPyLmD9iuD5h7JUZykRc1O6FkWuVkU7KAaTI6K/UqZ3DJxso2qr8WyHOE5l2HuE6jTEWIUTNM+8zpZJ+MmZf8E0MJQqj6vX+cjCc+8/oE1s1QZYbIIWKzutWOerOLMA8dH7yfbtLl4G3zmU5Iihii+kel3+gFSuymeT2ScLZ07NpAZPEowK1Q1ZXVP8bFf8WHwvLJkZ+ZqEPioUPOIF/rEVfoEaBeWvUjW81HNCTY5XmuTyp22qhY020Dh5z/P746NS3zqhoovuhbRsRoSmdfj3KeJmSPqGlcnDFqcTytP0XM0eVFXjb1h0E37k6bk0MK+KDd1IvYp2GKJnKc93xMGaZIKDXRVM3fE52uTYmjaPrdjR89KkhscuTPTedm3+cSXlCdi5yi25LeYkYOG08lFv4PyNZZaFdGi8dymkzXEMlqSI0RNquLUKv1/S+360bmsVeicjM/fuYPpqgyaeyRH8V4m2a0o09Os9xq6Jvzn9XsCt3rW3GRAfEWd3GJyWt3N+Tt51IgOEmNMI5+EOa+LodpCnM98q9EpqnMEvUA8wQ1P53ZDFeRyX3NcdfqxqinGRLu2Sf0k1bzdBVVZapLoL7wEWUw/syY7EZjJVZ248lvmgxK4oZnRvIqHMq0NDTO6unIpJbOMdWSp4w2y2qeWPsbvldWL+7pYfGImUMHcb9HOyhBXi7RCwebjnjlVvzPww6u6k0d/LKMoP0f/BNgGXIES+ik7t1+cDVlEoih3l8ui4wjlHLDIQRVYLNUJY4JAKv2sSjC/5S4qp/O8alaTtBUqwhzyfh+/2xIENVJlJCtxtM5YVqUPKrIRmkVnfHPqh6+wd3CltsyCziHvE3MNMO64qnk6es05LGv6vhqfX0DLyHbSiiPG1ZHy2gXbOXKLyLD4yNK3Mj1x6Cxz1YNq0K5CU+erBR0n9mmOuMmdnvrqdJpgezKyVLqKdvQ4xxVBU5V4sz1IA50AvkMGP1LpGgRKWj/8oe44lrn6BZO+IzoFS7M9Yj57KOdxEg8mNYuqflrDPwL7Yomc55mNt1Tpgvngzp0eXyq1U0cmcLgmHNhDu0mJbFYFeU0/W6waH+b57qAtZ20lStp453LCdDJQ7EWtqG1wpaHIopyTp5CerwZt5RgoreyM1jpkZI7udCzKds7ajurLvrxzQjNc1B9VR0TP9eg0Vovi1e8Zpzc9rc24rVFFXdfIyB+DFoHT1qPB9RxNXlNXi2L4OwV+eFFNTm2SvW3QmxRcEKtqMRANXNNA+Vtqah7mnDGGcglUNPipmtXKYaR0RzyKz3AnCY+ed0zlChZmAzjTT9+AlKWh3BdzdJ5utadsvlNqvjF0OQYOv+x++MqN5xG4TkhzbiWC6tDPgl2MXyLL9oETRmpZcNePzsWviMBtMZV+VxIYNGlUkOD+nxZVOdRw7S9CJSmMrPnqWZw9cY7z12nXlh+PGxSNaeSTLW7kthCHI1UM4Lj24hwam8UTKfLUHwG6rOMOSV4k69xELP3mOVMMX3JL2xfP0wSz7AXnbl/65fXdxfNa1EYNPJKrOr5Ui+7FlAM9b2hmFFgPIVIBJf/RarbWt/okJcliFZTybGuY0d6VSzU29U/6U/OWPgm3bJw0zK/juPv8MV8p3YqfOZhK7c/N/MW440pdZ89Xivn56Ui34wqsp64zCAJb+s4gSjKvnVY72TZltQ+FvGiR/VL7TaaIJAMWOeBWrU2oSrDkcrzT0qPbSFB9/s8IsYOWhi0Ndv+Y2y+jcxtto8XMujTLOiwSNtQ7THBUqGDO4DTfOYpb6Ui9GKfNTrarFh0iRaj8kT80dRgDh1Pjq8piVAMFO1nCiE32GR5kn9cKy/Rkjcyiv0W7jqtBX0/W3BrHFtx2XYQQ8VyTyvc/s1OIiGp/pMmUL/+ae+ecyy5PfMnsfLzxRiG7Zy/azpBYs50Aie4TMM71DprX+JIc5E5OTA7K97hkg10Z9YYF8woSDzoCdbsBT00x7LoRt+pBXvppT7kggXaTCiYvG+YpyRXCo2tkrgNznwvHfou6kdzQXYyF50SAVbWJg1rWXNUXfYZadO2pmSzWZuB5/tRmG2HUdY0bBm2NTIv+I+s5mhzR2GAeFJjx6acbgQeBLft0QZTF9H3Pgktz9SwGooERDdSj+LKkrx7OfeYAIznfz1o9iKMwPrVsURVsShGpknPto8f5lsYVkX/PI4txa9R47sFyYVyLJels18+i/wetd1n0XxbbMk44TmfYaTqO7bUpD675i2e6XHdzWtWsDbNlHA6SYUAjnyQ5eFuI8JEeLrYUN5WQ48zZhEV7fdkkfKR0xz2qZ4rhl3HN2vjE5D5n7qNhVVK1yhrkYG80KLV+ajqWNdgTKDeDU1lK3d+zjAwdmSCwZbgYRJlzCHz26MPgpnVRw13d+W3zUPdaw5cm+PleeeUy0LnTfp55bs9nvd+dPHMghq5v9jUg18xliWqZMaoXz0pz8MDJtuAMir/Y6qo+SS+Zvh8gMBnJxP0AltFbVgfsJ253uz7bL5fvtnSixuwGLPKcTJ2jYclZm2Dxk5dORaXAc8jn+KyN50qNfeelWBxCORSTQ2EKtllfhuScQQJcWB0SNUAx/9lK7zBhl/1P2uejd8V8BZjcSZF87NLGeQr4RAhYWplT40g6hz5aM31+1ct9/uDW2Gsct3W3iJ3pySKWNU/LQPG4Ggx0eP7z8tY3F2nuY5/yrNXCyf7q7OalmPvsWYCzlyhuhC8Z5IhPfPh3mrHFmtkViZBJAv5y3Ly9Tz5NDyN1QWutXPJvrmjz5r9nHWyuHvFVU9lef2VPAO0jgdzNHiU+Fw+fNQIB3m29ZKSlTI8OWtyYCjXX7UV5TliYXYO86J8cO9Um8GIprvKMD6smBVCYgxQvPtScct/WlDbwNE6fT5NnXoS1lYfjFl3nMrTrs2jNAs+GZo6o66IqYtAWsbTrOayeo8lxpQ1M9/ynW6v0J012Cz9PMOJTcBqYHNBOYpywGIgGxjXQslbv68zJ+5VSpGQNnnzsrZKDFpaKO2HaqKmErx5z90HTLmn1PK/Ap1HjGW+w1T61KKR9rS+3mEHVz386ZchNORI+aZokhsIc1ASqWnlYpGRZjnODGX8fQVblONsVX6CeNOe0zbhFbvV7jqz5a0tYBcfPdgVYHI0cJ8mARj5ZFyO3hQgcGfDk4PDk2YSkTYrkjxxUs5ECHvdosVH7gsl9wtw5KKAqNJBh8ec5glkMUSD/zp+W4m/T5+JDncV68T3dYLjyZaWRTWtzw4x/+RqGu3ICWR3h48ePXXF0HOqXX35xP8s6bt++nUzw/fv3yTAEcASMFf358+c///xziiWz+/r1a5dC3OF3IfGQGtbcvHkzHmbt6YsXL5L1Lot5nGY6wZKbeZZ1GZdaxDFgkSM0eJQk8OzZs2QYBfjrr7/U2C0hi4dZnNjIgEjVi+elBD9+/PjPP/8kU1YYyfDt27dkyNwASVuhBFUddmObK0AyfB+9w1TMv//+W+MH8YyUWuWNn+eOxN38yF/a3pwIEZsmsGj6aiiR0QKcLGqWVExPTq4dP7t4v6mOVbsRT58+9aPgLkJAkx3LAlmRvOKJaPz25s2bSJjz+1wJIz7xfDWjPEczsWYR3eBRLoEvX74ko1hW0pKJXBUgPoa/cePGVYJty/fhw4d+RBmlzetgfjrOHQcimG5lT1Fkix49euTixh1+xHjI6Wkl/ZFF1BrCBCs2a1s+EVHjo68pomXnMpJF/FG8h53iSuVOWJiNyxk8TcoTN0FBakP9ZFXNr+6gCfuPfLfUaZBFV7/UuGsjgLrOawSDNmfSus+Yeo4mJ/XWuBRT+XGIeTErWQxEA+dVs8dHE2rLDGtPFkHc5KqpwmsB6u7du0HEvn9yGkf126vx7Ft1jyhdfN3poF0/OpdkVRpb6JQO++ZJnpUEGFzz14ZAZbdRjHVtnFoaU6s52CVGPglk8LawxofTj2tk2vWvZFIvgO/evUvev7Ccds6qCxU/ec9TO9SSLStZBVbKuVHi4Y3jrsqXlQY3rc0NM7hyGW+VdT21Gx2dSnTnD2RVb926dVxJjIlftXt9XMGPS9nYGfjHfbImFX7EeCmykvWT0tA/GVdr0+ccn9V5tfjBMq1HbxgE+OWVe8AiBwT4mUvAMkKd0oyfj8/N1x5+0RZZXoFmz8IPaT8wqluX/vqjn8get5aEknMGpf/y5cs9ueyJu1gj8wR9I580xX50P6LvP3dnJTuPLh+dbHYDlcUA8tSo2j7yWUsk119qcJyS5wpD+EsIGBva+bLVKZi9kTI9OV9n/BwjnayMnhZxLtkX8SXs2B2/bHNOwTUZj/fdRy8aRIqpg0HxAZiGXlLRSApFHmHNimAkkYmA5VXW1b7iwVKJ8QLWOWJZK5fWi/xZiYzhgwcP1gJv84+vRwVpZm2M+ZIH6Sz+DC6XLobBcyKgJT5/F1PH1DYoRmT05ThbXjvlAuc6LAKoaLnJnhA+3mriJugE8arNwlLjk/AjrKqx6FqtoiLYnADqOmeCQZszad1nTD1Hk5N6a5w8+vtW8dWtIEc/YvAo+JmVbBB38WcNi4Fo4GLVbPbUNMS+eLg5lyCiVk2TqwSq6INelBwIU8NPTuNMtdCx8axBzRqSIWLnj9v1i2QaoBth5SEo8vTT3lmwb74IsE7PkTVfd8kW3zFq7IyKV+iGVfriMpyTYETrjjPyyaJFpAriDtULcPoxqP0+ftYwqRdJy3ekii9oKF/LhrJFtqOVwdgZ+atDWbj8iPGyZCUbJDWyaW1xmMGVy0CBe/gpRXQXQnRG4YRVNstZMbtp6KEOji9DcPonqw/TLdnk+qxKoJOvm+cqln53T0+TCzjJx95BrmU9YJHXUOBvJ2BsBbpyKcNuT7ZUyPnhP5mO465kZHUTCiwzWKqkLh1Ljehg6/5L2i7H4o7Ke4epvBqZJKtbdtv4TofiDHXw2jKwKZ4vCVZCoJKlk0polBKD6UkpkpvTWezgtAKlwyL2r2ltzn3wiPFrA+fASU5VFjXkHNmUS3IuJvkvGQzPCWDN5kzwmRNY3IEOgnX8lcsajF5Ae+2nrnP7rzdSt3jECqp9bCkBsjrl+YR9raSTf/x+ezzuaE+DbjHZTy3ySc55FevQ9mKxRXVeuYzvkuZeNl6snS49LSrnCj7CqlrQkF3ZA8cgi65BqflZGwHUNagRDFoApI+fA+o5mlxEdZvY8JqX9NBx/jy7RR80cBHLNk9NCY/bHI+LpGWKpDrJwA7y7vvkErdgGrubOHbj0xMOIBklmQdr1HjOC4JPhMCith+960fnEqmRrEfsNGXhujzwyJq/Vvbk+OS4WqtzQbt4eS8x8slSrOnDYkQFHuFUJ6cfF2u/A88LrZyj9/r16+RGsE632l/34FJOOix3RiSbJEwmdXmA+mdGI5vWtbJf2ACTwwyuXF7eqMsL4B8E8Q8Plc/p/1KMn4SYQq01j/9Lg///PwGLyfBrVpegcvtODfjity61RLj5TpEStxzrOecTlxPW5AqsBN6zGD1gkf+/vuLaQUA3yiz2UzmsfUR7R+bpqPNzbIuz+nRCthDz7OLx/I9OxEPan6pGLBb4kupQKSyy1dw7TBWR/NDWFMwfzNhrsFTIa3MvVQrS2UYgd0y1LZcNsezn9TckfnQUv035Zuq4fC3d6zjTE42654txuneh1aWrLrcfV/WkPCcQfMNtHkBTv2tNnw4txS8CSYGTR1jm5TrCB2t2BNXO0tRpCcu8pukXfMQLaOmCK6n0x48f+5Ic9K37OC5fgFxDl6VFCqzvY/jZ4V4jEGy/Cd228ZJlqHlcezF+IDq5dbRG6VD/+MTH3qYOFbLCxHPJdL+qxqJrhVqKSGsEUNeADAYtANLHzwH1HE1Oqm4fG17JYl4VAA0sRV6ztjPPtMzF9lcj508nn+RJmLWIDflzGsdVFsbToRjZcdWuH51LKa3zbTv75qWoHpfOyJq/tsQ9P3hwHP8g5ToXtAMhd/68ysgnxR65LSzC4fTjIhY8SxGwHNI+7hXPFmNrkbAUjcV0+pgZjWxaWxxmXHnlUs1S5+qy/hRFBx20sKU/S4NZbGlNeyZL/f37d/eJS1Gy3DjfD0QZJRPJNQ3JBAcP4M+6t/VeWpfUZ23UAAOSamXy3/wSAp0vtMgTv/AZiLT/pzbzkm3HIvaiJAMWeZEDntsIGNuCM+zbctkWK7hYePRx/NxFmYO6Fcu+1BHn0rbV0TxWtb2DE9VCWKvM19790HHkZK/hSoQDAoMTSDYWpifXaojeojIfRcjMbn67yrXFIfdcAsE33BajG4eji3FLeSbnYhp9GW+PbBYJa7YZHRF9AlpO8X+uua/6PMKaPFn+8Ylb/K5UVkaHBtaqlz+j1FLYQTcSNRAyFiT3ymXWRpo/TzTKM2ywYOCU7KEWQanPireUKdZxpmBtm8qXVuv51867fWF8d3yjwW+5fizcFpXzKR1E0rLmc9qqmnGUG7R6n9Jx7pMXXY8rCCmXIoC6+iQxaD6Nntyj6TmaXER7/YnMtpH5QcchipTu0ETQwFJ4/VsxpdLMSkdv00suWmpsf+290KwSbQjMaZxcaBjPXGJthb9w14/OxaIqSaPNvrkFY1VhRtb8tfXDNf8TKk5bOSfkcmEWFxr5ZKlHbguLcCwr4Zx+XESHZ5KATIGlxR1nEi0pS8L6T53VPzOyVLSvMAd1wRaDVnxrb60sa/4+h4PcSc2/8sqlthXV5LL+dF5BrwfQ26b1p4WVHz9+fP36VelomT5Z1IMQ15asr9bG3Yv9RYifhJjSt58x2i9P9ylI552p3XMJShcR1QCndqRzgaojudXK5L+ZoXHDw2KjN8uwGDGZo04jyaosxo17DljkOBCeZhHQToklvEYSez7EasliHsbvUPT0tD5lLsmiz0GjK+Nw4vzqWIQQeNbcO0yias/PUnG5p40DDkV+Zp1gLpIjiUCgVwJ+b3JaV8L0ZFIn3SeZj4E/fPjQ9wmMXpvStnIlpypqLMfd97DLbPneRfA9OnvipUJizUqR7DudL1++JAuY9XHCZGonB0gum1i64JNlXswuMI8HfeJSWVumPwqmeWju5TdZTqMuaZ64Z6FvEWDHnv72m85IbXubod9lrLEyVt9a9Li/5cqlcfUjntERT+NH09yS+BFZD5Wm0TrlMjHq1Tmraizy/jxcAAAgAElEQVS65lYf4S8kgLrugT+CQdvDp5646Hm8LtDkOZ/6N7zmMrfrgwau1Z1xfLsWvYh/sIKxmKZeI6ITdIuPOvC0EFAx51shR5c9mePmA0h7JMd47qFXf9y2dv3oXBY1yl82ZN98EVHrnj1pfqQs5yzuzZWh752Otoz8vHYCn4j+BCGzfhrH50erKKcfs2qNwLkE/J3KSFxjc4iksPbIuIOpqcdaCjX4dzkz6sm0RspytA1f08/kMOPKK5drQmf563Sgjj7oBXW6J6bbYmokrRzuySrmtsDG3YttifuxLO+w5zyET2yn2z/DN/9M5YbE1Y5kLHJPd80z0kqupb9XI03apnniO30soDYMAgYs8s6KIPqcgPF22cnv0dRM3hdVY/QajuP7IsUP4fkhs9zGOYPx8zVZWe8PXG3vMBVNBtPy6YA9rxLYz9ClcJCCufRxQGBMAkxPzqx3rfMGV9Rk2dR/HfQVrzOLRl5GAhrO+WODxVjGgehi3LKeSUm04qaVn7KZbk4Na7YZXfcRLdOEpl/tkXyfWhOjaJlHf5VS9ue42W5kt8BvDkkb6Ad2bq1iJYErzLZLgy6XoRzBSsi2ehExywJj8mjmHvLJAYASP24vdo/kihvf3DG2qZ0yjBA9aT22QahtVc3Yill03VbdxCpLAHXdzHMQg7aZT1UR0fNIdaDJczj+mNayyz9PIfApdRwiSLaPn2jgWj3uPz+zlrLd32g8g70Ae/qVh+Q0Tm4FYTxziTUUvrldPzqXpHax05RE1GKAnjQ/sh9kWQA/qPriq8cHZXpCss0Z+SSTntpCUFhOPwZA+FmcgOW1qsr0uOmq8TCD/yKJ4hD2J9jlzKgn09riMKP5K5dBu9IhEnVpx72bPMiu5p/GpbciRTA24+S78IsIM1oiVZ2ZttylUQUV2RfJrWgLqA2DgAGLnEue8EkCRnMt/TzTigbXp41CJgsbCZC7LJIbPpK1/8h41tYflPvR63FbjN7J0hp3+05QtpMLTnYQgMBE4MzWzfRE8+JgmKrTzzqhfv57T9D/CwlY3v99ydRskYlFEpXozPHwopzyxJqtkcFfBCzTBON1lDp5Ji87HTRNK0sjMI+H3rTx73ZGSrHt8ptmr7rlu6ZRsqvaq+C+ZQT7/FGRlRC9F9JS75aOby6hxUcCWIJt0zpLyjvDWN7tuDOLLqPnmt/c8EZota2qGYdt3S+6GquPYNcSQF0d/1wDlRveZRR31GbQ4tK28nQoPc/VzNzwxkrvRpMr3PAyVsFVwXI1Kje8sVzdaKCxvAcF0zlay/RNp3KNk8GD5Dwo2WCbYy2X46bYaznK32KaNhxAiuSY+8giYW6ahL+KQA27frmdRW54I9tuOhfj2NiIJR6MffM4n/jTXE3ODR/P3T29RPMjq9zBQrqT8wTHQYRPkDySRQ1GPiLe9CiXfG74pABTgEvaQiAbpx8DIPwsS8A4rTN27ttks1/mNEq7TYyCsaqdGeWaytzwRoaXmNYWhxm9Xbmc9EOvgfn69euhNsWoiBcGu2RRKV7eyKXkeESerhGwrK6uxS3ur8OvxgnVoe9xj5Qricv4fgiXxYBFdmXHUZCALj+sHZEMcjntNVF6eYF/Vlj96QnHNJMtNKCRGz6IHvlpGZtaPl8TyeLoR8fB2Sy5PvhusbGCz3WgzZCJCIHKCTA9OaeCNECVIQ028tUvyA7b18XOEZVcDiUQfMNtMS+N8YxrZ4vRy3pKEssajnHKWVa2IDWsWQCEnz6B5I1EBTa+GNJPth53soD135V69+6dv4KvFn1o/2iZOWoStFkGGU918crlyZMnKot6fB3W0bsItQarkm5Oth6VO1OSYCVECzXbeklLV7U5cQsQ49S7WvVIjgdUUxYOo4XJXQjKDW/nWdWqGouu9ooj5OUEUFdXBbkGKje8yyjpqMqgJaVtIsBQep6rmbnh7TXegSYfB8eOsbmQudByw9uBdKCB9sIeF9J4Lcd4O/E4OYunzGmcPUiPa9d7pCLuBgL17PrlKlVueDucPjoXdprsNX5tyFxNzg1vL935mh9Zp9Umy2mfaQ0QBRzq35MK5A9+1mPkA8HmP3N1Ozf8PMc1n0AHFoNZ9uYWIyY9Of2YRESAnQQse3zK4mjrZ2loEsMo7U4mO6MfZ452CqboubLlhrdLaKnxsqa1xWFGn1cupSU6ElG2du2aV0nIM69lG823f6SpEkqti1HVDNxyomgCrk21S8hbbrVlvXdhwCJfUnEjZFrbTkmwJWMUb2dNZeWiQd5x3ZxlBFl5j1ZV7zApRvAlmTVtqVDyNVHx75hAZFLXcalPKNpxdnsu/LDTEx1A100e/70JgqM7GFlD3DlPfFokEAznFotw3HrcYnZJT4s8h36MLinhFABrZgQ1YDBts1lKfdWSiEW2ZJjkPKjaS1yuaMFKTtY81CVidGizPElMSe2fBEmpXrx4oTuW6vF15V5nHeqvCCPDM4MFb6zY/MK4IJ3FIhyqeJYNTkufuyj5CZ7JkXzy7vcJQlaYRZZSDbWqZiRjGTwXqfcgI6N4RbImkfoJGPUh0KLjyhVkZBRvvzxZGQ1l0PazrSEFY/0G6nec5EFGRvEs8mQlhSbHke6fMcXT7/IpGthZtRpncJoMGtemWuETrOFExL5qta34AaRIGXMfYTxzidUZvqpdPzqXskrCTlNZnselhuavsVU3rS2JtafH+fd0mKcqI5+sMtrChIjTj0lVIcBOAsFxr7XULMeb1+Ja/I3G1iitJcfjwtQ8M8K0rtV7ncOMbq9cqhp061Jv9V6rj779jYtuJ0PgK5fFgW8+/VNcEiVoPPxqWXY8QjylafmUhOVYkhNvwCK7suMoS8D48iedKjtnpyT4nGbW2G4zGe2F2Ae4h/bvljlJ5T1aVb2DVELrREbrWucAZrNWExECEHAE6mzdlRtzR8/o0CBBw93gDLp6TN3BMKZAsG4IaIsr0ITFotXWMC3y6PKSbhMtFuccT4uQ50ji59KZNfOL1pbb8uo3y1yj5lK3rmzBxETbRYcebWESVLMyz2ULVkLsCxR+UsZTJofO2S0bnHV2ZxPJ5D6u5SazXymDuFlVW6toFl3XyOBfIQHUdaoUDFqFyllQpHH0HE0uqDaHDp4LyllVUmhgVdWxXxi9Vsl4xsZ4fGW/SOekYCyOEc4RMhc/gFRQSIxnQZhXJVXbrh+dS0FNqHNprvXF/4IV5Cc1suYnuzn1Ncb1cB/pTnewy9bu2ydrM/LJehm5LTg4wSaj85876rTzcznxqZCA5ZzPCWIn3446yVCJtHEgNc+MRjatLQ4zer5yqVakhftgmBVvWt08pc/upiojBZFu1zNt0Hv0jeddLlROy2Kr8Tyc6mXAIke0kUf7CRivNRq3FvbIowURvzmrzeoVBnsStMdV1pZ2KgiHnou1COwjsoQ/M0xVvcNU8OBd0REal9dsRDYeQQACewhcOALcI3ZDcdWHaj0i6J4+fPhgPMrWUEkR1ULAOGJMrmFZ8ioYxiiPfVxRUDaXFNbMocAxJ2C55mSZ78xTrscn6GgCwZIXpYLw5/8MPj9onIZvltNyC1eJMwnaTLhgRH2S1G/CmlZvWwmxfIJDlzmPW9E1ftu86e6M419rms+q2hoZo7U3DqHXcrH4X7joahGPMDUQQF2nWsCg1aCNx8kwjp6jyUW0qMINryLlOiERNPAEyGdmYZzEad1D09szBTsuL07j7GGL8dxDr5K4MuMV7vrRuZRSD6NVL5Ud6ewkMKzmW/azdI/l6dOnOwlnRVeObitq22sTs7I7KHCdRj5Z2GHbgiNjP6XAxp+DhiOXgPESo7OEuemXDW+UtmymWanVPzMa1rS2OMzo/MqlmtaTJ0+yGlgfgS26eH5J4wezzpen9RyrquXg1FqErfEcbSSFzY8sh6Xsg4ABi7yZPBEtBIy91Qk7JcEBI+P+t6WMljB6jVNkTUSzBX2t6+j1mkrmJBZci2Gq6h0mCS2nThWyQskXCeMJAQhsIFBnA+9meqLvWAbv5VJfpmserORu0NUOouj1iv6lkUiJtLwYeXr+I73CzZKppmwqoyXkEWGwZkdQ7SZNy/26C5dEinBu/aZT8JqtZ8+eFcGylojFGnO8Zo3eyf6BbmxbCdHB1iCdxVIEw7bFMJs9LVpX+f6i8dW5mxH1HZFVtcX6ZdF1EQuedRJAXV29YNAciv4cQ+k5mrxfgetch9lfrnNSQAPP4XxOLvYFpbdv354j0tG5cBpnD2GM5x56NcStedePzqWIhtTZSLvZNy9SR0EiY2q+cfihS2g6kWt8FWAAdsNPvc1Q6/Daj/v69auuqWxI4fIoNRv5JJwx24LDwulHhwJH9wRaPz7tKqjOQZcTb3KMaVpbHGb0f+Xy0EMMgd7X89Ooi/UIjCQbCFRVy/al22vP9SZz1wqC8c1/AxZ5g5YSxU5ACxDGEZ5x/mbP2g8ZnNHX6PnBgwd+gBPcWhPR4ogOOKrBTsN3/atzqLoLqhP2fK0rWQVV9Q6S1r7IxWnjZOUSAALtEqjNNLVLci65esbgxog6UPWkxttr8wTxaZ2A8TCKxlfHfWJrM8Np7JeMfuh4OJ471izOZ/CnlptOxklftSTjpy7qvyjlX4vV7ONoM+hnt1anTILWyJzsH1yVjLwKKiKYpXtST3foMktQkEVpK9e6ZMOMG6LFIg/lyaravLpZdJ0zwadaAqirXzUYNJ9GT+7R9BxN3qm9rMPsBIgG7gRYT3T7gpJlZlpPuSKScBonAif5COOZRFRzgPp3/ehc9usPjXQ/w/NTGFDz7evYOst37949vQxalM6pGh2E0NTynLzK5lK/kU+Wd8C2MDGxq3flWzDJKiYABESg/k1/YzW1Muga0LS2OMz4t1Ht2g2mTXodObV/ua7dkvqSJ48m+IFxN0rAvq56dAF1yd5+2OXaw98Wa6AjcckvAg1Y5KO1iPRFQPclLK8J0E7JcZ951Nun/LrY9mEHP4VtbhmK169fb4tLrHp6h6ku7Ht7rUxy0DEIQGADAaYnG6BZomjUGhysVy8gH4Bb6PUaxngYRTOjCglIKsulNV0r1RtAL5GfxnUJ9iYyNX58tfURb+tfufQXr46e7Uol/OzW1Jid1zUyF/prNLXtuIZl8mtZ9tlT9mBkuJhU61rXuiFarJSynqyqzXmy6Dpngk+1BFBXv2owaD6Nntyj6TmavEd7a9vw2lOWq+KigVeRL5uvfZaqxVW9Ybz1NUxO4+zUH4znToAXRm9l14/OZaeStG6ldxa/3egDar5eTWh81a+qVUvT+tM7BzXjU0T76KVdlciVvBUjnyzXgG1BTCwbQBO61veCkwpAgBoIWPag98jZzU5cQzOjAU1rc8OM/r9yKavR+jGCXMNX59HJ3FIQPkmgnorWfCkp7RTA+NESY2obglkEsNzQHrDIG2gTJZeA3txgVFFtM+QmbgwfnNE/+hCqUSqCZRGop3eYxLYbzIYmOVk1QmAIQKA2u9RHjejYhDYqAhsrQ6pBAht1fVTxtlIEXyyPJFLne+mM5kJTtuPGwxFoRvEiKfCoYwKW28Ka7rVuoo/evzlaQ54/fz5NurVWbH914japLCqhlLV9si19YpUloNWPychLQ+wb574M6oItK4qHLrMYO8fW90paN0S+2uA+jQCLrqehJqP9BFDX/QxJoX4C6Hn9dVSPhCzF1FMXSHI5AXtzCLb7L5d8gwDBxkckBcvhikj0/Y8sAliWC/ZL4qdg1xY/Fu5rCbDrdy3/M3OnhZ5Jm7x2EtDlydwUtHirWL/99ptOMuiLjh8/fpR9y02kv/AY+Q7q1D5A5fRjB9V9YREs84sLxWsua8ZdNVdZc8OMIa5cjtaHYXNrthEFZavnZTD2AeXlHZhFAMvBnQGLXFB1SSpCwHj2TudEI4lsfqQPlPv6r0N49diZzYU6LmK1q0JV1ZqWz+xVUOfdD7v8hIQABNYIMD1ZI7PZX+fpNawN9unlYx+jbs6aiJUTsOuAZWZ0fmHtg4FPnz6dLx7W7HzmDeVo0cnuX2tafxt5+vSp5nE/fvzImqds00OLQW795ts2MnXG0t1X3ZmUbkhDtt2DtVzUVOe7LXEjNIvWSYb6737HjUk379Y1Vmuvwc5fVWPRtVdd6rJcqGtb1Xq+QWuLz5q06Pkamav8q9Xkqja8rqqdEfKtVgOrgm9fzrXMDasq2lwYexHsWOa5FPGxCOAfwCiSaTIRjGcSUW0B2PU7okaq7VziC19HoCDNoQiU1XytZm/exdBJBq2Z37t3T5u/6ph0/fL169dahB+qOqbCYuQvqfSybSFrV9F+4OESMmRaOQGj/lSyU2aZDV0LnJlRWf5lTWtzw4whrlzW36rL6rTR5pbNlNROJlDVRWLLycKJz+XKaREgOLy+WLMDFnmRA57FCRi3md+/f192+DIVJLjJaRSmOAQS3EOgqt5BBbFviSlw/ec+91QNcSEwMgHLAGxkPrll13quLu3MN+nVcWNIc2H2F97e89a5p2uXyl7SgrWMNSsIs7+kLJ80rG2s3l8tVFUiy8LR5sMKVZUUYSYCliuXRy+zWDpHtA6NHZaAsQGy6DqshlRVcNS1qupAmIMIoOcHge0sWSbRnVUoxdlJoPKF052lC6JbFlWmKJcv2FoEsBxACgjs+Ynx3EPvkrjs+l2C/cJMLXbjQvHIGgIBgVevXgU+G35O1y8fP36sr1/+9NNPumKh92PqsxBHHH3cIN6hUTDyh+I9LXHL5osThkM7DgWODQSMg/n5gbENeUWiGNM3ShvJ6NBHlYt3aNlbSbytYQZXLlvRK+SEwH8RqGcGrtfPGPtXFeDy+8+WlejkGyAGLPJ/KR8/jiSg92oYT79ZDvNlSSrF9k8Jq7E8ePAgKwUC10Cgnt5homFfdLi8g6ih+pABAhCAQJKA3v6ol0EuBtOrE0bYllgsO56OgD+cc56LjtrGDJOQdqnsY4zF4uMJgeIELEfBOvjKZXzBxN6Ei/OvLUH1yBaDbJz+11Y65JkT0LEJy+ro/fv353EL+lg6R7SuIHCSaosAi65t1dfg0qKugyvAIMVHzwep6J3FZI65EyDROyNg30jV/LTpT0hxGmen6mI8dwI8OTq7ficDJzsIQCCXgOZuwfcbclOYh9fuycuXLx8+fKg+S5fT7t69qxuY+hTkPGTrPhj51mvQyW/ZfJkC2wftLnEcEPAJGI8TxLfs/QS3uY1vjalc4ZkZbav9M2O1NcwY4sqlquRMDVBeL1680Fhw+jv/yorlUtnJQKbsjrbylxTqqkzrqWVj5zqBulzsIp3ogEW+Ss/HzNf4ct/iVy61nOEDN4rhR8FdA4HLzWwAwXLOeIpSm+RBQfgJAQjsIVBtA29ueqLNBr39ca0udJCC7nsNziD+uuFjn6rU2TDta7KXnByqE5rUuzlr1l+TVOuz3LbiTYr9Vf1aiYybr3qX81oK+LdFwLJEIwtw6CaF8UhKB1cuLfa2Lf1B2tMIGKdLlhadJTOLrlm4CDwRQF3RhBEIoOcj1PLOMla7DrOzXESHwDYC9oVTpW/fn90mzKGx7EvcEuNyQ1HkAFJZnpczKVucvlNj16/v+l0rXbWNlJ2mtSrDX8bquFVlLfZqP0WrZ7plpOuXOmnfzdcvMfI9tR376LpaI99TdfRdFqO9PXqnzDgq0OX5mquD9lhz7TjZGhpm/NsJjaMgAW3KumUgDlQVBEtSjkA9K3dO1Z1sEUc9YkeETA5HBixyBBePihPQ8oFGexY91FcUdLe/lABv3771k3r27Jn/s123XoSpNqs/IdVkwP9XnlO5krQbKn5VZjbrFapZO4UN1QiiQgACEChFQCOE9+/fx1NTAG1CnP/Sn7hUPD2NgOUje06YqsYMTqqsRU+N5Q69u+KkwgGBJAFj6+teY7OacJJq0wEsVy5ZMW66igPhk4M0hTdeKghStv+0aJ3m3Tq2Yk/zqpAapfS0UHMVxiL5draqxqJrEa0gkXMIoK7FOXdm0IrzuSRB9HwD9tE0uc7Fqw0V102U0TSwtorLahFuE7y2UljkyRI+C4sl9yPCnDzDbYLJEZybS1NjoeSC0gi7fnQuzakuAhch0JzmTwcULUvQe/iox5Td058S0aUjrajLVO5J8MK4GHkj/CbagoQ0FkfBOP1oZ0XIRQJ6Xa/l6LjiSjOPO3tgnMJU/nLhYWdGTZhWX/9bGWaMcuXSaIP8Ktzj9teAjN/53ZMdcQckUM85Nvs7PFRNusRV/z2uJNsBizxgE7u2yFo1CF5/viiPrveXunKp6xn+QFkrF00cwptj0edldNxZqzxqp+qL/e54HrhLn6QFO7PUWdaSRYczq4a8IACBtgiod1PXbDSqGkW024+3VS8VSps18qlqzLANZlZ5t2VBLAgYCVhMNPfrjDD7CGY5eaD+uo/CUgqtqFggHP2qV7TOUguEiRMYYVWNRde4DvC0KgKo657qGMGg7eFTT1z0PF4XaHIHi1fxKq78KRpYWwVlbaQ2vXBqWWdztdPHASRXnCIOjGcRjIcmIgM77K4fncuhqkXi1RLoQ/PPuQ7hKlHL3fpTp/b8+fNHjx45//odIxv5ZO002hayRqdZg/YkMQKMSUD7iToWniy7NPOgK5fGa8b3799PCnltgEFmRo2a1kA3mhhmjHLlMqibQ38G5oZO9FDawyZez/37ppdrF/UnyXbAIi+CwvM4AsZtZr3YSQOmIncjtULhF+fJkyf+z/rdGnKJhlZb+mueufCTFiw3wT3hs6qjKsn3lJq4EIAABMoS0Ozy3r17douqdyhoAU49Y1kxSK0JAnY9aaI4SSGztjeSqREAAnsIWL5yyRvZ9hBuK67m6RaDzJXLtqo1Iq1l41P7jkVWbyJiaEkk8nR61IrWff/+PVkWAhQkMNSqGouuBTWHpI4mgLpuIDyUQdvAp8Io6PlipaDJDgvbRg7FmQ408Ezax+VlWao6LvedKVsWVXZmcXL0k63ZydmdDLOD7Mbc9aNz6UB1KcIGAv1pvkqkL0NYFqI34FqMopMPjx8/1lcrdKyxiS9ejmnkF+vO92y9LWSNThmJ+VWPexsBLZdZdh416TvIMBrtfP0f3+q7PbZuWueto/5hxr/mQnfpc2bLCY798Rr7LjWKQjkC/R2CSV6THrDIrrpxnENALyAxHoOzDK+TMmvC7/dcer1HqY9nJrPeGUCfktDM4aefftJdFKHImuIuZq2yT3+LT/HMJbC/RnJzJDwEIACBzghoQUFXdHLNqda/Xrx40RkKimMhkKsqljRPDpO1dNNBeU/GS3bHEfDnU2u5jLA8qM3vteIP5W/ciGpl3j1U3W0rrKXGj/7E5efPny3CG9eaLEkRpgMCY66qsejageqOUwTU1V7XYxo0O5+aQ6Lnfu2gyT4N3OcTQAPPZ56bo7aw7VGaXjjlNI69ognZHIHRdv3oXJpTUQQuQqBvzZcdO/8rDhrYaIFd5wP1vssidXRQIqMZ+STGbtpC00PrZDURoEICt27dspwr0PdpDhLecvJBlywk50ECkGyEQDemdbGMlQ8z+MrlYq3t8gxeGMZr7HfRJPIKgawV1ZU0LvCW2FmHaE8WUeLp7NHTp08L5jtgkQvSGzkprVBYDu3pnuF+jQ3ubdb/AhLdEdUrrAKxjdqi4b7mJPp3+pNFkiP41oSQKn1jgrUFq6p3yNoSq0ry2qoVeSAAgTEJaKFkfjpfvZhleUu9uYa1rHCNpjmjXXbKGmmMpgyU92QCls02lgdPrpQLs7PM5S1bZRcWgaztBDRgSwbWbPegF826rC1aN1/9cNHbcrB6sLO+WFVj0XWnChH9TAKoa5w2Bi3Op5Wn6DmaHNFVBn4ROKUeoYGlSJLOVQRkKEY7gJREjfFMIroqwDi7fnQuV+kY+V5LYBzN16ufdQ5BxxhO3pjW5SItg+tkvt7dc21dL+Y+jpFfLL7v2V9byDqTwEjMVwbcmwno0776Ak08us4n6CJ6cOw5HsX41LLnKAmNqV0YrKf22J9pXVOMmocZXLlcq7Xt/sER2CMs2nbhiAmB0gSypk9v377t4C3+Axa5tNaQXpqAWorGfEll09BZr3bY2ayCu4v6Nn1avotCqLC6DGkZ1vsCaq3n/v37OuLMzRMfywnupAKfIANZQAACEGiUwOL9/1evXj169EjdWTDlXCyj9jm05rL4CM9eCWQt93cAgZFGB5XYRxGMH5frYzKiQ2yRpjeaFVpTYMuMVbPUtej4t0VAS51Jgecv0UhGyQ3QmdZF7EwuGcL7BFhVm2iw6OprBe7KCaCuaxWEQVsj06L/yHqOJreosT3JjAb2VJvzsjQ9q8oSvo8DSPMaxKc/AoPs+tG59Ke6lMhCYEDN1zxO5xX1DujgwKEF154wGiT89ttvHz58kAB70ikedxAjn+TWa1vIGp0mKREAAhYCsnLaSk7u/Wk2pCNklgTtYXTMLPmyab1Z+OhXzdoF7j5kr6Y1UnHVDjP+FRG6p0eyAj/+7894Fmpz8X1zwzvLN2MkYisEBjxRN2CRW9HGzuQ0fm1y5/qFXrPkzww1WK/zTQHquzWW0utbknOJSQ10YVVvR9bbrdT5a9w5XVDpTEMoDgQgAAEI9EpAi1Pz7y1r82BaLLOc7BcZTUuLL671CrybcvmDum4KRUEgUD8BTTqSQurjcskwBOiDgN4n6q8MrxWKK5drZJrz16u1kzLrJVDJMDsDWJZK0LqdkJuOzqpaUH0sugZA+FkzAdQ1qB0MWgCkj58D6jma3IfqtlsKNLDRuqv5W45lkXIapyxPUquBwAi7fnQuNWgaMpxPYGTN19nC169ff/369YTV76BmdXRQZx0Dzwt/jmDkk3hHbgtJOASAwDYCls9I7jw3viiYZZnuiHwXhRncc2TTWucwY5Qrl2c2PP9gDWeqziRPXpcQGGdt16ZNyIgAACAASURBVOEdsMiu7DjOJGD82qSO9+lM52bBgtG5riluTuqgiHppgpYn9I1KywlCyaDVHF1KERN9ZLyPL8kcBPaEZLO2xDCtJ9QIWUAAAvUT0JU5dV7B2X29R0D3edzLGm/evGm8dal1Lr13oP5SI2EpAlk9b6lML0xntPJeiJqs4wQsXx7mjWxxhj09Nc5bXbfeU9kHLItxoHV0dWvLzQK/myuXrB5YqtuFYVXNofAdLLr6NHBXTgB1dRWEQXMo+nMMpedocn8K3FaJ0MC26mtYaZn0DVv1XRZ8hF0/OpcuVZdCJQmg+RMinVvQ7Uft2Orw4Znn5B8+fGhcnE9W5Z4AIxj5JJ8R2kLWmQSGskmdIYCRgE6OBee65xF1SqGsMdSJ6+C42jxTHS/nSPYcS1mfEUyrhVhtwwyuXFpqLSNMcMRBV0QyIhMUAg0S0BHwBqXeJfKARd7Fi8hbCehVDcZ3QW1+cYgGZ/75YOn20QcBc2Ho2uRvv/2WHMpPyQqXXqCl1ZzaSpFbasJDAAIQgMCwBPTCML9rFgfd0tE7fYIVK72MwDhI0H7DnlczDFsRjRacFfxGKw6xWydg+cplN8uD8fUQvrUrZbZcueQKbuut3slvWaw44aKjRet03kWrTE5yHIMQYFVtraJZdF0jg3+FBFDXqVIwaBUqZ0GRxtFzNLmg2pDUBgJo4AZoRLmEQHz16RKRyBQCmwl0v+tH57JZN4jYNAE0P6g+zemePn2qI4g6s6cLQicsiUsAfesyOKgfSHXCz+6NfJIhbSGJiAAQ2ENApjW5p/z48eM9WQRxk5c8JY8afhCLn2UJYFoDnvUMM7hyGVTN3p/BQasz396xV3TiQ+B4AgMevxuwyMfr0UA5GF/uu/nKZRDR8l340+hrLUbXS4wiab1mumypN1ucJiEZJQlkXfzIeilUMmsCQAACEOiDgDo4bRVo+WBeHL1iwDLZ1FhUty7n0fGBQAcEskYaHZSXIlRLILgqvyhncjtkMVaFnrS7ZKVYLr+dc+AgKSoB9hOwfHjc+JqMPcJ0pnXJ14Vw+taiLayqJSmNvOiahEOA2ggMrq4YtNoU8iB5utdzNPkgzSFZIwE00Aiq8mBspC5WEKdxFrHgWS2Bnnb96FyqVTMEO5QAmh/HqzN7uiCkT679+PFDp+j1JbRDd8dqOwXRk5GPV7SeDtUWsvZGGbQnlYcAWQS0Axg/GKY3+OvwWFaaa4FlvV++fLn2VP7anrPsSEZS4FGcwFCmNY5i8enlwwyuXC7Wy3bPwKAcOmrcLiUxIVCOQNaYsly2V6Y0YJGvxD123vpaY3zQPOHR0HnbN+KDK5fGXe0T6uT169f6uKXl7LKG8jrjqOJz2fKEesnNgnOQucQIDwEIQMAnoH453r9bTvkrQU1R1bH6KePulUAHPW/WJkQH5e1VFYcqlxa+LeUd5CuXWU3Ywq25MLoqpul5UmyuXCYRNRFA4zTLyc4Tjn0E+xGL9HrSOhZmF6vY92RVzaex5h520XUNCP41ExhZXTFoNWtmWdn61nM0uay2kFouATQwl1gf4ZteOGXS14cSUoo5gZ52/ehc5vWLzwgE0PysWtZXFvSdLr1dWtcv9RGFV69eyQyWPUuv7ZhHjx5lSXVc4J6MfJLSaG2h6aF1sjYJUDkBvaD/w4cPcSWU/Um+zDRZTJ150NeDI8Ekg7YjFz8YEInFIzuB0UyrncxiyEuGGVy5XKyL7Z7BEQdugGxHScxGCMS786AQfRy/G7DIQT3y80wCGhNbsgsuT1qi6AUn/ulAfXihkjGxXnll/OS91mK0gPLgwQNLeQlzPoGsLTFfG88XlRwhAAEI1EZAuw5aT4lLpRWE58+fx8NMT9WxGi8FWVIjTLUE6HmrrRoE65iA8TUxlUy19ldElp3Zn11zKRjfhqAD5c0VDYHnBN6/fz/3DHy0anF089eZlSDTxZ8NXblMrh5nLcwu0ujbk1U1e/0OuOhqh0PI2giMqa4YtNr08Gh5etVzNPlozSH9OAE0MM6n46dNL+BkTfqSU8iOa5mitUWgp10/Ope2dA9pSxFA8/eQ1BF63Y3U4YfpBqY+gDndwLR8hSKer05Lxt9hHY9e6mlPRj7JZMC2kDW05vRjUoUIkEtAJlRmM2IwpXXaBNxz61LGWV/HiQumu1E6ohYPw9PNBAY0rZtZzSOeNszgyuUc/nYfHWP1u8yIjdueBzEhUBmBrG81+A2ksnJkiDNgkTPoELQ0AeM2s4765Y6bg1uaxoxKly9MT4ss8S/UuwgSWMP9ow8vuuxwbCCQtSW2IX2iQAACEOiVgN5SZnwjo5ZdjC+DjL+QrFeSo5Wrg543a8LIkstoGl5nebXDkRQsaw0hmdq1AeJ2JqsJX1uQg3IP3sS3mIux416Mi2dVBCzVXcknLk+4+Xlm1WSdbzhTsBryYlUtqxaMa6HdLLpmwSFwbQQGVFcMWm1KeII8Xeo5mnyC5pBFhAAaGIHT4qOsVZemF06zVtKysLRY78jcB4Gedv3oXPrQSUqRSwDNzyUWD69LO0KqG5g6bK+3J+hdlk+ePIlvP0USPGERPpK7HvVk5OMl1dMx28Jm5UzyJAAEjASS337TS6I1jco9PT7lrs/2xKdgagL6WDH3LY2VtSHYmKZ1AyhjlOOGGVy5NFaBKVhw0oIzNCZqBGqcQNZyrb5H13hx/yP+gEXuoNbaLYKuFOr7kxb5gyuU8ShatvD7LGl1Dd/Z0PcqjaXQ7nvy219xAjw9gUB8PnaCAGQBAQhAoDkCWqvS7Z2sTlkdumWRV+Nw3c9sDggCZxHI6nnrfP93llRZ87IskgSGgJ2A5SuXPS0PctMprhv+LHstZEMfG1wrAv4ioG1LyyKncT1nD9L+tC55XtYy9N2DtN24rKrl1t1Qi665cAhfG4HR1BWDVpsGniNPf3qOJp+jOeSyRgANXCPTrv84C6dZq76WuXm7lY7kHRDobNePzqUDnaQIGwig+Rug/T/27vZ8blrRF/ZmX6eAlZQAVEAogaSCJCWspAKSEpJUQCgBqICkBEIFO5QAdMDzO2vO5cfbL7JmxvbYnjsfwH+PLUu3ZFmWLLt+l9wJRvjt27fpcs9jEpXv4mmHn/7kWz1AeLBKvq06uHy358JZz2AM0llJ4EqBTMmbvPHJBrmTyvzJ+mOl4k3I5Ynrec4hIU/O+aw/qC07AndbtXYcFvpz3maGKZdzZlPnQauzeoLmjIewCKwocFY5P6sjeMVEnHeoO0zyeUC2nlvg9evXNUFWTlY8BdXZ+II+i5oonbVN5oHktfE1u5hvWaO0hW3Oqi0n7wy3kCJxIECAwKIC6ZRPZXjuu8HSQdC5rI9FMt+R/vDhw9iv97b+i9a/dCMeI/kHuPJOzrJo55ThjbaG5VsJ+MplRz4v9+msuZ8/k/aaSsyUy2MUiZqJjmnarTAGWROTfZW6yd7jsxo8xyhvNanQq1aj1N/mTjpd+wm3pl6gdeP4xW3vHO+nuKrQ6svn8bY8UjlXko9XPveVIiVwX/lVGduzBlJ3/f6vs276Jm8hK3ltRmAJgYON+rm4LFFIhLl9ASV/zTzKYxKZPJmLez56edZx8xTEWdvPsvHBKvlJk3s+F85qnZ7VaJ9ktwGBCOQpr/YjYXlwOvXPoEzGqTN/MnXp5MTLTLbMSZ2y3Q65H+abN28+ffqUZ9L6P1kzi8A9V62zAJ4VyPXNDFMuzwKf2LjziIPn/ya8/HwIgbMeCq95+Gz7KneY5O1nyrFjmCJXc/OWe7b6eRSd5vLNp1ymoV/ZA5InBW/1eqpjF7MlUldTbpvjGhJrKCwQIHC3Avl02GV9VXnrVeWlPP1r6Tu7W+HDJ/ysJ2m2eWt2VnvgrJbG4XNfAm8ikBq15lQ669y8SULqDzp53tWA1B9uX1t2uoXHIn/Wt6zHArH+5gI1063L74WdJQkZ6awJZ1+DFJNPJPjcbj/T9ar1TSrX3EOnayWFzbYvcCfFVYW2/aK4aAwPU86V5EXLicAnBZTASaKdbnBWl8tkB86WEXI5qI/eWSz1wdqSwCwCRxr1c3GZpUgIZHcCSn6ybP1HC/K8RD56mSHjp0+fVpaZdClXdpVXBliz2ZEq+cn03vm5cFbT+qynHSblbUAgAi9fvmwcUjHmwelUeoUaMp+OywBl3iSYIelUpzl/80h5Ksn8N/tmjl9uuFKD5VHtws1UHm/ISGg2bg5tYXaBO69aT577amaYcjnbWZCM7zwQcKRnqmZjEtARBeqLeucc2S/GHSZ5v5l1jJhXzqPoTKQcS3uaa+0Wc5rgl03wGAv/3PX5GEjlk4h5R8tPP/10bvi2v5VAytXYa3X6UTrMBaKfNGsIECCwgkC6xmq6etMAqGxUrBBnh5hd4KxPaW2zu7/dRp30Oevhm8nQbEDgAoGaOVcJ9qxz84JorLnL5LVmm3XLOkQ1Uy7re5PWibOjXCywkeyujMZt+3zORZ5sDOwrOecm/4Lt9apdgNbepfL+aKedru2UWj6AwOGLqwrtAKX0+iQcoJwrydcXAyFcI6AEXqO38X3PGkjd15t3+vL1/SdnsfQPZA2BzQpsatTPxWWz5UTEFhVQ8vNsYWbsnCYWRmNR7X7g6QROBOofEazsu+sf6CZrNlXJTwo4Fzz9OFlIbLCcQGrC5pYnT+Ge6rpTDZkHFfLpmsKhM4b4+vXrPJX95MmT3CHmv5m9mZmWmZNZ2CsPA6TuzRRNT+MUlK7/SdW6x2aGKZfXl/z/F0L/EYcjPVM1G5OAjihQvnK3U3yYZ+/uMMntfLS8vkDlMPMvv/xS8+KHTkdDZeDLpbpyvmUikAa9R+uWy4glQq6vLZv7wyWiIUwCBxA4TCPqAHmx2SRUDjmktZBO/M2mQsSuFKh/GGVyPsOVMbls9/q6rj6ll8XEXgRqBMoDEqcQDlZWM7helrnnVn2/Z7hvVX9/1N/Xmk0J1Jz+KzzheshSV65GJid+b6qcrBMZvWpXOlf2i+600/VKHLtvTeDwxVWFtrUid5P4HKCcK8k3KTkO2ggogQ3F8RbK90rt9Oa+ae/j6fX9J/X9yW0iywR2IbCdUT8Xl10UGJGcXUDJf/PmzUk1Y8qd5wxn1x4L8NmzZ7nW1/QJV9aZYwdaf31lhLfwaIdzIcWjvnVa32hfv9Q54h4FMmeyiXaW2zd6mRKZD1dm4mXhi5fNvjULKee//vprpgKm7q3Z3jbXCKha99jMMOXymjL/v/btNINqmnr/a39/ENitQH2bMvdgNfPBti9xh0nefqYcO4ZpLlc2jie7OdIsbj+Tl6tVPiJ/Q728r6LmUcXEMAK3jeoNlfZ76LNqy/0mU8wJrCCwzclRKyTcIeoF0qHWdEmU98qry9IeKG/j150K1HfMbfNhlPpBiPo2xk6zUrR3IVDzlcsV5lytadUeyBk87t22WHJhrUn7wcrDYBm4h5UZwqxJ5grvf21374xFaXdXzHITJS/xHUvpfa7Xq3Z9vh+40/V6HCFsTeDYxVWFtrXydqv47L2cK8m3KjmOexJQAo9dEsr3Su20Vz5U0N5la8v1d7KHeQBpa1kgPlsQ2Mion4vLFgqDOKwvoOTHvP0sXyb+rZ8LpyPmJjGDcZOP4u+uSbCRSn4yW50LJ6KzWqeTqjYgUCmQE7D9/MzgjV4qk2yWu8UffvihvqC2I5D3R2ffhJDRT89mt2WWW1a1xnaPzQxTLmc7KToty8l23mwHFhCBWwuc9cRYuxFw64hffvw7TPLlWPacSaD9zpJCkJNTLjsbVL4zuHDEK3+qTFeOUjmN5Mr42H1egbPu5Y4xJ39eQKERaATqR9ObXSzcocCrV68qK976iXl3yLjrJFcWgKSx3YG1nSTX3y3Wp3Q7qROT4wnUnEcH+8plMrHc4Vl/Fh+sPNTMfEuSl667MhiW5w+++OKLDLC5vVqujG3k3P/06VNNGs/qw6wJcOltytVIuQpaOm4bDF+v2iyZUsnY6VPtH7qzwc07XfsxtOYAAgcurpVJSyYaJjhASS4nobIwdGrdfpidDdaplisjryT388uaWQSUwFkYNxtI+V6pHe2lOx/ax1po+aw72XqZhWIrWALLCWxh1M/FZbn8FfKWBZT8Tu7kanvDEYeMeuTDa5Mv46scpukk7YZ/bqGSn0y+c+FEdFYD+4Yny2SG2mBfAu3vwOWRg6+++mos/qknX7x4kWHif/75J9PUs+P333+fcpsxtXblmeWsyfr0kqWLNVtm+4w2Zt+EMBa49bMLqFo7pHtpZvyfTrz9eZlA/+XWx3um6jIZe92DQC63uQxX3rfkOp0Hv/bOcodJ3nuWHSD+OXHS5J0cM8gG5TeO3GSYecz//fv3kyk67ZvXtBRuG8bC38L6ZEfzOGbuW3KLsoVYrRaH5FpNuT3FJ4XhABeI1Wwd6N4Ear6bdG8m0jsokL6zVLyTBSbXpnTiv337djAQK/crcNaVNN39m+o5TXwmi26TNV6w11BYuKFAzb3MWY+I3TAt9YduD8z097rbl0TU9InlAr10rZsPWZ8q0lzo0yS4t9vPfoFcaE1Ndp81AH9ZPGuikRGKpUvdZZEv7FVuDOQ8Kux7bz/pVZsrxw/Z6ToXjnC2JnDU4qpC21pJu2189lvOleTblhxHVwKPXQburePU0zjHLs9Sd5bAbUf9XFzOyiwbH0ZAyR/MynRHP3v2bPCnFVbm2bM87lh+qXTNmN0KUT3rELet5Cej6lxoiDz92FBYWFOg/R24+kcO0rGWfzessdck2uOxVK2DubaLZoYpl4N5d/bKzgyW7G/4/2xEO+xZIK89qHnQJ0lsph7tObn/N+53mOS9Z9kB4p+3j+QBysmE5JI09gx6PkrefnYt8xhv++xd/+o5lrr6d3uMhXCr9bn5aSfzDp95TTF79+5djf8x5uTXpNQ2BC4QuNsJDBdY3fkuubKna/7JkyeTDqmcMyyRvrbJLW2wL4Hcp7TbHoXI58o71mgs7LXcT/UjYWldLBcNIROoFKj8vtzxqtmM6BQ6dtr3m5WSx9ispk9s6Tl4KZPtivThw4fHsN1gKtrOY9GrH/scC2Fy/RZK3WQkL9igzGvMpU1a2eTLLnrV2m6Dy8frdB1MppXHEDhkcVWhHaNwzpiKnZZzJXnGMiCoCwSUwAvQdrRLOnIrY3uYjlNP41TmuM0OL3DbUT8Xl8MXMAkcFFDyB1luOxciUcr0ofInYfb4RM1tK/nBjG6vdC60NTz92NawvIJA5ztwPgK3gvk6h1C1Djrvopnx34NRt/IsgbxRrD2b/LTvCs9VnBVJGxNYVKD+pQg1zwMtGtW5Ar/DJM9FJ5yLBSpn6+WSlAvT4FE6LbaMVQxuts7Kz58/Fx7Vbcch31E53pPK7QQee7m+mFWWh2NzSR2BMYHyk8dje1l/nwKZRFdZ9y499+M+/W+e6srcTzy3VrHU3yrWp/Hm2SECBxaoedbtkFODyonaWsWyTgnMvW3NXNOlL7ud+31jb8vlfk05X8G/5rq5dKlbDnks5HIVNLbXIdfrVZs3Ww/W6TovjtC2JnC84qpC21oZ20J89ljOleQtlJx7joMSePjcrx9CPUzHqadxDl+qJbBe4Fajfi4u9XlkyyMJKPljuVnTHT2271zr83aeQlA1wzSF3W/1060q+cn0Ohc6RPXN7Pqme+cQ/iTQFuhMSvKm3TbOfpdVrWN5t4tmhimXY9l3xvrOEy2nPU0OOUPQpocQqHxhXh5LGpsMdkOGRCk3MPkEfH3XbWJ7h0m+YR459Emg8v5t8MKUFlu7aZLH1FLsbwjbuTEoxGTlZwR32gtTALztT6laK5+JrHls/bZpcfQ7EdhmP4VeuTspfnMl8/379zV1by55Z7V+54qecBYVSF9ETe4nDu2W4aJRqgy8siWQl3HcthFbmRybHV6g5tK8wpyr9Z3LidrjW4SvN6y8t136xjafuW7SkqoyN2LNnxZmFKjs1Vzav/JDu7u7Yk7yes1lU5gra55sv3Tl00TptLDfXrUjdbp2MsWfxxM4WHFVoR2viM6Sot2VcyV5lnwXyMUCSuDFdHvZsbIj92Adp57G2Uv5FM8VBG4y6ufiskLOOsQGBZT8sUzJE7957HDs13XWp7u7MAi+3/Gpm1Tyk1nmXOgQefqxA+LPpQU6D8/st4pbGmpf4atax/JrF80MUy7Hsu+M9f2ZLenJOmN/mxI4hMDr168r09F+CKxyl6U3S+TTT51aO5e0V69eVR7uDpNcKWOz5QQqh5nfvHnTj0PnalUZVD+cudZUDg7lcM+fP5/roDXhuEWpUTprm/Kbxpqg8tj65OOVzcYWCCwnsMGWfE6NtFKWS7KQDynw66+/1qQrrd+ff/65Zkvb7EigsplX3xhbJ+2V8alM3TpxdpR7FuiMcwxSHHJqUGE8OwiZaXOHTfqa6istzAcPHgyWk1lWfvjwoT3NaeWb6FmSsJdAanoMyqfJLCmtKXXlCdKzRGP2QCbvehY9j2ZPzqIB1pSBUwRWrhBqzpFFZS4OvLKRuYtO14sR7LgXgYMVVxXaXgreyvHcXTlXklcuIQ7XEVACOyDH+7Myi+sfX9kFUX1yDvMA0i7yRSRvJbD+qF9lzRMQPQ+3KhWOu4SAkl9QrccpBHLlT4W3y23z1eqV6V2/kp+MWH12389VwNOPk8XGBjMKdN7+3B4FnvEoglpZQNVaAK/HKQRy5U/lZoYpl1fy/leeT+0/CnDIZ6qulbL/0QXyNZVCddNOff1M/fZeiy63p6L1z+ixQ99hkscorF9NIKWu5pm5NLLzwGUnVu1ynp8qR6w7gcz4Z80zyqfDVdYtc8WtvhKY64iHD+fFixeVc9i20HQ+fHZI4KTABrti6yvMydTZ4H4E8pq9H374oSa96QS/t+kxnfRWXqRqMDeyTV4iU5OotBhv/jrSRixf66rsJq5/1KYJ3AKBJQQ64xyDh6i5dxvcccsrJ7/dd4f3UzV3MUvf1b57965dbG5+v9+OzMGWa65WG5lyuXSpWyJnyxXIISvVixnrbxJXLgnlTLw4vSvseKRO1xW47uQQm71zPFhxVaHdyQl1bjJ3V86V5HOz2PbzCiiB83puLbT+oP9gDNMhXP9u8cEQtrYy14LK25nDPIC0tSwQn00JrD/q5+KyqQIgMqsJKPkF6i1ccAttg5rB8ULqbvvT+pX8ZHqdC30iTz/2TaxZTaD+lFwtSg50gUB9Phaudxccd3KXLQztbb+ZYcrlZEGa2GDwab8VnquYiJafCdxCoPJNHnkWrTNWfYvI/v/H7HzY56wp03eY5P8fztKNBCofnew8cJly3n4u8OnTp7f9MkCe72/Hp2y5clS30IIsg+zx18H2Uj8hNQ8r9/eyhsC8Ahvsiq2Z1DEvgtCOIZA+31zxa9KycmfNYJRqTr2FvpmzwYnWg0Rnray88m6h0+qUrso3kef+a+WW4VnsNr4fgcrpymd1L+xIr9ztWT9UcJMkZ4J3HkB89p9/WXj//v2V0UiANSEseqlNgWzfSSWD8lRiTaxsc4FATWukfI5ccND+Lu0c7/96WrNoqRs76JXryxXICrBXxn+13fWqLUR9jE7XhXC2E6w7x1NeHKa4qtC2c3JtMCY7KudK8gbLz11FSQk8fHZXduFWdgjvi8vTOPvKL7FdWmDNUT8Xl6VzU/jbFFDyy/myhSd+C13Eex/xX7OSL2d0fnUujBFVNrlrRnDGDmE9gQj0p1coVAcoGKrWciZuv5lhymU5Byd+zXM5gxMzvHF5As7PBxV4/PhxZeGvfKB2Hac3b960D3TWA0l3mOS2leWbCOQeu+a4nSZI5xOXlXeANQe6bJv6+ZY1j9FcFofBvXLHUh+3wRCsHBSofDxiO1cHxWAwH+9k5Qa7YnWd3EnZWyKZaQDUXEkzrfft27dLRKA+zDVPvc5kiRqi+oRsZMvdXXnv+cmhjZQZ0ThLoOZtCKlbjjpDuDCkHcbBntKzeBfaOO8hynuCMw827ydKnZN/WXj58mWy6ZqLYOUtzKLzbzv3+5XPI87rnKmnEU5XeT6+kRGjeQPfXWhLNy0qJ/qm03J3dOUKZNHzaF9W9V0WS5fGjtvee9WO0enayZTj/enO8ZSnhymuKrTjnaQzpmhH5VxJnjHfBXWBgBJ4Adq+dqnpeUjLv7JDeF9p9zTOvvJLbFcQWG3Uz8Vlhdx0iA0KKPmTmdIZjJjcfvYNCr2d5aGr2WOyRICrVfKTkXcujBFVNrlrGvBjh5h3fX1Wzntcoc0ukKysHByc/dACnEug/nwsXOzmikw7nO0M7W28mWHKZbvYnLecQjY2ZcXw/3mUtj6QQGV7sfP9vRsC5Dmw9rOSufs691MAd5jkG+aXQ58EKu/fmiZIynl7us4F5Xx2+c5Uh0L4K/eJtKEKsfLTuQJ5jrkzv30whNxadL48PLjZCivLD3quEAGHuKHAyjeukynNTYeqaVLJBmMCldVvds+97W176GpOvfoeqDGQ0/pOOGs+s1uO2Iy/VmZ9boW2MDEmZa/mypu2RNI1o5KgCFwsUP4O2ynYA/cNll+21e5juVh49h3zVcvnz58PVjW5KOQiWPk8dz9imbrZX9lfs9yNbdqK7U62HOjitPSjPbkmF5HYfvHFFynwEc4U1idPnnz99deZ3Xr9F0Qnj36TDWqaDTXbXBP5mruD8nl6zdEX3bdcgew0UUuI6VVbQvUU5gE6XZfD2UjI7hybjDhGcVWhNRlqYVBgL+VcSR7MPitXE1ACV6O+yYEybNrpzR6MxoE7Tj2NM5jjVt6tQOXQT3yuHPVzcbnbMnbnCVfyJwtA8yDi5JYLbVDoe6/pMlooVnMFu1olPxlh58IYUWUepQHv6ccxQ+trBAafiql58rYmcNvcSkDVOim/8WaGKZeTOTi6QZ4jGevbWu4xmtHY+IHANgTyTFXNAFiecstrKabxkwAAIABJREFU77cQ5c7E6ZrId6J9h0nuCPhzfYHKb1Y07exOW+SCcj57GscuoLMf6NwAa55cPDdM258EXr16VdNA6hTXm+hVTvy4SdwcdAWBmoK6ZiW2hZNiBXaHWE4g8y4qv+KeO9zlojEZcs2pV98DVT5cZ8pNzaHLAW7z1x1deZtWa0Ey2ZQUFTbwE4E1BcqTgk4xOfDUoPJlpVPHrpkvY8fKq7UmJ0amxXVBP1UmHNakNyP9g2NjYxE+a33nBr+mRj0r/MLGqZYzu3LQNiyZfpkesy1M7C8kYaGfln62o+Z50/J5ulDCrw+2fEIdeCr7uXRr3pCeFbcD9KodoNP1rCzb48Y1t293cud4jOKqQtvjabhmnPdSzpXkNUuFY/UFlMC+yVxrbvuOwlMqam7z0we15tuX5uKtDMfTOJVQNrsfgXVG/Vxc7qdESWlbQMlvawwup//2tg2kQp9PPo49GOd9rVynkp80cS4UiHb0DIanHwv5uP2f+t3gGZC9bQ28fbSNx1DVOplBG29mmHI5mYPDG7x9+3Zs/HjRx2iGY2MtgS0JpNu35tGiPHp181jnwa/Ok2GdJ9UqY3iHSa6UsdlCAhlaqHl+N6200zOjnek6l5XzedNSU0ucjrhyW7PmycV5Ke4qtB9++GEyvWlf3fyp3Jrxy8mE2GC/Alt7kLdTh+8XVsxvKFBT/SZ66by44ZMZNadezRynGufO5+nO/cp9zSE2sk1NwybfRssX0m4Y4Ry9c1M2GJnKYjy4r5UEZhfoVCOD4ddUa4M7bn9lOWnlGVPrpy6XtsrLR/tbkZXxrGyn9UfFKsOf3CxDa+0qNAfKNycn95plgxxoUiyFIaXlYON/y+VmZb7kfrmmSO9xymW5K8CYS7uE6FVra8y7fIBO13lBNhhauR1yinBNPVmTtE6Tb2t3jscoriq0mqJ4z9vspZwryfdcSreQdiVwuVyovOtfLgK5oa5p2Nw8nssJnEL2NM7SwsLfnUDlcMk1o34uLrsrFSI8i4CSX8N42+epxkag9tgfPqa9QiU/duhmvXOhoRhcqMkjTz8O0llZLzB4Gt72Nfr1kbfloMBgng5uec8PzG+5mWHK5WBxnViZjz53vozX3uHmD160I2OZwPoCeXN/zaO9uQW6+ffTOydy3pZ62WcH7jDJ65crR+wIdEpv59fmzzwBmROt3Qh7+vTpZeW8CXOWhYcPH1aGM9ZdUrn7WZtlhmrb6qx9xzZuv2Grvt08Ftre1+elYimBk6m47Zz8FIP2U8uTsbXB8QRqHqFrn9qLCmRAfc1qcNG0CPyGAnlArbJXIg9n3KqJXnkfPcvkwPZzKpXHvWH2XXPoVGg179q47UM5Nc3apOIYrya9Jjftux2BVEQ1dw01b8nZTqLOiknuKMu3NuV5U2cd68qN07avr+LGXq5XiENl4PX3v4VjDf7UqUIrL/eDQZ21Mu8irLxpysmSZx1muXyfFcPlNq7pUampIi6OYSfTx8LZ43Wz3ULrp+tID830U3fumvpaZc3bycP0qlWeZZvtdD23OO1u+8o7uFkuPe16qfK4K3seoLiq0FYuM3s83C7KuZK8x6J1pDgrgcvlZu76Z2lUXBzDmq7dPOJSM6p1cRy2sKOncbaQC+KwKYEVRv1cXDaV4yKzmoCSX0OdoYEbjgGN9b0fqfd4hUp+MqOdC2UiTz+Wffw6i8Bgd3RGfPY4/DcLyAECUbXWZOKWmxmmXNbk4P/aJiPH5ZniNe9Y/V8h+oPA4QRyXU/f7mSyavqIJwO5eIPOpJo8L5gnxi4O7Q6TfLGVHWcRyAclyg+5no6SZ0Y7z1xWjk/PEslCIIN3BYXt1/mp8nnZsyLT7u6pbzefdYh9bZyZPJNFN+X2hh9CKTfz2trtzG2vt3wAgck5Eqs9t9qpww9gKwm3Enj16lXlxTdN9JsMk1QOhHQ+M3KZZzuQyfP9skNsZ6/3799PpjHtw1s9PJTCNtkAS9FNKrZDKiYE2nVIQSNjooVf9/5TudJuz0+4bUoXvf/tvN6okNLJO6DCvoWf0q/VniaaTFnnE5epus+CzX1T/U1WIb3b+amyTbVEhHOnXDPZdfLSv0Tcrg+zXLsac2kL37AQtqPRWZ5s1HW2r/mz3fGyWq/a3jtda2B3vU25EdIkrVylNJuVF9qBbLNqPUBxVaGVC6FfI7CLcq4kK6u3FVACF/W/4QMt6XaY7GBJ0+iaR1wWpZs3cE/jzOsptAMILD3q5+JygEIiCRcIKPmVaGcNEFSGWblZe0ykvUtlf1F7ly0vL13JT6bduTBJ5OnHSSIbXCkwNrSaajA3R7d6vOfKRN357qrWygKw2WaGKZeVOfj/NsuzLE+ePCnvs+hZ0R5jLkfDrwRuK5C+3clB6JTndZ4G61OkzdFplFw/peEOk9yHtWZNgcoxnvZgTK5QG3nPZd5GWX+5zG3qCrB5bLR5cnHGvpj2p/AWetB2BZx5DzHWBdY+SmXxbu8yy3KuStpas0juPZDJx3nXKSftJ6pTgdRUTetErJ2/6x+xfXTLZwnUfIg+ASZPO+3ks45y8caVbYOai0g5Drnit8vt5PleDm0XvybrJxshN8n06NV82vrXX39dwbldKlY4nEPsWqB9hzWWkMn+kLEd97K+XHmu9nKKMlcq/JrMKgdS+PX6fqRC4JM/dfq1Us9XXugnQ57cIB92m9yms0Eu3+lU76zc75+TzfLlToHK6/VkDLeJX3bbaaIWoq5sOZ+Orlftglyo7JVqX2W20+l6QXr3tUtl+b+fO8e9F9fKDFWh7es8nT222y/nSvLsmS7AswSUwLO4zt04Y8c3uZ/NXf9k7bdmV8C5bkts72mcJVSFuWuBys7Ay0b9XFwuKxtGmi5z285eSn5lXtzwC1SDVd8h++UGU9rPoMsq+X44nTXOhQ7I4J813Y+TTfrBkK9f6enH6w1vHkJhUCxlLyP16wz93NzhSBFQtVbm5mabGaZcVubg/90sPTiT8y2z2c0fq1r//q09n+QMUJuOCKyfgyMRuXZ1Lu2Tj/amcrzJtT/N2bZzTtsXL15cm+D/+q87TPJlaG38y0JYaK/NRmwwvRfcldV8fnbwWEusLNwYdA5X2Y/Q2evcP9tP/P/www+Tu5efBWx2bxeq+lmmze7thXZQ7fW7W86838mnk/PUWt7atXLScj3KVemsg3pp0FlcNRtvpFVZU0HlIf6aFF2zTfuJ6pw1k82qHGsjgJ1Ur1997dRh6Win+q0p28m+VMKztI07JWHyz6dPn05uU9NzXQ6kU9XXHLQc4PW/Ln2O5FN7k62pwK7/JckccTJDE/PtfCpw6Zzql6Wlq4X+Ea2pEWh/72hs+/KMxLG9drS+3PlZQ7RCYidrmE4catpazS65d2jPtGnWDy4sUXukodgONh+XyzjN4NFnXzl5TRk84g1fSDkYn2tWTjaoKrsLzo1DmmeVIU/G8NxDr7N9+ZzayBvE1qGoOUp9Ll92ztbEob3N9nvV2rGdXN57p+tkAve+Qc1N3LnNgL7JBu8c+5HMmgMUVxXaYM5a2RbYRTlXkttZVrPcvp2p2f5g28yefCVw0RKSG/D1RwNT9U2WkzR4VusKqBGejHBNIOVtkuTJ3puDPYDUAVkBuXNEfxYEJrNj6e79pUf9XFwKuX/NT5Ml55rAB/dduigOHnS/K5X8yrxrP8pSucv1m+WV5YNn0AX3jJORGTxQe6+lz6ylK/l2WgaXnQuDLO2VySNPP7ZBlliePBOXOGhNmCtELPd6hdMww4Wph/MgTR6vzUuC8gRjblrXv2+tsVpomxWyYImYF/K0c7g7H9rbZjNjtimXleP97TKxdLOjfawrl1Mf5VO8lY+GHP6xqisx7T4pUHNq7OKCkat+HrOb7PRM5Zg7okmWGTfI9On2eHlieP0A/Cl6d5jkfr7UFM6aQt4P+co1m43YxelKo7m+EXY6yk3aImMJrO/yaJ+wY6FduT7Pyzb1QCIW28npkTWPEedOpt1AurKFUHPi1JTzK61m2T33e5MFIN9OWfPqkMbeBSdIO39nkTl2IDsqwzVf4W4qjYVyLc2VpoClRqqc/9bsslCsBHuNQM0pcE34NfvWv3whMzdSCGvCnHGbmnq4/Cx+TWTaPVM5uZaezreRS3M6NNoJH4TKg/JrXnlzrPaj+YNRyihFTYU8uK+VBJYTqKmIzr1TWy62C4WcWqUQcg1RYfe5fjo3GjWXoSZunV7i8t3N7C203E+126Ipb6vVlrlvuuzSluxY8yrT5NQSC5MneE13wbkRS69FmmeVe5XP0MpA1t+scKaUp3mvH9UtHLFc7bRjqFetrVG5vPdO18pk7nezmkv2uc2Avkb7BmqFO8d+BCrXHKC4qtAq8/qeN9tFOVeSzy2iNT2ll916nBuT2be/SbSVwNnzsf2IS/K0pvkxYxw6T7MMhvzrr7+u+WKamoJdc14PpqV+padxapBrMqve3JYFgZrsKOw+y0+Ljvq5uMySRwLZnYCSX5ll6XhZ/zX6g9Pb0mxbIiaHr+QnM9q5MEmUDTz9WKM0tk1Nq/UmZ2JNxMYSNe/6ydMww2p5vDZfkvv6668f/uffF9X/cm/V/pfOt9xgZngxI855QDH3pHl/eoYmM7a7zZmcNWVjO1nZFIzJPG22vPOhvY02M/6Z6d9gg6bJ+8GFPHww08GXDab+BvWUzOVi8z//8z+Dkp2VGfxbLg6DIdd8DSyRTCEZ3N3KjkC7A7eTuc2fqXk7e232z5rHjJLkFO91ktAeKT95pj963kPfYZLbgE0pLSykXm3vss5yIT7NTzeJ2DXJ75fnJi39hbz/+5pjLbFv/TNzi2ZNmuDtijd/JrGTV/88ZDlpkuqlnRFXtnzakWwH217e0dUhepMPqibJp+yYpL5yg04ZaJOWl9MEuvLQd7V7zSm/nZpq8psJi0a10+w/tVUmo5TiuvKNQCeeY+fLyrHKabXN25M4jBE161eoE5pj1SysX8vVVBTXxKpTaBdtYJxyc1POk/02q92X1Vx5V8id5ozrFIyxXFObNWL3vJDSO1ZC2utTqA6vVK6xt5D8mrZTO9fqe4c61Wkokt7yhX5GkE4/wGo3Tack1HR5tVXby2tW7DOCDwY1eTM7byXQ6Vtoq/aXTwVyMNpbXlm+Fh+p8MyYC+V6uF02FgXstOvyZ9KYI7Yj0F9ev1ftXPlOZdtPQnvNov0D58b8TravKf/7unO8JuMOUFxrMvR00qnQrikqu953F+VcST6rjB1vwKtJfruRMLZ8zUWqOVBnQQnsgJT/LPcYnG60O7f5qz3sVFPjLVGEymJjhbm9ftHLdDt6NV0Tq3V0J2L9LKvvYmqnq2b5wJVnTfK3tk2nlmifDs3yCnFujlWzcG7t4eJyVg6We7eaDDLSdJbqTTZW8k/sTaEtLFz5FNxZ+TvWADi3Zqs86D1U8pMUzoVJotMGkwNGp/uLytCu2azTV184eTs/LXQeldPSicPgn6vdYrSjOhiTzsrVxGrqok7clvgzZTgVQrIjdzqnMaC22E2W93tnpGo9FZiagrq1ZsZ/zVXWLzixl+tlmCVRqRdSQdSclu2Mz8kwy9EHA+n31LQP3V5euVKrnHi9r3kgg1mwwsrkXTsrx5bXvwO/Ju01DwblXJv3aaTBCPdPooWaZXeY5BN4ZRdSzVM1gzl48crNRuziFDU71l+n1myCNNErL4x1iAxWfctd2toN2eaOqCZu5dTl1871cXL7wgaHvDokvZP9Ditc72LbacemSExG7FRKF234FcrDTn8aPLU7K1OnbSR1NReOdeql5tnN8kMAjeQKDaomj/otqyYanYXlrJrItBc61W8nMs2fa96eVFbjK1ys21e9hqKw0FwZ28LLLdcUqmsuDZ3zaOnzpaYmCf6aRbEzTaif9eFd+oRN+J0rbz8aC92mjRXdmoJ3iuTSOJ0YbrA268TwDv+suU1IabkHmXJ9soVe306d369q2mvquyn6dfvp8p0rZjvAzvJcIP3uphUaD+3y3I9AJ6WFP6+5grfjsIXlSYcZW1D9IldAzk8rX0Pnyo7yGbRyOZ8rUUuHU3lJOhWY5dow7fuLpuTXxG3Sp9MQmtx+9g123ek6u8bWAqxpwF9z3em0Ipa+c7yed+/FtabSaC5/KrTrC8xOQ9h+OVeS64tWTuTmpC4sXFOT10dm3i0rW+9LdAYqgWdlZeda3ymHp2ZtPzfTAjnrKBdsPHmzmag2re4Lwr9slz5FR+z0Z33XymXRaO9VA5ULxwqtuH67dLm78gNXnu3M3ctyZXakcl46Re278sFzs7PyrDrExeWs7OtXCB385s/lbmoGI9zpYGmi0VlYon0yGJ/tr1TyT3nUKSGDf+Zqu1p5HnyIa6Fbhjup5CdPRufCJFGzwWD5bJ81C5XVJgJZSLnNUdoHTSNhMmKn7bNlO6gVljd4i3FKdWXEVrto1rcu2lm/9HJKWu56VrjbGiuKlbX0CufdWAwL61WtJ5yaUrq1ZsY8zwDl5KlJfGeb1SqdQtnt/5RTMZVU5ZWmk6L8mb65fphzrSl3/LUjc9Yd8vXRqx/kCO/1hzt2CMm7dlYWltONuCOKXCcmy0k2yGbLJar/OGDO9OUOd4dJDmYfeawMr1wbbDZi15fAykvwNluQSX5l714K0kInbPuK3znEZK01ebVth3Bls+eoV4eUgXYWDNYYubFfrsbI7V+nxyG5lsPVN7r2dTm+vs65OIT6XoBsefFR5t1xshjk4jLvEU+htU+Kdu09GZ/TGZTNlojVYJiVUUrEJivMwfAvXtmufgcrlmblctVLJ/KV1fiVF4vOQQf/rMdplFaIVTuqNcPDl1UUne7RFU6WynZaMqUtsPTyZGlMfJbrHu1feZuS1iwsVLsWYNVmBRw/dQRqbi07txWdEA7zZ3k8YP0TuQ9bk1mnmueseq9z+5Cqvjl056emWsvCLBfTfot65SZWUlrO93aSB5eXu740ubDaQrnF0m7GXxOlmt7FDvVOb1HL1+JrDI+9b+qWTgEY+3Oha1P77rVziMn7jskarB3CLLXouYWhsjE/1/l+bvRsX66HT+fCXu4cr8/NAxRXFdr1xeDwIeyinCvJleVwsm+qadLsrnFbWVDTzqm0OmszJbCeq3ADkjZGE07/Nvyy1kUTYHmhf7jmXGgWFo3AWPTqO1hWG3BJVGvul3OuZbOxdF2/vi/TuS26/hDtEA5cebaTuZflyuxY4Wa2fe/c1BXlhbNi5eJSXyYLF5dOjkx2idQftGbL+kKyZjVeE/MbbqPkB79Tbsf+bLedlsuysRxZaMThfir5ySwbk++Xh4VaQTvqf25Hte+TNTlZlqtm+89gpPLP4eqvTSvfffcb0oNoWbkc2mD5v+1N/WCUJovWGN0K6zM4kqxcOY+iVFlLR2Dlgj2Yg/2VqtaYVJbPTTUzrp1ymZq6vlLuA92kP6hffHPC57xKXZm86UfyrDWpPvrhz7ImMayPSa6XCzUo+2mpP/kT/5SWfgjWNALJtfob3Wy5aP9gE6u5FipTt1C10K+pVqiL7y3JSW99NbVmbbDZiM1ycuUSVsO+cp/dWUmrv/jminNWyOWNQ9c+9OlWs73LZOu8v0t7987N4TU1dmVlcioJu7s6BK1fRXdKde7Qlrg964/GRS/aNVFqx3ChK1e7OO19OdmXTGyjlZc3csc7WcGWK4HLcq1zOrSrjs5PBcPc11x29LP2cntSz3VWNd7O9PpDVG45eWkbK1e5Yi4asXb8c6CxaDTrL3usuX3dT1CnCr996HmXE34T4cmFdU7bJoE15+8SVXHCTM1Z1li/1Vqj0cS5aSo0mMst6GxZzvaakGsux8v1DV4T8yX2bU6N/sJCY6tnpSKt9H7EBtfU13idApArSztKhfoktUd7ywuW+xfxla8dpzhPtpAHhZuVR7p1KmT3Kb315WqsPEweooFtL4yFtvH1hRvGLdQnW9brNHHbhaGzfLe9ahdnX2WNt37z9eIUHWzHw9w5zpIvxyiuKrRZCsOBA9lLOVeSJwvhWT2luZNarU9yMuaTG2yhM1AJnMym0wadu/t2y7lT5HLr3f41yws1/zrDyp2D5s+cDtffZlb6tDc7q2AHtr3v0suV9clCfRH9UpQTcLkkVyb2VHL2VXkuh7ZcyGdlR6dWmTdW/Q7Dfu0xuCbFtT5iLi41uXZWP15O0pSimmCv38ZI08WGSv5g7TG4Mla5X7uYenLHsWbSQq2ye6vkJ/2dC5NEzQb99mHnlPH048kqZ1lHpvDnmrcYZ0VstVHaVLBpORSItvBTNBa9EDRnWRbOqqU3e2ekaq0vt9tpZtROuczJkH8pqbnjSn9E2itpkRcGwustMmSe0HLjkZATfo7SPjdmWf5P3LvxzxmeJCQn5q2MlujkCku/I29SOOkK7BKeTaYksRdMoE+xWTpiTQx3tJCcCssFpTFZkFNy0YyekTHxrCkzaSfNmKJB2KVr4QbtTpKcZI7d3xYqq+TCEnVmg5+FzUasHcnrl2tOq+uPslwIyab62m+u25WUvfZBs5yrbT+N7W0GC3Pw+3tlTVo17e0vfqwtOIOVWDvwweV9XR0iNlmHJC/q+/0HM6Wzsn/EdjGY7AfpsKd5kwDnjWEnwjv988oyPHhirkmRE7CT150/Z+zciVWnPs/R24k9q1iemtwLAbo9aedLefmyUyD1yex5l5j0671OeZ7883RxKSd5ll9r7n/PvbZ2wpzx5O0n+TLt8C7dNm5HNWVsskvnXOR2+P3lThb0y9vs1/p+HDpr1GYdEH/WCEyeOCnba57LNXFebptC4yRn9HLHrQ+5X9V01iRD69vwqRXbuyeNqfA7kSmYXHMz269CrwmtE+dz/0xnTtvhrOUbRvvcZNZs3ykSHYqUrppAxraZvBPpHO70Z3JnLMAtr8+pNJic08rObdGWE3KTuEUv1VEBsP3TXOfgXnrVrs+Rzk16G7NZvv4oQrhYoH99bPKlWTj3pqYT5qJ3jhcnfHDHAxRXFdpgzlrZFthFOVeS21nWWQ5Omnb1TZemMk/Wb/xxiCTtgq7XpGv2DgQlsFPqxv4cu3kfvPR3mgcpmXO1q0/RS65N1m+515t9yGAMp1l/WcFe4QmQJoZZqNFLliVns2V7x2uWB6uyJHzGQ7Sjl2AHj9hUkmML268828ncy/Jl2bH3Ub+kuv7yPVcNuaOeByNNezl/z42nkj92fRlcn87whdoq/ZbYKQJz1TbtgnGflXxbYHDZuTDIMrZy8sYwl9T6ccmxo7TX94+YQzTn49iNz+CJnJU5lxPgvDFsxzbFqR/hscg061e4xbgsYkvc1Le5muXkSH1jrHFbf2GJmrlByMJltXQcNnhnpGo9q3xupJnxRUphJ95ffPFFZ40/6wVyrfrqq6/qt8+Wf/31148//pjz57TX33//fVrImj/+869Zc1awzcYpavmXCvfhw4dZ2a55s+bVq1fNlp2FT58+pfO6WdlE4xSx33//vfnpsoXE5Ntvvz1FrB2rhJYK7vHjx5cFu9m93r592+RyInnyzJosnDL6ypjHMBmdPM1/E1RDesr3U+CF7L7y6GftHorXr1+Xd0n807p68eJFebPyrynDGVDvl9U0JX/++efyvvP+eoAkL1qA0yxuim7km9Kb5cnaYLMRm7cIlUP78OHDkydPCtvkRHj//n1hg5v/lEthrgipDGticmoEP3jwoGbjwW1SGb579679U+5MHj161F5zWk5d8fz58/769poU4FzH27tH++XLl802KdJJ2liEFy3DiUOOvperQ0pytJv2RgPYXsil4fprWa4OOVCnvEUpHfdNK+7Zs2e//PJL+9BnLSe0yLcvwWlTjZWBs0Le4MYp8G3MJgez8vTvyjjXlOHUcsvxpjWSc7yQilnq2H7575f2i4vl6Tp7KpP57yktqXUT4GC63J7k5G2gTkSFBsly1fip8J/q8ESjHaXEsKYy/Pz5c0pvzspc5vpN4sHcr1yZWJ3KVROxNO/nPQ1zP/jx48dyfPqnydj2/UtzTJo6f2yvwvp2vjf13unmLiE3awohFH4Kb/6dcvx0KTkt56CFvS77abKKy6FTisaqi8qDxj8lpMxyfQOvHxm12Vm1WR/QmkGBml7Tfl/rYFAHWNmpXTspuqCPtBPC9X/2b/2aMFO/pRVXX7X2W2Jjd5G5vqQZ3ByovTC2S3ubzvLgzUuGrOpj3gnw+j9rbpPHjrJ+j9xYTOZaX8juHOKyO4U04dKl0GkIJdNzizpWtJrk3LZsNNE4d6FcqLZQmZybopW3v+detaWpD9DpujTRzcPf+J3jmj7HKK4qtDXLzB6PtZdyfs8lud1jljJ26gs6xuMQ7aQ1fVzb7Ay85xJYX7P17/FP+yZPB3u5+90L6b/NwF97dLj+6O0tczeUO8emULV/apaXu9FrF+wcbt5z9ponQJq0Vy4kIbt+AGnRjIhhOsFSYtNXnP+e/jzBnkYfTss1Q06nLQ//3+Wy45QRp7wIY/5sMJMXNVlww1G/e764JO0ZJssF4pRfTY2dNadnIZo1TYaetZAikX8pD6dTsr5geKz3LOfLNr7nkh+xwnBYCm3aJ+3n4k7C9WP3NTmSSi9Pdg0+5HBx60glf6pkzn20487PhZri2t6m//RX+9fT8iwny+AAYk7P2z79uNxZFrprbjHaEWuu3du8qe8XmKxJdueJmibmg9tsYWVK4DV3yu1sSnJO6T1l02rPoNY0y2ehvvOqdZfNjPYM4NPyLEXhbgPpe06uyUMDt+JKE6oQvVzXbxWxPH9TiNhOf2rfFd8KNteejejlIbNcXCcdsk1e2HZBtLNXGliD4eem6yYIe0/yIOYKKyfza4U4DB5iMmIrF7NyDZPit3J8LjhczvT6N+ucWucXHCWVQ6fyCV3ZJwNdg2WgszLh5MZmsObJjUQhquU0b3e/AAAgAElEQVS86xxloT8vqGYLKbrmp8QkjOVkXpz7iVjyerCY9Rseg5uVI1b+Ne29a2S2vO9gsS9rzP7r0ryT5SEIF8dhsPYbvMpMRuMs2H6xb4qZ25O+ZIHrVtV4TdWdC1A/LQutKV9Mm9J11kJN9ZLL9GSY/Uv59e+PX4ixHGxNpk9q9DdIOZksxtkgjaj+vuU1iXC/6dVP42WBlw99+lVt1tcu1GY1pLZJXddX7axJ3XU/UOWzLP2KN6dIRdSv4rKmfI/WiXbyvXMXmUwvXErC0j/oqZxkff0VM5HvX8ISzgUVcidF1//ZB+mcCGN/Zsfrj76pEAbLWDv5NW2VdooGO+ST6TlQO9ix5ULJbB9la8uDRf2Uxpw1W4vtNuOTElJ/w3hxv0q/aTdZrRUyt12ME85lvWorZEfi1o5qZ7m+Vl8hqnd7iC3fOa6cKccoriq0lYvN7g63l3J+tyW5nEGdy+hCfwZ/iYK9UGzLwV6clrstgfVZP9h4LvdjpDHcz680d9MJUH/c9pa5fZtsxqTpvuhdXj9F66wZHAJr41ywPNh7009OSE+32OceInuN5df1yTlw5Xmu8xa2v1V21NT5tx31u9uLS7kPvF/PzLgmpbFwUgz2Is549EJQdzXSdLclP2VvrAykZJ6qrLRS+nXmxR2P7dKe867QqVhus7XD6S/3IzyWzHnXb7+S71t11tzzudChqPkzXHf79OO85059aJNt8vqgZtyy5tyvKVGnbRLa2C3JjHGeJaiLK+pb1dLtVM+ba+X8zbEGeyfa8WmWL77CbnNor0lXZ2HLzYz/6mdnJ/b+rBdIge57Tq5xb9YXPuS92b1dDCZLfjaov/9PkUi9X+6wzq/ZpnAFShYs2iV97CT3z9N11myzNZy0T0aspjzMuE3hbLrs2jRj3M4KKmdxfdGqb0emfkiW9evhhFDTSr7mdmXyWd5+rOoF5tqyBuGsfLxy45q5H8m7lJbKmGezbDzWnZGf+hEuXE0uYy9fwvoR2NGaa06QyzD7e63Amzqkf9zOmhSbs1oaGQAeLGmDZTJFYnDjThzq/0xoY8UsnvXhzLtlqsSxWGV94WI3bzT6oRW4blWN11SAtx18LWRl/U9jVXc7j5IFY1eErM/1or1xlmdpxXXCXOfPmkyvt+1sWVPLJZnJkaiWa938mm0qq6wMmC2XLrVZv2QWarNOkfDnoEDKdl+1syalenDfo67sV7MNSGqMLaQ6La4mSs1Crh01gz2poAarx8kJNql/CjKThx5rJSbaZ7U2l/O/uIJNEpaL1a1CLmd3Sl3umGrKTApbfJpSelpoMr2yXXcrhCuPWzhfZmm5XRm9He1ec51qyljYJ/usTmlPIR8snwmhpiF3TadBZQwXzaPCfWgEFj20wOsFNnvnWJ+EWbY8UnFVoc1SJA4ZyL7K+R2W5H6Dtml7rLZQ0z654OxYLf7tA12ZljssgfU52++6rLldzZ3dYCFPaPV368nWVGWFm6CmDGSz+hRdtmVzrJUXlrvRK1wmOmlMruUcyc1OgS6/Zpt+aWmCau7ZC4HU/DRYrpqjrLNwZYVTk8y9bHOr7KjJgsreoVnKzFhf1h1eXFIVzEJ6QSApjYUTp77Gu+DQ5V1SMRYidsif7rDkJx/HikH76pnlwVZNVqaItresKRipCVPRFTp5rr/yquRP2TpWyU9m032eC5MsYxukPE8WuZwsUa1pBuQo2Swbj50j+akfk0JTduwcL6+fPK/Luy/36+QtxnKHLoRcmbP9jOuvOeX+NaMthXgu8dNkjvTTmDWTp8wSUe2EOWOuDaaxv/I+q9YOe/Nnu5LZWjPDlMsmm2ZYuOyOImVihmNfFESqp/7Z26xxb9ZQzLJwnxeDSbpcnwqvpemX6zCm3ZCGY0637Jj/Znnw5q2z76LP8k4ms73BTpPc8Vztz8m212ox6RxoMmLtTF9hOeWqE8Pmz8EbqhWidPEhzj1HktLUA0lmRrNySc3u+ZeFdBDk3jXn/lj1m5/qI3nZHUsiMHmIseg1ObjCQsQm47nyBolSzrKatCdrsmWok+OnhLQLQH4q5F1Kzlja1+90WFl4xsMVhGtycJZtcsrPmKKxoFLJVJ6wKVppSKdYZpd+yUx9NVY1JfxC5+a8xTKhjaXU7Um/WBa4KktFP8wr14xVX+1sTSG88ij1uxeKbjtKFyxXXg4S1dwU5OzL+ZX8GquaCll5VtzqZWbcsibTz0pFZ+Oc+/Gpj3CQA55dTuZZzpr6MyI7LldsTklTm/Vzc65ToFN47ufPlPa+amdNzS3AkcTKnYcbSWnhgnhqtjX3kolwqo78mQZbfupkbv5MLZcNatKVSnvsYnQKJxe403ETWjZOlZh4poyN9XElPktfCGrS1WyTCPd9+muC0PYPYBPCkRaSNZPX0FD0Oy5SBnISjRWVrG/KW039k+33qBq9fslp1izdWtijWDnO8awpLY1wFlK99AtnUymNte5ylHJM2r+OFfJ2NPrLG7mkFopo3NrJtHxbgW3eOa5scrDiqkJbufzs5XC7K+f3VpLHWg79C/1ya2K+RHleLsKFkK9Py72VwPqs79/BVTY+C6Qp/wk2t3jtToZsn9u6pnU9dsvfKQZpbF+f+zUaneOu9mdabjXRu2ybQh4NJjAZlxuW3BYl+yKf/2a5JqdmzKYDV56XZeJt97pVdtSc9e1OtsHyPOPKQofMuWdZYrXrnodU4zPCnhVUSmPhdCj3zJ91oHM3TlVZiNhRf7q3kp98HCwYaef0s7jQJ5NLaq6Ynb7HhBDPUxspAebXFKrJi+8sV16V/ClbC5V8P387a+7wXOgInPVnuAonSPssS4s0W+Zan9zJXjlKc5pkZX4q9LHnOnvapR+3nFzto1y/3Axa9Y91WnP9IS4LIURjUbphxMbypRzVzq+pJ5PFl7Hcdq/U2520TP55q1q6DTVLrk2mtLNBDhqudjQml3fdwE7yBxO48WaGKZeDuXbhyslau3OSnP50b9bnPuS92d1eDAaLfWdlLhg5ffolYZY1ubRMNvU68Vnhz90leZa8uCCQyXr1gjBn2WUyYiuUos4hxu6ROpvt5c+cI+kiXKjmzF3oBd0HZ7Vrc4jKmmehNJ5VzqO9zYKxXFWZDBpsozcOYyfUWbDtjSvLQxOBHS0UunXaAosur8m7XItlso943mJZaG/Hc9H8KgSeKrFQ+Lc5dHSrarym6t7I4GshTyt/ylV7lj7EC3r0xmJYKMbL/VST6WMRrl+fGuCsNs8F6U39s069rTbr506h8q8vJPe8ZU2zZ51TdTu5UD7RLrjtWihpiefkgH3/lOmsyRl0bv7O0npJY2Obs3qiWr5ANz0nbcmFsngLwabpNVfLsJ/pNQW4Ad+CRn0cUrzbJaS9nFTXh2PLtkAqqzvpVWunernl1P/tktksL3dEIV8msME7x8sScs1exyuuKrRrysNR991jOb+fkjxXe7i52l6wcO5dW+WZckFMrt9lrrTcTwmszM1s1qlJ0uFTv2+2TKujpo/ogjKQ27q58r0mRRfEcJZdVrh7DWOOMkts+4HM/gDSgSvPmnK4tW1ulR015/6mRv3u5+JS7gDvVxEzrklpLJwgs/Q8XxbbXEYLETv2T/dT8pOP/eJRGKdI66imB7sfZs2aGa+8KvkT+PWDd3d1LlxfrYVroaZp7kq29vRjzUm9xDaTtxhLHHQyzGT9NeVnru7uyXgut0HhwjEoc6taui1wZa4Npqty5V1VrW3z03KhtGykmfFFMrIT72fPnnXW+LNS4PXr148eParcuNns8+fPX3/9dfPnmgupnv7666+xI759+zYpGvt10fW5N/v5558XPcT6gT948ODvv/9e/7jtI6ZGTjTaa7a2nHz/8ccfP378OEvE8qxw2lJfffXVLKEtFMhekvzFF18sJFAONjmYuqiwzWYjVojzQj99+vTp22+/7QSes+D9+/edlfv6c95zJLeaubRd3NQJckh///33guG5h3B1KGA2P6UYpMu4LN9sXF5IZ1wqlsePH5c3SyH55Zdfytuc9Wv64jd+PTorOe2N0/qdJWvaYZ67vDJv2s9pruTfH3/8cW5UB7dPscx942QJmbdYFtrbbk/62VTgulU1XtOwT+X5/PnzfnKWWJMOjgvuhc+KyYcPH3IRv6zCyZ1vhqInK//6+NykCVqT6fVJKG+Zii5iqeguAx8MPG2ktKNSJle7J1Wb9TOiUJv1N7amLzB57mdEOQWvv+Ox1xRag5N39CvL5O44l5ILeueuuY6kSLx8+fLinq6tGfazLLfJuV4kgblOxTZW6ZpI+zZ1flPht8+d/mBEP8z9rskFNLeuAbmgmDWp7md6gn348GGzwdhCRtZnbO2MHWX29YXbnD7F7Ec/fICH71VbJweP2um6jt76R9nUneP6yT9wcVWhrV+cNnvEXZfzw5fkW/WUtovrQh1o7Zua9uEWXZ49LYcvgfXZ0bkNuaxzO62Od+/eXXy/347t6SY6sWqvXGH5JgU76VrzXm/eYp++jkR+cjjv3Lw7cOV5LsUWtr9VdtTU+SnPGxz1m/csO/dhm06ZSUNx9ud5jDR1kPOnkaYgHL7kJ42ddkIeaHnx4kW/PLTXXNMn0w6nWZ79yquSP9le1vpt8qW9cA/nQju9Vy6H6/BPP3aqjivF6nefvMW4ScRqGnhjaezctPY3y+U4LcM8nJB/qdz6G0yuyeBjtkkk898Ma2bh9N88DJl/WT4tTIZT3uCsCudWtXQ7CdfkWjuca5bvoWrtnJK7aGYMTLm8JpvtS4DAmgKna17/iKerYH/97H1//UPMsibpygO+6Z7OvwseUTo1JtIxfVlLYpYknBvIHSb5XCLb1wjk0bqcNc2WedIxDd8dnQhNzAcX0jXzn1rh4wWP/oci9xhzDYGkU/U0A6G5r2geKk39s4Wa9qhXh8inDGQmZLucD5aW/spzp3lM3ri2D5F715SBPAJ7+m//z8Ochu1UL7q8lzKcYZtTi+WCeimAKSqpNNJNXFlv1BfLsQKZIzYFVbFctAwLfDmB03mXa0GuwjVHyemQ2TWvXr2q2dg2fYHTxffUBrvg1iz+uS87/aus6/pxsIbARgRqHq2YHM7ZSFrmjUbhlW1pe8Rt3sNdH1omXtbfU6QGS2vt+qce45AHMdN0rKxLT/cvk08wXK+xTgjtUZNjT7lsPC8YDCtkegptJu42gY8t7NS2XTw6SVv53Tqdox/sT71qV2bosTtdr8TZ5u73fOd4+OKqQtvmSbdyrA5QzpXk+jKzl8GC+hRtYUslcMZcyP3+6T1E544TNR2na76ibsaE7yuoO3waR+W5ryJ6jNi6uBwjH6XiXIEDl/wM7DbD8RnaqB8lSZ9MWkf1oyEd84wrZVwmD9Lkvq/zkz+3LHDgc2F29txBePpxdtUjBZhaNDeJTQ3cSVpuJDNxd80R5MQn0yZzw5tyOxarTiTbfybCY/cm7c2WWx47+i5m2Ry4at1jM8OUy+XOUyETIDCDQJqYuVrnmp2rdf7l0bTT2xQSdC7G+W9mDuReK48l5b95j/7SX9eZIUlTQdxhkqdI/F4rkAZiHgZN6zZnSjogar6ZVhv0xrZLUz4VwmDNkJimckiFcKoc4pD6wSP+G8vAGaJzup1LMcg1Iv893QWdHl9OAThNKjtdF1IGLrg0pLswp1IzOS1BNcGeitbpT5PWZsjLowTRlMkUyPw7tViSuFOxzEJThE6f/bmgamoXy1Mt14TZ/lOxPEqZko4JgVNPdE635kLQPt1youUsyyXAYMyE4zk/F+5TEky7Rjpdgi+o6M6Jjm0JrC2QCVQZ3igfdaefmCsnavLX3IemhTy22ZZnTCVPTzeVuZS0+5pODf5cRJZ4pU4ajbnROB03V65cyELXVKGnhmIOfaQWXaeE7HRa4FgJn1x/uk04DUOe7hFOLZZTpueKmcvlKd8Lmd6ZVDB40BSbDLwN/rTllYnzkydPBmMYnLQ9Bn+y8kqBFMtUPnrVzmK8n07Xs1h2sfEd3jneVXFVoe3iNFwikgcr50ryEoVEmPUCSmC9VXnLVE259cu/9DA0g0TtG8DcBp56TU93ggavy57L/Vro5U4e5binfqHcrZ/y64JR5uUiL2QCexFwcdlLTonnvAIHK/kZQMkjiCHK/Mn6+ZZt0lOfzGkoP62jZhTmtE37sptrbv6dusoL/eTtwC1vWeBg58Ki1LFqRipPp0kON3gTkTGgC9ql7cfM2o87NkNUpwXn3aK5fFbg5Xew3vztz7ntzYz6+lcbn9J+82iflQWb3fhgVesemxmmXG727BAxAgQIECBAgAABAgQIECBAgAABAgRuL5Dv5eYrheV43NtcskajMB8sL9r0qeEG6j4X8lzF119/fUp7xm4zGnefDtekuvAdyCbYvHVrzZfaNse9ciFxziM7g4GoPQZZrCRAgAABAgQIECBAgAABAgQIECBAgAABAgQIEDiYQHm+5VkfHF5aJoO/Gd2bfHaiicaW39HcRNICgbLAf5d/9isBAgQIECBAgAABAgQIECBAgAABAgTuWSAv4i0nP68XLW9w4F/zNcix1GX4Z+wn6wkQqBHIaz5rNpv8DG9NIOtvU6giTu9QXz9KjkiAAAECBAgQIECAAAECBAgQIECAAAECBAgQIEBgNYHyfMt8DfWyDw4vFP+vvvrq7du3+Xxx4SGB9qHrJ2e297JMYFMCplxuKjtEhgABAgQIECBAgAABAgQIECBAgACBbQlkJKMcocoRhXIgO/218G29TFX1VcOdZutc0f7777+boL788stm2UKlQGFSYhPCN9988+DBg+bPvSx8+PChXTza0U6NuscUtZNgmQABAgQIECBAgAABAgQIECBAgAABAgQIECBAgEBZ4NOnTy9fvhzb5tdff3306NHYrzdcn4G8vDe2Zhwzn8S8YTwdmsAsAqZczsIoEAIECBAgQIAAAQIECBAgQIAAAQIEDijw+fPnsXlBTWrv+SuXQfj+++8bis5CzUBLZxd/HkmgPV3ZlMsLcvaXX36Z3GunH4QsJG2nKZrMKRsQIECAAAECBAgQIECAAAECBAgQIECAAAECBAgQaASeP3/eLHcW3rx58/jx487KTf2Zz2+2x4LH4pbPeI79ZD2BXQiYcrmLbBJJAgQIECBAgAABAgQIECBAgAABAgRuIJBPNZaPmolkX331VXmbY/9amB/lvZXHzvrJ1P3xxx/NNqZcNhSVC3k7bM2WhS/N1ux+q23G5mOnnGx8/PhWYo5LgAABAgQIECBAgAABAgQIECBAgAABAgQIECBwGIGM8bXHUtvpynjZq1ev2mu2uZyPcI4N+TURLryGtdnGAoEtC5hyueXcETcCBAgQIECAAAECBAgQIECAAAECBG4pMPlqxqdPn94yfhs4dmacjiFkwmo+E7qBOIrCbQTaM5ZNuTw3DyZHKBNgYcLzuYdbc/vMJh37enDhq7lrxtCxCBAgQIAAAQIECBAgQIAAAQIECBAgQIAAAQIECCwk8NdffxVeXvzDDz8sdNzZg823Lsujex8/fpz9oAIksKaAKZdrajsWAQIECBAgQIAAAQIECBAgQIAAAQJ7EmjPGRuM93fffTe4/q5Wvn79eiy9hbGisV2sP4xAe8byt99+e5h0rZCQjLPWvPO1PIS5QjwvO0ShWtjpRzsvc7AXAQIECBAgQIAAAQIECBAgQIAAAQIECBAgQIDAHQoUhte/+eabx48f78ikkJZTKj58+LCj5IgqgY6AKZcdEH8SIECAAAECBAgQIECAAAECBAgQIEDg/wm054wNouxrwGMwCdevfPToUcZ+BsMpzK0a3N7Kwwhk0mD7S4YpJHtPWlK0WhJqTpx8XTbfmF0tSnMdKIxjr7Pd6Uc755IRDgECBAgQIECAAAECBAgQIECAAAECBAgQIECAwD0IFIYCnz9/vi+BBw8elN8SO/mS632lV2zvTcCUy3vLceklQIAAAQIECBAgQIAAAQIECBAgQKBKoDNnrL9Ppjz1V97nmrG3V2bSnfdW3meRaE+rG5uRu32Zn3/++dmzZxkp/OKLLx4+fJj/Zu7o+/fvl475mzdvJg8xdtJN7njbDQpDyOXh2NtG29EJECBAgAABAgQIECBAgAABAgQIECBAgAABAgQIXC9QHj3f4xMI5Wmiky+5vp5UCASWEzDlcjlbIRMgQIAAAQIECBAgQIAAAQIECBAgsGOByd5/32RrcjfT0v71r381f7YX3r171/7T8p0I/PTTT01Kv/3222Z5LwufPn3KNyQzQPjLL7+0P9eZ97C+fPkykzCzwUJpyTzP9hEHj5LR1p1+OHRsymWq0z1+tHMwd6wkQIAAAQIECBAgQIAAAQIECBAgQIAAAQIECBAgMCjQfnFtZ4MMuO9xvCyjlmOPCiSBf/zxRyeZ/iSwIwFTLneUWaJKgAABAgQIECBAgAABAgQIECBAgMB6AoXRjkQiwwaPHz9eLzabP9LYd/nC+Pnz581HXwRnFmifPrt7G2u+Y5lpooXxv0yJ/O677/Ih3JnV/hNczecrx063JeIzY5iZTTqm6hOXMzoLigABAgQIECBAgAABAgQIECBAgAABAgQIECBAYJsCecHrWMS+/PLLsZ82vr7wBt7JV81uPGmid+cCplzeeQGQfAIECBAgQIAAAQIECBAgQIAAAQIEhgXac8b6W+Tzd/2V97zmxYsXY4NAPnR5bwUjX4BsD57ta3JypgXmO5aTWZYELjHvsTApsYlSZifu8QW3if+YmE9cNplrgQABAgQIECBAgAABAgQIECBAgAABAgQIECBA4MACf/7551jqHj58OPbTxtcXvnJZSO/GEyV6BCJgyqViQIAAAQIECBAgQIAAAQIECBAgQIDAAQUyc+nZs2eZmPTFF1/kv5n09fbt27PSWXjBZMLJHKGzQruHjcfmU/3444/3kHxpbAR++umnZjlfg2yWt7+QD1fWz6b+5ZdfZk/R5CcuM2B5blU2eyQvCzATcccq1bGq47ID2YsAAQIECBAgQIAAAQIECBAgQIAAAQIECBAgQIDANgXaL67txHDsBcedzTb4534ni24QU5Q2JWDK5aayQ2QIECBAgAABAgQIECBAgAABAgQIELhWIJMtHzx4kHlTmRD1xx9/JLj8N5+szFymrM+0n5oDfPjwobBZRjsePXpU2OA+f8oc12+++WYw7TudJDaYFisnBdqTbPc1OXlyxmM77afqpb3myuWcJpNhtqezXnm4lXcfm1eZj3amZl45Mg5HgAABAgQIECBAgAABAgQIECBAgAABAgQIECBAYFMCh/wgpNmYmypjInOugCmX54rZngABAgQIECBAgAABAgQIECBAgACB7Qq8evUqky3H3g2Z9d9+++3nz58nEzD2NbbTjvuaRTaZ2Bk3aM+1awc7NtuqvY3lYwhkznNzAuaTjJmIu6N0jRXgFZKQD2xOTvhMzZMP9q4QmdkPkVp37KOgk6mePTICJECAAAECBAgQIECAAAECBAgQIECAAAECBAgQIHATgcKnLCffzXqTCNcctBDzjBfXhGAbAtsUMOVym/kiVgQIECBAgAABAgQIECBAgAABAgQInC2Q+Zbv3r2b3O3ly5eT2+SrmIVtcqDCr/f8Uz7++d133/UFMgfv/fv3/fXWHE+gPWtxX5OTy9+27efUvAOEk1Y53H5PorGa2Scu++XKGgIECBAgQIAAAQIECBAgQIAAAQIECBAgQIAAgaMKfPPNN2NJK78VemyvLaz/7bffxqIx+PDA2MbWE9iagCmXW8sR8SFAgAABAgQIECBAgAABAgQIECBA4BKBfFtvbFZPJ7hMp5z80GVhymXmCHUC9Gdb4Icffmj/2Sz7ll1DceCFnFntc2dyGuGmKMY+wzgWycI7aMd2GVuf2Z6TR2/DjoWzzfUpFe2JuE0kM4n07du3zZ8WCBAgQIAAAQIECBAgQIAAAQIECBAgQIAAAQIECBxboDwFMc887C75nz59yvuXx6JdTu/YXtYT2IiAKZcbyQjRIECAAAECBAgQIECAAAECBAgQIEDgKoGzJneV3xBZHsk460BXJWmfO3/11VeDRBloMb1qn1l6RqzbE2szfpbCcMbOt970jz/+OCsKz58/P2v7sY3/+uuvyaAykzmfkB0LYePr26WiHdXBeZjtDSwTIECAAAECBAgQIECAAAECBAgQIECAAAECBAgQOJLA48ePC8nZ4/BZOc7l9BYo/ERgCwKmXG4hF8SBAAECBAgQIECAAAECBAgQIECAAIGrBN6/f194dWI/6D///LO/slnz008/NcudhadPn+5rFlkn/uv8+ebNm3y/rn+srO+vtOYwAnmDaftTjYMzb7ec2HK10I/5XAnMfMty9ZUDvXjxoh+BXazplIomzpmR++zZs+ZPCwQIECBAgAABAgQIECBAgAABAgQIECBAgAABAgTuQaAwyPjx48cMru0IIe+WLUy5LKR0R2kU1XsWMOXynnNf2gkQIECAAAECBAgQIECAAAECBAgcRKDQjz+YwocPHw6uP61sTxvrbGbSYAdk8M8HDx4M5ogPXQ5yHWZl+2OG33zzze4m1JXnPXayKZ+dTDnvrLzgz0wXz9BpYcdMTcw2hQ02/lO7VLSjGsD2n5YJECBAgAABAgQIECBAgAABAgQIECBAgAABAgQI3IPA999/X0jmvqYplmNbTmkBwU8ENiJgyuVGMkI0CBAgQIAAAQIECBAgQIAAAQIECBC4XOD3338/a+fMBxvb/sOHD2M/+cTlmEx/fabbhau/PvOv8qrL/npr9i6QE6c9dXCPk5MHP806mC8p27N8djIvqX358uXgIU4rU1MVaqTCjhv5qVMqmlilePhccKNhgQABAgQIECBAgAABAgQIECBAgAABAgQIECBA4H4EMkxWmIuYJx/evn27C42ffz6Zx7IAACAASURBVP658DLrzMY0ILiLfBTJgsAX//zzT+FnPxEgQIAAAQIECBAgQIAAAQIECBAgQGDjAp8/f/7666/PimShXzQzqQa/0Jjw//zzz1m+a3dWVPe7caZWfvnll/0vB2a6WkZf9psuMR8UyIDZH3/8cfopH2bc40TBzBMuDAo2qZ4rdam4vv322/4J0hwop89vv/226zqnXSqadGUeaeaaNn9aIECAAAECBAgQIECAAAECBAgQIECAAAECBAgQIHBvAhkELAwU/vrrr48fP96ySfkhjbzr1ouYt5x94lYp4CuXlVA2I0CAAAECBAgQIECAAAECBAgQIEBgowLNRK/K+OV9imNbpt9/bL5lPsu267lPY0lebn24BjEzq82Eq+XYbxLyq1ev2qfhDz/8cJNoXHnQTHGcDCFJm2U2aaqaJ0+eFIZRMy9x7/Mt8/7ddqlobAerheZXCwQIECBAgAABAgQIECBAgAABAgQIECBAgAABAgQOL/Dx48dCGjOSuOUh9Yx15t2yhfiXU1fY0U8ENiVgyuWmskNkCBAgQIAAAQIECBAgQIAAAQIECBBYXOD7778fO8bYXKDMxcqksrG9rB8TyGcD80nA/q/Pnz/vr7RmpwIZ7Xv37l0T+UxpzrcNmz93tDBYVhP/nP75KZOu853bfAX3+hSdxiAHpyOeAj99B3LXc7zzXtvXr1/3rVL9Pnr0qL/eGgIECBAgQIAAAQIECBAgQIAAAQIECBAgQIAAAQL3I5Ahs59++qmQ3sxp/Pnnnwsb3OqnjA5n/LTwbtm8xNaA4K1yx3HnFfjin3/+mTdEoREgQIAAAQIECBAgQIAAAQIECBAgQGBNgczt+frrryuPmHlThcmTmeM0ODaQz80ZFagU7myW2WWDIy7ljOgE4s/NCnTy91//+ldmEu53rmC7Bki5Td0yu3zCzFtpC/MtM71zlg9pzh7zswJ8/Phx/+W1p6mkZ4VjYwIECBAgQIAAAQIECBAgQIAAAQIECBAgQIAAAQJHFXj//v3Lly8Lqcv7TN++fVvYYOWfJiPsMYCVc8ThFhXwlctFeQVOgAABAgQIECBAgAABAgQIECBAgMDiAvWf1Mv39wrzLTM8MDjfMqMC5ltenIuZwzb4es58AW+J+WwXx9OOlwnkg6XtsyZ5vd/5lhFIFdE4ZFbk7OOXmUuZ+eGF+ZYZND3AfMu8cLc/3zLTcQerggbcAgECBAgQIECAAAECBAgQIECAAAECBAgQIECAAIG7Enjx4kV5BO3du3d51Wleg7sFlsS2PEE037csPI+xhSSIA4GzBHzl8iwuGxMgQIAAAQIECBAgQIAAAQIECBAgsEWBzLoszGI6xThjFc+ePSvEvv2Bu2Yzn2VrKK5ZyMhKRoM6IbDtgOzuz062bu0dqxd4dj7amRBm/MJth6sfvck6qr/LBtf0DU+R/PXXXzMevMEIixIBAgQIECBAgAABAgQIECBAgAABAgQIECBAgACBGwp8+vTpu+++a7/oth+Z2349Mm9czSuVC49knN6+ajSwn3HW7FrAVy53nX0iT4AAAQIECBAgQIAAAQIECBAgQIDA/xVof5uuLZKe/QxO5GWKf/75Z3m+Zd7I2B/D+PLLL/vfamuHb7lSIF8LzATLzsa///777F8R7BzCn8sJ5Kuw7Wm0OVkOkJuZd/3jjz+20b799tuMcbbXXLCcEPKl3DZXJ5CcHf/zP/9TrqM6u2z2z86HT0/xzHRcI6ybzTIRI0CAAAECBAgQIECAAAECBAgQIECAAAECBAgQuKFARhIzmzEPNhTikBmPGcrMEG1hmyV++vDhQ95/nRHAwnzLjHXmV6OBS/gL87YCvnJ5W39HJ0CAAAECBAgQIECAAAECBAgQIEBgBoF8V+3hw4ftgDIBLJ+ny6hDe+XYcl7KmEGCzq+ZrpkQMn7QWe/PywTGvn0341cEL4uYvS4Q6JwyBztZMvXxl19+abNc/NbYz58/Z/izE1o75CxfHHgnnC38mVHely9fdmLie7YdEH8SIECAAAECBAgQIECAAAECBAgQIECAAAECBAgQ6AtkEDYvm+6/Krq9ZR6EyDb5V/ksRHvfs5YTmYxj5jXK5b3y/uu83rq8jV8J7FTAlMudZpxoEyBAgAABAgQIECBAgAABAgQIECDwvwT6U30yz+enn36anDOZ9zI+efLkf4X1nz9MBeybXLlmkDpjQpmWdmXIdl9TIN9szLcf20c83smSl7B2vnCbgpoxxfoPUaa057OWnUDaaFl++vRpwpysozp7bfbPnMhff/11J3qZjpuX2i494ts5qD8JECBAgAABAgQIECBAgAABAgQIECBAgAABAgQI7FEgLzLOG11//PHHycjnq5iZeFk/fDkZ4GmDzLTMUxblV8qetsxYZ+JpHLAS1mZ7FDDlco+5Js4ECBAgQIAAAQIECBAgQIAAAQIECAwI9GdJZaPvv/8+YxJjHf1v377Nr52wMkcoE6UePXrUWe/P6wUGwTMYk5Gb6wMXwgoC/a+V/vrrrzn1Vjj0yofof+vyFIEU18w4zYzuTMLMx3VPdUtY/vzzz8wtzHteU3tkDmr57bPZPZMtD+aWuaMR6GTT8abjdhLoTwIECBAgQIAAAQIECBAgQIAAAQIECBAgQIAAAQLzCtRPvMxxM/cyg4+nEcwLXvaaY2VE7zTKWX6fbJPGg71YtkmXBQIdAVMuOyD+JECAAAECBAgQIECAAAECBAgQIEBgxwKDsy6TnnT6Z6QhwwyZJZU/Mzkq72XMOxf7E4Qy3zIjChcMRexYbd2ov3jxov9Wzkw/e/Xq1boRcbRLBDI59vnz582eR51veUpg/9u5TcIvXjjkZMtoDM5QzRtwZ3+x7sXydiRAgAABAgQIECBAgAABAgQIECBAgAABAgQIECCwI4FMhswwesbWyy97bacoTzucHorIQt4e2/5vnpFIOO3/5mGJyTfJdgLPdzXzz9MUbRbLBxYw5fLAmStpBAgQIECAAAECBAgQIECAAAECBO5RYHBGXyVEpmVmjtDYJzErA7HZpMDg7KxjT96bNNnLBp8/f/76668T24zP3cPHYDOQmVHDzNC+PoP+M/7470N+Pnfw67XmUV9fZoRAgAABAgQIECBAgAABAgQIECBAgAABAgQIECBA4MOHDxmvzJMM9XMvZ0TLuHCeo8hreb1rdUZVQe1CwJTLXWSTSBIgQIAAAQIECBAgQIAAAQIECBAgcIZAhhxevnzZ/4JlIYiME+T1kAYJCkTz/pSJZ7///ns7zGSB74u2QTa7/OnTp+RU5jZvNoazRywTTVM/5N+5o5j3MACZ+vbJkycd88wvzTdCOyv9SYAAAQIECBAgQIAAAQIECBAgQIAAAQIECBAgQIDAxQIZqM3Ey0y/POtZiMsO9+WXXz59+jQzLQ/5StnLTOx1bwKmXN5bjksvAQIECBAgQIAAAQIECBAgQIAAgXsR+Pnnn/OZtc68vn7iM1Rw+vqcj1v2cZZbk48Hfvvtt52hoORF5vLJiOXYhXylQEYx823P/EtBHZt++c0336Qkp3jnba+HH4DMZNSktEORhGce5pXUdidAgAABAgQIECBAgAABAgQIECBAgAABAgQIECBAYFAgg3R5ECJDlqf/dkbrBneZXJmXyWbgL2Odp4FOo/aTYjY4vIApl4fPYgkkQIAAAQIECBAgQIAAAQIECBAgcNcCGWzI/KjTSEMm+J0GGzJacJoTlfcyPn78+K6Bbpf4wVmXGcLJrLbbRcqRCZwhkDL8559/plZJlfLw4cN7G3dM8lORdkZwzbc8owDZlAABAgQIECBAgAABAgQIECBAgAABAgQIECBAgMAcAhlkzwzMPBFxeigi/804ZgJuj+WdxjQ7/z09OHH4N8nOYSyMuxMw5fLuslyCCRAgQIAAAQIECBAgQIAAAQIECBAgsBGBwVmXpmxtJHdEg0BBwMlbwPETAQIECBAgQIAAAQIECBAgQIAAAQIECBAgQIAAAQIECOxa4L93HXuRJ0CAAAECBAgQIECAAAECBAgQIECAAIH9CuSrgHnXZl6c2U5Cvkr67Nmz9hrLBAhsTSBTo/Ny3HasTJZua1gmQIAAAQIECBAgQIAAAQIECBAgQIAAAQIECBAgQIAAgf0KmHK537wTcwIECBAgQIAAAQIECBAgQIAAAQIECOxeYHDW5S+//PLixYvdp00CCBxU4PHjx7///ns7cU+fPv3w4UN7jWUCBAgQIECAAAECBAgQIECAAAECBAgQIECAAAECBAgQILBTAVMud5pxok2AAAECBAgQIECAAAECBAgQIECAAIGDCJxmXX7zzTft9Pz444+vXr1qr7FMgMAWBPIR2nyKth2Tf//73z///HN7jWUCBAgQIECAAAECBAgQIECAAAECBAgQIECAAAECBAgQILBfAVMu95t3Yk6AAAECBAgQIECAAAECBAgQIECAAIGDCGTW5adPnzJxq52ed+/evX//vr3GMgECtxXI52fzEdp2HH744QfnaRvEMgECBAgQIECAAAECBAgQIECAAAECBAgQIECAAAECBAjsXeCLf/75Z+9pEH8CBAgQIECAAAECBAgQIECAAAECBAgQOIbA27dvX79+3U7Lb7/99ujRo/YaywQI3EQgn7J8/vx5+9C//vrr48eP22ssEyBAgAABAgQIECBAgAABAgQIECBAgAABAgQIECBAgACBvQv4yuXec1D8CRAgQIAAAQIECBAgQIAAAQIECBAgcByBV69eZY7ll19+2STpjz/+aJYtECBwQ4Gcm83Rv/nmmz///NN8ywbEAgECBAgQIECAAAECBAgQIECAAAECBAgQIECAAAECBAgcRsBXLg+TlRJCgAABAgQIECBAgAABAgQIECBAgACB4whk7uWPP/6YuZefPn06TqqkhMCeBT5//vzkyZOk4Pvvv3/x4sWekyLuBAgQIECAAAECBAgQIECAAAECBAgQIECAAAECBAgQIEBgVMCUy1EaPxAgQIAAAQIECBAgQIAAAQIECBAgQIAAAQIECBAgQIAAAQIECBAgQIAAAQIECBAgQIAAAQIECBAgQIAAAQL3I/Df95NUKSVAgAABAgQIECBAgAABAgQIECBAgAABAgQIECBAgAABAgQIECBAgAABAgQIECBAgAABAgQIECBAgAABAgQIjAmYcjkmYz0BAgQIECBAgAABAgQIECBAgAABAgQIECBAgAABAgQIECBAgAABAgQIECBAgAABAgQIECBAgAABAgQIECBwRwKmXN5RZksqAQIECBAgQIAAAQIECBAgQIAAAQIECBAgQIAAAQIECBAgQIAAAQIECBAgQIAAAQIECBAgQIAAAQIECBAgMCZgyuWYjPUECBAgQIAAAQIECBAgQIAAAQIECBAgQIAAAQIECBAgQIAAAQIECBAgQIAAAQIECBAgQIAAAQIECBAgQIDAHQmYcnlHmS2pBAgQIECAAAECBAgQIECAAAECBAgQIECAAAECBAgQIECAAAECBAgQIECAAAECBAgQIECAAAECBAgQIECAwJiAKZdjMtYTIECAAAECBAgQIECAAAECBAgQIECAAAECBAgQIECAAAECBAgQIECAAAECBAgQIECAAAECBAgQIECAAAECdyRgyuUdZbakEiBAgAABAgQIECBAgAABAgQIECBAgAABAgQIECBAgAABAgQIECBAgAABAgQIECBAgAABAgQIECBAgAABAmMCplyOyVhPgAABAgQIECBAgAABAgQIECBAgAABAgQIECBAgAABAgQIECBAgAABAgQIECBAgAABAgQIECBAgAABAgQI3JGAKZd3lNmSSoAAAQIECBAgQIAAAQIECBAgQIAAAQIECBAgQIAAAQIECBAgQIAAAQIECBAgQIAAAQIECBAgQIAAAQIECIwJmHI5JmM9AQIECBAgQIAAAQIECBAgQIAAAQIECBAgQIAAAQIECBAgQIAAAQIECBAgQIAAAQIECBAgQIAAAQIECBAgcEcCplzeUWZLKgECBAgQIECAAAECBAgQIECAAAECBAgQIECAAAECBAgQIECAAAECBAgQIECAAAECBAgQIECAAAECBAgQIDAmYMrlmIz1BAgQIECAAAECBAgQIECAAAECBAgQIECAAAECBAgQIECAAAECBAgQIECAAAECBAgQIECAAAECBAgQIECAwB0JmHJ5R5ktqQQIECBAgAABAgQIECBAgAABAgQIECBAgAABAgQIECBAgAABAgQIECBAgAABAgQIECBAgAABAgQIECBAgMCYgCmXYzLWEyBAgAABAgQIECBAgAABAgQIECBAgAABAgQIECBAgAABAgQIECBAgAABAgQIECBAgAABAgQIECBAgAABAnckYMrlHWW2pBIgQIAAAQIECBAgQIAAAQIECBAgQIAAAQIECBAgQIAAAQIECBAgQIAAAQIECBAgQIAAAQIECBAgQIAAAQJjAqZcjslYT4AAAQIECBAgQIAAAQIECBAgQIAAAQIECBAgQIAAAQIECBAgQIAAAQIECBAgQIAAAQIECBAgQIAAAQIECNyRgCmXd5TZkkqAAAECBAgQIECAAAECBAgQIECAAAECBAgQIECAAAECBAgQIECAAAECBAgQIECAAAECBAgQIECAAAECBAiMCZhyOSZjPQECBAgQIECAAAECBAgQIECAAAECBAgQIECAAAECBAgQIECAAAECBAgQIECAAAECBAgQIECAAAECBAgQIHBHAqZc3lFmSyoBAgQIECBAgAABAgQIECBAgAABAgQIECBAgAABAgQIECBAgAABAgQIECBAgAABAgQIECBAgAABAgQIECAwJmDK5ZiM9QQIECBAgAABAgQIECBAgAABAgQIECBAgAABAgQIECBAgAABAgQIECBAgAABAgQIECBAgAABAgQIECBAgMAdCZhyeUeZLakECBAgQIAAAQIECBAgQIAAAQIECBAgQIAAAQIECBAgQIAAAQIECBAgQIAAAQIECBAgQIAAAQIECBAgQIDAmIApl2My1hMgQIAAAQIECBAgQIAAAQIECBAgQIAAAQIECBAgQIAAAQIECBAgQIAAAQIECBAgQIAAAQIECBAgQIAAAQJ3JGDK5R1ltqQSIECAAAECBAgQIECAAAECBAgQIECAAAECBAgQIECAAAECBAgQIECAAAECBAgQIECAAAECBAgQIECAAAECYwKmXI7JWE+AAAECBAgQIECAAAECBAgQIECAAAECBAgQIECAAAECBAgQIECAAAECBAgQIECAAAECBAgQIECAAAECBAjckYApl3eU2ZJKgAABAgQIECBAgAABAgQIECBAgAABAgQIECBAgAABAgQIECBAgAABAgQIECBAgAABAgQIECBAgAABAgQIjAmYcjkmYz0BAgQIECBAgAABAgQIECBAgAABAgQIECBAgAABAgQIECBAgAABAgQIECBAgAABAgQIECBAgAABAgQIECBwRwKmXN5RZksqAQIECBAgQIAAAQIECBAgQIAAAQIECBAgQIAAAQIECBAgQIAAAQIECBAgQIAAAQIECBAgQIAAAQIECBAgMCZgyuWYjPUECBAgQIAAAQIECBAgQIAAAQIECBAgQIAAAQIECBAgQIAAAQIECBAgQIAAAQIECBAgQIAAAQIECBAgQIDAHQmYcnlHmS2pBAgQIECAAAECBAgQIECAAAECBAgQIECAAAECBAgQIECAAAECBAgQIECAAAECBAgQIECAAAECBAgQIECAwJiAKZdjMtYTIECAAAECBAgQIECAAAECBAgQIECAAAECBAgQIECAAAECBAgQIECAAAECBAgQIECAAAECBAgQIECAAAECdyRgyuUdZbakEiBAgAABAgQIECBAgAABAgQIECBAgAABAgQIECBAgAABAgQIECBAgAABAgQIECBAgAABAgQIECBAgAABAmMCplyOyVhPgAABAgQIECBAgAABAgQIECBAgAABAgQIECBAgAABAgQIECBAgAABAgQIECBAgAABAgQIECBAgAABAgQI3JGAKZd3lNmSSoAAAQIECBAgQIAAAQIECBAgQIAAAQIECBAgQIAAAQIECBAgQIAAAQIECBAgQIAAAQIECBAgQIAAAQIECIwJmHI5JmM9AQIECBAgQIAAAQIECBAgQIAAAQIECBAgQIAAAQIECBAgQIAAAQIECBAgQIAAAQIECBAgQIAAAQIECBAgcEcCplzeUWZLKgECBAgQIECAAAECBAgQIECAAAECBAgQIECAAAECBAgQIECAAAECBAgQIECAAAECBAgQIECAAAECBAgQIDAmYMrlmIz1BAgQIECAAAECBAgQIECAAAECBAgQuFzgxYsXX3311YMHDx4/fvz58+fLA7InAQIECBAgQIAAAQIECBAgQIAAAQIECBAgQIAAAQIECBAgQIAAAQJrCXzxzz//rHUsxyFAgAABAgQIECBAgAABAgQIECBAgMBdCGSa5cePH9tJ/fPPPzP9sr3GMgECBAgQIECAAAECBAgQIECAAAECBAgQIECAAAECBAgQIECAAAECWxPwlcut5Yj4ECBAgAABAgQIECBAgAABAgQIECCwb4FPnz515lsmPa9fv953qsSeAAECBAgQIECAAAECBAgQIECAAAECBAgQIECAAAECBAgQIECAwB0ImHJ5B5ksiQQIECBAgAABAgQIECBAgAABAgQIrCjw448/9o/222+/9VdaQ4AAAQIECBAgQIAAAQIECBAgQIAAAQIECBAgQIAAAQIECBAgQIDApgRMudxUdogMAQIECBAgQIAAAQIECBAgQIAAAQK7F/jpp5/6aXj48GF/pTUECBAgQIAAAQIECBAgQIAAAQIECBAgQIAAAQIECBAgQIAAAQIECGxKwJTLTWWHyBAgQIAAAQIECBAgQIAAAQIECBAgsG+BDx8+/P333/00PH36tL/SGgIECBAgQIAAAQIECBAgQIAAAQIECBAgQIAAAQIECBAgQIAAAQIENiVgyuWmskNkCBAgQIAAAQIECBAgQIAAAQIECBDYt8CPP/44mIDnz58PrreSAAECBAgQIECAAAECBAgQIECAAAECBAgQIECAAAECBAgQIECAAIHtCHzxzz//bCc2YkKAAAECBAgQIECAAAECBAgQIECAAIH9Cvz1118PHz7sx/+7777L1y/7660hQIAAAQIECBAgQIAAAQIECBAgQIAAAQIECBAgQIAAAQIECBAgQGBTAv9nU7ERGQIECBAgQIAAAQIECBAgQIAAAQIECOxX4KeffhqM/L///e/B9VYSIECAAAECBAgQIECAAIHrBT5//vzLL7/88Z9/f/75Z/7/999/J9gvv/zyX//6V/6bNwHl31dffXX9sYRAgAABAgQIECBAgAABAgQIECBAgACBwwv4yuXhs1gCCRAgQIAAAQIECBAgQIAAAQIECBBYSeDRo0e///57/2D//PNPf6U1BAgQIECAwPUC+cR0JpaYQHK9pBAIECBAYI8CP//888ePH/P2n9MEy8kkZO5lXgmUfw8ePJjc2AYECBAgQIAAAQIECBAgQIAAAQIECBC4WwFTLu826yWcAAECBAgQIECAAAECBAjMLHB61jkPeOU9+nnoOQun/z59+vTx48czH0xwBAgQ2J5AqsGHDx/245VqME/B9tdbswWBwYtXLmSvX7/OBNotxFAcCBAgcLcCTRXdfKrrdH/Rud2ITz7elY3vFkrCCRAgQOAOBXLh+/HHH9+8eVM507JPlH1fvXrVX28NAQIECBAgQIAAAQIECBAgQIAAAQIECETg/1AgQIAAAQIECBAgQIAAAQIECJQFmmedOw83d/4cC+Sbb74Z+8l6AgQIHEkgD7wOJiffDxlcb+WiAoMXr1y5mjcCnObtjMVBro3JWE+AAIFZBFJLp07Ov1NtPDaXcpZjCYQAAQIECBxJINfQzJZ89+7dlYnKW2bybcz886XoKyXtToAAAQIECBAgQIAAAQIECBAgQIDAIQVMuTxktkoUAQIECBAgQIAAAQIECBC4SuDZs2d5+rmZlHJVWHYmQIDA3QgMTrnMd7d86XedIhDnZsbOOkd0FAIECBC4WODjx4/Pnz+/eHc7EiBAgACB+xR4+/ZtpkoW0p470Lw+5ttvv/3yP/+yZe6Sfv/9999+++2XX35Jd19736z/+uuv89OjR4/a6y0TIECAAAECBAgQIECAAAECBAgQIECAgCmXygABAgQIECBAgAABAgQIECDQFcgD0Jlv2V3rbwIECBAYF/j06VPn6dXTtj6WOG428y+5eM0couAIECBAgAABAgQIECCwDYHPnz/nbQWZJDkWnW+++SazMfMatc4GDx48yHcssz6/fvfdd/0QMj/TrMsOmj8JECBAgAABAgQIECBAgAABAgQIECBgyqUyQIAAAQIECBAgQIAAAQIECBBYViBPxZ2+GppPDeQbA3nQbdnjCZ0AgVsI/PTTT4OH9QmvQRYrCRAgQIAAAQIECBAgQKBS4MOHD0+ePCls/P333+cDmIUN3r9///Lly7ENMhUzPVeZnDm2wQHW6507QCZKAgECBAgQIECAAAECBAgQIECAAIE1BUy5XFPbsQgQIECAAAECBAgQIECAAIE7Evjrr7/evHnz448/dj4ZmlmX+erdq1ev7shCUgncgUBO9n4qc74/evSov94aAgQIECBAgAABAgQIECBQI1CeLZnXe338+LF845k+qHfv3hWOlZ6rfAMzBypss9Of9M7tNONEmwABAgQIECBAgAABAgQIECBAgMDNBf775jEQAQIECBAgQIAAAQIECBAgQIDA8QTy/YFMtcoDbZ35lklpvhuQ59jy6YBPnz4dL+FSROA+BXLK90/2UGR+9X2CSDUBAgQIECBAgAABAgQIXC+Qb1cWvk6Z8H/77bfyfMtMpCzPtzxFaXg4UAAAIABJREFUMm8Ryncgr4/wpkLQO7ep7BAZAgQIECBAgAABAgQIECBAgAABAvsS8JXLfeWX2BIgQIAAAQIECBAgQIAAAQI7ECh/f+CUgMzO+vbbb3/66adnz57tIEmiSIBAUWDwE5fZw5TLIpsfCRAgQOB+Bb755pvvv//+lP40jP/888/Tf/N2ksG3GNyvlJQTIECAwB0LpH8pL+0qAGS+5VdffVXYID+VQ2jvmxvbzPBsr9n1st65XWefyBMgQIAAAQIECBAgQIAAAQIECBC4ucAX//zzz80jIQIECBAgQIAAAQIECBAgQIDANgX++uuvRCwPQJ8efc6DXL///vvHjx/Piu0PP/zw4sWLs3bZ9cZ5g/6TJ0/qkzD5OYL6oGxJgMCtBL744ov+oTOZxMds+ywrrOlfvHLlyvXrrEP/+uuvjx8/PmsXGxMgQIDALAKpxlNvv3nzpr7q/te//nWq/GeJgEAIECBAgMAWBCb7l2pe4/Xzzz8/f/68MjlffvnlYT50OanXMdE71wHxJwECBAgQIECAAAECBAgQIECAAAECplwqAwQIECBAgAABAgQIECBAgMB5AnmaOQ9Av3v3rnK3e5ty+eDBg7O+zGNSVmVBshmBzQqMPcN6b7XfZjPoFLFzL16mXG48Q0WPAIF7EKifLGHK5T2UB2kkQIDAXQnk/iUTIAv9S0+fPs2t6KRJXoKWb1dObtZscJiXtuuda/LUAgECBAgQIECAAAECBAgQIECAAAEClwn892W72YsAAQIECBAgQIAAAQIECBC4W4E8tPT27du8Sv9uBQoJj0zhebjBHfP1njxNPviTlQQI7EJg7AHW+m+J7CKZe4/k6eKVebB7T4j4EyBA4H4E8rVhNx33k91SSoAAAQJtgdxOlvuXxu5D24Fk+Y8//uisKf95jK9G650r57JfCRAgQIAAAQIECBAgQIAAAQIECBCoETDlskbJNgQIECBAgAABAgQIECBAgEBX4NmzZ3mhfnft3f9d+cRbx+mXX37prPEnAQJ7EcgDqR8/fuzHNjVk5vj111tzW4F84+W77767bRwcnQABAgTqBXLTkS9Y1m9vSwIECBAgcACB9+/fD95mNkl78+aN+81Go7+gd65vYg0BAgQIECBAgAABAgQIECBAgAABAucKmHJ5rpjtCRAgQIAAAQIECBAgQIAAgf8n8Pr1axZtgcy8OvfrAafdyw/StQ9hmQCBrQmMPcr573//e2tRFZ+TgKxREggQILAvAfX2vvJLbAkQIEDgeoFyh1teRvDq1avKo3z55ZeVW542O8BMTr1zZ+W4jQkQIECAAAECBAgQIECAAAECBAgQGBMw5XJM5v9j72zPvbaVvX32vnYBCSWEVBAoIVABUAJQwSIlsKgAKAGogKQEoIKQEkI6yPM78bV19EiyPLYlWZbv9QH8l2Vp5tZo9G4TDgEIQAACEIAABCAAAQhAAAIQgMACgXv37i3EuNjtbectBWnzgxcDjLoQ6JHAu3fvYrG0BfbBgwdxOCE9EOArlz2UAjJAAAIQsBNYe1bEnjIxIQABCEAAAh0SuL29/euvvzKCrXoZwarhz6rIGQmPvbV5km3zg8fqS+4QgAAEIAABCEAAAhCAAAQgAAEIQAACEIBAJQL/KZ6u/zo9Tciytag4YRKEAAQgAAEIQAACEIAABBoTGHKYM6RSjQ2D7CYC2gDNhiRnDH/++ae75gICELgCga9fv3758iXW9MmTJ3EgIZ0QGOCzLZ2QPEqMIfuxQyp1lIWQ73gE7t+/P55SaAQBCEAAAhCYI/Dy5cu5W1P4qiOXjx8/1iuB8mc4XXaPHj1y1+e9YHbuvGWH5BCAAAQgAIE9BJhe20OPZyEAAQhAAAIQgAAEIACBJIHyRy5fvXrlctK8LUcuHQ0uIAABCEAAAhCAAAQgAIGTEhhymDOkUic1sLOLzZFLvwTv3Lnj/7Rfa/ebPTIxIQCBfgi8ffs2KcyqLbDJFAisSoDGqyre2okP2Y8dUqnalkD61yFAV/k6ZY2mEIAABCDw/v37/PFIvff87t27q0D98s/f4iMaJT179mwxWv8RmJ3rv4yQEAIQgAAEIFCDANNrNaiSJgQgAAEIQAACEIAABC5O4N9l9f/27VvZBEkNAhCAAAQgAAEIQAACEIDAsQSGHOYMqdSxdkLuEJgI3Lt3bxsKbWvb9iBPQQACxxJIHrlUjd7sDY5V5zq5c3rnvGU9ZD92SKXOa2NIDgEIQAACEIAABA4ksPiJyw0fotQXnxaf0hDp48ePBypeMOvN43Fm5wqWAklBAAIQgAAEGhNgeq0xcLKDAAQgAAEIQAACEIDARQgUPnL5559/XgQcakIAAhCAAAQgAAEIQAACFyEw5DBnSKUuYpAdqsmplaBQ9LWBIMTy88mTJ5ZoxIEABLoi8OuvvyY/P7K4mbUrLRAGAuciMGQ/dkilzmVXSNs5gc3fqupcL8SDAAQgAAEIBAR0VODLly9BYPBz27yTPp55c3MTJOV+/vTTT58+fVr78Uz3eIcX2ygxO9dhUSISBCAAAQhAwEiA6TUjKKJBAAIQgAAEIAABCEAAAqsIFD5ymdxjtEogIkMAAhCAAAQgAAEIQAACEOiKwJDDnCGV6spsEObKBDI72DJYOKCVgcMtCHRL4MOHD0nZnj59mgwnEAIQ2E9gyH7skErtL2tSgAAEIAABCEAAAlcj8O7du0WVNx+MvL29/f333zVtpQOW+pyj3qGmC41e9XHLz58/b052UeBDIjA7dwh2MoUABCAAAQgcSIDptQPhkzUEIAABCEAAAhCAAAQGJvCfsrrxtpiyPEkNAhCAAAQgAAEIQAACEDicwJDDnCGVOtxUEAACE4EHDx7oVfq//fabHYj2tw22s82uOzEhcGoCb9++jeXXplVqdIyFEAiUIjBkP3ZIpUqVOOlAAAIQgAAEIACB6xBYnE3a9vFGB1BjVR28dD8HvmB2buDCRTUIQAACEIBAkgDTa0ksBEIAAhCAAAQgAAEIQAACOwnwlcudAHkcAhCAAAQgAAEIQAACEBicwJAvxRxSqcENEfVORUAfJdC3Aowi63TWmzdvjJGJBgEI9EPg/fv3SWH4xGUSC4EQKEVgyH7skEqVKnHSgQAEIAABCEAAAtchsHjkUpNI16GxU1Nm53YC5HEIQAACEIDAuQgwvXau8kJaCEAAAhCAAAQgAAEInIVA4SOXnz59OovmyAkBCEAAAhCAAAQgAAEIQMBCYMhhzpBKWUqTOBBoQ+D7779XLbOcutRWucXtdG1kJhcIQGAtgeQnLpXIkydP1iZFfAhAwE5gyH7skErZy5SYEIAABCAAAQhAAAITgcWjAvfv34eVkQCzc0ZQRIMABCAAAQiMQYDptTHKES0gAAEIQAACEIAABCDQG4HCRy7/+OOP3jREHghAAAIQgAAEIAABCEAAAnsIDDnMGVKpPaXMsxAoTuDu3buqaI8ePcqkfHNz8/nzZ+0Ay8ThFgQg0CeBb9++Jc9L//zzz1TqPosMqYYhMGQ/dkilhjE5FIEABCAAAQhAAAJtCGiOaDGjH374YTEOERwBZuccCi4gAAEIQAACwxNgem34IkZBCEAAAhCAAAQgAAEIHELgP2VzZehSliepQQACEIAABCAAAQhAAAKHExhymDOkUoebCgJAICCgY1fv37//+vWrPoWno1mqd/pYgT59qe1x+gje06dPOZcVEOMnBE5E4N27d0lpVbWT4QRCAAKlCAzZjx1SqVIlTjoQgAAEIAABCEDgIgQsfUJNK12ERik1mZ0rRZJ0IAABCEAAAp0TsHSlOlcB8SAAAQhAAAIQgAAEIACBDgkUPnL55cuXDpVEJAhAAAIQgAAEIAABCEAAApsJDDnMGVKpzUXMgxCoSkAv1L+9va2aBYlDAALtCegodTLTx48fJ8MJhAAEShEYsh87pFKlSpx0IAABCEAAAhCAwEUI/Pnnn4ua3rlzZzEOEWICzM7FTAiBAAQgAAEIDEaA6bXBChR1IAABCEAAAhCAAAQg0AmBfxeU49u3bwVTIykIQAACEIAABCAAAQhAAAKHExhymDOkUoebCgJAAAIQgMB1COjrtckNHHzi8jo2gKZHERiyHzukUkdZCPlCAAIQgAAEIACB8xL466+/FoXXNxsX4xABAhCAAAQgAAEIXI0A02tXK3H0hQAEIAABCEAAAhCAQDMCJY9cfvr0qZncZAQBCEAAAhCAAAQgAAEIQKABgSGHOUMq1cAYyAICEIAABCAwEZj7xOWjR49ABAEIVCUwZD92SKWqmgGJQwACEIAABCAAgSEJWL5yOaTiKAUBCEAAAhCAAAR2EmB6bSdAHocABCAAAQhAAAIQgAAE5giUPHL522+/zWVDOAQgAAEIQAACEIAABCAAgTMSGHKYM6RSZ7QuZIYABCAAgZMS+PDhQyz5d9999+DBgzicEAhAoCCBIfuxQypVsNBJCgIQgAAEIAABCFyEgOUrlxdBgZoQgAAEIAABCEBgFQGm11bhIjIEIAABCEAAAhCAAAQgYCfAkUs7K2JCAAIQgAAEIAABCEAAApcjMOQKzZBKXc40URgCEIAABA4i8Pnz5z/++CPO/OnTp3EgIRCAQFkCQ/Zjh1SqbLmTGgQgAAEIQAACEIAABCAAAQhAAAIQgAAE5ggwvTZHhnAIQAACEIAABCAAAQhAYCeBYkcuv3379uXLl53S8DgEIAABCEAAAhCAAAQgAIF+CAw5zBlSqX5sBkkgAAEIQGB4Am/fvk3qyJHLJBYCIVCQwJD92CGVKljoJAUBCEAAAhCAAAQgAAEIQAACEIAABCAAgQwBptcycLgFAQhAAAIQgAAEIAABCOwkUOzIJa+K2VkSPA4BCEAAAhCAAAQgAAEI9EZgyGHOkEr1ZjnIAwEIQAACAxN49+5drN0PP/xw9+7dOJwQCECgIIEh+7FDKlWw0EkKAhCAAAQgAAEIQAACEIAABCAAAQhAAAIZAkyvZeBwCwIQgAAEIAABCEAAAhDYSYAjlzsB8jgEIAABCEAAAhCAAAQgMCyBIVdohlRqWBNEMQhAAAIQ6IzAr7/++tdff8VC8YnLmAkhEChOYMh+7JBKFS96EoQABCAAAQhAAAIQgAAEIAABCEAAAhCAQJIA02tJLARCAAIQgAAEIAABCEAAAkUIFDtymXy/exERSQQCEIAABCAAAQhAAAIQgMAhBIYc5gyp1CHmQaYQgAAEIHBBAm/fvk1qzZHLJBYCIVCWwJD92CGVKlvupAYBCEAAAhCAAAQgAAEIQAACEIAABCAAgTkCTK/NkSEcAhCAAAQgAAEIQAACENhPoMyRy7n3u++XjxQgAAEIQAACEIAABCAAAQgcQmDIYc6QSh1iHmQKAQhAAAIXJPDt27cPHz7Eiv/888/ff/99HE4IBCBQkMCQ/dghlSpY6CQFAQhAAAIQgAAEIAABCEAAAhCAAAQgAIEMAabXMnC4BQEIQAACEIAABCAAAQjsJ1DmyOXc+933y0cKEIAABCAAAQhAAAIQgAAEDiEw5DBnSKUOMQ8yhQAEIACBCxKYe1s2n7i8oDGgcnsCQ/Zjh1SqvW2QIwQgAAEIQAACEIAABCAAAQhAAAIQgMA1CTC9ds1yR2sIQAACEIAABCAAAQg0I1DgyOXc+92b6UBGEIAABCAAAQhAAAIQgAAEyhIYcpgzpFJly53UIAABCEAAAhkCc7s3Hj9+nHmKWxCAwH4CQ/Zjh1Rqf1mTAgQgAAEIQAACEIAABCAAAQhAAAIQgAAELASYXrNQIg4EIAABCEAAAhCAAAQgsIdAgSOXL1++3CMBz0IAAhCAAAQgAAEIQAACEOiNwJDDnCGV6s1ykAcCEIAABEYloN0bX758ibV79OhRHEgIBCBQlsCQ/dghlSpb7qQGAQhAAAIQgAAEIAABCEAAAhCAAAQgAIE5AkyvzZEhHAIQgAAEIAABCEAAAhAoRWDvkUttNnr16lUpaUgHAhCAAAQgAAEIQAACEIDA4QSGHOYMqdThpoIAEIAABCBwHQJzn7h8+vTpdSCgKQQOITBkP3ZIpQ4xDzKFAAQgAAEIQAACEIAABCAAAQhAAAIQuCABptcuWOioDAEIQAACEIAABCAAgfYE9h65/OWXX9oLTY4QgAAEIAABCEAAAhCAAATqERhymDOkUvVsgJQhAAEIQAACAYHkkcvvvvvuwYMHQUx+QgACZQkM2Y8dUqmy5U5qEIAABCAAAQhAAAIQgAAEIAABCEAAAhCYI8D02hwZwiEAAQhAAAIQgAAEIACBggR2Hbn8+vVrcrNRQflICgIQgAAEIAABCEAAAhCAQEsCQw5zhlSqpVWQFwQgAAEIXJzA58+f//jjjxjCkydP4kBCIACBggSG7McOqVTBQicpCEAAAhCAAAQgAAEIQAACEIAABCAAAQhkCDC9loHDLQhAAAIQgAAEIAABCECgIIFdRy7ZVFSwJEgKAhCAAAQgAAEIQAACEOiBwJDDnCGV6sFakAECEIAABC5C4N27d0lNnz59mgwnEAIQKEVgyH7skEqVKnHSgQAEIAABCEAAAhCAAAQgAAEIQAACEIBAngDTa3k+3IUABCAAAQhAAAIQgAAEShHYfuTyxYsXX758KSUH6UAAAhCAAAQgAAEIQAACEDicwJDDnCGVOtxUEAACEIAABC5F4O3bt7G+P/zww7179+JwQiAAgVIEhuzHDqlUqRInHQhAAAIQgAAEIAABCEAAAhCAAAQgAAEI5AkwvZbnw10IQAACEIAABCAAAQhAoCCBjUcuf/3111evXhWUg6QgAAEIQAACEIAABCAAAQgcS2DIYc6QSh1rJ+QOAQhAAAJXI6DG9K+//oq15hOXMRNCIFCQwJD92CGVKljoJAUBCEAAAhCAAAQgAAEIQAACEIAABCAAgQwBptcycLgFAQhAAAIQgAAEIAABCBQnsOXIpcYtDx8+LC4KCUIAAhCAAAQgAAEIQAACEDiKwJDDnCGVOspCyBcCEIAABC5LIPmJS9F49OjRZZmgOARqExiyHzukUrUtgfQhAAEIQAACEIAABCAAAQhAAAIQgAAEIDARYHoNS4AABCAAAQhAAAIQgAAEGhP4z9r8GLesJUZ8CEAAAscS+Pr162///P3xxx/6Lof+lTw//POn7aFPnjz5/vvvj5WQ3CEAAQhAAAKHExhymDOkUoebCgJAAAIQgMAFCXz48CHW+qeffrp7924cTggEILCfwJD92CGV2l/WpAABCEAAAhA4IwHW3c5YasgMAQhAAAIQgAAEIHB2Akyvnb0EkR8CEIAABCAAAQhAAAJnJLDuyOWbN2+eP39+Rj2vJrNWer58+fLp0yedrdKfDln9+eef+lccvvvuO/17586d6cCV9ofp4v79+5y5upqRoO/wBOQH9CEObQyVE4iV/cc3/KGTmPLqr1+/fvbsWRynTQj+qg3ns+fy7ds3NWpq2mS6uvDbNammpk3tmv6dWrSpaWP389kLHfk7JKA1jKmH6eqg38N01XCqiT///POJupdDDnOGVKrDelFEpM+fP7uxWzB8m9KfWrppBKd/1dI9ePDAmPXt7e3Lly8VWf8e2OUzSku0HgiMapCj6pW0mYGb7KS+tQPfv3+fzOLp06fJcAIh0J7AYEPmIfuxQyq1zdRppLZx46lhCIw6GT5qZ3tUvYapUO0VOcu6W3sytXOk/1CbMOlDAAIQgAAEIHApAicdmTK9dikrRVkIQAACEIAABCAAAQj0Q+Bff//9t0Ua7dvQRqLkO90zj+sRjXYyEbhVloA2gekA1bt376bTlasS17Zd7YzX9+7u3bu36kEiQwAC2wjIr04nVaY99AXPpWgfwC+//CJvYBesvbsezF9pRtIdQNJJialk9a87NSHCOvBgLxE/pkxFpelOYriMFMc/ajgdw5AnH+moodbR1feQ+iLpM7FcC44aNQHRX8H6Zcl6Q5wDTUjSujM8uhCuZiYk21anZTpJ6yrORM+3bb0YYhKs/3LcUPT9PzK5683VUBalmvj48eNuNR1ymDOkUt2a0GbB9rRxU6YawamDkf9iuWqfP4o3Dv83KBVklEzh2Nd8JEU6JFA11LV6fndRgXphylHj8cEM0pXsqHo5Bf2L4ZtsX9nG1zrlnhxfqwp31UGVe5mGokknMw0ktx2/V8qWMenUb1fz1GxAsdMS5HI1GMkn8vHjR/trDvJJ1bi7x8v1OWQesh87pFJr7ZlGai2xk8aXtU8TmP5Uj3SZlqvcVI/aCzUW+ndV11eJ601PeTLKQtHycY66O9hk+IRxTzM0pdDVqNbZxqh6OQXHvpATmLrEk88p2F0/dt1tcflAa4IvXrxYVbjSaOrky2lP0PS45uGFTi760aNHh3eDr9l/0OvSNDuUL8p683v5fEe6K1+RHDgfOzt3LsIX8UuuWZGflHm4NXp5y7Vet2z5ToL5Ik2evL33XrSEenskhFQF4f5Y4N5jY5SjaxQmjG70KgObJjxPseHEYgPnHZnK78mf+CueFn31CPuWLaCIAwEIQAACEIAABCAAAQjkCSwfudSgRRO7mqnPJ5S8y9AliaV4oBZFVEb6K5KypgxUcPoruBBVRDASgcCpCaieasfJdGRlmv5OqjNtN9mw6WRKTZOhctdrp5mmZ7XzssHawOn81eL88rRnKFmafqCc6tq5PGX96tWryWb8pBavpxVx5djzGae8FtrXokZtmyUnU9YKk4AcskXgpCakZQP9VfoYmspXhq3ylTNMltdcoLookqr9euGcPGOHy3T/6V2+NXq5RRoHVsM52YYc5gyp1FwJnjS8bF9ogqD6pY5cfL4lPkmijReVRnkcuVRZqAIGm2/cOr0Lz9tt+4M9oxrkqHol7ecKTXZS8WaBqtrJAx7yvdqh0kaMvHtRb83er151+l0K6g0p6rqv7RBqTDq9/qbzMWncUMYF2t4zxzLEISMNmZ12Q/Zjh1TKFZnlgkbKQmmAONM8j9oLHdpZq47aU+N7muZaZD9HNUCK5occfl22X9rJ4l1ZpaYy6mFUO6peh9eCqgKo1M6+7iavFU8dTMdmXLiFoX2BTzkqsiZ+LZ38m5sbrTlWmkqa0+vi/QeOXM4ZhjFcFu5m4YKq5MLzSfU5BszLXPbuRfxSbCrOQibLmf6dY1tvUkg+UP7ZyaC2IP45J5XCV037ZNLRLV8S1yQFlPIpTHcb75H4Z32bBe7/KxnK8f9Y/PfqmhsVyg52Go9M5bHVd2Xf8n9NmP8hAAEIQAACEIAABCAAgQMI5I5c7t+9oVGW/kqppcmRBseBSknbJh1tftKoUjNcNbIru47i3lg87VTT4rdk1vV0Ecif3M0WxMn/1MzdhhUgGZhOgEgkJ5i7iLMLhNT0YhBnmv1UoLvQI6pWQTR+jk1AJS6j2vbtWZGxbzpRZH1EcW6aaTqkpBewTeatyNrLon0wAfzff/893qwfxNn880T+atJRE9A//vjjZn2DB1ctJ4iVJg3jAgrStPxUvnLm9YrVIsOqODqYqoOmldo12b/qSLO+xAAmJGIyIf2VMqFSfqBxUa6y4QEia9FFhb5ho6RFdw0NtKfn8M33Qw5zhlTKYlQniqMyUjOUr1zyb6om0xjEH4lMAwq1j5nHgy2qyWMkGrNsGCVZILc8cqnl1ambJFzToMxdbNZu2mQjzlJ22tFi9FTymepXT49YQOXjtNzUNapBjqpX0nKu0GQnFW8cODfQ1jDf6Ch2CizPNnmnnelMj1v23k1bcDbPYwRy/jOeeOpmBYO7x/5MtpWBSC09c5B18udIQ2an4JD92CGVckVmuaCRslA6e5yC7YX682ovNFzK9OfVY586/xluSkfRMhFa3io1CZaUueziXTKLZOCone1R9UoW4hiBKrIx1t0KdvWNRy61OKL1l7VmYBlErE0zGX/g/oMGj8ZhnWb/9Jfk4wK15uuuN1zIWvocoG3QZXpElnPS2bnNKtd7cFS/pC6ijESVq9Qsbqkjl1MnZJr8N3qJfOkX8dgscMeQS/XtNWBptleBchyjHGMt1oaUst5kvrVHpnKS2jelnn8yd0vg/+5aZt+yhRRxIAABCEAAAhCAAAQgAIE8gb//+6fXQGqCVcMhTQ8VHG/kc191V4L9V1j+/1s7fvQdvEWAiqMyVWSdpNIEov50obLWximtYWtCJ5+CImhWrgjuxbzykqy9KzU3iC0mazNaFV8QNkjFI2ckoLomj1rK7JWOUlOacyh0K7nAJrep6h8/Nec9KrnZ0/mriZjcyKoKno8s9xIXRBwiVjWaYOWesZ9YjENC1NwsVhnBkZWqOrh2TaJKNRWWQpSCNF0EqFxKNW15UCOZkPoSeWUX74r5YtHkK1F8d/KNi1kTwU5AtUlVLEbtQlSIqmUqTfUkXTX062CyMXKPuwulo8ftgu2MOeQwZ0ildhZ0z4+rRcjUjmnIpmplbKyVmqrhXIJTp3Gus6dnK4HKe4+p+pdqf8u2sM41BRdGUPJmwYN7frbxjaMa5Kh6JU1x1CY7qezhgUmPqo5oM8EWR0mr3E7eFaseWfz5qhynyMLYxsWtKpdk4Qba9SO2ym7RGNTN7n/IPGQ/dkilVtUmPzKNlE9j1GsNXopP8kzuNzODKtMKXHT8s2UDnSlctR2WJkZxOlm8y+jibo3a2R5VL1dwg13IDwy27rbYu4sd3VyIyOSLW65pj+tWJzOf/s67w/cf5grukPB+xjg7zcY9Lo0KkhyPjwNluRjVL6nFL2gkSqqUV5T3LitYftrHYgOKUxZXpofvy7OznZrDeOUFbsrRNzBVjT0doaSByWEudsB8Gdpfq1qda2TK9Fp7IyFHCEAAAhCAAAQgAAEIQMBI4H9cPM01JEeJ/QSWmrdyKp/0YnHVQUU2je0Vc1FHDVkFNl/KGoRbksrnVXB+Ni/tdFfzR3l5knd+IvWTAAAgAElEQVQ132dJfHMcQUjmS+BgBOq50+ScnWpxXL9kzHPVVvOJGRsuWxYn9VcThMbT0GI154JUvnLUKjiVtaLpTxLqX0loPD+vElci3S4TLi6iSHhVK6lvtE+RUWXJz5s3ADKYCYmnvQj8khKHudl8pamSlRlPtj09JdvWTxn8Yv9kcmVKXFn4OXK9jUBmZVdlYT8MptyNSzg6MDY5tG0C25+q1y5n2tNVt0TYrs4Uc0il1kI4S/y5rtfUuu3xYKpBqrlKx25ve7LLA7c4baHIJ2K8Ky3sKm+OaRRGHm9zFvGDDXproxrkqHol7XDgJjup77GBcw7HuF2siPCr/HzsWIKQOVesNmXRk0sS9b3VhVNMEdC/ul4lnh7fNqYoQjJOZG6c4kNr4JljwYIQybA4vD3RkHnIfuyQSgV2aPxJI2UEdd5oakfyHmlyoWod1EwosjyYGtNp7K9/9TfN+agdmUtHz2oKIkakZ33/nLzWs/GDLUMkpKU9VU1RzEXBxGoxNbVllqQW88pHGLWzPape+dI87916ra2qZIxFFTDu6Mp3zdW4OXOanFWc/hQSZ5F0bpbApBYu3yQ95T75aik7zRdJu7k3fEkGRXYJlr24Qv/BUojN4vQwxilrQtKoIL3x+KyiPapfmpve2Ww5pVxixgFuk03t0aoST0Yui2txDk2tj+Ik9fWbKkXTnwTWv5LQvkdC4w61dElN84HKZW7iSGmqbe18gZtynMr37OWYt9K5u6omi2NJ1S+5oKlazaUzhTcbmSa7rEnncFRgKeefB85dCEAAAhCAAAQgAAEIQKBDAhy57LBQciJp1iY/0am7G+bRMrMMbqSaXOfOyfr/38uL7XIpdSGN/v/8Tb/m5vJKSSUIJjmIdFoCizVUtiQzkKUppqzUnxfWEo6mtDLLmZMd6nF/sSdeRtLMb97+56aGp/S3zTgnS2yRhnTp019N6ghjqbqvdPLLCcIuGkF2k6n4xZ3kPAWK9txGJT9Z2Vgmkfa3VAXyjldKbTASp4iw5A1es6KWeWSX4KqLIU1obXGoCHwLnK6nhSiLt1HpWObWVVksqa0qvqtFTrY++yvgol9S2Rm93J4SsVhRbKgtQzas0Ayp1J5S7vbZuUXNsi2y3R7yvcQ9GOc09avS2kZkTp6yLawvoX89l3sQHvfG/UTWXtd2iXPFdHaDHFWvwNimn2M32UmVjw2cc7AtO5/xUHGtb/HjJ11xZvA+DUsVIdOCqNOuCEnj9LN216qz9UZhqwwmP1qcBK7tmfMCC9R4Q+a5auUs5PALmWi+XOK7QyoVq7kYkvQDw4wrF9UfPoL8oWWMr+qQaTICSoqpjmiypYtrolzion9QUkEWLX9m2tNJcomXbIjzQorSYoOlrPOJ7Lk7amd7VL32lHW3zy5WLlUxv9c6dTX1r6qPfJf8TLKF8l2KHvd7fbr27+pa1TDv3PL1dG74oHyDjDb/zIzr4/6kpE36jUVQmVw2208y0/H6D5tLtsaDvrVvLriuHozr7B5u4/FZVVij+iX58D1WET8bd1ZXcXaR5VfjxPeEbOhtOmHcRVlcneyRWEtGDWVcEGqeNN6Za9YdQF2oH2KZKFCNs6Tmp2y/phzFaoBytJe4i7nYeZbhra0RSlwWle/xqsoke5hOsMULS62JK2bLkFLOfxEFESAAAQhAAAIQgAAEIACB3ghw5LK3EsnJEy+KBEPH/HRVLul/7i0OXzeMul2mBednA62TPzXad1nbLxYJJ/OyBwqCXRhinouApk3nFumdhcytYgaaynoXK+NU2eM1JMt6p5MnebFzFszpslibevZXkxbNpqGTU72yAQfTfrFohCp0i5HYc9wTUwacbxr2NDq+YEonk5FuVVpAxYRiPyDaG5yMSC7u6pNt11uU8s1pvGu1X/ECiUqqVAVcbNFUdjtbhMVCsciQbBObBW5YoRlSqcWiPF2EuHLJqBQot1ZcF/lAi6uskfWki6UTUsqxlG1h52q6sYziDvlcgpbwSn2SSZdRDXJUvWILvEKTHWt9eEhyHCF/21KwpAwWl5KME7viOQeurc9ru+7yz3OpBcJsGxcUx550IIGoVT1zXiNlnS/9uDTzCc7dVTqZjHSrLIQh+7FDKjVnMMlwGqkklmECLfPe8hV7nJJanHg4oxB/qkdiBC46/ikxjsIeT4IF4u2c+lj0M3v4Z6Al20oF1hhathzVjqpXpihPesvif1Sall6rjHaxHk31VD2foP5allSCR4KfcxJm+mBBCos/54QM+ucZdx3EnMuxYPW/VP9hjuch4WW79z24l7ja7gE7Hp9VZTSqX5Lv2mMV8bPymavAzkWW944T3xNSpE9YFlemG6z2MVZW7fUcrky4pRWbayvjZOO+varGXGseP+5CRDIe5sQq+6Me9+z+C8pxjHJcawmx1oHJZaqkJa/FHvUeL7SYeKBL+5+lnL8FNXEgAAEIQAACEIAABCAAga4IcOSyq+KYFSa56hCMHjdM8cT5JWe1/Iy2zXApIy16aTpJU1H68xOsdK35o1i7xZDaA3jpvigDEc5IQNOgi4a9dmpJNpxc+HdVJpiflQDGRSCXQvLCPtc8V1ID+KtJNSmiPab6U0Hob/JgSWiWwLm5SxlG8Ljm6ZT1HN7F8MVZVGVnNJXFvPZEyK8hCfseCLFgU2kGqP2f+y1/LtMhTcjS5YgXt/ZAVgkGTs8vvulabrCs2cRlOl5IcrVPbqQsycXupUpQNaUe3todvNga14ZsWKEZUql6NnBIyrLq2BI2lLVdeNVc9VjiTP2QbaMkiwyx2/fzna7X9ofn8pUWceLFQ+ZyD8KngcDiWMAoXr1O2qgGOapegZnp50Wa7FjxY0NUwZOVd/PM2DZ11DeTqU9/+0emviueaziU157NXnp2sT2awM4Nk7eB2vCURc56njkv8MBD5iH7sUMqlTdR/y6NlE9jvGu5wcW+bqmWMen6nB9Ws5Vsl/1Aidq+CObaU18wy0zaouSLsyulCsJJoi6Br8V0PcCodlS9XMENczENt2Mj9EP8zq1FcbVZ+R5gMAUtr+K8UD59X6r4em5iXBVKBimRpr9Ffxun7EKSWQRzNcpFLiupiNR0SeUvSvXhr9Z/yFNtfNdo1UlT6TNwchd7apBfBOPxWVVqo/ol+Ry/lPdfl+oRJTvAe8Rb2zImzUONhZon10KNtEfC0i0PWk8VR7KRTaKLAwUz6F3E5Sv3NddAxwnaQyjHAPVJy3FViauzF2gd/LRUgcUc641MLz69tkieCBCAAAQgAAEIQAACEIDAgQT+78jlWiGCgVnyZ6lp97WyDRZfM4D5OWLd3bMXKsC1ODzeMxMR5KWf0k45ylTyOiYNLAjU9IHmEIViz4SUnlUiRYSRUkpK8/LSUcnqL1afkAEILFYZmZNsYJum8ZRuYPbTz1VZ5M1750T82P5qKkTVZdVrecLF+XG/sJINomj7cVQ0RZz5omDK6FiPlDfs4tuDXO3Lz9KWWh5z2c1dDGBCstu8W9M6nG/b+rnf5JSjn2byWhnNYSc8SSB2FztbgWQuCpRzSxaZH5jZ9DOXbKVwX6q566RXryRPkWTnFPHDT6dUETKVEhFMn+103cZHxfXalyTvvffQyDfukwylPIzaFBEO2hpfzc3XoidfpJT1t5mGxBPnaZCbL45YzkqbukY1yFH1StpebEulKlSQ3bma7ED44j+TNqaaW8+XrlLBuZrYmWRCnOXo8XhyQJZWZEwqRfKDLyfhsT1A5e4kmbuo5JnzZZ1vVYcfMgdw5orGD1dtDZ7q/Kcv/Nz1iZSikerc3vaIt+jMCzYck5xqnmKLmlyxutlz9cWFq2nbo++GZ5PtqZNHF6XmeyfZFlciCi7eJTtCewZKdryxDfhIxdyeVBxzVL1iTc8esmjtqlybjSHf13L2tioLRXYPxheuE24sF/XJ9YhqXJzUXEhc/ZWCHzm//GHpGLvUjFrko8U1fS2lfPru7ukGuUk35eBPF3FxO325mAh0ODt39qIZzC9NFiKlphX/Vf52qoZ5p7qtuH2p5BKVRewqA28Q/6zkS13NmoitEiw5tg0aqVJ9Zotg+f5DYAz6qXLZVqDuKeUYl1QQooxc/NoX0ohy3AC5t3IMVJB4+e5oqVo25bvYV2/TVwnqUfJn0gUF9PgJAQhAAAIQgAAEIAABCEBgkQBHLhcRHRxhcWCsQaNmA8tKqdFvcizqAjV+LpvjlJqSzc8COAHii2ndvZRUmmZatbzk5NHUZ1lJSmlEOpUILM4laWJ35zysjMoZWPJCtUaOwq5gMFMcpLkqqSDTS/mrSfdFA3B447k8+Qp3VxdFpuwnqSxLyC0n7gM7yXvXSu2LkyFfZJJtZ4V1GRkv8vL4FtKbCYnVnI6B1yq4IXixfyJibWbw53Q/V3jcHBTvUvpAAqfnm7e7VqPpP3LUtZMncxFXyaOkNeab0cXdOp1SRt3bR0v6dnXY2kiS74/t6enl5Q+cv7Mr/6L4hg+12pZ8fRmCa7kdWb6KrF4HIGkPgRjuZ42xZFKAAQxyVL2SFY0mO4mlQaCrm/5FphvcQKS5LOzOcHLFycaieE8gWU99mNP12jmNOQgbwvOD00m8Gp45L2peKlHNP77zbr7UJFu9FnNO8thm4pDi1jsnTKnwWIU45CxK0UiVsore0lFlz7sjGa1an0pix+2avLFEimtKENKslzspnmxPA5GKz7QsTo4VaSmSzUEzvHmwe0a1o+pVqSYemGyypPzKdZ11N/kQKevrPncdzIoHi0R5j21xsH6++z0b/YdM/VIn0KedvA6KO5MatyYCi17F59x+DHiuYhrVL8kTWmqfM5W8Xy1YpjLIxW65k0oXxWfg53SxV6t4bCulfJnVKIj/XEarwoPmz8/FXYvnXJrBMOQKC9yU45wxJMMXx2Iys0Pa6PwAajL+/f23gMkiDVlX8Ejxn65eZy5iF1RcDBKEAAQgAAEIQAACEIAABK5AgCOXXZfyIQPjiUi82hGMUYsPyKd8NZu2mHUgiX7WGKsLfpzRXIgWm5tNX3ZtshcTbnEKcv+670R0cUl1VX3MzDWr9m0uwwv6q4nVohlMfiOYyws8TPGFGcuy0CGrhvlloRrOPDZpues5Z65wSVhqXSfOOhlyXhNKNnzB9HoyTpKDMXDRH6oQG5egUfLeosWG18AnLH4fQ8W3pyUqBTnjItytwKuXyrpeOk7yzMXplKqHa2fKGhrEnNu0cZPkcQV38qgHslO7uceD7QguR/+ieKMwCbNh/KgykkeqRyOglOl++3x0XcMVj2qQo+oVGI9+xjW6hp0E+Z6lyQ7ELvszJj9V2EqubL/wRmco+ZOD90rtlMw1cHTJn6rRq6Y19uOaUsiPTydRG9Q4X528SJWKyRdA1zKSZDFNge2HzBlh3K3T9WOd5JmLUygVu8oGVYZGKqizNX5qXmVx+qW2icYFbWlT1KDUAJJMM9meBpW6Uuu22Ojvz3fUzvaoeiVN9LyBceMS1KxLrbupHC3eRoiC/f2+G1+cbrXPWkxlsbNTGhcx/Qe/wqqFDWw+/hkUt/8413ME7HbewCDnhDxL+Hh+yZG3THFPVbL4yr6TIXmRnyvwvUTLaavYn/uSuOtg4CD7cbd0UZykxYsmKV12gZtyTFa6uUC/i+Vbsn/deKOCxSfvHyEmgTQYmSbzdYE+9rnrwAW5Z7mAAAQgAAEIQAACEIAABCCwigBHLlfhahpZ4/Dk+p8/UKw3pa7c/Yzia00l1MNhn82UYPXW0S1iKPfklFw9OKTcCQHL2kypqaviecV7VlSV9ixUX9lfySAt6xz+XF6Aq/hagkQKlitiHz6VeMvaJK3zoFr60mDVJOCzpy5sQ5onM4l3ChMKdr/VKNN82cWstpXIFZ4KOpkyezUNwlt7P8Hi6osKUZIcWwSBT0j+9KvksdIac09qEQSeTimj7o2jJd2U/HxjMebqmnoIlSSxDJ1qtAtSx9LtcdYud7dza+A2gBY+ErK4Ex7VIEfVK2ldNNlJLA0C5xypxjUNct+QRdAVd34vuFBHKzAq/Sw1d5EU2yiY5KwqRlI2y0CsuGdOSqJAhsxzZAIbTv48XT82qUUQeAqlAn/CuHLOjM8Vbtmv2WbYrlyCerH4UzbZhnYwu5sUTF3WSsIo92SOLlCVcU/Wo3a2R9VrT1l3+GzxtbCMjsXzSnot1cf9I4hkyq7KTxe+z/HjyzEuCmDvsU957Zzeof+QMUvdUicwKNz4p1/c+dS46xM4anbOl2GYa9/PxCY6hfiG6sfv0C+5crHPM9dY3HdixBd2wXa66DjrfIhlXsUf2wa96BoYLazi3nLQFNbAmOyLBtXHZ5UnX/Yu5Wjn2Vs5BnUqsKjYG9s1tcRU7skcXWBc1yzJ2uO4jDIXR1UruxbEhAAEIAABCEAAAhCAAAROQYAjl/0WkwafmWGhbmn7V1XpFycLqg5NjbPe4lBvB7OFwOJKVdUyIvGjCLSfulJ1yzuEtQu3mjh2TkZrG1rq2APTJTUn5Nj+StPuc4q7cN9h+qVZz4NZJsebbR6Vdc1tWZ4Q+Xz2mKL92XwrU69ckhKe14T8UyvBrPpOr5IEpcAgF1fFgou5xwmfCBzYw7Esdqo022+4920jMKfkz/Zey5dww3VSiyDwdEpt4NDgkWDf2ARZla5B1n4WwRYBV9aqg360gtf5hnUSoMZOhUkFp2DmQv1Vv9kqqLslqbkSCQQu3jcb1SBH1Su2JZrsmEmbkLk+Z+2B7U7tApdi+anaVK9pcOpYxjuTtA2EcVLpoqtRM0Nmv2j8a4sln64fO4ZSNFK+oQ5zLT+c7Gj5RtuyxllGGb5sEr5NWYw9GZ60gQFGtaPq1cbm2+TCutscZzln39clr10lDSJbZlmDR5Lp+4F75i7oP8yVsgtXO+vTTl674nZPcWEhcNTsnEW208Wx+A1nqEHk3vxSAN/Y/1S04MHaPy0zGPIY9WbgkwpaJnz84YPv4uqtxVtY+SsFwTTgBRe4KcekeScDA2tJNtMKTD5bI3DskekisTn+frjvghYTJAIEIAABCEAAAhCAAAQgAIE5AttHev4QZe6aocsc98Vwy1yeBvOL6eyMsDg+t0yJbpbBMhcm26u3jq6JtjnbVrg/DbdZRx48KQFLDS2rmmXybtvuz/2exEJjfy6LPA/0V/KEGV8x3XINor+kJ5nrkbFMjjdbEPJXUGJW4rBYvsUjiHxyn40TrxkcqTaGCfmuoCq9/F7kqQRpo/NVJm/8E0PFqdTNyzuEKfdD3IKD5vxA5sJ5dfdU5xcZXdyt0ynVIfO5fWPaVtJe2uRgqp4kfivgjCq4qLfhI8go/um2+LQviClHdTxiqeKQPdsWY9VGNchR9YpLUCE02UksDQLnBlOddzIXB8Wx26nXLgTFZOkBSryqY+RAJP1MtpUBpbKeOZZhCsnzOaRv3M+QOSiR5M/T9WOTWgSB/StFIzVXo88broq/2JRsm3/ew2RRJL/uyCz35GV81jL2EUxjapujLZLZNqszamd7VL0220+fD1oqV1nJLUP1bX6vuBPwfV3yWkY+wfEnz+3diWSac4F7BhH0HxZtOD80mArFFfdiakTwCViqvAi3GQP6gp30es5FuHBnqJ37pYD/XJ/B6TVdVF0GDUSafvpfCg2E8X/Wm4FPSsUCdxLLXKBfF/xS868PmXukHOeKLBneTzlaOs/FO6Uxk0oj0zijOMSvO3PX9v5wnD4hEIAABCAAAQhAAAIQgAAEHIF/z406CD+QwO3t7YcPH/ICaLLv+++/z8fZf3dx5s4y779ZjN9++82y9PLXX3+J2OZcMg/+8ccfybuSSutJjx8/Tt4lcHgC79+/X6yhi3VnLSXV98UpM1UZybYh5bWP+PHxV6KxOI3oE3v+/Ln7qUnzep78/v37LqO5i0VLnntwVbiM5O3bt5lHxCFzt9Itkc/nKzgvXryolHuQ7AAm9OuvvzpzUiuZL/FA/bU/LSsZVQVYK3Bv8VVY6jstSqU4Qv3169fFmGsjWJpI9cHevHmzNmXiQ+BwAnMty927d9vL9ssvv7TP9JAc855Krkxjt2Zt+hwBdTwsY9u5x7eFj2qQo+oVlzJNdsykWchcZ7LziaBVwwrB1EbSZi2UunYW8dQJtPT2m1lCm4wYMrfhTC5lCdBIleXZQ2rfvn3TXOLcgsgkoTz5XE+sngpqreolviHl4SfD54q4WZ/BL5SCo9pR9fJxnf2adbd8CVr60krh8+fPWiicktIshH1+1d4J11tLNjsE+g/5UuZubQKHzM7VVurA9MfwSzFAy7uZ4qcahBiBN5DEz2KVVH3ukVDbxAI35ehb9eK1pdc0N7e8mLg9wvAjUzsKYkIAAhCAAAQgAAEIQAACEGhAgCOXDSCvy0IbRhfXEbVM0mbP6LNnz/IbQ798+bLhiJeRiCa+3cpQ/hER01xYPs6Gu8m3eWm+STsPNq8nbRCDR3ojYDlpvFiLNyj15MmTxacssi0mYo+Av5pYyVkZocl1u61LOnR0794944MbohkT1xr8hsTtjyj9fHWozSEj6oMHD/InmV+9elWjcYlFOrUJTYh8B6U9THaNYhqLIZb1TmP/YTGvISPY4ejUpb8CWoqGOlH5qjdlpApYKkfSgUAbAtqjrMFRnNeq5er48c0hnZ8L2qxX/GDGremt3mqnOhm73blzJxa+XsioBjmqXklLyNh2EJ8mOwCy86fGuUl/bunA7My65eN6lZsGRC1zNJ6ZEXzNRrYU7Ni8GDIfy5/cNxOgkdqMrtsHNbHjJi3nhKw94ZPMV535ua9PJ+NXDRx+MnzUzvaoelW19vaJW9a28gsN22T2p7XnUrDINvdsqXDj5JL/cbZVuPwH8zKvSjZIiv5DAISf7Qk0np1rr2DLHMfwSzExo17xg7VD+hTMvhzc4R4JFrid0VKODoXlooeNCsOPTC0FQRwIQAACEIAABCAAAQhAAAItCXDksiVtU16W1Z096xkmIbxIiytJ9mUYL1XrpY4MGRfUxU3rptZ0bfHc+8xcdB1A1TlM+5STe5CLYQjopbCLHwfTLFsNI7Hsm5ds9tfW7i8U/NUqhvJR7gSRnInePLfq8Q2Re5jwXTSSli1azHCxCavRuMRiGEO6NSHfMWoneu2t28b0ax8nNpZah9HsW1skvCJr2aa4FpaKr72e9d7rUVwjEoSACMxVrvwrbKqis7xtt6oAbRJPuhTtQdHAratDO40tYVSDHFWvZGWZU3YuMk12ksyGwHguaEpkcX5sQ15lH7H7GTUQbV7l5iuoMzOWr53rEb0Jvs27b3zxjrpmyHwUefLdSYBGaifA3h7XLOVimaodNL7frbh26tVbJjmL5xsnuOi09UhyeBInVSRksXOyOPMZiDFnBvY+RpDg/p9FRrWj6rUfbz8p+NPLc1JdZ91tjsBiuIaE/lhm0UX4CcrDW/rqmvy3rFT6KfvXc5XRj+OuFZlBrqPBRSkCB7ZopVQ4Vzr9+6WYJ+dyYyb7Q1jgnhiefYGbcuynHIcfme53O6QAAQhAAAIQgAAEIAABCECgLAGOXJbluTc1rW0nX6UfpNtyX9TiWF0CVz3VoAV1y7KQTpoVWXx1qONza5qF57yl43PZC8ueifv371fiYzFyi4RFxMNfrcXo73HRFtK1j2+Ib3nh5apF7rUyyIHnX5Av917jfLJdzsWv7alxsbRB9hz3xOzWhHy34wu5R9n8s5Z18eSnqvPJXuRuvlbGEPydOvHdbSHaxGMpRH1AY1v6PAWBQwjMNamLb+uoJ62l61gv9zYpa2gcE9YWQG3oOWpHeBvFF3MZ1SBH1StZoDTZSSwNApODNXVdjPuiGki4P4ujelmaRrB0AqWgZiO1kWu/pp2nwJC58wJCvAwBGqkMnNPdWvzc7qRRmwmfOXrH5j5JdYXJ8FE726PqNVdfzhjuTy/PyX+Rdbc59S29aH8go/OTa1de5OXypy61ULLzBXn0H+bKl3AInJHAGH4pJr/WecYpVAo59VlQvzPvt1aVWClZ4x4JvwfiC1lPMEvF6XaB20dEOS4aSb1yvMLIdBEvESAAAQhAAAIQgAAEIAABCDQmwJHLxsBz2WkvkT+nMxc1v+Ax99TmcMueeIvYmwXQgzr9aHmNsQ5/ljqMqh26z58/D2TWuqwO5wSB/LwUAa0mxlu6YwL1drdbUpaEO1c9Y43iEPxVwGRxfvzPP/90n7jULP+eNwEHWWd+WpYT1i5yZ7ILbumzJIuz7Y1btEDC6ediE6bzZg0+sXJeE1Lj6xyjdl20aSiPte2kIZ0o0JWXUeZKXmLxpR4Sr8ZpT6PWRIPABgJzlWUufEMWax+xdB3XptlVfHV6Xf/KCaaF/wadYZddtxdzhjcX3kCRIgY5J/9c+Fn0SspJk53EUjtQx06S5tTPe1j2E3j9+vWBOwj97VkZXWT/iyO1zOOnuMWQ+RTFhJBzBGik5sicMdwyPJf3PrDtEFW9+GBx6qwq/ItMhid7QQI7F16V+ZQ4g4gGkA/PgnW3UkXgL8ds60trB7+OB+g9VoFIqokKj19VHERb/En/YRERESAwGIH+/dJgwA9RZ7GX3u0eCRa4fYOhHH0ai9cHblS4yMh0sQiIAAEIQAACEIAABCAAAQhAoDEBjlw2Bp7Lzrj+YVkCz2Wz/t5ijjqLqIH9+oRXPKEsFmd5lJx23BbZXxurrB1pF/9MyorSGjeqvzCQ0bLIPoBk+pazx3qwwQcr8FfJAsoE+geHmp0ztMz2ap0jI/aeW4tGIvHaHM/LayHfvggqPoSfT7PG3W5NyFe2mW1bXuZ64G4wn8kA15VIGtvKqp9SH6B0UKErApnKcpQljz1+0Va/eNT28ePHUm/h6cq6NggzqkGOqteGIo4fycCJI9tDrtZkz436RzpyqS8r2g2geEzlvjj+mjJVWRzVgBbXOk61OdMAACAASURBVJkgQ+YkFgJHJUAj1W3JqvNsKZ0e2sF6H7izlM6i054SiUcolsT3xFnMcdXiXcYYjmqUi4xqR9Vrj+V09excDzwQ0jgwCZ6y/Oxn3c0i7VwcLQu6A41y2pvPyavSaZ3977///v3333XMUutHuta7QopUxjnh58IzlXfuEUu40ZaO8nsWFYgDgVMQGNIvnYJ8b0KywO2XyHkXuCnHTsrxIiNTnzbXEIAABCAAAQhAAAIQgAAEeiDAkcseSuF/ZdBnFS2rStqW1H5VI36fZUyt9hEvLQ5pbTjONw7RGrNgxuH2EO0z0CvN/Pg6Q3LsjjRfGK4PJGA0ws1rmYuqGXeW+DOei2luiIC/2gDNf6SZP7HM2rtleF/C/dc6BRE40jjNHnZrTVItSqKlfb3gOVbhqJCuTMhB0E6FZmdoLbu0K23IcPpe58LyzosNNIybmbSzZ0PiPAKBQwhk3mJQe6yU0dfiMDOPd3tLQ7bghQhyVvIY+vpNtzI3FmxUgxxVryLmQZNdBGPSY8uXNuvoFtGi80TsL2pZHKl1rmlGPIbMGTjcGpIAjVSfxao53vij8bGoe47uxKltDqlkRRZ5rjMZPmpne1S9LNZ7ijisuxUpJn85xrKsv5ipRkDakFBvuXNRAEWo5PmZl7bAJw4E9hMY0i/tx3LxFFjgtqzX9L/ATTkeVY7XGZle3FWiPgQgAAEIQAACEIAABCDQIQGOXPZSKJa1bclaZJlkrc6Wfau1j3hJZi3tvHz50iL8w4cPLdGScfSqzqAsdIakq5M2SbEJbEBAtmHJpdIS4JS1fXXTKK1FozhOUEfiCFPIlf3VHBOFt9wzarTGGp8ptrxg7xALSRaNRRJpVANUUp58YIcmNAncm2CVjhPnS+cUdy3rQL4ia+P7z2aujecW/FX5TGrcgkAPBDJux/JunUoqVKrClaQ1Jvv48eOgO6rdctqI0P7lREaBD4k2qkGOqlfSSNbW37Xxk5nGgZdqsjWOTtpYy45uXATjhWhjlnGsqq6gvrEzHgFpxJB5yGK9lFJrG5218Y0wL9VIGZmsiha8xGTuWdrBYPQxB8oywTj37Obwsot3yY7QJNupR7Wj6rXZbLp60LiSZew9blOtk3W3bcInn7J4huSDtQPX9gfWxjfKT//BCIpoEChIoFu/VFBHklok0HJYsarn0Jtgmb7rIuQGEXrD5VTuTbAa5XidkakrVi4gAAEIQAACEIAABCAAAQh0QoAjl10UhE5xGBcs9QnHQyTWscN8vsa3kOYTWbyrj5ksSqJEtN1224u19FKo4LimlnOMC36LwhPh7ASMRm75ruAeFMYlRqO0GyTBX22A5j9yyOYbX4D4OvOe7ziyJUTf61icRNZSh3Fh25LjzjiSxLL0Ymypdwqz+HiHJjTJrAMwi8K3jFDcsFsKXzUvS1fKF2BtfP/Z/LWlReMrl3mG3O2KQKYpUbO4bXiyX8GgotXuqe4XOJ+COqI6Vxm87kdu6vPnz/Ytkvkshrk7qkGOqlfS8NY2wWvjJzNNBgaeJBlnjCZ7rsPfcstOEu94gXakxpevnQsRQ+ZzlRfSJgmsbXTWxk9mmgy8TiOVVH9PoLrQlglkEb74m00uNRk+amd7VL32eIB+nrU4IklbezbD0ppIDKO0x+Kt1+bu12utbGvj2yW0lPgYg1w7E2JCoB6BenW5nsykXIMAC9xGqp0vcFOOR5XjpUamRshEgwAEIAABCEAAAhCAAAQg0IwARy6boc5lNLepK37mqOVtfTYkFiYIaXM08d27d5n1USeSkGoDk/tpvAjOWyojFlSM6K4QzfihLctC3R5cFvtX+kZpN0iCv9oAzX+k5Ys8jRsRFo9H+vJbri0v2Ottgc0iTyebfTs0IVmFBaDFeArGKW7YBWU7Nin7BnfJqUatnslZWkzK8VhrIfeCBNSDOuQ7XcauY0FN6yWl9+Pcv38/6OXe3Ny0GYfW0+uQlEc1yMH0osluXzuCE92TAOrocqi7eFnYzVtuX4eCigtwbIIMmY/lT+5FCNhrsbJjXFmEefFELJ/bVabdbqgtDmQuQSbDHZnBOtvD6+UU7PwiGOPPSWuZRZx71hJunDwxSmvJsV6cnv02/Yd65U7KEOiZQM9+KcnN2CgknyUwQ6DeamOcqXGPhB5kgTumlw+hHPN83N3iC9yMTB1bLiAAAQhAAAIQgAAEIAABCLQnwJHL9swTORpPcVjOPSZSLxGkva2LybR5u6c2uhkzev78+apdWfo8lz6P6aupjNhX5wO5+HVgHkfRME4Q15MWf7Wn6DuctZc6Zd+VqPMkFvPrDYVFHs2MbzjMv8dg4mctcsZPNQhpLJjREzZQ/IxZ6P0d9hXu169f19PRslmqrIOqpwspQ0AEFkdMT548aX/qMqho5x3daGQnwkEfQz7q9vYW80sSGNUgR9UrWYg02Uks9QLnuvr2jlM92cZL+e7du0ELldHReCgok0JXtxgyd1UcCLOZAI3UZnSdPKi3mRgXWRpP+HTCxxfjUpPho3a2R9XLN9TzXgfD/KMUMc42dyJtnpJmn/IRDrxL/+FA+GQNgQMJ9OyXDsRytay7HVY0FszY5ejWPBrjsnNoLNgh5Xipkam96IkJAQhAAAIQgAAEIAABCECgDQGOXLbhnMtFH+Uwvt+o8TSBL7TltKdxkd5Pdtu1lmSMBwA0gfvt2zdLLtqqG3zNQJ/TVEaWZ4lzEQLGxdROXnxolHZt2eGv1hIL4h/oxgNJ6v00zvYu7nSpJ2EyZaM8lq+RJNMvFditCXUrWCnyg6Wjfd6Wrp2qc8uXlSYhGzvJyWcJhEBjApZqpeHJixcvWgqmHF3v9LynhuS11FIHDuHjx4/Pnj1rCfNceY1qkKPqNWddNNlzZGqEB5NCLgtcjUNR9sL+iRvNNxon98pKWCk1hsyVwJJsewI0Uu2ZF8zRPsF1+LRAQa03JHW1yfBRO9uj6rXBpDt8xLiS5WY2jlXBKO2BQuq1Jp2/bIv+w4HmQdYQOIRA/37pECwXzLTbdeRuBevTSLrF1a1gpcrxaiPTUtxIBwIQgAAEIAABCEAAAhCAQCkCHLksRXJ7OnObuuIUjQdC4gf3h+j184uJtFxq0o43y45hiWTZwqXpieCV+Tc3N/ro5aLKRIBAewLHLi3jr3aWuGV7x84sNjweHGDYkIJ7RO/I//Lli/uZubB/0iSTSMFbxjP2alakY8F81ybVpwlJCyPAtfoSvx4BfS8u05VSW6PXW9Q+GHZsi1aPLSlfloBxsKbNzRpbaQDSBpR22umYyqdPn37//Xdta2uTadlc9HKc4FXo8h7S6OKbvxchj2qQo+qVKVCa7AycgrfkKpPvEcv0lwrmfs2kVrF9+/btGJQYMo9RjmjhCNBIORSnuzD61W6noZoBv9pk+Kid7VH1alYRrpDRMLOUp/Db9B+uUKfQEQKOwCn8kpOWi3oEurUEFrhXFTrluApXwchXG5kWREdSEIAABCAAAQhAAAIQgAAEihDgyGURjLsS0dcUjc8fe0BlMXcd2mn51nntGF4USWA19aBNuhnC2u0UbOHVG7Dyj2RS4xYEahO4c+dO7Swy6eOvMnAst4zbOyxJ9RnHONurHQwdvmvZuK/CuCmtUgH1aUKW5rgSEJLdQ0BdKZ1Z0sspVIKT/etf9YL04R2dLuaDTnvY8uw1Cdjf2KIq9vDhQ50YbHYGUvsGLO/Q6bDg5IuCl+PIZcl3sRNisbBGNchR9coXKE12nk+Ru3OdfMtrvIoIcMFE1DAZh2CCY5+L6JwkQ+bOCwjxNhCgkdoA7fBH7MOQ4T8VslgW9gbo2MmxxdyNi3ejdrZH1WvRgIlgJ3DsuptdzsWYfS4fxGLTf4iZEAKBUQmcxS+Nyr8fvfq0hMVedD8AO5GEcjyqIK42Mj2KM/lCAAIQgAAEIAABCEAAAhCYI8CRyzkyjcL1Kkf758WO3VdqmW/S5tdG4P7J5uPHj5bstElXnOdi6rylXwRS0z5bMZcm4Vcm4JtTDQ5//vlnjWQtaeKvLJTycTo8Z5gXeO1do/+0NChrs94f3yiVcY/sfnmSKfRpQkZ0SY0IPJaA+pZv3rzR6yf01oy///5b/+rLe/q4ZZ+WdiwrcoeAhcCqD3bpc2oaiai66W0vx35C2aLaIXF0KjU4BKWXKGvIedLjo+0ZjmqQo+qVtxCa7Dyf/XcDbzMlqAOBfFB3P9tMCvaTPF++fBmjrWTInLEHbp2XAI3U6cou2eoltehzQ21S1BqB15wMH7WzPapeNSy/zzQHXncrC7zbb0/FatJ/iJkQAoEhCZzILw3Jvx+l+lx2ZIF7rYVQjmuJFYl/zZFpEXQkAgEIQAACEIAABCAAAQhAoBQBjlyWIrkxHW20NT5pf/W7McG10SwC6IMta5PdE197bY17lbSLK/kFTr3dVtu2fBl0jLPPeSJfSK4PIWCpAocI1ixT/NVO1MPP2msLbOBR54j1+dJoYwGppcsc459TuUi4UcIiea1KpFvBVmlBZAhAAAL7CQTfY7QkqF2DeurHH3/U0EZfdNSx5+SwxZLUSHEEQUCCzqc26KgJZrBmL+hRDXJUvewlS8ziBORbktNZOhhfPC8S9AnYj1zqqaBR8NM5yzVD5rOUFHJCYHgCdo968S3ydlCHLxxYBEj2dmJrH7WzPapecQmeLsRivadT6kCBmag/ED5ZQwACSQL4pSSWqwV2awbdCtanhXSLq1vBSpXjNUempeiRDgQgAAEIQAACEIAABCAAgSIEOHJZBOP2ROxj48OnCSwC1H7PaAxaZyafPn0ahwchEizeKqfPOgUfK9MBTj6ZEqDjpyNgPCR24Fconai6sFRYP77lGn9loZSJM/zugRNZSLKYjHVczzb+pLOTtlsT6lYwji054zn1BeV46uK7mvB6Q/+q0yM+H+1/1ddmHj58qPZoOn45fYTWj3ORa519Ulc22BCsEHtP4yKgFtUc1SBH1WuxQPuPcN4me+5lXpbppv7LpWcJVzWaA7QCdhVqTOnst4T+h8z7dSSFgQmct5EqXih6yYs9TXvFt6d5opgn8tuWhsO4eDdqZ3tUvU5UoeZENfqZgdfd5shsC2eNexu3uafoP8yRIRwCdgL4JTurgWN2u47crWB9NkDd4upWsFLleM2R6cAuEdUgAAEIQAACEIAABCAAgTMS+M8ZhR5JZvuxDeOyUz04FgGCfbH1hPFT1l5kYVz8tJqmIV68eHF7ezs9q428z58/99O5ubnRAU4/hGsI+AT0Vm+LhRv3Lvgpr7o2pl/jHeT4q1UlFUe2eNH4qROF2Gd7+5z4tkslTfUhsvZF060JdStY+zIiRwhAAAKvX7/WJyt3cpiOX7pE1K/ToZT79+/r3+G/8agt4Dp36nR3Fzr4NLzuTtmCF6Ma5Kh6FSx6klpFQCfe4/g6uqCt+XE4IQUJrNp5aR9vFpSwbFJ2FeyD07IS5lOzS3XUkDkvP3chAIGJgN0XKf7Fe+CXnQwftbM9ql5nd26suxUswRrLggXFIykIQOCCBPBLFyz0pMrdriN3K1gS4+GB3eLqVrBSRXbZkWkpgKQDAQhAAAIQgAAEIAABCEBgPwG+crmf4fYUvn79ajw9pTws76ndLorhScvGmqPeMzr3RYJArVevXk1vcdbbpIJX6WvC153GDJ7iJwQmAtrmbkFRuxZYjn1KzuIeA39lKf2Lx1k8+u749DnxbZdq1e40p/XAF5YewsDqoxoEIAABn4BOj7x8+dIP2X+tFlYDmSdPnqip0qbnBw8e6FUyeoPM/pR7S0Ev00met5ScolrqlcC9aV1VnlENclS9qhoDic8R0DRRcmqOT1zOESsbbp+7UDFpXqJs7o1TY8jcGDjZQQACSQL2SS27i05mdPbAK0+Gj9rZHlWvs9e1i6+7lS0++wJH2XxJDQIQgMAcAfzSHBnCOyHAAncnBbFTjLHL8coj052GweMQgAAEIAABCEAAAhCAAAQKEuDIZUGYq5MyHp2a0j18mqDnKVGtlX78+NFSANqprCkJnbf0d9SJrX2rgSUX4gxJIDimO6ejb1pzcfaEG490ytT35BI/i7+KmawNOdyNzwlsNKq5x6dwnYKwG0mfKOw7yY7a7Nsnt7xhcBcCEIDABQnoPKSx37gBjtogjVx0AlO7EnX88vHjx+/fvx/jLKK4PX/+fI6JFOf40xycfPioBjmqXvnS5G4NAslPXCqjR48e1ciONAMCqz55YT+yGOTSw0+GzD2UAjJAAAIiYPelF5+Gss9ziurhrIov3o3a2R5Vr1M7N+P8yajrbmXL7nBfVFYdUoMABAYggF8aoBCLqIAlFMF4eCKU4yFFcPGR6SHMyRQCEIAABCAAAQhAAAIQgEBM4D9xECHNCKwaGxdfNK2hZu1Fr4zM+tjLzc2NNh9n4uiWJPzxxx+DONq1rP3KQSA/IRAQuHfvnqYRLUauY706Bhw8XuqnRQDlJWlL5Tilg78qy3O81D59+mRXqs8WbdU6gWpEvWpuJ0lMCPRDQG2f6oX+1E7pILf/rwInOY1NWD9KIQkENhPQN9M0PKn9VhfVqQ///ElObVLUiUSdwNws87EPSnKpkpdBEXS+9Lw65rWrendUgxxVr6rGoMRpsgPCSeejc4D09gNQlX7aX3wjAVyvspIwVZNlyFwVL4kPQ4BGqnZRirA9i1Uu2p7sWWKuanT6nOoMUK+dkxm1sz2qXkFxn+jnxdfdypbUKXxRWZWn1Og/1KBKmhAoQuCyfqkIPRKBAAQgIAKMTDEDCEAAAhCAAAQgAAEIQAACPRDgyOWRpWB/o7Ck/OWfvyPFNeS96ryKIb11UW5vb7WteRVVZfD69evih9PWyU3s8xDQpyPnvoDhKyEjrLQ707gtpsbnOFbVLPyVbw8XuV4123tsY1GkRFbpWyRHEoFAVwT0lR7tGp/6XaoO1IiuSgdhOiHQZh+nU1b1UX9qYV++fPns2TMX3v+F/InOixq7mjpWqsi8LmdDsY5qkKPqtaGI5x6hyZ4jM4XrIHcyAp/VTWKpEbjqPM+qU4s1pN2T5qoOM0PmPah59kQEaKTaF5ax1z0JtspFt9eldo6rWI06GT5qZ3tUvWpXinrpX3ndrSzVAfqQFiD0HyyUiAOBTghcxC91QhsxIACBIQkwMh2yWFEKAhCAAAQgAAEIQAACEDgdgX+fTuKRBF612+YUih/+prppn7GdlU6mnWtHsl01YtYgYNx2WW8XoCzcopc2eViirYqDv1qF64KRx7OQfCGumt3OJ8VdCJyIgDalqeOk1wqoy/fw4UN9XVwN09Wq/4nKC1EPJ6Aqo/OBLcXQd0ueP3+uSjp3iKilMJa89D6R+/fv21tVKai9mJaUiRMTGNUgR9UrLsFVITTZRlxz71TC1RgB7o+2aiLx1N3OUwu/oaDtjfuGxHnk7ARopA4swVW+aJWLPlCpSlmvYlVJhrLJbivQUTvbo+pV1maapXbldbeykLdV87Iy1EuN/kM9tqQMgXoExvZL9biRMgQgAAFHgJGpQ8EFBCAAAQhAAAIQgAAEIACBAwlw5PJA+P/z559/Hpl9hbwPf/OxPnjy7t07o2Y//fTTWfYiGzUiWm0C+iCqzGYxlw8fPizG2RbBsmVN1bDGh1vxV9uK7DpPDTDbu2rlbwB9r2OcaLqfgPpLjx8//te//qVjljqZsN/+9W7j6W+/bKQAgc4JaEPYzc1NYyFVSXVYSNVWL/5vnPWq7ARH5y3XuhSd9L69vV2VEZEdgVENclS9XMHZL2iy7awUU04y+VYjvZyLr+muIrkn8qqJxLVNxh7Bij97auEnGgyZi1vF1RKkkeqhxAfwRc0wMhnuUI/a2R5VL1dwJ7q48rrbiYrpKFHpPxxFnnwhAAEIQAACEOiBACPTHkoBGSAAAQhAAAIQgAAEIAABCPwHBGchoI3pq7a2NNZL4ukTLi9evGicb5zdgwcPXr58afnKX888Y70I6YSArEsHTvLCaPOK9m7W2KOZ3A8aCCMJg5D2P/FX7ZkfnqO+OnW4DC0FGG92uyU98joLAX19Tt+xnPv6U14L7Z7XSwr07/SnTpcugpZR/Ualn0+HuxAYgIDOB2qgpDOQjdtKvQREXUd9fV0fvewQo/bMxR+Rk9+wvGFEYz0hrfGSkQ5BFRdpVIMcVS+jAdBkG0EF0eY6ObF3Ch7kZ0ECmj0omFrPSTXuBhyOgiHz4UXQjwA0Uv2UhSRZVTev46L3l9Hwk+GjdrZH1Wu/SbdPgXW3IsxH8tv0H4qYBIlA4HACI/mlw2EiAAQgAIFFAsOPTBcJEAECEIAABCAAAQhAAAIQgEAlAhy5rATWlOyq3Tb6eKMOE5rSvXwk7eDX9mL95UkogpZUezgmmpeTu10RUDXUDu9F61KFffbsWVnJtcS4+CZy7VPXF43K5julhr+qQXWkNFft2RpA8VU1YgB9UeFqBPSmfx2GXGzsAixqH/VVKH2zjnNQARl+QkAdSPXidFBw7nhPJURqrX788cePHz/2NpBMnrh+/fq1+s9yIJZTlzoQpb5xJW7DJzuqQY6qV94gabLzfPJ3NWxPRqg0pk7mReAqAqcehTFkXlXWRB6DAI1Uh+V4akfamOcqVldYvBu1sz2qXo3ry/7sVBDXXHfbj268FOg/jFemaAQBCEAAAhCAwGYCjEw3o+NBCEAAAhCAAAQgAAEIQAACBQn8u2BaJLWWwNV226zlsye+Frktr83TvufPnz/vyYhnL0jA8hnJGvvpLd9urZHvVMT4qwua+iqVV832rkqZyBCAQEsC6hdpk5O+52w8b6nu1s3NjT6j9/fff2tDzHRcqqXA5AWBsxDQV17fvHnz+++/62RyY5lVo/VJycaZZrLTWab4C7c6Fzq9r2TuBFSQoI6wFn+/SZDF2D9HNchR9UpaI012Eos9UMe2kwe8nz59ak+EmPsJ6Fvo+xM5RQoMmU9RTAhZigCNVCmSpHMgASbDY/ijdrZH1Ssuwc5Drrnu1nmhNBaP/kNj4GQHAQhAAAIQgED/BBiZ9l9GSAgBCEAAAhCAAAQgAAEIXIEARy6PLOXr7CtqT1mrpMajAnpz6rdv39pLSI7nJaBv7yyu/mrvpk6eFNRRVvrhw4d8gjr0Uu/DYvirPHzuXm2292r6YuFXIKCDBzoHpW9UGntQOjamI1JqnvTN8HqtzxXIo+OlCNy9e1enH9WIqDP5ww8/NNNd34Qs2zXdJrlOm8hdBH1andzWsW0d9p7SFCLjqUu9aqQHpbah6OSpUQ1yVL2c2dBkOxR7LuZeV8SRyz1UeTZD4GpDyKvpmyn6q92ikeq8xFfVzYvPBl9c/Ywlj9rZHlWvTFH2duua6269lcJR8tB/OIo8+UIAAhCAAAQg0DkBRqadFxDiQQACEIAABCAAAQhAAAIXIcCRyyML2vIZxiPlO3neWp/TCbRFJbTxV6cuF6MRAQI+gRcvXvz0009+SHz9/PnzOHBzyOIhT8mjQy+b0198EH+1iOjiEZjtvbgBoP7ZCagF+fHHH4NzUHNK6bClvtSnY2PuiNRcTMIhAIEkAb0dRp1J7SdTVVIfr81gRN+61OcCkvI0C9Q324NvyqkHq+9VBse2dfzb+C1QHSXl7Tn7i29UgxxVL5rs/TY/pZA8cqlhb+CRSmVHOhBgyIwNXIEAjdQVSvk6OjIZni/rUTvbo+qVL81+7l5w3a0f+AdKQv/hQPhkDQEIQAACEIBA5wQYmXZeQIgHAQhAAAIQgAAEIAABCFyEAEcuT1PQOhl4Gln7EFS7b5Nb6GLptPFXK3lxOCEQyBDQR8Dy3ybS9nEdR8mkYL+lD/i8evUqE18TbcaPkmUSKXgLf1UQJkn1SYD9sn2WC1JtIKBDXzpaoHNQlmd1MGw6bKl3/1viEwcCEMgTUFXSMEQ9vb///ltfetT7YhZf6pFPMH9XBxTzERrflUvRKVBtaY3zVS8639OeHlGfszelYl1OFDKqQQ6jF012wdok55MctPKJy4KQjUmt+t6aMU2i9UCAIXMPpdBSBhqplrT35LWqbuKi7aiT/Qr746eOOUxnOyiFUfUK1OzwJ+tuHRZKPZHoP9RjS8oQgAAEIAABCFyQwJVHphcsblSGAAQgAAEIQAACEIAABFoS4MhlS9phXqtWuMOH+b1EQLtv7RMKOs9W6nTcklzcH4SAdod//Pgx/1Ix7dfc/+EdLTrqq0QZatN5y+Ru9cxTa2/hr9YSu1r8fF04BY1VO8kG0PcUhYKQtQm8efNGH7cMPjqXzFQ2/+7dOx0M056zZAQCIQCBnQR0+Fnv9dcpIB2/1Nnm169fqydZ9gSmXgjy7NmznXKWelzayaVkUpPPydx1t7QdU67M/eSiFIFRDfK8etFkl7LtKZ2593Nx5LIsZ0tq9ok7pXbqUdiphZ+KkiGzxaSvGYdG6kTlPoAvakabyfANqM/b2c4rO6peea2Punu1dbejOPeQL/2HHkoBGSAAAQhAAAIQ6JwAI9POCwjxIAABCEAAAhCAAAQgAIGLEPjPRfTsU81VK9yr9rX0qW9LqfS5mLUf/dMRTW1u5iBBy2I6e16yFn2PSOchtX89qYv2DurrPTLFzechte3+/v37ycRdoNLXqr/7WekCf1UJ7DDJrprtXbWtdhhEKAKB3gios5T/hLITWIe+9rRlLh0uIAABIwF1MvXnIqtDqD6nTkerJs51O13k/IVOGT169OjBgwf5aLXv6kDp4uFP9W9fvnxp+Qbv8+fP1eX2idWW/2rp/2OPAxrkifSiyS5e6ZJHLtXhwZMUR102wVWjzrJZ709tlfAMmfcDJ4VmBGikmqEukhG+yI6RyXA7q2TME3W2k/LPBY6q15y+h4QL8nXW3Q4h3EOm9B96KAVkgAAEIAABCECgfwKMTPsvIySEAAQgAAEIQAACEIAABK5AgCOXNYHftgAAIABJREFUR5ayTlJ9+PDBKAG7bYygFE3fSwmOEPzwww+W3ck6O6cvCtozIiYEFndkanO8arpWiDecutSXV3USOANZ82tKeVGGTAr2W/grO6trxlw129snolXtrJqVPrVAKggYCeiwU/KwQfy4PvfEF+RiLIRAoCUBHT7U35SjvqCug5fqAaoKr2q5nMDqXu7/DLtLbcOFPhRvPPOpHXj61qXlS7yM4zYUxOZHBjNIx6FbvWiyXRmVutBAO5lUfvSdfITA/QQsk3Uul1OPwhgyu3LkYiQCNFKnK80BfFEz5kyGl0XdbWd7p5qj6rUTy/7HF9e8hll328/qjCnQfzhjqSEzBCAAAQhAAAKHEGBkegh2MoUABCAAAQhAAAIQgAAEIBAQ+Hfwm58tCazaKrRqE1JLLXrLS2cmtePWl2o6lqZvpPiByWtB1kpP8haBEEgSkMEs1k1FUGWf29aZTFb74JVyfsenPsGhlBfXnpPpbwjEX22AdqlHNNtr17fP7zavkmpVjbCTISYE2hB4/Pgx5y3boCYXCBQnoLd4qArf3t6qu6iDlzoUvTYLHdQ86hz1NC4znrec9NL5Usu+cPWKdT5zLQri7ydwaoPMqN+PXjTZmWLafGuuF7TBo26WgQcdgcUZFRdTF6cehTFk9ouS6zEI0EidsRxX+aIzKlhQ5lWNzqrmrKCQJ02qn852WYCj6lWWkjG166y7GYGMFI3+w0iliS4QgAAEIAABCNQmwMi0NmHShwAEIAABCEAAAhCAAAQgYCFwmiOX//L+hjkUt2psvOooiKXsR40TnLeUmtqnq8VO7cH9+eefF7XW3rujtiAvykaE3gjoe6r+Zk1t0JzbEa6t7To/qXceLx681O552aqcg59yrLiOEH/+/FmGHd+qFIK/qgR2mGRXWUif+5BWfSuMPWrDmO4FFVErY/zKOt+3bGMe3ijnX8MMc4ZUqo09rMpFfUuNXDROvLm5WfXgq1evVsUvEln9ZHUAJPOq1NTdzfeKXWpSSp1z95OL9gTOZZB2PgfqRZNtLyZ7TI24NUcUx9d8UcvxdSzAZUNWjQ315qnzgmLIfJayG7IfW0MpGqmzmHQg5wC+KNCo3s9VrFi821wQB3a2N8tseXBUvSy6749zqXW3/bjOlQL9h3OVF9JCAAIQgAAEIHA4AUamhxeBE6DG9JpLnAsIQAACEIAABCAAAQhAoHMCpzly2TnHbeJp1c3+4KqjIPZkB4upt2MGu7XevXvnOOt67kScz+H58+c6zOaHcA2BJAGZigt/9OiRtrzL/HThAoOLL1++6OClJmL0bR99m0jHL7V4LGPTv3pWa42y1Tt37mi/eKa+a4uhvmikyEHitX+6emTJKCO/5XHinJHAqs2vfVrIqt1Rq2a3z1igyDwqATU9xqNWOnjASyhGNQP0qkpAh3mqph8nrjNC6liqFcv0QoOn1GVtP95RL3fbcSYN8YyfnlNPuz3/gG1vP9sDaWOQo+rl2w9Ntk+j4LXmhZKpGf1M8lkC9xAIJvHySZ16FMaQOV+43D0XARqpc5WXL+0qR7pqoszPZYzrK0+Gj9rZHlWvMWqcr8Wl1t18xYe/pv8wfBGjIAQgAAEIQAACxQlceWRaHCYJQgACEIAABCAAAQhAAAIQ2EyAI5eb0ZV50L7hZtUmpDLCnS0VHQwIvtqkLwFqh67TQ7s/k18zcBHcBbt1HQou5ghoddDVSh3lnT6/IxtTuI5E5j+pKjv85ZdfZGb6KKu+lad/tYqsMzA6kzmXncK1J0bbQ7U/ftW0WibBtbfwV2uJXSr+3bt37fr2uWdr1UHQo6qhHTIxIRAT+Pr1q5qeODwOUbs2dyAhjkwIBCAwEVAnUG/WmA4Wqro1xjL1Qu011/jpyMZazGWngZ5ld7iacg5NOYajGuSoermCmy5osgMgBX/OeT9/7qhgdiS1SMDNqyzGVATNn1ii9RmHIXOf5YJUGwjQSG2A1s8jGjVYXkk5CbzKRfejY0FJLjgZPmpne1S9Clp7P0mpsJzzuci6Wz/wq0pC/6EqXhKHAAQgAAEIQGBgAhccmQ5cmqgGAQhAAAIQgAAEIAABCJyUAEcuDy64/LksX7g+D6j4Eh57rXNo/qtPJYy228ZfAtQhGZ3DXBRVS3rGMwmLSRFhVAI6M+lU07U2rLifMjN9uFIHL+3fGnLPJi/kKD5+/KglyWO3geKvkqVDoCNgn+1ddbjRpV/7wt7O2jWtLTPpQ2AVAXvfRqe2/HZtVS5EhsBlCbhRhpq5uSM9teGor6jmzHI60X44s7bMxvSNAusVPHyhd0I6qkGOqldQEWiyAyClfmpMnXzPUamReyk5L5WO21K/qLVat7N3UO0DSYbMi/ZAhAMJ0EgdCL9I1vYJXruLLiJYh4nYWdknFTtU0xdp1M72qHr5ZTfM9QXX3YYpu7wi9B/yfLgLAQhAYJHAMB3ORU2JAAEIBAQuODINCPATAhCAAAQgAAEIQAACEIDA4QQ4cnlwEdjHxtpt8+3bt4PF7TV7kQlIahvT3F5bncMMIifV0ncIb29vk7cIhID/ql3RSG7Q1MFLRdP09+vXry0mF1OVGetZpaADnA8ePIgjNA6xa4G/alw0nWRnXzXvc1nIvpPMXhc6KRrEgIAIqElKnjGI4ahR66HRiQUjBAKdE/CrmA7+HSWtjqPoxR+Lpy5P11szvjpH2PUiHp2qOop/P/mOapCj6uVbDk22T6Ps9Zxz5gO5ZTnbU9Pb0+yRkxMv9sd7iMmQuYdSQIadBGikdgLs4XH7pFafx79bMlzFaozFu1E726Pq1bI6tMlLrYw/RZ/s/o237taG7bG50H84lj+5QwACYxCgcz5GOaIFBDYQuODIdAMlHoEABCAAAQhAAAIQgAAEIFCVAEcuq+JdTvz+/fvLkf4bw19q+m8Y//8vAW1a8icZtcNYByYzaPSNlO+++y4TYbql16nqqNtiNCJckID/mR0djLx79+4cBO16f/bsmQzp77//1vZ3PXhzc6NJMVmpb4S6VojCtddTL11WTMXX7kM9289nHPBXc6VM+ETAPtvrb3Pph569kbVr2o92SAIB/yXxeRru3f/5aNyFAAQyBNSmHLjjVr1HfSDd72omRc2PmJKPHBtofHWOhLSfaTlWo2a5j2qQo+pFk12vaiQ/QSxvycsm6jHPp7yqJRpgFGZXgSFz3nK4eyABGqkD4ZfK2u6LlOOBg5pS+u5J5+KT4aN2tkfVa4+p9/PsNdfd+uFfTxL6D/XYkjIEIHAdAn2+zvg6/NEUAgcSuPjI9EDyZA0BCEAAAhCAAAQgAAEIQMAR+I+74uIQAtoOq0Vu4x4jncLS+zsPkbPnTLX1NgCoHcb5U2q6q0csExParasl2HxqPcNBtkoE/I9jWAxpEkP1V3+PHz+uJFXtZPFXtQmfPX2Zt10F7dnqyrVKHv/ofl4R9mTn+XC3QwL69Lf6MxbB9P74zHsELCkcFUdvN3B703V2Qu8sOEoS8oXAREDDjQN7farIOlmUP3lodAtdFaj2X+o1JYtNtryBBom3t7ddCX+sMKMa5Hh60WTXqyl6pVHS7/GJy3rMF1NWFV6M4yIMMApjyOxKk4uTEqCROmnBBWJrpKAedbJNDGLqp6Kt8l1xCqcOYTJ8vM72ZJCj6nXq6jYJf811twEKLq8C/Yc8H+5CAAIQMBJYnBI3pkM0CEDgdAQYmZ6uyBAYAhCAAAQgAAEIQAACEBiPAF+5PL5M7bu73D7y44XuRoL379+/evXKF0fnLS1HBbRXwPIRJ81drnrxsy8J16MSCL59qq9cjqpprBf+KmZCiE/AbiF6iYD/4OHXxq1mklMH0g6XFgEgsJZA8ptOyUTsLx1PPn5goHZlSfjp7/nz5wdKQtYQmAisOkZSA5oOfOYHMmd8MbaWlv2vXmS4aZCo41WZCFe7NapBjqcXTXa9ujnHNn86vZ48pCwC9io8zCiMITOWf2oCc440VkrjsjjwFCEXGVfanWpv03ftrcjut4dcvLO31JWKptKodlS9KpVCs2SvvO7WDPIhGdF/OAQ7mUIAAuMROONk/nilgEYQOIrAxUemR2EnXwhAAAIQgAAEIAABCEAAAo4ARy4disMu7B8/OXwh8DBGMxl//fo12BunU5T2197ryyf5XchTttM3UmZEIPiKBPxX7Ur/O3fuXIcC/uo6Zb1NU/tsr/2I4zZJ1j5lb2HtOq6VgfgQqERA/SXjzj99HPLK36+oxJ9kL0vA3rLUQ3Rzc5NJ/KQvxtZwz9gWW8Z6GT6D3RrVIAfTiya7ar1LHtjWZ77o/FTFnkk82FWfialbRs+fT6SHu3ZFGDL3UF7I4BOgkfJpnP3a7ouMkwlnB5KR/+KT4YN1tl1Bj6qXU/CkF1dedztpkVnEpv9goUQcCEAAAhYCvc0SWGQmDgQgUIrAxUempTCSDgQgAAEIQAACEIAABCAAgc0EOHK5GV3JB43vFdY82rdv30pmXCItiaRtr/qwpH2QXyLb/03j4cOHflLCqFOUfsjitbbc6XTBYjR9I0Wf01yMRoSLEAhe7321dwriry5i59vU1H5l7Vq2PNvD1hZfzqBe+7f8azUZ9oP9/oNcQ+BAAsGOpYwkjY8nnfS4VwYgtyDgE9DYTRvL/JD212qzMu3yeTuxb968yejlOMvJtB+iutx7uxjVIAfTiya7XsXR6b5kx8N+5qSebJdN2W7wI43CGDJf1uAHUNxeZxlX9l/cWsqxdKeliHG6rH+V90h45cnwwTrbzgxG1cspeNKLwOGcd8ripPwriU3/oRJYkoUABKoS6PN127wMpWqhkzgE+idw5ZFp/6WDhBCAAAQgAAEIQAACEIDA8AQ4ctlFEf/yyy9GOZJv5Tc+WymahNfJGS1SauFk7YnHPSJp+6wydSlol8CGU5Hff/+98diPPqd5+J5ppywXxxIIZrSTGzePlbBq7virqngHSNy4a9noe5sBMcpj1K6Z2GQEAQsBo3krqeDj4ZbE98Rh79Qeejx7CgL22ldPncyW9z73jhhRfPz40RJTQ9QNg0RLymeMM6pBjqSXXRea7LV18O3bt8lH6N4nsbQJtM9w2mch2ki+Mxej1dkdwk55jI8b5TFqZ8yUaF0RMNqAZKaR6qrg5oS5ubmZu+WHaxq8w3eA+hI2uLY3Q/amrYHYUxb7F+/sdb+eUjVGtaPqVa8UGqR88XW3BoQPycJe1+g/HFJAZAoBCCQJWN7YnnywXqD65P7OqHoZkTIEINAtgYuPTLstFwSDAAQgAAEIQAACEIAABC5C4BxHLoNl3Q4nuXaai95xnlk19BO3vw/Sf6rqtb9xrdlM3+3tbYDCuOk2RiH4L1++jMPjkOCjmnEEQq5JIHj57vAQ8FfDF/FOBXX23tJM66xyP+fYP3/+bDw7bZ/L3omRxyFQkIC9nTJ2R0vJ1qzfWErgGukMOcwZUqltpR8MWLYlsvOpTL22tNc7c6/3uL7M8/r1a0v62rQX2KTlqSHjjGqQI+lFk12v6iXtRB5S7+GqlykpZwjMfXc0fkStVcv3u8UCFA9hyFwcacEEgz7DqTtLDksppWikHNIxLp49e2a0cPtpmTHIxFpcfDI82YmKKVUNqTGqHVWvqgXROHF7u9NYMLJbRcBejpmavipHY2TmpY2giAaBaxLo8E2Fdnd6zSJDawhcgcDFR6aHF3Gp6bXDFUEACEAAAhCAAAQgAAEIQGAbge1HLi0rspW+XdPhJNc2+v5TxvcKa4U7GMj5ibS/Dr4Zcv/+/QYyaGNWcOhF7w/WptvNWWu3k2UtRwsw+rTm5lx4cAwCcQW84L4T/NUYxlxPi8BFz2XUw9aWSTbjS+hl+ezJnitNwrsloLPNxhPFUqGxhXe7tWXIYc6QSnVb75xgPYzdfvjhBydPcHH2YbW2iT969ChQKvnTMtZLPjhY4KgGOYxeNNn1atybN2+SiRt9SPJZAncSePXqlTEF4+jSmFon0YxKMWSeymvIfuzplKKR6sR7lBXD6IsuOPUdc77yZPgwne2gWEfVK1DzRD9ZdztRYdlFpf9gZ0VMCECgKwKW8VpjgYNvQTfOnewgAIFOCFx5ZJosAou7Zt9yEh2BEIAABCAAAQhAAAIQgMBaAtuPXLbcoBkMgSyjprUg4vj65pXOE2pjlg74aVUgjlA25MGDBz/99JMlTePJEEtS++ME34dssJlVC2/6UIkvuaYV9p+EFFWLXWm309xePV+kxteNbbWxdv1np6MsKoL+5SwoIf6qIMwhk3r69KlFr36aM+NOVuNeNIvuxIFAMwL285aWjlBBsdWjs8tWMF9LUkMOc4ZUylKah8d5+/btsTJkqnbmNOaxMttzF96Mgi4dbUm5vb11P698MapBjqGXvVm0mH1BO++5yTaqOdfb18ltYwpEK0tAs6zGAzyyduPosqyEtVMzKsWQeSqIIfuxp1OKRqq2Wzgk/dP5IrsdFud58cnwMTrbsVWMqles6UlDVOWvtu520pLKiG332wxyMxi5BQEItCfQcrxm1M44i2JMjWgQgMBJCVx8ZBqXWkt3fci+5VhlQiAAAQhAAAIQgAAEIACBowhsP3Jpmf62T6bn9Q/SqTpq0mYyffNQH/nRBxt1tO/58+cPHz788ccf9RHF2mftjDtp7G+Cz1Pdf1d7pPwXqmnP7r179/Ynm09Bpzp9e9A51SLbZ1XixplKmUQn63wH2mq+jMa+m/wCWHD2eGwCk3b4qyuU8mYdVU0slUItSIM3GixqIZdu+dSeNEpW/8X0iQCBYwkECwAZYRofvjL2uzIC17s15DBnSKXq2UDBlA/fxJkZO1usoiCKGkkZuxzKWu9N6GQQV4ODPc1RDXIMvWiy7Za8KqZmTpK9Dj5xuQpj2cj2ic1RR2HG9osh82R4lh6LP1e8x1yDdDL9qD256NnTKUUjtbPE+3zc6ItUL/Rm0h5UsEzf1ZPzypPhY3S2Y9sYVa9Y01OEJCfeLUsMp9DuskLSf7hs0aM4BM5OwDJea6nj3NRWSxnICwIQ6ITAlUemcRFY3HUw1xcnYgwJ0qk3Z2iUh2gQgAAEIAABCEAAAhCAQGMC249cWrZl2yfT82oHi6mWrPMJzt3V4rHGRdr6EwyWFF8y6KydDl7WOx+ixC2vFpYk+vDmnAotw4PvfVmE3ymePkHgH/JUasYJBUu+Oi9qXMDTWVzNbFrSrBfnWFutp9cpUo5dkD6acbU93PirU9jqgULq5QVxTYnlOXxri0SyeH7pIo1i+QmBQP8E4j5tJzInDz90IpvFfZ1umDOkUp0YTF4Mjd2O7SVmbFUvxM0Lf4q7GiHqpTwWUTWIs0QbO86oBjmGXjTZlWrf3IijwRRWJY32J3tsw6Rp1blCCVTTS9YG/hIpQ+aguDM/h+zHnk4pGqmMiZ761ol8kRovdfkOpH3lyfAxOtux8YyqV6zpWULixvGC625nKSyjnPQfjKCIBgEI9EYgbpJiCVu6OOMsSiwkIRCAwHgErjwyjUvT4q4zi6RxgpmQYEbCknUmNW5BAAIQgAAEIAABCEAAAqcjsP3IpT4CuahtcDpuMf5chE+fPvm3Kn1KUR9LXNyFqUGUvnhZb3OSDn5YXsOjw58+kEOutUdKy11+1rX3q+mQYTCfKFyaUPBl2HmtTQaWDbsyg0VT2SlJ/vEebDUv4dh3k5X0WJM4BDj+6hDsJ8rUciRe7zg49gS7cg/asiTh169fJ8MJhED/BJJtVlLslivEEsDiIpJyNggcb5gjaEMq1cAYimRhOdtfJKNkIsEqoItjGfW4yJ1fGJtpoRj46I69jEY1yAH0osm2m/GqmME80vSsaI9x7HwVChf52G5Y8Po2J1V8kSy7ONp5QywFwZBZ5TtkP/Z0StFIndfVLEpu6UvrlUn13kO6KOEU4djOnpPBUheGXLw7ln+9Ue2oehmrVW/RkvXrgutuvZXLHnmSZZpMkHnpJBYCIQCBowhYxmstZRt+eqQlTPKCwAAENIqx9LKGHJkGxWdx1+fatxwoyE8IQAACEIAABCAAAQhAoB8C249cGl/ZUuQohT8EMua7FrGO89k3/Wh/ahG9YiG///57y4YbLTFK4PjxliEBrpubGwlfTwB92DNYWpMl1PjmmPhbpie0z0DnHuvpm0m5E1vNSDj8raQXUq282pZN/NXwpr5TQb0fwXIU/9iFoqAtS6osLa5Wu5McCDwpAX2/3Sj53A424+OroqlfV3wnjf+WSktfLiNwsqGP4xcZDjQY5kySD6lUXCh9huhs/4EblOfq2khHLvUWHuNOWfU6Dh9HH26loxrkAHrRZNeoHXNfxArml2pk3XOaB57iU4lYXnkjeppmrPTGvX6KhiGzsSyG7MeeTikaKaO5njGaprwePXq0KPmxmzU1h2BsPhYV2RPhypPhA3S2k0U/ql5JZfsPTDaOF1x367+k7BLSf7CzIiYEINAVAct0hL8gVVX4uamtqpmSOAQg0DOBK49Mg3JJjiCCOPp5rgX9WH5CIAABCEAAAhCAAAQgAIEeCGw/cmncoxl8oHKbzn4iP/3007ZE8k9ZjoW4FLRvtd72LC1ya1+Ry2vuYpXAc4lsDg8WubWvver5Q2X38OHDQFrjttrgqcWfxukJpaODOhJsMcHiEVYVfVVbLa7aWRKcq/46iKv6W2S+5iwo8FdnKamj5Hzz5s1iqy1felSt0QGYxQOfmqiVFkcBJF8I7CdgXGzYn9GqFBar3qrUpsj+uTL7hp5kRoMNcyYdh1QqWXx9BlpO+FeSXB3UZMpGk0g+22Gg3sVjdHcaTB14ArYTdKMa5Nn1MtpwYyvqvMlepDH3UrNV8yqLuZwxwlEEjPmqkao6zdhPkTFktpSFsdPiLx9Ykk3G8RNZnM1IpmAMPJ1SNFLGkj1pNL2UZPG9RRpWaLf3UQrOzcbH8vgzA/Hd/SFXngw/e2d7rvRH1WtO357D52r6Bdfdei6mVbLRf1iFi8gQgEBXBBbHg83eYVppT1RXtBEGAhBYS+DKI1Of1emm13zhuYYABCAAAQhAAAIQgAAEzkVg+5FLnUyzzJXPbfG0Y9KGSH+h9P79+/ZnjTG1QdPPwvJU1TVm7StanMWTwI8fP7aIWjyOzsYES19VZ/q0lh+ft9QmgHrqG6cnBFYcGp8U6s1Wi1vXKRLMTNzIM8hHXerjOfiryWjXNiKnMPUiQlo+HRy0KUXytSRieUP/x48fLUntj4MJ7WdICkkCxh779Gyb9kt9e/d5ikyTmlQnE+i/VHhxt2gmHd0yQjvFMMdpOqRSTrv+Lw78dEbyuJEG8pZ3dfcP1pcwqakfYbpWg3tUxyMW5qiQUQ3y7HoZHfVkNjTZxuqTPDI6pA80AnHRVF/av0RMswf+972dMMGFOnJGlx48eNKfDJkXC87oHumcJ0mWWlgxlsIkA41Usiw6D7TUIOOx+eKaahmoq0mzy06Gn72zPWeZo+o1p2/P4ZlJwguuu/VcUnbZ6D/YWRETAhDojcDinrQ2HVRtlFJfZYKj2ZJMW+kAthHMZaeL9jn6uXNdigDlWIpks3QuOzL1CRt7m5YZDz/Z+LrU9FqcMiEQgAAEIAABCEAAAhCAwFkIbD9yKQ0fPXq0qOf+oYubRZrysmS6KFUQIcgiuDv3s+oGIHFb3CwusdvsYAgIaHHdn3DR6dBnz54FcUr9lILJCc3a22Qt0xPSURwsM5ulaCidDm21oHZnSUoTN5ly10sNZZ93797V+VhtYdTki87lNj6a25gk/soI3Pecxkd2RvMPIO1MavPjqguLzaVMqP2XJJXjYhdFkkv+zboXf7BbE+pWsOJFcNIEM21WoNFibQ3ib/vpn3Z+/fr1YiLGtwX7dmh5L0w+X8uIY9GH5LPQ3aBfZ8l0Mc1MBEv6p1Mqo29vt2qPX5L6ak+GXzVcnBq7pZMZuRx1UbtbokOkRnenAz/1BrC+yhuuFzFuSDP5yKgGeXa9jDasMqXJThp2EKjxeLJO1fCBQdan+Kn60nKmQk2S8StS6o1o1qUfhkkrKigeQ2YLzCH7sadTikbKYqvnjaO+9OJbNdWL1nR3Yx21PBQMnBcFaNC6qam65uLd2Tvbc8Yzql5z+nYbzrpbvmhqd0rzuW++S/9hM7r8g7Un2fK5D3/3pNWtfbmMDcrivrQJpDZ2v5ei7vpiF1Ty9Okf2luLkUO3gtU2rW3pd4urW8G2cbY/ddmRqY/odNNrvvBcQwACEIAABCAAAQhAAAInIrDryKU/xTOns+X95XPPTuH+TjLtny5++EFLsMad3IGca9d6g8fzP7W29OnTp8VZMxWBNi3lkyp7V2cRfcUl4f6d2XMSagl/zsYWvwI6l6Y9PPkxhPjxlht2+7TVmMkVQhb3aMqrvHr1Sh9o/fHHH+/88/cv85+qv/8np6ddL/r4ql7prd3hqoM6KqbtJqr7DXaQWEpT0uKvLKAuG0fW6zflSQ46gtWyOVNe/qGvpEhau6r3OeVkjgTaCbRfO7HL1mHMxTbLyez38Vxg2Qu1X67rKMHUxi0ej1QTsyhD0EdKvrBjMRE/wlwX1I/T/zDHl1bXQyoV6Njzz0M2KCe3TWsEV2OrtHETQ9Uyurm5MaavsZ461cbIpaJ11XiNapBn14smu1R1m9KZm9Wx7MMoK0mfqckpWfoGRYRXV82yW1F5ffz4seV3mC2euUEDx5B50cwstkrnPInRn43ZubBCI5UkPFKgxgiLpazp7pbTd9rFbqn+QSlsW+wLEsn/vOxk+Nk723PFOqpec/r2HL7ohS617haUlKVTauncBsnW/rlYpk4A5qUdipOWtZO/84sOq0nnxDLijW2rlgVit9SVobTnlqavXc9WoznjOwTdI3uy5tl6BPBC9di2TLmTcrzsyNQva8ukwenmDH0FuYYABCAAAQhAAAIQgAAEeiHw974/y8k3fb6g8cEtAAAgAElEQVRmcya///67T0p7KDcnNfegZRu3L4N/PZdmqXCLbNoyK0qlcsyn4+/SmDhoL1T+kW13NUWbNy3tHt6W8qqnjBvChGKPkdtFstiDb5/+tT0XYhoJLB4R8fnXu5YHUGWRb1RlVMUxCl8jmsU+h/RXghk0VXPFLZupQT6TpuXzcZK2jUdNnvrwWTUzD9UU5eVnHV/X6G9kSursJqSdExntatwyNtDNOkg1dCybZr5b5VeBqsYf1L6p2VKOvgDxtYp7kYYaQf9BNUmLjyxGsEDb0wMMKn5V8k7ZIZVy2h1+4Rvh3HUR4zRqOtc322O3mawtfePM46VuzZFPhldCMadLUoYgsKBIQcrJn2c0yKQiQeAZ9XJmY3HUk75VG45zNdmOXnARGMb0U4SDaCP9NJ4m9UdDbQaDRsMu6AONxZo0kiCwal3z5WTI7NOIry1WtMeE6JzHzOMQSylMNahqxRmjkYrxdhKyON+iRmQay9cWOCjowDlnfu5xBauUmhtw+bI1m+2U5EUW73zh567P2Nme08UPP6Neqyz2LJEtcwt+wVW6VuVVq6fm7PB1N1dwfh9+Tuv2s/ROvMwF/YcMnOQtCzEN/ZLPErhIYK76+OHN+hKL0nYe4bx+yQh2cY6lak0MhqjTpqxFkWTJjXcjBHL6Vcm/biyVilgV2Rdg7rp907k44JpEFVijoRaJRjmuxdhVOQ45Ml1VIpa+057GPaggVae8VilOZAhAAAIQgAAEIAABCECgJYH/2ZlZvIwXz1bsmUAJpo1qzCwEW7Rj+TMhO+lZHreI12bhNi7rSiPJxT1GKpE2k1/KJVP6wa1potNSppvjWIwhkMr93JwpD84RiGuEo33ghfytKmYNVznHwQ+3mOhg/mpS324MbfYkuUIxOrE2HlVSLbp3GXBtREpfueQraaXWzZVLfHF2E9JEdqxU1RDLUq5KWWCrinGixC3LLa5e1KuG/pqHW9uwyLaIOnB3i/EtESwVs/NhTqzmkErFah4V4ipR5kLuq14VCxRPLvruMdogff+nlMpo7W412MPq+xmXb+bC+SJfnRrXwaLsnEgFe2VzWfjhZzRIX/656zPq5azO0iw6xev5E78quWpikc0pMndRo8lO5jXX5Dl1kk+dPTCYRHWmElwIgh9Sm4ldqsb8jZ5Z7WkzwRgyZ1DPVWrfmPf0cwJDbTOxdjqlLA2BKxEaqYw9d34rOY5wJauLPXXNqLvsR7n4mapzsijYFF8xjbnsjzbeZLjPfO76jJ3tOV388DPqtd+GO0zB0jj6BdfmWh7pwHU3FZNx1qWBf95gM/Qf1kKzWLVc1tpkiS8CxjFgwdm5gbGf2i8Zy8ViMG1GPRquTjIH49Y5d9FmPDuJZG+467FKFmgwAznHquXYYZJTDnxOGD9cYJN6VQqkHNeC7a0cxxuZrioRiwHv6ScHvrelj13FgcgQgAAEIAABCEAAAhCAQFUCe49cSjh/J5Y/C+Bfb5sRCKax3FxSWSKr5vp9pZpNZ0vCxRG7IihaWTJ+avGmnxpbjrTNa1HTqQgUrcGsnFEYZxW1t6n1b6u+zVzh2rjPw1lIywvNGanaNqgmQUFfx1/5igezbJmCru0lfKl0bXdizUxFBDJ8dEsy15umVMqqGnkBVHECjA1+DmBC9Uot5m9vDWv0VWJ5zhJiXF9UBanEzW80gywWndWi8/RTKLgl4uzDnKRxDqlUUtP2gfn2xd1ts4o/V+UruevF9n1Sv2D1nCtf3xs45vmLBlJJWu3OzIsx3ZX8c6qtDbdkpzinM8hR9fLLd67+xroH7amfyJ7rMzbZsb6+Fj66ZgOfWKQGIcZhhSQJ+gPbpm0tGhlFqidARsh4qtM3Ff+6pdksNqlqKSq15mLV7ZB5KsfAbv0yctfbbEmKuxR0IbvNWE7ZW6dTikaqrAF0m9pcM+pqiky3nm+MfZFcn7IztikSUvtNm7EdbDLcFXH+QgbQgPCcw9nQDubVcXdPp1eDUjgki0UX5Iqs/cVR626LXUSHoqUDtJvHXHV2YrsLlb49WXtM36iCLBbnkRrPS6s362jkL7b1e+3QhozZfnZuSIyTUmf3S8aiWex/VlpT9r2Wf0xoUZ7Jb7Qc0hpFkmCL7tRYKMZoi+7d+dgNfUujDHG0bhe4Kce4sDIhfZbjYCPTDP/krdNNryW1IBACEIAABCAAAQhAAAIQ6JlAgSOXlvGkPxNkxxEMiupNdrj5lFUXwaS8Xa8NMaW7ZVao0vR6PMNSdulRJmRfbnFlpEc2kLQ/skEkySZW9XYbSHin/qqLlrZqJzxATJW1pWKuKqzikbWAVNUm43Ic21/F+lpeGueKVQZTry0LZFvlxOS7gsfr/bQQq7EzQGkuVtjG6z0TZAuQ/k2oZUMT9A8dnORFpfXOehWkasp2dGV7WWqG/KxVE4OGaXF5Pn7EBxVsl1fH0r+753qAYU6s/pBKxWoeEpL0QslA1YigFpQVOKgUToZKzZyx7zeJUbCGxtAWnYlDEVyoRKoKJkRBjpmf6r3Hqm0IyWQR3DqXQQbCZ36eS6+giCV8RjX/Fk12gG76KR/rU3LXLbusScFqB8bTd053/0JiCFEwOCrebVYWAu7nm7yWGDVGf4uoV3nmluNlSW4ZIdaApjQDq4iLrFJfYrG8pghD9mPPqBSNlNFizx5tsU3Rkl+NQY0qReCL9HOaTV0UyfdalVbKksVqHBBVEinGokqalNMS6DPMX5+rs53Xxb97Lr0sZXrGOHFP1S+jTq5brrsZncxERj6z6vzGZoui/2BBJ+NX82o38hqDAoucJ42zagxYanbupKwWxR7DLy2qqQiqlfkqKa9bvEsc9O58rx7cysjWxoYt0xdOSNert5DfGWfVHomWs4X21lDcis/UzVGlHOfIzIX3WY6S1uicTzEynYM/F37G6bU5XQiHAAQgAAEIQAACEIAABPokUODIpRTTlI2bK5m7WLsPLEhT80f1CFr2AMV6Nd5lotk6i5wCVXBeTzpq8ivQvciio0b7GslL2jj9ILvMTwEpqKwzMMlmQZ0RTHpJuxqybROssa06kle4iHeBZAzjwFttJtZdiQ/mr5xewYV8RdBUWYpYTk9VsoZ/cOJpZnyDr9BSbm3BnIRCt7hyvLbb4BJPXiyWlMrFX7VKJlI8cDwTqjRH78gr/UXLiauhqgObDyaG8jz2flephkPw/Ux1Lct3Zeou/DhxISpE5egi+xfBIkpZ16GMFr2HZFubaZBm1WGOz8pdBwIkgZ9OKafdgRdJknOB8mbJurBf/rnyVfj+xIMU5FWSA8Y5radw7RUorrskmTtomhfGvys/U7wh2yZYkZbLV23x+kQGuaiLH+FEesWVa7FldJqWqt1nb7J9hnJNjo9/UbyO+5n2cK1Oha/v3PUkatCJUuS1rX9GZfl5S79dE4zFW4SMVNOtbZ5ZorYcU1gAFiwvkZnrPzgrklNqP2SOS3NRzg2WHKRJ5zzGHoSoEtFIBUxG/bnYwS7uGeIclYVrKYzNnHNcaomUYBvfpXqhPrzLeu5CKihmKYNJjsV2Lt7NSZ4MP1FnOyn/XOCJ9CplSx2mo5prb2vmirJBeKmx2FwRyGMka/qiatP8RkGHMyehPVzC2Mu0FNgTDXJ3lrVrK+0lcqmYwhv3MSz1qOUY8CwlstNW9fhZNHVyzk0xORMqOIQUn6BLqdydJLpY1R9Wl0aPV/IPSjYYSjsgmQs1BBKpqhmo2gYMM/K4W2JVe86wzwVuytGvX5brPsvRlzx2I87O/Yv+R6a+UsZri1NaO5sapFnQ4RuVIhoEIAABCEAAAhCAAAQg0A+Bf0kUf2S1+frBgwe//fZb/nHNZr548SIfZ7r75s2b58+fu5iafNH6yt27d11I2Ytff/314cOHa9PUYPX7779f+9TO+Le3t7/88ks+EeES6mfPnuWj5e9+/vxZo80vX74E0TSGfP/+fRC4+FPlrqRETDH/+OOPv/76a/ERewRNgWmgu1NfZSchJZjMWBLac8/HVFlIPP3duXNniqkQXein8G6wnxPZap7MSHdVWTR1W9aqa/CRHWoS8N69ezUST6Z5Un/ldPn27dvbt28nx6VAV8QKkZf4f+3d4XnbNqM24NMzgZ0Rkk7gZIS4EzgewekETUdIOkGTEWJPEGeExBPUHiH2BvmeU34XX74iCVESRVHS7R++KJACgRsgCICkmL86pP7KSgv/tg3P0yZU7UPVOFQxJKRwukyVS1HW+6qTUSWs3W7XWw5cSEpevXpVJayZqnw9VT2n+4HxLN0s7XaEC5tl79ngzZs3hW2WrkqPIufNWqlz++QrpGu0yZ2x1YFHW4Wqup3/FUWzFpWrUDoY6e/VgHWpVUdc/ter1ltoHnTNVOWIS/dme/3M9VK7pW+lWuYAH4i5+aGRpuyvv/5q5iVF3HkmSulfXl42t2wv58bBtAnNr7eHDMna6MfyXg9z2oxVyEFmqi+zk4X/8ssvfftK+5MBS3OEW205fIDcF3Mz/P7+PsdRZ08ge0/HrLnxwOV8q+4L5StVy5yQLFSN88B42pulHa6a5VU7QnVUyW/ahKQkDUtnrustV11IwtLgNBOWvkRf29Ikqs9cFVESVoesmoZq+/rMlY/N9AwpzYOskHE41Hy1a4hTdttkeEh6C53NwlhToMNTMvGWGTrd3Nws3Wnt0J5iSrOz+bxB2qilU5dJ5NrnpqUZbLbM2bhqikc5eSW26gQRqCoZzWFFebCzNNntDQ5+yNzO8pCQg+zH7l2mnKSG1NXD2CZnigwxyn3aUQY1me3MjhYmK9LY5p7perpm4GmuTz6xpdGuOtXVNqNPBg45AyYNc7t41xQ71M72oearWXaHt3wk19222nFNrajmXtL0Vd3Xuu/abAwLl6LGrVdH3n/IPHbzNFefW6vpteaq9diHlPV6dyasl56Jv9U8lGrbOczOTewwyu6amIlw3AF1IhxSVydrlwaKLR2b5+DKMT4wtr7N2h3vdjd77f5wNZUR/LT/9bkg1wr7LsGnxc7Eew6iKrXNw6pqteqQvuyUw3NWyl+VnmxZJynLSWGhAmz7HokqYflfpb+ZsPKczzwvcCvHwyjHKhcr/T+AkelK+a033rvptTrlFggQIECAAAECBAgQ2AOBEZ/+zEzN0gxnvmnpHrPNQjwT/IbckMQ3U5UZrqUZ2dIGuXGznuVpJmlhOdus9yNh+VafRm6HWi9TQxK8kP6VPm7+Y0L1jOFK+91k47V/Uq6vdPoSs8O6ul5t2cdvpf6sWi595bXt8Inrwz62V3UNzEG67eLoiz8z+HUy2gspxL4vbjt888Z2ITu5t6l5uaIz/dkgJ6aFLy79mKMy31p69lkv8qV7rzZQhdoFWq5CuV7V/so0IamKA4v1ADbL0ZGCGAibg2g9nPYBmMMtJ4UCYHsI0JnIxJOq0nnaXS+phSTVqzp3t5C82Q5z6lwsLBxkphbyOPHHhSpRf0ylzXGXxGRUm+U6vFpY+yhr5i5nnMIRtEn3r53ghfRv6WMl1sxjezmH/Jb23o620Hy1N54gZIhPXzL2ukKmGhxqvto1PCFO2Z0sSwP7OuFDztRLI5/5BgP7eM1cpH1rN/WJJ4zNzQYu50y3dAiWozjbbHWmt6+h2Hb42rOmBd6c7NoFtJCRbLCnQ+ZCxsurDrIfu3eZcpIq19JDWpuyXjpds8mgJmeizvNXAhcYOzdbaBJX+rjeyW4hVQsfk52Bp8I03UN69Qvx51t9zcUop6E+QIOIhYIY/nF7o/XhadjfLXOM9FX4vrq6q/C1J16W9vQmyNEabdHalSr7Gt6Yr31ymee89Bwq8zZOfGtXhnG/OMGR0t7FlMfOuFzl2I6tXSpr1GuXtl05xtc+xDrbxs6u3dJktCtqISSx1RlcWEheCl/c6qrUwIXEND/O9h6JpSOm7aEVLowqxzZ7odqnps2zHJuHwPDlfR+ZDs/pwpZDelxDLhO0L7ludTZ7IRc+EiBAgAABAgQIECAwQ4H/GTdNQ4agmSXpu5rYngTPGLhzOmncZCe2zGQNn0BMNkdPwKoRDp9OyqxBYMtzfFmbbQqTdMHZZAA55DJze75jeEh5ZmSIbSrA8N2NsmW5RApp3ru6WsjLYaxKieTwGTJ3M0rN2TySaRrVZuHuV3tVp9w0dLuybd7Y1rzNhdTJ9r7aITn5bn46a0abqdIcv82UjLusCjW1q+VyFRrSjWzHOUpI4YrUuLViPrHlaBpON/wGl1T7HNHtTnViGHK4bXIy3XYhDqmf8xzmFGrdQWaqkN9tr+o7pprd/ix3jowSmP5Sc8shqc1hlZpfKMcNB3FJQ/tw7svmuOFDWozkfdydFmLL9em+Eil8a3urhvj07b1ZzfauQqYUDjVffRUs4U7ZBZzOVX2Di8KB3BnPPgYWpvWax85C1tKkdPbBEtvAmcDEMHxWJOe7hQSM/rGZ2SmXtzfZ0lerF3KXLsF+DZk3KfpC/6dm0TkPxfaqZVV8TlKbVOP9+m763kuHBhnUpEoM6akm79W5o+9YTjxtn4GnuboRWLrQ7Bi3d7dJyJ5OhifLfWhNK4OIIXUjNXzbo/UhydjrbVbqYfZV3SnD1zvnLm1aJ8jCwHZ7xOp0nP2HzjHXBOXb3EWzMR+xQOcQVTObky1Pf+xMQ32c7dIQ2yED8+ETKdUeM1XV2cXt7AznK50br13nE1tfxtNcrB3thl9MDexLVcKHd7M3TEb76wWuJKxvXNOOZ/SQ9Dn7xJRjW3sfy7GvfIeEDz9kIpOWp9xVyNpsky3bsFVIjt+Bk8lDEr/2NkOOxyQ1eek8lSe8fRl3va7+2lnwRQIECBAgQIAAAQIEZigw8iOXyeGQyaZquJVRSoY6eeAhQ7K+iebyiHdc0IwP2wOn9lgxaR53v2vHluFf+5d12gmuQzJojHPSH9WKPctDsrz5QylD9lKnc42FzetJMNfY7yZfKc9WlGvF3tXVcnb2d20mjHIQbVINdvXdHNQTs+9Re1XL5EDbVQHt6eWEmm6NhWinJR8O3j6dJSRuA2PIvia45VoVahdH+Xy9wxa1cEVqjfq8L19ZtWVOgaaMcqUhp79U73w9f1nI0RTAnFn6jsGVTjp9g4J2dWqGTFOC+zvMKdTJg8xUIb9bXdWsk/Vy5/XFAnvGTTlkFg60JLs+3BJh1qY5XTrCSjz51oZZ7juu6wxuaWFIynPgb2nv7WgL3Yb2xhOEDPHpTMa+V8jU50PNV/lQTYnniO7Me1/gMZ+yOxuuBJaRD2PtwCFVZ2YLt+Ak2qyte4D5eupkOoEJSfjwPvwoJ6bOxC8E9h0X2w7P+X0hJSN+DPjA8q2yuRdD5g19Ch2qhbJOrykVNTUwhn3DjazaMD2jfH0fM+UkNUrR70UkKeuBVTQHWrZMdz296HwruatOHNXsQVb1HYk5eHO0Vl9pm6zUDC60A50f07S29zJWSHKxUv8tfZV207100Jd8jXt67YQyiKhY5jZaH6uuzjCeVLnhPczOSrurwByPq3p2Dl4mTn9fq7tqXlbaftVGMiapFQvTZfs1L104901W4ls98a1UAUbfeDLD5o52cuyMTteO8GjbpTZFOyRnqIE+abIyYZL+cL7S7hKnNcspozOqBBYmosftDxdGwWkumrV9yuUItOXrkMLk1bYTWeBK8nbYdSlcHlWO7Vqxj+VY1//1FlbtdOUYnMPIdL3M1t8aOHeRGrJHc4Z17iwQIECAAAECBAgQILATgfEfuUw2Mg00ypzCGhcnNkTMaLM8UZVJnA13MfrXk+bhw8X2nEI5JOU4yvz7kGvD5ZSU15ZnRoaYh7G8i9HXbgi7j3V1SEHsyzZjtXKj16vhEWY2f3rtvWivahbT0O3qtHljW/N2LsQ8p/72fkcMSRY2bH47U94ZqAq1C65chUbpPbZ3OiSkcEWqs3APKTAtc/q3nRd3h9CVt8lVmcLl4T7GldqB7GKygzoJHqsDMP0wp0/7UDNVyO/2VrUPh0J3K3Vpe0OksQZxsdpS49C2WghJ07S0pNJ0L3xrex8LTdn2dlqIeYhP++sHUCFTKw41X0srfDZwyh6ilKO1XUkSknmzIV/f923S2e7M/kJgXzbTp9pShzz+QxquvoStGr6Q38k+TlDNUkYrdZXXyPuUQ+ZVS7a9vc55oYgnHnE4SbXr56GGpKy3dDUqo/vOR/tqyYGnucJxsbBqgsmE7XElLyOO+2rkBaJ8NIhom2wSso1Sq4vvABbGOrNvUkYbfrdwyHQW0K5mXZrZnLKjvoBwVP2HnOaa7DtZnuDEt1DEk33ciecOj52twh55uzTEdkud4VTjDOLK9Wrc/nBi68tvmoudHFbZaWpgX6oS7pHLdrkULnArxzZXodqngm1pXrSdjHZIoRwLR8TwVWlbttd2zXOMM9bIYuLpteFlaksCBAgQIECAAAECBCYW2Mojl1Uecn107enjzKSUL69ulSlTDxltJvHVlGL+Z4iYyyTlGa6tJmlI5BmEjzgFkHHjiDPv27ufuJqMKM+MDNFL4bbnNbYaMgrvntbVISUy522WTmdngxyPmcRZu9HIF/OX8s1f4kl7mAjTCqVpSuQ50kc5phLzrpzn3F7VJsHfaiNQiHxPLyfUdBsupPKntq/dheiETWzTn8dVoXZZlM/XI3Zj2rsuh6RR2rDeHsDXx22Zc9Btopoz1NJGYMNdbFJk+zvMKeT6IDNVyO82Vi20MznvLN3LJuwLu6s+jjuIS/qrEXHnvrYamM7AUr00MltNQzPyQre5udlky0N8FhJzGBUyteJQ87W0wjc3cMpuaiwspxlcqCTVx/TMF7Y8yI9LJysqjXLe0+INjKeTuhmY7v0mHcJyOgtrm2mYcjkzNoVUjbjqYIbMY5ls0qFKVydfHyslI8azv5lykhqxGsw8qpT10mH7wEY454shR+JYp6c6VVN2D8Y9NEYf99WVrcapFgwiFkA2+bi9UquLb98Xlh7j2SCHUjqrQ0bEnRr5Yv5y7Ocv8aTlSYSp5zu87rarWZdmZY5JJ9eUgeM2khtOGqduLD3BrbGLpXE2C2VLy6n5UxbrlPvaklg52jkcO9tA1i4NUU3p59m/Ue7WqKpZ+sNDjtCl58pypV1Ym9j6MpvELGw82cfUwL5UJdwjl+2CyDm0T0w5trkK1T6Mx3CjwridrvmPcfZ3eq3vuBZOgAABAgQIECBAgMCuBH7JjtvjzBFDvn//njHbzc3Nw8PDkGgzh/Lnn3++e/duyMa2aQs8Pj4G/Ou/f09PT+0NyiGZYri8vMxUwunpaXnLldbe398vbP/s2bNmyLi7a8ZsmcCIAmnQcoD0tWZpvjLP+/bt2xH3WI4q6cnFv7u7uxzxfakqxJAEp8UobLDtVfNsr7ada/EPF8i5ozqd5f8aZ7TU8JzOqr8XL14M368tCRy5wO3tbXXo5fyyKkWOu5woc6PSKAddGoFPnz4lGTnHVae5xP/q1asc1+myjrKLVTPY3P4ghzkHmalmqW11OXWyqqjZS0Zkb968Gbi7sKeq5ytrnOyyi9zbUR0U5+fnA/dos2MQONQKeaj5Wq9OOmW33TK51G5Lc29rWtr2xocXklNPJmCX5mvIVHDVDUufcNUOYT0KS5/QXN/SsthwA0PmJuBB9mP3OlNOUs36ecDLVUOUs09OGatmMyfo3KA5/Hwx8DRXJSOjpJySchGq+t/+uJOT1Pwnww+1s32o+Vr1oJvt9jnfue42Yun0XfXLA0Kde8kB0hm+k0D9h5XY97qsV8qpjfdd4IDrajVkW2PypCrT9FFzqStd4oFN8fD+cF9POHuse8g76Q/ve2WWfgKHITD/kem4zns9vTYuhdgIECBAgAABAgQIEFhbYOuPXNYpqy6+5ibU6rbpzOzXd0Flxic3T+cKa24VdZ9oLbb5QsyjnSey/u8u9YeHgNfsMU/8mVDLtFrk8z9F8PLly813KgYChyrw8ePH33//vS93ebzkw4cPfWsnCK/mxVa9wWXnya5ltFc1hYVOgUINyfb1paOczqozWk5tAy9Qde5OIAEClUAuQqQP2dmZzAY59HLEVf3JdOOP9rg7yGHOQWZq28f19fV1bo/IXvL85PDnLZupqtjrx4zrsVu1TXME9+/p7v/GcRnEuTeiaWi5FjjUCnmo+aoLbu0Fp+zQpXrkXu22YX4a6Uh+2W3gvXdDHrmsGTPVkHsHO3uDzVFYzkc5Nx1tb7Dm2uGCIXONf5D92H3PlJNUXT8PeyEFXZ0v6iuAyW91EXDhlJEJhDUuReU0l1NSfY94zjt1tNW8RPVxX8ZHhXY7GQndTi7eHWpn+1DzdRhNiutuh1GO28iF/sM2VMVJgMD2BOrO8L93Zv3/W7Oyu+ZNcVVXNlMo611Qa/aHq2tzdX+4+XFf+sPbKwsxEyAwXGCeI9Ph6V9py32fXlspszYmQIAAAQIECBAgQGBcgekeuRw33WIjQIDAlALl674rvcho28nOPFFu9P/rr78G7uiff/7xZNpAK5sRIECAAAECBAgQIECAwDwF+h44zBPsR3K3WZ/AQnmt9Mjlwnd9JECAAAECBAgQIDCWgOtuY0mKhwABAgQIECBAgAABAgQIECBAgAABAgQIENiSwP9uKV7REiBA4GAEytd98+vdua9xPpnN85N532ZuKr24uBiSquEPZw6JzTYECBAgQIAAAQIECBAgQGBigbyM8ebmpr3TvDfgSJ63bOddCAECBAgQIECAAIHZCrjuNtuikTACBAgQIECAAAECBAgQIECAAAECBAgQIECgFvDIZU1hgQABAh0C379///333ztW/Bv05cuXly9f9q3dYXhuKr2+vs7rN5emIa/EXLqNDQgQIECAAAECBAgQIECAwGwF+ga/V1dXs02zhBEgQIAAAQIECBA4TgHX3Y6z3OWaAAECBAgQIECAAAECBAgQIIHPs+MAABMASURBVECAAAECBAjsnYBHLveuyCSYAIFJBS4vL/v29/79+/Pz8761cwjP6zfzEs6lKcnPCS/dxgYECBAgQIAAAQIECBAgQGCeAn2/JZRB8TwTLFUECBAgQIAAAQIEjlbAdbejLXoZJ0CAAAECBAgQIECAAAECBAgQIECAAAEC+yXgkcv9Ki+pJUBgUoG3b98+PDx07vL58+fv3r3rXDWrwLyEs+91H3U6b25u6mULBAgQIECAAAECBAgQIEBgjwTu7+/v7u7aCb64uGgHCiFAgAABAgQIECBAYIcCrrvtEN+uCRAgQIAAAQIECBAgQIAAAQIECBAgQIAAgZUEPHK5EpeNCRA4IoHHx8e+F2VE4e+//94Xi7zW448//iik9uvXr4W1VhEgQIAAAQIECBAgQIAAgdkK9P2K0NXV1WzTLGEECBAgQIAAAQIEjlDAdbcjLHRZJkCAAAECBAgQIECAAAECBAgQIECAAAEC+yvgkcv9LTspJ0BguwJ//vln3w7Ozs7Oz8/71s4wvJCXKrW3t7czTLYkESBAgAABAgQIECBAgACBskDnjyWdnJzs17C9nEdrCRAgQIAAAQIECByAQOFaletuB1C+skCAAAECBAgQIECAAAECBAgQIECAAAECBA5MwCOXB1agskOAwGgCnXdtVrFfXl6OtptJIjo9PS2/6PLu7m6ShNgJAQIECBAgQIAAAQIECBAYTeD79+8PDw/t6Lzism0ihAABAgQIECBAgMBuBVx3262/vRMgQIAAAQIECBAgQIAAAQIECBAgQIAAAQIrCXjkciUuGxMgcCwC5bc+Xlxc7B1E+THRb9++7V2OJJgAAQIECBAgQIAAAQIEjlyg76bt8hD4yNFknwABAgQIECBAgMD0Aq67TW9ujwQIECBAgAABAgQIECBAgAABAgQIECBAgMAmAh653ETPdwkQOFiBr1+/9uXt5OTkxYsXfWtnG/7y5cukvC95nW8F6dtYOAECBAgQIECAAAECBAgQmIPA58+f28l4/vx5hsDtcCEECBAgQIAAAQIECOxKwHW3XcnbLwECBAgQIECAAAECBAgQIECAAAECBAgQILCegEcu13PzLQIEDlzg7u6uL4e5d7Nv1czDX7161ZfCp6envlXCCRAgQIAAAQIECBAgQIDADAXynpzOwezV1dUMUytJBAgQIECAAAECBI5ZwHW3Yy59eSdAgAABAgQIECBAgAABAgQIECBAgAABAvso4JHLfSw1aSZAYOsCP3786NvHs2fP+lbNPLzwlstCfmeeKckjQIAAAQIECBAgQIAAgeMU+PTpU2fGPXLZySKQAAECBAgQIECAwA4FCtehXHfbYbnYNQECBAgQIECAAAECBAgQIECAAAECBAgQINAn4JHLPhnhBAgctUDnizIqkf19y+X+XrQ+6roo8wQIECBAgAABAgQIECDQJXBzc9MOPjs7Oz09bYcLIUCAAAECBAgQIEBghwKuu+0Q364JECBAgAABAgQIECBAgAABAgQIECBAgACBNQQ8crkGmq8QIHDUAoUf4t1fF09j7m/ZSTkBAgQIECBAgAABAgSOUODjx4+dufaKy04WgQQIECBAgAABAgRmK+C622yLRsIIECBAgAABAgQIECBAgAABAgQIECBAgMAxC3jk8phLX94JEOgVKLzK8uHhofdr815RSPnJycm80y51BAgQIECAAAECBAgQIEDgPwKdr7jM6svLy/9sZIkAAQIECBAgQIAAgXkIuO42j3KQCgIECBAgQIAAAQIECBAgQIAAAQIECBAgQGCogEcuh0rZjgCBoxI4Ozvry+/d3V3fqpmHf/v2rS+Fr1+/7lslnAABAgQIECBAgAABAgQIzErg8fHx69ev7SRdXFycnp62w4UQIECAAAECBAgQILBbAdfddutv7wQIECBAgAABAgQIECBAgAABAgQIECBAgMCqAh65XFXM9gQIHIVA+RHE6+vrvVP4/v3709NTX7LL+e37lnACBAgQIECAAAECBAgQIDC9wKdPnzp3enV11RkukAABAgQIECBAgACB3QqUr0O57rbb0rF3AgQIECBAgAABAgQIECBAgAABAgQIECBAoC3gkcu2iRACBAj8z/n5eUGh7+bOwld2vqqc5nJ+d554CSBAgAABAgQIECBAgAABArVA5wj35OTE2LYmskCAAAECBAgQIEBgVgLlvnpnD39W6W8nppzmcn7bsQkhQIAAAQIECBAgQIAAAQIECBAgQIAAAQIE5ibgkcu5lYj0ECAwF4HCyzG+fv2al0bOJaED0vH4+Fi49FvI6YC4bUKAAAECBAgQIECAAAECBKYTuL+/f3h4aO/v8vKyHSiEAAECBAgQIECAAIGZCBSuRrnuNpMykgwCBAgQIECAAAECBAgQIECAAAECBAgQIECgFvDIZU1hgQABAv8l8Mcff/zX5//+ULgw/N8bzuJTObXlnM4iAxJBgAABAgQIECBAgAABAgT+Fej7RaHyyBceAQIECBAgQIAAAQK7FShfjdqv/nw5teWc7rYU7J0AAQIECBAgQIAAAQIECBAgQIAAAQIECBAYKOCRy4FQNiNA4OgEXrx4Ubgmend39+HDh71Aub6+vrm56Utqrgonp31rhRMgQIAAAQIECBAgQIAAgVkJdD5y+fz585cvX84qnRMn5unpaeI92h0BAgQIECBAgACBlQRcd1uJy8YECBAgQIAAAQIECBAgQIAAAQIECBAgQIDAbgV++fnz525TYO8ECBCYs8Dp6WnhtsUvX76cn5/POf339/e//vprXwpPTk4eHx/71gonQIAAAQIECBAgQIAAAQKzEri9vf3tt9/aScpPJu3L7yK1Ez9KSJ44zY9DLY3KVPBSIhsQIECAAAECBAhsVcB1t63yipwAAQIECBAgQIAAAQIECBAgQIAAAQIECBAYS8BbLseSFA8BAocp8PXr10LGcqPn9+/fCxvsdlUep3z16lUhDeXcFb5oFQECBAgQIECAAAECBAgQmF6g8xWXScbV1dX0iZnVHgs/F9VMZ36YqfnRMgECBAgQIECAAIGJBcpXplx3m7g47I4AAQIECBAgQIAAAQIECBAgQIAAAQIECBDoE/DIZZ+McAIECPyfQF4T8fnz54JFnmm8vr4ubLCrVXkW9Pnz54V7Lv/+++/kblfJs18CBAgQIECAAAECBAgQILCqwM3NTfsrZ2dnL168aIcfT0h+cenh4WFIfoe8CXNIPLYhQIAAAQIECBAgsJ6A627rufkWAQIECBAgQIAAAQIECBAgQIAAAQIECBAgMLGARy4nBrc7AgT2T+DNmzd5OrGQ7svLy3fv3hU2mH7Vx48f8yxo4XnL9+/fv337dvqE2SMBAgQIECBAgAABAgQIEFhPoO8Hj7zisvxbUU3t4Vs2v2WZAAECBAgQIECAwIgCrruNiCkqAgQIECBAgAABAgQIECBAgAABAgQIECBAYEsCv/z8+XNLUYuWAAEChySQOzvzaGUhR69fv86di6enp4VtplmVZyk/ffpU2FeeIPW8ZcHHKgIECBAgQIAAAQIECBCYocD5+fnXr1/bCfvx48ccBuPthE0Tcn9/X/7RpYVkfPnyJZILgT4SIECAAAECBAgQmFjAdbeJwe2OAAECBAgQIECAAAECBAgQIECAAAECBAgQWEnAWy5X4rIxAQLHK5Df3P327dvJyUkfQe77fPbs2YcPH/o2mCA816dfvHhReN4y6c+9lZ63nKAs7IIAAQIECBAgQIAAAQIERhR4fHzsfN4yv390tM9bxiSzECs9b5kS+e233969e5cHNUcsHVERIECAAAECBAgQWFXAdbdVxWxPgAABAgQIECBAgAABAgQIECBAgAABAgQITCngLZdTatsXAQJ7L5DbGfOuy867POu85bHG9+/fT/xY4+3t7e+///7w8FAno71wdnaWlB/trahtECEECBAgQIAAAQIECBAgsC8CHz9+zLC3ndrPnz/nXu12+GGE5InKvMOzysvT01O1kJAM//OxPAmwVCDTF8///csPSNUb1z819eeff5pAqFksECBAgAABAgQIbEnAdbctwYqWAAECBAgQIECAAAECBAgQIECAAAECBAgQ2FDAI5cbAvo6AQLHKJCXSV5dXdU3O3YS5K7FbJO/bd+hmMTkCc+7u7vOZNSBf//998RPgda7tkCAAAECBAgQIECAAAECBDYUePnyZefI9+fPnxvGPOevZ0qhPPmwvcT/888/L1682F78YiZAgAABAgQIECBQC7juVlNYIECAAAECBAgQIECAAAECBAgQIECAAAECBGYi4JHLmRSEZBAgsGcC+dndvPDh06dPS9P9+vXrPHg5+js3cvk5r/K4ublZmoCLi4ukc9tPfi5Nhg0IECBAgAABAgQIECBAgMB6Avf397/++mv7uxlu5+2X7fCDCfHI5cEUpYwQIECAAAECBAiUBVx3K/tYS4AAAQIECBAgQIAAAQIECBAgQIAAAQIECEws4JHLicHtjgCBgxIYfgE42c6zl2dnZ69evcr/Nd4UkX19+/Yt7/T4+u/fEMc8bJkXYK6xryGR24YAAQIECBAgQIAAAQIECEwj8O7du7/++qu9ry9fvpyfn7fDDybEI5cHU5QyQoAAAQIECBAgMETAdbchSrYhQIAAAQIECBAgQIAAAQIECBAgQIAAAQIEJhDwyOUEyHZBgMCBC+QCcJ5szJskn56eBmb15OQkz14+f/48C8+ePWv+//HjR+Jp/n94eMjDlitFnhd95M/DlgOLw2YECBAgQIAAAQIECBAgMGeBDG8zNF5IYYbSGY8vBB7YR49cHliByg4BAgQIECBAgMAQAdfdhijZhgABAgQIECBAgAABAgQIECBAgAABAgQIENiqgEcut8orcgIEjkvg9vb25ubm8+fPwx+PHBEoN5vmRZqXl5dv3rwZMVpRESBAgAABAgQIECBAgACBHQp8//49P1rUTsAff/zx4cOHdvghhXjk8pBKU14IECBAgAABAgRWFXDdbVUx2xMgQIAAAQIECBAgQIAAAQIECBAgQIAAAQJjCXjkcixJ8RAgQOA/ArkfNA9e5vHL9ls4/rPRSEt5VebFxUWetHz58uVIUYqGAAECBAgQIECAAAECBAjMReDt27efPn1qp+aff/7J2y/b4UIIECBAgAABAgQIEDgwAdfdDqxAZYcAAQIECBAgQIAAAQIECBAgQIAAAQIECMxfwCOX8y8jKSRAYI8F7u/v7+7uvn37Vv0f5e2XeZtl3u9xdnaW/3mtZV55scdAkk6AAAECBAgQIECAAAECBIoCnW96zM8PZcRd/J6VBAgQIECAAAECBAgcmoDrbodWovJDgAABAgQIECBAgAABAgQIECBAgAABAgTmKuCRy7mWjHQRIHCgAvkh3jyBmbdf5i9PYOb/jx8/ktfm05h5qPLZs2cL/3M7aZ6x9CrLA60XskWAAAECBAgQIECAAAECHQLX19eXl5ftFe/fv3/37l07XAgBAgQIECBAgAABAkcl4LrbURW3zBIgQIAAAQIECBAgQIAAAQIECBAgQIAAgckEPHI5GbUdESBAgAABAgQIECBAgAABAgQIECCwgsCbN29ubm7aX8ivF+Xtl+1wIQQIECBAgAABAgQIECBAgAABAgQIECBAgAABAgQIECBAgAABAgQIENhQwCOXGwL6OgECBAgQIECAAAECBAgQIECAAAECWxH45Zdf2vG+fv369va2HS6EAAECBAgQIECAAAECBAgQIECAAAECBAgQIECAAAECBAgQIECAAAECmwv87+ZRiIEAAQIECBAgQIAAAQIECBAgQIAAAQLjClxfX3dGeHV11RkukAABAgQIECBAgAABAgQIECBAgAABAgQIECBAgAABAgQIECBAgAABApsLeMvl5oZiIECAAAECBAgQIECAAAECBAgQIEBgZIE3b97c3Ny0I/3582c7UAgBAgQIECBAgAABAgQIECBAgAABAgQIECBAgAABAgQIECBAgAABAgRGEfCWy1EYRUKAAAECBAgQIECAAAECBAgQIECAwJgCT09P7eguLi7agUIIECBAgAABAgQIECBAgAABAgQIECBAgAABAgQIECBAgAABAgQIECAwloBHLseSFA8BAgQIECBAgAABAgQIECBAgAABAqMJnJ2dteO6urpqBwohQIAAAQIECBAgQIAAAQIECBAgQIAAAQIECBAgQIAAAQIECBAgQIDAWAK//Pz5c6y4xEOAAAECBAgQIECAAAECBAgQIECAAIFRBB4fH58/f9581+Xr169vb29HiVwkBAgQIECAAAECBAgQIECAAAECBAgQIECAAAECBAgQIECAAAECBAgQ6BTwlstOFoEECBAgQIAAAQIECBAgQIAAAQIECOxS4PT09Nu3bxcXFyf//uX9lp633GV52DcBAgQIECBAgAABAgQIECBAgAABAgQIECBAgAABAgQIECBAgACB4xD4f3LE3XCZIiB/AAAAAElFTkSuQmCC"/>
  <p:tag name="POWERPOINTLATEX_PIXELSPEREMHEIGH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183,3333"/>
  <p:tag name="POWERPOINTLATEX_BASELINEOFFSE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46"/>
  <p:tag name="POWERPOINTLATEX_REFCOUNTER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/s+0VvV+jy+f6ylgaQlqBWoJjhWoJWytwLEExwrUEtQKHEtYYwV7LMG1OvB89s65OBxI4JsfEEje/rFWJndC4AUhBEIy96d0SueGtsv2s56XOEB6yyGf7VqzUnKXdhdzUFfmWrh78MwHU2JCIP4+nMCsq+Cs62uzVCdMcrN5cYaI6SbBksxgNqllF70Cx39cUp/mKH2TYImVttFL0V6/fm3ZWJ1T6lF68eKFZWO2qS8wa4zQL431o8oREUAAgdYENAyj/pR0rNSD8O7du/Q2w6+6sBpnSVlCY5tmBbjyNps1ROzAAsb35jRyq7U+I2bVM+sP110IxtdD6An77pJGhGOBr1+/xiuDNeq1KH366yGe4KCjf3Y0BzXbezyrY3ZU49gr6VWz5+8JO13tOGzZmsA5iysVWmvlsHR8jlrOKcmlSw7hpwUogWmfA//adQfOrJu+7C3kgXOZpPUlcKRRPy4ufZU9YruVACV/jaQeoddkUT38MExJ1SdShympls9ypI+rpyXTL/VO777Vr0eq5LMmJzwXZjWtefoxW4TYYK6AqlBVm4kKU6VOg4BrpqGqctbngtIR09woPaKW3mb9r5xu6w2PEcIJrzUbZly1dhdzUDfMtf98Yt5vQyQq/S2PSlgI7Cow62se/gmya6xXHfyESV7lxc7rBIzj7nr2ce6NRDBt1XigdanJ761ep/fv3+e3++MPRVj3P6Wf5rTEhG2mBGaNEU4FwnoEEEDghAJ6j53xnZ3qdjG+LjT9yroTIh8yyQe48s66YaTL5ZDFuLtEacgnG+dZfQjZ0PbdIF3PzDqF901IoaMHryYcPYrxwj26LyubErBkdyMfQa0wFbZm1swaga4ZsRaORa/arFww9oUeptN1Fg4btyZwwuJKhdZaIawQn0OWc0pyhZLDIRIClMAETo8/zep16brjdFZP2iyWHvOdOB9D4EijflxcjlEmScVcAUr+XLH09prFJFJNSdXD9nqdhF7u+ebNm/TwUyLACp3wiaPrpyNV8umU6tdznguLC2fWkw0QMApkP4ant2brNmru0+PD0fUdo/QtmE4Bfc66wgRUxecAp9usW9Su79yNpXfBZue81iyAMu5Srt3FHFRjFpg2Cx494aEikxobdS4w6yqoLxZ2ntz/RP+EST5ArvWbBM2x1BdKLfEP5pSmd1E/jn/NUqlu4Uss+qKpMRV6HCH7dbi0AL9WEEjfoFaIAIdAAAEEuhNQh5qmM826KOuCbumGUztcE1a7AyHCswRmXXnbfEP8rFjNui+bJcnGCNgFLN9BPVL3IFO/0mXDv8ue2rKjz1FOJYH1EtA4rqWT09ifs4b0eKUuOzprafquIe13X3rV5ubdqTpd5+KwfWsCZyuuVGitlcA68TleOack1yk5HGVKgBI4JdPv+vN0nM7q9bXcm/eb6cT8AAIHG/Xj4nKAMkkSFghQ8heg2XfRnaCEr66u1OWuxySMLyfyw1d/8l4PEB6skvdVR5dPey7MegZjlI6VCKwU0JS87I2PNtCdlCaU2o+lilchp2fy6zkHhZydBGs/aHrLWafbrHvk9HE3/HVWrGbd/G4YyZaDOu21pk6mbNvuYg7qlrkWPHlG7bAlLmG1KjCrnM+6vraa4nlzUI+R5Gbz4iQRe/v2rSWlxtmbQ1DBxgs6cSxRmrWNJsbowwKWXZiAalFqYZtZF4jsrXILKSIOCCCAQFEBjVKoMpz79jh1EASX9alI6kvj19fXU7+ebf0d75/6VY+R/ANcebPTTvycmtUB7e/IMgIbCvAd1ABTbzsK1pznT6XdUokxB/UYRcIy81NNuwqDspaY9FXqsl2psxo8xyhvllTQq2ZRirc5SadrnHDW2AW8G8c7+945nqe4UqHZy+fxtjxSOackH6989pUiSmBf+WWM7ayB1K5fiDbrpi97C2nkZTMESggcbNSPi0uJQkKY7QtQ8mvmkR6T0GxSXdz1WdRZx9VTELO232Tjg1XyWZMznwuzWqezGu1ZdjZAQAJ6yst/JEwPTqv+GZXROLUmlKouzc5E1exTndQq237IcZjv3r27ubnRM2nxT4XWHOB0szwt4PR45MlRDAtnvtYEFBX+XN/uYg7qltkUPPNB7bAlLmG1KjDrKflZ19dWU/zHCZPcbF6cJGIqcpbmtW5i7RNLgvuH3eeg6s7H2CWkRyf3eoHZScrbhsm0lFt3OMYIHQULCCBwWgF9XG5Z551eA2a8lKvDUZ2JpxU+fMJnPVrU5q3ZrPbArJbG4XOfBO4ioBrVcirNOjd3SYj9oNnzzgJiP1xfWwbdwlORn/W186lAWL+7gGX+efrNwZskQUO/lnD6GqTIPqLBB5njTKdXLTYxrjlDp6uRgs3aFzhJcaVCa78oFo3hYco5JbloOSHwrAAlMEvU6QazulyyHTgtI+hyYI/eLBZ7sGyJwCYCRxr14+KySZEgkO4EKPnKsvqPFuh5CX0WVUPGz58/N5YZdSkbu8qNAVo2O1Iln03vyc+FWU3rWU87ZOXZAAEJvH792jmoYtSD06r0EjWkvqWnAUq9WlFD0qpOdf7qkXJVkvqv9tUcP91wqQbTo9qJmyk93qCRUG3sDl1nYdZjFYn414nt6FFmVQKzqpfRwx1p5cmvNUNW9tXuYg7qZiegMj54QmJWbbhZPAgIgeoC9qIenCPVY7rZAU+Y5M3sCGiRgHFiSTCzdOpQaq75TXDdkyyb8TIV/tz1+lyM8dFMvcXn8+fPc8Nn+70EVK6mXrwUR+kwF4g4aaxBAAEEKgior9DSOaUGgLFRUSHOHGJzgVkfW5vV9bl5VKcC9NuoU9u49bOeRnJ7sYDAhgKWSWg63Kxzc8PolQgqe61ps24pQRGHaZmDau9NisNnTVMCjWS3MRr79vnMzbhsY6Cv5MxN/oLt6VVbgObvYrw/6rTT1U8pywcQOHxxpUI7QCldn4QDlHNK8vpiQAhrBCiBa/Qa33fWQGpfryKK5e39J7NY4gOxBoFmBZoa9ePi0mw5IWJFBSj5erZQU5iGmZbSKKodB65OYEXA/oigse8uPtAua5qq5LMCnAs8/ZgtJGxQTkA1obvl0VO4Q1031JB6UEHf8kkcWmOIb9++1VPZz5490x2i/qvprJp6qkmqib30MIDqXs1Z3eVpnFmPVbT5WEJ2lNPH3wXZj0A7y1xremx3MQd1szMofuZjVm24WTwICIHqAummjB+dNq/6fgyNyydMslGGzQoJGMfdv379ankTRtDzYgy8UNIUrHECqrbUHQ7PGpbLiBIh22tLd8NcIhqEicABBA7TiDpAXjSbBOMYjFoLGtVoNhVEbKWA/emcWV2fK2Nl391e19lTaj86WyIwVyA9QjOEdrCyqqcN0kpnbtXHPcOxlf3+KN6XNU0JWE7/Co/8HrLUpauR7Ez4pspJncjQq7bS2dgv2mmn60ocdm9N4PDFlQqttSK3S3wOUM4pybuUHA7qBCiBjuJ4C+l7JT+9um/qfTzd3n9i70/2iVhGoAuBdkb9uLh0UWCI5OYClPx3794NqhpTDp4z3Fx7KsAXL17oWm/pEzbWmVMHqr/eGOEWHu3gXFDxsLdO7Y32+qWOI/YooEmkLtpa9m/0NH1RnzbVTNTEN1HdvpYFlfNv375pKqDqXsv2hbaxP1zBI0+FsmCXYLnW9NjuYg7qZidL0C60tH03OzYBIbCrgL2Rrau+ZYLcrqkxHfyESTa5sFExAd0/GO8Wsv0+uk/wH1LU1eri4qJYxPMB6wUelmc3FZAE9o1qPjFsEQnMqi2jvVmBAAL/T6DNrpP/Fz+WGhBQD6PrkkhHRy+3U3sgvQ2/dipg75hr8+kc+6iMvY3RaVYS7S4ELN9BrTAJraaVP7I1etzTtlh0YbWk/WDlYbQMnGGlxnQtyazw8lq/e2cqSt1dMdNNFL3meSql51xPr9r6fD9wp+t6HEJoTeDYxZUKrbXytld8ei/nlOS9Sg7HHQQogccuCel7JT/txocK/F1aW7bfyR7mAaTWsoD4tCDQyKgfF5cWCgNxqC9AyZe5/yyfZkLWz4XhiLpJ1GBc9lH87poEjVTy2WzlXBiIZrVOs6psgIBRQCeg//zM6I2eKhNtprvFDx8+2AuqHwHN+dS+CkGjny08m80jT37unGSZa40yusd2F3NQNztDg6Z2tuG72YEJCIG9BWY9Que3ivaO+PLjnzDJy7HYcyMB/602iSCzc1CDDYxvlU4cceVPxnTpKMZ5NSvjw+7bCsy6uT3GSwq2BSQ0BJyA/fECtwsLJxS4vLw0Vrz2brsTMnadZGMBUBr9Dqx2kmy/W7SntJ3UEZPjCVjOI/urOnvxSXd42s/iXtJrjKdlKqCCKl13aXRQD2TcuXNHI47cXhnzbsFmjZz7Nzc3lsjP6sO0BFh6m3Q1kq6CSsetwfDpVdskU4yMQZ9qfOhgg907XeMYsuYAAgcursakKRMZJjhASU4nwVgYglo3DjPYoE61bIw8JTnOL9ZsIkAJ3ISx2UDS90p+tEt3PvjHKrQ8607WLlMotgSLQDmBFkb9uLiUy19CblmAkh/kjq62O444aNRDn+bLvp3QOEwTJG3HP1uo5LPJ51wYiGY1sHc8WbIZygZ9CfgfxtMjBw8ePJiKv+rJV69eaZj49+/fmrevHd+8eaNyqzE1v/LUstZovXrJ1MWqLbW9Rhu1r0KYCrzyevvpZhmurRx5Hc5+f2pPaf1UVD4i15oAvJd21/8G8ebPZQLx68+P95DZMhn2OoOA2h+6HBpv5NRw0ZNwvbOcMMm9Z9kB4q8TR/cA2UaqNki/k2aXcfcp/48fP2ZTNOyrF/kk7qOmwm9hvbLD3fDoRk73bC3EqloclGuWcjvER4XhABeIarYc6GwCli9rnc2E9I4KqDNRFW+2wOjapFGNq6ur0UBY2a/ArCupxj/a6UqWueKTLboua1p4BaOLDAunFbDcy8x6Zq4LSX+kKo7wad+aYekT0wW6dK2rT50PFaku9GoSnO32My6QhdZYsrvCwKElGhqhKF3qNkdONwZ0Hm1+xH4DpFdtq7w7ZKfrVjiE05rAUYsrFVprJW3f+PRbzinJ+5Ycjk4JPHYZOFvHKU/jHLs8k7pZAvuO+nFxmZVZbHwYAUr+aFaqO/rFixejP1VYqWfP9Lhj+i3bljG7ClGddYh9K/lsVDkXHBFPPzoKFmoK+B/Gsz9yoI41/duxxl5JpMjbQ+CRJ7tVs1tyrRnNmi7aXXwHdTTvZq8MpvRof56HmI3IDj0L2F8f6+Zi9Zzc/8T9hEnuPcsOEH+9n8aSiviS5PbSZ+v9h/k0sXPfhxETUXVxHhbsLzsJdtz9T90NKvLDPz0QvHt86kdAxcx4UL2kwLglmyFwQoHTzug4YV6vTLKu7BqrsATy/v174+ezLKGxTTsC9vuU1q689qFBe+uinXwhJscTMFahs4ZJulBKD3H595tdJGerSFpmA5aelKgy6Vek9+7d2yp1hBMI+M7BT+7P9JniNluz0EKpWxP/qX3TvIy5+G70qvkaK5eP1+m6EoTdWxY4ZHGlQmu5yO0St07LOSV5l9LCQZ0AJdBRHHLB3pF7mI5Tey/3YR5AOmTRJVHrBfYd9ePisj4HCaFHAUr+aK5ZuqNHd9xqpeZTpQdZenyiZt9KPps1nAs+kb2ZbW+6++GzjEAgEHwY71RfxbPfDLZ2uqWHOP0stlcp/l6HXOZaM5qtXbS7mIM6mnfzVmomvf++gWHnCg+azIslWyNQUsD+2ozda8atGE6Y5K3oCGexgPEbJrok6cI0epSgxWZvr4+GtnLl7e2tcUxIX9o53qPbK/U62t1ezIzloaO0E1UENhSw91NseFCC6lRA34c01r3pcZpOk0+0jbkvqNYqFvutoj2NlAcEyglYhjQOOVcqnajWKpZyBcAPWfe2lsm3pS+7wf3+qQYj/eyosGwp5xX8LdfN0qWugnZwiHQVFGx87D/pVds2fw/W6botDqG1JnC84kqF1loZayE+PZZzSnILJefMcaAEHj737UOoh+k45Wmcw5dqEmgX2GvUj4uLPY/Y8kgClPyp3LR0R0/tu9X69OuKLMM0W8Vkw3D2quSzSeBcCIjszWx70z04BH8i4AsEk5JO9eph++lmGbH1VUsv26+V9jSWjvO+4XOtmfK3l6WpENavz7a7mIO6HvmP4BGfIURmy2wgSxBdCRhfzKCr/tTsuB2Tqyjpju7Bgwf2vmzF9oRJ3jGPOPQgYGx9jl6Y1GLzmyZ6bk/FfkfY4E4pEZPKD0122i2VANz3J1WtxodELc/x75sWjn4SgTY7buimPEnx2yqZHz9+tNS9uuTNav1uFT3CKSqgvghL7isOfsuwaJSMgRtbAno7yb6NWGNy2OzwApZLc4VJaPWd04nq8T3T6w2N97alb2z9D6GrqtSN2PqkEUIsYOzVLO1v/BRzd1fMLC/v/XRl0ljzaPvSlY+L0rDQb6/akTpdg0zhz+MJHKy4UqEdr4hukqLuyjkleZN8J5DFApTAxXS97GjsyD1YxylP4/RSPolnBYFdRv24uFTIWQ7RoAAlfypT9MSvHjuc+rXOenV3JwbB+x2f2qWSz2YZ50JAxNOPAQh/lhYIHp7pt4pbAMUjTwvQOt2Fa81UxnXR7mIO6lT2zVgfT/VR196M/dkUgUMIvH371pgO/6k44y6lN1Pk1XGvWluXtMvLS+PhTphkowyblRMwjru/e/cujkNwtTIGFYez1RrjaJkO9/Lly60OagnnVPdsFpD126TfieLC13P82edN3cYsIFBOoMGWvE4NtVLKJZmQDynw7ds3S7rU+v3y5YtlS7bpSMDYzLM3xuqk3RgfY+rqxJmjnFkgGPgZpTjkXKnEAL8QNPXohE16S/WlFubdu3dHy8kmK6+vr/15X5VvojdJQi+BWHoM0qfJJim1lLr0jPFNorF5INm7nqLn0ebJKRqgpQwMEahcIVjOkaIyiwM3NjK76HRdjMCOvQgcrLhSofVS8CrHs7tyTkmuXEI4XCBACQxAjvenMYvtj690QWRPzmEeQOoiX4jkXgL1R/2MNY9A6HnYq1Rw3BIClPyEqh0nEcjKnxKv22vzXfPG9Nav5LMRs2f3ea4CPP2YLTZssKFA8DpsfxR4w6M0G5SxY9BeU9VJqTE+xtTVifO+RzGKKZLnuda4HLHjuF02X0i3u5iDuhZcD+zGz0Yc8iGztVLsf3QBvXwiUd34qbe/usDfq+iyPzcvPqOnDn3CJE9RsL6agEqd5SFC3XXoCdQgVn4510+7t2UtD20PSTDWLUF6F/9prwQWH+JsO7569co4qa+FpvPZcof0xgIN9k3bK8w4Oaw5rYBexPjhwwdL8tVTc7b5QkF6jRcpC2Yj2+itOpZEqcW4+wtrnZi+52bsN7c/e+QCZwGBEgLBwM/oISz3bqM7trwy+3XHE95PWe5iSt/Vvn//3i82u9/v+5E52LLlatXIHNTSpa5EzqYrkENWqosZ7TeJlUtCOhMXp7fCjkfqdK3AdZJDNHvneLDiSoV2khNqbjK7K+eU5LlZzPbbClACt/VsLbR40H80huoQtr9sfTSE1lbqWmC8nTnMA0itZQHxaUqg/qgfF5emCgCRqSZAyU9Qt3DBTbQNLIPjidTt+1P9Sj6bXs6FmIinH2MT1lQTsJ+S1aJU9EA88lSUt53A7QU70QAokZwWxjrbb3cxB3Vt2Rt9/LHCgyZr483+CBQQML7rRQ/nBYP3BeIyI8jg00+z5pCfMMkzZNm0jIDxWdLgCVSVc/9ByefPn+/77QhNePDjk6aqHNUWWpBpkB5/HW0vxQmxPL0d78UaBLYVaLBv2jLLZVsEQjuGgDrBdcW3pKVyZ81olCynXqGvKjU483yUaNZK45W3hU6rIV3Gd9Xr/qtyy3AWOxufR8A4f3tW90JHeuluT/tQwS5J1ox3jVq9+O8/LXz8+HFlNBSgJYSil1oVSP9OShmkxzQtsWKbBQKW1kj6HFlw0HgXP8fjX4c1RUvd1EFXrk9XIBVgV8a/2u70qhWiPkanayGcdoLlznHIi8MUVyq0dk6uBmPSUTmnVFxA5QAAIABJREFUJDdYfk4VJUrg4bPb2IVr7BDui4uncfrKL2JbWqDmqB8Xl9K5SfhtClDy0/nSwhO/iS7i3kf8a1by6YzWr5wLU0TGJrdlBGfqEKxHQALx9IoTFirj6Wa8X65QrnjkaS4y15q0WPvtLuagpnMw86seVBqdqcI7uTNw/HxQgYuLC2PhN15u6zi9e/fOP9CsJ7ROmGTfiuVdBNTpYDlu0AQJPoJqbKNbDrRsG/sEVMtzRcviMLqXbuHscRsNgZWjAsbnRdq5OlAMRvPxJCsb7Js+YV/SSQpbhWSqAWC5kmqe89XVVYX4JA5R89QLZo9YiBIxb/On7q68xq7h3RuxbWY3saovYHk9hOqWo06ZTozxKy9Ge0rr51F8RL2YSW+S1sRgvbBJdY7+aeH169fKpjUXQeMtTNEJycH9vvEBzZhozRrNxZWwusr1eRaNGK0J6gD7lm5aGGc+q9OyO8x0BVL0POrLyt5lUbo0Bm6996odo9M1yJTj/cmd45CnhymuVGjHO0k3TFFH5ZySvGG+E9QCAUrgArS+drH0PKjlb+wQ7ivtPI3TV34R2woC1Ub9uLhUyE0O0aAAJT+bKcFgRHb7zTdI9Hamh642j0mJAKtV8tnIcy5MERmb3JYG/NQhtl1vz8ptj0tomwsoK42Dg5sfeq8Auzvd9OyBxYpHnpySvYJKXP1daBsutDPW2Xi7izmoy0udCtlUXcDzEMtZ2bNzAWMDOvhC446J1oNx/sOjuh2d+7GIEyZ5x/zi0IOAsYXtmiAq5/78pQXlfHP5YO5HIvzKnUQ+VCJW/DRXQA92BxP+R0PQrUXwberRzSqsTD/5WiECHGJHgco3rtmU6qaDqimrxAZTAsbqV7vr3nbfLkvLqWfvgZoCGdYH4dR8iDkdsQ1/NWa9boVamCmksme58qotoXRtqERQCCwWSH+pbwj2wH2D6beP+X0si4U331HfPX358uVoVaOLgi6Cxgfc44gZx5PK3diqreh3sulAi9MSpy67RhcR2d65c0cFXsKa0/vs2bOHDx9quu/6b8xmj77LBpZmg2WbNZG33B2kz9M1Ry+6b7oC6TRRJcToVSuhOoR5gE7XcjiNhMydo8uIYxRXKjSXoSyMCvRSzinJo9nHymoClMBq1LscSMOmQW/2aDQO3HHK0zijOc7K0woYh37ks3LUj4vLacvYyRNOyc8WAPcgYnbLQhsk+t4tXUaFYrVVsNUq+WyEORemiIx5pAY8Tz9OGbLeIjD6VIzlyVtL4L1sYzzdeOSplwyN48m1JjYJ1jTe7mIOapBfM/7UgzVTnX3lniuaET82RWAPAT1kZhkR1GN/+jDCHhEMjxnMJLdEPgjihEkOBPizvoDxqybuxiNoiywo55unceoCuvmB5gZoeZRzbphsPwhcXl5aGkhBcd1FzzgTZpe4cdAKApaCWrMSa+GkqMDOIcoJaCLK06dPLeHrDteyWaFtLKeevQcqHclgDpLl0OkA2/y1oyuva7UmJJVNSlFiA35CoKZAepbUEJMDz5VKX1aCOrZmvkwdS+8ay84UVYtrQT+VZmBa0qtHH0YHC6ciPGt9cINvqVFnhZ/YWNWyppuO2opF81HVY9bCmw4SSSj0U+mHXSwP4KbP00IJXx9s+oQ68Nz+uXQ1b0hnxe0AvWoH6HSdlWU9bmy5fTvJneMxiisVWo+nYc0491LOKck1SwXHigUogbHJVmv2fWnjkArLbb76oGq+jmorXmM4PI1jhGKz8wjUGfXj4nKeEkVKfQFKvq8xuqz+230bSIk+H30+fTTOfa2sU8lnTTgXEkQdPYPB04+JfGz/p7gbXAOy+9bA9dE6Ot0sd+488hQUIa41AUj8Z+PtLuagxllmWnN1dTU1oF70uSJT5NgIgV0FdDW1PGulZ9F2jeZ/Dq4n4YJH5YJH94wxPGGSjTJsVkhAYy2WB5rVShseog3mLy0r59umxVJLDEes3Na0PMq5LcWpQvvw4UM2vWpf7f6YsuW2MJsQNuhXoLUnm4M6vF9YYr6jgKX6VfTUebHjoyqWU88y6cviHHzAUHOTLHv1uI2lYaOv5+kbejumTkcPbspGI2MsxqP7shKBzQWCamQ0fEu1Nrpj+yvTSUtPIaufOl3ajJcP/2uixnga22nxMKEx/OxmGmv0q1AdSF8lze61yQY6UFZMhUGl5WADouVy05gvul+2FOke56CmuwIYc/FLCL1qvsa2ywfodN0WpMHQ0u2QIcKWetKStKDJ19qd4zGKKxWapSieeZteyjkl+cyltIW0UwLL5YLxrr9cBHRDbWnY7B7PcgJDyDyNU1qY8LsTMA6XrBn14+LSXakgwpsIUPItjPs+TzU1AtVjf/iUdoVKfurQbj3ngqMYXbDkEU8/jtKx0i4wehru+10Be+Q33JJHnjbEbC2o0UI+GskzzyBoud3FHNTR4ppZqe+kB99O9HfY/UkUPzIsI1BfQN92sFz4dU+oU6l+9PwjBiey3qe77MMUJ0yyz8jyLgJB6Z2Kgx4J1YnmN8KeP3++rJxPHWLZ+nv37hl3nOo/Mu4+azNN2fWtZu07tbH/DjZ7u3kqtN7X67VzKoHZVOz7kgIVA/8x7mxs2eB4ApZnCv1Tu6iAnjCoWQ0WTQuB7yigJ/aMvRJ6WmWvJrrxPnqT2ZL+gzvG4+6YfWsOrQrN8vKRfZ9SsjRrlYpjvLx2TW6ybzsCqogsdw2W1wa1k6hZMdEdZfrWJj2RbNaxVm6str29ipt622AiDsbA7fe/iWON/hRUocbL/WhQs1bq5YzGmyadLHr4Y5PL96wYltvY0qNiqSIWxzDI9Klwerxu+i20OF1HeoooTt3cNfZapebt5GF61YxnWbOdrnOLU3fbG+/gNrn0+PWS8biVPQ9QXKnQKpeZHg/XRTmnJPdYtI4UZ0pgudzUXf8mjYrFMbR07eoRF8uo1uI4tLAjT+O0kAvEoSmBCqN+XFyaynEiU02Akm+h1tDAjmNAU33vR+o9rlDJZzOacyFNxNOPaR9+3URgtDtaIz49Dv+tAeGRpzV6je/LtcaSQS23u5iDasnB/28bDaWn3yVgeQvv/xcifyBwOAE1dNTZnU2WpdM8G8jiDYJZRnqAUo/QLQ7thElebMWOmwjokyPpp36Ho+gh2uAhVOOA/SaRTAQyepuU2L7OT8YHiGdFxu//srebZx2ir401tSlbdFVud/xUTrqZ52v7meuvZ/kAAtlJI9Ue5A3q8APYkoS9BC4vL40XXzXRdxk3Mo4MBR+iWebpB5I935cdop29Pn78mE2j2od7PU2lwpZtgKnoKhXtkBITBPw6JKGhQeLEr73/lK60/Qkb+6a06P1v8L6nREqzd0CJfRM/qV/LnzerTKnzEVRV3bNgdd9kv8lKpLedn4xtqhIR1p2yZfZv9tJfIm7rw0zXroy5+MI7FkI/GsFytlEXbG/50+94qdar1nunqwW2623SjRCXtHSV4jZLL/iBtFm1HqC4UqGlCyG/SqCLck5JpqzuK0AJLOq/4wMt6nbIdrCoabTmEZeidNsGztM423oS2gEESo/6cXE5QCEhCQsEKPlGtFkDBMYwjZv5YyL+Lsb+In+XlpdLV/LZtHMuZIl4+jFLxAYrBaaGVlUN6uZor8d7ViZq2e488rTMrf29uNYY86jZdhdzUI05+H8308M9z549S+9T9KzwB93T0eBXBPYVUGd3dlRe5bnO43ExhRphQStt/RyPEyY5hmVNTQHjoJc/OqUrVCNvQtX7Su2XS923V4DVc7TuUc4NO6f8jyUWevK4As62h5jqE/SPYize/i6bLOuqRFtrE8neA8k+31ynnPiPmKsCsVRNdSLm52/9I/pHZ3mWwOfPny3bK0+DdrJlr/XbGNsGlotIOjK64vvlNnu+p0Pr4ldlfbYRskumS8/y8fNv375VcPZLRYXDcYiuBfw7rKmEZPtDpnbsZX268qz2to40lyp8S2alA0n8ur4fKRF49qegX0v1vPFCnw05u4E+/ZfdJthAl291qgcr+/0z2ywvdwoYr9fZGLaJn3brNFGFqI0t5+Ho9KotyAVjr5R/lWmn03VBevvaxVj+z3Pn2HtxNWYoFVpf5+nmsW2/nFOSN890ApwlQAmcxTV3Y40d73I/q7v+bO1XsytgrluJ7Xkap4QqYXYtYOwMXDbqx8VlWdlgpGmZWzt7UfKNebHjJ7lGq75D9suNpjTOoGWVfBxOsIZzIQAZ/dPS/Zht0o+GvH4lTz+uN9w9hMSgmMqeRurrDP3s7jBEQFUijzw1khcbRoNrjRGz2XYXc1CNOfifzdSllZ2Aqs12f86s/g2tP8FmBiibTgjUz8GJiKxdrbZO9sKvynGXxpDa976zTttXr16tTfAff5wwycvQfPxlIRTaq9mIjaZ3wW2q5QPFo8cqsTJxpxQcztixEuw1909/CsSHDx+yu6cfjnS7+4XKPu3W7e4v+EH567tb1kTo7OPaeoxP73WrnDRdj3RVmnXQU71WapbM4o0baVVaKijNalicTOOO/iPmOmuyzSoF2whgkMD61VenDqWjrerXUraVfaqEN2kbByUh++fz58+z21i68tOBBFW95aDpANf/Wvoc0ccYs60pwdb/1qiOmM1Qxbydj0mWzqm4LJWuFuIjssYi4H8Ra2r79BTNqb06Wp/u/LQQVUhstoYJ4mBpa7lddO/gTz1y60cXStQeaij6werzgxqnGT365iuz15TRI+74hs7R+KxZmW1QGbsL5sZBzTNjyNkYzj10ne3T51Qjr1SrQ2E5ij2Xl52zljj427Tfq+bHNrvce6drNoG9b2C5iZvbDIhNGrxzjCOpNQcorlRooznLSl+gi3JOSfazzLLs385Ytj/YNpsnnxJYtIToBrz+aKCqvmw5UYOnWleARTgbYUsg6W2U5GzvzcEeQApAKiAHR+TPhEA2O0p375ce9ePiksj9NT9lS86awEf3LV0URw/a70pKvjHv/EdZjLus30zvcB89gxbcM2YjM3ogf6/SZ1bpSt5Py+gy58Ioi79SecTTjz5IieXsmVjioJYwK0RM93qJ01DDhaqH9SCNHq/VW5P0BKNuWuvft1qsNtmGR56yjBXKZDYOCzZIFPIgtJOPdbbZ7tpsDqrxAQi/TJRuh/nHWrmsClpfrzY+K3P458xWYrJ7VsByanRxwVAzSM8dZnuBVTnqFjHLsuEGmk/uP0CgGK5/ImGI3gmTHOeLpXBaCnkc8so1zUZscbrUtrY3woaj7NIWmUqgvQ/IP2GnQlu5Xg8Qu3pAEZNtdr6o5blq3dr5DaSVLQTLiWMp5yutNtldN8DZAqCv69S8Oqixt+AE8fN3E5ljB9JRGbZ8p91VGoVyTc0VV8BUIxknBLpdCsWKYNcIWE6BNeFb9rW/jUJTWVQILWFuuI2lHk5PTrBExu+Z0smli75lr8XbNHJpVoeGn/DR5GjmQM0rr47lz1UYjZKGbSwV8ui+rESgnIClIpp7p1YutoVCVq2SCNlClNh9q5/mRsNyGXJxC3qJ03c3m7fQdD/lt0VV3qrVlrpvWnZpU3bUvMq4nCqxkD3BLd0FcyOmXgs1z4x7pc9QYyD1N0ucKel57/Wj2sIR09WOH0N61XwN43Lvna7GZPa7meWSPbcZEGv4N1AV7hzjCBjXHKC4UqEZ8/rMm3VRzinJc4uopad02a3H3Jhsvv0u0aYEbp6P/iMuylNL82PDOARPs4yG/O3bt5pv6rEUbMt5PZoW+0qexrEgWzLLbs6WCQFLdiR23+SnoqN+XFw2ySMC6U6Akm/MMnW81P+uwOh8PzXbSsTk8JV8NqM5F7JE2oCnHy1KU9tYWq27nImWiE0latv12dNQw2p6vFaf1nv48OG9//67Y/6neyv/nzrfdIOp4UWNOOsBRd2T6oXyGprU2G4jU1t55ClduiwnSztl26UlW8jdlicf62y03fV7o3+jLTyX96MLehpjo4OXDcZ+xz4ks1xs/v3vf49KBis1GlouDqMhW74Xp0iqkIzuzspAwO/RDjLX/amaN9ir2T8tz10pySredZLgPzoweKqDfttDnzDJPqArpYkF1av+LnWWE/FxP+0SsTXJj8uzS0u8oDfErzlWiX3tDxEWzRo1wf2KV38qsdmrv546zZqoevEzYmXLx4+kH6y/3NHVQXrZJ3eV5CE7stQrNwjKgE+aXlYTaOWhT7W75ZRvp6bKflWjaFSDZv/QVslGScW18o1AEM+p86VyrHRatXl7IocpIre+Qp3gjmVZqF/LWSqKNbEKCm3RBsaQm005Z/ttqt2XWa68FXLHnXFBwZjKNWozJ3bmBZXeqRLir1ehOrxSusZuIfmWtpOfa/beoaA6FYXSm77QbwgS9ANUu2kakmDp8vJV/eWaFfuG4KNBZW9mt60Egr4FXzVeHgrkaLRbXpm+Fh+p8GyYC+l62C8bRQGDdp3+VBp1RD8C8XL9XrW58kFlGyfBX1O0f2BuzE+yvaX893XnuCbjDlBcLRk6nHRUaGuKStf7dlHOKcmzytjxBrxc8v1GwtTymouUO1CwQAkMQNJ/pnsMhhvt4Da/2sNOlhqvRBFKi00VZn990cu0Hz1L10S1jm5FLM4yexeTny7L8oErT0vyW9smqCX808EtV4izO5ZlYW7twcVlVg6me7dcBjHSNEt1l40p+QO7K7SJhZVPwc3K36kGwNyazXjQM1TyWQrOhSzRsEF2wGi4vzCGtmazoK8+cfIGPxU6j9JpCeIw+me1Www/qqMxCVZWE7PURUHcSvypMqwKQdmhO51hDMgXq7kcjNHHia12J2g53WoW4H5vFbnWDGdQXJjjNa21u/7Y6uRfUNOV63bZJFGqIHT+W05LP5t1Mmxy9NFA4q4r/9D+cuVa3jgTva+JMaNZUGGl8s7Pyqnl+l0Sa9JueVKqzrU/PokKXeZPmOShhBj71CyPGa0pcvG+zUYsjurcNfbrVM0miDEVUz1Eo1VfuUub35B1t4iWuGWTGVwfs9snNjjk1UHpzXbEVLjeyTZox6pIZCM2lNKiDb9Eeej0p9FTO1ipOq2R1FkuHHXqJfcwa/qpCCepmFczjFtWLhrBQjmr0cQG1W8QGfdnzdsTYzVe4WLtX/UcRWLBXRlHqTdfaSlUay4NwXlU+nyx1CTCr1kUs32y4i19wir84Mobl8BCt2lTJdZS8IZIlsYJYthgbRbE8IR/Wm4TVFrOIJOuT1ro9Q3q/Liq8dfYuyniun24fOuK6QcYLG8FEnc3VWg8+OU5jkCQ0sSfa67gfhxaWM46bNiCiotcAlk/Vb6GbpUd6TOocjnfKlGlwzFekoYCU64N499fuJJviVvWJ2gIZbfffIOuO10312gtQEsDfs11J2hFlL5zXM/be3G1VBru8keFtr7AdBpC++WckmwvWjqR3UmdWFhTk9sjs+2WxtZ7ic5ASuCsrAyu9UE5HJq1cW6qBTLrKAs2zt5sKqqu1b0g/GW7xBSB2PCnvWtlWTT8vSxQunBUaMXF7dJyd+UHrjz9zO1l2ZgdqpxLp8i/Kx89N4OVs+oQLi6zsi+uEAJ892e5m5rRCAcdLC4awUKJ9slofNpfSckf8igoIaN/6mpbrTyPPsRV6JbhJJV89mTkXMgSuQ1Gy6d/1hQqqy4CWlC51VH8g6qRkI3YsL229IOqsNzgLcaQamPEql007a0LP+tLL6uk6a6nwt3WaFFMP6KgtCt6pa9N8ekWm5e7MYxZjJetChVRHLfsGq41A1FchOI1rbW7tnkoSqdKnNTsmmq1cLYE+xvoVFStbbz0xmlUZ6Uf2rbL6Z5QPzKzugzWR9I+6lO6Zl+flt1DUN75WZlYVr/q7rG1R0DXiWw50QbazB7m3C3jxofO9LmB2Lc/YZKFEyNPleHKtUGzEbOXqKktjZfgNluQSpSxu1MFqdAJ61/xg0Nka63s1dYPYWWz56hXB5UBPwtGawz1dJSrMXQ/rLPDP65yTYezN7r6uhxP1SQV1tu7RbRlhfhYDpEtBrq4WMKZu41/Uvi1dzY+Q0nWZnOPuHh7Y5QUsWyFuTgOozv61a9/gsfL5aqXIGLGanzlxSI46OifdhzHVSFWflQt4+XLKoqgv7jCyWJspylTfIHSy9nSqPiU6y+Or7yupLmFQrVrApbaLIHDT4GA5dYyuK0IQjjMn+nxgPoncgxryayh5plV7wW3D/4AUvCTq9a0sMnFNG5RV25iCTmd736SR5fLXV/iAlB6TbrF4jfj18TE0rsYUHd6i5q+Fq8xPPa+qluCAjD1Z6Frk3/3Ghwie9+RrcH8EDapRecWBmNjfqvzfW702D5dDw/nQi93jutz8wDFlQptfTE4fAhdlHNKsrEcZvumXJOmu8atsaCqnWO0mrUZJdDOlbgBURvDhRPfhi9rXbgA0wvx4dy54BaKRmAqevYOlmoDLoqq5X5Z55o2m0rX+vWxTHBbtP4QfggHrjz9ZPaybMyOCjez/r2zqyvSC7NixcXFXiYTF5cgR7JdIvaDWra0F5Ka1bgl5jtuQ8kXflBup/70207lsmwqRwqNOJynks9m2ZR8XB4KtYI66n/2oxr7aI1OlnLVbPwMhip/Hc5+bap89x03pEfRtLIc2mj53/emfjRK2aI1RVdhvQZHlJWV80hK2Vpa5b/QBUJHj0+3mFoso7lZaGUWxMWw8pluTC/XGkG5PEovNNXuWjsHVeeS/SoVu+zSQRaXadWAOq908VDexJGctaZcxaEY2mNStAINAO0nv+Kv0hLszp++gE4o+52/tizaYepHbJNlY+oKVQtxTVWhLj5bkpVeezVVszZoNmKbnFm6hFnYK3dizkqa/eKrK86skNMbi84/tCrV4I4o2zqPd/GPGNwtr6mxjZXJUBK6uzoILa6ig1KtW9Ygd3zqxcvx8KT0pG2Jkh/DQleuxelqcEdlnzLRR0svN3LHq2in45muBJZlRHA6+FVH8FMibrqvWXb0WXtxe2LnmlWN+5luP4Rxy+ylbapc6YpZNGJ+/HWgqWi49cue8/av+wpqqPD9Q2+7rPBdhLMLdU5bl0DL+VuiKlaYqjnTGvVbrRYNF2fXVHCY5RbobClnuyZky+W4XN/gmpiX2NedGvFCocHmWalQKz2O2Ogae40XFABdWfwoJeoT1R7+lguW44t45WvHEOdsC3lU2K080q1TIruH9NrL1VR5yB7CwfoLU6E1vj5xw9hCfdKyXtDE9QtDsHzaXrXF2Wes8eo3Xxen6GA7HubOcZN8OUZxpULbpDAcOJBeyjklOVsIZ/WU6k6qWp9kNubZDVroDKQEZrNp2CC4u/dbzkGR0623/6uWCzX/gmHl4KD6U6fD+ttMo4+/2ayCLVh/39LLxvqkUF9EXIp0ApZLsjGxQ8npq/Ish1Yu5FnZEdQq28Yq7jCMa4/RNSqu9ohxcbHk2qx+PJ2kKkWWYNdvw0jTYkNK/mjtMbpSVrpfW0yd3XGqmVSoVXa2Sj7rz7mQJXIbxO3D4JTh6cfBSmdZIJP4s+YtxqyIVRulVQWrlkOCqIWfpFH0QuDOMrdgaXqVuINWmNnsKHR5cmkPFmZdtpq9VeRaYz+R22l3WeegqnbQP5VU3YKqg0ZniG5REk8G2C30DIFC02mpkBW+jhKcHuv//G/cw/irylMSlBPZ6sCeFm1Zos4SS9yzmY2V0iXYEp4uR5TYBa9YULEpHTEXw44WlFNiWVAalQU6JYtm9IaMiqelzKjhuGGKRmFL18IO7SRJVjKnbvgTlZVyoUSd6fC10GzE/EiuX7acVuuPUi4EZZO99tvq/k1lzz+olnW1jdPobzNamIUf76U1atX42y9+zk84o5WYH/jocl9XB4ll6xDlhX0gZDRTgpXxEf1ikO0YCtjVvFGA28YwiHCnf64sw6MnZk0KnYBBXgd/btjbJaugPtfR/cTOKpZDk7sQILcnfr6kl5edAqpPNs87xSSu94LynP1zuLikk7zJr5b737nX1iDMDU/eOMnLtMVbum3sR1VlLNulMxfZDz9eDrIgLm+bX+vjOARrqM0CEP60CGRPHJXtmueyJc7ltkk0TnRGlzuuPeS4qgnWKEPtbXjViv7uSqMq/CAyCZM1N7NxFbomtCDOc/9UZ47vMGt5x2jPTaZl+6BIBBQqXZZAprbJ3okEhxv+VO5MBdjyep1Ko8kZVga3RS0nZJe4SU/VUQLQ/2mrc7CXXrX1ORLcpPuYbnn9UQhhsUB8fXT54hbm3tQEYRa9c1yc8NEdD1BcqdBGc5aVvkAX5ZyS7GdZsCwcNe3sTRdXmSvrG38cQklb0PWqdG3egUAJDErd1J9TN++jl/6geaCSuVW7eoieci1bv+leb/Mhgykct35Zwa7wBIiLoRYsesoy5ay29HdcszxalSnhGx7Cj56CHT2iqySnFtqvPP1k9rK8LDt6H/VTqu2X761qyI56Hhhp6uX8nRtPSv7U9WV0vTrDC7VV4pbYEIGtahu/YJyzkvcFRpc5F0ZZplZmbwx1SbWPS04dxV8fH1GHcOfj1I3P6ImslTqXFeC2MfRjq+IUR3gqMm59hVuMZRErcVPvc7ll5Yi9Mebc6i+UqJkdQrygcq4Sm07m3NGB+Cj+mqlLkovD5ie4f/R4edllS7Ft8FaRa40rRZaFRtpdd1Qog+jeuXMnWMOfdgFVag8ePLBvry3//vvvT58+6fwZ9vrnn3+GBa35+d9/bs2sYN3GKmr6p6rt3r17WulfirTm8vLSbRks3NzcqDffrXTRGCL248cP99OyBcXkyZMnQ8T8WCk0VXAXFxfLgm12r6urK5fLiuTgqTVaGDJ6ZcxlqIxWnuq/CsqRDvk+BJ7I7pVHn7W7KN6+fZveRfFXc/PVq1fpzdK/qgyrDRGXVbWtv3z5kt53218PkOSiBVj3Ca7oSt6VXi1na4NmI7ZtEUpnfoUSAAAgAElEQVSHdn19/ezZs8Q2OhE+fvyY2GD3n3Qp1BVBlaElJkMj+O7du5aNR7dRZfj+/Xv/J92qPX782F8zLKuuePnyZbzeX6MCrOu4v7u0X79+7bZRkVbSpiJctAwrDjp6L1cHlWRpu/aGA/QXdGlYfy3T1UEHCsqblDSS4VpxL168+Pr1q3/oWcsKTfL+JVhtqqkyMCvkBjdWgfcxXQ5q5fBvZZwtZVi1XDletUZ0jidSsUkdG5f/uLQvLpbDdXYok/rvkBbVugpwNF3cnujkdVADUaJBUq4aHwr/UIcrGn6UFENLZXh7e6vSq7NSl7m4STya+8aVitVQrlzE1Lzf9jTU/eD379/T8YlPk6nt40uzTFydP7VXYr2f767eG27uFLJbkwgh8ZN49W/I8eFSMizroIm9lv2UreJ0aJWiqerCeFD5q4SkWdY38OLIUJvNqs1iQNaMClh6TeO+1tGgDrAyqF2DFC3oIw1CWP9nfOvnwlT9placvWqNW2JTd5G6vqgZ7A7kL0zt4m8TLI/evGiIyx7zIMD1f1puk6eOUr9HbiomW61PZLcOsexOQU04dSkEDSFlum5Rp4qWS86+ZcNFY+5CulC1UJnMTVHl7c/cq1aa+gCdrqWJdg+/8TvHmj7HKK5UaDXLTI/H6qWcn7kk+z1mKmNDX9AxHofwk+b6uNrsDDxzCbTXbPE9/rCv8nS0lzvuXlD/rQb+/NFh+9H9LXU3pDtHV6j8n9xyuRs9v2DrcNues2ueAHFpNy4oIV0/gFQ0I2SoTjCVWPUV67/DnwPsMPowLFuGnIYtD//fctkxZMSQF2LUnw5TeWHJgh1H/c58cVHaNUymC8SQX67G1prhWQi3xmXorAUVCf1TeRhOSXvB4LHeWc7LNj5zyZdYYjhMhVbtE/+5uEHYPnZvyRFVenqya/Qhh8WtIyr5oZKZ+2jHyc8FS3H1t4mf/vJ/HZY3OVlGBxB1eu779GO5s0x0a24x/Ii5a3ebN/VxgdEaZbeeqHExH92mhZUqgZvcKdvTcuxHnvxyK5OhAAzlttpDuZb7FHt+JbY8+bWmy3ZXPDE6kcH8lBWIPbNr9BRFNthCG6hNmYieGjqFjpsNVg8kJSLW6U9+N0FWoNAGuvY0oqen7tTayCZT2+iVfguirb3U4hwNX3ehuyD0nuRRzAors/lVIQ6jh8hGrHIxS9cwKn6V47PgcDrT7e9eGm5XFhxFlUNQ+Ygu7aORv9EyEKxUOLrTG615dGeViGo674KjFPpzQTWbSNGanxQTMaaTuTj3FTHl9Wgxixseo5ulI5b+Ve29NTIt7zta7NMam/9amjdbHoSwOA6jtd/oVSYbjVmwcbF3xYzbk1gywbVXNW6punUBitNSaE36YupK16wFS/Wiy3Q2zPhSvv4LA4UY08FaMj2rEW+gcpItxtpAjah43/QaRThuesVpXBZ4+tDDr9RmsXaiNrOQso3qulg1WKO66zxQ6bNM/Yq7U6giiqs4rUnfowXRVr4Hd5HK9MSlRCzxQYdyovX2K6YiH1/CFM6CCjlI0fo/Y5DgRJj6UzuuP3pTIYyWMT/5lraKn6LRDnllug7kBzu1nCiZ/lFaWx4t6kMadda0Fts246MSYr9hXNyvEjftstVaInP9YqxwlvWqVcgOxc2ParBsr9UrRPW0h2j5zrFyphyjuFKhVS423R2ul3J+2pKczqDgMlroT+GXKNiFYpsOdnFaTlsC7Vk/2nhO92OoMRznl5q76gSwH9ffUrdv2WaMmu5F7/LiFNVZMzoE5uMsWB7tvYmTI9LhFnvuIbTXVH6tT86BK8+5zi1sv1d2WOr8fUf9TntxSfeBx/XMhmtUGhMnxWgv4oZHTwR1qpGm05Z8lb2pMqCSOVRZaqXEdebijke/tOu8S3QqpttsfjjxchzhqWRuu779Sj62Ctac+VwIKCx/iuu0Tz9ue+7YQ8u2ye1Bbbil5dy3lKhhG4U2dUuyYZw3CWpNRW0HcVse+JGnvS5bfjHYthi7XBtd0LFGu2v8+LjlxU2ONsc6XbqChZbbXX/EuRjEnj/tAirQsWd2DTersfAhb1bPdjHIlnxtYO8QUZFQvZ/uwdev2iZxBVIWFO2jP3aS4/O0zpo2bw+U9mzELOVhw20SZ9Oya9OGcZsVlM5ie9GytyNVPyjL4npYIVhayWvu37IPN8exsgtstaUFYVY+rtzYcmeovFNpMcZcm2njqf4d/RRHOHE1WcaevoTFEehozZoTZBlmvFcFXtUh8XGDNSo2s1oaGhEfLWmjZVJFYnTjIA72PxXaVDGTpz2cbbdUlTgVK61PXOy2jUYcWoJrr2rcUgHuOxqdyEr7T1NVt59HyoKpK4LW63rhb6zlTVpxQZh1/rRkut022NJSyymZyhGppmtd/aptjFWWRhDLpYvaLC6ZidosKBL8OSqgsh2rBmtUqkf3PerKuJp1IKoxWki1WlwuSm5B1w7L6JcqqNHqMTvjSPVPQiZ76KlWoqI9q7VZzn9xBasklIvVXiGns1ulTndMljKjwiYfV0qHBZfpxnbdXggrj5s4XzZpua2MXke7W65TroyJPdtnNaRdhXy0fCoES0NuTaeBMYZF8yhxHyqBoocmcLtAs3eO9iRssuWRiisV2iZF4pCB9FXOT1iS4wata3tUW7C0TxacHdXi7x9oZVpOWALtORt3XVpuV3VnN1rIFZr9bl3ZqqoscRPkyoA2s6do2ZbuWJUXyt3oJS4TQRqVazpHdLOToNOv2iYuLS4od8+eCMTy02i5ckeps7CywrEks5dt9soOSxYYe4c2KTNTfVknvLioKtiEdEEgKo2JE8de4y04dHoXVYyJiB3ypxOWfOXjVDHwr55aHm3VaKWKqL+lpWCoJlRFl+jkWX/lpZIfsnWqks9m0znPhSzL1AYqz9kip5NFqpZmgI6izbTx1Dmin+KYJJqyU+d4en32vE7vXu7X7C1GuUMnQjbmbJxx8Zoh99eMtiTiWeKnbI7EaVy5Rke0JERnkE6WdEnWr9rGePoUfeQpW4dYkrxymw2LsTGLhW+Ps2pR40iislWFJCZVCJY0rjn7LDGcSrJfVrWs2MZbauUu7S7moMZ5sXzNslsslYnlh1y3p86lxCnNzWoCZ8FPcc21LveW7G2pKBckbc0uilLixUVxIsWoqlztAJ1u2lH/1fJorRrsW/RKP0ug0yQHntX+zDZGq8UkOFA2YrNKxfqNVa6CGLo/R+8w1x+xXAhzzxGldLg30PCeLqnaXf+0oB4Ttd507k9Vv/rJnopljUhL83Eqei4HKyxIzE5RZ0tFyXhnqKzRlqJWjg8J8QuAfkrknUrOVNqNt5H23FGZrENX/ygJYbvPyi3r8KqSMZ6wKlpqSKtYape4ZKpanqqaFH6it3fbYqnQpkqLPFfmyOLdJTAVK61v8/bEWCoWm0ztOFV9+YAqhFO7b74+UXT9KC1YNl4OlCLdFOjs0/ml4j1VNSVK/qy4bQ5oCdCS6bNSEWysc39WPSNkgWuXwVzLWmM/I7RjuWIzJI3aLC5XW50CQeE5z58q7bFqsMZyC3AksfTVuZGUJi6IQ7PN3Usqwqo69KcabPopyFz9qVpOG1jSpUp76mI0hKML3HBchaaNVSUqnipjU31cik/pC4ElXW4bRTj2idcIwfdPN/Zc4N0tKGuy11BRqFy5wqZdhsKmk2iqqGi9K2+W+kfbd0enCIsiLjluTenWQo9i6TjL01JanLAWVL3EhdNVSlOtOx0lHRP/16lC7kcjXm7kkpooonLzk8nyvgJt3jlWNjlYcaVCq1x+ejlcd+X8bCV5quUQX+jLrZF5ifJcLsKJkNen5Wwl0J718R2csfGZIFX5V7C6xXP3fYqPttdtnWtdT93yB8VAje31uW/RCI5b7U+13CzRW7ZNIo9GE6iM0w2LbouUfZLXf7VsyakNs+nAleeyTNx3r72yw3LW+51so+V5w5WJDpm5Z5li1XXPg6rxDWFnBaXSmDgd0j3zsw40d2NVlYmIHfWns5V85eNowVA7J87iRJ+MLqm6YgZ9jwpBnkMbSQHqVxWq7MV3kysvlfyQrYlKPs7fYM0Jz4VAYNaf4kqcIP5ZphapttS1XrmjvXQUd5popX5K9LHrOjvsEsdNJ5d/lPXLbtAqPtawZv0hloUgoqko7RixqXxJRzX4VfWksngZy757qd4O0lL6T5XPWWU+vhPUGvuVQsdaU51aNOyRKZfXmxRjS2L9bXRQlZ9Zier6jkNpH01s4+0u5qCO5trCldnLmH+GuGVuVmNuVc3O5zALp70YWHJQFwydPnFJ2GSNLi3Ztq8lkttu012SN8mLBYFk69UFYW6ySzZi2xYYS2hTDWjLvg1uo3NEfaaFak7dLSy4AZjVrtUhjDVPoTTOKufSbrAMKErlqkpl0Ggb3TlMnVCzYP2NjeXBRaCjBWH6Kd1luSZvuRZLttN822KZaG/Lc5d81EFVJSYKf5tjaXtV45aqu5HR6ESeGn/SVXuTTtUNuzh3OUcsmW4kTWymGmBWm2cBheqfOvU2tVmcO4nKP1Eq+MkJWJo9dU5VF6XdF9In2oLbrkIpUjyzTzDEp0ywRmfQ3PzdpPWixkab05ykmr5Au54TX7JQFrcQrJpeW7UM40y3FGAH3oKGPQ4q3n4J8ZeVans4bOkLqLI6Sa+an+pyy6r//ZLplssdkZCXCTR457gsIWv2Ol5xpUJbUx6Oum+P5fw8JXmr9rC72i5YmHvXZjxTFsRk/S5bpeU8JdCYm9osqEnU4WPfV1uq1WHpI1pQBnRbt1W+W1K0IIab7FLh7lWMOsomsY0D2fwBpANXnpZy2No2e2WH5dxvatTvPBeXdAd4XEVsuEalMXGCbNLzvCy2uowmInbsn85T8pWPcfFIjFOodWTpwY7DtKzZ8MpLJT+Arx+8O9W5sL5aE1ehpqnuSlp7+tFyUpfYJnuLUeKg2TCV9WvKz1bd3dl4ltsgceFYI5PeV423wzzytNdlyy8SK4txOrPSv57qWuObD8uJ06eRdtcd5V8Q7xcvXgRr+NMo8Pbt28ePHxs3dpvd3t4+fPjQ/VlzQdXT33//PXXEq6srpWjq16LrdbP65cuXooeoH/jdu3f/+eef+sf1j6gaWdHw17S2rHz/9OnT9+/fN4mYWhJqXD548GCT0AoF0kuS79y5U0ggHaxyUHVRYptmI5aIc6Gfbm5unjx5EgSus+Djx4/Byr7+3PYc0b23Lm2LmzpCFumPHz8ShnMPwdUhgel+UjFQH3pa3m2cXlDvpCqWi4uL9GYqJF+/fk1vM+tX3d82fj2alRx/Y7V+N8kaP8y5y5V51X5Wc0X/fv78OTeqo9urWOq+MVtCti2WifY2tydxNiW49qrGLQ17VZ4vX76Mk1NijTo4FtwLz4rJ9fW1LuLLKhzd+WpsPlv52+OzSxPUkun2JKS3VEUnMVV0y8BHA1cbSe0olclq96TUZnFGJGqzeGPWxALZc19D7Cp48Y7HXpNoDWbv6CvL6O5Yl5IFvXNrriMqEq9fv17c09WaYZxluk3W9UIJ1HVKtrJS14Tat6rzXYXvnzvxYEQcZr9rdAHVratAFhQzl+o40xXsvXv33AZTC3rUYMPWztRRNl+fuM2JKTY/+uEDPHyvWp0cPGqnax29+kdp6s6xfvIPXFyp0OoXp2aP2HU5P3xJ3qun1C+uhTrQ/Jsa/3BFlzdPy+FLoD07gtuQZZ3banW8f/9+8f2+H9vhJlqx8ldWWN6lYCtdNe/1ti326utQ5LPDeXPz7sCV51yKFrbfKzssdb7Kc4OjftueZXMftgnKjBqKmz/Pw0hTgKw/GWkSwuFLvtIYtBP0QMurV6/i8uCvWdMn44fjlje/8lLJD7bLWr8uX/yFM5wLfnpXLovr8E8/BlXHSjH77tlbjF0iZmngTaUxuGmNN9PlWC1DPZygf6rc4g2yazT4qG0USf1Xw5paGP6rhyH1T8vDQjac9AYbVjjpAwW/HuORp70uWz7mmmLsh7Nm+QzXmqCO6qLdNTIHdU02sy8CCNQUGBoB8RGHZkG8fvPO0PgQm6wZLv/qr9e/Bc9sDa0r9dQva1ptkoS5gZwwyXOJ2N4ioGcNdda4LfXop+4EOjoRXMxHF9RX9d9a4fuCuRCi0E3XVmNC6mUepmS4Gy33lK3qnxZq2qNeHSSvMqCpoX45Hy0t8cq5816yd/L+IXQzrzKgZ4KH/8Z/HuY09FNddLmXMqxxLM3RUoFcUC8JUEVFlYb6zY31hr1YThVIHdEVVIpl0TJM4OUEhvNO1wJdhS1H0emg6UaXl5eWjdkmFhguvkMbbMGtmfx1Xzb8M9Z1cRxYg0AjApZnTbLjW42kZdtoJN5hp7aH3LY93PrQNBPVfk+hGkyttfWPgcpBT6aq6WisS4f7l+wjHes16oTgj5ocew6q81wwGJbIdBVazWR2gU8tdGrrF48gaZVfNhQc/WB/0qu2MkOP3em6EqfN3c9853j44kqF1uZJVzlWByjnlGR7mellsMCeoha2pARumAu63x9ezDR3nMh1nNZ8Z9+GCe8rqBM+jUPl2VcRPUZsubgcIx9JxVyBA5d8Dey64XgNbdhHSdQno9aRfTQkMNe4ksZl9CCN7vuCn/izZYEDnwubs+sOgqcfN1c9UoCqRXWT6GrgIGm6kdRM5pojyIqP5pHqhlfldipWQST9PxXhqXsTf7Nyy8MZxyNPTngqO7qYdnTga02P7S7moLrTigUEEGhRQC0ANV/UiFHzRf/0rN7wvg3FVa0T/VdTKXTzqee09F99aaH095cqGJ0wyRVUT3IINRD1dKxazDpT1CNj+apepzK6t1GFMFozKEWqHFQhDJWDHFQ/MOeh04xORHu4v1Ux0DVC/x3ugobnuVUAhll2w3VBZWDBpUH9pzqV3Gw9BeWCHYrW8Cez+BJ5dLafXJlUgdS/ocUihKFYasEVoeHDUAuqJr9YDrWcC9P/k2J5trJ32vQOHYU63dyFwD/ddKLpLNMlgNGpDUtI4j7Fr+VUI+nfkAW0wTb0J6jdBTSjTOM96Wh0+hHCdKKyv+o+VC3kqc1ankKmPB1uKnUp8fuahga/LiIl3jGkRqNuNIbj6sqlC5noXKNuaCjq0Edq0QUlpNN5klMlPLt+uE1Qprt7hKHFMmS6rphqsQz5nsj0YJbF6EFVbDTwNvpTyysV52fPno3GUDhqe4z+xMqVAiqWKpD0qs1iPE+n6yyWLjY+4Z3jqYorFVoXp2GJSB6snFOSSxQSwrQLUALtVuktVTXp1k//1MMwegOo28Ch13S4E6TjNO1Z7tdEL7fySMcd+oV0tz7k14JR5nKRJ2QEehHg4tJLThHPbQUOVvI1gKJHEEWkCaX2Cag+6dAnMwzlq3XkRmGGbfzLrq65+jd0lSf6yf3AWW5Z4GDnQlFqWbmRyuE00eH8USR3E6ExoAXtUv8xM/9xRwXr/8l5VzSXZwWefint7q/D1m2vXjFgf9fzkPbdo+2yIHEzqG2G82I46XRV4pEn59bmwsGuNT22u5iD2uapQawQQAABBBBAAAEEEEAAAQQQQAABBBBAoAkBfVFZ37FMR+Vsk+ucRmKCnF7FyseoHdQ5FzSe9/DhwyHtGrfT8OQ5HdakOvGlUBesXkNW87XH7rgrFxRnPcM0Ggi1xygLKxFAAAEEEEAAAQQQQAABBBBAAAEEEEAAAQQQQAABBA4mkJ6AOuuT1KVlNPir0b3ssxMuGi2/tNpFkgUEEJgl8D+ztmZjBBBAAAEEEEAAAQQQQAABBBBAAAEEEEDgVAJ6VXM6vXoBbXqDA/+q74VOpU7jYVM/sR4BBCwCeu+pZbPsh5otgdTfJlFFDG/Zrx8ljogAAggggAACCCCAAAIIIIAAAggggAACCCCAAAIIIIBANYH0BFR9L3fZJ6kLxf/BgwdXV1f6wHXiIQH/0PbZqv5eLCOAQMsCzEFtOXeIGwIIIIAAAggggAACCCCAAAIIIIAAAgjsLKChnXQMjEMs6UA6/TXx9UXN3eW7l51m61bR/ueff1xQ9+/fd8ssGAUSszRdCI8ePbp79677s5eF6+trv3j40VaN2mOK/CSwjAACCCCAAAIIIIAAAggggAACCCCAAAIIIIAAAggggEBa4Obm5vXr11PbfPv27fHjx1O/7rheA3l6ka5lHFMfTd0xnhwaAQRKCDAHtYQqYSKAAAIIIIAAAggggAACCCCAAAIIIIDAEQRub2+nJkq55J35O6hCePPmjaMIFiwjT8Eu/HkkAX/+NnNQF+Ts169fs3t1+snQRNI6TVE2p9gAAQQQQAABBBBAAAEEEEAAAQQQQAABBBBAAAEEEEAAASfw8uVLtxwsvHv37uLiIljZ1J/6QKs/FjwVN33odeon1iOAQI8CzEHtMdeIMwIIIIAAAggggAACCCCAAAIIIIAAAgjUENDHPNOH0cy6Bw8epLc59q+JCWO82fTYWZ9N3c+fP902zEF1FMYFvT/YsmXiW8SW3ffaZmqCuspJ4wPqe4lxXAQQQAABBBBAAAEEEEAAAQQQQAABBBBAAAEEEEAAgcMIaIzPH0v106XxssvLS39Nm8v6TOvUkJ+LcOK9tG4bFhBAoCMB5qB2lFlEFQEEEEAAAQQQQAABBBBAAAEEEEAAAQSqCmRf3vn8+fOqEWrvYJqCO4WgGbz6kGx7USZGlQT8KdzMQZ2Lnh2yVYCJGeBzD1dze02vnfq+dOK7yjVjyLEQQAABBBBAAAEEEEAAAQQQQAABBBBAAAEEEEAAAQQQKCTw999/J97m/OHDh0LH3TxYfQ01Pbr3/fv3zQ9KgAggsKMAc1B3xOfQCCCAAAIIIIAAAggggAACCCCAAAIIINC0gD+JbjSiT58+HV1/qpVv376dSm9i8GxqF9YfRsCfwv3kyZPDpKtCQjTwbHkrcHpMt0I8lx0iUS10+lnXZQ7shQACCCCAAAIIIIAAAggggAACCCCAAAIIIIAAAgggcEKBxPD6o0ePLi4uOjJJpGVIxfX1dUfJIaoIIJAWYA5q2odfEUAAAQQQQAABBBBAAAEEEEAAAQQQQOC8Av4kulGFvkaARpOwfuXjx481GDYaTmKy2ej2rDyMgGZR+t+6VCHpPWlKUbUkWE4cfX9YXyGuFqWtDiTGqRced/pZ161kCAcBBBBAAAEEEEAAAQQQQAABBBBAAAEEEEAAAQQQQOAMAomhwJcvX/YlcPfu3fRrc7Nv/e4rvcQWgZMLMAf15AWA5COAAAIIIIAAAggggAACCCCAAAIIIIDAuEAwiS7eSHPA4pXnXDP1flPNQuTNpucsEv48w6kpyu3LfPny5cWLFxo6vXPnzr179/RfTab9+PFj6Zi/e/cue4ipky67474bJMbU0+PT+0aboyOAAAIIIIAAAggggAACCCCAAAIIIIAAAggggAACCCCwXiA9et7jEwjpebPZt36vJyUEBBCoJsAc1GrUHAgBBBBAAAEEEEAAAQQQQAABBBBAAAEEehLIDofw1T6XnZqn9+eff7o//YX379/7f7J8EoHPnz+7lD558sQt97Jwc3Ojr4xqxPTr16/+B131pt7Xr19rVqo2KJQWTXz1jzh6FA0/d/pp2ak5qKpOe/ys62jusBIBBBBAAAEEEEAAAQQQQAABBBBAAAEEEEAAAQQQQACBUQH/Tb7BBhpw73G8TKOWU48KKIE/f/4MksmfCCDQrwBzUPvNO2KOAAIIIIAAAggggAACCCCAAAIIIIAAAgUFEsM/OqrGUS4uLgoevregp77cKMbb29veUkN81wr4p0937+vVl041bzYxIKo5ok+fPtWnktcyje1v+cDp1Ok2Fl5D6zS9dkqVj6A2lE9EBQEEEEAAAQQQQAABBBBAAAEEEEAAAQQQQAABBBBAoIyA3ng7FfD9+/enfmp8feKVxNl37zaeNKKHAAK+AHNQfQ2WEUAAAQQQQAABBBBAAAEEEEAAAQQQQACB/yvgT6KLUfSBxHjlmde8evVqalSMT6GerWDoG6H+aGJfs7U1T1JfOs1mmRJYYiJoYpami5Kma/b4CmTFf0qMj6C6zGUBAQQQQAABBBBAAAEEEEAAAQQQQAABBBBAAAEEEEDgwAK/fv2aSt29e/emfmp8feI7qIn0Np4ooocAArEAc1BjE9YggAACCCCAAAIIIIAAAggggAACCCCAQPcCmsr14sULzdS6c+eO/qtZcFdXV7NSlXgFqcLRpKlZoZ1h46kJZp8+fTpD8kmjE/j8+bNb1vdC3XL7C/q0qX16+devXzdPUfYjqBrBnVuVbR7JZQFqZvJUpTpVdSw7EHshgAACCCCAAAIIIIAAAggggAACCCCAAAIIIIAAAggg0KaA/ybfIIZTb3wONmvwz35nzzaISZQQaFmAOagt5w5xQwABBBBAAAEEEEAAAQQQQAABBBBAAIHZApp9evfuXU0k0wyxnz9/an/9Vx811eQurdc8KEuI19fXic00/PP48ePEBuf8SZN+Hz16NJr2TmfNjaaFlVkBf9ZxX7O1s1NA/bQP1Yu/ZuWyTpNsmP783pWHq7z71ERTfdZVNXPlyHA4BBBAAAEEEEAAAQQQQAABBBBAAAEEEEAAAQQQQAABBJoSOOQnQ5me2lQZIzIIrBRgDupKQHZHAAEEEEAAAQQQQAABBBBAAAEEEEAAgYYELi8vNft06u2hWv/kyZPb29tsjKe+1zfs2Ne0umxiN9zAn3zoBzs1/czfhuVjCGgSuDsB9dFOzUzuKF1TBbhCEvQJ1uwMWNU8+qRzhchsfgjVulOfjc2mevPIECACCCCAAAIIIIAAAggggAACCCCAAAIIIIAAAggggAACuwgkPnaafVntLhG2HDQRc40XW0JgGwQQ6EKAOahdZBORRAABBBBAAAEEEEAAAQQQQAABBBBAAIG8gNit51gAACAASURBVCagvn//Prvd69evs9vou6mJbXSgxK9n/kmfh3369GksoEmJHz9+jNez5ngC/jTOvmZrp79+HOfUtiOmWSsdrt+TaKpm5iOocbliDQIIIIAAAggggAACCCCAAAIIIIAAAggggAACCCCAwFEFHj16NJW09Guyp/ZqYf1ff/01FY3RhwemNmY9Agg0LsAc1MYziOghgAACCCCAAAIIIIAAAggggAACCCCAgElAX1+cmuYU7K/5pdlPoSbmoGrSVBAgf/oCHz588P90y3zt0FEceEFnln/uZOdVNkUx9aHOqUgm3lI8tcvUek1/zR7dh50Kp831KhX+zGQXSc2qvbq6cn+ygAACCCCAAAIIIIAAAggggAACCCCAAAIIIIAAAggggMCxBdJzMvXMQ3fJv7m50Qupp6KdTu/UXqxHAIE2BZiD2ma+ECsEEEAAAQQQQAABBBBAAAEEEEAAAQQQmCcwa7Zb+h2i6aGdWQeal4ZDbP3gwYNRIo08Md/sEDmcSoQ/01gDiioMqa0b++3nz5+zYvTy5ctZ209t/Pfff2eD0tRufWR4KoTG1/ulwo/q6MRUfwOWEUAAAQQQQAABBBBAAAEEEEAAAQQQQAABBBBAAAEEEDiSwMXFRSI5PQ6fpeOcTm+Cgp8QQKBBAeagNpgpRAkBBBBAAAEEEEAAAQQQQAABBBBAAAEE5gl8/Pgx8XLNOKxfv37FK92az58/u+Vg4fnz531NqwviX+fPd+/e6QuH8bG0Pl7JmsMI6B23/sc8R6cit5zYdLUQx3yrBGoCarr60oFevXoVR6CLNUGpcHHWFOUXL164P1lAAAEEEEAAAQQQQAABBBBAAAEEEEAAAQQQQAABBBBA4AwCiUHG79+/a3CtIwS9bDcxBzWR0o7SSFQRQMAJMAfVUbCAAAIIIIAAAggggAACCCCAAAIIIIAAAr0KJAY2RpN079690fXDSn8eXbAZsygDkNE/7969O5ojfAp1lOswK/3PXT569Ki7GYbpiaBBNunDpCrnwcoFf2r+vMaSEztqrqa2SWzQ+E9+qfCjKkD/T5YRQAABBBBAAAEEEEAAAQQQQAABBBBAAAEEEEAAAQQQOIPAmzdvEsnsa95mOrbplCYQ+AkBBNoUYA5qm/lCrBBAAAEEEEAAAQQQQAABBBBAAAEEEEBghsCPHz9mbP3HH5ogN7X99fX11E98BHVKJl6v+YfiitdrQppehhqvZ03vAjpx/LmUPc7WHv1472i+qGxv8mFSvcb49evXo4cYVqqmStRIiR0b+SkoFS5WKh58UNppsIAAAggggAACCCCAAAIIIIAAAggggAACCCCAAAIIIHAeAQ2TJSZn6smHq6urLjS+fPmSeLu3pqcyINhFPhJJBOwCd37//m3fmi0RQAABBBBAAAEEEEAAAQQQQAABBBBAAIHWBG5vbx8+fDgrVol+UU0tG/2Gp8L/9evXJl8+nBXVfjfWXNP79+/H35bU/D0NR/WbLmI+KqARxJ8/fw4/6dOdPc6c1MTpxCipS/VWqVPF9eTJk/gEcQfS6fPXX391Xef4pcKlSxNrNfnW/ckCAggggAACCCCAAAIIIIAAAggggAACCCCAAAIIIIAAAmcT0CBgYqDw27dvFxcXLZukH9LQy395M3XL2UfcEFgmwHdQl7mxFwIIIIAAAggggAACCCCAAAIIIIAAAgi0IuBmvhkjpDduTm2pgZCpCaj6cF/Xk8GmklxuvbhGMTXNjxlo5dh3Cfny8tI/DT98+LBLNFYeVHM+syEoaZtMr1VV8+zZs8S4siZq9j4BVW9o9kuFsx2tFtyvLCCAAAIIIIAAAggggAACCCCAAAIIIIAAAggggAACCCBweIHv378n0qiRxJaH1DXWqZftJuKfTl1iR35CAIGWBZiD2nLuEDcEEEAAAQQQQAABBBBAAAEEEEAAAQQQ2F7gzZs3U4FOTY7S5DTNspvai/VTAvqwpD4aGf/68uXLeCVrOhXQ8Of79+9d5DXHW1+/dH92tDBaVhV/nf76SbPQ9SVkfSd5fYqGQdnR+ZlD4MOXQrue9K43H799+za2UvX7+PHjeD1rEEAAAQQQQAABBBBAAAEEEEAAAQQQQAABBBBAAAEEEDiPgIbMPn/+nEivJnl++fIlscFeP2l0WOOniZft6q2+DAjulTscF4GiAnd+//5d9AAEjgACCCCAAAIIIIAAAggggAACCCCAAAIIFBXQZKeHDx8aD6GJZInZpJr0NTpYog8SMkxiFA4203S70SGodEYEgfBnswJB/v7555+aWtnv5Em/BlC5Vd2yubzC1HuLExNQNd91k0+tbh7zWQFeXFzErzce5tbOCoeNEUAAAQQQQAABBBBAAAEEEEAAAQQQQAABBBBAAAEEEDiqwMePH1+/fp1InV7wenV1ldig8k/ZCPMYQOUc4XAI1BTgO6g1tTkWAggggAACCCCAAAIIIIAAAggggAACCGwvYP/oor7QmJiAqvGS0QmoGiZhAuribNOkvtEXuOobiSUm+C2OJzsuE9Anbf2zRnnd7wRUCaiKcA6aJrr5gK4ml2rCfGICqkaRDzABVa9kjiegan7yaFXgwFlAAAEEEEAAAQQQQAABBBBAAAEEEEAAAQQQQAABBBBA4FQCr169So+gvX//Xu9+1XuBW2BRbNMzZvUF1MTzGC0kgTgggMAaAb6DukaPfRFAAAEEEEAAAQQQQAABBBBAAAEEEECgCQFNQ01M6xqiqMGbFy9eJKLrfwLRbcaH+xzFmgUNNWl4LAgB2wCkuz+DbG3tLbwLPIPPuiqEDb+BHHDF0cvWUfEuDa6JDYdIfvv2TQPkDUaYKCGAAAIIIIAAAggggAACCCCAAAIIIIAAAggggAACCCCwo8DNzc3Tp0/9N//Gkdn3+6J6Ba3eMZ14JGN4HS2jgXHGsQaBIwnwHdQj5SZpQQABBBBAAAEEEEAAAQQQQAABBBBA4KQC/tcLfQINdWi0Rq/b/PXrV3oCqt7ZGQ/q3L9/P/6anx8+y0YBfU9SM06DjX/8+LH5dyaDQ/BnOQF9N9ifV6yT5QC5qYnonz598tGePHmiQV9/zYJlhaBvKftcQSA6O/7973+n66hgl2b/DD6NO8RT85MZcm42y4gYAggggAACCCCAAAIIIIAAAggggAACCCCAAAIIIIDAjgIaSdT0Tj3YkIiDpoBqKFNDtIltSvx0fX2tF4JrBDAxAVVjnfqV0cAS/oSJQFMCfAe1qewgMggggAACCCCAAAIIIIAAAggggAACCCCwREBf3rt3756/p2bE6QOGGobxV04t67WdGjUJftX8VYWgAZVgPX8uE5j6OuKG35lcFjH2WiAQnDIHO1k0F/Tr168+y+L3Ct/e3mo8OAjND1nLiwMPwmnhTw17v379OogJXzwOQPgTAQQQQAABBBBAAAEEEEAAAQQQQAABBBBAAAEEEEAAgVhAg7B6+3b87mx/Sz0IoW30z/gshL/vrGVFRuOYeq90ei+9EFzv+05vw68IIHAMAeagHiMfSQUCCCCAAAIIIIAAAggggAACCCCAAAJnF4jnPmni0+fPn7OTSPXmzmfPnsV8zI2MTVauGaXWIJnm6a0Mmd1rCuirnvo6qH/E450sek1v8A1kFVQNsto/VarSrg+fBoH4aFp+/vy5wszWUcFezf6pE/nhw4dB9DQ/Wa89Lj0EHhyUPxFAAAEEEEAAAQQQQAABBBBAAAEEEEAAAQQQQAABBBDoUUBvdtYrbj99+pSNvL6bqpmo9uHLbIDDBpp6qqcs0u/YHbbUWKfiyTigEZbNEDiAAHNQD5CJJAEBBBBAAAEEEEAAAQQQQAABBBBAAAEE/iMQTxvTyjdv3miQZmrk4+rqSr8GfJo0pZljjx8/Dtbz53qBUXCNTmkoa33ghFBBIP6e7bdv33TqVTh05UPEX0MdIqDiqim4muKuWan6/PJQt4jl169fmmypNwGr9tCk3PT7ibW7Zp8ezE2TaSUQZNPx5icHCeRPBBBAAAEEEEAAAQQQQAABBBBAAAEEEEAAAQQQQAABBLYVsM9E1XE1GVWDj8MI5oK33+pYGtEbRjnTL9h1aTzYm3ZdulhAAIG0AHNQ0z78igACCCCAAAIIIIAAAggggAACCCCAAAI9CYxOQ1UCNAqioReNu2jamP7UbDG9uVNv5YxnTGkCqoZYFozN9MS0a1xfvXoVv7dV8/EuLy93jRcHNwlotvDLly/dpkedgDokMP66skv44oVDzj6VxuiUXb0jefNXLy+WZ0cEEEAAAQQQQAABBBBAAAEEEEAAAQQQQAABBBBAAAEEOhLQ7FANo2tsPf32Wz9FetpheChCC3qdrv9fPSOhcPz/6mGJ7Kt1g8D15VX942kKn4VlBM4jwBzU8+Q1KUUAAQQQQAABBBBAAAEEEEAAAQQQQOAUAqNTHI0p1zxVTZqa+miqMRA2ywqMTlc79mzGrEkvG9ze3j58+FCx1YDlGT4XrJFdDaNqyvr6DPrvgOy/DvmB5dHvGzOxfH2ZIQQEEEAAAQQQQAABBBBAAAEEEEAAAQQQQAABBBBAAAEErq+vNV6pJxnsk1E3RNO4sJ6j0HuKefnshqoEhUCPAsxB7THXiDMCCCCAAAIIIIAAAggggAACCCCAAAIIpAQ0BvP69ev4G6eJfTRwoheIMmqSINr2J83E+/Hjhx+msoAv0PogzS7f3NwopzTZu9kYbh4xzbxV/aB/c4d1zzAiq/r22bNngbkm3OorssFK/kQAAQQQQAABBBBAAAEEEEAAAQQQQAABBBBAAAEEEEAAgcUCGqjVTFTNR531LMSyw92/f//58+eaenrId+wuM2EvBE4uwBzUkxcAko8AAggggAACCCCAAAIIIIAAAggggMBhBb58+aIP8QUTHePUauxk+D4hnz+Nccqt0eclnzx5EoyNKS80uZGMKMdOyCsFNKyrr7/qnwrq1HzUR48eqSSreOt9wIcfkdXsXKU0oFDCNTF1JTW7I4AAAggggAACCCCAAAIIIIAAAggggAACCCCAAAIIIIDAqIAG6fQghIYsh/8Go3Wju2RX6u26GvjTWOcw0MmofVaMDRA4mwBzUM+W46QXAQQQQAABBBBAAAEEEEAAAQQQQACBcwlo9EUTxoahF814HEZfNHwyTBLTmzsvLi7OJdJMakenoWpMS9P8mokjEUEgJaAy/OvXL9UqqlLu3bt3toFYJV8VaTCkzQTUVInhNwQQQAABBBBAAAEEEEAAAQQQQAABBBBAAAEEEEAAAQQKCGiQXVNS9UTE8FCE/qtxTB3HH8sbxjSD/w4PThz+1boFyAkSgdMJMAf1dFlOghFAAAEEEEAAAQQQQAABBBBAAAEEEEAAgUYERqehMoetkdwhGggkBDh5Ezj8hAACCCCAAAIIIIAAAggggAACCCCAAAIIIIAAAggggAACCCCAwJEE/udIiSEtCCCAAAIIIIAAAggggAACCCCAAAIIIIAAAh0J6LuRehurXq3qx1nfrX3x4oW/hmUEEGhNQHPF9fpkP1bMHvc1WEYAAQQQQAABBBBAAAEEEEAAAQQQQAABBBBAAAEEEEAAAQQQQOAwAsxBPUxWkhAEEEAAAQQQQAABBBBAAAEEEEAAAQQQQKA/gdFpqF+/fn316lV/iSHGCJxD4OLi4sePH35anz9/fn197a9hGQEEEEAAAQQQQAABBBBAAAEEEEAAAQQQQAABBBBAAAEEEEAAAQSOIcAc1GPkI6lAAAEEEEAAAQQQQAABBBBAAAEEEEAAAQR6FRimoT569MhPwKdPny4vL/01LCOAQAsC+kyxPlbsx+Rf//rXly9f/DUsI4AAAggggAACCCCAAAIIIIAAAggggAACCCCAAAIIIIAAAggggMBhBJiDepisJCEIIIAAAggggAACCCCAAAIIIIAAAggggECvApqGenNzo5lsfgLev3//8eNHfw3LCCCwr4A+UKzPFPtx+PDhA+epD8IyAggggAACCCCAAAIIIIAAAggggAACCCCAAAIIIIAAAggggAACBxO48/v374MlieQggAACCCCAAAIIIIAAAggggAACCCCAAAIIdCpwdXX19u1bP/J//fXX48eP/TUsI4DALgL62OnLly/9Q3/79u3i4sJfwzICCCCAAAIIIIAAAggggAACCCCAAAIIIIAAAggggAACCCCAAAIIHEyA76AeLENJDgIIIIAAAggggAACCCCAAAIIIIAAAggg0LHA5eWlJp3ev3/fpeHnz59umQUEENhRQOemO/qjR49+/frFBFQHwgICCCCAAAIIIIAAAggggAACCCCAAAIIIIAAAggggAACCCCAAAJHFeA7qEfNWdKFAAIIIIAAAggggAACCCCAAAIIIIAAAgh0LKDJqJ8+fdJk1Jubm46TQdQROJDA7e3ts2fPlKA3b968evXqQCkjKQgggAACCCCAAAIIIIAAAggggAACCCCAAAIIIIAAAggggAACCCAwKcAc1EkafkAAAQQQQAABBBBAAAEEEEAAAQQQQAABBBBAAAEEEEAAAQQQQAABBBBAAAEEEEAAAQQQQAABBBBAAAEEEEAAAQQQQAABBE4r8D+nTTkJRwA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Fgu8OrVqwcPHty9e/fi4uL29nZ5QOyJAAIIIIAAAggggAACCCCAAAIIIIAAAggggAACCCCAAAIIIIAAAggggAACCOwkcOf37987HZrDIoAAAggggAACCCCAAAIIIIAAAggggAACxxTQvNPv37/7afv165fmo/prWEYAAQQQQAABBBBAAAEEEEAAAQQQQAABBBBAAAEEEEAAAQQQQAABBBBAAAEEGhfgO6iNZxDRQwABBBBAAAEEEEAAAQQQQAABBBBAAIHOBG5uboIJqErA27dvO0sG0UUAAQQQQAABBBBAAAEEEEAAAQQQQAABBBBAAAEEEEAAAQQQQAABBBBAAIHTCzAH9fRFAAAEEEAAAQQQQAABBBBAAAEEEEAAAQQQ2FTg06dPcXh//fVXvJI1CCCAAAIIIIAAAggggAACCCCAAAIIIIAAAggggAACCCCAAAIIIIAAAggggEDLAsxBbTl3iBsCCCCAAAIIIIAAAggggAACCCCAAAII9Cfw+fPnONL37t2LV7IGAQQQQAABBBBAAAEEEEAAAQQQQAABBBBAAAEEEEAAAQQQQAABBBBAAAEEEGhZgDmoLecOcUMAAQQQQAABBBBAAAEEEEAAAQQQQACBzgSur6//+eefONLPnz+PV7IGAQQQQAABBBBAAAEEEEAAAQQQQAABBBBAAAEEEEAAAQQQkNnKfQAAIABJREFUQAABBBBAAAEEEGhZgDmoLecOcUMAAQQQQAABBBBAAAEEEEAAAQQQQACBzgQ+ffo0GuOXL1+OrmclAggggAACCCCAAAIIIIAAAggggAACCCCAAAIIIIAAAggggAACCCCAAAIIINCswJ3fv383GzkihgACCCCAAAIIIIAAAggggAACCCCAAAIIdCTw999/37t3L47w06dP9X3UeD1rEEAAAQQQQAABBBBAAAEEEEAAAQQQQAABBBBAAAEEEEAAAQQQQAABBBBAAIGWBf635cgRNwQQQAABBBBAAAEEEEAAAQQQQAABBBBAoCOBz58/j8b2X//61+h6ViKAAAIIIIAAAggggAACCCCwXuD29vbr168///vv169f+v8///yjYO/fv//nn3/qv3o1kv49ePBg/bEIAQEEEEAAAQQQQAABBBBAAAEEEEAAAQQQQOBsAnwH9Ww5TnoRQAABBBBAAAEEEEAAAQQQQAABBBBAoJTA48ePf/z4EYf++/fveCVrEEAAAQQQQGC9gD5Crpk2zKhZL0kICCCAAAI9Cnz58uX79+96HdIw4zSbBE1G1TuS9O/u3bvZjdkAAQQQQAABBBBAAAEEEEAAAQQQQAABBBBAAIFBgDmolAQEEEAAAQQQQAABBBBAAAEEENhGYHj4W0+86UsLegpcC8N/nz9/fnFxsc0xCAUBBBBoWEDV4L179+IIqhrUY8Hxeta0IDB68dKF7O3bt5pR3EIMiQMCCCBwWgFXRbuPuQ33F8Hthnz0eTdtfFooEo4AAgggcEIBXfg+ffr07t0749TTmEj7Xl5exutZgwACCCCAAAIIIIAAAggggAACCCCAAAIIIIBALPC/8SrWIIAAAggggAACCCCAAAIIIIAAAr6Ae/g7eNo7+NPfxV9+9OiR/yfLCCCAwFEF9ATwaNL0hZnR9awsKjB68dKVy70iYZjINBUHcm1KhvUIIIDAJgKqpVUn699QG09NLt3kWASCAAIIIIDAkQR0DdX00ffv369MlF67o6+n6h/fEl8pye4IIIAAAggggAACCCCAAAIIIIAAAggggMAZBJiDeoZcJo0IIIAAAggggAACCCCAAAIIzBN48eKFHgd3s3Tm7czWCCCAwFkFRueg6stsfAu6TomQs5vCVOeIHAUBBBBAYLHA9+/fX758uXh3dkQAAQQQQOCcAldXV5o7mki77kD1Pp0nT57c/+8/bam7pB8/fvz1119fv35Vd5+/r9Y/fPhQPz1+/NhfzzICCCCAAAIIIIAAAggggAACCCCAAAIIIIAAAoEAc1ADEP5EAAEEEEAAAQQQQAABBBBAAIE/9ES4JqACgQACCCBgF7i5uQke5x325XOadsOVW+ritTIEdkcAAQQQQAABBBBAAAEE2hS4vb3V6xs0a3Qqeo8ePdL0VL1XLtjg7t27+tKp1uvXp0+fxiFowirTUAM0/kQAAQQQQAABBBBAAAEEEEAAAQQQQAABBBAIBJiDGoDwJwIIIIAAAggggAACCCCAAAIIILCxgB4THL4rq49R6CsUevJv4wMQHAIINCDw+fPn0VjwkbdRFlYigAACCCCAAAIIIIAAAggYBa6vr589e5bY+M2bN/pEamKDjx8/vn79emoDzU1Vz5Vmq05tcID19M4dIBNJAgIIIIAAAggggAACCCCAAAIIIIAAAgjsKMAc1B3xOTQCCCCAAAIIIIAAAggggAACCBxZ4O+//3737t2nT5+Cj8pqGqq+i3h5eXnkxJM2BM4noJM9TrTO98eP/w97b3u2tY21bd8z2xSQUAKkgoQSAhUAJQAVXEkJQAVACUAFJCUAFYSUAOmA93jidzSKJMvLtiTL8n79AJ2yLK21a+lbsn6K/fGBAAQgAAEIQAACEIAABCAAAQhYCOSPj+p7Z7///nt+4Kk5qBcvXmTS0syVbklVQpkwJ33E7NxJMw6xIQABCEAAAhCAAAQgAAEIQAACEIAABCAAgd4I/Ls3gZAHAhCAAAQgAAEIQAACEIAABCAAAQgMQEA3VOjsmXb4BQdQpZpultDGPl0u8fHjxwE0RQUIQEAEVOTjwi5/HTiHDwQgAAEIQAACEIAABCAAAQhAYBsB3W6aub9UcX748CF/AFUnS/MHUCfB9Fkl3RS6Tchu32J2rtusQTAIQAACEIAABCAAAQhAAAIQgAAEIAABCEDgdAS4B/V0WYbAEIAABCAAAQhAAAIQgAAEIAABCPROIH9DxSS9jqvdvXv3zZs3Dx8+7F0f5IMABJYIJC9B1UucQV0ix3MIQAACELgogR9//PHm5mZSXh3jL1++TP/qcy3JzzpcFBNqQwACEIDAtQlofklfMcsw0AHUO3fuZALoUT4G/10NbHXk1fc5tZvZuVNnH8JDAAIQgAAEIAABCEAAAhCAAAQgAAEIQAACvRH417dv33qTCXkgAAEIQAACEIAABCAAAQhAAAIQ6ITA169fJYl2hE97wbWz7dOnT7///vsq8V6+fPnkyZNVr5w6sO5YuH//vl2FxQsr7FEREgIQOIrAv/71rzhpna7huuMYSwOfuPFSy6X2a1XS79+/v3fv3qpXCAwBCEAAAkUIqBpXvf3s2TN71f3dd99NlX8RAYgEAhCAAAQg0AOBxfkly3fN3r59++jRI6M6t2/fHuYq1EV6ARNm5wIg/IQABCAAAQhAAAIQgAAEIAABCEAAAhCAAAQgEBDgDGoAhJ8QgAAEIAABCEAAAhCAAAQgAAEILBDQ9m7tCH/x4sVCuP8+vtoZ1O+//37V3U2cUvuvpfA/BM5KYG5T79Vqv87zb23jxRnUzjMU8SAAgSsQsJ8e4QzqFewBHSEAAQhcioDGLzoRmplfevDggYaii0z0VTjdbroYzAUY5iv2zM65PMUBAQhAAAIQgAAEIAABCEAAAhCAAAQgAAEIQKAIgX8XiYVIIAABCEAAAhCAAAQgAAEIQAACELgOAe3iev78uS5buI7Kdk1FJrNBMBmP7nfS9vrkIzwhAIFTEJjb0Wu/beYUap5dyKnx0sHgsyuC/BCAAASuQ0D3UTPouE52oykEIAABCPgENJzMzy/NjUP9SOT+888/A5/8zzHuFWd2Lp/LPIUABCAAAQhAAAIQgAAEIAABCEAAAhCAAAQgsIEAZ1A3QOMVCEAAAhCAAAQgAAEIQAACEIAABP7v4cOHunIBEAEB4xbA4K13794FPvyEAATOQkA7dH///fdYWtWQOvQY++NzLAHdAvTzzz8fKwOpQwACEICAnYAGHbrj1B6ekBCAAAQgAIEBCLx69So5zHSqPXv2jPGmoxE7mJ2LmeADAQhAAAIQgAAEIAABCEAAAhCAAAQgAAEIQGAnAc6g7gTI6xCAAAQgAAEIQAACEIAABCAAgesS+PXXX6+rfEpzHUVbe7/EFE1+Z2EqKfwgAIFeCMztbX38+HEvIiLHPwmQNf/kwS8IQAACvROg3u49h5APAhCAAARKE8hPuOnrDL/88osxzdu3bxtDTsEGONrK7NyqHCcwBCAAAQhAAAIQgAAEIAABCEAAAhCAAAQgAAEjAc6gGkERDAIQgAAEIAABCEAAAhCAAAQgAIGQwE8//RR6Xfv3tgOoYrb5xWvzRnsIdEHgzZs3sRzaE3zv3r3YH58eCHAPag+5gAwQgAAE7ATWHp6xx0xICEAAAhCAQIcEnj9//tdff2UEW/V1hlXDn1WBMxIe+2jzJNvmF4/Vl9QhAAEIQAACEIAABCAAAQhAAAIQgAAEIAABCLQh8J/iyfgfXNQMNXutihMmQghAAAIQgAAEIAABCECgMYEhhzlDKtXYMEhuIqAd4ezQcsbw5csX58YBAQhcgcDnz58/ffoUa/ro0aPYE59OCAxwsU8nJI8SY8h+7JBKHWUhpDsegbt3746nFBpBAAIQgAAE5gg8e/Zs7tHkv+oM6sOHD/WNpPyhVpfcgwcPnPu8Dmbnzpt3SA4BCEAAAhDYQ4DptT30eBcCEIAABCAAAQhAAAIQgICFQPkzqC9evHAJayKbM6iOBg4IQAACEIAABCAAAQhA4KQEhhzmDKnUSQ3s7GJzBtXPwVu3bvk/7W5tB7QHJiQEINAPgdevXyeFWbUnOBkDnlUJ0HhVxVs78iH7sUMqVdsSiP86BOgqXyev0RQCEIAABN6+fZs/L6oPwd+5c2cVqF///lt8RaOkJ0+eLAbrPwCzc/3nERJCAAIQgAAEahBgeq0GVeKEAAQgAAEIQAACEIAABCDgE/i3/2O/++vXr/sjIQYIQAACEIAABCAAAQhAAAL9EBhymDOkUv3YDJJcmcBPP/20TX3t89v2Im9BAALHEkieQVWJ3lwbHKvOdVLnONN583rIfuyQSp3XxpAcAhCAAAQgAAEIHEhg8RLUDVeV6k6wxbc0RHr//v2BihdMevN4nNm5grlAVBCAAAQgAIHGBJheawyc5CAAAQhAAAIQgAAEIACBaxIofAb1y5cv1+SI1hCAAAQgAAEIQAACEIDAqASGHOYMqdSoFti/XhzjCfJI91EEPpafjx49sgQjDAQg0BWB3377LXlBzeLu3q60QBgInIvAkP3YIZU6l10hbecENt9m1rleiAcBCEAAAhAICOjsxKdPnwLP4Oe2eSddr3pzcxNE5X7++OOPHz58WHu9qnu9Q8c2SszOdZiViAQBCEAAAhAwEmB6zQiKYBCAAAQgAAEIQAACEIAABPYQKHwGNbnpao98vAsBCEAAAhCAAAQgAAEIQOBYAkMOc4ZU6lg7IXUIOAKZLX0uTOzgxFrMBB8I9E/g3bt3SSEfP36c9McTAhDYT2DIfuyQSu3Pa2KAAAQgAAEIQAACVyPw5s2bRZU3nxR9/vz5H3/8oWkrnTjVhZ/6qJwcGr3q+tOPHz9ujnZR4EMCMDt3CHYShQAEIAABCBxIgOm1A+GTNAQgAAEIQAACEIAABCBwHQL/Kasq3xMqy5PYIAABCEAAAhCAAAQgAIHDCQw5zBlSqcNNBQEgMBG4d++eLlv4/fff7UC04W+wrX523QkJgVMTeP36dSy/dvFSomMs+ECgFIEh+7FDKlUqx4kHAhCAAAQgAAEIXIfA4mzStus9HUCNVXUS1f0c2MHs3MCZi2oQgAAEIACBJAGm15JY8IQABCAAAQhAAAIQgAAEIFCWAPegluVJbBCAAAQgAAEIQAACEIDAaASG/GzqkEqNZnnoc2YCurZCt0kYNdBxtVevXhkDEwwCEOiHwNu3b5PCcAlqEgueEChFYMh+7JBKlcpx4oEABCAAAQhAAALXIbB4BlWTSNehsVNTZud2AuR1CEAAAhCAwLkIML12rvxCWghAAAIQgAAEIAABCEDgpAQKn0H98OHDSUEgNgQgAAEIQAACEIAABCAAgSSBIYc5QyqVzD48IXAIge+//16lzHIMVXsHF/cXHqICiUIAAosEkpeg6q1Hjx4tvksACEBgM4Eh+7FDKrU5i3kRAhCAAAQgAAEIXJbA4tmJu3fvXhbOWsWZnVtLjPAQgAAEIACBUxNgeu3U2YfwEIAABCAAAQhAAAIQgMBZCBQ+g/rnn3+eRXPkhAAEIAABCEAAAhCAAAQgYCEw5DBnSKUsuUkYCDQjcOfOHRW0Bw8eZFK8ubn5+PGjtsRlwvAIAhDok8DXr1+TB8h//vlnCnWfWYZUwxAYsh87pFLDmByKQAACEIAABCAAgTYENEe0mNDt27cXwxDAEWB2zqHAAQEIQAACEBieANNrw2cxCkIAAhCAAAQgAAEIQAACPRD4T1khGMuV5UlsEIAABCAAAQhAAAIQgMDhBIYc5gyp1OGmggAQCAjoHNrbt28/f/6syxJ1Vk3lTtdZ6HJU7RfUNYmPHz/moFpAjJ8QOBGBN2/eJKVV0U764wkBCJQiMGQ/dkilSuU48UAAAhCAAAQgAIGLELD0CTWtdBEapdRkdq4USeKBAAQgAAEIdE7A0pXqXAXEgwAEIAABCEAAAhCAAAQg0D+BwmdQP3361L/OSAgBCEAAAhCAAAQgAAEIQMBOYMhhzpBK2fOUkBBoSUBXLjx//rxliqQFAQg0IKCz5clUHj58mPTHEwIQKEVgyH7skEqVynHigQAEIAABCEAAAhch8OXLl0VNb926tRiGADEBZudiJvhAAAIQgAAEBiPA9NpgGYo6EIAABCAAAQhAAAIQgECfBP5dUKyvX78WjI2oIAABCEAAAhCAAAQgAAEIHE5gyGHOkEodbioIAAEIQAAC1yGg+42TO1q4BPU6NoCmRxEYsh87pFJHWQjpQgACEIAABCAAgfMS+OuvvxaF162ei2EIAAEIQAACEIAABK5GgOm1q+U4+kIAAhCAAAQgAAEIQAACRxEoeQb1w4cPR6lBuhCAAAQgAAEIQAACEIAABGoQGHKYM6RSNXKfOCEAAQhAAAJJAnOXoD548CAZHk8IQKAUgSH7sUMqVSrHiQcCEIAABCAAAQhch4DlHtTr0EBTCEAAAhCAAAQgYCfA9JqdFSEhAAEIQAACEIAABCAAAQjsIVDyDOrvv/++RxTehQAEIAABCEAAAhCAAAQg0BuBIYc5QyrVm+UgDwQgAAEIDEzg3bt3sXbffffdvXv3Yn98IACBggSG7McOqVTBTCcqCEAAAhCAAAQgcBEClntQL4ICNSEAAQhAAAIQgMAqAkyvrcJFYAhAAAIQgAAEIAABCEAAApsJcAZ1MzpehAAEIAABCEAAAhCAAATGJzDkktWQSo1vi2gIAQhAAAJ9EPj48eOff/4Zy/L48ePYEx8IQKAsgSH7sUMqVTbfiQ0CEIAABCAAAQhAAAIQgAAEIAABCEAAAnMEmF6bI4M/BCAAAQhAAAIQgAAEIACBsgSKnUH9+vXrp0+fygpHbBCAAAQgAAEIQAACEIAABA4kMOQwZ0ilDjQSkoYABCAAgasReP36dVJlzqAmseAJgYIEhuzHDqlUwUwnKghAAAIQgAAEIAABCEAAAhCAAAQgAAEIZAgwvZaBwyMIQAACEIAABCAAAQhAAAJlCRQ7g8rHhMpmDLFBAAIQgAAEIAABCEAAAocTGHKYM6RSh5sKAkAAAhCAwHUIvHnzJlb29u3bd+7cif3xgQAEChIYsh87pFIFM52oIAABCEAAAhCAAAQgAAEIQAACEIAABCCQIcD0WgYOjyAAAQhAAAIQgAAEIAABCJQlwBnUsjyJDQIQgAAEIAABCEAAAhAYh8CQS1ZDKjWOzaEJBCAAAQj0TeC3337766+/Yhm5BDVmgg8EihMYsh87pFLFs54IIQABCEAAAhCAAAQgAAEIQAACEIAABCCQJMD0WhILnhCAAAQgAAEIQAACEIAABGoQKHYGNXkDQA2JiRMCEIAABCAAAQhAAAIQgEAbAkMOc4ZUqo09kAoEIAABCEDg9evXSQicQU1iwRMCZQkM2Y8dUqmy+U5sEIAABCAAAQhAAAIQgAAEIAABCEAAAhCYI8D02hwZ/CEAAQhAAAIQgAAEIAABCBQnUOYM6twNAMXFJUIIQAACEIAABCAAAQhAAAJtCAw5zBlSqTb2QCoQgAAEIACBr1+/vnv3Lubw888/f//997E/PhCAQEECQ/Zjh1SqYKYTFQQgAAEIQAACEIAABCAAAQhAAAIQgAAEMgSYXsvA4REEIAABCEAAAhCAAAQgAIHiBMqcQZ27AaC4uEQIAQhAAAIQgAAEIAABCECgDYEhhzlDKtXGHkgFAhCAAAQgMPc9dS5BxTYg0IDAkP3YIZVqYAwkAQEIQAACEIAABCAAAQhAAAIQgAAEIAABEWB6DTOAAAQgAAEIQAACEIAABCDQkkCBM6hzNwC0VIO0IAABCEAAAhCAAAQgAAEIFCQw5DBnSKUKZjpRQQACEIAABPIE5razPHz4MP8iTyEAgZ0EhuzHDqnUzozmdQhAAAIQgAAEIAABCEAAAhCAAAQgAAEIGAkwvWYERTAIQAACEIAABCAAAQhAAAKlCBQ4g/rs2bNS0hAPBCAAAQhAAAIQgAAEIACBHggMOcwZUqkerAUZIAABCEDgCgS0neXTp0+xpg8ePIg98YEABMoSGLIfO6RSZfOd2CAAAQhAAAIQgAAEIAABCEAAAhCAAAQgMEeA6bU5MvhDAAIQgAAEIAABCEAAAhCoRGDvGVTtvnrx4kUl4YgWAhCAAAQgAAEIQAACEIBAewJDDnOGVKq9bZAiBCAAAQhclsDcJaiPHz++LBMUh0AbAkP2Y4dUqo09kAoEIAABCEAAAhCAAAQgAAEIQAACEIAABJhewwYgAAEIQAACEIAABCAAAQi0J7D3DOqvv/7aXmhShAAEIAABCEAAAhCAAAQgUI/AkMOcIZWqZwPEDAEIQAACEAgIJM+gfvfdd/fu3QtC8hMCEChLYMh+7JBKlc13YoMABCAAAQhAAAIQgAAEIAABCEAAAhCAwBwBptfmyOAPAQhAAAIQgAAEIAABCECgHoFdZ1A/f/6c3H1VT1xihgAEIAABCEAAAhCAAAQgUJXAkMOcIZWqagZEDgEIQAACEPAJfPz48c8///R9JvejR49iT3wgAIGCBIbsxw6pVMFMJyoIQAACEIAABCAAAQhAAAIQgAAEIAABCGQIML2WgcMjCEAAAhCAAAQgAAEIQAAC9QjsOoPKLqt6GUPMEIAABCAAAQhAAAIQgMAhBIYc5gyp1CHmQaIQgAAEIHBNAm/evEkq/vjx46Q/nhCAQCkCQ/Zjh1SqVI4TDwQgAAEIQAACEIAABCAAAQhAAAIQgAAE8gSYXsvz4SkEIAABCEAAAhCAAAQgAIFKBLafQf3ll18+ffpUSSyihQAEIAABCEAAAhCAAAQg0J7AkMOcIZVqbxukCAEIQAACVybw+vXrWP3bt2//9NNPsT8+EIBAKQJD9mOHVKpUjhMPBCAAAQhAAAIQgAAEIAABCEAAAhCAAATyBJhey/PhKQQgAAEIQAACEIAABCAAgXoENp5B/e233168eFFPLGKGAAQgAAEIQAACEIAABCDQmMCQw5whlWpsGCQHAQhAAAIXJ6DG9K+//oohcAlqzAQfCBQkMGQ/dkilCmY6UUEAAhCAAAQgAAEIQAACEIAABCAAAQhAIEOA6bUMHB5BAAIQgAAEIAABCEAAAhCoTWDLGVQN5O7fv19bMuKHAAQgAAEIQAACEIAABCDQjMCQw5whlWpmEiQEAQhAAAIQmAgkL0HVowcPHoAIAhCoRGDIfuyQSlUyAKKFAAQgAAEIQAACEIAABCAAAQhAAAIQgEBAgOm1AAg/IQABCEAAAhCAAAQgAAEINCbwn7XpMZBbS4zwEIAABI4l8Pnz59///vvzzz91c4v+lTy3//7TftlHjx59//33x0pI6hCAAAQgAIHDCQw5zBlSqcNNBQEgAAEIQOCCBN69exdr/eOPP965cyf2xwcCENhPYMh+7JBK7c9rYoAABCAAAQickQDrbmfMNWSGAAQgAAEIQAACEDg7AabXzp6DyA8BCEAAAhCAAAQgAAEIDEBg3RnUV69ePX36dAC1h1dBS1+fPn368OGDDpvpT6fOvnz5on+l+Hfffad/b926NZ1A04Y5Oe7evcshtOGtAgWvRkD1gK5q0U5ZVQKx7n/XDX/qaKpq9ZcvXz558iQO08aH+qoN57On8vXrVzVqatpkunL47ZpUU9Omdk3/Ti3a1LSxHfzsmY78HRLQos7Uw3Rl0O9humI4lcSff/75RN3LIYc5QyrVYbkoItLHjx/d2C0Yvk3xTy3dNILTv2rp7t27Z0z6+fPnz549U2D9e2CXzygtwXogMKpBjqpX0mYGbrKT+tb2fPv2bTKJx48fJ/3xhEB7AoMNmYfsxw6p1DZTp5Haxo23hiEw6mT4qJ3tUfUapkC1V+Qs627tydROkf5DbcLEDwEIQAACEIDApQicdGTK9NqlrBRlIQABCEAAAhCAAAQgAIFuCfzr27dvFuG0kUU7q5Jf/c+8rlc0/MsE4FFZAtoVpxNlb968mY6bropc+5h1VEA3Iv7000+rXiQwBCCwjYDq1enoznSooOBBHW2M+PXXX1Ub2AVrX10PVl9pitadyNLRkSln9a87RiLCOgFizxE/pExFuemOpriEFMY/ezmdS1FNPtLZS20sUN9D6oukz8TiFhw1agKiv4Lly5L0hjAHmpCkdYea5BCuZiYk21anZTpa7ArORM+3bX0pYxKs/3zckPX9vzJV15uLoSxKJfHhw4fdajrkMGdIpbo1oc2C7WnjpkQ1glMHI3+nvUqfP4o3Dv83KBUklIzh2O+eJEU6xFMl1LV6fndRnvqCzFHj8cEM0uXsqHo5BX3H8E22r2xjt479J8fXKsJddVBVvUxD0WQlMw0kt32PQDFbxqRTv13NU7MBxU5LUJWrwUg+kvfv39u/+5CPqsbTPbVcn0PmIfuxQyq11p5ppNYSO2l4Wfs0gelP9UiXabnKTfWovVBjoX9XdX0VuT59lSejJBQsH+aop4NNhk8Y9zRDUwxdjWqdbYyql1NwbIcqgalLPNU5Bbvrx667LS4faE3wl19+WZW50mjq5KvSnqDpdc3DC52q6AcPHhzeDb5m/0Hfj9PsUD4r683v5dMd6anqiuTA+djZuXMRvki95JoV1ZMyD7dGr9pyba1bNn8nwXyRppq8fe29aAn19kgIqTLC/bHAvcfGyEfXKEwY3ehVBjZNeJ5iw4nFBs47MlW9p/rEX/G06KtX2LdsAUUYCEAAAhCAAAQgAAEIQAACqwgsn0HVKE4z3Vq6WBXvFJix3AZoG17RKpHySH8b3o1f0RyKMk5/BVfm4lTwgcDVCKicagvOdIZnWg9IEpj232zYhTPFptlhVddr592md7UVtcFiyenqq8UJ92kTVTI3fU9VqmsnN5X0ixcvJpvxo1p0T1sElGLPh77yWmijjxq1bZacjFlLbgJyyJ6Jk5qQ1lH0V+m6POWvDFt9gj0wAAAgAElEQVT5q8owmV9znuqiSKr2C6hz8oztL9P9u3f52ljLLdI4sBjOyTbkMGdIpeZy8KT+ZftCEwSVL3Xk4gM/8dEa7USpNMrjDKryQgUw2I3kNi44/7zdtj/pNKpBjqpX0n6u0GQnFW/mqaKdPPGiuldbdtqIka9e1Fuz96tXfQ5ACuqTMeq6r+0Qakw6fQ+o8zFp3FDGGdq+Zo5liH1GGjI77Ybsxw6plMsyi4NGykJpgDDTPI/aC51iWquO2lPjh6vmWmQ/RTVACub7HO4u2y/tZPGurFJTHvUwqh1Vr8NLQVUBlGtnX3dTrRVPHUzniJy/haF9gU8pKrAmfi2d/JubG605VppKmtPr4v0HzqDOGYbRXxbuZuGCouT881H1OQbMy1z26UXqpdhUnIVMljP9O8e23qSQ6kDVz04GtQXxzzmp5L9q2icTjx75krgmKaCUj2F62niPxN/r2yxw/y9nyMf/sfiv65obFcoOdhqPTFVjq+/KvuX/mjD/QwACEIAABCAAAQhAAAIQOJ5A7gzq/u0sGnbqr5SWmi1qcD6qlLRt4tFuMA2zNeVXI7myC0vum9bT1j3tBpDMck+OQP7k9r4gTP6npjI3LInJwHQkRiI5wZwjTi4QUvOtQZhpOliezqFXVKyCYPwcm4ByXEa17XZikbHvwlFgXbM5N+82ndrSJ/om81Zgbe7RxqAA/h9//BGfXgjCbP55ovpq0lEz8j/88MNmfYMXV62viJVmUeMMCuK0/FS6qszrZatFhlVhdFJXJ28rtWuyf5WRZn2JAUxIxGRC+itlQqXqgcZZucqGBwisVShl+oadoxbdNTTQJqfDTyMMOcwZUimLUZ0ojPJIzVC+cKl+UzGZxiD+SGQaUKh9zLwe7NlNnqvRmGXDKMkCueUZVK03T90k4ZoGZc6xWbtp15E4S9lpi4+xplKdqX719IoFVD5My11uoxrkqHolLecKTXZS8caecwNtDfONFcVOgVWzTbXTznim1y2bEac9SZvnMQI5/x5PPHazgsHTY38m28pApJY1c5B08udIQ2an4JD92CGVcllmcdBIWSidPUzB9kL9ebUXGi5l+vPqsU+d/ww3xaNgmQAtH5WaBEvKXHbxLplE0nPUzvaoeiUzcQxPZdkY624Fu/rGM6haHNH6y1ozsAwi1saZDD9w/0GDR+OwTrN/+kvycZ5a83XuDQ5ZS58DtA26TK/Ick46O7dZ5XovjlovqYsoI1HhKjWLW+oM6tQJmSb/jbVEPveL1NgscMeQS/XtNWBptleBfBwjH2Mt1vqUst5kurVHpqoktW9KPf9k6hbP/7drmX3LFlKEgQAEIAABCEAAAhCAAAQgsIrAt//+6UOhmnHW+FDzZQUHYKuEyQeWYP8Vlv+/aQuUbkrME9NThVGeKrCOlmlGVX9yKK+1k0yL+prhysegAJqmLIJ7Ma28JGufSs0NYovJ2oRWhReEDVLxyhkJqKypRi1l9opHsSnOORR6lFxxVLWp4h+/NVd7VKpmT1dfTcRUjawq4PnAql7ijIh9xKpGE6zUM/YTi3GIj5qbxSIjOLJSFQfXrklUqabMko9ikKaLAJVKqaYtD2okE1JfIq/s4lMxX8yafCGKn05142LSBLATUGlSEYtROx9lokqZclM9SVcM/TKYbIzc686hePS6XbCdIYcc5gyp1M6M7vl1tQiZ0jEN2VSsjI21YlMxnItw6jTOdfb0biVQ+dpjKv6l2t+yLayrmgKHEZRqs+DFPT/b1I2jGuSoeiVNcdQmO6ns4Z7JGlUd0WaCLY6SVlU7+apY5chSn69KcQosjG2quFX5kszcQLt+xFbeLRqDutn9D5mH7McOqdSq0uQHppHyaYzq1uCl+CTPVP1mZlBlWkEVHf9s2UBnMldth6WJUZhOFu8yurhHo3a2R9XLZdxgDtUDg627Lfbu4opuzkdk8tmtqmlP1a1OZj7+nU+H7z/MZdwh/v2McXaajXtdGhUkOR4fB8riGLVeUotf0EgUValaUbV3WcHy0z4WG1CYsrgyPXxfnp3t1BzGKy9wk4++galo7OkIJQ1MFeZiB8yXob1bxepcI1Om19obCSlCAAIQgAAEIAABCEAAAhDYRuD/3GuafEkOm/vxLDWR51Q+qWNxGUZZNk12KOSijhrDC2w+lzUrYYkqn1bBCeu8tNNTTajl5Uk+1QSoJfLNYQQhmS6egxGoV50mJzFViuPyJWOeK7aaYM3YcNm8OGl9NUFoPC8vVnNVkPJXFbUyTnmtYPqThPpXEho/KKAcVyTdrpsuripJeBUrqW+0T5FRYckvJDQAMpgJiac9C/ycEoe55Q3FqZyVGU+2Pb0l29ZPGfxi/2SqyhS5kvBTxL2NQGapW3lhPx2n1I1rWjpBN1Vo2wS2v1WvXc60p6seibBdnSnkkEqthXCW8HNdr6l121ODqQSp5Coeu73tSS4P3FJpC0U+EuNTaWFXeXNIozCq8TYnEb/YoLc2qkGOqlfSDgduspP6Hus5V+EY988VEX5VPR9XLIHPXFWsNmWxJpck6nurC6eQIqB/5V4lnl7fNqYoQjKOZG6c4kNrUDPHggU+kmFxeHuiIfOQ/dghlQrs0PiTRsoI6rzB1I7ka6SpClXroGZCgVWDqTGdxv76V3/TnI/akbl49K6mIGJEetevn5NuvRu/2NJHQlraU5UUhVwUTKwWY1NbZolqMa18gFE726Pqlc/N8z6t19qqSMZYVADjjq7qrrkSN2dOU2UVxz/5xEkkKzeLZ1ILl26SnlKf6mopO80XSbu5T55JBgV2EZZ1XKH/YMnEZmF6GOOUNSFpVJDeeHxW0R61Xpqb3tlsOaWqxEwFuE02tUercjwZuCyuxTk0tT4Kk9TXb6oUTH8SWP9KQvseCY071NIlNc17KpW5iSPFqba18wVu8nHK37PnY95K556qmCyOJVW+VAVNxWounsm/2cg02WVNVg5HeZaq/PPAeQoBCEAAAhCAAAQgAAEIQKB/ApxB7T+P/iGhprHyM796umFiMTPt4obuyYX/fwiX/ZEX26VSyiGNsuKkH85NbpaSShDSCeM7CoHFEipbkhnI0hRSVupPlGtNS3N8mfXdyQ71ur/6Fa+raSo8b/9zc+VT/Num4JMZuEhDuvRZX03qCGOpsq948usrwi4aQXKTqfjZneQ8eYr23M4tP1rZWCaS9o9UBPIVr5TaYCROEWHJG7ymiS0T6y7CVY4hTWhtdigLfAuc3NPKnKW2Ue5YFhtUWCyxrcq+qwVOtj77C+BivaS8M9Zye3LEYkWxobb02bBkNaRSe3K523fnVnnLtsh2e8j3EvdgnNPUL0prG5E5ecq2sL6Evnsu9cA/7o37kax1164S57Lp7AY5ql6BsU0/x26ykyof6zlXwbbsfMZDxbV1ix8+WRVnBu/TsFQBMi2IOu0KkDROP2nnVpmtNwpbZTD50eIkcO2aOS+wQI03ZJ4rVs5CDnfIRPP5Ej8dUqlYzUWfZD0wzLhyUf3hA6g+tIzxVRwyTUZASSHVEU22dHFJVJW4WD8oqiCJlj8z7ekkucRLNsR5IUVpscFS0vlI9jwdtbM9ql578rrbdxcLl4qY32udupr6V8VHdZfqmWQL5Vcpet3v9cntP5VbxTBfueXL6dzwQekGCW3+mRnXx/1JSZusNxZBZVLZbD/JRMfrP2zO2Rov+ta+OeO6ejEus3u4jcdnVWaNWi+pDt9jFfG7cWd1FWcXWPVqHPkenw29TSeMc5TF1ckeibVk1FDGGaHmSeOduWbdAZRD/RDLRIFKnCU2P2a7m3wUqwHy0Z7jLuRi51mGt7ZEKHJZVL7HqyKT7GE6wRYdllITF8yWPqUq/0UUBIAABCAAAQhAAAIQgAAEINA5Ac6gdp5B/xAvXiUKxtL5+bt/xJX6sTie3zAN4dIpOGEdaJ38qekPl7TdsUg4mZbdUxDswhDyXAQ0jzy3a8FZyNyybqCprHexME6FPV5UsywAO3mSjp3Tgk6XxdLUc301adFsXj459y0bcDDtjkUjVKZbjMSe4p6QMuB807Cn0fEFUzyZhPSo0ooyJhTXA6K9oZIRycVtjrLteqt0vjmN51b7Fa8YKadKFcDFFk15t7NFWMwUiwzJNrGZ54YlqyGVWszK0wWIC5eMSp6q1orrojrQUlXWSHrSxdIJKVWxlG1h50q6MY/iDvlchBb/Sn2SSZdRDXJUvWILvEKTHWt9uE9yHKH6tqVgSRksVUoyTFwVz1Xg2gu+tuuu+nkutkCYbeOC4tiTFUggatWaOa+Rks7nfpyb+QjnniqeTEJ6VBbCkP3YIZWaM5ikP41UEsswnpZ5b9UVeyoltTjxcEY+/lSPxAiq6PinxDgKezwJFoi3c+pjsZ7Zwz8DLdlWyrPG0LLlqHZUvTJZedJHlvpHuWnptcpoF8vRVE7V8wnKr2VJJXgl+DknYaYPFsSw+HNOyKB/nqmug5BzKRYs/pfqP8zxPMS/bPe+h+olLrZ7wI7HZ1UejVovqe7aYxXxu6ozV4GdC6zaO458j0+RPmFZXJlusNrHWFm113O4Mv6WVmyurYyjjfv2KhpzrXn8uvMRyXiYE6vsj3rcu/sd5OMY+bjWEmKtA5PLFElLWos96j210GLkgS7tf5aq/C2oCQMBCEAAAhCAAAQgAAEIQKBnApxB7Tl3/idbchkmGE5vmPP6XwL/dSWn+fyEtk35KXqtAmp+TXNz+vMjrOTWhNp/dVrxf+0ZDem+QhqCnoeA5oUXDXvtXJtsOLkTwhWZYMJaAhhXxVwMSYd98n0ufwaorybVpIg23epPGaG/qQZLQrN4zk3myjCC1zVxqaTn8C76L04rKzmjqSymtSdAflFN2PdAiAWbcjNA7f/cb/lziQ5pQpYuR7zatweycjCo9Pzsm9yqBsuaTZyn4/kklz9VjZQludi9VA6qpNTDW7uDF1vjWp8NS1ZDKlXPBg6JWVYdW8KGvLYLr5KrHkucqO+zbZRkkSGu9v10J/fa/vBcutIijry4z1zqgf80EFgcCxjFq9dJG9UgR9UrMDP9vEiTHSt+rI8KeLLwbp4Z26aO+mYy9elv/8jUr4rnGg6ltWf3m95dbI8msHPD5G2gNrxlkbNezZwXeOAh85D92CGVypuo/5RGyqcxnlvV4GJft1TLmKz6XD2sZivZLvueErV9Fsy1p75glpm0RckXZ1dKZYSTRF0CX4vJPcCodlS9XMYN45iG27ER+j5+59aiuNqsfA8wmIJWreJqoXz8vlSxe25iXAVKBimRpr/F+jaO2fkkkwjmapSKqqykIlLTRZV3lOrDX63/kKfa+KnRqpOm0qfnVF3sKUF+FozHZ1WujVovqc7xc3m/u1SPKNkB3iPe2pYxaR5qLNQ8uRZqpD0Slm550HoqO5KNbBJd7CmYQe8izl9VX3MNdByh3Yd8DFCfNB9X5bg6e4HWwU9LEVhMsd7I9OLTa4vkCQABCEAAAhCAAAQgAAEIQKAfAv87g7pWpmCkmvxZah1irWyDhdeUaH7SXE/3bA4LcC3OF+yZmgnS0k9ppxRlKnkdkwYWeGo+RZOqQrFnhk7vKpIiwkgpRaWFCumoaPUXq4/PAAQWi4zMSTawTdN4jjsw++nnqiTy5r1zZWLs+mrKRJVllWvVhIsLBn5mJRtE0fbDKGuKVOaLgimhY2ukvGEX3y/lSl9+2rrUeqFLbs4xgAnJbvPVmhYmfdvWz/0mpxT9OJNuJTSHHf8kgbi62NkKJFORpyq3ZJb5npldUHPRVvL3pZpzJ2v1SvIUiXZOEd//dEoVIVMpEsH02U7uNnVUXK59SfK19x4a+cZ9kqFUDaM2RYSDtsZXc7Nb9FQXKWb9baYh8cR5GuTmsyOWs9Iut1ENclS9krYX21KpAhUkd64mOxC++M+kjank1qtLV6ngqpq4Msn4OMvR6/HkgCytyJhUiuQHX07CY3uASt1JMueoVDPn8zrfqg4/ZA7gzGWN76/SGrzV+U9f+Dn3iZSikerc3vaIt1iZF2w4JjnVPMUWNVXF6mbPlRfnr6Ztj74b3k22p04eOUrN906yLa5EFFy8S3aE9gyU7HhjG/CRirk9qjjkqHrFmp7dZ9HaVbg2G0O+r+XsbVUSCuxejB2uE27MF/XJ9YpKXBzVnE9c/BWDHzi//GHpGLvYjFrkg8UlfS2lfPzu6ekGuclqysGfHHF2O31xTAQ6nJ07e9YMVi9NFiKlphX/VfXtVAzzleq27PalUpWoJOKqMqgN4p+V6lJXsiZiqwRLjm2DRqpUn9kiWL7/EBiDfipftmWoe0spxjkV+CghF762QxqRjxsg95aPgQoSL98dLVXKpnQX++pt+ipBOUr+TFZBAT1+QgACEIAABCAAAQhAAAIQgMBaApxBXUusdfjFmQKNojU9WlYsTQckB+fOUxMKZVOcYlO0+WkRJ0DsmDYilJJK826r1tucPJoLLitJKY2IpxKBxck1zXTvnJiWUTkDSzpUalRR2BUMps6DOFdFFSR6qfpq0n3RABzeeHJTdYV7KkeRNYxJKsuaesuVjMBO8rVrpfbFyZDPMsm2s8C6hIyOvDy+hfRmQmI1p2NQaxXcIb3YPxGxNksac7qfyz9uDop3KX0gQaXnm7dzq9H0XznK7eTJOOIieZS0xnQzurhHp1PKqHv7YMm6XR22NpLk+2N7enp5+YPK39mV7yi+A0attiVdX4bArWpHlq8sq9cBSNpDIIb7WWMsmRRgAIMcVa9kQaPJTmJp4OnKpu/IdIMbiDSXhL0ynKriZGNRvCeQLKc+zMm9dk5jDsIG//zgdBKvRs2cFzUvlajmX9/5NJ9rkq1eizkneWwzsU9x650TppR/rELscxalaKRKWUVv8aiw56sjGa1an0pix+2aamOJFJeUwKdZL3dSPNmeBiIVn2lZnBwr0lIkm4NmePNg94xqR9WrUkk8MNpkTvmF6zrrbqpDpKyv+5w7mBUPFonyNbalgvXT3V+z0X/IlC91An3aSXeQ3ZnYeDQRWKxVfM7tx4DnyqZR6yXVhJbS50wlX68WzFMZ5GK33EklR/EZ+Dld7MUqHttKKV9mNQriP5fQKv+g+fNTcW7xnIszGIZcYYGbfJwzhqT/4lhMZnZIG50fQE3Gv7//FjBZpCHrCl4p/tOV64wjroKKi0GEEIAABCAAAQhAAAIQgAAELkiAM6hdZ/ohMwUTkXj5Jxi0F5+hmNLV9OJi0oEk+llj8kLw44TmfLT63mw+t2uTvZhwi3Oy+xfCJ6KLa8yrymNm8l2lb3MeXrC+mlgtmsFUbwSTm0ENU3ylyrJOdsgyan6drEZlHpu0quu5ylz+krDUQlecdNLnvCaUbPiC9YZkmCQHo+difahMbJyDRsl7CxYbXoM6YfEGFWXfnpaoFORMFeEeBbV6qaTrxeMkzzhOp1Q9XDtj1tAg5tymjZskjwu4k0c9kJ3azb0e7M9wKfqO4o3CJMyG8aPySDVSPRoBpUz32+cjd42qeFSDHFWvwHj0My7RNewkSPcsTXYgdtmfMfmpwFaqyvYLb6wMJX9y8F6pnZK5BhVd8qdK9Kppjf24phjy49NJ1AYlzlcnL1KlbPIFkFtGksymybP9kDkjjHt0un6skzzjOIVScVXZoMjQSAVltsZPzassTr/UNtE4oy1tihqUGkCScSbb06BQV2rdFhv9/emO2tkeVa+kiZ7XM25cgpJ1qXU35aOlthGi4MCDX40vTrfaZy2mvNjZKY2zmP6DX2DVwgY2H/8Mstt/HfccAbudNzDIOSHP4j9eveTIW6a4pyJZfGXfyZB05OcK/Fqi5bRVXJ/7kjh3MHCQ/bhHchQnaalFk5Quu8BNPiYL3Zyn38XyLdl3N96oYKmT948Qk0AajEyT6TpPH/ucO6iC3Ls4IAABCEAAAhCAAAQgAAEIQGAPAc6g7qFX911NTCQXRP2Rc701BqXuJxS7NbdST3/79K4Eq7exwCKGUk/OUdaDQ8ydELAsVpWayyueVryJR0Vpz8r9lesrGaRl4cef3AxwFV9ckUjB+k1ch0853rI0Ses8qJZ1abCMFPDZUxa2Ic2TmcQ7hQkF2wFr5Gk+72JW23LkCm8FnUyZvZoG4a29wWJxOUqZKEmOzYKgTkj+9IvksdIaU09qEXieTimj7o2DJasp1fONxZgra+ohVJLEMnSq0S5IHUu3x1m7qrudeyW3AbTwkZDFK+FRDXJUvZLWRZOdxNLAc64i1bimQeobkgi64q7eCxzqaAVGpZ+l5i6SYhsFk5xVxUjKZhmIFa+Zk5LIkyHzHJnAhpM/T9ePTWoReJ5CqaA+YVw5Z8bn8rdsYG0zbFcqQblY/CmbbEM7mN1NCqYuayVhlHoyReepwrgn6VE726PqtSevO3y3+FpYRsfiaSVrLZXH/SOIZMyuyE8Ov87xw6tiXBTA3mOf0to5vUP/IWOWeqROYJC58U8/u/Ox8dQncNTsnC/DMG6/nolNdPLxDdUP32G95PLFPs9cY3HfiRE77ILtrKLjpPM+lnkVf2wb9KJrYLSwinvLQVNYA2OyLxoUH59VnnzZp+SjnWdv+RiUqcCi4trYrqklpFJPpug847JmidYexiWUcRxVrOxaEBICEIAABCAAAQhAAAIQgMAZCXAGtd9c02g8M07WI+2Hqyr94uxJ1bG6cRlAHOpt6bYQWFy6q5pHRH4UgfZzeSpu+Qph7Uq2ZtJdJaPFHq397IHpopoTcuz6SusQc4o7f7/C9HOzXg1mWS1otptW1jW3h3tC5PPZY4r2d/OtTL18SUp4XhPyj/EEyww7a5UkKHkGqbgiFjjmXsd/InBgD8ey+qvcbH8CwbeNwJySP9vXWr6EG9xJLQLP0ym1gUODV4KNdBNkFboGSftJBHsmXF6rDPrBCrrzDeskQI2tG5MKTsGMQ/1Vv9kqqLslqrkcCQQu3jcb1SBH1Su2JZrsmEkbn7k+Z+2B7U7tgirF8lOlqV7T4NSxjHcmaRsI46SSo6tRM0NmP2t8t8WST9ePHUMpGinfUIdxqx5OdrR8o21Z4iyjDF82Cd8mL8aeDE/awACj2lH1amPzbVJh3W2Osypnv65Lul0hDQJbZlmDV5Lx+5575i7oP8zlsvNXO+vTTrpddru3cFgIHDU7Z5HtdGEs9YYz1CBwb/VSAN/Y/1Sw4MXaPy0zGKox6s3AJxW0TPj4wwe/iqu3Fm9h5a8UBNOAF1zgJh+T5p30DKwl2UzLM/luDc+xR6aLxOb4+/5+FbQYIQEgAAEIQAACEIAABCAAAQhAwEhg+9DXH7PNuRnLGbMhDmaZ3NTsRvxiWZ/FCQvLHPFmkSyTg7K9ehsLNPM4Z9vy9+clN+vIiyclYCmhZVWzzGZu2w67vyax0NifyiLPA+sr1YSZumJ65BpEf41TMtcjY1ktaLZC5i8pxazEYTF/iwcQ+eTGIydeMzhSbQwT8quCqvTym7OnHKSNzheZvPFPDBWmUjcvXyFMqR9SLThorh7IOFyt7t7q3JHRxT06nVIdMp/bSKd9Nu2lTQ6m6knitwLOqAJHvR0wQULxT7fnqX1GTCmq4xFLFfvs2ccZqzaqQY6qV5yD8qHJTmJp4Dk3mOq8k7k4KI6rnXrtQpBNlh6gxKs6Rg5E0s9kWxlQKlszxzJMPnk+h/SN+xkyBzmS/Hm6fmxSi8Czf6VopOZK9Hn9VfAXm5Jt8897mCyK5JcdmeWetIzvWsY+gmmMbXOwRTLbZnVG7WyPqtdm++nzRUvhKiu5Zai+rd4rXgn4dV3SLSOf4PiT5/buRDLOOc89gwj6D4s2nB8aTJnisnsxNgL4BCxFXoTbjAF9wU7qnqsinL8z1M7rpYD/XJ/B6TU5qi6DBiJNP/27ZANh/J/1ZuCTUrHAncQy5+mXBT/XfPchc4/k41yWJf37yUdL57l4pzRmUmlkGicU+/hlZ85t7w/H8eMDAQhAAAIQgAAEIAABCEAAAnME/j03DMP/QALPnz9/9+5dXgDNfn7//ff5MPufLk5lWhZCNovx+++/W9ai/vrrLxHbnErmxT///DP5VFJpge3hw4fJp3gOT+Dt27eLJXSx7KylpPK+OIeoIiPZNsS89hU/PPWVaCzOq/rEnj596n5qFaFeTX737l2X0Jxj0ZLnXlzlLyN5/fp15hVxyDyt9Ejk8+kKzi+//FIp9SDaAUzot99+c+akVjKf44H6a39alnaqCrBW4N7CK7PUd1qUSmGE+vPnz4sh1wawNJHqg7169WptzISHwOEE5lqWO3futJft119/bZ/oISnmaypVZRq7NWvT5wio42EZ2869vs1/VIMcVa84l2myYybNfOY6k51PBK0aVgimdtY2a6HUtbOIp06gpbffzBLaJMSQuQ1nUilLgEaqLM8eYvv69avmEucWRCYJVZPP9cTqqaDWql7kG2IefjJ8Loub9Rn8TCk4qh1VLx/X2d2su+Vz0NKXVgwfP37UQuEUlWYh7POr9k64PuOyuUKg/5DPZZ7WJnDI7FxtpQ6Mf4x6KQZo+VhV/FYDHyPwBpL4SaySqs89EmqbWOAmH32rXnRbek1zc8uLkdsDDD8ytaMgJAQgAAEIQAACEIAABCAAAQi0J8AZ1PbMF1LUDtrFhVWtG7XZRPvkyZP8TtlPnz5tOPO2gOC/j7US4JbK/uuX/l/ENDmYfrbDN/m9N03AaSvG5gW2HeLwai8ELEevF0vxBmUePXq0+JZFtsVI7AGoryZWqqyM0FR1u71cOoX1008/GV/cEMwYuTYlbIjc/orizxeH2hwyot67dy9/tPvFixc1GpdYpFOb0ITIr6C0qcuuUUxj0ceyAGzsPyymNWQAOxwdQ/WXhEvRUCcqX/SmhFQAS6VIPBBoQ0CbtjU4itNatX4fv77Zp/ODUpv1il/MVGv67rvaqU7Gbhidd+kAACAASURBVLdu3YqFr+czqkGOqlfSEjK2HYSnyQ6A7PypcW6yPrd0YHYm3fJ1fdtOA6KWKRoPEQm+ZiNbCnZsWgyZj+VP6psJ0EhtRtfti5rYcZOWc0LWnvBJpqvO/Nz95MnwVT2HnwwftbM9ql5Vrb195Ja1rfxCwzaZ/WntuRgsss29W8rfOLnkX9+3Cpf/Yl7mVdEGUdF/CIDwsz2BxrNz7RVsmeIY9VJMzKhX/GJtnz4Fsy8Hd7hHggVuZ7Tko0NhcfSwUWH4kaklIwgDAQhAAAIQgAAEIAABCEAAAgcS4AzqgfDTSVuWu/Ys8KRTnfddXFqzr0vNJzL7RGeojDsMxE0LybMRbXrgvnjn3taJXB1Mtc/BuRdxDENAnw1evD5O0441jMRykECy2T9svD9TqK9WMVQd5Y5UqTLRtwlXvb4hcA8z4ItG0rJFixkuNmE1GpdYDKNPtybkV4zaml97L7sx/trnq4251mEw+14fCa/AWscqroWl4Gvza70PnRTXiAghIAJzhSv/TZ+q6CzfY64qQJvIk1WKNuVo4NbVKabGljCqQY6qV7KwzCk7F5gmO0lmg2c8FzRFsjg/tiGtsq/Y6xk1EG2+becrqENE+gKR7zPn1l0BbT4GNCdAS3+GzC1pk1ZBAjRSBWH2EJVmKRfzVO2g8YN3xTVSr94yyVk83TjCxUpbrySHJ3FURXwWOyeLM5+BGHNmYO9jBBHu/1lkVDuqXvvx9hODP708J9V11t3mCCz6a0joj2UWqwg/QtXwlr66Jv8tK5V+zL57rjD6YZxbgRnkOho4ShE4sEUrpcK54um/Xop5clA5ZrLfhwXuieHZF7jJx37ycfiR6f5qhxggAAEIQAACEIAABCAAAQhAoCoBzqBWxbs6ci32Jy9bCCJquVFscfJCAlc95qEdBpZ1Mh29K7Ia7VDHB/m0LMEBVMfnsg7LJpK7d+9W4mMxcouERcSjvlqL0d/0oz21a1/fEN7ySdRVq/5rZVAFnr9CQdV7jQPbdjkX72NU42Jpg+wp7gnZrQn51Y4v5B5l8+9aNgokLzPPR3uRp/lSGUPwty7FT7f5aFeTJRN1xcq2+HkLAocQmGtSFz9fUk9aS9exXuptYtbQOCasPZHa4XTUFvk2ii+mMqpBjqpXMkNpspNYGngmB2vquhg3ijWQcH8SR/WyNI1g6QRKQc1Gamfbfk07j4Ehc+cZhHgZAjRSGTine7R4IfOkUZsJnzl6x6Y+SXWFyfBRO9uj6jVXXs7o708vz8l/kXW3OfUtvWh/IKMDpWtXXlTL5Y+haqFk5xcD6T/M5S/+EDgjgTHqpZj82sozjqGSz6kPx/qdeb+1qsRK0Rr3SPg9EF/IeoJZCk63C9w+IvJx0Ujq5eMVRqaLeAkAAQhAAAIQgAAEIAABCEAAAscS4Azqsfz/kbo2V/mTXP945v3IrwB5Acs4LYcELGLvkUbHQS0futZp2FKnc7Vl+enTp4HMWqjWaaXAk5+XIqDl1XiPe0yg3nZ/S8yScOcycKxR7EN9FTBZXDD48uWLuwRVyx57vhUdJJ35aVlfWbvqn0kueKSLaxaXHxq3aIGE08/FJkwH8BpcwnNeE1Lj6ypGbUNp01Aea9tJQzqRp8svo8yVaonFr5xIvBrHX41aEwwCGwjMFZY5/w1JrH3F0nVcG2dX4dXpdf0rJ5h2QjToDLvkunXMGd6cfwNFihjknPxz/mfRKyknTXYSS21PncNJmlM/H6bZT+Dly5cHbqn096tldJH9L47UMq+f4hFD5lNkE0LOEaCRmiNzRn/L8Fy194Fth6jqSxCLU2dV4V9kMjzZCxLYOf+qzKfIGUQ0gHx4Eqy7lcoCfzlmW19aRxp0XkIf9gpEUkmUf/zt5iDY4k/6D4uICACBwQj0Xy8NBvwQdRZ76d3ukWCB2zcY8tGnseg+cKPCRUami1lAAAhAAAIQgAAEIAABCEAAAhA4lgBnUI/l/4/UjQtClj0B/4h394/FFHU4UzMdu9PJRaAkFqe99L62IBfZcByrrC16F79IJ5c9l3nmr5RklC6yMSIZv+Uwtl5scKUJ9VUygzKe/kmqZgcvLdPfWvjJiL3n0aKRSLw25xXzWqhuXwQVf5UgH2eNp92akK9sM9u2fO73wO1xPpMB3JVIGttKnQMZgCEqXIRAprAcZcljj1+09zEetb1//77UZ4nObrejGuSoehWxtwycPfFfrcmeG/WPdAZVd2/uMYmd7yr1xfHXlITy4qgGdKeOxtcZMhtBEWwMAjRS3eajOs+W3OmhHax3BaIldxYr7SmSeIRiiXxPmMUUVy3eZYzhqEa5yKh2VL32WE5X7871wAMhjQOT4C3Lz37W3SzSzoXRsqA74alKe/OHA1TotM7+7du3P/74Q+dOtX4ktz6eUqQwzgk/558pvHOvWPyNtnRUvWdRgTAQOAWBIeulU5DvTUgWuP0cOe8CN/nYST5eZGTq08YNAQhAAAIQgAAEIAABCEAAAh0S4AxqL5miizcty2zap9V+mSf+4mlMrfaZN62WabE8Tjf20aK7YMb+dh9tvNBH7/zwOlRz7BY9XxjcBxIwGuHmxd1F1Yxbbfwp4MU4NwSgvtoAzX+lWX1iWcZw+xJ8Cfe7dSwkqEjjOHvYvjZJtSiJ9jroE+CxCkf5dGVCDoK2bjQ7VGzZtl5ph4rT9zoOy0dANtAw7u7SVqcNkfMKBA4hkPmsQ+2xUkZfS4WZeb3bRxqyBV+IUGWlGkP3I3Urc2PBRjXIUfUqYh402UUwJmts1aXNOrpFtOg8EvuXaxZHap1rmhGPIXMGDo+GJEAj1We2ao5X3/RclG3PWabFyO0BKlmRRYDrTIaP2tkeVS+L9Z4iDOtuRbLJX46xLOsvJqoRkDYk1FvuXBRAASrV/MxLW+ATBgL7CQxZL+3HcvEYWOC2rNf0v8BNPh6Vj9cZmV68qkR9CEAAAhCAAAQgAAEIQAAC/RPgDGoveWRZ7JesRdaN1ups2chb+8ybZNZa17NnzyzC379/3xIsGUYfcw3yQodqujp6lBQbzwYEZBuWVCqtiU5J25d7jdJaNIrDBGUkDjD5XLm+mmMi/5abaI3WWOMia8snGA+xkGTWWCSRRjVAJeXJe3ZoQpPAvQlW6Xx1PndO8dSyMOYrsja8/27GbTzI4W9TyMTGIwj0QCBT7Vg+NlRJhUpFuJK0xmgfPnwYdEe1fVA7M9p/rcko8CHBRjXIUfVKGsna8rs2fDLR2PNSTbbG0Ukba9nRjbNgPB/tVDOOVdUV1C1M4xGQRgyZh8zWSym1ttFZG94I81KNlJHJqmDBV13m3qUdDEYfc6AsE4xz7272L7t4l+wITbKdelQ7ql6bzaarF40rWcbe4zbVOll32yZ88i1LzZB8sbbn2v7A2vBG+ek/GEERDAIFCXRbLxXUkagWCbQcVqzqOfQmWKbvugi5QYDecDmVexOsRj5eZ2TqshUHBCAAAQhAAAIQgAAEIAABCPRJgDOoXeSLjrUYV3B1yechEuscZj5d43dq85EsPtV1N4uSKBLtP9726TV9Niw4v6r1LeMK6KLwBDg7AaORW26e3IPCuOZqlHaDJNRXG6D5rxyyG8kXIHZnvgQfB7b46EaXxVl1rf0YV/otKe4MI0ksa1HGlnqnMIuvd2hCk8w6EbQofMsAxQ27pfBV07J0pXwB1ob33827LS0a96DmGfK0KwKZpkTN4rbhyX4Fg4JWu6e6X+B8DOqI6qBp8P0jVVMfP3607xnNJzHM01ENclS9koa3tgleGz6ZaNIzqEmSYcZosuc6/C33MCXxjudpR2r8Gt25EDFkPld+IW2SwNpGZ234ZKJJz+s0Ukn193iqC22ZQBbhi3/q5VKT4aN2tkfVa08N0M+7lopI0taezbC0JhLDKO2xeOu1ufv1Wivb2vB2CS05PsYg186EkBCoR6BeWa4nMzHXIMACt5Fq5wvc5ONR+XipkakRMsEgAAEIQAACEIAABCAAAQhA4CgCnEE9ivw/0p3b5faPQH//OGq9XxfLxMIEPm3Oar558yazYOxEElLt6HI/jY7gAKoSYoXJiO4KwYxXsVlWLvfgsti/4jdKu0ES6qsN0PxXWn7q1bgzY/G8qC+/xW35BGNvK44WeTrZ/dyhCckqLAAtxlMwTHHDLijbsVHZd/xLTjVq9UzO0mKSj8daC6kXJKAe1CE3uRm7jgU1rReVPhh09+7doJd7c3PTZhxaT69DYh7VIAfTiya7fekIjrhPAqijyyn34nlhN29V+zolVVyAYyNkyHwsf1IvQsBeipUc48oizItHYrmQWYl2u8O4OJC5CJkMd2QG62wPr5dTsHNHMMafk9Yyizj3rsXfOHlilNaSYr0wPdfb9B/q5TsxQ6BnAj3XS0luxkYh+S6eGQL1VhvjRI17JPQiC9wxvbwP+Zjn454WX+BmZOrY4oAABCAAAQhAAAIQgAAEIACBwwlwBvXwLPh/AhiPtVgOglbSR5t9F2Nu8/1X7fwzJvT06dNV29R0gZsuUPXVVEJsNPSBXNwdmMdRNIwz5vWkpb7ak/UdLmNInbJf09QBG4v59YbCIo+WCjZ83WCPwcTvWuSM32rg01gwY03YQPEzJqEPmtiX/F++fFlPR8vusbIVVD1diBkCIrA4Ynr06FH7Y6hBQTvv6EYjOxEO+hiqo54/f475JQmMapCj6pXMRJrsJJZ6nnNdfXvHqZ5s48V8586doIXK6Gg8JZWJoatHDJm7yg6E2UyARmozuk5e1OddjIssjSd8OuHji3GpyfBRO9uj6uUb6nndwTD/KEWMs82dSJunpNmnfIADn9J/OBA+SUPgQAI910sHYrla0t0OKxoLZuxydGsejXHZOTQW7JB8vNTI1J71hIQABCAAAQhAAAIQgAAEIACBQwhwBvUQ7P9IVNe2GL+A1XjexJfScvzVuGvBj3abW2tUxhMRmtH++vWrJRXtXQ7uu9CFq0rI8i5hLkLAuLrcyacxjdKuzTvqq7XEgvAHVuOBJPV+Gqe/F7f+1JMwGbNRHst9Ncn4S3l2a0LdClaK/GDxaOO7pWun4tzyc7ZJyMZOcvJdPCHQmIClWGl48ssvv7QUTCm63ul5j1Gp1lJLHVQI79+/f/LkSUuY50prVIMcVa8566LJniNTwz+YFHJJUNU4FGUd9kuQNN9onNwrK2Gl2BgyVwJLtO0J0Ei1Z14wRfsE1+HTAgW13hDV1SbDR+1sj6rXBpPu8BXjSpab2ThWBaO0Bwqp77x0/vUx+g8HmgdJQ+AQAv3XS4dguWCi3a4jdytYn0bSLa5uBSuVj1cbmZbiRjwQgAAEIAABCEAAAhCAAAQgUIkAZ1ArgV0R7dwutzgK4wmZ+MX9PrqgYDGSlmtv2gJo2UItkSx72jRfE1yqcHNzo2tRF1UmAATaEzh2rZ36ameOW/a77Exiw+vBiY4NMbhXdIvCp0+f3M+Mw37pTSaSgo+MHx1QsyIdC6a7Nqo+TUhaGAGu1Zfw9QjoRsFMV0ptjb73Ufuk3LEtWj22xHxZAsbBmnZ7a2ylAUgbUNp6qHM7Hz58+OOPP7TPr02iZVPR14KCj+Wr9pBGF98Nvwh5VIMcVa9MhtJkZ+AUfKSqMvlhtUx/qWDq14xqFdvXr1+PQYkh8xj5iBaOAI2UQ3E6h7Fe7XYaqhnwq02Gj9rZHlWvZgXhCgkNM0t5inqb/sMVyhQ6QsAROEW95KTFUY9At5bAAveqTCcfV+EqGPhqI9OC6IgKAhCAAAQgAAEIQAACEIAABGoQ4AxqDarr4tR9m8YXjj2xs5i6TjG1vJdAW6gXRRJYzcVo13KGsLZ/BXua9Y20/CuZ2HgEgdoEbt26VTuJTPzUVxk4lkfG/S6WqPoMY5z+1paODr/GbdxoYtylVymD+jQhS3NcCQjR7iGgrpQOcelrHcrByf71r3pBuppJx6258msPW969JgH7J2xUxO7fv68jlM0OhWojheWjQh1mnOqi4GtBqrJUd7E1ZDGzRjXIUfXKZyhNdp5PkadznXzLd82KCHDBSNQwGYdggmOfi+icJEPmzjMI8TYQoJHaAO3wV+zDkOEvk1nMC3sDdOzk2GLqxsW7UTvbo+q1aMAEsBM4dt3NLudiyD6XD2Kx6T/ETPCBwKgEzlIvjcq/H736tITFXnQ/ADuRhHw8KiOuNjI9ijPpQgACEIAABCAAAQhAAAIQgICRAGdQjaBqBdPHPu0X0B270dYyAafdwLVIpeJ9//59yjv0065lcQ59//tbB1D9LJCa9umb/8bB/xD4HwHfnP7nW8715cuXcpGti4n6ah2vVOgOD16mxNzuZ6w/LQ3KdiG2vmmUyrhpeKsUC+/1aUJGdAu68fgIAupbvnr1St/j0GdEvn37pn91N6OuP+3T0o4gRJoQWEdg1ZVuunBPIxEVN33+5thLttcp2TC0jukGp8L0mW0NOU96nrYhuf8/qVENclS98hZCk53ns/9pUNtMEeqEJFcu72ebicF+tOnTp09jtJUMmTP2wKPzEqCROl3eJVu9pBZ97jBOilrD85qT4aN2tkfVq4bl9xnnwOtuZYF3eztZrCb9h5gJPhAYksCJ6qUh+fejVJ/Ljixwr7UQ8nEtsSLhrzkyLYKOSCAAAQhAAAIQgAAEIAABCECgEgHOoFYCa41WO4+NQe2XAxgjXBvMIoCu9Fkb7Z7w2nxs3LylbW3JO1r1/WPtY/Nl0LnWPifOfCFxH0LAUgQOEaxZotRXO1EPv4yhPcFBjTpHrM/PihszSC1d5rsGcyoX8TdKWCStVZF0K9gqLQgMAQhAYD+B4MZOS4TaRqm3fvjhBw1tdOenzoEnhy2WqEYKIwgCEnQ+tWNJTTCDNXtGj2qQo+plz1lCFieguiU5naUvBRRPiwh9AvYzqHoraBT8eM7iZsh8lpxCTggMT8Beo178zIAd1OELBxYBkr2d2NpH7WyPqlecg6fzsVjv6ZQ6UGAm6g+ET9IQgECSAPVSEsvVPLs1g24F69NCusXVrWCl8vGaI9NS9IgHAhCAAAQgAAEIQAACEIAABGoQ4AxqDaor4rRPFhw+b2IRoPaXaGOyOkT6+PHj2D/wkWDx3kFd/BVcZ6cTrVyqE6DjpyNgPDV34D2lTlQ5LAXWD29xU19ZKGXCDL+d4kQWkswmYxnXu40v/XbSdmtC3QrGOS5nPKd2kI+nzr6rCa87HFYdp/H5aEOw7iO6f/++2qPpPOp0TbEf5iJuHQZTVzbYIS0fe0/jIqAW1RzVIEfVazFD+w9w3iZ77utmlumm/vOlZwlXNZoDtAJ2FWpM6ey3hP6HzPt1JIaBCZy3kSqeKfrqjT1Oe8G3x3mikCeqty0Nh3HxbtTO9qh6nahAzYlqrGcGXnebI7PNnzXubdzm3qL/MEcGfwjYCVAv2VkNHLLbdeRuBeuzAeoWV7eClcrHa45MB64SUQ0CEIAABCAAAQhAAAIQgMAABP4zgA6nVsF+jsW4DlePhkWAYKNwPWH8mLU5WxgXL9/TvMwvv/zy/Pnz6V3tbH769Kkfz83NjU60+j64IeAT0HffLRZu3Mzhx7zKbYy/xlfqqa9W5VQc2FKLxm+dyMc+/d3nSoBdKmmqq+raZ023JtStYO3ziBQhAAEIvHz5Upea7uQwnUd1kahfp1M6d+/e1b/D3wKqPfE6iOt0dw6dBBted6dsQceoBjmqXgWznqhWEdAnAOLwOsuhswqxPz4FCazaimofbxaUsGxUdhXsg9OyEuZjs0t11JA5Lz9PIQCBiYC9LlL4i/fALzsZPmpne1S9zl65se5WMAdrLAsWFI+oIACBCxKgXrpgpidV7nYduVvBkhgP9+wWV7eClcqyy45MSwEkHghAAAIQgAAEIAABCEAAAhAoToB7UIsjXRHh58+fjcfJFKnlS8Yr0l4f1LLT6Kgv0c7dWRFo+eLFi+k73/reWHDZgmbA3fHU4C1+QmAioH3/FhS1S4HlHKzkLF5jUF9Zcv/iYRa/BeD49LkSYJdq1XY9p/XADksPYWD1UQ0CEICAT0DHaZ49e+b77HerhdVA5tGjR2qqtAv83r17+raOPqmzP+beYtDXhZIHUCWnqJb6aHRvWleVZ1SDHFWvqsZA5HMENE2UnJrjEtQ5YmX97XMXyibNS5RNvXFsDJkbAyc5CEAgScA+qWWvopMJnd3zypPho3a2R9Xr7GXt4utuZbPPvsBRNl1igwAEIDBHgHppjgz+nRBggbuTjNgpxtj5eOWR6U7D4HUIQAACEIAABCAAAQhAAAIQqEeAM6j12C7HbDxLNkV0+LxJz3PEWjx+//79MvH/+z9t3dYcjQ6g+lsMxda+98KSCmGGJBCcW57T0TetuTB7/I1nXGXqe1KJ36W+ipms9Tm8Gp8T2GhUc69P/joWYjeSPlHYt9Ydtfu5T255w+ApBCAAgQsS0AFRY79xAxy1QRq56EiqtmnqPOrDhw/fvn07xuFMcXv69OkcEynOebA5OHn/UQ1yVL3yucnTGgSSl6AqoQcPHtRIjjgDAqsuRbGf4QxS6eEnQ+YecgEZIAABEbDXpRefhrLPc4rq4ayKL96N2tkeVa9TV27G+ZNR193K5t3hdVFZdYgNAhAYgAD10gCZWEQFLKEIxsMjIR8PyYKLj0wPYU6iEIAABCAAAQhAAAIQgAAEILBI4D+LIQhQj8CqyYLiq8g19Kq9CpiRWdcB3dzcaDd2JoweScIffvghCKNt3NrAHXjyEwIBgZ9++knzqhYj1zlnnYsOXi/10yKA0pK0pVKc4qG+KstzvNg+fPhgV6rPFm3VwolKRL1ibidJSAj0Q0Btn8qF/tRO6WS7/688JzmNTVg/SiEJBDYT0K16Gp7U/syNytS7v/8kp3Zt6oimjqRulvnYFyW5VMnLoAA6cHteHfPaVX06qkGOqldVY1DkNNkB4WTlo4OR9PYDUJV+2r8EJAFcr7KSMFWjZchcFS+RD0OARqp2VoqwPYlVVbQ92rOEXNXo9DnVGaBeOyczamd7VL2C7D7Rz4uvu5XNqVPURWVVnmKj/1CDKnFCoAiBy9ZLRegRCQQgAAERYGSKGUAAAhCAAAQgAAEIQAACEIBAhwQ4g3pkpti/OS0pf/3770hxDWmvOsBjiG9dkOfPn2uf9yqqSuDly5fFT+utk5vQ5yGgy0Xn7kjxlZARVtquatwnVOPCllUli/rKt4eLuFdNfx/bWBTJkVX6FkmRSCDQFQHd46Rt9FO/S8WBEtFV7iBMJwTabGx1yqo86k8t7LNnz548eeL8+3eoPtEBWmNXU+dsFZjvB23I1lENclS9NmTx3Cs02XNkJn+dbE8G4OLlJJYanqsOOK06xllD2j1xruowM2Teg5p3T0SARqp9Zhl73ZNgq6ro9rrUTnEVq1Enw0ftbI+qV+1CUS/+K6+7laU6QB/SAoT+g4USYSDQCYGL1Eud0EYMCEBgSAKMTIfMVpSCAAQgAAEIQAACEIAABCBwdgL/PrsCp5Z/1fajU2h6+LcMp43XdlY6qneuLdp21QhZg4BxH2q9bZGycIte2vViCbYqDPXVKlwXDDyeheQzcdV0fz4qnkLgRAS0S08dJ31nQV2++/fv6/55NUxXK/4nyi9EPZyAiowOTLYUQzfbPH36VIV07lRVS2EsaekDK3fv3rW3qlJQm1MtMRMmJjCqQY6qV5yDq3xoso245j4yRVVjBLg/2KqJxFN3O08t/IaMtjfuGyLnlbMToJE6MAdX1UWrqugDlaqU9CpWlWQoG+22DB21sz2qXmVtpllsV153Kwt5WzEvK0O92Og/1GNLzBCoR2DseqkeN2KGAAQg4AgwMnUocEAAAhCAAAQgAAEIQAACEIBAPwQ4g3pkXnz58uXI5Cukffi3sXUlzps3b4ya/fjjj2fZnG3UiGC1CejKXJnNYirv3r1bDLMtgGUPn4phjat9qa+2Zdl13hpg+nvVUugA+l7HONF0PwH1lx4+fPivf/1L5051VGO//evr19PfftmIAQKdE9AOuZubm8ZCqpDq9JSKra6GaJz0quQERwdQ11YpOvr+/PnzVQkR2BEY1SBH1ctlnN1Bk21npZCqJJOfedLXyrhveRXJPYFXTSSubTL2CFb83VMLP9FgyFzcKq4WIY1UDzk+QF3UDCOT4Q71qJ3tUfVyGXcix5XX3U6UTUeJSv/hKPKkCwEIQAACEIBADwQYmfaQC8gAAQhAAAIQgAAEIAABCEAAAgGB/wS/+dktAe3UX7XXp7EiEk+X/Pzyyy+N042Tu3fv3rNnzyz3QPbMM9YLn04IyLp0AicvjHbzaDNrjU2ryQ2ygTCSMPBp/5P6qj3zw1PUvWSHy9BSgPGm+1vSI62zEND9hLrpdO5+sLwWOk6grzbo3+lPnS45gpZR/UbFn4+HpxAYgIAOTGqgpEOhjdtKfRVFXccPHz7oWtQOMWoTYXzNoOoNyydXNNYT0hpfXekQVHGRRjXIUfUyGgBNthFUEGyukxPXTsGL/CxIQLMHBWPrOarG3YDDUTBkPjwL+hGARqqfvJAkq8rmdaro/Xk0/GT4qJ3tUfXab9LtY2DdrQjzkept+g9FTIJIIHA4gZHqpcNhIgAEIACBRQLDj0wXCRAAAhCAAAQgAAEIQAACEIAABNoQ4AxqG87pVFZtP9L1njpdmY4I338S0JEG7bfW3z+9w18KoDXmHs7NhpLxu2MCKoba8r5oXSqwT548KauH1lwXv1Wvjfu686psulNs1Fc1qI4U56pNbAMovqpEDKAvKlyNgO6C0OnQxcYuwKL2UfeG6VZDDoYFZPgJAXUg1YvTycm5806VEKm1+uGHH96/f9/bQDJ5BP3ly5fqP6sCsRxD1Qkx9Y0rcRs+2lENclS98gZJk53nk3+qYXsyQKUxdTItPFcROPUojCHzqrwm8BgEaKQ68ttRlwAAIABJREFUzMdTV6SNea5idYXFu1E726Pq1bi87E9OGXHNdbf96MaLgf7DeHmKRhCAAAQgAAEIbCbAyHQzOl6EAAQgAAEIQAACEIAABCAAgXoE/l0vamJeJHC17UeLQAoG0Kq/5cOK2gj+8ePHgukS1RUIWC4arXHAwHK7b410pzylvrqCbe/RcdX0956EeBcCEKhKQP0i7frSjd/GA6jqbt3c3OiixW/fvmmH0HR+rKqERA6BkxLQPcCvXr36448/dFS7sQoq0bp0tHGimeR0uCu+A1kHZacPuMwdCQsi1Jne4h98CZIY++eoBjmqXklrpMlOYrF76hx78sT748eP7ZEQcj+BW7du7Y/kFDEwZD5FNiFkKQI0UqVIEs+BBJgMj+GP2tkeVa84Bzv3uea6W+eZ0lg8+g+NgZMcBCAAAQhAAAL9E2Bk2n8eISEEIAABCEAAAhCAAAQgAIELEuAM6pGZfp2NVu0pa9nYeHZC39b9+vVrewlJ8bwEdDvT4nK4NrPqKE5BHWWl7969y0eoU0D1rp6jvsrD5+nVpr+vpi8WfgUCOomhg2G6xdTYg9I5Op0ZU/OkW+XrtT5XII+OlyJw584dHQdVI6LO5O3bt5vprltDy3ZNt0mu4zeqLoI+rY6y6xy7Tr9PcQqR8Riqvr3Sg1LbUHTy1qgGOapezmxosh2KPY657zdxBnUPVd7NELjaEPJq+may/mqPaKQ6z/FVZfPis8EXVz9jyaN2tkfVK5OVvT265rpbb7lwlDz0H44iT7oQgAAEIAABCHROgJFp5xmEeBCAAAQgAAEIQAACEIAABK5JgDOoR+a75aLOI+U7edpasNSRvEUltBNax1AXgxEAAj6BX3755ccff/R9YvfTp09jz80+i6deJY9OAW2Of/FF6qtFRBcPwPT3xQ0A9c9OQC3IDz/8EBwMm1NKp091l6PO0bkzY3Mh8YcABJIE9LkcdSa1wU5FSX28NoMR3YaqCyWS8jTz/PXXX4NbB9WD1Y2mwTl2nYc33hars7V8Tmh/9o1qkKPqRZO93+anGJJnUDXsDWqkUskRDwQYMmMDVyBAI3WFXL6OjkyG5/N61M72qHrlc7Ofpxdcd+sH/oGS0H84ED5JQwACEIAABCDQOQFGpp1nEOJBAAIQgAAEIAABCEAAAhC4JgHOoJ4m33VU8jSy9iGotiMn9xTG0mkntJY2Y398IJAhoGvi8rdXaT+9zudkYrA/0hVPL168yITXzKPx2rpMJAUfUV8VhElUfRJgA3Gf+YJUGwjoFJzOWuhgmOVdnZSbTp/qdghLeMJAAAJ5AipKGoaop/ft2zfdBaoP6Cx+5SQfYf6pTmzmAzR+qipFx2K1xzdOV73ofE97ekV9zt6UinU5kc+oBjmMXjTZBUuTKp/koJVLUAtCNka16kY+Y5wE64EAQ+YecqGlDDRSLWnvSWtV2aSKtqNO9ivsr5865DCd7SAXRtUrULPDn6y7dZgp9USi/1CPLTFDAAIQgAAEIHBBAlcemV4wu1EZAhCAAAQgAAEIQAACEIDAgQQ4g3og/P9bteR/pKDnTFvbke0zLDrgV+q44DlpIfVqAtou//79+/xn57SBdf/VTFqF1b1VGfmmA6jJ7fuZt9Y+or5aS+xq4fNl4RQ0Vm2tG0DfU2QKQtYm8OrVK11/GlxLmExUNv/mzRudlNMmvGQAPCEAgZ0EdBpcNz/oWJTOo+qw98uXL9WTLHskVV9IefLkyU45S70u7VSlZGJTnZN56h5pf6qqMvcTRykCoxrkefWiyS5l21M8cx8s4wxqWc6W2OwTd4rt1KOwUws/ZSVDZotJXzMMjdSJ8n2AuqgZbSbDN6A+b2c7r+yoeuW1Purp1dbdjuLcQ7r0H3rIBWSAAAQgAAEIQKBzAoxMO88gxIMABCAAAQhAAAIQgAAEIHBNAv+5ptqdaL1qyX/VRp9OFDxQDF0otPZaSJ1Z1W5vTlYcmGunS1rWohurdEBUG/qTwmszpe53kiluPiCqcwh3795NRu48Fb+2QbiflRzUV5XADhPtqunvVfuMh0GEIhDojYA6S/lLtp3AOgW3py1z8eCAAASMBNTJ1J8LrA6h+pw6Lq6SONftdIHzDh27evDgwb179/LBaj/VCdvF07Dq3z579sxyS/PTp0/V5faJ1Zb/avH/bY8DGuSJ9KLJLl7okmdQ1eGhJimOumyEq0adZZPeH9sq4Rky7wdODM0I0Eg1Q10kIeoiO0Ymw+2skiFP1NlOyj/nOapec/oe4i/I11l3O4RwD4nSf+ghF5ABAhCAAAQgAIH+CTAy7T+PkBACEIAABCAAAQhAAAIQgMAFCXAG9chM19Gyd+/eGSVg+5ERlILpRp3gTMXt27ct27V1mFB3TtoTIiQEFreo6rSASrqWzDccQ9XdvDoanYGsCUfFvChDJgb7I+orO6trhlw1/d0nolXtrJqVPrVAKggYCej0V/L0Rfy6LgTjjsEYCz4QaElApzH1N6X49etXnURVD1BFeFXL5QRW91KRuJ/tHe/fvzcegtWWRN2GarmrmXFcy3wczCAdum71osl2eVTKoYF2Mqr86Dv5Cp77CVgm61wqpx6FMWR2+YhjJAI0UqfLzQHqombMmQwvi7rbzvZONUfVayeW/a8vrnkNs+62n9UZY6D/cMZcQ2YIQAACEIAABA4hwMj0EOwkCgEIQAACEIAABCAAAQhAAAJ5Av/OP+ZpVQKr9k6t2pVVVezOI9chUm1B9oWczunpFh3fM+kWZC19JR/hCYEkARnMYtlUABX2uX2uyWh1MEAx57fA6pIWxby4GJ+Mf4Mn9dUGaJd6RdPfdn37vNl7lVSrSoSdDCEh0IbAw4cPOYDaBjWpQKA4AX3WREX4+fPn6i7qJKpOia9NQidXjzpYPo3LjAdQJ7104NayUV69Yh1YXYuC8PsJnNogM+r3oxdNdiabNj+a6wVtqFE3y8CLjsDijIoLKcepR2EMmf2sxD0GARqpM+bjqrrojAoWlHlVo7OqOSso5Emj6qezXRbgqHqVpWSM7TrrbkYgIwWj/zBSbqILBCAAAQhAAAK1CTAyrU2Y+CEAAQhAAAIQgAAEIAABCEBgA4HTnEH9l/c3zCnBVZMFq87GbDCFYV4JDqBKL21c1uqvNiX//PPPi2pqM+JRe7IXZSNAbwR0466/e1U7Vue2yGuvvw6U6qvYiydRdZxAtqrKwY85Vlxnqj9+/CjDjh9V8qG+qgR2mGhXWUifG7NW3SbHpr1hTPeCiqiVeffunUVxbkC1UNofxhvl/GuYYc6QSu3P6+IxqG+pkYvGiTc3N6sif/HixarwRQKrn6wOgGReFZu6u/lesYtNSqlz7n7iaE/gXAZp53OgXjTZ9myyh9SIW3NEcXjNF7UcX8cCXNZn1dhQn+I6LyiGzGfJuyH7sTWUopE6i0kHcg5QFwUa1fu5ihWLd5sz4sDO9maZLS+OqpdF9/1hLrXuth/XuWKg/3Cu/EJaCEAAAhCAAAQOJ8DI9PAscALUmF5zkeOAAAQgAAEIQAACEIAABCBwLgKnOYN6LqxGabUMaQypYKvOxtijHSykvp8abF978+aN4yz33BFBn8PTp091us/3wQ2BJAGZivN/8OCBzgDI/ORwnoHj06dPOomqmSnd/qTbq3QeVavpMjb9q3e1+CpbvXXrljbQZ8q79lzqzisFDiKv/dOVI0tCGfktrxPmjARW7Qbu00JWbRdbNd1/xgxF5lEJqOkxnj3TSQy+yjGqGaBXVQI63VQ1/jhyHZpSx1KtWKYXGrylLmv78Y56udvOd2mIZ7ycUD3t9vwDtr39bA+kjUGOqpdvPzTZPo2Cbs0LJWMz1jPJd/HcQyCYxMtHdepRGEPmfOby9FwEaKTOlV++tKsq0lUTZX4qY7ivPBk+amd7VL3GKHG+Fpdad/MVH95N/2H4LEZBCEAAAhCAAASKE7jyyLQ4TCKEAAQgAAEIQAACEIAABCAAgVIEOINaiuTGeOw7kFbtytoozclf00mJ4F4v3RWpLctOLW2HTd534QI4B9uXHQoccwS0XOpKpc42Txc0ycbkrzOi+Ut3ZYe//vqrzEzX9uo2Rf2rZXUdCtIh1bnk5K9NQtovqwMDq+YZMxGufUR9tZbYpcLfuXPHrm+fm9hWnYw9qhjaIRMSAjGBz58/q+mJ/WMftWtzJzTiwPhAAAITAXUC9amR6aSliltjLFMv1F5yjZeLNtZiLjkN9Czb5dWUc4rMMRzVIEfVy2Xc5KDJDoAU/DlX+/lzRwWTI6pFAm5eZTGkAmj+xBKszzAMmfvMF6TaQIBGagO0fl7RqMHyjc5J4FVVdD86FpTkgpPho3a2R9WroLX3E5Uyy1U+F1l36wd+VUnoP1TFS+QQgAAEIAABCAxM4IIj04FzE9UgAAEIQAACEIAABCAAAQiMQYAzqAfnY/6gmi9cnyd2fAmPdetgnv9xXAmj/cfxXZE6NaSDqYuiao3TeEhjMSoCjEpAh0idanJrB4/7KTPT1aY6iWq/jcq9m3Soonj//r3WaI/dF0t9lcwdPB0B+/T3qtOeLv7aDns7a9e0tszED4FVBOx9Gx1j89u1VakQGAKXJeBGGWrm5s441YajvqKaM8txTftp1doyG+M3CqxvEnGH84R0VIMcVa+gINBkB0BK/dSYOvnhp1Ij91JyXioed8ZgUWu1bmfvoNoHkgyZF+2BAAcSoJE6EH6RpO0TvPYquohgHUZiZ2WfVOxQTV+kUTvbo+rl590w7guuuw2Td3lF6D/k+fAUAhCAwCKBYTqci5oSAAIQCAhccGQaEOAnBCAAAQhAAAIQgAAEIAABCPRGgDOoB+eIfbJA24++fv16sLi9Ji8yAUnt65rbfKyDqUHgpFq6qfL58+fJR3hCwP8Ys2gkd6zqJKqCaT3g5cuXFpOLqcqM9a5i0InWe/fuxQEa+9i1oL5qnDWdJGffRtDnOpl9a529LHSSNYgBARFQk5Q8dBHDUaPWQ6MTC4YPBDon4BcxnYQ8Slqdz9GXUBaPoZ6ut2b8lpCw68tEOmZ2FP9+0h3VIEfVy7ccmmyfRln3XOXMFcplOdtj0+fk7IGTEy/213sIyZC5h1xAhp0EaKR2AuzhdfukVp/n4VsyXMVqjMW7UTvbo+rVsji0SUutjD9Fn+z+jbfu1obtsanQfziWP6lDAAJjEKBzPkY+ogUENhC44Mh0AyVegQAEIAABCEAAAhCAAAQgAIGWBDiD2pJ2Iq27d+8mfGe8/LW3mSAX9dYuLn/WVVuudYI0w0K36Hz33XeZANMjfXBXZ/8WgxHgggT8i5h0UvTOnTtzEHQM4MmTJzKkb9++6TyAXry5udEsoazUN0K55SN/bX7VZ7kVUuG1HVPv9nPRB/XVXC7jPxGwT3/7+376oWdvZO2a9qMdkkDAv0YgT8PdDpEPxlMIQCBDQG3KgVuQ1Xt8//6939VMipofMSVfOdbT+C0hCWk/5HOsRs1SH9UgR9WLJrte0UheUq3akq9v1GOej3lVSzTAKMyuAkPmvOXw9EACNFIHwi+VtL0uUooHDmpK6bsnnotPho/a2R5Vrz2m3s+711x364d/PUnoP9RjS8wQgMB1CPT5fefr8EdTCBxI4OIj0wPJkzQEIAABCEAAAhCAAAQgAAEIzBH4z9wD/NsQ0P5grfobN13pWJq+8NpGsBOlor3IAUBtuc4f29NTvWKZqdH2Za1J52M7EStELUXAvz7FYkhTuiq/+nv48GEpMRrHQ33VGPjpkpN522XWJrauqlbJ43/LIK8Im9TzfHjaIQFdDq/+jEUw3TCQ+bCCJYajwuhzD26zvg6T6CMOR0lCuhCYCGi4cWCvTwVZR63yRzGN1UJXGaoNqfpuy2KTrdpAg8Tnz593JfyxwoxqkOPpRZNdr6ToG0/Jeo9LUOsxX4xZRXgxjAswwCiMIbPLTRwnJUAjddKMC8TWSEE96mSbGITUTwVbVXfFMZzah8nw8Trbk0GOqtepi9sk/DXX3QbIuLwK9B/yfHgKAQhAwEhgcUrcGA/BIACB0xFgZHq6LENgCEAAAhCAAAQgAAEIQAACwxPgHtTjs9i+3c1trD9e6G4kePv27YsXL3xxdADVcnZCmycs13xpMnfVp8F9SXCPSiC4HVf3oI6qaawX9VXMBB+fgN1C9FUF/8XD3ca9d5JTJ/QOlxYBILCWQPLWr2Qk9s/SJ18/0FPb1CT89Pf06dMDJSFpCEwEVp2rqQFNJ2DzA5kzfjpda+3+vSgZbhok6rxZJsDVHo1qkOPpRZNdr2zOsc0f168nDzGLgL0IDzMKY8iM5Z+awFxFGiulcVnseQqfi4wr7ZVqb9N37a3IXm8PuXhnb6krZU2lUe2oelXKhWbRXnndrRnkQxKi/3AIdhKFAATGI3DGyfzxcgGNIHAUgYuPTI/CTroQgAAEIAABCEAAAhCAAAQgMEeAM6hzZNr526/HOXxltB0UW0qfP38ONgvqWKn9YgTdjZPflj1JMd2iY5OIUJcg4H+MWQrfunXrEmr/rST11XXyepum9ulv+5nPbZKsfcvewtp1XCsD4SFQiYD6S8atkLo+9Mo3nFTiT7SXJWBvWeohurm5yUR+0k+na7hnbIstY70Mn8EejWqQg+lFk1213CVPsOsiODo/VbFnIg+OGWRC6pGx5s9H0sNTuyIMmXvIL2TwCdBI+TTO7rbXRcbJhLMDych/8cnwwTrbLqNH1cspeFLHldfdTpplFrHpP1goEQYCEICAhUBvswQWmQkDAQiUInDxkWkpjMQDAQhAAAIQgAAEIAABCEAAAqUIcAa1FMld8Ri/PK2Jxa9fv+5KqcLLEkn7gHX1qH3Wo5QU9+/f96MSRh0r9X0W3dqDqOMWi8F0i44uXF0MRoCLEAg+AH+1r05SX13EzrepqQ3c2sZtebeHvT6+nEG59h/5bjUZ9i8d+C/ihsCBBIItXBlJGp/XOun5twxAHkHAJ6Cxm3ba+T7t3WqzMu3yeTuxr169yujlOKuSaT9Edan35hjVIAfTiya7XsHRccdkx8N+CKeebJeN2W7wI43CGDJf1uAHUNxeZhlX9p/dWsqxdKeliHG6rH+V90h45cnwwTrbzgxG1cspeFJHUOGcd8ripPwriU3/oRJYooUABKoS6PP743wdpmqmEzkE+idw5ZFp/7mDhBCAAAQgAAEIQAACEIAABK5GgDOoXeT4r7/+apQjeW+D8d1KwSS8jhJp1VYrSWuPgO4RSfuJlaiLQdsmNhwT/f77743noHTh6uGbyJ2yOI4lEEzxJ3eyHith1dSpr6riHSBy4zZuY93bDIhRHqN2zcQmIQhYCBjNW1EF18tbIt8Ths1ke+jx7ikI2EtfPXUyZwD63ExjRPH+/XtLSA1RNwwSLTGfMcyoBjmSXnZdaLLXlsHXr18nX6F7n8TSxtM+w2mfhWgj+c5UjFZnrxB2ymN83SiPUTtjogTrioDRBiQzjVRXGTcnzM3Nzdwj31/T4B1+FNWXsIHb3gzZm7YGYk9J7F+8s5f9ekrVGNWOqle9XGgQ88XX3RoQPiQJe1mj/3BIBpEoBCCQJGD5hH3yxXqe6pP7O6PqJUTMEIBAtwQuPjLtNl8QDAIQgAAEIAABCEAAAhCAwDUJnOMMarDO3eGs307r0VfwM8uofuT2L4b6b1V1+zv5mk19Pn/+PEBh3IUcoxD8Z8+exf6xT3DtahwAn2sSCD7PPDwE6qvhs3ingvoYgaWZ1uHtfg72f/z40XiY3D65vxMjr0OgIAF7O2XsjpaSrVm/sZTANeIZcpgzpFLbcj8YsGyLZOdbmXJtaa93pl7vdd3d9PLlS0v82sUY2KTlrSHDjGqQI+lFk12v6CXtRDWkPkxWL1FizhCYu5k2fkWtVcsP3sUCFPdhyFwcacEIgz7DqTtLDksppWikHNIxHE+ePDFauP340BhkYi0uPhme7ETFlKr61BjVjqpX1YxoHLm93WksGMmtImDPx0xJX5WiMTDz0kZQBIPANQl0+OlGe3V6zSxDawhcgcDFR6aHZ3Gp6bXDFUEACEAAAhCAAAQgAAEIQAACRQhsP4NqWaKudLtRh7N++zPD+OVpLfkHI9v9Se+JIbhV5u7du3tiM76rnWrBKSB9YVq7kI2vx8G0/cuyuKUVKV2+Gr+Oz6UIxAXwghtxqK8uZfMblA2q6LkYetjrM8lmvKZAls8m9bncxL9bAjrsbTxiLRUaW3i3e32GHOYMqVS35c4J1sPY7fbt206ewHH2YbX2zT948CBQKvnTMtZLvjiY56gGOYxeNNn1StyrV6+SkRvrkOS7eO4k8OLFC2MMxtGlMbZOghmVYsg85deQ/djTKUUj1UntUVYMY110wanvmPOVJ8OH6WwH2TqqXoGaJ/rJutuJMssuKv0HOytCQgACXRGwjNcaCxzcFt44dZKDAAQ6IXDlkWkyCyzVNfuWk+jwhAAEIAABCEAAAhCAAAQgsJPA9jOoLXesBmNCyzByJxe9rlvRdMBSO9V04lHLJPsjzMdw7969H3/8MR9memo8KmOJan+Y4AbRBrt7tRKpq2x8yTXPsv9oqKha7Erbv+Y2L/oiNXY3ttXG2vWfnM72KAv6l7OghNRXBWEOGdXjx48tevXTnBm39ho351l0JwwEmhGwH0C1dIQKiq0enV22gulaohpymDOkUpbcPDzM69evj5UhU7Qzx1OPldmeuvBmFHTxaI/O8+fP3c8rO0Y1yDH0sjeLFrMvaOc9N9lGNed6+zrKboyBYGUJaJbVeKJJ1m4cXZaVsHZsRqUYMk8ZMWQ/9nRK0UjVrhYOif90dZHdDovzvPhk+Bid7dgqRtUr1vSkPiryV1t3O2lOZcS219sMcjMYeQQBCLQn0HK8ZtTOOItijI1gEIDASQlcfGQa51rL6vqQfcuxyvhAAAIQgAAEIAABCEAAAhDohMD2M6iW9QD76kIeRxBP1WGkdtfpVkxdA6UrPXXW8enTp/fv3//hhx90zWbtw4fGrUX2uwLyVPc/1aYx/5N72sT8008/7Y82H4OOufr2oIO7RfYTK8eNU7cyiU4WPg+01Xwejf00eUdccBh7bAKTdtRXV8jlzTqqmFgKhVqQBp94WNRCVbrlMkZplCz+i/ETAALHEghWRDLCND6NZux3ZQSu92jIYc6QStWzgYIxH76rNTN2tlhFQRQ1ojJ2OZS0PiTRySCuBgd7nKMa5Bh60WTbLXlVSM2cJHsdXIK6CmPZwPaJzVFHYcb2iyHzZHiWHos/V7zHXIN4Mv2oPano3dMpRSO1M8f7fN1YF6lc6FOtPahgmb6rJ+eVJ8PH6GzHtjGqXrGmp/BJTrxblhhOod1lhaT/cNmsR3EInJ2AZbzWUse5qa2WMpAWBCDQCYErj0zjLLBU18FcXxyJ0SeIp96coVEegkEAAhCAAAQgAAEIQAACEDiWwPYzqJZ96vbVhTyFYHXZknQ+wrmnWk3XQFF7oYLRo8JLBh0+1EnUegdmFLnl49OSRFezzqnQ0j+4Ec4i/E7xdEmFf+pVsRlnWCzp6gCtcUVTh5M11WuJs16YY221nl6niDmugnStytU2tVNfncJWDxRSX3OIS0osz+F7fSSSpeaXLtIolh8fCPRPIO7TdiJz8jRIJ7JZqq/TDXOGVKoTg8mLobHbsb3EjK3qk8l54U/xVCNEfaXIIqoGcZZgY4cZ1SDH0Ismu1LpmxtxNJjCqqTR/miPbZg0rTqXKYFq+urcwHfVMmQOsjvzc8h+7OmUopHKmOipH52oLlLjpS7fgbSvPBk+Rmc7Np5R9Yo1PYtP3DhecN3tLJlllJP+gxEUwSAAgd4IxE1SLGHLKs44ixILiQ8EIDAegSuPTOPctFTXmUXSOMKMTzAjYUk6ExuPIAABCEAAAhCAAAQgAAEInJ3A9jOouiZ0UfnguOBi+LkAHz588B9VumxT12kubkvVqFJ3otbbraWTMJYPNek0rA/kELc2jWn9z0+69gY+nboMJliFSzMsvgw73dp1YdnBLDNYNJWdkuRf78FW8xKO/TRZSI81iUOAU18dgv1EiVq+EaCPPhx7pF+pB21ZkvDLly+T/nhCoH8CyTYrKXbLJXMJYKkiknI28BxvmCNoQyrVwBiKJGH52EGRhJKRBMuiLoxl1OMCd+4wNtNCMfBZJnsejWqQA+hFk20341Uhg3mk6V3RHuMc/ioULvCx3bDge3ZOqtiRzLs42Hl9LBnBkFn5O2Q/9nRK0Uidt6pZlNzSl9Y3pOp9mHVRwinAsZ09J4OlLAy5eHcs/3qj2lH1Mhar3oIly9cF1916y5c98iTzNBkh89JJLHhCAAJHEbCM11rKNvz0SEuYpAWBAQhoFGPpZQ05Mg2yz1Jdn2vfcqAgPyEAAQhAAAIQgAAEIAABCHRLYPsZVONHfYqcLfHHhMZ01xLX+Ub7Liht2C2iVyzk999/b9mBpDVXCRy/3tInwHVzcyPh6wmgq1+DtUZZQo1b6cTfMl+jjRc6CFpP30zMndhqRsLhHyVrIZXKq+1hpb4a3tR3KqgPRli+TXDsylnQliVVlhZXK91JDnielMCtW7eMks9t6TO+viqY+nXFtxb53zG19OUyAicb+jh8keFAg2HOJPmQSsWZ0qePPnZw4I7tubI20hlUfZbIuHVYvY7Dx9GHW+moBjmAXjTZNUrH3J1pwfxSjaR7jvPAY43KEcs3gERP04yVPkHYT9YwZDbmxZD92NMpRSNlNNczBtOU14MHDxYlP3b3quYQjM3HoiJ7Alx5MnyAznYy60fVK6ls/57JxvGC627955RdQvoPdlaEhAAEuiJgmY7wF6SqCj83tVU1USKHAAR6JnDlkWmQL8kRRBBGP8+1oB/Ljw8EIAABCEAAAhCAAAQgAIEOCWw/g2rctBpcYboNgR/Jjz/+uC2S/FsnpVEeAAAgAElEQVSWczIuBm3krbdfTav+2mjl0ppzrBJ4LpLN/sGqvzb6Vz2QqeTu378fSGvcZxy8tfjTOF+jeHRySYItRlg8wKqsr2qrxVU7S4RzxV8nk1V+i0xgnQUF9dVZcuooOV+9erXYaqsuParU6ETQ4glYzVxLi6MAki4E9hMwrr7sT2hVDItFb1VsU2D/oJ19h1MyocGGOZOOQyqVzL4+PS2fPKgkuTqoyZiNJpF8t0NPfZzIWN1pMHXgkeBO0I1qkGfXy2jDja2o8yZ7kcbcV95WzasspnLGAEcRMKarRqrqNGM/WcaQ2ZIXxk6Lv3xgiTYZxo9kcTYjGYPR83RK0UgZc/akwfSVlsUPOWlYoe3vRyk4Nxsfy+PPDMRP9/tceTL87J3tudwfVa85fXv2nyvpF1x36zmbVslG/2EVLgJDAAJdEVgcDzb7qGulPVFd0UYYCEBgLYErj0x9VqebXvOFxw0BCEAAAhCAAAQgAAEIQODUBLafQdVRPcviwdyeVzs17RD1V47v3r1rf9cYUjtW/SQsb1VddNdGq8VpTQn88OFDi6jFw+iwULAWWHXqU5sb4gOo2hVRT33jfI3AikPjo1O92Wpx6zpFhJmZLNUMqqMudb0S9dVktGsbkVOYehEhLZdLB21KkXQtkVjucHj//r0lqv1hMKH9DIkhScDYY5/ebdN+qW/vLjDJNKlJdTKe/menF7fPZuLRIyO0UwxznKZDKuW0699x4OUqyfNXGshbvubeP1hfwqSmfoDJrQb3qI5HLMxRPqMa5Nn1MlbUk9nQZBuLT/IM7ZB1oBGIC6by0v6rapo98G+Ad8IEDnXkjFV68OJJfzJkXsw4Y/VI5zxJstTCijEXJhlopJJ50bmnpQQZvyNQXFMtA3U1aXbZyfCzd7bnLHNUveb07dk/M0l4wXW3nnPKLhv9BzsrQkIAAr0RWNyT1qaDqo1S6qtMcDRbkmkrHcA2grnk5Gifop867lIEyMdSJJvFc9mRqU/Y2Nu0zHj40cbuUtNrccz4QAACEIAABCAAAQhAAAIQOCmB7WdQpfCDBw8W1d4/lnPTalNalkQXpQoCBEkET+d+Vt0RJW6Lu+cldpstHQEB7TbwZ6B0XPbJkydBmFI/pWByhrf2vmHLfI10FAfLVG8pGoqnQ1stqN1ZotJMVibf9dlL2eedO3d0YFh7OjUbpYPKjc8qNyZJfWUE7tecxld2BvNPZO2MavPrKguLzaVMqP1do0pxsYsiySX/Zt2Lv9itCXUrWPEsOGmEmTYr0GixtAbht/30j3+/fPlyMRLj96R9O7R8KCefrmXEsViH5JPQ06BfZ0l0Mc5MAEv8p1Mqo29vj2qPX5L6apOKXzRcmBrbx5MJuRTlqN0t0alaY3WnE1D1BrC+yhvcixg3xJl8ZVSDPLteRhtWntJkJw078NR4PFmmatSBQdKn+Kny0nKmQk2S8Z4x9UY069IPw6QVFRSPIbMF5pD92NMpRSNlsdXzhlFfevEzo+pFa7q7sY5aHgoGzosCNGjd1FRdc/Hu7J3tOeMZVa85fbv1Z90tnzW1O6X51Dc/pf+wGV3+xdqTbPnUh3960uLWPl/GBmWpvrQJpDZ2v5ei7vpiF1Ty9Fk/tLcWI4duBattWtvi7xZXt4Jt42x/67IjUx/R6abXfOFxQwACEIAABCAAAQhAAAIQOC+BXWdQ/TmvOQSWL9zPvTv5+1vrtKG8+GkQrUkbt7YHcq5d/A5ez//UYtuHDx8WpxGVBdrFlY+q7FMdzvQVl4T7t6rPSag9DXM2tnhP7Fycdv/kdRnx6y13MPdpqzGTK/gsblpVrfLixQtd4fvDDz/c+vvvX+Y/FX//T5WetgHpel599F3b5VUGdXZO+29U9htsqbHkpqSlvrKAumwYWa/flCc56Exay+ZMafmn4JIiaTGv3oXbyRTxtBNov5hkl63DkIttlpPZ7+M5z7IOtV+u6yjB1MYtnhdVE7MoQ9BHSn7BZDESP8BcF9QP0/8wx5dW7iGVCnTs+echO7aT+8g1gquxd9y4q6NqHt3c3Bjj11hPnWpj4FLBumq8RjXIs+tFk12quE3xzM3qWDamlJWkz9hUKVn6BkWEV1fNsn1Tab1//77lTd2WmrlBA8eQedHMLLZK5zyJ0Z+N2bmwQiOVJDySp8YIi7ms6e6W03fa1m8p/kEubFvsCyLJ/7zsZPjZO9tz2TqqXnP69uy/WAtdat0tyClLp9TSuQ2irf1zMU+dAMxLOxQnzWsnf+eODotJ58Qy4o1tq5YFYrfUlaG055Gmr13PVqM540cV3St7kubdegSoheqxbRlzJ/l42ZGpn9eWSYPTzRn6CuKGAAQgAAEIQAACEIAABCDQKYFv+/4sRwF1wdHmRP744w8fnDaVbo5q7kXLvnZfBt89F2cpf4ts2kMsSqVSzMfjb1uZOGhzWP6VbU81Z503LW2n3hbzqreMO+SEYo+R20Wy2INvn77bngohjQQWz8z4/Ou5VQOosKhuVGFUwTEKXyOYxT6HrK8EM2iq5rJbNlODfCZOywWDkrZNjZo8BuOzamYeKilKy086dtfob2Ry6uwmpK0kGe1qPDI20M06SDV0LBtnvlvlF4Gqxh+UvqnZUoq+ALFb2b1IQ42g/6KapMVXFgNYoO3pAQYFvyp5p+yQSjntDnf4RjjnLmKcRk3n+mZ77DaTtKVvnHm91KM58kn/SijmdEnKEHgWFCmIOfnzjAaZVCTwPKNezmwsFfWkb9WG41xNtqMXOALDmH6KcBBspJ/G47X+aKjNYNBo2AXrQGO2Jo0k8Kxa1nw5GTL7NGK3xYr2mBCd85h57GPJhakEVS04YzRSMd5OfBbnW9SITGP52gIHGR1Uzpmfe6qCVUrNDbh82ZrNdkryIot3vvBz7jN2tud08f3PqNcqiz1LYMvcgp9xldwqvGr11Jwdvu7mMs7vw89p3X6W3omXcdB/yMBJPrIQ09Av+S6eiwTmio/v36wvsSht5wHOWy8ZwS7OsVQticEQddqUtSiSLLnxboRATr8o+e7GUimLVZB9Aebc7ZvOxQHXJKrAGg21SDDycS3GrvJxyJHpqhyx9J32NO5BAak65bVKcQJDAAIQgAAEIAABCEAAAhA4kMD/7Uw7XteMp2/2zCgF82g1plqCPeux/BmfnfQsr1vEa7OSHed1paH14qYr5Uib2UClksn94NE082vJ081hLMYQSOV+bk6UF+cIxCXC0T7QofpWBbNGVTnHwfe3mOhg9dWkvt0Y2mzScplirMTa1KiSarF6lwHXRqT4lUq+kFZq3Vy+xI6zm5Bm9mOlqvpY1raVywJbVYwTRW5Zf3Llol4x9BeB3GKPRbZF1EF1txjeEsBSMDsf5sRqDqlUrOZRPq4QZRyqvuoVsUDx5Cr4HqMN4vd/SqmM1u5Rg029fj3j0s04XF3kq1PDHaxSz4lUsFc2l4Tvf0aD9OWfc59RL2d1lmbRKV6vPvGLkismFtmcInOOGk12Mq25Js+pk3zr7J7BJKozlcAhCL5PbSZ2qRrzN9bMak+bCcaQOYN6rlD7xrynnxMYapuJtdMpZWkIXI7QSGXsufNHyXGEy1k59pQ1o+6yH6XiJ6rOyaJgU3iFNKayP9h4k+E+8zn3GTvbc7r4/mfUa78NdxiDpXH0M66NWzXSgetuyibjrEuD+nmDzdB/WAvNYtWqstZGS3gRMI4BC87ODYz91PWSMV8sBtNm1KPh6iRzMG6dqy7ajGcnkewNdz1WyQwNZiDnWLUcO0xyqgKfE8b3F9ikXpU8yce1YHvLx/FGpqtyxGLAe/rJQd3bso5dxYHAEIAABCAAAQhAAAIQgAAEWhLYewZVsvpb0/xpEd+9bYokmNdzk2tlAa1a/PCVaja/LwkXpzAUQMHKkvFji3dB1diD9f+1d/dnThsNv4BPTgVACfBUAJQAqQC2BEgFISWEVBAoIWwFgRJgKwhbQqADzu99dC69uvQxHtuSbHlv/uCSx9Jo5p7RfEla57m3nTltiiC7rbBMWZmYtlYs/dze+dfVbp25C9uVD760NWTNjSyi5bJd4TLpFfTdaa+6Ge8tOxYKeulWopuqbNc3YqtVlQgUfPJV0rzcum1izqVRTkAunB7jCh8voAotV2pD//recImxyjA9WwmpvOGaC2Qht26n2TvFzsZqZ+PZjWHGZ0S2Ps0ZrZwXmanRnK4fWO5f2m/Xeaxh6pJfqLne2b832Z/x8pwq325r0JqXN1ZIVVKbx1XLyWi+TfqnsrZveM3pss/mKuSl5qtbvlPX7zDvvf60G8kx21vssof57eaiS7faxGeYpBVCKqcVSUlvPHDYsm1NjiqTtFwCCokcLnV2q0p3e81qs7NLTU+xUG8eq7OdMjfl2Ku33TJqtw+rS8l4G0M2Um8LNWferzaXKZ3UvBXgbGOb6kbbKyVVd7m2cdgWpenL6Sr7lCQyD+CuZnthi+FtEZc3UgFWEJ5qcA7oB8vZab/dXL5WKIWTnGJnE9QW2fobp7rvtnOI2FKs2QDWV4+py7lNdruR0q+Ptn7PbqXqnWLnOtLK69IZzbYa5Y3Dxr31aBe55/qrcxfJ2GRq6+1SZdHsHH8udE+522p135vamZ6m3VhzSluZpCRsZ3NaWSiVu+1s3ts29oCxZWUahrud7Q1u5TgsrELIeZbjhc1MC/6jX21ueW00FwIJECBAgAABAgQIECCwIYEZ3kGtmWB3l8bqdXqzxOVWf9oFpr02encp6vN1wJ7Je80y2UL3G4ZLTvPei00Vqr//1JZRDjlAsv6QA5KUtMVquccvkvg2+3ttrFlX64UvYM+Udc2FuVdhzb5z7qgtWieH5XjZ7dUwvzV/VrAt1lSY5fqyXtr2asTSdvUOX+5jjdgSj0okzp0X7Mo3wBrkGpDzr0JrdjS98WGLM7qx0A3g5S6QRWOup5t3lJVuqHvqXIm9jmnn8wrDQ7pQvfcHMrDsfnvM9gVMc4bZv8hMDbN5kpDRVmg0MFdE7yqYN8G9i6JNw0LdXOXYr0nGjFfoEG1nY9JS9DZSIosmLES9MxY+ZvQ+zNoBIYVT9L7aVoXsJb7wcVv56hVxEl/IWvcrXXaPrvmYNrar1G6vOWQdTdjSgcPluzbv3Y0kI0S9ydHsw+acIuDd845uJxlLzP52Uu/VMq85X07Ka2aIS6Alzl6tGBbZQmOJneXV7HCR49gtZkonVVljt77bzj4lt/yWmNTkoui1RfnYrKbuTFK31VroTtlosVZOiBZK0pAlF+loOmsCu4bl7W0Ntst56X67rXzVlOkW9xmOVLtldCbba953q2xkGpm0mYuubxxco4wfauhS+dO91lfyJSYFNenc6D57zQHnWp3bqNXOZF9Gu7Qzm9khV2X5kkyrO/uQuDe667bqva8KaVunDtcsX7SJbEf1NfJH7rPXMxJrrhbW94Zxm32lbkpVOU7JTIWfZzkmtZWN8yZmplP4U+FbXF6byotwAgQIECBAgAABAgQIbEJghndQk8+sYbWLR1Mb+z4Y14szC2rLgdY8FDXM18qP3WT5siadgZpxoTN5zGpgL++z3IXN8keWNpLaYfy90xU+BmTGzLYVLGmroS4kLPlK7pZI22EJW7mutpJ3YWP4WEyhYpzwq3XuNLQlfmHtVZuv3kbail5XVVPEafRySS7RPrTJy62CA9qK3NteOmFtCkO381b6vsOGNvLRjZ0llXLp3sYbjWT2wMurQgvdtGjlE//OmjO8DHM5eBqjMUzLUz/umqvjCH73pNlOzW/LtN3o7jMsxISkHNuduxu9u0rzNh050c7WI2nb96S9OBed5nSt2u1eAkbBN5epNncn3BiVnApMazZ6LRyf/qnyTfjxkfdiSKsyOmGcynUTnocnZs97UjL15m05Md1v087M3pEdlrBZeq5u1nZub6hC7sxLd4cN5Wt4ce3sGducznV1b73L7hqmaWp9uhuzX+Pdk57DdgYV3fxObTdJ7Q2isvO+vX8hy2nna8btWWCcvUcopKr56rCWOUldc05RAzhjeUVmavzQ1qI0SutPmYeluTOdB9TkXpwG50P2XkguIp1Uz+RSP+4cYM/eMgzPmFO0PUVlN9c2XOmJEuE6bVeui4zh21NPbSQL2XOuCjM6Fzvy5t1UykfDNzTYHk3/VOCG8jVXXTrDeHLl1vc1U0W5Qvhcc7GpIkiLMXql78xas74xY4MzlcL68CSmvkzngt3QJPfIsm77yvoSuVN7hnc4xqi5jtacA26lRI6sqzl8Kzlt0zm1xNRWoRmnkPHpDSlz9jYl2dhrPJwhTQ5fqH1ItL2pdAtS2EhHkCQtWg1y2fYMC+lpv4rV0muG53mDWzl2r6+a7fMsx27Kh81IW8+7G+c/M+1mqnK7plHadzW1F+eMDX5lpuxGgAABAgQIECBAgACBsxX4KSnrTjUP3n7+/PmnT5/Kh2d5982bN+V9mm/fvXv3yy+/tHtmNSo3nB49etSGzLvx8ePHn3/+ed84M3u/f//+vkcduf/bt29/++23ciThCvXr16/Lu5W//fLlS6bfNzc3vd0yqf7w4UMvcOfHlHuiilj2vL29/f79+85D6nfImmBm/kfmN6dLIpOwVOOksP7s5T1TFkle/j148KDZMyHZyMfwHlB/NlRXyzKX9G0ulqxlz1url/BJPcyq6JMnT5aIfDTOjbZXbV6+ffv2/v37puFKYFvECUkrkX9tSHvIXhv/bRsepk1o2oemcWhiSEihu0yVS1G252qT0SRs2G63e1ZuJCVPnz5tEtZNVQ5PVU93XxnPzt3Sbke4sFvOnh1evnxZ2GfnVxlRpN9slUb3T75CekCbPBpbG3hnq1BTt/N/Q9GtReUqlAFGxnstYFtqzRWX/9uvDtvoXnTdVOWKy/BmuXHmYald6KhUy1zglZjHXxppyv74449uXlLEoz1RSv/q6qq753A7T1KmTegePpwyJGuzX8ubnuYMGZuQi8zUVGZXC//pp5+mzpX2JxOW7gy32bN+gjwVczf869evuY5GRwI5ewZm3Z0rt3NUOxbKIU3LnJBsNI1zZTzD3dION83yvgOhNqrkN21CUpKGZTTX7Z77biRhaXC6CctYYqpt6RK1PVdDlIS1Ifumodm/7bnysZuemtK8yAoZh0vN17CG6LKHJvUhGS2MNgtzLYHWp2TlPTN1ur6+3nnS1mG4xJRm5/h1g7RRO5cuk8iD+6adGey2zNm5aYpn6bwSW9NBBKpJRndaUZ7s7Ez2cIeLnzIPs1wTcpHj2M1lSidVU1cvY5/0FJlilMe0s0xqstqZE/UWK9LY5iHydrmmspubkk9sabSbQXWzz+yLgTU9YNJwbjfvumKXOti+1Hx1y+7ytu/IfbdFB66pFc3aS5q+Zvjajl27jWHhVtS89eqOjx+yjt3t5tq+tVle6351GHtNWR/2ZMJh6Vn5qO6l1Nqew+rcyg6znK6LmQjnnVAnwpq6ulq7VCm2c26eiyvXeGVsU7sNB97DYfbB4+FmKSP4af/bviD3CqduwafFzsJ7LqImtd3Lqmm12pCp7JTD0yvlX5Oe7NkmKdtJYaECLP2MRJOw/N+kv5uw8prPed7gVo6XUY5NLvb6/wJmpnvlt915c8trbcptECBAgAABAgQIECBAYHsCM74dm6WrnfnPAtzOM2afXjwr/JXBmsR3U5Ulv50ZWWiHPMnaLnt1k9Tbzj6H/Rm5HDWlkefDDstUTYJ76d/r4/F/bqpdQt3rvMfsfPAfHZwqnanEnLCuHlZbtnhU6s++5TJVXkuHr1wftthetTUwF+nSxTEVf25ptMkYbqQQpw5cOvz4xraXnTzs1b1/M5r+7JCOqXfgzo+5KnPUzt7nsMh3nr3ZQRUaFmi5CuUG3vCQdUJSFSuL9QJ2y9WRgqiEzUV0GM7wAszllk6hADicAowmMvGkqox2u4cltZCk9qvR0/WSd7bTnDYXvY2LzFQvjyt/7FWJ9mMqba67JCaz2my34c3GwVdZN3fpcQpX0DHDv2GCe+lf6GMj1s3jcDuX/EJnH0ZbaL6GO68QUuMzlYxNV8hUg0vN17CGJ0SXPcqyM3BqEF7TU++M/Mx3qBzjdXOR9m3Y1CeeMHZ3q9xOT7dzCparOPssutI71VAsHX7wqmmBN53dsIB6GckOG50yFzJe/uoix7Gby5ROqlxLL+nblPXO5ZpjJjXpiUb7rwT2GEd36zWJe308rLPrpar3Mdmp7ArTdNeM6nvx56ip5mKWbmgK0CSiVxD1H5ebrdenYbt75hqZqvBTdfVU4QcvvOwc6a2QowPaooMrVc5V35gf3Lmc57r0OVTmJTq+gyvDvAeucKUMT7HmtTMvVzm2u9YulTXab3e2XbnGD77ERtvG0aHdzmQMK2ohJLG1GextJC+FAxf9KjWwl5jux7N9RmLnjGk5tMKNUeU4ZC9U+9S08yzH7iVQv731mWl9Tnt71oy4am4TDG+5Lrqa3cuFjwQIECBAgAABAgQIEDh/gf8zbxJr5uRZNpq6vTq8K5BFgdH1tXmTndiytFe/oppszp6AfSOsX1/LMkpgy4ue+Tb7FFYtg3PMjLrmvvtwAag+pLxUVGObClB/uln2LJdIIc2bq6uFvFzGVymRXD41i1mz1JzjI1mnUe0W7rbaqzbl1uWHle34xrbl7W6kTg7PNQxJ53t8d9aNNmvHuX67KZl3WxXqajfb5SpUM4wcxjlLSOEW3by14nxiy9VUT1f/xE+qfa7o4aA6MdRcbsd0pksXYk39PM9pTqHWXWSmCvld+qupa6o77M/26MwogRkvdfesSW0uq9T8QjkeOYlLGoaX81Q25w2vaTGS93lPWogtN+ynSqRw1HJf1fhMnb1bzTZXIVMKl5qvqQqWcF12AWf0q6nJReFCHo1ni4GFZb3utdPLWpqU0TFYYqtcCUwM9asi6e96CZj9Yzeza24vt9gyVat7ucuQYFtT5mOKvjD+aVkMzkOxXLVsik8ndUw13taxGXvvnBpkUpMqUTNSTd6bvmPqWk48Q5/Kbq5tBHZudAfGw9MdE7LRxfBkeQqta2USUVM3UsOXnq3XJGPT++w1wpyqumuGH9bn7mxaV8hCZbs9Y3W6m+OH0TnXCuXbPUW3MZ+xQM8hqm42V9te/9pZh/putks1tjUT8/qFlOaMWaoaHeKODoZzyOjOB9f5xDaV8TQXB0d75IGpgVOpSnj9MPvIZAwPL3AlYVPzmmE8s4dkzDklphyH2lssx6nyrQmvv2Qik5anPFTIt9knew5hm5Bcv5WLyTWJP3ifmusxSU1eRrvyhA9v4x421D84Cw4kQIAAAQIECBAgQIDA+QvM/A5qMlyz+tbMPzNty9wvb4Bkjjq18l5eApjXNxPm4UxyOHlOmuc978GxZT48/NtLwwS3IZlFxznpj2rDnu2aLB//lk7NWdp0HrBxfD0J5gHnPeaQ8vJNuVZsrq6Ws7Pdb7OClovomGpwqmNzUa/MvqH2qpXJhXaqAtro/ZWW7oCNaKclrwcfdmcJiVtlDDnXCs+gq0LD4ij31ydsUQu36A6oz1s5ZN+WOQWaMsqtl3R/qd45PP+ykaspgOlZpq7BvTqdqUnBsDp1Q9Ypwe1Ocwp18iIzVcjvol9162S7PXrDtcCeeVMumd6FlmS3l1sizLdpTnfOsBJPjjoyy1PXdZvBhTZqUp4Lf6GzD6MtDBuGO68QUuMzmoytV8jU50vNV/lSTYnnih7N+1TgXe6yRxuuBJaRL+PbyinVaGYLzyQl2nzbjgBzeOpkBoEJSXj9GH6Wjmk08b3Aqeti6fD0772UzPgx4JXl22RzE1PmI30KA6peWWfUlIqaGhjDqelGvjoyPbMcvsVM6aRmKfpNRJKyrqyiudCyZ4brGUXnqOSu6Tia1YN8NXUl5uLN1docMjTZqxnstQOjH9O0Ds8yV0hysdf4LWOVYdO9c9KXfM3bvY5CmUQ0LOc2W5+rrp5hPKly9SPM0Up7qsBcj/t6jk5eVk7/VKu7b1722n/fRjImqRW95bJtrUsX+r7VSnzRjm+vCjD7zqsZdk90kmtndrphhHe2XRpSDEPSQ1X6pMnKgknGwzlkOCROa5YuYzSqBBYWoucdDxdmwWkuurV9ze0IDOXbkMLi1dKJLHAleSccuhRujyrHYa3YYjm29f+wjX0HXbkGz2Fmelhm26Mq1y5SQza0ZtjmzgYBAgQIECBAgAABAgTOQWD+d1CTq6yLzbLIcsDdmiNNM/0ur9xlVevIU8x+eNJcP38eLrKUQ1KOs9yQqLlZXk5J+dvyUlGNeRjLp5j92yNht1hXawpiK/vM1crNXq/qI8ztjfW1N9FetSzW5YfV6fjGtuUd3Yh5uv7heWcMSRaObH5HUz4aqAoNC65chWYZPQ5PWhNSuEU3WriXFJiWOePb0bvdNXTlfXKbqnC/fIpxr3Ygp1jtok6C5xoArD/NmdK+1EwV8rvcV8PLoTDcSl1aboo01yQuVgs1DkOrXkiapp0llaa7d9RyHwtN2XInLcRc4zM8/AIqZGrFpeZrZ4XPDrrsGqVcrcNKkpCsm9UcvvV9MtgezX4vcCqbGVMtNCCPf03DNZWwfcN7+V3t4wrVLGW011D5gLyvOWXet2SH+xucF4p45RmHTmpYPy81JGW90N2ozO5H33VsJSu7ucJ10ftqhcWE5biSlxnnfS1yjygfTSKGJseELFFqbfFdwMZcPfsxZXTksYVLZrSATrXq0s3mmgP1HsKdGj+km+uyn2R7hY6vV8SrfTyJ5wmvnUVh73i7VGO70GA41TiTuHK9mnc8nNim8pvm4iSXVU6aGjiVqoR7B3VYLoUb3MpxyFWo9qlgC62LDpMxDCmUY+GKqP8qbctybdd5znHmmlmsvLxWX6b2JECAAAECBAgQIECAwGkFFnkHtclSbocDQrEAABqnSURBVBgfvJ6epaXy/eZF1bIWk+l3Et+sseb/zJlz36i85Ldokmoiz6rEjGsimUjPeCtiuQesm9WZ8lJRjV4Kd7jQs2jILLwbras1JXLO++xc388OuR6zqnVwo5ED8y/lm3+JJ+1hIkwrlKYpkedKn+WaSsyncj7n9qo1Cf6ijUAh8o3eX2npjtxI5U9tP3gIMQqb2Nbvx1WhYVmU++sZhzHDU5dD0igdWW8v4PB5W+ZcdMeopofa2QgceYpjimy705xCri8yU4X8LvFVr51Jv7PzLMew907XfJx3Epf0NzPi0XMtGpjBwE69NDKLpqEbeWHY3N1tte0an15iLqNCplZcar52VvjuDrrsrkZvO81gr5I0HzMy7+15kR93LlY0GuW8p8WrjGeUuhuY4f0xA8JyOgvfdtOw5nZWbAqpmvGri5kyz2VyzIAqQ50cPldKZoxnu5nSSc1YDc48qpT1zml7ZSOc/qLmSpyre2pTtebwYN5LY/Z5X1vZWpxmwySiB3LMx+VKrS2+rW/svMazQy6lDFZrZsSjGjkw/3Lt51/iScuTCFPPT3jf7VSrLt3KHJNRrjUD520kj1w0Tt3Y2cEdcIqdcXYLZaHt1Pw1i3XNcy0kVo72HK6dJZC1SzWqKf28DDnL0xpNNct4uOYK3dlXlitt79vENpXZJKa382ofUwOnUpVw76AOCyJ96JSYchxyFap9GO/CgwrzDrrOf46z3eW1qetaOAECBAgQIECAAAECBM5E4KekYzjxnjHky5cvmcReX1/f3t7WRJtFpd9+++3Nmzc1O9tnKPDt27eAf/rvv+/fvw93KIdkzeXq6iprK/fv3y/vude3X79+7e3/4MGDbsi8p+vGbJvAjAJp0HKBTLVmab6y8P369esZz1iOKunJ3dCbm5tc8VOpKsSQBKfFKOyw9Ffn2V4tnWvx1wuk72i6s/x/QI+WGp7urPn36NGj+vPak8AdF/j48WNz6aV/2Zci1106yjy5NctFl0bg/fv3SUb6uKabS/xPnz7NdZ0h6yyn2DeD3f0vcppzkZnqltqi26mTTUXNWTIje/nyZeXpwp6qnkMO6Oxyijzs0lwUz58/rzyj3e6CwKVWyEvN12F1Upc9dMvi0rAtzcO+aWmHO19eSLqeLMDuzFfNUnAzDMuYcN8BYTsLy5jQWt/OsjhyB1PmLuBFjmM3nSmdVLd+XvB20xCl90mXsW8200HnidX6/qKym2uSkVlSuqTchGr+H348SSd1/ovhlzrYvtR87XvRne3+6e/cd5uxdKbu+uWNqdGz5AIZDT9JoPHDXuybLuu9cmrnrQtccF1tpmwHLJ40ZZoxam51ZUhc2RTXj4enRsI5YztCPsl4eOuVWfoJXIbA+c9M53Xe9PLavBRiI0CAAAECBAgQIECAwFwCi7+D2ia0uRudp3Kb58hzq6N9LCxLYHmaPLec8+ysB2dbseM3Yh7tvKL2P4/t394GvGWPeeLPCmPWGSOf/1MET548Of6kYiBwqQLv3r375ZdfpnKX923evn079e0K4c1C4b5P/Jw82a2M9qqlsDEqUKgh2b+9l5burOnR0rVV3rEbPZ1AAgQagdyVyRhydDCZHXLp5YprxpMZxt/Z6+4ipzkXmamlr+sPHz7keZGcJS+U1r+A2k1Vw96+d93O3Zp9ujO4/3Z3/zOPyyTOwyJdQ9utwKVWyEvNV1twB2/oskOX6pGH14eG+VtRd+RP3VU+jFjzDmrLmKWGPEw5OhrszsLSH6VvurOjwZbrhBumzC3+RY5jt54pnVRbPy97IwXd9BftHcDkt7kJ2OsysoBwwK2odHPpktqH5tPvtNE26xLNx63MjwrtdjISupPcvLvUwfal5usymhT33S6jHJfIhfHDEqriJEBgOYF2MPzfJ7P+/6NZOV33obhmKJsllMNuqHXHw829uXY83P24lfHwcmUhZgIE6gXOc2Zan/699tz68tpembUzAQIECBAgQIAAAQIEFhVY7x3URbMhcgIECCwqUL4RvtdPXS2azkSehbO8+fDHH39Unuiff/7xql6lld0IECBAgAABAgQIECBA4DwFpt7AzCv9d+TxuymBXnnt9Q5q71gfCRAgQIAAAQIECMwl4L7bXJLiIUCAAAECBAgQIECAAAECBAgQIECAAAECBAisI/B/1zmNsxAgQGC7AuUb4fn77nnQ83xylxdK84usecr2xYsXNamqf1u1Jjb7ECBAgAABAgQIECBAgACBlQXyc53X19fDk+aXJe7IC6jDvAshQIAAAQIECBAgcLYC7rudbdFIGAECBAgQIECAAAECBAgQIECAAAECBAgQIEBgSsA7qFMywgkQIPA/Al++fPnll1+mLP7+++8nT55MfXvC8Dxl++HDh/xA68405EdTd+5jBwIECBAgQIAAAQIECBAgcLYCU5PfV69enW2aJYwAAQIECBAgQIDA3RRw3+1ulrtcEyBAgAABAgQIECBAgAABAgQIECBAgAABAlsX8A7q1ktQ+gkQWFbg6upq6gS///778+fPp749h/D8QGt+pnVnSvIHp3fuYwcCBAgQIECAAAECBAgQIHCeAlN/XCmT4vNMsFQRIECAAAECBAgQuLMC7rvd2aKXcQIECBAgQIAAAQIECBAgQIAAAQIECBAgQGDTAt5B3XTxSTwBAssKvH79+vb2dvQcDx8+fPPmzehXZxWYn2md+kGYNp3X19fttg0CBAgQIECAAAECBAgQILAhga9fv97c3AwT/OLFi2GgEAIECBAgQIAAAQIETijgvtsJ8Z2aAAECBAgQIECAAAECBAgQIECAAAECBAgQIHCMgHdQj9FzLAEClyzw7du3qZ9SSbb//PPPrWQ+P/zy66+/FlL76dOnwre+IkCAAAECBAgQIECAAAECZysw9WeVXr16dbZpljACBAgQIECAAAECd1DAfbc7WOiyTIAAAQIECBAgQIAAAQIECBAgQIAAAQIECFyMgHdQL6YoZYQAgZkFfvvtt6kYHz9+/Pz586lvzzC8kJcmtR8/fjzDZEsSAQIECBAgQIAAAQIECBAoC4z+9ah79+5ta9pezqNvCRAgQIAAAQIECFyAQOFelftuF1C+skCAAAECBAgQIECAAAECBAgQIECAAAECBAhctoB3UC+7fOWOAIHDBUYfY22iu7q6OjzeUxx5//798k+h3tzcnCJdzkmAAAECBAgQIECAAAECBA4X+PLly+3t7fB4P4I6NBFCgAABAgQIECBA4LQC7rud1t/ZCRAgQIAAAQIECBAgQIAAAQIECBAgQIAAAQLHCHgH9Rg9xxIgcLEC5d8FffHixeZyXn5v9vPnz5vLkQQTIECAAAECBAgQIECAwB0XmHqKvTwFvuNosk+AAAECBAgQIEBgfQH33dY3d0YCBAgQIECAAAECBAgQIECAAAECBAgQIECAwIwC3kGdEVNUBAhcjsCnT5+mMnPv3r1Hjx5NfXu24U+ePEnKp5I3+rsxUzsLJ0CAAAECBAgQIECAAAEC5yDw119/DZPx8OHDTIGH4UIIECBAgAABAgQIEDiVgPtup5J3XgIECBAgQIAAAQIECBAgQIAAAQIECBAgQIDALALeQZ2FUSQECFyawM3NzVSW8jDr1FdnHv706dOpFH7//n3qK+EECBAgQIAAAQIECBAgQOAMBfJLSqOT2VevXp1haiWJAAECBAgQIECAwF0WcN/tLpe+vBMgQIAAAQIECBAgQIAAAQIECBAgQIAAAQIXIOAd1AsoRFkgQGB+gX///Xcq0gcPHkx9debhhd9BLeT3zDMleQQIECBAgAABAgQIECBwNwXev38/mnHvoI6yCCRAgAABAgQIECBwQoHCfSj33U5YLk5NgAABAgQIECBAgAABAgQIECBAgAABAgQIEKgU8A5qJZTdCBC4WwKjP6XSEGz3d1C3exf/blU+uSVAgAABAgQIECBAgACBCoHr6+vhXo8fP75///4wXAgBAgQIECBAgAABAicUcN/thPhOTYAAAQIECBAgQIAAAQIECBAgQIAAAQIECBA4XsA7qMcbioEAgbslUPhTzduF8HrqdstOygkQIECAAAECBAgQIHAHBd69ezeaaz+COsoikAABAgQIECBAgMDZCrjvdrZFI2EECBAgQIAAAQIECBAgQIAAAQIECBAgQIAAgVbAO6gthQ0CBAj8r0Dhx05vb2//d79NbRVSfu/evU1lRWIJECBAgAABAgQIECBA4E4LjP4IakSurq7utIvMEyBAgAABAgQIEDhLAffdzrJYJIoAAQIECBAgQIAAAQIECBAgQIAAAQIECBAgUCvgHdRaKfsRIHCnBB4/fjyV35ubm6mvzjz88+fPUyl89uzZ1FfCCRAgQIAAAQIECBAgQIDAWQl8+/bt06dPwyS9ePHi/v37w3AhBAgQIECAAAECBAicVsB9t9P6OzsBAgQIECBAgAABAgQIECBAgAABAgQIECBA4EgB76AeCehwAgQuU6D8TuaHDx82l+0vX758//59Ktnl/E4dJZwAAQIECBAgQIAAAQIECKwv8P79+9GTvnr1ajRcIAECBAgQIECAAAECpxUo34dy3+20pePsBAgQIECAAAECBAgQIECAAAECBAgQIECAAIGdAt5B3UlkBwIE7qLA8+fPC9meetq1cMjJvyqnuZzfkydeAggQIECAAAECBAgQIECAQCswOsO9d++euW1LZIMAAQIECBAgQIDAWQmUx+qjI/yzSv8wMeU0l/M7jE0IAQIECBAgQIAAAQIECBAgQIAAAQIECBAgQODMBbyDeuYFJHkECJxMoPDzKZ8+fcrPip4sZfuf+Nu3b4V74YWc7n8qRxAgQIAAAQIECBAgQIAAgQUFvn79ent7OzzB1dXVMFAIAQIECBAgQIAAAQJnIlC4G+W+25mUkWQQIECAAAECBAgQIECAAAECBAgQIECAAAECBKYEvIM6JSOcAIG7LvDrr78WCAp3ygtHneqrcmrLOT1Vmp2XAAECBAgQIECAAAECBAgMBab+xFJ55juMRwgBAgQIECBAgAABAmsKlO9GbWs8X05tOadrmjsXAQIECBAgQIAAAQIECBAgQIAAAQIECBAgQGAuAe+gziUpHgIELk3g0aNHhZvENzc3b9++3USeP3z4cH19PZXU3CZPTqe+FU6AAAECBAgQIECAAAECBM5KYPQd1IcPHz558uSs0rlyYr5//77yGZ2OAAECBAgQIECAwF4C7rvtxWVnAgQIECBAgAABAgQIECBAgAABAgQIECBAgMBZCfz048ePs0qQxBAgQOCsBO7fv194jvPvv/9+/vz5WSW4l5ivX7/+5z//6QW2H+/du/ft27f2ow0CBAgQIECAAAECBAgQIHDOAh8/fvz555+HKczfkNrKH4oaJn6WkLyCm7+WtTMqS8E7iexAgAABAgQIECCwqID7bovyipwAAQIECBAgQIAAAQIECBAgQIAAAQIECBAgsJCA30FdCFa0BAhciMCnT58KOcmTr1++fCnscNqv8n7p06dPC2ko565woK8IECBAgAABAgQIECBAgMD6AqM/gppkvHr1av3EnNUZC38/q5vO/KWq7kfbBAgQIECAAAECBFYWKN+Zct9t5eJwOgIECBAgQIAAAQIECBAgQIAAAQIECBAgQIBApYB3UCuh7EaAwB0VyA+J/PXXX4XM5yXPDx8+FHY41Vd5Ofbhw4eFh1D//PPP5O5UyXNeAgQIECBAgAABAgQIECCwr8D19fXwkMePHz969GgYfndC8ieobm9va/Jb81upNfHYhwABAgQIECBAgMBhAu67HebmKAIECBAgQIAAAQIECBAgQIAAAQIECBAgQIDAaQW8g3paf2cnQGADAi9fvszrmoWEXl1dvXnzprDD+l+9e/cuL8cWXkD9/fffX79+vX7CnJEAAQIECBAgQIAAAQIECBwmMPUXoPwIavmPZ3W16/fsHmWbAAECBAgQIECAwIwC7rvNiCkqAgQIECBAgAABAgQIECBAgAABAgQIECBAgMA6Aj/9+PFjnTM5CwECBDYtkEdd865pIQvPnj3Lo5z3798v7LPOV3m59P3794Vz5ZVaL6AWfHxFgAABAgQIECBAgAABAmco8Pz580+fPg0T9u+//57DZHyYsHVCvn79Wv4rVL1k/P3335HsBfpIgAABAgQIECBAYGUB991WBnc6AgQIECBAgAABAgQIECBAgAABAgQIECBAgMAxAn4H9Rg9xxIgcIcE8leZP3/+fO/evak850HYBw8evH37dmqHFcJzw/7Ro0eFF1CT/jxs6gXUFcrCKQgQIECAAAECBAgQIEBgRoFv376NvoCaPwh1Z19AjUlWIfZ6ATUl8vPPP7958yZvrs5YOqIiQIAAAQIECBAgsK+A+277itmfAAECBAgQIECAAAECBAgQIECAAAECBAgQIHBCAb+DekJ8pyZAYHsCeb4zv4Y6+thrm5m85/n777+v/J7nx48ff/nll9vb2zYZw43Hjx8n5Xf22dwhiBACBAgQIECAAAECBAgQ2IrAu3fvMu0dpvavv/7Kw+vD8MsIySum+ZXXJi/fv39vNhKS6X8+lhcBdgpk+eLhf//lL2q1O7d/e+u3336zgNCy2CBAgAABAgQIEFhIwH23hWBFS4AAAQIECBAgQIAAAQIECBAgQIAAAQIECBCYV8A7qPN6io0AgTshkJ8bffXqVfv052ie8xhn9sm/pR/ZTGLyyuvNzc1oMtrAP//8c+XXYttT2yBAgAABAgQIECBAgAABAkcKPHnyZHTm++PHjyNjPufDs6RQXnxYLvH//PPPo0ePlotfzAQIECBAgAABAgRaAffdWgobBAgQIECAAAECBAgQIECAAAECBAgQIECAAIHzFPAO6nmWi1QRIHDuAvnDzPlJkPfv3+9M6LNnz/Im6uy/ypL78fmxl+vr650JePHiRdK59KuwO5NhBwIECBAgQIAAAQIECBAgcJjA169f//Of/wyPzXQ7v486DL+YEO+gXkxRyggBAgQIECBAgEBZwH23so9vCRAgQIAAAQIECBAgQIAAAQIECBAgQIAAAQKnFfAO6mn9nZ0AgW0L1N8RTz7zMurjx4+fPn2a/w/4LZGc6/Pnz/nVl0///VcDl7dP8xOpB5yrJnL7ECBAgAABAgQIECBAgACBdQTevHnzxx9/DM/1999/P3/+fBh+MSHeQb2YopQRAgQIECBAgACBGgH33WqU7EOAAAECBAgQIECAAAECBAgQIECAAAECBAgQWF/AO6jrmzsjAQKXJpA74nnVM781+v3798q83bt3Ly+jPnz4MBsPHjzo/v/vv/8mnu7/t7e3eft0r8jzUzD55+3TyuKwGwECBAgQIECAAAECBAics0Cmt5ka91KYqXTm473AC/voHdQLK1DZIUCAAAECBAgQqBFw361GyT4ECBAgQIAAAQIECBAgQIAAAQIECBAgQIAAgTUFvIO6prZzESBw4QIfP368vr7+66+/6t8XnVEkT9/mp1avrq5evnw5Y7SiIkCAAAECBAgQIECAAAECJxT48uVL/orTMAG//vrr27dvh+GXFOId1EsqTXkhQIAAAQIECBDYV8B9t33F7E+AAAECBAgQIECAAAECBAgQIECAAAECBAgQWEjAO6gLwYqWAIE7LZAHZPMmat5HHf5Oy+wu+THVFy9e5NXTJ0+ezB65CAkQIECAAAECBAgQIECAwGkFXr9+/f79+2Ea/vnnn/w+6jBcCAECBAgQIECAAAECFybgvtuFFajsECBAgAABAgQIECBAgAABAgQIECBAgAABApsT8A7q5opMggkQ2JLA169fb25uPn/+3Pw/y++j5vdO8wswjx8/zv/54dP8KMqWRKSVAAECBAgQIECAAAECBAjsIzD6W6D5e0yZce8TjX0JECBAgAABAgQIENi8gPtumy9CGSBAgAABAgQIECBAgAABAgQIECBAgAABAgS2KeAd1G2Wm1QTILBZgfyp5rySmt9Hzb+8kpr///333+Sm+3pq3jJ98OBB7/88X5uXTv3Y6WZLXsIJECBAgAABAgQIECBAYG+BDx8+XF1dDQ/7/fff37x5MwwXQoAAAQIECBAgQIDAnRJw3+1OFbfMEiBAgAABAgQIECBAgAABAgQIECBAgAABAqcS8A7qqeSdlwABAgQIECBAgAABAgQIECBAgACBksDLly+vr6+He+TPOeX3UYfhQggQIECAAAECBAgQIECAAAECBAgQIECAAAECBAgQIECAAAECBAgQIEBgXgHvoM7rKTYCBAgQIECAAAECBAgQIECAAAECBOYR+Omnn4YRPXv27OPHj8NwIQQIECBAgAABAgQIECBAgAABAgQIECBAgAABAgQIECBAgAABAgQIECAwu8D/nT1GERIgQIAAAQIECBAgQIAAAQIECBAgQOBIgQ8fPozG8OrVq9FwgQQIECBAgAABAgQIECBAgAABAgQIECBAgAABAgQIECBAgAABAgQIECAwu4DfQZ2dVIQECBAgQIAAAQIECBAgQIAAAQIECBwr8PLly+vr62EsP378GAYKIUCAAAECBAgQIECAAAECBAgQIECAAAECBAgQIECAAAECBAgQIECAAIElBPwO6hKq4iRAgAABAgQIECBAgAABAgQIECBA4CiB79+/D49/8eLFMFAIAQIECBAgQIAAAQIECBAgQIAAAQIECBAgQIAAAQIECBAgQIAAAQIECCwk4B3UhWBFS4AAAQIECBAgQIAAAQIECBAgQIDA4QKPHz8eHvzq1athoBACBAgQIECAAAECBAgQIECAAAECBAgQIECAAAECBAgQIECAAAECBAgQWEjgpx8/fiwUtWgJECBAgAABAgQIECBAgAABAgQIECBwmMC3b98ePnzY/TXUZ8+effz48bDYHEWAAAECBAgQIECAAAECBAgQIECAAAECBAgQIECAAAECBAgQIECAAAECBwj4HdQD0BxCgAABAgQIECBAgAABAgQIECBAgMCyAvfv3//8+fOLFy/u/fdffgHVC6jLioudAAECBAgQIECAAAECBAgQIECAAAECBAgQIECAAAECBAgQIECAAAECA4H/B20D7oIDwXOHAAAAAElFTkSuQmCC"/>
  <p:tag name="POWERPOINTLATEX_PIXELSPEREMHEIGH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183,3333"/>
  <p:tag name="POWERPOINTLATEX_BASELINEOFFSE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46"/>
  <p:tag name="POWERPOINTLATEX_REFCOUNTER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/s+0VvV+jy+f6ylgaQlqBWoJjhWoJWytwLEExwrUEtQKHEtYYwV7LMG1OvB89s65OBxI4JsfEEje/rFWJndC4AUhBEIy96d0SueGtsv2s56XOEB6yyGf7VqzUnKXdhdzUFfmWrh78MwHU2JCIP4+nMCsq+Cs62uzVCdMcrN5cYaI6SbBksxgNqllF70Cx39cUp/mKH2TYImVttFL0V6/fm3ZWJ1T6lF68eKFZWO2qS8wa4zQL431o8oREUAAgdYENAyj/pR0rNSD8O7du/Q2w6+6sBpnSVlCY5tmBbjyNps1ROzAAsb35jRyq7U+I2bVM+sP110IxtdD6An77pJGhGOBr1+/xiuDNeq1KH366yGe4KCjf3Y0BzXbezyrY3ZU49gr6VWz5+8JO13tOGzZmsA5iysVWmvlsHR8jlrOKcmlSw7hpwUogWmfA//adQfOrJu+7C3kgXOZpPUlcKRRPy4ufZU9YruVACV/jaQeoddkUT38MExJ1SdShympls9ypI+rpyXTL/VO777Vr0eq5LMmJzwXZjWtefoxW4TYYK6AqlBVm4kKU6VOg4BrpqGqctbngtIR09woPaKW3mb9r5xu6w2PEcIJrzUbZly1dhdzUDfMtf98Yt5vQyQq/S2PSlgI7Cow62se/gmya6xXHfyESV7lxc7rBIzj7nr2ce6NRDBt1XigdanJ761ep/fv3+e3++MPRVj3P6Wf5rTEhG2mBGaNEU4FwnoEEEDghAJ6j53xnZ3qdjG+LjT9yroTIh8yyQe48s66YaTL5ZDFuLtEacgnG+dZfQjZ0PbdIF3PzDqF901IoaMHryYcPYrxwj26LyubErBkdyMfQa0wFbZm1swaga4ZsRaORa/arFww9oUeptN1Fg4btyZwwuJKhdZaIawQn0OWc0pyhZLDIRIClMAETo8/zep16brjdFZP2iyWHvOdOB9D4EijflxcjlEmScVcAUr+XLH09prFJFJNSdXD9nqdhF7u+ebNm/TwUyLACp3wiaPrpyNV8umU6tdznguLC2fWkw0QMApkP4ant2brNmru0+PD0fUdo/QtmE4Bfc66wgRUxecAp9usW9Su79yNpXfBZue81iyAMu5Srt3FHFRjFpg2Cx494aEikxobdS4w6yqoLxZ2ntz/RP+EST5ArvWbBM2x1BdKLfEP5pSmd1E/jn/NUqlu4Uss+qKpMRV6HCH7dbi0AL9WEEjfoFaIAIdAAAEEuhNQh5qmM826KOuCbumGUztcE1a7AyHCswRmXXnbfEP8rFjNui+bJcnGCNgFLN9BPVL3IFO/0mXDv8ue2rKjz1FOJYH1EtA4rqWT09ifs4b0eKUuOzprafquIe13X3rV5ubdqTpd5+KwfWsCZyuuVGitlcA68TleOack1yk5HGVKgBI4JdPv+vN0nM7q9bXcm/eb6cT8AAIHG/Xj4nKAMkkSFghQ8heg2XfRnaCEr66u1OWuxySMLyfyw1d/8l4PEB6skvdVR5dPey7MegZjlI6VCKwU0JS87I2PNtCdlCaU2o+lilchp2fy6zkHhZydBGs/aHrLWafbrHvk9HE3/HVWrGbd/G4YyZaDOu21pk6mbNvuYg7qlrkWPHlG7bAlLmG1KjCrnM+6vraa4nlzUI+R5Gbz4iQRe/v2rSWlxtmbQ1DBxgs6cSxRmrWNJsbowwKWXZiAalFqYZtZF4jsrXILKSIOCCCAQFEBjVKoMpz79jh1EASX9alI6kvj19fXU7+ebf0d75/6VY+R/ANcebPTTvycmtUB7e/IMgIbCvAd1ABTbzsK1pznT6XdUokxB/UYRcIy81NNuwqDspaY9FXqsl2psxo8xyhvllTQq2ZRirc5SadrnHDW2AW8G8c7+945nqe4UqHZy+fxtjxSOackH6989pUiSmBf+WWM7ayB1K5fiDbrpi97C2nkZTMESggcbNSPi0uJQkKY7QtQ8mvmkR6T0GxSXdz1WdRZx9VTELO232Tjg1XyWZMznwuzWqezGu1ZdjZAQAJ6yst/JEwPTqv+GZXROLUmlKouzc5E1exTndQq237IcZjv3r27ubnRM2nxT4XWHOB0szwt4PR45MlRDAtnvtYEFBX+XN/uYg7qltkUPPNB7bAlLmG1KjDrKflZ19dWU/zHCZPcbF6cJGIqcpbmtW5i7RNLgvuH3eeg6s7H2CWkRyf3eoHZScrbhsm0lFt3OMYIHQULCCBwWgF9XG5Z551eA2a8lKvDUZ2JpxU+fMJnPVrU5q3ZrPbArJbG4XOfBO4ioBrVcirNOjd3SYj9oNnzzgJiP1xfWwbdwlORn/W186lAWL+7gGX+efrNwZskQUO/lnD6GqTIPqLBB5njTKdXLTYxrjlDp6uRgs3aFzhJcaVCa78oFo3hYco5JbloOSHwrAAlMEvU6QazulyyHTgtI+hyYI/eLBZ7sGyJwCYCRxr14+KySZEgkO4EKPnKsvqPFuh5CX0WVUPGz58/N5YZdSkbu8qNAVo2O1Iln03vyc+FWU3rWU87ZOXZAAEJvH792jmoYtSD06r0EjWkvqWnAUq9WlFD0qpOdf7qkXJVkvqv9tUcP91wqQbTo9qJmyk93qCRUG3sDl1nYdZjFYn414nt6FFmVQKzqpfRwx1p5cmvNUNW9tXuYg7qZiegMj54QmJWbbhZPAgIgeoC9qIenCPVY7rZAU+Y5M3sCGiRgHFiSTCzdOpQaq75TXDdkyyb8TIV/tz1+lyM8dFMvcXn8+fPc8Nn+70EVK6mXrwUR+kwF4g4aaxBAAEEKgior9DSOaUGgLFRUSHOHGJzgVkfW5vV9bl5VKcC9NuoU9u49bOeRnJ7sYDAhgKWSWg63Kxzc8PolQgqe61ps24pQRGHaZmDau9NisNnTVMCjWS3MRr79vnMzbhsY6Cv5MxN/oLt6VVbgObvYrw/6rTT1U8pywcQOHxxpUI7QCldn4QDlHNK8vpiQAhrBCiBa/Qa33fWQGpfryKK5e39J7NY4gOxBoFmBZoa9ePi0mw5IWJFBSj5erZQU5iGmZbSKKodB65OYEXA/oigse8uPtAua5qq5LMCnAs8/ZgtJGxQTkA1obvl0VO4Q1031JB6UEHf8kkcWmOIb9++1VPZz5490x2i/qvprJp6qkmqib30MIDqXs1Z3eVpnFmPVbT5WEJ2lNPH3wXZj0A7y1xremx3MQd1szMofuZjVm24WTwICIHqAummjB+dNq/6fgyNyydMslGGzQoJGMfdv379ankTRtDzYgy8UNIUrHECqrbUHQ7PGpbLiBIh22tLd8NcIhqEicABBA7TiDpAXjSbBOMYjFoLGtVoNhVEbKWA/emcWV2fK2Nl391e19lTaj86WyIwVyA9QjOEdrCyqqcN0kpnbtXHPcOxlf3+KN6XNU0JWE7/Co/8HrLUpauR7Ez4pspJncjQq7bS2dgv2mmn60ocdm9N4PDFlQqttSK3S3wOUM4pybuUHA7qBCiBjuJ4C+l7JT+9um/qfTzd3n9i70/2iVhGoAuBdkb9uLh0UWCI5OYClPx3794NqhpTDp4z3Fx7KsAXL17oWm/pEzbWmVMHqr/eGOEWHu3gXFDxsLdO7Y32+qWOI/YooEmkLtpa9m/0NH1RnzbVTNTEN1HdvpYFlfNv375pKqDqXsv2hbaxP1zBI0+FsmCXYLnW9NjuYg7qZidL0C60tH03OzYBIbCrgL2Rrau+ZYLcrqkxHfyESTa5sFExAd0/GO8Wsv0+uk/wH1LU1eri4qJYxPMB6wUelmc3FZAE9o1qPjFsEQnMqi2jvVmBAAL/T6DNrpP/Fz+WGhBQD6PrkkhHRy+3U3sgvQ2/dipg75hr8+kc+6iMvY3RaVYS7S4ELN9BrTAJraaVP7I1etzTtlh0YbWk/WDlYbQMnGGlxnQtyazw8lq/e2cqSt1dMdNNFL3meSql51xPr9r6fD9wp+t6HEJoTeDYxZUKrbXytld8ei/nlOS9Sg7HHQQogccuCel7JT/txocK/F1aW7bfyR7mAaTWsoD4tCDQyKgfF5cWCgNxqC9AyZe5/yyfZkLWz4XhiLpJ1GBc9lH87poEjVTy2WzlXBiIZrVOs6psgIBRQCeg//zM6I2eKhNtprvFDx8+2AuqHwHN+dS+CkGjny08m80jT37unGSZa40yusd2F3NQNztDg6Z2tuG72YEJCIG9BWY9Que3ivaO+PLjnzDJy7HYcyMB/602iSCzc1CDDYxvlU4cceVPxnTpKMZ5NSvjw+7bCsy6uT3GSwq2BSQ0BJyA/fECtwsLJxS4vLw0Vrz2brsTMnadZGMBUBr9Dqx2kmy/W7SntJ3UEZPjCVjOI/urOnvxSXd42s/iXtJrjKdlKqCCKl13aXRQD2TcuXNHI47cXhnzbsFmjZz7Nzc3lsjP6sO0BFh6m3Q1kq6CSsetwfDpVdskU4yMQZ9qfOhgg907XeMYsuYAAgcursakKRMZJjhASU4nwVgYglo3DjPYoE61bIw8JTnOL9ZsIkAJ3ISx2UDS90p+tEt3PvjHKrQ8607WLlMotgSLQDmBFkb9uLiUy19CblmAkh/kjq62O444aNRDn+bLvp3QOEwTJG3HP1uo5LPJ51wYiGY1sHc8WbIZygZ9CfgfxtMjBw8ePJiKv+rJV69eaZj49+/fmrevHd+8eaNyqzE1v/LUstZovXrJ1MWqLbW9Rhu1r0KYCrzyevvpZhmurRx5Hc5+f2pPaf1UVD4i15oAvJd21/8G8ebPZQLx68+P95DZMhn2OoOA2h+6HBpv5NRw0ZNwvbOcMMm9Z9kB4q8TR/cA2UaqNki/k2aXcfcp/48fP2ZTNOyrF/kk7qOmwm9hvbLD3fDoRk73bC3EqloclGuWcjvER4XhABeIarYc6GwCli9rnc2E9I4KqDNRFW+2wOjapFGNq6ur0UBY2a/ArCupxj/a6UqWueKTLboua1p4BaOLDAunFbDcy8x6Zq4LSX+kKo7wad+aYekT0wW6dK2rT50PFaku9GoSnO32My6QhdZYsrvCwKElGhqhKF3qNkdONwZ0Hm1+xH4DpFdtq7w7ZKfrVjiE05rAUYsrFVprJW3f+PRbzinJ+5Ycjk4JPHYZOFvHKU/jHLs8k7pZAvuO+nFxmZVZbHwYAUr+aFaqO/rFixejP1VYqWfP9Lhj+i3bljG7ClGddYh9K/lsVDkXHBFPPzoKFmoK+B/Gsz9yoI41/duxxl5JpMjbQ+CRJ7tVs1tyrRnNmi7aXXwHdTTvZq8MpvRof56HmI3IDj0L2F8f6+Zi9Zzc/8T9hEnuPcsOEH+9n8aSiviS5PbSZ+v9h/k0sXPfhxETUXVxHhbsLzsJdtz9T90NKvLDPz0QvHt86kdAxcx4UL2kwLglmyFwQoHTzug4YV6vTLKu7BqrsATy/v174+ezLKGxTTsC9vuU1q689qFBe+uinXwhJscTMFahs4ZJulBKD3H595tdJGerSFpmA5aelKgy6Vek9+7d2yp1hBMI+M7BT+7P9JniNluz0EKpWxP/qX3TvIy5+G70qvkaK5eP1+m6EoTdWxY4ZHGlQmu5yO0St07LOSV5l9LCQZ0AJdBRHHLB3pF7mI5Tey/3YR5AOmTRJVHrBfYd9ePisj4HCaFHAUr+aK5ZuqNHd9xqpeZTpQdZenyiZt9KPps1nAs+kb2ZbW+6++GzjEAgEHwY71RfxbPfDLZ2uqWHOP0stlcp/l6HXOZaM5qtXbS7mIM6mnfzVmomvf++gWHnCg+azIslWyNQUsD+2ozda8atGE6Y5K3oCGexgPEbJrok6cI0epSgxWZvr4+GtnLl7e2tcUxIX9o53qPbK/U62t1ezIzloaO0E1UENhSw91NseFCC6lRA34c01r3pcZpOk0+0jbkvqNYqFvutoj2NlAcEyglYhjQOOVcqnajWKpZyBcAPWfe2lsm3pS+7wf3+qQYj/eyosGwp5xX8LdfN0qWugnZwiHQVFGx87D/pVds2fw/W6botDqG1JnC84kqF1loZayE+PZZzSnILJefMcaAEHj737UOoh+k45Wmcw5dqEmgX2GvUj4uLPY/Y8kgClPyp3LR0R0/tu9X69OuKLMM0W8Vkw3D2quSzSeBcCIjszWx70z04BH8i4AsEk5JO9eph++lmGbH1VUsv26+V9jSWjvO+4XOtmfK3l6WpENavz7a7mIO6HvmP4BGfIURmy2wgSxBdCRhfzKCr/tTsuB2Tqyjpju7Bgwf2vmzF9oRJ3jGPOPQgYGx9jl6Y1GLzmyZ6bk/FfkfY4E4pEZPKD0122i2VANz3J1WtxodELc/x75sWjn4SgTY7buimPEnx2yqZHz9+tNS9uuTNav1uFT3CKSqgvghL7isOfsuwaJSMgRtbAno7yb6NWGNy2OzwApZLc4VJaPWd04nq8T3T6w2N97alb2z9D6GrqtSN2PqkEUIsYOzVLO1v/BRzd1fMLC/v/XRl0ljzaPvSlY+L0rDQb6/akTpdg0zhz+MJHKy4UqEdr4hukqLuyjkleZN8J5DFApTAxXS97GjsyD1YxylP4/RSPolnBYFdRv24uFTIWQ7RoAAlfypT9MSvHjuc+rXOenV3JwbB+x2f2qWSz2YZ50JAxNOPAQh/lhYIHp7pt4pbAMUjTwvQOt2Fa81UxnXR7mIO6lT2zVgfT/VR196M/dkUgUMIvH371pgO/6k44y6lN1Pk1XGvWluXtMvLS+PhTphkowyblRMwjru/e/cujkNwtTIGFYez1RrjaJkO9/Lly60OagnnVPdsFpD126TfieLC13P82edN3cYsIFBOoMGWvE4NtVLKJZmQDynw7ds3S7rU+v3y5YtlS7bpSMDYzLM3xuqk3RgfY+rqxJmjnFkgGPgZpTjkXKnEAL8QNPXohE16S/WlFubdu3dHy8kmK6+vr/15X5VvojdJQi+BWHoM0qfJJim1lLr0jPFNorF5INm7nqLn0ebJKRqgpQwMEahcIVjOkaIyiwM3NjK76HRdjMCOvQgcrLhSofVS8CrHs7tyTkmuXEI4XCBACQxAjvenMYvtj690QWRPzmEeQOoiX4jkXgL1R/2MNY9A6HnYq1Rw3BIClPyEqh0nEcjKnxKv22vzXfPG9Nav5LMRs2f3ea4CPP2YLTZssKFA8DpsfxR4w6M0G5SxY9BeU9VJqTE+xtTVifO+RzGKKZLnuda4HLHjuF02X0i3u5iDuhZcD+zGz0Yc8iGztVLsf3QBvXwiUd34qbe/usDfq+iyPzcvPqOnDn3CJE9RsL6agEqd5SFC3XXoCdQgVn4510+7t2UtD20PSTDWLUF6F/9prwQWH+JsO7569co4qa+FpvPZcof0xgIN9k3bK8w4Oaw5rYBexPjhwwdL8tVTc7b5QkF6jRcpC2Yj2+itOpZEqcW4+wtrnZi+52bsN7c/e+QCZwGBEgLBwM/oISz3bqM7trwy+3XHE95PWe5iSt/Vvn//3i82u9/v+5E52LLlatXIHNTSpa5EzqYrkENWqosZ7TeJlUtCOhMXp7fCjkfqdK3AdZJDNHvneLDiSoV2khNqbjK7K+eU5LlZzPbbClACt/VsLbR40H80huoQtr9sfTSE1lbqWmC8nTnMA0itZQHxaUqg/qgfF5emCgCRqSZAyU9Qt3DBTbQNLIPjidTt+1P9Sj6bXs6FmIinH2MT1lQTsJ+S1aJU9EA88lSUt53A7QU70QAokZwWxjrbb3cxB3Vt2Rt9/LHCgyZr483+CBQQML7rRQ/nBYP3BeIyI8jg00+z5pCfMMkzZNm0jIDxWdLgCVSVc/9ByefPn+/77QhNePDjk6aqHNUWWpBpkB5/HW0vxQmxPL0d78UaBLYVaLBv2jLLZVsEQjuGgDrBdcW3pKVyZ81olCynXqGvKjU483yUaNZK45W3hU6rIV3Gd9Xr/qtyy3AWOxufR8A4f3tW90JHeuluT/tQwS5J1ox3jVq9+O8/LXz8+HFlNBSgJYSil1oVSP9OShmkxzQtsWKbBQKW1kj6HFlw0HgXP8fjX4c1RUvd1EFXrk9XIBVgV8a/2u70qhWiPkanayGcdoLlznHIi8MUVyq0dk6uBmPSUTmnVFxA5QAAIABJREFUJDdYfk4VJUrg4bPb2IVr7BDui4uncfrKL2JbWqDmqB8Xl9K5SfhtClDy0/nSwhO/iS7i3kf8a1by6YzWr5wLU0TGJrdlBGfqEKxHQALx9IoTFirj6Wa8X65QrnjkaS4y15q0WPvtLuagpnMw86seVBqdqcI7uTNw/HxQgYuLC2PhN15u6zi9e/fOP9CsJ7ROmGTfiuVdBNTpYDlu0AQJPoJqbKNbDrRsG/sEVMtzRcviMLqXbuHscRsNgZWjAsbnRdq5OlAMRvPxJCsb7Js+YV/SSQpbhWSqAWC5kmqe89XVVYX4JA5R89QLZo9YiBIxb/On7q68xq7h3RuxbWY3saovYHk9hOqWo06ZTozxKy9Ge0rr51F8RL2YSW+S1sRgvbBJdY7+aeH169fKpjUXQeMtTNEJycH9vvEBzZhozRrNxZWwusr1eRaNGK0J6gD7lm5aGGc+q9OyO8x0BVL0POrLyt5lUbo0Bm6996odo9M1yJTj/cmd45CnhymuVGjHO0k3TFFH5ZySvGG+E9QCAUrgArS+drH0PKjlb+wQ7ivtPI3TV34R2woC1Ub9uLhUyE0O0aAAJT+bKcFgRHb7zTdI9Hamh642j0mJAKtV8tnIcy5MERmb3JYG/NQhtl1vz8ptj0tomwsoK42Dg5sfeq8Auzvd9OyBxYpHnpySvYJKXP1daBsutDPW2Xi7izmoy0udCtlUXcDzEMtZ2bNzAWMDOvhC446J1oNx/sOjuh2d+7GIEyZ5x/zi0IOAsYXtmiAq5/78pQXlfHP5YO5HIvzKnUQ+VCJW/DRXQA92BxP+R0PQrUXwberRzSqsTD/5WiECHGJHgco3rtmU6qaDqimrxAZTAsbqV7vr3nbfLkvLqWfvgZoCGdYH4dR8iDkdsQ1/NWa9boVamCmksme58qotoXRtqERQCCwWSH+pbwj2wH2D6beP+X0si4U331HfPX358uVoVaOLgi6Cxgfc44gZx5PK3diqreh3sulAi9MSpy67RhcR2d65c0cFXsKa0/vs2bOHDx9quu/6b8xmj77LBpZmg2WbNZG33B2kz9M1Ry+6b7oC6TRRJcToVSuhOoR5gE7XcjiNhMydo8uIYxRXKjSXoSyMCvRSzinJo9nHymoClMBq1LscSMOmQW/2aDQO3HHK0zijOc7K0woYh37ks3LUj4vLacvYyRNOyc8WAPcgYnbLQhsk+t4tXUaFYrVVsNUq+WyEORemiIx5pAY8Tz9OGbLeIjD6VIzlyVtL4L1sYzzdeOSplwyN48m1JjYJ1jTe7mIOapBfM/7UgzVTnX3lniuaET82RWAPAT1kZhkR1GN/+jDCHhEMjxnMJLdEPgjihEkOBPizvoDxqybuxiNoiywo55unceoCuvmB5gZoeZRzbphsPwhcXl5aGkhBcd1FzzgTZpe4cdAKApaCWrMSa+GkqMDOIcoJaCLK06dPLeHrDteyWaFtLKeevQcqHclgDpLl0OkA2/y1oyuva7UmJJVNSlFiA35CoKZAepbUEJMDz5VKX1aCOrZmvkwdS+8ay84UVYtrQT+VZmBa0qtHH0YHC6ciPGt9cINvqVFnhZ/YWNWyppuO2opF81HVY9bCmw4SSSj0U+mHXSwP4KbP00IJXx9s+oQ68Nz+uXQ1b0hnxe0AvWoH6HSdlWU9bmy5fTvJneMxiisVWo+nYc0491LOKck1SwXHigUogbHJVmv2fWnjkArLbb76oGq+jmorXmM4PI1jhGKz8wjUGfXj4nKeEkVKfQFKvq8xuqz+230bSIk+H30+fTTOfa2sU8lnTTgXEkQdPYPB04+JfGz/p7gbXAOy+9bA9dE6Ot0sd+488hQUIa41AUj8Z+PtLuagxllmWnN1dTU1oF70uSJT5NgIgV0FdDW1PGulZ9F2jeZ/Dq4n4YJH5YJH94wxPGGSjTJsVkhAYy2WB5rVShseog3mLy0r59umxVJLDEes3Na0PMq5LcWpQvvw4UM2vWpf7f6YsuW2MJsQNuhXoLUnm4M6vF9YYr6jgKX6VfTUebHjoyqWU88y6cviHHzAUHOTLHv1uI2lYaOv5+kbejumTkcPbspGI2MsxqP7shKBzQWCamQ0fEu1Nrpj+yvTSUtPIaufOl3ajJcP/2uixnga22nxMKEx/OxmGmv0q1AdSF8lze61yQY6UFZMhUGl5WADouVy05gvul+2FOke56CmuwIYc/FLCL1qvsa2ywfodN0WpMHQ0u2QIcKWetKStKDJ19qd4zGKKxWapSieeZteyjkl+cyltIW0UwLL5YLxrr9cBHRDbWnY7B7PcgJDyDyNU1qY8LsTMA6XrBn14+LSXakgwpsIUPItjPs+TzU1AtVjf/iUdoVKfurQbj3ngqMYXbDkEU8/jtKx0i4wehru+10Be+Q33JJHnjbEbC2o0UI+GskzzyBoud3FHNTR4ppZqe+kB99O9HfY/UkUPzIsI1BfQN92sFz4dU+oU6l+9PwjBiey3qe77MMUJ0yyz8jyLgJB6Z2Kgx4J1YnmN8KeP3++rJxPHWLZ+nv37hl3nOo/Mu4+azNN2fWtZu07tbH/DjZ7u3kqtN7X67VzKoHZVOz7kgIVA/8x7mxs2eB4ApZnCv1Tu6iAnjCoWQ0WTQuB7yigJ/aMvRJ6WmWvJrrxPnqT2ZL+gzvG4+6YfWsOrQrN8vKRfZ9SsjRrlYpjvLx2TW6ybzsCqogsdw2W1wa1k6hZMdEdZfrWJj2RbNaxVm6str29ipt622AiDsbA7fe/iWON/hRUocbL/WhQs1bq5YzGmyadLHr4Y5PL96wYltvY0qNiqSIWxzDI9Klwerxu+i20OF1HeoooTt3cNfZapebt5GF61YxnWbOdrnOLU3fbG+/gNrn0+PWS8biVPQ9QXKnQKpeZHg/XRTmnJPdYtI4UZ0pgudzUXf8mjYrFMbR07eoRF8uo1uI4tLAjT+O0kAvEoSmBCqN+XFyaynEiU02Akm+h1tDAjmNAU33vR+o9rlDJZzOacyFNxNOPaR9+3URgtDtaIz49Dv+tAeGRpzV6je/LtcaSQS23u5iDasnB/28bDaWn3yVgeQvv/xcifyBwOAE1dNTZnU2WpdM8G8jiDYJZRnqAUo/QLQ7thElebMWOmwjokyPpp36Ho+gh2uAhVOOA/SaRTAQyepuU2L7OT8YHiGdFxu//srebZx2ir401tSlbdFVud/xUTrqZ52v7meuvZ/kAAtlJI9Ue5A3q8APYkoS9BC4vL40XXzXRdxk3Mo4MBR+iWebpB5I935cdop29Pn78mE2j2od7PU2lwpZtgKnoKhXtkBITBPw6JKGhQeLEr73/lK60/Qkb+6a06P1v8L6nREqzd0CJfRM/qV/LnzerTKnzEVRV3bNgdd9kv8lKpLedn4xtqhIR1p2yZfZv9tJfIm7rw0zXroy5+MI7FkI/GsFytlEXbG/50+94qdar1nunqwW2623SjRCXtHSV4jZLL/iBtFm1HqC4UqGlCyG/SqCLck5JpqzuK0AJLOq/4wMt6nbIdrCoabTmEZeidNsGztM423oS2gEESo/6cXE5QCEhCQsEKPlGtFkDBMYwjZv5YyL+Lsb+In+XlpdLV/LZtHMuZIl4+jFLxAYrBaaGVlUN6uZor8d7ViZq2e488rTMrf29uNYY86jZdhdzUI05+H8308M9z549S+9T9KzwB93T0eBXBPYVUGd3dlRe5bnO43ExhRphQStt/RyPEyY5hmVNTQHjoJc/OqUrVCNvQtX7Su2XS923V4DVc7TuUc4NO6f8jyUWevK4As62h5jqE/SPYize/i6bLOuqRFtrE8neA8k+31ynnPiPmKsCsVRNdSLm52/9I/pHZ3mWwOfPny3bK0+DdrJlr/XbGNsGlotIOjK64vvlNnu+p0Pr4ldlfbYRskumS8/y8fNv375VcPZLRYXDcYiuBfw7rKmEZPtDpnbsZX268qz2to40lyp8S2alA0n8ur4fKRF49qegX0v1vPFCnw05u4E+/ZfdJthAl291qgcr+/0z2ywvdwoYr9fZGLaJn3brNFGFqI0t5+Ho9KotyAVjr5R/lWmn03VBevvaxVj+z3Pn2HtxNWYoFVpf5+nmsW2/nFOSN890ApwlQAmcxTV3Y40d73I/q7v+bO1XsytgrluJ7Xkap4QqYXYtYOwMXDbqx8VlWdlgpGmZWzt7UfKNebHjJ7lGq75D9suNpjTOoGWVfBxOsIZzIQAZ/dPS/Zht0o+GvH4lTz+uN9w9hMSgmMqeRurrDP3s7jBEQFUijzw1khcbRoNrjRGz2XYXc1CNOfifzdSllZ2Aqs12f86s/g2tP8FmBiibTgjUz8GJiKxdrbZO9sKvynGXxpDa976zTttXr16tTfAff5wwycvQfPxlIRTaq9mIjaZ3wW2q5QPFo8cqsTJxpxQcztixEuw1909/CsSHDx+yu6cfjnS7+4XKPu3W7e4v+EH567tb1kTo7OPaeoxP73WrnDRdj3RVmnXQU71WapbM4o0baVVaKijNalicTOOO/iPmOmuyzSoF2whgkMD61VenDqWjrerXUraVfaqEN2kbByUh++fz58+z21i68tOBBFW95aDpANf/Wvoc0ccYs60pwdb/1qiOmM1Qxbydj0mWzqm4LJWuFuIjssYi4H8Ra2r79BTNqb06Wp/u/LQQVUhstoYJ4mBpa7lddO/gTz1y60cXStQeaij6werzgxqnGT365iuz15TRI+74hs7R+KxZmW1QGbsL5sZBzTNjyNkYzj10ne3T51Qjr1SrQ2E5ij2Xl52zljj427Tfq+bHNrvce6drNoG9b2C5iZvbDIhNGrxzjCOpNQcorlRooznLSl+gi3JOSfazzLLs385Ytj/YNpsnnxJYtIToBrz+aKCqvmw5UYOnWleARTgbYUsg6W2U5GzvzcEeQApAKiAHR+TPhEA2O0p375ce9ePiksj9NT9lS86awEf3LV0URw/a70pKvjHv/EdZjLus30zvcB89gxbcM2YjM3ogf6/SZ1bpSt5Py+gy58Ioi79SecTTjz5IieXsmVjioJYwK0RM93qJ01DDhaqH9SCNHq/VW5P0BKNuWuvft1qsNtmGR56yjBXKZDYOCzZIFPIgtJOPdbbZ7tpsDqrxAQi/TJRuh/nHWrmsClpfrzY+K3P458xWYrJ7VsByanRxwVAzSM8dZnuBVTnqFjHLsuEGmk/uP0CgGK5/ImGI3gmTHOeLpXBaCnkc8so1zUZscbrUtrY3woaj7NIWmUqgvQ/IP2GnQlu5Xg8Qu3pAEZNtdr6o5blq3dr5DaSVLQTLiWMp5yutNtldN8DZAqCv69S8Oqixt+AE8fN3E5ljB9JRGbZ8p91VGoVyTc0VV8BUIxknBLpdCsWKYNcIWE6BNeFb9rW/jUJTWVQILWFuuI2lHk5PTrBExu+Z0smli75lr8XbNHJpVoeGn/DR5GjmQM0rr47lz1UYjZKGbSwV8ui+rESgnIClIpp7p1YutoVCVq2SCNlClNh9q5/mRsNyGXJxC3qJ03c3m7fQdD/lt0VV3qrVlrpvWnZpU3bUvMq4nCqxkD3BLd0FcyOmXgs1z4x7pc9QYyD1N0ucKel57/Wj2sIR09WOH0N61XwN43Lvna7GZPa7meWSPbcZEGv4N1AV7hzjCBjXHKC4UqEZ8/rMm3VRzinJc4uopad02a3H3Jhsvv0u0aYEbp6P/iMuylNL82PDOARPs4yG/O3bt5pv6rEUbMt5PZoW+0qexrEgWzLLbs6WCQFLdiR23+SnoqN+XFw2ySMC6U6Akm/MMnW81P+uwOh8PzXbSsTk8JV8NqM5F7JE2oCnHy1KU9tYWq27nImWiE0latv12dNQw2p6vFaf1nv48OG9//67Y/6neyv/nzrfdIOp4UWNOOsBRd2T6oXyGprU2G4jU1t55ClduiwnSztl26UlW8jdlicf62y03fV7o3+jLTyX96MLehpjo4OXDcZ+xz4ks1xs/v3vf49KBis1GlouDqMhW74Xp0iqkIzuzspAwO/RDjLX/amaN9ir2T8tz10pySredZLgPzoweKqDfttDnzDJPqArpYkF1av+LnWWE/FxP+0SsTXJj8uzS0u8oDfErzlWiX3tDxEWzRo1wf2KV38qsdmrv546zZqoevEzYmXLx4+kH6y/3NHVQXrZJ3eV5CE7stQrNwjKgE+aXlYTaOWhT7W75ZRvp6bKflWjaFSDZv/QVslGScW18o1AEM+p86VyrHRatXl7IocpIre+Qp3gjmVZqF/LWSqKNbEKCm3RBsaQm005Z/ttqt2XWa68FXLHnXFBwZjKNWozJ3bmBZXeqRLir1ehOrxSusZuIfmWtpOfa/beoaA6FYXSm77QbwgS9ANUu2kakmDp8vJV/eWaFfuG4KNBZW9mt60Egr4FXzVeHgrkaLRbXpm+Fh+p8GyYC+l62C8bRQGDdp3+VBp1RD8C8XL9XrW58kFlGyfBX1O0f2BuzE+yvaX893XnuCbjDlBcLRk6nHRUaGuKStf7dlHOKcmzytjxBrxc8v1GwtTymouUO1CwQAkMQNJ/pnsMhhvt4Da/2sNOlhqvRBFKi00VZn990cu0Hz1L10S1jm5FLM4yexeTny7L8oErT0vyW9smqCX808EtV4izO5ZlYW7twcVlVg6me7dcBjHSNEt1l40p+QO7K7SJhZVPwc3K36kGwNyazXjQM1TyWQrOhSzRsEF2wGi4vzCGtmazoK8+cfIGPxU6j9JpCeIw+me1Www/qqMxCVZWE7PURUHcSvypMqwKQdmhO51hDMgXq7kcjNHHia12J2g53WoW4H5vFbnWDGdQXJjjNa21u/7Y6uRfUNOV63bZJFGqIHT+W05LP5t1Mmxy9NFA4q4r/9D+cuVa3jgTva+JMaNZUGGl8s7Pyqnl+l0Sa9JueVKqzrU/PokKXeZPmOShhBj71CyPGa0pcvG+zUYsjurcNfbrVM0miDEVUz1Eo1VfuUub35B1t4iWuGWTGVwfs9snNjjk1UHpzXbEVLjeyTZox6pIZCM2lNKiDb9Eeej0p9FTO1ipOq2R1FkuHHXqJfcwa/qpCCepmFczjFtWLhrBQjmr0cQG1W8QGfdnzdsTYzVe4WLtX/UcRWLBXRlHqTdfaSlUay4NwXlU+nyx1CTCr1kUs32y4i19wir84Mobl8BCt2lTJdZS8IZIlsYJYthgbRbE8IR/Wm4TVFrOIJOuT1ro9Q3q/Liq8dfYuyniun24fOuK6QcYLG8FEnc3VWg8+OU5jkCQ0sSfa67gfhxaWM46bNiCiotcAlk/Vb6GbpUd6TOocjnfKlGlwzFekoYCU64N499fuJJviVvWJ2gIZbfffIOuO10312gtQEsDfs11J2hFlL5zXM/be3G1VBru8keFtr7AdBpC++WckmwvWjqR3UmdWFhTk9sjs+2WxtZ7ic5ASuCsrAyu9UE5HJq1cW6qBTLrKAs2zt5sKqqu1b0g/GW7xBSB2PCnvWtlWTT8vSxQunBUaMXF7dJyd+UHrjz9zO1l2ZgdqpxLp8i/Kx89N4OVs+oQLi6zsi+uEAJ892e5m5rRCAcdLC4awUKJ9slofNpfSckf8igoIaN/6mpbrTyPPsRV6JbhJJV89mTkXMgSuQ1Gy6d/1hQqqy4CWlC51VH8g6qRkI3YsL229IOqsNzgLcaQamPEql007a0LP+tLL6uk6a6nwt3WaFFMP6KgtCt6pa9N8ekWm5e7MYxZjJetChVRHLfsGq41A1FchOI1rbW7tnkoSqdKnNTsmmq1cLYE+xvoVFStbbz0xmlUZ6Uf2rbL6Z5QPzKzugzWR9I+6lO6Zl+flt1DUN75WZlYVr/q7rG1R0DXiWw50QbazB7m3C3jxofO9LmB2Lc/YZKFEyNPleHKtUGzEbOXqKktjZfgNluQSpSxu1MFqdAJ61/xg0Nka63s1dYPYWWz56hXB5UBPwtGawz1dJSrMXQ/rLPDP65yTYezN7r6uhxP1SQV1tu7RbRlhfhYDpEtBrq4WMKZu41/Uvi1dzY+Q0nWZnOPuHh7Y5QUsWyFuTgOozv61a9/gsfL5aqXIGLGanzlxSI46OifdhzHVSFWflQt4+XLKoqgv7jCyWJspylTfIHSy9nSqPiU6y+Or7yupLmFQrVrApbaLIHDT4GA5dYyuK0IQjjMn+nxgPoncgxryayh5plV7wW3D/4AUvCTq9a0sMnFNG5RV25iCTmd736SR5fLXV/iAlB6TbrF4jfj18TE0rsYUHd6i5q+Fq8xPPa+qluCAjD1Z6Frk3/3Ghwie9+RrcH8EDapRecWBmNjfqvzfW702D5dDw/nQi93jutz8wDFlQptfTE4fAhdlHNKsrEcZvumXJOmu8atsaCqnWO0mrUZJdDOlbgBURvDhRPfhi9rXbgA0wvx4dy54BaKRmAqevYOlmoDLoqq5X5Z55o2m0rX+vWxTHBbtP4QfggHrjz9ZPaybMyOCjez/r2zqyvSC7NixcXFXiYTF5cgR7JdIvaDWra0F5Ka1bgl5jtuQ8kXflBup/70207lsmwqRwqNOJynks9m2ZR8XB4KtYI66n/2oxr7aI1OlnLVbPwMhip/Hc5+bap89x03pEfRtLIc2mj53/emfjRK2aI1RVdhvQZHlJWV80hK2Vpa5b/QBUJHj0+3mFoso7lZaGUWxMWw8pluTC/XGkG5PEovNNXuWjsHVeeS/SoVu+zSQRaXadWAOq908VDexJGctaZcxaEY2mNStAINAO0nv+Kv0hLszp++gE4o+52/tizaYepHbJNlY+oKVQtxTVWhLj5bkpVeezVVszZoNmKbnFm6hFnYK3dizkqa/eKrK86skNMbi84/tCrV4I4o2zqPd/GPGNwtr6mxjZXJUBK6uzoILa6ig1KtW9Ygd3zqxcvx8KT0pG2Jkh/DQleuxelqcEdlnzLRR0svN3LHq2in45muBJZlRHA6+FVH8FMibrqvWXb0WXtxe2LnmlWN+5luP4Rxy+ylbapc6YpZNGJ+/HWgqWi49cue8/av+wpqqPD9Q2+7rPBdhLMLdU5bl0DL+VuiKlaYqjnTGvVbrRYNF2fXVHCY5RbobClnuyZky+W4XN/gmpiX2NedGvFCocHmWalQKz2O2Ogae40XFABdWfwoJeoT1R7+lguW44t45WvHEOdsC3lU2K080q1TIruH9NrL1VR5yB7CwfoLU6E1vj5xw9hCfdKyXtDE9QtDsHzaXrXF2Wes8eo3Xxen6GA7HubOcZN8OUZxpULbpDAcOJBeyjklOVsIZ/WU6k6qWp9kNubZDVroDKQEZrNp2CC4u/dbzkGR0623/6uWCzX/gmHl4KD6U6fD+ttMo4+/2ayCLVh/39LLxvqkUF9EXIp0ApZLsjGxQ8npq/Ish1Yu5FnZEdQq28Yq7jCMa4/RNSqu9ohxcbHk2qx+PJ2kKkWWYNdvw0jTYkNK/mjtMbpSVrpfW0yd3XGqmVSoVXa2Sj7rz7mQJXIbxO3D4JTh6cfBSmdZIJP4s+YtxqyIVRulVQWrlkOCqIWfpFH0QuDOMrdgaXqVuINWmNnsKHR5cmkPFmZdtpq9VeRaYz+R22l3WeegqnbQP5VU3YKqg0ZniG5REk8G2C30DIFC02mpkBW+jhKcHuv//G/cw/irylMSlBPZ6sCeFm1Zos4SS9yzmY2V0iXYEp4uR5TYBa9YULEpHTEXw44WlFNiWVAalQU6JYtm9IaMiqelzKjhuGGKRmFL18IO7SRJVjKnbvgTlZVyoUSd6fC10GzE/EiuX7acVuuPUi4EZZO99tvq/k1lzz+olnW1jdPobzNamIUf76U1atX42y9+zk84o5WYH/jocl9XB4ll6xDlhX0gZDRTgpXxEf1ikO0YCtjVvFGA28YwiHCnf64sw6MnZk0KnYBBXgd/btjbJaugPtfR/cTOKpZDk7sQILcnfr6kl5edAqpPNs87xSSu94LynP1zuLikk7zJr5b737nX1iDMDU/eOMnLtMVbum3sR1VlLNulMxfZDz9eDrIgLm+bX+vjOARrqM0CEP60CGRPHJXtmueyJc7ltkk0TnRGlzuuPeS4qgnWKEPtbXjViv7uSqMq/CAyCZM1N7NxFbomtCDOc/9UZ47vMGt5x2jPTaZl+6BIBBQqXZZAprbJ3okEhxv+VO5MBdjyep1Ko8kZVga3RS0nZJe4SU/VUQLQ/2mrc7CXXrX1ORLcpPuYbnn9UQhhsUB8fXT54hbm3tQEYRa9c1yc8NEdD1BcqdBGc5aVvkAX5ZyS7GdZsCwcNe3sTRdXmSvrG38cQklb0PWqdG3egUAJDErd1J9TN++jl/6geaCSuVW7eoieci1bv+leb/Mhgykct35Zwa7wBIiLoRYsesoy5ay29HdcszxalSnhGx7Cj56CHT2iqySnFtqvPP1k9rK8LDt6H/VTqu2X761qyI56Hhhp6uX8nRtPSv7U9WV0vTrDC7VV4pbYEIGtahu/YJyzkvcFRpc5F0ZZplZmbwx1SbWPS04dxV8fH1GHcOfj1I3P6ImslTqXFeC2MfRjq+IUR3gqMm59hVuMZRErcVPvc7ll5Yi9Mebc6i+UqJkdQrygcq4Sm07m3NGB+Cj+mqlLkovD5ie4f/R4edllS7Ft8FaRa40rRZaFRtpdd1Qog+jeuXMnWMOfdgFVag8ePLBvry3//vvvT58+6fwZ9vrnn3+GBa35+d9/bs2sYN3GKmr6p6rt3r17WulfirTm8vLSbRks3NzcqDffrXTRGCL248cP99OyBcXkyZMnQ8T8WCk0VXAXFxfLgm12r6urK5fLiuTgqTVaGDJ6ZcxlqIxWnuq/CsqRDvk+BJ7I7pVHn7W7KN6+fZveRfFXc/PVq1fpzdK/qgyrDRGXVbWtv3z5kt53218PkOSiBVj3Ca7oSt6VXi1na4NmI7ZtEUpnfoUSAAAgAElEQVSHdn19/ezZs8Q2OhE+fvyY2GD3n3Qp1BVBlaElJkMj+O7du5aNR7dRZfj+/Xv/J92qPX782F8zLKuuePnyZbzeX6MCrOu4v7u0X79+7bZRkVbSpiJctAwrDjp6L1cHlWRpu/aGA/QXdGlYfy3T1UEHCsqblDSS4VpxL168+Pr1q3/oWcsKTfL+JVhtqqkyMCvkBjdWgfcxXQ5q5fBvZZwtZVi1XDletUZ0jidSsUkdG5f/uLQvLpbDdXYok/rvkBbVugpwNF3cnujkdVADUaJBUq4aHwr/UIcrGn6UFENLZXh7e6vSq7NSl7m4STya+8aVitVQrlzE1Lzf9jTU/eD379/T8YlPk6nt40uzTFydP7VXYr2f767eG27uFLJbkwgh8ZN49W/I8eFSMizroIm9lv2UreJ0aJWiqerCeFD5q4SkWdY38OLIUJvNqs1iQNaMClh6TeO+1tGgDrAyqF2DFC3oIw1CWP9nfOvnwlT9placvWqNW2JTd5G6vqgZ7A7kL0zt4m8TLI/evGiIyx7zIMD1f1puk6eOUr9HbiomW61PZLcOsexOQU04dSkEDSFlum5Rp4qWS86+ZcNFY+5CulC1UJnMTVHl7c/cq1aa+gCdrqWJdg+/8TvHmj7HKK5UaDXLTI/H6qWcn7kk+z1mKmNDX9AxHofwk+b6uNrsDDxzCbTXbPE9/rCv8nS0lzvuXlD/rQb+/NFh+9H9LXU3pDtHV6j8n9xyuRs9v2DrcNues2ueAHFpNy4oIV0/gFQ0I2SoTjCVWPUV67/DnwPsMPowLFuGnIYtD//fctkxZMSQF2LUnw5TeWHJgh1H/c58cVHaNUymC8SQX67G1prhWQi3xmXorAUVCf1TeRhOSXvB4LHeWc7LNj5zyZdYYjhMhVbtE/+5uEHYPnZvyRFVenqya/Qhh8WtIyr5oZKZ+2jHyc8FS3H1t4mf/vJ/HZY3OVlGBxB1eu779GO5s0x0a24x/Ii5a3ebN/VxgdEaZbeeqHExH92mhZUqgZvcKdvTcuxHnvxyK5OhAAzlttpDuZb7FHt+JbY8+bWmy3ZXPDE6kcH8lBWIPbNr9BRFNthCG6hNmYieGjqFjpsNVg8kJSLW6U9+N0FWoNAGuvY0oqen7tTayCZT2+iVfguirb3U4hwNX3ehuyD0nuRRzAors/lVIQ6jh8hGrHIxS9cwKn6V47PgcDrT7e9eGm5XFhxFlUNQ+Ygu7aORv9EyEKxUOLrTG615dGeViGo674KjFPpzQTWbSNGanxQTMaaTuTj3FTHl9Wgxixseo5ulI5b+Ve29NTIt7zta7NMam/9amjdbHoSwOA6jtd/oVSYbjVmwcbF3xYzbk1gywbVXNW6punUBitNSaE36YupK16wFS/Wiy3Q2zPhSvv4LA4UY08FaMj2rEW+gcpItxtpAjah43/QaRThuesVpXBZ4+tDDr9RmsXaiNrOQso3qulg1WKO66zxQ6bNM/Yq7U6giiqs4rUnfowXRVr4Hd5HK9MSlRCzxQYdyovX2K6YiH1/CFM6CCjlI0fo/Y5DgRJj6UzuuP3pTIYyWMT/5lraKn6LRDnllug7kBzu1nCiZ/lFaWx4t6kMadda0Fts246MSYr9hXNyvEjftstVaInP9YqxwlvWqVcgOxc2ParBsr9UrRPW0h2j5zrFyphyjuFKhVS423R2ul3J+2pKczqDgMlroT+GXKNiFYpsOdnFaTlsC7Vk/2nhO92OoMRznl5q76gSwH9ffUrdv2WaMmu5F7/LiFNVZMzoE5uMsWB7tvYmTI9LhFnvuIbTXVH6tT86BK8+5zi1sv1d2WOr8fUf9TntxSfeBx/XMhmtUGhMnxWgv4oZHTwR1qpGm05Z8lb2pMqCSOVRZaqXEdebijke/tOu8S3QqpttsfjjxchzhqWRuu779Sj62Ctac+VwIKCx/iuu0Tz9ue+7YQ8u2ye1Bbbil5dy3lKhhG4U2dUuyYZw3CWpNRW0HcVse+JGnvS5bfjHYthi7XBtd0LFGu2v8+LjlxU2ONsc6XbqChZbbXX/EuRjEnj/tAirQsWd2DTersfAhb1bPdjHIlnxtYO8QUZFQvZ/uwdev2iZxBVIWFO2jP3aS4/O0zpo2bw+U9mzELOVhw20SZ9Oya9OGcZsVlM5ie9GytyNVPyjL4npYIVhayWvu37IPN8exsgtstaUFYVY+rtzYcmeovFNpMcZcm2njqf4d/RRHOHE1WcaevoTFEehozZoTZBlmvFcFXtUh8XGDNSo2s1oaGhEfLWmjZVJFYnTjIA72PxXaVDGTpz2cbbdUlTgVK61PXOy2jUYcWoJrr2rcUgHuOxqdyEr7T1NVt59HyoKpK4LW63rhb6zlTVpxQZh1/rRkut022NJSyymZyhGppmtd/aptjFWWRhDLpYvaLC6ZidosKBL8OSqgsh2rBmtUqkf3PerKuJp1IKoxWki1WlwuSm5B1w7L6JcqqNHqMTvjSPVPQiZ76KlWoqI9q7VZzn9xBasklIvVXiGns1ulTndMljKjwiYfV0qHBZfpxnbdXggrj5s4XzZpua2MXke7W65TroyJPdtnNaRdhXy0fCoES0NuTaeBMYZF8yhxHyqBoocmcLtAs3eO9iRssuWRiisV2iZF4pCB9FXOT1iS4wata3tUW7C0TxacHdXi7x9oZVpOWALtORt3XVpuV3VnN1rIFZr9bl3ZqqoscRPkyoA2s6do2ZbuWJUXyt3oJS4TQRqVazpHdLOToNOv2iYuLS4od8+eCMTy02i5ckeps7CywrEks5dt9soOSxYYe4c2KTNTfVknvLioKtiEdEEgKo2JE8de4y04dHoXVYyJiB3ypxOWfOXjVDHwr55aHm3VaKWKqL+lpWCoJlRFl+jkWX/lpZIfsnWqks9m0znPhSzL1AYqz9kip5NFqpZmgI6izbTx1Dmin+KYJJqyU+d4en32vE7vXu7X7C1GuUMnQjbmbJxx8Zoh99eMtiTiWeKnbI7EaVy5Rke0JERnkE6WdEnWr9rGePoUfeQpW4dYkrxymw2LsTGLhW+Ps2pR40iislWFJCZVCJY0rjn7LDGcSrJfVrWs2MZbauUu7S7moMZ5sXzNslsslYnlh1y3p86lxCnNzWoCZ8FPcc21LveW7G2pKBckbc0uilLixUVxIsWoqlztAJ1u2lH/1fJorRrsW/RKP0ug0yQHntX+zDZGq8UkOFA2YrNKxfqNVa6CGLo/R+8w1x+xXAhzzxGldLg30PCeLqnaXf+0oB4Ttd507k9Vv/rJnopljUhL83Eqei4HKyxIzE5RZ0tFyXhnqKzRlqJWjg8J8QuAfkrknUrOVNqNt5H23FGZrENX/ygJYbvPyi3r8KqSMZ6wKlpqSKtYape4ZKpanqqaFH6it3fbYqnQpkqLPFfmyOLdJTAVK61v8/bEWCoWm0ztOFV9+YAqhFO7b74+UXT9KC1YNl4OlCLdFOjs0/ml4j1VNSVK/qy4bQ5oCdCS6bNSEWysc39WPSNkgWuXwVzLWmM/I7RjuWIzJI3aLC5XW50CQeE5z58q7bFqsMZyC3AksfTVuZGUJi6IQ7PN3Usqwqo69KcabPopyFz9qVpOG1jSpUp76mI0hKML3HBchaaNVSUqnipjU31cik/pC4ElXW4bRTj2idcIwfdPN/Zc4N0tKGuy11BRqFy5wqZdhsKmk2iqqGi9K2+W+kfbd0enCIsiLjluTenWQo9i6TjL01JanLAWVL3EhdNVSlOtOx0lHRP/16lC7kcjXm7kkpooonLzk8nyvgJt3jlWNjlYcaVCq1x+ejlcd+X8bCV5quUQX+jLrZF5ifJcLsKJkNen5Wwl0J718R2csfGZIFX5V7C6xXP3fYqPttdtnWtdT93yB8VAje31uW/RCI5b7U+13CzRW7ZNIo9GE6iM0w2LbouUfZLXf7VsyakNs+nAleeyTNx3r72yw3LW+51so+V5w5WJDpm5Z5li1XXPg6rxDWFnBaXSmDgd0j3zsw40d2NVlYmIHfWns5V85eNowVA7J87iRJ+MLqm6YgZ9jwpBnkMbSQHqVxWq7MV3kysvlfyQrYlKPs7fYM0Jz4VAYNaf4kqcIP5ZphapttS1XrmjvXQUd5popX5K9LHrOjvsEsdNJ5d/lPXLbtAqPtawZv0hloUgoqko7RixqXxJRzX4VfWksngZy757qd4O0lL6T5XPWWU+vhPUGvuVQsdaU51aNOyRKZfXmxRjS2L9bXRQlZ9Zier6jkNpH01s4+0u5qCO5trCldnLmH+GuGVuVmNuVc3O5zALp70YWHJQFwydPnFJ2GSNLi3Ztq8lkttu012SN8mLBYFk69UFYW6ySzZi2xYYS2hTDWjLvg1uo3NEfaaFak7dLSy4AZjVrtUhjDVPoTTOKufSbrAMKErlqkpl0Ggb3TlMnVCzYP2NjeXBRaCjBWH6Kd1luSZvuRZLttN822KZaG/Lc5d81EFVJSYKf5tjaXtV45aqu5HR6ESeGn/SVXuTTtUNuzh3OUcsmW4kTWymGmBWm2cBheqfOvU2tVmcO4nKP1Eq+MkJWJo9dU5VF6XdF9In2oLbrkIpUjyzTzDEp0ywRmfQ3PzdpPWixkab05ykmr5Au54TX7JQFrcQrJpeW7UM40y3FGAH3oKGPQ4q3n4J8ZeVans4bOkLqLI6Sa+an+pyy6r//ZLplssdkZCXCTR457gsIWv2Ol5xpUJbUx6Oum+P5fw8JXmr9rC72i5YmHvXZjxTFsRk/S5bpeU8JdCYm9osqEnU4WPfV1uq1WHpI1pQBnRbt1W+W1K0IIab7FLh7lWMOsomsY0D2fwBpANXnpZy2No2e2WH5dxvatTvPBeXdAd4XEVsuEalMXGCbNLzvCy2uowmInbsn85T8pWPcfFIjFOodWTpwY7DtKzZ8MpLJT+Arx+8O9W5sL5aE1ehpqnuSlp7+tFyUpfYJnuLUeKg2TCV9WvKz1bd3dl4ltsgceFYI5PeV423wzzytNdlyy8SK4txOrPSv57qWuObD8uJ06eRdtcd5V8Q7xcvXgRr+NMo8Pbt28ePHxs3dpvd3t4+fPjQ/VlzQdXT33//PXXEq6srpWjq16LrdbP65cuXooeoH/jdu3f/+eef+sf1j6gaWdHw17S2rHz/9OnT9+/fN4mYWhJqXD548GCT0AoF0kuS79y5U0ggHaxyUHVRYptmI5aIc6Gfbm5unjx5EgSus+Djx4/Byr7+3PYc0b23Lm2LmzpCFumPHz8ShnMPwdUhgel+UjFQH3pa3m2cXlDvpCqWi4uL9GYqJF+/fk1vM+tX3d82fj2alRx/Y7V+N8kaP8y5y5V51X5Wc0X/fv78OTeqo9urWOq+MVtCti2WifY2tydxNiW49qrGLQ17VZ4vX76Mk1NijTo4FtwLz4rJ9fW1LuLLKhzd+WpsPlv52+OzSxPUkun2JKS3VEUnMVV0y8BHA1cbSe0olclq96TUZnFGJGqzeGPWxALZc19D7Cp48Y7HXpNoDWbv6CvL6O5Yl5IFvXNrriMqEq9fv17c09WaYZxluk3W9UIJ1HVKtrJS14Tat6rzXYXvnzvxYEQcZr9rdAHVratAFhQzl+o40xXsvXv33AZTC3rUYMPWztRRNl+fuM2JKTY/+uEDPHyvWp0cPGqnax29+kdp6s6xfvIPXFyp0OoXp2aP2HU5P3xJ3qun1C+uhTrQ/Jsa/3BFlzdPy+FLoD07gtuQZZ3banW8f/9+8f2+H9vhJlqx8ldWWN6lYCtdNe/1ti326utQ5LPDeXPz7sCV51yKFrbfKzssdb7Kc4OjftueZXMftgnKjBqKmz/Pw0hTgKw/GWkSwuFLvtIYtBP0QMurV6/i8uCvWdMn44fjlje/8lLJD7bLWr8uX/yFM5wLfnpXLovr8E8/BlXHSjH77tlbjF0iZmngTaUxuGmNN9PlWC1DPZygf6rc4g2yazT4qG0USf1Xw5paGP6rhyH1T8vDQjac9AYbVjjpAwW/HuORp70uWz7mmmLsh7Nm+QzXmqCO6qLdNTIHdU02sy8CCNQUGBoB8RGHZkG8fvPO0PgQm6wZLv/qr9e/Bc9sDa0r9dQva1ptkoS5gZwwyXOJ2N4ioGcNdda4LfXop+4EOjoRXMxHF9RX9d9a4fuCuRCi0E3XVmNC6mUepmS4Gy33lK3qnxZq2qNeHSSvMqCpoX45Hy0t8cq5816yd/L+IXQzrzKgZ4KH/8Z/HuY09FNddLmXMqxxLM3RUoFcUC8JUEVFlYb6zY31hr1YThVIHdEVVIpl0TJM4OUEhvNO1wJdhS1H0emg6UaXl5eWjdkmFhguvkMbbMGtmfx1Xzb8M9Z1cRxYg0AjApZnTbLjW42kZdtoJN5hp7aH3LY93PrQNBPVfk+hGkyttfWPgcpBT6aq6WisS4f7l+wjHes16oTgj5ocew6q81wwGJbIdBVazWR2gU8tdGrrF48gaZVfNhQc/WB/0qu2MkOP3em6EqfN3c9853j44kqF1uZJVzlWByjnlGR7mellsMCeoha2pARumAu63x9ezDR3nMh1nNZ8Z9+GCe8rqBM+jUPl2VcRPUZsubgcIx9JxVyBA5d8Dey64XgNbdhHSdQno9aRfTQkMNe4ksZl9CCN7vuCn/izZYEDnwubs+sOgqcfN1c9UoCqRXWT6GrgIGm6kdRM5pojyIqP5pHqhlfldipWQST9PxXhqXsTf7Nyy8MZxyNPTngqO7qYdnTga02P7S7moLrTigUEEGhRQC0ANV/UiFHzRf/0rN7wvg3FVa0T/VdTKXTzqee09F99aaH095cqGJ0wyRVUT3IINRD1dKxazDpT1CNj+apepzK6t1GFMFozKEWqHFQhDJWDHFQ/MOeh04xORHu4v1Ux0DVC/x3ugobnuVUAhll2w3VBZWDBpUH9pzqV3Gw9BeWCHYrW8Cez+BJ5dLafXJlUgdS/ocUihKFYasEVoeHDUAuqJr9YDrWcC9P/k2J5trJ32vQOHYU63dyFwD/ddKLpLNMlgNGpDUtI4j7Fr+VUI+nfkAW0wTb0J6jdBTSjTOM96Wh0+hHCdKKyv+o+VC3kqc1ankKmPB1uKnUp8fuahga/LiIl3jGkRqNuNIbj6sqlC5noXKNuaCjq0Edq0QUlpNN5klMlPLt+uE1Qprt7hKHFMmS6rphqsQz5nsj0YJbF6EFVbDTwNvpTyysV52fPno3GUDhqe4z+xMqVAiqWKpD0qs1iPE+n6yyWLjY+4Z3jqYorFVoXp2GJSB6snFOSSxQSwrQLUALtVuktVTXp1k//1MMwegOo28Ch13S4E6TjNO1Z7tdEL7fySMcd+oV0tz7k14JR5nKRJ2QEehHg4tJLThHPbQUOVvI1gKJHEEWkCaX2Cag+6dAnMwzlq3XkRmGGbfzLrq65+jd0lSf6yf3AWW5Z4GDnQlFqWbmRyuE00eH8USR3E6ExoAXtUv8xM/9xRwXr/8l5VzSXZwWefint7q/D1m2vXjFgf9fzkPbdo+2yIHEzqG2G82I46XRV4pEn59bmwsGuNT22u5iD2uapQawQQAABBBBAAAEEEEAAAQQQQAABBBBAoAkBfVFZ37FMR+Vsk+ucRmKCnF7FyseoHdQ5FzSe9/DhwyHtGrfT8OQ5HdakOvGlUBesXkNW87XH7rgrFxRnPcM0Ggi1xygLKxFAAAEEEEAAAQQQQAABBBBAAAEEEEAAAQQQQAABBA4mkJ6AOuuT1KVlNPir0b3ssxMuGi2/tNpFkgUEEJgl8D+ztmZjBBBAAAEEEEAAAQQQQAABBBBAAAEEEEDgVAJ6VXM6vXoBbXqDA/+q74VOpU7jYVM/sR4BBCwCeu+pZbPsh5otgdTfJlFFDG/Zrx8ljogAAggggAACCCCAAAIIIIAAAggggAACCCCAAAIIIIBANYH0BFR9L3fZJ6kLxf/BgwdXV1f6wHXiIQH/0PbZqv5eLCOAQMsCzEFtOXeIGwIIIIAAAggggAACCCCAAAIIIIAAAgjsLKChnXQMjEMs6UA6/TXx9UXN3eW7l51m61bR/ueff1xQ9+/fd8ssGAUSszRdCI8ePbp79677s5eF6+trv3j40VaN2mOK/CSwjAACCCCAAAIIIIAAAggggAACCCCAAAIIIIAAAggggEBa4Obm5vXr11PbfPv27fHjx1O/7rheA3l6ka5lHFMfTd0xnhwaAQRKCDAHtYQqYSKAAAIIIIAAAggggAACCCCAAAIIIIDAEQRub2+nJkq55J35O6hCePPmjaMIFiwjT8Eu/HkkAX/+NnNQF+Ts169fs3t1+snQRNI6TVE2p9gAAQQQQAABBBBAAAEEEEAAAQQQQAABBBBAAAEEEEAAASfw8uVLtxwsvHv37uLiIljZ1J/6QKs/FjwVN33odeon1iOAQI8CzEHtMdeIMwIIIIAAAggggAACCCCAAAIIIIAAAgjUENDHPNOH0cy6Bw8epLc59q+JCWO82fTYWZ9N3c+fP902zEF1FMYFvT/YsmXiW8SW3ffaZmqCuspJ4wPqe4lxXAQQQAABBBBAAAEEEEAAAQQQQAABBBBAAAEEEEAAgcMIaIzPH0v106XxssvLS39Nm8v6TOvUkJ+LcOK9tG4bFhBAoCMB5qB2lFlEFQEEEEAAAQQQQAABBBBAAAEEEEAAAQSqCmRf3vn8+fOqEWrvYJqCO4WgGbz6kGx7USZGlQT8KdzMQZ2Lnh2yVYCJGeBzD1dze02vnfq+dOK7yjVjyLEQQAABBBBAAAEEEEAAAQQQQAABBBBAAAEEEEAAAQQQKCTw999/J97m/OHDh0LH3TxYfQ01Pbr3/fv3zQ9KgAggsKMAc1B3xOfQCCCAAAIIIIAAAggggAACCCCAAAIIINC0gD+JbjSiT58+HV1/qpVv376dSm9i8GxqF9YfRsCfwv3kyZPDpKtCQjTwbHkrcHpMt0I8lx0iUS10+lnXZQ7shQACCCCAAAIIIIAAAggggAACCCCAAAIIIIAAAgggcEKBxPD6o0ePLi4uOjJJpGVIxfX1dUfJIaoIIJAWYA5q2odfEUAAAQQQQAABBBBAAAEEEEAAAQQQQOC8Av4kulGFvkaARpOwfuXjx481GDYaTmKy2ej2rDyMgGZR+t+6VCHpPWlKUbUkWE4cfX9YXyGuFqWtDiTGqRced/pZ161kCAcBBBBAAAEEEEAAAQQQQAABBBBAAAEEEEAAAQQQQOAMAomhwJcvX/YlcPfu3fRrc7Nv/e4rvcQWgZMLMAf15AWA5COAAAIIIIAAAggggAACCCCAAAIIIIDAuEAwiS7eSHPA4pXnXDP1flPNQuTNpucsEv48w6kpyu3LfPny5cWLFxo6vXPnzr179/RfTab9+PFj6Zi/e/cue4ipky67474bJMbU0+PT+0aboyOAAAIIIIAAAggggAACCCCAAAIIIIAAAggggAACCCCwXiA9et7jEwjpebPZt36vJyUEBBCoJsAc1GrUHAgBBBBAAAEEEEAAAQQQQAABBBBAAAEEehLIDofw1T6XnZqn9+eff7o//YX379/7f7J8EoHPnz+7lD558sQt97Jwc3Ojr4xqxPTr16/+B131pt7Xr19rVqo2KJQWTXz1jzh6FA0/d/pp2ak5qKpOe/ys62jusBIBBBBAAAEEEEAAAQQQQAABBBBAAAEEEEAAAQQQQACBUQH/Tb7BBhpw73G8TKOWU48KKIE/f/4MksmfCCDQrwBzUPvNO2KOAAIIIIAAAggggAACCCCAAAIIIIAAAgUFEsM/OqrGUS4uLgoevregp77cKMbb29veUkN81wr4p0937+vVl041bzYxIKo5ok+fPtWnktcyje1v+cDp1Ok2Fl5D6zS9dkqVj6A2lE9EBQEEEEAAAQQQQAABBBBAAAEEEEAAAQQQQAABBBBAoIyA3ng7FfD9+/enfmp8feKVxNl37zaeNKKHAAK+AHNQfQ2WEUAAAQQQQAABBBBAAAEEEEAAAQQQQACB/yvgT6KLUfSBxHjlmde8evVqalSMT6GerWDoG6H+aGJfs7U1T1JfOs1mmRJYYiJoYpami5Kma/b4CmTFf0qMj6C6zGUBAQQQQAABBBBAAAEEEEAAAQQQQAABBBBAAAEEEEDgwAK/fv2aSt29e/emfmp8feI7qIn0Np4ooocAArEAc1BjE9YggAACCCCAAAIIIIAAAggggAACCCCAQPcCmsr14sULzdS6c+eO/qtZcFdXV7NSlXgFqcLRpKlZoZ1h46kJZp8+fTpD8kmjE/j8+bNb1vdC3XL7C/q0qX16+devXzdPUfYjqBrBnVuVbR7JZQFqZvJUpTpVdSw7EHshgAACCCCAAAIIIIAAAggggAACCCCAAAIIIIAAAggg0KaA/ybfIIZTb3wONmvwz35nzzaISZQQaFmAOagt5w5xQwABBBBAAAEEEEAAAQQQQAABBBBAAIHZApp9evfuXU0k0wyxnz9/an/9Vx811eQurdc8KEuI19fXic00/PP48ePEBuf8SZN+Hz16NJr2TmfNjaaFlVkBf9ZxX7O1s1NA/bQP1Yu/ZuWyTpNsmP783pWHq7z71ERTfdZVNXPlyHA4BBBAAAEEEEAAAQQQQAABBBBAAAEEEEAAAQQQQAABBJoSOOQnQ5me2lQZIzIIrBRgDupKQHZHAAEEEEAAAQQQQAABBBBAAAEEEEAAgYYELi8vNft06u2hWv/kyZPb29tsjKe+1zfs2Ne0umxiN9zAn3zoBzs1/czfhuVjCGgSuDsB9dFOzUzuKF1TBbhCEvQJ1uwMWNU8+qRzhchsfgjVulOfjc2mevPIECACCCCAAAIIIIAAAggggAACCCCAAAIIIIAAAggggAACuwgkPnaafVntLhG2HDQRc40XW0JgGwQQ6EKAOahdZBORRAABBBBAAAEEEEAAAQQQQAABBBBAAIG8gNit51gAACAASURBVCagvn//Prvd69evs9vou6mJbXSgxK9n/kmfh3369GksoEmJHz9+jNez5ngC/jTOvmZrp79+HOfUtiOmWSsdrt+TaKpm5iOocbliDQIIIIAAAggggAACCCCAAAIIIIAAAggggAACCCCAwFEFHj16NJW09Guyp/ZqYf1ff/01FY3RhwemNmY9Agg0LsAc1MYziOghgAACCCCAAAIIIIAAAggggAACCCCAgElAX1+cmuYU7K/5pdlPoSbmoGrSVBAgf/oCHz588P90y3zt0FEceEFnln/uZOdVNkUx9aHOqUgm3lI8tcvUek1/zR7dh50Kp831KhX+zGQXSc2qvbq6cn+ygAACCCCAAAIIIIAAAggggAACCCCAAAIIIIAAAggggMCxBdJzMvXMQ3fJv7m50Qupp6KdTu/UXqxHAIE2BZiD2ma+ECsEEEAAAQQQQAABBBBAAAEEEEAAAQQQmCcwa7Zb+h2i6aGdWQeal4ZDbP3gwYNRIo08Md/sEDmcSoQ/01gDiioMqa0b++3nz5+zYvTy5ctZ209t/Pfff2eD0tRufWR4KoTG1/ulwo/q6MRUfwOWEUAAAQQQQAABBBBAAAEEEEAAAQQQQAABBBBAAAEEEDiSwMXFRSI5PQ6fpeOcTm+Cgp8QQKBBAeagNpgpRAkBBBBAAAEEEEAAAQQQQAABBBBAAAEE5gl8/Pgx8XLNOKxfv37FK92az58/u+Vg4fnz531NqwviX+fPd+/e6QuH8bG0Pl7JmsMI6B23/sc8R6cit5zYdLUQx3yrBGoCarr60oFevXoVR6CLNUGpcHHWFOUXL164P1lAAAEEEEAAAQQQQAABBBBAAAEEEEAAAQQQQAABBBBA4AwCiUHG79+/a3CtIwS9bDcxBzWR0o7SSFQRQMAJMAfVUbCAAAIIIIAAAggggAACCCCAAAIIIIAAAr0KJAY2RpN079690fXDSn8eXbAZsygDkNE/7969O5ojfAp1lOswK/3PXT569Ki7GYbpiaBBNunDpCrnwcoFf2r+vMaSEztqrqa2SWzQ+E9+qfCjKkD/T5YRQAABBBBAAAEEEEAAAQQQQAABBBBAAAEEEEAAAQQQOIPAmzdvEsnsa95mOrbplCYQ+AkBBNoUYA5qm/lCrBBAAAEEEEAAAQQQQAABBBBAAAEEEEBghsCPHz9mbP3HH5ogN7X99fX11E98BHVKJl6v+YfiitdrQppehhqvZ03vAjpx/LmUPc7WHv1472i+qGxv8mFSvcb49evXo4cYVqqmStRIiR0b+SkoFS5WKh58UNppsIAAAggggAACCCCAAAIIIIAAAggggAACCCCAAAIIIHAeAQ2TJSZn6smHq6urLjS+fPmSeLu3pqcyINhFPhJJBOwCd37//m3fmi0RQAABBBBAAAEEEEAAAQQQQAABBBBAAIHWBG5vbx8+fDgrVol+UU0tG/2Gp8L/9evXJl8+nBXVfjfWXNP79+/H35bU/D0NR/WbLmI+KqARxJ8/fw4/6dOdPc6c1MTpxCipS/VWqVPF9eTJk/gEcQfS6fPXX391Xef4pcKlSxNrNfnW/ckCAggggAACCCCAAAIIIIAAAggggAACCCCAAAIIIIAAAmcT0CBgYqDw27dvFxcXLZukH9LQy395M3XL2UfcEFgmwHdQl7mxFwIIIIAAAggggAACCCCAAAIIIIAAAgi0IuBmvhkjpDduTm2pgZCpCaj6cF/Xk8GmklxuvbhGMTXNjxlo5dh3Cfny8tI/DT98+LBLNFYeVHM+syEoaZtMr1VV8+zZs8S4siZq9j4BVW9o9kuFsx2tFtyvLCCAAAIIIIAAAggggAACCCCAAAIIIIAAAggggAACCCBweIHv378n0qiRxJaH1DXWqZftJuKfTl1iR35CAIGWBZiD2nLuEDcEEEAAAQQQQAABBBBAAAEEEEAAAQQQ2F7gzZs3U4FOTY7S5DTNspvai/VTAvqwpD4aGf/68uXLeCVrOhXQ8Of79+9d5DXHW1+/dH92tDBaVhV/nf76SbPQ9SVkfSd5fYqGQdnR+ZlD4MOXQrue9K43H799+za2UvX7+PHjeD1rEEAAAQQQQAABBBBAAAEEEEAAAQQQQAABBBBAAAEEEDiPgIbMPn/+nEivJnl++fIlscFeP2l0WOOniZft6q2+DAjulTscF4GiAnd+//5d9AAEjgACCCCAAAIIIIAAAggggAACCCCAAAIIFBXQZKeHDx8aD6GJZInZpJr0NTpYog8SMkxiFA4203S70SGodEYEgfBnswJB/v7555+aWtnv5Em/BlC5Vd2yubzC1HuLExNQNd91k0+tbh7zWQFeXFzErzce5tbOCoeNEUAAAQQQQAABBBBAAAEEEEAAAQQQQAABBBBAAAEEEDiqwMePH1+/fp1InV7wenV1ldig8k/ZCPMYQOUc4XAI1BTgO6g1tTkWAggggAACCCCAAAIIIIAAAggggAACCGwvYP/oor7QmJiAqvGS0QmoGiZhAuribNOkvtEXuOobiSUm+C2OJzsuE9Anbf2zRnnd7wRUCaiKcA6aJrr5gK4ml2rCfGICqkaRDzABVa9kjiegan7yaFXgwFlAAAEEEEAAAQQQQAABBBBAAAEEEEAAAQQQQAABBBBA4FQCr169So+gvX//Xu9+1XuBW2BRbNMzZvUF1MTzGC0kgTgggMAaAb6DukaPfRFAAAEEEEAAAQQQQAABBBBAAAEEEECgCQFNQ01M6xqiqMGbFy9eJKLrfwLRbcaH+xzFmgUNNWl4LAgB2wCkuz+DbG3tLbwLPIPPuiqEDb+BHHDF0cvWUfEuDa6JDYdIfvv2TQPkDUaYKCGAAAIIIIAAAggggAACCCCAAAIIIIAAAggggAACCCCwo8DNzc3Tp0/9N//Gkdn3+6J6Ba3eMZ14JGN4HS2jgXHGsQaBIwnwHdQj5SZpQQABBBBAAAEEEEAAAQQQQAABBBBA4KQC/tcLfQINdWi0Rq/b/PXrV3oCqt7ZGQ/q3L9/P/6anx8+y0YBfU9SM06DjX/8+LH5dyaDQ/BnOQF9N9ifV6yT5QC5qYnonz598tGePHmiQV9/zYJlhaBvKftcQSA6O/7973+n66hgl2b/DD6NO8RT85MZcm42y4gYAggggAACCCCAAAIIIIAAAggggAACCCCAAAIIIIDAjgIaSdT0Tj3YkIiDpoBqKFNDtIltSvx0fX2tF4JrBDAxAVVjnfqV0cAS/oSJQFMCfAe1qewgMggggAACCCCAAAIIIIAAAggggAACCCCwREBf3rt3756/p2bE6QOGGobxV04t67WdGjUJftX8VYWgAZVgPX8uE5j6OuKG35lcFjH2WiAQnDIHO1k0F/Tr168+y+L3Ct/e3mo8OAjND1nLiwMPwmnhTw17v379OogJXzwOQPgTAQQQQAABBBBAAAEEEEAAAQQQQAABBBBAAAEEEEAAgVhAg7B6+3b87mx/Sz0IoW30z/gshL/vrGVFRuOYeq90ei+9EFzv+05vw68IIHAMAeagHiMfSQUCCCCAAAIIIIAAAggggAACCCCAAAJnF4jnPmni0+fPn7OTSPXmzmfPnsV8zI2MTVauGaXWIJnm6a0Mmd1rCuirnvo6qH/E450sek1v8A1kFVQNsto/VarSrg+fBoH4aFp+/vy5wszWUcFezf6pE/nhw4dB9DQ/Wa89Lj0EHhyUPxFAAAEEEEAAAQQQQAABBBBAAAEEEEAAAQQQQAABBBDoUUBvdtYrbj99+pSNvL6bqpmo9uHLbIDDBpp6qqcs0u/YHbbUWKfiyTigEZbNEDiAAHNQD5CJJAEBBBBAAAEEEEAAAQQQQAABBBBAAAEE/iMQTxvTyjdv3miQZmrk4+rqSr8GfJo0pZljjx8/Dtbz53qBUXCNTmkoa33ghFBBIP6e7bdv33TqVTh05UPEX0MdIqDiqim4muKuWan6/PJQt4jl169fmmypNwGr9tCk3PT7ibW7Zp8ezE2TaSUQZNPx5icHCeRPBBBAAAEEEEAAAQQQQAABBBBAAAEEEEAAAQQQQAABBLYVsM9E1XE1GVWDj8MI5oK33+pYGtEbRjnTL9h1aTzYm3ZdulhAAIG0AHNQ0z78igACCCCAAAIIIIAAAggggAACCCCAAAI9CYxOQ1UCNAqioReNu2jamP7UbDG9uVNv5YxnTGkCqoZYFozN9MS0a1xfvXoVv7dV8/EuLy93jRcHNwlotvDLly/dpkedgDokMP66skv44oVDzj6VxuiUXb0jefNXLy+WZ0cEEEAAAQQQQAABBBBAAAEEEEAAAQQQQAABBBBAAAEEOhLQ7FANo2tsPf32Wz9FetpheChCC3qdrv9fPSOhcPz/6mGJ7Kt1g8D15VX942kKn4VlBM4jwBzU8+Q1KUUAAQQQQAABBBBAAAEEEEAAAQQQQOAUAqNTHI0p1zxVTZqa+miqMRA2ywqMTlc79mzGrEkvG9ze3j58+FCx1YDlGT4XrJFdDaNqyvr6DPrvgOy/DvmB5dHvGzOxfH2ZIQQEEEAAAQQQQAABBBBAAAEEEEAAAQQQQAABBBBAAAEErq+vNV6pJxnsk1E3RNO4sJ6j0HuKefnshqoEhUCPAsxB7THXiDMCCCCAAAIIIIAAAggggAACCCCAAAIIpAQ0BvP69ev4G6eJfTRwoheIMmqSINr2J83E+/Hjhx+msoAv0PogzS7f3NwopzTZu9kYbh4xzbxV/aB/c4d1zzAiq/r22bNngbkm3OorssFK/kQAAQQQQAABBBBAAAEEEEAAAQQQQAABBBBAAAEEEEAAgcUCGqjVTFTNR531LMSyw92/f//58+eaenrId+wuM2EvBE4uwBzUkxcAko8AAggggAACCCCAAAIIIIAAAggggMBhBb58+aIP8QUTHePUauxk+D4hnz+Nccqt0eclnzx5EoyNKS80uZGMKMdOyCsFNKyrr7/qnwrq1HzUR48eqSSreOt9wIcfkdXsXKU0oFDCNTF1JTW7I4AAAggggAACCCCAAAIIIIAAAggggAACCCCAAAIIIIDAqIAG6fQghIYsh/8Go3Wju2RX6u26GvjTWOcw0MmofVaMDRA4mwBzUM+W46QXAQQQQAABBBBAAAEEEEAAAQQQQACBcwlo9EUTxoahF814HEZfNHwyTBLTmzsvLi7OJdJMakenoWpMS9P8mokjEUEgJaAy/OvXL9UqqlLu3bt3toFYJV8VaTCkzQTUVInhNwQQQAABBBBAAAEEEEAAAQQQQAABBBBAAAEEEEAAAQQKCGiQXVNS9UTE8FCE/qtxTB3HH8sbxjSD/w4PThz+1boFyAkSgdMJMAf1dFlOghFAAAEEEEAAAQQQQAABBBBAAAEEEEAAgUYERqehMoetkdwhGggkBDh5Ezj8hAACCCCAAAIIIIAAAggggAACCCCAAAIIIIAAAggggAACCCCAwJEE/udIiSEtCCCAAAIIIIAAAggggAACCCCAAAIIIIAAAh0J6LuRehurXq3qx1nfrX3x4oW/hmUEEGhNQHPF9fpkP1bMHvc1WEYAAQQQQAABBBBAAAEEEEAAAQQQQAABBBBAAAEEEEAAAQQQQOAwAsxBPUxWkhAEEEAAAQQQQAABBBBAAAEEEEAAAQQQQKA/gdFpqF+/fn316lV/iSHGCJxD4OLi4sePH35anz9/fn197a9hGQEEEEAAAQQQQAABBBBAAAEEEEAAAQQQQAABBBBAAAEEEEAAAQSOIcAc1GPkI6lAAAEEEEAAAQQQQAABBBBAAAEEEEAAAQR6FRimoT569MhPwKdPny4vL/01LCOAQAsC+kyxPlbsx+Rf//rXly9f/DUsI4AAAggggAACCCCAAAIIIIAAAggggAACCCCAAAIIIIAAAggggMBhBJiDepisJCEIIIAAAggggAACCCCAAAIIIIAAAggggECvApqGenNzo5lsfgLev3//8eNHfw3LCCCwr4A+UKzPFPtx+PDhA+epD8IyAggggAACCCCAAAIIIIAAAggggAACCCCAAAIIIIAAAggggAACBxO48/v374MlieQggAACCCCAAAIIIIAAAggggAACCCCAAAIIdCpwdXX19u1bP/J//fXX48eP/TUsI4DALgL62OnLly/9Q3/79u3i4sJfwzICCCCAAAIIIIAAAggggAACCCCAAAIIIIAAAggggAACCCCAAAIIHEyA76AeLENJDgIIIIAAAggggAACCCCAAAIIIIAAAggg0LHA5eWlJp3ev3/fpeHnz59umQUEENhRQOemO/qjR49+/frFBFQHwgICCCCAAAIIIIAAAggggAACCCCAAAIIIIAAAggggAACCCCAAAJHFeA7qEfNWdKFAAIIIIAAAggggAACCCCAAAIIIIAAAgh0LKDJqJ8+fdJk1Jubm46TQdQROJDA7e3ts2fPlKA3b968evXqQCkjKQgggAACCCCAAAIIIIAAAggggAACCCCAAAIIIIAAAggggAACCCAwKcAc1EkafkAAAQQQQAABBBBAAAEEEEAAAQQQQAABBBBAAAEEEEAAAQQQQAABBBBAAAEEEEAAAQQQQAABBBBAAAEEEEAAAQQQQAABBE4r8D+nTTkJRwA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Fgu8OrVqwcPHty9e/fi4uL29nZ5QOyJAAIIIIAAAggggAACCCCAAAIIIIAAAggggAACCCCAAAIIIIAAAggggAACCOwkcOf37987HZrDIoAAAggggAACCCCAAAIIIIAAAggggAACxxTQvNPv37/7afv165fmo/prWEYAAQQQQAABBBBAAAEEEEAAAQQQQAABBBBAAAEEEEAAAQQQQAABBBBAAAEEGhfgO6iNZxDRQwABBBBAAAEEEEAAAQQQQAABBBBAAIHOBG5uboIJqErA27dvO0sG0UUAAQQQQAABBBBAAAEEEEAAAQQQQAABBBBAAAEEEEAAAQQQQAABBBBAAIHTCzAH9fRFAAAEEEAAAQQQQAABBBBAAAEEEEAAAQQQ2FTg06dPcXh//fVXvJI1CCCAAAIIIIAAAggggAACCCCAAAIIIIAAAggggAACCCCAAAIIIIAAAggggEDLAsxBbTl3iBsCCCCAAAIIIIAAAggggAACCCCAAAII9Cfw+fPnONL37t2LV7IGAQQQQAABBBBAAAEEEEAAAQQQQAABBBBAAAEEEEAAAQQQQAABBBBAAAEEEGhZgDmoLecOcUMAAQQQQAABBBBAAAEEEEAAAQQQQACBzgSur6//+eefONLPnz+PV7IGAQQQQAABBBBAAAEEEEAAAQQQQAABBBBAAAEEEEAAAQQQkNnKfQAAIABJREFUQAABBBBAAAEEEGhZgDmoLecOcUMAAQQQQAABBBBAAAEEEEAAAQQQQACBzgQ+ffo0GuOXL1+OrmclAggggAACCCCAAAIIIIAAAggggAACCCCAAAIIIIAAAggggAACCCCAAAIIINCswJ3fv383GzkihgACCCCAAAIIIIAAAggggAACCCCAAAIIdCTw999/37t3L47w06dP9X3UeD1rEEAAAQQQQAABBBBAAAEEEEAAAQQQQAABBBBAAAEEEEAAAQQQQAABBBBAAIGWBf635cgRNwQQQAABBBBAAAEEEEAAAQQQQAABBBBAoCOBz58/j8b2X//61+h6ViKAAAIIIIAAAggggAACCCCwXuD29vbr168///vv169f+v8///yjYO/fv//nn3/qv3o1kv49ePBg/bEIAQEEEEAAAQQQQAABBBBAAAEEEEAAAQQQQOBsAnwH9Ww5TnoRQAABBBBAAAEEEEAAAQQQQAABBBBAoJTA48ePf/z4EYf++/fveCVrEEAAAQQQQGC9gD5Crpk2zKhZL0kICCCAAAI9Cnz58uX79+96HdIw4zSbBE1G1TuS9O/u3bvZjdkAAQQQQAABBBBAAAEEEEAAAQQQQAABBBBAAIFBgDmolAQEEEAAAQQQQAABBBBAAAEEENhGYHj4W0+86UsLegpcC8N/nz9/fnFxsc0xCAUBBBBoWEDV4L179+IIqhrUY8Hxeta0IDB68dKF7O3bt5pR3EIMiQMCCCBwWgFXRbuPuQ33F8Hthnz0eTdtfFooEo4AAgggcEIBXfg+ffr07t0749TTmEj7Xl5exutZgwACCCCAAAIIIIAAAggggAACCCCAAAIIIIBALPC/8SrWIIAAAggggAACCCCAAAIIIIAAAr6Ae/g7eNo7+NPfxV9+9OiR/yfLCCCAwFEF9ATwaNL0hZnR9awsKjB68dKVy70iYZjINBUHcm1KhvUIIIDAJgKqpVUn699QG09NLt3kWASCAAIIIIDAkQR0DdX00ffv369MlF67o6+n6h/fEl8pye4IIIAAAggggAACCCCAAAIIIIAAAggggMAZBJiDeoZcJo0IIIAAAggggAACCCCAAAIIzBN48eKFHgd3s3Tm7czWCCCAwFkFRueg6stsfAu6TomQs5vCVOeIHAUBBBBAYLHA9+/fX758uXh3dkQAAQQQQOCcAldXV5o7mki77kD1Pp0nT57c/+8/bam7pB8/fvz1119fv35Vd5+/r9Y/fPhQPz1+/NhfzzICCCCAAAIIIIAAAggggAACCCCAAAIIIIAAAoEAc1ADEP5EAAEEEEAAAQQQQAABBBBAAIE/9ES4JqACgQACCCBgF7i5uQke5x325XOadsOVW+ritTIEdkcAAQQQQAABBBBAAAEE2hS4vb3V6xs0a3Qqeo8ePdL0VL1XLtjg7t27+tKp1uvXp0+fxiFowirTUAM0/kQAAQQQQAABBBBAAAEEEEAAAQQQQAABBBAIBJiDGoDwJwIIIIAAAggggAACCCCAAAIIILCxgB4THL4rq49R6CsUevJv4wMQHAIINCDw+fPn0VjwkbdRFlYigAACCCCAAAIIIIAAAggYBa6vr589e5bY+M2bN/pEamKDjx8/vn79emoDzU1Vz5Vmq05tcID19M4dIBNJAgIIIIAAAggggAACCCCAAAIIIIAAAgjsKMAc1B3xOTQCCCCAAAIIIIAAAggggAACCBxZ4O+//3737t2nT5+Cj8pqGqq+i3h5eXnkxJM2BM4noJM9TrTO98eP/w97b3u2tY21bd8z2xSQUAKkgoQSAhUAJQAVXEkJQAVACUAFJCUAFYSUAOmA93jidzSKJMvLtiTL8n79AJ2yLK21a+lbsn6K/fGBAAQgAAEIQAACEIAABCAAAQhYCOSPj+p7Z7///nt+4Kk5qBcvXmTS0syVbklVQpkwJ33E7NxJMw6xIQABCEAAAhCAAAQgAAEIQAACEIAABCAAgd4I/Ls3gZAHAhCAAAQgAAEIQAACEIAABCAAAQgMQEA3VOjsmXb4BQdQpZpultDGPl0u8fHjxwE0RQUIQEAEVOTjwi5/HTiHDwQgAAEIQAACEIAABCAAAQhAYBsB3W6aub9UcX748CF/AFUnS/MHUCfB9Fkl3RS6Tchu32J2rtusQTAIQAACEIAABCAAAQhAAAIQgAAEIAABCEDgdAS4B/V0WYbAEIAABCAAAQhAAAIQgAAEIAABCPROIH9DxSS9jqvdvXv3zZs3Dx8+7F0f5IMABJYIJC9B1UucQV0ix3MIQAACELgogR9//PHm5mZSXh3jL1++TP/qcy3JzzpcFBNqQwACEIDAtQlofklfMcsw0AHUO3fuZALoUT4G/10NbHXk1fc5tZvZuVNnH8JDAAIQgAAEIAABCEAAAhCAAAQgAAEIQAACvRH417dv33qTCXkgAAEIQAACEIAABCAAAQhAAAIQ6ITA169fJYl2hE97wbWz7dOnT7///vsq8V6+fPnkyZNVr5w6sO5YuH//vl2FxQsr7FEREgIQOIrAv/71rzhpna7huuMYSwOfuPFSy6X2a1XS79+/v3fv3qpXCAwBCEAAAkUIqBpXvf3s2TN71f3dd99NlX8RAYgEAhCAAAQg0AOBxfkly3fN3r59++jRI6M6t2/fHuYq1EV6ARNm5wIg/IQABCAAAQhAAAIQgAAEIAABCEAAAhCAAAQgEBDgDGoAhJ8QgAAEIAABCEAAAhCAAAQgAAEILBDQ9m7tCH/x4sVCuP8+vtoZ1O+//37V3U2cUvuvpfA/BM5KYG5T79Vqv87zb23jxRnUzjMU8SAAgSsQsJ8e4QzqFewBHSEAAQhcioDGLzoRmplfevDggYaii0z0VTjdbroYzAUY5iv2zM65PMUBAQhAAAIQgAAEIAABCEAAAhCAAAQgAAEIQKAIgX8XiYVIIAABCEAAAhCAAAQgAAEIQAACELgOAe3iev78uS5buI7Kdk1FJrNBMBmP7nfS9vrkIzwhAIFTEJjb0Wu/beYUap5dyKnx0sHgsyuC/BCAAASuQ0D3UTPouE52oykEIAABCPgENJzMzy/NjUP9SOT+888/A5/8zzHuFWd2Lp/LPIUABCAAAQhAAAIQgAAEIAABCEAAAhCAAAQgsIEAZ1A3QOMVCEAAAhCAAAQgAAEIQAACEIAABP7v4cOHunIBEAEB4xbA4K13794FPvyEAATOQkA7dH///fdYWtWQOvQY++NzLAHdAvTzzz8fKwOpQwACEICAnYAGHbrj1B6ekBCAAAQgAIEBCLx69So5zHSqPXv2jPGmoxE7mJ2LmeADAQhAAAIQgAAEIAABCEAAAhCAAAQgAAEIQGAnAc6g7gTI6xCAAAQgAAEIQAACEIAABCAAgesS+PXXX6+rfEpzHUVbe7/EFE1+Z2EqKfwgAIFeCMztbX38+HEvIiLHPwmQNf/kwS8IQAACvROg3u49h5APAhCAAARKE8hPuOnrDL/88osxzdu3bxtDTsEGONrK7NyqHCcwBCAAAQhAAAIQgAAEIAABCEAAAhCAAAQgAAEjAc6gGkERDAIQgAAEIAABCEAAAhCAAAQgAIGQwE8//RR6Xfv3tgOoYrb5xWvzRnsIdEHgzZs3sRzaE3zv3r3YH58eCHAPag+5gAwQgAAE7ATWHp6xx0xICEAAAhCAQIcEnj9//tdff2UEW/V1hlXDn1WBMxIe+2jzJNvmF4/Vl9QhAAEIQAACEIAABCAAAQhAAAIQgAAEIAABCLQh8J/iyfgfXNQMNXutihMmQghAAAIQgAAEIAABCECgMYEhhzlDKtXYMEhuIqAd4ezQcsbw5csX58YBAQhcgcDnz58/ffoUa/ro0aPYE59OCAxwsU8nJI8SY8h+7JBKHWUhpDsegbt3746nFBpBAAIQgAAE5gg8e/Zs7tHkv+oM6sOHD/WNpPyhVpfcgwcPnPu8Dmbnzpt3SA4BCEAAAhDYQ4DptT30eBcCEIAABCAAAQhAAAIQgICFQPkzqC9evHAJayKbM6iOBg4IQAACEIAABCAAAQhA4KQEhhzmDKnUSQ3s7GJzBtXPwVu3bvk/7W5tB7QHJiQEINAPgdevXyeFWbUnOBkDnlUJ0HhVxVs78iH7sUMqVdsSiP86BOgqXyev0RQCEIAABN6+fZs/L6oPwd+5c2cVqF///lt8RaOkJ0+eLAbrPwCzc/3nERJCAAIQgAAEahBgeq0GVeKEAAQgAAEIQAACEIAABCDgE/i3/2O/++vXr/sjIQYIQAACEIAABCAAAQhAAAL9EBhymDOkUv3YDJJcmcBPP/20TX3t89v2Im9BAALHEkieQVWJ3lwbHKvOdVLnONN583rIfuyQSp3XxpAcAhCAAAQgAAEIHEhg8RLUDVeV6k6wxbc0RHr//v2BihdMevN4nNm5grlAVBCAAAQgAIHGBJheawyc5CAAAQhAAAIQgAAEIACBaxIofAb1y5cv1+SI1hCAAAQgAAEIQAACEIDAqASGHOYMqdSoFti/XhzjCfJI91EEPpafjx49sgQjDAQg0BWB3377LXlBzeLu3q60QBgInIvAkP3YIZU6l10hbecENt9m1rleiAcBCEAAAhAICOjsxKdPnwLP4Oe2eSddr3pzcxNE5X7++OOPHz58WHu9qnu9Q8c2SszOdZiViAQBCEAAAhAwEmB6zQiKYBCAAAQgAAEIQAACEIAABPYQKHwGNbnpao98vAsBCEAAAhCAAAQgAAEIQOBYAkMOc4ZU6lg7IXUIOAKZLX0uTOzgxFrMBB8I9E/g3bt3SSEfP36c9McTAhDYT2DIfuyQSu3Pa2KAAAQgAAEIQAACVyPw5s2bRZU3nxR9/vz5H3/8oWkrnTjVhZ/6qJwcGr3q+tOPHz9ujnZR4EMCMDt3CHYShQAEIAABCBxIgOm1A+GTNAQgAAEIQAACEIAABCBwHQL/Kasq3xMqy5PYIAABCEAAAhCAAAQgAIHDCQw5zBlSqcNNBQEgMBG4d++eLlv4/fff7UC04W+wrX523QkJgVMTeP36dSy/dvFSomMs+ECgFIEh+7FDKlUqx4kHAhCAAAQgAAEIXIfA4mzStus9HUCNVXUS1f0c2MHs3MCZi2oQgAAEIACBJAGm15JY8IQABCAAAQhAAAIQgAAEIFCWAPegluVJbBCAAAQgAAEIQAACEIDAaASG/GzqkEqNZnnoc2YCurZCt0kYNdBxtVevXhkDEwwCEOiHwNu3b5PCcAlqEgueEChFYMh+7JBKlcpx4oEABCAAAQhAAALXIbB4BlWTSNehsVNTZud2AuR1CEAAAhCAwLkIML12rvxCWghAAAIQgAAEIAABCEDgpAQKn0H98OHDSUEgNgQgAAEIQAACEIAABCAAgSSBIYc5QyqVzD48IXAIge+//16lzHIMVXsHF/cXHqICiUIAAosEkpeg6q1Hjx4tvksACEBgM4Eh+7FDKrU5i3kRAhCAAAQgAAEIXJbA4tmJu3fvXhbOWsWZnVtLjPAQgAAEIACBUxNgeu3U2YfwEIAABCAAAQhAAAIQgMBZCBQ+g/rnn3+eRXPkhAAEIAABCEAAAhCAAAQgYCEw5DBnSKUsuUkYCDQjcOfOHRW0Bw8eZFK8ubn5+PGjtsRlwvAIAhDok8DXr1+TB8h//vlnCnWfWYZUwxAYsh87pFLDmByKQAACEIAABCAAgTYENEe0mNDt27cXwxDAEWB2zqHAAQEIQAACEBieANNrw2cxCkIAAhCAAAQgAAEIQAACPRD4T1khGMuV5UlsEIAABCAAAQhAAAIQgMDhBIYc5gyp1OGmggAQCAjoHNrbt28/f/6syxJ1Vk3lTtdZ6HJU7RfUNYmPHz/moFpAjJ8QOBGBN2/eJKVV0U764wkBCJQiMGQ/dkilSuU48UAAAhCAAAQgAIGLELD0CTWtdBEapdRkdq4USeKBAAQgAAEIdE7A0pXqXAXEgwAEIAABCEAAAhCAAAQg0D+BwmdQP3361L/OSAgBCEAAAhCAAAQgAAEIQMBOYMhhzpBK2fOUkBBoSUBXLjx//rxliqQFAQg0IKCz5clUHj58mPTHEwIQKEVgyH7skEqVynHigQAEIAABCEAAAhch8OXLl0VNb926tRiGADEBZudiJvhAAAIQgAAEBiPA9NpgGYo6EIAABCAAAQhAAAIQgECfBP5dUKyvX78WjI2oIAABCEAAAhCAAAQgAAEIHE5gyGHOkEodbioIAAEIQAAC1yGg+42TO1q4BPU6NoCmRxEYsh87pFJHWQjpQgACEIAABCAAgfMS+OuvvxaF162ei2EIAAEIQAACEIAABK5GgOm1q+U4+kIAAhCAAAQgAAEIQAACRxEoeQb1w4cPR6lBuhCAAAQgAAEIQAACEIAABGoQGHKYM6RSNXKfOCEAAQhAAAJJAnOXoD548CAZHk8IQKAUgSH7sUMqVSrHiQcCEIAABCAAAQhch4DlHtTr0EBTCEAAAhCAAAQgYCfA9JqdFSEhAAEIQAACEIAABCAAAQjsIVDyDOrvv/++RxTehQAEIAABCEAAAhCAAAQg0BuBIYc5QyrVm+UgDwQgAAEIDEzg3bt3sXbffffdvXv3Yn98IACBggSG7McOqVTBTCcqCEAAAhCAAAQgcBEClntQL4ICNSEAAQhAAAIQgMAqAkyvrcJFYAhAAAIQgAAEIAABCEAAApsJcAZ1MzpehAAEIAABCEAAAhCAAATGJzDkktWQSo1vi2gIAQhAAAJ9EPj48eOff/4Zy/L48ePYEx8IQKAsgSH7sUMqVTbfiQ0CEIAABCAAAQhAAAIQgAAEIAABCEAAAnMEmF6bI4M/BCAAAQhAAAIQgAAEIACBsgSKnUH9+vXrp0+fygpHbBCAAAQgAAEIQAACEIAABA4kMOQwZ0ilDjQSkoYABCAAgasReP36dVJlzqAmseAJgYIEhuzHDqlUwUwnKghAAAIQgAAEIAABCEAAAhCAAAQgAAEIZAgwvZaBwyMIQAACEIAABCAAAQhAAAJlCRQ7g8rHhMpmDLFBAAIQgAAEIAABCEAAAocTGHKYM6RSh5sKAkAAAhCAwHUIvHnzJlb29u3bd+7cif3xgQAEChIYsh87pFIFM52oIAABCEAAAhCAAAQgAAEIQAACEIAABCCQIcD0WgYOjyAAAQhAAAIQgAAEIAABCJQlwBnUsjyJDQIQgAAEIAABCEAAAhAYh8CQS1ZDKjWOzaEJBCAAAQj0TeC3337766+/Yhm5BDVmgg8EihMYsh87pFLFs54IIQABCEAAAhCAAAQgAAEIQAACEIAABCCQJMD0WhILnhCAAAQgAAEIQAACEIAABGoQKHYGNXkDQA2JiRMCEIAABCAAAQhAAAIQgEAbAkMOc4ZUqo09kAoEIAABCEDg9evXSQicQU1iwRMCZQkM2Y8dUqmy+U5sEIAABCAAAQhAAAIQgAAEIAABCEAAAhCYI8D02hwZ/CEAAQhAAAIQgAAEIAABCBQnUOYM6twNAMXFJUIIQAACEIAABCAAAQhAAAJtCAw5zBlSqTb2QCoQgAAEIACBr1+/vnv3Lubw888/f//997E/PhCAQEECQ/Zjh1SqYKYTFQQgAAEIQAACEIAABCAAAQhAAAIQgAAEMgSYXsvA4REEIAABCEAAAhCAAAQgAIHiBMqcQZ27AaC4uEQIAQhAAAIQgAAEIAABCECgDYEhhzlDKtXGHkgFAhCAAAQgMPc9dS5BxTYg0IDAkP3YIZVqYAwkAQEIQAACEIAABCAAAQhAAAIQgAAEIAABEWB6DTOAAAQgAAEIQAACEIAABCDQkkCBM6hzNwC0VIO0IAABCEAAAhCAAAQgAAEIFCQw5DBnSKUKZjpRQQACEIAABPIE5razPHz4MP8iTyEAgZ0EhuzHDqnUzozmdQhAAAIQgAAEIAABCEAAAhCAAAQgAAEIGAkwvWYERTAIQAACEIAABCAAAQhAAAKlCBQ4g/rs2bNS0hAPBCAAAQhAAAIQgAAEIACBHggMOcwZUqkerAUZIAABCEDgCgS0neXTp0+xpg8ePIg98YEABMoSGLIfO6RSZfOd2CAAAQhAAAIQgAAEIAABCEAAAhCAAAQgMEeA6bU5MvhDAAIQgAAEIAABCEAAAhCoRGDvGVTtvnrx4kUl4YgWAhCAAAQgAAEIQAACEIBAewJDDnOGVKq9bZAiBCAAAQhclsDcJaiPHz++LBMUh0AbAkP2Y4dUqo09kAoEIAABCEAAAhCAAAQgAAEIQAACEIAABJhewwYgAAEIQAACEIAABCAAAQi0J7D3DOqvv/7aXmhShAAEIAABCEAAAhCAAAQgUI/AkMOcIZWqZwPEDAEIQAACEAgIJM+gfvfdd/fu3QtC8hMCEChLYMh+7JBKlc13YoMABCAAAQhAAAIQgAAEIAABCEAAAhCAwBwBptfmyOAPAQhAAAIQgAAEIAABCECgHoFdZ1A/f/6c3H1VT1xihgAEIAABCEAAAhCAAAQgUJXAkMOcIZWqagZEDgEIQAACEPAJfPz48c8///R9JvejR49iT3wgAIGCBIbsxw6pVMFMJyoIQAACEIAABCAAAQhAAAIQgAAEIAABCGQIML2WgcMjCEAAAhCAAAQgAAEIQAAC9QjsOoPKLqt6GUPMEIAABCAAAQhAAAIQgMAhBIYc5gyp1CHmQaIQgAAEIHBNAm/evEkq/vjx46Q/nhCAQCkCQ/Zjh1SqVI4TDwQgAAEIQAACEIAABCAAAQhAAAIQgAAE8gSYXsvz4SkEIAABCEAAAhCAAAQgAIFKBLafQf3ll18+ffpUSSyihQAEIAABCEAAAhCAAAQg0J7AkMOcIZVqbxukCAEIQAACVybw+vXrWP3bt2//9NNPsT8+EIBAKQJD9mOHVKpUjhMPBCAAAQhAAAIQgAAEIAABCEAAAhCAAATyBJhey/PhKQQgAAEIQAACEIAABCAAgXoENp5B/e233168eFFPLGKGAAQgAAEIQAACEIAABCDQmMCQw5whlWpsGCQHAQhAAAIXJ6DG9K+//oohcAlqzAQfCBQkMGQ/dkilCmY6UUEAAhCAAAQgAAEIQAACEIAABCAAAQhAIEOA6bUMHB5BAAIQgAAEIAABCEAAAhCoTWDLGVQN5O7fv19bMuKHAAQgAAEIQAACEIAABCDQjMCQw5whlWpmEiQEAQhAAAIQmAgkL0HVowcPHoAIAhCoRGDIfuyQSlUyAKKFAAQgAAEIQAACEIAABCAAAQhAAAIQgEBAgOm1AAg/IQABCEAAAhCAAAQgAAEINCbwn7XpMZBbS4zwEIAABI4l8Pnz59///vvzzz91c4v+lTy3//7TftlHjx59//33x0pI6hCAAAQgAIHDCQw5zBlSqcNNBQEgAAEIQOCCBN69exdr/eOPP965cyf2xwcCENhPYMh+7JBK7c9rYoAABCAAAQickQDrbmfMNWSGAAQgAAEIQAACEDg7AabXzp6DyA8BCEAAAhCAAAQgAAEIDEBg3RnUV69ePX36dAC1h1dBS1+fPn368OGDDpvpT6fOvnz5on+l+Hfffad/b926NZ1A04Y5Oe7evcshtOGtAgWvRkD1gK5q0U5ZVQKx7n/XDX/qaKpq9ZcvXz558iQO08aH+qoN57On8vXrVzVqatpkunL47ZpUU9Omdk3/Ti3a1LSxHfzsmY78HRLQos7Uw3Rl0O9humI4lcSff/75RN3LIYc5QyrVYbkoItLHjx/d2C0Yvk3xTy3dNILTv2rp7t27Z0z6+fPnz549U2D9e2CXzygtwXogMKpBjqpX0mYGbrKT+tb2fPv2bTKJx48fJ/3xhEB7AoMNmYfsxw6p1DZTp5Haxo23hiEw6mT4qJ3tUfUapkC1V+Qs627tydROkf5DbcLEDwEIQAACEIDApQicdGTK9NqlrBRlIQABCEAAAhCAAAQgAIFuCfzr27dvFuG0kUU7q5Jf/c+8rlc0/MsE4FFZAtoVpxNlb968mY6bropc+5h1VEA3Iv7000+rXiQwBCCwjYDq1enoznSooOBBHW2M+PXXX1Ub2AVrX10PVl9pitadyNLRkSln9a87RiLCOgFizxE/pExFuemOpriEFMY/ezmdS1FNPtLZS20sUN9D6oukz8TiFhw1agKiv4Lly5L0hjAHmpCkdYea5BCuZiYk21anZTpa7ArORM+3bX0pYxKs/3zckPX9vzJV15uLoSxKJfHhw4fdajrkMGdIpbo1oc2C7WnjpkQ1glMHI3+nvUqfP4o3Dv83KBUklIzh2O+eJEU6xFMl1LV6fndRnvqCzFHj8cEM0uXsqHo5BX3H8E22r2xjt479J8fXKsJddVBVvUxD0WQlMw0kt32PQDFbxqRTv13NU7MBxU5LUJWrwUg+kvfv39u/+5CPqsbTPbVcn0PmIfuxQyq11p5ppNYSO2l4Wfs0gelP9UiXabnKTfWovVBjoX9XdX0VuT59lSejJBQsH+aop4NNhk8Y9zRDUwxdjWqdbYyql1NwbIcqgalLPNU5Bbvrx667LS4faE3wl19+WZW50mjq5KvSnqDpdc3DC52q6AcPHhzeDb5m/0Hfj9PsUD4r683v5dMd6anqiuTA+djZuXMRvki95JoV1ZMyD7dGr9pyba1bNn8nwXyRppq8fe29aAn19kgIqTLC/bHAvcfGyEfXKEwY3ehVBjZNeJ5iw4nFBs47MlW9p/rEX/G06KtX2LdsAUUYCEAAAhCAAAQgAAEIQAACqwgsn0HVKE4z3Vq6WBXvFJix3AZoG17RKpHySH8b3o1f0RyKMk5/BVfm4lTwgcDVCKicagvOdIZnWg9IEpj232zYhTPFptlhVddr592md7UVtcFiyenqq8UJ92kTVTI3fU9VqmsnN5X0ixcvJpvxo1p0T1sElGLPh77yWmijjxq1bZacjFlLbgJyyJ6Jk5qQ1lH0V+m6POWvDFt9gj0wAAAgAElEQVT5q8owmV9znuqiSKr2C6hz8oztL9P9u3f52ljLLdI4sBjOyTbkMGdIpeZy8KT+ZftCEwSVL3Xk4gM/8dEa7USpNMrjDKryQgUw2I3kNi44/7zdtj/pNKpBjqpX0n6u0GQnFW/mqaKdPPGiuldbdtqIka9e1Fuz96tXfQ5ACuqTMeq6r+0Qakw6fQ+o8zFp3FDGGdq+Zo5liH1GGjI77Ybsxw6plMsyi4NGykJpgDDTPI/aC51iWquO2lPjh6vmWmQ/RTVACub7HO4u2y/tZPGurFJTHvUwqh1Vr8NLQVUBlGtnX3dTrRVPHUzniJy/haF9gU8pKrAmfi2d/JubG605VppKmtPr4v0HzqDOGYbRXxbuZuGCouT881H1OQbMy1z26UXqpdhUnIVMljP9O8e23qSQ6kDVz04GtQXxzzmp5L9q2icTjx75krgmKaCUj2F62niPxN/r2yxw/y9nyMf/sfiv65obFcoOdhqPTFVjq+/KvuX/mjD/QwACEIAABCAAAQhAAAIQOJ5A7gzq/u0sGnbqr5SWmi1qcD6qlLRt4tFuMA2zNeVXI7myC0vum9bT1j3tBpDMck+OQP7k9r4gTP6npjI3LInJwHQkRiI5wZwjTi4QUvOtQZhpOliezqFXVKyCYPwcm4ByXEa17XZikbHvwlFgXbM5N+82ndrSJ/om81Zgbe7RxqAA/h9//BGfXgjCbP55ovpq0lEz8j/88MNmfYMXV62viJVmUeMMCuK0/FS6qszrZatFhlVhdFJXJ28rtWuyf5WRZn2JAUxIxGRC+itlQqXqgcZZucqGBwisVShl+oadoxbdNTTQJqfDTyMMOcwZUimLUZ0ojPJIzVC+cKl+UzGZxiD+SGQaUKh9zLwe7NlNnqvRmGXDKMkCueUZVK03T90k4ZoGZc6xWbtp15E4S9lpi4+xplKdqX719IoFVD5My11uoxrkqHolLecKTXZS8caecwNtDfONFcVOgVWzTbXTznim1y2bEac9SZvnMQI5/x5PPHazgsHTY38m28pApJY1c5B08udIQ2an4JD92CGVcllmcdBIWSidPUzB9kL9ebUXGi5l+vPqsU+d/ww3xaNgmQAtH5WaBEvKXHbxLplE0nPUzvaoeiUzcQxPZdkY624Fu/rGM6haHNH6y1ozsAwi1saZDD9w/0GDR+OwTrN/+kvycZ5a83XuDQ5ZS58DtA26TK/Ick46O7dZ5XovjlovqYsoI1HhKjWLW+oM6tQJmSb/jbVEPveL1NgscMeQS/XtNWBptleBfBwjH2Mt1vqUst5kurVHpqoktW9KPf9k6hbP/7drmX3LFlKEgQAEIAABCEAAAhCAAAQgsIrAt//+6UOhmnHW+FDzZQUHYKuEyQeWYP8Vlv+/aQuUbkrME9NThVGeKrCOlmlGVX9yKK+1k0yL+prhysegAJqmLIJ7Ma28JGufSs0NYovJ2oRWhReEDVLxyhkJqKypRi1l9opHsSnOORR6lFxxVLWp4h+/NVd7VKpmT1dfTcRUjawq4PnAql7ijIh9xKpGE6zUM/YTi3GIj5qbxSIjOLJSFQfXrklUqabMko9ikKaLAJVKqaYtD2okE1JfIq/s4lMxX8yafCGKn05142LSBLATUGlSEYtROx9lokqZclM9SVcM/TKYbIzc686hePS6XbCdIYcc5gyp1M6M7vl1tQiZ0jEN2VSsjI21YlMxnItw6jTOdfb0biVQ+dpjKv6l2t+yLayrmgKHEZRqs+DFPT/b1I2jGuSoeiVNcdQmO6ns4Z7JGlUd0WaCLY6SVlU7+apY5chSn69KcQosjG2quFX5kszcQLt+xFbeLRqDutn9D5mH7McOqdSq0uQHppHyaYzq1uCl+CTPVP1mZlBlWkEVHf9s2UBnMldth6WJUZhOFu8yurhHo3a2R9XLZdxgDtUDg627Lfbu4opuzkdk8tmtqmlP1a1OZj7+nU+H7z/MZdwh/v2McXaajXtdGhUkOR4fB8riGLVeUotf0EgUValaUbV3WcHy0z4WG1CYsrgyPXxfnp3t1BzGKy9wk4++galo7OkIJQ1MFeZiB8yXob1bxepcI1Om19obCSlCAAIQgAAEIAABCEAAAhDYRuD/3GuafEkOm/vxLDWR51Q+qWNxGUZZNk12KOSijhrDC2w+lzUrYYkqn1bBCeu8tNNTTajl5Uk+1QSoJfLNYQQhmS6egxGoV50mJzFViuPyJWOeK7aaYM3YcNm8OGl9NUFoPC8vVnNVkPJXFbUyTnmtYPqThPpXEho/KKAcVyTdrpsuripJeBUrqW+0T5FRYckvJDQAMpgJiac9C/ycEoe55Q3FqZyVGU+2Pb0l29ZPGfxi/2SqyhS5kvBTxL2NQGapW3lhPx2n1I1rWjpBN1Vo2wS2v1WvXc60p6seibBdnSnkkEqthXCW8HNdr6l121ODqQSp5Coeu73tSS4P3FJpC0U+EuNTaWFXeXNIozCq8TYnEb/YoLc2qkGOqlfSDgduspP6Hus5V+EY988VEX5VPR9XLIHPXFWsNmWxJpck6nurC6eQIqB/5V4lnl7fNqYoQjKOZG6c4kNrUDPHggU+kmFxeHuiIfOQ/dghlQrs0PiTRsoI6rzB1I7ka6SpClXroGZCgVWDqTGdxv76V3/TnI/akbl49K6mIGJEetevn5NuvRu/2NJHQlraU5UUhVwUTKwWY1NbZolqMa18gFE726Pqlc/N8z6t19qqSMZYVADjjq7qrrkSN2dOU2UVxz/5xEkkKzeLZ1ILl26SnlKf6mopO80XSbu5T55JBgV2EZZ1XKH/YMnEZmF6GOOUNSFpVJDeeHxW0R61Xpqb3tlsOaWqxEwFuE02tUercjwZuCyuxTk0tT4Kk9TXb6oUTH8SWP9KQvseCY071NIlNc17KpW5iSPFqba18wVu8nHK37PnY95K556qmCyOJVW+VAVNxWounsm/2cg02WVNVg5HeZaq/PPAeQoBCEAAAhCAAAQgAAEIQKB/ApxB7T+P/iGhprHyM796umFiMTPt4obuyYX/fwiX/ZEX26VSyiGNsuKkH85NbpaSShDSCeM7CoHFEipbkhnI0hRSVupPlGtNS3N8mfXdyQ71ur/6Fa+raSo8b/9zc+VT/Num4JMZuEhDuvRZX03qCGOpsq948usrwi4aQXKTqfjZneQ8eYr23M4tP1rZWCaS9o9UBPIVr5TaYCROEWHJG7ymiS0T6y7CVY4hTWhtdigLfAuc3NPKnKW2Ue5YFhtUWCyxrcq+qwVOtj77C+BivaS8M9Zye3LEYkWxobb02bBkNaRSe3K523fnVnnLtsh2e8j3EvdgnNPUL0prG5E5ecq2sL6Evnsu9cA/7o37kax1164S57Lp7AY5ql6BsU0/x26ykyof6zlXwbbsfMZDxbV1ix8+WRVnBu/TsFQBMi2IOu0KkDROP2nnVpmtNwpbZTD50eIkcO2aOS+wQI03ZJ4rVs5CDnfIRPP5Ej8dUqlYzUWfZD0wzLhyUf3hA6g+tIzxVRwyTUZASSHVEU22dHFJVJW4WD8oqiCJlj8z7ekkucRLNsR5IUVpscFS0vlI9jwdtbM9ql578rrbdxcLl4qY32udupr6V8VHdZfqmWQL5Vcpet3v9cntP5VbxTBfueXL6dzwQekGCW3+mRnXx/1JSZusNxZBZVLZbD/JRMfrP2zO2Rov+ta+OeO6ejEus3u4jcdnVWaNWi+pDt9jFfG7cWd1FWcXWPVqHPkenw29TSeMc5TF1ckeibVk1FDGGaHmSeOduWbdAZRD/RDLRIFKnCU2P2a7m3wUqwHy0Z7jLuRi51mGt7ZEKHJZVL7HqyKT7GE6wRYdllITF8yWPqUq/0UUBIAABCAAAQhAAAIQgAAEINA5Ac6gdp5B/xAvXiUKxtL5+bt/xJX6sTie3zAN4dIpOGEdaJ38qekPl7TdsUg4mZbdUxDswhDyXAQ0jzy3a8FZyNyybqCprHexME6FPV5UsywAO3mSjp3Tgk6XxdLUc301adFsXj459y0bcDDtjkUjVKZbjMSe4p6QMuB807Cn0fEFUzyZhPSo0ooyJhTXA6K9oZIRycVtjrLteqt0vjmN51b7Fa8YKadKFcDFFk15t7NFWMwUiwzJNrGZ54YlqyGVWszK0wWIC5eMSp6q1orrojrQUlXWSHrSxdIJKVWxlG1h50q6MY/iDvlchBb/Sn2SSZdRDXJUvWILvEKTHWt9uE9yHKH6tqVgSRksVUoyTFwVz1Xg2gu+tuuu+nkutkCYbeOC4tiTFUggatWaOa+Rks7nfpyb+QjnniqeTEJ6VBbCkP3YIZWaM5ikP41UEsswnpZ5b9UVeyoltTjxcEY+/lSPxAiq6PinxDgKezwJFoi3c+pjsZ7Zwz8DLdlWyrPG0LLlqHZUvTJZedJHlvpHuWnptcpoF8vRVE7V8wnKr2VJJXgl+DknYaYPFsSw+HNOyKB/nqmug5BzKRYs/pfqP8zxPMS/bPe+h+olLrZ7wI7HZ1UejVovqe7aYxXxu6ozV4GdC6zaO458j0+RPmFZXJlusNrHWFm113O4Mv6WVmyurYyjjfv2KhpzrXn8uvMRyXiYE6vsj3rcu/sd5OMY+bjWEmKtA5PLFElLWos96j210GLkgS7tf5aq/C2oCQMBCEAAAhCAAAQgAAEIQKBnApxB7Tl3/idbchkmGE5vmPP6XwL/dSWn+fyEtk35KXqtAmp+TXNz+vMjrOTWhNp/dVrxf+0ZDem+QhqCnoeA5oUXDXvtXJtsOLkTwhWZYMJaAhhXxVwMSYd98n0ufwaorybVpIg23epPGaG/qQZLQrN4zk3myjCC1zVxqaTn8C76L04rKzmjqSymtSdAflFN2PdAiAWbcjNA7f/cb/lziQ5pQpYuR7zatweycjCo9Pzsm9yqBsuaTZyn4/kklz9VjZQludi9VA6qpNTDW7uDF1vjWp8NS1ZDKlXPBg6JWVYdW8KGvLYLr5KrHkucqO+zbZRkkSGu9v10J/fa/vBcutIijry4z1zqgf80EFgcCxjFq9dJG9UgR9UrMDP9vEiTHSt+rI8KeLLwbp4Z26aO+mYy9elv/8jUr4rnGg6ltWf3m95dbI8msHPD5G2gNrxlkbNezZwXeOAh85D92CGVypuo/5RGyqcxnlvV4GJft1TLmKz6XD2sZivZLvueErV9Fsy1p75glpm0RckXZ1dKZYSTRF0CX4vJPcCodlS9XMYN45iG27ER+j5+59aiuNqsfA8wmIJWreJqoXz8vlSxe25iXAVKBimRpr/F+jaO2fkkkwjmapSKqqykIlLTRZV3lOrDX63/kKfa+KnRqpOm0qfnVF3sKUF+FozHZ1WujVovqc7xc3m/u1SPKNkB3iPe2pYxaR5qLNQ8uRZqpD0Slm550HoqO5KNbBJd7CmYQe8izl9VX3MNdByh3Yd8DFCfNB9X5bg6e4HWwU9LEVhMsd7I9OLTa4vkCQABCEAAAhCAAAQgAAEIQKAfAv87g7pWpmCkmvxZah1irWyDhdeUaH7SXE/3bA4LcC3OF+yZmgnS0k9ppxRlKnkdkwYWeGo+RZOqQrFnhk7vKpIiwkgpRaWFCumoaPUXq4/PAAQWi4zMSTawTdN4jjsw++nnqiTy5r1zZWLs+mrKRJVllWvVhIsLBn5mJRtE0fbDKGuKVOaLgimhY2ukvGEX3y/lSl9+2rrUeqFLbs4xgAnJbvPVmhYmfdvWz/0mpxT9OJNuJTSHHf8kgbi62NkKJFORpyq3ZJb5npldUHPRVvL3pZpzJ2v1SvIUiXZOEd//dEoVIVMpEsH02U7uNnVUXK59SfK19x4a+cZ9kqFUDaM2RYSDtsZXc7Nb9FQXKWb9baYh8cR5GuTmsyOWs9Iut1ENclS9krYX21KpAhUkd64mOxC++M+kjank1qtLV6ngqpq4Msn4OMvR6/HkgCytyJhUiuQHX07CY3uASt1JMueoVDPn8zrfqg4/ZA7gzGWN76/SGrzV+U9f+Dn3iZSikerc3vaIt1iZF2w4JjnVPMUWNVXF6mbPlRfnr6Ztj74b3k22p04eOUrN906yLa5EFFy8S3aE9gyU7HhjG/CRirk9qjjkqHrFmp7dZ9HaVbg2G0O+r+XsbVUSCuxejB2uE27MF/XJ9YpKXBzVnE9c/BWDHzi//GHpGLvYjFrkg8UlfS2lfPzu6ekGuclqysGfHHF2O31xTAQ6nJ07e9YMVi9NFiKlphX/VfXtVAzzleq27PalUpWoJOKqMqgN4p+V6lJXsiZiqwRLjm2DRqpUn9kiWL7/EBiDfipftmWoe0spxjkV+CghF762QxqRjxsg95aPgQoSL98dLVXKpnQX++pt+ipBOUr+TFZBAT1+QgACEIAABCAAAQhAAAIQgMBaApxBXUusdfjFmQKNojU9WlYsTQckB+fOUxMKZVOcYlO0+WkRJ0DsmDYilJJK826r1tucPJoLLitJKY2IpxKBxck1zXTvnJiWUTkDSzpUalRR2BUMps6DOFdFFSR6qfpq0n3RABzeeHJTdYV7KkeRNYxJKsuaesuVjMBO8rVrpfbFyZDPMsm2s8C6hIyOvDy+hfRmQmI1p2NQaxXcIb3YPxGxNksac7qfyz9uDop3KX0gQaXnm7dzq9H0XznK7eTJOOIieZS0xnQzurhHp1PKqHv7YMm6XR22NpLk+2N7enp5+YPK39mV7yi+A0attiVdX4bArWpHlq8sq9cBSNpDIIb7WWMsmRRgAIMcVa9kQaPJTmJp4OnKpu/IdIMbiDSXhL0ynKriZGNRvCeQLKc+zMm9dk5jDsIG//zgdBKvRs2cFzUvlajmX9/5NJ9rkq1eizkneWwzsU9x650TppR/rELscxalaKRKWUVv8aiw56sjGa1an0pix+2aamOJFJeUwKdZL3dSPNmeBiIVn2lZnBwr0lIkm4NmePNg94xqR9WrUkk8MNpkTvmF6zrrbqpDpKyv+5w7mBUPFonyNbalgvXT3V+z0X/IlC91An3aSXeQ3ZnYeDQRWKxVfM7tx4DnyqZR6yXVhJbS50wlX68WzFMZ5GK33EklR/EZ+Dld7MUqHttKKV9mNQriP5fQKv+g+fNTcW7xnIszGIZcYYGbfJwzhqT/4lhMZnZIG50fQE3Gv7//FjBZpCHrCl4p/tOV64wjroKKi0GEEIAABCAAAQhAAAIQgAAELkiAM6hdZ/ohMwUTkXj5Jxi0F5+hmNLV9OJi0oEk+llj8kLw44TmfLT63mw+t2uTvZhwi3Oy+xfCJ6KLa8yrymNm8l2lb3MeXrC+mlgtmsFUbwSTm0ENU3ylyrJOdsgyan6drEZlHpu0quu5ylz+krDUQlecdNLnvCaUbPiC9YZkmCQHo+difahMbJyDRsl7CxYbXoM6YfEGFWXfnpaoFORMFeEeBbV6qaTrxeMkzzhOp1Q9XDtj1tAg5tymjZskjwu4k0c9kJ3azb0e7M9wKfqO4o3CJMyG8aPySDVSPRoBpUz32+cjd42qeFSDHFWvwHj0My7RNewkSPcsTXYgdtmfMfmpwFaqyvYLb6wMJX9y8F6pnZK5BhVd8qdK9Kppjf24phjy49NJ1AYlzlcnL1KlbPIFkFtGksymybP9kDkjjHt0un6skzzjOIVScVXZoMjQSAVltsZPzassTr/UNtE4oy1tihqUGkCScSbb06BQV2rdFhv9/emO2tkeVa+kiZ7XM25cgpJ1qXU35aOlthGi4MCDX40vTrfaZy2mvNjZKY2zmP6DX2DVwgY2H/8Mstt/HfccAbudNzDIOSHP4j9eveTIW6a4pyJZfGXfyZB05OcK/Fqi5bRVXJ/7kjh3MHCQ/bhHchQnaalFk5Quu8BNPiYL3Zyn38XyLdl3N96oYKmT948Qk0AajEyT6TpPH/ucO6iC3Ls4IAABCEAAAhCAAAQgAAEIQGAPAc6g7qFX911NTCQXRP2Rc701BqXuJxS7NbdST3/79K4Eq7exwCKGUk/OUdaDQ8ydELAsVpWayyueVryJR0Vpz8r9lesrGaRl4cef3AxwFV9ckUjB+k1ch0853rI0Ses8qJZ1abCMFPDZUxa2Ic2TmcQ7hQkF2wFr5Gk+72JW23LkCm8FnUyZvZoG4a29wWJxOUqZKEmOzYKgTkj+9IvksdIaU09qEXieTimj7o2DJasp1fONxZgra+ohVJLEMnSq0S5IHUu3x1m7qrudeyW3AbTwkZDFK+FRDXJUvZLWRZOdxNLAc64i1bimQeobkgi64q7eCxzqaAVGpZ+l5i6SYhsFk5xVxUjKZhmIFa+Zk5LIkyHzHJnAhpM/T9ePTWoReJ5CqaA+YVw5Z8bn8rdsYG0zbFcqQblY/CmbbEM7mN1NCqYuayVhlHoyReepwrgn6VE726PqtSevO3y3+FpYRsfiaSVrLZXH/SOIZMyuyE8Ov87xw6tiXBTA3mOf0to5vUP/IWOWeqROYJC58U8/u/Ox8dQncNTsnC/DMG6/nolNdPLxDdUP32G95PLFPs9cY3HfiRE77ILtrKLjpPM+lnkVf2wb9KJrYLSwinvLQVNYA2OyLxoUH59VnnzZp+SjnWdv+RiUqcCi4trYrqklpFJPpug847JmidYexiWUcRxVrOxaEBICEIAABCAAAQhAAAIQgMAZCXAGtd9c02g8M07WI+2Hqyr94uxJ1bG6cRlAHOpt6bYQWFy6q5pHRH4UgfZzeSpu+Qph7Uq2ZtJdJaPFHq397IHpopoTcuz6SusQc4o7f7/C9HOzXg1mWS1otptW1jW3h3tC5PPZY4r2d/OtTL18SUp4XhPyj/EEyww7a5UkKHkGqbgiFjjmXsd/InBgD8ey+qvcbH8CwbeNwJySP9vXWr6EG9xJLQLP0ym1gUODV4KNdBNkFboGSftJBHsmXF6rDPrBCrrzDeskQI2tG5MKTsGMQ/1Vv9kqqLslqrkcCQQu3jcb1SBH1Su2JZrsmEkbn7k+Z+2B7U7tgirF8lOlqV7T4NSxjHcmaRsI46SSo6tRM0NmP2t8t8WST9ePHUMpGinfUIdxqx5OdrR8o21Z4iyjDF82Cd8mL8aeDE/awACj2lH1amPzbVJh3W2Osypnv65Lul0hDQJbZlmDV5Lx+5575i7oP8zlsvNXO+vTTrpddru3cFgIHDU7Z5HtdGEs9YYz1CBwb/VSAN/Y/1Sw4MXaPy0zGKox6s3AJxW0TPj4wwe/iqu3Fm9h5a8UBNOAF1zgJh+T5p30DKwl2UzLM/luDc+xR6aLxOb4+/5+FbQYIQEgAAEIQAACEIAABCAAAQhAwEhg+9DXH7PNuRnLGbMhDmaZ3NTsRvxiWZ/FCQvLHPFmkSyTg7K9ehsLNPM4Z9vy9+clN+vIiyclYCmhZVWzzGZu2w67vyax0NifyiLPA+sr1YSZumJ65BpEf41TMtcjY1ktaLZC5i8pxazEYTF/iwcQ+eTGIydeMzhSbQwT8quCqvTym7OnHKSNzheZvPFPDBWmUjcvXyFMqR9SLThorh7IOFyt7t7q3JHRxT06nVIdMp/bSKd9Nu2lTQ6m6knitwLOqAJHvR0wQULxT7fnqX1GTCmq4xFLFfvs2ccZqzaqQY6qV5yD8qHJTmJp4Dk3mOq8k7k4KI6rnXrtQpBNlh6gxKs6Rg5E0s9kWxlQKlszxzJMPnk+h/SN+xkyBzmS/Hm6fmxSi8Czf6VopOZK9Hn9VfAXm5Jt8897mCyK5JcdmeWetIzvWsY+gmmMbXOwRTLbZnVG7WyPqtdm++nzRUvhKiu5Zai+rd4rXgn4dV3SLSOf4PiT5/buRDLOOc89gwj6D4s2nB8aTJnisnsxNgL4BCxFXoTbjAF9wU7qnqsinL8z1M7rpYD/XJ/B6TU5qi6DBiJNP/27ZANh/J/1ZuCTUrHAncQy5+mXBT/XfPchc4/k41yWJf37yUdL57l4pzRmUmlkGicU+/hlZ85t7w/H8eMDAQhAAAIQgAAEIAABCEAAAnME/j03DMP/QALPnz9/9+5dXgDNfn7//ff5MPufLk5lWhZCNovx+++/W9ai/vrrLxHbnErmxT///DP5VFJpge3hw4fJp3gOT+Dt27eLJXSx7KylpPK+OIeoIiPZNsS89hU/PPWVaCzOq/rEnj596n5qFaFeTX737l2X0Jxj0ZLnXlzlLyN5/fp15hVxyDyt9Ejk8+kKzi+//FIp9SDaAUzot99+c+akVjKf44H6a39alnaqCrBW4N7CK7PUd1qUSmGE+vPnz4sh1wawNJHqg7169WptzISHwOEE5lqWO3futJft119/bZ/oISnmaypVZRq7NWvT5wio42EZ2869vs1/VIMcVa84l2myYybNfOY6k51PBK0aVgimdtY2a6HUtbOIp06gpbffzBLaJMSQuQ1nUilLgEaqLM8eYvv69avmEucWRCYJVZPP9cTqqaDWql7kG2IefjJ8Loub9Rn8TCk4qh1VLx/X2d2su+Vz0NKXVgwfP37UQuEUlWYh7POr9k64PuOyuUKg/5DPZZ7WJnDI7FxtpQ6Mf4x6KQZo+VhV/FYDHyPwBpL4SaySqs89EmqbWOAmH32rXnRbek1zc8uLkdsDDD8ytaMgJAQgAAEIQAACEIAABCAAAQi0J8AZ1PbMF1LUDtrFhVWtG7XZRPvkyZP8TtlPnz5tOPO2gOC/j7US4JbK/uuX/l/ENDmYfrbDN/m9N03AaSvG5gW2HeLwai8ELEevF0vxBmUePXq0+JZFtsVI7AGoryZWqqyM0FR1u71cOoX1008/GV/cEMwYuTYlbIjc/orizxeH2hwyot67dy9/tPvFixc1GpdYpFOb0ITIr6C0qcuuUUxj0ceyAGzsPyymNWQAOxwdQ/WXhEvRUCcqX/SmhFQAS6VIPBBoQ0CbtjU4itNatX4fv77Zp/ODUpv1il/MVGv67rvaqU7Gbhidd+kAACAASURBVLdu3YqFr+czqkGOqlfSEjK2HYSnyQ6A7PypcW6yPrd0YHYm3fJ1fdtOA6KWKRoPEQm+ZiNbCnZsWgyZj+VP6psJ0EhtRtfti5rYcZOWc0LWnvBJpqvO/Nz95MnwVT2HnwwftbM9ql5Vrb195Ja1rfxCwzaZ/WntuRgsss29W8rfOLnkX9+3Cpf/Yl7mVdEGUdF/CIDwsz2BxrNz7RVsmeIY9VJMzKhX/GJtnz4Fsy8Hd7hHggVuZ7Tko0NhcfSwUWH4kaklIwgDAQhAAAIQgAAEIAABCEAAAgcS4AzqgfDTSVuWu/Ys8KRTnfddXFqzr0vNJzL7RGeojDsMxE0LybMRbXrgvnjn3taJXB1Mtc/BuRdxDENAnw1evD5O0441jMRykECy2T9svD9TqK9WMVQd5Y5UqTLRtwlXvb4hcA8z4ItG0rJFixkuNmE1GpdYDKNPtybkV4zaml97L7sx/trnq4251mEw+14fCa/AWscqroWl4Gvza70PnRTXiAghIAJzhSv/TZ+q6CzfY64qQJvIk1WKNuVo4NbVKabGljCqQY6qV7KwzCk7F5gmO0lmg2c8FzRFsjg/tiGtsq/Y6xk1EG2+becrqENE+gKR7zPn1l0BbT4GNCdAS3+GzC1pk1ZBAjRSBWH2EJVmKRfzVO2g8YN3xTVSr94yyVk83TjCxUpbrySHJ3FURXwWOyeLM5+BGHNmYO9jBBHu/1lkVDuqXvvx9hODP708J9V11t3mCCz6a0joj2UWqwg/QtXwlr66Jv8tK5V+zL57rjD6YZxbgRnkOho4ShE4sEUrpcK54um/Xop5clA5ZrLfhwXuieHZF7jJx37ycfiR6f5qhxggAAEIQAACEIAABCAAAQhAoCoBzqBWxbs6ci32Jy9bCCJquVFscfJCAlc95qEdBpZ1Mh29K7Ia7VDHB/m0LMEBVMfnsg7LJpK7d+9W4mMxcouERcSjvlqL0d/0oz21a1/fEN7ySdRVq/5rZVAFnr9CQdV7jQPbdjkX72NU42Jpg+wp7gnZrQn51Y4v5B5l8+9aNgokLzPPR3uRp/lSGUPwty7FT7f5aFeTJRN1xcq2+HkLAocQmGtSFz9fUk9aS9exXuptYtbQOCasPZHa4XTUFvk2ii+mMqpBjqpXMkNpspNYGngmB2vquhg3ijWQcH8SR/WyNI1g6QRKQc1Gamfbfk07j4Ehc+cZhHgZAjRSGTine7R4IfOkUZsJnzl6x6Y+SXWFyfBRO9uj6jVXXs7o708vz8l/kXW3OfUtvWh/IKMDpWtXXlTL5Y+haqFk5xcD6T/M5S/+EDgjgTHqpZj82sozjqGSz6kPx/qdeb+1qsRK0Rr3SPg9EF/IeoJZCk63C9w+IvJx0Ujq5eMVRqaLeAkAAQhAAAIQgAAEIAABCEAAAscS4Azqsfz/kbo2V/mTXP945v3IrwB5Acs4LYcELGLvkUbHQS0futZp2FKnc7Vl+enTp4HMWqjWaaXAk5+XIqDl1XiPe0yg3nZ/S8yScOcycKxR7EN9FTBZXDD48uWLuwRVyx57vhUdJJ35aVlfWbvqn0kueKSLaxaXHxq3aIGE08/FJkwH8BpcwnNeE1Lj6ypGbUNp01Aea9tJQzqRp8svo8yVaonFr5xIvBrHX41aEwwCGwjMFZY5/w1JrH3F0nVcG2dX4dXpdf0rJ5h2QjToDLvkunXMGd6cfwNFihjknPxz/mfRKyknTXYSS21PncNJmlM/H6bZT+Dly5cHbqn096tldJH9L47UMq+f4hFD5lNkE0LOEaCRmiNzRn/L8Fy194Fth6jqSxCLU2dV4V9kMjzZCxLYOf+qzKfIGUQ0gHx4Eqy7lcoCfzlmW19aRxp0XkIf9gpEUkmUf/zt5iDY4k/6D4uICACBwQj0Xy8NBvwQdRZ76d3ukWCB2zcY8tGnseg+cKPCRUami1lAAAhAAAIQgAAEIAABCEAAAhA4lgBnUI/l/4/UjQtClj0B/4h394/FFHU4UzMdu9PJRaAkFqe99L62IBfZcByrrC16F79IJ5c9l3nmr5RklC6yMSIZv+Uwtl5scKUJ9VUygzKe/kmqZgcvLdPfWvjJiL3n0aKRSLw25xXzWqhuXwQVf5UgH2eNp92akK9sM9u2fO73wO1xPpMB3JVIGttKnQMZgCEqXIRAprAcZcljj1+09zEetb1//77UZ4nObrejGuSoehWxtwycPfFfrcmeG/WPdAZVd2/uMYmd7yr1xfHXlITy4qgGdKeOxtcZMhtBEWwMAjRS3eajOs+W3OmhHax3BaIldxYr7SmSeIRiiXxPmMUUVy3eZYzhqEa5yKh2VL32WE5X7871wAMhjQOT4C3Lz37W3SzSzoXRsqA74alKe/OHA1TotM7+7du3P/74Q+dOtX4ktz6eUqQwzgk/558pvHOvWPyNtnRUvWdRgTAQOAWBIeulU5DvTUgWuP0cOe8CN/nYST5eZGTq08YNAQhAAAIQgAAEIAABCEAAAh0S4AxqL5miizcty2zap9V+mSf+4mlMrfaZN62WabE8Tjf20aK7YMb+dh9tvNBH7/zwOlRz7BY9XxjcBxIwGuHmxd1F1Yxbbfwp4MU4NwSgvtoAzX+lWX1iWcZw+xJ8Cfe7dSwkqEjjOHvYvjZJtSiJ9jroE+CxCkf5dGVCDoK2bjQ7VGzZtl5ph4rT9zoOy0dANtAw7u7SVqcNkfMKBA4hkPmsQ+2xUkZfS4WZeb3bRxqyBV+IUGWlGkP3I3Urc2PBRjXIUfUqYh402UUwJmts1aXNOrpFtOg8EvuXaxZHap1rmhGPIXMGDo+GJEAj1We2ao5X3/RclG3PWabFyO0BKlmRRYDrTIaP2tkeVS+L9Z4iDOtuRbLJX46xLOsvJqoRkDYk1FvuXBRAASrV/MxLW+ATBgL7CQxZL+3HcvEYWOC2rNf0v8BNPh6Vj9cZmV68qkR9CEAAAhCAAAQgAAEIQAAC/RPgDGoveWRZ7JesRdaN1ups2chb+8ybZNZa17NnzyzC379/3xIsGUYfcw3yQodqujp6lBQbzwYEZBuWVCqtiU5J25d7jdJaNIrDBGUkDjD5XLm+mmMi/5abaI3WWOMia8snGA+xkGTWWCSRRjVAJeXJe3ZoQpPAvQlW6Xx1PndO8dSyMOYrsja8/27GbTzI4W9TyMTGIwj0QCBT7Vg+NlRJhUpFuJK0xmgfPnwYdEe1fVA7M9p/rcko8CHBRjXIUfVKGsna8rs2fDLR2PNSTbbG0Ukba9nRjbNgPB/tVDOOVdUV1C1M4xGQRgyZh8zWSym1ttFZG94I81KNlJHJqmDBV13m3qUdDEYfc6AsE4xz7272L7t4l+wITbKdelQ7ql6bzaarF40rWcbe4zbVOll32yZ88i1LzZB8sbbn2v7A2vBG+ek/GEERDAIFCXRbLxXUkagWCbQcVqzqOfQmWKbvugi5QYDecDmVexOsRj5eZ2TqshUHBCAAAQhAAAIQgAAEIAABCPRJgDOoXeSLjrUYV3B1yechEuscZj5d43dq85EsPtV1N4uSKBLtP9726TV9Niw4v6r1LeMK6KLwBDg7AaORW26e3IPCuOZqlHaDJNRXG6D5rxyyG8kXIHZnvgQfB7b46EaXxVl1rf0YV/otKe4MI0ksa1HGlnqnMIuvd2hCk8w6EbQofMsAxQ27pfBV07J0pXwB1ob33827LS0a96DmGfK0KwKZpkTN4rbhyX4Fg4JWu6e6X+B8DOqI6qBp8P0jVVMfP3607xnNJzHM01ENclS9koa3tgleGz6ZaNIzqEmSYcZosuc6/C33MCXxjudpR2r8Gt25EDFkPld+IW2SwNpGZ234ZKJJz+s0Ukn193iqC22ZQBbhi3/q5VKT4aN2tkfVa08N0M+7lopI0taezbC0JhLDKO2xeOu1ufv1Wivb2vB2CS05PsYg186EkBCoR6BeWa4nMzHXIMACt5Fq5wvc5ONR+XipkakRMsEgAAEIQAACEIAABCAAAQhA4CgCnEE9ivw/0p3b5faPQH//OGq9XxfLxMIEPm3Oar558yazYOxEElLt6HI/jY7gAKoSYoXJiO4KwYxXsVlWLvfgsti/4jdKu0ES6qsN0PxXWn7q1bgzY/G8qC+/xW35BGNvK44WeTrZ/dyhCckqLAAtxlMwTHHDLijbsVHZd/xLTjVq9UzO0mKSj8daC6kXJKAe1CE3uRm7jgU1rReVPhh09+7doJd7c3PTZhxaT69DYh7VIAfTiya7fekIjrhPAqijyyn34nlhN29V+zolVVyAYyNkyHwsf1IvQsBeipUc48oizItHYrmQWYl2u8O4OJC5CJkMd2QG62wPr5dTsHNHMMafk9Yyizj3rsXfOHlilNaSYr0wPdfb9B/q5TsxQ6BnAj3XS0luxkYh+S6eGQL1VhvjRI17JPQiC9wxvbwP+Zjn454WX+BmZOrY4oAABCAAAQhAAAIQgAAEIACBwwlwBvXwLPh/AhiPtVgOglbSR5t9F2Nu8/1X7fwzJvT06dNV29R0gZsuUPXVVEJsNPSBXNwdmMdRNIwz5vWkpb7ak/UdLmNInbJf09QBG4v59YbCIo+WCjZ83WCPwcTvWuSM32rg01gwY03YQPEzJqEPmtiX/F++fFlPR8vusbIVVD1diBkCIrA4Ynr06FH7Y6hBQTvv6EYjOxEO+hiqo54/f475JQmMapCj6pXMRJrsJJZ6nnNdfXvHqZ5s48V8586doIXK6Gg8JZWJoatHDJm7yg6E2UyARmozuk5e1OddjIssjSd8OuHji3GpyfBRO9uj6uUb6nndwTD/KEWMs82dSJunpNmnfIADn9J/OBA+SUPgQAI910sHYrla0t0OKxoLZuxydGsejXHZOTQW7JB8vNTI1J71hIQABCAAAQhAAAIQgAAEIACBQwhwBvUQ7P9IVNe2GL+A1XjexJfScvzVuGvBj3abW2tUxhMRmtH++vWrJRXtXQ7uu9CFq0rI8i5hLkLAuLrcyacxjdKuzTvqq7XEgvAHVuOBJPV+Gqe/F7f+1JMwGbNRHst9Ncn4S3l2a0LdClaK/GDxaOO7pWun4tzyc7ZJyMZOcvJdPCHQmIClWGl48ssvv7QUTCm63ul5j1Gp1lJLHVQI79+/f/LkSUuY50prVIMcVa8566LJniNTwz+YFHJJUNU4FGUd9kuQNN9onNwrK2Gl2BgyVwJLtO0J0Ei1Z14wRfsE1+HTAgW13hDV1SbDR+1sj6rXBpPu8BXjSpab2ThWBaO0Bwqp77x0/vUx+g8HmgdJQ+AQAv3XS4dguWCi3a4jdytYn0bSLa5uBSuVj1cbmZbiRjwQgAAEIAABCEAAAhCAAAQgUIkAZ1ArgV0R7dwutzgK4wmZ+MX9PrqgYDGSlmtv2gJo2UItkSx72jRfE1yqcHNzo2tRF1UmAATaEzh2rZ36ameOW/a77Exiw+vBiY4NMbhXdIvCp0+f3M+Mw37pTSaSgo+MHx1QsyIdC6a7Nqo+TUhaGAGu1Zfw9QjoRsFMV0ptjb73Ufuk3LEtWj22xHxZAsbBmnZ7a2ylAUgbUNp6qHM7Hz58+OOPP7TPr02iZVPR14KCj+Wr9pBGF98Nvwh5VIMcVa9MhtJkZ+AUfKSqMvlhtUx/qWDq14xqFdvXr1+PQYkh8xj5iBaOAI2UQ3E6h7Fe7XYaqhnwq02Gj9rZHlWvZgXhCgkNM0t5inqb/sMVyhQ6QsAROEW95KTFUY9At5bAAveqTCcfV+EqGPhqI9OC6IgKAhCAAAQgAAEIQAACEIAABGoQ4AxqDarr4tR9m8YXjj2xs5i6TjG1vJdAW6gXRRJYzcVo13KGsLZ/BXua9Y20/CuZ2HgEgdoEbt26VTuJTPzUVxk4lkfG/S6WqPoMY5z+1paODr/GbdxoYtylVymD+jQhS3NcCQjR7iGgrpQOcelrHcrByf71r3pBuppJx6258msPW969JgH7J2xUxO7fv68jlM0OhWojheWjQh1mnOqi4GtBqrJUd7E1ZDGzRjXIUfXKZyhNdp5PkadznXzLd82KCHDBSNQwGYdggmOfi+icJEPmzjMI8TYQoJHaAO3wV+zDkOEvk1nMC3sDdOzk2GLqxsW7UTvbo+q1aMAEsBM4dt3NLudiyD6XD2Kx6T/ETPCBwKgEzlIvjcq/H736tITFXnQ/ADuRhHw8KiOuNjI9ijPpQgACEIAABCAAAQhAAAIQgICRAGdQjaBqBdPHPu0X0B270dYyAafdwLVIpeJ9//59yjv0065lcQ59//tbB1D9LJCa9umb/8bB/xD4HwHfnP7nW8715cuXcpGti4n6ah2vVOgOD16mxNzuZ6w/LQ3KdiG2vmmUyrhpeKsUC+/1aUJGdAu68fgIAupbvnr1St/j0GdEvn37pn91N6OuP+3T0o4gRJoQWEdg1ZVuunBPIxEVN33+5thLttcp2TC0jukGp8L0mW0NOU96nrYhuf8/qVENclS98hZCk53ns/9pUNtMEeqEJFcu72ebicF+tOnTp09jtJUMmTP2wKPzEqCROl3eJVu9pBZ97jBOilrD85qT4aN2tkfVq4bl9xnnwOtuZYF3eztZrCb9h5gJPhAYksCJ6qUh+fejVJ/Ljixwr7UQ8nEtsSLhrzkyLYKOSCAAAQhAAAIQgAAEIAABCECgEgHOoFYCa41WO4+NQe2XAxgjXBvMIoCu9Fkb7Z7w2nxs3LylbW3JO1r1/WPtY/Nl0LnWPifOfCFxH0LAUgQOEaxZotRXO1EPv4yhPcFBjTpHrM/PihszSC1d5rsGcyoX8TdKWCStVZF0K9gqLQgMAQhAYD+B4MZOS4TaRqm3fvjhBw1tdOenzoEnhy2WqEYKIwgCEnQ+tWNJTTCDNXtGj2qQo+plz1lCFieguiU5naUvBRRPiwh9AvYzqHoraBT8eM7iZsh8lpxCTggMT8Beo178zIAd1OELBxYBkr2d2NpH7WyPqlecg6fzsVjv6ZQ6UGAm6g+ET9IQgECSAPVSEsvVPLs1g24F69NCusXVrWCl8vGaI9NS9IgHAhCAAAQgAAEIQAACEIAABGoQ4AxqDaor4rRPFhw+b2IRoPaXaGOyOkT6+PHj2D/wkWDx3kFd/BVcZ6cTrVyqE6DjpyNgPDV34D2lTlQ5LAXWD29xU19ZKGXCDL+d4kQWkswmYxnXu40v/XbSdmtC3QrGOS5nPKd2kI+nzr6rCa87HFYdp/H5aEOw7iO6f/++2qPpPOp0TbEf5iJuHQZTVzbYIS0fe0/jIqAW1RzVIEfVazFD+w9w3iZ77utmlumm/vOlZwlXNZoDtAJ2FWpM6ey3hP6HzPt1JIaBCZy3kSqeKfrqjT1Oe8G3x3mikCeqty0Nh3HxbtTO9qh6nahAzYlqrGcGXnebI7PNnzXubdzm3qL/MEcGfwjYCVAv2VkNHLLbdeRuBeuzAeoWV7eClcrHa45MB64SUQ0CEIAABCAAAQhAAAIQgMAABP4zgA6nVsF+jsW4DlePhkWAYKNwPWH8mLU5WxgXL9/TvMwvv/zy/Pnz6V3tbH769Kkfz83NjU60+j64IeAT0HffLRZu3Mzhx7zKbYy/xlfqqa9W5VQc2FKLxm+dyMc+/d3nSoBdKmmqq+raZ023JtStYO3ziBQhAAEIvHz5Upea7uQwnUd1kahfp1M6d+/e1b/D3wKqPfE6iOt0dw6dBBted6dsQceoBjmqXgWznqhWEdAnAOLwOsuhswqxPz4FCazaimofbxaUsGxUdhXsg9OyEuZjs0t11JA5Lz9PIQCBiYC9LlL4i/fALzsZPmpne1S9zl65se5WMAdrLAsWFI+oIACBCxKgXrpgpidV7nYduVvBkhgP9+wWV7eClcqyy45MSwEkHghAAAIQgAAEIAABCEAAAhAoToB7UIsjXRHh58+fjcfJFKnlS8Yr0l4f1LLT6Kgv0c7dWRFo+eLFi+k73/reWHDZgmbA3fHU4C1+QmAioH3/FhS1S4HlHKzkLF5jUF9Zcv/iYRa/BeD49LkSYJdq1XY9p/XADksPYWD1UQ0CEICAT0DHaZ49e+b77HerhdVA5tGjR2qqtAv83r17+raOPqmzP+beYtDXhZIHUCWnqJb6aHRvWleVZ1SDHFWvqsZA5HMENE2UnJrjEtQ5YmX97XMXyibNS5RNvXFsDJkbAyc5CEAgScA+qWWvopMJnd3zypPho3a2R9Xr7GXt4utuZbPPvsBRNl1igwAEIDBHgHppjgz+nRBggbuTjNgpxtj5eOWR6U7D4HUIQAACEIAABCAAAQhAAAIQqEeAM6j12C7HbDxLNkV0+LxJz3PEWjx+//79MvH/+z9t3dYcjQ6g+lsMxda+98KSCmGGJBCcW57T0TetuTB7/I1nXGXqe1KJ36W+ipms9Tm8Gp8T2GhUc69P/joWYjeSPlHYt9Ydtfu5T255w+ApBCAAgQsS0AFRY79xAxy1QRq56EiqtmnqPOrDhw/fvn07xuFMcXv69OkcEynOebA5OHn/UQ1yVL3yucnTGgSSl6AqoQcPHtRIjjgDAqsuRbGf4QxS6eEnQ+YecgEZIAABEbDXpRefhrLPc4rq4ayKL96N2tkeVa9TV27G+ZNR193K5t3hdVFZdYgNAhAYgAD10gCZWEQFLKEIxsMjIR8PyYKLj0wPYU6iEIAABCAAAQhAAAIQgAAEILBI4D+LIQhQj8CqyYLiq8g19Kq9CpiRWdcB3dzcaDd2JoweScIffvghCKNt3NrAHXjyEwIBgZ9++knzqhYj1zlnnYsOXi/10yKA0pK0pVKc4qG+KstzvNg+fPhgV6rPFm3VwolKRL1ibidJSAj0Q0Btn8qF/tRO6WS7/688JzmNTVg/SiEJBDYT0K16Gp7U/syNytS7v/8kp3Zt6oimjqRulvnYFyW5VMnLoAA6cHteHfPaVX06qkGOqldVY1DkNNkB4WTlo4OR9PYDUJV+2r8EJAFcr7KSMFWjZchcFS+RD0OARqp2VoqwPYlVVbQ92rOEXNXo9DnVGaBeOyczamd7VL2C7D7Rz4uvu5XNqVPURWVVnmKj/1CDKnFCoAiBy9ZLRegRCQQgAAERYGSKGUAAAhCAAAQgAAEIQAACEIBAhwQ4g3pkpti/OS0pf/3770hxDWmvOsBjiG9dkOfPn2uf9yqqSuDly5fFT+utk5vQ5yGgy0Xn7kjxlZARVtquatwnVOPCllUli/rKt4eLuFdNfx/bWBTJkVX6FkmRSCDQFQHd46Rt9FO/S8WBEtFV7iBMJwTabGx1yqo86k8t7LNnz548eeL8+3eoPtEBWmNXU+dsFZjvB23I1lENclS9NmTx3Cs02XNkJn+dbE8G4OLlJJYanqsOOK06xllD2j1xruowM2Teg5p3T0SARqp9Zhl73ZNgq6ro9rrUTnEVq1Enw0ftbI+qV+1CUS/+K6+7laU6QB/SAoT+g4USYSDQCYGL1Eud0EYMCEBgSAKMTIfMVpSCAAQgAAEIQAACEIAABCBwdgL/PrsCp5Z/1fajU2h6+LcMp43XdlY6qneuLdp21QhZg4BxH2q9bZGycIte2vViCbYqDPXVKlwXDDyeheQzcdV0fz4qnkLgRAS0S08dJ31nQV2++/fv6/55NUxXK/4nyi9EPZyAiowOTLYUQzfbPH36VIV07lRVS2EsaekDK3fv3rW3qlJQm1MtMRMmJjCqQY6qV5yDq3xoso245j4yRVVjBLg/2KqJxFN3O08t/IaMtjfuGyLnlbMToJE6MAdX1UWrqugDlaqU9CpWlWQoG+22DB21sz2qXmVtpllsV153Kwt5WzEvK0O92Og/1GNLzBCoR2DseqkeN2KGAAQg4AgwMnUocEAAAhCAAAQgAAEIQAACEIBAPwQ4g3pkXnz58uXI5Cukffi3sXUlzps3b4ya/fjjj2fZnG3UiGC1CejKXJnNYirv3r1bDLMtgGUPn4phjat9qa+2Zdl13hpg+nvVUugA+l7HONF0PwH1lx4+fPivf/1L5051VGO//evr19PfftmIAQKdE9AOuZubm8ZCqpDq9JSKra6GaJz0quQERwdQ11YpOvr+/PnzVQkR2BEY1SBH1ctlnN1Bk21npZCqJJOfedLXyrhveRXJPYFXTSSubTL2CFb83VMLP9FgyFzcKq4WIY1UDzk+QF3UDCOT4Q71qJ3tUfVyGXcix5XX3U6UTUeJSv/hKPKkCwEIQAACEIBADwQYmfaQC8gAAQhAAAIQgAAEIAABCEAAAgGB/wS/+dktAe3UX7XXp7EiEk+X/Pzyyy+N042Tu3fv3rNnzyz3QPbMM9YLn04IyLp0AicvjHbzaDNrjU2ryQ2ygTCSMPBp/5P6qj3zw1PUvWSHy9BSgPGm+1vSI62zEND9hLrpdO5+sLwWOk6grzbo3+lPnS45gpZR/UbFn4+HpxAYgIAOTGqgpEOhjdtKfRVFXccPHz7oWtQOMWoTYXzNoOoNyydXNNYT0hpfXekQVHGRRjXIUfUyGgBNthFUEGyukxPXTsGL/CxIQLMHBWPrOarG3YDDUTBkPjwL+hGARqqfvJAkq8rmdaro/Xk0/GT4qJ3tUfXab9LtY2DdrQjzkept+g9FTIJIIHA4gZHqpcNhIgAEIACBRQLDj0wXCRAAAhCAAAQgAAEIQAACEIAABNoQ4AxqG87pVFZtP9L1njpdmY4I338S0JEG7bfW3z+9w18KoDXmHs7NhpLxu2MCKoba8r5oXSqwT548KauH1lwXv1Wvjfu686psulNs1Fc1qI4U56pNbAMovqpEDKAvKlyNgO6C0OnQxcYuwKL2UfeG6VZDDoYFZPgJAXUg1YvTycm5806VEKm1+uGHH96/f9/bQDJ5BP3ly5fqP6sCsRxD1Qkx9Y0rcRs+2lENclS98gZJk53nk3+qYXsyQKUxdTItPFcROPUojCHzqrwm8BgEaKQ68ttRlwAAIABJREFUzMdTV6SNea5idYXFu1E726Pq1bi87E9OGXHNdbf96MaLgf7DeHmKRhCAAAQgAAEIbCbAyHQzOl6EAAQgAAEIQAACEIAABCAAgXoE/l0vamJeJHC17UeLQAoG0Kq/5cOK2gj+8ePHgukS1RUIWC4arXHAwHK7b410pzylvrqCbe/RcdX0956EeBcCEKhKQP0i7frSjd/GA6jqbt3c3OiixW/fvmmH0HR+rKqERA6BkxLQPcCvXr36448/dFS7sQoq0bp0tHGimeR0uCu+A1kHZacPuMwdCQsi1Jne4h98CZIY++eoBjmqXklrpMlOYrF76hx78sT748eP7ZEQcj+BW7du7Y/kFDEwZD5FNiFkKQI0UqVIEs+BBJgMj+GP2tkeVa84Bzv3uea6W+eZ0lg8+g+NgZMcBCAAAQhAAAL9E2Bk2n8eISEEIAABCEAAAhCAAAQgAIELEuAM6pGZfp2NVu0pa9nYeHZC39b9+vVrewlJ8bwEdDvT4nK4NrPqKE5BHWWl7969y0eoU0D1rp6jvsrD5+nVpr+vpi8WfgUCOomhg2G6xdTYg9I5Op0ZU/OkW+XrtT5XII+OlyJw584dHQdVI6LO5O3bt5vprltDy3ZNt0mu4zeqLoI+rY6y6xy7Tr9PcQqR8Riqvr3Sg1LbUHTy1qgGOapezmxosh2KPY657zdxBnUPVd7NELjaEPJq+may/mqPaKQ6z/FVZfPis8EXVz9jyaN2tkfVK5OVvT265rpbb7lwlDz0H44iT7oQgAAEIAABCHROgJFp5xmEeBCAAAQgAAEIQAACEIAABK5JgDOoR+a75aLOI+U7edpasNSRvEUltBNax1AXgxEAAj6BX3755ccff/R9YvfTp09jz80+i6deJY9OAW2Of/FF6qtFRBcPwPT3xQ0A9c9OQC3IDz/8EBwMm1NKp091l6PO0bkzY3Mh8YcABJIE9LkcdSa1wU5FSX28NoMR3YaqCyWS8jTz/PXXX4NbB9WD1Y2mwTl2nYc33hars7V8Tmh/9o1qkKPqRZO93+anGJJnUDXsDWqkUskRDwQYMmMDVyBAI3WFXL6OjkyG5/N61M72qHrlc7Ofpxdcd+sH/oGS0H84ED5JQwACEIAABCDQOQFGpp1nEOJBAAIQgAAEIAABCEAAAhC4JgHOoJ4m33VU8jSy9iGotiMn9xTG0mkntJY2Y398IJAhoGvi8rdXaT+9zudkYrA/0hVPL168yITXzKPx2rpMJAUfUV8VhElUfRJgA3Gf+YJUGwjoFJzOWuhgmOVdnZSbTp/qdghLeMJAAAJ5AipKGoaop/ft2zfdBaoP6Cx+5SQfYf6pTmzmAzR+qipFx2K1xzdOV73ofE97ekV9zt6UinU5kc+oBjmMXjTZBUuTKp/koJVLUAtCNka16kY+Y5wE64EAQ+YecqGlDDRSLWnvSWtV2aSKtqNO9ivsr5865DCd7SAXRtUrULPDn6y7dZgp9USi/1CPLTFDAAIQgAAEIHBBAlcemV4wu1EZAhCAAAQgAAEIQAACEIDAgQQ4g3og/P9bteR/pKDnTFvbke0zLDrgV+q44DlpIfVqAtou//79+/xn57SBdf/VTFqF1b1VGfmmA6jJ7fuZt9Y+or5aS+xq4fNl4RQ0Vm2tG0DfU2QKQtYm8OrVK11/GlxLmExUNv/mzRudlNMmvGQAPCEAgZ0EdBpcNz/oWJTOo+qw98uXL9WTLHskVV9IefLkyU45S70u7VSlZGJTnZN56h5pf6qqMvcTRykCoxrkefWiyS5l21M8cx8s4wxqWc6W2OwTd4rt1KOwUws/ZSVDZotJXzMMjdSJ8n2AuqgZbSbDN6A+b2c7r+yoeuW1Purp1dbdjuLcQ7r0H3rIBWSAAAQgAAEIQKBzAoxMO88gxIMABCAAAQhAAAIQgAAEIHBNAv+5ptqdaL1qyX/VRp9OFDxQDF0otPZaSJ1Z1W5vTlYcmGunS1rWohurdEBUG/qTwmszpe53kiluPiCqcwh3795NRu48Fb+2QbiflRzUV5XADhPtqunvVfuMh0GEIhDojYA6S/lLtp3AOgW3py1z8eCAAASMBNTJ1J8LrA6h+pw6Lq6SONftdIHzDh27evDgwb179/LBaj/VCdvF07Dq3z579sxyS/PTp0/V5faJ1Zb/avH/bY8DGuSJ9KLJLl7okmdQ1eGhJimOumyEq0adZZPeH9sq4Rky7wdODM0I0Eg1Q10kIeoiO0Ymw+2skiFP1NlOyj/nOapec/oe4i/I11l3O4RwD4nSf+ghF5ABAhCAAAQgAIH+CTAy7T+PkBACEIAABCAAAQhAAAIQgMAFCXAG9chM19Gyd+/eGSVg+5ERlILpRp3gTMXt27ct27V1mFB3TtoTIiQEFreo6rSASrqWzDccQ9XdvDoanYGsCUfFvChDJgb7I+orO6trhlw1/d0nolXtrJqVPrVAKggYCej0V/L0Rfy6LgTjjsEYCz4QaElApzH1N6X49etXnURVD1BFeFXL5QRW91KRuJ/tHe/fvzcegtWWRN2GarmrmXFcy3wczCAdum71osl2eVTKoYF2Mqr86Dv5Cp77CVgm61wqpx6FMWR2+YhjJAI0UqfLzQHqombMmQwvi7rbzvZONUfVayeW/a8vrnkNs+62n9UZY6D/cMZcQ2YIQAACEIAABA4hwMj0EOwkCgEIQAACEIAABCAAAQhAAAJ5Av/OP+ZpVQKr9k6t2pVVVezOI9chUm1B9oWczunpFh3fM+kWZC19JR/hCYEkARnMYtlUABX2uX2uyWh1MEAx57fA6pIWxby4GJ+Mf4Mn9dUGaJd6RdPfdn37vNl7lVSrSoSdDCEh0IbAw4cPOYDaBjWpQKA4AX3WREX4+fPn6i7qJKpOia9NQidXjzpYPo3LjAdQJ7104NayUV69Yh1YXYuC8PsJnNogM+r3oxdNdiabNj+a6wVtqFE3y8CLjsDijIoLKcepR2EMmf2sxD0GARqpM+bjqrrojAoWlHlVo7OqOSso5Emj6qezXRbgqHqVpWSM7TrrbkYgIwWj/zBSbqILBCAAAQhAAAK1CTAyrU2Y+CEAAQhAAAIQgAAEIAABCEBgA4HTnEH9l/c3zCnBVZMFq87GbDCFYV4JDqBKL21c1uqvNiX//PPPi2pqM+JRe7IXZSNAbwR0466/e1U7Vue2yGuvvw6U6qvYiydRdZxAtqrKwY85Vlxnqj9+/CjDjh9V8qG+qgR2mGhXWUifG7NW3SbHpr1hTPeCiqiVeffunUVxbkC1UNofxhvl/GuYYc6QSu3P6+IxqG+pkYvGiTc3N6sif/HixarwRQKrn6wOgGReFZu6u/lesYtNSqlz7n7iaE/gXAZp53OgXjTZ9myyh9SIW3NEcXjNF7UcX8cCXNZn1dhQn+I6LyiGzGfJuyH7sTWUopE6i0kHcg5QFwUa1fu5ihWLd5sz4sDO9maZLS+OqpdF9/1hLrXuth/XuWKg/3Cu/EJaCEAAAhCAAAQOJ8DI9PAscALUmF5zkeOAAAQgAAEIQAACEIAABCBwLgKnOYN6LqxGabUMaQypYKvOxtijHSykvp8abF978+aN4yz33BFBn8PTp091us/3wQ2BJAGZivN/8OCBzgDI/ORwnoHj06dPOomqmSnd/qTbq3QeVavpMjb9q3e1+CpbvXXrljbQZ8q79lzqzisFDiKv/dOVI0tCGfktrxPmjARW7Qbu00JWbRdbNd1/xgxF5lEJqOkxnj3TSQy+yjGqGaBXVQI63VQ1/jhyHZpSx1KtWKYXGrylLmv78Y56udvOd2mIZ7ycUD3t9vwDtr39bA+kjUGOqpdvPzTZPo2Cbs0LJWMz1jPJd/HcQyCYxMtHdepRGEPmfOby9FwEaKTOlV++tKsq0lUTZX4qY7ivPBk+amd7VL3GKHG+Fpdad/MVH95N/2H4LEZBCEAAAhCAAASKE7jyyLQ4TCKEAAQgAAEIQAACEIAABCAAgVIEOINaiuTGeOw7kFbtytoozclf00mJ4F4v3RWpLctOLW2HTd534QI4B9uXHQoccwS0XOpKpc42Txc0ycbkrzOi+Ut3ZYe//vqrzEzX9uo2Rf2rZXUdCtIh1bnk5K9NQtovqwMDq+YZMxGufUR9tZbYpcLfuXPHrm+fm9hWnYw9qhjaIRMSAjGBz58/q+mJ/WMftWtzJzTiwPhAAAITAXUC9amR6aSliltjLFMv1F5yjZeLNtZiLjkN9Czb5dWUc4rMMRzVIEfVy2Xc5KDJDoAU/DlX+/lzRwWTI6pFAm5eZTGkAmj+xBKszzAMmfvMF6TaQIBGagO0fl7RqMHyjc5J4FVVdD86FpTkgpPho3a2R9WroLX3E5Uyy1U+F1l36wd+VUnoP1TFS+QQgAAEIAABCAxM4IIj04FzE9UgAAEIQAACEIAABCAAAQiMQYAzqAfnY/6gmi9cnyd2fAmPdetgnv9xXAmj/cfxXZE6NaSDqYuiao3TeEhjMSoCjEpAh0idanJrB4/7KTPT1aY6iWq/jcq9m3Soonj//r3WaI/dF0t9lcwdPB0B+/T3qtOeLv7aDns7a9e0tszED4FVBOx9Gx1j89u1VakQGAKXJeBGGWrm5s441YajvqKaM8txTftp1doyG+M3CqxvEnGH84R0VIMcVa+gINBkB0BK/dSYOvnhp1Ij91JyXioed8ZgUWu1bmfvoNoHkgyZF+2BAAcSoJE6EH6RpO0TvPYquohgHUZiZ2WfVOxQTV+kUTvbo+rl590w7guuuw2Td3lF6D/k+fAUAhCAwCKBYTqci5oSAAIQCAhccGQaEOAnBCAAAQhAAAIQgAAEIAABCPRGgDOoB+eIfbJA24++fv16sLi9Ji8yAUnt65rbfKyDqUHgpFq6qfL58+fJR3hCwP8Ys2gkd6zqJKqCaT3g5cuXFpOLqcqM9a5i0InWe/fuxQEa+9i1oL5qnDWdJGffRtDnOpl9a529LHSSNYgBARFQk5Q8dBHDUaPWQ6MTC4YPBDon4BcxnYQ8Slqdz9GXUBaPoZ6ut2b8lpCw68tEOmZ2FP9+0h3VIEfVy7ccmmyfRln3XOXMFcplOdtj0+fk7IGTEy/213sIyZC5h1xAhp0EaKR2AuzhdfukVp/n4VsyXMVqjMW7UTvbo+rVsji0SUutjD9Fn+z+jbfu1obtsanQfziWP6lDAAJjEKBzPkY+ogUENhC44Mh0AyVegQAEIAABCEAAAhCAAAQgAIGWBDiD2pJ2Iq27d+8mfGe8/LW3mSAX9dYuLn/WVVuudYI0w0K36Hz33XeZANMjfXBXZ/8WgxHgggT8i5h0UvTOnTtzEHQM4MmTJzKkb9++6TyAXry5udEsoazUN0K55SN/bX7VZ7kVUuG1HVPv9nPRB/XVXC7jPxGwT3/7+376oWdvZO2a9qMdkkDAv0YgT8PdDpEPxlMIQCBDQG3KgVuQ1Xt8//6939VMipofMSVfOdbT+C0hCWk/5HOsRs1SH9UgR9WLJrte0UheUq3akq9v1GOej3lVSzTAKMyuAkPmvOXw9EACNFIHwi+VtL0uUooHDmpK6bsnnotPho/a2R5Vrz2m3s+711x364d/PUnoP9RjS8wQgMB1CPT5fefr8EdTCBxI4OIj0wPJkzQEIAABCEAAAhCAAAQgAAEIzBH4z9wD/NsQ0P5grfobN13pWJq+8NpGsBOlor3IAUBtuc4f29NTvWKZqdH2Za1J52M7EStELUXAvz7FYkhTuiq/+nv48GEpMRrHQ33VGPjpkpN522XWJrauqlbJ43/LIK8Im9TzfHjaIQFdDq/+jEUw3TCQ+bCCJYajwuhzD26zvg6T6CMOR0lCuhCYCGi4cWCvTwVZR63yRzGN1UJXGaoNqfpuy2KTrdpAg8Tnz593JfyxwoxqkOPpRZNdr6ToG0/Jeo9LUOsxX4xZRXgxjAswwCiMIbPLTRwnJUAjddKMC8TWSEE96mSbGITUTwVbVXfFMZzah8nw8Trbk0GOqtepi9sk/DXX3QbIuLwK9B/yfHgKAQhAwEhgcUrcGA/BIACB0xFgZHq6LENgCEAAAhCAAAQgAAEIQAACwxPgHtTjs9i+3c1trD9e6G4kePv27YsXL3xxdADVcnZCmycs13xpMnfVp8F9SXCPSiC4HVf3oI6qaawX9VXMBB+fgN1C9FUF/8XD3ca9d5JTJ/QOlxYBILCWQPLWr2Qk9s/SJ18/0FPb1CT89Pf06dMDJSFpCEwEVp2rqQFNJ2DzA5kzfjpda+3+vSgZbhok6rxZJsDVHo1qkOPpRZNdr2zOsc0f168nDzGLgL0IDzMKY8iM5Z+awFxFGiulcVnseQqfi4wr7ZVqb9N37a3IXm8PuXhnb6krZU2lUe2oelXKhWbRXnndrRnkQxKi/3AIdhKFAATGI3DGyfzxcgGNIHAUgYuPTI/CTroQgAAEIAABCEAAAhCAAAQgMEeAM6hzZNr526/HOXxltB0UW0qfP38ONgvqWKn9YgTdjZPflj1JMd2iY5OIUJcg4H+MWQrfunXrEmr/rST11XXyepum9ulv+5nPbZKsfcvewtp1XCsD4SFQiYD6S8atkLo+9Mo3nFTiT7SXJWBvWeohurm5yUR+0k+na7hnbIstY70Mn8EejWqQg+lFk1213CVPsOsiODo/VbFnIg+OGWRC6pGx5s9H0sNTuyIMmXvIL2TwCdBI+TTO7rbXRcbJhLMDych/8cnwwTrbLqNH1cspeFLHldfdTpplFrHpP1goEQYCEICAhUBvswQWmQkDAQiUInDxkWkpjMQDAQhAAAIQgAAEIAABCEAAAqUIcAa1FMld8Ri/PK2Jxa9fv+5KqcLLEkn7gHX1qH3Wo5QU9+/f96MSRh0r9X0W3dqDqOMWi8F0i44uXF0MRoCLEAg+AH+1r05SX13EzrepqQ3c2sZtebeHvT6+nEG59h/5bjUZ9i8d+C/ihsCBBIItXBlJGp/XOun5twxAHkHAJ6Cxm3ba+T7t3WqzMu3yeTuxr169yujlOKuSaT9Edan35hjVIAfTiya7XsHRccdkx8N+CKeebJeN2W7wI43CGDJf1uAHUNxeZhlX9p/dWsqxdKeliHG6rH+V90h45cnwwTrbzgxG1cspeFJHUOGcd8ripPwriU3/oRJYooUABKoS6PP743wdpmqmEzkE+idw5ZFp/7mDhBCAAAQgAAEIQAACEIAABK5GgDOoXeT4r7/+apQjeW+D8d1KwSS8jhJp1VYrSWuPgO4RSfuJlaiLQdsmNhwT/f77743noHTh6uGbyJ2yOI4lEEzxJ3eyHith1dSpr6riHSBy4zZuY93bDIhRHqN2zcQmIQhYCBjNW1EF18tbIt8Ths1ke+jx7ikI2EtfPXUyZwD63ExjRPH+/XtLSA1RNwwSLTGfMcyoBjmSXnZdaLLXlsHXr18nX6F7n8TSxtM+w2mfhWgj+c5UjFZnrxB2ymN83SiPUTtjogTrioDRBiQzjVRXGTcnzM3Nzdwj31/T4B1+FNWXsIHb3gzZm7YGYk9J7F+8s5f9ekrVGNWOqle9XGgQ88XX3RoQPiQJe1mj/3BIBpEoBCCQJGD5hH3yxXqe6pP7O6PqJUTMEIBAtwQuPjLtNl8QDAIQgAAEIAABCEAAAhCAwDUJnOMMarDO3eGs307r0VfwM8uofuT2L4b6b1V1+zv5mk19Pn/+PEBh3IUcoxD8Z8+exf6xT3DtahwAn2sSCD7PPDwE6qvhs3ingvoYgaWZ1uHtfg72f/z40XiY3D65vxMjr0OgIAF7O2XsjpaSrVm/sZTANeIZcpgzpFLbcj8YsGyLZOdbmXJtaa93pl7vdd3d9PLlS0v82sUY2KTlrSHDjGqQI+lFk12v6CXtRDWkPkxWL1FizhCYu5k2fkWtVcsP3sUCFPdhyFwcacEIgz7DqTtLDksppWikHNIxHE+ePDFauP340BhkYi0uPhme7ETFlKr61BjVjqpX1YxoHLm93WksGMmtImDPx0xJX5WiMTDz0kZQBIPANQl0+OlGe3V6zSxDawhcgcDFR6aHZ3Gp6bXDFUEACEAAAhCAAAQgAAEIQAACRQhsP4NqWaKudLtRh7N++zPD+OVpLfkHI9v9Se+JIbhV5u7du3tiM76rnWrBKSB9YVq7kI2vx8G0/cuyuKUVKV2+Gr+Oz6UIxAXwghtxqK8uZfMblA2q6LkYetjrM8lmvKZAls8m9bncxL9bAjrsbTxiLRUaW3i3e32GHOYMqVS35c4J1sPY7fbt206ewHH2YbX2zT948CBQKvnTMtZLvjiY56gGOYxeNNn1StyrV6+SkRvrkOS7eO4k8OLFC2MMxtGlMbZOghmVYsg85deQ/djTKUUj1UntUVYMY110wanvmPOVJ8OH6WwH2TqqXoGaJ/rJutuJMssuKv0HOytCQgACXRGwjNcaCxzcFt44dZKDAAQ6IXDlkWkyCyzVNfuWk+jwhAAEIAABCEAAAhCAAAQgsJPA9jOoLXesBmNCyzByJxe9rlvRdMBSO9V04lHLJPsjzMdw7969H3/8MR9memo8KmOJan+Y4AbRBrt7tRKpq2x8yTXPsv9oqKha7Erbv+Y2L/oiNXY3ttXG2vWfnM72KAv6l7OghNRXBWEOGdXjx48tevXTnBm39ho351l0JwwEmhGwH0C1dIQKiq0enV22gulaohpymDOkUpbcPDzM69evj5UhU7Qzx1OPldmeuvBmFHTxaI/O8+fP3c8rO0Y1yDH0sjeLFrMvaOc9N9lGNed6+zrKboyBYGUJaJbVeKJJ1m4cXZaVsHZsRqUYMk8ZMWQ/9nRK0UjVrhYOif90dZHdDovzvPhk+Bid7dgqRtUr1vSkPiryV1t3O2lOZcS219sMcjMYeQQBCLQn0HK8ZtTOOItijI1gEIDASQlcfGQa51rL6voK+5ZjwvhAAAIQgAAEIAABCEAAAhCYI7D9DKplPcC+ujAn3+QfxFN1GKnddboVU9dA6UpPnXV8+vTp/fv3f/jhB12zWfvwoXFrkf2ugDzV/U+1acz/5J42Mf/000/7o83HoGOuvj3o4G6R/cTKcePUrUyik4XPA201n0djP03eERccxh6bwKQd9dUVcnmzjiomlkKhFqTBJx4WtVCVbrmMURoli/9i/ASAwLEEghWRjDCNT6MZ+10Zges9GnKYM6RS9WygYMyH72rNjJ0tVlEQRY2ojF0OJa0PSXQyiKvBwR7nqAY5hl402XZLXhVSMyfJXgeXoK7CWDawfWJz1FGYsf1iyDwZnqXH4s8V7zHXIJ5MP2pPKnr3dErRSO3M8T5fN9ZFKhf6VGsPKlim7+rJeeXJ8DE627FtjKpXrOkpfJIT75YlhlNod1kh6T9cNutRHAJnJ2AZr7XUcW5qq6UMpAUBCHRC4Moj0zgLLNV1MNcXR2L0CeKpN2coedgLaswUgkEAAhCAAAQgAAEIQAACBxLYfgbVsk/dvrqQRxCsLluSzkc491Sr6Rooai9UMHpUeMmgw4c6iVrvwIwit3x8WpLoatY5FVr6BzfCWYTfKZ4uqfBPvSo24wyLJV0doDWuaOpwssb8ljjrhTnWVuvpdYqY4ypI16pcbVM79dUpbPVAIfU1h7ikxPIcvtdHIllqfukijWL58YFA/wTiPm0nMidPg3Qim6X6Ot0wZ0ilOjGYvBgaux3bS8zYqj6ZnBf+FE81QtRXiiyiahBnCTZ2mFENcgy9aLIrlb65EUeDKaxKGu2P9tiGSdOqc5kSqKavzg18Vy1D5iC7Mz+H7MeeTikaqYyJnvrRieoiNV7q8h1I+8qT4WN0tmPjGVWvWNOz+MSN4wXX3c6SWUY56T8YQREMAhDojUDcJMUStqzijLMosZD4QAAC4xG48sg0zk1LdZ1ZJI0jzPgEMxKWpDOxZR6xFzQDh0cQgAAEIAABCEAAAhCAQD8Etp9B1TWhi2oExwUXw88F+PDhg/+o0mWbuk5zcVuqRpW6E7Xebi2dhLF8qEmnYX0gh7i1aUzrf37StTfwaaQdTLAKl2ZYfBl2urXrwrKDWWawaCo7Jcm/3oOt5iUc+2mykB5rEocAp746BPuJErV8I0AffTj2SL9SD9qyJOGXL18m/fGEQP8Ekm1WUuyWS+YSwFJFJOVs4DneMEfQhlSqgTEUScLysYMiCSUjCZZFXRjLqMcF7txhbKaFYuCzTPY8GtUgB9CLJttuxqtCBvNI07uiPcY5/FUoXOBju2HB9+ycVLEjmXdxsPP6WDKCIbPyd8h+7OmUopE6b1WzKLmlL61vSNX7MOuihFOAYzt7TgZLWRhy8e5Y/vVGtaPqZSxWvQVLlq8Lrrv1li975EnmaTJC5qWTWPCEAASOImAZr7WUbfjpkZYwSQsCAxDQKMbSyxpyZBpkn6W6Zt9yAI2fEIAABCAAAQhAAAIQgAAEihDYfgbV+FGfImdL/DGhMd21dHS+0b4LSht2i+gVC/n9999bdiBpzVUCx6+39Alw3dzcSPh6Aujq12CtUZZQ41Y68bfM12jjhQ6C1tM3E3MntpqRcPhHyVpIpfJqe1ipr4Y39Z0K6oMRlm8THLtyFrRlSZWlxdVKd5IDniclcOvWLaPkc1v6jK+vCqZ+XfGtRf53TC19uYzAyYY+Dl9kONBgmDNJPqRScab06aOPHRy4Y3uurI10BlWfJTJuHVav4/Bx9OFWOqpBDqAXTXaN0jF3Z1owv1Qj6Z7jPPBYo3LE8g0g0dM0Y6VPEPaTNQyZjXkxZD/2dErRSBnN9YzBNOX14MGDRcmP3b2qOQRj87GoyJ4AV54MH6Czncz6UfVKKtu/Z7JxvOC6W/85ZZeQ/oOdFSEhAIGuCFimI/wFqarCz01tVU2UyCEAgZ4JXHlkGuRLcgQRhNHPsyzosxc0zjt8IAABCEAAAhCAAAQgAIFuCWw/g2rctBpcYboNhB/id05aAAAgAElEQVTJjz/+uC2S/FuWczIuBm3krbdfTav+2mjl0ppzrBJ4LpLN/sGqvzb6Vz2QqeTu378fSGvcZxy8tfjTOF+jeHRySYItRlg8wKqsr2qrxVU7S4RzxV8nk1V+i0xgnQUF9dVZcuooOV+9erXYaqsuParU6ETQ4glYzVxLi6MAki4E9hMwrr7sT2hVDItFb1VsU2D/oJ19h1MyocGGOZOOQyqVzL4+PS2fPKgkuTqoyZiNJpF8t0NPfZzIWN1pMHXgkeBO0I1qkGfXy2jDja2o8yZ7kcbcV95WzasspnLGAEcRMKarRqrqNGM/WcaQ2ZIXxk6Lv3xgiTYZxo9kcTYjGYPR83RK0UgZc/akwbTNcfFDThpWaPv7UQrOzcbH8vgzA/HT/T5Xngw/e2d7LvdH1WtO357950r6Bdfdes6mVbLRf1iFi8AQgEBXBBbHg80+6lppT1RXtBEGAhBYS+DKI1Of1emm13zhY7dx5nx6kb2gMUB8IAABCEAAAhCAAAQgAIGWBLafQdVRPcviwdyeV7uS2iHqrxzfvXvX/q4xpHas+klY3qq66K6NVovTmhL44cOHFlGLh9FhoWAtsOrUpzY3xAdQtSuinvrG+RqBFYfGR6d6s9Xi1nWKCDMzWaoZVEdd6nol6qvJaNc2Iqcw9SJCWi6XDtqUIulaIrHc4fD+/XtLVPvDYEL7GRJDkoCxxz6926b9Ut/eXWCSaVKT6mQ8/c9OL26fzcSjR0ZopxjmOE2HVMpp17/jwMtVkuevNJC3fM29f7C+hElN/QCTWw3uUR2PWJijfEY1yLPrZayoJ7OhyTYWn+QZ2iHrQCMQF0zlpf1X1TR74N8A74QJHOrIGav04MWT/mTIvJhxxuqRznmSZKmFFWMuTDLQSCXzonNPSwlatRuyoL5aBupq0uyyk+Fn72zP2eSoes3p27N/ZpLwgutuPeeUXTb6D3ZWhIQABHojsLgnrU0HVRul1FeZ4Gi2JNNWOoBtBHPJydE+RT913KUIkI+lSDaL57IjU5+wsbdpmfHwo43dpabX4pidD3tBHQocEIAABCAAAQhAAAIQgMApCGw/gyr1Hjx4sKjk/rGcm1ab0rIkuihVECBIIng697PqjihxW9w9L7HbbOkICGi3gT8DpeOyT548CcKU+ikFkzO8tfcNW+ZrpKM4WKZ6S9FQPB3aakHtzhKVZrIy+a7PXso+79y5o0ki7enUbJQOKjc+q9yYJPWVEbhfcxpf2RnMP5G1M6rNr6ssLDaXMqH2d40qxcUuiiSX/Jt1L/5itybUrWDFs+CkEWbarECjxdIahN/20z/+/fLly8VIjN+T9u3Q8qGcfLqWEcdiHZJPQk+Dfp0l0cU4MwEs8Z9OqYy+vT2qPX5J6qtNKn7RcGFqbB9PJuRSlKN2t0Snao3VnU5A1RvA+ipvcC9i3BBn8pVRDfLsehltWHlKk5007MBT4/FkmapRBwZJn+KnykvLmQo1ScZ7xtQb0axLPwyTVlRQPIbMFphD9mNPpxSNlMVWzxtGfenFz4yqF63p7sY6ankoGDgvCtCgdVNTdc3Fu7N3tueMZ1S95vTt1p91t3zW1O6U5lPf/JT+w2Z0+RdrT7LlUx/+6UmLW/t8GRuUpfrSJpDa2P1eirrri11QydNn/dDeWowcuhWstmlti79bXN0Kto2z/a3Ljkx9RKebXvOF991rpz6md9usE/ly4oYABCAAAQhAAAIQgAAEIDAR2HUG1Z/zmgNq+cL93LuTvz9k0oby4qdBtCZt3NoeyLltBBhEMvdTi20fPnxYnEZUFmgX11wkNfx1ONNXXBLu36o+J6f2NMzZ2OI9sXNx2v2T12XEr7fcwdynrcZMruCzuGlVtcqLFy90he8PP/xw6++/f5n/VPz9P1V62gak63n10Xdtl1cZ1Nk57b9R2W+wpcaSm5KW+soC6rJhZL1+U57koDNpLZszpeWfgkuKpMW8ehduJ1PE006g/WKSXbYOQy62WU5mv4/nPMs61H65rqMEUxu3eF5UTcyiDEEfKfkFk8VI/ABzXVA/TP/DHF9auYdUKtCx55+H7NhO7iPXCK7G3nHjro6qeXRzc2OMX2M9daqNgUsF66rxGtUgz64XTXap4jbFMzerY9mYUlaSPmNTpWTpGxQRXl01y/ZNpfX+/fuWN3VbauYGDRxD5kUzs9gqnfMkRn82ZufCCo1UkvBInhojLOayprtbTt9pW7+l+Ae5sG2xL4gk//Oyk+Fn72zPZeuoes3p27P/Yi10qXW3IKcsnVJL5zaItvbPxTx1AjAv7VCcNK+d/J07OiwmnRPLiDe2rVoWiN1SV4bSnkeavnY9W43mjB9VdK/sSZp36xGgFqrHtmXMneTjZUemfl5bJg36nzMM9jn4CubdDbrQeQF4CgEIQAACEIAABCAAAQhcl8C3fX+Wo4C64GhzIn/88YefN9pUujmquRct+9p9GXz3XJyl/C2yaQ+xKJVKMR+Pv21l4qDNYflXtj3VnHXetLSdelvMq94y7pATij1GbhfJYg++ffpueyqENBJYPDPj86/nVg2gwqK6UYVRBccofI1gFvscsr4SzKCpmstu2UwN8pk4LRcMSto2NWryGIzPqpl5qKQoLT/p2F2jv5HJqbObkLaSZLSr8cjYQDfrINXQsWyc+W6VXwSqGn9Q+qZmSyn6AsRuZfciDTWC/otqkhZfWQxggbanBxgU/KrknbJDKuW0O9zhG+Gcu4hxGjWd65vtsdtM0pa+ceb1Uo/myCf9K6GY0yUpQ+BZUKQg5uTPMxpkUpHA84x6ObOxVNSTvlUbjnM12Y5e4AgMY/opwkGwkX4aj9f6o6E2g0GjYResA43ZmjSSwLNqWfPlZMjs04jdFivaY0J0zmPmsY8lF6YSVLXgjNFIxXg78Vmcb1EjMo3lawscZHRQOWd+7qkKVik1N+DyZWs22ynJiyze+cLPuc/Y2Z7Txfc/o16rLPYsgS1zC37GVXKr8KrVU3N2+Lqbyzi/Dz+ndftZeidexkH/IQMn+chCTEO/5Lt4LhKYKz6+f7O+xKK0nQc4b71kBLs4x1K1JAZD1GlT1qJIsuTGuxECOf2i5LsbS6UsVkH2BZhzt286Fwdck6gCazTUIsHIx7UYu8rHIUemq3LE0nfa07gHBaTGlJclE+fqsVWsCAwBCEAAAhCAAAQgAAEIQKAUgf/bGVG8rhkPe/bMKAXzaDWmWoI967H8GZ+d9CyvW8Rrs5Id53WNobWYLG66Uo60mQ1UKpncDx5NM7+WPN0cxmIMgVTu5+ZEeXGOQFwiHO0DHapvVTBrVJVzHHx/i4kOVl9N6tuNoc0mLZcpxkqsTY0qqRardxlwbUSKX6nkC2ml1s3lS+w4uwlpZj9WqqqPZW1buSywVcU4UeSrli7qFUN/Ecgt9lhkW0QdVHeL4S0BLAWz82FOrOaQSsVqHuWTb1ymp6q+6hWxQPHkKvgeow3i939KKYv6Ku/+WzXcfj1jEcnVRTWE8eMMVqnnZCvYK5tLwvc/o0H68s+5z6iXsxZLs+gUr1ef+EXJFROLbE6ROUeNJjuZ1lyT59RJvnV2z2AS1ZlK4BAE36c2E7tUjfkba2a1p80EY8icQT1XqH1j3tPPCQy1zcTa6ZSyNAQuR2ikMvbc+aPkOMLlrBx7yppRd9mPUvETVedkUbApvEIaU9kfbLzJcJ/5nPuMne05XXz/M+q134Y7jMHSOPoZ18atGunAdTdlk3HWpUH9vMFm6D+shWaxalVZa6MlvAgYx4AFZ+cGxn7qesmYLxaDaTPq0XB1kjkYt85VF23Gs5NI9oa7HqtkhgYzkHOsWo4dJjlVgc8J4/sLbFKvSp7k41qwveXjeCPTVTliMeA9/eSg7q1Rx1py0K8ifPcqVgSGAAQgAAEIQAACEIDA/9fe3Z85bTT8Aj45FQAlwFMBUAKkAtgSIBWElBBSQaCEsBUESoCtIGwJgQ44v/fRufTqkqzx2JZkS3vzB5c8kkcz94zmS9KaAIGpBE59BzXp6D6a1p3ndLePWyLpreu1i2tTZb6J56CbH91MLba+nxTuXcLIATlsWplubMOnoOZ4BivPve3NaVMEOWyBZcrKxLS1Yu7n9i6/rnbrzF3Yrnzwpa0hS25kES2X7QKXSa+g70571c14b9mxUNBztxLdVGW7vhFbrKpEoOCTXUnzHOu2jUxizqVRTkAunB7jAh83UIXmK7Whf31vOMdYZZietYRU3nDNBTKTW7fT7J1ib2O1t/HsxjDhMyJrn+bsrJybzNTOnC4fWO5f2r3LPNYwdsnP1Fzv7d+b7E94eY6Vb7c1aM3LGwukKqnN46rlZDR7k/6xrB0aXnO6HLO6CrnVfHXLd+z6Hea91592Izlle41d9jC/3Vx06Rab+AyTtEBI5bQiKemNB45btq3JUWWS5ktAIZHDpc5uVeluL1lt9nap6Slm6s1jdbFT5qYce/W2W0bt9nF1KRlvY8hG6m2h5ky7a3WZ0klNWwEuNraxbrS9UlJ152sbh21Rmr6crrJPSSLz+OZithtbDG+LuLyRCrCA8FiDc0Q/WM5Ou3d1+VqgFM5yir1NUFtky2+c677b3iFiS7FkA1hfPcYu5zbZ7UZKvz7a+iO7lap3ir3rSAuvS2c022qUN44b99ajbfLI5VfnNsnYZGrt7VJl0ewdf850T7nbanXfm9qbnqbdWHJKW5mkJGxvc1pZKJWH7W3e2zb2iLFlZRqGh13sDW7lOCysQshlluPGZqYF/527Vre81stFfaVq265mI21dLyofCRAgQIAAAQIECBAgsIzABO+g1syFuktj9RnrzRLnW/3pTdIqP/buUtTn64gjk/eaZbKZ7jcMl5ymvRebKlR//6ktnXzlCMn6rxyRpKQtVvM9fpHEt9k/aGPJulovvIEjU9Y1F+ZBhTX5wbmjNmudHJbjtturYX4P+qN0qTDz9WW9tB3UiKXt6n19vo81YnM8KpE4916wC98Aa5BrQNqW4WKr0JIdTW982OLs3JjpBvB8F8isMdfTTTvKSjfUPXWqca9j2vu8wvArXaje+wMZWHb3nrK9gWnOMPubzNQwm2cJ2dkK7QzMFdG7CqZNcO+iaNMwUzdXOfZrkjHhFTpE29uYtBS9jZTIrAkLUe+MhY8ZvQ+zdkRI4RS9XeuqkL3EFz6uK1+9Ik7iC1nr7tJl9+iaj2lju0rt9pJD1p0JmztwuHzX5r27kWSEqDc5mnzYnFMEvHvendtJxhyzv73UB7XMS86Xk/KaGeIcaImzVyuGRTbTWGJveTUHbHIcu8ZM6aQqa+zaD9vbp+SW3xyTmlwUvbYoH5vV1L1J6rZaM90p21mslROimZI0ZMlFujOdNYFdw/L2ugbb5bx0964rXzVlusZjhiPVbhldyPaS990qG5lGJm3mrOsbR9co44caulT+dK/1lXyOSUFNOld6zEFzwKlW51ZqtTfZ22iX9mYzB+SqLF+SaXUnHxL3RnfdVr23q5C2ZepwzfJFm8h2VF8jf+IxBz0jseRqYX1vGLfJV+rGVJXjmMxY+GWWY1Jb2TivYmY6hj8WvsbltV5e2tbyoI0lW7Begn0kQIAAAQIECBAgQOCOC0zwDmoEs4a1dxZ06INxvTizoDZfUdU8FDXM4MKP3WT5siadgZpwoTN5zGpgL++T3IXN8keWNpLaYfy90xU+BmTCzLYVLGmroS4kLPlK7uZI23EJW7iutpJ3YWP4WEyhYpxx1zJ3GtoS31h71eart5G2otdV1RRxGr1cknO0D23ycqvgiLYi97bnTlibwtDtvZV+6LChjXznxt6SSrl0b+PtjGTywO1VoZluWrTyiX9vzRlehrkcPI3RGKblqR93TdVxBL970myn5rdl2m50jxkWYkJSju3B3Y3eXaVpm46caG/rkbQdetJenLNOc7pW7XYvATvBV5epNndn3NgpORaY1mzntXB6+sfKN+GnR96LIa3KzgnjWK6b8Dw8MXnek5KxN2/LienuTTszeUd2XMIm6bm6Wdu7vaIKuTcv3QNWlK/hxbW3Z2xzOtXVvfYuu2uYpqn16W5Mfo13T3oJ2xlUdPM7tt0ktTeIysGH9v6FLKedrxm3Z4Fx8h6hkKpm13Etc5K65JyiBnDC8orM2PihrUVplJafMg9Lc286j6jJvTgNzofsvZBcRDqpnslWP+4dYE/eMgzPmFO0PUVlN9c2XOmJEuEybVeui4zh21OPbSQLOXKqCrNzLnbizbuxlO8MX9Fge2f6xwJXlK+p6tIFxpMrt76vGSvKBcKnmouNFUFajJ1X+t6sNesbEzY4YymsD09i6st0KtgVTXJPLOu2r6wvkTt1ZHiHY4ya62jJOeBaSuTEupqvryWnbTrHlpjaKjThFDI+vSFlzt6mJBsHjYczpMnXZ2ofEm1vKt2CFDbSESRJs1aDXLY9w0J62l2xmnvN8DJvcCvH7vVVs32Z5dhN+bAZaet5d+PyZ6bdTFVu1zRKh66m9uKcsMEfZuqItitl2usmhtEKIUCAAAECBAgQIECAwEwCPyXe7lTz6O3nz59/+vSp/PUs775586Z8TLP33bt3v/zyS3tkVqNyw+nRo0dtyLQbHz9+/Pnnnw+NM7P3+/fvH/qtE49/+/btb7/9Vo4kXKF+/fp1+bDy3i9fvmT6fXNz0zssk+oPHz70Avd+TLknqojlyNvb2+/fv+/9Sv0BWRPMzP/E/OZ0SWQSlmqcFNafvXxkyiLJy78HDx40RyYkG/kY3iPqz4rqallmS3tzsWQ9aNpaPYdP6mFWRZ88eTJH5DvjXGl71ebl27dv79+/bxquBLZFnJC0EvnXhrRfOWjjv23Dw7QJTfvQNA5NDAkpdJepcinK9lxtMpqEDdvt9sjKjaTk6dOnTcK6qcrXU9XT3VfGs/ewtNsRLhyWs+eAly9fFo7ZuysjivSbrdLO45OvkB7RJu+MrQ28s1Woqdv5v6Ho1qJyFcoAI+O9FrAtteaKy//truM2uhddN1W54jK8mW+ceVxqZ/pWqmUu8ErM0y+NNGV//PFHNy8p4p09UUr/6uqqe+RwO09Spk3ofn04ZUjWJr+WVz3NGTI2IZvM1FhmFwv/6aefxs6V9icTlu4MtzmyfoI8FnM3/OvXr7mOdo4EcvYMzLoHV27nW+1YKF9pWuaEZKNpnCvjGR6Wdrhplg8dCLVRJb9pE5KSNCw7c90eeehGEpYGp5uwjCXG2pYuUdtzNURJWBtyaBqa49ueKx+76akpzU1WyDhsNV/DGqLLHprUh2S0sLNZmGoJtD4lCx+ZqdP19fXek7YOwyWmNDunrxukjdq7dJlEHt037c1gt2XOwU1TPEnnldiaDiJQTTK604ryZGdvsocHbH7KPMxyTcgmx7Gry5ROqqaubuOY9BSZYpTHtJNMarLamRP1FivS2OYh8na5prKbG5NPbGm0m0F1c8zki4E1PWDScGk377piWx1sbzVf3bLb3vYdue8268A1taJZe0nT1wxf27FrtzEs3Iqatl7d8fFD1rG73VzbtzbLa91dx7HXlPVxTyYcl56Fv9W9lFrbS1idW9hhktN1MRPhtBPqRFhTVxdrlyrF9s7Nc3HlGq+Mbeyw4cB7OMw+ejzcLGUEP+1/2xfkXuHYLfi02Fl4z0XUpLZ7WTWtVhsylp1yeHql/GvSkyPbJGU7KSxUgLmfkWgSlv+b9HcTVl7zucwb3MpxG+XY5OKg/zcwMz0ov+3Bq1tea1OejeFCfXfv2HYa6rF7l2NfEU6AAAECBAgQIECAAIFpBCZ8tzVLV3vTlAW4vWfMMb14FvgrgzWJ76YqS357MzLTAXmStV326iapt51jjvszcvnWmEaeDzsuUzUJ7qX/oI+n/7mpdgn1oPOecvDRf3RwrHTGEnPGunpcbVnjt1J/Di2XsfKaO3zh+rDG9qqtgblI5y6OsfhzS6NNxnAjhTj2xbnDT29se9nJw17d+zc7058DjvgDfrkq8629vc9xkfdyMfZRFRoWaLkK5Qbe8CvLhKQqjpXj9sJzdaQgKmFzER2HM7wAc7mlUyh4DqcAOxOZeFJVdna7xyW1kKR2187T9ZJ3sdOcNhe9jU1mqpfHhT/2qkT7MZU2110Sk1ltttvwZuPoq6ybu/Q4hSvolOHfMMG99M/0sRHr5nG4nUt+prMPoy00X8ODFwip8RlLxqorZKrBVvM1rOEJ0WXvZNkbODYIr+mp90Z+4QdUjvG6uUj7NmzqE08Yu4dVbqen2zsFy1WcY2Zd6R1rKOYOP3rVtMCbzm5YQL2M5ICVTpkLGS/v2uQ4dnWZ0kmVa+mW9qas9y7XnDKpSU+0s/9KYI9x52G9JvGgj8d1dr1U9T4mO5VdYZrumlF9L/58a6y5mKQbGgM0iegVRP3H+Wbr9WlY75G5RsYq/FhdPVf40Qsve0d6C+ToiLbo6EqVc9U35kd3Lpe5Ln0JlXmOju/oyjDtFxe4UoanWPLamZarHNtda5fKGu3evW1XrvGjL7GdbePOod3eZAwraiEksbUZ7G0kL4UvzrorNbCXmO7Hi31GYu+MaT60wo1R5ThkL1T71LTLLMfuJVC/vfaZaX1Oe0fWjLhqbhMMb7nOuprd5KIm8d1affQcpIfmIwECBAgQIECAAAECBI4Q+D9HfKfwlZo5eZaNxm6vDu8KZPq0c32tkIbjdmVpr35FNdk87iwTfqt+fS3LKIEtL3pmb44prFoG55QZdc199+5U+dDt8lJRDXsqwKEnPfH4cokU0ry6ulrIyzZ2pURy+Ry6HnRi/Tnl68s0qt3CXVd71abcuvywmp3e2La83Y3UyeG5hiHpfE/vzrrRZu041283JdNuq0Jd7Wa7XIVqhpHDOCcJKdyim7ZWXE5suZrq6eqf+Em1zxU9HFQnhprL7ZTOdO5CrKmflznNKdS6TWaqkN+5d41dU91hf7Z3zowSmPFS98ia1OaySs0vlOOJk7ikYXg5j2Vz2vCaFiN5n/akhdhyw36sRArfmm9Xjc/Y2bvVbHUVMqWw1XyNVbCE67ILODt3jU0uChfyznjWGFhY1uteO72spUnZOQZLbJUrgYmhflVkgYdjupldcnu+xZaxWt3LXYYE65oy96riQR8L45+WxeA8FPNVy6a8dFIH1dtVH5yx996pQSY1qRI1I9VQNH3H2LWceIZcld1c2wjs3egOjIenOyVkpYvhyfIYWtfKJKKmbqSGzz1br0nGqo85aIQ5VnWXDD+uz93btC6Qhcp2e8LqdDfHDzvnXAuUb/cU3cZ8wgK9hKi62Vxse/lrZxnqu9ku1djWTMzrF1KaM2apaucQd+dgOF/ZefDRdT6xjWU8zcXR0Z74xdTAsVQlvH6YfWIyhl8vcCVhY/OaYTyTh2TMOSamHIfaayzHsfKtCa+/ZCKTlqc8VMjeHJMjh7BNSK7fysXkmsQffUzN9ZikJi87u/KED2/jHjfUPzQLSU99L5xsHhq/4wkQIECAAAECBAgQIDChwMTvoCZlNatvzfwz07ZMivIGSOaoYyvv5SWACSESVSbMw5nkcPJ8ORO5zD+Hf3tpmOA2JJPVOCf9UW3Ys12T5dPf0qk5S5vOIzZOryfBPOK8p3ylvHxTrturq6vl7Kx3b1bQchGdUg3O9d1c1Auzr6i9amVyoZ2rgNJct8kYbtQvFk+e/tMb22F2mpBoJ/L6BA+7s4TUr8nmXAs8g64KDQu0XIXO2KIWbtGNVdoNhB/aMqdAU0a59ZLuL9U7X8+/bORqCmB6lrFr8KBOZ2xSMKxO3ZBlSnC905xCdd1kpgr5nXVXt0622ztvuBbYM2/KJdO70JLs9nJLhNmb5nTvDCvx5FsnZnnsum4zONNGTcpz4c909mG0hWHD8OAFQmp8diZj7RUy9Xmr+SpfqinxXNE78z4WeJe77J0NVwLLyNvYWzml2pnZwjQz0WZvOwLM11MnMwhMSMLrx/CTdEw7E98LHLsu5g5P/95LyYQfA15Zvk02VzFlPtGnMKDqlXVGTamoqYExHJtuZNeJ6Znk62vMlE5qkqJfRSQp68oqmgstR2a4nlF0vpXcNR1Hs3qQXWNXYi7eXK3NV4YmBzWDvXZg58c0rcOzTBWSXBw0fstYZdh07530JV/Tdq87oUwiGpZLm61PVVcvMJ5UufoR5s5Ke67AXI+Heu6cvCyc/rFW99C8HHT8oY1kTFIrestl61qXLvR9i5X4rB3fQRVg8oMXM+ye6CzXzuR0wwjvbLs0pBiGpIeq9EmTlQWTjIfzleGQOK1ZuoydUSWwsBA97Xi4MAtOc9Gt7UtuR2Ao34YUFq/mTmSBK8k749ClcHtUOQ5rxRrLsa3/x20cOujKNXgJM9PjMtt+q3LtIjXk0tYMc9nWrAOkzWkza4MAAQIECBAgQIAAAQJnEZj+HdRkI+tikyyyHHG35kTETL/LK3dZ1TrxFJN/PWmunz8PF1nKISnHSW5I1EySyykp7y0vFdWYh7F8isn3ngi7xrpaUxBrOWaqVm7yelUfYW5vLK+9ivaqZbEuP6xOpze2Le/OjZin6x+ed8KQZOHE5ndnyncGqkLDgitXoUlGj8OT1oQUbtHtLNwtBaZlzvh2593uGrryMblNVbhfPsZ4UDuQUyx2USfBUw0Alp/mjGlvNVOF/M63a3g5FIZbqUvzTZGmmsTFaqbGYWjVC0nTtLek0nT3vjXfx0JTNt9JCzHX+Ay/voEKmVqx1XztrfA5QJddo5SrdVhJEpJ1s5qvr/2YDLZ3Zr8XOJbNjKlmGpDHv6bhGkvYoeG9/C72cYFqljI6aKh8RN6XnDIfWrLD4w3OC0W88IxDJzWsn1sNSVnPdDcqs/ud7zq2kpXdXOG66O1aYDFhPq7kZcJ5X4vcI8pHk4ihySkhc5RaW3wb2JiqZz+ljE78buGS2VlA51p16S2K+kcAABs9SURBVGZzyYF6D+FOjR/SzXXZz7K9QMfXK+LFPp7F84zXzqywd7xdqrGdaTCcapxJXLleTTseTmxj+U1zcZbLKidNDRxLVcK9gzosl8INbuU45CpU+1SwmdZFh8kYhhTKsXBF1O9K2zJf23WZc5ypZhYLL6+lTFNY5db+Ap9brq+KjiRAgAABAgQIECBAYDMCs7yD2ujkhvHR6+lZWirfb561ALIWk+l3Et+sseb/zJlz36i85Ddrkmoiz6rEhGsimUhPeCtivgesm9WZ8lJRjV4Kd7jQM2vIJLwrras1JXLJx5RXfFJtckCux6xqHd1o5Iv5l/LNv8ST9jARphVK05TIc6VPck0l5nM5X3J71ZoEf9ZGoBD5Su+vtHQnbqTyp7YfPYTYCZvYlu/HVaFhWZT76wmHMcNTl0PSKJ1Ybzfw9Wlb5lx0p6imh9rbCJx4ilOKbL3TnEKuN5mpQn7n2NVrZ9Lv7D3LKey90zUfp53EJf3NjHjnuWYNzGBgr14amVnT0I28MGzuHrbYdo1PLzHbqJCpFVvN194K3z1Al93V6G2nGexVkuZjRua9Izf5ce9iRaNRzntavMp4dlJ3AzO8P2VAWE5nYW83DUtuZ8WmkKoJd21myjyVySkDqgx18vWpUjJhPOvNlE5qwmpw4VGlrPdO2ysb4fQXNVfiVN1Tm6olhwfTXhqTz/vaytbiNBsmET2QUz7OV2pt8a19Y+81ngNyKWWwWjMj3qmRL+Zfrv38SzxpeRJh6vkZ77uda9WlW5ljspNrycBpG8kTF41TN/Z2cEecYm+c3UKZaTs1f8liXfJcM4mVo72Ea2cOZO1SjWpKP68ATfK0RlPNMh6uuUL39pXlStvbm9jGMpvE9A5e7GNq4FiqEu4d1GFBpA8dE1OOQ65CtQ/jXXhQYdpB1+XPcda7vJbrd43PLY81R8IJECBAgAABAgQIENiewE/J0nDiPWHIly9fMom9vr6+vb2tiTaLSr/99tubN29qDnbMUODbt28B//Tff9+/fx8eUA7JmsvV1VXWVu7fv18+8qC9X79+7R3/4MGDbsi0p+vGbJvAhAJp0HKBjLVmab6y8P369esJz1iOKunJ3dCbm5tc8WOpKsSQBKfFKBww967LbK/mzrX46wXSdzTdWf4/okdLDU931vx79OhR/XkdSeCOC3z8+LG59NK/HEqR6y4dZW6KTHLRpRF4//59kpE+runmEv/Tp09zXWfIOskpDs1g9/hNTnM2maluqc26nTrZVNScJTOyly9fVp4u7Knq+coRnV1OkYddmovi+fPnlWd02F0Q2GqF3Gq+jquTuuyhWxaXhm1pHvZNSzs8eHsh6XqyALs3XzVLwc0wLGPCQweE7SwsY0JrfXvL4sQDTJm7gJscx646Uzqpbv3c8HbTEKX3SZdxaDbTQeeJ1fr+orKba5KRWVK6pNyEav4ffjxLJ3X5i+FbHWxvNV+HXnQXe3z6O/fdJiydsbt+eWNq51lygewMP0ug8cNB7Ksu64Ny6uC1C2y4rjZTtiMWT5oyzRg1t7oyJK5siuvHw2Mj4ZyxHSGfZTy89sos/QS2IXD5M9NpnVe9vDYthdgIECBAgAABAgQIECAwlcDs76C2CW3uRuep3OY58tzqaB8LyxJYnibPLec8O+vB2Vbs9I2YRzuvqP3PY/u3twFv2WOe+LPCmHXGyOf/FMGTJ09OP6kYCGxV4N27d7/88stY7vK+zdu3b8f2LhDeLBQe+sTP2ZPdymivWgobOwUKNSTHt/fS0p01PVq6tso7djtPJ5AAgUYgd2Uyhtw5mMwBufRyxTXjyQzj7+x1t8lpziYzNfd1/eHDhzwvkrPkhdL6F1C7qWrY2/eu27lbc0x3Bvff7u5/5nGZxHlYpGtouxXYaoXcar7agjt6Q5cdulSPPLw+NMzfirojf+qu8mHEmndQW8YsNeRhyp2jwe4sLP1R+qY7Oxpsuc64Ycrc4m9yHLv2TOmk2vq57Y0UdNNftHcAk9/mJmCvy8gCwhG3otLNpUtqH5pPv9NG26xLNB/XMj8qtNvJSOjOcvNuq4PtreZrG02K+27bKMc5cmH8MIeqOAkQmE+gHQz/98ms//9oVk7XfSiuGcpmCeW4G2rd8XBzb64dD3c/rmU8PF9ZiJkAgXqBy5yZ1qf/oCPXvrx2UGYdTIAAAQIECBAgQIAAgVkFlnsHddZsiJwAAQKzCpRvhB/0U1ezpjORZ+Esbz788ccflSf6559/vKpXaeUwAgQIECBAgAABAgQIELhMgbE3MPNK/x15/G5MoFdeB72D2vuujwQIECBAgAABAgSmEnDfbSpJ8RAgQIAAAQIECBAgQIAAAQIECBAgQIAAAQIElhH4v8ucxlkIECCwXoHyjfD8ffc86Hk5ucsLpflF1jxl++LFi5pU1b+tWhObYwgQIECAAAECBAgQIECAwMIC+bnO6+vr4UnzyxJ35AXUYd6FECBAgAABAgQIELhYAffdLrZoJIwAAQIECBAgQIAAAQIECBAgQIAAAQIECBAgMCbgHdQxGeEECBD4H4EvX7788ssvYxZ///33kydPxvaeMTxP2X748CE/0Lo3DfnR1L3HOIAAAQIECBAgQIAAAQIECFyswNjk99WrVxebZgkjQIAAAQIECBAgcDcF3He7m+Uu1wQIECBAgAABAgQIECBAgAABAgQIECBAgMDaBbyDuvYSlH4CBOYVuLq6GjvB77///vz587G9lxCeH2jNz7TuTUn+4PTeYxxAgAABAgQIECBAgAABAgQuU2DsjytlUnyZCZYqAgQIECBAgAABAndWwH23O1v0Mk6AAAECBAgQIECAAAECBAgQIECAAAECBAisWsA7qKsuPoknQGBegdevX9/e3u48x8OHD9+8ebNz10UF5mdax34Qpk3n9fV1u22DAAECBAgQIECAAAECBAisSODr1683NzfDBL948WIYKIQAAQIECBAgQIAAgTMKuO92RnynJkCAAAECBAgQIECAAAECBAgQIECAAAECBAicIuAd1FP0fJcAgS0LfPv2beynVJLtP//8cy2Zzw+//Prrr4XUfvr0qbDXLgIECBAgQIAAAQIECBAgcLECY39W6dWrVxebZgkjQIAAAQIECBAgcAcF3He7g4UuywQIECBAgAABAgQIECBAgAABAgQIECBAgMBmBLyDupmilBECBCYW+O2338ZifPz48fPnz8f2XmB4IS9Naj9+/HiByZYkAgQIECBAgAABAgQIECBQFtj516Pu3bu3rml7OY/2EiBAgAABAgQIENiAQOFelftuGyhfWSBAgAABAgQIECBAgAABAgQIECBAgAABAgS2LeAd1G2Xr9wRIHC8wM7HWJvorq6ujo/3HN+8f/9++adQb25uzpEu5yRAgAABAgQIECBAgAABAscLfPny5fb2dvh9P4I6NBFCgAABAgQIECBA4LwC7rud19/ZCRAgQIAAAQIECBAgQIAAAQIECBAgQIAAAQKnCHgH9RQ93yVAYLMC5d8FffHixepyXn5v9vPnz6vLkQQTIECAAAECBAgQIECAwB0XGHuKvTwFvuNosk+AAAECBAgQIEBgeQH33ZY3d0YCBAgQIECAAAECBAgQIECAAAECBAgQIECAwIQC3kGdEFNUBAhsR+DTp09jmbl3796jR4/G9l5s+JMnT5LyseTt/N2YsYOFEyBAgAABAgQIECBAgACBSxD466+/hsl4+PBhpsDDcCEECBAgQIAAAQIECJxLwH23c8k7LwECBAgQIECAAAECBAgQIECAAAECBAgQIEBgEgHvoE7CKBICBLYmcHNzM5alPMw6tuvCw58+fTqWwu/fv4/tEk6AAAECBAgQIECAAAECBC5QIL+ktHMy++rVqwtMrSQRIECAAAECBAgQuMsC7rvd5dKXdwIECBAgQIAAAQIECBAgQIAAAQIECBAgQGADAt5B3UAhygIBAtML/Pvvv2ORPnjwYGzXhYcXfge1kN8Lz5TkESBAgAABAgQIECBAgMDdFHj//v3OjHsHdSeLQAIECBAgQIAAAQJnFCjch3Lf7Yzl4tQECBAgQIAAAQIECBAgQIAAAQIECBAgQIAAgUoB76BWQjmMAIG7JbDzp1QagvX+Dup67+LfrcontwQIECBAgAABAgQIECBQIXB9fT086vHjx/fv3x+GCyFAgAABAgQIECBA4IwC7rudEd+pCRAgQIAAAQIECBAgQIAAAQIECBAgQIAAAQKnC3gH9XRDMRAgcLcECn+qeb0QXk9db9lJOQECBAgQIECAAAECBO6gwLt373bm2o+g7mQRSIAAAQIECBAgQOBiBdx3u9iikTACBAgQIECAAAECBAgQIECAAAECBAgQIECAQCvgHdSWwgYBAgT+V6DwY6e3t7f/e9yqtgopv3fv3qqyIrEECBAgQIAAAQIECBAgcKcFdv4IakSurq7utIvMEyBAgAABAgQIELhIAffdLrJYJIoAAQIECBAgQIAAAQIECBAgQIAAAQIECBAgUCvgHdRaKccRIHCnBB4/fjyW35ubm7FdFx7++fPnsRQ+e/ZsbJdwAgQIECBAgAABAgQIECBwUQLfvn379OnTMEkvXry4f//+MFwIAQIECBAgQIAAAQLnFXDf7bz+zk6AAAECBAgQIECAAAECBAgQIECAAAECBAgQOFHAO6gnAvo6AQLbFCi/k/nhw4fVZfvLly/fv38fS3Y5v2PfEk6AAAECBAgQIECAAAECBJYXeP/+/c6Tvnr1ame4QAIECBAgQIAAAQIEzitQvg/lvtt5S8fZCRAgQIAAAQIECBAgQIAAAQIECBAgQIAAAQJ7BbyDupfIAQQI3EWB58+fF7I99rRr4Stn31VOczm/Z0+8BBAgQIAAAQIECBAgQIAAgVZg5wz33r175rYtkQ0CBAgQIECAAAECFyVQHqvvHOFfVPqHiSmnuZzfYWxCCBAgQIAAAQIECBAgQIAAAQIECBAgQIAAAQIXLuAd1AsvIMkjQOBsAoWfT/n06VN+VvRsKTv8xN++fSvcCy/k9PBT+QYBAgQIECBAgAABAgQIEJhR4OvXr7e3t8MTXF1dDQOFECBAgAABAgQIECBwIQKFu1Huu11IGUkGAQIECBAgQIAAAQIECBAgQIAAAQIECBAgQGBMwDuoYzLCCRC46wK//vprgaBwp7zwrXPtKqe2nNNzpdl5CRAgQIAAAQIECBAgQIDAUGDsTyyVZ77DeIQQIECAAAECBAgQILCkQPlu1LrG8+XUlnO6pLlzESBAgAABAgQIECBAgAABAgQIECBAgAABAgSmEvAO6lSS4iFAYGsCjx49Ktwkvrm5efv27Sry/OHDh+vr67Gk5jZ5cjq2VzgBAgQIECBAgAABAgQIELgogZ3voD58+PDJkycXlc6FE/P9+/eFz+h0BAgQIECAAAECBA4ScN/tIC4HEyBAgAABAgQIECBAgAABAgQIECBAgAABAgQuSuCnHz9+XFSCJIYAAQIXJXD//v3Cc5x///338+fPLyrBvcR8/fr1P//5Ty+w/Xjv3r1v3761H20QIECAAAECBAgQIECAAIFLFvj48ePPP/88TGH+htRa/lDUMPGThOQV3Py1rL1RWQreS+QAAgQIECBAgACBWQXcd5uVV+QECBAgQIAAAQIECBAgQIAAAQIECBAgQIAAgZkE/A7qTLCiJUBgIwKfPn0q5CRPvn758qVwwHl35f3Sp0+fFtJQzl3hi3YRIECAAAECBAgQIECAAIHlBXb+CGqS8erVq+UTc1FnLPz9rG4685equh9tEyBAgAABAgQIEFhYoHxnyn23hYvD6QgQIECAAAECBAgQIECAAAECBAgQIECAAAEClQLeQa2EchgBAndUID8k8tdffxUyn5c8P3z4UDjgXLvycuzDhw8LD6H++eefyd25kue8BAgQIECAAAECBAgQIEDgUIHr6+vhVx4/fvzo0aNh+N0JyZ+gur29rclvzW+l1sTjGAIECBAgQIAAAQLHCbjvdpybbxEgQIAAAQIECBAgQIAAAQIECBAgQIAAAQIEzivgHdTz+js7AQIrEHj58mVe1ywk9Orq6s2bN4UDlt/17t27vBxbeAH1999/f/369fIJc0YCBAgQIECAAAECBAgQIHCcwNhfgPIjqOU/ntXVrj+y+y3bBAgQIECAAAECBCYUcN9tQkxRESBAgAABAgQIECBAgAABAgQIECBAgAABAgSWEfjpx48fy5zJWQgQILBqgTzqmndNC1l49uxZHuW8f/9+4ZhlduXl0vfv3xfOlVdqvYBa8LGLAAECBAgQIECAAAECBC5Q4Pnz558+fRom7N9//72EyfgwYcuEfP36tfxXqHrJ+PvvvyPZC/SRAAECBAgQIECAwMIC7rstDO50BAgQIECAAAECBAgQIECAAAECBAgQIECAAIFTBPwO6il6vkuAwB0SyF9l/vz5871798bynAdhHzx48Pbt27EDFgjPDftHjx4VXkBN+vOwqRdQFygLpyBAgAABAgQIECBAgACBCQW+ffu28wXU/EGoO/sCakyyCnHQC6gpkZ9//vnNmzd5c3XC0hEVAQIECBAgQIAAgUMF3Hc7VMzxBAgQIECAAAECBAgQIECAAAECBAgQIECAAIEzCvgd1DPiOzUBAusTyPOd+TXUnY+9tpnJe56///77wu95fvz48Zdffrm9vW2TMdx4/PhxUn5nn80dggghQIAAAQIECBAgQIAAgbUIvHv3LtPeYWr/+uuvPLw+DN9GSF4xza+8Nnn5/v17s5GQTP/zsbwIsFcgyxcP//svf1GrPbj921u//fabBYSWxQYBAgQIECBAgMBMAu67zQQrWgIECBAgQIAAAQIECBAgQIAAAQIECBAgQIDAtALeQZ3WU2wECNwJgfzc6KtXr9qnP3fmOY9x5pj8m/uRzSQmr7ze3NzsTEYb+Oeffy78Wmx7ahsECBAgQIAAAQIECBAgQOBEgSdPnuyc+f748ePEmC/561lSKC8+zJf4f/7559GjR/PFL2YCBAgQIECAAAECrYD7bi2FDQIECBAgQIAAAQIECBAgQIAAAQIECBAgQIDAZQp4B/Uyy0WqCBC4dIH8Yeb8JMj79+/3JvTZs2d5E3XyX2XJ/fj82Mv19fXeBLx48SLpnPtV2L3JcAABAgQIECBAgAABAgQIEDhO4OvXr//5z3+G3810O7+POgzfTIh3UDdTlDJCgAABAgQIECBQFnDfrexjLwECBAgQIECAAAECBAgQIECAAAECBAgQIEDgvALeQT2vv7MTILBugfo74slnXkZ9/Pjx06dP8/8RvyWSc33+/Dm/+vLpv/9q4PL2aX4i9Yhz1UTuGAIECBAgQIAAAQIECBAgsIzAmzdv/vjjj+G5/v777+fPnw/DNxPiHdTNFKWMECBAgAABAgQI1Ai471aj5BgCBAgQIECAAAECBAgQIECAAAECBAgQIECAwPIC3kFd3twZCRDYmkDuiOdVz/zW6Pfv3yvzdu/evbyM+vDhw2w8ePCg+/+///6beLr/397e5u3TgyLPT8Hkn7dPK4vDYQQIECBAgAABAgQIECBwyQKZ3mZq3EthptKZj/cCN/bRO6gbK1DZIUCAAAECBAgQqBFw361GyTEECBAgQIAAAQIECBAgQIAAAQIECBAgQIAAgSUFvIO6pLZzESCwcYGPHz9eX1//9ddf9e+LTiiSp2/zU6tXV1cvX76cMFpRESBAgAABAgQIECBAgACBMwp8+fIlf8VpmIBff/317du3w/AthXgHdUulKS8ECBAgQIAAAQKHCrjvdqiY4wkQIECAAAECBAgQIECAAAECBAgQIECAAAECMwl4B3UmWNESIHCnBfKAbN5Ezfuow99pmdwlP6b64sWLvHr65MmTySMXIQECBAgQIECAAAECBAgQOK/A69ev379/P0zDP//8k99HHYYLIUCAAAECBAgQIEBgYwLuu22sQGWHAAECBAgQIECAAAECBAgQIECAAAECBAgQWJ2Ad1BXV2QSTIDAmgS+fv16c3Pz+fPn5v9Jfh81v3eaX4B5/Phx/s8Pn+ZHUdYkIq0ECBAgQIAAAQIECBAgQOAQgZ2/BZq/x5QZ9yHROJYAAQIECBAgQIAAgdULuO+2+iKUAQIECBAgQIAAAQIECBAgQIAAAQIECBAgQGCdAt5BXWe5STUBAqsVyJ9qziup+X3U/Msrqfn/33//TW66r6fmLdMHDx70/s/ztXnp1I+drrbkJZwAAQIECBAgQIAAAQIEDhb48OHD1dXV8Gu///77mzdvhuFCCBAgQIAAAQIECBC4UwLuu92p4pZZAgQIECBAgAABAgQIECBAgAABAgQIECBA4FwC3kE9l7zzEiBAgAABAgQIECBAgAABAgQIECBQEnj58uX19fXwiPw5p/w+6jBcCAECBAgQIECAAAECBAgQIECAAAECBAgQIECAAAECBAgQIECAAAECBAhMK+Ad1Gk9xUaAAAECBAgQIECAAAECBAgQIECAwDQCP/300zCiZ8+effz4cRguhAABAgQIECBAgAABAgQIECBAgAABAgQIECBAgAABAgQIECBAgAABAgQmF/i/k8coQgIECBAgQIAAAQIECBAgQIAAAQIECJwo8OHDh50xvHr1ame4QAIECBAgQIAAAQIECBAgQIAAAQIECBAgQIAAAQIECBAgQIAAAQIECBCYXMDvoE5OKkICBAgQIECAAAECBAgQIECAAAECBE4VePny5fX19TCWHz9+DAOFECBAgAABAgQIECBAgAABAgQIECBAgAABAgQIECBAgAABAgQIECBAgMAcAn4HdQ5VcRIgQIAAAQIECBAgQIAAAQIECBAgcJLA9+/fh99/8eLFMFAIAQIECBAgQIAAAQIECBAgQIAAAQIECBAgQIAAAQIECBAgQIAAAQIECMwk4B3UmWBFS4AAAQIECBAgQIAAAQIECBAgQIDA8QKPHz8efvnVq1fDQCEECBAgQIAAAQIECBAgQIAAAQIECBAgQIAAAQIECBAgQIAAAQIECBAgMJPATz9+/JgpatESIECAAAECBAgQIECAAAECBAgQIEDgOIFv3749fPiw+2uoz549+/jx43Gx+RYBAgQIECBAgAABAgQIECBAgAABAgQIECBAgAABAgQIECBAgAABAgQIHCHgd1CPQPMVAgQIECBAgAABAgQIECBAgAABAgTmFbh///7nz59fvHhx77//8guoXkCdV1zsBAgQIECAAAECBAgQIECAAAECBAgQIECAAAECBAgQIECAAAECBAgQGAj8P7oHc7mfe+5GAAAAAElFTkSuQmCC"/>
  <p:tag name="POWERPOINTLATEX_PIXELSPEREMHEIGH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183,3333"/>
  <p:tag name="POWERPOINTLATEX_BASELINEOFFSE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46"/>
  <p:tag name="POWERPOINTLATEX_REFCOUNTER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3"/>
  <p:tag name="POWERPOINTLATEX_CACHECONTENT#5C6D626F787B456E207265656C6C765C22612072642066756E6B74696F6E2061762074765C6161207661726961626C6572206B616E206F636B735C616120E5736BE5646C69675C226F7261732067656E6F6D2061747420706C6F747461206E69765C6161206B7572766F722E0D0A7D20" val="iVBORw0KGgoAAAANSUhEUgAAG3MAAACqCAIAAACcx6TZAAAgAElEQVR4Aeyd7dXVuLJu7z5jB9BNCLAjAEKAjgAIoSECIAQgAiAEIIKGEIAIGkIAMuj7nK1xNXRlWy7bkixL8/0BWrIsVc0qlT7spfWvf/755//wBwEIQAACEIAABCAAAQhAAAIQgAAEIAABCEAAAhCAAAQgAAEIQAACEIAABCAAAQhAAAIQgAAEIAABCEAAAhCAAAQgAAEIQAACEIAABCAAAQhAAAIQgAAEIAABCEAAAhCAAAQgAAEIQAACEIAABCBwQQL/vqDMiAwBCEAAAhCAAAQgAAEIQAACEIAABCAAAQhAAAIQgAAEIDAEgffv33/69Onz58+/fv36/v27dP7tt99u3Lhx8+bN27dv37t37/79+0OAQEkIQAACEIAABCAAAQhAAAIQgAAEINAFAXZ7ujAjSkAAAhCAAAQgAAEIQAACEIAABCAAAQhAAAIQgAAEIAABCEAAAhA4jQDPnU9DT8MQgAAEIHAFAv/6559/riAnMkIAAhCAAAQgAAEIQAACEIAABCAAAQhAAAIQgAAEIAABCIxC4OPHj69evdKZkhaF//zzz6dPn966dctSmDIQgAAEIAABCEAAAhCAAAQgAAEIQAAC9Qmw21OfOS1CAAIQgAAEIAABCEAAAhCAAAQgAAEIQAACEIAABCAAAQhAAAIQ6IkAz517sia6QAACEIBAOQKcLFmOLTVDAAIQgAAEIAABCEAAAqMT+Pbt24cPH77/9+/Hjx/6/9evX4Jy8+bN3377Tf/e++8fp5+M7ijoDwEIQAACEIAABCAAAQgEBL58+fL8+XPjmZLBff9H50u+ePHi999/DzNJQwACEIAABCAAAQhAAAIQgAAEIAABCJxLgN2ec/nTOgQgAAEIQAACEIAABCAAAQhAAAIQgAAEIAABCEAAAhCAAAQgAIGrE+C589UtiPwQgAAEIFCTACdL1qRNWxCAAAQgAAEIQAACEDiTwM+fP3W4IYcYVrDB+/fvdQbKu3fv3DmSqy3qiEkdgKI/DkBZZUUBCEAAAhCAAAQgAAEIQKBvAi9fvtSxkrt11CH+Wo7duXNndw3cCAEIQAACUwLaV1QmO1dTMuRAAAIQgAAEIAABCEAAAqsE2O1ZRUQBCFQjwItD1VDTEAQgAAEIQAACEIAABCAAAQhAAAIQgAAEIAABCEAAAhCAQEYCPHfOCJOqIAABCEBgBAKcLDmCldERAhCAwDkE3GuIOlHr+/fvOshMCf2rtL4Zfu5Xu5sV7Bw70SoEINAFAR/ZXKR1ITeKwPooXXXEhgp3oXSLSojt27dvX7x44WjvEFH3Pnv2bMeN3AKB0gR8nAmndnL1Bw8e3L9/v3Tr1A8BCEAAAhCAAAQgMAiBhw8ffvjwIVRWy9hHjx7dvn377t27OpTfHWrmZqeamn79+vXz58/RLbqdtVXIkDQEIACBBAFF1HClr7QW++6Zjs93t79+/frx48eJqoa9NLtnInqnPw4b1iIofjqB2U7BRuLpdkEACEAAAhUIMARUgHzFJtjtuaLVpjLTwadMWsvxNrrKi0NeYL//0MjLpa1ZFnkgAAEIQAACEIAABCAAAQhAAAIQgMBQBNg1GsrcKAsBCEAAAhCwExjwufPsvIjX8Ow+Q0kIQAACEPg3CCAAAQhAAAJbCcyuQ8JvG7rvHC5V++effy5dOpjfrGAH9eJ2CEBgcAIKboqx+nPR1f0bfRwcUQvqy0w6uOTVq1cHhdEXzt/99+/WrVsHq+J2CBgJzM6gtMVsjDM64sfYEMUgAAEIQAACEIAABCCQJqAjyz99+uTLaKqpddbsOeY6X1J/Wje5q5rTRqf8a22lIyk5Ac3DJAEBCIxJ4Nu3b1rdu5MifSJc8o+Jxa717J5JSPKsx2F2FSgJgbwEZjtFGFXSnYKNxLzmoDYIQAACNQkwBNSk3Vlb7Pa0b1A6ePs2koQyk1aj+rvEi0OzTiXh3QaF/3eJfLmXS5daJB8CEIAABCAAAQhAAAIQgAAEIAABCECgAgF2jSpApgkIQAACEIBArwQ6e+48Oy/iNbxevRe9IAABCJxIYOZkyX/9618nCnTFpm/evKmv5VxRcmSGAAQgYCSg5ZY/yMx4S51izQpWR31agQAEBiGgYzUePXo0iLIXVfPly5c6tSQhvA400bvvd+/e1dpBfyqpgfXr16+fP3/+8OGDXqAP71X+f/7zH126c+dOmE8aArkI6Aeawq9t5KqWeiAAAQhAAAIQgAAEIHCEgE6BDI+V1JmSz549M1aoUyZVWMsuLZ99JU+ePNH6S/uHxkooBgEIQKA/AtqM0qtm/elVTiOeOpVjS80XJcBG4kUNh9gQgAAEjhNgCDjOkBpEgN2eNt2ADt6mXdJSNf7iEKvptPm4CgEIQAACEIAABCAAAQhAAAIQgAAExiTArtGYdkdrCEAAAhCAQHYCHTx35hFtdq+gQghAAAIQsBCYOVnSchtlQgI6FCb8SBoCEIBAfwT897FbU61ZwVoDhTwQgAAEIFCIgI6Y18ElOgtyqf7bt2/r0Elt/EUFdO7JrVu3lK+r9+7dm9agb/5zuGQEjY+5CGgGxbkSuWBSDwQgAAEIQAACEIBAFgJv3rx5+/atr+rdu3fTZZS/upTQOuvjx4+6USf4uzJ//PGHnuAof+kW8iEAAQhAAAIhAZ46hTRIQ0AE2EjEDSAAAQgMS4AhYFjTZ1Sc3Z6MMPNWRQfPy5PaRIDVNG4AAQhAAAIQgAAEIAABCEAAAhCAAAQgMCXArtGUCTkQgAAEIAABCGwl0MdzZx7RbrU75SEAAQhAIAsBTpbMgFFHcvz8+ZOvJmZASRUQgAAEIACBNQI6xO379+83bty4efNm0cFXg7sa0ukDakinv63JxXUIQGBEAjqyRMeUJDR/+vTpy5cvEwW0rfnkyZOlAjpxUoGoaKxbapp8CEBgcAJuxqXtjt9++4250ODOgPoQgAAEIACBOgR05r5vSCupHcdK+tvfv39/584df3z/n3/+qRx/lQQEIHAKAZYYp2CnUQhAAAIQgAAEIAABCEAAAicSYLfnRPg0DQEI7CDA/tUOaC3cwtukLVgBGSAAAQhAAAIQgAAEIAABCEAAAhCAAAQgAAEItECArf4WrJBdBp47Z0dKhRCAAAQgMA6B/xlH1aKa6tipovVTOQQgAAEIQGBwAtrQ0ZkCOl7tP//5j85xu3v3rg6X1IGPz5490xGQeeGoTtWs+tWK2lKL//rXv9S6ZMjbELVBAAKXJqBDIRPHSuosts+fP6ePlVS0SRwrKTg60y3c97w0LoSHAAQuQUDTKoUmP+N69OiRmwtpapQOaJfQDiEhAAEIQAACEGiWgGYgWv448bSYOj7xePHihVf2w4cPX7588R9JQAACNQmwxKhJm7YgAAEIQAACEIAABCAAAQi0Q4DdnnZsgSQQgECaAPtXaT7NXuVt0mZNg2AQgAAEIAABCEAAAhCAAAQgAAEIQAACEIAABCoTYKu/MvCazfHcuSZt2oIABCAAgf4IcLJkHpt+//49T0XUAgEIQAACEIDAhIBW/jreUQcB+FMGXBGNv69evbp58+bHjx8nN+3JUD06Skl1Tkd2tS4ZJMmeerkHAhDojoAOOkkfCqljJe/cuZPQWwdTKtokCrhLb9++5VjbVUoUgAAEshDQREjTKoWmaMalyjU10kG3miZxKlMW1FQCAQhAAAIQgEBEIFwcZTle//79+7dv3/athAdN+kwSEIBAaQIsMUoTpn4IQAACEIAABCAAAQhAAALNEmC3p1nTIBgEIBASYP8qpHGhNG+TXshYiAoBCEAAAhCAAAQgAAEIQAACEIAABCAAAQhAoCgBtvqL4j29cp47n24CBIAABCAAgUsT+PdU+gcPHoSZ/kCBHz9+KO3+DQvkSv/22283btzw/2ap1gkvmV1tOgrBq5Olfl/J9Pwpf4kEBCAAAQhAAAJHCDx8+FCnOiZq0OD+xx9/vH79+vHjx4liq5fev3//6NGjdDHtQXz9+lU7TeliXIVAXgI6DuPp06euTj8h1xS33OQ2r/z91aZDIdNnnehYyVu3bqUVT9cQ3qvDJXWQZZhDGgIQgEB2Aops6QNz1aLGoLt37757907Ts+wCUCEEIAABCEAAAsMS0IZMqHv0iCq8tCmtTR7t4bhb0jtLm6qlMAQgYCTAEsMIqnQxbUC5B+XuEbnfUeTRdmny1A8BCEAAAhCAAAQgAIGRCbDbM7L10b0QAV4cKgGW/asSVCvUydukFSDTBAQgAAEIQAACEIAABCAAAQhAAAIQgAAEIACBSxBgq/8SZtotJM+dd6PjRghAAAIQgIAjMHOyZDS+zpL6+fOnTkv59OmTvo935JsnOkfyxYsX+oLf77//PttQoUzJL7Glgv7VdwuVcF+n2d3cEQi7G+VGCEAAAtUI/PPPP64txU8l/JcP3Vjgv6RdTR7fULOCeQlJHCSgw9SMX/7XWUg66ujOnTv7Wvzy5cvqsZKuZs1/9KvXnPK2jzN37SOgMwqXXE5hWT6pGfWJoXifUte9S2fLpg9f05lrq7FIay77AkRhcMkBrosRyc8l4GZ0kmE6tVMwUVQ5Vzxar09gNbKFImnKpFXAaqALbyENAQhAAAIQgAAEEgS0hvJXb968uXpMvy+cTuiEyvBAf63COB07TYyrEMhIgCVGRpgHq9JW9lIN2hJXBA5/z3mp5FD5PHUaytwoayHARqKFEmUgAAEIdEmAIaBLs1ZTit2eaqj3NUQH38ft3Lsaf3Hoiqtp9q/OdendrfM26W503AgBCEAAAhCAAAQgAAEIQAACEKhP4Iq7RvUp0SIEIAABCOwmwFb/bnRXubGn5848or2K1yEnBCAAgc4I/MuvzHcrpu/jGU9iiprQsZI6kLHymZKRDP7jt2/fdHyG/ozHV/kbXULfUbScyBndxUcIQAACfRDQYkaHmtm/f/jXX3/dv3+/gu7NClZB9z6a0Oj8n//8x66LTh/QLfbyYUmdjrTpYL6///4710kHoRikIbCbgLZB//jjD8vtmoT7TShLecqEBIROoSZxKKRxXfD48eO3b9+GNafTx1dt6fq5CoGQwNYZ1OvXr+XSYQ2kL0dAOzOJyDZV5/bt2zqCZJpPDgQgAAEIQAACENhBQBss/re7jEsqYyv/+te/fMmnT59yZL+nQQICpQmwxChNOGP92gS4d++ecW+cHYCteybVHodldAmqgsAmAls7BWFkE14KQwACEGiZAENAy9ZpQTZ2e1qwwm4Z6OC70Z1+Y7MvDm11qjqrafavTvfYHQLwNukOaNwCAQhAAAIQgAAEIAABCEAAAhBolkCbu0bN4kIwCEAAAhCYEmCrf8qks5xxnjtvnRfxGl5nro46EIAABMoR+J/jVT98+PDz58876nn+/LmmaztuLHGLZhU6C0OnQ+rQFo2jOiVhUyv+e4+b7qIwBCAAgT4IKJjri9kKnq2p06xgrYFqVh77caVOBQ3H+w561pu1xq/OelZbZfM3koBAIQI6sTf8AZZCrVCtjtRPH75mPC9y6/JBO4PAh0A1Am4GRUipBvz0hjSTT0e2qYSaOGn6NM0nBwIQgAAEIAABCOwgEK6Pbty4saOGpVv0ywr+0tYJj7+RBAQgsJUAS4ytxM4tr00A/XKAfknlXDGu0jpPna5iKeSsRoCNxGqoaQgCEIBAawQYAlqzSGvysNvTmkU2yUMH34SrqcLNvjjU4Gqa/aumXNcuzNY3Nnmb1M6WkhCAAAQgAAEIQAACEIAABCAAgfoEGtw1qg+BFiEAAQhAYDcBtvp3o7vQjeM8d+YR7YXcElEhAAEIXItAhpMlpfCdO3fu3bu3VfOtpzdurX93eR0xqa/Q6FdP7RKGk5Ld7XIjBCAAgUsTUPDcMRZUULlZwSrofvUmdpxpteMWUfrw4cNWVvsa2toK5SGwiYAOfA9Pzdh0L4UtBN68efPp06dEyRcvXmgLL1GASxC4EAGFlAcPHlxIYETdTcB4JG5U/47pU1QDHyEAAQhAAAIQgMCUQN5VbXhOJQ9xprTJgUAhAiwxCoEtWu2ff/5ZtP7OKuepU2cGRZ3jBNhIPM6QGiAAAQhclABDwEUNV1lsdnsqA8/VHB08F8nK9chweTtdRvmbWk2zf5XRsjWr2vHG5o5bpNGO1yH2NVSTHm1BAAIQgAAEIAABCEAAAhCAAATaJNDUrlGbiJAKAhCAAARmCbDVP4ul48y8j8Da/JYBj2g7dmBUgwAEIHAWgTwnS0r6HUdOhMPtWfon2tXPt+p8ST3pt0wyfv36laiKSxCAAAQGIdDslw+bFWwQx9in5s+fP3cMr+lD35Yk2XGXZJOESxWSD4GzCBDuipJ//vx5on6tGp49e5YoEF66efNm+HE1zYGVq4goUIJA2udLtEid9QloPrPvlKUd06f62tEiBCAAAQhAAAIQgAAEIFCZAEuMysBzNcem4laSENtKjPLdE2AjsXsToyAEIACBJQIMAUtkyIdABwTo4Bc1Yssr1kZkY//qor4tw/E26UVth9gQgAAEIAABCEAAAhCAAAQgAIE0gUZ2jdJCchUCEIAABJoiwFZ/U+ZAmIwEeESbESZVQQACEICACGQ7WXLr2Shq23Ji4+lG0rnOOmTh3r17q5J8+/ZttQwFIAABCPRNwBItTyHQrGCn0LhKoz9+/Ngh6o7XB9XKvgOV9t21QylugYCdwI45ub3ywUu+fPkyHWE2PcvcNDBtKjy4mVA/L4E7d+7krZDaGiSwez6z+8YGISASBCAAAQhAAALnEggfFaWXXVvlDDeXWC9vpUd5COwjsHulsPvGfXJyV0RAP2oSRuPoKh+nBNivmzIhZ3ACbCQO7gCoDwEIjEyAIWBk6yd0D9cX7PYkQDV+iQ7euIGWxGt5I7SR1fTubajdNy4Zi/xNBMINf/uN+4ahfbbed5ddF0pCAAIQgAAEIAABCEAAAhCAAAR6JdDIrlGveNELAhCAQJcEdu/H7r6xS4ztKzXgc2ce0bbvlkgIAQhA4FoE/p1L3Bs3bmytasctW5vIUl7fpfn48aOOmPzw4UOiQs0jb926lSjAJQhAAALdE1DAbFPHZgVrE9eAUmlzYcdLhOGWxIDQULlNAnfv3m1TsA6kevHiRVqLTSdLanFhjzwPHjxIN81VCJQjoK+d8MhkB95nz575u/Siw/379/3H1hL7vn3RmhbIAwEIQAAC3RC40BjaDfMWFNGjIr8tk3dy4quVmi1/oboFKyADBHIRyNuLc0lFPRYCipNfv361lKSMCPDUCTeAwJQAG4lTJuRAAAIQGIQAQ8Aght6kJrs9m3C1XJgO3rJ1lmRr+cWhRlbT7F8tOQ/5noD9nS5/ixK8TRrSIA0BCEAAAhCAAAQgAIHrEujyBbYulbqujyH5lEAju0ZTwcgxEugyyHSplNGgFIPAJQiw1X8JMx0XcsznzjyiPe451AABCEAAAp5AtpMlfY29Jt6/f//48eO3b98uKchxG0tkyIcABIYi0OxypVnBhnKPTcruO69Zht7Uiiusu3Z8afYqZ2TvAMIt1yXAK6qFbKe1QHgiybQVnRy3NWo9/+/ftKooRwFKy5Aok48QqEaAGdQ+1K9evfI3Knq0fLLk7vkMI443MQkIQAACEMhI4EJjaEatqer27dv+8cqO/ZklgF++fAkvqZXwI2kIQKAQAZYYhcBWqHa37SrI1mYT7Jm0aRekOpEAneJE+DQNAQhA4FwCDAHn8m+zdXZ72rTLDqno4DugnX5L449xW3Cq3XsgjbM93fdKC7D1vSwnj1xuh2C6a8fTit2utUNCboEABCAAAQhAAAIQgAAEyhHo8gW2LpUq5wPUfAqBFnaNTlG8j0a7DDJdKtWHv6EFBByB3fuxbPVfy4XGfO7MvOhaXoq0EIAABBon8D+Ny9eUeG/evNGRMUsi+a8+LhUgHwIQgMAIBJpdVDcr2AhesVvHHd/5T4zUCTF23KWVOb+IlUDKJQh0RuDFixdpjR48eJAuML2qny9bvUuD119//TW9lxwIQKBlAj9//mxZvEi2O3fuRDnGj5oLGUtSDAIQgAAEIGAkcK0x1KgUxSwE/vzzT19Mz1lyecKnT598tUq0fNh3KCdpCFydAEuMq1sQ+e0EeOpkZ0VJCEAAAhCAAAQgAIHRCLDbM5rF0RcCdgItrKbZv7Lbq7WSvE3amkWQBwIQgAAEIAABCEAAAv0RyPXaUlNkulSqKcIIk4VAC7tGWRQZsJIug0yXSg3onKjcNwG2+vu2r9eO584eBQkIQAACEIDAPgKcLLmN27t375Z2KDhZchtKSkMAAhCAAATWCDx69GitSHw93CaIry1/3nHXjluW2+cKBLIR2P1jO9kk6LEiPRBa/SH6HQfUCtX79++fPn26xEzvQ3/+/PnWrVtLBciHQAUCS+vfCk1ft4kfP35cS/h9EWzHPO1aWJAWAhCAAATqE7jcGFofUa8tRmc+6ilMFk3DelaP9c/SIpVAAAKOAEuMi3oCOwAXNRxiQ6AdAoSRdmyBJBCAAAQqE2AIqAz8Es2x23MJM1mEpINbKLVWhheHLBZh/8pCqcEyO95S2PeS5467dtzSIGFEggAEIAABCEAAAhCAAAS6fIGtS6XwVQhAoB0CXQaZLpVqx2eQBAK5CLDVn4tky/WM+dyZR7Qt+ySyQQACELgcAU6W3Gay33//Pfw6YngzJ0uGNEhDAAIQgAAEjhN49uzZpgWwjgnY90sjOrht0xEDkkqyHVeQGiAAgUsQWJr/h8LvPv/x5cuXf//9t86X1DmSN2/eVHhRQm8b//XXX1++fNldbSgbaQhAoDKBX79+VW7xYHOJI24TNW+aOyXq4RIEIAABCEDAE7jcGOolJ3GcQDghef78+fEKP378GP5CQJY6j0tFDRAYhEDYo+0qs8Sws6IkBCAAAQhAAAIQgAAEIACB9gmEa8MsOzPs9rRvdCSEwIUIhDHKLjb7V3ZWhUryNmkhsFQLAQhAAAIQgAAEIAABCHgCXb7A1qVS3mQkIACB0wl0GWS6VOp0V0EACGQnwFZ/dqRtVhgamufObdoIqSAAAQhAoGUCnCy52To62Xr2CHNOltyMkhsgAAEIQAACawQsB7q5OnQc29u3b9fqW7yue3Wm2+Ll//+CXar//z4+QQAClyTw6dOntNyzq4P0LeFVHR+p8yV1juS3b99+/vypxJs3b6Kf0wnLk4YABBoncLnfJ1za5Uhw1gG4HH2b4MMlCEAAAhDYR+ByY+g+NblrloDe8/A/LqJ38o7/nseTJ098Q/q6775fIvE1kIAABDYRYImxCReFIQABCEAAAhCAAAQgAAEIdEmA3Z4uzYpSEOiGAPtX1zWl/b1N3ia9rpWRHAIQgAAEIAABCEAAAicS6PIFti6VOtFJaBoCEIgIdBlkulQqMhwfIdABAbb6OzCiRQWeO1soUQYCEIAABCCwRICTJZfIpPJfv349vcxPEEyZkAMBCEAAAhA4SECbO5bXAfUi4OfPn3///ffdzenev/76y3K4pKYBkmp3Q9wIAQhcjsDqyZK3b9++nFIIDAEIlCNwxc0BTbf8WU6rZBT0dADuajEKQAACEIAABLYSuOIYulVHyi8R0LbMixcv/NVXr14dmW9o3yb8JbAjv0TiRSIBAQhsIsASYxMuCkMAAhCAAAQgAAEIQAACEOiPALs9/dkUjSDQGQH2ry5qUN4mvajhEBsCEIAABCAAAQhAAAJXIdDlC2xdKnUVj0JOCIxAoMsg06VSI3gjOg5IgK3+EYzOc+cRrIyOEIAABCBQjgAnS+5he+vWrQcPHkzv/Pbt2zSTHAhAAAIQgAAEjhB4+PChTo1MnPl47949nReg0flIK7pXNaih2SHe1SwZdPrk48ePDzbE7RCAwLUIrD4Qunv37rU0QloIQKAoAU0nitZfonI9ZZHYlsMldazk6nm7JSSkTghAAAIQGIHAFcfQEexSTUftt4R7Mk+ePHn58uXW1n/+/KmvlYbTFe3kaKqztR7KQwACBwmwxDgIkNshAAEIQAACEIAABCAAAQh0QIDdng6MiAoQ6JgA+1fXNS5vk17XdkgOAQhAAAIQgAAEIACB9gl0+QJbl0q170tICIFxCHQZZLpUahyfRNOhCLDVP4i5ee48iKFREwIQgAAEShDgZMmdVJ8/fz69U8daTTPJgQAEIAABCEDgIIE7d+7o+Gb9foiOGPBHTCrx559/aqP248ePuc4IUD3v379XnapZ9bvzlZRQu2pdMuh4goO6cDsEIHAtAl++fFkV2Mel1ZIUgAAERiBw0Z0BHbEtycPjnKbGevr0qaJirnnXtH5yIAABCEBgcAIXHUMHt1pe9bUno58P8XXqKYx2hJTpcxIJnSmpkyi1OguPlXz9+jU7OQloXIJAUQIsMYripXIIQAACEIAABCAAAQhAAAKXIMBuzyXMhJAQGJYA+1fXNT1vk17XdkgOAQhAAAIQgAAEIACBxgl0+QJbl0o17kiIB4GhCHQZZLpUaii3RNmhCLDVP4i5ee48iKFREwIQgAAEshP4d/YaB6lQLyXcvn3769evob6sFUMapCEAAQhAAAJ5CejnpvWXt87Z2jTKv3nzZvYSmRCAwGgELDN8dwrtaGTQFwIQWCJgiRtL956b747Y1lHab9++1ZFMUuTXr18KcTqh6dGjRzp3mzMlzzUQrUMAAhDonsB1x9DuTVNTQf18iM6C9KdD6hGM5iGakOhfPZG5e/eu0jdu3NC0REdJ/vjxQ26jMirvb/HSvnjxQr9Q6j+SgAAE6hNgiVGfOS1CAAIQgAAEIAABCEAAAhBojQC7Pa1ZBHkgAIGQAPtXIY3LpXmb9HImQ2AIQAACEIAABCAAAQi0T6DLF9i6VKp9X0JCCIxDoMsg06VS4/gkmg5IgK3+QYzOc+dBDI2aEIAABCCQlwAnS+7nqRi9YkAAACAASURBVFMVnjx5Et7PWjGkQRoCEIAABCAAAQhAAAJXJ6CTSlZV0LEmq2UoAAEIjEMg+gmKyymun2t7+fLl5cRGYAhAAAIQ6IDA1cfQDkzQiAp67UOzkefPn3t5dNq1Tr72H1cTOn1SB03qh0NWS1IAAhCoQIAlRgXINAEBCEAAAhCAAAQgAAEIQKBlAuz2tGwdZIMABESA/SvcAAIQgAAEIAABCEAAAhCAAAQcgS5fYOtSKTwWAhBoh0CXQaZLpdrxGSSBQCECbPUXAttUtTx3bsocCAMBCEAAApcg8D+XkLJNIR89ehQJxsmSERA+QgACEIAABCAAAQhA4NIEdILJqvz6XaPVMhSAAAQGIfDz589BNEVNCEAAAhCAQF4CjKF5eV69tmfPnn3+/PnevXs7FNFPgulJDcdK7kDHLRCAAAQgAAEIQAACEIAABCAAAQhAoBABdnsKgaVaCEAAAhCAAAQgAAEIQAACEIAABCAAgVwEunyBrUulclmceiAAgeMEugwyXSp13NbUAAEIQKARAjx3bsQQiAEBCEAAAlchwMmS+y2lE2SibzZysuR+mtwJAQhAAAIQgAAEIACB9gj8+PGjPaGQCAIQaJeAjkBqVzgkgwAEIAABCDRMgDG0YeOcI5qOhtTPitrPl/ztt990pqRWcG/evOH0/3NsRqsQgAAEIAABCEAAAhCAAAQgAAEIQGCZALs9y2y4AgEIQAACEIAABCAAAQhAAAIQgAAEIHA+gS5fYOtSqfN9BQkgAIH/R6DLINOlUv/PYvwPAQhAoAcCPHfuwYroAAEIQAACtQj8u1ZDfbajkyU/ffrkdeNkSY+CBAQgAAEIQAACEIAABDog8OvXrw60QAUIQKAagXCLoFqjNAQBCEAAAhDogABjaAdGLKGCe/NDNb9//15Oojf2tEbT8ZH6V0dJ3rx588aNG3pMoz+VLCEAdUIAAhCAAAQgAAEIQAACEIAABCAAAQhkJMBuT0aYVAUBCEAAAhCAAAQgAAEIQAACEIAABCCQkUCXL7B1qVRGo1MVBCBwkECXQaZLpQ4amtshAAEINEiA584NGgWRIAABCECgQQKcLHnIKPq+Yng/586ENEhDAAIQgAAEIAABCEAAAhCAAASGIsBT5KHMjbIQgAAEIJCRAGNoRphdVvXwv39dqoZSEIAABCAAAQhAAAIQgAAEIAABCEBgQALs9gxodFSGAAQgAAEIQAACEIAABCAAAQhAAAItE+jyBbYulWrZi5ANAqMR6DLIdKnUaJ6JvhCAwFAEeO48lLlRFgIQgAAEthL4n603UD4koKOsw49Kf/v2LcrhIwQgAAEIQAACEIAABCAAAQhAAALdE/j58+fXr1+7VxMFIQABCEAAAtkJMIZmR0qFEIAABCAAAQhAAAIQgAAEIAABCEAAAhCAAAQgAAEIQAACEIAABCAAAQhAAAIQgAAEIGAh0OULbF0qZbEmZSAAgToEugwyXSpVxx9oBQIQgAAEIAABCEAAAhBokAAnSx41yu3bt8Mqvn//Hn4kDQEIQAACEIAABCAAAQhAAAIQgMAIBPhxwhGsjI4QgAAEIFCCAGNoCarUCQEIQAACEIAABCAAAQhAAAIQgAAEIAABCEAAAhCAAAQgAAEIQAACEIAABCAAAQhAAAKrBLp8ga1LpVZNSQEIQKAagS6DTJdKVXMJGoIABCAAAQhAAAIQgAAEWiPAyZJHLXL37t2wCk6WDGmQhgAEIAABCEAAAhCAAAQgAAEIDEKAp8iDGBo1IQABCEAgOwHG0OxIqRACEIAABCAAAQhAAAIQgAAEIAABCEAAAhCAAAQgAAEIQAACEIAABCAAAQhAAAIQgAAELAS6fIGtS6Us1qQMBCBQh0CXQaZLper4A61AAAIQgAAEIAABCEAAAg0S4GTJo0a5d+9eWAUnS4Y0SEMAAhCAAAQgAAEIQAACEIAABAYh8O7du0E0RU0IQAACEIBAXgKMoXl5UhsEIAABCEAAAhCAAAQgAAEIQAACEIAABCAAAQhAAAIQgAAEIAABCEAAAhCAAAQgAAEIGAl0+QJbl0oZDUoxCECgAoEug0yXSlVwBpqAAAQgAAEIQAACEIAABNokwMmSR+1y+/btsApOlgxpkIYABCAAAQhAAAIQgAAEIAABCIxA4OPHj79+/RpBU3SEAAQgAAEI5CXAGJqXJ7VBAAIQgAAEIAABCEAAAhCAAAQgAAEIQAACEIAABCAAAQhAAAIQgAAEIAABCEAAAhCAgJFAly+wdamU0aAUgwAEKhDoMsh0qVQFZ6AJCEAAAhCAAAQgAAEIQKBZApwsedQ0t27d+u2333wtnCzpUZCAAAQgAAEIQAACEIAABCAAAQgMQuDt27eDaIqaEIAABCAAgbwEGEPz8qQ2CEAAAhCAAAQgAAEIQAACEIAABCAAAQhAAAIQgAAEIAABCEAAAhCAAAQgAAEIQAACEDAS6PIFti6VMhqUYhCAQAUCXQaZLpWq4Aw0AQEIQAACEIAABCAAAQg0S4CTJTOY5ubNm74WTpb0KEhAAAIQgAAEIAABCEAAAhCAAARGIPDz588PHz6MoCk6QgACEIAABPISYAzNy5PaIAABCEAAAhCAAAQgAAEIQAACEIAABCAAAQhAAAIQgAAEIAABCEAAAhCAAAQgAAEIQMBIoMsX2LpUymhQikEAAhUIdBlkulSqgjPQBAQgAAEIQAACEIAABCDQMgFOlsxgnfBkyV+/fmWokSogAAEIQAACEIAABCAAAQhAAAIQuAiBFy9eXERSxIQABCAAAQi0RYAxtC17IA0EIAABCEAAAhCAAAQgAAEIQAACEIAABCAAAQhAAAIQgAAEIAABCEAAAhCAAAQgAIFhCHT5AluXSg3jkigKgQsQ6DLIdKnUBZwJESEAAQhAAAIQgAAEIACBkgT+XbLyhup+8+bN9+/fnUA6CPLx48cZhQtPllS13759u3XrVsb6qQoCEIAABCAAAQhAAAIQgAAEIACBNgnoxwlfvXrVpmxIBQEIQAACEGiZAGNoy9ZBNghAAAIQgAAEIAABCEAAAhCAAAQgAAEIQAACEIAABCAAAQhAAAIQgAAEIAABCEAAAh0T6PIFti6V6tgJUQ0ClyPQZZDpUqnLuRYCQwACEIAABCAAAQhAAALZCYxysqROefAnS96+fTvvyZJ3794NDaOGOFkyBEIaAhCAAAQgAAEIQAACEIAABCDQK4Hnz5/3qhp6QQACEIAABIoSYAwtipfKIQABCEAAAhCAAAQgAAEIQAACEIAABCAAAQhAAAIQgAAEIAABCEAAAhCAAAQgAAEIQGCJQJcvsHWp1JIFyYcABOoT6DLIdKlUfd+gRQhAAAIQgAAEIAABCECgNQL/05pAV5Tn5s2bodj+CMswkzQEIAABCEAAAhCAAAQgAAEIQAACnRH49u3b27dvO1MKdSAAAQhAAAIVCDCGVoBMExCAAAQgAAEIQAACEIAABCAAAQhAAAIQgAAEIAABCEAAAhCAAAQgAAEIQAACEIAABCAwJdDlC2xdKjW1HTkQgMBZBLoMMl0qdZaH0C4EIAABCEAAAhCAAAQg0BSBUU6W/PHjRznunCxZji01QwACEIAABCAAAQhAAAIQgAAEmiXw6NGjZmVDMAhAAAIQgEDLBBhDW7YOskEAAhCAAAQgAAEIQAACEIAABCAAAQhAAAIQgAAEIAABCEAAAhCAAAQgAAEIQAACEOiYQJcvsHWpVMdOiGoQuByBLoNMl0pdzrUQGAIQgAAEIAABCEAAAhAoQWCUkyVLsPN1/v777z6txPfv38OPpCEAAQhAAAIQgAAEIAABCEAAAhDoj8CzZ8++fv3an15oBAEIQAACEChNgDG0NGHqhwAEIAABCEAAAhCAAAQgAAEIQAACEIAABCAAAQhAAAIQgAAEIAABCEAAAhCAAAQgAIFZAl2+wNalUrPmIxMCEDiFQJdBpkulTnEPGoUABCAAAQhAAAIQgAAEGiTAyZJ5jHL79m1fESdLehQkIAABCEAAAhCAAAQgAAEIQAACXRL4+PHjq1evulQNpSAAAQhAAAJFCTCGFsVL5RCAAAQgAAEIQAACEIAABCAAAQhAAAIQgAAEIAABCEAAAhCAAAQgAAEIQAACEIAABCCwRKDLF9i6VGrJguRDAAL1CXQZZLpUqr5v0CIEIAABCEAAAhCAAAQg0CyBfzcrWV7Bfv36lbfCqLZ37975Jn777bfoKh8hAAEIQAACEIAABCAAAQhAAAIQ6IaAHiH/8ccf3aiDIhCAAAQgAIFqBBhDq6GmIQhAAAIQgAAEIAABCEAAAhCAAAQgAAEIQAACEIAABCAAAQhAAAIQgAAEIAABCEAAAhAICXT5AluXSoVWIw0BCJxLoMsg06VS5/oJrUMAAhCAAAQgAAEIQAACrREY4mTJnz9/luZ+69at0k1QPwQgAAEIQAACEIAABCAAAQhAAAKnE+AR8ukmQAAIQAACELgoAcbQixoOsSEAAQhAAAIQgAAEIAABCEAAAhCAAAQgAAEIQAACEIBARODbt2+f/vv3/fv3X79+6V8VuPnfvwcPHjx69Oj333+PbuEjBCAAAQiUJkBwLk2Y+iEAAQhA4OoEunyBrUulru5pyA+Bngh0GWS6VKonr0MXCEAAAhCAAAQgAAEIQCALgSFOlnRvKmThRSUQgEA1Anqq/fXr18+fP6sL609vHf348UP/SoDffvtN/964ccO9gXT79m0l7t69e/WXkAZUuZo70VDfBLST68KFDxRhuFCsUNBw4UKB4t69e1ePFX1bE+0gAAEIQAACjRN48+bNkydPGhcS8TwB/daIFpWaK2pRqYSfLroCmiX6uaImim5pyW+HeHokrkWAZdG17DWmtIyhY9p9h9YEtB3Qur8Fr+jexI0riAc2biDEO0KAR5NH6HEvBI4QYHA5Qo97OyDAtu2qER0ibWu7zW0ldMv0LQj33pR2tvUWBDvbq1SbKvDlyxf/Rlz0UpyT0z2/cC+66F9Z+f79+0YVXr58+eLFCxXWv48fPzbeVa7YyKPeUIYu50LUDAEINEhA+wlv37798OGDm6VEEipTfzpwUm9WvH79+vTBiMlnZKCePjLNcN1N/0Yvw8jKPc0ne3LaorpcJTizKV3UDbqpnOG7G1OiyHUJdDzR6vIFti6Vum73QXIIiEBnk5kug0yXSu3rfR0P+vuAcBcEINA4AaJW4wZCPAhA4HIEOlu8XI5/HYGHOFlSL1bWoVmhFT1I849+9RjYvTOqf/0j4T///FNvB+6TRH1eb3L41xZ9Q6otPG3BvbPIO6n7IFvuWrXy8+fPnz17ZqnKl9F7is64eufYuY0uyZSyrI7P0G/D2l8/9XUWSrx//16ivnv3Th641IS7pH/l+WEZ97a0fuf2zp07YX7j6QFVbtwiiHcJAq7jKFxEcSASXoFCf8pU9POXFPo0iilWPHz40GeSKEdg8HFtCtatsuS6/otAGppVzPmqn3S5863077UGtam+5NQnIB9z8z3965cJcjDN/bbOIfMK7wQLRXJy1p+LrsYlVlV5Td9NbfJh+Ya+HdGNRquKSGX12WlIUaa+KNLyCKVnRbLUprmit6zGYk0UNV3UX+MnkhPNVn24+wIsi7o3cTcKDjiGdmO7aooQ0KqhvlBDA3rF6uyug2dDF1piDOiB5eKDO0tFCzRtT/kFZrgX6h49u7P+23leWQ5ICzU7D+/jaewIwbMFn0GGLATGHFxWOym78Vm86yqVDLJte8QcQqRZk/7C1xumFWoq5WZT0aWLvjQVadHxR2MXcASclfU4JgQiEyts6hFG4uGFXoPxzzt0ntdZh3mNOeo5Yw1l6NA/SW8ioB0S9542Lw5t4lan8IX2rxJApIXbhHHvoSUGjkQls5e0z6NdSk1XZq9OMzUYyc/1Xf3ppdI5xoDsxlwJIzn9GHqVdwZWF1wdbClP/YRphjpgNEucUlLO1eeTs0pdPXPw4NzTprRccTUCs+W1r8OOMHyf6z9q3T2Vc//q9chqP1WiGKjHUuEKyO9u+a9OSCp9b0L/tv/e5j4Pb/+u7ida8sP+XgLvUqn2O4tRQj/9m30VX2FQK/d9Pw6kmrUuWD0EwAVV7SpXi/ZGMh0X628y02WQ6VKprd2q+0F/K5DGy7MC3WcgdfbZIViZjX8bbp++fd9F1Orbvse1U3/3byarj7uZtv7VDgPfphfe1XGky2dJx/2q+xr6W7xMTYbzeyZDnCypAcAr3Gxi1Sn9pnlaBWOxsBI1/erVq/RjZlXratY+vr9X2/faYNKmKidzeSbpxNI6RGz9+iRdw9aralE7jFrkOPNFt7uuIZuqgC49ffpUA3/GV4ii5tIf9b6RxHCSpEsmrkoX/cmfNdWTZ+rvLHUSQvpLA6rsdScBgd0ENGa5WDEb1ozV6l69BeheBNRxZooVfFvViC4qxrgWAUl/1CpL0y39aahKlJR/6k8FwmJyVM5CTUAb55Lb5Aq3t7TnFX10/jPLRI40m388M1zLTEVyEiZa0ePqxNVNl0JJ1O7snqClwgTGpdtZVS2R6SNfvU8zEC2X+lBHWkzjybTLpJVV/0oXOOWqRltZyk3zdgugCOAmnKrhrLki0Wy3+Qa5UR7CsmgQW3egZn9jaAdGaUoFAlpT5mhEmC69QsFwOt92K1afn5e/Wqz8bKibJUaXHpjXu4y1uTmA2w5N3KL1l/7UEcIy2ilyx/23/HsGocAXSl/r0eQIwfNCzoOoRwj0OrhIL8XwaEqjj4rqPt/CTYUtxcIyapp3nEIg7ae72bYthzpLoJB4//vK1P97acptbvN90XJWs9ecZQ7mmpN9dT6X/mRfLfqm9tUUWmVC2TSnqvnuXBZn1tDw3zd6/veX3s56TBMyNKaHMrSRCcWmBHhxaMqkZk43+1dTaApBOk5C+zCajbsJ+bSMcrTlonf+3b87dl0U5PXKxI5n8XqsWfPLe31MPtkVmfow0wx1pSmWrTntzye3atRyeYKzs06WebJcV391viKkaOO3tjSqur0vtrxK97U+hm9Rat9/JKTrUN6m+lro//7+9r17hX6awi2CNIdUh/KNRgl1Ov052fxs050vqW0BvuYT4SrxcYSJlibYmk319BK4PKFLpUp4eIk60zsMimmJoHdEHp2ppFN6tfx3YXO2qv8NqZOg6n8+gUMAZqEdz+xmMhOi6DLIdKlUaLXV9AiD/iqEpgq0v4LwY4rn1sLBMumBOLFD7rXQMt+nSbRMgKjVsnXqyDbt79E2ndu7WxJGuwpLlw7mhwF8KtJqIMr1bXrxUVsOQiSGzz+oaXS7Wqz89YRIAD4eJ9DH4gXn3+oJ//rnn3+23jNbXo989MLB7KWlTIWnOi+uhT/FLGEUaiXtklT18zVy/Oc//8nVro7Hsv+2p7aTtDGq7aTjratdnUs4fWHxeM3d1CBvd4uo4xppxLWckK0yeoC6tbnXr18Xeia0JIn8ULvzmqAsFTiSf+5xmUuS963y9DXlKYe//vqr/hO+OoIppOtp61TlcjnHt/U1BTwendzCQ2r6FYhmBZZIZSejsVtjTSG8evas0Hocpl2dDkoyrhmN6N6L0gO84x1Ne6/qBRo0E1NoLYdu3LiRlk31qFi6TPdX1d+NFtEUZXWWoldqjhBT/Jl9Y1tm0rfo1bqPsUda0b3aC9Mk5GAlul0Dh/xQAHMJlmX+yarquGVna4hW07NlslhQNcvn3eJUYcqFMp9IxL1ZkXym6vSO6hJbh/vjm2WaZujPi3QwoYCze4qlIUlRxQM5KMkpU/qEzNoJ0fp3NWInakhckisq7u0mn6h5eoloNmVCTkigg2URq2YXh/Vv9lVz6CotpDsYQ3HXou7aQUCLOhoOc9xh+vMK5yQd76F1tsTo1QOjYJX4mGsH4PgcwAup1bS2Q/W3e1vAV1UiUeepUy7JL/dosuPgmcumDdaTK4xYVGtzI3Eqea+DC/tXU1uTs0Sgm23bJQWP57uHboXegpB4eqaw9CDyuPC+BoYAjyJKWOyrBxCa9+q5mHsopn9dJe5RrJ56JNxDD39lX/+65uwEVav1OtPpXke9yKazH/s2NB181uhbM9VB9J42Lw45brPBKkKa8Um04Hf8iFzxRyfv7HYtjSOCo24e8Z/9+PLlSz0xn72k+Yaq0mMvN5apjKqdfjHh77//9mPWbD3HM7uZfLIrEjkD04zEhFCsuplPRna/7keCs7fd5Tal2fLytquZ6Gb47sB/NKC4p3K55my5goAEq/bqZk3nb6StESZaGpq1JPeHlu4g/7+vgLfxErgXvkulvHbtJzIu2aSs5VsYGXeW1KKL9rNfXzodfuVdoyz6djOZCWl0GWS6VCq02mp6hEF/FUJTBTpYQYinxpRqB8vIh5va6pcF01t22f3NuJOfaFeR0Phl6kQl7kVxFTj+xniiFV0iao35iJZv06f7RXQ148JEr51YvjOrMkWPriK0lg6t3Sxe+nP+qHcX+aiTJbP86ecut8onz87S9Gol2kcOZdPJkqu31CygtyVC8Q6mNRG3CK83bzJua3qZ1Xo1s1rUbKpM5Ice2o6Ehue0agftq7d80vXnuio5LYdqq4yWlyqsziIH058Sijl6I0outwpWBbTNmkvmg/WMoLLFpuJwkOSO2+sIJl/d0amP3KIesYNGeEuJ4UAa6ZXBsJUjaemouJSgJBUUDdTTFRaiWKGPypcwidv9JdVzinMegXPivavh14NdTXQzrkXmkEMW6l+J+Z76yypw2S4SdcCPq5RqFliKPHmXCdIo1xxPfTYvnyxTtby4Er0s7C+yXYlurtaPj++hnEfS6SHYeUIWC0rIvEZc8tI0Da0y5OGa0UnxEsZdksqef6Qjy2PtDa2WXIpdacIlrsoDV6clsqbQybgSW57mupj+VVo5qkH9btXidZaWeTsC0ayEy51Vpzw2HZPlw7K4/LnxZRGrZh9gM66az3LLsN0ux1DctZC7dhPQwi6gNA5zxGF69QrnJKuTVY9uNdHaHlo3S4y+PTAKVomP6dmm88/0DoBcYnVhternswUkm9ZKCeFPuVTnqdNx1WQXi6gqo7FMhd2qWf1CiROfxnYcPI/btNkajocRu2p5909mI48y7fJMS/Y9uOTlz/7V1H/6yOls27aEUTTOWsboMEZpfNR0S3fpX/2Fl9Lp0rMphoCphyhUJl5TcVMvbeRqvJjeO81RbepTSxVqqah6ltxJ904rzJvT96iXZjWCoengaR9YvcqLQ1NES/EqHMu0OJ3euC9HVYU1H0xnFGyfOu4uBV4F/1wLZ9XjhpIlkdTc7Bik+DALZMnEKr/UxPH8ziafuYwrh29tS3mrrZlmLEWtzuaTWx2jzfIE59AuGiCWhoPQq50nq7Dm1QKoPyVO3JRW66F4B9NseYUuMZvubPjuyX/0tGjWZPZMGXfTzpWlu7lZq10GSq4SUNRNL/llxEu8ixhp2uULbF0qFRnuWh8zLtkUABUzE+prfEl3VUsInS2jmdjsoj4hTIVLljlkO2J3M5npMsh0qdTuPtjroL8bSCM39rSC0KRRblYarOL/7Ii2L/P4aMIb45589m/EELVcb7JMAtMzSXuvzBuRvG9ECYs82SXJ9WRKj1oidQ5+zGK7jAuTRp4lEVq9X2UPrd0sXlwk6c/5LRHyYJlDL0OHbWut5T3VmKgwU5SEU8G0xRBKfno67yC3+ghK2FVm1kbqQhogFRcETcX0Jzj6VxLqDSfdZeljKnN8Sn26UUoIYKE3a5dpZnp4nh01Q+PKoM6ys6/7uOZyTZWWSMqvVie1klmaOj9cqsfly2NXa1PHt1SVbujI1XFUbnYbt45gsx1w2osz5hx37OwPbp12uaatiRWXOr79VXv1Xw1PFjeQ5MepHgkXV7mXcS1hKc2mLD3Lj85yTo3OzvH0r/40tKkSzb6W6tG98v+pDLp3NcLo3umNo+WsUqpZYGnynHeZII1yTfASkXkfN3n7cQ/Mi4tVlbfI6jRbRs9iQbWY14hL3uhVm03Un8stybmUf6QjK9osVbsjfyl2zYItlCkZlgZKp5GGPNlUo6pRADmhQtxqnUV1z9sRiGZG07dfLDH4Xm5ZVD/SaoZ80MTpsLAjhLpbcq2aD2qX6/b6lt1KfscYWl+pEdy1p4AWdR8cxvfKrfGtY69wTqJJqYdzMCFWkeOFH2edUK0rAGrVplmxppoqr1AjGy1Jsila9rHE6N4DQydJp2X9Jcfw+Us7AHKwxN67ZlNam+he+YxKuvFO/8onlSMTyCctPUUSOjdOK1LtakJlT6zo+nFVU0FeNavIywTOKOkKZbvV2sTEUlW6IXfV4hKeczrRWvC0qH/RMqseIksthZGtKufdP1lyoa1S+fLdDy55+bN/5T2nm4SGv/ReioK85q4aWYwqy+XUrVbrPHfYNeriimm4TMzJo6Ck6KqHwkuzIFUlkoquQrpaZ3pM3KRCVJghIAIii0R2dB+d8y9ZM6pk9qMsLjtumikdaW5Whiiz+1Ev0jf8OIih6eCh0Tel5SHpwctHBkFWYQ1k6rBuSaV/9ecivCZLS/UoGlzxxaHKq2mBnY3J+zJbmG/M7gHuUye6a3aqID+cjjtyS7nobI9Yio2urdlbDmbKKEt9xDXqxt9rTT6nzCNj2T/OmtUzn3Unte7ikqC5iYTMnZhqqrCvMG+CacbU0M6fj0zwZE2B3eRjR5rL6xIt1zbbm6YW3JEz24tbDs7ysdUJpDxQei0NJaGhpelqbRk3peXtO2y0dAtbXqEpo3SXw3dn/qP5lX36FNpXHJYm/KpT0VJLGNXsI4AS+qg55Gpnd31NlTMwhcB3pzueaJUblJcC/tb8HfPnLpXa7b0t3LhpOr3qIYqBs0oZp1UKjFqvya8099C/Sm8ST7fvC/izMh/PXBpEQowtbM50NpnpMsh03WoTpQAAIABJREFUqdS+LtbxoL8PSDt3dbaC0OhTOj6r/nA4OJg+Lm39OOOXUbvdOL2Rvhupph+7RZreSNTyTCzL5KWZpK/EmMgbkZZ8ySJMdkl2rL9m5Ux45pK+6fwstts080/LIwVnFXeZsxFPrQuvFNGCwu3VKEwdfJY021Ba8oNXRwitnS1enE/25/yJDpjrUv8nS04jiLYYcuHLUk/eQS79CEqhedpPlKO7jPNg7eNb5o7p8SMLt8tVMiW/e6xK4JUpo2rl8LMvkCXGZldDopWD8CVPmoau7pgSqSutbiDOojiojuX2oVRetYIczBhwLGztZeoINh10oi6Z/WPf09bZSKVhaEeI8K6i/rg6kCkKneKlXshLJNKRfJOrJ0acS4xrob1WV1kiI3SKFW61HN67lFZJIZoFPt3aUExYha+qltoaJ3+VUs0CSwEn7zJBGk0dZp/F5ZB5+RyJ6l6FvLhYVXmwcptVc2exoFrMa8Qlsb1qs4n6c7klOZfyj3RkRZulanfkL8WuWbDZMzXeTScJoRbHZ4zp5YMMcXwePoslb0cgms1CvlxmZ8ui+pH2eG9dXUKG8ceelmUv540Jgetb1o7aldwxhtZXqnt37SygRT0Ch/G9clN869srnJPMbul4XJsSre2hdbDEGMEDo2CV+Lh7B2Bpp0irKu0Y2Ec3bd3PWiTqJomOkNCuxKX0stGJfeLa+eqPJjsOniW8sZE6d4eRHfLn3T+J4oz/uEMw3TIbyo5vVa2uTNVrqsWcvPzZv9rnaW3epXG/123bjMA1QfJxJpFQMNnXqXVXwgqq1j49s2vNEBCyWqKRdx5r34VQ0A7Fy5seYdRbIjaOoZc0DSNYTw+Llyy+KV+h2DJ5U0e291CVVBiZXSjJRpF4CvWhgWbTqiq6q9rHyqtpmWOWwL7MfaNzLrarK30pJctqJqCS8hk36OtfpSW5XGg2bocoomXFlJ7Ml/bbtH3zHlch1RLTHul1fCGWVke9z0HOZWJfz2xnDy1lTydmIFN60lfO48XwiVXPSbTiK9mamG30uE0t8fncni5QS4NvXs6NzCe3OkaD5QnOoVFWaSi+7Zg6auhJB2RFxdnwFcpmSashe4BdLakwm2h02K/1dTx8d+k/WzuseuK0a2jw1aBjmQfKPSzDkyKJpbZEB+RS3xMtixdNHbVmznQVv+qTXSq1qnXLBTIu2eR7s8E2Ma1S637hv0RJEVU1zHb2WW8vt7xdknApf3XWJ/nPXbJ1OZnpMsh0qdRSx0nkz8aBQXZXElgaudTlCiLv5lVkqelm9eygZsw8PprUjzMagyImWz+ubo0a6UXFFGq2SrJUnqgVklnaJQ75z84kw0qM6bwRKZQwTFuEyS7JjvXXrJyKb6Eux9NZbJdxYZII4DWfJRFavWtlCa1dLl5cD+3P+WcjT97M/k+WnLqFthjyQjxYW95BLvEIanabXhF2h/yW6UhiCNnRYge3TF3RB/etiSW2kV3U4tLEIiq5JICcMzv56QQiaj3hwxZhVicNS0wsle8rM5rKzW7j1hFs1QMjhz/+sdcdAek1NVkirG3tnhZLHQxHW0W6XHnGtchkctrV4fWgD2suN93CU074hoTEWA0sEiMSfsCPq5RqFljaj867TJBGctEstm5zLywvrsQQMNqqajWyybVyTbDzGnGpF6d7gWWGsFRznfwjHbm1Z2lpWySuSpH0PCSXT6qeREO6tBTAE8KvXsrbEYhmq8AbL9Dlsqh+pBXGg4aeTsKzxPwsD3sOqpbx9vqW3WqFHWNofaU6dtcuA1rUg3AY3yuN8W0Er3BOkphSemjGRGvPhi69xBjHA6Nglfi4YwdA65fpNr78WVXpUqKtxCVtdc6+Ixh2k2hHNFFb0UuzuodyKl1i2WhRqoNHkx0HT4sFL1pmRxjZrWne/ZOo5/qPW8UbZ3DJy5/9q62e1mz5vrdts2BXlFid5ygEaY4RPvzd3fTsk2XVr6nU7qnakjAMAZ7M7BRRmdmZq0X5iWXfskTTan2cUc8bN0yMY2hpTQcPTb+aVtdYJabFzpFHmbPhPVomSww/p11KSIxVdQoVmO1BkZwZV9OX3r/yJrC4lsDKPfwtSwmNC6tb2W6KPkW3tDkZthWZMvpokTCsLZHue/I5+K4I04yo4+hjl/PJRAe/yiWCc2SpDjalNUpOO+DuHLa8Ig/Rx76Hb/xnGgQ0pdkx/RNJy3ZHlt2zqZd2nzPCRGt1vbM7sOe6UfsGWz2tS6W2QmiqfMYlm/xquk20tLmk5wtb46qC6lJtkUvvC9rZ7VJ512ir/L1OZroMMl0qtcljRxj0NwFpsDAriK1Gme5XR2PZpo+qbasAUfn6cUb9OpJh60fLUmsTRlfY+MZ4Wlqi1pSPZRY3nUlO67Hk5I1IS150iiQ71l+zcrb5bfqMC5OlJ4CRH6rFJa+LSi65gZxtlrDLJLR6bsdDa6+LF+cq/Tl/ol/kutT5yZLTvWl1J20x5MKXpR5Nd9S39SfB9KeZ2RFXXnoEpTDtQ4lLKEAfmUfOso2aOD63zkK4kUoE3FtZhj5i5dnhORpx1cSSfe0rqCV32od0dmYf+czWLc5ZSVRJVG30UROL2RuzZw6oshjK9yLg04+nBIc6gjFt9eZWxNvdp7Q2mO5TKCIthbV9Da3GCulyRIt9Ul3oLsa10Firqyy5U67RZ3YbwsdVdRPfDZcSmoSEwo+ZXoJzSr43X2SL7Lty6rZRE/s+zjrhEXRLO0qbxJPzK2jrTyO+/lhVbaKXKBytMmYNncWCkiG7z89Km1BWl+rP5WaFTGQe6ch6nU5DgP4S9dsvLcWuNOHjV9MhSEEg74zRxZYEltnl+RE1iWZH6HV2b6/LovqR9nhYmK5PE2HBfkkhqyenrW9ZO2pXcscYWl+pXt2114AWdWEcxvdKS3wbxCuckyj++LWqlqtHJuSzk89o1aYmloKJ5vDeTOmE8dnQdZcYQ3lgFKwSHyNfmnWScAfAOUBUTN4uvIlWjJfkrqudZbZHGOvPUkzdLVJ/+rH+2lkRYFWwSzyN7Th4ZnG/NivZGkaOaKFQM+1x2XM2STjU4KJQo4CvPwUc/bEbv8lVei3c/bbtccPNRolp4AqnW8cbVQ2qcDqtUk6WOZuXcPAhwHNQYJzaVHB8gewJy9wvr62dCrP+PM4rPeMY2pmbDm7vuZaVrLYQ7RUmSs6OvH4FquAwDUdRjsaCRP1FL2kCGQkz/eh1OS7JdfevvO6zOzARtK1TCEXytCGiR2NyGKNRIsGij7k2c2a7gG9LgVq9wAM8nnArIF//NJFLLy+qYq9fcMlS0+ncVIalnFnZotiuJpaIye5LNUf5xi1lr+NSgmlGBFYfu5xPLjnAhfIJzqGxFEPSw4o8+RKb0i7g+wjMlldo5ePp7ofvjv3H0n+j2YV6/ewkxOhIghlNR6fjoyZIKmaskGKOwCATrfqv7kz9M52zY3bXpVKX7pha/mjC4P40Czo4ZwhX9Ipss9MqtaX5525oune22qmv5lrZ7RbVIqdxg2K3DEs3djyZ6TLIdKnUknNO8wcZ9KeKXyun4xVEoUDttmKO7JSGA99xIevHmeMroNV1VojIntZE5WDvI2rNApwutKdGCWeSs5UYM2WCaeXZcyzCZJdkx/prVs70VHAHqyy2k3bqgJpCu78jEXJ2GydyQrWyFIhyPUsitHpfOhha0x6rypdMOev/q5luVuOFnyZmHWy12kSB/pw/oWyuSz2fLLl0YpTCVi58RetRF1IYVT/ZNFeb3cHR6BL2QA0MR7aTvNargrFZ71klErKFDKQQHNoonZ5Gz8jE6YmOukC6/vBqQvJNlzSZS89Icrmlk2qp+3vVpgw3qWMpPKDKDovFwY4vvC0miMrUFEwBXH/yAXVw/blgHs2hvTfaE6pBriv3Vs2qP1LwyEfVJjlVuYXSrMDqwhJPsUjKqqqD4k3HF9V8RMGleyXqrDphppgcVGep9V7zRXWEcS003+p6VS4tLOEtB9MKAtNu4kKr3DV04Nm0OuxBAYa6XbPrWYxhZoV5hZjLuG5kccPKptmjkzY9Rdxn1lAq9X01MXXOkNVsulCQdxpJQkdsk2Csqrw/yKazVgszc1lQxhL5Hb4dCjOblvU1oKtm/XnVsiRmm4syZ90pS+vHK3FdWNNLCbmpj0hHN+4cl2FTDWmH1Ii8qTZ74fRYXyK6TmUjmk2ZdJ8z7ZW54m2E7pRlkVxaf6yaI1sM9TEaLmc/NjKG4q4icNA5+w5oERwcxugwQ3lF5CT+Y5d7aHIAje/tLzHwQO+HYSK94HKDtZ+Rzj6GU2ZY4cG03Emr+NlJgs+ssxxbUsTyPKXy2lkdsPunsV0GzyUfu1z+pjByUDuFiNY2EhlcZFPZhd34g7590dvT3b/vbVujydQ1/ARmKaEwoqHcWOHWYtNpleYM6rNb61kqn/YBp7KfSS5VYsxvcAhwkmtgmho3+2OpWUrTMSiUpIRfTVvMZd9IwVP2riMZoo9DGdrpTgePfGDpY/phonqlOo5ceun2Hfnq3dPO6BahCpVhHJhNn/ji0OmrafERvfb3r5xXzO7AhDaVKXeHeksHV1ubmlDhULwonWW8SIvd9+RzhF2RaWTL4jbTMMs0I2QyxR523t1BJmyiszTBOTSoPCQd/HU14yxoFX6JV3k1eWDLKzT6jvTIw3cH/qNBIT0WRPtO+iitd/hJeItaDAej2XSdXZdQqqunpyP+OBOthO1mvSvKbOQFtoQW0aVI/tmPl1Mq0rHNj4pdbrdhlvlSpu+Js9Mq9dxcU6nVzSsn4bnfoDx912jJtUaezEyZLDlzmH+5IBMKv5S+kFIM+lO/vVBOBysI7QMcXxFYTKZW/OA7dfulvuzy3cMUSyvpMpLBiaHxWn9u9yA9aqQFc1dVwyDnSDi8U/P5CVKa/9arstEq/3PnQqFGFkfKBUpurGEuWt2vsrIUkHGFVDXrL9TOmPb9y3UuVWJpNCwjjMa27MVCqWQCNTH14VCG2XQu282KLVdX/ZtwTfdUVUMoeZqkZRrva5uVOcwUYQ+Z0BqSMabT0YMHqd4VXaIp5zeaeF+xbk+WjKJVaGDFpn2wTrxr9RmYV3C6QNVg6a8qoWFAwTSLLpYp1L6RPot4l6tEPI1ThyhCRYZIj82yfugPq2lVfpzk7OZm1HSWhkJRRSlqIvqobhWWz5seUGUP0DL/y7Xw9o1aEo0ItuqZkaO6j+UmalN06hrplzwiCRVz8vbf6XIlb/2RytEoGWnnPio4R3fx0UJAhut1XPPqa1RdjS3pcdlXtSMxXeDJny0Dvfr4juaGvUWz69nIEGZGc7NqrGRui3he1HLeGKksV1ztGl4qJYruhYWysaoKaRjT01AT2s6ls1tQvm1pdyqJz9EApN4hi6sqo6b7ivkWE4npIn1fWxXusvcR6Vt/Sp8OLBK+KKI0HMlW2tlC7dLChN44db9o9sseUQi2qfTIyyJWzU25YjlhwmC1lJ4GsXLy7KsZd7VwGzmgRXxwGA8Er/AoXKLjPTT7xLXmEgMPjDzQf7SsxN0OwNSy5dZEq1JpB6DmcszjUiK9SnUznJpr59EeTXYcPEM3u1Z6tcOqX/S6kcjgMvXV6WBhX/qxfzXl2XJOekCUJxQVPu1p5aYom5RKC+m6RgVRp98aVaObFEkUHnkIcFhmrVztoXx6HqirCdvtuDTyqDeUob1v0ME9iqWE1qTp0VChXhiXbj+YPzWQplISaWnq5fOrxaipgqu4JGTN1fRs1/agokRNwYRuVbbjuyJTF4pUlqtsGkqmw0RY4aaqps6jnLT/iNjsXbky0xaRbNU2qXrdFZn6jzTNZb5pPdHaM/RVn1Yvm95YImfWu6rF6srzyRIAa9Y5ayzvM0oMFZzTzuOwZO/Iq49ciw4Hqw7gnWH6tkMUdhT0cg0cguzbXUqouZo9JWyL4dvTuK7/yIheiygRzSczfulptbPL21UmkoePSwRGnmgtMXH5S2EzzJ+G9HSdp18NhV9KX06p06luFSAKj0uGUL57eDo7rcpuJuNItHUrYCucRPn0tMFhrLw5I2nTUhWdfKr1tNUkW64pZcIu0aWEP/tL2b03kiH7Ry95InEVpRj0s7vHiRWmI0DorlP/HHAFascldBVGE8uKJjSiS2dcUq26rohp0J/KsJSj6U32TR4JSdRaspRlPtnra3hLTJSvmY8i3pKXTvOFMVFbxkuKKulJYyRbdtvN6qI+q83qqOnZj9EGS7TZmMYoo8zWuZR5JJIQWmcNHWam/VCRPyycPZ0ei2suXvpz/uPG6vBkSe2kpAdL+dxxcPVrSHckH1ujBYBo+EtKpAP3DqUso2+FGfYOydu8ZXYfMLSgS0fDcziorz7zi8byaeVRzvERwqLUkUlAwpTTFUWkXaF2B1Q5tEJ6zuFMcEpYaEcwqR+5Yvpj1OVD2oXSFh+WzEKavRNNB7sK3jL9EsXUIqvRtZAtrl6t0ZciJ298XPNG0Yo3FHXqNsqJJmb+3lyJqfdaIky1lw5zqXluPZbpbuTDlQVOr31Cz8y+Fkhrahl5nXh19sKctNOBJkTk01HnVTTzl5TITtLiZhUGxFmDWhyskAVXJ/OhUVxa8U2BUfaa1aVE5lSGaU7kTiXEyFinfcFY2SfTIeX4utXCUK4+ta/PkYQ1X84gmllMdt0yU/tW6HHTiaV3b5+otiyyzGm9VErUn4wZVzolVs3XdexI8tCCS+lLjKG4a2TZ6CMBLQKCwwgIXhF5hftoHFmiIS/cmFodpu1TfReWZalZUbdm2tutMOGR8HhgwoLGHYBpKMu+TxIJubptor5QcznmxUsvVF1XquPYEskSRrI/0HEoVjdwCrVr1FqGuGLw9G52rYQxjJRQatUPp4uOjBuJDC5LNp2SmRpCOdHSTwEtLJZ9lFkdVtR6tei9hO5C+enRMNeUMg2kqW3bqaiWjiCM0xsz5mimJK/WgDj9Zkg0Su5udNghwBObslUwqdMFnAwJT1Nc9XIeT0wbqhAz29m7HsfQoavQwUMa0zQvDk2ZrOak5w9uKlghtoRytrZ/5WSbhtxwnqx0rv2QcI8xasJ93LSuT8Bc3cAMjTKbTjtPnZG3ncmnZS9IFozme6G5Vy2SsOasqxw0wdTnK4QCphm+r035eyvnnU/6Fi+aSIByxIYKzpZAtGkQsXvF6mZgoXadhKtu4JyBLS+Hi+E7cuzr+s/sS8KaafjxQonZMhGBTR/DqUvYUJg+5RHhJi1aKDx1vKEmWmkThO60lI5CerrCFq4uKRLmX06pFsBulWF1xuIsouA5O61Sz93aoqW8un/oCUtpbYQWnVAtiZqeOThpK0SwULy0SIXMFAqgdDt7EU6wJbcJ8y8XZELhl9KXUIpBP+o+HXyc2nTWRSP/1MgSFhvnpQv7fmad0cQ47HpjRXu5FRx4dhLi5fEJjYaFJgZTD69gmnb2hNMm5hFtgo8FjnPg7AEwIZUupaeOvk8pkX0LZUkwYzeP4k+4IdPasyRC65KtVz1wtMVLf86fML3lUlcnSyoQWEYCBWULmgbLWIaTcAGgLfLwhbYSg1+0wAiHNJ/W4NEgzGZFskxJw+E5LC9zrz4X2TpeHpyaRE7ovSJMhOrktYtaDxuapks454AqR1azRKoKq7tIKn1sSrCw5049M8xRv57qUiFnNVZIhRJihMOWOKiTqiFFidI+Y3lmU0jlEhibqtPi7eFAEJZvcFzzbC2Lijo+ExILo0cifVZg8fSuldDsOgHTXQp9uL52lgm5k7PEciChr12wgxPOhAyzlyxTAlZVHp1liV3IgnYXkodrzlBne8uTcYnV+KACoTtFt7f50WJ06VV6eubhaIWV7raFPNALECYU8BNGlx9K2rB80XQai5MzdL9orVpiULB02xLL8KKcT6mcZZGw22e5Z01uz1o1n+KTJRpNhFN/KQxiJWTIVSfumiBJQJvCwWHwiqlXuByLb4T7D2F5UV2diK6OXD78ukTGaXZTSww8cMkDlW+x1LRMnfFarUQuGn2UZbUeSWhX4pJlUVZn7Rwt9yI47mMYQPLSUOuzLfrMosvAMBj6FqNEqHtYvvHgmddMdWqbhojIFvqYcXwJlbLsSHhhsm8kMriEtojSllAZDiVRQJNTRRUe/2jxlqKB67gKjdQgY6XtW6i/z6rf1LZtKOH0ixA+FvmE/E0ww7sypuXw6eCsCJaluXQrTtlCLmHp1CHtEs+SZj1QHSQLW3slSy+9CJG9ktWSI496Qxk69ITBO3iIYppW/4o6hQ84PqE1yPTG7DnhSsc3nU7kGgJ26JKeQjix66ymQ+Etri7Zqglm+QZsrm9yZm9r1iEPznmYfIbu6tOzqKO+f6FdkSiiymekoOQv3e+WJlEhSUnisZdIDDvNKAGzaJ3ZA2ZC2uxtzUaMI8E52sMJu4xPhyEooeyOS2rdtzKbkGo7qrXfYpnPsOXF8L3kUd34j8bosAOW2PmZHSLDRpUO+9oSc/JHnmitWj/yqNmPl3OzWS2izMsptWrKBgtEcTIygf+oeVrUSfUx15J/FotRMElYVIxZ2SyjZOlFoheMyYxHESW89yYSlwsyCV38pUsoFcWToXZXIkft6aMlNob+GS3YtfWdnYbl+WzphfmSUq1t9c9uyPjAEibUf5eUKpq/OjEoujVK1EoY1+LMJVbiEsnSx733qrOXeAcjQWaThCViYEI2O7pCtpuVzRKIwo3csLw6qYaV2Wp95moY8d7iEsd1DyWMKo8+jhNaWbx4hwwTFle5lvOH2m1NX+9kSbm1oqr+tDehQCNTKaZr1In6eeKjptFbMTVSXoEyoZe7FC4AlPbly2ltWZZU27JpxFJHxJBve6stJXyEigpbNuyiW5aa8PkHbbfaN1dPqj4CU/eKlddlNhF2mYNtudsHVDni1mxMaEowjWWzDjnNLN1HIvOFHxPEjk/cw4Z82tJhVxchvrZNCWNstITZTe2OUNjC9kLjmjOZlIr2raadN/v4kvAWyz5RKOFZ6+GECi1fCmfUIcYw7X34LEWMPlB5L0w0EkNJCLDQsLJkDlZVS2Rm8y3eVc6CoZ8spU/Zg/aslqQK82uOCF6wIwnjlu7BpaJdwvR7/PXxpjuF4p5dtYMliWYHATZ7O8siZxpWzc26aC7BwrFyKV0/yO/TDndd4kZAmyUzuMPgFbNe4TK73ENzqrWzxMADEx6oS+nFzux4XXOwTq8NJZ7lHaY0ga1XLRtfddbOIz+a7Dh4bnXIFspbwkh/G4kMLmnfY/8qzefSV9NDc81JgsOYDkE1t229WfVqwewMKsrUWOZvyZuwnGspYRTHjreb5u9U7m8I8Nxm3xzIAtY3YUksrbwy+tjgo944ho78bfAOHtEIP6pzzXpFGOdrDogWS4WySfhQnZrpdlbTodZLUTSEpnSdZb72kFe9K+9AI1+NNI0+audBUoXE0mmB8psV0kXf20mXX73K5HMWUU+7Ikwzok6nj3m7+awLRZlLkTDjfDJq8VofCc6RvXycn3qvy1Hojm7J+9ESN/K2GNbGlldIYynN8L1E5rr+Ex4VEb32cHy+N4sramUp4MzeS6YnYAmYm2b7vubVhGW+KrOe+xWtJb8K82uu7lepWgqEwi+lL6eURfEGyyzxT+RrEV1hBm4ZjJyQFYQJDdfUrhGTmdA0YTrhwP7S5YKMlzyRaF8pBv3QUXtKW4J26J9Ke08u95S8qYgdmntpg8szcYk6W/0SzLiokVSlN1JCSlE6YU25X1Q440eiVhqm5cFfOQNFXWb2o7YHw42CtDrZr1r4SGwVy950usJEhwoxlrPdVDzL2lz90d0YFbYs2KNbQjVn08cjMKF1amUWL1MmyrE457Wcf1ZNY+aZJ0vOxoIKmeWmwkbou4tZ3jr1C4Bw+rv1rY5NElqWJfXH3U0qtFZ4tRf4CBVGeW/6VXVW6w8LKGKuVrhUwDItK/QEIhRp9dG1ZVoTVphID6jylIZl1nt82jdtdzWnNcEsB12rM8qBV1UrVGBpZV7o0a+0WH0nUkBUJmOfDdGFu2ZhGAzTJ5ojFPVy6ZDhbPoq45ojr5FrdWSpv5e3KlJIXv3ocl50osCW4OB9+Cw5lyJ2aHel68/JjYNdzb0w2YhV1SZHtcxvy1kw8uHpx9N731SkaY59pbbJNOUKGzdY60zp00H4lLmZ+KRnrdWCLdGsXC84t+a0g7kgM8iyyDiROCUUOCdZmoOVWzWf65x5W5+OmNOcC42huOusexDQZrEoc2SHwSuWvMLlTyNhlONXQI0/G4rUbGeJgQdGpok+WnYAQp+svAW6uhaTbJXfAWjkqZPFcKIXmTv7x9UN6kJPdqRI6Jaz6YsGz+w2qlChxRv720hkcEm7FvtXaT7Xvcq27artLFMXDVvl3rMPXxqcHR99Zpa9tTGHAOcGSzuER163W3WwpQKzE9SMkow86g1l6MjBRu7gEYrwo+L86iKo8qpZ4q2K5IO/EurRoUY107PBKpRN6TpPokOtZdNIhtmPdQSz9LtQ+ONpi/r7XFo1HxePyWeC4ayjhplX2RVhmhFazaUzzuISLhRdmg3Rp0gSCdbCR4JzaAULjSxDQNjoNL06+Sm3Kc2W19QcUQ7DdwQk/NiH/4RxQOlQwbzp8LH4dLh0OeV22PLqclZtI0+0LMyX/CrMv9ALbE7lUPil9OWUslizwTKr05WpgapNv9ODtRdMKlSY13nbzS5JvDAuUWdzJs1HWLzM1RIyRDqkFx2RQzUji8x+vFyQmdUiymxfqbSHOHVUptBCKd1rXOun9J3Qey+a7mMFUQ2+omXUeWc/1hlNnNYjvzGetjtRK80nXHfPurEy+3sNL80kvLr0+D5iVW2C5GUzdvlytvOShIkIy/TjVZ4leaWMnE+ceyy5qCT3WuRKpKdhp0C40OLlcs6/2204WXI3uhOUvEcNAAAgAElEQVRutMxo/QJVndyH9UKLPYfAsiyRJCfwumyToe28EcOEi1AheU2g7epaHq645rQfZ682Krk04E0ViW7M/lGzq7DRafqImqG0A6ocqu/T7WzjepFcojXBLCHduWvRGB5RCj9qf2TaX/a9IxhWu5SebW4qgHIU8Uo8LFGds81FmZUXbEu4rpXfx7jmmKvnrqqjAipW2UZGB3b+vGnaUFmRBptLr6sdUr96PEt+Ywitvxe2Og1zACuHVssQzKrKO/OJO9HpyKY5SYn5gFfcmIjmCbMfvTsZ62yhmOUJTYVnaasrrKbmyaH1S+zzTh2DaDZl0kGOcUyXv42wLLI4uet6TUWDcqvmDjw8VCEMm0vpC42huGtoXJcmoE2Z+JxhHQav8D6wlFjddHL7D40/G5rVroUlBh44a5ow07ID4Edt2VTRLLy9QtpixJqTsRaeOq0unGWyOluXq9uAuZ7GTj2t4+A5VbbxHEsYKbQVfNZGoiUuucg5wip+1j8tU1+/9Au7c9GVfjib8kPbNDGrEZkisDr6FDVfwgSrXbLOtq2T0DJPKPrYzjID925//GnLgEOAd8UlW/sCNRM6ScGb1SeO29epsNrFfItdjnrjGHrqsSN38CkNl6MZTjhv8c4fJlSg/qo5PSsOxVNaXXVJwdL5Sx0qlFAxp7QY0/oto2cFwWaDeQhH6RKzGktnP+XIHiafU18Nc1bDkdsXChdBm7q/ttoi91v6qK4dCrYpzTRjluomhrkKz4agXPPJXEKeUs8smchw4wTn1cgsMi74lDbWiZvSbHmljbvqJIPvHXXgP+HYralF0bXPqjsp5tR8OJh2/gavhsaKRq7oo0xZYtA3LlQLPTyyWCTiMPvRP8WwVNhCmVktoszLKdUC2B0y2JdUzkAVth1CLVZXlE6qI8u9sDlLupFdo9XRZ/DJTBRPZj9eLsjMahFlNq4Ug74lyFy0TAcriMrkG9nq91pbLOgCTlPjS+l1FlHLe8hSwvLUptBKKr2Ok2+UWDwucVjKN7qQMC7VUCh/dcfS9fdCtltSanXm77ZzG3+WFGpHaPU0WLx4FLOJ/px/Vk1L5v9Eyxs+tkzg999/N4r37Nmz79+/u8J6Tnnnzh3jjTuKGSv/8uXLjsrHvGU1QjksYaB//vy5nVV4Y/quTdWGVX379m31Xi3P5KjhXYXSjx8/Ti8Fv379+v79+4OtD6jyQWLcrpBuWdoJ1Nu3b0/BNRuLjKuaHQJ/+vTJeNevX7+ePHliLGwvduvWLYtFXr16Za+Tko7ArC9N4YTD0+ogEt4e3hjmT9Obqp3erpxHjx75KdZsAWXqNTL7nG2pkq35cuBy3XOrMJSvT8DYyxDMEbD3UFZV9X0mbDExN1DE+/jxo0JfWJ50RgI3btzIWNu+qrSHkB64S+91JMS+f/9+et6oGaNcNFFDlktEsywYW6skEfoiUUdYFrFqjozOx5YJ4K5T6xDQpkx8zrAOg1d4H1hKGFf34VZYes4cNRTeGF2KPm6qNrp39mMLSww8cNY0uzP1CpF9SbK7lehGrcW0Eowyo48y9MuXL6PMXj/yaNJZtuPg2avrltArEeSLbiQm2o3UHGEVH6nsPtoHC3bjZwE2mMm2rcUoeklJryGtliz3HsibN28UdlYF8AXs0czf0k4iIXzRIcAR+Pnz56ytjfOT7BgfPnyYvU5fYQK1L+MS/Y16Qxk6sua5HxNeV6GDJ3TnxaEEnEtfamH/SgD1HfVVjNn37tSiHHu1XYtsq5VsKsDkcxWXcdYR7gxv8p/wxrQwm6qNqkoE/Kgk04wISPaPReeT2aWtWaElAB7pBUu6NBic2ZR2xmLLa8lplc/wnYDTgf+4VyLD6FT6SxOWI8bsc4lV6/RXwA6nv4lWf9ZEo+4JaP2lNyJqqmk8jkd74HrqUVOwc9tiMnMuf1rfTYBBfze69m9kBbrVRo1s9XuxZcH0t898yXLvD/gmZhOzm8x6EjdbOFcmUSsXyRL1JKxz7iPaUNlZvw0LnJVuUzCjVOEjoU3b3eGNafKbqk1URWh1cFi8JJzEXerP+VdVXixgOX7SUiY8g3axsTYu1PyhDAu6TWVWEerJZXjIrg7U21T/vsKWzXoNCfsqH/Cu1V+kEczowG8ZfROo1W9eydO0VtlUZ1i4NZdY1fd4WBhQ5dDiYdqCQrvP4S110g0KZh86t/bxLEin4qkrZal5thKLgcJBsMTPGkxVDlv0aT0Cn1WBzCUCHYxrTjXL+lYzsSUOFfKN/ajO/LCCvnWasLwXePpEN5z/+2A1TRyZ3e2jbXzerF3FffXvvmsKJ8phVeXZWh5gFLLg7Onw2s3ReO3FOz0Rec7sx3OHhn2ILANK6Sn96s7dKTNkzzNakk9NLweuIOG03SiHaOZNdpWEpfeFVu5+WWRco4lJhR439aKpeEVXzVMBLp0TevJS+lpj6NQflvQaxF0JaOkeOqbD4BVpr9DVbvbQppparF96iWGRIQzd3U+0pmay7AA4ROduhc1uF4S2U1phdqpg9hyLUxV1bIsANY1V4WnsrBE7Dp6z+racaQkjnW0kWrphGKAGHFzksSGB2TT7Vy3366lsbNtOmUQ5xkdjRcfo1cEx6ozHd2AGHAKc3fXqSATTfdQAETlGtY9T6+cafUYe9YYy9NRXh+3gUxQuRwF8tuOHmcfj6lLrlnxjbz3xxSGLhEVX00sYWxBMK6bQl2bTknNJhYP5s81FmYXWdEuSM/lcIuPzp0N/ZDJFLU0GwsytT6lWN3xUuQYLL9KOhKX3hSrkmt6Eohqf2mR/c3jwaUZogpbTBOfQOpYOW3TBGwqj9GqMOnHcHHbLi+E78tLZj+G4Nptu1n/U6cKoeHAOMAtnmjmLKMqs82RwKlv7OZa4HcLsaaJltE6o/lL63GW+UZGw2JIiYf7llAoVvFDasrHm7KLF3Sl6rc6mvNvU2auxRK3SkjCZWXVF7xWJxOWCTEIXf6lxpSzdx+uixICD/qpvt1wgtN1sWv6pTT9/qc7+v8Xram4ReAtaBCs9mnhhXMK49ygLbt28jRra93EqnmYI+6qy32Uxk3dpJQaMWpaZZKFHNrMv6GqO1NTSOwx6oatE6TobF6HnK7xEMsx+LGS7UJIw3cezpFAjpaexaxa1MjsOrSxeIq+YfuzS+adqWnL+Z6mHkH9dAuHbS3VOKF8NOoKZOKD6uqgLST475YraCi2rObr9ZwdcPS9fvkzv/Wkl+f79+6hR40dVPvuT7NHtz549i3LKfQx/FW22FQmsU5lnL1kyB1TZgoUyqwTu3LljiZ+qZ+n9odUmjhT4/v17dHuuw+Cjat3HaXOzxXzmhw8ffDpXQhaxROBTzJFLx1PqsVBteVxz0FYP73fFwmlYfdrntl5fX1r0BLZOBf2NpROt/dDTJn3DDhXGqE2VbCpsmRWMs6rSYkE/gRsB1H6ufvlc43WUz8f+COjXTdOTQ61Yzw19t27dSj+nkQNLyBZMQzRrwQp2GdKeP62n+2URq+ap0clplgDuGpmGgBYBiT6O6TB4ReQG04997KFN9WokBw/MZQhtX9R8wDcVO1zjTK+6nNXHgks3XiifR5PeWARPj2LYxIkbiQwuubwujO3sxueiWqIetm0tVJ88ebJaTINX0QmV/f1pJ6rxnftVveoXOHEIcMouPbabPuGqBmf1rejdkow86g1l6N0ekv3G0zv4rEa8ODSLhcyMBCwvZ969ezdji2FVlkHEImFY55E0k08LvT52RZhmTG3d5XxyquZVciyhb5DgzKb0VqcdcMuL4XurkyTKN+s/YVQMhUzocvCSZcKzdTfsoEgXun3kidaFzISoEBCBs76lqAmeJcxKQr2D8fPnz+6NxWSmexN3rCCDfsfGNaoWTs556cIIrVqxMd8YT+MlaqX5nHi1zUe0UyDnfqV0Ko/PafPb9JY5fzh2tHZ0lccbJgitLF5Cf1hKd+n8S8qm8888WVJvIeh7+Jv+dItOodZXVvRnsWJa+SteXdVar3u+evXKqSZKDx8+rKCmGlptZeskb7XCwQuEw3P4bMaORXt/enyiDhjdol6m/Ddv3kT5xo/aJbTIkz7X0tiWvZgmB6t9xyL2bIsDqjzLgcx9BIx9wQf2fa3suyt6MlH6+J6t70IVGlYs3zgtcXrLPhv1dFez45qHbPENbcKeuyVx//791fHOa0QCAiMTWO0prKrOdQ+dcT+d/CjG7j77/lx1aH0rgY8fP4YTg9nbjbPo2XtzZa4uITVplC65mputh2g2i+XSmSyLpuYz9vfpwDGtKntO5VVzdvmpMDsB3DVESkALacymB3QYvGLWE7ZmhlPl1RnpbOWFng3NttVUJh6Yyxzhe6i56txUj96GWV0K6fFB0dOaNglcojCPJrdSJXhuJXah8uduJDK4WFxlNWizG2/B2EIZtm0tVtAMxPIaQ+kfJdoanbaWt6CoUObcIcApuGTupfwKWCyHgu0TY6ufFIJgeW0j+ys9S7os5e8jvOmucobeJEa5wi108FntLB7Ii0Oz6Mi0EJDnW4JtuQhgqVkSSk6LOgfLMPk8CDC8vf1dEYvnhxoVGoItQZ5pRmiIQdIEZ29oNqU9CpdgyysCoo8M31MmSznX9Z+vX7/6gVsbXPpx7iUdM+bzfdUjML29jJX0NNEyqkwxCLRA4PXr1yd+Dc34Bojiyb6XlFogbJSByYwRFMXaJMCg36Zdckl13RVEoellLrA16xnwjfE0XqJWms9ZV5t9RHsWkKHabf9Z0tQcI4dWFi9Tf9idc0Xn36HsmSdL6su3GmA2/cnF9buv3/77p6dT//zzz99//6161O0t7zTsAHS5W8KH1sZoeFxHy079dX/h/Dif7DXI5/2k+chZbzpvUR3Q9SOdJikbKa1epvzdMht3CS1vYOyWYfbG1Rb1A+OKKrP3pjMHVDkNhKubCOg7kJby2kPR8GcpmbFMOKCo2mpjilGFQvtKxulEfXMYsVy0WMvjmkPayLeALPYt9+vHltYpA4FuCISDYLURkFWV8x+dcT+duv/11199HwnRTd/JosjqCkudpc5biWl1LL9u9OTJk3Qlpa8SzUoTPr3+EZZFrJpPdzMEsBPAXe2spiVHCGiR1jhMBGT6cUCvmEKIctrfQ4sEvvRHPHDJfMYt9KXbs+SvLhvVik4e1wsFWZprsBILAYk93WAprctqi7ufxh6RnOB5hF7j915uI5HBZdaj2L+axdJg5urow7at3jgy/vbJKszKDrD6ZaTK8liaa2QISAT2s14pOfLKn4W8vUwCjr2SaUnjeiQv/4QueRua6ruU046hlyQ8kt9IB5+qwItDUybk5CUQfmslUbMxEiZqWLp0+/btpUthvlbZ4cdC6dX5EpNPI/kud0USQ7MRy2wxY+fKO/ondMnb0KzKs5l9TzNmVU5nEpw9n9XI7EqubhH7CnMlVls8ZVNa2g245bXqJAzfdrdv1n9CFaq9WX3jxo2w3dl0YkidLU/mEoFCJE+ZaC3pSD4EGiRgfIWskORqXWO0pXLNjc9ap1jEO16GycxxhtRwIQIM+hcylkXUZlcQHCzjzWcc7tU364+2of9I4GprPQ/HkiBqWSgdLNPsI9qDenG7hcBFnyWNHFpZvFgc21Lmos5vUS0qc+bJkpEo+z7qNIGHDx++fPlSx+HpUDxZzriXsa+5a91ljIbHlbLs1PuTEI83Rw36pS8P4cGDBz69O6F+pFcBjv++jb6jZXmCrk5a/80DCygFkK0MB1R5KyLKrxLQ+bCrZVTA+DNQlqosZbQIDIvpYV4Lx/eEIhX6eoPxFUmdxhsKQ/oggWbHNaeXQr3lW0BHzno+CDC8vVDXCJsgDYHRCLCqqmlxfSEnOolPYU3D7v3792uKQVsnEtAsNJwYzEpinD/P3ps3c1USPb7ShlXeRnfXRjTbja7lGwvN/VpbFq32NWcjVs0t++o4suGuu209SECL+OAwEZDo45heEUGIPoZTZcsjj+j26cdcz4amNXeQgwcuGfH4w8Slmu35xvgZ7TDY62+8JI8mtxqI4LmV2FXKX3EjkcFl1bvYv1pFdFYBtm0t5I1TFM3kS0+otkaby71p2c4QkPg21I430CxuZinTiEG3+qFFNZU5Ze8aQxutk6VYOx08UocXhyIgfCxBQOdeWaotN5Ew/phx9C1Ti8xbyzD53EosUb7LXRGmGQmLZ7nUyHwyiy7HKyE4O4ZsSh/0pRG2vBi+DzpJ4vam/MfLWfO7RZaBqdAhI17fcRI9TbTGsRqaQuA4AfsBUsbnIMdFql8Dk5n6zGnxXAIM+ufyL9p6UysIDpYJbW0cRvlGTAjNp4laHkWhRLOPaAvpS7URges+SxoztLJ4iRz4yMfrOv9WrS9/smSksE6Z1IOr169fR/kDfjTGwSxkjBMy/Tx7luaoJCTQ1BkrloO3JHyWbzyGECxpC6gd7zwNqLKFNmU2ETCGa/lnzSganRJrFHKT4lFhy0Pf8Jat5cN7E2njAZrhTDFRG5d2ELCE6x3VHrnF+A3kCt3kiBbcCwEI7CNQs2uzqtJyPppd6+theuWr/qn0+7yFu7IQWP3NHLVyyopyVjuLJNKo5jR+Vk5lEs2WyLSWv3WZs7W8Ud/WlkVGB+5+1Ww0H8XOJYC7ev5bA9TW8r6hdKK1gBZJO5rDbLXy1vIR3qWPjXvFktjT/Ab30KZCNpWz1aO2ljcq240HGvUtVExnKOgba6uV60u/+mXK1WKXKxBtnizJb1mxLt27O98SmnY8jd0tz/RGi4TTu8hpkEAjG4lbB4ut5Y3kuxlcjNNjI5Z0MXbj03ymV9m2nTKJcvSyonGMq+DqlplSKP/W8uG99dONDAFO8cS3oaJXbmqCKjTcbK12a3kjolNGvaEMbTREoWJNdfBIR14cioDwMTsB4w6GcR67Tzz7mZVGafeJobuYfO5Gl76x2V2RrdOGreXTWPxVphkeRSHCvv4LJYzhboTgzKb0Eb+tsA/gxTN6Y4k32Ri+vRXyJhr0H6dga4IlVu55LXK52rYO61vLG4GcMtEyykYxCEBABHQGmXEWoa9Svn//vktoTGa6NOtQSm0dxLeWN8Jk0DeCKlestYm6NC2xAi0HsGjNRusM8o2YrVFoa3mjKYlaDlTLj2iNpqRYRgLNPkua1XHM0MriZdYZjmdey/m36tvbyZJOf21n/P3338Ydja3IrlL+lK+LpOEkfsA5fSNXlwg09XavFnjG92IfPXq0pFHR/FVcxh+W9EIOqLLXnURGAjosSacmWSp89+6dpdjxMvraQ3hyosZTrQyPV5uuYbWHRrdvLR/dnvho2WX4/PlzogYu7SZQzqy7Rfry5YtldJDbcPDZbsjcCIGWCbCqqmMdzasVRaNvXWpQUBC2f3uhjqi0UpSAfjNn9SU/TU2ND2+KiuoqlySWrSfjSrmowESzongzVr51Pry1vF3UppZFrJrthqPk6QRwV2+CrQFqa3nf0GqiqYAWSTuaw2y18tbyEd7Ex5a9IiF2eKkcnLCVztJboW0tb8fVgQfalS1X0vg+kPH7ruXkzF4zjyaPIC3Xr49Ixb1bCTS1kbjVqbaWt8PpY3Bh/8pu8col2ba1ALe8tqt6tJ9c4T1U40zJ6VVHJAvD1TJNDQGe3pLYetih91eXrhbNjwaFGzduZGlu6yi2tbxdyEjB2RvzvtKTeBLUn6FneVbIbLCDh1rz4lBIg3QhApaX09R0rqi+pIUlxupeo7RLraTzmXym+ey+Wm5o3i2Sv3GrbFvL+4ZWE5YuwDRjFWNPBYzhrvvgzKb0Qa8eYcuL4fugkyRub9B/nLQVvluUwDK9xJdVp0xcztaJ09byS+1O8+tPtKYykAMBCCQI2B8rvHjxIlHPRS8xmbmo4RA7JLB1EN9aPmwrnWbQT/MpfbXBFQRzdW/00d4Y94rPJrZGoa3lZxudzRw8ajX+iHbWZGQWJVCurxUSe8DQyuKlkC9dzvm3cujzZElR0Nf78z673Ur29PIVXkX1OhofiK6eEOErJGEk0NQyz35YhgZpo4J5i1kO7zP+vKQTbECV81qE2jwB4xZ8te9ARg0ZxfPq7EtsakXL9XLDnGUvgBFtn5VX72pqXHPSGr8F1KDkq7Qp0BmBxBdaOtO0sjrlhpupIsOuqnSk9d27d8NTrQXn6dOnm2bmU57kXJFANAudVaG1fTqLPC28RkM0m3WnBjNZFi0ZxUjGEkaWmtiUHzVkFG9TExS+LgGjP0ReVE7fqCGjeMfl2dTQyPs8RlCRHY8baKmGqCGjeEu1RfmbahvZKyJusx/ZiZrFks7EA9N8LnfVshaTUvrqr04AuZx2CYF5NJmAs3qJ4LmKqP0CrW0kMrjk9Rn2r/LyzFhbtEyYrdk4NM/eWyLTIk/GbVu9bR/9dNaSUhbBlu6156s32RvKyMEu4Y6SrQ0BFhU0c3v//r2lZN4yhZ4aM+otmakzQy+pWTS//Q7Oi0NFHYDKHYHofYklLJbXGpfuteQbBxGjtJYWp2WYfE6ZZMlpeVeEacaSiZlmLJGplm8Md90HZzalD7rcCFteDN8HnSRxe4P+I2nt+04J1fJe4qs9SzyZaC2RIR8CEIgI2MOFJsmdvYMhFExmIn/g4xUJ2HuxtOPNzCua2ChzgysI5uqh7Yxd1TIwhdXuTkcNGcXb3Vx446a2iFohuozp9h/RppU1PtJKV8LViEDLz5IiUf1HYzyJIp6/PXsiasgonl2MqP7ZG1vbu7PIc/rba1d0/lnrL2V2e7KkFNbhkq9fv17SvO98S++qT4Cj5bMzf/ToUfY6d1dojNeW4x13y5C+UQfWpAvoqvHnJV09A6q8CpAC+wg8fvzYcuP379/r7L+/e/culCf7tDWs3Kd15qx91lV0fLe85cOI5g2XN9HUuCbVtDliHBfanHrltQ61QWBAAm127c7GIM1tNEvXJCd0MA30L1++DHNIj0BAX7CMPGFW69Y6pkUePQ3VLwLNqlMn0yJkHUnCVjqLZqFqR9Isi5bosWpeIkN+gwRwV2cUAprROYdyGLzC6BWWYq3toVlkPr0MHni6CfIK8PvvvxsfOBqf5eUVr1xtRnWMcErImf1pbEYhCZ4ZYZ5SVYMbiQwuGT2B/auMMPNWxbathaf9lI1qg5Fe+bC8Rq83NIzLUguHcmUaHAKcsqszH1m8/uGS0RsvmjlnMc3Io95Qhs7iLZsqabaDey14ccijIFGUgOVBeVEBXOXG30MtJy2Tz3JWrjYR3aEC04wEtJ7mkwk1m71ULtxtUvn04Mym9CZ7RYVH2PJi+I6MnvFjm/4jBSsLZgyDGcn3VNXIE62e7IguEKhAQOcwRBvLiUaNv8KSqKGpS0xmmjIHwuwmwKC/G11PN1aeqBvR8aWhEJTx0by2pPT4LLyxUPqUcyScLkStQja1V9v+I1q7LpTMSKDlZ0lLag4VWlm8LLnB8fwrOv8mrXs+WVIgFAjsmxqbwDVeuM0FQOPQLieefDvX25/Hdf/48aPxpwNOdE7L16iMJ4iJ2IAqH/cTakgQMJ7eaHw/I9HQ6iVNK8PurD6rJwSrd2UpoKYt/VQQav58yqxqIaLZAmTuINDUuObktxze70qe7pM7gHMLBCCwSuDEieuqbH0U0NCv72JFo+pff/1l3NHrAwJaeALGie7q9/d8hXUSRnnsk4oSYhPNSlAtVyfLoiW2rJqXyJDfIAHc1RmFgGZ0zqEcBq8wekW6WIN7aGmB27mKB7ZjiyySGFc6Hz58+PnzZ5YWT6+ER5NHTEDwPEKvhXsVw9vcSGRwyeUexqieqznqsRNg29bCykhJVVVzdb1Opi+cpN++0GpUQcyi4Lllmh0ChCVN2HHTy8fPnj2ryVAt+nNF7T/vapFw2FFvNENbnCFXmZY7uNfR/oyPF4c8NBI7CBgPL/MRfkcTGW8xSrujReO0yviMfocA+24xymOPJ/vESNzV/q4I04yE+XqaTybUbPOSMdz1HZzZlD7onNX2AQ7KeeR2hu8j9NL3Nus/zQqW5jns1WEnWsNaHMUhsJuA8QU21a8vX3fzDobUYTKz22e4sTUCDPqtWaS+PEzU6zPf0aJxwDUOTzsE8LcoaIRf55T/VDtHwslA1PK2qJ8Q/DZfw6uPghZDAu0/SwqlDdPjhFbj6GB8cBkyLJo2ysOD1KJW6PxkSbF7+vRpUYJtVm55oa2+5OEUs37r/bXYlJX1vSwjYWPoN9a2qZhlVWN8CUDtDqjyJtoU3krAOFpV+A5kNK00zqe36rtUXj90kHi1Xe/fvH79uvRr94285bOEqOP8psY1x/nt27cW4A1KbhGbMhCAwCqBNnt3N6uqly9fRj/loSH48+fPfOVm1TO7LPDt27evX79aVNM+taVYtTL6qTRLW1ppSkdLyRJliGYlqBatk2XRLF5WzbNYyGyTAO7q7UJA8ygSidEcBq9IOIPxUpuzO6PwpxfDA083QUYB7A8co5/XzihD5ap4NHkEOMHzCL3T7218I5HBJYuHtNlJu9mN320jtm0t6BQEjK5S+SVsHS4p2TQRir5EpGcxeiVDj2PevHljUfDcMo0PAcYZqd5+1htrOpClDkyZXl/rlYn//vtvfSckb6NjjnoDGjqv2yzV1ngH92Lz4pBHQWIEAue+Nsnks5yPtbngivRlmhEBCT/2NJ8M9SJtJHBucGZT2mimpWJtRmDjPsaSUmE+w3dII3u6Tf+RmsYXJrMDocLdBMacaO3GxY0QGJZA4rucUybGHbPpja3lMJlpzSLIc5AAg/5BgFe/vc0VRMYV6NUN5OQf7Y3xtNWIWmk+ha5e5RFtIfWpNkGgzXEkIbC/NEhoZfHiLZ49cV3nt6Po/2TJ6KwKO5pLlzS+0HZpHRG+KSvbv5R17jkgq61rmWr82ZwBVabTFSWg98iN046i++/RtFLvozx8+LCo4n4zvP4AACAASURBVNPK9Wq73nHXiZbqsO6FGP2rbzvoyEudyPP48ePpLeT0QaCpcU1I7d+yiL6N04c50AICEBCB1uJST0bRgP78+fNQI437mgDwzlnIZKi08UVkTQv1lcjWyLgp66pURafx6daJZmk+bV5lWTS1C6vmKRNymiWAu4amIaCFNGbTAzoMXjHrCfZMZnd2VrMl8cBZLFfMND5SkWonLsfyguXR5BGeBM8j9M699xIbiQwux52ETnqcYYka2La1ULXPNOyzF0u7xjJ630MHGv7zzz8/fvzQOYP6V+9EKWpd4nFM+0OA/XUavevyxx9/6MfVBN9ou4PFZGJtOBysZPb2AUe9MQ09a/2Mme13cKesvc/y4lBG96CqEwncuHHjxNaZfJaDf5UFF9OMhA/0NJ9MqMmlWQLnBmc2pWeNYs+8SgS2axSVZPiOgOT92Kb/rH4jLy8EastFYMCJVi501AOBcQhoP9n4PryY2GeJjQNkMtO4gRBvBwEG/R3QurmlzRVEN3hzKTLgG+NpdEStNJ/sV6/yiDa74lRoIXDdcWSQ0MrixeLG+8pc1/nt+vZ/sqQOHRhw57rBoxbsTklJI4FT3jmelU2nwtt/N+Dct5Mt0UAn2syqGWYOqHKoPulCBKLzlZZasX8zYamGRL5+2za8quMdw4/V0goUb9680TGX+laDvuSgf/Vth2fPnjG6VTPBKQ21M6459e19bYQ1wykuQaMQOJ0A404hE+iLc1GM1RCgSXihb7gV0oJq8xIwvmJiWdDlFcxSm1Eq4waupcWtZYhmW4k1Up5l0dQQrJqnTMhplgDuGpqGgBbSmE0P6DB4xawnGDNb20Mzit1UMTywKXPsFsa+jfD161fjr8rtFqbCjTyaPAiZ4HkQ4Fm3X2gjkcHloJOwf3UQYKHb2ba1gDVSUlXnPlNWL9P06UJ97SpDwIMHDyx+4sp8+vRJP5EuK7x8+VLvw9hvbK3kgKPemIYu53hX6eAiED3UTjA5N8gnBONSZwTs72nvU1yHUO+7MctdxmmV8el8FpHslRilOuudgQvtijDNSHtdN/PJtJqXu9pxcGZT+rg3XmgZvk9Zhu993Ix3tek/xmmPUUeK1SQw4ESrJl7agkAfBOw/naJ3MC69xe3txWTGoyDREwEG/Z6suUmXNlcQm1QYpPCAb4ynLUvUSvPJePVCj2gzak1VdgIXepY0VWqE0MriZWr3XDmXdn4jhP5PlhQI+6aGkVrjxdipb9xAucRrx9B6U8GolP23a4wVbi1mEUA/7Lla7YAqrzKhwHEC+pV7o4vqXY3jzc3WEE0rzzpZ8v+yd/7nVtvKv/7mPLeAkBKACoASsqkAKOFABUAJQAWQEoAKgBKACkJKSNJB7uce3+urI9vyyJZk/Xj3H/vxkmVp9M5oNJK1tFZlI7F7AvWMaxNqu6sfYc7QvfnRQAgsCdTmlJYStpiicxz0xUXPwcqLKrbhJVaLCk0lszaXaIuJpbRffvnFkq1wHqO70EwzXxgfaLJRvEAJ3IJAPQSYNdejCyTZJYC57iIig0sAg3FpcL1LgABvFxEZxiFg7w7eu48WEXnLKYEmWN40BR4/f8sigOVt7HlJ3BLs1uI+xfWFBFhIvBB++arpoeWZW2pk2dZCKeqUDd4pW5AqT1tDgHF7utt2nTujp+7evatXZk+fPtXPrHZwDLrbwC6vUXQqtbbVwdVq+0QMJ5/KSIYtxzKV7hsOwWdW/TLnyor3ZOGEGScBZn0c52yPhS5nZRGARenk/YXhOzlSt8Bqh+9qBXPpcQ0BCEAAAscIRB3CYI8VjwlT4CmCmQKQqQICEChGgEC9GOrzFbFj/DxDSogl0Nwr2tgGkj8JgaaHku5dK5OXJEa+VUjTxr/VKC99iJMlR9u1Y3kx5tkBH1skoA2mlYhtXwq83KtaBLD8dOSATa7E2LoXw3iS46tXr3Kg+PDhg2v/eiVQj5/J0d6TZbK5/yTA5eNV2Zu+v7GUcCulzlOutqQlHQIQMBJgVmUEZc+mL1gqGvf2aCrFHlrb6yJnWwTsNmCZ0JVvuz0S+Pr1a3nx8GblmQ9VY/lpEbPmoQys9cZirm1psLxD8/hgMB6QGj5ebhVbEKpaQ9sSkvTzBKq1wPNNS1iCfZJon3gmFC9tUfYm2LGklXAuzSKA+zZqfjDrBc4zK97khbOQmBzpVGC1gwvrV5k0frLYhoae1ZaWWbaNWvJ98ODBqqgkugSaGwLu378f9W1bt7F6Zfbbb789fPhQ5qpYRadMvnv3TtvB3TxcHyaQdtRD0YcV4T7YXAdn45CrPq5zEzCGLn/++WduSSzlWyb+lnLcPASfLo3k16yKpEVKmJGWZ82l4Zwbcs6Wsan8onT3S14NWciqqzH2cT0btf6zWteBxGrtp1rB0g7QB1TGI0kIoMckGCkEAocJRK112yOBw/LkftDeBEu0mVvaZfmVBzNLgUmBgEuAQd+lkeS62kA9Sev6K4Qd483ptGmv1dwr2ubMoxuBW3+X1LdrZfKStaO1bvwWOEOcLFnn1N2inmN57IsCx8rnqRoIVHVeqv1V2eXGaRHAO+xmVd0DNnmVA4nJCRjD1o8fP+aYiHoHVhqFSQ6BAsckUNW4JhXYZ1nKfOvWrTG1Rqsh0DcBS9zYN4G0rdMXb/SdyeUGTcUbeNG0qFsszT7s1vm+0y6VvaUJ9Yg3SwiTomogYJyoMmuuQVnIgLliA1EEMJgoXCNnrm0NbWRd0PYaCFQ+HUuLiFeTZ3jiPM/QK/8sC4nlmV9eI+tXl6tgVQD7YqZ9RF6tKFOiXSp7S5eiRj3L25AlQC+l0SHg7du3XkMOfJxOmXz27Nndu3d/+uknnWP44sUL/Tpsjq1BB8TjERFA0SfNoMUOjpM/qXQejyJgnLcud1xE1bKb2Vi+Udrd6twM9h5nD/Pc8nNf26WytzSVzDn0lUo2ypkIEGZUawnG7mN0noebaSzfKG2UGCxKR+FaZu5+ycs+qNkHyiXGfCl2qewtTShttfZTrWAJ4VMUBCAAgWEJRJ2mccn4mFY19ibYw4a0EoZLs0tlb2m4Ru5CAAI1EyBQr1k7S9nYMb5kQkomAi2+os2EgmLDBHIsL4drTH63b9dqD+nt04TkKggUaJfK3tJAdVG3OjB+S3s5WdJCiTwQqI5APdM8/Vi68Y21IF5+zKtl1Nn9Xd8Bm1xdB+hXIK3CG3/i6bfffkuLQYb9/fv3uUx1lsePH88fuYBAbgL1jGtTS+1zj8uHttyqoXwIQAAC5wm8e/fu4cOHq+XoYGu+FLdKZqhENwoNN7y2gGGS1i6VPcAIc+AuBEYmwKx5ZO0313bMtTmVXSswBnMt/4ZqtwefDTUKUSFwmIB9bVavMvUS5HBFlz/Iq8mTKsB5ngRY8nEWEkvSpi4IhAmwbBvmM921L/na4xZLvV3maXcI0Ize+xnX8wpSB3zz5s2TJ08UxuhM0pubGx00+e3bt/MlU8JhAij6MDo92GgHx8mfUTrPxhLQ73RaHtnd22wpJJBHJx0H7s63cgQ2BJ8z3uQXrIokR5q8QMKM5EhTFTi4c2ZROpUhdVwOw3fHyg00zfKNvMDj3IIABCAAgcoJ2Kf8re/BkCIIZiq3RsSDAAQg0DEBdox3rNyqmtboK9qqGI4jTAfvkvp2rUxe8nXGDozfAmeIkyXlBSwsEuZ5/fq1tvRNf+VP5qp2pT73ppaEGqy/qHq0bNxLNCG9XOwknn3AJtffI3qS0HgmevKTJbUr3cVoFMN9hGsInCFw+QDhCW+fZdUmudcQPkIAAocJVNu7m5tV6atuz54921KEdhUQdWzBGSRdR4vaZ1h1dszKt9HUCU3m3Zw3G6RLNtFM48DBrLkJbXYvJObavYrTNhCDScuz19Kqje56BU67Kidgn46pIfYl3wpbbZ84S/jLHUWSt7FptXA5k7TN6bg0FhI7Vm64adV20pHXr1i2DRvtdFeUGvohXkuLLszT+hAg+Y0/InsAssxMx9tpS4/OtdEpk9qJ+uHDB3627QDJ84+g6GMM2+3g9llktcHMMZXx1CUEjOOIPfY41gpjAKyzj4+Vv/UUwecWmSTp+KgkGHMXQpiRm/Cx8gd3zixKHzMb96lqPbBxxHfbsrxm+F4ySZtSrf2kbSalQQACEIBAbQTu3btnF8m+emYvs1hOgpliqKkIAhAoQ6DaGUSSGWgZhoVrYcd4YeADVtfuK9oBlVVDk6sdR6Lg9OpambxEmUFs5j6Mf7fV/2s3BxkOENBXl+d3aVHrKQfq4pExCdTznZzZ1C2KqEfsgLS7u68GbHIAF7eSE9AucIUgFjv8/PmzjjBOJcD79+/dol6+fOl+bPdaP5qqPqs/IdU6lPtfiVO7dmm32/yGJK9qgJDZ2NFFfXvZXiw5IQABCPRBQIHNx48fw21RBn0FrvxPMoSl4m4xAl+/frXXVVXAMIsdtYCoELT8z5/MonIxLIHOpkXMmoe15BYbjrkm11pnDs3jg8F4QIwf+7aKJYQ6Q+KlnOOkjGaBtWk2qkfMbwRqa4VFnijho7BYas+Rp/B7mSaY5ODcVpmKhVhInFTG4NKW6fYqLcu2Fs1GDdBRy8iW2nvK08cQMG3g0RGQWVWjIErD5TRi6pgbbYsXvaw15i68uVEPRceaRLsdXMZpbywbh+ysyLlF4P79+5Yto3pcxpnvdbNxti5ptxpyLJ3g8xg341PDrooQZqxaSH/x5GozUyUO7pyj5rxNuBrjMJfKfrovh+G7exXTQAgECDQXaAXawi0IQMAjELXMFRUxehVd/pFg5nIVIEATBBj0m1ATQjZKQG/QLC8FNNpyjoRdxXitmVW7r2jnJnBRmEATC7y7THp1rUxedlV/JkMfxr9LYJSTJS3R1S4sewZ3WUS/F21/kJwQMBKoZ89x1M/L6Ky6+o+r22U7YJONZkm2VAS0+fvNmze7pekU41QnS+o4J3fDhDag37p1a1eACjPo2HXFx9qsr36qsdgdjiuUFpFcAru+182c+zrKz0e9OcstOeVDAAIQqIeABmVFFEaPquCn3fCjHuaNShIVsFUVMBwDHtXeY1XwFARGmBYxa8bOGyKAuZ5R1ggOzeODwXhAlh8HtAoPQgchsdeitj5igbXpK2pttunpmHGBZVJQH29j0xobzjMtz+SlybuOvJDI4JLcoigwCYGocbMDNxvV3plw1FNRcctcRfcXnQ0BZc4cnK1CG2P0pw746tWrp0+fzuk1X/Qx6qFoo4213sGjZmE4eaNVkC1M4MmTJ9oOGs6juzLOTCdL6iuXu7Urw6NHjyzZovJEhVXDBp9RSN3MHRBzm7N1TZixRSaQ3mI8GWhOplsjO+eocIhF6UwWWHOxDN81awfZIJCWQB+BVlomlAaBjglELXNFnW9SGzSCmdo0gjw1EGDQr0ELyDAUAXaMn1Q3XmsVoLCMvA1vlQmJFgLdvEvq0rUyebHY8OE83Rh/mMAoJ0uGKaS96+2uiFpPSSsJpXVMoJ6zb6OGoiY0sst2wCY3obiehDSGrR8/ftQcL8kRkNpo7gJ8/vy5+7H+a+3bFg3tc+qve9YPP5WEu743VUWWcqIMqSrJLa0jDwQgAIECBDQpfvjwod2d6oRr7cTVgF5ANqqojYDdTmqT/Jg8URuvj1XBU8MSGGpaxKx5WDtvseGY6wGtDeXQPD4YjAdk/jiyVcwQpgtWojwgZT5igWU4565lnG815CaZpPzC3qxwdUkQjVPIsAuJDC7jGHmjLWXZ1qK4qOiCwWiJtMshQO5dPxCrvSvL9mZK0Su2Z8+e6cdrte3n8ePHmWo5WWx/ox6K3jWJDjp41FCIk981CTJYCGhx2HKypCKQTA7fOH7p7DBLc6LyRPW4qJLrzFx4z0DfPoow47yRNxFPnm/m4RJwzofRVfhg3/6wPHCG7/LMqREChQn0F2gVBkh1EGiUQFTI1HQ80LTwB6yr8FrEAQl55EICDPoXwqfqwQmwY/yYAeC1Atw6eEUbaB23shKImghkleRk4V26ViYvJ60i/Hg3xh9u5r/Ct7u5W1Kd3jT73r173WCkIRBYEvjzzz+XiU2n7J4GO2CTm1Zoi8LrZ6X1mwAWyS27CXfL0VzRHbl0tLZ2uu8+VUOGDx8+aKPkTz/9pLOrhOJ8ZKy2T381tA4ZLiRw3pYuFJ6qIQABCFxOQGv0Dx48iPWl+pbC69evLxceAcoTiDWV8hLu1hi14tRBe3eBkKEwgTGnRcyaC5sZ1Z0hgLna6Y3p0Dw+GIwHBKvwgPCxMAEssDDwA9VpPd/+VNPTMV5N2hVNzrYIDLiQyODSlomOLG3T4+akuALLtjqBZWQjOdn2jocANa38j7mqz+on3LR/Rj9Pe1I1CR/ve9RD0QFT6aODdzAUBnTErToJ3L9/3/J1A/38dib53R2kW1Voc7Xk3Lp7OL2DHlcg+DyMt8sHCTOSq7XOeDJ5Mw8UOLJzZlH6gMEM9QjD91DqprFDEeg70BpKlTQWAscI7H6r2i226XigaeEnLbAW4Voj1wcIMOgfgMYjEEhLgB3jUTzxWru4+nhFu9tMMkAgTKBL18rkJax07loI/C9LJvJEEfB+k1xnakQ9TmYIWAhEfVfKUmCZPBI7atGqjFRzLRJPx/m9ePFiTjl/MWCTz0OjBBHQRnPLr0DrOMXzFusdT5njZ6XT6lRHYb5588YT21iFXnJoC6b+T3/ySLq4deuW+7iQqnw3hesCBKoa16J2RFUleQFNUQUEIACBMAGt1Oura14eDb6WLyEoCFE0nuN7CJ48fKyKwGhfvo0KM6rSFMLURoBpEbPm2mwSeQIEMNcAHN3CoXl8MBiswjMJ7yMrUR6QHB/xSzmoUmZJAryaXNLGeS6Z1JAy1EIig0sNJocMUQRYtrXgilrsZTBykXY/BOin1PTCS+/LCnclnTWmjUbauaq98i7wwtfjjHqDK3rLrrrp4Dj5LRWTnpXAq1ev9APb4Sr03SGdI+xtdww/Yrxr2a0qCY2lRWUrPGJGyZYjc5SHOS9AT4EoYcZ5ewiXUEk8GRay/N1hnXMUahalo3D1kZnhuw890goIzATGCbTmJnMBAQisEuhpCrnawDmRYGZGwcVoBBj0R9M47a2cADvGdxWE19pFNGXo5hWtsb1kS06gp4lAf66VyUtyg3cL7Mn43XZ515ws6QFJ8NE7MiPHBo4EUlIEBBIRiBqK3r9/f3Nzk6jmy4oZsMmXsR64YvUUBSK7xqadgvoZgZPdyjui8d///ne14NVYnflo2cXoNkFb9h89eqSDnjmpysXCdYDAbtcLPMstCEAAAiMTWD2d+e3bt0+fPtUo7M2UV0HpW3Za9F+9RWKvBAp/a+JyjIQZl6ugAwGYFk1KZNbcgTGP0wTMdUvXOLRVMoMbDFaxahUkFiOABRZDfUlFTU/HooTv423sJUZCpSUJjLOQyOBS0q6oKyEBlm0tMKMGaEuBg+QZZAjQ7F77efSbat6GnNxallnevXv306dPEiB3XcvyBxz1xlT0UvVzSk8dHCc/q5WLkgTkVbTRcXdvpCb+2oORVjDt09DIFS5TPyn6+PHjcJ5jdwk+j3Eb6inCjGLqvjaeLNbMqIqGdc5R4RCL0lFG1Udmhu8+9EgrICACAwZa6B0CEEhFICpiTFVpqnIIZlKRpJyGCDDoN6QsRB2HgNadOEdiS914rS0yy/SeXtEuW0cKBGIJ9OdambzE2gD5lwT+tUzqMkWbHv75f3/fvn3L2kZ3d4U2UmSti8IhcDmB0YYiAR+wyZeb2ZgCaIu5peEnt6HrhwjcpXztTazzQGSN3Qrl9aPcu1snJ2haT9Gh8l+/ftXgrxWE6UArC0/yQAACEIAABCBwjIC+QqADoL1n9dW16SsN2j/q3Vr9qNl08q9ArFZEYj0E3Fi0HqmQBAJ1EmBa5OmFWbMHhI81E8BcPe3g0Dwg3scxDQar8MyAj4UJYIGFgaeq7pdffklVVOXl8GqycgUhXiyBQRYSGVxiDYP8VRFg2daijqgBepy4JYxukCFggqC9N+/evfv999/1S6hhLMnvamuN9gIlLzZQ4Mij3lCKDtiAbg3VwcMouAuBMwRevXq1+/jJ/aKr5VsWpXPUOwlD8LmqFBInAoQZg8STlRv8mM45as5buQYRLwcBhu8cVCkTAoUJjBxoFUZNdRBoiMA47zIIZhoyS0Q9T4BB/zxDSoBAPgKWxXnVfnJ9vpVzJCbOeK0oe+MVbRQuMg9CoDPXyuRlELvN2sxRTpbMCtEr3D1Z8vbt295dPkKgMwLjrBjOihuwyXPbuShJ4N///reluo8fP/7111+WnKt5vP0uOo1xNduFiTobWjPbBw8eGM+U1KZ8HWIlJq9fv75///6FklN1uwSidkQxKLSraCSHAARSEdDilMZcxSRugTrlWUc862DoKfHOnTvGwyX1tkOnQrtFcd03gahhtwMUo7W3A5VV0gSmRauKYNa8ioXEOglgrrNecGgzisDFaAaDVQSMgVsFCGCBBSBTxXkCrEKfZ0gJlRAYZCGRwaUSe0OMMwRGW8Ycrb1nbOPws4MMAUs+ekGmL+rIxrQ5p+Q+0idPnpR53caoNym9e0UvbdtN6bKDRw0NTNlce+D6JAFtvfD2cy4L/P79e1onr52W3n6PZaXaVppvK2ZUj1vK1lzKaO09rCDCjAnd4GHGYftJ++CYzpkIJ60V9VfaaMPZaO3tz2JpkUeAQMsDwkcIQGBAAqMN7qO1d0CT3moyg/4WGdIhUA+B0XaMh8njtcJ8vLtdvqL12shHCBwj0JlrHS2YH629x4w89ilOlowltpNfx2C7OXQSlvuRawj0R0BHxvTXqHCLBmxyGAh3MxHQz9rrkERL4Yd/bkLTbG00nKuQbc/HP82J117odMi7d+/u7lychBQu/TyvNuXX1oprGVI7BCAAAQhAIDcB/YqLG1Gounv37ukXF7zvFeioaGNso2+7nTk4O3d7KT8tATYip+VJaV0SYFq0pVZmzVtkSK+QAOY6KQWHZjTOoQwGqzBaBdkyEcACM4Gl2OQEeDWZHCkFXkVghIVEBperrIt60xJg2TYtT5XGttcRhoCA2Wim/+LFC23R0Z4WnRf266+/BjKnuvXw4UNvI2uqkudyGPVmFNNFr4r2mrn8OHgHXwIhBQInCWjI0I6LcCHPnj0LZ4i6u3uWpeSRz48qMyozwWcUrkEyE2Z4ih42zPA4XPhxQOfMovSF9tZE1QzfTagJISGwSoBAaxULiRCAwGgECGZG0/iY7WXQH1PvtLo5AkPtGA9rB68V5rO8yyvaJRNSIDAR6My1MnnBsM8T4GTJ8wz/q4SvX7+6n0v+1rRbL9cQqJOAjj+vU7B8Ug3Y5HwwByzZeCb64ZMlvQc1jawHsrbU6zgqo0jadj+dKamf562nCUjSLoGoWRbfAmpX0UgOAQhkIqBxWV9U0wLcsnwdAG2ZIyuE1uGSy8dJgUAHBKLCjA7aSxNOEmBatAtw5FnzLhwy1EZgcHPFocUa5AgGg1XEWgX50xLAAtPyvKo01mZXyfNqchULiXUS6GwhkcGlTjNDKghYCBxbtj32lEWeEfJ0NgTYVaY9LTqS5vPnz//88492mT5//nz37DB74cuc+V63Meotabsp3SjabZT9uo8OHuXkmZzazYOcRgJfvnwJ76zQL31q94WxtHA2jUpv3rwJ5NHJYpInkIFbsQSiPExs4R3kJ8wIK3HwMCMMJ/ddnHOAMIvSATjc6oMAw3cfeqQVBFrYAAQgsEuAZa5dRI1mIJhpVHGHxWbQP4yOByFwCYERdoyHweK1wnyMd/t4RWtsLNkgsEsA17qLqNoMTF5yqIaTJRNT9fZPZN38l1h0ioPAIQIDuuYBm3zINHgoAYGbm5vwHsGpDu0U1A6/A/V5J0sao+QDFcU+8u7du7t3737//n33Qe1cfP/+vZrPmZK7rMhgJ8Bv7dpZkRMCEICAR0DhRDgs0cDtPbL6UTNrxQOrt0jsjEAHw27UNpoO2tuZBdbcHKZFFu0MO2u2wCFPbQRGNlcc2gFr7N5gsIoDVsEjCQlggQlhNlRU09MxXk02ZGmIaifQ2UIig4td9eRsgkDT4+ZEuMCybRQlTtlwLb+zIcBtWtS1fmz19evX+rU2nTKp31J9+/atyKTda6rdRE+fPo2SypKZUc9Cac7TrqLnJkRddNPBo5x8FCIyQ8BCQD/k+enTp7Adqrv99ddfltICefR1zYcPHwYySAZt3lj9YdHAU7G3wi2NLe2S/AWCz0vaVb5Swowo5qOFGVFwcmQezTmzKJ3Dinoqk+G7J23SlkEIEGgNomiaCYGTBKLeZTQdDzQt/KRl1iJOWnvHjzPod6xcmtYrge53jIcVh9cK8zHe7eYVrbG9ZIPALoGeXCuTl111k2GXACdL7iKKy+CdLMlBV3H4yN0ggaihKGrFqloYAza5Wl2MIJimc5ZmemdEWh7Rz1a7K/6PHj3KvQXQIpXyvHjx4tmzZ5bM2lKvffCPHz+2ZCYPBOwEonZEuf3IXgU5IQABCHRJQN9504J+uGna1vzq1atwnumu4gF9jcGSkzxNE2DYbVp9CJ+PANMiO9sBZ812OOSsjcCY5opDO2yHHRsMVnHYKngwCQEsMAnGFguJmn7W1kBeTdamEeQ5T6CzhUQGl/MmQQm1EYgaN4d9WxpFqTYVXyhPZ0NAKpLaYqojIPWWbTpo8uvXr9NBk5Yfow3LoN1E4d+ECz++vMuot2RiT2lI0fZGuTl76uBRTn7YodDVPtfJCchjaDgIDAQyvF9//fXM4ZIadPTj32HJ9Z0I7fEI5zl/lx53nmEfJRBmnNFj92HGGTgJnx3KObMondByuiyK4btLtdKojgkQaHWsXJoGgQsJRMUDF8q5WnWU8Kz+rTIksU4CDPp16gWpILBLoOMd4+G2Be6X9gAAIABJREFU47XCfIx3e3pFa2wy2SBgIdCNa2XyYlE3ecIEOFkyzCfuro69cJcJAls64solNwQqJvDgwQO7dG4HsT9VW84Bm1ybCoaSxxi2fvz4MXaboHcYpbGi3PC1V/7NmzeWWiSwdjdWchqmRWDyNEQgakdUQ+1CVAhAAAJZCXz69EnjuKUKrfvreGhLzocPH1qykadpAh0Mu1HzXFaKmjbXYsIzLYpCbZzMdjNrjoJD5toIDGiuOLQzRtirwWAVZ6yCZ88TwALPM6yqhHGmY7yarMrwEOY8gc4WEhlczpsEJVRIgGVbi1KiFnv7+CFeC5Zwns6GgHBjz9zVGV4aX3TQpDajynjev3///Pnzwx3zyZMnZ4Rxn2XUc2mcv65W0cea1lkHP9zjjtHjKQisEtD5Zavpc+L379+1YhC7a3R6XL9KHl5tUC/4/fffCxwrKXk66HHjLFLN5pf8gjAjLdLOwoy0cE6WNo5zDg8THsYoN+g9y8dGCTB8N6o4xB6TAIHWmHqn1RA4RuCPP/6wPxj1lsRebJmcBDNlOFNLYQIM+oWBUx0EEhLodcd4GBFeK8zHeLezV7TGVpMNAhYC3bhWJi8WdZMnTICTJcN84u7qxzndB4yHZbiPcA2B5ghELQJGLS9Wi2LAJlerixEE08mJjx49srTUOyky/Ih2n7tjlqz65uYm/EiBu48fPza2QtG89tAXEIkqxiQQtSNqTES0GgIQgIBLQItTX79+jYolFIdYlrQ0fdAxlG5dXPdHIGrYrfPLt1FSRU0n+1M3LbIQYFpkoeTmGWrW7Dac6xYJjGauOLSTVtqlwWAVJ62Cx08SwAJPAqzw8XGmY1FzyT7exlZob4iUhEB/C4kMLkkMg0IqJMCyrUUpDNAWSnOe/oaAuWm5L7Q+oOHm9evXOjhM7+OMe99dqXTIS5INNox6LtXk1/Uo+kDTuuzgUUPhAWg8AgELAX2pcneOrwyKSXRMpKXAKY8GFJUcPndYX39Qybunp9krDeeM6nFRy0HhehPejZIqKoxMKGTNRRFmZNVO02FGVjLHCh/HOUc5q90B6xhtnqqZAMN3zdpBNgi4BAi0XBpcQwACuwSi4rqoiHG36sIZCGYKA6e6AgQY9AtApgoI5CPQ5Y7xMC68VpiP5W6Xr2gtDScPBIwEunGtTF6MGidbgAAnSwbgRN/S73+6zzS9OOI2hGsIBAhE2XnU7plApdfeGrDJ1wKn9pcvX1ogGM9knIryMh/Yem4RKSqPzo36+PGj5RGOlbRQIs8ZAlF+PurN2RmpeBYCEIBAnQS0DC1PqN+6jxJPC3NeNLL1+Js3bz5//rx1d7T0n5w/7VTuo/kdDLv6TqZdF1GLufZiydkNAaZFx1Q5yKz5GByemgg4Q+hP146h45grDi1J7+vMYLCKJFZBIYcJYIGH0dX8YNTabNM/CRk1d+7jbWzNhodshwn0t5DI4HLYGHiwfgJRQ0/UiFys7QWWbTugVEwd/Q0BxdB5Fel9nM6IVLz3/Plz71b4o163hTPs3mXU20WUMMOFij7Qil47OE7+gDHwSFoC2ibh7qnQhkl1t9UqFPbomEi5jt3zJXWmpPy5zNsteVnmq1evvn37pk0dy1uZUjrocQWCz0zwayiWMKOkFtoKM0qSMdaFc94CxaL0FpmO0xm+O1YuTeuJAIFWbdqsZwNbQjJdNiohn+aKinrjM84ejCgsxZQ+yFpEl04mR6MY9It1PSqCQD4Cne0YD4PCa4X5WO72+orW0nbyQMBOoA/XykqsXePk3CLAyZJbZI6kf/nyxX2M8wJcGlz3SkCbDOxNi1qxshdbOOeATS5MmOo8AjI5S8yndWr7uUve7sDLT5bUvkbjRvZff/1VG+U9RHyEQFoClh4318iOqBkFFxCAwJgEfvnll2PfKNCvSxkjEH0LQt9wGBPvCK2O2lZS54wyKhiICjNGMADa6BJgWuTSiLoeYdYcBYTMNRMYxFxxaKmMsCeDwSpSWQXlHCOABR7jVv9TUZPEpqdjGhHs6ojCYi+WnBA4T6CzhUQGl/MmQQk1E2DZ1qIdBmgLpSlPZ0OA1/Dy77D0Yu7169d6N/Ho0SNPmK2P2lCkM8K27u6mM+oJ0QiK3rWE1Qy9dvCoKWTUu8JVjCRCYEng2bNnc6IcvjZMypkHPP/379+1s0LfS7+5udEwIdetraRy/vqvZ/UtTYUu6rDaohlYN1AQ+PXrV2Weqy5zQfBZhnOdtRBmSC+EGXUa56pUQzln5ryrNkDiTIDhe0bBBQSqJUCgVa1qEAwCNROIOkIxagGttlYTzNSmEeQ5Q4BB/ww9noVAPQS0FGMZW5s+R2KijddKYnW9vqJNAodCIDAT6MO1MnmZFcrFYQKcLHkYnf+gXut6SydRXdQvjs8QaIeA3dS9PtJOE31JB2yyj4DPZQkYz13yzovcklETb3eDoHYcHjsQaqv82PQfP35oX6PlKf2Kwvv37y05yQOBMwTUI7Z+5n1ZbDdD27JppEAAAhDITUBfYLC89lDcYoyFcgtM+TkI3Llzx15snd/LckPr3bZEbbzeLY0MPRFgWnRSm8aRotFZ80k4PF4bge7NFYeW1uT6MBisIq1VUFosASwwllhD+aPWZlv/SUheTTZkmYiag0BtC4kMLjm0TJlVEWDZ1qgOyzuOqaiouMVY+yDZahsCXOzae6MDvKbvbGhocG8VuNauBglg30JjXBpdSs6oN4iil6ovkFJzB2fjUAEDoIoAAXmeOXjQHrbJh0+eXyc/6pe5A89++fLl5cuX2o358OFDLYbov85B04GSOnoy8JSiGo0pOonyktfZBJ8B1fR9izCDMKMtCx/NOUs7LEq3ZaKFpWX4Lgyc6iAQS4BAK5YY+SEAgYnAvBxhAdL0HgyCGYuKydMEAQb9JtSEkBAwEuhjx3i4sXitMJ8yd2t+RVuGALUMRaAD18rkZSiLzdRYTpZMBla7Mbyyorqo9ywfIdAQgfBGJbchdZ4D4kpovB6wyUYyZMtEwBi2fvz40fLrtd5+cWPhmZqmYo3HSiqn9i9qi2Q+SSgZAjMBu5+PenM2l88FBAYh0E3sN4i+Lmmm8QtvCnK0bH2JhFRagIB9I3LUGY4FJJ+qsPs6e0uLCU9F9RBgWnRSF8aJbaOz5pNweLw2At2bKw4trcn1YTBYRVqroLRYAlhgLLGG8tvXZnU+QusvF+xL1vZZakO6RlQIiEBVC4kMLtjkCATsi5kjL9vaB2jZjGUvxwimdaCNVQ0BrvyvXr2aPqoXePtw3GxZrx8/fqzwz3LIqRHjUlpGvUEUvVR9mRSjZV7ystju5O2T0zJUqaUDAjoacm6Frt01DZ38+PnzZ50vqV8Tn/OcuZCpf/r0SV/m1JhyppyTzxJ8ngTY6OOEGYQZbZnugM7ZHg6xKN2WMaeSluE7FUnKgUAOAgRaOahSJgRGIGBf5upgDwbBzAgmPUIbGfRH0DJtHIdAHzvGw/rCa4X5FLtb8yvaYhByVMQyaQ6qJ8vsw7UyeTlpBjzOyZLJbMAbQS079pLVTUEQuJSA/bWxttL2sVV6wCZfamJU/j/aHWjcC7i7W127AN2jkDVa3dzcXIhYP+Ia/kHsWTYRuFbUWRIuRiAQ5edHAEIbIXCMQJ1fJjzWFp7KREBfe5j3SYerePbsmcKYcB7uNkrA/maozhV2+zYae4DRqCoR+zABpkWH0c0PdjxrntvIRTcE+jZXHFpyQ+3AYLCK5FZBgVEEsMAoXM1ltk8SjW9YaiZgn1F28za2ZnUg2yUE6llIZHC5xACotDwBlm0tzO0DtErTCVCWMsmzJFDPEODJ5u510bF33t1iH7V0IOva3ap6LEpk1JMeR1B0MXNdVlRtB5eodifPvoilZkk5Q0C+130Bvbqmob6jbFoYefv2rd1WXan0BSQ9qxJ0TmUNezIJPl3tDHJNmCFFE2Y0ZO1jOmf7EHNsutGQASDqKgGG71UsJEKgBgIEWjVoARkg0CKBb9++2cVeXa+wP15DToKZGrSADCcJMOifBMjjEKiNQAc7xsNI8VphPiXv1vyKtiSH5HXx1jg50vMF9uFambyct4TBS+BkyWQG4G0Q3N2ul6xiCoLA1QQePHhgF8Hd82R/qracAza5NhUMKI/7Y6eB5u+eLOllMB61Hqjx5C1ju1SL8dipk/LwOAQmAvYdUcrfx6HJqB4COQjYv96fo3bKbIXAixcvjF7XvgTWStuRcyJgNABldnfV10PPPsm1t7Se1iFJGQJMi5JwNmL0JsXLqr0Ml8+alxKS0gGBjs3V2DQpkXUeuyUbqXrua1m+l6GYfzPKj1UsVUZKEgJYYBKM1RYy1HSMV5PV2iGClSRQyUIig0tJpVPXhQTsi5kjL9vaKUmVdYK60Maiqq5kCAjIrND0wm0D2gr/6dOnn3/+OSChbrk/QxvOOd9l1JtRTBe9KtprZuGP1XbwKCd/oQcorC+qK0Dg/fv3cy06//HOnTvzR+9C/v/p06c6GvKff/7RKcN68Pnz5zJdfX/BHRR0rRSla01YK/PKqfw6LULPqgSvzKs+2ntcnTHVUItUqYyEMMMjSZjhAant45jOmUXp2uywNnkYvmvTCPJAYCZAoDWj4AICEIgiELWAbI8EomQomdneBNYiSuqFuqIIMOhH4SIzBJogYOzX3obwZdO8DMV2jC8lcVOMrdMjfMvA5ZbputpXtJnaW6ZYvk1fhnNsLUbn43nOZS1ehpKulcnLUh2kRBH4X1G5ybxFQDszvFvaz+Gl8BECvRLQ7iKNRsbVQ21L0kHmraMYsMmtq6wD+dVxtMNvdwuaMoR/R/rCsHWphXfv3u22aHpKP2YV2CW5LLmeFKljfoWgbZrakVmPbEgSICB7s/S4qQSZcQdDW4AGtyBwmAC/snIY3WgPavetvO6uwWhI1bL169evR+PTfXujhlF9L6ue77dINZJn13RnDd7c3MzXXEBgJsC0aEZx8qLLWfNJJjxeLYFezRWHlsnkmjYYrCKTVVCskQAWaATVaLbRpmO8mmzUUBE7OYHLFxIZXJLrlAKrJcCyrUU1GqDt75S1q0rvOCzFkmeVwOVDwKpUbqJU/PjxYzel5LV2OGg7UPhH2oz7c2axGfVmFO5Ff4p2W3fVdZ0dnI1DV9kD9X78+HGGYD/SS8Gb/i4ciWaZj11IePuD7Bmws6o2J2HGqmoIM1axVJI4pnNmUboS86tWDIbvalWDYIMTINAa3ABoPgTOENCUxP54B1viCWbs6iZnnQQY9OvUC1JB4CQBDU+WHQhtnSMxMcFrnbSNHI/X+Yo2R0uLlWn/hmkxkahIBDpwrUxesOSTBP518nkenwh4B3UpUXEbcCAwDgH7mcrzCWutwxmwya2rrAP59ZvSllYsh6T5qQ8fPrjTEh3XeO25PAFRZ5mnC+N58N5TNXzUdiIJP/09e/asBpGQwUhAHcSYU4cmG3OSDQKjEeBXVkbT+OH2KiDRYrTl8Tdv3nz79s2SkzxtEbBPr2obdu3fw7SHFm3pDmnPE2BadJ7hXEJ/s+a5aVz0R6BLc8Wh5TPUdg0Gq8hnFZRsIYAFWii1m8c+PexmOmafO3fzNrZd+0TyfAQuX0hkcMmnXEqukIB96LGPy2WaWXLZtl1KZXSRsJbLh4DdtkR97Xa3tAMZdJqYfhk68GDsq1tGvVWY/Sl6tZmFE6vt4PbpZG1DYWENUl1CAvoRa7e0e/fuuR/7vm43rCoZfHZjA4QZq6okzFjFUkMiztmiBRalLZT6y8Pw3Z9OaVEHBAi0OlAiTYDAVQTsUxL7otlVbTHWSzBjBEW2Ogkw6NepF6SCwHkC7e4YD7cdrxXmc8ndal/RXkIjSaWxWzKSVEohFgIduFYmLxZFk2eLACdLbpGJSNevX7o/Qzc9af+l0IiayAqBWgnYf+rWvshYa1v/r1wDNrlyjYwg3tOnTy3N1JCkgWk1pzf3tgeRq6WdTPzx44dxH8nPP/8cdZj6ScF4HAITAXsHMVoyYCEwIAH75ukB4dBkj4B+uNLoeMNfivOK5WMrBIzaV3Nqcyz2Ga69ja1oDTmTEGBalATjXEhns+a5XVx0SaA/c8WhZTXURg0Gq8hqFRS+SwAL3EXUegb7qmw30zFeTbZutMifisCFC4kMLqmUSDmtELCPoSMv29op6UdA5UZa0X6dcl44BFiA2N8XWEo7lie8G979Jdrd8hn1thB1puitZpZPr7OD2528fYpani01tkXA+zLCL7/80pb8Z6S197iRg88zhOt5ljBjSxeEGVtkLk8f2TmzKH25+VUuAMN35QpCvAEJEGgNqHSaDIFUBLzj1MPF2mOAcDmX37U3hLWIy5WFAB4BBn0PCB8h0BOBRneMh1WA1wrzufBuna9oLwRysuragsaTzenp8Q5cK5OXngyyfFs4WTIBc++grqlEzsBKQJYimiJg/LUZhURbZ95d2FyJpNj3zp079vffknbAJl+oI6qeCBjDvtWBSXNvd+PR7du3ZfYXgvW22gQkKXyAVNRm+oDY3GqdgAYFdRNLK75+/WrJRh4IZCVQ525yvj6RVen9Ff7u3TuL49VIHRW09weqyxZpCcWifbXdDWhrQGEMA3RU+rWxdw2skGGVANOiVSxnEnuaNZ/hwLNNEOjMXHFoua2uRYPBKnJbBeWHCWCBYT4d3DVODzubjvFqsgPTpQlJCFy1kMjgkkR9FNIQAZZtLcq6devWvXv3LDmVx+5GjAWezKa9Uq9fv9b+afnVk0UVe/yqIcDSQO2I07YcS858efQmIvC25c8//7RXbTfX0bb0dKZou0kUyFlhB2fjUAG9U4VHwHv7HOW6vaKa+0jw2ZzKDgtMmLGFjjBji8zl6SM7Z8FnUfpyC6xZAIbvmrWDbGMSINAaU++0GgJJCNgdSE97MAhmkhgPhVxCwN5nR3uJc4k6qBQCyQm0uGM8DAGvFeZz7d0KX9FagPBtegsl8rgEWnetTF5cbXIdS4CTJWOJreRfHuCl9ZGVfCRBoGsCL1++NLbv/fv3xpzFskl4fQNNezI0OXnx4oWx3gGbbCRDtnwEjGHrq1evljJ4o5WxqGU5qVKMX/tUdU+ePElVqaWcoXZkWoCMnOf58+eW5uvsvAoPTbZITp6eCFQ4AVG/UHDVE2TaUoDAp0+fLLUoaP/w4YMlJ3kaImCMTu0xZJm2G+Uxtq6MzNRSFQGjCUlmpkVGxRm7WxOzZmOTydYugc7MFYeW2xRbNBisIrdVUH6YABYY5tPBXaOK7e/ymmBib043b2Ob0AtCXkLgkoVEo+cREGbxl1gFleYgYJyJ2HtHDiGXZRrlMbZuWb6XYh+gjYJ55ef7KAISXjtJnj17Zt8rlU8eY8mXDAFG2WpQceArglFfrrC3ZcBRzw7HaDkHsqVS9IGqsz5SYQdn41BWjVP4koD3A66j/UK2MTyrwQ+7ujPKY2ydW3Kv10Ziaj5hxiU20GuYcQbm4M7ZPudlUfqMmbX7rHGAszv/MiiM8hhbV0ZmaoGAhYDRtlXUgIGWBSB5IDAyAXssZ48Pm+BpHO7tDrZMq43yGFtXRmZqSUvAaAOqlEE/LXlKg0AZAkYH3tA3YvBaZSzncC0VvqLdbQvfpt9FRAaPQAeu1dgEu8v1EGX6aJTH2LpMQnZfLCdLnlWxzrNYHpjy4MGDs+XyPARaI6BzjgObCdzW2I+Wd5/Keu2euLfs0VtVD9jkLRSkFyMgq7t3795uddpT+PnzZy+ba+e6dXmA5f2Iqyet+9HoW9xHzlzbncCZWni2CQJPnz41ri8YJzZNtBohGyUQ9UWgMm20+/ky8lBLEwTu3Lnz9u1bi6h6wTnaqb5ee40jlAVmJXn0tVVLoxTo/vjxoxKZv337ZvwyT2fbaCrh34cY9uGSaZFR4z3Nmo1NJtsugWrH0M7MFYe2a4onM7RoMFjFSaXz+EkCWOBJgJU/vnwDsiqwppkNnZG02gQvUcOBcWrQzdtYjwAfITATuGQhkcFl5s/FOARYtrXo+vHjx7dv37bk1Dtlb5nC8lSmPFppdwOGhrZJXDIEGLXgIjU+kjxbIFy0vIWZ5WHUm1EsL3pS9LJ116ZU2MHZOHStSVC73Rv3wYrgsw897rbCbtiBwGa3lgMZagiJCTMOKK78I3YbLi9bjhpZlM5BtacyGb570iZt6YCAfZAaMNC6XL/eynDUSt3lwm8J0GWjthrbd7o2YBj3w/e3B4Ngpmbb7tLJpGoUg37NpotsEDhPoMUd4+FW47XCfC6/W+Er2l0mfJt+FxEZPAIduFYmL55O+WgnwMmSdlbrOVdPBzBuGF0vkVQINEvA+BPNVW2VFmydD+sijzoZdsAmu6y4voSA8UTIN2/euOLJzt1V/kePHt26dcvNUPha31Jw5QnXXljUGvaHhYFwtySB1UhvKQAnSy6ZkFKYQIXbC7wf6y4MhOraJaAv5yhQschfeGPTqkiWrvfnn3+uPnsyscIV8JMt0uPGYbeGnfRTY40/0KppY+GA9rwuKKEMAaZFmTj3MWvOBKeeYhlDJ110Y644tDKdqy2DwSrKWAW1bBHAArfIdJNunBgap5ltYeHVZFv6QtqsBAovJDK4ZNUmhddMwDieGkfnAi29ZNnWOECr+d4PghYAslWFp7KovVJbZRZLLzwE2NtVw464wLZV+6slRr2w0rtRdLiZV92tsIMbh0I2Dl1lMz3V632xXE0b0K6MPc6LZC40g0uCzwvbe75qwowwQ8KMMJ9L7uKchd04563BgF0jOfMVIbccrncJMHzvIiIDBMoQINA6wLnLDWxdNuqAcnkkioD3FdTAs8ZxP1BChbeMjWItYtJdl06muUYx6FfoSRAJAskJtLVjPNx8vFaYTyV3K3xFGyZjGb7DJSS/y7fpkyNNXmAHrpXJS3KrGKRATpY8peh3796tnj917969U+XyMATaJHBzc2M0fuNmmjIYXr165VYUdULNgE12WXF9CQFNzyz1evszvO8nGANHS0XH8tiPlSw8u9MeILtsx9rOU20RME4U6xnXMOC2DCyhtPYvAiWsNFzUgBvcw0C4ayeguMUSAGi99fXr1/Zic+Qs2fW8EyotiHI0OWuZzQ27xj0il8feWbVG4WcI2CO3wl2+9WlRH7PmM6bVxLOMoZOaujFXHFqZfteWwWAVZayCWrYIYIFbZLpJt6zHKoo2TjPbwsKrybb0hbS5CZRcSGRwya1Nyq+WgHE8tYzOZdp4ybKt5mvGFTxv50YZJqu1eJIYf/RrtahLEksOAVEN9MBGPZskc8AUA4dOelUz6nlAlh/7UPSyXZWk1NbBmxsK7V24Eo0jRoCAtPnt27dAhv5uNdfjLgk+m9a73UcFopocBOp5RU6YkUO/acsc0DmzKJ3WhPorjeG7P53SokYJEGgdUFyXG9i6bNQB5fKInYAOezJ+8afXPRgEM3ZrUc4unUxzjWLQjzJaMkOgUQJt7RgPQ8ZrhfnUc7e2V7RhMiWH77Ak811jUD3n56I8gQ5cK5OX8mZTeY3aS6Af2dLJh58/f9bsfktaTpbcIrOfrlfIW6cDtPU73vtNJQcEzASMm8XtP2VjrvlgRvlH9whwbaK9f/9+VFkDNjmKD5lzEDCGffMGI2+V/4CdJ2+FdzRSoHz71vZAIfZbzNzsrAbJeevWLe8A4tWGa3nL+3nb1WwFElcPPS9QL1VcTqDwbtrd9mquhEfdpUSGLQJG36vHNSW/9nsUlq5nfwWyBWRK98qpcAU8LL/lrlH1msEF1rksFSXJI9uzDLsKJNSuJDVSSH8EmBbl02kHs+Z8cCopmTF0VkQf5opDmxWa+6Ihg8EqchsD5YcJYIFhPq3f1UqsN0debVHH0zFeTa5qnMQxCRhXkwTn/EIig8uYNkarRcDY0Vi2nbdnhM1Gq8rXvteYxPPWt7Ur486dO2HJa7trtEyJfX4IiGq70RKiyozKHHh/ZFmRm+pi1Ntl3oeid5t5VYbaOrhRHjYOXWUwPdUrY1s2x7JvbflUuynGHkfw2a6KCTN2dUeYsYuocAac8wScRenChtdWdQzfbekLaTsmQKB1QLmW5TLLi2lL1V45gUU8S2mBPF02KtBebp0nYP+Wd697MAhmoqyoSyfTXKMY9KOMlswQaJdAQzvGw5DxWmE+9dw1BkUSuPAejFVEluF79cFMiXybPhPY5MW27lqN/ZQXqcktp7YC5XNevHghe9DZhk+ePHn27NnDhw/v3r2r7X86ZXIpLSdLLplYU8TXW9Sbnyx8DNZcLxcQuJyAfI1lQNVWaZ16e7m0EkDBqyuGRXg3v64HbLJHgI/lCTx//txS6byt0NtpdMDOLdVF5dkaQKMKyZGZc9ByUG29TMXWltDO62iXtNr7CtAlMlDpVQQsVlrS99bQI67SBfUmIaBfgPn1118tRWlibsmWKY+l69lfgYSF9A4xtFQdLrDOuw0Nu3OwHSApNalFgQzcGpxAyaE5CnUH06IOZs1RKmsxs2UgG2QM7cNccWjFumFDBoNVFLMKKlolgAWuYkmSWMNBSJbp2L1794y/LpsES+FCeDVZGDjVVU6g2EIig0vlloB4WQmwbGvB+/jxY0UglpzePiXLI8nzeAFVDXtIDrSx2BAQJdvlh4cGltRubm6MbWHU2wXVh6J3m3lhhto6eENDIRuHLrTbJFUv3558/PixhtWYJK0zFtJQj/NiqtUGsmfAw0KY4QFZfiTMWDK5PAXnLBWwKH25HVYuAMN35QpCvEEIEGgdUPRylF8WElhtW2YOpBTbBN5lowJgO7h17az/x48fxi/+9L0Hg2DG3pW6dDLNNYpB326x5IRA0wQa2jEe5ozXCvOp6m5tr2gDcCzDd0nbMwbVgRZxqwyBDlwrk5cyplJzLR8+fNAPluhXIpZeTqtPOmVSL3Q02XebwMmSLo2I69evX299y1rfFdvfAAAgAElEQVQnHOtoz4iyyAqBvghor4zlnG+5pMvbLYeofVeuGMd2Sw/YZBca1+UJaDi3fCdB0cB0hKs3ITlm52mbafESU43LmCatJF5pxl9V9Z7iY/cE3r59u9tGRYZenL37SPIMlu2qySulwEoI6IcFKpFkEsMbeqqSDWFaIWDxvWqLFju0bH1VoyxdT7/xkkS8r1+/uuXcv3/f/djTtSUe08qXflnlwlardm8uuSqM0YxXnyVxBAJMi/JpuYNZcz44lZTMGDorog9zxaHNCs190ZDBYBW5jYHywwSwwDCfM3cvX/PR1yosE+3L5TwD2fIsryYtlMgzDgHjCszJhUQGl3EsipauEmDZdhWLl2iMQPRa+dpvii7Xt2vYQ+LBNH4sMwQYhZmzXfvW3vuO+iyV8RfdpvyMejO3wEUHig60roZbtXVwizxsHKrBclqXYdUDX/tzm5cgJfi8BHuZSleNfLXqkXcOE2asmsSFiat2O6BzZlH6QiNsomqG7ybUhJB9E1gdsFabPHKg5QHpcgNbl43yFNfZR8sYmq/J9p/CMr4BySdq7pItiuD7C9JCl06muUYx6Od2CJQPgUoINLRjPEwMrxXmU9tdyytRyXxyG975VluG7/O12EvoPlq2o6g8Zx+ulclL5WaWVTwddbj7fkou+u7du+7uRE6WPKIUHeEZWDSxnHB8pFaegUAjBHSyqmU0kj9SV7q2TV5H1iHTx46FHbDJ1yqO2kXAs94tJlqzVkdz3/w9evTomJ1vVXEsXSdhGx/c2vVufDwqmw7idFlFPbuV2f2FOvsKyFZppF9F4ObmRn1nt/ZrD02WAVuOuNptBRkaJWA5Y871SFmbqQlnSe+dtS0UfiEBrdMZt0pr7fWqmYVx+p/kDET34AxjvReq70zVcmiWb7Feu+ZuicbVCoUQZ1DwbPcEmBZlVbGln0qAamfNWeHUULhxLBtkDO3AXHFoJbtVKwaDVZS0CupaEsACl0xSpWgulmSAPiyPZcKo932WtbLDMtTwIK8ma9ACMtRDoMxCIoNLPRpHkksIsGxrwS5Kxh+3N87sLJUeyOPVfniv1IGqkz9SZgiIFVtv7S/8TcqtTS9RJ0sy6lmU3oGiLc28ME9tHZyNQxcaw1BVr7490Q6c0d47E3x2bPaEGRblEmZYKJXMg3OeaLMoXdLqWqyL4btFrSFzZwQItA4odHWUX5aT5P14sU3gXTZqqZSeUi48rFDf+jF+B22EPRgEM8Zu1aWTaa5RDPpGcyUbBDog4L3Z32pR5d+IwWttKa7O9Npe0W5RUvC2dWtO59v0MwouXAIduFYmL65Ch7oOH3XoodA+sXlFi5MlPTj7H3VqT/gIz9pOON5vEjkgkJqAtjFZdktbvv2VWrT/X553ApdOfNMBvf//duTVgE2OJET2xAQeP35sOaZQv4XuHclkjHcTi7sozrjkungub0KO84ncXfv2FZC87aT0QwQUbe92OvU49wT3Q/UcfygcoLrlumbppnPdOoF79+6Fm1DstEdv6AlLxV0IBAi8ePHCGDNoZnHJl/SMX8P7+vVroJnGW24hu/3dWGa12d69e7fbRoW189pW4YbI2HbjRpmuWlFYMKprjoDRxRVu1655H5DHjT+LTYtanzUf4NzWI4yhrr46MFccmqvQ3NetGAxWkdsSKD9MAAsM8zl598K3e1qkdb9ys9oQhRln3vetlllnIq8m69QLUl1FoMBCIoPLVcql3noIsGxr0YXikN3FbZWj18pX/WLWcn27kj0kFryreQoMAav1hhMvpCrrWpXNuBw3Pcuot8pwmdi6opctqi2ltg7OxqHaLKRLebZ2f8m9ax3gqvfjl6Am+LwEe4FKCTOMkAkzjKDKZMM5z5xZlJ5RcLFKgOF7FQuJEChGgEDrAGrjipm7f/tALdMjbiGWNeTDFXXZqMM0Wnnwqj0YxnrH2YNBMGPpMl06meYaxaBvsVXyQKAPAq3sGA/TxmuF+VR4t7ZXtFuIdidWfJt+C93g6X24ViYvY5qxcRY/wdGXeefXW5wsGWcwOoru4cOH4WeyxjfuN7HDYnAXAtcSsOyWlj1r6L1ETm2xmv3gJMD5I5AGbPIluqPSmYBx7He/ZqkRynIM/1xFvgv9cql9uCzznQp9g2L+rS3jirCFj/ubBrvnEloKJM+FBLa+g+GKZOyY7iNJrjWeEiUmIdl0IbsH3JcxEvenC+X3LB61jGCucsvX6NbOdRSB9+/fW/JLp154b3nqfB5jSGMZQcLCKFBx7Xa3v4dLa+KuVL8bO12idNF79uzZLsNPnz7t5jmfwbWK86VRQnkCRh8yCca06ICCjMF5nbPmA+1t6xGj/Y8zhrZurkaF4tBS9dMmDAarSKVuyjlGAAs8xs34lBbS9cbcmDlhNr3a23WAmkgaVxISCnZhUbyavBA+VVdIwNj9Dy8kMrgcUzrrV8e4VfsUy7YW1RjdkQKbSw6H8tbVJYb8m6VdNecxMj88BBxou2Jmvdk58OD5R1ZpxG4WYtQzKqJ1RRubeW22VZNeilSsg1uWrHenrkv5k6SwcSgJxssLCeyxkflpn0CZN4aXc5gEkAdgz0AlukgoBmGGESZhhhFUmWw4Z5czi9ITDZa8XKtwrxm+XRpb19jPFhnSTxIg0DoA0AjNshoQrr3kJvAuGxXG28HdS/ZgKK5zt85uYRxtDwbBzJYlzOldOpnmGmUUeNJameVEvpc995EcF8wgclBtqEzjWyd3WI99NZybBl4rN+Ec5df2ina1jbvfri3jP5v4Nv0qwJETO3CtUh+Tl9FsWMf+xro1rWjJRwkUJ0tGWIuWS3aPlVRxu8cbR1R5KGusNRyq5L8eco/N+q8bfDhEoLwGD4m5/5Acze62Hi19llmb8MTVeO9yVrd9+vSpl+fAxwGbfICSHnHhHysh01PVCrbaXmPY6j77/Plz9+O114GtNp5gximo91TsR/eEoLdv3+4+bvyxAteo7Idp7tbeVgYXQluSe9LqYNbdY4i1BqfQ3Hsw90eNpBpPo2q55HtKURK2lbmSYNjiVwt8hcn9Qpq6zG40KF1XAtCzuvK+q1EOucWW77XYttQnD5wkpPcsYffjo0ePdvOc31Tk+XlLpbtSncyQu4/cuXNnNwgUWP3AzsmGxD6uGncVKsklf2zJmfLn1tRS7NxuYVlj0ylGF6c27vaIJBw6mxa1PmtOotOaC7EMZ7sud7eBFY6hqzJ3YK44tFXNZkpsxWCwilgDKB+5xUqYNX/y5mOBWfWl9Z/yC4zyfrt2ouBBOxGztj2q8F2Bo0pbzawm766/dfY21uNQALJXIx+3COzqIveKQYGFRAaXLe2fTN81npPlLx/PbY3LGrtJYdnWokoLJZUjyz8wubMIEMjjfVNUUUSSNfbdXpy70xUYAgJUt26570y38iRP14bgVXUcMDZGPaN2Wlf0bjNXLcp9arQOzsYhV/v5rncNL1/V4ZILCKZljYAH1n5FuR0FG9qcpp/90BYgrc+UX6IJU0p41xJWaWEkSTwTJXY9ewYK2GQUGWPmgJF7JQz+irz7MMNTd80fcc6edliU9oBsfSzvpXMH51stddMZvl0aZ66rtZ9qBTtDu6dnCbQOaLPLDWxdNuqActt6RPF/yQm+VpJfvnxpQTTaHgyCGYtVdOlkmmsUg77FVofKQ6Aepe7yuKLE8zIfeM9b1TkSU3PwWp5adz/uWmnuVaA692B43Cx2xbfpBW3XnDywI3zsw7Uyedm11c6M3/t25G7zpwz/92XrP4n+Dry7/f333xNVnr0YiWoZWiayGonzCWTRrkTNJ8BqyZ8+fbIIpoO6Vh8n0SNgOZxUx/R4T9X5UX1n9+tMMp6vX7+WlN87F0wSJuy2AzbZ053l7LxLvEG1gnkAoz7ax6YCI1SU5Mqsjm8ZO6Y8sYXH5nfDGM0H9PiuwVjM2Juct+K6Y+nt5u9pXFNjLTPGkuOaxh17V5pzlpRw10Iqz2B5PzT5jRoaMqt468Liu840xI2y5EhVlAWg8pyp9MCzW3zcdGZVE9hdH65Y+oAKoh4xzjcn9ZUfbY0hTVSTl5ldRUyda5knYcpuICTaCp8S1rhVlBukuT3UvS45qFnUXdIIXQ5b13izLeuqJN1iVLNyc8vs9rhupkVNz5pza/zy8o32f1LOwmPoGWlbN1ejQiefdgaU5dkuHZrX8CYMBqvwtLb70XVZcwDgXZSMNncFtme4ZIqBBdoVNOXcXcPx3vcVnmu4i05ev5g/agEhttVn8lsMO/da3CT/4K8mO3aeZ+zzkmd3ddHBQiKDywHTmr104KLwmKJWGNecy7jxA1Qvf8Sdc21pVv2lmJyWvlk+kLZEL6JXUrDla+VU4dMIQ8CqPW/Z/5yuL+2sPpgvcTWqPzYEW3rW3NJ8LZpKdt1O+bXruZlbF00reld3w3bwMBk2DoX5hO/WM5v25LQIJnfkPZXjo+v0tjzP4XQNCu6fWq1uroBcI4gMW5GJYmAJoFEg4Z7qk5QsQIYNPne9tEylZMBp1DVhxgxqty/3HWbMHJq4sPiiXYVuZXA9s66bcM6DL0rLaLe06aaPvORl6TLDDt+t20/50MIy/1LXqyd8vXZcI9A6wN8I7UDJ7iNu6K6x3r2V47rLRuUAlbvM1dVaN1rwrosFD/KZCju92lc/pnqJYERtWZwp8/KOYCassi6dTHONMgo8de2wQs/fdbtM+Zc45+Wvv4RVF+0lFhtEZlzVbrqwjCYy2rkhTVxIv57Gwx8rnB/htWItzZ1BrKpb4VxsmbH5jd18Eq/8csHUnFU4bmLu6FENn6ub5nqWWYDyxKrjTP5dc1ITrtLgmXadfLYD1zoRcCOx2Rq9Cznhk7jsj1scfjF768n4Nbh7ajV+nFzT/9hVGM7pej2jBCXtLyx8+G7sydzh0s7cXW7xXEU9qfZMRbHPakxdlcRLLNbDY+WvLb9lbW6aYNcm+ao8Fu+vJsu8Vx9PnrgcHZOvcg7YZFdNXsdf/Vh+s4skXJXES7xEMJde7PXSnr0WuR8LzzQsbbEEZFMTsqrGeykyrZvsjv6W5TZv5txK5GPRXVSezsY1tX13xqgml1mA86zX7fLh69wLIlEWUnlmi6eqx8HuLjxlFdWbrUwh1q5IstXC8xdPzq3OUlgqdYQ6Z1XisIVoTi/Qi+e6LBflXZzFUZyRyjParHHRpM2qOO8uNxWbTlqG3QLamXucZxhbWsObzcSqvbD4kEm/WQ3Ms/Apmu1gWtT6rLlau00lmMX+2xpDz5DpwFwtCsWhnTES99lWDAarcLW2e93fGtrc5K1g1U0/4/DnirwLLNADEv4YXsOZFjy9VYJib34tTi+HCYWJuQa8dZ01hnfFG/nVZMfO01VxE9eei1jtFwUaslrvVuIB18HgEqVE1q+icLWVmWVbi76M33tXqGMp7WQeb/VPjjHhxrNBhoClCrbGFze95C6RrZjwwHg3NZZRb+LgKnTrumlFL23bTRm2g7sQVq/ZOLSKxZK41Y/c9GKzaVdgV4Ct68Me1a3Icm3peltCJkzXjFtjgdSh/T/Tq0OL8DnyEHxuUW13VYQwY9KppcN2HGZsGXa16ThnTzVbExDXsOWmtDrkPZjp4/I9QvKvCM2Ss+Q1owhcMHxvwWndfhIuKG0h8tJ3J1+T2ynmbTzxKvxIoHVAKRZoZ+aDXscvM+ftslEHlHvtI+E9GHPU5M7syuzBsJiHxDtj9sfIz0wCF2V6kOQnmAkr0WJFZ0wIzxnmP921aGHqTVk7jvcKspsvIFhUUCaP1x22PKRWLcrIM9eiPr4ljJteZmibpdKFW/vW9RkH5dZV7Hq56LHVNKVn/e7wmSbjtaLoWZYiowo8ljlgactbl/Ss3ZA7a4/wXHS136Z3ZxxLxU0p5Rd8jtlkwqf6cK0TECYvW4bRk/Fb3shsdXDxSXaypGV88uTI96pmS/FR6ZrAaL5ksRW3XQpromqJymx3T4X3cBj3wg44okTpd8os3bkWtXVdfpp3oC3zI+rsWw2Z09XXFD/Nj2S6WHaiTMsiAzZ5UpkXBM/69S4sR/KltYFqBTvfTPs4VXKDkbFdUUFMvqHNXZKY564W2Xab6Y2Pu/m7zNDluCZN7W5TKDBSi60XgcuYdwWbHHLWkLUzS/aGsNWPcsWVtNoy3pVxp/Oi2+7y3IS0QBw462gZEK6qVYn5WM3CuBfeqLElVclZldGHF4gx3MF6i4ybPg/oLuF81xajOjMueP0od3+xeBLRLmmKu+ubwpu7w6p8b9h1TW66zjS73DJdi+FNguWG40lYoTfzJKzto2XqMdtbPm26nnb2ohbZdnl6JrGbP3mGpmfNyWnUVqDFlTU0hp7H27q5WpwGDu28ncwlNGEwWMWsr90LjfJzBwlcnPGKuzJkynDhFAMLjNKpN/f07HAKEZfa1GgeVcuBzJY3bnMEe6D8Y48sUXjEpo8lX4dZQGnskOTHmmx/ahnj5Zsvd+w87cAryWnUhTxzboHd6e1qx/QSYx0Ig0uUBpcOweM/f8y34rEqsLdYMYvhXZRcAl2Vs/JElm0tCjIam8ZxS2mH86iLee5RUcHh0rwHxxkCvIbro+c0Vj8KdTEXt7pV4MwsklFvUvqqZr3EphW9tO05ZeQOPkMIXKx2Otc2znTAQL3uLelItbiVyuHvCjblV063qDLXFc6mp4YbBSsWH9oDaVf7ua9lbJrgF1hYWLVGgs8lFqOXLuCLlrLtphBmTIgs3bbXMGPXSCrMgHNeKmXMRWlxsBtDsfngpB3jKkSxkIbhe9lrOrCf8vMIDYWWEVMdcxX4gIkEWgeUbnHsZ+Jq70V8mVlVl406oNxrH/FUv+XN9LLSvRX77jK2jXapYks+md+4OFNyDwbBTECnXTqZ5hrFoB8w0Z5uWSxzGkcGn4FOSjeOJsXmxQlN0TgzkjHIOSSsN2FReC07TOPifwFde/tM3Kh19Tp3KLtkaOn1+dyjy0dh9iSeMd4uMzGUSEZzOjPnXeqllZQOXOuMmsnLjGK+6Mz4La9jVj2zEsUkzcmS2iuwVUcgvc7AS/ahONu4t2bZutnpzwaX8MI4kEiqwuOu3WnmG3oTcr62KG81cGljc0rujcVpOSg83bUTZcgaxS5HxKyLiQM2WTazhDxbrHdR2BtUK9j5jmYcgquN6Y2bGGQ/mTqsO+J7Vex6rd3R1i2hzrDnvAXultDruKaGu8bjubjpo9YF8vk6LRyoX7v1yt5UnT1cbCuQ2LW0TBns6+/KmUmG2GJ3bUBjYmyZlvxuj3AHnV15JjNWNkstSfIYRZJgu34+iTxzIe6o4fbu5XU+3zILM10YfXiBMc4OZ8ZVQCoXl7sWPMvgXRxzFN4ad4HOYgwvpRSXQO7rXWuUPPlW1ZfDrqdcfczkXQNg8WYBOM3dYlqUVWVGt+YGMFnloXCPQE9jqNe0Ax87MFcc2gG9H36kFYPBKowq3o145xC0uSUdo61mmmJggUYLVLbAFEPj9VzOcrns2Gx3LjB8saxu7gvzRVYBtsSr863TgK8mO3aeW7ZXbbpRF3LLuZtQYCGRwcWuxMDgMrvx6UImZC/2fE67nRRbjT/fqEtK2O37Ay7bLhVhjIfzhTQy4+XyS8Ll9F0zmLp5H0OAp1/PlW19dMNpr4SEH7eGp5O63ip22Vhvv02qprnvoL0qdp357uDilhAw0WVjV1OaVvSWvkbu4FtMvHTXRLcMI184sXyDKatWdfYYrPwqU52zaanVOF6LsGcD+T7uWteqyZVJ1Ds1qTKfbW9R3XVKUtDJgW+raqUve9ySduE9A7tAZgnLd/YAyfkWYYZQzDoKX3QZZsyW0NYFznmprwEXpQXBHm7tzkqWSM+kuHOcsGMpNo7vjlajDd992E++iGtp/3IyYWOe73qLBsuihkoh0Dqg7uUK6mxd88WxJVx1mbkEXWgQOSDesUe6bNQxFFc9ZYwZJJ6nrGPGZmmmUaR8AgSErHPViGAmoDLPbl1fN18fsyU8ZwC7d4tB3wPS5Uej61a/YwYqA6hwqT+VWRqbVvk3YvBaRnvYjUCmoVY8jQUezmZfa5pH/wJSec3Z9ZOZ3t24a8Vu19uVZ2KlbF5DMn00mpOkqvNdUiYsU7F9uNYZ0a6uR1uJ3QUyO64mjN++TDq3a7qQ3mUkZ0+W1CTN6N286qePx2aGs3GnutB7ESlbPd8ym11tyJyYaWhRSyXhXMvuRdZe7WG3h3ESu9gg5wnZykd1KHuMpZzq/600TXIaW5fJLSw9lfp7bnqjNVnt3fVOc4aS3qBawZJYoIawmWrgQtFPkupyFGIffNNOKYXOrVpO1dsnsRsyLh9x+XhvNdry2G5Dzlwb3eBkus2NayKzHFy8bqgVAc+uzvCcn5U5CZdblz6KtkUk96lMY+4sZ+sX0p006BILX1cye5TYYTnDvuuY1ry+4Ho871ZANk3HjtUe9RSzKjuuKB/uKt1ehTHn7oi8ZVca6LMK5sqvirbEmNPdZWL32fC1G66oqMnbhx85c1flzwLvXpTptnNzLP03hytWmd6wuyRTPti20JjlnOOEGWa+C9aIDrP1OvusvuUF06JYyLvR0QS5fEeObUiv+bsZQ5MoqA9zxaElMQZLIQ0ZDFaxq9Co+Zeiu2IznV3JdzPUMMXAAnfVNGUIrOF4JrfcTJMplPLW2JexsbpDjmngLrEowxbY3QITZjD6k0wrw0srUgdM2DqvKGNjJ8tpy3l6La3/Y5QuPJeStnXFFhIZXCyKY/3KQqmDPBZF5xivVaZ8+zI8cFMyhSgHtLYMn1w55+scS+7yuktQCTUy4BDgGsCsu90LDRyaxbvPpr3eipyT9AJGvV39zhmaVvTSJgfv4EsgWynLedBsEtMFG4dmdDIqD07gY8nZdJRgOcbrGZF7oYFjOYgHiF1ySzSyDnAukOma4HNmEuWlq10VIcyw99zOwozZkpu7wDmvqszokfpYlBYBy2A09255YPFZ5ZY8sdotWxZiCVcqZrAqczeaSjJrnmu0XFho1G8/Jc9wtEcL4pbv+7wW5daWx46OvYiT7rSOOve+rYsmNoG7pthlo9wG1n+9u2o0GZsasowzk/s0VeGefbNl5xo9c4zLu8qKWpwpuWokyS3Ddw5oKrPCYMZVZZdOpsVGMei7ZtnftcUFzS6dGWjUaFJsqT+VWWoon3UduCg/z41tIF5rl5hxqW0yA41cuwUeziBzChhb4Ja0nFUwr0W7vUPuUXm8p05+9EJ9t73erQCoAo4oypwEym3ISURNPL5rPJP66netM21L5DDI5KVL4w/4k8CtaS3XerKkeoX+hE/uQC91ZP1aOow6aWVLFMmh0mR/Klnlq5bZcFNd/Ed2X365WjVBI9PuBHtL8tX0HB1JWCTtanWBRLVLYHPwnPWixlpWlDwhZTa5BZslbOhCmhKWA9YoFahLZlV0QoyS02IzipkStmgVrPp+wioCiAZpspq5tU3Z8wDuR2khh8901VGtYK6Q568t3ep8LflKkJrs3i/VTEm251aqa422yza6eVzrna8Ff/mUUhTVzHl0kfaF62qNtSVKravu18Wyet3WuCbsu95PVpR2Or2s0TVg+7rDxF+BmQpMK2Ft1nhAnpMGvOpPDohx+BH1vtX+NSfKTg4X7j0oVt4wpNrdPFE2Oc0UMgFkVuXqJXx9rAvImSTXnSRZOr3Zko0X08gSbnKSu5Zpe2xI4JWZsPMum3yMtvDmDuldUWVjuytRsZDd8pfXngqWVpd8oF/K4KXgzTwg3XxUH9ydfcwWyLQoVu9euDKTdC9iyyR/QgK7zlaainXvXplZx9CEKFRUB+aKQ0trEuHSWjEYrCKgR8HpdQ1NTTswocsxxcACAxbo3tpaw1kdRr2hVoN1qhh1Ekla23VxeseUfCHCBbJ6fcywC7wOc6W10JPKpFnldB88c73qyvK9jZXkqzW6Ef7qteyqoRfrZzRS7NljuuhgIVENZxYfMDPWrwJwurzFsq1FrRqAVscmL1FDVcIIZzUglyQWgXfzDDsEuGQ89YU/6u1GQuW6YiyD80mSVCE6o15Ys97ddhXtGhUd3KVhuV71t65tJH+fuKxRVcxOZmuC74rkXstuVWDWjUMyqqXMrgyr1wVm08cEy7F+tWppUop93rHKsExiqhFnFcIykeDzmJeWMVS4KqK22I08laVVtXM4qpP2EWYsO3VzKTjnVZWpO8vJ7Jp004vSarjGoK35V6DtcnRazRaiVXRJEuXZLPw9IeVVcgs2t47hu0v7SbXENNuJd6HyZaWe3e5+LBare9JW+JFA64BSLE6+uQ1sXTbqgHKvesS4RDOJpzjT83Kx9hZopmUsVu3swdhiaAGYUF8SY7fzKsjMupq3hcJL35VTdhVLxitT/cirNPdHTwCvY04fq2oUg35uk7iqfGagUeTVEQ68g2hu+mCZ+0dxuyQzXiuAXXAObImU8ctjBIo9cOtYn/IGTVls7qWDuWni5tXufUwYUQiO1xlV+yyJLoyzgEnCaYEuuQYlxjFzklST4vS426iOrz1tepYzfWyr+UxeOjZ+i7kubXjyUT/Jjr17P/30k5fCRzsB9bQ7d+7Y8yvnX3/99dtvv8lAp6f+/vvv6UIpf/znb06JKnbOrBFFf1os+OWXX5TovoNXyosXL+ac3sW3b980YM+JsxiTYN+/f59vHbuQJA8ePJgEc6VSabLpm5ubY8VW+9Tr169nLUvIiadSdDEp+qTkYihFS6f6r6JmpJPep8ID6j5Ze9TjQvHy5cvwI5JfsezTp0/D2cJ3ZcNaplnaqmKyDx8+hJ9Ne7eDJmc1YC09z6Yr8rP16nrXG1QrWFoTCpf2+fPnhw8fBvKoI7x79y6Q4fJbGgo1IsgZWiSRVWh4unXrliXzah45wzdv3ri3tJ5+//59N2W6lq948uTJMt1NkQFrHGZVvV8AACAASURBVHcfF+1nz57NeWTSatoZgeeiqrrI2vvUUnFrZVxTH5SdzJHSqpo0qJ0fhTWuqSKvp4iSdgXN8efjx48/fvy4KoMlUaWJvBs8nOxulkovyaN+6pKc1afE6e+kVBYDlnPO5xkURMk1BVqRZGhYGv/S1A/b5BQeTAap/1NbNFiowNV2MatSz51BTYgCcVQ+Hz4Z/+TAJYYrkiS0eMIfP37IetUrNTovI/lV7RsTJdVkV7NgmpWk7Yaaxn758iUsz7KbbOVfRhRiMjv8racC6a7eZ783zUlV8pwSKCFwS3j1N2l8Gkema1UaeOrYrV0Xp6plRVvuwlip+MtCwljOx6VLYfBmUd5sCbDpFKZF+dTXwaw5H5xKSq58DC1JqQ9zxaEVs5mGDGZkq3DjcNnGFGH28W7IbdocOdc5xRjZAu0eaWsNRzpdnTsvl9k1K9RaortUbq/dzallea1czUbl3pqvtZM7x3xT5buGrY9p++yZ12Fz240XakjTb2OzKkIMtXQgi9UMVP+njxPYaU1jurYsZE05+/6fTxeTFiZFiOG0lDTBlCIs/K9dSBx5cFHbtfimAWLS1+yxlTK9YZlTjvUOWYX+ZBJTl7TbBnucjgFP9VTfy7ZJKMlraV+Husluafb3CFtFabaoSGD5kkWvle378RgCJv8TeJcU2GQrP6aQ1d03MinrvHJdpcuotH9gqWjlSRswjzzqCWaXiqaD73Zwt69ZruV4B984lM+oxP/MbNoVbA5T61y/WrU0hbh6JT1LvpqnhkQNfEkWhext6Tv4dO1WTCYDmOy22K42y6zcrq9ATsKMLTidxZNbzWw0Hee8pTi5r6YXpVny0lqcuxAnRQc2oG6ZQSC97+F7WPvRgDX9Tap3TShsP3obqD2rs8HMEe8U7VgW0OZnVy8mqSSPZ9j6qK8TntmFu1pdnYmDB1rHlNLlBrYuG3VMv+Wf2tqD4UkyH++w3AYmb3Z+um0J0iRS2iVlt41ZJ7lnVo1cIS3XfQczFgKrebp0Ms01ikF/1TgrTxx2BqEQ/djBMu5oMk8fGlrqT2KQy1DBKzbJl4W9MnN8HNlruZYstgkX/9W5polw7FarWcXXbsObxTh8sRuqJekgyzfCyx0gxlnAsqVTZOstZQS+TZ/PnCbZJqOSRcm0lKKPU/pkY9N1sXdJU3U5/nfjWj04uz1CCm33y9fDGv+uuXpmMH1UvPR/vgayPCF1NTeJRgJLnrspOozSWHjybOrwAfE0kiWv0VhgwoOfAw0sfGseL40QcmRTty/c6q3q9BJoCiPCzVQeHYJ7QGw9pfhptXAtdG5JlTW99SavwiyQuKuvAjKsVrErWFZzWhYe9jAyv+UjtaWop9tP4pdz0NuRA02Qc/Ccj9CF+Wi6uGoDXqLK0fvvVc9zTNQDrSv8SNjqPD6ZPh4YIDJRkiQygHAzD9utZJaVrnaQZci0mi0sWPhujt+7yKSFqGJXe2sYRfK7udnuGoMgHJZh1WmvDo67YkSBXdr8rHdmVUuSAVxX+XCL39a4uWxLppRwDDBbV9SFxb0outgtcxmB6Aufu0+FM2TCGC7WovSw2Kt3ZSe7ZqwM02+qrJawlSiBlxHjso3HCt+q1E3Hmy1pB7yZi66P69URdslkSjkcXi6NXCYddolLp7Qqlcqpdlok2VZlnhLDze/DuupvRc1jaGF6fZgrDq2Y2TRkMMNaRVhHgeEp4S3Bz2GTCSW0F3W4LcNaoF31q2s4elkcKEGB5VJ3Ch0Przhp5rsbEigMPj9BDjRq2aIyKasLawE5LbcU5XovRFbbojxS5YHOpae29HW+OR07T4vuqspzlS4sNnn5QuKwgwvrV0t3OtT6VcBHdbxsG2h17C2NkksTWqbI/SoSszhDTwBpYXWA1ogfuwLGEDDpJcBtqbgpRegm3SlwXWKULqQmT3GxH+WKA2u24TA+tq4p/7CjnprfpaKXlrnVzLTpFrd2eYx3rI/oKbVu5I1DaU3FXtru9NNeVMKcFlO3W5pKWx3cEwqcqqgcA1AAVMfB51Ve2rWEtGYc0OPkP1dXJl155uvDoVSdr8jndnkXXcaTYTNo7i7OeUtlTS9Ks+Tl+SJ9TL7k1fHwjf3E2s/u7GlZYKqU88syWz6wwnQNWMMGWofVYZl/aV1ut/zl2l3Wd9xhebpsVLjJldw1dkBXWkVTyymhytFA42YzXsvqNIfa9Z/Kk9U+dwXIlGF31ciI0c3WcTDjNjP2uksn01yjGPRj7fby/Mwgls4/PANd5i+QUnKN1GiTyzjB5RB4r20sv1i2Yb1WWIOuNtNeW4xZcU7aSgOlZbLV3fBb4/uxuFpdY9VoVwPOXTECZJa3Ar7xKnNyhbSYVjHHcriiMMlM5npYWvuDHU9ewipzTTTf9VXGb5mnuK2eX99zsqSL5ey1llHsXXHOyQRgyT0wyM3cmrsY2UNtKUueaKn91RSZhHZ1hMM13VWeQLwlFWRd6NxqppvebpNX9VIgcTWqdpEWkGG1il3BXCELXAdM69jYVEDm1SrUi1eBryaqacY3u/IPUtnSD6sES+gWG2a50holXKVReeKSp9vwMtcW9ZXEaJloyepk50bJlU2ZtzZP6NaydYFx8JhSwoPvUoBWUs7062Mkl08VYCvXt6zXS5HNRAVIWgpZNbNVg5Q9rGb2ZLB/VGlbNiae9nLS5pQ/3JJK6YExOq0Yy9ICuK7y4RbvJ1+6bEumlExLe1t+222FVLA1HChdg4WbWddJgk+vzDIfLUoP9KDwLYuXUzOlEVENe13dVR6jy9KWr3ztwpstLTPgzcIW0u5dWeOSw1YK0yKjogMjshgaCyFbbgLVjqG5G+6V35O54tA85eb42JzBDGgVV82/3OAhU/jqVlHs+mRbBrRAu+dZTojCKx5TyZpZrxq5SrOvOEmt8mbLufDSrpTN3qJjOZeVlklJMvFfbXJgpPCaJq2pj5ycPsse7KpfFXhKXLUrT+DcH086nEDr2rp1lS4s/CtZSBxwcGH9aul/Bly/CriyLpdtA+09cEsRlP1NpXJqNA8P0PKZconLcG62VS25WPyq1xaGgAlg4F3STNi7cPWl69VAV4m7mvU0oo+TrgNraKmCsWXVU8qAo54a7ul3/ti0oungkx4DHXyrF+ymD7txaO4ahS92Z9OF5ZmqOzDsbpmWipLvtUcOl7TXrXRXI1stPZzeZfB5lZd2VZnQjI3KJcxw+TcdZhg13nQ2nPOu+hpdlFbXc3tiyWt5/gBVO8/kMmda8upy+MZ+luYXtp/A4sayqLQpmrUFelyXt8YMtM6o0mKfct0Cuxo2K325Hlh+ruQR6LJRXhsr/BhYtHc9mye57Gp1HUClGV/ER8WrijQ8AZJ/dBtb8jpfv+symDmp9y6dTIuNYtA/acklH2cGsRwRwjOIZf4CKavBXkk7WdYVWCJQCLrMX3nKgF7rqsV/izFXsg3vpNFa4jR7XD0JoxfKq4G9DHhV2tXMh11WwDdeZU5uWyymtUqpqsTOXKvH1tIppFOFvjJp9+WUV44+6q7yGC0865evRzZ+dTp786XWWY+cLOn6rrPXAdc8E19eMAFYcj9Gcsm2qhR7F10CSZVS4fAskZY/xBRorzBqeVReTEaiB/Vf18s192UJWYefKEtrtMlLpGVSdpdxy4ixrGVXsCirOJ9ZdrUUckrZmpycrzRTCbF9RM2cAla9I9GQqsf1pwvN1jSVVd/fcr+6ZW/C6ouZLeZzet8vnrfAzs0vcCFd25VYJqdEMk60ZFTKKSORrU4NcU1XtwJWJ5vfartGxrTk1ZvKoCtcSwBvWoCB0sqwlW809lbZlRZBZJN6ZGmWGk22PKrKV/4tDaa1SZW2VZF4BmhnvSUCW1IpPbC0lFUqFR7AZbSK5BJu+S4XoIwweb1bBQZM1xXpwLVxLJBgmsuo96l/SV9brimgyijZtjhkTbcoPaoVXmb1ffGxN0GQBVyPTMx1rRR7j9CD+cxmahrebKnNVF3AM57KP6rvyEqXNAIpsmeN10yLtjQrpFv0mps1b7Wxj/Q6x9DCbDszVxxabvtp0WBGswp7tLk1VJ1PF/McpnhesAMlnG/LaBZoV/1ybmVc3w4glf2rWK2NzGGq5FF+TXw0t1L5Cnot7/hkKsp5XvsWGgfMMskjioIs4h3LE9DRqvBS3HL6bNFUQjV17DyPKfHCp67ShaXL17OQGNvL1PWansWzfrV0nmOuXwVcU3/LtoHGHr4lJ2YZXl17m14oyN405ur/tL7tZlhey40bg7plQxgCJp6BlwJL4EpR6LuEGVjyklqlUG9pVyVocJnCZhWou9L4rsEkDMaWTZhTRhv11PAuFU0H3+3gs80fuFA3CfR616I081JOOWq5Gj2luua+r0TdUgY3v3utUWB6ZCmhPIab8/y13NGyFi/lfC3HShAlTxLv47FiTz61pRpPtvBH+X9p+aQklzyu8SjctOR3+ws+r/LSrsEkMeNYXatS2Y8rxu5105Nr8VltYPfxZKxhVJUf52xXR2yPluu7fFFaA8pqryyQqOYH2Na5ATUgsOVWf8M39rPsKZqYBIzhwlj38FpZoDn134p1y1Jo64HWSaUY5/UCNa3ZKo6VzW/N4sPd4aSo9se7bJS9+ZfkNC7RrMoWCABU7OoeDAWrSrc72DLryWrdcowok7K7arRK3pjYXzBjbHggW5dOpsVGMegHrLSqW8wglmNBOGRa5i+Qog5VldlIGIm01fBGvxEzmte6avHfYsyaLG9ZV/L0wB6M851OUbGRsyJnxc9quB5ZvqtVn1LAvFqUEgNNMM4CjFQDvnFVNmOxqbJZTOu8TnOX0J9r9Yj1N3kZ3Pil0N39Y+rjcnGuJXCyZCq/93/KObbcwARgqYPAIOeab1vXg3uosLI04trXWZYGE06R11MvCwtQ/m5zTQ5Dznd316/mqzpc8q5g5Y1qa7JRXpIkNaqPaEqWyXPqjV1g2rYlf9SuNVVRoefZatqx9EzaCXc9767s5JjwuZ/K5+RlWlqnCMi/5Qo8dPaPvVry1pt7O5nzOUuyzRdo7b5RTmuTgWmCeJ5XyrES5A8DvVLD2bFizz8VwHWVD7f47W5WohVs2DdnBNStXhYwsKhbgVry3bIoPaoVq5nlAaJCtQPtVYcq47fxZkvtBLzZqj30lKgexLQooUJlS0sDU0rCKigqCYEKx9Ak7YoqpD9zxaFFGUBs5kYNZhyruGr+5Y56mcJyt4pi16naMo4F2l2K50y0emZ/Vjk1gmdacNO6Viq9W1pUzJi9igq8dRLGfIuEyd/Gduw8LXZYVZ6rdGHp+LUtJI4zuLB+5flwfdQwWlXPrUSYnpZt8yGVK7Ns91xanSXlZIDBEDBBDuwtWWoh8I0dlZNP18mDsV2bH2fUE4ouFU0H3+3gu71gN0O+KVidG4eWPaVMyu5gV0YMrxbLdCZgQqneknhSlfwYGBADDT95q6fg8yov7RrJSTM+o03CjC16ncWTW82sNh3nfEw1+SIiuazk8yCWvNyBYLrOveTV0/CN/cTaT5K9tctKLSlajjvm0zp4aqhA67y+Uo3+CTeB06jzBAqX4O3B2PJRW1JpcMnkLbWcUnLSt9Xw3Om7q0Zb5O3pPQUz9lYHcuI5A1ZdeDhg0A8YaiW3mEEs+0t4BrrMXyCl5HBpt8ytAMNeQoU5x/FaVy3+W4y5tm14Jw1VoWAmL6ExPcxzq5MekyfgG68yJ7chYRQnlVjy8S2tlZQhd109TV4wfnW9LaOdeqi+jOxZ1MpXZ1UEf8cIaOrr8bV8ZALgjh/Ttfhb0LWVBw9l0ZfizoSLngrO1L8s9V6Yp5UmL/tpmZTdZdwyYixr2RWsvFFpDFrKWXjZMUer0/YRba5VgYflFOTdL8eerOKwbOUfZFyzMJe97drMsueupmh8DJ8pOcmjIGr18cOJ9Y+kFkUs86TSy2GwerAwW80VNRtM+IUl2aSlCWltMjBNkDBn1HHmWfnDpY3NKZws6bK1LBfKc7qPZL0+NoWflWu5kOs+7HBkWhbPbxFjypMV5lbhFqXbmxDOqbr0HZXDwFeboNJUZslW4M2Wigg4/7BJ9HSXaVESbfY6a04Cp8JCqhpDy/Pp2FxxaDnMqXWD6d4qOl5DW0ZuBVKSB+fdW6Dd7XhrOMemzBrBU73mUznSjl3+VDkLmPFqFSXfOqU1+0xvYzt2nqlstVg5V+nC4vBlzKsdKkdilFdM28u0PHXGH0ry3eWy2CpYv1raGOtXAafUx7JtoIFJbqmresHY0szsKXobuNwhekBOhoCJeWAI8JRiOUXrzJKXV930MVMwZjeY7kc9ofDI96FoOvik1kAHt/eC3ZzqJrvxmGdmWx9r3ji0JXPu9N3ZdG4BVsu3TGe2LGc3JFAGGZWs93AtelB/iur1p3I0NqlAOTfBVOEysyQ7i8r0ryVGNU1tSdXpJv2qNJWpkpfVZUq5yku79lyyvVsYCTNWyfQXT642s7ZEnPN5jaTt0ZnmQRoZXU9Y8lqePwC5zg2oAYFjb/UxfGM/yy4j5xkwhlTvE5f17qbIIwUEG+RWWrcc+4rBg6y5w24Af7IKr8aoj2eiL7l3PR5VXZnMXTaqDLrYWnbDyMllhYtVHzGWs+sA2YMRRn34bh/BzOHmLx/s0sm02ygG/aWJVpLCDGI5bIVnEMv8BVJqWCNdWqxig2XbOzhHYmpp917rqsV/izEL/tK0MqWUeYWkVvf9bfqrzMm1CotpLf1YhSl9u1YXuFTGi1TXhg9f12D8iif1fl+LZpM30H/N+rdeav8kOzjcWh6EAASuJfDXX3+tCiBPtJp+586d1fTaEtUuBaBf/vP3999/x4qnCeSTJ0/k+G7duhX77FX5B2zyVaj7rvfm5kb9Zm6jIoA//vijoY4wS7568fnz58ktfP/+fTVDIFEo5BYUHiVxgz9+/Pjtt98khvDqT/Wq/AcPHsjtyP8kqSLQlr5v9TquyWZkvR8/fnR7qFGVium1tCcDNvblx48fqyJj4doKLOv95Zdfpv/Lj8ZKjdV1n60VA/727dsUaB1wp1Ki7ES+TmZpdHd2m9yyRtU4Wyk22X0/6rWBU7+Tf54ih91mqju8fPnyxYsXuznJsEpgGnmn0PHAjFL8FddNf0ZftyoGiRDIQYBp0Umqfc+aT8Kp8/GRx9DuzRWHlrbT9WEwWIXdKlpZgrC3qIacWGBCLUxL6JqUxa4+zdMx+3JoQrFHK2rAV5M4z9GMvIb2MrjUoAVkqIcAy7YWXXz48GFa2Ta+TXDLnF7hKY66f/++m851PgJ6gzBrSq9f9VbUWJeWvLTnRI8ceIWhKqRrvcLQG1utBhhrLJCt41EPRRewnxGqYOPQCFo+2UaNDhrH55HFK01rJvr+29OnT730fB8lj75GpbUdBSdbUgVql8Bb0/DAUwlvEXx6MLfU0cTXDQgzPG3qY5fx5LKZNaTgnNNqYcBF6bQAuy+N4bt7FdPACgl0HGilpa2QQEt5nW0C77JRafV+vjTj92gsxztolNSSMnswzislawkEMy7eLp1M041i0Hftk2sItE6gjx3jYS3gtcJ8uBtFYBrBD8TSUy1DfZu+6XdJUVaxzDyCa3VbzeTFpaHr7o2fkyU9jfMRAhCoi4CGJW1O0hYlbU7Sn/bUaiPLtLNWe48kq04aUkymg7f0Xye7dbBDesAm12VzLUujqEVHfWl6oz6ifeQ6VbrXo3A0kZNDWPUMUqCcgxzC5BzEQf6hVw4tW+u4sst6J9PV6CYznnZnzuPadHzeNKLJeg8Manr7KCcwH8OnotQjlh85nm9cE/zvls8G+X/CrP8XaCnLZJO6mO1nOj/3gEd1bXJyznOZ7kds8r81w6duCUyLbupu8yjgdjd1NPUy+f+qvgrYujIC0ys1zfVI0/h7wNG1jgj52yXAtOiA7saZNR+AU/kjA46hQ5krDu18B+zPYLCK81ZBCWcIYIFn6LnPyjtprVJ/WgWdl55W10I1I2M65qIrfB2YO2viLGGmFy7S0TR3PrBwXbhFVAeBCgkwuFSoFES6kEBg6JFULNsKwoRIEdT0ZlkR1LxXykM0vVnQf961lTdpnQSqLTqqV9/ptR8r6co5LXlN74ykblfLk6L1f4rEFIbpT/FYE7rubNRD0a7Rcp2EgPoIG4eSkOypkHfv3j179myrRfo57devX2/dLZCuFZ7pFBUt8tiru1zsWVSCzxlFBxeEGZ4Se40nvWZe9RHnnJV8wDmzKJ2VfCuFByxETWDtqBU9ImdbBDoLtDLBn6KvzjaBd9moTAYQW2zCkyXnqqc9GKvfpnTHRy0jT+vJfJtyRlf4gmBmBt6lk2m9UQz6s31yAYFGCfS3YzysCLxWmA93owjInOZYet7SrBLcr/dOpzEooj52Pgnfpo/SSD2ZR3OtLnkmLy6NXq85WbJXzdIuCEAAAhCAAAQgAAEIQAACEIAABCAAAQhAAAIQgAAEIAABCEAAAhCAAAQgAAEIQAACEIAABCAAAQhAAAIQgAAEqiMQPrlMRzoeO784Rzv1zSKdp/zmzRtj4b///jtnWBhZkQ0CEKiNAM65No0gDwQgAAEIQAACEGiOQI6TJZuDgMAQgAAEIAABCEAAAhCAAAQgAAEIXEvgX9dWT+0QgAAEIAABCEAAAhCAAAQgAAEIQAACEIAABCAAAQhAAAIQgAAEIAABCEAAAhCAAAQgAAEIQAACEIAABCAAAQhAYBAC4ZPLvn79Ws+xktKIjol8/fr1n3/++ejRI4uC7GdQWkojDwQgAIFiBHDOxVBTEQQgAAEIQAACEIAABCAAAQhAAAIQgAAEIAABCEAAAhCAQD4CP/3zzz/5SqdkCEAAAhCAAAQgAAEIQAACEIAABCAAAQhAAAIQgAAEIAABCEAAAhCAAAQgAAEIQAACEIAABCAAAQhAAAIQgAAEIAABEfj27duDBw+2UHz69Onm5mbr7uXpHz58ePLkya4YfEtlFxEZIACB2gjgnGvTCPJAAAIQgAAEIACBRgnotyI+fvy4KzwT511EZIAABCAAAQhAAAIQgAAEIAABCEDgMIF/HX6SByEAAQhAAAIQgAAEIAABCEAAAhCAAAQgAAEIQAACEIAABCAAAQhAAAIQgAAEIAABCEAAAhCAAAQgAAEIQAACEIAABIwEAiczvnr1quZjJdVAHZDx9evX3Za+e/duNw8ZIAABCFRFAOdclToQBgIQgAAEIAABCEAAAhCAAAQgAAEIQAACEIAABCAAAQhA4DABTpY8jI4HIQABCEAAAhCAAAQgAAEIQAACEIAABCAAAQhAAAIQgAAEIAABCEAAAhCAAAQgAAEIQAACEIAABCAAAQhAAAIQgICJwNOnT//444/VrLdv337x4sXqraoS79+///79+7BIHz9+DGfgLgQgAIGqCOCcq1IHwkAAAhCAAAQgAAEIQAACEIAABCAAAQhAAAIQgAAEIAABCJwhwMmSZ+jxLAQgAAEIQAACEIAABCAAAQhAAAIQgAAEIAABCEAAAhCAAAQgAAEIQAACEIAABCAAAQhAAAIQgAAEIAABCEAAAhDYIfDXX3/99ttvW5nevn27dau29MePHz9//jwg1ZcvXwJ3uQUBCECgKgI456rUgTAQgAAEIAABCEAAAhCAAAQgAAEIQAACEIAABCAAAQhAAAInCXCy5EmAPA4BCEAAAhCAAAQgAAEIQAACEIAABCAAAQhAAAIQgAAEIAABCEAAAhCAAAQgAAEIQAACEIAABCAAAQhAAAIQgAAEQgRevny5dfvevXs3NzdbdytMD7Rlkvbz588Vio1IEIAABJYEAg4N57zERQoEIAABCEAAAhCAAAQgAAEIQAACEIAABCAAAQhAAAIQgEDlBDhZsnIFIR4EIAABCEAAAhCAAAQgAAEIQAACEIAABCAAAQhAAAIQgAAEIAABCEAAAhCAAAQgAAEIQAACEIAABCAAAQhAAAJtE/jtt9+2GvDkyZOtW3Wm37p16/nz5wHZvn//HrjLLQhAAAL1EMA516MLJIEABCAAAQhAAAIQgAAEIAABCEAAAhCAAAQgAAEIQAACEDhPgJMlzzOkBAhAAAIQgAAEIAABCEAAAhCAAAQgAAEIQAACEIAABCAAAQhAAAIQgAAEIAABCEAAAhCAAAQgAAEIQAACEIAABCCwTuDz58/rN/6T+ujRo8DdOm+FT8P8+vVrnWIjFQQgAAGXAM7ZpcE1BCAAAQhAAAIQgAAEIAABCEAAAhCAAAQgAAEIQAACEIBABwQ4WbIDJdIECEAAAhCAAAQgAAEIQAACEIAABCAAAQhAAAIQgAAEIAABCEAAAhCAAAQgAAEIQAACEIAABCAAAQhAAAIQgAAEKiXw5cuXLcl+/vnnO3fubN2tNv3+/fuSfEu8P/74Y+sW6RCAAATqIYBzrkcXSAIBCEAAAhCAAAQgAAEIQAACEIAABCAAAQhAAAIQgAAEIJCEACdLJsFIIRCAAAQgAAEIQAACEIAABCAAAQhAAAIQgAAEIAABCEAAAhCAAAQgAAEIQAACEIAABCAAAQhAAAIQgAAEIAABCEBghcD3799XUv+TdPv27a1blac/ePBgS8K///576xbpEIAABOohgHOuRxdIAgEIQAACEIAABCAAAQhAAAIQgAAEIAABCEAAAhCAAAQgkIQAJ0smwUghEIAABCAAAQhAAAIQgAAEIAABCEAAAhCAAAQgAAEIQAACEIAABCAAAQhAAAIQgAAEIAABCEAAAhCAAAQgAAEIQGCFwJ9//rmS+p+kX375ZetW5ek///zzloSB9m49QjoEIACB8gQCzgrnXF4d1AgBCEAAAhCAAAQgAAEIQAACEIAABCAAAQhAAAIQgAAEIHCeACdLnmdICRCAAAQgAAEIQAACEIAABCAAAQhAAAIQgAAEIAABCEAAAhCAAAQgVHBqSAAADrJJREFUAAEIQAACEIAABCAAAQhAAAIQgAAEIAABCEBgncDff/+9fuN//uf27dtbtypPb/fYtcrBIh4EIFCMAM65GGoqggAEIAABCEAAAhCAAAQgAAEIQAACEIAABCAAAQhAAAIQKEOAkyXLcKYWCEAAAhCAAAQgAAEIQAACEIAABCAAAQhAAAIQgAAEIAABCEAAAhCAAAQgAAEIQAACEIAABCAAAQhAAAIQgAAEIPBfBP7888//+tzFBw6d7EKNNAICQxPAOQ+tfhoPAQhAAAIQgAAEIAABCEAAAhCAAAQgAAEIQAACEIAABJolwMmSzaoOwSEAAQhAAAIQgAAEIAABCEAAAhCAAAQgAAEIQAACEIAABCAAAQhAAAIQgAAEIAABCEAAAhCAAAQgAAEIQAACEKiewO3bt7dk/OOPP7ZuVZ4ekPznn3+uXHjEgwAEICACOGfMAAIQgAAEIAABCEAAAhCAAAQgAAEIQAACEIAABCAAAQhAoDMCnCzZmUJpDgQgAAEIQAACEIAABCAAAQhAAAIQgAAEIAABCEAAAhCAAAQgAAEIQAACEIAABCAAAQhAAAIQgAAEIAABCEAAAhURuHfv3pY0379/37pVefrXr1+3JPz111+3bpEOAQhAoB4COOd6dIEkEIAABCAAAQhAAAIQgAAEIAABCEAAAhCAAAQgAAEIQAACSQhwsmQSjBQCAQhAAAIQgAAEIAABCEAAAhCAAAQgAAEIQAACEIAABCAAAQhAAAIQgAAEIAABCEAAAhCAAAQgAAEIQAACEIAABFYIhE9a/PDhw8ozdSd9+/bt77//3pIx3N6tp0iHAAQgUJhA2FnhnAurg+ogAAEIQAACEIAABCAAAQhAAAIQgAAEIAABCEAAAhCAAATOE+BkyfMMKQECEIAABCAAAQhAAAIQgAAEIAABCEAAAhCAAAQgAAEIQAACEIAABCAAAQhAAAIQgAAEIAABCEAAAhCAAAQgAAEIrBO4ublZv/Gf1N9++y1wt85bYZnD7a2zRUgFAQgMSCDsrMKOrk5cYZnD7a2zRUgFAQhAAAIQgAAEIAABCEAAAhCAAAQgAAEIQAACEIAABCAQRYCTJaNwkRkCEIAABCAAAQhAAAIQgAAEIAABCEAAAhCAAAQgAAEIQAACEIAABCAAAQhAAAIQgAAEIAABCEAAAhCAAAQgAAEIxBH497//vfXAly9fvn37tnW3wvS//vorcHhZoKUVtgWRIACBwQkEXBbOeXDboPkQgAAEIAABCEAAAhCAAAQgAAEIQAACEIAABCAAAQhAoEUCnCzZotaQGQIQgAAEIAABCEAAAhCAAAQgAAEIQAACEIAABCAAAQhAAAIQgAAEIAABCEAAAhCAAAQgAAEIQAACEIAABCAAgWYIPH/+PCBr4GizwFNX3QpLG27pVTJTLwQgAIFVAmGXFXZ3qwVemBiWNtzSC8WmaghAAAIQgAAEIAABCEAAAhCAAAQgAAEIQAACEIAABCAAgYQEOFkyIUyKggAEIAABCEAAAhCAAAQgAAEIQAACEIAABCAAAQhAAAIQgAAEIAABCEAAAhCAAAQgAAEIQAACEIAABCAAAQhAAAI+gTt37gRO9fr+/fvr16/9Z6r8/OHDh48fP26JpnPN1NKtu6RDAAIQqI0Azrk2jSAPBCAAAQhAAAIQaJrA33//3bT8CA8BCEAAAhCAAAQgAAEIQAACEIBABwR++ueffzpoBk2AAAQgAAEIQAACEIAABCAAAQhAAAIQgAAEIAABCEAAAhCAAAQgAAEIQAACEIAABCAAAQhAAAIQgAAEIAABCEAAAjUTuHXrVuCYiU+fPt3c3NQs/48fP+7evbsl4c8///zXX39t3SUdAhCAQLUEcM7VqgbBIAABCEAAAhCAQFsE7t+/r5+O2JWZ4x12EZEBAhCAAAQgAAEIQAACEIAABCAAgcME/nX4SR6EAAQgAAEIQAACEIAABCAAAQhAAAIQgAAEIAABCEAAAhCAAAQgAAEIQAACEIAABCAAAQhAAAIQgAAEIAABCEAAAhAwEvjy5Usg58OHD799+xbIcO0tnRr54MGDgAzh1gUe5BYEIACBawmE3RfO+VrtUDsEIAABCEAAAhBoiEDgxyTcVuhnG9yPXEMAAhCAAAQgAAEIQAACEIAABCAAgYQEOFkyIUyKggAEIAABCEAAAhCAAAQgAAEIQAACEIAABCAAAQhAAAIQgAAEIAABCEAAAhCAAAQgAAEIQAACEIAABCAAAQhAAALrBO7fv//+/fv1e/9J1dGNHz58CGS46paOvLx9+3bgjIy3b9+qdVeJR70QgAAEzhDAOZ+hx7MQgAAEIAABCEAAAhMB/R7DH3/8YaHx/ft3SzbyQAACEIAABCAAAQhAAAIQgAAEIACBAwQ4WfIANB6BAAQgAAEIQAACEIAABCAAAQhAAAIQgAAEIAABCEAAAhCAAAQgAAEIQAACEIAABCAAAQhAAAIQgAAEIAABCEAAAtEEHj9+rEMYA489efLkxYsXgQzlb717905HXgaOlXz16tXTp0/LC0aNEIAABFIRwDmnIkk5EIAABCAAAQhAYFgC4V+ScLHYc7pPcQ0BCEAAAhCAAAQgAAEIQAACEIAABCwEfvrnn38s+cgDAQhAAAIQgAAEIAABCEAAAhCAAAQgAAEIQAACEIAABCAAAQhAAAIQgAAEIAABCEAAAhCAAAQgAAEIQAACEIAABCBwnsCHDx90gmSgnF9//VUnTdy6dSuQp8wtHRn522+/BerSQZkcKxngwy0IQKAhAjjnhpSFqBCAAAQgAAEIQKAqAj9+/Aj/JIMn7adPn25ubrxEPkIAAhCAAAQgAAEIQAACEIAABCAAgfME/nW+CEqAAAQgAAEIQAACEIAABCAAAQhAAAIQgAAEIAABCEAAAhCAAAQgAAEIQAACEIAABCAAAQhAAAIQgAAEIAABCEAAAhAwEnj8+PHXr19//vnnrfxfvnz55ZdfXr9+vZWhQLpOWLtz507gWEnJr7MwOFaygC6oAgIQKEMA51yGM7VAAAIQgAAEIACBngj89ddfmrxHHSup5j98+PDFixc6j7InFLQFAhCAAAQgAAEIQAACEIAABCAAgRoI/PTPP//UIAcyQAACEIAABCAAAQhAAAIQgAAEIAABCEAAAhCAAAQgAAEIQAACEIAABCAAAQhAAAIQgAAEIAABCEAAAhCAAAQgAIFxCOj4iSdPnugQyUCTdXrjq1evCp/e+Pnz52fPnv3xxx8Bwe7duyfJb926FcjDLQhAAAItEsA5t6g1ZIYABCAAAQhAAAL5COjgyD///HMq/++//54ulKJZsz6G5867UmnWf/s/f/p5iTnz/EMUL1++ZN49Y+ECAhCAAAQgAAEIQOB/t3NHt4kDURRAWwBKMB0AJbgEoARqoARKQJRA6IAtwbgCcAlACXnKrlC0QsEEYwwcf0wsMrx5c0YaiZ9LgAABAgQIlBGQLFlGyRwCBAgQIECAAAECBAgQIECAAAECBAgQIECAAAECBAgQIECAAAECBAgQIECAAAECBAgQIECAQPUCHx8fk8nkFE5xdoFImYg58dw7USKaiSDLPM/PtnH6cD6f1xx2eVraCwECBOoRcDnX42wVAgQIECBAgEDzBeKX+M+/2e+3he122+1271dfZQIECBAgQIAAAQIECBAgQOD1BCRLvt6Z2hEBAgQIECBAgAABAgQIECBAgAABAgQIECBAgAABAgQIECBAgAABAgQIECBAgAABAgQIECDwNAKHw2E6nS4Wi4sdp2ka+ZKj0ejizKsmRIDacrlcrVYXvzUcDqPPewdcXmzDBAIECNQg4HKuAdkSBAgQIECAAIHmC0iWbP4Z6ZAAAQIECBAgQIAAAQIECBA4CUiWPFF4IUCAAAECBAgQIECAAAECBAgQIECAAAECBAgQIECAAAECBAgQIECAAAECBAgQIECAAAECBAg8RqB8hFn0FxGTvV5vMBjE2O12r+041sqyLM/zP19Pma9HpuRsNvvFWmWKm0OAAIHGCricG3s0GiNAgAABAgQI1CMgWbIeZ6sQIECAAAECBAgQIECAAAEClQhIlqyEURECBAgQIECAAAECBAgQIECAAAECBAgQIECAAAECBAgQIECAAAECBAgQIECAAAECBAgQIECAwK0CEWEWAY6LxeJ4PJas1Wq1ImIySZJ46XQ638f9fh91vo9FUUSm5FXFJ1+PTMmSx2EaAQIvKeByfsljtSkCBAgQIECAQBkByZJllMwhQIAAAQIECBAgQIAAAQIEGiIgWbIhB6ENAgQIECBAgAABAgQIECBAgAABAgQIECBAgAABAgQIECBAgAABAgQIECBAgAABAgQIECBAgMA/gfV6vVqtlstl+RTICu0injJN0/F4PBqNKiyrFAECBJ5dwOX87CeofwIECBAgQIDAtQKSJa8VM58AAQIECBAgQIAAAQIECBB4oIBkyQfiW5oAAQIECBAgQIAAAQIECBAgQIAAAQIECBAgQIAAAQIECBAgQIAAAQIECBAgQIAAAQIECBAg8JPAZrOJfMlImSyK4qd5VfwvSZLhcBiBkv1+v4p6ahAgQOBlBVzOL3u0NkaAAAECBAgQIECAAAECBAgQIECAAAECBAgQeFoByZJPe3QaJ0CAAAECBAgQIECAAAECBAgQIECAAAECBAgQIECAAAECBAgQIECAAAECBAgQIECAAAECBN5GYLfb5XmeZdnf8Xg83r71Vqs1GAx6vV6MaZq22+3ba6pAgACBtxJwOb/VcdssAQIECBAgQIAAAQIECBAgQIAAAQIECBAgQKDJApIlm3w6eiNAgAABAgQIECBAgAABAgQIECBAgAABAgQIECBAgAABAgQIECBAgAABAgQIECBAgAABAgQInBfYbDYRNFl8PRE0GX/3+31M/R46GdmRnU7nvzFJkoiS7Pf75+v6lAABAgRuEHA534DnqwQIECBAgAABAgQIECBAgAABAgQIECBAgAABAr8X+AT0GRVeSI8gzAAAAABJRU5ErkJggg=="/>
  <p:tag name="POWERPOINTLATEX_PIXELSPEREMHEIGHT#5C6D626F787B456E207265656C6C765C22612072642066756E6B74696F6E2061762074765C6161207661726961626C6572206B616E206F636B735C616120E5736BE5646C69675C226F7261732067656E6F6D2061747420706C6F747461206E69765C6161206B7572766F722E0D0A7D20" val="183,3333"/>
  <p:tag name="POWERPOINTLATEX_BASELINEOFFSET#5C6D626F787B456E207265656C6C765C22612072642066756E6B74696F6E2061762074765C6161207661726961626C6572206B616E206F636B735C616120E5736BE5646C69675C226F7261732067656E6F6D2061747420706C6F747461206E69765C6161206B7572766F722E0D0A7D20" val="38"/>
  <p:tag name="POWERPOINTLATEX_REFCOUNTER#5C6D626F787B456E207265656C6C765C22612072642066756E6B74696F6E2061762074765C6161207661726961626C6572206B616E206F636B735C616120E5736BE5646C69675C226F7261732067656E6F6D2061747420706C6F747461206E69765C6161206B7572766F722E0D0A7D20" val="3"/>
  <p:tag name="POWERPOINTLATEX_CACHECONTENT#5C6D626F787B456E207265656C6C765C226172642066756E6B74696F6E2061762074765C6161205C207661726961626C6572206B616E206F636B735C6161205C20E5736BE5646C69675C226F7261737D5C5C0D0A5C6D626F787B2067656E6F6D2061747420706C6F747461206E69765C6161206B7572766F722E0D0A7D20" val="iVBORw0KGgoAAAANSUhEUgAAEmYAAAGFCAIAAAB2gGynAAAgAElEQVR4Aeyd7dnWttKud9axClihhJAKCCVAKgBKCFQAlABUwEMJQAVACUAFISVAOsi+3uW9deiVbXlky7I+zucH6Jb1MTo1Ho1kyf7pn3/++T/8QQACEIAABCAAAQhAAAIQgAAEIAABCEAAAhCAAAQgAAEIQAACEIAABCAAAQhAAAIQgAAEIAABCEAAAhCAAAQgAAEIQAACEIAABNon8O/2m0ALIAABCEAAAhCAAAQgAAEIQAACEIAABCAAAQhAAAIQgAAENgi8e/fu06dPnz9//vvvv//66y+l/s9//nPr1q1ffvnlzp079+7du3///kYRXIYABCAAAQhAAAIQgAAEIAABCEAAAhCAwDECLFId40duCEAAAhCAAAQgAAErgZ/4ypwVFekgAAEIQAACEIAABCAAAQhAAAIQgAAEIAABCEAAAhCAQGsEPn78+OrVKx2Wswj+xx9/PH369Pbt25bEpIEABCAAAQhAAAIQgAAEIAABCEAAAhCAgJEAi1RGUCSDAAQgAAEIQAACEMhFgCNzuUhSDgQgAAEIQAACEIAABCBwIoFv3769f/9en0HQ3/fv3/Wvvoqg+vQxBH0VQf/qewj6Y1vniX1A0RCAAAQgAAEIQAACEIBAawS+fPny/Plz42E5v3E6OPfixYuff/7ZjyQMAQhAAAIQgAAEIAABCEAAAhCAAAQgAIEdBFik2gGNLBCAAAQgAAEIQAACxwlwZO44Q0qAAAQgAAEIQAACEBiLwI8fP3Rki6NZZXr93bt32tz59u3b6YDcZqU6O6ednfpjZ+cmKxJAAAIQgAAEIAABCEAAAn0TePnypc7L7W6j3k6i6dhvv/22uwQyQgACEIBANwS0Iqq2sODWTYfSEAhAAAIQgAAEIAABCJQkwCJVSdrUBYFeCbBZq9eepV0QgAAEzibAkbmzCVM+BCAAgXEJTLMUnXCYPgekwPRRIO3UuXarTbWCjasrtBwC1RBw9sF9xEyBwI5NB7e0cVCJqxG8Q0GE982bN/qmwQR8RwuV99mzZzsykgUCZxNwpsb3kaTqDx48uH///tm1Uz4EIAABCEAAAhCAwCAEHj58qC91+43VTPbRo0d37ty5e/eu3jYyHXuYvFO5pl+/fv38+XOQRdmZW/kMCUMAAhDoj4AGAn+BQmGtUQSLolOrX79+/fjx4/4IHG/R4lKPSF7+OOx40ygBAvsILN4UrH/ug0kuCEAAAm0RYAhoq7+KScsiVTHUVLRIANO0iKWqSNdHTWzWctIGyyksAlSlVAgDAQhAwCfwb/8HYQhAAAIQgICFwJrf7x6jTg9T14rSl3/WLh2Mr1awg+0iOwQgkIWATIRWK/wFC1mt4GeWiijkIAH1lHZkvnr16mA5Wo3St+n0x/cAD5Iku53AoitiNzXau2yvi5QQgAAEIAABCEAAAhCIENC7GPSBOJdArqbmWYsvaNDBOf1p3jRdlU8bvL5EcyudteOMhINJAAIQgEBDBL59+6b1z+nZjQv4KxUNteUSUReXenySVz0Ou4QGlUJABBZvCt+qxG8K1j/RIghAAALtEmAIaLfvLpecRarLu6BjATBNTXSuuknzaP1Nk4Xp3+BnJQ1Z1CiJOq2ruH/XpD1vT+xajcRDAAIQgICRwMKRuZ9++smYmWQTAb2NVc8boAEBCECgYwJav3DTlaqaWa1gVVFCGAhAYCKgzYJ6mz40Kifw8uVLbceMCKmdmlpmmj6JID9cKTVCuY8haK3Kz6v4X3/9Vd9JuPbrpr5IhDsjoHci+iuknbWO5kAAAhCAAAQgAAEINEpAx9v883JJn4nT8Tl9r1vTLs2gXSFPnjzR/Gs6U9coE8SGAAQgMCYBraFpR9eYbd/Xap467eNGro4JsP7ZcefSNAhAAAJxAgwBcT5cNRJgkcoIimRGApgmI6iqktW8WYtFgKpUBWEgAAEInEdg4cjceZX1WrI26fbaNNoFAQhAYCLg9sfUBqRawWoDhTwQgAAE6iegl1BoR6YOua2JqhfQ6jSd1kCDBNP3EBSvq/fu3ZuXoL1BnJoLoPEzFwG5Iuw8ywWTciAAAQhAAAIQgAAEshC4ubnRZ+JcUfry9nwa5a6uBTTP+vjxozK+f/9+SvP777/rUYji17IQDwEIQAACEOiAAE+dOuhEmpCXAOufeXlSGgQgAIGGCDAENNRZ1YrKIlW1XdOuYJimdvuuTslZBKizX5AKAhCAQHYCHJnLgFRbJPU9Vh4VZ0BJERCAAAQgAIEtAjpUo+/53Lp1S283P3Xwnb4Lr91gquj27dtbcnEdAhA4REB7MbX/MlLE06dP9QG6SAItuOu7B2sJdJROpuNUo7FWNfEQgMDgBCbXResG+kgmTsXgykDzIQABCEAAAmUI+B/u1kxqx3k5J+e7d+/0yW73XhJ9ek4x7ioBCEAAAnYCzIzsrEgJAQhAAAIQgAAEIAABCECgDwIsUvXRj7QCAhConADLbpV30Jp4bIJdI0M8BM4g8K8zCh2wTD40N2Cn02QIQAACEChJQJME7fHScZdff/1V52r0zSidmtNJtmfPnulsW15JVKZKVvmqRXWpxp9++km1S4a8FVEaBCAwEdBpt8h5OR0y0Tfi4ufldNtGzsupFh1W8VfkIQ8BCEDgbALyT2SanOuir2hOToV8jLhBO1swyocABCAAAQhAoG8C8kDcZ5A1mTrueLx48cIR0xfnvnz54n4SgAAEILBJgJnRJiISQAACEIAABCAAAQhAAAIQ6JIAi1RddiuNggAE6iHAsls9fZEkCZtgk3CRGAK5CHBkLg9JfbMiT0GUAgEIQAACEIDAjICW0nRuTRuz3K6vKYnG31evXumDLfo+1SzTngiVo63tKnM+sqt2ySBJ9pRLHghAYJ2AdnDGT7vpvJw+a7BewP/RiTvdtpEE06U3b95w8HWTEgkgAIEsBORRyD+RaQpcFxUuH0MneOVvsN08C2oKgQAEIAABCEAgIOBPjrK8N+T+/ft37txxtfgn6FwkAQhAAAKLBJgZLWIhEgIQgAAEIAABCEAAAhCAwAgEWKQaoZdpIwQgcBUBlt2uIn+wXjbBHgRIdgjsJvDvec4HDx74kW6Dlz6kpvD0r58gV1hvPNXnXNy/WYqdhHefgNPWNNecLOW7QuYb690lAhCAAAQgAAEIHCGgz7vpuFqkBA3u+mzL69evHz9+HEm2eendu3f6Akw8mRb1vn79qmlnPBlX6ySgTX5Pnz6dZHNurRzF81zEOjlUJZVOu8U3ceq8nL7IFJc5XoKfV6fmjn9jwS+QMAQgAIE5AVm2+ElgZdEwpI/Zvn37Vn7OvARiIAABCEAAAhCAwD4CWtnwMwbPevxLSWGtlmgxZMoSX6JJKpbEEIBA3wSYGVXSv1o3mx6UT4/I3Vooj7Yr6SDEgAAEIAABCEAAAhCAQJcEWKTqsltpFAT2EWCz1j5ukVwsu0Xg1HyJTbA19w6ydU9g4chc4LAuItAHPbV79dOnT3o+emRJXQfk9FJSPXDVG9YXKzopUvJLbDVB/+pZrwLTc4Ld1R2BsLtSMkIAAhAoRuCff/6Z6pL9VMA9VZ3GArdpppg8rqJqBXMSEjhIQIdbjJuxtDddW8/jn6KKCKMvvWyel5uyy//RCz84dROBWe0lnbxa6zgZN/Ws/NILDVq13M4TTKdP46dKdJhk86bW5MXuycuerOnAec2k5L4JTK6R2jj3kWRPZFj6bj6tmxPYtGx+Fvkecqc3DZ2fhTAEIAABCEAAAhCIENAcyl3VN2833z/iEscDOnrnv6lEszCO/ceJcRUCEGBmVI8OaCl7TRgtiWvg8L/8sJZyqHieOg3V3TTWQoD1Twsl0kAAAhDokgBDQJfdWqxRLFIVQz1aRZimFnu85s1aLS4CsOzW4l0gmdkE22jHIXY3BH5yFn93k/R81LjFPKhC5+V00qzwYblABvfz27dv2s6oP+O+fJdxCuiZseWoYZCLnxCAAAT6IKDpqM6Z2B+sfvjw4f79+wXaXq1gBdreRxUanX/99Vd7W7QbTFns6f2U2q2edFbqzz//zLXzzBeD8OUEtLKgjxZaxJAr6xbjLOlJExAQPd2zkdNuRgdbn5fUt+OCwiM/j09/IoVzCQIBgVRX5PgXUwMB+FmegJY4IpZtLo9eqqdNivN4YiAAAQhAAAIQgMAOAlqpcG/3M06pjLX89NNPLqW+3867SBwNAhCAwCIBZkaLWOqM1NrFvXv3jGvjLFykLvUUexxWp3Yh1QgEUm8KzMgIWkEbIQCBQQgwBAzS0bubySLVbnRkPEIA03SE3rV569yslapRZRYBWHa7Vlf31c4m2H3cyAWBjAT+dbwsvU9Ur0XfUY7eS1rJeTkJLzdd22117E2baLVOp11rSS1yz6GTcpEYAhCAQB8EZMy1UUbGs7bmVCtYbaCqlcd+DnNqgobjfSfYNfE27glwrFJlcxkJVE5AB3r9F55VLm3T4umlG/FTJcaDcKl+uJa0muaG8G0RmFwRrEpbvXZEWrnEccs2L1weiPyQeTwxEIAABCAAAQhAYAcBf35069atHSWsZdFbY9ylVIfHZSQAAQgMQoCZUVsdrbULvclFb7ZqS+yrpOWp01XkqbdaAqx/Vts1CAYBCEDgbAIMAWcTbr18Fqla78FG5cc0NdpxErvOzVoVLgKw7NaokqduNGUTbKMdjdg1E8hwZE7N04dZ9P651HamHktLLX93ep2d07MBHfi2S+h7+bvrJSMEIACBpgnIeO4YCwo0uVrBCrS99Sp2nDHYkUWUdnxjdl9FrffIIPLrfRD+XsBBWl24mTc3N/q8c6RSfbxUa0+RBFyCQEMEZFX0iY+GBEbU3QSMZ32D8nf4IUEJ/IQABCAAAQhAAAJzAnkntv4BPJ6GzGkTAwEI+ASYGfk0Wgn/8ccfrYhag5w8daqhF5ChKgKsf1bVHQgDAQhAoCQBhoCStNuti0WqdvuuUckxTe12XF5zkYtDVYsALLvl6tbC5ezYaLojixq1Y/PJvooKA6Q6CBwnkOfInOTYsQXQf8h6vCXZS9CxdR2cky2wDMO8VzU7fwqEAARaJFDtU9VqBWuxl4vJrC9B7Rhe44dw1oTfkUuy8a2qNZ4dxGM0zu5EfW46UoXc72fPnkUS+JdS34HNSTyfHuFiBOI6X0wMKjqVgByDfdvHd/ghpzaEwiEAAQhAAAIQgAAEIAABCOwmwMxoN7prM7IcmsofYqnESN89AdY/u+9iGggBCEBgjQBDwBoZ4iEAgQsJYJouhH+k6mrn2pUIxrLbEe26MK86jk2wF/KnaghMBLIdmUvdq6rqLUfRLu8nvXJAm94s30369u3b5dIiAAQgAIFrCVis5SUSVivYJTRaqfT79+87RN0xwVAt+za478u1o1FkKU9gh2dbXsh2a3z58mX8Vk1abEqy8EmJ2yWM5BUS0IfZK5QKkfIS2O0Y7M6YV35KgwAEIAABCECgAwL+M5f4tCu1sf4qDVPmVHqkh8BQBHZPcHZnHArveY3VS6b8QeS8iropmWXGbrqShuQiwPpnLpKUAwEIQKA5AgwBzXVZGYH9+QWLVGWYU4tPANPk02goXO3KcyWLALtXz3ZnbEh5ahbVf7xil3Pf6Lmvr/flsreFlBCogcC/cwmx45NxO7LkkjapHD0k+Pjxo87OxT9YKZNx+/btpJJJDAEIQKAzAtV+uqdawTpTgHabo9W6HdMMf42v3bYj+SKBu3fvLsYTmYXAixcv4uUkHZmTl26/hXd8GTsuKlchYCeg5V2Wmey4XEr/m5NaidbX4N2l2gL7FjprawXyQAACEIBANwQaGkO7YV5DQ/TMxa1v5HVOXLFqZrUbF2roAmSAAATyGh94liQg8/7169eSNTZdF0+dmu4+hD+JAOufJ4GlWAhAAAL1E2AIqL+PykvIIlV55tQYEMA0BUCa+FntZq1KFgFYdmtCja8V0r6DzpeTTbA+DcK9Esh2ZK5XQK5d7969e/z48Zs3b1xMEGD7YwCEnxCAwJgEqp1wVivYmHpiafW+g+jqaEvhQRrl2rEboJXD/0Fj+WkhwFTQQmlfGjnV/lbLeSE6EpN6+z//79+8qCBGd7r8+SCSnxAoRgBXZB/qV69euYyyHjUfmdvtGDDouC4mAAEIQAACGQk0NIZmbDVF3blzxz2n2LHQsQbwy5cv/iXV4v8kDAEIQMAnwMzIp9FWeHfftdXMjNKy1JMRJkX1QYCboo9+pBUQgAAEdhBgCNgBrfssLFJ138X1NxDTVH8fzSWs+bl5DRq1e+mmZrBzNegvJnUX3ERAKrcDhXLteDa0W7V2SEgWCFxF4F9XVdxivTc3N5Hvq7pH0S02DZkhAAEI5CJQrYddrWC5yHdZzo49WJGROoJoRy5NMCp5hUykXVyCQIUENj8xt+NDcPqAxmYujQIfPnyoEAgiQQACEQI/fvyIXK3t0m+//bZPpH1rnfvqIhcEIAABCAxCoK0xdJBOKdNM/5PdemCRSxM+ffrky1/zWwx8OQlDAAKXEGBmdAl2Kr2EAE+dLsFOpRCAAAQgAAEIQAACTRBgkaqJbkJICEDATqCGRQCW3ez9VVtKNsHW1iPIMyABjsyldfrbt2/XRj6OzKWhJDUEIAABCEBgi8CjR4+2koTX/XW38Nr67x25dmRZr58r1RHg7SkndYn2a26+zGbHEVZJq4/XPX36dE1sLT18/vx532t71sokHgKpBNYmkqnlDJX++/fvbbV3nwXb4fC0hQVpIQABCECgPIHmxtDyiHqtMTjMpscZWVrql7P5vpIsNVIIBCDQNAFmRo12HwsXjXYcYkOgHgKYkXr6AkkgAAEIFCbAEFAYeBPVsUjVRDf1LSSmqcX+ZbPWZq+x7LaJqM4EO/aE7NubuiPXjix1QkYqCMQJcGQuzie8qu/J+I+H/cscmfNpEIYABCAAAQgcJ6AvRyUtYWjb1r73qeggTdKWL0kl2Y43kBIgMBqBNUfa57D7YNvLly///PNPHZzTATl9skn3qQKa2Ovjcl++fNldrC8bYQhAoDCBv//+u3CNB6uLnN2NlJzkhETK4RIEIAABCEDAEWhuDHWSEzhOwHdInj9/frzAjx8/+q8+yVLmcakoAQIQqJmAb4jscjIzsrMiJQQgAAEIQAACEIAABCAAgfoJ+HPDLAtKLFLV3+lICAEInE3AN632ulh2s7M6KSWbYE8CS7EQsBPgyJyd1f9LqXdgLB7U5shcMkoyQAACEIAABLYIWA7YTGXoeMybN2+2ylu9rrw6Y7N6+X9fsEv1v/PxCwKjE/j06VMcwaKbHc/iX9W5OB2c0wG5b9++6Yt2Ctzc3ARvsPPTE4YABCon0NwXctaWCyKcdbKXM70RPlyCAAQgAIF9BJobQ/c1k1yLBLQDyb1+SIcnj7/x58mTJ64iPVnf964iVwIBCEBgBALMjEboZdoIAQhAAAIQgAAEIAABCEAgToBFqjgfrkIAAhDYQYBltx3QKsli327KJthKugwxOiPAkbk9Hfr69et5Nt7dO2dCDAQgAAEIQOAgAc30LBMGTRU+f/6sj8Hurk559Skqy6k5uQGSandFZITAyAQ2j8zpu3Aj86HtEIBAQKDFWbb8FrdJPWjO/KeMnk72zuOJgQAEIAABCBwk0OIYerDJZHcEtL7x4sUL9/PVq1dH/A0tgPjvCjzyriInEgEIQGAEAsyMRuhl2ggBCEAAAhCAAAQgAAEIQCBCgEWqCBwuQQACENhNgGW33eiuzcgm2Gv5UzsEODK3Rwf0DvjFD5XqcxZ7iiMPBCAAAQhAAALrBB4+fKjjcJHDbPoslfZvHf9Ci0pQRYtD/CSdZNCxusePH68LyxUIQCBGYHPn7t27d2P5uQYBCAxGQONycy3W8z+JbTk1p/NymweJm2s+AkMAAhCAQCUEWhxDK0HXhxhauPAXN/SZOH2OO7Vp+nC3nuD67oqWROTqpJZDeghAYEwCzIzG7HdaDQEIQAACEIAABCAAAQhAwCfAIpVPgzAEIACBLARYdsuC8ZJC2AR7CXYqhcBEgCNzOzVBX46e5/Tftzq/SgwEIAABCEAAAvsI/PbbbzqXrrekaMuXOzunwB9//KGNgB8/fsy1Z0vlvHv3TmWqZJU/7XdXQPWqdsnA9+X29SC5ICACX7582eTgbvDNlCSAAARGINDoFFuH8CW5v0993llPnz6VVczlwMzLJwYCEIAABAYn0OgYOniv5W2+Fjf0giFXph5naGlFkS4mEtBhOR2x0+zMPy/3+vVrlkQi0LgEAQjMCTAzmjMhBgIQgAAEIAABCEAAAhCAwGgEWKQarcdpLwQgUIAAy24FIJ9UBZtgTwJLsRDYJPDvzRQkWCQgs6VXwn/9+tW/yl4EnwZhCEAAAhCAQF4CetOG/vKWuViaRvmbm5vFS0RCAAK7CVhcZct3mXYLQEYIQKA5Aha7UWejpkP4Omz/5s0b7TVXQ/SZTZk4bT1/9OiRTuZzWK7OjkMqCEAAAt0QaHcM7aYLamiIXjDkfyZOzzLkh8gh0b96tKFPfCt869YtuSU6I/f9+3epjdLIddFfIP+LFy/0UvAgkp8QgAAENgkwM9pERAIIQAACEIAABCAAAQhAAALdE2CRqvsupoEQgEB5Aiy7lWeesUY2wWaESVEQMBLgyJwR1EIy7XJ78uSJf4G9CD4NwhCAAAQgAAEIQAACEHAEtAXThdcC2q+5dol4CEBgQALBS2qaI6C3u+kLLc2JjcAQgAAEINABgdbH0A66oJImaEOSvBF9Ys7Jo2P8OtLvfm4GdKxOJ+j0aqHNlCSAAAQgsEaAmdEaGeIhAAEIQAACEIAABCAAAQgMQoBFqkE6mmZCAAKFCbDsVhg41UEAAu0S+Fe7ol8uud7GGsjAkbkACD8hAAEIQAACEIAABCAwEdDWzE0UfHZpExEJIDAOAX3tZJzG0lIIQAACEIBARgKMoRlhdlDUs2fPPn/+fO/evR1t0UsD9ciD83I70JEFAhCAAAQgAAEIQAACEIAABCAAAQhAwCfAIpVPgzAEIAABCEAAAhCAQEkCHJnbT1s7eoMnzRyZ20+TnBCAAAQgAAEIQAACXROwfGWuawA0DgIQSCOgvd1pGUgNAQhAAAIQgMB/CTCGoggBAZ1505u87Qfn9GU5HZbTDO7m5obXmgQw+QkBCEAAAhCAAAQgAAEIQAACEIAABCCwjwCLVPu4kQsCEIAABCAAAQhA4CCBfx/MP3h2HZn79OmTg8CROYeCAAQgAAEIQAACEIAABHwClq/M+ekJQwACgxPw59qDo6D5EIAABCAAgSQCjKFJuMZJPO1JUnvfvXsnJdEJOs3RdC5O/+qM3C+//HLr1i0979Afn5UbRytoKQQgAAEIQAACEIAABCAAAQhAAAIQKEyARarCwKkOAhCAAAQgAAEIQIAjc4d0QM+P/fzsA/ZpEIYABCAAAQhAAAIQgAAEIAABCOwjwHb/fdzIBQEIQAACEGAMRQfiBB7+9y+ehqsQgAAEIAABCEAAAhCAAAQgAAEIQAACEDiVAItUp+KlcAhAAAIQgAAEIAABR+BfLkRgB4H5+1a/ffu2oxyyQAACEIAABCAAAQhAAAIQgAAEIDAR+PHjx9evX6EBAQhAAAIQgEAqAcbQVGKkhwAEIAABCEAAAhCAAAQgAAEIQAACEIAABCAAAQhAAAIQgAAEIACBXglwZO5oz965c8cv4q+//vJ/EoYABCAAAQhAAAIQgAAEIAABCEAgiQCfx0nCRWIIQAACEICAI8AY6lAQgAAEIAABCEAAAhCAAAQgAAEIQAACEIAABCAAAQhAAAIQgAAEIACBwQlwZO6oAty9e9cvgiNzPg3CEIAABCAAAQhAAAIQgAAEIACBVAJs908lRnoIQAACEIDARIAxFE2AAAQgAAEIQAACEIAABCAAAQhAAAIQgAAEIAABCEAAAhCAAAQgAAEITAQ4MndUE+7du+cXwZE5nwZhCEAAAhCAAAQgAAEIQAACEIBAKoG3b9+mZiE9BCAAAQhAAAIiwBiKGkAAAhCAAAQgAAEIQAACEIAABCAAAQhAAAIQgAAEIAABCEAAAhCAAAQmAhyZO6oJd+7c8YvgyJxPgzAEIAABCEAAAhCAAAQgAAEIQCCJwMePH//++++kLCSGAAQgAAEIQEAEGENRAwhAAAIQgAAEIAABCEAAAhCAAAQgAAEIQAACEIAABCAAAQhAAAIQgIAjwJE5h2Jn4Pbt2//5z39cZo7MORQEIAABCEAAAhCAAAQgAAEIQAACqQTevHmTmoX0EIAABCAAAQiIAGMoagABCEAAAhCAAAQgAAEIQAACEIAABCAAAQhAAAIQgAAEIAABCEAAAhBwBDgy51DsD/zyyy8uM0fmHAoCEIAABCAAAQhAAAIQgAAEIACBJAI/fvx4//59UhYSQwACEIAABCAgAoyhqAEEIAABCEAAAhCAAAQgAAEIQAACEIAABCAAAQhAAAIQgAAEIAABCEDAJ8CROZ/GzrB/ZO7vv//eWQrZIAABCEAAAhCAAAQgAAEIQAACYxN48eLF2ABoPQQgAAEIQGAnAcbQneDIBgEIQAACEIAABCAAAQhAAAIQgAAEIAABCEAAAhCAAAQgAAEIQAACnRL4d6ftCpt1c3Pjvv+mE26PHz8OUxz47R+ZUzHfvn27ffv2gfLICgEIQAACEIAABCAAAQhAAAIQGI6APo/z6tWr4ZpNgyEAAQhAAAKHCTCGHkZIARCAAAQgAAEIQAACEIAABCAAAQhAAAIQgAAEIAABCEAAAhCAAAQg0BuBUY7MadedOzJ3586dvEfm7t696+uFKuLInA+EMAQgAAEIQAACEIAABCAAAQhAYJPA8+fPN9OQAAIQgAAEIACBOQHG0DkTYiAAAQhAAAIQgAAEIAABCEAAAhCAAAQgAAEIQAACENsy9CIAACAASURBVIAABCAAAQhAYHAC/xq8/VmaH3xlzp3Ny1I4hUAAAhCAAAQgAAEIQAACEIAABLonoA+2v3nzpvtm0kAIQAACEIBAdgKModmRUiAEIAABCEAAAhCAAAQgAAEIQAACEIAABCAAAQhAAAIQgAAEIAABCHRAYJQjc9+/fz+vtzgydx5bSoYABCAAAQhAAAIQgAAEIACBEQg8evRohGbSRghAAAIQgEB2Aoyh2ZFSIAQgAAEIQAACEIAABCAAAQhAAAIQgAAEIAABCEAAAhCAAAQgAAEIdEBglCNzp3bVzz//7JfPV+Z8GoQhAAEIQAACEIAABCAAAQhAAAJxAs+ePfv69Ws8DVchAAEIQAACEJgTYAydMyEGAhCAAAQgAAEIQAACEIAABCAAAQhAAAIQgAAEIAABCEAAAhCAAAQgIAIcmcujBnfu3HEFcWTOoSAAAQhAAAIQgAAEIAABCEAAAhCIE/j48eOrV6/iabgKAQhAAAIQgMCcAGPonAkxEIAABCAAAQhAAAIQgAAEIAABCEAAAhCAAAQgAAEIQAACEIAABCAAgYnAvwcB8ffff5/a0rdv37oq/vOf/5xaF4VDAAIQgAAEIAABCEAAAhCAAAT6IKC9/r///nsfbaEVEIAABCAAgZIEGENL0qYuCEAAAhCAAAQgAAEIQAACEIAABCAAAQhAAAIQgAAEIAABCEAAAhBojsAQR+Z+/Phxdsfcvn377CooHwIQgAAEIAABCEAAAhCAAAQg0BMB9vr31Ju0BQIQgAAEShJgDC1Jm7ogAAEIQAACEIAABCAAAQhAAAIQgAAEIAABCEAAAhCAAAT6IPDt27dP//3766+/9MEk/at2/fLfvwcPHjx69Ojnn3/uo6W0AgIQmAgMcWRusmV0OQQg0BYBOSVfv379/PmzbmH9yS/5/v379DnH6VuOt27dmnyUO3fuKHD37t3W3ZQBm9yWTiJttQS0U3AyF85Q+OZCtkJGYzIXMhT37t1r3VZU2xEIBgEIQAACEEgicHNz8+TJk6QsJL6QgN5GpNmZnC7NzhRwftckktwt53TJ45rmaLxd6ML+ouojBJhfHKFH3jIEGEPLcO6gFgxaB51IEyYCKDOacC0BNPBa/tR+KgEeTZ6Kl8IhECHA4BKBw6URCLDavNnLEyKtxk9r8gooy3wXxLRvSgvy2gXBgvwm1aoSfPnyxe2ICzbFTXJOj12mjS76V718//59YxNevnz54sULJda/jx8/NuY6Lxmj3nlszyt5KBU9DyMlQwACtRHQMsibN2/ev38/OVeBeIrUn07SaR/L69evLx9D8ZmDDurp58je0VU+xhBH5jRj7OY+kb12+9JkmqfJsP5VeIr/448/NO3Z116ZV9l6Nx9zFak0f/fbNBljsr0PsiXXZi8/f/782bNnlqJcGpmYqXO1mDKpjS6pK9Wz2s6oY/H2ebUr86TAu3fvJOrbt2+lgWtVTJf0rzTfTzMtA+mI/2+//ebHVx4esMmV9wjiNUFgunFkLgI7EAgvQ6E/Rcr6uUsyfRrFZCsePnzoIusPDD46zDto/pxAA5ySTT3uXJdp177+bWtomLeXmEsISM0mx0n/On9bOiYnKtUZyyv/JJgv0iRneadu0zQxPcnb9d2UJh2WbmghspsWbTZETdY9OzcpitSabM2DlJbq1FNJTpfrWQ3H8rjkd+mv8ncWYM02dbj7BAPOL7rv014bOOAY2mtXntcuDNp5bCm5MIEBlXnTKe3g2VBDM6MBNfC8e3zaBqF5pVbV3LzYX8WdHj1P716p53nleUBqKHnS8D6exo5gPGvQGWTIQmDMwWXzJuUhQhbtaqWQQVabj3SHEMlr0p+/vWFeoFypyZsKLjW6aSpoRcc/jbfARGDqZT1F8oGoi2U245++0TYY95hGO/6v2u4/5qjnd1aL4aFUtMUOqkRmre1MO8w1VMlG6U8zfck2DUxs1rqwmxpadotQUiumtaNJlzLuMdDylBZX5WVFavcvaQyVkusVln5kmbDRGk+ugkSSnG7ob2WHxuY8sYOV8Lm2jOwdGbV6gnaSGzzEkTmNynPNqy1m8/6fXIpNsY3J/HJU9atXrzQSRED5ttXllW3VBnTNxNo6cuDkLx9Yc0qEd/Idd3RfvBWqUS+M0RbMxZKnHtd4qQQq5+nTpxpmMjoZcdmCq/JIJMYkSXDJ/lNt0Z/0WU/XpJn6u6o5FpkHbLIFC2kgECegMWuyFYtmLZ7XXVVezROmqYKOl8hWXPsYntHBdY0lIAf6f54SmJ8TaFxwxaq7mzsq6YQnkJfAtMgiX0gGwe3UCX5G7Ix0Ka88rjR/UiDBApGmny7xPKDHJPPIfTG+JKp3kZKl5AjGtexMT9bI9BGvu09DueYdfTRHrZjbk/ktE2+s7q94gkuuasBVT03+0m4BZAEmz00lXOV0Yc12d98gGaUh/c0vBum7AZvZ3xg6YCee2mQM2ql4KbwkgS6VWTZ8Pk2YJtouPi9k1Vj42VA3M6MuNTCvdhlLm1yXaSE3kkXTRv3pRvDTaIFrev1Kze+X8QVuKNzWo8kRjGdDyoOoRwj0OrioXbLhgUujn7LqLt7CTYktyfw0qpo9Tj6Q+sPdrDafhzqLoZB4/90z9f82TU1r8nx67rxes5ecxQebqlMXawe//tS/mvTN+1cutL9BQrnkU5XcO5dFmTU0/HdHz/+8efOqp0v2/u0g5VAq2kF/XdUENmtdRV71drPsNmco+6MTmFo+0iRimkfM0yhGK0VH3pivsUkbVHbsfNBD5JJvVO/DZ2YxZ67DI3tHVfkYQxyZkz2dq2A9MboZfv3110vk0YlV2fTdfDQ/cY86dN5AB67mM7FL2lVnpZp/7ljsO9IWffxEC4X2EpRYf+W/Jys9lEcij8cu6mZKlaYy9XftOcA1OQds8hqK/uJl0oPlp7PbePzQsrzt49Zpehyixk4B/auJSt5PMMl/0liTHe+00KbpjdYTj8Pc0d2MDkZokwMdf+vtZlFTd+vMv3RJY0TJpeFN2dpNoBvHaEMsY/3B86u6kRd30mhCrn02EsAZq0qAywJLFQWwKsGYnlSiHkfEkM5Ps7zpzVsqygV2m75pHXa63yeNTR03jy/wqVEHrYRPVd892+2raFSSVanqzvWbdjCsN6VpYmgx2kkVuVFYdm83+aQasWZJuAZM3Mf8ghnoZIr1b/YZaFU3RQdjKLp6qq72YdCquun2CYOeH9fzXpW549W/zmZGvWrgPpt2JNdx10VPAaYHAU28H/MIq5J5m3s02bHxLNnvHddV5/rnHHivgwvLbvO+JmaNQDerzWsNPB4/PSucnJ/jpbkStML/3y1gr/QoZO35qUvcVqCVIWCiaulfPcKT33vr1q3pWZ7+nfJOT5DVlYvqMT1zCQ7Ozc/LlezcXke9kgzL1zWUip6Kty3TlIRCt7Z2mLNZKwlalsQi3/GGBBkfDWR2vfqfdaK9b8x/+fKl9icsdorcJI2kesLottOIeXCeQnmV5uyTEd34zCzmBJo2sndUo4/xT6Y/nfQNenrzp56fZap8oxg3l5hE0oHjjQxlL//555+brOwJtAXcIv6HDx803bIXa0yp2ot1q6WZVaUJ9NCIdDGZljPiTTvYvxrj4+Xnuio5Ld9CURqdfFNi3SxSMP0pIJsjn0kqtwlWCXQOMJfMB8sZocmWPhWHgyR3ZC8jmHR18bY9L1J3xA4afpYzhgO1V5MKv5YjYbVRdinCcHpwrjtdZiGwFfqpeAkTye4uqZzyyrlpxJx4m4FuRodAW9StJ2lpxGuS1m0CV98Foo75cxNUyQRrt3Bef1styuUs6bbNyyeLz5MXV+RG828Z9d0Zd3pV05P4WDZpQpYeFNi8nbimpX4PzsNy16Xhco3U8DM6d00qe/yRG1kaa69oM+Wa7ZpTPTtGGrjpmag3hU6dK7GlaZMvqn8VVoxK0H232eNl5mh5bwSs2dnqV7L8nuYXzECdjc04Ay2pjYt1dTmGoqsn6WpPBm3xdmgrEj0/oud9K/Omj+3QbQZqW/3rZmbUtwbabenxhQupxOZ8cFPPFxNINk3x7G0pk7LMU6fjbVG/WERVGo1lSjxN9nVfKHDh09iOjefxPq22hONmxN60vMs+i5ZHkXZ55in7Hlzy8mfZba4/fcR0ttp8RqdonLWM0b6N0vgod0u59K/+/Evx8NneFEPAXENkKiPbVCbXSxshNF7M885jVJruqbUCNVVUOWvqpLzzAvPG9D3q5WVVT2kjqCim6aC+sVkrALhmZv0hWHPqINfunyrKL/lgOKNgu1ukjBovNGblmu+rnGkEXBNJ1S0OnTIOi0DWuljp16o4Ht+Zz5yrc6Xwta2Ep/b1yN5RtT7GoVUeXwM0kUs1ylIIv4STwnPBZNdOqmtfsVKOVHSR9JvLScKuNIslyFrJuMsEC5qS6U8t0r+SUA6QclnMmdIsDif74PSUy0JvsV/mkfHBYPHZvN+56tCpZxcdgqm6U4f5qXZVMW+aHyOZ4z6NUw9p7GZpuvEnlXa5CgdU+6aQfTR5zXf0O/cSK1FGsMUb0G979vBxxU5aS7XLLwuT5S6THVirVPeUfQ1RwkjxLGogyY9Ttbed0SHCSj6JRT/dGKcu1hg3dZ/+1Z8GCBUiH2atHOWVFs1lUN41xXPxyjvPOGCMA1JDYG18yetvq6WyP1n6OmLi9vGUwh8XLC8upieuRzZdQXV6lh5UjXk7cU0bXdMWA+WdojU51+KP3MiyNmvF7ohfs12LYE+KlAxrY+XUIo166lMNrEYBpIQycZtlntr2vDcC1szY9fUniwy+Lc4vyhtb+ckHezluGXZY0SlLrhnowdZlyV6+W1Ox7xhDyzdqBF3tzKBluX2uLQQ9d8Yk1SZ3r8zypR2cgwGxiuj5ohKqdtltTTblzMtDVnZZSPXRmiRJRr6PmVH3GhjRmeCSen9NMVz82sKFFCyy9i4PUFMq5ZXOKOU0TOtf6aRi1AXSScudIgknNQ4kv+pnpMmO2KnT3s2GC/Jmt4q8umDqlHiB6rvN0sTEUlS8oumqRSUc53igNuNpaX6jaTY1RD21ZkZSm5x32WdNhVKlcum7H1zy8mfZzWlONwENf/H1Hxl5+a4aWYxNlsrpttos89ph19iWKZmGy4hPHhglWVc9zl7zglSUSMq6CulmmfExMakJQWKGgACIeiTox+nnpPxrvRkUsvhTPa5+TPKUjlS3KEMQ2f2oF7S3j5+DqCimabe6SkPiw66zaYKsxBqCZWqmyaD+1d80NsnNWytHdqy5zVqFFwFEdXEo2RdZg5u0uHS5rzlBrkUPR0o4Hy6lk9LPxVtjzTBOdS1mORipTlm7QaZKJ7ehLZ95zjzoLPvPxW51zBfVSbVPRknQJv9H3R3xkJXYFZg3MLJ3tHYrTfp8xC9Vbwpsko4F1fV/ZG5+Y2joyqvcB0tTl9itwGbK+HLS4jAgBVIu46AoTyVupicJ49bqILFGsyfdqPGOjuBVVwZ5pfCL/mVkJDi7EyVPnIauym6mdrRupU3HdBFFakU70g/V5M1ekIIZDc4O1JEsZQSbDzrBLZn955ofH0ERXLJY9R1iy8gEFe34uWipJPAOE+Fq1/242WRZoWJaGreHSeRbHx1cHymwOS0UGaHTHRe4tn4hQVgp1/zm+RRId9YmfAkQVDHmz01QJROs3bl5/W21aK4z+3pfOpmXzxHz6JqQFxfTEwdWarPZ3Vl6UDXm7cQ1sV3TFgPlnaI1Odfij9zIsjZrxe6IX7Ndi2CzR2rIm88i/VYcd73ifrg64rhDu4gl742ANVuE3Fxkf/OL8sb2+A27OR3zTZA9nGUGWolKl+9WO+cp5Y4xtHyjutfV/gxaJTfgETHQc2dMkmzyCMrc8epfBzOjETTQbtl2L1ysLXBpMqiFDvugrKX7xR5x5mUKRJbB7Y3NkjI+252kvXDK3/qjyY6NZxb1q7OQ3WZkR3PyLvsEdsb93CGYsiyasuMrbJuzad01xWxOXv4su+3TtDpzadzvdbU5I3A5SM7ORAIyJvtuauWK9IKKtbtn9lYzBPis1mjk9WPtqxAy2r54ecMjjHp5idVQ2jgqutZS3/b29HQ+i3ZpELG4nTJBdtuilDKAi1M89VEgtgYpv4MWwyoqyFXmZ+FFAPXFYvP3Re5zKnKB3VygUKPUrXJglFIKM/kq+ldhSS79WRxufBTBbGhOT90XV9p4/9rPrVmgqWkRb03tOj5/jDdHt94E2SJtUprFO93vKXs44jjN6am9Up65qJuaE6llXpoxZrHS431qMc7X3uniszby5uW82w3u/8jc/A7UvWFU3DLJZIjtVmAzpWzBmtiyCPPsUp219JH4NbX2y8+r4hFhWrk0V0UfV1J4jW3QL6pxza0PUq7VHvcS9pGfD1dB7REdttS4aQ3XmFgK35dmtCbH/a2puy8Zm8sItqmBgcIf/3ncf910p/YJKedv3y0z5VK75l0WMWupdVl66qA5MorE6BCAUtdvDlIHNUEe0VztFePPbyXGpuZLjED4MX9ugiqZYG18yetvq0XS0izdLacuL58sfk5eXBFbOtr0ZNO4SRmy9KCUM28nrmlp/C6wDLVrJZeJP3Ijz9dYj8i8ZrvihLNcVdVxVySXTqqcSEW6dAaEvDcC1iyLyl1YSK/zi/LGViQP9uPcFT9iQl3egzPQg43Km718tzqMxsCOMbR8ozrW1V4NWt776JLS0HNnQ4w2eRxljnjCDpoxUNuzoaZnRuNooN0k7li40LRrvowvfVZRumSv2k+pRdrFnSX+bRKs5frZS4YX2+7LqfAZs11LGzt4NNmx8bT0YKNpdpiR3S3Nu+wT3LnuZ6p44wwuefmz7JaqadWm73u1OQt2WYlNP0cmSD6G/9h6d9WLz8RVvlyp3a7amjAMAY7MoouoyOzMVaP0xLLWekbVqn2cUc91bh+BcVRU/YVpSlJa3dSbxDRNO/LseHFgCib4EsN542sBiZHUtFyJF2+fQMiMiwBNL7s55ha9EljphsuyFtBwtrkCP80s5ujW1lT9uoKuDH5aJPRLi4T79pkHX8wZ3DtaNJKKPMMX3ecGd35kbnE5WB0QsUflL+km0ZRYfxJMf3ICjliNteUkOSuBEZeLo6p3t3eRbVBFRg9gt5z1ZBRw18vq6CO9vDiEBz6rqljr37lPEHSc+7mmTvuoLo4Hrq4pkMW3UCFBscFPOU/7mpCaa8AmC5F0LwA+/3mJcSgj2KZrPqdxMGbtTrerq2URbYeQsnh2GYKU8pPmUskiHW+sX9GmrVCrj7TCrysSZnTw4WxOC9UpuWz44lElZ52kbJtqf9UqjE+shvAmqJIJXA8GZGRV8oqhOzeoYt/PRT08IuqRBUrXBOm/rJ/+NHTqj+mJI3MwELjrix2dpQclZ3adX5Q2DqS8U7QoZCTyyI2s9ReNAvqLlG+/tGa74oSPX42bIBmBvK7XZFsiWBbnuUeaiTU7Qq+zvB3PL8ob2+OWYT7Xi1gG+yVZrW70tny32jlPKXeMoeUb1auudmzQOriF0XNnTCw2eShlltl0U2zNso/MIxZ95mCyqSrWbKCmHq6b4gHjs6F2Z0ZDaaDdwAa6tKgk/sLFpABBMmm78NorXUspdd28WRbviLUCz4jX7RY0f/6z/JRfFmBTsCaexnZsPM/QxkrKTDUjR8SWqZnfcdljkiQcanCRqZHB158Mjv54iJCkKr0m7n61+XjHLVqJueHy3a3jlaoEFTh3qxSTxWdzEg4+BDgOMozzPhUclyB7wOL75e3rqQmL+tzrlp7svXZhgeOo6AQZ02RXNsscXIuf9gIjKRd9Bjd3llmbG9IgRqNYpPzzLsnvDSSZ/3QNOS5Gu8turu2LC0cBtFTPRwNQvCOCp5DSFmOnBIIFP3OtQS3qv6tLVlq3gAN4PDBN3Fz580CudjlRZXjdPFE9NfdC5zKsxSzKFhh2VbFGTP2+VnIQb1wJd21cCwzuHTXhY/R8ZG5tK7xukjWVrSped7JuWt32gREPbtfg5+Ldq3HFTyYzpNHoeGM3BVNFa/boeO3dlKC+UAct2gu/1/zwfDAIujg+3447DX5FCufirPEgPv7lUstJ4LXb37VuzjBXS105AzZ5artFwYyeqIOZJVBSMJk+/UkHdIPrbzLmgcfmtNEeUAlSXam3Slb5WbBMhag0yanCLZQWBdYtLPFki9RYFXVQvPn4opIzttcVJVEXm+NHisnB5rjqkgKSbYTRwWeyubdMiiEsfpaDYd1Kc2WbDJQ63VeDxbDU/qAAo2WXm7pI0o8sMEALu/p3MtGTfU5ywyZp477Wvp71pdLtryrm+umzWgyfZC2nFknCiViSYExPnD6oTxd7zY/M1YPqLJHfodu+MIth9b5GRpWsP9e0LIHF6oLIRXXKUvvxQqZbWH6ahEy6R9TGaeg5LkNSCXGFzPXMYy5SfLg/w7rOZcCazZl0HzO/K3PZ2wDdVfMLabX+mIEG3THOz2C4XPxZyRiKrorAQc3s3qAd5FNDdvTcqOcos9S1y9U/KYB8kvpnRmjgosGMzxMnH8M50ouP4RS5WPK+SKmTFh8WfRsXWWYWuSa/5XlK4Sm/bsDun8Z2aTzXdKy5+CQzcrB1MhG1rX8yuKhP1S88RDio241mj9/+fa82G7tMt4ZzYNYCMiMayo0Fpiabu1XyGXTPppazlj6uA1OTnSe5VogxvsIhYJJcA9O8c7M/TVukNB+DfEnO0Kt5jbn6N2jgVUvugRh9/BxKRacuwzQZVTf+9Fb2RLe8bkZjaZZksktzMzJNn2XkfQu2GL5qs9bliwCCI3T1L7tNOrC4cOR3qPpx9whlubtVV1IVSuyLF4SzDHNxsfv2mUdYzJmbtSxqMzeqFXpHrfgY2c7DWPogMCIZp15znZCqBdW5nxq65ukrj9kcP1zrpHlBW4KJtyZjuchbOr3M3C9ocqM/xXNuNF3P+oFgN3nQERpZIwQsbqVflwqPlGa8JOcm7lKoxiwV+fKIkt+QeTjvozu/aoUHbLIjcPn0wEkSBCoRbFMz57qqmPN84oCSfurW2LxhfSFlc/Lev/Pl2rzlB00ORkm/aS4s4xzkKvlTze91dHAYNTZt3qHx0c0VtSMwn5FKKyzDpe6UHdWNnGVxguRutCkQODnFcKnHLeI5ac9TyKDJ0sbNu8NJpcBJ8+1AKv1kejJnshkztzZ+303h7D0o3bbUO5fExWgM0t2hHldRm208ksDVGAnMZ7tHajw1r/0eUXt1p58qzLzwuGGR8PMsGWPicCTb2crmtyUujK+Nc/UL3EgWW3ywVYUHn18wA61KG08SxjdWa+G5ETtJmN3FoqsWdIMbNAuiytOg566DUGaHYgp0vPpn97dLzozQwEAD3U/LAsK0cDHv2fOmcptSaeGi5CzS4VIgPrmeHLOSU/7RHk12bDx9NWsrvHnD6r7odf2TwWWuq/PBwj5jZdltzrPmmPiAKE04Vfi4pp3noiQ1Ki7kdGsUEHV+IkKVJjUkknjkIWDCstjLxbYTxP1AXY303Y5LjHo7oF2eZSgVdbQxTQ7FWkCz6fg4rkFKGNeyH4yfd5CcQIm05jS6+GLWNWjgJitJWHIRYPG+dpSCQEnBxG1TtuOLOXP9CZosPUkaAeejm19gUlGB5kw/4/ojYou5ckXGe0SyFVtb63UxZ64/ammu7puXE0yZfV11Yd1l84xnxCxqVzFDneQGd3hkTu2PW0Pd3mf0+tllLmqVU24XCDZAiIa7pEB2D0bV+eUvhgsPt2d3xKnlx+9ehzfYTS7T5i7J8sYllCF2iS2B44OxpVEnDQ/zcSho8kn1DthkX+vi7t3UBZeYhXoEs7gsvq4Gt7xP+6SwRYcloZBmv4nmg10BbZmvDvv8p/CmdT2pL6ZijT0SqErlo4MjpkmXL+ocvmIC98blzRWY64DlPi3m3Odq5uXlWPzGQI0LyxyfRPjKmd2pjrfUMoRN4mXfcBARbG6xfUQuHNy/MmjukgLZSVrUrMDIssjNomAn9eCmV+x3yhSWiZNtVH8ttuWMyLkM85hAnc4QI2OZ9plXYZ2Mm5TjE0ALQ6n6vH9djCQstiYrabFmli5rN828fwvccXPf0qm3C5ScX1g8WyeYAuX9MeN854wZaLu67Uvud99auIkxFF31u3UexqDNmbQYg56r11DmRdU1jobBMO0vqW16F/YZyjSaqKcWRU2NtNdbwE9DA+PdZ1y4mJuy7Ms7gZybqz26F0rOIp148fn1dCuVUWyJZDEj2R/oTCg2151OqtfYanVEi8bTqVlbAaMZOaNRm3o4nytlXP/EvVnr0zmZeUcoJpixyqD5ybKPMpvDimovZr3X0DUUHx8Nc7mUcSBVrTbPRbXcCMI4z5gxRp6StFoDokyff38pHIySuysddghwxOZshbfMLTDJENE02VUn5/HAvKICNrO2JffjGMuXMI6K+mwxTT6NeZjNWnMm8Zi42zONsAVMoi9kbctuk2zzkSJwP3It4/hLo0EV08+k5YgIzM11V79TFsNx5SnjMNTjM1uWsNSDgZvqd/dmj0R6c1FVDnbBXOcLmIJ6vKOGfIyujsxJySyOztlTzUWTlyUybjenO9lfTpJb4+ti9rUkNSpYrlq0JjJVWZo/SCEWQ+YPBn56dffmMyHdJovdtBZ5cNtuoISLtfjNydvLqn2xRhd5hnIO2OSg1yyWqoBPEEiln1UJ5t+5TiEXA7qv520pELNpK9SEM8Twhy0B0U2qimQlztYZy7O0k5psxGjRGd+c+ukrHB1cqy2zoDLkfWKLN+M88qrb09FrLmB5DOmrcfkGWjzbSRPO8Ksj7bULdtBzi8iweMkytjI9cegsc9WTetCuQtPge3A9yDU5KTA3s/MYX52SCr8qsaXT1cyz/RzXfE1V4rftSRroBPADMvjz1wcyyQAAIABJREFULnYxcgIlrZ/+1HAcyySVr37BpO+MQcFy254xnz2V8yWFM7+YsNt93atc3KtmoJeoZfZKnfGMBHwjll2AjAWiqxGYGLQInLYuoeco85rGWnTDXzbx04vqpv+8OdoG40jG2UFVMyM0cE0DFW/pqXmaMm6GaglUNPipntU0KtK6My5Z5pJlpvzBLDWAM/30DUheGqp9sUYXeers1TeGrsYg4LfdT1+58czbTWVKm5uIoC/0M+P44jfKspDihJFO5l3/ZHDx+yIIW0ylP5QEBk1KFRR4/KdFW041XMebUEkJ6qx4/550vy82v6rVZl/C+fZZZ4tcQPommH6ujGEpfNw4y4JlqS5ey9TYk1TCclP7tPMOARO9RQ3UDZKFrb2QtU0vQmQvZDMlo94mogoTDKWiPv/BTZOPYh6WZQhuZ2cqXUCzp3nG7DH+HM1VHQ/kGrxS2xL3fCaZyywC+JJb9FyyFRPMclQp6SSb39ggnL2uRW086KrhMwe9Nv1cRB3c+A0t5gTmVDqjBkr+s++7Nd/PJylJFrsgV2RbPkZ7R+ZkQTRg60/2Tvok3DL60jC/j+Ph8nOSXLql2WO8abrqLyf5zw/Oa3WdrkAu5uXLkW5v9rIbDILEFmciyLJZ10GrvXlvbh74PtgFixbZb7V/yxysa8o+YJMDbtXahKoE01jm62EkfPY9EnSf/zNC7KTVTMsNe9J6sdE2WsyszzBj2CJhQ6PDREaNCuYM83shu5WOdIpxHcEJedUqTKQJlV/yXVOHMQg4Nb6qLUY1ULLCEkZsss/wJPu81limJ2tkFuMt2nVeD/p6shaWH3vGk8JFGvPINan8+JKDwlzCHTGaTPnyr4UPzrnsgsWXzMrjjd8Usnv2ph1MiTU7CLDa7MwvXNcwA3UougysjS9+fHkjvw81urrGDYO2RqbF+MH1HGWOKG2Xq39Te+uZGaGBEQ3UpfgczXctXLikjxGf0kokrdae9PhgjZtlva7MlH/kR5MdG881xas53mJG+lv/ZHCJ6yTLbnE+TV+ND80lnYQJY9wElVxtdt1q2cYtH0ZjmcuSN2A5sCcBZMeO1xvnP3mP/Q0BjtvinocsYF0VlsDazCujjjHqWTqiwjTjqGgAf3DTFNDwf8osLGrFZK6nf0sO5Zae8mWT8H5zioXrWQTwm7xm/H1iCpdZndCyzKZq5R0fpahBS4OfWjBJWiwSKLfGorYcP26Ez+yrqwv3tJgzuHe0eMvnvc2d2kQCa5YwcIOvPDIX2KZiPy+ZCUe6yn7JMp12zoqvAal23y6SUloWueTWJJU5eOLNe8EZFH9AdV2/SW+zfD9BYDI2C/cTWNzZJI/EL9wedk6M3y4/nPEMzIBNnndEndMDyVmbYJaXJUhRpcBzyGVi1vy545OBNfkXXSj/blVYaTLes74km5Ooa7tDogYo5j9bGR0m7LL/m/ZZw5zfRwXCmyL52KWNBUTqqQrLXebU+KqGr5k+v+sVLu/cGkeN8542LfYI05NFLGuRFkfxvB4MdHj+8/K7by7SPMY+5VnrhcLxGuzmrZjHlFmhjhvhS3xO8Ym7f8WMLdas8K1RrLq4gk034zjzC6MvcYk1mFRizQ07bwZaTBXPrmg+ssxjGhpD0dVFhcGgLWJpN3JkPUeZ43o7N+BBjJu4Vf5sKGhmPTMjNDDomuCnZeHC18nCi7ebU0jJVngPQCVPnSwdJ3pBd2f/ubm0ftKTHTXEV8vFcKPGM3sfFSjQoo39rX8yuMRVi2W3OJ92r7LavNl3FtdFw9Z57zH0Nw0ujo8uMst64JhDwKQGa6uaR7bbbSrYWoJFBzWjJIx6a+Rrjh9KRYOOGNk0BSj8nxqhNqdvhef7Em9TJDdsKSBb5LeoWHjRxvqCKVzmub/fZHVoIMPizzKCWW46X/jjYUvz9+mzSj4uHj5zhOGiovqRrSzmjOwdNedjcGQucktWd8li390GCN+NOG8NWowsi1wyZNXRrFggv+/8McCFp8HAJ5/kCPoPU12Zi4Ejz5bWrKFfkRvVTu2NzVOdR5rpSz5gk/3mu3Cd0wOJV5tgFpM+3S+n2nDXcfPA4irqvlnEvPB5zGJ1vsVwYVm8jIt6ThKV6aqIBM57mOckWQv0MTpMrZP+bzZHCbLMP9d4LsYb1WDSkKTBd7G60SLjawET1TK+QYS80RZpoSdSyBmXNv2ZCWBhG2UZy5ieOH2wrA+e1INx46bB/YyB1TXcGIgMvu6SUydjmTUksyyQFVih3pyqVOVwuh5XoMxRGaxZDTdLdhmMY7rUbJD5hUXPp7uvKoNw3gw0u8pdWKBvNtfCDY2h6OpclzBocyatxwyr5yjzpupuLpdNyyaVPxtabGYNMyM0cLFr/EjLwoVzNtSnsmZ+9gJhSyeWdCBreOq0Od9Xl5VZcd1cvcz1NHauaR0bz3ljK4+xmJHO1j8tdmmynIMsPsxV1OL6uhmrfzufujrhe1NuaJsH5s0hZiKwOfqc2n2RXti8JcusNk8SWvyEU582Wjxwp/bHHxINOAQ4VVzra5egZGDx04LH+3dqwuYt5jRq2FGvZF/b6xpHRedMRjZNcxpTjHwz3+Nyt60fUILy8/34fgZfPIVlZNYaeGr82t3kiydTeaoMi4VbBv0Cgi2OQT4chc9wxix3+nkvKVjskSkSnzkCR5c2bdG0nOXP3ZLufa0QBuq39lO3dlzUyNXBvaM1qxghdt6lRRMUuMH/WlMC4isk8PPPPxulevbs2V9//TUl1jDz22+/GTPuSGYs/MuXLzsKHzPL5mAwYfHH1OfPn9tZ+RnjuZKK9Yv69u3bZl4NYFJUP9dJ4cePH8f9wq9fv7579+5g7QM2+SAxssukW1x2gXrz5s0luBZt0eZTz92ifvr0yZj377//fvLkiTGxPdnt27ctPfLq1St7mXlTLvbIvArfyG+aYj+7n9GPn4eTip1nV8yjR4+co7KYQJFyZO2ez1ohqfFSg/OUPFUY0l9CwHijlZetTsHsNynTk/I649cYGWRl9D5+/Cjr56cnnJHArVu3Mpa2ryhNxuNj99mLBhGx79+/H3fA5HpJRSMlZLmENcuCsbZCIqYvEHWQ+QUz0KDf+VktAXR13jUYtDmT1mOG1XOUeVN1jXN/fxEv7uoHNfoZg0vBz6Rig7yLP2uYGaGBi12zO1IbVuwzqd21BBk1hdQENogMfqqjX758GUT2+pNHk1PPdmw8e1XdM9oVMfKnrn9G6g2aOcjiQ9Bq/bQPFjxEmNOrM4bVZku/aJOStiFtpjxvH8jNzY3MzqYALoHdmrks9QQiwp86BEwEfvz4sdjXRv8kO8aHDx9mL9MVGEHt0kyBYUe9gEMNP4dS0RqAOxki90sB0+TEmAfYrDVn0kFMDctuwqgXYWzCzL7kqBql1Zv1WmTbLCQpAT7zJi6js+QvaCfpj58xLkxSsUFREWsfpOzPO2rRx+DIXKCWPfyUIroN/TopVODBwNpRUZ+m3TT4uQivEdBTkPfv37urSYO6TjluPlJSydq5uHsubXFEjow0ruHGwCYf+wC5VuOATV5DQbydgPEu0FKpDLu92Fwp56uoMh3nbalPGiaUWGYwV0tdOZYe0UGv44dsXY3ZA5WPDlN75ZlsdrfstvFMfnaGeoZhcWyy10uBlRCoZC2pEhq5xGB6kovk7nIWBzitQGl/m4ze7mLJaCEQf3mHpYTjaTanKosacrxeYwmbczHJf4kzPJcfazZnUnPMpsPpCz/I/MJ4sw8yA/UVgHBtBNDVoEcwaAGQPn6OqecocxbtbWL1b97SGmZGaOC8X3bHaB533pOCuFRaW95UJ9nYQV7kujnfF0zjiBPHbrxa4GmsUZJ5skaN57whxKwRWFT1AuufDC5rPZIaz7JbKrEL02+OPov3YzGBa1ht1jvgLGfhJKr9TGkqQH87mSXv4qEvS8Ya0iyqXIEhYGr72kCw6bKeh87+TZVUGdYau1iOErOlZ5FM4ci1XutSRQuzjVd3rWlak43NWmtkWo+/8I526CzH9bUZ7wznx7LFXZtgJaGTtkAAnzkL5PoXc9bG2cXmd+YdrbX9Qou06QZzZG5RM9uO9JcALPPw4621nPdduz2O195fCRaT4fesDrGkOhPygOOn5vRUY/eZEBVuWU8p84m5ST02XRAJfOT52YBN7u++u6RFOhFksZ+SbfG7sWfLPP8I2OKUPpcY8+riJaeu88ZLm66qRywW+JLukIQW2WoeHSbIm69RmZL5zswUU/Lfa2sv2VLqmhNI9anmJZwU0/RZPv+e8s3USaxUrGV4HWd6Iq97fgxeb8fQ6tJVh5PP63pKnhPQqci4l6Wp37WmT/ss4x+akwJv7rqbN/yMGKzZGVTPKzOu+fN6R5hfMAOd9zsxdRJAV4N+waAFQPr4Oaaeo8yb2tvH6t9mM69KgAbmIq9Vl5IP+OZi+1Oz+dUpZvOx4FrGhuJ5NOk6C+PpUAwbuHD9k8Ell9b5tp2HCLmonlEOq80Wqk+ePNlMpsHrVIdKL0zclMFP8P37d/9nQ+ELh4CJ0trTxvmDuWJUN/cK75aEUW83ugszDqWiF3IOqr7cNAXyTD/ZrLWIhchcBCx7Su/evZuruqAcy9hnkTAodvdPfGYLuj4Wc0b2jlr0Ma48Mic7pX1RSX/KoqPGWovXn+WGsdx4baXZbLXmse4Tc6JkOUJ9nIAq2iwk1TRsFjh4An+hcN9wrkcpWiXRDRiQ1F2m+N2n6vUCMIs88QN7gUjHf2oLwua9YxF7UZIBm7zIgch9BIz3gjPs+2rZlys4GHb2durURcOThhXLo/QzdtPu66N5rmpHByeqhbAejF27d//+/fubo4ZrEQEIDE5g82ZhenKthugtGHMvQmZ299sxrm0OtacSsLzO1uiOpladlH5zLibvS21JKjM1MdYslVj96ZlfLPaR8Zafjx2LpeWNLDwDzSs8pWUngK76SDFoPo2ewgPqOcqcRYHrX/3L0swzCkEDc1H1TzXkKjOpHG082pzB6fHBqdvQkwQ+IzGPJlOpYjxTiTWU/tr1TwYXi6psGm0eIlgw1pCG1WZLL8gDsWxjOPslcanWKTW9BUWBNNcOAVMD17p7Lb4AFsuxgX1ipOrJSRAsG05q3tKzD/7uXGu9sBa/uyJ7xvNU1C7DqSlrME2LDbTcO2zWWkRH5CYBqb1ljDjv9reULAkl52ZbjifAZz7O0JVQ/2KORfNdcxQ4afy1WPjs3tFaW9bifQ4nhbdNwT+Z/lLfUKIGa+HjeOV//vmndlTo4eJ2U/8/Yx26O17vVSVsLif9/1b+z/+vX78uI6cq8utdDEvyMsJ0UMv8GFuAVDrsYrSScrzJuo90C2e5JY0rO6ruuNhJJVgE20fAUrL6q6cmx8n7+ukUNQh8+PAhXsgZV6sVLICz9rO8CgWSyFCc0S+uzKC6zZ8a913ejIFgm+aaGOW7Q21senSY+si4G2yfNc6oBirK4lji26Qyt4yYWoNLLTZ7+rUb34/X/Zi93niBMju+AGvhYv6/k5bpiUOxGdg04+rWvD24OE27xA3bhKMEa1rtx8uMWIqqKs21Luhm7Xr9TSW4Nl/Ec7aoWLNKNCGjGL71sITHmV9YaChN+SlPINjZM9CMynZ5UQG6xZ8tjqGLDZlHjqCr81bHY8YxaJfffccFiHelu9qNnrsWGQMDKvPmtNH38LPY9ozPhuJ3hC/5mgKcPV1dq3ctHg1cI1PD4q3x2N7ZLuWFim1ZaFUPlh9BLIJlV6GOjWfctFZ4dbMvpJadrX+umcq1+AEHFykqy24V3q37RNoc+M5ewrWLfdVqs8a4tds/iM8+GgZwguo2f8qAByWk/hxwCJgQRZStvCfmei3o8VxecVDs5s8xRz3XC5UEhlLROfNhTdMcBZu15kx2xGz6QjKMZ69uLYp9uWAy+JuDghKc5/8Iu0WA4w7PIv8gcrM78JknYpsm2idZ7Uq4RfH8ND15Ry36GFd+Zc7Xg93h27dv60Nq+l6WzubqRtJO90g37K6l0Yx6zV4ZyW/durVZUepp2s0CR07w9etX1/zNkcOljAR0H+k7bMc/6fPt2zf/YPdajbpJVd3a1ZPiLaCMR2V8CQdsst98wlkIWJ4gqiLjM+AsIqmQ4FOTctdkKHIVnqWcpOcr9hp9bzuSS+ubkatXXap2dJiAyGBavlahO+L4eHS8C05SsOOCUQIEmibA9KRk9+lVpk+ePPFrlGXT+KUPafqRhDsmIHfO9w0WW2p0RBfz5o3clEQvo9LKT95Kd5eGNduNruaMJ7l/Fc4vNm+3qZuYgdasroPIhq7u7uhxDNpuRPVkRM/jfYEyz/n4Hr7lkce8hCAm17OhoNg+fqKBa/1Yw+Kt0X4GCyNrLWounkeTqV2G8Uwl1kr6Ftc/GVw2tYtlt01EVyVgtdlC3uiiyJM/26FKtTbN7bSsZwiInJPcsQPNomaWNJV0aKoeWpqmNBUuuRslvyQZKloSez2mKWg1m7UCIPzMTuDTp0+WMs/zf+7evWsRIPtXtuaV4jPPmeyO6XIxpyfvqEUfo/kjc8HtpONzGuMX36YfpOz+p3EqnoWD8Tb+8eNHluooxCdQ1Z5Xy1kICZ/lUa4PwRK2gNrhFQ3YZAtt0iQRMJpr6WdJKxocfzUKmdTwIHHqsl1q+qC6tZ/Gk4G+U75W1LXxFqNXWELjBoUCyla44VQHAQhMBEre3UxPNC8O3FQ9QNKJo/LvrUD/LyTw/PnzzdovmZotSmWRRC0q6Q8vyqlIrNkamdriU+cLqemN7a1wfmHU4e5noMYeJNmFBNBVBz/VQKWmdxXFAxUatLjATVwdTc9TlTM1vbHTu1HmClf/jF1wVbJUjUpNb2xXNxpobO9JybTLyvIKc+3Z0it3T5LhwmKDNZ81SSwT7bW8u+MtpmnH09jd8swzWiSc5yKmQgKVrH+mDhap6Y3kuxlcjO6xEUs8GQ8R4nzmV1ltnjMJYrRZ0TjGFVB1i6fky5+a3s9bPlzJEDA1PPL9gGDLTUlQJw03qcWmpjci6mbUM7b3YLKhVPQgq4PZqzJNQVvYrBUA4WdeAsaFF6P7vU82+2E8o7T7xFAufObd6OIZq13MSfV2UtPHsbirl3hHLfoYvR2ZmzRAbx7SR6VPNbJO1aoNXLIOHqcROVQaz8jVNQJVLVto86Jxwv/o0aO1Fp0av4nL+MIDJ+SATXZtJ5CRgDavG1+DVOw1VFrP9Y+EaTzV3D5jkxeL2rxDg1yp6YPskZ8W37TOr8y5Rp0Hx1WRGvjy5YvFxgo+xzlS2ZIeAq0QYHpSpqfkoMqQBs9lNS7IDtsXCsuISi2nEtALzCJLVFPV8vGMa2enijoVLkksazjGKeepAmPNTsWbsfBUlzg1vV3U2uYXzEDtfUfKawmgq45/qoFKTe8q2gzUZtA2Ba4/wWh6nqqcqentPd6BMp8Hx46xuZSp0FLT24F0oIH2xp6X0rjX3Hi67Dw5s5fMo8kjSM+7r49IRd5UAlWtf6YqVWp6O5w+BheW3ew9Xjglq80W4JYd0ipHy+AFtvwaPaWpXWVEsjDcTFPVEODorYmtZzTFvpwZyBAMCrdu3QoS7PuZOoqlprdLFTRwMWPlW3oWZT4jMvLorT8VPQOgpcwKTZMvNpu1fBqEzyBg2Q2oenMNRmtNsAwNymuUdq2WeDw+c5zP7qvneRS7RXIZU2VLTe8q2gxYboG83lGLPkafR+akHNpulbd3NxWutgQF5tiuycbxbHPHniuQgJFAVYuG9s2L2gpgbGDeZJZTSUkvEhiwyXl7hNIcAeOSZbGHu0FFRvFcc/YFkmqRk3feMGfxICsf0aoaHSZ9MD4kqFDyffpMrqYJRCZ1TbfrcuHPs9vzpg07PdGh97t37/rn3gXn6dOnSS7unCcxLRII3LnFJpy3HrdY3WakRZ4XL15slnN2AqzZ2YRzlc/8IkLSCMdiSSK12C8FFRnFs5dPynYJGJUhUKHz2htUZBTvuDxJFbFgchx44RKM/Ruo33lCBhUZxTPKk1QayhynyhpanM/iVTRwEUu7kZYppFqnvVDaINhuM+eS82hyzsQeg/G0s6o2ZW3rnwwueVWFZbe8PDOWFkwTFks2Ds2Lec+ItMiTcbVZ5yWCVxmuNcoi2Fpee7zuJntFGTnYJdyRsrYhwNIEeW7v3r2zpMyb5qSH3Yx6ebuphtI6U9FLkNZvmtisdYliDFVpsDtlre2W3ZhreS3xxrHPKK2lxnkafOY5kywxNS/m4B2tdXGdPka3R+bUDTo19/r167X+6DvePvUtyYGvzGWnfdXn2hYbYlxGsZxbWyz/eKQ2EG8WkvQigQGbvAmQBPsIGF8u9ddff5V5uBt8zi7Jt9tHQLl0mNbu4J46vlsmaZWPaFWNDupcLRIZrWudDsxurSYjBCDgCNR5d1duzB09Y0BOgtxdeQt+eo2YL1++9GMIj0BAj2ADTVhsdW03pkUevbZAr2dbbE6ZSIuQZSTxa+nMmvlNOxJmfhGhxww0AodLVRFAV6fuwKBVpZbZhRlKz1HmjPpT2+pfxqadVxQaeB7bS0r++eefjQ8cjc/yLmnFjkqNzTHC2SHAZpbsT2M3a7QnwHjaWdWZssL1TwaXjKrCsltGmHmLYrXZwtN+pr3YYKQtH5a949qhYZyWWjicl6bCIWBq7Kbnox4vf2ou2PEizzlL1zDqZcFYuJChVLQwW1VXrWlyKNis5VAQOI+AZVvCebW7ko2v1T5PWnxm1xfZA8X85x2Sj+wdtehj9HxkTuqreV0wDdih0y1mqXM5qUWSNcss3c41rT3eTH25wvjNpQuV0/J8yHioQ8QGbPJxPaGECAHjsTTj09BIRZuX5MH7t7PuWR1B38yVJYGqttynglDyLYOLTfMRLSa4MLKq0WHiYHmNypTy8p69sOOoGgJ9E7jQA+wbrGudxlCtRwTD04cPH5p40ulaQSAXAaPHuLmGlUseYzlGeex+hbHepGRYsyRclydmfhHpAmagEThcqooAujp1BwatKrXMLsxQeo4yZ9GfClf/srSrQCFoYAHIJaswTtD0yRd9+KWkYOfVxaPJI2wxnkfo1ZBXNrzO9U8Gl1zqYbTquaqjHDsBVpstrIyUVFQxVdd2Mm0Kj+++0GxURszSwGvTVDsECEuc8MRN+7yfPXtWkqFqdAcm7e+ttkjIqGehVFWa0VS0JPyaTZPjYH+oymYtB41AKgHjITQ3MKWWnze9UdodlRq9QeOOiB0C7MtilMduTPaJEclV/2LOsN5Riz5G50fmdCM9ffo0cjv1esmii+XbHuzgLC9AZzVW1ct64GTEaxxljaUlJbMc+7F7RQM2OYk2iVMJGEerAg93Aw/euGsntb1r6fUOnsianaZP+lrO2euJlUzS1hBtxlc1OkzSGt+rV6Hkm7RJAAEIGAnUeYN3Mz3Rd+SC9yppLPv8+TNL20b97CyZ3hf49etXS6O0vGhJViyNXsFlqUtTNrXRkvKMNFizM6ieWibzizW8zEDXyBBfGwF01fUIBs2h6C8wmp6jzMd1uE6n9Hi7ypSABpbhXKYW+wNHfWWljEhn18KjySOEMZ5H6F2et/L1TwaXLBpS503azUOE3X3EarMFnYyAUVUKb/nVqTnJJkcoOKenR0jakqGnSDc3N5YGXpum8iHA6JFqo7l2rOn1B2Vgquv1zgh18Z9//qlt3HkrZdTLy/Ps0gZU0bORTuVXbpocBDZrORQEuidw7W5PfObzFKzOeWLQ3jG9oxZ9jP6PzAV7BwNN7fWnURd7bf4g7aqql+1Pm67dl7lZu1ayjC+bHLDJg9xZVzVTC2RGD884od3XkMCD13Ti4cOH+4ranUtrdlq801E93bDTfEb/ahlXZ/m0Q5qv5WyCrWp0kLT2RdhgsX6zpSSAAAQaIlCbaWoI3aaoGhmfP3/uJ9MAqpHUePrIz0i4DwLG/XPyr+r5aLkjP/l+7uda4FR/eK3SKR5rFudT51XmF4v9wgx0EQuRFRJAV/1OwaD5NHoKD6jnKPNBBcYpPQgQDTwIsJ7sxkcqEvjCWWReXDyaPMIT43mE3rV5m1j/ZHA5riTcpMcZnlECq80WqnZPw+69WOo1ptF+D53U+ueff75//64DVPpXe6JktZp4ilT/EGDfTqO9Lr///rtedin4xr47mExdrAWHg4UsZmfUW8RSZ+SYKnp2X9RvmiYCdmvDZq2zdYbyCxC4detWgVrWqsBnXiNzPL6VeeKA3lGLPsa/j2tk5SVoE5i2DNq/HFV5c4ziVbj1zSg5yewELllMWRTP/s4kZb922cViDbTDePOLHAM2ebHricxLQPvdLce8teR63mfWgs8oF/7EnOMpQ9HEK82cwFUF6hkdJiz2hwStTHKq6m6EgUArBJienNRT8lo/ffrkF65RQDEA95mMFjbun9PMqEIyksryiTwtOuv1jZfIz811CfbjlTK/WGTIDHQRC5EVEkBX/U7BoPk0egoPqOco8xEFrm3170hbrsqLBl5FPm+99h3Ammlqa3jrEzoeTR7UH4znQYBXZW9o/ZPB5aCStG6lDza/2uysNlu6xkhJRV37NFx3WVs3WitDgD7ZZ9woLx3QIzz96e2BWgdQRrtDa1HFkmkY9UrSPljXmCp6EFokeyumSU1gs1akH7lUnoDxk7y7BdNLAXbnPZ7R6A2yQ2MH6oYWcwb0jprzMfr/ypzusdHOwddpWHcYO7LECdTT0ZrPx0V1V40fDXDpswcsAlhO2A7Y5Ox9QYFzAjp5b1RRPRmdZ88SE3jwVx2Zy9KWYQupZ3SYusBuMBua5AyrXTQcAvsI1GaX9rWitlza6aUHaYGNlSGVk9DWI8/awLYuT/DF4Ehzrn3R2ppgRnOhKdt5/vCabIo3ihcpgUsQqIoAM9CqugNhIgTQ1QgcLnVDAD3vpivLNASwSrw2AAAgAElEQVS/tAxnammCgP12CJ59NNG6QMhgFSi46v+0PGny02cPWwSwPI3NK5hdW/LWS2m7CbD+uRtdixm5Q+vsNVabLf2SdKadp+EWpErT1hCgw2/GdrlkOjagXL/++que9OlzVfoMoJrsrhKAQF4CqGgunm2ZJrXaPoVkeMqlJGOWY1kB6JsMPvOp/ctU8VS8BwtvzscY4sjcaIM6g9DB27iV7PW8bMbuYV8+gFkEsLzSYMAmt3JftC6n8YjaixcvzmipPhDs678OnNdjZ85o78Eyq121rKrXtLxr51zn3n27/KSEAATWCDA9WSOzO16PYOXWBluLFGP3UXdXTcbKCdh1wDIzKt9YuzOgb4OXFw9rVp75UDVeMr9gBjqUjjXdWHS1re67xKC1hWhRWvR8Ecu1kdUqc1Wrf9f2Ud+1V6uBVWG3z23t8+WqGugLY2+CHYtffsawRQD/aVTGqiNFYTwjcCq8xPrnSZ1S7eDCsttJPX6w2IaGnsWWllltTlqpvvYrc4uUKoxsbgjQF0V2f8tBT/r0Gajff/9d6ipfRcfnbm5utPO+wn5pUaRqR73CMFHRLMCbM01s1srS7xRiIWD0uK79CpxriGW9wiU2BvCZjaD2JWMxZx+3tVx5vaPmfIwhjsydYebW9KmGeOMgVIOoyLCbQFUHQe1rQJcrp0WAYPPxYh8N2ORFDkRmJ2DcHPP+/fu87svUkOAknlGY7BAo8AiBqkYHNcQ+LVRiPot0pOvJC4GaCVgcsJrlr002LXDrqep8X5EGbgxpbZ1VXh77yFvnNhS7VPaWZuwFrFlGmBRVCQHjpI8ZaCX9NbIY6OrIvT9O29Hzcfr6YEtrW/072ByyQ+AggcpnkQdbF2Tn0WQAJOknxjMJ1+WJWf+8vAvKC8CyW3nmlhrta7D2EdlSb640dqnsLZ3LlpSXhzhzgEFMo0PA69evg4bs+Dkdn3vy5Im+PvfTTz9pC/KzZ8/02usztgbtEI8sTRNARQ92X4umieHpYKeT3U7AON2e72+xV2FJaSzfKK2lRpfGfrvZvVNXeIGAXSp7S3OJfUZ/5ZKNciYCbfkYHJlDbyHQJIF6Fg31ehujwyHQl59ftQzwm680GLDJTd4kbQqt9yIYX0Cld03lbWLwkWjdLA8fPsxbBaUVIFDP6DA11j5ZunyAKNA7VAEBCEDgOAG9XVIvm1wsR0ffeWy2SGaoyK9fvxrbW5vPMIltl8ruYxiBkAwCYxJgBjpmv7fYanS1xV5D5lQC6HkqsWHT233mYRHR8KEI2FeV9Siz6e918GjyoGJjPA8CLJmd9c+StKkLAnECrDbH+UxX7SvVdr/FUm+XadodAjSjD95PfbyDdAO+evXq0aNHcmN02PL+/fs6QafvXB0vmRIGJICKHun0Rk0Tw9ORTidvEgHjR3Q3t2QnVTpPbPlKinKd4Y/hM8+7I1cMizm5SJ5XTls+xhBH5tQl5/X3YskvX77UXGX6K3/kwHIoaFHssyPPHvbOlr+q8uvpZaO3MdG7XOwsg+iATa5K+bsXxvhK6exH5rTc5rM1iuFnIVwDgcvNbADBPi2sTfKgIfyEAASOEKj2Bm9ueqKHYXq75FpfaO8Xw/canEHidWbSPlWp88a0L1JfstmxTmhS7+as2SC3ZCvNNI4dzEBb6dCO5URXO+5cmuYIoOcOBYEIgWqd0ojMXILAeQTss0jJYF+sPk/g3SXb5/uq4nJDkeVp7G5WixkvZ7IoFZFzAqx/zpkMElPtTTryshurzZa7T5QaesO4pUUXpml9CJD8xrdj74AsNdPpF23p0bEEHZ/TTlS+PrcD4+BZUNF9CtCuabLPf6t1w/Z1GbnKEzAOf3aXaV8TjH67zqLvK38tFz7zGpks8RioLBjPLqQhH+PfZ7MYs3ztI3Er13wackwdOLvV9TxscKpuaXI9Ykek3fTPBmxyBBeXshPQ8pa8PYse6svvOpudS4C3b9/6RT1//tz/2W5Y717VPas/IdXsyP9XkVO7Nmk31PyqzGzSW3uTNjc01COICgEIQCAXAXkI79+/j5emBHpIVv6lLXGpuFqMwOfPn+11VeUzOLGTFj3ly5V/QZITlcCwBPqbXzADHVaZm2s4upq9y/ozaNkRlS8QPd/HfDRlrtOT39d3feQaTQNr67WkO8I9EaitFRZ5koRPwmKp/Yw0hZ/LNMHkDM5tlSlfiPXPqcsYXNpS3V6lZbXZ0rNJA3TS6rel9p7S9DEETBt47F922teDcqI0XE4jpk4p6OU7orevqEpyMeoV6whUNBV1u6ZJt5W9sWzWsrMi5SKB3377zbLTVXmlmec93DcuMkjaxVbsjsRn3o3OknHYxZzmvKNWfIxRjswZjbLlJrSk8WfFxg+PWoolDQQcgXoWU+wvpZDwOoRT/zmcTbYDNtkpHoEyBLSqFXzzbbFeHc/OdWRO2+v9mYNW1vRuqsVKK4/Uqzs0FdEqpO5TjcX+cFy55LnE27RguSqylJNkLVmFsSAlDQQgMCYBjW4amo1GVV5Eu+P4mP2bsdVJnk9VPsM+CEnt3VcFuSAwyPyCGSiq3goBdPVITw1i0I4gqiQver7ZEShzB578Zi/XnAANrK13klaVm55FGteFpg7q42lsXmXDeOblmb00WdeR1z8ZXLJrFAVmIZA0bnZgZpPa6wgn5UryW1wV3Qc6GwLKbBd2WqGNMfrTDfjixYvHjx+7+JoDjHrX9g4qauTfumlKmj8yPBm1gmQRAvp0m3axRhJMl6SZJx2ZMx4TffDgwaaQqQmSvMFhfeZUqi59B8RcWyKBPryjJnyMUY7MRbQt+6XA/uJVZCdMgSJQz/nppFG/ib7bZDtgk5vouJ6ENG6O0Yuj5DBlOdumFTQf4NOnT/2f9YflcomGVgP7uz1T4W9asNQCj6RP6o6qJD/SavJCAAIQyEtAs8vff//dblF1Bl4rkhoZ84pBaU0QsOtJE83ZFDLpec9maSSAgE9gtPkFM1C/9wnXTABd3dE7oxm0HYhqy4Ker/UIyuzIsIbmUJQMoIElaZ9XV9Kbv88TY1/J/U35C1uzwtXt6+Vhcw27/sngMqzOt9Lw/oaeOPl9q81J3gWD0bwLuhwCZN715mvtXZm396QYPRl88uSJ3sqtbT/VfnGOUe+k3t9RLCq6Ca0D05Q0iDM8baoECTYJaE3bcmROjtNJ45Rx2D3jWy9Jt9smyfoT7POZd7erbwPVn3dUv4/xr9262FbGkndOYBTu3LnTFiukhUASge/fvyelrz/x5jHXAZtcf691JqHeqKGXKVoaZZlvbJaj2b4/cun1DLk+XrdZ9cEE+jieplI//fSTzhIIxfFJiNo+/R0UjOwTgeM9AkkIQAACgxPQgoI+Wp5qTrUg+PLly8HRjdn8VFWpkFLS0k0H7a2wCwYXadj5BTPQwTW/oeajq/bOGtag2RFVmxI9D7oGZQ6A8LMwATSwMPAd1Wk9356r6VkkjybtHU3KtggMuP7J4NKWio4sbdPj5tRxBVabdVRpZCU52PaOhwA1rfxbqnXP6pWa2j+j924f7JqM2Rn1MsLMWBQqGoHZh2nqYBCP9BGXKiTw22+/WU5J6HMIJwnvb3xdq0J7wiXn2tXd8R3cbgV85t14u8zYt3dUuY/BV+by31PBW2S0xzF/HZQ4PIGkh0D10JLYSUNsYcklns4pPXv2LGO9AzY5I72Ri9IKmuUFGDondlxjg3N3Z7xRI29X6oyfXpEViG2sQvMfTdL07/Qni6RA8KU+IVX5xgJrS1bV6JD0FL8qyWvrVuSBAATGJKCFEj3cCtquUcyy3qfRXG7tGUt+gTz8rIrAaI/nkzyNqnoKYWojwPxCPcIMtDa1RJ41AujqGpkpHoMW59PKVfRcPYUyR9SVNbQInFyX0MBcJCnnKgI8mpyTx3jOmdQQM9T6J4NLDSqHDEkEWG224Epao2Yw8pF2PwTo1ZZ6TqfHfIVvJZ1G0EYj7VzVG3l84IXDjHqFge+obnAVXSPWjWlieFrrYuLPI6AvneqDB/HydbpM57qDXZrxLMarlk22ktBYWlKywgN9kmxnJE4yL8cF6Ml/Hsc7qtnH4Mjc8bsyLCHYwniGiQ+r5DcEriOQNOq/ffu2la9XRYgO2OQIDS6dREB3iny+TWXTXEJH8w/eVsHZM30s+6RGHS9WjdVhNss8x69La5EPHjzQCXZODvhYCoQ3FbiADFQBAQhAoFECi+e3X79+/fjxYw1nwZRzsY16Dqc1l8VLRPZKoPAC5eUY8TQu74IOBGB+4TqRGahDQaByAujqWgdh0NbItBg/uJ6jzC0qbU8yo4E99ea8LU3PIpOE7+Np7LwHiemMwDjrnwwunanuOM1htdnS10kDtKXAQdIMMgRodq/9PHrHZbAh5+xellr++uuvHz58kABn1zUvn1FvzqTamDFVNNIdPZkmhqdIR3PpJAIyKdqfubmlU+sV2vGSVwbtitn81JveTK0PseatdyoNn/kMqp2VOaB3VK2P8a/OdGutOTKL//z/vy9fvqwlyxLv21/L90azVEohELiKwGijvjgP2OSrtGvweo1fezu4vqZ35PhTZc1e6jzprbFbvpTeR7I5uZrURgcO9U5uvT1Lg7/8zumAweAaRfMhAAEIQKAVAlqtm3/vVA+3ptVDLSNaGqJpafbVRku9pLmQgO/UXSgGVUOgCQLML+bdxAx0zoSYOgmgq0G/YNACIH38HFPPUeY+tLfdVqCBjfbdrVu3GpU8VWweTaYSI33lBAZZ/2RwqVwPES9OgNXmOJ/patIAPY7fEkc3yBAwQdDem5ubmz///FOveI5jyX5VW2u0Fyh7sZECGfUicKq9NJSKxnthKNMUR8FVCOwmYPmM28FtrouyWdbSz6h3EgafebFTiJwIjOwd1eljjHJkruQd6B+Z++WXX0pWTV0QKE9gwGWdAZtcXq+oUQSMX3t7//69Plq9m1gwXdExs91FnZRRh961NqFvxBkPy2m1UYcKxEQf+eWzcid1irFYHhIYQZEMAhCAgCOgBTUNXhrcXYwCOgeuQ+A6Oj5F3r5923hqTgt/OjfuF0W4bwJJI28HKEZrbwddVkkTmF+sdQQz0DUyxNdGAF11PYJBcyj6C4ym5yhzfzrcVovQwLb6a1hpeTQ5bNf31/BB1j8ZXPpT3QFbNNrq62jtvUSlBxkC5mz1XE+n16Rj2pxTch/po0ePyjwlZNSbd3pbMd2raLw7ujRNSYMak824hnDVTkAbXYJtqPO8X79+zTs2aYNosLtmXql2w563gzTpdpvL1lzMaO3d3UF4RxO62nwMjsztVunljDoV6l/QFn//J2EI9EdAW3j7a1S8RQM2OQ6EqycR0FF747umdr8JQ86ZpiJOfum2247vIq8N6Njbr7/+ujm3mYQULr2gS6uNtbXiWobUDgEIQAACDRHQG7D8oVmS67vleidLsISnw+RGJ0HPw44crW8IHaKKAI80UAMIbBJgfhFBxAw0AodLVRFAV6fuwKBVpZbZhRlKz1Hm7PpDgUkE0MAkXCS+kACPJi+ET9V5CYyw/sngkldnKO0qAqw2ZyfPDuMRhoCI2mim/+zZM23R0Z4WnSi4d+9eJHGuS/rWXLCRNVfJrhxGPYei9UCvKrrZL4Obpk0+JIBAEgGNdNrfEs/y5MmTeIKkq5uH9CSPhqqkMpMS4zMn4RokMd5R0NH1+BgcmQu65uhPvf7fL6Lk20H8eglDoE4CejNHnYKdJ9WATT4P5oAlG18pvfvIXJBRCwH1QNZaoY4HGEXSeuJ0WE5vJqinCUiSNC3kIQEKAwEIQGBOQAOcHmVp+WB+SUfELZNN+aI6NTfPTgwEOiCQ5Gl00F6acJAA8wsLwJFnoBY+pKmHwOC6ikGrRxVPlWQEPUeZT1UhCt8kgAZuImoiAavKi93Eo8lFLETWSaCz9U8GlzrVDKkgYCGwb7V5Xy6LPCOk6WwIsHeZ9rToRIG+sfPPP/9ol6k+fbN5usBe+DzleU8JGfXmtPuI6UZF93VHH6YpaXhiWr1PVci1RuDTp0/xfSx6YbT2uqxlT4rXYPrq1atIFr1+SPJEEnAplUCSeUktvIP0eEfxTrzcx+DIXLyDkq8GFvbUWU2ycGSAwAkEBhwFB2zyCYpDkSYC+lpafBYxlaK5xL6PVgdH5ox7cUyiH0t0c3Ojj8sFn9lZLFJzm7dv36r5HJZb5HNtJC++vZY/tUMAAq0T0LgcH981AlraqCmqBlZLStK0TqCDkTfpqUwH7W1d5RqSn/mFsbOGnYEa+ZCsHgIj6yoGrR49PFuS7vUcZT5bhSg/TgANjPPp9WrTs0geTfaqloO3q7P1TwaXwfW5v+Y3PW5O3VFgtTmJEmfa/duksyHAb1pSWG+R1ndI9PZMHZ/TS6Jfv34tMnn3mmo30ePHj5OksiRm1LNQ6iBNuyq6D343pilpeNrHilwQWCOg90F/+PAhroS61378+LFWgjFeZ5P0MdVIYsmgrTKL76eO5Eq9FG9pammXpC/gM1/SrvKV4h0lMb/Ex+DIXFIfbScOjsyxg38bGSkaJ5A06ieNr9WCGbDJ1fbFCIJpkmBpZnD4zZJFb+zwl2UfPHhw9iTBIpXS6JVaxm9wa61QC3wPHz40lkyywgSSnuL72lhYTqqDAAQgUCEBPRXTekpcMK0gvHjxIp5muqqBVSuGlpSkaZoAI2/T3Yfw5xFgfpHEdsAZaBIfEtdDYExdxaDVo4FlJOlYz1HmMipELWsE0MA1Mt3HJ82aa6PBo8naegR5jhPobP2TweW4SlBCbQSSxs1hn/MmUaqtiy+Up7MhIBdJbTHV2TY9HJxO0OkDdNMJOstbtuMyaDdR/B2d8ezzq4x6cyYjxDSkovu6oyfTlDQ8DTuI79MTclkIyFxoFIuMX9I6fdHxyKk5jZX6GENcGB3l0I6aeJrjV7ndjjPsowS8oyP9WMzH4MjckW4K82obou9DRIx+mJPfEGiWwN27d+2y+zeIPVdtKQdscm1dMJQ8xs0x79+/T51IBKfsjBWdDV+LgPFPZjsBJLDmP5Uc83NSEfAJJD3F9zMShgAEIDA4Ab12y/jGRy27GF82GX/D1uDAu2l+ByNv0oSRJZduVPfUhjC/SMVrnBh2MwNN5UP6eggMqKsYtHrUr5gkveo5ylxMhahokQAauIil3chxZpE8mmxXS5F8kUBn658MLou9TGTrBFhttvRg0hp1H28Yt2CJp+lsCIg39shV7fLX+KITdNqMKuV5+/bt06dPd9+Yjx49OiKMn5dRz6cxcrhaFd3XKZ2Zpt22Yh89ckFgTkAHYOaRfszXr1+10JG62XUqQV+JiC+S6BbQt1sLnJeTPB3cbuOsrfkamDeMd5SX53k+BkfmcvZU8Ik54+bFnBJQFgSKE0haA9L3oIoLmL/CAZucHyIlmgnoSJi+/2ZJHhyBi2fRspo/Zkmr79+/H89S4Kq+F2dshfYMbX57p4DAVBEnEJ+gxvNyFQIQgMCYBLSgphduJQ3KGtAty3Dyw3W+bkyq47Q6aeSt8/F8klRJ87Jx1ICW+gSYX/g0jOGhZqBGJiSrk8BouopBq1MPz5aqSz1Hmc9WG8qPE0AD43xavDrOLDJpCtzH09gWFRKZLQT6W/9kcLH0O2laJMBqs6XXGKAtlFya/oYA17SzA1of0HDz8uVLHS3QY0TjG3Z8qbQbPssGG0Y9nyphR6AeFXUi2QNdmqakQdzOipQQsBPQCaLNpQklkCul82/2YjUOquT4OXCd2lDJm2f27JXGUybdbkmrWPF6M15NkirJ+80oZM1F4R2d2jt5fQyOzOXsLB199ovDOvg0CPdKIEnPk8bXaokN2ORq+2IQwZ4/f25pqfGw2VRUkHjHmppFpKQ02sevLxVYsnBezkKphjRJ1nJzqlxDi5ABAhCAwKkEtCIvY5j6sistEATD+pqQ+o7rx48f166OFv+T96d11T6a38HIm/QOs6QF6D66mFYkEWB+kYTLTzzIDNRvMuEkAt4Q+tO1Y+g4uopBS1LRzhJ3pucoc2f62Vxz0MDmuswicNKqctPvuk2a8vfxNNaiAKRpjkB/658MLs0pIQLbCSQNPUkjsl2GgykLrDZ3QOkgZHv2/oYAe9vzptRjRB1+k7+nj84llaynhEnp54kZ9eZMiJkTuFBF58JsxvRqmhieNrueBKcS0KYUfweL9nnqXlusUd6azr/JbmwenNNhOQ1D0m2/5HmZL168+PLli7bQzC+dFNPB7VbAZz4Jfg3F4h2V7IXjPgZH5nL2l//FHpXL/q2ccCmrVgIyQ3bRksZXe7GFUw7Y5MKEqS4gIJWzuNdaibbvgw/mD5cfmdPMx7hCd+/evSyvvwog8/MMAha9dfXyFN+hIAABCAxL4NatW/sW7/TWIuNQrgVHLSYOS7j7hidt/qtzapbkDyR5Gt33Pg0MCDC/CIAk/RxhBpoEhMTVEhhEVzFo1WpgGcF60nOUuYzOUMsaATRwjUzr8Ulz26ZnkRoR7J2VhMVeLCkhcJxAZ+ufDC7HVYISaibAarOldxigLZSmNJ0NAUHDyz960/NEfXROj1QePHgQCLP2UxuKdIpg7epmPKPeJqKaE4ygovv492qakia/SQ9n93Em12gEnjx54pqscUr7PDUGRQYsfalI+1j0usb79+9rdNOIox2wGrP0r/LqSJI8Lt2t2lkaWe6Q76oPsSqxq7pMAJ+5DOc6a8E7Ur+05WNwZC7braSOD16ck2QNs8lBQRAoTsCu6sE9UlzSbBUO2ORs7ChoFwHjPvjgINxaVXLX/CmE5iT7NuivlZ8a/+3bt/gns12BeunI27dv3U8ClROQXq29J2YueTcDxLxpxEAAAhAoQEBrhZa1bzkARqeigMxUkZ3A7du37WXW+fzD91E325K0HWGzNBL0RID5xfHeNA4Wjc5Aj/OhhHoIdK+rGLR6lO1CSfrQc5T5QhWiahFAAztWg6RV5dbfdcujyY41maZZCNS2/sngYuk10jRNgNVmY/dZHs1MRSX5LcbaB0lW2xDgY9feG23xn07daGjwLxUIaz+GBLBvoTEu584lZ9SbM2klZhAVvaQ7ajZNbNa6RCWodCIgs+N8Hm0anIaeacDSkTZ9KSECSp8sev78uTaR/v7771rD0b86faeTcjpTF8klZ0xDoY7YXbJ5AJ850jV9X8I7atHH4Mhctrsy+MScyk2yhtnkoCAIFCcQd2V8cercl+lLaAwP2GQjGZKdRMC4Oeb9+/eWg/vBQpix8JOapmKN5+WUUjMcTaLOk4SSsxOwW0s3Yc4uAwVCoA8C3ThRfXRHna0wPhKTt6AV/DqbgFTHCdj3zyUdTjsumLEEu62zt9RYNcl6IsD84nhvGieJjc5Aj/OhhHoIdK+rGLR6lO1CSfrQc5T5QhWiahFAAztWA/uqsnZQtf5wwb7Ybp9cd6wbNK1LAlWtfzK4dKljNCogYF+DHXm12T5AC69lL0fQC/ycCFQ1BPid8uLFi+mn7oJgH46f7NTww4cP5f5ZTm8aMc6lZdSbM2klZhAVvao7jPfUJU/n7cOTfVp9FWfqbYuAzrw5gRX2l2J0pE0fjtPBucgX51xeS0B6/uHDB51c0lBoSX9SGnzmk8BWXizeUYs+Bkfmst1WgQ9kmYpkq5uCIHApAbuTrTWCPtaABmzypSpG5f9H8wfjbGFzGU7zBP+Mt0YrfdX6QsR630D8XSBONhG4VlQnCQE7gSRraS+WlBAYkECdjxsH7Iiam6wVRrckEZdT7+KSPxBPw9VGCdgX5urcP2d/KmP3MRrtSsTeTYD5xW50fsaOZ6B+Mwl3QKBvXcWgdaCiWZrQgZ6jzFk0gUJ2E0ADd6NrIqN9bmt8wlJzq+0T4W6extbcHch2CYF61j8ZXC5RACotT4DVZgtz+wCt0rRH3FImaeYE6hkCAtn8vS46FRNcLfZTSwfSrs2tqvu8REa9Yv14RkUjqOgZ3IxlVmuaJL99eGIjirG7SWYhoCHDf9y/uBSjG0fJtJ7z+vVru6L6teuImvKqBB3Aq2ErKT6z3zuDhPGO1NEt+hgcmct2hwYzn815SLaKKQgCVxPQZ3DtIvhekT1XbSkHbHJtXTCgPP5LOCLN3zwyFyQwvqk6UuPBS8Z2qRbjMYCD8pA9L4GkyW0fZ6rzAqQ0CDgC9g1ALguBAQk8e/bMaHjty3YDYmy6yUYFUBv9Bax6mmyfLdpbWk/rkKQMAeYXuTgbSQYTzHntQYLLZ6BzCYlpnUDHumpsmnqQBZPW1XhTfqMyBCZ3XmyQoJhNNsqPMs+7jJgsBNDALBirLWSoWSSPJqvVQwQrSaCS9U8Gl5KdTl0XErCvwY682mynpK6sE9SFOpZUdSVDQERmuaYXbnjQqTl9aec///lPREJd8t+vHU/prjLqORStB3pV0Wv7pVrTlDQ8XWi7ru0+as9OwP/skA623b59e60KDVuPHz/Wmbd//vlHp76V8enTp9JbHbvwxzKFFaN4LWXrOYhSKv2XL1+UVyWsFV443n671ekKDrW2lks38I4Ckq34GP8O5ObnPgKy3UFG+9c2g4z8hEBzBOR/aOA3zqvluOhVAc21MRB4wCYHBPhZnoBuHM0BNp1UJYi/QuOqzTGLxG5ubjZbNGXUe0ci86jFwiuJVHe4CY8mcpqzVSJYGTHUaxa9nYSRMnQwQJQBSy0DEuDlXgN2+r4mazFRhndTYTQ2aQX/5cuX+2ohV7UEkkZSPf+oZylZSCXPpuo68jW8Mc4JQ6AeAswvMvZFlzPQjHwoqh4CveoqBq0eHatBkqb1HGWuQYVGlgEN7Lv3R5tF8miyb32mdXYCl69/MrjYO4uUrRNgtdnSgxqg7U/DtatKj2YsxZJmkcDlQ8CiVH6kuvjhw4d+TMmw9mZoO1D8pZnG/TlObEY9h6KPQJ0a+tcAACAASURBVH8qWkO/1Gma2KxVg24MKIP/2SH7e3/kc+rvwgH0YE9JeHsJ7NCws6o2Jd7RYtc04WPwlbnFvkuODE4gKL+mxMmlkAECzRKwv5LWHR1ptq3/T/ABm9x6l3Ugv16nYWnFfEhyufRRYH8jss6hXbtPOiKqk3kK2N/NEGS8/KdmgxJ++nvy5Mnl8pQXYPEz64ti6Ez1YjyREICACPCVOdTASEAju9blLYlfvXql929ZUpKmLQL2eUptI6/9Sa3du2ir75D2OAHmF8cZ+iX0NwP1W0e4JwJd6ioGrScVzdKWdvUcZc6iABSymwAauBtdExnts9puZpH2KX83T2ObUEWELEzg8vVPBpfCPU511xKwDz32cblMi0quNrdLqUxfZKzl8iFgsy3aK7yZ5tQEOm8Q/9ZN6hNnRr1T+6t84f2paHmG8xqrNU32iXBtg/gcMjFNEAg+OzTUN4fa9QZL+sxNqLFFSLyjRUpN+BgcmVvsu7RIHfz1j0dPme2HpNMqIzUEqiRgP+V/uWXMxW/AJudCRzm7CRg/UKYhSQPTYi2Bx2b31xdLOxj57ds341NbfZwt6YUcBwUje14CdjUz6kNe8SgNAq0QsK9TtNIi5DyPgL6+ZbS98cdm50lIyacSMPa+ZKjNsNinivY2noqawmsjwPwie490NgPNzocC6yHQn65i0OrRrnokaVTPUeZ6VGhMSdDA7vvdvp7czSySR5PdazUNNBK4cP2TwcXYRyTrhoB9DB15tdlOSW83lhnpRj0uaciFQ4ClvfbHHJbS9qWJv3PHf8X2ZvmMepuImkvQmYrWw79O02QfnuyT63qYI0mFBIIzFLdu3apQyJNEst9uI/vMJ8EvXCze0RrwJnwMjsytdV9CfHACYcrJ5v4EgiTtgoDx1RQa9dcO81yIQSJp9qJvUtufNknaAZt8YR9R9UTA6GEvDkzy2HzXRF9DldpfCDaYKUUkKbyhP2mVMCI2lyYCMq3GT+/y4iJ0phICdS7csExZiXq0IsbNzY3F9mrIS/J+W2n+4HJqLcLS+6Lke4Y1QDN6AnqZwrVObA2skGGRAPOLRSwHI3uagR5EQfbKCXSmqxi0yvXtKvFa1HOU+Sptod6JABrYvSYYZ7WdzSJ5NNm9YtNAI4Gr1j8ZXIwdRLJuCLDabOlKfV/I/h0VuxmxVH08jfZKvXz5Um9pkV09XlqZEq4aAiyt0464y09F6gFK5CFR0lfm7OrKlh6LetSQpjMVrQGpk6FC08RmLdc7BMoQCJ71J404ZSQ8rxZ85vPY1lYy3tFajzThY3Bkbq37EuLnJxO0+J6Qn6QQ6ILA8+fPje14+/atMWWxZBJej9ZktTWkPXv2zFjvgE02kiHZeQSMm2NevHgxlyEYrYxFzcvJFWN8nq3qHj16lKtSSzlDzdksQI6nib/JzJWvE0EVnql24hEYh0CFnrxuDXkp43QBLc1C4MOHD5Zy5P2+e/fOkpI0DREwunl2Z6xM243yGFtXRmZqqYqAUYUkM/MLe8cZ77gmZqD2VpOyRQKd6SoGrUUlLCBzi3qOMhdQDKqIEEADI3D6uGTsYvuzvCaw2JvTzdPYJvoFIS8hcMn6p9HyCAiLD5doBZWeQcA4E7HfHWcIOS/TKI+xdfPygxj7AG0ULCj/vJ8iIOG1k+TJkyf2vVLnyWMs+ZIhwChbDV0cOcCW9OpYe1sY9YzqUUMye7eeJ20uFT1Pwn0lV2ia2Ky1ryvJtY9A8B7w0b5YYPQqazDCfv8a5TG2zi+517CRmJo/oHdkh3OeesR9DI7MHSWv/YXzDax37949Wi75IdAaAZ2Vj5gbvzX2k9Z+rlPD/lGi+R29VvWATV5DQXwxAtI6yyvKNOv4+PFjIJWv57p0uS8bvFwkkNb/abQtfpYjYbsROFLLUHn1XjrjGaQaXOehuobGLhJIelSwWEL2SLvBzF41BbZLQO+Ne/36tUV+rdSMdmI5aK9xkLLArCSNHmxbGiWP8fLXnTpiX758Ma6b2zcfuMIJDELAPlwyv7CrRE8zUHurSRkhUO0Y2pmuYtAiSjjypRb1HGUeWWNraDsaWEMvnCfD/AnIYl2aHTe0+XuxCUGkhgPjjKabp7EBAX5CwBG4ZP2TwcXxJzAOAVabLX398OHDyHe9/BL0NDxYXfGvFg7rAYHvMDS0TeKSIcDYOz5SY5bsySLuouXhkZOHUc+h6CnQk4rW1i8VmiY2a9WmJEPJYx9E+sCCz9xHP262wq7YEX9ss5YdCWrw5Ov3MTgyt0O1/leWxd1axpnw/yqIHxBon4Dx1RRVrQGJevBhjaQjrwM2uX09bb4FxqNur1698psqPfd3IT948ODnn3/2ExQOa/nVlydee2FRa/Ag40BavLroL80bwpG5ORNiyhNIelRQRrzgbUxlKqWWDghoEVwjvqUhhRdrFkWy3HonfQm2woOyi4iSIo0jbw2LVlO7jC+/1/yrsGeYhJ3EFxJgfnEe/D5moOfxqaFkxtCpF7rRVQxaDbdVtTK0pecoc7WKNIhgaGD3HW2czxpnx23h4tFkW/2FtKcSKLz+yeByam9SeM0EjOOpcXQu0NJLVpuNA7SaH7zpuACQtSqCLkvaK7VWZrH4wkOAvV017IiLbFu1PxFj1LN3elspu1HROrFXaJqMgzibterUqIakmr8RYEClMt5ugQN2YS9f4jNf2N7jVeMdxRnW72NwZC7egxtXb25uFjfWWz4BtFE0lyHQIIH79+8bld843JZh8OLFC7+ipB3D/5e9O76aEln3hn1mrx2AGoLuCNQQxolADUGNYDQENYLRENQIRkNQI9hjCGoG8/3O8C4+DtBQ3Q000Jd/uGgaiqqrbqoKmnq4wiI3rSxfRCAX2CXHbQ1BWjdeC8foJQc6bZvy+XIlD/+dlofevXIJV5633hSs7BUofKhrPb2DMOitxytZWf5TwWIgV3gvaTHb3R8oA4CSnjTTMl+9enVZjSVPvdbUuxKiy+KccPTN9byFt4YvPog9oS7ssoxA+eBt4VN+B9cX+7gCXSYOL3UUfWglv5tY1aBd6lTaxHG3FeeCeRNBteNMisAdV25VtJI7yRn8F14db4vLT5Pbqi+5nVtgyfufOpe5a1P6qxUo7E9LeudlyniRu825Xiu88dh6cmMZk96jtHJS+EcYe5O6yMolu4CjCtiCPWrfSTYeCMWB2XStQ+v1WiB7+riPEF1tjaytadpcJ17e+Kw2BmSsEkhVfvny5ao0Nne6XWTMvOmQKG+gBgZjcwis54GElY8xTJk7PfwSZIee1trWX145ncCeBDoChXfBWu+/6iSz3IrM/G6+uSV3B+7du3fU4a+wyEf52HgOgcIRdj0ESZw3p1ucEOeTl6L1qPpA+uX37AYSKf+qCVW+ly1HBfJCmNb85N5dcmnRevNn72YLrOz9mwgLHNch1iCw8IXraJFz0aFpGlWywSGBwuY3u+fa9rK3LEtOvfI7UIdAqvWtdJacaTCcsQm/Laz6XAploDjhcU9LKrFX0vNmLOEVc6cJX8Neri9mreUdXIHO6nPxxPWhdRXsI1Y1aHWFWugV2FCcC+beGrRyMQERuBj1RQ6Ue8itS/vebOz4KtJPk701buV1ChTeBAvO+fc/dS7XGWNKHYHCE83d5vrxjOGwyc3wy/4cU2WvdVs+T2XcuXNnOOdr+7YwMpPt87uAo8peGAlHpXnUxgM/e5XcSKyOpdc7ynxbG+8jRFdrvramqTA/HtZabURtJWOJtG5WSx4U7O613TWFp5sx83ar2OhotO5WPsYwZW60Bg9u8Pjx40O34xd+vv9gFn1BYHGB3EMp+dk+94A+fvy4eO56Dtia+FqS+VYqV1jkloCPywv8/vvvJQetLzxaY5ET4rzkcEdtc6gDPSqROTY2L2UO1SrN58+flwyQWuE6X34GUm79QjCwpa92KVASqEs2Yms4KXZZ0ddTqPxl08K3KOcK94IsJade+R2o4YK0ZmeVHHo4wXV+u6Getx61DkimmlKigQ18deUCS3bNR1Hv4/piB1egR9Xa5jYu6ciupA/dR6xq0DZ3Di6c4Q3FuWBeODYcriUgAlsgE35cwxPeJVeRd+/eLXw554Q4iyXlp8nFqB1oEwKL3f/UuWwiHmRyJgF3m0tgHz16lBFIyZat55RKdpl8m9aAag3PkJxQxsW6gKPydvFZkQN3AvO+4sKy6PUKoba42T5CdM3ya2uaNtSJe1hrzYE9mrfub1V5idkabiKN5nzCDTZ0urWGgr0IntBosRgdtUC6H1c+xjBlrltlRWtevXp16KmX/EGO3jnTRenaiMD2BdKblvxZmmfPnl28rHmjQuv1sqfdBrrCIl+87q48A/k1tORma0Zp1dzU1nSL0+J8WvOSVqI64sJjzcI/zjqtxvWk9scff4wWNuOri7/upuSycLQgNtiuwNreF91qw7cLK+cXFChpfpO93Ly44MNkJade8+3Q53h+/vy5ufuxb5lu7rvy5ZKBTV4AnrdZXrAgOXrroqw3M4Vh3Luvldcg4Ppi1lrewRXorD4XT1wfWlfBPmJVg1ZXqIVegQ3FuWDurUErFxMQgfNRX/xWVR63Krk/cPF8zlcFVcp+mpxbWPrbEii8cXTm/U+dy7aiQm4nF3C3uYS0cASSH8Qv+wR597b8Gp4hKRHubrNMF9A97vCayz5vkP6uN3uFf2Gz2lev12u4m5U7CNGV18XamqaS/HhYa+VBtf7s9XYcl/2rzRdBM2a+CPsyB+0N8t5DX/MDz2seY5gy1xuuIyvfv38/8BdfurOlR5LzNYF9CWTKaEnHn0v0nEqXLXrrRM7f6D1tvusVFvmyFefoEWhF7yGTPAOdE605CHv48OFpcX7oEKetv3XrVuGOh27nFe5+1GaZYdi0OmrfQxs3/4JX+bj5UGpbX58/WpYIHC3FZedUJwxKHtwfLYUNtitQMnmmeWrPWlJ/RmtW3utJPI/VFt6VyK+5lxqiF15HTzK5q/loXeFxNxotadBKfucu/BV/JoSSYW1KUf6nT2fKp2RXLuD6Yu4KKjlVk4fVXoHO7XPZ9Av7sivpQ3cQqxq0y55Qmzj6VuJcMG8inHacSRE4X+XmEnKSccXJOSy5zs3vfSW3+E7Owxp29NPkGmpBHtYjsMz9T53LempcTi4i4G5zCXuUCt8NXnhlV3LQE7ZpHf3kZ6VOOPTkuyzTBRyb7TxvcME/E3zooZejpszp9Y6t9G1tv4MQXTn42pomD2utPGD2kb3e36ry2Oe1/cpvzLyPeO4thdFRL0tr5ZrHGKbMtSpr/GMepB6e+lzyl33HD2MLAlsWyECn5DZQyc9a8zG0JkVkKkveHnny4a6wyCdb2XESgUePHpXMv8rfgGk9It+6+zlJZk5IpPcy6YR0pt1ljufFm7cjy8fN05ZrVallJsZo6F727+oND/OamM3Kba63vAOB0Td5Ljabt9WG78BWES4l8Pz588LON0P0i/yMV/hDXesFcad5NhMZPd9PO8R69nrz5s1oGTM+vNTzjgm20QFYQjelWA+pnKxToLCJWzjzo+F9Qn6aQ9Alry+2fgV6AvWGdtGHNitrB7GqQWtWqOVega3EuWDurT4rFxMQgbNSX/DXvdxebv4dnN5iZnR0zu99vWmuc6WfJtdZL3J1KYEF7n/qXC5VuY67HgF3m0vqIuOQ0XvySSc/iF/qLxh2b8uv5BmSEt7ebRboAnqPO7zygqqJrt68Fd5FrPbV6/Ua7mnl1kN0/XWxtqbJw1rrj5mt5/DQ43bplXL74lJPI1xE1Zj5IuwLHNToqBB5tWMMU+YKa/D/bZY5Nr/99tvwPrOeFc0nY4az4VsClxUouQ2UeM4P/BfJZwZhrVHa+Y+kX2GRL1J3DloLFP4s3fz9OD3USv60av4Aanl3uczN4twart8tdtS9wrpGehear6IanSrWm8L+Vh66RdssaWF4N3eZZDm9krHWJJJbT2T0T2AsEyd5xVzdLqUBKWmalslYs36XP2Lz6JaPEih5EXQSTJ22xslHHeXkjQvHBiWdyHAe0uM343b0fB9ObRPfpupHByEXqfTolbxa9s8//1zAuRkVCxzOISYXKGxDquO6vjjNv3CIvs4r0NOKvJW9CuP/evrQrcdqYYVq0LZyhs6Uz03EuWCeqfYlWyggAguhTtssN6zyi/lp+56zV37aG20Ac/1beAPknJysZ18/Ta6nLuRkDQKFp//J9z91LqfVsttup7mtdi93m0uqprA5ysDmIo+Pt34OSDbSvpWUa83bFJqf3AWcUPYLvmGjV+PYh4X0eidU+rZ22XqIbkK792Ts5nyxpqnkN4LRi+5u/idZ42GtSRgvm8jAE02JvTyVsczvs5dFqI+e098TGrXGbhaMjgqrcrVjDFPmCmvwfzfLTefR+XLZrOSvxRxx1OM3Xf6WU3M+wPH5tUdbYPkabOdgos8Z64x2/GkcLzIYyvi+6ZzT9unTp+eX+wqLfBpaE/+0FGbaa7UZ6y3vCZepJa9/7D3WHCsHrpRahyu8idDa69iPzSe2//jjj9HdC98x1Qyq8lmCvUdvJtW7wVZWZt7m6CzlPGibP7m0cInSH6VXOuqgF/kZ46gcbm7jlYwqSxqozLqZm7f5k1XOmtFhVfKzEsCWzPLN10Yd5s52mt+S2E71pRGeZGzcioTRjw8fPhzdpuRW/nAiraa+5KDDCZ7/7dznyJ07d0ZHU4Fd/k1uOeJohSbnyf/5yJOkMHdNdTM5d7PQPeKm1xQ2cSnj6BkxicP6ry+OLebWr0CPLe+2ti/pzkab3NEir7AP7c3zDmJVg9Zbs1Y2BbYS54K5WWsly8sPOEtytdg2kxdfBM5ad7lttfyt0bR+o3GSMc+qnvkezfD51ZQij9423NmvsS20BZBbR/TxkMBoXcx9o2OB+586l0O1f+b60eA5M/3u7nNHY/eIu1njbnNJVZYoJZ1E/gkXdyUZGNgmjz42/+JVRhGT/DQwehbPfdIt0AUMqB76qvlT76FtJl+fP8naWx0nBJteb/LaWVuCWw/RUc/ec6G517U1TR7Watb+TMujUTfTcUeTXSBjuRsz0HHkMcu0ORkj5WnA/BmmPHCV20rL31kahZpqg5LRYO7nTDIMOyrP63lCY4GYPEqmcOOBIG+lcOUPJKx0jPH3RP9OqN3//ve/Ex189mSS1fJAz1hqvgy1Tqrej8nqfBnoTbnwj75nBkLv7la2BEpmXeax6dZe6/yYc2f0d5qE8efPn5fMf2uqRnI44Wl7hUVu1V3JpKCLtAarzVgL8KiP5X1T1V9MGOpH5bN345z4vb1Y78reFCZc2RzG5F5hUh4NmJIwbt1eObPp3lPvEOGSe7JL9g5pvXtjb3jlkjmcMOAvlVTJg7zVCXipHDaPO1z1+bakEWgmeOxyc7iSFim7lwBmm2MPdOb2o1DZwOVJhTzajGdQemZ1jO5eeOFWVeuZ3dZoZrobFI4NujsetaZZEdXJddTux248OqKIdsYhxyZ7wvbN0c6hM3fJfq2kupcMwkMmzfVasxMCb8ldSoKqrtC5M9Y841Z7fXECwqavQE8o74Z2KYz/M0u0cB96Tm63HquFFVq1aedAley71watpOwr32YTcS6Yj42iZktbj1taC0sOko/N/8D2F7kyEoEDNdL71eitp9bvfQtfIjXvlbXOi/pj7nv0Fm2mlSWBPfctxKpoV/7T5I4bz5lCd75kR+tiB/c/dS4nxE/dSg8sLNynpBSFt8qXacZPUL34Ls1LxUM1m/NlsXyWnJvLD6RLRi/RWzJj3R/Epxo+XUMX0BvPh+K/Xp+/at2743wre0f1p3XBJWdWXdL5SlSl3Gx29nTLfW63uoIOLWw6REf1rrZpGpbxsNawz8C367kJ0MpkScbSirb2muNjs60+1OycvD59WfNfSp1zPNcR6fgS1RlQZeieDKTzWs/zsSUgVztmHm2iEypLjpMLzwijoxpq9Fxe4Rjjf+rcn7lQeKXXNFryVD+ndMe+k+ecYw3v2712bXrWy+kMhtOZ/Nt0NvXRBxZW2H5NTjFJgunaBxirr6rLv0kON3ciJZ1EipzwnjsnVfrdgchU94Dq/F9hkeuyZ2E0erPB8t3hmjPW1Dt2uRvPA/7Lz6MYLU7J2Lcq0awxkyulZsNbXTiN9v4lP960fm45c+TTzOShit5Q75DwiOGhglTrU+RlrmNbMTCcq+a3fiobPc2bG5Sc8utpqXp/TmjW/qxZbQ37q7HKaJaSvYUvBFr5bPo0lxfOVaJunZcncWiy9C43T5mZlnuPe2jl8q1cSUNxTq5aQTvrAKOqwUO2zfXnlOioOBm9b7PYdVlJz7tA7dR6rcBo1k5zWWtWi612oaQNqep01gBrRXg1oF3h9cUJ9bj1K9ATiryhXUri/5wep9VUznoSnc++g1gtqVAN2vmhsukUthLngvmoMNvf3b+6+M1x9aHlc/qp+kCtBRHYAhn+OHzrqbpV27q5sdgvvyWN3hwhNCx2KJib6xcbNV3zT5M7bjyHI3CF37aaiOa5UC8vkO36WCULJzQdOpejKrF1LXmoUtx2O0p1JRu721xSESXTEnJeZKhTktqZ27RuWua4Ez5acCVdQLcKDjVrzfVnPiXSPejAmkNjwhP6u+ooer0B7U181QzFQ8ubDtHhWrjapmmYJd96WGuUqHeDQydRc/1iNwGaOWxm4NDyyR1B80AlyyXn3aFMTrg+NwrShaU68rRV9UNtSebn2MaY+ZDqdm/mGB1VdVpywq5tjDHZlLkTWrrJp6kcOrVOW5+GMi1myWnZrPicDKcdrmSvkt8Dqsws3MoXXuRPeLFdwrXRbVJ3zYg6tJwzbkMFbE0a6S1UzrXcMJ27UN2TaKZx6hUWuaq7wrveJXONpg2G1Wbs/GKW91NLDkEKy3Xohl1vKzFf19YcyNaXiCV5Gy1mq38c3X5gg132Dinv6I2YBfq72LbGsQmJ0YxVUTrrwG8gHjb6Ve+p3VqZNm0lpSvpOJZpl+q5ecPPLdWSCwyo6jrqjqzqbLQW5rOqM9NcaDW/rczUH5e8PClsxhforJu9Xk0xsFD3jE3h+ZZLguqcrqF1Hs19vpS0JMFfMhRH78mGd+4TNum3et5uBM50mXYodEsCr8rk3DitHK6wNWvlcG0fS8bwdbzNV5vNlrZuRUvyNurZConR7efYYNNXoHOArCfNkqZsQ33o+bBbj9WSRkODdn6cbD2FTcS5YC4PswxO6vN6YOGcxrw8M9NuecErIxF4VFW2LplbcViNbLu1mUHIUUc5YeOSX9zqgfcJ6Z+2S5eiJVZ9XPLnsBKo9B3J+WlFLt+rOzSd7zJ/x41nOfhKtiysi7TMc2e4eVXee2K2Vh7bgOhcjqrBboPQ8q8/znejpjfDrXssdTZaC0veue3N58pXuttcUkGFwZZ+vCS1k7fJKdZqHjMqODm11o7X0wW0Cp6PrUaj92OoF2vieh9yOOcqUq/XrfRtremNydbKTYfoQHVcc9M0wFJ/1dtcNGPjnKajPsrwQuooR2keNF3VaMaq7bPlcOKTf7vCmwBVGQszttiwtnz836z6uZcTabkvscD9kN7AM2bushQ20Qs0RN28ja4xOqqISk7btY0xppkyl9akpPCtbRZrhUcjuLlBTsW02oVdb6tE+Vg/0tpMc6rl4d8qmpk59r7emTlMWDePPrAc3jOPtfvdU3cDgM2v5r5jMi11+onROMkG2Wza4zZT6w4+cqY3N5h2+QqLHMAucjNom8sLtwarzdj5UVfYBa9zBJniF94jTvDMdMI2e/zWIUZbrdHetpnCmcOevfYOiYFmFTRbiXo5dzrmazFyPdy6BZNay+HKB13b6o7Pb3NOTqH8tki2PPko0+44GgbpXKY9YpVa86Rott6j+anOmmw2R6560yzMUjI22mD2pn/yymbzWzcmvQvzNS+tzBc242d2Fq2D9n4sx6nFFshVM6utX23rbDQXTmsoWveLFzhZCsdpqZSmwNzLo9GY/Mx3v7jb8zZrtlqeqXUdgNWaDeBs7ivXF3NXWWHL1hzDzJ0l6dcCe+pD60KdvLCDWNWgnVz717PjVuJcMBfG5OhAvR45b+5mVGGsznRlJAILIzCbDVwZNZ9F697lO+0ivTBj3cPV50K9MGsGDuVznb86XeFPkztuPA/F3mrXF9ZFmuW5i7DA/U+dS3klDnQudTNeLSSEypM9f8vyOFnsR4TzC3WRFEbP/Su829ytiMLx8HxDmoRx967RhL8CjIZBdZrvowto1W+rKTv0sTmcbqUw4cdD3dOZdX0o2W5hW8/bTFW05k/nrUOMNuajnUszhQVCdCqT8nS61dS7ZtMhekjjmpumQyat9c2T61BgzDcQ6v5knPMxhysfPS58f2ydNwFSp4XDjPC2AmC+j6Oh1Rtvy6zMz5epyvkC+5DqaIuUCjqzvz506Kzvnm5d7YWf0BgFqXO48Jk+wNj8yugoGnUdDS+saoxx7pS5nEvlvVTXZb7rvWZ0ji6nBcx5lc6je4nYzfPwmvkajuRw+NDNb2dtQFue5Sd/cphoae3uY1MgJ1TqrlmVA8vZctYJZs2MTbJcWLqZmoVuS7VAW3xtRU55ByK29dWSrcFqMzbJmZUurGXb+3H0TtAkmTktkfLOd9pbVKFrHjqNauuKaHR03t2lKdC6Wj6nxS5sTKqq31zvELRuE90K41yytmqnSX3ycvcBguhFuyRLzRzO1HOdXK4V7pjqSyU20YaXV3LFm2wP53O4ETitIlqnQ7PpaH01kLdc15x29KP2cnlSznVUM96s9PJDFG452rUdiqv0mLNmrJn/HOhQNur1p83EaPb7Sapq8JuHnnY56dcZHl1Y5rStC1hy/s7RFCfNtJzDGsuPWks06jzXQ4Uac74FN1tOtm2d7HX1dReu9vriZNvslyRPkAAAIABJREFUODpAqpyXP5fPKdRu9t1NHzpJjewjVjVokwTDjhPZUJwL5tE4POqyMYPSxS7QRnM+usEaroxE4Gg1VRsM3HpqhVz3eayZhn+te+zdIX1OhzmuXkfFjgrswI4mOOEGhe3JTPe0u1GUE3DC0rWSKixsFTnbajxbJV3/x6PqotWkTFu6xe5/6lxKKs5ttxKlHWxTUtFz9NdJM217d3jQXDPTEOWEWusOn5r5rJfn+KUgrW4XasIaucIuoBkAdd2NLqTjyFV8c99plw+NnCc5C/R601bWkqmNRma9waZDtEt65U1TF+TQmu4VXB0S1YKHtSq6RFRLZuDjkjcBjsrYHMOM3tBKf9cdewyIXeSraMzaL3dljJlrk6Oa6NXezDE6Kj9z1zPGKJ0yl9Yh/xKpuZTKLdSMp/NYyVFPvh7SyZTipJbmICkn/RylPjGmWvgn7+38p8lLEVIT07bOE15V1sUPS3J7CPDQ+pQrsHN41hlLYU+YEZ6wmTtjdQ43tJCaCssJ0ZgqyCk5a0VPyJh8lsRMBo4TlqgXdu5WuEa7kiKnmIfuvxxqo7I+tTBHm1njZ2G1GWtm8vzlktPq/KPMl0Kqqbz1m+r6LbHXPGiW09t2y9jcpjeYg9/dK2syqmluf/LDuMHpbcSaifcub6t3iNhoG5K6iGqv9mkru0dshsHojaEWe4Y3SXDaHJ5WrrXtdWYM956YS5YxJ2CrrlsfJ7zbFatWe56jNwt7VFhWQ+6ZAF2eNOtlePm0UyDtyeR1l5x0271WPI9+rDqX4SJP8m3J9e+xfWsrzQlP3m6RT9MO79xj42ZWE2Ojt3SORW6m311uVUE33ibv67t5aK3RmrVAdvMx5+DoML6OwGu7vpikllsjlhqzuTDJgSRygsBoY5tqOrZ5b6U5ax96QpEHdtlBrGrQBurXV5XAVuJcMA9EbHD2evcvRTvhOnSOKyMROBCBza8O3Xrq7f1bI4SMMaYaWldZSq2NNnH5jWny+ydNkN7l0wJ7gZ/Dmrkt0UuVpWazZXPHc5Z7m7L5fo1NznuP2Lwq6V1OXG3oh/VzamSxfU+rix3c/0zB3XwYCDO33QZwdvmVu80l1ZoOqLdvaq1MVzXhCKd3QJ6clGR4dJur7QKaMq3qG/6YH2UmrNxmNrqD8yonUw3R9XpN7W0tD8dk69vthmizUjRNTY2S5d6eohkbk/+A2z1iDlE3j4duTTSz1FxO3CbB+R7WSkR1M9zMQO/yAjcBTsvYHLfdesMsNVJ+udRruMzKqTrKXoTuSmPm05roBMMKb+akLOVBPlWkreqB56NO0pWMMX7JadnK9y+//NJa42O5QBq1O3fulG+fLX/8+PH27ducP9VeP3/+rBay5ts//+o1RyVbb5xQy7+cnLdu3crK5lmaNc+fP6+3bC18+fKlecVeZ6PK2NevX1vbH/sxObl//36VsWaukk4auAcPHhyb4Mq3f/XqVV3LyWrlmTVZqCr6zPzHMBWdOs3/Saomreq9Snygus88+lG7h+LFixfDuyT/GW4+ffp0eLPhbxPDeQyoG6sZW79//35432m/3UGRZw3gXCfUoRv5OnqzPNoarDZj04bQcGofP3787bffBrbJifDmzZuBDS7+VbrC9AhpDEtyUg2Cb968WbJx7zZpDF+/ft38Kpdq9+7da66pltNWPH78uLu+uSYBnH68uXu0nz17Vm+TkE7RDmV41hhOHnL0rfQOieRo1+ONGrC5kK7h/L4svUMO1Iq3KOW6oh7FPXr06MOHD81DH7Wc1CLf7IIzpjoUA0elvMKNE/BNzLoGs7L6d2aeS2I4rdx8vBmN5BwfKMUkbWw3/rvRfnJYVv1sFZP5vypLWt0k2Fsulyc5eWuoimhgQDJfM14Ff9WGJxvNLCWHJY3hX3/9lejNWZlurjsk7q39wpXJVRVXdcYyvJ/2NMz14KdPn4bz0z1NDm3f7ZpjUrf5h/YaWN+s97rdqy7uknK9ZiCFga/Cm39VjVddSbWcgw7sddpXo01cDp0oOtRcFB40/omQYZbzB3jdzGjNjmrNuoCbXnPN1xcLVNwOrkAXULrgIVbehy4ps49Y1aAtGTNbPNaG4vyag7l5+ZAwqwbG+/htqFm0esC/ziuja47A8sbt0K2n1GnvJX/3NnsuZnMXtHmrvPzozS1zWz433Oqgan5VL+dZkzkuk5N+M7Dzcdpz9pyfw+qyFy6kIJv+NXbWiohh7ngkYnPhnP+rjxVsdSumWi65/1Ztue//56uLqhaqiohhdQeswkxFlPhf9v7nNXcuKXvuGaaDqOqrbrGzpvphqF5z2tmRqMi/hER1SpbHhmecTgOfaq99322eRCmtVp7ryGkymlr5zx+HksrVYkYC3d+G8oN4+fN4uoCq/Rn4CWzgIdu0YxmyNp8bqSrr/MptVnqCKk8+dCs620w7YL7mXq8JvrnlXYaopmm0aTo2UNNlXPPDWvNFVCrinJsAzYzVo+t13nbrDbmMzPMAQJ3z3m3WsDL99ST3ssrLsu8xczNuY1IFQBW3iz1DWHIzoby+Bra88tHRJscY3ZmsAxXsq1GBrufomsyyG012pg0yfhrIXi7SZjruaLK9f7BwIKub+Kp5I29UYKYN0vesxCoPkma0MVrMbJO/EXhCtrNXRpy96U81Y/tYya0XuRdzgZWj9bVAHnoPMZqxYyPkzO2HW5iE35npL7B7zvTyPxVTXa6ckKs0Dq3GJ3TDPvltvjcGWiuTTq70elueXFkNZHW47lpHmenjCc3sQInO+So5CeNwMU+u/WQsdd0bZt2BR+9mwxkb/rb+k0jn+Kxz396wH9aY/Nu5eUfjIQgn56G39evtZUazcRRsN+zrAHN50pUc4LpUM17SdKcD6pZlpjXDnWkdXUctlDQv6aZH0+x25ee/zG0mxuFkSyp9VKO7QeJkNIyzQQZR3X2H1yTD3aFXt4ynJT586OpbrVlXe6A1KyHd1ja9PWzXpFpz8gizG+QJ6eEmsdso9eYq6Zx2fbFMNSV7vdmuVg4LLJPDKz/KmvvQhatmH7GqQVs4bDZ3uA3F+dUG83AdDXSpE34V/Dlie8Iclid1clmuNgLLq7731lN+LB5IIePhbt1lxHvyjbJcsI+OZDJ6P/+6fqBQ3RIts6b3fuBAPku+ysi89YNIb1myTaryhJMrex2qr/OLs+PGs6TuVrXNpeqiJCYvfv/zajsXt926zelV3XYbaKN2fLd5oNTHfpVeshtC3TVpfjMSK2kMWxlILfR20Onxj71rpwuo6mXArVtx1ZrQVXWXgWuXMXWRampV3LEf0xQP3GoeHsYfe6xq+6vt9U7jWsleuwzR7jl1qJjTri9pkC8+Oj058FK6q31Ya9o4KU9t9Kq5PKkJtyyJ8/IwS2q9Y5IJMzxVUnP0mwNQOx4zX6qJbkbCtGE8UI/5KsfqvaHazE+9fPIIcJ0PJNTlai2seRj8P93qbOXex3KBBHTXc3SN20ld4V3eTrq2zmA08rNBhhrd2u9dk5BIuz/8G1u+zTYDPVCqYNZf0fZd5N56WWDlOi8PUvDRjJXEw4TbDJxNp/VNE+btqKRyFpfHVfk4Mu1DqqzbDieFklHyOddvo/c6u7kqF5hqyxKEo+rxzI1LrgxTd4mWwpxns2x86P5OvupmeKA3OY19uAvrZmBDa845QU7D7O61AG/akO5xW2sSNkeNNPL7Sm+k9cZkQqJ341Yeyj8mtUNhFs/ydKbdMk3ioVxl/UBnN202uqkNcF2qGS9pALd7U74Og0NNd7OOUgWHeoSsT3/R3DjLk4ziWmku87Gk0mu6YxdKWrkUMzUS1eFWN99mm8ImKz/ozlcurVk3Mgdas2NjZivbJxq7DofW7OP6YpmqGeiUw7hMHhxlWGC1fehwtif/dk+xqkGbPDx2k+Dm4vwKg/lSl43NMc9Mo+7mIRZbPrMsVxiB5c1d9zpu+EZNlXJucPUGeVIrv1GWak1r1r2E78ZVNisv0Wlbdg+6zJpJ7lf0Fnmgp2gVLbWWc+TMq/7EQ3nV92a4WtkbV60Mz/3xzAZnoHTb+upSdVHiv5L7n1fYubjt1m1/rvC220BTtsu7zQPlPeGrjKDKf2DNlunNhzvotJlpErvDuTpWc6eopF1tlUUXUAGeMGWuWV9Z7h3oZuVozbZqJB+ruh649TfVYKx76GrNFfZ6hyg2sb5uBFoLmw5RTdNo03RycF7nw1qts2Oxj6M3ARbLSfNAJ4wWDsVbkkqXUT7gaWbjIsujNXKopCev3+WY+VJNdDNmJgzjwsq9ztFR07y5vOYxhilzzZo6d/m0myCJj3MPfOr+aZ4GTunyG+inHv/gfqdJDpRlDV9dZ2cwKp/+aeDP3nRDJIwZSOXiP0GSHfN/lntvLrT2nfVZzNFiNjfYaJFbnot9HB2MLpaT1oFGM9as9AWWE1etHNYfMyZbIAMTHuLYcyQlTTuQYuZX2HSp2T3/spAbl7mYz7l/qPnNV+XZPu0SLhkYPcSh7NU1uMBCxEbzufAGyVLhlWGqJluGOjVeFaQZAPlqoO4SOYfKnv5lWvnm9cDCmHMfbkB4WsOB1JbhTSNTeMImtDKQTlhml25kpr061DQl/YEfXaYNy6R2KDbiOaA961cROJSrrF/n5UlhVEzudqj5agImCCc/7qEEB0K3maUTlgu7g2QsFwU5+3J+JbwPNU0DkX9U3g45zLq+pNKPKkVr45z7R7UzQQ54dqnMs5w15WdEdpwvbKqiac26ATnVKdAKnpV/zLmTKO1qDKxJPG/3+mKZ6ojqIcDNXYEuI3aRo6yzD12YYmexqkFbOH62crgtxvm1BXP5IPlQ93r++pjPEdLnZ+yEFM4vy7VFYHnVdy8JS+5vJ/0B0sR/ks0tnfrufbV9rtdySZj0M1Yv+Y0voZItz6/9Eo0TwnKSXTJ4K8neadsM1FFv5lNx3av+kpqasJp23HieVokX3OtSdVFyyq/n/uexZ1lOvU3ffHDbrdt4Xudtt4GmaX93mwcKe/JXacRKutdmvFW/gyTe0ufm/+q2fHOD7nKa8cJBXbcguoDKc+C3jC541mTo28UcuFOXak2Ftu5IJ4V0LtWwOQnm29T4aMBMOBjrFqFec229Xl3wLS7sMkQ1TaNN0zmxmhN8oL1qRlSuGbNlupg0ktkrB61brazMV9mguX1zOf1XtUs3q2nrmluev5yGtHuU5przD3FaCiFqZqO7fFqyZ+51qF662RtYk24rVXxmTi6ye7rRgXLN8dX+xsyXaqKbATNJGB9b3Tlo4qeZjdHlTd8TiE9vAVc+DDZlrrfWTlw52o31nkVp9U483tm7pXnqzVK1cp3PpA5keOVfXW1nUFIv6TBy+pwd0f0JpGsZHfuWZHLabTZX5H7c+deOtqvzZ6H/CKMZmzZgSlI7dNFYsu8Kt8k5km5oppYzl+UDtzUPaRw1rs0hCluemcrYH7gH1kb7UKkvu36+pjIV1DtGr8t76IQ6QDi+ujAe6gxsaGHgPte4y0RbLMk734hl9DeMacMyqR0Ks3hOVDNHJ7PFy5NLNeMlTXduRh9dB6fucELHeigCu+uT+CQ3VSe8xXmq01n7lVR6V+/YNWkBjhrznFCktD/LtNtas27tDDT+x4bK5rbPGXQl1xeLVc2hkcliGXCgEoEV9qEl2Z52m/3FqgZt2gjZR2objfPrCeZLXTY2R4MzXU00D7HY8lRluZ4ILG/oWo1JbvqV75stM/CY6T5hbsdNVe8lJVosmFsHWuBXpzDOd29z8l9jd9x4lsThqra5VF2UnPhru/95PZ2L226tNjwf042u6sxdSWb2dLd5PtI0ZaPzoLohV7jmzAGGLqByHvgJrFsRA39QLOnMV9eTD8ZGY/56er1RijVvsMsQ1TSNNk3nx+R8F48rfFire5oss2a0j14mG62jlFyFDQTYVL9JtXK15MeBfnyg4Gd+tacx86Wa6GaQnBnG59TmVY2OmubV8sDps5Jh8C+p3Va+Hz161FrjY6HAixcv7t27V7hxvdlff/31n//8p/645EKapx8/fhw64qtXr1KiQ9/Ouj63k96/fz/rIZZP/ObNmz9//lz+uM0jpkVONppr1racen/79u2nT58myVie9czg8s6dO5OkNlMiWynyL7/8MpPAcLKpwbRFA9usNmMDeZ7pqy9fvty/f7+VeM6CN2/etFZu6+O050iuvdO1nTzUCXJIv379OmB47CH0DgOY9VcJgzziPCxfbzy8kJvFaVgePHgwvFmC5MOHD8PbHPVtrm9X3h8dVZzmxhn9TlI1zTSPXV6YN+PnDFfy79u3b8dmtXf7hGWuG0cjZNqwHBhvuzzpVtMA16Wa8ZKBfRrPx48fd4szx5rc4DjhWvionHz8+DGd+GkNTq5886vzaONfnp+LDEFLKr28CMNbpqGLWBq608B7E88YKeOoxORi16Ras25FDLRm3Y33umb31xeLVdxer0AXA1zyQKvqQ5cseHWsHceqBm35cFrtEbce57sP5ktdNjYjdqariX1cGe0+ApuRMLzcuvV02pV+Bh6vX7+e5Ge+3DHLVeTJN/OHCzvw7UUCO/kZ/TlsIM/HfjVt2Kea5vg1dseN57H1dfHtL1UXJZ1Xgnmd9z+nPcuO/eWxFTNz/LjptlsLOR/dduua1Gv2cbe5Ls5MCzlV82v4VD9PV28te/78+Zm51QVUgAMD49bQMT/4Pn36dJj9nDt1vSnPNBjrPVbvyt33er2l3srKXYaopqkKv4GmacL4zAm++4e1WqfJhHrDSY3eBLhIxkquwg6Vq3VbqbtZBsy5fMsoJf9yInc3GF1TTXZIJrNlHsXPQvV/nt3KvyxXC6PpDG+wzMnVzcM+xsyXaqKbnueEcTOdc5avYXTUaqM2MQzumTJ3TjXblwCBJQWqQUD3iNWwoLt+9FHs7i4XWVN1//lFLf9OmGdYja7yW9ppQytFvoiAg04ikAfBc9bUSeXp8FwJbOhEqHPeu5Bbh/+0Cp9OeHQ7FLnomupX2/wOVD1BXl9oJf3MV0yzk/ZnDS3tXnuHyCcG8lNBM857o6W78tjH9Eev5JuHyMV8YuDWrVvV/92PuzkNm6WedXkrMZyfrzKlJAF5QrsUwIRKGo38jFHYbpSH5aGAzBHrQBWWs8awxOcTqM679AXphUuOktMhE+3O/2G45Fi73KbqfKsx2AmXZvHPAKn6V9jW7ZJRodYp4Pri/HrZ9xXo+T5rS+Ga+9Ddx6oGbW2n20Xys484F8zlwbOVOyflJVrDliJwwlqobqGfcNOsvopc8u+tTFjwbSV1nb/G9tbR1n9Y7y2UlSsR0LmspCJkYyUC7jaXVESer61uyBf+CNJMs/rlMeOouf/EYfOgV76cHz7qmsqvxuV/7iF36vLMSXY54ZeXmKeu88tLfmjO3YD1VIFebz11UedEiNYUFs4R8LDWOXrXsG86tQw/6g6xVeTc6snEy9Ep5a29zvmY/GTaW57jypjqUK4G0k+GD916Hdhrwq+MmVuYh6pjEzdzdjw62uIYw5S51snlIwEC6xLICCDDlwxiMnzJv9wsSFdX3TLI6CR5zZPfuReQuRD5P1NWdnDr5wqLvK6Y23JuMkDM1IsM93OO5AZZyTuLNlrcXNukQehtGVKiNA5pEKrGIQ5pHzyivdGKHsh2dX2bMEgfkf+rq6C6d6gmBVX9QmLghK4ht7NzKtWTi5JU4qr70aSjgTq6tq/qmExA5l81YglCFZZZqEOommF7QtPUDMuqlavTbH4UltcWe1db3upGYU63uiNonm450XKWpQtY1Y+FW6+sgeuUZiuXFin/qiowBtt6pV9P/l1fnFbX13MFeprPave6wj70qmJVg7baU2/ujO0vzgXz3DEj/WEBETjsU/5tWqfqme/cv63vmPXexc2F5Am3y8pzYsthgYFL/tyBzL7VDy6po+qS/4Rb7sMZ8C2BaxDQuVxDLStjucBA15NEmr9/Xe3d5oooI6jqoYjql8fm7yDNH8TTR+eevJ8IyyNwqi0zxTGP6CS1zH8rny/XPHp1p676qSvVXT8RV23THInlXMi/rdS1Xq9ZyxdcFqIXxN/roXN2Vx1T/Rt9Stp7me9hrb3GQKtcb968efbsWWtl/XH0ZXr1ljMt5MZUJqgf+9f5L57tWsOYuabYwcLORkdbHGOYMreD80gRCBAgQIAAAQIECBAgQIAAAQIECBAgQIAAAQIECBAgQIAAAQIECBAgQIAAAQIECBAgQIAAAQIzCgzPlzvq/asz5vKfpDP3LPPbX79+XXig//73v/46cKGVzQhsReBfW8mofBIgQIAAAQIECBAgQIAAAQIECBAgQIAAAQIECBAgQIAAAQIECBAgQIAAAQIECBAgQIAAAQIECCwvMDxfLm8jPO39qzMVJPPfXr16lbe5Pnz4sOQQ5ZPrSlKzDQECaxDwlrk11II8ECBAgAABAgQIECBAgAABAgQIECBAgAABAgQIECBAgAABAgQIECBAgAABAgQIECBAgAABAgTWKPDly5f79+8fytmff/754MGDQ99efP379+8fP348mo2///57dBsbECCwIQFvmdtQZckqAQIECBAgQIAAAQIECBAgQIAAAQIECBAgQIAAAQIECBAgQIAAAQIECBAgQIAAAQIECBAgQGBRgYEpZy9fvlzzfLkw5fV3eQneqFdeoze6jQ0IENiQgClzG6osWSVAgAABAgQIECBAgAABAgQIECBAgAABAgQIECBAgAABAgQIECBAgAABAgQIECBAgAABAgQILCfw9OnTb9++9R7v9u3bz58/7/1qVSvv3bv37t274Sx9+PBheAPfEiCwLYFfvDtyWxUmtwQIECBAgAABAgQIECBAgAABAgQIECBAgAABAgQIECBAgAABAgQIECBAgAABAgQIECBAgACBBQR+/Phx69atQwf6888/V/6KuWbOM7vv9evXzTWtZfNrWiA+Eti0gLfMbbr6ZJ4AAQIECBAgQIAAAQIECBAgQIAAAQIECBAgQIAAAQIECBAgQIAAAQIECBAgQIAAAQIECBAgMIvAixcvDqV79+7dDc2XSykGylKV8ePHj4cKaz0BApsTMGVuc1UmwwQIECBAgAABAgQIECBAgAABAgQIECBAgAABAgQIECBAgAABAgQIECBAgAABAgQIECBAgACB2QXevn176BiPHz8+9NU619+8efP3338fyNvXr18HvvUVAQLbEjBlblv1JbcECBAgQIAAAQIECBAgQIAAAQIECBAgQIAAAQIECBAgQIAAAQIECBAgQIAAAQIECBAgQIAAgdkFht+69vDhw9lzMPUBhqf5ff78eeoDSo8AgYsJmDJ3MXoHJkCAAAECBAgQIECAAAECBAgQIECAAAECBAgQIECAAAECBAgQIECAAAECBAgQIECAAAECBAisU+DTp0+HMnbjxo07d+4c+na16+/du5ecH8ret2/fDn1lPQECmxMwZW5zVSbDBAgQIECAAAECBAgQIECAAAECBAgQIECAAAECBAgQIECAAAECBAgQIECAAAECBAgQIECAAIF5Bb5+/XroALdv3z701crX379//1AOf/78eegr6wkQ2JyAKXObqzIZJkCAAAECBAgQIECAAAECBAgQIECAAAECBAgQIECAAAECBAgQIECAAAECBAgQIECAAAECBAjMK/D9+/dDB7h169ahr1a+fuAtcwPlXXmhZI8Aga6AKXNdE2sIECBAgAABAgQIECBAgAABAgQIECBAgAABAgQIECBAgAABAgQIECBAgAABAgQIECBAgAABAlctMPDWte2+ZW67k/2uOhYVnsDxAqbMHW9mDwIECBAgQIAAAQIECBAgQIAAAQIECBAgQIAAAQIECBAgQIAAAQIECBAgQIAAAQIECBAgQIDAtQrs8oVsZtNdazgr9z4FTJnbZ70qFQECBAgQIECAAAECBAgQIECAAAECBAgQIECAAAECBAgQIECAAAECBAgQIECAAAECBAgQIEDgZIGBV8l9+/bt5GQvu+NAzm/cuHHZvDk6AQITCpgyNyGmpAgQIECAAAECBAgQIECAAAECBAgQIECAAAECBAgQIECAAAECBAgQIECAAAECBAgQIECAAAECexC4e/fuoWJ8/fr10FcrX//58+dDOfz1118PfWU9AQKbEzBlbnNVJsMECBAgQIAAAQIECBAgQIAAAQIECBAgQIAAAQIECBAgQIAAAQIECBAgQIAAAQIECBAgQIAAgXkFhqeQvX//ft7Dz5D6ly9ffv78eSjh4fIe2st6AgTWKWDK3DrrRa4IECBAgAABAgQIECBAgAABAgQIECBAgAABAgQIECBAgAABAgQIECBAgAABAgQIECBAgAABAhcTePDgwcCx3759O/DtOr8azvNweddZIrkiQOCQgClzh2SsJ0CAAAECBAgQIECAAAECBAgQIECAAAECBAgQIECAAAECBAgQIECAAAECBAgQIECAAAECBAhcr8CTJ08OFf7Tp095aduhb1e4/sePHwNT5gZKusKyyBIBAqMCv/z999+jG9mAAAECBAgQIECAAAECBAgQIECAAAECBAgQIECAAAECBAgQIECAAAECBAgQIECAAAECBAgQIEDgqgT++uuv//znP4eKfPfu3Q3Nmnv06NGHDx8OleW///3vnTt3Dn1rPQECmxPwlrnNVZkMEyBAgAABAgQIECBAgAABAgQIECBAgAABAgQIECBAgAABAgQIECBAgAABAgQIECBAgAABAgRmF8gsst9///3QYb5+/frq1atD365q/fv37wfmy+UVc+bLraq+ZIbA+QLeMne+oRQIECBAgAABAgQIECBAgAABAgQIECBAgAABAgQIECBAgAABAgQIECBAgAABAgQIECBAgAABAvsUuHnz5s+fPw+V7c8//3zw4MGhb9ewfvhdeTd14FDXAAAgAElEQVRu3Pjx48ca8ikPBAhMKOAtcxNiSooAAQIECBAgQIAAAQIECBAgQIAAAQIECBAgQIAAAQIECBAgQIAAAQIECBAgQIAAAQIECBAgsCuBT58+DZTnt99++/Lly8AGl/0q0+Hu378/kIfh0g3s6CsCBNYsYMrcmmtH3ggQIECAAAECBAgQIECAAAECBAgQIECAAAECBAgQIECAAAECBAgQIECAAAECBAgQIECAAAEClxS4d+/eu3fvBnKQOWnv378f2OBSX2Uu3+3btwdekffHH3+kdJfKnuMSIDCfgClz89lKmQABAgQIECBAgAABAgQIECBAgAABAgQIECBAgAABAgQIECBAgAABAgQIECBAgAABAgQIECCweYFHjx5ldtlAMR4/fvz8+fOBDZb/6s2bN5nLNzBf7uXLl0+fPl0+Y45IgMACAr/8/fffCxzGIQgQIECAAAECBAgQIECAAAECBAgQIECAAAECBAgQIECAAAECBAgQIECAAAECBAgQIECAAAECBLYrkFfJZWrcQP5//fXXvI/u5s2bA9ss81Xmwr19+3bgWJkBaL7cgI+vCGxdwFvmtl6D8k+AAAECBAgQIECAAAECBAgQIECAAAECBAgQIECAAAECBAgQIECAAAECBAgQIECAAAECBAgQmF0g75r7/PnzjRs3Dh3p06dPt27devXq1aENFlifeX137twZmC+X/P/555/myy1QFw5B4IIC3jJ3QXyHJkCAAAECBAgQIECAAAECBAgQIECAAAECBAgQIECAAAECBAgQIECAAAECBAgQIECAAAECBAhsSeDHjx9511xmxw1kOtPSXr58ufC0tI8fPz579uzbt28DGbt7925yvob34A1k0lcECJwv4C1z5xtKgQABAgQIECBAgAABAgQIECBAgAABAgQIECBAgAABAgQIECBAgAABAgQIECBAgAABAgQIECBwFQKZb5bJae/evRt43dzPnz8zey1ve8sb5zLFbm6XvFnu3r17v/322/B8uT/++OPLly/my81dHdInsAYBb5lbQy3IAwECBAgQIECAAAECBAgQIECAAAECBAgQIECAAAECBAgQIECAAAECBAgQIECAAAECBAgQIEBgSwKZC/fixYu3b9+OZvrXX3998uTJo0ePRrc8aoPMlMvMvQ8fPozu9fDhw+TTZLlRKBsQ2I2AKXO7qUoFIUCAAAECBAgQIECAAAECBAgQIECAAAECBAgQIECAAAECBAgQIECAAAECBAgQIECAAAECBAgsKlA+cS7Zyty5u3fv3r9/P//nHXTHZjTH+vz589evXz/9869k90yWe/ny5QnHKkncNgQIrFbAlLnVVo2MESBAgAABAgQIECBAgAABAgQIECBAgAABAgQIECBAgAABAgQIECBAgAABAgQIECBAgAABAgQ2IJDJbJmZlje5/fz5szC7N27cyNy527dvZ+HWrVvN/79//550mv9/+/Ytk+WOSjzvtcs/k+UKq8NmBHYmYMrczipUcQgQIECAAAECBAgQIECAAAECBAgQIECAAAECBAgQIECAAAECBAgQIECAAAECBAgQIECAAAEClxH4+PHjhw8f3r17Vz69bcKMZt5dXmT3+PHjR48eTZispAgQ2JyAKXObqzIZJkCAAAECBAgQIECAAAECBAgQIECAAAECBAgQIECAAAECBAgQIECAAAECBAgQIECAAAECBAisWuDLly+ZOJfpc3lB3NwZzavqHj58mJly9+7dm/tY0idAYBMCpsxtoppkkgABAgQIECBAgAABAgQIECBAgAABAgQIECBAgAABAgQIECBAgAABAgQIECBAgAABAgQIECCwPYG//vrr69evnz9/rv6f5O1zeZvc/fv37969m//zWrmbN29uz0WOCRCYU8CUuTl1pU2AAAECBAgQIECAAAECBAgQIECAAAECBAgQIECAAAECBAgQIECAAAECBAgQIECAAAECBAgQINAQyAvoMoMub5/Lv8ygy//fv3/P983ZdJkUd+vWrdb/eZtc5sh5lVzD0iIBAv0Cpsz1u1hLgAABAgQIECBAgAABAgQIECBAgAABAgQIECBAgAABAgQIECBAgAABAgQIECBAgAABAgQIECBAgAABApsT+NfmcizDBAg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+DfvWutJECAAAECBAgQIECAAAECBAgQIECAwAIC79+///Tp0+fPn3/+/Pnt27cc8caNG7du3bp9+/bdu3d//fXXBw8eLJANhyBAgAABAgQIECBAgAABAgQIECBAgAABAgQIECBAgAABAgQIENiNwC9///33bgqjIAQIECBAgAABAgQIECBAgAABAgQIbELg48ePr1+/zmS5ktw+efLk999/v3PnTsnGtiFAgAABAgQIECBAgAABAgQIECBAgAABAgQIECBAgAABAgQIELhyAVPmrjwAFJ8AAQIECBAgQIAAAQIECBAgQIDAogJfvnx58eJF4WS5Zs4yce7ly5c3b95srrRMgAABAgQIECBAgAABAgQIECBAgAABAgQIECBAgAABAgQIECBAoCVgylwLxEcCBAgQIECAAAECBAgQIECAAAECBOYSePXqVebLnZz6jRs3Mtfu3r17J6dgRwIECBAgQIAAAQIECBAgQIAAAQIECBAgQIAAAQIECBAgQIAAgd0LmDK3+ypWQAIECBAgQIAAAQIXEPjx48f3799//vz57du3aiH/ZzmPyHvG/QL14ZAECBAgQGAdAo8ePfrw4UMzL5kC9/jx47t3796/f//27dvVG+SqgURGDl+/fv38+XNrl+yed809f/68mc5ql3sHRRkjPXz48MGDB6vNtowRIECAAAECBAgQIECAAAECBAgQIECAAAECBAgQIECAAAECBDYt8O9N517mCRAgQIAAAQIECBBYWKD3se880Z4nv+upcVk+lKsnT54c+sp6AgQIECBAYN8CmSGWF8TVZcw0ucx86502lolz+Xfnzp3q2ww/3r59m43rMUYm4Weu3dOnT+vUll/oHRQlh82/F1BnuJu9FL+70hoCBAgQIECAAAECBAgQIECAAAECBAgQIECAAAECBAgQIECAAIFJBEyZm4RRIgQIECBAgAABAgR2K5BH1ev3xe22kApGgAABAgQIzCyQ6W3N+XJHvSYu0+fyTrlMvM/76OpEnj17lrfS9c64m6koeUVe888EzHQUyRIgQIAAAQIECBAgQIAAAQIECBAgQIAAAQIECBAgQIAAAQIECJwvYMrc+YZSIECAAAECBAgQILBngfrB9D0XUtkIECBAgACBOQXevHmT18TVR3j37l2mn9UfCxcyce7jx4/Z8cOHD9Uuv/32Wyb2Z31hCmdulkHRwFvjzkzc7gQIECBAgAABAgQIECBAgAABAgQIECBAgAABAgQIECBAgAABAhMK/GvCtCRFgAABAgQIECBAgAABAgQIECBA4ByBv/76K9Oi3r9/n/+zfE5S9l2PwIsXL+rM/P777yfMl6t3T2zcvXu3/phXz9XLFggQIECAAAECBAgQIECAAAECBAgQIECAAAECBAgQIECAAAECBAhUAqbMiQQCBAgQIECAAAECBAgQIECAAIELC/z48eP58+d5Xdh//vOfvDrs8ePH+T/Ld+7cefXq1YUz5/DnCaRm65ez3bhx4/wKffnyZZ2jvHHuy5cv9UcLBAgQIECAAAECBAgQIECAAAECBAgQIECAAAECBAgQIECAAAECBCJgypwwIECAAAECBAgQIECAAAECBAgQuKRAXih3+/bt169f1xOr6tx8+/YtLyjLVDrTomqTzS2kZus8N183V688duHBgwfNF801Z9Adm5TtCRAgQIAAAQIECBAgQIAAAQIECBAgQIAAAQIECBAgQIAAAQIEdilgytwuq1WhCBAgQIAAAQIECBAgQIAAAQLbEHjz5k1eKNedLNfMfb69f//++/fvmystb0KgVWsPHz6cJNt5D2GdTl40Vy9bIECAAAECBAgQIECAAAECBAgQIECAAAECBAgQIECAAAECBAgQIBCBf1MgQIAAAQIECBAgQIDAgMDff/9dffvjx48sfP/+PS/8ydSFz58/f/r06evXrwP7+ooAAQIECAwL5P1yz549G96m/jazpNL73Lt3r15jYf0C7969qzOZdwneuXOn/njOQqbeNV9Yl4l5jx49OifBkn2rsVC27A6KMiLKuKgkEdsQIECAAAECBAgQIECAAAECBAgQIECAAAECBAgQIECAAAECBAgsIGDK3ALIDkGAAAECBAgQIEBgDwI3b95MMfJ/9bB79WB6Hhl/+fLl69ev91BCZSBAgACBxQWa7worOfiTJ0++fPlSsqVtViLQnF1/9+7dqXLVmnqXuZQLTJmrM29QVFNYIECAAAECBAgQIECAAAECBAgQIECAAAECBAgQIECAAAECBAisU+Bf68yWXBEgQIAAAQIECBAgsAmBPDL+6tWrP/74YxO5lUkCBAgQWJVAepC8tvSoLGX+VV5Md9QuNr6sQF5OW2fg1q1b9fL5Czdu3KgTOTaQ6h0nXKgGRc236k2YuKQIECBAgAABAgQIECBAgAABAgQIECBAgAABAgQIECBAgAABAgSOEjBl7iguGxMgQIAAAQIECBAg0CPw9OnTX3/9tecLqwgQIECAwGGBt2/fHv7y4DcfPnw4+J0v1i3QnOR2fk6bE/CaE/POT/mcFPKyu4cPH56Tgn0JECBAgAABAgQIECBAgAABAgQIECBAgAABAgQIECBAgAABAgTOFzBl7nxDKRAgQIAAAQIECBAg8D9PnjyhQIAAAQIEygV+/Phx2jSnT58+lR/FlgSWF3jx4sXyB3VEAgQIECBAgAABAgQIECBAgAABAgQIECBAgAABAgQIECBAgACBpoApc00NywQIECBAgAABAgQInCjgLXMnwtmNAAEC1ypw2ny5aJ2847VKX7jczTfL/fz5c8LcfP/+vU7t9u3b9fLFF+7du3fxPMgAAQIECBAgQIAAAQIECBAgQIAAAQIECBAgQIAAAQIECBAgQODKBf595eVXfAIECBAgQGB/As+fP68LlTk8Dx48qD9ud2GXhdpudch5r8DNmzd711u5FYFdtjO7LNRWIko+CYwKNOc7jW5sg+0K3Lp1q54pN22l18kGZ1VT5qr8mNu53aCVcwIECBAgQIAAAQIECBAgQIAAAQIECBAgQIAAAQIECBAgQGAHAqbM7aASFYEAAQIECBD4PwKvX7+uP+c52n1MmdtloepqsrAbgTyt7unw7dbmLtuZXRZquzEm5wRaAplJ1VpT+LH51rLCXWx2QYG7d+/Ww4OvX79OlZMvX740k8pRmh8vvmxQdPEqkAECBAgQIECAAAECBAgQIECAAAECBAgQIECAAAECBAgQIEDgygX+deXlV3wCBAgQIEBgZwI/fvzYWYlSnF0Wan/VpEQRMIdhu2Gwy3Zml4XabozJOYGuwL1797orS9as7X1iJXm+5m2ePHlSFz9z56ZqnD99+lQnm4V9/JmMZoksEyBAgAABAgQIECBAgAABAgQIECBAgAABAgQIECBAgAABAgQInCNgytw5evYlQIAAAQIEVifw/fv31eXp7AztslBnq0iAAIEpBXbZzuyyUFPWurQIrEDg119/PSEXjx8/PmEvu1xKoDWZ7d27d5PkpJnOw4cPJ0lzwkT8HYEJMSVFgAABAgQIECBAgAABAgQIECBAgAABAgQIECBAgAABAgQIEDhBwJS5E9DsQoAAAQIECKxX4OfPn+vN3Kk522WhTsWwHwECswjssp3ZZaFmqX6JEricwO+//37CwVc4P+qEUlzVLs2KfvHixfll//jx49evX+t0JkmzTs0CAQIECBAgQIAAAQIECBAgQIAAAQIECBAgQIAAAQIECBAgQIDADgRMmdtBJSoCAQIECBAg8P8L7PKdQrss1P9fZ5YIEFiBwC7bmV0WagXBIgsEphTI+8eOfdHckydP7ty5M2UmpDW/QKa01W9dy3zm58+fn3nMZ8+e1SlkCuW9e/fqjxYIECBAgAABAgQIECBAgAABAgQIECBAgAABAgQIECBAgAABAgQIRMCUOWFAgAABAgQI7Epgl+8U2mWhdhV2CkNg+wK7bGd2Wajtx5oSEGgLvHv3rp5M1f6u8/nu3btv3rzprLZi7QI3b958+fJlncvXr1+fU4+Zafnt27c6tbdv39bLFggQIECAAAECBAgQIECAAAECBAgQIECAAAECBAgQIECAAAECBAhUAqbMiQQCBAgQIEBgVwKfP3/eVXn+KcwuC7W/alIiApsW2GU7s8tCbTrMZJ5Ar0AmU+VsLZk1l/lynz596k3EyvULPH36NK+Dq/OZ18S9evWq/li48OPHj8yXa4bBn3/+mRAq3N1mBAgQIECAAAECBAgQIECAAAECBAgQIECAAAECBAgQIECAAAEC1yNgytz11LWSEiBAgACBqxBovnFiNwXeZaF2UzsKQmAfArtsZ3ZZqH3Em1IQaAncuXMnJ2xzPlVrg3z8/fffv3z5YnJUV2ZDa96/f//rr7/WGX7x4sW9e/eysl4zsJDJcplid/v27eZ8uT/++CMz6ByNLn4AACAASURBVAb28hUBAgQIECBAgAABAgQIECBAgAABAgQIECBAgAABAgQIECBAgMDVCvz7akuu4AQIECBAgMAuBXY5QWKXhdpl+CkUge0K7LKd2WWhthtjck5gWCBz4TJ16q+//nr79m3mROX8/fnzZ149lylSjx8/fvLkiclyw4Bb+fbjx4/N18R9/fo19ZuKzv95i+D9+/ezfOvWrVR35sh9//49kZBtEhL51yrjy5cv8+a61kofCRAgQIAAAQIECBAgQIAAAQIECBAgQIAAAQIECBAgQIAAAQIECFQCpsyJBAIECBAgQGBXAnmmdlfl+acwuyzU/qpJiQhsWmCX7cwuC7XpMJN5AqMCed1c3iQ2upkNNi2QWXOp5bxiri5FpkdmqmT9cXQh0+oygy5vqBvd0gYECBAgQIAAAQIECBAgQIAAAQIECBAgQIAAAQIECBAgQIAAAQJXK/Cvqy25ghMgQIAAAQL7E8jLKBRqfwJKRIDA3AIaz7mFpU+AAAECTYHnz59//vz5119/ba4sXM4rB/PqOfPlCrlsRoAAAQIECBAgQIAAAQIECBAgQIAAAQIECBAgQIAAAQIECBC4WgFT5q626hWcAAECBAjsUCCP3u6vVLss1P6qSYkIbFpgl+3MLgu16TCTeQIECDQFMuctr5tLW104cS5vlstkue/fv7958+bmzZvNpCwTIECAAAECBAgQIECAAAECBAgQIECAAAECBAgQIECAAAECBAgQ6Ar8u7vKGgIECBAgQIDARgU+ffq00ZwPZHuXhRoor68IEFheYJftzC4LtXxsOCIBAgRmFagmzuUQ79+/T7udGXQ/f/7MvLj8nzlyt2/fvnXrVubU5Z/Xys1aERInQIAAAQIECBAgQIAAAQIECBAgQIAAAQIECBAgQIAAAQIECOxPwJS5/dWpEhEgQIAAgesV2OUEiV0W6npjVMkJrFJgl+3MLgu1yvCRKQIECEwg8OiffxMkJAkCBAgQIECAAAECBAgQIECAAAECBAgQIECAAAECBAgQIECAAAEC/wj8iwMBAgQIECBAYB8CP378+Pr16z7KUpdil4WqS2eBAIE1COyyndllodYQLfJAgAABAgQIECBAgAABAgQIECBAgAABAgQIECBAgAABAgQIECBAgAABAgQ2IWDK3CaqSSYJECBAgACBcYFdvlBol4Uar0tbECCwoMAu25ldFmrBoHAoAgQIECBAgAABAgQIECBAgAABAgQIECBAgAABAgQIECBAgAABAgQIECCwbQFT5rZdf3JPgAABAgQI1AK7nCCxy0LVVWaBAIE1COyyndllodYQLfJAgAABAgQIECBAgAABAgQIECBAgAABAgQIECBAgAABAgQIECBAgAABAgQ2IWDK3CaqSSYJECBAgACBcYF3796Nb7S1LXZZqK1VgvwS2LnALtuZXRZq54GoeAQIECBAgAABAgQIECBAgAABAgQIECBAgAABAgQIECBAgAABAgQIECBAYDoBU+ams5QSAQIECBAgcDmBjx8//vz583LHn+XIuyzULFISJUDgVIFdtjO7LNSpNWw/AgQIECBAgAABAgQIECBAgAABAgQIECBAgAABAgQIECBAgAABAgQIECBwjQKmzF1jrSszAQIECBDYn8Dbt28Van8CSkSAwNwCGs+5haVPgAABAgQIECBAgAABAgQIECBAgAABAgQIECBAgAABAgQIECBAgAABAgQILC9gytzy5o5IgAABAgQITCzw48ePDx8+TJzopZPbZaEujer4BAj8H4FdtjO7LNT/qTYfCBAgQIAAAQIECBAgQIAAAQIECBAgQIAAAQIECBAgQIAAAQIECBAgQIAAgTEBU+bGhHxPgAABAgQIrF7g5cuXq8/j0RncZaGOVrADAQJzCuyyndlloeaMAmkTIECAAAECBAgQIECAAAECBAgQIECAAAECBAgQIECAAAECBAgQIECAAIEdCpgyt8NKVSQCBAgQIHBVAnmh0OvXr3dW5F0Wamd1pDgEti6wy3Zml4XaeqTJPwECBAgQIECAAAECBAgQIECAAAECBAgQIECAAAECBAgQIECAAAECBAgQWF7AlLnlzR2RAAECBAgQmFLgxYsXUya3jrR2Wah10MoFAQL/T2CX7cwuCyVkCRAgQIAAAQIECBAgQIAAAQIECBAgQIAAAQIECBAgQIAAAQIECBAgQIAAgWMFTJk7Vsz2BAgQIECAwIoE/vrrr7dv364oQ1NkZZeFmgJGGgQITCawy3Zml4WarMolRIAAAQIECBAgQIAAAQIECBAgQIAAAQIECBAgQIAAAQIECBAgQIAAAQIErknAlLlrqm1lJUCAAAECuxN4/Pjx7sr0P7ss1P6qSYkIbFpgl+3MLgu16TCTeQIECBAgQIAAAQIECBAgQIAAAQIECBAgQIAAAQIECBAgQIAAAQIECBAgcCkBU+YuJe+4BAgQIECAwLkCz58///r167mprGz/XRZqZcayQ+DaBXbZzuyyUNceqcpPgAABAgQIECBAgAABAgQIECBAgAABAgQIECBAgAABAgQIECBAgAABAgROFTBl7lQ5+xEgQIAAAQIXFfj48ePr168vmoXpD77LQk3PJEUCBM4Q2GU7s8tCnVHJdiVAgAABAgQIECBAgAABAgQIECBAgAABAgQIECBAgAABAgQIECBAgAABAtcuYMrctUeA8hMgQIAAgS0KZHbEb7/9tsWcD+R5l4UaKK+vCBBYXmCX7cwuC7V8bDgiAQIECBAgQIAAAQIECBAgQIAAAQIECBAgQIAAAQIECBAgQIAAAQIECBDYk8C/91SYfZTlr7/++vTPv2/fvv38+TP/p1y3//n38OHDx48f37x5cx8lVQoCBAgQIHCawC5nR+yyUKfVr70IEJhJYJftzC4LNVMASJYAAQIECBAgQIAAAQIECBAgQIAAAQIECBAgQIAAAQIECBAgQIAAAQIECFyPgClza6nrzJR7+/bthw8fqjlyrWxlZf5lJt2zZ8/++OOPp0+ftjZY7GPy+fXr18+fP1dZyqS+79+/5/9k4MaNG/n/1q1b1QS/u3fvZuH+/fvm+C1WO+s50I8fPxIkCZXESRaacVKFSuIkAVNFSBUqd+7cWU/+5YTADgQyhaBqrusTsNlc1+dgdRr++uuvG2qr37x5k95wB3XULMIuC9UsoGUCWxTY2Xhml+3MLgt12smy437/NBB7ESCwZgFN1pprR94IENiiwM6uXLZYBfJMgAABAgQIECBAgAABAgQIECBAgAABAgQIECBAgMA6BUyZK62X/PBcTTbIPJ/MNJhwasGXL19evHiR6XCFWck8gcyCyOOhhdtPstn79++Tw3fv3lWz43rTrL7K/5kl1dwgE6IyGSPvx7t3715z/QWXM/GvnkOS3FY1m/+zXK1/8uTJq1evTsthQiVWh2YVNqepZKZKZPY0VSzPvWXaZ4rfioGWZJDzLysTydm++jZnVoIkIPk34fnVOvQkHy8YP8l/wqb+F6vF4ieBnRYgVZbKzb968lWyVLWK9RzIZG/9lThJJKwwkaqtPuocrEuRGkzF5TR89OhRvXJtC4nDtM91u7G27J2Wn10W6jSKde6VCqpavLrpaw4Y0p3l48uXL0/4cwZJuWTAkL8+kHY1o6nFGvx1VsSSudrfeGaX7cwuC3VsnO++3z8WZM3bX/AKYtNXoDnTe/vfrMyfHFrPHYY1x9568qbJWk9drDMnOd+rUXdrsJ2R8PPnzy+Y5ypjaXaqkX/9/8OHDx88eLBYxkb7kdxbPhYqd6Sr65Hc6qnwU5yA5+ZArkEWLuBikjs70P6uXLoVJPi7JtYQIECAAAECBAgQIECAAAECBAgQIECAAAECBAgQIFAuYMpcv1UeGsiUp2rWQfVURO92eXw5zxBU/5/wtFZ+8c0DDSc8+p+Hw5Z5ZCQOOVb+9Ra/cGUevMi/169fJ8+Z6pB/802IGv0RvZqpNZrzws2a6eTQKePwTJUkW6UckHrf6kmUsKx5mkqd296FPJ+RIDkhkpupReafWPvfYMtzOQFZ8tmjKifrj5/k85/z6f/ET6Y55d8JszWa/oeWU7mJ6lRuWsJD2/wT1+05kDnfkyuPWB1Cm3Z9Qrc6faoW5rTEs28qOv+y+6XOwYGc5znFlDGd5sA2m/tql4XaUC10H35NQ1c/p5szYqDdO6eYeV48M5DTtA6csPmq+jZtfnVW5ogZMFRzy7c7YDjHbYF9dzOeaVrtsp3ZZaGatTa6fA39/ijCejZY/xVE3aHUaGu4Ah3uhQduwtSlSJddL1tYs4Ama821s0zeuud7zt/qNG+OvQ9lJhenh746c32zAe9mabQhyt3gMzNQ7R6fHKumaMrU6yc5UJ1Ijpg/+ZHr66qDqNdXCzloFnIZkg2y8Pvvv+cyfL4bua2j+1gosI8rF8FfWN02I0CAAAECBAgQIECAAAECBAgQIECAAAECBAgQIEDgHIFf/v7773P239m++b05zyUPv0ttoMh5jKP8/Tx5idmhR/+reSaZjJdH2fIn4XPEJJtHq1uH/u9//zvf+0byPHeyVz0n0Tru+R/neN4iT7r85z//OT9vVQqZr1X+Hr9Y5TmSbgWdkJkcNzjzVesJWRreJUqZKDhTnCT+E4TH/pHs4Qwf+nYH8ROuxE/+TRU/UzUCS9bjofrd8fpMbE6lN2fhTljYzHvMg3QXn5xz/qNgKUj+TSWTPvr8dmmXhZpKeJl08tBn7xOipx39jz/+GJ23XP0ZgpMHma2M/dPePznh7zW00pnjY3I12ij9+eefy0+MHyjsbsYzzTLusp3ZZaGatTa6fA39/ijCejbYwRVEMNOhLHYFmgDOnY1qWsj59Xh+V5IaHO2wzs9nM4Xzx9VpBs8fwNRVUE/Ryd2n88e3zZJWy5qs1Hj9tw+6PtWakmHkoX2b6zPzpLorVd9IrBdOnuyUNFvRUhLD2Stn+oRzvXKvNXcnmoU9bTmnT24x5QyqC3VaOvVek9TdhFcluXgvOZGzTe7j1aUoXCgvrKZ17qZ1N1cu+wv+wrPJZgQIECBAgAABAgQIECBAgAABAgQIECBAgAABAgQILCzgLXP/C57nOTLlKc8WnPnsUR6Fyb9qfkiePDv0VEr1+Eh3htWht/ocevI4j3pM8tRIK+aqh0hGHx3LX1POtIH8yzyEal5f9UxAHotJ0YafCM/DGRX46PPlrbyt7WOsnj17NuGEsbDkX4In0XgoflaCkEc0qoeNBvKT2KjfxFjFSQpVPXQVtPxLmCVastCbSM7HHCIU+bf1UOkt4LTxE66cWfmXZ14zI7f3iIUrp33+pq7H1GbJ81uFmbRZTqW0Fel0DlHkpEsTnXMwTXQ6pmZb/c/59y37dnuiZmrZLA87Zsc8HrfY5JY8WZtcpUOpmohD7UMzn6PLVXlHNyvcIJiFW9ab7bJQdeksjArksdE0gANn62gK3Q2qAUNO8HSRi52e3WzsYM1uxjO7bGd2WaiTz5q99vsng1ztjtNeQYSx6lCWuQKtBnjrqbuUPVdPS+YnAmde5k97/6Euey7Zpr1S02TVtostJLpy7Tb34Ur+7FpyMnyZOXcmD6WfG1D5d+jba1h/Tg+SxifVWnIXWtNax9LkTeturlxqosUWlgn+xYrjQAQIECBAgAABAgQIECBAgAABAgQIECBAgAABAgQIHCeQxx2u/F+mlxxHVrx1HmLu2n7+/Ln7tH0eUMszJd2NsyYTFQYO2LvLySuTh0zbGzhcvkrmU65DuW0eOiUdTS2Pepck1Uz20HLeuTec86O+TY0cOlC1PtnONr1phigFT8VFIJvlX3bJ/8lhZhJmr24AdNPJNvmr+cN5uNS3yVim0HTzXK9J5nNapfiFOYxMgmo0zVlBdhY/wSz3b1ZTHHJW1lXZXEiaqdbEcBXY1V4J7HxMtI+e7FVSSTyHaB7R8mkCOWWatdNcTl2kmqqWpyTxnFmHKr2ZbGbfladZctxD28zXKTeLc85yhA9l/tD6XRbqUGG3sr6kLy6PkzSDvQXPWTPaPCYnOQdzimXLDBLyf5aPyl52P63N783z+StLmpRZ+/TCIuxsPLPLdmaXhSqMz9ZmO+73WyXd1sedXUGk65m7cU765X3r6Jbn53b5Rub84fTwVfMo2qENMvaY8OzTZNWYo+PA1MihYWSdSOHCtC3SoVApyczkOQljyXFHtxmIzEPlHV4/Sd0dNewfzk8KOIDQ2+Ll6OFNQXI1Ud2rSTOVBuHQgUrqovdAhxKcZP01NK07u3KpAnV/wT9wAvqKAAECBAgQIECAAAECBAgQIECAAAECBAgQIECAAIELCvzPBY998UNnUsHor7PZII8vZ8s8OlD9Bp//s5zfqvMswsBjBNWv/tm9+SBXlltPA+Sp4uqhhEMaw48dT/iE9KhGynLC4yAp3XARApJDHyp++focqGV7zsdU+sChw96NnCpUmtU9kEKKXPKs2/DzLgPpz/RVgj8yA7Ap1AlBUuc2LMPRkqdzzn8Upj5cc2GX8XNsXcS/W7nVTLmSpiZVU/JoVM6UktSatWO5JdDb9Zx/9o02Sqm7wiauleGjPpZEUTdQl1xT8phgq8i7LFSrjJv72O3Hz4mi3vY2jeqho2R9Pbw8RJdGNSn0nu+9WZ2vizyUw0Prh7vyKvMLNCaHspf1uxzP7LKd2WWhBiLz0Fe97cBu+v1Dpd7E+l1eQcx6Bdq9H9LboxWuPL8rWb6ROf9idnTEXqjX2iztzFQnnSarKZnhWYu6+7F3GNlMpHB52hapm89qTUlmJs/JCddfvflM+3aoXKetn6TuDl0vnJClgQa8eysvI/Zca3Shek/hZmYGjlKlpmmtuSZpWnd55VKFyv6Cv3tCWUOAAAECBAgQIECAAAECBAgQIECAAAECBAgQIECAwBoErnTKXH5vHn1y5dDTA61qy7Mgo08DVPOvus+HjT5nkGPVP7T3LvQ+39DKYcnH7sMTrcNVRShJqnebUaLzHzSZ9qGcgfLGvIWTjylgb8GHV44GYVIuCZLho0z1bQJ4+GmG8yuxymrSGThQvjr/4ciuifjpNgKhPqGFiWTJc5xmzXWDsGRNOq/uXJTU1FRn32hbnUZpoHksKcLoNiV56DbCS6454ZHNXRZqtCpXvsFAR3NCOHXPwUNdfJ6bPLZpTbt6KLVWVk9rtyevqW4z1cpnPs7RlRcWZK/jmV22M7ssVGGgVptdQ79/FMjaNnYFcWyNpAXu9ggnrzm/K1m+kclJfSxaa/uSS60TSKea19EdA+zsUqVVHaMfS4Zw3WHkaLK9G0zbIh2Kot5Dt1ZOnpMTrr9aWao+5vbaoXKdtn6SupvwquTQ/cNWHA6cla0tD7GkinuFq5Wa1trt/KZ1r1cuVajsL/gHzgtfESBAgAABAgQIECBAgAABAgQIECBAgAABAgQIECBwQYF/1b/jXs/Cly9f8pjRhw8fBoqc5x6y2aNHjwa2qb66c+fOq1ev8rhA99mget+3b99ms99++61ek1+F87P38+fP6zWnLXz79u20Heu9fvz4ce/eveSwXtNdyLPdb9686a4vXxOi3plmdQrPnj07U+PWrVt5FiH/UhH5lyqe8Kf3Op9xePz4cf0xC3mgJM+9pYDNlYXL79+/785Tau374sWLjx8/tlYu/zEFTAD//Pmz99BhD8LTp097vz12ZdJJYCfN3h2Th+TkNPDeBKuVO46fhNlAwauv0ta1GoE8a5XGoaQNbCWeti7T4UYf5Uz9Jv3Wvj4OC/z111/379//+vVrc7O0ITlfpjr7RtvqHDqh8uDBg2YeLBPYokB68zRE1b9phw3VyKo7zsyx0jymTz+2aU27mpY8+yafw9TpIlOuqRqE4WNt9Nvdj2c2Wi+y3Sug3+9lWdXKHV9BzHQFGrFcpM9xnb6qwLjOzGiyrrPelfp8gfp65H9vZd69O3kLmUuP5oVJDnHoBkJa/uaWA0V7/fr1wLe+mkpg91cugn+qUJEOAQIECBAgQIAAAQIECBAgQIAAAQIECBAgQIAAAQIjAhecrneRQw9P3ApWnk4Y/nO5A9ku/HO8Rx1i+GmJM/+kcUo6nH6+nfBlUKP4h/4i8oD56FeZypXZiUl5dA5P81TpfY1StJvbTIUzmrEc6Py/Rj8KNbDBcGDnD0gP7HvOV8N/mjq5Oifxwn13ED8J2uE2LQ+pNAM7H8+PtxyxmWbvcg5UWAs2qwS6bcWZXcAh2DT7vVXWXJkn7c6Pk0MZOGp9M1eHlnub9KOOsvDGhwrSXL+5Qi1sePLh0nxluBLepvbocn0y9o6scvJONZoa7hnrfF72DM3R65wcWjj/1UAnVPE1j2e6XIeqprl+c+1MM/OHljdUKP1+N263smYHVxCLXYHGqu55uzF/6ESu1k/VlSQPVTbSWedfdffg/2vv7o/q5tm9De/7mV1AoISQChJKCFQQKOGGCgIlBCoASgAqAEoAKgiUkKSDvL/38YxHW7blyx+SZfnMHxkvLy1ZOiTLH+iyw4eMcMGqb5WD7kLopEIVVP4z9l7lpnIqc8sBt7Woal8VT2cvqqyymqV4zearz45mrLuyUoFbK+WuXPZEyK2vpSPNBaV21DHOu7p3WUYvq3FFqpz1z62dcVkF015Q71zKZGhJxGjclj2ZWyo1gTbR7MO95Zyr7VqLLTHlP4ireU9VObi1CEsOGlJay+yulHCNXLe+ZY9wC9xcVg4bGVrDVmXfiV1753d3BJYRQAABBBBAAAEEEEAAAQQQQAABBBBAAAEEEEAAAQQQQCAHgf/JoRDJytAbsqUZEvqL/pTyhP+krT/2a3KSJovYNxGeHjEoK2+j+q0K05x/4K7RX6m9X038qJkNbv7NZbXRxE0Eft7bAeryNGfTajJZ/a0W1C4Tu0pdTiG7Obcua3N1+sQL4UkzUdtLNQ03WeKZcOHCuA2XW/8RVFe38YasGafd9O7sEmvO6OoqJ+ubx4LZx2cX2Rvx3O5dL+uI6f5kqeW6PIGF5i65VGmN2w3Upf5qdZUy1j2rZN4IWeM3F6r5sq1nVrO3lPFgNPSEc0b58JlDpadBZsYtWrIKl2pT5zMVV7MbN9fM3nstLTUlTbMKzTVrqRTH/Sk9IavfGgdt9dVm5/TOx7ZwBWrnkliCQ4nliqY5zsx4SdXbmSXWe1fHLaHObWJcRDBkdbWU5WRy9rAr3aqybNftGN6yLvQ0Iql3zXXXy/NRtsrf22jgo6rj5RDpo0aV8BmjV8jZ2661XtpnjeF83g0W72ZjmFGN4tUu/HHKSMLQ2trQ7spwP9S+6SaefTl8LFbZIo0MzYqU1/mbdWQNAggggAACCCCAAAIIIIAAAggggAACCCCAAAIIIIAAAggkENhQyFz4L76aCjA9Xq5qsN6pDIMmFnhTHNwpC5qWNLqLtM7qdjPX8qBy2kvSnE2VZrtVCXu7QVUYb8KiuNxChiea2CnqlJbZQglmBNblqReWnaVRFcN7KrbbEFpOOVdD5Vlv/2mdy+VNVGpNU3eGEQu9g6FaMNlUmxHlz+cnzY6XYECwvMxqymFoLl5vTGj96A3pc206Xj6ttfBWrq5S8bii5tx70lK1i8bP1jMr7bwxiqcRwOsPrR81hz7SuVy4UuGTh6qoCQYxt5DhIkVqJrcAWs7qfEblae0z3srVjTNe+Vs/rqJSHPe93WftH5sNaumcm70CDdwA8dzSHEqMx9y6bF7ISoLe23oGUpenXtChMNJZQbOHJ2iatVyqWELXZr8Mr3qd8SS27iFa0KmjYNWjEvRbbcKCUxVv9ltw4QqGzxtdsUht1yyecTf3xh/3hkzvlbt97K0EJp4/M7Q2W7leE+6BE+XrrYQX8rlyKa/zh+X5FgEEEEAAAQQQQAABBBBAAAEEEEAAAQQQQAABBBBAAAEEYgj8x/1jf8HLLy8vx8fH4Qrqr847OzvhNJZvmxOGvF/t7++rPN7Kro9fvnxpnQykqQ+9G+rK8/fv3yrDnz9/uhJovWZaaNOBBKO/6i12b0uN3rR+eHR0FJ580My84qrXa7LO3d1d/XGWhdYm9nI+PT311kT9qFqrA7y+vnZtRfMnhNn17YzrT05OvMguN3OVUJ1ZpXVXxlteb/+5vLz0WB4fH8/Pz+uValBR1x9nWdCs9N583DL0Jt5sAk9S4//T09PFxYUaMZ6J8u+dZ6linJ2dxSsDOSOwuIDlAK1Cvr+/e2dWVbhapAPlwcGBZZqpzvQGnXMurh2jAJzPxFAlz9gCHPdjCyfOf71XEImvQKt20UWoPZAmQVPqmGs8GVBhdPRPf268t7fXe49FVdA9qEh3eBiyEvTDEZsIR7x4GVY3GHXWpGtA9Sjv20gfA/d5Im3RmG3vDmXMZ8ZkahRvR+vNXGORrlCqZBqaeis19C1zQ9N7BWZo9UCqj1y5NFnK6/zNOrIGAQQQQAABBBBAAAEEEEAAAQQQQAABBBBAAAEEEEAAAQSiC8SIw8stT/0hX/MDwpTes3gnVqF3KoPmowx6t5ImRusnVRVUF014mlLCOqsuk97HD0/Zun7bOzNGgBM3Efi5ZeaQWwC3NRVuF8h5yleWQL4ED2uvqxAOlXF96p9EXQjPm4zXLs1Krbf/aI5UXR1vetPEIaXO1lvwttI14Hi/4qMnYBkwBx1QvPwDH/U8765Wc9dHemFFoGDuV25JupbTD1luCUcsd1XEXb+6So1wyOQnLrtxWadqCV7QYTkeVQVOUBi3sbI6peF8xm0ad9nSmVc3zpRRKY77bkctZtkyYrt7nJbr/hzvSier4dpta0tYuHySXR0bL2pUpNg3UlwlbznQmup+XuIZPzJkhTHD9zGq3TxeA9XDSGChCpYL1yLetxYfFV7J4pWhNefADuVixmu7Zqks1+baH6sfeoktF+zeT9xqti5PH4EZWputzJVL00RrLJ1zXZ2/ABRXcgAAIABJREFUtZqsRAABBBBAAAEEEEAAAQQQQAABBBBAAAEEEEAAAQQQQACBeAKbeMucJpyF36imP//P+yzw3mlDetbvoHep6fm7b29v6geaUlA9+Ll1yoJlpR5yXz9puCt97+OHu35oXC/tcNjezc2N/UV8xo3WyfTGlXq5d0EvcVJhqmQqs16p1PuTcQncaZFdOdQl6Uow13q9bSxQUzlcX1/PtS1jPqp7IPBV75qL9CafZvHW23/c/drtb5p/pmfJN2s6fY3e2xme8VNtYvbXNk4veVY59B5QtHdor4wxZhqf5z3ocJaVLYVBwCIQPmNpzUHTUhO8oEMHa3cwby1JtfLw8FBnj4EEpX7F+UypLVt2vTjuF9m+672CSHYF6rb7IC73h5GWdVFjfNFc752WSCVUtl0n5Cr57O8Sd2vBkOVqrG5Zzac7jcnupTR9ctvZ6xJa7mPUidMsDLq4cN8RqusFyxsmB+WvKo+4RPKgGFo9EK5cPJD646DOuYrOX1eNBQQQQAABBBBAAAEEEEAAAQQQQAABBBBAAAEEEEAAAQQQSCNQfsicgjHu7+/Dmsb5T+FM3G/1h//ehyUrJGlEoIhydjc0dFmBMb0amjQzcSuWUvWaG2eBW7blpRk0scP9W7sijuLJWKYK9badV9NxH9VJwjMj3circZsY8SvJh7crnHkDX7sKWUD/USBo3ZcUiBhu7i4H43rLVLOoBTCWM9tkaqzekG8VXmlErfmOs1ekd6zWFjU5OH0Y7ew1JUMEugQGDfvKRK9cGDSrr2u7lvXa9SzF005qGY0tW1xRGs5nVtRYFLUW4LhfUxS2YBmr6ypv8Aq0rnu1oEu/wNNSvMRpPp6fn1s2pANujMdYWDbd+lIsHf0jPRulKhJDlqVplkoTvjZU39CLm9LcQgkItPbbQPpkXw0atHMrlUah+hlYGkvtl+r26wU13CzXOwytdefhyqWmaF0w7pIr6vyt1WQlAggggAACCCCAAAIIIIAAAggggAACCCCAAAIIIIAAAghEEig/ZM4SeWX8I/2gNuh6yLebiaVsbvqJy5ox01tTTadIM2lGT88NT4PTe8NGhBRaiOxhb6KonxOvuBHLg5ktBWhNY8w89gw85R/uJLEdWnGqlXrXYjgS9fLyUpP2AjnM8tWq+0/l445OUQNBBW6ZA1dP55qlgQrLxI6jqDl3gvVcDpoJF97vqg1p75tri+SDwKoF9NwBHa1SVkERepbN6bQq6ktmLGVImYbzmZTabGtGAY77M2JmldWqryBiX4G2ttTu7m7r+qVWqgUtp8Qq3lJPA2kNJ7i6uooqxpAVlXdi5oHWUcfQnYFZQp4mFrK1307Mc5af51kwY6ncdz+G7+95Vu4Pva+8j4Oy9X7rfmRorTS4cnF7RetyeZ2/tZqsRAABBBBAAAEEEEAAAQQQQAABBBBAAAEEEEAAAQQQQACBSAKFh8zpYbq97+dRRId9Bpu9GY6OjnoTq2z2x/325tabwI2T6Uo817yHrvzd9b0Rg/bpGm62cy3//v27DgJRdF/Up7NXZc4huKi3k6TsIc2m7O0SKr8arvnD9Guy7T/uqKh5n7FDO4z5LzITN32vGLHFwEzHZm5KHH6ZQPMnljWWvV7RxZGCnC0lJA0CUQXCEf7upvVmhjTPHXA3qunOlrdB6ieaxJ8gsNwt24LLnM8siM+mpwhw3J+iV8Bvs72CSG9rP/gmK5vllFiF0dF2kQvS5o0vnR7EjoliyErW/UZsqLXHKuzk+fk5n8co5BYcO8I5t5/ohsD9/X1dqt77rnVKLehJXpbLCt1HstzxdnMOLLd21Gb6sodWrlyaLT5izeo6/4g68hMEEEAAAQQQQAABBBBAAAEEEEAAAQQQQAABBBBAAAEEEBgnUHjInOVP7/v7++Psen+lmdO9aSwl7M3EkkARX3rBSG/KlFO9e+cEqMALBtK40VlpHhVveWjuoElpvc3tJdDEqfqtet5X1UfNtokRX9q6rdaVvS+80kzBQVOCWrcyy8ps+4875riFnKXWrZlYJrxq3l7rb1kZ3iWbPu70uOa349Zo5pylEfXGwnH58ysEihFYai/QOZ5lJ5VzPoHlURud85movGQeVYDjflTe/DN3T843cgWaf6PUJdQpseWCXekXOR9ojh7udV9di3kXmhsN58+lSthnxm91Z68ZRalIJ4WUqCfPuKGJWS17fylQ+Dxj+Swn/O6xQ/FvQ4V1WRGOmtMNt3mflcPQypVLYE+svyqy89e1YwEBBBBAAAEEEEAAAQQQQAABBBBAAAEEEEAAAQQQQAABBGILlBwyp7/iN+eINEEtgW3NX1nWWHJWCeedbdBaMD3m3DJfKjwxojXnKSstYRiWYo8oQ+/f2n/9+lW/Yk4T42Z8gnKgtJYZeEMnpQU2532lN8+4c2u8b6uPiXtIaxl6u4Tm4cV+i856+4/CUOtRUVOdYr92oGrBZTt2ay9a0cq6vYxljjRE9EY4q3gxpsAaa00yBHIQuLq6GjondcZiu1EWgWw1pPQeRgM/X8VXnM+sopkoZJcAx/0umQLWr/cKItLp5Rrb1Hg5XN9JSFlHL04vzcNuGLJSNrF9W7rH2OyEOldMcO/RXkhSRhJwb+uNO+1X1JweaaQAS6+EusWt9dfX19766R+3PLRy5TK9/9Q5rLHz14VnAQEEEEAAAQQQQAABBBBAAAEEEEAAAQQQQAABBBBAAAEEogqUHDLn/q00gGgJbAv8PPDV58+fA9/WX3lzm+r1My4Y50lYgiJmLJWy6t2iXqqmeL95N2rJzY39MM7esGQbTmOJLFIsXziT0d/2dhIVL02EVbgKlkdQn56ehjOJ/W22/ceteLKObXlAOzNx3aaZshxJ0nigXPC9oFPQ+C0Cswjo/QCz5DMuE23dchahzHV6XPauyvnMuC7Er1YqwHF/pQ3XWuxsryDiXYG2OuS80nis146Z/lDr9h8ZJrvWG9ReDFmDuMYlVkRT8z7bw8OD3js3LkN+tSIB3V6uA1mnxM3qtpsCLP/+/fvz50+FyekooGUFd2l9DI0tD61cuczVo1ba+eeqPvkggAACCCCAAAIIIIAAAggggAACCCCAAAIIIIAAAggggEBYoOSQOUVbhStffRvvlSD7+/uWAnhzmyw/GZTm7e3NEj2omdaRZj8EStt8bnEzcYKQwuZG3TXG2RvuT8YtWyKL6ukv4zbR9StNq9L7x7q+rdZrwk04QbJve0uiqXh6MHay8oQ3lFX/qYuqCKhkAZCWKI5Isyfr+m5nofcFJuMojBHgmk43Ln9+hQAC0wXsk+N7D6PTC7NUDpzPLCXPdpcS4Li/lHzs7WZ1BRHpCjS2YaT8jcdQ49tf5yqk996nlNd6g6rAkDWIa0RixcV5zw+Sua7RDg4ORuTGT1Yn4N7Ws9xu7a2g7hrpRnG82+Z1AbY5tHLlUneA6Qvr7fzT604OCCCAAAIIIIAAAggggAACCCCAAAIIIIAAAggggAACCCDQK1BsyJwef9tbeSWINGWn2rR9VoGxtJYaNdNcXl42VzbXzDKdoplteI1l4k7skMJwCY3zNsKZGL819sYYr93rfbCxqrBID2mls5RENYoB1VqewMoM+09V2twKxkzcrl5kCTh0fzs0vfvbwLIxwNKdpRTIja8QQCCGgOIrjCcS2lX14ogYZVg8T85nFm8CCjBRYOhxfGh6Y/E47huhIiXL7URd1czhwiqS9tBsja2jmxgp0bxnJBkLObTuzfRDh6Ch6ZtbbF3DkFWxHB0deXf/9NwTPZsm/bOxWpuJlYkFLLdbExcpsDnjqFXY0MqVS6BLTPlqXZ1/Sk35LQIIIIAAAggggAACCCCAAAIIIIAAAggggAACCCCAAAIIGAWKDZkzvmLO8l4vI2VrMuOUIGNpWzcRXql5Wt70qa70x8fHXV9FXa8noIfzj4cT3m71rSU6y5LPjGl+/fo1Y27KSg827g1Y0ix840S0ecvWmptKYokKMPb81k3MtTLD/lNVTdPp5qrjLPnM3qtnKVUOmfSOkF4hh6b3fh74aDmc8Za5ACBfIZBAwDjZVCVJ/PabBHXXJjifSePMVqIKDD2OD01vLzzHfbvV7CkzvILgXL1uZUUfGV+/fHt7W/8q6sLb25v73ApdKSe71hs6BA1Nb3fb+JCl+37qmd7TpqT98vJif5KXXZuU+QvE29ci1X2DQytXLpH60uo6fyQHskUAAQQQQAABBBBAAAEEEEAAAQQQQAABBBBAAAEEEEAAAVeg2JA5d86QW2Fv2TKxxvvJoI+WwB5laCztoE1Xie1RQ0s9edoy4SzqW/jCqimfTWsM4OwNbwvXqPmt9yTyZgKtyW3OgaU8OcQDZNh/MmxNFWn2Xt3ajde40h4Ao9rpiBavy1kOl7TjGvsYZS5JwD5i6MxTs6hLqrvqwvlMYQ26zerY92L5cNwvtZPEO51rii11BdosyYrWGPdTy1Fpllp7GzIWb5ZND9oWQ9Ys5s1MFDO5v7/v3VT8/v37grfRmoUMrDHeNQ3kwFdNgQxDr5uF9NYYxxNvxPMymfGjtyFj8ewF8PJv/aHlzmfrDyOttJRn8Tuxa+z8kdqLbBFAAAEEEEAAAQQQQAABBBBAAAEEEEAAAQQQQAABBBBAoBYoNmTu/f29ruSCC8YpaPFKa/xbtSVuLRKjJvf05rzUi+YsswF6Cz97gnmf8X93d2fpfrlRWMqj6B09tnl2f3uGlkLac5sxZeKCGYfBGStYUlYKZrbP+Lm6uopXd0vI3LyjU7y6kDMCpQroLayWXbWq/vn5eUkOnM+U1JpbrgvH/S23flX3xCfqRnDO8Vyok5MT92PXsq6y00Sne6+zmz2uo6uCWs+QFcBJ85X6mG6pebd0dFV4cXGRpgBsJU+B4+PjPAsWKNWmhlauXAI9YeJXa+z8E6vMzxFAAAEEEEAAAQQQQAABBBBAAAEEEEAAAQQQQAABBBBAoFdg6yFzmTzP2Jvg0ttsxgR6qrTxnT8LzsyzROsRMmds8RHJjEGVlsjGEVsf/RNjeSyPbR5dht4fLrhbhcuWbcHCxd7st5pNZRkntS+nfCdJa3MYjzitv2UlAgjMImCfKK+Tq9+/f8+y0Rwy4Xwmh1agDLMIcNyfhXG9mXCivoq2Mx5tjcemKVXWiOGegav/KH5+SoZDf8uQNVRsxvTC140RtwMo84eHB2Po0YwlIausBPQEjZ2dnayKZCzMdoZW49HBeOfTyDs9mbE8C96JXW/nn9465IAAAggggAACCCCAAAIIIIAAAggggAACCCCAAAIIIIAAAgGBYkPmAnVO+dWyIXn39/fGyhr/7G3MbVAyy4yuSCGFveW0hKn0ZjJ7Am9G1JT8397eXl9fLTnY31pjyW16Gj3P3pKJeo7qaEkZI02e/Uc1NerFMCHPcQJ6e0DgXXM60OhNAmdnZ+MyN/5q2cOZsZAkQwCBwFjRxLm5uWmuXOMazmfW2GqUOSDAcT+AU/xXeV5BzHgFWkYLfv/+3VIR3ZCJHZ3uxV0YA04shbenYciyW82YUu+R816mpOu15+fnxZ+iMmMdyWqcQJ7HEUtdNjK0cuVi6Qzj0qy384+rL79CAAEEEEAAAQQQQAABBBBAAAEEEEAAAQQQQAABBBBAAAGjACFzRqiRyXZ3d0f+co6f3d7eGrNZNiCqd+uaohd7qlkr1IKRhK3lmX2lMahSU68yfEa1MYBnwXiAPPtP7+42ezcjw1kE9A4BzYDULFi1YNX59b/eI6FpsgoN5U0CsyCTCQIFCOhJBMbjoyprP1HMXIbzmcwbiOKNEOC4PwKtjJ/keQVRhu2MtdDR1jgvP+rVqBd3oROAo6OjGatpz4ohy241S0pd/Z2fn7tZ6SJRV4s8HMc12ezyeo8jGxlauXKJt2+ut/PHMyFnBBBAAAEEEEAAAQQQQAABBBBAAAEEEEAAAQQQQAABBBCQwNZD5mI/Lv3Xr19L9TM96tteu2Un1lhieDT7J71khnFi8yIY58pbGmjegllyM5bKOBnFssWhafLsP0a3oZUlfQIBDdTX19eaGqsQ4r9//+r/x8dHvVwuz56WAIRNIIBAq4CCaVvXN1fqTbMaUprrV7eG85nVNRkFtghw3LcolZeG87q1tKkXsNRV7Kghc5eXl+52F3nFXF0AhqyaIvaC3iPn9SsFcOqOmcKNYm+a/FchYAzozbMuWxhauXKJ1/dW3fnjsZAzAggggAACCCCAAAIIIIAAAggggAACCCCAAAIIIIAAAggUGzJnf8NGqZ3g6enJWLXFrSwF0GuUjNWZK1nxkUXeM+kDbsu+LLGrYMYGUs9R+GhXJvHWG4sXrwBdOWdbsK4Csx4BBBBAYJCAPWRO2dpPFweVIWVizmdSarMtBBCIKsCJelTeeTPX+9yM9zHiXY16cRfLhszNy0turQJ6Zori4ryTN4WIqI8Rbdsqts2Vqz6UFD+0cuUSda9cdeePKkPmCCCAAAIIIIAAAggggAACCCCAAAIIIIAAAggggAACCGxcoNiQOWOQz4JvgXN7Xoy/6XrTaNzNecsxtu5tIvzRUgD7G/PC27J/a5kAZ88tw5Qr6iGtesZ9XL9d5BWF2fafbAum+X+tDc3KdQnQjutqL0pbpMDWQuY4nymyG1OptQhw3J+3pbI9UZ+3msXkZgxR+/HjR4wq393duTdJdPTnJWO9zqseshQXp1tn3sOktMZ+ItTrQ4IyBNY+FJQ9tNp3WMut8vQ9NvM7sWvv/OkblC0igAACCCCAAAIIIIAAAggggAACCCCAAAIIIIAAAgggsBGBYkPm9KBlSxO6c4ws6YemMeZvLO2grdvDhOx/8B5UAHtiSwG8iUH2zEentJRqdOY5/NA+USPPuZv2UtlrOmO7ZNt/si3YjPhkhQACCGxZYNBMwUUOkfO2jr0K9jOHeUsYzs1eKntNw1vkWwQQyFaAE/Vsm6a1YMa4jvv7+xiRWl4knrEwrRVhZf4Cj4+P+/v7zRuManfeL5d/86UsYYzbyynLr20ZR7OVDq3283n7NULKBrKXyl7TucpfQOefi4J8EEAAAQQQQAABBBBAAAEEEEAAAQQQQAABBBBAAAEEEEDAEyg2ZE6zSbyqtn6M/ZY5Y6DX7M+OfXt7a06maRXQytm33rWhrvWWv7jHbqmushW8/vX11Vi7POdu2kuVfqKGEXaRZJbdbZGCsVEEEEAAgbkE7Kd2Ol3USeNc210kH85nFmFnowgggAACilE3vtn15uZmXi4du93Dny7xjo6O5t0EueUjcH19fXh42FoeRU7GCMhs3RYrVyFgv1GWbXXKHlrdoTvcBHk2pb1U6e/E2ssWludbBBBAAAEEEEAAAQQQQAABBBBAAAEEEEAAAQQQQAABBBAoT6DYkDnj1CV7XNm4tjcGeh0fH4/Lv+tXxlC96ueLh9Dk+VftxVm6GtfYqbp+Xq3XtCp7J8mTIvN4gDzRwr2CbxFAAAEEyhAY9Ih9+8TNDHE4n8mwUSgSAgiMFsj2CmKWK9DRLDn/0Pg2pNlD5i4vL10WYzHcn7C8FoGzs7PT09Ou0uqWJq3fhbPN9dkeRwY1h7FXr25o5cplUDcYmriMzj+01qRHAAEEEEAAAQQQQAABBBBAAAEEEEAAAQQQQAABBBBAAAGLwP9aEq0xzZcvX/S3UktEnJ7PrUfYRqqjpQDatEo7bwHs0VDabp4Rax6IUdL7FR+7BJ6fn7u+aq7Ps4cMmgyhPSLebt4UYw0CmQvowKedQv80tGoOtPu/VlaFZ9TNvBEpHgIBAXtUuTKp9/pAhtl+xflMtk1DwbIS4LifVXNQmJIE9G43y30nHWofHx8PDg7mqvvt7a2b1fn5uftx7csMWXULqoPd39/XH1sXlODu7o7XDLbibHBlnrfvhjZEqUMrVy5De8Kg9GV0/kFVJjECCCCAAAIIIIAAAggggAACCCCAAAIIIIAAAggggAACCBgFig2ZU/316jbLE2f1bo1IsTSa6GNphm/fvlmSDUoz6IUhml+V/xSrQfFRg6y2mXjQ/PgC8AfVd5tdgloXLKBnmWtu1tPTkw4N2hfYHQpua6qGQCUwKGRu0NzN3IQHDWicz+TWfJQnkgDH/UiwZItAq4DehuS98601me5NzRUyp/go99kWX79+3dnZad3oKlYyZLU2k1jUssY7e+qEa+8GrQisHCFQwOluVesih1auXEZ0aftPiun89iqTEgEEEEAAAQQQQAABBBBAAAEEEEAAAQQQQAABBBBAAAEEjAIlh8zp7+uWkDlNFI70PGbFJ1iaIUa42qA/w1sKuXgaHhY7bxOU10PCPsapZuFM+BaBdQnoXRZ654CORFvb39fVTJQWgRgCg86aVj1ErLrwI5qe85kRaNv5Ccf97bQ1Nc1KwBjXodNyBUHNEtv248cPV+D79+/ux7UsM2QFWkqP3zo8PLSf5CiEUo8ME2kgT77aiMCgq4CcTYocWu07dc5NYy9b4iuXYjq/XZiUCCCAAAIIIIAAAggggAACCCCAAAIIIIAAAggggAACCCBgFPiPMd0ak3358uXz58+9JdfUpd404xJY/jas14ConOPyD/zq169fgW/X+NWg96WssYKJy1zARI1BkyEKqG/iHsLm1iug904oDvyff/7RPEvFjU/v/HpWd/VvvSaUHIGtCQw6a5o+SizIu+rCV26czyzYf8rYNMf9MtqRWqxXYG9vTy/4spTf8kSn3nwUTOXeaNJZ+lwvr+vd9CwJGLJ6GRX5tr+/P/QMR89Jubi46M2cBAisRaDIoXXofp1hY3HlkmGjUCQEEEAAAQQQQAABBBBAAAEEEEAAAQQQQAABBBBAAAEEEOgVKPktc6q8Hr+tmIGwgv5iPdfTvr0NWd4y5z0g3MshzUfNshr0N+80paq3ouJpCtrZ2Vm9hoXpAnoM+fRMVpRDeUGkK8KnqGkENH328vJy3ExcRdcowlz/V/90RNCC9xIMDcLKP01d2AoCCEwU0LnTxBzW8nPOZ9bSUpRzdgGO+7OTkiECowX0njfLzR+dqE+/reGd7Z+fn48udsofMmQZtRVSqPfFeYl1pebGSXrf1h/VGXTrLMYzuepNsJC/QElXAeUNrVy5RN2DSur8UaHIHAEEEEAAAQQQQAABBBBAAAEEEEAAAQQQQAABBBBAAIENChQeMqfnbWvKSO/spdvb25OTk3mbX1OCeh8fq4kvehfQvNutchv0Z3hVf10PJo8htrU8txZCNmiP2FpnoL5rF9CLCBTM1nuk86qpg+O3b9/0BgNmVXoyfERgawKrPkRyPrO17kp9JcBxn26AQG4Cup2imfq9x1PdINL+O/Heixcy9++//+am4ZWHIcsDCXxsfUbJ1dWVblfqks0SNadwO92KDGyCrxBYkUB5QytXLivqfhQVAQQQQAABBBBAAAEEEEAAAQQQQAABBBBAAAEEEEAAAQRKEvhPSZVprYvlNW7erKPWfIautDztO8Z2q3Ju7c/wQ1uH9L3z+SBCAIH8BV5eXjSNTC9TNcbLaS6vntT+/Pz89+9fzV6tJl/mX01KiAACQwVyfnvw0LqE03M+E/bh28IEOO4X1qBUpyQBy/0f1XfiLSC9gsw98OkRGN57obMiZcga1Bx6nFbznd4PDw/V4730oCtLbgrLnP1xYJbtkgaBSAKFDa3uAB5JjGwRQAABBBBAAAEEEEAAAQQQQAABBBBAAAEEEEAAAQQQQAABBJoC5YfM6WHMvVFzelqzggeaOqPX/P79+/7+PvxzxS3Ee7fPdqZKh5H5tktga0GVW6tvV7uzvhgBvT1Asyr1jjhjsJxeKKcJlzo2XVxcxDv0FMNLRRBAYC0CWzu+b62+a+mHCcrJcT8BMptAYIqA8W1vuk2kE/LRG/Jubeme0uisov6QIWsQr6JodIHm3ULUs070oJP6nYR7e3vGqDmFZc57e3NQXUiMwLwChQ2tWzuT31p95+385IYAAggggAACCCCAAAIIIIAAAggggAACCCCAAAIIIIAAAjMKlB8yJ6yzs7PPnz+H1U5PT8MJBn3rzWRq/lblUdxCc/1cazS9Zq6syKdIAYIqi2xWKrURAR0+Pn365M2q7Kq7guV+/vypV1LUEy67UrIeAQQQWJ0A5zOrazIKPEKA4/4INH6CQGIBve1NZ92WjY5+0Zzi0PSwp3oTuueT5+k9Q1bdRsYFvUfLbVn9SjcM9b4470EnemCKsY8dHx9Picw0FptkCCQQKGxo5colQZ9hEwgggAACCCCAAAIIIIAAAggggAACCCCAAAIIIIAAAggggEBTYBMhc6q23sPz8ePHZv3rNZqPooiC+uOUBT3R+fLyMpCD5jYZ3wsUyGTGr/RM6xlzIysEMhRgYkqGjUKRRghopqymTmpWpeW3X79+rYLl9FICS3rSIIBAMQI80b+YpvQqwvmMB1L8R477xTcxFSxJwPg2pNEhc94PjVcEKYUZsmbR1kXcy8uLIoWauemmZfjGZvUT3eJT1Fzz56xBYI0CDK1rbLWqzFy5rLftKDkCCCCAAAIIIIAAAggggAACCCCAAAIIIIAAAggggAAChQlsJWRO000eHh7C717Tn+GnP4lZk4QODw8DvaSKl2ud/hL41dCv+LP0ULGtpQ/vC6vQGBQPUEB9V9EoFDKqwPX1tV4u572CoHWL6vC3t7eK3yZYrtWHlQgULzDoaQirPkSuuvBVP+R8pvj9cXQFOe6PpuOHCCwioHe+WcKZ9LQmnaWPKKEXMmcMIxmxoXE/Ycga5+b9Ss0a7h66yvN+0vpRT+lSi7R+xUoE1iVQ0tDKlcu6+h6lRQABBBBAAAEEEEAAAQQQQAABBBBAAAEEEEAAAQQQQACBYgS2EjKnBlPkwPPzc2AOk6YX63HOU6Lm9ChoxTOEO4dmrugdQeE0078d9Gf4QVN1p5eNHHIQGBTu26FIAAAgAElEQVRUOWjmfQ61owwIlCdwdnZ2enpqqdfnz581E/fo6MiSmDQIIIDAoFOC3LgGFZ7zmdyaj/IEBDjuB3D4CoFsBYxhbF7wm6U6er2YexT79u1b7McwWUpVp2HIqimmLFxdXfXGuel24o8fPyxb0cWjHullSUkaBDIXKGZo5col855G8RBAAAEEEEAAAQQQQAABBBBAAAEEEEAAAQQQQAABBBBAoFSBDYXMqQl737ejt/fs7++Pi5rTHCb9NtBRFMb28+fPBPFyKkO4JF4h3alX3ld8LFVgUFBlngiD+m0gVjbP2lEqBFyBk5OTy8tLd03XsiaTKXg7qxm0XUVlPQIIxBNQ3Kw981UfIjmfsTc0KVckwHF/RY1FURFwBYxxHff390NvOnlRdsYNuWWLt8yQNYvtw8ODJC1ZKUBRD0mxpDw8PLQkIw0CmQsYR7z8h1auXDLvaRQPAQQQQAABBBBAAAEEEEAAAQQQQAABBBBAAAEEEEAAAQRKFdhWyJwmoPTOIVYCTR1W/Ju9yTXbSTkfHx8HflK99qc3Zi+Qw6CvBs1+7jUZtGkSr0JgUFBlnu8hHFSqQXvEKlqQQm5HQO+L8+bIdtVdM8l630vQ9VvWI4BASQKDTu1WfYjkfKakfktdKgGO+/QEBNYroOdW6P1vlvIbT++rrPSusKenpzpbHbgPDg7qj8suMGRN91cUzfPz86A2VX+wxN7ohFDxddNLSA4ILCtQzNDKlcuyHYmtI4AAAggggAACCCCAAAIIIIAAAggggAACCCCAAAIIIIDAZgU2FDL3+PjoTktSaEHXFBO9vUrxb3odXG/gnILlNAFFM5bcnJud6cePH4lf+zNo9vOg0KNm7VizRoFBPWTQzPtkGoPeMjdoYkqyKrAhBHoFdIjRs9J7kykB8XIWpelp/nH+GV8EMX2jsXNw6vRPMZWKjZZ5/oMO3MYXleRZZc5n8myXZqmKHGdiVIrjfrPzsAaBdQmcn59bChy+g+Tl4CU2vnDJyyTGR4as6aq6LanTNt1+HJSVIoi8XtH1c72rXPdCu75lPQJrEShjaOXKZS39jXIigAACCCCAAAIIIIAAAggggAACCCCAAAIIIIAAAggggEBhAhsKmTs9Pa0bT0/+1qt4NDEl8Ajw19dXBc5pKqQe9nxxcaHwOU00UeSb/tdvNTdIk1p2d3c1ASUQuqNZyHpctBLXm06zMGjCTaD8aUrLVtILDJofn2cPGRTqOWhiSvrmYIsItArouKNDTOtX3sqvX7/yfjnPhI8IbFlgUMjcqg+RnM9suZ+XV3eO++W1KTXaoIBuxVgOrDpS2wOZvOCoTELmGLJm6d66qaj4txFZ6f1+xp6gG5t62teITfATBPIRKGNo5colnx5FSRBAAAEEEEAAAQQQQAABBBBAAAEEEEAAAQQQQAABBBBAYFMCWwmZ02yeevawnuJcTTnSxBStV0ibgg0Crf709KTH2WqWyeHhod5Vpf8VfacwBsXUBX6laVK3t7cKsRsUvRbIcOhX9r/E1zJDN0H69Qrs7e3ZCz8oOM2e7cSUgwL5ltoNJ9aRn29Z4O3tTccdi4AOajrcWFKSBgEENiIw6NRu1S9i5XxmI116C9XkuL+FVqaOGxEwBjJ5gXBdOLpn5V756qlP4yKsuvIft54ha5zbvL/SM1Ms8ZnqP8Y+OW/xyA2BeQWM3TjnoZUrl3m7BLkhgAACCCCAAAIIIIAAAggggAACCCCAAAIIIIAAAggggAACRoGthMwp5q0W0bI7x0ixNHq8twLnAm+cq39rWVAA3sPDg6YQ6anPlvSR0oTjAN2N5hkQ5ZaQ5RgC9qBKd4pejJKMy9Peb+01HVcSfoVADAFjvJw2rXg596AWozDkiQAC6xKwh8xppvXaBxD7UZ7zmXV1462VluP+1lqc+hYsYIzruL+/t7z7ywv/MGYem5chK7awMX/jk1PU2XgnuZG0Sma/3TQoWxJPETCOfpkPrVy5TOkD/BYBBBBAAAEEEEAAAQQQQAABBBBAAAEEEEAAAQQQQAABBBAYJ7CJkDn3FXNiag2NU+CckmlWxNXVlT3YzEXXn731W+WgALyDgwP3q0WW7bXQBGLLVK1FasFG4wnYZ7nlOVvIHg9g3xfiaZMzAoMEdDwKv8i0zk1HtByOOHV5WEAAgcUF9Ipjexlaz4rtP88hJeczObQCZZgowHF/IiA/RyArAcWiGw+vXjhcsxZ6EtPT01O9XoHuOZz5M2TVLbL4gu5k/vjxw1KM09NTdSdLStJIIM/nLGy8acoYWrly2Xg3pvoIIIAAAggggAACCCCAAAIIIIAAAggggAACCCCAAAIIILCIwCZC5tznLiuwbW9vr8taf4A/OTlRzNvfv3/13jn98Pv374q30cykDx8+1L/SstZovZ5xq+kpSqn0mqCs3+bzpo79/f26wL0L9uij3qxIsBYBeyCZMXQnccXtndZe08RVYHMIdAm4b0btSlOtN06RDGfCtwggUJKAO7e+t14FHCLtVeB8prc/kGApAY77S8mzXQQiCRh36t6QOS+B8SVLkSpVZ2usndJzqVKjxVs4OzszngvZY3XilXYtOef53Ki16MUrp3Hw8UbOZnm8BCmHVuPeqjJz5dJsONYggAACCCCAAAIIIIAAAggggAACCCCAAAIIIIAAAggggAAC4wT+d9zP1vWr+/v7usD2QDI9rVn/jo6O6t+ua0HBe/pLvHHatKL+VNl1VZDSThQY1OJ6D2E+4aCquMpjf+x3Dk/in9hY/HxTAtfX18aIUL2/IhAEnjOaQtPrGWCKQlfAec6lpWwIrEvAeO5XVaqAQyTnM+vqn5S2KcBxv2nCGgTWLqBjk56y1HtKrwQ6Kw4cixeM6+hqAoasLpkF1+tpX+pvvXdIdP2l+LqLi4sFi7qWTfdirqUihZWzgKGVK5fC+iTVQQABBBBAAAEEEEAAAQQQQAABBBBAAAEEEEAAAQQQQACBVQiU/5Y5zUByW0JvmXM/lr1sf1BuHbpQNgi18wTsPURBld5vl/3YO/uwLp5iiuplFhBYhYA3NTZQZuND1gM5LPWVQtlV+Orf6enpUsVguwgUKWAPmSvmEMn5TJE9eTuV4ri/nbamppsS+P79u6W+gRHg7u7OjdvRUTuHp9gECuzVV6f63pq1fFzdpYo6hqLmLLyXl5cvLy+WlBtPw1vmsu0ABQytXLlk27soGAIIIIAAAggggAACCCCAAAIIIIAAAggggAACCCCAAAIIlCpQfsic+4o5teLu7m6pbdmsl/0VefbZ1c2tsGa9AvaJGvYQtTQa9h5rr2OakrMVBMICb29vxhhmvZxt0BPKw9vlWwQQKEPAe1REuFLFHCLtFeF8Jtwl+Da9AMf99OZsEYE0Asa3KOuGld6g3lokLzjNfrBrzW2WlQxZszDGyETvKjT2kK9fv8YoQGF55nbGWBjvlOoUMLQad1Up5dYPuRM7pevyWwQQQAABBBBAAAEEEEAAAQQQQAABBBBAAAEEEEAAAQQQWFCg/JA57+1YW3tUsPH9IfozfNc8rQV7p4qkeT97e3v22L8FS7vGTSve5uPHj5aS2ydGWHKbnsbbr7syVEyRulDXt6xHIEMBL8w7UMLEkx3dd1wESsVXCCCwrIB9DCnpEMn5zLK9jq1PEbDvsxz3pzjzWwQWETDGRXihcVVRFZzmXoPrsj2HC1uGrEU6knGj19fXlts7uqzL6g5bns81Mz7Fxtg0JJtXYO1DK1cu8/YHckMAAQQQQAABBBBAAAEEEEAAAQQQQAABBBBAAAEEEEAAAQR6BcoPmfMmOmxt0v/5+XlvJ6gS3N7eGlMmS6bCa5aYwvk0Mevs7CzZdje1IeNcE3e6Xg4+xvIYa5dDjSgDApWAsW8r8fHxcUq0rQWcp7RlWwjMKGA/nbOfIs5YvHhZGY/49jE2XlHdnI3lMdbOzZnltQgY+4Cqw3F/LW1KORGoBYyj948fP+qf1AteHJ0xq/rnkRYYsiLBzpXtw8ODJSvdYbu7u7OkTJBGD3FIsJVBm9DTu3J7u9eg8hef2Dge5jy0GqtgH3LTNLqxPMbapSkzW0EAAQQQQAABBBBAAAEEEEAAAQQQQAABBBBAAAEEEEAAAQQkUH7InNfMxpdTeb9a70c9vNb4RgL788KTabizxJiwEoldsYiWKUqKNdVz7iOVYWi2Ly8vxtjXwuIBhkKRfo0C9oOUcWyfC4FBWJLe61gtg+dc/vHyKbJS8bgyz/nx8dF4fFTvLexhBJzP5Nw5ixxn5qoUx/2cuy5lQ2CigO7GfP78uTcTHbt1BPeSuTdD9FUmEQgMWV4z5fZxb2/v6urKUiqFYXsHMsuvYqTJ8C1z9n4eA4Q8ewUKGFq5cultZRIggAACCCCAAAIIIIAAAggggAACCCCAAAIIIIAAAggggAACMwoUHjLXnAJifCTqjMSLZ/X9+3dLGSTT5LL8MFIa76HX+/v7kTZEtsa4snyCKo2v0FHP39nZoX0RWJGAAlON4S6qVOLunW3InCVuLdIr8uLN7yyyUivaE9db1MvLS2PhjYd+Y26ZJDNWivOZqr2KHGdWVymO+5mMHhQDgXgCxlA37wiumyHuRcG3b98Sn/m3gjBktbLktvLk5EQdxlKqxE9g6SqS5djd9dtI619fXyPlTLZzCRQwtHLlMldnIB8EEEAAAQQQQAABBBBAAAEEEEAAAQQQQAABBBBAAAEEEECgV6DwkLlm/TXxSK+oaq4veM3BwYHl0eYSMEYipbH68eOHu6FMZvO4RSpm2TjXJJ/uYZzsbpyAUkw7UpECBNypseHqJJ5ZqIBqe9nCJZ/923hxa82ieqF38VqhyEo1PVkzr4AmshsfDKGuazz0z1vC2LkZK8X5TNUQRY4zq6uU/dga74jTumPmfNxvLTArEchWQPFLlrJ5DzDyXjGXyYUtQ5alKXNIo/5jOWooMOzi4mLxAqc8dhsrazyjNuZGshgCBQytXLnE6BirzlN/rlLA/PX1tV48q0v7VdeFwiOAAAIIIIAAAggggAACCCCAAAIIIIAAAggggAACCCCQm0DhIXOtj+L2YrFya5IY5TFODvYebR6jJMY89bdh97nOHz9+/PLli/G3JBsqoN3EslOoRXL4m73mEFjedqUate7+Q3FIj0BKAS8iK7BpjYqBb2f/KudZg5b5oPYJvmE6L5948zuLrFTYlm+nC9jP4ko9RHI+M6gXFTnOrK5SHPcHdVoSI7BSAWNcRB0m58XA53MzhCFrLT3QeEak6igac/FnilmO3SnlFTSe88VvSorMt7X2odW4n3InNvN+OL14GnPOzs7UH/b394+Pj09PTw8PDz99+rS3t6fwuen5kwMCCCCAAAIIIIAAAggggAACCCCAAAIIIIAAAggggAACCEig8JA51bAZV6BXVC0+KSRx59PfWS2TCRSJpEeZJi5b6+a8x6hbCt+aDyuNAvrzfHNPaf62nsbX/CrZGkt0n+qiGiUrEhtCYC4BLyJrrmyn55PzrEHL2GWf4Bu28uJ1LZsOZ9j1rSXn1VWqq7LFrF/23FLT643HaL152PhahjU2Decz9lYrcpxZXaU47tt7LCkRWK/A9+/fLYWvr3O9A3o+N0MYsiztmEkanex9/frVUhhFaFiSxUtjOXan7HveDhiv4uQ8UaCAoZUrl4l9oICf67VyehKTnn3THOV090nhc/qDTg5PryuAmioggAACCCCAAAIIIIAAAggggAACCCCAAAIIIIAAAghsXKD8kLnWJxYvPikkfbfTBKxWCq8k+nOstyb9R/0xWGGN7nbzmSXmlqqwZcurCPVXfD3+dsGKa+te32gtzNXVVet6ViKQuYBllK6q0JxPE7VqlvEhagECmetR3IFvq6/c15b2Jg4keH5+dr+N9/rTIivl0hW5vOxu4j1rICBc/DxgS0NwPqMeUuQ4s7pKcdwPDFZ8hUAxAprvrnj13uro9L56gJF3pM7nZghDVm8jZpXAeFdEURnLPkzBcuxOCevtgCk3zbYGCZQxtHLlMqjRC0t8cXHR+/cpDdF649yyT+cpjJ3qIIAAAggggAACCCCAAAIIIIAAAggggAACCCCAAAIIbFOg/JC51icW6y+OBwcHm2rynZ0dy1/iJaNHnC4r40371pODVfhli7SFrSv2wzIbb9n5Q17faG0X1WJre3erAyvXKKDHSxuLrbHamHJ6Mk3enT1Cz31Dmn32bWtdWo/yzZSzhPu6oXfG7TZLYlljzHxdlbJUfNVpFozC0hQ6Szy5eHVOFS/UM5Pm43zG2BBFjjOrqxTHfWN3JRkCaxewXMaqjjqX0N0Y98T727dv+dwMYchaVz9UQFH96sJwyXWTZ8HbgJZTU/fiMVyXid/qpDrlhfbE0vLzAoZWrlw224016ho7sIj01tBZbv5sVpuKI4AAAggggAACCCCAAAIIIIAAAggggAACCCCAAAIIIFB+yFzXAzufnp4UV7Opvziqvpoq3dvpLXFTvZmMTqDYDHfat0Ip9NTV0bnxw0EC19fXvc+/11/0l9pr9PrB3oA9TZVWLQbVmsQI5CNgnOufuMC9+92I8rhTge2zb1s3pMlDreu9ld4L4rxvjR/dTHpHS2OercmKrFRrTQtbudQZlHG76lcbOafifMayZxU5zqyuUhz3LX2VNAgUIHB0dGR5SIRuUnkxTvb59AmUGLISIM+7ibOzM2Or6WRS91vm3bo9t94Lq2RhbN4OaK8CKRcRKGNo5cplkc6z+EaNl/BVOXUDrevPW4tXhAIggAACCCCAAAIIIIAAAggggAACCCCAAAIIIIAAAgggsAqB8kPmAlMnNSFpf39/wacpp+8imirdOxlFf4jVtIP0ZdMWFYvl/Q040oQVN1pjkZpmu1G9irB3Mp/XRsnqcnp62ruth4eH3jTTE9B/phuSQ6uAXiJhnNSon6c5eGnqZB3GHDietlYnsNJ9UUDvmBPIR18Z0XTED+fT+60o3H1f5w+9PxmdoMhKjdZY0Q+1syjyP3GBdWrnvv+wa+va0SxvG+76+erWcz7T22RFjjOrq5SxwFVrctzv7dWZJ3DPIjIvKsWLIWCcHO8e03VdYHkBV4zStubJkNXKkvlK4+mfBqil7vMIsPfCKs346b63WWfOlovfNAXLvI8tW7wChlYBcuWybC9Kv3XFMw8dPXRHS2NU+qKyRQQQQAABBBBAAAEEEEAAAQQQQAABBBBAAAEEEEAAAQTKECg/ZE7TegITHfSsYs0L2dvb018rNctZE+IVtaV/ZbRuay30R9be+ATN+U4zKdMroeY6uH8zVnTfycmJlybZR7ckaTbqxpCk2WJzK9oXeudUqQulf5Obttgb8aKSq/zNSi2yJtv+k23BFmmmDDcaOGB5pe3dVb304z66oapXV1e9mRjfAOD2Q3uUYNfWv3371vVVvb53AKlTdi3UoYNVAstGu7KyrLfkv7pKWSq+9jQ6q0x5Gqlpc8b3z6i36JQ4H153EIhRKs5nLKpFjjOrqxTHfUtf3U6a2GNjUzKHK9BmqYxr0nMZC9aazBjX4f72+/fv7scclhmyhrZCby+NvQ8q6tLYagrXXOr+m6WECV6C5wYN6uldvTdO1RliN5/X33q7k5d+Cx/LGFq5cuntq4V1fu/mUm/1qwRp7gEaC0MyBBBAAAEEEEAAAQQQQAABBBBAAAEEEEAAAQQQQAABBNYlUH7InNqj9y/omuJ/eXl5eHj46dOn3f/++8f8T/OP3X/6O7empBwcHOhFbZpuold/KNRH4Wea05xyCnWgF6q0z8/PvZM/NFkk8eNLZeX+zVglnB4MEHDgqy4B9d7eP8MriiZl99C23Lid1pJrStNSb0dsLQ8ra4HCprbU9Yq00HvAqrfrDpj1ynkXdPCqx2EVTAe43vA2HV96y6CjoRtZ1/tWgd4M3dmNXYndV3Z0pQmvdwdGOUgjnH7it0VWaqLJKn6uEc/SdrPURbuSZYaxtqVXsKZ8TY1l2E8ww5jzmd5uZumrDJ6tjDMeETjutwqzEgHLoWRdSjp1NB6163pZRuk6cZoFhqyhzglOeHqLZI+9vLm50X253gxnT2C5k1Nfls6+9SpDVby+RNW1njF6sP5JpFJ52Vq6U3mDp4fgfSxjaFWluHLxWtb7WFLn926IeTUNfExwDzCwdb5CAAEEEEAAAQQQQAABBBBAAAEEEEAAAQQQQAABBBBAYNUCmwiZ0/SL3ln+o1tR0xHcf5owoamlmsyhP2Rquole/aFQH011UkiAYvEUrqYpy9Ub7RaMoNOUAst0E83oSvAg50pegRnea1I0FVVco9sl8ENjpRLPfVGBjVtUfwvUbpavtMsoAi2cVbLuYQkJ0CQw7VbhAs/17dr7j7GbzcWlfIxbtMyAmbFU2WalY4ResGksXtRur13PnRRbjQm9b++xTOLxwuqGzh5u4hjRprweUzu+GzfS69As5NA1RVZqKMK60tcPI9ApVprZxtp3LKcEej+kpmCmxLQM+5Y008vM+UzYsMhxZnWVMha4akqO++EunfO3a7+CsBxu5vW3HCZWd/ngnlr3culsM9L9kN5NBxIwZAVwWr/q3Xd6E7RmO2jloPNA3ZebctE0qGBu4t7LK8s9TDfDQcsaot0bkpaXq1f5u1eIg7Y4LrFlYLSkGbf1bH9VwNBa2XLlEuhjlo5tSRPYRLKvRpdz9A+TVY0NIYAAAggggAACCCCAAAIIIIAAAggggAACCCCAAAIIIJCtwCZC5qTfG/+TpoU0G0YzKqo32imCTqFrmvhonD83bwk11UmvHAnnqdIq0i9B8RQv5z1AXRFQg6b1hCvifWuc1KI/RScOa7QXzKtRjI/qmeG9Rt1DL2aMTaT81QnD08jUW9IEJ1TO9maKjeO1u7FgXrSSl0mMj8YtGssfo4S55alwa2ORdDSJ183caBzNGqzm7HpjdbOclrmMXlidjkfNfIaucec4dv1WXF1f9a738h80La83864E3kZbk62uUq21KGOle9BU28WebawplZZhUzuv8S0Zc7WC8bzRUvhZisT5TJixyHFmdZXiuB/upWV8axz0Nn4FWrd1boeSumATF3TsrgPse7OyDGW9mcRIwJBlV9WVmiXC4eXlxZ7nuJT2Z7Iofz32K/Z5bLMW7ol081ut0SVkvCtf9yJXwXv2u5FqX+N41VqpQStV/fCdsSo3y/X4oO3mn7iMobVy5sqltb8V1vlXF/Df2iisRAABBBBAAAEEEEAAAQQQQAABBBBAAAEEEEAAAQQQQGBlAn8382/6e2ziNa1egqcJIvqjaeLWUChL75wtJVCyeAVrzoxRS8XbnHLufXx13dCaaB61JF7mvW1RFyxZV+l9urbK/PPnT68ic31Uzr3vh1T/mWtzxnwK6D/xmqxpaIyXU9+OveM3y5bzGntEViQ394jpbaJ3pOodOd0cVNO5GsIyE1TvLx2xOe0y9fCrBQ0CIzIZ95MiKzWOYsFfGYd9ldBrr3H9zVJTY5HiFSBQyOZ5nbv7uMvJTmZUWs5nAk3m9Vu3jerlcX2JwTPA7n3Fcd8DKe+jcdzWTtd7HjUvjntWVu/yrQspB209EqW1DN5KFX5ejQS5Gaumq+AEhRm9CYYsI13v6UfVpWe8IOoqmH1Pr/eyBKXySts7Tka6+eNe+bq7Xm95Kisl8yoS6aOxO6lUej5apDJkm20ZQ2vN29vW2qPj3dZTzrndie0FqQeuVXR++23Sul7VwhpPe+pezQICCCCAAAIIIIAAAggggAACCCCAAAIIIIAAAggggAACywr8z7KbT7l1zfEaMU3E+/Nk7I/6M3/KuWjy19/CLSzjZsr2tm9zDoqm7fb+akqC3nfruU0cdRaCVwv7tDOVMNmkHBXSIhZjUoLy7O2ZmjbhMcb+aNGou1C2/ceLgIqKZpmIX4tFmgMXtYLxMrfTzTudUccgd9Pqxt5RqXe6UvMnrpIXTjNjSLZl4pE7CdItVXjZBVF3jTc7rVmMIivVrGbma5rnKvWo5S6oFs1TzdmHNW3CndfrFsBd1m4Y49Dc21LaO9xihJdTnsyo5JYjeAw05anmCFOkP59xm7LIcWaNlfKONYE+w3Hf7cCrWLaMP3WLa8RIdqaR5xXooEOJ7p+sog/UhdRxvG7rwMKyx4W6tIEFhqwATvWVenLvCUDdB3TY6s1wdILey7e6GN6CWjlqwbwa9e4d8lQa71cTP3rn+W59va88HPdjgoFoUHcSlFuRiUSr+Hlv56naK/+htda2nDls5MqlyM7vDiD25ZT3cuuuyAICCCCAAAIIIIAAAggggAACCCCAAAIIIIAAAggggAACZQhsKGRODaZJA/Y5K/a/Wc6eMsF8C7f7am6BZfq15ovMOD1FMxWabaEZOTNuwq2jlvVXdsEObSwVUkWNVyoVTLMcLP5eyRX4EbtgNaDoep8xPO/k3d6WSj8HqLz+EykOtu42yr+323i9Wh+1L8SY91OXakULGnaag2RTrFoz11FD+O5Gtaye30Rz07QWqWsqj47Cbvp5xw2Vs3fo0NaHbtTLM3GQT6mVanaqnNcY58tWVfA6+YguF6CwHI61RZ1Nte65gZynf6UhywuIdXf2rmUVNeWYbwEcOkSE6bwBpOmg4TSHOc295VTJh8p4eTJ4hruKvuW430u0xgQadrx9oTkONNdoZIh9oZfnFei4Q8nqLh8s1/7593aGrEAbCaf1fldzZ3fX6Dxq9vO3cfuUWyotq8fGvnVQY8rN27r3ccbTCeF4O6O2XpdEC8ZLgKqE1Q262VtQxRjXneqG08/dShW87LWm13Oqj+uqPlcuBXd+S3dt9mFvjFpXf6a0CCCAAAIIIIAAAggggAACCCCAAAIIIIAAAggggAACCCwr8I823/wjXMFrXl5e9IfJP3/+ZF5HzbfQrJQvX74kK+fFxcX5+Q4IK5gAABtsSURBVHl4c5q9p3k8Jycn4WThb9UEmnT7+vrqJdN8lLu7O2+l/ePv379vbm70B/XqJ3UTa837f//Va+x5uinVIvongd3dXa3XQv2t1pydndUfvQXVV01Zr6yLURWs6VCnNC6oJPv7+1XB3FLp5+rqBwcHxnx6k6ndJRxIpq0rwdHRUSBN71fX19fqh7VSa3rVS6Q7Ozut345budn+U3Vs/V+5uV0o3H+0t7qRIXWTVbub/h/XEPWvqoI1O7Z2N40Ve3t7dcqCF9QttXcbMafvFxrHLi8vXU81cethSK1/fHzspmwuKxJGA4L7c+3dp6endUo1rqo2746szDXoPT091VtpXdCBLDBouz9pllkm6btfkZVynTNf1nHt/v6+t5D1GfXj4+Ph4aGbXgPa9JM6y3maNqrYDKV0tz7XsrKtz7KUZzXsa40WqpF/yoY0Ymh4H3EwGrHRss9nRoBUPylynFldpTjuj+7AS/1ws1cQOosbdwXqHkrqy4fqUKJTrHrNuAatLx/0cx1T9H91aRPpsDiukPpV8zzBy0p3S3QK6q3M8OOWhyy3J6tpZjwpUqeterLbh6vW1xrLJczb25uuwlQk7VPTbze5HU8Fq07YtLLauXTrZvarud7ztFl2EO2Gup51x5zmFaLxEsAlqpYrJRGpySoordeY2XWvLF53qspTdSoVpjrTrotU9bEqjaVrVSmz/b+YodUT7t0j1KDrvRO72c7f2129blB91PnS7ENu64ZYiQACCCCAAAIIIIAAAggggAACCCCAAAIIIIAAAggggECBAstG7C2ydf2JUTMYVtGWmrSRkkhTaqopFGEcpdGTTcU4tGz6VZe8ZngPzc1Lr+fvhosd71tNUPAK435UI8bbdDjnGZ/AXdVIM/7r6TVdm1aCEQ++VXfSr3q737jM3eboWqb/NBs03H8UoNX8SZo16odd7Vjeeu0aaggjrPagcTjNvU/7mo4IAU9NVbSUSvmoq7SO/OOKGihS/VXr5rzSqvx1+q6FZh1Tvg7LK1WRlfLqmO1H4z7oll+7jzq/1+uUz7hXT6jj9R4ftS2lidpFveok+zj9FNFtmmq54POZZmXta4ocZ1ZXKY779h6bQ0quIJrHgvAVRDN9gjUjblzE7l3NkwTXIXwSHrtsg/Lf7JAVbkG3NeddtnRmneTMu9FAbpH6au+5tw7u406q1b1bO23r2WZvMQIyza8CY+NS3cktpKVrDRocFkkclozUXRPUtOArl3CTuV003vJSnd9ykeLWOvFfiBJ0bDaBAAIIIIAAAggggAACCCCAAAIIIIAAAggggAACCCCAQEqB/0m5sRy2pT+FBgK33D9GZrLcOnUjqqQ9xEtzPoQZnqqib5UmMNdEfyCfZYY3ExabPTYwKWdKF1KfbG6ruUZxMtO7h5utwlfiTWWg/7jU1XK4/xAyN2UnGvpb7UrNBupaYw+cU7fX7tycpaQcLPva0Ck+boHjxctVtpb+qYoLtrWmWt+MUEp/OPb6SZGV8uqY58fAOYzbq73Cq2u17iPKzXjaoxzUFVszcbdbLSeYQtfcaJo18Xa9Is9nvH449GOR48waK8Vxf2jXXSo9VxDNA0H4CqKZPsGa1pO9pfpMtd3ALRedgi5bthFb3+CQ1byAStCTtQlLZy4gZE6d0HKSZj+prnq1IqZaz+rVgVu7fWvi0Q0dGBuX6k5uXSxdq1Upq5WFDa2erWWnUJvqvFddWucn3s/dj/pWaYw9POqd2C13fu109uqrWd0WZBkBBBBAAAEEEEAAAQQQQAABBBBAAAEEEEAAAQQQQAABBIYK/KMfuH8mL3j58fHx8vLy6elpdXXU36evr69TFvv379/n5+c3NzfGjeqvvJratbu7qwX9r7/7/vnz5/2//8I5qGqa07CzsxNOZvn27e3t06dPlpSzp1GtJdaV7cXFhTC7vo26XhMg7u7uYmxC2qrU/f29MXPN+Pe6hzqJOoj6iSUHVUSb+/LliyXxuDT0n6ZbuP8cHBwsNZxqFuDR0VGzwGWvGTosS0OzatSIGpyr8Vlr6sFZbSfG1h1w0BFHe+Xr6+tQ+TQteHZ2poO+pWwVkf6vxqXWGoV3B8tWZklTZKVmkYmaiQYcy/Gu9Yw6cA6gTrW/v6/jY7WH6lxIu3ndCbWT6p+lXjOeSoU3988//4QTRPpW00PFGCnz8s5npkMVOc6ssVIc96d35gQ5cAXRRA6fMi1yKNGxdZYbDs3Kjl6jHVxXx60/VxjDyclJ61c5r9zakKUe1XolFbuNLJ1Zt4COj49jl6TKX0Fo8e7S6BauKmJx1mWv/umMurohqYX6vFo/VyF1fdd68av0Ot/uqoLxEsBIHRgbl+pObsktXctNn+dyeUOr51zelcvGO78a9PDwUPfGvYb2Pmp803joreQjAggggAACCCCAAAIIIIAAAggggAACCCCAAAIIIIAAAggMExgaY7fG9Johob8vDnPJLHXXY4+jNofmTBifYjtCSy0Sfurt0KrxjP9mK2hSzlDGQellrpn6ze3OuEZVmLefdFWQ/tNstXD/WXBQ1XS3rnYsfr2GZYUZa25fs72mr1Hojg6XQw0HDQLaRJo9uqrFXEd/1XEoS7z0RVYqHtcsOWswtOxfXdtSn480YOokTWNC13ZnX29BiJFG1Zy9Ll6GaqNBQ9mIaiY7n/GqNu5jkePMSivFcX9cH072K64gmuNh+AqimT7BmpTHSnvf6zq7sOeQYcrtDFmRLsd6dwdLZ9bFcm8+cyXQsTV2P4x3T1LnfmHPrp10nF5gbFyqO7kVCVPEbuUZ8+9qtRk3sXhWJV250Pm163V12moP1Q3AxbscBUAAAQQQQAABBBBAAAEEEEAAAQQQQAABBBBAAAEEEECgAIH/uH8jL3JZDwbWSzwCb+rQ3yY1p0RTPUZPEdAP9U9/tNY/5fPw8KAMFeSmuR3KXPOk9ZDjibanp6cvLy8TMxn6cz3tVa/1UC9XdWac7a2JKYLSE1L39vaGFon0WQmoBfX+Q3V+9XZFwsxYNuWmPJWzHpFOP5kRlqzWLqBhWa/K0dPT5x2WtccpQx1luh6xH3DTIKADX+8IUG8i5R6t6uhYo4Nyb/G6KqgpXPp54he9dhWmWl9kpcJVXvu36vPqh9pNwpPh7NXUKZl2WJ2e6SRNY4L9h6TsEuB8xpMpcpxZaaU47nudk48IFCPQ+iL62PHbsfUYsmILbzB/ne7qvpCCRqbfVq31dC6te5K6xONEujYpZqHIodVrHa5cPJBVf9QopPveGpH0JyTdtqpiCPW/hqnqrrhuAK66ghQeAQQQQAABBBBAAAEEEEAAAQQQQAABBBBAAAEEEEAAgUwE/tGM20yKMnsxNPv/+Pj4/f29NWf9AVKzLk5OTlq/jbFS5dGE6dfXV8XvdZUqsF0VWGESgQSxv6qCNFR4/fvz58/QzWmmuJpDf/RlVspQurWkf3t7q7rHuB5SzQlQD9G/lEE1a+GlnAi0CigUp9rvdHBpTRBYqZ1Ow7Km5syyx2kEuLm5UTF0gKuOccpfIevaozX+z7KJQF16v9IhWFFG9/f3Vdl606vwmm+X+fykIivV2zTpE+jhC+o5vdu1nFFXu4n22aE7bH2I1D7LeVRvW0xMwPmMC1jkOLPqSnHcd/snywisWuDg4ECnBHUVdKzXaWphR3mGrLp9WZguUB2+R5xIV5tW0J0uSxWYarwyNV4CKHPtvLu7u9X/2kr9Ucv1+sS7dtfdY8UftjaE0aT1t7mt3MLQ6ppz5eJqaHnLnd+j4CMCCCCAAAIIIIAAAggggAACCCCAAAIIIIAAAggggAACCNQCxYbM6YHBejNbXU9vQRECelaxtzLlxyr8TDOw3TlSvQVYvNh1CfUnec32VgTg/w+MeH9XBJ0mXlRxdJodomSaF6LZIXpCqv5XyIRe7FD/loUtCAR6iKrvTiGqeoi6SklzdLbQxNQxQwFNItSA3DoyV/tdNWlP/yuMbbM7XTWlTFBVdF998KqIdMCSjHw00y7DJu4qUpGV6qps+vXG+bKWkLm68DoP1Blg697qHiLVIbXDbnZvrbkWXOB8psYvcpxZe6U47tf9kwUE1iigkwFF7+h8QDdSdPKp98mUfUXMkLXGXpptmdWd6hPp+p6kSls/3qs+o66e4TLidFqXANo9q5i36jq6ztP9mDgWLtsWyadgWxtaXXmuXFwNlhFAAAEEEEAAAQQQQAABBBBAAAEEEEAAAQQQQAABBBBAAIFaoMyQuXC8nN4zo6kPNcGyC/p7tl7Lc3l5aSzGz58/y55HZXQgGQIIIIAAAgggkEAgRshcgmKzCQQQQAABBBBAAAEEEEAAAQQQQAABBBBAAAEEEEAAAQQQQAABBBBAAAEEEEAAAQQQQAABBLYs8J/yKh+Ol9NziPOJlxO+4t/0vju95ebbt2+WtrAH11lyIw0CCCCAAAIIIIAAAggggAACCCCAAAIIIIAAAggggAACCCCAAAIIIIAAAggggAACCCCAAAIIIIAAAggggAACCCBQkkBpIXMvLy+np6ddLfTw8PDly5eubxdcv7Ozc3d3p9ff9ZZBr6TrTUMCBBBAAAEEEEAAAQQQQAABBBBAAAEEEEAAAQQQQAABBBBAAAEEEEAAAQQQQAABBBBAAAEEEEAAAQQQQAABBBBAYJsCpYXMHR8fdzXkjx8/Dg4Our7NYb1ef6eX4PWWRK/R601DAgQQQAABBBBAAAEEEEAAAQQQQAABBBBAAAEEEEAAAQQQQAABBBBAAAEEEEAAAQQQQAABBBBAAAEEEEAAAQQQQGCDAkWFzJ2cnLy/v7e24sePH8/Ozlq/ymqlXoLX+665+/v7rMpMYRBAAAEEEEAAAQQQQAABBBBAAAEEEEAAAQQQQAABBBBAAAEEEEAAAQQQQAABBBBAAAEEEEAAAQQQQAABBBBAAIFMBMoJmfv9+/fNzU0X69XVVddXua3Xu+a+f/8eKNXT01PgW75CAAEEEEAAAQQQQAABBBBAAAEEEEAAAQQQQAABBBBAAAEEEEAAAQQQQAABBBBAAAEEEEAAAQQQQAABBBBAAAEENitQTsjc+fl5Vyt+/vz54OCg69sM1wfqUpX28fExw2JTJAQQQAABBBBAAAEEEEAAAQQQQAABBBBAAAEEEEAAAQQQQAABBBBAAAEEEEAAAQQQQAABBBBAAAEEEEAAAQQQQGBZgXJC5gKvmDs+Pl5WeejWd3Z2wi+ae319HZon6RFAAAEEEEAAAQQQQAABBBBAAAEEEEAAAQQQQAABBBBAAAEEEEAAAQQQQAABBBBAAAEEEEAAAQQQQAABBBBAAIHiBQoJmQu/de3bt2+ra8hwmN/z8/PqakSBEUAAAQQQQAABBBBAAAEEEEAAAQQQQAABBBBAAAEEEEAAAQQQQAABBBBAAAEEEEAAAQQQQAABBBBAAAEEEEAAgdgChYTMPT09dUl9+PBhb2+v69ts13/58kUl7yre+/t711esRwABBBBAAAEEEEAAAQQQQAABBBBAAAEEEEAAAQQQQAABBBBAAAEEEEAAAQQQQAABBBBAAAEEEEAAAQQQQAABBDYrUEjI3Ovra1cTfvz4seurzNfv7+93lfDPnz9dX7EeAQQQQAABBBBAAAEEEEAAAQQQQAABBBBAAAEEEEAAAQQQQAABBBBAAAEEEEAAAQQQQAABBBBAAAEEEEAAAQQQ2KxAISFzv3796mrC3d3drq8yXx94y1ygvplXiuIhgAACCCCAAAIIIIAAAggggAACCCCAAAIIIIAAAggggAACCCCAAAIIIIAAAggggAACCCCAAAIIIIAAAggggAAC8QQKCZkLvHVtvW+ZW2+wX7z+Ss4IIIAAAggggAACCCCAAAIIIIAAAggggAACCCCAAAIIIIAAAggggAACCCCAAAIIIIAAAggggAACCCCAAAIIIIBAQKCQkLlADYt8IRvRdIEW5ysEEEAAAQQQQAABBBBAAAEEEEAAAQQQQAABBBBAAAEEEEAAAQQQQAABBBBAAAEEEEAAAQQQQAABBBBAAAEEENisQCEhc4FXyb2/v6+0dQMl//Dhw0orRbERQAABBBBAAAEEEEAAAQQQQAABBBBAAAEEEEAAAQQQQAABBBBAAAEEEEAAAQQQQAABBBBAAAEEEEAAAQQQQACBeAKFhMx9/vy5y+j19bXrq8zXPz8/d5Xw69evXV+xHgEEEEAAAQQQQAABBBBAAAEEEEAAAQQQQAABBBBAAAEEEEAAAQQQQAABBBBAAAEEEEAAAQQQQAABBBBAAAEEENisQCEhc+EQsru7u9U18MvLy58/f7qKHa5v169YjwACCCCAAAIIIIAAAggggAACCCCAAAIIIIAAAggggAACCCCAAAIIIIAAAggggAACCCCAAAIIIIAAAggggAACCJQtUEjI3MHBQaCdbm5uAt/m+VW4zOH65lkjSoUAAggggAACCCCAAAIIIIAAAggggAACCCCAAAIIIIAAAggggAACCCCAAAIIIIAAAggggAACCCCAAAIIIIAAAgjEFigkZE5M//77bxfW09OTXtrW9W2G63///h0ImQvUNMO6UCQEEEAAAQQQQAABBBBAAAEEEEAAAQQQQAABBBBAAAEEEEAAAQQQQAABBBBAAAEEEEAAAQQQQAABBBBAAAEEEEAgmUA5IXPfv38PqK0rzCxc2nBNAwh8hQACCCCAAAIIIIAAAggggAACCCCAAAIIIIAAAggggAACCCCAAAIIIIAAAggggAACCCCAAAIIIIAAAggggAACCJQtUE7I3N7eXiCW7PX19eLiYhVteXd3d39/31VURdOppl3fsh4BBBBAAAEEEEBgRoE/f/7MmBtZIYAAAggggAACCCCAAAIIIIAAAggggAACCCCAAAIIIIAAAggggAACCCCAAAIIIIAAAggggEACgX/+/v2bYDPJNrGzsxOY2fzw8HBwcJCsMCM29Pb29unTp64ffvjw4ffv313fsh4BBBBAAAEEEEBgXoEvX77oyQu9eRZ2Rt1bXxIggAACCCCAAAIIIIAAAggggAACCCCAAAIIIIAAAggggAACCCCAAAIIIIAAAggggAACCCCQs0A5b5mrlJ+engLch4eHLy8vgQTLfqVwuP39/UAZwrUL/JCvEEAAAQQQQAABBEYIBJ7F4Oampx64H1lGAAEEEEAAAQQQQAABBBBAAAEEEEAAAQQQQAABBBBAAAEEEEAAAQQQQAABBBBAAAEEEEAAgQUFSguZ05tAbm9vA6CKSbu7uwskWOorxfJ9/PgxMC376upKtVuqeGwXAQQQQAABBBDYmoAeZ/D+/m6pteVNdJZ8SIMAAggggAACCCCAAAIIIIAAAggggAACCCCAAAIIIIAAAggggAACCCCAAAIIIIAAAggggAAC0wVKC5mTyNHRkaLLAjTHx8dnZ2eBBOm/ur6+VixfIF7ux48fJycn6QvGFhFAAAEEEEAAgc0KhB/E4LLYU7q/YhkBBBBAAAEEEEAAAQQQQAABBBBAAAEEEEAAAQQQQAABBBBAAAEEEEAAAQQQQAABBBBAAAEEYgj88/fv3xj5Lp6nXiWn0LhAMb5+/arJzTs7O4E0ab5SLNzNzU1gW4oAJF4u4MNXCCCAAAIIIIDA7AJvb2/hJxp4W3x4eDg4OPBW8hEBBBBAAAEEEEAAAQQQQAABBBBAAAEEEEAAAQQQQAABBBBAAAEEEEAAAQQQQAABBBBAAAEE0gsU+Ja5ClHvmnt+fv7w4UOX6dPT0+7u7sXFRVeCBOsV17e3txeIl1P5Nf2aeLkEbcEmEEAAAQQQQACBSuD37986RRwUL6cfHh4e6j3GCrSDEQEEEEAAAQQQQAABBBBAAAEEEEAAAQQQQAABBBBAAAEEEEAAAQQQQAABBBBAAAEEEEAAAQSWFSj2LXMVq2Y8611zio4LKCss7cePH4nD0h4fH09PT9/f3wMF+/z5s0qew3vwAoXkKwQQQAABBBBAYHUCioj79etXVew/f/5UC1qjczN9DJ+h9VZW55Yf//tPT2eoE9fPcTg/P+fsrmZhAQEEEEAAAQQQQAABBBBAAAEEEEAAAQQQQAABBBBAAAEEEEAAAQQQQAABBBBAAAEEEEAAgRgChYfMVWR6mdu///5bz4duddTEZqXRv9iTmFUYRei9vr62FqNeeXV1lTiKr940CwgggAACCCCAQNkCOt8LnxnGq/7Pnz/1kuF4+ZMzAggggAACCCCAAAIIIIAAAggggAACCCCAAAIIIIAAAggggAACCCCAAAIIIIAAAggggAACCGwiZE7NrNfN6Z0eNzc3vU3+9etXBc4dHR31phyUQJFyt7e39/f3vb/69u2byhk7cq+3GCRAAAEEEEAAAQRKFSBkrtSWpV4IIIAAAggggAACCCCAAAIIIIAAAggggAACCCCAAAIIIIAAAggggAACCCCAAAIIIIAAAghIYCshc1Vj2wPnlF6xc58/f97f39f/I14Gom09Pz/rbXJP//1n6W0KltML6EZsy5I5aRBAAAEEEEAAAQQqAULm6AkIIIAAAggggAACCCCAAAIIIIAAAggggAACCCCAAAIIIIAAAggggAACCCCAAAIIIIAAAggULLCtkLmqIRXMpsg0vcntz58/xqb98OGDYuc+fvyohd3dXff/X79+KR/3//f3dwXLDcpc77XTP4LljM1BMgQQQAABBBBAYIoAIXNT9PgtAggggAACCCCAAAIIIIAAAggggAACCCCAAAIIIIAAAggggAACCCCAAAIIIIAAAggggAACmQtsMWSubpLHx8f7+/vb21t7eFv92+kLirvTi+yOj4+Pjo6m50YOCCCAAAIIIIAAAkYBQuaMUCRDAAEEEEAAAQQQQAABBBBAAAEEEEAAAQQQQAABBBBAAAEEEEAAAQQQQAABBBBAAAEEEEBgjQKbDpmrG+zl5UWBcwqf0wvi6pWRFvSqum/fvilS7suXL5E2QbYIIIAAAggggAACCCCAAAIIIIAAAggggAACCCCAAAIIIIAAAggggAACCCCAAAIIIIAAAggggAACCCCAAAIIIIDANgUImfs/7f729vb6+vr8/Fz9P8vb5/Q2uf39/c+fP+t/vVZObzX5P5vkAwIIIIAAAggggAACCCCAAAIIIIAAAggggAACCCCAAAIIIIAAAggggAACCCCAAAIIIIAAAggggAACCCCAAAIIIIDATAKEzPVA6gV0iqDT2+f0TxF0+v/Xr1/6jRtNp6C43d1d73+9TU4xcrxKrseXrxFAAAEEEEAAAQQQQAABBBBAAAEEEEAAAQQQQAABBBBAAAEEEEAAAQQQQAABBBBAAAEEEEAAAQQQQAABBBBAAIH5BP4fj66BwuMXa74AAAAASUVORK5CYII="/>
  <p:tag name="POWERPOINTLATEX_PIXELSPEREMHEIGHT#5C6D626F787B456E207265656C6C765C226172642066756E6B74696F6E2061762074765C6161205C207661726961626C6572206B616E206F636B735C6161205C20E5736BE5646C69675C226F7261737D5C5C0D0A5C6D626F787B2067656E6F6D2061747420706C6F747461206E69765C6161206B7572766F722E0D0A7D20" val="183,3333"/>
  <p:tag name="POWERPOINTLATEX_BASELINEOFFSET#5C6D626F787B456E207265656C6C765C226172642066756E6B74696F6E2061762074765C6161205C207661726961626C6572206B616E206F636B735C6161205C20E5736BE5646C69675C226F7261737D5C5C0D0A5C6D626F787B2067656E6F6D2061747420706C6F747461206E69765C6161206B7572766F722E0D0A7D20" val="38"/>
  <p:tag name="POWERPOINTLATEX_REFCOUNTER#5C6D626F787B456E207265656C6C765C226172642066756E6B74696F6E2061762074765C6161205C207661726961626C6572206B616E206F636B735C6161205C20E5736BE5646C69675C226F7261737D5C5C0D0A5C6D626F787B2067656E6F6D2061747420706C6F747461206E69765C6161206B7572766F722E0D0A7D20" val="3"/>
  <p:tag name="POWERPOINTLATEX_CACHECONTEN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iVBORw0KGgoAAAANSUhEUgAAFW8AAAGLCAIAAACZpDOeAAAgAElEQVR4Aey97dXXNrO3fedaVwFJSgipACghUAFQQqACSAlABUAJnFQAlABUEFIC0EGe395aW0uPLMtjW5Il+zg/gP6yLI0OjUejF8s//fvvv/+PPwhAAAIQgAAEIAABCEAAAhCAAAQgAAEIQAACEIAABCAAAQhAAAIQgAAEIAABCEAAAhCAAAQgAAEIQAACEIAABCAAAQhAAAIQgAAEIAABCEAAAhCAAAROROA/J6oLVYEABCAAAQhAAAIQgAAEIAABCEAAAhCAAAQgAIGTEHj27Nkvv/xy586dk9SHakBgfAJfv369deuWHszXr1+PXxtqAAEIQAACEIAABCAAAQhAAAIQgAAEIAABCEAAAhCAAAQgAAEIQAACEIAABCAAAQhA4BIEOE3gEs1MJSEAAQhAAAIQgAAEIAABCEAAAhCAAAQgAAEIjELg8+fPemP55cuXP378+PLly83NzSiSIycEzk3gzZs3//zzjx7MJ0+e6KQPHS5w7vpSOwhAAAIQgAAEIAABCEAAAhCAAAQgAAEIQAACEIAABCAAAQhAAAIQgAAEIAABCEAAAicgwGkCJ2hEqgABCEAAAhCAAAQgAAEIQAACEIAABCAAAQhA4CQEXrx4cffuXb2x7Otz+/ZtHyYAAQgcSOC3337zpeukj99///3Dhw8+hgAEIAABCEAAAhCAAAQgAAEIQAACEIAABCAAAQhAAAIQgAAEIAABCEAAAhCAAAQgAAEIdEiA0wQ6bBREggAEIAABCEAAAhCAAAQgAAEIQAACEIAABCBwRQKPHz/+66+/wpq/evXq1q1bYQxhCEDgKAJ6Qv/888+w9Pv37+sEkDCGMAQgAAEIQAACEIAABCAAAQhAAAIQgAAEIAABCEAAAhCAAAQgAAEIQAACEIAABCAAAQh0ReCnf//9tyuBEAYCEIAABCAAAQhAAAIQgAAEIAABCEAAAhCAAASuRuD79++PHj36+PFjWHEdJaC3l8MYwhCAwOEE9FS+efMmFENHDLx+/TqMIQwBCEAAAhCAAAQgAAEIQAACEIAABCAAAQhAAAIQgAAEIAABCEAAAhCAAAQgAAEIQAACnRDgNIFOGgIxIAABCEAAAhCAAAQgAAEIQAACEIAABCAAAQhclICOErh79+4///wT1v/p06d88zwEQhgC/RCYHijwxx9/fPjwoR8JkQQCEIAABCAAAQhAAAIQgAAEIAABCEAAAhCAAAQgAAEIQAACEIAABCAAAQhAAAIQgAAEHAFOE0ATIAABCEAAAhCAAAQgAAEIQAACEIAABCAAAQhA4DACyaME+NT5Ye1BwRCwEXj48OG7d+/CtBwoENIgDAEIQAAChxO4ubn5+PHjp0+ffvz44U6t+vnnn3/99dfffvvt9u3b6rbu3bt3uJAIAAEIQAACEIAABCAAAQhAAAIQgAAEIHBiAsxQnbhxqRoEIAABCEAAAhCAAASGI8BpAsM1GQJDAAIQgAAEIAABCEAAAhCAAAQgAAEIQAACEDgJgeRRAg8ePNDempPUkGpA4LwE9BKm3tIM68eBAiENwhCAAAQgcAiBDx8+vHz5Muqh5iTRCVZPnz69devWXALiIQABCEAAAhCAAAQgAAEIQAACEIAABCCwlgAzVGuJkR4CEIAABCAAAQhAAAIQaECA0wQaQKYICEAAAhCAAAQgAAEIQGAvga9fv+q7l/qMmP6+ffumf/VVMWWqj4npq2L6V2+t6I+9v3tBcz8EIAABCEAAAn0Q+Pz5s/uS6pcvX+T8OM/HuT1n8nySRwnIqdMOmz7aASkgAIEFAnfu3JGZChPxCIc0CEMAAhCAQEsCcqH/+usv4zkCoWA6U+D58+e//PJLGEkYAhCAAAQgAAEIQAACEIAABCAAAQhAAAJrCTBDtZYY6SEAAQhAAAIQgAAEIACBZgQ4TaAZagqCAAQgAAEIQAACEDgJAb3ypBe6eGu9TXPqm7TaAfz27Vv3Bt1ioXq5Ttt/9cf230VWJIAABCAAAQhAoEMCcjXf/O+fzk5aFG90zyd5lIAqpWOkFutOAghAoBMCyQeZAwU6aR3EgAAEIHApAi9evNBRApurrHO7NAmpU3I258CNEIAABCBwDgIa46girDGdozWpBQQgAAEIQAACEIAABBoTYIaqMXCKgwAEIHBBApq8Ygf7BdudKkMAAhAoRYDTBEqRJB8IQAACEIgJuLGKXv50H5FWQEMXhbWd69j9WN0KFhPkNwQg0JyAtw/OXjnDFdkx/ZRc2l2qxM0FvFCBwqvX6PRNMAd8Q81177NnzzbcyC0QqE3Am5rQR5KqP3jw4N69e7VLJ38IQAACEOiWgDoIjZflAm2QcFDPZ/pJc7nZnz594tyuDTrALRA4kIBOAPn9998jAXTE2+vXr6NIfkIAAhCAAAQqEXj48OG7d+/CzOVYPnr06Pbt23fv3tV5Ve6lUDcnowmZL1++yO2MbtHtg/rVYcUJQwACEIDAHAH1AuGcvMKalteCoP718e7eV69ePX78eC6fK8cnVzdE7/AdIFduFOp+OIHkc8Gq3+HtggAQgAAEGhCgC2gAebgimKEarskQGAKXIkDP1X9z+zYaZQe7F9jPrXXyrlD/bY2EEIAABA4k8N8Dy6ZoCEAAAhAYlMCc6++X292i+1zttJl47tLO+G4F21kvbocABIoQkInQhEU4ZxFuD8obriICkImRgFpK23ZfvnxpTD+XTFuX3v7vH2+jzSEivjiBpCtiNzXa4F5cJDKEAAQgAIFRCOidW3kv6jW2CeyOIXj//v1Ano/20+glrqi+ct8GqkIkPD8hcFkCemxlf+7fvx8S0NkoenWTI95CJoQhAAEIQKASAR3O+PHjR5+5Jlg0u5g8sVFnCuhPPZe7qpmc6DxT+dU6hoA3SD1MAhCAAARGIaAzzrQC6LYr+EA4OT9KRY6SM7m6EZLML6TW2wFyFBDKhYAIJJ+L0LDknwtW/dAiCEAAAuMSoAsYt+2OlZwZqmP5UzoErkyAnmuI1lczaaZFf24s6f6NfvZTkaRSSVo3+eb/nROYmaI5MsRDAAIQ6IFA4jSBn376qQfJBpJBW+K0LjWQwIgKAQhAYC0BzXP5Qcvae6um71awqrUmcwhAYBsB7SjV16i23ctdzQi8ePFCe3YzxWk7r2aa3CfF5IcrpXoo/zExTVeF9ypeX8jUd8b02dswnjAEShHQa5DhJGmpbMkHAhCAAASuRmD6nQpPQA7P06dP//jjj19//VWR3vPRW09an/PJFFCXJB9JTu8Qno9eME5+Cda91hXWizAEIDAEAT28em8zGs3pp4yYTNwQVUBICEAAAhAYlIDe/A+PElB/ZD/LRicLKLEmGzVv7DN58uSJ+i/80kH1AbEhAIHLEtCUSDRPclkUxoqz0cIIimSXIsCq36Wam8pCAAIQCAnQBYQ0CG8jwAzVNm7cBQEIbCNAz7WN27F3db6DnZmiY9WD0iEAAQi0JJA4TaBl8ecoS7t4z1ERagEBCEBgjoDfRDWX4Kj4bgU7CgjlQgACEBiXgM7n0rbd6fdpfY30AQe9izJ9EcV9T0zxuqoX7aY5aA8ZBwp4jATKEpArwg7FskjJDQIQgMDVCOg876QDIw46REmvQkWfRfWej85g+vz5s/yfcFysXkmez99//62vrfZM8vXr1y9fvowkfPDggf29r+hefkIAAj0Q0COskVd0UIhGee/fv+eFzB4aCBkgAAEInJKAHEsds+Wr9vbt2+nkob86F5CP/eHDB93oe7H79+9rA4Di524hHgIQgAAEIDA6gXBCafS6ID8EShFg1a8USfKBAAQgMBwBuoDhmqw3gZmh6q1FkAcCpydAz3X6Jm5fQWaK2jOnRAhAAAJHEeA0gQLktU9XG3/ZT1AAJVlAAAIQgAAElgjofWN9clOf5dTXgap2vurcVZC2DKqgzl/FWWLGdQgMQEAbdrVJNyOoPsmrV+YyCbQwo++GzSXQS3p6oqsajbmiiYcABC5OwLkumjfQW8E4FRdXBqoPgSkBmQi5QPJSppdkNPRSbn4kcufOHTlRNzc3elk3zEE/ddBAGNNVWDJP3TZZSFWkKzkRBgIQ2EBA73NON6/IKDEc2wCTWyAAAQhAwEJAp2v5ZJo/3HCUgL9d7qgcbH9Q6Z9//omD6uEQgAAE7ASYDLSzIiUEIAABCEAAAhCAAAQgAIFzEGCG6hztSC0gAAEIQGB0AszNDtqCruF4OWjQ5kPsEQn8Z0ShO5RZrxp2KBUiQQACEIAABE5DQOMEbQTUm8C///673rfR9zY1ZtCrNfrwnV77L1tN5amclb9KUVkq8aefflLpkqFsQeQGAQg4AjoIIHOUgHuVLn+UgB7b6TtpIV69xxuu3ISXCEMAAhCoQUD+iUyTd130Ep1zKuRj5A1aDWHIEwIQ6JaALMPmowRcpXRqgKYldXBSWEe9ASX/KozpJyzzGJ194GTTV2T7ERJJIACBzQTk/Ey/WqDhWGSmNufPjRCAAAQgAIGQgMbd6mVcjKYQ9w+3nz9/7vN/9+5dz0d0eTkJQAACnRBgMrCThkAMCEAAAhCAAAQgAAEIQAACjQkwQ9UYOMVBAAIQgAAEIgLMzUZARvnJy0GjtBRyno8ApwmUadPkxt8yWZMLBCAAAQhA4PIENOWqV/q1e89vDXRI1P++fPlSH7HUxy2LQFI+2viuPKc9u0qXDJKkSEFkAgEIeALa5ps/CEBf5dVnwXz6aUAvy+mxncZHMfpIJmeCREz4CQEIVCIgj0L+iUxT5LqoOPkYOtxE/gbvJFSCT7YQGIiADiybjjuc/PJbdPhIvi5yomRMdAKaXKnpu7sW7yiff6WreqN4ahv1Fdm8v1dJGLKFAARqENDjrIc6ylmnnDCjEjHhJwQgAAEI7CcQOr1FDhK9d+/e7du3vWDh4QI+kgAEIACBKQEmA6dMiIEABCAAAQhAAAIQgAAEIHARAsxQXaShqSYEIAABCPRJgLnZPttlUSpeDlpERAII1CPw32nWDx48CCP9/k5950ph92+YoFRYXwzQR4D9v0WydcJLZpebduj66hTJ32cyt/fXJyAAAQhAAAIQgMA2AnrHRm/yZ+5V565Per569erx48eZZIuXbm5ukh/JDG/U5K92wGvkGUYSHoWAdoL6Vxq8WytHsZ6LOAqZA+XUQQD5nb46SmDxVbp8DmHt9GLe/m+UhRkShgAEIDAlIMuWPyRFt6gb0gvA+hC3/JxpDsRAAAJXICCfZG6Yo/ft88ZBx5Fo5JKfjdRVJevtFX0tBWk8FbWvvHQ8tIgJPyEwOgE91DrlJHreNaMi/ydv30avOPJDAAIQgEBLAprPD4uLdjiEl1aF5Wn7LmzOY1+VIYkhAIHTE2AysJMm1lKR2xvmdoX55b/8/EknwiMGBCAAAQhAAAIQgAAEIDAoAWaoBm04xIYABCDQngA72GswZ262BtUGefJyUAPIFAGBDIHEaQLRwCZ58/fv3/VijzaEaRF9z9KLzg7Qof5aldentJIFVYqU/BJbVdC/2hCggFtP2lzcHgibC+VGCEAAAs0I/Pvvv64s2U8F/Oq76wv8zqpm8viCuhXMS0hgJ4HMOzZRznptT7vSN78t417IifJM/pT/o3dgeN0lCafzSL2UPtdwMm5qWfmlBxq0zunVEE8Hc+RfuNV7tosPtQYvdk9eg5c5HahRQfK8AgHnGqmmUx9J9kSG5QoQqGNIYNGyhYk1GSJ3etHQhbcQhgAEzkFAtiJzHFL+C6i6V4epWTioG+rKwkjy8NMcvgpy+XyYAAQgcBoCerR///33qDpyfv7+++/FA+Oiu/gJAQhAAAIQSBII3cjffvutVP+iUwlCX11zjxyFk+RPJAQg4AgwGdiPJmj1dk4YrQKr10hOSszdcoV4NlpcoZWp41oCrPqtJUZ6CEAAAqchQBdwmqZsXxFmqNozp0QIQEAE6LlGVIPOd7CPOFPE3OyID4Jk5uWgQRsOsc9E4Cdv9DfXSovo2gS24XYdJaCX8BufIzAn59evX7XFVn/bPjKgjQWWUxjmSiceAhCAwNAENCjV2w72Bfj379/fu3evQZW7FaxB3c9RhHrn6dbzTNW0ZVC3ZBJkLuk1m1WvkbP9PQNz6Ev2t7PkyvopuaGrfJTwoqdnNnMQgNHBfvz48Zs3b+y12D/8sZdFSgisdUVevXollYbb0AQ0xZGxbNOq6dRhbWadxhMDAQicm4DWCOdOJs07mauGSH/++acO4e6E5Jzvp8mEzHb/ToRHDAhAYBsBPd3T2cI9UzfbxOAuCEAAAhA4K4HQqTZOJBpR/PTTTz7l06dPOZzU0yAAAQhMCTAZOGXSbYymJv744w/jcjBz9WtXN5rtAOlWwRDsCgTWPhdYkitoBXWEAAQuQoAu4CINva2azFBt48ZdEIBAVQL0XFXxVs282x3sa5WqzUwRc7NVtbFS5qt2vkmGPTtMeDmoUiOS7QkI/Gd/HXQevz6mtyEfnevfyVECEl7DOb22oRMB9H6RJnO1oX9VjeZ2AK/KhMQQgAAEBiUgY67dVDKevcnfrWC9gepWnumm87yo6o63He6j4bdx74gXYK1s/kYCnRPQWSfhmcGdSzu0eDqPLP/CrfGMgLV+uGa1huaG8GMRcK4IVmWsVtsjrVzivGWbZi4PRH7INJ4YCEDgxAT0hn/Ggcmf2frkyRM7mUwp9kxKpdR+/amF1JIPRwmUIkw+EOiQgFwjPeaRYDJNPPgRE35CAAIQgMA2AqG7++uvv27LJHmXTvjy8VMn1l8iAAEIQIDJwLF0QNP1Otd1OkgZqxbNpGWjRTPUFDQQAVb9BmosRIUABCBQlgBdQFmeJ8uNGaqTNSjVgcA5CNBzjduO3e5g73CmiLnZQfV87Qs48rV4OWjQtkbsngkUOE1A1dOJHdoSuraea9/YX5v/5vQ6VkBrSDoOxy5hOBrcXC43QgACEBiagIznhr6gQZW7FaxB3UcvYsPrlxtuEaV3796tZbWtoLWlkP4QAjoqK9wweogMpy9UL9F9/PgxU019pVbTT5kEXILAQARkVfSJvIEERtTNBIzHoET5b/BDohz4CQEIDERABxvpfNWMwJkuQ9OVeQ8qyrYfn1a+X/L4tg4PJYwY8hMCENhJIPmYa3lYBm1nztwOAQhAAAIQCAmUdX3DswnYAxByJgwBCEQEmAyMgAzx888//xxCzk6EZKNFJw2BGF0RYNWvq+ZAGAhAAAItCdAFtKQ9aFnMUA3acIgNgbMSoOcatGXVcGU7lIIcupopYm62YMu2zGrDCzgbblGNNmzK3VZQS3qUBYFSBMqcJiBpMltd52QNV+Ln0hwYr3N9tKdN5sDSGfNdggNbiqIhAIF+CHS7+t6tYP20XYeS6DWbDd3rqrdrfK033CXZ+MK5B3i+AEajdpvmX6KT+23/WOXaz8hwSEHtxiX/JIG8zidvIXI4AnIMtr1jsMEPGQ4OAkMAAp6AjkzKD3M0IekTR4G1K2Fr3aSouFI/ZR6fPHkyzU2TyZnKTtMTAwEIjEhAj3ny7FEG3SO2JjJDAAIQgAAEIAABCIQEmAwMaQwUZjCytrEgtpYY6a9AgFW/K7QydYQABCCQJEAXkMRCJAQgAAEIdEuAnqvbpskL1vNsTCeyMTebV6Fur6rh8rvmkpJv21674S5eDkryJ/KUBIqdJrBhf6rlLf3DoetoH70PkNzxFsn29evXKIafEIAABK5GwGItD2HSrWCH0Bil0G/fvm0QdcMYQ6Vse/dv210bKsUt7Qls8GzbCzluiS9evMg/qqvmm1ZZ+FWJxyWM5B0SuHPnTodSIVJZApsdg803lpWf3CAAgQYEtCiiL3JnCrp9+3bm6qdPnzJXp5fu3r07jWwfM+farT0cob3klAgBCBQh8OrVq2k+X7580cBwGk8MBCAAAQhAwE4g3GmQn2y05+lShmsTTBSvpUd6CFyHwOY5vc03Xodt1ZrqyOmwB6la1jkyZ2XtHO1ILcoSYNWvLE9ygwAEIDAQAbqAgRqrmajh+IIZqmbYKQgCEDASoOcyguotWc8LE53MFG2eYt18Y29KMqg84QKcvQrbXKxtbb3tLntdSAmBTgj8t5Qcv/7669qsNtyytogi6bWY9OHDBx0r8O7du0yGshq3bt3KJOASBCAAgdMT6PaDz90KdnqVGKWCmtXdMNII54JHqSlyGgl08uaVUdrhkumTvHmZ5145S94lL93+COsTuMlMiIRAAwKa5GWmaQPnZ8+e+bs0Gd3zV6y3zXX62hGAAASuQGDx/fm8F6qXb1dR6mENT3OqyQlVOYSM01e1JokhMC4BLZpoiDc1gPoUhgZoLKmM27JIDoGuCAw0cuyK2+jCaKeBn9UvOyT32QpRz5v2Rm9B5IfA6ATKWp7RaYwlv2z72jmWsSpYVlomcMryJLfTEGDV7zRNSUUgAAEIrCVAF7CW2OnTM0N1+iamghAYnQA914gtmN87dGyNOpkpYm72WDUYonT7mwVhdXg5KKRB+MQE/nPiupWt2s3NTf69Jt4MKQuc3CAAgUEJaNjZp+TdCtYnrh6k2rahfFtDb7trlHORemjN4WRgNFivyeRUh/txpwXptbe1j7/eQpnmM43Rk/748eNpPDEQaENgW1/TRraeS9FHvP1f8n3UfoTf7BjQ6fTTiEgCgdoEpi/TRiUWfP9fWfWwhvfo0aOojvopuxe+8jdNQAwEIHAyAnMnyiVNxMnqTnUgAIE2BPywUYHOR45tgFyklNu3b/uaFnwp9PPnzz5bBcJSwnjCEIAABJgMHFcHNrfduFXeKTmrGzsBcvspCfBcnLJZqRQEIAABCwG6AAulS6UJ546YobpU01NZCIxCgJ5rlJYK5ex8M2EPSrV5fq9ztqEanDK89u0AB2Gbym27a7NqnbK9qNSJCXCawIrGff36dWZTL6cJrEBJUghA4LwEunWyuxXsvLpQoGbhZKsxu0xPnclhw10aY/Twck6mUlyCQJ8E5l4j8dLq65Q+bAzobbTFu9QLvH//3pghySAAgU4IfP/+vRNJLGLcuXPHkmyaZtvE5TQfYiAAgc4J6K2kxcnDDQOTuVovOl1zNxaM10FOyWOkjEdBFZSErCAAgWMJaP4kaZS0r05rLsfKRukQgMAJCIw1cjwB8H6qEH4GQJ52KU34+PFjWMd79+6FPwlDAAIQ8ASYDPQoCJyeABstTt/EVBACEIAABCAAAQhAYDMBZqg2o+NGCEAAAhAYlEAPM0XMzQ6qPBKbl4PGbTskPxMBThNY15pv376d6/wWNwSvK4nUEIAABCAAgcsT2PCRunB+1s5vw10bbrHLQ8rDCXC2XKUm0KbexWOYt71Ed3Nz8/Tp0zmxNfvw6dOnbYcazuVJPATWEpgbSK7N51Lpv337NlZ9t1mwDQ7PWFiQFgIQcATevHmTR6GeIn9g2eLxST5/+UWbV858JjsDOj0hWWVVU0dB7cyc2yEAgeEIzM2icLzIcE2JwBDokMBwI8cOGQ4qUvSevxbxi1QkzMfugRcpmkwgAIHhCDAZOFyTOYGZqx+04RAbAl0RwJJ01RwIAwEIQKAlAbqAlrSHKIsZqiGaCSEhcGUC9Fwjtj472C2txtyshVKHaTbslZ3bbZKv3Ya7NtySl4GrEOiWAKcJrGsabeoN9xCEN3OaQEiDMAQgAAEIQGA/Ab1ksmoiQ3v7tr0zo3eMV+0LlFS8ALO/fcnhggTmHOkQxeZ3/l+8ePH333/r3TmdHaAPfes5VUBj+/fv3+tlts3ZhrIRhgAEGhNIftG6sQyrissca5LJZ5UTksmHSxCAQOcEFh2hxYUu4zu3ykd+0eE05qRNfp/8cGkRAAIQqE1ACytJT0n+HhMsteGTPwROT2C4kePpW6RlBcPOZc7/XCXPhw8fwrNQi+S5SgASQwACYxEIrZBdciYD7axICQEIQAACEIAABCAAAQhAoH8C4diwyGwSM1T9NzoSQgACEIDA4QTC/tcuDHOzdlaVUvJyUCWwZAuBVQQ4TWAVrv9JrGPkkrt7OU1gNUpugAAEIAABCCwRWHzlxmegN4eTn770CfIB3avXj/Np/FW7VP4WAhCAgAh8/PgxzyHpZudvCa/qyAC9O6ezA75+/fr9+3cFXr9+HR0CHaYnDAEIdE5guC9Mzk0XZDjr0BOOO8nw4RIETkPg5uZm8T23u3fv5uuro9MWF8NkVbS/JJ9Pg6tyw5KOn0Ztjx8/biAARUAAAh0SmNtC9/LlSw3fOhQYkSAAgVEIDDdyHAXsEHKqc5GH6UQtckLNkydPfMW1pWzb4cU+BwIQgMDpCTAZePompoIQgAAEIAABCEAAAhCAAAQWCTBDtYiIBBCAAAQgAIHiBJibLY60WYb213B4OahZo1DQ1QhwmsCWFn/16tX0tsU9wdNbiIEABCAAAQhAIE9Agz3LmEGjhU+fPulLd/ncMld1rz5gbjlQQG6ApMpkxSUIQGCOQPKlsjDx7du3w5+EIQCBixMYcZQtv8W/ybDYfDJ6OvRkMRkJIACBExBY9IJUR4sjpIOT5uyMxjIa0XRiVXSoQbLV5t4lTiYmEgIQOBkBTbzMHYmCcThZW1MdCDQmMOLIsTGiExenzuX58+e+gjqhZo8/rGn/8OMBew4v9iIRgAAETk9gbpCerDiTgUksREIAAhCAAAQgAAEIQAACEBiaADNUQzcfwkMAAhCAwLgEmJsdtO14OWjQhkPsMxHgNIEtrakvB+pzBNM79RHUaSQxEIAABCAAAQjsIfDw4UOdFJB5z18fM9cmv/3f9VUOKijZxTv53fs5fEtzT2ty78UJLG7vXvwk78UBUn0IXI2A+uXhqqx1YoltOVBAu4ctbxcPRwCBIQCBJAHL8250hDQ+0ke8tSSml3I1eNF7+3qBSpZH05KdnHr24cOHL1++JDk8e/YsGU8kBCBwEUMqSY8AACAASURBVAJzpwbodU3WVi6iA1QTAjUIjDhyrMHhsnlquj6c0n/y5IlO4FpLQw62fOnQaddBXRrgr82H9BCAwAUJMBl4wUanyhCAAAQgAAEIQAACEIAABCICzFBFQPgJAQhAAAIQaECAudkGkCsVwctBlcCSLQSMBDhNwAgqTpbc9xZ+ryC+gd8QgAAEIAABCGwlcOfOHW0r1wsz2hfojxVQQG/OaLeoXlYptbFP+dzc3ChP5az83auACqhcld7P+zlbQXIfBI4k8Pnz58Xi/QO+mJIEEIDAFQgMOsTW+USSPHyZYdpYegdYVrGUAzPNnxgIQKArAno3adGgyQtaZRO0rKK3pDR40cdX9Yq+Rkz9VDk5ayrx5r5J3o/kSAIBCNQmIEM35yPNmY7aIpE/BCBwAgKLjtYJ6kgV8gTkFevEYZ9GfYrcY0X6mExAvrr8annj4VECr1696uSgrozkXIIABPohwGRgP22BJBCAAAQgAAEIQAACEIAABI4iwAzVUeQpFwIQgAAErkyAudlxW5+Xg8ZtOyQ/AYH/nqAOh1RBlksfEow+tMWGlUPagkIhAAEIQOAiBPTCjP4aVFa9vN7JaVAQRUDgUgQsrrLla96XgkZlIXBxAha70Scidz6RziHSh3b1QoIq8uPHD5k4vZ/w6NEjHVq06p3hPuuIVBCAgJ1A+GLS3F2aZpy7NFa8NspE86Vefl4V9igIQODKBGQK3r17NyWgSJ21pAmZ6SViIAABCOQJjDtyzNeLq6sI6MRhvf/vHW95pBp9axiuf+Vp3717V+Fff/1Vg3EdH/Dt2zepjdIovb/FF/f8+XN9Tc7/JAABCEDAQoDJQAsl0kAAAhCAAAQgAAEIQAACEDg3AWaozt2+1A4CEIAABPokwNxsn+1ilIqXg4ygSAaBsgQ4TWA7T70A8OTJk/B+NqyENAhDAAIQgAAEIAABCEDAE9A+XR+eC2hT79wl4iEAgQsSmHsfdRQUOvtWXzgcRVrkhAAE6hGYvqE0LUsvOE0jR4yZOzJAXyPnIJURGxSZIVCcgM4L0PlKyZUUGRDttCteIhlCAAKnJzD6yPH0DdSsgupENAYP3VGd66cz/uwC6MQBue4cbWMnRkoIQCAiwGRgBISfEIAABCAAAQhAAAIQgAAErkaAGaqrtTj1hQAEIACBTggwN9tJQyAGBCAwBIH/DCFln0LqawaRYMk9cFEafkIAAhCAAAQgAAEIQOCCBLR/d7HWvGO2iIgEELgOAX0t8DqVpaYQgMC5CVhOE9AXU08A4ebmZm52VKeynqCCVAECEChC4OnTp8l8ZC2/fv2avEQkBCAAgTkCjBznyFwz/tmzZ58+ffrjjz82VF/+qlxZjhLYgI5bIAABCEAAAhCAAAQgAAEIQAACEIAABDwBZqg8CgIQgAAEIAABCEAAAhCAQIcEOE1ge6PoZadoO8LcftntZXAnBCAAAQhAAAIQgAAETkHg27dvp6gHlYAABBoR0AsAjUqiGAhAAAI1CegNN8uE4d27d2tK0Sjv58+fJ0vSd8jv3buXvEQkBCBwQQKPHz+eq/XLly/nLhEPAQhAIEmAkWMSy5UjdRyAPgFnP1Pg559/1jkCmrd8/fo155xeWXOoOwQgAAEIQAACEIAABCAAAQhAAAIQKEWAGapSJMkHAhCAAAQgAAEIQAACEChO4L/Fc7xUhjpNIPy8mGVz8KX4UFkIQAACEIAABCAAAQg4Aj9+/AAFBCAAATuBcKxtv4uUEIAABHojYHnDTS/bn+DNpc+fP3/58iXJXy9oJeOJhAAELkvgwYMH7969m1b/zZs3OpfkBCZxWjViIACBSgQYOVYCO3q2bse2anFzcyMlkU+umUkdGaB/dXyA3O9ff/1Vq/z6U8rRK4v8EIAABCAAAQhAAAIQgAAEIAABCEAAAh0SYIaqw0ZBJAhAAAIQgAAEIAABCECA0wR26YA2GYT384pUSIMwBCAAAQhAAAIQgAAEIAABCEBgGwHeCdnGjbsgAIHeCMy9YB/Kefv27fDnoGG9ADwnOacJzJEhHgKXJSCzkDxNQEB0oMCzZ88uS4aKQwACawkwclxL7GrpH/7v39VqTX0hAAEIQAACEIAABCAAAQhAAAIQgAAE+iHADFU/bYEkEIAABCAAAQhAAAIQgMB/QLCHwPR7BV+/ft2TIfdCAAIQgAAEIAABCEAAAhCAAAQuTuD79++W928vTonqQwACQxDQd1AX5dTHURfTdJ5AdnvuxWAdxspnxjtvPsSDQHsC9+7d06ehk+VmjiZJpicSAhC4MgFGjldufeoOAQhAAAIQgAAEIAABCEAAAhCAAAQgAAEIQAACEIAABCAAAQhAAAIQgMAqApwmsApXInH09bB//vknkYgoCEAAAhCAAAQgAAEIQAACEIAABGwE+LykjROpIACBAQhYzka5e/fuADXJiqhvic9d1xfI5y4RDwEIXJnAnHH48ePHzc3NlclQdwhAwE6AkaOdFSkhAAEIQAACEIAABCAAAQhAAAIQgAAEIAABCEAAAhCAAAQgAAEIQAACELg4AU4T2KsA0X5fThPYC5T7IQABCEAAAhCAAAQgAAEIQODaBHgn5NrtT+0hcCoClqnC6KzSEeuf+Zb4w4cPR6wRMkMAArUJPHr0aK6IjEmZu4V4CEDgmgQYOV6z3ak1BCAAAQhAAAIQgAAEIAABCEAAAhCAAAQgAAEIQAACEIAABCAAAQhAAAIbCHCawAZo/79b/vjjj/C3ZYtwmJ4wBCAAAQhAAAIQgAAEIAABCEAAAiGBt2/fhj8JQwACEBiUwIcPHyyS37p1y5Ks2zSqpr4lnhQvmjhNpiESAhC4JoE7d+78/PPPybp/+fLl69evyUtEQgACEAgJMHIMaRCGAAQgAAEIQAACEIAABCAAAQhAAAIQgAAEIAABCEAAAhCAAAQgAAEIQAACGQKcJpCBY7oUfT2M0wRM1EgEAQhAAAIQgAAEIAABCEAAAhBIEci8lZpKThwEIACBfgnohdhF4aKpxcX0HSZ4+fLlnFR//vnn3CXiIQABCDx69GgOwps3b+YuEQ8BCEDAEWDkiCZAAAIQgAAEIAABCEAAAhCAAAQgAAEIQAACEIAABCAAAQhAAAIQgAAEIAABOwFOE7CzSqfU18PCT+hwmkAaE7EQgAAEIAABCEAAAhCAAAQgAAEDAV4eM0AiCQQgMAaBT58+LQp69+7dxTQ9J/j+/fvHjx/nJHz48OHcJeIhAAEIPHjwYA7Cu3fv5i4RDwEIQMARYOSIJkAAAhCAAAQgAAEIQAACEIAABCAAAQhAAAIQgAAEIAABCEAAAhCAAAQgAAE7AU4TsLOaTfnbb7/5a5wm4FEQgAAEIAABCEAAAhCAAAQgAAEIrCKgt1J5eWwVMRJDAAI9E/jy5cuieLdv315M03OCt2/fzon3xx9/zF0iHgIQgIAI3Lt3b46D1lk+f/48d5V4CEAAAowc0QEIQAACEIAABCAAAQhAAAIQgAAEIAABCEAAAhCAAAQgAAEIQAACEIAABCCwigCnCazClU4cnibw48ePdCJiIQABCEAAAhCAAAQgAAEIQAACEMgSeP78efY6FyEAAQiMRMBy6ujdu3dHqtJE1swRMJwmMKFFBAQgEBN48OBBHPV/v/nq+P+R4H8IQCBBgJFjAgpREIAABCAAAQhAAAIQgAAEIAABCEAAAhCAAAQgAAEIQAACEIAABCAAAQhAYJ7Af+cvnerK69ev/f5dvfz/+PHjgtULTxNQtl+/fr1161bB/MkKAhCAAAQgAAEIQAACEIAABCBwegL6vOTLly9PX00qCAEIXISA8avad+7cGReI7PbHjx/n5M+8JDx3C/EQgMDVCOjYkblDSd6+fatlnasBob4QgICFACNHCyXSQAACEIAABCAAAQhAAAIQgAAEIAABCEAAAhCAAAQgAAEIQAACEIAABCAAgZDAVU4T0AsJ/jSB27dvlz1NIPqGmAriNIFQyQhDAAIQgAAEIAABCEAAAhCAAAQWCfz111+LaUgAAQhAYBQCnz59WhQ1OqJ0MX1vCfSu75xIP//8MxOkc3CIhwAEPIFHjx49efLE/wwDP378+PDhw71798JIwhCAAAREgJEjagABCEAAAhCAAAQgAAEIQAACEIAABCAAAQhAAAIQgAAEIAABCEAAAhCAAATWEvjP2htIPyUQbfz1xxZMUxIDAQhAAAIQgAAEIAABCEAAAhCAwJTA169f37x5M40nBgIQgMCgBL58+bIouc48XUzTc4KM3dYbwj1LjmwQgEAnBH755ZdoeSUU7N27d+FPwhCAAAREgJEjagABCEAAAhCAAAQgAAEIQAACEIAABCAAAQhAAAIQgAAEIAABCEAAAhCAAAQ2ELjKaQLfvn3bQMd4S7TdjdMEjNxIBgEIQAACEIAABCAAAQhAAAIQcAR47xRNgAAETkbg48ePizW6e/fuYppuE3z//j1zYsIff/zRreQIBgEIdEUgYy7evn3blagIAwEI9ECAkWMPrYAMEIAABCAAAQhAAAIQgAAEIAABCEAAAhCAAAQgAAEIQAACEIAABCAAAQgMR+AqpwlUbRh9PyfMn9MEQhqEIQABCEAAAhCAAAQgAAEIQAACeQLPnj3LvJKav5erEIAABPokYJkhvH37dp/CW6TKv+WbeT3YkjlpIACB6xDImIsfP358/vz5OiioKQQgsEiAkeMiIhJAAAIQgAAEIAABCEAAAhCAAAQgAAEIQAACEIAABCAAAQhAAAIQgAAEIACBJAFOE0hiWR0Z7v217BVeXQA3QAACEIAABCAAAQhAAAIQgAAEzkjgw4cPL1++PGPNqBMEIHBdAsbXX3/77bdxGX38+HFOeNUrOn11LiXxEIAABDKnCQhOxtSADgIQuBoBRo5Xa3HqCwEIQAACEIAABCAAAQhAAAIQgAAEIAABCEAAAhCAAAQgAAEIQAACEIBAQQL/LZhXz1npIzZVxdPHuHwRP//8c9WyyBwCEIAABCAAAQhAAAIQgAAEIHAOAnoh5P79++eoC7WAAAQg4Al8+vTJhzOBW7duZa52finzim947mrntUA8CEDgcAI6fERHkMyd0SxTo0+RHy4kAkAAAocTYOR4eBMgAAQgAAEIQAACEIAABCAAAQhAAAIQgAAEIAABCEAAAhCAAAQgAAEIQAACQxO4xGkC379/r91IQ+/9rQ2H/CEAAQhAAAIQgAAEIAABCEAAAlMCvBAyZUIMBCBwDgJfvnxZrMjQr9x//vzZn6w6rWn+S+PT9MRAAAIXJyB7mDlN4OJwqD4EICACjBxRAwhAAAIQgAAEIAABCEAAAhCAAAQgAAEIQAACEIAABCAAAQhAAAJlCXz9+lXfeNCf9mxoJ5jbuaEPQujvwYMHjx490vchypZIbhCAwOEELnGawNxGtMPpIwAEIJAhIL9Em+/1NT89wvqTa/Lt2ze3Vf3nn3/Wjb/++qtzU7TfVIG7d++O7qlcsMoZBeASBOwEtJ3UmQtvKEJzIVsho+HMhQyFXmsZ3VbYyZASAhCAAAQg0DOB169fP3nypGcJkS0koIMaNTqT06XRmQLe73Jp5G55p0selxujcfBiCJDw1QjoMVmssh6WxTTdJtAyUkY2ThPIwOESBCAwJSCj8e7du2m8i9G0z7179+auEr+TALNqOwFyewMCjBwbQD5HERi0c7QjtUCT0YFjCaCBx/Kn9KoE2I1TFS+ZQyBDgM4lA4dLFyHAGutiQztEWoN2K9EK6Jbp3j+3W1jL0JpPZhl6kWpXCXRGud8HHm0Fd3K6zQZue6f+VSvbFwVevHjx/Plz5aN/Hz9+fHjF6fgOb4IiAtCOEcYrA7mUBYvanZ8QgMC5CWiu7M2bN9qn4dzvqLKK1J/2hml/76tXr3rwshhYRW10pp94Gu6J07/Rrmy1cqWx0iVOE9C0wmmeE5lsrxxSFDdjon+90vz5558aG2+rr8yrzL0ftPuCvP75tzE1XGdGZhtky12LrfzXX389e/bMkpVPo8GMa1zNuDm10SW1o9pUm9d1aJB98sXnWSlwc3MjUd++fSsNnCvCXdK/0vwwjZsr1AFId+7cCeM7D1+wyp23COINQcA9ODIXkR2IhJeh0J8iZf38JZk+9WKyFQ8fPvSR/Qcu3jtMG2i6mKQOTslcizvX2XVz6h3U2Y3VNUzrS8whBKRmznHSv97flo7JiVrrjJWV3wkWiuTkbO/ULZomhidlm/40uUmHpRuZd8ZOU1NfEVVZz+zUpChS07I9d1KaqlNLrXK6fMuqI5bHJb9Lf50f54Q187pKoBSBcAAyl6fc1LlL/cfLLGSEPPEuLpkL1V1/oScmFG7o4XY41TiZ21lj15W4olWiytVIxxUqS3ti7BllO/aS9MH3kq6XV7uoRbSpUZ45jWJvnfzpKnri+pm7tleq55QXnFXruTmQLUPggiPHDA0uJQlg0JJYiByOwAU1eXEe5gTbIQaaDLygBtazEu4dAw1htJDkp4LDhUsNGPWnGSH9yzCnXkOEOTsNP8cGpCsYz7DtCA9N4Jqdy+JDyrr50Fq9QfiLrLFuIONvEaL/WW75+DG/piZvyjlU/kYXGHSrcFSLE/80PgKOgGtlrX+FQNTEspz5RTdt/vSbE/Sq21HvuV2z4wsb6xxh2jFqxysDuZQFi9qdn3YCmv1zr93Jk1EXpj/NBel257do24D7Ko/WwdWjsYPdDrZIyoHmZjP1VS38LhSpU8G9l5rD1Ay8/PBM6eEleVnSc53/HkY2CxttsvMnJZVE9f6hnsQhNq8uziecYMVkqjB4GnoG1XdMyUQxlcZKlzhNwMI3wt3+5+Lz7xyLRcGMycJ8VPTLly/zihjaVn+vbKs8Gw3Xx3ob08vfPjDnlwiv8yA3NF++FipRBy7q7ZRkzu7RUH+pBMrn6dOn6mYK+hl52aKrckokhpMkumT/qbroT/qsxVdppv6Oqo5F5gtW2YKFNBDIE1Cf5WxF0qzl7/VXda/GCW6ooP39shXHbtegd/BNYwmsXUxSv+CzVXNrWIjf4oFcOeDmWeQLySD4HV3Rz4ydkS5VohcOCiRYJJL7mSlaM4+Zq6suhZKo3CQlS4YZjHO3MzyZI3OOeD196so17jhHdVSLqT2ZPjL5yur5yic45Ko6XLWU85c2CyAL4Dw35XCU04U129x83LiHgMb7ltvzb89acjgwTWZVqaBDcmAFo6JlTPJDUVk8z0QLaZqY0jzb/k1Lzi9Kbnl3XpYvVAK7ZTCVy7ECUfPV+KmFUvkzU19XMW4Q6ppGj4PmZo+dc6hR/eJ55k9WkkOy+QDl4qIOneGiKbPUTkr+P3Nq794p8VEOnkVO0oxO4Hwjx9FbpDf5MWi9tQjybCNwSk2WAZ/OjLm5ZR+/DdfcXSqx8XaI00wGnlID5/SkarzzWzQGdMPAubLkSOtPD0KYQGNGt581PyYKbyFsJDDWbpwrGE9jw5FsdAJn7VxUL9nwyKXRT1l1H29pOyW2JAvTqGi29YZAhgifZo21Hu0itkLi/c9G4f/bKuwmKlkcqddq9pyLuGGuOLWvVtz0p/bVuG/avvKilSaUTW5Vyx3jRZRZvQNT7mEjtg/TjhHzKwO5lAWL2p2fdgLsYLezqpHyNHOzUzgyQTqfQhOMGmm6weY0jWI0nbjniAoZeW10cWv9yfznIrVjSvugWn6E7xwDKyb9phqFp6GnaYplbcz+sdJP//7779pSk+llvNZugdWcWpthW3j4nISXAZW0yVocEqmH4ffffy9VtF6JtB/6osM8pIj5NS2jYCqXvap5VtL2DZPCyTw1M2LpiZVGE8rJHDKRr1692r/XOZP/9JL0UE6JnJ7ppf0xxx6RMCf/uas8naSbcnj//n37jdRtBJNJj+Yop9UvG7P/vWh52/utk1s2U9VcQP/KK7BYKjsN9d3qayrh1QhHpnU/THt1fEp6B48iH5ACyGlJvkWTv3F6Ve/YSJfU9WQcUY3fdJLf9N4wRvkoWRhzzbAeHKMN+d8pjoXuXl/v3INRD3Jyx5VaSvuxJIA3VntK0b1aqVJvvjMT3S4L7N5BKiVYEUeO4cn+lk3mEA1Lk2mKtKByls67UZ4slbNmPpAxfUmRfKTy9IrqAmv7zf0TfOqv9edF2hmQwdnsq6hXklXxQHZKcohvnJFZUwoaSFYaoEkVZfc2k8+IPb2ENZsyIWYzAfX7sqt66pWDxfNRSsvIZZXno8dHpcuqyxLKm91szzdDCG+USb9//34YE4Ylnn1yMryxz7BsvgzX5ulTTUxtfgt628yeMEq15hzjPiGPJZUMgpTcYgp8vbQeocHsdKObT9AgILE1ptbys8qSGZEn06Y7tlctP3FXahnLLs/JUp5gVo1JVzf60L/FJ1170/YTjBxR16rqegKD1ttDt00e9Hynnp9Vk0+84KUmO9Nk4Fk10G7QSs3V7/dbvMxutufwCR8vTxTIj9dc4n5muTX+1UxOpfntGhuQTmw8I0U62c9SlsSCpc9Vv0jys3YurDRFDc3PPIHTrLHmq7nnqtwnddOWFbRtpbRZHKELmGsdS/tquVOur5Y73Q4Wt/qpDLXmooG2XLiMekRnCiR9VGXSZgn1rB3fXOOeNZ52jFr2ykDObcHouSJV3/ZTDwg72D26ZC/sr7pAwZkiwT/T3GwESvZH7/ZvfjlCDpLg6DGPsk3+1OYleePJS3KklZWWoZ2TpjTKdrpR6u+//26w7+U0Aysm/SJlw9PIDHbEqvVYSduwivy5jWhRY+d/athWpOjFTPyA08mj3XuLt7RMIJOaB7XqqpaXLMKre9aYfFXOlsQqvVmzWqrZVZpIDy0859JoQ3C+ajvbV65APv9SVyWnnse5avp4pdGanBLrYZGC6U8B2Ry5TVK5RbBKoPeySsm8M58rVNnSpuKwk+SG29sIJl31qtsmoCdiA43wlhrdgequcUVYyp6w6ii7lOHpNljoSZdZiGyFfipewmRu95eUT3vlXDRiXrzFwGl6h0hb1KyVtDTjNUnrFoGr7SJRr/lzEVTLBHOPcFl/WzUq5SzpsS3Lp4jPUxZX5kELHxm1XY0nvavhSb4vc5pQpAUFtmwjzmlp2ILTsNx1abhcI1W8RuPOSWWP3/MgS2PtBS2mnLNdU6q1Y6SBi56JWlPo1LgSW5rmfFH9q7BilIOeu8UWbzNGK/sgYM1qq1/P+VvGkotPetkEesqOJZb3YXT1WPFKlS4zYum+FxtX7aVucZVUsqiLBnmxXPXCqwol8SKBxdmJTKOoQY/q8aXJSTsmzXT9+GLF2yRQV5sBeBS9NnWvWsqi3koTBF9eXOezaky6+gek4KRrVd0zZn7KkSPqWkldT2PQjE9H58nQ8816fm5N3j+K8WAXx5XyD+XG+PRrA2snBlXc2iIy6Q90bs+tgXbLaRns5+fqd2pgRj0kmwZx9rq0SZkcVEa1OFCxPQTJYBFVadSRKbFQ66HQnwIHbkA6sfH0TXPKwH5LYsciFY2euBo/7fJEKfUQ5WmMMvMQ1cv9LAuflaYk5HNEnmyNtUajqKu1dNOhfVMXKQOiu/Sv/sJL+XBthypv9JxseWfSTrisFZrjZpdnLqXkzGzOdN6X5p/VZczlEMYrNwGcy1CjReUzp066N8yqRvjcHV8NYn3mSTtG7XJlIFewYPRckcKv/ckO9imxuY44dDYKzhQpqzDnneGCgk3J2GNkeOXVlJoUUj7OR5oTQMUlnSvZhySQuSZW+rkiisSfbGBVqn2l872tmKxtbjyNOcN14Fjp/61txbn0Gu3PVW8uXgoxl1vB+Klgwl0w//1ZyQ2dQ7QhfnHaUdjndubJWsm+ywQLmpLpT7XTv5JQbpDuspgzpUn2KPtBjZ6DhZ6xxfOdQXIDR9i4bsZELZv0CZwMtXt6la4i8vWVzHm3xquENHYxNz34TqX9XY0D16nynPsYNvchVqKNYMkHMKx78fB+xV414W6XXxamyFMmOzBXqB58+0SzhJHiWdRAku+naq87vUOGlXwSi376Pk5NrD7ONZ/+1Z86CGUiH2YuH90rLZrKoHvnFM/H697pjReM8UB6CMz1L2X9bdW0lKeUMXHbeErh9ythWVwMT3yLLPqravQiLagSyzbinDb6qiUD7Z2iOTnn4vc8yLI2c9luiJ+zXUmwlSIlw1xf6WqkXk9tqo7VKICUUCZuMc+qdS/7IGDNjE1/vmRlFWmDiZi7Rf7qgbTznVrVR7tZrTVMmIOvcaVMoqop9fifUcf/zZ3mscgqGoVPuoiyqNNCZZbdnO2cvZWoxkJJtkhAza3ecKoVane1gtrCKYMUIzPjmhx+Lha9J4EEm8rsY0pN3eyR0N+b1Hwvqv0J8hkSEIEMVae60lsjKOn2sbNq7ccXdjhzDOeMs1fsbYGunty5utvj27fsWux6WOzVcSnbV+oK6nomg7ZWo/pMj557Y7LKLJ9ek5MOs2e1KpB3/5IaqNJltDW/Kh9Y3rueHZnHjHO+ysLLF1olfz6xcjvk0T69BtqpqvXzbaSrc3P1UrCMYywPULOIulet7MaJThWlk4pRE0gnLU+KJHRqbK9U1ZSZKnuSRym2q7ie98VmFXk1gcVxUtst5iYmlqws7WJRCc85H+jNeFqqP26aRSXJWJK1tZZByDd9katrpXLpT9+5lIXPStM2Nev8LvWA+Skg2Xm5r+pcjBWR1unJWszz2J7XWBeXLO+WRxZM1lWz6HOOkLISSflaQppx9V2e+W5xVRWixHQBERC1SNSO7qdT/rnWjDJJ/lSLqx1XOUt7ikvKEEWevuOL6nvWn7Rj1LJXBnIRC0bPFem8/ac0JO+V+S5PkJVYHpp6IjddoH/151wXDQTm8lE3l9xCoHuT3WsYqXvtdSmbsvFMkcCGFd8Z7sGRTs5v76yXu10mfdrW0sOpQyW1lJpNfPK5AwAAIABJREFUEytmzja6IpK37I9Uu8w9Jq5cVWG4gdUU++ZWTrasx57UKJXuTJMUwDnJavHMMEqJfYZlA3ga03Z3+rxn8KLWFNhVOhYVd/7TBKYPhnqvssq9Mzc1yVQ5Nsfkpx2TPYEUSHcZ+0X5K3kz7STPW6udxAa9fdWDmleADF41ZXSvFD7pZWZ6gtqNKHnyNHRVXsjahtajtOibJlGsLWhD+ktVebEVpGBGg7MBdeaWNoJNO53okSz+c86Vz6CILlms+gaxZWSigjb8TFoqCbzBRPjS9TwuVllWqJmW5u3hKvKj9w6+jRRYHBaKjNDpiYtc2zCTKKyUc37zdAikJ2sRvgSIirjmz0VQLRPMPbll/W3VaKoz21pfOlmWzx7z6KtQFhfDEw9WarPY3EVaUCWWbcQ5sX3VkoH2TtGcnHPxex5kWZu5bDfEz9muJNjikerypqPIsBb7Xa+8H66G2O/QJrGUfRCwZknIV4jU8CF8IjoJH+6I5kcxlR7qlvqW7LVVazlv+drJ8iSHsU5z1Dku1mJatKyopadQ0dN7VW6Rsfmi2KdPkJxUz4zBM2qglmqGS+qaf1qlIS3lyVc8719JvfO3c3VKIKmH+127o2bV2o8v8gZ/Cnwas8hqm19xMsPevmXXYt9gf9pX6vTqejKDNjUXI8ag596Y2M3yFTR50fn03BYDGWd7OpGlQVNyD0CSeVh0ppTowcw7q2GelrBliBcJsP9nksa4zuFOIMnhc9R2ybl66UyUzP2UEiq9vUeWxiZbJMrcrqI7gSzenp/gdWIfothOcvHM2x9dTTZovuIaLy9WPGl88tlOr+aFj7Qi/zOjM4cYz2llzxSz2ZJsgCBtzDd9kasbBEuaspN1LmXhs9K0Qc16vkVd/9S6hs/j/sch3xPJENndj6NIqgsOmcyFZU+2+RK6K9MKyrYGIrqAUJ3maGTckvB2Y9g+C1F1yeMKHZ+xRYZORjtGzXdlINexYHM1DfvlDaPmSJfcz7L+cyhhGE4WXTZSPsbiMp+G8+qh7F2PUqp/TE4CqI0i+eXDhFVOhpVVdFezn3k31Um7zbtLVkFZJQlsiywoWFLafOTiLJYqpZaVi6uU0hnnzepfhSW5VChpt0MUuj2s45Semi+vt/n21eaZfB3XXlXtMi69qjbuwCr5vIeNZQ9nvOspPbVgctJyUXkypaxtVp8+Wej+NrWY6PBB8PK0DMz1v2U5bx4rnf80gekTqGejpQYsliVbbLcCiyllC+ZKlEWY3i7VmUufiZ9T6zD/siqeEWaUS1NVDHGtCs+xjdpFJc4591HKudLzjsI28tPuKio9o8OWEhet4RwTS+bb0lytynkP0jX3IX1zG8EWNTBS+P0/3Thhm3K6uxbdqW1CyvnbI5XqNW2yjFlbW5alpXaaI6NI9A4RKDX9Yie1UxPkEU3VXjHhEFdiLGq+xIiEv+bPRVAtE8z1L2X9bdVIWlqkueXUleVTxM8piytjS682PFk0blKGIi0o5SzbiHNamn8KLF3tXM5t4vc8yNNp1j0yz9muPOEiV1V03hUppZPKJ1OQLtWAUPZBwJoVUbkRM5GLuOcBr3TvztHWzoZYdJV35n/s7XND0eRCy5yomU4wY0yUm65GOrPKDsvuJYtW5JyoxFsITO2A5itEO3Nvpg/S2DNzY9lL0p9Io6Y/V+l2WfGi3PK2hQF4hCv/c86UrTIpmSKSpibSrry5y2Q+d8lSaCTDzp/COCeMMX46+7RTJHf7sW6Ase72ZO1bdm0rbBg5tq/UidX1lAbN/oD0nBI998bEYpavo8mZyR9PzBjobTvE0JOB19FAu9ncMFevUd505Vr6rKzyw8OMVBpsyobkH4po+TKTW9VLybpHkteY4LVUajqXEgm2c2yy2OXtH2ed2HhaWnDcNBssyebKZiaaIoXf83OVeNfpXMrCz1ikq62br9K3PhOfe421CHMZikVXR1ZLbka4WWtz0XqIknNxitzsrc0Jc/EuIMSS9BIVWZy5CpWeJJs46vtqFK3Sr9Pxhe17vjDtGLXpxYFcx4Kp3em5IuXP/9SjsUhMA/k9swFJvyWaApIYUR83/XngAnryCYokLDhTNPTcrNc3i2oJrGX/hhyexQkrN/ycopubePdyKhA1ZfTTImGYWz587oHVxSf98DSiZ0c/uxornfw0geSygRogb5IaX9VDonkT/Ukw/ckV2GM15qYdp3sH5eio6M2VTbKN1L2gE7BZzn5uFHDfymroPa2c7MUjz1VFzLXv1C2IGs7/nFOnbVST/YEvywWKuBfKJMo2+in/aVsV1t51wSoLkXQvAj79eYhxaCPYonc+pbEzZu5Jt6urZaZ1g5CyeHYZopQa50ylkkXaX9mwoEVboVrvqUVYViZM7xDCWRwWqlFK2fDkW9zeOknZFtX+wLmYENrh4UVQLRP4FoywyKqUFUNPblTEtp9JPdwj6p5pSl8F6b+sn/7UdeqP4YknszMQuevJhi7SgpKzuM4npc0Dae8UJYXMRO55kLVWrV5Af5n87ZfmbFee8P6reRMkI1DW9XK2JYMlOc7dU02s2R563BsSkHJOhycZZa56SZIUHxmFlbWEZbUydZTzYMmkzzTqQKe2fdvkWKbfn+vuVVAIVpJIHiOoxTcQypp0o1TnSCZ0kVYYXYiM3ZjTgeLE1JuHSpUMNxPGUrsIdSQwamxhqDQyHVP1K953tJ9Vaz++2K9y04aItHrbTz3aRmUYIln7ll2L3Wj2Q9rtK3VWdT2rQQu1Zdwweu6NyaJZvpQmy2YKyP9OKv/PP3nvzjNMBpLTRNE4S0XMGcD8uDUs0TjiG3cy8FIaaDeqkS6FKuHD4VjJKYC/5ALSduG1FzqXUuq6+LAkn4i5DGvE63GLqj/92X6WWxZgUbAhNiCd2HjW0MZ+8lxrSfZILmszfeiKx9glvFTnIlMjg68/GRz9aaS/aLQzTTPneKjTie6Sgs35OZaWiqaao8zdz/Z22yL5KGnUNSepukgpzJ7mm0Jwepgp8XBXYSpz0lBMqxB6XNNMNsQow+lDqpgibpuX58pdgIeggFR92qaCE6YpG9azIFM8LTSMKdvWTv6kPp9gyr1s6/SfG+0YtdHFgVzHgrl2p+eK9D/z0zJLo7nxTA72S0mX0nvp6vXCDi4ZlpNjL65sysUeWQL7uuwvety5WV/35Oxi1KxrfWNZ8nxDREvVUhhjo0SCRT8Ljj6ST4Ev7gQDK5lf1ULN5P6mQxVf2cVAEntk3lXK3FBUTb9YhEswN3HhldkYwNOYAu9trHTm0wTm9jPpITFq8LHJ9CTrodVjH9nxqVaFMcmnN5pzlBlSh7S/douCqaA5e7S/9NPkoLZQAyVHJmHLhuFpZxA1cd7Q6BEIc8uHS3FWf5Dv/0qppRN47vH3lZ0yLFVTn88Fq+zqblEwozPqYRYJtBRMpk9/0gE94Ppzxjzy2Lw22gPKQaor9VbOyr8IFpeJcpOcytxCKSmwHmGJJ1ukyiqrneJN+xflXLC+PiuJmqxOGCkmO6vji1sVkGxX6B1CJosbEKUYwhLesjOsR2mqbM5AqdFDNUiGpfY7Bbja7ZZF6wYdtLCrfZ2JdvZ5lRvmlCHva21r2VAqPf4qYqqfSVUMIytZS1cjSeiIrRKM4YnXB7Vp2FjJcKkWVGOJ/AbdTkoVRqr11TMqZ/35qhUJhKXMhZPqVKT0/Zm4R1h+moRc9Yyosq7r2S/DqhzyCllq5WMqUr67r2FdpzJgzaZMiClLYHFGQg/+0J5k/kHu2VbnG1r+odol7IP0c7OJlqkJs4rCKisSRj5AmEZFK4cozdzPfIu4bOsZ9jmpThMfdet2DZezFLZpGG5mAcJC58KblbxGE+dnpboStUb1S+UZKa2avtQoI5LwkFk12Ub9uRG9BJBWaBoh79nOKX8YrxwuMukaNeKIP8OGmwvbbXVVAqirCOwkfG6DthNOJ7ej5xY9R5Olrqdc8FLryyfpfzIQDUwaTIsD6b3o5DyPIpM5b4uUOmWGkM7naTNxOid/frDmJGw8ZJtO40TOoYbeBZeVk2oQllhjffOUxnNOx0aMX2VJdlZQVkLDnEVDEeqkMaxuYsOqH52LGlSN4iYlpjQy8JPD1enMcBHztSjYqinonTp8stvzj3+9qfj8QsCxrkLUxHo6Mg+CuyQVnS6URPls/jk1mGUVPq8DroLemdxcC3djb12Ar44M2rSVRd4nqBfI27caejUtsVT7RpRk/6dUoxh13NKK6EZ+WgjQjhGlKwO5lAVz7U7PFen/3M+8uyWDrAeniK/uBVC3NX0Y3QSLrH3UBUx/Ntt14AX2gcNnisRH9Pqfm3XEFqeV1JSbfRjLAy7lWVWEEk/1zceUcoTykp97YHWFSb+pcSulOd4QuUCHLvQonsZpTxOQqnmDFQXUe0UK1P/PxS7E13E67RjNzmjEXmowaXnw2kwQ9N+CFgnFc2o0fcuGgWghKmoI9ayZ4izOZViWMs/kZrwk/ybvVajEIgWF8ohSWJFpWI9VmL5s+IJV9gAPHyF4SaJAJ4ItauZUVxVTzyeOKOmnHo3FBzYUUjan7PM7ndMvm39U5aiXDKvmwzLO0V0tf6r6Z+0dPEb1TYtPaL5381ltCExHpNIKS3epJ2VDcVe+JTlA8g+aC0ROTjNcanGLeF7aegoZVVnauPh0eKkUqDTejqTST4YnUyaLMVNrE7adCxdvQem2pdypJD5GfZCeDrW4slqs454EvsRMYDra3VNi1Xvtz4jqqye9qjDTzPOGRcJPbykYk4cj2WorW1iXvDChNk7VL3IjmWwJwV48vLjEKNVq5kvUaIvpkC18WI5y53bWdDqNox5wpznKDP9l60KBNegLGSpsXyk0OrHHjmrDyo4VjvCumujO+2C1e1txnupVpGbu5049L9ugeWiDmpeyiBZzm5ro68yqZaxuUvld5KUmXRf1Z4gEmdb0l6aue29VQ10tLXJlg2bh038a9Ny1EZoc6eqJF7zsU0zqsJpNBqKBkQb6n/mhh3Mq3Fz9tGXrzV4uSrV/psITWBvIzyc7Ys0UW8JPp3G8K+gDxYdCi11bvZH+iY3nWlXsKv3iMyttPOWqH53LVA+nnYW3RVFgOlxlpWnKs/OYfJ9Yry9wWPLKVs9LWdUoeSHdQ9FA1OlSnQpdVZFM4st2AZ5JspWbbaLLu4L29TVfnXyAji/PZ5SrtGPUUlcGcikL5tudnsujmAtoxTzv5smHEca523fGTxtIwwSJFI0mpj+bdb7TCi7ikrQtZ4qSj/aUmItpKZjQLcq2f8ZvqkJR3aUqq3ykaTcRZrgqq6nyuJi8Cgna3I1F4vONItma7aI566TfVIWKT9WGmhBNrYTq6sPNds0ltauZuV41VjrhaQKqf94g6vEOVWeUcFKrvHL7QDTtKBr+kgLF/ZhoS2VYlg837nFHadCknPmn1yPVMlV4u0ybvyTLG16ahmWIfWJLYH9nbKlUpe5h2g9FVa5U7gWrHGpa3r1zTXCIWehHMIvLEupq9MiHtCuFLTosCYW0+EM07ewaaMt0CSHk78KL1rVSW7hsjS0SqUrnvYMnpkFXKOoUvmIi98bfWyow1QHLc9rMuS9VzcPzsfiNkRo3ljk/iAiVs7hTna+ppQtz4hXflZIRbGqxQ0Q+HD2/Mmj+kgLFSVrUrEHPkuRmUbBKLbjoFYeN4sIycbKNaq9kXWpETmWYxkTqVEOMgnnaR16NdTJvUvYPAC0MperT9vUxkrDZnKykxZpZmow0qwhYrO6xPs+q6kwT5733xjZtKt6GmOmQpIghUrbesk0DYacfIbWb4ulAZlqQj9lA5uK3RKNCNdOq7inv+xV3g6eNJTvjW38uoEpNbzwwJq/SDaAdWPciRU+9mgY2Od9qTveazapFj+2c5vv49t2xcYpP3VDxSdciOtZDJr75MoEhRo6oa16dMGh5PqNcRc/R5KSuGnvDqJsOB02LroV9Us71JvYhWLJGPtJebgMnTVKhgb5ppoH8eM0phobtUztWe1SyuMCxdmQ6rfu2mPyUsiPWRrElv8WMVHKnFyf9KpVrrLUaYkTjuU0ne7jLaElqiLqoiu6pDP8ttepH5zLXoFMyIX8fjoarMmj+kgLFe5nFbkWFNrPec+jGis93iKW8yjyTrtZYp6JangVhnN5YMEbT+FJs9YkyfeEjpnDUUW4u9JpdQIhrylZ42zwCToyMpsm0hqLuDE8LamA2u5py3wmwk9tpx6ghLg7kOhYsbHd6rpDGNDzdLhK5EPoZefLTTHbGTI2/epypGFGM9HlnuZtvzzvGTs4GnWYof29zs062qcmNGrHUXF84fx4V4X6umrPKwFycnA8bZS6c1x9Bm7uxYHw/AyvLVKcaMRrLhC2+2CiZBk1qy84mmKp9A2swtaLTqi2CKqJgA3kapzpNQEpmcXdqz0cU0aFkJnm76dQ9dFbk3IS6WHzOUUJG05rTR04xMlXJ6hCZJGAxZGFnEKZXcy/uarU4l2E7hpubkwLnIyMlDHP24bA6+dzWXlXpvpRkoIZyXrDKUbtYLFUDnyCSSj+7Eix8cpPK6SOPGuwt2gpVYQp5f0zYbQmCHlIVJCtRW2csC66VqmyEZtGZ0JyG6TvsHXytLaOgNuRDYv4BzAeOejw9veECluXqUI3bV9Di2TqtqOFXZ+prF2yn55aRIXnJ0rcyPPHoLGPVSi1oVyHX+e6cD/JVXhXIm1x3NVSnVZkfldjS6KpabT/HV19DlfxjW0kDvQBhQAY/0+hyAiVtmL5qOI9lqn7RoK9Gp2B5bGuMZ6tyvk7m0aAmqerNHvwa2JM18pEtH95StYvGgwXXD/ScejJRwD/CkT20m5S16z0jNk2pJt6WT/Qsr1peVYn5zqXBcDJS7EgD3c/enCu5Ikk5XaSQbmvK69wVKa3sjOY6ZGRqdzoWZWszt6O2tk/vNHgMk7qn5sjouS41Y5UUr//IPD13tTfjNkcVdZ0jo3gMWgbOWJcurudo8py6WhQjXCkI04vq4tBmsbeNepOCE2JdTQaigXMaqHhLS03TtPExVEqkotFPtaxmDjO1q3EpP8J1EtYed7h6RROzERz3MzQgZWmo9GSJPtLP9pQt1+UWGkNfYhQI6x6m79x41sDVIM+plYiaQz8LdjFhjSzLB14YqWXBVT86l7AhorDFVIZdSWTQpFFRhvt/WlSlquHaX4V+clB75Zu40vOeJCBr75/xaUBtKmmTN9aOnL400lg86XzeOMuIFYGQL8XVupJKWJ5rj71sF+DRJTWw/ez93KS0EHlR9wfo+PYz7CEH2jFqhSsDuZQFC9v94j1XiGIaVscRPRS+J/UBja+nNxaPCUfxvuh8QJIXF8OYYd43dmK3mSkKBbaoumRrJphlS8/aXShhfcNw8bKSCrl/rMHAKmw1H07Sjh7/gSb9IqMqtVEFJX/tR29ugBCSlCQee43AWJ7GeKcJyIKo29afTJ70Sbhl96VhYRvnw+0HrqX0TFMM+arpajjtGK4z1at1n95AKebt85FuL7ay7wyixBZ/IrplsaydVnvx2ZTVrgo5aZHDWoePTBFJLljliFu3NqErwdSXhXqYCdd+RqLmC39miFWa8rY8sJXWPIy20WJmQ4YFwxYJB+odHBlVKhozTJ+F4lY60yjGqQQv5IFzMZla9HwpdE09xijg1fioihjVQMkaS5ixySHDSvZ5rrIMT+bIJOMt2lWvBUM9mQvLjy24oygJIRM5J1UY37JTyIhqv6TBVCj/XHjnmMsuT37KrD3e/EMhu2ev2s6UWLOdALk9JGAc61Ua14SSVAovDkwqlVsv22hVRr1hwbKizKOOQN1uxFNDDLtu5K16VJZ+2nMuSGDcrKLBy4ZxyuIMYe0WmerANOZA3y+pG4uL3Mm7iHQEmFVzHPRkTVU9GXOpSdczPSbJ1owi2w9tthFGXee4YdDmyIwYf2U9R5MzGhuNgyIz7n56DzxKbFmni25J5h9GFpya62cyEA3MaKAu5aclQ/Xw4ZYOxuJ4f9XsQR6F8apliargo5SRanGsXdvPtzxcGfn3XLIYt0GN5x4sB95rsSQnW/Wz6H+l+S6L/stiW/yEejrDSlM9tj3knO+dW/oJjkbeBLVcY/Wtszi169wqPc7+lrIBy1kGksH3lXtKz/N3NT1ZFxDiSu70KwI2LGUxPDf4KqhjdHyLrTBEAtoxaqaLA7mOBYva/eI9V0Qj/KleI6kVrjd3/7b09CwtFcom4cPqtAz3M1MU1nrOPQihKdxmCkuj40XtKutBSVejmkY/Nau2aswuUH4iTnUp8ho2A6tQY33YMunhtSVKbJkJiW6JFGP6c88zgqcx5enbzrd47cCcMZQmhEUfeZrAFFObmEOmS0Lom8OWORfvsoQasNb0r5LQMhkq52ZVnhdPvPggeIMSdqi+6RfpLeYfJohMxmLmYQKLU7vKKQkzt4e9HxPWKwxbOlFjcRes8pRMnyMEydmbYPmXCryKSoGnkNvEzPlzRcYDySosDpyERWkKPrOhGIvjKJV+YHNIVK8Vc4FRegeHXfZ/0T7X3vARKoALL4oUwpc2TnMgJkPA8pR5Nc7kU/XSnOkLm17h9s6tsdeotySZxM7wJIllLtLiKNZrwUiHpz8Pf/qmIk1j7EOeuVZoHK/OblqLacyeCTh7jfJG+BAnR3zy7l8zY4s1sysSKRcJhNNx0+fdxQztRub3Yw1Xtenjv2cebKoe+VlT2d5wZk/qYfcE1i72KPOpeMTMEYjwbusl5yyAj680ueEqNdVtX24YaDAxOwc5Gb/oO/UmcLIWR0Xm3SrX7kpTSfHyrqYrfdujtIGncfjcTJ5pFeZmHupNuk5lGDcmNGJz4YFGjqhrUhUxaEks40ZeVs/R5LzSztlwH+/nKsNBk93C+3wsgYLDwEWH1snTYDIQDcxroGWuPlSexuuVUqTFFmy87a2TjRaWhmswbNRQIlSPabjSsEtaPS0rihnUeOYf2G6vWhTSPte3tppR009/emVYm3Mm/aJpkhhKU+kR6GrmIUnJMh3nnZlwHUFWpZ7tyk9QO81pthiX5DZEZF79DpliWvQWGjfrojxO2eodbhs+U1OTGMYUaa8LdgH+UZ2b2Cw4qvJlLQaSPmpBSej4FptgiAS0Y9RMVwZyKQsWtfuVe64IRfhTDsziAL/xjJDEWxQpdGz0RIc1ahlO9sKhbAo3mAKNqqw2jWRI/mwjmOW5i+Tf+dNS/W0qrZx3yuZuZ2CVwZjU1TDSz/N0vmKCpxG2mgsXHKFkVCi6lLTSkSTF9hFaZsSmXA6JEZeI1Cg/LSbeTzuGzkSliVrHzdj0o0DuQc6w7ZLPiOsMQvKr3MGwC0nm7yP3PCxz4y6fuQK+V6uKfXFmfE81Q8kvWOWw+j6c7HvCdle4jSPuRXKB3gSzmHTHraoNjyiFP5NT7dsGEmG2c+FkcZHmuJ+yeJE3M5fnqnjlmSwuiqy34rso7Tl6B1dN6f9idZSg1BB0ka1PYFQDr4r+RgIWAvm5AEe1jW+QkdZoixovvkrgRX/GAWxsoyx9GcMTr2+WKcJKLZg3burca3SsvuLGQNThJn96dTLm2UMyywRZA994cajSlcMZtn6bV6qwZj08LKeRYfFxk4bXG1U1wJivoHz4BjIULCIalRTfypY/fCE0dwqvomd0Dn0Rq2YOCxIeNKvIbdugGHnvy7VLVQfA8treKpVr1pReaZOBozyWZtXfXJBxJCuqV5hVs7h2TsGO0qhkew3tHmxW3Q03Jo1DFDnQyBF1nepA8gGJmtj9vIJBm/IZMeaaeo4mL+pqNBabPuZupUCdtb+0alCjjtXfmA+U2ifgqyw58yXqqjTEp68RQAMXqUaDvnyTqU1lyhbzLJvA0ogtHcgeNlrkp6RcIzrTUbYtprktzskUNyxehhMbT1/HgQIWS3KmVT+LXXJP4mUddYvf64er4eNcdXYi9KYy/d1Aj157URc7oKotmKnv4lPZZo3VSWhxFWQ2M9XZecnihPtHYP/WiKt1AWHrzLV1mKZZOLkGt799nfyLj5jXqMt2fM0aek9BtGNE7+JArmPBonbXzyv3XFMaLkbee+iTe6seBpSg/YyQZZuBF1J90FwFa8fPPVBeNgVkc2qLMc3f4hY2ECzppYRwFK7hrlse9g27X6acN8QwsMpDW7RIbtozHOOvsgBtVkzwNKLH3P3MN32lq0krFI2V/pMUl8g+Cfzyyy9GwZ49e/bPP/+4xOpp7ty5Y7xxQzJj5p8/f96Q+TVvWewMHJawT/3rr7/srMIb83etyjbM6uvXr4v3qgOTooZ3VQo/fvw47xp++fLl5uZmZ+kXrPJOYtwuk27x2gXqzZs3h+BK2qLF1fHNon78+NF4748fP548eWJMbE9269YtS4u8fPnSnmfZlMkWmRYRGvlFUxzeHt4Yxk/Dq7Kd3q6YR48eeUclmUCRcmTtns9cJmvjpQb1lHytMKQ/hIDxQWsvW5+C2R9ShiftdSYsMdPJyuh9+PBB1i9MT7gggV9//bVgbtuy0mA833fXnjTIiH3v3r28AybXSyqayaHIJaxZEYxk4giEE/dzTCzranP3Hh6fr2CfHsscNM0XhaMSGcOHDx/OJd4Wn5+PivKUAFFM5mcoeSaZv6QhmA8TyBPQFN+7d+98Gi2qbVCMjPflc9bkhg8XD1gEsK8XFhcvk2H+qcmboEy2p79kaXEH4Qqzaky6nl7hz1RB1HXamhi0KZPRY66p52jyot4aB4/hulV+disqMbwxuhT9XJVtdG/yZw+TgWhgsmk2R2oYYp883FxKdKNmTRdnCdTQL168iG48609247iWPbHxPKvqVqpXxs7XW/XLFBpV8wozD1GV3U97Z8G6eRJgn5GssVraRUst2ny7mLLe7sfXr1+vmmy3G7TFSrVPkBG+Xhfgq/mO71GsAAAgAElEQVT9+/dkWxtdFJ9PqcCGtRt70RnUUSaX7fgiDn3+pB2jdrkykEtZsKjdj/2Z0boGPVem7uxgz8AZ+lIPc7MCqIPkFjEWn5dWiZZ9QRbZFoVfm4CB1SIxo0cdLnysUqHwxrwwq7KNssrY/Cjl+VzoET0NThOI1PIMP6WI/l1Hbb9rsIBk2QZtNw1naIP6dYg2tq7q13UAxOLSo2qglzo2T7hYfJE9Pc1awIt87B3kXNEXrPIcCuLtBIxPgebTZdjt2ZZKOZ1ql+mo97bhqm5CiWUGS9XU52NpEb2zsf/8EV9i8UDnvYOrrzyTxeaW3TYeV1ScoRa6LI5N8XLJsBMCnUwndUKjlBgMT0qR3JxPsoPTDJT2Qcrobc6WGy0E8m/EWXLYn2ZxqJLUkP3lGnNYHItJ/kOc4an8WLMpE2KmBJLbaKJkd+/ejWIG+pl/ib0Ho2eEqZNKwr1r6hZrzKDafUsJsKpTng7Y8xXPH92Sv/dqV6NucbGfSvJZHPPqrqrPi8UW9XmaQH6VNG+Ckm1xkUiLynkUV5hVix5kX/cocJFJ16jW/OyNAOoatQgGLQJyjp8X1HM0uYjqDrHgNa1pVT9/WlwyBg1MYtkWqSFhvcXxvEiaplhUJxnYi3zWZXGKWzCN3U0eu/Fqgw1IRkmmyQY1ntOKEJMhkNT22qt+dC6ZFll1iZWmVbgOT7zYASWfx2ZiL85dN1hjjZZa5uouUe0nbsxlMhcfng48lyaMt0yeh+m7CidVrnYX4AnM9QWLXqvPoXig3jLHXGWTVVBiNrImyRweSTtGTXBlIHN1P6UFi9r92J/H9lxzdWcH+xyZE8Qf+FB7epazrvSSQg332PLqn/YaSUIvbZsAA6sinPuf9JvrbZPVV+IzudBzdT/QKC2OlThNIKmZY0eG80Thvth6tcpv8nPlzj0e9aQaN2eLyQhbVu/3rvUn5AfnDxTQ6tfm12WVuWXSTUftNmujRRdEAu9ZZ71glZu13bkL0svSFvspCPpIe3sU0y3ayYF9KcGmxeVzXrsYkM/NXVWLWCzwIc0hCS2y9dw7OMiLJ8y5ZKEz42Ja/nts6S1rSllTAmt9qmkOlWLsr6JVEmBPtuEzFZqpPXnm77V0r9cZnsjrnr5wqFcKNRdz1Lkt+ebjalkCejc172Vp6Hes6dN+3Pw7rlLgxd2ZZaHN5YY1myNDvCegjYD5J86lHPrsqnwFLV2wx3Vs4MmTJ6EAOvk+/FkqnMcVlrLW0K3SIiXWVw3D4gjPEYiW34Rum79kcTXrPS/awTlXwTB+cekoTNwsnB/42J+pZgJ3UtBaMqefVWPStRPNRAwLAdQ1ooRBi4Cc4+cF9RxNXlTdcyx4LVbzqARoYCnyGrW13NMyFTucjZxedTGLO2Hmbhwont04vrEwnh7FlQNHrfrRuZTSutC2s25eimqlfFhjtYCNllqSt6j/qupT6QsKyXLnIr99+zZ3qfP4o7oAj2Vu4WO6HcXfUjtQb5mDjq9227XJn3aMOF8ZyKUsWNTuB/48vOdK1p0d7EksRBYkYHnXpt5HaCzekUXCgkAYWFlgnmPSD09j2tY9j5WOPE1Apkpbxlf96Rbt4dOajf4sD8y0MUaPWay1JjtevnzpqilKlgNm9jNRQYuZrDUNixlePEE4obytR9eSm6bS9ABGJPWUKX7zmUPaOm+RJ3+WQSTS/p/ap7L47FjETkpywSonORC5jYDxWfCGfVsp2+6K3pmv/abZWm+pUrdi2XJRY8v1tjaa3tVt7+BFtRDWAuqxrzXqTZvFXsPXiAAELk5g8WFheHKshuiAsKkXITO7+eCwY6tD6WsJWD4HYXRH1xa9Kv3iWEzel/HFyFXlhomxZiENwpsJGHcsHfVRu831Cm/MD9zyrwGH+Rwb1qxXOKLUVFill+3tm9LWniawanExHCceS77/0iPHabGHStZIfVb+SXF31TMFcxtiQmk1n3/suDsUJgznFxrCJze8i7BF5UJKlUha5nyazaoZvdzoqQ8p1Qs3nnStVxFyLkUAdQ1JYtBCGmcKX03P0eQi2hsOZLZ55pW2QxSpXdVM0MBSeMMXPkvluSof7bVdnLSUb1/19bxVAtdIzG6ctVQxnmuJjZX+wFU/OheLqiwabdbNLRg7ScMaq6Uh5IRYphnXLn9Yig7TrDVQa9OHZR0YPrAL8LWea+65eH9jvYAW+CplvlZPKkHoasq9Euqq2dKOEd4rA5l7SOfiI3Q1ftazYDWk3ZBnDz1XUmyLaWUHexIdkRYC0nyLsa1nASw5S0LJaanO/jQMrPYz9Dn0P+lnUX5fHQUq9cIWO19818pcXebiQw6VwovW4MjTBLRjRmZo1Z+siQ4E0jeC9Kc1g3///ffvv/9WPlqBXqxqJcS9ZRuqtXFhfn8V8pv8XP727bP75Tl9DtJ5b2r3vN+rd+z1ALrnSFve1UYK6ylT/GaGxrV8i43eLEPyxsUStdFWViV5bz7yglXOA+HqKgLaBGBJL09C3Z8lZcE0YYeibJv1KcYqVPKujO5E++awYOm5d3Dyd7KSZIG56uUcS4akgcBlCYS9SbOuhOGJ0ze9Kjn1gd+/f3/uzYWXfdaSFV8cquhhqfcqY1KkZKTlK4WWT1skMy8ViTUrRfLc+Xz58mWxgqs+Kb+YW+MEi9Mmli64sczJ4iLz+OrVq2Sy/ZHGcavGoWvf65blNOqSxol7Jvr2Qxgrh3D5Tdt/tx3UG3YZc9U3Nt/c7fl4y2kCxtmPfEE1ruZ3Xfsp8RpFXypPo3Vay8SoV21m1Zh0Xdt8pD+QAOq6B/4VDNoePv3ci57n2wJNnvLpf8FrKvO4MWjgXNsZ/du524vERzMYyTx1QpZ20CUvnSDSQkDVnC6F1K77YombNyDtkRzjuYde//eOtepH55LUqHDakHXzJKJ+Ihc7INZYtWBkPKZzEWbjds9PQTcWxlhcJ11Axra3mfKd4upn/SsDZyq2PcY4JDmKv70io6SkHaOWOhOQTF2OeoL6sWBRuxf52UnPNa0LO9inTIgpSyDccJLJ2djFZ3KYu2TciKIZpLkcysYvjgUYWBmBn3LSL9M7G7Ekkxmfr7IOQKYuZQtKVjkZuehpHHmaQFLitZHa+K5dfTpWXK9A60VoPSSj7FtdW9MN6Y0L8xtyjm6xfHmMrX4RtD0/w+3pDx482JOVu1fPkYzF2o3L03K1SGnxgfSQLtqmaeY7YyygNjhGF6zyzobg9ikB4xG8jb9+oMF8KKr8qh7eNAtFqjS5bxxHGT86GgrcINxt7+DqLoNpWUnac0pOQciVFKyghGQFgREJMDxp2Wqa/o7evpZlU/9V6dvLLatGWUYCcudC3yB5l9ERTd5bNnJREs24aeanbKGbc8OabUZ3+hstw4ShT61aPCp0CC9a5jGcpZT9qTfazawWhI/Dog0ME/uwZrEWgSvNtvfhfSmXCkQzIdvaRcQsE4yLbx3sIb/oAChz4/rZHjG23Ztf3DE+U9uKvtRdi9ZjG43eZtWMTzGTrtuam7vKEkBdN/O8iEHbzKerG9HzTHOgyVM4oU9rWeWf5hDFlNoOEWV7jp9o4Fw77t8/M5ezPd5oPKO1AHv+nadkN87aBsJ4riU2UPrhVv3oXBa1i5WmRUQHJmCN1QLf6KXIma/tU601OPkpaEvdG6fppwvIrBJalkUqceukQdfqoZFGb1PuRrHHTUY7Rm13JiBYsKhxq/7sp+eKqskO9ggIP2sQsHz4QeXW85CNe9LCo+5qcHB5MrAqyPaUk354GgU1JJlVfqw0/GkCUZ21P1I9fb0vSkXF9fzTOF9TpArGx3jxC2ZFhLlaJl29DmR5TVQNVGTJf21DW0BtcIwuWOW15Em/SMBorqWfLa1odDKIUcjFymYS5P2V6Y1r009zSMYYXyMJnfJkPodHWoxeYyGNG1kaKFvjilMcBCDgCLR8uhmeaFwcualaZdTLV+2P9EL/DySweLarZDtkaJZkYpFENWrpDyflVCTWbI4M8SJgGSYYt330yXPxPd5Kw7SyNCLzWPUl0vDYgkwttr3XrdGrDrCY0yjZVe2K4CiBDPbppSIzITry2NLulo5vKqElRgJYkm3TOkvOO9NYji3eWcQpb19rftemN0LrbVbN6LadftLV2HwkO5YA6ur5rzVQa9P7gvKB3gxaXtpRrl5Kz9dq5tr0xkY/jSZ3uOBlbIKjkq3VqLXpjfU6jQYa61spmfYWW4Zv2qlsHAxWkrNSttEyx1wp9YbYcyUq3mKaNmxAypS49pJFwrV5kv4oAj2s+q3tLNamN7I9Tedi9I2NWPLJWDfP80lejRYRkmkO6X02S1J8jVVb9I3dXANttzhLIbq16cN724d76AJ8rTNrH9Hyir+lQaBSj7M227XpjWRO0/EZ61s82dp2WZveKHA/7bi2gmvT9wzkUhbM2BCVknXVc0V1ZAd7BISfxQkYZ+eMY7Rt4tnPKTBKu00MdxcDqz30Mvd2O+m31nNYmz7DJLx0iOs1oqdxttMEnBLo8M6///67qp0Nta3PcD8zVp5P5mQvn4bAKgJdzW3pvQ7jrFDVr29lAC7iMh4H5Yu4YJV93QkUJKD3+uZ2/0elNDvGVZP+4Wsw6k8bvIGw+IRGNNamj27P/LT4ppaPjmaKqH2pHpzNkn/+/NliYwWfN103Q+ZGCHROgOFJmwaSgypDGi3eq1+QHbbPFbYRlVKqEoi+vJ0sSz6ece4seXvZSElimcMxDjnLyhblhjWLgPAzJLD4sr0SG8+BDrPtJ7xYwf5fA765uQln8PVEV+0fLSNHDYI2yyDjqS5epTx9+lR1UY+vnXk6ZldzsKrp5mz7UbmWkkQzIZqo2dZLWrqqzZlbgBiH3t2qx6I/oJaycLhamrUTQWvT23l2NavGpKu94Uh5OAHU1TfBWgO1Nr0vaDHQlUFblHaIBJfS87WauTa9vcVPoMn14NgxDpdyLbS16e1ATqCB9srWS2l8B8/44n09OYvnzG6cPUjrPdd7pOLeDQT6WfVbq1Rr09vhnKNzYaXJ3uLtU7LGamFueS9I+Wiyt8GLLkZnydWrjUgWhotp+ukCvKiZ2XstvemtDZ+yZSDqF0qtVK7tyNamtyOKKpi80bIcmbzx9JFr22VtejvATtpxbQXXpu8ZyKUsmL0hyqbssOcKK8gO9pAG4UoELFs1VHQpd2WuFpZOR/capZ0rZTGegdUiom0J6vXO2+QJ71or29r0YVn5sOUpKOtCj+hpnPM0AWmGdvuVbd28tnV4tcFEjK+1sUsLd+v6ewnsIdDV5LJls6yrrPaL7Kn15nstL2yvOmbpglXeDJ8b8wSM89rNNgFEBRnFy9dx8eqqUuTk1evmLB5k5z1aV72Da3rjSlKHki+qLgnORyAzqDtfZVvWqJ7dntbissMTvVull1TDI4EER68XrnJxpzyJGZFA5M4lq1BvPi5Z3GKkRZ6qnxBflNAlwJoZQV0wmVYfLbU+akrEIttimsVxULfvJ/uqRTM5q8ahPhNjQOvli8SU1f5BkJTqxYsXOj5APb4W5LRhq/+GMDJsmSw6jGnzWahRPskqVFU8y6Kvpc9NSt4gctGTXzzWpIGQHRaxSqkuNatmJGNxnou0e1SQUbwiRZNJ/wSM+hBpUb16RQUZxdsvz6qCLmXQ9rPtIQdj+0bqV0/yqCCjeBZ5VmWFJueR7h8x5fM/5VU08GTNahzBaTBonJsahU80h5MR+6jZtuIbkDJ1XHsJ47mWWJ/pu1r1o3MpqySsNJXlWTa3aJiQzNzYOyfvrRFpkafgGqvWPizT4KqpRbD9QPRA2QsqyGG/5JkcuuoCMnKGl+S8aaEqjGkTrrTFi46vTfPVLoV2jAgDJALif57Mgvl6tQz033Oxg72lPly2rGjX7hwHy1sqc/da4o3ekVFaS4nJNAysklj2R/Y86YenMde+fXoapz1NQM2gAwX0Laa59jh3vH1+pCUHfRerZXFXKGvzxtYacIxzbZYVtRriKU/LBwAtO269eBessq87gbIEjIezasN0m00Ab9++DSu4yrcLb1wV1jK/3cGt2r9bxmmd92hd9Q5SA00VGa1rnw7MKk0mMQQgkCTQ59PduTFPksxEykmQuxu9XqUeU68XZu7i0ikJaJ0+0oRkNXt7MC3y6L1cvSibrE6bSIuQbSQJSzmZNQurNlbYcqqpZazRc61HV7ZoYKIltKq7NhkE9azMU9mimRD7BEWYlXGrXNUxu2XRt8/uzJFcXNu2HNIRNspFwsyqzTU0k65zZIjvkADq6hoFg9ahchYU6Tp6jiYXVJuqznNBObvKCg3sqjn2C6MTA417bIzbV/aL1CYHY3WMcGrIXHwDUkEhMZ4FYR6VVW+rfnQuBTWhz6m50Sf/SzUQa6wWkvYTf5r1R5reX5xYVtU07W8cllo41EvTWxfga7ro/KjFjaskPs/9gWjttdRx23R8+5umhxxox6gVrgzkUhYsavcGP7vtuXzdo40iPn4a6NNXn8pJTJ8ELNs1G0i++P0GJ0NVaRlY1WvoZoOsDVXA08hA63CsdObTBNQSGvxHY8VM85zpEq7MmVpzri7S7VJzH3NF2OP19TPjVs4DldOyjmjc6i0yF6yyXR9IuYGA8Y1946r5BgH8LfLgw8dZz6xO5/FXqwZUtOU5FYSqr3xY6hgisqRvmaar3sFV3HLCnEt5eMu2bCnKgsClCBzoAV6Es/pQrXxE3dP79++HWA6/SBu1rKbRY1xcLWsps8oyymP3K2rIjzWrQfU0eVre4LWMd3oGEnU0kaiWrVrRLY1/Rl/LMQ7DNwtpOWBCmTMI2ky44I36mFL4CGtYvW0mxLKNUhsW683oarrSgmXo7oydzXNNzKzaHBmjtTe60HOlWOIPnHS1iEeaHgigrq4VMGg9aGM9Ga6j52hyES3qcMGrSL0aZIIGNoDcsgjjIE7zHhrethSsXlnsxtnDFuO5h14n98qMd7jqR+dSSj2MVr1UceSzioBxgsi4prmq6D2JjfKUWmM1UlKNmmm7ptz1NlR+DU6jUdmxPZzb3NtnF+Dqnifs0uglmWfPnrVh5Uv0C5Tbzomek5aOb47MWPG0Y9RelwVyNQsWtXvVnz33XL7idi+IzRseGoENBIzv53vXZUMRBW8xSrutROOQwTiQ2SbDhruM8thNygYZ8rf0P+mHp5Fpwd7GSic/TUAt8fTp00x7nPWSxettX/f8nuP28oxeYletHG3IzrA19rKZHDZfsuwDtjtGF6zyZvLcaCFg7K0abAKIPHjj1i5LHS1pdEhhZmJXIyh9Y7n2pHMn4zQLrmSarnoHJ6HlhQql7FDyJGEiIQCBDQT6fMBPMzx58eJFdOSk+jK9wcgE9wZdPcEtOlA5fB8yUyNNL2autr+k00kthWrIpjpaUtZIgzWrQfU0eVpeHT9wSqQI59Ff4o1OkPzrr7+KYJnLxGKNm+2lmxOSeEcg0o1tMyF6ZyPKJ4k3ctuSaTZHWrSu8/VF40n5mxGd+0Zm1ZLty6RrEguRfRJAXX27YNA8ivMFLqXnaPJ+Be5zHmZ/vdrkgAa24dymFPuEkj7M20ak2qWwG2cPYYznHno93Nvzqh+dSxEN6fMhPc26+Z42Yo3VQk92wKgtjSeidaCAZJMvFC27aOOENiJqCe/169eWCh6bpucuQGSMTqler9I+bePZx/uBq+m1OqMm/vvvv/Xy0v4Mwxzo+EIa44Zpx6jtrgnkghYsavdKPzvvuXyt2cHuURC4AoHD34JhYFVPzfqcT4jqi6cRAQl/djVWOv9pAlX354Xt2lXY6PV2JTPCrCXQVSvbVyWPfWVlsXRNdxrPa79gldeqKOlXEdAsqtHDMw5rV5XuE0cevEYUDx8+9FfbBDSxqxle7d3XA+uGNPpXc/065kAvj/GN5cVW6Kp3kLT2mfpoRWexpiSAAAQGItCbaRoI3aKo6hmjlyHVgaonNb6YvZg/CYYjYNxnKf+q3oeRN0Nzvt/i7VX94XzpWLM8n4tftbzEaxz0dUsyv0Ws/3eA1T96thp91DaDYXG+3CjAICgCctTP6BSAzCmHGQkt3ZN6uqrTLFFFktJ2rnWLD2beECWrfKlIZtWmzc2k65QJMd0SQF3DpsGghTTOFL6anqPJO7WXeZidANHAnQD7ud0+oWQZmfZTr4wk7MbJwFm8hPFcRNRzgv5X/ehc9usPD+l+hpVyYI3VAtbubNgdGEu5xjSaftdL7P/++69Ox9a75fpXO4FluIbYO9F/F2Bf3dAOz/v37+vrF4JvbLudydTEmnDYmUnydjq+JJbhImnHqMkuCOSaFixq9+I/+++5XJXtnVHny+jFW5AMz0rg8L1bDKzqqdYo8wl4Ghkd6Ges9N+MlOe4pP1neptCxM9RHWMtFnfdGfMhWc8EDplxSwLR+TH2fZzHzs1ZrIF2ey9+x/WCVU42PZFlCehVQMsJOJqXf/bsWdmifW468ciHFdj2Ob4wh21hGYohjgTeVrvad/XTO7ia2leSRhnk1G5B8ofAKQkwPKnUrPJao3fG1AsoBuCVgA+RrXGfpUZGHVZHUlnex9aks863PkR+Hq5DsA9RqM5ls8g5userfVeWanabJpy8qj3alUqExc0xYUF6jsyB8fKmtu05swx+LdM+e+oeeYbJrEbXutENUbJRykYyqzblyaTrlAkx3RJAXcOmwaCFNM4Uvpqeo8l7tLe3Ba89dTnqXjTwKPJly7WPUjW5qlfmRp/DZDfOTv3BeO4EeODto6z60bnsVJLRrfTO6vd8O2usltYxUlJWx66I6UEb61kbpQvQWczG18OkA1qw0J8OWdY8gG60+7QWVWyZho6vJe16ZdGOEdsLArmmBYvaveDPUXouVdmyiO/IHOu9FGwdsuqcgGUr0Z4qHL6hwjhkYPPqhlYeaNIPTyPfvj2Mlf6TF/EcV0ffIbe2Ffo0rGtrQfpFAv00tGzZorQugfFTk8bcNiSzCGA5fOSCVd5Am1vWEtDxh0YV1Qr62syN6SMPvvb7FUapSLaKQD+9gxPbbjAHGuSsahESQwACvdmlc7SIdgRqtTWysTKkchLGWhc/R3P0Uwu9vGp5G18CH34MbRKa0VxoyFbPH04K5iKN4mVy4NKJCVgePQ33RjfRtde0amvI8+fP3aBbc8X27w9sk8qiEspZyyfb8ueusgQ0++GMvDTEvp8glEFdsGVGseo0i7FzHH2tZHRDFKoN4WYEmHRthpqC9hNAXfczJIf+CaDn/bdRPxIyFdNPWyDJ4QTsj0O03H+45BsEiBY+MjlYNldkbt9/ySKAZbpgvyRhDnZtCe8ifCwBVv2O5d+ydJ7QlrRXlcUaqwWXpqDt07PsAbMgVZqxugCdC2Csl08mndFdv//+u/a36CvWHz58UJX9VQIQgAAEmhHAgpVCPVbPpVrbJxnwXkopyWXzsUwTnR4OA6uqTcyUQlW8OzMfztO4xGkCV+va6Yd2Psaj3N7PYY12P/vwDswigGXS84JVHuW5GF1O47ZyvQJRo6Y3Nzeh/mt/eT92pkZ9d+bZ7dR2V62mNQA75z5fa7TLT0oIQGCOAMOTOTKb47VOL7c22oKmGLuPurlobuycgF0HLCOj9pW1OwOfPn1qLx7WrD3zgUq06OTpDzLv/xl59uyZxnH//vvvqnHKNj20GOTRX+reRqbPu3SsgxY1pRvSkG1HPFjOIFDnuy1zIzSL1kmG/o81yRuTw4/SNzYHyfIE2s+qMemabxGudkUAde2qORaFaW/QFkUaIgF63lszdavJXS149dZqZ5KnWw3sCrJ9OtcyNuyqalNh7FWwY5mWUiTGIkC4AaNIoYuZYDwXEfWWgFW/Gi3SbeeSn/iqgYI8jQQG6n2SNWqzxmpZC/PinX5RzNd0T2C4LkBrHJvXtrS/RSsp9+/fl7rKXdHJAq9fv9bSzB6A3OsJdNvxeQkJWAjQjhGlskCwYBHebT+H67lW7QyxO1Tb6HHX6QkYVaiTDQ+WSa0NTcbAagM0+y1M+tlZWVJe3NO4xGkClSydRb0OSWPshw6RjUJLEejqjAz7ROHhymkRIHovK9lkF6xykgORxQkYd1C9e/eurPviKhIdUmAUpjgEMtxDoKveQRWxDwuVuP9XGvY0DfdC4MoELA7YlfmsrbumubX0Pt1/po4bQ7oW5vnS23vePrcr2aWy17RgK2PNCsI8X1aWD9H35qufrxW6qpFl4mjzjquuaoowjoDlNIHa0yyWzhGtQ2MvS8D4ADLpelkN6ariqGtXzYEwlQig55XAnixbBtEna1Cqs5NA5xOnO2sX3W6ZVHG3HD5haxHAsgEpIrDnJ8ZzD71D7mXV7xDsBxZqsRsHinfloi2Tq46PvVNuydMulb2mU/lX3cvWhSnAKGbQLuDVq1dRRTb8dCcLPHny5Pfff//pp5/0iq8OBNd3sGpsiN0gHrdAAAJnJYAF29myI/ZceC87G53bVxEwzslM9/2uKmUxsTF/o7SLxUUJ7A+dfQgTFVH1p10qe01LCVypyUqJRz4iMJanwWkCKC0EhiTQz+Syjoc0+hwCffjRHpYOfvHApwtWeciHZEyhdWSUcWO3ZZ/6KgZS7PAFGD0sDx8+XJUDiXsg0E/v4GjYB0uHdxA9NB8yQAACEFgkoNPZdVh7MplOBWJtNUnmUpGhO5eveG8+g5PWLpXdx8hz4CoEShGw7HI+wWdY8hMm9ke4FPZu81GPbDHIxuF/t9VEME9AOycss6MPHjzwt9QIWDpHtK4GefIcggCTrkM0E0I6AqgrmnAFAuj5FVp5fx0ZY+5nSA5nImBfSNX4dOhPvLIbZ6feYjx3Amx8O6t+jYFTHAQyBCxT+u72Pi2tXSrLNPIcKPu9dtdlrqzTx4/bBWhEH32wan9j6QF8+fLlo0ePpMk6h+LevXs6XECfv96fMzlAAAIQCFE7v4YAACAASURBVAlgwUIaa8OD9lx4L2sbmvR7CBh3heV3Xu0RwN1rPNeyksfOwGp/C87lYB/0zeVAfG0CY3kalzhNQE1Su9Wj/F+8eKEBrftr/zam5X3pSOA2P2v3fG1q0Ukp/bSy0eFw3A4Xu0gnesEqd6L2FxHD+EmW4qcJaE42JGwUI7yFcA8EDjezEQT7sLA3yaOK8BMCENhDoNsHfLjhiVZMdTr7XFtojyDd9xyci8Tr5VX7UKXPB9M+T33Iptg+oUm9h7Nm53sk9fRZXiTmkODzNf1cjYxr0vrWylwOxI9FwDJFIwtQdZHCuK/uBKcJWOztWPqDtM0IGIdLlid6lcxMuq7CRWJHAHVFE65AAD2/QivvrGO38zA768XtENhGwD5xqvzt67PbhKl6l32KW2IcbiiKbEAqy/NwJmWrc+7cWPU7d/vO1a7bh/TiK02ssc5pbBhvXAtzt6xyXcJSLhIevQuQ/PXWGrQEoFU2zanqfTydLKD3L25ubqR+F9ENqgkBCNQmgAXbRnjcnss+Q9Kto76tybjrEAJGB6n2hgfj4E4HORWnxMCqONIwQ8xUSKPb8ECexn+7hTi0YNpv5Fc42Cs8dFN2K3w/i1Je1S2s+hE7I+2ii3bBKmdwcak4Ac2Bytuz6KG+fadja0oJ8Pbt2zCrv/76K/w5blifL9Azqz8h1QAp/FeRrl6LtAeqfldmdtWHL1hJGkjNEBUCEDiEgDyEd+/e5YtWAq2ktj/PLi8VV5sRsHwa3QvTlc/gpVo16SlfruprmV4qAhBYJGB8+k6vsase4UWqQyewnCbAjPHQTRwJv+ikKb3xfbkoZ/tPi9Zp3K29d/Y8j0opL+VMEzVHYSxS7slm1Zh0LaIVZNKGAOpanPPJDFpxPodkiJ5vwH41Te5z8mpDw53mlqtpYG8Nt+qJ8IvgvdXCIs8q4VdhsZReI03jEe4QTGpwHi5P+UKLE0pXWPWjcxlOdc8qsHGVx1W/T0u7aoFm2xrrqj56lTxn1au5ep2jC3DbVi0LE3McLPHyo9Qb6k+J9Xqe1llEz3Jjt2no+LptmlWC0Y4RruGAYMGiFlz8OW7PJeVcrJ1PwA52j4LAZgL6oIjcYMtEkJSz3hYyiwCqY43PnzCw2qw8lhv7HIpaJN+ZBk8jCXD/WOkqpwkY7XKS8obIcOpEJ+RtyIFbIJAn0M+Mm/3ULtVI7yf3/4ryItsLVjmvjVwtTkBTn9FHq5JF6OSaUqcJ6M3DcPCg6dch9pdPsehUMw1FNFWt51R9cdgdTxOfMmbRgrWs9SpryVxMy6ahLAhAYCwC6t3UNRuNqryIcfvxsdqlQ2lXeT5d+QzbYK6q77YiuAsCRgIWE82r40aY50hm2T6l/voclaUWmlGxQKhxsntYLloX0iC8jcAVZtWYdN2mG9x1CAHUdQ/2Kxi0PXz6uRc9z7cFmnyCyat8E3d+FQ3srYFWLaQOPXFqmWfzrXOODUi+OkUCGM8iGKtmIgN72VU/OpeqqkXmewis6jpPYGlX1deDXXXXKtfFF3H6wMm6gDav43qt0CKI/vQAPn/+/PHjxz6+5wAdX8+tY5eNdoxYnQMIFixq1rmfo/dcq2YY8F7m1ID4VQS0LURv9yzeIuWsdJqA8RCNBw8eLAq5IcGqIcNlB1YbwLpbTkDMUnc8DQulKM22sdJVThOIYFX9GZlgfIuqtC+beT9Hy6zq9Ydor0W2F6zyEA13JiGNO6h08KocpiKv/WuaNQT49OnT8Gf/YU3uiIY8ofM9nmvhL1qwtRnuSb+qObqSfE+tuRcCEIBAWQIaXd6/f99uUXU8kCYl1TOWFYPchiBg15MhqrMo5KpVn8XcSACBPQQshytz2OgewmPdq3G6xSBzmsBYzZqR1rIYrLXYIrM3GTE0JZK56i6NonXfvn1brAsJChK41Kwak64FNYesahNAXTcQvpRB28Cnw1vQ82SjoMkeC8tGHkXLABrYkna9sixTVfVK35mzZVJlZxGNb29szRoX1xjmCYq75qofncsJVPf0VThf75Nvsm1rrKscDPqjaROcsguQhdensCzLE1Mg22K0H+bJkyf6TJc2u+pb2dsyqX0XHV9twm3ypx0jzucDggX7/9g72zOtcaXdbvZ1AhgIYSACIASaCGhCmO4IgBBoIqAJAYgACGEggoEQmMmAc7/b52jrlW25bEuyJK/+0ZesR5ZKq8qlT8uBiseXHbRcq/p49F7GNkDMBgJa9bBsIFHXOlNPxtgxy/R54FUP3Qa8td2ybWC1uRZ9uyl6GpsNw924dqz0b3dn34GST07gFPj4WN+mRe3629+5eALICauMnRcmoPPGjDu8LUOOReE15vdbLp1cpXnexbtqSKAPAGo0defOHb1mKRT7ByGq+/BXQ+06kGG/RjqAQBUgAAEI7CGgKRK9fbrWnWpO8ObmZk+53NsogbWmUmE1V03ddFDfClWASNsI+OOpuRzOMD2oWem56p8q3rg418q4+1S621ZZi8Z12NO2zI13ff361ZLSONdkyYo0HRA456wak64dmO55qoC52nV9Todm51NzSuzc1w6W7NMgXJ4AFlie+doStYRtv6XpiVN249gVTcrmCJxt1Y/GpTkTPbPATTedg+IKrLGyBrTnGem4CVDVyn+2Ss+sll20a1QHfO/RS9p7afjS8jwqN/QYkO8bCB4sULd/2UfL1UEfz1cK4SYIPHr0yLI9TF/QzFQdywY2vSsnOXMI0MFDV2BglYN8u3nS00iuO/tY6f8kL5sMg1MY+fgYJpGDwKrFwhwCbMtTYq9qYreVsvkuiadttS9fvtycw/jGE1Z5DIGYDQQ0zWrZj65X6PdbbHAkQabzxjZAmLtFxx/oiNlA7LnEQbyGQBqn6f/wJ4+kQPCFQCFV/sGNrVxW1Tqs2u1RleStqBs5IQCBvgloomT84plaMcuUn1pzdWszzfr1jb3p2p1tD8eqnkbTmkX4+glYlkOYHqxfj6kktIzlLcuHqeQhn6wE1GFbzF+j3UznyruiLVY3nv1wt7cVYPZgp76YVWPSdacJcXtJAphrnDYOLc6nlV+xcyw5Yqt0/CJwUv2EBaYiST5HEZCjONsGpEXUOM9FREclOM+qH43LUTZGuXsIsMZqobdqZZb2yEfafROgb11od4o2txR+lPQanhZH9L6GDiv0gRcO0/AVBp6pOPQYgD0PkJN7sEDv7rKblovei9MpgZIEXr9+rW9kxkvUNjMdihS8vRK/xfirZeuIJDTmtjZZ4d7gWvGSp1/lZPaX3tMgi57GfnuI52AZK3GaQJzhll+DtztyePktYnEPBPIQWNXqv3//voNvr52wynlsh1xjBPSkqM+3aGwaTugIwJ2PVfBa/h9//BGT7NDfVFm9528Z6vhiasL62bNnenuHlyp9LAXCiwZcQAaKgAAEINAogcmjbd6+fXt1daXmLBhyTtZRi7Wac5n8icheCRSeoDwcIz2Nw1WAAAMB4yfB+xiMaH925NE7mxeaewQsI1aNUuduJ74tAprqXBR4fD7U4i1rE3RmdRE/s5YM6X0CzKoNNJh09a2CcOUEMNc5BeHQ5si0GH9mO8eSW7TYnmTGAnvS5rguTY+qVgnfxwaksQaJ6Y/ASVb9aFz6M93z1OhsqxurWltnBtvucrefNnCSJkCje+1i1Ucvgm2oufUus3zw4MGnT58kQO6yxvnT8I2ZtBiDHgOtnRDIOT1YoHf/sqeWi96Lr1nCxQjIq2hH0OIWDk1qaSdwWqm0W3jxczj69km+j2EwsEqr0C5zo6dRTK2LY6V/FxPl2ILkGX/9/z/jNt/NAvsumC9NbcbIja0QOFurL72csMqtWGNncmqC1VKjnZOwOkTQHzBrAFPnIThquzW+0mlti+OrAZrOYtA3bXT6rBp/9TuHdy8tPEkDAQhAAAIQOJyAJux0ek4ghlZAhwlEy0trulfD0uQTjoFIXNZGwO/U1SYb8kCgYwIadCzWTp8EX0xDgj4I6Phwf2Z4rlKcJjBHprl4Hee8KLPON1xMszOBZaoEq9sJuenbmVUL1MekawCEy5oJYK6BdnBoAZA+Lk9o51hyH6bbbi2wwEZ1pxMeG5V8rdjsxllLjPT1EzjDqh+NS/12iIRxAqyxxvkMv65qo8/TdYmjO0MT4Ahox+nt7e1ff/1VYE3EFToEtKFUO2CDyKyXNHxZ8RbLHD0GqM8M5FQeLNB7cHmqliuoO5cQSEjg9evXi7ntfP1nMn/LakuOcp0wDKwcCgJjAvQ0ahsrneU0gbEt5ovx94yyXTgfZ3KuhMAJ5/5OWOVKjO1sYvzxxx+WKmvnul5XsKScTBOMWPQG/mSyAyN1HpBmKB4/fmzZHC85NSWt9y3F5Obmpo/vfx4If2fRrCTtBMjtEIDACQloQk2NV/Bamo7I0auq7jD1+/fvGw8U0NyfjtQ5IcbTVnlVy9sBpbPVtwOV9VqFb9++LVaNw0YXEXWTwDhudc16NxU/Z0WMHa3c6taSm4V/N6cJMDFrUbdLw6yaQ+EHmHT1aRCunADm6hSEQ3Mo+gucys6x5P4MuK0aYYFt6eu00jLoO63qu6z4GVb9aFy6NN0TVupsa45nq+8hJn2GJmASrHaz6MV+2Zi2pJZ8e+L58+fGJZtJse2RNHx2VjWnRI+BdgAyAOnegwV6Dy67bLlW9XmYjghMgss9BLQBOHg9Z5ybNpul7b3oxZlg1/G4UL0llPXNmlUP3Vi85mLOVt/NCqKnMaCrrafBaQKbTXr6xmD3nt5+nE5HLAR6IaC3m3qpirUeJ6yyFQ3pkhLQeYfGs1o3nxOmzpn/6otsO/ce97WEdCLAgwcPFoc3Q7bCpUObNCVdWy3W1pr0EIAABCBwWgI6H9RvmsVBL6DquLpgFk/n7Bg7CVo03XPq0GkV0WjFWdhoVHGI3ToBHfiyWIVupgfj8yFaYF5E0X0Cy2kCnC7RjRlYJisKvMNvsTpt2tMsUzfkqYiRALNqc6CYdJ0jQ3yFBDDXQSk4tAqNM6FI57FzLDmh2ZDVBgJY4AZo3HIIgfjs0yEiUSgENhPoftWPxmWzbXBjbQRYY02uEd6r6b4JiNuMRvovX77UxlTt5NSrdAUWSiTP06dPg9c34kJu+JWGbwO0Cm9Bj4FSABIA6dWDBdUcX5685RoDIQYCOwmoL7S4Nej6+npnKf7ti+cXSB75fP+W5GEGVsmRdpAhPY1AifX0NDhNIFDN3stgD3HJ0/X2is79EMhP4IQ7y09Y5fx2dKISjJ9k2XyaQHCjpgPqgasJZb05aRRJk87DOQI6tKmeKiDJqmEhK0kYDAQgAIExATVwWu/U9MH4J52eYxlsqi+qAwXGtxMDgQ4IrOppdFBfqlAtgeAUmEk5F5eIJu+qMJLnblEplve6y+yaWhSVBPsJvH//fjET4wlQi/lEEnRmdYsnYfFiScQY3E/MqjkUc4EzT7rOMSG+WgInN1ccWrWWmVaw7u0cS05rMOS2lgAWuJZYnelZSJ3UC7txJrEQWS2Bnlb9aFyqNTMEg4CFwLa1nm13WeQ5Q5qemoBV+tJOTr1Kp+/u/vr1S+9W6HO4WddM8+2NoeFbpfdqE6PHQDUACYAEl914sKBexss+Wq5VvRcmXoy2QTI7AW3kiO/v1TfGtAfYnmEkpbpbb968iSTQLgvLxpJIDvw0JrDKyYxv7z6GnkZcxYf3NDhNIK6g1b8GTjbr0He1cNwAgQwETtgKnrDKGQyHLE0ELi4u4gOJIRcNJzQMMOX4vxMFpwkYN2z97zyyXN3e3j548MDyWo6GN9q+r+pzjkAWTezLlC3++/hxNwQgcHYCapfj7bvlBTZB1BBVDevZaZ6j/h20vKvWZjqo7zkMs/NaauLbUsPHjx9bktWfJv7crXqE66/sBgn1FrSG54s3cprAIqImEqifZnlpId/eNUcpWI9w8X6gJ6tjYtbX7GSYWbVJLEHkaSddAw5cNkHgzOaKQ2vCRJMI2bedY8lJjIRMNhPAAjeja/rG+ARO5VVj0Fe5ghBvM4GeVv1oXDabATdWS6DppnOgumqBZlt9V91lmTyv1h6SC9ZTE7AHjj4rpQ+T6nMaOllAX416+/atyKR9w0KLdFdXV3uEnLyXhm8SS3OR6DFQGUACIPHLdj1YvF5zv3bTcq3qvczRIB4CmwnoE2KfPn2K26Eet8XPLSwKoK1rT58+jSSTDNpVMvlJs8hdG36KV3ZDhuVvKTCwKl+pQ0qkp7EK+yE9DU4TWKWj5cTB7j1eblxGRorGCaxq9Ve1r9WCOWGVq9XFGQTTOMFSzeBcAMstOs/Mn7vX5/IKjBMsgulI2uvra0tKTShrFvjy8tKSmDTlCaza7eFbY3lRKRECEIBAbQS0dKr5lLhUmkF4/fp1PM3wqxpW4/uultxIUy0BWt5qVYNgHRMwnoBWyVBrvyJW+Zn9xTWXg/GgH70r1VzVEHhM4OPHj+PIIEazFrkff228CwqdvGzoNIHF2eNVE7OTNPqOZFbNrt8TTrra4ZCyNgLnNFccWm12mFueXu0cS85tOeQfJ4AFxvl0/GvTEzirBn2LQ8iOtUzV2iLQ06ofjUtbtoe0RgKrms7T7m5aRclI/gzJemoCEupLL1botX9tiRkOF/jzzz+HwwUsn92Ki6E9tPGPdsRvH/9Kwzdm0mIMegy0BpAAyKrLhjzYqnq5xD21XKt6L6ft4znVE8hBQB5D/ZxID0eGp70cew4UUG9K3++MC69XXLXTOJ4mya88dEkwdpAJPY09SizW0+A0gT1qCu/VGxp+TyLi98M7uYZAswRWfWHPf0CarfG/TljldpXVgeTGHVTaxb52LBEcQGAsKDdSzRS/efPGUooE1hAo9758iySkmSOwarfHXCbEQwACEDghAR1KajwxXdMuxsPa4+ePnhByl1XuoOVdNWBkyqVLM26uUlr1WZR51RzCYm7HJoj7mVWP8LEVyVR6cMjsZCnGhnvyXiKrImBR9/Pnz3PLbBGjwKEGuavp579qBdq/8QxhZtVWadk4F9rNpOsqOCSujcAJzRWHVpsRFpCnSzvHkgtYDkVECGCBETgt/rRq1qXpidNVM2mrsLSod2Tug0BPq340Ln3YJLUYE4ivfYzTVxizqk3c1lVYdRcn/gxG0lMTkNXs9XqbmhgdLqBXMGQ8Orz7xYsXmx/MhEszNHxZ9V4sc/QYoAZIAGTnZbUebFu9Omu5Njcl2+hxFwQmCejF4Ml4F6nP2Gg2bO1LQMPt+rBofCZNT8Fff/1V5igBidTBQ1dgYOVU32uAnkZazebraXCaQEpNBbv32B6aEi551Upg1UShviJeaz1WyHXCKq+gQ9LUBPS2/LNnzyy5BqcDxG/R3KvfZsmqa/g64uXlpbEW2li2+MXmOAF+LUAgPkYtIABFQAACEGiOgCbU9GLqqkZZDbplGk79cB090BwQBF5FYFXLW+cejlVSrRqXrSJJYgjYCWhRZzFxT9ODvMQbV7c/yp5L2dAn4ueqQLwIaCnXMslpnM/Zg7Q/q1tcnbV0ffcgbfdeZtXW6u5Uk65r4ZC+NgJnM1ccWm0WWEae/uwcSy5jOZQyRwALnCPTbvx5Jk5XzfpaxubtKh3JOyDQ2aofjUsHNkkV5giwxjpHxo+njfZpLIY7awIW65swgeYH1OLc3NxoIUabZ4yHD/oCaJUhybZSGj6farth9BjoDiABkLSX9XiwDfXqsuVa1cfbAI1bIGAhoDerF+evlECdbR0NYMlwSKOeknKOH6Kk7WrKefE4A3uhiylXPXSrZjsXi06VYJVUq4ZIqSSsPB96GlkVlLanwWkCKZUV7CHGO6SES161Elhl56va11pr/K8TVrlaXZxEsFevXllqanwPf8gqSLxh4tUi0qo0esVRH/uy3MJRAhZKNaRZ5S0XR8s11AgZIAABCGQloHl5OcO1R4FqgiBo1ueEfPPmzefPn+d+PVv8He9PU6t9VL+DlnfxBUJfU6smoP0bCUMgIQHtYlnMrSdbVVMVr6/OrYsn6PhX1d3ixDhNoA8bsLzDr+elwLqsRZK2rG5x9nhVh6cPe7PUglk1C6VxmpNMuo4rToydgDdwvHPsyPE85opDs9tnfyl7snMsuT/7bKtGWGBb+jJKu2ohtemjLVcN+haHkEa8JINADgKdrfrRuOQwEvKsh8Cq1mdVo1ysjpblCSfMtnWrDig5ArkDnTUBuXFF8tfmGZ0LoC7fixcvIsnGP2lvzDhyVQwN3ypc1SZGj4FqABIAyXp5oAfbUK9eWy56LxuMgVvSEtBmXX9nr95/0eM2WYT68zoaQK5j8UwBnSMgfy7z9nMe5/n69euvX79qa/H4p3wxHTx0BQZW+fgfnjM9jZIq2N/T4DSBlPoKdu9tm3ZJKRB5QSA/AbkheyGr2ld7toVTnrDKhQlTXEBAJmfpXmu5wv6KYDCEOPw0AQ1+jNO42gSf5PjYADKXOQhY7NaVy24Ph4IABCBwWgL64PO2+Tsd6GhsyjXnqPnE0xLuvuKrNonWOTRb1R9Y1dPoXvtU8BAC8qiWR2nVs3lIReyFLj53FiD24tpKGUwLzwl/cXEx9xPxDRGwnCQSPwY+SWW1+mvJp61FisXNuOozW2p9qjTMqm1W9xkmXTfD4cbaCJzEXHFotRleYXm6sXMsubDlUFxAAAsMgHRzuWrKZXECp2Ysag7s4q3CYs+WlBBIQqCnVT8alyQmQSY1E1i1jlNn61NgjZU22m7DPTUB41qX33CiXTQ3Nzcy8mfPno3lmYzRQoNxAWXydhq+SSzNRaLHQGUAEZAzeLBA78bLXluuVdMjq3pTRrAkg8D19bWDoJ6M3n9RLyXSpdHHrbXPRGeda2eR+j9y3XozSL0a/de9elVbfXI9sHrjJjIq0ehGG1qU2BVdLMDAqhjqCguipyGltNXT4DSBZM+RFB/sdVvlDZPJQUYQKE7AburBM1Jc0mQFnrDKydiR0SYCxlcEgzMC5opSd80fRWhYsu3dxbn818brE47GTfY6ku39+/dr8yf9UQRkV3On6I1F6qaBGFeNGAhAAAIFCGi60DIDrg6AsVNRQGaKSE5g1QeQ61wF8fuoi3xW7VlZzI0EENhAwPI6sbJd9WxuEKPkLYttTZ2+pQwiy2kC9tmkMjJTymYClajbKMaxcz5rIS92Btqqztrqb0jPrNoGaP4txvFRo5Oufk0Jd0Cge3PFoXVgpfur0IGdY8n7zYAc9hDAAvfQq/zeVQupbR0qNyZvnz9ZhWVcEDEQqJZAVat+NC7V2gmCJSSwah2nznWQxWlVH9fmNdbFRSJXCm20Q7E2UFUTEAivHad6t21441StQ/Br7kstDUgA+8ZR44zuWGwavjGTFmPQY6A1gJzEgwV6L3NZc8vFDvYyNkApcwTkeVyvWC9TDJ2ToUuj/Wb6uObcjYrXVpBXr17p5ZqnT59qok//dTCBDhHQcQORu9RdV2dJpw9s7vBHMrf8xMDKQqnLNPQ0WuxpcJpAsodxvHtvlTdMJgcZQaA4gXhvxhenzulUX0Jj+IRVNpIhWSYCxh1UHz9+tJxpFMyWGjPPVDVlazxKQCk1yGHXeD5F5MjZ7i3dmDmHGOQJgQ4IdNOJ6kAX1VbBuG6q3oLm8autBYLtJGDfZ7lqT8lOqey3232dvab20kkJgbUE4os0Q26d2ap2CMUpnblXP54ZHrOyj4/G9xJTFQHL41/g5Y0urS7uRuzbVasymKzCMKu2E69xXrTRSdedcLi9NgLdmysOrTaTO0SeDuwcSz7EcijUEcACHYr+AvGxkl9fjZtaX0+3z5/Y55N9RIQh0ASBelb9aFyaMBiE3E/Avppz5jVWexstjVh2MO5XXJc51NMEBHhfv349xOgpCHafBinzXV5eXqoHaFkpMGIci0rDN2bSYgx6DLQGkJN4sEDvxS6NLveQLYv23ot94qUYWApqnYCOA3BVUNifr9Pb/p8/f9aZAvogqEuzJyBT//Tpk97oVmdpTz7772VgtZ9hiznQ02ixp8FpAsmetaAnZBmvJiubjCBwKAF7V1sTSX1MFJ6wyoeaGIX/S0MI44Bhca5WQwV/u7laq4uLiwMR6ygmyy58SSgCx4p6IKV2i17lLdutJpJDoACBOtekC1ScIuwENMnopiTid+mkUvUH4mn4tVEC9om5OvdZ2tdm7H2MRlWJ2E0Q0LrOopwFXidelCFhAn9xazLb0/ZY1LBa6t6ZPUzawBkitaxrqWaB49796Z05kZprMeNdFJ3ZP1fTc8Yzq7Zf7x1Puu6HQw61EejbXHFotdnbUfK0budY8lGWQ7kDASywb0uIj5X8uhs3Ffi31Ba2j2S72YBUmwqQpwYClaz60bjUYAzIUIYAa6wWzvY2WrlZFtEshZ4wTSVNwJi8v8NTb4SOE5SJ0dSBrGvxBY1tHUUavjJKzF0KegwIA0RAzuDBAr2XvKy25RIEe+/Fst+jJFXKap2AfK+/DXJyvk7PjpJp0u/t27d2W/XJ6NV93asctImlkldsGFj5CjpJmJ6GFN1iT4PTBJI9ocHweHGwmqxgMoLA0QRWbYb2O0ZHC769/BNWeTss7kxEwD+iLJLl4mkCQQLjl14iJe78yVgvlWJ8Q3KnPNyelsCq8W0fx82kBUhuEHAE7BvF3C0ETkjg5cuXRsdrn7Y7Icamq2w0ANXRn8Cqp8r20aK9pvXUDkn6I2B5juyHLrfCJz7haX+KW6mvUU7LS93KKrfv0gKhNlHduXNHi44Mr4y625Cskmf/69evFuFXzWFaMsydJu5G4i4ot2wV5s+sWhKlGDEGc6rjooMEh0+6jiUkpgMCHZursWpSIssEHVhyvApGYwi87jjPIEEZt2wUHkse64uYJASwwCQYq80kPlbyxc49+eCXlSm8aiRrJ5NJWrKFQD4CNaz60bjk0y8510bA3oBaEMZUIwAAIABJREFU5ofL187eINprOq7FqnvrBDWuVJ0xNTQBcTIyuQPXobQWpq/vLp4+bFy882tKw+fTaDeMHgPdASQA0qsHC6pZ+LLalmtV7+XApq2wviiuAAH/S9XaOXb//v25QtWxubq60m6fX79+6cgk3fjixQuZrrZG+L0dhRWjeC12aKVMKZVem0Z0r3KYy7x8vP2hq3O8UGZgVV4vWUukpxHgbaWn8X8CubncRmD8SaL+tgtvI8NdZyCgLogafuPki/ou2tPcOpYTVrl1lXUgvx4cDQMWO6lKED9g7JAdVHP8b29vF2s03KtT2SJDqbn8a4iXOtyAR2M5DdtqkKqYDNKaxW4HeWQMHTQQxdhS0NkIcPrp2TS+ub6aT5TjXTQYtU2ax7+5udlcEDfWSWBVS6pVkKpmkyXPouk67JWcp+vkIXBOApaxzKrdz01g9BerxgKf9vwjy5yYGujcXvf6+npwpGro1SU42/BzbJCZYizqti+RbhbSIoZWKHJb3Wb5526Mdwb0HM3deMJ4ZtVSKb3LSddUcMinNgK9misOrTZLO1aedu0cSz7WcigdC+zbBs42ccpunL7tmdqtInDsqh+Nyyplkbh1AqyxWjSoNtq+B0wz2NqQYMmWNJMEjm0CJkUKIqXiy8vLILLYpXYkahNs/CsalpVcX2AaPp9Gu2H0GOgOIAGQ4bI/DzZZzcKRdbZc7GAvbAYU5wj4X6q27xzTqER/B3axnPybA5Lffi+bV+2sqk1JT2NSNU30NP49KTqRawkEL2fqdna2rWVI+qYJ2D/p4N6qbbq+Ev6EVW5dZR3Ir8PGLLUYN0nurg8fPvjbsvWK/rHbyiOiOpmHgP3YquDGwy81IJTww59e7ThcnvICyMyMheq4GWNKkkHghARO+27eCXW9s8pq2TU7b8nkzZs3xk/aWnIjTT0E7OOU2lpe+3K+vXdRj16QpD8CRhe6apmkCUrxVS5/vNlEdVIJqWWAxaxyv14um/Qd6b179xZFIsE2Aj7nuRziT8rcXavia7C6VQIbE8fxsubiY2RWzaexM9zfpOtOINxeM4EuzRWHVrPJHSJbo3aOJR9iLRTqCGCBDkWXAftEbjcTp/ZZ7m42IHVpulRqP4FjV/1oXPZrkBzaImBvfexNcxkC8TlVX4b9XYV2Kfkcmggf2wRYEFkWKSz5bE6jF+3iS29r91nR8G3WRVU3osdAHQAJgAyX/XmwyWoWjqy25bL3f2rr4xXWIMUlJBB8qfpsn6lud8hQcmCV0N6OzYqexiT/JnoanCYwqbt1kToTxT88Zri5wJbBdVKSGgI5CdjPQDrcM6bCcMIqp0JHPpsJGL8rqCZJDdNkKUGPzd5fn8xtZ+T379+Nq/v6+mV/L+HspNfQ7XYzM9pDQ3VHVAgkJGCfp0hYKFk1SkDfbDf63vjaaqPVR2yj9gWqNsdiHyra64g9QCAfAcs6YpdvvcYrVZtjyWcAfs4a21qOUcjd7Abj/bOtR/oayR222HkB/pZ2M7fV5UY9zj/ugsbpO45hVi2tcjubdE0Lh9xqI9CfueLQarOxGuRp0c6x5Bos58wyYIHda9++hNrNxCm7cbq3aipoJ3DUqh+Ni11HpOyGgL0ZtUwRl8RimSse5LHXcU5+ew5aN5EnmcuHeAuBo5oAi2xKYzc8Y4YbksWPI7Qs3rlCafgciqYD6DFQH0ACIO6yMw/m6nV4oM6Wy957sU+/HI4aASonELxberZvgdgfujMPrCq3YaN49DTmQDXR0+A0gTn1rYgPNmsOd/Le4wqCJO2CgPHsLrX6c+85H4hBImkMc//+ffuqpKQ9YZUP1BFFDwSMPezJhkk9Nr9roh3YMvsDwQaDpYgkhbe/r5pKjojNTwMBuVbjdn/LG1lQhUABAnXO3TBZWUD1PRVxe3tr8b1q8lb1fntC1HFdNBdh0b4I+D3DGoAYewI6Z+rYTmwNrJChBgKWprnA68TlUcQrtfYrH+Xlz1GicWybe2D7/v17Vzu5Sg3E3CWBhASMs5q5+X/9+tVSqeZazEW8nODs9G70PEqf2/k4kYZAu7NqPU26Bkrhsj8CnZkrDq0/E01So+bsHEtOoncy2UwAC9yMrpUbjRO5nU2cshunFftEzgIEDln1o3EpoFmKqI0Aa6wWjeizw/F1Ij8Tuyfx78oX1vzzzc2NDrCTX81XStqcD2kCjFXQPnBtRjUmzpRMiyCRrRGrVi3t5sqUeyZtJskWPQYYARIAcZedeTBXrxoCFbZc7GCvwTDOJkOwB3JVn6QDVgysOlCisQr0NOZANdHT4DSBOfWtiB+/tKlFmhX3kxQCXRB49eqVsR7+/mbjLbmTSXgtwcprq0l7+fKlsbgTVtlIhmT5CBh3UL1+/XosQ9BaGbMa55MqxrjvQcU9f/48VaGWfM42bLMw2ZkmfhKwy1xvZC2+OeASE4BAPgIV9uT1aKiXkq/K5NwlgU+fPlnqpd7vhw8fLClJ0xABYzfP3hkrU3ejPMbalZGZUs5MIFj7mUTR5VuvkU05gqCXSE/Ypbe4L/Uwtcdu0k6SRH7+/Nl/g7fwIDpJFVrJxDJjEH9MktTUYnX2PZ1JREqSyeKoJ+tzlKQKxTKx2MAgTGGHYHlGilFaVZCxk9nEpOuqipO4RQKdmSsOrUUjLCBzc3aOJRewCoqIEMACI3D6+MmoYvv2lSaw2KvTzQakJvSCkEcRKL/qZ/Q8AsLMw1FWQbk5CBhHIvYHJIeQ4zyN8hhrN84/iLG30UbBgvzzXYqAhNf+yevra/sO4XzyGHMu3wQYBVOyGlQcebd/1bdk7HWh4bNbSPmU6DFgDpAAiH9ph+PflTacyoOllWp/bhW2XOxg369WclhFIPg+jb+ZZ1U+7SY2Dj1qcMU+ZKM8xtr5OfcaNhJT9U/YhbbDyWce8Z4GpwnsJa9XL8a73LrcLryXFPf3TkDHCEXcjV97+yE0/l1Zw/5b1uMneq7oE1Z5DgXxxQjI6izbwTXw0LsEgVS+neunw/uyltdvhioYfUtQ382XdiewuYiz3ahznY2vZ9fQdT6bdqjvmMCq9aTx7Tli7A4zR+nk2SgBHaz79u1bi/CaqTnbm59BfY2NlAVmJWm0+8FSKfUYD/9cgCOmbywbp87tO1Rc5gQgkINAsPYzWYRl7DZ5Y82Ri19cP+F4yjKKyT2qffPmjW82h4/3fWE6C1taq0pOE8htdTk0G3cgXTrVzRjtg8TClhBX4ub6Frixp0nXArhOUkS1I8fOzBWHdpIHam01m7NzLHmtikmflgAWmJZnbbmNF/0nJdSEcEMvxU1WIYhUW2AcznSzASkgwCUEfALlV/1oXHz+hM9DgDVWi64vLy+Nc+BaPQlmVyz5Z0qjZXG/z9DQNGb5JsCuAh+p/a60KSM9RsuWCScMDZ9D0XQAPQbqA0gAxL/syYP59aohXGHLxQ72GgzjzDLYvXE3lBhYdaPKeEXsth3ptMeL2PZrDcO9+nsanCawzbr+e9fkRnbjdMl/cyEEgS4IGM/uqmqiUOCDz7GuOg3khFXuwlTbroTxrYDgXQLZub/l/dmzZ8d+z01z9L48cZUUFrWGHmQcSIu/TvaXxhWxvIczvosYCKQlsGo9KW3Rc7lZ3lecu5f4MxPQVLhafAuBwpM1kyJZHr1MXzqt8AyRSUSrIo0tbw2TVkO9jN+P0vircM9wFXYSn4eA8SSOVdMLDdGLT3valwoOqbLOLtGqlfa66U+B29vbnWIoQ0sOWZtaGaQ/kpKCtOHeIhVpNhCw9Ebiz8iGQse3+Bof/zrEZLW6uUJ3xscdSAGwO+UvdjuzaplQ9zHpmglOPdkychx00Y254tDqebgqlKQhO8eSK7SfU4mEBXavbuMUrnFCuC1c7MZpS19Im5tAyVU/Gpfc2iT/mgkYm1RjA12gpoessRrbaFU/+PRRASBzRQQqa2sJr2QTMAdwMr6GfeCRhQP7PhAavkn9NheJHgOVASQAElx248GCelVyWWHLZezjWVbhK4GMGNUSGB+ndU67Mj50QS/9QLUeMrA6sL77i6anEWdYf0+D0wTiGlz4VVtOJ9855Ds5C+D4uVMCFxcXRuM3NrdlOL1+/dovaNVe2xNW2WdF+BACGmZbyg26IMHsvLGPbiloWxr7UQKWHaLbZJi8S6M4u2yTORA5ScC486+e1gEzmNTjSSLt60nFgJxzOqkY3r4LUgfA0pLqxIqbm5tjUZR89IL3AC2IjoWzofTmWl7j1PDhndgNuuCWLglYDvqRb+n18IvIvhype3KmtAYz0BF7OgVf+8N09J58jv4UuL6+lpr2NILGIUzWfWnBeN++jS+hXnSqgghrqlyfTNSKUcKcW8wqd9fCeIaFJi2boxd3IFmfo7ZY2acscltjwK31WbU+Jl0DpfR3ychx0Gk35opD6+8hTVijhuwcS06od7LaQAAL3ACtrVssMw/q+RsnhNuqO7tx2tIX0hYgUGzVj8algDYpoloCxibV0kCXqaMWOywFpV1j1XjNOPEYrF9YRM2UJpDE+FWGTMJsyLZYE7BWtgDs2tv3p4+YYnxB0y+ahs+n0W4YPQa6A0gAZHzZhwcb16uSmNparub6ePZHuBKNI0aEgLRp3OMRyaS5n5p76A4ZWDWnVl9gu5uK9Nj9DFOF69m1UnlPg9MEtpucjGxukoWdbduxcmfjBIxTpcFX0w+stLY4+68BaApp7QfcTljlA/VF0QMBYw/bdUFk5/6bqBvsPDn54C2+SP72id1IJvaffFD2u0i5SECv6ARHt0zeoqGFXkGZ/KlwZPwdhsLCUFxhAoUHrou106AD17RIiQRzBIzuV7drbHvsrKXl0bPPQM0BGeKDfEq+jhIXLOGvRtVrKFTDO5+yPUvLq76E6pWQEllBYDOB+Nezh2w7nhuMnyPpz7FsJpz8xsvLy+fPn0+6GjUKagSNryqNBTOuJ+Ub2Kqv6E+yqaDNdRnXbjFGjYjY3rlzRwYvwjqd4enTpw8ePNDBDTpZYPH2FhNYug2WNHvqbhkdxJ/TPaVnvTfuQBqtVA5izKrloDrk2cGkaz44leTMyNEpog9zxaE5hRKYJNCKnWPJk+ojshgBLLAY6kMK0rJpMJs9KUbHE6fsxpnUOJGnJWBc+hGfnat+NC6ntTEqLgLGB401VrcpMW42Wpc5dhPCIF6wGK2VFK1ixCWv7VejZUrsnU3A2oobLWFttvb0kRUZy0TiUBANnx14zSnRY6AdgARAxpd9eLBxvSqJqa3lMsqjSRh2sFdiQu2KIWMbC295gWJ8V9MxxoeOgVW7Wqansai7ynsanCawqMHZBNoiObdsk2+H6Kw0/ACBOghoos2yt0MThfpYWQ0ia/rMF8MivJ9e4RNWOSDAZXkCxi8NurFH0BfZYOfJ6zjXgCYvaG2Glk35a/Mk/UDg5cuXlg5SYK6H0AuWkQ6RgUIPJGAx1JJOrIaH4kB1UPR+Anql8MmTJ5Z8NMK1JMuUxvLo2Weg4kIGb5Naio5nWOevDbW8rtcaISk1qUaRBPwEgZIE4u+7DpJ0/NZrvFkJfGxJvcyVpVMjF9/5V49rwzyV3qW31FfblSbXC+cEXhUfDPAtHnVV/pHEcss6OGCSrbDoZAHNmNVwZk2kCpl+sm9Q2yaA5VWK+HO6rdwCd8UfqI5PaVnLtuSAdJVsHcyqdTDpukplLSa2DN9OMnLsw1xxaC0+hiVlbsXOseSSVkFZYwJY4JhJqpga3nyzDPM1B1XyYMFUeI35sBvHCIpk5yFQZtWPxuU8FkVNJwmwxjqJJYjUQcPGhbBgd26QT5nLoE8VLKyUkWF/KWWagLVyalb/2G5zZCbw4uLCWB0aPiOoypOhx0BBAAmAjC/78GDjetUTU1vL1VAfjx3s9ZjxNknGq5naV3Nsl2lbRXbe1dBDF4wXJivO5tUACz2NAMj4svKeBqcJjFVmirm5uZnbGpV1h6hJOBJB4FACak0tu2a1q/hQMf+ncO1pDjY9b5srPGGVD9fdyQXQqrllRl69tOF1iOBN1G12npa5xUsMJRbua1o25adFcarc3r59u1hf9a8Of+HEMixcrAgJ2iVQ2zsqgQ9vFyySH0jA4n4lniYvDtx0aHn0LK/vWjgHHxXXW6aWu1pMY+nY6IvW+q71gbVT6cGgbFIYoxlP3kskBJITCNzIZP4WtzZ5Y/2R8aqpNamqCmrajM2H/OFayY39tPFK4dqC5tJrudF3oSpIG/jmEqeNV0GLxGQMspbO1kTzadOoII2XLSbd4mkC8akA1lx8C2FWzaeRNtzBpGtaIBXmFu+HDAJb/KSlakGXr7aRYx/mikOzmOKZ07Ri51jyma20hrpjgfm0YBz15xNAA2pLx+ZwOfMRGHJmN05uwuTfHAHjcsmeVT8al+asAoGTE2CN1YLU2AnRNrBjlwnGi9E17Jy0EB6nKdAEjAtdjDl2l93cuuSqVRIavkUtN5EAPQZqAkgAZPKyAw82Wa96ImtruSzysIO9HvtpV5JJD3zsh76OgsnA6ijyBcqdtPPJcs/8LljNPQ1OE5g014XIDx8+RE5MPHxP4YL0/AyBzAT0vTVLw695HD1KmWVZyD54kPWNi20fizthlRfI8nN+AoH1zhWozf160PxO2LNnz7bZ+VwR2+Lv3btnvHFuztd4+6pkOnzBZ7Xq3rnE/gm49n7zXG6tx+vQX1ngYi2OPW5GZuC/kLMoLQn6I2DZHe4/2lkJaFW1pBvMWhcyP5CA9l4bZyW05H9UF904jk7y3ru/BdNY7oHq21O0HJplM4Rxq8ceSSL3Wrq1qoX90wGRsvgJAkkIyBFZRg2WA+CSyFM+E40o40Ob+CvBJQVW397u4ubOjY0IbMzcPv6NlDX5U+BCjc39ZFarInXMrnHQpIdFG7aSNN+rJMyX2DKjYnERmyUMlD6XT4vtpt9DG9dr1c6/8e2dxdi9SsnhZDezasanrNpJ186sfVwd4wguSdPj+yVjuWOBs8Z0YK44tKwW0kfmTdg5ltyHsbVbCywwn+406k/SqdgsoWVqV1tcLKtam2Wo4UZ249SgBWSoikCBVT8al6o0jjCHEGCN1YJdlNQVsaQ0juwsWW1IE5S+eYfwhqKT31KgCdggsxaMDlwZnFuRWbWmQMO3Qe8V3oIeA6UAJAAyedmBB5usVz2RtbVc7GCvxzb6lmRyVVEL9y3u4tipKQZWOwHWfDs9DYt2au5pcJqARYP/K402RcUPhrF8GeN/5cgFBLojoL6OZa7QsvyZj03wvqi2wmsz9ObiTljlzay4MQkBfQYw/v7GUIpehwheJwimyJMIsyGTyZHShnzS3mJ8FWRVof6ctb3fvKqIthLrJdVF0z32XOp4N8+n7SvXjyfcAYHF1/+KvZIR+PAO2FKFowi8fPnS2Piqi37IWq9xNTf4OOQ2nn4mi8/7tiLquev29naxjuofHrUvVsa22AGT6aoW9SBFEgj4PiRCQ8uikV9b/ynutP1X746tadbxb3ByX6SmiyOgyL2RnzSv5Z+AIKVooiCSPtVPct2rwGrcZB9kpRIyaz7GPlUOGXTWmOUch8WmP4ds+/OMe1fWXHzCBxqhL0YQXuzUBektl/7ES7FZtdYnXS1gm04T74S4qsVdiksWD/iZ1OlaOzBXHFrcCPlVBJqwcywZWz2WABaYlf+BG1o07bA4waKu0Z4tLlnRpc2c3ThpeZJbBwRyr/rRuHRgJFRhPwHWWC0M1RWxzJloLeOoTxqMF6NXLXBYIBROk7sJ2FadA6n6K2W+8MZZxOEWGj4fXbth9BjoDiABkLnL1j3YXL3qia+t5WIHez220bEkcztk1G/RHNdRuzSPAs7A6ijyuculp2EkXG1Pg9MEjBr8f8m0TfPp06fxe7I+Ff72qbgY/AqBYwlY5gplz2U2Oo9RqB8WdNT2v613wiqPwRJTkoBx+4K/z0AtVCVfJ9A3BOzNZZkVBa0fuE35qyaU40r3P2Ce6R2SuAAV/jo3j++LajRv/5YkYbVK9LWSkGw9k8U3VcrYif+ykByIxTWVEczXb/kS/dIJryLw/v17S3rpNOgnW+7an8bYN7A0InFh1OL7drv4vMdza+JXqX6xE3KI0kXv+vp6keGnT58W0+xP4FvF/tzIoW8C/ghrrqaWvVNz9zYRH3eexc5dirOSw7coK55J5Nf980iRzBd/Cua15OeNDf1izosJ9DnuxTRBAjXfmlQPItu9XOyW53sEjO31ooR1wo9za7RSmVAbe85D6cyqbdCCcVbKb2XqmXTdUN+2bjHa/3lGjq2bq1GhOLS2ntPk0tZv51hycqWT4SoCWOAqXGsTa+34kPGsRv2L3q/kVMBabjnSsxsnB1XybJqAcTJw26ofjcs222ClaRu3mu9ijdWiHaM7Ut/mkPemgkl1iSEXZ6lXzWmMzLc1AdsqfuAnNydprJ2tpeHbpvfa7kKPgUYAEgCZu2zdg83Vq6r4SV89lrBYy2VZQlqclhnLnySGHexJMB6eSWRvg8xPG67KrOAfzsEJICfA5lVHo5sAPQ2jKqvtaXCagFGD/5NMixOLRwko2eE7hstPTfqvSq4AStIZAuU1OCPI3mh1dxYbfjnHQ/pD6uX7nPXYXl1d7a3wv/51wipvg+bD35ZDpruqFWyyvhsGqy9evJjM6pDIyGApkMc4lRDctfbSf5nt7du3i7fHt7m7232jsh+g4G73A35WfnxzYR1psfjijTZk60zKwlVTe6RWaVWhh6x1rZKwucSV9CotDkrvp+XG669r6qlZ7FZJnkoABmTKu69GOeQWW+7XYttSn5xwkr5xYAmLl8+ePVtMY5nQj2cSuHpLofEM9/+a+xnRB9IXe1MCq4Ng99dlVQ4qcVGhkryeD7zn1tSYXm63MC6RGAsB/yu1c+njL9vP3dVQfHzy04KoQGUXPUwgg6Wv5W7R2MF/idTFTwZyeA91FP1s9UlwrdNMlp48crFNmSzxwLOWJ+XZE7nYoTJOF6yVQd0zY86LEq4tukz6+DNVyeGYZVBYSrFredsza5HBT1P/rJov7WK49UnXxQq2nsAyiFvbDRgzqXDkOBZSMR2YKw5tUrNE+gSasHMs2VeZJewPZyzpO0uTvPpYYFYL0QC8/GqgXN+inajDU2wqwEJ4UWBLJvE0qvLi7E1nG5ACIAUgByVyGSGwqI7c0/u5V/1oXCLa3/PTouXsyXzy3tymOFloN5GssVpUaaGkfGT8GwZ3FgEiabTh3592VkciyYL44oOc+7nL3QREkEZ+8jc4RZKl/UnfaJlUxwZjo+FLq5qjckOPAXmABEDmLlv3YHP1cvGTrtL9qsDZWi61pOxg9w0gU3jR8DKVu5htAcE0ZRfxwNr1IbejXrTektAxptqIrrnH8tOPi6ASJrAMGTTvl6SvvkrsejavFjDLVWSMiSN2HuRw8l0rlfY0fiX626Ddv/76K1Hh2bORqHZDV48qn0DBQzV5KVHzCTCZs/FTgXo5c/J2IgMC8T3Zg9LViw3uqvNSz87iep5qpI3mJeUPxgCSMOFje8IqB7qzvC99iDeoVrAA4KpLe9s0uI6Epr5KzsnEq94wmcwhYaTfjdGEsnJeNBiLGQeTLDtdd0+tgwhbJu5Ltg7y3pPdqnhkSQkTGvxRWVl2ew8P4FES+uXGVa9fLU7Az3Bt2O+uyCPpdgtApVlb0M70i6CUgOHJAHnRjatTulMdi7cbB26DWnc2W4vCjBMY+wbjG1fF+IoYHq5Vt69NvNijEG31Q9ZmuyG939uZe3JLtmsWdZc0wjkmfjzebIPhdXlLPc/1sXj9pyMIF/CulrpbRhy+5Ks6ooEZxMtKDiQ4KLCkd9o2bho4l2xlLBayOU0w0vetaAjn6NRZ2nEnyeaqHXujk38cUP/tWNkqLN3SlXIkc8vv2+fgSwMn6SRxAcuAOnjWSvYMRazpSdfcGj88f6P975Sz8Mhxj7Stm6tRoYMD2QPKcm+XDs1S8frT1G/nWPJaK/LdrOshBIHCrf/aKsylX+wIqZryNnO3b4vHAtdyW1xtCba4lBx3qy4y/uBxGF9qqn9trfektxi2pZO/R4bh3pPvxunYee63jfI5LKojxwRRUM2sq340LgFty+XYXY9jCrcpEttoJ2XcuAVjhWn8oeJYp0OMHpliklsez/J9aUsHRqxKCjZezkjVg+q+CZgz5jn7d/FavZq7N1P8ZMd+WxNsebJcTTNVx2Xru51uptxd7bIG0GOAFyAOiHt+5wJNezBXzbnAaVuuOSBDfHyPx2AqeojimST8ddx1mTNXP76khH5l65kp8qVS2CJY8rnZQIbh0m/NfZUlCau34/+p1nrMNdhU10iGrS63xncSQOZR1XtDFiYlTVplLaqj2Phl0VFL1GLCTJr0ZKSFoYM8mUPCSN/AynehXTXnAhX2NP6Vir5Mc67ac/ElH/U91Qw2aM5Vx8XvKSt+r7GXoPYgnk/yX9XeuOpHAhX6r+QokmSo1j2CcfhpcHBJisudiaWRUJVl3rklGfL324kBZqqJQif/Cavs6q7AovUqQfnmsGbBfHprw2N7jvAv/4rpYnUsfd+hRlltRoMl3/EOY6fF1t+yyBcsy+3s+fhCzim6odZB5iGGcxUZ4lXlMkPZwAbiUvm/sqS6+Jj7CSyPfD2eanLNydd+VlGDbv/QV1kUSeIVHggEcvp8/HBhqWR1dQ5PxMHHMhn2H5lM4cly5yLLezmLo9gjVWC0WTsYgwbn2Prxe2q0yk4W522KjcssLW8B7Th6gWH42vHDeDNH7MwBWa9vFXNhGVX3lOIeu4bqW/pOvgbts0OBOxUK1Tfe0CcEEswDFBs0DVWwTHn5VP1wSceeEPhkVouD2bROIJhb8KmOw4NBTopdc2S8Le7JeBJqIe6HfdvICjDo1+lSdVSJvgDjcPlZtbXkA2c7roIfk3V+YK3kJ0lnMRkvAAAgAElEQVRvsf8946zAKWV9iParrANztSh0eOiy6qJXh7bfxmrIoQk7x5JXmUp/C16u+n4nYS68p5FyBQUBLDAAEr+MzxgMA+1gmF9ss5PF4+UwoTixOWP247M20754lqmJYhPdEmysMvsUk18vS7hj52mpfm1pAi/hPw4uXEBmV5YlsNZ70Lis0mAwkJzTCCtNq6jWkzhYFBjrt1jTEwxdx5IoplijHChIO9Ym5Qki1XQGN+a4HINKuKHuDE3ApFICVU5e7twbOVnuXORct3Bte+fyp+FzKJoOoMdAfQAZgEy6rCCyaQ8W6D24PG3LFXAYXy4u+g9zROMbk8eMuy6Bfc5dbm71dlZhTh4//pBOqS/AXLgYNMujNydkwniZsdoCqUMTVrK0narfeTsDqzmA7U760dMYdGp5ZmvraSQ7TWCDs8s3gT73jK2Kl6+U07Q8lr7i9TCsKmVV4vEihF+0Hy7s6I0zQQlnZFZxayuxdOerci6sJ66heln2vOpZS7vRdpLP+CHK1FU9YZUH4MbVEcuG0UkNbo6sVrDNNXI32tupkl0QJ148MDerO+n68jVtfkfWjRItssVrp1+D9nExfSRBl62D6rs4HVOgvRPboB8rk1gUbLDSrB2/iD00+tPkox1EyqdVUjtLw1HGL7nXEuL72xzJAh0qp6Nxz8qJEQTysXLC+IHA/QbCuMuSwxOjGy/QWPutnkMRCbiW0SecL2wxqj1NQ/Ac5X5eLJ5E8Eua4uKcrPDmfmCVf9Dyji0w0zBtznQthjcImRtOIGGF3iyQ8ISXlmGCrOUMZOL+pIZZ38Dnj12NH2Ofphj79qH5VovpZxiEUwEZTzcV6Dz49jwWIKhp5HJPC+7LUEN4kUPCHtTY5CKQ9VPhNjSVOuJPUGE7T1Wp3PkYm6TBYPL1YfzxhbN8i2yLfIKO0GL65AmannRNTqO2DC0d+D3tTtCLyD1y3I+3dXO1OA3X/OHQ9htMoznUb+dYst209CC7hzoS2OPJ7cKkTWnsveeYDMQCV6kyaOsDOxy6tWNtqgeyqpQNiRcHmxLV9bo35L/tljGKgNhwaZ9a2SaGf5cFlBqOAr24cb8036i8Y+fpK7eVsFEdcs65a+SPyiefzSBylQ+hcVmlvrFDCOC7y3yDmkmBgwkWJ0YQyNE/mZSn3cj4moh4qvuaW7nKX6UEugsu87VEFt0Z7U1NuSW3zWkEKnCP6hhszi24UZkHzCcvW28CgloPl5M1DSKFOveD4GSb3Nq3ZyBJw+fYNh1Aj4H6ADIACZzV5GXTHizQu3955pbL5zAXnmxNfAvZ07LMFRrES0dBH089mUXBBiGVMsitwGWFM0VDrY2CFRv72AeJvsnlDsvYNGQoMGk2Z4oMrMZkjI66gDsay7YYQ09jQGR5cmvraaTZ3iqHYql8kKaYI160YD+BHkU5bmMDHNRIl1p28nNLG46vafnCrJr83S+kzNovPRIW3v3F9Z2DdBcB6P+Ue1otLWe1E4t2ogRKlrZcP7dx50NPup8gbfiEVRbAMWTfaP1wYW9QrWD7rc7YBNfZg1T1jQsJMp5MD6zf4gdFLHqtxdbWz2Fnt6fX1kE24KvA9xIurPmOfB5DQ+JgIkZaU3H2TldbzfF+n7M5B/vMiFJuLiXtjYtmoMYlbYlDbv5D4XvvRXmGp0bJckg1madRJAm26DAn898c6btf50wmA/ncSyC80Y3vbCyCQicv7XAcsQJS+aIGS/tODD+wzVEEU8YFHhZjP01K8QnkDi9ao+TJN2U8bnl9zQ7hTN41AhZvFoHDTwEBy9AyGFYEOXRzGV8PKP8gj8FalDW4nVV+Lxg+yNW7ooOffP+WpDEd96gLd7FU07je/SpPhvO1L04LxQLxHovfjd8jkmV2MUDd6BA13hbvYdj3vfItgQHMXWZqm/zRa1DE4rhj0YP5OSTxomuNwdiZT/W8rxWP9HE/PDwLrYwc92uzA3PFoe03g+5zaMLOsWSjHS7OTbkuTXOdW6Ohqp9jZLUqGRZoxxUZgKiP4fIZD8O39S5chvHAuDj3LLhAVgHmxLNPsBRbcJGolvGynjUlm6vX/vgxmWBYtL8IP4eOnadfzVbCRnUUGMz6Y2fnK+KBVVLRuNhtMtK4BBpZnBKxF2pJaTeSkm7cInmFaRaffdHONwde5xrrWE3GLnG+Xo0seTxrlFAvi2YwPPKrnO0YoyXG/nQ7L7RTKpdPPOD3qC0V2ZZmroXaqeu5bMdVztTx63vKfZuuN9yFHgNoABGQ8VM8GdO0Bwv07i7P3HI5CPGA73vnDCNfV3ncx1MTr+Ls44vyM6jj+ZBJborMx21Sp8aOqAhP3p4jctG65tAViNcat1RZWEcD5EW/dLaB1SIQZw/ln3fLc0FPQ5ScjuKBqnoae08TUANmb6vGXPJNClis1qWRE9RzpfZjPI8wljkeI5fqsk0bkITxov1fszrQoF72h18SylqC27n0CeiBku58VUbCSpl16csXLEnYWLtMbmHsqQr44rNVWfWNWGzwU0lvUK1gSZ4sNWEB28lLdTSTFJcjE3vjqxYnoQBC5xctpxoMihZ75+NbfPGCAfMej210JoPqm2sdBG3sogMz1qg10I6PenN4vNFE9ETbIpIvYaaWa3O9KrxR6pMSfWjxcCUjXokdlzPuBLYpIngcfNcR/BSRTeOabaWvuovhiR3XKjfuK91ehDHlYtM2Z1dqMbMK5suvgubEcPHb3tjx231lNTh8v+i0YeXvBF4MlHlsXQUtz28OV6w85TnjNMr3Wi00nMyuq+Bg5gsw2ZKP7Z6cLc1xvrnBPZLnuNc9GuNApj00q2qhXvpYsMkYu8cLDEAtiy9SxJ/Ie/gpN4THjXjhtmOQebGHPEnYRfY0dIqoe6iv3a7m7GGxCAfWD8zlVnl8ZMBYgz+pmV7QxfWNIQifdlZts/qMHq9893VzjTq7sZuRYxK99GGuOLQkxtBxJq3YOZa8aISrZko1kio2J7ko+WKCGiYDscBFNQ0JgtG933MOTE5Db/9XhTN1/4Jl5aBQXepx2D/MNPLxk60ybIH1780dNvqTTHMRYyvSA5ivysbKDpbTlvPMBy1fzqvUEXiVtFKNJwzH3mMyRuZqF4zGxaK1VfN4ekhlRZZs96dhpWk/wyAHi65zNNnKU5Yz+US7yEy9lICA5XLcg3JC+oEcaxxybmNQCTVytiYgULevvnhYbYdG8cHtCS/nOs9JngIavoSaOjAr9BjAB0jca/m/Nu3BAr3r8uQt1xjIXMx4jO9bhcLsYHfoZFQBnMhlyZmiVYLl6Ig6RH5APaJx7zRC7JCfRCNrz80H4sIMrByKVY5a5mSfz3FFFAjQ07A/vPX0NKynCchB6E+WKuPTVLsGXZpsiuzxsrPQbjDlJnegnJW/SklurP+RPZRfXk9VkCbSOuiEUw+Og7BIWjvSIaXqJbA5eDrBVNkN5+XIbHIL5iRsKCBNCcsGa5QK9EhmVXRCjJLTYjPqOyas0STY3F7YQTtJlVXNuUm6iO+SFnL4TAdfgWoF84XcH7Y8VvtLyZeD1GT3fqmGcLI9v1CF1dqO6+inmTRmwR/fpRj1avz0m3dsC86kE/Mznwy31TqI2KIPkS7SDoHGJfpmsDg9FGBX90YZppVw0rSai9xpw5MPZkkIegADXQeXCSe8xCrw5yrdr+wqsxy63JkAMjzx9RIPb3sE5E+S606SjP1eYM+Ll0PjEq9ykl8t49+1bWuQZ8KHd1zlbbSFN3ff2BdVNrY4pbMWsp//OByoYGxvydv6sQxBDN4sAMKlhcDigyPbLvksW2TOlybSOdETna9ce85jVxPESKH2Pry8on+76iiHHwgTYbJnMDt2oXtyC2Ree6nJHJ/DqvCBYq+tpiV9YBIBClmXJZO5NIsjkaC44VLamcuw5ng9SpPVGSKDYVHNFTlENtGTO4oA9H9K9Qy2Mqu2XyPBIN2H6cL7SyGHzQTG7aPTiwusHdQEeWYdOW6u+OSNHZgrDm1Ss0T6BJqwcyzZV1kQFhx17exdF+fMpfrKt0OoahumXlWv5BMIWGBgdXOXc4P3yaY/6B7IMlP1qwfxpLVF/6axXvIlgzk4Ln6bYRfYAeIkVMBCTyqTZpXSv3FPeNKVqeIJi/DFU7aTJTonOReo33n61WwlvE0dra/6qdb25juVh2xo5oGVplae34RyssZqgakO/FwL5certUrYyZnsk0sSi8CLac7ZBARYfN0thrVEklC5viTj/vkgTKo2iIbPp91uGD0GugPIotfyE7TrwXy903L5NCzhyY6EbxgaFtn3lmwrUUW41nNu8soXyQ/LblWFtBIGtZBRLVLyRRrCBWaKtgmWY242IDZcSin2MfUYYLGYVF2pSQiTkQystjlqmUSFk36qi93OUxlbVXNHqx7VSnoad/RkBnLfuXMniOHSTkBO7f79+/b0Svn333+/e/dOz89w1z///DMEFPPjP38uZlW2LrFMTX96OO/du6dI/ylVzMuXL13KIPD161d/WseJMQj27du3IP3aS0ny+PHjQTBfKuUjB3dxcbE2w8rT39zcOC1L1IGnYhQYFL1TfjGUoqVT/VdWDumg9yHziLp3lr7qdqF49epV/BbJrx7n1dVVPFn8V9mw9oqNbVU97A8fPsTvTftrB1XOasAaKjjTFXlnvQoveoNqBUtrQvHcPn/+/PTp00gaPQi3t7eRBIf/pKZQLYKcoUWSoRN89+5dS+LJNHKGb9688X/SaO3Ro0d+zBCWr3j+/Pk43o+RAasd928X7evra5dGJq2qzQmc1YYlg0pvpXWQJYu26284gH5ATcP+tkytgwoK7E2UNK5wvbjLy8uPHz/6Ra8KKzeR95tg9anmbGBVzhUmlsH7MJ0GFTn87ZTZYsPycvnwqjeiZzxSiyQ+dmz/Y2vfbJZDOzvYpP4PdZHXVYaT9WJ4oofXgRoQRTok+dz4YPyDD5cYvkiS0OIMv3//LuvVU6lmbtwlntS+MVJSDXblBFP3Pu1jqPHgly9f4vKMH5O59OOmWUycz5+7KxLv6935vWFwp5xdTCSHyE/Cq79B40NTMoRVaOSubT8tujgVLSuacxfGQsVfFhLHsr+DNxYGb7bKm40BEjNJwDJrOp5rncyqg8jAuwY12jBHGuSw/3I89HN5yr+pF2d3reOe2NwoUu2LusGuID8wd4ufJghPDl60smKXPMhw/6VlmDxXSvkZuTlJUsVH1K0ito0U1IXTlELQEZLSNUSdMy1XnWNtw4mxNhA3qhqcydoaFU5/5lm13Kg7mHTNjejw/CsfOZbk04e54tBK2kyLZbVi52e2ZH/GTDY2zAX1sR3Cr5qb46pzMvDMFmj3bOMx/nCvdDo5yz2eXtD8rRb+/NVhe+l+So2GNHJ0RuX/5ML5Bnq+Yau4tM/snh0gru7GgCrS9AakrIoQQ02CyWI1V6z/w+UAdlh9GMKWJachZff/86ljUMSgC2HUpYMpXVhUcOCq35kbF9Vdy2RqIAZ9OY+tmGEvhItxCl0VkEnoT/YwPJJ2w2Bb7yrOORL3vcaahJi8lnYzLs5pqyz7ov+cYBotqjMw3hGhbWD2Xeg0AYMLimz8iCySypWp1+rvlhyUtV+5vtJlVNrvN1a00qTtM5+54fOBtx5Gj4EGTw6kSw9Gy7XYcgVPweKlehQn38Gez6gEf89MkS+YG4LVOTc7aWYavmljpJN8Mk0NkerRJZnwXFWXvgdWvukKy2ADg+kOUwqrWI0Tyw1Ka5VM+tHTGCtoiKl3rDQ+52OuDsRbCIx5LsZoP5wl5xxp5D4i4mkkn6NQS57aWhoRrNGfhj6rpfr50qjtqYSe9k/LLS7WVGl0zPYGsXWXOp2T+Wvm6BAIrVd5EmaByEV9FZBhsohFwQqbWdzDyPwKy7OhOD3p9rP05Bw0YtlQipxD4HyELs5HezgmbSCIVD4a7E16nriocd0FpWS63OBmN8C33CJJhDFezc3alwDS9aSZjTsek8nigsV/VX/PQqDFNJNmH6eR/NfceBftQRA2yzDp/SZbmUUxVoEdm70zP4YnY5IRXEe5cYvrVgM0rkummHhj6qxrVcDiXtRML+Y5bsq1b2DxrniCTBjj2VqUHhd78lfZyaIZK4E6UZO3RyIl8LjrNa7jtswj5bqf8GZj2hFv5rgRiBCQrxtTDWLkuyI5dPZT/CnTvOLh9ZUjGrs4xcTHaIHY0nswipTSI02JsIwLHexE8fYWU8KPmzDls8EhBzXafzkGEjwIc5e6cX/pVeUwaWN+9S19Fb9GkxPyUroK8rOdC0cs0y+ltvCkqQ911FNTm7R1yiMLsQ8YN8+rjLt2i24tolzfjJXPtlm1AuqQbL6oQdju1QuIetoiah45FlZKH+aKQytsNs0V14qdn9aS4woKmtFMl4Kfw7AzSRvPdnNdTmuBdtVPdp7j8xjqDI/1pe6uJgHs5fopNXxb7Mao6551lDeuUZmYySUwH86G8OTszbg6QjoMsdcWobvm9LW/Oh07z7Wca0h/lDosPv/YVb/TNi7xOfCxn0kYI2uMPBSTs4gJS49kxUqT00vHa6yujvsDaigj5uR+ksHLqi3OMBBJWphso9Xor524owkY1BHh5vQVBIRu0J36rmOMm6ejfV3LG0emmuM9eT8fe/i0DZ8dURMp0WOgpjMDCRyXu2zag41drqtX1sDg8wPrCi6PHbwEwqy6VO3OvIM9q+VEMl+cWoncm+8ni6nbrUu5TfZa88m/OeccPas4qI4HVkc5al/7aS05rkqVNTnx7svjwpuHCXXuWnH1CgI19zT+NVZnID2XdgIy6DHPxRimHceEu5x2PFtjsGj5SmCf2pZJyO/H12L1q9JEWiCpIOtqa99VHj+nZWLqHCGo7ouCWewhYZrI07StbUoo26qs9BTbTcvej5R/kMrGflg5WHrJe4ZwGuTECYylshNIldICIV6LtL9aRobSnazFKLmSKfHcLI9+GssfaU22YY83YWMBGorZ84Bsgzm+qwBe+ZBxuUGMzGZVT0OLcJOWNmmTMonJxIEM9kvlNmdm4mnPJ21KucQ5qRQfaezSijHOLYLrKDducYDtTs07M5hz3b6OpIK5FkHxai/8xAon6cUFeZa5tCjdoVsbsHg5VVMaEdW419WvSmN0WVr1z1cvvNnYMiPebK3NnDO9bHtMNYiRVZ8KztjNOiDyGDWgUI/LieQCajssC2ByUJPuMbKVaqiy/E+EzGLRc71Eib2qt5mP/2YHqyrkk+qonOPqltVpxGSxGRmb+DgrHQJO6cZ+3VEQdpYbeV6S9Nx2itfQ7ZZ2ytmYsC/OWQ11l5FP2qdysHTk9kwaGCXMqqPIOFQEshZN5nYC1Y4c7VVIkrInc8WhJTGJLjNpy85PaMnjDq3rexQLWPonG56OYvL7Be2sywkt0K7Z8dSlZbiqkd2kkSs3+2hdapUriwyCnA0omb1G21K6sgoH8g30Is1EUEdpTc+IBjsRdPpVacbW4rJyY/ZIJpafJu3KlVImsNPhWKrZSpqj1GFRgXF2KInNzM1lnbBxkStIgnRDJrLGyINj93gbio7fIscYEeyEP6ldixMbfm1rjTWtHuVS7DOESinzjrfR8plyiZE2WrQtfjWoJk3AYKtzTYBwzZm6ry+FJ/u6ilzUbKARXQ66jkz9SWv2rvg4/8WYEzZ8i0xaTIAeA62dE0iXHoyWa7HlCozffqmexiJeNW16moxdDiVT4rkWTT+NZYt0debsOR7vt9fj4oaYeA75fl2cKcpXdCRno3LnYPrxgwHYu8QRqcr8tKgRv3apwl0OrBY9SQGFJrRko67pafhq9X1vbWMlThPwNbU3vG2yTDaxt+Ct98s9RR5pph0jcDb8dM7GYBGU2qfIsZFj0xZG9aXUn9bjphv1X+HJGajg3qyvqSxW00/QaJUDnsUuF/ujxSQJCloUzFd6gbDsKpDQXU6OMwuItLmItc+Iaio/oGpqdlhNqm7XnwKa3daQXs/+nPvVT3Yht43iJMBiEXPiOQ0WCIjYopyFE0gk48hQqlFKoZbGh4r4BqCfIrqT5czV/ZC5mMKQUxUXIVzAeoci9Minqk4kHzkZ4wMr01JHWmapW8aWKX8155qUf2RlLq1ZKre5yjI8GZtuBJfRKsZ57oyZc1++WmWEO0ux3x4xXV+kDWFjcyBRNSjQ06fnS/qac00RVa6SzU4mYUqL0lfVIkisZ1987AILsoDrloG5woqxPxG6MZ/ZDFXDm421meoRCIznPJey9jHVIMYyBOiJWHzysJKaRhrEodvmxpISWK5Dl+qw6adAubqUl1MCS73ktOcaoyEfNXBDucpNieUSJadsbG6OS/Lkbggs9XJpJPCYzzhGEHz+Auhy6Ckg1Sy2oUIxnriQDeghmjMVxTt7s/gfpW+RquiNLcfF5O4ttEgsLrN4WqzFEVZA7mVsnM4pzfXuVEpcEv/XOSP3xRiHK2lSIyYqbn41CR9LoM6RY2EmnZkrDq2w/bRSXHN2fjZLnus5jBv6fDFinsOe8wkcyXl/Xc5mgXbVj0dwxs5nBKnsX9lqiOdPMii9hnWudz035A/MQJ3t/dq30AjKLXapnptFvG1pIjqarKAUpwGLhkVSn8jrv8IWTSVUU8fOc5sSj73rKHVYnnp/km3SnhNGRiZk1j5lkqrpmQe58YRgV2Ula4w8DvGZ+VUFrU0sVxkR7Jw/yU6ExU5y3PQoxu5/VFbkIa1WBXJilhbWx6j0QRu9OM0ojMZ+3RiUXQW+kPvDDTUBk5VV73cMMzJTJ7WqHxXMSCsHcRh6zspQv8rOFw0mYX9sXAUXc7aGz1W8swB6DBR6QiBdejBarkGtmfpFekwizZlvUeqfKKV6IJJEd+lx0383HaSfIh0YdXWGW4KHVJerupe+PHNhiTQuJYiZuzd3vCgFkgSXuQWYzH9ONYFs8Ut1bKTlyfwrj1RHK161HL/2N7A6ylH71pXEkteqW4XKhHwxFsNNzx2Jz2QFKx8rcZrApNY2Ri62ZJNPkbzexvJ23yb3NCnSEMm0YwTOhp9O2xhYWKnB0OOz26KnM1DTYukBW+RMmKa5Kk/DzR+76FfzizBdwqJgCa3FmNXc0NF4e23J9IyoGcrkOTU43zCDsKpfqyKMnidTHacNdyZWtGszgEGefK5SCprsozsOcw/UDMLlaKM9OAEaCkRmu5a5JEpREm++HsviQldas1Ruc2Ymnok0szqbFocnR7lxi+uuZF/RnKXZ49VqJ5lXTTjLudq4U9xgUbqd6lxKeYBVfZ4NNZP/KeO38WZj7USc/5xJEO8TsHR7yjyqvlTHhuMP2oZhV6bqSM7FXUfjRyaI0RO0Vr9JJlfV2ajzhVVRjTfQbubEJ5lJxTVkq65Xqp7hWOkWA3bAa6Bhl0Hm7VuIH1at7fmQ0icgZ3WSWTW/1vnC8v++ZbpwvhLJeRuBCkeO2yqy567+zBWHtsceer23RTs/jyWn6g+71nZDYO2ozfikbJBk/y2p6nIeCzRqU8kCT6IJH/u9Sqleh2WOaIMNaFiXSu+WGm2QMMktBUavwqhSkkg7ziT5BqSOnafFDmtLc5Q6LM9+Vat+52lc4hPgYxeRMEbWGHlAksw8b5NWzWhEsDP/JGvpZo01nx7lyixz3duMc2cfgyZgwB5Z2hvrJbJ6pXzy6Tp5f2zR5s/T8C2iaDoBegzUdyogXXowWq7Fliuw+Q2XekwyTS9oZqnCHezjJ6VMzGIvrowYQSnS/gabcbekWrUMpCp5GenpuWrmCPQ0sDrKUft2stOS96iYnsYcvUrGShOnCWjGh79tBCID6Tk7UDzTjr63GsLiHyHW6E8nbwyMWtOMYXwj8thaIjGaotXzZSz6qGStVDnCOetPdY4QVOVFwcpblNqgsS4SvjVXvkZDiWmfEY3AleHmugjy4u6QtUXQOljUIa0tkh/b/2SMWpn4LMwgj7oik7dvjqy/PbIoYjJNKtVsZqsbC+MdhrgJ172MC11pzTLS32Z4MrbGCK6j3LhllkfOc1yXTDHbxsKTXmUuUt57s8ORmizOf67ocXwmjPFsLUofi7otRmVpRngz8MmKKDflWbIWeLOxIiLebJupnO2uMdIg5pwvvkZ8RW0DZ3mhbQ33nnZEvmjPTFdtDMdPvfoAmnmQ8Q9s9V/11WZW3+H7T8o4h55iVGupbJuZOUpjpStb92skkLa3U0wvkWHOGEUxqbopqPtZtTKa6nXStQy98qVUNXIsX/2OzRWHVt6cqi2xaTvv3pJ39oQjfV37T/5IJKEZ2wVImDJ5Xbq3QLvGg2GIHIv9XpdSvY49433fVJSPtONyLhbwZSgZLjnWS2v2mTYgdew8ixlzwoKOUofF58ueiz2qdseY9inTVPMefyixI5PVA721RbDSNLY6VpriPkePcwdrrPE67v9VT2vQHxtbmj1GyxNaktgvFU3AwDzSBARKkakvYt8zUxcUN1xm6o8tVsQl6L7hczXtO4AeA/2eAUjgUvrwYLRcg1ojLVdg6nsu9ZgsjjUCM5u71CyQZVk/YWdpkERDm0UCczLnjl+cKcotwGT+lnH6HNJF9SmBjErWu7kU3ag/qVV/ykdGpQzl3ARTmcvMkuxvL/N8TWJU7ToYWB3lqH2TFslJwiUj6WlM0j58rHRHYvm2QhgCEGiIwN9//z0prZz+ZPz9+/cn42uLVL3UZnz5z98///yzVjz1gZ4/f65u0N27d9fee1T6E1b5KNR9l3txcaHnxtVRfdAfP3409CA4yScDnz9/HtzCt2/fJhNEIoVCbkFjpCRu8Pv37+/evZMYwqs/lav8Hz9+LLcj/5OkiEhdLD/12jqIvGzg48ePvp1bgCiNpnK0oiAzMD4Rl5eXKsiY+fDmzL1792QJ+j++NBZqLO4MyVqx4a9fvw49lg1+SXqUqchpyDKNfuWPzxAAACAASURBVMNuloMpjg1SJTpDxSzP8Ch1WcfhuZOLHprgxTrqQXj16tXLly8XU5JgksDQ+A59sA1DM/FXB2n4M/q6STGIhEANBPQ4PHjwIC6JRhw3NzfxNP39qirL007WS30PcZv86cDI29tb+5hCHky9NXXDdgosDm/evFHX0ehLh/HL1dXVznIruf3OnTtOkpMsRnz48EHzBquGrhGly2ivr68dw7lAo2x98wiqppVv+g8Bk82XzKptRjfc2Pek6044dd5+5pFj9+aKQ6vzoSssVQd2jiXbbaaVxQJ7jWpIiQUm1ILG+8Pob+06kZs4ta9dJhT7bFmdcDcOzvNsRl5DfWlcatACMlRFQJ2EYYFV/43rAr78rqugRYqO50g1kT5QMi79+4iG/TbqSj169MiPJ5yPgEzRaUoLXva1M83Uqc9sXyMLqiBd60HQ9irNBgQ/HXhJw3cg/IRFo8cAZsdA8GCBrrncRmDo4Nl3m/ilsIPdp9FxWN0edVBdlymoqTr5Ogar5EYgyaMTATRvqV73nFSBkP6lBJ6bYvKTZQ0zsArwzmmkiRdI6WkE2tTlgWMlThMYq4MYCECgIgLqAagHo36MejD60+yqmrphjlUdFAk6vLepTramjfQ2bwfzgyesckUG17go6iDqPYdhHUKzqDqUq9cVBfWc5BAmPYN0KOcghzA4B3GQf+iVQ+MGu0v8YYgrM1Abof/DKMi1DsP70kO7IBvY0DRozUOPknvvWlnJrsaXvI+9S4t93exsUgapv6HHoioOZqmAM6Hh8JENrsk3y8HLuTz9S8yyL8uiNrMEholCPW6uIfAfNz1oesrUBFS1ojxbmUZ+iIxTVAPfIw1N8AZH1wgJxDwpAW1p0pJPvPI6NfaEbkfjUPWT58jU/DKwdDoMKtWU+HNNqo78mBqRHKfFqdOogcZQrlouNWRC51zo0FFU0T316AILafSN9zkLX4wfhgnD0uwwRhh6LIPSZWlqLge9R5QevC83WajMRgtvkz/VHCmZnz59Oimh4KjvMfkTkTsJyCzlfJhVW4XxPJOuq7A0kfiEI8dTmSsOrYnHMIeQndk5lpzDSMjTTgALtLOKp5Rr0tBPf5phcItE/gBQw8Bh1nQYCbJ4HeeZ79fILLd0pHKHeSGN1gd9bVhlzic8OUOgFQI0Lq1oCjmLEYi0PpLBLRCo6RlanxOusQ6I3KSlP5ceIBq2Aeh/ZEa9mGbPVpCW1bQxVbXW0QD2owR8SsNM3bDBQ+p2a3NDGr8zNjwOwwJK/bqm4fO13G4YPQa66wwIHizQL5f7CegZcbtNhkZNeU5OBGkdf8Pcgr9VeJipcJ1G/7L+VnI/6oZyiH8l4vDv02j2Uqc7rT0O43CxfQNgYOXTaD1MTyPQYPmxEqcJBCrgEgIQgAAEIAABCEAAAhCAAAQgAAEIQAACEIDAfwm8fPlS35b/7/VU6GyvSTsGkVedda620LmUBE5IQAseDx48GCquFW6tUJ4Qws4q37lzZzEHHShZ8gz7RXmMCSSz9h1OJsZ7TGIhEgIQgAAEIAABCEAAAhCAAAQgAAEIQAACEIAABCAAAQhAAAIQgAAEIACBegjEjxLQa/zbDmPKUUHt4dEmjcUtcK7omr8i44QkAAEIrCXw77U3kB4CEIAABCAAAQhAAAIQgAAEIAABCEAAAhCAwHkI6EMZ8crqQPF4go5/ffbs2VzttCQ29xPxEICAhYC+lWFJ9vz5c0uy2tJEXMTwjaPaBEYeCEAAAhCAAAQgAAEIQAACEIAABCAAAQhAAAIQgAAEIAABCEAAAhCAAAQgMBCIHyXw559/1nOUgAS+f//+zc3Nz58/I3u9fM3azx3w7yIMAQhUToDTBCpXEOJBAAIQgAAEIAABCEAAAhCAAAQgAAEIQAACRxLQ6k68eOMqSzyTRn+NfBFdpzDwLfpG1ZpK7H/++cdl9fvvv7swASOByPv2LoeHDx/evXvXXbYS+Pz5s28evtjyqC3WyK8CYQhAAAIQgAAEIAABCEAAAhCAAAQgAAEIQAACEIAABCAAAQhAAAIQgAAEOibw9evX6+vruQp++vTp0aNHc78eGK/9GPqyhWU7yrt37w6Uk6IhAIFMBDhNIBNYsoUABCAAAQhAAAIQgAAEIAABCEAAAhCAAASaJ/D9+/e5V15d3Z48eeLCJwy8ePFirtaWxae5e4nvgIB/EgenCWxQ6MePHxfv+uOPPxbTVJggUrVGa1QhZESCAAQgAAEIQAACEIAABCAAAQhAAAIQgAAEIAABCEAAAhCAAAQgAAEIQCAHgefPn89l+/r164uLi7lfa4i/vLz0t/TMiXR7ezv3E/EQgECjBDhNoFHFITYEIAABCEAAAhCAAAQgAAEIQAACEIAABCCQncC3b9/iZegd6fv378fT9P1r5NVfjqnuW/WLtfvx44dLw2kCDoUxoMPgLSmvrq4syWpLM3fUiOyk8jX12kgiDwQgAAEIQAACEIAABCAAAQhAAAIQgAAEIAABCEAAAhCAAAQgAAEIQAACJQloq4a/JcYvWtseXr586cfUGX706NHczg0ncORDES4NAQhAoC0CnCbQlr6QFgIQgAAEIAABCEAAAhCAAAQgAAEIQAACEChHYPEk5mfPnpWTpsqSdJjCHASdxfD9+/cqpUaoEgT8wzg4TWAt8cVVW2UYOctjbXEl0+ughH/++WeyxBcvXkzGEwkBCEAAAhCAAAQgAAEIQAACEIAABCAAAQhAAAIQgAAEIAABCEAAAhCAAAQOJ/D3339HPq/y9u3bwyU0CnB5eRnfpPHlyxdjViSDAARaIcBpAq1oCjkhAAEIQAACEIAABCAAAQhAAAIQgAAEIACB0gT816Eny37y5Mlk/KkiX716NVffyPrZ3C3Ed0PAP4zj8ePH3dSrQEW09mw54j2+rFtAzm1FRNyCzu/flid3QQACEIAABCAAAQhAAAIQgAAEIAABCEAAAhCAAAQgAAEIQAACEIAABCAAgdwEIrukHj58eHFxkVuAhPlH6jKU8vnz54TFkRUEIHA4AU4TOFwFCAABCEAAAhCAAAQgAAEIQAACEIAABCAAAQhUSsB/HXpSxLYWgSarsD/y0aNHWg+bzCfy2vBkeiK7IaD34f3vz8tIWq+aalSsCpYH59mzZ/fv3y8mUqqChHHu9Po//vgjVSnkAwEIQAACEIAABCAAAQhAAAIQgAAEIAABCEAAAhCAAAQgAAEIQAACEIAABJITiOzoeP78efLismZ49+7d+HcsFj/Dk1U8MocABJIT4DSB5EjJEAIQgAAEIAABCEAAAhCAAAQgAAEIQAACEOiBQPA69LhKept3HHnOmLnDqvU+OcdUn9Mk/DfG5w6bqJ/Mhw8fLi8vtXp6586de/fu6b+ORbi9vc0t+evXrxeLmHvoFm88NkFkWT2+RH2s2JQOAQhAAAIQgAAEIAABCEAAAhCAAAQgAAEIQAACEIAABCAAAQhAAAIQgMDJCcQ3QbW4kSx+AsLiZ3hObg9UHwLNEeA0geZUhsAQgAAEIAABCEAAAhCAAAQgAAEIQAACEIBACQKLKyJ8SdupQW9c//bbb+7SD7x588a/JHwSAu/fv3c1ffz4sQu3Evj69ev9+/e1aPrx40cdiuHE1rHr19fXOl9ACVxk2oCOMPBLnMxcK9A612Dyp8oj504TkDsV8MqFRzwIQAACEIAABCAAAQhAAAIQgAAEIAABCEAAAhCAAAQgAAEIQAACEIAABE5LwP+0RgBB+6Za3PagzSdzO75UwR8/fgTV5BICEGiaAKcJNK0+hIcABCAAAQhAAAIQgAAEIAABCEAAAhCAAARyEYisAKlILaVcXFzkKrvBfOe+pi6M379/b7BCiLyLgP/4NHf4+u3trU5AiKyJ6m3/J0+e/P3337sYzdz86tWrmV/+Gz33uP03RZUhHZQwR/XFixdVioxQEIAABCAAAQhAAAIQgAAEIAABCEAAAhCAAAQgAAEIQAACEIAABCAAAQhA4H8I6BMUcyB+//33uZ8qj498I2TxYxiVVw3xIACBgACnCQRAuIQABCAAAQhAAAIQgAAEIAABCEAAAhCAAAQg8D8E/Nehx0T00fJx5Jljrq6u5hbG3rx5c2YyJ6z7169f/QXFts7d0Bvv19fXi1pTBXO80h95396JpBfvWzzPXvLPEfvjjz8arZFTCgEIQAACEIAABCAAAQhAAAIQgAAEIAABCEAAAhCAAAQgAAEIQAACEIAABPom8PPnz7kK3rt3b+6nyuP1QZ05CSP1nbuFeAhAoGYCnCZQs3aQDQIQgAAEIAABCEAAAhCAAAQgAAEIQAACENhIQC/lXl5e6g3VO3fu6L/eZ765uVmVV+Q8aeWj119X5XaGxHOvCr979+4M1aeOjsD79+9d+MmTJy5cf+Dvv/+2HxTy8ePH5DV69epVPE8t4q51ZfEMi/2qMybmnOqc6ygmGwVBAAIQgAAEIAABCEAAAhCAAAQgAAEIQAACEIAABCAAAQhAAAIQgAAEIACBOAH/0xpByrlPsATJKrxs9xyECmEiEgQqJ8BpApUrCPEgAAEIQAACEIAABCAAAQhAAAIQgAAEIACBdQR0jsDdu3f1SrDe9f3x44du1v8vX77oNV3F641WS3afP3+OJNMK0KNHjyIJzvmTjm94+PDhZN0bff95si5ELhLwz49o69yNxZf5/boP7sWP2RnWY7KYp39Sw87iCt8+d2TAixcv5JkLC0NxEIAABCAAAQhAAAIQgAAEIAABCEAAAhCAAAQgAAEIQAACEIAABCAAAQhAIBWBnz9/psqqnnw4aKAeXSAJBJIQ4DSBJBjJBAIQgAAEIAABCEAAAhCAAAQgAAEIQAACEKiCwMuXL3WOwNxR0Ip//Pjx9+/fF2Wd+4b2cGNbL0gvVjZhAv81cj/buReJ/TSE+yCg4zzcA/jbb7/pjImG6jVnwAWq8Pfffy+eZSDPc3FxUUCY5EXI6+p4l8lsF2s9eReREIAABCAAAQhAAAIQgAAEIAABCEAAAhCAAAQgAAEIQAACEIAABCAAAQhAoCQBfX5mrrjFr0fM3Xh4fERybfs5XDwEgAAEEhLgNIGEMMkKAhCAAAQgAAEIQAACEIAABCAAAQhAAAIQOJKAjhJ48+bNogTX19eLab58+RJJo4Iiv575p0ePHj158mRMQK+X397ejuOJ6Y+A/0J+W+dufP78eZU60i6aLrJSce0+RHOe+cWLF3fv3l2FncQQgAAEIAABCEAAAhCAAAQgAAEIQAACEIAABCAAAQhAAAIQgAAEIAABCECgPIGHDx/OFRr/bs3cXTXE//nnn3NiTO4Bm0tMPAQgUD8BThOoX0dICAEIQAACEIAABCAAAQhAAAIQgAAEIAABCCwT0BfR515YDW7WSQH6UHYQGVxGThPQ669BYi59Am/fvvUvXZgvkDsUHQf0ZPnPzuIb8lWh+Pjx4yp5IkfOr8pHiXWQwWLpPti1+R+bXlbhnzHhhNH5CDc3N+6SAAQgAAEIQAACEIAABCAAAQhAAAIQgAAEIAABCEAAAhCAAAQgAAEIQAACEKiWQPztem1dq1byOcG+fv2qL8TM/Rqv79xdxEMAAtUS4DSBalWDYBCAAAQgAAEIQAACEIAABCAAAQhAAAIQgMAKAqveW44fCB1f3VlV0IoK9JL0/v37k4i0+MSbw70oebYe/pkRWlOUMcwmre+HHz9+rBLq+fPnq9LPJf77778Xs9IhHY8ePZrLofJ43yp8USePGPATEIYABCAAAQhAAAIQgAAEIAABCEAAAhCAAAQgAAEIQAACEIAABCAAAQhAAAKVELi4uIhI0uIuiLjM8fpGUPATBCBQJwFOE6hTL0gFAQhAAAIQgAAEIAABCEAAAhCAAAQgAAEIrCBwe3sbOSl5nNHPnz/HkS7m/fv3LhwEnj171tYL0oH8ZS5fv36tr46Py1L8OJKYbgjowPKPHz+66kweKuF+rTAQdwtjgVNVUEcJxN2XCrq6uhoL0ERMYBVOZh02cXl56S4JQAACEIAABCAAAQhAAAIQgAAEIAABCEAAAhCAAAQgAAEIQAACEIAABCAAgcoJRPaKfPnyRXskKpffF09fv4icJhCpqZ8JYQhAoCECnCbQkLIQFQIQgAAEIAABCEAAAhCAAAQgAAEIQAACEJgmEFnbmLzh3r17k/FDpP9GdJCM9+EDIJOXd+/endSIXpm+ubmZvIXIDgj4n6B/+PBhc++Kx1/pDxT09u1b2XkQueFSJ6FoOTlyo966V5pIgsp/8q3CF1UA/UvCEIAABCAAAQhAAAIQgAAEIAABCEAAAhCAAAQgAAEIQAACEIAABCAAAQhAoHICL168iEjY1hv4cWnjNY1A4CcIQKBaApwmUK1qEAwCEIAABCAAAQhAAAIQgAAEIAABCEAAAhCwEvj27Zs16X/S6VXnufSfP3+e++nZs2f379+f+5V4n4DeJBcuP2YI69VinWw9jiemdQJ6cPy34ls8d+O3334zakG2fXV1ZUwcSaYz6a+vryMJ5KkiHilyYyU/BVbhpJJ54EsdDQIQgAAEIAABCEAAAhCAAAQgAAEIQAACEIAABCAAAQhAAAIQgAAEIAABCDRBQLsdIq/ZawNbK99Z+fDhQ+RzOzpogH0dTRgkQkJgFYE7v379WnUDiSEAAQhAAAIQgAAEIAABCEAAAhCAAAQgAAEIVEXg+/fvDx48WCVSZF5ULwm/e/duMrefP38m+Rr5ZOb9RerUgN9//338vXe9ia0Vqf7qe/IaaRHxx48fA4QnT560+A68jsCILJQ6/aaqnRzX48ePxw+IK0iPz59//tm0z/GtwtVLRyToGAV3SQACEIAABCAAAQhAAAIQgAAEIAABCEAAAhCAAAQgAAEIQAACEIAABCAAAQg0REB7OSL7PT59+nRxcVFzdeJ77fQ1Dj4VU7P6kA0Cmwn8e/Od3AgBCEAAAhCAAAQgAAEIQAACEIAABCAAAQhAoAYC7h1mozA6PnkupdZC5o4S0Me0m36td67K+eKFaxKmXtjmXeJ82A/J+eXLl/5j+Pbt20PE2Fmo3t5fzEFVS3JQglzN06dPI0vLeuW+9aMEdNy+bxWO7aRbcL8SgAAEIAABCEAAAhCAAAQgAAEIQAACEIAABCAAAQhAAAIQgAAEIAABCEAAAjUT+PLlS0Q8bQipeWeUtqzo6xcR+eO1i9zITxCAQOUEOE2gcgUhHgQgAAEIQAACEIAABCAAAQhAAAIQgAAEIJCYwIsXL+ZynHvNVa8Z633pubuInyOgj73rQ+7jX58/fz6OJKZRAloBffPmjRNep3Xoi/TusqHApK1Kfj3++knnifz8+fPq6mp/jYZ12ck37YfMdZSAqDZ9fImOsX/16tWYldzvo0ePxvHEQAACEIAABCAAAQhAAAIQgAAEIAABCEAAAhCAAAQgAAEIQAACEIAABCAAgSYIaOfD+/fvI6Lqdf0PHz5EEhz1k7ajaBtM5OsX+swG+zqO0g7lQiA3gTu/fv3KXQb5QwACEIAABCAAAQhAAAIQgAAEIAABCEAAAhDIR0CvrT548MCYv14JjpwLoNd3J9dL9JFwVkqMhINkenF6chUqroggEy6rJRDo97ffftNL8u2+Bu97ANmtfEty8spTh9BHjhLQyQWfP39OXm7hDC8uLsZn1Q+nJBSWhOIgAAEIQAACEIAABCAAAQhAAAIQgAAEIAABCEAAAhCAAAQgAAEIQAACEIBAcgK3t7fX19eRbPXFhZubm0iCwj8tCsxursIaoTgIFCbw78LlURwEIAABCEAAAhCAAAQgAAEIQAACEIAABCAAgbQE7B9C11fTI0cJaMlk8igBrZRwlMBmlen17MnTuPXd8hyvam+Wkxu3EXj+/Ln/1EjX7R4lIAJyEY6DXvhPvqarYwJ09EnkKAEtJHdwlIDO1x8fJaCTJiZdgQNOAAIQgAAEIAABCEAAAhCAAAQgAAEIQAACEIAABCAAAQhAAAIQgAAEIAABCLRC4OrqKr4R4s2bN/oYgz7UUUONJG387IO3b99GttXVUAVkgAAEdhK48+vXr51ZcDsEIAABCEAAAhCAAAQgAAEIQAACEIAABCAAgWMJ6ECByAu6g2xav7m8vIzI6X+W3CXjY9oOxZ6AVpu0QhbkANsASHOXgVprO1J9A0+t4P7+++/++Qh//vlnqsNEAlxj8RZ91PiWCmPGDAchP336pDXyCgVGJAhAAAIQgAAEIAABCEAAAhCAAAQgAAEIQAACEIAABCAAAQhAAAIQgAAEILCNwNevX588eeJvNRnnoy/ZHPiivr4JoY++RHbWDd+HYFPHWHHEQKAzAv/urD5UBwIQgAAEIAABCEAAAhCAAAQgAAEIQAACEDghAf+L4n71tdqhBRudnfzz58/4UQI6gHm8rqP3isdf2PbzJ2wkoG+86+yAIPG3b9+Sf/s9KILLfARub2/9EyL0sHSgTR0p8u7dOx/a48ePte7rx2wIKwcdSeDjCjLR0/HXX3/FfVRwS7WXz58/H/tSnTTBqnO1KkMwCEAAAhCAAAQgAAEIQAACEIAABCAAAQhAAAIQgAAEIAABCEAAAhCAAAS2EdCGEL2or/1pkdv1Mr92pGinTSRNjp8+f/6sL/RoI0fkKAFtWdGvbOrIwZ88IVAbgTu/fv2qTSbkgQAEIAABCEAAAhCAAAQgAAEIQAACEIAABCCwioC+hn3v3j3/Fr3brI+KayXGj5wL6wxmLZwEv+okAuWgNZUgnsttBOa+WJ7w2+/bBOOuDQSCR6azh0Vv9X/8+NHHsvmQ+O/fv2tJOMjNz1nhzZkH+dRwqZXv6+vrQBItPO8/kSHIk0sIQAACEIAABCAAAQhAAAIQgAAEIAABCEAAAhCAAAQgAAEIQAACEIAABCBQDwHtpdHncMYfYPAl1H42pdGfcUubf++qsITRdhR96CV+l77Qow/wxNPwKwQg0A0BThPoRpVUBAIQgAAEIAABCEAAAhCAAAQgAAEIQAACpyYwfotVr7C+f/9+8TgAHcP89OnTMTvech8z2RkziVrrZHrjemfO3F6SgN4Mf/z4sV9ifw+Lzlz/8uWLX0cZqtZZddCAHxkJy9rfvHkTZBKkf/bsmfJc9FHBXdVe6kF+8OBBIJ5OmtAZ9rlXwYNCuYQABCAAAQhAAAIQgAAEIAABCEAAAhCAAAQgAAEIQAACEIAABCAAAQhAAAKFCehTK/rmxLt37xbLffLkic4UsO9CWcxwSKBDBLRZLv7RiyGltqxITrZzGMGSDAJ9EOA0gT70SC0gAAEIQAACEIAABCAAAQhAAAIQgAAEIACBf41fABaUFy9eaJ1mbvHj5uZGvwbs9Pqr3gF+9OhREM/lfgKTwLVApdWs/ZmTQwECWvjUe/X+SeqfPn3So1eg6MJFaMl2cnlV5qrDFHRYiTjcu3dv8C3C8vPnT702r2Pd5T10vIKPaCy5btc5Ap1x07EIIhBUtr+TJoIKcgkBCEAAAhCAAAQgAAEIQAACEIAABCAAAQhAAAIQgAAEIAABCEAAAhCAAAQcAfuZArpFxwpoD8mwEWXD5yhUljZmDJtV4l+8cOJ19ukLVy8CEIDAIgFOE1hERAIIQAACEIAABCAAAQhAAAIQgAAEIAABCECgGQKTBwpIei2EaPVFSy96AViXeu9X7wnriOXxu686SkCrLBuWZ5phdLSgV1dX40O49Wb1y5cvjxaN8pcJ6NyH58+fu3S9HiUwVPD29vb6+tpVNkmgy3MERGby8AUdeJ/8HP0kWiATCEAAAhCAAAQgAAEIQAACEIAABCAAAQhAAAIQgAAEIAABCEAAAhCAAAQgkI+A3vPXbihtkYp/jsIXQJvWhr1tCuj7Fv5/bXVTPv5/7Xlb/NZFkPkf//ljU5yPhTAETkWA0wROpW4qCwEIQAACEIAABCAAAQhAAAIQgAAEIACB/glMvqxurLZOHNDrr8PHxo23kGwDgckXj/t+L30DpTpv+f79+4MHDySb1ix1qPmjR4/qlDOVVFrc1VqqDh/Zn+GwKNslsZubm1evXgWIOCIkAMIlBCAAAQhAAAIQgAAEIAABCEAAAhCAAAQgAAEIQAACEIAABCAAAQhAAAJnI/D582dtO9GGNPuxAgkRaXuPtsPpwyF8DSIhVbKCQKMEOE2gUcUhNgQgAAEIQAACEIAABCAAAQhAAAIQgAAEIDBLQMsw+qK4zmCeTTH6QWsnOg2ahZMRmFwReqf627dvfu5Sgc7M5gBsn0md4a9fv0pTOrajTvFySKUzFOQf9Ld2ZfcMi7Lyt0+fPg2w6+iE29vbIJJLCEAAAhCAAAQgAAEIQAACEIAABCAAAQhAAAIQgAAEIAABCEAAAhCAAAQgcE4C2m+jMwV0ssCqLW3bWP3+++/Pnj3TIQJdfvRiGxPuggAEOE0AG4AABCAAAQhAAAIQgAAEIAABCEAAAhCAAAT6JPDhwwd9HDt4ZX1cVS2fDN8Mv3v37vhXYjIR0CffHz9+HCyPSRd6TR1FZGJOtvsJaGX3y3/+ZKhzJws8fPhQlizz1uHu3S/K6pwF1TRAoYrriIH9tMkBAhCAAAQgAAEIQAACEIAABCAAAQhAAAIQgAAEIAABCEAAAhCAAAQgAAEIdEZAey20n007T4b/waaLbZXV5y60f0NbVob9Kmy+2oaRuyDQNwFOE+hbv9QOAhCAAAQgAAEIQAACEIAABCAAAQhAAAJnJ6AFGL38O6y+6N31YQFGKyjD6746hvni4uLsjA6q/+SBAlrW0gvbB0lEsRBYR0A2/PPnT3kVuZR79+6dbS1W1ZcjDVa1OUpgnQ2RGgIQgAAEIAABCEAAAhCAAAQgAAEIQAACEIAABCAAAQhAAAIQgAAEIACBcxPQXikdLqCNbcPeNv3XdhQh8bdkDFtTgv/D/rfuv3VxdMfkCgAAIABJREFUbuug9hBIRoDTBJKhJCMIQAACEIAABCAAAQhAAAIQgAAEIAABCEAAAhBYRWDyQAHeRl7FkMQQOIQAD+8h2CkUAhCAAAQgAAEIQAACEIAABCAAAQhAAAIQgAAEIAABCEAAAhCAAAQgAAEIQAACEIDAWgL/XnsD6SEAAQhAAAIQgAAEIAABCEAAAhCAAAQgAAEIQAACSQjoW+46WlvnZPu5ffny5fLy0o8hDAEI1EZAp37oLHxfKs4B8WkQhgAEIAABCEAAAhCAAAQgAAEIQAACEIAABCAAAQhAAAIQgAAEIAABCEAAAhCAAAQgUAkBThOoRBGIAQEIQAACEIAABCAAAQhAAAIQgAAEIAABCEDgjAQmDxT4+PHj1dXVGXFQZwi0QODi4uLbt2++pM+ePfv8+bMfQxgCEIAABCAAAQhAAAIQgAAEIAABCEAAAhCAAAQgAAEIQAACEIAABCAAAQhAAAIQgAAEaiDAaQI1aAEZIAABCEAAAhCAAAQgAAEIQAACEIAABCAAAQicl8BwoMDDhw99BO/evXv58qUfQxgCEKiBwOXl5ZcvX3xJ/vjjjw8fPvgxhCEAAQhAAAIQgAAEIAABCEAAAhCAAAQgAAEIQAACEIAABCAAAQhAAAIQgAAEIAABCECgEgKcJlCJIhADAhCAAAQgAAEIQAACEIAABCAAAQhAAAIQgMB5CehAga9fv+qdZB/Bmzdvbm9v/RjCEIDAsQSurq4+fvzoy/D27VueUx8IYQhAAAIQgAAEIAABCEAAAhCAAAQgAAEIQAACEIAABCAAAQhAAAIQgAAEIAABCEAAAlURuPPr16+qBEIYCEAAAhCAAAQgAAEIQAACEIAABCAAAQhAAAIQOC2Bm5ubV69e+dX/888/Hz165McQhgAEDiHw4cOH58+f+0V/+vTp4uLCjyEMAQhAAAIQgAAEIAABCEAAAhCAAAQgAAEIQAACEIAABCAAAQhAAAIQgAAEIAABCEAAAlUR+HdV0iAMBCAAAQhAAAIQgAAEIAABCEAAAhCAAAQgAAEInJnAy5cvdXzA77//7iD8+PHDhQlAAAIHEtCz6Up/+PDhz58/OUrAASEAAQhAAAIQgAAEIAABCEAAAhCAAAQgAAEIQAACEIAABCAAAQhAAAIQgAAEIAABCECgTgJ3fv36VadkSAUBCEAAAhCAAAQgAAEIQAACEIAABCAAAQhAAAKnJaBjBd69e6djBb5+/XpaCFQcAlUR+P79+9OnTyXSixcvrq6uqpINYSAAAQhAAAIQgAAEIAABCEAAAhCAAAQgAAEIQAACEIAABCAAAQhAAAIQgAAEIAABCEBgkgCnCUxiIRICEIAABCAAAQhAAAIQgAAEIAABCEAAAhCAAAQgAAEIQAACEIAABCAAAQhAAAIQgAAEIAABCEAAAhCAAAQgAAEIQAACEIAABCAAAQhAAAIQgAAEINAwgX83LDuiQwACEIAABCAAAQhAAAIQgAAEIAABCEAAAhCAAAQgAAEIQAACEIAABCAAAQhAAAIQgAAEIAABCEAAAhCAAAQgAAEIQAACEIAABCAAAQhAAAIQgAAEIDBFgNMEpqgQBwEIQAACEIAABCAAAQhAAAIQgAAEIAABCEAAAhCAAAQgAAEIQAACEIAABCAAAQhAAAIQgAAEIAABCEAAAhCAAAQgAAEIQAACEIAABCAAAQhAAAIQaJkApwm0rD1khwAEIAABCEAAAhCAAAQgAAEIQAACEIAABCAAAQhAAAIQgAAEIAABCEAAAhCAAAQgAAEIQAACEIAABCAAAQhAAAIQgAAEIAABCEAAAhCAAAQgAAEITBHgNIEpKsRBAAIQgAAEIAABCEAAAhCAAAQgAAEIQAACEIAABCAAAQhAAAIQgAAEIAABCEAAAhCAAAQgAAEIQAACEIAABCAAAQhAAAIQgAAEIAABCEAAAhCAAARaJsBpAi1rD9khAAEIQAACEIAABCAAAQhAAAIQgAAEIAABCEAAAhCAAAQgAAEIQAACEIAABCAAAQhAAAIQgAAEIAABCEAAAhCAAAQgAAEIQAACEIAABCAAAQhAAAJTBDhNYIoKcRCAAAQgAAEIQAACEIAABCAAAQhAAAIQgAAEIAABCEAAAhCAAAQgAAEIQAACEIAABCAAAQhAAAIQgAAEIAABCEAAAhCAAAQgAAEIQAACEIAABCAAgZYJcJpAy9pDdghAAAIQgAAEIAABCEAAAhCAAAQgAAEIQAACEIAABCAAAQhAAAIQgAAEIAABCEAAAhCAAAQgAAEIQAACEIAABCAAAQhAAAIQgAAEIAABCEAAAhCAwBQBThOYokIcBCAAAQhAAAIQgAAEIAABCEAAAhCAAAQgAAEIQAACEIAABCAAAQhAAAIQgAAEIAABCEAAAhCAAAQgAAEIQAACEIAABCAAAQhAAAIQgAAEIAABCECgZQKcJtCy9pAdAhCAAAQgAAEIQAACEIAABCAAAQhAAAIQgAAEIAABCEAAAhCAAAQgAAEIQAACEIAABCAAAQhAAAIQgAAEIAABCEAAAhCAAAQgAAEIQAACEIAABCAwRYDTBKaoEAcBCEAAAhCAAAQgAAEIQAACEIAABCAAAQhAAAIQgAAEIAABCEAAAhCAAAQgAAEIQAACEIAABCAAAQhAAAIQgAAEIAABCEAAAhCAAAQgAAEIQAACEGiZAKcJtKw9ZIcABCAAAQhAAAIQgAAEIAABCEAAAhCAAAQgAAEIQAACEIAABCAAAQhAAAIQgAAEIAABCEAAAhCAAAQgAAEIQAACEIAABCAAAQhAAAIQgAAEIAABCEwR4DSBKSrEQQACEIAABCAAAQhAAAIQgAAEIAABCEAAAhCAAAQgAAEIQAACEIAABCAAAQhAAAIQgAAEIAABCEAAAhCAAAQgAAEIQAACEIAABCAAAQhAAAIQgAAEWibAaQItaw/ZIQABCEAAAhCAAAQgAAEIQAACEIAABCAAAQhAAAIQgAAEIACB/8ve/V83rSz6w77nrFMAUALZFQRKIFRAUgJQAUkJkAqAEkIqIJQAVLChhIQO9vu5x+/SV1eW5bEt2ZL85A+WLI1GM8+MRj+YGRE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gP20rrSNAgAABAgQIECBAgAABAgQIECBAYGICX758+fbt2/fv3//8+fP79++k/tGjR0+ePHn69Onp6emLFy/Ozs4mliXJJUCAAAECBAgQIECAAAECBAgQIECAAAECBAgQIECAAAECBAgQIECAAAECBAgQIEBgB4F//fPPPzvsblcCBAgQIECAAAECBAgQIECAAAECBA4pcHd3d319nXkEShLx+vXrd+/enZyclAQWhgABAgQIECBAgAABAgQIECBAgAABAgQIECBAgAABAgQIECBAgAABAgQIECBAgACBSQuYTWDSxSfxBAgQIECAAAECBAgQIECAAAECxyvw48ePq6urwnkE6kyZU+D9+/ePHz+ur7RMgAABAgQIECBAgAABAgQIECBAgAABAgQIECBAgAABAgQIECBAgAABAgQIECBAgMDMBMwmMLMClR0CBAgQIECAAAECBAgQIECAAIGjEPjw4UOmEtg6q48ePco0BM+ePds6BjsSIECAAAECBAgQIECAAAECBAgQIECAAAECBAgQIECAAAECBAgQIECAAAECBAgQIDByAbMJjLyAJI8AAQIECBAgQODYBR4eHu7v7//8+fP79+/FQv7NckYPGv537JVD/gkQIEDgiAXOz89vb2/rAJkd4OLi4vT09Pnz50+fPn38+HG2Lm4kcufw8+fP79+/N3ZJgPfv319eXtbjGe1y601R7pFevXp1dnY22mRLGAECBAgQIECAAAECBAgQIECAAAECBAgQIECAAAECBAgQIECAAAECBAgQIECAAIEDCvzngMd2aAIECBAgQIAAAQLHLNA6Ii6D/TIorpo1IMuriF6/fr1qk/UECBAgQIDAvAUyeP7bt29VHjODQCYFaB1RnzkF8ndycrLYmtuPz58/J3B1j5H5iTINwZs3b6rY9r/QelOUFNanUqoSvJy8ZH95pTUECBAgQIAAAQIECBAgQIAAAQIECBAgQIAAAQIECBAgQIAAAQIECBAgQIAAAQIECETAbAKqAQECBAgQIECAAIE9CWQU32KagAyN29MhHYYAAQIECBCYnUBG/tenEsjUAJeXl4W5zMwCCZw5iS4uLqpI3r59+/Tp09bJCAqj3TTY+fl5fQalTXcXngABAgQIECBAgAABAgQIECBAgAABAgQIECBAgAABAgQIECBAgAABAgQIECBAgACBQgGzCRRCCUaAAAECBAgQIEBgV4FqzN6uEdmfAAECBAgQOFaBT58+ff78ucr9zc1NRuZXPwsXMqfA3d1ddry9vV3s8vLly8x5lPWFMewYLDdFf/782TESuxMgQIAAAQIECBAgQIAAAQIECBAgQIAAAQIECBAgQIAAAQIECBAgQIAAAQIECBAgsFbg32tDCECAAAECBAgQIECAAAECBAgQIDA5gV+/fmXE+JcvX/JvlieXfgluFbi6uqrWv3v3boupBKrdUzdOT0+rn69fv66WLRAgQIAAAQIECBAgQIAAAQIECBAgQIAAAQIECBAgQIAAAQIECBAgQIAAAQIECBAgMA8BswnMoxzlggABAgQIECBAgAABAgQIECDwvwIPDw+Xl5f5yPxff/2VD85fXFzk3yyfnJx8+PCB0aQFUrJ//vxZZOHRo0e7F+j79+8rkNvb2x8/flQ/LRAgQIAAAQIECBAgQIAAAQIECBAgQIAAAQIECBAgQIAAAQIECBAgQIAAAQIECBAgMAMBswnMoBBlgQABAgQIECBAgAABAgQIECDwvwJ3d3dPnz69vr6uxpxXLr9//85n7TPLgBHjlcnkFlKyVZpTmtXy1gtnZ2enp6fV7vXJBaqVFggQIECAAAECBAgQIECAAAECBAgQIECAAAECBAgQIECAAAECBAgQIECAAAECBAgQmK6A2QSmW3ZSToAAAQIECBAgQIAAAQIECBD4fwKfPn16+fLl8jwC/y/E//xPtj5//vzLly/1lZYnIdAotVevXvWS7IuLiyqe29vbatkCAQIECBAgQIAAAQIECBAgQIAAAQIECBAgQIAAAQIECBAgQIAAAQIECBAgQIAAAQIzEPjPDPIgCwQIECBAgAABAgQmIfDPP/8s0vnw8JCF+/v7fCY6ozq/f//+7du3nz9/TiIXEkmAAAEC4xS4u7t7+/ZtYdoygDxXn2fPnhWGF2wMAjc3N1Uynj59enJyUv3cZSGzElxdXVUxZM6C8/Pz6udAC4t7oUS+fFOUO6LcFw10XNESIECAAAECBAgQIECAAAECBAgQIECAAAECBAgQIECAAAECBAgQIECAAAECBAgQODYBswkcW4nLLwECBAgQIECAwOEFHj9+nETk38U4wMWYvYyme//+/fX19eHTJwUECBAgMEGB+hfmS5L/+vXrHz9+lIQUZiQC9YmHTk9P+0pVY1aCTDOxh9kEqsS7KaooLBAgQIAAAQIECBAgQIAAAQIECBAgQIAAAQIECBAgQIAAAQIECBAgQIAAAQIECBAYQuDfQ0QqTgIECBAgQIAAAQIENhXIaLoPHz58/Phx0x2FJ0CAAAECuYL8+fNnI4cMTb+7u9toF4EPK/D79+8qAU+ePKmWd1949OhRFcmmFanasceFxU3Rzc1Nj3GKigABAgQIECBAgAABAgQIECBAgAABAgQIECBAgAABAgQIECBAgAABAgQIECBAgMBxCphN4DjLXa4JECBAgAABAgRGKvDmzZsXL16MNHGSRYAAAQJjFfj8+fMWSbu9vd1iL7uMQaA+/n/39NTnJqjPWbB7zLvEcH5+/urVq11isC8BAgQIECBAgAABAgQIECBAgAABAgQIECBAgAABAgQIECBAgAABAgQIECBAgAABAmYTUAcIECBAgAABAgQIjEvg9evX40qQ1BAgQIDAuAUeHh62GwH+7du3cedM6o5d4Orq6tgJ5J8AAQIECBAgQIAAAQIECBAgQIAAAQIECBAgQIAAAQIECBAgQIAAAQIECBAgQIDAbgJmE9jNz94ECBAgQIAAAQIE+hZ48eJF31GKjwABAgTmLLDdVAIR2XrHOWuOOG+PHj2qUvfnz59qefeF+/v7KpKnT59WywdfePbs2cHTIAEECBAgQIAAAQIECBAgQIAAAQIECBAgQIAAAQIECBAgQIAAAQIECBAgQIAAAQIEJi3wn0mnXuIJECBAgACBQQUuLy+r+DO8+ezsrPo53YVZZmq6xSHlrQKPHz9uXW/lVARm2c7MMlNTqVHSSWCtQH0o+NrAAkxX4MmTJ9UkAv0WehVtcEY1m8AiPaa9mG6llXICBAgQIECAAAECBAgQIECAAAECBAgQIECAAAECBAgQIECAAAECBAgQIECAAIGDC5hN4OBFIAEECBAgQGC8AtfX11XiMsRoHrMJzDJTVTFZmI1ABvIZODfd0pxlOzPLTE23jkk5gYZABpk31hT+rH/rvnAXwQ4ocHp6Wt0e/Pz5s6+U/Pjxox5VjlL/efBlN0UHLwIJIECAAAECBAgQIECAAAECBAgQIECAAAECBAgQIECAAAECBAgQIECAAAECBAgQmLTAvyedeoknQIAAAQIEhhN4eHgYLvJDxTzLTB0K03EHFTC8c1DeQSOfZTszy0wNWg1ETmDPAs+ePdvuiGP7Cv12uTievV6/fl1lNtMK9NU4f/v2rYo2C/OYQayeI8sECBAgQIAAAQIECBAgQIAAAQIECBAgQIAAAQIECBAgQIAAAQIECBAgQIAAAQIEjlnAbALHXPryToAAAQIEugTu7++7Nk9z2ywzNc2ikGoCsxWYZTszy0zNtgrK2LEKvHjxYousX1xcbLGXXQ4l0Bjnf3Nz00tK6vG8evWqlzh7jMQUSz1iiooAAQIECBAgQIAAAQIECBAgQIAAAQIECBAgQIAAAQIECBAgQIAAAQIECBAgQOAIBcwmcISFLssECBAgQKBI4M+fP0XhJhVolpmaVAlILIH5C8yynZllpuZfF+XwyATevXu3RY5HOHR8i1wc1S71gr66uto973d3dz9//qzi6SXOKjYLBAgQIECAAAECBAgQIECAAAECBAgQIECAAAECBAgQIECAAAECBAgQIECAAAECBAgcXMBsAgcvAgkgQIAAAQIjFZjll6hnmamRViDJInCsArNsZ2aZqWOtofI9W4F8tf7FixcbZe/169cnJycb7SLwwQUy2v/Ro0eLZGSql8vLyx2T9Pbt2yqGzC7x7Nmz6qcFAgQIECBAgAABAgQIECBAgAABAgQIECBAgAABAgQIECBAgAABAgQIECBAgAABAgRmIGA2gRkUoiwQIECAAIFBBGb5JepZZmqQ4hcpAQLbCsyynZllprYtYfsRGK/Azc1NNc58bSpPT08/ffq0NpgAYxN4/Pjx+/fvq1RdX1/vUo6ZhOL3799VbJ8/f66WLRAgQIAAAQIECBAgQIAAAQIECBAgQIAAAQIECBAgQIAAAQIECBAgQIAAAQIECBAgMA8BswnMoxzlggABAgQI9C/w/fv3/iM9dIyzzNShUR2fAIH/IzDLdmaWmfo/xeYHgVkIZJx5ztaSCQUylcC3b99mkeljzMSbN29evXpV5fzt27cfPnyofhYuPDw8ZCqBejX4+vVrqlDh7oIRIECAAAECBAgQIECAAAECBAgQIECAAAECBAgQIECAAAECBAgQIECAAAECBAgQIDAVAbMJTKWkpJMAAQIECOxboP6d0n0fe7DjzTJTg2mJmACBbQRm2c7MMlPblK59CIxe4OTkJCdsfaj5cpLfvXv348cP48aXZSa05suXLy9evKgSfHV19ezZs6ys1nQsZB6BzD7w9OnT+lQCHz9+zOQCHXvZRIAAAQIECBAgQIAAAQIECBAgQIAAAQIECBAgQIAAAQIECBAgQIAAAQIECBAgQIDARAX+M9F0SzYBAgQIECAwtMAsx459n2naAAAgAElEQVTOMlND1wTxEyCwkcAs25lZZmqjYhWYwIQEMk1ARpX/+vXr8+fPGS6e8/fPnz+PHj3K6PGLi4vXr1+bR2BCpdmR1Lu7u4z/r2YE+PnzZ8o3BZ1/T09Pnz9/nuUnT56kuDN9wP39fWpCwiR8tUsV+fv379+8eVP9tECAAAECBAgQIECAAAECBAgQIECAAAECBAgQIECAAAECBAgQIECAAAECBAgQIECAwJwEzCYwp9KUFwIECBAg0KdAhhv1Gd044pplpsZBKxUECPz/ArNsZ2aZKVWWwLwFTk5O8v35eedR7jKhQEr56uqqosjMEZlFovq5diEzDmRygWfPnq0NKQABAgQIECBAgAABAgQIECBAgAABAgQIECBAgAABAgQIECBAgAABAgQIECBAgAABAhMV+PdE0y3ZBAgQIECAwKAC+YTpoPEfJPJZZuogkg5KgMAqgVm2M7PM1KoStJ4AAQLTEri8vPz+/fuLFy+2SPbr169///5tKoEt6OxCgAABAgQIECBAgAABAgQIECBAgAABAgQIECBAgAABAgQIECBAgAABAgQIECBAYEICZhOYUGFJKgECBAgQ2J9ARiXt72D7OtIsM7UvPMchQKBIYJbtzCwzVVScAhEgQGAKApkO4O7uLm114ZwCjx49yjwC9/f3nz59evz48RSyKI0ECBAgQIAAAQIECBAgQIAAAQIECBAgQIAAAQIECBAgQIAAAQIECBAgQIAAAQIECGwv8J/td7UnAQIECBAgMF+Bb9++zS9zs8zU/IpJjghMWmCW7cwsMzXpaibxBAgQWBZYzCmQ9V++fEm7nckF/vz5kykD8m+mD3j69OmTJ08y3UD+EnJ5d2sIECBAgAABAgQIECBAgAABAgQIECBAgAABAgQIECBAgAABAgQIECBAgAABAgQIEJirgNkE5lqy8kWAAAECBHYSmOXY0VlmaqditjMBAn0LzLKdmWWm+i558REgQGAsAuf//RtLaqSDAAECBAgQIECAAAECBAgQIECAAAECBAgQIECAAAECBAgQIECAAAECBAgQIECAAIFDC/z70AlwfAIECBAgQGB0Ag8PDz9//hxdsnZL0CwztRuJvQkQ6Flglu3MLDPVc8GLjgABAgQIECBAgAABAgQIECBAgAABAgQIECBAgAABAgQIECBAgAABAgQIECBAgAABAgQIECAwVgGzCYy1ZKSLAAECBAgcTmCWn6GeZaYOV0ccmQCBFoFZtjOzzFRL4VlFgAABAgQIECBAgAABAgQIECBAgAABAgQIECBAgAABAgQIECBAgAABAgQIECBAgAABAgQIEJijgNkE5liq8kSAAAECBHYTmOXY0VlmardytjcBAj0LzLKdmWWmei540REgQIAAAQIECBAgQIAAAQIECBAgQIAAAQIECBAgQIAAAQIECBAgQIAAAQIECBAgQIAAAQIExipgNoGxlox0ESBAgACBwwnc3Nwc7uBDHXmWmRoKS7wECGwlMMt2ZpaZ2qp47USAAAECBAgQIECAAAECBAgQIECAAAECBAgQIECAAAECBAgQIECAAAECBAgQIECAAAECBAgQmJ6A2QSmV2ZSTIAAAQIEBhW4u7v78+fPoIfYf+SzzNT+GR2RAIEOgVm2M7PMVEch2kSAAAECBAgQIECAAAECBAgQIECAAAECBAgQIECAAAECBAgQIECAAAECBAgQIECAAAECBAgQmJmA2QRmVqCyQ4AAAQIEdhX4/PnzrlGMb/9ZZmp8zFJE4KgFZtnOzDJTR11NZZ4AAQIECBAgQIAAAQIECBAgQIAAAQIECBAgQIAAAQIECBAgQIAAAQIECBAgQIAAAQIECBA4MgGzCRxZgcsuAQIECBDoFHh4eLi9ve0MMr2Ns8zU9IpBignMWmCW7cwsMzXraihzBAgQIECAAAECBAgQIECAAAECBAgQIECAAAECBAgQIECAAAECBAgQIECAAAECBAgQIECAAIGmgNkEmiJ+EyBAgACBYxZ4//79/LI/y0zNr5jkiMCkBWbZzswyU5OuZhJPgAABAgQIECBAgAABAgQIECBAgAABAgQIECBAgAABAgQIECBAgAABAgQIECBAgAABAgQIENhUwGwCm4oJT4AAAQIEZiuQz1BfX1/PLHuzzNTMykh2CExdYJbtzCwzNfWaJv0ECBAgQIAAAQIECBAgQIAAAQIECBAgQIAAAQIECBAgQIAAAQIECBAgQIAAAQIECBAgQIAAgU0FzCawqZjwBAgQIEBgtgJXV1fzy9ssMzW/YpIjApMWmGU7M8tMTbqaSTwBAgQIECBAgAABAgQIECBAgAABAgQIECBAgAABAgQIECBAgAABAgQIECBAgAABAgQIECBAYAsBswlsgWYXAgQIECAwQ4Ffv359/vx5ZhmbZaZmVkayQ2DqArNsZ2aZqanXNOknQIAAAQIECBAgQIAAAQIECBAgQIAAAQIECBAgQIAAAQIECBAgQIAAAQIECBAgQIAAAQIECGwhYDaBLdDsQoAAAQIEZihwcXExv1zNMlPzKyY5IjBpgVm2M7PM1KSrmcQTIECAAAECBAgQIECAAAECBAgQIECAAAECBAgQIECAAAECBAgQIECAAAECBAgQIECAAAECBLYTMJvAdm72IkCAAAECsxK4vLz8+fPnrLL0P/8zy0zNrIxkh8DUBWbZzswyU1OvadJPgAABAgQIECBAgAABAgQIECBAgAABAgQIECBAgAABAgQIECBAgAABAgQIECBAgAABAgQIENhOwGwC27nZiwABAgQIzEfg7u7u+vp6Pvn5b05mmamZlZHsEJi6wCzbmVlmauo1TfoJECBAgAABAgQIECBAgAABAgQIECBAgAABAgQIECBAgAABAgQIECBAgAABAgQIECBAgAABAlsLmE1gazo7EiBAgACBOQhk4OjLly/nkJNaHmaZqVr+LBIgcHiBWbYzs8zU4euKFBAgQIAAAQIECBAgQIAAAQIECBAgQIAAAQIECBAgQIAAAQIECBAgQIAAAQIECBAgQIAAAQIEDifwn8MdevAj//r169t//37//v3nz5/8m0M+/e/fq1evLi4uHj9+PHgiHIAAAQIECIxYYJYDR2eZqRFXIkkjcIwCs2xnZpmpY6yd8kyAAAECBAgQIECAAAECBAgQIECAAAECBAgQIECAAAECBAgQIECAAAECBAgQIECAAAECBAgQqAnMcDaBTCLw+fPn29vbxfQBtcz+72JW5i+TDLx9+/bjx49v3rxpBNjbz6Tz58+f379/XyQp8x3c39/n3yTg0aNH+ffJkyeLuQ9OT0+z8Pz5c9Mf7K10xnOgh4eHVJJUldSTLNTryaKqpJ6kwixqyKKqnJycjCf9UkJgBgIZXblorqsTsN5cV+fg4jR88eLFhNrqT58+5Wo4gzKqZ2GWmapn0DKBKQrM7H5mlu3MLDO13cky4+v+diD2IkBgzAKarDGXjrQRIDBFgZk9uUyxCKSZAAECBAgQIECAAAECBAgQIECAAAECBAgQIECAAAECBAgQIECAAAECBIYQOMBsAumTtxiHmSHQGYTZ46jLHz9+XF1dZaaAQqkMocwA0YycKQzfS7AvX74khTc3N4uJA1rjXGzKvxlAXg+QseIZp3pxcfHs2bP6+gMuZ06EanhtUrso2fyb5cX6169ff/jwYbsUpqrEatWEC/URvBnEG5k5jaLPkIDMiJHsN+pAQzLI+cvK1OSEX2zNmZVKEpD89Xh+NQ7dy88D1p+kP9Wm+ovV3upPKnZagBRZCjd/1bj0JGnRKlbTQyR54y/EXmrCCCNZtNUbnYNVLlKCKbichufn59XKsS2kHqZ9rtqNsSVvu/TMMlPbUYxzrxTQosWrmr76DUMuZ/n5/v37LWZ6SswlNwyZmCntau6m9tbgj7Mg9pmq+d3PzLKdmWWmNq3ns7/ubwoy5vAHfIKY9BNozvTW629WZjbG8bxhGHPdG0/aNFnjKYtxpiTn++Kuu3GznTvhy8vLA6Z5kbA0O4s7/+rfV69enZ2d7S1ha68jebe8KVTeSC+eR/KqZ4Gf7AQ8LwfyDLLnDO5NcmYHmt+Ty3IBqfzLJtYQIECAAAECBAgQIECAAAECBAgQIECAAAECBAgQIECAAAECBAgQIEDgeAQGn00g/SkzGnwxIHPRYbQVNyO70r1y8e8WHdnTGS59PbcYFZl+8/vpTRuHHCt/rdkvXJk+qfm7vr5OmjMKNH/DjRVf279wMYh9bcoLg9XjyaGTx+5BvIl2EXNAqn0XnXTDMuYRvFVqWxfSdTWVZIuaXI8tMv+ta/9b2dJlOSD77Ja9SMn460/S+d/z6f/Un4wAz98WA1nr/quWU7ip1SnctISrwvy3Xjenh8j5nlTpfb4Krd/1qbqL02fRwmwXefZNQecvux/qHOxIeYZwJI+5aHaEmdymWWZqQqWwPC4oDV01hClnREe7t0s2M5Quk7Okae04YbNpsTVt/uKszBFzw7CYdme6Nwy7uO1h39ncz9StZtnOzDJT9VJbu3wM1/21COMJMP4niOqCUqGN4Qm0+yrc8RKmykUu2dWyhTELaLLGXDr7Sdvy+Z7zd3Ga1++9VyUmD6erNu24vt6ALydpbUOUt8E7JmCxe3xyrIqiLlOt7+VAVSQ5YmZDy/P14gJRrV8s5KBZyGNIAmTh3bt3eQwf7kVu4+h+FgrM48lF5S8sbsEIECBAgAABAgQIECBAgAABAgQIECBAgAABAgQIECBAgAABAgQIECBwzAL/+ueff4bIf7riZchWhni19qdce8T0cC3/qvOHDx9WjYpcDMHNPAXp5Z8PCea4iTajzhoJ+Pvvv4f7Sm2GuiV5iy6kjePu/nOIrqjpBPzXX3/tnrZFDBnK/unTp8LYYpUutssFVLh7PViOG5zhirV+rF6Wo5Q5FAaqJ6n/qYSbflptu3zNoP6EK/Unf33Vn74agX2W43alP+m9MudLCr0+QUmP2cmUEBljcPBxy7v3kk9G8teXTK7Ru7dLs8xUX8L7iSfjYba72WtN3sePH9dO6bKYoWnrm8zGcf/b3r/eYiqrRjxD/Eyq1jZKX79+3f+cQR2Znc39TD2Ps2xnZpmpeqmtXT6G6/5ahPEEmMETRDBzQdnbE2gqcN5sLEbM7l6Ou19KUoJrL1i7p7Mew+731WkGd7+BqYqgGr2ct0+739/Wc7pY1mSlxKtpoZZ9FmtKbiNX7Vtfn0G5i7dS1YvEamHrceCJs1FbSupw9sqZ3uMw+LxrzduJema3W87pk1dMOYOqTG0XT7VXL2XX41NJHt5LTuSEyXu8KheFC+WZ1bQO3bTO5sllfpW/8GwSjAABAgQIECBAgAABAgQIECBAgAABAgQIECBAgAABAgQIECBAgAABAgQ2EvjPRqHXBk5X14wGT7fLHbtlp5dw/hZDZ9Mpf1WH3UXP2uXB56u+Bb1qUFZ6wfbSobbhs+hfu7ZXfb7BlRGV+csQzcWUB4vukukxnKx1D5ZLv9UF+Nqhd420je1nrN6+fdvjWPqw5C+VJ7VxVf0ZCUJ6ry76YXekJ3Uj9SQjE/Lvop4kU4v+6EHLX6pZaksWWiPJ+ZhDhCJ/U68qrRnst/6EK2dW/jIcKJOVtB6xcGW/XZOrckxplnRtL0ykYDmV0lbkorOKIiddmuicfWmic2Gqt9X/Pf9+Z9/lK1E9tgTLOJDsmJEDexv3m0FHSVUuKIsmYlX7UE/n2uVFftcGKwwQzMKQVbBZZqrKnYW1AhlRkwaw42xdG8NygMUNQ07wXCL3dnouJ2MGa2ZzPzPLdmaWmdr6rJnrdX9rkKPdsd8niDAuLij7eQJd3OCNp+yS9zw97TM9EdjxMb/f9w9V3vPI1u+Tmiarst3bQmpXnt2GPlzJ1K5JSfdj5tCJXBV/XkDlb9XWY1i/yxUkjU+KteQttKa1qku9N62zeXKpiPa2sJ/Kv7fsOBABAgQIECBAgAABAgQIECBAgAABAgQIECBAgAABAgQIECBAgAABAgSOSyAdWPv6y8jbgewyvms5kd+/f18eiJi+++luuxw4azKGsyN5rbtsvTJpyIwGHYfLpiQ++VqV2vqhk9O1sWUUXElU9WhXLf/999/dKd9oa0pk1YEW65PshGmNM0TJeAouAgmWv+ySf5PCTLKQvZYrwHI8CZNvLXan4VBbk7CMLl5Oc7Umic9plewXpjAyqVRr4xwUZGb1J5jl/vViikPOyqoo6wuJM8WaOryo2Iu9UrHzM7V97cm+iCqR5xD1I1reTiCnTL106sspixTTouUpiTxn1qpCr0ebiQnK4yw57qoww12U69nZZTnCqxK/av0sM7Uqs1NZX3ItLq8naQZbM56zZm3zmJTkHMwplpC5Sci/Wd4oedl9uza/Nc27ryxpUga9phdmYWb3M7NsZ2aZqcL62Qg24+t+I6fT+jmzJ4hceoZunBN/+bV1bcjdU7v/Rmb32+nup+a1aKsC5N6jx7NPk1Vhrr0PTImsuo2sIilc6LdFWlVVShLTe0rCWHLctWE6auaq/Hav76XsNrrt705PMtiB0Nri5ejhTUbyNLF4V5NmKg3CqgOVlEXrgVZF2Mv6Y2haZ/bksqio86v8HSegTQQIECBAgAABAgQIECBAgAABAgQIECBAgAABAgQIECBAgAABAgQIECCwtcD/bL1nfceMt1zbcS0BMrIrIdOrctE9Mf9mOd340k2zo4flokNkdq/3cc9yo6NkBlwt+mvWE1Zf7h6R1ePgsbUaycsWPWWTu+4sBCSHrmd5u+UcqGG7y88Uekcywr5ccxZVpV7cHTEkyyXDALq7AnfEP9CmVP7IdMAmU1tUkiq1YemuLem4vHsv4epw9YVZ1p9NyyL+y4W7mESgpKlJ0ZT0Gs+ZUhJbvXQsNwRaLz27n31rG6WUXWET10jwRj9LatFyRd3nmpIRFI0szzJTjTxO7ufydXyXWtTa3qZRXXWUrK9uL1fRpVFNDK3ne2tSh7tErkrhqvXdl/JF4vfQmKxKXtbP8n5mlu3MLDPVUTNXbWptB2Zz3V+V60msn+UTxKBPoMvvQ1qvaIUrd7+U7L+R2f1hdu0de6FeI1jamb5OOk1WXTK3Zw3q5Z+tt5H1SAqX+22RltO5WFOSmN5TssXzV2s6076tytd263spu1XPC1skqaMBX36Vlzv2PGssQ7WewvXEdBxlEZumteLqpWmd5ZPLoqrMr/Ivn1DWECBAgAABAgQIECBAgAABAgQIECBAgAABAgQIECBAgAABAgQIECBAgMDuArvOJpCueGs79a7qWNlIfbrJru0ouRiavtx1fm0XzByr6oPYutDa9bORwpKfy/1KG4dbZKEkqtYwa4l274Pbb3/ljvzGvIGTn8lga8a7V66thIm5pJJ0H6WvranA3R09dy/ERVITT8eBsmn3cSPLJurPciMQ6i1amEiWDHExocByJSxZk4vX8jDdlFRfZ9/atjqNUkfzWJKFtWFK0rDcCO9zzRajWWaZqbVFOfIAHReaLarT8jm46hKfISWbNq1pV1fF1kjqdu127yW13Ew10pmfQ1zKCzMy1/uZWbYzs8xUYUVdBDuG6/5GIGML7Ali0xJJC7x8Rdh6ze6Xkv03MjmpN0VrhC951NqCtK8hr8v3ADN7VGkUx9qfJbdwy7eRa6NtDdBvi7SqFrUeurGy95Rs8fzVSNLiZ16vrcrXdut7Kbsen0pWvT9s1MOOs7IRchVLirhVeLFS01q57d60zvXJZVFV5lf5O84LmwgQIECAAAECBAgQIECAAAECBAgQIECAAAECBAgQIECAAAECBAgQIEBga4F/Vz3ztlj48eNHemDf3t527JsuoQl2fn7eEWax6eTk5MOHD+lJudxtutr38+fPCfby5ctqTTrMpUfg5eVltWa7hd+/f2+3Y7XXw8PDs2fPksJqzfJChr19+vRpeX35mhC1DsKvYnj79u2OGk+ePEk3zfylIPKXIu6xV2KVzjhcXFxUP7OQvrYZEpAM1lcWLn/58mV5CHdj36urq7u7u8bK/f9MBlOB//z503rosAfhzZs3rVs3XZl4UrETZ+uOSUNSsh14a4SLlTOuP6lmHRlfbEpb12gE0g09jUNJG9iIPG1dZgpYO8ol5Zv4G/v62S3w69ev58+f//z5sx4sbUjOl77OvrVtdQ6dqnJ2dlZPg2UCUxTI1TwN0eKv39uGxZ3V8n1mjpXmMdf0TZvWtKtpybNv0tlNnUtk8tVXg9B9rIlunf39zETLRbJbBVz3W1lGtXLGTxADPYFGLA/pQzynj6piHGdiNFnHWe5yvbtA9Tzyv68yT097byHz6FF/MMkhVr1ASMtfD9mRtevr646tNvUlMPsnF5W/r6oiHgIECBAgQIAAAQIECBAgQIAAAQIECBAgQIAAAQIECBAgQIAAAQIECMxcYOt5CLrHtEctHTe7P7LUcejCjzhtdIjujqQ7fggrOe2OP1t7/IT4WvxV39HqMF+7KaPcM3FDYl47vLl+zrR+fDva9TB94axNWA60+zcM10J1BOiu2PnsWMe+u2zq/qBZUrVL5IX7zqD+pNJ2t2npv1uv2Pm5e33LEetxti7nQIWlINhCYLmt2PESsAo2zX5rkdVXZhDC7vVkVQI2Wl9P1arl1iZ9o6PsOfCqjNTXTy5Tezbc+nBpvnK7Et669trl6mRsvbPKydvX3VT3lbFK52HP0By9Ssmqhd0/KL1FER/z/cwy16qiqa+fXDtTT/yq5QllynV/ud5OZc0MniD29gQaq+rKu1znV53Ii/V9XUqShkUycrHO3+LtQfclozthi62JIW8hclORDCb+HmtvYks6E3nJBbc1qSnfJC93L8lsouolecvFV90d9Zj3RJUEt2aqvvKwN0L1/JZUpL6gUo65xjWe7ussWy+ncEOamPNXz13hchKWs6A6uRLJpikJY+GxyoPVU5UiyCGW6/DadPZVdq3Jjlji34hr+Z1qYqjnoltyoyalNc31lRGukKvSLzkj6gleXk4MR9K0dlvN+03s1Ct//USwTIAAAQIECBAgQIAAAQIECBAgQIAAAQIECBAgQIAAAQIECBAgQIAAAQK7C/zPdlGsHc2ezqPp7Lhd5Iu9unv7pR9k+m2nH235Ibp7jm4UVeOg2TeJWe6aWV+TDnyNvXb8mU6f9fiXl1NGOx6iY/e1FaBKz/JAo/Szr7ZmIeWyY1Wp0hnkesytyzlcFX7PC939iQctr+S0u8j2PEigOzH1ghtb/QnUqmrTaLJ67JG89mSP2HJn91XptH75WtB7+1xHbrR49epdLeeKWd/lUMtVejoWlk/JQ6W28Lgdeak2TS5ThXkfVbBGC1nhLy8shhK13ln1XlKFF6NNbzh7lO++c1jopZHp8YglUXWn6qjuZxZcy9V4eU3vtbekpHYJs5yF5TVTyZTr/i41YVT7FjbaqavLlbNxP3YMT6DlXBHbw6Wk5IlmuZ3p8ZFqbWWO2Nq3OvUU5t5miIcITdaqkiq5mex9RHpeVZUct14xGst50EuLlNrV11uvhk+iTfyNg3b8THYaMQz0M61K9x1jI5G9l11rvnLOFs500HjB0njZ2M2YQmnkrvvnLi2JprW1oOsru+thzs164N6Xu6/FSdtALcNyRuZX+ZfzaA0BAgQIECBAgAABAgQIECBAgAABAgQIECBAgAABAgQIECBAgAABAgQIrBX4d3enxtatX758ubi4aN20WJnememm9vjx444wazflKN29PP/8929tPFWAjk6W6bF9cnJShdxo4devX8+fP09aOvaKxrNnzzoCbLHp8vJyuaN5PZ6U0Y8fP+prelw+Pz/v7hO56ljhevnyZbU1fXDv7u52rCpVbEFe25H627dvOWK1y94WkrafP3+uOlwwQ7pqay/rE3/jW2r1aJO2VKeHh4f6yuGWp1t/AvXp06dlmQ8fPtze3lbrQ5011c8dF3KydzeGif/q6mpvxbdjdg67e64saQTqacg4h97b53r8Z2dnaz+B/vv37wSr72WZwMwEcup137TU89t6Z5ULZWvzW99x0+VcjBrjS1tjyD1e7vSGu6dqPehoV7qfGW3RSFirgOt+K8tEV073CeIgT6DhyluI8ZR1nmhKrrn1BOcFTo+PVPWYW5cXYiUTCmT8Z2zTvPT+EKHJai2aA67Mq6qNbmKrpKYi5Rkw02PltjZ3sKldfb31qg6xWEi0iX/HKQ8acfbyM4+3uXnuHsjdy4E2iiTnbBqiktO8EW39HXgealIrGgHqP/N0X/+5dnnT8PUINa11jeVlTy6Vyfwqf5U1CwQIECBAgAABAgQIECBAgAABAgQIECBAgAABAgQIECBAgAABAgQIECBQLrDxbALpD1rvRtl6pIz46qWn7Nrx6hsN7krPudYhnRmmu/ZArdnMygzfXTuVQDrB59CrYthl/dpkry2pXY6e/tCb9gxecFUHTY/n7j64VcjyhdYibuz+9u3bxppBfybX3R1YM/I8mIOmYRH5mzdvOubUyDj5VOa9jUifbv25vr5uFFbmp8hg/mplCjTU1c9eFtZOk5Gj1NPQy0FnGUlDMu1/xndlnNKgk4wk/rXjqJOMjASYpblMEVgIlFygEzLDaRp3VhnwkzF7A10oM9KpZHCjCQVSNO5nnMtTFHDdn2KpdaR5uk8Qe34CXRjmIXRUY4xL5tiqSj9X//3fG2eKybXvWHI/k3diA73h0WRVFWBUCx3TMi6nc/GCMXdNeQbcetLS5Wi713S85+neceita0+ooROwHH8KpXGiLYdprElbVA34T9O0NlP52nwjhu6fm4ZvxKZpbYAsfnpyWWaZX+VfzqM1BAgQIECAAAECBAgQIECAAAECBAgQIECAAAECBAgQIECAAAECBAgQINAtsNlsAumNt3ZIZI+D59NFe20vzwyYT6q6M1ltTXfejMbqsWcAACAASURBVBmrvvKdbqDpC55vhW0990FjwFt1oGohXMN1gk+yuzsNp8Nr76Oaq6xlYW3p1ANnOaOdMx5vsTIzEfQ+lUBiTufItXMchGXQkcONXKeKZqB+Y2X1M4aDllF1oMVCamPHkJLIrD3BGxHu8nO69adeddP+vHz5snJIkzJEgZZYff78uUqGhVaBXAKqJmgRIHU+00OkaUoh/utf/0rZlV9QWg+xamXJEJSkxMfPVwFaPwOBDHQpyUVOhPp5uphKYKAxe4v0JGElZ2gC564vN40luZhlGPczsyzWeWfKdX+W5VtyV1zP+HE+gVYCm3JVOw60UD79Wa65A6WhO9rcFXS8T8gNQxqW7hi23qrJ2ppu6B0LJwVYzCOQe8WB5sDqyGZS2PGep2PHoTeVvKAbOg3L8W/UMKZA6xNKZhLAtS+Qq3fOy4duXbNp+OVINK3LJp5clk2yZn6VvzWbVhIgQIAAAQIECBAgQIAAAQIECBAgQIAAAQIECBAgQIAAAQIECBAgQIDAKoHNZhNIt7P6EK/WSPsdPN89Wj4JyFjQ9BFsTUnryvQOT2fQf/75J19/yqjRXfqCp4twjt56lGrl2o9WVSG3W4h2d8fTDDAebnjqRl38M4C/Gu2cNKcP7nZZXrtXSefIKiVrY9sxQAYnd+Q0Dp8+fdrxEJvunrxncOaqvTLxwd76vk+3/tTP63p9Sw/+XZqUVYWS9emwXjLRQ32ag47YjnbT2gtKzo6clUO0mRlHUa8qq4pgo8vZqkisJzBage47ltZkf//+vXAEV+vuhStzsS45QxNbZh4ZaM6RwqQeKpj7mUPJO+4uAq77u+iNdt/pPkHs7Qm0XnYbcdV3HGg5DzWZfK0k8rVvWkoi2S7MqhvygaaNqxKpyaoopriQ4jvIPAKV1dhO9iphJe8xqsD7Wdjo4eLt27dVqvK8UDLH2UbxJ/ItHpGqJC0WNK0NEE8uDZDq50aVcxKVv8qaBQIECBAgQIAAAQIECBAgQIAAAQIECBAgQIAAAQIECBAgQIAAAQIECBAoEdhgNoGMU729ve2OtLBreHck9a3pE7n2E1sZrb3FGNrEXD/QpssZM7xWI/2JdzxKSarWmhcOkCs5ViPMRn1e690QMxh7OJmSXtRry66R0+1+ppJ0DxqpD0rf7hBb7BX57uMGp985QVYlcgb1J3NkVHUpczR0F/cqh8L1Jb3wB01AYTpHGyyFtXY2nCQ+YUKdoSC9Z2RtW50jZtzU/mcY6T2nIiSwSmCjZj+RfP36daMBD6uOW7I+p15J8nKSlrTGJUecUBj3MxMqLEmtBFz3K4qZLZS01VWWj/AJtMr7YiGPfh0TyTUC7+dn4Te0c8EdYoavkjyenp4uB8vVf6Bp4xbH0mQtm49nTfezYerG33//vZ9XKB0mrfW2I/zeNm3UaI8tVWmFqulB05aWP6qXPy+k4Hp53tG0VpXHk0tF0bpQeEpOqPK3ZtNKAgQIECBAgAABAgQIECBAgAABAgQIECBAgAABAgQIECBAgAABAgQIEGgV2GA2gZJB6YX9F1uTsmrlqk/D1cOXpK0efsfldCZem9P0NN1Pf+J8c6l7hEC+Nr/FbAslROUzAoSi+rpghtSWfM6rJAGtYQojH3pwQuLvriRDO7TiLFaenZ11T9JxfX2d8QwdMfSyadL1Z+FTb50GnSMj4CXDA6qe7r0U0MwiKcfJhAL1sWd9OWSQQPd5tzhQzr6+jigeApMWyJRMuVrtMwuZvKDkcLmtyq1XSch5hHE/M49yPMJcuO7PtdAn/QQx9BNoa6E/efKkdf2hVqYES26Jk7xDTZTWOtLy48ePg4ppsgbl3THyjtJJxcibgV5Gg++YyNZ6u2Ocvew+zoQVpirPIxVC9/u9Kthiob5jY1Pj50bRNvat/9S0LjQ8udRrRevy/Cp/azatJECAAAECBAgQIECAAAECBAgQIECAAAECBAgQIECAAAECBAgQIECAAIFWgdLZBPIJprVfdc5g1/LO/a2paV15fn7eur6+Mmkr/0hUfcftlutDiFfF0FeX0FXx19evnUyhvCdrPdq+lh8eHqrxsZn4YNBv+i3SPIZx12sryT5ryHJRrq0SSX8KbnnH/a8Zbf2pt4oZEjP0qNfC+A8ySGn/tWKLI3YMAlmOLYG7P0G5vEvJmpKzPhOvDDT/S0kKhSEwqED35Ef1Q+d7nvuZkql+0IwEy0Q/9TWrljO+cQ9z7qw6+p7Xu5/ZM7jD9SXgut+X5ETjGe0TxP49yy++e0tbyS1xEpOr7UEeSJdffOX2YOjh4pqsvVW/LQ7UWmMzIvf79+/jmWFqbPOGbOE8tl3yQuD29rZK1dr3rlXILGSS05LHirxHKnnjXY+5Y7m1oi6Hn3fT6sllucS3WDO5yr9FHu1CgAABAgQIECBAgAABAgQIECBAgAABAgQIECBAgAABAgQIECBAgACB4xQonU2gpFfi8+fPB0LMoLK1MZekcG0kJQEyGD6fpV0bcp+j4NZ2l0yCDzjGuD5wfT8fGCz51NJG/fXXFncjQPqUZ0hwY2X9ZzoiDzH1Rv0Q3ctrP5OeQRQb9ZbuPtwuW0dbf+ptTj2Ru2S2e9+SsUAZ0tAdydFu7T4ll1nqIweWt263JoMKSgrx5uZmu/jtRWA2Aoc6C3KPV3KSxnk8c+4MWujuZwblFfmgAq77g/KOP/L6zfmRPIGOv1CqFOaWuOSBPeEPcj+w3HrUn/uqXPS7sHzQ7vg9qnT79Lg1b/aWJ5jIIPCMtk1N7vFAO0Z12PdLHYkf5zQHJTf89WtHpgbYVDiPFd0TCuSFW7/TCGpaPbl0nInVpllW/ip3FggQIECAAAECBAgQIECAAAECBAgQIECAAAECBAgQIECAAAECBAgQIECgW6BoNoF0cFzuPrscb8mY/+W9StaUxJwU9tsRszVh+TheSVfy7j6jrTHvsrJkhGpJsrdIw9puiPf399fX14uYM2agx+9udaS2ZHDCpv31Ow7X2JTvFde7HTe2Ln7uuYa0pmFtlcgQhaG/vTzd+pMZOqpWMb3Ah/5Y5aIED1uxW2vRhFZW5VWY5oGaiLWTvyR5Q4wOKsy1YATGIPDx48dNh+v0mOz6ANSOaNOkrL2Mduw+iU3uZyZRTBK5SsB1f5XMDNZP9wlioNvLKZZp4eNw9SZhn3lsTGGwn3kANVn7LOLyY+Ud43IlzL3iHt49lidSyIEE6q/1trvtz4QCme0xc080UphX3Fn/6dOnxvrdfx5z0+rJZff6U8UwxcpfJd4CAQIECBAgQIAAAQIECBAgQIAAAQIECBAgQIAAAQIECBAgQIAAAQIECHQIFM0mUO9G1hFXyZj/jt07Np2ennZsrTY1un1X63tcKOxCWjJetMdUJaq1R/z27VumQuj3oCWx1YfFFnZsLYm2O0zJoOtMc9AdydZb11aSJG8/g8+7s1Dy4bK3b992RzL01tHWn3rG91axSz7rZ5BSvWh2WR5IsvBC+ePHj10Sb18CkxbIVyUPmP4cveQuIinM7fG8T1X3Mweshw69fwHX/f2bD3fE0T5BDPcEOhzmQDEXXutzYu7/UluvP8n+3p71NqLWZG3EtV3gDPZefs/29evXy8vL7SK014QE8nq5muNjlylF8totc0/8888/f//9d2YQyFUgyxn3nvVDaBxz0+rJpa8aNdHK31f2xUOAAAECBAgQIECAAAECBAgQIECAAAECBAgQIECAAAECBAgQIECAAIF5CxTNJpCB6CUKw31I9vnz5yUJaHT7LtllozC/fv0qmVghg9AG6hjakdrlr10tB97DbAvLB62vKezYWt9lu+WSQddVz+DtDrFqr/Q4z1frV21drE9f5O4Ae9u6NiUZpZDPqe0tPd0HGlX9qZKaweF7mxuiZIDrQANLqvwez8Laz95uR1E4OU5GGmwXv70IENhdoHzc4NrL6O6JOVQM7mcOJe+4hxJw3T+U/NDHHdUTxEBPoEMbDhR/4TU034EfKAGt0Ta+Fr7PZ73W9KxaqclaJdPX+kwZ0JhaMeZ5Rjs7O+vrEOIZs0D9tV7J69a1eclbo7woHu61eZWA42xaPblUFWD3helW/t3zLgYCBAgQIECAAAECBAgQIECAAAECBAgQIECAAAECBAgQIECAAAECBAjMXmD9bAL5aFKJwkC9mReHLu9wWZjakhwth7m+vl5eubyml56my9F2rynp0zz0bAvdKSzs0todSeHWwtr48PBQGGF5sLWfw0pUB6khrVkoSUlyNARUa3o6Vo6w/ixSO7aEGaS0qhaVzMVQ33fT8PV9O5YL556od+DuiM0mAgSGEMjQ08IbiZyq+dzoEGk4eJzuZw5eBBKwo8Cm1/FNwxcmz3W/EGqgYGO7UU82x/BgNZD2ptEWlk5eYuwTrTF9ZGEiN837cvhNm6BNwy8fsXWNJmvBcn5+3nj7lynhMm3f/qcNbS0mK/csUPK6dc9J6jhcYas1s6bVk0tHldhl07Qq/y45tS8BAgQIECBAgAABAgQIECBAgAABAgQIECBAgAABAgQIECBAgAABAgSORGD9bALfvn0rsSj5GnxJPKvCFPaWLkztqqN0rE8X9kbP8lWBLy4uVm0adH2+m9cd/3A43cddbC0ZuF4ST49h7u/ve4wtUeVzWGvHcmeAYmEf/X7T1hpbUlIyYLKw5rceoq+VI6w/i6xlpEFfeewlnt5rdS+pGkMka1vIRiI3Dd/YveNnyeUs373siMEmAgSGFigch5Nk7PmbyUNnfBG/+5n9ODvKoAKbXsc3DV+eeNf9cqveQ47wCcK9elXKGZidEdrVz46Fm5ubjq09bvr161d9Sq88Ke/tWW/TJmjT8OVKR95k5b1famZjIs5o//jxo3yS03JtIccvMNy5NlDej7Bp9eQyUF2aXOUfyEG0BAgQIECAAAECBAgQIECAAAECBAgQIECAAAECBAgQIECAAAECBAgQmJPA+tkE6t2pO3Je0ue4Y/e1m0rGPCeSwtSuPdxygPIB1Yf6XllJX/y7u7vlrO1nzT6/aFQ4t8Xakf+byjS+X9e6+9i6Y5akZwxDJUdYf1K+JXqt1WC4lb3X6uGSuueYy8cGJ2G5og1X5Uoul8pxz9XD4Qg0BMpbjNx5ZoBZY/ep/3Q/M/USlP4IlJ/FCey6P9c6M9zt3LLYoZ5Al1MyoTWF52nJVamXXDcOVJi8Xg690bE0Wb2YL0eS6SSeP3/eeKn47t27A75GW05kx5rCt6YdMdi0LDDCWWmWE9lYU9ieNFq8RiQ9/mwcqDB55QloxN+649je3ZWk5+BvYqdY+VtL30oCBAgQIECAAAECBAgQIECAAAECBAgQIECAAAECBAgQIECAAAECBAgQqATWzybw+/fvKvQBFwp75w+X2sJufCVD+gdiTL/ntTF/+/ZtbZghApR0lBziuN1x9vtlyC9fvpRUv7FRlKQnA5vzsa9uzEG3liRy0ASsinzPCStsBlel9sjXZ56X8s7QHz9+HI6rZDaBflun4fIiZgJzFTg5OSk5VRfZv7q6mpOD+5k5leYx58V1/5hLf5H3Pd+oF4K7x6tDvXnzpv5z1XKesvczcc/NzU09Db0Pea1H3ljWZDVA9v8zdSyv1BqvdPJU+OHDh/0nxhHHI3BxcTGexBSm5KiaVk8uhbVii2BTrPxbZNMuBAgQIECAAAECBAgQIECAAAECBAgQIECAAAECBAgQIECAAAECBAgQOCqB3mYTGMlXsBp9f/sqy3yLrPBL0QcctFAykYHZBPqqEsvxFM43UTLpw3Lkw60pTE/Jx76GS+QBT6vuTI02Yd3JPtqt6Whe0k7mXN7nl2xbi6PwitO6r5UECPQiUD6GMDdXDw8PvRx0DJG4nxlDKUhDLwKu+70wTjcSN+qTKLvCq23htWmXLKfFqN+Bp/5kaqFdItx0X03WpmI9hg9+XozUK0Ai//r1a+Go7B5TIqpRCWRyscePH48qSYWJOZ6mtfDqUPjms5B392CF6Tngm9jpVv7dS0cMBAgQIECAAAECBAgQIECAAAECBAgQIECAAAECBAgQIECAAAECBAgQmLHA+tkERpL5w85WcHt7W+hQ2COwMLaNgpV0dh9otoW16SwZwbs2kt4DNDqL7xL/r1+/fv78WRJD+beOS2LbPUy+glgSSWpO8lgScogw46w/yWmh3hAm4txOIN+cfPXq1ap9c6HJ9ycvLy9XBehl/WEvZ71kQSQEjkGgo61Yzv7nz5+XV05xjfuZKZaaNHcIuO534Mx+0zifIHp8Ap1HCb57964kI3khM/TEPY0hqYVjcUsSXx5Gk1Vu1WPIDx8+ND7Bnee179+/H3yCuR7zKKrtBMZ5HSnJy5E0rZ5cSirDdmGmW/m3y6+9CBAgQIAAAQIECBAgQIAAAQIECBAgQIAAAQIECBAgQIAAAQIECBAgcCQCk5lN4MmTJwcskpubm8KjH3as+NqjZ/TC0L3wW6EOOMlCa3p6X1k430R6pY/wy2aFY5sPOFRynPVn7enWezUTYS8C+fJkBodkgFBKcFH582++PpoRRJk1w/cne0EWCYEZCGSSpsLrYzJbfqM4chn3MyMvIMnbQsB1fwu0eewyzieIedj2mItcbQuHLA76NNoYkpobgPPz8x6zWR6VJqvcqpeQefq7urqqR5WHxDwtmjewbnK0y9O9jhxJ0+rJZbhzc7qVfzgTMRMgQIAAAQIECBAgQIAAAQIECBAgQIAAAQIECBAgQIAAAQIECBAgQGAGAr3NJjD0R/bu7+8PxZ0PxJXn7rB9jkuGN6dj9P4lRziEvl+EwmGEJQXUb8JKYitMVWE/3ZIjbhpmnPWn0G3TzAq/B4E01J8+fcqoocyu8s8//+Tfu7u7y8vLcda0PYA4BAECrQKZZ6R1/fLKnz9/pklZXj+5Ne5nJldkElwi4LpfojS/MO7rplKmjbHcq5I96GwC19fX9eNm3rH6zz0va7L2Bn52dtaoV5nbIm/MMhJ7b2lwoDELFM51Ms4sHEPT6slluLo36co/HIuYCRAgQIAAAQIECBAgQIAAAQIECBAgQIAAAQIECBAgQIAAAQIECBAgMHWB9bMJlH+XdeoWq9L/7du3VZsa6w9uVZKAfHy7keyhf85+0HXjS4Ydnk+ePOnYeqhNhQWUmpOZNfafyMLkSdj+BRyRAAEC8xYon00gDuW3i6NFcz8z2qKRMAIENhUY7RPEphk5hvDn5+eF7zGGexptDEk97GwCx1DoB89jppPLlAGNm7eMnk0dMxHJwUtnPAmY9KVk9k2rJ5dBz5RJV/5BZUROgAABAgQIECBAgAABAgQIECBAgAABAgQIECBAgAABAgQIECBAgACBSQusn02gcPzz/f39GCCG6O7W6GHckc0hjt5xuOVNJQn48+fP8o6DrikZGzBoAoaOfEI1pJWi8BzPvvlMX2sMg64cbf0ZbcIyNGLQEhH5fgSU436cHYVAh8CxzSbgfqajMthEYGgB1/1+hUd7o95vNmcTW+Ho/ffv3w+R5S9fvtRfkuTq79P0a50n3WRlyoC8OmvMs5k15TdCa30EmIfA1JuCeTet5Sdsyavy/dfYkb+JnXrl33+BOiIBAgQIECBAgAABAgQIECBAgAABAgQIECBAgAABAgQIECBAgAABAgQmIbB+NoF8nqskJ/Xu1yXhNw1TGH9hajc6evkI6vK+gBsloDxwSQIafabLI986ZEmqto58DDuW92Ed57CW8lSV57THchlt/RltwnrEFxUBAgSOWWCjQRQHuUT2WzrlWSi/c+g3hd2xlaeqPKfdR7SVAIHRCrhRH23RtCascMjr7e3tEIPYG5MUFCamNSNWjl/g7u7u+fPnyy8YU+6PHz8ef/qlcG8CQ7xe3lviFwcqbM0m2rSW38+XPyPss4DKU1We077SP4PK3xeFeAgQIECAAAECBAgQIECAAAECBAgQIECAAAECBAgQIECAAAECBAgQIDAzgfWzCaSjbUme7+/vS4JtHaZwDHzvXxz69evXcj/jVbno/eirDrRqfUlnxKFLalXaZrz+58+fhbkb57CW8lTtvw9rIexBgpWcbgdJmIMSIECAQF8C5bd2uV3MTWNfxz1IPO5nDsLuoAQIECCQ6XtevHhR4vD58+eSYOVhcu2uX/7yiHd+fl6+u5DTEvj06dPLly9b05xJJYaYq6L1WFZOQqD8RdloszPvprXedHcXwTiLsjxV+38TW562bnlbCRAgQIAAAQIECBAgQIAAAQIECBAgQIAAAQIECBAgQIAAAQIECBAgQGBsAutnEyjs1V0+5H47gsIx8BcXF9vFv2qvwlkMFrsffHTxODv8HZxlVeEWVqpVuy/Wp8d5eSUZJ8XIh0qOE627VthKgAABAvMQ2OjDjOVjWkaI435mhIUiSQQIbC0w2ieIXp5At2YZ846F39DufTaB6+vrOkthMuq7WJ6KwOXl5du3b1elNq80lf4qnONcP9rryEbFUVirJ9e0enLZqBpsGngelX/TXAtPgAABAgQIECBAgAABAgQIECBAgAABAgQIECBAgAABAgQIECBAgACBYxD4z9pMPnv2LN3ISiYLyFfd8uGjtRFuF6AkAYk5qd0u/lV7lQ8UTwzjHMzfyFqhZGMvP1cJfP/+fdWm5fXjrCEb9RPNGTHcab4sZg2BkQvkwpeTIn9pWjM8rP5vVi4Sr9UdeSFKHoEOgfIJdxJJddZ3RDjaTe5nRls0EjYqAdf9URWHxMxJ4Pz8vOS9Uy61d3d3Z2dnfeX95uamHtXV1VX959SXNVlVCaaC3d7eVj9bFxLgy5cvCdm61cpjExjn67tNS2GuTasnl01rwkbh51H5N8qywAQIECBAgAABAgQIECBAgAABAgQIECBAgAABAgQIECBAgAABAgQIEDgSgfWzCQTi4uKi5DtF+SLrQMOM0we6pDxevXpVEmyjMBt9ZjZdz8ff+3yjoeMbWR1n4I2GDs4Af6P8HmeVkOsZC+QLeOm2/u3bt1waci44HWZc1rJGYCGw0WwCGw1rGZvwRg2a+5mxFZ/0DCTguj8QrGgJtArkG9rX19etm+or826qr9kEMnS8Pu3XixcvHj9+XD/WtJY1Wa3lFZaUbOGbvVTCqVeDVgQrtxCYwe3uItezbFo9uWxRpct3mU3lL8+ykAQIECBAgAABAgQIECBAgAABAgQIECBAgAABAgQIECBAgAABAgQIEDgSgaLZBNL1sGQ2gYyhGugrXhm6WVIeQ4zk36iHYkkiDx7GJ4b6LYL51ZBun8Je+N2R2EpgWgL5Amq+VJkr0bGd79MqJqklMITARndNk24iJp34LYre/cwWaMezi+v+8ZS1nI5KoHDIa27LMz68l2H/79+/rwu8e/eu/nMqy5qsjpLKzKQvX74sv8nJ7BKZTTWkHXHadCQCGz0FjNlklk1r+Uk95qIpT9uen1xmU/nLhYUkQIAAAQIECBAgQIAAAQIECBAgQIAAAQIECBAgQIAAAQIECBAgQIDAkQj8uySfz549Oz09XRsyvbrXhtkuQEm3uXw8NuncLv6Ove7v7zu2TnHTRl/ZnWIG95zmGfRh3aif6Azyu+ca4nDTFcjXSjNFzr/+9a8MQcmUOrtX/nzhbfE3XRMpJ3BsAhvdNe3eShyQd9KJX7i5nzlg/ZnHoV3351GOcjFdgZOTk3wWviT9JZNdro0n48zrL5pyl352drZ2r/EE0GStLYtMCvD8+fNN73AyhdyHDx/WRi4AgakIzLJp3fS8HmFheXIZYaFIEgECBAgQIECAAAECBAgQIECAAAECBAgQIECAAAECBAgQIECAAAECBGYv8J/CHOajbRlO2R04nfn6+kZc40DpzttYs/yz8Vm55QB7WJMO6Bt1B9xDkuqHSPLSO//y8rK+0vKOAvl43Y4xTGv3+c2vMS1/qd2DQEYWXV9fbzdIKQOPM/lO/l385YqQhcanU9MIJ/49ZMQhCBDYXSD3TrtHMokY3M9MopgkcggB1/0hVMVJYDuBd+/elbz8yY367q81Gnf7V1dX26V5z3tpsgrBM9vCxcVFI3Ce1OpTSDS2Vj9TGfLqbIjpSqtDWBi/wJyeAubXtHpyGfQMmlPlHxRK5AQIECBAgAABAgQIECBAgAABAgQIECBAgAABAgQIECBAgAABAgQIEJicQOlsAvlKW3rTru3YfXNz8+bNm34V0lt67UeH0ic4X5Du97iL2DbqoZjsT+tzdkOIHVucxza6fqMz4tgqg/xOXSCfr8w4/7VXukY2c3F89epVvntpwElDxk8CxyYw6Uuk+5ljq67yGwHXfdWAwNgE8jolgxjXXk/zgijn747vXhqzCbx+/XpsGo30aLIaIB0/W6dv+/jxY15X5pGtZEKBzESQV5Edh7CJwIQE5te0enKZUPWTVAIECBAgQIAAAQIECBAgQIAAAQIECBAgQIAAAQIECBAgQIAAAQIECBAYj8C/y5Py/v37tYEbHbLXhi8JUPKNuCGOu0jbsfVQLCkRYeoCa4c61ANbJkBgnAI/fvxID/uXL18WTiWQYU75vt/379//+eefDOxZjEsZZ9akigCBXQSePHmyy+4T2tf9zIQKS1J3F3Dd391QDAQGEih5/5ND7/gKKB+ur1/4MjvY48ePB8rR7tFqsjYyzEyjmSGuscvXr18XM59mDtDGptafmbGi95lSWw9kJYH9CMysaa034PsBdBQCBAgQIECAAAECBAgQIECAAAECBAgQIECAAAECBAgQIECAAAECBAgQIDADgQ1mE8gnvNZOKJBvfGVcZY8uDw8Pt7e33RFmSOdwX4Q+nlFk3ci2rhI4tvkmji2/q8rd+tkI5JuTGXDy/PnzwnkEXr16lbEouTZ9+PBhuEvPbHhlhACBqQgc2/X92PI7lXq4h3S67u8B2SEI7CLw+vXrkt3zmig35CUhW8M0Xm3lnetdcwAAIABJREFUnVJrsIOv1GRtVAQZYJwHtMYrxEwDlzngMnPcIqqTk5PCCQUyY0W/rzc3yovABPoVmFnTemx38seW334rv9gIECBAgAABAgQIECBAgAABAgQIECBAgAABAgQIECBAgAABAgQIECBAoBLYYDaB7HN5eXl6elrt3Lrw9u3b1vXbrWx08l6OJOnJkM7l9X2tSc/jvqISzywFzDcxy2KVqSMRyOXjr7/+agw4WZX3zCPw999/50Om1ViUVSGtJ0CAwOQE3M9MrsgkeAsB1/0t0OxCYM8Cjx8/zl13yUEz2Lsk2HKYDNHPPJjV+rzzGeftvSarKqPChXx9vV6y2SsvDH///t2YAy5zyRXWsYuLi10mrShMtmAE9iAws6bVk8se6oxDECBAgAABAgQIECBAgAABAgQIECBAgAABAgQIECBAgAABAgQIECBAgMD8BDabTSD5z9ebnz592gGRrroZbNkRoHxTvgN2fX3dET7dvgu/Jt0RSY+b8iW0HmMTFYERCuizO8JCkaQtBDKIKKNKMuCkZN8XL14s5hHIpyxLwgtDgMBsBHwHcjZF2ciI+5kGyOx/uu7PvohlcE4Chd/Q3no2gcaOhU8E+xTWZPWinYe4Hz9+ZBD1cmx5adn9YnOxS17xZUKB5d2tITBFAU3rFEttkWZPLtMtOyknQIAAAQIECBAgQIAAAQIECBAgQIAAAQIECBAgQIAAAQIECBAgQIDAqAQ2nk0gPXG/fv2aYfwd2UgPxd2/35X+0y9fvuw4ymIqgdaewR17bbpJj71NxY4tfPe5MAmNjYZKziC/kygUiRxU4NOnT3/99Vfjw5WtR0yFv7m5ydQ25hFo9bGSwOwFNpooatKXyEknflEP3c/M/nzcOoOu+1vT2ZHAQQTOzs5KRnpnIsvcpW+RwsZsAoUjbLc40Ha7aLK2c2vslWLtrh55ymvs0vozE5imRFo3WUlgWgJzalo9uUyr7kktAQIECBAgQIAAAQIECBAgQIAAAQIECBAgQIAAAQIECBAgQIAAAQIECIxEYOPZBJLuDKr8/v17R/fujLzKR8B2mVAgHxDLUM9uo3TqzZelu8PsvnWjHoobjWLaPW1iGIPARvNNbDQocQy5kwYC8xO4vLx8+/ZtSb5OT08zSOn8/LwksDAECBDY6JZgbFwbJd79zNiKT3o6BFz3O3BsIjBagcIR/o15AUqyk4/S169ir169GnqGypJUVWE0WRXFLgsfP35cOwVAXie+f/++5Ch5eMxspyUhhSEwcoHZNK2eXEZe0ySPAAECBAgQIECAAAECBAgQIECAAAECBAgQIECAAAECBAgQIECAAAECBMYpsM1sAsnJ2q8055vPz58/325CgXTvzr4dXhnh//fff+9hKoGkoTsljUTWe6U3Nvk5V4GN5psYJ8JG9bZjGpFx5k6qCNQF3rx5c319XV+zajn97DOvzagGF61KqvUECAwnkClFyiOf9CXS/Ux5QQs5IQHX/QkVlqQSqAsUDnm9vb3d9KVTYwKCwgPV0zbcsiarF9uvX79GsiSqzN2Q+eNKQr58+bIkmDAERi5Q2OKNv2n15DLymiZ5BAgQIECAAAECBAgQIECAAAECBAgQIECAAAECBAgQIECAAAECBAgQIDBOgS1nE0jf3LXDqxIgo6oyNUB5ztMRPDFfXFx07LL4WPTa6Qw6Ytho00YDw9aabHRogSchsNF8E/f39yPM1Eap2uiMGGFmJemYBc7PzxvDh1ZppJP92q9ZrtrXegIE5iSw0a3dpC+R7mfmVG/lZSHguq8mEJiuQKb0evXqVUn6C2/vF1HlC/Pfvn2ros2F++zsrPp52AVN1u7+GWD8/fv3jco09aFkWHJuCDP1wO4pFAOBwwrMpmn15HLYiuToBAgQIECAAAECBAgQIECAAAECBAgQIECAAAECBAgQIECAAAECBAgQIDBRgW1mE7i7u6v32M6oy1W9b/PN80wN8OzZs7VzCmQegfTNTWfueszLpu/fv9/zx6I3Ghi20ajs5dxZM0WBjWrIRoMS96aR87T8WBv12S2PVkgCQwvkEpMv7JUcxVQCJUq7h/lX7a/w86G7H3ToGGp5+tdsMjU02sjj3+jCXfh523Fm2f3MOMtlOVWzbGeGyJTr/nLlsYbAtASurq5KEtz9BqkRQyNw4We6G5EM8VOTtbtqXkvmti2vHzeKKoOrG7Vi1e7X19d5F7pqq/UEpiIwj6bVk8tU6pt0EiBAgAABAgQIECBAgAABAgQIECBAgAABAgQIECBAgAABAgQIECBAgMCoBLaZTeDt27dVHvK9uHzAOX12Oz4c9/Pnz8wpkFEi+UTYhw8fMrNA+uBmUoD8m33TbTr9fZ88eZK+uR2jmjNAKx8ZS+Dq0PtZ2Kgvckf695NaR9m/wEZDB8dZQzaaBWOjPrv7Lw5HJNAqkOtOLjGtmxorX7x4kQtTY6WfBAgcrcBGswlM+hLpfuZoK/ksM+66P8tilaljE8irmJILa67U5WO8G+PGRzKbgCarl7qdl4qZGmCLqM7PzwtrQl5sZiLULQ5hFwLjEZhH0+rJZTw1SkoIECBAgAABAgQIECBAgAABAgQIECBAgAABAgQIECBAgAABAgQIECBAYEICG88mkI7O1cCqfPtr0Rs7fXazPqP9Mw6zI/Pfvn3LR5DSAffly5f5wnn+zcQEGeGZ6QY69koP8pubm8w+sNHA/o4IN91U3kmxktn0EMJPV+Dk5KQ88RuN2y+PdseQG81xcKjTcMc82v2YBX79+pXrTolALmq53JSEFIYAgSMR2OjWLje302VxPzPdspPyhoDrfgPETwLTFSgc492YI2BVfvPOqv7kmwkxtxt8vir+7dZrsrZz63evTCdXMnVF6k9hnew3eWIj0K9AYTUec9PqyaXfKiE2AgQIECBAgAABAgQIECBAgAABAgQIECBAgAABAgQIECBAgAABAgQIEDgSgY1nE8h0ABVNluvdrzPMOB+Fy5wC6ZZdhdllIXMTfP36Nb2r862wXeLZcd/uKRLqkY9zrHg9hZaHECifb6I+emGIlGwXZ3m9Lc/pdimxF4EhBAqnEsihM5VA/aI2RGLESYDAtATKZxPIILSpNyDlV3n3M9OqxseWWtf9Yytx+Z2xQOGQ19vb25IvxjdGxhZGPjSvJmto4cL4CyeVS2XL1AOFcQoWgfLXTbj2JlDY+o28afXksrcK40AECBAgQIAAAQIECBAgQIAAAQIECBAgQIAAAQIECBAgQIAAAQIECBAgMBuBzWYTyMfc6qOqWmcNyJwCCZYOox8/fiwfh18HTY/A7JsYMjfB2dlZfdNBlstzkbFVJb3YD5ILBx1OoHwAwDg7UtdP6m6l8nOhOx5bCexNINejnz9/lhwuV7QxXHFKkioMAQL7Efjx40f5gVrvist3H0NI9zNjKAVp2FHAdX9HQLsTGJVApukpvLw2ZgpYzkUmqfz27Vu1PnMAjeHOX5NVlcjBF/Im8/379yXJePv2bapTSUhhIjDOKaiOvGjm0bR6cjnyaiz7BAgQIECAAAECBAgQIECAAAECBAgQIECAAAECBAgQIECAAAECBAgQILCFwGazCdS/1pUx/ycnJ6sOmb6Jb968yXQA//zzz/fv37Pju3fvMhQ5nbYfPXpU7ZXlrMn6fBkpPXcTMuEzdiv7juf7rs+fP68SvHahfGD22qgEmIpA+Rj7wlHNe854eaUtz+mes+BwBFYJXF1drdrUWF84eqSxl58ECMxYoD7scG02Z3CJLM+C+5m19UGAQwm47h9K3nEJDCRQeFKvnU2gEaDw09wDZaqKtjB3Ce9RpUIbbuHy8rLwXqh8GPNwqZ1KzOOcUnMqesOls7DxabScy+lpBNhn01p4tibNnlyWC84aAgQIECBAgAABAgQIECBAgAABAgQIECBAgAABAgQIECBAgAABAgQIEDhOgf9slO3b29sqfPkY+3zjK3/n5+fVvtNayLwG6aRYOKIsEyIks9PKoNTuKLBRiT88PIxnpoxkPOkp/1jcGL7fuGNh2f2oBD59+lQ4WUa+etoxP86Y0TJrT9U5PhP0ZC6eMadW2ghMS6Dw3m+RqRlcIt3PTKt+Su2ygOv+sok1BKYukGtTJqBce0ufALkr7rgWH3DI66oi0GStkjng+kyEmvq29g1Jnr8y9cCHDx8OmNSpHHot5lQyMrN0zqBp9eQyszopOwQIECBAgAABAgQIECBAgAABAgQIECBAgAABAgQIECBAgAABAgQIECCwB4F/lx8jnbPrgU9PT+s/571c/nmlalTnvEHkriFQXkMy30Rj38P+XDswo0pehltXyxYITEKgMWqoI82Fn+briOFQmzLLTxK/+Hv79u2hkuG4BGYpUD6bwGwuke5nZlmTjydTrvvHU9ZyelQC7969K8lvRwvw5cuX+pDmXLXHMMFfR4Ib+c2tfmPNVH5O7lElFSMTCpTwXl9f//jxoyTkkYe5v78/coHRZn8GTasnl9HWLgkjQIAAAQIECBAgQIAAAQIECBAgQIAAAQIECBAgQIAAAQIECBAgQIAAgXEKbDCbQPoB1/Pw5MmT+s95L5+fnxdmsHzgWWGEgk1CoLwPa/no/f1kvLzGludxPyl3FALdAr9+/Sqc3uXRo0cbfdeu+7i2EiAwD4HGLFrdmZrNJbI8I+5nuquErfsXcN3fv7kjEtiPwJs3b0oOlBdWDw8PrSEb4/bLL3atsfWyUpPVC+MQkZydnRXWkBcvXgyRgJnFObY7xpnx7pKdGTSthadqlMZWD72J3aXq2pcAAQIECBAgQIAAAQIECBAgQIAAAQIECBAgQIAAAQIECBAgQIAAAQIEthbYYDaBxjfVj+0DU4VfnU0PxVVd2LcupN13TJLSJfrk5KR8WoTdD3pUMWQo8tOnT0uyXN5ntCS23cM0zutVEWa4darQqq3WExihQGMGnI4U7nkcSP3LqB2psokAgcMKlLchc7pEup85bK1z9F0Eys9Z1/1dnO1L4CAChUNGG7MGLJKacfv1Z/A8to/hwVaTdZCKVHjQT58+lbzeyWPdqN6wjXPK18IJ/gqLRrB+BabetHpy6bc+iI0AAQIECBAgQIAAAQIECBAgQIAAAQIECBAgQIAAAQIECBAgQIAAAQIEZi+wwWwCjT6gxzYe8urqqrA23NzcFIbcW7AkPh3oM9NB+qxfXl7u7bhHdaDCbrj1kQxj8ClMT2HuxpAjaSCwECis2wl8cXGxT7Rjm4tnn7aORaBHgfLbufJbxB6TN1xUhVf88jZ2uKTWYy5MT2Hu6jFbnopAYR1Idlz3p1Km0kmgEihsvd+/f1/tUi00phgojKrafaAFTdZAsH1F+/Xr15Ko8obty5cvJSH3ECbzW+3hKBsdIhObju2b8Bulf/aBC9vDMTethVkob3L3U+iF6SnM3X7S7CgECBAgQIAAAQIECBAgQIAAAQIECBAgQIAAAQIECBAgQIAAAQIECBAgMAOBDWYTaOS28JPmjb2m+zOfPCr8jmX5V+b2plHvQK8v70DsmaahpPd2puHI1xEHSsOm0f748aNwWpCZDZXcFEr4KQqUX6QK2/a+EDTCkczAkrpnSeNZDz/O5VlmapzUe0jV3d1d4fUxtXdm8zS5n9lDBdv6ELNsZ/rKlOv+1vXKjgTGL5C3Maenp2vTmWt3ruCNYPWXIdk0ksGZmqxGMY3t58nJycePH0tSlRlqGheykr2GCPPkyZMhot0lzvJ6vstR7Lu1wAyaVk8uW5e+HQkQIECAAAECBAgQIECAAAECBAgQIECAAAECBAgQIECAAAECBAgQIEDgCAVKZxNY7h1b+CGdOZm+e/euJDuRWeYq2XGgMI1PpT1//nygA4m2cMj9eOabKPzwcmr+48ePlS+BCQlkzo7CkcDJ1J6r92hnEygZ0n9/fz9ENRhu6MssMzVEEYizIXB9fd1Ys+pn4aV/1e7jXF+YKfczi+KbZTszuUy57o+zMZEqAj0KFM4C0LiC52VI/aHg1atXe77zbxXQZLWyjG3lmzdvUmFKUrXnyelWJank2r1q34HW//z5c6CYRduXwAyaVk8ufVUG8RAgQIAAAQIECBAgQIAAAQIECBAgQIAAAQIECBAgQIAAAQIECBAgQIDA7AVKZxNYhkif7HzYfHn9jNecnZ2VfBAvAoWDtPdj9f79+/qBRtLRuZ6k2SwXdsMdT/UoHAdY2Dd3NuUoIzMQqI8a6s7OngddZK6Z8rR1p7z3rcMN6V9OamNWguFKYZaZWva0pl+BjPErnDMrVbfw0t9vCoeOrTBT7mcWBTHLdmZymSq/tg53xWk9Mcd83W9NsJUERiuQod0laWvM7fj58+f6XiN5sNVk1QtlzMupPyVXjYyZ//Dhw8Ezss9rd2FmC++oC2MTbAiBGTStnlyGqBiTjjP/XZW5hD59+nR3d5dH+0nnReIJECBAgAABAgQIECBAgAABAgQIECBAgAABAgQIECBAgAABAgQIECDQr0DpbAKtH3BrDFPvN2XjjK1w3FTjg3gHzEu6zdW/Bvb06dNnz54dMD3zPnROk5KTIiUyhu6M6V5Z8o305Kj19J93Ucrd1AUag9U7spNWsWNr75vGPKCiZKhM+dinbrpGPMMNfZllprptbd1doPwubq6XSPczG9WiWbYzk8uU6/5GlVZgAhMVKBwyWs0g0JgeaDwvQzRZU6mBhXdEyU4mqjj4dKsl1+59ymc+nTE//O6TYuTHmnrTWnieehM78nq4e/LS5lxeXqY+PH/+/OLi4u3bty9fvvzrr79OTk4ys8Du8YuBAAECBAgQIECAAAECBAgQIECAAAECBAgQIECAAAECBAgQIECAAAECMxAonU0gWV0ecpkPmx+8v+yeyyBd0Er6WWaQdj6As+e0tR6u8fG9ksS3xmNloUB6Li6fKcv7ViMcljftbU3JxAfJS3K0tyQ5EIG+BBqD1fuKdvd4xjygoqTtKh/71G3VmMqk5NDdEa7aWhLz5DK1KrOzWX/Ye8uMPCy8Rp+enhZ+zHOKReN+przUZtnOTC5TrvvlNVZIAtMVePfuXUniq+fcxgV9PC9DNFkl5TiSMLnZe/HiRUliMni1JNhwYUqu3fuse40TcLiMi3lHgRk0rZ5cdqwDM9j9y5cvmaQy0wIut3J5+5SZBfIfOmOY2HcG1LJAgAABAgQIECBAgAABAgQIECBAgAABAgQIECBAgAABAgQIECBAgMCkBTaYTaD1O1cH7y+7f/30TW+laKQkPdUaa/b/M/3kMuND/bjj6UBfT9XMlm9ubtbmKB0c89GktcGGC5CjN+pG67E+fvzYut5KAiMXKGmlF1lY7mo8aNZK2odBE9AReT7g1rF1sSkf9FsbpiTA9+/f68GePXtW/9nj8iwz1aPPOKM67GnSmIapg2j2Q6RKCsL9TGrILNuZyWXKdb+jsbKJwGwEMhQwU/mszU5u7xdzOzau1ON5GaLJWluIowpQ+FYkA1YPO89UybV7n7CNE3Cfh3asjQTm0bR6ctmo0GcW+MOHD2v/fypN9F9//XXYiQtnxi47BAgQIECAAAECBAgQIECAAAECBAgQIECAAAECBAgQIECAAAECBAhMUWCD2QRav3OVzlhnZ2dTzPnWaX78+HFJJ8XI5MM4Wx+llx0bI+LyvakkvpeYRdIhkGGxJQMVDtu1ulE3WrOTXBzb2d3qYOUUBfJRssJkp60uDLl7sIxr6n3ygvv7+yph5QOTql3qC61X+XqAxXIvM6HUZyUoPO5ySkrWFEY+rUyVZHzSYQ44QD2jC0qm2glv7qmGmwVjJMXnfqawIGbZzkwuU677hdVVMAJTFyh5jE0ecy+RtzH1G+9Xr16N52WIJmta9TBjrTOpaEma85LngK8BS25N6w+PJTnaOkxuqvf5oL11Ou24EJhB0+rJ5Wgrc1rdwgocohcvXvTy8udotWWcAAECBAgQIECAwP/X3h2fRa00egC+fhUoJaAViCWIFQglHK1ALEGtQClBqEAoAajgSAlCB+f+7snz5MvNbpLZZRN2w8sfnmwymcy8mUwmOTMTAgQIECBAgAABAgQIECBAgAABAgQIECBAgAABArsusMJsAl2febm8vMyQ4yfVGSv5zSiywXNfMqR8MJK1A2TYanNEXEaZ5ls9a8dmx5UEfvz4MfjVxHR2fKyr5vfv34NzGWQUWXKxUq4FJrA9AoXDICdO8OB1t0Z6mqOkygcmLT1Q+lUvXd9aeXV11Vqzxs9mJIO15Rrx17vMMlN17ma88FgtqMLjplw9kTaV9kzJVTbLembnMuW+X1JWhSEwA4Gjo6OS+bPykqo1/Lt8qOEESqqsCZA3e4iTk5PCs5bGZN63bPbo5bENPlhNNsK/dQGWZ0HIRxGYR9XqyeVRCs+jH7TwEb5KZ16gdf3vrUfPiAQQIECAAAECBAgQIECAAAECBAgQIECAAAECBAgQIECAAAECBAgQIEBgAoEVZhPoGVWSvtpv3rx5xG9wTSDVOkRGkQ32000ftfTIbO04zc8MU291jxupL29zIOs0WduVo/z8+XNwnEPrHE2WtY8fPw4e69evX4NhHh5A+Xm4oRiWCuTTo4XjPbL7NDevjCqpZ3jpuZ8uzU7PyubnJQfrnJ54sqkQLXf8/ngGt4aiee2n/TC4y9oBZpmptTV2aMdcLJkUaeIEp2l3c3MzeNBcaLnFDwabTQDtmcFTOct6ZucyVZjg6my67w+W6i0P0GxFbHlSJW8MgcJxg817ep4LSj7bPkZql8apylrKsuUrC5t/qaAe6z1PAAcfrKapP6+vr+sn37ScSx5+p0nYlpexx03eDKrWAHpyedxSNP3RM9XLqrVH3miljpo+qY5IgAABAgQIECBAgAABAgQIECBAgAABAgQIECBAgAABAgQIECBAgACBbRBYYTaB9Hju6QOaL1yly+zLly/TkSsDwDJWMAPa87cNmRwpDel/Njh0Mz1opxmv0spjuoE2u9Nl4oMPHz60wkz2s5mSaQ7aHF47zREXj5JrYbC7eYpQvp21uO+oa3LEwcHASXnSP2oyyiPf2vKztQkrt513yJ4bVivjg5dqK/x6P5uzeHz//n0wksLvRjbLYfkECl1Hf//+fdemev1gBVKH7Fqox5ZUAUoO2hVVyfqS+HcuUyUZ3/UwaVVO2YzMiILCrxantKRJvD28zUpgjFRpz5SozrKe2blMue+XlNWnE2bsunFRchueQBdTVbhmeq7ChC0NVjjktbnvp0+fmj+3YVmVtepZGCylY1+DmZCi8KxlJovHev9WksK8rV0Vf9XwzfkUMrHp4IvTxD/26WtlYbA4tcI/hZ/zqFo9uQyW1ZkV/tbLpcHsVwGmeQdYmBjBCBAgQIAAAQIECBAgQIAAAQIECBAgQIAAAQIECBAgQIAAAQIECBAgMKXACrMJJFmDnQsz+vHbt2/v3r179erV3r9/z4r/MjSr+ZcugOmte3h4eHR0lJ64+WBsRkFnZH6Ge005uqznZCS1V1dXg/1i04924o/exKrZnS4pfPg4yR4Hm7oEUnoHeyhmgPGUxSPHag5pXpry9PbORbd0k5WPKzCzXr9jYw7esOoENCvMeuVmF3LzquvhJCw3uMGR/7m/DKYhd8PmpAOD36IcjLA58KMrcPNDr11h+tc3K8Y4RKM//AO3zjJTDzTZid1T45Wcu43kJZdSyeCrHOvXr19Tfty4pNqfYPCV9sxgMSspqyrPpYwbvCO47y8VtpJAya1kt5TSdCy8a9f5Kqml68DTLKiyVnWeoMEzmKTyaSlOT0/zXm4wwo0HKHmTUz+WbvzoVYTJeP2Imme9wokV6l1GSlUr2pLiNL/Ks4XQ+jmPqjWZ8uTSOrOtn3Mq/K0XYq2c9vyc4B1gz9FtIkCAAAECBAgQIECAAAECBAgQIECAAAECBAgQIECAAAECBAgQIECAwCMKrDabQHqmDg6AXDsz6anZ/Etf0oy6ST/X9PFKT9x8MDajoNMLPKMlM01BRvJnNNfJycnFxcUjTi6Q3pYlPXHT2X2Cz39V8hmz2vq4bkbphGvt89KzY2GmJu4WnAQXHjHlrSd3G9mUSyaD8/ujmqx4lIyWTP/4XFb9Cd7U1l0vP4XFbFNciafwiCWdgzeYqq2NKveI169fFyZv1GKfS685XqiqEwa/+VzSv7k148CqA6sWcQrRMrnP4r6Fa3LhN4fUDjoURtsTbJaZ6snvDDbV8zSliTXNQKxcOyVNgu/fv2d0ypTCJdV+SZiHp1l7pt9wlvXMzmWqMMHVqXTf7y/S27x1158gSm43m/UvuU3s3ONDs2k9yJXW5kjvQwYP3RNAldWDs3TT4LUzGGBptCutXKkdmPdyD3loWilhzcCDj1cl7zCbEa60nCq6+UIyjefC3ZtPiIW7PCRYScVYEuYhadjCfWdQtVaqnlx6SldJwS4J03OIyTatnc61d5wsaw5EgAABAgQIECBAgAABAgQIECBAgAABAgQIECBAgAABAgQIECBAgACBkQRWm00giRgcGj1SQlvRpqNwOpt++/bt3bt3mVwgo/ozJqRwaEErqgf+TC/wfKi2P5KkNpMgTJC8TCXQ+uxeBoev1OO5PyOtrYX9fdNLb+IZH8oT1srRGD9TMvuvmhSPFOOxiRJ/CmF/D/uUlmnGbVbO5adpbJzWeS9MWGsgdyuSMX4WHrEw/WOkcNvizEw0hUnK3WS8YtYcqJwBFdVwplZdvZjOkmEerRkHcj9ajGfVNc3hH137hqtr0+D6VvwrjVgYjLwrQOugS4PtXKaW5mIeK5s3zZy7sQdiZbRJSbWZi7fw26qbOguF7caSxG8kSdoz/YyzrGd2LlPu+/2ldB5bCyu9J/4EWp/rbbuV1Al74ELu3fXcQ4NRlVRlg5GMEUCVVa6aJ7WSwZ/X19flca4Xsny6usSfGVGKmamsAAAgAElEQVTHbscu5qLZkF7cmjV5hBzvybf5kJt5DcrfRub8FtZXSzO10spkv//NWBVbyfP4Ssfd/sDzqForZ08uS8vbzAr/zs2FtPSkWEmAAAECBAgQIECAAAECBAgQIECAAAECBAgQIECAAAECBAgQIECAAIEpBVaeTSCdCx/+9eON5zAdTzMO8NWrV5lWIMOhx+sauzTl6SCbUb793dmrCQVG7dycjDd77iapOVOjDg7/+fPnUpDFleUhF/ddY03h4dJ9f5qikm6s/d9kSwHe398fr/N0Ys5UAv3979PpfNTSsngeC09TdiwPuXiUNdYUHi5jmcY7ZYvJTu1R0uU9O5aPS1k8yszWZHR9+WD1Vv25KYrcIOphb6mT69HISVv/XSMJGBx80iyr5Tntz1ru8oODZFKZZPKa/niWbs0l05wBISNMctdeGnKzK2eZqc0SbVVsuUyahTADsdYrbyWZStlolsmuXXKt1RdvV5iNry9JWA6akU7TNGZyLO2ZnrM8y3pm5zLlvt9TRGezqdn46c9Uecj+eAq3Fh5usifQKtmFzwWFiS+kmCZYYdM3T9kbmW9rjEypsspVC4toYYEvP+5iyP6XKovh046duA2Zx6s8ZC2mpLlmJKjmk28uvVUb8JNN/FFYnHKuLy4umm5PYXkGVWt9mjy51BT1wswKf2aXrrO20sLgu7iVYhOYAAECBAgQIECAAAECBAgQIECAAAECBAgQIECAAAECBAgQIECAAAECuyTwz+p/+fbL9ve7ylfWk87VM7f+Hn///XcJS7rurX+M7j0XuwtnJF538A1s+fXrV3lBj0x8NnDUgigKO79WiY9bQZSbCVIiljCbOVgjlsQ5WDIz2UFjjykWSzTqAra15SeDw6fA+vcYzbG1tUzXQuaGmCxh23+gcrrUHhvMTu5BzUOnGLfuSv2TjOTkLu7STF7rs5OZ1Ka59SHLiaqraNXrMz5kjUM0QRLVZPeFJHWWmVrjFDzuLottlbpENReSyMWm5sartRyiZHqsXIZj3JoHT0SujqZJ//KUjZmkvOQOPgZa4szp6KeYvj3TPJWzrGd2MVOte01PmXHfbxbgnVguqX/qM54aY7KWxnY+ga50K8n7k50oA3Uicx+vz3XPwuPeF+rU9iyosnpwqk0pyYMNgLoM5LY1GOHaAQYf3+pktBZylkdNWCtHg1dHPBOmtdcDf7ba+c38tja1cJo/J6iIVipOgWpm5IFEO7H7YOGpztf2V621dknL4Yk8ucyy8DcrkPLlKd/l1kXRAgECBAgQIECAAAECBAgQIECAAAECBAgQIECAAAECBAgQIECAAAECBLZB4H/WS0T6U5Z35y3vzrXxkBN0RW0Cpttlyci0dKXdYM/ddOJcPBfprLzBQzTzmOV0QAzsqicriUxSx0tVEpYOoCX+rZRnTOzYCasBQ5fDtRLQ+rnZcU2DZ2r67tHzKz8jTRFSF5vEP1hsWqUoP3MtjNEluk7VDi2k2lmsJBfFqjWbumsEv3nQLKfkL6I1wyxNUlcv59yFm+E3W28knYNVR46+6kFbcU48/nmumVosVNu8pnAoUZWFViFfo8j1UJTcjnPEtKaWXrk9MT98U6qs1lwhzYu9azlJnbLOLwFctYrop2tVIIsOqU63YbjXYDqT8lVlWnGqPPuLSra67w8S7WKAVDuta2GxHlhck5ph7Ae97XwCXe9WsnOPDyXP/ttf2lVZPecoOEvfdy1e7M01aUdtvP223jXVTFWWU2LHfnVQY8atdfTWzw02J4LTuhhz9DolWSh8BKhSWL2g2/gZTDLWK071icvuzUzNeLl1Nlslp/q5W9n35DLjwl9SXBfLcKuO2q3yLLUECBAgQIAAAQIECBAgQIAAAQIECBAgQIAAAQIECBAgQIAAAQIECBB4iMCz7LzYrapkzfX1dfps3d/flwR+xDDpipoOuwcHB5Ol4evXr58/f+4/XAY2pIvzhw8f+oP1b80pyHikm5ubVrB01T07O2utLP95d3d3enqavobVLvUpzprbf//qNeVxNkPmjOQvAnt7e1mfhXpr1pycnNQ/WwvJb05lvbJORpWwRYc6ZOFCUvLmzZsqYc1UZfcU9cPDw8J4BoPlvEe4J1iOngBHR0c9YQY3/fjxI+WwVloaPvkK6YsXL5ZuXW/lky0/VcHOv5Vbswj1l59crc1Bs/Upqy63/Lveiaj3qhK2WLBzuaWuePnyZR1yxgsplrm6CzEffl2kHvv27VvTM6d46W0oZ//4+LgZcnE5g4RTITR3z9X98ePHOmRObrK22Qs5kafSu7y8rI+ydCE3sp5Ku7nLYppjMn3xm2Wmms5bvpz72vn5+WAi66bpxcXFu3fvmuFToT28UVfSTstBM2w1IZtH39Ryoq1bWYmzqvazJgtVzf+QA6XGSPW+xs1ojYPOuz2zBki1yyzrmZ3LlPv+2gX4sXZ8sk8QacWt9wTavJXUjw/VrSRNrHrNeie0fnzI7rmn5N/q0Wak2+J6icxei+2EVlR5W5ImaGvlFv58ylVWsyTn1GywUZRCW5XkZhmuzn7WlDzC/P79O09hSVKuqYe/bmoWvCSsarBlZXVx5dXNxp/mBttpG7lAchnmebZZ5yw+IRY+AjSJquVKKUQ5ZRVU1qfO7HpXNl5xqtJTFaokpmpp10mqylgVpqRoVSG39t/ZVK0t4cErIid0d9/EPtnCP1hcW8Wg+pn20sar3KUHspIAAQIECBAgQIAAAQIECBAgQIAAAQIECBAgQIAAAQIECBAgQIAAAQJbJ/CQqQjS+yqdO7cuS8sSlP6sD8npqvumt3HVu3RZWv67LmHyPZwwrhp/9uqSz+C3VWNrhc9Xm/6bxGmX0nezlZjmz5zEaZPz36Nt8LttVY4yGLLuefzfw/z/pQRY43NJKU7Za7D4rRd583R0LSs///80/t+v/vKTseuLu0yzJuWw6zzOb30ujZyIQthcQevhLF59udZyR+jxzCiOklQlnhSVpTX/ekntSVK9aenhWqlN+uvwXQuLeZzyI+qtVM0yU608bu3Pwmuwmf5cPin8rVKXeNb7YGkK3uD9McdKmFGLaCs7k/18eBOxeWqq5Rm3ZxYzW75mlvXMzmXKfb+8xG5DSE8Qi/eC/ieIxfATrFnjxcXYpWuxkdB06G+Ej522leJ/slVW/xlsns3NLpcU5jRyNnvQnthGKquDbe/c3NdrVKd4Ly20S1ubg8nokVnc1FM3PlZxaiaypGitVDk8SuB+yZGK6wQ5nfGTS/8paxbR8ZYfq/CXPKQ0cz3x/yGaoGA7BAECBAgQIECAAAECBAgQIECAAAECBAgQIECAAAECBAgQIECAAAECBMoF/qc8aCtkeon1jGlv9tPakuWlvVpbmdrsz/LR7+kOG8z+XrzZmjA93XDTd3Ajg9+M5VgssT39lR9SZlImF4+1uCZDiB9ePJrRZmTveL08lZ8mdbXcX37MJvCQi2jVfXMpLZ6grjXlcwqk2OdyXuzAnRhKrrVVez83EzzeVAKVbUn5TMYDuzSnWb84eHv623GrnMwyU608bufPnjZMs1S3Ep+itfQaSWyFzZ7EkKK4NJLmcavlCUYXLB50mjXjXXqzbM+0yuGqP2dZz+xiptz3Vy26jxXeE8TijaD/CWIx/ARrljb2HqvMVMfteeWSJujjpm2Noz/BKmvxAWqCkpxDlBTmGcwmkEJY0kgrb1RXpTqDyZe26lOAlxb7pYHXPtE9deNjFadmXkqK1lKlrVo5s6q1ZVtyUeScpt2bIp32SWv35s9sTZjCEj7qm9inXPhz0ZVnP6e1eQYtEyBAgAABAgQIECBAgAABAgQIECBAgAABAgQIECBAgAABAgQIECBA4KkJPEuGmx0fS5YvLi6+fft2eXlZEnirwqTr3o8fP6ZM0t3d3efPn09PTwsPmg5w6fW+t7eXhfybLnH39/e3//71x5Cspbvnixcv+oOVbP39+/erV69KQm48THIdsa5ov379GsyuraOuT9/Qs7OzMQ4R7WTq/Py8MPIMhmwVjxSSFJCUk5IYkpEc7uDgoCTwemGUn0W3/vJzeHj4WNVpBkgcHR0tJnjea1atlqORDsc5iamcq/o5a+rKOecujEsvwJXuOLkqb25uVpWf5gyenJzkpl+Stooo/1b10tIc9V8OJUfZSJhZZmojMqNGkgqn5H63tGna0wZIoXrz5k3uj9UVmrZQLvO6EOYizV9JvjbYlOo/3LNnz/oDjLQ1I2fCOFLk82vPPBxqlvXMLmbKff/hhXmCGDxBLCL3N5ke5VaSe+tGXjgsZnbtNbnA83S8dPeM8Pzw4cPSTdu88qlVWSlRS5+kxj5HJYU5r4COj4/HTkkVf8bnj/eWJq9wk5ES5zz25i8t6uqFZBbqdnV2TyLzfLf04Tfh097uykLhI0AhdU/d+FjFqZnykqLVDL+dy/OrWlvO83tyeeKFPyf03bt3eTfeOtGtn6nfUh+2VvpJgAABAgQIECBAgAABAgQIECBAgAABAgQIECBAgAABAgQIECBAgACBpyWw0vQJ6Tyarlc7DdT1sayVHFYNnO6khd8+WsM2Z6T/W0mrptaXIRfPQvorr8q4UviYZxDj4nE3uCZZ2Gw56cqg8rN41vrLzyNWqhkJ0HUeZ78+1XJmYMmwh8Xz9fA1GdWc2+WqhitVAjnENFd0lYtN3f2Tx1VZxgs/y0yNx7WRmFMZllxfXcdKmR+pwkwjLXVC13E3vr4EYYwwyebG89KKMOdopapsjWxO1p5pZW29n7OsZ3Y0U+7765XhyfbyBLFYH/Y/QSyGn2DNlPfK8rLX1booj2ELQz6dKmukx7HBy6GkMOdheTCeTQXIvXXscjjeO8m0/fo9uy7S9fR66sbHKk7NjPRTjH2WNxh/11nb4CEePao5Pbko/Ln0ugptdYXmBeCjFzkJIECAAAECBAgQIECAAAECBAgQIECAAAECBAgQIECAAAECBAgQIECAwKML/KfZ67F/OZ+Tyqdfe77vmm5b6W6bXrBr957MjvlLf778JZ5fv34lwoz/T7fXRJ4hZPk0Vn8iB7d+/Pjx+vp6MNhmA+QbQfkYbE52srPBgXDpsxuofFfn5cuXm02w2CYWyBn88eNHCn9KewYJb/DoiS1xJuZ8WE852SCsqHZdINVyPrCcb+5ttlrOFZcIc5fp+jBjj1sqgdz4BmuA+hBTXtHJTu41uSkPJq8rg+ndnt2Tx64A06+fZaamZ5zyiCnzKYe5TPrHCZQnKU2yXLBpnqWRljqhfEchuwS0Z1oys6xndjRT7vutwukngdkIfP78eTEvY09ts3jEza5RZW3WU2wRSHM374Uynvbhr1Vrz7Sl804yj3ga0rXJbBZmWbW2zo4nlxbITv9MLZT33qmR8r+Q8tqqml4h/6aaqt6K5wXgTmdQ4gkQIECAAAECBAgQIECAAAECBAgQIECAAAECBAgQIECAAAECBAgQILARgWcZQzUYUQZGHh8f397eLg2ZvlnpkPrhw4elW8dYmfRkLNnNzU2mNuhKVc9xk+CMIO0JMPamavxqEp+/+/v7VQ+XQXQ5HekPp8PuqnS7Ev73799V8VivhFTdJVNC8jfleONd4ZVOAksFMkq5uu5yc1kaoGdlLrpUy+m1vJErLjXA6elpkpEbXHWPS/yZzSdXdOr/jRyiJy+Dm3ILzgDs8/PzKm2D4ZP4DEXY8q7bs8zU4KmZPkDmpUrJGTxuSdO0ukxyza56wda3yFyz2lGD5+KBAbRnmoCzrGd2OlPu+83yaZnATgscHh6mSVBnIff6NFNndpdXZdXn18LDBarb9xoN6erQmY8gj6WZs6PwybTwESCR5+Ld29ur/s1R6p9ZrtdPfGl3vT3O1AxLT0ShydJ9t23lU6ham+aeXJoaWX7Khb9F4ScBAgQIECBAgAABAgQIECBAgAABAgQIECBAgAABAgQIECBAgAABAgRmIzA8m0A+M/Xx48euDGfwZL5w1bV1gvXVyPwMTmt2Hx887qMnu05heitmIFwmR/i/MaO3t5lcIH1SqykG0nE2wdJlNh1n812d/JvRpPkcaL2vhacg0FNCkv1m7+qqhKSozKn78lM4xfK4hQIZX5EKeWnNXF131XiG/JsR/k/2oqt62weqmvigvnlVRLlhRSY+GYSwhae4K0mzzFRXZqdfXziUqGQ2gTrxaQemBbj0am3eIlMgc8E+2au15nrEBe2ZGn+W9cyuZ8p9vy6fFgjsokAaAxnYnPZAXqSk8ZmvEM/7iViVtYuldGvTnOJUN6Trd5JJbT3zad2irqa3W6M5nUeAXJ7VdADVc3QdZ/PnxNMEbO0Z2Z6EPbWqtSnvyaWpYZkAAQIECBAgQIAAAQIECBAgQIAAAQIECBAgQIAAAQIECBAgQIAAAQIEZiMwMJtA/1QC+TpxeoVuiUW6+uVjzt++fStMz99//z3vLuaFDoIRIECAAAECBCYQGGM2gQmS7RAECBAgQIAAAQIECBAgQIAAAQIECBAgQIAAAQIECBAgQIAAAQIECBAgQIAAAQIECBAgQIAAAQIECBDYXYH/9CS9fyqBfL1qe6YSSC4yNcDXr1/zbeT379/3ZKreVD7vQL2LBQIECBAgQIAAAQIECBAgQIAAAQIECBAgQIAAAQIECBAgQIAAAQIECBAgQIAAAQIECBAgQIAAAQIECBAgQIAAAQIECBAgsBMCnbMJXF9ff/z4sSsPv379Ojg46Nr6iOtfvHhxdnb28+fPwTScnp4OhhGAAAECBAgQIECAAAECBAgQIECAAAECBAgQIECAAAECBAgQIECAAAECBAgQIECAAAECBAgQIECAAAECBAgQIECAAAECBAjsokDnbALHx8dd+fny5cvh4WHX1m1Yf3R0dHV1NZiSHz9+DIYRgAABAgQIECBAgAABAgQIECBAgAABAgQIECBAgAABAgQIECBAgAABAgQIECBAgAABAgQIECBAgAABAgQIECBAgAABAgQI7JzA8tkEPnz4cHt7uzQz+/v7JycnSzdt1cqDg4OfP3/2J+n8/Lw/gK0ECBAgQIAAAQIECBAgQIAAAQIECBAgQIAAAQIECBAgQIAAAQIECBAgQIAAAQIECBAgQIAAAQIECBAgQIAAAQIECBAgQGAXBZbMJnB3d3d6etqVme/fv3dt2rb1R0dHnz596knV5eVlz1abCBAgQIAAAQIECBAgQIAAAQIECBAgQIAAAQIECBAgQIAAAQIECBAgQIAAAQIECBAgQIAAAQIECBAgQIAAAQIECBAgQIDAjgosmU3g8+fPXZl5/fr14eFh19YtXN+Tlyq1FxcXW5hsSSJAgAABAgQIECBAgAABAgQIECBAgAABAgQIECBAgAABAgQIECBAgAABAgQIECBAgAABAgQIECBAgAABAgQIECBAgAABAg8RWDKbwOnpaVeMx8fHXZu2c/2LFy8+ffrUk7abm5uerTYRIECAAAECBAgQIECAAAECBAgQIECAAAECBAgQIECAAAECBAgQIECAAAECBAgQIECAAAECBAgQIECAAAECBAgQIECAAIFdFGjPJnBxcdGTjffv3/ds3c5N/TMgXF1dbWeypYoAAQIECBAgQIAAAQIECBAgQIAAAQIECBAgQIAAAQIECBAgQIAAAQIECBAgQIAAAQIECBAgQIAAAQIECBAgQIAAAQIECKwt0J5N4PLysiuu58+fv3z5smvr1q4/ODhIyruSd3t727XJegIECBAgQIAAAQIECBAgQIAAAQIECBAgQIAAAQIECBAgQIAAAQIECBAgQIAAAQIECBAgQIAAAQIECBAgQIAAAQIECBAgsKMC7dkEbm5uunKyv7/ftWnL179586Yrhff3912brCdAgAABAgQIECBAgAABAgQIECBAgAABAgQIECBAgAABAgQIECBAgAABAgQIECBAgAABAgQIECBAgAABAgQIECBAgAABAjsq0J5N4M+fP1052dvb69q05eufP3/elcKe/HbtYj0BAgQIECBAgAABAgQIECBAgAABAgQIECBAgAABAgQIECBAgAABAgQIECBAgAABAgQIECBAgAABAgQIECBAgAABAgQIENhygfZsAvf3910p3t/f79q05et3dx6ELYeVPAIECBAgQIAAAQIECBAgQIAAAQIECBAgQIAAAQIECBAgQIAAAQIECBAgQIAAAQIECBAgQIAAAQIECBAgQIAAAQIECBDYToH2bAI9qfzz50/P1h3dZKKBHT1xkk2AAAECBAgQIECAAAECBAgQIECAAAECBAgQIECAAAECBAgQIECAAAECBAgQIECAAAECBAgQIECAAAECBAgQIECAAAECPQLt2QT29/e7Qt/e3nZt2vL1PSl//vz5lide8ggQIECAAAECBAgQIECAAAECBAgQIECAAAECBAgQIECAAAECBAgQIECAAAECBAgQIECAAAECBAgQIECAAAECBAgQIECAwKoC7dkEXr9+3RXFzc1N16YtX391ddWVwrdv33Ztsp4AAQIECBAgQIAAAQIECBAgQIAAAQIECBAgQIAAAQIECBAgQIAAAQIECBAgQIAAAQIECBAgQIAAAQIECBAgQIAAAQIECOyoQHs2gf7R9WdnZzuXz+vr6/v7+65k9+e3ay/rCRAgQIAAAQIECBAgQIAAAQIECBAgQIAAAQIECBAgQIAAAQIECBAgQIAAAQIECBAgQIAAAQIECBAgQIAAAQIECBAgQIDANgu0ZxM4PDzsSe7p6WnP1u3c1J/m/vxuZ46kigABAgQIECBAgAABAgQIECBAgAABAgQIECBAgAABAgQIECBAgAABAgQIECBAgAABAgQIECBAgAABAgQIECBAgAABAgQI9Au0ZxNI6L/++qtrn8vLy+vr666tW7j+7u6uZzaBnpxuYV4kiQABAgQIECBAgAABAgQIECBAgAABAgQIECBAgAABAgQIECBAgAABAgQIECBAgAABAgQIECBAgAABAgQIECBAgAABAgQIFAosmU3g06dPPTvv1gj8/tT257QHwSYCBAgQIECAAAECBAgQIECAAAECBAgQIECAAAECBAgQIECAAAECBAgQIECAAAECBAgQIECAAAECBAgQIECAAAECBAgQILDNAktmE3j58mXPMPubm5uvX79uc5bqtJ2dnZ2fn9c/WwuZaCA5ba30kwABAgQIECBAYAyB+/v7MaIVJwECBAgQIECAAAECBAgQIECAAAECBAgQIECAAAECBAgQIECAAAECBAgQIECAAAECBAgQIECAAAECBAh0CTz7559/lm578eJFz6CvX79+HR4eLt1xS1b+/v371atXXYl5/vz53d1d11brCRAgQIAAAQIENitwcHCQSakG4+xqmg7uKAABAgQIECBAgAABAgQIECBAgAABAgQIECBAgAABAgQIECBAgAABAgQIECBAgAABAgQIECBAgAABAgQItAT+0/pd/7y8vKyXFxfevXt3fX29uH5L1mSmgDdv3vQkpj93PTvaRIAAAQIECBAgsIZAzzRVzdgyIVTzp2UCBAgQIECAAAECBAgQIECAAAECBAgQIECAAAECBAgQIECAAAECBAgQIECAAAECBAgQIECAAAECBAgQWFugczaBfD/258+fPfFmuP7Z2VlPgMfalGkO9vf3e0asff/+Pbl7rOQ5LgECBAgQIEDgqQlkpqfb29uSXN/c3JQEE4YAAQIECBAgQIAAAQIECBAgQIAAAQIECBAgQIAAAQIECBAgQIAAAQIECBAgQIAAAQIECBAgQIAAAQIEBgU6ZxPInkdHRxl43xPF8fHxyclJT4DpN/348SPTHPRMJfDly5cPHz5MnzBHJECAAAECBAg8WYH+OaqaLOUhm3tZJkCAAAECBAgQIECAAAECBAgQIECAAAECBAgQIECAAAECBAgQIECAAAECBAgQIECAAAECBAgQIECAAIFFgWf//PPP4trmmrOzs8wa0FzTWn779m3Gfb148aK1fvqfmSbg9PS057iZHMFUAj0+NhEgQIAAAQIENi7w+/fv/smeWkf89evX4eFha6WfBAgQIECAAAECBAgQIECAAAECBAgQIECAAAECBAgQIECAAAECBAgQIECAAAECBAgQIECAAAECBAgQILCqwH8Gdzg6Orq6unr+/HlXyMvLy729va9fv3YFmGB9pjx4+fJlz1QCSX9GpplKYIJz4RAECBAgQIAAgUrg7u4uTcSVphLIju/evTs5OckcBBgJECBAgAABAgQIECBAgAABAgQIECBAgAABAgQIECBAgAABAgQIECBAgAABAgQIECBAgAABAgQIECBA4CECz/7555+S/TMY7Pj4OBMH9ATOiP0vX75MPGL/4uLi48ePt7e3PQl7/fp1Uv7ixYueMDYRIECAAAECBAisKpDJAv78+VPtdX9/Xy1kTdpm+dnfQhs8VtqW+//+ZeKqOnA9xdXnz5+17moWCwQIECBAgAABAgQIECBAgAABAgQIECBAgAABAgQIECBAgAABAgQIECBAgAABAgQIECBAgAABAgQIEFgUKJ1NoNrz7Ozsr7/+qoeKLUaXNRnzlTD5G3t8VxKTyQtubm6WJqNe+f3794knOKgPbYEAAQIECBAgMG+BtPf6W4bjZf/vv/9++fLlePGLmQABAgQIECBAgAABAgQIECBAgAABAgQIECBAgAABAgQIECBAgAABAgQIECBAgAABAgQIECBAgAABArsusNpsAsnt3d1dvgR7eno6mPO3b99mToGjo6PBkCsFyCQCP3/+PD8/H9zr/fv3SefYkxoMJkMAAgQIECBAgMBcBcwmMNczK18ECBAgQIAAAQIECBAgQIAAAQIECBAgQIAAAQIECBAgQIAAAQIECBAgQIAAAQIECBAgQIAAAQIECMxAYOXZBKo8l88pkPCZVuD169dv3rzJv2t8QvwuX5QAAAK8SURBVDbHurq6urm5ufz3rwQ98wh8+fJljWOVRC4MAQIECBAgQIBAJWA2ASWBAAECBAgQIECAAAECBAgQIECAAAECBAgQIECAAAECBAgQIECAAAECBAgQIECAAAECBAgQIECAAAECWyuw5mwCVX4yzj+D9k9PT+/v7wtz+Pz580wrsL+/n4W9vb3mv3/+/Ek8zX9vb28zj8BKkf/17595BApPh2AECBAgQIAAgYcImE3gIXr2JUCAAAECBAgQIECAAAECBAgQIECAAAECBAgQIECAAAECBAgQIECAAAECBAgQIECAAAECBAgQIECAwKgCD5pNoE7ZxcXF+fn5z58/y0f+1/s+fCFTErx9+/b4+Pjo6OjhsYmBAAECBAgQIECgUMBsAoVQghEgQIAAAQIECBAgQIAAAQIECBAgQIAAAQIECBAgQIAAAQIECBAgQIAAAQIECBAgQIAAAQIECBAgQGB6gc3MJlCn+/r6OnMKZGaB29vbeuVIC/v7++/fv88kAgcHByMdQrQECBAgQIAAAQIECBAgQIAAAQIECBAgQIAAAQIECBAgQIAAAQIECBAgQIAAAQIECBAgQIAAAQIECBAgQIAAAQIECBAgQGAXBTY8m0BN8Pv375ubm6urq+rf+/v7etPaC8+fP3/z5s3r16/z79u3b/Mt3LWjsiMBAgQIECBAgAABAgQIECBAgAABAgQIECBAgAABAgQIECBAgAABAgQIECBAgAABAgQIECBAgAABAgQIECBAgAABAgQIEJixwFizCSySXV9fZ3KB23//MrlA/vvnz58Ea040kPkC9vb2Wv/u7+9n+oCDg4PFOK0hQIAAAQIECBAgQIAAAQIECBAgQIAAAQIECBAgQIAAAQIECBAgQIAAAQIECBAgQIAAAQIECBAgQIAAAQIECBAgQIAAAQIEFgX+F9lf+8GrMt4yAAAAAElFTkSuQmCC"/>
  <p:tag name="POWERPOINTLATEX_PIXELSPEREMHEIGH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iVBORw0KGgoAAAANSUhEUgAAE9MAAAGLCAIAAADl25JqAAAgAElEQVR4Aeyd/9XWtrK2d/baBSQpIVABUEJIBUAJgQogJQAVACUAFQRKACqAlAB0wHfvo/Xp6Mi2PJYlWbKv94936bFlaXRpNBr9sn/68ePHv/iDAAQgAAEIQAACEIAABCAAAQhAAAIQgAAEIAABCEAAAhCAAAQgAAEIQAACEIAABCAAAQhAAAIQgAAEIAABCEAAAhCAAAQgAAEIQAACEIDA5Qn8+/IEAAABCEAAAhCAAAQgAAEIQAACEIAABCAAAQhAAALdEXjy5Mkvv/xy+/bt7iRDIAhclcCXL19u3Lihhvny5curMqDcEIAABCAAAQhAAAIQgAAEIAABCEAAAhCAAAQgAAEIQAACEIAABCAAAQhcggAnby9RzRQSAhCAAAQgAAEIQAACEIAABCAAAQhAAAIQgMAoBD5+/KjTfc+fP//+/funT5/evHkziuTICYFzE3j16tU///yjhvno0SOditdB3HOXl9JBAAIQgAAEIAABCEAAAhCAAAQgAAEIQAACEIAABCAAAQhAAAIQgAAEIHBZApy8vWzVU3AIQAACEIAABCAAAQhAAAIQgAAEIAABCEAAAt0RePbs2Z07d3S6z0t269YtHyYAAQgcSOC3337zuetU/M2bN9+9e+evEIAABCAAAQhAAAIQgAAEIAABCEAAAhCAAAQgAAEIQAACEIAABCAAAQhAAAKnIcDJ29NUJQWBAAQgAAEIQAACEIAABCAAAQhAAAIQgAAEIDA2gYcPH/71119hGV68eKHv34ZXCEMAAkcRUAv9888/w9z/+OMPnZYPrxCGAAQgAAEIQAACEIAABCAAAQhAAAIQgAAEIAABCEAAAhCAAAQgAAEIQAACJyDw048fP05QDIoAAQhAAAIQgAAEIAABCEAAAhCAAAQgAAEIQAAC4xL49u3bgwcP3r9/HxZBx2510i+8QhgCEDicgFrlq1evQjF0HPfly5fhFcIQgAAEIAABCEAAAhCAAAQgAAEIQAACEIAABCAAAQhAAAIQgAAEIAABCEBgaAKcvB26+hAeAhCAAAQgAAEIQAACEIAABCAAAQhAAAIQgMDwBHTs9s6dO//8809YksePH/MtzRAIYQj0Q2B6+Pb3339/9+5dPxIiCQQgAAEIQAACEIAABCAAAQhAAAIQgAAEIAABCEAAAhCAAAQgAAEIQAACENhDgJO3e+jxLAQgAAEIQAACEIAABCAAAQhAAAIQgAAEIAABCOwiMHvslk9o7mLKwxCoT+D+/ftv374N8+HwbUiDMAQgAAEIHE7gzZs379+///Dhw/fv390bXn7++edff/31t99+u3Xrlrqtu3fvHi4kAkAAAhCAAAQgAAEIQAACEIAABCAAAQicmAAzVCeuXIoGAQhAAAIXIcDJ24tUNMWEAAQgAAEIQAACEIAABCAAAQhAAAIQgAAEINAdgdljt/fu3dM6dHeyIhAEIPB/CejAkk40hdc4fBvSIAwBCEAAAocQ0DfYnz9/HvVQS5LobS+PHz++cePGUgSuQwACEIAABCAAAQhAAAIQgAAEIAABCEBgKwFmqLYSIz4EIAABCECgWwKcvO22ahAMAhCAAAQgAAEIQAACEPhfAl++fNH3lPR5Cv19/fpV//W1Ct3WRyr0tQr91w5v/bFP7n+REYIABCAAAQhAYGQCHz9+dF/o+vTpk5wf5/k4t+dMns/ssVs5dVqNHrn2kB0CFyJw+/ZtmamwwDThkAZhCEAAAhBoSUAu9F9//WU8cxsKpvO3T58+/eWXX8KLhCEAAQhAAAIQgAAEIAABCEAAAhCAAAQgsJUAM1RbiREfAhCAAAQg0DkBTt52XkGIBwEIQAACEIAABCDQHQEdD9DhB054tqkYfetMu+Vev37tTpusZqqDKNoqpz+2yq2yIgIEIAABCEAAAh0SkKv56n/+9J6RVfFG93xmj92qUHrlymrZiQABCHRCYLYhc/i2k9pBDAhAAAKXIvDs2TMdu80ust5xo0lIvVEiOwUehAAEIACBcxDQGEcFYY3pHLVJKSAAAQhAAAIQgAAEINCYADNUjYHbs9NYjw2fdlzEhAAEIACBkAAnb0MahCEAAQhAoCQBN1DRQSn3cUIFNG5RWFsfjt270K1gJemTFgQgkEXA2wdnr5zhiuyYfipt7cRS5KxMeMhEQHh15ETfmnDATc/830h69smTJ//3Gr8g0AUBb2pCH0mqfu/evbt373YhIkJAAAIQgMARBNRBaLwsFygj80E9n+mnMuVmf/jwgXfcZOgAj0DgQAI6LX/z5s1IAL0O6eXLl9FFfkIAAhCAAAQqEbh///7bt2/DxOVYPnjw4NatW3fu3NG7XdwBKjcnowkZfbBdbmf0iB4f1K8OC04YAhCAAASWCKgXCOfkFda0vBYE9d9fd8++ePHi4cOHS+lc+frs6oboHb4D5MqVQtkPJzDbLlj1O7xeEAACEIBAAwJ0AQ0gD5cFM1SHVJlvjENs+PTS+nFoJ/vqD6k7MoUABCAwCoH/jCIockIAAhCAQD8Ellx/vzTlFqiWBNbGu6VbO693K9jOcvE4BCBQhIBMhCYswjmLcCk9bbiKCEAiRgKqKW1xe/78uTH+UjQt8+tLufrj5MYSIq4XJzDrithNjTaDFheJBCEAAQhAYBQCOp8m70W9Rp7A7sju33//PZDno7VnHXiIyovzFgHhJwSGICDLI/vzxx9/hNLqPQI65sTrkEImhCEAAQhAoBIBvchMn6v1iWuCRbOLs2830/lb/anncnc1kxO9+09+tY7sctrKwyQAAQhAYBQCeh+QVgDddgUfCCfnRynIUXLOrm6EJNMLqfV2gBwFhHwhIAKz7SI0LOl2waofWgQBCEBgXAJ0AePW3bGSM0NVg7/aowYm+nOul/sf/ayRb0aas6ZDorqBqv+/lDKjqiUyXIcABCDQA4GZk7c//fRTD5INJIO2j2gOdyCBERUCEIDAVgIaE/oRy9Znq8bvVrCqpSZxCEAgj4B2X+krB3nP8lQzAs+ePdP+tkR22vqmmSb3qQr54YqpHsp/pELTVeGzuq4vL+n7Fcd+az0UifDJCOjIUDhJerLSURwIQAACEGhGYPr+Y5+1HJ7Hjx///vvvv/76qy56z0cnBLQ+56MpoC5JPpKc3iE8Hx3Gm/3CmDsCEZaLMAQgMAQBNV6dcYpGc/opIyYTN0QREBICEIAABAYloFOy4bHbTR+t1Slc+aWabNS8sU/k0aNH6r/wSwfVB8SGAAQuS0BTItE8yWVRGAvORgsjKKJdigCrfpeqbgoLAQhAICRAFxDSIJxHgBmqPG6rT/W84ZNR1Wr1EQECEIDAaQjMnLw9TdmaFUQ73prlRUYQgAAEDiHgNxwcknsi024FS8jMLQhAAAIQmCWgd9loi9v0u2c+sl4MrH3b003b7jsVuq67OpQyTUH7LTh86zESKEtArgi7ecoiJTUIQAACVyOgd9/OOjDioBeO6NhA9Lkt7/nofSUfP36U/xOOi9UryfP5/Plz51++1Qd+nz9/HtX1vXv3+DZmxISfEBiLgJqwRl7RoXqN8vQ5XA4vjVWVSAsBCEBgIAJyLPVKGi/w69evp5OH/u5SQD72u3fv9KDvxfQhd20A0PWlR7gOAQhAAAIQGJ1AOKE0elmQHwKlCLDqV4ok6UAAAhAYjgBdwHBV1pvAzFD1ViNt5GFU1YYzuUAAAhDogQAnbwvUgva0aZMca28FUJIEBCAAAQhAYI2AzubpU0763JPeOl+181Xnroy0vUYZdb5tfY0Z9yEwAAFtbtOGtoSg+tSbjpckImgSU9+jWIqgAy1q0VWNxlLWXIcABC5OwLkumjfQCTqciosrA8WHwJSATIRcIHkp01syGjrAlh6J6Nu2cqLevHmjg21hCvqpQ7nhla7CknnqtslCqiBdyYkwEIBABgGdfZpuUZJRYjiWAZNHIAABCEDAQkBvovHRNH+YcezWPy53VA62f6mfPoSLg+rhEIAABOwEmAy0syImBCAAAQhAAAIQgAAEIACBcxBghuoc9XjNUjCPMWi9u4pjI/2g1YfYIxL494hCdygzn73tsFIQCQIQgAAEzkRA4wRtmtGpuZs3b2pvur7jpDGDtqHrgyo6Ilu2pEpTKSt95aK8lONPP/2k3CVD2YxIDQIQcAR0aDZx7NYdO0kfu1WznZ7fCPHqzFs4yxneIgwBCECgBgH5JzJN3nXRgRPnVMjHSBu0GsKQJgQg0C0BWYbsY7euUDphq2lJvWQkLKNOC8i/Cq/0E5Z5jM4JO9n0dbJ+hEQSCEAgm4Ccn+kbvjUci8xUdvo8CAEIQAACEAgJaNytXsZd0RTi/uH206dPffr6/m3Pr7PxchKAAAQ6IcBkYCcVgRgQgAAEIAABCEAAAhCAAAQaE2CGqjFwsitCgHmMIhjbJ8JG+vbMyRECjgAnb8towuwmuTJJkwoEIAABCEDg8gQ0PaHjr9rp4rfROCTqf58/f66PI+mjSUUgKR1tElWa055duUsGSVIkIxKBAAQ8AW2JSx+a1dfe9LkJH38a0MESNdvp9eiKPr7E+fmICT8hAIFKBORRyD+RaYpcF2UnH0MvApC/wf7dSvBJFgIDEdDLfabjDie//Jb0124VTU6UjIneFiRXanrOzeIdHcJKp++mtlFfJ0v7e4eISqYQgEAeATVnNeroWb0RgBmViAk/IQABCEBgP4HQ6S3y0r27d+/eunXLCxYexPUXCUAAAhCYEmAycMqEKxCAAAQgAAEIQAACEIAABC5CgBmqi1T0mYrJPMagtclG+kErDrHPQeA/02Lcu3cvvOj3Qun7CQq7/2GEUmG9iVYfl/P/iyTrhPcfpNVuNl+cIun7RJb2yfkIBCAAAQhAAAIQyCOg/eg69Zp4Vp27PhX14sWLhw8fJqKt3nrz5s3sx5fCBzVRot2iGnmGFwmPQkC7pvz2X+/WylGs5yKOQuZAOXVoNr0rTsduV4+dpFMIS6dDLPu/fREmSBgCEIDAlIAsW/qFAnpE3ZAOy+kDj/JzpilwBQIQuAIB+SRLwxydTU0bBx3d18glPRupu4rW23FWLQVpPBXVr7x0PLSICT8hMDoBNWq9ESBq75pRkf+Ttm+jFxz5IQABCECgJQHN54fZRTscwlubwvK0fRe25LFvSpDIEIDA6QkwGdhJFWupyO0Nc7vC/PJfev6kE+ERAwIQgAAEIAABCEAAAhAYlAAzVLUrjg2fxQkzj1EcaZsE2UjfhjO5QGCJwMzJ28gJmH1SXxjXJnhtntCC055pSp2z1ctitYKlTzTMZlTpouSX2CqC/mvxTAE395qd3R4I2ZnyIAQgAIFmBH78+OHykv1UwK9Uub7A70JoJo/PqFvBvIQEdhJI7EePUtYRF+3gzN5Z7javR2nO/pT/o/3ibA2fhdP5RR3gXKo4GTfVrPzSAw1a5/RqiKdD7OnDaTqTttqoNXixe/IavCzpQI0CkuYVCDjXSCWd+kiyJzIsV4BAGUMCq5YtjKzJELnTq4YufIQwBCBwDgKyFYlXh6S/rKVn9eIhCwd1Q11ZGEkevvLZF0Eunw8TgAAETkNATfvmzZtRceT8fP78efXlStFT/IQABCAAAQjMEgjdyN9++61U/6ITvKGvrrlHXhsxy5+LEICAI8BkYD+aoNXbJWG0CqxeY3ZSYumRK1xno8UVapkybiXAqt9WYsSHAAQgcBoCdAGnqcr2BWGGqjbznjd8jjiqYh6jtsZWSp+N9JXAkiwE7AR+8kbf/kwUUwtO2jARXbT81LFbHVhtfOZ2SbAvX75oO5r+8l5eq0U4y4nlpdy5DgEIQGBoApp60M5g+2LV33//fffu3QZF7lawBmU/RxbqnafbNBNF0/YaPZKIkLilLembjlyyVTQBc+hb9pMMcmX9xOvQRT5KeNFTm00cmjU62PrYtb5kay/F/uGPPS9iQmCrK7L/++0wP5yApjgSlm0qnl7PqY1f0+tcgQAEzk1AC4RLb/FLO5mbhkh//vmnXljbCckl30+TCYmtsZ0IjxgQgEAeAbXu6WzhnqmbPDF4CgIQgAAEzkogdKqNE4lGFD/99JOP+fjxY17k52kQgAAEpgSYDJwy6faKpiZ+//1343Iwc/VbVzea7QDpVsEQ7AoEtrYLLMkVtIIyQgACFyFAF3CRis4rJjNUedzKPtXnhs+tpqPNqIp5jLK61ya1TbtEJNKe1Vg20repU3IZkcC/9wut97zqIy0Z6eh9sZ0cu5Xwcn20a1+nZ7UXXxMf2vy6qURLu+U2JUJkCEAAAoMSkDHXzgMZz97k71aw3kB1K890g2ZaVHXHeS/C0NjbuM7qBdgqm3+QQOcE9F6A8F10nUs7tHh6d0/6cJrxPO1WP1yzWkNzQ/ixCDhXBKsyVq3tkVYucdqyTROXByI/ZHqdKxCAwIkJ6DRswoFJv9/w0aNHdjKJXOyJlIqpva1TC6klH47dliJMOhDokIBcIzXzSDCZJhp+xISfEIAABCCQRyB0d3/99de8RGaf0ttw/PWpE+tvEYAABCDAZOBYOqDper0DcTpIGasUzaRlo0Uz1GQ0EAFW/QaqLESFAAQgUJYAXUBZnidLjRmqHiq0zw2fHY6qmMfoQV0zZNi6WV12iY30GZx5BAJpAgVO3ioDnW7X9ql0TtO7W0+3TlOodEVHcDXfqldH2CUMPadKUpEsBCAAgc4JyHhm9AUNCtWtYA3KPnoWGUeVMh4RpYwv3udlNHqNXER+vVYm3Fx1kVI3LqYOnLx//z6Rqb5+pumnRARuQWAgArIq+vTKQAIjajYB4ysDovQz/JAoBX5CAAIDEdBLQPQuwoTAiS5D05VpDypKth+fVr7f7KuOOnyBV8SQnxCAwE4Cs81cy8MyaDtT5nEIQAACEIBASKCs6xue42UPQMiZMAQgEBFgMjACMsTPP//8cwg5OxGSjRadVARidEWAVb+uqgNhIAABCLQkQBfQkvageTFDdWDFdbvhs6tRFfMYB6ronqwzNqtnPCIJMzaw5WW0hwbPQuAoAmVO3kr6xLawpbKFq1ZLcQ68rhdgaP+HzIHFE+J9twfWFFlDAAL9EOh2papbwfqpuw4l0Zb0jO510050X+qMpyQbX870AM8XwGjUrtP0gRO53/aPIG19PTkHemtXLunPEkjr/OwjXByOgByDvP24GX7IcHAQGAIQ8AT0epH0MEcTkj5yFNi6ErbVTYqyK/VT5nH2U72aTE4UtlTupAMBCBxLQM189j19DLqPrRdyhwAEIAABCEAAAhDYT4DJwP0MD0mBwchW7BDbSoz4VyDAqt8VapkyQgACEJglQBcwi4WLEOiEQLeDl04EYx6jE0XdKoYqLr3DZDbBvK1oGU+xkX6WPxdPSaDYyduMvVyWE62HQ9c7MLR3dnZ3SCTbly9foiv8hAAEIHA1AhZreQiTbgU7hMYomX79+jVD1IwxhnLJOyeT91RGoXikPYEMz7a9kOPm+OzZs3RT3TTftMnCb4o8LmEk75DA7du3O5QKkcoSyHYMsh8sKz+pQQACDQhoUURfekxkdOvWrcTdDx8+JO5Ob925c2d6sf2VJddu60Hi9pKTIwQgUITA7Gdv9R1sDQyLpE8iEIAABCBwWQLhToP0ZONWROHaBBPFW+kRHwLXIZA9p5f94HXYVi2pXs8a9iBV8zpH4qysnaMeKUVZAqz6leVJahCAAAQGIkAXMFBlNRM1HF8wQ9UM+2xG3c7jdTKqyp6OyH5wtpq4uJVAOFltfzbPHOXVdd5T9rIQEwKdEPhPKTkyPmCb8UgpaTelo4nXd+/e6Qhu+gvasho3btzYlDKRIQABCJyMQLcfEuxWsJMpwLjF0QxIxkgjnDcZt+xIPkugk1MKs7Kd4KI+9ZYuxdLxjNmn5KXbm7A+rTabCBch0ICAZniZacrgHH4BW5PRPX8dMW+uM4MJj0AAAuMSWD1rmvZCdVBtU9l7WMPTnOrshKocQsbpm2qTyBAYl4AWTTTEmxpAfRxAAzSWVMatWSSHQFcEBho5dsVtdGG008DP6pcdkvtkhajbHXujVx/yQ+AEBMpanhMAGagIsu1b51gGKl1xUZnAKY6UBM9BgFW/c9QjpYAABCCQQYAuIAPauR9hhqqf+k0vtR8oZyejKuYxDtSBUbK278INS8RG+pAG4RMTKPbN2xMzckV78+ZN+gwAu6hPrwMUEAIQsBDodhdCt4JZqF4zTt7my7yKzntqlHeIXFN/dpaa0eBOgInH5VSHe9emMXVEZGvz147taTrTK2rpDx8+nF7nCgTaEMjra9rI1nMu+jik/5s9u9WP8NmOAZ1OP5WIJBCoTWB68CzKseBZWSXVwxregwcPojLqp+xeeDxmGoErEIDAyQgsvX1p1kScrOwUBwIQaEPADxsV6Hzk2AbIRXK5deuWL2nBA1QfP370ySoQ5hJeJwwBCECAycBxdSC77sYt8k7JWd3YCZDHT0mAdnHKaqVQEIAABCwE6AIslC4VJ5w7Yobq2Krvee9ND6YjeyzcM9hjVa5N7lt30jqp8lQu76ls1WoDkFwgUIoAJ283kHz58mViAxwnbzegJCoEIHBeAt062d0Kdl5dKFCycGLCmFyip06kkPGUxhg9bGRPFIpbEOiTwNKWay9txmdpdXJj9Sn1An///bfPhQAEIDAEgW/fvg0hpxPy9u3bedLmTVzm5cVTEIDAgQS0g3918jBjYLJUolWna+nBgtf10pPZV64YX5tSUBKSggAEjiWg+ZNZo6Q9KFpzOVY2cocABE5AYKyR4wmA91OE8JXZ8rRLacL79+/DMt69ezf8SRgCEICAJ8BkoEdB4PQE2Ghx+iqmgBCAAAQgAAEIQAAC2QSYocpGd6kHexhVMY8xrsqxkX7cukPyMxHg5O222nz9+vVS57e6eW5bTsSGAAQgAAEIXJ5AxsdPwrkMO7+MpzIesctDzMMJ8B6mSlWgDXCrr/fLO3CiT+k+fvx4SWzNPnz48CHvBWBLaXIdAlsJLA0kt6Zzqfhfv34dq7x5FizD4RkLC9JCAAKOwOoHb9VTpF/us/qqEY9aflH2yplPZGdAJ41ni6xi8sHbnWx5HAIjEliaReEo/oi1icwQ6I3AcCPH3gCOK090JlaL+EXKEqZj98CLZE0iEIDAcASYDByuypzAzNUPWnGIDYGuCGBJuqoOhIEABCDQkgBdQEvaQ+TFDFU/1cSGz9W6YB5jFVGfETL2lS2tzKYLmPFUxiNpGbgLgW4JcPJ2W9VoA1y43hY+zMnbkAZhCEAAAhCAwH4C2pC9abpK+2Dy9pfrPN6mPTSSis3i++uXFC5IYMmRDlFkn4999uzZ58+fdc5E52z1AUm1UwU0ttenbnXwIzvZUDbCEIBAYwKzX0psLMOm7BKvAEiks8kJSaTDLQhAoHMCq47Q6kKX8Xya0pFfdDiNJWlnv3t5uLQIAAEI1CaghZVZT0n+HhMsteGTPgROT2C4kePpa6RlAcPOZcn/3CTPu3fvwvcGFklzkwBEhgAExiIQWiG75EwG2lkREwIQgAAEIAABCEAAAhCAQP8EwrFhkdkkZqj6r/RBJQx11V4E5jHsrCrFZCN9JbAkC4FNBDh5uwnXfyPr9SSzO+E4ebsZJQ9AAAIQgAAE1gisbk/3CeiU3ewnlXyEdEDP6qheOo6/a5fKP0IAAhAQgffv36c5zLrZ6UfCuzpeq3MmOmf75csXfV9XgZcvX0YvFwzjE4YABDonMNyXi5amCxKc9YIAXg2Q4MMtCJyGwJs3b1bPhNy5cyddXr1maHUxTFZFa7HpdBrclRs26/hp1Pbw4cMGApAFBCDQIYGl7SbPnz/X8K1DgREJAhAYhcBwI8dRwA4hpzoXeZhO1CJvc3j06JEvuLaU5b3o06dAAAIQOD0BJgNPX8UUEAIQgAAEIAABCEAAAhCAwCoBZqhWERGhEwLMY3RSERli2Less5E+Ay+PQMBCgJO3FkpxnBcvXsSX/vWv1f1z00e4AgEIQAACEIBAmoAGe5Yxg0YLHz580BdU0qkl7upZfRjTcvhWboCkSiTFLQhAYInA7AGMMLK+Uhv+JAwBCFycwIijbPktftfvavXJ6OkFAavRiAABCJyAwKoXpDJaHCG9ZGTJzmgsoxFNJ1ZFB4Bna23p3N1sZC5CAAInI7D02VsVE+NwsrqmOBBoTGDEkWNjRCfOTp3L06dPfQH1Noc9/rCm/cMXbe950acXiQAEIHB6AkuD9NmCMxk4i4WLEIAABCAAAQhAAAIQgAAEhibADNXQ1Xc14ZnHGLTG2Ug/aMUh9pkIcPI2pzb1RZrZL6fr41o5yfEMBCAAAQhAAALLBO7fv69TtYkzsfpIpjbE7P9enFJQRrNdvJPO7WXnG03LdcUdCKwQWN0Kufqpt5UMuA0BCJyLgPrl4QqkNRWJbTl8q512lpN4wxFAYAhAYJaApb0bHSGNj/RxSC2J6fu3GrzojKsOG8jyaFqykzcE6aO7nz59muXw5MmT2etchAAELkJg6YStjjaxtnIRHaCYEKhBYMSRYw0Ol01T0/XhlL4+Wqu31WylIQdbvnTotOulNhrgb02H+BCAwAUJMBl4wUqnyBCAAAQgAAEIQAACEIAABCICzFBFQPjZLQHmMbqtmlXB2Ei/iogIEKhKgJO3mXhn94iE78HNTJfHIAABCEAAAhCYELh9+7a2YGpzufbQ+CO4CmiXuXZWaWN3qU0wSufNmzdKUykrfXdsRgHlq9z72cs+IcQFCAxA4OPHj6tS+ga+GpMIEIDAFQgMOsTWuzwkebjxd1pZOi8nq1jKgZmmzxUIQKArAtrHv2rQ5AVtsglaVtGJAg1e9FEvHWfViKmfIs/Omko8mb5+hEQSCEDgEAIydEs+0pLpOEROMoUABMYisOpojVUcpM0gIK9Yb+f0D6pPkXusi/5KIiBfXX61vC0UEf4AACAASURBVPHw2O2LFy86ealNQnJuQQAC/RBgMrCfukASCEAAAhCAAAQgAAEIQAACRxFghuoo8uS7lQDzGFuJ9ROfjfT91AWSXJDAfy5Y5iJFluXSB2qiDziwuFuELYlAAAIQgAAEZgloc7n+Zm+VvaheXvvXy6ZJahCAgMVVtnwlEpIQgMB1CFjsRp803Ls89M4OfcBNm3dVEH30WyZOe3kfPHigF3xsOl/XZxmRCgIQsBMIN/EvPaVpxqVbY13XonI0X+rl51idR0EAAlcmIFPw9u3bKQFd1HtJNCEzvcUVCEAAAmkC444c0+Xi7iYCejtn+NFaeaQafWsYrv/ytO/cuaPwr7/+qsG4jtp+/fpVaqM4ctSnvvrTp0/1lZJNuRMZAhCAAJOB6AAEIAABCEAAAhCAAAQgAAEIMEOFDoxCgHmMUWpqVk420s9i4SIEahPg5G0+YW2WffToUfg8i7shDcIQgAAEIAABCEAAAhDwBLSnzYeXAtoAt3SL6xCAwAUJLJ3dGgWF3hOpL+eMIi1yQgAC9QhMd/NP89JhgOnFEa8sHa/VVy556cCIFYrMEChOQGdr9S6S2ZUUGRDtSimeIwlCAAKnJzD6yPH0FdSsgOpENAYP3VG9A0vvw7ILoNO5ct15DYSdGDEhAIGIAJOBERB+QgACEIAABCAAAQhAAAIQuBoBZqiuVuNDl5d5jKGrD+EhAIHGBP7dOL8zZae35EbFmd0vEsXhJwQgAAEIQAACEIAABC5IQHvdVkvNeYxVRESAwHUI6Cs01yksJYUABM5NwHLy9hzfvNUHb5dmR/UGw3PXMqWDAATsBB4/fjwbWdbyy5cvs7e4CAEIQGCJACPHJTLXvP7kyZMPHz78/vvvGcWXvypXlmO3Geh4BAIQgAAEIAABCEAAAhCAAAQgAAEIQMATYIbKoyAAAQhAAAIQOA0BTt7mV6UOBkRLd0t7y/Lz4EkIQAACEIAABCAAAQicgoDlm7enKCiFgAAEyhDQZtkyCZEKBCAAgUMJ6DSIZcLwHN+8ffr06Sxsfd/y7t27s7e4CAEIXJDAw4cPl0r9/PnzpVtchwAEIDBLgJHjLJYrX9TRWX1axH7+Vt+51ZlbzVu+fPmSdwJeWXMoOwQgAAEIQAACEIAABCAAAQhAAAIQKEWAGapSJEkHAhCAAAQg0AmB/3Qix6Bi6ORt+NkKy0a6QUuK2BCAAAQgAAEIQAACENhDwPLN2z3p8ywEIHAyAuFY+2RFozgQgMClCFhOg+hg6gl2+X/8+PHTp0+zlcsHb2excBECVyZw7969t2/fTgm8evVKZ/hPYBKnReMKBCBQiQAjx0pgR0/W7W5UKd68eSMlkU+umUkdr9V/HbWV+/3rr79qlV9/fOR29LpGfghAAAIQgAAEIAABCEAAAhCAAAQg0CcBZqj6rBekggAEIAABCGQQ4ORtBrT/fUQLcv/741//4jhBSIMwBCAAAQhAAAIQgAAEIAABCEAgjwD7p/O48RQEINAbgaXDqKGct27dCn8OGl764K2Kw8nbQesUsSFQj4DMwuzJW+Wow7dPnjyplzUpQwACJyPAyPFkFVq8OPf/5694siQIAQhAAAIQgAAEIAABCEAAAhCAAAQgAAEjAWaojKCIBgEIQAACEOiWwL+7lWwIwabvwf3y5csQkiMkBCAAAQhAAAIQgAAEIAABCECgTwLfvn2znFXrU3ikggAEIBASMH7zNnxkxLDs9tIhOr24kM9XjlinyAyBqgTu3r2rTw7OZpE4xj8bn4sQgMCVCTByvHLtU3YIQAACEIAABCAAAQhAAAIQgAAEIAABCEAAAhCAAAQgAAEINCDAydu9kKOvUvzzzz97U+R5CEAAAhCAAAQgAAEIQAACEIDAhQnw2aILVz5Fh8DZCFjeI3Dnzp3Ri61vVC4VgQ/eLpHhOgQuTmDJOHz//v3NmzcXh0PxIQABIwFGjkZQRIMABCAAAQhAAAIQgAAEIAABCEAAAhCAAAQgAAEIQAACEIAABPIIcPI2j9v/PhXtjePk7f+iIQQBCEAAAhCAAAQgAAEIQAACENhOgP3T25nxBAQg0CkBy1Rh9F6/TkuSFCvxjcr79+8nH+UmBCBwUQIPHjxYKnnCpCw9wnUIQOCaBBg5XrPeKTUEIAABCEAAAhCAAAQgAAEIQAACEIAABCAAAQhAAAIQgAAEmhHg5O1e1L///nuYhGU7XRifMAQgAAEIQAACEIAABCAAAQhAAAIhgdevX4c/CUMAAhAYlMC7d+8skt+4ccMSrds4Kqa+UTkrXjRxOhuHixCAwDUJ3L59++eff54tu74W/uXLl9lbXIQABCAQEmDkGNIgDAEIQAACEIAABCAAAQhAAAIQgAAEIAABCEAAAhCAAAQgAAEIFCfAydu9SKOvUnDydi9QnocABCAAAQhAAAIQgAAEIACBCxNInOC6MBWKDgEIDElAh8dW5Y6mFlfjdxjh+fPnS1L9+eefS7e4DgEIQCDx2dtXr17BBwIQgECaACPHNB/uQgACEIAABCAAAQhAAAIQgAAEIAABCEAAAhCAAAQgAAEIQAAC+wlw8nYvQ32VInw1Oydv9wLleQhAAAIQgAAEIAABCEAAAhC4MAEOWly48ik6BM5G4MOHD6tFunPnzmqcniN8+/bt/fv3SxLev39/6RbXIQABCNy7d28Jwtu3b5ducR0CEICAI8DIEU2AAAQgAAEIQAACEIAABCAAAQhAAAIQgAAEIAABCEAAAhCAAARqE+DkbQHCv/32m0+Fk7ceBQEIQAACEIAABCAAAQhAAAIQgMAmAjrBxUGLTcSIDAEI9EzgCt+8ff369VIV/P7770u3uA4BCEBABO7evbvEQessHz9+XLrLdQhAAAKMHNEBCEAAAhCAAAQgAAEIQAACEIAABCAAAQhAAAIQgAAEIAABCECgAQFO3haAHJ68/f79e4EUSQICEIAABCAAAQhAAAIQgAAEIHA9Ak+fPr1eoSkxBCBwWgKWN/SN/s3bxOsSOHl7Ws2mYBAoRyDx2Vu+ZlkOMylB4IQEGDmesFIpEgQgAAEIQAACEIAABCAAAQhAAAIQgAAEIAABCEAAAhCAAAT6I/Cf/kSqItHLly/9XjcdlH348GHBbMKTt0r2y5cvN27cKJg+SUEAAhCAAAQgAAEIQAACEIAABE5PQJ8tev78+emLSQEhAIGLEDB+rfH27dvjApHdfv/+/ZL8iQN1S49wHQIQuBoBHdFfOsCvT2prWedqQCgvBCBgIcDI0UKJOBCAAAQgAAEIQAACEIAABCAAAQhAAAIQgAAEIAABCEAAAhCAwH4CVzl5q827/uTtrVu3yp68jb5NoYw4ebtfNUkBAhCAAAQgAAEIQAACEIAABC5F4K+//rpUeSksBCBwbgIfPnxYLWD0Or/V+L1F0Lm4JZF+/vlnJkiX4HAdAhDwBB48ePDo0SP/Mwx8//793bt3d+/eDS8ShgAEICACjBxRAwhAAAIQgAAEIAABCEAAAhCAAAQgAAEIQAACEIAABCAAAQhAoA2Bf7fJ5ty5RJvk/BHfc5ea0kEAAhCAAAQgAAEIQAACEIAABEoR+PLly6tXr0qlRjoQgAAEDifw6dOnVRn0fsDVOD1HSNhtnabrWXJkgwAEOiHwyy+/RMsroWBLn8MN4xCGAASuRoCR49VqnPJCAAIQgAAEIAABCEAAAhCAAAQgAAEIQAACEIAABCAAAQhA4EACVzl5+/Xr13qUo60hnLyth5qUIQABCEAAAhCAAAQgAAEIQOCUBDijdcpqpVAQuDKB9+/frxb/zp07q3G6jfDt27fE6eLff/+9W8kRDAIQ6IpAwlwkPqzdVREQBgIQaEmAkWNL2uQFAQhAAAIQgAAEIAABCEAAAhCAAAQgAAEIQAACEIAABCAAgYsTuMrJ26rVrPeyh+lz8jakQRgCEIAABCAAAQhAAAIQgAAEIJAm8OTJk8TxrfSz3IUABCDQJwHLDOHQ37xNn4hLHKXrs76QCgIQOIpAwlx8//7948ePRwlGvhCAQIcEGDl2WCmIBAEIQAACEIAABCAAAQhAAAIQgAAEIAABCEAAAhCAAAQgAIETE+DkbZnKDffJWfbVlcmVVCAAAQhAAAIQgAAEIAABCEAAAoMTePfu3fPnzwcvBOJDAAIQ+D8EjEfFfvvtt//z2FA/Eh/1VbmiNxUOVTKEhQAEmhJInLyVHAlT01RKMoMABDogwMixg0pABAhAAAIQgAAEIAABCEAAAhCAAAQgAAEIQAACEIAABCAAAQhci8B/LlJcvRy9akn1kQefxc8//1w1LxKHAAQgAAEIQAACEIAABCAAAQicg4A2T//xxx/nKAulgAAEIOAJfPjwwYcTgRs3biTudn4rcRwufEdh56VAPAhA4HACOqiv4/pL7zOVqdEnLg8XEgEgAIHDCTByPLwKEAACEIAABCAAAQhAAAIQgAAEIAABCEAAAhCAAAQgAAEIQAACFyRwiZO33759q121Q++Tqw2H9CEAAQhAAAIQgAAEIAABCEAAAlMCbJ6eMuEKBCBwDgKfPn1aLcjQx1P1UV//FsJpSdNfsJzG5woEIHBxArKHiZO3F4dD8SEAARFg5IgaQAACEIAABCAAAQhAAAIQgAAEIAABCEAAAhCAAAQg0AOBL1++6N3B+tP6pnZNuFVOvWhYf/fu3Xvw4IHeO9yDnMgAAQgUJHCJk7dLmzYKciQpCECgOAH5Jdqoqq/EqAnrT67J169f3bZO92XpX3/91bkp2pulwJ07d0b3VC5Y5OJqQ4LXJKCtV85ceEMRmgvZChkNZy5kKLQFfHRbcc1aptQQgAAEIHA+Ai9fvnz06NH5ynXWEumlZhqdyenS6EwB73e58srd8k6XPC43RuMlZWdVBsplIWD55q0aiyWpPuNoGSkhGCdvE3C4BQEITAnIaLx9+3Z63V3RtM/du3eX7nJ9JwFm1XYC5PEGBBg5NoB8jiwwaOeoR0qBJqMDxxJAA4/lT+5VCbAbpypeEodAggCdSwIOty5CgDXW1Yp2iLQG7VaiFdAj071/brewlqE1n8wy9CrVriLofb5+H3i0FdzJ6TYbuO2d+q9ati8KPHv27OnTp0pH/x8+fHh4wen4Dq8CBIBAPQIaV7569Uprmq6rijLSRf1pH4X2wr148aIHi4QTEtXRmX5eubs5yq+4xMlbueCnaScy2X57q6yzG13ov8Lu+p9//ik/Mq+8Mq8y997B9RkptXATrfNuGb3kQbY8tVrLf/3115MnTyxJ+TgyMa5yNTp1aqNbqkrVrDZ66gUb9oGKT7NS4M2bNxL19evX0sClLNwt/Zfmh3HcuFovC7l9+3Z4vfPwBYvceY0g3hAEXMORuYjsQCS8DIX+dFHWz9+S6VMvJltx//59f7H/wMV7h2kFTSde1cEpmqtx77q4wz/6P1bXMC0vVw4hIDVzjpP+e39bOiYnaqszVlZ+J1gokpOzvVO3apoYnpSt+tOkJh2WbiTOV5ympL4gKrLa7NSk6KKmZXvupDRVp5ra5HT5mlV3LI9Lfpf+On/1CdbM6yqBUgTCAchSmprEWLrV/3WZhYSQJ97xIHOhsusv9MSEws2wud0ANd5i66yx60pc1spR+Wqk4zKVpT0x9oSyHXtL+uB7SdfLq15UI9oAJM+cSrHXjjQ5EVktrp+564ScA9264KzaQLWDqCGBC44cw+ITthDAoFkoEad/AhfU5NV5mBNshxhoMvCCGljPLLidfxrCaCHJTwWHC5caMOpPM0L6zzCnXkWEKTsNP8cGpCsYz7DuCA9N4Jqdy2ojZd18aK3OEP4ia6wZZPwjQvTf5Zb379NravKmnEPlH3SBQbcKR6U48U9jE3AEXC1r/SsEoiqW5Uwvumnzp9+coKNuR51zu2bHF1aWPazBsjulooavGtefhk563DVzrbK5F76z4dOOtFTMgeYxEkVWKfyKrXSp4D4ljfc1W6U+K5F7eEsWSUqu94qGF5uFjRbY2V5JJVG9LVUzHGKj16rvfYLZxanCXLm7MWq1g1bJr7jEyVt1zFPN6+3Kavt3XsWq2MZoYTrK+vnz5+oMEqBC2+qflW2VcyPXdqyTS17+9oElv0R4nfuYUX3pUihHvchHO7lnU3Y1rv5SEZTO48eP1c0U9DPSskV35ZRIDCdJdMv+U2XRn/RZCxXSTP0dVRyLzBcssgULcSCQJqA+y9mKWbOWftbf1bMaJ7ihgvbCylYcu7RJ7+CrxhLYOvGqfsEnq+rWsBC/xQO5csDNs8gXkkHwux+inwk7I12qRC8cFEiwSCT3M5F1wQM8oSTKd5ZSQhJ/K4HRx4kCDE8iICf7qdanrlzjjtOUa2pPpk0mXVi1r3SEQ+6qw1VNOX8pWwBZAOe5KYWjnC6sWXb18eAeAhrvWx5PnzSzpHBgnMSqUkGH5MACRlnLmKSHorJ4nokW0jQxpXm2/Qv8zi+a3R7qvCyfqQR2y2DKlyO4UfXV+KmFUvkzU19XV9wg1FWNmoPmZo+dc6hR/OJppt9CIock+2WjxUUdOsFVU2YpnZT8v3Nq//ON4qMcPIucxBmdwPlGjqPXSG/yY9B6qxHkySNwSk2WAZ/OjLm5ZX89D9fSU8qx8XaI00wGnlIDl/Sk6nXnt2gM6IaBS3nJkdafGkIYQWNGt581PSYKHyFsJDDWbpwrGE9jxRFtdAJn7VxULtnwyKXRT1l1f91Sd4psiRbGUdZs6w2BDBE+zRprPdpFbIXE++9G4f+/VdhNVLI4Uq/W7CkXccNcdqpfrbjpT/Wrcd+0fuVFK04om9yqljvGiyizeocrTLmz4TNU1Mbh08xjTLnJ4Oggtwbj8sqcYzaNoysaeu85y62WrkVhty42m/7SRe0u0J6Blh93OYcTwgB5qlFX7m668it++vHjx7R6Mq6oVFu3i2n82cbFCV9qoqLJgErajDJWekSN4ebNm6US1/Eh+wsSdPBdZj09/2sUTPmyryvNStqeMYEym6ZGEZaeWHE0+TKbQuJi+w/cSw/llMjpSUiVfevY48RLYp+7yNMB7ZTD33//3X7TYRvBZNKj8fy0+GWv7D9DKG97v3VyU8wqmgvov7wCi6Wy01Dfrb6mEl6NcGRa98O0F8fHpHfwKNIB50DP7jhPPzi9q/3o0iV1PQlHVOM3vfVq+mx4RekoWnjlmmE1HKMN+Z8pjpXuXl+F2oNRDXl2d4JqSnsXJIA3Vnty0bOa1VVvvjMRPS4L7PbrlxKsiCPH8GR/zc6mEA1LZ+MUqUGlLJ13ozxZKmfNfCBh+mZF8heVpldUF9jab+6f4FN/rT8v0s6ADE62r6JeSVbFA9kpySG+cUJmTSloIFlpgCZVlN3LJp8Qe3oLazZlwpVsAur3ZVfV6pWCxfNRTMvIZZPno+aj3GXVZQnlzWbb82wI4YMy6X/88Ud4JQxLPPvkZPhgn2HZfBmu7OlTTUxlnxjMm9kTRqnWkmPcJ+SxpJJBkJJbTIEvl9YjNJidbgrxERoEJLYWArT8rLxkRuTJtOmO7UVLT9yVWsayy3OymCeYVWPS1Y0+9L/4pGtv2n6CkSPqWlVdT2DQemt0efKg5zv1/KyafOIFL1XZmSYDz6qBdoNWaq5+v9/iZXazPYdP+Hh5okB6vOYi9zPLrfGvZnIqzW/X2IB0YuMZKdLJfpayJBYsfa76RZKftXNhpSmqaH6mCZxmjTVdzD135T6pm7asoOXl0mZxhC5gqXYs9avlTrm+Wu50O1jc6qcS1JqLBtpy4RLqEZ2/nfVRlUibJdSzdnxLlZt9XaC0OMWGTwGc1dgIbMFRlcifaR4jAiVro3Ow2XolYyI4xj1vWuhXzxUJ4H6q01FSWrJxBk0Xlex0U8Hnz58brBGfxglhgBwp25W7mx79Cm1ZKPLnNm1ElZ3+KRenSNariXjnzMmjnS6rj7SMIJOaBrXprqZiLcKre5b/uillS2Tl3qxaLcXsKk6khxaeS3G0eS5dtJ31K1cgnX6pu5JT7XGpmP664mj+WpHVWKRg+lNANkduk1RuFawi6AxDKZl3pnOFIlvqVBx2ksx4vI1g0lWvum0CahEZNMJHanQHKrvGFWEue8Iqo+xSgqdbjFRLl1mIbIV+6rqESTzubymd9sq5asS8eKuB0/QOkbaoWitpacJrktatAlfdRaJe8+cqqJYRlppwWX9bJSrlLKnZluVTxOcpiyvR0MImo7qr0dK7Gp6k+zKnCUVqUGDLVuKSloY1OA3LXZeGyzVSwWtU7pJU9ut7GrI01p7Raswl2zWlWvuKNHDVM1FtCp0qV2JL05wvqv8K64pSULtbrfE2Y7SyDQFrVlv9ek7fMpZcbellI6iVHUss7cPo7rHilcpdZsTSfa9WrupL3eImqWRRVw3yar7qhTdlSuRVAquzE4lKUYUe1eNLk2ftmDTT9eOrBW8TQV1tAuBR9NqUvWouq3orTRB8eXGdz6ox6eobSMFJ16q6Z0z8lCNH1LWSup7GoBlbR+fR0PNsPT+3Ju8fxXiwq+NK+YdyY3z8rYGtE4PKbmsWifgHOrfn1kC75bQM9tNz9Ts1MKEekk2DOHtZ2sScHVRGpThQsT0EyWARVXHUkSmyUKtR6E+BAzcgndh4+qo5ZWC/JbFjkYpGLa7GT7s8UUw1ojSNUWYeonK5n2Xhs9I0C/kcF0+2xlqjUtTVWrrp0L6pi5QB0VP6r7/wVjpc26FKGz0nW9qZtBMua4WWuNnlWYopORObM533pflndRlLKYTXlZoALiWo0aLSWVInPRsmVSN87o6vIDE2fEYwl5Q2bJgFR1VKKkx5Z7igYBGWTT/V+mQBSg2glI6zJ0syKLtZQ6ReYBbIUhUr/lIWRa6fzAkpVb/S+d5mF7dW95W7m279in9trcWl+PKMt9plKcRSagWvTwWTaSuY/v6kpBxb0SXirw7RhX1pF4usley7TLCgKZr+VDr9l4TygfSUxZwpzmyPsh/U6ClY6CVqNryV7gxmFzvDynWjC9XsrE/gMqrd0yt3ZREWahqWzGm3xquENHY1NTV8p9L+qcaB6xR5yX0Mq/gQK9FGsNkGGJa9eHi/Ym+anLLLLwtTpJXJDixlqoZvn5SRMFI8ixpI8v1U7WWnd0iwkk9i0U/fx6mK1ce56tN//amDUCLyYZbS0bPSoqkMenZJ8fx1PTt98IJXPJAeAkv9S1l/WyUt5SklTFweTyn8fiUsi4vhia+RVX9VlV6kBpVj2Upc0kZftNlAe6doSc6l63sasqzNUrIZ15ds1yzYShclw1Jf6UqkXk91qo7VKICUUCZuNc2qZS/bELBmxqo/X7SyipRhIpYekb96IO10p1a1aTcrtYYJS/A1rpRJVDGlHv8ddfz/udM0FllFo/CzLqIs6jRTmWU3Z7tkbyWqMVOirRJQdas3nGqF6l21oLpwyiDFSMy4zg4/V7PeE0GCTWX2V0pN3eyR0D87q/leVHsL8gkSEIEEVae60lsjKOn2sbNq7ccXdjhLDJeMs1fsvEBXLXep7Pbr7Wt2K3Y1FntxXMz2hbqCup7JoG3VqD7jo+femGwyy6fX5FmH2bPaFEi7f7MaqNxltDW/Kh9Y3rvajsxjwjnfZOHlC22SPx1ZqR3StE+vgXaqqv10Henu0ly9FCzhGMsD1CyinlUtu3GiU0XppK6oCqSTlpYiCZ0a2wtVNWaiyJ7kUYrtCq72vlqtIq8qsDhOqrvV1MTEkpSlXiwq4TmnA70ZT0vxx42zqiQJS7K11DII6aovcnerVC7+6TuXsvBZacpTs86fUg+YngKSnZf7qs7FWBBpnVrWaprH9rzGsrhoabc8smCyrppFX3KElJRIytcS0oSr79JMd4ubihBFpguIgKhGonp0P53yL9VmlMjsT9W46nGTs7Qnu1kZooun7/ii8ub9lEqkjZjXELUmN3pSxTnvWv/151q6+s2ldKQVsytuenZWG8OLejavXDufajyqUjcRlnpnuIdOZ3YuaGe53OOz/YWUcGp8pJPSsVlNWLKELovZR/ZfPKUTMsWeXcuzNeuxz2qUcnd2SQrgOhTVeMLlUGSfYNnAlbubpdak2lGt7enoVZsCu0nHouzOf/J22jDUe5VV7p2pqUqyjcL0wfQQfbYnkALpKWO/KGdlyZUJhUlbq53EBn18U0MNYU7DCbyqyii+FH7WxUz0BC6FRC47q0DypGnoruzm1lzUlFZ901kUWzPKiH+pIq/WghTMaHAyUCceaSPYtNOJmmTxn0uufAJFdMti1TPElpGJMsr4OWupJHCGifC5qz2uFllWqJmWpu3hJvIJuz1E7+DrSIHVYaHICN0mT1rdhBDNAp8OgdSyVuErqVDmy4ZXQbWMsNRyy/rbKtFUZ/IUQDpZls8e8+iLUBYXwxMPVmqzWt1FalA5lq3EJbF90WYD7Z2iJTmXru9pyLI2S8lmXF+yXbNgi19Ulzf1E8JS7He90n64KmK/QzuLpWxDwJrNQr7CRQ0fwhbRSfhwR3TWqfZwKjXqlvo222ur1HLe0qWT5Zkdxjo46hxXSzHNWlbU0lMo6+mzyrfI2HxV7NNHmJ1UT4zBE2qgmmqGS+qabq3SkJbypAue9q+k3unHuTslMKuH+127o2bV2o8v0gZ/Cnx6ZZWV7zo3BU5m2NvX7Cbaipxhf9oX6vTqejKDNjUXI15Bz70xsZvlK2jyqvPpua0GEs72dCJLg6bZPQCzzMOsE7lEDTPtrIZpWsKWIV4kwP6fszTGdQ53ApkdPkd1NztXL52JormfUkLFt/fI0tjZGokSt6voTiCrj6cneJ3Yhyi2k1w80/ZHd2crNF1wjZdXCz5rfNLJTu+mhY+0Iv0zoTOHGM9pYc90JduSZECQNqarvsjdDMFmTdnJOpey8FlpylCznh9R1z+1rmF73N8c0j2RDJHd/TiKpLrg1X3zOgAAIABJREFUkMlSWPYkz5fQU4laULI1ENEFhOq0RCPhloSPG8P2WYiqSx5X6PiMNbIUTU1ydVZc3q8q1F5Tiil1mvWZpX6RJGryS3bGX1dS0VNtfqZNuhMvzxLOyq+kfJH3BwoKNitt+uLqiE8FVLWqO1BMKYyz/PqvsCSX/sw23hCLHg/LOKWn6ksrbbp+tdCcLuPWuypdovtT0cZ1QmYbe1hZ9nCiJ5rSUw3ODvBXlSeRy9Zq9fFnM91fpxb7HDYEL0/LQOd+xflP3k5boNpGSw1YzUu22G4FVmPKFizlKIswfVwezFL8xPUltQ7Tr2FKEiL1f2uqiiGuTeEltlG9KMel6eMo5lLuaUchj/m0u4pyT+iwJcfVUdYSE0vieXGuVuS0B+mq+5C+uY1gqxoYKfz+n26ckKec7qlVdypPSDl/e6RSuaZVljBrW/Oy1NROc2QUid4hAqWqX+2kdmqCPKKp2utKOMSVGKuaLzEi4a/5cxVUywhL/UtZf1slkpYWqW45dWX5FPFzyuJK2NKrDU9WjZuUoUgNSjnLVuKSlqZbgaWrXUq5zfU9DXk6zbpH5iXblSZc5K6yTrsipXRS6SQy0q0aEMo2BKxZEZUbMRG5iHsaeKVnd462dlbEqqu8M/1jH18ais4utCyJmugEE8ZEqelupDOb7LDs3mzWurgkKtctBKZ2QPMVop14NtEHaeyZeLDsLelPpFHTn5t0u6x4UWpp28IAPMKV/rlkyjaZlEQWs6Ym0q60uUskvnTLkmkkw86fwrgkjPH6dPZpp0ju8WPdAGPZ7dHa1+zWWsgYObYv1InV9ZQGzd5Aeo6JnntjYjHL19HkxOSPJ2YM9LYdYujJwOtooN1sZszVa5Q3XbmWPiup9PAwIZUGm7Ih6UYRLV8mUqt6a7bskeQ1JngthZrOpUSC7RybrHZ5+8dZJzaelhocN06GJckubGKiKVL4PT83iXedzqUs/IRFutq6+SZ96zPyuddYizCXoVh1dWS15GaEm7Wys1Yjmp2L08Vsb21JmIt3ASGWWS9RF4szV6bSk9kqjvq+Glkr9+t0fGH9bgoL0WrTkN+7x3mebebRiEliRCox/XnUetNse4nEKziqGnoew+ueRa8E1rLWKeOwOrhzrtoU3dIklZdTgagqo58WCcPU0uFzOyEXHyBfvLuZtZNd+RUnP3k7O8WmCkibpMZ31Ug0xtCfBNOf/IA9VmNpiD7dZyMvR1lnF3aWbdRVFHQCsuXs50EB97Wsit5Ty7O9eOS2Koul+p26BVHF+Z9L6pRHdbY/8Hm5QBH3QolEyUY/5T/lFWHrUxcsshBJ9yLg05+HGIc2gq1651MaO68stXS7ulpmJTKElMWzyxDF1DhnKpUs0v7Chhmt2gqVek8pwrwSYXqHEM7qsFCVUsqGz5549NZJyraq9kdNxITEegivgmoZwddgREZWpawYarlRFnk/Z/Vwj6h75ih9EaT/sn76U9epP4YnnszOQOSuz1Z0kRqUnMV1flbaNJD2TtGskImLexqy1nXUC+gvkb791pLtShPefzdtgmQEyrpezrYksMyOc/cUE2u2hx7PhgSknNPhSUKZq96SJMVHRmFhLWFZrUQZ5TxYEukzjjrQqW3PmxxL9PtL3b0yCsFKEsljBLW6W7esSTdKdY5oQhdphdGFSNiNJR0oTky9eahUs+FmwlhKF6GOBEaNLQwVR6Zjqn7F+472s2rtxxf7VW5aEZFW5/1U0zYqwxDR2tfsVuxGsx/Sbl+os6rrWQ1aqC3jhtFzb0xWzfKlNFk2U0D+Z1L5v//S3p1nOBuYnSaKxlnKYskApsetYY7GEd+4k4GX0kC7UY10KVQJHw7HSk4B/C0XkLYLrz3TpZhS19XGMtsilhKscV3NLSr+9Gf7WW5ZgFXBhtiAdGLjWUMb+0lzqyXZI7mszbTRFb9il/BSnYtMjQy+/mRw9KeR/qrRTlTNkuOhTid6Sgq25OdYaiqaao4Sdz/b222L5KPEUdc8S9VdlMLsqb4pBKeHiRwPdxWmMs8aimkRQo9rmkjGFSU4baS6UsRt8/JcuQvwEBSQqk/rVHDCOGXDagsyxdNMwytl69rJP6vPJ5hyL1g7lkGNppKK5DhrgX2nJiUJ9WE2LJtQRJKtiaxqr6T1Bdma+DT+uPMYviyzI/GoTrf2I2rO6YqIlnWkLcZKiQSLfhbsqWebgM/uBE6I+hHve6uypt26L+xqYBZ71IkriyW3TVW/moWLsOTke2U2Bi7e3QzhV5z55O3S2r8aiVGDj42mlqxGq2Yf2fF0M55tvdH4XGZIHdL+0q0KpoyW7NH+3E+TgupCFTRrL5bqetoZRFWcHsCk/YYo01Kc1R+k+79SaukEXmr+vnRThqVK6tO5YJFd2S0KZnRGPcwigZaCyfTpTzqgBq4/Z8wjj81roz2gFKS6Um+lrPSLYHGJKDXJqcQtlGYFVhOWeLJFKqyS2inetH9RygXL65OSqLPFCS+Kyc7i+Ow2BSTbFXqHkMnqZh0phrCEj+wMqylNlc0ZKFV6qAazYan9TgGu9rhlgadBBy3sql9nop193uSGOWVI+1p5NRtKpeavLKb6OauK4cVK1tKVSBI6YpsEY3ji9UF1GlbWbLhUDaqyRD5Dt2elCi+q9tUzKmX9+aIVCYS5LIVn1alI7vsTcU1YfpqE3NRGVFjX9eyXYVMKaYUstewxFSnd3dewrlMZsGZTJlwpS2B1RkINf2hPMt2Qe7bV6YqWf6h6Cfsg/cw20TI1YVJRWHlFwsgHCOMoa6UQxVn6ma4Rl2w9w74k1WmuR926XcPlLIV1GoabWYAw06VwtpLXqOL0rFRXotYofqk0I6VV1ZcaZUQSHjKrJtuoPzeilwDSCk0jpD3bJeUPryuFi0y6RpU44s+w4pbCdltdlQDqKgI7CZ/boO2E08nj6LlFz9FkqespF7xU+/JJ+p8MRANnDabFgfRe9Ow8jy7Oppx3UeqUGEI6n6fNxOmS/OnBmpOw8ZBtOo0TOYcaehdcVp5VgzDHGuubpzSeSzo24vVNlmRnAWUlNMxZNRShThrD6iYyVv3oXFShqhQ3KTGlkYA/O1ydzgwXMV+rgm2agt6pwyd7PN38603FpxcCjnUVoipW60g0BHdLKjpdKInSyf45NZhlFT6tA66A3pnMLoV7sLcuwBdHBm1ayyLvI9QLpO1bDb2a5liqfiNKsv9TqtEVddzSiujBY3+mrZPkF8AiXZsvpmp5WiluPCI4EbHpz2aLdF5gFzh8VCU4Qtf/PIbDtToEUz1mt3eLGZfmbMpCkafK5q+UMhppyc/thFxhgDy1bKU0JzJHHXY3o/gVpz15K1XzBisKqPeKFKj/n6tdiC/jdIgejWTk3ZZyvCwNr40z3X8NWiQUz6nR9DUbBqJJ26gi0gNpi2cZ5qXELcKn48i/SXsVyrFIRqEYohQWZBpWswrjlw1fsMge4OEjBC9JFOhEsFXNnOqqrtTziSNK+qmmsdpgQyFlc8q23+n8V9n0oyJHvWRYNB+WcY6eavlTxT9r7+Axqm9abaHp3s0nlRGYjkilFZbuUi0lI7srPzI7QPINzQUiJ6cZLtW4RTwvbT2FjIosbVxtHV4qBSqNtyOp9JPhyZTJ6pWptQnrzoWL16B025LvVBJ/RX2QWodqXEmtlnFPBJ9jIjAd7e7Jseqz9jai8qqlVxVmmnjasEj46SMFr6ThSLbayhaWJS1MqI1T9YvcSCZbQrAXD6+uL0q1mvkSNepiOmQLG8tR7tzOkk6ncdQD7jRHieG/bF0osAZ9IUOF7SuFRif22FFtWNixwhHeTRPdaR+sdm8rzlO9itTM/dyp52UrNA1tUPNSFtFqalMTfZ1ZtYTVnVV+d/FSk66r+jNEhERt+ltT1723oqGulhq5skGz8Ok/Dnru6ghNjnT1xAte9ikmdVjNJgPRwEgD/c/00MM5FW6uflqz9WYvV6XaP1PhCWwNpOeTHbFmii3hp9M43hX0geJDodWurd5I/8TGc6sqdhV/tc1KG0+56kfnMtXDaWfhbVEUmA5XWWma8uz8SrpPrNcXOCxpZavnpWyqlLSQrlE0EHW6VKdMNxUkEfmyXYBnMlvLzTbRpV1B+/qaL046QMeX4KMFprRVVJNXe0mksOfWtCWqV5VIUec7/dlMV6PSrbKSqC1HVbMNeYrLXWkpmLityrZ/dDzVn6js0pNN9mRqK8IENyUVaY7/mVYhQfMxawTSlSLZmq04n3WAPFWh4tMaoWJEw5BQXX242Q6TWe1qZqs3+RUnPHmr8qcNopp3qDqjhGe1yiu3D0RDdNHwtxQo7sRE24/CvHy4cY87SoXOypluvR6ppnTDx2Xa/C1Z3vDWNCxD7CNbAvs7Y0uhKnUP034oKnKlfC9Y5FDT0u6dq4JDzEI/gllcllBXoyYf0q4UtuiwJBTS4o1o2tk10JbpdFvI34VXrWulunDJGmskUpXOewdPTIOuUNQpfF2J3Bv/bKnAVAcs7bSZc1+qmIenY/EbIzVuLHN6EBEqZ3GnOl1SSxfmxCu+gpsQbGqxQ0Q+HLVfGTR/S4HiJC1q1qBnmeVmUbBKNbjqFYeV4sIycbKNqq/ZstS4OJVheiVSpxpiFEzTPvJqrJNpk7J/AGhhKFWf1q+/IgmbzclKWqyZpcqIs4mAxeoe6/NsKs40ctp7b2zTpuJlXJkOSYoYIiXrLds0EHb6EVK7KZ4OZKYZ+SsZZC7+SDQqVDVt6p7Svl9xN3haWbIzvvaXAirU9MEDr6RVugG0A8teJOupV9PAJqdrzeles1m1qNkuab6/3r47Nk7xqRsqPulaRMd6SMRXXyIwxMgRdU2rEwYtzWeUu+g5mjyrq8beMOqmw0HTqmthn5RzvYl9CDZbIn/Rnm8DJ01SoYG+aqaB9HjNKYaG7VM7VntUsrrAsXVkOi173pX0lLIj1kaxJb/FjFRyp1cn/Srlayy1KmJE45mnkz08ZbQkNURdVUXXKsP/pVb96FyWKnRKJuTvw9FwVQbN31KgeC+z2q0o02bWewndWNfTHWIprzLNpKs11qmolrYgjNMHC17RNL4UW32iTF/YxBSOOsrsTK/ZBYS4pmyFt00TcGIkNE2mNRR1Z3iaUQOz2dWUewLgdHU1anH6GXV8idTybk1ZqYKmYkRXpMB52e18Kt2JOCEbKFhYit7mMZxs03YX1WCpcXE41xRl4X5uGt8lYK5OZIWVshRO608bC9yPE2KZFlAlRv1+WOOrlZKo0Flt2VkFU7VvYA2mJnRatFVQSxq76fpAfsWpTt5KySxObW3ffZOubIqctptO3UNPRZ5NqIvFx+cSPpoCmDY5XZGp2lTMi0e2GLKwMwjjq7pXd4BZPMuwHsONgBlVEylhmLIPh8XJyCLxiHL3ucwGaijnBYscVYHFUjXwCSKp9LMrwcKWO6uc/uJRI71VW6EiTCHvvxJ2W4KgRqqMZCVq64xlcaJSkY3QLDoTmtMwfoe9gy+1ZRTUhnxIzDfAdOCo5unpDRewLO2Eaty+gBbP1mlFDb86UV67YDs9t4QMs7csfSvDE4/OMlatVIN2FXKd7875IF/kTYG0yXV3Q3XalPhRkS2VrqLV9nN88TVUSTfbShroBQgDMviJSpcTKGnD+FXDaSxT9YsGfTU6BUuzrTGercr5OolHg5pZVW/W8Gtgny2Rv9iy8ZYqXTQeLLh+oHbqyUQB34Qje2g3KVvXe0asmlJVnJdO1JY3La8qx3Tn0mA4GSl2pIHuZ2/OlVyRWTndRSHNq8rrPBUpreyM5jpkZGp3OhZlazO3o7q2T+80aIazuqfqSOi5bjVjNSte/xfT9Nzd3ozbElXUdYmMrmPQEnDGunVxPUeTl9TVohjhSkEYX1RXhzarvW3UmxScEOtqMhANXNJAXbfU1DROGx9DuUQqGv1UzWrmMFG6GrfSI1wnYe1xhytXNDEbwXE/QwNSloZyn83RX/SzPWXzdamFxtDnGAXCsofxOzeeNXA1SHNqJaLq0M+CXUxYIsvygRdGallw1Y/OJayIKGwxlWFXEhk0aVSU4P6fFlWparj2F6GfFFRf6Squ1N5nCcja+zY+DahOJe3sg7UvTg+NNBZPOp82zjJiRSCkc3GlrqQSlnbtsZftAjy6WQ1sP3u/NCktRF7U/QE6viWG4hzB8YrnA3JHlx4veD10en3W6UApU7C1FOl+xMncZlQVSm4xaJKtmWCW5e+tK7ZhecNw8bxmtXF/v4wTEtaaD8/Sjtr+QAPkyKJKbVRAyV+76S11piFJSeKx1wiM5VeMd/JWFkR9tv5k8qRPwi27Lw0L6zgdbu/kldIzuePpouluOEQP52TrlbpPb6AU8/bpSLdXa9l3BlFkiz8RPbKa106rvdo2ZbWrQp61yGGpwyZTRJILFjni1q1N6Eow9WWhHibCtdtIVH3hzwSxStNDlgZbaX7QaBstZjZkWDBskXCg3sGRUaGiMcO0LRS30olKMU4leCGPmohJFKHzW6Fr6jFGAa/GR5XFqAaK1ljChE0OGVayz0uFZXiyRGb2ukW76tVgqCdLYfmxBVffZyEkLi5JFV5v2SkkRLXf0mAqlH8pvHPMZZcnPWXWHm+6Ucju2Yu2MybWbCdAHg8JGMd6lcY1oSSVwqsDk0r51ks2WpVRb1gwryjxqCNQtxvx1BDDrhtpqx7lpZ/2lAsSGDepaPCSMU5ZnSGsXSNTHZheOdD3m9WN1UXu2ae46Agwq+Y4qGVNVX32yqUmXc/UTGZrM7rYfmiTRxh1XeKGQVsiM+L1K+s5mpzQ2GgcFJlx99N74FFkyzpd9Mhs+uHFglNz/UwGooEJDdSt9LRkqB4+3NLBWB3vb5o9SKMw3rUsURVsSgmpVsfatf18S+NKyL/nlsW4DWo892A58FmLJTnZqp9F/yvNd1n0Xxbb4ifU0xlWmuqx7SHldO/c0k9wNNImqOUaq6+d1ald51apOftHygYs534lg+8r9+Se5u9KerIuIMQ1u9OvCNgwl9Xw0uCroI7R8S3VgiDPqoFTfve/pWG0NMlQNgm/VLSq1/sZVYXFXGpKITGF2wz35EmuqlZZayNFjUoa/dQIdJN/K1B+0KqyFDmyiBMSaqwPWwYIXluiyJZRQ/RIpBjTn3vayMW7m9lW7+vO13jtwJIxlCaEWR958naqdm2uHDK0CKFnhy3jE++vhBqw1fRvktAycSDPZlOaF4+82hC8QQk7VF/1q/RW0w8jRCZjNfEwgsWj3eSUhInbw96PCcsVhi2dqDG7CxZ5SqbPEYLk7E2w9AZcr6JS4CnkNleW/Lki44HZIsy6UB6FCyhOwTYbirE6jpIAB1aHRI1QTH+O0js47LL/q/a59uJoqAAuvCpSiF3aOE2BKwkCllbm1TiRTtVbS6YvrHqF2zu3xl6j3vT9LHaGJ7NYli5aHMV6NRjp8PTn4a1vKtL0in3Is1QLja+rs5uWYnplzwScvURpI3yIkyM+afevmbHFmtkViZirBMLpuGl7d1eGdiPTexeGK9q0+e+ZB5uqR3rWVLY3nNmTetg9ga2LPUp8Kh5XlghEePN6ySUL4K9XmtxwhZrqts83DDSYmF2CPHt91XfqTeDZUhx1Me1WuXpXnEqKl3Y1Xe55TSmDp3H43EyeaRGWZh7qTbpOZRj3SmjElsIDjRxR11lVxKDNYhn34mX1HE1OK+2SDffX/VxlOGiyW3ifjiVQcBi46tA6eRpMBqKBaQ20zNWHytN4vVKKtFqDjbe9dbLRwlJxDYaNGkqE6jENVxp2SauneUVXBjWe6Qbb7V2LQtrn+rYWM6r66U+vDFtTTsRfNU0SQ3EqNYGuZh5mKVmm47wzE64jyKrUs13pCWqnOc0W42a5DXExrX6HTDGteguNq3VVHqds9V4EGbapqUkMrxSprwt2Ab6pLk1sFhxV+bxWA7M+akFJ6Phmq0DtfdUfbjyAkpyrIoV2QDU7W7TaF2c1NhRM4QbTBVExVaGRDLM/2whmsa6R/Dt/Woqfp89Keads7nGckATGWV0NL/oxUeezi1fubobzK4rtubGMHkNtPjDceAoy0ea33rKYeD9EDz2JSpMaTn5j1W8t7JXjh3U321JcZxCS3+QLhl3IbPr+4p7GsmQNfeIK+F6tanWvziLtKWYo+QWLHBbfh/scIUi83gSzmHTXXqracF9x08DstFTeQGKa+PTKbHahxfBhWbyCsyReEqXps0gE6q2OeEmWAufoHVzppP+rxVGEUkPQJaTT60Y1cBqyqfOd5nXBK+m5AEe1jW+QgG+0RY0XKiTwqj/jADa2UZa+jOGJ1zfLFGGlGkwbN3XuNTpWX3BjINH5+ltenYxp9hDNMkHWYJJ6dajSlcPpa1yBNscPsGY9NJbTyLDa3KTY9UZVDTCmCygfvoEMBbOIRiXFt32kDyqH5k7hTfSMzqHPgsHLJrWJ3LYMxUh7X65eqjoAliMum1RuE8A9kb3SzgaO8lj2lKjNs8aRrKheYVbN4to5BTtKo2bra2j3oI2eu1xmjUN0caCRI+o6VZ7ZBhJVsft5BYM25TPilWvqOZq8qqvRWGzazN1KgTprf2vToEYdq38wHSi1T8AXWXKmc9RdaYiPXyOABq5SjQZ96SpTncqUraZZNoKlEls6kD1stEhPSblKdKajbF1MU1udkyluWLwMJzaevowDBSyW5Eyrfha75FriZR11i9/rh6thc646OxF6U4n+bqCm117U1Q6oag0myrvaKtussToJLa6CzGaiODtvWZxw3wT2b424WhcQ1s5SXYdxmoVn1+D216+Tf7WJeY26VMenzi7swjyEMKAI7QdQllU5L6SqrJmWhhktNR8vmAJSvPCRNmGLCW0g2GyLDuEoXKNrs5j0jJXiInWHE5LGuGqO3BRB6A9vav5tZhcv3t0sGcZ01Ve6O2uFIr/i35FV4mfPBH755RejeE+ePPnnn39cZPU0t2/fNj6YEc2Y+MePHzMSv+Yjq52BwxL2qX/99ZedVfhg+qlNyYZJffnyZfVZdWBS1PCpSuGHDx+mXcNPnz69efNmZ+4XLPJOYjwuk27x2gXq1atXh+CatUWrK0nZor5//9747Pfv3x89emSMbI9248YNS408f/7cnmbZmLM1Ms0iNPKrpjh8PHwwvD4Nb0p2+riuPHjwwDsqsxF0UY6s3fNZSmTrdalBPSXfKgzxDyFgbGjtZetTMHsjZXjSXmfCHBOdrIzeu3fvZP3C+IQLEvj1118LppaXlAbj6b679qRBQuy7d++mHTC5XlLRRApFbmHNimAkEUcgnLhfYrI0fbwUv6vr6QL26bEsAdR8UTgqkTG8f//+UuS86+n5qChNCRBdSfwMJU9E87c0BPNhAmkCmuJ7+/atj6NFtQzFSHhfPmVNbvhw8YBFAPt6YXHxEgmmW03aBCWSPf0tS407CFeYVWPS9fQKf6YCoq7T2sSgTZmMfuWaeo4mr+qtcfAYrlulZ7eiHMMHo1vRz03JRs/O/uxhMhANnK2a7IsahtgnD7NziR7UrOnqLIEq+tmzZ9GDZ/3JbhxXsyc2nmdV3UrlStj5eqt+iUyjYl5h5iEqsvtp7yxYN58F2OdF1lgt9aKlFm2+XY1Zb/fjy5cvN0222w3aaqHaR0gIX68L8MX89u3bbF0bXRSfTqlAxtqNPesE6iiRS3V8bPiMav8cP3uYxxBJvaBklWfxORzlaFlDt8i2KvzWCDghq8SMvU84SbhJhcIH08JsSjZK6srdzYh+BSdvIwU+w08poj8XpK0qDSZbLVsG7abhDHVQvwzRJrBN/boOS69O06sE2gCdPTix+CJ7epqtgFf52DvIpawvWOQlFFy3EzC2As09ybDbky0VczotJdNR72TOpm5CkWUGS5XUp2OpEe1v3n9W3+dYPNB57+DKK89ktbplt42v9ijOUJPCFsemeL4k2AmBTqaTOqFRSgyGJ6VIZqcz28FpBkp7hmT0spPlQQuB9OkRSwr746wOVWY1ZH++xhRWx2KS/xBneCo/1mzKhCtTArNLzlG0O3fuRFcG+pk+8NmD0TPC1Kn+cJ+HusUaM6h231ICbOqUpwP2dMHTrzlIP3u1u1G3uNpPzfJZHfPqqartxWKL+jx5m14lTZug2bq4yEWLynkUV5hVixqyL3sUuMika1RqfvZGAHWNagSDFgE5x88L6jmaXER1h1jwmpa0qp8/zW72Cho4iyXvooaE9RbH0yJpmmJVnWRgL/IJhNUpbsE0djdp7Ma7DTYgGSWZRhvUeE4LwpUEgVltr73qR+eSqJFNt1hp2oTr8MirHdBse2wm9urcdYM11mipZansEtV+On0pkaXr4Zs0l+KE1y2T52H8rsKzKle7C/AElvqCVa/Vp1A8UG+ZY6mws0VQ5CtsZGXD52ztn+DigU3Y07O8Q0Ebemt0JZZjMlqXl4Re2jYBnJAinPsfIF+5u1kq+4FGadWv4ORtkYbZVyLhmCrcQ1ZPyvSGGJfvUvOoJ9W4KVtMRlizOgu31Z+QE5w+fKuZ4uyjZUrcMkBt88FbpwarLogE3rMmccEij9u+upJcBwst9lMyz37FvnZZptsZZ6dvSokxzS6d8taJs3Rq7q5qxGKBD6kOSWiRrefewUFefRuTixY6M+5Ky//H5t6ypOQ1JbDVp5qmUOmK/dhGJQH2JBu2qdBM7Ukz/ayle73O8ERe9/Rwjo7faHbpqHccpKuPu2UJ6BxX2svS0O9Y06e9a+nzYFLg1Z1MZaEtpYY1WyLDdU9Am2bSLc7FHPo9L+kCWrpgj+vYwKNHj0IB9C7w8GepcBpXmMtWQ7dJixRZX8sJsyO8RCBafhO6PH/J4mrWay/Gz8WvLh0tUap6PT3wsbepqkJ2mPhWMqefVWPStUMtRaQlAqhrRAaDFgE5x88L6jmavKpNQNYJAAAgAElEQVS651jwWi3mURHQwFLkNWpruadlKnY4Gzm9666s7oRZenCg6+zG8ZWF8fQorhw4atWPzqWU1oW2nXXzUlQrpcMaqwVstNQy+4j6r6o+ld42Ppvv0sWvX78u3er8+lFdgMeytPAx3Y7iH6kdqLfMQccX1R0bPiMg/CxLwLIvvd7LzS2WxCJhQSY4IRaY5xggX7m7GdGvOPLkrUyVtldu+tMj2u+i+U39WRqMpeGNFWe11BoY+A/eipLlZQz7CSij1US2mobVBC8eIZx8yevRNT2tYacaYERSrUzXs9/PoW2mFnnS534jkfb/1JruatuxiD0ryQWLPMuBi3kEjG3BG/a8XPKeis6X1j6VsXUWplK3YlmerLE9Ma+Opk912zt4US2Etdhw7BEg7Upf7TV8iQhA4OIEVhsLw5NjNUQv05l6ETKz2S/ZObY45L6VgOU1w0Z3dGvWm+KvjsXkfRkPEW3KN4yMNQtpEM4mYFzdP+pjKdnlCh9MD9zSR+bCdI4Na9YrHFFqKqzSwVT7Bo6tJ283LS6G48Rjyfefe+Q4rfZQsyVSn5VuKe6peqZgaZkqlFbz+ceOu0NhwnB6oSFsueFThC0qF1KqRNIy59NsVs3o5UatPqRUL9x40rVeQUi5FAHUNSSJQQtpnCl8NT1Hk4tobziQyfPMK22HKFK6qomggaXwhoejSqW5KR3ttV2dtJRvX/UoyyaBa0RmN85WqhjPrcTGin/gqh+di0VVVo026+YWjJ3EYY3VUhFyQizTjFuXPyxZh3G2Gqit8cO8Dgwf2AX4Ui9V99J1/2C9gBb4KiW+VU8qQehnyt0iCRs+K2nj6ZOVfbO0uHrt3ZKyJGy20Q4npKDO9z9Atih/CORM3c1SWZauhxwqhVetwZEnb7W6LDO06U/WRG/O0Lvn9af5tR8/fnz+/FnpaLVmtaiVEPeWbLhxwbiItb8I6Q0xLn37VrP98pw+Bem8N7V7zsLpPKoaoGtH2h6qOlJYrUzXsxka170sjni2DLMPruaoTWmyKrPPpi9esMhpINzdREALZpb48iT2fJbZksU0Ttih6G6zPmUqyeyVSt6V0Z1oXx2zEKKLPfcOTtROZl0jbrM/N21kn02BixCAgCMQ9ibNuhKGJw6+jhVNfeC///773BtxaHohgdWhihpLvWM/oSTpsOXrN5ZXJqdz2XkXa7YT4EUe//Tp02pJN32qdDW1xhFWp00sXXBjmWezi8xjpQ/eKmvjuFXj0K1nIGU5jbqkceKeib5ZgCe+GC6/aatc3kstwy5jiZWx+pYeT1+3nLw1zn6kM6pxN71D0U+J18j6UmkardNWJka9ajOrxqTr1uoj/oEEUNc98K9g0Pbw6edZ9DxdF2jylE//C15Tmce9ggYu1Z3Rv116vMj1aAZjNk29TUY76GZvneCihYCKOV0KqV321RyzNyDtkRzjuYde/8+OtepH5zKrUeG0Ievms4j6ubjaAbHGqgUj4yvtVmE2rvf0FHRjYYzZddIFJGx7mynfKa5+1r8ScKZi268YhyS1+bPh015lxMwgEC7OJh43NodECku3jIu2Gm0tpVD2+mq/iRNiBH7KAfKZuptEWWr3a0sqtOpXHHnydknoTde1SVQ7YPS6Sh0X1KFBNZJR9nhtKmZeZOMiVl7i4VOWL1qwLSYktjMcbuWcfrQ2I3G1IxmLrZv8phlpQt/iA6mRrtqmaeI7r1hAZThGFyzyzorg8SkB46vdGr9VV1M2oagat/RwKiMUqdJEmHEcZfyYVShwg3C3vYMruwymZdZ1zxslCkKupGAFJSQpCIxIgOFJy1rT3Hd0UlGWTf1XpW/6tSwaeRkJyJ0LfYPZp4yO6OyzZS+uSqIZN838lM00OzWsWTa60z9oGSYM/YaX1dfqDeFFyzyGs5SyP/VGu4nVgrA5rNrAMLIPaxZrFbji5J0d9blcKhDNhOTVi4hZJhhXd+juIb/qACjxeuvTeyTXs+nFHWOb2inDFR5ftR55EHqbVTO2YiZd86qbp8oSQF2zeV7EoGXz6epB9DxRHWjyFE7o01pW+acpRFdKbYeIkj3HTzRwqR73759ZStl+3Wg8o7UAe/qdx2Q3ztYKwnhuJTZQ/OFW/ehcVrWLlaZVRAdGYI3VAt/opciZr+1TbTU46SloS9kbx+mnC0isElqWRSpx66RCt+qhkUYPU+5s+DRWFtGyCVheKKzE6/Umxv0b4StUsgu7+iBOyCoie4RTDpDP1N2M6FcMf/I2aj/aS6Ruvt6XCqLsev5pHNsUKYKxGa9+GaOIMFdLpKut85YjVaqgIstjWyvaAirDMbpgkbeSJ/4qAaO5ln62tKLRKXqjkKuFTUTYOg+yNX4i6/CWcct16JSHj/cTthi9xtIaF30bKFvjgpMdBCDgCLRs3QxPNC6O3FTNyOugQvvX36D/BxJYfQ+iZDtkaDbLxCKJStTSH56VUxexZktkuC4ClmGCcYm0T56rZ94qDdPK0ojMY9UDV+ER30Qp8s5AavSqw95LGiW7qrUKjt0msE9vFZkJ0etBLfVu6fimElquSABLtDyts6S8M47lFZ87szjl41vN79b4Rmi9zaoZ3bbTT7oaq49oxxJAXT3/rQZqa3yfUTrQm0FLSzvK3Uvp+VbN3BrfWOmn0eQOF7yMVXBUtK0atTW+sVyn0UBjeStF095iy/BNO5WNg8FKclZKNlrmWMql3hB7KUddt5imjA1IiRy33rJIuDVN4h9FoIdVv62dxdb4Rran6VyMvrERSzoa6+ZpPrN3o0WE2TiH9D7ZkhRfY9UWfWM310DbLc5SiG5r/PDZ9uEeugBf6sTaR7S84h9pEKjU42xNdmt8I5keOj42fBori2h5BIwjWaM/kyeD/UyvUdo8MdxTOCF76CWe7XaAvLX72Bo/wSS8dUh3M6JfcbaTt04J9FKoz58/V7Wzobb1Ge5ndOf5JM6m+zgENhHoahyoPdDGEVTVrzokAK7iMr46xWdxwSL7shMoSEBnYJZ2yka5NHs9mCbIwi3j6k8b7NZdbaERja3xo8cTPy2+qeVjVoksat+qBydb8o8fP1psrOBzKiwbMg9CoHMCDE/aVJAcVBnSaKFL/YLssH2usI2o5FKVQPRFx9m85OMZ585mHy97UZJY5nCMQ86yskWpYc0iIPwMCaweTFVk4ztTw2T7Ca8WsP8jc2/evAln8NWiq/aPlpGjBkHZMsh4qotXLo8fP1ZZ1ONrF4teSak5WJU0O9l+VK6lJNFMiCZq8npJS1eVnbgFiHHo3a16rPoDqikLh6vF2ToRtDW+nWdXs2pMutorjpiHE0BdfRVsNVBb4/uMVgNdGbRVaYeIcCk936qZW+Pba/wEmlwPjh3jcDG3Qtsa3w7kBBpoL2y9mMbzKsZDqvXkLJ4yu3H2IK3XrvdIxbMZBPpZ9duqVFvj2+Gco3Nhpcle4+1jssZqYW45F6R0NNnb4KCL0Vly5WojkoXhapx+ugAvamL2XktvzT7l7eVxgahfKLVSubUj2xo/KkXiZ1TA2ZiW5cjZB1cvsuFzFRERdhKwLGsqi1JNe0laS0PTs0Zpl3JZvY4TsoooL0I9E50nT/jUVtm2xg/zSoctraBsdzOiX3HOk7fSDO2MKVu7aW3r8G6DQYsvtbFLC3e2+WcJ7CHQ1USMZWOZK6zWVveUOvtZy+HGTa8kuWCRs+HzYJqAcQ6o2YJZlJFRvHQZV+9uykVOXr1uzuJBdt6jddU7uKo3zrp2KPmq6hLhfAQSg7rzFbZlierZ7WkpLjs80TkEHegKX58hODqKs8nFnfLkyogEIndutgj15uNms1u9aJGn6qcpVyV0EbBmRlAXjKalR0upj5oSsci2Gmd1HNTtWT5ftGgmZ9M41CdiDGhXxCoxJbV/ECSlevbsmY7aqsfXgpw2N/RfEUaGLaNFLy7Jfm9glM5sEaoqnmXR19Lnzkre4OKqJ7/6CoAGQnaYxSalutSsmpGMxXkuUu9RRkbximRNIv0TMOpDpEX1yhVlZBRvvzybMrqUQdvPtocUjPUbqV89yaOMjOJZ5NmUFJqcRrp/xJRO/5R30cCTVatxBKfBoHFuahQ+0RxOQuyjZtuKb0BKlHHrLYznVmJ9xu9q1Y/OpaySsNJUlmfZ1KJhwmzixt559tkaFy3yFFxj1dqHZRpcJbUIth+IGpQ9o4Ic9kueSKGrLiAhZ3hLzpsWqsIrbcKVtnjR8bnqY8NnGzW+ci7RDrclFJYd3UvPWq4bLYlRWkuOs3FwQmax7L/Y8wCZ7mapfvv0K0578lbVoMO3esf/Un2c+7p9LNGSA9+8LU47exNYcUmUoHFcapl9riGe0rR8WMayO82Ld8Ei+7ITKEvA+NIvbS5ss2AWfVx3k2+XTUZLYnYHt2r/bhmndd6jddU7SCU0IWi0rn06MNlazYMQgIAn0Gfr7tyYe3rGgJwEubvRUQT1mDqKY0yBaKchoDWtSBNmi9Zbw7TIozNsOlQ2W5w2Fy1CtpEkzOVk1iws2lhhyxsALWONnks9urJFAxMtoVXd4cQgqGdlnsoWzYTYJyjCpIzbSqqO2S2Lvn12Z47k6tq25UB7WCkXCTOrtlTRTLoukeF6hwRQV1cpGLQOlbOgSNfRczS5oNpUdZ4LytlVUmhgV9WxXxi9Xcu4x8a4fWW/SG1SMBbHCKeGzMU3IBUUEuNZEOZRSfW26kfnUlAT+pyaG33yv1QFscZqIWl/O0az/kjT+6sTyyqapv2Nw1ILh3pxeusCfElXnR/VuHGVxKe5PxCtvZZ6NS0dn6omWldNVFafXVtCYG71Q8CytamBtKvvBXYyVJUWJ6ReRTdzSDKKcOXuZkS/4swnb6W+cpQjvypDp0d8BD9mxFrbKrN0u9Q4YWvW0/j6qoZx29OBymmZczduixSBCxZ5Wu9cKUjAeLrVuMK0RzB58GFzVpvVmyz2JGh/Vllb2qkgVN0ebRE4RGSJ3zJOV72DK7jlbUwu5uE127KmyAsClyJwoAd4Ec7qQzUfEXVPf//99xBLRxepo5bFNHqMq3NYLWVWXkZ57H5FDfmxZjWoniZNy2k3y3inZyBRRxOJatnWED3S+Gf0FnbjMDxbSMthbCXOICibcMEH9ZL+sAlrWJ03E2LZcqTNPfVmdDVdacEydHfGLsClKmZWbYmM0dobXeilXCzXD5x0tYhHnB4IoK6uFjBoPWhjPRmuo+dochEt6nDBq0i5GiSCBjaA3DIL4yBO8x4a3rYUrF5e7MbZwxbjuYdeJ8/KjHe46kfnUko9jFa9VHaks4mAcYLIuKa5Kes9kY3ylFpjNVJSiZppu6bcdRoqvQan0ajs2B7ObZ7tswtwZU8TdnF0uunJkydtWPkc/QJl3jtVl6Sl47MbDdY6l7SI66sEjGdZfTNfTbBqBKO0eTIYu1djp58nQ8ZTRnns9iRDhvQj/Q+QL9vdjOhXnPzkrdrS48eP0y3qlHctuti+4On9ee3lGT3Hrmo52ryYYGvsZRMpZN+y7JmzO0YXLHI2eR60EDD2Vg0WzCIP3rgNwlJGSxy9ti0xCaIRlL7dV3uCppNxmgXXbJyuegcnoWXzsWJ2KPksYS5CAAIZBPps4KcZnuirttHr2dSX6bQPs9sZunqCR/Tm0fDsUKJEml5M3G1/S2/ys2SqIZvKaIlZIw7WrAbV06RpOWZ54JRIEc6jH3iL3rb2119/FcGylIjFGjfbd7IkJNcdgUg38mZCtL85SmcWb+S2zcbJvmjRus7XF41vlc5GdO4HmVWbrV8mXWexcLFPAqirrxcMmkdxvsCl9BxN3q/Afc7D7C9XmxTQwDac2+Rin1DSB9/aiFQ7F3bj7CGM8dxDr4dne171o3MpoiF9NtLTrJvvqSPWWC30ZAeM2tJ4IlqHbyWbfKFo2UUbJ7QRUUt4L1++tBTw2Dg9dwEiY3RKdbxK+7SN7wndD1xVr9UZVfHnz5+LH66+eMfHhs/9+kkKoxA4fMc4Tkg9VenT947Ke83uZkS/4vwnb6vuZYn0vp+fRl3sR2AkySDQVS3bZ/CP3d69mrumBozvAb1gkTO0lEfsBDTjYPTwjGNae9ZhzMiD14ji/v37YYQGYU2CaDZE+1zVYN2QRv81L6YjwTpowbf7Vqugq95B0tpntaLZz9WSEgECEBiIQG+maSB0q6KqZ4wODqkDVU9qPMS4mj4RhiNg3JMk/6reB/eyoTnfb/Xxqv5wOnesWZrPxe9aDrwZB33dkkxvp+j/vJz6R89Wo4/aZjDMzucbBRgERUCO+hmdmE28ESwhoaV7Uk9XdZolKsistJ1r3WrDTBui2SJf6iKzatPqZtJ1yoQr3RJAXcOqwaCFNM4Uvpqeo8k7tZd5mJ0A0cCdAPt53D6hZBmZ9lOuhCTsxknAWb2F8VxF1HOE/lf96Fz26w+NdD/DSimwxmoBa3c27A6MJV9jHE2/68Dnjx8/9CZZncPUf+0EluEaYu9E/12AfXVDOzz/+OMPvSle8I11tzOaqlgTDjsTmX38sh2fve46X3WarVYuQiAicPg+B5yQqEYK/hzF975gdzOiX/GfgqrZZ1Laq6Gdx/bvWPZZiq1Sre5Q2Zog8TskcMjodJaD/V1WevzYcazFGmhn5Or3wS5Y5Nmq52JZAjo2Y3lbhOaw6n30VW8dCwuV95mXMIW8sAzFEK+ayytd7af66R1cSe2zrqMMcmrXIOlD4JQEGJ5UqlZ5rdH5CvUCugLwSsCHSNa4J0kjow6LI6ksZxc16aw3/h4iP43rEOxDZGr8FPPoHu/o37wND+zVHu1KJcLsltSY1eglMgdelzeVtz/DMvi1TPvsKXvkGc4mNbrWjW6IZiul7EVm1aY8mXSdMuFKtwRQ17BqMGghjTOFr6bnaPIe7e1twWtPWY56Fg08inzZfO2jVE2u6njJ6HOY7MbZqT8Yz50AD3x8lFU/OpedSjK6ld5Z/J4fZ43VUjtGSkrq2BUxNbSx2tooXYDeW2o8HiYd0IKF/vRCUs0D6EG7T2tRxZZxrtnxWda8XC0c29hbagJ5HUjAsuy+R7zDFx+N3SsbvTJqeaAB8gW7m+H8ivN/81ZtbPTdJFvNRJ+GdWspiL9KoJ+K1gBpVVoXwfgJI2NqGdEsAlgO6l+wyBm0eWQrAb3Aw6iiWm3amrgxfuTB196LbJSKaJsI9NM7OLHtBnOgQc6mGiEyBCDQm106R41o94xWJiIbK0MqJ2GsNaRzVEc/pdBBL8vJVQl8+CsbZ6EZzYWGbPX84VnB3EWjeIkUuHViApamp+He6Ca69ppWbQ15+vSpG3Rrrtj+Bs08qSwqoZS1fJKXPk+VJaDZD2fkpSH2zQShDOqCLTOKVadZjJ3j6GsloxuiUG0INyPApGsz1GS0nwDqup8hKfRPAD3vv476kZCpmH7qAkkOJ2BvDtFy/+GSZwgQLXwkUrBsrkg8vv+WRQDLdMF+ScIU7NoSPkX4WAKs+h3Lv2XutNCWtDflxRqrBZemoO3Ts+wBsyBVnLG6AJ2hNZbLR5PO6KmbN29qf4u+66uPEqvI/i6BbgnYfXIae7eVOIRgliHVEAXZIyROyB56q8/ifq8iOjDCcH7FJU7eXq1fpx860AS0zLqflwDZnezDOzCLAJYJggsWuaVuXzkv4xZMbReuQenNmzeh/msvZj92pkZ5d6bZ7TRQV7Wm+TI75z6PANnlJyYEILBEgOHJEpns61rTklsbbdfQFbuPmp01D3ZOwK4DlpFR+8LanYEPHz60Fw9r1p75QDladPL0b/ztv408efJE47gfP35sGqfk6aHFII9+ADKPTJ9P6Qi0FjWlG9KQvOPQlvO66nzzEjdCs2idZOj/FQBpY3L4a6eN1UG0NIH2s2pMuqZrhLtdEUBdu6qOVWHaG7RVkYaIgJ73Vk3danJXC1691dqZ5OlWA7uCbJ/OtYwNuyraVBh7EexYprkUuWIRINyAUSTT1UQwnquIeovAql+NGum2c0lPfNVAQZpGAgP1PrMlarPGalkL8+KdflHMl3RPYLguQGsc2Wtb2t+ilZQ//vhD6ip3RadwX758qaWZPQB51hMo2/FtWki12x8vLQEIeAJG/elkcdAyAPRFswdwQuysMmIyQM6AlnikbHcznF9xiZO3lSxdQquOvWXsh44Vktx3EujqPLl9UH24cloEiM4wzNbUBYs8y4GLxQkYdxu8ffu2rPviChId6DUKUxwCCe4h0FXvoILYh4WK3P/23z1Vw7MQuDIBiwN2ZT5by645bi1TTfdqqOPGkG6Feb749p63z6V9u1T2khasZaxZQZjnS8rygdPefPXz1UJXJbJMHGXvTuiqpAjjCFhO3taeZrF0jmgdGntZAsYGyKTrZTWkq4Kjrl1VB8JUIoCeVwJ7smQZRJ+sQinOTgKdT5zuLF30uGVSxT1y+IStRQDLBqSIwJ6fGM899A55llW/Q7AfmKnFbhwo3pWztkyuOj72TrklT7tU9pJO5d/0LFsXpgCjK4N2AS9evIgKkvHTncJ99OiRvoX7008/6eCNXp6rb8bU2BCbIR6P0NjRgWYEjOOX6R65shIa0zdKu1U2e4uzd/dbZdgT3y6VvaR75AmfrVRlYRaEdxIYy6/g5O3O6uZxCBxDoJ+JGL12yOhziNThx+AtHfzqy1EuWORjtPySuer1KsZNkJY9nZsQSrHDzeJqLPfv39+UApF7INBP7+Bo2AdLh3cQPVQfMkAAAhBYJaC3fuoloLPR9AYN1iFmyVzqYujOpQvem8/gpLVLZfcx0hy4C4FSBCw7Ak/weu/0hIm9CZfC3m066pEtBtk4/O+2mAjmCWh/jGV29N69e/6RGgFL54jW1SBPmkMQYNJ1iGpCSEcAdUUTrkAAPb9CLe8vI2PM/QxJ4UwE7AupGp8O/ekwduPs1FuM506AjR9n1a8xcLKDQIKAZUrfPd6npbVLZZlGXgJlf9buuizldfrr43YBGtFHH3fZX1lqgM+fP3/w4IE0WWe27969q4O4+iDw/pRJIY8AjT2PG09lEDDuoEjvUsjIN3rE+L6kSr0bTkhUHQV/2h2kgpmS1CYCY/kVlzh5qyrZVIX7Iz979kzOn/trf3LJcrZwfxkzUqjd82WINO4j/dSy0eFwqA8Xu0gnesEij9tSRpTc+Krv4idvNX8R4jKKET5CuAcCh5vZCIJ9WNib5FFB+AkBCOwh0G0DH254otUFvfVzqS60n4buewnORa7roJd9qNJnw7TPUx+ygaxPaFLv4azZ+ZqkWp/l0B0v1Dxf1S+VyLggrXd4L6XA9bEIWKZoZAGqLlIY96Cc4OStxd6OpT9I24yAcbhkadGbZGbSdRMuIjsCqCuacAUC6PkVanlnGbudh9lZLh6HQB4B+8Sp0revz+YJU/Up+xS3xDjcUBTZgFSW5+FMyhbn3Kmx6nfu+l0qXbeN9OIrTayxLmlseN24FuYe2eS6hLlcJDx6FyD56601aAlAq2yaU9V5PJ3C1fkLvoXbvl3YBxTd9mvtoZFjHgGjMam9OGh0hPSCgLxiJp7CCUnA2X8LG7WfYYMUBvIr/tMAxwWz0Nq8nw1kX90FFaBBkfuZwPWqbil1P2InpF110S5Y5AQubhUnoPkCeXsWPdQ3VfSKh1ICvH79Okzqr7/+Cn+OG9ZrcdVm9SekGiCF/3XRlWuV9kDF78rMbnqhMrOuA6kZokIAAocQkIfw9u3bdNaKoFWH9u9+SkvF3WYELJ/c9MJ05TN4qTZNesqXq3qEyUtFAAKrBIyt7/Qau6kJr1IdOoLl5C0zxkNXcST8qpOm+MazJVHK9p8WrdO4W/tU7GkeFVNeypkmao7CWCTfk82qMelaRCtIpA0B1LU455MZtOJ8DkkQPc/AfjVN7nPyKqPiTvPI1TSwt4rb1CL8InhvpbDIs0n4TVgsudeI03iEOwSTGpyHS1O+0OqE0hVW/ehchlPdswpsXOVxxe/T0m5aoMlbY93UR2+S56x6tVSuc3QBbtuqZWFiiYPluvwo9Yb6U2Qdz9M6i+hZHuw2zhAdn4S0A2TDp50VMWcJ6EXV6jIsgyZpZr3tFhYBJH+N12rjhMwqRqmLfbptpUqXSGeI7iaUfxS/4ionb412OazCPeFwmGH8Evqe7Hj2ggT6GZ3aX2+jatJZvv6P862yvWCRL9jEji2ypgmijyHMyqO3PJQ6eatTOuHgQVMVQ+zFnGLRG4A0FNG0jtqp+uKwO55GPuWVVQvWstSbrCUTMS2rhrwgAIGxCKh3U9dsNKryIsbtx8eqlw6l3eT5dOUz5MHcVN68LHgKAkYCFhPNMUsjzHNEs2w1UH99jsJSCs2oWCDUeAtymC9aF9IgnEfgCrNqTLrm6QZPHUIAdd2D/QoGbQ+ffp5Fz9N1gSafYPIqXcWd30UDe6ugTQupQ0+cWubZfO2cYwOSL06RAMazCMaqicjAXnbVj86lqmqR+B4Cm7rOE1jaTeX1YDc9tcl18VmcPnCyLqDNIRmvFVoE0Z8a4NOnTx8+fOiv9xwYtOPb5JDT2HvWwFFk0xKqdsKvSivNrHTy1nja/N69e6tCZkTY1L1e1gnJAOseOQExS9kH7W6iog3hV1zl5G1UN1V/RiYYx6Iq7csm3s9rGDb1+kPU1yrbCxZ5iIo7k5DG3QZ6oZccpiJHZDUlEQJ8/Phx+LP/sFwu0dD0yvma51b4qxZsa4J74m+qjq4k31NqnoUABCBQloBGl3/88YfdoupVGpqUVM9YVgxSG4KAXU+GKM6qkJuWfFZTIwIE9hCwvIiUF/PtITzWsxqnWwwyJ2/HqtaEtJbFYK3FFpm9SYihKZHEXXdrFK37+vXralmIUJDApWbVmHQtqDkkVZsA6ppB+FIGLYNPh4+g57OVgiZ7LCwbeRQtA2hgS9r18rJMVdXLfWfKlkmVnVk0fryxNc3Z2HYAACAASURBVGucXWOYJ8jumqt+dC4nUN3TF+F8vU+6yvLWWDc5GPRH0yo4ZRcgC6/PxliWJ6ZA8q5oP8yjR4/0SRttdu32+7ejd3ybTCKNPU+TeSokoBlCy2KruqFKrd5oxCp9dm5Tiwu5DRrOc0KyC3tuGzV6dzOt1v79in9PhT7llZYtJzIKfNTilBpFoTyB8+2FWj0tf8Ei++om0IaA3s1j3A1pGXKsyqyZnbDn0lteSn1KdzXrnRH0YRmNpn766ScdSRKK/YMQld397RSMxx2B/TUCSQhAAAIXJ6AJBZ3U2mpONSf47Nmzi6O7ZvG3qkqHlDZN3ZygvB1WASLlEQjHU0spXGF6UKvdS8W/1HXj4two4+5L1V1eYS01XvuDtx8/frQIb5xrsiRFnBMQuOasGpOuJ1Dd6xQBdbXX9TUNmp1PzzHR87B20OSQBuH2BNDA9sy35qglbPsjQ0+cshvHXtHEHI7A1Vb96FyGU9ErCzx01+kqrsEaK2tAe9rIibsAFa39J17UZrXsol2jehnunnop++xpOr4TmMSyNUtqtQncvn3bspVCX2aqJIlls4fOlUjOGgKcoMU1cEJqkB83zdN0N7NV0LlfwTdvZ2tt18Xo7T581GIXTR5eILBpYn0hjQMuS+xNXWxjESWetqA9efKkYL4XLHJBeldOSlMSlr2bOm66X2Oj47uV3s1TsDZ1VFivLovENqavIZDGafrv/mSRFIi+PCOkSt+YYG/RuuodNq2MdiV5b9WKPBCAwDUJaKJkekhDvZhlyk+9udzaSrN+16yOIUp9tfXOTZ7GEDWIkOMSsCyHMD04bv1uldwylrcsH27Nl/iHEJDDtpqvRruV3sHss7Zo3XT2wz8+VoDZg531xawak647VYjHWxJAXdO0MWhpPqPcRc/R5ISu4vgl4JS6hQaWIkk6RxGQobjaBqRV1BjPVURHRbjOqh+dy1E6Rr57CLDGaqG3aWWW/ihEevouQO+F1+4UbW5p3JR0DE+LIzqvoRd7hcAbh8/X8dHYG6sQ2YmAvmKtby+lUWhLhg7bRzu9048Y71qWWSWhMbWt0Rpbzq3iFY+/ycLsz/1MDsn5upul+u3Zr+Dk7VKt5V+PdkLXsPL5wvEkBEoT2NTrv379+gTf9LhgkUtrDemtE1BLkc+3qmwaTugNHzubVXSE9c8//1yX76AYKqzOxFqGOqGAmty5d++edrpzACnE0iC8qsANZCALCEAAAoMSmH0NxIsXLx4+fKjuLBpyzpZRCxuac5m9xcWzEmg8QXk4RjyNw6sAARwB46cmzzEY0V7GRNO7mhVaagKWEatGqUuPc30sAprqXBV4+i6V1Ue2RjiZ1iXszFYyxA8JMKvmaDDpGmoF4c4JoK5LFYRBWyIz4vUr6zmaPKLGnklmNPBMtTkty9Cjqk3Cn2MD0rQGuXI+AhdZ9aNzOZ/qXqdEV1vd2NTbejXIe8o/ftnARboAje61i1UviI+2odaud6nlzZs3//77bwlQO69p+mft+Gjs07rmSm0CasJaPV9d7tQAULvmygqjnXWrr1nXO7XrvWQZJ6RshZ4ytbN2N4nK6tav+HdC6DPdkmX88f//jFvisosfmmC+YJCNkQdHIXC1Xl/1csEij6KNJ5PT+O3ZnRMWeq1aOFrWAKbPF0ao75YvpTcbrY6vnBro3LLela63mqnzl9/pzimdTEMoDgQgAAEInJWAJuymX1/XaoGbQLQc8BAZDUuLTzieFfhpyhU6dacpFAWBQP8ENOhYFVKfmlyNQ4RzENCrdsOZ4aVCcfJ2icxw1/VK9VWZ9S6w1Tg7I1imStC6nZCHfpxZtaj6mHSNgPCzZwKoa1Q7GLQIyDl+XlDP0eRzqO64pUADB627nr/sWhYpu3HK8iS1HghcYdWPzqUHTUOGPQRYY7XQ29RHX8d1SaO7QhfgCWjH6cuXLz9//txgTcRn6gLaUKodsNHFqj/p+KriJfFrErB8VHbnVvlZsJaZyRr5emFwQjwKAlMCV+5u+vQrrnLydqqL9a6E+6vYWlePMyl3QuCC4+QLFrkTZbuaGMZvz2qXp7b2ZsOJRiw6rZqdVKUH9e4MzUPpi7WWjaSSQdM3OpskJs+ePTvHd6UqgW2QLLOuDSCTBQQgcDICmlBT5xUd4dDrJHSsy7+k88aNG8bDt5r70+snToaI4iQIbOp5E+mMcutq5R2lXi4op+U75LyY7zqKYRy3+m79OmROWVKjo1W7urXkZsF7mpO3TMxaqtvHYVbNowgDTLqGNAh3TgB19RWEQfMozhe4lJ6jyedT4LFKhAaOVV+XlZZB32Wr/pQFv8KqH53LKVX3goW62prj1cp7iEpfoQuYBavdLDoEKx3TltSWpycePHhgXLKZFdt+8Qod3yYTgfduVx5ipglos1y0lX0aXxszyrZ0bTKPduhNM9WO+qq70De1uKl4w125WnmzK+gK3Y0FTm9+BSdvLbW2IU6000UnhTY8TFQIDEhAJwEGlHqXyBcs8i5ePJxLQG/sML4DLPudOnLOwm3i0u3a+0G3wtDp2Zs3b64Ob1yywqUXp2n6prdSbC018SEAAQhA4LIE9C69sGsWBx3W0qudolk8vZPC6CRogWHPGzouWxGDFpxVjUErDrFHJ2D55u1ppgfT8yG8kFXKbDl5y0ns0Vu9l98yWdHgvKtF67TBRbNMXnICFyHArNpSRTPpukSG6x0SQF1dpWDQOlTOgiJdR8/R5IJqQ1IZBNDADGg8cgiB9OzTISKRKQSyCZx+1Y/OJVs3eLA3AqyxFq8RztWcvgtI64xG+k+ePPl/7N3/1dao3u/x8VmngK0lqBWoJcxtBWoJWytQS1Ar0ClBrUCnhHEq2FqCMx3M+Tw7Z2VxICFfEiBA3v7hyp0rP+AFAQIh0YOpepJTU+kqDJQoPPryrTd9Ix7IHb9S8e1AYxcE7AIqNzaH0V+8eGE/4OaWm3N9FR5d+JvHObIBjZAjeqPuS3XjpWw77Qpm3npJc/RP73m7mm9tORp09kegvMAFn8K8YJTL56MLncH4qu/dM2+9HdXp0w6uOl80y8gYJHXQTHNu9YKTdqJASJJuC+l1JcMggAACoYAqOI0NqPsg/ElvmrDcbKotqsm34e6sQWAAgaSWxgDxJQrNCnhvTFgM5+YQ0eJeDa7kuttMFMscyDpPGGwGlQ2OC3z8+HHzIMa3pWweJ7LBYLlu860xPIQdyQzzT/SqzRRrC1fudF0zYX2zAhfPrhRozebMvAEbPp+Tk/NmGI6WKkAOTBVrc3sGUhfThadxFllY2azASKN+VC7NZjMChoBFYN9Yz769LOG5wjYjVQFJ6aUnOTWVTt+o/OeffzS3Qp+OLDpmWu7ZmEtVfEkXO/cpSVcEG28KaNAz/iycvl2h5+U2j2PZQEXTu3fvIltqRNIyCBs5Aj+FAkklTLj78GsuVd3sSM3T2xXMvN2RarFdvEK2aDMxFg5+Q6CWwAVrwQtGuVZu4jy+gL7dGr+RmHbQ7YRuA/ydDX97M2+NDzcYDnx0kw8fPuhTt5ZH2HV7o0ddFX3m3B5FL7A/j8MWQOWQCCBwIQHVy/H63TLZQ166RVXFeiG4C0d1gJo3aWBmgPheOLeOE3V1fFsic5Fv3iZdwha37rbRjEHdnm8Gm5m3m0RdbKB2muUB33LPecxK3njEvN5dGCnX0THrpuziMr1qiyzeyst2unoO/NmFwJWzKwVaF1k0SyDHzufk5CyZhIPsFiAH7qbreseuO0656es67xH4iMBIo35ULpGE5qdOBbquOifzpAGaffFN2svSed5pbtkR7JGqgB3Rn3fRJ1j0ET+9el6zcPWFlffv30sm7wwLDdI9f/58PmOuhatVfEkXey5kjoPAJKBPU3z58iWeCVV0bL7Gd9NTj3noQ9mRzRQGjcAufiojsteOn+KR3XHA+rtUaITUj9QpZ7xadXMQ+ZR2BTNvD6aav7v3pAsTgXwg/h5OIKnWT6pfm6W6YJSbTYsrBEz3CZZoenNoLbvo3T9uP5c+w1LhPsESML3q7MWLF5Yt1fmiHpOnT59aNmab+gJJI6NubqwfVM6IAAIItCagYQb1p8RDpR6EN2/exLeZflXFapwbZjka2zQrQM3bbNIQsIEFjG8LauRW63hCJJUzx0/X3RGML8XQvILuokaAQ4HPnz+HK7016rUoffnrIRXvpIt/djTzdrP3OKljdlFj7JX0qtnT94KdrnYctmxN4JrZlQKttXxYOjyj5nNycumcw/HjAuTAuM/Av3bdgZN007d5CzlwKhO1vgRGGvWjcukr7xFao0BS1XnZp5uSlIzyV9hspCogY3ppYoWmyOqRmGkirj6HO03EtXyiJh4MPUMbf8F9fPfw1wtWfEkX+2WLxDCrsCaXgMoHlQmR0kC5TuOeRybfquTRd6HiAdZ0MD2VF98my69ccVkYBzjIBaubjKlWrV3BzNuMqfaLnmZ2mxGRcj/nWTkWAqcKJH25xb1ATg31oZNfMMqHvNj5mIDxaQM98Zl6L+FN1jWe6FhstvdWr8q7d++2t/vlFwVYt0Cln2G1hIRt1gSSRkbXDsJ6BBBA4IICeoGf8U2c6nYxvgQ0/q6+CyIPGeUBat6kG0a6XIbMxt1FSqM+m2FO6kPYPNq5G8TLmaRL+NyIFDq790LGxbMYK+7FfVnZlIAluRv54G2FCcA1kyZpBLpmwFo4F71qSalg7AsdptM1CYeNWxO4YHalQGstE1YIz5D5nJxcIedwiogAOTCC0+NPSb0uXXecJvWkJbH0mO6EeQyBkUb9qFzGyJPEIhSIj32E2ze4JqlO3NdUSNqLt2NMmWSkKqBottf0NlUxmoirKRjKPHrR7cuXL3dfmBmHZq5Z8e2WL5pJOPilBDa/eqjXo+vOMfWB+clQH6yK33XqEtB3uetMu1WQBrjiKjRChs//16xuyiVruXYFM29zppr3wA2PUuXE5VitCiTdVOvrlK3GIyFcF4xygg6b5hbQzFJ9jdZyVG8mbXwX9VO4dZZydQtf3dHXa42x0EMYm18CjAvwawWB+D1qhQBwCgQQQKA7AXWoaRJXUqWsCt3SDad2uKbpdgdCgJMEkmreNsc7k0KVdF+WJMnGCNgFLN+8Hal7kAlv8bzh3mWvbdnRp0fXosB6CWgo19LJaezPOUI6Xq7bHJ21NH2PkPa7L71qqWl3qU7XVBy2b03gatmVAq21HFgnPOPlc3JynZzDWdYEyIFrMv2uv07HaVKvr+XevN9EJ+QDCAw26kflMkCeJAprAoyxrsm466mjXY3N5cGqgM34ZtxA/QOqcd6+fauBGD08Y3xRlxsAjTJkeaz0shVfUpHoyrOMQC4BzULcvNfTBqqYNI3WflKVKjpyfHK+Hu3QkTen/tpPurll0hWX1DOweepcGySFKqk5kSuEjR/nstVNnXTJ265g5m3OVPOet6N0yInLsVoVSMrnSfVrqzH+5YJRbjYtLhKw169fW2JqnLM6HcrbeEcnhSVISdtoOpA+ImHZhWm3FqUWtkkqLTfvlluIEWFAAAEEigpo9EWFYepr89RB4FXra4HUV+W/fv269uvV1t9y/qlrdYzoD1Dzbk62cVMqqQPa3ZFlBDIK8M1bD1PvePLWXOdPxd1SiDHzdowsYZnvqqZdhXFZS0j6ynWbvcdJDZ4x8pslFvSqWZTCbS7S6RpGnDV2AefG8da5d47Xya4UaPb8Od6WI+VzcvJ4+bOvGJED+0ovY2iTBlK7fg1c0k3f5i2kkZfNECghMNioH5VLiUzCMdsRSKp9kirlanG0DE/Mgdk3xjqA0ixQemGwKqA0V+T4enhGc2jV5NMncCObhT/p2ZhwZdKaK1d8XOxJWYWNswvowTb3KTg9K65CdfEsqvs0jVYFxeb8W8251UWtvO0eOTzmmzdvvn37psfwwp/KrRngiqvQCCnnf/qRr1zd1Mc/3q5g5m3OVPOedNl3i5IzQBwLgfICSXMDkurX8mHfeYYLRnmnFLtlElCWszSv1bVnn07j3UKcPvNWNz/GLg89MJrltWSZEofDxAQs+Xben5HRmYIFBBC4rIA+JLiv/04vPzNW5epzVH/iZYWHj3jSA1Vt3poltQeSWhrDpz4RPEVAJarlUkq6Nk+JiP2km9edBcR+ur629LqF1wKf9GX7tYOw/nQBy6z7+CuTs0RBo7+W4/Q1SLH54Bof3w4TnV610MS45gqdrkYKNmtf4CLZlQKt/axYNITD5HNyctF8wsE3BciBm0SdbpDU5bLZgdMygqoDe/CSWOyHZUsEsgiMNOpH5ZIlS3CQlgWSxnHarH0qjLFSR9vz8EhVQBjr+g+c6CkafQJXmfzJkydheBbXaKDBOICyuPvFK76ku4mkwmdRm5UIeAIvXryY1+iq17PiuqIjl78+mqgxWb1DU6PwKit0/eopepUA+l/7alqj6i8Vy3o6PVKDqyWgwV9tPJ+62gKNkGrUDZ7o4tXNlCJ9tSuYeZvtOlLCe8+FJJWG2cLBgRCoLmDP6t41Uj2k2U54wShns+NAuwSM02m8+bRrp1Jzzb2L0G3Jvnk+a8dPXa9PAxkfSNXriz5+/Jh6fLY/S0D5au2NU2GQhqkgwqixBgEEEKggoO5CS/e3GgDGRkWFMHOK7AJJH9ZrcwjEbaNu+iSN724ejQ0Q2CFgmXqnwyZdmzuCUXOXzbqmzbKlDpFl5q29N6lOmDnLboFGktsYjHP7fFKRNxsDfUUnNfo7tqdXbQeau4vx/qjTTlc3piwPIDB8dqVAGyCXHo/CAPmcnHw8G3CEIwLkwCN6je+bNJDa1wuYQnl7/0kSS3gi1iDQrEBTo35ULs3mEwKWUSBpHKfNcZDNblWXa/cY6+Yg0XwW6uiZInWhqSrAC7yeONXctmlesWoH79fSf2poQAGwPzhq7NENg03FxwOfYa5gTTUBXeZzDaIHj6cLebr89WyGPtoUCYmGTV+/fq0H0R8/fqybYv2vSbyacKupuZG9VLWpYNFM3d2VY+Tglp9ohFiUhtyG6qbHdgUzb7NdjOGTLkmlYbZwcCAEqgvEWzNucNrsenBDaFy+YJSNMmxWSMD4tMHnz58t7//wehaMBy8UNR3WOO1WW+omhycsyyVEiSPbS8v5nrlEMDgmAgMIDNOIGiAtmo2CcYxBrQWN1jQbCwJ2UMD+TFLS+OvBUNl3t5d19pjaz86WCKQKxAdppqMNllc1mh5XunKrPuwZDq3s90fhvqxpSsBy+Vd40HnIXBcvRuyPdjWVYYoGhl61g7zGftFOO10P4rB7awLDZ1cKtNay3CnhGSCfk5NPyTmcdBYgB84U4y3E75Xc+Oq+qffxdHv/ib0/2SViGYEuBNoZ9aNy6SLDEMjjAvbRnCuPsdrraKWI5QnG4wk35BHaqQI83jdv3kxrdBV4T596W5b78+nTp2oBWkYKjIxhUKn4ZGK/2O33KSE1axAIBTR1dl6pZffeVjNj9Rlbzb+NfP923teyoHz+5csXzX5UwWLZvtw2NELK2bZ8ZKqbHtsVzLzNdk15DTVL2y7buTkQAqcK2NvZuuka46b6glE+NYtx8l90C2G8Ydjs19Ctgvtopmqrm5ubE4n12hLLE6sKoQTODeqJSv2eOqm07DeahByBCgJtjt9UiDinsAuok3Hukojvpbf6qT0Q34ZfOxWwd8y1+UySfWDG3sboNCkJdhcClm/eVph6V9PKHdxaPO9lWyyqWC1xHyw/LOaBK6zUsK4lmhVejex276wFqbsaM95E0fut12J6zfX0qh1P94E7XY/jcITWBMbOrhRoreW3s8LTez4nJ5+VczjvJEAOHDsnxO+V3LgbHypwd2lt2X4nO8wDSK0lAeFpQaCRUT8qlxYyA2GoI8AYq8XZXkfraJZBNMtJL7hNI1VAKO8+4ak3FYYb1FmjrgPlrs0JGvsailR8UyLaL3bL8GidjMFZBhDQBeg+MrR4b6sSUpvpBvn9+/f2jOriaJqr9tURNODbyOPoNELcBLrIMtWNErrHdgUzb7NdoV5TcrNhl+3EHAiBswWSHhx0G0ZnB3z/+S8Y5f1Y7JlJwH2dT+SQmzNvvQ2MbxCPnPHgT8Z46SzG2UQHw8PueQWS7m/HeDVDXkCOhsAsYH+oYt6FhQsKvHr1yljw2rvtLsjYdZSNGUBxdDuw2omy/W7RHtN2YkdIxhOwXEf2F5T24hPv8LRfxb3E1xhOywRIHap02aUBQj1wcOvWLQ06cntlTLsdmzVy7X/79s0S+KQ+TMsBS28TL0biRVDpsDV4fHrVsiSKkdHrUw1P7W1weqdrGELWDCAwcHY1Rk2JyDDBADk5HgVjZvBK3fCY3gZ1imVj4MnJYXqxJosAOTALY7MHid8rucEu3fngnqvQctKdrF2mUGg5LALlBFoY9aNyKZe+HLk1AXsFaukfrh87e4Voj2kYi6R924QKI9XmmhaqgLiMstyJ41AaC9OXKjff1GkcvHNjSsU3aSRd7CfmBDftWB5AwP0Cop6yuHfv3lqkVAg8f/5cI+P//POPpuJrx5cvXyrfahjRLRm0rDVar45B9SprS22vAVbtqyOsHbz+evsV12bdWqcRUj9dip6R6sbj7aVd8X+8cPPnPoHwVffjPVq3T4a9riCgJogqfuONitouev6vd5YLRrn3JBsg/LpwdBuw2UjVBvGX8ZzytMGa/4cPHzZjNO2rNxhFbqXWjt/CeiXHfMOjezndtrUQqmphUKpZ8u0UHmWGASqIarac6GoCvCbwaim+O77qT1TBu5lhVDdptObt27e7T8SObQok1aQaAmmqN1nh2cy6M3sj756cw8PCNQUs9zJJTwp2wegOVoUBvuy7Qix9YqqgS5e6+qz9VJCqoleT4Gq3n2GGLLTGktz2IdLdgbQEQyMUpXPd7vCv7RhvDOg6WtvxguvpVcuV6EN2uubC4TitCYyaXSnQWstp54an33xOTj4353B2cuDYeeBqHac8jTN2fiZ2SQLnjvpRuSQlFhv3LsAYqyUFVUfbnwFTD7YeSLAclm0WBc6tAhaD5K1UEj99+tRbWe1PPZGoh2Djb5y3jOS6AabimzV44HOmYKGmgPsFRPtTFqrB9e/E4ug4kcJvPwgPetmtmt2S6mYxabpoV/DN28W0S17pTWTS/jwFkozIDj0L2F8VPM9A6zm6/xv2C0a59yQbIPx6MY8lFmGVNO/16dMn9xFGTWc99xHMSFDnME8L9le8eDue/qduCBX46Z8egz49PPUDoGxmPKlezWDcks0QuKDAZeexXDCtD0ZZNbvGYCwHeffunfFTaZajsU07Avb7lNZqXvvQl7110U66EJLxBIxFaNIwSRdK8VEu936zi+jkCqRlDmTpqZjKk25BeufOnVyx4ziegOvs/TT/Gb9S5s2OLLSQ646Ef23fOC9jLq4bvWquxsHl8TpdD4Kwe8sCQ2ZXCrSWs9wpYes0n5OTT8ktnHQWIAfOFEMu2Dtyh+k4tfdyD/MA0pBZl0gdFzh31I/K5XgKcoS+BOy1j71qriMQ71N1w3C8qdCvkuvQxfK5VYCFyDJIYTnO7m000S4+9Jb6nBUVn5sW9uKitSLRjQXLHQl4X0C82ucP+61eazZCOsrP8aBS3Sz6dNGuYObtYtqlrdT7A9wXLUw7V3i8Ji2UbI1ASQH7+0JOLxlzMVwwyrnoOM5uAeP3alQlqWJaPIvXYrO31xePdnDl9+/fjSNh+qrSeA+sH9TraHd7NjPmh47iTlARyChg76fIeFIO1amAvgVqLHvj4xCdRp9gG1NfUK0VLPZbRXscyQ8IlBOwDCIOOUMsHqnWCpZyGcA9su5tLVOOS1e73v3+1cYj3RQpvWzJ5xX8LfVm6VxXmjo8frwICrcfeA29ankTd7BO17w4HK01gfGyKwVaa3mshfD0mM/JyS3knCuHgRw4fOrbh1CH6TjlaZzhczURtAucNepH5WJPI7YcRsBejVq6iGuyWPqKp/DY47gWfvsRNG6ikmTtOKy3CJxVBVjCpm3sGc94wB2bxV/dZRm8m09KxTdTTAv2i91+t+Kdgj8RcAW8eVhXe8e0/Yq7ciPEzTD9LlPdrKVdF+0KZt6uJV/Ceu/BpmlP5gglCLLpEALGl9yo1l+bE3gig4KkO9V79+7Ze/AV2gtG+cQ04tSTgLGFvVgxqcXmNk30tKKy/Ymw3s1SJCSVHxVN6naJBJufJgEVrcZHYy2zF1BFoIJAm3039FRWSPqRTvHhwwdL2asqL6n1OxLRwHFRX4Ql9SXgtgxbADG2BPROlnMbsS1YEYYWBCxVc4Wpd/Up4pFKfXt0/fCXOKPx3rb0ja370XsVlboRKxFZjmns1Sztb/zsdnc15iYvbzudr0FjyaPtSxc+c5CmhX571UbqdPUShT/HExgsu1KgjZdFs8Sou3xOTs6S7hxktwA5cDddLzsaO3IH6zjlaZxe8ifhrCBwyqgflUuFlOUUrQkwxmpJEX2INT5O5B7EXpK4e5VbVv/z27dv9bInlavlzpL3yKdUAcYo6Dnw0ydXaxAk8mhE0qilPbtepMudBz6NFwKb5RLwnhdKun5zheHE49AIORG/8qmpbtbAu2hXMPN2LfkS1ocTnNShmbA/myIwhMDr16+N8XCfBTTuUnozBV7DFSq1VaW9evXKeLoLRtkow2blBIxPG7x58yYMg1dbGQ8VHifXGuMYoU737NmzXCe1HOdqt20Wk4PbxN8wNx9csxc2n7KdN2YBgXICDbbkdWmolVIuyhx5SIEvX75Y4qXW76dPnyxbsk1HAsZmnr0xVifuxvAYY1cnzJzlygLe2M8ixZAzxCID2ELQhKsLNuktxZdamHoeZTGfZFn59etXd7Zb5ZvoLFHo5SCWHoP4ZZIlppZcZ3/+KUuQshxk866n6HWUJQrVDmLJA1NgKhcIlmukW6Bl1AAAIABJREFUmlLSiYyNzC46XZMizsY9CgyWXSnQesyEFcLcXT4nJ1fIFZwiIkAOjOCM8ZMxie2Pr3TBYo/OMA8gdZEuBPIsgfqjfsaSRyD0PJyVKzhvCQHjnYj9AikRyPCYxvAYYxce31tjr6ONAfOOX+5PCSjwen7yxYsX9ieEy4XHeOT6VYAxYNqshSSOzINN+u6CPS7Xqfh44NN+LbDlcQHvvefuwPfxg3dxBGM1bS+s6sTaGB5j7OqE+dyzGMUUyOtUN3OK2HHmXbIvxNsVzLw9Cq7HlMMnQoZ8tO6oFPuPLqBXbkSKGzf29hc2uHsVXXZnJIZX9NqpLxjlNQrWVxNQrrM8OqkbDz1364XKzef66fS2rOVR9SkKxrLFi+/uP+2FwO5TXG1HvS/QOJWxhabz1VKH+IYCSX2v4e4l1tgLzBJn55idCugNlO/fv7cEXj01V5sl5cXXWElZMBvZRiOFlkipxXj6a2hnMX27z9h1bh/NnQ/OAgIlBLyxn8VTWO7dFndseeXmlzwveD9luYspfVf77t07N9ucfr/vBmawZUtt1cjM29K5rkTKxguQIQvV3Yz2m8TKOSGeiLvjW2HHkTpdK3Bd5BTN3jkOll0p0C5yQaVGs7t8Tk5OTWK2zytADszr2drRwkH/xRCqQ7ijCSSLUfBWqi4w3s4M8wCSJ8CfCLgC9Uf9qFxcf5avI8AYqyWtnz59auwD1+iJ17tiOX6hbTQs7rYZOurGrF8F2JPAJbXvlXfLSIvR8sjEHBgqvpliXuCBz5mChfoC9kuyftgKnZFGSCHY1g5rz9uRCq5EpFpoGrXfrmDm7dG8t/jQp/HW4ui52R+BxgSML7lp6qZahN5nvpJmzl8wyo1luisGx/gErffcrfK5+3jokydPzv1OiPqz3PDEE7JyUFtoQcZBevx1sb0URsTyzHq4F2sQyCuQ1Pea99RrR7PM7Vnbl/VXFlA/uGp8i0DlzprFIFkuvUJf0Gpwvv0iUdJKY83bQqfVFC/jdwl0/1W5ZZjEzsbXETDOWk/qXuhIL97taR8qOCXKmuevUSs9F6J/Wvjw4cPBYOiAliMUrWqVId07KSWQHk61hIptdghYWiPxa2THScNd3BQPf53WFM11ayc9uD5egFSAPRj+arvTq1aIeoxO10I47RyWO8cpLYbJrhRo7VxcDYako3xOTm4w/1wqSOTA4ZPb2IVr7BDui4uncfpKL0JbWqDmqB+VS+nU5PgtCxirVGMFXSGmp4yxGutoRd/7TEgFkLVTeEnW1xBezSpgDXBxfQvPgUcGDuzPgVDxLaavVhqLRMug1dopWI+ABMLXNFwzUxmvOK9GOzELndIIOTG+x09NdRM3bL9dwczbeApu/KrHsxbn5/D+9Q04fh5U4Obmxpj5jdVtHac3b964J0p6Lu2CUXatWD5FQJ0plvN6TRCvJ8vYRrecaN829mm3lqep9oVhcS/dxdnDtngEVi4KGJ+Saad2IBsspuNFVtr7XquBXLM7qRrv2CdSA8BSk2p299u3b8+lqHnpeXNmLETn4uw4e3c1r7Fr+PRG7I60YJchBSwvxVDZMupE8cgYtpJ7sae0hWyg11HpveB6lkKvqVKZo39aePHihZLpSCVovIUp+gyHd79vf+QlY7poBrKE1VWuT/FoxCjjkXs8VOmmhXG+tzotu9OLFyBFr6O+rOxdFqVzo+fWe6/aGJ2uXqKM9yd3jlOaDpNdKdDGu0gzxqijfE5OzpjuHGqHADlwB1pfu1h6HtTyN3YI9xV3nsbpK70IbQWBaqN+VC4VUpNTNCtgrFItFXSdOGqww3KivGOsul8zdjx64xeWoBbaxguJ8Q3mhQKz47DVqoDUsHmwqbsf3z6SFeMDmu6pqfhcDXe5uyLRnpRuNFluUEBJaRwPbTDwu4PU3RV3SiNkN28LO9rLqEjtViIi7YzwNt6uYObt/uynTLZ2Q8JTIPtZ2bNzAWO3gvc1zhMjrccB3UdmdbuV+mGQC0b5xPTi1JOAsYU9N0GUz91ZWzvyeXZ5b8ZL5Pj2TpDIQew/uVD2vdhyU0CPs3uvOVjcRbcW3nfIFzersDL+vG+FAHCKEwUq37huxlQ3HRRNm0pssCZgLH61u+5tz+21tFx69h6oNZBpvXecmo9uxwOW8Vdj0utWqIX5Ucp7lppXbQnFK6MSh0Jgt0D8q4zTYQfuG4y/c83tY9ktnH1HfeH22bNni0WNKgVVgsbH+sOAGceTyt3Yqq3odrLpRLvjEsZuc40qEdneunVLGV7Cmsn8+PHj+/fva5Lz8e8Jb579lA0szQbLNkcCb7k7iF+nR85edN94AdJppEqI0atWQnU65gCdruVwGjkyd45zQoyRXSnQ5gRlYVGgl3xOTl5MPlZWEyAHVqM+5UQaNvV6sxeDMXDHKU/jLKY4Ky8rYBz6kc/BUT8ql8vmMSIuAeOFxhjr/FBiPNtoXObchxCm4HmD0RpJ0ShGPOSt/WrMmQr2wSogNeLGnJB6WPv2kREZS0fidCIqvjVwY8bTPQsPfK4Zst4ioJwWbmZ52Djcq+s1xiuORki/qUx1s5l2jbcrmHm7mYKrG+hxorUuznJPU62Ghh8QaENAN6WWcVDdVOsjGC0EWbeabjAsgXe31/IFo+wJ8Gd9AeMXbOZ7D68tsiOfZ4/jWgWa/USpB7Q8wJp6TLafBF69emVpIHnZ9RQ9r8v1lDBw0hMFLBm1ZiHWwkVxYnJw6uMCmn7z66+/Wo6jO1zLZoW2sVx69h6oeCC9mVeWU8cP2OavHdW8c6s1IqlkUowiG/ATAjUF4nPDppAMPEMsXq14ZWzNdFk7l96wtjk/Vi2uHf1Umndqia+G9hfHC9cCnLTeu8G3lKhJx49srGJZk2wXbcWiWbjqMWvh/Q6RKBT6yf4wx74AWB47jl+n+85bYa/4BTXwGw1SbWvekCaFbYBetQE6XZOSrMeNLbdvF7lzHCO7UqD1eBnWDHMv+ZycXDNXcK5QgBwYmuRa08IsEcttvvqgar6EKxev8Tg8jWOEYrPrCNQZ9aNyuU6OIqaLAoyxLrJ4K/VSTuNAmPd0rnecOn96bSpvYKVOGI6fpU4VkBpO9eqf22yO9ATe3NwYo0PFF4HqqEjkgc9IOrb/U9jzrzHoc4uXU9A6uuK8unWRiwe9PBaqGw8k/LPxdgUzb8MkM615+/bt2mMERZ+mMgWOjRA4VUC1qeUJMz2Bd2ow//fkev7Pe0Bw3331BaN8etpdPAAaYbL0XqmVNj067M3a2pfP85pbSonpjJXbmpYHWPNSXOpo79+/34yv2lenP5xtuS3cjAgb9CvQ2vPcXhneLywhP1HAUvwqeOq8OPEBHculZ5nqZnH2PlapGVmWvXrcxtKw0ZcS9b3EE2Ons3s3ZYuBMWbjxX1ZiUB2Aa8YWTy+pVhb3LH9lfGoxSfO1Y+dqjZj9eF+OdYYTmM7LRwpNB5/czMNN7pFqE6kh10298qygU60KabMoNwy2JhoudQ0povuly1ZuseZt/GuAMZc3BxCr5qrkXd5gE7XvCANHi3eDpkCbCknLVHzmnyt3TmOkV0p0CxZ8crb9JLPyclXzqUtxJ0cWC4VjHf95QKgG2pLw+b0cJYTmI7M0zilhTl+dwLG4ZIjo35ULt3lCgKcXYAxVgupsRGix8DOHSYIB6NbeHLSIhxuU6EKCE+6uebcp+zWxiWTRkmo+OKpbMl4PPAZN+TXTYHFy/DcD0hshrnQBjRCCsG2cNjFfL4YsCvPm2i5XcHM28XsurHy06dPkTfxnP78zUbo+RmBwgL6joel4tc9jy6lwmHZOLx3Ievdyfs+QnLBKG/I8nN5AS/3rp1QD8LqQnMbYU+ePNmXz9dOsW/9nTt3jDuu9Y8Yd0/aTBOVXaukfdc2dt+sZm83rx2t9/V6mZxy4GYszn01g7KB+/D6ZmjZYDwBy5OU7qVdVEAjEDWLwaJx4eAnCug5RWOvhIbHzmqiG++js8wRdR9XMp73xOQ7cmoVaJaBQ+Ow6JGQRPa1NGsVC/sraSPn4icEsgioILLcNVhelpQlPPUPojvK+K1NfPpczQCrbW8v4tbesRgJsPHg9vvfyLkWf/KKUGN1v3iopJV6JaXxpkkXix5uyFJ9J4Ww3MaWHhVLEbE7hF6irx2nx3rTbaGF8Up6SibcfbA19lKl5u3kML1qxqus2U7XwXJ7GB3jHVyWqsctl4znDQNcdM0A2ZUCrWgOGePgXeRzcvIYma3fWJADy6Wd7vqzNCp2h9DStatHXCyjWrvD0MKOPI3TQioQhqYEKoz6Ubk0leIE5hQBxlgt7FJSU8SypfHOznKoHdt4Z9/9hPCOU2ffpUIVsCPMGjA6cWRwbUQmaUyBii+e7jzwGffh1ywCiz3wGuTqccTzIAiNkIOALe9OdWNJnZbbFcy8taTg/7eNHiCIv0TB8sbl/++I/IHAcAJq61juqy1DBeVsvLlVemxUDw7uPt0Fo7zbih2zCOjzMvFnnaez6NFh79FbrzspS2B2HGTxTmnHcfLuYnxsOumkbv+Ovd2cdIq+NtaErs2se+77DuPNPFfbTVx3PcsDCGxOlan2+LJXhg9gSxTOEnj16pWx8lUT/ZRxEePIh/fRoX2e7kE2r/d9p2hnrw8fPmzGUe3Ds54hU2bbbIAp6yoW7ZASEgTcMiSiocHvyK+9/xQvtN1pKufGtOj9r/eWq0hMN++AIvtGflK/ljtbWIlS54O3KrqTYHXfZL/JisS3nZ+MbaoSAdZ7eSxznjer/hJhO37MeOnKmIsrfGImdIPhLW826rztLX+6HS/VetV673S1wHa9TbwRMkctXqTMm8UX3IO0WbQOkF0p0OKZkF8l0EU+JyeTV88VIAcW9T/xgRZ1O2x2sKhpdOQRl6J0eQ/O0zh5PTnaAAKlR/2oXAbIJEThuABjrBZDNUUsfSYayzjr9d/hYHTSAIcFofI2pauAfdE5UdUdKXMDb+xFnHah4nPpFpd54HORhZUZBdZGk3WN637wrCeaMkYw6VA0QpK4OtqY6saYWM22K5h5a0zB/7eZHml6/PhxfJ+iV4X7qEE8GPyKwLkClvtq5ec6DwWGFGqHeQ214zNbLhjlEJY1NQWMQ33umJxqqEbeeqt309qryzq9b+prmx9gTep8iSe6+2HMQs9bxwPQ4K9rfV5uUI3Z290ly7JqJdpaWSR7P8jmU9118on7YL0KEEvRVCdgbvrWP6N7dpaTBD5+/GjZXmnqtZMtex3fxtg2sFQi8cCoxnfz7eb1Hj9aF78q6TcbIackuvQsH7r/8uVLBWc3V1Q4HafoWsC9w1qLiOU5g7V9u1gfLzyrvaMkbqUC35JY8YNEfj3ejxQ5+OZPXr+WynljRb955M0N9JnHzW28DVR9q1PdW9nvn5vN8nKXgLG+3gxhm/hxt04jVYja2HKezk6v2o5UMPZKubVMO52uO+Lb1y7G/H+dO8fes6sxQSnQ+rpOs4e2/XxOTs6e6BwwSYAcmMSVurHGjk+5n9Vd/2bpV7MrINWtxPY8jVNClWN2LWDsDNw36kflsi9vMNK0z63lvRhjtaSOsThS2+aUeVNep7qCoSLOEq+WtzGa76sC9kX8xM/TLWqk9tZS8VnS3dLjunkXYznRjm144HMHWmu7RMYBlff0cEKd0a52WGiEtJMWGUNCdWPEbLZdwcxbYwr+72bqyNucdqvNTn+6rv5tvDutKAGUTVcE6qfgSkCOrlZzZ/MJbxWOp7SH1MR3nXXZPn/+/GiEf/nlglHeh+bi7ztCob2aDdhifHfcqVo+Rr14rhIrIzdL3ukWu0i8bY7/6U78eP/+/eYB44+Ezru7mco+2Xje3V1wD+Wu725Z0783H1LXw4t6S1/lqKk+Uq2UdNJT+oWTQtjdxo20Ki0FlOZylOZ1xwB01Ww2qxSeRgA9mfrFV6cOpYOt4teSt5V8KoSztI29nLD555MnTza3sfTmxw/iFfWWk8YPePzX0teIPry52ZoSbP3vyuqMmwmqkLfz4dDSKRXmpdLFQnhG1lgE3K+frW0fn5i6tldH6+OdnxaiCpHdLGG8MFjaWvMuundwJ1zN6xcXSpQeaii6h9WnJqs9LLJZpywinPhe0sXwHFm52aAydhekhkHNM+ORN0OYeuo628evqUZeJFeHwnIWeyrvu2YtYXC3ab9XzQ3t5nLvna6bEex9A8tNXGozIDRp8M4xDKTWDJBdKdAWU5aVrkAX+Zyc7CaZZdm9nbFsP9g22aNPDiyaQ3QDXn80UEXfZj5Rg6daV4BFeDPAloPEt1GUN3tvBnsAyQOpgOydkT8jApvJUbp7v/SoH5VLJPWP/LSZc44cfHHf0llx8aTDrGSM1ZKUFiUdR5l/x82dJQCRbfTAv9vtrIZElgHxzQu59HVXugqIkEZ+ch9wimyW9yd9z2AxOXZkNiq+zaRRxuOBz02lgxss5ueDx8yye4WA6fY2chlqhFSFjGocPVGs12PpoU3dp9e/Vc+CaTyIpXrVPXKWes0YpGmzdh70qpAtk2SMG0fyuXeEi4/wNtqu+CfTvx2p+5///CfTyYsfRkG1Z3S1m8sFyLuoFv9UUMsFYPHIxk/QaCLT4u6s9ATizy9Oia4mrLdXm3/q2tns+1aM9FBmzfB7NwAKYcbL9oJR9tLOMrfwlNKg2YB5gEl/2uumqejImNWTwrm4cdLT2ItHyLjSbcao80VH3swwlmzsdaUdLLpHqh0kbOnkqlk7qPRebFbFV9YMYcYMf9ahLE9GThfgWSF0zxtPev1qKQTcA6Yuu80VlUja3QKobVJPdHD7TShtwO3JhLxZjKtRejA5Nnc33rhNyXqw2toMTLiBsW0Q7pi0xk2I6eJK2j11480WhbTVDkk97I7t3dbO2pVbs16zJHfNTLhm4q6nNNuR8YbcpZ3r+lxe9+rwliuUrpa4W+443JAnNUS9bBA/V3YQ76VaNUunffdNk3PNWsaSQ3Zv493pu7loWi7RqLPU43NIdkft3B3n8IcLar+dG7YGz25pSs2SpcPv5s+pLPUKyTkk84Llhtq71mq2DCXWdadr6RQ//fjG/H8wnJXvHI+EtvfsakzQqQA5AmXZd8gCzRLx9rdpP5+Tk1NzkVvMzi0Eb6Fy7Z8ahbXtNxtCiqZKm7Xd960nB6a6bY62eI+41LzvVlyU+b3LIfxTXf2psT6yvSVjWxr5R8Iw7Xvxp3EGLjyP5436R9hMjhIdRF40i476Ubl42pY/w+I6XFO5TlGwjfmkTjFuYWxwG/dWMUzTaY0umWoht1ye9dvSlgaMrGoGLBzOyNWCGr4KWMvMa/l/Xq/Rq7V9C61fbNjvq4ItV9Yc00LRmQ/rFjutdbnHh0QnoppFYnilz8kUWagZwjlZ27mrmoM0LVgClr0fwwvD9Keb8yPJt+8nlQzuP8VahbkaZipGlKtVPaktpAAobzT1jL3FpGZ+1rk2/avV9ZvVsYJaLTCLWXpxpcVwRl48QsaVbgarX93M0VxbaLBd8UsufWXNtWivra95qR+Jpvcw01p05vVHzhXf19hEUH0QP072X1XfzNGPLDRYfmWnyHJA1e4RxumnqYDLcrrSB7FUEoqysnfpkEzHd+uJCTPXTfUc/gtGeY67FjZzrzaoXx22HDBXL3U5zM8R//rTsTajY2n7TjEqmmd0s+QWvNO902btb+kQ97qwD7Z83ECuJXRHtYOyhwzXIjKtV5Tr3Mp6eSAeKvdXhh82L3N3A8sl305Jtdg/66Z+0aB6zf6prbIZJAWv8o2AF07Xx12uHCrlujZvT+Tgsiwuu5dMoeXF866trF/KWQqKI6HyMm3RBsaUgmu27vojMUrKJ5v9NtXuyyw1b4XUmfW8jOGmjrtMaTaLXXlBudfNFWvLylTDK8VL7Baib2k7uSlo7x3yilNRKL7xij4jiNcPUO2maYqCpcvLVXWXaxbsGcEXD7V5M5u3EPD6FlzVcHnKkIvBbnllvC4eKfNkTIV4OezmjaKAXrtOfyqOOqMbgHC5fq9aqrxX2IZRcNcU7R9IDflFtrfk/yP3WV6hVPQiOp5kA2RXS4JOF13RtBi1QDuex1o4Qhf5nJyclFXGG/Cao+82EtaWj1RS84m8BXKgBxL/M95jMN1oe7f51R52spR4JbJQXGwtM7vri1bTbvAsXRPVOroVsDDJ7F1MbrwsywMXnpbot7aNV0q4l8O8XCHM87ksC6mlB5VLUgp6N5JrKcJIU5JqOxt7gwJh+larerxb1zAkWlOtUvYSSE+sLYbHW6mq09uxxJ8hVMYH6q5QBSwmipeUi38efDZy8bxrK9eahan13Xx8Kr6ZIr6wOUY23VLFD5Ll1/BKX8yW4crdmeRIsMNghGtOKcDDYIRrqolZCtgweNnXKA+rQFBy6OZO2exIuh/fl0bImmG/N8hUN1OaWq7c1toV2Wbe7ijsynU2rV1jSetVVqrQtFyWbsLrYkg6S9LGYYede2p3uXJBb7xrynj3kuTW18ZKOzcp15brd8QcYbQ8H6ZrLe9DaYsBDi+iQk3VC0Z5Ajf2JFoerlpMwd0rmw3Y7hjNO9rrqZpNkDl48YW1HpDFoq9c1eY2ZOe7REvY4rHTr179uLl9ZIMhawfFd7MvpkJ9J1uvHasssRmwKZcWbfhF8kOnPy1e2t5KlWmNxM5ScdQpl+ZHeOPPgsySFRpUcxqFLas5GN5COas5MO6CV/x6gZn/rHl7YizGK1TWbq03U0QW5prRFS63bMlUR6oG7zoqfb1YShLh18yKm32y4i19wer4Xs0b5sBCt2lrWdeS8aZAlsbxQthgaeaF8IJ/Wm4TlFuuIBMvT1ro9fXK/LCocdfYuynCsn2qvlVjugf0lnOBhN1NFRoPbn4OA+DFNPLnkRrcDUMLy5sOGVtQYZaLIOunynVoruSIX0GV83muSJU+jrFKmjJMuTaMe38x53xL2DZ9vIbQ5vbZN+i60zW7RmsHtDTgj9Q7Xiui9J3jcd7es6ul0JirPwq04xmm0yO0n8/JyfaspQt5vqgjC0dKcntg8m5pbL2X6AwkByYlpVfXe/lwataGqakWSNJZdmy8ebOpoM6t7h3H37dLSOGJTX/au1b2BcPdywKliqNCKy5sl5a7Kx+48HQTt5dlY3KocC4dI/eufPHa9FYmlSFULknJFxYIHv78Z7mbmsUAex0sczC8hRLtk8Xw9LsyPiYiTzVfSyeujq+zeGnn/VmuJrKknTG/qSq3HG33NoLyikc1DHYfzdtRB/fMF//svQrwYj39uRhTb6WoS18Ic9gWH+07ciNJxTfbbi4s4ruZ4UhCbJ592iAsEnXhbwZsCqS2NJ4l12YN3lVNUTMGrFo7wd6gcvNb6WXlZ1WvFW4w1/IbjZBQxlgdVyiLwrBtrqG6mYgsV25r7Yo8j4KpQLFE3tumWkG8mYPdDXQpquA21r5ejPSnumjdo+Vdjvf/uoFJ6ig5Hkhla/fskeVqrerjkTrrCEq7CKD7U+lb0LwCqic284k2KHrPGTY+dKXnjaZ7tAtGWdEPkd1M6y5XLg2aDZibZ/YtG6vgNluQirKx002Zp9AF69b43ik2S63N2tY9wsFmz6i1g/KAmwRuKTEvq7OjXImhW2JdHfO5tKBU0+nsja6+quN95UyWvew9I9oyyxmPH2QzG6hyOX6W8AjuReGW3pvhmXKyNguPWWiNMUgK2GaBmTeEbvHrXuDhcrnixYuRsRg/WFl4J138044zc1UIlRtUbxhsDoa7sK+g8LqMK1wsxnaaEsUVKL28mRsVnnJdxmHN66bstFyodI3AUppFcPjJE7DcWnq3Fd4RhvkzPh5Q/0IOYS2JNRU7SeWed/ugon4+tfeTW75lqUzDFnXlJpZiGk93N8qLy+XqlzkVqi3EWyxuM/5IkCy9ix51p7eo8br4iOHY+6ps8TLA2p+F6ib37tU7xeZ9x2YJ5h4hSymamhmMjflc13tq8Ng+Xg5P10Ivd47HU3OA7EqBdjwbDH+ELvI5OdmYDzf7puYmTXeNW2NGVTvHaJW0GTnQzhW5AVEbYz5OeBu+r3UxHzC+EJ5uvhbmhaIBWAuevYOl2oCLgmq5X9a1ps3W4nV8fSjj3RYdP4V7hIELTzeavSwbk6PCzax77zyXFfGFpFBRudjzZKRy8VJks0vEflLLlvZMUrMYt4S8wW02r31pl+sDb3OMNUwmY5O4XKtGOTnsNcqYLpvZYLrkkwrbkNGyxn51z6XQwVDNx4kvuC1qS0T2bbNWQx1M67XDhlEu1PDrqMvdDWroozXKCeVqlrBI1BWh09mr48odDuG9wyKaVpZDW7zWjIW2eBd3L7FyM2ut0VVYr/EgJWXlNJqQN2ufqzVCNkHm/FD5YjdeFFQ3gprTKL7QVLvi6Mxb1V72iip0KdeANmbcaTMVgrquVH+Ebe4wzPE1KlKTTm3fWCGMn9r9tWgB6oXZfvErhMot3u786QroglLauUkZWdaWRbuJ3YBlWTbGrlCxEJZUFcriq0VZ8Y3kWO+nmqVBswHLcmWpCvNsF/9UQzPL6UocxF75qsbJGADRuadWoerdFG22zsNd3OB5N8xHSmxjYTIlfXe1g9DCItrLxrpr9VLHpd69HA7KSk/aliC5ISxUc+2OV4M7KvmUiC5afLmRO14FOx7OeCGwLyG8y8EtOryfImHTfc2+syftxe2JnSupGHcT3X4K45abVdtavlKNWTRgbvh1orVgzOv3Pd3u1vs61FTgu6fOu6zjzwHeXKhz2c4RtFy/JYpiHVMlZ1yjfqvVojGHeW4qzJjlFuhsKWd75MiW6rhc3+CRkJfYd740woVC481JsVArPQzY4hp7iedlANUsbpAi5YlKD3fLHcthJV657pjCvNlCXhSeV4506xRJ7im+9ny1lh82TzHDugtrR2t8feSGsYXypGWgzy82AAAgAElEQVQ9r4nrZgZv+bK9aruTz1ji1W++7o7RYDsOc+eYJV3GyK4UaFkyw8AH6SWfk5M3M2FST6nupKr1SW6GfHODFjoDyYGbyTRt4N3duy1nL8vp1tv9VcuFmn/esLJ3Uv2py+H4babRx90sKWML1t239LKxPCnUFxHmIl2A5aJsjOyUc/oqPMuhlTtyUnJ4pUreUIUdhmHpsbhG2dUeMCoXS6ol9ePpIlUushz2+DaMNB039I5gSesSVbaOqZyzeEXPKwu1UjwBy59hC2oOpLtQYoxDhVsIlTFFrlYFeMntJl98WXWH7uK93TP+udZ4znIVUPHZUypsEnsZgwc+J0wVHZ5M5M+ad1VJAStRaC9mNpUeYUkeETvlJ2kULeUWZWiEzCxJ1bGyk/3eZz5FhQWqG/vF2067wjrzVgWE/imnKvOpW0oNFN2YRZ6HsFvoyQkdTcWBjqzj6yzZM+t/w+6HX6WeoqCUyFtAZ2ymzw5iUWjtpNOWipdgS3jOAVNkd7xbQtmmdMDmEHa0oJQSy47cqCTQJVk0oTMyKpyWPKO2Y8YYLcKWLoVntItEWdFcu6GNlF1KhRJl5oyvhWYD5gby+LLlsjp+lnJHUDLZS79ct3DKe+5JtazaNoyju81iZhZ+uJfWqFXjbr/76UbhLBZi7sEXl/uqHSS2WYYoLfLeAoVndLPBZt+Qx67mjQ6YN4SLWau7lQfz8OKFWRNBF6CX1t6fGTu8ZOWV5zq7G9mkbDk1uQsBcnvipkt8ed8loPIke9opJGG55+XnzT+nyiUe5Sy/Wu5/U+tW75gZL94wyvu0xVu6bewGVXlss0snFdk9frjsJUGY37LX9WEYvDWUZh4If1oENi8c5e2a17IlzOW2iTROdEWXO6/9yGFR461Rgtrb8CoV3d0VRxX4XmAiJkduZsMi9MjRvDCn/qnOHNchafnEYKdG07K9lyU8CuUuy0HWttm8E/FON/2p1Fk7YMvrdSktRmda6d0WtRyRU8ImPRVHEUD3p1zXYC+9asdTxLtJdzHn5eNn4Qi7BcL6cU6XeSH1psY7ZtE7x90RX9xxgOxKgbaYsqx0BbrI5+RkN8m8ZeGoaWdvusyFuZK+8cchFLUdXa+KV/YOBHKgl+vW/ly7eV+s+r3mgXJmrnb1FDyl2mb5pnu97EMGazjz+n0Zu8ITIHMItWDRU5IpZbWlu+OR5cWiTBHPeAo3eDrs4hnnQnJtof3C041mL8v7kqP3UT/F2l595yohO+p5YKSpl+s3YzgZY7VgqgG/VkO561VbZWzkLLbJFRJLgDe3uWYV4LG4abe5rCGSjInrhiRsn0+ByVUHUfG52pvLi9edmz3UirAPxW6eThuEZ9Qp5sy2dq/nBsldVkbVAfOG0I2FslMYYDcAi8sV7qr2BaxEP4bLNS8rReztz0XDOitzFTtzxDcXaITsq46VHxq8Qaa6SbpOG2lX3NJV6oX71q1b3hr+tAuoULt37559e235119//fbbb7p+pr3+/vvvaUFrfvz337wm6bDzxspq+qdK6M6dO1rp1kZa8+rVq3lLb+Hbt2/uLdAcjClgf/75p7d96p8KyaNHj6aAuaHScVTA3dzcpB6w8e3fvn07p7KCOnlqjRamhD4YfhkqoZWm+l+HmkmndJ8OHknug2dP2l0Ur1+/ju+i8KvF+fz58/hm8V+Vh/VcRZhX1bz+9OlTfN+8vw4Q5aIZWLcKc9aV/Jx7tbxZGjQbsLxZKH60r1+/Pn78OLKNLoQPHz5ENjj9J1WFqhFUGFpCMjWCb9++bdl4cRsVhu/evXN/0t3aw4cP3TXTssqKZ8+ehevdNcrAqsfd3aX94sWLeRtlaUVtLcBF87DCoLP3UjsoJ0t7bm/MgO6CqobjdZlqB53Iy29S0vjN3Ip7+vTp58+f3VMnLetoknerYLWp1vJA0pEb3FgZ3sWcU1Arp38Hw2zJwyrlyvGqNaJrPBKLLGVsmP/D3L47W0717JQn9f8UF5W6OuBivLg90cU7Q01EkQZJuWJ8yvxTGa5guEFSCC2F4ffv35V7dVWqmgubxIupb1ypUE35ag6Ymvd5L0PdD/7+++/x8ISXydr2YdUsk7nMX9srst5N97ncm27udOR5TeQIkZ/Eq39Tik9VybSsk0b22vfTZhGnUysXrRUXxpPKXzkkznK8gRcGhtIsqTQLAVmzKGDpNQ37WhcPNcBKr3T1YrSjj9Q7wvE/w1u/+Zgq39SKsxetYUts7S5S9YuawfOJ3IW1XdxtvOXFmxcN49lD7h3w+J+W2+S1s9TvkVsLSa71keTWKfbdKagJpy4FryGkRNct6lrWmqNzbt6Yg5G6EM9ULRQmqTGqvP2Ve9VKUw/Q6Vqa6PTjN37nWNNnjOxKgVYzz/R4rl7y+ZVzsttjpjw29QWN8TiEG7W5j6vNzsAr50B7yRbe40/7Kk0Xe7nD7gX132rgzx0dtp/d3VJ3Q7pznDOV+9O8XO5Gz83YOl3ea/bIEyBz3I0LikjXDyAVTQgZqhNMOVZ9xfp/+nOCnUYfpmXLkNO05fD/l0uOKSGmtBCj/pwxlRaWJDhx1O/KlYvirmEyVRBTes0lttZMz0LMa+YETVpQltA/5YfpkrRnDB7rTXIusfHYY6xZxFRq6WnGzT5tncs+6L8WMN0tqjEQPhGhx8DsT6FTBUxFUOTBj8ggqYoytVrdpyWnxDqeuG6iK1Ppeb8wobVN3jbzlSs+F9y4rAvwyg98lis65H/krsoN2NxcabMfYzGnqamjh4jmkC9u08JKlX5ZOgeS4jJ2I8TNumKZ8sCUdafmd5JVuLEqO6VaIzfIF69uumxXhPPjw0zGGrtA6Lm5Rs+O2I+fd0sVH5HgqdWb93T2o+kxrEjAOv3J7RyxU+TdUnVPI3p61lBV12bstI1e37gj2NpLjc7F4+su6xSE3qO8iFlh5WZ6VQjD4ik2A1Y5m8VLGGW/yuHZcTpd6faXTk13LDvOosLBK3xEF/fReOdiHvBW6ji62VsseXRzFQlqPO28sxT6c0cxG4nRkZ8UEjHGo7k79RUwpfViNgsbHoubxQMW/1XtvSMyLe+7mO3jGtl/Lc27mR+EsDsMi6XfYi2zGYwk2DDbz9mM25NQMsJ1VjFuKbpVAYVxKbQmXpnOuStpwVK8qJrePGZYlR//mkQhxvhhLYm+qRFuoHyymY21gRpR4b7xNQpw2PQK47jv4PFTT79SmoXakdLMQso2KutCVW+Nyq7rQMWvMvUrnk6hgigs4rQmfo/mBVvp7t1FKtEjVYlYwpNO+UTr7TWmAh9WYTrOjgLZi9HxP0MQ70JY+1M7Hj97U0dYzGNu9C1tFTdGix3ySnSdyD3s2nIkZ7pnaW15MatPcdRV01po2wyPcoj9hnF3v0rYtNss1iKJ62ZjHWdfr1qF5FDY3KB6y/ZSvUJQL3uKlu8cKyfKGNmVAq1ytunudL3k88vm5HgCedVooT+FXyJjFwpt/LC743LZHGhP+sXGc7wfQ43hML3U3FUngP287pa6fdtsxqjpXvQuL4xRnTWLQ2Auzo7lxd6bMDoinW6xU0+hvdbS63h0Bi48U51b2P6s5LCU+eeO+l22con3gYflTMY1yo2Ri2KxFzHj2SOHYqRpTpeBx1jnOB5fUEUZyU7zT8rwytWWwtALklJhsY5WpZ/acUcVMCVHxG1OL29BdFPaqe0aMu7ujnbTWqVxpKs53pJ3j2NfvmzFZydytxTXZR/49C6Han9u3oZUC4l7oh3FuJuRvGUdbbGEd8/YyHKJUsjT8P4cuBES1iP1UzlvTvbSzvtT51rspFqM9e4qtc0R3sU4amXL7YpfvPTTn2vRYP2mgDJ06Lm5hlv0EHbIW/SrVQabOV8b2LuBlCVU7sfHLfSrtonUQEqCoiMTY0c5vE7rrGnzDkFx3wyYJT9k3CZyNe2rmzKGLelQuortWcvejlT5oCQLy2EdwdJKPnILp5ucuEAYKrtAri0tCPFY5P3VcmeotFNuMYZcm2njtS4e/RSGP1Kb7GOPV2FhADpac+QC2YcZ7lWBV2VIeF5vjbJNUktDHdaLOW0xTypLLG7shcH+p462ls3kaT9O3i1VJK6FSusjlV3eYIRHi3CdVYxbCkAVp2FcCq2JDMBE0nTzp7Wi242FkmCtRtB61RfuxlrO0orzjlnnT0uib5KubWAp5RRNpYhU46WuftU2xiJLI2Tl4kVpFubMSGm2ljdY7woob4eq3hrlaneX4ZfDYnYGUYnRQvRVQ81BmhdUd1gGwFRALRaPm7Weyp+IzOap11qJCnZSa7Oc/+4CVlEoF6qzjhxPbuU63TFZ8owym3zmXDotzIlubNedhXDwvJHrJUvL7WDwOtrdUk/NeUzsm31WU9yVyRfzp45gacgd6TQwhrBoGkXuQyVQ9NQc3C7Q7J2jPQpZthwpu1KgZckSQx6kr3x+wZwcNmjntke1BUv7ZMfVUS387okOxuWCOdCesmHXpeV2VXd2i5lcR7PfrStZVZRFboLmPKDN7DHat+V8rsoL5W70ItWEF0elmq4R3exE6PSrtglzy3yo+Z49chDLT4v5aj5LnYWDBY4lmr1sc1ZyWJLA2DuUJc+s9WVdsHJRUZCFdMdBlBsjF469xNtx6vguKhgjAbvgT6rX4mLTr32NseZNRxUp9h5CbansHa+jVWaqSIzU0dK2lKteNKkCpry6VgWIay2ru+ml5cW2rlZupqyXIvpzSutI159Szd4UD4+/ueaCFd+mSWQDXZib15FyglSNV6g208ZrGUA/hYGJlAxrGTi+3s3e4em0Jr57uV8376rKnTpyZGPKLkp6K6fUt1cfkVDV+WkzRbwIZvlzyEbIZjFSIUEz5mRjQl+zullLSrfgba1dwczbtVTbs37fjaXyxJ6T5dhHxVPkkuYWPYKz46drVgabUKqfIq8jCrO5GNWWUmNal5t21P9aXrxb8/Yt+kj3ZjTdDTqNsudZ7c/N9mi1kHgn2gyYm+gVlpWvvBDOfy7eZFYI0u5TpF4jiqnKAUVTPSmqUrW7/mlBPUG6n9e1v1b86id7IPfdxSkAm6dYC96cghUWJLYZzsobKEjGO0MljbYUtVJ8ioibAfRTJO2Uc9biXr8jprJwxtNFhCvk3ukUuuQzxmjtUCpkjBesspYa0sqW2iXMmSqv1oomHT/Si503W+poazHl9iTMuhEuY64Ij3lwzVrx5SarMuHBs9h3j2RdN0g7lo3VgYKqmwJdfbq+lF5rRVMkKZPCZpfJuKUl0ZNi4W2sa18+9gALWeDaZTLXstbYrwjtWC7bTFGjNAtTM9cl4GWe6/yp3B6qemsstwAjicU7DxuJaaRCnJpt872kAqyiQ3+qwaafvMTVnyrltIElXiq01yqj6Tiq4Kbz6mjaWEWiwqk8ttbHpfCUrggs8Zq3UYBDn3CNEFx/Ac5HGGlBSbNZh4oi7LhQHtBFtJZVtH7Ob5byR9v3qCq9MOfMa0q3FnoUi4dZnpbcMgtrQcVLmDnnQmmtdaezxEPi/rqWyd1ghMuNVKmRLCo3N5osnyvQ5p1jZZPBsisFWuX808vpusvnV8vJay2HsKIvt0bmJfJzuQBHjnw8LlfLgfakD+/gjI3PCKnyvw6rWzy3k0Hb67Zubl2v3fJ72UCN7eOpb9HwzlvtT7XcLMHbt00kjRYjqITTDYtui5R8ktf/WrakVMZkGrjw3JeI5+51VnJYrnq3k20xP2dcGemQSb3KFKquex5UjGeETTqUcmPkcoj3zCedKHVjFZWRgF3zJ+UTsdglw6pHa+zlj84VuUibTQIVYpYa1mXU9l4dvdnNKEZjuy6EsieBG8jjyx1VAYuRVes3xIz01ClZ1Y7yeqR1BDlMLWcdUL8qn29mmIztsTAK85qrVXxzxPctiCuS+m4W0uWsLXXBqkCbroI5D2ilfopc7yoZpl3CQCaVxm541paVLcOzuGvWdiy9XkRuMMLl0gFYPP5auoTBi6xRIaAkXjx+4ytVKEXiVein8RohZ1XHbu7KkpNTU1wnVRZyg7G53PV9lnwWI9h4u4KZt4uptnPlZk22eBWp1Nt5vsO7qXhaDNK0klv0CM6Ony5bGVisVGHo8jmco5cPoKpls/lrCWTebbqL8jJu+bWb5Wr5ICyfYTNgeTOM5Whr942WfRvcRteIqqFCJafuzHf0Qia1a3UKY8lTKI7LGXdlrbQbzAMKUrmiUgm02EafHdYuqBXC7dXG/DAHoKOFSFfXtkumLWrylmuxbHYK582WOtpaNpNnppRJPkyPtydnFeOWolv90clpsHeHHRXrWg4M1+vgWfpVM/Zy7nU6tJ8l0UO91DUqAZLaPDuipPKnTrlNaRamTqTwT80q19ze0uypc6m24x+/0IrWDkkICufmCH14yXhrdAWlpm+WzlU1Ntqc3CXVeAU995y4kkkJ19fGanrlahmGiW7JwDN4X27K3m4OcZcV677i0k5oVVhdpFetjrnKfzdnzst1zs5Z7AIN3jnaA59ry/GyKwVarrwx0nF6zOfXycm52sNzbbtjIfWuzXh17AjJ8V1yxeU6OdCYmtrMK0nU4WPfV1uq1WHpI9qRB3RblyvdLTHaEcIsu1S4exWjzpIltOFBsj+ANHDhacmHrW1zVnJYrv2mRv2uU7nEO8DDIiLjGuXGyAWSped5X2hVjUYCduWflFuGGWMtl44qyix93fsy58E2BlXAxB4Z2gvTJTJ6peOUS+vs7bHNPH+dim+TwrJBuda4bsRae+AzvC7qrNks8eoEwzuLpU0byUK5evi9UNX8M1IqRiJ+/KeRGiFnVcduPjmYk48k6KWqG9d8Wo5cQY20K24pdb1wP3361FvDn0aB169fP3z40LjxvNn379/v378//1lzQcXTX3/9tXbGt2/fKkZrvxZdr1v0T58+FT1F/YPfvn3777//rn9e94wqkRUMd01ry0r333777ffff88SMHVnqH157969LEcrdJBeonzr1q1CAvHDKgVVFkW2aTZgkTAX+unbt2+PHj3yDq6r4MOHD97Kvv7Me43o9ltV2+6mjpBF+ueff0YMU09B7RDBnH9SNtDIQVx+3ji+oN43FSw3NzfxzZRJPn/+HN8m6Vfd3zZeHyVFx91Yrd8sSeMeM3W5Mq/az2qu6N+PHz9Sg7q4vbKl7hs3c0jebBlpb3N7EiZThOusYtzSsFfh+ezZszA6Jdaog2PHvXBSSL5+/apKfF+BoztfDeNtFv728JzSBLUkuj0K8S1V0ElMBd0+8MWDq42kdpTyZLV7UkqzMCEipVm4MWtCgc1rX0PIynjhjmOvibQGN+/oK8vo7lhVyY7euSP1iLLEixcvdvd0tWYYJpluk1VfKIKqp2QrK3VNqH2rMn8u8N1rJxyMCI/Z7xpVoLp1FciObDbHOkx0HfbOnTvzBmsLetogY2tn7SzZ10duc0KK7Gcf/oDD96rVScFRO13r6NU/S1N3jvWjP3B2pUCrn52aPWPX+Xz4nHxWT6mbXQt1oLk3Ne7pii5nj8vwOdCeHN5tyL7ObbU63r17t/t+3w3tdBOtULkrKyyfkrEVr5r3enmzvfo6FPjN4bzUtBu48EylaGH7s5LDUuYrPzc46pf3Kkt92MbLM2ooZn+eh5EmD1l/MtIUmrhrxhhjdWNUYllXqzrScz2UpbE5XfuvXr06GFSqgAkw0jb2Wo96zOn58+dx9iM9dYtHLtQeWzzX4srhK77FWO9eKa7hH/j0rovdVqk7bt5VnRIwS5t2LabefXq4mVogagyrzNc/ldjhBptrVEdrGwVS/2skVwvT/3r+U/+0PC1sHie+QaQUje94/NcxGiFnVceu/5Gc7B7nyPIVqhuvmOqiXbEw8/ZIMrMvAgjUFJjaAeEZp5ZBuD57F3B4iixrpupfoxT6t+NJtamBpfGJfa2rLFFIPcgFo5xKxPYWAT1hqatm3lIPvOpmoKMLYQ754oL6Yv5bKvy+YwaIKHTflWskTH3r00SU+V5rfrZY5U8LJe2otYPklQfU9+rm88XcEq5Mne2zeTPvnkL388oDehJ6+j/8c5jL0I110eVe8rDGAzQzTRlyR7kkQGUVFRrqFzaWG/ZsuZYhdcY5o5Iti+ZhDl5OYLruVBeoFracRZeDJlkdH2mznGvIbabKd2qD7bg1k7/uy6Z/xrJuSEYiNYaA5QmbzSGuMSi8WETe3Ke2h9y87U//U/Nv7fcUKsHUWjv+8Ksc9Dyumo7GsnS6f9l8ZOF0TGMA3FGTsWfeziA7BsMiia5Mq/nb88HXFjq1dbOHF7XKr1jyzj7Yn/SqHUzQsTtdD+K0ufuV7xyHz64UaG1edJVDNUA+Jyfb80wvgwX2GLWwJTkwYyrofn96HVXqONHccVrzTYUZI97XoS74NA6FZ19ZdIzQUrmMkY7EIqOAGgnTAKv+N44LuGefmwoapBh4jFUd6ZOScejfJZqet1FTqvT7wd2TXnxZWXFOKQ142cfO1FOnNrN9jMxzVlrrQtDjVeoN8H468U8qPjv+VB7aB2fdI/PAp6sx6rKKCBXmc/HiRVMVouZv1xw0V3g0e1b3+Kqh1kLlBdL9UwFeux1zNyu6TCPE411LkS4mWw1c3fTYrmDmrXdx8ScCCLQloBaAWjBqx6gFo3/qiZheNKJQqoGi/zWBRDdXamHrf31VY4B76QtGua0813No1EDUM8FTn516HCxfUOw0urq9UYGwWDIoRiocVCBMhYMcVD4M3AvZaQoeD/Z0i6tsoDpC/093QVNvtTLANLdwqheUB3ZUDeof1KU0z1HUoebDTllr+pO5i8eTcpgjzHlSGVL/phaLYjcPosxZaPoI2I6iyc2WUyk3H9P9k2w5TKYiInGBqaNQl9tcEbiXmy40XWWqApoafYnHqP1fI/cpCrxbIk1V8I6Crn0EQnhlAQ3/a8gnLtDpByfjkdr8VfehaiGvbdbyxDml6XRTqarE7WuaGvyqREq8WUmNRt1oTOdVzaWKTHRzETo1FHXqkVp0Xg7pdHboWg7fXD/dJkxDs9M9wtRimRJdNaaqyyndI4nuzS1ZPKmyjQbeFn9qeaXC/Pjx48UQCkdtj8WfWHlQQNlShQ+9akmM1+l0TWLpYuML3jleKrtSoHVxGZYI5GD5nJxcIpNwTLsAOdBuFd9SRZNu/fRPPQzzIJF7A6jbwKnXdLoTZPA67lnu10gvt9JI5536hXS3PqXXjlHmcoHnyAj0IkDl0ktKEc5qApHaR2GYBwhU9Uy1zwXHWCeiudPS7Uv3iKbHAPR/pEe9Wspe7UQaVtODqYq1ptHap926SlNP3fSAh5J7HpubtnEbY9PlMA2gtJ/WVHxuKseXZTUPzk55QNsv3jdp2GtHU9x9ss59wnMqaZWvpoX2M1WccaRf428fPv2957rT11sDUueNnx5sN4fQCHE1el8erLrpsV3BzNveLyLCjwACCCCAAAIIIIAAAggggAACCCCAAAIFBfT1bH2zNH6Cq00pnDUi0wL1Dlo+PD5DXXNB43n379+f4q7xbI1QXtPhSKwjX4WdD6uXr9V83/N83oMLCrOe0Vk8CKXHIgsrEUAAAQQQQAABBBBAAAEEEEAAAQQQQAABBBBAAAEEEOhdID7tNunb2qUpNN6tAc3Nx0XmYLT8dvI5kCwggECqwP+k7sD2CCCAAAIIIIAAAggggAACCCCAAAIIIIDAdQT0AuZ4ZPXm3fgGA/+qb8OuxU5DYms/sR4BBCwCeturZbPNj3JbDlJ/m0gRMb07v36QOCMCCCCAAAIIIIAAAggggAACCCCAAAIIIIAAAggggAACCJQTiE+71beR931bu1CA79279/btW32pO/JchHtq+xxddy+WEUCgcQFm3jaeQAQPAQQQQAABBBBAAAEEEEAAAQQQQAABBM4U0OhO/PTGUZb4QTr9NfKlTc1Y5hunnSZrrmD//fff86Hu3r07L7NgFIjMTZ2P8ODBg9u3b89/9rLw9etXN3u4wVaJ2mOM3CiwjAACCCCAAAIIIIAAAggggAACCCCAAAIIIIAAAggggAACnsC3b99evHjhrZz//PLly8OHD+c/21nQ2KXemGwZutUHctsJNiFBAIFcAsy8zSXJcRBAAAEEEEAAAQQQQAABBBBAAAEEEEBgNIHv37+vTQ+bo3rlb94K4eXLlzOFt2AZfPJ24c+RBNxZ68y83ZGynz9/3tyr08/DRqLWaYw2U4oNEEAAAQQQQAABBBBAAAEEEEAAAQQQQAABBBBAAAEEELiywLNnz9ai/+bNm5ubm7VfW1ivj/G6w99rQdJHfdd+Yj0CCHQqwMzbThOOYCOAAAIIIIAAAggggAACCCCAAAIIIIBAcQF9uDV+Ds0nvHfvXnybsX+NTJPjla5jJ/1m7H78+DFvw8zbmcK4oBcnW7aMfHfasvtZ26xNy1c+aXxM/SwxzosAAggggAACCCCAAAIIIIAAAggggAACCCCAAAIIIIBAvwIa1nSHj92IaIjw1atX7po2l/VJ3rVRzjnAkRcQz9uwgAACfQkw87av9CK0CCCAAAIIIIAAAggggAACCCCAAAIIIFBPYPOtpU+ePKkXmibPpInHawiat6yPBjcZagJVQ8CduM7M21TxzVFbHTAy7z31dDW316TitW+JR76hXTOEnAsBBBBAAAEEEEAAAQQQQAABBBBAAAEEEEAAAQQQQAABBHIJ/PXXX5HXdr9//z7XiUofR1++jQ9o/v7776XDwPERQKCyADNvK4NzOgQQQAABBBBAAAEEEEAAAQQQQAABBBDoRsCdOrgY6F9//XVx/aVWvn79ei2+kfGztV1YP4yAO3H90aNHw8SrQkQ09mx5HXJ8WLdCOPedIlIsdPoJ330O7IUAAggggAACCCCAAAIIIIAAAggggAACCCCAAAIIIIDAFQQiTxQ8ePDg5iambKMAACAASURBVOamI4RIXKZYfP36taPoEFQEENgUYObtJhEbIIAAAggggAACCCCAAAIIIIAAAggggMBFBdypg4sEfQ0CLUbh+MqHDx9qPGzxOJEpdovbs3IYAc0ddb9rqkzSe9QUo2pRsFw4+ta0vjhdLUi5TiTGtTc9d/oJ31wyHAcBBBBAAAEEEEAAAQQQQAABBBBAAAEEEEAAAQQQQACBIQUio5/Pnj3rK8q3b9+Ovx958/XufcWX0CKAADNvyQMIIIAAAggggAACCCCAAAIIIIAAAggggMCCgDd1MNxCM9/Clddcs/ZiV8295JWu18wS7uzKtYnZ7ct8+vTp6dOnGj29devWnTt39L+mEH/48KF0yN+8ebN5irWLbnPHczeIDKvHh6jPDTZnRwABBBBAAAEEEEAAAQQQQAABBBBAAAEEEEAAAQQQQACBHQLxBwZ6fOgiPlt48/XuOwzZBQEEThRg5u2J+JwaAQQQQAABBBBAAAEEEEAAAQQQQAABBNoV2BwR4QuNc+JpduK//vWv+U934d27d+6fLF9E4OPHj3NMHz16NC/3svDt2zd9UVaDpp8/f3Y/3qtXFL948UJzcbVBobhouq97xsWzaAS6088Ir828VXHa4yd8F1OHlQgggAACCCCAAAIIIIAAAggggAACCCCAAAIIIIAAAgggMAm4r2z2TPSMQY9DhBqoXXs6QhH88eOHF03+RACBrgWYedt18hF4BBBAAAEEEEAAAQQQQAABBBBAAAEEECglEBkB0ik1lHJzc1Pq3B0ed+0rnWL8/v17hxEiyIcE3MunuxcV66u2mi0cGRPVzNhff/1Vn8U+ZLSys+VjtmuX28ohW1mtScVrqnzwtpVEIhwIIIAAAggggAACCCCAAAIIIIAAAggggAACCCCAAAII5BPQq43XDnb37t21nxpfH3n39OZLlhuPGsFDAAFPgJm3Hgh/IoAAAggggAACCCCAAAIIIIAAAggggAAC/yvgTh0MRfQxzHDlldc8f/58bWCMz95eLWPoe7DugGJfc9Q1O1Rftd1MMkWwxPTXyNzUOUiapNrju58V/jUxPng7Jy4LCCCAAAIIIIAAAggggAACCCCAAAIIIIAAAggggAACCIwk8PPnz7Xo3LlzZ+2nxtdHvnkbiW/jkSJ4CCCwKMDM20UWViKAAAIIIIAAAggggAACCCCAAAIIIIBA3wKawPb06VPNT7t165b+19y/t2/fJkUp8u5VHUdTxZKOdoWN16bV/fbbb1eIPnGcBT5+/Dgv69uw83L7C/qMrX1S/efPn7PHaPODtxrETS3Ksgdy3wE1H3utUF0rOvadiL0QQAABBBBAAAEEEEAAAQQQQAABBBBAAAEEEEAAAQQQQKARAfeVzV6Q1l7t7W3W4J/9zhluEJMgIdC4ADNvG08ggocAAggggAACCCCAAAIIIIAAAggggAACaQKac3v79m1Nn9O8uB8/fmhn/a8P2GpKm9Zr9pflcF+/fo1sphGghw8fRja45k+a6vzgwYPFuHc6V3AxLqzcFHDnWvc1R31z4qsb96l4cdccXNZlsnlMd1bzwdNV3n1teq0+4auSuXJgOB0CCCCAAAIIIIAAAggggAACCCCAAAIIIIAAAggggAACCJwrMOTnYZmUe26m4uwIZBdg5m12Ug6IAAIIIIAAAggggAACCCCAAAIIIIAAAqcJvHr1SnNu116bqvWPHj36/v37ZvjWvs047djXZMLNyGbcwJ1y6R52bdKduw3LYwho6vt8AeoDrZqP3VG81jJwhSjoc7ub835V8ujz3RUCk/0UKnXXPhG8GevsgeGACCCAAAIIIIAAAggggAACCCCAAAIIIIAAAggggAACCCBQRyDyYdvNtxLXCeGOs0RCriHyHQdkFwQQaFaAmbfNJg0BQwABBBBAAAEEEEAAAQQQQAABBBBAAIE0AU27fffu3eY+L1682NxG38iNbKMTRX698k/6FPCvv/4aCmgq5ocPH8L1rBlPwJ282tcc9fiXrsOUyjtoumml0/V7Ea2VzHzwNsxXrEEAAQQQQAABBBBAAAEEEEAAAQQQQAABBBBAAAEEEEBgGIEHDx6sxSX+PvS1vVpY/8cff6wFY/F5ibWNWY8AAu0LMPO2/TQihAgggAACCCCAAAIIIIAAAggggAACCCCwLaAvba5N7vJ21qzazc/eRmbeaqqYd0D+dAXev3/v/jkv82XLmWLgBV1Z7rWzOZu0KYq1j7KuBTLyeua1XdbWa9Lv5tld2LXjtLleucKdjz0HUnOJ3759O//JAgIIIIAAAggggAACCCCAAAIIIIAAAggggAACCCCAAAIIDCYQn4mqxzy6i++3b9/05vG1YMfju7YX6xFAoFkBZt42mzQEDAEEEEAAAQQQQAABBBBAAAEEEEAAAQQSBJLm+MVfnhof3Uk6UUIERtn03r17i0QafGKW3SiJvBoPd361xhSVGVY3be+HHz9+JAXq2bNnSduvbfzXX39tHkoT2vVB6bUjNL7ezRVuUBen47obsIwAAggggAACCCCAAAIIIIAAAggggAACCCCAAAIIIIAAAl0L3NzcRMLf44hhPMzx+EYo+AkBBNoUYOZtm+lCqBBAAAEEEEAAAQQQQAABBBBAAAEEEEAgQeDDhw+Rt4qGB/r582e4cl7z8ePHedlbePLkSV+TCb3w1/nzzZs3+ppleC6tD1eyZhgBvdzX/XDr4gTsliMbLxbCkOeKoKbdxosvnej58+dhALpY4+WKOcyamP306dP5TxYQQAABBBBAAAEEEEAAAQQQQAABBBBAAAEEEEAAAQQQQGBIgci46u+//67xxI5irbcqR2beRmLaURwJKgIIuALMvHU1WEYAAQQQQAABBBBAAAEEEEAAAQQQQACBLgUiYxuL8blz587i+mmlO3vQ24y5ox7I4p+3b99eTBE+e7vINcxK99OmDx486G5eZXz6q5dM+git8rm3csefemuAhpMjO2qGqraJbND4T26ucIMqQPdPlhFAAAEEEEAAAQQQQAABBBBAAAEEEEAAAQQQQAABBBBAYEiBly9fRuLV12zVeGjjMY0g8BMCCDQrwMzbZpOGgCGAAAIIIIAAAggggAACCCCAAAIIIICAVeDPP/+0bvrf7TQtcG37r1+/rv3EB2/XZML1mnUprnC9puHpLbDhetb0LqALx51B2uMc9cUPNS+mi/J2lo/Q6v3NL168WDzFtFIlVaREiuzYyE9erphDpezBx8NnDRYQQAABBBBAAAEEEEAAAQQQQAABBBBAAAEEEEAAAQQQGFhAI4ORKal62OPt27ddRP/Tp0+R17hrUi5joF2kI4FEIEng1j///JO0AxsjgAACCCCAAAIIIIAAAggggAACCCCAAAJNCXz//v3+/ftJQYr0i2pC3eL3WnX8nz9/ZvnKZVJQ+91YM2zv3r0bfkdUsxY1ItVvvAj5ooAGEX/8+DH9pM+09jhfVNPFIwOlc6xzxU4F16NHj8ILZD6RLp8//vij6zLHzRVzvDSdWFOO5z9ZQAABBBBAAAEEEEAAAQQQQAABBBBAAAEEEEAAAQQQQACB4QU07hkZG/3y5cvNzU3LCPHnUvSWZ15B3nLyETYEdgvwzdvddOyIAAIIIIAAAggggAACCCCAAAIIIIAAAk0IzPP9jKHRq0bXttRYyNq0W32ksespcGtRLrdeXIuYmtzIvLty7Kcc+dWrV+5l+P79+1OCcfCkmum6eQRFLcukYhU1jx8/jgwta3pq79Nu9WpqN1fMtovFwvwrCwgggAACCCCAAAIIIIAAAggggAACCCCAAAIIIIAAAgggMJ7A77//HomUBk9bfopAw7t6q3Ik/PHYRXbkJwQQaFyAmbeNJxDBQwABBBBAAAEEEEAAAQQQQAABBBBAAIHMAi9fvlw74tqUME3J09zCtb1Yvyagj4jqA6Hhr8+ePQtXsqZTAY2Avnv3bg68ZrbrS6fznx0tLOZVhV+Xv37S3Ht99VrfxD4eo2lcdnFW6nTw6auwXU/11yufX79+HVqp+H348GG4njUIIIAAAggggAACCCCAAAIIIIAAAggggAACCCCAAAIIIDCwgEYJP378GImgprZ++vQpssFZP2lAXEPGkbcq6/XNjIGelTqcF4HSArf++eef0ufg+AgggAACCCCAAAIIIIAAAggggAACCCCAQDkBTfG6f/++8fiaPheZQ6upbovjJfr4JCMlRmFvM00yXByFiieEdxD+bFbAS99//etfmlDa75RRtwRQvlXZkl1ex9QLmyPTbjXLN8tndbOHPOmANzc34XudpxnFScdhYwQQQAABBBBAAAEEEEAAAQQQQAABBBBAAAEEEEAAAQQQGEbgw4cPL168iERHb/J9+/ZtZIPKP20GmCcfKqcIp0OgsgDfvK0MzukQQAABBBBAAAEEEEAAAQQQQAABBBBAILOA/QOb+hpnZNqthkwWp91qpIRpt7vTTFMZF99cq+9hlpjWuDuc7LhPQJ8vdq8apXW/024loCJidtDk2OxjuppSq9cERKbdaiB5gGm3ehd1OO1Ws7IXi4IZnAUEEEAAAQQQQAABBBBAAAEEEEAAAQQQQAABBBBAAAEEEBhb4Pnz5/FBw3fv3uklv3oBdAsOCm18nrC+dht5BKWFKBAGBBA4KMA3bw8CsjsCCCCAAAIIIIAAAggggAACCCCAAAIInC+gybeRyWxT+DR+8/Tp00hY3c9dzpvxkcaZ4siCRps0QuYdAVsPpLs/vWRt7fXDOzy9T/jqCBm/d+1xhcHbLKPCXRpcExpOgfzy5YvGyBsMMEFCAAEEEEAAAQQQQAABBBBAAAEEEEAAAQQQQAABBBBAAIGaAt++ffv111/dVzyHZz/3W7J617BeJh55CmV67zADoGHCsQaBwQT45u1gCUp0EEAAAQQQQAABBBBAAAEEEEAAAQQQuKKA+6VKN/4a7dCAjd4z+vPnz/i0W72sNBzXuXv3bvjlRvf4LBsF9O1QzbP1Nv7zzz+zf1PUOwV/lhPQN6Ld2dS6WAZITU2//+2331y0R48eadzXXbNjWUfQd7NdLu8gujr+85//xMsob5dm//Q+gzyFU7OyGXVuNskIGAIIIIAAAggggAACCCCAAAIIIIAAAggggAACCCCAAAI1BTR4qkmtepYjclJNfNXorUalI9uU+Onr169687sGPSPTbjW8q18ZAC3hzzERaE2Ab962liKEBwEEEEAAAQQQQAABBBBAAAEEEEAAAQSSBfSVxTt37ri7aR6gPlapkRh35dqy3leqgRPvV83a1RE0puKt5899Amtfwsz4TdF9AWOvHQLeJTPYxaIZsJ8/f3ZZdr9Q+fv37xoS9o7mHlnLuw/uHaeFPzXy/eLFCy8kfN3aA+FPBBBAAAEEEEAAAQQQQAABBBBAAAEEEEAAAQQQQAABBBCQgMad9Zr18CXpLo6e/dA2+md8/MPdN2lZgdHQrV4gHt9Lb37Xi93j2/ArAggMI8DM22GSkogggAACCCCAAAIIIIAAAggggAACCCBwaYFwxpeme338+HFz6qxeWfr48ePQjhmhocnBNYvUGifT7MSDR2b3mgL6gqu+BOuecbyLRe8n9r53rYyqcVb7Z2mV2/WRW+8gLpqWnzx5omNullHeXs3+qQv5/v37XvA0K1vvey49Cu6dlD8RQAABBBBAAAEEEEAAAQQQQAABBBBAAAEEEEAAAQQQQKALAb3CW+8y/u233zZDq2/kav6tfcR284DTBppwqwdL4i9TnrbU8K7CydCnEZbNEBhDgJm3Y6QjsUAAAQQQQAABBBBAAAEEEEAAAQQQQACBX8LJckJ5+fKlxmnWBj/evn2rXz07TRXTfLmHDx966/nzuMAiuAaoNJp1/OAcoYJA+O3iL1++6NKrcOrKpwi/fDsFQNlVE481sV9zcfWp7alsEcvPnz81xVSvQFbpoanI8Rcza3fNuR3MTVOIJeAl03izsr0I8icCCCCAAAIIIIAAAggggAACCCCAAAIIIIAAAggggAACCBwUsM+/1Yk0BVfjrdOg7Y7XHOtcGsScBnbjb1KeIzXYK5XneLGAAAKbAsy83SRiAwQQQAABBBBAAAEEEEAAAQQQQAABBBDoRmBx8q1Cr4EQjb5o6EWT5fSn5sjplaV6HWk4T0zTbjXKsmN4phujswP6/Pnz8IW1moX46tWrs4PG+bcFNEf62bNn83ajTrudIhh+SXuO+O6FIefcSmNxorJeDp39ndO75dkRAQQQQAABBBBAAAEEEEAAAQQQQAABBBBAAAEEEEAAAQRaFtCcWD05oMcJ4q85dqOgBzym50C0oPcmu//rsRAdx/1fz4dsvkPZO7i+sqt/PEDisrCMwKUEmHl7qeQmsggggAACCCCAAAIIIIAAAggggAACCIwvsDix0xhtzc7VVLG1D+QaD8JmmwKLk/TGnsO5adLLBt+/f79//75CqzHLK3waWoO7GknVRP3jCfTfMdl/D/kx7cVvWTOd/nie4QgIIIAAAggggAACCCCAAAIIIIAAAggggAACCCCAAAIIXFDg69evGqLVwxv2KbgZlTQUrkdH9EJq3jKcUZVDIdCpADNvO004go0AAggggAACCCCAAAIIIIAAAggggAACqwIahnnx4kX4PdvVHf47jVBvTmXgJEKU9yfNP/zzzz/dY2r4iq8NuyDNLn/79k0ppSnuzYYwe8A031jlg/6ljuxeYVBW5e3jx489c00z1heDvZX8iQACCCCAAAIIIIAAAggggAACCCCAAAIIIIAAAggggAACCNgFNDat+beahZv0+If9+O6Wd+/effLkiSbcDvkyZTemLCOAgF2Ambd2K7ZEAAEEEEAAAQQQQAABBBBAAAEEEEAAgZ4EPn36pI8uetM7wwho+GT6FiWfug1xyq3Rp0QfPXrkDY8pLTSlk4Qox86RDwpoZFdf+tU/ZdS1WbgPHjxQTlb21ouQhx+U1ZxkxdSjUMQ1HfcgNbsjgAACCCCAAAIIIIAAAggggAACCCCAAAIIIIAAAggggAACk4DGJfXsh0Zpp/+9Acp9SnqNssY6Nbw7je3yoMI+RvZCYGwBZt6Onb7EDgEEEEAAAQQQQAABBBBAAAEEEEAAgasLaABG0+Sm0RfN85wGYDSCMk2N0ytLb25urm50UvwXJ99qWEuTG08KEadFIE1Aefjnz58qVVSk3Llz52pjsYq+ClJvVJtpt2l5iK0RQAABBBBAAAEEEEAAAQQQQAABBBBAAAEEEEAAAQQQQCBdQM8VaCKuHgKZngPR/xq61WHc4ctpGNf7f3pWZPh3KKeLsgcCCCwIMPN2AYVVCCCAAAIIIIAAAggggAACCCCAAAIIIIAAAhUEFiffMnOvgjynQOCgABfvQUB2RwABBBBAAAEEEEAAAQQQQAABBBBAAAEEEEAAAQQQQAABBBBAAIGWBf6n5cARNgQQQAABBBBAAAEEEEAAAQQQQAABBBBAAIGBBfSNUL2GVu+UdeOobxQ/ffrUXcMyAgi0JqAZ8npvtBsq5sy7GiwjgAACCCCAAAIIIIAAAggggAACCCCAAAIIIIAAAggggAACCCCAQNcCzLztOvkIPAIIIIAAAggggAACCCCAAAIIIIAAAggg0LfA4uTbz58/P3/+vO+IEXoExhW4ubn5888/3fg9efLk69ev7hqWEUAAAQQQQAABBBBAAAEEEEAAAQQQQAABBBBAAAEEEEAAAQQQQACBfgWYedtv2hFyBBBAAAEEEEAAAQQQQAABBBBAAAEEEEBgBIFp8u2DBw/cyPz222+vXr1y17CMAAItCOiT1PowtRuSf//7358+fXLXsIwAAggggAACCCCAAAIIIIAAAggggAACCCCAAAIIIIAAAggggAACCHQtwMzbrpOPwCOAAAIIIIAAAggggAACCCCAAAIIIIAAAiMIaPLtt2/fNH/Pjcy7d+8+fPjgrmEZAQTOFdDHqPVJajcM79+/5zp1QVhGAAEEEEAAAQQQQAABBBBAAAEEEEAAAQQQQAABBBBAAAEEEEAAgQEEbv3zzz8DRIMoIIAAAggggAACCCCAAAIIIIAAAggggAACCAwg8Pbt29evX7sR+eOPPx4+fOiuYRkBBE4R0Idtnz175p76y5cvNzc37hqWEUAAAQQQQAABBBBAAAEEEEAAAQQQQAABBBBAAAEEEEAAAQQQQACBAQT45u0AiUgUEEAAAQQQQAABBBBAAAEEEEAAAQQQQACBQQRevXqlqbZ3796d4/Pjx495mQUEEDhRQNfmfPYHDx78/PmTabczCAsIIIAAAggggAACCCCAAAIIIIAAAggggAACCCCAAAIIIIAAAgggMJIA37wdKTWJCwIIIIAAAggggAACCCCAAAIIIIAAAgggMIiApuD+9ttvmoL77du3QaJENBDoXOD79++PHz9WJF6+fPn8+fPOY0PwEUAAAQQQQAABBBBAAAEEEEAAAQQQQAABBBBAAAEEEEAAAQQQQACBVQFm3q7S8AMCCCCAAAIIIIAAAggggAACCCCAAAIIIIAAAggggAACCCCAAAIIIIAAAggggAACCCCAAAIIIIAAAggggAACCCCAAAIIIIDApQT+51KxJbIIII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FvIt6gAAIABJREFU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n8n7UfWI8AAggggAACCCCAAAIIIIAAAggggAACHQl8+vTp999//+OPP/7+++8fP34o5P/617/u3Llz9+7dBw8e/Prrrzc3Nx1Fh6AigAACCCCAAAIIIIAAAggggAACCCCAAAIIIIAAAggggAACCCCAAAIIIIAAAgggcIrArX/++eeUE3NSBBBAAAEEEEAAAQQQQAABBBBAAAEEEDgu8PXr13fv3mnOreVQ//73v1++fHnv3j3LxmyDAAIIIIAAAggggAACCCCAAAIIIIAAAggggAACCCCAAAIIIIAAAggggAACCCCAwAUFmHl7wUQnyggggAACCCCAAAIIIIAAAggggAACIwh8+/bt9evXxjm3boQ1//bNmze3b992V7KMAAIIIPB/2bv7u7pxN+/jO/P6FTCkhDAVBEoIVBAoIVBBoASgAqAEoIJACUAFQ0oI6SD3d8f3arWyLV+2JT/IH/7I+PjYsvSWLD+MriMEEEAAAQQQQAABBBBAAAEEEEAAAQQQQAABBBBAAAEEEEAAAQQQQAABBBCQAJG3NAMEEEAAAQQQQAABBBBAAAEEEEAAAQTWJ3B5eamw28H5/uuvvxSyu7e3NzgFdkQAAQQQQAABBBBAAAEEEEAAAQQQQAABBBBAAAEEEEAAAQQQQAABBBBAAAEEEECgSAEib4usVgqFAAIIIIAAAgggUI7A+/v7z58/f/369ePHj2pB/2pZkTaEypRTzZQEAQQQQACBngJHR0cPDw/+ToqkPT4+/vTp0/7+/sePH6v5bKsbCd05vL6+Pj8/B7tod818e3Z25qez2OXGmyLdI3358uXg4GCx2SZjCCCAAAIIIIAAAggggAACCCCAAAIIIIAAAggggAACCCCAAAIIIIAAAggggAACqxP4z+pyTIYRQAABBBBAAAEEEChDoDF6RIExCiBxEbZabivs169f275iPQIIIIAAAgiULaBAU01X68qoaFsF0DZGnyr+Vn+7u7vVt7r9uL291cbuHkO/5aGQ3ZOTE5fa9AuNN0XKof+zIy7D9eyp+PWVrEEAAQQQQAABBBBAAAEEEEAAAQQQQAABBBBAAAEEEEAAAQQQQAABBBBAAAEEEEBgsACRt4Pp2BEBBBBAAAEEEEAAgX4Cinhxs9f225OtEUAAAQQQQACB/xFQlKwfdttr0lpF4WqGW/1+h2bHdYmcnp5qjtzGwN3/OWbi/2rCXv/XRhKnTnIIIIAAAggggAACCCCAAAIIIIAAAggggAACCCCAAAIIIIAAAggggAACCCCAAAIIjBMg8nacH3sjgAACCCCAAAIIIGAWcPEt5j3YEAEEEEAAAQQQ+D8CNzc3mrTWrbq7u1MUq/toXFD87ePjo3Z8eHiodjk8PNTvg2i9MYWRm+mmKDKH7cjE2R0BBBBAAAEEEEAAAQQQQAABBBBAAAEEEEAAAQQQQAABBBBAAAEEEEAAAQQQQACBkQJ/jtyf3RFAAAEEEEAAAQQQQAABBBBAAAEEFijw9vam6Mr7+3v9q+UF5pAsDRA4Pz93e3379m1A2K3bXW3j06dP7qMmwnXLLCCAAAIIIIAAAggggAACCCCAAAIIIIAAAggggAACCCCAAAIIIIAAAggggAACCCCwZQEib7dc+5QdAQQQQAABBBBAAAEEEEAAAQRKE3h/fz87O9PkpX///bcmMj0+Pta/Wt7d3b28vCyttBsrj2rWTRX7119/ja/Qi4sLR6j5b19eXtxHFhBAAAEEEEAAAQQQQAABBBBAAAEEEEAAAQQQQAABBBBAAAEEEEAAAQQQQAABBBDYrACRt5utegqOAAIIIIAAAggggAACCCCAAAKlCWh6248fP15dXbn4TFfCHz9+aLpUReQSXelMVregmnV59ie/dSv7LhwcHPjT3vqBuH2TYnsEEEAAAQQQQAABBBBAAAEEEEAAAQQQQAABBBBAAAEEEEAAAQQQQAABBBBAAAEEihEg8raYqqQgCCCAAAIIIIAAAggggAACCCCwaYGbmxtNb1uPufVR9O3+/v79/b2/kuVVCAS19uXLlyTZ1qzILh1Ne+uWWUAAAQQQQAABBBBAAAEEEEAAAQQQQAABBBBAAAEEEEAAAQQQQAABBBBAAAEEEEBgswL/2WzJKTgCCCCAAAIIIIAAAhML/P79uzri+/u7Fn7+/KnpBxUB9fz8/PT09Pr6OnF+OBwCCCCAQEkCmu329PTUWCIFW+rqs7e3Z9yezZYgcHd357KhmY13d3fdxzELiuD1p89VfO/R0dGYBC37VvdC2rJ+U6Q7It0XWRJhGwQQQAABBBBAAAEEEEAAAQQQQAABBBBAAAEEEEAAAQQQQAABBBBAAAEEEEAAAQQyCRB5mwmWZBFAAAEEEEAAAQQQaBXY2dnRd/q3ipmp4lsUeXJxcXF1ddW6G18ggAACCCDQLuDPXNq+1f9+8/Xr15eXl//9zNLiBfwf6fj06VOq/AYRvArJniDy1mWemyJHwQICCCCAAAIIIIAAAggggAACCCCAAAIIIIAAAggggAACCCCAAAIIIIAAAggggMByBP5cTlbICQIIIIAAAggggAACWxZQ5Mnl5eX19fWWESg7AggggMAwAV1BNIl6r30VxqlpcnvtwsbzCvz48cNl4MOHD255/MJff/3lEunbkNyOCReqmyJ/jt+EiZMUAggggAACCCCAAAIIIIAAAggggAACCCCAAAIIIIAAAggggAACCCCAAAIIIIAAAp0CRN52ErEBAggggAACCCCAAALTCZycnHz+/Hm643EkBBBAAIEiBG5vbweU4+HhYcBe7LIEAT9Wdnx+/DheP753fMpjUtDUu1++fBmTAvsigAACCCCAAAIIIIAAAggggAACCCCAAAIIIIAAAggggAACCCCAAAIIIIAAAgggMEyAyNthbuyFAAIIIIAAAggggEAuga9fv+ZKmnQRQAABBEoUeH9/HxYt+fT0VKIHZSpH4Pz8vJzCUBIEEEAAAQQQQAABBBBAAAEEEEAAAQQQQAABBBBAAAEEEEAAAQQQQAABBBBAAIH1CBB5u566IqcIIIAAAggggAAC2xBgzttt1DOlRAABBJIJDAu71eEH75gs6yTUR8Cf5/bXr199du3Y9ufPn26Ljx8/uuXZF/b29mbPAxlAAAEEEEAAAQQQQAABBBBAAAEEEEAAAQQQQAABBBBAAAEEEEAAAQQQQAABBBDYoMB/NlhmiowAAggggAACRoGzszO3pUIBDw4O3Mf1LhRZqPVWBzlvFNjZ2Wlcz8q1CBTZzxRZqLW0KPKJQKeAHzbZuTEbrFfgw4cPLuA2baW7ZIWzqMjbKj+EiK+30ZJzBBBAAAEEEEAAAQQQQAABBBBAAAEEEEAAAQQQQAABBBBAAAEEEEAAAQQQQGClAkTerrTiyDYCCCCAAAJTCFxdXbnDaDh+GZG3RRbKVRMLxQgo6IUgk/XWZpH9TJGFWm8bI+cIBAIKyAzWGD/6c6gad2GzGQU+ffrkbg9eX19T5eTl5cVPSkfxP86+zE3R7FVABhBAAAEEEEAAAQQQQAABBBBAAAEEEEAAAQQQQAABBBBAAAEEEEAAAQQQQACBDQr8ucEyU2QEEEAAAQQQsAi8v79bNlvXNkUWal1VQG6NAoRCGaEWuFmR/UyRhVpg4yFLCAwW2NvbG7bv0mY3HVaK7ez19etXV1iF4KbqnJ+enlyyWijj13b8ErGMAAIIIIAAAggggAACCCCAAAIIIIAAAggggAACCCCAAAIIIIAAAggggAACCCCAQF8BIm/7irE9AggggAACWxH4+fNneUUtslDlVRMlQmDVAkX2M0UWatXNjMwjUBf4/PlzfWXnmuPj485t2GA5AkFM7N3dXZK8+el8+fIlSZoJE+HnSBJikhQCCCCAAAIIIIAAAggggAACCCCAAAIIIIAAAggggAACCCCAAAIIIIAAAggggIBRgMhbIxSbIYAAAgggsDmBX79+lVfmIgtVXjVRIgRWLVBkP1NkoVbdzMg8AnWBb9++1Vd2rllgmGVnnje+gV/R5+fn4zUeHx9fX19dOknSdKmxgAACCCCAAAIIIIAAAggggAACCCCAAAIIIIAAAggggAACCCCAAAIIIIAAAggggMBKBYi8XWnFkW0EEEAAAQSyCxQ5w2GRhcreFDgAAgj0ESiynymyUH1qlW0RWIGAZkPtO+3t169fd3d3V1A2sugJKDLWzQGrn0U4OzvzvhyyeHp66nZTJPbe3p77yAICCCCAAAIIIIAAAggggAACCCCAAAIIIIAAAggggAACCCCAAAIIIIAAAggggAACmxUg8nazVU/BEUAAAQQQ6BAocobDIgvVUZF8jQAC0woU2c8UWahp2wVHQ2AKgbu7OxeT2Xm8T58+3dzcdG7GBksT2NnZubi4cLm6uroaU48K2P7x44dL7fb21i2zgAACCCCAAAIIIIAAAggggAACCCCAAAIIIIAAAggggAACCCCAAAIIIIAAAggggMCWBYi83XLtU3YEEEAAAQRiAs/Pz7Gv1/ldkYVaZ1WQawSKFSiynymyUMU2QQq2YQHFZOpstQTfKuz26elpw1TrLvrJyYkmp3Vl0KS1l5eX7qNx4f39XWG3fjP4/v27mpBxdzZDAAEEEEAAAQQQQAABBBBAAAEEEEAAAQQQQAABBBBAAAEEEEAAAQQQQAABBBBAoGwBIm/Lrl9KhwACCCCAwHABf/6r4aksbM8iC7UwY7KDwNYFiuxniizU1lsq5S9UYHd3VyesH5ZZL+i3b99eXl6IsazLrGjN/f3958+fXYbPz8/39va00q2JLCjmVpG6Hz9+9MNur6+vFYgb2YuvEEAAAQQQQAABBBBAAAEEEEAAAQQQQAABBBBAAAEEEEAAAQQQQAABBBBAAAEEENiUwH82VVoKiwACCCCAAAJ2gSLjrIoslL1O2RIBBCYQKLKfKbJQEzQGDoHALAIKqVUE5tvb2+3trUIrdf7++vVLE+Eq0vL4+Pjr16/E3M5SL8kP+vj46E9a+/r6qvpVRetfzWm8v7+v5Q8fPqi6FWr78+dPtQRtoyahvyAzFxcXmkc3WMlHBBBAAAEEEEAAAQQQQAABBBBAAAEEEEAAAQQQQAABBBBAAAEEEEAAAQQQQAABBLYsQOTtlmufsiOAAAIIIBAT0ND82Nfr/K7IQq2zKsg1AsUKFNnPFFmoYpsgBUPgXwFNfqt5TcEoW0DBt6plTXjriqkoa0Vcu4+dC4rOVSCu5svt3JINEEAAAQQQQAABBBBAAAEEEEAAAQQQQAABBBBAAAEEEEAAAQQQQAABBBBAAAEEENiUwJ+bKi2FRQABBBBAAAGjgKbGMm65os2KLNSK/MkqAlsQKLKfKbJQW2iNlBEBBLYgcHZ29vz8/Pnz5wGF1QTImgiXsNsBdOyCAAIIIIAAAggggAACCCCAAAIIIIAAAggggAACCCCAAAIIIIAAAggggAACCCBQvACRt8VXMQVEAAEEEEBgiIBG8A/Zbdn7FFmoZZOTOwQ2J1BkP1NkoTbXNCkwAgiUK6DQWU1+q77aGH+reW4Vc/vz58+bm5udnZ1yYSgZAggggAACCCCAAAIIIIAAAggggAACCCCAAAIIIIAAAggggAACCCCAAAIIIIAAAsMF/jN8V/ZEAAEEEEAAgXIFnp6eyitckYUqr5ooEQKrFiiynymyUKtuZmQeAQQQqAtU8bdaf39/r35bgbi/fv1SeK3+Vajtx48fP3z4oNBc/THJbV2PNQgggAACCCCAAAIIIIAAAggggAACCCCAAAIIIIAAAggggAACCCCAAAIIIIAAAggEAkTeBiB8RAABBBBAAIH/FigyzqrIQtFeEUBgUQJF9jNFFmpRzYbMIIAAAgkFjv79S5ggSSGAAAIIIIAAAggggAACCCCAAAIIIIAAAggggAACCCCAAAIIIIAAAggggAACCCCwQYE/N1hmiowAAggggAACcYH39/fX19f4Nqv7tshCra4WyDACZQsU2c8UWaiy2yGlQwABBBBAAAEEEEAAAQQQQAABBBBAAAEEEEAAAQQQQAABBBBAAAEEEEAAAQQQQAABBBBAAIGRAkTejgRkdwQQQAABBAoUKHJ6wyILVWDjo0gIrFmgyH6myEKtuZWRdwQQQAABBBBAAAEEEEAAAQQQQAABBBBAAAEEEEAAAQQQQAABBBBAAAEEEEAAAQQQQAABBBDILkDkbXZiDoAAAggggMDqBIqMsyqyUKtrWmQYgbIFiuxniixU2e2Q0iGAAAIIIIAAAggggAACCCCAAAIIIIAAAggggAACCCCAAAIIIIAAAggggAACCCCAAAIIIIDASAEib0cCsjsCCCCAAAIFCtzd3ZVXqiILVV41USIEVi1QZD9TZKFW3czIPAIIIIAAAggggAACCCCAAAIIIIAAAggggAACCCCAAAIIIIAAAggggAACCCCAAAIIIIAAAgjkFiDyNrcw6SOAAAIIILAygcfHx1+/fq0s013ZLbJQXYXmewQQmFSgyH6myEJN2iw4GAIIIIAAAggggAACCCCAAAIIIIAAAggggAACCCCAAAIIIIAAAggggAACCCCAAAIIIIAAAgisUIDI2xVWGllGAAEEEEAgp8Dt7W3O5OdJu8hCzUPJURFAoEWgyH6myEK1VCCrEUAAAQQQQAABBBBAAAEEEEAAAQQQQAABBBBAAAEEEEAAAQQQQAABBBBAAAEEEEAAAQQQQACB/y9A5C1NAQEEEEAAAQT+V+D9/f3h4eF/PxexVGShiqgZCoFAOQJF9jNFFqqcNkdJEEAAAQQQQAABBBBAAAEEEEAAAQQQQAABBBBAAAEEEEAAAQQQQAABBBBAAAEEEEAAAQQQQCCbAJG32WhJGAEEEEAAgRUKXFxcrDDXHVkuslAdZeZrBBCYVqDIfqbIQk3bLjgaAggggAACCCCAAAIIIIAAAggggAACCCCAAAIIIIAAAggggAACCCCAAAIIIIAAAggggAACCKxSgMjbVVYbmUYAAQQQQCCHgKY3vLq6ypHyjGkWWagZPTk0AgjUBYrsZ4osVL3uWIMAAggggAACCCCAAAIIIIAAAggggAACCCCAAAIIIIAAAggggAACCCCAAAIIIIAAAggggAACCNQFiLytm7AGAQQQQACBjQqcn5+XV/IiC1VeNVEiBFYtUGQ/U2ShVt3MyDwCCCCAAAIIIIAAAggggAACCCCAAAIIIIAAAggggAACCCCAAAIIIIAAAggggAACCCCAAAIITCZA5O1k1BwIAQQQQACBRQu8vb3d3t4uOov9M1dkofozsAcCCGQUKLKfKbJQGRsBSSOAAAIIIIAAAggggAACCCCAAAIIIIAAAggggAACCCCAAAIIIIAAAggggAACCCCAAAIIIIBAWQJE3pZVn5QGAQQQQACBoQLHx8dDd13ufkUWarnc5AyBTQoU2c8UWahNNk8KjQACCCCAAAIIIIAAAggggAACCCCAAAIIIIAAAggggAACCCCAAAIIIIAAAggggAACCCCAAAJDBIi8HaLGPggggAACCBQmcHZ29vr6SqEKE6A4CCCQW4DOM7cw6SOAAAIIIIAAAggggAACCCCAAAIIIIAAAggggAACCCCAAAIIIIAAAggggAACCCCAAAIIIIAAAtMLEHk7vTlHRAABBBBAYFkCj4+PV1dXy8rT6NwUWajRKiSAAAIpBYrsZ4osVMpaJy0EEEAAAQQQQAABBBBAAAEEEEAAAQQQQAABBBBAAAEEEEAAAQQQQAABBBBAAAEEEEAAAQQQ2IAAkbcbqGSKiAACCCCAQLuAgqwODw/bv1/lN0UWapU1QaYRKFegyH6myEKV2wYpGQIIIIAAAggggAACCCCAAAIIIIAAAggggAACCCCAAAIIIIAAAggggAACCCCAAAIIIIAAAgjkEvhProQXkO7b29vTv38/fvz49euX/lWmPv779+XLl+Pj452dnQVkkywggAACCCAwm0CRQVZFFmq2JsKBEUCgSaDIfqbIQjXVHusQQAABBBBAAAEEEEAAAQQQQAABBBBAAAEEEEAAAQQQQAABBBBAAAEEEEAAAQQQQAABBBBAAIEOgQIjbxVwe3t7+/DwUIXaBgBaqT8F5J6enl5fX5+cnAQbTPZR+Xx9fX1+fq6ypNjgnz9/6l9l4K+//tK/Hz58qOKEP336pIX9/X1ChSerneUc6P39XY1ETUXtRAt+O6maitqJGkzVQqqmsru7u5z8kxMEChBQJFLVXbsT0O+u3TlYnYafP39eUV99c3Ojq2EBdeQXochC+QVkGYE1ChR2P1NkP1NkoYadLAVf94eBsBcCCCxZgC5rybVD3hBAYI0ChT25rLEKyDMCCCCAAAIIIIAAAggggAACCCCAAAIIIIAAAggggAACCCCAAAIIILAcgRkibzV+pYpZUrigApYSRii9vLycn58rqtboq3AjBVNplLlx+ySb3d/fK4d3d3dVkG1jmtVX+lfBlv4GiqtUTJdm693b2/PXz7is+GEXiqbcVjWrf7Vcrf/69evl5eWwHKqpyKotONmPdlPAm2RKijjV8FlFj6v4QRsIJIWsP61US9b21bc6s9RIBKK/hOdXcOgkH2dsP8q/mo37k9Vk7UcNWz2AqkyVqz8Xw6ksVb2iC6VW9pZfiUlawgITqfrqXuegK4VqUBWn0/Do6MitXNqC2qH6Z9dvLC17w/JTZKGGUSxzL1VQ1eO5rs+/YdDlTB8vLi4G/CqKUrbcMOhHTNSv6m5qsg5/mRUxZa7Ku58psp8pslB923nx1/2+IEvefsYniFU/gepMb7z+aqV+uWw5bxiW3PaWkze6rOXUxTJzovO9uusObrZ1J3x2djZjnquMqdup7vzdv1++fDk4OJgsY53XEb1b7gulN9LV84he9VT4Ko7A9XJAzyATF3AyycIOVN6TS72CaPx1E9YggAACCCCAAAIIIIAAAgh+mDWIAAAgAElEQVQggAACCCCAAAIIIIAAAggggAACCCCAAAJxgeyRtxp7pMjJKnipGlzVmCFFQWgoUvXvgEGfGjiicVEDIog0xnSakWdy0LH011h840qN39Lf1dWV8qyIKf3li6vsHItTBXx25ty4mZ+ODq0yxgPelGyVskDcvtWANrEsOdrN5bZxQcO81EgGtGQ/Ncn829b+u7FpeJ9AphzCWOVk+e1H+fz3fPo/7UfRkvobEPTl+7ctq3LVqlW56gnbtvm3XYeh1DrflStGarahpV2vpludPlUPMyxx7auK1p92n+scjORcw51VRl00I9us7qsiC7WiWqiPoVdH54b764yI9HtjiqmwE/2QgbrWyAmrr6pv1edXZ6WOqBuG6icq1nvDMMZtgn2LuZ/xrYrsZ4oslF9rnctbuO53Iixng+U/QbgLikNbwhNo/CoceQnjSqFLtltmYckCdFlLrp1p8lY/33X+Vqe5f+/dlhk9nLZ9NXK934HXs9TZEelt8MgMVLvLR8dyFL6MW5/kQC4RHVG/HKTn6+oC4dZXCzqoFvQYog208O3bNz2G53uRGxydj0aBMp5caPzG6mYzBBBAAAEEEEAAAQQQQAABBBBAAAEEEEAAAQQQQAABBBBAAAEEEECgr8Afv3//7ruPZXsNW1F4Q3xm10g6Gg1mny1QU6q2RRBV4WqK6dWIWE1QoyMqWUVoBIf+559/8s1+prAQZa8abhUcd/zHHMO2NGDu77//Hp+3KgWFfdpnFZaVhqPVK2hAZnRc4eSr1gFZiu8iJcUbZ2onav9qhH2n7IhnuO3bAtqPuNR+9Jeq/aTqBKasx7b6LXi9fh9Ble4H8ycsrMKnNR539hi/8SNKVRD9pZLRNXp8v1RkoVIJT5OOxo43DjQfdvTr6+vOnz+ofs1k8E1mkLF/+/uvA372JUgnx0flqrNT+v79+/S/rxEpbDH3M34Zi+xniiyUX2udy1u47nciLGeDAp4ghKkLymRPoGrAerNRRZeNr8fxlxLVYOcFa3w+/RTG31erGxx/A+OqwEX66e3T+Ptbv6TVMl2Watz9hErdp1pjuY1s29dfrwC26q2Ue5HoFgbHTCrNoLVY2rD20pmeMGRU71r1dsIv7LBlnT56xaQzyBVqWDpuryR1l/CpRA/vlhNZ2+g9niuFccFeWLrW3F1rMU8u5TV+49nEZggggAACCCCAAAIIIIAAAggggAACCCCAAAIIIIAAAggggAACCCCAwAQCiee81bAwRU5qiNLIIYwaUae/KsxMA1jbBrdVo9DqgZptcwy2BTBoxFiSwWdBhVVj0TpHoGpuB0Uf6U/hTFV4cDW0SKPrVLR4YInGeFXgnWEqQd6W9lFWp6enCeNOxaI/NR61xrb2sxAEjfSqxixG8qO24eaFrtqJClWN3RSa/tTM1Fq00JiIzkcdQhT6W3tTaSxg2vYjLp1Z+tPQeQX2Nx7RuDLtMD5Xj6pNyzBQYybZTKeS+gpddNoodNKpi9Y5qC5aFya/r/73/PuhfetXIj81baYx09pRo2wni5HTAH3lSheUqoto6x/8fHYuV+Xt3My4gTCNW7rNiiyUKx0LnQIafa4OMHK2dqZQ36C6YdAJrkvkZKdnPRsFrCnmfqbIfqbIQg0+a0q97g8G2eyOaZ8gxFhdUKZ5Aq1u8JZTdyq7np6mzI8ERj7mp33/4MquR7a0T2p0Wc52sgW1Lj275T6c5WcQlZP4Y2buTLalrxdQ+mv7dgvrx1xB1PmoWi1voelaXVtK3rUW8+TiiCZbmKbxT1YcDoQAAggggAACCCCAAAIIIIAAAggggAACCCCAAAIIIIAAAggggAACCHQLaLBXqj9FqXUfb9AWioWoZ/L5+bketKNxrhqaVt9YaxTvFDl44y6DVyoPiv6NHE5fKfMqV1tu/UOrpJ2pKWLEkpSfbNuyZgCO57zXt6qRtgNV65VtbdOYpohUcFWcBLSZ/rSL/lUOFZCsveoNoJ6OttEcPvE8zPWtMqZIvHqe3RplXqeVim/MoWTUqDrTzApSWPsRpt3fryY56Kx0VekvKE1Vq9pw1bCrvdSw9VGtvfNkr5JS4jqEf0SWhwnolPFrx19WXaiaqp7HkrjOrLZK95NVEK89Tctx27bJd1H2izNmWcJtmW9bX2Sh2gq7lvWWa7G9nagbbCy4zprO7lE50TmoU0xb6iZB/2q5V/a0+7A+vzHP41daupSs13RjEQq7nymynymyUMb2GWxW8HU/KOm6Phb2BKFLT+7OWenbr62dW47P7fSdzPjb6fhTcyda2wa690h49tFlOczO+0DVSNttpEvEuJC2R2prKpbMJM+JGC3H7dwm0jLbyhtfn6Tuet32x/OjAkYQGns8HV28KoieJqp3Neqm1CG0HchSF40HakswyfotdK2FPblUDbW8xh85AfkKAQQQQAABBBBAAAEEEEAAAQQQQAABBBBAAAEEEEAAAQQQQAABBBCYWOC/khxPsUmdgzy0gaIgtKVGIFVDefSvljXkRUOaIqORqsFD2t0fD6rlYFCRghOqsU1tJYpHLyQMtOjUUFkGjCpT6eJFEIgO3VZ8+3odKLAd81GVHjm02Ostp2oqfnVHUlCRLUNm48PmIuln+kqNXzIRWBVqQCNxuRVLvLVokN/4EXXucP5Cke2nb13Iv165VcCtpatR1VhGWOpMsaTm1w7LgUDjpWf82dfZKanujF1ckOFeHy2tqN5Qp1xjGW0cFLnIQgVlXN3H+nV8TCtq7G/VqbYdRevd7WUbnTpVpdB4vjdmNd8lsi2Hbevjl/Iq8xN0Jm3Z0/oi72eK7GeKLFSkZbZ91dgPFHPdbyv1KtYX+QSR9Qm0/j6k8YpmXDn+UjJ9JzP+Ybbzjt2oF2ymfibVSUeX5Uvq9iygrn9svI30EzEup+2R6vms1lgykzwnA56/GvOp/q2tXMPWJ6m7tueFAVmKdOD1V3m6Y9ezRh2q8RT2MxM5SpUaXavjStK1FvnkUjWV8hp//YRiDQIIIIAAAggggAACCCCAAAIIIIAAAggggAACCCCAAAIIIIAAAgggMJfA2MhbDVvpHADXNggpKLOGlHUOKqrCOOvDTDuHK+lYbrxO40LjMKkgh5aP9TFYweGqIliSatymk2j8eLW0Y/si5ZV5gKOPKmBjweMrOxuhUrY0kvhRUn2rBhwfFDW+EqusKp3IgfTV+DHWdRPaT70TEPWAHkaSluHgBN/WG6FljS5e9ZA21VSqs6+zr1anFOkeLUXo3MaSh3onPOWaASO/iyxUZ1UufIPIhWZAc6qfg22XeA2/7tu1ql9tSy3I6rB+O3lN1bupIJ/6mONSbixIqfczRfYzRRbK2FCrzbZw3e8FsrSNeYLoWyPqgetXhMFrxl9Kpu9kdFL3RQu2tzxqDSBNFR5Wvwco7FElqI7Oj5ZbuPptZGeyjRuk7ZHaWlHjoYOVyXMy4PkryFL1Ua/X2so1bH2Sukv4VNL2/jBoh5GzMtiyjUVV3ChcraRrdW7ju9ZSn1yqplJe44+cF3yFAAIIIIAAAggggAACCCCAAAIIIIAAAggggAACCCCAAAIIIIAAAghMLPCnG8UyYOHl5UWjFR8eHiL7aviUNjs6OopsU321u7t7eXmpUUf1IYZu39vbW212eHjo1mhwiUbPnJ2duTXDFn78+DFsR7fX+/v73t6ecujW1BcUInJzc1Nfb18josaAVZfC6enpSI0PHz5oSJP+VBH6UxUnHMHj8imH4+Nj91ELGpem4bMqoL/SuHx/f18Pdwz2PT8/f3x8DFZO/1EFVAP+9etX46HFLoSTk5PGb/uuVDpq2EqzcUflQTkZBt6YYLWy4PajZhYpePWV+rqgE9CQTXUOlj4wSFx9naJqO0eEq36VfrAvH+MCb29v+/v7r6+v/mbqQ3S+pDr7OvtqHVpN5eDgwM8DywisUUBXc3VE1V/a24bqzqp+n6ljqXvUNb1v16p+VT259lU+49S6RKpcqTqE+LFW+m3x9zMrrRey3SjAdb+RZVErC36CyPQEKjE9pOd4Tl9Uw9hmZuiytlnvlHq8gHse+e9XmZ8+Je8h9ejhP5joEG0vENTz+1tGinZ1dRX5lq9SCRT/5ELjT9VUSAcBBBBAAAEEEEAAAQQQQAABBBBAAAEEEEAAAQQQQAABBBBAAAEEEGgQGBzpG4//1JE0yCn+4/2RQxsnB+h1iPigq5ETLKik8fT1bcKpKTvx2+ZniJh3fqWIUAU5K+XOUEC/nTVO6ihtf5tUOJ0Z04HGz43TCRXZIN6wNZ1FZN8xX8UnylCuxiRu3LeA9qNGG+/TNNbNb9j6OL696Yh+mo3LOpCxFtisEqj3FSMvAW2w6vYbq8xfqQG749tJWwZ6rfdz1bbc2KX3OsrEG7cVxF+/ukJNbDj4cOq+dLsiXl+7c9mdjI13Vjp5U91Nxa+MLp/znqE6ustJ28L4iQoHVPGW72fqXG1V469fXT/jZ75teUWF4rpfb7drWVPAE8RkT6CyclfeeptvO5Gr9akuJcpDlQ1drPVXvT2IXzLiGau+VQp6C6GbChVQ6SdsvUpN+VTilgtuY1ZVv8qe7l5UWCWVJHv16nN3RwnLrqSU4cZC+SvnvRHyy2tpSKmgVI+6xgVP9z7L4GVVrkiVsv780hmXlTGdBe7kUiJ9cyJG47Hsm/m5UhXoEPU23JnPVHXXmG2JKf1eXPV3qkrBL0VcsleX0phnf6WEHbKrfcsZ4We4vqwUNtK1xq3KfhO79sbvnwgsI4AAAggggAACCCCAAAIIIIAAAggggAACCCCAAAIIIIAAAggggAACcwn817ADd0Z+aqCVBgYNS7zaKz4yRmOGNMZRY87sh4iPsuqVVHBQ7avM1Icx+Ws02CXYa+RHDZDy068vq45GHiKye2cDcPmpD8rXmFT3rRZULyObisunkP2UG5d1OLf9xAvxsXdZ60sljVfZxANq45nxK25p7UdQbc0m6LISjt7rPNklVh8Y2pZP1tevBcn7Zx856PH85u2WdcX0d5lr2eUnslA/JefKrfG4kbK4r1ZXKGPZF7VZ0EM6/PpCNey+8c4qeU0ZL0Z9bzgTysfvHCo9dTIJj2hJKp6rTd3PVFz1Zlxfk7z1WmpqzDb1ItTXrKVQXPfHtIRF7WvstNVW640zuB/bwhOonUtiE1xKLE809X4m4SNVZ2OWWOdbHT+HurfJ8RBBl9VWU5abyeTRm3pVZTmu3zCCZT3oqUdS60r11ivwUbJKPzho5KOKE6SQ6aN6lfgdY5DJ5HXXWC6ds8ao4OAFS/CyMc6oSglKF/84pieha22saH9lvB3q3PQ3Tr4cvxYrb5l6hnpBymv89TKyBgEEEEAAAQQQQAABBBBAAAEEEEAAAQQQQAABBBBAAAEEEEAAAQQQyCTwZ3wAUOO39/f3x8fHjV9VKzWSSUM6dnZ2Itt0fqWjxEdE/fr3rzMdt0FkQJJGN+7u7rotey28vb3t7+8rL5G9pLG3txfZYMBXZ2dn9UGZfjqqo5eXF39NwuWjo6P4+KG2Y4nr8PDQfavxao+PjyObiktNyJ2DDp+ennREt8tkC8rb6+tr2+GEKdK2b5OsV/rBHB1+ssqbmtP7+7u/Mt/yetuPoG5ubuoyl5eXDw8Pbr2otcZ9HLmgkz3eGSr98/PzyapvZHHm3V1XFnUCfh40Jjh5/+ynf3Bw0Dm15o8fP7SZvxfLCBQmoFMvftPil7fxzkoXysbu19+x77IuRkEsVmMKusfTnV6+e6rGgy52Jfczi60aMtYowHW/kWWlK9f7BDHLE6i49BZiOXWtJxrLNdfPsF7gJHyk8lNuXK7ELMG3ipWSrbqX5A8RdFmNVTPjSr2q6nUT67KqhqRnQP2UjG5rdQer1pXqrZc7RLWgZJX+yPDgIM0kH/V4q5vneNBjkgP1SkTnrDoiy2keJOu/A9dDjVpFsIH/UU/3/sfO5b7b+wnStfoa9WWeXJxJeY3fFY0FBBBAAAEEEEAAAQQQQAABBBBAAAEEEEAAAQQQQAABBBBAAAEEEEAgt0DvyFuNnfKHHDXmT9ERSUaVdcZ29gqE0CiTxvAnhbR1HqixmFqpULfOsFsNGNWh21IYs74z2501NeboGjvYdxRdxeUOqtGB8fFqbkv7QmMVB7ufnp4Ga7J+VKnjg70UpSnMrHmoEj85OYnEnyumVI15sujN9bafq6uroLIUy63AV7dSFSpq9zHJQmdIuY7i5yHJQYtMJJBU/69YCI3pzxqQr/Q7Yw6VDY2aLdKcQiFQCVgu0NpSQ8+DOysNjld8S6YLpaICLIFABN+qarif4VxeowDX/TXWWiTP632CmPgJtDLUQ+ii4vEsv0fjal9X/+nvjfVzbJ3vWHQ/o3dimd7w0GW5BrCohchPmNXzWb1g1F2TngEH/8BfPdn4msh7nviOub/tPKFyZ6CeviolONHq2wRr1Be54Fh1TZ2F6jvnbd/tg+zRtQYg1UeeXOos5TX+ehlZgwACCCCAAAIIIIAAAggggAACCCCAAAIIIIAAAggggAACCCCAAAII5BDoF3mrkSud4UMJA001nLFzRJSCS5UrI42Gvim+ws0eqSFTGjepOSgGxwkHwSH1bIgr34BRZTs+wE6Dw5JHAPpl7Kwdf2MtKzLQTQ6sqN3kYbc6hAYSdcYDiyVrlF1QajXRyGy3MsxaR0Fm1Bojw68l03mCBwmO+bje9uM3XfU//jTO6lJyVKjF6vb2dkx1bGFfXQJcF1SVV21eodTqmlSJf/zxh+rOfkHpJWYZrq2cMKlmL1U2XpeABoVbMqwTwT9Pq7DbTPEtVX6UMcsZqo1116ebRkspityG+5kiq7XsQnHdL7J+LXfFfsG3+QTqBPpyuR0zLdh/KkjX3Ex5iCeru4LI+wTdMKhjiacw+Fu6rMF0uXc0BtBWMbe6V8z0ezGRYiqHkfc8kR1zf2V5QZc7D/X0e3WMqlD/x9f0g1mdL5DdO+f6oRvX9N2+nghda92EJ5e6idaU1/gbi8lKBBBAAAEEEEAAAQQQQAABBBBAAAEEEEAAAQQQQAABBBBAAAEEEEAgrUC/yFsN0fDDIRqzkjbQNB5ZqgwobkrjaRpz0rhSIyk1cOr379+aVUARVmPGTWo4nY7eeBS3snMyBLflsAVpxwdpKRgvXyhXr+GwCnZ1kYHKs8arDSty516WgUQuJ52pjdxAgXyRksrh5uZm5CH67q6yK5CpbS8FCU82TnS97cc/r/32ptGuY7qUtkrReg3utARF+yHBkdQ2+1XnBUVnh87KHH2mxhz7TaWtCnpdztoSYT0CixWI37E0Zluz3RqjHRp3N67Uxdpyhio1Relnis83ZnWuzbifmUue444R4Lo/Rm+x+673CWKyJ1C/7npx+TtmWtZDjX6oyJJ455sWSyLDtmm7Ic/0E0suk3RZjmKNC6q+WWJundXSTnaXMct7DLfxNAu9Hi78Gcv1vGD5PaBe6avIAx6RAii61gCEJ5cAxH3s1ThX0fhd0VhAAAEEEEAAAQQQQAABBBBAAAEEEEAAAQQQQAABBBBAAAEEEEAAAQTyCfSIvFVM18PDQzwrxmGU8UT8bzV+qHPqBkU2Dog3U8r+gfouK76uU0Nj70YexZKrTnNjMInlWME2vcaH+UN2FLiYT8Yy4rCz7oKSDvuoRhIfYO0HcA47xIC9JB8/rnDSxs+3ZbKA9qN4cteWFM8cr+42B+N6y4jVrBkw5nOxm6myOn85QpnXNqLWsOnkBensq3VExRhMH42fvKQkiECbQK9uX4l8//691+DgtuNa1uvUs2RPJ6mlN7YccUXbcD+zosoiq06A676jKGzB0le7Im/wCdSVvVrQo1/kR5eCjaf5aJybURfcHL+GYylj45y3uvpn+omlKkt0WZaqmWub+LOh2sY///wzzSuUiEBju41sP9lXvTrtpeVKvZD7KT31pfZHdfvzgiouyfMOXatrPDy5OIrGBeMpuaLG31hMViKAAAIIIIAAAggggAACCCCAAAIIIIAAAggggAACCCCAAAIIIIAAAgkFekTeWgI4jWN9ehWgbcoRPxFL3vztRy5r4F1nSTUqa5qxd/ot//hoWs1iOiAy2UJkj54VhZu1RuFnlmkiLBlo3MaYeO6BvEo/3khyOzTiVCs183M8oP3q6kpjfyMpJPlq1e2n8vF7p6zx5AK3DKV1o0KTVFBhidhxFHzrx2mkctCA2vh5Vx1IZ1+qI5IOAqsW0M+X6Go1ZREU6Gs5nG6rdOtl2bKMbbifKaMeN1gKrvulVvqqnyByP4E2VvqHDx8a18+1UjVouSVW9ub6UaHGqKTr6+usYnRZWXlHJh6pHTUMvRlIEjk5MpON7XZkmkl2X2bGjLnyZ6KOv98LrPwdg6+Cj72SDfb1P9K1Vho8ufitonG5vMbfWExWIoAAAggggAACCCCAAAIIIIAAAggggAACCCCAAAIIIIAAAggggAACCQWskbf6af/O2QIVGGYfCGsvw9HRUefGypt98oHO1Do38MPt2jZONXyqLX1/fWfgsX3Ul59squX393cXS6Yg4axzxVR5XkKMYmcjmbKF1Kuys0ko/6q4+o7Tr1ls+/F7RQ0fzx0hZkx/lgH907eKAUeMDJiup6aN41Mb1XexrLGc9fqRgky/lWDJIdsgkFUg/kMh/qE1T9Q0P1/iH1RRE5a5qbWLYoEm+H0KP28zLnM/MyM+hx4jwHV/jF4B+y72CWJ6W/vFd7K8WW6JlRldbWd5IK2/+NLtQe7QSrqsyZrfgAM1tlhFrz0/Py/n11iWFmM/wHlpu+iFwMPDg8tV53tXt6UW9IOAlscKvUeyvPH2U44sNzbU+vZld608udRrfMCa1TX+AWVkFwQQQAABBBBAAAEEEEAAAQQQQAABBBBAAAEEEEAAAQQQQAABBBBAwC5gjby1jODZ39+3H7jXlgrA6NzeksPORCwbKHBU0511bjllxEjn0CJleMZ4PD/Ic5qJayw/4d9rbGtndQcbaPylm+M3+Kr6qEF7OcLUG4/VuLJz+k0NOO41srDxKElWLrb9+H2On8kkpW5MxDJuXsN/G/dlZfyUrPv4o2zr3w5bowG4lkrU/MnD0mcvBIoRmOss0D2e5SSV83J+nyJrpXM/k5WXxLMKcN3Pyrv8xP2b8408gS6/UlwOdUtseWDX9rPcD9R7D/+5z5Ui7UL9oPH0eVSJ+yT8Vm/26sHYCphUZJpacsIDjUxq3vdLkcwvMyTYcsPvXzsURttXWI8V8eBbvXBL+5NbdK08uUTORPdVkY3flY4FBBBAAAEEEEAAAQQQQAABBBBAAAEEEEAAAQQQQAABBBBAAAEEEEAgh4Ap8laDgepDzeq5scTH1veyrLGkrBymHbTUmDFNumIZdhkfX9WY8piVlmguS7YH5KFzyM7Pnz/dhLcaX5twPodIbi0DefuObY0cLvhK8+D5Q/SCb6uPE7eQxjx0NgkN5809p99624+i2V2vqBGTuSdBqmpw3obd2IpWtNLVlzHPmbqIzh9KUPZyjKQ3lprNEFiCwPX1dd+h7Qmz7QdrRZJVl9J5GY3svoqvuJ9ZRTWRyTYBrvttMgWsX+8TRKbbyzXWqfFx2L1JmLKMQbjvNL+ZRZc1ZRXbj6V3jPVGqHvFCd492jPJlpkE/Nd6w277FXyrX0ZTnHaQQ73i1vqbm5tg/fiPW+5aeXIZ335cCmts/C7zLCCAAAIIIIAAAggggAACCCCAAAIIIIAAAggggAACCCCAAAIIIIAAAskFTJG3/pCLSA4s8bGR3SNfffr0KfKt+yoYIunWJ1wwDreyxFYlzJWS6jyipnhV2HDag1pS80PIjIPALMnGt7EEKCokOJ7I4G87G4myN02gZrwIlgkxTk9P44nk/nax7ccv+GQN2zJdDAP6/aoZs5xJ0nihnHGW8jFo7ItAEgHNVpQknWGJ6OiWuwglrtvjsk9V7meGNSH2WqkA1/2VVlxjthf7BJHvCbTRYckrjdd6nZjTX2r99iPDyZ71etUXXVYvrmEbKzCy/p7t+/fvmgV3WILstSIBvV528fBjwu/12k1x2r9///7nn38UbaurgJYVI6r1OTS23LXy5JKqRa208acqPukggAACCCCAAAIIIIAAAggggAACCCCAAAIIIIAAAggggAACCCCAAAJ1AVPkrYI263vW1+SboGx/f79+uPqaYIhkfYORa97e3ixByArYyDSIKpL/+iwK9Y0niEyuH9RfYxwE5u8ybNkSoOhG0Q07RNteGp2p2VDbvq3Wa9xefIPJvu3MiUb0apqOyfITP9Ci2o/LqgIpJ4ujtgSDZRqE7cq7nYXO6dSGURh/SEKjcoelz14IIDBewB5j03kZHZ+ZuVLgfmYueY47lwDX/bnkcx93UU8QmZ5AcxtmSt94DTXORZ8qk8EslFM+6/UqAl1WL64BGyu8NvgZMpnrGe3g4GBAauyyOgH/tZ7ldWtnAfXWSC+K8702dxnYZtfKk4trAOMX1tv4x5edFBBAAAEEEEAAAQQQQAABBBBAAAEEEEAAAQQQQAABBBBAAAEEEEAAgUaB7shb/Rh/457Bykwj/6qj2AcnGXMbZN748erqyrJlklFZlgP521jG/+WOTPbzU182Dv+q7zhgjbE15pgEuHOaBRVnlhbSyGjJiUqUA6oxP5GVC2w/VW6XljEG9Le1Ikvcsr9v3+39fSPLxjhtf7BjJDW+QgCBHAIK0zLeSOhU1TRWOfIwe5rcz8xeBWRgpEDf63jf7Y3Z47pvhMq02dJu1FXMJTxYZdLum6yxdvQSY0q04KfWjJnsW/b69n27oL7b14/YuIYuq2I5OjoK3v7p55P0E1fT/8ReYzWxcmIBy+vWibMUOZyx1yqsa+XJJdIkxny1rsY/pqTsiwACCCCAAAIIIIAAAggggAACCCCAAAIIICTH4/8AACAASURBVIAAAggggAACCCCAAAIIRAS6I2+NE95aZhmN5KPzK+PIQmNuOw9X30DDPYNRmPVtqjXHx8dtX2Vdr/lY4unnw4kft/rWEuRpSSfhNj9//kyYmpLSNAudcY8K5jGOZ02bt8bUlBNLcJGx5TceItXKBbafqmgalZuqjEnSSd6qk+RqCYl09pBBJvtuH+we+Wi5nDHnbQSQrxCYQMA4Zl05mXguvgnKrkNwPzONM0fJKtD3Ot53e3vmue7brZJvucAnCO7VXS0riFHRjO5jZOHu7i7ybcKv3t7e/J+/0ZPyZM96fbugvtvblTbeZem9n1pm8KN10n55ebH/IKBdmy2XL5DvXMtU9g12rTy5ZGpLq2v8mRxIFgEEEEAAAQQQQAABBBBAAAEEEEAAAQQQQAABBBBAAAEEEEAAAQQQ6I689YceRrws4/Miu3d+ZYkPVCLG3HYerr6BPfhwrnkwLONWs84JXEfz10z5S/nGOPDOKFk//5blYF6Uxl2WNnTJkp8lhBUtsP2ofi16jc0g38rkrTpfVidO2R5Hp4zpipavyVkul9TjxM2DwyEQCNh7DN15Khgj2H3tH7mfWXsNkn8J2M9ibcx1v9Q2k+92ri421xNoPScrWmM8Ty1XpSSlDg5kzF6SQ/c6Fl1WEvN6Igq93t/fD14qfvv2bcbXaPVMRtYY35pGUuCrusACf8GhnslgjbE/CXq8IJGEH4MDGbNnz0CQfuOOS3t3Z8nP7G9i19j4G2uflQgggAACCCCAAAIIIIAAAggggAACCCCAAAIIIIAAAggggAACCCCAwEiB7sjbHz9+jDxGkt2NI1nz5dY45MUS/poEpJ6IxgjWVwZr5pr21jKoKMjqBB/Tzjh0f39vaX5Lo7DkR0GAmkRighppO4Qlk237Zl0/ccaM3WDWIq83cf0mgn3g4PX1db6SWiJv0/ZO+cpCygiUKqA54S2nalX88/Pzkhy4nympNrdcFq77W679quwT36gbwbnH86FOTk78j23Lesqe5kcugsl1k4eHtRVQ6+myIjjTfKU2pldqwSsdPRVeXl5OkwGOskyB4+PjZWYskqtNda08uURawsiv1tj4RxaZ3RFAAAEEEEAAAQQQQAABBBBAAAEEEEAAAQQQQAABBBBAAAEEEEAAgUaBZJG3C5ldIRgn11jmASs1x4VxBsIZB/hagn6JvB1Q+8ZdjLHZlgBp4xGTbGbMj2USiST5aUxkxtOqMT9u5WIz5nLIgi+gQZmWflLn8pQzpPk5dMvGK47bngUEEEguYI+30c3V+/t78gzMlSD3M3PJc9zkAlz3k5OuK0Fu1FdRX8arrfHaNKbI6jH8O3C1H/0Mx5gE++5Ll9VXLOH2wteLEb8BKPHv378bIxgT5oSkFiWgH+LZ2dlZVJaMmdlO12q8OhjffBp5x29mzM+Mb2LX2/jH1w4pIIAAAggggAACCCCAAAIIIIAAAggggAACCCCAAAIIIIAAAggggAACgUB35G2ww1wf543sfXh4MBbcOHrGmFqvzSwDQzNFJnfm0xLt1plI8g2CgZVj0n97e3t9fbWkYJ9Dz5La+G00u44lEbUcldGyZY5tltl+VFKjXg4T0hwmoLmMIjPf6kKjeY3Ozs6GJW7ca97LmTGTbIYAApG+oo5ze3tbX7nGNdzPrLHWyHNEgOt+BKf4r5b5BJHwCbSMGvz27ZulIHohk/tHLoLwLWPcmiXz9m3osuxWCbfUrLbB1I56Xnt+fp79x5gSlpGkhgks8zpiKctGulaeXCyNYdg26238w8rLXggggAACCCCAAAIIIIAAAggggAACCCCAAAIIIIAAAggggAACCCCAQERgNZG3Hz58iBQj91d3d3fGQ8wbV9l5dI30zT1itRFqxoDkxvwkX2mMzdYIzgXOmGGMA5wxrGiZ7afzdEvezEgwiYBmNNJAag2mVw1WjV//alYrjbZXhDnzGiVBJhEEChDQD5oYr48qrP1GceEy3M8svILI3gABrvsD0MrYZZlPEGXYJiyFrrbG8J6sT6NB+JZuAI6OjhIW054UXZbdKsmWevo7Pz/3k9JDop4W+Y0t32Szy+u9jmyka+XJJd+5ud7Gn8+ElBFAAAEEEEAAAQQQQAABBBBAAAEEEEAAAQQQQAABBBBAAAEEEEBgswLJIm9zT97y8+fPuSpJE4/YSzfv+DxLKKAGEU4vucBw07QIxpAbSwWlzZglNWOujGPaLEfsu80y24/RrW9h2X4CAXXUNzc3GmGvXyL4/fu3/n18fNRUt8tsaROAcAgEEGgUUEx+4/r6Ss17ry6lvn51a7ifWV2VkWGLANd9i1J523Bft5Y6DeIe27KdNfL26urKP+4sE966DNBlOYrcC5rVNmhXigPXGzNFLeY+NOmvQsD4uwDLLMsWulaeXPK1vVU3/nwspIwAAggggAACCCCAAAIIIIAAAggggAACCCCAAAIIIIAAAggggAAC2xTojry1z/dVquDT05OxaLNbWTKgSR2NxUm1WfEBisEMORG3eadubsuYsYLUchSF3pZIvvXG7OXLQFvKi81YW4ZZjwACCCDQS8Aeeatk7beLvfIw5cbcz0ypzbEQQCCrADfqWXnTJq7ZZY3vMfI9jQbhW/NG3qblJbVGAf30ksJrg5s3RZqpjRG03yi2zZWrvpQU37Xy5JL1rFx1488qQ+IIIIAAAggggAACCCCAAAIIIIAAAggggAACCCCAAAIIIIAAAgggsEGB7shbY6zgjHPS+tWWY2hIMBrPP1ywnOPowSHiHy0ZsM/fGz+W/VvLOFp7agvcckUtpFHPeI5r31kmTF5s+1lsxjSMuLGiWbkuAepxXfVFbosU2FrkLfczRTZjCrUWAa77aWtqsTfqaYtZTGrGSNeLi4scRb6/v/dfkujqz5Snnc6r7rIUXqtXZ8Fv0mmN/Uao04cNyhBYe1dQdtdqP2Etr8qnb7ELfxO79sY/fYVyRAQQQAABBBBAAAEEEEAAAQQQQAABBBBAAAEEEEAAAQQQQAABBBAoWKA78lbTPljK7w9VtGzfdxtj+sbc9jq6PdrQPm6mVwbsG1syEIwvtCc+eEtLrgYnvoQd7eO9ljkE3J4re0kT1sti289iM5YQn6QQQACBLQv0GnA8yyUybe3Yi2C/c0ibw3hq9lzZSxo/It8igMBiBbhRX2zVNGbMGB728PCQI+AzCOg1ZqaxIKxcvsDj4+P+/n79BaPqndlul199U+Ywx+vlKfOvYxl7s5V2rfb7efszwpQVZM+VvaSp8l9A409FQToIIIAAAggggAACCCCAAAIIIIAAAggggAACCCCAAAIIIIAAAggggIAEuiNvNSjNIpV7zltjvGjyX7J/e3urj8lrA0l+9LYDta23DNzJXVNteSt4/evrq7F0yxwCbs/V9OO9jLCzbGY53WbJGAdFAAEEEEglYL+10+2ibhpTHXeWdLifmYWdgyKAAAII6KcujPPM397epuXStdu//OkR7+joKO0hSG05Ajc3N4eHh435UQB2jrjuxmOxchUC9hdliy1O2V2r33XHq2CZVWnP1fRvYu15i8vzLQIIIIAAAggggAACCCCAAAIIIIAAAggggAACCCCAAAIIIIAAAgggUIZAd+StcQSkPTx1GJwxXvT4+HhY+m17GSN+q91nj8Rb5uCY2VnaKtfYqNp2r9ZrdKa9kSyTYuFhRctEi7cKvkUAAQQQKEOg14Q/9vHfC8ThfmaBlUKWEEBgsMBinyCSPIEOZlnyjsa5GZNH3l5dXfksxmz4u7C8FoGzs7PT09O23OqVJrXfhrPN9Yu9jvSqDmOrXl3XypNLr2bQd+MyGn/fUrM9AggggAACCCCAAAIIIIAAAggggAACCCCAAAIIIIAAAggggAACCCDQJvCfti/c+r29PQ25sATWarYQ/aC+2zHtgiUDOqJym/a49qBKHXeZga8BiFEy2IuPbQLPz89tX9XXL7OF9BpTpTMi32leF2MNAgsX0IVPJ4X+1LUqlML/VyurzNPrLrwSyR4CEQH7j1MoEXfWRxJc7Ffczyy2asjYogS47i+qOshMSQKaadby3kmX2sfHx4ODg1Rlv7u785M6Pz/3P659mS7L1aAa2MPDg/vYuKAN7u/vmfS4EWeDK5f5+q5vRZTatfLk0rcl9Nq+jMbfq8hsjAACCCCAAAIIIIAAAggggAACCCCAAAIIIIAAAggggAACCCCAAAIIRAS6I2+1syaStfz+vWb6yhSSp/GCkTK4r758+eKWUy30mr5MwzSXP1KzV5hlKsaC0+kVZlMAfq/yFlzvFG2bAppZRUM8n56edGnQucDpsM1mQKk3JdAr8rbXEPClMfbq0LifWVr1kZ9MAlz3M8GSLAKNApqbMZiBtnEzvZtKFXmrMEv/J3I+f/68s7PTeNBVrKTLaqwmsahmjW/21AjX3gwaEVg5QKCA292q1EV2rTy5DGjS9l2Kafz2IrMlAggggAACCCCAAAIIIIAAAggggAACCCCAAAIIIIAAAggggAACCCAQETBF3mqYjiXyVvEGmWaHUJhTpAzuqxxRr71G87icLHmBn65PWzvltZC4j3HEajwRvkVgXQKaWUszIOlKtLXzfV3VRG4RyCHQ665p1V3EqjM/oOq5nxmAtp1duO5vp64p6aIEjOFhui1XLGWSENmLiwtf4Nu3b/7HtSzTZUVqSr/id3h4aL/JUSS2fnlQpJE0+WojAr2eApZsUmTXaj+pl1w19rxN/ORSTOO3C7MlAggggAACCCCAAAIIIIAAAggggAACCCCAAAIIIIAAAggggAACCCAQEfgz8p37am9v79OnT+5j24JGQLZ9NXK9ZYiJJiVTPkceqL77z58/6ytXvabX7G2rLuk0mS9gvFevMVUFlHeahsFRChDQLFj6OYk//vhDw7X18xPjG79mDqn+CsChCAhsRKDXXdP4XmJG1VVnvnLjfmbG9lPGobnul1GPlGK9Aru7u5pu1JJ/yw/DdaajmEz/RZPu0lNNpdt56CQb0GV1MiqAdn9/v+8djn5u6fLysjNxNkBgLQJFdq19z+sFVhZPLgusFLKEAAIIIIAAAggggAACCCCAAAIIIIAAAggggAACCCCAAAIIIIAAAgg0CpjmvNWemgxEoUeNSbiVGviSau4Rl2a1YJnzNpiuJEhhmo8arNlr6Mw0uXJHUfY0kvXs7MytYWG8gCZFGZ/IilIoLxZ9RfhkdRoBjcK/uroaNqBfQXr6oQr9W/3piqCFYEoudcJKf5qycBQEEBgpoHunkSmsZXfuZ9ZSU+QzuQDX/eSkJIjAYAHNOmt5+aMb9fGvNYK7/fPz88HZnnJHuiyjtiKTNXttsLGe1Pxw6+Bb91GNQa/Ocvy0nzsEC8sXKOkpoLyulSeXrGdQSY0/KxSJI4AAAggggAACCCCAAAIIIIAAAggggAACCCCAAAIIIIAAAggggMBGBKyRt5r9QyPPOgdB3t3dnZycpLXTyMLOH7PX+DnNTJj2uFVqvUbzqPjrmiYlh9jW0txaJGqvM2JrjYHyrl1A0yIpJrbzShcUUxfHL1++aD4lBmcHMnxEYGsCq75Ecj+zteZKeSXAdZ9mgMDSBPQ6RQE/nddTvSDS+Tvy3UsQefv169elaQT5ocsKQCIfG3/q6Pr6Wq8r9chmCb5V1K5eRUYOwVcIrEigvK6VJ5cVNT+yigACCCCAAAIIIIAAAggggAACCCCAAAIIIIAAAggggAACCCCAAAIIrF3gT3sBLJPKBoMX7YlHtrTMPZLjuFWWtjaaJ1IRfNUo0DksuHEvViKAwKIEXl5eNBpVU7sbw24VEqB5Y56fn3///q1B8NUY7kWViMwggEASAc1cnSSd5SfC/czy64gcJhTgup8Qk6QQSCtgef+jI458BaQJUf0Ln35JZ2dnJ21BEqZGl9ULU7/Kp19TCnb5/v179SuB+r284KvGj4ruTv6rgo0HYiUC0wgU1rX6Hfg0gBwFAQQQQAABBBBAAAEEEEAAAQQQQAABBBBAAAEEEEAAAQQQQAABBBBAYLMCPSJvNTVEZ/Ct5o5QDFJCzff394eHh3iCCn/KN9PgdiIu4sh82yawtdjsrZW3rd5ZX4yA5jLS4GzNWGuMudX0thq3rWvT5eVlvktPMbwUBAEE1iKwtev71sq7lnY4QT657k+AzCEQGCNgnHtWr4l0Qz74QMGrLb1TGpxU1h3psnrxKhhPD2jBK0T9ZJJ+L8nNkLy7u2sMvlV0d9rXm73KwsYIpBUorGvd2p381sqbtvGTGgIIIIAAAggggAACCCCAAAIIIIAAAggggAACCCCAAAIIIIAAAgggMFKgR+StjnR2dvbp06f4IU9PT+Mb9Po2GBBZ31f5UfhTfX2qNRqllyop0ilSgNjsIquVQm1EQJePv//+Oxic3VZ2xdz+888/miDLjdtu25L1CCCAwOoEuJ9ZXZWR4QECXPcHoLELAhMLaO5Z3XVbDjp42luFs+o349wh9M5nmbf3dFmujowLmtXTr1ntpReGmr02+L0k/e6SsY0dHx+PCfA2ZpvNEJhAoLCulSeXCdoMh0AAAQQQQAABBBBAAAEEEEAAAQQQQAABBBBAAAEEEEAAAQQQQAABBBCoBPpF3mofzQr48ePHCJ+GtSkwKbKB/SvNL3F1dRXZXkMkjbMURhJJ+JVm2EiYGkkhsEABxrctsFLI0gABDbjXCGwNzrbs+/nz5yrmVlMkWbZnGwQQKEaA+YWKqcqgINzPBCDFf+S6X3wVU8CSBIxzMw6OvA12ND4RTClMl5VEWw9xLy8vCjisp6aXlvEXm9UuesWn4Nv67qxBYI0CdK1rrLUqzzy5rLfuyDkCCCCAAAIIIIAAAggggAACCCCAAAIIIIAAAggggAACCCCAAAIIFCDQO/JWo9a+f/8enwlWo3nGzwuhsYaHh4cR4irstnEUXWSvvl8xuqWv2Na2j58Lq9DoFVZUQHlXUSlkMqvAzc2NproNJkRqPKIa/N3dnX4GgpjbRh9WIlC8QK8fVVn1JXLVma/aIfczxZ+PgwvIdX8wHTsiMIuAZqC1REXqR990lz4gh0HkrTEabcCBhu1ClzXMLdhL1RpvHnrKC3Zp/Kgf+1ONNH7FSgTWJVBS18qTy7raHrlFAAEEEEAAAQQQQAABBBBAAAEEEEAAAQQQQAABBBBAAAEEEEAAAQRWLdA78lalVQDS8/NzZCikohQ0ucSY4FtNTKGwqLisBsBpxsL4NuO/7TWap9eI//F5I4UlCPSKze4VwLOE0pEHBMoTODs7Oz09tZTr06dPGtB/dHRk2ZhtEEAAgV63BEvj6pV57meWVn3kJyLAdT+Cw1cILFbAGA0bxNBaiqPJTv2r2JcvX3L/mpslV24buixHMWbh+vq6M1xWrxMvLi4sR9HDo34Z0LIl2yCwcIFiulaeXBbe0sgeAggggAACCCCAAAIIIIAAAggggAACCCCAAAIIIIAAAggggAACCCBQksCQyFuVv3P2P80luL+/Pyz4VkMhtW9EWdGw//zzzwRht8pDPCdBJv0RnMFXfCxVoFds9jIRerXbSMj9MktHrhDwBU5OTq6urvw1bcsak6rfgFjUQPy2rLIeAQTyCSj83p74qi+R3M/YK5otVyTAdX9FlUVWEfAFjOFhDw8PfV86BcG6xgP5ecu3TJeVxPb79++StCSlOGf91pJly8PDQ8tmbIPAwgWMPd7yu1aeXBbe0sgeAggggAACCCCAAAIIIIAAAggggAACCCCAAAIIIIAAAggggAACCCBQksDAyFuNY+sMRdAGikBQGK3dS4MmlfLx8XFkl2oSws7Q30gKvb7qFUTRadLr0Gy8CoFesdnLnBW5V656nRGrqEEyuR0BzV4bDLVvK7sGpHbOktS2L+sRQKAkgV63dqu+RHI/U1K7pSyVANd9WgIC6xXQz99oNlpL/o2391VSmrn06enJJasL98HBgfs47wJd1nh/BeM9Pz/3qlO1B0sIn24IFaY7PoekgMC8AsV0rTy5zNuQODoCCCCAAAIIIIAAAggggAACCCCAAAIIIIAAAggggAACCCCAAAIIILApgSGRt4+Pj/7oRkUotY1U01yaCqPV5LSd8beKudU4Ng189FOu18TFxcXEkxD2CqLoFcFYLx1r1ijQq4X0CuCZTKPXnLe9xrdNVgQOhECngC4xmrmlczNtQNitRWn8Nn94f8ZpqcYfNHcKXpn+KKZQudEWnn6vC7dx2rRlFpn7mWXWSz1XRfYzOQrFdb/eeFiDwLoEzs/PLRmOv0EKUgg2Nk7/GCSS4yNd1nhVvZbUbZteP/ZKSoGIQato2/3q6krvQtu+ZT0CaxEoo2vlyWUt7Y18IoAAAggggAACCCCAAAIIIIAAAggggAACCCCAAAIIIIAAAggggAACBQgMibw9PT11Jdc8JJoYUOPbIhOSvL6+Kv5WI6o19cTl5aWicDVeTQG0+lf7aoihxsZ9+PBB49giEYAKZtDkFdrYHXqahV7j9iL5nya3HGV6gV5hNstsIb0ixnuNb5u+OjgiAo0Cuu7oEtP4VbDy8+fPzHYbmPARgS0L9Iq8XfUlkvuZLbfz8srOdb+8OqVEGxTQqxjLhVVXans8ZBBjuZDIW7qsJM1bLxUVRjsgKc02bGwJerGpHw0ccAh2QWA5AmV0rTy5LKdFkRMEEEAAAQQQQAABBBBAAAEEEEAAAQQQQAABBBBAAAEEEEAAAQQQQKB4gd6RtxoU6IIQNKdENXJR49u0XpGxilmKkD09PenH9TVY7fDwUDNn6l8F8SoaSqG5kb002vLu7k6Rur2CYCMJ9v3KPqDHyfQ9BNuvV2B3d9ee+V4xrvZkR27ZKx54rtNwZBnZfcsCb29vuu5YBHRR0+XGsiXbIIDARgR63dqtelp47mc20qS3UEyu+1uoZcq4EQFjPGQQT9uGo3dW/pOvfjxuWKBmW/rD1tNlDXNLu5d+eskS5q32Y2yTabNHagikFTA24yV3rTy5pG0SpIYAAggggAACCCCAAAIIIIAAAggggAACCCCAAAIIIIAAAggggAACCCAQEegdeavQWZeclv2higrJ02Qjir+NzH/r9rUsKI73+/fvGomoOSgs22faJh5O7B90mXGVfg5ZziFgj832R/rmyMmwNO3t1l7SYTlhLwRyCBjDbnVohd36F7UcmSFNBBBYl4A98lYBG2vvQOxXee5n1tWMt5Zbrvtbq3HKW7CAMTzs4eHBMhNpEEVmTDw3L11WbmFj+sYfYFJjU5iuMU02k4D9dRNckwkYe7+Fd608uUzWYDgQAggggAACCCCAAAIIIIAAAggggAACCCCAAAIIIIAAAggggAACCCCwcYF+kbf+hLeCa4ywVfytNtPgquvra3vMql8NGj2jfZWC4ngPDg78r2ZZtpdCcQiWEZ+zlIKD5hOwD5Zd5qBDe1iR/VzIp03KCPQS0PUoPq26S01XtCVccVx+WEAAgdkFXl5e7HlovCu2776ELbmfWUItkIeRAlz3RwKyOwKLEtBPWhgvr0FUbb0U+kG3p6cnt16/l7GEO3+6LFcjsy/oTebFxYUlG6enp2pOli3ZRgLL/LmWjVdNGV0rTy4bb8YUHwEEEEAAAQQQQAABBBBAAAEEEEAAAQQQQAABBBBAAAEEEEAAAQQQmEygX+StPwuE4mN3d3fbMqpxPCcnJwqd/f37t2bB1Y7fvn1T2J4GOP71119uLy1rjdbrF/c1yk1banvFOWjf5cwbtr+/7zLcuWAPYuxMig3WImCPRzVGAE5ccHujtZd04iJwOATaBPx52tu2qdYbR1rHE+FbBBAoScAP0eksVwGXSHsRuJ/pbA9sMJcA1/255DkuApkEjCd1Z+RtsIFxysdMhXLJGkun7XlUcWj5Fs7Ozoz3QvaQv3y5XUvKy/z5ubXo5cunsfMJes56foINpuxajWer8syTS73iWIMAAggggAACCCCAAAIIIIAAAggggAACCCCAAAIIIIAAAggggAACCCBgF/iPfVNt+fDw4La3x6Nq7gj9HR0duX3XtaAYYA3oMUZfKHhYhV1XAcntSIFeNa5ZkZcTVa6CKz/2SUiWMC/QyMpi900J3NzcGAPLNZtW5LckloymX7hwA0n1Yxb63Yol55a8IbAuAeO9X1WoAi6R3M+sq32S27oA1/26CWsQWLuArk36sbbOW3ptoLviyLV4xvCwtiqgy2qTmXG9fjRQ7a3zDYmevxSme3l5OWNW13LoTsy1FKSwfBbQtfLkUlibpDgIIIAAAggggAACCCCAAAIIIIAAAggggAACCCCAAAIIIIAAAggggMBiBXrMeauBjH4xNOet/7HsZfvP9rsIqLJBKF0gYG8his0O9p33Y+cgZpc9hSa6ZRYQWIVAMMI+kmfjlC+RFOb6Sr+IocxXf6enp3Nlg+MiUKSAPfK2mEsk9zNFtuTtFIrr/nbqmpJuSuDbt2+W8kZ6gPv7ez/8T1ftJfwYViTDQXl1qx+sWcvH1T2qqGEo+NbCe3V19fLyYtly49sw5+1iG0ABXStPLottXWQMAQQQQAABBBBAAAEEEEAAAQQQQAABBBBAAAEEEEAAAQQQQAABBBAoSaBH5K0/4a0IPnz4UBJEvCz2CXvtQRrxI/LtugTs473ska7TCNhbrL2M0+ScoyAQF3h7ezP+FIKmiu01X0r8uHyLAAJlCAS/OBMvVDGXSHtBuJ+JNwm+nV6A6/705hwRgWkETk5OLAfSC6v39/fGLYMYV/vFrjG1JCvpspIw5khEMycbW8jnz59zZKCwNJd2x1gY75jiFNC1Gk9VKS2tHfImdkzTZV8EEEAAAQQQQAABBBBAAAEEEEAAAQQQQAABBBBAAAEEEEAAAQQQQGBigR6Rt8FcnVubuMA4m5lG87QN95y4av3DKUsaPri7u2sPIfZ3RiqEZwAAIABJREFUZ7lTQGF7Hz9+7NxMG9jHV1lSG79NcF63JajQRDWhtm9Zj8ACBYJfi4jkcOIx0/6MW5Fc8RUCCMwrYO9DSrpEcj8zb6vj6GME7Ocs1/0xzuyLwCwCxvCqIMK2yqpiXP1ncD22L+HBli5rloZkPOjNzY3l9Y4e6xb1hm2ZP49o/DEsY9WwWVqBtXetPLmkbQ+khgACCCCAAAIIIIAAAggggAACCCCAAAIIIIAAAggggAACCCCAAAIIINAo0CPyNhgvtbXYofPz80bB+sq7u7v6ynnXKPMabKqoYI3vPDs7mzczpR7dOGTNH/W7BApjfoylW0KJyAMClYCxbWvj4+PjKdG29rsVU9pyLAQSCthv5+y3iAmzly8p4xXf3sfmy6qfsjE/xtL5KbO8FgFjG1BxuO6vpU7JJwJOwNh7X1xcuF3cQhCOa0zK7Z5pgS4rE2yqZL9//25JSm/Y7u/vLVtOsI1+C2aCo/Q6hH4EcGlzjfbKf/EbG/vDJXetxiLYu9xpKt2YH2PppskzR0EAAQQQQAABBBBAAAEEEEAAAQQQQAABBBBAAAEEEEAAAQQQQAABBDYr0CPyNjAyTpUZ7LXej/opfeP8SPbZSybT8AebMu4tE7tCmi0jHRWyrll3MuWhb7IvLy/GEPrCwor6QrH9GgXsFylj354KgU5YksHk8JbOM5V/vnSKLFQ+roWn/Pj4aLw+qvUW9psm3M8suXEW2c+kKhTX/SU3XfKGwEgBvY359OlTZyK6dusKHmzmvwzRVwsJZKLLCqppaR93d3evr68tudKvOQQXMsteObZZ4Jy39naeA4Q0OwUK6Fp5cumsZTZAAAEEEEAAAQQQQAABBBBAAAEEEEAAAQQQQAABBBBAAAEEEEAAAQQQGClgjbytjyQz/kD7yPwtavdv375Z8iOZOpdlx0zbBFNw7O/vZzoQyRrDU5cTm22c0E8tf2dnh/pFYEUCim83Rs2pUBM378VG3lrCXzNN2JtvmHiRhVrRmbjerF5dXRkzb7z0G1NbyGbGQnE/U9VXkf3M6grFdX8hvQfZQCCfgDFiNriC62WI/1Dw5cuXie/8G0HoshpZlrby5OREDcaSq4l/yKktS5Zrd9u+mda/vr5mSplkUwkU0LXy5JKqMZAOAggggAACCCCAAAIIIIAAAggggAACCCCAAAIIIIAAAggggAACCCCAQKOANfK2vrPGL2rCzPr6gtccHBxYJlqRgDGgcRqri4sL/0ALGRToZ6mYZeOQteU0D2PMjHEcWzH1SEEKEPBH2MeLM/EAZf0ugz1v8Zwn/zZf+Gs9q0EEb75aKLJQdU/WpBVQPIzx92XUdI2X/rQ5zJ2asVDcz1QVUWQ/s7pC2a+t+a44jSfmkq/7jRlmJQKLFVAYpCVvwe+gBRPeLuTBli7LUpVL2Ebtx3LVUHzp5eXl7Bme8tptLKzxjtqYGpvlECiga+XJJUfDWHWa+t9V+t2Nm5ubx8dHPdqvuixkHgEEEEAAAQQQQAABBBBAAAEEEEAAAQQQQAABBBBAAAEEEEAAAQSWIGCNvG2cGCQI6VxCeXLnwRhjEEy0kjtXkfQ1xMSfZeLjx497e3uR7flqjIBOE8tJoRpZwtAfDUWyzL2pEjWe/mOg2BeB3AJBYGfkcOoVI98m/2rJg48tw8rtcQJxuiCdfMPEiyxU3JZvxwvY7+JKvURyP9OrFRXZz6yuUFz3ezVaNkZgpQLG8CoXbRv8lMZyXobQZa2lBRrviFQcBXXP/tOElmv3lPL67YklP/xOSbHwY629azWep7yJXXg7HJ899TlnZ2dqD/v7+8fHx6enp4eHh3///ffu7q6icMenTwoIIIAAAggggAACCCCAAAIIIIAAAggggAACCCCAAAIIIIAAAgggsFkBa+StgOrhSZowc/axZRPXnIZrWMYkKaBRP6w+cd4aDxdM6mLJfGM6rDQKaJRP/Uyp7+tGA9e/mmyNJUhYZVGJJssSB0IglUAQ2Jkq2fHpLHnwsaXvsscJxK2CsH/LoeMJtn1rSXl1hWorbDHr5723VJSO8Rr96dMn4yRRa6wa7mfstVZkP7O6QnHdt7dYtkRgvQLfvn2zZN495wYX9OW8DKHLstTjQrbRzd7nz58tmVGgl2WzfNtYrt1Ttr3gBMxXcFIeKVBA18qTy8g2UMDumuRWP+imn9Cq93J6+6QoXP0PnSX8CGYB1BQBAQQQQAABBBBAAAEEEEAAAQQQQAABBBBAAAEEEEAAAQQQQACBDQr0iLxtnD9h9rFl09eZxnE2UgQ50aiOYM30HzWmRNHR/nGXM9jUz1Vhy5aJkTUYSD/GP2PBdfSgbTRm5vr6unE9KxFYuICll66KUB+Wl7Volv4hawYiiWtikMi31Vf+JOqdG0c2eH5+9r/NNxl7kYXy6Ypcnvc0CX6yJCJcfDiBpSK4n1ELKbKfWV2huO5HOiu+QqAYAYXN6GcvOouj2/vqd9CCK/VyXobQZXVW4qI2ML4VUXDXvL/JYrl2TwkbnIBTHppj9RIoo2vlyaVXpRe28eXlZef/n1IXrflv5/2Rr8LYKQ4CCCCAAAIIIIAAAggggAACCCCAAAIIIIAAAggggAACCCCAAALbEegReds4f4IGLhwcHGzHSyXd2dmxDOiRjH5wfV6ZIHpE8xgo8/NmaQtHVwiZZVDvvMMQg7bRWC8qxdbO7kYHVq5RQJNdGLOtvtq45fjNFAOQPNDXn6/VPoi/sSyNV/n6lkl+NcCP4DUet54Tyxpj4usqlKXgq95mxmBOjcS1/CyFeHVPlS9ifCHVx/2MsSKK7GdWVyiu+8bmymYIrF3A8hirMupeQm9j/BvvL1++LOdlCF3Wutqh4hLdRMrxnOslz4yvAS23pv7DY7wsI7/VTfWUD9ojc8vuBXStPLlsthmr1zU2YBFpDvMkL382q03BEUAAAQQQQAABBBBAAAEEEEAAAQQQQAABBBBAAAEEEEAAAQQQ2KZAj8jbtp8Pf3p6UnjepgYuqLyKuOhsMZbwy85EBm+gEC8/ekQRWfoN+MGpsWMvgZubm87ZeDQwaK6zRpMhd8b9KuJCpehVajZGYDkCxpChiTPced4NyI8fUWAfxN94II1BbFwfrAymqw2+NX70E+nsLY1pNm5WZKEaS1rYyrnuoIzHVbvayD0V9zOWM6vIfmZ1heK6b2mrbINAAQJHR0eW35rRS6ogVNIeljOBEl3WBMhpD3F2dmasNd1M6n1L2qPbU+t8sJosGjY4Ae1FYMtZBMroWnlymaXxzH5Q4yN8lU+9QGv731uzF4QMIIAAAggggAACCCCAAAIIIIAAAggggAACCCCAAAIIIIAAAggggMBiBXpE3kZGYGtc4/7+/oxzO0zvq4iLzjFtGs+h0UvT501HVEhnMJQk07g3P+hrlpIu9qCaGLlzTHBQR5OV5fT0tPNY379/79xm/Aa0n/GGpNAooCmtjGOjtfs0Fy+NwHa/hhC5njYWJ7LSn7aos8+JpKOvjGi64sfT6fxWFP65r/uHzl0Gb1BkoQZrrGhHnSz6AZGJM6xbO3825raj60TTJb7t2/LWcz/TWadF9jOrK5Qxw1Vtct3vbNUL38C/i1h4VsleDgFjjI1/TddzgWU60By5bUyTLquRZeErjbd/6qDmes8jwM4Hq2n6T0146558dedsefidJmMLb2PzZq+ArlWAPLnM24qmP7p+FqFv76E3Wuqjps8qR0QAAQQQQAABBBBAAAEEEEAAAQQQQAABBBBAAAEEEEAAAQQQQACB9Qr0iLzV6MDIeCnNnKDhZbu7uxr0oGAJxdUo+FN/66XpzLnGanSGOWm02TRju4PcasiUP/REQcInJyfBNpN99HMyzUH9ULRpjlg/is6FzqGZakLTzyurI3YGzinnyn+9ULOsWWz7WWzGZqmmBR40csEKctt5qgbbD/voR7xfX193JmKcj8hvh/Zg47ajf/nype0rt76zA3Fbti24cdjVBpaDtiVlWW9Jf3WFshR87dvornLK20iNvjXOhqfWolvi5fD6nUCOXHE/Y1Etsp9ZXaG47lva6na2yd031iWX8ARaz5VxzfRcxow1bmYMD/P3/fbtm/9xCct0WX1robOV5j4HFbxtrDVFfc/1/s2Swwmm5PVjj/UjgJ0vTtUYcldf0N46m1Ow/RY+ltG18uTS2VYLa/zBy6XO4lcbTPMO0JgZNkMAAQQQQAABBBBAAAEEEEAAAQQQQAABBBBAAAEEEEAAAQQQQACB5Qv0iLxVYToH4ihS6Orq6vDw8O+///7w798f5j+FMfh/Gi6jkW0HBweaNlaj1jQRmSIGFcWq0IgpIzEiVajcPj8/d44h05iziX9MXVb+0BPlcHxMUcSBr9oE1Ho7R/MoGG/K5qFj+eF/jTnXyMi55mpuzA8rnUBhI+RcuTItdF6w3HH9DtOtTLugi5frh5UxXeA6o2R1fenMg66GfoBu5xxHnQn6g6TbNvYnEGvbJr7e7xjlII349iO/LbJQI01Wsbt6PEvdJSmLTiVLoIKOpQnhp5w0z9LtTxCowP1MZzOztFU6z0bGhFcErvuNwqxEwHIpWZeSbh2NV21XLksv7TaeZoEuq6/zBDc8nVmyh3Df3t7qvVxngsk3sLzJcY+lyY9eJaiCu0dUPesZg5DdLplyFSRraU7ldZ4BQvCxjK5VheLJJajZ4GNJjT94IRaUNPJxgneAkaPzFQIIIIAAAggggAACCCCAAAIIIIAAAggggAACCCCAAAIIIIAAAgisTqBf5K1GcXUGCw0m0Kgm/0/jrjRCXWPCNB5Co9Y0EZkiBjViUpFFCulV1KsiH6r5dWcMxNXIJMuoNQ0MnWBaiUpe8V3BpG0a0S6uwfUS2dFYqImH0CnDxiOqvUVKl+QrnTIKZI0nNVnzsEQWaSypTqt4hlN9u/b2Y2xmqbiUjvGIloF0CXO12KR0jdB038bsZW32OvX8sfVVn9A5l6BlLGAQnds3CKGOY0QbM1m3Tnw//KzToZ7JvmuKLFRfhHVt737TRLdY0wQt6Nyx3BJotmqN5J4S09LtW7YZn2fuZ+KGRfYzqyuUMcNVVXLdjzfpJX+79icIy+Umrb/lMrG6xwf/1rqTS3ebmd6HdB46sgFdVgSn8avOc6dzg8Zke63sdR+o93JjHpp6ZczfuPPxyvIO00+w17K6aP+FpG6ejbv7T4jGXcZsZukYLduMycMC9y2ga61UeXKJtC5Lw7ZsEznEZF8NzufgHScrGgdCAAEEEEAAAQQQQAABBBBAAAEEEEAAAQQQQAABBBBAAAEEEEAAgUUJ9Iu8VdY7wwinKZ4G1WlgVjW/rgJxFQGr8dPGYbhpc6gRk5oALZ6mcquA4Qmyp7DbYDoXBVL2Gh0YL0jwrXFsnEa0TBwdbc9YUKIcH9Uy42eNmoemic5NpPTVCOOjUdVapolxqpzt1ZQbJ6h3Y8aCoMcgkRwfjUc05j9HDpeWpn61wZglXU3yNTM/qE+Dj6uh/0FfXc+nZUh0EJ2r61E9nb5r/KHSbfuKq+2rzvVB+r1G93Ym3rZBcNDGzVZXqMZSlLHSv2iq7nIHLWhktqXb1MlrnLMrVS0Y7xstmU+SJe5n4oxF9jOrKxTX/XgrLeNbY6e38SdQV9dLu5S4jI1c0LXb/U5HZ1KWrqwzkRwb0GXZVfWkZgmUenl5sac5bEv7Tzspff16YO772Hop/Bvp+rdao0fIfE++/kOuYoDtbyNVv8b+qrFQvVaq+PE3Y1VqlufxXsdd/sZldK2VM08uje2tsMa/ut8NaawUViKAAAIIIIAAAggggAACCCCAAAIIIIAAAggggAACCCCAAAIIIIDACgR+9/8bP6tePhdNyatxZhp70b9Yo/ZQRFzn0E9toM1GHSa6c32AnWoqusfYLzsn03AVrXiVsQfrs39nXbiMTdZUOuf6UJ7/+eefPqXssa1S7pytWu2nR4opNi2g/eSrsjqwMexWbTv3iV/P25LX2AM7M7n5V8zgEJ09VWfP6aegkqaqCMuAcs2mPuBwOmVc96sFdQIDEhm2S5GFGkYx417Gbl85DOprWHuzlNSYpXwZiGSyfl/nnz7+8mQ3M8ot9zORKgvarV9HbnlYW6LzjLAHX3HdD0DK+2jst3XSdd5HpcXx78rcKd+4MGWnrV9WasxDsFKZT6sxQWrGoukpeILMDD4EXZaRrvP2o2rSCR+I2jJmP9PdWTZBroLcdvaTmV7++E++/qnXmZ/KSpsFBcn00diclCv9zGKmPCw22TK6VsfbWdc6o/O91lPKS3sT2wniOq5VNH77a1JXrmphjbc9rlWzgAACCCCAAAIIIIAAAggggAACCCCAAAIIIIAAAggggAACCCCAAALTC/zXgENqqOiA0WbBKIfcHzVaaMohrWLUkBoLy7AB953VVB/KptH/nXuN2aBzpl+/irMOZgpKYR+9qhxONrZPmbSI5RjbpDQ7W6ZGXwWMuT9aNFwTWmz7CQIps6JZ4nmcWKahtFkLmC9xO13aUdG6BvmHVjMOrkqdox7ru/hKQVRewl92sIxf9MdS+7mKL/sgaq75BrnWs1FkoerFXPia+r2K67X8BZWifquZvFvTIfzwAD8D/rJOwxyX5s6a0tnhZyO+POXNjHJuuYLnQFOaqo44xfT3M35VFtnPrLFQwbUm0ma47vsNeBXLlv7H1bh6jMnuNJb5BNrrUqL3J6toAy6Tuo67uo4szHtdcLmNLNBlRXCqr9SSO28AXBvQZaszwcEbdD6+uWwEC6rlrBkLStR5dshT2wR7jfwY3Of75Q2+CnD8jxN0RL2ak6D8gowkWsXunY2nqq/ld61O23LnsJEnlyIbv9+B2JenfJfrmiILCCCAAAIIIIAAAggggAACCCCAAAIIIIAAAggggAACCCCAAAIIILBegSGRtyqtxh7Zh77Zhz4k33KCYVt+3WuIkiWKQ8POEo5y04Cnel1oYF/CQ/hl1LIG6wi2b2Upk8pqvlwpYxosZfEPcq74sdwZc4Ci65zxIG0MQGdNTT+UsLz2kymc3jUbpd/ZbIJWrY86F3IMH3S5WtGCup16J1kXq9akumoI3z+oltXy62j+No1ZahsRqKuwv33afkP57Ow6dPS+Bw3SnDhWsNRC1RvVktcYh91XRQga+YAmF6GwXI51RN1NNZ65kZTHf6UuK4ir90/2tmVldco+3wLYt4uI0wUdSN1B3ekSQiM686mc95UJ0qTzjDcVfct1v5NojRuo2wnOhXo/UF+jniH3g94yn0CHXUpW9/hgefZffmuny4rUkXAa33fVT3Z/je6jkt+/DTun/FxpWS0296sDhym34OjBx4S3E8IJTkYd3eVEC8ZHgCqH1Qu65DWobAxrTq7itLtfqIKXg9oMWk71cV3F58ml4MZvaa71Nhz0Uetqz+QWAQQQQAABBBBAAAEEEEAAAQQQQAABBBBAAAEEEEAAAQQQQAABBKYX+EOHrA9BsKx5eXnR+IZfv35ZNp5xGw3b0uC2vb29yfJweXl5fn4eP5wGAWs44MnJSXyz+LeqAo3df319DTbTsLb7+/tgpf3j+/v77e2txuVUu7gq1pof//65NfY0/S1VI/qTwIcPH7ReC+5brTk7O3MfgwWVV1XpVrpsVBmrO7gtjQvKyf7+fpUxP1faXU394ODAmE7nZqp3CUc209G1wdHRUWSbzq9ubm7UDp1S4/Yql0h3dnYavx22crPtp2rY+rdy85tQvP3obPUDzFyVVaeb/h1WEW6vKmP1hq3TTX3F7u6u27LgBTVLnd1GzPHnhfqxq6sr31NV3HgZUu0fHx/7W9aXFVCnDsHfXWf36emp21KVq6KlPZGVuDq9p6cnd5TGBV3IIp22v0s9zzKZvvkVWSjfeeHLuq49PDx0ZtLdmj4+Ph4eHvrbq0Mbf1NnuU/TQRXipS39o6daVrLuLktpVt2+1mih6vnHHEg9hrr3ARejAQct+35mAEi1S5H9zOoKxXV/cAOea8fNPkHoLm7YE6h/KXGPD9WlRLdYbs2wCnWPD9pd1xT9Wz3aZLosDsuk9qrfJwRJ6W2JbkGDlQv8uOUuy2/JqpqEN0VqtFVL9ttwVftaY3mEeXt701OYsqRzavzrJr/hKWPVDZtWVieXXt0kf5rrvE9LcoLoNNTzrN/n1J8QjY8APlG1XCmJSFVWQWm9+sy2d2X5mlOVn6pRKTPVnbbLUtXGqm0sTavacrH/FtO1BsKdZ4QqdL1vYjfb+Duba9AMqo+6X0re5TYeiJUIIIAAAggggAACCCCAAAIIIIAAAggggAACCCCAAAIIIIAAAgggUIjAmGBfjVTQQKhVQGjs15iS9t1XI/OqkVhxHG2j31kXY9/0tVebvAJF+qYWbK/ZAOLZzvetxjkFmfE/qhLzHTqecsL5QKoSKXDIjdJrO7Q2GPAz/GpO2quz+Q1L3K+OtmXaT71C4+1HcZ71XaZZo3bYVo/lrdepoYowwuoMGoZTP/t0rumKEPHUiGdLrpSOmkpjzz8sq5Esua8aDxfkVvl327ct1Ms45eScQa6KLFRQxsV+NJ6Dfv51+qjxB61O6QybCEsNr/P6qGNpm6xNNCjOZB/H3yL6VVMtF3w/Uy+sfU2R/czqCsV1395il7AlTxD1a0H8CaK+/QRrBry4yN266jcJvkP8Jjx33nqlv9kuK16Dfm2mXbY0Zt3kpD1oJLVMbbXz3lsX92E31WrejY228W6zMxsRmfpXkb5xrubkZ9LStHp1DrNsHJfM1FwnKGnBTy7xKvObaL7luRq/5SHFL/XE/4dogobNIRBAAAEEEEAAAQQQQAABBBBAAAEEEEAAAQQQQAABBBBAAAEEEEAgt8B/DT6ARlRE4j/9MQ0LWW4cATa4+JYd7ZGiGjomzPiIN32rbSJD1jTOJkmgCOOe6y02MrbP0hLatlGbrB+rvkbhduObh5+souDyjYii/fjU1XK8/RB523aC5FivU6leQW1r7PG3avY6neuDHZWC5VzrO1LQz3C+sNvK39I+VXDBNpZU6+uBjtNfjoO2VGShgjIu82PkHsZv1UHm1bQazxGlZrztUQpqio2J+MetlicYiVs/6DRr8p16Rd7PBO2w78ci+5k1Forrft+mO9f2PEHULwTxJ4j69hOsabzZm6vNVMeNvHLRLei8eRtw9A12WfUHqAlasg5hacwFRN6qEVpu0uw31VWrVuBl4129GnBjs2/ceHBFR/rGuZqTXxZL02pUWtTKwrrWwNZyUqhOdd+rJq37k2B3/6O+1TbGFp71TeyWG79OOnvxVa1+DbKMAAIIIIAAAggggAACCCCAAAIIIIAAAggggAACCCCAAAIIIIAAAghYBP7QRv4gIcvy4+Pj1dXV09OTZeNFbaNhLjc3N1Nm6f39/fz8/Pb21nhQDRbRCNEPHz5oQf9q+MivX79+/PsXT0FF09ConZ2d+GaWb9/e3v7++2/Llsm3Uakl1pbs5eWlMNu+zbpe46ju7+9zHELaKtTDw4MxcQUOBc1DjUQNRO3EkoIKosPt7e1ZNh62De2n7hZvPwcHB3N1pxpMfHR0VM9w2Wv6dsvS0OA8VaI656p/1hrXOavuxNh4Ava64uisfH197Ss/TQ2enZ3pom/JW0Wkf6t+qbFE8dPBcpQk2xRZqCQyWRNRh2O53jXemkbuAdSo9vf3dX2szlDdC+k0d41QJ6n+LOVKeCsVP9wff/wR3yDTtxplLsZMiZd3PzMeqsh+Zo2F4ro/vjFPkAJPEHXk+C3TLJcSXVuTvHCoF3bwGp3gejpu3F3RUCcnJ41fLXnl1rostajGJ6ncdWRpzHoFdHx8nDsnVfqKZc33lkavcFUQi7Mee/WnO+rqhaQW3H21dlcm9XzX+PCr7XW/3VYE4yOAkTrSN87VnPycW5qWv/0yl8vrWgPn8p5cNt74VaGHh4d6Nx5UdPBR/Zv6w2AlHxFAAAEEEEAAAQQQQAABBBBAAAEEEEAAAQQQQAABBBBAAAEEEEAAgW4BS3iu20YDrTRMoTvRBW/RNgmDK2OOBQ29Mv6m/gA51Uj8N/j7logZh+q1oLF9fRl7bS9zBfzUj5twjYqQtp20FZD2U6+1ePuZsVPVqNm2eix+vbpl/VqBhgjX62v8GkUA6nLZ17BXJ6BDTHNGV6VIdfVXGfuy5Nu+yELl40qSsjpDy/nVdiy1+Uwdpm7S1Ce0HTf5egtCjm1UzORlCRJUHfXqygYUc7L7maBowz4W2c+stFBc94e14cn24gmi3h/GnyDq20+wZsprpb3ttd1d2FNY4Jbb6bIyPY51ng6WxqyH5c50Um2ga2vudpjvnaTu/eKebSfpML1I3zhXc/ILEqfIXcsJ02+rtYSHmD2pkp5caPw69doabXWG6gXg7E2ODCCAAAIIIIAAAggggAACCCCAAAIIIIAAAggggAACCCCAAAIIIIDASgX+9EcIxZc1TYGmFIvMG6YhDhqaphFjg0caaUf9aeyL/pTO9+/flaBiZTVETIkr3EJTLsQz2fnt6enpy8tL52ZpN9Bvz2uSMTURFSdh0IjGtwlKv9e+u7ubNsOkNrGAalCzMavxq7UroC7h0ZWa0lTKmrCFdpIQlqTWLqBuWRP3aS6XtN2yzjglqKtM24Q/ETd1ArrwdfYA7hBTntEqjq41uih3Zq+tgBoJqt0nnna+LTPV+iILFS/y2r9Vm1c71GkSH1NrL6ZuyXTC6vZMN2nqE+w7smWbAPczgUyR/cxKC8V1P2icfESgGIHz8/N6WXL/DET9iGnX0GWl9SQ1Ceh2V++FFHs2/rWq89S9tN5J6hGPG2lnUsxCkV1rUDs8uQQgq/6oXkjvvdUj6X8h6bVVFYqsf9VNVW/F9QJw1QUk8wgggAACCCCAAAIIIIAAAggggAACCCCAAAIIIIAAAggggAACCCAwo8DT00YpAAARr0lEQVQfijfoPLyCiI6Pj3/8+NG4pcYxaPDWyclJ47c5Vio/irt4fX1VGHBbrv5fe3d8lLrSxgF47lcBUAKeCsAS5FSglKBWoJagpwIvJQgVKCUAFQglAB143+9mJsNwyYIKGODhDyZml+TdBwLByY9N7DcKjrRVosOum7KsVxQft/l8/tndReAkno64dsTFbZ+lO5T+4/E4e3l87RWSXVoUr5C47TObdyi86iSwUiASfdlxFx8uKzskVsZBF2/LcYXfVo64eAfodDpRRnzAZZ9xsf345Ys4ouP9fyu7SIxlbVN8BEdYsdfrZbWt7R/Fx2W7Jb/M8SgHtfap2X+H+A2XeOWs3e8mp6bZYRLH7GcP2PwjMo5Z51Frn4tvdnA+swh4lO8zBz0on/uLr0/LBA5aoNVqxSlBPoT4rI/T1CP7lPeWlT+/Fr4vkH18f+FEOtt1ZHfja2nk2zf8ZrrhV4DYeBy8tVotu4+95H/Gcr5+z4d20X+PI8a88onY0GTlY8u28hTeWhfNfXNZ1IjlU37xL1H4kwABAgQIECBAgAABAgQIECBAgAABAgQIECBAgAABAgQIEDhxgfXJ25i+IOaJLWKKoFHMnFDUuof1WYo1ghyLl1qu3e+Pl51XGFf2RGgkgsT/z1dNJhHEjeu3sjhuXGQW3eLysrjILH6vPe4jeRXTTOWPtXAKAolXSAx/8UrE7BUSL5VjutTvFJ5iYyyhQFyLHG/IK9+Zs+Muu/Y37iMNe7IHXXZlakBlIeH8wysjig+skAmfuGC3hE9xUUlHOaiiwe5//YaX3W+SvM2Lj/PAOANcebQufkTGCzIO2JM9WnOuH1xwPpPjH+X7zKEPyud+/vq0QOAQBeJkIEKAcT4Q/0iJk8+Y3e64vxF7yzrEV2lpa46XU34inf9PMqrNfyUwP6POfgrqC6fT8RUgDs8sOpt9j863ufjnniO1pX1GylPYqb21Lsr75rKoYZkAAQIECBAgQIAAAQIECBAgQIAAAQIECBAgQIAAAQIECBAgcOICa5K36dhtzHoXV1CVRDAui4lJAv/8+bNhPe/v78d9OeaGDroRIECAAAECBPYgsIvk7R7KtgsCBAgQIECAAAECBAgQIECAAAECBAgQIECAAAECBAgQIECAAAECBAgQIECAAAECBAgQIEDg1AT+lxhwOnYbsyKUJ3Ybo4gYbcy+G3PuXV5eJgaVN22e0c0fYoEAAQIECBAgQIAAAQIECBAgQIAAAQIECBAgQIAAAQIECBAgQIAAAQIECBAgQIAAAQIECBAgQIAAAQIECBAgQOCIBQqTt8Ph8Pb2tmjkr6+vzWazqPUH11er1W63G5Pxrq0hJshd20cHAgQIECBAgAABAgQIECBAgAABAgQIECBAgAABAgQIECBAgAABAgQIECBAgAABAgQIECBAgAABAgQIECBAgACB0xEoTN622+0ihcfHx1arVdRahvUxGW9Mybu2kpjUd20fHQgQIECAAAECBAgQIECAAAECBAgQIECAAAECBAgQIECAAAECBAgQIECAAAECBAgQIECAAAECBAgQIECAAAECBE5EYHXy9ubmZjKZrCSo1+v39/crm0q1MqbkXTvzba/XK1XNiiFAgAABAgQIECBAgAABAgQIECBAgAABAgQIECBAgAABAgQIECBAgAABAgQIECBAgAABAgQIECBAgAABAgQIEPhBgRXJ29ls1ul0imp6fn4uairb+pj59u7uLlFVv99PtGoiQIAAAQIECBAgQIAAAQIECBAgQIAAAQIECBAgQIAAAQIECBAgQIAAAQIECBAgQIAAAQIECBAgQIAAAQIECBA4KYEVyduHh4cigkaj0Wq1ilpLuD4xlqzat7e3EpatJAIECBAgQIAAAQIECBAgQIAAAQIECBAgQIAAAQIECBAgQIAAAQIECBAgQIAAAQIECBAgQIAAAQIECBAgQIAAgf0LrEjeJia8bbfb+y/xO3usVqvpaW9Ho9F3tu+xBAgQIECAAAECBAgQIECAAAECBAgQIECAAAECBAgQIECAAAECBAgQIECAAAECBAgQIECAAAECBAgQIECAAAECRyOwnLxNzwF7eXl5cCNPp4UHg8HBjUjBBAgQIECAAAECBAgQIECAAAECBAgQIECAAAECBAgQIECAAAECBAgQIECAAAECBAgQIECAAAECBAgQIECAAAECuxBYTt72+/2i3VQqlbOzs6LW0q5vNptReVF5k8mkqMl6AgQIECBAgAABAgQIECBAgAABAgQIECBAgAABAgQIECBAgAABAgQIECBAgAABAgQIECBAgAABAgQIECBAgACBkxJYTt6ORqOi8dfr9aKmkq8/Pz8vqnA+nxc1WU+AAAECBAgQIECAAAECBAgQIECAAAECBAgQIECAAAECBAgQIECAAAECBAgQIECAAAECBAgQIECAAAECBAgQIHBSAsvJ2+l0WjT+Wq1W1FTy9Yk5bxPjLfmglEeAAAECBAgQIECAAAECBAgQIECAAAECBAgQIECAAAECBAgQIECAAAECBAgQIECAAAECBAgQIECAAAECBAgQILBdgeXkbWIO2MOd8/ZwM8PbfbJtjQABAgQIECBAgAABAgQIECBAgAABAgQIECBAgAABAgQIECBAgAABAgQIECBAgAABAgQIECBAgAABAgQIECBAICGwnLxNdD3K6WGFchPPuCYCBAgQIECAAAECBAgQIECAAAECBAgQIECAAAECBAgQIECAAAECBAgQIECAAAECBAgQIECAAAECBAgQIECAwEkJLCdvExPbTiaTA6VJVF6pVA50UMomQIAAAQIECBAgQIAAAQIECBAgQIAAAQIECBAgQIAAAQIECBAgQIAAAQIECBAgQIAAAQIECBAgQIAAAQIECBDYrsBy8rbRaBTtYDQaFTWVfP1gMCiq8OLioqjJegIECBAgQIAAAQIECBAgQIAAAQIECBAgQIAAAQIECBAgQIAAAQIECBAgQIAAAQIECBAgQIAAAQIECBAgQIAAgZMSWE7eppOo3W734HSGw+F8Pi8qOz3eokdZT4AAAQIECBAgQIAAAQIECBAgQIAAAQIECBAgQIAAAQIECBAgQIAAAQIECBAgQIAAAQIECBAgQIAAAQIECBAgcHwCy8nbVquVGGSn00m0lrMpXXN6vOUckaoIECBAgAABAgQIECBAgAABAgQIECBAgAABAgQIECBAgAABAgQIECBAgAABAgQIECBAgAABAgQIECBAgAABAgR2IbCcvI19XF9fF+2p3+/HFLJFrSVcP5vNEsnbxEhLOBYlESBAgAABAgQIECBAgAABAgQIECBAgAABAgQIECBAgAABAgQIECBAgAABAgQIECBAgAABAgQIECBAgAABAgQI7FRgRfL27u4uscvDSqumq02PNIGgiQABAgQIECBAgAABAgQIECBAgAABAgQIECBAgAABAgQIECBAgAABAgQIECBAgAABAgQIECBAgAABAgQIECBA4PgEViRvz87OEpHU0Wj09PR0EBDdbrfX6xWVGqHcGGlRq/UECBAgQIAAAQJbFJjP51vcmk0RIECAAAECBAgQIECAAAECBAgQIECAAAECBAgQIECAAAECBAgQIECAAAECBAgQIECAAAECBHYk8NfHx8fKTVer1URA4vX1tdVqrXxgSVaOx+Nfv34VFVOpVGazWVGr9QQIECBAgAABAtsVaDab8QMua7dZdGq69oE6ECBAgAABAgQIECBAgAABAgQIECBAgAABAgQIECBAgAABAgQIECBAgAABAgQIECBAgAABAgS2IrBizttsu/1+P7GD379/D4fDRIefbYpU7fn5eaKG9OgSD9REgAABAgQIECDwBYHET7osbi1+PGXxT8sECBAgQIAAAQIECBAgQIAAAQIECBAgQIAAAQIECBAgQIAAAQIECBAgQIAAAQIECBAgQIAAgT0LFCZvY16yl5eXRDURbe12u4kOP9UUkeB6vZ5Idzw/P8fofqo8+yVAgAABAgQInJpA/CrKZDLZZNSbzIu7yXb0IUCAAAECBAgQIECAAAECBAgQIECAAAECBAgQIECAAAECBAgQIECAAAECBAgQIECAAAECBAh8TaAweRubu7q6ipBqYrvtdvv+/j7RYf9Nf//9d0SCE7Hbx8fHm5ub/RdmjwQIECBAgACBkxVI/57LIsvmPRcfZZkAAQIECBAgQIAAAQIECBAgQIAAAQIECBAgQIAAAQIECBAgQIAAAQIECBAgQIAAAQIECBAgsC2Bvz4+PtLbioltI2Gb6HNxcREZiWq1muizn6aI1HY6ncS+Ikgsdpvw0USAAAECBAgQ2LrAeDxO/zDK0h5fX19brdbSSn8SIECAAAECBAgQIECAAAECBAgQIECAAAECBAgQIECAAAECBAgQIECAAAECBAgQIECAAAECBPYjkJrzNqsgZr4dDAaVSqWooH6/X6vVnp6eijrsYX3Eg8/OzhKx26g/Uhxit3t4LuyCAAECBAgQIJAJzGazOEX8VOw2Hvj79+/7+/vI62IkQIAAAQIECBAgQIAAAQIECBAgQIAAAQIECBAgQIAAAQIECBAgQIAAAQIECBAgQIAAAQIECOxfYP2ct1lNEZyImW8jZJsoMdKtj4+Pe063vr293d7eTiaTRGGNRiMqL8OsvIkiNREgQIAAAQIEDk4ggrXT6TQrez6fZwuxJs7N4s/0Gdrawca5Zf3fW/zIS945/zmYh4cHZ3c5iwUCBAgQIECAAAECBAgQIECAAAECBAgQIECAAAECBAgQIECAAAECBAgQIECAAAECBAgQIEBgWwKbJm+z/cXUstfX13msYmURkY+IPnHbdRYiiomg72g0WllGvvL5+XnPYeB81xYIECBAgAABAsctEOd76TPD3Q3//f397Oxsd9u3ZQIECBAgQIAAAQIECBAgQIAAAQIECBAgQIAAAQIECBAgQIAAAQIECBAgQIAAAQIECBAgQOA0BT6XvA2jmPw2ZhjrdDprvS4uLiJ/e3V1tbbnpzpE4Pbl5aXX66191OXlZdS56wDw2jJ0IECAAAECBAgcq4Dk7bE+s8ZFgAABAgQIECBAgAABAgQIECBAgAABAgQIECBAgAABAgQIECBAgAABAgQIECBAgAABAgROVuDTydtMavP8bfSPCG6j0Tg/P4/7L0xNFvsaDAYxt23/39smT1VkbmM63C/sa5ON60OAAAECBAgQIJAJSN56JRAgQIAAAQIECBAgQIAAAQIECBAgQIAAAQIECBAgQIAAAQIECBAgQIAAAQIECBAgQIAAAQJHJvDF5G2mEJnYCLjGvLLz+XxDl0qlEhHcer0eC7VabfF+Op3GdhbvJ5NJZG4/tfGYZTduMrcbPh26ESBAgAABAgS+IyB5+x09jyVAgAABAgQIECBAgAABAgQIECBAgAABAgQIECBAgAABAgQIECBAgAABAgQIECBAgAABAgRKKPCt5G0+nre3t16v9/LysnlKNn/s9xcivhvT6rbb7aurq+9vzRYIECBAgAABAgQ2FJC83RBKNwIECBAgQIAAAQIECBAgQIAAAQIECBAgQIAAAQIECBAgQIAAAQIECBAgQIAAAQIECBAgQOBQBLaTvM1HOxwOI38bKdyYrjZfuaOFmDj38vIyArfNZnNHu7BZAgQIECBAgAABAgQIECBAgAABAgQIECBAgAABAgQIECBAgAABAgQIECBAgAABAgQIECBAgAABAgQIECBAgACB0xHYcvI2hxuPx6PRaDAYZPdbmQs35rY9Pz9vNBpxH5Pcxhxr+e4sECBAgAABAgQIECBAgAABAgQIECBAgAABAgQIECBAgAABAgQIECBAgAABAgQIECBAgAABAgQIECBAgAABAgQIEPimwK6St/8tK6bDjSBuzIUbtwjixv10Oo1ui6HcyNbWarWl+5jbNqK2Jrb9L6k1BAgQIECAAAECBAgQIECAAAECBAgQIECAAAECBAgQIECAAAECBAgQIECAAAECBAgQIECAAAECBAgQIECAAAECWxT4B3jvlsOG792OAAAAAElFTkSuQmCC"/>
  <p:tag name="POWERPOINTLATEX_PIXELSPEREMHEIGH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iVBORw0KGgoAAAANSUhEUgAAFNYAAAGLCAIAAAAqyUytAAAgAElEQVR4Aeyd/9XXNhKvN3u2gCQlJKkAKAGoACghUAFQAlABUAJQQaAEoIKQEoAOuJ9d3aujK8ny2JZsyX7eP96jryxLo0fj0eiX/dOPHz/+xR8EIAABCEAAAhCAAAQgAAEIQAACEIAABCAAAQhAAAIQgAAEIAABCEAAAhCAAAQgAAEIQAACEIAABCAAAQhAAAIQgAAEIAABCEAAAhCAAAQgAAEIQOBf//o3ECAAAQhAAAIQgAAEIAABCEAAAhCAAAQgAAEIQAACvRF48uTJL7/8cvPmzd4EQx4IXJbAly9ffv/9dz2Yr169uiwEKg4BCEAAAhCAAAQgAAEIQAACEIAABCAAAQhAAAIQgAAEIAABCEAAAhCAAAQgAIGLEOAI+kUammpCAAIQgAAEIAABCEAAAhCAAAQgAAEIQAACEBiDwKdPn3TM9cWLF9+/f//8+fPbt2/HkBspIXB2Aq9fv/7nn3/0YD569Eivh9CJ9LPXmPpBAAIQgAAEIAABCEAAAhCAAAQgAAEIQAACEIAABCAAAQhAAAIQgAAEIAABCEDgugQ4gn7dtqfmEIAABCAAAQhAAAIQgAAEIAABCEAAAhCAAAR6I/D8+fNbt27pmKsX7MaNGz5MAAIQOJDAb7/95kvX6yH++OOP9+/f+xgCEIAABCAAAQhAAAIQgAAEIAABCEAAAhCAAAQgAAEIQAACEIAABCAAAQhAAAIQgMCZCHAE/UytSV0gAAEIQAACEIAABCAAAQhAAAIQgAAEIAABCAxM4OHDh0+fPg0r8PLlS30RPYwhDAEIHEVAT+iff/4Zln737l29NiKMIQwBCEAAAhCAAAQgAAEIQAACEIAABCAAAQhAAAIQgAAEIAABCEAAAhCAAAQgAAEInIPATz9+/DhHTagFBCAAAQhAAAIQgAAEIAABCEAAAhCAAAQgAAEIDErg27dvDx48+PDhQyi/zp/ryGsYQxgCEDicgJ7K169fh2LoXPqrV6/CGMIQgAAEIAABCEAAAhCAAAQgAAEIQAACEIAABCAAAQhAAAIQgAAEIAABCEAAAhCAwOgEOII+egsiPwQgAAEIQAACEIAABCAAAQhAAAIQgAAEIACBsQno/PmtW7f++eefsBqPHz/m68ohEMIQ6IdAegr99u3b79+/70dCJIEABCAAAQhAAAIQgAAEIAABCEAAAhCAAAQgAAEIQAACEIAABCAAAQhAAAIQgAAENhLgCPpGgNwOAQhAAAIQgAAEIAABCEAAAhCAAAQgAAEIQAAC6wlkz5/zUeX1QLkTArsQuH///rt378KiOIUe0iAMAQhAAAKHE3j79u2HDx8+fvz4/ft396qjn3/++ddff/3tt99u3LihbuvOnTuHC4kAEIAABCAAAQhAAAIQgAAEIAABCEAAAicmwAxV2rgwSZkQAwEIQAACEIAABDonwBH0zhsI8SAAAQhAAAIQgAAEIAABCEAAAhCAAAQgAAEInJZA9vz5vXv3tPngtHWmYhA4CwGd3NPRvrA2nEIPaRCGAAQgAIFDCLx///7FixdRDzUliV579Pjx499//30qAfEQgAAEIAABCEAAAhCAAAQgAAEIQAACEFhKgBmqlBhMUibEQAACEIAABCAAgVEIcAR9lJZCTghAAAIQgAAEIAABCFyawJcvX/SFPX2wSH9fv37Vf32/SET02SJ9v0j/ddRBf2wYvbSWUHkIQAACEIDAiQh8+vTJfbPx8+fPcn6c5+PcnjN5Ptnz53LqtAXhRI1JVSBwZgI3b96UmQpryCMc0iAMAQhAAAJ7EpAL/fTpU+Ph81AwHUR/9uzZL7/8EkYShgAEIAABCEAAAhCAAAQgAAEIQAACEIDAUgLMUKXEYJIyIQYCEIAABCAAAQiMRYAj6GO1F9JCAAIQgAAEIAABCBxPQOdkdAqIo877tIS+fqlto2/evHHHrmYL1Yks7RnVH3tGZ1mRAAIQgAAEIACBDgnI1Xz9vz+9cGdWvNE9n+z5c1VK7x6arTsJIACBTghkH2ROoXfSOogBAQhA4FIEnj9/rvPnq6uslz1pElKvVlmdAzdCAAIQgMA5CGiMo4qwxnSO1qQWEIAABCAAAQhAAAIQ2JkAM1QpcJikTIiBwFEENOnBzuej4FMuBCAAgdEJcAR99BZEfghAAAL9EnADFZ0YdJ+rVUDjFoW1B+jYTTzdCtZvWyIZBC5DwNsHZ6+c4YrsmH6Kh7YkKvFlwBxQUeHV2St9fcgBXyGB7n3y5MmKG7kFAq0JeFMT+khS9Xv37t25c6d16eQPAQhAAALdElAHofGyXKAVEg7q+aQfT5ab/fHjR172tEIHuAUCBxLQayP++OOPSAC9F+zVq1dRJD8hAAEIQAACjQjcv3//3bt3YeZyLB88eHDjxo1bt27pJUfuJKGbk9GEzOfPn+V2Rrfo9kH96rDihCEAAQhAYIqAeoFwTl5hTctrQVD/fby79+XLlw8fPpzK58rx2dUN0Tt8B8iVG4W6H04g+1yw6nd4uyAABCAAgR0I0AXsAHm4IpihSpsMJimTEWOweP23mm+jUXY+e4H9nEwnZ0z6b2skhAAEIHAUgf8cVTDlQgACEIDAuASm/H6/RutWaqcqqB2oU5c2xncr2MZ6cTsEIFCFgEyEZivCCYtwT0nZcFURgEyMBNRS2uv54sULY/qpZNrvom+n648jTFOIiK9OIOuK2E2NdkVXF4kMIQABCEBgFAI6qCnvRb3GOoHd2fW//vprIM9HGw508ieqL85bBISfEBiCgCyP7M/du3dDafVCDZ33471gIRPCEIAABCDQiIDe6KcPmPvMNcGi2cXsa/50EF1/6rncVc3kRC/BlF+ts+scO/QwCUAAAhAYhYBejKUVQLddwQfCyflRKnKUnNnVjZBkeSG13Q6Qo4BQLgREIPtchIal/Fyw6ocWQQACEBiXAF3AuG13rOTMUKX8YZIy6S0Gi9dbi2TlUTNphK4/NwZx/6Of2RsPicwqlaR1kzb+/5RszDBMkSEeAhCAwOEEMkfQf/rpp8PFGksA7aPSYsZYMiMtBCAAgUUENBHgRyyLbmyduFvBWlec/CEAgRUEtA1R371ZcSO37Eng+fPn2uhZKFF7QDXN5D5eJD9cKdVD+c8Waa4qvFfx+hafvmikD2yG8YQhUIuAzs6FM6S1siUfCEAAAhC4GoH07e+egByex48f3759+9dff1Wk93x0VEaLcz6ZAuqS5CPJ6R3C89Gp1Ow3JzXMDytFGAIQGIWAHl4d9otGc/opIyYTN0otkBMCEIAABEYkoOPi4fnzRZ8x13F0+aWabNS8sc/k0aNH6r/wS0dUBmSGAASuTEBTItE8yZVpWOrORgsLJdJcjQCrfldrceoLAQhAwBOgC/AoCKwmwAxVig4mKZMeYrB4PbTCUhk63/nMDMPSBiU9BCAAgUEJZI6gD1qTA8XW1s8DS6doCEAAAjsQ8DtvdihrURHdCraoFiSGAAQgAAER0EudtNcz/RKmh6NXxesAQ3p6wX25SPG6qtNZaQ7aeMQpdI+RQF0CckXY1lYXKblBAAIQuBoBvQE668CIg968o/Mz0QcYveejF/d8+vRJ/k84LlavJM/n77//7vxb6Prk+4sXL6K2vnfvHl9LjpjwEwJjEdAjrJFX9HYJjfL0gXRO8Y3VlEgLAQhAYCACciz1biYv8Js3b9LJQ391KiAf+/3797rR92J3797VBgDFT91CPAQgAAEIQGB0AuGE0uh1QX4I1CLAql8tkuQDAQhAYDgCdAHDNVlvAjNDlbYITFImncRg8TppiDOJwQzDmVqTukAAAhAoEPh34RqXjAS0uVO7RY2JSQYBCEAAAhCAwBYCOqSq3WA6a9G681X+KkVlqcQtAnMvBCBgIaBnTZ8rT0+P+3v18U89koUtpJq51qdBp3LQya7WRsOLSgACEIBASMC5Lm/fvsWpCLEQhgAEHAGZCJ0YzzowOn+uk5zR+fOIm752LtuiYzZRvA58RjFd/ZTM+rBkJJK+MylTGUXyEwIQGI6ADgHKfEViyygxHIuY8BMCEIAABGoR0CuZfFaaPyxMHvpkUwG5o3oDpr+qT6P7MAEIQAACdgJMBtpZkRICEIAABCAAAQhAAAIQgMA5CDBDlbYjTFImxEAAAj0TYE6v59YpyOYajkMlBURcgkBFAhxBrwOTD6HX4UguEIAABCAAgQkCGiRo95i+OqJDqvoCic5p6KypvuynT2xV38esPJWz8lcpKksl/vTTTypdMkxIRzQEILCJgE6P61mbysKdv9J3PqcSKF6PbXqQKUyvl0aFU9vhJcIQgAAEWhCQfyLT5F0XnbxyToV8jLJBayEMeUIAAt0SkGX4559/UvGc/2P5krnWUTQtqbfthJnoTLv8qzCmn7DMY/aEfHqQvh+ZkQQCELATkPOTvudew7HITNkzJCUEIAABCECgQEDjbvUyLoFc6O3D7WfPnvni9EV0Odv+JwEIQAACZQJMBpb5cBUCEIAABCAAAQhAAAIQgMBZCTBDlbYsTFImxEAAAn0SYE6vz3aZlYpDJbOISACBFgQ4gl6Hana3aJ2syQUCEIAABCBweQKak9I5cG358vvJHBL1vy9evNDn8vQZvSqQlI92SyvPtGdX6ZJBklQpiEwgAAFPQHtDy6fH9f1PfeHTp08DOmGlxzaNj2L0OT5eJBEx4ScEINCIgDwK+ScyTZHrouLkY+iNGPI32MjeCD7ZQmAgAnrLVTrucPLLb5k9fy4nSsZEr82SK5Ue+LR4R4ew0jHU1Dbqe5Vlf+8QUSkUAhBYR0CPsx7q6F69GoMZlYgJPyEAAQhAYDuB0Omt8vbJO3fuhB9CD0+kb5eWHCAAgRMTYDLwxI1L1SAAAQhAAAIQgAAEIAABCJQJMEOV8oFJyoQYCECgQwLM6XXYKBaROFRioUQaCLQg8J8003v37oWRflOgvqijsPsfJqgV1rvJ9blR/79Ktk54/4lybev01amSv89kasOoT0AAAhCAAAQgAIF1BHQwQ8e/C/eqc9fHA1++fPnw4cNCstlLb9++zX6OL7xRs2PaNq1hZxhJeBQC2j7o98F7t1aOYjsXcRQyB8qp0+Pl7aE6fz57/qqcQ1g7neba/jWkMEPCEIAABFICsmzlN2voFnVDOjWqT/7Kz0lzIAYCELgCAfkkU8McHdIuGwe9w0Ijl/JspK4qWW/nurUOpPFU1L7y0vHQIib8hMDoBPRQ69UY0fOuGRX5P2X7NnrFkR8CEIAABPYkoPn8sLhoh0N4aVFYnrbvwqY89kUZkhgCEDg9ASYDO2liLRW5vWFuV5hf/ivPn3QiPGJAAAIQgAAEIAABCEAAAoMSYIYqbTiYpEyIgcBGAux83ggweztzelks/UdyqKT/NkLCExPIHEGPPL9s5b99+6bTINpFpJXXLfP1OnCu14drKVcf7ckW1ChS8ktsVUH/tYqsgFuEWF3cFgirC+VGCEAAArsR+PHjhytL9lMBv2Tr+gK/HWc3eXxB3QrmJSSwkUDhYEaUs856aSvz6iMW7hRHlGf2p/wfHZzgjEQWTueROsk81XAybmpZ+aUHGrTO6bUQT29zKJ/S1OHM2Ydagxe7J6/By5QOtKggeV6BgHONVNPUR5I9kWG5AgTqGBKYtWxhYk2GyJ2eNXThLYQhAIFzEJCtKLxDp/ytRd2rN3BZOKgb6srCSPLwhfe+CnL5fJgABCBwGgJ6tP/444+oOnJ+/v7779m3jEV38RMCEIAABCCQJRC6kb/99lut/kVH2UNfXXOPvD8ly59ICEDAEWAysB9N0OrtlDBaBVavkZ2UmLrlCvFstLhCK1PHpQRY9VtKjPQQgAAETkOALuA0Tbl/RZihSpnDJGXSVQwWr6vmMArT+c7nEWcYmNMz6l5vyThU0luLIM/VCPzkLf7qmmvlVTuHVtyu8+c6ub3z4fMpOb98+aJ9mfpb9zpzrUZbju5PlU48BCAAgaEJaESqLfL2Vdu//vrrzp07O1S5W8F2qPs5ilDvnO5XLlRN+8x0SyFB4ZLOZiw6e8ye6QLMoS/Zj/TIlfXzcUNX+SjhRU/PbOH0uNHBfvjwob5tbq/F9uGPvSxSQmCpK/Ly5UupNNyGJqApjoJlS6um99RqB2QaTwwEIHBuAlognHqdZdnJXDRE+vPPP/Xa5k5ITvl+mkwo7BHvRHjEgAAE1hHQ053OFm6ZulknBndBAAIQgMBZCYROtXEi0Yjip59+8ikfP37MGy09DQIQgEBKgMnAlEm3MZqauH37tnE5mLn6pasbu+0A6VbBEOwKBJY+F1iSK2gFdYQABC5CgC7gIg29rprMUKXcYJIyGSgGizdQY0WidrvzealS7TPDwJxepD9D/Fy0Y0o12rIzgUMlQ6gEQu5P4N/bi9Sbv/XZrhX56A3inZw/l/Dyd7XXX8fIdShFM4DaBb6oRlPbRhdlQmIIQAACgxKQMdcWHBnP3uTvVrDeQHUrT7pTuSyquuN1b4TR2Nu44cALsFQ2fyOBzgnoBRnhmzg7l3Zo8fQSq/IpTePB8qV+uKa0huaG8GMRcK4IVmWsVtsirVzismVLM5cHIj8kjScGAhA4MQEdCy84MOUXfT569MhOplCKPZNaKbXJO7WQWu/h/HktwuQDgQ4JyDXSYx4JJtPEgx8x4ScEIAABCKwjELq7v/7667pMsnfptVA+PnVi/SUCEIAABJgMHEsHNF2vl4Gmg5SxarGbtGy02A01BQ1EgFW/gRoLUSEAAQjUJUAXUJfnyXJjhiptUJikTAaKweIN1FiRqN3ufO5whoE5vUh5Rvm59OCG+iMOlYzSuMg5CoEKR9BVVb3jQfsIl9Z56THvpfmvTq+z6Fp40AtU7BKG7vLqcrkRAhCAwNAEZDxX9AU7VLlbwXao++hFrDizt+IWUXr37t1SVusKWloK6Q8hoPcrhbsMD5Hh9IXq5NWHDx8K1dT3MDX3VEjAJQgMREBWRR/jGkhgRF1NwPjujCj/FX5IlAM/IQCBgQjobTh6KWdB4EKXoenKsgcVZduPTyvfL/vOrw7fZBcx5CcEILCRQPYx19qwDNrGnLkdAhCAAAQgEBKo6/qGB9rZAxByJgwBCEQEmAyMgAzx888//xxCzk6EZKNFJw2BGF0RYNWvq+ZAGAhAAAJ7EqAL2JP2oGUxQ5U2HExSJkPEYPGGaKZUSDVc3YcuLWJ1TFczDMzprW7HY29ccXBjxS2q44rNnOsKOpYnpUNgBYE6R9BVcGF/5JRY4fLtVJoD4/UmGG2Eki2w9MS8Af3AlqJoCECgHwLdLtl2K1g/bdehJDqbsaJ7XXQkw9d6xV2SjW8pe4DnC2A0Wrdp+eSV3G/7Z/GWfrCCk+2tG5f8swTKOp+9hcjhCMgxWLcxfYUfMhwcBIYABDwBvWenPMzRhKRPHAWWLoMtdZOi4mr9lHnMfrxdk8mFytYqnXwgAIFjCegxz76wkkH3se1C6RCAAAQgAAEIQAAC2wkwGbid4SE5MBhZih1iS4mR/goEWPW7QitTRwhAAAJZAnQBWSxEQgACpySAxRu0WXsexXciG3N6g+q2Gq682ypbr3XbMlfcxaGSLH8iz0eg2hH0FZsaLUe7Dyeul8FoE3l2m1Qk25cvX6IYfkIAAhC4GgGLtTyESbeCHUJjlEK/fv26QtQVAwyVsu7A2Lq7VlSKW/YnsMKz3V/IcUt8/vx5+VFdNNm0yMIvSjwuYSTvkMDNmzc7lAqR6hJY7RisvrGu/OQGAQjsQEArIvr2b6GgGzduFK5+/PixcDW9dOvWrTRy/5gp127pifr9JadECECgCoHsh9A/f/6sgWGV/MkEAhCAAAQuSyDcaVCebFyKKFybYKJ4KT3SQ+A6BFbP6a2+8Tpsm9ZU7ykOe5CmZZ0jc1bWztGO1KIuAVb96vIkNwhAAAIDEaALGKixdhM1HF8wQ+Www2Q39WtaEBavKd52mfc8od3JDMPqqbnVN7Zr7kvlHC7c2Cu+rmte19br7rLXhZQQ6IFAtSPoKz5pvuKWQ5BpBeL9+/ezn3nHZBzSOhQKAQh0RaDbT8t2K1hXzXdlYcJpLzuHdXfZ8yflgQQ6Oa5zIIGmRevjn+X8p84pZe/SG6PsD+OsS58tgkgIVCHQ8wxvlQo2yuRJ8KeBeaNSqmS7bqKzStFkAgEIjEJg9tB12QvVic1FNe1hAU+m+927d6nYcggZp6dYiIHAKQn8/vvv2SGePp7AW31P2eJUCgKHEAgGjk86HzkewueshYY7DeoOycM9ScznnFV/qBcEthOoa3m2y0MOdgLYdjsrpWQCZxEuEl+HAJbkOm1NTSEAAQhEBOgCIiD8ZIYq1QGYpEwGjcHijdhw5T0nx9aokxkG5vSOVYMhSrfvSA+rs+6uMAfCEOifQLUj6P1XdaOEb9++ze6U8tlyBN2jIAABCFyZQLdjzm4Fu7K2lOuuPcrlBNmr6xp63V3hZFlWGCLHJcBQsF3byakON3GmBems1NLHX0cX0nzSGD3pDx8+TOOJgcA+BNb1NfvI1nMp+lyw/8seYuxH+NWOAZ1OP42IJBBoTWD2CHrFQ+PKqocFvAcPHqRUZfd0TiyNJwYCEDgrganXkGVNxFkhUC8IQKApAT9sVKDzkWNTDlfL/MaNG77KS9/W5G9MA58+fQojw1LCeMIQgAAEmAwcVwdWt924Vd4oOasbGwFy+ykJ8FycslmpFAQgAAELAboAC6VLpQnnjpihck0Pk9M8Ali8EZuy801oPSjV6nmhztmOqK6LZF66q9xlvk7l1t21WrUWcSAxBI4lwBH0BfxfvXpV2AnKEfQFKEkKAQicl0C3Hna3gp1XFyrULJyNMmZX6KkLOay4SwOMHk50FCrFJQj0SWDq7IGXdsWHynWEafYu9QJ//fWXL4UABCAwBIFv374NIacT8ubNm+ukXTdrua4s7oIABA4koKMss5OHKwYmUzWadbqmbqwYr7f/ZN89ZHx/UEVJyAoCEDiWgOZPskZJm7G05nKsbJQOAQicgMBYI8cTAO+nCuG74+Vp19KEDx8+hHW8c+dO+JMwBCAAAU+AyUCPgsDpCbDR4vRNTAUhAAEIQAACEIAABFYTYIYqRQeTlAkxEICAI9DDDANzeuNqI4dKxm07JD8NAY6gL2vKN2/eTPV8s7tIl5VEaghAAAIQgMDlCaz4HFY4gWXnt+KuFbfY5SHl4QR4G1mjJtBO0NkXvq47eaWPqz9+/HhKbE09fPz4cd1r8KbyJB4CSwlMDSSX5nOp9F+/fh2rvuss2AqHZywsSAsBCDgCs59AV09RfsvV7Dt3PGr5RauXzXwmGwM6cp+tsqrJJ9A3suV2CIxIYGoWhXdSjNiayAyB3ggMN3LsDeC48kSHw7WIX6UuYT52D7xK0WQCAQgMR4DJwOGazAnMXP2gDYfYEOiKAJakq+ZAGAhAAAJ7EqAL2JP2EGUxQ5U2E0xSJoPGYPFGbDh2PltajTk9C6UO06zYYzm1S6FcuxV3rbilLANXIdAnAY6gL2sX7QQNF57DmzmCHtIgDAEIQAACENhOQCcTFs1iaEPYuoMWOpi6aDOZpOLUxPb2JYcLEphypEMUqw+KP3/+/O+//9aBKx041yeF9ZwqoIG9Pn6uE1Crsw1lIwwBCOxMIPvt3J1lWFRc4V0YhXwWOSGFfLgEAQh0TmDWEZpd5TIe1FQ+8osOpzElbfZLyIdLiwAQgEBrAlpYyXpK8veYYGkNn/whcHoCw40cT98ie1Yw7Fym/M9F8rx//z58gWaVPBcJQGIIQGAsAqEVskvOZKCdFSkhAAEIQAACEIAABCAAAQj0TyAcG1aZTTrBDBVM+tdbJITAlQmENsrOgTk9O6tGKTlU0ggs2ULAToAj6HZW/zelXs6U3RLKEfTFKLkBAhCAAAQgMEdg9pyGz0DHTbMf2fMJygHdqzOr5TT+ql0qfwsBCEBABD58+FDmkHWzy7eEV3XOXAeudOD8y5cv+uK6Aq9evYperRqmJwwBCHROYLhv2U1NFxQ4600ZvCOjwIdLEDgNgbdv384ejrp161a5vnrf1uxKmKyKNiWU89nhqtywrOOnUdvDhw93EIAiIACBDglM7bt68eKFhm8dCoxIEIDAKASGGzmOAnYIOdW5yMN0olZ5rcmjR498xbWfbN0bb30OBCAAgdMTYDLw9E1MBSEAAQhAAAIQgAAEIAABCMwSYIYqRQSTlAkxEIBAPwSY0+unLZZKYj++waGSpWxJDwELAY6gWyjFaV6+fBlH/etfsxtJ01uIgQAEIAABCECgTEAjPcuAQUOFjx8/6pta5dwKV3WvPpVsOYUuN0BSFbLiEgQgMEUgexIpTKzvloc/CUMAAhcnMOIoW36L3/4+23wyenpTxmwyEkAAAicgMOsFqY4WR0hv25myMxrLaETTiVXRSfhsq00dQM0mJhICEDgZgakPoauaGIeTtTXVgcDOBEYcOe6M6MTFqXN59uyZr6Bea7LFH9a0f/jG+S1vvPUiEYAABE5PYGqQnq04k4FZLERCAAIQgAAEIAABCEAAAhAYmgAzVGnzwSRlQgwEINAVAeb0umoOuzAcKrGzIiUEWhDgCPoaqvpGmV58nt6pzy2mkcRAAAIQgAAEILCFwP3793W8vHA4XJ9N1s6w7V8QVQ4qKNvFO/ndoQ6+2relNbn34gRm9wTPfvzz4gCpPgSuRkD98nBV1kKaxLacQteWU8uR1OEIIDAEIJAlYHnejY6Qxkf6XLDWw/RFdA1edNhbp25keTQt2cmrsvQZ9s+fP2c5PHnyJBtPJAQgcBECU0fNdcaPtZWL6ADVhEALAiOOHFtwuGyemq4Pp/T1GXO9tmkpDTnY8qVDp11vd9IAf2k+pIcABC5IgMnACzY6VYYABCAAAQhAAAIQgAAEIBARYIYqAqKfMEmZEAMBCPRDgE5NTa8AACAASURBVDm9ftpiqSQcKllKjPQQqEiAI+grYWY3S4VvRl+ZL7dBAAIQgAAEIJAQuHnzpvYi65SFNpP5s+gK6LiFthjqhEOt3WDK5+3bt8pTOSt/d35MAZWr0vs51JEQIgICAxD49OnTrJT+AZ9NSQIIQOAKBAYdYuulNpI83AGfNpYOjsoq1nJg0vyJgQAEuiKgAy2zBk1e0CKboDUVHa3R4EWfedS5bo2Y+qlydtZU4sn09SMkkkAAAocQkKGb8pGmTMchclIoBCAwFoFZR2us6iDtCgLyivWaWn+j+hS5x4r0MYWAfHX51fLGw/PnL1++7OTtTgXJuQQBCPRDgMnAftoCSSAAAQhAAAIQgAAEIAABCBxFgBmqlDxMUibEQAAC/RBgTq+ftlgqCYdKlhIjPQRqEfhPrYyulo/Mlj5ZFn3Sh10OV1MD6gsBCEAAAnsS0CkL/e1Qonp5HeTYoSCKgMClCFhcZct3gy8FjcpC4OIELHajT0TupTZ6eY0+6ald7KrI9+/fZeK0qf3Bgwd6082ig6Z91hGpIAABO4HwNMvUXZpmnLo0Vrx2EkTzpV5+zpd6FAQgcGUCMgXv3r1LCShSL+jRhEx6iRgIQAACZQLjjhzL9eLqIgJ6TW34GXN5pBp9axiu//K0b926pfCvv/6qwbjOnH/9+lVqozRy1FNf/dmzZ/pG06LSSQwBCECAyUB0AAIQgAAEIAABCEAAAhCAAASYoUp1ACYpE2IgAIF+CDCn109brJCEQyUroHELBDYS4Aj6eoDaNf7o0aPwfnY5hDQIQwACEIAABCAAAQhAwBPQ5k4fngpoJ+jUJeIhAIELEpg6xDgKCr0tVd9SG0Va5IQABNoRSI+1pGXpVEwaOWLM1DlzffeYt2+M2KDIDIHqBHTIXC/lya6kyIBoK1L1EskQAhA4PYHRR46nb6DdKqhORGPw0B3Vy+D0Yji7ADqmLted96HYiZESAhCICDAZGAHhJwQgAAEIQAACEIAABCAAgasRYIYqbXGYpEyIgQAEuiLAnF5XzYEwEIBAzwT+3bNwncum96ZHEmY3TkVp+AkBCEAAAhCAAAQgAIELEtCmz9laczBpFhEJIHAdAvou2XUqS00hAIFzE7AcQT/HV9D1CfSp2VG9yvPcrUztIAABO4HHjx9nE8tafvnyJXuJSAhAAAJTBBg5TpG5ZvyTJ08+fvx4+/btFdWXvypXlvPnK9BxCwQgAAEIQAACEIAABCAAAQhAAAIQgIAnwAyVR+EDMPEoCEAAAhCAAAQgAIFxCXAEfX3b6YRMtIY9tclyfRncCQEIQAACEIAABCAAgVMQsHwF/RQVpRIQgEAdAto1XicjcoEABCBwKAEdi7JMGJ7jK+jPnj3LwtYXj+/cuZO9RCQEIHBBAg8fPpyq9YsXL6YuEQ8BCEAgS4CRYxbLlSN1hlwfVrIfRNeXz3X4XPOWr1694uWYV9Yc6g4BCEAAAhCAAAQgAAEIQAACEIAABGoRYIYqJQmTlAkxEIAABCAAAQhAYCwC/xlL3N6k1RH08ENGlh2lvVUBeSAAAQhAAAIQgAAEILADActX0HcQgyIgAIFRCIRj7VFkRk4IQAACKQHLsSid0D7BcZdPnz59/vw5JaAYPoGexUIkBK5M4N69e+/evUsJvH79Wi+zOIFJTKtGDAQg0IgAI8dGYEfP1m1pVS3evn0rJZFPrplJnTPXf505l/v966+/apVff0o5emWRHwIQgAAEIAABCEAAAhCAAAQgAAEIQKBDAsxQpY0Ck5QJMRCAAAQgAAEIQGAUAhxB39RSWpkO7+dcTUiDMAQgAAEIQAACEIAABCAAAQhAYB0BDhKs48ZdEIBAbwSmTmWHct64cSP8OWh46hPoqg5H0AdtU8SGQDsCMgvZI+gqUafQnzx50q5ocoYABE5GgJHjyRq0enXu/++verZkCAEIQAACEIAABCAAAQhAAAIQgAAEIAABIwFmqFJQMEmZEAMBCEAAAhCAAAQ6J/DvzuXrXLz0zehfvnzpXGbEgwAEIAABCEAAAhCAAAQgAAEI9Ezg27dvlkObPVcB2SAAAQg4AsavoI+OS3Z76jSp3uDJB41Hb1/kh0B1Anfu3NFHaLPZFt5nkU1PJAQgcGUCjByv3PrUHQIQgAAEIAABCEAAAhCAAAQgAAEIQAACEIAABCAAAQhAAAIQgAAE9iHAEfStnKPvFP3zzz9bc+R+CEAAAhCAAAQgAAEIQAACEIDAhQnwIbsLNz5Vh8DZCFheqHHr1q3Rq62vFk9VgU+gT5EhHgIXJzBlHL5///727duLw6H6EICAkQAjRyMokkEAAhCAAAQgAAEIQAACEIAABCAAAQhAAAIQgAAEIAABCEAAAhCAAARWE+AI+mp0//fGaJMoR9C3AuV+CEAAAhCAAAQgAAEIQAACELg2AQ4SXLv9qT0ETkXAMlUYveByxPoXvlp8//79EWuEzBCAQGsCDx48mCqiYFKmbiEeAhC4JgFGjtdsd2oNAQhAAAIQgAAEIAABCEAAAhCAAAQgAAEIQAACEIAABCAAAQhAAAJ7EuAI+lbat2/fDrOw7CsN0xOGAAQgAAEIQAACEIAABCAAAQhAICTw5s2b8CdhCEAAAoMSeP/+vUXy33//3ZKs2zSqpr5anBUvmjjNpiESAhC4JoGbN2/+/PPP2bp//vz5y5cv2UtEQgACEAgJMHIMaRCGAAQgAAEIQAACEIAABCAAAQhAAAIQgAAEIAABCEAAAhCAAAQgAAEItCDAEfStVKPvFHEEfStQ7ocABCAAAQhAAAIQgAAEIACBCxMoHGW8MBWqDgEIDElApyhn5Y6mFmfTd5jgxYsXU1L9+eefU5eIhwAEIFD4EPrr16/hAwEIQKBMgJFjmQ9XIQABCEAAAhCAAAQgAAEIQAACEIAABCAAAQhAAAIQgAAEIAABCEAAAlUIcAR9K0Z9pyj8WAdH0LcC5X4IQAACEIAABCAAAQhAAAIQuDABThxduPGpOgTORuDjx4+zVbp169Zsmp4TfPv27cOHD1MS3r9/f+oS8RCAAATu3bs3BeHdu3dTl4iHAAQg4AgwckQTIAABCEAAAhCAAAQgAAEIQAACEIAABCAAAQhAAAIQgAAEIAABCEAAAjsQ4Ah6Bci//fabz4Uj6B4FAQhAAAIQgAAEIAABCEAAAhCAwCICOsrIiaNFxEgMAQj0TOAKX0F/8+bNVBPcvn176hLxEIAABETgzp07Uxy0zvLp06epq8RDAAIQYOSIDkAAAhCAAAQgAAEIQAACEIAABCAAAQhAAAIQgAAEIAABCEAAAhCAAAT2IcAR9AqcwyPo379/r5AjWUAAAhCAAAQgAAEIQAACEIAABK5H4NmzZ9erNDWGAAROS8DyqsrRv4JeeG8IR9BPq9lUDAL1CBQ+hM73jethJicInJAAI8cTNipVggAEIAABCEAAAhCAAAQgAAEIQAACEIAABCAAAQhAAAIQgAAEIACBLgn8p0up6gv16tUrv+lTJ8YfPnxYsYzwCLqy/fLly++//14xf7KCAAQgAAEIQAACEIAABCAAAQicnoA+ZPfixYvTV5MKQgACFyFg/H7vzZs3xwUiu/3hw4cp+QsnS6duIR4CELgaAb2rYupNFm/evNGyztWAUF8IQMBCgJGjhRJpIAABCEAAAhCAAAQgAAEIQAACEIAABCAAAQhAAAIQgAAEIAABCEAAAlUIXOUIunax+yPoN27cqHsEPfpakQriCHoV7SQTCEAAAhCAAAQgAAEIQAACELgOgadPn16nstQUAhA4PYGPHz/O1jF6r+Vs+t4S6IDolEg///wzE6RTcIiHAAQ8gQcPHjx69Mj/DAPfv39///79nTt3wkjCEIAABESAkSNqAAEIQAACEIAABCAAAQhAAAIQgAAEIAABCEAAAhCAAAQgAAEIQAACENiNwL93K+nEBUW7Rf1Z9xNXmapBAAIQgAAEIAABCEAAAhCAAAQqEvjy5cvr168rZkhWEIAABI4l8Pnz51kB9KLM2TQ9JyjYbR0r7VlyZIMABDoh8Msvv0TLK6FgUx9ID9MQhgAErkaAkePVWpz6QgACEIAABCAAAQhAAAIQgAAEIAABCEAAAhCAAAQgAAEIQAACEIDAsQSucgT969ev7UBHe6Q4gt4ONTlDAAIQgAAEIAABCEAAAhCAwCkJcFjxlM1KpSBwZQIfPnyYrf6tW7dm03Sb4Nu3b4Vj9rdv3+5WcgSDAAS6IlAwF2/evOlKVISBAAR6IMDIsYdWQAYIQAACEIAABCAAAQhAAAIQgAAEIAABCEAAAhCAAAQgAAEIQAACELgOgascQW/aovpSR5g/R9BDGoQhAAEIQAACEIAABCAAAQhAAAJlAk+ePCmcYyzfy1UIQAACfRKwzBAO/RX08tHQwpnSPtsLqSAAgaMIFMzF9+/fP336dJRglAsBCHRIgJFjh42CSBCAAAQgAAEIQAACEIAABCAAAQhAAAIQgAAEIAABCEAAAhCAAAQgcG4CHEGv077hhlHLBtM6pZILBCAAAQhAAAIQgAAEIAABCEBgcALv379/8eLF4JVAfAhAAAL/HwHjmcnffvvt/7ttqB+Fz7yrXtErO4eqGcJCAAK7EigcQZccBVOzq5QUBgEIdECAkWMHjYAIEIAABCAAAQhAAAIQgAAEIAABCEAAAhCAAAQgAAEIQAACEIAABCBwOQL/uUiN9bmMpjXVZ398ET///HPTssgcAhCAAAQgAAEIQAACEIAABCBwDgI6RXD37t1z1IVaQAACEPAEPn786MOFwO+//1642vmlwrnQ8GWdndcC8SAAgcMJ6I0Vem/F1It9ZWr00ePDhUQACEDgcAKMHA9vAgSAAAQgAAEIQAACEIAABCAAAQhAAAIQgAAEIAABCEAAAhCAAAQgAIFrErjEEfRv3761bt2hN4y2hkP+EIAABCAAAQhAAAIQgAAEIACBlACnCFImxEAAAucg8Pnz59mKDH1OW59596/jTGta/qZxmp4YCEDg4gRkDwtH0C8Oh+pDAAIiwMgRNYAABCAAAQhAAAIQgAAEIAABCEAAAhCAAAQgAAEIQAACEIBAPwS+fPmiF8rrT2v92kHkVvz19nn93bt378GDB3oZfT/SIgkEILCdwCWOoE/tXtqOjxwgAIF2BOSUaMe2vhumR1h/8ku+fv3q9jf//PPPKvfXX391Poo2KSpw69at0d2UC1a5nf6Q86UIaA+iMxfeUITmQrZCRsOZCxkKnYUY3VZcqnGpLAQgAAEInJjAq1evHj16dOIKnqxqerufRmdyujQ6U8D7Xa6acre80yWPy43ReFvfyXSA6iwiYPkKuh6WRXl2lVhrSAV5OIJegMMlCEAgJSCj8e7duzTexWja586dO1NXid9IgFm1jQC5fQcCjBx3gHyOIjBo52hHaoEmowPHEkADj+VP6U0JsBunKV4yh0CBAJ1LAQ6XLkKANdbZhnaItAbtVqIV0C3p3j+3W1jL0JpPZhl6lmpXCfRia78PPNoK7uR0mw3c9k79VyvbFwWeP3/+7Nkz5aP/Dx8+PLzidHxRE1wZyKU0P2p3fkIAAucmoDmW169fa33fuW1RZRWpP+0p0r7Qly9fHt47441HDXSmn7gZ7nHT/2grr1q5kYN9iSPoGoue5jmRvfbKIUVxw2z990rz559/akC1rr4yr7L1fqTnC/L654/waYzHMH4dZMtds6389OnTJ0+eWLLyaTSScY2raRqnNrqkdlSbasezXjNjH7H7PBsF3r59K1HfvHkjDZwqwl3Sf2l+mMZNMOmVOTdv3gzjOw9fsMqdtwjiDUHAPTgyF5EdiISXodCfImX9/CWZPvVishX379/3kf0HLt47pA2UrkCog1My1+LOdXbdnHoHdXZjdQ1pfYk5hIDUzDlO+u/9bemYnKilzlhd+Z1goUhOzv2dulnTxPCkbtOfJjfpsHSjcNDoNDX1FVGV9cymJkWRmpPtuZPSVJ1aapHT5VtWHbE8Lvld+uv8HUBYM6+rBGoRCAcgU3nKTZ261H+8zEJByBNv/ZG5UN31F3piQuGGHm5bTIt3OTtr7LoSV7RKVLka6bhCZWlPjL2gbMdekj74XtL18moXtYh2wskzp1HsrVN+JYeeuH7mru2V6jnlBWfVem4OZCsQuODIsUCDS1kCGLQsFiKHI3BBTZ6dhznBdoiBJgMvqIHtrIQ7YKAhjBaS/FRwuHCpAaP+NCOk/wxz2jVEmLPT8HNsQLqC8QzbjvDQBK7Zucw+pKybD63VK4S/yBrrCjL+FiH673LLhw/lNTV5U86h8je6wKBbhaNanPin8RFwBFwra/0rBKImluUsL7pp86ffnKBzbkcdcrtmxxc2VhS+MpBLaX7U7vy0E9CskTuupR5Qpk9/mkPQ7a6/03Kz+wSI1k9lCdn5bAdbJeVAc3qF+qoWfveC1Kninj3NfWnmVv5bofTwknpn6bleNh1G7hM2GmTnhEgkyemdCj2GQ+x4nB2EnmCaPdUW3Aw9gOo4UjJRTCMH+xJH0C18I9z7/5x9/p1XMSuYMVmYj4p+8eJFWRFD2+rvlW2VW6Mx3lhH+Lz8+wemnBLhde7jiuYr10Il6tVuOtKQzdk9GuovlUD5PH78WN1MRSejLFt0VR6JxHCSRJfsP1UX/UmftWInzdTfUdWxyHzBKluwkAYCZQLqs5ytyJq18r3+qu7VOMENFbQpXLbi2DV+egffNJbA0hUI9Qs+WzW3hoX4LR7IlQNukkW+kAyC3wYU/SzYGelSI3rhoECCRSK5n4WiNe1YuLroUiiJys1SsmRYwDh1O8OTKTLniNfTp65c445zVEe1SO1J+siUK6vnq5zgkKvqcNVSzl9aLYAsgPPclMNRThfWbHXzceMWAhrvW24vH7m05HBgmsKSUkWH5MAKRkXLmJSHorJ4nolW0TQxpXm27TtdnF+U3SftvCxfqAR2y2Aql7PoUfO1+KlVUvkzqa+rGDcIdU2jx0Fzs8fOObSofvU8y6/jkUOy+q271UUdOsNZU2apnZT8v3Nq//tq/VEOnkVO0oxO4Hwjx9FbpDf5MWi9tQjyrCNwSk2WAU9nxtzcso9fh2vqLpW483aI00wGnlIDp/SkabzzWzQGdMPAqbLkSOtPD0KYQGNGt5+1PCYKbyFsJDDWbpwrGE9jw5FsdAJn7VxUL9nwyKXRT1l1H29pOyW2JAvTqGi29YZAhgifZo21He0qtkLi/Xej8P/bKuwmKlkcaddq9pyruGGuOLWvVtz0p/bVuC9tX3nRShPKJrdqzx3jVZRZvcNpptyvDORSmh8+dIQXEWDn8yJc1ROfZk4vJSMTpJcaaGJKIxQ3SEnTKEbTUFveayAjrw0Sbo04m/9UpHbaaP/Mbl/8Ooc3zkxRqk64GXqUUixLY7Y72D/9+PFjaanZ9LJcS/dNaiJmH18/fM2VhJf1lLTZWhwSqYfhjz/+qFW0ztHZXxOiN0BIEcsLIUbBVC4bHMuspO0rZhKzeWo4bemGlUazkNkcCpEvX77cvkG2kH96SXooj0QeT3ppe8yx5+qn5D93ldOZnZTDX3/9tf/u230Ek0mPJrbS6teN2X6YVt72duvk1lpUNRfQf3kFFktlp6G+W31NI7wa3si0bodpr45PSe/gUZQDUgA5LdmjF+Ub06s6mCFdUtdTcEQ1ftO739J7wxjlo2RhzDXDenCMNuR/8xsz3b2+E7gFox7k7DYdtZQ28UgAb6y2lKJ7tbyh3nxjJrpdFtgdXKklWBVHjuHJ9pbN5hANS7NpqrSgcpbOu1GeLJWzZj5QMH1ZkXyk8vSK6gJL+83tE3zqr/XnRdoYkMFZ7auoV5JV8UA2SnKIb1yQWVMKGkg2GqBJFWX3VpMviJ1ewpqlTIhZTUD9vuyqnnrlYPF8lNIyclnk+ejxUemy6rKE8mZX2/PVEMIbZdLv3r0bxoRhiWefnAxv7DMsmy/DtXr6VBNTq4/OrpvZE0ap1pRj3CfksaSSQZCSW0yBr5fWIzSYTXdH+QQ7BCS2xtRae1ZZMiPyZPbpju1VK0/c1VrGsstzspQnmFVj0tWNPvS/+qRrb9p+gpEj6tpUXU9g0Hp76NbJg55v1POzavKJF7zUZGeaDDyrBtoNWq25+u1+i5fZzfYcPuHj5YkC5fGaS9zPLLfGv5rJaTS/3WID0omNZ6RIJ/tZy5JYsPS56hdJftbOhZWmqKH5WSZwmjXWcjW3XJX7pG7asoK2rpR9FkfoAqZax9K+Wu6U66vlTreDxa1+KkOtuWigLReuoB7RQfSsj6pM9llCPWvHN9W4s/FXBnJuzcfizSq/JYEeEHY+e1BZ6+2vukDFGQbBP9OcXgRK9kcHwldvqlfHKjh6zKNssz+16UVeXPaSHDBlpeVL17krjbJNN9j8/fffrfdLnMYbZ6Yo0jTcjIKHLFZ7O9jau1Plz+1eihq7/FO+fpWiZzPxoxQnj7Z8zd6yZwLZ0zKoRVe1JmERXn2zBnKLcrYkVum7Naulml2lifTQwnMqjXaRlqu2sX3lB5Tzr3VVcup5nKqmj1caLeQosR4WKZj+FJDNkc8klZsFqwQ6zFNL5o35XKHKljYVh40kV9y+j2DSVa+6+wT0RKygEd7SojtQ3TWoCEvZElYdZZcKPN2qvJ50mYXIVuin4iVM4XZ/Sfnsr5yzRsyLNxs4Te8QaYuatZGWFrwmad0scLVdJOo1f86C2jPB1CNc199WjWo5S3ps6/Kp4vPUxVV40MJHRm3X4knvanhS7sucJlRpQYGt24hTWhq2YBqWuy4Nl2ukirdo3Cmp7PFbHmRprL2g2ZRTtiul2jpGGjjrmag1hU6NK7Glac4X1X+FFaMc9NzNtvg+Y7S6DwLWrLX69Zy/ZSw5+6TXTaCn7FhiZR9GV48Vr1bpMiOW7nu2cdVe6hYXSSWLOmuQZ8tVL7yoUBLPEpidnSg0ihr0qB5fmpy1Y9JM14/PVnyfBOpqCwCPordP3ZuWMqu30gTBlxfX+awak67+Aak46dpU94yZn3LkiLo2UtfTGDTj09F5MvR8tZ6fW5O3j2I82NlxpfxDuTE+/dLA0olBFbe0iEL6A53bc2ug3XJaBvvlufqNGlhQD8mmQZy9LvukzA4qo1ocqNgegmSwiKo06siUWKj1UOhPgQM3IJ3YePqmOWVguyWxY5GKRk9ci592eaKUeojKNEaZeYjq5X7Whc9KUxbyOSJPtsbaolHU1Vq66dC+qYuUAdFd+q+/8FI53NqhKhs9J1vZmbQTrmuFprjZ5ZlKKTkLmzOd96X5Z3UZUzmE8cpNAKcy1GhR+Uypk+4Ns2oRPnfHt4LYlYFcQfOxeCseivAWdj6HNFx4yoCHnVTFGQZlFea8MVxRsJSMPUaGV71hrckE5eP61ikBVFy2U5Z9yAKZamKlnypie/zJvPFajSuF722afWlb42ZMWa0DHex/LW3FqfQaIk5VbypeCjGVW8X4VDDhrpj/9qzkg04hWhE/O1cl7FPbuWStZNxlggVNyfSn2um/JJQPpLss5kxpst3JdlCj52ChZ2zxcmeQXfUPG9cNs9WyWYfAydC0m3d6pSLK9ZXMZZ/Gq4Q0djY3PfhOpf1dOwdU+qyQ56jylO8YNvchVmIfwbIPYFj36uHtir1oltYuvyxMladMdmCqUD1T9tlJCSPFs6iBJN9O1V53eocCK/kkFv30fZyaWH2caz791586CGUiH2YqH90rLUpl0L1TiufjdW964wVjPJAeAlP9S11/WzWV/anS1gUTt46nFH67YHVxMTzxLTLrCqrRq7SgSqzbiFPa6KuWDezvFE3JORW/5UGWtZnKdkX8lO3Kgm0UKRmm+kpXI/V6alN1rEYBpIQycbN5Nq173QcBa2Zs+vMlq6tIK0zE1C3yVw+kXe7Umj7au9Vaw4Qp+BpXyiSqmlKP/446/t/caRmLrKJR+KyLKIuaFiqz7OZsp+ytRDUWSrJZAmpu9YapVqjd1QpqC6cMUozCjGt2+Dlb9JYEEiyV2cfUmrrZIqG/N6v5XlT7E+QzJCACBapOdaW3RlDS7WNn1fYfX9jhTDGcMs5esdcFunpyp+puj9+/ZZdi18Nir45LuX+lrqCuZzJoSzWqz/TouTcmi8zy6TU56zB7VosCZfcvq4EqXUZb86vygeW969mReSw454ssvHyhRfKXEyu3Qx7t02ugnapav9xGujo1Vy8FKzjG8gA1i6h71cpunOhUUTqpGDWBdNLypEhCp8b2SjVNWaiyJ3mUYruK63mfbVaRVxNYHCe13WxuYmLJytIuFpXwnMuB3oynpfrjpplVkoIlWVprGYRy01e5ulQql/70nUtd+Kw0rVOzzu9SD1ieApKdl/uqzsVYEWmdnqzZPI/teY11ccnKbnlkwWRdNYs+5QgpK5GUryWkBVff5VnuFhdVIUpMFxABUYtE7eh+OuWfas0ok+xPtbjacZGztKW4rAxR5Ok7vqi+sz+vDOQimo/Fm30KphJIQ8q9uTeVgqzE6tllwdwwU//157o8OZBT+cg8ZpeedW/WLIeRundK8tbxO88wCGxY8Y3hHhyw7Lzoxnq527O+k/Qw7YilllKzrKpM2UZXRPaWjZFqlKlnxBUq+YfzxlPmq5s426yeeVadVLqzS2p951mpuQu+txL7DOsGcDPSdnf6vMXjVWsK7CIdi4o7/xH09MFQ11VXuTfmpiZJlWN1THmuKtsNSIF0l7FTlLNSNtNO8rK12khs0NsXPahlBSjgVVNG90rhsy5moSdo3YiSp0xDV+WCLG1oPUqzjmkWxdKCVqS/VJVnW0EKZjQ4K1AXbtlHsLTTiR7J6j+n/PgCiuiSxaqvEFtGJipoxc+spZLAK0yEL13P42yVZYV209KyPVxEfvTewbeRArPDQpEROj1xkWsbZhKFLP1IqwAAIABJREFUlXLKb06HQHqyZuFLgKiIa/6cBbVngqknt66/rRqlOrOu9aWTdflsMY++CnVxMTzxYKU2s81dpQVVYt1GnBLbVy0b2N8pmpJzKn7LgyxrM5Xtivgp25UFWz1SXV46igxrsd31KvvhaojtDm0WS90HAWuWhXyFSA0fwieik/Dhjmh5FNPood5T37K9tmot561cO1me7DDWaY46x9lapEXLilp6ChWd3qtyq4zNZ8U+fYLspHphDF5QA7XUbrikruWnVRqypzzlipf9K6l3+XaupgSyerjdtTtqVm3/8UXZ4KfA05hZVuv8ipMZ9v1bdin2FfZn/0qdXl1PZtBSczFiDHrujYndLF9Bk2edT89tNlBwttOJLA2asnsAsszDogulRA9m2VkN87SELUO8SIDtP7M0xnUONwLJDp+jtsvO1UtnomTup5RQ6e09sjQ22yJR5nYV3Qhk9vbyBK8T+xDFdpKLZ9n+6Gq2QcsV13h5tuJZ41PONr1aFj7SivLPgs4cYjzTyp4pZrUlWQFB2lhu+ipXVwiWNWUn61zqwmelaYWa9XyLuv7UuobP4/bHodwTyRDZ3Y+jSKoLDplMhWVP1vkSuqvQCsq2BSK6gFCdpmgU3JLwdmPYPgvRdMnjCh2fsUVcsisDuY7mT9U0tOcrRltZTavrd4UShuFs0XUj1TfNLg9pGCjLZjdZSim7mh08qo0i+dX3hVXOhpVVdNduP8vujZN2nVeQrYKyyhJYF1lRsKy05cjZ2Q9VSi0r10gppTPOC9J/hSW5VChrt0MUuj2sY0pPzVfW23L7atNFuY6LrqpqBT9Q9RrXG88+7GFL2cMFlyylp+bLznTNak6hlEVtGibOFrq9TS32OXwKQpF2C091vnU5r3awz38EPX0C9Wzs1vyWgmSI7VZgNqVswVShsgjp7VKdqfSF+Cm1DvOvq+IFYUa5lKpiiGtReIpt1C4qccqzj1JOlV72EtaRT7urqPSCDltKnLWGU0wsma9Lc7Uql91H19yH9M37CDargZHCb//pBgnrlNPdNetOrRNSzt8WqVSvtMkKZm1pWZaW2miOjCLRO0Sg1PSzndRGTZBHlKq9YsLxrcSY1XyJEQl/zZ+zoPZMMNW/1PW3VSNpaZXmllNXl08VP6curoItvdrwZNa4SRmqtKCUs24jTmlp+SmwdLVTOe8Tv+VBTudYt8g8ZbvKhKtcVdFlV6SWTiqfQkG61AJC3QcBa1ZF5UbMRC7ilge80b0bR1sbG2LWVd6Y/7G3Tw1FswstU6IWOsGCMVFuuhrpzCI7LLuXLVqRU6ISbyGQ2gHNV4h24d5CH6SxZ+HGupekP5FGpT8X6XZd8aLcyraFAXiEq/xzypQtMimFIrKmJtKusrkrZD51yVJoJMPGn8I4JYwxPp192iiSu/1YN8BYd3uy/Vt2aSusGDnuX6kTq+spDZr9Aek5JXrujYnFLF9HkwuTP56YMdDbdoihJwOvo4F2s7lirl6jvHTlWvqsrMrDw4JUGmzKhpQfimj5spBb00vZukeSt5jgtVQqnUuJBNs4Npnt8raPs05sPC0tOG6aFZZkdWULE02Rwm/5uUi863QudeEXLNLV1s0X6Vufic+9xlqFuQzFrKsjqyU3I9ystbpoPUTZuThFrvbWpoS5eBcQYsl6iYqszlyFSk+yTRz1fS2KVunX6fjC9i2ELw7kOpovHcDiFR6E9JIejVliGgBuGUVm+7to6kBiRLYx/Xngwmv2CYokrDjDMPScntcxi2oJrGXdXx3l7ESHG7ak6KYmbL2cCkRNGf20SBjmVgif2xu/+EwRbkb04OhnVw72yY+gZ+ea1QAFe7T/JT0kGmzrT4LpT37AFqsxNVeVbjiTl6OiV9c3yzZS94oewGo5+7lRwH0rq6G3tHK2C4/cVhUx1b6pTxA1nP85pU7rqGb7A1+WC1TxLZRJlG30U87TuiosveuCVRYi6V4EPP15iHHYR7BZ1zylsTFm6km3q6tlem6FkLJ4dhmilBrkpFLJIm2vbFjQrK1QrbfUIiyrEKZ3COHMDgvVKLVsePbor7dOUrZZtT9wIiaEdnh4FtSeCXwLRlhkVeqKoSc3KmLdz6webhF1yxylr4L0X9ZPf+o69cfwxJPZGIjc9WxDV2lByVld57PSloHs7xRlhSxEbnmQtcCpXkB/hfztl6ZsV5nw9qtlEyQjUNf1cralgCU7zt1STazZFnrcGxKQcqbDk4IyN70kSaqPjMLKWsKyWoU6ynmwZNJnGnWgqW1fNzlW6PenunsVFIKVJJLHCGp223pdk26U6hzJhC7SCqMLUbAbUzpQnZh681CpsuHdhLHULkIdCYwaWxgqjUxHqn7V+479Z9X2H19sV7m0ISKtXvdTj7ZRGYZItn/LLsVuNPsh7f0rdVZ1PatBC7Vl3DB67o3JrFm+lCbLZgrI/yaV//uv7N15htlAdpooGmepiCkDWB63hiUaR3zjTgZeSgPtRjXSpVAlfDgcKzkF8JdcQNouvPZCp1JKXWcfluwTMZVhi3g9blH105/7z3LLAswKNsQGpBMbzxba2E+eSy3JFsllbdKHrnqMXcJLdS4yNTL4+pPB0Z9G+rNGu9A0U46HOp3oLinYlJ9jaaloqjnK3P3c325bJB8ljbrmLFUXKYXZ0nwpBKeHhRIPdxVSmbOGIq1C6HGlmayIUYbpQ6qYKm6bl+fKXYCHoIBUPW1TwQnT1A3rWZApTgsNY+q2tZM/q88nmHJf3ToXB3IdzXcagsWzPymW0b3mVO0ZFlJmXRHv3clahoYxG1bnWMi/6aVZSy6BfV22SzLunJ6ve3ZWKmrWpT6VLHm5IaIlTimMsVEiwaKftbzW7CPgyzqBNy7bq1qojdxf6t/6ys4Gsswj265SpsYvavfZIlyCqdGu12RjADcjBd6bg33mI+hTm2D0kBg1+NhkepL10Oqxj4x4qlVhTPbpjSaqZIbUG22v3axgKmjKHm0v/TQ5qC3UQNlhSdiyYTjtDKImLhsaPQJhbuVwLc7qD8r9Xy21dAJPPf6+sinDWjX1+Vywyq7uFgUzeqIeZpXAnoLJ9OlPOqAHXH/OmEcem9dGe0A5SHWl3spZ+VfB4jJRbpJTmVsoZQXWIyzxZItUWWW1Uby0f1HOFevrs5Ko2eqEkWKysTq+uEUByXaF3iFkMrtrTYohLOEtG8N6lFJlcwZKjR6qQTYstd8owNVut6x07tBBC7va15loZ58XuWFOGcq+1rqWDaXS468iUv3MqmIY2chauhpJQkdskWAMT7w+qE3DxsqGa7WgGkvkV+h2VqowUq2vnlE5689XrUogLGUqnFWnKqVvz8Q9wvLTJOSiZ0SVdV3PdhkW5VBWyFrLHqlI5e6+hXVNZcCapUyIqUtgdkZCD/7QnmT5Qe7ZVpcbWv6h2iXsg/RztYmWqQmzisIqKxJGPkCYRkUrhyjN1M9yi7hs2xn2KalOEx9163YNl7MUtmkY3s0ChIVOhVcreYsmLs9KdSVqi+rXyjNSWjV9rVFGJOEhs2qyjfpzI3oJIK3QNELZs51S/jBeOVxk0jVqxBF/hg03Fbbb6qYEUFcR2Ej43AZtI5xObkfPLXqOJktdT7ngpdaXT9L/ZCAamDWYFgfSe9HZeR5FZnNeFyl1Kgwhnc+zz8TplPzlwZqTcOchWzqNEzmHGnpXXFbOqkFYYov1zVMazykdGzF+kSXZWEFZCQ1zZg1FqJPGsLqJFat+dC5qUDWKm5RIaRTgZ4er6cxwFfM1K9iiKeiNOnyy28uPf7up+PJCwLGuQtTEejoKD4K7JBVNF0qifFb/TA1mXYUv64CroHcmV9fC3dhbF+CrI4OWtrLI+wTtAmX71kKv0hJrtW9ESfY/pRrFqOOWVkQ37vzzykAupflOr7B4xuer3E3rQdaDU8XH8/LI3KUPoxuYy0pEpiP9udtqtRfYBw6fYRAf0et/Ts8Rm52OUFOu7vssD7iUZ1ERSpzqm4+p0oGWxT63N36FmaLUslVRG2+CfKBDv2sUN+O0R9Clat5aRQF1XV51RgnM9h++julcVTSk1zCv1gjE8uDtM6ocpR3LcopnajR9y4aBaPUiagj1rIWCLJ5lWJYyL+RmvCTnpuxSqMQqBYXyiFJYkTSsxypMXzd8wSp7gIcPD7wkUaATwWY1M9VVxbTziSNK+qlHY/aBDYWUzan7/KYTwXXzj6oc9ZJh1XxYxjm6a8+fqv5ZewePUX3T7BNa7t18VisC6YhUWmHpLvWkrCjuyrdkB0j+QXOByMnZDZda3CKel7adQkZVljbOPh1eKgUajbcjqfST4UnKZDYmtTZh27lw9RaUblvKTSXxMeqD9HSoxZXVbB23JPAlFgLpaHdLiU3vtT8jqq+e9KbCpJmXDYuET2+pGFOGI9laK1tYl7IwoTam6he5kUy2hGAvHp5dX5Rq7eZLtGiLdMgWPixHuXMba5pO46gH3GiOCsN/2bpQYA36QoYK25cJjU7ssaPasLJjhSO8iya6yz5Y695WnFO9itTM/dyo53UbtAxtUPNSF9FsbqmJvs6sWsHqZpXfRV5q0nVWf4ZIUGhNfyl13XurGupqaZErGzQLn/7ToOeujdDkSFdPvOBln2JSh7XbZCAaGGmg/1keejinws3Vpy3bbvZyVqrtMxWewNJAeT7ZEdtNsSV8Oo3jXUEfqD4Umu3a2o30T2w8l6piV+lnn1lp4ylX/ehcUj1MOwtvi6JAOlxlpSnl2XlMuU9s1xc4LGVla+elLGqUspDuodhB1HSpToUuqkgh8WW7AM8k28q7baIru4L29TVfnXKAji/ic2Ugl9J83+5YPI9iKqCV1rJ7oL5PGKdu3xifNpDcS4kUeaHpz92MdlrBWVySds8ZhuyjnRJzMXsKJnSzsm2fKUpVKKq7VGVR35p2E2GGi7JKlUcxZf0RsexdtSLLLSLZdtt6cdaZolR/qs/vhcoQjcdDXfXh3bZaZbVrN1u9yME+4RF01b9sDfV4h6ozSjirVV65fSCaqxINf0mB6k5MtA8vLMuHd+5uR2nQrJzlp9cj1dpGeLtMm78kyxteSsMyxD6xJbC9M7ZUqlH3kPZDUZUblXvBKoeaVnbvXBMcYhb6EczisoS6Gj3yIe1GYYsOS0Ihrf4QpZ3dDtqSzjuH/F141ro2aguXrbFFIlXpvHfwxDToCkVN4Ssmcm/8vbUCqQ5YntPdnPta1Tw8H4vfGKnxzjKXBxGhclZ3qss1tXRhTrzqWxkKgqUWO0Tkw9HzK4PmLylQnaRFzXboWbLcLArWqAVnveKwUVxYJk62Ue2VrUuLyFSGNCZSpxZiVMzTPvLaWSfLJmX7ANDCUKqetq+PkYS7zclKWqyZpclIs4iAxeoe6/Msqk6auOy972zTUvFWxKRDkiqGSNl6y5YGwk4/Qmo3xelAJi3Ix6wgc/FbolGhmmlR91T2/aq7wWljyc741p8KqFLpjQfGlFV6B2gH1r1K0alXs4NNLrea073dZtWix3ZK8338/t2xcYpP3VD1SdcqOtZDJr75CoEhRo6oa1mdMGhlPqNcRc/R5KyuGnvDqJsOB02zroV9Us71JvYhWLZGPtJe7g5OmqRCA33TpIHyeM0phobtqR1rPSqZXeBYOjJN674upjyl7Ijto9iS32JGGrnTs5N+jco11loNMaLxXKeTPdxltCQtRJ1VRfdUhv9rrfrRuUw1aEom5O/D0XBVBs1fUqB6LzPbrajQ3az3FLqx4ssdYi2vssykqzXWVFTLsyCM6Y0VYzSNL8VWnyjTFz5iCkcd5epCr9kFhLhStsK7zyPgxChomkxrKOrGcFrQDmazqyn3CODFgVxH88N2x+KFNNJwus0g6nr0M/IA00w2xqRGQ5YqFSOKkT5vLHf17WWHysm5g7EN5e9tTs/JlprcqBFrzRGF865REe7normOAszZSd2wUbLhsvKIWPauupH9eOOW+TG1YOQAh8092yKF1syqysYmSHV+B1OQmtC0arOgqujYQG7GqY6gS8ksvk7rQWwVHcpmUrabTt1DT0WeTaiL1SeqJGQ0F5Y+coqRqcpWh8gsAYshCzuDML2ae3YrpMWzDNsx3BGbFbgcGSlhmLMPh9Up57b0qkr3pWQDLZTzglWO2sViqXbwCSKp9LMrwcInN6ucPvKokd6srVAVUsjbY8JuSxD0kKogWYnWOmNZpWtUZSM0i86E5jRM32Hv4GttGQXtQz4k5h/AcuCox9PTGy5gWeMM1Xj/Clo8W6cVLfzqQn3tgm303AoyZC9Z+laGJx6dZazaqAXtKuQ6343zQb7KiwJlk+uuhuq0KPOjElsaXVVr7ef46muoUn5sG2mgFyAMyOAXGl1OoKQN0zcNl7Gk6hcN+lp0CpbHtsV4tinn62QeDWqyqr7bg98Ce7ZGPnLPh7dW7aLxYMX1Az2nnkwU8I9wZA/tJmXpes+ITVOridflEz3Li9ZWVWK5c9lhOBkpdqSB7mdvzpVckaycLlJI1zXlde6KlFZ2RnMdMjKtOx2Lsu0zt6O2tk/v7PAYZnVPzVHQc13ajVVWvP4jy/Tc1d6M2xRV1HWKjOIxaAU4Y126uJ6jyVPqalGMcKUgTC+qs0Ob2d426k0qToh1NRmIBk5poOItLZWm2cfHUCmRikY/1bKaOSzUrsWl8gjXSdh63OHqFU3MRnDcz9CA1KWh0rMl+kg/21O3XJdbaAx9iVEgrHuYvnPj2QLXDnmmViJqDv2s2MWENbIsH3hhpJYVV/3oXMKGiMIWUxl2JZFBk0ZFGW7/aVGVpoZrexX6yUHtVW7iRs97loCsvX/G04DaVNJmb2wdmR4a2Vk86XzZOMuIVYFQLsXVupFKWJ5rj71uF+DRZTVw/9n7qUlpIfKibg/Q8UUMrwzkUpoftvvFLV6IIg3L4EQPhbfAPqBxWXpj9Zhw9OeLLgdq9Ykr6lL2qZzY+8wwhMJbVF2y7SaYZSvI0t0LYX3DcPWysgq50UfFGw+bzIezqKNnf6CZosiiSmdUQcnf+rmb8ipDkpLEY28RGMvNGO8IuiyI+mz9yd5Jn4RbRl8aFrZxObz/aKeWnmlcWq6aroZzVeHiRLta9+kK1GK+fz7S7dlW9p1BlNjiTES3zJa10WrPPpuy2k0hZy1yWOvwkakiyQWrHHHr1iZ0JZj6slAPC+HWz0jUfOHPArFG86SWB7bRRLnRNlrMbMiwYtgi4UC9gyOjSkVjhvRZqG6lC41inEfwQh44EVOoRc+XQtfUY4wCXo2PqohRDZRsZwkLNjlk2Mg+T1WW4ckUmWy8RbvatWCoJ1Nh+bEVt6FkIRQip6QK4/fsFAqi2i9pMBXKPxXeOOayy1OeMtsfb/mhkN2zV21jSqzZRoDcHhIwjvUajWtCSRqFZwcmjcptl220KqPesGJZUeZRR6BuN+KpIYZdN8pWPSpLP+05VyQwblbR4GXFOGV2hrB1i6Q6kMYc6PtldWN2hTt7F5GOALNqjoOerFTVszGXmnQ902OSbc0ocv+hzTrCqOsUNwzaFJkR46+s52hyQWOjcVBkxt1P74FHiS3rdNEt2fzDyIpTc/1MBqKBBQ3UpfK0ZKgePryngzE73l80e1BGYbxqWaKq+CgVpJoda7f28y0PV0H+LZcsxm1Q47kFy4H3WizJyVb9LPrfaL7Lov+y2BY/oZ3OsNLUjm0POZd75z39BEejbIL2XGP1rTM7tevcKj3O/pa6AcsBeMng+8otpZf5u5qerAsIcWV3+lUBG5YyG54afFXUMTq+qBUuDuQ6mh+1+8UtXkQj/Clrk9UK1wu4/3t6CJaWCmWT8GF19gz3M8MQ1nqqWwmhKbzP1IdGVbPaVbfnla5GNY1+ajZm0VhPoPwEjuqy/fgu3niorj5sGSl7VYkSW4bP0S2RVqQ/tzwguBkpT992vsVbB6YsoTQhLPrII+gppn1iDhljh9BXhy0Dde+vhBqw1O4vktAygybPZlGeF088+yB4gxJ2qL7pZ+nN5h8miEzGbOZhAotHu8gjCTO3h70TE9YrDFs6UWNxF6xySqbP4YHk7E2w8k50r6JS4BTyPjFT/tz2wcCU/LOjJmFRmorPbCjJ7CBKpR/YHBLVa8VUYJTewWGX/Z+1z613CYQK4MKzIoXwpY1pDsQUCFieMq/GhXyaXpoyfWHTK7y/c2vsNdqtY2WxMzzJYpmKtDiK7Vow0uH05+FPXypSGmMf8ky1ws7x6uzSWqQxWybg7DUqG+FDnBzxKbt/uxlbrJldkUg5SyCcjkufdxcztBtZ3sQzXNXSx3/LPFiqHuVZU9necGZP6mH3BJYu9ijzVDxipghEeNf1klMWwMc3mtxwlUp125cbBnaYmJ2CnI2f9Z16Ezhbi6Miy26Va3elaaR4ZVfTlb7uUVrB0zh83k2etApTMw/tJl1TGcaNCY3YVHigkSPqmlVFDFoWy7iRl9VzNLmstFM23Mf7ucpw0GS38D4fS6DiMHDWoXXy7DAZiAaWNdAyVx8qz87rlVKk2RbcedtbJxstLA23w7BRQ4lQPdJwo2GXtDotK4oZ1HiWH9hur1oU0j7Xt7SaUdOnP70yLM25kH7WNEkMpWn0CHQ185ClZJmO885MuI4gq9LOdpUnqJ3m7LYYl+U2RGRZ/Q6ZYpr1FnZu1ll5nLK1eyNq+EylJjGMqdJeF+wC/KM6NbFZcVTly5oNZH3UipLQ8UVNcGUgl9L8qN2vbPEiFOFPdXyzA8OdZxIk3qxIYYeoJzqs0Z7hrPUOZVN4h6mzqMpq00iG7M99BLM8d5H8G39aqr9OpZXzRtl0O954gWFWUcNIPznQ+TQ7bkbYai5c0a0tqFB0KWuiI0mqbT6zTKOkXA6JEZeI1Cg/Lfbdz1WFnkSj2T3Hzdj0o0DuQc6w7bLPiOsMQvKLfMGwC8nm7yO3PCxTgy6fuQK+V2uKfXY6dUs1Q8kvWOWw+j6c7XvCdld4Hy/ci+QCvQlmMemOW1MbHlEKf2bnZ9eNIsJsp8LZ4iLNcT9l8SJvZirPRfHKM1tcFNlumXBW2nP0Dq6a0v/Z6ihBlfHnLNgwgVENvCqG9xKeJVCeC3BU9/ENCqIabdHOK3YSeNafcQB3tlGWvozhidc3y/xgoxYsGzd17i06Vl9xYyDqcLM/vToZ8+whmWWCbAffeHao0pXDGbb+PudwsGY9PCynkWH2cZOGtxtV7YCxXEH58DvIULGIaFRSff9T+cR+aO4UXkTP6Bz6IhbNHFYkPGhWkdu2QjHK3pdrl6YOgOWs1yKV260pvdJmA0d5LLtVf3VBxpGsqF5hVs3i2jkFO0qjsu01tHuwWnVX3Jg1DlHkQCNH1DXVgewDEjWx+3kFg5byGTHmmnqOJs/qajQWSx9zt1KgztpfWjSoUcfqbywHau0T8FWWnOUSdVUa4tO3CKCBs1SjQV+5ydSmMmWzedZNYGnEPR3IHjZalKekXCM601G3LdLcZudkqhsWL8OJjaev40ABiyU506qfxS65J/GyjrrF7/XD1fBxbjo7EXpThf5uoEdvf1FnO6CmLVio7+xTuc8aq5PQ4irIbBaqs/GSxQn3j8D2rRFX6wLC1plq6zDNbuHsGtz29nXyzz5iXqMu0vFdHMh1ND99fq9s8VIaLkZeX+jLeWsQBpRg/5kEy/K0F1K2a6qCreOnHigvmwKyOa3FSPO3uBM7CJbt3UI4Crdw8ywP+4pdEynnpTF442Vis+bIzZWFA8NFj/8+0+y4GdEz7n6Wm77R1awJihzsf2fFJbJPAr/88otRsCdPnvzzzz8usbqZmzdvGm9ckcyY+adPn1Zkfs1bZjsDhyXsU58+fWpnFd5YvmtRtmFWX758mb1XHZgUNbyrUfjhw4dlv/Dz589v377dWPoFq7yRGLfLpFtcdoF6/fr1Ibiytmh2SXW1qB8+fDDe+/3790ePHhkT25P9/vvvlhZ58eKFPc+6KbMtkhYRGvlZUxzeHt4YxqfhRdmmtyvmwYMH3lHJJlCkHFm75zOVydJ4qUE7JV8qDOkPIWB80PaXrU/B7A8pw5P9dSYssdDJyui9f/9e1i9MT7gigV9//bVibuuy0mC83He3njQoiH3nzp2yAybXSypayKHKJaxZFYxk4giEE/dTTCyLalP3Hh5frmCfHssUNM0XhaMSGcP79+9PJV4XX56PivKUAFFM4WcoeSGZv6QhmA8TKBPQFN+7d+98Gi2qrVCMgvflc9bkhg9XD1gEsK8XVhevkGH5qSmboEK2p79kaXEH4Qqzaky6nl7hz1RB1DVtTQxaymT0mGvqOZo8q7fGwWO4blWe3YpKDG+MLkU/F2Ub3Zv92cNkIBqYbZrVkRqG2CcPV5cS3ahZ09lZAjX08+fPoxvP+pPdOK5lT2w8z6q6jepVsPPtVv0KhUbVvMLMQ1Rl99PeWbBungXYZyRrrJZ20VKLNt/Opmy3+/HVq1eLJtvtBm22UvsnKAjfrgvw1fz27Vu2rY0uis+nVmDF2o296ALqKJOLdHxXBnIpzY/U+9ifBa3bweIV6s7O5wKcoS/1MKcngHpr1SzG6vOZKtGyn8Qi26zwixLgjc/iMrph4Wz5Iv0JbywLsyjbKKuCwY9Sns/vGtHN4Ah6pJZn+ClF9AfktGdrh1UHy95Zu2k4Qxu0r0O0G3JRp663BsyuV6kGOgmwepRucUS29DRLAc/ysXeQU0VfsMpTKIi3EzA+BZqElWG3Z1srZTo/K9PR7ojaom5CiWUGa9XU52NpEW303/7SCl9i9UDnvYOrrzyT2eaW3Ta+46Y6Q62OWByb6uWSYScEOplL6oRGLTEYntQiuTqfbAenGShtnpPRW50tN1oIlI9RWXLYnmZ2qJLVkO3lGnOYHYtJ/kOc4VR+rFnKhJiUQHbvRZTs1q1bUcxAP8snn3swekaYer3MADjwAAAgAElEQVRFuOFJ3WKLGVS7bykBFnXK6YC9XPHy+z7K917tatQtzvZTWT6zY17d1fR5sdiiPo+gl1dJyyYo2xYXibSonEdxhVm16EH2dY8CF5l0jWrNz94IoK5Ri2DQIiDn+HlBPUeTq6juEAteaU2b+vlpcdkYNDCLZV2khoTtFsfLImmaYladZGAv8i2Q2SluwTR2N2Xsxqs7bEAySpImG9R4phUhpkAgq+2tV/3oXAotsugSK02LcB2eeLYDyj6Pu4k9O3e9wxprtNQyVXeJan9Nw1QmU/HhK2Wn0oTxlsnzMH1X4azKte4CPIGpvmDWa/U5VA+0W+aYqmy2Ckp8+o2sVwYyVfdTan5Ww4+KPNbiTdWanc9TZE4Qf+BD7elZXqyjze0t3CrLkTHtUZGEXtodAnjjVSD3P1M01dVmq38yv2uq7gdapFkHmyPoWc0cOzKcXAg3U7arVXlnmCt36vFoJ9W4OVtMRtiyOhS61JmQE1w+ha4lk9VnLJW5ZaZmn0+gOzWYdUEk8JbFuQtWedznqyvJdcLWYj8lsz4Hvb/k6b7e7Ki+lmBpceWcl84gl3NzV9UiFgt8SHNIQotsPfcODvLsa8lcstCZcTF7/j+29D1rSlkpgaU+VZpDoxj7+aVGAmzJNnymQjO1Jc/yvZbu9TrDE3nd6Sk1nUPT7NJRL/soNx9X6xLQgcayl6Wh37GmT5s4ywcjpcCzW/rqQpvKDWs2RYZ4T0C7x8pPnEs59AuPyhW0dMEe17GBR48ehQLoXenhz1rhMq6wlKWGbpEWKbG+nxYWR3iKQLT8JnTr/CWLq9nuedG2v6kKhvGzS0dh4t3C5YGP/ZnaTeBOClpK5vSzaky6dqKZiGEhgLpGlDBoEZBz/LygnqPJs6p7jgWv2WoelQANrEVeo7Y997SkYoezkelVFzO7E2bqxoHi2Y3jGwvj6VFcOXDUqh+dSy2tC2076+a1qDbKhzVWC9hoqSV7i/qvpj6VXrufLXcq8uvXr1OXOo8/qgvwWKYWPtLtKP6W1oF2yxx0fFHbXRnIpTQ/avcDfx5u8bJ1Z+dzFguRFQlYzmi0++KFpVe1SFgLCN64heQ5ZopwM9K27tnBPvIIuuyU9hkv+tMt2viliX79WR6YtDFGj5mttUbI/hPoomR5Jcl2JipoNpOlpmE2w4snCGch13XnWqfR/IsewIiknjLFr35LjfZbW+QpH4CPRNr+U5sbZp8di9hZSS5Y5SwHItcRMD4L3rCvK2XdXdFB69bHk5Z6S426Fcs6fYt9uuvaKL2r297Bi2ohrFW3Y8/C6XjGbK/ha0QAAhcnMPuwMDw5VkP0VqnUi5CZXf22qWOrQ+lLCVhePG90R5cWvSj97FhM3pfxNN2icsPEWLOQBuHVBIzbXI76fNbqeoU3lgdu5bOjYT7HhjXrFY4oNRXW6IS2fSfT0iPoi1YWw3HiseT7Lz1ynGZ7qGyN1GeVnxR3VztTMLUbJpRW8/nHjrtDYcJweaEhfHLDuwhbVC6k1IikZc5nt1k1o5cbPfUhpXbhnSdd21WEnGsRQF1Dkhi0kMaZwlfTczS5ivaGA5l1nnmj7RBVatc0EzSwFt7wlGCtPBflo722s5OW8u2bnulaJHCLxOzGWUoV47mU2FjpD1z1o3OxqMqs0Wbd3IKxkzSssVoaQk6IZZpx6fKHpegwzVIDtTR9WNaB4QO7AF/rqeaeivc3tgtoga9R5kv1pBGEfqbcrwxkqnGn4hvpZJhtO80PSzkw3IPFy1bf8kiy8zmLjkgLAWm+xdi2swCWnCWh5LRUZ2MavPGNAMPb+58psmh+WKNGXbDFyFff6jBVl6n4kEOj8KwpOPIIurZZyAYt+pM10Stk9DUS/Wmi+cePH3///bfy0bLlbFUbIe4t21Ctjau526tQ3hnm8rfvudwuz+lzkM57U7vlUKgOZusBdM+R9kmrjRTWU6b41QyNC8AWG71ahuyNsyVqd6asSvbecuQFq1wGwtVFBLRybEkvT0LdnyVlxTRhh6Jsd+tTjFVo5F0Z3Yn9m8OCpefewcnfyfKDBeaiEx2WDEkDgcsSCHuT3boShidO33S+LvWB//rrr3PvSLvss5at+OxQRQ9Lu/NvWZGykZbvoVleop/NvFYk1qwWyXPn8/nz59kKLvp49WxuOyeYnTaxdME7y5wtLjKPjT6BrqKN41aNQ5ceBpblNOqSxolbJvqyAE8cGS6/ac/oure7hl3GFCtj803dXo63HEE3zn6UC2pxtbxV10+Jtyj6UnkardNSJka92mdWjUnXpc1H+gMJoK5b4F/BoG3h08+96Hm5LdDklE//C16pzOPGoIFTbWf0b6durxIfzWBk89RrlbSDLnvpBJEWAqpmuhTSuu6zJa7egLRFcoznFnr93zvWqh+dS1ajwmlD1s2ziPqJnO2AWGPVgpHx3Y6zMHdu9/IU9M7CGIvrpAso2PZ9pnxTXP2sfxXgpGLbY4xDkqP4FypyJiCFuhxFvh/NL+jA6kudWLxUfnY+p0yIqUsg3KhQyNnYNRRymLpk3MCgmYepHCrGzzqQeONG2qecKSp0zUYs2WTGh6tu71+oS92CslXORs66GUceQc9KvDRSu6W1FUwvMNa5WZ2e1UMyymbHpTVdkd64mrsi5+gWyzeO2B8WQdvyM9zTnH7GfEXOeo5kLJbudk0L0sqWxQHSQzprm9LMN8ZYQK3wii5Y5Y0Nwe0pAePLPnd+z7pG8qGo8qt6OJ4UitRoRtg4iDJ+3jAUeIdwt72Dq7sMpmX5YcurVSpCbqRgFSUkKwiMSIDhyZ6tprnv6MiuLJv6r0Zfed2zapRlJCB3LvQNsncZHdHsvXUjZyXRjJtmfuoWujo3rNlqdKe/0TJMGPpVR7PvlxzCi5Z5DGcpZX/ajXYLqwXh4zBrA8PEPqxZrFngSrPuELUv5VKBaCZkXbuImGWCcXar+hbysw6AMjeun20RY9295cUd4zO1ruhL3TVrPdbR6G1WzfgUM+m6rrm5qy4B1HU1z4sYtNV8uroRPS80B5qcwgl9Wssqf5pDFFNrO0SU7Tl+ooFT7bh9/8xUzvZ4o/GM1gLs+Xeekt04SxsI47mU2EDph1v1o3OZ1S5WmmYRHZiANVYLfKOXIme+tU+11OCUp6Atdd85TT9dQGGV0LIs0ohbJw26VA+NNHqbcjeKrWRnAoLm29t9e8p+LF5UF3Y+R0D42YKA5S3zKredZ2XcyxS+V6sFB+WJN14R7ClninAzKmpINquygz38EfSoztpUp26+3bdrouJ6/mkc5FepgvExnv1WUhVhrpZJV2dILGcL1UBV1omXNrQF1Aqv6IJVXkqe9LMEjOZa+rmnFY1eJ2EUcrayhQRlfyW9cWn6NIdsjPHsQeiUZ/M5PNJi9HYW0rj7YQdl27niFAcBCDgCez7dDE80Lo7cVC1N6cTO/u+BQv8PJDD7QlDJdsjQLMvEIolqtKc/nJVTkVizKTLEi4BlmGDcK9Anz9nDn42GaXVpROax6cnD8Kx7oRbrDgNr9Kq3HkxplOyqtkRw/ryAPb1UZSZE78m1tLul40sltMRIAEuydVpnyXljGsu7bjcWccrbl5rfpemN0HqbVTO6baefdDU2H8mOJYC6ev5LDdTS9L6gcqA3g1aWdpSrl9LzpZq5NL2x0U+jyR0ueBmb4KhkSzVqaXpjvU6jgcb6NkqmjcWW4Zu2KRsHg43kbJRttMwxVUq7IfZUiYq3mKYVG5AKJS69ZJFwaZ6kP4pAD6t+SzuLpemNbE/TuRh9YyOWcjLWzct8slejRYRsmkN6n9WSVF9j1RZ9Yze3g7ZbnKUQ3dL04b37h3voAnytC2sf0fKKv2WHQKMeZ2m2S9MbyfTT8S2t4NL0PQO5lOYbG6JRsq4sXlRHdj5HQPhZnYBxVsfo268Tz3643SjtOjF0F974anTlG7udKVrqNixNX8birx7id43oZpztCLrTAL0m8O+//25qZL2qdRvoZ5rDIyq8C8qnIbCIQFcTIjoMYJxKaPqdnwLAWVzGFwj5Ii5YZV93AhUJ6DDY1JbxqJTdXhipmeLw7IT60x22rc8+oRGNpemj2ws/Lb6p5fOGhSJaX2oHZ7Xknz59sthYwed45GrI3AiBzgkwPNmngeSgypBGK77qF2SH7ROF+4hKKU0JRN/4zZYlH884d5a9vW6kJLHM4RiHnHVli3LDmkVA+BkSmD2hrcTGNweH2fYTnq1g/2dH3759G87g64lu2j9aRo4aBK2WQcZTXbxKefz4seqiHl/bufRuVs3Bqqars+1H5faUJJoJ0UTNul7S0lWtztwCxDj07lY9Zv0BtZSFw9XSLJ0IWprezrOrWTUmXe0NR8rDCaCuvgmWGqil6X1Bs4GuDNqstEMkuJSeL9XMpentLX4CTW4Hx45xuJRLoS1NbwdyAg20V7ZdSuPBLeNp7XZyVs+Z3ThbkLZ7rrdIxb0rCPSz6rdUqZamt8M5R+fCSpO9xfdPyRqrhbnlXJDy0WTvDgddjM6Sq9c+IlkYzqbppwvwohZm77X0plMbPuWegahfqLVSubQjW5rejiiqYPZGy3Jk9kZ75NIKLk1vl2R/IJfSfHtD1E3ZocULK8jO55AG4UYELEv8KrpWNzdVC4uN1b1GaadKKcfjjZf5rL7armteLZK/calsS9P7gmYDlkegrt81optxziPoUg5tEavburMK11uCHUbvvsrG/izc4unvJbCFQFczkpYdlq6y2mSwpdar77Wc8l30Yp4LVnk1fG4sEzBOhu62chwVZBSvXMfZq4tKkZPXrpuzeJCd92hd9Q6u6Y3LDx1KPqu6JDgfgcKg7nyV3bNG7ex2WovLDk90IEcnG8P3yAiOzqQtcnFTnsSMSCBy57JVaDcfly1uNtIiT9OPFc9K6BJgzYygLphMS4+WWh81JWKRbTbN7Dio20OtvmrRTM6icajPxBjQYvksMWW1fRAkpXr+/LnOnKvH14Kcdvn03xBGhnsmi97gs/oFmlE+2So0VTzLiq+lz81KvkPkrCc/+y6MHYTssIhFSnWpWTUjGYvzXKXdo4KM4lUpmkz6J2DUh0iL2tUrKsgo3nZ5FhV0KYO2nW0PORjbN1K/dpJHBRnFs8izKCs0uYx0+4ipnP8pr6KBJ2tW4whOg0Hj3NQofKI5nILYR822Vd+AVKjj0ksYz6XE+kzf1aofnUtdJWGlqS7PurlFw4Rs5sbeOXtvi0iLPBXXWLX2YZkGV00tgm0HogfKXlBFDtslL+TQVRdQkDO8JOdNC1VhzD7hRlu86Pii5gNIBMT/PJnm+3rtGejf4rHzeU99uGxZ0W7PKQ6W0w1T91rijb2qUVpLiWkavPGUSZWYnmeKcDOmmrhPN+O0R9DVDDqFrq++TLXHuePtg+o9OfAV9Oq0V++GrC6JMjRO0FiWYVqIpzwtnxqzbNP04l2wyr7uBOoSML4GUrts91k5jj63vsi3W01Ga8N2B7dp/24ZpHXeo3XVO0glNE9ktK59OjCrtZobIQABT6DPp7tzY+7pGQNyEuTuRmdy1GPqTJoxB5KdhoAWdyNNyFattwfTIo8Oc+p0ZbY6+0RahNxHkrCUk1mzsGpjhS2vwrSMNXqu9ejKFg1MtH7WdKsfg6CelTmVLZoJsU9QhFkZ91c1HbNbVnz77M4cydmFbcubHcJGuUiYWbWphmbSdYoM8R0SQF1do2DQOlTOiiJdR8/R5Ipq09R5rihnV1mhgV01x3Zh9Jo54x4b4/aV7SLtk4OxOkY4LWSuvgGpopAYz4owj8qqt1U/OpeKmtDn1Nzok/+1Gog1VgtJ+2tiduuPNL0/O7Gsqmna3zgstXBol6a3LsDXdNb5UYsbV0l8ntsD0dprrXc00/FFTXNlIJfS/Kjdd/jZrcXzdY82GPj4NNCnj5fKSUyfBCzb/HaQfPZl8U6GdtLijbdr5d088xVVwM0oQOvQwT7zEXS1hEaM0QCj0DxnuoQfc6bWnKqLdLvWgHmqCHu8vrNk3P93oHJaFp+M+4NF5oJVtusDKVcQMB7zNi61rhDA3yIPPnyc9czqlS7+atOAirY8p4LQ9JyApY4hIkv6PdN01Tu4ilteS+ZSHt6ye7YUZUHgUgQO9AAvwll9qJY9ou7pr7/+GmIN9SJttGc1jR7j7FLZnjKrLKM8dr+ihfxYsxZUT5On5dinZbzTM5Coo4lEtezviW7Z+Wf0XQ7jMHy1kJa3EihzBkGrCVe8UZ9tCR9hDavXzYRY9t5pl1u7GV1NV1qwDN2dsR12qomZVZsiY7T2Rhd6qhRL/IGTrhbxSNMDAdTVtQIGrQdtbCfDdfQcTa6iRR0ueFWp1w6ZoIE7QN6zCOMgTvMeGt7uKVi7stiNs4UtxnMLvU7ulRnvcNWPzqWWehiteq3iyGcRAeMEkXFNc1HRWxIb5am1xmqkpBrtpu2actdRqPIanEajsmNbOO9zb59dgKt7mbBLo0MyT5482YeVL9EvUK57ufCUtHR8EZnLArma5kft3vRnzxbPV9zee7Lo76ERWEHAeKjbd3kriqh4i1HaFSUa/Uyj97tCgHW3GOWx25N1YhTu6n+mCDej0Hy9OdgnP4Kulnj8+HGhPc56yeLy7l/38kbV/eUZvcSuWjnaxVtga+xlCzmsvmTZPGr3ii5Y5dXkudFCwNhb7bByHHnwxv1Aljpa0ui1doXZQA2f9DXX1jOVnQzSLLiyabrqHZyEll34Stmh5FnCREIAAisI9PmAn2Z4ou+cR+8pVF+mY2/Mbq/Q1RPcolfwhofoCjXS9GLh6v6X9EpLS6EasqmOlpQt0mDNWlA9TZ6W88YHTolU4Tz6yc/otYNPnz6tgmUqE4s13m0D1pSQxDsCkW6smwnRRv8onyzeyG3LplkdadG6ztcXje9WX43o3Dcyq5ZtXyZds1iI7JMA6urbBYPmUZwvcCk9R5O3K3Cf8zDb67VPDmjgPpz3KcU+oaRPgO4jUutS2I2zhTDGcwu9Hu7tedWPzqWKhvT5kJ5m3XxLG7HGaqEnO2DUlp0nonUKXbLJF4qWXbRxQhsRtYT36tUrSwWPTdNzFyAyRqdUx6u0T9v4wtztwNX0Wp1RE//99986vLQ9wzAHOr6QhsLXBHJBzY/avdHPzi2erzU7nz0KAlcgcOzpCbzxdjrW5yA0qi9uRgQk/NmVg33+I+hNN3WF7dpV2OjydiUzwiwl0FUr25eyjj3nMFu65siMb4a+YJWXqijpFxHQ1JvRwzOOaReV7hNHHryGE/fv3/dX9wloNlDTgtrwrQfWjWf0XxPEOhuvE0d8zXW2FbrqHSStfXo3WgaYrSkJIACBgQj0ZpoGQjcrqnrG6ASdOlD1pMbTvLP5k2A4AsbNefKv2n2CdTU05/vN3t7UHy6XjjUr87n4VcvJT+Ogr1uS5X1F/R8cVf/o2Wr00doMhsX5cqMAg6AIyFE/o6PjhVfjFSS0dE/q6ZpOs0QVyUrbudbNPphlQ5St8qUimVVLm5tJ15QJMd0SQF3DpsGghTTOFL6anqPJG7WXeZiNANHAjQD7ud0+oWQZmfZTr4Ik7MYpwJm9hPGcRdRzgv5X/ehctusPD+l2ho1yYI3VAtbubNgdGEu5xjSaftfJ5x8/fuiVyjqQrP/aCSzDNcTeif67APvqhnZ43r17V59MEHxj221MpibWhMPGTLK30/FFWC4I5JqaH7V79Z/9WzxXZbsR63z5tXoLkuFZCRy75wdvvJ1ejTIIxc0o6EA/DvZ/ClKe45I2LWkLvoifozrGWsxu1TLmQ7KeCRwyTZMFopeO2Df/HTuhY7EG2iI8+8XIC1Y52/RE1iWg82OW16ZoMrfdZ8D1mpywUus+/BXmsC4sQzHEy0fX1a71Xf30Dq6m9uWHUQY5rVuQ/CFwSgIMTxo1q7zW6KCRegHFALwR8CGyNW7O08iow+pIKsshXk06643Ih8jPw3UI9iEK1cu8LHKO7vGO/hX0cPKq9WhXKhEWN6UerEZPkTkwXt7Uuo1KlsGvZdpnS90jzzCb1ehaN7ohyjZK3Uhm1VKeTLqmTIjplgDqGjYNBi2kcabw1fQcTd6ivb0teG2py1H3ooFHka9brn2UqslVnbMafQ6T3Tgb9QfjuRHggbePsupH57JRSUa30hur3/PtrLFaWsdISVkduyKmB22sZ22ULkAv8DUeD5MOaMFCf3ozr+YBdKPdp7Wo4p5p6Pgi2hcEck3Nj9q94s9RLJ6qbFn8dWSO7fUqtg5ZdU7AsgVlSxWOXYg3+pnseFzRxAPNFOFmlNu3Bwf7/F9BVxuMvq2qrEbp1T4NayonMRsJ9NPQsmXGuhg/amfMbUUyiwCWN1ZcsMoraHPLUgJ6YZ5RRbXsujRzY/rIg2+9Kd8oFckWEeind3Bi2w3mQIOcRS1CYghAoDe7dI4W0TYyLdFFNlaGVE7CWIup52iOfmqhE4+WI9wS+NgXl04RM5oLDdna+cNTsineKF4hBy6dmIDl0dNwb3QT3XpBq7WGPHv2zA26NVdsf2P9OqksKqGctXyyLn/uqktAsx/OyEtD7JsJQhnUBVtmFJtOsxg7x9HXSkY3RKHaEN6NAJOuu6GmoO0EUNftDMmhfwLoef9t1I+ETMX00xZIcjgB++MQLfcfLvkKAaKFj0IOls0Vhdu3X7IIYJku2C5JmINdW8K7CB9LgFW/Y/nvWTpP6J60F5XFGqsFl6ag7dOz7AGzIFWasboAHSY31ssnk87orj/++EP7W/TdY32mXlX2VwlAYAgCaH6tZhrL4qnW9sEpvV4tJblsPpbphXPDwRtv2r6MQ5vi3Zj5cG7GJY6gX61fpxPa+BiPcns/r4WzO9mHd2AWASwzZRes8ijPxehyGvcia998i5q+ffs21H9tSu7HzrSo78Y8u50P7arVNHFs59znWTi7/KSEAASmCDA8mSKzOl6Lu3Jro31LirH7qKuL5sbOCdh1wDIy2r+ydmfg48eP+4uHNduf+UAlWnTy9K++7v8ZefLkicZxP378WDROWaeHFoM8+kngdWT6vEvvAtCipnRDGrLuvQCWg+vqfNdlboRm0TrJ0P+7MMrG5NiXrxvbgmSzBPafVWPSdbZRSNAPAdS1n7awSLK/QbNI1X8a9Ly3NupWk7ta8Oqt1c4kT7ca2BVk+3SuZWzYVdVSYexVsGNJS6kSYxEg3IBRpdDZTDCes4h6S8CqX4sW6bZzKU98tUBBnkYCA/U+2Rrts8ZqWQvz4p1+UczXdEtguC5Aaxyr17a0v0UrKXfv3pW6yl3RcfRXr15paWYLQO71BLrt+LyEOwfqAkHzqzTfcBZv0Y4Ce0dcBSaZnI+AUYU6WSi3TIYsbSO88aXEFqVnpmgRrtnEF3czLnEEvYWZm1WsAxMYO6EDJaTo7QS6erGCfXbpcOW0CBAd5sk21gWrnOVAZHUCxm037969q+u+uIpEJ9uNwlSHQIZbCHTVO6gi9mGhEve/D35L03AvBK5MwOKAXZnP0rprjlvrtemmJXXcGNKlMM+X3t7z9rnHxS6VvaYVWxlrVhHm+bKyfPK6N1/9fK3QVY0sE0ert+l0VVOEcQQsR9BbT7NYOke0Do29LAHjA8ik62U1pKuKo65dNQfCNCKAnjcCe7JsGUSfrEGpzkYCnU+cbqxddLtlUsXdcviErUUAywakiMCWnxjPLfQOuZdVv0OwH1ioxW4cKN6Vi7ZMrjo+9k55T552qew1TeVfdC9bF1KAUcygXcDLly+jiqz46Y6jP3r0SF9H/+mnn3S+V2+R1seTWmyIXSEet0AgJYDmp0wWxYxo8ej1FjUxiTcSMI7l0/2iG8uNbjfmb5Q2yrz80/7E2f3ecol1r9qlste0loQt2quWbOTjCIzlZnAEHb2FwJAE+pmR1IvojA6HQB/+PghLBz/7iqALVnnIh2RMofWeIeNuYMvm5kUMpNjhqQk9LPfv31+UA4l7INBP7+Bo2AdLh3cQPTQfMkAAAhCYJaD3QOu10NlkepUMC3JZMpeKDN25csV78xmctHap7D5GmQNXIVCLgGVr7Ak++FCeMLE/wrWwd5uPemSLQTYO/7utJoJ5Ato2YZkdvXfvnr+lRcDSOaJ1LciT5xAEmHQdopkQ0hFAXdGEKxBAz6/QytvryBhzO0NyOBMB+0KqxqdDf0yS3Tgb9RbjuRHgzrez6rczcIqDQIGAZUrf3d6npbVLZZlGngJlv9fuukyVdfr4cbsAjeijrxxtbyw9gC9evHjw4IE0WS8vuHPnjk6k64PJ23MmBwjUIoDmbyE5qMWj19vS6Ny7lIBxN1F5x87SQtP0xpfotfD08MbT5qgVYx8p1CqRfJYSGMvNuMQRdDXJ0lbcmP758+caBbm//Y/wWQ7Zbqzguttbd3vrpBr0rn5a2ehtOM6Hi12lE71glQd9TAYV2/jxh+pH0DWRFxIzihHeQrgHAoeb2QiCfVjYm+RRRfgJAQhsIdDtAz7c8ETLbHoP9FRbaGMZ3fcUnIvE68SjfajS54Npn6Q+ZCdln9Ck3sNZs/M9knr6LKdPebPs+Zp+qkbGBWl91WEqB+LHImCZopEFaLpIYdyMdYIj6BZ7O5b+IO1uBIzDJcsTvUhmJl0X4SKxI4C6oglXIICeX6GVN9ax23mYjfXidgisI2CfOFX+9vXZdcI0vcs+xS0xDjcUVTYg1eV5OJO61Tl3bqz6nbt9p2rX7UN68ZUm1linNDaMN66FuVsWuS5hKRcJj94FSP52aw1aAtAqm+ZUdRhPx9F1/oKvo1/kuei/mmj+ujYa1+LZR9bdOnjrmoy7DiFg7FhbL5QbBwV6a0xdSnjjdXlGuWGjIiB9/hzIzfhPnwRHl0qbVPy0OBtMR2/NPuXvZyXDq7oFVD9iF6Sd9c8uWOUCLi5VJ6CJM3l7Fj3UV7b0rpNaAh37MrQAACAASURBVLx58ybM6unTp+HPccN6UbqeWf0JqUZH4X9FunrN0h6o+l2Z2UWv2Gf5YSA1Q1QIQOAQAvIQ3r17Vy5aCbT8tv9L0MpScXU3ApaPMHthuvIZvFSLJj3lyzU9y+elIgCBWQLGp+/0GrvoEZ6lOnQCyxF0ZoyHbuJI+FknTemNh6yinO0/LVqncbc2bNnzPCqlvJQzTdQchbFKuSebVWPStYpWkMk+BFDX6pxPZtCq8zkkQ/R8BfaraXKfk1crGu40t1xNA3truEVPhF8E760WFnkWCb8Ii6X0Fml2HuEOwaQF5+HylC80O6F0hVU/OpfhVPesAhtXeVz1+7S0ixZo1q2xLuqjF8lzVr2aqtc5ugC3bdWyMDHFwRIvP0q9of6UWGfztM4iepYbu01Dxxc1zXBA0PyoBWd/jmvxpJyztfMJ2PnsURBYTUBfL5D7ZJlAkHK223pkEUB1rP6tBbzx1ZpjubHP8YtF8o1pcDOyALc72Fc5gm40ylnKKyLD8bbexbUiB26BQJlAP9M09vc8qUY61Nr/udZZthesclkbuVqdgObLos/jZIvQ605qHUHXcbVw5KA5uyE2JadY9CosDUU0v6nnVH1x2B2niU8ZM2vB9qz1ImvJRMyeTUNZEIDAWATUu6lrNhpVeRHj9uNjtUuH0i7yfLryGdbBXFTfdUVwFwSMBCwmmvPGRpjnSGbZc6P++hyVpRaaUbFAqP4u8KhQtC4Cws8VBK4wq8ak6wrF4JajCKCuW8hfwaBt4dPPveh5uS3Q5BNMXpWbuPOraGBvDbRoIXXoiVPLPJtvnXNsQPLVqRLAeFbB2DQTGdjLrvrRuTRVLTLfQmBR13kCS7uovh7sorsWuS6+iNMHTtYF7HMW12uFFkH0pwfw2bNnDx8+9PE9B+j4otY5BxA0P2rWqZ+jW7xFI1N6vSk1IH4RAW0n0KmQ2VuknI2OoBvfvHDv3r1ZIZcmWORnXtYbX0rVpz8BMV+XQgA3owBn6tI6B/sqR9CnqLWIj+wvjkULyOTZz/tIFvX6QzTcLNsLVnmIhjuTkMZtN3rFoxymKmfFNTcXAnz8+HH4s/+wZnZEQ57Q+R7PpfBnLdjSDLekX9QcXUm+pdbcCwEIQKAuAY0u7969a7eoeqeMZiTVM9YVg9yGIGDXkyGqMyvkoiWf2dxIAIEtBCxv5OUNlVsIj3WvxukWg8wR9LGatSCtZSVYC7FVZm8KYmhKpHDVXRpF675+/TpbFxJUJHCpWTUmXStqDlm1JoC6riB8KYO2gk+Ht6Dn2UZBkz0Wlo08ij0DaOCetNuVZZmqalf6xpwtkyobi9j59p2t2c7F7QzzBMVdc9WPzuUEqnv6Kpyv9yk32bo11kUOBv1R2gSn7AJk4fX9JMvyRApkXYz2wzx69EjfdtJm126/iE7HFzXu+YCg+VETpz9PYPEW+Qb0eqkOELOCgGbLLRsP5JI16gGNHXqLb5EueuJWsO3tlnXe+OpanNtG4WasVgx/41IH+9/+znMH9nxyIqPAZ47OrVrU7nybAmdfG3HBKqPnOxPQG6qM24It441Z4TXgD3suve6o1sfVZ4vemECfGtNQ6qefftLZPKHYPghR3d3fRsG43RHY3iKQhAAEIHBxApoi0ZHFpeZUE4LPnz+/OLprVn+pqnRIadHUzQnq22ETINI6AuF4aiqHK0wPalZ6qvqXijeuzI0y7r5U262rrKXFW38C/dOnTxbhjXNNlqxIcwIC15xVY9L1BKp7nSqgrva2vqZBs/PpOSV6HrYOmhzSILw/ATRwf+ZLS9QStv2WoSdO2Y1jb2hSDkfgaqt+dC7DqeiVBR6663QNt8MaK2tAW56RE3cBqtr+3zrSM6tlF+0a1Vuht7RL3Xvp+CKe5waC5kfNHf48h8U7gW8QNgrhIQjcvHnTsq1In+trVB3LxiedsZKc1QU4wRO3gzdeHfvQGeJmVG8+u4PNV9Crw/9X9L43PnNUHzE5/utfi1aY+gEmsRd1sTtLLvG0F/PJkycVy71glSvSu3JWmpuzbGLWuevtGhudY2/xhqq6Takz83qZZSS2sQiNfzRI03/3J4ukQPQtMiFV/sYMe0vWVe+waItAV5L31qzIAwEIXJOAJkrS00rqxSzzferN5da2mPK7ZluMUuurLfwv8jRGaUTkHJSAZTmE6cFBG3eF2JaxvGXtcEXR3LI/ATlss4VqtNvoTeS+aIvWpbMf/vaxAswebGwvZtWYdN2oQty+JwHUtUwbg1bmM8pV9BxNLugqjl8BTq1LaGAtkuRzFAEZiqttQJpFjfGcRXRUguus+tG5HKVjlLuFAGusFnqLVmbpj0Kkp+8C9IEE7U7R5padHyWdwdPiiM5r6A13IfCdw3R8EfDrALm45kft7n+exuLR6/k2JbAngWfPnumDfOUStT1Jb2CJTj2UbzFetWw5+D/sne2Z1riyrod9nQAWhABEAIQwTQTQIazuCGhCoImAJgQgAiCEgQgGQmAmgznP3t5HR0u25bItyZJ894++ZL2yVHWrXPq2JaExt1XJCnchVsmWI/EqD7NfgJ565nQz9ttDPAdLB5sj6HGGW34NjgTkcPFbxOIeCOQhsKrV//DhQwdfeTqhynlsh1xjBPSkqM+3aGwaS+ilcTsfq+As97///e+YZIf+JmV1ONwyzvHF1CznixcvdOSDk3g+lgLhRQMuIANFQAACEGiUwOT7UN69e3d1daXmLBhyTuqoFT7NuUz+RGSvBApPUB6OkZ7G4VWAAAMB48eH+xiMaFNv5NE7mxeaewQsI1aNUuduJ74tAprqXBR4/FKhxVvWJujM6iJ+Zi0Z0vsEmFUbaDDp6lsF4coJYK5zFYRDmyPTYvyZ7RxLbtFie5IZC+ypNse6ND2qWiV8HxuQxjVITH8ETrLqR+PSn+meR6OzrW6sam2dGWy7y91+2sBJmgCN7rWLVV9KCLah5q53meXjx48/f/4sAXKXNc6fhi9gckIg57T8oN79y548Hq2eX7OEixGQV9FOksWlf02GaAdpWqm0y3Tx2xv60EKmN+/TG09bm13mRjejWLUudrD/q5goxxYkt/jP//sz7g3dLLDvf/mmzWaM3NgKgbO1+qqXE6rcijV2Jqfxa+Q7Z+702jl/tKzRS51vTlHbrcGV3u+1OLgazEAH+PX1DL3nUo2/+p3Dgb3OLAR1IAABCECgVwKardMrVwLttGw2zB5aTjrpXg1Lk882BiJxWRsBv1NXm2zIA4GOCWjQsaidPj68mIYEfRDQC6f9meE5pTiCPkemuXi9A3hRZr0UbzHNzgSWqRKsbifkpm9nVi2oPiZdAyBc1kwAcw1qB4cWAOnj8oR2jiX3YbrtaoEFNlp3NX/rOy1SduOk5UluNRA4w6ofjUsNloYMewiwxmqht6qNPk/XJY7uDE2AI6Adp3d3d3/++WeBNRFX6BDQhlLtgA0is17S8AV4zwzkVJYf1HtweSqPF+jOJQQSErB8ZnznsZFJaS2z9DnKHYShNz5ZKUQOBOhm1NbBPssR9JJPoL/RkD2mJclT1iEETjhhdEKVDzEtCjV+jVzbnbXHfTOuYLiiY9ubs8p0o14io+kJfcPcsqNaMmgeU4f0xOT29raPLw1mAlsgW5YfCkCmCAhAoDMCmlBT4xWcZdJ7VXS+0b22+dGjR8ZT6Jr403tYOkOEOhECq1reSD6t/HQ2fVuplxPK+f3790WteUPlIqJuEhjHra5Z70bxcypi7Gjlrm4tuVn4d3MEnYlZS3W7NMyqORR+gElXnwbhyglgrq6CcGgORX+BU9k5ltyfAbelERbYVn2dVloGfaet+i4VP8OqH41Ll6Z7QqXOtuZ4Nn0PMekzNAGTYLWbRafBZWPaklry9MTl5aVxyWZSbHskDV/ACiADkO4tP6j34LJLj7eqrWQYG5gEl3sIaONocKxjnJs2KaVt9XTgItitOi5Up0vynchY9cSNZWsu5mz6bq4guhkDutq6GRxB32zS0zcGW750ZG46HbEQ6IWAjsT0oopVjxOqbEVDuqQE9IY841shN79ZSp0z/7yEbDv3xui1hHSM/PHjx4tjmyFb4dKbfjSPWZsWa7UmPQQgAAEInJaA3ijpN83ioFOLesdZMIWnl7MYOwlaadvzqprTVkSjirOq0WjFIXbrBCxfQe9mejA+H6LV5dZrc7/8liPovJJgP+dKcrBMVhQ4+G2xOu300ixTJdwQoxgBZtXmUDPpOkeG+AoJYK5DpeDQKjTOhCKdx86x5IRmQ1YbCGCBG6BxyyEE4rNPh4hEoRDYTKD7VT8al822wY21EWCNNXmNcK6m+yYgbjMa6d/c3GhjqnZy6hxdgYUSyaNvoQfHN+JCbviVhi+ABpAASK+WH6g5vjy5xxsDIQYCOwmoDV3cUnJ9fb2zFP/2xUPvkkc+378lbZjeeFqefeRGNyOox3q6GRxBD6pm72Ww8bTke7z2is79EMhP4ITbkU+ocn47OlEJxo8/bD6CHtyouYB64GoWUsftjCJppnI4fK43/dSjApKsGhay/IDBQAACEBgTUAOnRTJNH4x/0itXLINN9UV1Cn18OzEQ6IDAqp5GB/qiQrUEgleHTMq5uD40eVeFkTx3i5ViOQxcZqvNoqgk2E/gw4cPi5kYXxu0mE8kQWdWt/j6JE4jRIzB/cSsmkMxFzjzpOscE+KrJXByc8WhVWuZaQXr3s6x5LQGQ25rCWCBa4nVmZ6F1Ml6YTfOJBYiqyXQ06ofjUu1ZoZgELAQ2LbWs+0uizxnSNNTE7CqvrSTU+fo9KXWf/75R2cr9AHVrGum+fbG0PAF9Q6QAEhw2Y3lB3oZL/vweKtaPQbsRtsgmZ2ANgDE94Xqg0baO2rPMJJSzfTbt28jCbQ6b9mQEMmBnwICqzxMcO8ZLulmxGv58G4GR9DjFbT618DDZh0vrRaOGyCQgcAJW8ETqpzBcMjSREBf846PIoZcNJbQGMCU438mCo6gG3f5/GceWa7u7u708XPLWQ6NbbTnW+pz+DxLTezLlH3h+/hxNwQgcHYCapfj7bvl1JMgaoiqhvXsNM+hfwct76qFmQ70PYdhdq6lJr4tGp7kK+irHmELt+bS6OishueLYnMEfRFREwnUT7PsdM+34clRCtYjXLwf6MnqmJj1a3YyzKzaJJYg8rSTrgEHLpsgcGZzxaE1YaJJhOzbzrHkJEZCJpsJYIGb0TV9Y9MTpwz6mrY9hI8Q6GnVj8YlUtH81CiBppvOgfmqBZpt+q66yzJ53qi1bBC7pyZgg/ruFn2LSF+z1DcYdBxdnxp69+6dyKQ9YaFFuqurK1diqgANX0ASIAGQ+GW7lh/Xa+7XbjzeqlZvjgbxENhMQN8r+vz5c9wO9bgtvtt9UQBteXr+/HkkmWTQboTJ7ydF7lr7U1zTtbkdkr5Ab/wQvcoXSjdjFfNDuhkcQV9VR8uJgy1fnIhbRkaKxgmsavVXta/VgjmhytXWxRkE0yDBomZwmNxyi96A5U/46sNcuQcJFqmURi+/vL6+tiTWLKSmDl++fGlJTJryBFZtEfCtsbyolAgBCECgNgJab9N8SlwqzSC8efMmnmb4VQ2r8ZCkJTfSVEuAlrfaqkGwjgkYX5tVyVBrf0Ws8jP7i2suB+PbYXTApjnVEHhM4NOnT+PIIEazFrkff+3WCgqdvGzoCPri7PGqidlJGn1HMqtmr98TTrra4ZCyNgLnNFccWm12mFueXu0cS85tOeQfJ4AFxvl0/GvTEzirBn2LQ8iOaxnV2iLQ06ofjUtbtoe0RgKrms7T7m5aRclI/gzJemoCEtaXDlborLi2xAwn0vWB9OFEuuVbTXExtIc2/qWH+O3jX2n4AiYACYCsumzI8lfp5RL35PFWtXqn7Ru4qieQg4A8htrHSMsow9MegD2n0NUK62OBceF1NFI7VONp9v/KE7efYR850M3YU4/FuhkcQd9TTeG92tbvdyMiTj+8k2sINEtg1be8/AekWY1/O6HK7VZWB5Ibt91o6/PagURwat1YUG6kml58+/atpRQJrPFP7s3cFklIM0dg1RaBuUyIhwAEIHBCAnqNpfHdzJp2Mb4WOv7GyhNC7lLlDlreVQNGply6NOPmlNKSz6LMq+YQFnM7NkHcz6x6hI9VJFPpwZtJJ0sxNtyT9xJZFQFLdVfyCfQCJ+FLVs2qFeiSgtVQFrNqq2rBOBfazaTrKjgkro3ACc0Vh1abERaQp0s7x5ILWA5FRAhggRE4Lf60atal6YnTVTNpq7C0WO/I3AeBnlb9aFz6sEm0GBOIr32M01cYs6pN3NZVWHUXr4kZjKSnJiCr2etsm5oYnUjXEQwZj974/OrVq80PZsKlGRq+oN4BEgDZeVmt5W/TqzOPt9kFbaPHXRCYJKADpZPxLlLfzNAsytrDI8Pt+ophfAZGT8Gff/5Z4Py55OngiSvQG3f13muAbkbams3XzeAIesqaCnaesacwJVzyqpXAqtklfa+4Vj1WyHVClVfQIWlqAjpire+TW3INjpTHb9GEnd9myapr+A6bvmdu1EK7kRa/DRsnwK8FCMQHqAUEoAgIQAACzRHQhJpOM65qlNWgW6bh1A/XefXmgCDwKgKrWt46F/5XSbVqXLaKJIkhYCdg+Qp6T9ODnPyM24Y/yp5L2dDHqOdUIF4EtI5rmeQ0zufsQdqf1S2uzlq6vnuQtnsvs2pr6+5Uk65r4ZC+NgJnM1ccWm0WWEae/uwcSy5jOZQyRwALnCPTbvx5Jk5XzfpaxubtVjqSd0Cgs1U/GpcObBIV5giwxjpHxo+njfZpLIY7awIW9U2YQPMDanFub2+1EKPNM8Y31vkCaJUhybZSGj6fqsIACYCkvazH8jfo1aXHW9U32ACNWyBgIaATuYvzHkqgTprOk1syHNKohVXO8Te2aJuTcl48A28vNJ5y1RO3aoosXm7CX1dJtapfnVDImrOim5G1dtJ2MziCnrKygo2neIeUcMmrVgKr7HxV+1qrxr+dUOVq6+Ikgr1+/dqiqfHw9pBVkHjDbJ1FpFVpdC5OnxWy3ML5cwulGtKs8paLQ+UaNEIGCEAAAlkJaFJeznDtyyM1QRA063NCvn379suXL3O/ni3+nvenedU+1O+g5V08debX1KoJaP9GwhBISICvoAcw9bKzIOY8l9Ld4sQ4gt6HSVgOfqtrV2BR1iJJW1a3OHu8qsPTh71ZtGBWzUJpnOYkk65jxYmxE/AGjveOHTmex1xxaHb77C9lT3aOJfdnn21phAW2VV9GaVctpDb9PsRVg77FIaQRL8kgkINAZ6t+NC45jIQ86yGwqvVZ1SgX09GyPOGE2bbG2gElRyB3oLMmIDeuSP7aPKPD5Ory6aPokWTjn7Q3Zhy5KoaGL8AFkABI1ssDLX+DXr16PFq9DcbALWkJaJOnvyNU5yb0uE0WoX6gzpPLdSweRNfhc/lzmbef8zjPN2/efPv2TVtSxz9liungiSvQG88Ev4Zs6WaUrIX93QyOoKesr2DL17axekqByAsC+QnIDdkLWdW+2rMtnPKEKhcmTHEBAZmcpXutOW77ubJg/HD4EXSNfIxzf9o5neRFlQFkLnMQsNitK5ctAg4FAQhA4LQE9GnZbZN3egugsSnXhKMmE09LuHvFV+0srHNotqo/sKqn0X3to+AhBORRLY/SqmfzEEXshS4+dxYg9uLaShlMC88Jf3FxMfcT8Q0RsLx+Iv7i8CTKaunXkk9bixSLOzjVZ7Zofao0zKptru4zTLpuhsONtRE4ibni0GozvMLydGPnWHJhy6G4gAAWGADp5nLVlMviBE7NWNQc2MVbhcWeLSkhkIRAT6t+NC5JTIJMaiawah2nztanwBorbbTdhntqAsZal99wol00+ii6jPzFixdjeSZjtNBgXECZvJ2GL8ACEAE5g+UH9W687NXjrRpWr2qFjWBJBoHr62sHQS2gzk2odYs0hfqSrvYn6MXK2pGidlOuWydK1Brqv+7VEV/15fTA6qRGpDerXrE2QiixK7pMgN54Gc51lkI3Q/XSVjeDI+jJHiVVfLBBapU3TCYHGUGgOAG7qQfPSHFJkxV4QpWTsSOjTQSM58qCg+VzRam75g8hNCbZduBtLv+18fpYnHFntl7i9eHDh7X5k/4oArKrufeujUXqpoEYq0YMBCAAgQIENFdomf5WB8DYqSggM0UkJ7DqU6t1LoH4fdRFPqs2OizmRgIIbCBgOYOqbFc9mxvEKHnLYltTp28pg8hyBN0+m1RGZkrZTKCS6jaKceycz1rIi52BttRZq/6G9MyqbYDm32IcHzU66eprSrgDAt2bKw6tAyvdr0IHdo4l7zcDcthDAAvcQ6/ye1ctpLb1JrIxefv8ySos44KIgUC1BKpa9aNxqdZOECwhgVXrOHWugyxOq/q4Nq+xLi4SuVJoox2KtYGqmoBAeO041cG24bipWofg19yXWhqQAPaNo8YZ3bHYNHwBE4CcxPKDei9zWbPHY+dzGRuglDkC8jyuN6VN+EOjNjSF2qekL/nN3ah4bSF4/fq1DmU8f/5cE0T6r9PsOnmuM+qRu9TNUyOrI+ubO4qRzBd/oje+iKjXBHQzWuxmcAQ92fM43vK1yhsmk4OMIFCcQLwr44tT5xycL6ExfEKVjWRIlomAcdvNp0+fLC/CCabYjJlnUk3ZGs+fK6VGOGw1zlcROXK2e0s3YM4hBnlCoAMC3XSiOqiLalUwLrapt6BJ/Gq1QLCdBOyb81ZtRNgplf12u6+za2ovnZQQWEsgvkIz5NaZrWpbSZzSmXv145nhMSv7+Gh8LzFVEbA8/gV2/HdpdXE3Yt/jWJXBZBWGWbWdeI3zoo1Ouu6Ew+21EejeXHFotZncIfJ0YOdY8iGWQ6GOABboUPQXiI+VfH01bmp9Pd0+f2KfT/YREYZAEwTqWfWjcWnCYBByPwH7as6Z11jtbbRqxLKDcX/FdZlDPU1AgPfNmzdDjJ6CYPdpkDLf5cuXL9UDtKwUGDGORaXhC5gA5CSWH9R7sUvjo3rIVjd7q2cfsBcDS0GtE9AZcqeCwv48j46I68PmOoge+SK6u9cSkKl//vxZJ4HVyFrSZ0pDbzwT2MqzpZvRYjeDI+jJHqugG2QZ5CQrm4wgcCgBez9bsw99zC6dUOVDTYzCf9P4wThaWJzg0zjB36Os1uri4uJAxHp/j2XrtiQUgWNFPZBSu0Wv8pbtqonkEChAoM6FzAKKU4SdgGYY3ZRE/C6921L9gXgafm2UgH1irs7NefaFGXsfo9GqROwmCFi+gl7gDGpJVv7K1mS5p+2xqGG16N6ZPUzawBkitaZrUbPAC8L96Z05kZprMeNdFL3lfU7Tc8Yzq7a/3juedN0PhxxqI9C3ueLQarO3o+Rp3c6x5KMsh3IHAlhg35YQHyv5uhs3Ffi31Ba2j2S72YBUWxUgTw0EKln1o3GpwRiQoQwB1lgtnO1ttHKzLKJZCj1hmkqagDF5f4enjoOOE5SJ0dSBrGvxgMa2jiINX1CJABGQM1h+UO8lL6v1eIJgb/Us+wRKUqWs1gnI9/rb5ybnefTsKJkmi969e2e3VZ+MjnzrXuWgzQ81HM2gN+7XzknCdDNU0S12MziCnuwJDcZUiyOcZAWTEQSOJrBqB63fKzpa8O3ln1Dl7bC4MxEB/6VWkSwXj6AHCYzflIiUuPMno14qxXisbqc83J6WwKrBbR/vKEkLkNwg4AjYdxe5WwickMDNzY3R8dqn7U6IsWmVjQYgHf0JrHpUto8W7ZrWox2S9EfA8hzZ39TbCp/4hKf9KW5FX6OclpPAyiq379LqoHbe3Lt3TyuODK+MdbchWSXP/rdv3yzCr5rDtGSYO03cjcRdUG7ZKsyfWbUklWLEGMypjosOEhw+6TqWkJgOCHRsrkbVVIksE3RgyXEVjMYQeN1xnkGCMm7ZKDyWPK4vYpIQwAKTYKw2k/hYyRc79+SDX1am8KqRrJ1MJmnJFgL5CNSw6kfjkq9+ybk2AvYG1DI/XF47e4No13Ssxap76wQ1VqrOmBqagDgZmdyB61BaC9P3WhdfWWtcvPM1peHzaSgMkABIr5YfqFn4slqPt6rVO9AlFq4viitAwP8srnYcPXr0aK5QNYhXV1faJfLPP//o/Sy68dWrVzJdLan7raTCilG8Jsm1wqKUSq/NBrpXOcxlXjje/sTV2cks0xsvXCm5i6ObERBupZvxfwK5udxGYPzxk/72mG4jw11nIKD+hxp+44hdHRdthG0dywlVbr3KOpBfD47GAIudVCWIv5LqkG03c/zv7u4WNRru1Xu8IuOoufxriFd1uAGPBnIas9UgVTEZVGsWux3kkTF00EAUY0tBZyPA+zLPVuOb9dVkohzvosGobdIk/u3t7eaCuLFOAqtaUi2B1DOVLJ6SZ9F0HfYa3sDqhCFwWgKWscyqLbNNkPRXqsYCn/alOZY5MTXQub3u9fX14EjV0KtLcLbh59ggM8VYqtu+RLpZSIsYWqHIbXWb5Z+7Md4Z0HM0d+MJ45lVS1XpXU66poJDPrUR6NVccWi1Wdqx8rRr51jysZZD6Vhg3zZwtolTduP0bc9ot4rAsat+NC6rKovErRNgjdVSg2qj7XvANIOtDQmWbEkzSeDYJmBSpCBSVfzy5csgstildiRqE2z80wuWlVxfYBo+n4bCAAmADJf9Wf6kmoUj6/R47HwubAYU5wj4n8W17zhSb1Z/BzbNTv5tAQlvv5Edj3ZW1aakmzFZNU10M/gK+mTdrY4MTvTpfrZDrYbIDS0TsL883h3FbFnd/5b9hCq3XmUdyK/XU1m0GDdJ7q6PHz/6e3l1rvvYvcgRUZ3MQ8D+rqPgxsMvNRqU8MOfzgMcLk95AWRmxkL1jhJjSpJB4IQETnug64R1vVNlteyamrdk8vbtW9+hqAAAIABJREFUW+PHMy25kaYeAvZxSm0tr30N2N67qKdekKQ/AkYXumqZpAlK8SUuf7zZhDqphNQywGJWuc8kyyZ9R/rgwYNFkUiwjYDPeS6H+JMyd9eq+BqsbpXAxsRxvKy5+BiZVfNp7Az3N+m6Ewi310ygS3PFodVscofI1qidY8mHWAuFOgJYoEPRZcA+kdvNxKl9lrubDUhdmi5K7Sdw7Kofjcv+GiSHtgjYWx9701yGQHxO1Zdhf1ehXUo+hybCxzYBFkSWRQpLPpvT6JRdfOlt7T4rGr6gLgASABku+7P8STULR1br8eztZm19g8I1SHEJCQSfxT3VN3Hb7WeW7I0nNLZjs6KbMcm/iW4GR9An625dpF6k4b9uZLi5wD6zdVKSGgI5CdjfmnO4Z0yF4YQqp0JHPpsJGL9gpiZJDdNkKUGPzd5fn8xtZ+SPHz+MS8L6zl5/Jzd20mvodruZGe2hId0RFQIJCdjnKRIWSlaNEtDXoY2+N74g16j6iG2sfYGqzbHYh4p2HbEHCOQjYFlE7PKoZFyp2hxLPgPwc9bY1nL2PnezG4z3T7UY6VdHgbDFzgvwt7Sbua2uAO2giLgLChL3fcmsWtr67WzSNS0ccquNQH/mikOrzcZqkKdFO8eSa7CcM8uABXZf+/Yl1G4mTtmN071Vo6CdwFGrfjQu9joiZTcE7M2oZYq4JBbLXPEgj13HOfntOWjdRJ5kLh/iLQSOagIssimN3fCMGW5IFn+HnWXxzhVKw+dQDAGABEDcZWeW7/Q6PFCnx7O3evZh++GoEaByAsGZxFN9eMD+xJ25N165ARvFo5sxB6qJbgZH0Oeqb0V8sMNvuJPDcisIkrQLAsa3PanVnzsceyAGiaQBzKNHj+xLWZL2hCofWEcUPRAw9rAnGyb12PyuibbtyuwPBBuMlCKSFN4zvWr+MSI2Pw0E5FqNe8Qtx3igCoECBOqcuGGmskDV91TE3d2dxfeqyVvV++0JUce6aC7CUvsi4PcMawBi7Ano5UTHdmJrYIUMNRCwNM0FzqCWRxFXau33BMrLn6NE49g298D2w4cPTju5Sg3E3CWBhASMs5q5+euj9xalmmsxF/Hy2l9X70bPo/S5nY8TaQi0O6vW06RrUClc9kegM3PFofVnokk0as7OseQk9U4mmwlggZvRtXKjcSK3s4lTduO0Yp/IWYDAIat+NC4FapYiaiPAGqulRvSh2vg6kZ+J3ZP4d+ULa/759vZWbz2TX81XStqcD2kCjCpoH7g2oxoTZ0qmRZDI1ohVq5Z2cz3JlDtA5oy2M8ufU/OQ+Ao9HjufD7GEkxca7J1b1Za1jo7eeOs1aJefbsYcqya6GRxBn6u+FfHjk36a2V9xP0kh0AWB169fG/XwN8Uab8mdTMJr3U5eW03azc2NsbgTqmwkQ7J8BIzbbt68eTOWIWitjFmN80kVY1wsV3GXl5epCrXkc6oxmwXI/jTxd466/HWMZ3G7uUtMAAL5CFTYk9ejoV5KPpXJuUsCnz9/tuil3u/Hjx8tKUnTEAFjN8/eGSuju1Eeo3ZlZKaUMxMIFn4mUXR5VDKyk0MQdPLwhF16i/tSD1MbsybtJEnkly9f/GOfhQfRSVRoJRPLjEH8MUmiqcXq7BsBk4iUJJPFUU/W5yiJCsUysdjAIExhh2B5RopRWlWQsZPZxKTrKsVJ3CKBzswVh9aiERaQuTk7x5ILWAVFRAhggRE4ffxkrGL79pUmsNjV6WYDUhP1gpBHESi/6mf0PALCzMNRVkG5OQgYRyL2BySHkOM8jfIYtRvnH8TY22ijYEH++S5FQMJr/+T19bV9h3A+eYw5l28CjIIpWQ1VHDkQvuoDJHZdTtLwASTyINjhRDLZ+VMqy98pRvLbK/R47HxOXstkGCcQfAzD3wQSv7GPX4391Rr8sA/cKI9ROz/nXsNGYlL/JP0uv6LtcPy70obj3QyOoO+lrf36461RXe4x3UuK+3snoHfPRNyNr739zSX+XVnD/tHc8RM9V/QJVZ5DQXwxArI6yx5ijTq0AT2Qyrdz/XR4X9ZyZmNQwehbAn03X9qdwOYiznaj3iBrPNNbQ9f5bLWDvmMCqxYhxrfniLE7zBylk2ejBPQq1nfv3lmE10zN2Y4LBvoaGykLzErSaMncopR6jIe/mNwR09dcjfPm9m0NLnMCEMhBIFj4mSzCMnabvLHmyMVvO59wPGUZxeQe1b59+9Y3m8PH+74wnYUtrVUlR9BzW12Omo07kC6d6maM9kFiYUuIV+JmfQvc2NOkawFcJymi2pFjZ+aKQzvJA7VWzebsHEteW8WkT0sAC0zLs7bcxov+kxJqQrihk1STKgSRaguMw5luNiAFBLiEgE+g/KofjYvPn/B5CLDGaqnrly9fGufAtXoSzK5Y8s+URsvifp+hoWnM8k2AvQp8pPa70qaM9BgtWyacMDR8DsUQAEgAxL/syfJ9vWoIV+jx2Plcg2GcWQa7N+6DEr3xPupxUQu7YUd6eoulbEhQwxih/m4GR9A3mNZ/3DK5+9k4xv6PjLiAQPsEjG97qmp2SdSDDz+ueoXECVVu306b18C4lTzYgC479/dJv3jx4tgvR2li15cnXiuFRa2hBxkH0uKvk/2lsSKWwxvju4iBQFoCqxYh0hY9l5vlkNvcvcSfmYDmwdXiWwgUnqyZFMny6GX6pmKFL56YRLQq0tjy1jBpNehl/FKNxl+Fe4arsJP4PASMr29YNb3QEL34tKd9qeAQlfXCC61aaYOU/hS4u7vbKYYytOSQtamVQfojKVWQdmlbpCLNBgKW3kj8GdlQ6PgWv8bHvw4xWa1urtCd8XEHUgDsTvmL3c6sWibUfUy6ZoJTT7aMHIe66MZccWj1PFwVStKQnWPJFdrPqUTCAruvbuMUrnFCuC1c7MZpq76QNjeBkqt+NC65a5P8ayZgbFKNDXQBTQ9ZYzW20VI/+F5OASBzRQRV1tYSXskmYA7gZHwN+8AjCwf2fSA0fEH9AiQAElx2Y/mBXpVcVujxjH0Dy+ptJZARo1oC43f3nNCujE9c0LU7sE4P6Y0fqO/+oulmxBnW383gCHq8Bhd+1T7FyYNqfJFjARw/d0rg4uLCaPzG5rYMpzdv3vgFrdqgeUKVfVaEDyGgMbal3KALEkzpGvvoloK2pbGfP7dsK9wmw+RdGsLZZZvMgchJAsbtYvW0DpjBZD2eJNK+CFEMyAnnkoqx7b4gdQAsLalec3B7e3ssjZKPXnB4zILoWDgbSm+u5TVODR/eid1QF9zSJQHL22HkW3p9Y0JkM4eqe3KmtAYz0HvZ9N50bSrS+9rkc/SnwPX1tappTyNoHMJk3cwUjPfte78S1ouO4ouwpsr1cTatGCXMucWscnctjC8+0KRlc/TiDiTrc9QWK/uURW5rDLi1PqvWx6RrUCn9XTJyHOq0G3PFofX3kCbUqCE7x5IT1jtZbSCABW6A1tYtlpkH9fyNE8Jt6c5unLbqC2kLECi26kfjUqA2KaJaAsYm1dJAl9FRix2WgtKusWq8Zpx4DNYvLKJmShNIYnyVfyZhNmRbrAlYK1sAdu3t+9NHTDG+oOkXTcPn01AYIAGQ8WUflj/Wq5KY2jxec30D+yNcSY0jRoSAatO4NyCSSVs/NffEHdIbb6tOA2ntPirSzQvyTHJZz1aHyrsZHEHfbm8ysrmROduhtmPlzsYJGOfXgu8zH6i09sX6e8c177D2U1EnVPnA+qLogYCxh+26ILJz//jiBjtPTj44+hXJ3z4bGMnE/pMPyn4XKRcJ6FxH8L6PyVs0tNC5hcmfCkfGN74XFobiChMoPHBd1E6DDlzTIiUSzBEwul/drrHtsVOWlkfPPgM1B2SID/IpeYYhLljCX41Vr6FQDQcFZXuWlld9CemVkBJZQWAzgfh3eodsO54bjL980J9j2Uw4+Y365vnl5eWkq1GjoEbQeL5lLJhxPSnfwFZ9RX+STQVt1mWs3WKMGhGxvXfvngxehHWk//nz548fP9Zp//1fmF8s/ZAElm6DJc0e4S2jg/hzuqf0rPfGHUijSuUgxqxaDqpDnh1MuuaDU0nOjBxdRfRhrjg0V6EEJgm0YudY8mT1EVmMABZYDPUhBWnZNJjNnhSj44lTduNM1jiRpyVgXPoRn52rfjQup7UxFBcB44PGGqvblBg3G63LHLsJYRAvWIzWSopWMeKS1/ar0TIl9s4mYK3iRktYm609fWRFxjKROBREwxcAB0gAZHzZh+WP9aokpjaPZ5RHg3d2PldiQu2KIWMbC2/ZeD++q90Y4xNHb7zdKqabsVh3lXczOIK+WIOzCbSvbm6uP9+2wllp+AECdRDQ7IxlQ4Bml/RZpBpE1pyLL4ZFeD+9widUOSDAZXkCxm+auYFH0BfZYOfJdZxrQJMXtDZDy07utXmSfiBwc3Nj6SAF5noIvWDt4RAZKPRAAhZDLenEangoDqwOit5PQOfQfv/9d0s+GuFakmVKY3n07DNQcSGDI4iWouMZ1vlrQy2v67VGSKqapFEkAT9BoCSB+CHJQZKOj0rGm5XAx5asl7my9KrBxYPi6nFtmKfSAWyLvtrjMrlYOCfwqvhggG/xqKvyjySWW9Zp80m2wqLj6Joxq+FFJxEVMv1k39W0TQDL/vv4c7qt3AJ3xR+ojl/tsZZtyQHpKtk6mFXrYNJ1VZW1mNgyfDvJyLEPc8WhtfgYlpS5FTvHkktaBWWNCWCBYyapYmo4LmUZ5msOquTb6FLhNebDbhwjKJKdh0CZVT8al/NYFJpOEmCNdRJLEKm30xoXwoLduUE+ZS6DPlWwsFJGhv2llGkC1sqpWf1ju82RmcCLiwujOjR8ASiABEDGl31Y/livemJq83gN9Q3Y+VyPGW+TZLwKpv0Yxza12xTZc1dDT1zQyZzUmh2PARa6GQGQ8WXl3QyOoI+rzBRze3s7t58m67ZCk3AkgsChBNSaWrZaaivqoWL+d+HaCBvslN02wXRClQ+vu5MLoKVWyzSuemnDHvrg+OI2O0/L3OIlhhIL9zUtO7nTojhVbu/evVvUV/2rw08pWIaFi4qQoF0CtR1sCHx4u2CR/EACFvcr8TR5ceBONcujZznzaeEcfL5YRxMtd7WYxtKx0bdz9QXdA7VT6cGgbFIYoxlP3kskBJITCNzIZP4WtzZ5Y/2RcdXUmlSlgpo2Y/Phf0vcqIKxnzZeJjTmv5hMa42+C1VB2vW1eFeSBCpokZiMQdbS2YJovto01ovGyxaTbvEIenwqgDUX30KYVfNppA13MOmaFkiFucX7IYPAFj9pUS3o8tU2cuzDXHFoFlM8c5pW7BxLPrOV1qA7FpivFoyj/nwCaEBt6dgcLmc+AkPO7MbJTZj8myNgXC7Zs+pH49KcVSBwcgKssVqQGjsh2gZ27DLBeDG6hp2TFsLjNAWagHGhizHH7rKbW5dctUpCwxfUMkACIJOXHVj+pF71RNbm8SzysPO5HvtpV5JJD3zsV4UOgUlv/BDsZQqdNPLJos98gKjmbgZH0CfNdSHy48ePkXezHb4RbUF6foZAZgL6spOl4dfgX49SZlkWsg8eZL1Nf9tnqU6o8gJZfs5PILDeuQK1I1wPmt8Je/HixTY7nytiW/yDBw+MN85NFBpvX5VMJ/Z9VqvunUvsv2vT3m+ey631eL1eVBa4qMWx7yiRGfinOBalJUF/BCxbiv1HOysBLcWVdINZdSHzAwlow65xVkLrxEd10Y3j6CSHpf19e8ZyD6y+PUXLoVlW0I37A/ZIErnX0q2VFvaXlEfK4icIJCEgR2QZNVjeGpZEnvKZaEQZH9rEz5GWFFh9e7uLm3vZaERgY+b28W+krMmfAhdqbO4ns1oVqXezGgdNeli0yydJ871KwnyJLTMqFhexWcKg0ufyabHd9HtoY71WbRcb395ZjN2rlBxOdjOrZnzKqp107czax+oYR3BJmh7fLxnLHQucNaYDc8WhZbWQPjJvws6x5D6MrV0tsMB8dadRf5JOxWYJLVO72uJiWdXaLEMNN7Ibp4ZaQIaqCBRY9aNxqarGEeYQAqyxWrCLkroilpTGkZ0lqw1pgtI37xDeUHTyWwo0ARtk1oLRgSuDcysyq9YUaPiCegdIAGTysgPLn9SrnsjaPB47n+uxjb4lmVyN0oJvi6v/e2qK3vgeepXfSzfDUkE1dzM4gm6pwf9Io5008VeJWN7B/x85cgGB7gioo2OZYLKsmeVjExwy1P5p7aDdXNwJVd7MihuTENAHx+Kb/odStIc+2IMezKsmEWZDJpPDpA35pL3FeH5gVaH+RKe937yqiLYS62Tjouke+wbceDfPp+1Xrh9PuAMCi2fGiu3jD3x4B2xR4SgCNzc3xsZXXfRDFgiNS4DBZ+i28fQzWXzetxVRz113d3eLOqp/eNRmShnbYgdMpist6kGKJBDwfUiEhtZEI7+2/lPcafvntY7VNOv4N3jdW0TTxRFQ5N7IT5rX8o/Nq1LKfAJdrnsVWI2b7IOsiL71/GTsU+UQWC+oshz+X2z6c8i2P8+4d2XNxSd8oBH6YgThxU5dkN5y6U+8FJtVa33S1QK26TTxTohTLe5SXLJ4wM+kTtfagbni0OJGyK8i0ISdY8nY6rEEsMCs/A/c0KJph8UJFnWN9mxxyYoubebsxknLk9w6IJB71Y/GpQMjQYX9BFhjtTBUV8QyZ6K1jKPegz9ejF61wGGBUDhN7iZgmzoHUvVXynzhjbOIwy00fD46hQESAJm7bN3y5/SqJ742j8fO53pso2NJ5nZWqL3T3MhRu/sOAU5v/BDsBQqlm2GEXG03gyPoxhr832Ta2/f8+fP4PVmfCn/PTVwMfoXAsQQsE0yy5zK7Y8co1AkLemn7j3idUOUxWGJKEjCuefuL02qhKnkPut5Wbm8uy0xDa9LZ7eReNQsZr3T/U8mZDh7EBajw17nJX19Uo3n7tyQJq1Wir5WEZOuZLB5vKGMn/gkTORCLayojmF+/5Uv0Sye8isCHDx8s6VWnQT/Zctf+NMa+gaURiQujFt+328XnPZ5bE7+q6hc7IYdUuuhdX18vMvz8+fNimv0JfKvYnxs59E3AH2HNaWrZcDN3bxPxcedZ7GU9cVZy+JbKimcS+XX/PFIk88Wfgnkt+XljQ7+Y82ICffh3MU2QQM23JtWDyHYvF7vl+R4BY3u9KGGd8OPcGlUqE2pjz3konVm1DbVgnJXyW5l6Jl036NvWLUb7P8/IsXVzNVYoDq2t5zS5tPXbOZacvNLJcBUBLHAVrrWJtXZ8yHhWo/5F71dyKmAttxzp2Y2Tgyp5Nk3AOBm4bdWPxmWbbbDStI1bzXexxmqpHaM7Ut/mkENTwaS6xJCLs+hVcxoj821NwDbFD/xO4ySNtbO1NHxBvQMkADJ32brlz+lVVfzkMz6WsJjHsyw9LA7nx/IniWHncxKMh2cSWROX+WmjTpmV38M5DALIA7DjsZK6SCgG3QwjzGq7GRxBN9bgfyfTjPbi+XMlO3ybafn5LP983QqgJJ0hUL4GZwTZG62+zmLDL+d4SGdIXXyfsx7bq6urvQr/9tsJVd4GzYe/LYdMd1Ur2KS+G0aqr169mszqkMjISCmQxziPENy19tI/AfXu3bvF2+N7o93tvlHZT9272/2An5Uf31xY70FYPK2hXbx6i2Fh1dQeqVVaVeghCySrJGwucSW9SouD0qGm3Hj9xTA9NYvdKslTCcCATHn31SiH3GLL/VpsW9UnJ5ykbxxYwuLlixcvFtNYZvPjmQSu3lJoPMP9v+Z+RvQp5sXelMCW/9K4SlysUElez6ekc9fU2JZyu4VxicRYCPjfw5xLHz+hPXdXQ/HxyU8LogLKLnqYQAZLX8vdorGDf/LQxU8GcngPdRT9bPXx4WK7phbblEkIB76gd1KePZGLHSrjdMFaGdQ9M+a8KOHaosukjz9TlbxRsQwKSyn2Wt72zFpk8NPUP6vmS7sYbn3SdVHB1hNYBnFruwFjJhWOHMdCKqYDc8WhTdYskT6BJuwcS/arzBL2hzOW9J2lSa4+FpjVQjQAL78aKNe3aCfq8BSbCrAQXhTYkkk8jVRenL3pbANSAKQA5KBELiMEFqsj9/R+7lU/GpdI7e/5adFy9mQ+eW9uU5wstJtI1lgtVWmhpHxk/BsGdxYBImm04d+fdlZHIsmC+OKDnPu5y90ERJBGfvI3OEWSpf1JH/aYrI4NxkbDF1QNQAIgc5etW/6cXi5+8hFzvypwNo8nD8zOZ98AMoUXDS9TuYvZFhBMUz0RD6zdAnI76n1pd73emagNzJqzKj9ttQgqVQJLP1OTRUk6eKtkrmfHYwGbXEXGmDhi5EEOJ9/qUGk3459Efxtq988//0xUePZsJKrd0NWdyidQ8FBNXkrUfAJM5mz8KJlO9E3eTmRAIL6Rd6h0dWGDu+q81LOzuAgkjbQ7uaT8wQBAEiZ8bE+oclB3lkO2h3iDagULAK66tLdNg+tIaOqr5JxMvOpYwmQOCSP9boxmIZXzosFYzDiYYdnpuntqHUTYMttbsnWQ957sVsUjS0qY0OCPysqyRXh4AI+S0C83XvX61eIE/AzXhv3uijySbrcAVJq1Be1MvwhKCRieDJAX3bg6pTurY/F248BtqNadzdaiMOMExr7B+MZVMX5FDA/XqtvXJl7sUYi2+iFrs92Q3u/tzD25Jds1S3WXNMI5Jn483myD4XV5Sz3P9bF4/acjCBfwrhbdLSMOX/JVHdHADOJlJQcSvF2upHfaNm4aOJdsZSwWsjlNMNL3rWgI5+jUWdpxJ8lm1Y690ck/Dqj/dqxsFZZu6Uo5krnl9+1z8KWBk3SSuIBlQB08ayV7hiLW9KRr7ho/PH+j/e+Us/DIcY+0rZursUIHB7IHlOXeLh2aRfH609Rv51jyWivy3azrIQSBwq3/WhXm0i92hKSmvM3c7dviscC13BZXW4ItLiXH3dJFxh88DuNLTfWv1XpPeothWzr5e2QY7j35bpyOned+2yifw2J15JggCtTMuupH4xLQtlyO3fU4pnCbIrGNdlLGjVswVpjGHyqO63SI0SNTTHLL41m+L23pwIhVScHGyxmpelDdNwFzxjxn/y5eq1dz92aKn+zYb2uCLU+W0zSTOi5b3+0cNeUOEFcdrt7nAk1bvlNzLnBajzcHZIiP7w0YTKVk32Dc5M2Zqx9fUkKfZz0zDL5UClsESz6nF8gwXPqtgF9lScJqJf0/aa3HXIMUNakybHXVNC6QADKPes6bWICUtGeVtVgXxTq9i15aohYTZtKeJyMtDB3kyRwSRvoGVr7f5dScC1TYzfgtFX2Z5pzac/ElH/U9aga7+ubUcfF7yorfa+wiqDGI55P8VzU2Tv1IoEL/lRxFkgzVtEcwDj8NDi5JcbkzsTQSUlnmnVuSIX+/nRhgpppdcvKfUGWnuwKL1qsE5ZvDmgXz6a0Nj+05wr/8ucRFdSx930GjrDajkZLveIeB02Lrb1kZCtZydvZ8fCHnKrqh1kHmIYZzigzxUrnMODawgbhU/q+swy0+5n4CyyNfj6eaXKjwaz+rqEG3f+irLIok8QoPBAI5fT5+uLBUsro6hyfi4GOZDPuPTKbwZLlzkeW9nMVR7JEqMNqsHYyhBufY+vF7NFplJ4vzNsXGZZaWt0DtOHqBYfi144fxZo7YmQOyXt8q5sIyqu4pxT12Depb+k5+DdpnhwJ3KhTSN97QJwQSzAMUGzQNKlimvHyqfrikY08IfDKrxcFsWicQzC34VMfhwSAnxa45Mt4W92Q8CWsh7od928gKMOjX6VI6qkRfgHG4/KzaWvKBsx2r4MdknR9YK/lJ0lvsf884K3BKWR+i/VXWgblaKnR46LLWRa8Obb+N1ZBDE3aOJa8ylf4WvJz6fidhLrynkXIFBQEsMAASv4zPGAwD7WCYX2yzk8Xj5TChOLE5Y/bjszbTvniWqYliE90SbFxl9ikmXy9LuGPnaVG/tjSBl/AfBxcuILMryxJY6z1oXFbVYDCQnKsRVppWUa0ncbAoMK7fYk1PMHQdS6KYYo1yUEHasTYpTxCppjO4McflGFTCDXVnaAImKyWoysnLnXsjJ8udi5zrFq5t71z+NHwOxRAAyMBh0tSDyKYtP6j34PK0Hi/gML5cXCwe5hbGNyaPGTd5gX3OXW72ljtVmJPHjz+kM+MLMBcuBs3y6M0JmTBeZqy2QNWhiQ5Z2s6q33M7vfE5eu3OFNHNGOrU8sDW1s1IdgR9g6fLN+s694ytipejlMe0PJZ+xethWFXKqsTjmWu/aD9c2Msbpw8SDuNXcWsrserOr8q5sJ64hvSybJTUs5Z2d+Ykn/FDlKmfekKVB+DGKXXLLsPJGtwcWa1gmzVyN9rbqZJdECdePDA3FTjp+vI1bX5H1g0RLbLFtdOvQfu4mD6SoMvWQfouzsUUaO/ENujHyiQWBRusNGvHL2IPjf40+WgHkfJplWhnaTjK+CW3lz2+KcqRLNChcnU07lk5MYJAPlZOGD8QuN9AGHdZcnhidOMFGmu/1XMoIgHXMvqE84UtRrWnaQieo9zPi8WTCH5JU1yckxXe3A+s8g9a3rEFZhqmzZmuxfAGIXPDCSSs0JsFEp7w0jJMkLWcgUzcn9Qw6xv4/LGr8WPs0xRj3z4032ox/QyDcCog4+mmAp0H357HAgSaRi73tOC+DDWEFzkk7EGNTS4CWT8VbkNTVUf8CSps56mUyp2PsUkaDCZfH8YfXzjLt8i2yCfoCC2mT56g6UnX5DRqy9DSgd/T7gS9iNwjx/14WzdXi9NwzR8Obb/BNJpD/XaOJdtNSw+ye6gjgT2e3C5M2pTG3nuOyUAscFVVBm19YIdDt3Zcm+qBrCplQ+LFwaZEdb3uDflvu2WMIiA2XNqnVraJ4d9lAaVdR2I+AAAgAElEQVSGo0AvbtwvzTcq79h5+pXbSthYHXLOuTXyR+WTz2YQucqH0Lisqr6xQwjgu8t8g5pJgYMJFidGEMjRP5mUp93I+JqIeKr7mrtylb9KCeouuMzXElnqzmhvasotuW1OI1CBe1THYHNuwY3KPGA+edl6ExBoPVxOahpECnXuB8HJNrm1b89AkobPsR0CADmJ5Qf17l+e2eP5HObCk17I94p7PNJcoUG86ijoG6gFXBRsEFIpg9wKXFY4wzBobRSsWJ/ZPrjwTS53WMamrmaByZZJU6Q3PsZi9NIFfNFYtsUYuhkDIstjW1sHO82eSHkTi/JBmmJeeNGC/QR6FOW1ja1voJEutVbh55Y2HF8I8YVZNWO4X0iZtV96JCy8+4vrOwfVXQSg/1PuuZi0nNVOLNqJEihZ2nL93MadDz3pfoK04ROqLIBjyL7R+uHC3qBawfZbnbEJrrMHKfWNs88ynkwPrN/iB0Useq3F1tbPYWe3p9fWQTbgV4HvJVxYkx35PIbGw8EsjGpNxdk7XW01x/t9zuYc7NMiSrm5lLQ3LpqBGpe0JQ65+Q+F770X5RmeGiXLIdVknkaRJNiiw5zMf3Ok736dM5kM5HMvgfBGN76zsQgKnby0w3HECkjlixqsBzsx/MA2RxHMFxd4WIz9NFWKTyB3eNEaJU+++eJxy+vX7BDO5F0jYPFmETj8FBCwDC2DYUWQQzeX8fWA8g/yGKylsga3s8rvBcMHuXpXdPCT79+SNKbjHnXhLpY0jde7r/JkOF/74mqhWCDeY/G78XtEsswuBqgbHaLG2+I9DPu+V74lMIC5y0xtkz96DYpYHHcsejA/hyRedK0xGDvzqZ73teKRPu6Hh2ehlZHj/trswFxxaPvNoPscmrBzLNloh4tzU65L01zn1mio6ucYWa1KhgXacUUGIOpjuHzGw/BtvQuXYTwwLs49Cy6QVYA58ewTLMUWXCSqZbysZ03J5vTaHz8mEwyL9hfh59Cx8/TVbCVsrI4Cg1l/7Ox8RTywSioaF7tNRhqXoEYWp0TshVpS2o2kpBu3SF5hmsVnX7TzzYHXucY6riZjlzhfr0aWPJ41Slgvi2YwPPKrnO0YoyXG/nQ7L7RTKpdPPOD3qC2KbEsz10LtrOu5bMcqZ+r41TblDhDZ57j2J2Oatvy5x/DMHm+OSRDvP7NzhpGvizXuG6hpUHH2fmn5mbfxOHqSmyLzcQsqcbg0dmBEePL2HJGL1jWHrkC81kZVlYXrSJAXndLZeuOLQJwxlH/YLQ8F3QxRcnUUD1TVzdh7BF2tl72hGnPJN5K0WK1LIw+o50qNx3jwOZY5HiN/6rJNG5CE8aL9X7M60EAv+8MvCWUtwe1c+gT0QKnu/KqMhJUy63qJL1iSsFG7TG5h7KkK+OKzqSx9IxYb/FTSG1QrWJInS01YwHbyUh3NJMXlyMTe+KrFSSiA0PlFy6kGI6LF3vn4Fl+8YLS8x2MbnclQ9c21DoI2dtGBGWvIGtSOj3pzeLw7QfRE2yKSL2GmlmuzXhXeqOpTJfrQ4uFKRrwSOy5n3Alsq4jgcfBdR/BTRDaNa7aVvuouhid2XKvcuF/p9iKMKRebtjm7UouZVTBffhU0J4aL33bMw2/3ldXg8P2i04aVvxN4MVDmsXUKWp7fHK5YecpzxmmU77VaaDiZXVfBwcwXYLIlH9s9OVua43xzg3skz3GvezTGgUwbL1ZpoV76WLDJGLvHCwxALYsvUsSfyHv4KTeEx4144bZjkHmxhzxJ2EX2NHSKVPegr92u5uxhsQgH1g/M5VZ5fGTAWIM/qZle0MX1jSEIn3ZWbXP1GT1e+e7rZo06u7GbkWOSeunDXHFoSYyh40xasXMsedEIV82UaiRVbE5yUfLFBDVMBmKBi9U0JAhG937POTA5Db39XxXO1P0LlpWDQnWpx2H/MNPIx0+2yrAF1r83d9joTzLNRYytSA9gPpWNyg6W05bzzActX86rqiPwKmmlGk8Yjr3HZIzM1S4YjYul1lbN4+khlRVZst2fhpWm/QyDHCx1naPJVp6ynMkn2kVm6qUEBCyX4x6UE9IP5FjjkHMbg0pYI2drAoLq9qsvHlbboVF8cHvCy7nOc5KngIYvqCmAxK3d/7Vpyw/qXZcn93hjIHMx47GhbxUKs/PZoZNRBXAilyVnGFYJlqMD4xD5AbWk415NhNghP4lG1hbfBzKE6Y07Jqu8tGzJPgngiigQoJthf3Lr6WZYj6DLO+hPlirj0/yseuqaoYhsDLKz0BYi5SZ3oJyVv0pJbqz/I3sov1yeVFBNpPXOCcerjoOwSFo70iGl9BLYHDydYFJ2wxtWZDa5BXMSNhRQTQnLBmtUFeiRzFrRCTFKTovNqOOYUKNJsLm9sIN2EpWl5tzMTsR3qRZy+EwHX4FqBfOF3B+2PFb7S8mXg6rJ7v1Sjd9ke36hCqu1Hevop5k0ZsEf36UY9Wr89Ju3+QrOpBPzM58Mt9U6iNiiD1FdpB0CjUv0zWBxbijAru6NMkwr4aRpNRe504YnH8ySEPQABnUdXCac7RKrwJ+rdF/ZVWY5dLkzAWR44tdLPLztEZA/SV53kmTs9wJ7XrwcGpe4ykl+tYx/17atQZ4JH96xyttoC2/uvrEvqmxscUpnLWQ//3E4qIKxvSVv68cyBDF4swAIlxYCiw+ObLvks2yROV+aSOdET3S+cu05j11NEKMKtffh5RX926WjHH4gTITJnsHs2IXuyS2Qee2lJnN8DqvCB4q9Vk1L+sAkAhSyLksmc2kWRyJBccOlamcuw5rj9ShNqjNEBsOimhU5RDbRkzuKAPR/SvUMtjKrtr9GgkG6D9OF95dCDpsJjNtHVy8usHZQE+SZdeS4WfHJGzswVxzaZM0S6RNows6xZL/KgrDgqGtn77o4Z66qr3w7hFTbMPUqvZJPIGCBgdXNXc4N3ieb/qB7IMtM1a8exFOtLfo3jfWSLxnMwXHx2wy7wA4QJ6ECFnqqMtWsUvo37glPujIpnrAIXzxlO1mic5Jzgfqdp69mK+Ft1dH6qp+0tjffqTxkQzMPrDS18vwmlJM1VgtMdeDnWig/Xq1Vwk7OZJ9cklgEXkxzziYgwOLX3WJYSyQJK9eXZNw/H4RJ1QbR8Pm0FQbIorX7Cdq1fL/e8Xg+DUt4sgHyDUPdafuehG0lqgjndecmPXyR/LDsViqklTDQQka1SMkXaQgXmGHYJliOOb2A2HCpSrGPxcYAi8WkaoInIYwj6Y1v89KyhwpniqSL3chTWVpVEw6rntNKuhn39FgGct+7dy+I4dJOQE7t0aNH9vRK+ddff71//17Pz3DX33//PQQU8/N//lzMqmxdYpma/vRwPnjwQJH+U6qYm5sblzIIfPv2zZ8LcGIMgn3//j1Iv/ZSkjx79mwQzJdK+cjBXVxcrM2w8vS3t7euliXqwFMxCgwVvVN+MVRFq071X1k5pEO9D5lHqntn6atuF4rXr1/Hb5H86m5eXV3Fk8V/lQ1rg9HYVtW9/vjxY/zetL92oHJWA9Y4wZmuyDvrVXjRG1QrWFoTiuf25cuX58+fR9LoQbi7u4skOPwnNYVqEeQMLZIMneD79+9bEk+mkTN8+/at/5OGak+fPvVjhrB8xeXl5Tjej5EBqx33bxft6+trl0YmLdXmBM5qw5JBpbfSOsiSRdv1NxxAP6CmYX9bptZBBQX2JkoaV7he3MuXLz99+uQXvSqs3ETeb4LVp5qzgVU5V5hYBu/DdDWoyOFvp8wWG5aXy4dXvRE94xEtkvjYsf2PrX2zWQ7t7GCT+j/oIq+rDCf1Yniih9eBGhBFOiT53Phg/IMPlxi+SJLQ4gx//Pgh69VTqWZu3CWerH1jpKQa7MoJpu592sdQ48GvX7/G5Rk/JnPpx02zmDifP3dXJN6vd+f3hsGdcnYxkRwiPwmv/oYaH5qSIaxCI3dt+2nRxaloWdGcuzAWKv6ykDiW/R28sTB4s1XebAyQmEkCllnT8VzrZFYdRAbeNdBowxxpkMP+y/HQz+Up/6ZenN21jntic6NItS/qBruC/MDcLX6aIDw5eNHKil3yIMP9l5Zh8lwp5Wfk5iRJFR+pbhWxbaSgLpymFIKOkCpdQ9Q503LqHGsbToy1gbhR1eBM1mpUOP2ZZ9Vyo+5g0jU3osPzr3zkWJJPH+aKQytpMy2W1Yqdn9mS/Rkz2dgwF9THdghfNTfHVedk4Jkt0O7ZxmP84V7V6eQs93h6QfO3WvjzV4ftpfspNRrSyNEZlf+TC+cb6PmGreLSPrN7doA43Y0BKdL0BqSsFSGGmgSTxWquWP+HywHssPowhC1LTkPK7v/nq46hIoa6EEZdOpiqC0sVHLjqd+bGRbprmUwNxFBfzmMrZtgL4WJcha4KyCT0J3sYHkm7YbCtdxXnHIn7XmNNQkxeS7sZF+e0VZZ90X9OMI0W1RkY74jQNjD7LnSagMEFRTZ+RBZJ5crUa/V3Sw6Vtb9y/UqXUWm/37iilSZtn/nMDZ8P3IVPDqRLy8fjLXo8Z//GgFqik+98zmdUqoI9Mwy+YK7rXuec3qSxqduvDXVO8sk0NUSqJ5BkosyuS9+9cd9uxWQwgMFuh3GoHdRkSvlAVVklM0V0MybrSJH1drDHb4aY04F4C4Exz8UYbaKy5JwjjdxHRDwN/3IUaslT+xEjgjX609BhtaifL43ankroadOt3OKipkqjF/puEFt3qcc5mb+mGw6B0LrKkzALRC7WVwEZJotYFKywmcU9jMyvsDwbitOTbn/7mpyDhisbSpFzCJyP0MX5aOF/0gaCSOWjkd6k54mLGq+7oJRMlxvc7Ab4llskiTDG1dxc+xJAdT1pZuOOx2SyuGDxX9XfsxBoMc2k2cdpJP81N95FexCEzTJMer/JVmZRjFVgx2bvzI/hyZhkBNdRbtziutUAjXXJFBNvTJ11rQpY3Iua6cU8x025FpsX74onyIQxnq2l0uNiT/4qO1k0YyVQJ2ry9kikBB53vcY6bss8Uq77CW82ph3xZo4bgQgB+box1SBGviuSQ2c/xZ8yzSserq8c0djFKSY+RgvEVr0Ho0hVeqQpEZZxoYOdKN7eYkr4cROmfDY45ECj/ZdjIMGDMHepG/eXXlUOkzbmq2/pq/gaTU7Iq9JVkJ/tXDhimX4ptYUnTX3QUU9NbdLWKY8sxD5g3DyvMu7aLbq1SOX6Zqx8ts2qFagOyeaLGoTtXr2AqKctouaRY+FK6cNccWiFzaa54lqx89NacryCgmY006Xg5zDsTNLGs92sy2kt0F71k53n+DyGOsPj+lJ3V5MA9nL9lBq+LXZj1HXPOsoba1QmZnIJzIezITw5ezNWR0iHIfbaInTXXH3tV6dj57mWcw3pj6oOi88/dtXvtI1LfA587GcSxsgaIw/F5CxiwtIjWbHS5Oql4zVWp+P+gBrKiDm5n2TwsmqLMwxEUi1MttFq9NdO3NEEDNUR4ebqKwgI3VB36ruOMW6ejvbrWt44MtUc78n7+djDp2345hCdGUhg8O6yacsfP6pOr6wBi58/ttM79whY4qXdmXc+Z7WcSOaLQ/LIvfl+spi6xaiGNMptsreTT/7NOedokSOgOu6NH+Wl/apPa8aRetRPKmtyttaXx4U39y3r3Org9AoCNXczfhtXZyA9l3YCMugxz8UY5qrGhLucqzpbY7Bo+Upgnw+VScjvxxfw9KvSRFogVUHWJbq+VR4/p2Vi6hweSPdFwSz2kDBN5Gna1jYllG1VVnqK7aZl70fKP6jKxn5YOVh6yXvGbxrkxAmMpbITSJXSAiGuRdpfLSND1Z2sxSi5kinx3BSPfhrLH2lNtmGPN2FjARqK2fOAbIM5vqsAXvmQcblBjMxmVU9DKzeTljZpkzKJycSBDPZL5TZnZuJpzydtSrnEOakUH2ns0ooxzi2C6yg3bnGA7c7LOzOYc91+HakK5loExau98BMrnKQXF+RZ5tJS6Q7d2oDFy0lN1Yioxr2uflUao8vSUnE+vfBmY8uMeLO1NnPO9LLtMdUgRlZ9KjhjN+uAyGPUgEI9LieSC6jtsKx+yUFNusfI/ptBZfmfCJnFoud6iRJ7VW8zH//NDlYq5JPqqJzj1S2r04jJYjMyNvFxVjoEXKUb+3VHQdhZbuR5SdJz2yleQ7db2ilnY8K+OGc16C4jn7RP5WDpyO2ZNDBKmLWOIuNQEchaNJnbCVQ7crSrkCRlT+aKQ0tiEl1m0padn9CSxx1a1/coFrD0TzY8HcXk9wvaqcsJLdBes+OpS8twVSO7SSNXbvbRuqpVriwyCHI2oGR2jbaldGUVDuQb6EWaiUBH1ZqeEQ12Iuj0q9KMrcVl5cbskUwsP03alSulTGCnw7Go2Uqao6rDUgXG2aEkNjM3l3XCxkWuIAnSDZnIGiMPjt3jbSg6foscY0SwE/6kdi1ObPi1rTXWtPUol2KfIVRKmXe8jZbPlEuMtNGibfGrgZo0AYOtzjUBwjVn6n59KTzZ11XkYs0GNaLLoa4jU3+qNXtXfJz/YswJG744k3MC6dLy8XiLHi/+LER+VQu1iFcuUU+TsalSMiWe84T6aSxMpImcs+d4vO/nx8UNMfEc8v26OMOQr+hIzsbKnYPpxw8GYO9KRaQq89NijfjaJQl32RtfdCMFajOhGRsrmm6GX62+462tg80RdL+m9oa3zbDIJvYWvPV+uafII81cVQTOhp/O2RgsglL7FHlB3di0hVEdKXWm9bjpRv1XeHLaIrg369mGRTX9BI2qHPAsdrnYGS0mSVDQomB+pRcIy64CCd3l5CCzgEibi1j7jEhT+QGpqSlFNam6XX8KaEpU43k9+3PuVz/Zhdw2hJMAi0XMiedqsEBAxBblLJxAIhlHhqoapRRq1figiG8A+ilSd7KcOd0PmYgpDDlVcRHCBax3KEKPfCp1IvnIyRgfWJmWOtIyS90ytkz5qznXpPwjyzlpzVK5zSnL8GRsuhFcRqsY57kzZs59+dUqI9xZiv32iOn6Im0IG5sDiapBgZ4+PV+qrznXFKnKVbLZySRMaan0VVoEifXsi49dYEEWcN0yMFdYMfYnQjfmM5tBNbzZuDZTPQKB8ZznUtY+phrEWIYAPRGLTx5WommkQRy6bW4sKYHlOnSpDpt+CipXl/JySmDRS057rjEa8lEDN5Sr3JRYLlFyysbm5rgkT+6GwKKXSyOBx3zGMYLg8xdAl0NPAVXNYhsqFOOJC9mAHqI5U1G8szeL/1H6FqmK3thyXEzu3kKLxOIyi6fFWhxhBeRexsbpnNJc706lxCXxf50zcl+McbiSJjViouLmq0n4WAJ1jhwLM+nMXHFohe2nleKas/OzWfJcz2Hc0OeLEfMc9pxP4EjO+3U5mwXaq348gjN2PiNIZf/KVkM8f5JB6TWsc73ruSF/YAbqbO+vfQuNoNxil+q5WcTbliZSR5MKquI0YNGwSNUn8vqvsKWmElZTx85zWyUee9dR1WF56v1Jtkl7ThgZmZBZ+5RJqqZnHuTGE4JdlZWsMfI4xGfmVxW0NrFcZUSwc/4kOxEWO8lx06MYu/9RWZGHtNoqkBOztLA+RqUP2ujFaUZhNPbrxqDsVeALuT/cUBMwqax6v2OYkZk6Vav6UcGMtHIQh6HnrAz1q+x80WAS9sfGKriYszV8TvG5wAmBdGn5eLyhWjO1p3pMIm7Qtyi1a0qplkuS6C49d/rvphH0U6ThUxM53DJ+Wld1S3x55sISaVxKEDN3b+54UQokCS5zCzCZ/1zVBLLFL9UgqpYn8688Ug10XLXkv/bXGz/KS/umlcSM19a1CpX9+GIshpuecBCfSQUr72BzBH2y1jZGLjZjk0+RvN7G8nbfJvc0KdIQyVxVBM6Gn07bGFhYqcHQ47PboqczUNNi6f5a5EyYpjmVp+Hmj130q/lFmC5hUbCE1mLMam7caLy9tmR6RtQMZfKcGplvmD5Y1a9VEUbPk0nHacOdiRXt2gxgkCefq1QFTfbRHYe5B2oG4XK00R6cAA0FIlNdy1wSpSiJN1+PZXF1JK1ZKrc5MxPPRDWzOpsWhydHuXGL665kM8qcpdnj1WonmVRNOMW52rhT3GCpdDvVuZTyAKv6PBs0k/8p47fxZuPaiTj/OZMg3idg6faUeVR9qY4Nxx+0DcOuTOpIzsWtKuNHJojRE7S2fpNMrqqzUecpR1GNN9Bu5sQnmamKa8hWXa9UPcNxpVsM2AGvgYZdBpm3byF+WFrb8yGlT0DO6iSzar7W+cLy/75lunC+Esl5G4EKR47bFNlzV3/mikPbYw+93tuinZ/HklP1h11ruyGwdtRmfFI2SLL/llS6nMcCjbWpZIEn0YSP/V6lVK/DMke0wQY0rEtV7xaNNkiY5JYCo1dhVClJpB1nknwDUsfO02KHtaU5qjosz35Vq37naVziE+BjF5EwRtYYeUCSzDxvk1bNaESwM/8ka+lmjTVfPcqVWea6txnnzj4GTcCAPbK0N66XyOqV8slX18n7Y4s2f56GbxHFkOBUQLq0fDzeosczPguRZHpMMg1LNSNR4c7n8ZNSJmax9S8jRlCKaj9iG4s/pVrtCqQqeRnpISyqvzlBT73xo7y0byQ7zXhzPepGuhlz9CrpYE8cQdc0AX/bCERGX3N2oHjmqnxvNYTFP0Ks0Z9O3hgYa03TTPHdq2NricRoXk/Pl7Hoo5K1onKEc9af6hweSOVFwcpblNqgcV0kPGpVXqOhxLTPiIbfynCzLoK8uKVgbRG0DpbqUK0tkh/b/2SMWpn4FMwgj7oik7dvjqy/PbJUxGSaVFWzma1uLIx3GOImXCwxro6kNctIf5vhydgaI7iOcuOWWR45z7EumWK2jYUnvcpcpLz3ZoejarI4/7mix/GZMMaztVT6WNRtMSpL08GbgU8qotyUZ0kt8Gbjioh4s22mcra7xkiDmHOeloz4itoGzvJC2xruPe2IfNGema7aGI6fevUBNPMg4x/Y6r/01Q5I3+H7T8o4h55ipLWqbJuZOUrjSle27tdIIG1vp1i9RIY5YxTFpOqmoO5n1crUVK+TrmXolS+lqpFjefU7NlccWnlzqrbEpu28e0ve2ROO9HXtP/kjkYRmbBcgYcrkunRvgfYaD4Yhciz2e11K9Tr2jPd9U1E+qh2Xc7GAL0PJcMmxXlqzz7QBqWPnWcyYExZ0VHVYfL7sudijaneMaZ8yTTXv8YcSOzJZPdBbWwQrTWOrY6Up7nP0OHewxhrXcf+velqD/tjY0uwxWp7QksR+qWgCBuaRJiCoFJn6IvY9M3VBccNlpv7YoiIuQfcNn9PUGDgDkMAU+7B8PN5QrRGPZ3wELMn0mCz2UQMzm7vU7IFlOThhIztIoi7xoqZzMueOX5xhyC3AZP6W8d0c0sXqUwIZlax3cym6UX+qVv0pHxmVMpRzE0xlLjNLsi+6zPM1xijVOuiNH+WlfXsWyTHewjF0MyaBH97BviexfFshDAEINETgr7/+mpRWTn8y/tGjR5PxtUVKL7UZX//n7++//14rnjpAl5eX6gPdv39/7b1HpT+hykeh7rvci4sLPTdOR/VBf/782dCD4CSfDHz58mVwC9+/f59MEIkUCrkFDZCSuMEfP368f/9eYgiv/lSu8n/27JncjvxPkiIiulh+6rV1EHnZwKdPn3w7twBRGs3jaBpaZmB8Il6+fKmCjJkPxy0ePHggS9D/8aWxUGNxZ0jWig1/+/Zt6LFs8EuqR5mKnIYs0+g37GY5mOLYIFWiM1TM8gyPUpc6Ds+dXPTQBC/qqAfh9evXNzc3iylJMElgaHyHPtiGoZn4q4M0/Bl93aQYREKgBgJ6HB4/fhyXRCOO29vbeJr+fpXK8rSTeqnvIW6TPx0YeXd3Zx9TyIOpt6Zu2E6BxeHt27fqOhp96TB+ubq62lluJbffu3fPSXKSxYiPHz9q3mDV0DVS6TLa6+trx3Au0Chb3zwC1bTsTf8hYLL5klm1zeiGG/uedN0Jp87bzzxy7N5ccWh1PnSFperAzrFku820slhg16iGlFhgwlrQeH8Y/a1dJ3ITp/a1y4Riny2rE+7GwXmezchr0JfGpYZaQIaqCKiTMCyw6r9xXcCX33UVtEjR8RypJtIHSsalfx/RsN9GXamnT5/68YTzEZApuprSgpd97Uwzdeoz29fIAhVU13oQtL1KswHBTwde0vAF8DsGguUHdc3lNgJDx8C+S8EvhZ3PPo2Ow2ou1bFxTW2gqTqHeudOyQ0kkkfHyDXfpd7anFSBkP6lBJ6bmvCT5QvTGw/YzlVHE6cO6WYEtanLAzvYHEEfVwcxEIBARQTUA1D3RZ0YdV/0pyk5NXXDxJx6JxJ0OOynHrbmGnQEtINJpROqXJHBNS6KOojaHD9MXmvqTW9y6nUaWj0nOYRJz6A6lHOQQxicgzjIP/TKoXGD3SX+ML6VGaiN0P9hFORah+GQ7dAuyAY2NA2aKNej5A7rKivZ1fiSQ7y7arGvm51NyiD1N/RYpOJglgo4ExreWLHBNflmOXg5l6d/iVn2ZVloM0tgmCjU4+YaAv9x04Omp0xNQFXLkLPKNPJDZJwiDXyPNDTBGxxdIyQQ86QEtA9G6z1x5fWq0RO6HY1D1U+eI1PzCVLV6TCoVFPizzVJHfkxNSI5XjGmTqMGGkO5arnUkAmdc6FDR1FF99SjCyyk0WPScxa+GD8ME4Z12WGMMPRYhkqXpam5HOo9UunBIavJQmU2Wnib/KnmSMn8/PnzSQkFR32PyZ+I3ElAZinnw6zaKoznmXRdhaWJxCccOZ7KXHFoTTyGOYTszM6x5BxGQp52AlignVU8pVyThn760wyDWyTyB4AaBg6zpsNIkMXrOM98v0ZmuVVHKneYF9JofaivDavM+YQnZwi0QoDGpV/GMMcAACAASURBVJWaQs5iBCKtj2RwCwRqeobW54RrrAMiN2npz6UHiIZtAPofmVEvVrNnK0jLatqYKq11ntx+/tynNMzUDRs8VN1ubW5I43fGhsdhWECpv65p+PxaVrgzIFh+UL9c7iegZ8TtUhicofKcnEDQ+u+GMam/xXQY4brOhn9Zv3fdj7qhHOKvpD/8Yxia9dKrZNa+Q+FwsZ0B0Bt3KDoI0M0IKrF8B5sj6EEVcAkBCEAAAhCAAAQgAAEIQAACEIAABCAAAQhA4P8TuLm50Ves///1VOhsZ2sdg8j5WL2JWehcSgInJKAFj8ePHw+Ka3lby5MnhLBT5ch3wl3Oegthybeeu3J3BiSzNqtNZoL3mMRCJAQgAAEIQAACEIAABCAAAQhAAAIQgAAEIAABCEAAAhCAAAQgAAEI9EEgfv5cZ7+3vfklBxzt/dDi/uLWKVd0zZ+scEISgAAEVhH4r1WpSQwBCEAAAhCAAAQgAAEIQAACEIAABCAAAQhA4FQE9Er+uL56BXU8Qce/6mvhc9ppPWzuJ+IhAAELAX1dwZLs8vLSkqy2NBEXMXxNpTaBkQcCEIAABCAAAQhAAAIQgAAEIAABCEAAAhCAAAQgAAEIQAACEIAABCCwn0D8/Pkff/xRz/lzKfvo0aPb29tfv35F9gj5TOyH1f27CEMAAjUT4Ah6zbWDbBCAAAQgAAEIQAACEIAABCAAAQhAAAIQgMDBBLS0E5fAuMQSz6TRXyPfXtbRfb563Wi1phL777//dlk9fPjQhQkYCUQOabscnjx5cv/+fXfZSuDLly++efhiy6O2qJGvAmEIQAACEIAABCAAAQhAAAIQgAAEIAABCEAAAhCAAAQgAAEIQAACEIDAJIFv375dX19P/qTIz58/P336dO7XA+O1jq/X6Fu2MeiT6QfKSdEQgEAOAhxBz0GVPCEAAQhAAAIQgAAEIAABCEAAAhCAAAQgAIEeCPz48WPunKRT78xfQReEV69eORRBwLLyFNzCZU8E/Nc3cAR9Q81++vRp8a5GPxgeUa1RjRZrigQQgAAEIAABCEAAAhCAAAQgAAEIQAACEIAABCAAAQhAAAIQgAAEIACBy8vLOQhv3ry5uLiY+7WGeH2e3d8KMieSPvM+9xPxEIBAiwQ4gt5irSEzBCAAAQhAAAIQgAAEIAABCEAAAhCAAAQgUIKAPuUdL0YHax89ehRP0/evkfOivNi476pf1O7nz58uDUfQHQpjQK8Pt6S8urqyJKstzdz7KWQnlS+o10YSeSAAAQhAAAIQgAAEIAABCEAAAhCAAAQgAAEIQAACEIAABCAAAQhAoBUCWuL3t1L4Ymu5/Obmxo+pM6yPtM+t+DuBI2+ld2kIQAACDRHgCHpDlYWoEIAABCAAAQhAAAIQgAAEIAABCEAAAhCAQFECi+/uffHiRVGB6itMJ/DnIOgAvz4jX5/ISFSIgP8GB46gr4W+uGSrDCMvgFhbXMn0Ol3/999/T5b46tWryXgiIQABCEAAAhCAAAQgAAEIQAACEIAABCAAAQhAAAIQgAAEIAABCEAAAk0T+OuvvyLfcnj37l0r2ulb6PHF/a9fv7aiC3JCAAIWAhxBt1AiDQQgAAEIQAACEIAABCAAAQhAAAIQgAAEIHBGAv4Z2kn9f//998n4U0W+fv16Tt/I4tncLcR3Q8B/g8OzZ8+60auAIlp4trwUPL6mW0DObUVE3EKjH3XfxoG7IAABCEAAAhCAAAQgAAEIQAACEIAABCAAAQhAAAIQgAAEIAABCEDgPAQiu2uePHlycXHREIqILoMWX758aUgdRIUABOIEOIIe58OvEIAABCAAAQhAAAIQgAAEIAABCEAAAhCAwHkJ+GdoJym0tQI0qcL+yKdPn2oxbDKfyFnTyfREdkNAh6j9L13LSFpXTRoVU8Hy4Lx48eLRo0fFREpVkDDOve+80Y+6pyJDPhCAAAQgAAEIQAACEIAABCAAAQhAAAIQgAAEIAABCEAAAhCAAAQg0DGByE6Ay8vLthS/f/9+/KX5i9/8aEtfpIXAyQlwBP3kBoD6EIAABCAAAQhAAAIQgAAEIAABCEAAAhCAwDSB4AztOJGOgI4jzxkz93pjHULmxcbnNAn/mPHcGwrqJ/Px48eXL19q6fTevXsPHjzQf52lv7u7yy35mzdvFouYe+gWbzw2QWRNPb4+fazYlA4BCEAAAhCAAAQgAAEIQAACEIAABCAAAQhAAAIQgAAEIAABCEAAAhDYTCC+eabFDUjxY/OL3/zYTJIbIQCB8gQ4gl6eOSVCAAIQgAAEIAABCEAAAhCAAAQgAAEIQAACDRBYXA7hm72uFnVM91//+pe79ANv3771LwmfhMCHDx+cps+ePXPhVgLfvn3TN8a1Yvrp0yf/c+56Uff19bUOpStBJl107t0vcbIULT83+mH5uSPocqctftR9snaIhAAEIAABCEAAAhCAAAQgAAEIQAACEIAABCAAAQhAAAIQgAAEIAABCPgE/Pf4+/EKa79Ni8vl2rQwt1NISv38+TNQk0sIQKBdAhxBb7fukBwCEIAABCAAAQhAAAIQgAAEIAABCEAAAhDISCCy/KNStY5ycXGRsfjWsp77brMw/vjxozVtkHcvAf/xae513frOuY7NRxZEdUT8999//+uvv/Zimrrf8nnzucdtKr+K4nS6fo4qn0CvqJ4QBQIQgAAEIAABCEAAAhCAAAQgAAEIQAACEIAABCAAAQhAAAIQgAAEkhLQ++7n8nv48OHcT5XHRz5IsPjm/cpVQzwIQMAnwBF0nwZhCEAAAhCAAAQgAAEIQAACEIAABCAAAQhAAAL/S8A/QzuGos8jjyPPHHN1dTW3KsaH0M9mGPpCuL+a2NbLGnRMWt85X6wyKZjjHHjkkLYTSae1W3wDuuSfI8Yn0F3lEoAABCAAAQhAAAIQgAAEIAABCEAAAhCAAAQgAAEIQAACEIAABCAAgf4I/Pr1a06pBw8ezP1UeXzkK+gRfStXCvEgAIExAY6gj5kQAwEIQAACEIAABCAAAQhAAAIQgAAEIAABCDRPQCc5X758qYOa9+7d038dgr29vV2lVeQNxMpHZyZX5XaGxHPnS9+/f38G9dHREfjw4YML62vhLlx/QB82t79d4tOnT8k1WvwEulZw17qy5EJuy1AvJphzqnOuY1tB3AUBCEAAAhCAAAQgAAEIQAACEIAABCAAAQhAAAIQgAAEIAABCEAAAhCoioD/Hv9AsLnvPQTJKrxs9/B8hTARCQI1E+AIes21g2wQgAAEIAABCEAAAhCAAAQgAAEIQAACEIDAagI6fH7//n2dI9UB0Z8/f+p+/dcnzXW2U/E6BmnJ8cuXL5FkWv55+vRpJME5f9KZ/ydPnkzq3uih2UldiFwk4L90oK2XNSyeAPd1H9yLH7MzrMdkMU//eP/O4grfPnfOXB91l2cuLAzFQQACEIAABCAAAQhAAAIQgAAEIAABCEAAAhCAAAQgAAEIQAACEIAABGog0OUHwzmdXoNpIQMEUhHgCHoqkuQDAQhAAAIQgAAEIAABCEAAAhCAAAQgAAEIHE/g5uZGh8/nXh6s+GfPnv348WNR0Lmv9Q43tnWqdlHZhAn8s8d+tnOnT/00hPsgoHdAuAdQn+zWiwka0mvOgAuooA+wLx6Al+e5uLgoIEzyIuR15z4av6h1cmHIEAIQgAAEIAABCEAAAhCAAAQgAAEIQAACEIAABCAAAQhAAAIQgAAEIFCSQORT54uvqi8p56qyIpJru8iqrEgMAQjUTIAj6DXXDrJBAAIQgAAEIAABCEAAAhCAAAQgAAEIQAACKwjo/Pnbt28Xb7i+vl5Mo6+mR9KooMivZ/5JH4f//fffxwR0Jvnu7m4cT0x/BPxT3G29rOHLly+rqiPtiukiKxXX7kM055n5BPoqkyMxBCAAAQhAAAIQgAAEIAABCEAAAhCAAAQgAAEIQAACEIAABCAAAQi0SODJkydzYsc/kjF3Vw3xf/zxx5wYk3uH5hITDwEIVE6AI+iVVxDiQQACEIAABCAAAQhAAAIQgAAEIAABCEAAAiYC+vby3CnH4H4dL1/8EHrkCLrOTAYZcukTePfunX/pwnzr2KHoOKAny392Fo9VV4Vi7jPdc0JGXlI+d8tcvE6/L5bug53Lp854WYX/YgInpA7V397euksCEIAABCAAAQhAAAIQgAAEIAABCEAAAhCAAAQgAAEIQAACEIAABCAAgS4JxI9ka8tTc1p/+/ZNn6OYEzuu79xdxEMAAnUS4Ah6nfWCVBCAAAQgAAEIQAACEIAABCAAAQhAAAIQgMA6AqsOu8ZfIRxf2llV0Dodukj96NGjSURaeeK4aRc1HFPCf9GAFhRlDLHUlf328+fPVRJdXl6uSj+X+K+//lrMSm92ePr06VwOlcf7VuGLOnku3U9AGAIQgAAEIAABCEAAAhCAAAQgAAEIQAACEIAABCAAAQhAAAIQgAAEINABgYuLi4gWLa6ex2WO6xtBwU8QgECFBDiCXmGlIBIEIAABCEAAAhCAAAQgAAEIQAACEIAABCCwjsDd3V3k3brjvH79+jWOdDEfPnxw4SDw4sWLtk7VBvKXuXzz5o2+bzwuS/HjSGK6IaBXXPuf8p58E0HNysbdwljyVArq/Hncfamgq6ursQBNxARW4WTWGwpevnzpLglAAAIQgAAEIAABCEAAAhCAAAQgAAEIQAACEIAABCAAAQhAAAIQgAAEOiYQ2WPw9etXra03pLtetR85gh7RtCEdERUCEHAEOILuUBCAAAQgAAEIQAACEIAABCAAAQhAAAIQgAAEWiUQWdiYVOnBgweT8UOkf4w2SMYh6gDI5OX9+/cna4QPoU/i6ibS/9j1kydPmjtgHD8HHlSTPksuOw8iN1zq9RlaS47cqKPaShNJUPlPvlX4ogqgf0kYAhCAAAQgAAEIQAACEIAABCAAAQhAAAIQgAAEIAABCEAAAhCAAAQg0DGBV69eRbRr69h2XNq4phEI/AQBCNRJgCPoddYLUkEAAhCAAAQgAAEIQAACEIAABCAAAQhAAAIrCHz//n1F6t9+0/nYufRfvnyZ+4lPoM+RGcfr+LFwjeN1HlXvQh7HE9M6AT04/lHqFl/W8K9//ctYC7LtJJ8l11vMr6+vI4XKU0U8UuTGSn4KrMJJJfN49OiRuyQAAQhAAAIQgAAEIAABCEAAAhCAAAQgAAEIQAACEIAABCAAAQhAAAIQ6JuAVskjZ7O18en29rYJAh8/fox820On09kP0EQ9IiQE7ATu/fPPP/bUpIQABCAAAQhAAAIQgAAEIAABCEAAAhCAAAQgUBuBHz9+PH78eJVUkXlRnSyd/IK38v/161eS7x6vErXdxDpq/vDhw/GXpXV8V8tR7eqF5JMEtIL48+fP4Sd9uLvFg9N6b0JkldRpnUo7Oa5nz56NHxBXkB6fP/74o2mf41uF00vn6nX23l0SgAAEIAABCEAAAhCAAAQgAAEIQAACEIAABCAAAQhAAAIQgAAEIAABCJyEgPYARPYJfP78+eLiomYU8T1aevU/36WoufqQDQLbCPAV9G3cuAsCEIAABCAAAQhAAAIQgAAEIAABCEAAAhCohYA7+GoUSC/cnUuphZC58+f6bG/TZ0HnVM4XL1yTMHXKlwOo+bAfkvPNzY3/GL579+4QMXYWqiPfizlItSSn6+Vqnj9/HllX1jnt1s+f6wXtvlU4tpNuwf1KAAIQgAAEIAABCEAAAhCAAAQgAAEIQAACEIAABCAAAQhAAAIQgAAEINArga9fv0ZU00aCmnfUaKuDXrUfkT+uXeRGfoIABGomwBH0mmsH2SAAAQhAAAIQgAAEIAABCEAAAhCAAAQgAIH0BF69ejWX6dzZSJ1N1SHbubuInyOgz0rrk9HjXy8vL8eRxDRKQMufb9++dcLrFQ/69rW7bCgwaauSX4+/ftJLKH79+nV1dbVfo2FRdvJ49pD58J3wpt95oRefv379esxK7vfp06fjeGIgAAEIQAACEIAABCAAAQhAAAIQgAAEIAABCEAAAhCAAAQgAAEIQAAC3RPQivmHDx8iauqM98ePHyMJjvpJm0O0fSLyqn2905/9AEfVDuVCICuBe//880/WAsgcAhCAAAQgAAEIQAACEIAABCAAAQhAAAIQgEBWAjrr+PjxY2MROkcaOUyuM5+TiyX6HDHLJEbCQTKdtp1cgopXRJAJl9USCOr3X//6l05Wt3t22vcAslv5luTkladeWx45f67j7kk+tJ5c8lUZXlxcjN9uPhytX5UPiSEAAQhAAAIQgAAEIAABCEAAAhCAAAQgAAEIQAACEIAABCAAAQhAAAKdEbi7u7u+vo4opde7397eRhIU/mlRYHYBFa4RioNASQJ8Bb0kbcqCAAQgAAEIQAACEIAABCAAAQhAAAIQgAAE0hOwf3JZ32eOnD/Xesnk+XMtk3D+fHO16Uzv5Pub9YXkHOd7N8vJjdsI6IP2/lOjum73/LkIyEU4DjolnnxBV2fL9b6MyPlzrSJ3cP5cb2Qfnz/X6wkmXYEDTgACEIAABCAAAQhAAAIQgAAEIAABCEAAAhCAAAQgAAEIQAACEIAABCBwBgJXV1fxBfS3b9/qze/6KkANNCRt/MC8vn8e2Y5VgwrIAAEI7CHAV9D30ONeCEAAAhCAAAQgAAEIQAACEIAABCAAAQhAoAoCOoUeOdU5iKjFm5cvX0bE9T+A7JLx2V6HYk9AS01aHgtygG0ApLnLoFprewn3Bp7BR92Vwx9//JHqDRQBrrF4iz5qfEuFMWOGg5CfP3/WAnmFAiMSBCAAAQhAAAIQgAAEIAABCEAAAhCAAAQgAAEIQAACEIAABCAAAQhAoDyBb9++/f777/57/8cyHPt1cb2AXl+YiOzIGl5Gz2aAccURA4GeCPAV9J5qE10gAAEIQAACEIAABCAAAQhAAAIQgAAEIHBSAv63i30EWurQao3etvvr16/4+XO9sne8qPPw4cPxt3z9/AkbCehr0jpwHiT+/v178q9MB0VwmY/A3d2d/1oBPSwd1KbeQ/H+/Xsf2rNnz7To68dsCCsHnWP3cQWZ6On4888/4z4quKXay8vLy7Ev1esJWHKutsoQDAIQgAAEIAABCEAAAhCAAAQgAAEIQAACEIAABCAAAQhAAAIQgAAEyhPQRgKd7ta+pkjROgGunQzaoRFJk+OnL1++6HMg2gAQOX+urQ76lc0AOfiTJwSqIsBX0KuqDoSBAAQgAAEIQAACEIAABCAAAQhAAAIQgAAEthDQd3cfPHjg36kDsfp8sZZh/Mi5sN7aq1WT4FcdX1cOWlAJ4rncRmDu28gJvzK9TTDu2kAgeGQ6e1h0FPzTp08+ls2vFf/x44fWg4Pc/JwV3px5kE8Nl1r2vr6+DiTRqvP+Y/xBnlxCAAIQgAAEIAABCEAAAhCAAAQgAAEIQAACEIAABCAAAQhAAAIQgAAE+iCgPRj69sb4be++dtoHpTT6M26F8u9dFZYw2sagr0rE79LnQPS1j3gafoUABPogwBH0PuoRLSAAAQhAAAIQgAAEIAABCEAAAhCAAAQgcHYC46OPOvf44cOHxTPkenHv8+fPx/g4Gj1msjNmErUWyXRMd2fO3F6SgI4T69vgfon9PSx6S/fXr199HWWoWmS1f6hc1q7PngeZ+Bkq/OLFC+W56KOCu6q91IP8+PHjQDy9nkBvPc+9BB4UyiUEIAABCEAAAhCAAAQgAAEIQAACEIAABCAAAQhAAAIQgAAEIAABCECgIQL6roNecP/+/ftFmfXVdB1Et+9eWMxwSKCT59pkFX/D/pBSWx0kJ9sAjGBJBoEOCHAEvYNKRAUIQAACEIAABCAAAQhAAAIQgAAEIAABCEDgvwmMT40q8tWrV1qkmVv5uL291a8BPp2Z1MHRp0+fBvFc7icwCVyrU1rK2p85ORQgMP6a/efPn/XoFSi6cBHjb6EPAshcdQJfb7jQofQHDx4MvkVYfv36pbPWehG4vIfO5MdfT67bdfi8M246Sy8CQTX193qCQEEuIQABCEAAAhCAAAQgAAEIQAACEIAABCAAAQhAAAIQgAAEIAABCEAAAkkI2A+iqzidRdfeg2EDw4Z336ssLegPmxzir9d3qnX2nn2nFwEIQCBOgCPocT78CgEIQAACEIAABCAAAQhAAAIQgAAEIAABCLREYPIUuhTQKoiWXrTuolOjutRhUb24Vy/lHR+Y1PlzLbFsWJtpCdOhsl5dXY1f26zjuDc3N4fKReEmAnpZwOXlpUva6/nzQcG7u7vr62unbJJAl4fPRWbyxL5ekZ78zetJaoFMIAABCEAAAhCAAAQgAAEIQAACEIAABCAAAQhAAAIQgAAEIAABCEAAAnUS0OFw7aLR1pr4u+994bXZadgTpYBepu//1xYp5eP/116pxRfrB5nru+v6YzOVj4UwBM5DgCPo56lrNIUABCAAAQhAAAIQgAAEIAABCEAAAhCAwCkITJ5wNmquY+o6Mzn3yXRjJiRbJDB5WrXvw8yLTFpJ8OPHj8ePH0taLVjqNdhPnz5tRfJtcmplV8uoemPFttv9u/5nQfbfXRK7vb19/fq1r6zCvFciAMIlBCAAAQhAAAIQgAAEIAABCEAAAhCAAAQgAAEIQAACEIAABCAAAQhAwE7gy5cv2q6gjUz2s+j2zBdTaluItlHpKwW8en6RFQkg0DcBjqD3Xb9oBwEIQAACEIAABCAAAQhAAAIQgAAEIACBMxLQGoy+XTz+wnmEhRZO9P5gVk0iiNL+pIO4379/9/NUFfD9eR9IteFv376ppvSuh2olTC6YDt7LP+hv7bLuGVZk5W+fP38eMNd5e31DPojkEgIQgAAEIAABCEAAAhCAAAQgAAEIQAACEIAABCAAAQhAAAIQgAAEIACBtQS0T0MH0XUcfdVWqLWlDOkfPnz44sULnTzv8g3725hwFwROToAj6Cc3ANSHAAQgAAEIQAACEIAABCAAAQhAAAIQgEC3BD5+/KjP8AbnnMfaau1k+DoxHz8fw8kXo49LP3v2LFgbU13obDMVkQ87Oe8koGVdfftdfzLUuePoT548kSXLvPU68O5XZHU4X5oGKKS4zqXvRM3tEIAABCAAAQhAAAIQgAAEIAABCEAAAhCAAAQgAAEIQAACEIAABCAAAQj4BLRGr31Q2rEw/A8W6/2U9rDera91f211GPY5sGnHjo6UEDgJAY6gn6SiURMCEIAABCAAAQhAAAIQgAAEIAABCEAAAicloNUXnRcdll504HlYfdHyyXBGVC/uvbi4OCmao9WePIWuNS2d8j1aNMqHgImAbPjXr1/yKnIpDx48ONtCrNSXIw2WtDl/bjIdEkEAAhCAAAQgAAEIQAACEIAABCAAAQhAAAIQgAAEIAABCEAAAhCAAAR2E9AeG51I14aoYU+U/msbg3L1l/KHLQ3B/2HfVPcv1t8NmAwgAIHfOIKOEUAAAhCAAAQgAAEIQAACEIAABCAAAQhAAAIQgMAxBCZPoXOE9ZjKoFQIrCHAw7uGFmkhAAEIQAACEIAABCAAAQhAAAIQgAAEIAABCEAAAhCAAAQgAAEIQAACEIAABCDQHoH/ak9kJIYABCAAAQhAAAIQgAAEIAABCEAAAhCAAAQgAIEuCOir0XoZs96s7Gujr9a/fPnSjyEMAQjURkCvitDb032peHmET4MwBCAAAQhAAAIQgAAEIAABCEAAAhCAAAQgAAEIQAACEIAABCAAAQhAAAIQgAAEWifAEfTWaxD5IQABCEAAAhCAAAQgAAEIQAACEIAABCAAAQg0TGDyFPqnT5+urq4a1grRIdA1gYuLi+/fv/sqvnjx4suXL34MYQhAAAIQgAAEIAABCEAAAhCAAAQgAAEIQAACEIAABCAAAQhAAAIQgAAEIAABCECgaQIcQW+6+hAeAhCAAAQgAAEIQAACEIAABCAAAQhAAAIQgEDzBIZT6E+ePPE1ef/+/c3NjR9DGAIQqIHAy5cvv3796kvy73//++PHj34MYQhAAAIQgAAEIAABCEAAAhCAAAQgAAEIQAACEIAABCAAAQhAAAIQgAAEIAABCECgdQIcQW+9BpEfAhCAAAQgAAEIQAACEIAABCAAAQhAAAIQgEDzBHQK/du3bzrI6mvy9u3bu7s7P4YwBCBwLIGrq6tPnz75Mrx7947n1AdCGAIQgAAEIAABCEAAAhCAAAQgAAEIQAACEIAABCAAAQhAAAIQgAAEIAABCEAAAn0QuPfPP//0oQlaQAACEIAABCAAAQhAAAIQgAAEIAABCEAAAhCAQOsEbm9vX79+7Wvxxx9/PH361I8hDAEIHEJAnzq/vLz0i/78+fPFxYUfQxgCEIAABCAAAQhAAAIQgAAEIAABCEAAAhCAAAQgAAEIQAACEIAABCAAAQhAAAIQ6IMAX0Hvox7RAgIQgAAEIAABCEAAAhCAAAQgAAEIQAACEIBADwRubm505vzhw4dOmZ8/f7owAQhA4EACejZd6U+ePPn16xfnzx0QAhCAAAQgAAEIQAACEIAABCAAAQhAAAIQgAAEIAABCEAAAhCAAAQgAAEIQAACEOiMAF9B76xCUQcCEIAABCAAAQhAAAIQgAAEIAABCEAAAhCAQA8EdBb9/fv3Oov+7du3HvRBBwi0T+DHjx/Pnz+XHq9evbq6umpfITSAAAQgAAEIQAACEIAABCAAAQhAAAIQgAAEIAABCEAAAhCAAAQgAAEIQAACEIAABGYJcAR9Fg0/QAACEIAABCAAAQhAAAIQgAAEIAABCEAAAhCAAAQgAAEIQAACEIAABCAAAQhAAAIQgAAEIAABCEAAAhCAAAQgAAEIQAACEIAABCAAAQhAAAIQOBuB/zqbwugLAQhAAAIQgAAEIAABCEAAAhCAAAQgAAEIQAACIBbrOAAAIABJREFUEIAABCAAAQhAAAIQgAAEIAABCEAAAhCAAAQgAAEIQAACEIAABCAAAQhAAAIQgAAEIAABCEAAAnMEOII+R4Z4CEAAAhCAAAQgAAEIQAACEIAABCAAAQhAAAIQgAAEIAABCEAAAhCAAAQgAAEIQAACEIAABCAAAQhAAAIQgAAEIAABCEAAAhCAAAQgAAEIQAACpyPAEfTTVTkKQwACEIAABCAAAQhAAAIQgAAEIAABCEAAAhCAAAQgAAEIQAACEIAABCAAAQhAAAIQgAAEIAABCEAAAhCAAAQgAAEIQAACEIAABCAAAQhAAAIQmCPAEfQ5MsRDAAIQgAAEIAABCEAAAhCAAAQgAAEIQAACEIAABCAAAQhAAAIQgAAEIAABCEAAAhCAAAQgAAEIQAACEIAABCAAAQhAAAIQgAAEIAABCEAAAhA4HQGOoJ+uylEYAhCAAAQgAAEIQAACEIAABCAAAQhAAAIQgAAEIAABCEAAAhCAAAQgAAEIQAACEIAABCAAAQhAAAIQgAAEIAABCEAAAhCAAAQgAAEIQAACEIDAHAGOoM+RIR4CEIAABCAAAQhAAAIQgAAEIAABCEAAAhCAAAQgAAEIQAACEIAABCAAAQhAAAIQgAAEIAABCEAAAhCAAAQgAAEIQAACEIAABCAAAQhAAAIQgMDpCHAE/XRVjsIQgAAEIAABCEAAAhCAAAQgAAEIQAACEIAABCAAAQhAAAIQgAAEIAABCEAAAhCAAAQgAAEIQAACEIAABCAAAQhAAAIQgAAEIAABCEAAAhCAAATmCHAEfY4M8RCAAAQgAAEIQAACEIAABCAAAQhAAAIQgAAEIAABCEAAAhCAAAQgAAEIQAACEIAABCAAAQhAAAIQgAAEIAABCEAAAhCAAAQgAAEIQAACEIAABE5HgCPop6tyFIYABCAAAQhAAAIQgAAEIAABCEAAAhCAAAQgAAEIQAACEIAABCAAAQhAAAIQgAAEIAABCEAAAhCAAAQgAAEIQAACEIAABCAAAQhAAAIQgAAEIDBHgCPoc2SIhwAEIAABCEAAAhCAAAQgAAEIQAACEIAABCAAAQhAAAIQgAAEIAABCEAAAhCAAAQgAAEIQAACEIAABCAAAQhAAAIQgAAEIAABCEAAAhCAAAQgcDoCHEE/XZWjMAQgAAEIQAACEIAABCAAAQhAAAIQgAAEIAABCEAAAhCAAAQgAAEIQAACEIAABCAAAQhAAAIQgAAEIAABCEAAAhCAAAQgAAEIQAACEIAABCAAgTkCHEGfI0M8BCAAAQhAAAIQgAAEIAABCEAAAhCAAAQgAAEIQAACEIAABCAAAQhAAAIQgAAEIAABCEAAAhCAAAQgAAEIQAACEIAABCAAAQhAAAIQgAAEIACB0xHgCPrpqhyFIQABCEAAAhCAAAQgAAEIQAACEIAABCAAAQhAAAIQgAAEIAABCEAAAhCAAAQgAAEIQAACEIAABCAAAQhAAAIQgAAEIAABCEAAAhCAAAQgAAEIzBHgCPocGeIhAAEIQAACEIAABCAAAQhAAAIQgAAEIAABCEAAAhCAAAQgAAEIQAACEIAABCAAAQhAAAIQgAAEIAABCEAAAhCAAAQgAAEIQAACEIAABCAAAQicjgBH0E9X5SgMAQhAAAIQgAAEIAABCEAAAhCAAAQgAAEIQAACEIAABCAAAQhAAAIQgAAEIAABCEAAAhCAAAQgAAEIQAACEIAABCAAAQhAAAIQgAAEIAABCEBgjgBH0OfIEA8BCEAAAhCAAAQgAAEIQAACEIAABCAAAQhAAAIQgAAEIAABCEAAAhCAAAQgAAEIQAACEIAABCAAAQhAAAIQgAAEIAABCEAAAhCAAAQgAAEIQOB0BDiCfroqR2EIQAACEIAABCAAAQhAAAIQgAAEIAABCEAAAhCAAAQgAAEIQAACEIAABCAAAQhAAAIQgAAEIAABCEAAAhCAAAQgAAEIQAACEIAABCAAAQhAAAJzBDiCPkeGeAhAAAIQgAAEIAABCEAAAhCAAAQgAAEIQAACEIAABCAAAQhAAAIQgAAEIAABCEAAAhCAAAQgAAEIQAACEIAABCAAAQhAAAIQgAAEIAABCEAAAqcjwBH001U5CkMAAhCAAAQgAAEIQAACEIAABCAAAQhAAAIQgAAEIAABCEAAAhCAAAQgAAEIQAACEIAABCAAAQhAAAIQgAAEIAABCEAAAhCAAAQgAAEIQAACEJgjwBH0OTLEQwACEIAABCAAAQhAAAIQgAAEIAABCEAAAhCAAAQgAAEIQAACEIAABCAAAQhAAAIQgAAEIAABCEAAAhCAAAQgAAEIQAACEIAABCAAAQhAAAIQOB0BjqCfrspRGAIQgAAEIAABCEAAAhCAAAQgAAEIQAACEIAABCAAAQhAAAIQgAAEIAABCEAAAhCAAAQgAAEIQAACEIAABCAAAQhAAAIQgAAEIAABCEAAAhCAwBwBjqDPkSEeAhCAAAQgAAEIQAACEIAABCAAAQhAAAIQgAAEIAABCEAAAhCAAAQgAAEIQAACEIAABCAAAQhAAAIQgAAEIAABCEAAAhCAAAQgAAEIQAACEIDA6QhwBP10VY7CEIAABCAAAQhAAAIQgAAEIAABCEAAAhCAAAQgAAEIQAACEIAABCAAAQhAAAIQgAAEIAABCEAAAhCAAAQgAAEIQAACEIAABCAAAQhAAAIQgAAE5ghwBH2ODPEQgAAEIAABCEAAAhCAAAQgAAEIQAACEIAABCAAAQhAAAIQgAAEIAABCEAAAhCAAAQgAAEIQAACEIAABCAAAQhAAAIQgAAEIAABCEAAAhCAAAROR4Aj6KerchSGAAQgAAEIQAACEIAABCAAAQhAAAIQgAAEIAABCEAAAhCAAAQgAAEIQAACEIAABCAAAQhAAAIQgAAEIAABCEAAAhCAAAQg8H/Zu/8zKZU8bti7e20AR0NwTgRqCGoEaghqBI4h6ESghjAagRqCTgRHQ1Az8P082+/DxUN3Q9ENNNC3f5xlaCiq7iqKH1tfigABAgQIECBAYJ+AEPR9MtYTIECAAAECBAgQIECAAAECBAgQIECAAAECBAgQIECAAAECBAgQIECAAAECBAgQIECAAAECBAgQIECAAAECBAgQIEDg7ASEoJ9dlSswAQIECBAgQIAAAQIECBAgQIAAAQIECBAgQIAAAQIECBAgQIAAAQIECBAgQIAAAQIECBAgQIAAAQIECBAgQIAAAQIE9gkIQd8nYz0BAgQIECBAgAABAgQIECBAgAABAgQIECBAgAABAgQIECBAgAABAgQIECBAgAABAgQIECBAgAABAgQIECBAgAABAgTOTkAI+tlVuQITIECAAAECBAgQIECAAAECBAgQIECAAAECBAgQIECAAAECBAgQIECAAAECBAgQIECAAAECBAgQIECAAAECBAgQIEBgn4AQ9H0y1hMgQIAAAQIECBAgQIAAAQIECBAgQIAAAQIECBAgQIAAAQIECBAgQIAAAQIECBAgQIAAAQIECBAgQIAAAQIECBAgQODsBISgn12VKzABAgQIECBAgAABAgQIECBAgAABAgQIECBAgAABAgQIECBAgAABAgQIECBAgAABAgQIECBAgAABAgQIECBAgAABAgT2CQhB3ydjPQECBAgQIECAAAECBAgQIECAAAECBAgQIECAAAECBAgQIECAAAECBAgQIECAAAECBAgQIECAAAECBAgQIECAAAECBM5OQAj62VW5AhMgQIAAAQIECBAgQIAAAQIECBAgQIAAAQIECBAgQIAAAQIECBAgQIAAAQIECBAgQIAAAQIECBAgQIAAAQIECBAgQGCfgBD0fTLWEyBAgAABAgQIECBAgAABAgQIECBAgAABAgQIECBAgAABAgQIECBAgAABAgQIECBAgAABAgQIECBAgAABAgQIECBA4OwEhKCfXZUrMAECBAgQIECAAAECBAgQIECAAAECBAgQIECAAAECBAgQIECAAAECBAgQIECAAAECBAgQIECAAAECBAgQIECAAAECBPYJCEHfJ2M9AQIECBAgQIAAAQIECBAgQIAAAQIECBAgQIAAAQIECBAgQIAAAQIECBAgQIAAAQIECBAgQIAAAQIECBAgQIAAAQIEzk5ACPrZVbkCEyBAgAABAgQIECBAgAABAgQIECBAgAABAgQIECBAgAABAgQIECBAgAABAgQIECBAgAABAgQIECBAgAABAgQIECBAYJ+AEPR9MtYTIECAAAECBAgQIECAAAECBAgQIECAAAECBAgQIECAAAECBAgQIECAAAECBAgQIECAAAECBAgQIECAAAECBAgQIEDg7ASEoJ9dlSswAQIECBAgQIAAAQIECBAgQIAAAQIECBAgQIAAAQIECBAgQIAAAQIECBAgQIAAAQIECBAgQIAAAQIECBAgQIAAAQIE9gkIQd8nYz0BAgQIECBAgAABAgQIECBAgAABAgQIECBAgAABAgQIECBAgAABAgQIECBAgAABAgQIECBAgAABAgQIECBAgAABAgTOTkAI+tlVuQITIECAAAECBAgQIECAAAECBAgQIECAAAECBAgQIECAAAECBAgQIECAAAECBAgQIECAAAECBAgQIECAAAECBAgQIEBgn8B/9/1gPQECBAgQIECAAAECBAgQIECAAAECCxL48OHDly9fvn79+vv37x8/fiTnf/311+3bt+/cuXP37t0HDx48fPhwQcWRVQIECBAgQIAAAQIECBAgQIAAAQIECBAgQIAAAQIECBAgQIAAAQIECBAgQIAAgVMJ/PvPnz+nOrbjEiBAgAABAgQIECBAgAABAgQIECBwpMDnz5+vrq4SfF6SzrNnz16+fHlxcVGysW0IECBAgAABAgQIECBAgAABAgQIECBAgAABAgQIECBAgAABAgQIECBAgAABAgTOU0AI+nnWu1ITIECAAAECBAgQIECAAAECBAgsXuDbt2+vXr0qDD6vlzaB6K9fv75161Z9pWUCBAgQIECAAAECBAgQIECAAAECBAgQIECAAAECBAgQIECAAAECBAgQIECAAAECGwEh6FoCAQIECBAgQIAAAQIECBAgQIAAgeUJvHnzJvHnB+f7r7/+Suz6vXv3Dk7BjgQIECBAgAABAgQIECBAgAABAgQIECBAgAABAgQIECBAgAABAgQIECBAgAABAmsVEIK+1ppVLgIECBAgQIAAgZUI/Pr16+fPn79///7x48dmIf/NckLOxIytpI4VgwABAgQI9Bd48uTJx48f6/slpPzp06d37969f//+nTt3NjOcb24kcudwc3Pz9evXxi7ZPXOhX15e1tOZ7fLOm6LcIz1+/Pjhw4ezzbaMESBAgAABAgQIECBAgAABAgQIECBAgAABAgQIECBAgAABAgQIECBAgAABAgSWKPDfJWZangkQIECAAAECBAisQGBnGFUixBJJVYWaZ3lfSZ89e7bvJ+sJECBAgACBdQsk4joTmFdlTNh5Isl3hmEnED3/Li4uNr/m9uP9+/fZuLrHyEdtErv+/PnzKrXpF3beFCWH9e/vVBnezl6Kv73SGgIECBAgQIAAAQIECBAgQIAAAQIECBAgQIAAAQIECBAgQIAAAQIECBAgQIAAgWMEhKAfo2dfAgQIECBAgAABAj0EEvpVzWfeYzebEiBAgAABAgRqAgkXr8ef95rGPOHomfM8H7LJfOlVIi9evMis6Tsj2GuHHXIxU7jXP7szZNLSIkCAAAECBAgQIECAAAECBAgQIECAAAECBAgQIECAAAECBAgQIECAAAECBAgQGEJACPoQitIgQIAAAQIECBAgUCBQBXoVbGsTAgQIECBAgMAOgXfv3mUa8+qH6+vrhHNXfxYuJBD98+fP2fHjx4+bXR49epQP5WR9YQpHbpabopZZzY9M3O4ECBAgQIAAAQIECBAgQIAAAQIECBAgQIAAAQIECBAgQIAAAQIECBAgQIAAAQLHC/zn+CSkQIAAAQIECBAgQIAAAQIECBAgMDeB79+/J8z4w4cP+W+W55Y9+TlM4NWrV9WOL1++PCD+vNo9bePu3bvVn5kavVq2QIAAAQIECBAgQIAAAQIECBAgQIAAAQIECBAgQIAAAQIECBAgQIAAAQIECBAgcOYCQtDPvAEoPgECBAgQIECAAAECBAgQILAqgV+/fl1eXmY667///jtTWz99+jT/zfLFxcWbN29WVdTzK0xqtpo8/K+//jq+Ql+/fl0pZkb0b9++VX9aIECAAAECBAgQIECAAAECBAgQIECAAAECBAgQIECAAAECBAgQIECAAAECBAgQOGcBIejnXPvKToAAAQIECBAgQIAAAQIECKxKIBOe37lz5+rqqgpUror348ePTKCd0HRhxpXJ4hZSs1We69OhVyv7Ljx8+LA+EXo9Ir1vUrYnQIAAAQIECBAgQIAAAQIECBAgQIAAAQIECBAgQIAAAQIECBAgQIAAAQIECBBYk4AQ9DXVprIQIECAAAECBAgQIECAAAEC5yvw7t27THi+HXxeF8mv9+/f//DhQ32l5UUINGrt8ePHg2T76dOnVTqZCL1atkCAAAECBAgQIECAAAECBAgQIECAAAECBAgQIECAAAECBAgQIECAAAECBAgQIHDOAv8958IrOwECBAgQIECAAIEpBf78+bM53K9fv7Lw8+fPTEibUMCvX79++fLl5uZmysw4FgECBAisTCDzn7948aKwUIk6ztXn3r17hdvbbA4C19fXVTYy1/3FxUX15zELCWWvT6ieQPcnT54ck2DJvpt7oWy5fVOUO6LcF5UkYhsCBAgQIECAAAECBAgQIECAAAECBAgQIECAAAECBAgQIECAAAECBAgQIECAAIHxBISgj2crZQIECBAgQIAAAQK7BW7dupUf8t9N8Ngm0CshWK9fv766utq9j7UECBAgQKBVoD6XdeuG//+Pz549+/btW8mWtpmJQP1rNXfv3h0qV41Q9nybYIIQ9CrzbooqCgsECBAgQIAAAQIECBAgQIAAAQIECBAgQIAAAQIECBAgQIAAAQIECBAgQIAAgVkJ/GdWuZEZAgQIECBAgAABAmcrkBCsN2/evH379mwFFJwAAQIEDhbIFeT379+9dk88cyZO77WLjU8r8OPHjyoDt2/frpaPX/jrr7+qRPo2pGrHARc2N0X1Wd8HTFxSBAgQIECAAAECBAgQIECAAAECBAgQIECAAAECBAgQIECAAAECBAgQIECAAAECJQJC0EuUbEOAAAECBAgQIEBgIoHnz58/ePBgooM5DAECBAisReD9+/cHFOXjx48H7GWXOQjUg8aPz089oL0e6H58ysekkMnYHz9+fEwK9iVAgAABAgQIECBAgAABAgQIECBAgAABAgQIECBAgAABAgQIECBAgAABAgQIEDhYQAj6wXR2JECAAAECBAgQIDCKwLNnz0ZJV6IECBAgsFKBX79+HRY2/OXLl5WSKNZKBF69erWSkigGAQIECBAgQIAAAQIECBAgQIAAAQIECBAgQIAAAQIECBAgQIAAAQIECBAgQGBpAkLQl1Zj8kuAAAECBAgQILB2AbOgr72GlY8AAQIDCxwWf55MHLzjwAWQXJlAfebz379/l+1UtNXPnz+r7e7cuVMtn3zh3r17J8+DDBAgQIAAAQIECBAgQIAAAQIECBAgQIAAAQIECBAgQIAAAQIECBAgQIAAAQIEzlPgv+dZbKUmQIAAAQIESgQuLy+rzRIT+/Dhw+rP5S6sslDLrQ453ylw69atneutXIrAKvuZVRZqKS1KPgl0CtTjhzs3tsFyBW7fvl1Fng9b6VWywZlVCPomP76VsNxGK+cECBAgQIAAAQIECBAgQIAAAQIECBAgQIAAAQIECBAgQIAAAQIECBAgQIDAcgWEoC+37uScAAECBAiMLnB1dVUdI3Ep6whBX2WhqmqysBqBRH+Jtlpuba6yn1lloZbbxuScQEMgkcmNNYV/1mfVLtzFZicUuHv3bnV7cHNzM1ROvn37Vk8qR6n/efJlN0UnrwIZIECAAAECBAgQIECAAAECBAgQIECAAAECBAgQIECAAAECBAgQIECAAAECBM5T4D/nWWylJkCAAAECBDoFfv361bnN4jZYZaEWVwsyXCIgJrBEaZ7brLKfWWWh5tl+5IrAYQL37t07bMe5zXd9WCnOZ69nz55VhU0s+lCd85cvX6pks7COz07VS2SZAAECBAgQIECAAAECBAgQIECAAAECBAgQIECAAAECBAgQIECAAAECBAgQIEDgAAEh6Aeg2YUAAQIECJyFwM+fP9dXzlUWan3VpEQEFi2wyn5mlYVadDOTeQLbAg8ePNhe2bnm6dOnndvYYD4CjeDw6+vrQfJWT+fx48eDpDlgIr7LMyCmpAgQIECAAAECBAgQIECAAAECBAgQIECAAAECBAgQIECAAAECBAgQIECAAAEC5QJC0MutbEmAAAECBM5L4Pfv3+sr8CoLtb5qUiICixZYZT+zykItupnJPIFtgZcvX26v7Fwzw3jjzjyf+Qb1in716tXxGp8/f765uanSGSTNKjULBAgQIECAAAECBAgQIECAAAECBAgQIECAAAECBAgQIECAAAECBAgQIECAAAECyxUQgr7cupNzAgQIECAwrsAq57xdZaHGbQdSJ0Cgp8Aq+5lVFqpnxdqcwNwFMj9234nQnz17dnFxMfeCyd//K5AQ8WpW8Hwf5PLy8v/9vfdfL168qPbJJwnu3btX/WmBAAECBAgQIECAAAECBAgQIECAAAECBAgQIECAAAECBAgQIECAAAECBAgQIEDgnAWEoJ9z7Ss7AQIECBBoE1jlnLerLFRbLfqNAIHJBVbZz6yyUJM3DQckMLrA9fV1FZzcebC7d+++e/euczMbzE3g1q1br1+/rnJ1dXV1TD3mywU/fvyoUnv//n21bIEAAQIECBAgQIAAAQIECBAgQIAAAQIECBAgQIAAAQIECBAgQIAAAQIECBAgQODMBYSgn3kDUHwCBAgQILBX4OvXr3t/W+wPqyzUYmtDxgmsU2CV/cwqC7XO9qdU5y2Q4OScrSVR6Ik///Lly3lrLbj0z58/z3TlVQEyjfmbN2+qPwsXfv36lfjzejP49OlTmlDh7jYjQIAAAQIECBAgQIAAAQIECBAgQIAAAQIECBAgQIAAAQIECBAgQIAAAQIECBBYvYAQ9NVXsQISIECAAIEDBeozIh6YxPx2W2Wh5scsRwTOWmCV/cwqC3XWzVTh1ytwcXGRE7Yen7xd1pcvX3779k2w8bbMgtZ8+PDhwYMHVYZfvXp17969rKzWtCwk+Dwh63fu3KnHn799+zYR6S17+YkAAQIECBAgQIAAAQIECBAgQIAAAQIECBAgQIAAAQIECBAgQIAAAQIECBAgQODcBP57bgVWXgIECBAgQKBQYJUBh6ssVGGF2owAgWkEVtnPrLJQ07QHRyEwvUBiyxOK/P379/fv3yfGOOfv79+/MzV6Qo6fPn367NkzwefTV8oYR/z8+XN9GvObm5vUbyo6/80s9/fv38/y7du3U92JOf/582daQrZJk8i/Rn5ev36dmdUbK/1JgAABAgQIECBAgAABAgQIECBAgAABAgQIECBAgAABAgQIECBAgAABAgQIECBw5gJC0M+8ASg+AQIECBDYK5AYlb2/LfaHVRZqsbUh4wTWKbDKfmaVhVpn+1MqAv9XINOhZ6br//uX/12nQKLQU8uZAr0qXj43kE8PVH92LiRMPRHpmUG9c0sbECBAgAABAgQIECBAgAABAgQIECBAgAABAgQIECBAgAABAgQIECBAgAABAgQInJvAf86twMpLgAABAgQIlAhkssSSzZa1zSoLtawqkFsCqxdYZT+zykKtvikqIAECZyJweXn59evXBw8eHFDeZ8+eZWp08ecH0NmFAAECBAgQIECAAAECBAgQIECAAAECBAgQIECAAAECBAgQIECAAAECBAgQIHAOAkLQz6GWlZEAAQIECPQWSChL731mv8MqCzV7dRkkcF4Cq+xnVlmo82qXSkuAwKoFEkOe6dDTVxcGomfm8wSf//z58927d7du3Vq1jcIRIECAAAECBAgQIECAAAECBAgQIECAAAECBAgQIECAAAECBAgQIECAAAECBAgcLvDfw3e1JwECBAgQILBegS9fvqyvcKss1PqqSYkILFpglf3MKgu16GYm8wQIENgW2ASiZ/2HDx/Sbyci/ffv34kzz38Tc37nzp3bt28nRj3/THu+rWcNAQIECBAgQIAAAQIECBAgQIAAAQIECBAgQIAAAQIECBAgQIAAAQIECBAgQIDAtoAQ9G0TawgQIECAAIF/rTLgcJWF0lgJEJiVwCr7mVUWalbNRmYIECAwoMCT//0bMEFJESBAgAABAgQIECBAgAABAgQIECBAgAABAgQIECBAgAABAgQIECBAgAABAgQInKfAf86z2EpNgAABAgQItAj8+vXr5uamZYMl/rTKQi2xIuSZwIoFVtnPrLJQK26EikaAAAECBAgQIECAAAECBAgQIECAAAECBAgQIECAAAECBAgQIECAAAECBAgQIECAAAECBAYREII+CKNECBAgQIDAqgRWOeHtKgu1qmanMASWL7DKfmaVhVp+W1MCAgQIECBAgAABAgQIECBAgAABAgQIECBAgAABAgQIECBAgAABAgQIECBAgAABAgQIECAwroAQ9HF9pU6AAAECBJYosMqAw1UWaomtS54JrFhglf3MKgu14kaoaAQIECBAgAABAgQIECBAgAABAgQIECBAgAABAgQIECBAgAABAgQIECBAgAABAgQIECBAYBABIeiDMEqEAAECBAisSuD6+npV5flfYVZZqPVVkxIRWLTAKvuZVRZq0c1M5gkQIECAAAECBAgQIECAAAECBAgQIECAAAF0M0DoAAAgAElEQVQCBAgQIECAAAECBAgQIECAAAECBAgQIECAwAQCQtAnQHYIAgQIECCwJIHPnz///v17STkuyOsqC1VQbpsQIDCdwCr7mVUWaro24UgECBAgQIAAAQIECBAgQIAAAQIECBAgQIAAAQIECBAgQIAAAQIECBAgQIAAAQIECBAgQGCxAkLQF1t1Mk6AAAECBMYReP/+/TgJnzLVVRbqlKCOTYDAlsAq+5lVFmqr6qwgQIAAAQIECBAgQIAAAQIECBAgQIAAAQIECBAgQIAAAQIECBAgQIAAAQIECBAgQIAAAQIEmgJC0Jsi/iZAgAABAucs8OvXr48fP65MYJWFWlkdKQ6BpQussp9ZZaGW3tLknwABAgQIECBAgAABAgQIECBAgAABAgQIECBAgAABAgQIECBAgAABAgQIECBAgAABAgQITCMgBH0aZ0chQIAAAQLLEHj9+vUyMtonl6ssVB8A2xIgMLrAKvuZVRZq9KbgAAQIECBAgAABAgQIECBAgAABAgQIECBAgAABAgQIECBAgAABAgQIECBAgAABAgQIECBAYBUCQtBXUY0KQYAAAQIEhhDIhLdXV1dDpDSjNFZZqBn5ygoBAv/61yr7mVUWSmslQIAAAQIECBAgQIAAAQIECBAgQIAAAQIECBAgQIAAAQIECBAgQIAAAQIECBAgQIAAAQIECgWEoBdC2YwAAQIECKxf4NWrV+sr5CoLtb5qUiICixZYZT+zykItupnJPAECBAgQIECAAAECBAgQIECAAAECBAgQIECAAAECBAgQIECAAAECBAgQIECAAAECBAgQmFJACPqU2o5FgAABAgTmK/D9+/f379/PN38H5WyVhTpIwk4ECIwlsMp+ZpWFGqsFSJcAAQIECBAgQIAAAQIECBAgQIAAAQIECBAgQIAAAQIECBAgQIAAAQIECBAgQIAAAQIECKxRQAj6GmtVmQgQIECAQH+Bp0+f9t9p7nusslBzR5c/AmcmsMp+ZpWFOrOGqbgECBAgQIAAAQIECBAgQIAAAQIECBAgQIAAAQIECBAgQIAAAQIECBAgQIAAAQIECBAgQOAoASHoR/HZmQABAgQIrEPg8vLy5uZmHWWpSrHKQlWls0CAwBwEVtnPrLJQc2gt8kCAAAECBAgQIECAAAECBAgQIECAAAECBAgQIECAAAECBAgQIECAAAECBAgQIECAAAECBBYkIAR9QZUlqwQIECBAYBSBz58/X11djZL06RJdZaFOx+nIBAjsEFhlP7PKQu2oPKsIECBAgAABAgQIECBAgAABAgQIECBAgAABAgQIECBAgAABAgQIECBAgAABAgQIECBAgACBVgEh6K08fiRAgAABAmsXSLTho0ePVlbKVRZqZXWkOASWLrDKfmaVhVp6S5N/AgQIECBAgAABAgQIECBAgAABAgQIECBAgAABAgQIECBAgAABAgQIECBAgAABAgQIECBwEoH/nuSo0xz0+/fvX/7378ePH79//85/c9w7//v3+PHjp0+f3rp1a5qcOAoBAgQIEJinwCqjDVdZqHm2H7kicLYCq+xnVlmos22iCk6AAAECBAgQIECAAAECBAgQIECAAAECBAgQIECAAAECBAgQIECAAAECBAgQIECAAAECBI4UWGEIeiLP379///Hjx03MeQMoK/MvkekvXrx4+/bt8+fPGxtM9mfyeXNz8/Xr102WEiT/8+fP/DcZ+Ouvv/Lf27dvbwLm7969m4X79++LmZ+sduZzoF+/fqWRpKmknWSh3k42TSXtJA1m00I2TeXi4mI++ZcTAisQSEjepruuTsB6d12dg5vT8MGDBwvqq9+9e5er4QrqqF6EVRaqXkDLBJYosLL7mVX2M6ss1GEny4qv+4eB2IsAgTkL6LLmXDvyRoDAEgVW9uSyxCqQZwIECBAgQIAAAQIECBAgQIAAAQIECBAgQIAAAQIECBAgQIAAAQIEZiVwghD0DOTaBO8lbjaRewOG6n379u3Vq1cJLy8kTtxdogoTblG4/SCbffjwITm8vr7eRJvvTHPzU/6bqOP6BgkwTnBj5m+/d+9eff0JlxNIX8VkJrebms1/s7xZ/+zZszdv3hyWwzSVWO2L0q+HfSbyMzJrCr3OOPJ8RiHFb7SBhmSQ8y8r05Kz/ebXnFlpJAHJvwHPr8ahB/nzhO0n+U+zqf7FarL2k4adHiBVlsrNvyqYOVna9IrVNwWSvflX4iAtYYaJbPrqXudgVYrUYCoup+GTJ0+qlXNbSDtM/1z1G3PL3mH5WWWhDqOY516poE2PV3V99RuGXM7y5+vXrw/4PFBSLrlhyNd80q/mbmqyDn+eFTFlrtZ3P7PKfmaVherbzld/3e8LMuftT/gEsegn0JzpO6+/WZlP+M3nDcOc29588qbLmk9dzDMnOd83d92Nm+3cCV9eXp4wz5uMpdvZ3PlX/338+PHDhw8ny1jndSTvlvtC5Y305nkkr3o2+ClOwPNyIM8gExdwMsmVHWh9Ty7bFaTxb5tYQ4AAAQIECBAgQIAAAQIECBAgQIAAAQIECBAgQIAAAQIECBAgQIBAp8DoIegZhJcQ4k0U32aU4c48JRwoY/I2/z1g9HNGUGWA4AGhdBlsPc0QzDjkWPm3s/iFKzOQMf+urq6S54QO5t94Acadg9I2kc+dOS/crJ5ODp0ytkd+JtlNygGp9t2M7AzLnMM+q9zuXMh4xzSSA1pyPbXI/K+t/Z/GlnGuAZlyLO8mJ/NvP8nn/86n/6f9JGw4/w6Ifqz771tO5aZVp3LTE+7b5n/tuvlNgZzvyZUhy/vQhl2fprs5fTY9zGGJZ99UdP5l91Odgy05z7j/lDEXzZZtFvfTKgu1oFrYDiZJR1fFveSMaOn3jilm4q/yRY90rS0nbH7a/Jo+f3NW5oi5Ydh8q2W5NwzHuE2w72ruZ+pWq+xnVlmoeq11Lp/Ddb8TYT4bzP8JorqgVGhzeAJtvwq3vISpSpFLdrVsYc4Cuqw51840eds+33P+bk7z+r33vszk4XTfT0eur3fg21nq7IjyNvjIDGx2j0+OVVHUZar1gxyoSiRHzCe08ny9uUBU6zcLOWgW8hiSDbLw8uXLPIaP9yK3cXR/Fgqs48lF4y+sbpsRIECAAAECBAgQIECAAAECBAgQIECAAAECBAgQIECAAAECBAgQIHCAwL///PlzwG6du2T8VuJ82uf6bkkkwyLL54/NJNv7Quk2cZsJbs/Q8ExZliMm2YQqNQ79zz//jDcfZuKjkr3NuMPGcY//c4zxixk5+vfffx+ft00KiX8un2c+VhmXuV1BB2Qmxw3OeNV6QJbad4lSAu9Haidp/2mEfSdxas/wvl9X0H7ClfaTf0O1n6E6gSnrcV/9rnh9PhSSSq9/1WLAwuY7AhmYfvJg1+OHVqcg+TeUTK7Rx/dLqyzUUMLTpJMgip0RF4cd/e3bt53fAdl81ufgm8xGxv7X3z874PtHjXTG+DO56uyUPn36NP2HZloKu5r7mXoZV9nPrLJQ9VrrXD6H634nwnw2WMETRDBzQZnsCTQNOG82NmGWx9fj8ZeS1GDnBev4fNZTOP6+Ot3g8TcwVRVUIa95+3T8/W29pJtlXVZqvPqW0LbPZk3JbeS+fevrE8m5eStVvUisFg4OHk6ajdZS0oazV870AWOn8641byfqhT1sOadPXjHlDKoKdVg61V6D1N2ATyV5eC85kbNN3uNVpShcKC+srnXsrnU1Ty7ra/yFZ5PNCBAgQIAAAQIECBAgQIAAAQIECBAgQIAAAQIECBAgQIAAAQIECBCYRmDgWdAzPjIhxBmrd+RY3gwtzb9NvGVGcu8b5bkZjrkdsbxv1tl9kTwZOjnIKMxGnW0GZXYOxc5sPwnDy7/E9W3i5Ddj7DLMNEVrj7DKYMcNeGe8ViNvc/szVi9evBgwADss+ZfGk9a4r/3MBCFDHjeDd1vyk7aRdpLh7Pnvpp2kUJtBzEHLvzSztJYs7Ewk52MOEYr8W3pT2VnAYdtPuHJm5V9iSPKFi51HLFw57HjWqh5TmyXjoQszabOcSukrctHZR5GTLl10zr500bkw1fvq/51/P7Lv9pWonlo2S/BAdsxw88mCRROpklzlgrLpIvb1D/V8di5vytu5WeEGwSzcstpslYWqSmehUyBhGOkAW87WzhS2N9jcMOQEzyVystNzOxsrWLOa+5lV9jOrLNTBZ81ar/sHg5ztjsM+QYRxc0GZ5gl0c4M3n7pL2fP0NGV+InDkY/6w7x+qsueRbdgnNV1WZTvZQlpXnt3GPlzJ90CTk/bHzLEzuS/9vIDKv32/nsP6Y64g6XxSrSVvoXWtVVsavGtdzZNLRTTZwjSNf7LiOBABAgQIECBAgAABAgQIECBAgAABAgQIECBAgAABAgQIECBAgAABAkUCGfU41L+EaxYdsv9GCQrazuTXr1+3o9cy4DtjNLc3zpoE/rUceecuB69MHhIG33K4/JTMp1z7cls/dEramVpCp0qSqie7bzlzwrfnvNevqZF9B9qsT7azzc40Q5SCp+IikM3yL7vkv8lhIvOz13YD2E4n22RWt/Y8nOrXZCwhqdt5rtYk8zmtUvzCHEYmjaozzVFBVtZ+glnuX6+mOOSsrKqyvpA0U61pw5uGvdkrDTt/prV3nuybpJJ4DlE/ouXDBHLK1Gunvpy6SDVtep6SxHNm7av0erKJZi9Ps+S4+7YZ76JcL84xyxHel/l961dZqH2FXcr6kmtxeTtJN7iz4DlrOrvH5CTnYE6xbJmbhPw3y72yl90P6/N35vn4lSVdyqjX9MIirOx+ZpX9zCoLVdg+G5ut+LrfKOmy/lzZE0QuPWN3zkm//NraueXxuZ2+kzn+drr9qbkTbd8GufcY8OzTZVWYnfeBqZF9t5FVIoULw/ZI+5pKSWYGz0kYS47buU1Ly9xX3vb1g9Rdr9v+9vykgC0IO3u8HD28KUieJjbvatJNpUPYd6CSuth5oH0JDrL+HLrWlT25bBrq+hp/ywnoJwIECBAgQIAAAQIECBAgQIAAAQIECBAgQIAAAQIECBAgQIAAAQIEphf41yCHTJBe52inbJBwoGyZoXibMW35b5Yz9itj+1qG5W1G0WX3+sDoLDdG1yVKZzPIb1+J2sN4Bow46tRIWQ4YXpnStRchIDn0vuKXr8+BGrbH/JlKbzl02Ldbzqap1Ku7JYUUuWTsePv40Zb0R/opjT8yLbAp1AGNpMptWNpbS0a7Hj+0tDpcfWGV7advXcR/u3I3keclXU2qpmSocc6UktTqtWO5IbDz0nP82dfZKaXuCru4RoZ7/VnSirYb6pRrSobdN4q8ykI1yri4P7ev48e0op39bTrVfUfJ+ur2ch9dOtWksPN835nV8S6R+3K4b337pXyT+Qk6k33Zy/pV3s+ssp9ZZaFaWua+n3b2A6u57u8r9SLWr/IJYtQn0O33ITuvaIUrj7+UTN/JHP8w23nHXqjX2Cz9zFAnnS6rLpnbswb19p87byPriRQuD9sjbedzs6YkM4Pn5IDnr535TP+2r1yHrR+k7vY9LxyQpZYOfPtVXu7Y86yxDbXzFK5npuUom9R0rRXXIF3rKp9cNk1lfY1/+4SyhgABAgQIECBAgAABAgQIECBAgAABAgQIECBAgAABAgQIECBAgACBEwocG4Ke8VudI0H3jcZrFDtjKztH123imbfHW3eO28uxqoFrOxd2jhds5LDkz+3BiI3DbYpQktTObTqJjh+4Oewg15byxryBkz9TwJ0Fb1/Z2QiTckkjaT/KUL+mAbePDjy+EjdZTTotB8pPxwcbbJtoP9udQKgP6GEiWRIXIQp9uxGWrMnFazu2MzU11NnX2VenU2rpHkuK0LlNSR62O+Ep1xwQArHKQnVW5cw3aLnQHNCcts/BfZf4xCH07VrTr+5LrZHVw/rtwWtqu5tq5DN/jnEpLyzIWu9nVtnPrLJQhQ11s9k5XPd7gcxtY08QfWskPfD2FeHgNcdfSqbvZHJS90VrbF/yqHUA6VBxktv3ACt7VGlUR+efJbdw27eRncnu3GDYHmlfK9p56MbKwXNywPNXI0ubP/N6bV+5Dls/SN0N+FSy7/1hox22nJWNLfexpIp3Cm9W6lort+O71rU+uWyayvoaf8t54ScCBAgQIECAAAECBAgQIECAAAECBAgQIECAAAECBAgQIECAAAECBKYX+E81nOuAhW/fvmXY7sePH1v2zTjCbPbkyZOWbTY/XVxcvHnzJsPvtsfaVvu+f/8+mz169Khak1FWGUZ2eXlZrTls4cePH4ftWO3169eve/fuJYfVmu2FxEq9e/due335mhDtjNyuUnjx4sWRGrdv387YvvxLReRfqnjAoWxVPuPw9OnT6s8sZIBmxpGngPWVhcsfPnzYjvtt7Pvq1avPnz83Vk7/ZwqYBvz79++dhw57EJ4/f77z174rk04adtLcuWPykJwcBr4zwc3KFbefNLOWgm9+Sl/X6AQydjmdQ0kf2Eg8fV3CyztDI1K/Sb+xrz/bBb5//37//v2bm5v6ZulDcr4MdfZ19tU5dJrKw4cP63mwTGCJArmapyPa/Bv2tmFzZ7V9n5ljpXvMNb1v15p+NT159k0+26lziUy5huoQ2o+10F9Xfz+z0HqR7Z0Crvs7WWa1csVPECM9gUYsD+ljPKfPqmGcZ2Z0WedZ70p9vED1PPJ/XmXevTt4D5lHj/qDSQ6x7wVCev76li1Fu7q6avnVT0MJrP7JReMfqqlIhwABAgQIECBAgAABAgQIECBAgAABAgQIECBAgAABAgQIECBAgACB3QIHR723B0LnYBnt1z6dS8uhC6eL6XWI9tGHR065k5K2p59fB5ysuBN/34w9LeadPyU0OtH+SbkzJrbe1HZO8xvt+jZD4XRmLAc6fra0TqiWDdobdiY4atn3mJ/ap05Kro5JvHDfFbSfNNr2Pi2DPusNO38e395yxHqaO5dzoMJasNlGYLuvOPISsA823f7OKquvzMj149vJvgz0Wl/P1b7lnV16r6NMvPG+gtTXL65QExsefLh0X7ldCW9du3O5Ohl33lnl5B3qbqr9yljl87RnaI5e5WTfwvFT1x5Qxed8P7PNta9q6usX18/UM79veUGFct3fbrdLWbOCJ4jJnkBjVV15t9v8vhN5s36oS0nysMlGLtb5t3l70H7JaM/Y5tekkLcQualIAZP+gK03qSWfSbzkgrszq6nfZC93Lylskhoke9vVV90dDVj2JJUM7yxUfeVpb4Tq5S1pSENBpR5zjWs83ddZDl5O5YY0KedfvXSFy8lYzoLq5EoifXMSxsJjlW9Wz1WqIIfYbsOd+Ryq7nZmO2JJvxfX9jvVpFAvRbtkry5lZ57rKyNcIVe1X3JG1DO8vZwUzqRrbbda95vYpTf++olgmQABAgQIECBAgAABAgQIECBAgAABAgQIECBAgAABAgQIECBAgACBEwr867Bjd4ZAZ8RhRsgdlvhmr/YhYhk8l8G+GXxZfoj24Ya9kmocNPsmM9vj+eprMuqrsdeRf2akYD397eXU0ZGHaNm9swFU+dmOTsng7OrXLKRejmwqVT6DXE9553IOV20/8UL7INRR6yslba+yiUeWt2emXnFzaz+B2tdsGl3WgMNYO0/2iG2PkN6XT+u3rwWD98915EaPV2/e1XKumPVdTrVc5adlYfuUPFVuC4/bUpbqp8UVqrDss9qs0UNW+NsLm/iTnXdWg9dU4cWo7w3ngPLtdw4bvXQyAx6xJKn2XJ3V/cyGa7sZb68ZvPWW1NQx22wXYXvNUgrlun9MS5jVvoWddtrqduNs3I+dwxNoOVfEJriUlDzRbPczAz5SdTbmiHW+1annMPc2YzxE6LL21VTJzeTgYcx5VVVy3HrDaCznQS89UlrXUG+9Gj5JNuk3DtryZ4rTSGGkP9OrtN8xNjI5eN3tLFfO2cLw+MYLlsbLxnbGVEqjdO1/HtOT6Fp3VnR9ZXs7zLlZ33jw5fZrcfI2Us+wXZD1Nf7tMlpDgAABAgQIECBAgAABAgQIECBAgAABAgQIECBAgAABAgQIECBAgMB4Av9pHwm389cPHz48ffp050+blRnSl7FNt27datmm86ccpX1o4O///etMp9qgZWRehvleXFxUW/Za+P79+/3795OXlr2ice/evZYNDvjp8vJye3RyPZ3U0bdv3+prBlx+8uRJ+0C6fccK16NHj6pfM3Dz8+fPRzaVKrUgd46+/fLlS45Y7TLZQvJ2c3Oz73DBDOm+XwdZn/QbszbVk03e0px+/fpVXzne8nLbT6DevXu3LfPmzZuPHz9W60OdNdWfRy7kZG/vDJP+q1evJqu+I4tz2t1zZUknUM9DBscP3j/X03/48GHnZMs/fvzIZvW9LBNYmUBOvfablnp5d95Z5UK5s/ut79h3ORejRlDizhRyj5c7vfHuqXYedLYr3c/MtmpkbKeA6/5OloWuXO4TxEmeQMOVtxDzqes80ZRcc+sZzgucAR+p6invXN6IlUShJ2gwtuleBn+I0GXtrJoTrsyrql43sVVW05DyDJhvKuW2NnewaV1DvfWqDrFZSLJJ/8g4+Uaag/yZx9vcPLdH/w5yoF6J5JxNR1RymjeSrb8Dz0NNWkVjg/qfebqv/9m53Hf7eoK61rrG9rInl8pkfY2/KpoFAgQIECBAgAABAgQIECBAgAABAgQIECBAgAABAgQIECBAgAABAgQmEOgdgp5BhPWxdzuzmDChQYZXdgY594oIynCrnXGAie3sPNDOYmZlYj47488zcjqH3pfCMes7s91ZU8ccPYNo+w4n3XBVB80w2faBm9WW5Qs7q7ix+4sXLxprRv0zpW4f9Zhw5WCOmodN4s+fP2/5EEOCq9OYJwtjXm77ubq6alRWPmqQCPBqZSo01NWfgyx0flshR6nnYZCDrjKRhmT6/wQFJbhl1C9TJP3O4NtkI8PHV2muUAQ2AiUX6GyZGIzGnVWiRBLoNdKFMuExJRFxotBTNe5nnMtLFHDdX2KtteR5uU8QEz+BbgzzEDqrwNSSDzNVtZ+r//T3xvkuYec7ltzP5J3YSG94dFlVA5jVQsu3/LbzuXnBmLumPAMe/KXL7WTb17S852nfcexfO0+osTOwnX4qpXGibW/TWJO+qIoST9fUWai+s6D33b6RPV1rA2TzpyeXbZb1Nf7tMlpDgAABAgQIECBAgAABAgQIECBAgAABAgQIECBAgAABAgQIECBAgMBIAv1C0DOEqzOObsCI64zr7RwamCjr5KpQJ2NAE2hUzSecsYMZQJxZiQ4OmG9ESW1nI1zjjZxOtttHmmaU5OChsPUydtZOfeMsJ0S2mi4+4euDx5/nEBlR1xkYH5ZRw00bpU4TbZn/PIaj1lEjM2mNLXEIkek8wRsJHvPncttPvemm/3n06FHlkC5ljAotsXr//n2VDQs7BXIJqLqgzQZp8/mmQLqmVOK///3v1F35BWXnIfatLIlbSE5Ms7wP0PoVCCQ6oqQUORHq5+km/nykQK9NfpKxkjM0G+euLzeNJaVY5TbuZ1ZZresulOv+Kuu35K64XvDzfAKtBPpyVTuOtFD+zaxcc0fKQ3uyuStoeZ+QG4Z0LO0pHPyrLutgurF3LIwk3wSf515xpA8ntRQzOWx5z9Oy49g/lbygGzsP2+n36hhTofWvEObLcZ0vkKt3ztuH3rmm7/bbiehat008uWybZM36Gv/OYlpJgAABAgQIECBAgAABAgQIECBAgAABAgQIECBAgAABAgQIECBAgMDgAv1C0DNWqR4XtDM3w0Zct4dYJwMJIMzAsp052bkyQ4ozgvDPnz+ZZyahhscMIM640hx951GqlZ3T41RbHrYQ7fbRiolKHS+msde48ER9VyGyyXMGbh5W5M69SkbUVTnpTO3IDRLR2lLSOLx79+7IQ/TdPWVPRN++vRItP9mA6eW2n/p5XW9vGfZ9TJeyr1KyPqOcS74OUI+Nb0ntbH/qvKDk7MhZOUafmcH39aayrwp6Xc72JWI9gdkKtN+x7Mx25j8vDPvZuXvhylysS87QpJbPVYz0oYrCrJ5qM/czp5J33GMEXPeP0Zvtvst9gpjsCbRed7246juOtJyHmnyxqyTxzjctJYkcts2+G/KRvjVWZVKXVVEscSHVd5Lg88pqbid7lbGS9xjVxtMs9Hq4ePHiRZWrPC+UfBirV/pJ/IBHpCpLmwVdawPEk0sDpPqzV+NcROOvimaBAAECBAgQIECAAAECBAgQIECAAAECBAgQIECAAAECBAgQIECAAIFRBXqEoCe48ePHj+25KRxP3J5I/dcMpOuczCchvgcEXibl+oH6LifQtFMjg1CPPEpJrjrNC6OqSo7V2KbXQMn62LVE8I4nUzL0trPuGiU97M80kvZIg3ok82GHOGCvyLcfNzjDfkhiXyZX0H7yYYWqLSWwv7269zkUri8Zuj1qBgrzOdvNUlmdn1BJ5rNNqBM/MHhBOvvqHDHBNtN/lmLwkkqQwD6BXt1+Evn06VOvUfL7jluyPqdeSfZykpb0xiVHXNA27mcWVFmyWgm47lcUK1so6aurIp/hE2hV9s1CHv1avj7W2HiaPwtn680Fd4zPQpWUcecs6Ln6j/StsU2WdFklVXOqbdqfDdM2/vnnn2leobQI7Gy3LdtP9lOvTntuuUovVH1TMn1p+aN6+fNCKm6Q5x1da9V4PLlUFDsXCk/JBTX+ncW0kgABAgQIECBAgAABAgQIECBAgAABAgQIECBAgAABAgQIECBAgACBYQV6hKCXRDIXDnrrVYZ9k1DVEynJW337I5czArWzpBmeOM0g1Mzu0j6sPPNaHxCiX0JUHkYeimoes8RhlkwcVJKBndsUJj72iPak395IxnbYibNZ+fDhw/YvO1xdXWUQfE8eHVMAACAASURBVEsKg/y06Paz8an3TqN+WCHgJWPKq+HRg1TQyhIpx0kUej1gaSiHjCxvP+82B8rZN9QRpUNg0QL5jk+uVlMWIRHvJYfLbVVuvUq2XMc27mfWUY9nWArX/bVW+qKfIMZ+At1Z6bdv3965/lQrU4Mlt8TJ3qm+rrUzPO/t27ejiumyRuU9MvGW2knDyJuBQUKIj8zkznZ7ZJqD7D7PjBXmKs8jFUL7+71qs81CfcfGT40/eyXb2Lf+p651o+HJpd4qdi6vr/HvLKaVBAgQIECAAAECBAgQIECAAAECBAgQIECAAAECBAgQIECAAAECBAgMK1Aagp7JXjrnj02EZPmI8PJiPHnypHPj5K18OprO1Do3qMed7tt4qHGE+9Kvr++MwC8f/lhPdqjlX79+VUGViZYfdfawTZ7nEKzb2UimbCHbVdnZJJL/VNz2jtOvmW37qfeKiaMYO1SyMP2TRLZM3yoOOGJL5MB2atm4fbK77V1K1pSc9flax0gfDSnJoW0IjCrQ/sWc+qEzc+A03/GpHzThQ/k6TH3NvuUExU3woZZ9R594vfuZicEdbigB1/2hJBeazmyfIKb3LL/4Tpa3klviZCZX25M8kG6/+MrtwdgxxrqsyZrfAQfa2WITxvn169f5fJZobh+bOMB5brvkhcDHjx+rXHW+d622zEK+jFnyWJH3SCVvvOsptyzvbKjb26+7a/Xksl3jB6xZXOM/oIx2IUCAAAECBAgQIECAAAECBAgQIECAAAECBAgQIECAAAECBAgQIECgl0BpCHrJULb79+/3Onb5xolE6ty4JIediZRskAjqTIDZueWUoVOdY+yS4RMGptajnaeZyqxkUpdeg7w7q7uxQQYiV7O+N37a/JnRq2N8r2HnsXau7JyQOSPvew2x3XmUQVbOtv3U+5x6Jgcp9c5ESgJIMg5+575Wtp+S2z714ebbvx62JiPRSyrx+vr6sPTtRWA1Aqc6C3KPV3KSxnk+H2oZtdLdz4zKK/FRBVz3R+Wdf+L1m/MzeQKdf6VUOcwtcckDe7Y/yf3Adu9Rf+6rSjHswvZB29P3qNLuM+CvebO3/VWCRA4nRDMtecADHZnUad8vtWR+nrHxJTf89WtH4sn7Cuexoj0KPS/chv32nK7Vk0vLmVj9tMrGX5XOAgECBAgQIECAAAECBAgQIECAAAECBAgQIECAAAECBAgQIECAAAECIwkUhaBnVNz2mMvtDJUEim/vVbKmJOXkcNjRezszlmm4SsYftw803JnyMStLwhpLsn1AHjrHrv38+bOaAj0DzQec4acltyUj2vsO8m45XOOnzIxaH6va+HXz58QtZGceOptExrWPPcvrcttPPutQ9YoZOjz2tHibGjxtw97Ziha0sqqvwjyP1EV0fjEk2RsjpKSw1DYjMAeBt2/f9o3xGDDb9ajFlmTTpXReRlt2X8RP7mcWUU0yuU/AdX+fzArWL/cJYqTbyyXWaeHjcPUmYcoyNuLep/l4nC5ryiouP1beMW43wtwrTvDusTyTthxJoP5a77Db/kSh5xOB+WBBI4d5xZ317969a6w//s9z7lo9uRzffqoUltj4q8xbIECAAAECBAgQIECAAAECBAgQIECAAAECBAgQIECAAAECBAgQIEBgDIGiEPT62KOWTJQEirfs3vLT3bt3W36tfmqMFa7WD7hQOO6wJMhwwFwlqc4jZtLvxM8Pe9CS1OqxlIWjIUuSbd+mJFI3sfHtiRz8a2cjSfamiVhuL0LJFEkvXrxoT2TsX2fbfuoFn6xhl0wgJrKlXjXHLI8kWXih/Pbt2zGZty+BRQtk/roT5j9HL7mLSA5ze7zuU9X9zAnboUNPL+C6P735eEec7RPEeE+g42GOlHLhtT4n5vSX2nr7SfEne9brRa3L6sV12MaJEN5+z/bp06fMi35YgvZakEBeL1cfhjjmOxR57ZYPFvz58+eff/5J2HmuAllOsHTWj6Fxzl2rJ5ehWtRCG/9QxZcOAQIECBAgQIAAAQIECBAgQIAAAQIECBAgQIAAAQIECBAgQIAAAQI7BYpC0BO9vHPnxsrxpqy8f/9+41g7/2yMFd65zTErv3//XhKNn8ilkUYTtmR+e16d7Y0nCNHfPmh9TeFoyPouhy2XROpWw0kPO8S+vTJMOfNj7/t1sz4DWNs3mOzXzpxkaHsmbposP+0HmlX7qbKaiOLJPihQEhU5UjRCVd7zWeicYPMwisIvqmR4+mHp24sAgeMFyoPNOi+jx2fmVCm4nzmVvOOeSsB1/1TyYx93Vk8QIz2Bjm04UvqF19DMOD1SBnYm25iXeMpnvZ352bdSl7VPZqj1iTNvfI8v5nlGe/jw4VCHkM6cBeqv9Upet3aWJW+N8qJ4vNfmVQbOs2v15FI1gOMXltv4jy+7FAgQIECAAAECBAgQIECAAAECBAgQIECAAAECBAgQIECAAAECBAgQ2CfQHYKe6Vn27VxfP9IQ2M0hykfpFea2nvPy5aurq5KNBxmeWHKg+jYlA2HHDtGv52d7uXAc5PaOB6wpbI1jTAvfOfFOinOSFrKTsSQnKdEYUDvz07Jyhu1nk9u5ZUxky75WVBLAX9+37/b1fVuWCz9YUB/125KanwgQGEMg8YqFNxI5VTOx4Rh5OHma7mdOXgUycKRA3+t43+0Ls+e6Xwg10mZzu1FPMefwYDWSdt9kC2snLzGmRGt8c7Awk33Lvr193y6o7/bbR9y5Rpe1YXny5Enj7V++I5ZvvU3/rcmd1WTlxAIlr1snzlLL4Qp7rZV1rZ5cWprEMT8tq/EfU1L7EiBAgAABAgQIECBAgAABAgQIECBAgAABAgQIECBAgAABAgQIECDQLtAdgl44BXrJvNPtWWn/tXCIbWFu24+189eMe24MR965WVY+ffp030+jrs8MXe3pj4fTftzNryXRziXpDLjNz58/B0wtSWXinc4A4ES1FQ7sHjZvO1NLTkqi7Apb/s5DDLVyhu1nU7QMTx+qjIOkM3irHiRXc0iks4dsZLLv9o3dW/4suZyZBb0F0E8EJhAoDN5ITiaenXWCsucQ7memcXaUUQX6Xsf7bl+eedf9cqvBt5zhE4R79aqWE82bsN7qz5aF6+vrll8H/On79+/170DlSXmyZ72+XVDf7cuVzrzLynu/tMzG1xuj/e3bt/IvY5Zr23L+AuOdayOV/Qy7Vk8uI7WlxTX+kRwkS4AAAQIECBAgQIAAAQIECBAgQIAAAQIECBAgQIAAAQIECBAgQIBABLpD0OtjcFvISgaqtuze+VNJoGwSKcxt5+G2NyiPwj3VzEglA7hHnSV+G62+Zsq5Uwo/iNAZLl7Pf8lyY6asnbvMbQxfSX7mEF83w/aT+i3R29kMxls5eKseL6sTp1weUJqM5Yo2XpMruVyqx4mbh8MRaAiU9xi580xUUmP3pf/pfmbpNSj/ESg/i7Ox6/5a28x4t3PbYqd6At3OyYLWFJ6nJVelQUrdOFBh9gY5dK9j6bIGMd9OJN8guH//fuOl4suXL0/4Gm07ky1rCt+atqTgp22BGX7KZDuTjTWF/Umjx2skMuCfjQMVZq88A430d+44t3d3Jfk5+ZvYJTb+nbVvJQECBAgQIECAAAECBAgQIECAAAECBAgQIECAAAECBAgQIECAAAECxwt0h6D/+PHj+MMcn0LhkO7xcls49qskDvx4jZ0pZLDszvX1laeaCL1kdF09n9MsDzsH3YcPH0qa39woSvKTaNhMKzRNpew8Skkmd+449sqJM1bYDY5d6oWmn4+DlI+gffv27XjFLAlBH7Z3Gq8sUiawVoGLi4uSU3VT/FevXq3Jwf3MmmrznMviun/Otb8p+8Q36oXg7vHqUM+fP6//uW85T9nTfO2lMd364HGS+wqY9bqsFpxpfkobyyu1xiudPBW+efNmmgw4yjwFnj59Os+MteTqrLpWTy4tLeHIn5bY+I8sst0JECBAgAABAgQIECBAgAABAgQIECBAgAABAgQIECBAgAABAgQIENgnMFgI+kzm22kMGN1X7L7rM+tR4Zy0JxzpXhL9LgS9b9WXb1/4kYKSLwWUH/T4LQvzUzKt0PGZ2ZfCCU+rfVnarJ9txtqzfba/ZnRyST+Zc3nKOTN3VkfhFWfnvlYSIDCIQHngWW6ufv36NchB55CI+5k51II8DCLguj8I43ITcaO+iLorvNoWXpuOKXJ6jPodeNpPvkdzTIJ999Vl9RUbcPvg58VIvQEk8U+fPhWG8g6YE0nNSiBfpLp169asslSYmfPpWguvDoVvPgt5j9+sMD8nfBO73MZ/fO1IgQABAgQIECBAgAABAgQIECBAgAABAgQIECBAgAABAgQIECBAgACBbYHuEPTtfU6y5rQh7h8/fiwsdeEwssLUem1WMkJ6pBD9znyWhH12JjL4Bo0Rxsek//3795ubm5IUymdVLUnt+G0y31pJImk5KWPJlmNsM8/2k5IW6o1hIs3DBDK7Xctc6LnQZKa7y8vLwxIv3Ou0l7PCTNqMAIGWvmIb5/3799srl7jG/cwSa02eWwRc91twVv/TPJ8gBnwCXUcNvnz5sqQgeSEz9tdeGnGMhQGcJZkv30aXVW414JaZ57wx2W+e175+/Xryr5INWEZJHSYwz+tISVnOpGv15FLSGA7bZrmN/7Dy2osAAQIECBAgQIAAAQIECBAgQIAAAQIECBAgQIAAAQIECBAgQIAAgXaBxYSg3759u70ko/56fX1dmP5pA4w7j54h72MP3d4JdcLI/J35GXxl4UcKMpR5hnMoFQbEnjC+bp7tp/N0G7yZSXAQgcxxl4iCRJWkBjeNP//NPIcJO8mnFsx0NwiyRAisQCBf9im8Pqaw5TeKM5dxPzPzCpK9AwRc9w9AW8cu83yCWIftgKXI1bYwzm3Up9FGHGNuAJ48eTJgMcuT0mWVWw2yZZ7+Xr16VU8qD4l5WvSxubrJ2S4v9zpyJl2rJ5fxzs3lNv7xTKRMgAABAgQIECBAgAABAgQIECBAgAABAgQIECBAgAABAgQIECBA4JwFBgtBH3s6r58/f56qnjIVVXnpTjtQtSQmNqNpp5ecYdz1sAiFsWclFTRsxkpSK8xV4eDOkiP23Wae7afQrW9hbT+BQDrqd+/eJdQkn+T48+dP/vv58+dMfj7PljYBiEMQILBTIB+n2Ll+e+XNzU26lO31i1vjfmZxVSbDJQKu+yVK69vGfd1S6rQRALwv26OGoF9dXdWPe5Ip0KsM6LIqirEXMs95o13lgwh5Y5bw3bEPLf1FCBR+IGOeZTmHrtWTy3htb9GNfzwWKRMgQIAAAQIECBAgQIAAAQIECBAgQIAAAQIECBAgQIAAAQIECBA4W4HuEPTyGSDXivjly5fCop3cqiQDmea3sDhDbbb6SN3GnGktbrdv32759VQ/FVZQWk4+xzB9JguzJ2PTCzgiAQIE1i1QHoIeh/LbxdmiuZ+ZbdXIGAECfQVm+wTRtyDnsH3mGy98jzHe02gjjvG0IejnUOknL2O+QZY488bNW0Iu08Z8veLktTOfDCz6UrL6rtWTy6hnyqIb/6gyEidAgAABAgQIECBAgAABAgQIECBAgAABAgQIECBAgAABAgQIECBwngLdIeiFQbMnnKW8XnNjjJFqDEutH66xPMbRG4do/7MkA+Uzurcfq/zXkgHl5anNcMsFtZCdeoXnePbNhGA7Uxh15Wzbz2wzlvH0o9aIxKcRUI/TODsKgRaBcwtBdz/T0hj8RGBsAdf9YYVne6M+bDFXk1phyPfr16/HKPKHDx/qL0ly9TcJdqfzorusxJnn1Vnj44xZU34j1Oljg3UILL0rWHfXWn7Clrwqn77FzvxN7NIb//QV6ogECBAgQIAAAQIECBAgQIAAAQIECBAgQIAAAQIECBAgQIAAAQIE1i3QHYKeiYBKCOpjdku277tNYfqFue119PKw2/IBZL0yUL5xSQYaA23LEz94y5JcHZz4HHYsH/g4z1iI8lyVl3TAeplt+5ltxgbElxQBAgTOWaDXyPuTXCKHrZ3yIpTfOQybw/bUynNVXtL2I/qVAIHZCrhRn23V7MxYYZzkx48fx4h8bkS2F2ZmZ0GsnL/A58+f79+/v/2CMfVu/vP5V9+UORzj9fKU+c+xCnuzhXat5ffz5c8IU1ZQea7KSzpU/lfQ+IeikA4BAgQIECBAgAABAgQIECBAgAABAgQIECBAgAABAgQIECBAgAABAhuB7hD0jM4swRp7FvTCwOnB5zb5/v379uDUfSCDH33fgfatLxnBNnZN7cvbitff3NwUlm6esRDluZp+4GMh7Ek2KzndTpIxByVAgACBoQTKb+1yu5ibxqGOe5J03M+chN1BCRAgQCDffMnc4yUO79+/L9msfJtcu+uXvzziPXnypHx3Wy5L4N27d48ePdqZ53yJYIwPHOw8lpWLECh/UTbb4qy7a6133e1VMM+qLM/V9G9iy/PWLu9XAgQIECBAgAABAgQIECBAgAABAgQIECBAgAABAgQIECBAgAABAgRWI9Adgl44FLg8Tvswu8LA6adPnx6W/r69CkPfN7ufPCR1nqPETs6yr3ILG9W+3TfrM0y5vJHMk2Lm8XXzRGtvFX4lQIAAgXUI9JoCrjwQYoY47mdmWCmyRIDAwQKzfYIY5An0YJY571g4W+/gIehXV1d1lsJs1HexvBSBy8vLFy9e7MttXmmq/X0457l+tteRXtVR2KoX17V6cunVDPpuvI7G37fUtidAgAABAgQIECBAgAABAgQIECBAgAABAgQIECBAgAABAgQIECBAoEXgvy2/bX66d+9exh6VRJhn/qhMsdKZ4GEblGQgKSe3h6W/b6/y6OKkMM8I8EbRCiUbe/lzn8DXr1/3/bS9fp4tpNfgwpwR453m22LWEJi5QC58OSnyL11rYorq/83KTeb1ujOvRNkj0CJQ/pWWJFKd9S0JzvYn9zOzrRoZm5WA6/6sqkNm1iSQucdL3jvlUvv58+eHDx8OVfbr6+t6Uq9evar/ufRlXVZVg2lgHz9+rP7cuZANPnz4kC13/mrluQnM8/Vd31pYa9fqyaVvS+i1/Toaf68i25gAAQIECBAgQIAAAQIECBAgQIAAAQIECBAgQIAAAQIECBAgQIAAgXaB7hD07J+pxUtmRMncjyPFpmbgbHsxNr8+fvy4ZLNe2/Sa0DLjlec/ZLlXvHEvq/PcuFe82Qrwe5X3PJuEUq9YIHNtZazzly9fcmnIueB0WHFdKxqBjUCvEPResRBzE+7VobmfmVv1yc9IAq77I8FKlsBOgczW25iTfOdmeTc1VAh64o3r34p68ODBrVu3dh50ESt1WTurKSyp2cI3e2mES28GOxGsPEBgBbe7m1Kvsmv15HJAky7fZTWNv7zItiRAgAABAgQIECBAgAABAgQIECBAgAABAgQIECBAgAABAgQIECBAoF2gKAQ949VKQtATeDPSfEGJ92svxubXMcK/ew1rK8nkybcxmcmwVbC+FtLuUzh0uz0RvxJYlkDmWsyceLkSndv5vqxqklsCYwj0umtadBex6MwfUPXuZw5AO59dXPfPp66VdFYChXGSuS1PUPEgseKvX7+uC7x8+bL+51KWdVktNZXPWT569Kj8JiefJMgnOEPakqafzkSg11PAnE1W2bWWn9RzrpryvE385LKaxl8ubEsCBAgQIECAAAECBAgQIECAAAECBAgQIECAAAECBAgQIECAAAECBNoF/tP+8+bXe/fu3b17t3PLDAXu3OawDUrGWmWayuTzsPRb9vr582fLr0v8qdd8nkss4MR5XsHAx16DC1dQ3olbiMMtVyDzIua7Kv/+978Tt5DvsBzf+DOX1Obfck3knMC5CfS6azq+lzgh76Izv3FzP3PC9rOOQ7vur6MelWK5AhcXF5mAuiT/JV9I7Ewnwcn1F025Sx9qcvXOQw+ygS6rkzGR5Pfv3+97h5Pvjr1586YzcRsQWIrAKrvWvuf1DCvLk8sMK0WWCBAgQIAAAQIECBAgQIAAAQIECBAgQIAAAQIECBAgQIAAAQIECBDYJ1A0C3p2zvRQicHbl8pmfUaADTUbVeNAJbOgNyawaqQwzZ8ZtdxrDNk0uaqOkuxlSPfl5WW1xsLxApkm6/hEFpTC+j7KsCB8WZ1GIOEoV1dXh0W2JFo1X2zJfzf/ckXIQmOSxnTCSX+asjgKAQJHCuTe6cgUlrK7+5ml1JR8Di7guj84qQQJHCyQechLXv7kRv341xqNu/1Xr14dnO0pd9RlFWonRD/zmTc2zpNa/bsDjV+rP9MY8upsjG9cVoewMH+BNT0FrK9r9eQy6hm0psY/KpTECRAgQIAAAQIECBAgQIAAAQIECBAgQIAAAQIECBAgQIAAAQIECJyPQGkIeuaDyhDMztHA19fXz58/H5YvQ2w7pzfJQNLMVTvscTep9RrWluIva+KsMcTOLc1zC8nudUacW2NQ3qULZKK8BId3XukaxczF8fHjx5lhT5RCQ8afBM5NYNGXSPcz59ZclTcCrvuaAYG5CeR1SiLfOq+neUGU8/fIdy+NEPRnz57NTaORH11WA6Tlz53f/Hr79m1eV+aRrSQKPeHreRXZcgg/EViQwPq6Vk8uC2p+skqAAAECBAgQIECAAAECBAgQIECAAAECBAgQIECAAAECBAgQIECAwAoE/lNehpJpxhujeMsTb9myZDaqMY67ydK5DWtrqQg/7RToHB+/cy8rCRCYlcC3b98yLPvRo0eF8eeJjclMYl+/fv3z50+iQTbBDLMqkcwQIDCIwO3btwdJZ/6JuJ+Zfx3J4YACrvsDYkqKwLACJe9/csQjXwFliuz6hS+flLp169awBRkwNV1WL8x8njKfFWvs8unTp83nMvPhyMZPO//MZw4G/7zmzgNZSWAagZV1rfUOfBpARyFAgAABAgQIECBAgAABAgQIECBAgAABAgQIECBAgAABAgQIECBAgMA5C/QIQc9kQZ1R6JlNKMF4A4L++vXr48eP7QkmDnC8uWfPJ/SoHdmv+wTO7SMF51beffVu/WoEMrtdohQyh3lh8HkmPE8AQ65Nb968Ge/SsxpeBSFAYCkC53Z9P7fyLqUdTpBP1/0JkB2CwDEChbOR5zVRbsgPPlDj1VbeKR2c1Kg76rJ68SYqNQ9ojVeI+XZYPhyWz41tkrq4uCiMQs9nDoZ9vdmrLDYmMKzAyrrWc7uTP7fyDtv4pUaAAAECBAgQIECAAAECBAgQIECAAAECBAgQIECAAAECBAgQIECAwPECPULQc7DLy8u7d++2H/XFixftG/T6tTEyeHvf5CdxgNvrh1qT4apDJSWdVQr4SMEqq1WhzkQgl4+///67EaWwr+wJPv/nn38yZWIVwLBvS+sJECCwOAH3M4urMhk+QMB1/wA0uxCYWCCzkeeuu+SgB0+EnrjufDyxOkTe+czz9l6XVdVR4ULmea7XbPbKC8PMZ974cFg+QFbYxp4+fXrMlw4Ks20zAhMIrKxr9eQyQZtxCAIECBAgQIAAAQIECBAgQIAAAQIECBAgQIAAAQIECBAgQIAAAQIECFQC/ULQs1vmib1z5061//ZCxncmQm97/QFrMuPQ1dVVy44ZK1w4b21LIgP+lDmXBkxNUgRmKGCg5wwrRZYOEEjkSUIREqVQsu+DBw82weeZNK9ke9sQILAaATPOraYqGwVxP9MAWf2frvurr2IFXJNA4Wy9B4egN3YsfCKYUliXNYh2HuK+ffuWyNvt1PLSsv3F5maXvOJLFPr27tYQWKKArnWJtbbJsyeX5dadnBMgQIAAAQIECBAgQIAAAQIECBAgQIAAAQIECBAgQIAAAQIECBBYh0DvEPQM3/z06VP73OAZ1nb8TEEZdPvo0aMW5U38+c7hpC179f3JMK++Yue2ffu5sAiNXvF1KyjvIipFJkcVePfuXSY/b0yRt/OIafDX19f5Horg850+VhJYvUCvrwst+hK56Mxv2qH7mdWfjwcX0HX/YDo7EjiJQOYkLwkPztcPc5d+QA4bIeiFYZkHHOiwXXRZh7k19kq1tjePPOU1dtn5Z756mRrZ+ZOVBJYlsKau1ZPLstqe3BIgQIAAAQIECBAgQIAAAQIECBAgQIAAAQIECBAgQIAAAQIECBAgsHSB3iHoKXAi8b5+/doyJjjhOplu6Jgo9ExVlPjAdtyMBM0ctu3bHP9rr2FtvUJfjs+bFOYg0OsjBb0i2eZQOnkgsD6By8vLFy9elJTr7t27iWx58uRJyca2IUCAQK9bgrlx9cq8+5m5VZ/8tAi47rfg+InAbAUKw8IbweQlxcn01/Wr2OPHj8f+rGFJrqptdFkVxTELb9++7Ywbz+vE169flxwlD4/5RGbJlrYhMHOB1XStnlxm3tJkjwABAgQIECBAgAABAgQIECBAgAABAgQIECBAgAABAgQIECBAgACBlQkcEoIegs75YDO77P379w+LQs+Y4OzbAp2w8H/++WeC+PPkoT0njUzWhzI3fvLnWgV6faRgngi92m3LtyfmWTq5IlAXeP78+dXVVX3NvuUMzs7HUGYVkbIvq9YTIDCeQL5DUZ74oi+R7mfKK9qWCxJw3V9QZckqgbpAYZzkx48f+750akStFx6onrfxlnVZg9h++vQpkiVJJeA/Hx0r2fLRo0clm9mGwMwFCnu8+Xetnlxm3tJkjwABAgQIECBAgAABAgQIECBAgAABAgQIECBAgAABAgQIECBAgACBlQkcGIKeAZ2dMTnZIKE4iScvJ8vo4aT89OnTll0209J2xsC3pNDrp17RRJ0mvQ5t40UI9PpIwc+fP2dYqF656nVGzLCwsnTOApnPvBFzsk8jI7M7583bt6/1BAisSaDXrd2iL5HuZ9bUbpVlI+C6ryUQWK5AvgOV+clL8l94e79J9xsGpwAAIABJREFUKnNZf/nypUo2F+6HDx9Wf552QZd1vH+iUr9+/dqrTtMeSmJZc0OYePXjcygFAqcVWE3X6snltA3J0QkQIECAAAECBAgQIECAAAECBAgQIECAAAECBAgQIECAAAECBAgQODeBQ0LQP3/+XB/mm1C9fUM2M7ty4skzXXlnIHqCzzOgMyOA6ylvV8br168nnpa2VzRRr1De7dJZs0SBXi2kVyTbZBq9ZkHvNdBzsiI4EIFOgVxiMpdX52bZQPx5idLx2/y79q9wosLjDzp2CrUy/Xs1hRobbebp97pwF06kOc8iu5+ZZ71s52qV/cwYhXLd32481hBYlsCrV69KMtz+BqmRQmPjwgmBG4mM8acu63jVvJbMbVteP/ZKKhG5jVaxb/erq6u8C933q/UEliKwjq7Vk8tS2pt8EiBAgAABAgQIECBAgAABAgQIECBAgAABAgQIECBAgAABAgQIECCwDoFDQtBfvHhRFT4zU2Wq2Az0bJmi6ubmJoHoCS3IZERv3rxJOHoGbiaSPP/Nvhlrm0Git2/fzoDOllDYRPVkOqNsXB16moVeA1hb8j9Nbh1leoFe8WbzbCG9Pp3Qa6Dn9NXhiAR2CuS6k0vMzp8aKx88eGD+84aJPwmcs0CvEPRFXyLdz5xzO19f2V3311enSnSGAnkVU3JhzZW6PDC4EWw8kxB0XdYgzTsvFRNPfkBSmX++sCXkxWa+nnnAIexCYD4C6+haPbnMp0XJCQECBAgQIECAAAECBAgQIECAAAECBAgQIECAAAECBAgQIECAAAEC5yDQOwQ9o2OraJzMMrQZwpuBnlmfEPEE77WoffnyJdOtZNTmo0ePMpdy/pto9oQFJka9Za8MO76+vk7Ieq9o8JYE+/5UPrKtkul7CNsvV+Di4qI8872CvcuTPXLLXoHxpzoNjyyj3c9Z4Pv377nulAjkopbLTcmWtiFA4EwEet3a5eZ2uSzuZ5Zbd3LeEHDdb4D4k8ByBQoDgxuB5fvKm3dW9SfffEXxsIjlfekftl6XdZjbsHvlG2Ql3ztI+ylsk8NmT2oEhhUobMZz7lo9uQzbJKRGgAABAgQIECBAgAABAgQIECBAgAABAgQIECBAgAABAgQIECBAgACBdoHeIeiJIa9SzHJ9zG5iUzP9VALRW2ZEr/YtWUhA+6dPnzIkN7MSlWw/0jbtcfX1g84zwLieQ8tjCJR/pKA+5H2MnByWZnm7LS/pYTmxF4ExBArjz3PoxJ/XL2pjZEaaBAgsS6A8BD2RS0vvQMqv8u5nltWMzy23rvvnVuPKu2KBwjjJjx8/lsxN3QinLEx8bF5d1tjChekXfoksjS3x6oVp2iwC5a+bcE0mUNj7zbxr9eQyWYNxIAIECBAgQIAAAQIECBAgQIAAAQIECBAgQIAAAQIECBAgQIAAAQIECPQLQa9PgR67naHmCUTPZhll+Pbt2/Lg7XpNZBhZ9k0KCWh/+PBh/aeTLJeXIgE5JUOfT1IKBx1PoHzU+DxH35bH15WfC+NpS5lAL4Fcj25ubkp2yRVtDleckqzahgCBaQS+fftWfqCdd8Xlu89hS/czc6gFeThSwHX/SEC7E5iVQL7tUnh5bYSXb5ciXzb88uVLtT4fjpnDnb8uq6qRky/kTebr169LsvHixYs0p5ItbROBeX636MyrZh1dqyeXM2/Gik+AAAECBAgQIECAAAECBAgQIECAAAECBAgQIECAAAECBAgQIECAwJQC/ULQ6/MCJVD84uJiX14zoO358+eJIf/z50/mRc+OL1++TPxqRvr+9ddf1V5ZzpqszxwsGe6ZLbN9An6y73xmkrx//36V4c6F8mjezqRssBSB8sDswlDYiQte3mjLSzpxERyOwD6BV69e7fupsb4w5KCxlz8JEFixQD1WrbOYK7hElhfB/Uxne7DBqQRc908l77gERhIoPKk7Q9AbGxROAjxSoapkC0uX7T2qVGjjLVxeXhbeC5XHvo6X26WkPM/vMC5Fb7x8FnY+jZ5zOz+NDabsWgvP1uTZk8t2xVlDgAABAgQIECBAgAABAgQIECBAgAABAgQIECBAgAABAgQIECBAgACBXgL/7bX1x48fq+3LA7Mzm1D+PXnypNp3WQsJhs/ItsIwpETRp7DLKqDcHinQq8Z//fo1n88rpODJT/m0VHOYKe7IyrL7WQm8e/eu8AsLmV+x5aMqc0bLp16qEdX5qks+4DLn3MobgWUJFN77bQq1gkuk+5lltU+53RZw3d82sYbA0gVybcpXCztv6bNB7opbrsUnjJPcVwW6rH0yJ1yfr2emvXW+IcnzV+LV37x5c8KsLuXQnZhLKcjK8rmCrtWTy8rapOIQIECAAAECBAgQIECAAAECBAgQIECAAAECBAgQIECAAAECBAgQIDBngR6zoGdEb70kmQW9/ue6l8sncqlCAdcNonQNgfIWko8UNPY97Z+do/mr7CVGt1q2QGARAo1Qk5Y8F04C1pLCqX7Kp2GS+c2/Fy9enCobjktglQLlIeiruUS6n1llSz6fQrnun09dK+lZCbx8+bKkvC09wIcPH+pxsLlqz+GrcC0ZbpQ3t/qNNUv5c3GPKmkYiUIv4b26uvr27VvJlme+jVnQZ9sAVtC1enKZbeuSMQIECBAgQIAAAQIECBAgQIAAAQIECBAgQIAAAQIECBAgQIAAAQIEVibQIwS9PgV6FG7fvr0yi5bilE/hXh6t1HI4Py1OoHzgY3nI9zQI5S22vIzT5NxRCLQLfP/+vfCbIJk8vNcMWu3H9SsBAusQaHx6qb1Qq7lElhfE/Ux7k/Dr9AKu+9ObOyKBaQSeP39ecqC8sPr169fOLRvB3uUXu52pDbJSlzUI4xiJPHz4sLCFPHjwYIwMrCzNud0xroz3mOKsoGstPFWjNLd26E3sMU3XvgQIECBAgAABAgQIECBAgAABAgQIECBAgAABAgQIECBAgAABAgQITC/QIwS9MXvzuU1lUzi/ZYa17Rv3PH3tVkdMljKO9uLiojyWvtrXQolA4lfv3LlTsmX5QMOS1I7fpnFe70swMbppQvt+tZ7ADAUan01pyeHEwQP1ORhbcuUnAgROK1Deh6zpEul+5rStztGPESg/Z133j3G2L4GTCBTGGTZCzTdZTbB3/Rk8j+1zeLDVZZ2kIRUe9N27dyWvd/JYN6s3bPP8TmjhV+EKq8ZmwwosvWv15DJse5AaAQIECBAgQIAAAQIECBAgQIAAAQIECBAgQIAAAQIECBAgQIAAAQIE9gn0CEFvDBw8tyC6V69e7UNsrL++vm6sOfmfyXxGXSc8PgOdLy8vT56fVWagcOxmffj7HBwK81NYujmUSB4IbAQK23Y2fvr06ZRo5/YBlyltHYvAgALlt3Plt4gDZm+8pAqv+OV97HhZradcmJ/C0tVTtrwUgcI2kOK47i+lTuWTQCVQ2Hu/fv262qVaaMSlFyZV7T7Sgi5rJNihkv306VNJUnnD9uHDh5ItJ9gmH0Wa4Ci9DpGvYc5t9ule+V/9xoX94Zy71sIilHe501R6YX4KSzdNnh2FAAECBAgQIECAAAECBAgQIECAAAECBAgQIECAAAECBAgQIECAAIFzFugRgt5gKpw8ubHXcv/M5CqFM+aVz2c1mUZ91LUBoCOxJ7a/ZMhvvt2QedhGykPfZL99+1b4LYmVxdf1hbL9EgXKL1KFfftQCDrhSCYaoe5Z0nnWt5/n8ioLNU/qCXL1+fPnwutjWu/KPu7jfmaCBnbwIVbZzwxVKNf9g9uVHQnMXyBvY+7evduZz1y7cwVvbFZ/GZKfZhLRp8tqVNPc/ry4uHj79m1JrvJZk8aFrGSvMbaZ4Szo5e18DBBpdgqsoGv15NJZyzYgQIAAAQIECBAgQIAAAQIECBAgQIAAAQIECBAgQIAAAQIECBAgQIDA8QKlIejbQyoLp+w4PovzSeHly5clmYnMNlfJjiNt05iU6f79+yMdSLKFcdrz+UhB4RSvafm3bt1SvwQWJJAPPRSGj6ZQEzfv2Yagl8SBjzSF+3jxEqss1ILOxOVm9erqqjDzhZf+wtRmsllhodzPbOprlf3M4grluj+T3kM2CIwnUBg63riC52VI/aHg8ePHE9/57wTRZe1kmdvK58+fp8GU5GriL5rty1LJtXvfviOtv7m5GSllyQ4lsIKu1ZPLUI1BOgQIECBAgAABAgQIECBAgAABAgQIECBAgAABAgQIECBAgAABAgQIENgnUBqCvr1/BvJmCuXt9Ste8/Dhw5KptyJQGNk7jdXr16/rB5rJ6Nh6llazXDh2cz7NozB4rHBA52rqUUFWIFAPNWkvzsQj9fOBkvK8ted88F/HiwPfzmojlH28WlhlobY9rRlWIIFhhR9aStMtvPQPm8OxUysslPuZTUWssp9ZXKHKr63jXXF2nphzvu7vzLCVBGYrkHjgkrw1PgjYmAJ9Jg+2uqySqpzDNmk/JVeNBFq/efPm5Bme8tpdWNjCO+rC1Gw2hsAKulZPLmM0jEWnmf+7Kh+geffu3efPn/Nov+iyyDwBAgQIECBAgAABAgQIECBAgAABAgQIECBAgAABAgQIECBAgACBmQiUhqDvnCqqEds8kyKNmo3CYJvG1FujZqk98Yy1qs87dOfOnXv37rXv4teDBXKalJwUqZE5jIHLmLyS2ZhTop2n/8FKdiQwgUAjwrnliOkVW34d/Kc5j8Ivia8oD5hpp2ukM168xCoL1W7r1+MFyu/i1nqJdD/TqxWtsp9ZXKFc93s1WhsTWKhAYZxhFXbe+KbMfF6G6LKW0gIL74hSnHzd4OTf6Cy5dk8pn4+wzPnhd0qKmR9r6V1r4XnqTezM2+Hx2Uufc3l5mfZw//79p0+fvnjx4tGjR3///ffFxUXC0Y9PXwoECBAgQIAAAQIECBAgQIAAAQIECBAgQIAAAQIECBAgQIAAAQIEzlmgNAQ9RttxeplC+eSDLCeuvIxbKhmcl8jeTLUxcd52Hq4xzVdJ5nemY2WhQIa7bZ8p2/tWw+K3f5psTUm0fMqSEk2WJQciMJRAI8J5qGSPT2fOo/BL+q7ygJl2q8b3L0oO3Z7gvl9LUl5cofYVdjXrT3tvmXC1wmv03bt3C6cNXGLVuJ8pr7VV9jOLK5TrfnmLtSWB5Qq8fPmyJPPVc27jgj6flyG6rJJ6nMk2udl78OBBSWYS8Viy2XjblFy7p2x7jRNwvIJL+UiBFXStnlyObAMr2D3TnufLhvmW3HYvl7dPCUfP/6Ezh6/BroBaEQgQIECAAAECBAgQIECAAAECBAgQIECAAAECBAgQIECAAAECBM5ToEcI+s4ZdU4+yHL6asuA5p0UjZxkeFNjzfR/ZnBVPhNQP+58Rl3Xc7Wy5evr684SZVRcpmfp3Gy8DXL0RtvYeay3b9/uXG8lgZkLlPTSmyJsj08dtWgl/cOoGWhJPFNFtfy6+SlTh3VuU7LB169f65vdu3ev/ueAy6ss1IA+80zqtKdJ49s9LUSrj6spqQj3M2khq+xnFlco1/2WzspPBFYjkPixfP+lszi5vd98ELBxpZ7PyxBdVmclzmqDwrciiXI87ceJSq7dU8I2TsApD+1YvQTW0bV6culV6Svb+M2bN53//1S66MyIftqv3a2MXXEIECBAgAABAgQIECBAgAABAgQIECBAgAABAgQIECBAgAABAgTOSqBHCPrOGXUygufhw4dnRXbr1q2SkW2RyRQcp5VphFFlZptk/rRZOoejJ5ayZHT7acfjNtrGznpJKc7t7N7pYOUSBTL9UWG201cXbnn8ZgmGGTzivT6Dd3k0y86y7LzKb285yOcz6qHshcfdzknJmsLEl1WokoIvepsTRjVnSHrJ91nCm3uq8T6dMJPqcz9TWBGr7GcWVyjX/cLmajMCSxcoeYxNGXMvkbcx9Rvvx48fz+dliC5rWe0wAbr5EmVJnvOS54SvAUtuTesPjyUlOnib3FRP+aB9cD7tuBFYQdfqyeVsG3N63cIGHKIHDx4M8vLnbLUVnAABAgQIECBAgAABAgQIECBAgAABAgQIECBAgAABAgQIECBA4GwFeoSg75tQ4suXL4lTPasRPClvQo86G01JHHJnIgdvkFjHehhVQhMzK8jBqdmxl8C7d+8652fLCLlTnTXfv3/vDIBP6FFK0avUNiYwH4HC2LmJM9x53h2Qn3poTXk0y84DZTDuzvWNlY0JzBu/Fv5ZT6SztyxMc+dmqyzUzpKubOWp7qAKj5t2dSb3VO5nSs6sVfYziyuU635JW7UNgRUIPHnypOSjS3lJ1YgZLo9Pm0BJlzUB8rCHuLy8LKy13EzmfcuwRy9PrfPBarKw8MYJWF4EW55EYB1dqyeXkzSekx+08BF+k8+8QNv3f2+dvCAyQIAAAQIECBAgQIAAAQIECBAgQIAAAQIECBAgQIAAAQIECBAgQGDOAj1C0FtCETLA9/79+yec7Wd64oQedQ7uzMCmDOObPm85YmKbG2OqRhoAWo9+PElJZ3vQ6+vrzsHxjTqarCwvXrzoPNanT586tzl+A+3neEMp7BTIJIeFQQLZfZqLV0IRqs+CtFxPdxanZWV9IrvOPqclnfxUiJYrfns6nb+Gon7u5/6hc5eDN1hloQ7WWNCOOVnyJZ2JM5xbu5ubm86D5kTLJb5zs9Vs4H6msypX2c8srlCFGd7Uput+Z6ue+Qb1u4iZZ1X2xhAoDDarX9PzXFAyQfQYud2Zpi5rJ8vMVxbe/qWDOtV7ngB2PlhN039mCvTqyTd3ziUPv9NkbOZt7LTZW0HXGkBPLqdtRdMfPd8H6dt75I1W+qjps+qIBAgQIECAAAECBAgQIECAAAECBAgQIECAAAECBAgQIECAAAECBBYt0CMEPcNkWwYOZi6djLO8uLjI6J9EDSXALFHQ+bdonfbMZ9BSZ7xfhl1OE+TQyGrGDtbHYCVa/vnz541tJvuznpNpDlqPyZzmiNtHybnQOUY5TWj6mcZzxM4I0uQ8+d8u1EnWzLb9zDZjJ6mmGR605YLVyG3nqdrY/rA/659+ePv2bWcihTPU1dthedT9vqM/fvx430/V+s4OpNpy30IVkLDZoOSg+5IqWV+S/uIKVVLwpW+Tu8opbyMzDL1wftS0ltwSz4e33gmMkSv3MyWqq+xnFlco1/2Stno+24zdN25LzuEJdDtXhWum5yrM2M7NCuMk6/u+fPmy/ucclnVZfWuhs5WOfQ7mKwaFtZbPH5zq/VtJDieYpL0ehJ+vYXa+OE1jGLv6Gu2tszk1tj+HP9fRtXpy6WyrK2v8jZdLncXfbDDNO8DCzNiMAAECBAgQIECAAAECBAgQIECAAAECBAgQIECAAAECBAgQIECAwCIEeoSgpzydI9ISMnd1dfXo0aO///779v/+/bv4X+J56v8ybixDPB8+fJiJxDN8M1NTJnQ24dyJEZoyJKmlFpPbr1+/dg6mzODLiafXiFV9DFZyeHxwXYuDn/YJpPV2DmtLVOqUzSPHqsfB7sx5hgjnpNv5k5WnFVjZUNGxMTsvWFUG6h1mtXLYhVy8qn44GcsFrjNcPNeXzjzkaliPVO+c9a4zwXq0wL6N61NK7tumfX29Y4xDNNq3P/LXVRbqSJNF7J4er6TuBilLTqWSiJ0c69OnT1NOo1rS7U8QseN+prOZlbRVnedOxgGvCK77O4WtJFByKVmWUm4dC6/aVblKeulq42kWdFl9nSe44enMUvm3DN6/f5/3cp0JDr5ByZuc6rF08KNvEkzBq0fUPOsVRuNXu4yUq0ayJc1pfZ1nA6Hx5zq61hTKk0ujZht/rqnxN16INUra8ucE7wBbju4nAgQIECBAgAABAgQIECBAgAABAgQIECBAgAABAgQIECBAgAABAksU6BeCnuGMnVFzBytkeF/9XwYgJlQjgyMzMCjDNzM1ZUJnM3Q4IXaJbU/4d0KANjOunzAiPUP0SoZvZoT0BBMNbeQT6NiYxjOhHeE6uF5adiws1MRjSZPhwiOmvbWUbpCfcsokors9qcmaR0mIXQZV57Rqz/BQvy69/RQ2s6G4kk7hEUtGlA6Yq9kmlWvE3bt3C7M3arPPqVcPMtn0CZ2zy5YMim2EqfeNxtnGKUTLF2G29y1ckxO/HofZ6VCYbMtmqyxUS3lX8FP1cZ/cYk0TvZNzp+SW4O3btwlpmFK4pNsv2eb4PLufaTdcZT+zuEIVZnhTla777U16zr8u/Qmi5HIzrH/JZWJxjw/1W+tOrtxtjvQ+pPPQLRvoslpwdv7Uee50brAz2V4re90H5r3cMQ9NvTJW37jz8arkHWY9wV7L6aLrLyRz81y4e/0JsXCXYzYr6RhLtjkmDzPcdwVd60bVk0tL6ypp2CXbtBxisp8OzufBO05WNAciQIAAAQIECBAgQIAAAQIECBAgQIAAAQIECBAgQIAAAQIECBAgMDeBfiHoyX1nPO00Jczo0oxQ3My4noj0hIInkKBwPPqwOczQ4UyJ2Z5mcpvI+Qmyl/jzxgRfiSjuNUy2vSCNXwsHiWZo18SfCSjPWKNEY/yZltl+1qR5PHr0aGyipJ9G2D4sO61lmmC/jXN5NY2N06j3wow1on8biYzxZ+ERC/M/Rg7nlmY+X1KYpVxNxmtm9ejWjMLfxMA0+urtfJbEBjTC1HM92k6n75p6zMC+fcO176fO9Y30ew1z70x83waNg+7cbHGF2lmKdaysXzRTd2NH7yREoaTbzMlbOIvjULVQeN9YkvlBsuR+pp1xlf3M4grlut/eStfxa2Gnd+ZPoFVdz+1SUmXsyIVcu6sP1nQmVdKVdSYyxga6rHLVPKmVRAx++/atPM3Dtiz/xlnSz2c0x76P3S5F/UZ6+9esySPkeE++9YfcBMOXv41M/Rb2VzsL1Wtlit/+ZmyTWsnzeK/jzn/jdXStG2dPLjvb28oa/+I+oLOzUqwkQIAAAQIECBAgQIAAAQIECBAgQIAAAQIECBAgQIAAAQIECBAgsAyBP/3/HT/P6ng0maQ9Ay4zCKl/sY7aI6GhnWOgs0E2O+owrTtvjzRNTbXuceyPndMrVRWdwK1jD9Zn/866qDI2WVPpnP0pef7nn3/6lLLHtkk5p0ZV6p0LaT89Uhxi0xW0n/GqbBu4MP48lTv2ib+dtzmvKY9wHsmtfsVsHKKzp+rsOesppKRDVURJZMX19fUBh8spU+9/0gkckMhhu6yyUIdRnHCvwm4/OWzU12HtraSkhVkaLwMtmdy+r6ufPvXlyW5mklv3My1V1mi39Tqqlg9rSzrPFvbGT677DZD1/VnYb+ek67yPGhanfldWnfI7F6bstPOJsZ15aKxM5ofVmCC1wqLlKXiCzBx8CF1WIV3n7cemSQ/4QLQvY+VnenWWTZCrRm47+8mRXv7Un3zrp15nfjZW2axRkJH+LGxOyVW+NzpSHmab7Dq61oq3s65zRo/3Wi8pz+1NbCdI1XEtovGXvyatyrVZWOJtT9WqLRAgQIAAAQIECBAgQIAAAQIECBAgQIAAAQIECBAgQIAAAQIECBA4icC/DjhqxkwfMOyyMdxn7D8zbG7Ksd1hzNiyEpbDIk86q2l7TGfCYP6/9u7+qm0k3APwza0AKCFsBUAJIRUESgipYKGEJBUklBCoIFACUMFCCYEO9v7u6hwdHdkay0Yy/njyB0eWRtLMo9Fo5MzrmbnXaxLMnPu9eYlHHdXXKkX/YdzJ4dIGuSaTfcTGGOSXY86smRmG2GIc+2MfjboKrWz9aUUUj4rWJ7CtFhtpTPmoBRzv4P3phg0PyDOoeepU49ZTaebw38ldmkqt8NQBf+Kkz0DeZlBBM1fl5SZIqut4o70ns7GRhZos5oqvmeyr1K1WcyGlmOxqDt6s5RTNOJlmBprLuQ3HeDTPvFK5O5rZKC8vszOTnPd5go+BlmPmcpQplt+faV7KjWxn1rFQrWdNoc547jcr8Fos92l/6iueFmNpPY3VfAOd61GS70/Wog7UmcxzvL7WhYW3fS7UuS0saLIKONWm1OSZHYC6DuSxNfOACyeY+fpWZ6O1kKs8asZaJZp5d8QzaVp7vfJjq5/fLG9rUwun+XEJDdFc1SlQzYK8kmgtdp9ZearrtfpNa63dp+ewJW8uG1n5mw1I/+VlfpdbV0ULBAgQIECAAAECBAgQIECAAAECBAgQIECAAAECBAgQIECAAAECBNZaYJEQ9BQ4g/D6jwHtPwZo8JRLGL/YvPwZq9cnnCnjLwcc7pmRf5PXIiNcBzxFs4xZzqi1wM57sZLJZHW8XCVjGTXYx7+V8wRSjp2xGjB0M+fAGTYYZuaVWv6Y2s2rPyP9rkRdbXL8mdWmVavzMffCGONo61yt0UKanclGclKsWjPUUyP4zZNmOTV/Eq2ZZmqWuobG5incTD9su5F8zmw6cvZ5T9o65pKDZje1UJOVapXX9Iw/qYrQquQLVLkCRZ/Hcc6Y3tTUO7dw5NdvSpPV+oGJ5s3etZysLrPN7wM4bxNRpms1IJMOaU5XIUZoZj6T83llWsfUeJarSrZ67s8kWscEaXZa98JkOzC5Ji3D2C96q/kGutijZO1eH/q8+69+bddkFa5RcKZ+3zV5szfXpB81eP9tsXuqmassp8aO/dVBjRm31tlbHwfsTgSndTPm7HVOstDzFaDKYfUF3eBXMNlYrDrVFy67Nwu1wcutq9mqOdXH9Sq+N5cNrvx9qutkHW61UetVn+WWAAECBAgQIECAAAECBAgQIECAAAECBAgQIECAAAECBAgQIECAwJsIvMtZJ8fi9Flzf3+fgT4vLy99Er9hmoxfzCjPw8PDpeXh27dvFxcX5dNlNHzGxZ6dnZWTlbfmEiSI5eHhoZUs4zuvrq5aK/t/fH5+vry8zAC1apf6EmfN03//6jX9j9lMmSuSfxHY29vL+izUW7Pm/PxasscxAAAb90lEQVS8/thaSHlzKeuVdTaqjE061Cl7LiQnR0dHVcaaucruqerHx8c9jzMzWa57hAvJcvYkODk5KaSZuennz5+ph7XS1PQpV0h3d3enbl1s5dbWn6pi52/l1qxC5fqTu7UZaVlfsup2y9/FLkS9V5WxyYqd2y1txf7+fp1ygxdSLXN398R8/X2Rduz79+9Nz1ziqY+hXP3T09NmysnlRJamQWjunrv7y5cvdcpc3BRt2Bs5B0+jd3t7W59l6kIeZIVGu7nLZJ5jsvzqt5GFajqv+HKea9fX1zMzWXdNb25uPn782EyfBu31nbo+/bScNLGOSdk8+1DLOWzdy8oxq2Y/a7JQtfyvOVFajDTvCzyMFjjpZvdnFgCpdtnIdmbtCuW5v3AFfqsdt/YNIr24xd5Am4+S+vWhepSki1WvWeyC1q8P2T3PlPytXm1GeiwulsnsNdlPaB0q35akC9pauYIft7nJatbkXJoBO0WptFVNbtbh6upnTZ9XmMfHx7yFJUu5p17/dVOz4iVjVYctK6ubK1/dDP42N7OfNsgNktsw77PNNmfyDbHnK0CTqFqulEKUS1ZBZX3azK7vysarTlV+qkqVzFQ97TpLVR2r0vSpWlXKlf27MU1rS3jmHZELur7fxG5t5Z9ZXVvVoPqY/tLgTe7UE1lJgAABAgQIECBAgAABAgQIECBAgAABAgQIECBAgAABAgQIECBAYHMEXhP4niE7GRG4FhYZBPmaks67b4aoVkMSyzhJk5k3wjjv8bNXl3wipuY9Wit95ocpZ3u8rRnw18pM82Mu4ninLh95wBmiqhIlgq4ertp16iRYYGKWVKfsNbP6LXbw5uXoWlZ/Ji9ouf4k4Hlyl+WsST3suo6btz63Ri5ET9jcQYvhTN59udfyRCh4Zuh/n1zlOKkqU1v+xbJayFK9aerpWrlN/uv0XQuTZVzmdM2tXG1koVplXNmPPe/BZv5z+6Tyt2pdjrPY1IipeDOfjzlX0oxaRVvFWdrH13cRm5emWt7g/sxkYfuv2ch2Zu0K5bnfv8auQkpvEJPPgvIbxGT6JaxZ4IuLsWvXZCeh6VDuhI+dt7mOv7VNVvkKNq/msMt9KnM6OcOetHC0kerqzL53Hu6LdapTvadW2qm9zZnZKMhMbiq0jW9VnZqZ7FO15moc3iRxWXKk6rqEkm7wm0v5kjWr6HjLb1X5+7ykNEu95P8hWkLFdgoCBAgQIECAAAECBAgQIECAAAECBAgQIECAAAECBAgQIECAAAECSxD4n4XPkaFFhUDo5uCeFVmeOhRy4eL32bF/yHTGUAazPPQzW5OmMHYzA84GiZgSADBZYwuDXPvUhK40qZOT55pck7jT11eP5mETDjre0ED1p0ldLZfrjxD0rhtkjPW5lSYvUNea/oHoqfa5nSdH/eYIfe61eYfMNjM8Xvx55d+nfqbggZ1a0qyfjPhd/uO4VZc2slCtMq7mx0IfplmrW5lP1Zp6j+RoPbs9OUKq4tSDNM9bLS9hSPrkSZezZrxbbyP7M616OO/HjWxn1rFQnvvzVt23Su8NYvJBUH6DmEy/hDVTO3tvVWeq8xa+ckkX9G3ztsDZt7DJmnyBWkJNzin6VOYNCEFPJezTSevfqa5qdSKQp/bqU4GnVvupiRe+0IW28a2qU7MsfarWVKWVWrlhTWvLts9NkWuafm+qdPonrd2bH7M1aXrW8FG/id3myp+brn/xc1mbV9AyAQIECBAgQIAAAQIECBAgQIAAAQIECBAgQIAAAQIECBAgQIAAAQI9Bd4lXXO0XJ/lm5ub79+/397e9km8Umky3uvnz5/LzNLz8/PFxcXl5WXPk2bUVIZK7+3tZSF/M47q5eXl6b9/5SOkaBkjuLu7W07WZ+vj4+Nff/3VJ+XgaVLqiHUd9tu3b8Hs2jrq+gwovLq6GuMU0U6hrq+vex48EXSt6pFKkgqSetLnCClITnd4eNgn8WJp1J9Jt3L9OT4+fqvmNKPqT05OJjO82WvmbZajkVGquYhpnKv2OWvqxjnXLoxTb8C5nji5Kx8eHuaVX84VPD8/z0O/T94qovyt2qWpJSrfDn3OMkiajSzUIDKjHiQNTp/n3dSuaaEPkEp1dHSU52N1h6YvlNu8roS5SfOvT7kG7EqVT/fu3btygpG2JtwijCMdfPP6M6+H2sh2Zh0L5bn/+sq8hCN4g5hELneZ3uRRkmfrIF84TBZ24TW5wfN2PHX3hAWenZ1N3bTKK7etyUqNmvomNfY16lOZ8xXQ6enp2Dmpjp+g7vG+pclXuClIH+e89uZfetTVF5JZqPvV2T2ZzPvd1JffpE9/u6sIPV8BelIX2sa3qk7NnPepWs30q7m8eU1ry3nz3ly2vPLngn78+DHfjbcudOtj2re0h62VPhIgQIAAAQIECBAgQIAAAQIECBAgQIAAAQIECBAgQIAAAQIECBAg0EugZ6h6lSwjDjNep9dxVzVR17Q8cznMmzhjEHvOsrIAW65IeVaWeXNrDrrJq5BBrvMyzpU+5ol8mzzvgGtShGHrSVcB1Z/Jq1auP2/YqGb4eNd13Pj1aZbzsx0ZKz95vV6/JqGweVzOazhXI5BTLOeOrkox1NM/ZZyXZbz0G1mo8bgGOXIawz73V9e5UudHajDTSUub0HXewdf3QRgjTYo5eFlaB8w1mqspW6CYS+vPtIq22MeNbGfWtFCe+4vV4aXt5Q1isj0sv0FMpl/CmmU+K/vXva7eRf8jrGDK7WmyRnodm3k79KnMeVmeeZyhEuTZOnY9HO87yfT9yp5dN+lieoW28a2qU7MgZYqxr/KAx++6agOe4s0PtUlvLip/br2uSlvdofkC8M2rnAwQIECAAAECBAgQIECAAAECBAgQIECAAAECBAgQIECAAAECBAgQWF+B/20OlSsvZ+KaTDJZmEkyY30yRjNDJxcecpcd8y+DwPIvx/n9+3cOmKDxjJXMwRN3lEl4ypmcufXLly/39/czkw2bILORZNrJ1JIUZ8DoqQz0DFRm8Njf3x82w462ZIFcwZ8/f6byp7YnsnTAs+doOWaOnCm81JMBYR1q3QXSLGcq18zuNWyznDsuB8xTpmsKuIJbGoE8+Ga2APUplnlHpzh51uShPDN7XQXMkOjsnjJ2JVj++o0s1PIZl3nG1PnUw9wm5cHl/bOULllu2HTP0klLm9B/Rym7BPRnWjIb2c6saaE891uV00cCGyNwcXExWZaxfw9l8ozDrtFkDevpaBFIdzffCyUI8/Vfq9ae6UvnO8m84ulI1yYbs7CRTWvr6nhzaYGs9ce0QvneOy1S/gspX1tVMfn5m2aq+lY8XwCudQFlngABAgQIECBAgAABAgQIECBAgAABAgQIECBAgAABAgQIECBAgMDbCrxL4M3MHCSa7vT09OnpaWrKDOjJKMazs7OpW8dYmfwkAOnh4SHx8F25Kpw3GU7YYSHB2JuqoMdkPv9eXl7mPV0ir3I5MojKKM956dYl/ePjY1U9Fqsh1Ri71JD8W2aQ6rrwyieBqQIJba3uuzxcpiYorMxNl2Y5Q10HuePSAlxeXiYbecBVz7gcPz8Bkzs67f8gpyiUZeamPIITtXt9fV3lbWb6ZD7j11d8vO9GFmrmpVl+gvyYUWrOzPP26ZpWt0nu2Xlv2PoRmXtWP2rmtXhlAv2ZJuBGtjNrXSjP/Wb9tExgrQWOj4/TJaiLkGd9uqkb9pTXZNXX18LrBarH9wId6erUCWLPa2l+6KHnm2nPV4AcPDfv3t5e9TdnqT9muV6/5Fu769vjxPNPvRA9Tabuu2ort6FpbZp7c2lqZHmbK3+LwkcCBAgQIECAAAECBAgQIECAAAECBAgQIECAAAECBAgQIECAAAECBGaHoGdCm8wc3iWViLvMpdO1dQnrq3DuRDQ1xxzPPO+bZ7vOYYa4JXoqEfX/H2j49JSI9AxkrOLSM9oyyTLOMqMtM4NH/iYEMRMP1vta2AaBQg1J8ZtDcqsakqqySWNet+ESK+MKCmRQfhrkqS1zdd9Vg+DzN2HhW3vTVUO0A1VFy9cPr4ooD6zIxCcj11fwEndlaSML1VXY5a/vGX/SJwS9znz6gekBTr1bm4/IVMjcsFt7t9Zcb7igP1Pjb2Q7s+6F8tyv66cFAusokM5AomHTH8gXKel8Zr7TzX4j1mStYy1d2TynOtUd6fo7yeS2/rnMukdd/SbaAt3pvALk9qxiyKv36PqYzY9Lji1f2SuyOhnbtqa1Ke/NpalhmQABAgQIECBAgAABAgQIECBAgAABAgQIECBAgAABAgQIECBAgAABAjNC0Mvx55kHNUMJVwQx48Mybez379975ueff/7Z7HHJPR0kI0CAAAECBAgsQWCMEPQlZNspCBAgQIAAAQIECBAgQIAAAQIECBAgQIAAAQIECBAgQIAAAQIECBAgQIAAAQIECBAgQIAAAQIECGyhwP8WylyOP888OasTf55SJJ4887FnFtZPnz4VClVv6h+sXu9igQABAgQIECBAgAABAgQIECBAgAABAgQIECBAgAABAgQIECBAgAABAgQIECBAgAABAgQIECBAgAABAgQIECBAgAABApst0BmCfn9//+XLl67C//79+/DwsGvrG67f3d29urrK9Owz85Ap02emkYAAAQIECBAgQIAAAQIECBAgQIAAAQIECBAgQIAAAQIECBAgQIAAAQIECBAgQIAAAQIECBAgQIAAAQIECBAgQIAAAQJbJdAZgn56etoF8fXr1+Pj466tq7A+07NnkvaZOck07zPTSECAAAECBAgQIECAAAECBAgQIECAAAECBAgQIECAAAECBAgQIECAAAECBAgQIECAAAECBAgQIECAAAECBAgQIECAAIHtEZgegn52dvb09DRV4f379+fn51M3rdTKTNI+cy706+vrlcqzzBAgQIAAAQIECBAgQIAAAQIECBAgQIAAAQIECBAgQIAAAQIECBAgQIAAAQIECBAgQIAAAQIECBAgQIAAAQIECBAgQOBtBaaEoD8/P19eXnZl68ePH12bVm195kL/+++/C7m6vb0tbLWJAAECBAgQIECAAAECBAgQIECAAAECBAgQIECAAAECBAgQIECAAAECBAgQIECAAAECBAgQIECAAAECBAgQIECAAAEC2yYwJQT94uKiS+Hg4OD4+Lhr6wquL5Slyu3Nzc0KZluWCBAgQIAAAQIECBAgQIAAAQIECBAgQIAAAQIECBAgQIAAAQIECBAgQIAAAQIECBAgQIAAAQIECBAgQIAAAQIECBAg8CYCU0LQC1Ogn56evkkuFz7p7u5ueSL0h4eHhQ9uRwIECBAgQIAAAQIECBAgQIAAAQIECBAgQIAAAQIECBAgQIAAAQIECBAgQIAAAQIECBAgQIAAAQIECBAgQIAAAQIECGyYQDsEvTwr+KdPn9au/OWw+bu7u7UrkQwTIECAAAECBAgQIECAAAECBAgQIECAAAECBAgQIECAAAECBAgQIECAAAECBAgQIECAAAECBAgQIECAAAECBAgQIEBgJIF2CPrt7W3XmXZ2dvb397u2ruz6w8PD5Lwre09PT12brCdAgAABAgQIECBAgAABAgQIECBAgAABAgQIECBAgAABAgQIECBAgAABAgQIECBAgAABAgQIECBAgAABAgQIECBAgMC2CbRD0B8eHroI3r9/37VpxdcfHR115fDl5aVrk/UECBAgQIAAAQIECBAgQIAAAQIECBAgQIAAAQIECBAgQIAAAQIECBAgQIAAAQIECBAgQIAAAQIECBAgQIAAAQIECBDYNoF2CPqfP3+6CPb29ro2rfj6wizohfKueKFkjwABAgQIECBAgAABAgQIECBAgAABAgQIECBAgAABAgQIECBAgAABAgQIECBAgAABAgQIECBAgAABAgQIECBAgAABAoMLtEPQC7OCr+8s6OsbPD/49XZAAgQIECBAgAABAgQIECBAgAABAgQIECBAgAABAgQIECBAgAABAgQIECBAgAABAgQIECBAgAABAgQIECBAgAABAgQIFATaIeiFpBs5Ybjo9MIVt4kAAQIECBAgQIAAAQIECBAgQIAAAQIECBAgQIAAAQIECBAgQIAAAQIECBAgQIAAAQIECBAgQIAAAQIECBAgQIAAgW0TaIegF6Y6f3p6WlOdQs53dnbWtFCyTYAAAQIECBAgQIAAAQIECBAgQIAAAQIECBAgQIAAAQIECBAgQIAAAQIECBAgQIAAAQIECBAgQIAAAQIECBAgQIAAgcEF2iHoBwcHXed4eHjo2rTi6+/u7rpy+OHDh65N1hMgQIAAAQIECBAgQIAAAQIECBAgQIAAAQIECBAgQIAAAQIECBAgQIAAAQIECBAgQIAAAQIECBAgQIAAAQIECBAgQGDbBNoh6OWQ7Kurq7UDur+/f3l56cp2ubxde1lPgAABAgQIECBAgAABAgQIECBAgAABAgQIECBAgAABAgQIECBAgAABAgQIECBAgAABAgQIECBAgAABAgQIECBAgACBjRRoh6AfHx8Xynl5eVnYupqbynkul3c1SyRXBAgQIECAAAECBAgQIECAAAECBAgQIECAAAECBAgQIECAAAECBAgQIECAAAECBAgQIECAAAECBAgQIECAAAECBAgQGEmgHYKe03z+/LnrZLe3t5lUvGvrCq5/fn4uhKAXSrqCZZElAgQIECBAgAABAgQIECBAgAABAgQIECBAgAABAgQIECBAgAABAgQIECBAgAABAgQIECBAgAABAgQIECBAgAABAgQIjC0wJQT977//Lpx1vcK2y7ktl7SAYBMBAgQIECBAgAABAgQIECBAgAABAgQIECBAgAABAgQIECBAgAABAgQIECBAgAABAgQIECBAgAABAgQIECBAgAABAgQ2UmBKCPr+/n4hNvvh4eHbt29rYXF1dXV9fd2V1USnp6RdW60nQIAAAQIECBAYUODl5WXAozkUAQIECBAgQIAAAQIECBAgQIAAAQIECBAgQIAAAQIECBAgQIAAAQIECBAgQIAAAQIECBAgQIAAAQLjCbz7999/px59d3e3ECn0+/fv4+PjqTuuyMrHx8e//vqrKzM7OzvPz89dW60nQIAAAQIECBAYVuDw8DC/ZDTzmF1d05k7SkCAAAECBAgQIECAAAECBAgQIECAAAECBAgQIECAAAECBAgQIECAAAECBAgQIECAAAECBAgQIECAwFACU2ZBrw59e3tbOMfHjx/v7+8LCd52U8LLj46OCnkol66wo00ECBAgQIAAAQILCBR+26h5tPyKUPOjZQIECBAgQIAAAQIECBAgQIAAAQIECBAgQIAAAQIECBAgQIAAAQIECBAgQIAAAQIECBAgQIAAAQIEli/QGYKemSp//fpVyFBivK+urgoJ3mpTYuPfv39fCHP68eNHSvdW2XNeAgQIECBAgMC2CeTngZ6envqUus9M6X2OIw0BAgQIECBAgAABAgQIECBAgAABAgQIECBAgAABAgQIECBAgAABAgQIECBAgAABAgQIECBAgAABAgsLdIag54gnJyeJ1i4c+vT09Pz8vJBg+Zt+/vyZ2PhC/PnXr1/Pzs6WnzFnJECAAAECBAhsrUD5h42aLP1TNveyTIAAAQIECBAgQIAAAQIECBAgQIAAAQIECBAgQIAAAQIECBAgQIAAAQIECBAgQIAAAQIECBAgQIDAgALv/v333/LhMtV5Qs0LaT58+JBgod3d3UKa5WxKbPnl5WXhXImoF39e8LGJAAECBAgQIDC4wOPjY/kXglpn/P379/HxcWuljwQIECBAgAABAgQIECBAgAABAgQIECBAgAABAgQIECBAgAABAgQIECBAgAABAgQIECBAgAABAgQILE2gNAt6lYnMhX53d7ezs9OVp9vb2729vW/fvnUlWML6xMnv7+8X4s+T/4QziT9fwrVwCgIECBAgQIBAJfD8/Jwu4lzx59nx48eP5+fnCVzHSIAAAQIECBAgQIAAAQIECBAgQIAAAQIECBAgQIAAAQIECBAgQIAAAQIECBAgQIAAAQIECBAgQIDAmwjMngW9ylYiiDIXeqLNC7lMmPfXr1+XHOZ9c3Pz5cuXp6enQsYODg6S81WYp72QSZsIECBAgAABAmsnkAjzP3/+VNl+eXmpFrImfbN8LPfQZhY2fcv3//3Lrx3VievfRbq4uNC7q1ksECBAgAABAgQIECBAgAABAgQIECBAgAABAgQIECBAgAABAgQIECBAgAABAgQIECBAgAABAgQIEBhQoG8IenXKTDb++fPnOr5oaj4SKJQ0+Td2UFAyk4j3h4eHqdmoV/748WPJUfH1qS0QIECAAAECBDZbIP29cs9wvOL/888/+/v74x3fkQkQIECAAAECBAgQIECAAAECBAgQIECAAAECBAgQIECAAAECBAgQIECAAAECBAgQIECAAAECBAhsrcB8IehhynTomXPy8vJyJtmHDx8SiH5ycjIz5VwJEnn+69ev6+vrmXt9+vQp+Rw7En5mNiQgQIAAAQIECGyqgBD0Tb2yykWAAAECBAgQIECAAAECBAgQIECAAAECBAgQIECAAAECBAgQIECAAAECBAgQIECAAAECBAgQILDNAnOHoFdY/QPRkz6x6AcHB0dHR/m7wGSVOdfd3V1mO7/971+fq5Xg80yQvsC5+hxcGgIECBAgQIAAgUpACLqaQIAAAQIECBAgQIAAAQIECBAgQIAAAQIECBAgQIAAAQIECBAgQIAAAQIECBAgQIAAAQIECBAgQGDzBBYMQa8gEhyeSO/MNP7y8tKTZmdnJ7Ho79+/z8Le3l7z758/f3Kc5t+np6cEn8918My7nn+Cz3teDskIECBAgAABAq8REIL+Gj37EiBAgAABAgQIECBAgAABAgQIECBAgAABAgQIECBAgAABAgQIECBAgAABAgQIECBAgAABAgQIEFhNgVeFoNdFurm5ub6+/vXrV/9w8Xrf1y8kjj0TrZ+enp6cnLz+aI5AgAABAgQIECDQU0AIek8oyQgQIECAAAECBAgQIECAAAECBAgQIECAAAECBAgQIECAAAECBAgQIECAAAECBAgQIECAAAECBAiskcAwIeh1ge/v7xOInnD0TGBerxxpIVOpf/r0KZHnh4eHI53CYQkQIECAAAECBAgQIECAAAECBAgQIECAAAECBAgQIECAAAECBAgQIECAAAECBAgQIECAAAECBAgQIECAAAECBAgQILBVAgOHoNd2j4+PDw8Pd3d31d9BZkfPbOdHR0cHBwf5m2nPM+tmfToLBAgQIECAAAECBAgQIECAAAECBAgQIECAAAECBAgQIECAAAECBAgQIECAAAECBAgQIECAAAECBAgQIECAAAECBAgQIPB6gbFC0CdzlgnSE5Ge2dHzLxHp+fvnz58ka0anJ8h8b2+v9TeznSfm3FTnk6TWECBAgAABAgQIECBAgAABAgQIECBAgAABAgQIECBAgAABAgQIECBAgAABAgQIECBAgAABAgQIECBAgAABAgQIECBAYFiB/wOuClNt+g5BgQAAAABJRU5ErkJggg=="/>
  <p:tag name="POWERPOINTLATEX_PIXELSPEREMHEIGH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//XTSuL/rDvOesUAJRAdgWBEggVkJQAVEBSAqQCoISQCgglABVsKCGhg/1+7vG79NWVZXlsS7YkP/mDJUuj0cwzo9EPZkZ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+E/bSusIECBAgAABAgQIECBAgAABAgQIEJiYwJcvX759+/b9+/c/f/78/v07qX/06NGTJ0+ePn16enr64sWLs7OziWVJcgkQIECAAAECBAgQIECAAAECBAgQIECAAAECBAgQIECAAAECBAgQIECAAAECBAgQ2EHgX//8888Ou9uVAAECBAgQIECAAAECBAgQIECAAIFDCtzd3V1fX2cegZJEvH79+t27dycnJyWBhSFAgAABAgQIECBAgAABAgQIECBAgAABAgQIECBAgAABAgQIECBAgAABAgQIECBAYNICZhOYdPFJPAECBAgQIECAAAECBAgQIECAwPEK/Pjx4+rqqnAegTpT5hR4//7948eP6ystEyBAgAABAgQIECBAgAABAgQIECBAgAABAgQIECBAgAABAgQIECBAgAABAgQIECAwMwGzCcysQGWHAAECBAgQIECAAAECBAgQIEDgKAQ+fPiQqQS2zuqjR48yDcGzZ8+2jsGOBAgQIECAAAECBAgQIECAAAECBAgQIECAAAECBAgQIECAAAECBAgQIECAAAECBAiMXMBsAiMvIMkjQIAAAQIECBA4doGHh4f7+/s/f/78/v17sZB/s5zRg4b/HXvlkH8CBAgQOGKB8/Pz29vbOkBmB7i4uDg9PX3+/PnTp08fP36crYsbidw5/Pz58/v3741dEuD9+/eXl5f1eEa73HpTlHukV69enZ2djTbZEkaAAAECBAgQIECAAAECBAgQIECAAAECBAgQIECAAAECBAgQIECAAAECBAgQIEDggAL/OeCxHZoAAQIECBAgQIDAMQu0jojLYL8MiqtmDcjyKqLXr1+v2mQ9AQIECBAgMG+BDJ7/9u1blcfMIJBJAVpH1GdOgfydnJwstub24/Pnzwlc3WNkfqJMQ/DmzZsqtv0vtN4UJYX1qZSqBC8nL9lfXmkNAQIECBAgQIAAAQIECBAgQIAAAQIECBAgQIAAAQIECBAgQIAAAQIECBAgQIAAAQIRMJuAakCAAAECBAgQIEBgTwIZxbeYJiBD4/Z0SIchQIAAAQIEZieQkf/1qQQyNcDl5WVhLjOzQAJnTqKLi4sqkrdv3z59+rR1MoLCaDcNdn5+Xp9BadPdhSdAgAABAgQIECBAgAABAgQIECBAgAABAgQIECBAgAABAgQIECBAgAABAgQIECBAoFDAbAKFUIIRIECAAAECBAgQ2FWgGrO3a0T2J0CAAAECBI5V4NOnT58/f65yf3Nzk5H51c/ChcwpcHd3lx1vb28Xu7x8+TJzHmV9YQw7BstN0Z8/f3aMxO4ECBAgQIAAAQIECBAgQIAAAQIECBAgQIAAAQIECBAgQIAAAQIECBAgQIAAAQIECKwV+PfaEAIQIECAAAECBAgQIECAAAECBAhMTuDXr18ZMf7ly5f8m+XJpV+CWwWurq6q9e/evdtiKoFq99SN09PT6ufr16+rZQsECBAgQIAAAQIECBAgQIAAAQIECBAgQIAAAQIECBAgQIAAAQIECBAgQIAAAQIECMxDwGwC8yhHuSBAgAABAgQIECBAgAABAgQI/K/Aw8PD5eVlPjL/119/5YPzFxcX+TfLJycnHz58YDRpgZTsnz9/Fll49OjR7gX6/v37CuT29vbHjx/VTwsECBAgQIAAAQIECBAgQIAAAQIECBAgQIAAAQIECBAgQIAAAQIECBAgQIAAAQIECMxAwGwCMyhEWSBAgAABAgQIECBAgAABAgQI/K/A3d3d06dPr6+vqzHnlcvv37/zWfvMMmDEeGUyuYWUbJXmlGa1vPXC2dnZ6elptXt9coFqpQUCBAgQIECAAAECBAgQIECAAAECBAgQIECAAAECBAgQIECAAAECBAgQIECAAAECBKYrYDaB6ZadlBMgQIAAAQIECBAgQIAAAQIE/p/Ap0+fXr58uTyPwP8L8T//k63Pnz//8uVLfaXlSQg0Su3Vq1e9JPvi4qKK5/b2tlq2QIAAAQIECBAgQIAAAQIECBAgQIAAAQIECBAgQIAAAQIECBAgQIAAAQIECBAgQIDADAT+M4M8yAIBAgQIECBAgACBSQj8888/i3Q+PDxk4f7+Pp+JzqjO79+/f/v27efPn5PIhUQSIECAwDgF7u7u3r59W5i2DCDP1efZs2eF4QUbg8DNzU2VjKdPn56cnFQ/d1nIrARXV1dVDJmz4Pz8vPo50MLiXiiRL98U5Y4o90UDHVe0BAgQIECAAAECBAgQIECAAAECBAgQIECAAAECBAgQIECAAAECBAgQIECAAAECBI5NwGwCx1bi8kuAAAECBAgQIHB4gcePHycR+XcxDnAxZi+j6d6/f399fX349EkBAQIECExQoP6F+ZLkv379+sePHyUhhRmJQH3iodPT075S1ZiVINNM7GE2gSrxbooqCgsECBAgQIAAAQIECBAgQIAAAQIECBAgQIAAAQIECBAgQIAAAQIECBAgQIAAAQIEhhD49xCRipMAAQIECBAgQIAAgU0FMpruw4cPHz9+3HRH4QkQIECAQK4gf/782cghQ9Pv7u422kXgwwr8/v27SsCTJ0+q5d0XHj16VEWyaUWqduxxYXFTdHNz02OcoiJAgAABAgQIECBAgAABAgQIECBAgAABAgQIECBAgAABAgQIECBAgAABAgQIECBwnAJmEzjOcpdrAgQIECBAgACBkQq8efPmxYsXI02cZBEgQIDAWAU+f/68RdJub2+32MsuYxCoj//fPT31uQnqcxbsHvMuMZyfn7969WqXGOxLgAABAgQIECBAgAABAgQIECBAgAABAgQIECBAgAABAgQIECBAgAABAgQIECBAgIDZBNQBAgQIECBAgAABAuMSeP369bgSJDUECBAgMG6Bh4eH7UaAf/v2bdw5k7pjF7i6ujp2AvknQIAAAQIECBAgQIAAAQIECBAgQIAAAQIECBAgQIAAAQIECBAgQIAAAQIECBAgsJuA2QR287M3AQIECBAgQIAAgb4FXrx40XeU4iNAgACBOQtsN5VARLbecc6aI87bo0ePqtT9+fOnWt594f7+vork6dOn1fLBF549e3bwNEgAAQIECBAgQIAAAQIECBAgQIAAAQIECBAgQIAAAQIECBAgQIAAAQIECBAgQIAAgUkL/GfSqZd4AgQIECBAYFCBy8vLKv4Mbz47O6t+TndhlpmabnFIeavA48ePW9dbORWBWbYzs8zUVGqUdBJYK1AfCr42sADTFXjy5Ek1iUC/hV5FG5xRzSawSI9pL6ZbaaWcAAECBAgQIECAAAECBAgQIECAAAECBAgQIECAAAECBAgQIECAAAECBAgQIEDg4AJmEzh4EUgAAQIECBAYr8D19XWVuAwxmsdsArPMVFVMFmYjkIF8Bs5NtzRn2c7MMlPTrWNSTqAhkEHmjTWFP+vfui/cRbADCpyenla3Bz9//uwrJT9+/KhHlaPUfx582U3RwYtAAggQIECAAAECBAgQIECAAAECBAgQIECAAAECBAgQIECAAAECBAgQIECAAAECBCYt8O9Jp17iCRAgQIAAgeEEHh4ehov8UDHPMlOHwnTcQQUM7xyUd9DIZ9nOzDJTg1YDkRPYs8CzZ8+2O+LYvkK/XS6OZ6/Xr19Xmc20An01zt++fauizcI8ZhCr58gyAQIECBAgQIAAAQIECBAgQIAAAQIECBAgQIAAAQIECBAgQIAAAQIECBAgQIAAgWMWMJvAMZe+vBMgQIAAgS6B+/v7rs3T3DbLTE2zKKSawGwFZtnOzDJTs62CMnasAi9evNgi6xcXF1vsZZdDCTTG+d/c3PSSkno8r1696iXOHiMxxVKPmKIiQIAAAQIECBAgQIAAAQIECBAgQIAAAQIECBAgQIAAAQIECBAgQIAAAQIECBA4QgGzCRxhocsyAQIECBAoEvjz509RuEkFmmWmJlUCEktg/gKzbGdmman510U5PDKBd+/ebZHjEQ4d3yIXR7VLvaCvrq52z/vd3d3Pnz+reHqJs4rNAgECBAgQIECAAAECBAgQIECAAAECBAgQIECAAAECBAgQIECAAAECBAgQIECAAAECBxcwm8DBi0ACCBAgQIDASAVm+SXqWWZqpBVIsggcq8As25lZZupYa6h8z1YgX61/8eLFRtl7/fr1ycnJRrsIfHCBjPZ/9OjRIhmZ6uXy8nLHJL19+7aKIbNLPHv2rPppgQABAgQIECBAgAABAgQIECBAgAABAgQIECBAgAABAgQIECBAgAABAgQIECBAgACBGQiYTWAGhSgLBAgQIEBgEIFZfol6lpkapPhFSoDAtgKzbGdmmaltS9h+BMYrcHNzU40zX5vK09PTT58+rQ0mwNgEHj9+/P79+ypV19fXu5RjJqH4/ft3Fdvnz5+rZQsECBAgQIAAAQIECBAgQIAAAQIECBAgQIAAAQIECBAgQIAAAQIECBAgQIAAAQIECMxDwGwC8yhHuSBAgAABAv0LfP/+vf9IDx3jLDN1aFTHJ0Dg/wjMsp2ZZab+T7H5QWAWAhlnnrO1ZEKBTCXw7du3WWT6GDPx5s2bV69eVTl/+/apgHiLAAAgAElEQVTthw8fqp+FCw8PD5lKoF4Nvn79mipUuLtgBAgQIECAAAECBAgQIECAAAECBAgQIECAAAECBAgQIECAAAECBAgQIECAAAECBAhMRcBsAlMpKekkQIAAAQL7Fqh/p3Tfxx7seLPM1GBaIiZAYBuBWbYzs8zUNqVrHwKjFzg5OckJWx9qvpzkd+/e/fjxw7jxZZkJrfny5cuLFy+qBF9dXT179iwrqzUdC5lHILMPPH36tD6VwMePHzO5QMdeNhEgQIAAAQIECBAgQIAAAQIECBAgQIAAAQIECBAgQIAAAQIECBAgQIAAAQIECBAgMFGB/0w03ZJNgAABAgQIDC0wy7Gjs8zU0DVB/AQIbCQwy3ZmlpnaqFgFJjAhgUwTkFHlv379+vz5c4aL5/z98+fPo0ePMnr84uLi9evX5hGYUGl2JPXu7i7j/6sZAX7+/JnyTUHn39PT0+fPn2f5yZMnKe5MH3B/f5+akDAJX+1SRf7+/fs3b95UPy0QIECAAAECBAgQIECAAAECBAgQIECAAAECBAgQIECAAAECBAgQIECAAAECBAgQIDAnAbMJzKk05YUAAQIECPQpkOFGfUY3jrhmmalx0EoFAQL/v8As25lZZkqVJTBvgZOTk3x/ft55lLtMKJBSvrq6qigyc0Rmkah+rl3IjAOZXODZs2drQwpAgAABAgQIECBAgAABAgQIECBAgAABAgQIECBAgAABAgQIECBAgAABAgQIECBAgMBEBf490XRLNgECBAgQIDCoQD5hOmj8B4l8lpk6iKSDEiCwSmCW7cwsM7WqBK0nQIDAtAQuLy+/f//+4sWLLZL9+vXr379/m0pgCzq7ECBAgAABAgQIECBAgAABAgQIECBAgAABAgQIECBAgAABAgQIECBAgAABAgQIEJiQgNkEJlRYkkqAAAECBPYnkFFJ+zvYvo40y0ztC89xCBAoEphlOzPLTBUVp0AECBCYgkCmA7i7u0tbXTinwKNHjzKPwP39/adPnx4/fjyFLEojAQIECBAgQIAAAQIECBAgQIAAAQIECBAgQIAAAQIECBAgQIAAAQIECBAgQIAAAQLbC/xn+13tSYAAAQIECMxX4Nu3b/PL3CwzNb9ikiMCkxaYZTszy0xNuppJPAECBJYFFnMKZP2XL1/SbmdygT9//mTKgPyb6QOePn365MmTTDeQv4Rc3t0aAgQIECBAgAABAgQIECBAgAABAgQIECBAgAABAgQIECBAgAABAgQIECBAgAABAgTmKmA2gbmWrHwRIECAAIGdBGY5dnSWmdqpmO1MgEDfArNsZ2aZqb5LXnwECBAYi8D5f//GkhrpIECAAAECBAgQIECAAAECBAgQIECAAAECBAgQIECAAAECBAgQIECAAAECBAgQIEDg0AL/PnQCHJ8AAQIECBAYncDDw8PPnz9Hl6zdEjTLTO1GYm8CBHoWmGU7M8tM9VzwoiNAgAABAgQIECBAgAABAgQIECBAgAABAgQIECBAgAABAgQIECBAgAABAgQIECBAgAABAgQIjFXAbAJjLRnpIkCAAAEChxOY5WeoZ5mpw9URRyZAoEVglu3MLDPVUnhWESBAgAABAgQIECBAgAABAgQIECBAgAABAgQIECBAgAABAgQIECBAgAABAgQIECBAgAABAgTmKGA2gTmWqjwRIECAAIHdBGY5dnSWmdqtnO1NgEDPArNsZ2aZqZ4LXnQECBAgQIAAAQIECBAgQIAAAQIECBAgQIAAAQIECBAgQIAAAQIECBAgQIAAAQIECBAgQIAAgbEKmE1grCUjXQQIECBA4HACNzc3hzv4UEeeZaaGwhIvAQJbCcyynZllprYqXjsRIECAAAECBAgQIECAAAECBAgQIECAAAECBAgQIECAAAECBAgQIECAAAECBAgQIECAAAECBKYnYDaB6ZWZFBMgQIAAgUEF7u7u/vz5M+gh9h/5LDO1f0ZHJECgQ2CW7cwsM9VRiDYRIECAAAECBAgQIECAAAECBAgQIECAAAECBAgQIECAAAECBAgQIECAAAECBAgQIECAAAECBGYmYDaBmRWo7BAgQIAAgV0FPn/+vGsU49t/lpkaH7MUEThqgVm2M7PM1FFXU5knQIAAAQIECBAgQIAAAQIECBAgQIAAAQIECBAgQIAAAQIECBAgQIAAAQIECBAgQIAAAQIEjkzAbAJHVuCyS4AAAQIEOgUeHh5ub287g0xv4ywzNb1ikGICsxaYZTszy0zNuhrKHAECBAgQIECAAAECBAgQIECAAAECBAgQIECAAAECBAgQIECAAAECBAgQIECAAAECBAgQIECgKWA2gaaI3wQIECBA4JgF3r9/P7/szzJT8ysmOSIwaYFZtjOzzNSkq5nEEyBAgAABAgQIECBAgAABAgQIECBAgAABAgQIECBAgAABAgQIECBAgAABAgQIECBAgAABAgQ2FTCbwKZiwhMgQIAAgdkK5DPU19fXM8veLDM1szKSHQJTF5hlOzPLTE29pkk/AQIECBAgQIAAAQIECBAgQIAAAQIECBAgQIAAAQIECBAgQIAAAQIECBAgQIAAAQIECBAgQGBTAbMJbComPAECBAgQmK3A1dXV/PI2y0zNr5jkiMCkBWbZzswyU5OuZhJPgAABAgQIECBAgAABAgQIECBAgAABAgQIECBAgAABAgQIECBAgAABAgQIECBAgAABAgQIENhCwGwCW6DZhQABAgQIzFDg169fnz9/nlnGZpmpmZWR7BCYusAs25lZZmrqNU36CRAgQIAAAQIECBAgQIAAAQIECBAgQIAAAQIECBAgQIAAAQIECBAgQIAAAQIECBAgQIAAAQJbCJhNYAs0uxAgQIAAgRkKXFxczC9Xs8zU/IpJjghMWmCW7cwsMzXpaibxBAgQIECAAAECBAgQIECAAAECBAgQIECAAAECBAgQIECAAAECBAgQIECAAAECBAgQIECAAIHtBMwmsJ2bvQgQIECAwKwELi8vf/78Oass/c//zDJTMysj2SEwdYFZtjOzzNTUa5r0EyBAgAABAgQIECBAgAABAgQIECBAgAABAgQIECBAgAABAgQIECBAgAABAgQIECBAgAABAgS2EzCbwHZu9iJAgAABAvMRuLu7u76+nk9+/puTWWZqZmUkOwSmLjDLdmaWmZp6TZN+AgQIECBAgAABAgQIECBAgAABAgQIECBAgAABAgQIECBAgAABAgQIECBAgAABAgQIECBAgMDWAmYT2JrOjgQIECBAYA4CGTj68uXLOeSklodZZqqWP4sECBxeYJbtzCwzdfi6IgUECBAgQIAAAQIECBAgQIAAAQIECBAgQIAAAQIECBAgQIAAAQIECBAgQIAAAQIECBAgQIAAgcMJ/Odwhx78yL9+/fr237/fv3//+fMn/+aQT//79+rVq4uLi8ePHw+eCAcgQIAAAQIjFpjlwNFZZmrElUjSCByjwCzbmVlm6hhrpzwTIECAAAECBAgQIECAAAECBAgQIECAAAECBAgQIECAAAECBAgQIECAAAECBAgQIECAAAECBGoCM5xNIJMIfP78+fb2djF9QC2z/7uYlfnLJANv3779+PHjmzdvGgH29jPp/Pnz5/fv3xdJynwH9/f3+TcJePToUf598uTJYu6D09PTLDx//tz0B3srnfEc6OHhIZUkVSX1JAv1erKoKqknqTCLGrKoKicnJ+NJv5QQmIFARlcumuvqBKw319U5uDgNX7x4MaG2+tOnT7kazqCM6lmYZabqGbRMYIoCM7ufmWU7M8tMbXeyzPi6vx2IvQgQGLOAJmvMpSNtBAhMUWBmTy5TLAJpJkCAAAECBAgQIECAAAECBAgQIECAAAECBAgQIECAAAECBAgQIECAAIEhBA4wm0D65C3GYWYIdAZh9jjq8sePH1dXV5kpoFAqQygzQDQjZwrD9xLsy5cvSeHNzc1i4oDWOBeb8m8GkNcDZKx4xqleXFw8e/asvv6Ay5kToRpem9QuSjb/Znmx/vXr1x8+fNguhakqsVo14UJ9BG8G8UZmTqPoMyQgM2Ik+4060JAMcv6yMjU54Rdbc2alkgQkfz2eX41D9/LzgPUn6U+1qf5itbf6k4qdFiBFlsLNXzUuPUlatIrV9BBJ3vgLsZeaMMJIFm31RudglYuUYAoup+H5+Xm1cmwLqYdpn6t2Y2zJ2y49s8zUdhTj3CsFtGjxqqavfsOQy1l+vn//fouZnhJzyQ1DJmZKu5q7qb01+OMsiH2man73M7NsZ2aZqU3r+eyv+5uCjDn8AZ8gJv0EmjO99fqblZmNcTxvGMZc98aTNk3WeMpinCnJ+b64627cbOdO+PLy8oBpXiQszc7izr/699WrV2dnZ3tL2NrrSN4tbwqVN9KL55G86lngJzsBz8uBPIPsOYN7k5zZgeb35LJcQCr/sok1BAgQIECAAAECBAgQIECAAAECBAgQIECAAAECBAgQIECAAAECBAgQOB6BwWcTSH/KjAZfDMhcdBhtxc3IrnSvXPy7RUf2dIZLX88tRkWm3/x+etPGIcfKX2v2C1emT2r+rq+vk+aMAs3fcGPF1/YvXAxiX5vywmD1eHLo5LF7EG+iXcQckGrfRSfdsIx5BG+V2taFdF1NJdmiJtdji8x/69r/VrZ0WQ7IPrtlL1Iy/vqTdP73fPo/9ScjwPO3xUDWuv+q5RRuanUKNy3hqjD/rdfN6SFyvidVep+vQut3faru4vRZtDDbRZ59U9D5y+6HOgc7Up4hHMljLpodYSa3aZaZmlApLI8LSkNXDWHKGdHR7u2SzQyly+QsaVo7TthsWmxNm784K3PE3DAspt2Z7g3DLm572Hc29zN1q1m2M7PMVL3U1i4fw3V/LcJ4Aoz/CaK6oFRoY3gC7b4Kd7yEqXKRS3a1bGHMApqsMZfOftK2fL7n/F2c5vV771WJycPpqk07rq834MtJWtsQ5W3wjglY7B6fHKuiqMtU63s5UBVJjpjZ0PJ8vbhAVOsXCzloFvIYkgBZePfuXR7Dh3uR2zi6n4UC83hyUfkLi1swAgQIECBAgAABAgQIECBAgAABAgQIECBAgAABAgQIECBAgAABAgQIHLPAv/75558h8p+ueBmylSFerf0p1x4xPVzLv+r84cOHVaMiF0NwM09BevnnQ4I5bqLNqLNGAv7+++/hvlKboW5J3qILaeO4u/8coitqOgH/9ddfu6dtEUOGsn/69Kkwtlili+1yARXuXg+W4wZnuGKtH6uX5ShlDoWB6knqfyrhpp9W2y5fM6g/4Ur9yV9f9aevRmCf5bhd6U96r8z5kkKvT1DSY3YyJUTGGBx83PLuveSTkfz1JZNr9O7t0iwz1ZfwfuLJeJjtbvZak/fx48e1U7osZmja+iazcdz/tvevt5jKqhHPED+TqrWN0tevX/c/Z1BHZmdzP1PP4yzbmVlmql5qa5eP4bq/FmE8AWbwBBHMXFD29gSaCpw3G4sRs7uX4+6XkpTg2gvW7umsx7D7fXWawd1vYKoiqEYv5+3T7ve39ZwuljVZKfFqWqhln8WaktvIVfvW12dQ7uKtVPUisVrYehx44mzUlpI6nL1ypvc4DD7vWvN2op7Z7ZZz+uQVU86gKlPbxVPt1UvZ9fhUkof3khM5YfIer8pF4UJ5ZjWtQzets3lymV/lLzybBCNAgAABAgQIECBAgAABAgQIECBAgAABAgQIECBAgAABAgQIECBAgACBjQT+s1HotYHT1TWjwdPtcsdu2eklnL/F0Nl0yl/VYXfRs3Z58Pmqb0GvGpSVXrC9dKht+Cz6167tVZ9vcGVEZf4yRHMx5cGiu2R6DCdr3YPl0m91Ab526F0jbWP7Gau3b9/2OJY+LPlL5UltXFV/RoKQ3quLftgd6UndSD3JyIT8u6gnydSiP3rQ8pdqltqShdZIcj7mEKHI39SrSmsG+60/4cqZlb8MB8pkJa1HLFzZb9fkqhxTmiVd2wsTKVhOpbQVueisoshJlyY6Z1+a6FyY6m31f8+/39l3+UpUjy3BMg4kO2bkwN7G/WbQUVKVC8qiiVjVPtTTuXZ5kd+1wQoDBLMwZBVslpmqcmdhrUBG1KQB7Dhb18awHGBxw5ATPJfIvZ2ey8mYwZrZ3M/Msp2ZZaa2Pmvmet3fGuRod+z3CSKMiwvKfp5AFzd44ym75D1PT/tMTwR2fMzv9/1Dlfc8svX7pKbJqmz3tpDalWe3oQ9XMrVrUtL9mDl0IlfFnxdQ+Vu19RjW73IFSeOTYi15C61prepS703rbJ5cKqK9Leyn8u8tOw5EgAABAgQIECBAgAABAgQIECBAgAABAgQIECBAgAABAgQIECBAgACB4xJIB9a+/jLydiC7jO9aTuT379+XByKm73662y4HzpqM4exIXusuW69MGjKjQcfhsimJT75WpbZ+6OR0bWwZBVcSVT3aVct///13d8o32poSWXWgxfokO2Fa4wxRMp6Ci0CC5S+75N+kMJMsZK/lCrAcT8LkW4vdaTjU1iQso4uX01ytSeJzWiX7hSmMTCrV2jgHBZlZ/QlmuX+9mOKQs7IqyvpC4kyxpg4vKvZir1Ts/ExtX3uyL6JK5DlE/YiWtxPIKVMvnfpyyiLFtGh5SiLPmbWq0OvRZmKC8jhLjrsqzHAX5Xp2dlmO8KrEr1o/y0ytyuxU1pdci8vrSZrB1oznrFnbPCYlOQdziiVkbhLyb5Y3Sl52367Nb03z7itLmpRBr+mFWZjZ/cws25lZZqqwfjaCzfi638jptH7O7Akil56hG+fEX35tXRty99Tuv5HZ/Xa6+6l5LdqqALn36PHs02RVmGvvA1Miq24jq0gKF/ptkVZVlZLE9J6SMJYcd22Yjpq5Kr/d63spu41u+7vTkwx2ILS2eDl6eJORPE0s3tWkmUqDsOpAJWXReqBVEfay/hia1pk9uSwq6vwqf8cJaBMBAgQIECBAgAABAgQIECBAgAABAgQIECBAgAABAgQIECBAgAABAgQIbC3wP1vvWd8x4y3XdlxLgIzsSsj0qlx0T8y/WU43vnTT7OhhuegQmd3rfdyz3OgomQFXi/6a9YTVl7tHZPU4eGytRvKyRU/Z5K47CwHJoetZ3m45B2rY7vIzhd6RjLAv15xFVakXd0cMyXLJMIDursAd8Q+0KZU/Mh2wydQWlaRKbVi6a0s6Lu/eS7g6XH1hlvVn07KI/3LhLiYRKGlqUjQlvcZzppTEVi8dyw2B1kvP7mff2kYpZVfYxDUSvNHPklq0XFH3uaZkBEUjy7PMVCOPk/u5fB3fpRa1trdpVFcdJeur28tVdGlUE0Pr+d6a1OEukatSuGp996V8kfg9NCarkpf1s7yfmWU7M8tMddTMVZta24HZXPdX5XoS62f5BDHoE+jy+5DWK1rhyt0vJftvZHZ/mF17x16o1wiWdqavk06TVZfM7VmDevln621kPZLC5X5bpOV0LtaUJKb3lGzx/NWazrRvq/K13fpeym7V88IWSepowJdf5eWOPc8ay1Ctp3A9MR1HWcSmaa24emlaZ/nksqgq86v8yyeUNQQIECBAgAABAgQIECBAgAABAgQIECBAgAABAgQIECBAgAABAgQIECCwu8CuswmkK97aTr2rOlY2Up9usms7Si6Gpi93nV/bBTPHqvogti60dv1spLDk53K/0sbhFlkoiao1zFqi3fvg9ttfuSO/MW/g5Gcy2Jrx7pVrK2FiLqkk3Ufpa2sqcHdHz90LcZHUxNNxoGzafdzIson6s9wIhHqLFiaSJUNcTCiwXAlL1uTitTxMNyXV19m3tq1Oo9TRPJZkYW2YkjQsN8L7XLPFaJZZZmptUY48QMeFZovqtHwOrrrEZ0jJpk1r2tVVsTWSul273XtJLTdTjXTm5xCX8sKMzPV+ZpbtzCwzVVhRF8GO4bq/EcjYAnuC2LRE0gIvXxG2XrP7pWT/jUxO6k3RGuFLHrW2IO1ryOvyPcDMHlUaxbH2Z8kt3PJt5NpoWwP02yKtqkWth26s7D0lWzx/NZK0+JnXa6vytd36Xsqux6eSVe8PG/Ww46xshFzFkiJuFV6s1LRWbrs3rXN9cllUlflV/o7zwiYCBAgQIECAAAECBAgQIECAAAECBAgQIECAAAECBAgQIECAAAECBAgQ2Frg31XPvC0Wfvz4kR7Yt7e3HfumS2iCnZ+fd4RZbDo5Ofnw4UN6Ui53m672/fz5c4K9fPmyWpMOc+kReHl5Wa3ZbuH379/b7Vjt9fDw8OzZs6SwWrO8kGFvnz59Wl5fviZErYPwqxjevn27o8aTJ0/STTN/KYj8pYh77JVYpTMOFxcX1c8spK9thgQkg/WVhctfvnxZHsLd2Pfq6uru7q6xcv8/k8FU4D9//rQeOuxBePPmTevWTVcmnlTsxNm6Y9KQlGwH3hrhYuWM60+qWUfGF5vS1jUagXRDT+NQ0gY2Ik9bl5kC1o5ySfkm/sa+fnYL/Pr16/nz5z9//qwHSxuS86Wvs29tW51Dp6qcnZ3V02CZwBQFcjVPQ7T46/e2YXFntXyfmWOlecw1fdOmNe1qWvLsm3R2U+cSmXz11SB0H2uiW2d/PzPRcpHsVgHX/VaWUa2c8RPEQE+gEctD+hDP6aOqGMeZGE3WcZa7XO8uUD2P/O+rzNPT3lvIPHrUH0xyiFUvENLy10N2ZO36+rpjq019Ccz+yUXl76uqiIcAAQIECBAgQIAAAQIECBAgQIAAAQIECBAgQIAAAQIECBAgQIAAAQIzF9h6HoLuMe1RS8fN7o8sdRy68CNOGx2iuyPpjh/CSk6748/WHj8hvhZ/1Xe0OszXbsoo90zckJjXDm+unzOtH9+Odj1MXzhrE5YD7f4Nw7VQHQG6K3Y+O9ax7y6buj9ollTtEnnhvjOoP6m03W1a+u/WK3Z+7l7fcsR6nK3LOVBhKQi2EFhuK3a8BKyCTbPfWmT1lRmEsHs9WZWAjdbXU7VqubVJ3+goew68KiP19ZPL1J4Ntz5cmq/croS3rr12uToZW++scvL2dTfVfWWs0nnYMzRHr1KyamH3D0pvUcTHfD+zzLWqaOrrJ9fO1BO/anlCmXLdX663U1kzgyeIvT2Bxqq68i7X+VUn8mJ9X5eSpGGRjFys87d4e9B9yehO2GJrYshbiNxUJIOJv8fam9iSzkRecsFtTWrKN8nL3Usym6h6Sd5y8VV3Rz3mPVElwa2Zqq887I1QPb8lFakvqJRjrnGNp/s6y9bLKdyQJub81XNXuJyE5SyoTq5EsmlKwlh4rPJg9VSlCHKI5Tq8Np19lV1rsiOW+DfiWn6nmhjqueiW3KhJaU1zfWWEK+Sq9EvOiHqCl5cTw5E0rd1W834TO/XKXz8RLBMgQIAAAQIECBAgQIAAAQIECBAgQIAAAQIECBAgQIAAAQIECBAgQIDA7gL/s10Ua0ezp/NoOjtuF/lir+7efukHmX7b6UdbfojunqMbRdU4aPZNYpa7ZtbXpANfY68df6bTZz3+5eWU0Y6H6Nh9bQWo0rM80Cj97KutWUi57FhVqnQGuR5z63IOV4Xf80J3f+JByys57S6yPQ8S6E5MveDGVn8CtaraNJqsHnskrz3ZI7bc2X1VOq1fvhb03j7XkRstXr16V8u5YtZ3OdRylZ6OheVT8lCpLTxuR16qTZPLVGHeRxWs0UJW+MsLi6FErXdWvZdU4cVo0xvOHuW77xwWemlkejxiSVTdqTqq+5kF13I1Xl7Te+0tKaldwixnYXnNVDLlur9LTRjVvoWNdurqcuVs3I8dwxNoOVfE9nApKXmiWW5nenykWluZI7b2rU49hbm3GeIhQpO1qqRKbiZ7H5GeV1Ulx61XjMZyHvTSIqV29fXWq+GTaBN/46AdP5OdRgwD/Uyr0n3H2Ehk72XXmq+cs4UzHTResDReNnYzplAauev+uUtLomltLej6yu56mHOzHrj35e5rcdI2UMuwnJH5Vf7lPFpDgAABAgQIECBAgAABAgQIECBAgAABAgQIECBAgAABAgQIECBAgAABAmsF/t3dqbF165cvXy4uLlo3LVamd2a6qT1+/LgjzNpNOUp3L88///1bG08VoKOTZXpsn5ycVCE3Wvj169fz58+Tlo69ovHs2bOOAFtsury8XO5oXo8nZfTjx4/6mh6Xz8/Pu/tErjpWuF6+fFltTR/cu7u7HatKFVuQ13ak/vbtW45Y7bK3haTt58+fqw4XzJCu2trL+sTf+JZaPdqkLdXp4eGhvnK45enWn0B9+vRpWebDhw+3t7fV+lBnTfVzx4Wc7N2NYeK/urraW/HtmJ3D7p4rSxqBehoyzqH39rke/9nZ2dpPoP/+/TvB6ntZJjAzgZx63Tct9fy23lnlQtna/NZ33HQ5F6PG+NLWGHKPlzu94e6pWg862pXuZ0ZbNBLWKuC638oy0ZXTfYI4yBNouPIWYjxlnSeakmtuPcF5gdPjI1U95tblhVjJhAIZ/xnbNC+9P0RoslqL5oAr86pqo5vYKqmpSHkGzPRYua3NHWxqV19vvapDLBYSbeLfccqDRpy9/MzjbW6euwdy93KgjSLJOZuGqOQ0b0Rbfweeh5rUikaA+s883dd/rl3eNHw9Qk1rXWN52ZNLZTK/yl9lzQIBAgQIECBAgAABAgQIECBAgAABAgQIECBAgAABAgQIECBAgAABAgQIlAtsPJtA+oPWu1G2HikjvnrpKbt2vPpGg7vSc651SGeG6a49UGs2szLDd9dOJZBO8Dn0qhh2Wb822WtLapejpz/0pj2DF1zVQdPjubsPbhWyfKG1iBu7v337trFm0J/JdXcH1ow8D+agaVhE/ubNm445NTJOPpV5byPSp1t/rq+vG4WV+SkymL9amQINdfWzl4W102TkKPU09HLQWUbSkEz7n/FdGac06CQjiX/tOIJ3cTAAACAASURBVOokIyMBZmkuUwQWAiUX6ITMcJrGnVUG/GTM3kAXyox0KhncaEKBFI37GefyFAVc96dYah1pnu4TxJ6fQBeGeQgd1Rjjkjm2qtLP1X//98aZYnLtO5bcz+Sd2EBveDRZVQUY1ULHtIzL6Vy8YMxdU54Bt560dDna7jUd73m6dxx669oTaugELMefQmmcaMthGmvSFlUD/tM0rc1UvjbfiKH756bhG7FpWhsgi5+eXJZZ5lf5l/NoDQECBAgQIECAAAECBAgQIECAAAECBAgQIECAAAECBAgQIECAAAECBAh0C2w2m0B6460dEtnj4Pl00V7byzMD5pOq7kxWW9OdN2PGqq98pxto+oLnW2Fbz33QGPBWHahaCNdwneCT7O5Ow+nw2vuo5iprWVhbOvXAWc5o54zHW6zMTAS9TyWQmNM5cu0cB2EZdORwI9epohmo31hZ/YzhoGVUHWixkNrYMaQkMmtP8EaEu/ycbv2pV920Py9fvqwc0qQMUaAlVp8/f66SYaFVIJeAqglaBEidz/QQaZpSiP/6179SduUXlNZDrFpZMgQlKfHx81WA1s9AIANdSnKRE6F+ni6mEhhozN4iPUlYyRmawLnry01jSS5mGcb9zCyLdd6Zct2fZfmW3BXXM36cT6CVwKZc1Y4DLZRPf5Zr7kBp6I42dwUd7xNyw5CGpTuGrbdqsramG3rHwkkBFvMI5F5xoDmwOrKZFHa85+nYcehNJS/ohk7DcvwbNYwp0PqEkpkEcO0L5Oqd8/KhW9dsGn45Ek3rsoknl2WTrJlf5W/NppUECBAgQIAAAQIECBAgQIAAAQIECBAgQIAAAQIECBAgQIAAAQIECBAgsEpgs9kE0u2sPsSrNdJ+B893j5ZPAjIWNH0EW1PSujK9w9MZ9J9//snXnzJqdJe+4OkinKO3HqVaufajVVXI7Rai3d3xNAOMhxueulEX/wzgr0Y7J83pg7tdltfuVdI5skrJ2th2DJDByR05jcOnT592PMSmuyfvGZy5aq9MfLC3vu/TrT/187pe39KDf5cmZVWhZH06rJdM9FCf5qAjtqPdtPaCkrMjZ+UQbWbGUdSryqoi2OhytioS6wmMVqD7jqU12d+/fy8cwdW6e+HKXKxLztDElplHBppzpDCphwrmfuZQ8o67i4Dr/i56o913uk8Qe3sCrZfdRlz1HQdazkNNJl8riXztm5aSSLYLs+qGfKBp46pEarIqiikupPgOMo9AZTW2k71KWMl7jCrwfhY2erh4+/Ztlao8L5TMcbZR/Il8i0ekKkmLBU1rA8STSwOk+rlR5ZxE5a+yZoEAAQIECBAgQIAAAQIECBAgQIAAAQIECBAgQIAAAQIECBAgQIAAAQIESgQ2mE0g41Rvb2+7Iy3sGt4dSX1r+kSu/cRWRmtvMYY2MdcPtOlyxgyv1Uh/4h2PUpKqteaFA+RKjtUIs1Gf13o3xAzGHk6mpBf12rJr5HS7n6kk3YNG6oPStzvEFntFvvu4wel3TpBViZxB/ckcGVVdyhwN3cW9yqFwfUkv/EETUJjO0QZLYa2dDSeJT5hQZyhI7xlZ21bniBk3tf8ZRnrPqQgJrBLYqNlPJF+/ft1owMOq45asz6lXkrycpCWtcckRJxTG/cyECktSKwHX/YpiZgslbXWV5SN8Aq3yvljIo1/HRHKNwPv5WfgN7Vxwh5jhqySPp6eny8Fy9R9o2rjFsTRZy+bjWdP9bJi68ffff+/nFUqHSWu97Qi/t00bNdpjS1VaoWp60LSl5Y/q5c8LKbhennc0rVXl8eRSUbQuFJ6SE6r8rdm0kgABAgQIECBAgAABAgQIECBAgAABAgQIECBAgAABAgQIECBAgAABAgRaBTaYTaBkUHph/8XWpKxauerTcPXwJWmrh99xOZ2J1+Y0PU33058431zqHiGQr81vMdtCCVH5jAChqL4umCG1JZ/zKklAa5jCyIcenJD4uyvJ0A6tOIuVZ2dn3ZN0XF9fZzxDRwy9bJp0/Vn41FunQefICHjJ8ICqp3svBTSzSMpxMqFAfexZXw4ZJNB93i0OlLOvryOKh8CkBTIlU65W+8xCJi8oOVxuq3LrVRJyHmHcz8yjHI8wF677cy30ST9BDP0E2lroT548aV1/qJUpwZJb4iTvUBOltY60/Pjx46BimqxBeXeMvKN0UjHyZqCX0eA7JrK13u4YZy+7jzNhhanK80iF0P1+rwq2WKjv2NjU+LlRtI196z81rQsNTy71WtG6PL/K35pNKwkQIECAAAECBAgQIECAAAECBAgQIECAAAECBAgQIECAAAECBAgQIECgVaB0NoF8gmntV50z2LW8c39ralpXnp+ft66vr0zayj8SVd9xu+X6EOJVMfTVJXRV/PX1aydTKO/JWo+2r+WHh4dqfGwmPhj0m36LNI9h3PXaSrLPGrJclGurRNKfglvecf9rRlt/6q1ihsQMPeq1MP6DDFLaf63Y4ogdg0CWY0vg7k9QLu9SsqbkrM/EKwPN/1KSQmEIDCrQPflR/dD5nud+pmSqHzQjwTLRT33NquWMb9zDnDurjr7n9e5n9gzucH0JuO73JTnReEb7BLF/z/KL797SVnJLnMTkanuQB9LlF1+5PRh6uLgma2/Vb4sDtdbYjMj9/v37eGaYGtu8IVs4j22XvBC4vb2tUrX2vWsVMguZ5LTksSLvkUreeNdj7lhurajL4efdtHpyWS7xLdZMrvJvkUe7ECBAgAABAgQIECBAgAABAgQIECBAgAABAgQIECBAgAABAgQIECBA4DgFSmcTKOmV+Pz584EQM6hsbcwlKVwbSUmADIbPZ2nXhtznKLi13SWT4AOOMa4PXN/PBwZLPrW0UX/9tcXdCJA+5RkS3FhZ/5mOyENMvVE/RPfy2s+kZxDFRr2luw+3y9bR1p96m1NP5C6Z7d63ZCxQhjR0R3K0W7tPyWWW+siB5a3brcmggpJCvLm52S5+exGYjcChzoLc45WcpHEez5w7gxa6+5lBeUU+qIDr/qC844+8fnN+JE+g4y+UKoW5JS55YE/4g9wPLLce9ee+Khf9LiwftDt+jyrdPj1uzZu95QkmMgg8o21Tk3s80I5RHfb9UkfixznNQckNf/3akakBNhXOY0X3hAJ54dbvNIKaVk8uHWditWmWlb/KnQUCBAgQIECAAAECBAgQIECAAAECBAgQIECAAAECBAgQIECAAAECBAgQ6BYomk0gHRyXu88ux1sy5n95r5I1JTEnhf12xGxNWD6OV9KVvLvPaGvMu6wsGaFakuwt0rC2G+L9/f319fUi5owZ6PG7Wx2pLRmcsGl//Y7DNTble8X1bseNrYufe64hrWlYWyUyRGHoby9Pt/5kho6qVUwv8KE/VrkowcNW7NZaNKGVVXkVpnmgJmLt5C9J3hCjgwpzLRiBMQh8/Phx0+E6PSa7PgC1I9o0KWsvox27T2KT+5lJFJNErhJw3V8lM4P1032CGOj2coplWvg4XL1J2GceG1MY7GceQE3WPou4/Fh5x7hcCXOvuId3j+WJFHIggfprve1u+zOhQGZ7zNwTjRTmFXfWf/r0qbF+95/H3LR6ctm9/lQxTLHyV4m3QIAAAQIECBAgQIAAAQIECBAgQIAAAQIECBAgQIAAAQIECBAgQIAAAQIdAkWzCdS7kXXEVTLmv2P3jk2np6cdW6tNjW7f1foeFwq7kJaMF+0xVYlq7RG/ffuWqRD6PWhJbPVhsYUdW0ui7Q5TMug60xx0R7L11rWVJMnbz+Dz7iyUfLjs7du33ZEMvXW09aee8b1V7JLP+hmkVC+aXZYHkiy8UP748WOXxNuXwKQF8lXJA6Y/Ry+5i0gKc3s871PV/cwB66FD71/AdX//5sMdcbRPEMM9gQ6HOVDMhdf6nJj7v9TW60+yv7dnvY2oNVkbcW0XOIO9l9+zff369fLycrsI7TUhgbxerub42GVKkbx2y9wT//zzz99//50ZBHIVyHLGvWf9EBrH3LR6cumrRk208veVffEQIECAAAECBAgQIECAAAECBAgQIECAAAECBAgQIECAAAECBAgQIEBg3gJFswlkIHqJwnAfkn3+/HlJAhrdvkt22SjMr1+/SiZWyCC0gTqGdqR2+WtXy4H3MNvC8kHrawo7ttZ32W65ZNB11TN4u0Os2is9zvPV+lVbF+vTF7k7wN62rk1JRinkc2p7S0/3gUZVf6qkZnD43uaGKBngOtDAkiq/x7Ow9rO321EUTo6TkQbbxW8vAgR2FygfN7j2Mrp7Yg4Vg/uZQ8k77qEEXPcPJT/0cUf1BDHQE+jQhgPFX3gNzXfgB0pAa7SNr4Xv81mvNT2rVmqyVsn0tT5TBjSmVox5ntHOzs76OoR4xixQf61X8rp1bV7y1igviod7bV4l4DibVk8uVQXYfWG6lX/3vIuBAAECBAgQIECAAAECBAgQIECAAAECBAgQIECAAAECBAgQIECAAAECsxdYP5tAPppUojBQb+bFocs7XBamtiRHy2Gur6+XVy6v6aWn6XK03WtK+jQPPdtCdwoLu7R2R1K4tbA2Pjw8FEZYHmzt57AS1UFqSGsWSlKSHA0B1ZqejpUjrD+L1I4tYQYprapFJXMx1PfdNHx9347lwrkn6h24O2KziQCBIQQy9LTwRiKnaj43OkQaDh6n+5mDF4EE7Ciw6XV80/CFyXPdL4QaKNjYbtSTzTE8WA2kvWm0haWTlxj7RGtMH1mYyE3zvhx+0yZo0/DLR2xdo8lasJyfnzfe/mVKuEzbt/9pQ1uLyco9C5S8bt1zkjoOV9hqzaxp9eTSUSV22TStyr9LTu1LgAABAgQIECBAgAABAgQIECBAgAABAgQIECBAgAABAgQIECBAgACBIxFYP5vAt2/fSixKvgZfEs+qMIW9pQtTu+ooHevThb3Rs3xV4IuLi1WbBl2f7+Z1xz8cTvdxF1tLBq6XxNNjmPv7+x5jS1T5HNbasdwZoFjYR7/ftLXGlpSUDJgsrPmth+hr5QjrzyJrGWnQVx57iaf3Wt1LqsYQydoWspHITcM3du/4WXI5y3cvO2KwiQCBoQUKx+EkGXv+ZvLQGV/E735mP86OMqjAptfxTcOXJ951v9yq95AjfIJwr16VcgZmZ4R29bNj4ebmpmNrj5t+/fpVn9IrT8p7e9bbtAnaNHy50pE3WXnvl5rZmIgz2j9+/Cif5LRcW8jxCwx3rg2U9yNsWj25DFSXJlf5B3IQLQECBAgQIECAAAECBAgQIECAAAECBAgQIECAAAECBAgQIECAAAECBOYksH42gXp36o6cl/Q57th97aaSMc+JpDC1aw+3HKB8QPWhvldW0hf/7u5uOWv7WbPPLxoVzm2xduT/pjKN79e17j627pgl6RnDUMkR1p+Ub4leazUYbmXvtXq4pO455vKxwUlYrmjDVbmSy6Vy3HP1cDgCDYHyFiN3nhlg1th96j/dz0y9BKU/AuVncQK77s+1zgx3O7csdqgn0OWUTGhN4XlaclXqJdeNAxUmr5dDb3QsTVYv5suRZDqJ58+fN14qvnv37oCv0ZYT2bGm8K1pRww2LQuMcFaa5UQ21hS2J40WrxFJjz8bBypMXnkCGvG37ji2d3cl6Tn4m9gpVv7W0reSAAECBAgQIECAAAECBAgQIECAAAECBAgQIECAAAECBAgQIECAAAECBCqB9bMJ/P79uwp9wIXC3vnDpbawG1/JkP6BGNPveW3M3759WxtmiAAlHSWHOG53nP1+GfLLly8l1W9sFCXpycDmfOyrG3PQrSWJHDQBqyLfc8IKm8FVqT3y9Znnpbwz9MePH4fjKplNoN/Wabi8iJnAXAVOTk5KTtVF9q+urubk4H5mTqV5zHlx3T/m0l/kfc836oXg7vHqUG/evKn/XLWcp+z9TNxzc3NTT0PvQ17rkTeWNVkNkP3/TB3LK7XGK508FX748GH/iXHE8QhcXFyMJzGFKTmqptWTS2Gt2CLYFCv/Ftm0CwECBAgQIECAAAECBAgQIECAAAECBAgQIECAAAECBAgQIECAAAECBI5KoLfZBEbyFaxG39++yjLfIiv8UvQBBy2UTGRgNoG+qsRyPIXzTZRM+rAc+XBrCtNT8rGv4RJ5wNOqO1OjTVh3so92azqal7STOZf3+SXb1uIovOK07mslAQK9CJSPIczN1cPDQy8HHUMk7mfGUArS0IuA634vjNONxI36JMqu8GpbeG3aJctpMep34Kk/mVpolwg33VeTtalYj+GDnxcj9QqQyL9+/Vo4KrvHlIhqVAKZXOzx48ejSlJhYo6naS28OhS++Szk3T1YYXoO+CZ2upV/99IRAwECBAgQIECAAAECBAgQIECAAAECBAgQIECAAAECBAgQIECAAAECBGYssH42gZFk/rCzFdze3hY6FPYILIxto2Alnd0Hmm1hbTpLRvCujaT3AI3O4rvE/+vXr58/f5bEUP6t45LYdg+TryCWRJKakzyWhBwizDjrT3JaqDeEiTi3E8g3J1+9erVq31xo8v3Jy8vLVQF6WX/Yy1kvWRAJgWMQ6GgrlrP/+fPn5ZVTXON+ZoqlJs0dAq77HTiz3zTOJ4gen0DnUYLv3r0ryUheyAw9cU9jSGrhWNySxJeH0WSVW/UY8sOHD41PcOd57fv37wefYK7HPIpqO4FxXkdK8nIkTasnl5LKsF2Y6Vb+7fJrLwIECBAgQIAAAQIECBAgQIAAAQIECBAgQIAAAQIECBAgQIAAAQIECByJwGRmE3jy5MkBi+Tm5qbw6IcdK7726Bm9MHQv/FaoA06y0Jqe3lcWzjeRXukj/LJZ4djmAw6VHGf9WXu69V7NRNiLQL48mcEhGSCUElxU/vybr49mBFFmzfD9yV6QRUJgBgKZpKnw+pjMlt8ojlzG/czIC0jythBw3d8CbR67jPMJYh62PeYiV9vCIYuDPo02hqTmBuD8/LzHbJZHpckqt+olZJ7+rq6u6lHlITFPi+YNrJsc7fJ0ryNH0rR6chnu3Jxu5R/ORMwECBAgQIAAAQIECBAgQIAAAQIECBAgQIAAAQIECBAgQIAAAQIECBCYgUBvswkM/ZG9+/v7Q3HnA3HluTtsn+OS4c3pGL1/yREOoe8XoXAYYUkB9ZuwktgKU1XYT7fkiJuGGWf9KXTbNLPC70EgDfWnT58yaiizq/zzzz/59+7u7vLycpw1bQ8gDkGAQKtA5hlpXb+88ufPn2lSltdPbo37mckVmQSXCLjulyjNL4z7uqmUaWMs96pkDzqbwPX1df24mXes/nPPy5qsvYGfnZ016lXmtsgbs4zE3lsaHGjMAoVznYwzC8fQtHpyGa7uTbryD8ciZgIECBAgQIAAAQIECBAgQIAAAQIECBAgQIAAAQIECBAgQIAAAQIECExdYP1sAuXfZZ26xar0f/v2bdWmxvqDW5UkIB/fbiR76J+zH3Td+JJhh+eTJ086th5qU2EBpeZkZo39J7IweRK2fwFHJECAwLwFymcTiEP57eJo0dzPjLZoJIwAgU0FRvsEsWlGjiH8+fl54XuM4Z5GG0NSDzubwDEU+sHzmOnkMmVA4+Yto2dTx0xEcvDSGU8CJn0pmX3T6sll0DNl0pV/UBmREyBAgAABAgQIECBAgAABAgQIECBAgAABAgQIECBAgAABAgQIECBAYNIC62cTKBz/fH9/PwaIIbq7NXoYd2RziKN3HG55U0kC/vz5s7zjoGtKxgYMmoChI59QDWmlKDzHs28+09caw6ArR1t/RpuwDI0YtEREvh8B5bgfZ0ch0CFwbLMJuJ/pqAw2ERhawHW/X+HR3qj3m83ZxFY4ev/9+/dDZPnLly/1lyS5+vs0/VrnSTdZmTIgr84a82xmTfmN0FofAeYhMPWmYN5Na/kJW/KqfP81duRvYqde+fdfoI5IgAABAgQIECBAgAABAgQIECBAgAABAgQIECBAgAABAgQIECBAgACBSQisn00gn+cqyUm9+3VJ+E3DFMZfmNqNjl4+grq8L+BGCSgPXJKARp/p8si3DlmSqq0jH8OO5X1YxzmspTxV5TntsVxGW39Gm7Ae8UVFgACBYxbYaBDFQS6R/ZZOeRbK7xz6TWF3bOWpKs9p9xFtJUBgtAJu1EdbNK0JKxzyent7O8Qg9sYkBYWJac2IleMXuLu7e/78+fILxpT748ePx59+KdybwBCvl/eW+MWBCluziTat5ffz5c8I+yyg8lSV57Sv9M+g8vdFIR4CBAgQIECAAAECBAgQIECAAAECBAgQIECAAAECBAgQIECAAAECBAjMTGD9bALpaFuS5/v7+5JgW4cpHAPf+xeHfv36tdzPeFUuej/6qgOtWl/SGXHoklqVthmv//nzZ2HuxjmspTxV++/DWgh7kGAlp9tBEuagBAgQINCXQPmtXW4Xc9PY13EPEo/7mYOwOygBAgQIZPqeFy9elDh8/vy5JFh5mFy765e/POKdn5+X7y7ktAQ+ffr08uXL1jRnUokh5qpoPZaVkxAof1E22uzMu2mtN93dRTDOoixP1f7fxJanrVveVgIECBAgQIAAAQIECBAgQIAAAQIECBAgQIAAAQIECBAgQIAAAQIECBAYm8D62QQKe3WXD7nfjqBwDPzFxcV28a/aq3AWg8XuBx9dPM4OfwdnWVW4hZVq1e6L9elxXl5Jxkkx8qGS40TrrhW2EiBAgMA8BDb6MGP5mJYR4rifGWGhSBIBAlsLjPYJopcn0K1Zxrxj4Te0e59N4Pr6us5SmIz6LpanInB5efn27dtVqc0rTaW/Cuc414/2OrJRcRTW6sk1rZ5cNqoGmwaeR+XfNNfCEyBAgAABAgQIECBAgAABAgQIECBAgAABAgQIECBAgAABAgQIECBA4BgE/rM2k8+ePUs3spLJAvJVt3z4aG2E2wUoSUBiTmq3i3/VXuUDxRPDOAfzN7JWKNnYy89VAt+/f1+1aXn9OGvIRv1Ec0YMd5ovi1lDYOQCufDlpMhfmtYMD6v/m5WLxGt1R16IkkegQ6B8wp1EUp31HRGOdpP7mdEWjYSNSsB1f1TFITFzEjg/Py9575RL7d3d3dnZWV95v7m5qUd1dXVV/zn1ZU1WVYKpYLe3t9XP1oUE+PLlS0K2brXy2ATG+fpu01KYa9PqyWXTmrBR+HlU/o2yLDABAgQIECBAgAABAgQIECBAgAABAgQIECBAgAABAgQIECBAgAABAgSORGD9bAKBuLi4KPlOUb7IOtAw4/SBLimPV69elQTbKMxGn5lN1/Px9z7faOj4RlbHGXijoYMzwN8ov8dZJeR6xgL5Al66rX/79i2XhpwLTocZl7WsEVgIbDSbwEbDWsYmvFGD5n5mbMUnPQMJuO4PBCtaAq0C+Yb29fV166b6yryb6ms2gQwdr0/79eLFi8ePH9ePNa1lTVZreYUlJVv4Zi+VcOrVoBXByi0EZnC7u8j1LJtWTy5bVOnyXWZT+cuzLCQBAgQIECBAgAABAgQIECBAgAABAgQIECBAgAABAgQIECBAgAABAgSORKBoNoF0PSyZTSBjqAb6ileGbpaUxxAj+TfqoViSyIOH8YmhfotgfjWk26ewF353JLYSmJZAvoCaL1XmSnRs5/u0iklqCQwhsNFd06SbiEknfouidz+zBdrx7OK6fzxlLaejEigc8prb8owP72XY//v37+sC7969q/+cyrImq6OkMjPpy5cvy29yMrtEZlMNaUecNh2JwEZPAWM2mWXTWn5Sj7loytO25yeX2VT+cmEhCRAgQIAAAQIECBAgQIAAAQIECBAgQIAAAQIECBAgQIAAAQIECBAgcCQC/y7J57Nnz05PT9eGTK/utWG2C1DSbS4fj006t4u/Y6/7+/uOrVPctNFXdqeYwT2neQZ9WDfqJzqD/O65hjjcdAXytdJMkfOvf/0rQ1Aypc7ulT9feFv8TddEygkcm8BGd027txIH5J104hdu7mcOWH/mcWjX/XmUo1xMV+Dk5CSfhS9Jf8lkl2vjyTjz+oum3KWfnZ2t3Ws8ATRZa8sikwI8f/580zucTCH34cOHtZELQGAqArNsWjc9r0dYWJ5cRlgokkSAAAECBAgQIECAAAECBAgQIECAAAECBAgQIECAAAECBAgQIECAAIHZC/ynMIf5aFuGU3YHTme+vr4R1zhQuvM21iz/bHxWbjnAHtakA/pG3QH3kKT6IZK89M6/vLysr7S8o0A+XrdjDNPafX7za0zLX2r3IJCRRdfX19sNUsrA40y+k38Xf7kiZKHx6dQ0wol/DxlxCAIEdhfIvdPukUwiBvczkygmiRxCwHV/CFVxEthO4N27dyUvf3Kjvvtrjcbd/tXV1XZp3vNemqxC8My2cHFx0QicJ7X6FBKNrdXPVIa8OhtiutLqEBbGLzCnp4D5Na2eXAY9g+ZU+QeFEjkBAgQIECBAgAABAgQIECBAgAABAgQIECBAgAABAgQIECBAgAABAgQmJ1A6m0C+0pbetGs7dt/c3Lx586ZfhfSWXvvRofQJzhek+z3uIraNeigm+9P6nN0QYscW57GNrt/ojDi2yiC/UxfI5yszzn/tla6RzVwcX716le9eGnDSkPGTwLEJTPoS6X7m2Kqr/EbAdV81IDA2gbxOySDGtdfTvCDK+bvju5fGbAKvX78em0YjPZqsBkjHz9bp2z5+/JjXlXlkK5lQIDMR5FVkxyFsIjAhgfk1rZ5cJlT9JJUAAQIECBAgQIAAAQIECBAgQIAAAQIECBAgQIAAAQIECBAgQIAAAQIExiPw7/KkvH//fm3gRofsteFLApR8I26I4y7Sdmw9FEtKRJi6wNqhDvXAlgkQGKfAjx8/0sP+5cuXhVMJZJhTvu/3/fv3f/75JwN7FuNSxpk1qSJAYBeBJ0+e7LL7hPZ1PzOhwpLUwlTQJgAAIABJREFU3QVc93c3FAOBgQRK3v/k0Du+AsqH6+sXvswO9vjx44FytHu0mqyNDDPTaGaIa+zy9evXxcynmQO0san1Z2as6H2m1NYDWUlgPwIza1rrDfh+AB2FAAECBAgQIECAAAECBAgQIECAAAECBAgQIECAAAECBAgQIECAAAECBAjMQGCD2QTyCa+1EwrkG18ZV9mjy8PDw+3tbXeEGdI53Behj2cUWTeyrasEjm2+iWPL76pyt342AvnmZAacPH/+vHAegVevXmUsSq5NHz58GO7SMxteGSFAYCoCx3Z9P7b8TqUe7iGdrvt7QHYIArsIvH79umT3vCbKDXlJyNYwjVdbeafUGuzgKzVZGxVBBhjnAa3xCjHTwGUOuMwct4jq5OSkcEKBzFjR7+vNjfIiMIF+BWbWtB7bnfyx5bffyi82AgQIECBAgAABAgQIECBAgAABAgQIECBAgAABAgQIECBAgAABAgQIEKgENphNIPtcXl6enp5WO7cuvH37tnX9disbnbyXI0l6MqRzeX1fa9LzuK+oxDNLAfNNzLJYZepIBHL5+OuvvxoDTlblPfMI/P333/mQaTUWZVVI6wkQIDA5AfczkysyCd5CwHV/CzS7ENizwOPHj3PXXXLQDPYuCbYcJkP0Mw9mtT7vfMZ5e6/JqsqocCFfX6+XbPbKC8Pfv3835oDLXHKFdezi4mKXSSsKky0YgT0IzKxp9eSyhzrjEAQIECBAgAABAgQIECBAgAABAgQIECBAgAABAgQIECBAgAABAgQIECAwP4HNZhNI/vP15qdPn3ZApKtuBlt2BCjflO+AXV9fd4RPt+/Cr0l3RNLjpnwJrcfYREVghAL67I6wUCRpC4EMIsqokgw4Kdn3xYsXi3kE8inLkvDCECAwGwHfgZxNUTYy4n6mATL7n677sy9iGZyTQOE3tLeeTaCxY+ETwT6FNVm9aOch7sePHxlEvRxbXlp2v9hc7JJXfJlQYHl3awhMUUDTOsVSW6TZk8t0y07KCRAgQIAAAQIECBAgQIAAAQIECBAgQIAAAQIECBAgQIAAAQIECBAgMCqBjWcTSE/cr1+/Zhh/RzbSQ3H373el//TLly87jrKYSqC1Z3DHXptu0mNvU7FjC999LkxCY6OhkjPI7yQKRSIHFfj06dNff/3V+HBl6xFT4W9ubjK1jXkEWn2sJDB7gY0mipr0JXLSiV/UQ/czsz8ft86g6/7WdHYkcBCBs7OzkpHemcgyd+lbpLAxm0DhCNstDrTdLpqs7dwae6VYu6tHnvIau7T+zASmKZHWTVYSmJbAnJpWTy7TqntSS4AAAQIECBAgQIAAAQIECBAgQIAAAQIECBAgQIAAAQIECBAgQIAAAQIjEdh4NoGkO4Mqv3//3tG9OyOv8hGwXSYUyAfEMtSz2yidevNl6e4wu2/dqIfiRqOYdk+bGMYgsNF8ExsNShxD7qSBwPwELi8v3759W5Kv09PTDFI6Pz8vCSwMAQIENrolGBvXRol3PzO24pOeDgHX/Q4cmwiMVqBwhH9jXoCS7OSj9PWr2KtXr4aeobIkVVUYTVZFscvCx48f104BkNeJ79+/LzlKHh4z22lJSGEIjFxgNk2rJ5eR1zTJI0CAAAECBAgQIECAAAECBAgQIECAAAECBAgQIECAAAECBAgQIECAAIFxCmwzm0BysvYrzfnm8/Pnz7ebUCDdu7Nvh1dG+P/99997mEogaehOSSOR9V7pjU1+zlVgo/kmxomwUb3tmEZknLmTKgJ1gTdv3lxfX9fXrFpOP/vMazOqwUWrkmo9AQLDCWRKkfLIJ32JdD9TXtBCTkjAdX9ChSWpBOoChUNeb29vN33p1JiAoPBA9bQNt6zJ6sX269evkSyJKnM3ZP64kpAvX74sCSYMgZELFLZ4429aPbmMvKZJHgECBAgQIECAAAECBAgQIECAAAECBAgQIECAAAECBAgQIECAAAECBAiMU2DL2QTSN3ft8KoEyKiqTA1QnvN0BE/MFxcXHbssPha9djqDjhg22rTRwLC1JhsdWuBJCGw038T9/f0IM7VRqjY6I0aYWUk6ZoHz8/PG8KFVGulkv/Zrlqv2tZ4AgTkJbHRrN+lLpPuZOdVbeVkIuO6rCQSmK5ApvV69elWS/sLb+0VU+cL8t2/fqmhz4T47O6t+HnZBk7W7fwYYf//+faMyTX0oGZacG8JMPbB7CsVA4LACs2laPbkctiI5OgECBAgQIECAAAECBAgQIECAAAECBAgQIECAAAECBAgQIECAAAECBAhMVGCb2QTu7u7qPbYz6nJV79t88zxTAzx79mztnAKZRyB9c9OZux7zsun79+/3/LHojQaGbTQqezl31kxRYKMastGgxL1p5DwtP9ZGfXbLoxWSwNACucTkC3slRzGVQInS7mH+Vfsr/Hzo7gcdOoZanv41m0wNjTby+De6cBd+3nacWXY/M85yWU7VLNuZITLlur9ceawhMC2Bq6urkgR3v0FqxNAIXPiZ7kYkQ/zUZO2umteSuW3L68eNosrg6katWLX79fV13oWu2mo9gakIzKNp9eQylfomnQQIECBAgAABAgQIECBAgAABAgQIECBAgAABAgQIECBAgAABAgQIECAwKoFtZhN4+/ZtlYd8Ly4fcE6f3Y4Px/38+TNzCmSUSD4R9uHDh8wskD64mRQg/2bfdJtOf98nT56kb27HqOYM0MpHxhK4OvR+Fjbqi9yR/v2k1lH2L7DR0MFx1pCNZsHYqM/u/ovDEQm0CuS6k0tM66bGyhcvXuTC1FjpJwECRyuw0WwCk75Eup852ko+y4y77s+yWGXq2ATyKqbkwpordfkY78a48ZHMJqDJ6qVu56VipgbYIqrz8/PCmpAXm5kIdYtD2IXAeATm0bR6chlPjZISAgQIECBAgAABAgQIECBAgAABAgQIECBAgAABAgQIECBAgAABAgQIEJiQwMazCaSjczWwKt/+WvTGTp/drM9o/4zD7Mj8t2/f8hGkdMB9+fJlvnCefzMxQUZ4ZrqBjr3Sg/zm5iazD2w0sL8jwk03lXdSrGQ2PYTw0xU4OTkpT/xG4/bLo90x5EZzHBzqNNwxj3Y/ZoFfv37lulMikItaLjclIYUhQOBIBDa6tcvN7XRZ3M9Mt+ykvCHgut8A8ZPAdAUKx3g35ghYld+8s6o/+WZCzO0Gn6+Kf7v1mqzt3PrdK9PJlUxdkfpTWCf7TZ7YCPQrUFiNx9y0enLpt0qIjQABAgQIECBAgAABAgQIECBAgAABAgQIECBAgAABAgQIECBAgAABAgSORGDj2QQyHUBFk+V69+sMM85H4TKnQLplV2F2WcjcBF+/fk3v6nwrbJd4dty3e4qEeuTjHCteT6HlIQTK55uoj14YIiXbxVleb8tzul1K7EVgCIHCqQRy6EwlUL+oDZEYcRIgMC2B8tkEMght6g1I+VXe/cy0qvGxpdZ1/9hKXH5nLFA45PX29rbki/GNkbGFkQ/Nq8kaWrgw/sJJ5VLZMvVAYZyCRaD8dROuvQkUtn4jb1o9ueytwjgQAQIECBAgQIAAAQIECBAgQIAAAQIECBAgQIAAAQIECBAgQIAAAQIECMxGYLPZBPIxt/qoqtZZAzKnQIKlw+jHjx/Lx+HXQdMjMPsmhsxNcHZ2Vt90kOXyXGRsVUkv9oPkwkGHEygfADDOjtT1k7pbqfxc6I7HVgJ7E8j16OfPnyWHyxVtDFeckqQKQ4DAfgR+/PhRfqDWu+Ly3ccQ0v3MGEpBGnYUcN3fEdDuBEYlkGl6Ci+vjZkClnORSSq/fftWrc8cQGO489dkVSVy8IW8yXz//n1JMt6+fZvqVBJSmAiMcwqqIy+aeTStnlyOvBrLPgECBAgQIECAAAECBAgQIECAAAECBAgQIECAAAECBAgQIECAAAECBAhsIbDZbAL1r3VlzP/JycmqQ6Zv4ps3bzIdwD///PP9+/fs+O7duwxFTqftR48eVXtlOWuyPl9GSs/dhEz4jN3KvuP5vuvz58+rBK9dKB+YvTYqAaYiUD7GvnBU854zXl5py3O65yw4HIFVAldXV6s2NdYXjh5p7OUnAQIzFqgPO1ybzRlcIsuz4H5mbX0Q4FACrvuHkndcAgMJFJ7Ua2cTaAQo/DT3QJmqoi3MXcJ7VKnQhlu4vLwsvBcqH8Y8XGqnEvM4p9Scit5w6SxsfBot53J6GgH22bQWnq1JsyeX5YKzhgABAgQIECBAgAABAgQIECBAgAABAgQIECBAgAABAgQIECBAgAABAgSOU+A/G2X79va2Cl8+xj7f+Mrf+fl5te+0FjKvQTopFo4oy4QIyey0Mii1OwpsVOIPDw/jmSkjGU96yj8WN4bvN+5YWHY/KoFPnz4VTpaRr552zI8zZrTM2lN1js8EPZmLZ8yplTYC0xIovPdbZGoGl0j3M9Oqn1K7LOC6v2xiDYGpC+TalAko197SJ0DuijuuxQcc8rqqCDRZq2QOuD4Toaa+rX1DkuevTD3w4cOHAyZ1KodeizmVjMwsnTNoWj25zKxOyg4BAgQIECBAgAABAgQIECBAgAABAgQIECBAgAABAgQIECBAgAABAgQI7EHg3+XHSOfseuDT09P6z3kvl39eqRrVOW8QuWsIlNeQzDfR2PewP9cOzKiSl+HW1bIFApMQaIwa6khz4af5OmI41KbM8pPEL/7evn17qGQ4LoFZCpTPJjCbS6T7mVnW5OPJlOv+8ZS1nB6VwLt370ry29ECfPnypT6kOVftMUzw15HgRn5zq99YM5Wfk3tUScXIhAIlvNfX1z9+/CgJeeRh7u/vj1xgtNmfQdPqyWW0tUvCCBAgQIAAAQIECBAgQIAAAQIECBAgQIAAAQIECBAgQIAAAQIECBAgQGCcAhvMJpB+wPU8PHnypP5z3svn5+eFGSwfeFYYoWCTECjvw1o+en8/GS+vseV53E/KHYVAt8CvX78Kp3d59OjRRt+16z6urQQIzEOgMYtWd6Zmc4ksz4j7me4qYev+BVz392/uiAT2I/DmzZuSA+WF1cPDQ2vIxrj98otda2y9rNRk9cI4RCRnZ2eFNeTFixdDJGBmcY7tjnFmvLtkZwZNa+GpGqWx1UNvYnepuvYlQIAAAQIECBAgQIAAAQIECBAgQIAAAQIECBAgQIAAAQIECBAgQIAAga0FNphNoPFN9WP7wFThV2fTQ3FVF/atC2n3HZOkdIk+OTkpnxZh94MeVQwZivz06dOSLJf3GS2JbfcwjfN6VYQZbp0qtGqr9QRGKNCYAacjhXseB1L/MmpHqmwiQOCwAuVtyJwuke5nDlvrHH0XgfJz1nV/F2f7EjiIQOGQ0casAYukZtx+/Rk8j+1jeLDVZB2kIhUe9NOnTyWvd/JYN6o3bOOc8rVwgr/CohGsX4GpN62eXPqtD2IjQIAAAQIECBAgQIAAAQIECBAgQIAAAQIECBAgQIAAAQIECBAgQIAAgdkLbDCbQKMP6LGNh7y6uiqsDTc3N4Uh9xYsiU8H+sx0kD7rl5eXezvuUR2osBtufSTDGHwK01OYuzHkSBoILAQK63YCX1xc7BPt2Obi2aetYxHoUaD8dq78FrHH5A0XVeEVv7yNHS6p9ZgL01OYu3rMlqciUFgHkh3X/amUqXQSqAQKW+/3799Xu1QLjSkGCqOqdh9oQZM1EGxf0X79+rUkqrxh+/LlS0nIPYTJ/FZ7OMpGh8jEpmP7JvxG6Z994ML2cMxNa2EWypvc/RR6YXoKc7efNDsKAQIECBAgQIAAAQIECBAgQIAAAQIECBAgQIAAAQIECBAgQIAAAQIECMxAYIPZBBq5LfykeWOv6f7MJ48Kv2NZ/pW5vWnUO9DryzsQe6ZpKOm9nWk48nXEgdKwabQ/fvwonBZkZkMlN4USfooC5Repwra9LwSNcCQzsKTuWdJ41sOPc3mWmRon9R5SdXd3V3h9TO2d2TxN7mf2UMG2PsQs25m+MuW6v3W9siOB8Qvkbczp6enadObanSt4I1j9ZUg2jWRwpiarUUxj+3lycvLx48eSVGWGmsaFrGSvIcI8efJkiGh3ibO8nu9yFPtuLTCDptWTy9alb0cCBAgQIECAAAECBAgQIECAAAECBAgQIECAAAECBAgQIECAAAECBAgQOEKB0tkElnvHFn5IZ06m7969K8lOZJa5SnYcKEzjU2nPnz8f6ECiLRxyP575Jgo/vJya//jxY+VLYEICmbOjcCRwMrXn6j3a2QRKhvTf398PUQ2GG/oyy0wNUQTibAhcX1831qz6WXjpX7X7ONcXZsr9zKL4ZtnOTC5TrvvjbEykikCPAoWzADSu4HkZUn8oePXq1Z7v/FsFNFmtLGNb+ebNm1SYklTteXK6VUkquXav2neg9T9//hwoZtH2JTCDptWTS1+VQTwECBAgQIAAAQIECBAgQIAAAQIECBAgQIAAAQIECBAgQIAAAQIECBAgMHuB0tkEliHSJzsfNl9eP+M1Z2dnJR/Ei0DhIO39WL1//75+oJF0dK4naTbLhd1wx1M9CscBFvbNnU05ysgMBOqjhrqzs+dBF5lrpjxt3SnvfetwQ/qXk9qYlWC4UphlppY9relXIGP8CufMStUtvPT3m8KhYyvMlPuZRUHMsp2ZXKbKr63DXXFaT8wxX/dbE2wlgdEKZGh3Sdoaczt+/vy5vtdIHmw1WfVCGfNy6k/JVSNj5j98+HDwjOzz2l2Y2cI76sLYBBtCYAZNqyeXISrGpOPMf1dlLqFPnz7d3d3l0X7SeZF4AgQIECBAgAABAgQIECBAgAABAgQIECBAgAABAgQIECBAgAABAgQI9CtQOptA6wfcGsPU+03ZOGMrHDfV+CDeAfOSbnP1r4E9ffr02bNnB0zPvA+d06TkpEiJjKE7Y7pXlnwjPTlqPf3nXZRyN3WBxmD1juykVezY2vumMQ+oKBkqUz72qZuuEc9wQ19mmaluW1t3Fyi/i5vrJdL9zEa1aJbtzOQy5bq/UaUVmMBEBQqHjFYzCDSmBxrPyxBN1lRqYOEdUbKTiSoOPt1qybV7n/KZT2fMD7/7pBj5sabetBaep97Ejrwe7p68tDmXl5epD8+fP7+4uHj79u3Lly//+uuvk5OTzCywe/xiIECAAAECBAgQIECAAAECBAgQIECAAAECBAgQIECAAAECBAgQIECAwAwESmcTSFaXh1zmw+YH7y+75zJIF7SSfpYZpJ0P4Ow5ba2Ha3x8ryTxrfFYWSiQnovLZ8ryvtUIh+VNe1tTMvFB8pIc7S1JDkSgL4HGYPW+ot09njEPqChpu8rHPnVbNaYyKTl0d4SrtpbEPLlMrcrsbNYf9t4yIw8Lr9Gnp6eFH/OcYtG4nykvtVm2M5PLlOt+eY0VksB0Bd69e1eS+Oo5t3FBH8/LEE1WSTmOJExu9l68eFGSmAxeLQk2XJiSa/c+617jBBwu42LeUWAGTasnlx3rwAx2//LlSyapzLSAy61c3j5lZoH8h84YJvadAbUsECBAgAABAgQIECBAgAABAgQIECBAgAABAgQIECBAgAABAgQIECAwaYENZhNo/c7VwfvL7l8/fdNbKRopSU+1xpr9/0w/ucz4UD/ueDrQ11M1s+Wbm5u1OUoHx3w0aW2w4QLk6I260Xqsjx8/tq63ksDIBUpa6UUWlrsaD5q1kvZh0AR0RJ4PuHVsXWzKB/3WhikJ8P3793qwZ8+e1X/2uDzLTPXoM86oDnuaNKZh6iCa/RCpkoJwP5MaMst2ZnKZct3vaKxsIjAbgQwFzFQ+a7OT2/vF3I6NK/V4XoZostYW4qgCFL4VyYDVw84zVXLt3ids4wTc56EdayOBeTStnlw2KvSZBf7w4cPa/59KE/3XX38dduLCmbHLDgECBAgQIECAAAECBAgQIECAAAECBAgQIECAAAECBAgQIECAAAECUxTYYDaB1u9cpTPW2dnZFHO+dZofP35c0kkxMvkwztZH6WXHxoi4fG8qie8lZpF0CGRYbMlAhcN2rW7UjdbsJBfHdna3Olg5RYF8lKww2WmrC0PuHizjmnqfvOD+/r5KWPnApGqX+kLrVb4eYLHcy0wo9VkJCo+7nJKSNYWRTytTJRmfdJgDDlDP6IKSqXbCm3uq4WbBGEnxuZ8pLIhZtjOTy5TrfmF1FYzA1AVKHmOTx9xL5G1M/cb71atX43kZosmaVj3MWOtMKlqS5rzkOeBrwJJb0/+vvTs+i1pp9AB8/SpQSkArEEsQKxBKOFqBWIJagVKCUIFQAlDBkRKEDs793ZPnyZeb3SSzyybshpc/PNlkMpl5M5lMcmYmzYfHkhytHSaN6ikftNdOpx0rgRlUrZ5cnmxhTq1bWIBD9Pbt2428/Hmy2jJOgAABAgQIECBAgAABAgQIECBAgAABAgQIECBAgAABAgQIECBAgMCuC6wwm0DXZ14uLy8z5PhJdcZKfjOKbPDclwwpH4xk7QAZttocEZdRpvlWz9qx2XElgR8/fgx+NTGdHR/rqvn9+/fgXAYZRZZcrJRrgQlsj0DhMMiJEzx43a2RnuYoqfKBSUsPlH7VS9e3Vl5dXbXWrPGzGclgbblG/PUus8xUnbsZLzxWC6rwuClXT6RNpT1TcpXNsp7ZuUy575eUVWEIzEDg6OioZP6svKRqDf8uH2o4gZIqawLkzR7i5OSk8KylMZn3LZs9enlsgw9Wk43wb12A5VkQ8lEE5lG1enJ5lMLz6ActfISv0pkXaF3/e+vRMyIBBAgQIECAAAECBAgQIECAAAECBAgQIECAAAECBAgQIECAAAECBAgQmEBghdkEekaVpK/2mzdvHvEbXBNItQ6RUWSD/XTTRy09Mls7TvMzw9Rb3eNG6svbHMg6TdZ25Sg/f/4cHOfQOkeTZe3jx4+Dx/r169dgmIcHUH4ebiiGpQL59GjheI/sPs3NK6NK6hleeu6nS7PTs7L5ecnBOqcnnmwqRMsdvz+ewa2haF77aT8M7rJ2gFlmam2NHdoxF0smRZo4wWna3dzcDB40F1pu8YPBZhNAe2bwVM6yntm5TBUmuDqb7vuDpXrLAzRbEVueVMkbQ6Bw3GDznp7ngpLPto+R2qVxqrKWsmz5ysLmXyqox3rPE8DBB6tp6s/r6+v6yTct55KH32kStuVl7HGTN4OqNYCeXB63FE1/9Ez1smrtkTdaqaOmT6ojEiBAgAABAgQIECBAgAABAgQIECBAgAABAgQIECBAgAABAgQIECBAYBsEVphNID2ee/qA5gtX6TL78uXLdOTKALCMFcyA9vxtQyZHSkP6nw0O3UwP2mnGq7TymG6gze50mfjgw4cPrTCT/WymZJqDNofXTnPExaPkWhjsbp4ilG9nLe476poccXAwcFKe9I+ajPLIt7b8bG3Cym3nHbLnhtXK+OCl2gq/3s/mLB7fv38fjKTwu5HNclg+gULX0d+/f9+1qV4/WIHUIbsW6rElVYCSg3ZFVbK+JP6dy1RJxnc9TFqVUzYjM6Kg8KvFKS1pEm8Pb7MSGCNV2jMlqrOsZ3YuU+77JWX16YQZu25clNyGJ9DFVBWumZ6rMGFLgxUOeW3u++nTp+bPbVhWZa16FgZL6djXYCakKDxrmcnisd6/laQwb2tXxV81fHM+hUxsOvjiNPGPffpaWRgsTq3wT+HnPKpWTy6DZXVmhb/1cmkw+1WAad4BFiZGMAIECBAgQIAAAQIECBAgQIAAAQIECBAgQIAAAQIECBAgQIAAAQIECEwpsMJsAknWYOfCjH789u3bu3fvXr16tffv37PivwzNav6lC2B66x4eHh4dHaUnbj4Ym1HQGZmf4V5Tji7rORlJ7dXV1WC/2PSjnfijN7FqdqdLCh8+TrLHwaYugZTewR6KGWA8ZfHIsZpDmpemPL29c9Et3WTl4wrMrNfv2JiDN6w6Ac0Ks1652YXcvOp6OAnLDW5w5H/uL4NpyN2wOenA4LcoByNsDvzoCtz80GtXmP71zYoxDtHoD//ArbPM1ANNdmL31Hgl524jecmlVDL4Ksf69evXlB83Lqn2Jxh8pT0zWMxKyqrKcynjBu8I7vtLha0kUHIr2S2lNB0L79p1vkpq6TrwNAuqrFWdJ2jwDCapfFqK09PTvJcbjHDjAUre5NSPpRs/ehVhMl4/ouZZr3BihXqXkVLVirakOM2v8mwhtH7Oo2pNpjy5tM5s6+ecCn/rhVgrpz0/J3gH2HN0mwgQIECAAAECBAgQIECAAAECBAgQIECAAAECBAgQIECAAAECBAgQIPCIAqvNJpCeqYMDINfOTHpqNv/SlzSjbtLPNX280hM3H4zNKOj0As9oyUxTkJH8Gc11cnJycXHxiJMLpLdlSU/cdHaf4PNflXzGrLY+rptROuFa+7z07FiYqYm7BSfBhUdMeevJ3UY25ZLJ4Pz+qCYrHiWjJdM/PpdVf4I3tXXXy09hMdsUV+IpPGJJ5+ANpmpro8o94vXr14XJG7XY59Jrjheq6oTBbz6X9G9uzTiw6sCqRZxCtEzus7hv4Zpc+M0htYMOhdH2BJtlpnryO4NN9TxNaWJNMxAr105Jk+D79+8ZnTKlcEm1XxLm4WnWnuk3nGU9s3OZKkxwdSrd9/uL9DZv3fUniJLbzWb9S24TO/f40GxaD3KltTnS+5DBQ/cEUGX14CzdNHjtDAZYGu1KK1dqB+a93EMemlZKWDPw4ONVyTvMZoQrLaeKbr6QTOO5cPfmE2LhLg8JVlIxloR5SBq2cN8ZVK2VqieXntJVUrBLwvQcYrJNa6dz7R0ny5oDESBAgAABAgQIECBAgAABAgQIECBAgAABAgQIECBAgAABAgQIECBAYCSB1WYTSCIGh0aPlNBWtOkonM6m3759e/fuXSYXyKj+jAkpHFrQiuqBP9MLPB+q7Y8kqc0kCBMkL1MyZAOnAAAgAElEQVQJtD67l8HhK/V47s9Ia2thf9/00pt4xofyhLVyNMbPlMz+qybFI8V4bKLEn0LY38M+pWWacZuVc/lpGhundd4LE9YayN2KZIyfhUcsTP8YKdy2ODMTTWGScjcZr5g1BypnQEU1nKlVVy+ms2SYR2vGgdyPFuNZdU1z+EfXvuHq2jS4vhX/SiMWBiPvCtA66NJgO5eppbmYx8rmTTPnbuyBWBltUlJt5uIt/Lbqps5CYbuxJPEbSZL2TD/jLOuZncuU+35/KZ3H1sJK74k/gdbnettuJXXCHriQe3c999BgVCVV2WAkYwRQZZWr5kmtZPDn9fV1eZzrhSyfri7xZ0bUsduxi7loNqQXt2ZNHiHHe/JtPuRmXoPyt5E5v4X11dJMrbQy2e9/M1bFVvI8vtJxtz/wPKrWytmTy9LyNrPCv3NzIS09KVYSIECAAAECBAgQIECAAAECBAgQIECAAAECBAgQIECAAAECBAgQIEBgSoGVZxNI58KHf/144zlMx9OMA3z16lWmFchw6PG6xi5NeTrIZpRvf3f2akKBUTs3J+PNnrtJas7UqIPDf/78uRRkcWV5yMV911hTeLh035+mqKQba/832VKA9/f3x+s8nZgzlUB///t0Oh+1tCyex8LTlB3LQy4eZY01hYfLWKbxTtlislN7lHR5z47l41IWjzKzNRldXz5YvVV/booiN4h62Fvq5Ho0ctLWf9dIAgYHnzTLanlO+7OWu/zgIJlUJpm8pj+epVtzyTRnQMgIk9y1l4bc7MpZZmqzRFsVWy6TZiHMQKz1yltJplI2mmWya5dca/XF2xVm4+tLEpaDZqTTNI2ZHEt7pucsz7Ke2blMue/3FNHZbGo2fvozVR6yP57CrYWHm+wJtEp24XNBYeILKaYJVtj0zVP2RubbGiNTqqxy1cIiWljgy4+7GLL/pcpi+LRjJ25D5vEqD1mLKWmuGQmq+eSbS2/VBvxkE38UFqec64uLi6bbU1ieQdVanyZPLjVFvTCzwp/ZpeusrbQw+C5updgEJkCAAAECBAgQIECAAAECBAgQIECAAAECBAgQIECAAAECBAgQIECAwC4J/LP6X779sv39rvKV9aRz9cytv8fff/9dwpKue+sfo3vPxe7CGYnXHXwDW379+lVe0CMTnw0ctSCKws6vVeLjVhDlZoKUiCXMZg7WiCVxDpbMTHbQ2GOKxRKNuoBtbfnJ4PApsP49RnNsbS3TtZC5ISZL2PYfqJwutccGs5N7UPPQKcatu1L/JCM5uYu7NJPX+uxkJrVpbn3IcqLqKlr1+owPWeMQTZBENdl9IUmdZabWOAWPu8tiW6UuUc2FJHKxqbnxai2HKJkeK5fhGLfmwRORq6Np0r88ZWMmKS+5g4+BljhzOvoppm/PNE/lLOuZXcxU617TU2bc95sFeCeWS+qf+oynxpispbGdT6Ar3Ury/mQnykCdyNzH63Pds/C494U6tT0LqqwenGpTSvJgA6AuA7ltDUa4doDBx7c6Ga2FnOVRE9bK0eDVEc+Eae31wJ+tdn4zv61NLZzmzwkqopWKU6CaGXkg0U7sPlh4qvO1/VVrrV3ScngiTy6zLPzNCqR8ecp3uXVRtECAAAECBAgQIECAAAECBAgQIECAAAECBAgQIECAAAECBAgQIECAAIFtEPif9RKR/pTl3XnLu3NtPOQEXVGbgOl2WTIyLV1pN9hzN504F89FOitv8BDNPGY5HRADu+rJSiKT1PFSlYSlA2iJfyvlGRM7dsJqwNDlcK0EtH5udlzT4Jmavnv0/MrPSFOE1MUm8Q8Wm1Ypys9cC2N0ia5TtUMLqXYWK8lFsWrNpu4awW8eNMsp+YtozTBLk9TVyzl34Wb4zdYbSedg1ZGjr3rQVpwTj3+ea6YWC9U2rykcSlRloVXI1yhyPRQlt+McMa2ppVduT8wP35QqqzVXSPNi71pOUqes80sAV60i+ulaFciiQ6rTbRjuNZjOpHxVmVacKs/+opKt7vuDRLsYINVO61pYrAcW16RmGPtBbzufQNe7lezc40PJs//2l3ZVVs85Cs7S912LF3tzTdpRG2+/rXdNNVOV5ZTYsV8d1Jhxax299XODzYngtC7GHL1OSRYKHwGqFFYv6DZ+BpOM9YpTfeKyezNTM15unc1Wyal+7lb2PbnMuPCXFNfFMtyqo3arPEstAQIECBAgQIAAAQIECBAgQIAAAQIECBAgQIAAAQIECBAgQIAAAQIEHiLwLDsvdqsqWXN9fZ0+W/f39yWBHzFMuqKmw+7BwcFkafj69evnz5/7D5eBDeni/OHDh/5g/VtzCjIe6ebmphUsXXXPzs5aK8t/3t3dnZ6epq9htUt9irPm9t+/ek15nM2QOSP5i8De3l7WZ6HemjUnJyf1z9ZC8ptTWa+sk1ElbNGhDlm4kJS8efOmSlgzVdk9Rf3w8LAwnsFgOe8R7gmWoyfA0dFRT5jBTT9+/Eg5rJWWhk++QvrixYulW9db+WTLT1Ww82/l1ixC/eUnV2tz0Gx9yqrLLf+udyLqvaqELRbsXG6pK16+fFmHnPFCimWu7kLMh18Xqce+ffvW9MwpXnobytk/Pj5uhlxcziDhVAjN3XN1f/z4sQ6Zk5usbfZCTuSp9C4vL+ujLF3Ijayn0m7uspjmmExf/GaZqabzli/nvnZ+fj6YyLppenFx8e7du2b4VGgPb9SVtNNy0AxbTcjm0Te1nGjrVlbirKr9rMlCVfM/5ECpMVK9r3EzWuOg827PrAFS7TLLembnMuW+v3YBfqwdn+wTRFpx6z2BNm8l9eNDdStJE6tes94JrR8fsnvuKfm3erQZ6ba4XiKz12I7oRVV3pakCdpauYU/n3KV1SzJOTUbbBSl0FYluVmGq7OfNSWPML9//85TWJKUa+rhr5uaBS8JqxpsWVldXHl1s/GnucF22kYukFyGeZ5t1jmLT4iFjwBNomq5UgpRTlkFlfWpM7velY1XnKr0VIUqiala2nWSqjJWhSkpWlXIrf13NlVrS3jwisgJ3d03sU+28A8W11YxqH6mvbTxKnfpgawkQIAAAQIECBAgQIAAAQIECBAgQIAAAQIECBAgQIAAAQIECBAgQIDA1gk8ZCqC9L5K586ty9KyBKU/60Nyuuq+6W1c9S5dlpb/rkuYfA8njKvGn7265DP4bdXYWuHz1ab/JnHapfTdbCWm+TMncdrk/PdoG/xuW5WjDIasex7/9zD/fykB1vhcUopT9hosfutF3jwdXcvKz/8/jf/3q7/8ZOz64i7TrEk57DqP81ufSyMnohA2V9B6OItXX6613BF6PDOKoyRViSdFZWnNv15Se5JUb1p6uFZqk/46fNfCYh6n/Ih6K1WzzFQrj1v7s/AabKY/l08Kf6vUJZ71Pliagjd4f8yxEmbUItrKzmQ/H95EbJ6aannG7ZnFzJavmWU9s3OZct8vL7HbENITxOK9oP8JYjH8BGvWeHExdulabCQ0Hfob4WOnbaX4n2yV1X8Gm2dzs8slhTmNnM0etCe2kcrqYNs7N/f1GtUp3ksL7dLW5mAyemQWN/XUjY9VnJqJLClaK1UOjxK4X3Kk4jpBTmf85NJ/yppFdLzlxyr8JQ8pzVxP/H+IJijYDkGAAAECBAgQIECAAAECBAgQIECAAAECBAgQIECAAAECBAgQIECAAIFygf8pD9oKmV5iPWPam/20tmR5aa/WVqY2+7N89Hu6wwazvxdvtiZMTzfc9B3cyOA3YzkWS2xPf+WHlJmUycVjLa7JEOKHF49mtBnZO14vT+WnSV0t95cfswk85CJadd9cSosnqGtN+ZwCKfa5nBc7cCeGkmtt1d7PzQSPN5VAZVtSPpPxwC7NadYvDt6e/nbcKiezzFQrj9v5s6cN0yzVrcSnaC29RhJbYbMnMaQoLo2kedxqeYLRBYsHnWbNeJfeLNszrXK46s9Z1jO7mCn3/VWL7mOF9wSxeCPof4JYDD/BmqWNvccqM9Vxe165pAn6uGlb4+hPsMpafICaoCTnECWFeQazCaQQljTSyhvVVanOYPKlrfoU4KXFfmngtU90T934WMWpmZeSorVUaatWzqxqbdmWXBQ5p2n3pkinfdLavfkzWxOmsISP+ib2KRf+XHTl2c9pbZ5BywQIECBAgAABAgQIECBAgAABAgQIECBAgAABAgQIECBAgAABAgQIEHhqAs+S4WbHx5Lli4uLb9++XV5elgTeqjDpuvfjx48pk3R3d/f58+fT09PCg6YDXHq97+3tZSH/pkvc/f397b9//TEka+nu+eLFi/5gJVt///796tWrkpAbD5NcR6wr2q9fvwaza+uo69M39OzsbIxDRDuZOj8/L4w8gyFbxSOFJAUk5aQkhmQkhzs4OCgJvF4Y5WfRrb/8HB4ePlZ1mgESR0dHiwme95pVq+VopMNxTmIq56p+zpq6cs65C+PSC3ClO06uypubm1XlpzmDJycnuemXpK0iyr9VvbQ0R/2XQ8lRNhJmlpnaiMyokaTCKbnfLW2a9rQBUqjevHmT+2N1haYtlMu8LoS5SPNXkq8NNqX6D/fs2bP+ACNtzciZMI4U+fzaMw+HmmU9s4uZct9/eGGeIAZPEIvI/U2mR7mV5N66kRcOi5lde00u8DwdL909Izw/fPiwdNM2r3xqVVZK1NInqbHPUUlhziug4+PjsVNSxZ/x+eO9pckr3GSkxDmPvflLi7p6IZmFul2d3ZPIPN8tffhN+LS3u7JQ+AhQSN1TNz5WcWqmvKRoNcNv5/L8qtaW8/yeXJ544c8JfffuXd6Nt05062fqt9SHrZV+EiBAgAABAgQIECBAgAABAgQIECBAgAABAgQIECBAgAABAgQIECBA4GkJrDR9QjqPpuvVTgN1fSxrJYdVA6c7aeG3j9awzRnp/1bSqqn1ZcjFs5D+yqsyrhQ+5hnEuHjcDa5JFjZbTroyqPwsnrX+8vOIlWpGAnSdx9mvT7WcGVgy7GHxfD18TUY153a5quFKlUAOMc0VXeViU3f/5HFVlvHCzzJT43FtJOZUhiXXV9exUuZHqjDTSEud0HXcja8vQRgjTLK58by0Isw5WqkqWyObk7VnWllb7+cs65kdzZT7/npleLK9PEEs1of9TxCL4SdYM+W9srzsdbUuymPYwpBPp8oa6XFs8HIoKcx5WB6MZ1MBcm8duxyO904ybb9+z66LdD29nrrxsYpTMyP9FGOf5Q3G33XWNniIR49qTk8uCn8uva5CW12heQH46EVOAggQIECAAAECBAgQIECAAAECBAgQIECAAAECBAgQIECAAAECBAgQIPDoAv9p9nrsX87npPLp157vu6bbVrrbphfs2r0ns2P+0p8vf4nn169fiTDj/9PtNZFnCFk+jdWfyMGtHz9+vL6+Hgy22QD5RlA+BpuTnexscCBc+uwGKt/Vefny5WYTLLaJBXIGf/z4kcKf0p5Bwhs8emJLnIk5H9ZTTjYIK6pdF0i1nA8s55t7m62Wc8Ulwtxluj7M2OOWSiA3vsEaoD7ElFd0spN7TW7Kg8nrymB6t2f35LErwPTrZ5mp6RmnPGLKfMphLpP+cQLlSUqTLBdsmmdppKVOKN9RyC4B7ZmWzCzrmR3NlPt+q3D6SWA2Ap8/f17My9hT2ywecbNrVFmb9RRbBNLczXuhjKd9+GvV2jNt6byTzCOehnRtMpuFWVatrbPjyaUFstM/UwvlvXdqpPwvpLy2qqZXyL+ppqq34nkBuNMZlHgCBAgQIECAAAECBAgQIECAAAECBAgQIECAAAECBAgQIECAAAECBAhsROBZxlANRpSBkcfHx7e3t0tDpm9WOqR++PBh6dYxViY9GUt2c3OTqQ26UtVz3CQ4I0h7Aoy9qRq/msTn7/7+ftXDZRBdTkf6w+mwuyrdroT//ft3VTzWKyFVd8mUkPxNOd54V3ilk8BSgYxSrq673FyWBuhZmYsu1XJ6LW/kiksNcHp6mmTkBlfd4xJ/ZvPJFZ36fyOH6MnL4KbcgjMA+/z8vErbYPgkPkMRtrzr9iwzNXhqpg+QealScgaPW9I0rS6TXLOrXrD1LTLXrHbU4Ll4YADtmSbgLOuZnc6U+36zfFomsNMCh4eHaRLUWci9Ps3Umd3lVVn1+bXwcIHq9r1GQ7o6dOYjyGNp5uwofDItfARI5Ll49/b2qn9zlPpnluv1E1/aXW+PMzXD0hNRaLJ0321b+RSq1qa5J5emRpafcuFvUfhJgAABAgQIECBAgAABAgQIECBAgAABAgQIECBAgAABAgQIECBAgACB2QgMzyaQz0x9/PixK8MZPJkvXHVtnWB9NTI/g9Oa3ccHj/voya5TmN6KGQiXyRH+b8zo7W0mF0if1GqKgXScTbB0mU3H2XxXJ/9mNGk+B1rva+EpCPSUkGS/2bu6KiEpKnPqvvwUTrE8bqFAxlekQl5aM1fXXTWeIf9mhP+Tveiq3vaBqiY+qG9eFVFuWJGJTwYhbOEp7krSLDPVldnp1xcOJSqZTaBOfNqBaQEuvVqbt8gUyFywT/ZqrbkecUF7psafZT2z65ly36/LpwUCuyiQxkAGNqc9kBcpaXzmK8TzfiJWZe1iKd3aNKc41Q3p+p1kUlvPfFq3qKvp7dZoTucRIJdnNR1A9Rxdx9n8OfE0AVt7RrYnYU+tam3Ke3JpalgmQIAAAQIECBAgQIAAAQIECBAgQIAAAQIECBAgQIAAAQIECBAgQIAAgdkIDMwm0D+VQL5OnF6hW2KRrn75mPO3b98K0/P333/Pu4t5oYNgBAgQIECAAIEJBMaYTWCCZDsEAQIECBAgQIAAAQIECBAgQIAAAQIECBAgQIAAAQIECBAgQIAAAQIECBAgQIAAAQIECBAgQIAAAQIEdlfgPz1J759KIF+v2p6pBJKLTA3w9evXfBv5/fv3PZmqN5XPO1DvYoEAAQIECBAgQIAAAQIECBAgQIAAAQIECBAgQIAAAQIECBAgQIAAAQIECBAgQIAAAQIECBAgQIAAAQIECBAgQIAAAQIECOyEQOdsAtfX1x8/fuzKw69fvw4ODrq2PuL6Fy9enJ2d/fz5czANp6eng2EEIECAAAECBAgQIECAAAECBAgQIECAAAECBAgQIECAAAECBAgQIECAAAECBAgQIECAAAECBAgQIECAAAECBAgQIECAAAECuyjQOZvA8fFxV36+fPlyeHjYtXUb1h8dHV1dXQ2m5MePH4NhBCBAgAABAgQIECBAgAABAgQIECBAgAABAgQIECBAgAABAgQIECBAgAABAgQIECBAgAABAgQIECBAgAABAgQIECBAgAABAjsnsHw2gQ8fPtze3i7NzP7+/snJydJNW7Xy4ODg58+f/Uk6Pz/vD2ArAQIECBAgQIAAAQIECBAgQIAAAQIECBAgQIAAAQIECBAgQIAAAQIECBAgQIAAAQIECBAgQIAAAQIECBAgQIAAAQIECBDYRYElswnc3d2dnp52Zeb79+9dm7Zt/dHR0adPn3pSdXl52bPVJgIECBAgQIAAAQIECBAgQIAAAQIECBAgQIAAAQIECBAgQIAAAQIECBAgQIAAAQIECBAgQIAAAQIECBAgQIAAAQIECBAgsKMCS2YT+Pz5c1dmXr9+fXh42LV1C9f35KVK7cXFxRYmW5IIECBAgAABAgQIECBAgAABAgQIECBAgAABAgQIECBAgAABAgQIECBAgAABAgQIECBAgAABAgQIECBAgAABAgQIECBAgMBDBJbMJnB6etoV4/Hxcdem7Vz/4sWLT58+9aTt5uamZ6tNBAgQIECAAAECBAgQIECAAAECBAgQIECAAAECBAgQIECAAAECBAgQIECAAAECBAgQIECAAAECBAgQIECAAAECBAgQIEBgFwXaswlcXFz0ZOP9+/c9W7dzU/8MCFdXV9uZbKkiQIAAAQIECBAgQIAAAQIECBAgQIAAAQIECBAgQIAAAQIECBAgQIAAAQIECBAgQIAAAQIECBAgQIAAAQIECBAgQIAAAQJrC7RnE7i8vOyK6/nz5y9fvuzaurXrDw4OkvKu5N3e3nZtsp4AAQIECBAgQIAAAQIECBAgQIAAAQIECBAgQIAAAQIECBAgQIAAAQIECBAgQIAAAQIECBAgQIAAAQIECBAgQIAAAQIECOyoQHs2gZubm66c7O/vd23a8vVv3rzpSuH9/X3XJusJECBAgAABAgQIECBAgAABAgQIECBAgAABAgQIECBAgAABAgQIECBAgAABAgQIECBAgAABAgQIECBAgAABAgQIECBAgMCOCrRnE/jz509XTvb29ro2bfn658+fd6WwJ79du1hPgAABAgQIECBAgAABAgQIECBAgAABAgQIECBAgAABAgQIECBAgAABAgQIECBAgAABAgQIECBAgAABAgQIECBAgAABAgS2XKA9m8D9/X1Xivf397s2bfn63Z0HYcthJY8AAQIECBAgQIAAAQIECBAgQIAAAQIECBAgQIAAAQIECBAgQIAAAQIECBAgQIAAAQIECBAgQIAAAQIECBAgQIAAAQIEtlOgPZtATyr//PnTs3VHN5loYEdPnGQTIECAAAECBAgQIECAAAECBAgQIECAAAECBAgQIECAAAECBAgQIECAAAECBAgQIECAAAECBAgQIECAAAECBAgQIECAQI9AezaB/f39rtC3t7ddm7Z8fU/Knz9/vuWJlzwCBAgQIECAAAECBAgQIECAAAECBAgQIECAAAECBAgQIECAAAECBAgQIECAAAECBAgQIECAAAECBAgQIECAAAECBAgQILCqQHs2gdevX3dFcXNz07Vpy9dfXV11pfDt27ddm6wnQIAAAQIECBAgQIAAAQIECBAgQIAAAQIECBAgQIAAAQIECBAgQIAAAQIECBAgQIAAAQIECBAgQIAAAQIECBAgQIAAAQI7KtCeTaB/dP3Z2dnO5fP6+vr+/r4r2f357drLegIECBAgQIAAAQIECBAgQIAAAQIECBAgQIAAAQIECBAgQIAAAQIECBAgQIAAAQIECBAgQIAAAQIECBAgQIAAAQIECBAgsM0C7dkEDg8Pe5J7enras3U7N/WnuT+/25kjqSJAgAABAgQIECBAgAABAgQIECBAgAABAgQIECBAgAABAgQIECBAgAABAgQIECBAgAABAgQIECBAgAABAgQIECBAgAABAv0C7dkEEvqvv/7q2ufy8vL6+rpr6xauv7u765lNoCenW5gXSSJAgAABAgQIECBAgAABAgQIECBAgAABAgQIECBAgAABAgQIECBAgAABAgQIECBAgAABAgQIECBAgAABAgQIECBAgAABAoUCS2YT+PTpU8/OuzUCvz+1/TntQbCJAAECBAgQIECAAAECBAgQIECAAAECBAgQIECAAAECBAgQIECAAAECBAgQIECAAAECBAgQIECAAAECBAgQIECAAAECBAhss8CS2QRevnzZM8z+5ubm69ev25ylOm1nZ2fn5+f1z9ZCJhpITlsr/SRAgAABAgQIEBhD4P7+foxoxUmAAAECBAgQIECAAAECBAgQIECAAAECBAgQIECAAAECBAgQIECAAAECBAgQIECAAAECBAgQIECAAAECXQLP/vnnn6XbXrx40TPo69evX4eHh0t33JKVv3//fvXqVVdinj9/fnd317XVegIECBAgQIAAgc0KHBwcZFKqwTi7mqaDOwpAgAABAgQIECBAgAABAgQIECBAgAABAgQIECBAgAABAgQIECBAgAABAgQIECBAgAABAgQIECBAgAABAi2B/7R+1z8vLy/r5cWFd+/eXV9fL67fkjWZKeDNmzc9ienPXc+ONhEgQIAAAQIECKwh0DNNVTO2TAjV/GmZAAECBAgQIECAAAECBAgQIECAAAECBAgQIECAAAECBAgQIECAAAECBAgQIECAAAECBAgQIECAAAECBNYW6JxNIN+P/fnzZ0+8Ga5/dnbWE+CxNmWag/39/Z4Ra9+/f0/uHit5jkuAAAECBAgQeGoCmenp9va2JNc3NzclwYQhQIAAAQIECBAgQIAAAQIECBAgQIAAAQIECBAgQIAAAQIECBAgQIAAAQIECBAgQIAAAQIECBAgQIAAgUGBztkEsufR0VEG3vdEcXx8fHJy0hNg+k0/fvzINAc9Uwl8+fLlw4cP0yfMEQkQIECAAAECT1agf46qJkt5yOZelgkQIECAAAECBAgQIECAAAECBAgQIECAAAECBAgQIECAAAECBAgQIECAAAECBAgQIECAAAECBAgQIEBgUeDZP//8s7i2uebs7CyzBjTXtJbfvn2bcV8vXrxorZ/+Z6YJOD097TluJkcwlUCPj00ECBAgQIAAgY0L/P79u3+yp9YRf/36dXh42FrpJwECBAgQIECAAAECBAgQIECAAAECBAgQIECAAAECBAgQIECAAAECBAgQIECAAAECBAgQIECAAAECBAisKvCfwR2Ojo6urq6eP3/eFfLy8nJvb+/r169dASZYnykPXr582TOVQNKfkWmmEpjgXDgEAQIECBAgQKASuLu7SxNxpakEsuO7d+9OTk4yBwFGAgQIECBAgAABAgQIECBAgAABAgQIECBAgAABAgQIECBAgAABAgQIECBAgAABAgQIECBAgAABAgQIEHiIwLN//vmnZP8MBjs+Ps7EAT2BM2L/y5cvE4/Yv7i4+Pjx4+3tbU/CXr9+nZS/ePGiJ4xNBAgQIECAAAECqwpksoA/f/5Ue93f31cLWZO2WX72t9AGj5W25f6/f5m4qg5cT3H1+fNnrbuaxQIBAgQIECBAgAABAgQIECBAgAABAgQIECBAgAABAgQIECBAgAABAgQIECBAgAABAgQIECBAgAABAgQWBUpnE6j2PDs7++uvv+qhYovRZU3GfCVM/sYe35XEZPKCm5ubpaZtDq0AAAO8SURBVMmoV37//n3iCQ7qQ1sgQIAAAQIECMxbIO29/pbheNn/+++/X758OV78YiZAgAABAgQIECBAgAABAgQIECBAgAABAgQIECBAgAABAgQIECBAgAABAgQIECBAgAABAgQIECBAgMCuC6w2m0Bye3d3ly/Bnp6eDub87du3mVPg6OhoMORKATKJwM+fP8/Pzwf3ev/+fdI59qQGg8kQgAABAgQIECAwVwGzCcz1zMoXAQIECBAgQIAAAQIECBAgQIAAAQIECBAgQIAAAQIECBAgQIAAAQIECBAgQIAAAQIECBAgQIAAAQIzEFh5NoEqz+VzCiR8phV4/fr1mzdv8u8an5DNsa6urm5ubi7//StBzzwCX758WeNYJZELQ4AAAQIECBAgUAmYTUBJIECAAAECBAgQIECAAAECBAgQIECAAAECBAgQIECAAAECBAgQIECAAAECBAgQIECAAAECBAgQIECAwNYKrDmbQJWfjPPPoP3T09P7+/vCHD5//jzTCuzv72dhb2+v+e+fP38ST/Pf29vbzCOwUuR//ftnHoHC0yEYAQIECBAgQOAhAmYTeIiefQkQIECAAAECBAgQIECAAAECBAgQIECAAAECBAgQIECAAAECBAgQIECAAAECBAgQIECAAAECBAgQIDCqwINmE6hTdnFxcX5+/vPnz/KR//W+D1/IlARv3749Pj4+Ojp6eGxiIECAAAECBAgQKBQwm0AhlGAECBAgQIAAAQIECBAgQIAAAQIECBAgQIAAAQIECBAgQIAAAQIECBAgQIAAAQIECBAgQIAAAQIECBCYXmAzswnU6b6+vs6cAplZ4Pb2tl450sL+/v779+8zicDBwcFIhxAtAQIECBAgQIAAAQIECBAgQIAAAQIECBAgQIAAAQIECBAgQIAAAQIECBAgQIAAAQIECBAgQIAAAQIECBAgQIAAAQIECBDYRYENzyZQE/z+/fvm5ubq6qr69/7+vt609sLz58/fvHnz+vXr/Pv27dt8C3ftqOxIgAABAgQIECBAgAABAgQIECBAgAABAgQIECBAgAABAgQIECBAgAABAgQIECBAgAABAgQIECBAgAABAgQIECBAgAABAgRmLDDWbAKLZNfX15lc4Pbfv0wukP/++fMnwZoTDWS+gL29vda/+/v7mT7g4OBgMU5rCBAgQIAAAQIECBAgQIAAAQIECBAgQIAAAQIECBAgQIAAAQIECBAgQIAAAQIECBAgQIAAAQIECBAgQIAAAQIECBAgQIAAgUWB/wUXDapL0aSGFQAAAABJRU5ErkJggg=="/>
  <p:tag name="POWERPOINTLATEX_PIXELSPEREMHEIGH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38"/>
  <p:tag name="POWERPOINTLATEX_REFCOUNTER#46756E6B74696F6E656E735C20677261665C5C20207A3D6628782C792920" val="3"/>
  <p:tag name="POWERPOINTLATEX_CACHECONTENT#5C6D626F787B5661726A65206E69765C61615C206B7572766120E472206CF6736E696E67736D5C22616E6764656E2074696C6C20656E20656B766174696F6E20617620747970656E207D6628782C79293D43" val="iVBORw0KGgoAAAANSUhEUgAAFo4AAAC4CAIAAAD8/01nAAAgAElEQVR4Aey9/5nXqha3/ex9nQK2lqBWoFPC1grUEtQK1BJ0KnB2CToV6C7BsQK1BLUDn885eS9eHiBkhUBCknv+UEIILG5gsfj5/eP379//hz8IQAACEIAABCAAAQhAAAIQgAAEIAABCEAAAhCAAAQgAAEIQAACEIAABCAAAQhAAAIQgAAEIAABCEAAAhCAAAQgAAEIQAACEIAABCAAAQhAAAIQgAAEIAABCEBgisCfUwF4DwEIQAACEIAABCAAAQhAAAIQgAAEIAABCEAAAhCAAAQgAAEIQAACEIAABCAAAQhAAAIQgAAEIAABCEAAAhCAAAQgAAEIQAACEIAABCAAgcoEXr16devWrQcPHlSOl+ggAIFSAt++fbt7964a5tXVVWkcfAcBCEDgFAS4quMUxUwmIQABCEAAAhCAAAQgAAEIQAACEIAABCAAAQhAAAIQgAAEIAABCEAAAhCAAAQgAAEIQAACEIAABCAAAQhAAAIQgAAEIAABCEAAAhCAQCcEbm5udB3A5eXlr1+/vnz58uHDh04EQwwInJzAP//88/37dzXMFy9e6Bod3dxxciBkHwIQgMAYAa7qGCODPwQgAAEIQAACEIAABCAAAQhAAAIQgAAEIAABCEAAAhCAAAQgAAEIQAACEIAABCAAAQhAAAIQgAAEIAABCEAAAhCAAAQgAAEIQAACEIBAZQJv3769uLjQdQAu3vv37zs3DghAYEMCd+7ccanrGp179+59+vTJ+eCAAAQgAAFHgKs6HAocEIAABCAAAQhAAAIQgAAEIAABCEAAAhCAAAQgAAEIQAACEIAABCAAAQhAAAIQgAAEIAABCEAAAhCAAAQgAAEIQAACEIAABCAAAQhAAAINCTx//vz169d+Au/evbt7967vgxsCENiKgFros2fP/NQfPXqk63V8H9wQgAAEICACf/z+/RsQEIAABCAAAQhAAAIQgAAEIAABCEAAAhCAAAQgAAEIQAACEIAABCAAAQhAAAIQgAAEIAABCEAAAhCAAAQgAAEIQAACEIAABCAAAQhAAAIQaEfg58+fT58+/ffff/0kdE+HrgbwfXBDAAKbE1Cr/Oeff3wxdH/H1dWV74MbAhCAwMkJcFXHySsA2YcABCAAAQhAAAIQgAAEIAABCEAAAhCAAAQgAAEIQAACEIAABCAAAQhAAAIQgAAEIAABCEAAAhCAAAQgAAEIQAACEIAABCAAAQhAAAJtCeiejouLi+/fv/vJvHz58u3bt74PbghAoBMC8W0df//996dPnzoRDzEgAAEIbE6Aqzo2LwIEgAAEIAABCEBgMwIfPnzQVayfP3/+9evXMNfz119/3b59+86dO/fv39fo8eHDh5sJR8IQgAAEIAABCEAAAhCAAAQgAAEIQAACEIAABCAAAQhAAAIQgAAEIAABCEAAAhCAAAQgAAEIQAACEIAABCAAAQhA4BAEkvd0PHv27Orq6hD5IxMQOCaBJ0+eXF9f+3njtg6fBm4IQODkBLiq4+QVgOxDAAIQgAAEzkhA1zdeXl7qkg5L5jXvoyta7969awlMGAhAAAIQgAAEIAABCEAAAhCAAAQgAAEIQAACEIAABCAAAQhAAAIQgAAEIAABCEAAAhCAAAQgAAEIQAACEIAABCAAAZ9A8p6Ox48f6xdY/WC4IQCBDgnoh5CDQ1jc1tFhMSESBCCwCQGu6tgEO4lCAAIQgAAEILANgZubm9evXwfjQ4sourDjzZs3t27dsgQmDAQgAAEIQAACEIAABCAAAQhAAAIQgAAEIAABCEAAAhCAAAQgAAEIQAACEIAABCAAAQhAAAIQgAAEIAABCEAAAhDIE9AZBx1w+Pz585cvX378+PHr1y+F/+uvv+7870+H4fV3gF8eTd7Toazpd1jzfHgLAQh0QuDBgwdSU74wNGGfBm4IQKAiAVlHMo2+/+9PppH+l42k+AczSQ5ZSvr39u3bg72kf+/fv39xcbHa2U9dNKbTpkr3/fv3XNVRseiJCgIQgAAEIACBrgm8fftW93QUiygbTlNgGlsWx8CHEIAABCAAAQhAAAIQgAAEIAABCEAAAhCAAAS6JaDtcVrYPsA+v24JIxgEIAABCEAAAhCAAAQgAAEIQAACEIAABCAAAQhAAAIQgAAEBgJam/vnf386fTrJRAdBdRxUf6sdQJ0UaVaA5D0dytS3b99mxUNgCEBgQwLJhsxtHRuWCElD4DAEpF6Ga8tkFOlKIItpNJZ3WRfSS48fP3748OFYmOX+uqfj6dOnQzwvX77kqo7lSIkBAhCAAAQgAIEdEHjy5Mn19bUvqK7ekFU0XJkmO2yYtJJtp83og2Gn29eCT/T5mzdvXr165ceDuy6BoQjcjXdyDHcDt7aS6+aC2CAAAQhAAAJ7JJDshWUX6bIzbivbY4EiMwQgAAEIQAACEIAABBwBZ+0Pk59uzk0G/zD5Nvyr8Jo1VWD3IQ4IQAAC+yXgVJ+v63qY6OhWsP2WNZJDAAK7JpDUirJXWR3edbEiPAQgAAEIQAACEIAABCAAAQhAAAJ5ApoS0a48XdORD5Z8u9PjDNqCqJO3fo60LqnzGvyKgM8ENwT6J6Drde7duxfIqVuErq6uAk8eIQABCEwSuLm5ef/+vQ5vah1/MvDcALI0pJ1kcVW/5sy/p0NSbXxVh8xKCaGNXwMgrbEFjwLR9NqSIV3+hQAEIAABCEDg8ARkUehyNZdNXc+hKSqLmSFzRVNgCjwYKkMM7969e/78uYsNh5HA2C4rf4+szzmIFuwBEB4hAAEIQAACdgLJXlhdsHre4FReMs6PHz9aDKfkt3hCAAIQgAAEIAABCEAAAq0JyOCXea8/37wPHu0ycFWHnRUhIQCBrQh0O9HRrWBblRTpQgACJyeQ1IqalDZaqqwOn7z+kH0IQAACEIAABCAAAQhAAAIQgMCBCehAu06NZrbNT+ZdP1OqTX07uuQi/tVV5ZF9iZMFTQAI9Eng06dPjx49CmTb6S1CQS54hAAEViCg9SOd8Rxu6FghOSWh2+Glo2oZTrEOlEnzH5cT/T785eWle+zB8ffff294FCTmtQIT3QbHD9WuwJkkIAABCEDgVAR0rYZ/T8esEaAuTpONpEvUnj596iJ58eKFprc2tFL2UnyaU9NGK3cGeC9iIycEIAABCEDgAARkqAyH9NQXHyA7ZAECEIAABCAAAQhAAAIQyBDQvKVmLzMBeAUBCEBg7wS6nejoVrC9lzjyQwACOyXA6vBOCw6xIQABCEAAAhCAAAQgAAEIQAACEFiTQPLSikEAnVDQr7LrNOXt27flox2AX7580UlD/fJocK+HtgVeXFxolXAXhxB1HOP6+jqArDMdHMcImPAIgb0QUONVE9aVQ77AepQSk4rzPXFDAAIQ8Ano0gbdYuGOZ/qvmrplh+hPJpauiV94YcfNzU18V5G04v9/VUfTnBA5BCAAAQhAAAIQ2ISALp3V5JRLWpeuFYz9dGGHzEF/Xkx2lSa/5O9ixhETkPUcTAvGYfCBAAQgAAEIQKAFgfXnsFrkgjghAAEIQAACEIAABCAAAQhAAAIQgIAIdDvR0a1gVBsIQAACmxBgdXgT7CQKAQhAAAIQgAAEIAABCEAAAhCAwF4I6DfkdUZUt2/EAv/11186964fKPVf6aiCTpPqCMPbt291LlTH4P1Jae3S120dX79+XXji1E+xhVunOeKflteP2+v+jhbJEScEILAOATVhXSSko+9+cvqJkY8fP3ILj88ENwQgIAIygXS0U6ZOlTOGuhVIhtNwr5kit/+4qeyoe/fuSYxiI+Tbt2+y5YIyvX//vny4qiPAwiMEIAABCJyagLpM3TCqjl99tnruzqctTl1U5sz7NzXqltmCezpcUh8+fNC9s2527NmzZ/Jxb3FAAAIQgAAEIAABCEAAAtUJMEarjpQIIQABCMwiMOhhrWxpoqzpjaVakNOknFbOmJGbVUAEhgAEIAABCGxIgPHahvBJGgIQgAAEIAABCByGAFblYYqSjEAAAhCAAAQgAAEIQAACeQIa/ui3QrUsHgfT0RWdeM8fXdEpBv3yqA4v6CS8H4MedYuH79OVWzK/ePEiEEm7AjiFETDhEQJ7JKCD9/H1zVJKUnRNtxjtkRUyQ+C0BGQJSFcE1/rYachm0EUYuptMF2RMbl/U/kMZVDr1KdWkv7FUdM5UPwOvv7zpFX+u+GXLxbeNDJd3/Bl/gA8EINAJAbVeXR+ou8RkoPzxxx/6V4Mr3dmjEVonEiIGBA5DQM1NjUutTJdjqdfU2ED/yq1OV1eQHiabJ8yIitXZQJrDWl6aujvNYZSl2PPElpMTBwQgAAEIQAACEIAABHZHgDHa7ooMgSEAgYMR0BS0bjt1c2Va7tJtHZoo00yLVHTdzCpOxaz4lcowI6fJcKXONHhdzsQGAQhAAAIQqEWA8VotksQDAQhAAAIQgAAEzkwAq/LMpU/eIQABCEAAAhCAAAQgcE4CWg0vvqdjIKaTC/r1i+C33HUeVefO+kSqoV9wscggpw7H9ikwUkEAArMIaFtRfBheB7gCNTUrTgJDAAKHIaBLOnQWXvbP3Hs6dCWHfqldl278/v1bGwh1vZe2Fyoq6Zw8HAXQSXwFVtL6VvbGmDqS+aRTw7MsKFk12tyYtOW4qiNfLryFwMYEdJ5cu5N1faCsluGcuf6VFri8vJQieP78uZr3xiKSPASOQkAdsHpxNS53p4PLmXpQ3ZWlrpobGRyTfTlUrE5gFaVzFztktOk+Nve5f3OH88QBAQhAAAIQgAAEIAABCCwhwBhtCT2+hQAEILCcgNarNAWtRbJgrkwTZZpp0TSaFPXyVBSD4tG0m+KMF7GUumSQJFUSIhIIQAACEIAABGoRYLxWiyTxQAACEIAABCAAgTMTwKo8c+mTdwhAAAIQgAAEIAABCJyTgH6sIl4WH1Dop+Ynf9Rd58u0tq4DosMRs4Chf2IieLXto06uBrsOJI8O3+q07baCkToEIFCLgJqzGnUQm06/suEnYMIjBE5FQIdwh0s6pA3sGddpTR3S/Pr1q67nkOWz3FqQ9aWJaF1z9uzZs6QYMqvsPwkvq2bMltNRU8X/H5eG0pPRNjwqeecvq0hRyMfdF+Be1XJoZ6f+9Fv3g0PR6oYC/avHWkkUxKPU1VUo+8q76sQYx4KY/U9UgZRZ5X34d9ss+4Lh3paA2md8r5gvkgZjCvDx48fJIZn/FW4IQCAmoBuw1LPG/r6P+gJ1kbpMS52074+7cwK6OM2X8PHjx/5jsVt3uzpjce7VbsWJ8iEEIAABCEAAAhCAAAROQoAx2kkKmmxCAALdEtD0V366QxNluu3+3bt3uk56SS40b5P8/Rw/Tu0o0iSM1sx8T9wQgEBMQKuNbvvLsLI5/KvFTTni8PhAAAIQKCPAeK2MG19BAAIQgAAEIAABCPgEsCp9GrghAAEIQAACEIAABCAAgTMQ0CnQsVV4HfvMH1HRYVctrOePNOrtcCa2K5g6qO/OXDjBtKxpPxPrvsIBAQj0TECNWkdcg/auDT86hZfXbz1nCtkgAIEyArplI3mtWCY2Xa2gn2bX7Ra6lSwTrPiVotWMtHZVJQVT0rKjFCAfv7RZoOVceNk2g/uP379/O99Jx8+fP3VBgO4mqbKvS/h0aHa4MmQy6R4CyHJV9vW3UBjlWsa0/rhkYSHJo34+eU+Hy7g0kXRBIzXkUsEBgQMT0EZ/HS2wZ/Dz58/LL+WyJ0fIhQT8syW6DEsG38IIh88Vj37W1UXFHS4ORcYhG1Jvdf2Zui2ZkWpKMlLzl1LFsS0/BRTHiQ8EIAABCEDg8ATiXjieE5+EoGsidzR7M5kdAvRMgDFaz6WDbBCAwBkIaPlc60/GnC6ZKNNqi7s7fjI5LZWxWWeSEgEgMEZAIwINAbS2O7ZmHH+otadhHBG/wgcCEDgzgU7Ga91OdHQr2JkrLXmHAAQ2JBBrRVaHNywOkoZAVwQ6sSq7YoIwEIAABCAAAQhAAAIQgMCxCeTHQfll9/y3PjetBupqDN9nW/eY5F+/fuUo5bZFQ+oQaEEgOGPlkqDJOxQ4IHB4AtID2nY4djdZMvs66altgQt/LSwZ85jn2E+L6cKH4Nfi/RgkYeZOCbezcd5VHS4B+1UC7hPfoUs6ZAXu936BWdtVXcaHqqPb7PabcZcXHO0IzK1duvNFY5h28hAzBI5NQAp51uVTuulKBwmOzeRIudM8ji6GGHKUN5vm5vqPP/5wnzijyvngMBLQDi0ZhLov0xieqzqMoAgGAQhAAAIQmCQwtxfmqo5JpASoRYAxWi2SxAMBCECggMDYwvlYVEvuRdVluPZbAyQAi/djpYA/BOwExvbDxTFwVUfMBB8IQEAEeh6vdTvR0a1gVGkIQAACmxCYqxVZHd6kmEgUAq0J9GxVts478UMAAhCAAAQgAAEIQAAC5yTgn2gICORX5Wat4Ouc5uQPwgept3vULJC2E8TndHq7T6QdAWKGwAkJ6Lag+GTQkp1FJ2RIliGwXwIFJ+J1GHOTnxGVlaIfGHOnTR3zscOhSeXmvpLDHbL40/e1u7WdSxcE2MP7IQf7T3Puvue+3OKrjaHqLexiy6CUlawLVHadcXt+CVlGQE3d/qOFQxL6MTSu6iijzVcQkB0Qj//zWHSEgBaXR9TVW99yun37dkXZNC/mYptbi9yHOGQUqRm+f/8eFBCAAAQgAAEIrExg6IW10XnldEkOAnkCjNHyfHgLAQhAoDWBeMk8n6ImXjLXyWe+1fTarHs6FNVc2TKp8woCpyWgFW4m4k5b+mQcAssJdD5e63aio1vBllcJYoAABCBQQIDV4QJofAKBgxHo3Ko8GG2yAwEIQAACEIAABCAAAQj0QEDXZ/gnGgKR9FvggY//+OLFC/8x786kkv+wxVsdOI1PWOgMpg5jtkiOOCEAgR4IaNonPmot1UTD76F0kAEC7QjozgT9ZJf9RLwUhe620O7BTe7pEAetVUnm+HIM7U6Mbz2Tz+SuRZeRwqs6JJO2c/nnVO2lFUts/7afkLrW7vPnz3EXEkuoMLrXg34lJoNPTKBsl+Rkg48TwgcCEBCBf/75p4DD9fV1wVd8sjmBMqNlTGz/4o+uJrbGBO7Z/8mTJ48fP+5ZQmSDAAQgAAEIHJWArhONZ5qOmlnytQsCjNF2UUwICQEIHJhAwex0wScCWDC9VpbQgQuLrEGgjIAm4upOk5aJwVcQgMAeCexivNbtREe3gu2xKiIzBCBwAAKsDh+gEMkCBIoJ7MKqLM4dH0IAAhCAAAQgAAEIQAACEAgITP6Wc2YL/c3NjX7XOYgw89jPIqAOjSZ/uoPfFcsUH68gcAwCyWauQ69SaMfIILmAAAQCAroz4d69e8l+PwipR9kq0hK6JsPdbRGHWc1Hd4XEZyh0S5qvr/QbZpP3pt2/f9/JXH5Vh64PsV924tLz03aeO3WIwOT2UBWYao/u9dhpHhF7ZQIFe5Ql4awB2Mo5IjkIdEtAEx9lNyzQ4rotUwTbL4ECk3K/mUVyCEAAAhCAQFcEnj171pU8CHNmAozRzlz65B0CEOiBgPRw/LM2k4KVTZQVfCXZJOGkPASAAAQmCTAEmEREAAhAICawo/Fat1quW8Hi4sYHAhCAwAoEWB1eATJJQKBDAjuyKjukh0gQgAAEIAABCEAAAhCAwB4JvHnzJr8KnzmqOveuQ8svka/AUEO/5KFWXUqSyewKgpEEBCCwAgE18/jou9JlmWwF+CQBgZUJ6EoL3Zmgu3iM6b58+VJGgn7iwhh+hWC6rSO+7OLp06dD0nrr3BlhfKVXflWHEtCtJ5lkkq/KzkUno+rB88GDB5lL7FRUKpIe5ESGvRD4/Plzmaj+hT1lMfAVBM5GoLg/Kv7wbIR7yK9/O2x+nmuutD9+/HCfdDKx5eTZo0MG1R7FRmYIQAACEIDAAQj4M0QHyA5Z2DWB4qFW8Ye7xoXwEIAABKoT8Oc67JGXzbeUqe6yr+x5ISQETkKAycyTFDTZhEBdAsW9cPGHxfJ3O9HRrWDFqPkQAhCAwBICrA4voce3ENgvgWLjsPjD/bJCcghAAAIQgAAEIAABCEDgAAR0HjV/fjU+Herneu7hsouLC//zrdxjB/Ln3jyylfykCwEILCTw7t27OIYvX768ffs29scHAhDYKQG1aBkexmlbGTxfv37tUwno98aCbVTKlO4T0VH9R48eWUrH3wbwH8sHmTCyomYZTNq4+eHDhydPnmTi3NcrEbi+vo5l1vHggp+Gi+PB51QEynY2C1HZRupTsSWzEAgI0GoCIId8vH37ttOrdUvcRStugVl2SJIrZEoYjWb6CsKQBAQgAAEIQOA8BG7dunWezJLTzgnUtdg7zyziQQACEDg5Aa2e+FMrRhr+lazGTwgGAQjEBDrZpRcLhg8ETkjA/1kUbeDo+dfkdjRe63aio1vBTtj0yDIEINAJAVaHOykIxDgAAazKAxQiWYAABCAAgU0I7KgP3YQPiUIAAhCAwHICk2ct88t2Otk+Swb/pOisDysG1o+dJ89XvnnzhknyipyJCgI9E7h7927ysPnr168fP36stz0Lj2wQgMAkAd1E9vTpU/u1CS9fvuzzko4hp7JP3r9/H5hkMuEmrTgHyv927as6JIQEPdJVHT5Nh3jIJqakDwR3UwI6jt40fiKHwPEIFLcaTgXsqDLo6jV3+8Pc6apMNnU7mv82f6OtHxJ3hgCbsTJweAUBCEAAAhBoSoBeuCleIrcTYIxmZ0VICEAAAi0IlC2Hy5AoEEZfFUzUFPcUBRLyCQQOTID57QMXLlnbHQH/x/R0iVXPV3UU98Kb6JxuJzq6FWx3bQeBIQCBYxBAKx6jHMlFDwSwKnsoBWSAAAQgAIE9EthRH7pHvMgMAQhAAAIiMHnIs+LlGoqqhwOMOrsbF71WCvwbsuIA+EAAAgcjoNt5kgpQKiI4inWwjJMdCByegJqwGrI7p5nPrwwA3ejx4MGDfLDN30pCaS1dJ1QgiZa6fAPsz4Io/E8kytwTqkKs21P8SHbt9mm6jMjMPdJ1JC5fOFoTUPssS6L4w7Lk+AoCByBQ3NnT3HZU+rqO0UkrW7CW+RFc/9bz9lmXfRwQgAAEIAABCEBgjMAmx2bGhMH/zAQYo5259Mk7BCDQCYG5az0Su2zzUMFXwcpWJ8QQAwIQgAAEIFBMoNaCRbEAsz7c13it24mObgWbVRkIDAEIQAACEIBAVwSwKrsqDoSBAAQgAIEdEdhXH7ojsIgKAQhAAAKOgM6yTh5kLVg3d/EHDh0xDXzWf3z+/LnuJY/TLTv7GseDDwQgsBcCOmqdVEr6UZ+rq6u95AI5IQCBgIDa78XFxaR5M3z1+PFjhSzeZhAk3fpRd4qVHRYObLmlV3Uon/45WGO2k3cjGb/tLdi3b99ikZI9ShwMHwgEBKSGAh/LI9uULZQIA4GYQNAjxgGSPsnLPpMh8dycQHCJxvv376uI5MdTpreriHGwSNiierACJTsQgAAEIAABCECggABjtAJofAIBCECgIoGCWa+C5SEJXPBVwScVyRAVBI5E4Pbt20fKDnmBwH4J/PjxY1/CM17bV3khLQQgAIH+CbA63H8ZIeEuCGBV7qKYEBICEIAABDoksLs+tEOGiAQBCEAAAnkCk6cmNTeS/OFwF639kMLLly83Pwqrq0mSWVY2dfzVZQoHBCBwEgJjm3y4u+ckFYBsHo+ALuR68eKFMV+6WuHDhw95O8cY1WrB3r17V5BWsImiwlUdBds3kxZYQWZ6+ERXOgVi6KfnNjdzA5F43AuBgtakrI1ZMHvJNXJCYCsCmpUoSNo+61EQOZ9UJ+CXcpVx3adPn/yuv0qc1XNNhBCAAAQgAAEIQAACENgjAd96t8vPGM3OipAQgAAE8gS0RWbWWSlp4LKlkLt3787S3mzfyRccbyEAAQhAYI8Ekr8s13NGGK/1XDrIBgEIQAACEIDAaQlgVZ626Mk4BCAAAQgsJLC7PnRhfvkcAhCAAATWJ+D/Mmgy9eBsZxzGeEhB8bx9+zb+fGWfMWn5HfSVC4LkINAJAR3RT64tyg7n+p5OyggxIGAk8PPnT+0PtF8HIRNoj81cPxU/aZvFxIJPKlzVIe05a1elZPr+/buuTIuF26NPbECPmZh7zB0yr0xAmmtua2Kb8splRHJHIlDQj+pmHJ0lOBKEw+dFnbI7ZFJlXOffA1d8IuXw2MkgBCAAAQhAAAIQgAAECggwRiuAxicQgAAE6hKI1zvG4td8i30RLo5E3965cyf2T/rYpUp+jicEIAABCECgQwK7++1Wxmsd1iJEggAEIAABCEAAAliV1AEIQAACEIBAGYHd9aFl2eQrCEAAAhDYioB+SX7yWqiLi4u8eDpcljzo7n+lsy36FVLfZxO3zof++++/cdLaVPD8+fPYHx8IQOAMBMaOV19eXurk/xkIkEcIHICAWqssFv/3zjOZUr//+fPnJ0+eZML0/Gru/WLa+qiLNfwcVbiqQ9HJvPMjtbiXbOK0xL9OGNW26+trPy1Vqf3WJz8juLcioKahWmRP/RhNyZ5fQkKgLgFt9Le3uPv3719dXdUVgNhaE5Dd41tLGtctKURtRdV1Y05mNLBDgQMCEIAABCAAAQhAAAJVCDBGq4KRSCAAAQgUE9DUh+VejGFpLVhtmpWovv348aPlto53795JqlmRExgCEIAABCDQP4HJTbodZoHxWoeFgkgQgAAEIAABCJycAFblySsA2YcABCAAgWICe+xDizPLhxCAAAQgsD6B5L0VgRg6mRL4xI9v374dm5nXUrsW3Jcci4iTK/YZO1I6dlC/OCE+hAAEdkRA+4LG7htCOeyoHBH1zAS+ffumezr8Q5QZGrJMdE+HLhrLhOn8lYS3mGcuF3///bdzD446V3Voo6T9qPOQ8KbHuRQAACAASURBVDFOt8abVp8+fRog5hECswjIFrEMzIY4df6cq2Fm4SUwBAICanEyBSxdmLpbe9sMUuFxWwK6jfXx48dOhhcvXmjeyj0aHbqcS9aOXwc0vaX6Y/ycYBCAAAQgAAEIQAACEICAhQBjNAslwkAAAhBoSkATzpouy1yioXUmLcLdvXt3oRiKQQn5kzZBhMPuIn5mJ8DCIwQgAAEIHIOAOsHdZYTx2u6KDIEhAAEIQAACEDg8AazKwxcxGYQABCAAgUYE9tiHNkJBtBCAAAQg0IKAf+JgLH6dfR175ftr+V6nGHR0USfetbauSzF0iEwdmU7PdvKLF58+ffry5Ysvs3O/evXKuXFAAAInJDB2JYcOlUuJnRAIWYbAjggU3NOxfDPh5nzGtFZSsFZXdSixsVvQknIMnh8+fMi83cWr+MKRAg67yClCrklAd/B8/fo1sxl6EEbDLYYua5YLaR2VgEwBnS7InApQxjW1cXNzw70M+60DMjl8G0jGkzSt0Q7R9Jau9pBO9mfN+EHX/VYGJIcABCAAAQhAAAIQ6JwAY7TOCwjxIACBMxDQtInW2zT/rBkzN00th5Y/tOlHW21qzZIpHs3PKE7FrPiH63TlULpKvZ/dRWcodPIIAQhAAAIrEzD++MzKUk0mx3htEhEBIAABCEAAAhCAwJoEsCrXpE1aEIAABCBwJAI77UOPVATkBQIQgMCBCejowWRHozXxWWvuurBDxxm0tn51daVDZFrQ7wfg2KFWHcDpR0gkgQAENiEgRTd2Um9MdWwiJ4lCAAIBAR2h1Z1iv379CvyTj7JqtPdvlmGTjKcHT1lcdjH8Y6rDV/+xf5wPqZ2Ul5eX+TDBW91zMUv64PPNH7VPNLj7TRWrK5N3c0QIUExA+5xUwTSOUrMKxmnar6zmJqPkGCqsGBEfQqAiAbUmzVyo0alj0nUManSyJ9TWpNWfPn2qFkdzq0h7q6h0jER3x7rrNtSDq3BVyvr3/v37MiLlvn37tspaE2Q/fvxQNVAYhXefOMl1GS0/6Opo4IAABCAAAQhAAAIQgEB1AozRqiMlQghAAAIFBLR8s84KjlZVNBNeICGfQAACEIAABPZLIFj/3VFGGK/tqLAQFQIQgAAEIACBwxPAqjx8EZNBCEAAAhBoRGC/fWgjIEQLAQhAAAIVCcRHD+LIdXgh9tyjj87gBMcqXS44h+9Q4IDAmQlIFVxfX8cE5Km7ADiFHZPBBwKbE9Dpy0ePHhnF0EnMjx8/HunUrS4YSmqtAEjy2rVqV3XoZgEZi2M2ViDK8CgDVKdh91sSOtEd5EvHuQMfHiGwhICOgutP1wdoTnC4OEDHyDFEliDlWwhkCKgj022jmQC82jsB2YsqYn/eR6o17s0z2ZQRKesFPZxBxCsIQAACEIAABCAAAQjUIsAYrRZJ4oEABCAAAQhAAAIQgAAEeiMwa1tFb8JLHsZrHRYKIkEAAhCAAAQgcEICWJUnLHSyDAEIQAACVQjsvQ+tAoFIIAABCECgEQHLVR36kdFGqa8crX8uw09ax1z3e1bUzwhuCEBgIQGdvdKB9uRNeVIgOuG1MH4+hwAE6hLQHTqz7un4/Pmzdg7UlWHb2HRBhOWqjr///juW88/Yq9in4KKKWedjiwVr9GEsfAGBRrIR7ZEISGE9fPhQP2CofzkffqSSJS8QgMD6BF69eiVDMGkSTQqjXl5DRPTwJCgCQAACEIAABCAAAQhAAAIQgAAEIAABCEAAAhCAAAQgMEZAP2cy9gp/CEAAAhCAAAQgAAEIGAlgVRpBEQwCEIAABCAQEKAPDYDwCAEIQAACdQlYrurQD6XXTXST2D58+JA8fi9hOFy5SYmQKAT6JPDy5cukYNKW+m375Cs8IQCBTQioSdqPW+qn0I93T4ew6/y+BX4SVM2rOp4+fWqRww8T33bhv+3ZLZvy169fvoTc+ubTwA0BCEAAAhDok4Du2tDli/YLO2Q+arbox48fV1dXXO/aZ5kiFQQgAAEIQAACEIAABCAAAQhAAAIQgAAEIAABCEBgLwS0QrEXUZETAhCAAAQgAAEIQKBbAliV3RYNgkEAAhCAQOcE6EM7LyDEgwAEILBrAroQauz2Cj9fFxcX/uNO3W/evElKfufOHeMx1+TneEIAAgcj8Pz587EcXV5ejr3CHwIQWJmAbBjZJ8GFCRkZ3r9/f/fu3UyA/b6yXKnW/KoOnV/VdRWzIMoGvbm5mfVJJ4HjS0a49a2TokEMCEAAAhCAwCSB4cKO379/yzpUDy5DSrNCupVDH+pfPcps0vyRVmVkbnJJxyRPAkAAAhCAAAQgAAEIQAACEIAABCAAAQhAAAIQgAAEIGAhYPlJPUs8hIEABCAAAQhAAAIQODMBrMozlz55hwAEIACBJQToQ5fQ41sIQAACEMgTsFwIpTMLB/j1UB0F/fLlS5IGhyuTWPCEwJkJjJ031+lsHdc6MxnyDoFOCMy9p0PHLQ98LVfyGg6/pMZsuf/4gZa7ZVFdX1/PikdaVSdgZ32yeWBVvmCaRsd6D1y9NgeOABCAAAQgAIFGBJ78769R5EQLAQhAAAIQgAAEIAABCEAAAhCAAAQgAAEIQAACEIAABHwCwU4D/xVuCEAAAhCAAAQgAAEIGAlgVRpBEQwCEIAABCAQEKAPDYDwCAEIQAACFQmM3V7hJ2H5qXY/fJ9undEdE4yrOsbI4A+B0xLInDfXufJXr16dlgwZh0AnBHQ5xffv343C6PKdYzfbi4uLPIqxuzz+zH82962uqxh+kd7+oVSqPXAnIWOZMSU7KRrEgAAEIAABCEAAAhCAAAQgAAEIQAACEIAABCAAAQhAAAIQgAAEIAABCHRIQD8KYtmq26HkiAQBCEAAAhCAAAQg0A8BrMp+ygJJIAABCEBgXwToQ/dVXkgLAQhAYHcEPn/+PCmzfol9MkznAdSfjv3Kuw6v3rp1q3P5EQ8CEFiZQOa8eeben5WFJDkInJaAWqh9A4PMmA8fPhyb1eStaitd1SHKBZdWXF1d7at4uKpjX+WFtBCAAAQgAAEIQAACEIAABCAAAQhAAAIQgAAEIAABCEAAAhCAAAQgAIFtCfDDrdvyJ3UIQAACEIAABCBwDAJYlccoR3IBAQhAAALrE6APXZ85KUIAAhA4FQHLSdfJn2rvn1h8ptLJXHCk1H2LAwIQODCBMeXw69evwx/7P3CxkrUDEHj16tWsYfLHjx8PkOt8Fu7evZsP0PVVHRkrLZ+rTd7e3Nx8//7dT1oXpUwWgB8eNwQgAAEIQAACEIAABCAAAQhAAAIQgAAEIAABCEAAAhCAAAQgAAEIQAACpyIwa6fLqciQWQhAAAIQgAAEIAABOwGsSjsrQkIAAhCAAAR8AvShPg3cEIAABCBQnUBw2DAZ/+RPtSe/6srzzZs3Y/I8efJk7BX+EIDAmQk8ffp0LPsZlTL2Cf4QgEAVAp8+fbq8vLRHpdZ6klsUMtbaX3/9devWrSS0P5O+SzyFOyNKMmbdG/ft27fkqw4944tFxi526lB4RIIABCAAAQhAAAIQgAAEIAABCEAAAhCAAAQgAAEIQAACEIAABCAAAQhAYH0C79+/Xz9RUoQABCAAAQhAAAIQOBgBrMqDFSjZgQAEIACB1QjQh66GmoQgAAEInJCAzrtacr33M67K5q9fv5I5HfuR+WRgPCEAgVMRePDggc63J7O8r3PlySzgCYE9EtB9Dpk7dOIc6cqIV69exf6H9Ll9+/ZYvjLWTv2rOiREwdUV8f0XY5nZ3D8WdVal3Fx+BIAABCAAAQhAAAIQgAAEIAABCEAAAhCAAAQgAAEIQAACEIAABCAAAQhAYE0CmQ2sa4pBWhCAAAQgAAEIQAACuyaAVbnr4kN4CEAAAhDYkAB96IbwSRoCEIDAGQjotPlkNuf+MvpkhOsHuLy8HEu04DDpWFT4QwACxyOQOX8dH9Y+XvbJEQR6I6AmOXb3VlLUU118eefOnSQEea59Vcfz58/HRBnz34tK/fDhQ5CFx48f37p1K/DkEQIQgAAEIAABCEAAAhCAAAQgAAEIQAACEIAABCAAAQhAAAIQgAAEIAABCAwE9rIpgvKCAAQgAAEIQAACEOiZAFZlz6WDbBCAAAQg0DMB+tCeSwfZIAABCByAwOfPnydzcXFxMRmm5wA/f/78999/xyR88uTJ2Cv8IQABCOgI9hiE6+vrsVf4QwACLQjo/gfLFWMu6Xfv3t29e9c9Ht7R0VUdYp3RnsmS0BUsuqk0+aorz3iOhlvfuioghIEABCAAAQhAAAIQgAAEIAABCEAAAhCAAAQgAAEIQAACEIAABCAAAQh0RUAbWNln1lWJIAwEIAABCEAAAhDYIwGsyj2WGjJDAAIQgEAPBOhDeygFZIAABCBwbAKWI6/379/fNYT379+PyZ/5kfmxT/CHAAROReDhw4dj+f3+/fvNzc3YW/whAIG6BD58+BBfkpBJQvdW6GqPTIDjvfrrr7+SmZJ/5sqSP5PfLPcsuMBiVgEvl7Aghvj6N8HN9BMFSfAJBCAAAQhAAAIQgAAEIAABCEAAAhCAAAQgAAEIQAACEIAABCAAAQhAAAJHIvDmzZsjZYe8QAACEIAABCAAAQhsQgCrchPsJAoBCEAAAgcgQB96gEIkCxCAAAQ6J6Cj5pMSXlxcTIbpOUDmRnKu6ui54JANAp0QePz48Zgk/Z8rH5Mcfwjsi4BuSHj69OksmTMXdc2K5wCB89ZOq6s6dIHF2N0hY0wzFtvYJyv7x0q/4EaSlWUmOQhAAAIQgAAEIAABCEAAAhCAAAQgAAEIQAACEIAABCAAAQhAAAIQgAAEtiKgLS+Xl5dbpU66EIAABCAAAQhAAALHIIBVeYxyJBcQgAAEILA+AfrQ9ZmTIgQgAIGzEbi5ubFk+cGDB5ZgfYZRf/rvv/+OyZY5gT/2Cf4QgMDZCGROuXMXwNkqA/ndisDcezp0f8KurZcyzrdv305+mFFiCt/qqg5FXXCNxdXVVTIPnXhyVUcnBYEYEIAABCAAAQhAAAIQgAAEIAABCEAAAhCAAAQgAAEIQAACEIAABCAAgV0QeP369S7kREgIQAACEIAABCAAgZ4JYFX2XDrIBgEIQAACPROgD+25dJANAhCAwDEIfP78eTIjd+7cmQzTc4DMQXr91vvdu3d7Fh7ZIACBHghk7gj49evXp0+fehASGSBwYAIfPnzI3LqVzPibN2+S/uf03NNVHfFdGP2Uma64+/79uy/P/fv3MSV9ILghAAEIQAACEIAABCAAAQhAAAIQgAAEIAABCEAAAhCAAAQgAAEIQAACEHAEvn371vNGCCcnDghAAAIQgAAEIACBnglgVfZcOsgGAQhAAAI9E6AP7bl0kA0CEIDAYQh8+fJlMi86hDgZpucAmZWOzPH7nnOEbBCAwMoEbt26lbm06Pr6emV5SA4CpyLw8+fPZ8+ezcqy7ulQs531yYEDT15M9me7zOsai7l2pGxTzYa0E2lJzPEFMHOr5pLU+RYCEIAABCAAAQhAAAIQgAAEIAABCEAAAhCAAAQgAAEIQAACEIAABCAAgX0RYIvqvsoLaSEAAQhAAAIQgECfBLAq+ywXpIIABCAAgf4J0If2X0ZICAEIQOAABCy/UX9xcbHfnOp8b+Y6kvyPzO8310gOAQhUJ5BRF+/fv6+eHBFCAAKOwOvXr3/9+uUeJx26meLVq1eTwc4TIKO+BggNr+pQAgWXWWRuWdu22OKbmZ4/f76tSKQOAQhAAAIQgAAEIAABCEAAAhCAAAQgAAEIQAACEIAABCAAAQhAAAIQgECfBLR/JbN7tU+ZkQoCEIAABCAAAQhAoDcCWJW9lQjyQAACEIDAXgjQh+6lpJATAhCAwN4JfP/+fTILc38NfTLCNQPkj9BPHl5dU1TSggAEeiaQURe6RODm5qZn4ZENAvsl8OnTp7n3Nuhqj/3md6HkP378iGPIqK8hcNurOgous5hb5HGeW/hcXV0F0RbcQhLEwCMEIAABCEAAAhCAAAQgAAEIQAACEIAABCAAAQhAAAIQgAAEIAABCEAAAockoC0vl5eXh8wamYIABCAAAQhAAAIQWI0AVuVqqEkIAhCAAAQORoA+9GAFSnYgAAEIdEvAeLb8zp073WZhUrB///13LIzydevWrbG3+EMAAhDwCeTPumdUjR8JbghAYC6BFy9ezPrkr7/+0sWXsz45UmDdHBRnJ6++FL7tVR1KYO6VFsqGpkXinGzrE18gMjdf28pP6hCAAAQgAAEIQAACEIAABCAAAQhAAAIQgAAEIAABCEAAAhCAAAQgAAEIrENA2x4ePXq0TlqkAgEIQAACEIAABCBwVAJYlUctWfIFAQhAAAKtCdCHtiZM/BCAAAQg4Ah8/vzZuTOOu3fvZt52/ipzfv7+/fudC494EIBAPwR0s0/m3qKMquknC0gCgd0RePv27ffv32eJ/ebNm1nhDx9Yd5dMGnLdXdWhUonvxdi2qL59+/blyxdfBnUJDx488H1wQwACEIAABCAAAQhAAAIQgAAEIAABCEAAAhCAwL4IaO736urqyZMnmu/VZPof//uT4+HDh/L/+fPnvrKDtBCAAAQgkCGAzs/A4RUEIFCdAKdBqiMlQghAAAIQgAAEIHBCAliVJyx0sgwBCEAAAlUI0IdWwUgkEIAABCBgJBAcOUx+tev7LG5ubpI/Lz/kdPJH5pNA8IQABE5LIKMPuarjtLWCjDclMPfeDV1L8fz586YidR75jx8/Agkt1s5/gm+qP2qLsy62mHXtyvX1tfZA65Kk6sKURRhfHfLs2bOyqFb4SlNLsvJ1J5/sYNUJ96+SViO5ffu2/lWJ6O/i4kJVpB/OK8Ahia0IDPfdqFpKFegvqJaSSjVzqJayt4bKSc3cqrBIFwIHJkAXeeDCJWsQgAAEAgLo/AAIjxA4BgGt+blxZTC0HDI4zHsMo0v9qwGmTtob8647g4e5SP178hlGIzGCQWDvBDRbpVlfTURLn8R5+e8E1vfvWvx78eLFu3fvWqsF9FtcBPj0TwCTu/8yQkJHoCud76TCsZAAC08LAfJ5awK69E2WZOtUiB8CELAQoMuwUCLM7ghQsXdXZAjclMCB5yiwKpvWnOqRa8+zlrG0d1dzy/723SEhf++uNu4OmyQnf4mxupBECIEqBA6seKvwIZIeCNCH9lAKyHBgAoxJD1y4ZK2YgIYAk99qIDAZptsA+cPzlsOr3WYNwSAAgfUJSGloz95Yuhpy2vf9jkWCPwQg4Ahoe3zmvi0XzHf0fHmCL2c7d0zMYu00v6pDGVbZvH79elbO379/33oDtF2e/q/q+PDhgwxf/WmWP5MvVZGhlvg39mkNQBXl6dOn+unIzLe9vdIIX3kZ7iJRrt2lJHIP/qpyr169miW29sSL4bBeMkSoz3W2R4g0KHr8+HFXPb2WdvxcqxA7XLkZaqaa81DxksUxvNK/Qe3VctRQM3XdT/JDPI0EJhuLVLQ6XWNsQTDVw6HVqPj0N7S+oUz99cXhpFyftTTIkXtU1pQjv5UNuZOnOgWqpQPVv+OEXWT/hYKEywkEZoBTv9K3c+2f5cL4MQyC+T3CoEhXtqMm+77DG4p+oZzKjc7fS3HTSPdSUp3IqWl3TcpPzngM0qpP1J96Il94jS416tG8R+ZGSE2JuKl/HaZqOiU12QQYo/nF59y9jdEoR1c07RzO6B1mGDJNeK4MmgOUQSjFYvxQakGzqdrSZwxvDIZ+M4Iagqk+ZOagFGaYfVp/DkqCafJz2H/vppIGmf3JMU0vSzZNjlWsybMA1gp8TpMbnV+r/mTiObzOz+Q9+UpAtFYlreKrF4WUrat/nXoZDvbo31PNVx9s4QkNk2wCe/dUE9awzo0x954di/zKsjOENCEst/TV4GBNzQKQMI0I0GXYwaoVZwZc/g8CDeOaDrem2DO795AHq9h7Lw7k35bA4ecosCp3ZFUaZ3r/u4L1v3G9BvtuvKAxvhawNG3Y/8whA9htlV4PqR9e8fYAGRmqEDhhH1qF294jUbkP2xSTk1TqgvW27FdbjEPmYSlQu1OOPWQ+2JgU82bvDb83+WXnT4okLTEZptsA+T02B9Z+0hXKu/7cKHUY2Wk055R/fl9iWZkOI82hXxuSVoqKyiWqUeSBsZdBW+Er1Qe3l3WwPVQumjbXLLrOSlAo9iJQTc4EVovr6gBvRlReQaB/AhrRzL3YQZkq+KR/FLMklJIPwkvJBz7xY6dXdWjTRtNzETGIMR/ZN4Mh5QL0My2uPl6g9BdI6ES1OPStDAX9KbAsA+0c2rY/U/sfmyVx/pZ82cMoRU2+jGFUoopKAycFkOPly5fSNe12VEuYwVxz/w5WtXtUeQ0iBRnUjvB+7GwdePhvvfwfsUBO+6OY6+/y8lJmq6ql/tpht0vVVcjJGSKjZjAG8/OupFU0w4DT9/fdinaIWeXo/IcRqUpzw7uBhlbmtyy5XRMb/J3ASYcCJ/3x7IrAIbvIrggjTCMCsY6SzvFV1qCvxlKXLTf2aqG/3+nEIk0qz1rzy+ITK+2BifNfmNPgc6XYj6EYyMajI4DOdyg2d9BINy+CIwlQZVw5ANGQRMfs9aeOUlo9HjvrZKM/bNFXqswFI1C/u3QdU9BvWspoGElZQrowSpoxmqOx0EE5LgRY/Llavc4kD1MNGfNShqXW6oZ/C44lq3w1szdMhM4SVdNcmqGqci8e+m0WeaN+U5zS5L4y1xyUpvH112iVQasGqq6qS6quYzn639zYfw/VSzBX64aDbeqStp2EH5N5zF8F8b/p3kOtRCiz6PyxEm/tfx6dP5fkoFukXnyFFkfiqxf3Vopld5fyO+Etjiod6H+7irUWntAwlmI9XhiNJdVjHmnbinIUjGrj0W6+HPV5PgBvIVCdAF2GHalxwNXnor89m8cIubuKfQzs5KJPAkedo/BpY1X6NAZ3n1alRvGy/928Xyy2xUf97DDtpsAa2mtP3frThgxgLSV15jBnULxnLt+D5f14fejBCqgsO/npKfWkmaW6shSHr3QnhY5maLp+GBQno9Kr4a2mnZ1JoDXK4R6uDffJJ6Vd4rm7MSnmzZLi5tsyAmomlg/zR9MtMWwYRipxLPVaW8TH4t/Ef9IMVhfgmGhforaC6LDh8g0qSlebANUHDV2Mn/fBxyWqV0Ono3Tj/ZD+h7irENAvPGkFMFkusgSUxFA0ag7aobr+0L5KHteMJL/rT5ZV8e+Rr5kL0oLALghIKc2Vk0PcIhaMNNXnWnrbP37//j0Xd0F4dTO+QWCJ4evXr5YMWKJaEsb/YdUhHhk9mw+eZcqr0g/d+ZLcJb+VjahGuEkedRImNlySQk56KguW3fMKI0N2MrYgwLt375bY0Co+NQd/J5NyrSWlJXnvoVqKkmamZH0GyiigV/zY+p6UYsHW/1ADsHv37tVKV8rE/sOwKmItEM7V50lRle5qw0I1Ok19LmxlLhcfP35cOHZSCTZS4E7IwLFcpccXVwVJWB5dEQwO/aspJ4uutkTuwhy1i3QZPKojtrjinC7sf12EWr8Z9JjMZV1iKn/nKDiUO0Q7rAkNXflQwy3tTl9JOzmTwElY7NDWDSnq4s/dh2ryw3SSa7buVZmjStkdz1CkO1jeHaDzy5pko6+O10gbgeow2viiiljI5TZwHOeYz9AN5Q1m9d2auxh+0nP4d4htGFyrb818ru5SMwZuximZfSmoWVYBY7Sx0hzz722MNshJOY6VV1N/NXmtriXXmC3pzjqWrDW8sWOTutBBUWmI6oYGMtTj2Y+F89Xot03moFSmSld/TvNbqlYmTK35TwmmCll9ViQjedmro5rc6Pyy+rDwq1Pp/Fms1NA0617cG/ppDUpP6iVjzWo+apgQ8z8M3IpHwQLPrR5rKd6k/C0WntAwSdSH95SKW3hIT4Nc/dUCJfu22Mzoc7w2i0xypB/EsOZEh0u6W8GchHt30GUcftF/71W0TP7dVWx7Ns+2OiwrMTNrbedmD2lZrc7HJgtnyU62IXK33MyyYJ728BarcozSJsbbmDDyV5+rHaeNdkiuOW3IADZTyrwSgQNMDtP/Lu9/99IWjtSH7oV5sZzDNkt9Puzu0L+aE9OcSTLCijuRFL9lB2PF6XqlOKxRjuUumeXePHc3JsW86a0K7VceVX7tGFFPqixYhsYKaRn1a+rezkRDAwXWop70pPRJZu3PHmdxSHW1jx49Gvtc4tlnJsci6cdffYEWW+MtQ0YJtfhYfMVA2fFGCaaqpf2Qu+5xjHg3CSaFoEpuUQVOPF3YodX/WvuUXLSzHBJba5f63Sx9JTWijXDFS4ez0rUHzq+arXPa3S4tISGwUwKWDUJx1hbuko0j3KNPoKOs1o6U1wp/6mPmMpWBsoJg+SQG2zqQPP9J67cSSRvHA5H8x8EQ12yCmGuVQm1Dn+hPDj3K32jfKx6Fb52dIP5hOOFnp9gtQzOIPHhU7pTH4vhVCkGE9keVQnG6Yx+quO0CtAgpnpbbEBVGTVuB/Zop40/yS2dNVgAFEL0W8u8rTtEbqwkF/iJvyf7CJjMmmFKXgrIIsCSMhB8ToMBfsS0RRt+qFRSku+ST5ZCXKMyM5OqSFsL0P1c2D9xF+jk9pDtfdkMtqtUF1NWiYzXcUkzVJVlin/gCy44ay1eZf5Wym7QT7LJ1YijSHbgiK+gO0Pl+m+3EfbxG2gnYFcSwDOWW28CWjKhnzExZDMNJDR6Nxq1iUwc0FqH6AsUzlnd9axHYhanbpzNGcx2E0VGrflKOrkqv4FADVDOs1XconqFRj0mu5JLaQPZzsv6MKYdie1u1KynAUMnRb0HBqVBazEIsX25Qt1JdsKH2BgQ6eVTDyQ/VRUN9lrDscSUCnb9mNTubzp/FVs2numIZOpeMSakSmbSypJ1mZaRRYPUIY52ypPf2XAAAIABJREFUn4WhJ1VgNW3lTn9ybLjwhIZpVB+6ilYVTPanrAv1lY1asV/JC9zFhqs4qzUVpDj2iWJbv+wsqgPB1i+XpimqQC3lTpcxtPEWimudRf+mtajDyHdase0k80POoWepssIokepaaGO9Xj7vLAs6bpoly7OK38rIz1eYnc5RYFW6WjHp2MR4i6uifKSXJqe1VSFVYzVkkNjDQFUfDmNV+SgG9ZuT3bFSqaUDkxkZPOuqx8xchC+DIExmf7JKxAGwRnzIy92HUbz0v66xFPS/yytSuxiO0YdSPy31c7LbdZFYHPm+Vd1i3ua0JJEMo+mIfowZe8OUzEy2YN7YK8zBQloqf7K9t/OUCb0tZA1wMrnT223Fq5V6rb5A5SVzZZZU0rrLez1ZF7MSJfAkgcmRUaZdqEC3MgBUk5N6TDVTOZrM9WoB1M9mAG5Fb7XskxAE1iFQMPCUAllHts5T0YYu1zXb9ef/WS1XGQWafKXMrCbbWEIakweyGUdcYxEu9M8YuJodsJ9XkRjG8bOm59bsiV0NDrAXPObN/aSiUerCqEKXWSzTRJSU98w2egUuK9C4XhVkMPhEpV8mzPKvLNan2KpELHVJ8CenuqT0LVEtz1q3Mah+BhVgyeOkWhPtMSPYbzUKpj9B07+SUHVSX1katcK0NqMV/xJEwbfLpU2qoCCVuo9D0Syp0jIs6oo0xFZxEejwXeSS4tvFt5PKX3Umv1hiz2ZdLTrWNCzyVJek2DgJpM00qLH85v2rlJ2lT8mL4d52YijSHbgSmdsdZKqoWsEBhkVBk9zL4/Ea6V7IL5czOS/vWujgWG4DT8o5NlJW1ZLCVKc5GcNYABnD0huzqujc5Or26YzRguo3+VirflKOY42oun87Kyhp5mmuKdYAamhjI+UxdTRUxQIaYxGi32KYKpSmc1AF+yEGIaUfxrpLxakqLRNUNc1VKjn0qKK3DHVVtRT53K4nplfX5/AmNzq/boXJxHY2nZ9BEbySirDMuKqzkCZRYBk8qreDntG/+hv0jNTmWDz6NrlypG8n7St9Gwi88qOEnFShElLKSiEnZROrydgqLjyhYSZL5AAB2im3yeZpDKA6X8xZCseYiiVYrfHarOyMWW6+wAg2C2nPgekyXMU+w4RSz1Wxrmy7rth2FJMWmqq3LGF7hJmQdS001+4CR0YAvVrffrCYynmZx8YaQcbnPrIs6LCvXyvmFtbJrUpXUoNDBmS+UWiUqjLVCDT4cOxRqkmj2sk4mxquddUj1shYWe/O/0iTw+tr2sP0v53X2/VLtkUfun4u9lg/1b3OhZ8JPza+MA7BNOMkU1YGkro8/Sv3LPH0ud1O2LYNGoEwP69iEivVh2StU/VQPVGtU7krmP6G8DLAujphsW1l6zP1ukZysnqUeQ61aCtoqs8ZsZsOW1bLstrmWB6lw9VxK5uqHv9r0P/faak8FulJo/BJC1yjxThRqZRBh4yNJSWqMVGCTRJQcSf7epW7SsGpd1UMWQVjlUchJxOqG0CCjQkj/7nzcnVlC2JL1nwnvL0FBdHyCAEIOALqs1ybsjvGxk0u2lM5hn7fnuX1ruoYG4dkSnpzi01mSiCeOi073Lohk523DKwlDUC9/piJ5jIu22K1gkjaMU6SWY5MrxxXRRV00gBKMvfFyKSSKX0VmR9JFXdS/owMtV4p3Xyp6W1BFZVRG7e+ANRWWa6Fbkk8dacA1CIywkjpxUUsH31l1AwqqUk9o8Ita00Zyf1XEjWoP0sejRn3BQjcTLI7/rUGe0l1fbAuMqhFx3vMT1cNdaagQ0mCqqtFXX0OHMmkA8/qkghjkETZo3RykJ2Fj1XKLu6PiqXKdDprGop0B64EZ3UH6Pyydr3CV8drpCtA6ySJycGXWutyGzif2TFLIKOx8xEm39oVr/roZAxjnnX7dMZoroMwOmrVT8pxrIZX9J+cR1KhD3MOCqkSGbYa6F+5VdDSCUlLwK8q+tyvEnL7b+WW0lNsmUzlteLcyWH0m8+/E/02d3ii2ujnYnBrzkHdiqU+qAJbOiBVXUtsmapb8VWyoR1smgWdX7HCjEV1Qp0/hiLwV980OWEunSDVke+w/GgVUr2kvor1VTxZJL0UBwt8FJUf/8ruycoj8eYqc2VBlPK9vCAo6eWZRcMsZ9h/DJbOPWhWKz/Gbd9ONTahlwjvG+d2GRaGnGzsyhGCLYTcyed0GX7z7GTAVXc2r5OatrIYe6/YdlxjcyZ+xS6w+pIC1LXQfAl9dzJp57m+/TBMrDkBChyTIxc/+3Y3y4KuLNavFfZiGkKe3Kp0JaXWFO8i8GEunzfLW7AqiOUt2mXHd9RVj1gjPtv9ug82Oby+pl3eWnvof/uvwOuXrK/2LW5LH7p+LvZYP5OT3pYiSIZJji8yQzClrt5NAdRjjrULUVWApPJMytCuWx+TcK5/BsiQI+bnHdJjnLBw2cHhCKgVJNvvtp5qek7CTRx5hby8i9kkU36i0s9xESvXmu3M5059RKYXUHfvp5J0x0lrhGhZwlDS8bfKxayJl6RIeIpAUslnZr8z1SBjSFRHreqab62qIWvKk89gfkVS1Tv/OW8hAIFJAhoBxb3bpM9ktATIEFjvqg51VJNlGQTY1kRQ9xPIoymwDMp2r9RZxtPx6j6TUwYFYlime/Iz6QWJJj+ZtAmCEsk8jtlAgTGawRiEHEurwEwp03RjAgz+GhMmkTb1zK9CSbCF1WayZtZqAk0ptYg81k756pF/mymm5FyDZcQY59rSoMaabRzbXJ+8EZ/nE7+1DH3zEk7W7TjRhT75OYK8tMPbbheBztNFWopp12EsWqKW2q+rRceap6U4qksijJZ0J8NIIY/lq8y/Stkdz1CkO3DVyTjuQ+dPNt5tAxyvkW7Lc83U4wkH1zydY7kNnMlRUgB5Fgy3M6kMrzQ3ZbFs5yZdt09njOYqntFRq35SjpMtaEkA9eOTNr8avmWCSyU1aUcN7SieDbDMPOQrnkVCBwr9FsDco36TzEEuZPPMqgZDfVC9tXRA6qdc/dnEcR6TG53ftIKdU+dbkFrIZBatLElIQcXaRj6+epEYgWaLHyWGJbkWYWLFG4iX6U0s8kxaEctnsdAwloLYe5jJihTU2/Ufl0wUx1b0Evlrjddm1ZmkHR7kAsFmIe0zMF1GUKszXaQshCCwHqXKCkp2cmivmC1D74KkT/LJASq2vaQs1Wm5bTbIU9dCixvU4JPP+/r2gyz/vEiTb+PBxVjeZ/mzLOjIr18rZpWUAp/cqhxKSnZjfg20lqZSPJmE9KqFBVtXPWKNuNa9U4c6jngwpbpXq5JblF6mFpVRtSQ6Vzfmw++9/y3jvP5X65dsvtzjt5Y+dP1c7LF+ZjrHGPukT6zQxkYlMlnnrgaqVx2LLRBMmZob+Wqt7ABjUsyb1WrLgRMqOPYYNPMWj8ahdKNyUQ+Sz1SjdNeJdswMnqWrM9163sSNFW/cW2U4SOklk5Zn5iteTRKI9YDGSqKd+TDTAWmGLfNh3VeqP/nWqrez6nZd8YLY8rpFJlMQnkcIQGAugYIZ/ny3NVeAE4Zf76oOwS0o4OXzAsWFGpssm6woq8OOuane1yWjvnayP17BvtckhVKRETP8LZlhSRZWMAmiVMYwam1jEsgQoEAHWawfY+ou2MrWkriJnks96agi0mTNPOcoQvzVUlxjkYpY0ljG6nBcUdWCxpqMRdMqoWRV8T1bLCtKNg2WhGgJpbpCxv2LH38L95KCGwo37omqyKlqbKk8Y2FO1UWOQTiMf9BHJyvYrOmnDJnMbEgy3TLPjADuVXVJhNFFvsQhO6os12NfVSk75c71fbJDlmj1TgxFugNXYSzdATp/SaNe59vjNdJ1uPWQyuTgTq21kaGu7EsDOG3gHLV6tCRey3hWOif57ZgnY7QxMmP+vY3RBjkpx7HyWu4/lLhr40nHXItR7TSvvoJhrKxHoypLiuc8k5ZkEhH6zUFzjq7moCxTl+qPnPCDw14B4lohJRNUyyByPaqiKlj87To+pzK50fntKtU5db6Fp7qhyamMWusdyYkd1w+q/sf6J/CRqJZM1Q0jwfKdu4S0aO9JqVovPKFhJovgAAHWn9YLGunk45JhdZ/jtVnVZlKZCKDTirNiXhi4W8EW5mv9z+kykkqgqwHXJk1s/apYN8XDVGw7lnjQHdftufNFY6lrwBtHXt1nLPXBf337QZUqL9Lk28l5jDKGLAs68uvXirlFdnKrUiWVHF87jKrMyxuaqw9yKLbkrLJLccnkpJ+Qcw8pKlFZqvpTq5+cu3DCxA6sEQd2j46jTg6vr2mXq4UN+98dVd31SzZWenkfSx+6fi72WD/VuaifGv6Wd1X++EI0FGFcjkpLk2PFzUHfJqONExrrN4uTXvjhGBBfcubnHWTVJZ+M3Gr1S5qY6kMQYfzIZIvjv4JDhnejHjku2UkfSaIasqSCLSem6peRU3pveRJbxSAzOB4ElanozEyX3wH5OQ3aviSRPH6AjFs9jvqsTLlsW2cykvf/SuiCWmEx7ZSvjN4YqwPVaeRrxVBhVhPGkrsAdVClqcYWhoSBwBgB9RRBm7I8YnOO8TT6r3pVR37yOlne1eeXjVwULNb4m2j5uLdu1C9aWqDM6E0gSDbl2mI0uFoU1xzF4N7KkbeWjBMlQ4T2SjWEFENpruFP0xb6k2wSWKa28hhXPF/sMbcimStGcfjkgMQXTFlQkRXHH3yorPmRx+64rIMYzvM4VC0BifVGzM35JAeTQXupVaaTgimhdZSMUlFNVu1S9ielcqwGhxpvlUolGQYx1F70p2hVdplReiDG2KNiUDzKmjKo+KuIOkSi2CSnIp+lIX05Vb4ST7VLmVVUy8WLy06RV8yyi0rS+hlJurfqIp2Qe3dYKn+t8lXdG/rcZFEu8VSdVE1Qb66/ghKRYGq5TiEokrnCCGNBuvlPfKlUBEoibnqTctYqu6SoIqb4Z+GSKguiUgx+LvIkZ6nBIKH4UYQdZFf6lhbhCxy7FcPBuoO44jWqV+j8uJYu9Nl7I12Y/V18blFrtWzgAIh65FiDlXWjQcyTj7FW8SVRjzwZgyWANPxg5+eT85OWmzHaLFwi1qh+uiKmHB2KMsfkxI6GisWNzmg1zUpCgYNW6T8aLRD0mw/NubvSb5IqX/GCIYYepQ3KWoH7Sik6GmOOdfpBJ5LviNWvscL7kVjcPZvc6HxLCWbCnFPnZ4C4V5O7rtUA1TRc+OUOKZy4UQ9Wk+r5mApy/uoNl8swKwYJnO+C9bYiosm6Gs8dzcpOMjAaJonlJJ6ucWUcSUupEz6qvWqkajgSMtYtmUzpVevxWhLRhhMdSXmcZ7eCOQl34aDLGGt0STUSrH3U6k8nVYESkurYRY3qRMgzVOwYtWVWp9awVBVSbSQY6Y+1pln+ag5S74pZf3EeYx9Joj+VuIxb/Q2zxxYUealYFoxRG31UCnm2eqsiVqkZI2wabFJUBUh2B02lskc+VP4dWZX5tqmRvj3vs0Lm5xAk1azYygKrsAYFNdnp+9UyWf2wRsqKYP2v4rKu1QsHedlE8apK64/+NyiLUz36ymrMnVRiTSmpTqpbHP7U4vSnOcmKVqtsGMWmOBXzkMry7FSUUGpHnZokVMcn8ebKNtDT52MFmvQXiiEhfR5PR0sk6ai5kiTD53tzJ1s/dmYSiJNTjlrzCQMulbgfeexmfj5mMpSCurNklcNzcwKTtXoowc3lLBYgr9akjYtj3vbDWPtJ3RUvaqiFJhvv4Km0gsyqV/LDz5pQzZfIEK3CBCnyaCQQDI7sNVzTg36Z+m6VrzH1hcH8RMfcxZV8oWzJz2UOjckp/65ETcqPJwR6JpCf20w2vdWUVc/cFsq26lUdeeMjWcbq5BbmsOzz2Fw2LqqVJTf2VdxV15oFSKaobixZCr7nViUyCKzsB3aPL5vvDkbpwQxvftFibkWtXigSQPJLwfk5yrsLJqqSdWDSMx6QxIJVByIacSq+z2rZn+TTT4BYifnEfHc8eAhUgRSR6mSVrAUt0RfDuTdRtnZcknMFi3+yzjtcvmPNEbWIzdJR0rrVNQNdZJVW2U8klpGAWyypJbaUmyVdv6EFbpkl0qJqEbX0ZJA1Rav4g0Qzj3kLJ4h8yaM0YX5yJBCyetklhZeeOZihSHfgChqd71Ds2nG8Rrrr4vCFt6j0FjZw0ghfbaYvP7aNl8d8YmXuZH6DHnN4ZIwmwnZcgtaifo6Vsl0wynFgOElM9ttCW3rSpJdimdWoY8PDb6qWqJK5Rr8JY2/tQj3gWGMP6lXFKReLka8wY4K1849rfvWZHF94qW6/ZSXd0g/+J+u7k205KWpvdVuluT4upThJ7JA6fxK1urlJe7vdfE6gzVSB1fokUrIm+56rdVsDwLxxPghWXSlNKmRV6cnyLQ4w2V5ccaBhiiF39aEr0IwjLuuusuALY6/Ayu+a4zUn5KTiRTDHancOuoxZaiSwumUlLhyAuwqjfjkjyfBqK6PUCbkjxwkr9lA6sbEa16vqK4xqBZZ0Y0mcj8Y16rXVG9ZqUK6uThqoTgbfUXHKwkky5lCuNVLwU8+7hbrMjGeOYqwI8sCHt1iVY/Tm+udNSjWHuRHOCp83uSVbdRWUES8vjF8t4+qHNZIB29WrMyte+t+uqmI7YXxlNeaOlVg7eSwxS4XmO6OxjMhga91PDfIrFdnGY2KM+UvhyMiv25HZLfxhfJEcglWvAMYOVOUleSxVol2YJJCgBMsM+4zMk+q3aTU2lo4gxBUD8yZTrGd+pbF50GriRymr/SKKzUU/g2rRe8xarP2Wr2VnlJu6dZ9SPL9q7w6kmnz+Y25lx08Rt5FAgFeV3/ihguVtkqZd2yBkXK+S1aOuJWbnkwyZh7ZT9ZLMKZ4QWJmAWnpSA+Q9d22urEx4LLlVr+qQEHkrLVne1Ud3Yyx8/1jOFfpFXwC543GgRndBmOqPlnHCLGujuoSxTZysNkGX7M8HTcpvNFBcuu3qhn2irZ0Mfgla4DdqsHGTdPwHR6N0/ezvzh3rkADa8BhMJKmU/WDVO9pg9OKn5dwr6Lq4NO0Nfx3xguk8B2fMESi9OIPVfSwKQdJKj7VonnH1XqFc+u8iq5fymhHmR9pDza++GWvI4GQXE7c7rZGoPqgVrIPIAmcQsrrSzmfQbqg0KrtYPKNqCnRmz4Yi3YFKGZ0fV/X9+hyvke63LHzJLfq8ha2V3NS7zth2yH6sXlyn36iXz6TokpaDMdpQQL2N0VyroRwdiknHJKvl69yDDL4557cm5541LM3UvclJxUEe9JsjHzg61G/JoYrGC77kyTCT9T8TYLLGKvWVl8bj1tqi6w+Y7GKaJSbj1w3n7rBur1CCQYFOsjqqzg84BI9qy5NNPqg/QQzLH+O2ZplqUF+2PGljDJZx4qyu3Jiugk3OCjZKd5BwstUMSiaoIcLllI8c1ScDlZwff9K9voaxl2m3IZMkA8+grLvNyyBYxmYO8rVJhdlqomOy1LoVbFLyTgLQZQTtK3gM1AhdRif1dlKM01ZskbEsgFYfkg8lMmkHBu1Lj+usDltsdV+2YMVzsr4tD2CpsZJQXV6xLR3bySuYE/G4yec8uI0Tg8shZ2KIpYp9gu4gE1sPr7q1KvNmm2rpCvSkAOPydT6ScM35w7hhOkl8R1D9sEZWqCdVkojL92yKl/63SkXqPBJfWY25AyXWSY4sVoqfI3UQK0subr4AGbesKXUNjcQzWvjqXpMGbaPO3aheNNYoNp6X80wCCcqxkXiTpdYo3QFa3P0FuR4eA82AebO8yh01hsn6rBq1/hC+Iu38cucK1mPFvAxRxWu4VQZZijapTAZPf5orQGrviWbZBtW5HT7CoO+eu8MhP9tZfVU3Lo5gs1OyNipT8Ycb+uSr9ArQNsw7SUOgKQGLQoi1xB779KYYCyJf+6oO48DGL+xgkFOQybmfxBbSmpvSnLRK1OegHlGdkJpK63pvGSpIEifn+o58ZzxA8wczfnhRnVyoCAwsvxSSbt9ork4jqAZJAeRpt86LJRS3SWF87MUJJT+MW2WAojeTMZmL9T3za4cDQ1/HBqXcwrQNJqqCchwetyrN/OjIidpaCbt64usul3rSobbpvlrTMakt23UWgTqii1yz3BulZWmAjTpci15yTU+VbYU+N4Bsl7CF3g6E8R/tgjUqO18Y57YoT99i8cNLt3RoKPoSuqqYdBy1O0Dnu+p9DIelSu+rkR6gXCyjhuo2sEo5VmXrbxwZmwBRH9eoZC20GaM5+BYTURWpev10Aow5KMcxMr6/ZZt1re011dNK9lYaC0zaiiKAfovVu/PZhX4L5jpajGWSlcRRGhw+K79lNXJjcmfAovMzcNyr6nrYxRw7qqe1ROfH4vk+MimDxhW0dD0qdf+TRu5kHmNhfJ/VZhiCJQlfBuf2R4h1ESl1l0rS0XqpAg1Tt0B7ji1ZwQLPlXv/5bi6Ha8pa5bGtf5AsmfBlteHFWKgywiURvzoq5EAV4vFI8sKUeuedIWK1zqJoKTiYpXPgW0hS1fSYlSuYrVUYFccK68O26331Yz2oCEEMycOlHMsHOYEwyjxV4RqCK377rHFApcvORZmLSBZ8OgLM+b2u4OCJNb/xKIKlNnWFcBlXJo5b0w20ktOAN+Rn0VU65C0fvim7jyWoUL61S/o47BGmpbOwshRvAJI/7uwFvX/+Vi/6fv7SqyrHEkwX868u9ba6ywCk3aU9EzrrnzSRh24qbEHSk+PTaEZBZN4TcUYK9Cgv07WrgOPSTFvxioG/gUEAt2SbE2tNWGB2PZPkjlynmsOTOwy50MGnZce8+HtbzVSc2QCh14N8QRjPftwybJQ7ie6x6Kxo24RMmjLc3vnfM+iyFvI7McZVGy/Mjh3b0avplmcbLFDSP0M4oYABOwEMv1R3Nacjz1+Qo4RWPuqDskR9F6uOMccK3RIAZ3A9JFg6/dGsQwBH4nUyHIyLknONTsCyEseLRK6qYEgsEXs4JOAfPzYdOA0WRMGeVY4NjyppisOUZLVYxLF+u00KWdXnnnLdag8Pje5XQ1vZ9fmByGDAE2b1VgZGWdFV5NNSt4VR97RuvWNEZN/pjTbrU9btMFpu8hMYXX+yrIDo12lyjex4a36wRV627FisvCRnPYJu7GE5vpnlIBPtV3ZxQJbDLl9GYon7w7Q+XEl37vP8Rrp3ktE8luUeXUbODk15PTzalTHhgCqqI1kYIw2C+xYAflmhtzV6+ekkJTjJCIZMMlm7pdd3SbvT2j4qTi37PlZ40TVKzcVprzYN+InM143s5P8FWCs+aDfXJVwDn+gF9je9nK3FIoLE6TiJAkcLnxrByZ3njA6P89Hb8+s8zNwpG+TPYLf0v2Z+UxUVV4ZZ5aceBK+SrqTkbje1iUdOFpPfVt04GQuigOgYYrR7e7DoGInH9fUCVUAjhmcQe7WH68pd5tMdFiodiuYRfjNw9BlBI0rfvTViD9GVsVrVHxU6eVgT16xLTaq7KXlnJMxxI0o9lEB+ZMGyXiqexonDSRta1M5k7VM819YZBb7XIgyshW/sqxeCbtl22GxDJMfxrU09vG7g8kIewjQm1WplhVTdT7r482ryna9fFw3GMDGTI7hg+IdyvHk/e8xKnM+F06TZxzrK/m8zP7byYGDy5f/1WruvB0l4dutTvp5dBDsDk2DryCbpQ8dZF5BGJ+Y3JNVq/Wgw9INBTJXfLQUja8Z5Ha1q50ZlhltudQ3mXGtSP54URkNiUaD2RV45vW8auYKMtRNIrimTcqwYvxB5K7lDg5NNAU81RnZ60Z+xBqkpUd7zBUJ7DcqX8+LnjqpuXmZ7Fhbl0hcB2Kf9Wc78xg11RYL6fvkP+ctBCCQJBD0NX6byrjXP4mWFH7vnhsYRkEHlilj92rlziDuINcf/U7u4RMchWm0AmQpo7om6dyG5OrGmMMZRr49qnwZExqLNunftHoY9WPrNpJf+BmwtDYcVXZx2wxKpFGLMFabDoNNWq4C6NqFv/wp1O0K1DK9tUkfrywHNSr5uOYkV3647sTbUCGPTZU2Os0ytDK6yA61zXKRLB2NtMfyhJIxuNY05nB2RfLzFTzH2log8PrK06im2pVdEn6AJX50BboXQ9HI+ZDdATo/Wcn37hm3ysBnd4107yWy/kLvWL/WdHA9VkzJ7LeThDHaWEEk/Tscow1yUo7J8vI9Lea9H36521JbyvYSzZoeQb8FfXrw2P8clF91mw6v/JFIQMk9tp7vde0Ok9uhSDrQ+UksvqffcFwFDhx++OXuTnR+JiOScHIto6xXyiQ6+WpSJL/UpBkmI1wewFJ5ZnXEZSJNkpEeKIt58is0zCSiwwTw29eY21lKe8m1RRsrs2uuqTl0yZF+QB7BHK5dOOgy6DJ2UVHnCknFthBot8IY9Avxo1unmFuyy8OzLBgXh++j0UojE132mJ9Q0r3haqyqVlKkwBOrckkbzNeBTUpfVnd+7k66dEmW7d9ijdhZ7StkvoINGuYkivfM/e++Km2ZtEF3mXzsuQ/VglFS5tizjM/yr8aWvdR7rjDBO8g/Oc0b42q3LSRAmrcxnGBr4pKElhHZCsU3WXCNjH8RwLwJKiqPxQT8AziuRQcOGVTF8W/+Yb4b2l3W4rZftzvIn5OS0gs6Tfvcl+QM6tXk4+aVZ0cCBHhVUgXCT5ZIu05N0sZ1OynPCp37LHSSJymn8+xN4Fm5IzAEtiKQ74xc+wocm6yeb4WoXbobXNVh7AD88l5zy1osnjZztCuAZMwWe33gI9O2rmk4yBPYGX5Z+G67XZjM5hLPyZH5sGjql+asYUBgAfu5DtwrVI8gxeRj063bY8cMfEnWWaWe7C1WKI4l9Xb9byctVxWim2L2m5XaTjtp/Ybp16LA3U6ATMxSFIEY8eOa9oelBAcJmxbXfk11AAAgAElEQVRZhliyw2raaydTjItJPqftIjPl1fMry9R/I8Mjb/aoPrewteaWhbHmr7YPw8k/2TUPzbNR2TkxAoffoyX1w+4MxdN2B8aaj84PmkD/j8drpP0zz0u4/gmWsRTzcjZ6m1xQbNf7W1Q6YzS/rHsbow2yUY5+GcXuZLMKrDJteYw/XOhjGVM0nUCT/Oi3oKCDx871m298SvmopS+sk5nPLdOtTWdXnGx+roPyCh5PO82Czne1Jek4s85PApGn6szkkEcBmiqZpGz5GbC4yScjqehp0YSHX3hCw1SsUZ1HFTSx5KOzlDrPiy9en+M1SThmlvvkZQX5eVnH3a1g62S/OBW6DKGjyyiuP91+SMVW0VhmchqtMOZt481Xhy1NfujUDrZLhDmKSZXlGzNjbqzKSYxjASY1c1ctzq8ALSbbY0oW1eSqnz8x0pSbIvdRjLnj7OAzEEDx+jXBUsmHOta0VvsiBe5kea2zjhBIssfHMf3g+zsl1mcGfdXqix24t6qfyW600brSWAGpOQQ08o8rTw0ZS1BzR2MZrOufLLKAmMLUTTQZ2+Tu03ZMLJrfaQa/BJs2NMybZD3p3NPSoHbdZeczqNbReQEF4vnNWXqv+iYiy+q507ez6E0qTBft4FBHHOSdxwyBYKKyoGLk5xuHQmlqflguH5xV5TK46r4Kqm7w2LTbrZuRirGpOskIsawqBrh4nCQg3ahOWe1FpmDFIustqrmDo4Fbb7nYqTx/TtbC6gEePHgQ2DeTSfz7778/f/6cDFYlwD///BPEIwUX+LR+VH6NSfz69evFixfGwPZgd+/eDUyN5LeXl5dJ/xU8jVXIHxi8fv3aLpj/Yf6rWdHmoxp7a8zs2OcL/b99+zaZR/VVr169WpiQ5fPnz58rrUzIL1++fPjwIRPgbK9u3bplzLJK8Pv370NgmR1S1MYPC4IZI7+5uSmIfOEnt2/fXhhD3c9VghZtrETjzquuJGOxJRXU3LmAsciT/nSRSSx4LiGQqVSqzJ8+fZJdtCT+Kt8m21qVmBdG0qdgRql8e2/S2vFB+R/6/rF7VrTx587ntN1Bpnk6OIPjtMOigMNeHo/XSPdCvhM5Nb2jgVssjLFixB8u9Hny5MnCGGZ9zhhtFi4F7m2MNshPOebL0TKVWstM8iV5+vSp/5h0W2RLfmjxRL9ZKClMh3NQGvdJML8Kad3d3tKNGfeDWdZT7cawH/Nctz2V05rc9prQYd1eYX7VolcPqfMzbU3KxM20jwVrrWSS6WqCq+m0bTLRMU8WngYyaJixGoL/Xgj0OV7bCz3kNBKgyxhA0WUYK8xeglGxNy+pzFi4h9VhNflz7hLJlEtQZ047RxFwOMxjD1alplDy0xett9JlSvPhw4d5naAdvMP0ZiaS5a+wRpYz7DAGFK9fKKftf30IuHsmYDl7Kfm72kWsafAedl0mi1V7/9TDJl818kzethOnpb00OigR+9f1YUw68MS8qVuvzhyb5YIVy/aAbhnmM7jVfr8yXNKx/jKuutfq+wbzh90CsY39+/CVL3kQT/LR3wCTDICnI6Ce8fr62j3qiHtBxbAMrzSj5VKp7rAIUHZ6v7qoQYT5VpNXQUFUx3hUhbx3754M++Qu62PkccNcqBmqsWgy7eLiYkMxWidtUQiBDH3qh0DIXTxucFWHuFh27wX4Vps+0NRAkPT6NsqsJqHAUsSBzMsf88sPQ/yy9nq+FiEwmGbVOl0lYDF8tRBSYITNLZ285TE3trnhLfXfUlvmpjsWfrIc7adnx5I4ob8Ok7ibd1Tf3r592xqCZcZhliasJfC2zS2ZC2P7Ui+52p1WvpzxiFHKs+kM+6yKQRfpFxbuMQLJVqbZQ43tV1j5GJMq8O9he0og0t4fd2coJitqXAoH6w7Q+XERn8dnd430PEWzPKdjTXtDU7zDSUbGaK6mbVgxnAzFjnOW49XVVTxODBhqTsC+8SX4NvNomaOTbJIwE8mSV+g3C71u24VfdTXl23p/njH+Fe5ZGKu3ydJUYFYikmTk2W3dHhO4ir/fcMYiPKrOH8uvptYnm5XWOIyXWY+lUuyvmS7LzHxx/PYPWXiys1LIc2qYWYgIvBWBXY/XtoJGunMJ0GXMIkaXMQvXhoGp2BvCH5JOLrp1tTqclDDmxrJgzGShj4V857slFxLY5PMerMpJzWypG+3oTW6GlPwyA9oJYI8Za8TOqoeQk7NYvpBnmBw2tvSD9b9+KePumcBkVzUIr/rZSS60i9i4FlZLYLtFof0h6/w6qZ817am2HEvRJyrE1pdwWaqTUSX6eSx2d34wBPOmuGTP86HlKPWuzwPnb4iwq9/Nq4S0q99RaiKoxZkp+25/CTDrkMLkXqyAcP7OxyDwyR+DXm9yDJ7EZRleNW0vFl3U4S5ZwVRbSCIdPPMqKPPhfl+5o537zcIuJFfVareJdFsCZaOJPvXDtiTLUueqjv+Hmy6eCCwYGSgt9o7/P6lGD3P7Ev8GryiyQg/tFLTYAfHNJoXpzfzMIptvSWuCY245yvLOT4toaqDnm0pmEk0HFwSLxbbmpNXkDJEEXmEXe5rXbn394YTfcNplKG9PD+lahivtJOwnZmljCy4JvIlCjjusYLBanWScYj6JE3aReSC8DQioCwtsPwWQ+afTR1udmggkHB7nmjHJSFp42mcVW6Q+FuchDcVzdgfo/LFKvnf/QzbSvRfKmvKP2flxj7yaVB1OMjJGW630myZ0znK0DAnb7UKwNGeLhGUVA/1m4dZtu/Arhi+kJVNlYSwW0Qq/DoHJXVZ88Vd+tTnP/KrfcGImg89RdX4yv5O/wTt85deWZDxNPbdNfcgaC09zi9gvtfNomLmUCA8BCBySAF3G3GKly5hLbJPwVOxNsPuJ7mJ1mGVBv8jG3GwFGSOD/1wCwe8qx59rj+i2GzZ0uDd/yEpLbJNnXON8tfDBGmlBtV2cTA4HbM/Z/wYQeOyWgHoio6rf5LzZjx8/AnSW5YPgk9UeN9lordxpMGhZHFTIppdwMSadW9Mwb+YSO1t4XeZisak6uUm/rHTyGTQecilLuu5XL1688CN89+6d/1jLncflp2Ls2d0ns2qRAq98Z5aTc3eO4DcFha7s/MjYnjEfSLv2YjyZb9lW5wu8jjt/FMXeptaRdoVUVtgqtkIudpHEUWtX2bR5n/phFxUpEHKbqzo0ZTC3CNUAVjh+H+9wmmsABXzLHuceUGmkHSbvRFDuyhpwGZa5X/mlWTbpo/kIdXLxUodqr/xXm8/KWx5zsdjDa+ho4Za/0MSenDGkDN/JuSqL2MbkDhBsEpcmSd29a7L+LT9CuxyLZZjRSLMtF379GIytzJXjmhIG09bqNFuvT9NFrlm+h09LV27FDUdz64e/iuvwJWvJ4B4NxRN2B+h8S2U+apg9NtKjlkX1fI3Z+WP+1QWII5w7QxXHMMuHMdosXN0GphyTRRNfgpwM1q7RWWKWgdHI4B/TY2P+STh1PS1AKqa433ahm3+d5amZDe19r4hlLKpOJsdcxsfkDPwb1efOVyL2W7cblddQK06u84OmMTxaarLmnVpPnyZlc57alTVZpV3gFg4WngKqk8XBCk5AjEcIQOA8BOgygrKmywiA7PSRir15wWkgs5fVYZYFJ2tLozGvZWTX827JSW4ECAgEv6scvB0eje0x+W0tz8nNkKqWxpM5xSJhjRSj6/ZDJofjojG299iciKOq7rP+Ls3qWSDChQSM51k2qZ/Bb4KqKW07DZ5BrYPZG8rmX/qQEVL6ebLrz3yeecWYNICDeRMA4bGAgPFA9To7EArkt3ySNxq3OulmkdwPo6N//jSC9tI0uskivr7KF8N3G3t298msX8jwN9+6GHAkCQS2U1kXrPF4vqUMSbdTBcaLQja0gpLwB8/87im/5WYiOdKrPJAj5XTzvOylC5sLyqIQ4jjLbimK48Fnm6s6xH2uYaFPWpsLGn8G1VEDsEYWWN2a16jvMW7mXuEKlQJcmpd0to4qW7FJIV2jldrfv39//fpVQymZznLLkDqDDjJamZZFyoISzHwymaIasppzJgZe+QT8JWTjYoP/eZnbYj7aR6plMuzoK/2Ag0Va9QXrK2S//kjI1aqQBcgQhi7SzupsITXvFncoHz9+1C8pnQ3FCfO7U0OR7mCyrqLzJxHtJcBOG+le8G4uZ6aprm/NDjR6G+D7NvZqBjZjtOpN45zlaJy8NU45FhSK8Uckgu2MBQklP0G/JbH4nt22C1/I1RSvZcEvU6l8mdd0NxLJqBa2MhUmCXdbt5vOr55c58e1QhNKlgZSsDYap7XQZ9ZGroVpxZ+z8BQzyfucU8PkmfAWAhA4CQG6jLkFTZcxl9gm4anYm2B3ie5rdZhlQVdwYw7LEGzs24z/3ucoMlnjVZLApGbW6km7szRJkZKeWsmaXMcJfiM6GU9TT6yRpnh7iPwMipf+t4eahgxjBNQXWFZC1VTXX0zx1wt09Ea/kzqWi839jc28kZxKfbJDH5IW0hblOGn5DKnHu2obAXHRTqa41cEQzBtXRjjGCAR3FSWDWbR38sMePCfPZBnV2uZ5CRSgbm5qJJLRZtbkw9wTjkZLQPnSnqjeNkM2ol0l2sCMKfvda7+/GJOqqSoIjkInZTBOeSW/beqZvznLnQtuKkNXkU/aRV1Ju2thHj9+vGv5k8Kr4zb2RP7n3eoHX8i9uDe7qkMdWF6fxgT9LjB+u9wnjr+HPXOWfM0laYlTYYymgPEuQGOitYL5w54q2lOLLjJY5xrEtbKzfjzfvn2LW0QshgZX69vxlgJtdOgiJnAwn9VmIS2nEU5oVWeqk7E/Ml66nElo1ivtZfHDyz7rYX3aF0luusgACI8DAR2fCLYpqKrIpNnFHW0U4nIC+zUU6Q7ypY/Oz/PZ0dv9NtIdQd5Q1MyR0Q3Hcd0uHDJG27CuVkz6POVoWfkT2HbTa8azx5Yl0oIKgH6bBa2rduEkX3Nmw9L1FCyeubw0cmByT4Ltqm43nV89uc4PaoLWU4Lf2wkCDI8a1LfrBJMpJj0bNeRkWoEnC08BkLmP59Ewc8kQHgIQOB4BuoyFZUqXsRBgo8+p2I3AGqPd4+owy4L5wm00tNn1bsk8Md7GBLTryV+UjAPIx9gSk9/W9ZyURHOJ/RyNxhqpW/qdxHYSxTvZ1obiYJdmJ9XybGL0WT/1e6h+QRiF9D85ldv+mwHVSTImXVjTMG8WAjzq55aTdMZ9LH0iymyDGQRuZCLWpaGhn79uLgXb7sCLcY9HmZLX1spJ4ApTdtlEXeZ7iS04DFVWLsqsZddr0/sXJic3JGS3R/Hzu6eMbWovVc4ip5qwrhOabOyWqAgzRkC1Tj/w3K4vGEt3BX+LZRKL0a1+iEXt3+c/G4qonsZyF4Avocbz7eyGWJjijtaXucCtNj+rO8n3TAUCDJ8YlY6lUy+WocqHHLstwGjZV6poLbdmFKSe/8RSoDp0sdqcSF7aHb1dU+MZDUdd6NXD3uUeClGlE3dSsWCq+WtCC0RapwrRRcbljs9cAjImg7N52nCjEyYonLkkjxHeYlf0k9OzdQfo/H7q3oaS7KuRbghqR0n7S1+B2DIvt9pEOFfhBJI3elzHwB6EZ4zWqBAV7XnK8dOnTxaMxspmiSoOYzfpJW31Lgb9FpfImE+H7WIQtTfBMpVqjO1c/7k9oMLPTcIS/jArEb1VIcFvNFWIzg8qdnAhbPDWPa5ZQ1yiXTlYeFpSHGvWH6PB1kjDLKHEtxCAwGEI0GUsKUq6jCX0mn5LxW6KNx/5TleH1ZyDLRnJbB5mlwhzFMnyxbMpgeB3lZNpbbI3ckySSYEVQKrDPk+eTGi5J9bIcobrxIDiTXI+W/+bhIBntwS0K16qfnLxaGX7MLi5ZrK36hbvOoIZC1HC6HhO3WNTjEmXFDHmzRJ6x/7WcpLOeCNkn6AmTzU22j9Ql0bQNwU9V920JrvpIbmyQ9HaVqEz2DqHm6x4Gr1qHmnz8WBdnq1jC2beyrS99k5Yyr3d9IJx80ZZrWtdBIrf8ivgK4jRVRKyGPWntfjh2gVLBetK/m6FGXZB6AqtA6vKZAcxWSLd6odJyTsMsOVVHcYpLZ+aOsJGV3Xc3NwEdqRsYuMOUV/CKm5V8aDLz0fbrklYZmPLbtzJ56ji23ZwKgrZW1Tq0Y01sOnVbhksKtb8r/bl32ZiPvOrdtZ/MVXdxHlgG2gWlgcPHqhXsphNupRRdvmsyMsC64plXx6ZrY066EA8usgACI+zCKiDUxXyq64+l49xkmJWWgTeBQGV/i7kdEKerTtA57uiP61jd430tCU1K+OyG8fmjuUvUza4rXxW5MWBg4XDThYAGKMVF2hXH56nHI1TMa3bl2UyUzVE0la/qgP9Zm96HbaLQfh1ZjbsoCZ/o8Ye1VhITO4xMmX+HdbtRvOr6Hy/hmh50QJEPZQG9f6HZ3Oz8LSwxM+jYRaC4nMIQOAABOgyFhYiXcZCgI0+p2I3AjsZ7a5Xh1kWzJdvuyUkywRj57sl8+h4OxAIflc5iUVTvlvtH47lkSSZKWgXXns+X7165R43cWCNbIK9IFEmh5PQztb/JiHg2TMBHb2xXLiwWneg6XF/K6YUC1u+J+uPsRAVjw6T11q7ZEw6WS75AJg3eT5nfhucQEyi0JHgpP8uPCcz2HoL0HJKuvbI36mo5ty0q7JMF2jaoVgGDQzV+epPJ4ZUOsqaYtMhIx3rK45zOeSdxhAchio+QWw5elkcuYWtca9CtzVEcx35bKqk+pmcyYta962KrPrmxroSEluHBCzdUCz2yfcyxUCW+Py55OOF3w5TWrMiUReiseKsT4yB496x7EIsY3L5YLOSlmnVTvkq8ryoeutbrpOB1w/Q4dh4fQhzU4ybw1gMW6ljmapjIjl/zl07FEZHO00SC2AclneuXuJ8NfUxdg2WifgqcgYJGcVbnvSshOgilwM/UgwaqGvG018cUu5evny5l/5icibiSIW1Wl72aCga1WCgpdshDRIyimeUZ1Zs6Hwj1X0F22Mj3RfhDqXVaFQrZOsL1mc/yxht/ZrQIsXzlGNgaY/BtEw2jn1r8Tc2Z6O0lhSNYdBvPqgO24XEa3fAw8/7LPcKM2OY3LNKZDJwh3W7US0yatGT6Pzgh5jG6gmjGxaexuqG0f88GsYIhGAQgMCBCdBlLCxcuoyFABt9TsVuBDYf7d5Xh5U747A9WK3LY1nyNkjIKJ4xxVmxsSxopEqwDIGgPidD9jZhaJGn6Q9EJynFnlgjMZM+fVC8Y+ViJGNRI2NJzPIPEjKKNysJAu+IgLEC2AcgC/MeJKStmAsjPMPnxkIUCq3F6DB2FSZBSWXi5GBIEg7mTRILnsYWulWzqlJAk2vN3R7+d9kPFKBdCbsY7A6ddZ0kptiWrxqrUr19+1Z7LHUCQtdQ6qfR+i8IO8bVQl5fX/tpFf+KeRCPH6dzN614lqs6LPMJTtqVHZNHCyfvDFpZYJKDQM8ECtqL5YB2z1nuTbYtr+oQi4L+JjCVagGNo5W9UivyufHIcrKbX+/evZsbvz28ZSflCj/uZxc4DllsMMVRncfHuGazoTq23C5psTjPU6aTOe3T+O5cvUxSrRvA2CvJtDJO/SwUT5dx+jEUdOj+53Y3XaSdFSF9AmoX6juCsYeMKM1V+cFwn43AHg3FU3UH6PyzNck4v3tspHEu8AkITI7mVO7r39YRzH70sHzFGC2oOTt9PFU5Bsb2VkU2uYA3CNZCWvSbsdD7bBcSfmXBjHXVSLU4GCZ3Mbr4w5WrUCxA0qfR/GoLLZqUP+9pbEdNpdXZP+NKRJ81JE+47lsWnpbw7LP+NNIwS0DxLQQgcAwCdBlLypEuYwm9pt9SsZviTUZ+jNVhlgWThStPdkuOkcHfSEDrUJbpgt46Vos8Ohimk1pGDi2CWYRskW4+TgawST5MDiexyPNU/e8YBPy7JaBfFLdoWnVz6/x6mX/6pullat2WSIFgKsRgg0omEuNd4ZkYhleMSScRZQJYGl3m80avMG8agZ0VreWH6+3tfVbSqwXee00LVnL12z9Nb95h1Xi1mlkloeAwlP0Mr5+6cZtr043Qlt9Z6bMvG0hO/iiX5QYcv1BwQ+DMBCwKIeAzueU1CM9jnsDGV3UU9Df+qD6fN/vbeHq6rJe1pzgZUh225R4EjZybGouTcipAz92exjY9HLCxYOwnjKbnjGW6oblmaR3GoU4/5LeVZMPS3Dbj+0rdeB2GcVJ1Sd7VSfmKQvVH08dLIpz1LV3kLFwEFgHVGQ0h/Eorz48fPxrXVmF4VAL7NRRP1R2g84/aAC352m8jteTuzGEsozlNFr169WpNSkrRTfpvPiM0ZJwx2poVoF1apypHy85moXZtrR12S8xGaS1RuTDoN4ci7+i2XXQrWJ7n8reY3MsZDjGcqgoZteiBdb6rNsFvWjr/2LH5Wl4s0po+LDwtpH0qDbOQFZ9DAAJ7J0CXsbAE6TIWAmz0ORW7EdhMtEdaHWZZMC5odkvGTPCZS8C4saq3repGeeyTFXO5WcJjjVgo9ROGyeGxsjhV/zsGAf9uCRjr5wrdQXD6xihYt2DXFMzOSkchfv78uVA2xqQLAWLeLAR44M8tp2Et20h6RhRsvA9E7WQtOJDKf7y+vvYf7erX/8ruttzeothOvmps59k0pLpXvwlrr3LZYSjLAWdtRm13rFW9vAXUrvuyvd8ZZCkgwkCgCgFdUFUQjxRgwVd8MkZg46s61N/MPQKhLYC6+X4sP2X+ce/Y2gizyKlsZuDIrtUN8a3PrvRvPedJ7n1sk89do7fBgCSTinH5JxND8SuLHWzcLlwsw8E+7LOx5If3BysCS3ZevnxpCaZWvHxyNp9QsGi9fqdJF5kvIN76BN6+fRvcDSfzRtNhTHX5lM7p7rPvs5TF2boDdL6lVhwyzH4b6SGLo2KmjANJbRzRuM+4lrBcPE1PyYSWhfD161dtSlse4fIY+mwCjNHmlizlOJfY8vAbTmai34zF12e7kPD6CUFjFo4XDJO7Spn2WbeP3XdvqPNdnYmXF90r39Fn9fAlbO1m4Wkh4T6r0LE1zMIi43MIQKCYAF1GMbrhQ7qMhQAbfU7FbgR2LNqDrQ6zLOgXtIaB7Jb0geAuI6Bt6/6BnEwkvW1VN05gas9k2db8DAr7K6wRO6tOQjI5nCyIs/W/SQh4dkvgyZMnlrnxKlc85CEEt4Gsv4s4L17PbzPng2KxjcsQ8YfOhzGpQ1HmwLwp43aGryz3Mhi3kXSLa+8n5IPffn79+nVT1JaR5q5vTGhKb+XIg7pRZsZou2kQTzIXwTGWZJhiT0ut6/xHE2/fvl2cfT6EAAR8AhaF4Icf3H3aurGce/HZ+KoOYSro0paPOf3iiSffNYXRyelNnQ+RBS9E6hqHiRX9K+NMZ6Q1pc5PwfvlmHTvfWyTzFRrz/fv3xuT2HY5ajJ17RFsfVuBEdQugtFYdlFMOqxoNIPqdpQBnKDfVMek2f8gzAqPdJErQD5AEjKWgpk1dR8yrow7GA5AgCxkCOy37zthd4DOz9TkA7/abyM9cKFUyZrddNS8x6NHjzQ/s9rdGbIQLPdCVuEwGQlNYBLRLgJQjusX04YLeOg3Y3H32S4mZxqNudtvMEzu5WXXZ91enq+eY9hQ5w9Y7GYqm65YeFrYlNAwCwHyOQQgsCMCdBkLC4suYyHARp9TsRuBTUZ7vNVhlgVV0OyWTNZ2PIsJGE+rquK1+9nbYuElleXbptvG8gJgjeT59PmWyeG4XE7Y/8YQ8OmZgPHoTfCDfHVzpIt+/B/UbPpz8XUl7yE2KRljny5p7SPKsazZY9h2wXQy9a0OhmDejFUt/C0HYo3nPrqFmb+0ffO12klu/nUqWq5tPcTzkxuTjVXjMTIr+wdXbMy6RcuJahl6q8e3bydzMdsdQUaSH3Ze6yYbZl4RJbOMJwTOScAfoNkJYOvaWVlCbn9Vhw5d2EebQ5Ys/Zkl82OxGacw7EksCamDIldXVzoXrUsHfv/+rX/1o7KvXr2a7I2WJHqYb/c+tlm/IDR3Zrdjtj3nPDkjI3qW0c76kPtMEZXSZ7nEUgWXDsQBBp+6HWWQSj+XYdNFBkXDY0BARmbQFmQYqGvo5whuIDCPKxPYtaF4wu4Anb9yA+khuV030h4A9izDrLUNLSfoZnENWPRbiBv+CNj6PBmjrc+8RYqUY0zVPu8Uf2vx2fY3PdBvljLqs11YZhotudt1GEzuhcXXZ91emKmFnx9b5wtOMO+UwXXytW0WnjJ1w/gKDWMERTAIQGDvBOgylpcgXcZyhtVjoGJXR5qJ8KirwywLslsyU+15VUDAeFq1zwlDo1TG60gK6E1+gjUyiajPAEwOx+Vywv43hoBPtwR6qJ/BPSBGkbpFur5g9kOzugtgyVYZxqTLCxfzZjnDQ8ZgbJh7XyLcdgfO8prjr1a3PiWqKuEnNya8Xf+PxYB/dQLaqFx2tMSyW0AbX6sL7Ed4gKs6/Owk3XtXRMlM4QmBFgQKGouudMDWrVsW21/VofwUGD3236qa5BX3jgXyTKZCgE0IGBcnNpGtz0Qthtog+dwbdqrn1yJA2Y1Q1UXtP0JaSv9l5CTUrYrGyq8JVvdVXUewaE2nWRcvsVUhoM06mjQJOjXNpKhdMJaoQvgYkey6+6M7OEYlJBd5ArtupPms8bZgl4aWsvTVvXv31MXrdxF1h6m6+wOTpP4fo3DPVo6WseoxSjaTC/RbBs7wqtt20a1gk0gJ0AmBs1UhdP5Q8YKpp0xtPPlFhHZQm1ctiwDrLzydTcNkmhKvIACBwxOgy1hYxHQZCwE2+pyK3QhsEO2xV4dZFgyKm0cILCGg01OW375WEn3+QLSxu9fQtd22sQx/o3iZGHgFgX4I0P/2UxZIEhPQBkjLQV/tsqh43Pvi074AACAASURBVMYXQ+a3fy2U9L9u/PED4J4kYClBF4l9XOk+cQ77t5bpcRdtC4dFAObnW5AnzjIClmGFavXet6xb7p4oA7jOV7pYatAt0rqy7pomaqkSEoAes2kp2CPXAahhAKsaEp8ptsSj6QVLr9T0pJVx4D/L6rDkfeUwe1dEK+MiuTMTsCilgA9TeQGQ5Y97vaojuIyzGIROdwRaW51Q2YVYxTIc4MNuT8hQlHNrl31GZnN1bBEgaN1zaZwnvGV66zw0+s+pccBWq6MMgGju3m9ZdJoBn/ix2y4yFvUwPpp3UB8RjDTkY+/jDoOCjOQJ7N1QpDvIl+8mb9H5dbHvvZHWpXGw2LTmVLwAoC5eqyOPHj3SFklVEl3bcXV1Zfylgh1hZIy2o8LKiHq2cjRuXC64vTsDufiVZVqpIHL02yS0bttFt4JhYQaVqlsg3VahAGCtR3S+SGp50c7TSMwe4b5C2iflGnXQdlwWAfzpcXvMS0KeTcMsYcW3EIDA3gnQZSwsQbqMhQAbfU7FbgTWj/YMq8MsC/ol3om72zmKTvh0K8aO1HKSoX2G4fPnz8kYmnpijTTFS+TrK176X2pdzwRevnxpEa/RLuLgRKtRGIvA5wkza8+M3YCJAdq/tUyPx/FX9LEIwPx8ReBEtZCAxd6+uLhYmErnn/dv/7969Uo25O/fv2ct7JZht+jbWcq/TAy+MhLQ/i7tOFXdUA0puz8lMIeS6aprK4s8GVvsaal1kqH/O4PyyqSTrYYxf3wg0BuBAlP58LbK+mXUxVUdOlwx9xeldOVYlZMYce9onFxbv6hIcS6BuZVqbvyHDG8ZNA4Zty/8NAJlESA4p91IkgNEa4F5gGweJgvGfkq3VrdYoArm7o3CHAY+GemfgGbTNGCIhxmqq/1PNPSP90gSHsBQNGpguoMj1dtT5eUAjfRU5VWQ2Xfv3hV8FXwyXNvx4sWLe/fu/fHHH1rY0AKbrpZrYQYHSbd+ZIzWmvA68Z+tHI2qO7bV6xaHMX6jtAWyod/y0LptF90KlufJ234InK0KGbWoUScXl6MxfqO0c8WwbHxxcZ58VoqFJ1cTyhxn0zBllPgKAhA4BgG6jIXlSJexEGCjz6nYjcC6aE+yOsyyoCtxHBBYSMA+nM8fFFkoRvHndqnsOS0WJv4QayRmgs+uCdD/7rr4Di/8w4cPLfca1DpuE/AMTt/oF1aCADxOEpj180VLunXGpJNlkQ+AeZPnc+a3UrCT2W+0RjmZLgE2IWDRt1zVsUnRNEo0MIeSqRgHFMlvLZ4WC4FaZyFJGAgcg0DBvTaWQeUx4KyWiy6u6lBuC3ogS8eW56jDGzq6FoR58uRJ4MPjTgkwNp5bcLr+xri3VTFvro4tK08F3cxcaISHwPoENEVrHDIt7yiD3ElL+FNLaoZ0mgEiHrclcHV19ejRo6QMumXmAKd2k1nDs4zAAQxFuoOyouervRA4QCPdC+qt5JQSC+6AWy6JLNXLy8unT5+q/ugwpPam6OYO/aDi8piJAQIQsBAw3rHdeq7GeG1ru3kt9JultnQYxjLT2KHYiASBrQig80XesvFlKKB2nc5WFWBWuiw8zcJFYAhAAAJnJkCXcebSP3DeqditC/c8q8MsC7auS8R/HgL+rqd8rvtcrLRL9X/ZO9tjrXFlbR9OnQD2EMJABAMhDEQAhDBrRQCEAEQAEwIQAUwIQAQDITA7g/3etf2WSiXbcsuWZEm+1o9VfmRZal2Su1uftg9cxDlwFwJXJoD9vXLtd1F249YbLaLIWxwdludPyBrFyCvDGKnZ5w60uUO9yx2lpk+6AxqPQMBIwHIug3FG1ZjjKdHiK3zs3ZNThK+ZqXYoWDqbxh1ANSUnr30E5A5Ztl4+efJkX/rGpywdf1qdESbRIHBNAvYuyTX57Ch1K0d1aCtFqvTHdyC/f/8+yJTxggBI1z9ZYJ1aff7Y2eazp+Ola7dZR/YIp9fmmqjx7v3aU1cIN1qr44YygBmM2hvFCBLhJwQKEdBe3Nvb27XENSBCi12Dc83wZm1fUnUYWzXmIIkqkRshMMZL2gjMZsWQ7S43EyDTr6kIua+a9dSxHTpg7sOHDx2d29XsK0AfLemFulo9Gt9oy1RlEucgsrGV7hiLDjKK/ES/ReA0+15EZOYWBCwEmm3bRq1oKaMfB50vGpblVhO0ZpuHX6flrpl4Os622SZUSMMcJ0YKEIBApwQwGccrDpNxnGH2FGjY2ZH6CV5tdphpQb/2uYbAPgKaJ7Jr5jYNq30BvYbi9+3p3cd2eqpNaJKNDuyRar34s9jfizeAxovfSPt8/vx546CaFe+3336zy2afkvDTtHs+eup0O97mxpDTsfgV6l/j3vg06l+rZ2FZ+pL0mtcvBTlmJGA5MUHZPXjwIGOmJHUiAcuyfGkAnf1XTkjjF+yMSzvKyXk8ZYu+PZ4LKUBgAAI7XpZmfd1+q+P/GhFdGyd0XtTHjx/t8qgB6SQqfSXV/kgQc24djcMWQTq9/NTgu7rc+hM6dc/8/wqcSrHjtWy2+G322JvFJcFcM7AI2QXekdqzpVKIcx0C2mool2izheulPmgoA6TBEVcvX74MIvT782omst+aWpNcL8WmG6kI2qOrmGuJEH4pAl14Mps1gjnYRLQYAZ2/iKW1wDFe0taoNijP5KwaJ6t2yy+3WW6A/pSC5h408oM/sBsmD0IgQkAzypaOqlKQLS43GbnZU56KUHr+G/0WaSrcugIBXO7haxmdr0Zur2X7Lhp7mh3FZOKpo8pCVAhAAALnEsBknMuf3AsRoGEXAqtkLzg7zLTgvubEGMU+bqM+ZfnwtSt7m5OVSQvoZYbKDcU7UFxAICAwmOLF/gb1y8+mCNi33rx79+7m5iaL8Nqd7i/wKL0HNYvMzSaSNHeQ1Lt0RU56qk3nx5VlujAuBgie4icEshMw9iyG98aTuifZa6GpBH3juCYYR7eskekxfFqJGpe89PZkS6uTsyGPMS5nC3flhGDiW6gIZLgggaQuyQX57ChyK0d1SHTZIYu58gupszZ2H9WhAcHggEk1r9KrtH3hS19rNER9AFlfFVM97aTOdmnZ6qSP65/KOXgj4o9ri377u/RpA/FK5G7XBGQ09ZHwzSIcMZRB4jrjwO8CaZdjFz23oBTTT0zkIpZOA1Wbao1GE6YXp+um22kdtSn2ME4C5mCzgaHzNxG1GWGYl7RNvE1JVWc3uyuyBkn0pwb26tWrXItRXOJcQAACz549m5+MPMci773QigTjxmkdGD2XKnsI+i07UhJslgAud7NVU1Swi+t840jUVAUXn9tOYsXEU9HXlsQhAAEINE4Ak9F4BSHePgI07H3c4k9deXaYacF429Bdxig2EV08QtIC2gEmK5PKe/G2QfF3E7iC4sX+7m4ePFiBgAZULVtvtNI41+oILbTwy9X+PgJf2tauk+YOjOcCBGWkTxoA4ScEchGwvFycy5CLdhfpaDnippzav7AZhwhdENCmKoucWlBhibY7Dq1uNzoehAAEHIFCi3hd+r1c6HRL9aw1Gqwe7sHDJf63nTLr0I3UAW7L+MJaAecLxzWgtha5o3CtAtd4il4VHSv1+PFjDa/IAF9z2L2L0z2balrjtRPaQFMNDGHyEjDaLBlKTYllyToYZH/+/HmWZGsmgomsSbtOXtqJ9/DhQ8ug5ySPjpspPfBRp+DkcpzAME4C5mCtMaDz18j0Ej7MS9oL8HPl1AtbeS5KLsHt7a1GTowTJ+fyIXcIdETA6JnsW0hk4WCZhlQ61RaNod8stUacfgngcvdbd1kkv7jOT5pMuXjvJolVlsZZOpGLV2hpvKQPAQhcmQAm48q1P3DZadjZK/fis8PGjtgFV4kwRpH9XRs1wfHUcrym7Gtp4ulwFwJzApdSvNjfeQMgpB0C2kRkOe5BFvDr169ZxPZ332jXz9OnT7Mke81Ekoaa97kx+55quTqSoLVcEGTrnYBl0YsWt/deTOQ3EtBWHYu+rbw80ig80XYQ8N2htcf1EanSH0W2rJHrpdX9/PlzjSThEICAnUDqsQz2lMeOqTEubSiQUtXEynG12dBRHao245CWX8E6tsT/ab+eW8cduduzKx1T20s03nHnzh0dz6GiWVy9uEh6P6e/eDTujkRgPP/GMgQ5Ug1SlksR0MZCoxMwt3c7QGnJiz+DKwOhA7Z2pHPKI5jIU7BXyFQ+sYYyU30e+dCvX7+uIB5ZQKAOAcxBwBmdHwDhJwR6ISCzXv8kOHkROsNLYym5zrbrhTZyQqAcAa0Gs3wY5Mjhy3Hh/X7rWkwNFh08+not5cVw9NsiFgK7JoDL3XX1ZRT+4jo/dTwqI/nukmLiqbsqQ2AIQAACZxHAZJxFnnyLEqBh58XL7DDTgkGLYowiAMLPTQIDdOeTtqcOUN7NOiVCZQLXVLzY38rNjOxSCRgXWgQf6kvNZYovJaDPorhnu95340px4kXSHod9Zp0+6Yn1S9ZjE7AsTbEsnumdkm8Uei/LEfktJyYo/Y623hyhcYVnLTVe+suyxlPYjNvNrlBrlBECEJgT0LbQeeAFQ/wtt8d9m/9riqA67W/evEkSSThubm6SHlFkzd4F7GSBSp9ZlSqkJb72TouY3yYsT01x1MNXB0D/pz+N4+sigPDixYvUGrELUDomKqMoYeFNmvspKsw8cYmnl1oNeH6LEAgMQ0CD7JaenmzE8XchMDTVPkF8pLIwkUfotf+sJn7moxhybCwDoGrAshE1t+e1z/OCEo7kKGIO1IDR+eO9xSO9pOPVTqES6SwtGWjZ92C4plB2LlkdGSCnWp870CorF8gFBCCwm4CWeekc4fjjWkikI3KCQcj4I8a7lj5yloVoRnmmaOi3JFxEbpYALnezVXOiYFfW+UnLW+nd2FupWDHxZMdFTAhAAAJXJoDJuHLtD1x2Gna8cpkdnvgwLSgOjFHEXxbuRghUnoGKSFLnVtLwRR2RyKVTAihe7G+nTfciYmsTjb4AvFlYrYs4Pj8brCLmqI5N7PEIrc0d0CeN1xd3IeATsJyeo09R+o9wPTABy1KlKxzdMnAV+0XTEKX/c/FaJlVfj1u8lSvQ0urmG4Rz5V45ndZcpsrFJzsI2AmkLrZJjW+XpK+Y/ncHtYvhoPBtHdWhfRHGPZau2NqQqXHA1A0VwWCBUutuvECnjegQDYt9dax0oRbz5MkT+f1sT/WxcD0RSJqOev/+PQf70XIgcC4BvYPqeGy+uRoPksk4+MIGdrNxo4mJPLdlVsh98Sixt2/fauZJHo7ltA5tA5YDWUFUsoBABQIXNwfo/AptjCwgUI2AFJp8Vx2qFTifpQWQR33//v1Pnz4d9JlLy0n6EOiCgN4jDT9ujlhqWGnH4ctxAvLwN9dDaOS59GzoopDot0UsBPZCAJe7l5qqL+eVdf7mkGz96mg2xyRWTDw1W48IBgEIQKACAUxGBchkUZ8ADTsXc2aHHUl1xK68SoQxCtcSuNhH4GpHVySZoX1IeWp4AijeqYovbn+Hb+cDFFCreS1LLBTnyDf/NBXrTwFrRjh1884AqE8swj6znvQU4/Mn1i9Z90Xg69evFoHH2K+nTbwRTXK1HtZavfv2cS3O8a2/aykTXpmAzOVmjvOP0W4+khphsFYX0TOpZIgPgSsTSD3XJjX+kGyDA5iO2+v/bQ3Tjt2/lvEFv5g6FtQ/70S31LZOWaXtS2W/lnOvgT99oNJiXKfS6UxffSH2P//5j0ZOp12s9uyIeR0CdJauU9eUdBgC2sdoKUuqoQzSlPPh93/kfJT4+nGQ6b6fmMh93Pp6Sj6bTisLZNbe2mmnn2UERM9qC1/2nYGBSPyEQE0C1zQH6PyabYy8IFCNgPzMd+/e/f333zpmtFqmU0YaZgkG3SoLQHYQGIbAq1evNstysJe6mL7FIyqR76Iw80D025wJIe0TwOVuv45OlxCdf3oVtC8AE0/t1xESQgACEGiEACajkYpAjLwEaNhZeDI7HGC0DILpkYPjYK2tEmGMImgG/NxHwF/7tC8FnoLAdQigeIO6vqb9DSDws1kCxq03B/3D4HHtTGkWSC+CVfiKNX3SXhoDcvZFQPvyNgX+9ddfN+MQYQwC2p26+VUhlfT41t8xcA1QimAz8mKJKix8tewmptUt1g6BEBiYQIX+xXj0gu2HxzVnc0d17Ng2GXT+N2t9Hr/CmVWbUlki6ERSTUA+fPjQYlaVoAy8dq7K+Xv9+vUYx/JZKBFnNwGU8m50PAiBswgYB9nVJ5Qt2C1ksOa+zUF2TOTu+u3oQS2bkD8TjHHowDWNe+oUs6kgOqw9cJfXCiiHUEeYrd0lHAJ9EbiaOUDn99U+kRYCOwjIoGsdsBYNyBGtOXmp0SHcgx31xSMQCAjIaQ96kUEE/fz27Vve121+NPM8U3VmTx8gRb/N64WQNgngcrdZLw1KdVmdn7S89eIzLxcvfoOvLSJBAAIQaJYAJqPZqkGwIwRo2Efo6VlmhxcBMi24iMUFslrSoeBiTiCpOz9/vLuQq5W3uwpqVmAGhxer5mr2dxECgc0S0ED9b7/9timeNhIfmZ/1d99oxaZbrrmZLxFOJECf9ET4ZD0wAS132SydRS1vJkKELggYt3ZiN7uozU0hja5U6erWuYqboirC8Q3nllwqxMGfqQCZLMYgUHOx/RjEVAp/c6IAHl9d3NxRHSpk6glSmpkzGrypHfiDBVOIcRBtinzWfx23cf/+fb8FRCQRQ32EVjtbStv4iAzc6o6Axs66kxmBIXBxAvoqr9Fozm2fEZ2m3/xBpTYH2TGRxtrsPZo+UOC3RhVHo5maQwocYp1rZnwvtB33yCk2vfNE/pEIXMocoPNHarqUBQJxAlJuL168kDuq8Q1t+68zefD48WPjZEZceO5C4OIE9PJurjy4vb3NSGnzcBDJIy8iY45HkkK/HaHHsxUI4HJXgDxSFuj8kWqzRFmYeCpBlTQhAAEIDEkAkzFktVIoGvbBNsDs8CJApgUXsSiQ1ZJrZAh3BNjd4VBwAYE1AgwOr5G5lP1dg0B4ywTkOVvEe/PmjSXaPI42pGi3jgs3Zufic3EWAfqkZ5En37EJ6OuSmwXUx7k343QRIa5GfNPQRXFKCGk5qmNzAVUJwUizBAHLft4Ka1wtrU4bztWFKQGBNCEAgWYJcFRHatW8e/fOf8S4CdF/ZH7d4lEdOw7OsO9A1o4Lben0QWQ58sRPMPu19qVoD6pxXEN2fTqkQx9pzC4JCULAEaBn5VBwAYFzCRiNpt1QBsUJHjQaoyCRcj8xkeXYtp+yfB75dYvjCJocsvQ0ZMt0Wkf7JUVCCFgIXMEcoPMtLYE4EBiSgMY3tAVUh7T+5z//0Xzn8+fPi85g4R4M2YooVH0CmheM++QaoZXfnkUw6Yf4wjKtHrDMU2YRJikR9FsSLiJXIIDLXQHykFlcUOcn7e3hG7b2Zs/Ek50VMSEAAQhcnAAm4+INYNTi07A3a5bZYYeIaUGHYrpgtWQAhJ8QmAgkDV8ADQIMDm+2gSvY300IRGiWgL5tFt9NPUmuwfx9HzYLvppgfB2axdWIYK3NHdAnbaRhIEb7BIJPTi4KXHRh22KOhQLpU2yCtSxG0qjFZjpE6ILA+/fvN+XMstM7nstgrW7TO7V4uXFi3IXARQjEF+vOIeD/B7tls+wdaPGojkePHqVqUp1NtamdpyYVQFRg4+MFOqDl/v37Fode0GT4tTadQzrm6oMQCwG6UhZKxIFAawRkNC0elTZByUDsED6wm00ZTUzkjgod5hE1xXiTtoyGiIZGK4LD8IZBREGuRmB4c4DOv1qTprwQWCOgk0z1NScd16VjO3RQ6du3b+UV5J3glOd8c3OzJgDhEICAkYDO1Pv06VN8jFfvr3FEN5KpFo8+fvw4EkEyyO1fPOMv8lT9W+i3+szJMSCAyx0A4aedwAV1ftzA2dFdISYTT1eoZcoIAQhAIAsBTEYWjCTSGgEadsYaYXbYh8m0oKPBakmHggsLgQG680l7egcor6VaiZOFAIPDFozD218LBOK0TEAOs0W84NANyyNanuFvY9EG1PYnXi3lOj1O0ta4fWadPunptYwA4xHQAhVLoR4+fGiJ1n6cuPJJ6p60X9gdEmrJU/Ah+cVEOKpjEUt3gdq3YrHdWXZ6x+EMdlRHvLC6iz+ziYgIEJgIWDaWwsoRCPq52oag5bvu7u6LFo/qUGGM4wV+sY0bMufRduTl51v0Wp+Nvb29tWShBiEnT6eiWiITBwKLBOJdqeARelYBEH5C4EQCRkMWHLphEVifOPa7lE0NsmMiLTU4ahxtyt08X0OOsnFiSb6WcfB0VJ6UaxgCA5sDdP4wrZSCQCAvAR1UqjM15BVMJ3d8+fJlOrnj+ICjPOf4oWB5C0JqEBiVgF5SvZiRV1L9TU1IHzmtQ6+/zjiOA9QMZZZh9Hguee+i3/LyJDULAVxuCyXiRAhcTecnLQfxx1cjDEe9xcTTqDVLuSAAAQhkJ4DJyI6UBFsgQMPOVQvMDs9JMi0oJqyWnDcMQuIE6M7H+XD3sgQYHLZX/cD21w6BmM0SKNc+g4XHL1++bBbCwIIluTGOA31Sh4ILCOQi4B9dtJamXr1hjjTap3zWyIwXPt+dulhGnfi2GE5gXwQ+fvy4KbCGqkq//loptymGInR0QMzm1tQkf8YChzgQGJWA9E/S+7L59o0KaipXsNkwVz93nKM6goGAxdYQbDlWHJmf0oZwURJLoDacvHnzxhJTwysyt80WxFIE4rRAIOn4xouvLm2hvpABAo6AcZBd/cPUHVCBbTVm5AQrd4GJLMe2/ZT1aW7jh+41l6whD0uJ4l/htqRAHAi0QMCopbszB+j8FloXMkCgCwLaii+NoZM7dAiXxhA1Gfb8+fOkkUe/mBUOOPez4xoCoxLQzu140bSOQeNRqX3VKU2N9MbHsqQB/v777+7O6ZgTQ7/NmRCSlwAud16el03tUjp/t5N5weYRN9YBECaeAiD8hAAEIHApApiMS1X3dQpLw85S18wOL2JkWlAEWC252DYIjBAYoDuf1HGOnKMdocStqxFgcDipxke1v0kQiNwsAQ3RW/ZkypRojjWpFP4qYhmXAeZek4pfLrK+0WtPfJ9Zp09qJ0xMCBgJ6HM1mzGTXr3N1M6NEO9DJXVPzi1Iodz16aDNlI0bGTbTIcLpBCzVXWHFqUWMCieG1KwOzgyqSZu8eieQ5IRc2Y5rl4F/AJMcnqdPn2ap/UaP6tB4QapHooXdm19E9wcLJnzatpGFY/ZEVMFzaRdz0djf5oflFx8kEAIBgaRxnKQRoiAjfkIAAnkJ6KimJ0+eWNI0WpYpKVlVvy8nFdHIoZ6YSEtdDxlHHrBGOZPaodpwfKBwAiWjpnM9hoRGoS5FYEhzgM6/VBumsBDISEAqUQrk9evX2v8v/8G4asoXQKOQDLb4QLiGwD4CWuK5OYKkCOpvJq0J06utlOMTnBpbVsqb+8b3levEp9BvJ8IfNWtc7lFrtn65LqXzk6a369dFUzky8dRUdSAMBCAAgZYJYDJarh1k202Ahr0b3fQgs8MRgEwLMoAfaR7cWiOQ1J1v88OSSVIlmaE1aISPTYDB4dT6HdL+pkIgfssEjOsigq8Hx0sUOF3N7ruJl6LNu5vT6L7Y+8x60lNJ8viycQ2BSxHQpsXN8qZuhNxM8MQI7JCPw/c32qzFtByktfYs4e0Q0EI1i6E0buk6Uq7xWt3mYQGWrUBHkPIsBEYikGp09n1gbwBib9688Uvx8uVL/+eR60aP6lCRjOMFfuHjO5DVegKbJH2dtNvTz6votTaL+kezRPLinI4IHG6lEkgakUma+EmVhPgQgEAqAaNnEDeUQaZB5B12OUgwy09MZBaMPSYit01jHKmHsmuKNGjJa2WXt/358+e1u4RDoBcCg5kDdH4vDQ85IdA4AfkPWj6iPmzqqpFgMK7xYiIeBBokIAfb98bVqVybPNOsm87d0Nu6eWCHBnjlIWgIy095XnatMLvCRzXRb/OqJySVAC53KjHirxG4ms5PmkyxrNpZAztAeBIrJp4GqHGK0AKBO96fzlFqQSRkgICFACbDQok43RGgYR+pMmaHN+kxLbiJiAhHCHhO5Z1hvMoktdxmd35zB4tf6UlHk/gPcn0RAgwO76vowezvPgg8FSdwog3V+Ttrs7G+zJaP47r4waqJYbwCV8ATL5KcjX07/5OcH8bnT2wMZN0RAX0valPakfzwTbOy+bX1TVz9RlDZLR201F3T/QIZW/JgM/JiYfW+VPiglEWSvlrdpgeS5M8sVg2BELgOgdTXP6lLMgxGWXB/7bG0d8bdsv/XLCZ15m9vb5PEEyZ9MXXtER/iFCcjx7VMd4RrSXowrrGWiN6f4LDStZiEQ8BCIGn/s6VfYcmUOBCAQBYCen/VCdn0kxRB6+aNx1QFdrMFo4mJzNJaOk1ER/Pq3I0dwmsKSq03aM+L6WhzoN6RfbksJkggBOoTGMkcoPPrtx9yhEBNAtpsX9nmKjsNGWntlBwD4+mocgy01T+pp1yTIXlBoH0C/tCuvhugYUydoBF5B7UsTD65yqUxT/2pk6txcHUENCen91F/mm7c/ESJVinJ+T/xzUW/td8ykdARwOV2KLg4TuBqOj9pOcjm4pLj/FtOIckoM/HUclUiGwQgAIHSBDAZpQmT/ikEaNhHsDM7vElPDWyYVSKMUWxWNxGyEEja49pmFzVpkCFp+CILYRLpiACKd3dljWR/d0PgwZYJaCrWsglFcSw7ULReQlO0rrxK3F1zcZyAz3YztX1mnT7pJlgiQCCJgFaDWLoJSf2OJAHqR95UPhYg9cWuk6PlxARJYty2U0dmctlNwHJMz7TmbXcWlgflm1mi9XVg0KZHpFFiS6nHiyOjMzW8K2vajNU6HT6l5pTkmiUFJQAAIABJREFUIWcUoE5SqaVTG0t9pE5BiuYSdJm1rSDjdoZ2j+oQU3XpLfsqHX1pn8gO5HlSDQ4Z6FwWo3mWjnj//r0rOxcQyEJAPcPNPQ9TRpv+UBZ5SAQCELATkFGznNoua2jp82tCzvfptasqo/NhL5QfExPp0+A6iYAmljQitmm51Ob1HqnxJyVOZAi0RmAMc4DOb61dIQ8EMhKQqZ3GPTSsoWG+CkeJ+8LLp5UATgb/1uK1nGfLCpXFZwmEwMUJ6EVzHrje92lgdnoHNXGo3mtk0lq3InfXwGqJgI4C0VF9axFKhzvdgn4rjZr0sxDA5c6CkUQmAhfU+bJo0vb+8GmkMTiDGIkz9i0mnsauX0oHAQhAICMBTEZGmCTVDgEa9il1cZ3ZYaYFT2lgZNovgaQ5qaRDMaoxMY5FTPJccKl9tYroPSMGhw/W4Bj29yAEHm+WgCZhg31Hi6IaF0Jo7tV/XI3f/8n1QQJJcwe799zSJz1YTTwOAZ+AZa++4if1O/z0G7zePKqjzX5THZKWdU1SwnWEIZfSBBqpbqMYp2/7SqqOzYGOvoqTVPa1yBrclle/SWbtccI3CUg5q0M06riZ3f8XqKQuySbYLiJo6fK0knmSVku/Xrx4kVHy/82YVvakdnTpfVi+PMG5nrqlltegE2w8p0Py65yOC9obv065LkFA3yw1JnvlbpUREdEgUJmA0WjqE+I6YG9TtsCeGhPfTPZIBEzkEXo8azzgTC8I23GTWgv+QBKuOpGNGrtxc4DOr9NayAUCpxBwizk0lBz4nNXk0U5+mbDN2UTJY3QhqklORhDoiIB/lKSu/WFMzXPotGUtYtChkFlKpOGsT58+aWnpied0qCDotyy1SSLVCOByV0N9hYwuqPNVrfbJlAvObQfN3s6KgaYAHT8hAAEIXI0AJuNqNX6R8tKwz6po49Bu77PDTAue1cDIt18C9o1Sbe6IsHec7SXttzaRfDcBBod3o5seHMP+HoTA480S0JyscQZ2c5GklhnLW3YllWUZdTObK2PlC/vcgRa3+LPtSXLSJ03CRWQIxAlYvog8mB9+9+7dOBO7Koun0+Ndy6EJdiXcI4FLyWx5/Xefq2UnOWSri6sRyxJfO8AuYupLObe3t22OSnUB0CKk3mi9sJZtlZbUWotjH/OR5Bbl1loBD8oTDOm4Fb8Hk3WPN31Uh7r0qVp1bcvZfPtHQNYROfFC+tTYxDWM8ujRoxNFJetRCdg7AzL8o5qlUSuXcg1PwD7IPreJARxtcPI7crLFpxsdTGRQR/xMJSCv0uhGq3OrVyA1/cvGZyCgwaofwByg8xtsV4gEgYwE/HEPf2FHxiwsSUlb6piAzUEner4WmMSBwJyArLk/kba4IEwuuqJpYfHbt2/t41F+XlrioGeVgg7+OL3TKsHQb37tcN04AVzuxiuoL/GuqfNVR3bjxeBJEismnvrSAEgLAQhAIC8BTEZenqTWCAEa9lkVcZHZYaYFz2pg5NsvAftqdfuhGDVp+APv8XztBiieDnfHI8Dg8PE6HcD+HodACi0TMG6Q2VxFHETwz+xuufi9yKaPENtFXZxtNz5udwlYHmNESrQrE9BKs83iV9irvylDxghye+KpXXYaVBsNLGUfrD3EG8PAd7UszVI6jUZaoh2J4+/wWkvHbvrXUqgcHh9++de//lVZntOzM55AfbqcAwgQ9HcGKNFUBGN/cIps8W2GIaOC6MBKf4mvdhDc3NzkLWDTR3WoqEntY0Kz+KrMA+3D7nmJR1Kzj2IY95pG8uIWBBYJJHUG7HM/i3kRCAEIZCdgtCNzmxhIEkTYYYuDBI//NBZNGWEij9MeNYUXL14YRx8a9BKbrZT4+EizYg8vmFFnBtp+jiWIUM0cGOWXwOj8ea0RAoG+CKhTeeJOPM0mfvr0aXM03zLD0Rd2pIVABQL+pJEO1Lh3795apnoTNd6tSc3//Oc/GvrXg8+fP5ffrnFw//XUtUIULodEDoBiKr4WMOnZzZUBa1kXDUe/FcVL4scJ4HIfZ0gKjsBldb5xlGkCdaLT62rqxAsmnk6ET9YQgAAE+iKAyeirvpDWSICGbQRVItpFZoeNffxg1m8OPIjAtOAcESFjELB35/112+2U3b5c017SdkqHJHUIGA2HhGE9RqRGjBgD8zpPMIhQzf7OJSFkJAL6wsHmN0tUXlm6+GkRfvvUXO3Tp09HonR6WZIWohwx6/RJT69rBBiJgKWPoBUyIxVZZYnbFHsPZTAsRjV+RIFbiGm1lRZN3blzR4dEXHw+2oJrd5xG3v245+ZKl2T63VMnXsTVSFwFnSh2uazjQMrle8GUR90GJbtg90Z07NR1vnItQxkM5vgL3nK9Av+XK6FC6WjgKaCwmZGGBjTZ5kfTMcD+T13rdMnWlnHrXBajPpXwkQXuQUmb+ilH0PkoGrXJfvBMU4XtVBi9F+oPGHsO2hdR4eC3TkkiNgROIaBXUr2RTWuiCFLIkW8O+4PsKsjpk0CYyFOa05CZypnWO7J5kK3cFTmTr1+/HhJC3kJtwsybHakZCXRtDtD5xlomGgSGIaDu54lLOjS6Itc3fkrXpnc9TF1QEAhkJPDx40eXmn0KUD6M/k7UCU7mLBfotywYSaQEAVzuElSvnOZldb48SctI7NQ25FLKxl22nTDxdNmqp+AQgAAEUglgMlKJEb8LAjTsc6vpCrPD6mtY+iZtrhJhjOLcF+SauSd1z7WAW2q8HVCSx75CI7IqrJ0SIUl9AijeXMy7tr+5IJBOywSMu290Is98i81ULi0w9ldKnL6EuGXa+2Qz7tSYEj9i1umT7qsgnoLAIgFfMS5GUKB9hcxaCq2F+1/Zmcs26j7neUmDEIsa13BN6R7l7e3t1EnUxgcNgrFDM6imXD8t1V36WBaVxSKG9ueXbnW5qLp04gMdeo9czItcyI64ndcXKfJZxRy4dan7JgNhBCvd0ukxBcYCumjC4isc/UwaKHbpxC/+N3779LtT/zBJDHnAwWFR88N9GxwyCPZFR4qcenZJJKnKt7RkU8JPf/Z3vrKQZGd/OzD/tBYINEhA3x+2SBUxOhp89/2PFg63ikgbFFYmJgjp5Scmsk5NybE0Hn335s2bwJ+sI2F3uVx2mLX9murXHKDz229dSAiBvAQsUwh5cwxS06EA8ZkSjF1AjJ8Q2CSglVt+HPsp3f5TA1yj3waoxFGLgMs9as2eUq6L63wNnBqx69xzY8xRozHxNGrNUi4IQAAC2QlgMrIjJcEWCNCwT6yFi8wOMy14YhvbzJqlIJuI6kewq+XWuvOWnYETT/uQRX3+5HguAQaHM/Lv1/5mhEBSzRIwGjs5KjoHarEUWjzphxsT9B/hOk7APpV83Kzbq4+NIfFa4+7FCRiXlJfY83ku+fjhI/6Wk3PlrJy7RY3HVyQeF1ht0u8k3r1793iapLBIwOe8GEGB8Tdl7amk8BZaXZLAxshxvAMfprDGx9jTXHuccCMBNa2BjzeKf70yQGTRLcEjPf7U2bXq/zrJ1QAU4n5mvGj9qA4V1d4/dFz88cTv378H/Uad63bkdEmXS8aLuZBriUv48dz3tcISfgoB+8dLL6KOT6kFMoXAbgJGfzEyyO7bUImxwwrvFn7xQUzkIhYCdxOQE2hs1aXHyHYXoakH4+MjTYl6NWE6NQfo/Ks1VMoLARFooV8ZH92+7Jwi7RMCuwn4g9pK5LKTwei33U2IB4sSwOUuiveCiV9c5xuHmNQwgmnKCzYVJp4uWOkUGQIQgMA+ApiMfdx4qnECNOxzK+gKs8NMC57bxsi9OwL27nxryyHsY872MnZXfQh8hACDw0fozZ/t1P7OC0LIkAR0Yp3xfIdgtfBEQ+d3+EZHqygv8pnlao0hOAY9nu9xs06fNE6YuxAwErAc5DfklvJ4oVrrNBlr82A0+dWW9YSltyEERvyyH1I6WJuWxy3tvAJ/3z1bE7t0q1vLt1x4XAWVy/fElOV4//333/IAKzSqE4t5VtbalS+wWjFuMetnCXk8X/UH7Z2IYN3X8dwbTEGG+/b21hfs7du3/s+M1x0c1WHvHzou/vfSA/9DceytzSVY+sLerCsbTosHWRoO6dcnYByhk8e5dp5ufZldjhJJE+3yTnaoDpcIFxDomoDRzM3to0otF8Tvxalvc/rhVpjIrltjm8LrADxLv11eUFOmpM0tjmw1abORT1L1aA7Q+S23KGSDQCEC6lfKBS2UuDFZebwR3+Dnz5/GdIgGAQhMBIKZjMu+ROg33og2CeByt1kv/Up1cZ2vaYiIG+lXawDKv3WdayaerlPXlBQCEIDAQQKYjIMAebxNAjTsc+ul09nhJGhMCybhikdmtWSczwB39Z08Y3feX0DVQsGNwwsNfsiwBXrIIAIMDmdvBj3a3+wQSLBZAi9fvrTItriK+NWrV/6zxqbuP8J1nIBdIecy6/RJ4zXCXQhYCFgWSw+5rTpeqGuuCDKq8dJ7P/1ts7IXnKtleZF3xDFumSzN/+vXrxbhT9/5ZRHSj7OJ9+HDh378i1yrOWlAW5X+H/5yE1CTE9jXr1/rMIuxm1P8A5ZB2dXegpDBfj579swvkXq45bRlB0d1iEVqJ19TJh8+fJggzgcRUlPzK6PQtX1YP2gcheRxyV7TdXbFv+yFcYROfHz/vhFcEl4vlLZDqAv04sWLRqRCDAjUJGA0c8F4+iRhYDSNSRUtHSayKN7LJv7p0ydL2WVKnEtpiV80jsbRiqa/I3F1VmVwdzzII3UIGHV4U+YAnV+nbZALBFojYH/3y0kemRtr87SscihIGQLHCQQLFK68tB39drw5kUJ2AvZmyUxEdvhDJojON05vC9TmKpMhW4hfKCaefBpcQwACEIBAhAAmIwKHW/0SoGGfXnc9zg4nQWNaMAlXPDKrJeN8xrhrfGXsI2l1sBjlMZaujszk0hQBYxOSzAwOGyvO+Lo1tSzHWDSiDUDAeDSV1v59/vw5KK+/ilhLFpv62lkgaqc/7Zsv7H3JOAp7OnbZ4jlmvCvhZcLYGJIRKUntI2A5OG/ILeXxgw61IuiCc6AWv1oGtOg+cJlvfzlWZQd+30vU6VOWYaL4a5Kl4JZWFz9YJ4sY2RPZ3IdS9D3KXhwShEA7BHTgi/G0PslsPIKqndIlSaL+rL+2TRq76NEkYx7VIeLTMEHgfyhctqf0aVVJ9T1FtjjuU8zI7pEd+W4+smn2NlMgQo8ENEJnbGkNqmN/iJAG3GPzQ+bjBPQKWzpa6p/HB9kliXE+6bjMkRQwkRE43NpNQN7g27dvLY9r9KqRYcQG9wnbX08LauJkJ9CjObA3KqOzmosqXmUukqQDgUUCLfQrI1qlwdOyFjESCIFmCdjte7NF2C0Y+m03Oh4sR8D+SkaMYwnxcLlLUK2fpr2B1ZetUI43NzdGd9GyeqaQkI0ky8RTIxWBGMMTCEazjTpqeCwUsC8CmIy+6gtpjQRo2EZQ5aL1ODucRINpwSRc8ciMUYjP8F6lvv5lcZW1sOr79+/xBlPtrr756W/EiuRr34sbSYRbQxKwj90xOGxsAD3aX2PRiLabQFM21HjS9Js3b/zy6sNmvsXBrPhwslzPNzetJSt3JdcnS+mTrkEmHAJ2Av4mz7WnLNs31p5tNnxz9+UFO9GWad/SHnVgvlvY8tNsGz4omO8XrSXVyFEdpVvdWvGPhMcVyJBK9QgunoVAEgF7V052rZ0h0KQybkZWf8pfwaselvFU982U1yL0cVSH+oeppkutROMd/qb9CUGDLohas8V4T/JXPhEqbvbWWhXhAxAwjtBNL1o75dUQoS/MkCdT+gXkGgJrBIzGLuilB4PsOkStstGZFwcTOWdCSC4C2kphPCmwkZELy0qRXHCM6ViGno1JEa0Qgb7MATq/UDMgWQi0T6CFfmVk0KnB07Lar1MkvDKBYP2ZUOgdvywQ9Ntlq77ZguNyN1s1nQqGzp8qzji9fWWD6Fo4E08OBRdXI2AZ2rV8lWsHN7q0O6DxSAsEMBkt1AIyZCdAw86ONDXB7maHUwvItGAqsbX4za6WxKtcq7J94cbuvL+Ye19GuZ4yfuJe5ub0tV65ikw6eQkwOJyXp0utL/vrxL7axWVtqBxgS10HE5rB1htjI7dkRJyJQLBsO4LF6K5EUvBv0Sf1aXANgVQCcqUsj4y6dymyrE5Y7OfBWRhmj6NDD7VN9+l//3Tx7t27g1koQUsKRbceqEH6U8+qIG25tUhFnB0ELPN38XdkR6bzR/wan9+dQoq2urVMD4bHFUgFsAfl53EItExApsG4XU6lsHdSWi5yIJuMflAuja9unkEWJJL6s4+jOlSqHV39V69ezcfKjeMOqRyPxLef02EZLToiSfCs1lnaZQue5WfvBB49emQ8gcw4D1QHiN56P6MefU1ffq4hsJuA0djFB9nzjvPuK4vdDGEi9xG++FOaWLK0HB1I8fr169NZNbio2jLuczq3iwvQlzlA51+8uVL8ixMIVnvUpxFxCRjxr18d5DgYAZl440T1YAWfioN+G7Ja+y0ULne/ddeL5NfU+cbpy3ZmUuyqIHvDY+IpO1IS7IVAzaHdYMlgpLfbCz3kvCYBTMY16334UtOwW6jivmaHU4kxLZhKbDF+y6sl8SoXq2x3YHfd+flC6MWyt7DWa1EwAk8nYB8RqtyRbFnxWmqtL/trKdGQca5sQ432zq29D7b+tvC1v8HaZEA4UjppY2P1RRLxb9En9WlwDYFUApbvGuq1HfXUvPjauWbPu9QnbLUdV+enaJuu+lP608Xt7a2q6cimAOOcb9FzW4KVSMbDmFKbfTy+VoKJsHZBf/782XiWTTzBru+W7kMZ193J1neHMa5Air5H3bFCYAjsIOA6epvPyrLMP9e0+VTLEWSeZPR9Cd++fVtBT458VEdw8Ing2g+D8Wui9HWwYiaSXdzHjTy47xbbL/dxG+YpYy9i/qKdRUAuvt8N1vvC6YBn1QX5tkDAOErr+urBEHAjbxAmsoW2NLAMGm4zdj+0msE4zFEOV+lxnFTJ1RnDV0yFdkr8jswBOv+UFkKmEGiEgHNKz5InsjqnNRN8FiLyhYCRwOLKA6PXbcyir2jot77qa3hpcbmHr+LKBUTnT8CN40vaDqHlSpXraDG7+HqXxUcyBjLxlBEmSXVEwNKvtG+aihc8SCfS242nw10InE4Ak3F6FSBACQI07BJUk9I0eu9Ks4XZ4aSiTZGZFtwBLXik5RlwvMqgsg7+NCoErUVsYdOR1qtYuvMail8crjnIisfHIMDgcLl67Mj+loPQeMpXtqHGvbtuQtNdTHVqbN6NN4CmxLPvuShh1umTNtUYEKYvAl++fNkUeOAt5fEvQPsbuDYpVYvw9OnTZ8+eLXajNI2iYR/jgWtzgXXkxzxwHlJu76dW7/vWRBntLstc7M0QdZDF9s6dO2rwIqxd0I8fP75//75ORdGxHZuP9xjBMtFmiXOk7JbRqvh7eiT3os/GFUinhSpKjMQhkERAytm+cHek8391TofMk89Kfds65rKbozo0iPz777/7jHZctzlkEKyY2VGuQo9YzHmhrEm2BQLSyJZXRh0YqbAWBA6sgkX4FsRGBggUImAcZHeOV5uD7JjIQs2DZB0BOdxGD1MjSu6pUy4sw3Y1X5lAaZzChEwtBDoyBzUbsAWdi0O3yKHgAgLlCKhfee6pWJHVaRWO0S0HlpQhcAqBueOqiepz3/FTOEyZot9OhE/WcwK43HMmhBwkgM6fAL548WKOYs62hbEU496eufC5Qph4ykWSdPoiYFERkW5pUmGDhaeWrJPSJzIEqhHAZFRDTUY1CdCwa9Jey6uj2eG1IkTCmRaMwDHeanla0OLa4VUaK3qK1lF33i3uihRQLUQlikTg1sUJMDhcrgF0ZH/LQWg85SvbUPVBLFscpSKmk6b9QWxxG2+xxLlz1tre7BOOvDiqtRIbyeiTRphzCwJxAvHN5NOzFn0bz6XZu/Fl9sGsRAul0PeeNw/UkELesQlOmtxSXh0TVu4UxWCXnKW3mKtS1OXUqRyLbIVFx3bI0LRw2GWu8trTsRwMZ09tHtNy2Fb8PZ2n2UhI/IUa+AikRvgjxhUIGMc/hUKW8dzuUq7qUN82OKdDTlq186S6OapDuAOXIrUCmh0ysFvlyqOlFnOeWgvE74uAHHdL+5RXfXq55NMHTv9BjXF6iRAAAgcJ2AfZp4GGYAi4kTfIooImUJjIgw3myo+/ffvWUnyNBZSY/7BkPcVpbbghUBr2ghCzMoGOzAE6v3LbIDsItEag5rzRvOxrg/6dzmHMC0gIBGoSWLTpp598V5NAkBf6LQDCzxMJLL6ei/IwzLKIhcA5gcVGdU2dbxlf0o6v0xcnnWuVpibExNP8VSJkeAKWoV3LSl8LqODjflqQanmKOBBokwAmo816QaqDBGjYBwFmedzivSuj02eHdxSWacEd0IJHWl4tiVcZVFaWn5Ya1/eK9dXiLNntS0S5B6siF9MxKrfFZwm8AoHFcbzFgjM4vIglEtiR/Y2UYuxbF7ehwVcw1+paSwG1ecnXAMZjaNYSbDPcYvrLSW6sCwlQbmUmfdJy9UvKYxMIBt4XC2sxN4sPth8YL9raoruzyqWl/sYJF/X1UoU06mfLMWGpWU/xtYna7x4qo6dPn+5LKvUpZbRJTI1BrWWMnd6OT7nadFnEL7TAwNKke1zmGl87oT5suSNv4sy5C4HBCNg7QQMs91KvNiiFzumoaZh6OqpDpt0+XDh/KxrZdTwX7O7du/PAxZCaXqx2bvsDLovypAb6B7cfqcrUfIm/m4A8G4tGVsucztPdndHxB4MBLA0R4pYdp0oKvRMI3ou14qjbrFfY1/lPnjxp5A3CRK7VGuEZCWjGVDMQlgQ1xHaivbMsqvZ9LUuJdsdRd6WmX7pbTh6cCPRiDtD5tFgIXJyAppHig+9F+fjOsJ9Rj3MYvvxcQ+AUAouTlPIex/vskhEv+s0IimgVCOByV4B8tSzQ+a7GZeY0pup+rl2ce+65Jv78xVtrQpYOZ+KpNGHSb5DAoracy5ll+5+/XM+Y71wSQiDQCAFMRiMVgRh5CdCw8/Lcl1ovs8P7Sse04D5u01ONr5Y0end4lUltQMswLIuKjduxkrK2R7a81yrFZUfg7SQvHpPB4aINwPKeSoCWV2kW5XN64he3ocbdNzppOth/G2xwOr0eswigMmZxlnYIE2yujqSgHRCWlaKRFCK36JNG4HALAmsEpDfW1pX5j2gjqP9zpGupjvjuvxOX/AWc1a+3d99k+4LHN38aE7f73ps5BhECt9O4/SFIZMfP169fG2eZ9bJoveVZ1nZH0TYfUfvfjGNREZuJrEUIKn0tWo9jAv6c5rxcLNydMyEEAvsIqHNhtBda4iuFvy+XFp6S8MGiLI0G7DD3R8rS01EdKueRbr9lkdwRlLufNY4B7U5/34NGJzIpcd//KOd9JolE5E0C8tgsJ+NaZq0289odIVhgqq5g17ZhNwcehEBAwD7IHjhexh5dkF2Jn5jIElRJc07gxYsXxsYme3fikOLmSG614zMCpTFHSkhTBHoxB8bXsDJbukWVgZPdxQmc6IWuDcYx4n/xNknx9xFYG7/Vi6ZRppGmY+180G92VsQsSgCXuyjeayaOzvfrXQe8xpepKbKsYc3PNfji6XqtvoJo+ulP583vHg9h4uk4Q1Loi4Cxa2n5Lt9mwf1ENseTN1MjAgROJ4DJOL0KEKAEARp2CaqpafYyO5xaLsVnWnAHNPdI49OCeJWupvJe6FuLm56zBnjPGtnWApXNlqlBP5UiLxZSG48Ag8NF67QX+1sUQsuJY0ONK/z9lYd6xLIxteV6X5PNSGPt8d3hxnzVXEvvgKBPursSefCyBPxR9wgEHQwaudv7rbgxje+3r1n2ootzgi/jRsq1OWUceTZyS5vm/CWOqhR5oZH4uW6pW5oEVhPN9lnpXEIWTefEzpTxqK/NYY2ifHYnHteuDx8+3J0yD0IAAgEBTYjETbmLL4Uvc+N+dnRxc3MTWCtpb+mZyh3bzo7qMHZT5+1A7alZ31dVbrfcdb7lLl/KnXlmfBXnzOch/pfeC3mf80wJOU5Agz6brpv86TqO/rw4mgkLXHn2D/uUSq+p9fPiukECRrvpD5HIJJU7kjkVESYylRjxdxN4//695dlzx482Bx3q6Hx/3EcencVXrCOYpQYvG6cLc4DOv2z7pOAQcAQ0EHHWkViLnkAhxxiz6Gq86wvqMVJ9Ef9Qc8byaesMb0YkrH8L/VafOTkuEsDlXsSyGYjOjyBC5wdw/NVRwS3309hDd/FzXWgGp6nGzMTTVLNNVUquxkY6cwJGE2zRIfPE/RD1qf1GtTme7D/LNQSaJYDJmKrGf7ubrSwEsxOgYdtZlYu5OCY8z05vX7AkaR6ntRBjp+PcVSJGB2liW2c4sf3VkkZoeJU7XkkphM21rGepguBTkIul+/Tp02J43kC8kbw866dm1CGTYCjeHRXUhf3dUa4xHjG2/4FtqLF9+tW94xH/8ZavNW9bf++Z+oC++73GRw6JsZ+yloIxnD7pBAr3xthgiGZ5fzc3W/WOMT7d4B/2dGJJ1a+3VNZuCc/dpBZsmqtmMoTrzZs3qdDkVtW3tqlC2uNHFkVMiZR7BYxjEZsS2gtbM2acW6eFqgmQvCCQRMAy/jklKM1z1kr+pBK5yJJWp0YEhx3LN6t/TodE6uyoDm0etp9q4YjrovEhA7sJqdMD94f4375965NcvI4bSPeI36HdV4+LSblALsoRkK+8OSOl0as6Y/RBMfV2+01LylQnIQVx+Bkn4AOMx8x11z+4J1ea1dKpj+tI0XaYv+fPnx/JMfuzmMjsSNtMcPPNKq035GQaG5sG8s4yNBYJK/SL/HEfjTxueghqcqWrL2jVm80+2WziAAAgAElEQVQpiH+Fn72YA0sjn+qLblHX7ZaXtMfqq1ZrvpWpBkqnUC0WcIfyzCXzojy5El9Mp7KxXpRhd2B9XEZR6wvWSD1quVvEpmsUUW+6Bsd1VrfmZeW+ajpZf0aq/UZDv0111+x70axg2dt85PUM8sLlDoDEf16nCQUc0PkBEI0vbS7S0siSjGDwYOmfmrvRDE5SLhWsMxNPxhq5rIYx8ukl2pMnTzZFPb4hJHjTLZluSnUwQv0GbBQYwYygGomGyTBWRP2G3chAhJFPa9Fo2JsttnQD62J2eF+73TGyfcoqEcYodtSvxcHDq9wBVuPVm0NhAvvu3bsdiR95RDluVqgkb+cThpu6/QiNxWdLG4vFTPsNRPEWrbte7G9RCC0nflkbOlWKLIVdA+gRrcOXt9xyhR6UTfO2FQbAnZBakRJ83tndCi5k9zXtEgQW+qm8Npd9sjFE8HFvCrXAvpLVPs9NgeMnWWw+3n6E+FkkFkQVyrjZewpk2FSDfnxNttrPASmhOmS8/GS1IbmaydjsL/ug3LXR9rn4LV9s+lHGHbWpZdR2FWPKmxKmZl0nfvydGtsdrUOYXCDgE5DVMBpKmZvHjx/X7DH5cqZey0Dfv38/0JbyW9QLq2YofZk7O6pDou8Yz9JT+lqUX+zWru2FClbYlCiI2qh79ySYBmg2j9Ww+NZ6Rf12f7A3Yhlk9z3REqAulabUk2p5szeiDoB0WU0yOtjVfykkoWu9NcUgr2EIjKc3UgfZVZWnbB+KNCFMZATOSLcslr10ee0rkDTCJQNUWp55+haHtrQdVMGdRycX0XhqiXtkXqgSIZbmNJ7Cj5PsxRyg8+P1OMxdXtLWqtKiEi21lqVcp2xcXNxOqd5l/S2UWRgOloilfQ5W5DGKs2nT5R/qqwsa09dA+d3//t0x/2mQyv+Tn6PJuUePHslblncqf1XLlzW8qRGqpiYM0G9jtO2MpThLv22+nq6M/qCrC8x70cVMRN4iD5naZqO6ms6XD7nJREaw5kyKDsbaMeRbYTBHBp2JpyHVAoVaJGB5DeMr0haTDQL95ZIavJWrHETI+/Msf2azFBbBqg10+NI2K5gvZJvXmIw26wWpDhKgYZ+iioNaa392OBDY+JNpQSMoP1ovYxR4lX6t5b3WCLPvTi8mrq/f1ezOKy//e3uLImmGy7KMZPFZAi9IYHPMyjFhcNihsF/0Yn/tJRos5pA2NKmO7K6vkrWriyQZ2omsIRpLk8gisCasjbtnP336VHNLKn3SLPVLIhchYBm6N77p/RJTjykivAVR5PFct1LFSLIFwcETcVuZfZpVE9D+7gC1t2o9QU00W6Y25pWo6qjZg54LkDFk8wW37KhNlUdDVdquYnwq/oYaE6kfLfKmxI8Hqi8qOUJgDALqbqjTYSmLXk9t/G9q8e2i2FotPLfmOqnzTAP0n97+dszVyQ1qv5R2Q6LhknLFEV7/OAb9VF6bAzTyPDZFCl5m+SKbj0Qi+EIuvmwK7KLeI2V0tzYdOxVWc0UufrkLiwepqvn777/LyeCnPJ8hUzPzI3Ctulh7QfxwLderzOrt27e+AGvXmlCsLNiaJH64hK8s1cHs5m+KX5zgWk7JwexKPI6JLEG1tTQ3zwVTW60gc/BGxH+eog02z/gv+hYHZmUyu5siCWNlQ3MpR9H+XvRiDtD59jrtNyYvaWt1F7d3092MAxGW7A6OGCQRXuvnFjL0gTFdo1HZdIoYfbSkZkM9WnBZPPy1VyBjuIyOvAspMfmu0zinRfh9cSxio9+a1W/1R5ItQ75qVFI4+xpk5Clc7gic+S10/pzJPOSCOn8OIQjZfMdloUobpkmkYNbPYq2mOIX84QCUfq455L6owlVCH86FUch8/KTcxBMaZrEKBg60mOAjr17QojJ25NcqxX9P166PlGgt383wNWH88Ap85nL6AqxdnyLYXNQ2QzAZa83GhTfb4ao/6d9mG16U6soN29KPWISWN9C9QZaLU+zavvLO3dpIAYvOL8fltzhIk+RFTWTQb5o6a8oxAk236q+WnGBaoB1pqxf3KhfPdvdbQrX+adAsfRncddH3Inh5g4bhZAgu8EYCbg3+tOiQqVqLNrCghTeueO312Iv9tZdosJiW9t+XDU2tIFmxQG8v/lS01JRbiG9Zwajy+hDq9FUtDU+CHWl7R/hfuU+Ke3Ok5VzqWTkqi9oyCFSLGh5LXKG1UHyjLXB1Z58BDLqKQqHyxoe2MgIJnEzZssl/zphFJCmLpXBIg4uifYqIzCVubc7+51UCapwBzMjPqUGWKHXRNOOGeKTGUxQjiUNgB4HArETUiyxdTYuTVBaVwu/cuVLU6eVFRK2x6TGS/b5bm0bO8Z0u5Bzsy6jmU0keTLmG7jvQrttvkW2TVXBu3Gb8SARjh6f+0H9E5iO3LA1eKuZIFvZnLT6flF1eR3NRvLltwBubg5pTCtSj+1lOq8ylUkigEJwYwUXlbRJxd9/JVlmqRYCpgYsuiCuRf9GmxbSYIVeKco25CxOZ2jYaiW+07BXap1/LrlFFLpyzVI2kRVPVeQvcmi3j4GYF32CqBWNzGsZRTGp7XZgDdH5SnfYYmZe0tVqzWBaZQsuSU2PRIobV3ZK+KmfOAjkXe9zlzAR9tIB//Kexfdbvo1GP8Yqb7topuXe/woXebg0fFXJNLfKj30SpmoafmqJxDKr+1LXROderZHnjkuLgcifhsmuzNtt2HStpp2RRlbniFNX5lla06Gf6pSvnczrx1CyVi5+p1N2mYFP8morxshNP9nfnyhrGtecBLiw1fkQzBOO0hZxeVxHN9teMgmUc6HBM4hfNChYXu7W7mAzfrC9eYzJaa7QWea7ZsNVWF9twEMjssKUJrcUxjjyIeQXOa0IyRrFGJhKOVxmBk+VWsAUr0Ev6Kae9tMFV+kF3fi5G5XWSloY3CVkaTlDLxuHfOkNkgWxt/kTxlq6XLuxvaQjNpm9RZR2NzOzgvGnjJk1e2cTsKMjiI8HI2Nx0TiFa7enfKr340y7VYqHqBF6zTyq2Fp0wtRbcmzpNsdlcjO5Ts/JnFCxuR6RMMua1Lymj1p1ebfscwXxsfxpICWyKb190nQvIXEtPue9DtOOpuQBBSSM/j3hWO0Qt+sgmh4xOxbzJRSDrVqfOW/wNqtzOizYeEodAgwTsnrBGOVp7H+Wcr1n8XMb3SJV1eVSHvUHI6nRk3Y0DxyqU3S9Mahz++rwgi80BxE3Hwk/h4Nh33CT7XkgL71hSFSxG9uvFL51/rZdi8dkSgVKyfm36Yrjr0rp43tMLWmyJgveY5pr5cTXlLjZf4bzF32xCTrCaI1zqpbh8IxcSPi+NCqkZi9ayxcREVmgnJ2ZhtOwH/QdLAe3ayWmJClIFkm/qdlnJ4JEsP32HxFcXm/JMrBQtixibiRibk6Qaw1HcBOJH6MUcoPP9Whvvmpe0tTqd962cjQsucnnmQbJrP+vsDFxTOJrwKFRTRrspLPTRVAVGy1W/j0Y9Gl8Q34Fce9nPCpdDKwWYS7NNQIxlQb81q9/KKf/5K6PxVWODKTTmuWYB51IVEsDXD0EWmx3zzSbkp3C8z47OnzfgxRC/TucN6dyQEjp/EcI8cBOLjEJeY+TLILWmsvvw9XYoO3urrjlycs2JJ3tdbKo+v+qPX/uK1G9C8+tyDfh4KdpMQW/9HGMQsm/ON1i3p9ZVmkCz/bX6Ax1G1M0KZpS/nWiYjEBpBD8xGe201SRJLtiw1VaD1rv483ifbrMi7J6Pk7CCVJtiWyIYjbU/7WtJNnscxih2IMWr3AEt6ZFNHSXVUW4scd6dd/rHXci3TCrR8ch0YI8zbCcFFG/RuujF/haF0HLiI9nQHZw1lOdMSeSinI3bIbP9EaOpUoJBM9g3FmcRzChSOQEsQk5xLtgnVcGNFaSXhcEWe1saMqZlXDeY7x6SgwolXRExH/U7KXPOlsqaipDUpwvmW+XvuayDWz6fLMNHshF+mrqurJE26z0Qb/6zU7/CVbF/EbgQQWFzjbBZjHKQdc05fR/Iweu4IT6YOI9DAAKbBKQ6AmUS+Vnf+qzJv2brpaIbsThdHtUh3PapshZ8vrX2MQ+PG2+/0Wdx3ZwAGn/xsxbeYHGVZQYieMQlrovgTZD34N9NutabY699xTySV5Jg5SJvruZUw6g8UmOshUJSzX0ytd5y/PtNOclw6mWpZpbs8z1q26ruOlWg4vs6Nn7t97HriHcwF+Mgezv+02J5fTsVr6DLmshFbu0HGm3KVOlFzfqmt7PW8NQ4iwoWVOLmGz135IIUdvwMjK9f3uDWGiWFV1CeSc1pDEcxqTY3G89UfS2YA3R+Us12FJmXtLXKSvKBc3nmEUsR3JIqiIwzHIcZjFS43MupQfpoSbWW1D4ruBlOeOrRodi80Cssj8u9XG1eqPHkUjX2AqLf9IJvtp8sEZLGoGouoLG7u2pXhSY47DJceZgFnW9/E6+m8+1kNodNtGonlyXypdLQTWCF9XNSv5si+Rat0CyPL6q7lniBzL4k7rqQSHMs0pNOthIXaJgSVNtPU++ma8xrF/sW8wWWvbS7pfTX5J+H1+yvJQmWa6DD0vCaFcwifINxxBOTMX/XphBn8StUXFKHq+YbV6HsJbK4VMM2FnZq1f6kZHbyvcwO7yu4OhprusIPLzcebhc78GR88YLrK49R+DzxKn0aha4tXTbFyZ670tz0c+q/thYa7m3FG8neKkokiOItQXVKsyP7Ww5CyykPY0N3Q56PgjoFPl3UnCzbXYrFBzeLNhVQz86nM7LPxCkLy9YPGc0S7sQin81AYzeN8flNkgcjMNhyEGCJxy3qJbsaKVGQLGkGVsP/2YIFkY7yRYpc29Vv0ACC2cNIX0lK/iDz+bBVzdkWJ7zRv12jXchwOPFqXkSqeyq+vV2tib2ZxSLntdQaD4+cdNOCPmmcHuJBIAsBdZA3xyGd2tGLqS5Dlnz3JSKzuCbtKfZxrRS9HtVh74fIM1grfIPh8/6/a9Pzi1wtSebcb6y6Xnx5/DhzYRSyZg6Dsa3d02aCE3mvFkWaAiWYPLy+WoLfOCV/pHTTrfourHhaBFPnJCP5xQagDk/GLHzy/V7rFZZ+2Gw2QQS94yJcFKa0jaXZBILJCy8qmIq8tkkvkMT/qYIc703VbGMW8jXl2ZGXamrTErk6upqJ3MGzhUdUp4uK3dXj4oVe2EVH5UiJ9umBQDy9ZdXMsbgFuQc/ZX+PAPGfFZxAgSh3P0IwEBlIEvycVHr2GpQ8+5qTxJsqTo/7hRr4OqjNoIKmny0UXzWCzm+hIjLKwEuaEWaWpFQjO3xgdb6O+8CLmmctUIajhNUQw7UeUy43Mqgm+mgBkPjPfe1TNu54+4wLRj3G+SzeTRrQX1MFFcKzvPtJcqLfig71qDXuHoMq3a1T+qr9pNaiyCVUHC73otZygeh8h8J+cSmdb8eimJuOt/q/opeUZjzyPEdl4fzqpJEcqSBpLSWYV8I1+aWaLAMXvU88oWHWGsBFwtd6o757kDqZHqSZcXB4XinN9tf2CZZloGNOyQ9pVjBfyB6vMRm+0giuZfeb7XCVFqzHxuzLfIWGrTKqGdgngKbmLXfUebM+sSPX+/Rz8LrJdy09jHCkjHrW4l0fzCLL46oOe6vIMo4nsTV25Geq68Vm5scJGsD0U5AXIagP5cdPdfAW0/QDAw/Qz8tdp2YapHlNr9KHrCaxOY6XCtlPf34dVIGrSnehBlmne+5kowPrUAx2geItWqG92N+iEFpOfFPZSuumqvcgzaI29CBbuUDOrCxeNO7fRoov7IslCgKnFAJXTXFSKz0iicWFUI4alVr0PyMpl74l62DRYEKtmLmEWewhFt0YgnuTq+6uk85mp0BvdOnVSu3Qjihb9VZakDNQ+/OfqlB7r0rWwU9BZZwrwAgTeQi7mQTehcQ4ktpuMaYHpZZ9DknXJ4p9sNSLjwdNIkCh1rX4lDFQNjFI0PJTtWNMv6loepUipROKpqRFGAgMTEC+cZKS12RNfRqRxZZJZr2O5HeUTUTBNXvr69evDx8+3BRPPcbPnz9vRmsqwj///KOi/fjxwyKVCqgG98svv1giL8Z58eLFmzdv/FtyPR88eOCHTNcfPnx49uzZPNwP0fv5559/+o+/e/fu9vbWxZF7qqKtCfz69Wvf4v773//WgwrRhZ7Sn0tn34Vy10t49+5d/VcK+jmloxCXoIC460YuHj169Ndff8WFUTN4+vRpPE6Ju6qyly9fxlMWZ+nim5ubeLT4Xb3y8mu/ffsWRFPfRi0zCBz+p7SEXjT3skxvikqtkOlNcSH7UOgF0Z8qbno13Jui1BQSeUdUTWqKLlMnxiTYvPpcTOOFJJF6nATzpdLjUoZ6U9bS8XWLL5WupfFcyNrj8XCHS9F8Yso0/mDlu7KGjx8/jmSqV0waOxKhhVtXNpEt8N8hg//26fHpdcti2aUEprfPf+8mCeOaypXi+/fv0qWTHjiuoFyyupBg8oh8wWQr15wf/8GkaxlWyR95JMtLLdUh98/Xk7LpgSGQB/Lx48eIJGu3JkqBVpeeX3NpyjWnScKpUaniVIMKcYZmqsopTlD2taK1HN6ROUDnt9yQFmXjJV3EcmJg0RqZdPikMFVGpzN1HffMFeHOnTtrWJSgpmf8MYQp5tz6rKVgCZcPIOu2aP2Vu7hZEgni0EeTufSbgfjEW4LfPp2nMXmJJ/bRqMfUegxehLWfGitQe3AVvRbt9HCpII1p+KOaqSKh31KJKb6w608KZPK6fU2ikIj7XXoMahJM/6dC+YLF9ZsGKqXHHArX8qchu+Pj25NgEzFfKuHSMOm9e/dc1paLK7vc6Hx0/kGdb3nF/DjzARb/7nSdxemVepSvG2gbqQ6tEXQqYvdIziSnUpu0kCuCYOYd+JKv2PXEExqmkIZxTW6AC8vMr10nzOfi5Y24V34Hrjb7ayqIL5h+To5WlukGpXZkoKNZwXbUfnePYDLiVeZ3HxQz6EGc2OGSJPsm/ePlHeZu7w27nFZUy5latZyNpCbt2kbvs8OuIPYLpgXXWEkHtrNack3IzXC8ysm0+TpBKmiTW2qEzYUZEkMrN9YWORizk1evjrAbS1x8SsOS2TvgdGCv3IG98uDw4iuWMbAj+5ux1H0l1bgNLQ1To0bBALLLUUZNysH97OvCOO7ttk3NX1V1N45PHFg6dAK7e2lKhUqxFEFNRaOXbW4Mwb25sntT6AWJrANxOTrd4kJGvQjmI4JiarvvkbmJILV9P+f9fZeOdJfW1du7jXPLosmXxTVFEdu69oiTan6xONt7ruGw7CSdF2QKGW+7X6S6VeR9ezc0aKkVs8GmUVW6dmesuW0O+Lltw4mRehFvVC0ok9QSER8CXROIWM95uWRPNYwZmWScP7IvRI69Oh3Tjr/FFPap3MWkcgbWORGkRC5aMLEJQn3mElmXTlNrSiKHqwWlnoYGdoikg6b0rJ+a3hb5gpGk1Ij9+GvXSkdzA4sVFK8RPbiWZrVwwY8QOOWWYG4WPw62qNhqM0FDWpRWcdTkduDVU4ttSbnIrSxatGYTl+u5CLlCoF7SCBZZwQoyLGYhnRkRbPGR0oE7WnukCFluxXVsXP9nESBLIpc1kVno1U8k3urKvYaWF1Cms5wAQcqF3q9Nd1EGVCZjX70vvmuLlndTjIBG/GdEn5/VnHyBLU1rH/CaT8VJFmqu+wq42A79GvGvR+oW7cN1+lPxpuVXVrnrMV7SXFVZjnM85UVj4Rdq7XE1oakGg2/ZTfF3v+N+1jKLkWENdWf8yEnX9NHm1Rqx6WI7j18hZFNFUI/zWojXo/01Efy1sZ15pueGHFEFa5Kj39bIxMPFLdLGmh2Dsgzkxgu+++6+8WG9nvY+3W5z3OBMBDp/3tLQ+RGdk+WWXrdNFbH7LZOE6s4vvs7zml2MNm8S9hC9UFkQ+YmoOKKxKYPiNDjxhIaZV9y8HfrVfc1ri3usDuwmnHkn9/jn++Y1WCFks78mFBXEWMxi90DHYmoZAzcF22w/Y0TAZOxrVJ12uMZotJZSdN2w1br2NcuDT1lMyQCzw5b2E8SJ14gaWxD/xJ+XHaM4whyvMlAdFlWwA7i0R/xVkhiKoP5pauISeD5uFhRqd+IWYejAzmlfqgOL4rW8JvvixJVGU/Z3XwEHeKplG1oab2SKreuhBuO4t49XL+P8bVU6+0a8NShnHNM+Pnznl6LEddd9Utybi7s32d8IvQ5zpEGIbEr2fJtNMP6KHVlvk6vIcnHnul0hSaspFtVgRHsLyzzTqZ0oXKkZSyfh55M+SmdHZ9OYoz2axcYFr8b0Uw/ac+ki5mIb88tumd3zS7rom00z4H6ya9eRlunn0tr1YlOfyqi3pjVpkQcCVyAgZbJmyxb1jyKr/7iv67TJU1Y73r/T4qtCWW/KthnhfzZjNBtBtmexsl1g7wp6s4CupLqQB2N0H9UW9TLM3x+lIKdhs7ot41O+YP71poRzqfzH61xbIGxSyhthc/mmyGyyzSvSPLVFB3GxyqQu1bbjOlF3FSeiWNVUOvUp5+h2hIjPItsKgXG9am8G2UVVa4mQzJ6dJcEGlUmkgrrrBl/QREZaeMu3zrLslhdQptPyLmeJYx9oS61NOXWbEkpDJhlNSbtogvXeLYq3GHlTqrUIEX1+VnPyRbU0rUVKTQV2Zw7Q+U21n4gwvKQROKfc8tVXzevN1RtrwvidRF3LQZ3HVKCUmB/TwlbaW3Y/0rNW602ylfNM6aPNKyti0wVwHr9CyKYdpx7ntRCvx/m7sBgi8rLmR0YU54IVDdnUY4vFjDRsX2vpGv1mrD4p5zXUCo/4tMb0d0eLvxcRc7M7R+ODR8aHL+hyo/Pn7SretiPvo3/rOjrfL3XStV7Vza6TLIXeyk3XZcp3Yr6mfJTOXDzV9bwBHAnxLd08uyMhdm2vQqmwcUl0V3EixT/eL5gKi4aZN6csGuZIW2rz2bU31weoZrmmEBQ+dyx3u7I+Il+AatcWpVdNmCCjTapB/Go/NwXzq3X4a0xGasPrtMM1fEsOCthpw950d1ObqzG+xZSMMTsctJPNn5GGJF9i8/H6EeTkGCtd0VQE43iIvHSZznn7VAqWxnNkbNMo4W7UeJV+g7HU5m7UakJ+XmvXqhE144P9Uz9xbV8pVy46sD7q6fqCHVgU7261EHmwO/sbKcvAt5q1oaWZy6zMtd8UUs7ilC6U0o8M/PrlDSRRkRc9PaVmXEOiFKRIFxPx852upRwCAVr+GVFlQdGE67j/I1/dyDwODfcmqB39vKB7E28kSXctnlLqtvwkARqMPJ+YcK1OtrUFgbUG3onkLqRkLEpYWn2x67e5C0DKJ0JmM+u1dfu5dOPxetmtXVWE47m3lkK8utXq5BhY2sziUJWrdONIZmtwjPJE3hdhMSZCNAhAIC8BGcHIMTrOpAYX0ngyc5tKb1PUqWO12U+Xkiw93r4pajxCx0d1qA6C2g1+DuD17mjl03C/Oqsy/3pcf7pQi1dDFBC1yIDS9DOJlXFAIcjI8iasiRckVfSniMXfmfp3NxWNgFjwlpZc6JKUsqpbbUml0xCAHtR/XUdcLlfvitxgNZXG66e/u6vjGO6+UK35kgTX9oG53QKsPRgfSFp7qmh4g61UIq0VWWNJQW22/zNV56jsXZvI9mtkUcKzLLvlBZTpXHsjsocf73ss4p0C5fUZOesVkKJWwfWIRJoo6f/kK0oPyMIuJqXASBGkgTMSi+jzRdkyZm1JytK0IpXVyC2VYq2wzZoDyZzkZ6qA6Pz67Y2XtD7zeI5rb3rp8M2x8kUBFmfcF6e+psfVc5RakNbyRz8ExNk1heuuzMpmHzNLB5M+2rxaIzZdNTWPXyFk045Tj/NaiNdjXAvprt5EWeR5su2HSDNslm4eYbFc6LdFLJZAuRZzyC6k2TGoE9v8wfHhq7nc6Pz5a4jOdxqm9IVet4ij61eNJlAUU2/3fBhHgboVma2TOlpzflTXfi7Hr/VClYOWqp1kPk6feELDzBvVQQ1TroGdnrJRGwip+rZ6r+WmCubau5+L87wGK4SsqSy/jiqIsZiFqskXY369+FSFwE3B5qKOHYLJSGp1nXa4xm7Di6XrsWGfNVNgMSXyopPelCORI1Ori3VdLlBk1grCtGDSGOCaD7aGdwo/OFxjbBh4la4WLKrASHUxmrp7SX3qef9UIXY9qbxKKxM6sK7xuItcHavFJtRsYKrLIVzqogYTtWpOarHSe9Kua+18GMW7WZU92t/NQg0ZoU0bWgG1Xkan99xF7wrQaKMX8UamHZWs7rp1KXpcL7g0nkIUbp8WFPPSjspi0Q4GphoI6f+5/7O5aEeNMCMf3Bv3UruL3t/ug8344OOLCtOxnS7q9PsOFiTj4xGdKSAZMzqSVGQISKo7UOyTVpdzu6jVpdkUwSKMdGZk6EDpyPGYDIpSU2TnPK/pScnTlO2QwEHjX/wpCD5/FdxCr7s4qppN30Mo5p2myYVYayoKd+3Non8Uvzt0U/tfbDxTYOmRkB6JITMEahKQFlrTUZE3V7ek8F3vyWK/Jvsro6yn9Gw88Sn9Zmc0/ApqxRnyZbJfx23bMApaDVQtz9LsNtvlPILenx2gLFbf5eW7C/HKLVRGJ4nlwqIO4qXIfnfR6Q/K0k4fTwDtw5dBKTZ/CoVzPbNz7ihBQdhkVSiCXtIIqHjfu5BIU7IyBxHBima9lniDykSI1uxmhF7jt65jIhuviDXxzrLslhfQHwlae5Fzhe/wtdaQroWXM76bEyFrimUfvYg+P6s5+QWxNK21OmoqfK3WmhJyLgw6f86kqRBe0qaqQ8L46qvmtUxSHMVcmMjwmWzo2nTUPJ3UkIwdTPpoc/gRm35W+9y049Rjaj1GXna9vJbhrHmO7YREVNNawefCRygtKrwAACAASURBVBJBv81xBSGdjkGd2PKzjA9fx+VG5wdvnH7Gbfea6lP4NXV+BIjxll63QoM5mpLTEp+IGGtjAvNWYQzRCxXJLsutcrhUxoz9gqmwaJh5y9mtYbK0n8YTyaVFNYqbq6TzGqwQstlfU+kqiLGYxY6BjsV0sgduCparSfSVDibD2NI67XD11RozSttXwz5rpsBiSgabHba3sbUugD2FU2KqTi+yWjILXrzKyQJaVMFx4Or0JS2dNVpnP5pe2wp9baGgA+tjn66v3IFF8R7XD34KndpfvwgXuW7QhlYgr1LPFWB8VLmCVAezWHvpgpKu5SKbWGiOTwM4dVyUtaIdD5f8haYzVDuMzwdNtMTPK7s3x9u/Zatq7+94KqV4J0ImJjXBQvEl5/E1h3p9Uus3y3YqDa9FlhsVImZJdtNcumkLX5tZUu40jgYbc42Fzivd0oAd8L4Aqnn7LcS/Vqn7KgvSQmBUAtJvFi/If3/n19JsSkR/8vmnv+lnquaUZmjTLC7Wft9HdWhcYF6RU8iQCloNXU1zrcip4WrfSnCxWVgC5UYrhXimqVmkvmzx3PfdTXWmLawOxrFU+pGqPCje2uN5m6umuOTZr+V1tfB4F3dfyzc+pZc0QjtL39IoSRAtPpAURK7zs0FlorpbHGTPuIIz0jxK38qrc1LtV1C6EiYyyKKXn2dZdssLqDZTRxsolzqDjyq19LBlaMZYcHkgFuNrnOgyZhrR52c1J19yS9Pq4vXs3Ryg89tsZrykrdWLr75qXm9OAATCWEbQNPizOf4QJBv/mb2DSR9tDjxi0/WyzONXCNm049TjvBbi9bim9zb9Q0WQNZdDslkpa1noQf2pyvSndKQllKD0iVSQEpcfm8UrTnXjA4DotwBI6s9Ox6AsA7mpKIzx9RasvTI7wod3uaU9jGCzR+u0ba+1osvq/DUgO8L1uuXydaWCLMupN2sttdnrhdpR8H2P5NVO2fsFU6HQMPMmpFa3r8av89SRbq8si+Xdt8Oc12CFELn3mxJWEGMxi9SBjsVESgRuCraJdOwImIx4qxvMKR27Mful66Jhq3XFm1+huxZTIoCFcp8nmzqs5Fd09msJM5ewo1UieVv+2EtB8CotqiDXK6a8NAKcq0c/vaRKTWnWLAUd2Ll6pAOrdwTFm0VR9G5/s0DoKJGmbGgdboEJG2DTjXHcO45Xb64xnbkFCUI0XC91Gs+uu7t5DQTj80GbKfcT9+bIu7ZZLwPozx18AiPiU2pt1Fo9rH1DVUdmXtTPOrJupDWG8xYicykdrsY/sdV/lVf7F/zOrN8q5imMFKJSq8r2NTNHaV7pStbdjVzknR+sVi8Rd2uOoppUZAQBCMwJSMkcsWgR9WW81WOv6o44GovXZrR79+79+PFjLpucqpubm3n4GCGfP3/+679/3759Sy2RnIBnz57JgAld6rPz+N+/f//zzz8lhmphqgil//DhQ70MMp9ZsphnmhTyzz//LMZf811akDkQ+NGjR6rtIDD4qeGPp0+fBoEt/BR/yTY113//+9+pIqkVqbmqOf3yyy+pzxIfAhBYJBCoFCltae+RXjFM5GK9E3gpAl+/fp2M7w5HUaA0fCb7q3E0o1MkD+Tjx48WwlI4d+/enf5Pg3TTT1278MrqaABH0UJ+Mc4Y5gCdv1i5IwVe+SUdqR6Dssi+TKMHCk/qycrAafxBj+zoWiovmZtppEIKMBCJnxCAQC4Cek81jOPe8SBZ+YGamq05YCt5NEMsr1gDU2tSBUL6PyXwmiXyo7lr9JtDwcVIBHC5R6rNvGW5uM7PC1Opaa5N1koDLJuTQfOstR5OwzgywcZBFftIjvLyB3A0ejP/acx0LvaRECaejtDj2ZYJSLWqzytVYPRd5a++fPnyxYsXLRcK2SBwLgFMxrn8yb0QARp2IbBjJ8u0oByn66yWxKus/DpPPfrdayPVODV7Nf0ZV2hULiDZXZkAg8MHa38M+3sQQl+PX8qGvn79WsNKroI0h9v7EJNx3NuybWraGiPjnrr20pl1+3C9q4KOLuiTdlRZiHqQgLTB/fv344loU540ajzOeHcDI+IXUDOJ4uaHtHD97t07+ySsemeaeD2+NU8c3rx5Y1/oOE341lxSVbRq7ty549K3GF8Xud+LDx8+aGlr0lx/pNLVaG9vbzdpdMrWbx5BGXXSDWMjARN+QuB0AqkW7bjAcidki/V3ynqkg/J3f1THmgXSQQw91seO6tTYkNbraN25/utPW1ZUdrdxRd1+NdBp/Zy8Rtly7NYOyOc+EozYLgojJ/54f2Ax5YyB0s4at1psq2qoymhqqGqlarQ68OXBgwcZcycpCEBgIqBxUrks6gfKUsgu6GSrge0CJpJmDwG9Bc7yOkdRWHxfcTomYzpqbYevKA9EKmVKZHI7ZdbnPy/imXfU5MYzB+j8jpofol6cgKYl5I4KgiYn9nVj1bWcVkX8dxTkhz8GomT93qUMk/5k3WTmsEQXb3gUvwKBtUHaKevTFyhMa4bss+87xEa/VWhmZHEuAVzuc/k3lTs6v2h1uMEczafI453OnZ9Gcvwhl2kkZ8c0ij+SM03KuGT9n734z0w8FW2NJH4WganbKw3g9IA/nKvXX/1cze9wEuVZFUS+nRLAZHRacYgdJ0DDjvPhriPAtODAq2JcLc8v8CrnTEqHRNSysna972n2anLsr9k4S1cE6ZcgwODwDqrj2d8dEDp95Ao2VAZIQ0+uggbYdKNxb00EuxKtXSTtaNVbrKUpbu2lBujc6hTfrMumT+tSLmjWI86PEKkWpkkHNoasNUjCGyegFSA6eScupL42f8GBeqlHvd1rZFreaa86nbS6Jl8ClS5NrmmXEl8rlyPtrIlMyWR/nR2ZJnyVdS8zs2v17ocHLSTJ+PrpdHo9zfWr0lXXc+fBrWWNV7plD6lS0OmK3VGSzI8fP14UW3DkWizeIhACEGiBgPTbkc9tbhZhWgIh72vHOqjNxKtF6P6oDpGa9667OLagWh2TUe8ELG4Wbb73WkZ+CEAAAhCAAAQgAAEIQAACEIAABCDQKYH4nu2mhq00q6c5A328woi65WUExiIQDQIQgEBeAuj8vDxJDQIQgAAEIAABCEAAAhCAAAQgAAEIQAACEIAABCBQjYB2WGljsMtO25K1ddn97PRivplosSBX2y28CIFACEDASODFixebC0suq1UiG9xevXoldEbIRBuSgNZl3b9/fyqaDiXRyR1DFrNooe7cubOZvj7YfHNzsxmttQiSWcv2FqVCeyxiIRACDRKQnteBRNOf++LIPjmno7J09pD+xji1aoSjOlSX07lTqt2phsaom31tlKfGIxDpybjCNrXnwUnFBQQgAAEIQAACEIAABCAAAQhAAAIQgMDYBOJ7tvVJigYPutZM8B9//GH5tpKiqYBj1yClgwAEIGAngM63syImBCAAAQhAAAIQgAAEIAABCEAAAhCAAAQgAAEIQKA1AsGpFm1O5qZCCwq19vhlN9WvASEcAhCIENjcw6U9pZ8/f46kMPCtyJTxb7/9pt2dA5edom0S4KiOTUTxCDpD7dmzZ/E4uvvz588et05L5rWN/Z2WaLOmiACBsQloFe6PHz/UqdT/6W96x/VGu5ddxzbdvXvX/dfBkTr/QQ7DvXv3xoMzyFEd41UMJYKAI7DZzVNMjupwuLiAAAQgAAEIQAACEIAABCAAAQhAAAIQqEMg+OxSkOmnT580rhUEtvPTOLvJmq12qgxJIACBcwmg88/lT+4QgAAEIAABCEAAAhCAAAQgAAEIQAACEIAABCAAgSMEtJNKu6RcCsNsqOaoDlenXEAAArkIRPaTT1m8ffv25uYmV3bdpXPnzp01mdlvv0bmIuH+ooJhPI2adWfxajoFq+ONHj9+vAjzyZMnWsW3eItACEAAAh0R+N+OZEVUCEAAAhCAAAQgAAEIQAACEIAABCAAAQhAAAIQaIRA5CD/V69etXxOhwBqdlNHem+S1PdANuMQAQIQgMAVCKDzr1DLlBECEIAABCAAAQhAAAIQgAAEIAABCEAAAhCAAARGJaAJXL9of/zxh/+TawhAAAIQmAh8//7dfQp+jcnvv/++dusK4c+fP18rpr5CvXaL8CsQ8Bdi/frrr1coct4yfvz4cTPBTl24SNE6LdFmTREBAhC4GgGO6rhajVNeCEAAAhCAAAQgAAEIQAACEIAABCAAAQhAAAJHCegLIT9+/FhMRbOtL168WLzVVOCDBw82VwlEZgqbKgvCQAACEChKAJ1fFC+JQwACEIAABCAAAQhAAAIQgAAEIAABCEAAAhCAAARKE/jzzz/9LDTy7//kGgIQgAAEJgLfvn2Lo9CSmHv37sXjjH03sq8+sDVjc6B0cwL+QjKO6pjziYd8+PAhHmG626kLt7ZCT+2k8Y+BWSqFOBCAAAREgKM6aAYQgAAEIAABCEAAAhCAAAQgAAEIQAACEIAABCCQQOCff/6JzK+/ffs2Ia1Toz59+jTyuQ+J9tdff50qIJlDAAIQOJ8AOv/8OkACCEAAAhCAAAQgAAEIQAACEIAABCAAAQhAAAIQgMABAtr8+e9//9slENll7eJwAQEIQOCaBL58+RIv+JMnT+IRhr+rk0rWIOigk+/fvw9PgAKuEfBPuuGojjVKa+Frh1n48Tt14QJH1C9RfNmeH5NrCEAAAo0T4KiOxisI8SAAAQhAAAIQgAAEIAABCEAAAhCAAAQgAAEItEXg5cuXawL99ttvfZ12HynLVMbPnz+vFZZwCEAAAlcgENGT6PwrNADKCAEIQAACEIAABCAAAQhAAAIQgAAEIAABCEAAAr0TePXqlV8EdkX6NLiGAAQg4BPwzxrww93177//7q4vexGZQY58+OeyuK5TcP+km4cPH16n4MdLqg+ofPz4cTOdTl24iFq4ubnZLDURIAABCHRBgKM6uqgmhIQABCAAAQhAAAIQgAAEIAABCEAAAhCAAAQg0AqByBTas2fPWpHSJscvv/wSn8jcXIdhy4dYEIAABHolgM7vteaQGwIQgAAEIAABCEAAAhCAAAQgAAEIQAACEIAABCDwP//z9etXf8ZTx3Dfu3cPMBCAAAQgsEjAP2tgMUJfX69ZLMLxwAcPHsiaLKYTmVxejE/gMAR02MS///1vVxw1Enfd6YVKVE1yy4vz5MmTHl04Yfzrr78WSf7xxx+L4QRCAAIQ6JEAR3X0WGvIDIGQwL/+9a8wiN8QgAAEIAABCEAAAhCAAAQgAAEIQAACEChA4PPnz5FUNS8YudvmrfjxIpvrMNosFFJBAAIQyEIAnZ8FI4lAAAIQgAAEIAABCEAAAhCAAAQgAAEIQAACEIAABM4iEGz+fPny5VmSkC8EIACBxgkEZw3Mpe1xScy8FFlC1qyJDmuITzFnyZ1EGiTgH8ewdpJLg2IHIn348OHp06f67NOdO3fu3r2r/zpz5N27d0G07D9fvXq1mebaS7f54LkRAkfUFyb+bS0/JtcQgAAE2ifAUR3t1xESXp3Az58/NxHI/9uMQwQIQAACEIAABCAAAQhAAAIQgAAEIAABCBwn4M+tBqnpPNkez+/XrGrkJNwfP34ExeQnBCAAgesQQOdfp64pKQQgAAEIQAACEIAABCAAAQhAAAIQgAAEIAABCIxHQNvO/R2SmhXVBtTxikmJIAABCGQhsPkplz/++CNLRgMkImuyttLmzZs3AxSQIqQSeP/+vXvk4cOH7rqXi69fv2rNm7729PHjR50448T+9u3b7e2tDu9QBBeY90Lng/g5Liauc4K0vG3xVuOBviPqiyp12uMiQ78IXEMAAhDwCXBUh0+DawhAAAIQgAAEIAABCEAAAhCAAAQgAAEIQAACEIgR0Bzk2u1ff/117Vbj4ZFJ4s3Z0MaLhngQgAAEjhBA5x+hx7MQgAAEIAABCEAAAhCAAAQgAAEIQAACEIAABCAAgXMJBNsj2WR+bnWQOwQg0DiByGcMJLlOpnj06FHjRagp3qtXrxazE8bv378v3iJwYAL+66NzJfoq6bt377RyLPIxJy0e+/3333UCWolyvXz5cjPZtddt88FzI+gUkjWqz58/P1c2cocABCCQlwBHdeTlSWoQyE/Ashmg310Q+XmRIgQgAAEIQAACEIAABCAAAQhAAAIQgEBJAj9//lxL/u7du2u3Gg9f+9aHxI6Ut/FCIR4EIACB4wQiOhCdfxwvKUAAAhCAAAQgAAEIQAACEIAABCAAAQhAAAIQgAAEihIIjuqw7AUtKg+JQwACEGiZgH/WwFzOZ8+ezQOvHHJzc7O2l+3NmzdXJnPBsn/9+tXf/NjXoTY6TuL29naz1lTAEudlRA6zcCLpVIt79+65nx1drBHT4XGdlqgj+IgKAQhUJsBRHZWBkx0EkglEFsK6tH755Rd3zQUEIAABCEAAAhCAAAQgAAEIQAACEIAABMoR8OdWg1zW5uCDaA3+7HfDeYMwEQkCEBiJADp/pNqkLBCAAAQgAAEIQAACEIAABCAAAQhAAAIQgAAEIHApAp8/f/a/ZK6vwbPp4FINgMJC4GoEtOP96dOn2v59584d/ddhAa9fv06C8O3bt0h87S2P3L3mrbV9+MFBUdeEc6lSv3//3pVX/oa7bv/in3/+sZ/C8/Hjx+wl2jxGTV+fSlVl2YXcl6AOcFlTqmuqY19GPAUBCECgBQIc1dFCLSDDIASmfp0GsNSv058u1LV79+7dweJFFsJOKfe7BeIgGR6HAAQgAAEIQAACEIAABCAAAQhAAAIQaIqA5czZpgS2CMMpHhZKxIEABC5IAJ1/wUqnyBCAAAQgAAEIQAACEIAABCAAAQhAAAIQgAAEIJCXgDYxarvBzc2Ntpe/ePFC+xEypv/mzRs/NX2S3f/JNQQgAIFhCEh5agOX9ttrI/10RJH+//XXX9oDr3BpWktJdbxRJJr2bT148CAS4Zq3ZLx+++23xbJ3erjAYlkI3CTgH87S16E2mydl+GX3T0Dzw3df6zXZTNM/BmV3Rqc8uHYehzxSaeZTRCJTCEAAAuUI/F+5pEkZAtch8P37d3XqgrO+dMSGunZT707/9/XKdDzbJsa+DpzbLA4RIAABCEAAAhCAAAQgAAEIQAACEIAABFomoPUHa9OEa+EtF2eSLSK5vk7QvvxICAEIQKAQAXR+IbAkCwEIQAACEIAABCAAAQhAAAIQgAAEIAABCEAAAhcnoK3j2oAwn6bU7KR2NurwjoN8tMFBWxhcIhrw11dI3U8uIAABCAxDQOccBScT+UXTxq6HDx/+/fff9+7d88Pn18GOsCBCX6cPBMIX/akzGkR4noVsmapmHk7IeAR0Vo77SLncGB3g0lEZ/UNGKoutHaObB4VI83Tqv8kR1dlJi0g3S734FIEQgAAEGifwv43Lh3gQaJ+AvAf1KyK9sqlrFz9hca2Y89G3ecy1MwjnMQmBAAQgAAEIQAACEIAABCAAAQhAAAIQgMBBApHBqMgQ2cFMSz/+5cuXtSw4J3eNDOEQgMAVCKDzr1DLlBECEIAABCAAAQhAAAIQgAAEIAABCEAAAhCAAAQqE9CmVm1AWNwpoK0Ht7e3x4/qCDaus8m8chWTHQQgUIdA/JwOJ4P0qrteu/CPN5rH4dSJOZMpRJ+1XlxXI3P27t27tacIH4mAf9pFX/5G6k7PvF972mSl7Pp9iQJH1DX458+f//LLL+4nFxCAAASGIcBRHcNUJQU5jcDjx4/d8W8RIRRNh3pEIizeimwScPEXezXuLhcQgAAEIAABCEAAAhCAAAQgAAEIQAACEMhIID4YpVVlGfOqk5S+WBUZ34uXt46E5AIBCEDgLAJxHYjOP6teyBcCEIAABCAAAQhAAAIQgAAEIAABCEAAAhCAAAT6JaDZyWfPnsXl167X169fx+PE7/r7ZrXVk03mcVzchQAEeiSgycq13eBBcXQMx+Z+rshRHdpbHiTIT5/A27dv/Z/u+uXLl+6ai1EJ6M3y353N4yea4vDx48ckeX799dek+JHIOiVkM3cfbCSpBm+pVfiOqJNQHulB/9YlxQUEIACB1ghwVEdrNYI8nRGQi7B4nO1iMYydQP/ZzS+Rys+7d++e/wjXEIAABCAAAQhAAAIQgAAEIAABCEAAAhAoR+DRo0eRxBdn2iLxW7gVlzle3hbkRwYIQAAC5QjEdWBcf5aT6kjKcZnj5T2SL89CAAIQgAAEIAABCEAAAhCAAAQgAAEIQAACEIAABCYCxl2s2uH8zz//7IMWbIM05rgvL56CAAQgcBaBJOUW35wV/0RBUkZn0TgxX21qW0Skr+YE9uhEIcm6EAH/QBZ9CKSvHY72DaETvc2j1oyQ5eBtJqUTcB48eGBMsLVofqvwZYuv1vBjcg0BCECgOwIc1dFdlSFwWwSSvISkyFM5N92+J0+etEUEaSAAAQhAAAIQgAAEIAABCEAAAhCAAARGJ7A4xT4VWif66zNQHQHQ9Gdk1C5S0o7KiKgQgAAEjhCIaEJ0/hGwPAsBCEAAAhCAAAQgAAEIQAACEIAABCAAAQhAAAIXJKDPjMe3i/tM3r9/7/+0X7969cqPvLZh0o/DNQQgAIG+CLx7904nQdhl/vnzZyRyRN9q01Zfpw9EilnuluzOv/71r3n6gT2aRyCkawJaIfbx40dXhMjSAhenqYu4WpiLmquAOqcjrr6U0c3NzVyALkKCVuFk1kkuT58+dT+5gAAEIDAYAY7qGKxCKU5VAlrHv3mURiDQ58+fg5D4zy9fvsQj5PLz4rlwFwIQgAAEIAABCEAAAhCAAAQgAAEIQAACjsDz58/d9fyirwGruLTxks7LTggEIACB8QjENWFci7ZGIy5tvKStlQV5IAABCEAAAhCAAAQgAAEIQAACEIAABCAAAQhAoEcCOgXbLnZSZJfs69ev/f2fGv3+5Zdf3F0uIAABCIxBIPJRlsUC3r17dzF8CvSPGwiicdhEAGTxpwzNYo3IHskqLT5C4AAE/LPAfvvtt+4OYvD9pc3qePv2bRaHSscMxR08HWmhOJvyNBvBbxW+kALo/+QaAhCAwGAEOKpjsAqlOFUJpJ7TIeGSHtFBYnG3T+4XpzNWrXIygwAEIAABCEAAAhCAAAQgAAEIQAACEPif/9GQVGQ/sz4D1ctE+4cPHyLrLbSjm8E32jsEIAABdD5tAAIQgAAEIAABCEAAAhCAAAQgAAEIQAACEIAABCCQi0B8d0CQS9LWg+lZfYvU3yH5r3/9y/8ZpD/AzySeA5SXIkAAAo6Alqa4a8uFzhFYixb5JPOTJ09YN7LGLQjXMQ3CFQTqp8yQbNM8nJDeCejF8Y+c6PFQG7lJxlpQ2765uTFGjkTTRtHb29tIBGmqiEaKPNjIraBVOKnUPNCljgYXEIDAkAQ4qmPIaqVQlQj8/PkzNaekwaD379/H04/siIg/yF0IQAACEIAABCAAAQhAAAIQgAAEIAABCBwhoMM4IhOWmmhvf+Lw+/fvz549W4Og0nX9jYK1chEOAQhAYAcBdP4OaDwCAQhAAAIQgAAEIAABCEAAAhCAAAQgAAEIQAACEDhI4O7du6kpBAdz6GeWL8CnilEt/o4NHdVkIyMIQKAcAa33SE08sks88omXP//8MzWjK8cXrsWlRPpSzpWxjFp2/8gJfYn80aNH3ZX0119/tcis0ulbUJaY8ThSXEoqEkfy+KefRGI2e8tvFU5InT/y4sUL95MLCEAAAkMS4KiOIauVQlUisGPwa7HXsSZupL+nR+Sp9OjIrhWWcAhAAAIQgAAEIAABCEAAAhCAAAQgAIG+CMRnBx8/fqxPATRbIn2y4+HDhxHx4qWLPMgtCEAAAkMSiGtFdP6QlU6hIAABCEAAAhCAAAQgAAEIQAACEIAABCAAAQhAIDuBpN0Exh2kTkh9TcHfVa7Hh98YafyQ6o5d/Y4qFxCAQIMEfvz4kSRV5KgIrR7xNaef7KtXr8Y+7cgvbJZr4VqEqc1xLa8gylL2qyUiB8N/Dd++fdsjAYujpaJl+VqVVI2WVUT8Fu0S/fLlS9c6R9+A8VuFaxKLasHd5QICEIDAGAQ4qmOMeqQU5xCw+GSBZPENAH5k9UMWHRQXB0/FoeACAhCAAAQgAAEIQAACEIAABCAAAQhAoD6BBw8evH//PpKvhsKyfFUgksW+Wxp508heZPpT86wq3b7EeQoCEIDAkATQ+UNWK4WCAAQgAAEIQAACEIAABCAAAQhAAAIQgAAEIACBygSSNiBo02aSeMGXzDvdN2svsna9xjdcuKS+ffvmrrmAAAQuSOD58+drpV7bmSV1PfxpR2tMjoQ/ffr0999/n6fw7NmzeSAhnRLQsqs3b9444XUUzr1799zPji4W26rk1+uvWzqs5+fPnzc3N8dLNH1QKuK0yOUT1a7P6dCxaC9fvpyzkvplDd4cCyEQgMB4BDiqY7w6pUT1CMgHSjrXVpHt7sWig+LK9uTJE3tS7ikuIAABCEAAAhCAAAQgAAEIQAACEIAABCCQkYCm2OMLvDTX3trahXfv3ukMkcg5HZpqzTLPmpEzSUEAAhBogQA6v4VaQAYIQAACEIAABCAAAQhAAAIQgAAEIAABCEAAAhDomoD9w58qZtLGZk1x+ltAtW/20aNHXbPaFD7+YQn/cXtM/ymuIQCBZgkkHXukRSCRcwR0d7GY6I1FLJZAoZtvtZOFev36teVx4jROQKdO+CdcqK7XXqLGCyLx5Cn5bVWK5T///dOpE58/f9aCtyxnZyg1uX++kxaQEU+d0xEEdvczODBukl9HkPDid1eVCAwBCOwjwFEd+7jxFAT+PwGNYdlZ2L1P+WF//fXXWspyBNcOblx7hHAIQAACEIAABCAAAQhAAAIQgAAEIAABCJQgoCVf8QUK+pCCpjY1U1si99Q0Je3i1KBLRyePtHa2iJONCwhAgz8GewAADwlJREFUAAKnE0Dnn14FCAABCEAAAhCAAAQgAAEIQAACEIAABCAAAQhAAAJdE9CeT3+Da6Qsmri0bxDV5wr8/QXaa6qQSOID3Fr7ePti0T5+/Kg9t4u3CIQABHokEDl6IyiO9nxFFoFIVS5+6EWbv/i4ckDS/lPGa3EdkT5oLdVtT4eYbRLQOWL+W6O6trsrDZbI3xZa4kAZuR/379+PnNPx/PnzAVyUDx8+zLfBavfroiposBkgEgQgAIHjBO7osKfjqZACBC5LQHsM7t69aym+TgKzH3Km3QtzH8Xl8unTp+HPuHWF5QICEIAABCAAAQhAAAIQgAAEIAABCECgfQIa+NKSMn8udi6zljJEFkDM4+cN0aSgZv0jc5/TBCHDbnmxkxoEIDAkAXT+kNVKoSAAAQhAAAIQgAAEIAABCEAAAhCAAAQgAAEIQKAOAU1captrPC9tHLWftaEdno8fP/YT/PLly8CbzLWDQ+eSaPY5Pj3tA5mutRtWYO07/OcpEAIBCLRDQO9yZAXIJKd2iT99+jQis44YmGuSpM1fkcQvfksLhPRpnwACbAMg3f0MqlWG9fXr192VwhdYToUOOPP1QEYnKsDl5ztdb+qo+SMNhswZTkKy+7XBykIkCECgHAGO6ijHlpSvQkAfkfPPoF0stjYq2A+Ki4++6Xxc5biYC4EQgAAEIAABCEAAAhCAAAQgAAEIQAACEDiLgCbetKQscv6sBNNxGFoyVXl0S0vTbm9v40s0tBpAknf9nYez6p18IQCBaxJA51+z3ik1BCAAAQhAAAIQgAAEIAABCEAAAhCAAAQgAAEIZCEQ2WGu/aKaUY3vLfdl0PnaDx8+9EMG2Papfb8/f/6cCuV2zypEc776GZ/59VEsXmvOWpD153+xVYFTZH3+gVnjRW4EQqA1AlIUemHnUul1llZ88uSJVrDEX+fFvWBSDtqoH39wnikhiwR0aNS3b9+CW+d+5icQhp9JBHSImNZfuUf0snz//t397Pdivovz+Gkdcs90Oti8/TtKWqgmh22M48MWP1c/wDEurrK4gAAEIGAhwFEdFkrEgcAGgchgmZ5Mci/mg2V+3klJ+Q9yDQEIQAACEIAABCAAAQhAAAIQgAAEIACBCgQ0f6m5RrdeajFHTdYqjv5KL26QMJrjj0x8TuJxNu5iNREIAQhAYJMAOn8TEREgAAEIQAACEIAABCAAAQhAAAIQgAAEIAABCEAAAnMC+tjA48ePg3DtFND3QbXdMQiP/JzvVB9jC7TmkeMzzhEmB2/9/fffY+ybPciBxyHQPgF9WsA/cEcCJ52yMd+crxR0zIe26KMEctW+6kiVMtfnx89ByCUh6dgJBK/MYC+Ljkj7+PGjT2O3Q6XjS3SKUJCan7KudycepNPCz+AAl0kkHUSi7bEtiIcMEIAABKoR4KiOaqjJaGQCcqR07OK8/6CDGP/880/7loPFQTcHjnM6HAouIAABCEAAAhCAAAQgAAEIQAACEIAABJoloLl2TTpqWGxTQi0104Ed9k9CbSY4RdD0sL48EJ/1nGKmDt8ZBSAaBCAAgesQQOdfp64pKQQgAAEIQAACEIAABCAAAQhAAAIQgAAEIAABCGQkcHNzE8yoau5SE532LObbSofZbsBRHfZmQEwIXJnAfIu49odrucjmWRtrW7c4QiJ7c1pErfM7tAsve14kWI7A/Kvk470sOivtr7/+8hmqoepMDfuqNrX2N2/eBIn4Cepazp7S3NRRwVPN/tSLfP/+/UA8HePy48cP+17a4HF+QgACEOiUAEd1dFpxiN0cAfmd2lowP61DnpnGvJ49exZ3MrSYVc6WfLK1gvFtzzUyhEMAAhCAAAQgAAEIQAACEIAABCAAAQg0SMC+eVvCa2BNCyZ0GK7+75iPVF6aA/727ZvmO+NTng7UYHOfrlxcQAACEDiFADr/FOxkCgEIQAACEIAABCAAAQhAAAIQgAAEIAABCEAAAl0TmJ+1oc2NOr9jc1Oodqfr2wnBzoWRvtDOUR1dN2yEh0BNAvPd9cpde7ikJNf2cL1+/Vp3AyGlfrXa5MGDB0E4P48TWASeejrVcTFIYTcBLQbQ1kjf6/j06ZNevd0JNvvg3DGbRFVznZa0icPdu3cn3SIsP3/+1JkU03I1rVvzEc3LqBVxctUG46Y1fiIQFHa8Y1yCAvITAhCAwCIBjupYxEIgBPYQkJulTQXysRYfllOlu3LO5JmpFyd3ZHLLJp8sOBPXT0HxdawjXT6fCdcQgAAEIAABCEAAAhCAAAQgAAEIQAACXRDQCJgmGjX2FZ+P9MuioTM3hqYJTv10/zXHqXT8/5rw25zsDBL/479/Ow4E8dPhGgIQgAAE5gTQ+XMmhEAAAhCAAAQgAAEIQAACEIAABCAAAQhAAAIQgAAEIgQWN5lrhlQfCp2+djBNa2oEfpoY1U7yjx8/zhPUdoPNAz7mTzUbwlEdzVYNgkGgQQKLilRyane928Oln1pqIv2p5SvzjeXSulp5wjKScpV7c3Mz3zQ30glT5dC1kPKHDx/kljhJRj2nYyqgTkO7vb11hc1yMeQhHSKzeLLJYB5plgZAIhCAwEUIcFTHRSqaYtYjoAP/1GGw7z2IS6aNA/Lz4nG4CwEIQAACEIAABCAAAQhAAAIQgAAEIACBxgl8/vxZix40IZdr3CypvFpXoRUYmjkeaYFaEgEiQwACEKhJAJ1fkzZ5QQACEIAABCAAAQhAAAIQgAAEIAABCEAAAhCAQNcEtPvg5cuXu4ug/Z/a/zzYZ0E5qmN3e+BBCFyTwOJJEEYUWkyipSxSO8b4RNtHYHFX/9iHPuwD1eBT379/v3//vgTT4isdGTaYyzEHrvPRtJdz8WS0eeR4yPQ1qSGJLbqvnL8Tbw/chQAExibAUR1j1y+lO43Aixcv3rx5cyR7neAoH4VzGY8w5FkIQAACEIAABCAAAQhAAAIQgAAEIACB1gh8/fpVqxw0ozn/UEl2UX/99VcNsumEjiFnPbPjIkEIQAAC2Qmg87MjJUEIQAACEIAABCAAAQhAAAIQgAAEIAABCEAAAhAYj4CG07WZ89u3b0lF045ZbTfQBvWkp4gMAQhAYEgC+pbA7e1t0kIUaVEddcQXX6q1By3dCSydquDLly/sm6tWBbszkqOimrqUy6EDSqQf9Jf6SSq16uG/JiV9+/jx46A58a36AAg/IQCBqxHgqI6r1TjlrUrgw4cP08YDe67T/gGdjMuhjHZoxIQABCAAAQhAAAIQgAAEIAABCEAAAhDojoAmNTUHr6nc6X/q1OZieTXf+fDhQ305Sv818ckI2yIlAiEAAQjUJ4DOr8+cHCEAAQhAAAIQgAAEIAABCEAAAhCAAAQgAAEIQKAvAtoHq00E+l79ptiaD9XnCrQlkvnQTVZEgAAELkVAe7h0hlFwHsScgPZtSYWiRedkiob8888/WswTHKeiutDCIcxZUfIkfoSA3DP5ZvpTQ11b2ybHTC15Wqs2/NektPZDJQ1QaJGezu84wplnIQABCPROgKM6eq9B5O+DwHSAnNt18PPnT+eUaP/A5JDJM5NrwnGAfdQoUkIAAhCAAAQgAAEIQAACEIAABCAAAQjkJjCNoWlWXn8aPdN/DaMpEzeSpmsNpt29ezf4Pw2vDT/ZmZs36UEAAhA4kwA6/0z65A0BCEAAAhCAAAQgAAEIQAACEIAABCAAAQhAAAKtEtBOZn9HqOZMJek0PapZUW03ePLkCTsOWq095IIABJogoJ3kUqTTBq5p/YnEclu3pEUfPXrUhKDXE2LxtA5tptPc8fVgUOIuCagNT3tCJ9/saqfMqPhyR/2FfKpFzunosikjNAQgkJsAR3XkJkp6EIAABCAAAQhAAAIQgAAEIAABCEAAAhCAAAQgAAEIQAACEIAABCAAAQhAAAIQgAAEIAABCEAAAhCAAAQgAAEIQAACEIAABCAAAQhAAAL/JbB4Wgdb/WkdEGifAC9v+3WEhBCAwIkE/vfEvMkaAhCAAAQgAAEIQAACEIAABCAAAQhAAAIQgAAEIAABCEAAAhCAAAQgAAEIQAACEIAABCAAAQhAAAIQgAAEIAABCEAAAhCAAAQgAAEIQGBgAr/88suXL19+/fVXv4x//fXX06dP/RCuIQCB1gjoSJ0fP374UnHIjk+DawhA4OIEOKrj4g2A4kMAAhCAAAQgAAEIQAACEIAABCAAgf/Xzh3dKAgEYQDOXSmWgDVgBWoJbgdiC1qB0gJUoJYgdqAl2AK3ySVmHu7B5MJ5Cd/bzwR2lg94ZAgQIECAAAECBAgQIECAAAECBAgQIECAAAECBAgQIECAAAECBAgQIECAAAECBAYU+HFaR9u2KaUBu1qaAIFfCJRleb1e4wLz+fx0OsWKTIAAgTELGNUx5qfv3gkQIECAAAECBAgQIECAAAECBAgQIECAAAECBAgQIECAAAECBAgQIECAAAECBAgQIECAAAECBAgQIECAAAECgwt8T+soiiJ2quu6qqpYkQkQ+A8Ci8XifD7HnaxWq6ZpYkUmQIDAyAWM6hj5C+D2CRAgQIAAAQIECBAgQIAAAQIECBAgQIAAAQIECBAgQIAAAQIECBAgQIAAAQIECBAgQIAAAQIECBAgQIAAAQKDC+RpHV3X5R/+Y6fdbnc4HGJFJkDgvQIppbZt4x72+73vNILIBAgQyAIffd+DIECAAAECBAgQIECAAAECBAgQIECAAAECBAgQIECAAAECBAgQIECAAAECBAgQIECAAAECBAgQIECAAAECBAgQIPAHAtvtdrPZxEaXy2U6ncaKTIDAWwSaplkul7H18XgsyzJWZAIECBDIAp8UCBAgQIAAAQIECBAgQIAAAQIECBAgQIAAAQIECBAgQIAAAQIECBAgQIAAAQIECBAgQIAAAQIECBAgQIAAAQIECPyNQFVVeTbHZDJ5trvf788sECDwRoH8bT67F0XxeDzM6XiCCAQIEIgCH33fx2OZAAECBAgQIECAAAECBAgQIECAAAECBAgQIECAAAECBAgQIECAAAECBAgQIECAAAECBAgQIECAAAECBAgQIECAwNACeWZHXdd5ZkfXdUP3sj4BAq8I3G632WyWz1yv1ymlVy5xDgECBMYp8AVrHUH40tvlowAAAABJRU5ErkJggg=="/>
  <p:tag name="POWERPOINTLATEX_PIXELSPEREMHEIGHT#5C6D626F787B5661726A65206E69765C61615C206B7572766120E472206CF6736E696E67736D5C22616E6764656E2074696C6C20656E20656B766174696F6E20617620747970656E207D6628782C79293D43" val="183,3333"/>
  <p:tag name="POWERPOINTLATEX_BASELINEOFFSET#5C6D626F787B5661726A65206E69765C61615C206B7572766120E472206CF6736E696E67736D5C22616E6764656E2074696C6C20656E20656B766174696F6E20617620747970656E207D6628782C79293D43" val="46"/>
  <p:tag name="POWERPOINTLATEX_REFCOUNTER#5C6D626F787B5661726A65206E69765C61615C206B7572766120E472206CF6736E696E67736D5C22616E6764656E2074696C6C20656E20656B766174696F6E20617620747970656E207D6628782C79293D43" val="3"/>
  <p:tag name="POWERPOINTLATEX_CACHECONTENT#5C6D626F787B5661726A65206E69765C61615C206B75727661205C226172206C5C226F736E696E67736D5C22616E6764656E2074696C6C20656E20656B766174696F6E20617620747970656E207D6628782C79293D43" val="iVBORw0KGgoAAAANSUhEUgAAF0UAAAC4CAIAAAC9LmfxAAAgAElEQVR4Aey97/3WqBa3++z92QWoJehUoJYwYwVqCaMVqCWoFeiUoFagU4JawWgJox3M+e7NOTwcIGSFQEKS6/dCCeHP4gIWCwLc//rnn3/+D38QgAAEIAABCEAAAhCAAAQgAAEIQAACEIAABCAAAQhAAAIQgAAEIAABCEAAAhCAAAQgAAEIQAACEIAABCAAAQhAAAIQgAAEIAABCEAAAhCAAAQgAAEIQAACEIAABCCwmsC/V6dAAhCAAAQgAAEIQAACEIAABCAAAQhAAAIQgAAEIAABCEAAAhCAAAQgAAEIQAACEIAABCAAAQhAAAIQgAAEIAABCEAAAhCAAAQgAAEIQAACEIAABBoTeP78+c2bN+/du9c4XZKDAARqCXz79u3OnTvqmG/fvq1Ng3gQgAAELkGA+1wuUc0UEgIQgAAEIAABCEAAAhCAAAQgAAEIQAACEIAABCAAAQhAAAIQgAAEIAABCEAAAhCAAAQgAAEIQAACEIAABCAAAQhAAAIQgAAEIAABCEAAAkch8OXLF90Z8fr1658/f379+vX9+/dHkRw5IXBuAn/88cf379/VMZ8+faq7lnS9y7nLS+kgAAEIVBPgPpdqdESEAAQgAAEIQAACEIAABCAAAQhAAAIQgAAEIAABCEAAAhCAAAQgAAEIQAACEIAABCAAAQhAAAIQgAAEIAABCEAAAhCAAAQgAAEIQAACEIAABBoTePXq1f3793VnhE/37t273o0DAhDYkcDt27d97rpr6Zdffvn06ZP3wQEBCEAAAp4A97l4FDggAAEIQAACEIAABCAAAQhAAAIQgAAEIAABCEAAAhCAAAQgAAEIQAACEIAABCAAAQhAAAIQgAAEIAABCEAAAhCAAAQgAAEIQAACEIAABCAAgT0JPHny5MWLF6EEb968uXPnTuiDGwIQ2IuAeujvv/8e5v7gwQPdwRT64IYABCAAARH41z///AMICEAAAhCAAAQgAAEIQAACEIAABCAAAQhAAAIQgAAEIAABCEAAAhCAAAQgAAEIQAACEIAABCAAAQhAAAIQgAAEIAABCEAAAhCAAAQgAAEIQAACOxL48ePH48eP//zzz1AGXeai+yNCH9wQgMDuBNQr//jjj1AMXfLy9u3b0Ac3BCAAgYsT4D6XizcAig8BCEAAAhCAAAQgAAEIQAACEIAABCAAAQhAAAIQgAAEIAABCEAAAhCAAAQgAAEIQAACEIAABCAAAQhAAAIQgAAEIAABCEAAAhCAAAQgAIGdCegyl/v373///j2U49mzZ69evQp9cEMAAoMQSK90+fXXXz99+jSIeIgBAQhAYHcC3OeyexUgAAQgAAEIQAACuxF4//697uv9/Pnzz58/3VrPjRs3bt26dfv27bt372r2+Ntvv+0mHBlDAAIQgAAEIAABCEAAAhCAAAQgAAEIQAACEIAABCAAAQhAAAIQgAAEIAABCEAAAhCAAAQgAAEIQAACEIAABCAAAQhA4BoEspe5/P7772/fvr0GAEoJgUMSePTo0YcPH0LRudIlpIEbAhC4OAHuc7l4A6D4EIAABCAAgSsS0B2fr1+/1k0ulsJr3Uf3+N65c8cSmDAQgAAEIAABCEAAAhCAAAQgAAEIQAACEIAABCAAAQhAAAIQgAAEIAABCEAAAhCAAAQgAAEIQAACEIAABCAAAQhAAAIQgMAiAtnLXB4+fKjfcl6UDoEhAIHtCegn1aOTelzpsn0tkCMEIDAmAe5zGbNekAoCEIAABCAAgS4Evnz58uLFi2h+aMlJt7q8fPny5s2blsCEgQAEIAABCEAAAhCAAAQgAAEIQAACEIAABCAAAQhAAAIQgAAEIAABCEAAAhCAAAQgAAEIQAACEIAABCAAAQhAAAIQgMBKAjoIo1Mwnz9//vr1699///3z508leOPGjdv/+9ONCfo7wW8YZy9zUdH0i84rARIdAhDYhsC9e/ekpsK86MIhDdwQgEBDArKOZBp9/9+fTCP9LxtJ6TszSQ5ZSvr31q1bzl7Sv3fv3r1///5mB4R1G52OJCvfd+/ecZ9Lw6onKQhAAAIQgAAEhibw6tUrXeZSLaJsOC2BaW5ZnQIRIQABCEAAAhCAAAQgAAEIQAACEIAABCAAAQhAAAIHJaANlNr6cIKdoAflj9gQgAAEIAABCEAAAhCAAAQgAAEIQAACEIAABCAAAQhAAAKXIqDPc3/8709HlGcLrtPCOjOsv81OKc+KtChA9jIXFerbt2+L0iEwBCCwI4FsR+ZKlx1rhKwhcBoCUi/ubjsZRbo3ymIaTZVd1oX00sOHD3/77bepMOv9dZnL48ePXTrPnj3jPpf1SEkBAhCAAAQgAIEDEHj06NGHDx9CQXU/i6wid6+e7DC3aCXbTvvRnWGnK/qiKIr+8uXL58+fh+ngbkvAVYG/FlEOd4F0byu5bSlIDQIQgAAEIACBExDImiUyFHVFIHf8naB+KQIEIAABCEAAAhCAAAQg4An46Y9bHverspoBueVZ96/Ca11dgX1EHBCAAASOS8CrvlDXjbDyM6xgx61rJIcABI5OIKsYZbKyheDoNYv8EIAABCAAAQhAAAIQgAAEIAABCBQIaElEOxV1l0shzNSrg5550bZMHc8OC6VPkzrUw69NhExwQ2B8ArqD6Zdffonk1FVTb9++jTx5hAAEIDBL4MuXL+/evdMJX33Knw28NIAsDWknWVzN78ILL3ORVDvf5yKzUkJo75cDpG9s0aNAdL3bxuXLvxCAAAQgAAEInJ6ALArdwOeLqTtctERlMTNkrmgJTIGdoeJSePPmzZMnT3xqOIwEpnZZhdtkQ85RsmCPgPAIAQhAAAIQgEA1gaxZIptEpkh0UjGbxcePHy2WZDYunhCAAAQgAAEIQAACEIAABDYmoBmQ5jv6C+c70aNdJO5zsbMiJAQgsBeBYVd+hhVsr5oiXwhAAAJZxaiFeqOxyhYCmhAEIAABCEAAAhCAAAQgAAEIQAACZyWgWw90tLhwtmK24PrBY210PNBNKOnvN6uM7NWcrWgCQGBMAp8+fXrw4EEk20GvmopKwSMEILABAX0/0kFgd43LBtkpC/2EgHRUK8Mp1YEyaf7jS/L8+fPXr1/7xxEcv/76647HY1JeGzDRlYH8wvMGnMkCAhCAAAQuRUB3r4SXuSyaAep2PdlIumnv8ePHPpGnT59qeWtHK+Uo1ac1NW208ueijyI2ckIAAhCAAAQgcD4CstzcwUUZJ+crHSWCAAQgAAEIQAACEIAABCBQIKCVba1vFwLwCgIQgMDRCQy78jOsYEevceSHAASOS4AtBMetOySHAAQgAAEIQAACEIAABCAAAQhAYDMC2ZtNXO46xvLs2TMdub1165Z8tCvy69evOo6q3zCOLn/RVsn79+/rQ+EhTqrqzM6HDx8iwjr4w5mdiAmPEDgKAXVedWHdSxUKrEcpMam40BM3BCAAgZCAbvbQVSf+DG/4qqtbdoj+ZGLptwRW3ury5cuX9EIracX/e59L15KQOAQgAAEIQAACENiFgG4m1uKUz1o381XM/XSri8zBcF1MdpUWv+TvU8aREpD1HC0LpmHwgQAEIAABCEAAAhsQ2H5Rb4NCkQUEIAABCEAAAhCAAAQgAAEIQAACEICACAy78jOsYDQbCEAAAnsRYAvBXuTJFwIQgAAEIAABCEAAAhCAAAQgAIFDEPjx44cOEuuKllTaGzdu6HIE/dRx+ErnWXTkWOdcXr16pcPDuishXJfWUQ5d6fLXX3+tPJYc5tjDrSM/Orkdpfzw4UNd8hJ58ggBCByIgLqwbpvS/QihzPopmo8fP3JVU8gENwQgIAIygXT+V6ZOk4OoujpKhpO7/E6J238VWHbUL7/8IjGqjZBv377Jlovq9O7du/LhPpcIC48QgAAEIHBpAhoydQ2tBn6N2Rq5B1+2uHRVmQsfXuepq4grLnPxWb1//16XE/vVsd9//10+/i0OCEAAAhCAAASqCTgbTCsmMsC6XpemhR4Ze1qRwdKrriwijkOAjjNOXSDJjgSYxe8In6whAAEIiAAGCc0AAhCAAAQgAIEpAszXpsjgDwEIQAACEIAABCCwiACG5SJcBIYABCAAAQhAAAIQgAAEjktA0x/96rD2uKZF0PkmXYtQPt+koy76DWOdcNF1CWEKetRVL6HPUG7J/PTp00gkbfHlqE7EhEcIHJGAbmdI7/iWUpKi63pe4IiskBkClyUgS0C6Irr7yU5DNoNuS9EFdrpFZfYskg4TyaDS0WCpJv1N5aLDyO/+91c2vdLoSl+2XHoljbvh5d9pBHwgAIFBCKj36o5JXTgnA+Vf//qX/tXkShc7aYY2iISIAYHTEFB3U+dSL9MNaho1NTfQv3Jr0NU9tacp5gULomr1NpDWsNbXpi7Y8xhlKY68sOXlxAEBCEAAAhAYloCmNrpqzdtgWkbRlS4ywDSCyzxrK7bSVMpKX7k4S0+TLOXO9KotZ1LbgAAdZwPIZDE+AWbx49cREkIAAucmgEFy7vqldBCAAAQgAIE1BJivraFHXAhAAAIQgAAEIAABTwDD0qPAAQEIQAACEIAABCAAAQhchIC2tlZf5uIQ6XiLfu/QnRn20HRoWYcT/eNQDk39ottnnHg6Qz2UnAgDAQjUEdAZgfTGBJ3yi9RUXeLEggAEjk5AN7nowgTZP0svc9G9Lc+ePdPNLP/884/2MeoOOJ0VUlLSOWUmCqDrGhRYWSuu7I0pdSTzSUfLF1lQsmp0Uilry3GfS7leeAuBnQno0gEdNdQdk7Ja3GUE+lda4PXr11IET548UffeWUSyh8BZCGgA1iiuzuUv/vAl0wiqC9U0VHNth2dyLIeq1QusqvTuaoeMNl3a56OH17t4TxwQgAAEIAABCFgIaB1EUxstvkQ2mAwwjeAyz2SkWdKZDaN0ZM4pzXRxRLlLBkkymwgBIDAIATrOIBWBGPsSYBa/L39yhwAEIIBBQhuAAAQgAAEIQGCKAPO1KTL4QwACEIAABCAAAQgsIoBhuQgXgSEAAQhAAAIQgAAEIACBExDQzxOme1xduf744w/9nGG5jDqEqI2yOkXsziFGgcNjNdGrfR91vDnaQix5dEJbR7L3FYzcIQCBVgTUndWpo9R0RJrd+xETHiFwKQI6qe1ucpE2sBdcR3p1kvevv/7SHS6yfNZbC7K+tBCtu/B+//33rBgyq5RR9lXqKatmypbTeWSF/5eukHHRVABfcmXv05JVpCTk4y+V8K9aOXRMS383btxwDiWrayz0rx7XA60WUkBk76r4KrvITHGsTt9FVANSYVV296+7NWBlmkQ/AQH1z/Tyuahc6iAfP36cnZJFsXiEAAQiAromTSNr5Jl91I1rGqSzr/Ack4Bu1wsv65W51kRnyg4Lr4bxptSYEPaVSmuC6fpatUhv3rzRdWbV0YkIAQhAAAJDEZBZZblGd73yj+yBKQhaPdFazNRb/E9A4F//+lfDUmgy7pbVGqZpSYqOY6FEmNMTYBZ/+iqmgBCAwOAEMEgGryDEg0CWgPvq7V65b9/uX33+rli/1XdtfnMiyxlPCEBgx/nasCs/wwpGc4UABCCwFwG2EOxFnnwhcCwCOxqWxwKFtBCAAAQgAAEIQAACEIDAaQhER1TCcs3ubtWJaJ2amT33+vnz5x1P6YYl8m7d5pBeNKOTtvwat0eEAwKnISD94+8u8IXinKZHgQMC1yGgLUzZu+cKBLRPSSd5deWKvjEVgq18VRBMWWvJupx+YVOlt23+730u5bTcW+3N0hUnusCmYmtXmr7K8PDhw10OwKTCWHxkDqr4+rMELoRRqWVM66/JqfJCRrw6KAHLZS6uaNJEmnF1VUMHZYjYEDAS0KndBw8eGAMr2IBLGHbhLxgytIR0B5bsqiYQlM4vv/zik2IC6VEUHG5/v+7IcycE1JU0FZ+9uSxKcP2R/ihBHiEAAQhAYC8ChS9PqUhrDDDN4vVrA2maWR9d/m2/PTebAp6HIJCaJbJJ0o8E5bLscp8LHadcKby9CAFm8RepaIoJAQgMSwCDZNiqQTAIVBPQFElzIn39t0+LuM+lmjYRIXBuAoPM14Zd+RlWsHM3S0oHAQiMTCBVjGwhGLm+kA0CWxIYxLDcssjkBQEIQAACEIAABCAAAQhcnEB5HlTeQ1uOG4LVB0HdnxL67OuekrzVrzjvWzpyhwAEIgLRQTz/li7vUeCAwOkJSA/oWhbLb0J7FDoOrDM+T5488T69HVM/Jq1bQfRqKndJWLh4xB9TWnafi8/Mft+EjxI6dJOLrMDjXkKxaMeqL7hrOrry8LgF92XB0Y/A0tali4E0h+knDylD4NwEpJAX3VDmr0M7N5bTlE73pvlrhstm09Iihz+m542qpYkQXju0ZBCmdypPkeE+lyky+EMAAhA4FoGpBdmpUqy5lC17mfdURvJnUbgA59yvlpol29/nQsc5dwukdHYCzOLtrAgJAQhAoDkBDJLmSEkQAkMRmNoxmQrJfS4pE3wgAAERGHm+NuzKz7CC0aQhAAEI7EVgqWJkC8FeNUW+EOhKYGTDsmvBSRwCEIAABCAAAQhAAAIQuCyB8NhLBKH8YW7RR3wd5n379m2U/l6PWgXS3uD0MNdol87sxYd8IXBKArpSKj0+tuaYwCkpUSgInJVAxbUJOrGrm0y2ByIrRT8p7Y8kewGmThBnlZuPJYc/ePLv0Nfu1o4u3SJhDx+GdPaf1txDz2O5xVenvDRa2MWWQSkrWbfsHLrg9vISso6AurqumFoUVz+ax30ui4gRGAKegOyAdP7v32Yd+jkgelyWzJieoeV069athkJqXcyntrQV+Yg4ZBSpG7579w4UEIAABCBwKQLpUmy5+BrQC3fZFuLKbLP/urhLZ6lshdx5dSwCzizRzu9hxV7aOOk4w1Ylgq0hwCx+DT3iQgACEFhPAINkPUNSgMDIBLQHgqXakSsI2SAwOIHB52vDrvwMK9jg7Q3xIACBExNgC8GJK5eiQcBIYHDD0lgKgkEAAhCAAAQgAAEIQAACELAT0B0r4bGXKOLjx48jn/Dx6dOn4WPZXcilHLHHW51KTo/h6KCuTuz2yI40IQCBEQho2Sc9jy/VRMcfoXaQAQL9COhiDf1Is/3aBCkKXYCio0C7XOYiDvpWJZnTG1S0eTK9Gk8+s5sqfUEq73ORTNrRFR5mttdWKrE97jghdffh58+f0yEklVBhdPkL40pKBp+UQN1GydkOn2aEDwQgIAJ//PFHBYcPHz5UxCLK7gTqjJYpscPbYYZa2JoSeGT/R48ePXz4cGQJkQ0CEIAABNoSqJj1VESRzBVmW11GbfmQ2o4EdAlvuvS2ozxh1hWNsyKKcqTjhNhxj0aAWfxoNYI8EIDA1QhUWBcVUUQVg+RqTYvyjkNAS7VtF9LHKRqSQAACvQkcYr427MrPsIL1bjakDwEIQGCKAFsIpsjgD4ErEDiEYXmFiqCMEIAABCAAAQhAAAIQgMA2BGZ/Fb5wzuLLly/6hXi7nON8B9TJ4uyPNY78g3x2zoSEAAQKBLLdXCejpdAKsXgFAQgcl4Au1vjll1+y435aKNkq0hK6S8VfgJKG2cxHF8qk50p0lV6or/Sr1bOX6929e9fLXH+fi+6Ysd+I4/ML8/aeB3WIwOxWVFWYWo8ufzloGRF7YwIV25Ql4aIJ2MYlIjsIDEtACx9113DQ44atUwQ7LoEKk/K4hUVyCEAAAhcnIBssvVN/lkmdAVYRS7JJwll5CHBiAr///vuApaPjDFgpiLQ9AWbx2zMnRwhAAAIhAQySkAZuCJyYwJhzohMDp2gQOAeBA83XhtVywwp2jiZKKSAAgSMSYAvBEWsNmSGwnsCBDMv1hSUFCEAAAhCAAAQgAAEIQAACIvDy5cvyltrCeealF2Levn17BOaa+mVPPuvmmkJhR5AcGSAAgfUE1M3T+xGULF/K1rMlBQiMRkD3nuhiDV3YZBTs2bNnMhL0UyjG8BsE05Uu6Y0ojx8/dlnrrXcXhAmVXv19LspAV+MUssm+qjs8n01qBM979+4VbjpUValKRpATGY5C4PPnz3Wihrc61aVALAhcjUD1eFQd8WqERyhveIVweZ1rqbR///23jzLIwpaX54gOGVRHFBuZIQABCECggkA4htqj143jdWZbXSx7WQg5OIFwyWwcUek449QFkuxIoFo/V0fcsbBkDQEIQGBAAhgkA1YKIkGgBwGWu3tQJU0InJ5A9bSrOmI10jFXflScYQWrRk1ECEAAAisJsIVgJUCiQ+CgBKrtw+qIBwWF2BCAAAQgAAEIQAACEIDAOQjo0HL5kHN6hDgs+NITiPfv3w+j7+WeurVh6fU0e8lPvhCAwEoCb968SVP4+vXrq1evUn98IACBgxJQj5bhYVy2lcHz119/jakE9AvT0U4qFUqXzug+hwcPHlhqJ9wJ8B9LhEIYWVGLDCadwnr//v2jR48KaR7rlQh8+PAhlVlnyCt+DDxNB59LEag7pihEdXupL8WWwkIgIkCviYCc8vHWrVter7atcZ+suEVm2SlJblAoYTSa6RsIQxYQgAAEIHAOApqVh0O2sVDhfXDGKAQ7E4GbN2+eqTgVZaHjVEAjyjYE2s7ptpGZXCAAAQhAoI4ABkkdN2JBoAmBQfZxNikLiUDg6ATCX1fSFp+Rf5TyQPO1YVd+hhXs6P0I+SEAgUMTYAvBoasP4YcigGE5VHUgDAQgAAEIHIXAgQbQoyBFTghAAAIQSAnMHsgtf7nT9QdpmgWf8DhxIVjXV58+fcoewn358iXr5F3JkzgExiFw586d7I0EL168ePjwod6OIyqSQAACFQR0Xd3jx4/td2s8e/ZszJtcXNlln7x79y4yyWTCzVpxHl0Yd+v7XCSEBD3TfS4hTY/YFRNTMgSCuysB3VnQNX0Sh8D5CFT3Go74Hqgx6H4+f0XI0uWqQjF1hV74tnztcRgSd4EAm7EKcHgFAQhA4EwE6pZZ625PU6wKA6DaSjxTNV28LAOaJXSci7dJiu8IVOtnZvE0IQhAAAJNCGCQNMFIIhAYnwC20/h1hITXIRD+JqfuLB75PpdjzdcGXPlxrXpYwa7T6SgpBCAwGgEU42g1gjzHJYBhedy6Q3IIQAACENiRwIEG0B0pkTUEIAABCKwkMHsSuOENLEpqhFOuOuCdQtMHyvAmtTQAPhCAwMkI6AqnrAKUiojO652s4BQHAqcnoC6sjuwP85bLKwNA177cu3evHGz3t5JQWkt3TlVIok9doQH274okwigSZekxZiHWFTthIod2hzR9QWTmnunOGl8uHL0JqH/WZVEdsS47YkHgBASqB3u624FqX3d2emllC7YyP6I7AkfeQeuLjwMCEIAABCAwDoGlawiSvO6jVEWsaMVkHGhIsiWBMY8v0nG2bAPkNSYBZvFj1gtSQQAClyKAQXKp6qawEIAABCCwL4FWn7S2KcWx5mtjrvyopoYVbJtWRC4QgAAEIAABCHQigGHZCSzJQgACEIDAuQkcawA9d11QOghAAAInJqADz7OnnSs2wU4R0znkqVeb+T958kT316fZ1R2QTtPBBwIQOAoBncfPKiX9jOvbt2+PUgrkhAAEIgLqv/fv3581b1yshw8fKmT1ToMo696Puniu7kR5ZMutvc9F5QwPSxuLnb1Ayxh3tGDfvn1LRcqOKGkwfCAQEZAainwsj5w5tFAiDARSAtGImAbI+mRvhM2GxHN3AtFNK+/evWsiUphOnd5uIsbJEmGX6skqlOJAAAIQKBCosKYqlh0kQEWsiiiFkvIKAg0J0HEawiSp4xJgFn/cukNyCEDgHAQwSM5Rj5QCAmUCt27dKgfgLQQgsA2Bv//+e5uMWuXCfK0VSdKBAAQgAAFPgC0EHgUOCKwhgGG5hh5xIQABCEDgsgQON4BetqYoOAQgAIFDE5g9Wqu1EV15UCij/STLs2fPdj8vrftrskVWMXVGulBMXkEAAqckMLVjnwueTlndFOoKBHRr29OnT40l1f0b79+/L9s5xqQ2C/bmzZuKvKJ9FA3uc6nYwZm1wCoKM0IU3fsViaGfKNzdzI1E4vEoBCp6k4o2ZcEcpdTICYG9CGhVoiJr+6pHReJEaU4grOUm87pPnz6FQ3+TNJuXmgQhAAEIQAACIxPQp5dFe3BlfdVNse/cubPIcuOz0MjNBtnoOLQBCIhAOL+zA1k0FtiTJSQEIACBCxLAILlgpVNkCEAAAhDYi0D2Byr3EsaSL/M1CyXCQAACEIAABCAAge0JYFhuz5wcIQABCEDgBAQON4CegDlFgAAEIHBBAuFvDGeLHx0ATsMYT7IonVevXqXRN/aZklYnujeWhOwgAIERCOgeh+znRZni3PE0QgUhAwTsBH78+KHDPvY7Q2QCHbGb//bbb7O2WQotitLgPhdpz6Xb4r9//6579VLhjuiTGtBTJuYRS4fMGxOQ5lramzhzuHEdkd2ZCFSMo7o+SQeDzwTh9GXRoOxPjDeZ14WXBUpj1x0vPz12CggBCEAAAhAoE0jn0VPhNY7bF3fSRBT39u3bqX/Wxy5VNjqeEOhNwN5E6Ti964L09yLALH4v8uQLAQhAwBPAIPEocEAAAhCAAAS6Ejjcr0AzX+vaHkgcAhCAAAQgAAEIVBPAsKxGR0QIQAACELgygcMNoFeuLMoOAQhA4KAE3r9/P3t92P3798ul00mW7G0IYSwdgNLvGYc+u7h1iPjPP/9Ms9ZGxydPnqT++EAAAlcgMHUG//Xr17oe4goEKCMETkBAvVUWy9evXy1l0bj/+fPnR48eWQIPGGbpJXQ6x6TbV8KCNLjPRcnJvAsTtbjXnMiypL9NGLW2Dx8+hHmpSR23PYUFwb0XAXUNtSJ77ufoSvbyEhICbQnoBIK9x929e/ft27dtBSC13gRk94TWkuZ1aypRu5WIfEYAACAASURBVFF1J52XGQ3sUeCAAAQgAAEILCKgIdVyENQt2USrGIsyUtyPHz9arnR58+aNpFqUOIEhsDEBOs7GwMluTALM4sesF6SCAASuQwCD5Dp1TUkhAAEIQGBfArPbuPcVL5s787UsFjwhAAEIQAACEIDAvgQwLPflT+4QgAAEIHBQAkccQA+KGrEhAAEIXJZA9nKTiIaOL0U+6eOrV6+mFue1b1a7Z9ecnUmzq/aZOnc8dZtDdUZEhAAEDkRAm/ynLqVCORyoHhH1ygS+ffumy1zCk7YFGrJMdJmLbqMrhBn8lYS3mGe+FL/++qt3O0eb+1y0g9N+Ht5lfI4j0OkJtMePH0eIeYTAIgKyRSwTM5emLing/qBFeAkMgYiAepxMAcsQpuHW3jejXHjcl4Cu7H348KGX4enTp1q38o9Gh25wk7UTtgEtb6n9GKMTDAIQgAAEIACBiIAmMjLDCjetaP1Cizt37tyJIi59VArKKDQGohTcVyvu+I+w8DgmATrOmPWCVFsSYBa/JW3yggAEIJAlgEGSxYInBCAAAQhAoC0BLWe1TXCD1JivbQCZLCAAAQhAAAIQgMBSAhiWS4kRHgIQgAAEICACRxxAqTgIQAACEDgWgfBYypTkOiA99Sr01xd8HXXR+VZdi6CNsro5RScNNZbpiLXOv4Qh93J/+vTp69ev2dyfP3+e9ccTAhC4CIGpe1t084CU2EUgUEwIHJRAxWUu608G7c5qSmtlBet1n4sym7oqLyuH83z//n3h7SFepbfSVHA4REkRcksCuqjpr7/+KpxsdMJousXUZct6Ia+zEpApoKPChSO+KriWNr58+cLlHcdtAzI5QhtIxpM0rdEO0fKW7n+RTg5Xzd68eTPI8tZxKwXJIQABCEAAAhqOtY6jeY0sMT/9kUPTan1M0iecVtaX0tG4rzSVstJ3d/nJoXyV+zhfrWgSELAQoONYKBHm3ASYxZ+7fikdBCBwCAIYJIeoJoSEAAQgAIFDEzD+htVoZWS+NlqNIA8EIAABCEAAAhDAsKQNQAACEIAABCoIHHQArSgpUSAAAQhAYBcCOp8yO9Zog+uiDbS61UVnXrRR9u3btzppqG/6uxQtm+nUyWed0sqGxxMCELgOASm6qeOcU6rjOnAoKQRGJqBz1rp47ufPnxYhZdXoIM8iw8aS7C5hZHHZ8w3PMrtY/7FHLofUsajXr1+Xw0RvdRnKIumj6Ls/6tBXdEGgGtZQJu/uiBCgmoC2OqmBaR6lbhXN03T4UN1NRsk5VFg1IiJCoCEB9SatXKjTaWDSnR3qdLIn1Nek1R8/fqweR3drSHuvpHQmXDew+DtZNIKrclXL+vfu3bsyIuW+deuW6loLZH///beagcIovI/iJdeNxU+ePPGPOCAAAQhAAAIQWENAywLbrAxotq4Z1hpRiQuBcQjQccapCyTZhQCz+F2wkykEIACBiAAGSQSERwhAAAIQgEBDAtEOgYYp906K+VpvwqQPAQhAAAIQgAAEFhHAsFyEi8AQgAAEIAABR+C4Ayg1CAEIQAAChyCQnk9JxdYJl9TziD46qBWdvfWl4LIGjwIHBK5MQKrgw4cPKQF56sIIjuqnZPCBwO4EdET3wYMHRjF0XPfjx49nOpqtW6iyWisCkr2br9l9Lrp+QsbilI0VieIeZYDqyPRxa0LH/qNy6cx/5MMjBNYQ0H0B+tMdE1oWdLdL6K4BDJE1SIkLgQIBDWS6krYQgFdHJyB7UVUcrvtItaajeaGYMiJlvaCHC4h4BQEIQAACEIAABCAAAQhAYBsCzOK34UwuEIAABCAAAQhAAAIQgMD2BBZtvNlevNkcma/NIiIABCAAAQhAAAIQ2IYAhuU2nMkFAhCAAARORuDoA+jJqoPiQAACEDgfAct9Lvq54nMUPDy8E5ZIZ6GPe6A4LAhuCEBgJQEd0NOtB9kbFaVAdAxwZfpEhwAE2hLQRUuLLnP5/PmzNg+0lWHf1HSLiOU+l19//TWV89+pV7VPxW0miw5RVwvWKWIqfAWBTrKR7JkISGH99ttv+q1L/cslAmeqWcoCAQhsT+D58+cyBLMm0awwGuU1RUQPz4IiAAQgAAEIQAACEIAABCAAAQhAAAIQgAAEIAABCEAAAhCAQB0B/SpSXURiQQACEIAABCAAAQhAICSAYRnSwA0BCEAAAhAwEmAANYIiGAQgAAEIVBOw3Ody9+7d6vTHifj+/fvsHQ2SkBO441QTkkBgdwLPnj3LyiBt+e3bt+wrPCEAgV0IqEvaz+TeuHHjfJe5CLsuebDAz4JqeZ/L48ePLXKEYdIrUcK3I7tlU/78+TOUkKsBQxq4IQABCEAAAmMS0IUsuqHTfquLzEetFv39999v377lDuAx6xSpIAABCEAAAhCAAAQgAAEIQAACEIAABCAAAQhAAAIQgMA5COgb1jkKQikgAAEIQAACEIAABPYlgGG5L39yhwAEIACBgxJgAD1oxSE2BCAAgaMQ0MVhU1echEW4f/9++HhQ98uXL7OS375923gWOhsdTwhA4GQEnjx5MlWi169fT73CHwIQ2JiAbBjZJ9GtGgUZ3r17d+fOnUKA476y3LvX/T4XHXLWnSaLIMoG/fLly6IogwROb6LhasBBqgYxIAABCEAAArME3K0u//zzj6xDjeAypLQqpKtbFFH/6lFmk9aP9GFG5iY3uczyJAAEIAABCEAAAhCAAAQgAAEIQAACEIAABCAAAQhAAAIQgMB6ApZf5lyfCylAAAIQgAAEIAABCJyeAIbl6auYAkIAAhCAQA8CDKA9qJImBCAAAQh4ApaLw3Sw5QS/Q6zzwl+/fvUFDx2cwA1p4IYABERg6lICHeHXmT4QQQACuxNYepmLzuSe+O627F0tYR1N2XL/CQOtd8ui+vDhw6J0pFV1THpRlN0Dq/FFKzU6+33i5rU7cASAAAQgAAEIdCLw6H9/nRInWQhAAAIQgAAEIAABCEAAAhCAAAQgAAEIQAACEIAABCAAAQjYCUR7UewRCQkBCEAAAhCAAAQgAIGQAIZlSAM3BCAAAQhAwEiAAdQIimAQgAAEIFBHYOqKkzA1/Thx+HhQtw5yT0nOfS5TZPCHwGUJFC4l0OUDz58/vywZCg6BQQjoBpPv378bhdENTefutvfv3y+jmLrw5d/laEvf6k4T3WyyKJZU6qLwIwROZcaUHKFekAECEIAABCAAAQhAAAIQgAAEIAABCEAAAhCAAAQgAAEIQAACEIAABCAAAQgckYB+W8iymfuIRUNmCEAAAhCAAAQgAIEtCWBYbkmbvCAAAQhA4DQEGEBPU5UUBAIQgMCwBD5//jwr2+3bt2fDDB5AQ+qHDx+yQuqE882bN7Ov8IQABC5LoHApQeFyqMviouAQ2JiAeqh9D4PMmPfv328s4cbZzV69t9F9Lip2xc0mb9++3ZjXyuy4z2UlQKJDAAIQgAAEIAABCEAAAhCAAAQgAAEIQAACEIAABCAAAQhAAAIQgAAEIAABCHgC/AS0R4EDAhCAAAQgAAEIQGANAQzLNfSICwEIQAAClyXAAHrZqqfgEIAABDYjYDkOff/+/c3k6ZRRevDWZ1Rx7tjHxQEBCJyYwJRy+Pnz5+nvhjhxtVK0ExB4/vz5opnyx48fT1DqchHu3LlTDjD0fS4FK61cql3efvny5fv372HWuk1ntgLC8LghAAEIQAACEIAABCAAAQhAAAIQgAAEIAABCEAAAhCAAAQgAAEIQAACEIAABCDgCSzaC+Vj4YAABCAAAQhAAAIQgEBEAMMyAsIjBCAAAQhAwEKAAdRCiTAQgAAEILCGQHQiNZuUjqlm/Q/k+fLlyylpHz16NPUKfwhA4MoEHj9+PFX8gkqZioI/BCDQhMCnT59ev35tT0q99SJXbRSstRs3bty8eTML7d9Z3zWewl0QJZuyLhf89u1b9tWAnuntM1O3fw0oPCJBAAIQgAAEIAABCEAAAhCAAAQgAAEIQAACEIAABCAAAQhAAAIQgAAEIAABCIxG4N27d6OJhDwQgAAEIAABCEAAAkckgGF5xFpDZghAAAIQ2J0AA+juVYAAEIAABM5NQIeiLQU8+kFoFfPnz5/Zkv76669ZfzwhAAEI3Lt3T5cgZDkc6/KBbBHwhMARCejSj8JFS2mJdK/I8+fPU/9T+ty6dWuqXAVrp/19LhKi4n6T9JKUqcLs7p+KuqhR7i4/AkAAAhCAAAQgAAEIQAACEIAABCAAAQhAAAIQgAAEIAABCEAAAhCAAAQgAAEIjEOgsMV5HCGRBAIQgAAEIAABCEBgfAIYluPXERJCAAIQgMCABBhAB6wURIIABCBwMgK6kmC2RDoLPRtm8ACvX7+ekrDixPFUUvhDAALnI1A4pJ+e6D9f8SkRBEYjoC45dUFbVtRLXZB6+/btLAR5bn2fy5MnT6ZEmfI/ikp9//59VISHDx/evHkz8uQRAhCAAAQgAAEIQAACEIAABCAAAQhAAAIQgAAEIAABCEAAAhCAAAQgAAEIQAACFgJH2TZjKQthIAABCEAAAhCAAAR2JIBhuSN8soYABCAAgeMSYAA9bt0hOQQgAIGjEPj8+fOsqPfv358NM3KAHz9+/Pnnn1MSPnr0aOoV/hCAAAR0Tn8KwocPH6Ze4Q8BCPQgoEtCLPfQ+azfvHlz584d/3h6x0D3uYh1QXtma0L39OhG2+yroTzTZRquBhyqghAGAhCAAAQgAAEIQAACEIAABCAAAQhAAAIQgAAEIAABCEAAAhCAAAQgAAEIHIiAtjizE/FA9YWoEIAABCAAAQhAYFgCGJbDVg2CQQACEIDAyAQYQEeuHWSDAAQgcBoClnPRd+/ePXR53717NyX/r7/+OvUKfwhAAAIi8Ntvv01x+P79+5cvX6be4g8BCLQl8P79+/QmjUIWutxE978UApzv1Y0bN7KFkn/hXpt/Z+Os96y45WRRBa+XsCKF9I5AwS2MExVZEAUCEIAABCAAAQhAAAIQgAAEIAABCEAAAhCAAAQgAAEIQAACEIAABCAAAQhA4DoEXr58eZ3CUlIIQAACEIAABCAAgX4EMCz7sSVlCEAAAhA4MQEG0BNXLkWDAAQgMA4B3UcwK8z9+/dnw4wcoHBzPfe5jFxxyAaBQQg8fPhwSpLxLx+Ykhx/CByLgK7RePz48SKZC7e5LUrnBIHL1k6v+1x0y8nUBTNTTAsW21SUjf1TpV9xbc3GMpMdBCAAAQhAAAIQgAAEIAABCEAAAhCAAAQgAAEIQAACEIAABCAAAQhAAAIQgMCYBLQp6vXr12PKhlQQgAAEIAABCEAAAgcigGF5oMpCVAhAAAIQGIcAA+g4dYEkEIAABE5M4MuXL5bS3bt3zxJszDAaUv/8888p2QrXNExFwR8CELgagcJVCFwYcbXGQHn3IrD0MhddsnFo66WO861bt7IRC0pM4Xvd56KkK+46efv2bbYMg3hyn8sgFYEYEIAABCAAAQhAAAIQgAAEIAABCEAAAhCAAAQgAAEIQAACEIAABCAAAQhA4AQEXrx4cYJSUAQIQAACEIAABCAAgd0JYFjuXgUIAAEIQAACRyTAAHrEWkNmCEAAAocj8Pnz51mZb9++PRtm5ACF2xZu3Lhx586dkYVHNghAYAQChYskfv78+enTpxGERAYInJjA+/fvC1ezZQv+8uXLrP81PY90n0t6Yco4daZ7EL9//x7Kc/fuXUzJEAhuCEAAAhCAAAQgAAEIQAACEIAABCAAAQhAAAIQgAAEIAABCEAAAhCAAAQgAAEjgW/fvo28VcZYCoJBAAIQgAAEIAABCOxOAMNy9ypAAAhAAAIQOCIBBtAj1hoyQwACEDgiga9fv86KrZOqs2FGDlD42FG4o2HkEiEbBCCwMYGbN28Wbrb68OHDxvKQHQQuReDHjx+///77oiLrMhd120VRThx49va6f/crvO46WWpHyjbVgkg/kdaknN4StLRprsmduBCAAAQgAAEIQAACEIAABCAAAQhAAAIQgAAEIAABCEAAAhCAAAQgAAEIQAACZyLAJuYz1SZlgQAEIAABCEAAAjsSwLDcET5ZQwACEIDAcQkwgB637pAcAhCAwLEI/Pnnn7MC379/fzbMsAF0CLxwZ82vv/46rOQIBgEIDEWgoC7evXs3lKgIA4GTEXjx4sXPnz/thdL1Jc+fP7eHP33IgvpyZe94n4syqLjxpHAV3761lV7f9eTJk31FIncIQAACEIAABCAAAQhAAAIQgAAEIAABCEAAAhCAAAQgAAEIQAACEIAABCAAgSMS0A6nwv7mI5YImSEAAQhAAAIQgAAEdiGAYbkLdjKFAAQgAIGjE2AAPXoNIj8EIACBAxH4/v37rLR3796dDTNsgPI9C7MnnIctF4JBAAIbEyioC9008eXLl43lITsIXITAp0+fll7uoftfLgInLebff/+dehbUlwvc9z6XihtPllZ5WuYePm/fvo2SrbiqJkqBRwhAAAIQgAAEIAABCEAAAhCAAAQgAAEIQAACEIAABCAAAQhAAAIQgAAEIACBCxLQpqjXr19fsOAUGQIQgAAEIAABCECgLQEMy7Y8SQ0CEIAABC5CgAH0IhVNMSEAAQiMQMB4AcHt27dHkLZOhj///HMqosp18+bNqbf4QwACEAgJlC9EKKiaMBHcEIDAUgJPnz5dFOXGjRu6IHVRlDMF1vVSaXHK6kvh+97nogyW3nuiYmhlJC3Jvj7pLTNLy7Wv/OQOAQhAAAIQgAAEIAABCEAAAhCAAAQgAAEIQAACEIAABCAAAQhAAAIQgAAEIDACAW2MefDgwQiSIAMEIAABCEAAAhCAwKEJYFgeuvoQHgIQgAAE9iLAALoXefKFAAQgcE0Cnz9/thT8zp07lmBjhilcsnD37t0xZUYqCEBgQAK6/qlwuVVB1QxYFkSCwFEIvHr16vv374ukffny5aLwpw+sC25mDbnh7nNRraSXp+xbVd++ffv69Wsog4aEe/fuhT64IQABCEAAAhCAAAQgAAEIQAACEIAABCAAAQhAAAIQOBMBfR14+/bto0eP9EVAn1v+9b8/OX777Tf5//jx40yFpSwQgAAELk4AnX/xBkDxIbAxAY4MbQyc7CAAAQhAAAIQgMBZCWBYnrVmKRcEIAABCHQlwADaFS+JQwACEIBASiA6l5oGkM+hLz358uXLz58/s+WS56+//jr1Cn8IQAACKYGCPuQ+lxQXPhBYT2Dp5Sy6u+TJkyfr8z1uCn///XckvMXa+U8Up/mjdjnr9pNFd/N8+PBB26B1k1ZzYeoSTO+X+f333+uS2iCWVpdk5eviRtnBahP+X2WtTnLr1i39qxrR3/3799VExuG8ARyy2IuAuxRJzVKqQH9Rs5RUapmuWcreco2TlrlXZZEvBE5MgCHyxJVL0SAAAQhEBND5EZCDPlKPB604xB6HgJbXNBPXMpFm4uFKkZMwXCbSGpGbj8/eDD1O6VJJ9FXYrzxEiw9hkd36g/5VkXUdQ5pO1kdXj7vVav178TXoLB88IXA+AlrP1HcBfaqQPklLJ0/96fPw06dP37x501stoN/SKsBnfAIY8+PXERJ6AkPpfC8VjvUE+Dq5niEp9COgmwFlSfZLn5QhAIFFBBgyFuEi8FEI0LCPUlPIuQ2BEy9TYFhu04Ra5XK1L3etuJHOEQmcWPEesTqQOSXAAJoywQcCDQkwIW0Ik6TOREC72maLoy18s2GGDVC+YcFywnnYoiEYBCCwPQEpDW3bm8pXU0771t+pRPCHAAQ8Ae2QL1zK5oOFjpFv2Ajl7OdOiVmsne73uajAqpsXL14sKvm7d+9674G2yzP+fS7v37+X4as/bSIvlEtNxLWS8FpHnd5RQ3n8+LF+YrQQd7RXmuSrLO7CGpXa31wjt/NXk3v+/PkisbUtXgzdSSeXoKLreI8QaVL08OHDoUZ6fdoJS61KHPDMlWuZ6s6u4WWrw73Sv1Hr1akq1zJ1J1Q2Ip5GArOdRSpag64xtSiY2qHrNao+/bne5+o0PBnoDsuN2UqjEvlHFU0lCnuZK508NSjQLD2o8R0XHCLHrxQkXE8gMgO8+pW+XWr/rBcmTMEJFo4ITpFubEfNjn2nNxTDSrmUG51/juq+YD2itc7RdIcqhb5V6EvGomUi/+VDUzmtEWn6pr9DXLRqLKyrIFlN+pOtEtaX1h80L1apC+XVoplHpBN3XRctZ3UCs/iw+rx7tFk89eirpp/DT4vcGlShCy+VQavEmjJIixojSi1ovV37Po3hjcHQb0ZQLpjaQ2GVUmHc+uT2q5QSTMvj7m41v9joZA6XT/UBQrIdZfAtVM0FjXnRQOcXmkSrV6fX+UtBCYi7xzBUL0pEtq7+9erFXdqof6/2RcPpotN8nUTJLO0g44dXF9a0zs8xxxd4vYQqsjeE9MnAf0GQg6+u6/GSwhoCDBl2eurIhTlX+NNibmoz4P4le2GPHvJkDfvo1YH8+xI4/TIFhuWBDEvjYu//vmL9d2qv+b6fMhzoyx0T2H2V3gi5n17xjgAZGdYTuOAAuh7aCVJQvbuNrNlFKg3Belv30z7G+bL7FKjdKeeeL59sQoptc4K+P1oRZOfPiiRFMRtm2ADlbTYnVoBSFyq7/vws1X+09fq/vDWxrk7dTNMNbS5rzR+VlM9UW1BOjL0OWu9YagyazrvG4GwPVYrWzLWErtM01Mgi/mrJhfCCPNQp74KovILA+AQ0qVl6+4cKVRFlfBSLJJSej8JLz0c+6eOg97lo30bXoxEpiCkf2TfOkPIBxtlTq2FeoPQXSehFtTgUV7aC/hRYxoE2D+07nqn/Ty2UeH9LuexhlKPWX6YwKlMlpYmTAsjx7Nkz6ZqGxwMiOSWMs9j8v86q9o+qLydSFFG7Esexs3Xm4b/t8n/EIjntj2Kuv9evX8tyVbPUXz/sdqmGCjm7SGTUDMZgYdmVtarGzTFC/9CtZF3Kqkfvr6mITGrV5o4XSLleFvYsuX0Xc/5e4KxDgbP+eA5F4JRD5FCEEaYTgVRHSeeEKsvpq6ncZctNvVrpHw46qUizyrPV+rL4pErbMfH+K0saRVeO4xiKkWw8egLofI/i0I5T1iNa69Bt8ojCawlLM3G3wlMtv+Zx/5vQ/3cNZIRloqmCNFl5cIlr0qq7GPSn8mrcT1dXdPw1nNgqlnp3xRpFaFB50yWyrKbKG/q7uXboM+tW1sziZykZA1CPRlDNg6nX6+C6W4wqTEA09dDSk/u34uy66ldrvxWKVJpTa5hNrtdEvy1qPEb9pjSlyUNlrlVKfejRX6fvUBqU1VzVltRcp0r038XT/928IMF8q3NHHzUk7fuZZkrmKX9VhLMfXImmgpX9FVccHIpBjBB0frnK+r29js5fytDpFqmXUKGlifxXufx/6sW/Vbc63G97eOGNjiZj6H9Hi62+TqJkjDV7pmCaS2rEPNPGJpUomtWms91yDSp6OQBvIdCDAEOGnapxzpXaHiPsDLEX8xwhD9ewz4GdUoxJ4KzLFCFtDMuQhnOPaVie5ssdE9i0yeETEriC4g3Li/u4BM43gB63LhpKXl6e0nS18KlujRi6uESHd7Rc72bE2aT0yr3VmrP7/qVgmi+731ja8SRFVto1noebkGLbrKlu4lYTUE+xxC3fX2BJYccw0opTubc6RzCV/i7+s2awRgHPRFsTtRtEJ1LX71FRvtoHmP1lCzfu+EyFxY07yjfdErkLtBNnqp8B0xdAVwVhMeUjS0A+rl7UF7RD9Vg7gsLibOkub/yTcfXq1ast5SEvCJyYgPTS0tJx0l/EosmmxlzLaPuvf/75ZynuivAaaUKDwJLCX3/9ZSmAJak1YcIf4HXpyOjZff4sU16N3o3oa0qXjSsbUZ1wlzLqMExqu2SFnPVUESwb6BVGhuxsalGAN2/erLGhVX3qDuFmJpVan5TWlH2EZilKWpySARopo4he9WPvy3SqBds+oiZgv/zyS6t8pUzsPyCsKtZGw6X6PCuq8t1sWqhOp9XPlb3Ml+Ljx48rp0+qwU4K3AsZOdardH1gXqOjnDy+CpxD/2rJyaKro+KUH886RJZLfYK3qcWVFmrl+OsT1Cccp8dkLuuyW/l7R8W5XJes+yzkuolr4ZZ+p1jSTt4k8BJWO3QwQ4q6OrqPqC7vVpR8t/Wv6hxN6u58hiLDwfrhAJ1f1yVHi3XWejyf1hqt5fSTJ728I81r/aQgTXONj+Z0WtzoNBmXpSTDoLndXl1eZ6iUp1SSWatb7peB3b8uO7f8IlCF6DKotKbk1ySz7UFD2CK7kVn80uoebRbv5Kcel9Zjk/Dq8vr+mt2FYEl/0dl1feWVussmq1s/lJQWMfzkUVO5dH1s5RcN9Nsuq5SqU+WrP6/5s23A7tlqhXy08XeKwFmNeXT+VI139b+Uzl9EUh1N32WqR8MwL6f0NN4VrFmtWLol0zBi5FY6ChZ57vjYSvdmi9Dj6yRKJov63J5ScerI/thGRWE1ydVfRcRsFNm31dP8Medr2WJOeWZn+lHgXVZ+hhUsgnPoR4aM0+8MOXT7rBb+cA3bXtKrbSGQlVhYuLZzs4e0bGkopyYjZ6itRGddpghrAcMypBG6d7HfQgEi92m+3DGBjWqWx4jACRQv4+/6vVtRqxjz8UwD6JiEG0rlNuIqQbe7Q/9qTUxrJtksGm7NUvqWPa4Nl+uVo/tGOVW6bJFH8zzchBTbZrQmdGh51P61aUQjqUphmRorpGXWr9V7OxZ9sFNgfdeTqpRKKXz+s6dZHVKj7YMHD6aiSzz7yuRUIuP4azjQ99Z015BRQn18rL6Hou4MrART09KWyEMPOka82weTNlALt+gBL5tuddHX/1b7lHyyixwSW98u9eNqiiUdoo1w1Z8OF+W7KHD5w9k2VyIsEpjAEDgiAcseobRcKzfKpgke0SfSLesIMQAAIABJREFUUVZrR8prgz8NM0uZykDZQLByFs62jiQvR+n9ViJp73gkUvjoDHEtKIi5vlKobyiK/uTQo/yN9r3SUfjexYnSd9OJsDjVbhmaUeLRo0qnMlanr1qIErQ/qhaq852KqOq2C9AjpHharsxUGHVtBQ5bpuw/yS+dNdsAFED0esh/rDRFb6olVPiLvKX4K7vMlGDKXQrKIsCaMBJ+SoAKf6W2RhjFVS+oyHdNlPWQ1yjMguQaklbCDKOrmCceIsOSntJdrjvXiloNAW216FQLt1RTc0nW2CehwLKjpspV59+k7mbtBLtsgxiKDAe+yiqGA3R+2GeP6z53PZ5Pax23pS2V3DK3XT8pWCrVVHgNsrONTca8jAQNfxLbTcaVmjqg3PJRCpqXzRr8I8zHJXBhUcstOGh5QUWbwhX6KzWVfSpB4VI6U41BccOkZt0K70e99Q5m8UsZtuqw1ONsU28YQB1Q3XBWvxkbg9JxnXpKQmWX1QZSntn2M6Ucqmdkal1ZAVwB0W9RxalSZoctY9sIg63/IKVhpblgrvVGBAZ5VMdRmw8ZRm7R0JglLEf8VoXO37KZXU3nL2Kr7tNcsbiuWjApVSNRd04fpZ0WFaRfYA0KU+NyKLYbTBVYvVsF1J8cO36dRMn0axKDpKzWJftT1oXGyk69OGzhFe5qw1WE1ZUqcpyKotS2rzWL3kCw7euld46qU0vVM2S4bt5Dd8n80BDcu6Kvlv5BG7a9msqzTje4aNZpT7AQsq2FNjXwFQTQK74de25aKCuzSt9Kw5QbzEGXKTAsfauYdexiv6VNUT7SS7Mr22qQarGaNUhsN1FVRDdXlY9S0Lg5Oxwrl1Y6MFsQ59lWPRaWI0IZBGG2+LNNIg2ANRJCXu8+jeJl/PWdpWL8Xd+QOqVwjgGUxmlpnLNjrk/E4igPrBoTywanJYtsGK1FjGPJ2HulZGalBdvG3mDOF9LS/rNdvp+nTOh9OWuCUyid3u4rXqvcWw0Hqi9ZLIukkuJdP/DJwFiUKYHLBGanRYVOodrcywBQM84qMTVLlahc5I3faqgtMNwL4MYQyA4CvQlUzD2lQ3pLdYj0tafLD812Ffp/NitbQYFmX6kwm8k2lZGm5ZFsxknXVIIr/QsGrhYI7EdWJIZxCq3luS0HY9+CI+wVj2VzP6tolLswqtJlFss6ESWVvbCTXoHrKjRtVxUFjKKo9uuEWR/LYoCKrWrE0pYEf3a1S0rfktT6og2bgtpn1ADWPM6qNdGeMoLDXqNg+hM0/SsJ1SYVy9KpFaa3Ga301yCK4q6XNquColzaPrqqWdOkZVi0Fcml1vAj0OmHyDXVd4i4s8pfbab8vcRezLZadKprWORpLkm1cRJJW+hQU+Ut+zepO8uYUhbDvx3EUGQ48DWydDgoNFH1ghNMi6IuedbH09fj+bTWWZtiWq7stwqvspxj/aQgzXepj2QoW+lqhBpr7F/+ZJmoY86muVfZp9ZSXDEl/FKAPrymSyr4oj67NLu2Vh+z+Kg/zj62arTUo+81vR397GR19lR46clUA6ijTa2lTKkj1xTT9Gd9phJEv6XoVCldVyk1CNrHzVA86Ycp+0FpqklrkqKUfaOSQ4+qestiiJqWEl869ITi9XCf3phH5/doNtk0r6bzsxCynlIRZcvcjTsaLKRJFFgGj9qt0zP6V39Oz0htTqWjuNlvi4o7a18pblbsLT0l56wWlZzSVwo5K5hwzabW8OskSma2Ro4eoJ9ym+2exgBq8NWQpXCMuViCtZqvLSrOlOUWCoxgi5AOHpghw7ftK6wpDd4aG4p36IZt5zBroal5yxi2J1gI2dZC8/0uchQE0KvtTQiLqVyWeWq6ERV86SPfjj327VvF0sq6uGHpa8o5ZEOWO4VmqapTzUCjiFOPUk2a1c6m2dV2basesUam6vpw/mdaH95e055m/B253W5frT0G0O1LccTGqbF1KfxC+KnJhXH+pRUn2bGyjjTe6V+5F4mn6HYjYd8OaATC4ryqSazUHrKtTs1D7UStTvWuYPpz4WV9DXUGZ9/GNmzubY3kbAup83QNaS9uatIFsbtOWzYrsrrnVBmlxjV2q5hqHv/r0//vkboyFqlKo/BZC1yzxTRTaRWnRqbmkhLVmCnBygRU19mxXpWuKvDqXa1CVsFUy1HIci7N30qwKWHkv3RRrrl4UYLZlu/lt/egKFkeIQABT0Bjlu9TdsfU1MkneymHG/ftRd7uPpepqUihpne32GSmROJp3LLDbRsyO37LwFrTATTwT5lovuAyLzariKwp4yVZ5CiMymlTVEVnbaAs81CMQi6F2leVhYk0cWflL8jQ6pXyLdea3lY0Udm1ae+LQO1V5Fbo1qTTdglAPaIgjJReWsXyUSyjZlBNzeoZVW5dbypIHr6SqFH7WfNoLHgoQORmnd3zbzXfy6rrkw2RUSs632N5ucq1mYoBJQuqrRb17TlyZLOOPJtLIoxRFnWP0slRcVY+Nqm7dDyqlqow6GxpKDIc+BpcNByg8+v69WixrlCP59Nao7WifvLMzkalvtZPCtbIr7W/dMDySlWO9ZZwGYJMDsmwpghL407ZioUxfWkWCm8fmmXFLUq/rdXHLD5s7RZ3qw5LPS5q9nWBZ1caVeNuVUohVSNOF+lfuVXR0glZGyNsJ4oeNgm5w7dySwEqtYL8ZQ259PMB+i3kP4h+WzqBVWsMS+HcGos1rFjagxqwZQBS07WkVmi6DV9lO9p680MppCRDn6j/NixRmhQ6P2XS3OeCOt/IUGOTpTtIdZQHrDA7hdQoqU4U9innTpcTpZfSYJGPkgrT3949234k4VJ9rlIIVHmgFwdlvb68KJn1DAdPwTK4R91q48e079uRpib0GuFD49wuw8qQsz1dJUKwlZDHic6QEfbQQeZcbRf0xmlsW0py9IZtZzW1bBI27AqrLytAWwstlDB0Z7P2ntubEG5tzQtQ4ZidvITFt7u18mAX5tzLFNu3Cns1uZAXNyx9Q1VvOuuXu7bqEWvEt5lDO06meLfXtOcYfwdvw9tXa48BdPtSHLFxZhe9l1aHD5+dXBTmX8pdQ5sCaLic6hSiqgBZzenzDR0yrtZXxJQwTfwLQFxBWJz3nM9xBscXB0dIQB0h7LmDuNX7QiG3d5d18uDKzYIru06lUmu1s1w6DROFgUAj/mzuadb6zGH5iqGs07hqsZJnNlMClAlklXxh6bvQBgqGRFmGirdqq+WuquaxpTyzRSh/lFTznk2BABCAQJmAJkEVlkw5Td6WCWx3n4vGqqW1u6+JoBEoElifoMo0O73VeJnuKdEIml01qJDBsuJTXkmvyDQbZdYsiGqk8DhlBkXGaAFjFHIqrwpLpU7TTQng/DUnzCLt6ln+CiXBVjab2ZbZqgt0pdQj8VQ7lZtH+W2hmrJrDZYZY1pqS4ea6rZpakt9ykZ8mU/61jL1LUs427bTTFf6lNcIytK6tyNswsjKeZ0hMlv8M3latEQrtd9Wi051T0vtNJdEGC35zoaRQp4qV51/k7o7n6HIcOCbk3Heh86f7byHCHCdejyf1jpEA2siZLoC4/WVd6yfFFSLqqzLravJsCvxlE4hI73aDEK2RuRZsSAzi12rl5a5z9Ks21p9zOJ9TzQ6WrVV6nG2B60JIAthdlaojm9ZAlVNzVrarh+pbUStyLI2FUWJHi0SelDot4jeEfWbZI5KoSFyUTNw7UHt1jIAaZzy7WcXx3WMeXR+1wZ2TZ1vQWohIyWzxuCXgkq1jXxC9SIxIs2WPkoMS4k6hUl1byRhYUCxiDRrSKypAicASsZSEYcOM9uKoka7/eOaTwmpFb1G/lbztUUNJmuHR6VAsEVIhw3MkBE17MIQKSMhCqxHabOKyp2d3Stly+y7IuuLRDlBw7bXlKU5rbfNnDxtLbS0Qzmfctm3NyFk/JdFmn2bzi+myr7In2/Hnvz2rWJRTSnwxQ1LV1MyHTVNLqBrpamUTiEjvephxLZVj1gjvncf1KGBI51Pqe21auQWpVdoRXVULZkWOnjFq6OPv3WcN461fbUubQmWAXT7UhyxcRZGxqWVovCpNpuaksheXfo1UEPqVGqRqCrU0sQ362InmJBi22zWWs6dUcXZ2Kin93g0TqU7VY0GkXKhOuW7TbJTZvAidV0Y2csmbqp70wGrwEF6L5u1PAuxeFUmkCoBTZSEuhCrMABpea0Qse0rNZ5yV9XbRQ27rXhpamXdIqspjYIPBCCwiEDFCn952FqU+zUDb3efi/hWVPD6pYHqek1Nll2+KGvMTrmp3bclo+F2dkjewL7XOoVykR3j/tYssmQrK1oHUS5TGPVtYxaIC1ChgywGkDF3H2xjg0ncRM/nnnU0EWm2ZV5zFiH+6im+s0hFrOksU204bajqQVNdxqJplVG2qYSePT4rSjbNl4RoDaW2QqbjS5h+D/eainOVm45ETeRUM7Y0nqkwlxoipyCcxj8ao7MNbNHyU4FMYUEkm2+dZ0EA/6q5JMLoE1/jkB1VV+qpWE3qTqXzY5/skDVafRBDkeHANxjLcIDOX9Opx4l7qXo8n9YapyH1lmR2tiv11WnmMlu08hgtdbre8g9lcHNPr65TR3ZIDVNY71ah0nxb2TxZ8VTq2TYgbZaNO+XpSHpLhln8FCjvP9os3glGPfoKau5wNZ529tBn6ZxC/bTcl6OFDs0vjLo9lCp12xUj+i2lN9QqpWVxW+NRVAp7A0j7kZRM1CyjxPWohqpgadxtfC5lzKPz+zWqa+p8C08NQ7OLXa2+iGWnFX4cVPtP9U/kI1EthWoeRrKVx3fJaVHgs4L1/jqJkpmtgqMH2H7hN+qks49rptVjztcWtZlZTSKAXisuSnll4GEFW1muXaIzZGT1wFBzrl162S6tsWGmp2nYdibpvDtt20uXjKZy15w3Tby5z1Tuzn97E0KNqizS7NvZpYw6hlo3m836IssU27eKpVV2ccNSDTU7xfYY1ZjXd7SwOyi17MKyz3HN+mSYkXe7HJWpjFX98YXLk7mg46yKd3tNu14t7Dj+HqXlb1+tXg8bHZYBdPtSHLFxap6rQcr9rR+nwsmFaCjBtEKVlxbHqvuC4maTTTOamsJXZ70y4hSQUHIW5z1ktaWQjNzq9Wu6mNpDlGD6yEqL57+NQ4Z3pxE5rdxZH0miRrKmja2HphZYkFOqb30We6UgMzj9hlunpQsrXeEYFJY06v6SRPKEAQpuDToatgr1sm+bKUg++Ctxi5qExbRToQpKY6oBNEdRbhKutWwmjLF0Ee2oSdOMjRgJBoEsAY0UUZ+yPGJ2ZmHaPTe9z6W8eJ2t7+bry3Y0qcbfRcunA3anodHSA2VG7wJBsqnUFrvBt6K05SgF/1aOssFkXCtxCdoblQsphtJc7k8rF/qTbBJYprbKmDa8UOwptxJZKkZ1+OyEJBRMRVCVVacfRVTRwsRTd1rXUQrXeXRNS0BSvZFy8z7ZyWTUX1rV6axgymgbJaNc1JLVulT8Wak8K+dQ523SqCSDE0P9RX9KVnVXmKVHYkw9KgWlo6KpgEq/iaguEaUmOZX4Ig0Zyqn6lXhqXSqsklovXlp3SrxhkX1SkjYsSNa91xDphTy6w9L4W9Wv2p4bc7NVucZTbVItQaO5/ipqRIKp53qFoESWCiOMFfmWo4RSqQqURdr1ZuVsVXdZUUVM6S/CJVUWJaUUwlKUSS5Sg1FG6aMIe8i+9i09IhQ4dSuFkw0HacPr1K7Q+WkrbehDPQrm0bVWw/YwbFIWPd9qUrAIQnl00G6eRanZA5f3CZUHTXsu2ZCy2dIxrs7QyqZf8Ez1VSiJbLZCXPsr2QBuJljOLsxabmbxi3CJWO8OSz3a23w25OzSnxYTqjtdWXP6zrUoCwX2EVOH0UZFv6Xo5DOUfpM85YYXTUL1KG2QbeR2T+WYJRN6bjMOZmVO1a+xwWdTK3iOPClD5xcqzvLqmjrfQqZscksJqAOqa1iSMoaRwkk7tbOa1M5DtZN1azQ0ZtQwmGQuj8J625DSbHNNFxjXFxYls57hQVPIdrTIM2spDVJeNV31UPUaCZnqlqgg0WPv+VoW0bArP8MKlsU4sidDRtTR/GNWk0QfyFqNp7PaQBlJe4zckEaT7QoNO2VuWdhpNTNVg1QfiSb7vvuscag7SMMrZf2lZUx9JIn+VOMybvXnFpAtKMpCKgW+Hae0LT6qhTJbvVUVq9YsqfUOMyuqAmSHg96CGdN3jf9AhmW5b57yy52vSlWWU1Czg37YLLPND2vEUx3ckdZ1q1E4KvguildNWn+Mv1FdXOcx1FRT7qwG64pIDVJjovtTd9OfzLmGJqsMGKWmNJWyy2V9cRpKKJ2jcVYSajyVeEtlc/QUfapCs/5C4TJS9HQtWiJJQS2VJBt+9ouAE28cIzMLJGTYajHB4VKNh4mnbrW0LNg1nhoFsG3WACTuLIHZhq2mrq40m86wAcqaTQp5WMnLgqUKUNVU/V1DqibVad5HeUXCaGDyb10LUQpRmKnHco24ZBVmKjr+BQLRzMjevLU2GFZo6N6s+4eZTrmrW3gB2ppXsoimRJX/aNKuKSlxIbA9gfLaZrbrbaavtqexWY6b3udSNj6ydaxxbjMWYUapuWz8qBYmst6djtatFgKysmkYy9ZC6LlXjTiBVfzI9AllC93RRD1a4ZW6yRJwnksbavNKkQCSXwouLFHZXbFWVSBQeJVOSFLBmgMRjTSX0Gez4hfIjPYqVWIhsdCdzh8iVSBFZJ/4lTlEPTEUw7t3UbZ2XJJzA4t/ts17XKFjyxm1iC3SUdK6zTUDQ2S5ux3urWUm4L+XtCqdlJsl37CjRW6ZJdKi6hGt9GRUNCWr9KNMC49lCydKfM2jNGF5cSQSsnndZYWXnjmZochw4Csane9RHNpBPUbVdz6tFRXwuI+WMW6DSUEEsCyVrJEofNvH8oxJsvWwhbKZbrYWXF79SD+grgeeLW9kU7lHZvGibcclaFt2WLtg1KPrNbPEZOGv1DCzkz4plkWdOjVpwq5qSSpbavSbMI7WLzTATan3qF01XJSzTAMVZkqwfv5py2++1hcKL9Ud9qysW/ohjLK9O9uXs6KO1rZVm9vjUo6zxE6p82dRa5grm/pqVP1W/CJtprzU+yRStiWHnpsNWx5g2T53sjXXS7M6Wa3aS9jcMdtlfI2gZJrD3z5BX5sFR1rR28tpzNHeelXeLedrXv5ZxYtgntURHQwZizRJZHjLUFw5B/dtRuNyQRL3ai+71At5IMcFG7arndReTdtV88/Q6gWWfFNJvI+mNhq4NSC26lC+rc4aqF6G0NFw1cJLMuVQqTVZCHMvu4W6zoxnmWKqCsrA3VsMyyl6S/3LVqW6w9IEF4UvW92SrbkKKohXFiZslmnzwxopgB3q1ZUVL+PvUE2xkzChpppypxqskzDGZKU/yyPRVEFkrfUepFwRlIsM4ykxpvylbWThtx3F7Oa9m1xk51/NG4Bx9FR9SR5jq+gULAskqsE6q74g8Kzu7dqMjbUjCGnDwLYpVOvFX2luHnWc9FH66riUUnMxLKA69RGLlirA9Z+zC/pNI3tIKV1ftY8I0k4h/ym3ihPmiNtCIGKrlm+J5cKUbZKuQ5sTIG1U2bbR1hKz85kKWeZ2UPUyVVj8IbAlAXX2rBIoex7aXNkSbyGvTe9zkRxlKy1b380neAUc/lUq5wZDo8/dOdKpoCZ4UZjmj5Z5wiKDo7mEqU2cbTbRkBwuCc3Kb7RRfL792oZ9ra2fDGENWuB36rBpl/T8naNTvmHxD+dOdUgEzT1Ga0mq5TBY84E2msCEeXn3BrourU17x99GvGhFz8OZckRKLy1gcx+LQpC00mM9umfavDeol/GHyOa1vGWC5Zm2a/nNN2O5As4OMWm/02cStQf1gm0QWeA4IZsr7XIB7YZKp7pLxTOqpkhnjmwoMhyoltH5aVM/og/1mK2182mtbDEP52kZ4DYwPkNuZZHUv8LAndwazVOjyPtIwuYfcrLbvrcprGOYKi5f3k52YCFHn7UczOJdBY02i/ddj3r0KGYds6zW74RwMoQGf9ibvHvRwkWh7c0uOzt50G+efOQYUL9lJ7OaUYaSZ8PMtv9CgNkWq9ybD7sFefQq7a0b2EKHWIhLyYRtw7sHbNsb1GDUqGZZnVXnRxyiR/Xl2S4ftZ8ohfWPaV+zLEZpLFuftT0Fy9x50Whuz3p26bhTvk7C2Y7j9EzUSITL6x85mq8YK7sw/ax7eyVjr9MxQ2YxRp5RRY9ZEC9VwWaOyrVLaykvszgJEczX5rEcDBlRF4seI03CkHGU5n3Zhq0Ksnwlbz4rdw1j1g6M+pcet9lCYDHXQ9miz+IbNHtLi5WEGo6rbenUTt5g4E6nTiFn5zauDXathVSq1CcaDrrKsz7xYQ3LskmpVrq+7LMpbP/lriBS2jHTtiefqPlhjRSQDvUqrd+rKV7G36EaZA9hsior8ow0WA8xKtK0mChhQTR+VeSyJoq4hQIU3DKlNC6syasQ12jea2zNWrOdRnajbtFEo9pyLjAxvsoCieqxk3iztdYpX0cmHfuiUrvHSDNg2xjb1TWDzTZpNartp/AN66L8xXMD67FhWVxS6WdcDaPr92kohaw+cZ7hMleE1D4YLTIPmnM7d4LR2L10h0N5qbP5J920LqLNTtmmqEKlEff1KTfpDbjtW3xyh0A/AhadkCqKI47p/RjWpbz1fS7GuU1Y2dE8p66ci2KlFtLG+9KctMo05KBBUYOQukrvdm+ZKkiSRUjbBi4Pxg5aOJkJw4vqrA0d2VhhLWTdodHctqRKLWoGWQHkabfOqyUUt1lhQuzVGWUjpr0yQjGg1ZgtyMae5W+HjmGoY6Na7mHaRmtVUT26x71qszxB8qL2VsK+kYS6y+eedahv+lhbOma1Zb/BIlJHDJFb1nunvCwdsNOAa9FLvuupsW0w5kaQ7RL20NuRMOGjXbBOdRcK490W5RlaLGF46ZYBDcVQQt8Us46zDgfofN+8D+2gHqeqz9LHj6W1pkp6IH/LNGqzSYEGprI8Ww6yaorZAch5ykyaHUbtzSCbl1DYU2gScmqJTFZQk/TTRMrV7VAzi/fcLJMIQdusw3rBqEePouCwbMRvtQereV7Z4duoBtFvhaHkEPotWg3rMRBnG0nELWRV6GitXmHMF0ii8wtw/KvmetinnDqa57VG56fihT4yKaPOFfV0PSr3MEond7aMqTChjyTvJEyabPTdKhTDu6U504hNfJS7zyXrkAHQJKOpRFAyU2RO5p9tXZHnxqP/esLDztdUNEvP2n4iObJg69vDNikwZER6I30MNUmEq8cXRstnxN4j6TZtr2suUU2l1SqfE9tCltGkx8RcdWppwL461JK33EJgN+C3tNvDjhAtnnhQ3rFyphPNpMRfCaoj9B6+p74X+HLJsbJoIcY6dyjMlDscDupy2TiWRRWosL0bgC+1NHPZnuykl7wAoaO8kKjeIWnD8F3dZSyuQYbNLxrjsEa61s7KxFG8Asj4u7IVDR59atAM/UMNNlRxJFgoZ9nd6tvrIgKzRpSUTO9xfNZAddzU0yONp8eu0IyCSbyuYkxVaDRYZ1vXiSek2DZTDQP/OgKResl2qN7KsE5yY6xsibznlhMTo8CzwaLxS4+zUYwBNFPzZCKHXrlEormefbpk+VYeZnrEqjFy7hEs6shLR+fyyKLEe8gcphm16rAlePeARq+WWbx4qUNUwzLihgAE7AQK41Ha17yPPX1CThHY+j4XyRENYL46pxwbjEkRncj0kWDbD0ipDBEfidTJcjJ+klxqeUSQ1zxaJPSrA1Fgi9hRlIh8+th14jTbEpw8G3wYnlXTDaco2eYxi2L7fpqVcyjPsuXqGk/ITW7fwvvZteV5iBOga7eaqiPjwuhmsknJ++ooO3r3vili8i/UZr/v0xZtcNkhslBZg7+y7MDo16jKXcy91Ti4wWg7VU0WPpLTvmA3ldFS/4ISCKn2q7tUYIshdyxD8eLDATo/beRH9KEeC7V2Pq1VKOxRXllGt80mBeWPKOFsbhu8ZZtE6FqJkV089CN4q1xm05maJKrnzsatC8AsfhG3qQoKDVG5N+uwXnjq0aOYcsjEzXbzsO7advlwySvMxbs141u0kqB25RdLVRb7UY1swdsWdgp76D/VfdBvvkl4R7gUEM3O7PUewp91R7l4SSLHbDqtAmDMl0mi88t89PbKOr8AR/o2OyKEPX1La79s54dSObeEL5Su7Ss/4KZiOJ/e30csarBtkcPUUDIhjRO7p5p36L+lTmiCesrgDAsl9/bzNZVuqJWfkPawgoVCjuxmyIj6V/oYapJwmtxwTS9qIbTqCEjF48UbtsVMlb1UAdYSJe1EqY8qKFw3sCS7Poxx3UDS9jaVC2UpdP+VVWaxz4WoIFv1K8sXPWG37E2tlmE2YtpKU59wOJhNcIQAoxmWl/1yN9sYmMDOIjpoABSvq7iLj78Hbb12sdPhMvUZeQCdnTX44tiZNAxZNqIkfL+vk2EpPAS7Q8vgG8hmGUCdzBsIExKTe7Zp9Z5xWMagSOaGj5aqCTUDKy0N4Z8vKaMh0WkyuwHPsqqXEttAhrZZRHf5SR82TD9KPBqYtNAU8dR4ZG8b5RlrlJce7Sk3JHDQpEI9L3QapJYWZHZg7V0daQNIfbZf6pzFqKW2VM7QZzYFAkAAAimBaKwJ+1TBvf1xxVTyE/jsYBhFY1ihjv2rjceDdIzcfgI8u41PcBSm0xcgSx21NUmX9iXfNqYc3jYK7VGVy5jRVLJZ/67Nw6gfe/cRyzfy3raj6i7tm1GNdOoRxmYzYLBZy1UAfb8IP38Kdb8Ktaxw7TLGq8hRi8o+brmzsDxd9+LtqJCnVks7HWhxvYwhckBts14ky0Aj7bE+o2wKvjdNObztJLbPAAAgAElEQVRdkY2+gedUX4sE3l55GtVUv7rLwo+wpI++Qo9iKBo5n3I4QOdnG/nhPKnHcpWlairyOZzWKpd3/LeFfca+araZFJQXZ3ZR+5o0lXt0E2tkyvLpuvwy1TKz7aGfJMzipyoi6z/gLN7JST1m6yv0tEwAw/Dr3ZbWUrfhTCnbxUO/+ZE06xh/lTJsuk2GvKnGE85Vs6zk2fuLgJetPPQ78RSm08p82Rxyue9iFHk+6HyPYsoRdpyp9jwVt85/EJ1fEF4Sqt1O0XD+daNSIdPZV7MihQKr188m2CSApf0sGovrpJqF00kHSlqUTF2VHS5W2L+m3N5SOkrpLNpYhd1mgSWClp3pR+QRLII2/iNDBkPG+K20QkIatoVAv8/Q0dCQPvpvNxWVuzIK347T6gh9rrxMEXKYcmNYrumA5aWqXRapZHiXl++kS9cU2R4Xa8TO6lghyw3MqZqLKN4rj7/HarQV0k4NmqH/yAOoPhiFohbcFXCaRJn67KWhc4PVXVeE2TXelFu/bSER1bKB4QXbEpcktEzHNqi+2Ypjcd63EO/YzPyLWjKPBQJabfYVNOWQQVVIYfBX5ZHocEVLpzZtR4TyYTrpvWjctK99Sc6pBjblP3jTGke8iK2qqUK2qVrw/v0GNUmbNmyfb+jYYHBfik4ihRKm7gFlXlpGwkNgewLlwSjtaM5nlw/o28PpneMO97kYx4Cw4rfctZaKp/0cvashSt9irzs+Mm3bmoZOksjUCOsidNvtwqiA6x9nJ+fuo2lYm4umAZEFHJY6cm/QPKIcs49dd29PnTQIJdnmK/XsaLFBdaxvvVumMGu5qhL9KnPYrdR3+skZdsywFUXufgIUUpaiiMRIH7e0Pyw16CTsWmUFYtkBq+uonc0xrSb5XHaILNTXyK8sq/+dDI+y2aP23MPWWloXxpa//UL87NDsumenupvCGI5oWf1wOEPxssOBseWj86f6wiD+1ONsRZxPa80WefAAg5zqmZ2JDzUFCAdcbWVbWcVTVbAy2bro2U/O/exDy6DPLD6sytFm8U426jGso9Sd7VahGpF7vSZJ87XMOrsusUok9FtU0dHj4PotNGulfNTT02bWymfWDBC6rutvviBhqaP6ih4vuxCHzvetJeu4ss7PApGn2szsHFABuiqZrGzlNdK0y2cTaetpUYZula9tvmlqs0ug/b5OomTS6jilT9TFso/eUjoQgTHnawI4ZZaH5GUFbY96WMG2R7E0R4YMEWPIWNpsxg9Pw1YdWRZzOn2GLpvHu28hsHR5N64N9R1h/VIGyxSzuiu0Z6bcGJazGKcCzGrmoXpc2AB6rLenlCyqyTe/cG2kKzclHqKYcqfFwccRQPGGLcHSyF0b69qqQ5Eid7a+1o+/US6nfJxSDqG/12BjEgj1aih25N6rcWbH0E7flaYqSH0holF+3HhpyFiD/RaiI27ZKouIKUwUq8cji/MRVWybCMhRHi196tBDdrmAUnFHqSknZ6STm+8jsnxA9yp3Eb1ZnemTdQ6Nxceqmh2ljVYpK1pFebHR1UhX88NyPeWi9rZldURNN3rcy8TdkkCUl5qTpieWr4oRKx5nCUgxakRWf9EKQIT9ZI9L50cO3ckg7FWcf882xOYB7t27F9k3s1n8+eefP378mA3WJMAff/wRpSMdF/n0flR5jVn8/Pnz6dOnxsD2YHfu3ImsjWzc169fZ/038DQ2oXBi8OLFC7tgYcRyrEXJlpOaemss7FT0lf7fvn2bLaOGq+fPn6/MyBL9yZMnyqsQ8uvXr+/fvy8EuNqrmzdvGousGvz+/bsLLMtDitoYsSKYMfEvX75UJL4yyq1bt1am0Da6atCijZVpOni1lWQqtayCWroWMJV41p8hMosFzzUECo1KjfnTp0+yi9ak3yRutq81SXllImMKZpQqtPdmrZ0QVBgx9E/di5JNo3ufyw4Hhe7p4TjHZadFEYcxH6nH2Xo5n9aaLTIBZgloNlQeRHrP2goS/vbbb+VJihaLZEEVUii/0gKgpvZpGGNPSSOu9Hn06NHKFBZFZxa/CJcCjzaLd/JTj+V6tCy2l3VgOf2pt48fP5565f0tsvnASx3oNyOxAVcp3bgWNiFtzrD3dGPBw2CWj+52MztMeanbnstlJ2X2ljBg295gBd6iV0+p8wt9TcrEf4uZCtZbyWTz1RJo14X9bKYFT75OOjgomUIj4dX4BMacr43PDQmXEmDIcMQYMpa2nMHD07B3r6DCdHiELQTq8uVVeg/wZFuJCvXii+wcl12miDic5nEEw/LKX+6MDQlrxAjqWMFQvGF9XXb8DSHgHpaA5YCuhB/KONQy+Aj7crN1qt2h2hiTfdXJM3sfU5qX9tLoKE3q39aHCanjiW3Ttl1dPDXLRTyWHQLDYiwXcK8tf3W4pGbDL7kaYZtvHSyfiIzENg7xLlYoeZRO9jHcA5MNgKcjoJHxw4cPnoYuQahoFZa5lZazfC7NHRYB6u53aC5qmmC515RVUJra0X3UIH/55RcZ9tld1kcv3e7yqxuqs2gP/P3793cXpqsAFp0QCTCsiojkHP9xh/tcBMWygS9it9kKglYHoqy3t1EWdQkFli6OZF7/aNlAKWtv5LszIptpUavTfRMWw1cfRyvssKW1U7Y8lqa2NLyl/Vtay9J8p8LP1qP9iPVUFhf013kSfz2T2turV696Q7CsOCzShK0E3re7ZUth7F8aJTe7+CyUM500Snl2XWRf1DAYIsPKwj1FINvLtHqouf0GHz+mpIr8R9ieEol09MfDGYrZhprWwsmGA3R+WsVH9KEem9Ta4bRWk1JfOZHZmbhxXOjEcHbeLfmrpydTSmPHydqAy9DM4n3b3rFheBmqHdesx7dv36YrCRFDrRrZd0dFcQuPllVcySYJC4mseYV+s9Abtl+ETVcfBXpv4jSmv8FlHFPtNlubCsy3qiwZeQ7btqcEbuIfdpypBM+q86fKq48vs91KX8GMd+JP5VLtr7VQy7eb6vQXRZydEym1LadFg3+dvKaSWdSiCLwLgUPP13YhRqZ1BBgyFnFjyFiEa8fANOwd4buss6bmUFsIshKm3Ph2nDJZ6WMhP/iW2pUEdok+gmE5q5ktbaMfva5f7tqKjTXSlmfv1GYXskIBrrA+bOzpJxt/w1rGPSyB2XHKSa7GOUgRtM/c+C2slcB2c0L7Q7b5keOwaNp1bzm4pCiqxDU/sBRmOuW2NCejPpzKYpE/i/MRLst3nEUjeJQ+jz0IWI7cH/rcePkaEbsG7gF/UZpSsOFYqYWgHgfr7EdCJMCikyyz27EiGsbLgqNYF3yMRr3ZCXgWkUUzd+0sFkU04C5ZB1N9IUvVeZZVUCHiQV/5w78Hlf8oYqtd9dtEujuEugnFsCpid55LBeA+l/8fMd1OElkwMlB6bB///+WaPCwdS8Kb3pLEKj20WdBiCqTX31TmtzCaRbbQktYax9J6lOVdXhnR6sDI19ksJJoPLggWo23LdavZRSIJvMFG9jyvw/qGM4qw4/QrUNmedvlaZiz9JBwnZWljCy4JvItCTgesaL7anGSaYzmLCw6RZSC8jQhoCItsPwWQ+acDSHsdnIgkdI9LzZhsIj087auKPXKfSvOUhuI1hwN0/lQjP5Y/9ThbX6fUWrOlJkCBQPQ7D2lILUfsaxtoK0n5e57sq9kdFWm5nM/UTDC12aZSaO4/4DI0s/jmtbxLgtesR8uiQb99KpbubJGwrsGg3yzchu0XYcMIhbQUqi6MxUTc4EdmMObrqi+NFTab66zAhx0nZeJ8zqrzs+Wd/SlvFytsLdl0unrum7svGl8nPQqjI6y46ygZIxyCQQAC5ybAkLG0fhkylhLbJTwNexfsYaaH2ELAt+Owyqbc7BeaIoP/UgIX/3K3FFc5PNZImc9ob1kfjmrkmuNvBIHHMQloA4lxh8YuhxL//vvviJvl80EUZbPHXbbiq3SaCVo+DiqkjtLofrROQJiQLgWLbbOU2AXDq8NabCrLTT3D0isX0HgSaoTSPX36NBTjzZs34WMrdxlXmItxcPdRFrUiBd74bjUv57Ec0S9xilvdCaOpPWMhjX6dxXh3g2VbXSjwZu7yeSV7n9pM4K4ZbbBVrKv8B0r8xE2rbtl8WBVxoEblRN3nPhetGiytQvWBDe5oSHc4LTWAmrSApWdUOimI2YszVNi6DtyE0mwiYW3WrftoSULjXHpISa1X/pstaZUtj1kO1QE0dbRwK996U537VETZvrPLVRaxp9I/n/8sLq2T+vv5NAGw/FjxekqWmUYnzbZe+O1TMPYyX49bShitXGvQ7H2ylCFyy/o9fV66ly3tOFpeP/19baevWUsBj2goXnA4QOdbGvP4YajHJnV0RK3VpOAXTCT6nYcsAeOIkI3bynN23q31IuN3oEikqZnglH8Uvcfj0jXMlTIwi18JcJDo1GO2ItK71LPB+nU6S8oyXTpNCaf02JR/Fk5bTwuQhjket1/oAnFv02rtS/eaNcQyldQgy6e+4FNyRv6d2vPg36qO27Y71ZdrFRfX+VHXcI+WlqyVyd4L7FnZvKf27c02aR+4k4OvkxHY2RrhM19EjEcIQOA6BBgyorpmyIiAHPSRhr17xWkuc5QtBMYvBWlxNoDcaSsRyxQb1B1ZpAT4cpcymfLBGpkic1x/FG9adxccf1MI+IxJwHjiaRfjMPppYfWjfZfBCzWoo/s7yhbeDFIQUsp5dsdOIXrhFRPSCA62TQSExzoCxoP322xCqCvCbKyy0bjXcchZsaMAOh8afj3XdppO152k15xFkvhH4+Duwy/6JZVwQ7JPAUdKILKd6oZgLSyUu4nLt58eMN4ms6MVlJIPfcobqMKeG8Y6q7tM46yl3qVcRxm/KuBYdEKabN1tVmk6+Oxzn4u4LzUsFKW3uaApaNQcNQfrZIG1bXmdxh7jfu4N7tmpwKXvgt7cUWOrtiqka/Sl9p9//vnrr780lZLpLLdsqSvoIKOhadmBWlGDhSizOaojqzsXUuBVSCC8lcn4sSGMXue2WJD2mWqdDAeKpV/5sEirsWB7hRy2Hwm5WROyAHFhGCLtrK4WUutu6YDy8eNH/dzW1VBcsLwHNRQZDmbbKjp/FtEhAlCPaTUdVGulBcHHQmB2Jq7JVL8vNxYJXRitisxO66LfrDAmXlAC2893fGGNwm8TLJyFbTYFm61ulZ1Z/KIGcM16NC7vGxelFwF3gY2/RRMdOKnIKBsF/ZbFEnoO2y9CITdTvJavwoVGFcq8pbuTSEa1sJepMEt42Lbddey+uM5PW4WWHC0dpOLreZrXSp9FW/1W5pWNPjsncrHSpd1sag09Z3Pc6+vkNZVMw5olKQhA4LgEGDKW1h1DxlJiu4SnYe+C3Wd6rC0EfDv2FTflsMzCpuIW/I++TFEoGq+yBGY18+m/3GWx1HlijdRxO1CsKyhext8DNciriaotHJYvoeqn239MCb8X6HCWfm552Nox9vFO8it3y8YM5S6kPepx1uxxBZ9dKm/OZzZHFucj5l2/AEZ58ThLILrTKhveosCzEUfwnD24Z9Rsu5cl0oG64auTSEabWYsPS4/BGo0BlUvboq5wJLZJDUZmzKNHjyqSDefCU9G76oHosHxWBuN6VzZub8/yDWv+8HhvMQZJf9YuGkTOE4jx8OHDE5QiLYIGbuNIFMYdWUWEch7Cvdt9LhrDyvo0xReOgunb9T5p+iNsm7OUaylJS5oKY7QGjBdGGjNtFSyc9jRRoDouJYN1qUHcqjjbp/Pt27e0R6RiaHK1vR1vqdBO5y5SAifz2Wwh0nIg4WpWdbktGccj4+Xc5bzsb7WXJQws+2yEk6WhSHIzREZAeHQEdIIiOmCspiKT5hAX+VGJ6wkc11BkOCjXPjq/zOcob6nHtKaOq7XSsuBTJiADO6zubGDjWJCN29ZzVhKt+VZsxCnsKthxpj/sp2Vm8W1b9V6pXaceLZ+HVQv9FmCNB9Qt39ErWgv6bRG0ofqFl3zLtS/L0FPxedWXpZMDY34W7FBtu+sK/MV1ftQS9MUt+uWuKIB7lIHdbxDM5pj17NSRs3mlnnydTJks8rmOklmEhcAQgMApCTBkrKxWhoyVADtFp2F3AmtM9ohbCGZX6V3ZL7uVqNPs5tBbao3dgWCeAF/uPIrmDqyR5khHSPAiipfxd4TGhgxZAmM2Tv2sciitUcgwyqXc9h+WaE6SCenKloZtsxLgiaNbjlsat7KMSamwE8YJ3MlEbEtDU7/w07l0bL9TUcZtHnV6XrsrZ4ErTN2lJG2ZHyK16LhcXaWopJZdr10v6ZjdkywhR76sobyBytinDtHkLEKq/+rCqdmebkmKMFME1OT0O/H9BoKpfLfxt1gmqSQjq4hU2sF9/rOjfBpsLBdGhBJqSt/PbkiFqR5rQ5kr3Or2i4aT8shUIYCLYtQ7lnG9WoYmETmbXYHRsrVUyVquVqnIvRzFUqE6d7HZskhZ2gO93VLjGW1H3fo2wvblESpRtZMOUqlgavlbQotE2qYJMUSm9Y7PUgIyJqPjedpwo0MmKJylJM8R3mJXjFPSqw0H6Pxx2t4aSajHNfTSuMfSWqn8+JQJRL/zkA28yzR8SpJZgRVAg9ciKyv8OBrlqwlIxQUxUSJ1j0tVWV0uS2NtMwVzUjGLX1o79vDXqcdPnz5ZsBgbmyWpNIxdHUna5mMu+i2tkSmfAfuFE3U0wQqNaortUv+lI6DCL83CEv4036pGa0KC32kxGZ0fNezoXunorX/csoX4TEdz8HVyTY1s2YSMNlsnJbOGEnEhAIHTEGDIWFOVDBlr6HWNS8Puirec+EG3EKg7R/t2ssU8zVYilimy9YtnVwKzH8KU++m/3PUgjDXSg2qPNFG8WapXG3+zEPAck4DOTWjkmv14tLFxGN0taBlbx8S7jVTGSpQwOsDV9mAdE9I1VYxts4be6eNajlsarw0dk9Xs0ddOWwja0oiGp2jwapvX7Ejtsqs7Oa+dFTqor8Pa2Yan2avWkexbp9oW/IipRctuddpeeycsld5vbcG4eaOuyW1Trbdu3domo6PkIotRf/oQ7y7msDSwoxRtXzndFghdsnZuPZkdIGbJj6wiZoUfLcCe97kYl7RCZBoLO93n8uXLl8iOlE1s3CQaStjErSYejfrlZPt1CctqbN21TOUSNXzbD05DIUdLSoO6sQV2vQKwgEXVWv51x/LbQspXftVvAlBNVde1ntsMspO5d++eRiWL2aTLO2Wa21OuDqmruEN5ZLl2GqAjCRkiIyA8LiKgAU5NKGy6ii4f4zrForwIfAgCqv1DyOmFvNpwgM73VX9oB/XYsPoOp7Ualv0KSUW/85AtsqzuvZaqUnkkieSZ/Rig5QX9rmkafcqnkKby0mQn+t2DqXTa+keflgf5RMQsvm0t75XaderRuFjXu39ZlrvVGCRt8/tc0G/2XjZgv3DCb7P2ZQc1+1NX9qSmQmLMT5Gp8x+wbXdagUfnhy1EH6AtQDRCadknjHhBN18nV1b6dZTMSlBEhwAETkCAIWNlJTJkrATYKToNuxPY2WQPvYWAb8fl+u33Wc2yxjj4ltoyOt46Any569cSsEb6sW2bMuvDWZ5XG3+zEPAcloAOZ1lu5Vi6i6O6vFoeDzfrSqtwKGAWprESlY6uG2j17ZIJ6Wy9lANg25T5XPxtdEw1S0NHx7P+h/CcLWDvXUDrKel6rHADpHp019HKslygZYdqGbSlU+Ov/nSsTLWjoik1nUTT2c/qNNdDPmIK0XG56jPmlsO51YlbwBr3KozcPLTjrlxSVdY426rLojZ8qyprvrmxoXgkNSwByzCUCs92ppRJtc+/q2Ouj+iWtBalo1FE08VFUYyB0wGy7uI0Y3blYIuylmnVT/8q8bKoehtarrOBtw8w4PR4ewhLc0y7w1QKe6ljWatTInl/Dud7FEZHP02SCmCclg+uXtJydfUxDg2WtfgmckYZGcVbn/WijBgi1wM/UwqaqGvFM/w+pNI9e/bsKOPF7ErEmSprs7Ic0VA0qsFIS/dDGmVkFM8oz6LU0PlGqtsHox4bMj+i1mpY/NMnFWnUbHn7bT7OZjfraZGn7Q9WaL1C31BnBWseYExLjFl884reJcHr1GM0F5uibVmOnopr8Td2Z6O0lhyNYdBvIagB+4XEs4x6YSk2cG+wdoox37YeB2zbnVqRUYteROdHv+c21aiY7okMXyenmofR/zpKxgiEYBCAwIkJMGSsrFyGjJUAO0WnYXcCW0726FsIVDrjzN3yAaLMyvg2ysgonjHxRanx7dhIlWAFAlF7zoYcbc3QIk/bL3dZLLOeWCOziAYJgOKdqggjGYsamcpikX+UkVG8RVkQ+CgEjLVvn32sLHiUkTbrrkzwCtGNlSgU+haj4/pNmEQ1VUiTo0NZONg2WSx4ioCxk+7Vs5rU0ezn5pEviXAEIh1o18MVAHUgepaYkl3/4ViN6tWrV9pmqWMyuqtUP6E3fkVU8Owa5cOHD2H6uhAnfLS7o3SyEbu2Ost9LpbFhKzk23jOnj+dvVhqGznJBQKHIFDRXyyn+A9R9kGE3PM+FyGoGHIiU6kVxzRZ2SutEl+ajiwnu/n15s2bpenbw1s2U27wI5B2gdOQ1TZTmtR1fIzfbHZUx5YrSC1G53XqdLakY9rfg6uXWaptAxhHJZlWxqWfleLpxtYwhYoBPYxudzNE2lkRMiSgfqGxI5p7yIjSWlUYDPfVCBzRULzUcIDOP0eXpB4b1uMRtVbD4p87KX08iwyVbHlHm7hZ5NE3SH0UzBYn6zk731dH2P5Kl2h9bIQPnBb4WcJdPZnFL8V7qXq0aLmlACvCz37idWn2kBb9ZqyvMfuFhN9YMGNbNVKtDoYxX40ujbhxE0oFyPp0Grt7aNGs/GVPYz/qKq1Ohxq/VY3ZQsqEm7/l6+QapGM2oU5KZg0o4kIAAucgwJCxph4ZMtbQ6xqXht0Vbzbxc2wh4NtxtnLlyZbaKTL4Gwnw5c4IqiIY1kgFtL2isD48Rf5S4+8UBPzHJHDnzh2LmtWq+DY/ghiez+p63d6Y1VEnlSox2qBSSMd4oXwhBfeKCeksokIAS6crRO/0isX5TmCXJvv58+fZKPYuP5vULgGO3tiij7n6jaiuNzTx4XiXVlqXaXRczn7KO8zOuM21685wy4/xjDmWeZKzP95muSbJp4YDAhcnYNEJEaLZXa9ReB7LBHa+z6ViyAkn9uWy2d+mB0vqBlp7jrMhNWZbLsvQ5LmrsTgrpwKMPOxpbjPCGRsLxnHCaIXOWKc7WmyW3mGc6oxDfl9JdqzNfQt+rNyNd6YY11XXlF2DVKgo1H60grwmwUVxGSIX4SKwCKjNaAoRNlp5fvz40fhtFYZnJXBcQ/FSwwE6/xwdkHpsUo/H1VpNin/6RIw2/GirokZ5oh8EK9emZb6v5cTnz5+X02n7Vjn6z0K7rxm6ojGLb1vFe6V2qXo0npb3fW2vSnH5GqVdJCT6zYhr2H4xrGBGsNXBMOar0UURL9WEjFr0xDrf177dEt79a6+XeS8HXydXkr+UklnJiugQgMDRCTBkrKxBhoyVADtFp2F3AltI9kxbCPh2nFY0W2pTJvgsJcCXu6XE7OGxRuysRgjJ+vBULVxq/J2CgP+YBIyN0752XV3M6HyWUbDq7M4U0c5Kh2V+/PixsuxMSFcCxLZZCfDc0S1Hpi07SUamFJ3OiEQd5HNwJFX4+OHDh/DRroHDWHa35YofpcaHYzvSTiE1vIb9V5u3647LWY7AazNqv4PPGuUtiI4+lh39YilLHREGAk0I6BazinSkAytiEWWKwM73uWjIWXoKQrsA9fMIU+Wp808HyN5GmEVOFbMAR3atfkag9/GV8a3nMsmjz23Kpev0NpqQFHIxHtwqpFD9ymIKG3cMV8twsohjdpby9P5kVWApzrNnzyzB1IvXr8+WM4o+Wm8/aDJEliuItyGBV69eRRcIyrzRchhLXSGla7rHHPssdXG14QCdb2kV44ehHtfX0XG11vqynz4FrZCGn38K5R1tVVS/yVaQ1r/S9Ny+CmxcatDuIq0MGD84eUmqHVrA1CRLNuRff/2lbYvV6TSMOKZOYBa/tIqpx6XE1offcbkb/WasvjH7hYQ3jnrGYh4rGMZ8k/oas22fe+zeUef7NpN+gPavQseYzSOUcAM3XydXQh6zFZ1byaysMqJDAALVBBgyqtG5iAwZKwF2ik7D7gR2KtmTbSHg23FY0ZoJsqU2BIK7jgBf7uq4GWNhjRhBjROM9eFsXVxt/M1CwHNMAo8ePbKsjTe5B6RMILoyZvt95mXxRn5bOEGWim38DJFG9D5MSD2KOge2TR23i8SyXN5h3EkyLLGjX6MQ/Yr8ixcvuqK27BE9+s0aXQFulnjUMOrMGG03jdLJyh8ddMqGqfa0NLnxf2r01q1b1QSICAEIhAQsOiEM79xjmrupnEfx2fk+F2GqGNXWTzvD6kkX37WKMcgRXx0RkQUvRBod3dqK/pVxpoP0Ogzz5MmTsCC4UwJHn9ukJdrA5927d8Zc9j1INpu79gj2vtLCCOoQwegsh6gmnVc0mkFtB8oITjRuamDSB4AozAaPDJEbQD5BFjKWopU1DR8yrq58CusE1dqqCMcd+y44HKDzWzX7fdOhHlfyP67WWlnwK0Q37o2Q4d3vJv5qzm61aja6fYZin1xoZezBgwdawZN6mRWgSQDZkJbrZZvkNZsIOmEW0SECUI/bV9OOn3jRb8bqHrNfzK5FG0t33GAY8+vrbsy2vb5cI6ewo853WOxmKtvyRIyvkyt7E0pmJUCiQwACByLAkLGyshgyVgLsFJ2G3QlsNtnzbSHg27Eqmi212daOZzUBvtxVo7NExBqxUBotDOvDaY1ccPxNIeAzLAHj4azodz3bFksGCPMAACAASURBVEdXQYW/y6sLSgbc7tK2yA1Tk4YxbsVRpvbp5JSE9hT2/WA6m/teR4ewbaaaFv4iYDk1bTwcNCzP8s3+u3+uneUW3rmjL7a9R6swuynZ+HA8RWZL/+gelkVXrXk5LTtmNeLbt5P5lO2OqCDZiOM3udmOWVZE2VLjCYFrEgjnaHYCmLt2VpaQ+9/nonMX9gmnK5JlSLMUfio14yqGPYs1IXVW5O3btzo8r5sp/vnnH/2rHx9+/vz57Gi0JtPTxD363Gb7itDymd2O2fcw/OyijOhZZjvbQx4zR1TKmPWSShXdTJEGcD5tB8ool3EuTWeIjKqGx4iAjMyoL8gw0NAwzincSGAeNyZwaEPxgsMBOn/jDtIpO+pxDdhDa601Bb9CXOPeCMsseHtcRqmMO1+d/Is+gOmbk36jQFNa/aSqVs+2J7BXjszi9yLfNl/qMeVpX5lM41p89v1pIPSbpY7G7BfG8c5SwOOGwZhfWXdjtu2VhVoZ/dw6X3CilckCLnY/8HWy0DyMr1AyRlAEgwAEjk6AIWN9DTJkrGfYPAUadnOkhQTPuoWAb8dsqS00e15VEODLXQU0exSsETuroUKyPpxWxwXH3xQCPmMSGKFxRpfFGEUak+cuUtlPVuu2iDVbZZiQrq9fbJv1DM+agrFvHv0r4b6bcNY3nvCDde+jxGoSYXZTwtuHgKkU8G9LQDu36w4fWXYLaONrW2mj1M5xn0tUqPTx6IooLRE+EOhEoKKz6N4PzN221bH/fS4qT4XRY/9Ns1le6QBZIc9sLgTYhQDbrJdit9hqLs2l1zAtlWQ2vEWAumvDZrM+XwB6yoHqVLdvGhu/1lg7lSv6aM2g2Ykzya4hoM06WjeJBjUtpqhfMJdYA/ZkcQ89/DEcnKw1UhwIWAgcWmtZCnjZMPpQZ/ktDvEZ8wcrjC1T03P7DKViK48+dirWL7/8IiNQP6+qq5BlEJ64URmxn5jAOYp2tXq0rGaco2YLpUC/FeC4V8P2i2EFm0VKgEEIXK0JofNdw4sWJwutkes77ax2b10WAbb/Onk1JVPoTbyCAAROT4AhY2UVM2SsBNgpOg27E9go2XNvIeDbcVTdPEJgDQG+3K2hNxsXa2QWEQEORIDx90CVdTVRtUXWchRcuywaHsgKIcv2Dn/yR8pfd0KFAXDPErDUoE/EPqn0UbzDHteyNu6T7eGwCMDifA/ypFlNwLIhUA376OcaLBeUVDPcIKIuIHPqRYpX1l3XHC1NQgIwaHatBWPiOiLnZq9qHumpc0siWluwjEpdz+IZ9+susjosZd8+zNEV0fbEyPGyBCx6KYLDUl4EZP3jUe9ziS5trQahAx6R1tY4VHdxWrUMJ4g47CEZqnJp67Ivyuyuji0CRL17KY3rhLescF2Hxv/D3vlfa20z7frwrq+AN5QQqCBQQqACoITsXQFQAlABpASgAkgJhAoCJZB0kHOvz+voaMm2NLItWZKv/Qf4kWVpdEmeGf10+yU19tmOMpQBEA3f+28WRjPgM//ZrImcizpMiIYeZCOCnoZC7DZuGBQUJE6gd0cRcxCv31PuovNPwX54ps3WY+9a6/CaGiZBu4ti6QXXx2I/ZebLly9G8TQruXmWSE6gptAeP34swfTW6GyXd+/eaXrMmHUv0ejF91JTcTmvVo9GdbHhIwBxztvuFlK56LdkdTT7XjQrWLO+a7KuC0VoFkizTahQRaDzBVYT0Ha8RmL2BLuL2VG3yOIk+HModeriakqmDlVygQAE2iSAydhZL5iMnQALPU7DLgTWT/YKSwiYO/ZrvJHrZocpGuHTrBgdqeVFhvZBBvvM3WJG2wLxRrZx4ykjgfqKF/trrBqi1Sfw/PlzS6aF1pkH256NwlgEvk6crDUzdu9lDtD+rGVsfJ7+gSEWARicPxA4Se0nYPG3Hz58uD+jllNo3/9/8eKFfMh///03a253G3OLys3S/9vE4CkLAa3v0opTNQw1j20n7ATu0GKmMm3bEl9MbR5oaXKSoYtTpeLKpJHVhvMqIAQCrRHY4C0P76vUr6MmznPR/orcL4/pXLpDNmPMDaRxcK1+VZFjLoHcRpWb/pDxLZ3GqeD2iZ9CoCwCBJv5C0kyQLIWmAMUc5giGO2UTjcvMUEVDN8bhRkGPgVpn4BG09RhmHcz1Fa7GGton/AwEg7gKBo1MOZgmEZLQS5OYACtdfEajBTfMmsyPR6fk4hkUfSWXSp7SSXw27dv94s9ne1ye3t7//79O3fuaPZLU7A6obJER2m/tFkp0IvPwtVs5KvVo9GWzXtzx9agMX2jtBtkQ7/FoTX7XjQrWJwnd9shcLUmZNSiRp28uR6N6RulzRUjy/tl3JLZydwGFsS/mpIJis9PCEDgUgQwGTurG5OxE2Chx2nYhcC6ZC+yhIC5Y1fjXEBgJwF7j94+R7ZTpKzH7VLZS5olQDwy3kicD3e7I4D97a7KriPwo0ePLIdfHLUhKwAb7M/SZ3iCCPxMEsj66Ncem06HNFkX8Qj4NnE+F78rHZskUGiaMpkvEU4hYFG5nOdyStWUyDRwhxazMPYmFp+1BFo8BJqchSRxIDAMgQ2HH1n6lcPwqVOQJs5zUVE3GCGLbYtD1P4N7W8M4jx9+jQI4WenBOge51aczkgyLm9VyqerY8vM0wYzkwuN+BCoT0CjtMZe035DGZROWsIfWtJriNEMEPHzXALv3r17/Pjxogw6imiAjbuLRSNwG4EBHEXMwbaq5ykIdEpgAK3VKfkKYvsOdjy7NpuBXSrL/JAjIDMXHCXpbm2+EOo3b948e/ZMMmvHrBYw6XgXfZd1c4I8CAEIZBEwHtVfejTPePpzuZFP9FtWs2knsmUsuh1pkQQCpxNA56sK7N5vOaNzekswCsDspBEU0SAAAQhAAJNBGxiSAA27dLVeZwkBc8el2xLpX4cAM3fXqWtKCoH9BLC/+xmSQjkCxs1ZWkRxrAw6TtGfkDWKcawMY6RmnzvQ9h91LTeUmg7pBmg8AgE7AcvhHcZJVXum9WPGF/nYFxbWl7xyjtrGYulsGreJVRae7HIJyB2ybM598uRJbspZ8S0rFmhyWUiJDIELErD3Si4IZ1uRWznPRbspcguwf5v6+/fvg0wZMgiAdP2TNda51ecPnyWfPR0vXbtkHdkjnF6ba6LGu/drT10h3Git9hvKAGYwcG8UI0iEnxAoREDbcW9vb9cS15gILXYNzjXDm7V9WdVhbNWYgyyqRIZAmwTG0Fptsj1XKk3U2XvibTYD+1ht7goSeXflposkjOar1MHRvLjOdtE5lR8+fOjo+L82G4PeJnrxWSrlavVofKMt89lZnIPIxla6YbYiyCjyE/0WgdPsexGRmVsQsBBotm0btaKljH4cdL5oWBbkTdCabR5+nRa9tveJJMbpuNqcnTwdy1oLKaRk1rIjHAIQGJ4AJmN/FWMy9jM8PAUa9uFI/QSvtoSAuWO/9rmGwDYCzNxt42Z/Cm/EzoqYvRDA/vZSUxeUs5HG+fz58wvCP6TIv/zyiz0d+5SEnyYdUp/Gtmt8m23crvCUehaW1S9Zb/oVuA1cRsvJGir+gwcPBoZwnaJZNm7o9dfpkOWYGD9zaFzaUU7OQ1K26NtDMiIRCPROYMPL0qy7229d/E8jomvvhM4V+/jxo10eNSCdWKav6dofCWLODaRx5CJIp5efOkJVvW79CZ2WT/n/KnAqxYbXstnit7mirllcEsw1A4uQXeAdqT1bKoU41yGg3YZyiZItXC/1TkMZIA3OQXv58mUQod+fVzOR/dbUmuR6KZJupCJom65iriVC+KUIdOHJJGsEc5BEtBgBnb+IpbvAq9XjGFqru2ZWQWDLhzicGG02g6yxWvVQsmahpu6McTrTgcq9UMdKjqL+9KAmqDQ2iMeYy5D4ELAQ0JoDy1CGkpKVz9IVltxdnORYyhSz9AoJ9JurES6uSeBqzvwFaxmdr0Zur3f7CYn2NPuKyexkX/WFtBCAAAROJIDJOBE+WZcjQMMux/aCSwiYO97WnBim2MZt1KeYuRu1ZilXUwQGU7zY36ZaF8L4BOybs969e3dzc+M/u/la5xf4CzxKb1TeLGcXD2bNHWR1LV3xs55qc82SK8t0YVwMEDzFTwiUIGDsWZRbG1OiUBvSzFpYuCH9jh7x7eOa2Jzvs0amu/BpJWpc7NIb2C1NTs6GPMa4nI3clR+ClW+kLhDjagSyeiVXg7OtvK2c5yLpZYosFssvpw5k2XyeiwYEg4NI1bxKL9T2hS99rQER9QFkgFVMdbaz+tulZauTPq5/LufgjYg/rnMc2j/KgTYQr0Tudk1ARlMfk08WYY+hDBLXQRh+F0gbHXvpvAUF0U9M5JxJvyGqTbVGownTi9N10+23mhqUfBgnAXOQbF3o/CSiLiJQj8NorS7aW00hs8ZqBmgGWeWdKqLOkQeu0jWMpj+hfvXq1VErllziXEAAAs+ePZsfsD7Hov5doTUrxt31Ond+LtXhIei3w5GSYLMEcOabrZqigl1c5xvHKqcqYPVDFi5mJ4u+uSQOAQhAoHECmIzGKwjxthGgYW/jFn/qyksImDuOtw3dZZgiiejiEbJmsq45c3fxFkLxNxC4guLF/m5oGDxSh4BGUy2bs7QW/ajVEVpo4Ret/Z0mvrStXWfNHRhPjgjKSIc0AMJPCBxIwPJ+cXjHgcDbT0orEpNCapNLMg4R2iegbXcWIbWgwhJtcxya3GZ0PAgBCPgECq3j9bPo4lqnoKpzrdFgdXJ3nkDS0HkuOplFRfL3iicrwzLEsJbIfO24BtTWIncUroXgwiK7mzW10FEB7aJ2cQqsvTgVYo7XZmgDFZoNWZxFwDgJJIugKbFDDl4JxtmfP39+Vtk354uJ3Iyu2Qe1Ge/x48d2+yU/U2MfagnNlgjBqhEYxknAHKy1GXT+Gpm+wqlHV1/DaC1XIi4mAnY3ZgxilrnqeUmlCjRmaJlhmj+7LURO4+3trRYtqROkL6ptS4SnIACBOQH5rvMx+Xk0rTYr9OoZNUm1lYXot3ntEzISAZz5kWpzQ1kurvOz/Hy6e1m4NrTG+o9Qp/WZkyMEIHARApiMi1T01YpJwz68xi++hIC547UWxTDFGhnCAwLjqeWggMHPbTN3QSL8hMAigUspXuzvYhsgsAUC2mamM0GS1k0R/vzzz5170qby+nPB2hdWaM63BbYVZMgaZ07W8qLA255aTKqRwCxojciMGKMSsJyy9PDhw1GLT7kCAtrPZVG5nOcScOv0p+8OrRVBXxo7ZIvfWvoKt6yR66jJ/fjxI1JYbkEAAkYCAxxObSzpsdE0xqU9BVOa0q4y63vS/8+ehw9/VkNauWnqbJvcR6b4cwO5IfdtWZd4Sue3acjjzp072tWsollcvbgYej+nv3g07o5EYDz/Jutk4pGqkrJcgYCOuDN2n+b2bgMfLXnxZ3BlILSjckM6pzyCiTwFe4VM5RNrKDPX55H3/Pr16wrikQUE6hDAHASc0fkBkE5/Uo+dVhxibyCQ68lsyKL0I1mLITaXV45f/QMlJa2OAtRo286x19JVQPoQ6IiAVgFavi+05wz3OA1/ZGMtpoYTD1mtuJZ+EI5+C4DwcwACOPMDVOIhRbi4zt/s9x4Cv7tEmJ3srsoQGAIQgMBZBDAZZ5En36IEaNjH4mUJAXPHQYtimCIAws8kgQF69HVm7pIkiXBZAtdUvNjfyzb4LgpuXGgRfO9zW9GkAfwPe3e9M2sbgWOfytoFs82HoUN6bJWRGgR8ApbVKZb1M36aPV77dqFH+Y+S2XKyhvLqaH/WUWSGTMdS3VqVWrTsOqrPkr5xQ6IlKeJAAAJDEtDe4SHLlVsof1/2ft/mf3KzLxrfeESxL4Nw3Nzc+CGWa83eBexkhEqfbWYRLDeONtjrc8F+m7CnoE6+OgD6d/rTOL4uAggvXrxQ+vY0m4qJyihaHcKbNfdTVJh54hJPL7Ua8PwWIRAYhoDG2S2dPdmI/e9CYGiqfap6T2VhIvfQa/9Zzf3MBzLk2FgGQNWAZSNq7tBrn+cFJRzJUcQcqAGj88d4i6nHSD2OpLUixbzgrWBsangCe9aC6Eg+uXDyACtD07kS6nbpqylahzd8BVFACFQgoLWAOo48npFWm+kcpWCYOv6I8a5lFOWQ1YpGeaZo6LcsXERulgDOfLNVc6JgV9b5WX4v3b2sVipczE5mESMyBCAAgcsSwGRcturHLjgNO16/LCGY+DB3LA4MU8RfFu5GCFSehIpIUudW1ghGHZHIpVMCKF7sb6dN9wpia5uV+5B4pLxaF7F/fjZYZ855LhHgllutzR3QIbXUGnEg4AhYTlnSR21dfC7GJmBZrXSF833GruWpdBqfTBZTJlWfGExG2xPB0uTmW8j35Hjus615TefSIHcIRAjkLrbJjR/Juutb/vcptZFhZ1naOs9FWyOMG3FdsbVrV+OAuXsqgvECpdbdkIGOpNFJKxYT61jpQi3myZMn8vvZw+xj4XoikDUd9f79e05/pOVA4FwCegfV8Ui+uRoPksnY+cIGdrNxo4mJPLdlVsh98by5t2/favJJHo7lSBftBJYDWUFUsoBABQIXNwfo/AptrEIW1GMFyGTRJoGrrZJMdl7i1SSTp96NzuYLuifxp/bfldj379//9OnTzl7VfklIAQIDENB7pAHq5Ji2Bh43nOEe56M+YHLFjOYmSk+ZLwqJflvEQmAvBHDme6mp+nJeWefv9HvrV9a5OWbhYnby3MoidwhAAALnEsBknMuf3AsRoGEfBZYlBI6k+mJXXkrEMIVrCVxsI8DM3TZuPHVlAijeqfYvbn+v/Ap0UXat97YssVCcPZ8O1VSsPwWsGeHc7V1dwGxWyKyupStF1lMMzjtuXEAgSeDPP/9MxlGEMTZ1aqd3RJlcrYe1Vu++iVyLs39/+FrKhNckIHOZzG7+TevkI7kRxmtyET2TC4f4ELgygdzDj3LjD8k2OKhrv73+T2uYNmwRtwwx+MXU8bH+oTi6pbZ1ykJtXyr7tZx7DfzpQ6YW+zqVTgc/60vC//77r0ZOp63O9uyIeR0CdJauU9eUdBgC2spoKUuuoQzSlPPh93/kfJT4SnaQ6bafmMht3Pp6Sj6bjrQLZNb22mmzn2UQRM9qF9/hmwMDkfgJgZoErmkO0Pk121i5vKjHcmxJuQsCvpvdhcCnC6meyLt37/766y+dVlxZGA3EBcOylQUgOwgMQ+DVq1fJsuwcx1hM3+Izl8h3UZh5IPptzoSQ9gngzLdfR6dLiM4/vQq6EIDZyS6qCSEhAAEItEAAk9FCLSDD4QRo2IcgZQlBgNEyDqZHdg6FtbaUiGGKoBnwcxsBZu62ceOpaxJA8Qb1fk37G0DgZ5sEjJuzdjqHwePau9QmjY6k0hEJpaWlQ1qaMOlfloA2bybL/vPPPyfjEGEMAtrCnPz6lEq6f3/4GLh6L0WwXX2xOBUWvlr2m9PkFmuHQAiMTaBCF2M8gMEe1f3Ks7nzXDbsrQ36/8lan8evcLZZUipLBJ1cqwnIhw8fWiyrEpSN1/ZmOX+vX78e4+xGCyXibCaAUt6MjgchcBYB4zi7uoWyBZuFDJbdtznOjoncXL8dPahlE/JngmEOncqncU8ddTcVRIf6B+7yWgHlEOqcu7W7hEOgLwJXMwfo/L7a55q01OMaGcIvReBqayOOKq9cPq0UV2rqqtSc3tb4IQ7kpd5QCluIgLp1wTjDPKOvX78e+7rNT3ifZ6rhjtOH0NFv83ohpE0COPNt1kuDUl1W52f5vczNQaDBlxeRIAABCLRJAJPRZr0g1U4CNOydAFlCsAiQueNFLC6QJbUOBRdzAlk9+vnj3YVcrbzdVVCzAjM+vFg1V7O/ixAIbJOABup/+eWXpGzaar5nftbfn6U1vW5BbzJfIpxIgA7pifDJemwCWvGSLKBFMycTIUIXBIz7fzGdXdRmXEijK1W6rnXyZlzO6e7+IwksudSJg0tThzO5DECg5nr7AXBNRfB3sArg/gXGzZ3nonLmnjSmmTmjzZsg+uMFU4hxEG2KfNa/OpPl/v37fguISCKG+lixNreUNvMRGbjVHQENn3UnMwJD4OIE9PVmo9Gc2z4jOk2/+YNKbY6zYyKNtdl7NH3Fwm+NKo5GMzWNFDjEOvzO+F5oR+6eo45654n8IxG4lDlA54/RdKnHMeqRUuwnwETCHoYyfy9evFCHRSNgOhuizgzT48ePjTNee4rGsxAYnoBe3uTalNvb2wM5JE+QkTzyTw7McU9S6Lc99Hi2AgGc+QqQR8oCnT9SbRYqC7OThcCSLAQgAIHxCGAyxqtTSiQCNOydzYAlBIsAmTtexKJAltSukSHcEWDmzqHgAgJrBBgfXiNzKfu7BoHwZgnIbbbI9ubNG0u0eRxtWdJ+LhduzM7F5+IsAnRIzyJPvsMT0Hdqk2V8+PBhMk4XEeKaxLcOXRSnhJCW81ySa6hKCEaahxOw7PiusMbV0uR0JIH6L4cTIEEIQKBxApznkltB79698x8x7lT1H5lft3iey4bTVezb1LXpQvt+fRCHnIvjJ3j4tbamaKOycWhDpn06yUUf8zxcEhKEgCNAz8qh4AIC5xIwGk27oQyKEzxoNEZBIuV+YiLLsW0/Zfk88usWhxI0P2TpaciW6UiX9kuKhBCwELiCOUDnW1pC+3Gox/brCAkhUI5AoVWwGgHTPmGd9fzvv/9qRvz58+dF5zhxIMu1EFK+FAFNHsd7bRrDV8/uECbSD/HVh1pfYpnMPkSYrETQb1m4iFyBAM58BchDZnFBnZ/l9/Ip7Kxmz+xkFi4iQwACELgyAUzGlWt/4LLTsJOVyxICh4i5Y4diumBJbQCEnxCYCGSNYAANAowPJ9vAFexvEgIR2iSgTyTG99tPYmswf9v3EYNPaxjfhTZZtSNVa3MHdEjbaRtI0j6B4OO1iwIXXdu2mGOhQPoUSbCW9UgatUimQ4T2Cbx//z4p5CFnAcRzGa/JJR1Ui6Mbh8ZdCFyEQHy97hwCXYBgS/Uh2wdaPM/l0aNHuZpUZ5gltfPUpAKICmx8yECn+Ny/f9/i0AuabL+Wp3OSy1x9EGIhQFfKQok4EGiNgIymxaPSPigZiA3CB3azKaOJidxQocM8oqYYb9KWARHR0IBFcGLiMIgoyNUIDG8O0PljNGnqcYx6pBQHEsgd/jow66OSylpBUqG8OhBZH4XTqX8620XnHb99+1Z+47FT4Opb3dzcHAWQdCBwWQI6mvPTp09xtaD31zjmH8Go5cWPHz+ORJAM6hguHhUaear+LfRbfebkGBDAmQ+A8NNO4II6P27g7OguEpPZyYtUNMWEAAQgsJ8AJmM/Q1JokAAN+8BKYQmBD5O5Y0dDHTSW1DoaXCQJDNCjb23mLsmcCL0QYHzYUlPD218LBOI0S0DeskW24GQWyyNanuFvdNIu5fYnXi3lOj1O1ubJbT4MHdLTaxkBhiSgNSqWcj18+NASrf04cf2T1T1pv7AbJNSqJy01TD7IeS5JRO1H0M4mi+0+5CyAOI3xznOJl1d3cWmSiIgAgYmAZfcxrByBoKurnQhawevubr5o8TwXFcY4ZOAX27hrdx5tQ15+vkWv9Xnh29tbSxZqEHLydHquJTJxILBIIN6VCh6hZxUA4ScETiRgNGTBySwWgfUpbL9X2dQ4OybSUoOjxtG+XE0Sx0snR9k4tyRfyzh4Gs+RuxA4ncDA5gCdf3rrOkQA6vEQjCQyGIGsiQTfMx+MQ6Hi6LxjHbwiv3E63uXLly/T8S77h6TVt4qfLVioRCQLgcEI6CXVixl5JaX3tGRhz5Euev11VHqcm6axD5loiedy7F3027E8Sc1CAGfeQok4EQJX0/n4+ZHGML/F7OScCSEQgAAEILBIAJOxiIXA3gnQsI+qQZYQzEkydywmLKmdNwxC4gTo0cf5cPeyBBgftlf9wPbXDoGYbRIo1ziDpekvX75sk8DYUmX5MA4FHVKHggsIHEjAP+JqLVm9fcMcfbVN/6yRGS98voV5sYw6FnAxnMCOCHz8+DEprcapSr/7WimXFEMR+jpCKLl/OculsfAhDgRGJSAVlPW+JN++UUFN5Qp2pB7V1R3nPJdgLGCxNQT70hVHFqi0LVyUxBKoPSdv3ryxxNQIiyxuswWxFIE4LRDIOuOTjWQtVBkyQGAiYBxnVxcxdxNUYFuNGVWoF0xkBcjNZqFPuKsBWMTTXLJGPSwx419rt6RAHAi0QMCopbszB+j8FlrXfhmox/0MSWFIAlkDo20SyBociJzaUKF0Oq9BukjHu+gsP40ya7r0+fPnm6ugwqcSKjAhCwicTkDb++MyaKWLRixzRzOmNDUXEB/tlAb466+/ujvMZU4M/TZnQsixBHDmj+V52dQupfM3O5nXbB5xex0wyeqABM/yEwIQgAAEeieAyei9BpF/kQANexFLbiBLCBaJMXcsAiypXWwbBEYIDNCjz+o4nztzF6kIbjVFgPHhrOoY1f5mQSBymwQ0RG/ZuCs7ojnWrCL468xlWQaYe80qfrnI+tS3PfFtNp0OqZ0wMSFgJ6DPGiUjZ719ydTOjRDvQ2V1T84tSKHc9YmpZMrG3S7JdIhwLgFLXVdYcWoRo8KxMpXrgoOlKgMnu64JZDkhV7bj2mjgH9Qlh+fp06eHVH2j57loyCDXI9HabmGKQ/HHC6aY2rkRf+Ssu6rgubSLwmjsT3tRFm8RCIEsAllDOVmDRFliEBkCEMgloPO8njx5YnnKaFmmpGRV/e6cVEQjJ79iIi11PWQcecAa5cxqh2rD8YHCCZSMmg5/GRIahboUgSHNATp/jDZMPY5Rj5SiBIGsgdE2D7rOkipr2KEEcJemjKZU0+vXr3VIhDxM47o697guNE7NcJwPhGsIbCOgRcDJMUZFkPbIP4HCQQAAIABJREFUWjioV1spx2fBNfuglJOHC2wr14lPod9OhD9q1jjzo9Zs/XJdSudn+fn166K1HLO6CUnPobXSIQ8EIAABCBxIAJNxIEySaocADXtnXbCEIAKQuWPG8CPNg1trBLJ69FlzZGs5Hh6eJVWWGTpcVBLsggDjw7nVNKT9zYVA/GYJGNdFBB8hjxcn8Lia3ZkVL0Wbd7MGw7fZ9KynsuRpEylSQaAOAe1sTWaUu1s2meCJEThGIQ7f3421FtNy4Nras4Q3QkAL1SyG0rjpb0+hhmxyyRMlLPvF9lDlWQiMRCDX6Gz7EOMAxN68eeOX4uXLl/7PPdeNnueiIhmHDPzCx7epq/UEZkn6OmtLsJ9X0WvtKPbP74nkxWEuETjcyiWQNSiTNfGTKwnxIQCBXAJGzyBuKINMg8gb7HKQ4CE/MZGHYOwxEbltGubIPbxfU6RBS14ru7ztz58/r90lHAK9EBjMHKDze2l4cTmpxzgf7l6cQFY33DLlU59ncrLEFylrFaz/YNFreZhaY6RRjtylRcFwbVEhSRwCQxJQF8zvr2nYYW16VapGh7PobU2e6qIpAPke0q5+ynN6WoZ4hW/zot/mVU9ILgGc+VxixF8jcDWdP4Cfv1aVJcKzcDE7WaIKSPNqBO54fzps62rFp7xdE8BkdF19CL9GgIa9RsYSzhKCJCXmjpOIiLCHgOdX3hnGscxSy8zc7Wk/PNsFAcaHt1XTYPZ3GwSeihA40YDqhKa12VhfYMs3tl38YNXEMC6BK+CJF1mexrazIbI8HwbnT2wMZN0XAX1XLClwmyvokmIvRkhaFn1hevHBKwSq7Jallblb66+ArrsyBtvVF+XXy1Lhq2MWSbprckknJMulWawdAiFwHQK5GiCrVzIMRllwf/mxFPiBW6r/p1lM6s/f3t5miSdM+rLu2iM+xCnOgRzXMt0QrlXpwdDGWiJ6f4JDbddiEg4BC4GsTfKWfoUlU+JAAAKHEND7q05I0k9SBC2dN55lFtjNFowmJvKQ1tJpIjq/WYezbBBes1BqvUF7XkxH+wP1jmzLZTFBAiFQn8BI5gCdX7/9lMiReixBlTRHIpC1oqLNbnhyssSvL/vEiU5kqOyVKTsNKmp1nVxH4yHLch11HkTWWIpPg2sIQMAf/NcXSDTQrWNWIu+g1g6q1yZuGhXXn1SKZkrUVZQi0vuoP81JJ790JMWr7uGJby76jZbfEQGc+Y4qq31Rr6bz7X6v6i7Lo26/rjdImGWX2+wWbSg1j0AAAhCAwAYCmIwN0HikfQI07D11xBKCJD01sGGWEjFMkaxuIhxCgJm7QzCSyBgEULyb63Ek+7sZAg82S0BTsZZtSopj2aOk9RKaonWFVeLumov9BHy2ydSyZiVcanRIHQouIHAUAS0IscxkZfU7jpKtUDpJ/WMBUki205O1nKwhIY17u04vDgJECFgOcprWvEUS2X9Lvpklke6OlEo6RRolthR8sDiyOFPDu7KaPbBOp+PJ1JayPOQDBaiWVG4B1cxyH6lWlnIZBb1m7Sw4cEdDu+e5CKh69ZbNtw69FFBkm/o8qQZHDXR4j9FCS028f//elZ0LCBxCQD3D5LaHKaOkP3SIPCQCAQjYCcioWY72lzW09Pk1Iee79dpYdaDzYS+UHxMT6dPgOouA5pY0Ipa0XGrzeo/U+LMSJzIEWiMwhjlA57fWrrbJQz1u48ZTlyKQdeJ+m/s8/V5Dsu4so7pyxqaRMQ18aSA4C1FSgGQE9XokgJMhGV/dK8sypmQ6RIDABQnoRXN9NL3v09D99A5qdlnjG5FlDboVubsGU4tIdF6MTvxci1A63OkW9Ftp1KR/CAGc+UMwkshE4II6XxZN2t7oKjuDeOUGw+zklWufskMAAhDIIoDJyMJF5F4I0LBPqanrLCFg7viUBkam/RLImpa6yMxdv7WJ5HsIMD68h56eHcP+7oTA420S0CRssDNtUU7jQgjNvfqPq+X7P7neSSBr7mDzxmw6pDuricchEBCwnOmgR7L6HUEWrf1MnufSZr+pDkbL0ibp4TrCkEtRAo3UtVGM0zcG5tZFct1FdyXKJRDE18i2vPokluApftoJSDOrQ2RZ7m5Ps6mY9i6AxM7qlTRVzM3CaPXytJh5SkGrv168eLE5tfmD/5kHtROyoVfvw/ILEpz/qltqeQ06wcbDXCS/DnO5mr3xK5TrQgT0bVtjylfuVhkREQ0ClQkYjaY+Na+DGJOyBfbUmHgy2T0RMJF76PGs8RQ8vSDsyM1qLfgDWbjqRDZq7MbNATq/TmspnQv1WJow6Y9BwD4n1+b4u90ZMJbUrfhReYNeSbUa13EPKldyvlnyGJ3MapKTEQQ6IuCfSKtrf6Bbk2E6tF3LXHS27CEl0oDnp0+ftPj4xMNcVBD02yG1SSLVCODMV0N9hYwuqPNVrfbptguufpg3ezsuewdkngshEIAABCAwAAFMxgCVSBHmBGjYcyZ1Qoyju70vIWDuuE5zIpeRCBjns1Tki8zcjVS5lMVOgPFhO6vFmGPY38WiEdg7Ac3JGmdgk8totRBdrrIDIgM68I5HV8yaF/a5Ay1u8Wfbs4SkQ5qFi8gQSBKwfFvd3uNIZtdChLt378bFsGuzeDo93rUcrmHXwz0SuI7Mlnd/8+FrdoyjNrm4GrGs8rUzbD+mPqd0e3vb5pBU+/SMEuqN1gtr2XhrTLC1aPYxH0lu0W+tFXCnPMGQjlv0uzNZ93jT57moV5+rVdf2Jc53gARkHZETL6RSjU1cIymPHj06UVSyHpWAvTMg2z+wZRq1finX2ATs4+xzmxiQ0R4nvy8nW3y60cFEBnXEz1wC8iqNbrT6t3oFctO/bHzGAhqs+gHMATq/wXa1QSTqcQM0HrkmAfvAaJsbF+OTJX6dGgcc/JExf/WPn1SFa9lTnSWRHJZkbKRCXZDFkATkJ/jaY3HVoDpxiibV9/btW6MCCVhpEYyeVQo6Heb0YQ3Jhn4LKoifLRPAmW+5drqT7Zo6X9VkN14Mr+XiYnayOz2AwBCAAAQOJJBlYTEZB5InqaIEaNhF8UYSv8gSAuaOI22AWxBYJMDM3SIWAi9FgPHh/dU9gP3dD4EUmiVg3EKVXGceRPAPdm+27B0Jpm+Z26VdnG03Pk6H1AiKaBAwEtBis2TMCmc6JGU4MILcnnhql50J1W4US9kHaw/xxjDqXS1LsxRNQ5GWaHvi+HsA19Kxm/61FOqHxxdO//e//60v0ok5Gs8oP1HCYbIO+jvDlEsFMXYJpyJbfJuR4OhgU3+VrzYR3NzcHFvAps9zyW0fE5rFt2UeaB92P5Z4JDX7QIZxQ3IkL25BYJFAVmfA33exmBqBEIBAZQJGOzK3iYGcQYQsXy1I6qifxqIpO0zkUczHS+fFixfGAYgGvcRmqyM+PtKs2MMLZtSZgbafYwkiVDMHRvklMDp/XmvthFCP7dQFkjROwOifqBT+EGE7hbKPDNhL6kqnxE/ceKP55k+fPiXneyzTYK5EXEAAAhMBf2ZRp67cu3dvjYzeRM2IaOb733//1eSQHnz+/Ln0iWZK/NdT1wpRuFxWuYiKqfha5aZnk2tH1rIuGo5+K4qXxPcTwJnfz5AUHIHL6vws7/dEp9fV1LkXzE6ey5/cIQABCHREAJPRUWUhqp0ADdvO6vCYF1lCYOzmB1PDc9pBBOaO54gIGYOAvUd/wZm7MaqYUiQJGA2H0mHRTgSmEWNgXucJBhGq2d+5JIQMQ0CfwUh+2EaFlZmLHyniN07N1T59+nQYRC0UJGshit17mReNDumcCSEQ2EPA0kfQIpk9WTT4bNys2NcWNli0PSIZNfkeHW4RTwuutG7qzp07OkyEKWkLsQ1xGnnx456bK1eW6XdPnXsRVyNxFXSu5CVyj9MokeNl0xx4o5zsgt0b0dlkOqHsIs1AhjIYzPHXvB0F4X+OSqhQOhp4CigkM9LogCbb/Gg6K9r/qWudQtraSm4d3mNUqRI+ssY9KGlTP+UIOjdFAzeHn07UVGE7FUbvhfoDxp6DtkZUOCCwU5KIDYFTCOiVVG8kaU0UQQo58m1qf5xdBTl9EggTeUpzGjJTOdN6R5KnHctdkTP5+vXrISEcW6gkzGOzIzUjga7NATrfWMuNR6MeG68gxGuKQFa3WmOFTQ1nSR67MxDpgERqRAMUJ6770fibOkfxw/6S/a9I6bgFgcsS+Pjxoyu7fZ5YClN/J+oEJ/MhF+i3QzCSSAkCOPMlqF45zcvqfHmSlrH6qW3IpZSNu3I7YXbyyrVP2SEAAQhkEcBkZOEici8EaNjn1tQVlhCou2HpnrS5lIhhinNfkGvmntVDv+DM3TVbxaVKjeI9qrq7tr9HQSCdZgkY92fpzKb5JqypUFqC7q+UOH2RebOoNwtm3Mszpb9tNc70LB3SzXXEgxBYJODrxsUICrQvkllLobVw/2tMc9kG3g8/L6wfYtHkGq6RHvafOvz69vZ2Wt6p3TEaBGMb7+GElaClrksf3GMUQyc4lG5yJQjHlyjrPSqRabNpyoi4vfnNCjmGYGM3LfXgZCCMNSUt1+lZFsYCumjC4isc/cwaKHbpxC/+E799+t2pi5glhjzg4FCx+QnQDY4aBJvnI0XOPeAmklTlW1q1KeGnP/s7X1lIsrO/HXgAtBYINEhA36m2SBUxOhp/9/2PFk5Ai0gbFFYmJgjp5Scmsk5NybE0no/45s2bwJ+sI2F3uVx2mLX9murXHKDz229dFgmpRwsl4kDAEbB3w3WsqnuqhQvLJPQkp7oV2wS2THdtS9n4lE6OiE+n4Q4ZSRINAo6Alve5a13YD/v3nxrgGv02QCWOWgSc+VFr9pRyXVzn233g1vz8U1qLvVvE7OQpFUSmEIAABNohgMlopy6Q5EACNOwDYeYmdZElBMwd5zaMmvFZL1STtjEvu1purUdfYebOyJBo/RJgfPjAuuvX/h4IgaTaJGC0dPJSdHLZYhG0vNYPNyboP8J1nIB9Ktk+E7GWo736GJxfY0g4BCYCxn0HJTYGn1sF8RNq/H1J58pZOXeLJo8vStwvsNqk30m8e/fu/jRJYU7Ahzy/O4XEX5O1p7LCW2hyWQLbI8cJj33oxpySsZs5f5CQLAJqV2MfgBX/ymnAyqJegkd6/KkDjtUFdpKrDSjE/TzwovXzXFRUexfRcfHHE799+xZ0HXX4355TSF0uB17MhVxLXMKP576vFZbwUwjYP3J7EXV8Si2QKQQ2EzC6jJFxdt+GSowNVniz8IsPYiIXsRC4mYCcQGOrLj1GtrkITT0YHx9pStSrCdOpOUDnj9FQqccx6pFS1CRgdE4kUmuW1z4sYC9jQN6eRfDggT/jUyCXnXU+kDBJXY2AP+2hsl92uQD67Wotv5fy4sz3UlO9yHlxnW/3gYOJ7F7q91g5mZ08liepQQACEBiYACZj4Mq9ctFo2OfW/hWWEDB3fG4bI/fuCNh79BecueuuNhE4iwDjw1m4kpE7tb/JchFhAAI609B4CEiwnnwquw558Sc6tc72Il9rr1b1wVn58XztfstaOnRI18gQDoFcApbTHoc8dyBeqNY6TbnVui2+/GrLksLSe1UCO37ZD25tq0T7U5ZGXgG+756tCV+6ya3lWzQ8roKKZn1K4nK8//rrL3mAFRrVKQU8N1Od2yCwWjFusennirozd3UJ7f2IYOnXzqzbfFyG+/b21pft7du3/s8Drzs4z8XeRXRc3r9/764D/0Ph9tbmEil9YW/WlW2nxYMsDYf06xMwDtLJ6Vw7d7m+zC5HiaSJdjkoG1SHS4QLCHRNwGjm5vZRpZYL4nfk1Lc5/QQ0TGTXrbFN4XVKoqXfLi+oKVPS5i5Hdpu02cgnqXo0B+j8lluUXTbq0c6KmBCYCOjcXotzosi+r94CPeOY9Z6DlTXyoE7KuYVVnyhSQT9+/DhXPHKHQHcEAtVx2ZcI/dZd072IwDjzF6noasW8uM7XRFXEjfRrIQDl37rUNbOTl6puCgsBCEBgDwFMxh56PNssARr2uVXT6RKCLGjMHWfhikdmSW2czwB3mbkboBIpwjYCjA9v4xZ5qkf7GykOt0Yi8PLlS0txFteZv3r1yn/W2M79R7iOE7Br4z2rcXwZ6JD6NLiGwGYClhX1Q26/jxfqmouCjJq89AZhf2+1TAbnr21+uyMPGjfVlob/559/RoR0t07fG+gksV8kCT98+NCe2hgx1Zw0mq1K/5e/owmovQns69evddzJGK0lUor4h06DB9XkgpDBfj579swvkTq55RRmB+e5iEVuP19TJh8+fJggzscRclPzK6PQtX1DTtA4Csnjkr2m6+yKf9kL4yCd+Pj+fSO4JLxeKO2IUBfoxYsXjUiFGBCoScBo5oIh9UnCwGgakypaOkxkUbyXTfzTp0+WssuUOJfSEr9oHI2jFU1/Q+Lqr8rgbniQR+oQMOrwpswBOr9O2yidC/VYmjDpD0nAqLTt71cdSkZ5jKVbk9mYy9rjh4RHZk/bPHTvkFKTCAQKEQiWsFx58wP6rVAbI9k9BOzNkrmqPZyv8yw637gAQqCS65Cu0GyYnbxCLVNGCEAAAocQwGQcgpFEWiNAwz69RnpcQpAFzThQz9yxhSpLai2Ueo9jfGXsg2l1gBjlMZaujszk0hQBYxOSzIwPGyvO+Lo1ZX+NRSNa7wSMh5dpdejnz5+DwvrrzLWotamPJgaidvrTvj3H3pGMo7CnY5ctnuOBdyW87Bdbhw5ESlKbCVi+3zDkuQPx71toUdAFp0EtfrVsaNHzAmTB/RVZlR34ze9Rdw9axoji78ghRbY0ufjRS4eIUSKR5Galou9RiRKRJgQaIaCDgYynOkpg4zlljRQtVwx1af3lbVLaRc+vGfM8F0GfRgoC/0PhMj+lTzXLrXLFtzjuU7KRDSQb8k0+kjR7yRSI0CMBDdIZW1qD6tgfJaQB99j8kHk/Ab3Clr6W+ufxcXZJYpxP2i9zJAVMZAQOtzYTkDf49u1by+MavWpkGLHBrcL219OCmjiHE+jRHNgbldFZPYoqXmUWSeoxCxeRITAR0GmklrPb5MN/+/atEWg6htyf84tIZV/5sZhICyMPEbtjqbjFchEIAQhMBOyew3jE0G/j1ekAJbK/khHjWIIDnbISVOunaW9g9WUrlOPNzY3RXbQssSokZDvJMjvZTl0gycAEgvkOo44aGAhF65QAJqPTikPsOAEadpxPhbs9LiHIwsLccRaueGSGKcRneMeSmbv4W8DdUQnYh+8YHza2gR7tr7FoRNtGoCkDajyO/M2bN35h9X1Ef6HIztUgfspcTwTm29/WyGhk76gvH9MhXYNMOASyCPg7gdcetOzxWXu22fDkFt0LdqItM7+lPerAgrewL6zZNrxHMN8vWkunkfNcSje5teLvDI8rkCGV6k5iPA4BOwF7b052rZ3NC/YCWmKqS+Uv4lUny3j0vyXxxTh9nOeiLmKu9VIr0ZCHf7LDVP4GXRC1Zov9nuSvfGxY3OwtNikCxyBgHKSbXrR2iqxRQl+YIY8v9QvINQTWCBiNXdBLD8bZddJeZaMzLw4mcs6EkKMIaDeF8TjJRgYvGlxXbRl6Pqq+SGcbgb7MATp/Wy239hT12FqNIE9HBIwDo/644bmlM351R8MLO7sVLYw8RIYlGzx079yGQe4QiBMIFikqst7x+CMD30W/DVy5nRYNZ77TimtWbHT+VDVGP//KBtFvw8xO+jS4vg4By+C/5ft+G4jRpd0AjUcaIYDJaKQiEONYAjTsY3luSK27JQS5ZWTuOJfYWvxml9TiWK5V2bZwY4/+gjN323jyVPsEGB8uVEd92d9CEBpP9rIGVN6vpWqCCc1gc5axhVsyIs5EIFjYH8Fi9FUiKfi36JD6NLiGwAYCcqUsT426wS2ysk5Y7IcGWhgeHkfftNNe7qf/+6eLd+/e7cxCCVpSKLo/RQ3Sn31WBWlftkUq4uQSsMzfxV+Q3BwX4/vVvRhBgUWb3Fqm+8PjCqQC2/1FIAUINEtApsG4p1JFsPdTmi3vXDAZ/aBc2hmRPKhunk5WSB/nuahIG3r7r169mo+VG4cesiDujGw/zMUyYLRTGP9xLbW0y+Y/yPUABB49emQ8ps64g6sOE731fkadupt+EbiGwDYCRmMXH2c/dqh3W0HsZggTuY3wxZ/S3JKl5ejUktevX5/OqsF11Zahn9O5XVyAvswBOn+M5ko9jlGPlOIUAsaBr3b64PMxt0Vuh3QrgiVBixkVDYw4jcwJFSVP4lcgIOfBuJRhSBrotyGrtd9C4cz3W3e9SH5Nnd+dn29XBSUaHrOTJaiSZvsEag7+B+tKI73d9rkh4cUJYDIu3gBGLT4Nu4Wa7WsJQS4x5o5ziS3Gb3lJLY7lYpVtDuyuR19z5m4zVR5smYB9UKhyX7JlxWup0L7sr6VE48W5sgE1Gju3OyPYHN7CR0MHa5AB4UjppIqN1RdJxL9Fh9SnwTUENhCwfCFVb+7Oj6JtEKzOI/Hlc80eiqqPYWvPtg7Z0V5u9af0p4vb21tV056dI8blnUUP9wkWIxkP7Tq2tWgxmAhrq/znz5+NBx4dK0A7qZXuQBnX3cnWt8PELklcgRR9j+xCEhMC/RJwfb1kEWRZ5p/1Sj7VcgSZJxl9X8K3b99WUJUjn+cSnI4juPYTg/yaKH0dLJqJZBf3cSMPbrvFHt1t3IZ5ytiLmL9oZxGQi+93g/W+cITkWXVBvi0QMA7Uur56MArcyBuEiWyhLQ0sg4bbjN0P7UM2jnSUw1V6KCdXcnXG8BVzoZ0SvyNzgM4/pYUcnin1eDhSErwOAaNnom5vC/Nbco3iMyVTxcnXOmQe2nVbzmoPkSVcrTlpZyEiXwgYCSzqBGO/zJhFX9HQb33V1/DS4swPX8WVC4jOn4Ab/XxtmNGCtsp1tJidxc9ffPCoQGYnjyJJOh0RsPQr7dvq4gUP0on0duPpcBcCLRDAZLRQC8hwOAEa9uFIcxM0OvBKtoUlBLmlU3zmjjdACx5peZkEjmVQWTt/GhXCNWfudrLl8TYJMD5crl46sr/lILSc8pUNqHF3t5vQdBdThRrbdsu135ps9l05R63G8QnQIfVpcA2BXAJfvnxJPjLwuQPxb8n7u/ySlKpFePr06bNnzxYnRjWTomEf46l8c4F1Lsw8cB5SboOwtnj4BkUZbS7LXOxkiJa2iu2dO3fU4EVYW+UfP358//59HZ2js12Sj3cXwTLRZomzp+CWoar4S7on99LPxhVIv+UqzY30IWAkIOVsX7t7yOddjYKVjqbDXGSe/FzUva1jLrs5z0WD47/++qvPaMN1m6MGwaKZDeUq9IjFohfKmmRbICCNbHll1IGRCmtB4MAqWIRvQWxkgEAhAsZxdud4tTnOjoks1DxI1hGQw230MDWi5J465cIybFfzlQmUxilMyNRCoCNzULMBW9C5OHSLHArLBfVooUQcCKwRePHihcXit2CFXT9irSwKV1lUokgE+y2NPJx7uF5k/WKF07jtoIgJgS4IzBWdljKc+46fyA39diJ8sp4TwJmfMyFkJwF0/gSwIz/feG7jzoYRf5zZyTgf7g5JYK4t58WMdEvnkSMhwdJkS9aR1LgFgXMJYDLO5U/uhQjQsAuBzUq2oyUEWeWaIjN3vAFa8EjLc8cW7w7HMqjQ+M+OevSVZ+7i3LjbKQHGh8tVXEf2txyEllO+sgFVB8SyCVb6YTqO3F+sIm7jLZY4d85aG+B9wpG3RrVWYqshHdIIc25BIEkgfuLA9LhF5SYzajNCfC9GMDHRQhH05fjkqSvSyRt2SkqZW8qr4+S0S7oQimArpaW3eJQk6kTr6JZFtsKis11ka1r4luFR5TWmYzk90JjUYjTLiWzxl3Qx2UYC4y/UwOdkNcIfMa5AwDj+KRSyjOf2mI6qDnVvg8Nc5KRVO3Ssm/NchDtwKXIroNlRA7thrjxaarHoubVA/L4IyHG3tE951aeXSz594PTv1BinlwgBILCTgH2cfRpoCEaBG3mDLCpoAoWJ3Nlgrvz427dvLcXXWECJKRBL1lOc1oYbAqVhLwgxKxPoyByg8yu3jULZUY+FwJLsdQhYhmL0/QR9ReFEJso96IAvCmP0shafnQfWnFmc5742LdTvRNe8jIRAoBqBRW/h9AM0qxV/nhH6bc6EkLMILL6ei8IwELeIhcA5gcVGdU2db/GNtSfw9OVr51ol14SYnXQouLgIAcvgv2UtuAVX8I1QLVm2PEUcCDRLAJPRbNUg2B4CNOw99I561uLAK6/TlxBsKC9zxxugBY9Y5nGCR6r9xLEsgdpS49ecuStBmzTPJbA4lLcoEuPDi1gigR3Z30gpBr51cQMafEx3raK1WFTb2/zX33hQ0VqCbYZb7H45yY11IQHKrd2lQ1qufkl5eALB2PtieS0WZ/HB9gPjRVtbd3dWubQfxDjnor5erpBGFW05Ti436ym+dtr7CzuV0dOnT7cllfuUMkoSU2NQaxnjOICJT7mqNPLXAgNLe+50mWt8+YT6sOXORTLyJxoExiBg7wcNsOJLHdugFDrMpaZh6uk8F5l2+3Dh/GVoZGv6XLC7d+/OAxdDanqx2t7vj7ksypMb6J/uv6cqc/Ml/mYC8mwsGlktczp3eXNG+x8MxrA0Sohbtp8qKfROIHgv1oqjbrNeYV/nP3nypJE3CBO5VmuEH0hAM6aahLAkqCG2E+2dZV2172tZSrQ5jrorNf3SzXLy4ESgF3OAzh+jxVKPY9QjpTiRgCy+ZfzKOPNXqCAWy6JSHPstJk00xqdnChV2StbvLvkZdTrR5ReBawjUJ7A4k63+xbFKo365NueIftuMjgcPJ4AzfzhSEkTnuzYgM6dRd/dz7eLczydoathf3rcmZIVwZicrQCaLpggsasu5hIcc7eqv6TRUIlajAAAgAElEQVTmO5eEEAi0QwCT0U5dIMmBBGjYB8LcnFQvSwi2FdAywq+UT19KxDDFhvo1Ong4lllsmbnLwkXkrgmgeItWXy/2tyiEZhO/uAE17s/SceTBDu1gC1yz9ZslmMp4iKeUlekUOdh+H0lBe2Qsa4kjKURu0SGNwOEWBCIEpDrWlpb5T2m3sP9zpGtpj/gW0RNX/QWcNR9qX3gp8xc8nvxpTNzueydzDCIEbqdxj0yQyIafr1+/Nk4062XRksuzDO6GosUfUeOPR9Bdi35IJrIWIajxtWidrsrzpzXnRWPt7pwJIRDYRkD9C6O90CpfKfxtubTwlIQP1mVpQGCDud9Tlp7Oc1E59/T8Levk9qDc/KxxGGhz+tseNDqRWYn7Lkg57zNLJCInCchps5ygbNlvlsxrc4Rgjam6gl3bhs0ceBACAQH7OHvgeBk7dUF2JX5iIktQJc05gRcvXhgbm+zdiUOKyZHcamesBEpjjpSQpgj0Yg6Mr2FltnSLcoFTj7nEiA+BOQGd/Zw0+vLYz5rTki+U1I1SBSrFvGg7Q07sp6wN1zIntLNOefyaBNZG+PWiaRzyLOV2bl2g387lT+6OAM68Q8HFUQTQ+T5JnRMdX8ioyLKGNb/64oun67X6CqLppz/hO797SAizk4dgJJFeCBi7lpbPeyaL7CeSHHxIpkYECLRAAJPRQi0gw+EEaNiHI92QYC9LCDYUjbnjDdDcI8n5ERfTfuH3sHYuqcWxtGPPisnMXRYuIvdLgPHhonXXi/0tCqHZxDGgxj0g/tpUPWLZvdxspUcEM9KIpLDtljFfNdfSe2TokG6rQZ66OAF/4D2CQqfHRu72fituT+OHMtQse9H1OcE3tiPlSs4aR56N3NLOSn+VoypFXmgk/lG3tKA0C6xGQuwT00cJWS6dE3tSxvPg+p0QjGvXhw8flqtWUobA1QhoQiRuyh0QKXyZG/ezo4ubm5vAWkmBS89U7tt2dp6Lsac6bwdqT836vqpyu/GWezcv3eEh8qXcwXjGV9Eiw48fP1y0Qt6nS5+LAwlo3CfpvcmfruPoz8ulbR6BK88mc5+SP+nrh3N9EQJGu+kPkcgklTu6Oxc7JjKXGPE3E3j//r3l2XPHj5KDDnV0vj/0I4/O4ivWEcxSg5eN04U5QOeP0T6pxzHqkVKcTkCeSXLYJOgIV5M5OJp6Md9Pnz4thu8M1FDVWSfrLfqKhbpOOE4720kjj1OPkYqI9CC0qkC9njoD4BEJ699Cv9VnTo6LBHDmF7EkA9H5EUTo/ACOv34uuOV+GsdwXPyjLjTH11pjZnZyqtzW6uWoJkc6PgGjCbboED/Z+bX61H6LSs44zFMgBAJtEsBkTPXiv+Bt1hRSZRGgYWfhKhR5cVh4npfevrOG6+fCGEOM/Y5zlxIZfaSpyHVGFNtfUmuEhmNpfFP8aMzc+TTWrvFG1sj0Em7UIVNxULwbqrUL+7uhXAM8Ymz8AxtQY+P063rDI/7jLV9r3rb+7kR1AH3fe42P1hEZOylrKRjD6ZBOoPBtjA2GaCJgeYWTO/J6JxmfcfAPBTuxpOrXWyprs4Tn7mQMdlZWsxrC9ebNm1xo8qzqG9xcIY3xI4siphTKtX/jmGRSQmNJ60eLo+u3XPVJkiMELAQs459TOlI+Zy3mtxRkHkfS6miR4Kx2+Wb1D3ORbJ2d56Id5vajT3z0jY8a2E1InU64vznn7du3PsnF67iBdI/4fdpt9biYlAvkohwB+crJvWQawKozRh8UU2+337SkTHVcVhCHn3ECPsB4zKPu+qc7HZVmtXTq49pTtA3m7/nz53tyPPxZTOThSNtMMPlmldYbcjKNjU0DeWcZGouEFfpF/tCPRh6THoKaXOnqC1p1sjkF8a/wsxdzYGnkU33RLWq53VKPubWD1sol1kL80rWmccOkolM/Xd8DrExDOSZXKUnyckcq+35ItbLrMLvFGt9gXo+SeVGeoxJfTKeyO7cow+bA+riMotYXrJF61JrIiLegcWa96VIjOvJfM/fq4GjBgf6MVPuNhn6b6q7Z96JZwQ5v85HXM8gr6asE8bf9bH+uyliu6zShAAg6PwCiEcjkMj6NPcoIBg+W/qnZPc3xZeVSxzozO2mslMsqGSOfLqI9efIkKWeyP55MIXjTLZkm09wZoX7rNQqMYEZQ7UTDZBjron7bbmQswsintWg07GSLLd3AulhCsK3dbhjcPmUpEcMUG+rX4uPhWG4Ay8zdBmiLjyR1++JTewJLG4s9sjX4LIq3aKX0Yn+LQmg28csa0KlGZObsr78e0U4NucrN1uZ+wTRvW2cAfBJVK1KCr8SvFUFenKZd1u4eG06H1MgT38YIavho2gycLGP8uJPk4+1HiB9YY0FUoYy53WHLFgkntuZb7YfFlNAesl9+stq1Xs1qbFs9YjR/jnCzF0k/yrjnOreA2tBkTDkpYW7W1eLH36mxPdJqkMkIAo6ArIbRUMrcPH78uGanyQm54UIG+v79+4HClN+ijlg1Q+mL3dl5LhJ9w3iWntJXxfxit3ZtL1SwyKZEQdRG3bsnwTRGkzx7xeJb6xX12/3O3ohlkN33REuAulSaUk+q5WRvRB0A6bKaZHQAsP9SSELXemuKQV7DEBhPb+SOs6sqT9lBFGlCmMgInJFuWSx76fLaVyBphEsGqLQ88/QtDm1pO6iCO49OLqLxaBv3yLxQJUIszWk8hR8n2Ys5QOfH67GXu9Rjbk2htXKJlY5vsRGWWtsp56NHj5ITXdrhXLMPrrz8PdWLBdT2VIvHsvisJfCU3a2Le241/lB/n60F0dXiWF7YqzHporxJb0E9CH28RbM+mkq5+79/d8x/Gsb0/+QJa/pWSlXaSf0X9Wh0NJUGwKXTmppSQr910XRrCnmWfku+ng6CPyzvAo+96GKu6tgiD5laslFdTefLh0wykRGs6efr9LQNkwJ1hvtk05mdHFIzUKg5ActrGF+zOE9zHuKPM2h4X67yPM6BIWf5M8kiWASrMPIzl7NZweaiNhiCyWiwUhBpPwEa9inaOKi49pcQBAIbfzJ3bATlR+tlmALH0q+1Y6+ZuTuWJ6m1SSA5bOXEZnzYobBf9GJ/7SUaKeaQBjSrgux+r5K164osGdqJrCEaS5M4RGBNWBu3WH/69KnmpmU6pIfUL4lch4Bl9N74svcLTT2miPAWRJHHj7qVK0aWOQhOJ4mby8NnWjUH7W8hUXsruobTrxHNNVtmN/xHpmtVR8058bkAR4Uk327LnutcYTROpQ1Nxqfir6cxkVOiRd6U+BlSp0hLphAYgIB6HOp3WAqi11OnQzS1/nZRbC0Ynltzneh6pgH6t7e/DXN1coPaL6XdkGjEpFxxhNc/s0M/lVdyjEbOR1Kk4GWWO5J8JBLBF3LxZVNgF/UeKaO7lfTtVFitvnLxy11YnEhVzV9//VVOBj9lf83Z1AzUzPwIXKsu1l4QP1wr9iqzevv2rS/A2rV2zVUWbE0SP1zCV5ZqZ3bzN8UvTnAtp2RndiUex0SWoNpamsnD49RWK8gcvBHxn6dog+S3IIq+xYFZmcxuUiRhrGxoLuUo2t+LXswBOt9epy3HpB6zagetlYWrQuS4AzDdLToy45dx8SQRX8JqffBgvMiXwV0fgsWlFrnYOabkE05er42EFHIFA3drDUJl50qU6MUnm4ofgXr0aaxdW/qAa6/AgeHSovJbpL7Uu5lGwtcE3h9uERv91qx+qz/XYJkUUKOSwtnfOIMUcOYDIPGf6Pw4n+nuBXV+EkvyHZeFKm2YJiEtfv6iCSvkDy+iW/PJfcGq9Ywk4XyQrdzsJEpmsUmMGmgxwXtevaA5HdKFj9eF/5KuXe8pUTz3yN01YfzwCnzmEvoCrF2fIthc1GZDMBlrLceFN9vnqr8ypNlmPBfsyg3b0pWYEzs8xL1BlotTTNu2Is/d2kgBiy5CiMtv8ZEmyYtayaDrNPXXlGMEmm7VX1I7wbRA29NWL+5YXnDmLv6SurtBw1h7O/BGHLFmLyw6BMW7ufp6sb+bC9j1g5bG35cBza0ODbGuaW8/XNFyU24hvmWNq4rpQ6jTUbU0PAm2p+3t4X/lDim+zZ6Wc7Vn1UP09eTatRrV8GTiOq2F4hvNgatE+wxg0FUUCpU3PrR1IJDAyZQ5mwYuDswikpTFWDikwUXRwZyIzIffSs7+H6sB1DIDkpGfU2s8vMgVEozb4mEaTwWSZAGBXAKBWYloGFm6mhYnqyAqhd+/c6Wo09GLiFpjZ2wk+223knbO8Z0u5Bxsy6jmU1keTLmG7jvQrudvkS3JKjhcMBk/EsHY4ak/9B+Rec8tS4OXitmThf1Zi9snZXesr7ko3tw24I3NQc0pBerR/SynVeZSKSRQCE6M4KLyTom4u+9kqyzVIsDcwEUXxJXIv2jTYlrMkCtFucbchYnMbRuNxDda9grt069l16giF85ZqkbSoqnqvAVuzZZxcLOCbzDVgrE5DeMoZrW9LswBOj+rTpuNTD3aqwatZWdVJ6bF1Mo3sKzBPUrgYLZv7plUGA9VQ1Uu86z9kKO65H6aa9eyaOUcnqDiFsdkyjkS9OID/vGfxhe2fi+eeoxX3HTXTmlNFZQI19stbVao82IRGP0mStU0/NQUjaOU9dc3GLtvepUsb1xWHJz5LFx2bdZm265jJe2ULKryqDhFdb6lFS36mX7pyvmcTry5ny91lxRsErKyYrzs7KT99bmyknFNuvcLS3Xv0QzBSH4hp9fVQrP9NaNgNUd+JmjNCubqtJcLTIbvTixeYzJ6acy+nNds2Gqri204CGQJgd9Ucq+Ngw9iXoHzmvAMU6yRiYTjWEbgHHLrajN3RmiWhjfpcLwRI9KzoqF4S5Pvwv6WhtBm+hY91tHIzAbISQM3qfGjVoZskHDPI8HIWNCtcD+1Hthd66L08mC7VHvKvvPZa3ZIBc2iE6bWgm+zs40N8LjRfRqgpMkixE2J9EkyhdIRjIp3ervt0wTz4f1pICUwK76J0fVRQOaKesq9NEyX/lyAoKSRn3ucKydACxdJCAc6FfP2FiGsW506b6rW+BtUuZ230MyQAQI1CdidYY1ytPY+yj9fs/hHGd89ddHleS72BiHD05F1Ny4dVqHsfmFW4/CX6AVZJAcQk76Fn8LOFaJxk+w7Ii28Y1lVsBjZrxe/dP61XorFZ0sESsn6temL4a5L6+J5Ty9osSUK3mOaa+bH1ZS7SL7CxxY/2YScYDUHudRRcflGLiT8sTQqpGYsWssWExNZoZ2cmIXRsu/0HywFtGsnpyUqSBVIntTtspLBI4f89B0SX10k5ZlYKdohYiQTMTYnSTWGo5gE4kfoxRyg8/1a6/eaejTWHVrLCKpatHln0xn94KJmVyXZTuTDaJ6mECWlLNMfFD/4eaD7EaS89rPO9tE1VVaOttGzEha1ikI1vpis3U+u+WoYfZv6vXjqcbEVzQP9Lsbay35WuPSeNNux7dlYFvRbs/qtnPKfvx0agTc2mEKj4msWcC5VIQF8/RBkkTRJySbkp6CSzvlnhaDzjbj8Op03pHNDSuj8o7DIKBxrjHzB5n6+3g5lZ2/VlcfWrjk7aa+OpPbza3//ta9L469wuTa8vxQNpqC3Ps5Td7etCtAr76esplW6+M3219oc+VF1NCtY6aZSIn1Mhv++z68xGSVaXYU0L9iw1VbnDXgesr9bl6w+u+fjxKsgVVJsSwSjvfbXBliSPTwOwxQbkOJYboCW9UhSR0l1lBtOnPfonf5xFwfO3BnJ0IE1guoiGoq3aDX1Yn+LQmg28ZEM6AbIGsdzdiRyUc7AbZDZ/ojRTinBoBlsG4uzCGYUqZwAFiGnOBfskKrgxgrSy8JIi70tjRrTMrQbTHmPikLqImJB6ndS5pwtlTUVIatPFyytlL/nsg5u+XwOGT6SmfDT1HVlpaSSxus9EG/+s1PXwlWxuwhciKCkRw2vWYxykHXlOX0HZP9F3BbvT58UIACBOAFpj0CfRH7Wtz5rwq/ZemnpRixOl+e5CLd9qqwFn2+tfczD4/bbb/SHuG5OAA3B+FkLb7C4yjIDETziEtdF8CbIgfDvZl3rzbHXvmLuyStLsHKRLetcKw/WGGuhkFRzn0yttxz/flPOMpx6WaqZJft8j5SeqrtOFaj4vo6NX/t97Dri7czFOM7ejv+0WF7fTsUr6LImcpFb+4FGmzJVelGznvR21hqeGmdRwYJKTL7Rc0cuSGHDz8D4+uUNbq1RUngF5ZnVnMZwFLNqM9l4puprwRyg87NqttnI1GOyatBaSUSVI2R1Cqp1VSYIlv5diakXpSmLGbHvunWs4Yjn5d+VkomMRO1vPMFYlsv62PL6clpq2YlBLz7rha3giLqqpB4diuSFXuGkhnFt/qwLNZ6jVI29COg3veDJ9nNIhKxRyppLrOyOtNpVoSkwuwxXHohD59vfxKvpfDuZ5MCalnYdZYl8qTS4F1hh514mRfItWqF5QF9U/9rYiS4k1ZyMVKUv3uHXKJnDkbafoN5N/xVbvN624jOw7KXdrWb7a1mC1Rz5aVaw9t+aNQmFNLB0iy8UJmMN4FHhWX2umi/dUQWsnM6lGraxsNOr7c9cH14pvSwh2FZw9TUW1WMQWG5I3C524MwEEvo/rzxM4fPEsfRpFLq2dNkU5/DclWbSz6n/2lpouFfVDUEcDmeeIN7InIkxBMVrBLUhWkf2d0Ppen9kGAO6uSLmQ6BOe08XNSfLNpdi8cFk0aYC6tn5dMbhM3HKwrI5SBazhC+xyCcZaOyjMdKSJLkzAr7NToCFHrdomMM1SaGy7E82MBz+zxaMiNSUL1Lk2q6BgwYQzB5G+krS8zuBz4etai6Qc8Ib/ds12oVshxOv2kWkrqey2xvVmszJLBYhr6XWfnjkOKQW9En7AJEQAvsJqI+cHId0mkcvpnoN+zPdnILM4pq0p9jHtYL0ep6LvSsiz2Ct8A2Gz4cAXJueXxzVkmTR/caq68WXx48zF0Yha+YwGN7aPG0mOJH3alGkKVCCycPrqyX4jVPyR0o33arvwoqnRTB1Tg4kv9gA1OE5MAuffL/XeoWlH5LNJoigd1yEi8KUtrE0m0AweeFFBVOR1/bpBZL4P1WQ/R2qmm3MQr6mPBvyUk0lLZGro6uZyA08W3hEdbqo2F09Ll7ohV10VPaUaJseCMTTW1bNHItbkHvwU/Z3DxD/WcEJFIhy9yMEA5GBJMHPSaUfXoOSZ1tzknhTxelxv1ADXwe1GVTQ9LOF4qtG0PktVMROGajHCEC0VgTOKbdUIxs6BeqN1uwUyIBGpigmHb55yGURe7JfKV2tMZ/FZzcHLtqmtUABKeFXSPi1sh/V0Qj4qBRrOa6VXeH04iNw5rfkBZV+YanHoGFbfmZN+cyrtVrIIe9+lrTot6KDgWqcm0cpS3f8lX7S3M/bUgkVhzMfV2Lo/DifxbuX0vmLBNYCkz2Rw73ueY7KwvnVWWN90kjSWkrw8H7BGi5pJ8voVu+zkyiZtQZwhXBL3zC37x+keeD0wbxGtg2wlHBmAtm2CVZh5KdZwQKAPf7EZMw7Di7ksmNKPbbkQOYrNGyVkSUEQb0X/WnxrosKYExcDUO6y+mx+MUhQ3kSTMNHfqZ+v8kX24+zKJgg+/HdtbpRfvxcH8+ls3YROIF+Xu46N9MgzWs6lj5w9d2SQ3m5kP3059dBFbiqdBdqkNV66JN4dGDn1TRGCIq3aD32Yn+LQmg28aSmlcrN1e1BmkUN6E6w8n+cTVm8KD1NtlP+yOPCvliiIHBKIfDTFCe30iOSWPwH5ahRKcWMpFP/1hU6pKKKb1O/aQ2QY7JToJe69IKldjBG9K16Ky3IGWj++U9VqL1XJQPhp6AySlsGxYwwkZMQRLb/DBwMibEnNXu+izFltnwOWdcnir1Ylj2BQXsIOKhp7Uk8uXsoyG76qarZk+mJz+pVWizRFBjsZjpRTrKGwPAE5B5nKXktH6rPJLLeMsus15H8jrKJKLhmb/35558PHz5Miqcxr8+fPyejNRXh77//VtG+f/9ukUoFVIP76aefLJEX47x48eLNmzf+LbmeDx488EOm6w8fPjx79mwe7ofo/fz999/9x9+9e3d7e+viyD1V0dYEfv36tW9x//nnHz2oEF3oKf25dLZdKHe9hHfv3tW/SkE/p3QU4hIUEHfdyMWjR4/++OOPuDBqBk+fPo3HKXFXVfby5ct4yuIsXXxzcxOPFr+rV16u7devX4No6tuoZQaBw/+UltCL5l6W6U1RqRUyvSkuZBsKvSD6U8VNr4Z7U5SaQiLviKpJTdFl6sSYBJtXn4tpvJAkUo+TYL5UelzKUG/KWjq+bvGl0rU0ngtZezwe7nApmk9MmcYfrHxX1vDx48eRTPWKSWNHIrRw68omsgX+G2Tw3z49Pr1uh1h2KYHp7fPfu0nCuKZypfj27Zt06aQH9isol6wuJJg8Il8w2co158d/MOtahlXyRx455KWW6pD75+tJ2fTAEMgD+fjxY0SStVsTpUCrS8+vuTTlmtMk4dSoVHGqQYU4QzNV5RQnKPta0VoO78gcoPNbbkh22a5cj2gtezupE7NojUxGbbIgKo4zIrqOd1U2lD3pAyh3OQlr9tSYo7oGcmB8H2D+4P4hqXmaCrlz585iuAJFWBN4/ijTFHPun6ylYAmXlyj/Z9E/VO5qSJZEgjj04uVQ+e+F+MRfDf+Fde1w6kec2IunHnPrMXgR1n5qNEntwVX0WrTTw6WCNOrlj3vnioR+yyWm+MKuPymQqV/maxKFRDpopUcpJ8H071QoX7C4ftNQtvSYQ+Fa/jSou38GZBJsIuZLJVwaSL93757L2nJxZWcenY/O36nzLa+YH2c+BOffna4PcXqlHuXrBtpGqkOrSJ2K2DzWN8mp1CYt5IogmIcPjcpd7Hp2EiVTSMm4Vtf7hWVtgF0nzFdryBtxr/wGVm3211QQXzD9nBytQyaklNqekZ9mBdtQ+z0+gsmI15rfg1DMoBNxYp9LkmxbGRIv7zB3e2/Y5RSjWs7UquVsZDVp1zZ6X0LgCmK/YO54jZV0YDtLateETIbjWE6mzdcJUkFJbrkRxp65owN75Q7slceHc/VAbvyO7G9u0caI37gBLQ1Zo0bBALLLUYZVmsH97OvCOO7tNtbN31P1NfZPHFh6cwK7eWlKhUqxFEFNRaOXbW4dwre5sm9T7gWJLAVxmTr14kJGvQimJIJiak/4numJILVtP+f9fZeO1Jc2X9i7jXPjovmXxWVFEfO69oiTan6xOOF7ru2wbDeeF2QKGWxPaKSuVd5tu3s0YqkVs8G2YtW49u+suW2O9rkNw4mx4SLeqFpQJhsKxSMQ6JdAxHrOCyV7qvU8kUnG+SPbQuTbq98xbQtdTGGb1l1M6sjAOsfGlMhFayaSINRtLpF16TS1rCRyAl9Q6ml0YINIOo1Mz/qp6W2RLxhJSo3Yj792rXS0anmxguI1ogfX0qwWLvgRAqfcEsxk8eNgi4qtNhM0pEVpFUdNbgNePbXYlpSLPMuiRWs2cbmei5ArBOoljWCRFawgw2IW0pkRwRYfKR24obVHinDIrbiOjev/QwQ4JJHLmshD6NVPJN7qyr2GlhdQprOcAEHKhd6vpLsoAyqTsa3eF9+1RcubFCOgEf8Z0ednNSdfYEvT2ga85lNxkoWa67YCLrZDv0b865G6RdtwNfvUZesx/q75rbfc9Rha66i2XY5zPOVF67mzUHJjkg1METYcQq82Mx8smhdwW+LGUs+zm0KU6dSkg09iTnc3WwFfKjlOkYEvdXj9yFnX9OLn1Rrx+sR2Hr9CSFJnUo/zWojXo/01Efy10b95pueG7FEFa5Kj39bIxMPFLdLGmh2ltAz1xwu++e62GQS9nvZe/2ZzPHc/VL/xzmnEZPuIlM62uSp0vo9xukbnR3TOIbf0uiVVxOa3TBLqnVp8nec1uxht3iTsIXqhDkEUJKISCUhSDMWRkkl6ekHi+qmn1vyT/b08lMy84uZNcV4plwpZa34+OlnDJJO5xdz/FVBfhmrXlre4mjBBRkmdEMSv9jMpWLL9DBMBk7Gt1XXa5xqm3SYL0nXDVuva1ix3PmWxJgMsIUg2nnmEeI2osc0fOStElWjvsGzuQDU4TLEHOI5loDosqmAD8IFn7ujABk1IPy/VgUXxblAIxkc6sr/GEg0WrWUDWhp1ZIqt66EGoxvp45UnPH9Vlc62EW8NyhkHtPcP3/mlKHHddYcU3+bivk2hN2JONQiRWSmRdZtpxt+yPUtujiqvXNy5eldI1oKKRU0YUeDCMs90aicKt4+9SPj5vI/S0VDGUXw2p2Mxc8GrMf3Ug5szbfDBxQbmF9wyu+eXa9E3m6a//WTXriPN0s+lwevFpj4VU29NgwIjEgSGJyB9smbLFlWQIqsLua33lIQpqx3v4mn9VaGsk7IlI/yfZIxmI8j8LFa2C+xdQScL6EqqC/sUlNqiXob5+6MU5Dckq9syROUL5l8nHdy5VP7jda4tEJKUjo2QXMEpMkm2x4o0T23RR1ysMqlLte24TtRdxYkoVjWVft3KOb3cEPFZZFshMK5X7c3gcFHVWiIYD8/OkmCDyiRSQd11gy9oIiMtvOVbZ1l2ywso02l5lw+JYx9oy61NOXVJCaUhs4ympF00wXrvFsVbjJyUai1CRJ+f1Zx8US1Na5FSU4HdmQN0flPtZ7MwF6xHtNbm1lLoQV+f17wut6LF4gaopBpS0Au4sw/uE9NMSVGD6OflX/tF0LW6MP7d6VqBMnN+TEtzUnHkGUbGXvQ6Z3lT80wl0lzaOiESfi6PC4l4BaXFi3h9Eq907ovpJxs29TjnFq9H19LiFyIvNbVnzHkuWNGQzYp9TSpfa+ka/bYGKgjvVL9FzE1QwMN/7plBuKSPSOUAACAASURBVKAzj86ft0B0ftycHXVXr2qyLylLobcy6bpMIk12dk35KJ255KrreQPYE+Jbunl2O0PsDq3KpfLGhdFdxYkQ2N81mMqLkpm3qEOUzM7m1Nrja2+uT09tck0hKHzuWG52ZX04vgDVri1Kr5owQUZJqkH8aj+TgvnVeoVrTEZu2+u0z3WFxuyXsdOGnfR4c5urMb7FmoyxhMBvJJbrSEOSO2FJoXIc+TnGSlc0FcE4JCIvXdZz3j6VgqXx7BneNEq4mTOOpd9gLLW5GbWakJ/X2rVqRM14Z//UT7zozB0dWB/1dH3BDiyKd7NaiDzYnf2NlGXUW80a0NLAZSvnqm8KKWpGS5crMurrlzcQQ0VedPOUmnENiVKQFl1MxM93upZmCARo+WdEjwVFE679zo8cdSPzODR8m6B29POCvk28keTetXhKucc35MrQWvz53IRreDKvLUirjRJOJHchPWPRw1Lsi12/5FYR6Z8ImWTWa5s7jlKP++tls4JVEfbn3lQK8bpWk5NjYGkwi+NUrsaNw5hNkckSJvK+iExWUkSGAASOIiAjGDlryZnU4EJKT2YuqfeSQk59q2RXXXqy9Hh7UtR4hI7Pc1EdBLUb/BzA693QyqfhfvVX5QHocf3pQi1eDVFA1CIDStPPLFbGMYUgI8ubsCZekFTRnyIWf2fq300qGgGx4C0tudBlKWVVt9qSSqdRAD2of3UdcblcvStyg9VUGq+f/uaujmO4+UK15ksSXNvH5jYLsPZgfCxp7ami4Q22Uom0VmSNJQW12f7PXJ2jsndtItuvkUUJz7LslhdQpnPtjTg8fH/fYxHvFCivz8hZr4AUtQquRyTSREn/Tr6i9IAs7GJSCowUQRr4QGIRfb4o24FZW5KyNK1IZTVyS6VYK2yz5kAyZ/mZKiA6v5H25otxtXpEa/m138L1muorHV508kBGPMsQz/vgCrG3VeUVcQmOquXFGllclrE4OTo9rrEFGQ7ZNX98TBJKEU2ej8J1VyVKjkIcMgRBL35erRGvTzU1j18hRM0j3oypx3ktxOsxzlN39SbKZ5sn236INEOydPMIi+VCvy1isQTKfs0hu5BmRylPbPM7ZxCu5syj8+evITrfaZjSF3rdIo6uXzVy5hVTb/d8oE+BuqUIfnz/WupozflRXfsx91/rhSoKLVdByYLMe0bJfoE4HNI1mFCgZObtaqeSKdrGTkzcqA3EU21Y77VaqUiuvftHQZ5XX4WQNZXl104FMRazUDX5YsyvF5+qEJgUbC7q8CGYjKyG12mfa/hmPC9gjw3bPiKd1WiTkS3WRI50Mp2jIlQYbJ83mMUQkVkrFHPHWcOAa27YGt4pfOeIzWKdzgNxLF0tWFTBHKA9RN29rG71vH+qELueVF6llQkdWNd43MVRfSt7u2ohZq7LIVzqpQZztWpOarHSe9Kua+18GMWbrLUe7W+yUONFaNOAVuCsN9EpPXfRu/YzGuhFvJFpRyWru25dih7X2y11pxCF26cFxby0l7JYtJ2BudZByn/u/DA4P9VCpJm517DQRe9v985mvP/xRZ0ZVFadft/+shyVQrw9H5XLznQiQ0DS3oFunxS7nNtFxS7lpggWeaQ2I0MHSke+x2RTlJoiO+d5TVVKnqbMhwQOGv/iT0Hw+avgFnp9xVG9JH0PcZj3mCYXYq2dKNw1NovyUfy+uDlpBXCx8UyBpUdCnBhcQAACiwSkiNbUVOTN1S0pfNeBstivyf7KKOspPRtPfEq/2RkNn2TH57moGHHzNoyCVgNVy7M0u2S7nEfQ+7MBlMXwu7x8j8FvfPPrQmV0klguLOpgLnnRkEWnPyhLO308AbSPYAalSP4UCud9FmXeeOKCkGRVKIJe0giceN+7kEhTsjIHEcGKZr2WeIPKRIjW7GaEXuO3rmMiG6+INfHOsuyWF9AfCVp7kY8K3+BrrSFdCy9nfJNzRWuKZRu9iD4/qzn5BbE0rbU6aip8rdaaEnIuDDp/zqTHkOvUI1qrtfbp6/Oa17LRpVGoh5g1SrOh+DIc1Trjc/EiA6zystYmLOfp5IYcOARBL34OP+L16ZWZx68QkvT0qMd5LcTrMaL99PJaBjznObYTElFNawWfCx9JBP02xxWEdDpKeWLLP2QG4TrOPDo/eOP0E52/pt4Lhet1KzTcp0lbrQOLiK26njeAPSF1uhLliKnsB3YNJvIomXmL2qxkIo15jFtHec4aNzgKyLz6KoQk+2sqXQUxFrNIjvwsPlUhMCnYUU2iu3QwGcbm12mfq7sGeZTAfTXss2ZPLNZksCUE9ga21guwp3BKTNXpRZbUHoIXx3KygBZVsB+4On3DzNzRgZ37TlfuwKJ49+sHP4VO7a9fhCtcN2hAK2BXqefaLz6qXEGqnVmsvXFBSddykUEsNMenAZw6/sla0faHS/5C0xmqHQbngyZa4ueVfZv97V8pWPYz9/6a54KKdyJkZXITLBRfcu5fdqg3KLd+D9lzp+G1yIqjQsQsySYtppu58BWaJeUe42ik8aiB0HmNW1qvo90dPTVvv4X41yp4d8VBYAgMSUAqzuIF+e/v/FrKTYnoT27/9Df9zFWe0gxtmsXFqu/7PBcNDcwrcgoZUkGroatprhU5N1ztWwkuNgtLoNxopRDPNDeL3Jctnvu2u7nOtIXVzjiWSt9TlTvFW3v82OaqKS559mt5XS083sXd1vKNT+kljdA+pG9plCSIFh9LCiLX+dmgMlHdLY6zH7iIM9I8St86Vufk2q+gdCVMZJBFLz/PsuyWF1Btpo42UC51Bh9Vaulhy+iMseDyQCzG1zjXZcw0os/Pak6+5Jam1cXr2bs5QOd30cySQg5fj2itZBuoHMHX5zWvq02KyEhpODI5UJNVdqWmNCubv0BCyxirhgePLfjhQxD04oNq1c+I1yflMI9fISTZ1KnHeS3E63FNzyd7EIogP0Eua7JS1rLQg/pTlelP6UhLKEHpE+lkJa6eziH9ptyOXgAQ/RYAyf3Z6SilZag/F4Uxvt6CtVdmQ/jwzry0hxHs4dE6bdtrreiyOn8NyIZwvW5H+bpSQZY198lay232eqE2FHzzI8cqqMO7BlO5UDLzVqSGt7nSr/Dgnm6vLIvl3bdjnFdfhRC590kJK4ixmEVy5GfxqQqBScGSSIePgMmIt8PB/NLh27MrYBcNW60r3vwK3bVYEwEslPs82dyRJVfLJS4kzFzCjpYSHdvy1QVTgps5C2ayE7czi82y6UEcS4sq2EPYf1Z5aRA42R7mb18kRKkpzZqloAM7rw46sGrnKF7/Zd983bv93VzwHh9syoDWARjYrwG2ZRnHveN49doa05mbjyBEw/V7fM64nGfdPdY6MDgftJlyP/Ftdr4yyaoZQIVuQBTYEZ9SawPX6mFtG6raM/miftaepSOtMZy3EFlMqXE1/omt/lV5tcnF78z6rWKewjAhKrLqa1sbc4jmNa5k3d3IxbHzgzUrJeJxzWnUFIy8IACBgID0zB6LFtFgxls9dqzuCKKxeG1Gu3fv3vfv3+eyyam6ubmZh48R8vnz5z/+9+/r16+5JZIf8OzZMxkwoct9dh7/27dvv//+u8RQLUwVofQfPnyol0Hm85As5plmhfz999+L8dfclxZkDgR+9OiRajsIDH5qBOTp06dBYAs/xV+yTc31n3/+yRVJrUjNVc3pp59+yn2W+BCAwCKBQKVIaUt7j/SKYSIX653ASxH4888/J+O7wVEUKA2fyf5qHM3oFMkD+fjxo4WwFM7du3enf6dBuumnrl14ZXU0gKNoIb8YZwxzgM5frNzuAqlHe5VdWWvZKRFTAzVTH1z/buiGy1KrDz79GZ2BY5kr02l8SclmjXXIBdIIlR7ZUGrlJYdEpZYXJBN5bIlIDQIQcAT0nmqgz73jLny6kP7R5H3NIX3JozUE6jdJYa5JFQjp/5TAa6bZj+au0W8OBRcjEcCZH6k2jy3LxXX+sTCV2uTkawhONis3ca2Y1ECfTLBx2M0+1idJ/CE+je/NfxozzS1UMj6zk0lEROiRgFSr+rxSBUbfVf7qy5cvX7x40WNhkRkC1QhgMqqhJqOaBGjYNWkPkxdzx/KdrrOkFsey8pvb+8xdZVxk1xcBxod31tcY9ncnhI4ev5QBff36tYaVXO1oDrf3ISbjuLdlY920eUpj9bmrc+VwTktx7MP1rgo6uqBD2lFlIep+AlII9+/fj6ejnZtSqvE4490N7IhfQE0mipsf0sL1u3fv7POwUuaae92/f1Mc3rx5Y1/rOM351lxVVbRq7ty549K32F8XudOLDx8+aGlr1lx/pMbVYm9vb5Mo+gXrN4+gmDoO6ZRVzYEY/IQABHwCuRbNf3bbtdwJ2WL9nbUkaZvY01Pdn+eyZoR0WkeP9bGhLjU8pCU7Wnquf/WnXSsqu9u7op6/Gui0hE5eo8w5dmsD5HMfCUZsF4WRE7+/P7CY8oGB0s4aulpsq2qoymhqqGqlarQ6FejBgwcH5k5SEIDAREBDpXJZ1BWUpZBd0PFnA9sFTCTNHgJ6C5zldY6isPi+4nSWynQe3wZfUR6IVMqUyOR2yqzPf17EM++oyY1nDtD5HTW/iKjUYwQOtyCwgUCkG67UfJM9dcM3eAIbpIo/orkrdVgURzNY2wY6VOpp6cz/jpN990fJplLr32n8QaXWn0otRwhfJV4v3IXAfgJrw/hTyqcvYZkWltnXZ2wQG/22vxWRQuMEcOYbr6Ca4qHzi9J2w32acZPHO32+Yhrr8z38aaxvw0SbP9Y3uc0uWf9nR/5zpFukoqmypnIxO1m03ZL4sQSmbq80gNMD/oC/Xn+1Z80AclzpsdhJ7QoEMBlXqOULlpGGfcFK31Zk5o4HXjoVaRI4lhE4hW5F1LJydB3waQJr8u2v2TgL8SfZogQYH96Adzz7uwFCj49cwYDK+mjoydXOANuyNO6tiWBXorWLrG3PeoW1NMWtztUAnVud4tt0GfRpXcoFbXrE82Fwfq0REt4XAS0C0QlNcZk/ffp0wbF6aUjNvq2Rafk4BtXppNg1/xJodSlzzbzoW3GH63M50s6gyJpMJtiZkmnOV1l3NDm7VvUuPGghWfbXJdLpxTTXrxpXRc+dB7eWNV7jll3GSkHnb/ZISWI/fvx4UXLxkXexeItACECgBQJScXs+y5oswrQKQt7XhqVQycSrRej+PBeRmnewuzjbolodk1HvBCyeFm2+91pGfghAAAIQgAAEIAABCEAAAhCAAAQgAAEIDEkgvrG/qYFNzftqVknfwDFWRMsLTYxFIBoEIACBYwmg84/lSWoQgAAEIAABCEAAAhCAAAQgAAEIQAACEIAABCAAgWoEtAdPW8dddtq4rs3t7menF/PtZosFudR+8kUCBEIAAlkEXrx4kVxbclnFEtkF+erVK6HLQk3kwQhoadb9+/enQunkGh3vMlgBSxfnzp07ySz03febm5tktAYjSGyt3FsUDO2xiIVACDRIQHpeB1dNf+7LNNvknM5T0xlV+hvjaLMRznNRXU7nk6l2pxoao262tVGeGo9ApCfjCtvUtgcnFRcQgAAEIAABCEAAAhCAAAQgAAEIQAACEIDAlQnEN/bryzYNnpevtQK//fab5SttiqYCXrl+KTsEIAABnwA636fBNQQgAAEIQAACEIAABCAAAQhAAAIQgAAEIAABCECgLwLB0SdtTubmIg0Ktfb4ZY9dWANCOAQgECeQ3OinjcefP3+OJzLq3cis8S+//KItwKMWnHJZCHCei4XSWhwdtPfs2bO1uy78x48fnW6ul9hrpz/0WyhXL1xA4IIEtBD3+/fv6lfq3+lvesf1RruXXWd73b171/2rA0Z1SIgchnv37o1HbJDzXMarGEoEAUcg2c1TTM5zcbi4gAAEIAABCEAAAhCAAAQgAAEIQAACEIAABFogEHzALRDp06dPGvkMAtv5aZwCZ2FfO1WGJBCAwLkE0Pnn8id3CEAAAhCAAAQgAAEIQAACEIAABCAAAQhAAAIQgMAeAtprp310LoVhttxznourUy4gAIEDCUQOHZhyefv27c3NzYE59pXUnTt31gTmUIY1MhcJ99cVDONsVKs7i1fTL1WdgfX48eNFmE+ePNFCvsVbBEIAAhDoiMB/OpIVUSEAAQhAAAIQgAAEIAABCEAAAhCAAAQgAAEIQAACEOiCQOSTIK9evWr5MBfh1RS4vgyQ5KzPCiXjEAECEIDAFQig869Qy5QRAhCAAAQgAAEIQAACEIAABCAAAQhAAAIQgAAERiWgCVy/aL/99pv/k2sIQAACEHAEvn379s8//7ifixe//vrrYvhFAp8/f75WUn3Pfu0W4Vcg4K/F+vnnn69Q5APL+PHjx2Rq/bpwkdL1W6hkfREBAhC4FAHOc7lUdVNYCEAAAhCAAAQgAAEIQAACEIAABCAAAQhAAAIQgEBxAvrQ0Pfv3xez0Xz8ixcvFm81FfjgwYPkOpLIXHJTZUEYCEAAAkUJoPOL4iVxCEAAAhCAAAQgAAEIQAACEIAABCAAAQhAAAIQgEBpAr///rufhUb+/Z9cQwACEICAI/D161d3vXihVTH37t1bvHWRwMjhC4G5uQgQiukI+GvJOM/FYbFcfPjwwRKtXxdubZGe2knjH42z1AtxIAABCIgA57nQDCAAAQhAAAIQgAAEIAABCEAAAhCAAAQgAAEIQAACEDiMwN9//x1ZgfH27dvDciqc0NOnTyNfDVLmf/zxR2ERSB4CEIBA6wTQ+a3XEPJBAAIQgAAEIAABCEAAAhCAAAQgAAEIQAACEIAABKIEtEP4n3/+cVEi+/BdHC4gAAEIXJbAly9f4mV/8uRJPMLwd3WczRoEnYbz7du34QlQwDUC/nFInOeyRmkxfO24Ez9yvy5c4Iv6hYqv3PNjcg0BCECgcQKc59J4BSEeBCAAAQhAAAIQgAAEIAABCEAAAhCAAAQgAAEIQKAnAi9fvlwT95dffunroxmRskxl/Pz581phCYcABCBwBQIRPYnOv0IDoIwQgAAEIAABCEAAAhCAAAQgAAEIQAACEIAABCDQO4FXr175RWDfrE+DawhAAAIBAf9AiuDW9PPXX39dDL9UYGQSOfKBqEshumZh/eOQHj58eE0IG0qtr+x8/Pgx+WC/LlxELdzc3CQLTgQIQAACXRDgPJcuqgkhIQABCEAAAhCAAAQgAAEIQAACEIAABCAAAQhAAAJ9EIhMsj579qyPMvw/KX/66af4bHdypc7/S4n/IQABCIxJAJ0/Zr1SKghAAAIQgAAEIAABCEAAAhCAAAQgAAEIQAACELgGgT///NOf8dRZ7ffu3btG0SklBCAAgS0E/AMpFp/v6ytHi0XYH/jgwQMZlMV0IvPLi/EJHIaADiX5559/XHHUSNx1jxcqTjWxLW/NkydPOnXhRPKPP/5YhPnbb78thhMIAQhAoEcCnOfSY60hMwRCAv/973/DIH5DAAIQgAAEIAABCEAAAhCAAAQgAAEIQAACEKhO4PPnz5E8NXkcudvmrfgZNMmVOm0WCqkgAAEIHEIAnX8IRhKBAAQgAAEIQAACEIAABCAAAQhAAAIQgAAEIAABCJxFINgh/PLly7MkIV8IQAAC7RMIDqSYC9zjqph5KQ4JWTMoOtEjPst8SO4k0iAB/8yOteN+GhTbF+nDhw9Pnz7Vt8Hu3Llz9+5d/atTad69e+fHKXH96tWrZLJrb1zywdMjBL6oL0/8G2x+TK4hAAEItE+A81zaryMkvDqBHz9+JBHIBUzGIQIEIAABCEAAAhCAAAQgAAEIQAACEIAABCAAgdIE/Nn3IC8dS93jl0A09R45UPv79+9BMfkJAQhA4DoE0PnXqWtKCgEIQAACEIAABCAAAQhAAAIQgAAEIAABCEAAAuMR0MEE/h5azYpql/J4xaREEIAABI4ikPzkz2+//XZUXr2nI4OyttjmzZs3vZcO+TcQeP/+vXvq4cOH7rqLiz///FNr3vRJsI8fP+pMIifz169fb29vdcKLIrjAYy90iIyf42LiOklKy9sWb7Uf6PuivrRSpz2uM/SLwDUEIAABnwDnufg0uIYABCAAAQhAAAIQgAAEIAABCEAAAhCAAAQgAAEIQGA7AU1Urz38888/r91qPDyyjCA5Zd540RAPAhCAwB4C6Pw99HgWAhCAAAQgAAEIQAACEIAABCAAAQhAAAIQgAAEIHAugWADLccQnFsd5A4BCLRPIPK5Cwmv40sePXrUfimqSfjq1avFvITx27dvi7cIHJiA//ro/JGOSvru3TutHIt88UuLx3799Vcdk1eiUC9fvkwmu/auJR88PYJOq1kD+/z589PFQwAIQAACBxLgPJcDYZIUBIoQsOwH6HcjRBFkJAoBCEAAAhCAAAQgAAEIQAACEIAABCAAAQicRODHjx9rOd+9e3ftVuPha58MktiR8jZeKMSDAAQgsJ9ARAei8/fjJQUIQAACEIAABCAAAQhAAAIQgAAEIAABCEAAAhCAQFECwXkulg3DReUhcQhAAAKNE/APpJiL+uzZs3nglUNubm7WNjy+efPmymQuWPY///zT3yHb0clHOnDk9vY2WWUqXYlDVSLHnTiRdO7JvXv33M++Ltag6ZDBfgvVVxUgLQQgUI0A57lUQ01GENhIILIW1qX4008/uWsuIAABCEAAAhCAAAQgAAEIQAACEIAABCAAAQicRcCffQ9kWFulEURr8Ge/pxI0CBORIACBkQig80eqTcoCAQhAAAIQgAAEIAABCEAAAhCAAAQgAAEIQAAClyLw+fPn79+/uyL/+uuvbEtxNLiAAASGJKCTEZ4+faozAu7cuaN/daLE69evs0r69evXSHwdQBC5e81ba4c1BAeKXRPOpUr9/v17V165HO668Yu///7bfk7Tx48fDy9O8qw9faIsV48dLuTmBHXKz5pSXVMdm/PiQQhAAAKnE+A8l9OrAAHGITD16zSGpX6d/nShrt27d+92ljCyFnZKud9dEDvJ8DgEIAABCEAAAhCAAAQgAAEIQAACEIAABCDQEQHL0dUdFWcSlaNeuqsyBIYABOoQQOfX4UwuEIAABCAAAQhAAAIQgAAEIAABCEAAAhCAAAQgMDABbXPVhpSbmxsdQPDixQvtWDmwsG/evPFTe/78uf+TawhAAAIjEZD+1C4/ncugAxemo6z07x9//KGzEhQuZWsprI7BikTT5r4HDx5EIlzzluzXL7/8slj2fg+hWCwOgXEC/gk+HZ18lDxOxS+1f0yeH775Wu9IMk3/oJzNGZ314NqhLXJKpZnPkop8IQABCBQi8D+F0iVZCFyKwLdv39SpCw6E0zks6tpNvTv9u61XpmP8kiQ7OpUwWRYiQAACEIAABCAAAQhAAAIQgAAEIAABCEAAAl0T0AqVtbnktfD2yxuRXN85aV9+JIQABCBQiAA6vxBYkoUABCAAAQhAAAIQgAAEIAABCEAAAhCAAAQgAIGLE9DhAtqiMp+m1Oyk9r7qhJedfLQFRptcXCIa8NfHjN1PLiAAAQiMREDnYQUnWPml0+6/hw8f/vXXX/fu3fPD59fBtsEgQkdHVASSl/6pgzxEeJ6LzJmqZh5OyHgEdKCSXrSpXPJkdMpPL2X0j6GpLLP2FCdPk5Ha6dd/ky+qA7YWqSYLvvgUgRCAAAQaJ/CfxuVDPAi0T0Deg/oVkV7Z1LWLH8O5Vsz5ANw85tpBlfOYhEAAAhCAAAQgAAEIQAACEIAABCAAAQhAAAIQKEogMlwZGUQtKtL+xL98+bKWCMdtr5EhHAIQuAIBdP4VapkyQgACEIAABCAAAQhAAAIQgAAEIAABCEAAAhCAQGUC2vasLSqLe0m0OeX29nb/eS7B0QYcQ1C5iskOAhCoRiB+mIsTQ6rVXa9d+MdgzeNwNMmcyRTy4MGDxaU1smjv3r1be4rwkQj4p6J05HLk7gU+9pNgSVDKrus3KPBFXYN//vz5Tz/95H5yAQEIQGAYApznMkxVUpDTCDx+/NidERgRQtF08kskwuKtyD4BF3+xV+PucgEBCEAAAhCAAAQgAAEIQAACEIAABCAAAQhAoBqB+HCllh5Wk+SojPTtu8gIcLy8R8lAOhCAAATaJBDXgej8NmsNqSAAAQhAAAIQgAAEIAABCEAAAhCAAAQgAAEIQKBlApqdfPbsWVxC7Yt+/fp1PE78rr+zWvuBOYYgjou7EIBApwQ0X7l2ZEBQIp3Vktz0FznPRQcQBAny0yfw9u1b/6e7fvnypbvmYlQCerP8dyd5TEk7HD5+/JglzM8//5wVPxJZR8kkc/epRpJq85Zahe+LOiHllO50cV1SXEAAAhBojQDnubRWI8jTGQG5CIvHHi8Ww9gJ9J9NfrFWrt69e/f8R7iGAAQgAAEIQAACEIAABCAAAQhAAAIQgAAEIHAWgUePHkWyXpyLjcRv4VZc5nh5W5AfGSAAAQiUIxDXgXH9WU6qPSnHZY6Xd0++PAsBCEAAAhCAAAQgAAEIQAACEIAABCAAAQhAAAIQmAgY9zlrD/zff/+9DVqwUdaY47a8eAoCEIDAiQSy9Ft8B1/8UxZZGZ0I5KystfNxEZG+rhSYpLMkJN9yBPxTe/TBmI62wdq3DE/0kufxGSHLwUsmpTOSHjx4YEywwWh+q/DFiy/Y8GNyDQEIQKA7Apzn0l2VIXBbBLK8hKzIUzmTnt+TJ0/aIoI0EIAABCAAAQhAAAIQgAAEIAABCEAAAhCAwLUJLC7CmJDo2yD6oFxHeDRHHhnXjZS0ozIiKgQgAIE9BCKaEJ2/ByzPQgACEIAABCAAAQhAAAIQgAAEIAABCEAAAhCAwAUJfPv2LX6ggM/k/fv3/k/79atXr/zIa1tq/ThcQwACEOiOwLt373RciF3sHz9+RCJHVK529nV0REWkjEVvyfT8CqaykwAAFe9JREFU97//nWcRmKR5BEK6JqBFYh8/fnRFiKwucHHauYjrhLmcR5VOh7nEdZcyurm5mQvQS0jQKpzYOu7n6dOn7icXEIAABAYjwHkug1UoxalKQEv5k+etBAJ9/vw5CIn//PLlSzzCUa5ePBfuQgACEIAABCAAAQhAAAIQgAAEIAABCEAAAhAwEnj+/HkkZl9DmnFp4yWNQOAWBCAAgWEIxDVhXIu2BiEubbykrZUFeSAAAQhAAAIQgAAEIAABCEAAAhCAAAQgAAEIQKBHAjoq3S52VmSX7OvXr/1Nwhr9/umnn9xdLiAAAQgMQyDy8Z7FMt69e3cxfAr0z6QIonEiSQBk8adszWKNyCTJMC0+QuAABPwz43755Ze+Tuvw/aVkXbx9+/YQh0oHUcUdPB16ojhJeVqO4LcKX04x9H9yDQEIQGAwApznMliFUpyqBHIPc5FwWY/otLm45ycPjCM8q1Y5mUEAAhCAAAQgAAEIQAACEIAABCAAAQhAAAIpAhq0jGx61wflelmK8eHDh8iKHG37Z3g21Ra4DwEIjE8AnT9+HVNCCEAAAhCAAAQgAAEIQAACEIAABCAAAQhAAAIQqEUgvn8kkCJrc8r0rD5p7O+h/e9//+v/DNIf4GcWzwHKSxEgAAGfgFan+D+T1zpsYi1O5OPuT548YenIGrcgXGd5CFcQqJ+yRDJP83BCeiegF8c/mqS7k4/kJhmrQA375ubGGDkSTVuJb29vIxGkpiLqKPJgO7eCVuEEU/NAlzoaXEAAAkMS4DyXIauVQlUi8OPHj9ycssaD3r9/H08/siki/iB3IQABCEAAAhCAAAQgAAEIQAACEIAABCAAAQiUI6ATWyKz2lqK0f7s8rdv3549e7aGSKXr/Wsna0UjHAIQgEAuAXR+LjHiQwACEIAABCAAAQhAAAIQgAAEIAABCEAAAhCAAAT2E7h7925uIsHpLfr5008/5SbSUfwNW346Kh2iQgACEQJa8hG5u3grcpRA5FNAv//++2JqBC4SEK7F1UT6otJifAK7JuAfTfLrr78+evSor+L8/PPPFoFVNH0wzBIzHkdaS0lF4kge/3ycSMyWb/mtwsmpc2pevHjhfnIBAQhAYEgCnOcyZLVSqEoENox/LfY61sSN9Pf0iDyV7hzZtZISDgEIQAACEIAABCAAAQhAAAIQgAAEIAABCAxGID6F/PjxY31UpNki68s/Dx8+jIgXL13kQW5BAAIQGJJAXCui84esdAoFAQhAAAIQgAAEIAABCEAAAhCAAAQgAAEIQAAChxPI2m9i3GbshNQnN/xzB/T48Ftnjd9j3nDug6PKBQQg0CaB79+/ZwkWOU9EC0h85ekn++rVq7FPxfILe8i1cC3C1A7KlhcRHVL2qyUiH8N/Dd++fdsdAYujpXId8kkz6Rktq4j4LdpH/OXLl94Vjr4V5LcK1yQW1YK7ywUEIACBMQhwnssY9UgpziFgccsCyeJ7APzI6ocsOiguDp6KQ8EFBCAAAQhAAAIQgAAEIAABCEAAAhCAAAQg0BqBBw8evH//PiKVBksP+T5JJItttzQ2q7HfyBy5JuNVum2J8xQEIACBIQmg84esVgoFAQhAAAIQgAAEIAABCEAAAhCAAAQgAAEIQAAClQlkbVHRzt4s8W5vb/34Pe6s9uVPXmtrdHxLjkvh69ev7poLCEDgmgSeP3++VvC17XvS2MOfirXGZE/406dPf/3113kKz549mwcS0ikBrbx68+aNE17nJd27d8/97OVisaFKeL37uqXjnH78+HFzc7O/ONNXxyJOi1w+Ie39MBcdn/fy5cs5LqlfluHNsRACAQiMR4DzXMarU0pUj4DcoKzzjxXZ7l4sOiiubE+ePLEn5Z7iAgIQgAAEIAABCEAAAhCAAAQgAAEIQAACEIBANQJahBFfBajVGK2tbnn37p0Omokc5qL5+EMm46vVAhlBAAIQqEMAnV+HM7lAAAIQgAAEIAABCEAAAhCAAAQgAAEIQAACEIDAwATs3w8WhKyt75ri9PcJa2f1o0ePBiaposW/PuKX3R7Tf4prCECgZQJZx2NpHUjksAndXSwpqmMRiyVQ6Ob7MWWkXr9+bXmcOI0T0Okk/kkoquu1l6jxgshT8huqtMq///unc0k+f/6sBW+HHLCi1OT++U5agEUwdZhLENjjz+BgwakIOqqGF7/H2kRmCEBgAwHOc9kAjUcg8P8JaBjr//9IXdm9T7lif/zxx1p68gXXTvdce4RwCEAAAhCAAAQgAAEIQAACEIAABCAAAQhAAAL1CWhdYHwJi77HovlvzeXXl22eo6RdnDx2MXU8TWsH0DjZuIAABCBwOgF0/ulVgAAQgAAEIAABCEAAAhCAAAQgAAEIQAACEIAABCDQNQFtDPa3QEfKoolL+y5ifdPC34GiDckKiSQ+wC1tyYl/Ytkv48ePH7Ux2w/hGgIQ6J1A5HyWoGjaGBhZByJtufhBIO0Q5DPtAUn7T9mvxaVE0tvS3vZ0iNkmAZ035781qmu7x9JaifyNwyWOHJL7cf/+/chhLs+fPx/DRfnw4cN8r7S2SC+qgtaaAfJAAAIQOITAHR0KdkhCJAKBaxLQNoO7d+9ayq7j4uyH4WkDw9xHcbl8+vRp+LOQXWG5gAAEIAABCEAAAhCAAAQgAAEIQAACEIAABHonoKFRrTv0Z+vnJdJil8gSmXn8Y0M0bax1IZEJ8mkKmYHZY7GTGgQgMCQBdP6Q1UqhIAABCEAAAhCAAAQgAAEIQAACEIAABCAAAQhAoA4BTVxqI3Q8L+0uth/Iom3Ajx8/9hP88uXLwMcQaI+PDq/R7HN8etoHMl1ry7TA2s+AmKdACAQg0BQBvc6RRSCTqDpK4OnTpxGxdQ7FXJlk7RCMJH7xW1ojpE9ABRBgGwDp7mdQrbKtr1+/7q4UTmA5FToFz1cCBzpRASuXqbtIKigXs/GLOcZJYLZIN15xiAcBCBxLgPNcjuVJalckoI8N+mcVLyLQXgX7aYLxATido6wcF3MhEAIQgAAEIAABCEAAAhCAAAQgAAEIQAACEIBAmwQ0Nat1h5FjrCW2zkzRurrK459av3h7extfxKP1IpK838/FtNkkkAoCEBiYADp/4MqlaBCAAAQgAAEIQAACEIAABCAAAQhAAAIQgAAEIFCaQOQMAm0q1oxq/PQBXzwdwv7w4UM/ZIC9wdoZ/uPHj6lQbou1QjTnq5/xmV8fxeK15qwFWX/+h58VOEXWN0KYNV7kRiAEGiQgXaF3di6Y3mgpxidPnmgRS/yNXtwwKP2gAx3iD84zJWSRgA4X+/r1a3Dr3M9BBcLwM4uADpvTEiz3iF6Wb9++uZ+dXsz3+e4/0kXumY6Qmzd+h0gL1eSwDXPGnD6fNl8x2PtZP66yuIAABCBgJMB5LkZQRINAjEBkvEyPZbkX8/EyP+OspPwHuYYABCAAAQhAAAIQgAAEIAABCEAAAhCAAAQgcDoBTXJrQtotqluUR9P5iqO/0stfJIxWgURmxyfxOGJ7sZoIhAAEIJAkgM5PIiICBCAAAQhAAAIQgAAEIAABCEAAAhCAAAQgAAEIQGBOQF+kePz4cRCuvST6zLA2xAbhkZ/zswzG2CSveeT4jHOEyc5bf/311zCbq3ei4HEItE9An6DwD2aSwFlHscwPcVAKOgtGRzmgB46qfdWRKmWu0vefl3GUhKRjJxC8MiO9LDpH7+PHjz6KzQ6VDrjROVNBan7Kut6ceJBOIz+DU34mqXRgjfZQNyIhYkAAAhCoQ4DzXOpwJpfBCciX0tmc8/6DTuv8/fff7bsOFsfdHDsOc3EouIAABCAAAQhAAAIQgAAEIAABCEAAAhCAAAQ6JaDVGJqZ1sBpUn6tR9SpLvaPyyUTnCJoAYG+YRKfGp9i5g7wGgUgGgQgAIHrEEDnX6euKSkEIAABCEAAAhCAAAQgAAEIQAACEIAABCAAAQgcSODm5iaYUdXcpSY67VnM9x4PsyGF81zszYCYELg4gfk5AjpEQCtGkgeyrO3v45yRw1vUImod8qKtmofnRYLlCOhsDm2t9dMf7GXRgXp//PGHX0C1Uh28Yl/Vpqb+5s2bIBE/QV3L2VOaSQUVPNXyT73I9+/fDyTUWT/fv3+3b7gOHucnBCAAgU4JcJ5LpxWH2M0RkN+p3QXzI13knGnY69mzZ3EnQ+tZ5W/JLVsrGN+AXSNDOAQgAAEIQAACEIAABCAAAQhAAAIQgAAEINAdAfsOfxVNQ69aUqOJf/27YdJaeWmVwNevXzUpHp8XdxjHmyB3ReMCAhCAQH0C6Pz6zMkRAhCAAAQgAAEIQAACEIAABCAAAQhAAAIQgAAEeicwP5BF2191yEty5/D/be/+jxJnwjiA310HZwnMVaDXAlagV4JYwWELWsFpC1CBUgLYgZaAJfh+580MsxPwB6gEko9/MCGGZPeTsK7ZfZ4kf0EesFGLbUm4ynA43HeTqvzyubTjPKoFge0ILGdhyHET6Jd28qVAv8vLy/y2Vry0wJlwcnR0VFvv7ccFVoKvm8Xs48Wwh40FMh8g8bNlx+P29jZfvY13uJsfXO6YVeXMtVpNaQvCwcFB1bDEZD6fJ2tJNV0t89ZKn+UKZkZcumrtQ8s0vyDU6tuyXD+12nlLgACBlwTkc3lJxnoCawukp5W4gnSzVn4y/ar8Nv2zdM7yX1y6I1XPrOqW1XInl3vI9sn96V++0sQyAQIECBAgQIAAAQIECBAgQIAAAQItEMg90oxG5+7o64PWZU1zc3VxlzWj4Hm7eM1AePZTvmZI+M0R8drOz/7/2SBrTLkfywQIECCwLKDNXzaxhgABAgQIECBAgAABAgQIECBAgAABAgQIvCKwMg1BRkjzvOHqkRjVsGbuwFcDo8k1MB6Pl3eYgJQ3s8Asf2pn18jnsrOnRsEI7KbAyrY0RU0WhkWgX95mtkma0MxgWc4+kIY3k0/MJPm68zsYDJYjK9uUiezr6HZhz6PRKD2TRUlamcylql1S5p2fny9q+ikLbc3kEpyVGXBa1in9lGvATggQ6IiAfC4dOdGquT2BZIXMPwzvDz94vWSJHUhX7/Vt/JYAAQIECBAgQIAAAQIECBAgQIAAAQJ7LXB3d5dpMRmy/aw7q2tpZOZN5uhkbkGbZjGuJWBjAgQIbFNAm79NbcciQIAAAQIECBAgQIAAAQIECBAgQIAAgb0WSHzKxcXFxlVIkHAi5Fv2dGH5XDa+HnyQQGcFVqYLeadG5pNkNktanndub7PNBFamfmhxZpDNlHbzUw8PD79+/UrZMv8qqeVa1uuomSeJXqJ9V6bPq2355tvqkWNt5VrZg5Wk6c2rwgYECLRYQD6XFp9cVWtSYDgcXl1dfaQESfOZPorknR8x9FkCBAgQIECAAAECBAgQIECAAAECBPZLYDabZR5Mhr2Xn3f06RXp9Xq5DZs0Lm0dGv90MTskQIDA5wpo8z/X094IECBAgAABAgQIECBAgAABAgQIECBAoJUCuZ2eiN/7+/u1apeY6gSkJIXBWp+yMQECBNoqkGdOnJ+frzUXJQ1pUmJ5MtDWLonM3qn9scspmE6ngiu3dgo2PlD6KjlT3el1JIVNGof8rPvcslzSXXjkWNrb4+Pj2uWU3uz19XVtpbcECBDojoB8Lt0512ragMBoNKpiD95/7CqEIBmUZe58P5otCRAgQIAAAQIECBAgQIAAAQIECBBomUBGvjNLI4P91eu6498rNTIo/vv37zyDLq8ZHXcPdqWSlQQIENi+gDZ/++aOSIAAAQIECBAgQIAAAQIECBAgQIAAAQL7JZBI6YSZTCaTN4ud8dA80yJBs8ZD37SyAQECXRNIoF9yXdWShiwjJLgvraiGdFnmS9c8PT1lPk8t507OReYO+Yv2pfJ2vrFAumfpm+UnV+lLc9vSMctlXM1V68IjxzL9I5WtaWSeXpK8bOzsgwQIEGiBgHwuLTiJqrAHAlWWwUXgwXw+X3RKEkJQ9cnSOUvXRM7IPTidikiAAAECBAgQIECAAAECBAgQIECAwNYFqrusmbeRn9xfzWtutKYUi3utWc7t1oODg9prdQO2CyPiWz8nDkiAAIGvEtDmf5Ws/RIgQIAAAQIECBAgQIAAAQIECBAgQIDAPgsk1r0MG86YaWpTDY9mVDQBKScnJ2JS9vkMKzsBAtsQSLqBtKVVlF81BSVHXcT3pSHt9/vbKIdjLAmsTOmSiMsMHy9tawWBnRPIBVxFDVd9sw7mIYpAeqTlXL6cJMlcdu5KVSACBJoQkM+lCXXHJECAAAECBAgQIECAAAECBAgQIECAAAECBAgQIECAAAECBAgQIECAAAECBAgQIECAAAECBAgQIECAAAECBAgQIEDg27eVKV3kg3BpENh9AV/e3T9HSkiAQIMCPxo8tkMTIECAAAECBAgQIECAAAECBAgQIECAAAECBAgQIECAAAECBAgQIECAAAECBAgQIECAAAECBAgQIECAAAECBAgQINBlgZ8/f06n016vVyJMJpPT09NyjWUCBHZNIHmXHh8fy1LJxFRqWCZAoOMC8rl0/AJQfQIECBAgQIAAAQIECBAgQIAAAQIECBAgQIAAAQIECBAgQIAAAQIECBAgQIAAAQIECBAgQIAAAQIECBAgQIAAAQJNCqxM6TIejweDQZPFcmwCBF4W6Pf79/f35e9PTk7u7u7KNZYJECDQZQH5XLp89tWdAAECBAgQIECAAAECBAgQIECAAAECBAgQIECAAAECBAgQIECAAAECBAgQIECAAAECBAgQIECAAAECBAgQIECAQPMCVUqXw8PDsig3NzfD4bBcY5kAgV0QOD09nUwmZUnOzs5Go1G5xjIBAgQ6LiCfS8cvANUnQIAAAQIECBAgQIAAAQIECBAgQIAAAQIECBAgQIAAAQIECBAgQIAAAQIECBAgQIAAAQIECBAgQIAAAQIECBAg0LxAUrrMZrNkhSiLcnV1dX19Xa6xTIBAswKDwWA8Hpdl+Pfvn+9pCWKZAAECEfj+/PwMggABAgQIECBAgAABAgQIECBAgAABAgQIECBAgAABAgQIECBAgAABAgQIECBAgAABAgQIECBAgAABAgQIECBAgAABArsgcHl5eXFxUZZkOp0eHR2VaywTINCIwGg0+vPnT3no29vbfr9frrFMgAABAhH4QYEAAQIECBAgQIAAAQIECBAgQIAAAQIECBAgQIAAAQIECBAgQIAAAQIECBAgQIAAAQIECBAgQIAAAQIECBAgQIAAAQI7IjAcDpPApdfrLcrz+Pi4WLZAgECDAvluLo5+eHg4n88lc1mAWCBAgEAp8P35+bl8b5kAAQIECBAgQIAAAQIECBAgQIAAAQIECBAgQIAAAQIECBAgQIAAAQIECBAgQIAAAQIECBAgQIAAAQIECBAgQIAAAQKNCySxy83NTRK7zGazxgujAAQIRODh4eH4+DgLf//+HQwGTAgQIEDgJYH/ANLj3eh7U6JLAAAAAElFTkSuQmCC"/>
  <p:tag name="POWERPOINTLATEX_PIXELSPEREMHEIGHT#5C6D626F787B5661726A65206E69765C61615C206B75727661205C226172206C5C226F736E696E67736D5C22616E6764656E2074696C6C20656E20656B766174696F6E20617620747970656E207D6628782C79293D43" val="183,3333"/>
  <p:tag name="POWERPOINTLATEX_BASELINEOFFSET#5C6D626F787B5661726A65206E69765C61615C206B75727661205C226172206C5C226F736E696E67736D5C22616E6764656E2074696C6C20656E20656B766174696F6E20617620747970656E207D6628782C79293D43" val="46"/>
  <p:tag name="POWERPOINTLATEX_CACHECONTENT#6628782C79293D43" val="iVBORw0KGgoAAAANSUhEUgAAA5MAAAC4CAIAAADxDi+2AAAgAElEQVR4Ae2d/d0fN9H1MR8KICmBuAKgBHAFhBISV2C7hMQVOJQQUkGgBKAChxICHeT+8uxz6xZ6mZ3d1e5K2nP9Yeun1UozR29Ho5H2xU8//fQz/QkBISAEhIAQEAJCQAgIge4R+Hn3EkrAxgi8ffv2k08++c1vftM4X2UnBITAXgR++OGHzz77jI75zTff7M1D7wkBISAEHoGAmOsjqnlR8u9//zuz4/v37//973//4x//+POf//wg5aWqEOgYgT/96U///Oc/6ZivX79mVQmR7VhYiSYEhIAQuBMBMdc70b+y7K+//vq3v/0ts2Mo9Ne//nUIKyAEhMCNCPzqV78KpbOqfPny5V/+8pcQo4AQEAJCQAgEBMRcAxQzB7788st3797FGn748AH7axyjsBAQAnchQA/94osv4tJfvXrFajOOUVgICAEhIARA4IVOaM3dDv71r3/98Y9//Otf/xqrCW1lpoxjFBYCQuB2BOiVuA3EYkBn5fkaA6KwEBACQkDMdeY2AG1NPATQ9s2bN7LlzFzr0m1kBHLy+rvf/U6eAyNXqWQXAkKgMQJiro0B7Se7Im2VCaefCpIkQqCIwOeff/7dd9/Fj0ReYzQUFgJC4OEIiLnO2QCKtPUPf/iD7hOYs76l1VwI/P73v088fERe56phaSMEhMB+BJ7FXLkWivngb3/7G6d3f/zxR+6gAblf/vKXHOzlj7mBvwnOLRVpK6ppz3F/R9GbQuBaBLgbi2EqLlNdOEZDYSEgBBoiADuCGnH7EH9QI/6FI5H/QpMIwJT499NPP134Ev9yPRHuiNxC3VAMIyvsbmwaU+633377COYKk+PcA39UhoHL8ghcQIe/y+pjVaRNCYq0FaV0Q+QmGJVYCNyLQLEji7zeWykqXQjMgQDDy2LFgxSxQvZQo5risAvGJXZ02SmqpTkeD23lrPmSD2d1JmeuVA+3QcFZdwD31Vdf8bmpHS/e+0puqmGpxFpqAlvyvcCqdCFwMQKsNrnYNSmURbVuG0gw0U8hIAQ8CGBYxWCJG/0RqlorCKbB6ATjam71i2krpU/OXBnfATHYumtwG/EsJr7//vuBOF9+tgPtUOHUxZABoB4JASFwBAE8fLjYNclh0EV1ooV+CgEhcAECi3l1IawXFEcR2F8Zo1oRp3wMhNL8jPtcp/wDu1olwUe50PTjx4+4cfBHgEqFxS9uHMlbi8FyCIhQIRGenzSgIYSXkEJACBQRoAvn/Zohq5hYkUJACAiBBQEYHvv4+ehxTQxFQ64O1gXbxbm05DmhtwArDCBLDjcsykNDmQaMS/ixpWOmTU718i4V0GoBkVdDkxgMzHzxPMlKlwkkgOinEBgRAe2ljFhrklkI3IIAFAgPSajOkQ3nIDmWPogTB7OWGIx9y/mtkMAOIMZur0vcpTgBlmjBsTB42mzMFVXZXCv6cCzWUw8BTZwqqJgFLLuGbnyam9MRhganU1k3VoqKFgKtEGAqojsnIzgDGgNdc5eyVjIrHyEgBC5GACYAZ01ug/bLwCCzXBeA7Y+wPbYwKC3XNGHpy419caHkyR6Rh3rFb5F//h0lErC3/J9PKR205fb2OnDHyocwo7zTcE1l4EuQ29iJ7E3ZRR7WQGgXNA0BFOlTYEklBITAVgSKu2ZMCVvzUXohIATmQwDHAEaDMPv7A1AmuOBxtgA3zVlTLMYmBgWrqXE5NKX6pmKuhm+rxy0Ms3aRAi7og2Ofzb3YXmmLfUorqYSAENiHQNGRXT19H5h6SwjMgQCks8gBYtaYh3kFwuM05/mBgnFyvUBe3BJDic6sDI2WHOZhroBSw4ulgI0XdV8j+HGex9clthg7nhYnM2p9R1Z6RQgIgc4RKA7onmV553pJPCEgBLYiAO+0zZwxe1nC2OZgSvDLrWVtSm8IBq9dzcowQQZuMwlz/c8tCfU/m3Ha78a5+lcMq3XTJEFN8uYLqSbSKhMhIAQOIkDXjkekEFaXPwisXhcCAyFAfzfoXRgW4gC2uU379cfRYEUdCxDCSG5kbphsySFsMf08ZDd0ID9WH9RhkcHl/OFnElhOdCWRtZ/Fg1+1xGfH478cPikRlwW93uoKHb+usBAQAt0iQNcubrPkd752q4IEEwJC4AgCnE/iAyX+Y1jYZTFyQXWMW5WOyFN7lxtRiu6qSF67bYB4+7tR/2djNsjvKI9YSdSwI962Tv8fEEYW//uIxP1gUtw37NYZtx/cJIkQGB2BomtTsEaMrp3kFwJCoIgAptbivP+/DCX9n4ECzlrM6srIIsvKDcA2kVt0C2IPb3PF9MgNrGmNRb8Nozq3gtm3OUTZ/CdonN9KUp79k9tbixfWeur+bNmUvxAQAqciUOzm79+/Z0A7tVxlLgSEwF0IYI/E1Fqc93OR4CqMEthZe/h8Jnd15eSVffJ4vOIqUmPnfFEwZu3DM1c2x5NrDpNaNGrOtksn+fCzaOrIk50dA1kv1jEc3VD2bKmUvxAQAtcgQDfPZwKKtl3ErpFNpQgBIdAWARgebkIsTZ3Zsv0CSbjYN8CWDfIa884lcXB35GkIG/nEg97YzJXqsaszByvGhZNb8c/VMPfirqa5IEFtftpKxC8QVUUIASFwBgJFsyv2mP/c0a0/ISAEZkGAHl28kL+oH4QHj4I+BwH2txPbHweHoNfwcqeb/jzMdZWr2VzTaXgPTSQGLkReHGB1UnTNxvZsf/HiYjlVnBAQAuchgA2muILFdUpfzjsPduUsBC5DAMMcuyu2M2QsDKbWxTobR/YThp/ktw1A4WySFssfpxz7668M3/Z5f5DigFusfBx+8eJF/NMOQ1thjXaaC55S/bl3BE4ttPILSlcRQkAIdIIAXT58TDwWCbtL7EAWP1JYCAiBIRCgC7OBbtOboAgEAIumcYdSSHl7AHuwn4vH0mKvjdfkA3sLULWr9drQSopRM8bxljCm9Zy2Ism+pnCLCipUCAiBJgiwiC0OSmwlcYKzSRHKRAgIgesRoP/6PQQ43wIRGoK2giTnzBKfASe8CZcbmLmuugqwELE30I1rBxI0scPf3jJg6kWVUbN2O1qihX4KASEwEwJFhwEU1FJ2plqWLo9CAPtU8QR2EQTWrpzKt3lO8cUbI4s++qvyzMNcc5+JRPlE1eQpP53jO/n04PJck7Zod8mVVYwQEAKTIcCMxaI6V4qdGa1mc1gUIwR6RgD/HwxkRftUUWwo0IjdvHY1SlHHEJnQuVFtrqwzivvmQU8CsT9vHB/CtJLiuB8SEMCq0YN7KwbX4tWzGFy7uvwihk5hISAEzkagtqDl0hX5vp8NvvIXAq0QoLfCWJynxpn3uRnJOMPTSqqT8tlqbsPBILErj8pcizQuQdm+EmtJjDGVhQvtIHmXn4DF9yc68RjTtmBeQYoRAkKgZnYFmRqpFWhCQAh0hQBnj/yOrTATaOvt7otHAER4Dz0LRSQGV+JHvVtg9VYBdOObuQlPD0DkAYy4tAY8nTmuS8sAqX5aBkbf2oVnfAwt10UxQkAIPAeB2iUDIMDljgyVz4FCmgqB4RBYaOvqHvKi10Jb/cSmWzRgXJ6vDyzy55dEDclcjZE61BMVHN+hEOJHDMChi5sIuDr04IA7IqSSWQjMhAD7hsVrnjmEygwxk6bSRQjMhAB+gJjJnkZblxr0X0uaWyGH9BZo5SowRAdg4inSVoTXbuAQNSghhcDZCNSGAugsU+PZpSt/ISAEdiDAbipOAk7aik8j7osTWFsDUM7LnbBC5lpPy1xXj2cF+DoP1OYkaj2vzs51kXhCQAicgQDbMozvxZxrA0gxsSKFgBC4BgGWlDUnwFyA5UjWZJ4/tdM7ifq5kysJpmWum/x/E6T6+YnBtfa1BWet96OLJBECQuA8BGrXpLBDNY3f1HnoKWchcCUCdMkiISvKMCVtRVOuxyrqm0QWgRrPz9Xj5IrmuWNEAscQP2serjN58Q5RERJSCPSPQM1vjFVuJ3ek9I+hJBQCZyMAh2EGdzoJIAxOAk6Sd7bkzfOvMZy4oCKXG8/myg0AsVbFcNExopiy50h2E2oerjK49lxxkk0I3IJAzW+Mu82ZLG8RSYUKASEQI0BP9Pu28iJXn85KW9GuaE+N4apxufGYa43MxdrO4Spg3NYr5hpXt8JCQAiAgDEs+D/MIySFgBA4DwG4Ws0DMC+UteiIX8nKFanFrJ5HqlHb8Zir0+ZaQ2qUeFZmxWtukJ+61NmsUepRcgqByxDANlP8qAoCGMvgy8RTQULg4QjQQz2mtwUlzI3TX2m3amSch7l6Kn6VyPfffwwbiWFZ6V8vSSgEhMB5CNQGB5zqpp8Fz0NVOQuB4whgPfVc6BkKwr01hGcNrN6WUGOu453Qqp1CiKt2gi/HYFWteXDru1lxXSssBIRAQADn+Nq6HfOG7nYNQCkgBK5EwPgQZlEMNknm9hMIWhuHtNhBqjnoD+YtQPUHhY3AKpE33u3hEWrWaGttCdKD2JJBCAiBexFgGqg5DLBbpeux7q0dlf5MBOh3/i+dAhGLzIfQVpT99NNPa63CYDuDMVePq8Cq50QNpn7i379/XxOmthtYS694ISAEHoWAMUcaPkiPgkjKCoErEaBL1kxRRTG+/fbbYvyUkbjz1vSah7l6jmfVNstq6PQWj3nc8IbhA+W9CSx5hIAQ6AeB2t1YSFg79NmP8JJECEyGwJdffumxuAWtP3z4MPqmcdDFE3gEc/W0gNFtrsZ6y1iCeJqI0ggBITA9Asbtj1zHI1fX6RuAFOwHAY5FbtrogMbBdPuR/wJJat5NxBsMfjBvAc9FaKPbXA27iJjrBR1JRQiB0REwzK6b5tHRcZD8QuBGBNg+NVx3ioIZdqti+okjbbYzEnN1Wgs4ozBuddquAsaENK7KklwICIG2CBiDvqbGtlArNyFQQ2ArbeUQy9DspYaDHV87oWUMYmQ4EnP1OLkaPhM2fJ08NeYV23jeifwSQwgIgdsRMKZMToo4b2i5XQsJIATGRQA/AeO8SlEvfS4khmUe5voEJ1djL8+YjeL6VlgICIGHI8Bt0MYa3vBHejhuUl8INEGAvdOttwBBW/VpzAD+qp1uJJurZwUztJMrzd1g5/YSJFS5AkJACAgBY7gwNnaEmxAQAscRePfu3aZrsCBqz7nA1QOvMXwtr4/EXD3Hs4a+WMCeUVbr0tMglEYICIEnIGAMF8ypzjMDTwBKOgqBtgjgjWPsnRbLgukW458Q+eOPP+ZqGsPXkngY5uocao09shyd3mIMozJ6aSuht/qSPEKgWwTsod8YarrVSIIJgSEQeP369SY5H25wLRqn7eELeIdhrp7jWehjXAC2qTHdktiYToa2Jd8CpgoVAk9GwHZ1NYaaJ4Mm3YXAQQS+/vprz+ZwXIoOZsVoEF51ciXNMMzVcAANag9N7zAqFxcfi3arS5AAggJCQAgIARAwxkMxV7UQIXAGAltpKCztaZ8eSGDPvQU8bGcY5uqxuQ59PMueSzx1mTQI/RQCQuDJCNiDhu7GenLbkO5nIIDB1TA/FUvcegVBMZOhI3PE7IFrUfYXo+g8vc3VZq5De0HYbeyHH35Ad/7YZKERswJbmjKLUZYiOPhiOuJGsOZuvszcXA9EoZS4FE2JiBoKpf9MDLtdKTc+pT1QL0t7WBoD9UIz4MJqvsShSvFXjb2SB2HjO7H+UpRSCAgBEOBqoB0HrXa8Mhna+2yuP/tphD+PwZXqJNkI2pRlNJoj1K38zsixHz9+fPPmzUIWDd3DI7jLhw8fjmtMuSxzneWSjMS8crxc5bCKAPXrqRe6w/fff7+amxKAQOg+eYAOJYiEgBBohQDTWd7L7Bgml1alj5tP4tTEFODR5QWJbHDPeLp8XmLh2rmtOC+RlB6bq8fIHDJf5kgMOYzgNKDmJr1QkCeA/e/Vq1e1lIj3zTff1J4OF49HLwtNTD77JGeAYFNm37vcmff+/fsd79K0cGB64Kf5dmC14xUGBBq5ZygImTPecYvcvUZxxOb6m2VdzTDCzkBvlzLSYo2R85bBP9SgAkJgGgQwuNa+YmroiE3k3hHMkO2yR8kY5WU7HnrbNk1CsS8DyCjodvOD7dbN07ZVcFdudFQ2fI2KcD6ivrba17HSeex5tgCQ5rugm7VcFqW7mwQVepfxlZZcHMdomWjUT2UxDRhN+i70+sFHkgiBJgjsMLgygDQpevRMMECEqdk/fl7tLcCIb4ykNz66d76xJ+85JhjjOwv0YXo+atI8qAj+CJDehsVP6IsLAzpJXiiEmHKZ73labI0abhoOlNRyGLNitKl3aoG6WBoDDcPYTiFlQ5E8WS1G1ljgOIyonkyuSVNs+UFafw+6RlqVIgRGRIBhKvQpf6CJ89uIcBVlXob64qNi5NXMlWnGX7WXpWT6LKJzWWRx/g7qU6mXSXJSQUUOitbMnbZ2kBuDtXiMoHnRsE/PYoCi83eplK6oyUn1dUG28L+82RtcymgG1NQFAi9F0FxzsUNXXQJXymMrTjtPZIt/0rzt1/VUCAiBVQTgoHG3coZXs1UCA4GrmattrnBWefNk93IR5kJbI6P++n+EdjDFREHm/k2mMmMvBvuoAUK+W7pppQsFKRbtYcyGVHqUjwM0Epvw8TRpReEnBvLLIPXMUpva9qmS22ML3fDU0pW5EHgCArUNujBA5QF72noCaAd1vJq5Ii5mlR01ndd9kxgkoQ0xvh/E8cjrtl1k6O1p2EZuoNrXaYvmz6UN1MhoQluRxOZGcSVCrQwjH+Xe22ZiUYcLA13SKpzGP2PcqLWB5uDYrcJukM2F8WSYQJ0Mm2rGHgyVRgjUEMgX4UkXK/70bPrVSlQ8CNzAXLfi7nEwYHTemm0/6YtWvdDc9/G8HrTLaSvVtLvHMsUGTPJATkkT2xhF+ydpu0aW0mV23d3GEgLqb+EGa7xsBMjbXh6zu5HvhtR4Md/xiAXuSlRDCz0SAn0iYJhU4o4Why8brPpErIlUA3xDy7OmMaa0uMX0GTaurUHgZJrvU4VcKu6T5yL0+J4jFOHC/92Xn3NtGdb6vKAlhguJ4kdcvPX69es4hlbkvPiMb/F5bs7itvw4f4WdCAAvzSAkpuf6b3xjxA8vJgFaGndUJZHNf9KuPHnanwDw5NAwjT2A2INPQzGUlRCYDwEuw9oxEQxNVzqpxAGYq2ds7Wqq2Fq18USev2ubTPL0PcTQn7meNqataOHnjjUVkt3/OBmNJCZACZHFbO+8No/7OLmhM865FrZrrfbWw+O5tziGF1Ll2VFxgtYwq1qJnkuIUcq5RqqV0jbeZq4eu0BbeZSbEJgGgXg08ytlTGT+TB6ecgDm6hlbR6R3oeXZHGhEUg5xjJViiYmx6vh0Tg7GNBwMpXynIC6d3ZzPP/88oG0EEDJkYiQLjyDoIayAB4F8RbGpVcTVmhfnoZX5W5tiPEX0ZlAxugy625BuAkeJhcDTENjHXHdvPD4NXkPf3pkr5CA23dU0GZHeLbqwq15TaonfNLXbWV3zFLNlPMEzcWJpa1W04VTEHMx+MXjGX4Jmf9k/uMQvthJY+QQE8BOI+zK+H1u/SRa/HrINAZ6evZaIG3YoNwn0xlztsdGzo5UoqJ9CQAiAAHPNjoWfMYUJVT8Cv/AnvSWlx+AKOxmO3gUw7ZnDcOwLOXQVyM2WHAFpKKFtQIJ6JgmgR862wTDk4SWxLs6c41ceGwbeeAlBNe34UOrqPEGCrWzYXyNOJ9femGvSI3J9oftqyTksihECNgJb54slN7kK2Kg6n/Zuc7WJ3aKkbVRwAnFXMnsy3vEp5LsUWcrNt4OdDqZOsW1AADMeTZizsfM5c45f9Lwy3KLCo9R5aRJ7tnHYriYD3Lf2KMTbF1CEZPsCHj9amlxvLHBVHnsI2odV/2/RnBgcWOe80F9rBGhybIizND17D+TeZrbjbBYCy1WgSa3NYHMd2snVNiqv2kuaNIJWmSTHxrk3yulg6hdgE1/0XG4Vit46fyccPeSjQI4ALCEe5bFK7mgYnqWF7U6QC7YpxiNAbwbXRUF6jYEMQ9B5hupNCF+WmAb58uXLy4p7WkE0NjoLf/R6z4JzUHxQcKvkfY4PW7XoIb1srjfXgk2YNhG1ezXJj41zUqq5SLbNNS5uk8GVF42pPc42hOWuFKBYDRw3uFKEZ544tb949n/6nJnsBbA9BK1W7ogJNh3EHFHBTmSmacVXvnQiVRMx9h3e6HN8aALIxZl0zVzZa/CMqkPbXG0F7Snn4rZiF5fcn5p8CMB+1//UhivOZ6s70aZWRGJt+sRoG+HE4Ap0+yx8HuZ6Xn9xTlR9zkz2es/fp4xaHuuRvdM1li6dSztr64o3kfxV0Of44Je/n5RdM1fn+NLWk/LiurFNffaUc7GoRnEsrOMRiv55ErHzOzJuZa6bvKXjw0YGLHoEAol9K7G/OiGCONo9ZcnnvKHAyZtXnUqd+rZNZhP6uOe2Lbfb3GxAuhV7RMFGmcK2YusZEPI89y3a83wU0zVz9WzPbTKV9Vbfqw7so4ywCR05yeBK9TlnWajzVg7BmOJsS5zU0QDk70oxy2c3f4eHK2V5LBzO6vNLHqf0TFTdGlRsJwrPkiCGYoKwnNQvq8Qpvaqcu8EJyN2OD4mcQ/zsmrl6bK6bTGW9VcmqBdGecjpRB4NrPPlh7DzP9OVkrlsNrguSUNJVwEmzj3t1UlkXi5F4ue2rF2T2nOs/lY54VtHdzkz2AtjZpy5uOacWRxdmdb3a2U+VYfrMaXVciXjeXHAjgB5mkovX7fiQi9p/TNd3C3hmi1MNLWfX3+qcYU85Z4vnzD8xuO648MhZEMliimy8tW+MYJBlSIIAFRsexgPMh1tNuYaQT3gUG1zRdx9zdboKnGfdGdrJFdhn3bE90oO4CIU/jGcLC3EOLEdKfMi7y3oAi9LEQ2Vxglit332z0mq2z0zQNXNdJXbU2dA211UF+59y+GxVPOjDHk4dsDyLXej+bhkgr1w4zx9GPmoH1ciN1RF0dneezxxZ0JqzWfEQD4z7DDAJ/S3iuTvzYm5JpMdV4EirS4pr/nPVuEhN7aua5qJenCGd+iSP/IsVUXFXIuCZhnJ55GOWY7I7pl/mCnvwaDV0a4g5X1HZ/tlSwir2GdWKuueRGEhWEeOt47Y3GtXQ7SqH7paYxDl1925+kk9Rl1Mbnoe59mxQWV0As0h7JnMttiVFCgEbgVWTU/760JvDuTq3x/Tr5+pZ1gyxmW7U8aqfq/FuD48w1cSTOqadUw0YcVmG+j1zCEPs+R4lzqn7VhQY9T3I7KbFnsxjy3Etfc+tbtXm6lkQ1hRXvBB4GgKeASHBZOjN4USXHn72y1w9jWP0dYw9YazON7c3oMQYdqrdC2U9ixmSncqeb8d8FAEwkMddmEXmPqteYtQvqn+qj8roTq5FxJLI0ZfQiTr6KQTOQwB7zY7MR7ey7VD51Ff6Za4emjL6Omb0CSMxgiZHtZo33JgJ1TLv2fRVk3nK+KRt7FvVQH+TfIpY3W5w7dnJFcRWvQWKqCpSCAiBHAHPNJS/NbqVLdfo3ph+maunfYzeGmyba//zTby6gDKe7ZUbF1frNmKuNWQujk8Y5z5XAY/Bla2JU+8pSxQpwth5q1vtmPZAVFRZkULgmQjscHIFqNGtbL3VdafM1WmQH701jG5zjSe8fUY1f3+gScTF1V7snEPUxJ47nhXmea4CpxpcqZcJmOtq6xp9IFpVUAmEQCsEdnQWVterq8dW4j0kn06Zq8fgOkFr8FCxnhsiV7cuzrjwxVPtXoDgaRIk050AnTQYVjKLaxctxGM6zcVmreIxb5y6ZHLecDL6emn0gShvPIoRAich4BmUkqLl5JoAcvxnp7diefaFRze4rlbeQgpXk92Y4O3/+7tGgCeYvq5B8ppSWEI4d05q8nj4LlPCqWsVT6vr3Ml1gZfBxKCnO8xItVpTvBCYGwGjH9UUn56r1BQ/L35gm+voTq7nVeqUOXsWM6ObvqasuN1KeZjrqQZXJPcwV7W63VWsF4XAcAjsWObJ5tq8ljtlrh6aMsE6xu4D/Z/Qat4caxkmVyzVkolD1JAZLv72L74uiIm5DtdyJLAQ6A0BMdfmNdIjc3V+Kkk21+atodsMPQQC4U/dOO4WnCkF8xhcdx/8ciL2ECdX0NixAerEUMmEwGQI7Ogs/Tv+DVdHPTJXj8EVoPedVh6ohtTcQ2V5mKtWMgGuCQLJRy6KGvXgKjCEkyvoaQOn2IQUKQQuQEA21+Yg98hcPafIRVOaN4WeM/QwV7kK9FyDm2Tr4YuvCKxWt6nWlFgICIEiAtNb2Ypa55HffPMNX7jkGiLndlaeQ4jp8W4Bj811AifXUAcK2AjgPeK5iETM1YZxoKceV4FTv/i6YDUTc7Vd6gdqGxJVCNyLgPZC9+HP0YXXr18v7zK0Mq3vy2d5SzbXI+id++4Of5pzBbopdw+BQDQWczcJqGIbI+Cp8bM/QOC0Cmi91LjulZ0QmAsBMd2lPmN7xHFu0yNz9RjYZHOdq3db2nh4jLxHLASHeuZxFWAyOPvLF55WN4qT62r9a3JdhUgJhMCCwFaX8a3pZ8U5PrpwfMHfHXN1mjrmOEVut2lt8C192MMhjveEWceL4fT69ttvV2U+2+CKAJO1uuNGjtVKUQIh8AQEti7ztqafEsPEHnF8vu6OuXqcXHVSb8rGXVRKTq5FWCaOjJfmNTVxcq09ahU/GXNtBYvyEQIPR8C2Nz0cnJr6iT1iQuaqiwVqdf/MeA+BABk5uc7RPPDi9yhydnU7d36Oj78eZS9Io8n4ApBVxBwIyHC2ox5jewQAHt8zH9LmOo2Tq72PoA0+eoiHucrJdcdQ0ucr8QBXk/ACvuhpddM4udZwVrwQEAI5AmKuOSZ2DJdhxQma7Jh1x1wfZXOVqSNu0MWwh0NcQGWKsjhaDyIAAB3USURBVCmyOQLJplIx/yYDXzHnEDlZq1u9gMZeQgdYFBACQmArc5UFKr5VgPbT5JRCX8z1hx9+8HSMh9hcdUJLTq6e7jBNGlwFPKN8k4HPBm0y5mory1MtoVchUgIhsCCwlbk+HDc8r2JzJBukx10FgLQv5hprWKtvzAOffPJJ7elY8Zow7PryWODI4WyvR1tIPW2FgMdVgIHv7O4/n5Pr6hpYNtdWbVj5TI8A48+m/rLa++ZG7KuvvooVfPfuXfxzd7gv5uq5WGAagyt1ZncAj/1pd8UP8aLH9CUn1yGq0iOkp7o7MbheQKA9iLVKoyV0KySVzxMQ2ERCnjyPs4se2yMgPK3u4e6LuXpsrjMxFU0Y9jDnoTJycrUxHOWp0zNETq47KnR17rSX0DtK1CtCYGIEtk46q47ms2L1/v37WLVWBlfy7Iu5yuYaVzNhp+Nv8tYcP9F9dcZF062DyBzgzKeFZ5UCwfrss8/O1t0jyVitbnW/Uq57Zzcq5T8TAlu7v+ezoDPhs+jCDB6fzWL0/uKLL1qp+YtWGR3Ph3WJh6nMZHNdnTA8gBxHvs8cPAQCyeXk2mf1bZXKs2q9wFXA6eS6abtwKxTN069OnI/d/GHSWRrek0fahu1tMd7TnJqcwmkoWNustmpHG9v6SluBb8ktN7g2PKLQEXP1TF1UwAVGl8uqeZW5rhpLLhP1+oI8zHWmZcz1CHdVYifV7RSj4RB8QS2s0rKx1GmCGHdMsne5ikyTsp6ZCYMzJrdZGRvaeZwbl6pfXTrO10IwASQG17dv3zZUsyNvAU87mIyprJo6HtjiQ+P2cIituzYhcwV6Q8DT/S+wdE7Z6uxhZHX93FtTOS4PX1F//fq1aOtxJI0c6NF02FldPDft/3gGNwPJER8ljgHJDQPHNeqIuXpsrhdMXccx9eewaup47NjqdHKdrD34W85kKZ0ffb3AfjMlc7W3bh54PMt53d5kvewWdWLD2y0CnFRowszsUjzcxs5hrKdsaMRknbXxl19+2VaFjphrrGpNyclsrqhpGzxsY0kNpQniPQQCNc+2ucKoWF28ePECzjSr8aCH1tJJ35/SyZX6tYcRewjqoXk0l8EGpHlxT87QXjWNiwzzgp+NYIF6zmFrJsrkDoEzFoodMVfPaDKfjc02eMza7VcHLA9zZcZdNVqvFmQnCFuKUKszup9d+nOeeqr77FUKaHvEYLo6u9U1r3d76+aBzHW+eaR5m2mV4cSta5PZ1TO2tML83nyAJR5w+HnGXlkvzNVp7TgDgnur2R5D4xZwr5wXl+7p52dTGdpkvJpadUq+GKKZiotxrull95TaW5vie2h1mwR2JrbhnZhb1PB58+ZN7ZHiGyJA02q+TdxQvINZbXJ19YwtB+Xp4XX8BOJPD9AAiDlDsF6Yq8cRZMoR1lbKnnLOaBA95Ol0cj2buSYeWv69oR4wHEsGTzu/AH/P7HJ2q7u+4uwh6Hp5LiiRC2o+fvyINeiCRnWBOr0VwUYiwLI88EzrvQnvl4e9F7/ZNeZz/iLGSsnEzS5lLPOHDx/inw3DvdyK1YmjW0NknVnZQ+czvQWcnfxsDhG7BzAWz3Qdm7NxXpPM6UB8Nv7ObZ/h7g9ehfcCY/Y1DWlTKTSnk6xBm8RQ4qERgJ0nBg5DHdrbxBZoFE+M0ND680bLkWyuU46wtsEDb4HVicfoKoM+8pi+oJKnuhtyNit21Uj65KDA9im2Z3lmd5Mmenlanb3ObCJG80xW7dmn9qPm6ihDIdAPAqx//N+jdlpk+tFukySff/55bH9kxD51ZdgLc411ruE14rRR0yXEr1qSVieekNU0AQ+HONvgmnz/w78rNE0tXKZIvEKoFdoJcz271dXUPxJvDyBTDqpH4NK7QmATAsk5euNd5rVZbxjgKwMxL8eu9P333xtQHH/UBXN1VueUNleq0J6VO3cVYo+VVst6iz8Cx5dZzk3bUzkEDTJmz1TQfEcDj48drXIYyOZ6aqtrhWeSjz2A2INPkpV+CgEhkCDA1OA3uyYGkSSrQX8y6Sd64Wi3apI7qGwXfq4eg+vZu8MHcTzyOpOHYRcxHh0p9Pi7fIeG5WYuHpH87f7UW+xdagh56jImcV265STycrMBrI7mwd/ZA4EBdQ+P6P6niuFcL53ntnWednkPjcs6tR/FBSksBGZFgA9ExRZHQ01mFhLP5J+DW11+KuuCcbILm6ttFVjawcQjrL1h56H1Rlc56REWVlw/i5Mim78w192u6M4hADJ3kmo4FscrSArarcsOCTH3gi3fPqDBgzCDwqtXr16+fAlzPW7P3iHPBa94rhvzpDkiamxir+Vj99PaW7fH2wPIoErdjqoEEAIBAQZn/9dNmRzDi6MHoK1MT7EWuNVdM112wVztsXXBZeIR1t6CLLLDuK1cH2Z/ZJVfsrikWW+VDd7m0fdUA3zi0uofkrYqm6fHUA1JLWILLLBYhkina02e+dAxZ9tcPZZ+u592C6/doSa2CHRbIxJsPgQYup3GFGZG5w5P5yix6ZrQVkjaZeaVLpjrw22u9uRhTzzXN25WVJ6VBoLFlkunnMk2fe0t5xhRe92IZ0yJiSMFYQE10jd8REGriNEYaC1zDHwBuvNqMxRhB1gMeJr0iMzVXuecugK0MddTITAZAp7V76LyBDfVwFATLaCtV05M9zNXNmc9h4sntrni9WKblOzp58r+jxnVSS6RyrMDmwjvzPy8veNkK+cyg+vXX38dM+YElvgnnQUKNdNdaR6vL88QEaO0KZxUeu3dC5y3akXvjrcZ+YhcfDcUelEInIoAW5HO+QIDBAP+qcKcmjnCJ76tWB92TPdHhLyfuXoMrmg49wkVewqxp58j1b/1XeccvzXbJT27D06CYhP9faXzFrw87n5UyjUGV1Ymm4AFpWS9u1vlTl680eyaWNlrgAy6crZHV3u3pwaF4oWAECgigM+APZWHtxjwd3jThddvDLDpmsxWjN6MMx4DREOx72euHlo26LThryd7CunEYcC5qerXOknpXLAmb7X6iRUzpoOQY//uz0EZVp0E8vxh2IMOfLkuxKwO9+d1gbjSi7ItkasSGu/e+MjGbVClbsRTRQsBGwFmDadhhZGnn91UW6nlKdJiQEz2ReFm19NW5LmfudpWgQUym9h5QO88jU3NPRBdoGBsj/QU5+zAS1YYXD1rmCWx0zTrETKkYRyJs6V/XraI3EeRk4VvUGTEwCqFshnYbpWxHzhzXpVwtwynvmj3Kd1SfCr4yvyBCDBrOCdKphtOOI3i98UEzenhZLSEt7BnddlE+V/N6ae7/zwbhUztd4t5evn/VSv//QOITi/eUUBy6P6/ZSz8Ir0j1/+fJGkGdlnNAUlubIWm+CU/mPLjx48F7HxRLGkOlt7J66sfI2AV1FzUTQuG5qVfk6HRjph1rpFBpQiBpyHg/4IUcxmjX+f4FKdjvr9wo9g321xZcCQsvjjU2ibJ4ivDRRo6eiC6QN9VepHI4P+yCB7fsY5AwdHFhMvGmceJ4/h9YVaT8X79lX4CCBwberfKv4l7bc38yvSs2m2jJii13VnD18LpJwAORt+8EqWtZdmI2YBvLUvphYAQCAhwmtM5ODOXsaXcreWVyZHBOfEQQE1c+3gU9L0+cDNzdVKQuY9nLbVuz6PDOTUyLzrPYjO/JhvfSz9J7KBJ32gFSM5g2Ou5cvtj63ogxsF5HUH8Srdhu7oR27kH51GQJpfcRGi/NSjJsxGzBxwbED0VAkLARoDTvX7yipnmyiulbMmXp5BpVEic6JZHWJR3fyPTU7Qnzc3M1R5bFwUGnTY86MdpbDVtf7U4n/PCfm9jzJYfPnxwSpJwCBjM4n6HD6Jhdm1C2lg1JqUj9sXOf0du+GLhZ9vVnFXQQzLWObZpM7aLHxGYGcLfkpeC7L55RJhT37VH14vb+amaKnMh0CECMD+n2wB7SgxKl13jv4oVu6BMTPkkyxCNe5vTJrVayqEEN3oqULRnQxm79L1CXla6UZHMnZeJUSvIuYJEC7prLZMkPmkAdIw4gdHtjzs+5twa0hyXfk34iM0VqKmUa+S8oBSjupeu4W9XNWlXiyj2wVpunccbC78expPO0ZN4QqAJApxGYLYqDix5JB0Tatik3H2ZMC3WpL1lfqxp8bPag2vijbE1VOrx6eoaXY6XktC4gACB40TtuHjkEItUDFOh/mNDid83Oua+6gYmRzoS7ybyH8ntILa2rTGRM/l5o9gHtS6+njSJRFlaV/EtZ2S+VknyL/5MVlPOsm5PZq+IgOJ2CSWAEHgIApDRTYP8LdY6jCA1PrZpWr+mTm9mrsWpIom8BogeSrFn1nuXYgs+OeELlQXv3MSickpao7y17kTRtVeM2uSVPMNNkhuZ73vkN2YHtEMAGPcV2u1bee0EZQlAbXdITt/Jd/ypdLuspdx728YOZZdX7EbVw2CyWzW9KARGRICRJB7K7DDz6TX8lSUuglFcTZ59Q+7ZFXQnc4VD1MAK8YMaPPZVG9NJUDwPXNOObclp5XkTJ2bTnnWROxqWdWDJC13wId5PXhG+aNLrwf7koVB5kyCGF+0qG+5psY3Fum8dSek48etLmEqnoDw+jzFaZs/YFpv6oh29pmfJJZsQmBUBBpPaXJaPPMSQGFp50jqTWTu3H8Vi3O66YDSDO5mrbWJcENw6SxmqDvHIYDCduKYV1xt0MA+xhisU152r7JOuayCzWjT5F7soYnfCS+xFSzyaJGFUGKJhbxLSrm4QYEHraTNFW0KodNsqGXDeJHk/iY3+Aiz9yClJhMCjEKgZUMKAUwww4jHNrQ56q0hSOrwr34BKCmWQ3GSNWi23eYI7mathFQg4dg5f8/oo2ocCGs2L25ehMeXTJVABOgj5oJOQPwF+1noLPYQEHjHIzXAVIh/m46VcciMxnRw5aWO1KRxRFwk9pV+QBoFDRRsBQIjxR/ELZLu+CKqmuNiIkQEK2lVobLyyNDZaYK2pEB/am2f8If31uh8vEShioJLw8fnvuITKQQg8GQFGodoYlfTW5CcDPgPjMsl65q8wJPIW7ya55T9Jw6Daf9XcyVw9Neepm/5R9ktIO8sbU4jpZ8pBzhojDNKuBuhLW+vXZvarJS4Juu2coGqvhoO1LNbU37qGSwlH94y2MRq1cF7pngYcAB8LOuaeGg5oPZYuklYIzIoA45uHBdX68hLPyEYm/DF3LH/Lz60jJyPDEJx1aQx3Mle7Pnj6zEGWZldDprd5lIa+tXuEzoapbN94tErvaugt8b1hmIPA+mQxFS/Y8i/jEZQ9ZvmxjnkOM8WgNVW2r5kFlPJKJ9vw1AjsbqX3VoFhrs6huFdUlS4EHo4AgwwjvDEKnf2I0uHQY9XCbczVNi4uVfXMQdYwK/ZJ5eGv/o7XqpPQfqB3fkLDemCgBeXqIBKPZauJ50jA2OpvZgs+RqXTGGIMa+FBoaupQzwdZ1ClJLYQmBiBrTOa0cedj6ATiUFkIHhfIKtTz7bJ+HzR6ucHWYt08bWGtpqv5cZX14zvKtG+u/0WLnWKvZAPO/HFL2xafBcEXSGXqEMngXZgCmouPJ9E4ltBS7mUuHxPeCmUf/kwCeXyd+UHXddq+OjzpIXc1YWPqrH3fWqc6qbSqWtqPG9pENal3o1KZ2CxPzGFdDSbVh8Z3qvrnveQOfkyXMiFbjjNR9eCUgoIgZkQYHzj++cs1JcJtLlqDI+MbLCvob+idxtz5bu3q59zfNqUHNqoMa2ySLr9k8FBTgVuQQDy8fLly6Vo2DlE9hYxhi70xYsXq/Jjl+UTxKvJekuAzMx8Rak0ehRhUaQQ6BABxnlW18vfQRa7WI7+Y8KZxYhzG3M1yNnShoB4RINHkw7A94tfv35dzIoFE2uy4iNFPgQBMdeDFe3Z8KEIrLmG1fagDOe9jsy1eW5Qjc7DSjkLgSEQwDzBFtOytUiAv6WPhx0ntAg7jWxyLvuNEFYIQ/N9zh4Q+8VdQlAHdtHGIQP7xQmeYjWpMVc24mnEI06oE9RLJyrEvISxqROpBhKDnbhVaRnxR+xlrPbj5hGryYg6okaxCgoLgWciQM9lc3/o/f22Fffzttk5c8NoVBteQw7YXEP4gQFOp9W09sy7tXcVPwEC8apPzHVHhX733Xerb3lue13N5PoEhmqDanQ9hipRCAiBzhG4h7liOLRxYT6e0sRtax0/NaaZmhNb/LrCEyPAVlHQTsw1QOEM4CrgSTmihyt61Za1tJMHnnb1VLTSCAEhMBwC9zDX2GhUhOzJrgILIBD3GgjwfozWRdwU+QQE4oWfmOvWGq9xuzgfY90YJ+stDCmv7WUZezi9aSF5hIAQEAI2Avcw13jqLcr3cFeBBZN3794VwSFSZtcaMk+Ijxd+XP/0BJVb6YiPuLGfHkoZlOcZw8KgJuRQIwoIASEgBAIC9zDXeOoNosQBbWyBBu7YHBOJYQlhY4oKaRSYEgG4V2xXm8BnH40uqylPx2GvY0RXJWDkAp0ikoOakIu6KFIICAEhcANzTabevA5qu+R5yuljamZXuMtjrwybvtJtBWN2UlvY2Dn08JR97c8//5wDs9yryh0u/AsF5zK4s2UzPlAXiq51upCgz4BBygc1IfeJs6QSAkLgdgRuYK6rBldZCEKzYHbnYrbwMw6sfschTqzwNAjEbpojugpwGzEWTb7gwq59bDzGg4ib4OCy511XbLiBhubBsnlQM3aNuTKcjmhCDjWigBAQAkIgQeAG5hobjRJp+AlRk6tADEvNSgSMOqcVA/WQcNx9htudwKoK247vRkhqDS6Lj/tJ/gMeY2qtuyVy9vYTUl5DVQbX3ipL8ggBIXAQge6YK8aYgypN9jpHK2rnx2V2nayuV9XBHhnbKcda48Guat/XiBVHwTPoo8HtQumQvEHNkzXEZHANlauAEBAC0yCw+euvTADsV7K1xxIfRsUfNpK3b9/6EbG/GI4vwaC7dX4EtqYE8xqh/+mnn7bmpvTjIkBHC8sV+t1Avs6YUfFndSLPqNJ8PwFKWrNKLlKx23OSrdep9e5krGdqfiP63OtuVPWiEBAC3SKwweYKf8ILbXFQW+YA/mXvkj04v3eaPdcyY4m25m0Fb9faWZyvv/46T6+YWRGIfRnHcgf37NSHWrMpZkjmD9BNVvOMHYj9OfeQsmZwxYTMyNyDhJJBCAgBIdAQAa/NNTb21Ir/+PHj6l4bU4gxhzEEbzLf1iSZL75mVhnXUDRfHZ2tUWx6H67e7Z2WHLqGmwkecy/LgAtuNsjVPB6Dcfrly5fFfGRwLcKiSCEgBEZHwGVz9dBWgPA4scXnS3LsRFtzTJYYTNHFrzPgFDjojFvTVPE1BMY1uNo7Lbm+8PI8cnfMqnGa4sbtRMF7JMFHBtcEEP0UAkJgGgTWba6xpWdV7VWzq2F6YajV3reBcM24Mpz5zdBRj2oIJLW/2tFq+dwSzynDmHavyoBvTKu7sSDNr169sksc17c+aRVBTY0JAQoFhIAQmA+BdZvrqsUiBsX+rCskOE6chDcVlLz7hJ94YhQhwuwqxj99A4h9bLC+r7rldAXIqo9pIm3tPGKSbPUnfgKrWX348GFc3/q4VcRobFonxC8qLASEgBDoH4EV5somWnwLz6o+eFYZaYwzEIN+cdFQ9oxH+AEXN1JrRzTOkEF5Xo8ABkju7Q/lFhcw4WmHAXtYyAVupSC01R6+KAh7cC7AEDFJqwgys7DhTGf4qYAQEAJCYDIEVpjr1rW7ffFNPPsmOIp7JYAUf3JSuFgjMrsW4ZomMjatsZM+HC+x6WNSTRhBm5yIZ9Vte9XD8MZ1bwW0uFXEGAJg/FNhISAEhMBkCKwwV3v3P8eidnkTKY1TGjK45kjWYmAtxS8nMY0NehtlTVPFLwjQcWIGNuIar7hRUKxf2nYTIyj2SPvAKCOVMSIVZesqMmkVQTaax1ieJEFyBYSAEBACTgQs5or7vzOXkMwYNA2Da9GOGPJUIEEAuIpUoNUea1Kcft6LQMzAMBOO9d2sBTruafZgiHa2K7wnE9IwcJGVkRh54sWAkbLbR3GrCEJCx3U9S0BDASEgBGZFwGKuW89VGMwJc2CNnmIkaLI5OGsN5XrVfAZYG7Q6kZ0XqphbEICIxN1w0I1gD3NFtSZGUIYaLhMw/BOgd1wmMPSYU/uwQm2MvaXpqlAhIASEwEkIWMx1a5Fca1V7pTakMqXJSFADzYjHZ6BoVVo9SW3kqUe9IcA6JL6tk5WhsafRm/CxPMW2SgK6P49Yu3KEq4mTALSV76DGXD8WgzC0FVSHpq1YlIsergy/416SkFSTfgoBISAEDASs+1xrlwUWs2P6MTgoU0XRCjLuTYpFEK6MZJJm4s9RtSviSglV1hEEkvrFPwRCNi7likcA2u0OT6RVMMkTa6tBW2HJTcy6q5KcmgB3kdzVYWHkp5arzIWAEBACnSBg2Vz9Bh6sQQZtrV2tBceSkWB3O4AKFG8Zwx5zBi3YLade3IdAcqMTdT0ubQWB2JUIctn8BmIoKR9BNWgrJskJaCt+wDltZVVTHAr2NTy9JQSEgBDoHQG+D278YR1ZVYBB08iBR8XjRBgJ7Lf01INA0UND2Hqg6zlNUq387Flaj2z4AyTjAPstnhc9aRK48iFrdYzylHJ7mhzDRdPvv//+dtkkgBAQAkLgMgR+ZpeEWTSfBohhEmLrjUMVDKZ2DrGtJWQFIV590c5WTwMC8NQAbAhQcSGBAmMhkBzDorOMJX9N2twueJy8kkOx/YeOwFO+lFsTaaz4orvwBKuasWpB0goBIXA7AivMFX4Z5oAlsIl05nMVmcB6p5lLbq8/BKhZYo7Tgh60e5oMSZeZrLPkVxHvXmIxhuS5JYPV7sw7bHXJembRVLsrHdaURBICQuBsBFaYK8XnI6bTjMEeVjKRLD/FqJpXahHqaWx1zeHqNkO6RtJl5ussueGQhrppN5/WnmeS4AapnWl5jC6JgvxkVaOdq277sgQTAkLgPASsuwXCWFk8zcouFYeBaqdGOIGRX93CUMvxAp3KCsA2DBQBZ/5ucrV7QzmVVQ2B5DIBkkHRRvzuQE3BEM+dbsXvktBcudOKhTFclu9IL2MLsMDPOHrF9/wYPaDy+X0aIWcCvI6pdTLcOCybHz4DCo2lcdUrLASEwFMQcJLimpGDyQajLGMoswt/2AaYNph4cvgm2/d04nZlsqJL8UwbpleCeX1ZiZ8AtPV6GS4rMd/JyUeMrTFw1ilBY4zNodhkpb6sWlWQEBACQuACBNa9BYIQRWKUD6nFGIgvvDZkpcBJCBQnuSmn85MAvDHbsCPMGm8+J4EcWAaEYnMtDiB2JEPTrIix8sx113I0b06KEQJC4DkIuLwFwtDJhYh8LzvftwoJ8gDTMB/QYn8wf6SYMxBgA5F91TjnhQn5b+eN31X4SgT4vBMMrMnXpK4U+0hZ3D3M+MCf7QOQF0GrZj3MrbcTjy2Mt3xbIdEdms4N2UmkfgoBISAEnoPANua64ILrJIv+hB7lkOEzwCDLX80XNn9FMccRwC8w/wAmdQElUkUch1c5nIQArB03VtuTdXGBpXnDWad38YTTo2lC6FF8gu8pnNSElK0QEAIPQWAPc12gYWBlmoG/Qomwwi4jLIYQSBIDLvuAkx2SGKhBFMkrsz7kYCAtJOqTEVgOZjGqMKSE01rPAQT1GUhFW59T49JUCAgBPwL7mau/DKW8HoEieZXB5vqKUIlCYCsC6rxbEVN6ISAEHoXAzx+l7XOUxTEAWzhmm1hlbOQTOwXGmiosBMZFgBVmcpZAa85xa1OSCwEh0BwBMdfmkPaSYZG8co/mow4A9VIZkkMI+BDAySo5QoDnlXxbfeAplRAQAo9AQMx15mpeyCserrGSnON++/ZtHKOwEBACPSDAlggbI7EknHDVx0RiQBQWAkJACIi5Tt4GIK8czGL+i/V8//69LtaJAVFYCNyOAJshyafF+F6D+unt9SIBhIAQ6A0BndDqrUbOkif/PCyOsNNfLXQWmspXCDRFAMMqd9PGWc767d9YR4WFgBAQAjsQkM11B2hDvoKHQHJmKzkFMqRWEloITIEAfTPogXsPHxjTrYIBEAWEgBAQAjECsrnGaDwiDIXF1ZVrB3S96yPqW0qOgADXYy+fy3rz5o3OUI5QY5JRCAiB2xD4H9DnOnboXYauAAAAAElFTkSuQmCC"/>
  <p:tag name="POWERPOINTLATEX_PIXELSPEREMHEIGHT#6628782C79293D43" val="183,3333"/>
  <p:tag name="POWERPOINTLATEX_BASELINEOFFSET#6628782C79293D43" val="46"/>
  <p:tag name="POWERPOINTLATEX_REFCOUNTER#5C6D626F787B5661726A65206E69765C61615C206B75727661205C226172206C5C226F736E696E67736D5C22616E6764656E2074696C6C20656E20656B766174696F6E20617620747970656E207D6628782C79293D43" val="3"/>
  <p:tag name="POWERPOINTLATEX_CACHECONTENT#5C6D626F787B5661726A65206E69765C61615C206B75727661205C226172206C5C226F736E696E67736D5C22616E6764656E2074696C6C20656E20656B766174696F6E20617620747970656E207D" val="iVBORw0KGgoAAAANSUhEUgAAE3EAAACqCAIAAAAi8ZWhAAAgAElEQVR4Aeyd/9XWttKuT/baBSSUEFIBUEJIBUAJGyoASgAqgJQAVACUAFQQKAHogHN/22fp05FseSRLtixf7x/v8iPL0ugaaUY/7V9+/vz5f/iDAAQgAAEIQAACEIAABCAAAQhAAAIQgAAEIAABCEAAAhCAAAQgAAEIQAACEIAABCAAAQhAAAIQgAAEIAABCEAAAhCAAAQgAAEIQAACEBiawL+HLh2FgwAEIAABCEAAAikCb968+fDhw8ePH3/8+PH161dF/fXXX2/cuPH777/funXrzz//vHv3bup57kEAAhCAAAQgAAEIQAACEIAABCAAAQhAAAIQgAAEIAABCEAAAhCAAAQgAAEIQAACEIAABCAAAQhAAAIQgAAEIACB8xD4he+UnkdZSAoBCEAAAhCAQB0C79+/f/HihU6TWpL7z3/+8/jx45s3b1oiEwcCEIAABCAAAQhAAAIQgAAEIAABCEAAAhCAAAQgAAEIQAACEIAABCAAAQhAAAIQgAAEIAABCEAAAhCAAAQgAAEIdEuAM6XdqgbBIAABCEAAAhCoT+DTp09Pnz41nib1s9fJ0mfPnv32229+INcQgAAEIAABCEAAAhCAAAQgAAEIQAACEIAABCAAAQhAAAIQgAAEIAABCEAAAhCAAAQgAAEIQAACEIAABCAAAQhA4EQEOFN6ImUhKgQgAAEIQAACmwg8f/5cB0qLk/j11191GPX27dvFKfAgBCAAAQhAAAIQgAAEIAABCEAAAhCAAAQgAAEIQOCkBL5///7t27ebN2+eVH7EhgAEIAABCEAAAhCAAAQgAAEIQAACEIAABCAAAQhAAAIQmAhwppSaAAEIQAACEIDAJQjcv3//7du3flF1RvTBgwe3bt26c+fO77//Pn2DdNoT8/Xr18+fP3/8+DF4RI/ra6VPnjzx0+G6LoFJBT9+/JAWtD9JF9P/e/fu3b17t25epAYBCEAAAhCAAAQSBGa7Jeqi6DUlvGckwY1bEIAABCAAAQhAAAIQgMDpCLjhjyZjNepxs7LBJK3KpXl1RT5dAREYAhCAQEzAmT7f1vUw89OtYDFDQiAAAQjsQ2DWMKrLyhaCffiTCwQgAAEIQAACEIAABCAAAQiMSuDfBxZsWm3SutQkg8b5uvB/akWKkwMHKoisIQABCEAAAsMQUI9Cnxh1xdE5Uh0Nne1m6GSp/vSe9emuuit///23Ik8dFaWgIwTqojx8+NClxoWRwNJKj79U7zjHaUprcSAhEIAABCAAAQhAoIDAbLdEfRJ1RaaXWUz/l1L+z3/+s3SLcAhAAAIQgAAEIAABCEAAAr0R0AhI4x39+eOd4GdvMiMPBCAAgS0Eup356VawLbR5FgIQgMAWArOGURP1xs4qWwi2wOdZCEAAAhCAAAQgAAEIQAACEIDA/54p1Re3Xrx40RWRP//8c/awxz5Cvn///q+//tonL5eLvofGly4cDS4gAAEIQAACVQjo/Kd/oDTrQ6M6X6o+ko4N6IumLpFHjx7pu6YH9lKqYNkhEX0bVos97mzGDjmSBQQgAAEIQAACEJgloJ7btHlanZPZCARCAAIQgAAEIAABCEAAAhAYlYBmtjW/PWrpKBcEIAABEeh25qdbwag2EIAABI4iwBaCo8iTLwQgAAEIQAACEIAABCAAAQhAICbwv2dK43uEQAACEIAABCAAgbMTePXqlT406krx+vVrrVK4n8YLnSzVyyb04Nu3b6dH9OIJHUtQuDGFa0bTXqXEd0evyYRSQwACEIAABCBwCAH3cpBDcidTCEAAAhCAAAQgAAEIQAACEIAABCAAgXYEup356VawdrogZQhAAAJpAmwhSPPhLgQgAAEIQAACEIAABCAAAQhAYE8CnCndkzZ5QQACEIBA7wS+fPkyfVbx119/1Ycob9682bvEyLdG4OnTpy7K48ePCw6UusffvHmjz4l//vx5CtHHSxXi7nIBAQhAAAIQgEAxgakPduPGDXXAmr6y4fv37+rs6cUQ9PSKlcWD/RCg4fSjCyQ5kACj+APhkzUEIAABEaBDQjWAAAQgAAEIQGCJAOO1JTKEQwACEIAABCAAAQhkEaBjmYWLyBCAAAQgAAEIQAACELAT4EypnRUxIbA3AW131vf09E28jx8/6jtv0wm3P//8U6eYOOe2tzLIb3QCam7Pnj3T1yyDbyrqsIFa3JMnT0YHMGz5pDunU1nR58+fbyyq6om+UDolIvv86dMnnTLdmCaPQwACEIAABC5LQOt/evtD8FJqdcDu3bun8LqHS9UrkO/WgVKftjKSc2d45TPhun8CNJz+dYSEOxBgFL8DZLKAAAQgkCBAhyQBh1sQgAAEIACBixNgvHbxCkDxIQABCEAAAhCAQC0CdCxrkSQdCEAAAhCAAAQgAAEILBH419INwiEAgWMJ6OCTvtLz6NEjt8Fax6L0cbwXL1788ccfDx8+1Jj5WAnJHQLDEHj//r2OLqhxucOHrmg6dTCdZ9DRQRfIxYkISK1OWv+DpS4w9+Lu3bu3bt1yT+kUirvmAgIQgAAEIACBLAI65Kmhjc55Bn0wdcDkwdU9UyctK8GlyEpHx1OVZnCgVPGVu2TgBSJL6AjvkAANp0OlINL+BBjF78+cHCEAAQj4BOiQ+DS4hgAEIAABCEDAJ8B4zafBNQQgAAEIQAACEIBAMQE6lsXoeBACEIAABCAAAQhAAAJ2Av/7nVJ9h+3OnTvTk9++fXNJaHOntl0qxB1sc7dqXWirqP6mbzDqQsnqKJ3+T9e1cslNR7k/fvxYxVfZdZAv3nuam+BsfJ1LUWFV9un/sUWelZDAQwjozJJaXCJrfU1REd69e8cXdRKUuAUBC4FXr17p8HY6pnyBXKS+G3z//v10TO52ReDNmze+PPoQmf+z+PrBgwfqGEyP6yBKcTo8CAEIQAACELgyAXWr0m5UHTB9G/zly5d6n84WUOoPyHenU9BxUzl3LUymo3EXAocToOEcrgIE6IEAo/getIAMEIDAlQnQIbmy9in7eQloPVqr3pP809r39F/L37o4b7mQHAIQ6I0A47XeNII8EIAABCAAAQhA4KQE6FieVHGIDQEIQAACEIAABCBwOgK//Pz50y60vouok2z6JFeV5SWdYtXpDp2dswtwbEx9pE7F199GMVTqP//7x2nAjSRHfXz1QKkruE4ja7lXn9xxIVxAAAJZBHRyQGcV7I98/Pjx9u3b9vjEPJaAv8VNb2348uVLFXmUjj5o5pLisLFDkbiYvq2t93RMu5TUlHR0J/32hDi17ceK4jQJgQAEIACBQwg8f/7c/v3wLR0wjeLdy7NWS6r9tRJsNRoRzk4g7paoT+LeGGIsnV7wtP90Fg3HqB2ijU2AUfzY+qV0EIBA/wTokPSvIySEQC4BDZE0JtLqv31YpNXJaWCVmxfxIQCBsQl0Ml7rduanW8HGrpaUDgIQ6JlAbBjZQtCzvpANAnsS6KRjuWeRyQsCEIAABCAAAQhAAAJHEcg7U+qktJ95c4/4FzpNqqWp8x6Ey1o1dwWfPnyqD6Sct+CuLFy0I5Bbu3Q8WaPodvKQMgTGJiCDnPWWBL3MWycTxmYyUun07gb3mXG90CH4bOmWkv7yyy/ucc6fOBS5F1olUodQn4YzPsiZUiMookEAAhDonEDwdoZVabe8GEJvA7FvipUk//zzD+9+WtXIkBFyuyX7nyml4QxZ8ShUAQFG8QXQeAQCEIBALQJ0SGqRJB0I9EnAvmeXM6V9ahCpIHA4gZ7Ha93O/HQr2OHVCQEgAIHLEsg1jGwhuGxVoeBjE+i5Yzk2eUoHAQhAAAIQgAAEIHBBAv8qK7NWlXSSrexZHSh99eqV+v1lj/fw1JMnT7TTVBtb7cLoyISW2x8+fHjqgtvLS8wyApoas3+uZ8pCLw/mTGkZbZ6CgI5wZx0oFTGdSaDFnajmuAOlkvnGjRsVJdemGZdabi1yD3KhTpGaoT70CgoIQAACELgUAfvbBCYscuhlL4ZQty3rQKmyy5XtUoobu7BTt0S7T7otZm7lpOF0q0oE20KAUfwWejwLAQhAYDsBOiTbGZICBHomoDdKM1Xbs4KQDQKdE+h8vNbtzE+3gnVe3xAPAhAYmABbCAZWLkWDgJFA5x1LYymIBgEIQAACEIAABCAAgbMQKDxTquJpVck/UGEvsA6U2iN3G1OfLvn48aPlWKni6ACqjqF2WxYE64dA2WJt7k6OfsqLJBA4lsDff/9dIMDbt28LnuKRwwmUdVqWxPZPqPonV5fiE54gcP/+fX1FNhGBWxCAAAQgMBiBglFPwSOCVtBtK8toMAVduTh6EVjxC9RacyuonAWP0HBa65H0NxJgFL8RII9DAAIQ2EigoHdR8IiEpCe/UVM8DoFiApqqrTuRXiwJD0IAAqcjcIrxWrczP90Kdrp6iMAQgMAwBNhCMIwqKQgECgicomNZUC4egQAEIAABCEAAAhCAQJ8Eys+U6r1QuR9UFIJbt271CaJAKhFYXQ7XZkR9nlQHUAvS55ELEijYKiFK+lTpBVlRZAhsJKDPApcdBaTFbSTP4xCICRR0KeNECIEABCAAgVMQUB+s4BPfZR2wgqckmyQ8BUmEbETgP//5T6OUtyRLw9lCj2eHIcAofhhVUhAIQOCkBOiQnFRxiA2BXAJ9jolyS0F8CEBgZwInGq91a+W6FWznukR2EIAABBwBthA4FFxA4FIETtSxvJReKCwEIAABCEAAAhCAwMAEys+UCkrBtzfLDvB0q4Dbt28nvqylA7Tv37/vVngE65CAPn5bJtWnT5/KHuQpCFyWQLE/Kn7wsqgPLLj/SvWC4ysJyb99++buWj5a7iJzMUtAHarZcAIhAAEIQGA8Ar4PtZeuzI+XddvKnrKXhZidE+jzO6U0nM6rDeLtQ6DYPhc/uE+5yAUCEIDAWQjQITmLppATAhsJMN29ESCPQ+CaBIqHXcUPFnPuc+ZHxelWsGLUPAgBCEBgIwG2EGwEyOMQOCmB4v5h8YMnBYXYEIAABCAAAQhAAAIQqEXg3xsT0tvy/v77b3si2gn65s2b+/fv2x/pPKYIzH5bUudYCj6K0nlhEa81gbKt0pKqbD9H6+KQPgR6JkCr6Vk7tWS7ceOGs6t1Ne6SlahssqmiL2FkhrcKSRKBAAQgAAFHQKNy32W78PSF/06KdEzuDkngt99+G7Jc9kLRcOysiLkzgbpjup2FJzsIQAACEMgiQIckCxeRIVCXwJ07d+omSGoQgEAxAf8N7zpwePfu3eKkWj94ovFatzM/3QrWuvKQPgQgAIEEAbYQJOBwCwJZBOhYZuEiMgQgAAEIQGAicCIHisogAAEIbCGw95lSyaozqCOdKV1aWlMxmfbdUjV5NouAzk1lxScyBCBQ3Go4ZnCiyqMPhrtjip8/f64lefBpaOVSK+Urp8OC0JW1T9khAIFLEbh582ZBecve4KCnCjoAxb3EgnLxSJ8EOuyW0HD6rCpItTOBYvvMKH5nTZEdBCAwKgE6JKNqlnJBICBA3ykAwk8IHEjgxYsXLne9N63nM6XnGq91OPMzKbpbwVw95AICEIDAzgQwjDsDJ7uBCdCxHFi5FA0CEIAABNoROJEDbQeBlCEAgSsQ+NfGQt6+fTv3KIW+3vn9+/eN+fbz+OzBUb0ncqRzs/3QHl4STYeVlbH4wbLseAoCAxCQ/yorBc2tjNshT+lb4i5fHS6t1f0IvkPe8yq+Kz4XEIAABCAAgX4I5M4hSHINsQvkL3hKPb3ZMX5B7jxyXgJ9bqGm4Zy3RiF5LQKM4muRJB0IQAACxQTokBSj40EIQAACEIBALoFaS1q5+ZbFP9d4rc+ZH5HvVrCyWsFTEIAABCAAAQh0QoCOZSeKQAwIQAACEDgXgXM50HOxRVoIQKA3AlvPlKo8/oENY/H0DU9jzP6jffnyJRby2bNncSAhEFglcO/evdU4cQT2PcdMCIGAhUDBMQMl++DBA0vixOmBQHDa8/Xr11Wk8tMps9tVxBgsEVbKB1MoxYEABCCQIFDQmyqYdpAABU8VPJIoKbcgUJEADaciTJI6LwFG8efVHZJDAAJjEKBDMoYeKQUE0gSKPzaYTpa7EIBALoFv377lPnJsfMZrx/IndwhAAAJDEmALwZBqpVD7E6BjuT9zcoQABCAAgQEInM6BDsCcIkAAAkcRqHCmtGAVeaQzpZ8/fw6Up1c1F7+IMUiKn1cjUNCahIh9z1erJ5S3FoHHjx8XJMUZwgJoBz7ia/np06fbJXn//r3v+qukuV0qUoAABCAAAQiciMCTJ0+y9gGo91U2xL5582ZWz01SSbYTkUTUSxGg4VxK3RR2iYA/vluKE4dn+YL4cUIgAAEIQMARoEPiUHABAQhAAAIQaE3gx48frbOomz7jtbo8SQ0CEIAABCAAAQjUIkDHshZJ0oEABCAAgUsROJ0DvZR2KCwEIFCXQIUzpb/99lvu1pyvX79++vSpbkmOSs3/WNkkA8dLjtLFAPlqq3Rua2Lf8wB6pwhHEdBHLHNfmqsj3DqccJTA5FtAQE7ZnVrRMG/7QZFHjx45MWSxy464uBS4gAAEIAABCFyTQDyOXuIgP77lpVR69vfff19KPAi3SxU8yE8I7EPAXkVpOPtohFz2J8Aofn/m5AgBCEAgIECHJADCTwhAAAIQgEAjAqf7GgbjtUY1gWQhAAEIQAACEIDARgJ0LDcC5HEIQAACELgmgdM50GuqiVJDAAJVCFQ4Uyo5Cj6TuGVXaJWSV0nk+/fvb9++9ZPSvr379+/7IVxDIIuAmoY7/mR5cIymZCkpcSDQgoB2QdlbnD5D/erVqxZikGY7AnrzxbNnz1z6L1682KJErYjrvRguNSywQ8EFBCAAAQhAIIuAXKplM7r6aR8/fpQ3z0rcj6xn3717ZzlW+vLlS0nlP8s1BHojQMPpTSPIcwgBRvGHYCdTCEAAAo4AHRKHggsIQAACEIBAUwJn/BoG47WmVYLEIQABCEAAAhCAQBkBOpZl3HgKAhCAAAQuTuCMDvTiKqP4EIBAMYE6Z0q1imw/kzPJOsYxjHgX7IMHD4qVwYMQEAFtev7w4YMRhQ5KcYbZyIpoEJgloBangwoWF6YDpfa2OZsXgUcRePjwof8JaH1o9Pnz57nC6C0S6u34dUAHVLYccckVgPgQgAAEIACBwQhoIKNuWOK0p74nr1c5bP9EvFJQRn5nICApGeTW1WEIwvkJgQ4J0HA6VAoi7UyAUfzOwMkOAhCAQEyADknMhBAIQAACEIBAdQKazqqeZusEGa+1Jkz6EIAABCAAAQhAoIAAHcsCaDwCAQhAAAIQOKMDRWsQgAAEygjUOVOqvAs+VfrmzZsyoft5Kj4ZW8Chn+IgSScEbt++/c8//yR2V09y6kjzkydPOpEZMSBwXgI6ZqDjColjBira48ePP336xAHC82pZXQ6dS3HyP336VJbW2A/RaVKdQZVN9g+U8ikzB5MLCEAAAhCAQDEBueMvX75oXKOemBv+6ELDak3Ovn//vlbvS+nI7ytNpaz0p/eJ6EL5KnfJoDdHFJeCByGwMwEazs7Aya5DAoziO1QKIkEAAlcjQIfkahqnvBCAAAQgsD8BrV3un+n2HBmvbWdIChCAAAQgAAEIQKAuATqWdXmSGgQgAAEIXITASR3oRbRDMSEAgboE/l0rOW3NfPHiRVZqOpB56k8sauPp58+f/SJrT6qW0v0QriFQRkDLLapgr169UrMK+iXaAK3mpgNRtTZYl0nIUxAYicB0zECNTo5J5wbV6H78+KG2Jquur0+rxdHcBlC3zqX4HxqVB5dypWX910do79y5o+sbN25I1zpE+u3bN1UDxVF90F9QfH0jmk+ZBUz4CQEIQAACECgmoGmBfWYGNFrXCKtYTh6EQFcEaDhdqQNh9ifAKH5/5uQIAQhAICZAhyRmQggEIAABCECgFoFgh0CtZHdIh/HaDpDJAgIQgAAEIAABCNgJ0LG0syImBCAAAQhAwBE4rwN1ReACAhCAgJFAtTOlOgKnIxnBGcu0EDqkoWMb5z2ow0dK0/rl7nYCOrOkP51zU9dkOuGm806cW94OlhQgMEtAjkyfo5y9ReAYBHSsVCrWmXxXHJnW2Ju7u/GFzp2q94IdjskQAgEIQAACEIAABCAAAQhAYGcCjOJ3Bk52EIAABCAAAQhAAAIQgMBuBLI23uwmlT0jxmt2VsSEAAQgAAEIQAACTQnQsWyKl8QhAAEIQGBUAmd3oKPqhXJBAAItCPyrYqL6kltualkHOXITbx0/Fr6AQGshSX8AAlpx0bf19M5v/ecg0wAKpQgQgMCBBJ48efLx48c///yzQAZ5eZ3wxw4XoOMRCEAAAhCAAAQgAAEIQAACEIAABCAAAQhAAAIQgAAEIAABCwG9md0SjTgQgAAEIAABCEAAAhBIE6BjmebDXQhAAAIQgMAsARzoLBYCIQCBUQnUPFP64MGDXEzxsczcFI6K/+bNG33czM/93r175/3mql8QriEAAQhAAAIDE9ChUH2w1H6yVN8m1WnSb9++vXr1Ckc/cMWgaBCAAAQgAAEIQAACEIAABCAAAQhAAAIQgAAEIAABCEDgcAJawzpcBgSAAAQgAAEIQAACEBiAAB3LAZRIESAAAQhAYH8COND9mZMjBCBwIIF/V8xbBy10rvLt27f2NPW9r0+fPp3xk1/xaVg+UmrXOzEhAAEIQAACxxKYTpZKBr0k4sOHDxoE6lUROjiq/zpE+vvvv9+4cUOfM9XfGXspx7IldwhAAAIQgAAEIAABCEAAAhCAAAQgAAEIQAACEIAABCAAgTICWrcqe5CnIAABCEAAAhCAAAQg4BOgY+nT4BoCEIAABCBgJIADNYIiGgQgMAaBmmdKRUTnKrPOlOoRHc7Uh7/ORVOftA68hc6f3L1791ylQFoIQAACEIAABO7/9w8OEIAABCAAAQhAAAIQgAAEIAABCEAAAhCAAAQgAAEIQAACEDicQLAX5XB5EAACEIAABCAAAQhA4KQE6FieVHGIDQEIQAACxxLAgR7Ln9whAIGdCfyrbn46V6nTlVlpxh/8zHr8kMixzHyk9BBFkCkEIAABCEAAAhCAAAQgAAEIQAACEIAABCAAAQhAAAIQgAAEIAABCEAAAhAYgIDeb/758+cBCkIRIAABCEAAAhCAAASOJUDH8lj+5A4BCEAAAiclgAM9qeIQGwIQKCZQ+Uyp5Cg4XXm675RyprS4wvEgBCAAAQhAAAIQgAAEIAABCEAAAhCAAAQgAAEIQAACEIAABCAAAQhAAAIQgEBAgE9hBED4CQEIQAACEIAABCBQRoCOZRk3noIABCAAgYsTwIFevAJQfAhckEAXZ0rjI5o9a+LTp09fv371Jbx169bNmzf9EK4hAAEIQAACEIAABCAAAQhAAAIQgAAEIAABCEAAAhCAAAQgAAEIQAACEIAABCBgJMDORSMookEAAhCAAAQgAAEIpAnQsUzz4S4EIAABCEBglgAOdBYLgRCAwMAE6p8p1elKnbHMQvb58+cvX75kPXJg5PgEbMGnWQ+Un6whAAEIQAACEIAABCAAAQhAAAIQgAAEIAABCEAAAhCAAAQgAAEIQAACEIAABLoi8Pr1667kQRgIQAACEIAABCAAgZMSoGN5UsUhNgQgAAEIHEsAB3osf3KHAAT2J1D/TKnKUHDGMj6ouT8LY46xqA8ePDA+SzQIQAACEIAABCAAAQhAAAIQgAAEIAABCEAAAhCAAAQgAAEIQAACEIAABCAAAQj4BN6/f//jxw8/hGsIQAACEIAABCAAAQgUEKBjWQCNRyAAAQhAAAI4UOoABCBwQQJNzpQ+fPgwF2V8UDM3hX3iv3nzJsjo3r17v/32WxDITwhAAAIQgAAEIAABCEAAAhCAAAQgAAEIQAACEIAABCAAAQhAAAIQgAAEIAABCFgInGXbjKUsxIEABCAAAQhAAAIQOJAAHcsD4ZM1BCAAAQiclwAO9Ly6Q3IIQKCYQJMzpZJGJy2zZNLbFnWyP+uRQyLHrqLgo6yHSE6mEIAABCAAAQhAAAIQgAAEIAABCEAAAhCAAAQgAAEIQAACEIAABCAAAQhAAAK9Efj+/fvbt297kwp5IAABCEAAAhCAAAROR4CO5elUhsAQgAAEINADARxoD1pABghAYH8Crc6UFpy0jI9r7o8jnaNcxYcPH/w4v/766927d/0QriEAAQhAAAIQgAAEIAABCEAAAhCAAAQgAAEIQAACEIAABCAAAQhAAAIQgAAEIGAk8OzZM2NMokEAAhCAAAQgAAEIQCBBgI5lAg63IAABCEAAAksEcKBLZAiHAATGJtDqTKlOWuq8ZRa7/t+5GJ96LTg6m8WEyBCAAAQgAAEIQAACEIAABCAAAQhAAAIQgAAEIAABCEAAAhCAAAQgAAEIQAACoxLQ+81fvHgxaukoFwQgAAEIQAACEIDAbgToWO6GmowgAAEIQGAkAjjQkbRJWSAAgSwCrc6USoiC85avXr3Kkn7nyJwp3Rk42UEAAhCAAAQgAAEIQAACEIAABCAAAQhAAAIQgAAEIAABCEAAAhCAAAQgAIGBCTx9+nTg0lE0CEAAAhCAAAQgAIHdCNCx3A01GUEAAhCAwEgEcKAjaZOyQAACWQT6OlMaH9rMKkzTyJ8+ffr69aufxa1bt27evOmHcA0BCEAAAhCAAAQgAAEIQAACEIAABCAAAQhAAAIQgAAEIAABCEAAAhCAAAQgAAELgS9fvvS8VcZSBOJAAAIQgAAEIAABCPRAgI5lD1pABghAAAIQOB0BHOjpVIbAEIBARQINz5TqvKVOXWbJ+vnzZxnlrEd2i/zs2bMgr4IPsQYp8BMCEIAABCAAAQhAAAIQgAAEIAABCEAAAhCAAAQgAAEIQAACEIAABCAAAQhA4JoEHjx4cDXKfysAACAASURBVM2CU2oIQAACEIAABCAAgboE6FjW5UlqEIAABCBwEQI40IsommJCAAKzBBqeKVV+Bacuu33/4tu3bwOCDx8+DEL4CQEIQAACEIAABCAAAQhAAAIQgAAEIAABCEAAAhCAAAQgAAEIQAACEIAABCAAgVUCT5480bvXV6MRAQIQgAAEIAABCEAAAmkCdCzTfLgLAQhAAAIQmCWAA53FQiAEIHAdAm3PlBacuuzzTOmrV6+COlFwXDZIgZ8QgAAEIAABCEAAAhCAAAQgAAEIQAACEIAABCAAAQhAAAIQgAAEIAABCEAAAhck8P79+xcvXlyw4BQZAhCAAAQgAAEIQKAuATqWdXmSGgQgAAEIXIQADvQiiqaYEIBAgkDbM6XKOPfs5Y8fP2SdExIfcis+6ZpbrkPEJlMIQAACEIAABCAAAQhAAAIQgAAEIAABCEAAAhCAAAQgAAEIQAACEIAABCAAga4IaGPMX3/91ZVICAMBCEAAAhCAAAQgcEYCdCzPqDVkhgAEIACBwwngQA9XAQJAAAI9EOjuTKmgxAc4jyX15cuXz58/+zL8/vvvt2/f9kO4hgAEIAABCEAAAhCAAAQgAAEIQAACEIAABCAAAQhAYCQCWh149erV/fv3tSJw8+bNX/77p4u7d+8q/Pv37yMVlrJAAAIQuDgBbP7FKwDFh8DOBNi2uDNwsoMABCAAAQhAAAKjEqBjOapmKRcEIAABCDQlgANtipfEIQCBExH4d2tZtdNCJzC/fv1qz+jt27faivHbb7/ZH2kaMz7j2vNHSuXhdAL248eP+uLrt2/f3H8h+vXXX2/cuKH/0oj+7ty58+eff/bDuakSSfxYAtPBbFVLmQL9BdVSsqlmTtXy1q1bU+WkZh6rMnKHwJAEcJFDqpVCQQACEJglgM2fxXK6QPR4OpUhcG8ENL2mkbimiTQS92eKJjn9aSLNEU3jcZ2S6q0Udnk+ffrkZh6CyQe/yNP8g/6ryDoSZkz/+fPnz549U2T9f/jwofEpokEAAucloPlMrQtoqUL2JC6FAvX34cOHR48evXz5srVZwL7FKiCkfwJ05vvXERI6Al3ZfCcVF9sJsDq5nSEptCOgt5OoJ9kufVKGAASyCOAysnAR+SwEqNhn0RRy7kNg4GkKOpb7VKFauVxt5a4WN9I5I4GBDe8Z1YHMMQEcaMyEEAhUJMCAtCLMHZJqfqZUZdAJzKdPn2YV5vXr1633Ydjl6f9M6Zs3b7R/RX/ayJIolw7y6U8R/M+uagehTpY+ePBAr1pPPNvbLRkalWU6NKtSu9Ozup7CVeWePHmSJba25ojhtNtySlCPa4uhEGlv5b179+wbDbPyLYus4aVfaimxw32fU81Uc54q3mxJp1v6H9Re7eycaibfBJ7lZg9cbSwy0doaa0/Qj6l6OLUaqU9/U+ubdOrvTp427PZZS/3i+Ncqmkrkt7KpdAqUU6Ba+qw6v76gi+xcI4hXhUDQDXDmV/Y2t/9TRR6XyCSY7xEmQ7pzP2rV9w3fUXQaudoFNn8MjV9Qj1itMapuV6XQEp0OQWVNEyn+VAQN5TRHpOGb/k7xsidjYafSqdekP/VVfH1p/kHjYpU6UV5NmjlE2vXbdNJy1SYwivfV5657G8WjR6eadhduWDTNQSWacK4MmiXWkEFW1PigzILm27X2bIxvjIZ9M4Kaoqk+JGYpFWean9x/llKCaXp8er+Dm2ycZPanT7UAIdnO4nwTqrlgZ140sPmJKlHr1vA2PxeUgEzvUvHNixJRX1f/nXmZXhyj/1db0Zhs0TCrkxiZ3AbSf3w1YQ3r3Bizf4G3S6giu46QlgzcCoIuWHXdjpcUthDAZdjpqSEnxlz+5w2moU2H+5fshT17zMEq9tnVgfzHEhh+moKO5Yk6lsbJ3v+uYv2/Dd5uyHCilTsGsMcavR5yH97w9gAZGbYTuKAD3Q5tgBSk92kj6+wklVyw7pa9Xtw4Xp6WArU7Zezx8mAD0uv0bTo9U6q546bbs+ymTb35aQXOPdLPur6qqUDpL5DQiWq50LMafkwjEG331wLGsScnZViXjLULt5TLHkc5ygcsYVSmSkqLsoqgi8ePH2tHUcUtSoGczmNNfstfU5nclf5PIgUPamW0Hx+jfVf/Uy//SyyQ0/5TzPX34sULzTirWuqvHXa7VF3FXHVURstgjOaXXVlLNekNykp2Sll6dM9qjkO9ImnzwEPsUytTO5J4Sx1EJ/DshZ6aDSewKwJDusiuCCNMIwKxjZrtDCzlrr7c0q2N4b7TiUWajGoiCw2GE3ftt8RHeU3WOxDDhdtTs8RUjv10FC0CXzMONn8MvQ+pR6zWGJXzRKXQFJZG4tMMT7HYGij9d0D/P3MgPUwTLRWkyszDlLgGrToPpj+VV34/nl3RFnx/YKun1LoL5ij8DpXrugRdmqXy+uHTWNsPWb1W1oziVykZI6BHI6jq0dTqdXhmmoxKDEA09Nhyfkb61dxvgSGV5dQcZpVX/GDfsiqP0b4pTVly35hrlvJ/Xp/w55+N1qHklFVdVZdUXZdKJHs+mXQJ5mrdtP1aLunYZZolmZfCpYip/zCVaClaOlzPisOEopNOCDY/rbJ2d69j83MZTrZF5sU3aHEi/2NcolcMq1md7v3CcdHSIVV86P94i71WJzEyaYUOeVdjSXlMdTiHKZ1KFIxq49FuurB6PB2BuxBoQQCXYadqHHPFfY8edobYizlGzNNV7DGwU4o+CYw6TeHTpmPp05iu++xYDrNyxwA2rnKE+ASuYHj98nJ9XgLjOdDz6qKi5OnpKQ1XE0t1W8TQ4Ukd3tF0/TQink1Kt6a7mnOe1r8Uzb0t4sCTFLPSbgk83YCUvk2g7l9+/vwZBLX4qfVvtZmslP/55594F1dWClUi+x8imBJU+z+8Davh6VCW7EuVMgaJaNeCttAdUkZtyJtMZyBSwU8VwbKJR3G0qS43/ZcvX27ZayL1qTn4CyoqtYa1W8reQ7UURjlILYM18r6tD/TmVoMD48uT/fHHH7UEkDGxf0hBKtZiZ649nxVV+Uqn+9h5NTrtltjYylwp3r17t3FTlzTYyIA7IYOL7SZdk1xbbNQkj1PBdKH/2uhpsdVBcdI/R3WR6VIPcDfuccWF2uh/XYIaRk52TMMzvTdX4e6i4GzAlOw0NJ2ayVTDLe1OT8k6uS6Bk7D4QpvDZKiLH3cPqsnLoW/vn7gEq+huvI4i7mC7O8Dmu1Z26otR9Tie1Tp1NcsSPj5AGD++fVAQp7klRGM6TW40Goyrp6SOQfV+e3F5p45KekglmTW7NX0hYfo/ZTd1bwQq8bg6VP7J0tn6IBeW1W9kFJ+r7t5G8ZP86DFXj1Xiq8lrgU0zn2WTElnnZ54/f760v18nD5WUJjHc4FFDuXh+bOOKBvbtkFlK6VT56q/WLGWtGfLe/O9Six61M4/NX9J40/BL2fwskmpoWpcp9oZ+XpPRk79L9GY1YzlNmfoPBtdKR9GCwAN/1rK9s0VosTqJkZlFPXagTJwasts6VlBYDXL1V/Dg7CPq3xYP8/scr80WcylwdqQfRD5k5qdbwQI4p/6Jyxh+Z8ip62ex8Ker2PaSXm0LgXqJiYlrOzd7TMuWhnRq6uSUzdr5yU5Lxgph7djHsnRNx3KJzCH9tyVhFD7Myh0D2ISWuSUCA8wP43+3+99TtIWRHOgpgG8RctqIqxTc5lXNiWnOZDbNiluzlL5lj2vF6XrlOK1RLpVutsi9BZ5uQErfZr4K6UzpDn9a6JrPfjlUKzQ7CJbOQp4yFjD9SOu7Ekn7V2KpXIjspuyLjJqYa6SkjSx6RH+60E+Fa4XARU5cKB3Fb12cIH2tQSZEyrql/X9B4sFPlW7Luou0ECRo/yktZJXFElnqtgvQIqZ4Wj5Bpjhq2ors10x9ZEDyq96uVgBFEL0W8p8rTdGz1ApjHJG3FH9jk1kSRrnLQFkE2BJHwi8JUBCu1LYIo2fVCgry3fLIdshbDGZCcrmkjTD9x1XMgV2kX9Ihr9O6m2pRLRdQ14ou1XCLmqpLsqV/4gusftRSucrCq+hutZ9gl62TjiLuwKmswB1g8/02e97rsfU4ntU6b03Lldwytt0+KMiVaim+nOxqZVNnXp0EuT+JPQ3GlZoaoK4VohQ0Llvt8PcwHpfAiUmtacJB0wsq2hIuP1ypqexLCQqX0lmqDHrWT2r1WvGd19t+wSg+l2GtBoseV6t6xQhqgGqGq/bNWBmUztSolyRUdrPWQMZztv4sGYfiEZlq16wAUwGxb4HipJRVt2WsG3607QtScivVBZtqb0Cgk59qOKrzPsPgWjTks4TljGtV2Pw9q9nVbH4WWzWf6oZlaqqJLqU0EjTn+KesU1ZB2kWWU1jyy77YkzNVZLVuFVB/ujhwdRIj065KdJKyapf6n+pdyFc2asV+DS+4Lu64irCaUkGOS48otf21ZrEbCLa/XlrnKJ1aVI/LmJp5C9ul7odccGtFXy39k1Zsu5rSo87JuWjUaU8wEbNuD23J8SUE0C3Wjh03TZSlWcV3ZWHSFeak0xR0LF2tWL04pP8WV0WFyC6tzmyrQqrGatQgsaeBqh6cxqoKUQrym6vuWLnUsoGzBZkC65rHxHSEL4MgrBZ/tUrEEeiN+JC3Xw9jePG/rrEU+N/tFalRCmM4UCqnpXKu+lyXiOUi7VjlE9MdTksWs3E0F9FPT8beKiUzMy3D9G3+j13xG2POtoFEYA/LUTINgYRGxW9ktfS4RhGBPO6njJR925zSNzZjdRH2nNSraNnFagmjwmcdrXIXRildnQnZfUVT2RO7eRQ5kUXiVlyvnB6LL6T9RI5Nb62ODVQosZVGLHVJ8Fc9rjyQJammpT428Z3H6qIt0zdbOf1Wo2j6Exn9l4Sqk3rK0qgVp3VnSOnPyl8WuF3aWRNUJozxqUk1W+pti5kaCV9xIDq8i9yivlM8u2r8VWHSYzZ7Meta0aVmaJGnuiTFnZNA2kSDWipvOryK7iw+JS2Gu9tJRxF34DSS6w4SVVStYIBhUdAkR/05vB7Hs1qjVsW4XJZJz+2Dgjjf3BDJkO6lqxLK12iUbUxZPRM1zNU0jyr70lzKVEwJbyxmHE3DJRU8q83mZle317c6OakSMYp33Qxd1Kq06DFuPo1C2vWT1dhjmWUnYwugRrQ0l7JkjqZaF6e/GrKUIPYtRtfavskJ2v2mL57sw1L/QWmqSmuQopRdpdKFfkr1lskQVS0lnut6fPFaXA/fmcfmt6g2s2lezebPQpgNlIlI98wnvyNnIUuiyOrwqN5Odkb/9TfZGXm0pXT07Ozaop6dEk/817OzYu8ZKDlXrajklL1SzFXBhGs1tYqrkxiZVY2cPUI745ZomFm3VOGLIcvgZOWVjlxrvJZVnKWemy8qgmUh7TwyLsPV7SvMKXVeGyuKd+qKbeew2kNT9VZn2J5gImbdHpprd8FFQgDd2r8LYekqp2VeGm4EBc/9ydqxw75/rchV1sU7lk5T04X6kOlGoVGqdKoRaPDg0k+ZJo1qV9Ns2netax7pjSzp+nThI80P729ph/G/Pdfb/dXawoHuX4ozVk751lz4ifhLgwvj+EszTurHqnckf6f/us4ST4/bOwnHNkAjECbnpSaxUn2YrXWqHqonqnXSu6Lpb4qv3tf+Z3D2O1O6hGOW0RTYtLNraUvxbPKBbVWWJWalAcOS/bIUUBUuPeRQjqqvuykiy3TGNPwQmaElAnFVlKJn101nmRtzWcpd4VKZn0iV61n5EzLUuqV801rT3YIqKmsYt74A1FFFroVuSzp7jtVl9GIVK0TtyGgZpKlVOyPlJtrsFlbTsxI1qD9bfhoLnhCbvr7jLzObAGW/NWuuB3ORdhonjanOsasYSxcFDmWWRl0ruiTtbNZBYHVJhDHIouxnYu5vqbzp8Cq6i/1ROtPE3YTT2bOjiDtwOspyB9j8snbd21NX0ON4Vqu3WtROntXRqMzX9kHBFvk1kxg7LGdUdbG9J5yGoC7HNJu5pRRZzy71FRM+PSv9KbLdNasXl5V+3V6ftJ/InVG83xam61oNFj0mKl6tW6szjdLpNCulmNKIv7IiRcsmzPYx/Fqhx/0qoWv/rq5lANNtPG0hc5cPsG8+/07sW+4AVrXRL8V0LV8st2KpD6rGFgekqmtJrVZjTKcz29C2dz+UQkzSDwnab1rIjXex+RsBWh6/oM23YFEc+SZLc5DpSDssPzvFlJdUI/Lb1HQdTyfKLsXRghAl5ae///Vq/ZGEufZcpRCotKMXB2W9vbwYme0MO0/B4tyDZrXzz7jt25HGXegtwvudc7sMG2OutnSVCME2Qu7ncVyG30I7GXPVndDrp7LtKcnZK7ad1dK0iV+xC3p9swLU7aH5EvrXs1m7wP27ENvn+VcHL37x7deaeXBYVi/GnqbYv1bY1TTFvHjH0tVPtaZRV+7qmkd6I67OnPpiMMO7v6Udw/92Xof3V2sLB7p/Kc5YOWcnvXPV4eLPDi4S4y/lLtemCHKXS41CVBVh1nK6fP0Lda62K2JJmCrhCSBTQZicd5xPtHtnvzOlguLXeMt11vjQ0a91EfeGNQyulXhWOjIN8bx2WXubzdfiddK9+dlkCwIrWvalWchgvimBMYi5VGMTbmCJgFzOUmrF4TLQS9m1C0+PhFWWjdVmtWbOOu925e0n5dg6FdectJpUr+KUpZcCFJYGtdRsC7ILHultdXO1bsfYN4Zs72L2MBEcqHX6eR0XOVv8kQItVqKW2a9rRZeap0U71SURRku+q3FkkJfKVRZeRXfjdRRxB646Gcd92PzVxnuKCNfR43hW6xQVrIqQ8QyMs1fu4pCdhVPplHW6dlVxu8pL6SQy0q3dIMxqRIEFEzKrNUSzl5axT27WdXt9ickWRvGukfoXteoqelxtQVsiqIewOipUw7dMgUpTqz3tqR2pbvhVRdeWuangkeCnRUIHCvsW0DujfZPMQSnkIrOqwVQfVG8tDujwY6XX6cxj852lanFxTZtvIWkhIyOzpcMvAxVbG4X45kViBJYt/ikxLCVqFCe2vYGECYdiEWm1I7FFBZMAGBmLIk4dZ7UWBZV2/59blhLiXvQW+WuN17IqzGw/PCgFgmUh7TYyLiOo2AkXqU5CEFk/Zc0KlLs6ulfKltF3QdYXeWSAim3XlKU6be+bTfLU7aHFDWoKSZd9/y6EOv9pkVbvxuOLpbJnhbN27MjvXyuyNKXIF+9YTppS11HD5AS6WpZK6SQy0q0Wndi65pHeiGvdJ72Q44jHU6p7tSq5xeglalEZVUumiQZecOvs/reM885P7a/W3JpgcaD7l+KMlTPhGXOVovixNVsakqi/mrsaKJe6lFogqgqVm/huTWyAASl9m9nast+ZUmVfMIzcbp5mi20JjG3xIbNaqrgxNzXIumRm5wcDC2UcrlvYLsWRrVQu6nROf1sM/ayyAlusXJYwanwVFH/pZ0EPVS5nKbXi8J2dh7iJXlraKiKt1ky106XqNHC4+KuluMYiE7GlsSzV4biiqgUtNRkL7dWehGpUi6kNyab9EEK0hZJf27cLGfsXP/0W11sUNyk39kRV5FQ1tlSepTiXcpFLEIYJD3z0bAWLx2xlxa87KpgVVYEW2apLIoyWfFfjqB+1VK6y8Cq6U+mc71M/ZItV76SjiDtw1cniDrD5qy33FBEupcfxrNYp6lgVIVdHuzJf2wcFZaKmfbTM6faevy/YNPZ05jq+mHWpfgrbr1WoON9afZ5Z8VTq1Togazb77FLgRNL1ZBjFL4Fy4b2N4ifB0KNTUPWLSeNxY/dDcscUaqfpthxMdGh8YbTtvlTxtd0wYt9iel3NUlomt+WPglLYK0DcjmRkgmoZJK6fqqiKFj+7T8ilOvPY/HaV6po238JTbmh1sqvWitjssML5QdX/2P4EIRLVUqjqcSRb2r9LTosBXxWs9eokRmZVBWePsP/Eb9BIV39uGVb3OV7LqjOrlkQAnVXMSnlj5G4F21iuQx7HZczaga7GXIe0skNqY8VMh6nYdibxuDuu27lTRku5a8wbJ149ZCn3KXz/LoQqVVqk1burUxllDDVvtpr1RaYp9q8VuSq7eMdSFXV2iO0wqjJvb2h+c1BqsxPLLsct85N+Ru56ylGZqrOqP1a4HJkLXoxqePe3tNvNwoH+9yw1f3+1OjtsvLA40P1LccbKqXGunNT0t91P+YML0VCCsUKVlybHituCnp1NNs5oaQhfnPXGB5eA+JIzOe8gqy75ZHStVr+liak+BAnGP7fMtJj2u7vibbxId6Djgimkeh/XXoR46W6LIu35BjFj3+8brCDylp8yUrMq8ANlxQ6BINlUallhX5j0dVxzgsaZ9sdGez3JkItdDNVopz9ZT/1JNgk8Oba44qVLOt1VIrliFMfX2CAtpO5u8ZeBYCpamkCs6yCF6/ycqpaAxHYjwXC22xG0l1o6XRVMGe1jZJSLarJql4q/KlVAT423SqWSDJMYai/6U7LSnUxTkF3uT6WgdFQ0FVDpVxF1SkSpSU4lnmUhffmlX4mn2qXCKqnt4sW6U+IVi+ySkrR+QWavj3KRTsizX1gqfy39qu5NPndWlVsCVSdVE6YxaoFGJJharjMIWT2fSWxhLMg3/YgvlVSgLOKmtwqtlu5mRRUxpZ+FS6YsSEop+KVIk8wyg0FG8U8RdpCd9i0twhc4vlYKg7mDuOI1qlfY/LiWVgxBj4J5dqtVsT50m5TFztcaFGRBSHsHrShkpWaPnF6rSDtNey6zMdVni32cnP5s5LqBsb3yJVGfrUp26gNMI8F0dn7WumYUn4VLxFo3WPS4sTmsTv1pMqG40aUtp2tcWVkosnswvjD2UbFvMTqFdGXfJE+64gWDUP2UNdjYHJTjLBk/cB8/OFuQ2PwaK/xsaonAngdl2PyE4iy3rmnzLWTSXW4ZATVANQ1LUsY4Mjhxo556TarnvtmZvZY3NGZUMZpkTnth3a1IabW6xhOM2wuLkdnO8KQpzDa0IHC2p9RJeVV11ULVaiRkbFuCggQ/W4/XZhF1O/PTrWCzGHsOxGUEDc39nLUkwQJZLX+6ag2UkaxHzxWpN9muULFj5paJnVojU1VItZFgsO+az5YLNQdZeKWsv7iMcYgk0Z80rs6t/qYJZAuKtJBKgbXjmLYlRFpIs9VdqVhas6TWOs6qqIow6w5aC2ZMf6r8J+pYptvmkCt3TpVS1mSgVp2+Xy1nqx+9EUe184tY17W8cFDwQwyvqrT+8L+BLq7z07dUS9ezFqwpIlVI+cTpT81Nf+rOVeyyqgOj1JSmUp5y2V6cihLK5sjPSkL5U4mXK9tET48vKXQ2XCimjPR4PBctkWSgciWZjb+6IjCJ108ncxaIz7DWZMKESxr3E4+vVdNmwW4JlBe4ct9m1zOlYh0rNR2i5rdFu8XPxnXROLAvznH2QWUa8KlljGazU0sIsot/HqWRSWAVXwLEUsUhgbEIeplyM7MEpsDcilpdKRJA8sfeKC6mCynwlwkCiVurXkEiVQciGq6ksxe7FT9BprdbsRGbRadA9ZkC4QNTIEOkOhnEKfsZtMRZkQ4xtnZckll8yopvf2q1zs+iazcVFUsuYlk2Sla3umXARcZ6OXVIeqZ1qvNuzFarpDJulnxnW9wUqG6JrKhaRC07GRRNyWaNbNM9nCDxLT9lCTVkTZAJblXX3azwsjODdRRxB07R2HyH4tQX6DFQ33hWKyjgeX9afNwOg4IAYFoq9UaC+HV/pkdMjSayZzPVMKRu0ZZSS89+6O7Sg8Xhs+UN+lTTT0bxgmzHJWh7Nli7YOhxaiyrxNTD3zjaWh30ybBkNeq4S+M3VUtSs6XGvgljb+1CDm7Jqgf1quKknGUYqDhLgrULj2t+9bk+X3iZbr9lzV7LPviP7H8925ZnRe2tbkub++NSjqvEhrT5q6jl5tJdfVWqdjN+gTVTXmp9Emm2JvuBu7ktBzDdP59kq26XVm2yarWTsPrFapNxGsHIVIe/f4JOm4mLWNH7y2nM0V57Vd49x2tO/lXDi2CO1RkvcBlZliToeKujuHEM7uqM/HJCkunWUf1SJ+SJLi5YsSftxP3VuF5VX4ZWK7DkG0viQjS0keOWQ6zVoFxdXe2gOhn8i4qzFk6SpQuVWoMFP/f0tVCXdeOZplhSQRr4dJeO5RK93PB0r1LNITfBrPjpXrdkq26CEuKlhfGrZVz96I0kwHZ168qGF//bVVVsJIxvqZauYwvWSBhjsrKfaU+0VBD11lo7qakIykUd4yUxlsJlbdTDr+vF7N37aXAxO/6qXgGM3lP6kjzGWtEo2iyQQINlvfqEwKu2t2k1NmpHEOKKcdK+za5nSqX4uGMRVKn4Z/VKlqh/7lYsZ9Oa5/L1L+LqqErmR2hxbTn4LjgtsjamaTFMqkUyJX6Cvltald8yuelX1HZ1w+7v28ngY7TAb9Rg4ybpq0DXjfL1i3+669iGBNCmn4E/k5b9aOpL1S24svPTn73ewdbFhbI3/H3EC3oVs6D8wMDoxQWsHmIxCJJQdqxF84yr9w566d9FVtfynglaRm7VF4SmAq66GL+tTdcaqqk+qBXsg8gCZxKsutFOF9DeUWmku1g8o2kKbGbPHUXcgbSMzY+r+hlD0OOs1sazWrPFPF2gxcHt0Pn0uaVFUvvyIze6ljePO0UuRBLWndZXKWa3nuxT2IlhbLhceRv1AxM5uqx1wSh+UlBvo3jX9NCjQ7F6scpKHfUqtsXv8PutyV1nTVwk6t7qtPPEBPvmyAcXHdq32cFssIo5G2e1/icirNZYcavSNBIyBLfi1rpDX+gUE3ExmaBWTz87rNs7aHC1FgWsRrX5AYfgp9ryapMP6k+QwvafcVuzTEbJl23P2p6CZeyc5c3tWa9OHTfKd5IQRLo7/gAAIABJREFUI2PX1NljBiZx9mdra1CXYaLPHJRuf5ekkqanWSYJEaxuldgtNVxG0MSCn4ElES4/QvVFRmXnpz97fUhb261C1sroshVbAC2r5NVH5ZPiVvuBcZXeZwuBpbvuyxYsi9eqlol0LDVWEsodF/el437yDsYkHjr5nKdr49xggt72W7FUcUjgDrZn2jSFbjuW6S6lamlTLFPi+6/cJQoVN8y47ikkqH70RhJIu7oV6/dqhhf/21WFbCHMrMkKAgML1kKMgjQtXRS/IPJfBblsecQyMJwkVFdKfmFLXolnjd17+dbZ3mwjz260LRpoFPecE0yMt2aB+JVK143EW9Vao3wnMrHvC0o9/Qwsw3n7NnufKTXy9aEHrI01eEs0reH5Auh657WxSXhl6ouhZUWZfg31W/fGVlugpJIkWwhvfNbiAv05ET++qK7utzDaaKedRvNTs9XAZRpcNHJXvqbELaiTgQz66WP3n91+HbfKIHc1kO25jJdCev5iYujb2EDL1ZcNRDjwl4Eep59HadMyHy0JWxthVw992zULygUe4qQk56q1bOcsAnOEi3TV5rwXlgbYyOFa7JJrbqpsO/jcQI92CVvY7UAY/6ddsEa684Vx1xbj6fdY/Ph9dhR9CV1VnL0Y1R1g8131PvUFelxSn6WNn8tqLZX0ROGWYdRugwKN0dLy7OlkVRVnHdAUqG6SpK2l6Nm89l/hWJoiUy+oVkmDdNLqnlAzinfQLIMIQdutwTrB0KNDkbiwbAaqtQ5UPa9Z9200g9i3hCs5hX0LZsNaOOLZShJw81klGlqtW3TmEySx+Qk47lZ1O+xSji+q57XF5sfi+SHqUgaNK2jp+qnc/UcaXc+WMRbGD5HkjYSJkw3WrXwx3LUsZ/xglRDl7nKZvVAHoEpGS4lgZJbIDBY+W7uCwJ29/3bC3Y7XVDRLy9p/INmzYNvrwz4p4DICuxH/9C1JgKvFCqNlGbG1J92n7jXNJdBUrFaFDNwXsniTFgNz6dRSgZ06VJP33EJg78Dv2W/3G0IweeJAuYuNI51gJCX+SlANobX7XlovcOXSxcai+RjLrn1hlq59d1CWy85PWUyBCtu6ArhSyzKn+5ON7JITwL9ITySqdUhaP37T6zSWqUL61S/wcfRGmmpnY+IYXgHE/26sRZ0/vuQ0/XDfgnVVHAnmy5m+rrX2mkVgtRMlI9Paj692UCduaumBxdPPptCMgkm8pmIsKTRw1rO1a+AB6aX6NnufKVWdCxrbbPXyAxV/qaY2Co+72vt7glgGn4muJVKjHr9xWuQQ2zRp3CKhs1BBZIvYwSMB+fhnU0+2WhMmeXaYnNIgMy67HyKv36hJTsmuoti/nTYtb5XENUnh62j22uemaxdHvrCKDHEiFi/btFnFIk0hxs7ZbrLJyDt1pC9at74lYgpPaLPdHJnFGlzWRSaU1fktyyxwu0qVbmLT3Z2XggJ9WfhIzhZzrIEkwc+EEfCpttNdII9+Wjpy5+ooXtwdYPPjSn7GEPSY0Np4VitR2LPcsni33QYF6el1fzS3D950n0ToaokxO3noPHitXFbTWRokquWuPlsWgVF8FrclBfkdUV3v1mCd8OjRoVi6UBd3tpn7uqvb5P0pLz8Xd527vUb1yk2Wqiz27WKzBa9b2CXsfvhS88G+uSrhLvyJ92B0Zte7D3/1OsjFSRJcrKZTKwKd+TRJbH6aj+5e2eYn4MjeznoEv6Xv2dtP9/N9qaZrCZ8oXd1bzuHGYkwhrddHLGawbpH91DAyPo2Br5eqtx++p02ognqpw+kXStf7j9dUuq5mfnza3QrmC9nzNS4jaF/xT9+S+MPkinN6QQ2hVgdACn5evGJbuqnqLxWAtTwSN6I4RAry5w0syW6PY5w3kLStu8qJsiSa/0aVWfrnQpSQrfiWZUVP2C17U4tlWH0wrqVxiO8OVhPsIUJvHcvLrtytVgYGsKuIThoBwzsp7uL+96S11y527C7jkJ4d6OqowRXHzqRizHQnSsK3W530S+Eg2C80Db6DbBYHOsm8gzA+MV2vVq3WIw6LDwpkrvjTohrfMpx6puWAM6U+L2Oz3Hn4HTeA/Rvh6lKi0ClOo1GoRUeiVLHV5Sa1WnNkRKY0/VGc327TOa6m70doWj2UuJ/X0nXrNmKZp2s0I+NrKm6bAZBGLcKX4VzXAhIgin+6duFPwQh1O4VavKyq3P6ojQO/PVc3je83OtAgL/XYGm2qm2oFLnL/1rFDjhZHI+vRSJLYNgYhrl/RSIDVZJfaWiDn/sbTaKba6W4WXYAl/ukUepaOopHzkO4Amz9byU8XiB7TKovNVBByOquVLm//dxN7HZxq9hkUpCdnDjH7GjSlW3SV3shSz6fp9MtSzZytD+0kYRS/pIjZ8A5H8ZOc6HFWX36gZQDox99+baktZYteStkuHvbNedLZi/5nKf2qW8XlLVUef6w6y0qBrVcEnGxp1z+JpziNZubT3aEp90M6RY4PNt+hWLrwG85SfV56tiy8E5ufEF4Sqt4u0ZjCy7xSItPVW6si+QKr1a8mWCWCpf5k+eIyqVbhNLKBkhYjU6ay0z3lt6+la9dTOkvpLNZYhd1ngiWANjvSD8gjWACt/5+4DFxG/7W0QEIqtoVAu2XowDXEP93aTYFyNz7C2nGsDj/kytMUPoelazqWWxpgeqrqkEkqdbzT03eypVuKbH+W3oid1blipivYZGouYniv7H/PVWkLpF1ymn54zw5UC0a+qInrAjhVHlla9pLr3GF2dyrC6hxvzK3dtpCAarqD4QTbE5cktAzHdlDfquKYnHc1xF0UdP8OOFNq6Tu6Ik0Xe66cxeJpTjlouq1/aoY6ILD0U12xFgZLaS7l6Ie3m5dZJbxqIKaJG1+bYrWarIuw5L384k/XO1SPONM4pOkOkqXdTr4Y+8yUqcr5mcbXO6jDVZJTXFiW61xP129W7VysuPkNM1aiCzmEsGUMvOciokWDE7GmKkvoYtZhNfXaszm6auNfXNZFJvTV8y3LCKRRxyPd7VF9btHXytWFseYXDAZyJQnir7rmqVU20l0gjPvpezTfLLjr03UUL+sOjDVfmsXmu/rf4QV6XFXKeFZrtcidR+hkZ+HqSLyrIYBzsrrQctpGFS+pYGOyZY/PLsC06x9anD6jeF+VvY3iJ9nQo6+j+Hq2WflmpIolifO1jDqbTrFKJOxboOjgZ+f2ze/WyviopcfVrFbIajdA6JrOv7mC+KUO9BX8vOygDJvvasvsxZVt/iwQBarOrI4BFaGpkZmVLT1HGjf52UTqBlqM4TTLVzffOLXVKdB2q5MYmVgdQ4YETWz2p+spnYhAn+M1AVzqlvvk1QvaH3W3gu2PIjdHXIaI4TJyq03/8anY0pFlMqfRMnS6e3z4FgJLk5/8WlfrCNunMpimWLVdfn9m6ZqO5SrGpQirlrmrFudXgO0rd0tM/HCLaXLVz58bacpNifsolq79gnDtE8Dw+jQslXyqY01rtS9ScD2rr+3+N8hlyJ9LxsEPdxasTwK+XfXFDq6PqpyzPrTRutKSgtQWAhrpnztPDRk12G4iOuA2q7KAmOIET7X4yeR8QLVR3+aAM6UqmLHe+zVPzjgg0uinjL6fr64bzT4k5De+zWKSs5G/t8zLSI+JUjS9tWrZJzvllyLLchnbm1TQeqeRMFraSzsx0tNkUyWUX2+qbj/x1cWndih8MU50Peko8X/q6fpmZ4d5hIQ87tYhnVdLc9u5p+jbMQcnvjhqxDJrIhTYro34dTXmEIRc00W2g980ZUtVb9QlS4w6GuVYQHK2rQUVXj+FsSDxLY/MzkbFgu1McsiOoqWNiPxg7gCbv6V59vMselzVxZBWa7XUPUfoYQPf6qTEDqO2hI5WvdKWQdPSatyBc1Bx36bpkCfOLghhFO9Xzg5H8ZN4gdbin1fW4+rknnC1WAuwnGtqOsmJfYsbQhDSbbuY/Jpfdbd4Ot+ILV0bx9pLj1cMpzNvgRnU5Phnt3V7hxl4v+HEZKaQIW1+ouasDgCFZQfVzEqYmCYN1NfUY06yWaZDdxDDgVqtzO1WJwP48c8rGxmnoLNfxGqNQyZFn6uk3Y7Xepj5mVVlt4LNSttPIC7D6SI2HUEILsOx6v+Cij3paHUiWpW80TJ0om/cKMfcammBIz5HdSFm67ACc4sZxGeaIgAS/wws/+zPo2pFLK09pIeO5ZVX7uyamq1yfiC9ETvMTmJieANFXNP/BhCG/OlbqqXrzh1oovvql+ioUsyu0rZeawvqqmVm3rHKOnMUZFT2c7b/7OTxL3ZQokUYJucnpQzTt/mXX8l2uxa+3Lz+/vvv3EfK4sdm68GDB2VJFT/14cMH+7OK/OXLF3t8Y8ynT5+uxvz69eubN29Wox0VQVjevn3rcs+qdbdv37b0htVBvH//vsui0cXqOmWjfKdkLfXfUltqCbmqRznyWnldJ53v37+/ePFiKq/q2/Pnz1uX3bIklmUJawl8bHObLYWxfclLSo+zKTQN/PHjR5C+jOfNmzeDwIo/syoGLrIi+YGTmm1lmpLWjPDDhw87KfiNGzc6kWQYMU7XUZytqLE6BnMH2PxYxWcMQY9VtHY6q1Wl1FdOZHUkbvQLjRiujrslf/HwZMloHDhYy1pdaMQ8SJZRvANyYMVwMhRfXFOPr169imcSAoaaNfrtt9+CwO0/LbO4kk0Sbs9rNgXs2yyWILDbduFXXS0K3L17N5C87k9j+p8+faqbb5zaUr2NYypEkVmrmiWjwG7r9pLAVcL9hrOU4Kg2f6m8WnxZbVZaBdMa5VIKTcM1F2pZu2kqg0t8dUykmHsOizpfnbymkXG1hYtuCZx6vNYtVQSLCeAyYiaJEFxGAk5Xt6jYh6tjtqvZ1RaCWQljbqwdx0w2hljId76ldiOBQx7voWO5apktdaMdvaYrd3XFpjdSl2fr1FYnsnwBrjA/bGzpg/lfX8tcd0tg1U9NkqtydlIE7TM3roXVEtjendD+kCdPntTK15iOdt1bDi4pNSnx/fv3xmTLolmqk9EelgkQPMXkfADEso6T5cGVPmdK/z/IOiEZbGrR/oAWW1j+v1yjHxpYRmGpAP/kZCpezj0tWFqsZ3wENyeT8rgW2XzPJzubq0et7KatsyxUz0dqy+F6TwrC58+fvYD5yz1956qjksA7bKaZB3HaUH9awW847QpkeX9Yrj9rJ+2xKcsaW3BJyEMMcuywWvcU4xzTCrqgi0wD4W5AQC4s6Pspgrp/2gR51OatQMLpZ243ZjaRFoF9HnYdsqN4TXeAzW/RbPdPEz2uMh/Saq2WmggJAtrJnW44mo44tm+g6Wz1lxJFUP9qdVZ36fGlkWDcZ1tKoXp4h2dKGcVX1/IhCV5Tj5ZJgzt37jTSiKU5WyQsEw/7ZuHWbbvwK4YvpKVQZXEsXcTVzyOUZe0/le6T+DGnaybiYiZTiF9trjMD7zecJTKj2vzZ8mrpysLEry2z6TQNPDZ3VzRWJx0K44WvuOsYGSMcokEAAmMTwGXk6heXkUvskPhU7EOw+5meYgsBa8e+ypaumaZYIkN4LoGLr9zl4krHpzeS5tPbXeaHA41c0/8GEPjZJwFtIDHu0Gj3dt0EmW/fvgV3LVPlwSO7/TxkK75Kp5GgZXFQMXWURu9oaASEAWku2DH6NsecKZXlsmzg8FWirskO58TiVRajhfVF3X6du08ut99mlHD18J7SaTH2Noq3Gs3XZpnvkVnUtox4o6Rqr8J3c6tHndaQv7FwS5+8XVVTbgR1ylddpkXs3HzPG38Vl/pq7iOlOrto+WjDdhqWQ5KNLNt24fdPwdjKnB73lDDoPe+wux0Xuad+h89L74aIG466+MO/M2J4zVoKeMaO4gXdATbfUpn7j4Meq+jojFarSsEvmIheKOire5aA0SPMPlsrcHXcrfmispcjLo0El8JrlSiRTu4cZiIpyy1G8RZK/cdBj7M6it/nOButXaOzpKyuS6Mh4ZIdWwqfhVM30AKkYo7nbRd6iaHr02ruS+9WqIhlKalOpk9dwZfkDMIb1efO16rOW7cb6WuqFRe3+UHTmH5aarJmJo99fYzeDb9apWdLVzGQ1ckA5qpGWOYLiPETAhC4DgFcRqBrXEYA5KQ/qdiHK05jmbNsITCuFMTF2QFyo61ETFPsoDuyiAmwchczWQqhN7JE5rzhGN5Ydxf0vzEEQvokYDzxdEjnMPi8mdrRsdPgCQ2+fPnyQNn804kJIWWcV3fsJB5P3GJAGsC5Tt/mmDOlwm20XL5iVjfV+ZELrtUMgpeFqx7s/GHlArH1SKN1X+Oekh3O+hZg0dyE685uOeOkE4yaLfr58+c///yjc6RaltO1BooKL5DqXI8Y/Y1lFbxuwVdzVENWc66b6cCp+SfDjQOe7TQsm6LiF5Nsz/ekKehtZxbJ5Qv2N8h+/ZGQu1UhC5ApDi7SzupqMfVuiNihvHv3bs+Pb1+NeT/lPWlHEXewWoWw+auIThEBPcZqOqnVigtCiIXA6khcg6l9jrKkpbW8hPXRo0fpRGbvJozA/uOdScLepoD8UdhuQzBG8bPVdUvgNfVonN43TkoX8L9165blqWDTm+URSxzs2yqlbtuFL/luhtfyoslEpfJl3vO6kUhGs3BUV2GVcLd1u+kM/MVtflwrNOVoaSAFq+dxXhtD2n081ijY6phoSiee2jWmXxxtNcejVievaWSK9ciDEIDASARwGbnaxGXkEjskPhX7EOwu03NtIWDt2Clu6cIyClt6NhF+9mmKRNG4NUtg1TIPv3I3i6UskN5IGbcTPXUFw4v/PVGFvJqo2tVgWQlVO91/McVfL9DhLH3yrVvtGNt4I/mVu2VjhnIX0hZ6XO32TAVfnSqvzmc1RybnA+a5K4CHnSnVp/BWT+4GZfMNSnCrys84/R6W7ixFyyVpSVNxLK5F0XTS0pjgntH8VxrEHxotkERbNuVuD3z3QIHMWx758uVL3CLiBOW69t9baVFoo71fMYHBQnbrDFk2Rblj4YNBLiuO0R8ZX1JSJkP8VPC5Zk2b9rC7PZATFxkA4edEQLu4gkMOqirq0pziZSIocTuB83YUcQdp7WPz03zOchc9xpo6r9WKy0JImoA62L66ZyMbfcHss3UDVyXRakTBYkBiZvPAkb5x4r4uYUtqjOItlPqPcx09Bu9zXFJNuwlY4yEZf1/LkpAF4di3LGhdtQsn+Z5zXxbX02iDjitvwQWd+VVoXdXtpjPwF7f5QU3Qipvl7e/qYLdzgoFIiZ+NGnIiR/8Wq5M+jYLr6xiZAjg8AgEIDEYAl7FRobiMjQAbPU7FbgTWmOwZtxCsztJPZb/sVqJGo5tTb6k1NgeiOQKs3DkU1S/ojVRH2kOCFzG8+N8eKhsyzBLos3Lq026+tEYh/UcudW1/uW11kgxIN9a0U/dtDjtTKuirJ4ZjxQRmJY6wJSQ+QVe9sRnFs2wX8JPKje8/m7g2Hg1a3e+YyGKfW5wPKeBsWd5WspbjnQW5px+xKLTR3q+0YGe/u6fFM44e+d6sq1RG7ajm7wkt8JtGIV2hyi5yXV5ufKNUw7hIY3kHi6Y3mwRuTpP+2oi5/1sSBgN70uJY+hX9FM1oaYdxB7k2PDe+UbPYfCOopWi5esmNv5RvED6MHs9ltQIt8HOVgOWdf4cMw2clt0iiEuWOUBJnG4IByKxUjQIbmaaN0ho7BhtzmR5nFF8F42wi19Hj+/fvZwkEgcbKFjxl/Gk/qGOU1pjvFA37ZsfVYbuYhO9NsESlstNOx8z1gLnx07m7u8N05nurQiKc21VzSklfGK3owDY/4BO82y64637uWUNcpr1dBNO2S+JZBiNLzxaHW8bjx65O7lmFjO23kZEpViIPQgACIxHAZWzRJi5jC72mz1Kxm+JNJ37SLQTG5szacVr7uXeHmabILfg147Ny10jvRvNVJXcGsFsw5s735sY3ytab4TVW4GH8r1FNROuBgI60WYzezpUzeL+Jxbf2APMoGYxKlHg6wFX3YB0D0i1KN7qGLVm4Zy3NXJGzJuePPFNawK7d7jF9/zd4qbNOFxg7Ik5DtS70uuuspHLj2xO39PD6/E6pK2M7OC6L8S5kRIxtreBkeBVcq2o1vgO7ijDDJHLIGnyaXuIDDukHx7uro27GF93t9ukevZLEf6eA+iiaZN+B/GrzD2TIjR88nvg5gItMlG7UW3Jwak3Bzh5VEvUD7XuLR4VzzXK1MxGNeF7NHeQqKDe+XU3YfDurOGauXnLjxzkuhQygx3ZwlqARvicBvep49WSIet1HTVXFKCSJZabSOL3g0k+kKT67vdjPyTNdBAbkxo0bQYRDfjKKPwR79Uyvo0fjZF3r9hU05yWFGqVdenw2HPs2i2U2sMN2Mcm5z9zXLJPZwB3mTnP7n7nxZ8s1G2hpvJ2vValcHdbtRrXIaEUHtvl+NdbEowWIKjkvvGN10q85BdfXMTIFcHgEAhAYjAAuY6NCcRkbATZ6nIrdCOxqsqfeQsDacVq/TFOk+XB3lQArd6uIiiPQGylGt/ODuYY0N769OF3ND1/N/9rVRMweCBgPZ+Xu4igumqbH/X3mshJs012FaVSi0gnO666mnIjAgDQBx3Lr7H2bI8+U2t2q04RW3VRl3c+KF7FxtDfIimJMSWVlra6S5cWoZUJa+mGrWx7Lsq71VIdNtFbR2qUTN4elvI5a4bYcrjO+CXupaBcMb2dJYpjGzSKdm5e4XE1DjK7B+KaQ7aIGGRnF255vVka4yO3AR0pBB6Hv3Lnjj1FVusePH5/FXyT2H4+kpp3LcsaOotEMBla6HdggI6N4RnmyUsPmG6nuHw09VmR+RqtVsfjDJxVY1NnytluHm81uNdAiT8VZbMmj+Yq6r1pcLeMUoc+eGKN4o/o6j3YdPQZjsSW9WKajl561hBubs1FaS47GONg3H1SH7ULiWbyeX4odrneYO6UzX1ePHdbtRrXIaEUvYvONr11nuKfmxurkRptzHSOzERSPQwACAxDAZWxUIi5jI8BGj1OxG4FNJ3v2LQQqnXHkblmASLMy3g0yMopnTDwrNdaOjVSJliAQ1OfZmL3NGVrkqbtyN4tlNZDeyCqiTiJgeJcUYSRjMSNLWWSFBxkZxcvKgshnIWDUvn30sbHgQUbarLsxwSs8blSiUGgtRqd2qzAJNJVIk6NDs3DO3rc58kypgNorvaNvr7LuEctFnOxRnz6QtGps9rXDly9fWgpYFseyoNvoNcZlAsdPHfUhzViSE4UYx42Wg52NSq1DQaspW178vJrIdSJYJhT2p9G5edkZiNEr6ZvbtfqI6QIGH0QtcOjp9Jfu4iKXyBCeJqB2Id8RfJRenajnz5+nH+Tu2ATO2FG8lDvA5o/RANFjRT2e0WpVLP7YSemcZNBRmS1vbwM3izw6qKAXOc8WZzZwdbyvhrD/sdJgfqyHd2da4M8SbhrIKD4X76X0aLFyuQAL4htfc9ZCWuybUV99tgsJv7NgxrpqpFocjc58Mbr4wZ2rUCzAbEgj393Cis7Knw40tqOm0mqHunGtqs8akiZc/S6rk1uQ9lmFGhmZLaB4FgIQGIMALmOLHnEZW+g1fZaK3RTvbOJjbCFg7XhWuQpkS+0SGcKNBFi5M4IqiEZvpADaUY8wP7xE/lL+dwkC4X0SuHnzpsXMalZ8nw+x+Oezmr7yo091lEklJQYbVBLpGF9qmUhhusWAdBVRIoKl0SUeb3Qra3L+4DOlBRsifeNSi2C8uc1+pLOWDEE6GpNYDuypAe95rDkQcvrZ6DXGs3nlBsqk9rDPL1fsY+Orl2DU6YEW0NI6jOv0x9LuJ/cDtdkPhP4lMZ7bNPbttpRXTso3FKo/6sVuSTDrWVxkFi4ii4DqjDbv+pVWge/evTPO78BwVALn7Sheyh1g88dogOixih7Pa7WqFH/4RIx9+NXzSDuDMsoTvBg1LaRlvK/pxCdPnqTTqXtXObpvGx4+ZzgVjVF8XRUfldql9Gg8sePa2lFKmfI1SpslJPbNiKvbdtGtYEawxdHozBejCx68VBUyWtGBbb7Tvr0nfPhqr5P5qAtWJzeSv5SR2ciKxyEAgbMTwGVs1CAuYyPARo9TsRuBTSQ70hYC1o5jRbOlNmZCSC4BVu5yidnj0xuxs+ohJvPDS1q4lP9dgkB4nwSMldM+d11czOB8llGw4uxGetDOSodlvn//vrHsDEg3Ahygb3PwmVKd98vdiaWVyOpfYIvPqdqb4sY6lHhcxUzA0VKrXqfUegtdJwu6CUrpW5adOukULnj37du3xlIbN48aU8uKZjm9Zty1kJXvwJH7bCzBAbCB+RuL9vjxY0tMteLtfcR0RsHE2f5OExeZVhB3fQL6EmnwEhN1bz5+/Mg+LZ/SNa/79H0WXVzNHWDzLbWi/zjocbuOzmu1tpd9+BT08aLPnz9biml/GaElte1x9G5aSyIanquMlpiKY5xq0AqHZgY0tW1MdmM0TWBqkKU+5D///KOl042pVXm8T5vAKD5Xuegxl9j2+AdOd2PfjOrrs11IeKPXMxbzXNHozFfRV591e2zffaDNd3UmXoB2t/yLPquHL+EO16xOboTcZy0a28hsVBmPQwACxQRwGcXopgdxGRsBNnqcit0I7FKyg20hYO3YV7RGgmyp9YFwXUaAlbsybsan6I0YQfUTjfnhWV1czf/OQiCwTwL379+3zI1XOYuYJhAcW91/n3lavJ7vJk6QxWIblyHiB10IA1KHouxigL7NwWdKxb3AQGyv+r6+4wGALGknxwy0TU371YRIuwYn+67/OsqswzzakMfHtXw9zl4bd+rMPnvZwNevXxvLfuxm1tXctU7Z+lidEdQpotFYTqEm7Zk29jzqOsoATuA35Zg0CAni7PATF7kD5AGyUGfp6dOnfkH12ZkXAAAgAElEQVTkPtS5uvJOUJ/Gxa/P6/su6A6w+WO0VvS4UY/ntVobC36Fx43zs+p462Rjb0Cm2apVqewjFPvgQjNjf/31l2bwZF5WBagSQX1IyyuuquS1mgg2YRXRKSKgx/3VdOPGjf0znXLEvhnJ99kuVueijaU7bzQ689t112fd3l6unlM40OZPWOzd1AFeYr29JrA6uZEhRmYjQB6HAARORACXsVFZuIyNABs9TsVuBHY22fG2ELB2LEWzpXa2thNYTICVu2J0lgfpjVgo9RaH+eFYIxf0vzEEQrolYDycFXxbqG5xdBzd/zaYDkl2uN2lbpErpiYLY9yKo0ztw8klCe0pHLtgupr7UUeHBujbHH+mVHu/7JV+qsr2jWhLVd8Pj1MzWlI/kXbX2q+mTz/rAI9Ox/38+VP/9REGfZ4Uw2phbjx8ZUnqInHkwu2vjD32QM6qY5DKdGroIorbXkxMynaG+6QQnI5byjR2bUsxC8L7eXkMLrJAfZd6RJ3MoC2oYyDX0M9JgEupo8PCnrqjeEF3gM3vsBEViIQeC6C5R05ttVwpuJglYJyftYyCZ9NvGmiUyrj6Poma9c5FvT5TH6XXkFavltfsWdPCdpU4o/iu1FEsDHqM0dlnJuNnLSHfvn2zRGsUB/tmAdtnuzD6O0sBzxuHzvxG3fVZtzcWauPjY9t8wQlmJhO4BthwkCid5RarkxZK6TgYmTQf7kIAAsMQwGVsVyUuYzvD6ilQsasjTSQ46hYC1o7ZUpuo9twqIMDKXQE0+yP0RuysuorJ/HCsjgv63xgCIX0S6KFyBgdWjSL1yfMQqexvovz8+fOWrTIMSLfrd4C+zfFnSqWGgjOc9ne7rqo5XtIrkGc1FyIcQoCtHrnYtRfT+EjuUXBjsvZoFgH8V1zYU75gTFrKiZSuj1oYK7/6eY3KFUyc4TQbcSbZLQS0YKCDo4FT01EctYsBuu9byPCsT+DU7g934KuSawhchMCprdZFdFRWTM3taobX8uzh31maFdJYMzU8t49QCpYTdCBBT/3xxx/qBOo183odmzqEswKPEWjEPkZhBy7F1fRomc0YWN1T0bBvqyrutl10K9gqUiJ0QuBqVQibP1W8YHIyURt5hZCd1eG1yyLA/quTVzMyidbELQhAYHgCuIyNKsZlbATY6HEqdiOwQbJjbyFg7ThQNz8hsIUAK3db6K0+S29kFRERTkQA/3siZV1NVG2RtZxI1C6LigeyfMjqe/uvHZfx17l0PwLXqwQsGnSJ2AeV7hF3YX/WMjfukm1xYRGAyfky8mc9UxocXi8rvJ7SJrPgPbhqgXy9Kpdntxv1UGWuKu2O4fDRnUWAoHXn0rhOfIuXvQ6N/ktqPMNZy1EGQDSE8FsWTjPgE//s1kXGog4TouMK8hHB2EAhdh83DAoKkiZw9o4i7iCt30PuYvMPwV490271eHarVV1TwyRo76JYRsH7Y7GfdNXn4o3iaTkha37cT1adQL087q+//pJgajU6X/rq1astL2X0E+/nmlF8P7rYIsnV9Gg0F8d+R9QptJHJxb45wksX3baLbgXrtu+6pOLW4d0C6bYKNdIINl9gtQBtx2skZk/wdDFPNCyydBL8NZR9dHE1I7MPVXKBAAT6JIDL2KgXXMZGgI0ep2I3Ausne4UtBKwd+xrv5LrbaYpO+HQrxonM8ixD+ySDfeVuNqOyQHojZdx4ykhgf8OL/zWqhmj7E3j8+LEl00b7zIMP/hmFsQh8nThZe2bsvZcYoP1Zy9x4nH7FEIsATM6XAe/iTKn2eOW+gXXjV3odrMBmKdzo4F0KXHRLILdSdVuQPQWzDxTtg89G8lsECA4UNZJkgGQtMAco5jBFMPopveWlxSA5GEIYhRkGPgXpn4B2a925cyceGKiu8oXS/tW3p4QDdBSNFhh3sGe9Ii8ItCMwgNVqB+fsKdvnZ/tcZLVLZS+pdPry5cvtmp3Olz569EjfL/3ll190lOvJkyd6S06LgdJ2abNSYBSfhavbyFfTo9GXxaO5uho0pm+UtkA27FsaWrftolvB0jy52w+Bq1UhoxU12uRiPRrTN0qbK0ZW75d5S1YncytYEP9qRiYoPj8hAIFLEcBlbFQ3LmMjwEaPU7EbgXXJXmQLAWvHTuNcQGAjAfuI3r5GtlGkrMftUtlLmiVAOjK9kTQf7p6OAP73dCq7jsB37961HMCrdSArABucz9KrwIMI/FwlkPXhgS0+nQHpqi7SEcbo23RxplSgjW7VV0lgbvxbxmvtIfM/rDw9pW+RGx8nWucExmiie0LWhzuMS+ySytLVaCq8ZfTbyZcNmnIg8QsSUE/R+AKS7Y4ywCsroSGEC1QzxGk6Glz0QEAfodI3qWYl0XHoAQ4PzBaNwDICA3QUcQdlqucpCJyUwABW66TkdxDb72Cns+uzGtilyprFlpsLXmeThmO5K9QvXrx48OCBZNaufS2i6Iip3k9veZY4EIDAdgJ6+48lkdazecY30LWb+cS+WapBh3Esc9Edio1IEDiKADZf5O2933ZO56gKkJsvq5O5xIgPAQhA4LIEcBmXVf3YBadit9bvdbYQsHbcui6R/nUIsHJ3HV1TUghsJ4D/3c6QFNoRMB7O0iaKujLolS7+gqxRjLoyjJGafe1Ax380tCwoNQPSAmhDPtLLmVLt6Mrlu/2ozOvXr4NMMVsBkFP/ZJ9Hrvp8F7767OF47ftWV8tChMO1uaSC1vsIl/LtP9zorbY7ygBFMHgwihEkwk8INCKgIwH6CNVS4ho1UWOX4FwzvFvfl6UOY63GHWRRJTIE+iQwhtXqk+2xUumdF/aReJ/VoN0stnp3xpfpFChRnUPt8tcARwcedL5U78o51/dL+6wMUgSj+KzaeDU9Glu0/YV3WbRdZGMtLVitcFmsXmDfEoi6bRcJmbkFAQuBbuu20SpayujHweaLhn0HarfVw9dp02v7mEhiHI6rz9XJw7Es1ZBGRmYpO8IhAIHhCeAytqsYl7GdYfUUqNjVkfoJXm0LAWvHvva5hkAZAVbuyrjZn6I3YmdFzLMQwP+eRVMXlLOTyvn48eMLwq9S5Fu3btnTsS9J+GkyIPVplF2P0bf5d1nhqz+l/Vv37t2LvxqayEj7S3SQXV8VSMRJ34p3VxutZzrZbu/qKLlavv6ETks4/n8FTmK33rWzJ5w+V/X2JJCbl6sGlgdPgXek+mxRCnGuQ0A7ntULWa3hatQbHWWANHgXw9OnT4MI5/15NRd5Xk0tSa5GsdqNVAQdFeDjuksMrxZ+ip7MqlJwB6uIZiNg82exnC7wanocw2qdrprtIPDHjx/tufRZDbKmRzVC0bta7UWehjP2TzzZU/ZjamCljqL+FKjzD5obpMfo8+EaArUI3L592zKVoezk5bNsRZaEq3MpU2qSNivZ3MjYt1xixB+MwNU684Opz1IcbL4quQXUFMf+lhZ7mueKyerkufSFtBCAAAQOJIDLOBA+WbcjQMVux/aCWwhYOy6rTkxTlHEb9SlW7kbVLOXqisBghhf/21XtQhifgP1w1qtXrx4+fOg/W3yttzP4Gzx0KrLdsm+xkGd5MGvtIGto6QhkPdXnniVXlunCuBkgeIqfvZwplSa0Z2vav2XXig6FFp8pVackOJCthtd6s4i9aNtjyihrhCO7rGKqwWe1+e2595BC1r7GHgQ+XIagRaTl0Vmy/o+TUQfSSuTuqQnIaQZfDZ0tzhZHGSSow3h+Z0ubrTXkCOKc5Scu8iyassgpbao2Gl2YGs6pq64FCHGMBIbpJOAOVjWOzV9FdIoI6HEYq3WK+rankFlzNQNUg6zyTorY59iVU7qm0fQn1M+ePau1auIS5wICENDHP+OXPMZYNL5rtLhoPOGjd1/GUlUPwb5VR0qC3RKgM9+tapoKdnGbb5yrnFSQtS+kqdaOSjwLF6uTR6mJfCEAAQj0QACX0YMWkKE6ASp2daRK8MpbCFg7Xq1RTFOsIrp4hKyVrGuu3F28hlD8AgJXMLz434KKwSP7ENBsquVwlvai19odoY0WftH6P2niS9vbddbaQdZ7MVxJGZA6FBe/6OhMqU6HqpPtn1dZ1Y3FzC0lEu9fkVNfinyicG1GERZtgMsa3pyogHZRT3Ea3l6cHWKOV2eoAztUG7I4ioBxICqPoGF5lcOfQV//8ePHR5W9OF9cZDG6bh/UhuC//vrL7r/Uz9SGNtWEbkuEYLsRGKaTgDtYqjPY/CUy5wpHj05fw1gtVyIuJgL2bswYxLLmo12RZQo0Z6iZLhfS+kKdxkePHmnhRIMgvlnamjbpX4qA+q7xnHxMQCtejZqe0ZLstrqJfYu1T8hIBOjMj6TNgrJc3OZn9fMZ7mXhKqiN+z+CTvdnTo4QgMBFCOAyLqLoqxWTil1d4xffQsDa8VKNYppiiQzhAYHxzHJQwOBn2cpdkAg/ITBL4FKGF/87WwcI7IGAPranc4mr3k0RPn36VOXLfP5asM6FNVrz7YHtDjJkzTOvanlW4LKnZpPqJDALWicy9yDGv3oQwskgt+qujRf62rIxZhDNt1nTrYLcgzQP/KnPx8ns/vLLLzpZoaJtb+Gy49PfgYUi650JfPv2beccW2eX9YaG1sKQPgTqEtAnO/S5RUuasb+zPBXECT7uLQdR/J3wIOUdfuIid4B8SBaae7pz505un0d7iJ8/f36IwGQKgRYEcAcBVWx+AOSkP9HjSRWH2AUEcnsyBVm0fiRrQra4vOr47f9SG0mr15Fotk2v6WmNkfQhcBECWom8devWamG3vEcynbhlf4ymE6usmKYlcXexbw4FF8MQoDM/jCo3FuTiNr+437sR+0kfZ3XypIpDbAhAAAL7E8Bl7M+cHHcgQMWuC5ktBKwdBzWKaYoACD9XCQwwot9n5W6VJBEuS+Cahhf/e9kKf4qCGzdaBN8cKiuaLID/ccFTn8wqI1D3qaxTMGV9GAakdVV23tQ6+k6pIBpf1eDj1lGZgq8tawbBt1lKUCdzqnzGzZdth2sd8tFnE8rOC8nQaBOP/k9/GkvoIoDw5MkTpb9DQVpkoSNPLZIlzYmA8GaNP3fmJvHUqFWBd86X7CCwJwH19S1f2JCP2N4WAkez2yc7tvDERW6h1/+zGn9qi38gpzo2li3CqsDyEXvuEg7k5GcPBEbqKOIOVKOw+T00q+0yoMcEw5GsVqKYF7wVzE0NT2DLfLReC6IunHqAO0PT2TYNu/TVRK0FDq8gCgiBHQhoPVKvRExnpBUvneUOpqnTjxjvWmZRqqyYGuWZomHfsnARuVsCdOa7Vc2Bgl3Z5mf1exnuZdVS4WJ1MosYkSEAAQhclgAu47KqH7vgVOy0ftlCMPFh7VgcmKZINxbuJgjsvAiVkGSfW1kzGPuIRC4nJYDhxf+etOpeQWwds3r06NFqSbUvYvv6bLDPnDOlq9jTEXpbO2BAmtbXqe/2daZU27OMhwEcdJ0cUF8kd19XYLOU2unMlo7F6rSnZR+MY6ULbb+7d++ePurFOQofC9cTgawh8evXr0/0lUJUDIEhCagNqou22nK1F1MuY2ODDfxm504TFzlkhfcLNfvOi5cvX2oArB6O5VipTiOoA+mnyTUEzkvg4u4Am3/equtLjh59GlxfisDVVmpXBy9p7cvlaXSj94MEw5P0U9vvSuw//vjj3bt3G0dV2yUhBQgMQEDtSBPUq3PamngseI9kmo/GgKvvZ9XahL5OnE6nxV3sWwuqpLkbATrzu6E+XUZXtvkb+72n0/VGgbNwsTq5kTaPQwACEDg1AVzGqdWH8EsEqNhLZHLD2ULgiGksduWtRExTuJrARRkBVu7KuPHUlQlgeCftX9z/XrkJnKLs2u9t2WKhOFs+X6SlWH8JWCvCuce7TgGzWyGzhpauFFlPMTnvuI138a/eilRwTMVi5vxi6hi9DtP7IRpIH7JZxJfBfv3p0yd1PvRCd9/yJh5X6fQCDH1R4efPn+q9TcctEvG5dVkCVxsSX1bRFHwkAsbvheY6ygCR3ubodxzV12/xtZAg07KfuMgybud6Sn22+CPq2uI/bTjWuMVSHO0krr5B2ZIvcSDQiMA13QE2v1F12jlZ9LgzcLLrjYDfze5Ntj7l0Ujk1atX//zzj96YtrOEmojTyGjnTMkOAkMSsHwIdOM8xiw3S5+5Rb6zwsSB2LeYCSH9E6Az37+ODpcQm3+4Ck4hAKuTp1ATQkIAAhDogQAuowctIEN1AlTsKkjZQhBgtMyD6ZGNU2G9bSVimiKoBvwsI8DKXRk3nromAQxvoPdr+t8AAj/7JGA8nLWxcxg8rrNLfdI4kVQ3btxoLS0D0taEz5J+d2dKC/b3BzZoFX0cX9+qWn2qhwg6wa9JEH1l1HiaVBvsdMRCZ2ifP3/Oh0l70GDnMuzgezongHgQOB0BY19fb1KQLyguXbD1p8++Pi6yWL8nelBTt+rPxG8G0Ysz9LqNqSB6uZHxWKk6hHrXxomKj6gQSBC4mjvA5icqw4luoccTKQtR2xG42vxsrfKqy6fdKkpNQ5Xff/+9nYKClDV/SAcyYMJPCBQQ0LAumGeIE/n8+XPd5ha/ZTLOVNMdh0+hY99ivRDSJwE6833qpUOpLmvzs/q9rM1BoMPGi0gQgAAE+iSAy+hTL0i1kQAVeyNAthDMAmTteBaLC2RLrUPBRUwga0QfP366kKuV93QK6lZg5odnVXM1/zsLgcA+CWii/tatW6uy6TMtW9Zn/fNZ+h6e29C7mi8RDiTAgPRA+F1l3d2ZUtHJ/dSAZgeyTJhvsyZlGB35sZrTudA//vgjOEexJJIY6qMN2mCHRV5CRHhMQC48DiQEAhDomYC+YmF0mrHvM5ZLUwDayuki99nXx0U6BY19obd5+bVRhdVYV0PZYNevXsBhbBc6FbDluPXYtCnduQhcyh1g889VOZekRY9LZAi/GgHmZ7doXO7vyZMnGrBoBkzn0/78888tqRmf1ddK9c5dY2SiQQACSwTUeFdXLh89erT0eEH46ilWyaP+SUHKLR7BvrWgSpoVCdCZrwjzCklh86+g5Y1lZHVyI0AehwAEIHAdAriM6+j6UiWlYm9UN1sIZgGydjyLRYFsqV0iQ7gjwMqdQ8EFBJYIMD+8ROZS/ncJAuHdEjB+R/fFixdlRQi+YG/MriwvnqpIgAFpRZinTqrHM6UFJzztR2W08UtnD3yd6YMGwVEE/24P19oeJwmN5lVb6KbTpHqpeQ/CI8OoBHSWe9SiUS4InIuA0WnaHWVQ/OBBozMKEmn3ExfZjm3/KavPo36dpmNiUTVGtXyxSr7sLB+rj8tICAQCAldwB9j8QOkn/YkeT6o4xIZAFQKNVuI1A6azCnrf3M+fP/UFe31pcPWs2pbi0IHcQo9nIeAIfPjwIT1q0xy+RnYu/pYL2Yf0CqhWyyTPliwaPYt9awSWZIsJ0JkvRnfxBy9o87P6vXwSJKuBsDqZhYvIEIAABK5MAJdxZe0PXHYq9qpy2ULgELF27FBMF2ypDYDwEwITgawZDKBBgPnh1TpwBf+7CoEIfRLQZ1ospwc1mV/2jZbg9b7GttAnq36k6m3tgAFpP3WjuiQ9ninVpzUtZstnoa93Gk1YcDZGiXRutl69eqXPkwZf5fLL7q4F7fXr19oiw2lSx4SLLAIMEbNwERkCnRCQ00zvwpzk1F7MrG96u9IFfrMrp4mLdGq64IWqYrpKq1NkwaJhsCqSJSZxINA5geHdATa/8xpoFA89GkER7ToEcqe/OiSTNYu9Q3n1Uja9HFdvHtH5Ur1z7eXLl+o31j1iqrHVw4cPO9QFIkHgXAT0eqB3796lzYLar3HOP1F2bXHQF4YTESSDBoazrytKPLX/Lezb/szJMSBAZz4Awk87gQva/LSDs6O7SExWJy+iaIoJAQhAYDsBXMZ2hqTQIQEqdkWlsIXAh8nasaOhARpbah0NLlYJDDCi723lbpU5Ec5CgPlhi6aG978WCMTploB6yxbZgtOhlke0PcM/6KQvw/e/8Gop1+Fxss5wlvVhGJAeruVOBOjxTKnQGM2WD9F4ciCOVpCXn2/Ta31m4dGjR5YstD1Oe9r0FgFLZOJAYJZAljvJGnzOZkcgBCBQi4DRkQWnQy2565Mgfq+0q74+LtKiwVHj6GyAJqrSpdN2W+P4Vn0tbTJOp8ZdCJyCwMDuAJt/ihq4KiR6XEVEhAsSyJqf9XvmF2RVUGS9c02HP9VvnI6Y6hOm0xFTy0t50tlpbJV+v0n6ce5CAAITATVSNcxEk5Td0wcEthwrVfPX6xrTwHWgVOPHdJze7mLfetPIFeShM38FLTct49VsPv38rOrE6mQWLiJDAAIQuDIBXMaVtT9w2anYtZTLFoKYJGvHYsKW2rhiEJImwIg+zYe7lyXA/LBd9QP7XzsEYvZJoF3lDLamP336tE8CY0uV1YdxKBiQOhQXvxjnTGlgj2b1GpyNURztSun2KLz2vb148WK2IEGgrLz2x3RbkEBafnZL4M6dO3bZ2MxqZ0VMCLQmYOzr27/p7QQOfKsxI/d4uwtcZDu2/aesT9kYPwyl+SzjN6nSX63pnwkSQmAiYLTSp3MH2Pwxajh6HEOPlKI6gaz52eq5V0kwa3IgcXKsijDpRHRmTLZIR0z1PhG9J0tvnXv8+HGxCh48eJDOjrsQgICFgI4YpaPppbaasSw7Vqq1gPRspyyAPmh8ugOlMTHsW8yEkLoE6MzX5XnZ1C5l84s7mdesHml/HTDJGoAEz/ITAhCAAATOTgCXcXYNIv8sASr2LJbcQLYQzBJj7VgE2FI7WzcITBAYYESfNXA+duUuoQhudUWA+eEsdYzqf7MgELlPApqi17GpVdnkR7TGuhrNj+DvM5dnGWDt1S/dgdf63KA99zKfzoDUTnjsmJ2eKZXZMp4BcOrR/pLVb0z5Nmt6ULvHXApdXeiLo7G0sxKq/7H6qa7ZBwmEQEAgy51kOaogI35CAAJ1CeidAvqCqCVNo2eZkpJX1cc6XLIyEXfv3nU/D7zARR4I/9isNXWrj9hk1UPVYcuEr5yaDqAeWzpyh8B2AkO6A2z+9orRQwrosQctIEOfBLLmZ3UMssNSZEmVNe3QtLBymjJNz58/10E19TCNa3u+SFpKYTrOB8I1BMoIaCPC6hyjIsh6ZC1eqmkr5fTZ7+kbBasHnMrKdeBT2LcD4Y+aNZ35UTW7f7kuZfOz+vn766K3HLOGCas9h95KhzwQgAAEIFCRAC6jIkyS6ocAFXujLthCkADI2jFz+Inqwa0lAlkj+qw1sqUcq4dnSZXlhqqLSoKnIMD8cK6ahvS/uRCI3y0B476IZ8+e2YsQ9Li6PZllL1E/MbMmw8t8etZTWfL0gxFJLAQ6PVMq0Y1myy9k+qiMtpL4Z2P0oKYVso4l+Hk1vdapBn0+yJIFB0otlIhjJJDlGLIGn0YBiAYBCBQTePr0qeXZtKMMUggiF/jlIMEqP3GRVTCeMRF12zQmyX2JkaZpgpq8VHZ9HP79+/dLdwmHwFkIDOYOsPlnqXhpOdFjmg93L04gaxje5/xs1tuOs1bid6sb6mFqnUOzHLnLG+pA7iYkGUFgSAIagvnjNU07LL0SSKZGB0TVWldPlmoJQH0PWVc/5ZielkKv8I0C7FusekJyCdCZzyVG/CUCV7P5A/Tzl1TZIjwLF6uTLVRAmlcj8Iv3pwP/Vys+5T01AVzGqdWH8EsEqNhLZCzhbCFYpcTa8SoiImwh4PUrfxmmY5llllm521J/ePYUBJgfLlPTYP63DAJPJQgc6EB1SnxpNdYX2PKdPxc/2DUxTJfAFfDAi6yeRu7XHKdyZfV8mJw/sDK0zrrfM6UFNiW9UyS+28nxmEDH2hkTmNcggvupL1AHh/vdLS4gUEAg66BO1rbRAmF4BAIQyCKg9mvp26mLaT81F/jNHpwmLjKrVgwW+caNGzogWlAojYSNtVd7lLX/uCALHoFAPwRGcgfY/H7q1RZJ0OMWejx7BQJZs7p9DsOzZo0tY5ZJ7/v3ytTV1GdLVZx79+4Z656GVzqTZoxMNAhAICbw6NEjF6imp4luNatEG9T6pUZtWmfVayLVYNXN0BSHmqH+61ntbFBnWCNHTa0nDKYMr75OrMgu650vsG87Aye7LQTozG+hx7MBgavZfHu/V6CyetQB2DF+sjo5hh4pBQQgAIEdCOAydoBMFvsToGJvYc4WglV6qmCW4ckpthIxTbGqbiJUIcDKXRWMJDIGAQxvsR5H8r/FEHiwWwLGnbTGo0xaqFVP0hXWmLiLz0WagM82HVN3Ld3+OBEGpDGTa4b0e6ZU+si1LNoskjgqE5yNKUh/hyry5csX7YyxZKT3BLx+/doSkzgQsBOwj4qzHJVdAGJCAALFBIxOM/aGszlqUsDfgqk9nWXH+WYTLwvERZZx4ykR0PZiy5BJdd7YjqAKgZ4JGKtx5+4Am99zHbPLhh7trIh5WQI3b960l73Pveb+qGG1LJb5aI1EdGBs2gwkM7KaZt0IGvVIAPuEm9Gf1hWS1CAwBgG1NTe7qInuqTVNbVBnPvUuxUQxP3z4oHc8axb9r7/+0geQ9V9HlbS0qUOniac0KlTr1tKmxRYl0im+hX0rRseDhxCgM38I9lEzvaDNl0ezvO590rhziKNWAEu5WJ20UCIOBCAAAQiIAC6DajAkASr2IWq9zhYC1o4PqWBkel4CrNydV3dIXpcA88MbeY7hfzdC4PE+CdT9ju6zZ8/8Yhprvv8I1wkCWWsHWjRPJJW4xYA0Aec6t4Y6Uyq1Le3lCs7BK6YaQNYAYJ86YTxQKmG0A+bw4z37MCGXPQmkN2z5kvS5mdWXkGsIXI2AsTv+9u1byzcxAn9qTLwpc1xkU7zDJ248GKAGotWj4WlULCD9gYowayVltNiduwNsfq36cGw66GXzNh0AACAASURBVPFY/uR+FgL2+dms05u7Fd/eGTCW1K06qLzBqGS3QulD9yqX5aUkxk7mbpKTEQRORMBfsNS1P9GtM596caROlia+WZpVUk14vnv3Thsg1LqzHqwbGftWlyeptSZAZ7414Uulf0GbL/3al9uy9oWMWnPsuOwDkFFZUS4IQAACFyeAy7h4BRi1+FTsozRrnN09+xYC1o6PqmDke14CxvUsFfAiK3fnVSWSbyHA/PAWenp2DP+7EQKP90lAa7LGFdjVbbTaiK6usiumHOhRL/Z1Mgx2YV870OYWf7U9iwMD0ixco0bu+kypLItl/5avm6W90fEuNKPD9hNvfa039aZfpu4EkDW/e/eu+8kFBGoRsDsGDYktx9JqCUY6EIDAKgF7Xz/2iUHi2mepj364QPniw50OLtKpg4syAupVuv276RT0fRs1gXQc7joCfU6RO/GueTGAO8Dmj1F10eMYeqQUOxCwL8j1uXnaPottnHDwZ8b8FYgddOFnIX+q82yr05LMjfjQuIaAnYD6Cb71mF251CBO0WT6Xr58aTQggQBaudSzSkEnVA+f1pBs2LdAQfzsmQCd+Z61czrZrmnzpSa782J6LRcXq5OnswMIDAEIQKAigSwPi8uoSJ6kmhKgYjfFm0j8IlsIWDtO1AFuQWCWACt3s1gIvBQB5oe3q3sA/7sdAil0S8B4hGp1n3kQwX+5ZLdlP5Fg+p6iXdrZ1Xbj4wxIjaDGjtb1mVKhN5otX0mBhZpuxYH2rr+feNNruzE1HopoKi2JD0kg68vX/t6vIWlQKAicjoDRj8Q+MShpEKHAFwcJbv9pLJoywkVupz1qCk+ePDGOfzrsJXarlD4Pt3SLazfBjDYzsPaxeEGE3dyBUX4JjM2PtdZPCHrsRxdI0jkBY/9EpfAPI/VTKPvMgL2krnRK/MDNf1rq04cNf/31VyfP7IX/Op7ZCARCAAIxAf8rEDr5efPmzTjOFKKW+PDhQx0K/fnzp05668HHjx/LnujIt988da0QhavLqi6iYiq+Vtr0rFJYSvzAcOzbgfDJ2kKAzryFEnGMBC5r87N6vwd2eo16bB2N1cnWhEkfAhCAwDAEcBnDqJKC+ASo2D6Nna8vsoXAOMwPloZjXQQRWDuOEREyBgH7iP6CK3djqJhSrBIwOg6lw6adBEwjxsC9xgkGEXbzv7EkhAxDQK/iXX25tgorN5c+1uhXTq3V3r9/fxhEPRQkayOKvfcSF40BaczkgiH/7rzMcn5Gt+oKIgulAb/7qQu9M8P/qWudxu5tN4m+EG3chyfhE/tsgpJ29VO7f9w4Ss5De3q6Eg9hREDtQn7F6Ie0PUvvbIMbBCDQDwE1SfX1V72JIqS/0eH39VW6wweiuMh+6tjZJdEmNrWR1Xf/q7uizuTz58/PXt4d5F+FuYMMZBETOLU7wObHCj1jCHo8o9aQ+SgCWcNq7TXvajpL8tg7A2UfCdQExYFrD5p/0+Ao/cKR1fHXUVWLfCHQMwH/K8T2ZSoZTP0daBPqIsW+1eVJahUJ0JmvCJOkROCyNl89Sctc/VRJ1KWUj7tyhWF18srap+wQgAAEsgjgMrJwEfksBKjYx2rqClsINNywDE/63ErENMWxDeSauWeN0C+4cnfNWnGpUmN4a6n71P63FgTS6ZaA8XyWzo3Hh7CmQmkLur9T4vBN5t2iLhbMeJZnSr9sN870LAPSYh2N9GDv3ymdqmkWcVmo4Fh8/CaMDi1XcIAnUeTcQ7aJpHa+pZVjCT/9PXr0aOfcyc5IwN463AlhY8pEgwAEdiCg73VYckk4HY0B/H3hPbyFISFtUFi5mCDkLD9xkftoSh1L/9sIiUxfvHgR9CcTka98i++Udqv987oDbH63lSpLMPSYhYvIELAPw/Vqp65w+YsEacE0rEhHWLqbNVG+lMiWcJ1eS7/Tke7QFrw8e00CWmL0C67vlPo/r3ONfbuOrk9XUjrzp1NZzwJf3Obb+8C99fMPqVT2YRGrk4coiEwhAAEI9EMAl9GPLpCkIgEqdkWYuUldZAsBa8e5FWPP+OwX2pO2MS+7We5tRL/Dyp2RIdHOS4D54Yq6O6//rQiBpPokYPR06qXo7QmzRdD2Wj/cmKD/CNdpAvalZPtKxFKOdvUxOb/E8OzhvZ8pFV97NXXK8Ps0X758CaqvvpC55TS2y6XiRSzkUuISPutFOEvpEA6B/9ve2V5nrWtr+11nnAIWKYHsCkhKWKGCkBIIFaykBEgFQAmECkhKCFSwoASgg/3ee3sMDR3Jlqc/JEv2lR8ZemRZmrqmNKc+LHuIgP1l/3Z3NVQW8RCAwOoEjJ+AToz1fR8q8WZ44XUrhYtclye5aRBobNXpwwOQ7AjY16MhVphAo+4Am1+4nWQqDj1mAku2OyZgHJyIQG2e174sYK9joGh7EcGNK/5M7/b5b+RZsVCygsCOCWhFwq/dycmJ//M4YezbcXTdVk0ZzLelr/qlPbjNt4+Bg43s+jWbQ0J2J3NQJU8IQAACuySAy9ilWqkUDXvbNnCERwjYO962jVF6cwTsM/oD7tw1p00EnkSA9eFJuEYTN+p/R+tFgh0Q0HtVjAcRg+fJu7rroKm/0annbE9PT3eApZ4qBO/rTAtmH7cM5cOEdIjMceIbOFNqb6ZObf4XqGJbtrznuILWCgS7qolsCx9v4MG4hC52fMk4UNCUeOj9ExvCkUha7NPoZIbp2FBsiobAigSMbi72j5JB6wL+WP/58+ebv4UBF7li2yCrjsCHDx/UtkdpaBRUlSup80lrnngbbUgbJmjRHWDzN2wwKxaNHleESVYHIaB3h1kGJ6Lhj9VrgGN8+/KSl7tp5UGTlG0rqzlRQkF8p3Rb7VB6iwQC03HYToR9a7H1HkFmBvNH0HLJOh7c5mujKjGM9BURgPIvHSrM7uSh1E1lIQABCCwhgMtYQo97qyVAw95WNY0+QjAJGnvHk3ClE/NIbZrPDq6yc7cDJVKFeQRYH57HLXFXi/43UR0u7YnA7e2tpTq9z5m/ffvWv9fYzv1bCKcJ2K3xkqdxfBmYkPo0Dhhu4EyptDLV1mjadn9/36kztmVTcyvQLOwPBV5dXRWQxxVx2Gd6HIFjBowDBcHxz29XwkrCq0PpqSw51Jubm0qkQgwIlCRgdHPBsL6TMHCaxqyy1g4XmRXvYTP/8uWLpe5yJW5IaUmfNY2mf1nzn5G53uMghzvjRm4pQ8Bow6tyB9j8Mm0jdynoMTdh8t8lAaPRtvevMpSM8hhrNySzsZSh21eJT7zirc4Xf6xSazKBQCYCwYtpjvwAFvYtUxsj2yUE7M2SvaolnI9zLzY//cV71xIEqsJXuDrxigXYnSyGmoIgAAEItE4Al9G6BpG/lwANuxdLycgWHyGYxMe4UM/esYUqj9RaKLWexthl7ItpZYAY5THWrozMlFIVAWMTksysDxsVZ+xuVflfY9VI1joB4wsU9HRo/M1M/zlzPdRa1YdbWtdLJ7/9eI59IpkmY8/HLlu6xBWvSnj5L44OLUG6zzOlItJZK1mx4KmUFy9eVPh5ZfsLaBMPsS1pB0P3ck5giMy+4zVQMLY0+4sQihHzRyo04GLYKagqAurCcnajIsk/psf6ysE4px0ta0kCXOQSetw7RECjwffv3w9d9eO1BFbJE10VHlewd08fKeFiBFp0B/ZGZRysrkWbUeUkkuhxEi4SQ6AjoDciWd4foTH85h/tdCr7+vVrsObmLgUB++pzcGP3s4aVh4TfsSiut15EQgACHQH7yGF/xLBv+9PpDmpk75IJ55iDA5OyHFTL52lvYOVly1Ti9fW1cbhof2Ivk6g1ZMvuZA1aQIbdEwj2O4w2avdYqGBzBHAZzakMgS0EaNgWSlnTtPgIwSQg7B1PwpVOzDKF+Ox+YMnOXboXcHWvBOzLd6wPG9tAi/7XWDWSzSNQlQM1vhLx7u7Or6y+0eI/KLLwaRA/Z8Idgfj42xAZreyt9fU1JqRDkA8S38aZUjXT58+fT1KJ9t5kdv3TZd3tNRyPCSqixwF92xpcDX4+e/YsiMn6kwlwVrw1Z24cKHQdrZ6KBF+TOz8/r0c2JIFASQJGZ5ce6+tb9oWdTowIFxkzIWYtAnqiS43cklvhVbAhkSp8tiP41sSQ5MRvSKAtd4DN37CprFg0elwRJlkdjYBxqb2GA0idaoxvH9TywsJpRQ0rD4llyQpf/HG0vkN92yIQbJRK+CMfocG+tdV6jyAtg/kjaLlkHbH5HW3jOP/IDtFvluxO+jQIH4eAZfE/07ewmNIep5ntr6a4jP3plBqJAA1782bQ3CMEU4mxdzyV2FD6ah+pZWA5pLJ58cYZ/QF37ubx5K76CbA+nElHbfnfTBAqz/awDlSjX4tqgg3N4HCWsYVbCiJNRyB4sD+BxThWSeTgX2JC6tM4WriNM6XSygyLo0+Bx+N1o/kr2Q7sB0otTmtFybXda5dtxXLJqgYCFxcXlu8cSlTjU6RlKqVe7xdUySkgXyTCEChDwOjs0mP9dYeb8ypud0O4yHmED36X5reWlqOTk+/evducVYXPdvCs2+atYlSAttwBNn9UoU0kQI9NqAkh6yRgXPiqZw4er7n1gl1lWhFsS/QWlDUyMWhMHDfNKhKZQ2A3BDR40HePd1OdqRXBvk0lRvqsBBjMZ8VL5iJwTJvf3DjfbgpytGp2J3NQJc/6CZRc/A/OpiZmu/VzQ8KDE8BlHLwB7LX6NOwaNNvWIwRTibF3PJVYb/qaH6llYNmrstmRzc3oS+7czabKjTUTsC8KFZ5L1mx4LQpty/9aarS/NEd2oEZn505n6PC5/8hoDR8u2lmDDAgnaidTbFRfIhP/EhNSn8bRwns+Uxqf0jZ+japwIwgW7hOlF35MzTf6Cam4tFcCxgdV4462FRD5Uf+Daeov+sTxVsJQLgQ2J2AcLLqHF4ORaCU9CBe5eUPatwD6ZJab7qZrqrMQmz/lXHg9Lg1EV7Vgx1hxlFINCRpyB9j8GhrMchnQ43KG5HBYAsaRiaa9GrpvTklDI8t7uDXWWviR0q6mbtqyVcUT20i1DdK2QkS5EDAS6LUJxnmZsYi2kmHf2tLX7qVlML97FReuIDa/A24c5+uhvfv7+8I66i3OMs7vvXGtSHYn1yJJPg0RsMwr7Y/2pise5JOY7abz4SoEaiCAy6hBC8iwOgEa9upIp2ZoHMAr2xoeIZhaO6Vn73gGtOCWmh+TYGAZKGvhT6NBOObO3UK23F4nAdaH8+mlIf+bD0LNOR/ZgRo/Tek2NF2gU6ixbdes/dpks5/KWetpHJ8AE1KfxqHCzZwp1QB9+ScH67RcwcJ9Pe2v5glwPZR2LMnp6amly2h3+eHhoQYOwcdPLMLXIDYyQCATAeNY3z24WedYHxeZqXmQrSOgN4EZR5hXV1furk0ClneLlOwygdHYhAmFWgg05A5KNmALOpeGaZFDYQmgRwsl0kBgiMDNzY3F49fghd08YqguilddVKNEAvslrTxs+4KPxB6qXtZorwgpIQABEYgNnd6evm0f31Av2LcN4VN0TIDBfMyEmIUEsPkdwIbG+cZ3xyxsGOnb2Z1M8+HqLgnE1jKuZmJaGidOxATnxi1FJ3LjEgS2JYDL2JY/pWciQMPOBHZStg09QjCpXl1i9o5nQAtuqXnv2DK6Y2AZKDT9s6EZfeGduzQ3rjZKgPXhfIpryP/mg1Bzzkd2oJqAvHjxYlQ7sg/dKxH9h1XEbX8PS2y7Z633y/uEE3qR1ozfQE5kEl9iQhozOUhMM2dKpY+FJ8SqtVyW1xt0zbHwiM141vwgXeWY1dRU09I+37x5szkf+VE9f+aLsdBi+FkRhkCLBOxj/e5YeDASraQHWUxQpx1cZIuttBKZ379/b5FET1rkmIZZiu7SnJ+f2xMXSBkYjQIlUsQ8Ag25A2z+PBXXdhd6rE0jyNMcActSjF5MqA+Gb1g1lR5MwHuFMY6yeu+NIy174fFda8UED926bI1vJ3HpCUAAAiLQO1rY/CU+G6oG+7YhfIoOCPR2zyBN95OFuF4sRMYEehvVMW2+ZWys55K11RVjLBmzrVdyNWV30qEgcBAClsV/fftoFRpPT09+PmdnZ/5PwhBojgAuozmVIbCFAA3bQil3GssAXjJs/gjBDA7sHc+AFtxi2ccJbin2k4FlDtQWjR9z5y4HbfLclkDvUl6vSKwP92JJRDbkfxO12PGlgzvQ4INeQ4rWw6IfPnzwu7/xsPRQhnXGW/x+PsmNupAA+Z7dZUKaT78159zSmdJXr17Zhywx9EqOx8SCnZycxJG9MUNPsPUmXhipI0a+3V+YW3e7/5ajJapcRRgysRDQ94Et3lEts3v/hCXPTGkCP6qRioTPVBbZQqAVAkG/GBJbC1vqwr7Nv7y8rKQH4SKHtEb8igS0aqOJkCVDzcQ29HeWZzv8sZalRrPT1PDJgtnCH/DGVtwBNn8fjRM97kOP1GJDAvL4lvWrfAvElrpbPItqse47KXWKdcMn7P3pko+IM6U+DcIQMBLofdevVhfXNRpGYWpIhn2rQQvI0BFgME9LWJ0ANt8hlZvTqrv7ORTY9hWu2hq2vDtmSPgV49mdXBEmWTVBoNdaxpKv8nop/2yqsdxYEmIgUA8BXEY9ukCSFQnQsFeEOTurVh4hmFdBywq/ct78USKWKWbo1zjAY2A5iS07d5NwkbhpAhjerOprxf9mhVBt5gd3oMbzWXolosaHvhJ3+frIDd8ToSdyjevzOiNjeZbYV5Y9zITUzmpPKVs6UyruS6yPZa9uE9UaXVFh2XI8nug/gWcffRauOMUFBLTPbXmThOWZ1yDnFX8G+9w6sfzu3bsV8ycrCDRKwD7WDw7UGWewBbDgIgtApggRuLm5MTY2+bsNDzO8ePEira9i7x8JjEZaKq5uTqAVd2DshoV5Mi2aChw9TiVGegjEBPRyx1GnrxH7Klv+cemjMRoLjdpGmQLVYjSrqQk2nKdog6RXWs6U9mIhEgJpAkMr/OpoWofcyrilZc59FfuWmzD5GwkwmDeCIpmdADbfZ6V31Y2+b1feUA+O+HeVDA/pK5bB3/CNr64Sw+7kKhjJpBUCxqll8InRebXzMxldfJhXBHdBoDABXEZh4BRXhgANuwzndCmtPEKQrkXvVfaOe7EYI0f3R4z5+Mn8GdbCR2oZWPpgVwyzc7ciTLKqmQDrw1m104r/zQqh2sxxoMYzIP6zqbpFhw+r1ekSwYw0lhTRe6+xXDXX3GdkmJD2KmjfkY2dKTX2llhn6j96g1QcX0OMTKp9KFbm61h6QNCddDd6SgtJ/9tZo/umlgxJU4aAfM/olpJWNzTkLSNPUIoeNQv2uTno4iPyF578eMIHIWD0m8FrifO9wmQqdlzkVGKkn03A8l1uZS6jGjid2SXOuPH8/Dx9Vxmb778SSSM6y1ixjGBpOAe/2oQ7wObvo5Wix33okVpsTkAjk9Flk63GJJZPJ3358iUHww0/5dc7VtRqXo6pEwOnHI2nfJ7oMcE8MYPQQRrNesosgCckLH8J+1aeOSX2EmAw34tlNBKbn0CEzQ/gDL2pxE9mXMPxb1klrD2+2hozu5OdZmvTyyrtjUwCAkYXbLEhQc7BTz0E4reo0R2H4HZ+QqBaAriMTjV+B69WWQhmJ0DDtrPKl7J3WTguTr1vq+X6WBhjjHHese2jRMYxUlflMiuK9T9Sa4TGwNLYU/xk7Nz5NIbCjEaGyLQSb7QhXXUwvDPU2oT/nVGvHdxibPw7dqDGxunresYt/u01h7Vvq0+dFZZQE0B/7D1Uup4jMk5ShnIwxjMh7UAdZ2zT2JlSPaplP37pN/rKLVdiV9WvhcJlDIH/gOD79+8DGeKf/osH4qsuxu9X8/TYm5WLJJCPgEZCo8+zyomWmScE1VTv9puWjr9eX18HafiZJuADTKdc66p/wnytPIvlUx7XkqrNcH+WTxMvEWnqvbjIqcQaTT/as3LbDQ0yjY1Nk7etHI1FQm1j5G4D/paY3uMwOkKQPLnVF1R5tDkF6Y/wsxV3YGnknb6YFtXcbtHjVO1gtaYSqyF9bq3ptWijhk7z9BzfAk3jVYmjOyWSPN9r3fxxSFrUFa/qhRq9Gp/hXteSqleetTLvzafwcK5XhtmR5XEZRS0vWCV61L5sYrSgdWb1dJkRfQtC23Wa4Oh1cvozUm03Gfat0121/aJawVZv84nuGZQ1OlYJ0s/7Wf9elbFex2lCARBsfgBEK5CjL0XV2qOcYHBj7p/a3dMe36RSynhndieNSjmskTHyaSLZ5eXlqJyj8/HRHIKebil0NM+FCcq3XqPACGYEVU8yXIZRF+XbdiVrEUY+tSWjYY+22NwNrIlHCOa12xmL25s8SsQyxQz9WsZ4DCxngGXnbga03ltGbXvvXUsiczuLJbJVeC+GN6tSWvG/WSFUm/lhHWinEbk5e/fXLTqpoaFytdpcLpj2bcssgHei6omU29tbi9gaxWnbxZJyeRompEaG+xjbNHamVLqZ4VN111ZfUDQ2JnulgoV+Y/6Tkmnj0M0bJZj8xOj5z6enp9EiZFv9o6cLX3tpGeiX76KjENpNIA8kLY8eGpETlWMrWU29CMHvFJLQtd6SYlDWbgjsz25MHetLlZs8xZhoQrjIBJw9XbJ49tz1te+CfPz4UQ4otzxx/pYBbW4/qIq7EZ2GiMbjte6WuFI5YizNaX8GP02yFXeAzU/rsZWr6HGqprBaU4nlTm/xERatLZTz4uJi9KiGTlmUnIOrLP9cR28F9Yi8ZcTSe68lcpMn7Huf+9f6Q/ln/S2IjpbG0mGPxqSJ+o6OFjSDuLu7e/ny5b/+9a+T//79Yf7TMqb/p5GwNjVlVGWdNH/RjEbH47UALptWci9wVC/Yt1FER0uwlX0b7Z5OEf6yvItcN9DEXtW6Vd5lbqON6mg2X2PIUSZygiXH+XqDw4xNgTLLffLp7E7u0jJQqZiApRtqxBjfOCnGX2fQ8r6GypNun5p4q/HMqJwWwQqs/MRyVitYLGqFMbiMCpWCSMsJ0LA3scaB4up/hCAQ2PiTvWMjKD9ZK8sUDCx9ra0bZuduXZ7kVieB0WUrJzbrww6FPdCK/7XXaE8pd+lAJynIPu5VtnZbMUmGehJricbSJFYRWBvWxgO9X758KXmUlwnpKvptJpN/t/Y3Y71Alqv+WurIvrHRyGrnq47w+ucG9VNljfoJ2bJRkWTI/ApqC3D0lkQCX0g/Wz/chN4TdXSXLK5CO0Aufb6A5fCwVPPPP//kk8HP2d/36lSvZuYnICxd+J1iKKxdw8KsLB9AlrR6crewYEOI/HgJX1iqhcXFPcWvThDW63YWFpfjdlxkDqq15Tn6Agu11QIyBz0i/XMTazD6TqysvThwK53bHRVJGAs7mkMNFO39ohV3gM2367TmlOhxknawWpNwFUicHgB0V7OuzPh17D3N6EtYbA4erBf5MrjwKlhcbonAwjUln/BoeGglJNNQMBhuDUEoPLgSJWbxo03FT4AefRpDYcsccKgLrBgvK6pxi8yXZjfdSviQwMvjLWJj36q1b+X3GiybAmpUMjjLG2eQA4P5AEj6JzY/zae7ekCbP4pltI/LQ+V2TJ2QlnF+rwvLNB7uRTc0JvcFKzYzkoTxIlu+3UmMTG+T2GukxQUv6XpBc1plCp/Whd9Jh8JLapQuPXF1SBg/vgCfWEJfgKHwJoLFolYbg8sYajkuvto5V/knQ6ptxrFgR27YlqlETGz1GNeDLIFNXNu8KsfD2kQFsz6EkJbfMkbqJM/qJYOpUzdfU4kJaLpU/pHaDqYF2pK2evCB5QF37tKd1F0NGsZQ72A04ohVG7DYEAzvbPW14n9nV7DpGy2Nvy0HOlUdWmIdst5+vJJNzbmG9JZnXFVNH0KZiaql4UmwJW1vCf8jT0gPNbYp8XT+kobYe+/oTptvuRRWa+7Np6pIS5dz9cq3j+gbJmd9LLKNwgzeSTCaPpFA1XcoEoHy04+EzEsuWRq8BppLirDfq23RBPPuUpmN23hsnXVtyI6oqpQxpSH15bMqvUACgzAkVeGntYzuv7BUvQCnRvrD3CHaXXydHtPihly98jXmJlzk1LZRSXqjZy/QPn0tu0aVCLjBUjGSFktVphe4fSPjfFuSl6FkbE67GShOotqEO8DmT9JptYnRo101WC07qzIpLa5WYwPLcwBrCTy6OS2nls/7d7VQ/iolMSjSpbWm5OlSuqvyaLmr7NTXuyaTbyDBLN6RtwSMHbb8LB49WtRnp2QxC2ulUe+WNcs0ebEIiX0TpWIWvmuoxlVKLRdYGvaKaYzTN3WlFQvtsmIwPwmp3ZrV2bbLeEk7JYupXCtNVptvaUW940y/dvnGnE68eJwvczcqWCdkYcN42N1Je/c5spFxTbr1gEXdSyxDsJKfadDrtFDtfM0oWMmVnw5atYI5nbYSwGX4w4neMC6jlcbsy3nMhq222tuGg0geIfCbytSwcfFBzAtwHhKeZYohMol4BpYJOKtcOtrOnRGapeF1NpzRiBHpVskwvLnJN+F/c0OoM3+LHWtoZWYG5FEH15nxtZ4MmSHhkluClbFgWuF+6nlgF1Yg9+PBdqmW1H3hvceckAqaxSZ0rWUHY5smz5TaNSQ9LTHfC7vQ1NuNjy+oUpmWsP1twqCI0UHMqNH0c1i4Sx3Y66439v6XFZuqhQrT+3rpraYi1SmKSa45g6/NXpGUIOtyUjxwCVpsMRqVF2QcbUiJo1143ZqONiHXrko6Wo10XbmJgIRfl0aB3IxVq9lj4iILtJMNizB69oXjB0sF7dbJWYkCUgWSj9p2ecngllV++gMS31yMytOxUrJVxBjNxNicJNU+BoqjQPwErbgDbL6vtXbD6NGoO6yWEVSxZPFk0zn9IFByqjLaTjSGyfcwNRSIWQAAIABJREFUqHKW6w+qH/xccfgR5Dz0s8wj7EOmLB9t48hKWNQqivULFWQfJ5fsGsaxTflZPHo0Nk5/ijHU2beKl92TZVu3PRvrgn2r1r7lM/5xl7E/tZNpVXzIA8bNOJMAvn0Iihh1SaNNyM9BNY35T4rB5htx+TqNG9K2MTls/lpY5BTWdUa+YPE4X71DxdlbdeG1tWPuTtrVMWr9fO0vD/u2NN2F87Xh5bWoMAf1+jRPXZ33VIC6vJ+zmlbu6lc7X6tz5UfqqFaw3E0lR/64DL+/x2FcRo5WVyDPAzZstdW4Accxy6d1o+qzj3yceAWkGhXbksDor/1nAyzZrp6GZYoZSBlYzoA26ZZRGyXTkW85MZ7RO/vjAivu3BnJMIE1gmoiGYY3q5pa8b9ZIVSb+Z4c6AzIWsdzfiQRyOfgZshsv8Xop5Rh0AzmrcVZBDOKlE8Ai5BdmgNOSFVxo4LUWXaw0tLkmVIpyT5dLz84tnewOGVghhIWed3VB7kBv2jhDTZ4LLOg4Ba/dsEKuCyLf3VSWK7Irn2lXFLWJMHyJbbstRd2GEYtZJIqttFqvfn4t5uz5c0QzsiosxQb59nnnBJP6i6jAlXf0RgNaF5XRqq1SjGO9QsPa6bWzvdTaR0d1kVORVpJeqNP6ZSe1a2PjnaGGp4aZ1bBAk2N9uh4IBfkMONn4Hz9+gaXhigpvoDxnNSc9jFQnKTN0cbTqa8Gd4DNn6TZahOjx1HVYLVGERVOMGlSUGyq0kGwzO9yPNKtPOUxE/5dl9Z1HOmy/KsyMomVqOWNJ1jLckWvW19fTouWnRjM4id12AIDUadK9OhQjAbUhUctjGvzWwXUeNYyNfYqYN/UwUfbzyoJJq1SBicbVxFgKBP7QFrtKtMWmF2GIy/EYfOH2nAcfzSbHxMYihldWNPT22t5Il8GLe4FXtgNL0dF8j1apn1AX1Q/bJxEZ5IqJiNT6Yu3ehgjszrS+jNU3/S7WG943qGOwLPnHm5VO1+bJFjJlZ9qBau/1wxJKKSBp+vtULiMIYBrxU+ac5XsdGtVsHA+h2rYxsp2XdvfuV5dKa08QjCv4ppr9JrHIDLfkrhd7GAwE0jo/zzyMoXPk4GlTyNT2DJlU5rVS1eeo+Oc8t3WQsN1VbcEsTqcOENGIzETYwyG1whqRrKG/O+M2rV+y24c6GxFxEugznp3gZKbZbNr0XvjaNW6CureeDtj9Z04FWE5HCSPmWMs0ctnNNI4R2OlZZTkwgSZxjatnim141CvW4i+5O2xGQpssf9zrcehgmnG0JB9dCoy5CcCFzt76i44mu2MiuEj6sISTBaqrZbgtzqL28hkgn0xgrB4WgSTD16RfG8D0OxlxSKCajb6U55b9iHuC+kYdS4RzgpT1sbSbAI5tTmaVTBVeehZ4UAS/6cqUs9YzdJQLeQt+WyYRpqyu4CjucgN9bKkaOm017D7fS0Oq8PKyi0pN753nh0IZFMvK+aOxS0oPfi54rar4AQGRKX7DI3z7U7CzqSvrkHJM685SapOcbrdr9SOw4E2g5bT/ayh+tIINr8GRSyUAT0mAGK1EnA2uSSNzJgUaDZaclIgBypP2mu6XeTsJZde7KPzStnq1Z/XcXWxBAQkx7hCNIbqvtZEIwCuWgyVmODALD4BJ76kUVDuDoseg4Zt+SkbYh/1xWotFrNK358kLfYt62KgGufsVcrcE3/lP+ru47aUw8QxmE8bMWx+mk/v1UPZ/F4CQ5GjM5HVR91xiSrCjasnrfXJIslqKcPV5wVDuGSdLKtbre9OYmSGGsAR4i1zw6lz/yDPFbcPYo3MW2DJMZgJZJsnWIGVn2oFCwC2+BOXEU8cXMxh15RabMmBzEdo2KojjxAEes/60zK6ziqAMXM1DPsq4ipLeRJMy0d+of68yRfbT+MsrR8QZD+9C2sa5SebOsZz+QwFgkGgX5YLTy00yPOYA0sfuOZuo0t5UyH7+cfhQAVOlS6gBllsht6JxwQ2VtM+YjC8WfXYiv/NCqHazEctrUzuVNse5JnVgS4Eq/GP8ym9gdzbZAvlT9wu7L01CiK7HIJxmtJMVXpCEsv4QSVqVUopE/mUv3SECamoHnNs84dqHnSGJn5+/fr1/Px8VFT53YeHh9FkVSX49euXqvbjxw+LVKqgrPOzZ88siXvT3Nzc3N3d+ZdkB8/OzvyYLnx/f391dRXH+zGyXx8/fvRv//Dhw5s3b1waTVpUtSGB3717J3PjEv/+/VthxSigu/TnLs0LqHTN4k5OTrq5nJvSK8ZlKCAuXEng4uLi8fExLYyawatXr9JpclyVym5vb9M5i7O2k6+vr9PJ0lfV5eWPv337FiSTj1fLDCJ3/1NWQh3NdZaup6jWiul6iouZh0IdRH9SXNc1XE9RbopJ9BGpSU3RFerE6ASL1edSGgOSROaxE8yXSrfLGKqnDOXj2xZfKoVl8VzM0O3peIdLyXxiKjR9Y+Gr8oYvX75MFKouJoudSFDDpSO7yBr4z5DB7326vetuq3h2GYGu9/n9rpMwbalcLb5//y5b2tmB5QbKZauABNOIyBdMvnJo8OPfOCksxyr5E7es0qllOjT88+2kfHrgCDQC+fz5c0KSoUsdpcCqy84PDWnyNadOwq5RSXHSoGKco+lU2aUJ6j5UtZrjG3IH2PyaG5JdtiPrEatlbydlUmbVSOfUOg+i6jgnonB6qjKj7qNjAJWuQcKQPzWWqKmBBjD+GCC+cfmSVJynYv7444/eeEWKsLZb/FWmLmU8PhnKwRKvUaLGP73jQ5WuhmTJJEjDLF4DKr9fiE+6a/gd1rXDbh6x4SwePU7VY9ARhn5qNUntwSl6KNnm8TJBWvXy172nioR9m0pM6YVdfzIg3bzMtySKSUzQcq9SdoLpf1cpX7C0fdNStr8P7Vp+t6i7fAekE6wj5kslXFpIPz09naSFIw/msfnY/IU2f1JfU+J4CS7OYZVBr8yjxrqBtZHp0KNCzkTMXuvrZFZunRVyVRDM1ZdGNVxsencSI5PJyLhW13rA8myA3SbET2toNOK6/AxWdc7XVBFfMP3sBlqrbEgptyUrP9UKNkP7Ld6Cy0hrzZ9BKGUwidhwziVJ5j0Zkq7vbq623rDzGUa1nK5Va7AxqUm7ttH6IwSuIvYAe8dDrGQD63mkdkjI0XgGlp1r822CTNAot6kJ9r1zxwT2yBPYI68PT7UDU9M35H+nVm0f6St3oLkha9UoWEB2JcqxyjK4n20FjOve7mBd3E8111i+cWCZzQns7EdTCijFUgU1Fa1e1nl0iLFN79im1e+Uqsdq3Xa03avrKmVzf1raNp6GF4HOQs2oo17rpXt9hurA2kJIZKXDCX76obDy0ZMTvQpKa0Q3DuVZLF7wEwQ2uSSYo9VPg80qttpM0JB6pVWaeW+X1129bUmlyGVmrVq1mesVCL2QC0SqkyawaARQQIbeImQzE4L13pI7skJjkraxafufwFv40mFdZGHOaxWXbnX5uqGlA8p15hMgyDlT/xodLsqBzn5ZUW9f6/W8o2IENNI/E/Z8q+bkC2xpWmt1n3z5pElmaq7zqtPbDn2N+OE9TYvm4ar2rsPqMd3X/NabL7wPq7VW287HOZ1zr/dcWCkNY0YbmBJoNj21ILWZeLEoruC8zI3CxMV1MSq0a9LBq8G7q7O9gC+VBk6JhS9NeP3Ek8LM4mO1JkZ9YhunLxAzajPRY6yFtB7t3UTwh1b/4kK3jVliCoYkx74NkUnHi1uijVW7SmlZ6k9XfPbVeTsI6p72Wf9sdxwPP6Tf9OQ04bJ9RMpn3l4VNt/H2IWx+Qmbs8oldbdREzG7l0lC9ane7hxrtjdZ3CTsMepQqyAKMlGNBGRUDKWRkRkd6QWZ66fuGhqfLJ/lYWRixcVNMVbKoWKGmp+PTt5wlEnsMTWnHr0rncCXoVjY0ouLCRMUNGoTgvTFfo4Kllb0nq7iMua1ukbnXHtquum6NN2w1brmNcuFd1m8yQ4eIUi3nN6raY2osfXetUmklGifsMyeQFW4TLGENgPLwHRYTMEM4DveuWMCGzQh/TzUBBbDO8MgGG9pyP8aa7SzZDU70NyoE1tsTS81GIeRPl6NhOOuqnzmrXhrUc64oL18+c6vRY5w0xNSxja9Y5uGz5Rq/hZXyY9RN87RDYrlOVpBv7L2abB6gmx6bOOUg2XKZHGTvmB+ePSphVgq//YyYQuEYm2gK2h0F1lkRtnmljkxhggUJ2+qtp12qLqqNAn/raZSv8vMxxx/FjQq/VRrSQCP0xeIqdCYJPqpXEACYIWXDugiK9SCRaStPLulA+5jQ0iDulGDJgs5yWlqytfrgtXvepXem3hUqqEECXu+VXPyRbU0rV5KVUU25w6w+VW1n9nCHFCPWK3ZrSXTjb49LxnOt6puGQaoplpSUAdcOAf3iemB1KwO0S/LD/tVULh3tV2RcnN+SktzUnU0MkysvSxfgpBIfl1KhiV8AkJiVJBbyMSoTwLnLr03/9GGjR5jbmk9Jtqef0nkZaaWrDnHgmWNmW3Yh6TyrZbC2LchUEF8o/Yt4W6CCq7+c8kOwgEH89j8uAVi833nlS+srjo6l5SnUK8cHbp0QnZ+dsj4KJ+4LtJ13ACWxPieLi5uYYx9QKt6qb5pYXRVaRIElk8NuvpiZOIWtYqRWdicart9qOf69NQmhwyC4uOB5eyhrA/HF6BY2GL0igkTFDRKNUhf7OeoYL5ajxDGZUxte43OuY7QmP06NtqwR0e8U5urMb3Fm+zjEQK/kVjCiYak4YQlh8JpNM4xKl3JVAXjkohG6fKecftUDpbGs2R50yjhbM4MLP0GY9HmbNRqQn5ZQ2FpRM144fzUzzzrzh0TWB91Fz7gBBbDO9ssJG5szv8m6rLXS9U60NzA5Stj09fFZHWjueuVWPX16xuIoSr3DvOUm/GJXOUgK9qbiV9uF5ZlCASo+WfCjgVVE67lgx8N1I3M09AY2wTa0c//9I40tZqvJmxWV1XLqxlrrqBkUx3jl0fGivRjuimH+oxavG7XnwI6G6DJp7KK570zWBntmi+VwpbZ75B4QVZZf4pYba3CMi6x4M1dL6Gb1FylbrUl1U6WSDfqv8Lx5lasbiWuUE258fr548/iVqH24yMKwnH6AjEVtlKJNFRxDdcCaPX/nGpzVPemXWT9GumVcCvPbumAcp1DPWL1eI3EevmsEqlRn5GzuoAmcqq4bpFIHSX978aKsgNDY0Xln6jCf2YU6/0l7LmxmuvJ0pOTpWmtotasmagWPXX7b1S17kAyTxpnqjbY/KytaF7mR9MjVmteO8l315Dpyx2f9QE+OfFJjjiegyvG3lZVVmJIsJbuejXSuzSc2JvX2oIch/yavz4mCWWIupGP4nVVNRpdhVhlCYJZfKzWxKhPmorTF4hR80g3Y/QYayGtxzRPXVVP1Jgtzrb+GFmG0drFCXrrhX3rxWKJlP+KIbsY+y6mpaxJadL9YsM2v3AH4WiDeWx+3OzTbdv1vqHA0Wz+EAdLvLpbYqDrq0aDeaVU744X+hSpS0rgp/fDMkdDgx/p2k+5PKwOZan47DRTDZQ8SDwzGp0XiMMqU4OumhiZuF0tNDKz20/lNxqtgXiqDatfq5WK5FDfXwtyrL4CMUMmy9dgATF6i5CafDHicO9dBSJHBYtF3X0MLmNSw2t0zrX7ZhxXsMWGbV+RntRoRxNbvIkG0qP5rJWgwGJ73GB6Y0RmqFLsHU9aBhwahg3h7eIXrtj06jSOZGDptGAxBTFAe4yme5Om1fH8VDF2O6mychsTJrCu8bjAWnMre7uqIeXUIYdwaZYa7NWqOanFyu7Jug61890Y3lGtteh/Ryu1vwR1OtACnNUTndFzgdatn9FB9+JNbDsqW13VDohMXDfM0H+FFaN4+7agmHe39wpQbaRk7m0trtkEARn/ePDD4nyn30QzCzCu/vM/vaPaRmYRLN29cw+XLRKukkb9Ta1kaAi1sFmoZ84ANan/qwgZRwuKTHWchKhCi2zxKGXWFyxKFED7KGqSapRYKIxtySJqu2kEYSq6tdKrkya4bevPEoKtVf1J+VRoTIRoyG8m6FV+6TgusnJFDIm3lWe3dMCdbQjlc76j89UhwzLJZrrEyq225uRkU8DStIbkryp+SGtVCRkLg82PmbQYcxw9buUEd2m1VmnqPpmSYfnoVeRPZKIZ4qRVmhnVl+MoNhmPxUs8tqIVLcv6cpynJWbFJQhm8THwxKhPrT1OXyBmdKSHHmMtpPWYMFzqvJYFz7jEemISpmmo4rHwiUywbzGuIKbRVcoNW/4qOwjHGcxj84Mep5/Y/CHznile3S3Tcp82bXvfaOAqIl3HDWBJTJmpRD5iqvuKU4OOM0YmblGzjYxrunsNrDVy1rrBWohi9RWIGZ2vqXYFxOgtYnTlp/euApGjgq3VJJrLB5dhbH6Nzrmaa5BrCdxWw95q98TiTXb2CIG9gQ3NAuw5bJJSOj3II7Wr4GVg2XlAiylYDlyTvt3s3DGBjcdOR57AYniX2wc/h0b9r1+FI4QrdKAFsKvWsfVLryoXkGphEUM9LqjpUClyiJn2+LSAU2Z8MlS15fGSP9N2hrTD4nzQRHP8/E/vWN4ONsxB5mmIix4p21CwTEVr5WJFe6RdwyWPEchhKIch/l381CK2Wjbya1GhXbYofYkqm2iummbLH2cStblsmav7fbYLp+fqcfoCMRUaEzX13rH+ihvJG/am3bvIDdkuKXorz27pgGozBUxBV4S63hKMxntVa22ZrHiswjgfM863jbQT9nyr5uRLbmlaRn1tm6x1d4DN37b9rFX67vWI1VqrqayVj2/PS4aLPcAnJ6WzSaMLNZPqrtyUZ2H3F0iYOHDl2oaWB9et+OpLEMziA7XqZ2LUJ83G6QvEjDZ19BhrIa1H10mDwOgMQgk0TtCQdVQpQc7up27Un1SmP+UjK6EMZU9kk5W5ZjqrzJumTvQCgNi3AMjUnxprOY3HgWrffGdZ6p+KwphevSAGNTtm94N5WQ8j2NWTNdq2h9rSYW3+EJAZ8epua411ZYIsz/2Mam1qs1eHmlHx2besa6BWnxp09cLIxK1IDW+20o9w45JprzyLpe/bMcbqKxCj4f2ohAXE6C1idOWn964CkaOCjSLdfQJcRrod7mxcuvv27CrYRMNW60o3v0xXLd5EADOVHmc7dWXJaTlHQMLEEjb0KNG6LV9TMGU4m7Ngjk7iFhYxWzbdyMDSYgqWEPbvVVlaBB5tD3HvS8QoN+VZshZMYGN1MIFVO8fw+p19drh1/zu74i3eWJUDLQMw8F87OJZlXPdO41W3NeYTu48gRsv1S8acaTm3urqud2BxPmgz+X6qVf+hRpOvgAI5n56e/vjxIy5IQ+fr6+s4fh8xDw8Pj//9+/bt29QaaWnm6upKK8hCN/XeOP33798/fvwoMaSFThHK//z8XJZOzWuVIuJCJ8X8+vWrN71mVr3xNcgcCHZxcSFtB5HBT1nhV69eBZE1/BR/ydY119+/f08VSa1IzVXN6dmzZ1PvJT0EINBLIDApMtqy3nvqYrjIXr0TeSgCX79+7ZzvjIGiQGkJQP5XUzLjoEgjkM+fP1sIy+CcnJx0/1WK+6mwiy9sjnYwULSQ702zD3eAze9VbnOR6NGusiNbLTslUmqhppuD6/+MabgctObg3Z9xMLAucxXarS8p20lrHRoCaYVKt8yotcrSgES11ihILnLdGpEbBCDgCKifaqHP9XEX3wVkf3QOsOSSvuTRzp/mTTKYQ1IFQvo/JfCQa/aTuTD2zaEgsCcCDOb3pM1163Jwm78uTOXWDfK1BCefNTVzPf2jhT65YOOym32tT5L4S3xa34t/GgudWqnR9OxOjiIiQYsEZFo155UpMI5dNV69vb29ublpsbLIDIFiBHAZxVBTUEkCNOyStHdTFnvHGjsd55FaBpaFe27rO3eFcVFcWwRYH16or33434UQGrr9UA703bt3WlZy2tEebutLTMZ1b8vBuu7wlNbqpz6dqwFn9yiOfbneqaChABPShpTlRG3+TOmHDx/evHnj6uMCOjG41TaVk6FMQC5K2wZ6/EX/9acn51R39/ycrE/3mH73bJw2Djd5IrAMir2WEowae6s56TnL3hwKRMqJyn32tlU1VAnQ7Terlaq56mTy2dlZAakoAgJHI6Dhmp4g6Z4v1/BUr2DYsV/ARR6teVPfmIB6gfO8bqCoZP5YsTvP2b0TZMZYUfNtmZQuk27YKbce/zzIyDxWQbUx+3MH2PxqG9skwdDjJFwkhsAogcQ0XPf6Lrubhs8YCYzKMDXB/f29Jiy6SwdENcyYervSd3vzWn/47zrZD3+VTFf99QfVWn+qtQZCjFVmoOYWCEwiMLSM32WiFyBqb3JShusm7ja3pp7VmSQ29m1dlZFbhQQYzFeolK1EwuZnJe+W+7oRb/cK3W6tzx/hd2t9Mzba/LW+btvOZev/bGj8nJgW+bMDdieztlsyX5dAN+3VnNfZAX/BX91f7Vk7gLwyaV3s5HYEAriMI2j5gHWkYR9Q6fOqzN7xjh+dSjQJBpYJOJkuJcyySnQT8G4DqxvbH7NxZuJPtlkJsD48A+/+/O8MCC3ecgQHKu+jpSennR0cy1rxTKnDoi6s52bd07laoHNPp/g+XQ69ey7lgD49MfJhcd41pBoCzZ8pFcS4kzdxvq4G9SNDEwR2c6a0CdoICQEIQAACEIAABCAAAQhAAAIQgAAEIAABCKxIIH24qKrFfO1s6Uz73d2dsfr//PPPAff/jHBIBgEIHJMANv+YeqfWEIAABCAAAQhAAAIQgAAEIAABCEAAAhCAAAQgsAMCOiKuY5CuIpeXl3pzrvvZaCA+btZbEct3SntvJBICTRP4n6al74SXndIJb31pTR9W1gMoOuGtbr+DelEFCEAAAhCAAAQgAAEIQAACEIAABCAAAQhAAAIQgEC7BNKHi7SwX9Vivg6I6oup2mLQ/qiFuf30qSU30kAAAhBonQA2v3UNIj8EIAABCEAAAhCAAAQgAAEIQAACEIAABCAAAQgcmYAOZPnVv7299X8ShgAE9kdgD98p3Z9WqBEEfAJ8p9SnQRgCEIAABCAAAQhAAAIQgAAEIAABCEAAAhBogkDwIttA5i9fvmjlM4is56feZXl1dTUqDy+sHUVEAghA4CAEsPkHUTTVhAAEIAABCEAAAhCAAAQgAAEIQAACEIAABCAAgV0S+PXr18nJiavaixcvtPLvfrYb4Dul7eoOyQsQ2MN3SgtgoggIQAACEIAABCAAAQhAAAIQgAAEIAABCEAAAhCAAATsBBJnMvWO25oPlKqO2lzUZ1RHK6uP8o2mIQEEIACBIxDA5h9By9QRAhCAAAQgAAEIQAACEIAABCAAAQhAAAIQgAAE9kog+Ejp69ev91pT6gUBCDgCnCl1KAhAAAIQgAAEIAABCEAAAhCAAAQgAAEIQAACEIAABCCwAoHr6+sfP370ZvT8+fObm5veS1VFnp2dffr0KS3S58+f0wm4CgEIQOAIBLD5R9AydYQABCAAAQhAAAIQgAAEIAABCEAAAhCAAAQgAIEdE/j48aNfO638+z8JQwACuyTAmdJdqpVKQQACEIAABCAAAQhAAAIQgAAEIAABCEAAAhCAAAS2IfDr169g09GX4/379/7PmsP6Wunff/+dkPDx8TFxlUsQgAAEjkAAm38ELVNHCEAAAhCAAAQgAAEIQAACEIAABCAAAQhAAAIQ2DGB+/v7379/uwrykVKHggAE9k2AM6X71i+1gwAEIAABCEAAAhCAAAQgAAEIQAACEIAABCAAAQgUJXB7eztU3osXLy4uLoauVhifqEsn7cPDQ4ViIxIEIACBYgQSdhKbX0wLFAQBCEAAAhCAAAQgAAEIQAACEIAABCAAAQhAAAIQmE3g7du3/r3pt+76KQlDAAJNE+BMadPqQ3gIQAACEIAABCAAAQhAAAIQgAAEIAABCEAAAhCAQF0EEh8pvbq6qkvWMWmePXuW3jT99u3bWB5chwAEILBnAtj8PWuXukEAAhCAAAQgAAEIQAACEIAABCAAAQhAAAIQgMDeCXz9+tXf8dT7Ik9PT/deaeoHAQj8hwBnSmkHENgDgT///HMP1aAOEIAABCAAAQhAAAIQgAAEIAABCEAAAhCAQOME0t/tvLy8bK5+6XOwT09PzdUIgSEAAQisRQCbvxZJ8oEABCAAAQhAAAIQgAAEIAABCEAAAhCAAAQgAAEIbEIgeHfk7e3tJmJQKAQgUJ4AZ0rLM6dECEwj8PPnz9EbTk5ORtOQAAIQgAAEIAABCEAAAhCAAAQgAAEIQAACEIBAbgKPj49DRejVeC2+1Pbs7CzxUr8fP34M1Zd4CEAAArsngM3fvYqpIAQgAAEIQAACEIAABCAAAQhAAAIQgAAEIAABCOyYwK9fv/wzpdoVffXq1Y7rS9UgAAGfAGdKfRqEIQABCEAAAhCAAAQgAAEIQAACEIAABCAAAQhAAAIQmE/g27dvQzc/f/586FLl8efn50MS/v79e+gS8RCAAAR2TwCbv3sVU0EIQAACEIAABCAAAQhAAAIQgAAEIAABCEAAAhDYMQH/QKmq+fr16x1XlqpBAAIBAc6UBkD4CYHqCFieSWr3YazqcCMQBCAAAQhAAAIQgAAEIAABCEAAAhCAAAQgsIDAz58/h+4+OTkZulR5fOI7pYn6Vl4pxIMABCCwnEDCBmLzl+MlBwhAAAIQgAAEIAABCEAAAhCAAAQgAAEIQAACEIBAVgLBmdLb29usxZE5BCBQFQHOlFalDoSBQA+BxH68S/3s2TMXJgABCEAAAhCAAAQgAAEIQAACEIAABCAAAQhAYCsCiXfktftqvHZPRm3VDCgXAhA4CAFs/kEUTTUhAAEIQACauwKdAAAQBUlEQVQCEIAABCAAAQhAAAIQgAAEIAABCEBgfwQeHh5+/Pjh6vXXX39xLMXRIACBIxD43yNUkjpCoAyB+/v7T58+PT4+djvoenX9+fn55eXl9fX1EgES+/Fdtu0+ibUEC/dCAAIQgAAEIAABCEAAAhCAAAQgAAEIQAACbRGwvD6vrRpJWo6bNqcyBIYABMoQwOaX4UwpEIAABCAAAQhAAAIQgAAEIAABCEAAAhCAAAQgsGMCX79+fXp6+vbtm1bddWxE51NevXq1Vn3v7u78rP7++2//J2EIQGD3BDhTunsVU8ESBL5//351dSVX7Rems6A6X6o/fQFc/8/OzvyrxvCvX79GU+qFEKNpSAABCEAAAhCAAAQgAAEIQAACEIAABCAAAQhAoAAB7WX6r7P1SxyK99PUGU5IrncL1ikzUkEAAhAoQACbXwAyRUAAAhCAAAQgAAEIQAACEIAABCAAAQhAAAIQgMABCeg0qY6oxNuU2p18+/btws+eiaeOwOiQiwOrBf+Liwv3kwAEIHAEAv9zhEpSRwhkJSBvqvc9BAdK/RJ1uFQJ9GVwP9IYjgcB8Y0vXryII4mBAAQgAAEIQAACEIAABCAAAQhAAAIQgAAEIFCeQGK5MrGIWl7OSSXq7b9D6Xnl3xAZ4iEAgSMQwOYfQcvUEQIQgAAEIAABCEAAAhCAAAQgAAEIQAACEIAABAoTuL+/1wmU3rMkOpzy5s2b5WdKg4+Uvn79unAdKQ4CENicAGdKN1cBAjRP4OXLl3LMo9VQMp0+HU0WJEg8q+RS8tCSQ0EAAhCAAAQgAAEIQAACEIAABCAAAQhAAAIQ2JZAerlS25/bijejdL0DOLECnK7vjOK4BQIQgEBDBNI2EJvfkCoRFQIQgAAEIAABCEAAAhCAAAQgAAEIQAACEIAABCoh0H2hNC3Mx48f3717l06TvqocXAJ9+/Tm5sb9JAABCByEAGdKD6JoqpmLgDxx7+sfessL3uXQmyaIHH1zvz4yfnp6GtzFTwhAAAIQgAAEIAABCEAAAhCAAAQgAAEIQAACmxC4uLhIlOvvTSaSVXUpLXO6vlVVBGEgAAEIrE4gbQPT9nN1YVbJMC1zur6rCEAmEIAABCAAAQhAAAIQgAAEIAABCEAAAhCAAAQgcHACxk+G3t7e/vr1ax6r4DyqscR5ZXEXBCBQLQHOlFarGgRrg0B6azmow6TE3b2jB1YvLy+DUvgJAQhAAAIQgAAEIAABCEAAAhCAAAQgAAEIQGBDAolNx8fHR71Yd0PZphatjdjEum6iplMLIj0EIACBRgkkLCE2v1GdIjYEIAABCEAAAhCAAAQgAAEIQAACEIAABCAAAQhsReD79++jnyVzsn369MmFJwXevn3rp9fxVP8nYQhA4CAEOFN6EEVTzSwE9DjR6JnPoOCHh4cgJv3z6ekpnSCxVZ++kasQgAAEIAABCEAAAhCAAAQgAAEIQAACEIAABHIQ+PvvvxPZtrWkmZY2XdMEBC5BAAIQ2A2BtCVMW9HaIKSlTde0trogDwQgAAEIQAACEIAABCAAAQhAAAIQgAAEIAABCLRIQK9rtIs9KbHLVh8p/f37t/up1e9nz565nwQgAIHjEOBM6XF0TU3XJzD1QKkkmHSLXtjve+u4An/99dfp6WkcTwwEIAABCEAAAhCAAAQgAAEIQAACEIAABCAAga0IaNEycfBGL9bVPuVWsk0q9/7+/vPnz0O36OgRy7NDcIiHAASOQwCbfxxdU1MIQAACEIAABCAAAQhAAAIQgAAEIAABCEAAAhDITSB9fiQofdLhlO5efVbN/yrpn3/+6f8M8t/Bz0k8d1BfqgCBSQQ4UzoJF4kh8H8I/Pz58//8NvyY5JNGv0WeeDDLIAtJIAABCEAAAhCAAAQgAAEIQAACEIAABCAAAQhkIaBTo9qAHMpaG5MPDw9DVyuJ//79+9XV1ZAwqt2HDx+GrhIPAQhA4FAEsPmHUjeVhQAEIAABCEAAAhCAAAQgAAEIQAACEIAABCAAgUoInJycTJUkOEGqn/v+SOmMIz9TkZIeAu0S4Expu7pD8u0JzPDBieeo4vokXoGvxC9evLi4uIjvIgYCEIAABCAAAQhAAAIQgAAEIAABCEAAAhCAwOYEHh8fEzK8fPny69eviQTbXtILes/PzxMypGuXuJFLEIAABHZJIG0Vsfm7VDqVggAEIAABCEAAAhCAAAQgAAEIQAACEIAABCAAgdUJTDpv8vz580kC6LW/Hz9+dLfo9pubG/dzlwHjN+H0uuFdVp9KQSBNgDOlaT5chUCKwFQfrLzSzyH5hemBqvS3yH137t9IGAIQgAAEIAABCEAAAhCAAAQgAAEIQAACEIDA5gTOzs4+ffqUEEOLpff394kEW13S2qzWfhP7i+/fv1ftthKPciEAAQhUSACbX6FSEAkCEIAABCAAAQhAAAIQgAAEIAABCEAAAhCAAASaIzDpiIq+Ujapgm/evPHTa9PT/7m/sN4jnD6S46r87ds3FyYAgeMQ4EzpcXRNTdcnoM98T3oPhBLbnzQKvioeSH95eWnPKriXnxCAAAQgAAEIQAACEIAABCAAAQhAAAIQgAAEChB49epVeify6uqqtnfffvjwQYddEwdK3759e319XYAeRUAAAhBoiwA2vy19IS0EIAABCEAAAhCAAAQgAAEIQAACEIAABCAAAQhUSMD+DTMJr81WexW0xekfsHz9+vXFxYX99hZTpt+A7NfIntK/izAEWifAmdLWNYj8GxOQK7VLoIeNjIn17ezHx8ehxDqbykdKh+AQDwEIQAACEIAABCAAAQhAAAIQgAAEIAABCNRDQHuT6R24u7s77VbqHbE1yCxpg7fzBlLpiGxth2ADCfkJAQhAYEMC2PwN4VM0BCAAAQhAAAIQgAAEIAABCEAAAhCAAAQgAAEI7ICAPnv2119/WSqijUsltqRUGr1X1z+Boq+hKsZ4b6PJdCQn/Zk3v16fP39+eHjwYwhD4AgEOFN6BC1Tx4wE7G5GHxbXVrpRlPRzS3oGy+7+jSWSDAIQgAAEIAABCEAAAhCAAAQgAAEIQAACEIBADgL6ct3T05PelDeUud6vd3Jy8u7du6EEBeLv7+9PT0/9ndSgUMn/5csX+xpvcDs/IQABCByEADb/IIqmmhCAAAQgAAEIQAACEIAABCAAAQhAAAIQgAAEIJCJgOWzZ0pj37jUacngfEr6pcCZ6lUsW73OWFvP+uLr79+/7YW+fPlSLxfWSVT7LaSEQOsE/vj3v//deh2QHwLbEpAzTjxp1Mmmd0XYD4Lq6aXEV8j1Pgm7+9+WDKVDAAIQgAAEIAABCEAAAhCAAAQgAAEIQAACEOgIaOtOy546PpoAonObb9++Lbz+2e2h/vjxIyGY3hgoyXnTXwIRlyAAAQj4BLD5Pg3CEIAABCAAAQhAAAIQgAAEIAABCEAAAhCAAAQgAIFJBPQy3KHtS31iVDuqesOjMcOvX7/qdKWfWAdb7Lf7N9YT1pHRnz9/dvK4g6OKETT9HEJnlF971oKsP70W2d3iXqCsj9Kxa+ywEGidAGdKW9cg8ldBIOGzJd/ff/9tf8V+7LP9Gk7Kyr+RMAQgAAEIQAACEIAABCAAAQhAAAIQgAAEIACBzQnohXp6aa7b2OuVR/tzSqO/3LtxEkYbrt++fesVw0Xymj+HggAEIACBSQSw+ZNwkRgCEIAABCAAAQhAAAIQgAAEIAABCEAAAhCAAAQg0BHQW3H12cyAhs6S6FNnFxcXQXzip46x6Aykn0Dbo/oapx/TYlj7yOkd53yV+ueff3R6KF/+5AyBkgQ4U1qSNmXtloC+cN37aezLy0t9wtT+5FOv73fUOFDqUBCAAAQgAAEIQAACEIAABCAAAQhAAAIQgAAEGiWgj9dp51ILp6Pya09UJ0tXf0uuzjjp5bufP38eFWDqAu9ohiSAAAQgcDQC2PyjaZz6QgACEIAABCAAAQhAAAIQgAAEIAABCEAAAhCAwCoErq+vgx1V7V1qo9OeubZZgy3R3RxI4UypvRmQEgIJApwpTcDhEgQmEND3RfWEU/y2A71TX6736uoqfbJUe+p65cPd3d1QkbwLf4gM8RCAAAQgAAEIQAACEIAABCAAAQhAAAIQgEBzBOynjFQ1Lb2+ePFC7/XT/xmvfVVZT09P+h7p43//LKy0I6sF2xllWTInDQQgAIGjEcDmH03j1BcCEIAABCAAAQhAAAIQgAAEIAABCEAAAhCAAASWE4gPhf755586aDr6Tt4PHz7oJb/B2ZZ9fKG0o8qZ0uWtixwgIAKcKaUZQGA1AtoR17NNejKpN0c97aSreuxJp0zly/U0ktL//Pmze5IpeIeEn4PS6635Z2dnfiRhCEAAAhCAAAQgAAEIQAACEIAABCAAAQhAAAKtE9AaqTYvtToa7Ggm6qXFVbfKenJyop/uv5ZblY///8ePHzpNOilzfRlVf5wmTaiASxCAAATmEcDmz+PGXRCAAAQgAAEIQAACEIAABCAAAQhAAAIQgAAEIHBYAhcXF3prblB97ZDqm2fda3m7bU2twHcbo0ocfJu0u1cHUkZPogal1PyTM6U1awfZGiLAmdKGlIWobRB49+6dnoKyP6WUrpWeXtJbItJpuAoBCEAAAhCAAAQgAAEIQAACEIAABCAAAQhAoGkCDw8P2t3UXuZaK6uTaGjbVXuu2nnd007qJAIkhgAEIFCSADa/JG3KggAEIAABCEAAAhCAAAQgAAEIQAACEIAABCAAgaYJ6HyKPjo6uwr6NJre8LuzL5xxpnR2e+BGCPgEOFPq0yAMgdUI3Nzc3N3dLcnu8vJSZ1N5Hf4ShtwLAQhAAAIQgAAEIAABCEAAAhCAAAQgAAEItEXg69evOlmq86V6k25uyZ8/f65lWB0l3dkeam5u5A8BCEBgLQLY/LVIkg8EIAABCEAAAhCAAAQgAAEIQAACEIAABCAAAQjsmICW0/Wtsm/fvk2qo96rqwMp19fXk+4iMQQgcBwCnCk9jq6p6QYE7u/vu+ef7GV3jzHpTRJ6d4L9LlJCAAIQgAAEIAABCEAAAhCAAAQgAAEIQAACENgTge/fv2tb9Onpqfu/yvdLtW96fn6ud/Hqvz5MyhrsnhoMdYEABJomgM1vWn0IDwEIQAACEIAABCAAAQhAAAIQgAAEIAABCEAAAgUI6GSpjpk8Pj6OlqX9UL1XV8dQ2Q8dZUUCCByZAGdKj6x96l6OgPy3//DTz58/3SNQeoxJ50i7J5n0GBMfJi2nFUqCAAQgAAEIQAACEIAABCAAAQhAAAIQgAAE2iHQrbLq+6X60/qq/muhVeK7tVaFtdx6cnIS/O8WYPkYaTuqRlIIQAAC/w+bTyOAAAQgAAEIQAACEIAABCAAAQhAAAIQgAAEIAABCMQEfv36pWOl+tP5lG7PVGm67VHtiupAyuXlJWdSYm7EQAACMYH/D/q7mfKuCVyHAAAAAElFTkSuQmCC"/>
  <p:tag name="POWERPOINTLATEX_PIXELSPEREMHEIGHT#5C6D626F787B5661726A65206E69765C61615C206B75727661205C226172206C5C226F736E696E67736D5C22616E6764656E2074696C6C20656E20656B766174696F6E20617620747970656E207D" val="183,3333"/>
  <p:tag name="POWERPOINTLATEX_BASELINEOFFSET#5C6D626F787B5661726A65206E69765C61615C206B75727661205C226172206C5C226F736E696E67736D5C22616E6764656E2074696C6C20656E20656B766174696F6E20617620747970656E207D" val="38"/>
  <p:tag name="POWERPOINTLATEX_REFCOUNTER#5C6D626F787B5661726A65206E69765C61615C206B75727661205C226172206C5C226F736E696E67736D5C22616E6764656E2074696C6C20656E20656B766174696F6E20617620747970656E207D" val="3"/>
  <p:tag name="POWERPOINTLATEX_CACHECONTENT#6628782C79293D3131" val="iVBORw0KGgoAAAANSUhEUgAAA7AAAAC4CAIAAABVZJdlAAAgAElEQVR4Ae2d7dHXuNWHl2e2gEAJWSrYpIQsFSxbAlABUAJQAbslwFZAUkKSCmBLIOmA55p4xqORpePjF8mS/Ls/3OO/LUtHl96Ojo7kB9++fftOfyIgAiIgAiIgAiIgAiJwVwL/d9eM3zffr169evjw4V/+8pf7IlDORaAxAl++fPnhhx9omL/++mtjokkcERABEbgFASnEtyjmKZP/+te/GHTfvXv33//+99///vfHjx9vlHllVQQaJvDbb7/98ccfNMwXL14wWUU/blhYiSYCIiACAxKQQjxgoSaz9Pbt27/+9a8MuvPTH3/8cb7WhQiIwIUE/vznP8+pM1l9/Pjx3//+9/mOLkRABERABEoTkEJcmnAT8T9//vz169ehKO/fv8daHN7RtQiIwFUEaKHPnj0LU3/y5AmT2PCOrkVABERABMoReKBNdeXgthDzf/7zn19++eUf//hHKAzaMANweEfXIiAClxOgVeI7EYqBliyv4hCIrkVABESgEAEpxIXANhEt2nDkJoFYL1++lOWpieKRECKwILDUif/2t7/JfWLBSTdEQARE4GQCUohPBtpOdEltWAandgpIkohAksDTp09///338JF04pCGrkVABESgBAEpxCWoXh9nUhv++eefdbLE9WUjCURgjcBPP/0UuTlJJ15jpuciIAIicIjAvRRizh1jmPnnP//JPu6vX79yyBHw/vSnP7HFmz+GHP4G2GqW1IbJmhZeD7UVvSwCFQlw+BrdVJigmnBIQ9ciIAIicC6BWyjEKIhsVeEvPHQsxxHNGL8C/jgkPxem5ftJbZhM6WTTlktNsolARCDZkKUTR5T0UwREQATOIjC4QsygwnFjqMI7eL1584aPuu148dpXloYlTOAYxQewfF8LVqmLQGUCTGI5kDhKlLm6zp2ImOinCIiACBwnMPI5xAwbWEb3acOQRZNGiezLsMp2nGiZlYx8+PBB2vDxpqIYRKAyAZrtp0+fokTp0HRKTMREP0VABETgOIFhFWJUQz6COnkJR5jQkjmI9/Pnz7gR88cFKiOHkWFJjULiYsGxZXgeR/fb/Ik9O9qcjpzYudmg06bAkkoERMAmQOOlCUdhmKtrd2zERD9FQARE4CCBAV0mcJPA025pKIUUKi+ji/FNCnRfBptofzcvojQ3bmTFHM4EIKoNOlYiAqKfItAjgeVBbOQC47Hmuj2WpmQWARFok8BoCjEeDnzyNLl5zu9Ki/WFr7uFBfbjjz+2bCfm+AhyHQrMtTbSRUD0UwQ6JcAkn+YcrXfRodHRdbr3t9OCkNgicBUBbF70ALR67H2Nm+fqICoBZDSFmIpyUBtG8WULGr4HkZ242c8dJwdLaiS5YINdnaqpVERABIoSoF/CfStKovGJeiStfoqACOwjEH3AUoN7ISBD+RCzsJjUhqmC7ERZnVSxVQVzC6MOvgeRNkwM796921eVS7/FfDEyHZEiLtHShkuTV/wiUI0AzZlGHSWHY1iPJ+FEudBPERABgwCKTXQ2ALuejPDDPyoHZByFGHV2uaVsqhmojBA0agnWF9RlvIeXmuX8Fqp2g14TDIdLb2nsRtqHPhecLkRgDAI0app2lBcm6tpgFzHRTxEYgwDLv8yEl4qNoaiMkfFcLkoDGUQhxokWdTYHcblNOwzJu1iFc6blMOTSbBw+rX+N5Em79c2nj/ULQimKQB0CyabNhoe+Toesw0qpiEDXBBjf2TmwNHh1nakjwlcAMohCvDxgYeaOE7rhPDBtwpsD2xcepdmO4cSnTJWinX9T5Gj/q84hJ4qhqERABKoRoGkvHSdIfbmntppISkgEROBcAgzurGnTqHOWYI6LPTfFxmOrBmQEhZjNhoaqmtQa5+I3NOk5zHxhpDKHqXaRdB1mQimfwmpFoIREoD4BHCdo5lG6dE1q+BET/RSBHgmgzzx69GjpJtFjXk6RuSaQ7hVipg6GswTlwVm8uVLBJ3iTFwTG5lxUle9TRZIrKRyFUVkSJScCIlCZQLKZ4z3V4CaHymSUnAj0SwCXAFazNxnp+s2sR/L6QLpXiPEQyC0rTMSNs+ujnZurJbQ0zKy+UiIAc4Bkm0H1NzJbQhLFKQIiUJ8AzZwFomW6z549W97UHREQgcYJYOHCGwofiaSdq3HhS4h3FZC+FWJUw+SusrmElpuy50dccJhf+HP1enkO6OorJQLkhr2t+n0J2RSnCIhABQJJIzGjqY6XqQBfSYjAKQSwgHKe7oMHD7BwNeWQeUrudkRyOZDvdwjdziurKqCtwm6djSWtMpVpUGOS3kVYyvXNqsploeRE4CoC2JOYGC87QPzHWCnSttqrykXpioBNACsejpocF5Mcx+13h3zaFJDBFeITVViiakHjTO4RxLlZW2qG7CyUKRHIEWAOvFSICUwXIWfiHDTdF4GaBND2MP3yx3I0Bjj+2x6eNWW7JK3GgXSsENPpU8/sQj1RIWb4sdOq8JTllWRzsrcVVhBMSYiACFQmwPycTmnZ9hl38cCjr6gsj5ITgdsSmL+QNR2IxjDNRXKwvgmiXoF86/Yv50o7VzjspnbmjAMo5kimC87+tKOq8DTn8byazQqyKQkREIH6BHLHkapPqF8WSvHOBOzdSpE6kfxJm0XN4H/yaXQT1aVx2p0C6XhTXfKjTWG9WTUPL40r4evzNfG0sFUlJ20LpuuZlS5EQASqEcBInPxOB6Yp+VBVKwUlJAJHCHB6FXtk8SVAzeAE4iNRjfHuhUB6VYg/fvy4uh5h76ij6nDmX3I4CWsVdmj2sYV3LrnOHZnMhFJro5eUiBIVgRYI5ObJHL/DENuChJJBBERgSQAbKsasz58/87lcDeLwaQFIrz7Eng9qeIz2zMnQm9F6l+r1NE1p5GTfnH9IbjhcNj/dEQERGI/AZCROnj5J54Az8XhZVo5EoFMC6CToG6w589fCHv3LMbYGZGSFeNVCPNUGPhrOHyZnnHTZpceaBaow9RX78eXVZRIAE3XuhDgtjDZSRhJDBK4igOKbVIg5g4IVMB3BdlW5KN17EmDZdtIiuECXmK7R/G7bEjsC0qVCPJ3cYTc2KuKmGdikFttxXvU0ZwZe9fe4SmClKwIiUI0AHR2bbJLHmtJ1MNWvJokSEoF7EtBBh1G5dwqkSx/is/wloiJs8yfjWc48nFOU28yIpBIBEShEINcVoCV3OjIVAqVoRUAERCBHYFiF2OkvkePSzv3cUIdNaJMJvJ0cSRIREIFzCeDfxZpYMs5cB5IMrJsiIAIicFsCwyrEnh117Zc65uHcx0dy2+zaz5QkFAEROJ1AzoGK9TS2sZ+enCIUAREQgcEI9KcQexyIKaQxLMS5M4axBjVy/MVg7UHZEYFOCRgnNyW33HWaTYktAiIgAoUI9KcQ5z7YFgLauqMufLeda5z/ct7DMg+3U0ySRAQaIZD79CbHTehM4kbKSGKIgAg0S6A/hTinI4aIx/CXyJmHyakU4rC4dS0CIgABo1tAJxYiERABERABg0B/CrHTQmzkuYtHWHSS5yghvM707qIEJaQIVCaAGxVHfiYTNWbXyfC6KQIiIAJ3I9CfQuyxEA/gQGxYdAw70N2qr/IrAiIQEsh1DnyJUwcSh6B0LQIiIAIRgf4U4typC2HGBnCZMCw6fEMkzKyuRUAERGAi8Msvv+RQGF1K7hXdFwEREIH7EOhMIeYjxp6y6f0biWQTi04yp/hLJO/rpgiIgAhwIHHOa4K1NZ2/phoiAiIgAjkCnSnEHn+JAczDxjFJuSXRXAHrvgiIwK0IGEZiwxHrVoiUWREQARFYEuhMIfbsqOvdgZjtdMa3qeUvsazEuiMCIjATyB2+RoDcPt35XV2IgAiIwG0JdKYQ38FC/OHDh1x1lL9Ejozui4AITASMT/awAYPTzQVKBERABERgSaAzhdizo653C7FhxZFCvKzBuiMCIhARMIzE8pqIWOmnCIiACEwEelKInbYNtpX0W7q2v4QxzvWbZUkuAiJwLgFj5mwsQJ0rg2ITAREQgb4I9KQQexyI+WhzXwUQSWsMV2we7/30jCiz+ikCIlCCgLGvjuNrnGf1lBBMcYqACIhAswR6Uojv4EBsLGgag1yz1UuCiYAI1Cfw8OFDwzRgOGXVF1UpioAIiEAjBHpSiI2zF2aaXTsQ4y9hKP3GMuicfV2IgAiIAASM7sJYhhI6ERABEbgtgZ4UYs+Ouq4PIbYHKmOEu231VcZFQASSBIzuAq8J536MZMy6KQIiIAJDEuhGIXb24MZCYfvlZ5jAyRfLoO1nQRKKgAi0QMBQiBHP6GpaEF4yiIAIiEB9At0oxJ4ddeDretuZMUp1bfmuX62VogjcnIDtRmx0NTfnpuyLgAjclkA3CrHhXDsXXtdaIyZwljLnvEQXtr0nCqyfIiACImD0h1KIVT1EQAREICLQjULssRB3vaPOHqKkEEcVVz9FQARsAnanocPXbHp6KgIicDcC3/eS4eEtxLZC3LUriF3Hvnz5Qt75Y9MkNvKvX79OlnLOXWaGg/M0hi6OnDvdhRqFgPOnSJQUp6RJEVHnRNEnBsZuF8qFT6kPlMtUH6bKQLlQDR49esSHaVQo/qKxDQQQNj7y7E9FIUVABERgEALfevjzmIcpD4L1kJu0jEZ9QiNMv9Pz3c+fP798+XLSQY28z49Qid6/f388x6T77NkzZ7oEIzCvHE9XMawSoHw95UJz+PTp02psCgCBufksL2hQQiQCItAUAVrlsqku72AaaErscsJUBnKNhfjjx4/YJzD/UNKG4+xcD6aQ88/cxevXr3OPlvenoRezE8RRek43QC5TNO7Yy5e2pceIts1HeEtTUlSATeJhxH3xvz/U6Ldv3256dw786tWrd+/ezT9XL6icfCqFPwyTb9686fqr4KuZvTAAHQJt0NMVICSLRU+ePEEt5pjCa034iE3dmKbrdCOsY1DBLsS4TBpKubU1GtQyvO6IgAiIwH0JlFPtczHTR7eGm8EsJ22d+yhbBhOe1hGjdCqYWpnaGjl1PqK8tq4GYFP0WB9tAdDFSyO6W/zMdXdXCQr0KlMxNTnZj1EzyVE7hcg0w6jSV9Frh48kEYGmCNCBGA12fiQL8YxiujgLSO1NdTgI5iwWUQ5r/sRYwlfiaqYYpWX7hCSH3iiG9n9iTnv8+HHys7FkEF2T4Rk9A32CPy6w/+VUJcoLq7nfTkxIbIqRAZKuZ5koBUG6qBHJjgnrsozEJ9Y0egM4L6sE5U4pUBZTZaBiJPeHUaAUK/XqRJE8UbHEQU1O9mPUzKY+sZ6sxnMek1mYn+pCBERABO5FoPL0iHGuQb6YmipziJKzjZeoBVH47n4mVVtyjfHbzh2acVIZmmqRx2S7TBr922MbI+nlu6SLPN3xb1Bg9N1ltTcWQ4xqQElVyyDVdSl21KfVlMfOOPU8ki38SfW2X9dTERCBmgTsGezceO/TcisD+a5mYZOWbQqdy7vyxbUqDkOsnd/KZXRucuRuaeFGpWBq5E8IxTeHCGuuEc9yyXjTzjw0m2TSHkXckEqPlv0AlcTWI3maqwN0mtWQUn9yYsz3N9XtopLbfQvNsGjqilwERGATgcr63ybZLglcGUhthRimGIGcmZwHmHIXSILOxLBxSWFPidpWHBSFC2U7mDRKzNKcZquwuRSTxtqpYuR03EgbRhJb5QqTRmMzTJKke22dCUXt7hp0Ua1wGjyMfiNXB06HY9cKu0KeLownwgh11JeqGnsYKowI1CFgdHFhy3V2mHVkLppKZSC1fYgpVDZi4zvoh+jxsqDT90cYhkSSX3/99dojJuzzFvo9YgK2CB967lJMaP8AD9u285rt/LmQHD5BWtFTUglfIWn8O52HElBFkdwuF+Z1UYr66SQQ1QrmLU4/YKNz3HTCjFPOZDC7VkyvGHIm4yx60xZmaaovKowiFwEREIFmCVygEG9l4emyPWabrelWC29vbbHHs2pCbk1oqQ2TEVTS3d8CYNJi6KDRTia2PaElhzJTi5zTnufPn3uOZltuBQuT03WOAHipBvNTWq5/gmQYO5l3ObXqOekdF9Qrz1tNTWLtDsTufDyZVRgREAERGINABwqxp8tuagTaWjNC/WD57tIBdxmmtTsc2RGd6kAu/CppLjuRC0QYjEoS6lWRfswig982HNqVwySia7vUosD6ORHgvO0QL7qaZ/3HSe/EqHIpOs3DzqlXLpVz79sKscfccK48ik0EREAE2iTQgULs6bJ71BrnCmGrVj3q+uijYaawAmJaO64lEIMxus9mXQ5ZC1PH3erp06czbeMCIedIjGDzo2uP6pvF6OhiOVHZVCvCYl3m2qOtLt/adMeTRGurVUaTIe820k1wFFgEREAEuibQukKMzhE6oeZY96g1TnlZOr9GedykMUTvXvITB9xQb2A8tr/Dt0lIY2sdQzuL5vAM3UlZZA9NknZa4Yt2SD3dQQBnibAt4wCz9VDn8PWlADwtPUUJK/ZSgOlOawqx3Td61t9yOdV9ERABERiJwDWfbvYT9JiHUXq60xpnAvaAZDhNzjE0dbE0stpnaGwV3jZ3odFGAdC6nHUDTdqj7oQCO2MOX7ntNXjDmQnFtOMrx6vmTAJsVbL9JeJ0IG5NIY5axDK/zCJUk5dYdEcEROBuBFq3ENv64lRatgmk8RK1x/hHjx41Ln8k3nJN3Om8G8WT+2kDAWao1KIKYJXMRRXdD1+MHiV/djdXSeai2s3I+m7sj8yJtLqWwoscIpZ7/fh9j48yVa415XJVHrsLOs6tzRioTnQOTJ8e6O9sAlQ5Nk8z4y29YtNm1ZJU/RIYwULctQOxbQJfte40VfOiAwT4eoXTedefi01qaPKbGrm0tqoFkeqfi1b3IYDyER7KgQ11R8XwzFhsn4qDZeERoDXz8JRlWo1Bhi6onFn9IPNCr1Mh+fh2ocgVLZWNxsIfrd4zjxUxEWiEgCzEFxeErYdt0v+uzcnyAAE2t50ukm0hDpPbZB7mRUNjCKOdrw1v5jmMLiYCx83DxMP4usqzaHvxrFa1qRDb82q7C1pl3mOATXtne8xgIzJTtcLDfxqRSmKIQI5A0woxCy6ezrprC7GdQXskyxXqJfejc389X7jdIaeNK4zQOKMtDDZfb6pFBN59oPKc4k0uIvMw6PbZIz0Kcbn24twY2qZCbE8j/W1qmBprr8sNk80WMnLD2tUCdsmwj0DTCrGz2zrXS3Ufx91v2YZJeyTbnejpL2IGCDs+1IJC+qLfSXSrQrzJEz3cH3Y6zMEijKxxkbXYmVn0UbulTPGU6wqc6viqw64zv+cGs+cJYcs9N91mY7OBNCt2j4L1MoT1yFYyn06gaYXYs0a5ybB3Or6DEa7uOeil4460nELmYWg7B2808q2qCWZLZ11ic9U+G+fB2tLp6+HkAZeGHd7DZDx0Qc5xcBZf7nX7vkchbtM8TL5sTxLPTMOG091TbQCoVmRyLauGWgkdJ9C0QuyxEG8y7B3ndW4Mq/ZOeyQ7V5jdsWEeDsdUTLPlDHVOhXireXjKO5ruKnDC7FPpduPt+sXIg3BfuUDAc8JDUS3HMzlvViG259XONtV1PYyEpwkzaV9t7NFb+rmJALWOMzfLjQWbhFFgEfAQaPqUCc8gVNQs5CF4JMzqUGSPZEeSPvHdyDy840QtvzCh5m28tU81oe9mDoZelax4mDowdm41PBtC3uFRaB4mv/sUYqe/RDlbVNcOxGDXsvWyrXEkDn+s0U1mF2fHsoxHdyIC0zQDQ5W6yoiMfrZPoGmFeFVfhG/XFuLVDLY/kvFxuHAsQSkp2g96Fg2YReyWAZ2Y7y/wh0mS0iFrxMakCy15d5zt9wKFJGQ7XTi1AOM+c1GkVSel3R15Mrbopsdf4kiti5I7/eeqKZSS2lc0p4taOUIadaHdDpUzouREQASOE2hXIUYp8WSva2/OUJVMZrZ9JSxSVvaZAJN5X97EnLNKjLeOWwqpVF3XqyW6S+5Ejr+7XRqieJJ5KVrxPArxvkWJZF5Ov7k6r2bud0+F+HTUilAERKBfAu36EDttgf2iR/JVH+LGc4dhKdQVMEQVNbeEaRlkWlZNDLHHexQ5/u6bqLAE4SGzW9v2RB7auXPhW651qxZizzwzl3HdFwEREIExCLSrEHsGoa4diKlA9ji0OoxdXgUj011RKx2Z9cyRCFZUKb+ceS8CYM4PmzAeBftskNESRDL7RR11encgThKLbvY+M4+yo58iIAIisINAuwqxR/vp2oGY0up9HIpMttHuuh3V0X4lVLByIVs21OVkHvJ+VDf2TZbQqqN4kqwuNw+37EAMsVWXiSRV3RQBERCBWxFoVyH2aD9jW4jbH8bCSQuaaGmP5zC5XCuVQpwjU/l+pMju85fwmIdZSCl6EF6UkSTGxmvdasO0l6qSWdZNERABERiMQKMKMc6pHtCyEHsolQsTjqP7TIB+2agSYXK5FxtXTXJij31/9xEQHoW4qHmYchlAIV6tXb0vVa1mUAFEQAREYJVAowqxxzyMZWjV8rGa/2sDeDS8ayW0U+fI4cnRGTW0qJUOMTxVgmA6HcIusmpPmSDhSEBy1BCPXrsUjCnQ6rmEvFV0JuY866b3aVjvHdGy8uiOCIiACGwl0Oixa57F8d7Nw6tFNemaq8EuDPDqf391BLiDoa4OyTqpMDNxrvPk5PGo0ejcRadAnlrXuAPxhJfOxNB6ZSHOVULdFwERuA+Bji3EvTsQ36eSnZJTzxypd0PdKaCGicSjEBc1D0PSoxCr1g1T5ZQRERCBOxNoVCH2aD8DWIhtw0z7m+qqtZzoDK9culJNcmS6u3/555onYlKIu6s5ElgEREAE9hFoUSF2fpBMFuJ9Rd7jWx69hHwVXT3vkVu/MnvMw7v36jmx3MSBGBqGN4WTlYKJgAiIQO8EWlSIPeZhuO8757+jAmvfh7gaTI9CrAlSteKokFD0zZdkii34S3ThQAw9LTclq5BuioAIiMBMoEWF2HOegLSfuQjvcOFRiOUvMUxNaOFzzcBUrRumRikjIiACIrBKoEWF2GMhHsCBeLVsFGAigAuN5/gtKcTDVBiPv0TRzzVPJEdSiO3tCsPUHGVEBERABHYTaFEhloV4Kk459k0cPHoJIX/66afdzUAvNkXAU+Klv8dxHwfipopewoiACIjAVQRaVIg95kBZiK+qMfXT9ahHcqGpXy6FUvT4S+BeX/pDMJ5a14sD8WpJabvCKiIFEAERGJ5Acwqx0zAzxnkC9k4XrXJOzc+jmshfYpiu6sOHD6t5KW0eRoDBap2Wm1YrlQKIgAjcnEBzCrHHgRjDzM2L7T7ZlwPxfcp6yqnnfAkciEtjGUwhLo1L8YuACIhA7wSaU4jlQNx7lTpXfo9eQopyID4X+1Wx8T0OT9Kli9u5TjXMuoS9VOUpEYURAREQgd4JNKcQeyzEwzgQ2657WuWkdXkUYjkQ994NzfJ7zMMV1FBPrRvGgXiGrwsREAERuDOB5hTiW1mIZZhZbXse1aSChrQqpwKcQsDjQCx/ia2o8TuyX7Fn5va7eioCIiACYxBoSyH+8uWLB+tNLMTaVCcHYk9zGCYM/hKeVRHtqDu9xDUzPx2pIhQBEeiOQFsKscc8jDHj4cOH3YFOCqxxKIllvumxFxK4tEfpLI8uihLw+EvgHlO6+Y/nQLw6tZaFuGjFVuQiIAJdEGhLIb6VAzH1wx6HPNayLirZbiE9/hJyIN6Nt7UXPcXdiHm4gl5es3Q0M69JW2mJgAi0SaAthdhjIR5JAdI4ZLcKj4YkB2KbYS9Pne4xciDeUaCrU2t7Zr4jRb0iAiIgAt0RaEshloU4qkBOp+rorTF+kvfVgZycSiEeo7g9kx/0th9++KF0fj2S9FXrVl0mdLJ76Uql+EVABNon8H07ImIi8ihAI1mIV8chD5B2SvBcSTx6CSnKgfhc7FfF5pkMV/CXcDoQ97Wv948//rCL9bZLVQw6U8W7c09r141NT6elBqrTGJ+S3ZR3BR6AQEMKsWdEhHgFE1G1cl1ViFdNO9VErZ+QRyEeaXZUn3BTKTZS3E4xSm/sO7doVrW9vrJzCpxff/319evXq2ROSeuekdA5//bbb9KM71n6nea6IZeJuzkQU2NWDTOrpp1Oq51HbI9q0tfKtSfXtw3jaf4V7LJD1jq7G1mdlo9XJz9+/PjixQtpw0VLlhZNg8UGXzQVRS4CJxJoSCH2WIgrjIgnwl2NatUwc9su2+lAPFh9WK0wowZwfrG5grVpSIXYXmi64Y4653mOoza3mvnCSFwzOaUlAkcINKQQe0xE4y2R2+YZ27RzpOAbf9ejl5CF0hZiFDUmLQ8ePEAVk6mjXJ1ppO0P6UBMqdndiN0FlSv0C2O2gVwo2HhJ25Ox8fKrHHVNoCGF2NNJjWcRtM0zt+1NPAoxA/mqif1g45zXVdHYZFU6CNN43VPcpSc/iOcRgzl56VpngNr3yF5ouqFCPN44sq9iVHjrhrWrAlUlUYhAKwqx0zZTYc20EOhctHbXbI9kuTgHuO9RTUprSNTJcJK26vA9AParshByzslgt5TcW5vut1DrNgnsDGzjvaHK8vLlSyc6BTtCgKr1/PnzIzHoXRGoSaAVhdjjQDxkx21nyh7JalaUmmk5HYhLK8SR99t47jo1y9ROy1PPK/AfVSG24dtdkP1up085qujz58/Pnj2rUKk6RXREbJY9AcuswzOsH0lI74rAuQRaOXatESfCc+F6YrN75Hu6TPz+++8edKUV4tBHgi5+pPP+PHirhXE6Z5fm71yk6u7c61W8FUzv1eqSPyGqEyev+cMrpAiIwPAEerIQD9lx2+YZXCZWx7Px6qjHUIeGWtSVk+10ob9KhU9CjFeOzhx5Zn12M3EmZAfz1Dp7+mrHf9XTVet70XZ0Va6VrgiIgAhsJdCKQnxbC3ZvtXoAABfBSURBVPGq3Wt1PNta5O2H96gmpc3D7969C0Gxuhr+1PWJBMKJRy7aRhTi0rUul/0j9+0OpEcV/wgNvSsCIiACOQJNuEzgM5qTL7w/pIWYDDLYG4MWblgtbyVkoRnXgkl+MsLfwV0UzpXroqoJFTJUyslUy0UQtpEerzuyEBetdYXKzvbjpG4XSlfRioAIiEBfBJpQiD3m4dJL5BcWG2OSoRAbjy6UmaT52hPfPl2Kx03+Xr16tU+80HPXiKHo7CjaTnfJnvTpjAuURaoHf6srCQarAR7R/IvmwjkN686BGGjLFhqSLNqOwoR0LQIiIAKNE2hCIbZtGBPBgTtuVi1De2RUYzyzheiVCj+fPn2a2/rGCjgKMcPwvj0ruWijTKEjRnfO+onTdugvQUIHbd6bBMM4Db0lBMRAL68pySaxjwT2nGfnCXNEBqMBztF26l1gdyCdZmouFF2IgAiIwFkEmvAhtrvsKasDd9z2Oqxt4DmrHmyKB/+BpcYWxYCR1fk93vBF1EFPfosuF0Tuwm/evAklLHqNWf3x48dJtmDhKyHYiZ3+RUXlrB95aQuxZ13Cbqf1mThTtBvUwIYGJx8FEwEREIGJQBMK8c0txPaYZI9n9esxRkrPBAbBQjurU87IVyH3VjnzMEvnoT5KQtjCc2Kce5+EVolRGagtzvX9c8UrF1u50nTKzBzDU6V7VIjt6VPRiaUTvoKJgAiIQCMErleIWaH2bDMf2ELMsUe2Acwe1WrWJIy+Tp0VqTzL0JHwzsjLLaDjrhCKVM08/Pbt21ARD2WIrmksaGYjHcbnOfbL00VEoPw/o0LPvdijA7Gt6Peo4udKR/dFQARE4CCB6xVij3mYTI69qcgemexR7WAN2PS6U3XYFOccmF16Tr3Hnj/MEW69QN0PlXgKpY55mAnPJrBQGuxc5AuNxNGaQK7OdDoht3tXe20qh0L3RUAERGBIAtcrxB5tr9PRyF9j7JGpEa8J58qyP9dRyGrm2Cjd6Sc211DLROf2+JUmo9p6c9VTYhkhivsOF+1lPI3csSeECFmuCYSFbtBYldB498JHNrdOM3UhTyUtAkUJeM6gLCpAa5FXBnK9QmzbMKbisfXF1opwhzy2xu9BtCPRra+E1lPPu5vsuJiHPVOjKV2nIdkj5BwGxSiMFucNz1L+/PqRi32a9yaj8hHxKry7qpnZit1uCXGId8a8KuFuGYq+aLcpna5dFL4iF4GtBMIxyHjXGcyIoZdHzpw6g63m+nqF2O6ypwx0Ohqt0p8D2O6JHkRzVOUutorhtL1NAkfqXXTUQ5QppxITvWX85HiHUN2nvtVxlkAk7O77GjPFMczuutUGXmJOyBzM6bNOMdkt1Kha1z4yWoo9Cb9WbKUuAjck4N8ZYrTrkbjVB3KxQkyGPUV7h77byKMHUYVmsHXx4ueff3ZKxZayMI+g4Axjw680DOxMwgiGYhQ6LdR0lkCqfdrwlJ19pmUDxVWPMMbbOjGUzt1aisOJf8JmtM2riHnStYnZwD3xK4wIiMCJBEKjjB0tI6BfWbSjavlpfSAXK8ROzWbsHXVTjbSH5+4cRhlunUY1hu3IPDzZ7ezvw50FZKkY0QirOUtQ9FunGWH/5TyYInyl2Wu7uBHb3zmu5pEq9+TJk9Vgc4BOdUebmN3hzHnXhQiIQB0Cm3bRbApcR/7TU9mUx02Bc6JerBDbXfYkdKejUY547r6dza3uCrlUjtz3e3JjZH3//r0zrUg1QTGaXBvx7zSMxKfogtiGo9QRu7Jj5ZEj5JhP2lZAZxG0EIzpk22IDa34RwTGz8Rfk6eE7LZ5RJii79q9a+V6XjSnilwEeieAk96mUZ7+cN+3YHsBdQ2Qb5f+eVbVUfwvlbFe4kZNZUiuJ0cmJf8C/adPnzJxxLejCoBKFIYgnhwTdO4w5I7rpcqOLr4jnoOvHLEQA4dCOShAO68bxT1VA3+9ymVqNYlkfcvF1vh9Yz7ZQn/SOD2JJwIVCND/o+Fs2oAe9lGMmCMNAQC/FsgDJAj5Vr7GF2LVa4IxzLn4Xln405NjSpQzfNJgWvAZevDggZ1rxmDap9P4hA043NVEHqkMkbuCwQT9FedjW57cU3bRRRbHI7HlUnHeB9cm20AY7YVih2KcdR1ViShaatcRizgGFT5/HcW5+pMhp8fNi3QXxuIDs0FQr+ZdAURABJwEaHE568a8UYQAjHH85II+n73C8yNnKrlg9I30VPznj4bPYDo1f0PVLu2J2iWQCnMgI4lc6Yb3jdcHe7S0WYYcPn/+fHl+Ub9CkcJrGh5P/RJGtmGiondIvk4LDxMKr3OvJOOZbvLKMsJNkhuR73vkN72HeZ+uwbgv0WbfWpZOmGuOH9khOW1n6fZAodtpTeleWzd2ZHZ6xa5ULXQmu7OmF0WgQQLLES3suBq8Lr323iOQ7y6sWKgmq7UkWkO/UNoKSTNKGUBKV19PBpnXLmec3Nm0apNUSY3VcLAsE51Acd+vEyN88jQ35iGevBcN49HMknWDF4sKVj/yZB0L875VJ6bhhK9P1xQ6CS3vL+8YNbM+HH+Kyao+5Y5W449HIUVABDwEetT/PPnaHaZHIFduqvMoxFu3vyzHs47usIRhKEb2Fpk62cSfYSkGiz6Mvh7vBdZQ8FWgTCM/GWqC4RUDlqQOTZZJmthWk2bJG9cLlpBCDw1eRzNA3Wlh7Rgx9pWgU6vbF/klb1HHcsU9yUMh4mSy6saAcwWVjdiiM0zmQl/W5GR+jZqZDN/ITSN3hq7ciPASQwREQAQuILBb/T/+oqdf3mR6PC7S5TEkrVlztbhcvEkAYzWWhWmygHqHWRddjfBc8BOD3HLNmnyhnRDAky9iY7lgRhFdEA9L21O6xEZglCrkpI7l5hjIM0noSb1CGASOMpX8CYSQPxmvIFv9JCiaVQMDKKhXc2XjlamyUQNzVYX7c33z9D+Er5/34ymCIll5ppvUtONJKAYREIGQwGp/ZTTJSx7RT4byn37dI5ArXSZyg1ZYOZpSWU6vMcsIGa3D7EfX7YxkyJlTNCOZjZ80mK3la08YjLTCRyiRLbhJJEs/OW2YhZ/9Wec7XCzjGeYOqj+FFWZ29/Wy0D0VeAbeF1Kqdw4Uue4rL5JWBLog0KP+VxRsj0CuPGXCc2TBkU3luSGh8fvGmQMMz6vuATVzx7Z91qN37JNFO0HX2bcYTZXgrABjRdgm0BrDpbQ4A+AVQAaZLcAWVriFoChj0ZyP4AjbDp3aMpJh7uBmwywIIDuq2QxhWehEaxzCML+I+XlfLZ1juOSi0Nksl+RFiYpAFwQ41X5yBaTHDs95QHjuTFlY9jlzl34wj3RoYQzhGtHUc053uJ6GFf7zaR7neVBhzP7rHoFcZl6yTaET9E7NMwdnXYYRtE3rTs4dItlyUOxQhQ8i4nXqDwri3NEk0wpvshzRplV4H4owa/ti6O4tqo1tPg+ZTNdGoRs21DCe7ihNAodZiK5pOJ1mSmKLgAiIQFECl1mImT2sfju0U/NMNAJt/WnbrhjPSh8fuFXgOTxlilMHs2ROWJymoTyapsuo8mgzrKGcLjz2VIypU7pMf6M5+mRbJemzJuJzZi+8iGoIHcSFwtRPmhKnuCl0yno2eCDGXNPQg6dyNwodu+/qIgPV5qwvhNekhMzR9xfn1GmGN1xzm7OvCxEQAREwCHxvPCv6iCFtNf4eFytXM7UagFGckTg3WvPlDvbOr0ZySQAWavmrnDSLPkXXfSpnx5Mck405mN9GPr/S+8VU4gfPBsm1rxBOdz5wk/C5j/vw1LOPMCSgaxEQARG4D4HLjl3DiGhTRim0Awz81BiJWTgeOOPKmghUIMBShieV1SUsTyT1wxhdhBTi+sWhFEVABHohcJlCvGohNpTCXuDultOwfjGRiNznd6eiFzslMG2SmIRnEbzTXFwotqEyzlLhd2F4XMzBWrvAXyKsHqF49Kg95ijMgq5FQAREoByBaxRi/Nhyvfac1TtbiIHAhsIZRXThGc6jV/RzJALhZFIK8Y6SNZwK5tg6NaYaWes0R3OJ6EIEREAEihK4RiFe9ZdgmD9991VRjqdHboxe0efWTk9aETZOYNo4OAkphXhrYTn9JYxVmq0p1gyfmy1TT+65JaMmfKUlAiLQNYFrFOLQxJXEd2d/iQkI84EcBKYT2iqerDY3uRnOJ6UQby30nMoYxmNMR8NgrV2j6+dW3owVp9ZyIXlEQARE4BIC1yjE4YiezPbN/SUmJnzzIgmHmzIS58jc4X44n+R8sTtk+aw84n9vOBXMqXSqPhrdQqcG77lEdCECIiACpQlcoxCHI3oyh1rdAwvHS7GzJ8nHGPmS4XVzGAKodKEVcIAj52puEvU0HFZmevTXAmPuLLlODd7DtFllRAREoAsCFyjE0Yi+xJRzFViGHP5OzkiMStTjJwOGL68KGQyVntx8qYIYB5NgcZ8jqzn0gG9Q8zlT/qPZ8yXwg9Guvm58BnJ+N9fo5gBtXhi6fqcG7zY5SyoREIFRCVygEK+ah2XPmGsbSkPuywvv3r2bg+niPgRCF9ge/SX4zhz2V474xXUhNHXjRvXixQtUZAIUKk3DxXZOkdl4p0b3nEJMd9qjwXsuEV2IgAiIQB0CFyjEoYlrmUn0P/lLhFhyNi0wamtdCOom12Hz6W4tBRswSnx4SkZUaqjI7B8o5EThMf3mmlskZ2s/0fVzVGUebq2wJI8IiECbBJpTiDv9OlS50mU3TO4kARmJy2FvM2asp6FVta+pI0obNuBVsGSwhFZqqIyzSOiOnRpTc8RkHp4LVxciIAIiYBN48O3bNztE9JRxhUVb1jcxSKCo8YdF59WrV1Ew4yf+gsZTHCo6XbI0MnXwEcxz84StxXdQEr1+LQEa2jwLot115EeO0RdfYSc9epXTVz/QdHM21Ekq1qYKWaadud4djGlSznnm69ev+jrdbrB6UQRE4FYENliIUcvoWyfnv2lo4T8LuCxE+j3/7CGcgVDa8LL+4Umc2z719u3bZXjdGZVA6Cfal6u9x11hLjVbc52D+S9oJqtxhs7Z/phbCJkzD2PwljbcQgFJBhEQgS4IeC3EoWkql7HPnz+vLjgyMhlDIz37JmNzTpLx7ueMQP2atcYro9I5ChcKuit3e11oie7EpQ+PcZrZRYUzLpbZPH4HU/rjx4+T8cg8nMSimyIgAiKQJOCyEHu0YWL3OAiGW4KWAkkbXjKZ7mA4T36sBIfLTgfyXE51P0egX/OwvS60zC/q/vLm7jurpnSS67cRzS40ER+ZhyMg+ikCIiACNoF1C3Fol7Lj4umqkdgwFNGDywHAIJwzBXVnLDTyqEc5AlHprza0XDyX3GdjaKjNr8qAg9BZh6+hiz958sROsd99C1GtmLOpPmFGoQsREAERcBJYtxCv2lfClOxvMqNbh4Gj600JRe/e4SfuKElEGIk1kRi+AoSORqwVrPomNQVk1X83kja3hTQKtvoTZ4nVqN6/f9/vvoWwVoQ0Nk0/whd1LQIiIAK3JbCiELOSGB7ztIoJrzUjjLFtpdPPpRqZLfEIH+vkanJuV00JGRRnfQKYS/mMxZxucl40P23wwu4WlgKflUG0Ybv7IiGs10sBurgT1YpZZuZLbMOdf+pCBERABETAQ2BFId5qabBPVgoH9Ug4qXQRkORP9ownS0RG4iSuYW6GhkDcCbpTd2ytNComTLannI3AZN7esYDi2K/rMNDCWhEyBGD4U9ciIAIiIAIeAisKse0CsUwgdzoYIY2NNTIPL0nm7qAMJb9PxujY6SmquZzq/kSAhhMqdj1OHZPLGsnypW6fYrLFemrv8aWnMnqkpGxN3YxqxSwb1aMvd5pZcl2IgAiIwLUELIWYHRtbhTP6YsM8nLR6bk36PuHBldQwzlpovg/JLnIaKnYYNfv6Ot1EmPPFPajJnb3NwBMJYei4iMoIjDzhHMMI2eyjsFbMQqLl66CemYYuREAERGATAUsh3roVxlDIMF7mtF5MGqeskG7KdteBc44TTDnO2pvfNZ+RhEe/CZthp6vhHoWYrJ1isqWr4VgJw0kDrZFjJbruc3LfGcn1sSO1COVFBERABAoRsBTirUlyblrulVxPzUgpk0YOmnEfx4mkDWx1T70Rpx61RoDpTXjKLBNOYwWmNeFDeZJ1lQA0fx4xJWbX3SmeEmjDfMQ4nEKEYnCNNgzVrrVh7N9J72G6336Py4iKST9FQAREoD4B6xzi3CGXSSkZ1QzVlhEoabPp9wTQJISaNxn70SeWVO2CqCmh0jpCICpfnGTQ8/rV5MIegHq7wx1rFSZxYhs2tGGU71OM0KuSFA2Az8zS32NS9Iumq8hFQAREYGwCloXYb47CdmVow7mz21DdZNLYXb3QMJLH2GE9KqFt7JZTL+4jEB0ZRln3qw1DIPSnQmc9/eRsNF2+YGxowxhQB9CG8bFeasNMlpJdwb6Kp7dEQARE4KYEvpl/2HJWudAXm3F8S+4Aw6Rhv6WnHgJJNxWx9aBrOUxUrPxsWVqPbDhFRP0Aq0OeFz1hIlzLLmu1j/KkcnmYJcMpp58+fbpcNgkgAiIgAr0T+M7OAEbc5ejCHcY21h/ZB0MfbccQWobmqNCzV1+0o9XTmQDq7wx2vqDg5gC66ItAtHOOxtKX/Dlpl1bM4zoxMSTr/9wQeMpnrnMi9XU/6Yo9wGSpr1KQtCIgAqMSWFGIUVvnoWW62KTLLodAIkGZHmaIaqFa5OxGx7WNFnJ3NxmiJjNYY1keob175kYfsowt6qx2R95grYumSVNOtRbUYElJJBEQgU4JrCjE5GrZETuNLizkRePT9FOK2ul1JYl6GMvi6biajZCmETWZ8RrL0sxJRd3k0kBtX0YScUNXHmnWTV6iDPKTyZLW2ZptyxJMBESgOwLWKRNzF5zc18xSHfu3cht92DSzPBuIHpwdIdpIN4M98SIJHLXglC8dnCinosoRiI6VIBiaX4+f4chlcL7PoYHJz/RQXTk0jfk2KjIfgZ/6FrCg9rFbjq9m0nswQ1ierDLHzAWvYxgejBv7m5f7BUGhvjQsel2LgAiIwCECThU+Z5JhDMOETNfMoMUflgxGI8azpUyDLf46udUMlnTXHmnVuCbM+mlFzhJow/VlqJbict1p2WNsvYMqPCQ0+tglik029WrFqoREQAREoF8C6y4Tc96S+tayp07eQZ9GXZ6j0kUhAsmxc0gtoRDAC6Odl8WZOo7nKbEES4eQrK7JDsS+Sdc0KjEmtMu8a5a7rE66IwIiIAIHCbhcJuYemYM8X7x4sVy8mwMsLxjd+Uwdi6TLR7pTggCrqCwuhzFPCpb/VOnwXV3XJMBH1FDsTvlmW02xj6TFmdn0D/zZjhDLJKjVTLM5rXngvoX+lk+NRHlH++dk9+imfoqACIiACBwksE0hnhLDLRUTRaR1LeXAcYK+m7+cn/HyFd05TgCfy+XXaykLNC0VxHG8iqEQASYDuAjbXsKTezHVG1V4ePdZpgrkNJonkPEBPi9SqAopWhEQARE4QmCPQjylR3/N6IVajKaFzXjquDHboHvRj7MYOti+liOUK7+b1IlRJtA5Kkui5ERgH4FpLx29Cl3KvMFuX1Q9vkX26UilDfdYdpJZBESgUwL7FeJOM3wTsZM6scxLNyl9ZbNrAmq8XRefhBcBEeiUwP91KrfEtgngHYHlHiNTGAyL/sAOl2FOdS0C/RJg4hrt09BUtt/SlOQiIAK9EJBC3EtJbZYzqRNz/uut9mxtpqYXROBSAniaRdszcD+T3/ClZaLERUAEbkFACvHIxTzpxHgPh5lkR/+rV6/CO7oWARFogQALOCzjhJKwKVnf1gmB6FoEREAEChGQQlwIbCvRohOzl45hNRTo3bt3OrkpBKJrEbicAEs30Qf8+HyJ2unl5SIBREAEbkJAm+puUtDfLb/tjJPx8GdX3aV0lc/OCWAG5kzlMBOjfrg7zKOuRUAERKAdArIQt1MWZSXBTSLaZhdt3CmbvGIXARHIE6Btzg/xceIzfjq2cgaiCxEQARGoQEAW4gqQ20oCzRg3Yg6g0LHEbRWMpLkxAY51nz5K9/LlS217vXFFUNZFQAQuI/D/MDtZaDuswyUAAAAASUVORK5CYII="/>
  <p:tag name="POWERPOINTLATEX_PIXELSPEREMHEIGHT#6628782C79293D3131" val="183,3333"/>
  <p:tag name="POWERPOINTLATEX_BASELINEOFFSET#6628782C79293D3131" val="46"/>
  <p:tag name="POWERPOINTLATEX_REFCOUNTER#6628782C79293D3131" val="3"/>
  <p:tag name="POWERPOINTLATEX_REFCOUNTER#6628782C79293D43" val="5"/>
  <p:tag name="POWERPOINTLATEX_CACHECONTENT#433D3131" val="iVBORw0KGgoAAAANSUhEUgAAAisAAACFCAIAAAAVRS/IAAAUM0lEQVR4Ae2d4XXcNhZG4z0pIFEJa1UQu4TYFcguwVIFskuwXIHsEixVILkEyRXYW4KSDrL3LM/y4GA4IIghOSR454fE4YAgcEHy43t4AJ79888/v2zs8/j4+PDw8J//ff7++2/+Pz09wYDthsRvv/3GxsnJyb////njjz9evnz5+++/z4Pq5ubm3bt3nPzr16/Pnz+f56SeRQISkMDMBJ5Vr0B//fXXt2/fGsn5/v07elOMGEn4888/z87OXr16VZxJ74HIz9u3b5tkl5eXV1dXvYeYQAISkMAaCVSrQBg6GBC3t7eHSM6+FsVIwkb58OHD6FZRKD+cXQXa1wTul4AEKiBQlQI15k4jPPO0DfbQx48fx3KU3d/fv379Oiz53d3dpPZWeC63JSABCcxMoBIF4tn96dMnvG0z42tOh2vu+vr6QB3CaKOrKSp/9T7SqL5+lYAENkVg3QqE0fPlyxeskDaI4JDGo5sH9xoBCE0mhCc0cQqZeVKM9+/fZyaOkv38+RP5iWpB+AOyFKX0qwQkIIFqCPy60ppg9KA9dPOUlR+xacLbMF/YTnfnoHMEMhDFgI2VMLPoFsIByGeoMUT+ON8i+aFelK2sdh4lAQkcTuDz58/clbyVcicOvakPP/sCc5gECH6edX3oGkE8CpoHpaFjHy05sL5oTFob8MjlnwJLi4J1Voea5udjSglIYEQChBqFd+Xhz40Ry3aUrCYC8stRKlN2Ui6CAu3hEPxjP378KDvpvqNQjqhJwuuVM+47MNqfqFGU0q8SkMA8BIgwCm9ntnl5nefUyzzLdEDWoUDoR9rsiC4XvmI7IwPoxKQtmigY+tR76t12bSuCMvUebgIJSGBcAjwxOl8Kc27ncUuykNymBvKv9pG3zA266N+8eXN6eprogIlKjlMLPxidK8QFpDt4ogMLvuIdpkcKv9zusXRTUfLd/e2e8/PzRD/WUMVts3VDAhIoI8C9zNODHt+yw+s7ag4gC1HazmJgxAxqVJ7ax+o74U2hsztnn/HO/nTVjlWRzoZwpwTqJsD9m3BIcKvya90EotrNBmShXji8W5228L6nNk//JTyyOw2X3cAE9uyrSLs/uiD8KgEJTEQg537clALNCWSJCtRrH7SPaTbo79l9xE90peZk2ylCYSBNp8surBHbdgLloDaNBA4kwGtr5pvuRhRofiDL6gdiACY9K8xuED2R931Fq+jvoUNlX4L59+M53b2m25lG+bXdTpStU8YS6f1JAhIYRIChLTxqGIdnr0/D7VhAFjQilUmgGdSZeRnxlC8Y+5mZ+YHJCJpggoNwRlS2kUnCabjiczJXgXIomUYCQwnwCkj4D1FCQw+sNf3xgRxoxo5yOL1eg565+7r3RynMKJngdjvkkgXIKMUwEwlIgLuJt9V0oEHv3VqTF25RQI5vA+F5wzEVWgyJq4FeHyyMFy9eJNIs4SdKSCBfvkkXlpmoiqmDyMPTuS2Bmgjgludhwoe3QDxs/N2d76qm+vbWZeFAjqxAOB8vLi56ITYJeA3BfF7L05nRSJSWOyGzdm2yQeZge5QbEtgUAe6vpguHN3oqjsywsWWxWSuQIxrpiVltdu+l/Hlujlij6NQEluxWpHcPHoMoH79KQAIRgd14n947K0qAQwV/Pn+j/Z1fl++FWymQ48TCYRjip8rvD+ShjMJ3XhlL3snicgUGTcEhS4Zg2SSwNAI4uhnCwVOI6Kd2NZalFXLO8hwRyBG8cDR8FCqWYL2Wjp99VcB02113bl9i9tsJlIDjTxI4hABWAl3OWDMutdBgXAKQuRWIed6ISM7sHeFxjCNr1ZcLph7NnD/mQAPokEeMx0ogIsDdxysgtxWftXQhR1UY9+vSgMyqQJ0rge7ji/wQx1LBRUNEXM4o1IYD98k+IO6XgAQ6CeApwZnGE4MN/jbbPGpX/fLaWdPMnSsCMp8CEXXN4zUzWKUa+eGKSc+QHV1SKlAExK8S6CTgAvYRlpUCmSkSgZG32MKZ8oOA43yrwPppLxFcz+12YgPdranWiZr6kwQkIAEIzKFAiHPmbDQUCPnB+VaZ+ZwZd64B5D0pAQlsisDkCkTfT/6DtUr54XoiLDvnqsoHlZObaSQgAQksnMC0CtQEXmc63yC12MlGD29F+kV7M1GBehGZQAISqInAhAo0VH4YOpNpK6yxAXrVxU6gNTarZZaABA4hMKEC8czNHPdDBeirX+OsB/noe8el9kpU/rlMKQEJSGAVBKZSIKyZ/GGYvP7f3NysgldxIXu9cCpQMVsPlIAEVkpgEgXCmmENhXwiZTN45ue/hJS90X0q0BKayTJIQAJzEhhfgRj6k7/MNlWl+6f36TwnkenOlTCDCAJ0JNB05M1ZAhJYJoGRFYjY6/wZaCDCQ7nu7p+w1ROz8GoAhaDcloAENkJgZAVCfvJjr0FM+PVGQFNNurv2VVYF2kfG/RKQQMUExlSg8/Pz/OgDmLJEx0b8b80FpAJVfCNZNQlIoIDAaApEMFv+inMUlMcxilVQ4vUeQmdPZ+HZvykl7oTgTglIYIMExlEgBp8O6v4B9Kb8b+kLSxdcmo+/SkACtRIYR4GGyg8zdbJ0W61M99VrXySCCrSPmPslIIG6CYygQPjfBo3+ASgR2HVjHVQ7FWgQLhNLQALVEDhUgfC/ZS490CJDfhz70tKwE6hF4YYEJLA1AocqEEtQDwq/5oG7nQFAOReTBlAOJdNIQAJVEjhIgZj+YFD8GwRRrCo55lTq6elpN5kKtMvEPRKQwEYIHKRAFxcXgzBt3ADqNBZVoEGXkIklIIGaCJQr0NXVVf7iCw0yAxCiS8dOoAiIXyUggU0RKFegoXLC03ZrQ1CjK2nXC6cBFCHyqwQksCkChQqEAdTpU0qwGxoyl8hqpT/tElOBVtqUFlsCEhiFQIkCEYFdEFBQcMgoNVxOJtpAy2kLSyIBCSyBQIkCDfW/UU8MIMcARd1mdgIt4QawDBKQwBEJDFYgDKBBC9A1dbu8vDxiJZd56qFTGS2zFpZKAhKQQDGBwQpUYACxDJ1zP9NC+CGxe5qmYmrwApLFzeyBEpCABBZIYJgClRlAxiA0Df/mzRsA0hvEh8VkdUsu8H6wSBKQwJwEfh10srIlFTYehB0RVngiIH6VgAQ2S2CYDVTQA6QBtNlry4pLQAISSBMYoECPj49RNFc66+bXs7OznGSmkYAEJCCBrREYoEAFPed0vL969WprTK2vBCQgAQnkEMhVILrQb29vc3IM0zjmP6ThtgQkIAEJhARyFWjoKgzNOewEClm7LQEJSEACIYFpFUgXXMjabQlIQAISCAlkKRCDV4xBCKm5LQEJSEAChxPIUqBv374VnEkXXAE0D5GABCSwHQJZI1ILYhAgqAtuO5dRb00xoxlM9vDw8P37997EJhhEgIjTly9fMvcV0z453nkQOhMfnUCWAhXYQEbBHb1pl1MA5Of09HQ55amsJKw7xR3KhzdFUFdWO6tTN4F+L9z9/X0BAhWoAFqthxRMpVEriknrRWft58+fJz2FmUtgXAL9ClTmglOBxm2nVeeG823V5V9R4QsihlZUO4taH4F+BcK6L6j2ixcvCo7ykCoJsBRFlfVaYKVOTk4WWCqLJIF9BHoUiKkQCt6qNID24d7mftfim63dnYZxNtSeaBQCPQpU5j9RgUZpm2oyYWGk6+vrdnW+auq1qIpgaN7d3bkU5KIaxcL0EuiJhSuLnVWBerlvLQFrRPHBpG7eaQjf2hqBierb6DrR2MZhT0TYbCcl0KNAZTaQnUCTttl6M+cp6Six9TafJZfA6AR6vHAFnUCMjBu9lGYoAQlIQAL1EehRoAIvHA6B+jBZIwlIQAISGJ1ASoHKxlcbejt6I5mhBCQggSoJpBSowACCkV64Ki8UKyUBCUhgdAIpBSroBKJ8euFGbyQzlIAEJFAlgZQCPT09Da0zsaFGhQ6FZnoJSEAC2ySQUqACG8hOoG1eRtZaAhKQQAGBlAIVDBvUBVfQBh4iAQlIYJsEUgpU4IXTBtrmZWStJSABCRQQSClQQXYqUAE0D5GABCSwTQIpBSrwwjn75DYvI2stAQlIoIBASoEKstMGKoDmIRKQgAS2SWBkBXJy+OYyYrFkpuBkVYLHx8dtXljWWgISkEAvgdTc2LrUevF1Jri/v7+4uGh+YoVZliToTOZOCUhAAhsnMKYNpGI1F9OXL1/aq6qgL6091g0JSEACdRNIKdDQNeeHpq+V7O3tbVs1F+trUbghAQlIICKQUqChNs3Q9FFR6vh6c3MTVkQFCmm4LQEJSCAkkFIgbZqQVOb2169fw5QqUEjDbQlIQAIhgZQCGVodksrcDl1wAHTB8kxuJpOABDZIQAUas9EJwg6zOzs7C7+6LQEJSEACIYExFci4rzAKDspv374NWbstAQlIQAIhgTEVKMx3g9sMPg1XlWWtWF1wG7wMrLIEJJBPIKVArDU3KLytYC7t/IIuP+XHjx/DQn748CH86rYEJCABCUQEUgpE0kHr/WzZC/fz588wBgHlZkqeiLVfJSABCUggJNCjQEODiTc7A82nT59CrBpAIQ23JSABCXQSGFmBChb27izWunZiAIUxCBhA7969W1cVLK0EJCCB+QmkZialNEP70h8eHoYeMn+dRz/jrgFEF9roZ6kgQ0xkrhAqsmWH7Yjt2HTTMnJ8gzfdiBjN6ogEehSIkhHTFYZ4pcu6QRuIELjIAHr//n2a0gZ/ZaQUnkmFZ7qm5z7lOlSKpiNszlMQ6PHCccpBg1rytWqKyhwlz8jhFkXEHaVISzspc+WxXIXyM2m7cOsRN7TZjthJ2Zr5dAT6FSh6wqaL0vhY0mlq+pVX+1B0mYbn/Py8pgqOUpdorrxR8jSTTgKhOd6ZwJ0SWBSBfgWiSwMDP7PQvOfSLZ+ZeO3JeN+MYt581Ha26QZ9s50cZti58TF5MxD2FOMS6FcgzjfIDGJV0HGLuNjcwBJ6lviqF76zsQaNKuvMwZ2ZBJxNOBOUyRZCIEuBBnUFbUSB8L+FQ1C586NpSRfSwEsoxuXl5RKKUX0ZdAJX38T1VTBLgXDE5ZtB4XO5Pl5NjfA00rUe1u76+jr86nZI4Pnz5z9+/OASynfnhoe7nSZATDZgkfmt9cKmsfjrKgj0R2M31eD6zu/kxBqou0M+Mgp5tr569WoV7X2sQiJC2ojHgu95JbBYAlk2EKXnCZK/2k3dZhATvkXxbz5bF3t9WzAJSGDJBHIViDpEcV+JWtEVVGtEHKNNQ33FAXJ3d5dA4U8SkIAEJLCPwAAFItAr3wyKJqrZd/p17cfWiepF+DXW4bpqYWklIAEJLITAAAWixPkD/uk0qmx49v39/W70gd0/C7mOLYYEJLBGAsMUiPf9fBHK99otHxzy8/r167CcRB/UHW0RVtZtCUhAAlMQGKZAlICOkMxRb5hBzNo5RaFnzpNpzSL5IfjV6IOZW8HTSUAC9REYrEAgyJ97JopaXiM+lCaqBfJTh7KusTksswQkUBOBEgUiJCHTF8eEYFdXV+vlReGjvh/sv41M+rDeVrPkEpDAWgiUKBB1wxeXuYA3vUF0oqwFR1hOunmirizkh2Hnrj4XUnJbAhKQQDGBQgXifPjimiUae8+NF2tdw4MoLTEX0RwQON+Un962NoEE1kXA2cSj9poZSLkCYQpk+qOYQJqe/LUEZxN3cHp6Gi0o0PT9aP1EF6tfJbB2AuH09om6ZCZL5LCWnzJrmpmst9blCkTWdAhlzgjAA30VCzjieYviDqgm43ANPei9kkwggdURyH8tjl5JV1fTzALPD+QgBaJWDMnMDI1buAhh+mDiRJ43KkjMBT9ltp/JJCCBFRHI9OJQIx5f+U/nFRGIinoEIP+M8ckUIWpL1xG9KWOcc7Q88Hvum20IC2+005iRBCSwMAJ416NHcOIr6wMsrPjjF2d+IL+MVYlMd1zTwKymM9Z5D8xnX1g5LcGSNgdm7uESkMBiCex770yI0HIeXFNQPQqQ0RQIIhg3mdFxtDHB3Md9xHMx7SvtFl52priCzVMCyyeAz4P3zn33fkJ+mp94N8Xls/xq5pfwuECeUdBe6PkJiGOmJz9cPid9LJcCQ4vSaUb/lX4dBvp0di0y4ofLiwiL0U9qhhKQwLgE6JjZFzrcRmqRgDudr2zwXOItuf3pwMLwrECN+Mvn5OQESeMveSa0bep59FcJJF8q81NiQ+S3Lg2GDuVnXpySS5CCJa4PJhstztwDJSCBmQkUeI3yn0tTpJz6QbdGIIfGwnW2E5PZ0C2UeNaHR/FKgkVCHBrG0EQDVzF6WNiUNxRW9+l8A2pcgk42GraL2xKQgASmJjCJAlFoorQxfrEqMiuAMCAPDAXFA4aAHT7+BoMURaEYz549wzEYLmwaFgmZxO3GvEFTG8jhSd2WgAQkIAEI/DodBcwaNADH16CeIXy1fCgV2oBpwjhWnK387Z2PAPsJzeNYXL1EtXfaOmFlyR+j2DV+QiZuS0ACEpiTwIQK1FQD2wKDBj8Yj/tGWjKrh4RguIS2C5pBpx+HNz1+bDT9kE1PY2a2JCMTdFHtySdmSglIQAJTEBg5Fi5dRJxduNryh92mcyv4FaMKxyB9QgXHeogEJLAoArzX8vZJkXg3DaPRmj1NUdu31bbkvd6UNmV6I5oioXkbbg5pHDDNHrbZaP7iDZo0znaNQGZVoKZ5cJehQ/S+NO2UbuZRfsXoQXj4jHXxjVIqM5GABCSwcQJHUKCWON455mGbToroQMLomfq9o62OGxKQgAQkMIjAMRWoLShWEa655nOgYYS5g+o0Hy2elrAbEpCABBZIYBEKFHLBu4pvl3g2/jafRpMaX2qTMnT7sk2kHMKDxWNEdUjSbQlIQAILJ/BfILBeQdpnMj4AAAAASUVORK5CYII="/>
  <p:tag name="POWERPOINTLATEX_PIXELSPEREMHEIGHT#433D3131" val="183,3333"/>
  <p:tag name="POWERPOINTLATEX_BASELINEOFFSET#433D3131" val="4"/>
  <p:tag name="POWERPOINTLATEX_REFCOUNTER#433D3131" val="3"/>
  <p:tag name="POWERPOINTLATEX_CACHECONTENT#433D3132" val="iVBORw0KGgoAAAANSUhEUgAAAjAAAACFCAIAAADKC1XXAAAai0lEQVR4Ae2d4ZndNBaGd/bZAmBKWFIBUAJJBQklkFSQpIQkFSQpIZkKgBKACoYtIdAB+7J6VghZlo50ZVvW/eZH4usry0evffXpHB3LN3/88cc/ruzv559//umnn/7zv7/ff/+d/z99+gQDth2Jzz77jI3b29t////vyy+//Prrrz///PN9UH38+PG7777j5B8+fPjiiy/2OanOIgIiIALHEriZXpB+++23H3/80SnQL7/8gvw0E0chvvnmm8ePHz98+LC5kuKBqNG3337rij1//vz169fFQ1RABERABCYgMK0g4QbhXtzd3V2iQGsXGBcKD+bly5fdfaZQjTi7BGntEmi/CIjAfASmEiTnDDkd2udS4S29evWqV1Tthx9+ePToUWj5999/v6k3Fp5L2yIgAiJwLIFJBImu/M2bN4TmDqFJHO/t27cXyhIuHdNUkf3TB1Sj9uqjCIjANRM4tyDhEr1//x4fxecjXHItmSIiFkcug6uETAeX8mCsEzNevHhhLBwV+/XXX1GjqBVkUqBSUUl9FAEREIFZCfzrpA3DJUKKmCJqsx/tcYlzODds56eCkD1yIkiIwAPLOGFMKREt5K/WVaJ+InWRGtEubGtrnY4SARG4nMC7d+/4VTJI5ZdY+6O+/OzXWcP5PCSkiK4feai9YAgPUz4ksH311Ve1x4blyTtACzPKRPju6dOn4SGZbdQI3yiZeaEJpAw3fSUCmxLgJ8zP3J+CIemF/YavarQNwjMu/dilIqPBLjjk7HRBI/6l//R/Gz4DwyzFWf7ghVtTezk5hGDa/f1932ZyzUi0WzOGMxpPl2mRsQYVEwER6EuAkWv00ybfte8pDq+NWA49GEoTtdT4EXGCEpXQE3Zsyz861rVdVchJbfwK0KhCX1jLBmYM42Ivy0d7lve9vxsQqqiwPoqACGxNgB4jOUa0/Jy3tq1L/QzrMyNp3/9UbdA5Exbq0tmOLkj0+JleO0kN6YZOl4tnrIRhQtISLM/UkL8t5huRZVDoKxEYgQBB8jWPYQJBonVJrU32XW07oYTgXXIphxYkXJwqLgg10C/B0XwsowOEcGntmq6wf1k43HNUQ5oJ6EAROC8Bfr/5gW9+cDl4w9smO8LuqGqbfrhZlgYVJByjKjFHDEbowZNxxaW7xp7iBR78Fpd5IjANAcvv8byCVBz7+r6IXpRel06MPzaSI2xfuLgBMbrx2ptkREGyEwQKLvayx6+l0LE813J5qcLxwlp8LzyKu6GjSapKBEQgScAexTqjIKEHeVHhW4Js+cQEKqEAxdaCmWHHtdyu7ZzHEiQ67jzBqMFrAbHkzbfbzqVvR6Pc2fkBRE1IfhyzXbsB1IlEYGsCdJRVXc3pBCk/8EVgGtwXuq/kgDvZifmd9If2cw0kSFUzRlWN3PrmjupPzie56T5/kfIbI4Qfo0bpowhMQIBfFr/E/K8v+e25BCkTZLo89xh1qZUlvCtjnzaEINGDV7VwfAcCVy95Wxt3AmSCH7+aIAIjEODXhLuAohh/fcliJxKkNcWlCR07FpDWBvEs4bvjBakqTAeCcD5mhNt9zYYqhy/8Dfj43lrN2i8CIrBGgD6XLoLukmErw9zaTjP8JYbbZxGkpBrZHZQ1qsn9uEpVYU940ismq/I7DxYkNDO86vntvgrvEWy3UXu1XPO5pbYzSTWLwBwEnN4gOUTv+eO31kt7kr3QKQQpOQiGjH0Kp+HeqApuwTavSUcKUlLMk3dDsRkNHHc4hLDpWnMy+xnc7WCbTiECpyaACGV+RJavEDBUzShj4wsS/cay1VDqGKZbu2FqNSkTuztGkGBUdT+dt4+uvVTcUjvcQGs3lvaLwFkIVHUgUU+N0+D7RGMYY3BBwgeK2shHEO12NY0YvZFrOQ7/9CV223DrWxuX62b8QkT4yZMnu5nX90RJJzpzCq5r/l0YmWP1lQiIQIYAHTS/R/pu1re2r8efqXCcr6I3TWMYPUnmjQTdLUdgjL6mOzVvXeAqLM3YW5Dcm+iSb1tYGgdT1OjUq75jfNVQrsGjWnLTHhEQAUeAXx9TA4RYCDzwukteoTnfm41oVNSjog0oxJ5DW6iGb+so3n685AJNWhbb9QV9To2Wb6JbmsUep0Z7Mk2acflO3t6URJ+sWYKUxKKdIpAhQP/Li57pMdjgX7eNFM2nPUsIdKpv3ryJ9iPA+7edOBbdl90tI0jGKxAjV3W/F/QxPMHca1Mjd6Pc3NxEd8zaR8ZxE2jwWuu0XwRGI0DHHbkXSQuZQ+LNnMmvjt358OHDSAMONJXpGEYDVUCiHm+nkB2veeUlg0Y12t/frCLYUJhbxHIUgzupkQWUyoiACECAfjVSIzrPqtBZX4x0XyQuVtUZ5VrvIUj4Rss5tzWjAcq80f7+5po9XfZH0NfqVLxujYz2i4AILAkwHRDtJGvj2EHt0qTIwujj3d1dmN2wuSBxMns/O6UacQFwq6PLkPxoB5U8XDtFQASuhwAD/ShXmRBLNCWzPw3k0BgQ8raFGratILkMb2OkDvsOmYvzXDbdsOTaSZA2vQSqXARmIrB8pKQ2XLYRDWNAyJ89dJI2FKRaNYKv0ZPwLTnRRlFsNIF0oqspU0XgcAL046ENhJcOd4+cPXTjGBPaVtz2814bChJdsCV9xdmKl0c2fdHu8xYgpyNvfFGx8ofrWxEQgeshsEz5q/VLNmVVa4wX160ECZGM4puZ9uMcLPlmyp/xq2LIToJ0xssqm0XgEALMbkTnxclg/oYnTPiXpDC8JXLwojK7fbQ/eelMwnVhSoztTQQJXydKRsyDaFuENF/naN8W8wYlSKNdMtkjAsMSWHawTNW72Xr+pX9Hn8htZqUY19Hv3JCG5XWcxPYXJGR5+eRwBgdTR8XOOnP4ib7KOEmEXI9N1jwRRpkqAldOgNRlpz1FDoSpmCw4JP6U6e6SZjuJ7SxIkKpy1jB67qmjEH3mGWa5RyEobYuACGQI2GdDXCX0yfv7SbV9mmtUZ0Gi5UbpdqSWkdDMZTj7V0yVrTWh9uKt1aP9IiAC0xNg6YDaNu7fwxTTuJZNQDV7ChLTaFXSzStJriRY59BLkJa3oPaIgAjUErBnL/ua8RNYydR/3GGjNmSHSQhtN0EiTOlzyS2tpXceJGveYm2XMmu5+ey/KmHuAlOViMDVEmgQJFhV9c+Xs23o02hXH0HiGdiqqSNae1XBuvzV3d+bztujb0VABOYjQPiKjnrkdmFhH0GqVSMem2rICxwZpcW2taQGCZKFnsqIgAg4AlXz9CG0NtcqrKFqey0mtFYJr6LoIEgE65ZJ8WundPuXqzDly8/9rQRp7uur1onAIATo8fe0ZG0IvmYDQnupIOED1q4SgRrpmRt/STSB5FFoQwREwEIgkx6VP7z5wHy1a982nO5SQWLl8Cr/kf73eh48WrtO4X65RyENbYuACBQJNHT0rs6GRIOiMR0LXBqyY1GG2syN8NUXHVtyiqqS/rIE6RTXTkaKwDgEGjKqMb5Zxpobnuzx8rVd5CE9e/YsX3v07ZW7R0lXUoIU3ST6KAIikCdQm0TmaqudW8nbYPk22eNlDmTOqV2QXr9+XZuzoVyG6GJoAikCoo8iIAJFAszB16oLXU3tIUUzigVqPSSMbBekWnXhZNf2JGx0wZaXR+5RhEgfRUAELATofulRLSVdGeZW9k8l289Dwj2qPdn++my/WvuUXBKTIO1DXmcRgckIoC72h21YpO3JkyfjE2CWq8VDItW7ITeh4ZDxCVZZKA+pCpcKi4AIZAiwtsD9/X0+wQEvirfNHRKaalhfvFGQaoN1MMU92t9hzFzLQ76Kpty4VwbPwjyEkk4qAiJgJEAHQr+P5Dx+/DiK4CFUOEY4D7y821hb32INS5Jj879qjaCFVe/fc/U/f/689kTTl29LlZkeixooAiJQRQDJcapD58yoFz9jhNG/PaLoG8sbK6pDdg3uEbonVwDoBC39KIabpoGkv3LaEAEREIGIADpEHG8ENcKwqlcRUd7paJ0gtblHSmdw9w3zigBkJok/Xq07yH0T3dP6KAIiIAIXEnC+WlUlLsOrLmTX9s6IQ6bUqljsWVg6tCdtnUsERGB/Ag0TSEyDYWedh9QweyT3aP+7QWcUAREQgQMJ3N3dVZ2duQw3DVYhSKRzRHlillM63bOUVBkREAEREIEJCNSuceozvCoEqWES3uveBIjVBBEQAREQgSIBFt0ulokK+DRsqyAxSVXrhXFKrUQQcddHERABEZibQK17hEz4NGyrINWewxHXBNLcd55aJwIiIAIRgVrXJYy9bStIbp4qMlcfRUAEREAEpiTw7t27qnbhHvHslD/EJEg8NKN0Bo9MGyIgAiIgAkkCtZnYrG8U1mMSpIZFIDiH4nUhaG2LgAiIwNwEPn78WOW6kMvgZ48cGdODsbUxQVe14nVz33xVrcPJZujE43K1C4pUneU6C5PLyiJgLNDF2lR67Po674FBWh3OBhVNYq0gXmMUFTMJUoOHpPy6CPQ1f0SNHjx4cM0ENm0779niF8ofA0dQb3ouVS4CawTI9q4abibX/SmH7BqSyrFYgrR22a5wf21Y+QoRdWky0ZLaKeUu51UlIgCBqjfeEawLcxk8wLIgtcXrJEgesTYaFrYStDYCVRH8tlPoKBFYEmD2yO4eEV5eButcnWVBIhSwPH1xT1L9ikepwJQECBZP2a4BG3V7ezugVTJpegJ294gpz4ymFASpYRVx0Ms9mv7+q2qgX6iq6igVbiCgpSMboOmQCwng7thdc9Qok3pTEKS2YIsE6cILPNnhvAiKpw0YGU3WrqGagxvKq6yjJNqhLJQxUxLAabG7R9yi+eBZIcvOHhYMWUuQQhrahgDvxOKPe9cNcUgME5YuBJzMk/adGXV2OZEqEYEkAfvzpoxKi88CFQSpzUPKa2CyVdp5DQToNIt35DVwUBtFYA4C5GAbs95Iq2NIWmx1IWRnjwz6M5FB4be1IQIiIAIiMCUBAh7G6WGmNtfS6iIyBUFqCNkRPYjOoY8iIAIiIAKTESBYZ4m946KQFG5se06Q2p76Vo6vEb2KiYAIiMBJCRiDdagRrxq3tzEnSA3uESdWyM5OXyVFQARE4HQEjMG6WjWCQ06QGiaQqFEhu9PdXjJYBERABOwEyKMuBusa1AgDcoL06dMnu4muJEmoSj+thabyIiACInAWAi9evCgGz9rUCAI5QWrwkDSBdJa7SnaKgAiIQC0Bpo6KayXjP1XNG4U25ASp6JSFFbltxeuWTLRHBERABCYgYJk6Qo3aXhDh+OQEqSFkJw9pgttOTRABERCBJQH8jbyXcqEaccacIC0NKu6RIBURqYAIiIAInI4Aa6zkJ3F4+vUS38gByQlSXgyTQLWAZhKLdoqACIjAeQmQyJB5ZwTt4iFZ+9OvGQ45QcoctvaVPKQ1MtovAiIgAmckwGuI84kMrFPX61XFnQVJq9+7G47Lg4fLaxeas03OeOPKZhEQgckIEIV79uxZplGvXr0yrlOXqcR/lVvtW/E3j6lqI7yE+LmkplQdrsIiIAIiMAIBxtOPHj3KWPLhwweG3ZkCtV/lBKm2LgmYI/b+/XuPrmEezh+rDREQARE4igBrmZI1lzk7b9vr/jaZnCDd3t5mrFl+VVt+WcMce8IXhOSv6BztVStEQAQmI0BcB98oM57mVXlbvPcuN4dU6/HUlp/sErrmRKkmEqQpr7IaJQJzE6DjWkvypp/fSI1AmhMkeTwN9xxB1fAoCVJIQ9siIALjEyAQt7ZaHXnU26kRZHIhO+VwN9w6YbwOgFt4tQ1W6RAREAERsBAgSWHtkSOWTOWrTZfPznlIEiTL9QvLRMn4PLocfqttERABERiZAA/AhkPq0FSCPSTdbapGnK6nIGVmwMKGTbwd5tfRTOML5ycGoqaJgAichUDmAVgWYrh8WSALh56CZDnfxGUYPoSBV9xbxesmvtxqmgjMRIBsrLUHYHn0NYr9bNfwnCDhnVUlzjWsDr5dw/avmcsWnvTly5fhR22LgAiIwJgEGEyvhXPevn1LHG83s3OChBFV7ze65pAdD5GFsVeEvO8DzLvdEDqRCIjAVRHIPADLo69Pnz7dk0ZBkGqzlq92mZxo8UG5R3vexDqXCIhAGwF67ORbjtzDRt0XYiga2VmQ1p6lKtpx6gIMMcJ0Bq4lc4CnbpGMFwERmJ5AXo0OmQLPPYfE9ai1adNnpoa9P5bu0dbJkcOiyBvGD4A7hDLXHN3NI6r61k3x8gB77e+06iwqPCsB5o2WLoTzjXZ7b0P42NOfDxr9UfojW8x+PXgxRqm+2b53PaxHxOWcrYU92sPUqOs9PSht9CXA75Rbsce1uq46jE9b8kzhZFyST0lC4/7+fs+Wht0CM0SFkB2/mbXsi+TPKcx7ThaYb2cUnYty7eZrb0OLXEapvKIGdPZD+OkxGXC1k7h2UCoJAVIVwiQsxwQ1Ykyzm2/ESbldw26BQVVZkKION385I3chX3iCb0nPDzWYK7pzUsopGEbr+53C5pMaGc5lnrQJMntrArxPb3mfODXaea4h0gtsKAsSJtqjdsgdM/xbAx2kfuQ9yqZTz5u8NMs4dbKYdl5O4MqfBbwc4PQ1EK6Iei2afIgacd5wNM9HXPyyIFGuyklaW5iPeib7A0vob/JRc8vJS1z1NFuyBu00EqBnMZZUsSskwPI/yymYo9QI/tFQ9c/+0zJ/VTXsmm/2L4mIWfrwhuaiJotpJwSYJg1ZaXsjAroJG35uRgmfoFuL4mPuJiT6RffewK3LIWHszaWDmTwkonZ2J2k5V7bRz+/AaglLRus+Rfp0oG0DnpppUjSJWyi8/wa086Qm8UsGLAmuyR7npI2S2X0JJJdj4LbZ+nUS+VaEITsXRyk8h+Sr43ZfzoP5b6MNpvrnntuP3F662v0faY6YD/4RTdptfcbBUcg8EdiZALPdy/eRo0YsYbezJeHpomwD56qaPCRqoUNJ5q2HJ/DbcztJPMkVCjsc1dX6S68NERCB0QjwfE80W+NebnSsnWEviiUufGIVJA5Y5mastQc3MFK/tZKn2x+9wIpoCesPnq4VMlgEROBKCCzfR44a7fNyozzhKP2tzkOialIg7E5StJpO3rKzfIsnFLWLPO89nyM7CyjZKQIiMAIBpk6ifn8QNQJOZJibQ6rwkKjCvgwBE06TPTTOmGKZyKCpoxF+dbJBBERgSYBwTjTxP44aEUILo4iEmtwzuXWChDdg1yR7iG+JcrQ9qBGzgqFVJDLMnbgRNlbbIiAC5yKwDOcQ3xohUucwRu6RT76vEyTqQnX9wfkrhDgfm8WRN8/+Lc82R2rE/JsSGewAVVIERGBPAstwDmpEP7anDflzRXMf/tn5akHiNPYFcqL06LyJY36L8EStODxdckxQskoERGAEArgB0QB6NDXCwjBeBzTv5LQIEtkNxsAdZ2UhvxEuUpsNGB/NGwEucjbbatZRIiACItCdwPIBWCYXhvKNsBCTooa7nG92Wh+MjY4ncEe/bOmamUniZGec/GeKKJoSRI14GH7nBXEj8vooAiIgAkkCywdg8Y1wHnbIL/PLy/nlPd0ePrKBZ8IG/9J/+gJhE7yHdMOSROEX9m0aSS3J2qNKyKDAjhOlR6Ph+LyRU4msIsBSo+ji6qMInJoAv2hLJzZa1CvJnNhV9LRpstiAO70MtYTsXHu4kBYPicJcb/r3HVS6C2jc2wcPHizViLin1KgLYVUiAuMQsKgR1hqLHdiu5QOwBxpTdWrvHnFUuyBxMIJsXKeA/p08ivE1iTBdlMJAMxkczZEuWHWXqLAITE/A3iNFI9TRyLCemdE9GM1y7PETSGxfJEgcjywbk+4G1yQcIxygaNKIBhKBHWpKEJP0JwIi0IWAvROn+7KrVxfb7JVE65nZDxykpM/5/tOeLq+1MGoSp3PzSV1O2qsS5tzwgZLXBv+v11lUjwiIwGgEwrF5sgcId/LGg9Hsx54JXnyDfHiwfQSJ6oyxO3eBgegtOHZjLX+dO5VX+Bxrm84uAiKwHYG1YWgoQtH2OB2Xw2L3BKKGDPUx7Gm7CRKASKXDATI2lVWVQju2u+3WaubeWrN2zKHQWkO0XwREwE6AiAjD0LXffrH7Yqgajujt5+1essoHKLbrwAIhmfa072QDSJgmKcCeesidQQA0WdV2O5kT4umo5Cwl+R7cbSRrbHd21SwCItCFAJM67mGXZW0+Kc4/BMMG/dLaczDLGop76CsQJ/7l7/b2FoXjX47KSF3HR1/oaUkGLho5fgHo0Za/7AzVqdc2HsZfJyhtcf2QpV6nztTDHYlhmduF54czh+srERCBoQg0xNxKvdG23/fq6OjKMv3Ytm3oXTuhsvCmujTLLmkeK+7gThqRMZbBXyHDDVfpb1KZrLppJy4RaZGMX1jRzw+dwppc/FDrpYZMtC0CIjAmAYQt2Y+NaW3eqiivZBNBwgLSwYmJLdcsWjMOvqgFTijhMvTs8ud+cOcRGMy4ubkhirj2VnVUkxgdi+N29KbX2qj9IiACInA5AfucyOXn2rqGv+V8N69lZ7ESpwdJIEpWNasEa4cbqcBxwVwklH+LqyTgXSGBHEuYmMcLiiMI6megoXcaWS6lyoiACIxDIDn/PY55VZYwhxSWb1xcNawiv43ngbtD0Ize3ylNvrz/FkXBrQk9GyTEWe8mDylJLJV/uTxF+fHVskElyKSkKGSibREQARHYn0CUQdY5yy7fHiJjxOXsT0fna2v4FpeLKCLzSQ3H6hAREIGhCDDMdb4CQ9Uwzw0j2eNM9YNXb3kx1uJL5jeihRvc4Ngd4sbHbg/bbLh/iRVF/W/+FGvfMsqfw0niMkUYdxUkx5fYGrLEzE2VW7N2bSz7cYnQIf563YuWk6qMCIiACIhAFYEDBMnbRyiPteO2UyYmn3CJeo1KvNnaEAEREAER2ILAkYLk24PPRBzP/V3oNuEMIULuT/6QJ6wNERABERifwBCCFGIipEh4lEw5/nV/TqJcHNaVDEPGbJODhw7hDyl1OySpbREQARE4F4H/ArZzzftu3wDdAAAAAElFTkSuQmCC"/>
  <p:tag name="POWERPOINTLATEX_PIXELSPEREMHEIGHT#433D3132" val="183,3333"/>
  <p:tag name="POWERPOINTLATEX_BASELINEOFFSET#433D3132" val="4"/>
  <p:tag name="POWERPOINTLATEX_REFCOUNTER#433D3132" val="3"/>
  <p:tag name="POWERPOINTLATEX_CACHECONTENT#433D3133" val="iVBORw0KGgoAAAANSUhEUgAAAjIAAACFCAIAAADO/oXqAAAbcElEQVR4Ae2d/5nfNBLGb++hAEgJl1QAKYFNBYQSIBVsKCFJBRtKgFQQKCFQwXIlAB3kPpwOnR5JlkfyL8l+94/EX1uWZl7Z82pGI/nm48eP/7jY3y+//PLhw4d///fvzz//5P/ff/8dDDh2SHz66accPHr06F9//33++edPnz797LPP9oHqxx9//Oabb2j8hx9+ePz48T6NqhUhIASEQA8I3Jyelv7444+ff/7Z8dCvv/4KCTXjDk98+eWXX3311e3tbXMlszfCSV9//bUrdnd39/r169lbVEAICAEhcBoETktLuES4Gu/evVvCQ1PdjDuFN/Pdd9+t7j+FnETroqWpLtB5ISAEzorAqWjJOUaOjfbpMDynV69erRVn++mnn549exZK/v79+009s7AtHQsBISAEekDgJLSEQX/z5g3BukMwJbJ3f3+/kJxw75i+iuQ/fYg10lc/hYAQEAJj0xLu0ffff4+/4rMVlvQoU0dE58h0cJWQB+ESIox1IsbLly+NhaNiv/32G5wUaUGeBVwVldRPISAEhMC5EfhkUPVwjyAkpo7a5IeBXHIdjg7H5SkiyI+MCdIl8MYKDhlTTcQP+at1m6if2F3ESeiFbG3a6S4hIASWI/D27VveSoaqvIm1L/Xy1q9cw3jeEoQEAUAStd0G/TAVRJLbF198UXtvWJ6sBBixwE8E9L799tvwlsIxnISflM3L0MRSATddEgKbIsArzGvum2BgutBu+Ko6PCBag0UNl824WJEX1YWRMKHub/MFM8xejPIHasDhkTIecAvhtYeHh3XVpNtIxpuSgRaNzRU0MtagYkJACKyLAOPX6NUmJ3bdJg6vDZOImVoSkoGisIGMwle3rv84HB2LAKhdCx/0DuiQh6X+5jIFweiw2WrTp9+/DNDV7O0qIASEwLoIYDGyI0XL67yuJBvV5tgIRvGmZpUDQIOf1pK5d1oCxILtzgIK4isCZAGa+aSsJEheuL3gbFHb+UZnBSh0SQj0gABhc4az2Xf5BLREtKnWlmahKJ+kCRpa2Jtd0xLuThmC6CoeFQ/WQkTabmeQlR2ATLEL5yPho59HKdKmvu4SAkMjwPtbNtnlIWbnuheCOpHZ4Sd2DEOKvjAxfxzgCU2xdXq7O0MlSyxYp7QEjllXeiMU1nqqspHG1HXjzJQi/vxaIqkeISAEyghY3sdxaQlq8VYle4DVYpQMi5SnPLhKWAgcspVkT2LDseRl8LNXe6SlWU8ihAAaT+1+VtV9TmaZKfRqpyJ+oVJ05z7SqhUhcGUEsMXG4e+ItITZKXg5aIQtauh9+KnKRFO4tpW+aAkcs6Gw0GSHxw0K1wLUUD590FHK1cNrEMo/ddynXg1Q6BYh0CcCjGWrTM1wtDQ1AwJRcWl5p1QFtDCJZVcskqcjWprCMWu70bPNPYz03+InHZA+8bjSkG5Wl/TkkrDsFhqpTiFwDgR4s2aDWun7yJmxaCmrI4TU5h4Vut7uNtG63ax1QUvY8WzsK/t8cLJ/Z8LOQFkdq0YWhYdGl4SAEOBtqp0USd/KgWgJUVP5IaqNngQ7MyGVkZmOp6WqwB2US/mN8F232irnL3yMfMRvXXlUmxC4AgKQECYCHsJcMtjFYoQvV/PxKLSUctIONjNttICzxWM7mJYsOTBeQ5Qfy41IQ3lel8LBduOaK1gl6XgRBBzrQDzE8/njXVuLgbLv5hC0lA6FQWYfm0lDWdyyJ2ddiyNpKRsAzarByVWm6XZ+Y/FYp9QpnLeMJnZWRM0Jgd4QqLKD2dcNGoPbjGTWPy2l1gbO3q3XYJosyNmTYF4my2NoCZmqnqpxLXXVnJnrwnKH7facqSEh0DMCVQYkMo64Vn5ViTGk0T8tRfwKPjt3HxBFOBd+linzn4U7N7rk9sw2bgEO1vDw8+fPNxJm62pTt7rcIi9J+Ssb5dt1VQgIgSkEsNS8j2TwsmG2fY//qdq6Os+X3sIv42A2GcrvLCEfdrC3yBcY+G7IZPmdGZVnwjg8QWJKdpsFbsetaliniSU7sCp5ZQSMrxXFeKew0VNBCKM56tlbwkhG9t2Y8Lb682ME00kLd04JsOtnALPfYI0A9T/RED/pBK4Dgwg+8uT1Kh80BP3KFeqqEDg9Ahg4PiqNxeCAf90xhHSRb/e9efMm6mI+K+oxAYflH5mL6p/6yQjA7jPh3r1+/Tr7Re/9PgPI97+xuaGnOaUb50/DSU7Hm5ubgrLhJcZ0J2DiUCMdC4GeEYC6sh/hjGTGW+L7n9HJTn5azAsWlem029vbTWXGyPNRU3sTcCdzOmn5neaW+KQs4ho5CVlxQs9knY2TgTw6Z9I6fdp0RggIgXURMJIl1IsLlXVNVpSn9gO+MALUkAqwBy1BoSCStp09AycRuzuZ921MhVcEL/tI6KQQEAJTCFSlNhDuI242VdUq541zfr6t8Mv0/uTmtMR8kt3anpKTwNroO9uB8v2nAyEgBK6MACltVeoz95ONm1VVUihMyKdwNb2UlX9bWnK54MbYHRLD/Cfzk3w3WAYRoiUPlw6EgBCYRQADa7euvrbaVSv+RstBLS0hf0qTG9JSLScBltGrsKDTW5lZytHEUm9dJnmEQOcIVO2t4HV59+6dP179gDTI2jpTLTakJQyxJcXF6UBSwNbTcbVgrVt+NkFllrfWlUe1CQEhMDoCDa4SKtvNcgM+TMTU3pVqsRUt4fcY93FABxwFYz5JrcL9lJ8N4omW+uksSSIEhkCA9SRtcqZxs7Z60rsavKVUi01oCb8nO5GV6uDOpJsMTpUc9/zsnJloadzOleRC4BAEGjjAyZkywSHyu0b38JbIQ09XHRd0Zkpp1mQXbh/oUsFhwvPViqWBulKiCoEeEGiImDmxm/lsVusGwku1WNlbIh3cvtEOGmKpzz2lFPZi4VGQqxQCpWMhIAQsCMzOWGcr2XQQnLo+WRnCk6lhXJmW4KQqsarWgoWajHhcSJ0ULY3YoZJZCByLACGWglWZkm1Ta9Odt8Re8fY0ByBjj6aLhO/c81F4gDZ9UKaeTp0XAkJgdASMO8iEatp3Uw3vMh43pPmlPt9q3hKpdNltJKaUwUaf7JMnU5r682kI1V3i/KXo2QOiAyEgBBYiwCRIYbybVs5SnNqd69JKCmcaaCmdVl+Hlkg3rJpSQqtLhe8KvcgluUplfHRVCAiBAgJ2WwqBbb0Up5aWstZvHVqq5SQcz00Zu9CFB15KZ/acMNmOOVBONS0EhMBACGBL2ShhKhjjFSG/LN1PwV9d66Aqt4BGs19XWIGWoN+qVUqIsummTGvhu1s9oqXdoFZDQuCUCMBMuCnY1Sw54SThUfElhzRcti4aZGLXVpi1fku/Tkv4rnbODey2RqcWmgPLa2LpQPDVtBA4DQIYVeaZ+IN+oCj+sC1EaHCSdpu6rkp5A3n4MivbUloiqaPKawMpgDvNo7BckexgYXm1qkEICIFrIoDnxN8huteGzaas36IgHhs6VGXfgdSmuYmH9IS90WxG/1TH2KtVSSEgBIRADwjUzl3d3d1lxV5ESy9evMhWOnXy4q5S1q0ULU09LTovBITAQAgwoVMVxCPZIRvBQ+V2WuLju4Qvq1BTpkMElyaWIkD0UwgIgUERqI3gFSJn7bRUyzGY4Kutn40erzSIJ1cpgkg/hYAQGBQB+/IpFMT0FSbAGmkJVykbkioAWpuwV6hq0EspYqKlQbtSYgsBIRAhUPXR27JX00JLxBAL/lckq//ZcIu/9xwH8pbO0Y/SQggIgQiBqs0jyHQouErU3EJLZaKLxHU/cZW0VimaitPEUvZR0UkhIASGQ8BOCqxVIthWVrCalnCVqr7y55qfSgQsC3fuq7U7Np0bDWknBITAoAiwgNeeg2eZgqqmJTsreoj3XGbsG+3wgDAmHpITjCFDA5IdKiWRhIAQuDgC9gkajF45fOeQrKOlNldJyQ4O6+fPnwMgM0z8sXmUopoXf5mlvhA4AQK4SsbUcIjAuMVP3eZDFv8rBfrieeERIGKjCBD9FAJCYFwEjJMRLJ59+/atUc06b6lhVkmukrEnVEwICAEhMBYCuBxRJldWflbCVKXqVdCS25g222rhZPZzGoXyuiQEhIAQEAL9I2DcE5XcAkpWqVNBSw1T9Mzw397eVgmkwkJACAgBIdA5Angpz549mxWSaBklZ4tFBay0xFx91SJe14x2MYjg1k8hIASEwOgIkLFlse339/f2+aQQE2vKQ+0HLFwbmlgKsdaxEBACQmB0BIjIkeaQbqUW6kWcjPQ8Sy54eJc/tnpLbbSkCJ4HWgdCQAgIgdERYIMGYndlTiKfgDyIZk4CIpO3hMtmSbeIEFeyQwSIfgoBISAEBkWAVDqWzZaJgOwGHJglhOTAMdGScbVUBLcieBEg+ikEhIAQGAgBUgr44Cz2H7Ipe0hE7ciJW2uJqomWGpIdgF4RvIGev61FxeFm0RuPuH3vrK1FOk39WISnT58yUGUwq8Xap+nWrRWBcnB92HGGf6EcDty/4U+LDDx4eCBrEdL/Wvxo+LMIF5UhT8NQsYpcAoGHh4fo8dDPLRBgo8VLPE+rKglolr5gSmLVZo+sDAaCSyxal8uACQPNLTSZT3moXQnlNLGkD5Z11tXTINCwOchpdN9TEca5bfm4ewqptg5HgD3klgct4CTy8YykXqvyPC21RfBES7U9ceLyDKlOrF1XqsFMXckjYc6KALwALT169Ojx48dswNqwZraAzDwtteU7LE/GKAitS2MhsNGQaiwQ9pEWM7FPQ2plXASgE3wdpiRXUYGREOEQZjfhJ9LHmbJaXu0MLblpsdpm5CrVInbu8rwG51awH+0wN/0II0n6RIC8GLK9se2z00LMQjEx/P79e7LsZq06/ETSDQMjvuBDitMS3WdoqS38MqvAEol173AI8JiyDclao7Ph1N9HYFxSzAcj1n2aUytXQAAC44kip5owHUkG0BjzUrPpEsT3njx5soScbmipgC9Omf3Lg74eyExBPI+GDjwCDNDcQKe8BsKX18EsAo7sCaEoNXwWq2wBzK5lQg43tOrTDNm2TnOSmSSSwi15E3d3d5BIreIztATjNaQ8lKmuVkSVFwJCQAhshIBoqRlYo9OCH0+wpGoZ60wQzzKOiLSadfGi8vopBISAEBACwyFAZI+48WxwHhJhGz3j59IdCDO0ZHHTIjSJJ0Rn9FMICAEhIATOhwA+kDFVm2w9ZnaMeXolWmrLplA28PkePmkkBISAEMgiANkYM+NwcnBaLLRSoqUGVwm5FcTLdp5OCgEhIAROiQDMxOyRRTUCejDT7NrbEi01TCwhmYJ4lu5RGSEgBITAaRBgq1bjmjmycFlBVGamEi2xlqoWNaa/lKhaC5rKCwEhIARGR8D+qVjHTIVoXomWGrwlTSyN/mxJfiEgBIRAAwI4JKxSMt4IM5GeN5UBUaKlhjWPiuAZe0XFhIAQEAInQ6Bq7wXcnqltyUq01BDEk7d0sudM6ggBISAEjAhUOUzUSXJ5dg+IEi0ZRQmLiZZCNHQsBISAELgUAmxKVKUvDlY6yVSipYYg3uyK3yqJVVgICAEhIAQGQoDNnGqdkzSUV6KlBixqBWpoQrcIASEgBIRAtwgYM8W9/CyQjbbBXZmWoErf2JUP+HY123Kw0W05Pf/KEEl3ISAETolA6v3MqhmF/j4p3KCIXAGcwiU+TPLixQtXgDm9qSTIQg26JASEgBAYFAE2fYA7quaAKMxQnjW5TuU1vSXRmMM0XFZW1TeDPoUSWwgIASEQItDwJVj2cvU1lGiJz9/6cpaD2vKWOkcsE36hqqF7RlRZMgsBISAEPAINC1hZxkScydVQoqVa76e2vNfhTAfR3J1o6UydK12EgBCwINCW++bjTCVakvdj6YCoDN+6D8+IlkI0dCwEhMAVEGj7joSPM5VoqY3xrgB6QUePLGUAkNm/QmFdEgJCQAicD4HmlGwXxxMtrflIkEwSVlebvx/eq2MhIASEwLgItHk17lu3a9KSss58bNQ9TA35++M+hZJcCAgBIeAR6IWWvEDXPGDlbPg9X6KriuBd80mQ1kJACLRlwDkTWlpOy3awVG33gRp2HD9T57169SpUp2qP9/BGHQsBISAEqhBgTPzhwwdnq3FTGBM3z+5UtVso3Jwxx/4DJVqiSdLPXbCv0Ly/ZCcwf8tpDtgEN0x2gM7Zeeg02kkRISAEOkQAs8Mq1GjuwMmJCWJk/PLly6PEbvOWkJYFTKW5JUrU5jdfdqOdcIkyuMlVOuplULtC4CII8KWiJ0+eZDkJBHASsEJEvIbblpOo28q01PCd9RM8Q4xZwoeDYUK08+AJdJQKQkAI9IMA28dZxr6QExEvv3vCnvI3B/GQeSaIVztpT3yz9pY9kdqordRVYpCyUVtDV4szzROCCleO967Ygy5Owvt/wZduRRiHq4qFKOE4eFb+Z8+ePTw87Dzb1BzEw1uaoSUUZvYsTDArQ3BBbwkfOXxE6IwD47nl3jnwKi8Sgzux0XZdwHvKcyh+2g7hTmpmbOc/UGAXiVt29pmaX3aGWTNBPNSuWnxjJzA7oJ2XjOJ1UT5e58LvIx77BPJWND+m+wg5eiu8eoRrLju5O3r32eVvszBkru1MS3aNopKM7OdpKTK7URXRTxeiiU6e+CdOQMjEpGb6T4acWOta1aJ9AmtvV3k7AqHjbr9LJQdCIMz4rRK7+caqVnzh5vVCJm+JaRLiA76x8gEjYub/y2VOc5WRaTTrKPub7dwLhnazOOxwstkW7CCbmliOADan+W2yL/VZLueSGhjcz3tLNFDlMI2i/BLg3L3AEgam+KnIfhbVho+vZOvRyVkE2nZ8ma1WBTpBoJmTkH/JvQ3qh7ax6nYcIRMtVU0vXYSWCN+FTjHmgDNV6F+n8N3d3XWUPVBTxZAPBH+fphd6w3tOPbaxoIvMmWgJ+rI7TKGx3qer9m+FQGWUDHN/f7+/GKO0SGYq+ak8QvZo8Ciq9SAnU8QAC/dfbWa3B/B3lqHZBXFy7rlwpY2WXGRlPkHc6cNDb59NxW8498x/5D5icG9vb3d+QMdqDmaSNzlWl0naDhFoXgyELkvubYCizbFz+wqZvCVkwqzYvx50boeJze6i7DsZ3IanVrcIASFQi0Dz1gk0tOe8I9HCNseujpbQKso6KwDK9NJZ8/FYKhuSLgOQ9+/fF6DQJSEgBITAWggsoRb7RMxyadsieMSiXZjR6i0hKGlmdocp2o9nuZ491IBXFOlFRvjOW3r0gINkEAJC4BAEsNrNsbho6mFT+dumOT1xVtASatgXGDMRtWfWx6YQu8pZI52mOWhKaQfk1YQQEAIegbblFpjuPfMdwmkOL/nsgSfOOlrCM7Azkz3oNyvu4QXgJLY7DMWA2M+d1hEqq2MhIAQ6QaD2Y0OIzS07b9TZsEyIUNz/ifNj/Z89vokrV199d3ekezcQA+1OSgkkBIRAPQJGa4bRrK97kztYa1FFkHDSJnJMV1oroVOHu3yVdd6Suz8101MweadsqkD/55lPirSAk4b7slb/OEtCISAELAgQsjJSKbWxnnL/HVrbXKVwkr6Flsh9MIbyyMfgE4oWrPssg/DRfBIPRAPofWonqYSAEBgRAZ8aEArvUyGwUXhIOA84H4dMNNhXuHr5Y0LxflPtgT3ESQp1beU9lE/7nv5mjVgPskkGISAEVkHA6Hn0E8RzWnsS8padHQ9WAWRhJQ0RPCxt1GiLt+SAgI1TaDxG4QFBsLGWMSEtHmXE+cTumCr7/6RcqKGOhYAQGBOBts0IDtc1TShj7UoPkwuR2ZwFChJJtyO4gaZm75wqAArGbEWGJKPYdL5ZF00mob7mk6aeAZ0XAkMjcHNzY5Gf4ND+kzRlwRg6R6tWMfGcOXDozKKg2n0oiKWly2zavSUgY5LJuMcBYEFg/a9kIhSbchL+ew/DkPIzqqtCQAjUImC3SBEB1Da0Rfl0e2j2+0nN1xZNT9UZTxFNlfv7PIHHlJP+uhgF9Rp+2hPzep6bmYpJAnQDJrpFCAiB/hGw2y5MZYfzyun8N3IeNQ1WGw4tZK6vQEs8fPbexc3sbTETaNKRf1F08jdoskb/5kASCoEeECA4n7z0kyc6ySmIcMuqULD40e0r/rQnwQExRFCg+XVoCd2M0TzX57ifK8KxpKopr5PODpd3LWlC9woBIdAhAlOD0Ule+u8yoN4Uwbhj4lOZsWAFu7+6FmlEMRXJn0HgsnVdjZbQEzcoC5CXJjyAWsuSrQ5cVCE4Tknb57Aokl8/hYAQaEAAY81gdOrdD21U9hhzT3Cood3tbsGQZtXh5D6iVvkkSDVr+Rdl4qXdRmo1c272ffp4PnberAmZybUjvTI7h8nsFx1JKkeqms4IASHQFQIkLMAxWZH8x34owJvOTw6wSwyd/aXsjfaT2Aooin/5I/0Ma+uS0LIM4aoNNzKwN2QpieElpyyrGk4hSdvbpeeRDoaPkW06lRxw6IJ5HLbgcLyNVKCpMwi6T1oBzyWCFR6adFXXFuCoTiEgBFZBoCEKN2WF9jm/qaHDBYEgs4psZ2Or/CR7XHHNIF74qCFugQBS7CgMZ8w6d2ET9mMcoPITfHhE0a6LSgoBIeAQKL/UqZE5/MymtAQmjLzLeQfYWMqs9fygjh1SOsve7la05DDK5i+WNYFR0XZ5th7oM3tU7iQkgQ73Cb/au0QlhYAQsCAgWsqiNMsW4LbQ6HH7lGeWNe+1OW4b0pKDDAcIpsnKWj4JYQAfEON4WRiehihJee6yOGqUqQUr+xDopBAQAocgIFqagt1odQEQG2iPUWGHawkJ42+v36uzcsrDFNOQZQBh2FMhsvVAJI6i/f4WwERJN6WZvSV7kkpwZg/ZWzcrj04KASHQgMDz58/fvXvXcONRt2AD98zwYq85cruMyQgEljCM/g+I3ODeWVf+hZCqDDi3k2pBHzWgvRMtOcnYVIr9BA/8MATQE1dsQ6oBXN0iBITAdggw2MVcUj8WMMyFc2dcu34I68VYKyct2rjIDZFdK44J3BmOOXD/kqW8f5YvX+eBDo3k5FFackB3QIdLCHhXWnKqkssIOcG9uyHFEAA24m+tJ3JJn+leISAEhMDOCOA5YXUdi2/XNJZ2lUDUAbTkQSHhHS9vO34irIl7dMgIxeuoAyEgBIRAJwjgEmBy+VvXJcA9wswyU5Xfd7Ve+SNpyUsLWET23N9CvKBrqMj9yTfyCOtACAgBIeARwOQyLYfJXbK+2I37MbZrsZEXrwta8tJwQMQWTxOw+Nf9OaJy8VlXMgwlc8zyZtgIjOYXD4ct6VgICAEhcHkEMLnw09/m9q///ayYw8bZW46dmeVf/lanorAf/gNiBn7T7qJEZgAAAABJRU5ErkJggg=="/>
  <p:tag name="POWERPOINTLATEX_PIXELSPEREMHEIGHT#433D3133" val="183,3333"/>
  <p:tag name="POWERPOINTLATEX_BASELINEOFFSET#433D3133" val="4"/>
  <p:tag name="POWERPOINTLATEX_REFCOUNTER#433D3133" val="3"/>
  <p:tag name="POWERPOINTLATEX_CACHECONTENT#433D3134" val="iVBORw0KGgoAAAANSUhEUgAAAjQAAACFCAIAAADD4PWtAAAX0UlEQVR4Ae2d/5XeNBaGmT0UAFPCMhVASiCpACgBUsGQEggVACUwU0FICYEKwpYw0EH22dWuzz2yrV+2ZUl+54/Enz/Z1n3sT6/v1ZV08+HDh48u9vf777+/e/fuX//9+/vvv/n/6ekJBmw7Ep988gkbt7e3//z/3+eff/7s2bNPP/20DqqHh4dvv/2Wi//666+fffZZnYvqKiIgAiLQDoGb4cXpr7/+evv2rVOjP/74Aykqpo9afPnll1999dXz58+LTxI9EGX65ptvXLH7+/vXr19HD1EBERABERiMwLDihHuE2/H4+LhFjdZuNq4Vns2rV69296WsMnF1idPaLdB+ERCBsQkMJU7OSXKaVOe24UX98MMPe0XefvvttxcvXtiav3nz5lAvzV5L2yIgAiLQDoFBxIlm/ccffyR8dwpZYn0//fTTRonC1aNby6v/8EFXz159FAERGIDAzz//TBc+ESbatC+++KLMor7FCVfpl19+wXeZchnKKLij6FKCJnkQ7iNZEi5dIvGcVOP7779PLOwV+/PPP7mLnhVkYaBYXkl9FAEREIFmCdAm05TZzpTi8M/HzRoZrhiuErJEl1K42Nq36JBLwMPpYTvcdQRu8ilIpsAzCzhndEERUeQv14Xi/ETzPGWi5tRtrf7aLwIicDSB6fWfX2Luj/roujV7fpK5rDJRT9rMwr4JAkd9/aHD6ErBvUGEyC9AZjbai/yEZYMQX/ol8M+o2KI5WJp+HpUUARHYkQAZT/ZXub3d2LFuzZ6Kps9Cc9t0zJdV+KOyw045iuejQJY4hIDb+/fv960zouI9vvaucMXEywUsSjyDiomACOxLgPbU/pzZ5r1230uMdzY3WtTjxkde5cuM7UOckJawszInQu8RCgGvMi6JRwUqhnRFTzL/DUyGIFrRw1VABERgXwK0GIvviyk/531r0t3Z1proYnH6x9QatrlBpsDXX399d3cX6Ozxak6UDO+SjhzSE8KdSd6BBR+JRNP7RaBvfixdYtR8vn/a89133wX6zNbu9HS4NkRABPYlwG+Z1oPe5X1Pe4WzMUAzvYlOBdKyPuP6pJrx33I06Gf10/DCtdh1tBYNYH/YtLMMafl5UN1E4CAC/H4DYQx+qsUdJwdVuKnTQo9I1VqDVuw5NRrWI1y26Fyv2Y8wtNCaL7o78/yIxW5Dz7SmHj5VRgQGJpDye5Q4BR6AsK4PJU5Rr8K24yj2vPUPcDz6q0V9sqk+izFAaxHb6nA6+jbp/CIAAd5oE1+CJU5rDwwMvebL+1gsTm31OTHmlF4c5nrwzFv7iIzRt0TnzVqB+vsJW88f92kiV76dtgN1W1S4QHl9JQIikEWAMUw0NYwvVA9TFrd54ZQGbX5Uyp6GxInpt72hxQEDEABCf23O2E3HoNf/xKg0FBTp9abOWzNQ4rRGRvtFYAsB3g75Jd7c3Lx8+dIbK7rltJc9Fpjz2QN2o7HmrNXcT39aVnO8lmVQs87haxHH23KHABI+v74VARFIJMCviVh6uF8k+mtVWG9OO7GVKw7rnT99Ef7EfMaLtWeFHib8kuKZBNdOu/t+akiqIRMaFZwZr+voDPiCWukQEeiCAHF+XCL+aDoJ2fHvga/2XRA5rJLHBfRclU8WJyK/+NeJ9Hh5YfBQLw03o6yoLT+SROumYllO5HSUNkTgUgT4fbnuIhwjDEeB2JAOVXsG4F/QuGVV70xxIl5J851YXRwRcCQWbqQYaYSJnUy2whInS0PbIrBIgAjKxlwGwjDM+0ATJElbJBzYSbgrPW0tcJ7wV+ckROB6E/hKVyZCxt0pE9yZi7dAaQoOCd9jfSsCImAJEDnnxZFWiIyqaYkcW0DbYQJHB/Tc1U/wnHgm0rPyeulkWruXOHwYu/btfL86nOZMtEcEdiFAii+tKr0DWv9iC08U/eiAnqtebXFirjwiXYm20VIzwqvrJwkHkZ9EevxBbtOWn42OFQGPAL8+3g75WfHXS3e1Z0JTH2nAy/K8CqyoKk6L672uVRplItNmgOeJe5nuBfMTWgOi/SIgAosEiK8QnaPFYIN/3Tay1PV77aKlp+9Mb8q2V7WeONGHRsub2Pc4jDJxh8Jzk3u3UOLkAdFHEVgkQHuyuF87jyNAcrUNAvEqkNiel1WpUkIEA7NxrhMtwWaieQP4TNMtSRwAiCSPZPVkvjZEQAR6J0Dcyw77oZVOz2grs72GOPGOk55Rjc1E8wbzxwNr5trbJrfJ0tC2CIhAOwSsMlErlIm2+tDqHS5O6G16mzukMnH/yClPuYvpoFLOpjIiIAIisAsBAnp2LUFaqqzeirI6HCtOLms8MZqHAYxnGsxnmu4K3bPT9tqGxGmNjPaLgAicRYBm3MvQS1n3Z3ttDxSnXGViSFCih7Hd7PpniAqPOpzq3xRdUQREIEqAXgnrYDB+uU7X+IHiRHOcOJ4JOqQM9DgHRPS+TgWiQ3Gj6jWdShsiIAIiUIfAw8PD4+PjdC0iQEw7N308dOMoccIHskmHYRtwGkAQLtP7t9GwnsSp91us+ovAYASIfnnJXHUCeg7jIeKED2R7z6I3LLrQb/QM7ReI9qVJnNq/iaqhCFyKAF1NNqBHz0u0HduRz/7ixJCmrAlrKxu8I7vcUwWcJ9IU64Rxc+us8iIgAtckQEtuRzLRfFXuedlZnEgcz5rfor7BJz5ngfmP5TadeF90aREQgTkBryW3QjUvfMSencUJe6wbGK1xzQhmtDJHF6Brbe0SEqc1MtovAiJQnwBZD7Ylv7+/r7/++J7ihD3pSRDgJiWxZgSz/g32rihx8oDoowiIQIMEmNPH+kk0XCyTUb+eu4kT6XbWnqglGFwtJTFamToF1mb7YP+lRLoObV1FBESgjIAX0DsrvrWPOJFx6NkThXKWwdGK1S+gmF595rqiCIjAIgGyHuz4VFLJ6wf0XMX2EadcZTrR4MX7UWfnWkKExKkOf11FBEQgTICMNptrTVCHWfXChxz37Q7iREAva1QTxpA+fpxJ3Z1Z4tTdLVOFRWBIAp6bcW58a6s4zYcQR+8ZyqQxPRMldThNKLQhAiJwIgGyHmxGG1PKnTvZ6VZx8oYQR8nSFlceyRWt0rkF5Dady19XFwERgAABPTv1OA11VoLbEQw3iZM3hDilftb+lPIjlXl6epqbI3GaM9EeERCBygS8gB7KdHp8a5M4eWsjRmle3G2yg9omVhKnCYU2REAETiFA1oMX0KuwlmDU0nJxIkBpMw6jV6KA8iA8Supw8oDoowiIQGUC5A1YN6OFgJ4jUC5OuUqDzVcbdes9ZPOwntwmD5E+ioAIVCbgBfTaSVgrFCfcpsUgVQCrty5IoOSoX82JSZxGvdeySwS6IOANBKJFaseFKBEn3MCCvIaCQ7q4u+mVlOeUzkolRUAEjiYwHwjEfKdHXzT9/CXilBvQoza4TafnfqRDOaik10WnDqeDOOu0IiACKQRolm04p7WZuLPFCbG181ukIKAMM64nlrxOMS/Uex3DZakIiMDpBBgI9Pj4OFWDpfXaCei5WmWLU4HbhNmadRvcBDbxlhx3JmUvIDk9SdoQAREQgWIC+Bjey/G5MxUtGpInTmVuk1IhHHqGDgCQnif+GI+tOOfiE6mdIiACRxPgRdkG9HhRbtB/+DiLQpm6tuYtZpm8e2Fp0u5IdUIREIF0At7MPkRx2pxSLs9zKuhtktuU/tCopAiIgAgcTcAOueVaZS7H0ZXk/BnixNq9Xr5ZSv2Y2jalmMqIgAiIgAgcTcBbS5BUtbPWEoxamiFOBR349P+fO+l61H4VEAEREIGLEMDBsNEvAnpMp9Cs7aniRE++zTtMtEczICSCUjEREAEROJqAl6HX1JDbue2p4lS2toc6nObEtUcEREAE6hPwAno0zo2HtY4Vp8aNr/986IoiIAIiUJ8AY1dsQI8OF5bJqF+NrCsmiROGKRUiC6sKi4AIiEA7BLyAXrMZepZYkji9ffvWHpO4rZheIigVEwEREIHjCJD14K0l2EVMK2kQbkEqBKC7sP+4B0JntgRcVOHdu3f2R2ILaLuYACGaZ8+eMUkYw/41xLsY46gH8tOzK0LwtJQlENTnkyROBZ6T8vTq38tmr8jP4+7urtnq9V4x5qHhF8ofL5Gg7t0c1X9fAt6QW5SplzeYeFiPuS4KYEmcCqCNeojtiR3VxhbsomO4/V7uFkBdpw48D7y1TPbSLDPD5/Sx8Y24OJXF9CROjd/4mtUjmlfzcle+VkHi0pVxjW07g1M9t6mLPIjppsTFyQrvdFh0o9kpMaI1V4HdCTAQffdz6oSLBG5vbxf3a+cFCXgZegy57SWg525WRJzQ3oJ3MblNF/wlBEz2fiSBkvpqIwFNZbkR4DCHPzw8WL+iwbUEo6gj4lQWkJE4RblfqgBhbt7aSBO6lNWVjcU9ffPmTYOr8lTmoMtBAKfCG8nTV0DP3cRItl5Z4q/ESb8QjwBrevHHb8a97tiFzryS+phFwEk+qeR9RWyybFThXAIok/2JtbmWYNSoiDiVeU7qcIpyv2YBGlCNfrvmrZfV1QiQX22z2AjotbmWYBRIJKxX0OEEi+hVVUAEREAEROAIAl4Xby9DbucoIuJUENYjwjC/jPaIgAiIgAgcTYDguQ3otbyWYBRFSJzKRpsrbzgKXQVEQAREYHcCrCVo/aTG1xKMmh8SpwK3iesprBeFrgIiIAIisDsBL6DXY4aeZRISp4IOJ06tsJ7lq20REAERqEBgvpZg74lpIXF6enrKZUpiq1Jac6GpvAiIgAhsIUBAz85gSTs8wCyLIXEq8JzU4bTlCdOxIiACIlBAYLCAniMQEieb9ZHISzG9RFAqJgIiIAK7EGAtQetIMAJ3jNGEIXEqCOvJc9rladNJREAERCCFwHwtQeaDSDmw/TIhcSqovcSpAJoOEQEREIEyAl5Ar6O1BKP2hsSpIKynyT2jxFVABERABHYhQNaDHfDDnPQdrSUYJRASp+jB8wLynOZMtEcEREAEdidAQM+uJYhjYEfg7n65+ifcWZw0Y7+7hbzR0CfJWwwpnvVvqq4oAiIwPAGrTBhLV9Ngw3hCs5IrRlf2fDMr8PTcsN4X60SUnUdHiYAIiMAiAV5/7VqCrFLErHqLJfvduafnJDFzz4F1rgv67fp9mFRzERCBCgR433316pW9EIt52o9jbIfE6fb2NsvI3PJZJ++osF1MResudnTjVFUR6IKAt5YgyjRkf0pInHI9odzyXTwHuZV8eHiwh0icLA1ti4AIbCRAC2Nff5loe7yAnkMUEid5QgWPkTcTsMSpgKEOEQERWCRAQA+3yX7lNTj2q963Q+KkvPCCu2tfagDY+8TABQR0iAiIwEEE6Gqy3dhk6A0Z0HP0JE57PkXeTMCMidvz7DqXCIjAhQmQBmyTrXj3ZZmMgXnsKU5W0gdGFjDNPjoU82YWCRyor0RABEQgTMBrTwYO6DkOe4pTmOzw3zLe1k4lQkelYnrD33QZKAJ1CJD1YN/+7+/vh29ebj58+BCAy5BjSyRQkq/I1rvygFPmg7AdTrzXjDTPVfjW61sR6JQAfTZ2vYk1KwjRe4m4ayUP2p/VFB9Uh8qnDXlOVCVrfaZ0GatsZIXLMc+VVSZ0WspUAbsuIQIiMCqBiDjlZkJf1nOyayTzrHjjt0d9emSXCIiACBxEYGdxSnGQD7LkxNPiNtlUCNwmbyzCiXXTpUVABESgRwKhiV+xJ7fP7d27d7mH9EjNq/PcbRpsemDP3uKPONY8IRx+5QhwMb35gW5OFgbLX/BHN6ehPYMRiIgT1pJ1ZpPQwvZf0HMiSc9zm8YefBB+ANa+ZQSYN35wraT2lxHgd8pzKJUqo9f+UeSRPz09tVNPmvpEXeAVKrd76H9mkq0X/stakZ5KhM823rc0CvaJYRLG8WzcaNHwAzLsA3DuNu3Xxpt1tcMT58EhW+9qZML2pv+oi0Uh0ufELy2r+8QFbc79fda8Og6BfX3gQR91EsYtVNOf4y1X0bEQsE68gIhA1wTi4kT3ieccBAymL4HsgECBkb6iB8XLylMrvHh/LxjsXeRQYWdTkZ8K9uoSAxOIixPGZzlPdn3GgcE5LLZjH0qK+C/e8azRcotn0M5EAolBqsSzqZgInEggSZy8OZ3C1b2IOBHQs6NuaRS8WV/DlC71LVOtXMres4xVVPks8rruEQSSxInIXrrzZJvsI2rcwjkJXb58+dLWZMhlkq2BW7aZIeb9+/c8Qunx4S2Xu9qxZEMBljeAq/X4Xu1GX83eeCq5I8Kjn97Xig8xdl6A50rS7D5//vxqj06WveiTPMssYiosAhcnkOQ5wYjGJX11orGdJybN8zL01Oxe/Fck80VABHYnkCpOXNjLTAtUhW6nUXP2GGBrpZeIyps3bwIo9JUIiIAIiEABgQxxIhUt3XnyZvQpqFmDh+AheXaRO45P2WBVVSUREAER6JpAhjhhZ/psEXRQDTZDOWskz5Mg1NXU9dOvyouACDRLIE+c8BLS9Sk9DNgsnaliKNOLFy+mj2yQBDF20oc1VtsiIAIiUJlAnjhROTpdEgf64TwxKWple464HCtgespE5q6SII5ArXOKgAiIgCOQLU4clj5Jj5dy3SN0RMizAmUaQ3R7vB2qswiIwEUIlIgTmRGJwT0mVXv9+nW/KKm818+E13iRKTD6vWuquQiIwAAESsQJswnuJS7RQc8THTY9kqJLyes2Q5kYhK+FBHu8m6qzCIhAXwQKxQkjCe65hTijBhMW62vYE7Ul9cObEYNonpQpeq9VQAT6IqB53MvuVwVu5eKEA5EY4GLqbhIKesksJ/3h7u7OW+XB9TPJZyp7jnWUCDRLwC4sEKhkYrHAGS77VbGMlYsTrOl8SpwfgbaedRPa1ydCeV76A2Yy9FgZEJf9acnwgQmkt0je2+rATBJNSwdSrOubxAkzGIWamLzXuD7hMOEYeaE8DCT1g68Sb5iKiYAIdEQgMfaDRTRf6UrWEYHiqqaLU3pJvzLhheITv03UJ65NNxU9N4mnrVMMr3NtWib8wjp10FVEQATqEyBc7zeI659ZmaF+Ddu8Ym6kDoEoMOSjgmMWD0mM77lbz+pHiyepv3MtJ56nliWI6tdHVxQBEahDYO2VdF2ePmqn4aqDaO0qianaE0l8koLmdDdxwgxcosT8PSqNeQXVXYNVsJ/nbK22ekUq4KlDRKALArz180q69tuf2tO1DV5by/yALuBEK4kTkuVuThgBDvbo+W2BGz5Mx2/fIAmbhAK73FH4nFSXIVPhMrt/Sx8SA5gWI6GMZOLJI9Fj94vqhCIgAvsSoBNoLb40dcJTgF86H9mgXeIFevpqY2VoK2im+Ze/29tbGl/+5ZwB2Wt2BYPFoT4OFPQcQ+ild9EF2AKN5DjHLQDtP6ysUu21jecRqJz3VYGiltUTxFQs8Ogwl2vZmXWUCIhAfQIFcTmv8an8Mdd1qIa0MoeUyxHZ2pqtt3gZZv3B+wvIgD0KfcaPIVMOF2pRwG3hsm1cJZav5b2G1ZgW35tcjFFzuZbh1VEiIAIisDuBQ8SJWpJijj+IL5JYYzQD5WD0KyE1tG37uCJcfsSGatzc3BBptMvX2iqhoMTxmGCpWY/b1lbbIiACInARAh8fZyfOEPJAJC2rF4rIJn/UCtnAoSE66WKU0dkZ8LqQQ44lrExsdNFDssZyfrxsrclkmWhbBERABBohcKA4OQvxSHCDCKyhBE51Ei1HXXB3rMeDnNCNxuGu45ENupH413V4Jp6WYpwEyZQspRNTSREQARGoTGDnbL1w7YmeEbvbJeUjfKG1b3HFiDTS/7RWQPtFQAR6IcArLy+m1JbXVpsv5/Y4K6YX2cmoaAxmKhne8CaMcC/K7hAXtnF72GbD/UsMqc1MYPr7HShHEivY4F9H1W040zbSm6BNcDit4+NtwKqqODnziL8hUfT0uFvodh76L64SmsTfRrKHVlInFwEREAERmAicIE7TtQn3MZfdcSpFZxWuUrNvKxMHbYiACIiACHgEzhSnqSr4UsT63N9GdwonCUFyf/KTJsLaEAEREIG+CDQhThYZQUniyGTc8a/7c3I1xSUpbEPMbLvxxvhJSge3JLUtAiIgAv0S+De2hIf80KcskwAAAABJRU5ErkJggg=="/>
  <p:tag name="POWERPOINTLATEX_PIXELSPEREMHEIGHT#433D3134" val="183,3333"/>
  <p:tag name="POWERPOINTLATEX_BASELINEOFFSET#433D3134" val="4"/>
  <p:tag name="POWERPOINTLATEX_REFCOUNTER#433D3134" val="3"/>
  <p:tag name="POWERPOINTLATEX_CACHECONTENT#433D3135" val="iVBORw0KGgoAAAANSUhEUgAAAjAAAACFCAIAAADKC1XXAAAaYklEQVR4Ae2d/3neNBeGm+9iAOgIH50AOgLNBIUR2kyQdoQmE6SMAJkgMELLBIERgA363R8CXUK25SNZlmX7ef9I/PqV9eOWrcfn6Fi++PTp05OTfT5+/Pjhw4ff/vr8+eef/P/9999hwLYj8fnnn7Px9OnT//7z+eqrr54/f/7FF1+0QfXjjz++evWKwn/44Ycvv/yyTaEqRQREQAS2JXBxeEH6448/fv75Z6dAv/zyC/JTTByF+Oabb16+fPnixYviTGYPRI2+++47l+z6+vrm5mb2ECUQAREQgQMQOKwgYQZhXtzf3y9RoKkOxoTCgnn79m11mylUI0qXIE11gfaLgAgcj8ChBMkZQ06H2nQV1tK7d+9qedV++umny8vLsOYPDw+rWmNhWdoWAREQgW0JHESQGMpvb29xzW1CEz/e3d3dQlnCpGOaKqr/4R2qUXv1VQRE4MwE9i1ImETff/89NoqPR1jSl0wR4YsjlsFlQqSDC3kw5kk13rx5Y0wcJfv1119Ro6gVRFKgUlFKfRUBERCBoxL4bKcNwyRCipgiKqs/2uMC5zBu2E5PBSF7xEQQEIEFljDCmFLCW8gn11Qifzx1kRrRLupW1jodJQIisJzA+/fvuSq5SeVKzL2ol5d+0hxwCu3rw7QKWlLQWwgPMQJIy8L2IjlpqcB9Zy8CO4yKjTaHltrzUUoREIGKBIhaCq/K5eNGxbolsmI8ccMjY1TWQJTIs+JPVAmB5zM1uD2pWNjaWXFOFEgRh+BMe3x8rFs9Oj46ZcPTlxKNxSVaZMxByURABOoSIFgpvJzZ5l62bhEr5caIH9WcYar66JdbeSoQjZbo5Wgm+xAk2pM2SqI+4CsijCogG6PNrrUzUTE6YLaU4XnvG4JQzR6uBCIgAnUJeAvDX4luw3I5161JWW4IZ1Rz95XxpL3BxPDIIDx6z83QN9rA3gWJJiVG7VH0eMAao8eJN1qTKeiuJ6JbhiiHvdyRjZ5V2ikCeySAH4kb2ehKdF/3IkjpUYW2MCgxPDKurtdBCR3ybKdcoF0LEurqG2DZwIqack2uR9/lzI3V6FTQlK5M3cj4Zm7VkLVBKX8R6JAA12/6xjd9c9lPi2YFyY8wjFck5ma6ihsJgUHnoDSl6L5cNqZGRTB2GvZNGDTL5xDYFjYjse2sos2fIaUCwzA8+un169dh5Yneubq6CvcMt+mb4U7tEQERqE7Acj0y1LKKSvWiq2fIUEP4cUG2DKH41vjL8yeICk+/uL8+AplgYLJFvdzDMGz8tRrob7nrsVEEw/tkDfvRdl+TWeshbAzUGjvofD1HN0bnukL7dMq/FzZKE0ijbLVTBOoSwA8xOsMRXoxu+3gW0rCNDfYwXKe9hf9pUAl7ETwHSrw/ay4YD0G60O3I/jAeu1IyHpAanuJ+sVR+9duJCoyqWiK9fhIBEcgigFXEUMPzf3Y3TFb+SjwkgBpxa55+oqsjQWJZa6xF41qoDPoobZ8rYeO1wywN+4NGoZrIbbRUXZgm3JYghTS0LQK1CHBHyJV4cXGBz9w41NQqWvkwMKbV6P+I6prAZbnhjswaghNzYmUVqH4UNwJLzr8q04zVG6UMRWCPBLia8JPjc1tyScplt4Ses40sJ8/2SwdhN+DFMt6t0DBk9uuvv15Cp8Gx1JAQQRYTKigL68pPJBYcrkNE4MwE8OEzmPDhphB3HH+Hi3KdmU/7tjOgMVc3bxv9VbONBckS3+IJcpNCAMleBmsWWqW2XBi+/saNLGPRmKeSicDBCHB9uekfDCCahuqwIe3prZcZzTBP7YP2loKUFaGIwVG8lvZWnUT4n3HSKKyhBCmkoW0RGCWAp2RhPALuFh7E4a5RMjZKePlO8GJyZOWzTVADZjVOLXu8PBq7OzWiG3gsqUBdCg7J6nIlFoGTE8CJxM0ioxBRUf51MydnUrf5EMZZmqtG1GEDC4nzwB5Nt5dJo6nuxLCjsVO/DvdrAmnIRHtEoAoBQnOZrsbzb5zPqFLoCTMh6Kw4/rm1IPGMLl4s48xK1mxYnx2PIchlYPctyDzqsx9Vq50S4OrjjpDLio99JmOnjd282tDG77Uk6KypII2+F3UKojP6DnAOEWtneRjWceCymQKi/SIgAqME8KPgeWPEYIO/bpvBUZbQKK41doIdb9C33367MPN2gkR4N6Otcf7wMGpE92R1kgRp4Qmtw09CgPHkJC3tvJkMWQQvZI1yiRY1CmrgAWkMZ6MacZtD3PoBbCPP3fhQHjJ8pFb75mtDBETgYAQYpZkrYrkcxvZaagSiFhaSfckcKkQ7Cc84mK3NHcT9/f3sGSnzaBaREoiACGQR4PEs5uyJkuez/DFhHKEMU8xBLJkoStR/dUFi3sg+zh5SjaBvfC+GHVSiR/WTCIiACIQEEA8+7skZgpxRJiSKD/rE34TjigEZtw3OLf4iRcZxLCw6d3tdQXIR3okGR9XleaOD2Ua+gXTnbKydBMnj0oYIiMAaBJgUGPWwMVa7NS8olKiQreYOVhSkXDUiSKOBAq/Rx5Y8EZu0IGkCyYJRaURABNYggAJtJUJhc1YMamAIxh4MC0tsM+2/x7UYEi2Kfpp9PFbmUURMX0VABM5GYC1BwtZJGwQhaIyDXbweOKxz7jYuu/QhEqQ0H/0qAiJweAKrCBK2DvNmdnYEedsT7zTl7NyYBGmnPatqi4AI1CJQX5AIS7e/g5xmMHU0O1jXau22+SSMJKJZenDgbstHpYuACJycQGVBIsjbvkwO6Bmjjz11FJ5exK6EX8NtmUchDW2LgAick0BlQUKN7EHeECfO+zzcmSqbaqwEaYqM9ouACJyHQE1B4oV79kAGEPNKkpM469z5JEE6z3WlloqACBQQqCZIhMnZX7hHRRmdEbCCGu/3ECaKRivP/lMJ8ygE7RQBERCBOoLEM7BZU0dwP5WzLn2eyV+X5qNfRUAETkKgjiDlqhGLjbK20kkQ+2ZOBTVIkDwibYiACJyZQAVBwlmX9dQRuAn1PjP0qO0SpAiIvoqACJyTwFJBwlmHuZPFDjXSMzeemCaQPAptiIAInJzAUkHi/dxZcd6Mv+d58Mhybsk8slBSGhEQgTMQWCRILMqQFVkHUATsDFhH2+hXdw9/lSCFNLQtAiJwZgKLBOnq6iqL3cnNo1FTUoKUdQopsQiIwIEJlAvSzc2N/e0SjqBiGaIzSRNIERB9FQERODOBckHKVRcG37M9CRudWEOXncyjCJG+ioAInJlAoSBhHo06oBIoc4PxElnt9KchMQnSTrtS1RYBEViDQIkgEepdEJtQcMgaDd4wT1lIG8JX0SIgAv0TKBGkXGcdFDCP9OxRNOWmCaT+Lw/VUAREoCWBbEHCPMp6/55rzPX1dctW7aKs3PWWdtEoVVIEREAEiglkC1KBecRb+LSaNT2E0xKryHUVi50XkCzuZh0oAiIgAv0T+CyrimXmkcIZHORv//rAkK9yYGadeEosAiLQgACv/Oaddh8+fGB+wX0o1EVjcTPN8tD85Waaz/Pnz9ewNPIEqeydESeP9o5OI0lRBERfRUAEtiXg1txhjexhJLCvGD+5X8O3sKJML1++ZPah1tsb8lx2BbNHMo98j2pDBERABPohgD2EtXBxcXF5eXl/f+/0Jqt6WFGIAtYSkzLv37/POnY0cYYgffz4keJHc0nsRD8Tv+onERABERCBxgSQIiYQnj17lrsY6VQ9kQZWkkPbFq6dneGyK5iEx+H44sWLqTZovwiIgAiIQEsC7inShA4xM8QD+/jimDHir5s6ooZuSonpJWyphGWCwUTmiEXhTM0n22f4UKcFIuaRLXulEgEREIENCDDmHmkoG06RMHR7rAQBIDDD9rKTJ3MeHh58yvQGsjTr+kLVwqLTGfpfrS67hKIOm+f3DOn4n7QhAiIgAiLQjAAmC9EH0UQRenx3d4fZxGpwdm8WIQy8KBxZSsg5IRL8SrKsBq4rSPYWZlVaiUVABERABIwE0BskJDIqUAtMIhfXYMwnSkaeHJ4wlRA/JDBrVskkSJSacBpGtfRfExX1abQhAiIgAiKwHgGGbrQnjNWmLBx0jOpVDAZsoPRCPMwq2eeTTEENGF8FvOSvK4CmQ0RABESgIgFissPcmC5iPK/12JDL2b38IbLAwkL5CV3kaadw5+i2yUIirGL04PTOKvKbLkK/7oWA8wxwGRAYqk9dAjxqzbWGY8QtArKXU0L1bE+ACDqEoa4auVbwEFL6ZTqoIIHm80324Q2JjflcBimoXCJD/XQqAo+Pj4MTRDvqE8Azc6rzqkpjgWbpib0EDCf8UmuPycTUjYbwhXipXrrX5i0ki50VFum202o5TK89ByZQsMDHgWms1zRufqs8Lb9eDZXzVgQYkMtGcnuFsdQTXjuXDwnw7yXynBekMn+dBCkB/Ww/ER56tiZv1V40aauiVW63BPDUra1Gru045SgrzYGXHrDoz1SaeUEqi2hYw0051Qbt75yA0SvSeSt2UT2ert9FPVXJZgRcFEOz4iwL+mCuTM13zggShxXcc8k8atb9uyhIryJs1k161qIZ6j4LGs7isDpDyzcMEF8zO/7zfNLUXNeMIJU5W2Yr1GdfqlYrEcCQ52nw4aWyUnHnzBYzlOcc9SbMc/a+b3XkjeAJofbRzlNi4yvJBjNBo17EC2IewnTRNhNQuPyinbNfkTG57GYpnTABBre7xYnWLzkhilpNdjLPsyYt74JrVb6HfJBwixMI0zN3FZxNWsclhia56wvDYHTQb1AxHmyYLYVTd+i4m3kwtsxCkhrNdsY5E7gnZs7ZdrVaBBoQ4BJjlCdqgCDs9raRbyD6PRsNh2pi8EQLC8247Cz3Dr4SbmM2yiJKr68iIAIiIAIVCWASbKhGNMQ4bTyMgJgRpGgFJAuyaKUKyyFKIwIiIAIicBgCpkUZnjzBSMqwkFjupQBQNKtWkIMOEQEREAER2DUBo6ssemo+ZSEVmEcQNNZj16xVeREQAREQgQQBu6ssXF4kJUgFE0jUz16PRGP0kwiIgAiIwH4J2C2TcMGhlCARp5GLg0g+hZ/mQlN6ERABETgYAbtlgivOLyaUEqQCC0kTSAc7q9QcERABESggkPXwD8tJuCJSglTw9KJdFQtaqENEQAREQAT2QsBun/iHllKCVOCys9dgL0xVTxEQAREQgQIC9tXC8Ma5oO6UIBXUQIJUAE2HiIAIiMDxCGStPe9eK5ESpAKXnV0Sj0dfLRIBERABEfAEsuRgXpB8vvYNWUh2VkopAiIgAgcmkCUHqwiSVr93pxePerGWFOtn+HDGA592apoIiIAIDAlkuexwyLEsbGq17yyDa1ib0+5hyferqyvXfGR/uMT6acmo4SIgAuchkKsgvFwiNYeUCy63+Nz895I+fPC4YB5uL81UPUVABESgIgFi7VKClGVwUa3c9BVb0lVWPqaeWunluV11jSojAiLQLYEZQcq1eHLTd8tlScWi10pKkJbA1LEiIAL7JZBroswIUm52+wVXseZ+DQyXpwSpIltlJQIicGACM4KUFbR3YExZTQv9dQDMWtApqyAlFgEREIGDEUjNIUmQcjs7fLEHx/Ji+dwclF4EREAEsggQ1vv69WvufXnTwsXFBc/e8MxJNBZlZbhVYkLAUmHfuYKkiLIwvo5ONb5YfqvuV7kiIAK7JsBjjq9evYrepIrjiw8PnLx9+5YRyfg28R44sHqqLKRqHcHJEZ4ZvJ9K/rpqcJWRCIjAvwlgGPF2hXDM+ffvT7AQuCe+ubmJ9vf8NSVIGIBZgXMFq4P3jCa3bu/evQsP4fYk/KptERABEahFgLWxLy8vLbkxEEWhv5ajNklDGF1KkKhT1vuNzuyy4/wIwxkQ8h1ZypucfCpUBESgmIBfC8aSA3bSLtaLYdicEaTcqOVdNNvShblpbm9vw0NkHoU0tC0CIlCRALe/bilSe57R9Lb9wCUpC3xmlQWJybQlDdjpsZwfYX+j88w07rQtqrYIiEDnBEJnjLGq4QBlPKR9MsLoUlF2VCh3Wp7V8XIPad/s6iUOzSOm36qXcoAMMaA5Q2jImb27FfvRTfHieT/hRVcR4+6ychdRVrU3MRVyL/N5QaLNRIslAjkiKJs0O6pD468E14V3H4wRb968aVyH/ovjqQjcmLknaP/t6qeGXKech1KmfnpkvZqUDbM4chq/HijXZYcgzbjsYJr1MI1dutbrrcY5R965KNaucWX6LI4gH+ZgpUar9g6XHiFIp53EXZVtb5nv5VLKrScn8LwgRQNuum8KbMl0hp3/yo1/qMEoPI9Md17n9tWL1vdrX4HzlBga6+dptVpqIdDYPKJKuZacyUJiOgRvgKXBpEESMQyNifeejLvRKJpOI+9on+ael6OZaKeFQK6TxJKn0vRGwM0dZtXKPoZnZZtOnHU2okZozbyFRJFZRlJuPGK6ST3/CpbQJuWrPPij/ZX1NNtoDtppJMBVbUypZPslUPAehqyZl1pkwuFxNs+/HzH6ZPhkCR0rihqy3H2Su7u7EDEDwe6btFoDHh8fQ1baXomATsKCU9go4V0Na1kWAicbFlUBmeWHZJ3nuJco0WQhYUnZERTEyGfVu4fEuCWjJ6Ujfeqhkv3UAec1msQptInfoB8OK9WE4Qaw19fXZ5vBXYln/9kaRdQ3ZJOZxdz4GmchzTyH5JvE6W5vFVP9x57bj+xfhlrWe/estDEkgCbtcT38YUO0RwQ2J5B1Y0fc7ybLmGXdHqFG7tlNk4VEBzCg2N/uc2wjid6NIus01G5+iaoCInAeAsZJWQyph4eHrR6LzApl8h44qyDR2VFEWaL7iWs4aqwdvRvKLd4SujyBQj+JgAiIQF0CGBOR1w4Lgz0MR3ywnzAemJJhEN7Qc5MV3eZtuAxBIoTMbiRFq+nU7Y+tcsMSitpFr7eP7t+q+SpXBESgEwJ/x6T9UxssDOSHaRs+rB3Do+h+iP8nSev/dkHy5hFVzBAkUtuXIWDCCTStGaxZHq/DGgYybHgDsmZblbcIiEDXBCLbwD7B36ZVqKM95psABV+rPEHCGrBrkt3F52vT7QZqFL0OC1U/duBGt32hiomACHArjHfOc8Ac6coAsJtHKGvoZMoTJNrPJErkvvRQog1EG+Mx2rnHr9i/kRrhpVUgwx67UnUWgcMQiGJ9uzKS7JWJLJxsQaI77QvkRMj2eCogPFErUKNjCO0eu0N1FgERcARCTxd78Eh1YiRRjTAOOdFf+JlC84iUJYJEdEMka1NFEvl3c3Mz9Wv/+6l8NG+EdWi3RvtvoGooAiKwUwIM5VFoQyezJEZ1wOU4krJ4fYiIRaJTCYwuLmXDA8PYD9c61IhVlDaskooWARGoS8A4AcFUR91yq+Q2fPiUJVGq5Lwkk4QWhD+xus2wlBILyWWK4y6cVQtLirZxee3rsSRqy91H5AbFU0f3u8eJowbqqwiIwE4JZC3U2VsbcVZFhkE0v9C+wkaXGMPpaFBYuSAxNBudV8T/ERTQiX9ztocIYXj27Fn0mLGbN5IazdJTAhHYFwFjdLIxWfu2R6toMnkzOtC3qRiDvMVtiCUzpR3lgkQL0WfjOgWM77t4nSV9ObzFwFpXFEObE1qliEBLAva75OgOtWUl02Xhy4miG3DtcFedPmqlX4eD52hBeNcmb+6HXrzcPfagu57nYKY8kEy75QJRehEQgV0QsI9dDKw9zx8PZ8KYX2jcBSMRCmNyhHwmKvYk8Zv9J3u/Yqy1J5VuCOdZ9Nizx7jTcIx0e/WrCIiAI4Ar3l/ssxvpkXRbpMPohsYjrdFVRqRYGlQdQaIMY4Vcr4/GV6QrutKvU6rOmdpDvMpKrVa2IiACU7ehCWXqZ+Aadl80meRa0eaW2vgGTkukYjVBAhAqbYy7AxbBIduO+PTfVG17vhUanojaIwIiYCeAR4Tb0KlrP6FG7iduVXEI2YtrmXL4pAp1Xru2xmGfAd+C4oJEs31gT0DANPNaxsd0yZYzo/3rOpjxIxRkdJYSVyz9R7CGvclKKQIisAkBQhKmgrZ9UBwJuNL5ygbjEqOn/2lhnRkrECf+8nn69CkKx1/yTEhdtCrBwgqMHs4ad8MANoRqpaXOiPayvJwJ28gaZ2FRrdw0UdTHKDi/k/5DlnKLKEjPGUnFEqfLrH+zoFAdIgIisBKBAp+bH3Y22Wgz0EVPJrmWMu5Vd9/RHAvGLIdTTZddeNrR+MTQP2wGian3Sk48jJ70ubu5/zBEp20REAELgfRFPRxkNt/TRpBAN6pJNJ977ipjLJlMFRFBznUYriVIQMEiGfVpRjWOvmIF021Y1pYzMpGG0pklmqWGEOYiSxSqn0RABJoRkCAlUCfGXrgVD7DOzxQN2qNf8WQWiN+KguRgUSc0ZrTG6Z1IBeAQJ4wtKCTQ+4JISXqOshhnpOk5Zma2vUogAicnIEFKnwCjcXd+1M299Wd0tQPPctOFragc1OBbG20wo4VU2IMdosPdVyQE1WXbTR6ygVDx101aujSWv2QCrw0X2LBUUmlEQATSBHhL9/39fTpNV78yBjaO4bJEmTGu4kliVOTD0Mpfd0NP9AdDKx+iJOzBIOgcPqfi8I1GguROC967ent7OwwCaXbSwB1LdvO3zTdrrwoSgQMT4DaX4ZIGMoCGcW5uj2u4v3n1HCYXrfEpbBvRskPu5tgd6gL53B4X4Of+EoG8SQQvC56iha5WtsaVpELJKGXh6NpUkFwrEW1kCRVdG5CHCil0iE+tc9HnrA0REAER6J8A8olaMPCuUVXn/SPifHnmGwiSrzQx7KwDuJ4ygQmTaKu7Et9MbYiACIhADwSQJYZcPs6yXFglDFPu8usOsFsKkseBzYQfz30Wmk0YQ4iQ+8ge8oS1IQIiIAKeALMnjLfMwBUok7vRZ4ytYhL5KrmNLgQprBMaDiPm0PjrPk6icMh6rQpdxmzzqDA6BKbimbSwAtoWAREQgZMQYLxFmRhp3ZDLGDscaRld3QDLXwbbVW/0/weCzfPvYhxNpwAAAABJRU5ErkJggg=="/>
  <p:tag name="POWERPOINTLATEX_PIXELSPEREMHEIGHT#433D3135" val="183,3333"/>
  <p:tag name="POWERPOINTLATEX_BASELINEOFFSET#433D3135" val="4"/>
  <p:tag name="POWERPOINTLATEX_REFCOUNTER#433D3135" val="3"/>
  <p:tag name="POWERPOINTLATEX_REFCOUNTER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3"/>
  <p:tag name="POWERPOINTLATEX_CACHECONTENT#5C6D626F787B4E69765C6161206B7572766F7220616E765C22616E6473206A7520705C6161205C2076616E6C69676120746F706F6C6F6769736B61206B6172746F727D20" val="iVBORw0KGgoAAAANSUhEUgAAEGgAAACqCAIAAABgqFmCAAAgAElEQVR4Aey977nXtpa/PTnXKSChBEgFQAmHVACUEKgAKAF2BUAJQAVACYQKQkqAdJDnM+Nn9NPItrxkS7Is3fvFvvyVZWnpXkvS0j/7p3/++ee/+IMABCAAAQhAAAIQgAAEIAABCEAAAhCAAAQgAAEIQAACEIAABCAAAQhAAAIQgAAEIAABCEAAAhCAAAQgAAEIQAACPRL4d4+FokwQGJHA+/fvP3/+/OXLl7///vuvv/4Sgp9//vnWrVu3b9++e/fuf/7znwcPHozIhTJDAAIQgAAEIAABCEAAAhCAAAQgAAEIQKALAkwAdqFGCgEBCEAAAhCAAAQgAAEIQAACEIAABCAAAQhAAAIQgMA5BH7iixPngCdXCGQi8OnTp5ubGx2ZsKT3+++/P3v27M6dO5bIxIEABCAAAQhAAAIQgAAEIAABCEAAAhCAAAROJ8AE4OkqQAAIQAACEIAABCAAAQhAAAIQgAAEIAABCEAAAhCAAAQ6IMDBiQ6USBEGJfDHH3+8ePHCeGTCZ6TjEy9fvvzll1/8QK4hAAEIQAACEIAABCAAAQhAAAIQgAAEIACBpggwAdiUOhAGAhCAAAQgAAEIQAACEIAABCAAAQhAAAIQgAAEIACBSxPg4MSl1Yfw4xJ49eqVTk3sLv/PP/+sExf37t3bnQIPQgACEIAABCAAAQhAAAIQgEBlAj9+/Pj+/TtfEayMnewgAAEInEWACcCzyJMvBCAAAQhAAAIQgAAEIAABCEAAAhCAAAQgAAEIQAACXRLg4ESXaqVQnRN49OjRhw8f/ELqIMTjx4/v3r17//7927dvT1+TmLbU/PXXX1+/fv3y5UvwiB7XdyeeP3/up9Ps9VSWv//+W8XRPiFdTP8fPnz44MGDZsVGMAhAAAIQgAAEIAABCEAAAhYCbsijkY5GPW7IE4yAlJRGf4psSZM4EIAABCBwaQIDTgBeWl8IDwEI7CbgPGHf9dW1Xh3Fu592U+VBCEAAAhCAwAgE8CJG0DJlhMBBAosNhabf2Wt0ECyP1yeAMddnTo4QgEDHBP7dcdkoGgS6JKBzAvpYhCuaDkvo/MPi4QEdn9Cf3kU63ZUL9fbtW0XWGGB6XAsP2nPz5MkTl1r9izXHzl8jcQLPxVPx54GEQAACEIAABCAAAQhAAAIQaIeARj0a4ARjnOBnO9IiCQQgAAEItECgswnAFpAiAwQgUJ/A4uS/3GB3SHh6O9KaYL///vvaLcIhAAEIQAACEOibAF5E3/qldBDIQmCxodBYwzjxzl6jLFogkSwEMOYsGEkEAhCAQBKBhYMTP/30U1ISOyLrjfg6u6lPje94ttAjFUodkVw03r9/H4nALQhMBHTIwT81kfTJCB2i0PcltNigb1O4RJ4+far6uHjuohBzvS3PXxoplAvJQgACEIAABCAAAQhAAAIQaISAxl8ahTUiDGJAAAIQgED7BDqYAGwfMhJCAAIlCGihYToLoSWAEumTJgQgAAEIQAACvRLAi+hVs5QLAhkJsNcoI0ySOpcAxnwuf3KHAAQgIAILBycqcNGc6c3Njf5zWqACbbLohsCbN2/0yQhXnHfv3smXcj+NFzo+8enTJz344cOH6ZHffvtNixkKN6ZwMJr2DEW+IHEwcR6HAAQgAAEIQAACEIAABCAAAQhAAAIQgMB1CfQxAXhd/kgOAQgcIeBe2HQkEZ6FAAQgAAEIQGBAAngRAyqdIkMglQB7jVKJEb9ZAhhzs6pBMAhAYBwC5xycmPhq37bWgfQCrXFw1yzpt2/fpvf6//zzz/qkwJ07d2rmTl4lCLx48cIl++zZsx2nJtzjOrN07969r1+/TiH6DAWnmBwcLiAAAQhAAAIQgAAErktgGgfdunVLg6CiZ4P15VwNuHQCmdHWda0FySEAAQhAAAINEmACsEGlIBIEIDAUARbXhlI3hYUABCAAAQhAAALVCOBnVkNNRhCAAAQgAAEIQCBO4F/x26XvPn36VK5h6VyGSl/bd54/f64dQr/++qu+JPD48WP917UOTrx69WooFJ0VVmp1H2rQYZjj2nz58qVDpFNMf/zxh/vJBQQgAAEIQAACEIAABK5FQONKnSt246D79+/r7IQGQfKiNUTKWxalqZSVvnKZRls//fSTcmdsm5czqUEAAnYCauj0apIHDx6oGVSLpP96V4IaK9olO0NiQqARAkwANqIIxIAABAYkwOLagEqnyBCAAAQgAAEIQKACAfzMCpDJAgIQgAAEIAABCCQROPnghGTVzv4kiYkcIfDp0ye97vTm5sbtsHeR9TJUva5Ma+fsj3dMrnUhtTqB/TfPucDUC+2ouHv3rnvKP0fhArmAAAQgAAEIQAACEIBA+wS0xVBnxXUYOBgHaRAkL1pDJA2UspRC6WhIpTSVcpCgcpcMkiQI5ycEIACB0gT0YgUd5dKrSdwHvtUY6guTaqzULulDr9nPj5UuEelDYGQCTACOrH3KDgEInEiAxbUT4ZM1BCAAAQhAAAIQ6JgAfmbHyqVoEIAABCAAAQhcl8C/56JrW8k8cC1kvl9kLeZauJZytcR7+v6Sd+/eff/+XUvL7r+KJtnWxN4drm8F6L2k+q9VbfdfIbsTdA/q5YJaJnc/Fy9UQOWlwup9qIsRCGyTwPv3733BHj586P/cfa1jS87ItdNrdzo8CAEIQAACEIAABCAAgbMIaGgTd2U1CNJ3IV6/fq3dw0eElE++eexfmx3lYOc6p3FEWp5tioCOrD979mwSKZh20M+mREWYyxHQOxF0XiIi9tu3bxXh48eP+lROJBq3IACBFggwAdiCFpABAhAYkACLawMqnSJDAAIQgAAEIACBCgTwMytAJgsIQAACEIAABCCwg8BP//zzz47H/Ef0BQNtxPffhuXfNV7/+eefba7gqnRaYP7y5Ut8L068mDqL8p//+dNuiULF1NYcbQaKi+HfVYnu3bvnh3DdMgF/N5jM6du3b1mkVTp6/aRLqvKJmumdlzqqpENK2i0km9Qms/iGDyequzi+Ac4lxQUEIAABCEAAAhCAwOUI6BC+/WtsRwZBGhjaj7tri7wEuxxMBD6FgIZFGgTpA4DuTPumGHoFAx8Q2KQ0SITNUxOOg8xGQ299M8eFcAEBCDRIoMsJwAY5IxIEIFCBwHzyX06v3eOdJNTJT3k7paVlca00YdKHAAQgAAEIJBG4kBeRVC4iD0gAP7Oc0ucNBXuNytEm5aIEMOaieEkcAhCAQIRAhoMTU+r6ZMSRsxM6UaCdKBFBT7+lvkpbGVLLqD3ueqrC5x20+J30osr2gZ+u8aYE0Hkb93UXfW4ieP/cEVF/+ukn93gLG7xSKxoHJ5z6uIAABCAAAQhAAAKjEQiOAW8W/8gJZB07T9rl0+yrATYpEeEsAvaFNA5OnKWj1vJNOjkm4fVCD5lZa6VAHghAwCcwzgSgX2quIQCBcQikTv7XOTjB4to4FkhJIQABCEDgugTa9CKuyxPJ6xDAz6zD2eWS2lCw18ih46I1AhhzaxpBHghAoEsC/8pVKq2/HklKe1AafyWnnFpJqLfj//7775aSaiuD3t+vrTwVTk1IsKRTE5JfwFkvt+ixkTju1ITkuXXrVkapZKgutVQrcg9mvJgqmupOxjRJCgIQgAAEIAABCECgSwKpx9rlVO87gayhU9KpCdFOla1LBVGoJAJ6mS7joCRig0fW2on9ezsTK73mmYmgwc2G4rdPYJwJwPZ1gYQQgEAJAtPkv/YnlUh8X5osru3jxlMQgAAEIACBygQa9CIqEyC7yxHAz6yvMvYa1WdOjoUIYMyFwJIsBCAAAZ9AtoMTxzdza8VXxwx84Rq8Vuf05s2bzYldvcpUC10VjkxMiN6+fbuD1YcPH3Y8xSOnE/CPOhwXxq+5/urs8ZSPpKC6ow9rHEmBZyEAAQhAAAIQgAAEuiewY5f5jkeEccfQaV9G3auMAsYJaByUd7gXz467lyawr5HhTNellY7woxHI2yO0OQE4mk4pLwQgMBF48uTJwRexZSTJ4lpGmCQFAQhAAAIQKE2gKS+idGFJ/+oE8DPP0iB7jc4iT77ZCWDM2ZGSIAQgAAGfQLaDE36iu68fP368+9maD2pI9vLly0iOX7580RGLSISMt/SWwX373fWuwYxikBQE8hJIfXdm3txJDQIQgAAEIAABCECgcQIaB+34YNq+QdCOpySbJGycIeI1SMD4icsGJUekygR2HOiShDtas8rlIjsIQAACEIAABEYg0IjTy+LaCMZGGSEAAQhAoDMCjXgRnVGlONkJ4GdmR5qUIHuNknARuWUCGHPL2kE2CEDg6gRKHZzQO7F2vP3u69evz58/vwRTyanPSiyKqu9RVDs1IQH2nZo48uBiqQksSsB/ydyO/WER2b5//+7urpm0i1Dz4t69ezWzIy8IQAACEIAABCAAgWsR8P1Yu+T7fOl9Y659T9nLQswuCTQ1KOuScDeF0gs79pXljz/+2PcgT0EAAhUIDDgBWIEqWUAAAg0SaOSLE7uHbLsfbFAXiAQBCEAAAhC4FoFGvIhrQUPa+gR2u4u7H6xfxpZzZK9Ry9pBtiQCGHMSLiJDAAIQSCLw76TYSZH1zaBnz57d3NwkPaX4+u7EJZp+HZD47bffgtJpl4O+RxEEFv25b8NQUZFIPDuBW7duuT1eeTXukpXMre3RkTyMDLPbEglCAAIQgAAEIAABCKQS0C5G3202Pu7vfTQ+QjQI3L9/HwgQsBDY0ShNyeadUrCIShwIQMBOYMwJQDsfYkIAAt0QqPnqsQg0/KIIHG5B4FwC/msWtUn6wYMH58pD7hCAQDsEGvEi2gGCJG0SwM88XS/sNTpdBQiQiwDGnIsk6VyUAGPDiyruEmIXPDih8r969erz58/6jkQSCx2c+PbtW9Ijp0TWNM18A83Dhw8rC6MVtX05so9nH7dTnrp79647QpBaoSICB2+aVC6RyPVv4f/VZ06OEIAABCAAAQhA4CoE7ty5s0NUeZj7ntrhhO8eqe2QkEe6IcA4vRtVNlsQmqZmVYNgEBCBMScAUT0EIDAmgRYm/3f7RTjtYxotpa5JwH8tow6Nc3CiJnzygkD7BFrwItqnhITnEsDPPJe/cqehOF0FCJCLAMaciyTpXJQAY8OLKu4SYv+rtJTv3r1LzUIbxP3TQqmP14yvMx5BdvOQIEL2n7u/zqHONbswJFiIwO+//+5SVgX58eOH+3nkQuea/MeZefRpcA0BCEAAAhCAAAQg0DiBHed+933MfcdTGm3x/rPG7QfxIHBpArundHY/eGlcCA+BqxBgAvAqmkJOCEDgOIEWzh6wuHZcj6QAgRIEcq2BlpCNNCEAgRYItOBFtMABGVomgJ/ZsnaQDQIQgAAErkKAseFVNHVROYsfnNB7QF+/fp1KR6eFgnfhp6ZQJ/58vXm3B3xE4B37eJRd/TMeR8o4+LPBkYYd55EWAfrp1P9YyqJIfiCzHj4NriEAAQhAAAIQgAAEAgI7RjT+fsQgtcjPHU/teCQiALfGIbD7bWTjIKKkE4F9Q3jOdGE/EGicwJgTgI0rBfEgAIG+CbC41rd+Kd1FCXz//v2ikiM2BCAAAQhAwBHAz3QoTrlgr9Ep2Mm0BAGMuQRV0rwKAcaGV9HUReUsfnBCXJ48ebLjVaA7NsHU18H84ER9GZTjs2fPduS7b5V9R0Y8koWAr+UXL14cT/PTp09fv3516WRJ06XGBQQgAAEIQAACEIAABEoT0IcKk2YMNQLad9BdrwNIGj1Jqqt8RLG0jkgfAhAoRGDfpBlnugqpg2QhkJEAE4AZYZIUBCAAgU0Cfqu7GdlFSBoeuqe4gAAEjAT+/vtvY0yiQQACEIAABJolgJ/ZrGoQDAIQgAAErkKAseFVNHVROWscnBAa/8X2RlJ//fWXTlwYI58VLdimE/ysJpXeRpZ6XlmL5dr9U01CMjpOQAcbnIGpYzi+E+vp06dOqt17yFwKXEAAAhCAAAQgAAEIQKA+AftIU77027dvd0uoZ+3H5u1S7ZaHByEAgcEJ6BhY6o49NYPHZxIGx07xIVCBABOAFSCTBQQgAAFHgMU1h4ILCLRDgLeKtqMLJIEABCAAgd0E8DN3o+NBCEAAAhCAwESAsSGWUJRApYMT2qP/+vXr1JJob4peip/61Inxb926dVbu2prjdtVvyqAPgLx582YzGhGaIvDLL7+8fPnSiXRzc3NEiRqn6WySS+3IHjKXCBcQgAAEIAABCEAAAhCoTEBureWUgsZKX758kUe9Wzw9+/HjR8vZCY18JdXujHgQAhCAgJGABvL2iSClycDfCJZoEDiXABOA5/IndwhAYEACLK4NqHSK3DgB3irauIIQDwIQgAAEjATwM42giAYBCEAAAhBYJMDYcBELgbkIVDo4IXH1+YjUryLoKf+l+LnK3GU6WlTTTiDLkrlOTXz+/LlLCN0XSpXIf6OkaserV69SS/3jxw9t5PJtQDvAjuwhSxWA+BCAAAQgAAEIQAACEMhI4NGjRxoKRY40aByqM8PHP7inFJSR75AHpZAMcq3b/3BiIDY/IQCBixLQQN4f2sdLoRcxqLWMx+EuBCDQCAEmABtRBGJAAAKDEGBxbRBFU8wLEdDcy4WkRVQIQAACEIDAGgH8zDUyhEMAAhCAAAQsBBgbWigRZzeBegcnJKLlVaBBSbTBhX0nAZO1n9rHI1yRfTx68NmzZ3/88Qe75NcYth/+/v17/wDSixcv7t27p0CL5DoyoYMW2s7lb63ghbgWdMSBAAQgAAEIQAACEGiZgFzib9++abyp0ZA7QaGL33//XVMq+oxhrhGQ0pHvrTSVstKfDq7rQvkqd8nAtyZathNkg0B/BNT6/fnnn67dWyugGqjnz5+v3SUcAhBokAATgA0qBZEgAIGOCbC41rFyKdoVCWix+4piIzMEIAABCEBgTgA/c86EEAhAAAIQgICRAGNDIyii7SPw732P7XtKu0y0WPv48eOkx9++fattKGxAsUCb9vFov46gaXO8mg99s0a7ebSILuza3JNrw5BFGOIUIqCNX/4nI75+/SrlSsv6r8+J3L9/X9e3bt2SrnVS4vv37zIDxZE96C8QSa+c5GBSwISfEIAABCAAAQhAAAIXJaCXqdd5n7p2Kr958+ailBAbAhDojIDWXzULpEbp5uYmmETW5IAmgvTCBeaCOlM6xRmEABOAgyiaYkIAAo0QYHGtEUUgBgREIBjXwAQCEIAABCBwaQL4mZdWH8JDAAIQgMCJBBgbngh/hKyrHpwQUG1k0SmIDx8+JMHVjnDVBBZ6jdC0aq4PCxgjE+2KBLR0KhVr94MTXidkdFrG/dy80P4JnaPQlq/NmESAAAQgAAEIQAACEIAABCAAAQhAoGUCeieC/nSCQrNn0xs09D4FhvwtqwzZIGAhwASghRJxIAABCGQkwOJaRpgkBYHdBPQyuN3P8iAEIAABCECgTQL4mW3qBakgAAEIQKBlAowNW9ZOB7L9q34ZtL1bm7aT8tWir16Sl/QIkSHQN4Hnz59/+fLlP//5z45iqjZpLwVbKHag4xEIQAACEIAABCAAAQhAAAIQgECbBLQEqw9U6pUl+s+Qv00dIRUEUgkwAZhKjPgQgAAEIAABCFyawI8fPy4tP8JDAAIQgAAEIAABCEAAAhCAwHECjA2PMySFOIETDk7owxFJr8afCqCPVOglW/HCcBcCQxHQNghVCvvxCR1Y0pGJ79+/v3nzhu+3DGUqFBYCEIAABCAAAQhAAAIQgAAEIAABCEDgigSYALyi1pAZAhCAAAQgAIF9BLToue9BnoIABCAAAQhAAAIQgAAEIACBbggwNuxGlc0W5N+nSKa33z18+FBnIZJyf/z4sV6Tz4bvJGhE7p7AtHqqYr5///7z58/qNvSFFp2O0H+dlLh9+/atW7f0YQr98b7J7o2BAkIAAhCAAAQgAAEIQAACEIAABCAAAQj0R4AJwP50SokgAAEIQAACEJgT0ELnPJAQCEAAAhCAAAQgAAEIQAACEBiKAGPDodR9SmHPOTihouqjE7Jv7e22F1uR9b587Q63P0JMCIxDQOeR9DdOeSkpBCAAAQhAAAIQgAAEIAABCEAAAhCAAASGIsAE4FDqprAQgAAEIACB0QiwOWY0jVNeCEAAAhCAAAQgAAEIQAACcwKMDedMCMlL4F95k7Onpg9HvHv3zh5/iqmPVHBwIhUa8SEAAQhAAAIQgAAEIAABCEAAAhCAAAQgAAEIQAACEIAABCAAAQhAAAJtEvjx48fXr1/blA2pIAABCEAAAhCAAAQgAAEIQKAOAcaGdTgPnstpByfE/cGDB/qCRKoC9IjqRupTxIcABCAAAQhAAAIQgAAEIAABCEAAAhCAAAQgAAEIQAACEIAABCAAAQhAoDUCvFK0NY0gDwQgAAEIQAACEIAABCAAgfoEGBvWZz5gjmcenBDuN2/e/Pzzz0nc//7778ePHyc9QmQIQAACEIAABCAAAQhAAAIQgAAEIAABCEAAAhCAAAQgAAEIQAACEIAABBokwOaYBpWCSBCAAAQgAAEIQAACEIAABCoTYGxYGfiY2Z18cELQ3717l4pedeP9+/epTxEfAhCAAAQgAAEIQAACEIAABCAAAQhAAAIQgAAEIAABCEAAAhCAAAQgAIGmCOzYM9CU/AgDAQhAAAIQgAAEIAABCEAAAscJMDY8zpAUNgmcf3DiwYMHv//++6agQQR9dOLHjx9BID8hAAEIQAACEIAABCAAAQhAAAIQgAAEIAABCEAAAhCAAAQgAAEIQAACELgKgU+fPv39999XkRY5IQABCEAAAhCAAAQgAAEIQKAEAcaGJaiS5pzA+QcnJNObN29u3749Fy4eorMT8QjchQAEIAABCEAAAhCAAAQgAAEIQAACEIAABCAAAQhAAAIQgAAEIAABCECgWQJv375tVjYEgwAEIAABCEAAAhCAAAQgAIE6BBgb1uFMLk0cnJAadnxg5fPnzzpxgQohAAEIQAACEIAABCAAAQhAAAIQgAAEIAABCEAAAhCAAAQgAAEIQAACELgcgR8/fnz48OFyYiMwBCAAAQhAAAIQgAAEIAABCGQkwNgwI0ySihNo5eDEvXv3nj17Fpd1fvfp06ffvn2bhxMCAQhAAAIQgAAEIAABCEAAAhCAAAQgAAEIQAACEIAABCAAAQhAAAIQgEDLBF6+fNmyeMgGAQhAAAIQgAAEIAABCEAAAhUIMDasAJksJgKtHJyQNK9evbp9+3aqYh4/fpz6CPEhAAEIQAACEIAABCAAAQhAAAIQgAAEIAABCEAAAhCAAAQgAAEIQAACEDiRgF4penNzc6IAZA0BCEAAAhCAAAQgAAEIQAACpxNgbHi6CoYSoKGDE+L+7t27VPpfv3598+ZN6lPEhwAEIAABCEAAAhCAAAQgAAEIQAACEIAABCAAAQhAAAIQgAAEIAABCEDgLAIvXrw4K2vyhQAEIAABCEAAAhCAAAQgAIFGCDA2bEQRg4jR1sGJe/fuPXv2LBX906dPv337lvoU8SEAAQhAAAIQgAAEIAABCEAAAhCAAAQgAAEIQAACEIAABCAAAQhAAAIQqE9AS/xv376tny85QgACEIAABCAAAQhAAAIQgEA7BBgbtqOLQSRp6+CEoL969er27dup9B8/fpz6CPEhAAEIQAACEIAABCAAAQhAAAIQgAAEIAABCEAAAhCAAAQgAAEIQAACEKhPgCX++szJEQIQgAAEIAABCEAAAhCAQGsEGBu2ppHu5Wnu4ISIf/z4MZX7169fdeIi9SniQwACEIAABCAAAQhAAAIQgAAEIAABCEAAAhCAAAQgAAEIQAACEIAABCBQk8Dz58+1xF8zR/KCAAQgAAEIQAACEIAABCAAgdYIMDZsTSMjyNPiwYk7d+68fPkylf6LFy/0xZbUp4gPAQhAAAIQgAAEIAABCEAAAhCAAAQgAAEIQAACEIAABCAAAQhAAAIQgEAdAp8+fbq5uamTF7lAAAIQgAAEIAABCEAAAhCAQJsEGBu2qZfupWrx4ISg6xTR3bt3U+nzxZZUYsSHAAQgAAEIQAACEIAABCAAAQhAAAIQgAAEIAABCEAAAhCAAAQgAAEI1CGgnTG//fZbnbzIBQIQgAAEIAABCEAAAhCAAATaJMDYsE29jCBVowcnhP7du3epCtDXPF+9epX6FPEhAAEIQAACEIAABCAAAQhAAAIQgAAEIAABCEAAAhCAAAQgAAEIQCCVwLdv3968efPo0aN79+7duXPnp//508WDBw8U/uPHj9QEid83AXbG9K1fSgcBCEDgEgTwXi6hJoSEAAQgAIG+CTA27Fu/jZfu383Kpwm1ly9fvnjxIklCxf/Pf/6jibmkp4gMgWsRULehY0Jfvnz5+++/v3//7v6rFD///POtW7f0//b//N2/f1814pdffrlWAZEWAhCAQGUCWr1To6qm9a+//vJb10kMv2lVu6qPYqmJlaNSWUiyG4oAff1Q6qawFQhQpypAJosBCfzxxx9ynOQ+TX/+yHSiMTlR0+BU/+VEaeOUEZTei6FJIUXW/ydPnhifIhoEIACBngjgwPSkzZHLgiWPrH3K3j0B7Th8+/bthw8fNCKYF3YaJnz+/Pnp06evX78+xaunCZrr5fQQnaWRSZwuRmsCsELRmkauLg8WdRUNoqn6mmrfe6nPZJ4js75zJn2H4DP3rd9xSoclX07XjA0XVYZ/uIilRGC7BydU2ufPn+u7E9rFmFTyx48fy9lNeqTjyKpLmpp0e+t1PW1l0IVmMzlhciHVv3//XvPL+pPuImJLv/pTBL/iaLeKjk+oauh9P5FnuXVpAqrs85ouY9D+JLWlJxZtEsw1PhJpkvPhw4f2XVPH5Ve/4LKWMHNWOneXCkpTBqqS0277KUHJKeCqcdpbX7mAxxGNmb9ygoQAACAASURBVILGTlrYS2paFX9iJUWrXVXrqr+Wz6dh/Bey7TH7+k0T/f3333d/U0590NRQq+XXn+sIZBXTXl79d9t5VZc5EHWh+mIRlTols5/7PNQpi/HE46htmU4LTEcuJ856RI2M/rvmZTpsqf+djbuN7tPEUEz0J0Q+Uh2fkB3Kj4p4UBq6OqdLW2pO2WLly3zp62CoeG5/Fwgj85iaKcatfdjYYr8zaXnfCSijL6eWViaktqUPX25MB+bSVQDhFwmMackMbxeN4bqB6oYWuzYFXmhxzXlf0zgl4oGnakpz45pR16yL8UF59RpAaVeEMf6RaGM2QUeIVXtWBqnBoBvrVcu35YyMQ+z/Hlr/7+KvA6h6fYkVCtcQLTaqKpdGhYwXclnpCBaVi9W56aCpCH/XaHTsvaiMi03iuX6m0Swn3f1Pv8Ssb8SQL3ALn/kCSkJEA4EBLXlz9ukSm98YG86t29gRT12wHtccy+XGhq1Zb9MHJ6RjHZz49ddf57YSCZE3qc2vu/dXRVJu6tY0YFBhpwkF/Z/71nGBNQ0Rj8DdFgioydAsvP6k4t3y6Fm1lVNzqc3cmpesuWF9t9g8OBGYV3ZVXr/uTxtN1nBJ42u3Dob7/dlcpEnCSBba0xC5a7+1NrPgt4r21CwxlaPmcNdqpQquROSgKIIunj17Jq8044qURULibBKQxykFTa3iZuS1CLIxJaI/RTilacX411RzufBe+3q/m5i7qfHOy1fiDhdIWd/c3MTPRCnZKWW12C47TcRr4508Jc6aOiZXvKBOxbU2WX48TnCXOjUBkf+ghkV/frsRsNLP/2ldwqPschWufo5d+6Kc5zMvdVKIAGrXlP6ERX71fKOzjpoEkOX24FEHkMVk6kzd//kgcRqbBA9qnm3OPIiz4+ckTyBD8DPS/nQ/bt2BtIVH5mqVTp3JSaGLNnZcci13yVDV3kZsxm9s3cjObR27oi/XqwNz3B5I4VoEerVklUvNztQA+i2h39NZNBVp1tYexxVfI3MkPN7BTWqNpy9jiEc46+70bmD1oSpFpCCamT9yzFtmqRlv1//aC6sBRdHjsr02QXbCLcdUvZMByHJaFrKmbN2sUKg9nFqbeS+pXk+3SlAdc7wQJ9mHRcXL2MddNDXXY2feyxX9TGZ952bZdwg+c9/6Had0XVqyOhH5z5NfveZm51Wxcqy/+Y2xYaDEPvzDi1pv6wcntJqr77dqQT0wmvhP7ZTSpoTOXuuoIstnVbmmJjJOoM5d9UPBbobS+R5f+FRzs2N9IiiXU4HrrjTLnPqu+iDN+U+pW/v2shPWdLb+ND2tzu84z7nYFw1RC67lBAk/vbrAv9i9QUdpBqZiAa6nVM2dM9QOT9UdTWq7NcJGBJN2jtfopLKopquLsT+iyPqzf4icdrVouyrF6a1m0kj2+fqpaVUDomqSvTtYtLf+jH+xmN0H9trXqylLPfmcS9daNtMq7NSn70hTfYqenR6XG6bDb9m3ltLOF23nqVM7zD7+SPt1Ki5/lruyKzUs2sJ7xO10roLaFnkLu4cYWUqUmsg0EIiPTOUFaYx569ataTyl/1Mu0/BBrtfi4xOW4PjE/NREqsA9xZf5qVdyw0PXhB6xxix8GLdmwdh4IvVHHMfbW1UNtdj6E1u1t/q7xORwrw5M4xY+Fw9H3fUy+ya6e7VkhrfzynLREJloU4treTHKY5drbR+zyDn3/fOkY956ad3a3nd92UxJqQ2ZBgUqo5hPcyyuvHpWcbJPtvTaBDlul76Qfco9k4nuLoWsKOPL4GSodSbw18rLCsUamc1w1XTZkr2tmyd40fHCvCB+SDcW5Reqy2s0Fai1J+/lun4ms76BWe7+2c5eo3gR8JnjfLgrApcw5l4tuf5sfOnNb/M6xdgwYNKNf3hh6/0n09+XL1987WpeLFPC/52MZjH8xC3XWrPPKMBaUh8/fvSFKZ1pkJ2f9Y5rpbZWLmO4NpPtyPfII1q/Mcq2Fk06OiLA2rMy0bUcd4SrmJo7XstL4SqFVn+1FVvTQ9Ljn3/+qUf0pwv9VLixyiid42awo4DGR+IQJj4qrDG1eDShiwDPdSsuw3Q3uyTCaMl3M45O2uTikFF3bkvWcdlUwDgEVZYjDYhREbSrTpV521UpV83FpsFIxdKUjME1rXrQb13V9m6agXLJ1TRFbHKzLI7k5kUjxh8pbJe3ZFfxbk6Wdt2+Pm9fJg4WGzjYSq/VFOUuZVkEMMahnXeo87bz1CkHdvOiszplrHr7omm0tdnvbwJfjBDRgox58RE/UG7AvhKlPqX2PDK01Htq1aaJkrGdVGqRsaocEqWz9lU6PZsqfB/xRcxXfZZrqew4nLx9vcplHC5tSi5DykLJJVLBsd8s1FkRMo44xDNOUhYV942dRlIv1Kq0PPHVtwNzlunuzhdH3dWvVEe9b0vO2+VFnEDfdK8yvPVl3nG95vg5U9RFxjZcSfkpH7zOKNgOdO4R1T45P7m6bKUz+eQu/eBC2S2ODtSJLwJZU3Eux28Sr+8mKFDBJX5qt4AMSb2qFF1oQH2w/ua1wCSlyCXerLCCJgnFUNVKfZAsXFnov64VohTUlWyCVS5x9ztJ7LXIm2VJ0lRc4GHHC2vwp/DOLCpe2ODuWhfjW91i3xSkU+fnyJqaE1aD1p/3ImPzbe/gdR3TVbu66NdNwquKdTDrq/50Uxfx3mduwGsh4rmZ1/EIa7lbwvGZLZSajYMxO9X0bckZvWt1tQ7a4oX6ms0xRaTVMg6pGBsuwp8CO/MPr2u9/xVRUtKtogcn1PZFKuTaLTlzSUXYETlwgtWs7EjE/kiQ3VrBjeHHfW7Wkxzq1PWkiNLVgblkgwv1PfZdKcpCKrZMHEh4VbGISGfdGtP/yz6sMrosm1qOWGZgqMafWQai1XrfxeZOuQuvCqIeUIoTQ1WlyCyDRReLGRmR7ot2vPofcakjMmdsV9UYxoWUKkVeetysCFMEqVs1YjPN4/1sRJ7+jD9S2P5uRVpUNRQd9PV5+7LNnSVqxxRnsT3xG2pF05/MSf8loTjrKUtVUpyM1Zl23mkqYztPnXJULRed1alCfYQcvHhHP6F2jYxaCTUsrpHRhfwKJSLaa+no2cX963p2U496tlDB/WQl/6Ikyl1NmcrrR066VhlVbZXOYvqLgUeyS5KttchrWlikZAxcNLzUgksjxuyM0SxjJYuQkR7BKEkQTSqw5NtlnKRKGnCb/1wjqQZB2p/H90MkiWa35DkoptpV/dd1knh63D7cq6bNiLmqjB0MCqqRzJURjrqrd0mOeveWnLfLwxX3K6xl5SLjYFxJOSM/fpFRMJ9J0nW5Vkv1ei6JetJ55yuTVlc+j6yQuB+7+MiOwO6boB1MTn+knGUer7lTCnK06lNSo7E2OTBJpfoldHaXVd2T7H8zzaKN1bxNOKIjxgtJZtmlRSURqOxFJMnmR0ZTPg1dl+sjzvVepOgjDWDwbNGme9LImp82dUZHpmGbmvVVjx+wnf9c630C0938mXfYOJdzCtkUYy0CPvMamauEY8yTprq35Ize9WK36Ax+sTtW7rI0tYoakkwdgZp0zRCutUiWUdViRmsJnhJuKYXjluuiS//wutZ7jYMTMr417y1ec+xTDPvsO3CCNUOxLx3jU0F28bJv3j3uc9dv49YmYY0AFS0+i7QJbS1C0npSRNrFXkcyH3HZtdS6WWo1YcftIVKufbfG9P+yD6ty9fQRN3StXsTDj1i1s6g6va9WgIKyaEpucb/RYhX2n417qCoX7arDlaVdVa8xV5/LQhfHG9j4/Kwq4PGeyxm8f9Gf8ful6/t6saE4bopN9fV5+7L4zpLFlXtVED1l9G0snpKai80G3Gi3tPOuEc7Szgs7dcohNV50VqeMVc8eTU2HpUVVXZ6mDi0pK6bakMW+e+6ry3PYVKWSsuR7JM7aWCxXYzjJZm8S7bSPlLrBZ/dNhcVNaHEgk1r2vH29BJ7XhVSRpvgy0XjxU+9mGbfuK8vpTy22WqkAXfxFkrLGtVwUrg5LESLVXw2mIix6Ai5f/6Lc6GyHshbF7mxQsAPLuY/YeyXfro5cH58u2HRa9olnd9RHsOS8XR6uuF/N41Nqk/Uax/V+smvXSmpfjVh8KqNgawJHwiMdqJPW70mn1kb/Zc+SXP7SYuV1z+pCj/tlnNOT+iJ9tISP6zfL0u1iKehMI5ZT51b9/tQ3Xct1rqGHkaeqnhr/iGDHjTZe3cr5wGuefKSwkVuMF7AoI4EpWtzsJ0vzO7KkxLNE7rju7+PTt/cy95Qizd3mrdKmq35hUYb+Zn3XSuoXf7H32WHkeYeNvoT+9Q7B9Ag+8z5uTT2FMQ9iyRm960iTPh+byK1SNz23+cXWw2+UIrlMqTE2DKh27B9e13ovc3BirR306+T8WtMNgRXm/Rk4wZWzm5c3KeS4z12/jVMjclCD0lESJWNkdRgHBVPR5oN8tSy5nHWLsuIrNwcLuOPxMf2/7MMqYdwBf/6InB5jdTBGy2LbFXrfwA4jtTKIucYhvqRkqaprKe8L77hdVTcXt5AsRqjKonQiGenW8Q53XiUjOaZawtqQJjBp5bhGLIi5JkDc+Odl7C9knL4+b18W8U80jJ/bmxrSHcZjMeO1ypKUHe28Uxn+s91yqFN2VkdiqpXebAoivaEla7Va8wGpQvxtQxLDVZO1C4lhyW53nPnIVJIosERXrrLPmcwLXiLr3XxqPijva07jYMjiJHhqofK2SyqRal+qDIvx2xy3LorafmDGEYdUPB9KrDW58hBSrVQGuZZaUF9UqNTEs2tqnEFBdnSlE8RRd/XF4qiPY8l5u7zOhrcHa+Wiz+nscLrIOKWmpILEj/zMKFgSRsuYRWAtnZ1se7Pdmyx2js4yPRLHa5EwQmacJigCodlbm3YVt40Kd3MNPSwqUPWJO9VzJ9mS7DyO0olkpFslWq1Ijjv0OEex5uF3P16Y69eF9G1RrpiWi8pehEUkPw6a8mmM4L1I4zvavbVHSrTYTiOLdUeB8gxdnFwXp8/6rvUjPvl577Ov+HmHjb6E/nWqbPjMqcSajT+4MY9jyRm967Uxe2BLynGtGQxi+m2Rfx3vPhgb+q1K3/7hda33Sgcn1BruAB2ZjPYNdN914ARrvX9fOsan5FyKwA4IfrPlro/73PXbONmAkdVaNMueDIfIfmFZT1oTSeHqS+aCyXSPl9fPVJPRmyU6WBA/u+PXlp54rRdPzb2dwUx2SYQxlcZi/DY3oKh0MlqN56e/I83jou8YGKFyWauVQXcQqWvxXol21aE72BzFLVaJr6ly0f43A5Wa0nTCzy8WDWwz2UiE/ow/Utg+bg3V1081wrXPcnKOtM9rzaZ8gKCuqV4cqdrKKEhw/hP/ec5kd8jBdp46tZt8Z3UqVx+h2r3ZUslPy5Ldopfimhe1Y5vKlahZJFlMZNGlUQO7GDlLoIosNztealX5LHldLpF5ZxcHZbl7cJvaxJBx6+VsaYfA6i/UIEx/qqQHPTp/9mat1isv/yBZqsx6drMxmerIWleYmuOO+EM5MDv4nPsIEzKuE1FljOtiKEtWk+VawuON4Vr7M+/xLzG8jdvJ5l1Lo+2c5M3UNiO0tri2KfA8wlQEV1UXL/wOd57CPETVOa6IYN1KIxGjUhbFc4FHZkqHaoLmKms/pH5/6uzKeFF0eOsraHHs74RU56Iuxo9/8HrqsFz684sj9W5RNsYLi1jKBXZvUUno4p3XZP/GDispX0tkNOVTGsR7uYqfqa5n3jsU7RbX5n98MeTa+TaT8VpF8zNavE51ntfEUykW088buJb7Yjg+8yKWiwaObMxDWbIUrYZaTs70t7lkGWlhFj3/wJCUy9p4RE5UJHH/1to011TXGBu6Nqd7//C61nulgxOyJ8vOb7+KTtflxkVBY6E5RGf0dS7UiqmfEBY1RsEM5pxDEJILi2SYxNCQQH9KVhU+aHCDrC0/lYLSUdFUQKWfkadSk5xKXN2ARZJ5HPVPEk9utAqrpI6LN9ddLh894CZp58UJQiK9Y5Ba6Z8WK8oFSkqc5vgCGsd/SrlCOi2w7SAmwVQFXM1aHNDGhRTGHfnGH/GlkgqUxdyG41Lpbi7dLYoqYko/CZfahCAppeCXIk4yqT0JMpr/FGEH2WnfUiN8gefXSmGQdjXOKteux7ni4q5/3ITmqe0Lubrx7yv1JZ6at5OFmkHZwLz6ByFn9fVq2SZHcU4jkND/uTjkDppo+WYq+HFL2BRMGakUxzP671b+f7t42vl9POfKok75FSdy3WWd2mdF7ql4Dy6YsrcsjYzLcXG2dxqhq3GIqG+6pbbIJZX3QuYxz11Odd5cFlObV2pfEhFbfKr7QNmDDGP60/SI/tTWyaWfRq+yBJ+S8VqJZOfmOjWJKvGSBmKT2CVcZV8qcVMWcTNbBFioc8mugpoJqj7Kihabi0WGU6Ajqcfnppuxmd1s0id5zvKH50boyORVYsuDgrwlzZ6amg7XeuCor+HFkkVGdjL1enMakcYQV9w3KstsqiD7j+S9nir71Kkl6VEqLirYYjElZ8S0dEvd626fOT6V6vJNymLe3bt0dHGk+5sr60hqi7SnQDrTCJyMt3zDWLtebDwzylAiqXi16nuFgvECFlWCQJDm6V5EII/7OXLddxDcxcjeS4N+5uI0Tt+zvvH6OHkdudxIaVyEd8yIrjk/Llyur1o8paw/V7ksF/jMFkpXiTOyMWPJslKNTNVYqRFwLcPmRVOb3+wVbbNcisDY0M4zvlCihsWe1O6Y7VvvxQ5OSBOWLiGoS5qh263C+IOaHvXzUpMdj1/67ubww5e2wtyu2mI/R+N1uQmjOX8Ri0/gBjLL/FSr5+kcCZl3b9mz8MULjDYo4PTzdEueBLZU9lyDGYdIoxpLvovcHD111TItJeWSzXgxjbsiAgS3VJyMuUeSkmlZJqqceNl1tyibatPcmXYy+BeB76gH/btxjFKKH3nz+kgdp11dVLQfGLdD1U0/cvbreEcs2Qq1DPOC9Gf88zJeKIS+fq6seGXxG9L5ADhwZoQ3V80KGn9fDHet7ObFyRhCO2+BSZ2aU6JOzZlYQtR6xD0H1f24H2jJZS3OfNyh9s3iWBaa4li0okJ5zZks7qV2be/uTWDzjDoLkcGo40ia1pCiK0CQYOrBnQY3L8pVtKCwbY5bAyEv9HPejq3pepoBWKzpc2fvIIHF1mwumCpO5bYFB+agZk9/HEd9UgGWPDdFY7Ojhmje4vU9vJ2z8kM2/XAREx//kaLXdj1WFkyl3pRNE+Dyvo7w2ezTU/vNeVvh98W7u+B5skdm2jeJBTXUL4K7bmQ1bbMszUZwJCMX88az2eJMgsXbN9XoovLHW4yaKxQq5mbb4vTOeCFiFVjUHE6cyWRXNb2IScK4VEPVfQGJt0XS0Tjei4WGawx1UcJ0F9XR/ayvpQ/Kvl9FPrklX1/jwbWqhjwfqeyIe4/PPO84Lh1iMaoujRlLDuy2+/0/QXu4+JOxYWAV8Z+LDoADW3Ns2Kz1Xu/ghPyDpCXhSd+Fak4wa9bCBJllv9fEpITPPa+QASJX/dYutAQ1T6RoyOKq7Vw8tRclZmDnjVQFvcRPlU1llwtSFLsl8VP8v0mwuQc2N4kgRO2SwO6e8bcA8eNY4EwSKqb/YOnr+KyQDy27775WNGMdDxoftedO2s3qYG94pzRV8dektYTTrkYoxS3wIPlIvv4t2bYznvlFTe+zP+P3OV/omr5+TVlzMvMqo5DAjZdh+9Gyd3PKzk9/8bq0t0Y7v2YzU/jcckprRPlewn+ek1k04AHr1JpFaW7Bd/ksuNaS2h0+Ny1LC1BoWWtxpkV2tbt0qQ9GbLjaOCtV5nbix91g37xr6pRxazsWUk4S4/yJRkmLw5NCBmlpS1Uv1O6VmOtbpD1v4nBgFkE1Hmg0LdfqBnNNFUq3WNGcPO5CvcY+48eS15Q4J+No+xe44j5Ai/dSoan0RbLP8dYUbNO6NKg5sq3KEdgcHCW1GxGYm5PtTqTgYo6igiLmQza/Uk/Xu0sUFHDMn3Oe85Cg8WwcVLxxkxlXkL+dFQoVlvHCQY1jUYsA41imZqRCH+HLFhdptLo/77KDtn0c78UZScQ1CuCUMN0xZ30t05KF9qsY+z5f9dJRrr1G8wpYwqicbU8X+MwBkLw/xzRmLHnRiozzfsGEpD/Y3xy92jusqRHL6OT4reLaNWPDRcOIBLYzNmzTeq93cELKnrePaxXGDy/hDShNPwu1NRFbrHbL0mtK7BJAFstocZImjHIHF1MoHRjo0dfpdK0iFJIhGKXIhJSX+rDS2rE46+VKbYRpseRCgxm113MzWAuR1jK6AkY4dgmF0Zhmlmh2wQrpbrEUllbI9x39+KqkmytPm21IYDzHy+5LGCQe/BynXZWa4vOSx7EvWtdioMwpUIT/U43GplEtJrsj0GIq1zL+HRBOf4S+PqKCeLWdKo4/AFbd8XmW6OMsHVkFn99SeSc+47TzzpB8GxAE/GdHRhfUKZ9G/FqVPbAlv7OerlUT44lkuWuv707CEhV/0XuRRWUpoz2RtYGq9GVPZNiYmyY9mVDN0aulV52kKtGnRyzBLljNQURE4JZvGYfDausCE9XPpP2XqRCMgskCi4rhxA6KjwPjyFzuwt5xS+mnlG7T+I94OFhyRKe44hE4i7csxGTPi8+WC7QsSajvqCaYZctCro4se16LDeaReVGaoHKWf2LK03Ag/t+fGzxR1M2sWaFYRLTpmUzaZ7wwp4dFzZm4kKa8CDTl9DJdZPcogvT9n9nzyu69+NKe5WcOO+trAV5o3s8+8ahOUO5x3tlafGa/3vVxPaYxY8lr1rvYVQXjqYvu/wlKsfiTseGaYUTCFz0Bh/fILE0k08VbDVrvJQ9OCK6lY3A6ni7UqmrcsqiY3YHBaF/GtDupjA8GUgUc3M9qc7vC7jKNX2yebMtIKUgqMsAu5C5LgHjbJFZq8bMb7VRwo7Oea849oG38aanm5bQTt9XpbvZhjJHMFM3CR3IqWlKyxyNHapNPtZzu5kWwGLzzHYPIlloQPOIXc/H6ePNLuzrX8to2u0kF9R3oeA1VNZkXoUSIxTivZfwlKBVNk74+jld9wWI76Qf69VfX7la5emTpyI635HEytPNrfKhTa2SmcOpUnI+7q/4xmHV1bYu78Bsf92Chi7jb4ERyFxI+uySLQJyTkD27tQTXZjOksrVHCHcENlvIyYTyLsW53NcujObNuHUN4CXCXetkv1CbU6FeW7rFSebSwmxWT3U6I08AXsLOnZAjO+pYsjODxQtLm+N7mOMMbxdxKbCFofdctjV3NOjjSs8JTIKpwVn00n1h8nrsvln6ubjr1AV1gdIj0+Mqi9bI58yNITRBRlCXi+asK3LhN54tF5AVijXtRJS7dmu08cIiOixqEcsU2JQXgaZ8TeG9+DSC67P8zEV/Mq8PGZR08eda8ctNyFjmJDWIW5T2eOBaB+eHl9hrhM98XHcNpjCgMWPJETtUs+m3JIvXrpEPIre5+c0VdrEsQSBjQ4cr6SLejJTbdRMIGRhkoNzpZ2XrverBCYvPPeebfSE2cO/k2QQqP+Wncf1GwlcTz3JmSPo6EeBav3tkJncT7+IoJbBbxbF0XZt5zSNsToKfqxEJHG+4J1AnDmZcYz1nWydkzWgDE8re7m2Wzljfy+luUcIAy/ynU6g/w2X3uuYJRkKyTAEYOQ/SrsYbtFMgbDoq1epmxBSnW5cz/sU63mwgfX1cNXJyNk3UNcW+4616rVoWT3z3Xct+lwpVmHZ+UYPUqUUsLpA65VBELtR6qA2JNz5yCCMplLi1KZIvsCpCXhnWRhZZvNZUURcXv0+RJFXy0+Nb5hxlSJUPTqxZl2/Suq7QsQYKMvazlcetgZBX+ZnUgk2qr1ap40NFZ4dFfUvpEQfmKsZslNPYgMiujAlmj7bW9kryI3lhyXF6uOJxPvO7i16fa5mni5prWJOETS2uyUEKgMx/zsEeCbEUf99Y6fgcDk3QEc22/Ozcquchbm6w5YLE3c5TvALVu3jFqTYKY7yww3SxqDi0drwINBVoCu8lAOL/tDha6gTzOsBrY8Nq0zI+gcWaW04SizWWm/eb+zNBiFTjw8l1He/6JxkUZ9gdaLk4V05nQGPGkuM2FrQn85+uhbnK5repvPOCzEMYG8ZtY+1uO2PDuU6DkMrWe9WDE9K0v3cqgBj5mXeFOJDhlImPRaO39CJ5fe5FMVygcRggxRVy0ZwkaxeBKicT2jcFvJZFEL6Y46LpSpslBgxKczG7ILDcaCEAMv95ov8XhyPDKKGROYF4iNGEhDGeTva7lv2mMrPKprU5Mzv1vv4ap6qeHY7vcQaVKPipSQF7spGYtKsOjnQXQA5+NtWz+LId3LLgCMQv+jP+eHmbumtsqGUVw/b1lqbMDYB9Yy5ar/2+wK+zwXVpY7PAmUQqSiNSzEULx3+WUio7Ob6OLGYzbJ2aQAmR35gE9Xr6qQiK5oOtcB0fgARyJrmpFuEXV62UqeXZ7HE0aROUVz9bGH9lL2mJBOfo5iF5p8U2S7HYWcylYty6SbLlCPbh8KR6WUXN4mw2+5NUuYbq86IZa4HEGHZQMIfWeIjF45rsqidHHUveNEuLYQzuigcM11zQqfpM/yt3GZOEao19GRavKwi26BUHwpSYWrQsylT2J6UXmqCg+vT0M7DqxZ+u8Wy24KxQxFXDeCHOZ34Xi5ozCUIa8SLQVKAXvJcAyPxnfT9zrbLMZasQsmgh5WZ9LW5toaWc+FS/usVCpcZnrmDGp2QxmjFjyZtmtjndLRdFifgbHpJWFe3ee94Z9cXBYBDI2HDTPNYibNasElNMc2Fas95/BRZ2oZ8PHjxQfUgVWI/8+PEj9anLxb9161ZTMv/yyy+Wvlwye8ztAwAAIABJREFUv3379hTJF2umcf/3PoE/f/5sfPDvv/9++vSpMbI92p07dyxKubm5safZTcyIdmQVnz59Er3TC7totKdLJQHaFMwolT/J9eLFCztP/8H4U0nJRpKiXZ3g/PHHH3Gkcu/u3bsXIVnulhyVeDOrBlbtSTkBppT7M/7SxDKmH+lNglyG7evVlAUo1n4+f/78r7/+mu6WrtfGRkPtz5q0WcJp5+cYqVNzJkEIdSoAMv/5+PFj15jM704hWsKxk1xLJDVc44uiw8+IPJoh+fr16zyC0YWYP3gw5NGjRwdTGPnxs7QWYd6gSJO0zQoWgdnHLY2dNVCqWZbNJYFJGLWET548KSEYDkwJquemOaajjiVvWp3dgRxweLtJr6kIjSyuWVY/45Oi+6hqxLT5oEW2zUSSItAEJeEicmUCrFDkBT7geCEAiEUFQJr9iabmqrF4CON4L3M+CqnsZzLru6iFCoER37XoXqNIvkGph12VDjjwc5NAxKjKGXMk00DgYS3ZuLTh72FL6n/9BwPmwc+kZINnu/yJf7ip1uasd362Y1+If1BJFJLOKu3LcXrKCNRXjHYxHsnRfzZYe5Mw/t0Tr9eODvscJHxNCQML8SUJruu/3VMc5uKVPkpl0ZFPpsSx43mp/Rzddf0XCE2WGd9wPIknb6yEGS8e91cFF7ES2e1L0/IaM1HK2OIZ5QwaRmdIwUUh3a0JuXkoVs5fcPo/tS1SoxGUcf4zrzqMVVhipJZlDWNS+Fy8Eu3qphtwStkdqMCo5iah1qa0hF0avyPc+AV9vUVB83oRhGi2XdXEBdYZZVh0p47DUsAjceYNqeMQXJRuSRZLMRevRDvvZ23Ri09mQP9ZuHwCi9cj1ynLZJ/4+FZX+dpo5HlbwsV3fcl4JEzl4rvs5t5LierssuvpwmJClQf4fie+2ChNgXkHShadtjlutUjeYBzL7M2kaNXuU+S3jNYnCUtMlloqpl87SrR4c7fNz9FdV24fTjGGXJkakYptN446lmwxHleb1i5GdsXnAC1GVaJZnksShLQgmGbO16zIhUvOQPJcP10WkYvKc/sWpfjS0pnmMoYK6fiKW7s+d5y+CYEVik1EjBc2EfkRsCifxtq1pV8o7UWgqUA7eC8BkMWflU138FlfS+9TyKc9a6+RxcB8dwufebGeNhg4mjFjyZtGOF9B86u2rq+4+U2lDkqx+JOx4aZ5RCKo2V+k6gIH3L124S9OTGqzuOBOwdPFhw8f3r9/HwTyszQBvbt3cwA5ybDmwReVcP7a0dIH4+Y5xgsou41H2HFXSln02oOkTtFIIEPNn3rpl06mBjnKGf327ZvxFdTBs4V+2l9jVkiAtWQrvyxhTYwg3GLq/hdvtK8ilfCrV6/iuzHkw+XtfWhX9ULQeFsq5ql6DCzn4M/Nb/uotZGQB3OJP96l8ceL3M7duH3O5aSvnzOZQvy9zn5bvRb/eLjFa7W/8WK3PLTzATrqVABk988x69Tmez4mnj6c3YR3P3hK7mut2XxMtLtcqQ9uTvumJkj8Ewmc641HCt7muDUicB+3zppf0mjdMiwSZL1mO/uXinFg+rDeoBQDOupYcmADu3/6/t5Qw9vdxMZ80LI4df/+/UJwLN64RcKM4tEEZYRJUnkJsEKRl+eY4wWfIRbl02j5Gk3NtWPxDYbyXuaI6ocw61ufuXI8ca8RPvMpGu8407OMGUveNCrLRLc/43SJzW+bpW4/Av6hRUetWe/lD07o8+47dhzqkezLYBb1Dx4nvqXYwbm5uXHX1S6CuZgKe21Tt6GkOgdGdJYvL5fYx2kUr3407WufW6AWtPLud69fLnK0EPB9R8v8zjxN7cbQSwfnZ7612qTwN2/ezB85GDJyu/rp0ydfZYskjXwWn80VuGlLamNVllzZ7UvHJ7kp8GIW9Y1/UYzWAunrLRrZHB3pFa2ua9Z5hkePHlmSPRjHcnCikG8WSG5sxxyi4PGiP/GfI3hP9J+pU2t6sQx85Pafu8lb8xubGlwr4O7wtdZsLXx3RvYHLVu17KkNFZPDAEOp+3KF1btvTmxj/Z3KEXRy4PcNiOJpRu7ObxVqfi394IkOzJxD+yGjOeoMby02uenIDT68tTAkjghoJcJS48r5zJaUJWHNFRMLEN946Ex9GlyXI8AKRV62w44XHEYsyqFo/AJNzRWE9zJn0kLImke0Fl5BZoufWUGMclmoLsxX66rtNcJnLqfZAVM+0Zix5Cz2xv6fLBjtieAf2lltxqxpvZc/OCGa2opq2dvkc1c7a1ku8h/h+jgBHa6yJCJPXW8DtcTMGCdYGjQufWUUYDOpQgMY4+CkvkY2gZSIoMZk3jLoU546SlsiO9JsioB2fzoX/MjRKb10UKMIff1KX7nSYQktiOpaTpLCS5R35HZ1czuLfAN98KEE9qQ0Le+hfPr0aVKaeSNf1PjzQmgkNfr6RUX4Tlo1D80yuFALvyhw3sCR2/njJKlTiwzHrFPy5y32sOOlDIuQjwSWe/XamlQRMmcNAwt5zmsECIcABOoQMHo1hYRR7hYHT7lrXv6s1m8qe6RZPgKHCcAj9BafNZq0FFrfonx/T8JXG0b5oLBkn4a79lVTTS+W1q/O8NZx4CJOwF8hjsQ0NuyRFNZu3b17d+2WHx68TMG/dfo1TdDpKhhEAFYo8ira6FzlzdSl1sJ4AYty6mj8Ak3NFYT3MmfSQkjEI6o/Sp2A9D3re7m9RhELOWLAxnHKWUZ4pGjjPHstY8aS55bJ/p85k9Ih+Ie5CFe23h4OTgj9jhk6fZhMbX0utZGOkYBxJ4rxPXDGTDejBZYgT66FvbaB2JsvrAriG38aJ8G1/9uY4HWjaTdVsHdZzFVwvfb1uoVCcjuBr1+/usjzT0a4W/YLNSMa/Fd4oeaY7arabV9li3oxkll8Nm/gpiQazumLDXkztafmk7yW8dvLeJWY9PWbmqq2fmZ5Y7c7brcp9sEIm23IlD7+85wzdWrOJAgZpE59+/Zt/p6nAIV+qq5V8Nzm+QYhhew2yMX/Gdknt2OmxU/5yLVlh9+R9HkWAhAYkIB9j7LR+yrEsFBHwARgCX0ZTWVMRx1L3jS5QVzxTQ5EmBPQ2uU8cB5SbvBiPMvtHwSai3duCE3QufwHyZ0Viv4Ufe54AYu6ikWhqUVN4b0sYjk9kFnfmiq44l4jfOaaFnKhvC5nzFjy3LrY/zNnUjQE/zAj3srW28nBCW1OtY9mnba0SVpbKNxPLioQMK4nacr1x48fFeSZsggOwRuFPChe6kaQ1PhG8YxHRPyGyZjytaI9evQo2E2lFWVtZe771Pu1dFRT2mudljE2WZ21q5sHdmUwWc4AZDE8iyQqUc2Ob61c1zL+tVK0E57ad6fGN5a0m77e2NwZscSjGSdZ6lRbY8E7a+cXFZRaR1LjL2Y6D6ROzZlshpxbp4LT0WvSGuva2uPXDY8cAwtGyjXLWKj+1iwCeUEAAq0R0B5lY3+kSTB9STKX/KkNWmp8o5zdODDG8taJZnQe+nDUUy0zNb5RZd1YstF4jFji0YxNX53hbVxU7oqAPlxs4WBUqyWpeRz7kQyjtPMsUkNSm5TU+EZ5ummCjOUlWpwAKxRxPle8e9Z4YWKFRV3FZtDUXFNGf2A072UOqn4Is77VmDey1yjVB06Nb+SJz2wE1Wa0Fow51TJT4xvJd2PJ7P8xavxINPzDI/Qiz1aw3k4OTgiiXtW8ozU0bqGIKIlbSQS0Dd34hrNq77bU4Rn/VIDGbHIFkgq1L7LxC2Uu8dT47sHNC0vF6fiLE1oTkllqCdMHJdr6Npx9hcB/luurEyhX1wqRGbBd1YHdyFzPxFmNuXEwU0gvfrKSxDIheOLexEnayxm/D7nN61SkqfHtpe6jr7ecQbIzyRIz8sKeLOlPiQzYzq/RS60jqfHX8p2HU6fmTLKElKhT8uot7zyTTlXXspTicolEvBR5XNXehRxwC2qZ5UNAQQr8hAAEIDAnYN+pnPETAakOSWr8eTHXQoKmdTFaxxOAi+U9GDiUo55qmanx7brow5KHHd7aFT1sTMvgRXBKu8eWiiYxjNIe12Zqk5Ia3y6hhQydqZ3ndWOyQnFd3cUlP2W8IJGwqLhe2rmLphZ1YfQHRvNeFllVDmTWtwLwpvYapfrAqfHtPPGZ7azaidmOMadaZmp8O/MOLLkcHDvG7mPiHxZScR3r7efghNSwY6u9/HhZcCEVkuwiAeOkQ/D6/8WksgQGGRnFO551Ukbqj8udo7J09pt7lI8DOSUFHZvRh6f9kzMSQ5+vMb4a4RSZ/Uwjw10/GtdJBBpcudyU39ieBM3dZrK7IwQZGcWzZxekv/hgHS9qMevFQIs8GbfmLMqwGXhF498s1LkRkoyfvn5TWeV8oXnWxkn8ag6S0ZYszeO8sDtCgoyM4u3IKHgkKSPqVEBv/nOQOmV5z4fg0AnOLWQK0cHOjK9dX8tlHs5IZ87kuiFo87q6609yuy+hmSIdvctCwJ6pssOBycK8ZiJG/Qb+czkJg4yM4lnkSUoKS95EOogrvsmBCHMCwVLFPMIUolq2ditLuNF/M0p7XCSaoOMMSSEvgaDDXUzcsiKw+GChQIs8p69QFCq7PVl7a5NxvCDxsCi7js6NiaYW+Rv9gdG8l0VWTQUy63tcHa3tNbL3Yio7w/bjBtBTCk0ZM5ac0bRY+swIcy0p/MM1MgfD61hvVwcn9JKnHUN6fXRCfcBBbfG4nYDxjZV//fVXrhXKuGzBeZukPjiecvyuzNVeyV+/fh1P7chdyzC1xMtfj8ic5VkZmE5NyNL81IRan6/xQ7gejcDjx48vV+Sh2lVt3Quq7aK+LMsAiw8WCrTIox3Y5x7mvKLxF9JXrmTp63ORVDqWSpQxO2NS1Rykodr5CHzqVARO6q1B6pRG+sZ3nrUJJFWt++JrTBR/UB5C/bMTwSiVjwHGdcRdCEDASEAfAwyal8iDxqN3kRSmWzgwm4guHWEcRx1LzmiobXqe1Ya3GUl2mZRl2rNCwY2vk6gmLU1QBaWThZ0AKxR2VpeLecp4AYu6ip2gqTVNVfMH1gSYwlvzXuLS1rnLrG9Rzg3uNcJnLqrxjhNvzZix5IzGxv6fjDAXk8I/XMSSJbCO9XZ1cELcnz9/fvfu3VQF1GGdKlXH8Y2HE3Ycg0mFpibMf1WwFi00J5KayO74yt1iruJQ8x1Ui8XxKS1GuFyg4GusGJTr48ePxvXOy5UXgY0EtIXioruyxmlXjV3D5mSQ0SRyRTPKYzmOnEukIJ3rGn9QkNZ+0tfn0kibO0tylc6SzjjtfJwGdSrOx353kDpl71hPH3DZdZc9pmVMqjkTTbZkzzqSoHJ0r7m1v3EgkiC3IAABCEwEjD6VIuvonT5Sn4UbDkwWjM0mYjQq42zGkWLK0vypzuwT3VjyEe34zw7iivtF5tpOwLj10LnK9pRLxDRKmyVrmqAsGEkkCwFjn25cEcgikiURozz2iRRLpleMY3TtVLRc4wUs6ip2gqbWNGX0Bwb0XtaIVQtn1rccarmm6lj9AbjyamGvET5zOaX3mnKbxowlZ7E39v9kwRhPBP8wzmf33WrW29vBCREPPiBg0YG+H8c75i2gcsV59uyZJakPHz7kWqFcyy5owuyzIWsJpobr7GZkF4gGkPoAQukdKo0MU1PRHYmv+h4clxKEL1++jLxf6gjPnp61zCC0Wd5B2lW9N7qRT76mmoFOxlse0fTiWV/Buq7xW8CeG4e+Pgv/Nk00mBXNUtK1RAZp59eK74dTp3wau68HqVP64LgFUZs0LJJniWPfPKG3DHz69ClLppuJ6DCzZgM0Rvvzzz81S74ZnwgQgAAEjAQis3DzFIz9yPzBeQgOzJxJNyFDOepYcha7bdP5rDm8zYKRRIoSaHPNiCaoqNJJ3EiAFQojqOtGqzxewKKuYipoqn1Ntem9nMuNWd9C/Bvfa4TPXEjvXSbbsjFjycdNrs3Zp+PlaicF/MNyuqhmvR0enNBafrAb3qInfX5dBm2JSZzjBKQjo4lnXKGcix00YRpNPXr0aB6tdIh2gWg7iM5s6LzUNKLTf713SmasHbR8ACE7fyFVffeTFXmpwLit2X+Q6/4IGGcQGiz4IO2qDtRZ4KsVbfDLIVMLvyl/0Y4vkvt1jT9SqHZu0dcf1wUmOkg7bzQV6pQRVCTaCHXKvtt+8Jf+2kfBGp/+9ttvOm1uZxsxQsstjdHU+lliEgcCEICAkYBaFePQTAnueDtPRAwcmAicS98azVHHko+b6wiu+HFKpHAugVu3bp0rwFruNEFrZAivRoAVimqoz8qo8ngBizpL0an5oqlUYvXjN+u91EfhcmTW16HIeHGJvUb4zBk13nFS7RszlnzQ/Jh9Oghw83H8w01EuyNUs94OD04Iut7Qb9yX72soeAO9f4vr7ASCnetr6RfdPxp8b7T+5yZcqbUd5M2bNzrIoXdq/vPPP/qvF3nKjBvc+OtkvuiFdvkERqW2Qqcm2I5zUYVmF3tH35Fdht0JjtCuGret6DTUbozlHjRKZXSvs8t5aePPTqNEgvT1B6niFAngCO283U6oU3ZWizFHqFOB27/IYQqsNv8SkeHcW0nvU/z8+bMmT2RCeh0Rr584V3HkDgEI7CNgPy+nDx7mbehwYPaprP2nRnPUseSDNjmCK34QEY9vEij9hZDv379vynBWBJqgs8iT70SAFYoRLKHmeAGLuopFoanjmhrZezlOb3cKzPruRrf44IX2GuEzL2qQQEfgKsaMJTuV7bhg/88OaEmP4B8m4UqKXM16+zw4IdZG6/S1osUwLfz7IVyXI6DzzZYXvOmVlvoAUyExAiM58eBEoQKSrE9Ax1F0OkK7fPxANbUyMBarfCaDXxu3trdJqft2NfhMUEQLbb5WxGhdRTu+CDSjeJEUuAWBcgSwz4lt9+18ORMi5YDAIHUq8PwDCP7PavMvfqZNXRu3e/oya7FTT/36668aZOnVRDr5rwGXH4FrCEAAAs0SsG+EUhHsvUmz5UWwCgRw1CtA7iaLQVzxbvRVvyCWVbP6UpEjBCAwEWCFYhBLqDZewKKuYlFoKq4pvJc4n3PvMuubiz97jXKRJJ3TCWDMp6ugmgBMQBVFjX9YFG816+324IQW71+/fp2qJDmO5bbppwrTfXzjQYWXL1+WQKGPOvnn2jUJwjcH4pwvvQ9G9VqtqrYj+2VUCOvfPhCuReDq7UDf7aq9wlbzopJqjf04hz6Dk5RylshXN/4sEEik2b6emXdnnH23866Y3VxQp05Upfbx23O399H2NK8VU6/tSdoW4JdOgyx93OO3334TRrkTOkQxfU3Rj8M1BCAAgaYIJLV49nFoU2U8IkyzDsyRQlV4Fke9AuSkLJq1ZIa3SXocMLJxbNLIFyHanINtwWyabYJagHNpGeyeYZu1w9jCSEenrFC0YxvVxgtYVDtKj0uCpuJ8jG0L3kscY6G7zPpmActeoywY54ngM8+ZlA7BmEsQbtaS2f9TQt0uTfxDh6LERTXr7fbghLSiBfukke2kyMePH5fQKGnOCRjXkz58+FCimwnOYxiFmZeCkPYJaNfU/fv3/XMyk8xSOt+aaF99NSXs4GXDxqbsou2q3fVscxHaLpW9pLkqSAfGnwsF6bRJwDjz3qbweaXqu53Py4rUIgRGqFNJnSmDAlnLjhdPzG1sOkTx9OlTfYnip59+0src8+fP9c6CEiP6ee6EQAACEDASSJp2T+pQjAIQrUsCOOpdqrVEoUZwxUtwGydN4xzdfLEjLyJj+kZp88pGahA4kYDdM7SvBdQsjl0qe0lryl8tr2rjBTtnu+6qUVJGdqnsJa0pvz0vu/x2Jvbcj8e0S2UvqS+V0R8wehd+yknXxvSN0iZl3XhkZn0PKoi9RgcB8ng7BDDmdnRRQZIB+7sKVP0s7F6T3RPz0y99bZfKXtJcMte03p4PTkgfO7xArfRraT+XLkknQkDzDsaTLXqBZSSdHbeCL+aoOdAX1XekwyPtE9DrTvX200U5dXiGHTyLZIYN7GDlsu929evXr0bjbFOVdqnqu5522YwqIBoEIFCIQN/tfCFoJDsmAXtn2uZrIOtrTc1L8HKB4zLIebu5udHLKeRp6HTKgwcPNNnCRz6PgyUFCEDgOAF746+9F5pFPJ4jKXRPAEe9exVTQAjUIaA3QFkyKv3O5uDb3Wsi2fvTtRQIh8C1CLBCcS19HZHW3r4dGS9gUUd0VPNZNBWnjfcS53P6XWZ9j6iAvUZH6PFsUwQw5qbUUUEY9v+Uhox/WI5wTevt/OCEvMAdZye0tM9afjn79lM2vosr+8EJqXiHGP4jXF+CgPbl6HWna6JqMstogWspEN4ZAfuRypYLbrTqy7WrOuZkXLGTdtpUZZ2p9n3G2SaxfWXhqS4JNGuipXcqLGqz13Z+sbAEFiIwQp2yz1g1S6OQ9iPJavRkfLVBJJG1Wxp86TSLRuJaTNUhCr25gC9RrLEiHAIQqEAg6a1F9j6lguRk0TIBHPWWtdOObM06n6cMb9vRSzuSGB1yeddFZTbag85IFxWDxCHQFAFWKJpSR2lhKowXsKjSSsyVPpraJIn3sono9AjM+u5TAXuN9nHjqQYJYMwNKqW0SM3OPpUueJ308Q+Lcq5pvf8uWpIWEn/y5MmHDx/s75ucZNZ8H68Tq6A+7ZaQuW9O8mqzrD4apfdT5hLp3bt3flIvXrzwf176WnYrXPoTVc1u+/8VOBVtE/ilCTjhZV2q++7n4oUiaL8O3xtZhDNgYM1ji+Xw9tqufvnyxQ6tTVUmuXdqsXX4017kgzHbJHawUB0/Tl/fsXItReu1nbeUvVAc6lQhsCcmmzSWt59sPLFE1bKext2p8yep4mlAqoGY/vSg1la1zZQRWSpD4kMAAgcJJDX+bj7tYKZ5H8eBycszS2o46jswYsk7oPFI3wTu3btnWTITBFWfcpOHxiUkSXtpddAEXVp99YVnhaI+8xNzrDBewKJO1G9S1mhqExfeyyaiFiIw65uqBQ3wp+nryIOKMMJeI3zmiA1c4hbGPKlpNEtm/0/R6ol/WBRvTevt/+CEVKVd8qlMtSSmI3evXr0qqmkSFwFtkgi+/7CIRS9Hz3VwQs6rP+2rjRp64eVipu0H6hCbmmPta9Hb72S0+mtf5goSCovUanwjoCzw0jZQgec4WSTta28ZS5ftalL71oEqk8p73Bo7IHYcQrMp0Nc3q5oTBeuyna/GkzpVDfWJGRkHApOESWvhJxaqWtZ1VtFccTSY1Z9ckZcvX+q1Fy6cCwhAAAJFCSQ1/kkLIYXExoEpBDZ7sjjqcaRYcpwPdyEwEdBr3SzfCtaop9DBCW0oseji4cOHlmjtxKEJakcXF5Ukaca+g/n2pPJeVKcRsSuMF5IIY1ERZZW+haYshPFeLJROj8Osr1EFchpH3muEz2y0k0tEG9mYseQOvMeWaxn+YVHt1LTeIQ5OaFu8zk6kfjRWu/n1yNXfmFLUUrMkblxP0mlddWxZTjhoQ4Yv+bNnz/yfl7jWqEZAtL8kqS2+RNGOC6lp/d9++81ORqdoVNOF9HjWpHB1AqlH7Jotb5ftqr1SN6uXJMGSdnwmpbwYuRvjXyzdRQPp6y+quDpid9nOl0ZHnSpNuKn0k9wGOsG57lRf9NoCjTfntwqFaFD29OlTTcJotM7XJwpBJlkIQMAnkNT4J3Urfi7Hr3FgjjOsnAKO+iJwLHkRC4EQWCOglsRycELn+gp5zsaBwFU+5E4TtGZphKcSONEnTBU1S/zKKxRZZM6YSIXxAhaVUV9Fk0JTFrx4LxZKLcRh1ndTC8PuNcJn3rSNy0UY05ixZGeoSd6se4oLIwH8QyOofdFqWu+/9ol4uac0gbjj9SepZy0uh6UFgfVSHB3YtUhimSzeTEfOgT/Xo1NKuT5ksZn18QjTh95++uknHQwQjeMNsYo//R2XrZEU5Abdv38/lYxWAvi8TCMaRIwsBLpsV1PrdRaSeRNJcu86KG9eeuOkRl8/jq6PlLTLdv4IkMiz1KkInI5v0Y0eV64GVvVfMSDFaRJGszd6acLxIpACBCAAgQiBpDfI1u9WcGAiumv8Fo66ryAs2afBNQTsBPQ2t7t3727G16u1NuPsi+CvoK2loJ608bfO0QSt6Y7w3QTq+4S7RV17kBWKNTLz8ArjBSxqjr3NEDRl0Qvei4VSI3GY9Y0oYsC9RvjMEXu49K3RjBlLvrS5XlF4/MMram1R5lEOTqjw2miuPeKLFNYCZehPnjxZu0t4LgLGDRlZDk4EiVzipTg67CE71HkJbSJJnQ3XzI6ODInw69evP378qLcQff/+/Z///dN+FP3pHQC5VHluOnKGdKRELyv1xbCsMSi+LOGPP/7wH+R6QAKpfUTLiPprV4Oq3TL8LLKprc6SjjGRnozfWOTWotHXt6aR9uXpr53Py5w6lZfn5VJL6kbpBNf0q7PlGkLW56Mxr4axqsVrghEOAQhA4DiB+o2bRWYcGAul9uPgqGPJ7VspErZPIPhq+qLAWr7U4s7irYOBli9OWCQ8KMa+x2mC9nHjKQsBVigslLqJU2G8gEVdxVrQlFFTFt8A78UIs3Q0Zn0XCQ+11wifedEGugkcx5ix5IjRVvBmI7l3fwv/sKiKa1rvv4uWpKnEf/nlF22aT/2IhB7RvvMLfZSgKeZGYYRXRr/ZrGgopWORB3URHJxo/MyAyntzc2OZp/ZR6wseMlp9eKHxV/74Mh+/fv78uVgF6ei4iM6ciIPlJUlqHORXBSnwEwIXJdBfu5q0A/KiWvPF3uwT/chcX5oAff2l1Xei8P2187lgUqdykbx0OnSjudSnpkbDcB0yD8bRudJfS0ca/PXXX3Vs4+Dwfy19wiEAAQgkEajQreDAJGmk8cgjO+pYcuPGiXgXIqD4OCXgAAAgAElEQVSWRKs8mwtD7969y/7qNy2RaAgQZ6WXVekzcfE49e/SBNVnPlqOrFCMpnF7efeNF7AoO+FzY6IpI3+8FyOoRqJJX8z6+roYZ68RPrOv9y6vBzFmLLlL671QofAPL6SsuKgDfXFCIDSXpw3lcSLzu6lnLeYpELJJwPjlh4PbNXSw0p+80NSzjtNsynZKBH39QMMVfT9hc3J8Ek8nT/Q+M31QQh+TkIswnRY4RfJTMlXVnp+a0D6badlA6wcWqTQ4zL7MYMmXOBAoRKCzdtVvvQsRI1kIVCZAX18ZeH/ZddbOH1cQdeo4Q1KAwJyAhsxv3rz5888/d8ylzFNLCtFwWEP4pEeIDAEIQMBI4NatW8aYpaPhwJQmfEr6AzrqWPIplkamfROwvLb54HrZIkBLC1Yi30VhjIE0QUZQRDtIgBWKgwCv9XiF8QIWdRWTQFN2TeG92Fm1EJNZX6eFQfYa4TM7jXd8MYIxY8kdG/CFioZ/eCFlxUUd6+CEWGhGL/WLHjJ3tlPHzej4XeOXHz58+HDk68PBaM345fTjpUtKQW/0kTej70UYj0xo/4pOCAiLvqk31CcmJqqqniq1DMOHrDquMyQ6eTIF3rlzx3h2Qu2Djp34SXENgesS6KxdHe3M7mjlvW5F2yc5ff0+bjwVEOisnQ9Kl/STOpWEa4TISd1ohbXwDphrSKUzDAKrMfXt27erlUivsWCAVo02GUEAApUJ4MBUBl4zu6EcdSy5pmmR11AEtOoRrGfNi6/vbOf1lrXMFCy1zDPVslo761A0QXMFEVKOQNJUQzkxqqU8WnmrgXUZjUb4uuW9ruTO2JIujpQX7yUJdSORB5/1HWSvET5zI9WtqBgjGDOWXNSESDyJwBF/KSmjRiJ3XN7hDk7o4KxxC7VvfGyn9mmUuJZejC+w3P0yG3Wimkd2wmtvvdtY7wJPv9Dhh19//XVzbnqSU8T04k/tX2mwINVI6gVIvlqVr74TrW9HBHP3OotiNDBtzTlyOKdawckIApsEOmtX2dS4qXEiXIUAff1VNNW+nJ2187uBU6d2o+NBCKQSULOjDz1rZK1xqHZx6ROOqSnsiK/vTugdQjse5BEIQAACLRPAgWlZO8dlG8dRx5KPWwspQCBCQL63FjsiEXTr6dOn8QhJdzePakgeVfykNMtFpgkqx5aUFwmwQrGIhcDdBLCo3egqP4imkoDjvSThaifysLO+I+w1wmdup6IVlaR7Y8aSi9oPiacSwD9MJdZs/OEOTkgT2mVufO2Trza2U/s0SlwblbL74ETwoOWLwyWKuZamdp9or79RKu1QmY5M6Aj4WoJjhouMdtVoaDcvvk6YWN6NqpO4quzzxwmBwBUJDN6uXlFlTmZcbYeipwv6+p602UhZBm/nqVON2GGDYiR1ox2/J6OcajQO1Tqo3m77zz//6Ft/euns5o6uI8IwQDtCj2chAIFFAic2/jgwixrpL7B7Rx1L7s9oKVGbBPRZ8viiht4hpYWPLMLLvb+5uYkkpZeRGT+THkkkyy2aoCwYSQQCcQJJUyvxpK5498TxwhVxWWQe3KIsiBqJc1xTeC+NqHKfGIPP+na21wifeV8t6OOpnowZS+7DJinFpQkc9w+bLf6IByekjDdv3miOL0kr2k5tXPBISpbIjoAOtMSngKeYmgje9/Xh4OBEU9qUQepDE8GXExwZ/0J2q0+miABHJnws07V0GrcN49dmNJ6XRubpEwKByxHoqV1N7bUbVFbSVHsH5W1QBeeKRF9/Lv9ec++pnU/VEXUqldhQ8elGa6pb5//1sh8dX9chCh3vf/36tcZlec9RaBLgyZMnNQtFXhCAQPcENM1rL2PGbgUHxo796jH7dtSx5KvbJ/JfiIBeEfXx48d4TyT3+/g3tLUZRZ96i5CRDFo3WXxlVeSpErdogkpQJU0LgXhNtKRwehxWKOwqqDBewKLs6jg3JppK5Y/3kkqs2fijzfp2ttcIn7nZmlVBsJ6MGUuuYDBksYMA/uEOaG0+MujBCSnDuIXaV9uHDx9yvbvFT5ZrR0D9t7uOXARHICIx3S0pzp/jePjwYQszvJN4elWn8XvK2n2iLSOPHj1y5eLCEdAGHflM7ufihUZ3mx+bnh6URrRUsJgIgRC4FoFu2tWkM6x+g38tfSFtrwTo63vVbAvl6qadT4JJnUrCNWBk3IazlK7j/TrhoHHZdI5CH6OYzlFYXpEQl1mTAPFD8vHHuQsBCEDgCIGkbiWSEQ5MBE6Xt3p11LHkLs2VQrVMQD62/OqIR62JUL1P9MjZCXnverFXHIJOTWh5JR6nwl2aoAqQyWKNQJJPyArFGsYuw5NswxFIegqLctzqX6CpHczxXnZAa/yR7md9O9trhM/ceIUqKl5PxowlFzUVEj9CAP/wCL2mnh334IRe+2RcvfAVpkeOzD/6SXE9J2DUiE6wpGohOGthzGguYfYQbSuJf/7Y5SiZNX/dznkPJ1gLF3rrkvEVpHKtjG8/jb9gqYVSIwMELASMzV377WoHZ3aTprYjq6EWvROnKQL09U2poz9humnn7aqhTtlZDRuzA7ehD91pZ5UqrM5R6FC6Xmypt1c8e/Zst3YeP37cBxZKAQEItEBA7yWxi5FldIYDYwfeTcwuHXUsuRv7pCDXIqCdanGB9THz+/fvp66aTWnqpWN6NpK+HHh9Wa6FUxM0QRE1casCgd2D2QqyGbNghcIIStEqjBewKLs6zo2Jpvbxx3vZx+0qT3U269vZXiN85qvUoxJy9mTMWHIJCyHNXATwD3ORPD2dcQ9OCL3W71OXvjSnYFzzOF21VxRApwL0LQiL5MFBiPgj2qWh1+G4OFK6js24nyde6NsRxoLI6jY/p3BiQU7MWr2R3reUpFAZg6UP06SYTlmcWDSyhkAWAt20q/EFvIBV0ieng2fL/UySKtU/KSc2KR8kQF9/ECCPbxLopp3fLOkUgTplBDV4tCS3YXBW1Yqvxkr199WrV9rOpRHcjnkVzcYwKK6mLzKCQPcEKmyE8hniwPg0xrnuz1HHksexXkraGgFtGdnsuRRB04k6BWEXXp65Uo6fT56+gr6599Ge6e6YNEG70fFgLgJJUw1JawG5JNxMJ0mqwVcoNltdn/Y+VliUz7DlazS1Tzt4L/u4XfGpS8/69rfXCJ/5ipUoi8ydGTOWnMUqSKQcAfzDcmwrpzz0wQmx1isPU4nrtdxJk4+p6Q8e/8WLFxYCxvMGU1JB5B1bNCwipcbRpnzZkuUpTk2sUZLzp6mr1HcdafAWmMRa+voYyKdPn9buEg6BqxDoo11NmnpOmtSupsek9zkludrVikBGqQTo61OJEX8fgT7aeUvZqVMWSsQRgQ7chr71qBGcjkBox4Y+QJFUUuPXGpPSJDIEIDAmgaQxo/HLpWskcWDWyIwQ3pOjjiWPYLGUsU0CWqHwlzO0WrT2WijNPeoUhJztzRVMHZlQpda4yU95XvyXL1828hV0mqC5dgjZR+An70+bepMS6WCqgRUKu8YrjBewKLs6zo2Jpnbwx3vZAa2PR64169vfXiN85j7q0Y5SdGbMWPIOG+CRHQS8oeFPjA3jADvevTb6wQm5bqlL9bIVTU3u++ht3M64KwLSiGX8qQkL+472YPK3hYMTmrk27vn4z3/+w2s116rGrVu3dApi7W4kXOdTjWaglQYqe4Qkty5BoI92NWmrStICQDUl8j6naqgbyYi+vhFFjCBGH+38pqaoU5uIiOAIWEaULnJSB+2e6u+i/qhHQzl9gEL8jZ+dFHPNA2jnVn/wKREEIFCfQNJGqKRuJSgLDkwAZLSf3TjqWPJopkt5myLw9OlTJ488Z60WqReLuNBfv37VooZ2AOgz3fK3VX+1lCYvWv/1rPagqGnSworWpyIzqJqJ1WfiFNllfeIFTdCJ8MnaJ8AKhU+j++sK4wUs6ipWhKZ2aArvZQe0co8w67vGtrO9RvjMa4oeIbwnY8aSR7DYDsqIf9iBEqcijH5wQhQ0dZi6ADa9uKUbI2itIMYd7cFxiLVSqFv15381obxvq/1a+jvCv337Fv/8sUtTB0N3fBTFPc5FhIAWCSwVX8ZjNMhIXtyCwOkEjGbccrua9EX4NndA+p3RpkloCXMzDhFaJkBf37J2upStg3Y+rhfqVJwPdwMCGvGtvYQ1iKmfSWvh88c7CNGQWduqprl11bXKJZKyJIB92Gv0VyuXguwgAIHLEUhq/He/UQkH5nKGUULgDhx1LLmEYZAmBIwE5Cq7PktjnMkZnlxoHWzQW7ci6Xz+/FnfvdFS1G+//aa+TP+1i1HnJXSyIvKUFk3knOugRSOTkzRBEWVxqzIBVigqAz83O9f2WsTYN17AoixsW4iDplK1gPeSSqxcfGZ9y7Ftba8RPnM5XXefclPGjCV3b2/dFBD/sBtVcnDiv1VpX6R3iteco/oP95OLjASM60kfPnywHI8O9lUYE89YnHlSxlMTelCWefoxj7n83YQYK74sjcqepPQ296wnFaG/yMamr/F21X5sN+mIQjV126uGvaTVhCejVAL09anEiH+QQB/tfAQCdSoCh1uLBOJbiPxHktbC/Qe7uX758uVUFnlQwfC5Whn1SUB5SpaT7cZBXDXJyei6BOzO+XXLiOQRAvbGX03T7qk5HJiICsa51YGjjiWPY66UtEECOvngpNK13yXpYIM+IqHjE5GvT7hnLRcaQ338+FFbVeScW+LXiUMTVIczuRgJ2OftWaEwIm02Wp3xAhbVrAEEgqGpAEj8J95LnE/Nu8z6FqVtnKaus9cIn7morrtPvB1jxpK7N7aeCoh/2Ic2OTjx33rUDOOzZ89SNaq3s7Q58ZFakNbia/LXONW7uatDk7w64uIKqMVOfZ7Y/TzlQge742/0cVIJwunSOmG6vFDFd8PFeAFV2WVL8TjcdQRoGB2Kdi76aFftI6U2d0HZp9rtez3bsTEk8QnQ1/s0uK5DoI92fo0VdWqNDOERAvbOFN/VH59qISdCtegttWPa9bV5dkL6srxAoaioJN4HAep+H3rcVwq9Rdv+oHGKcp4gDsycyZghV3fUseQx7ZZSN0JAFdCfTlzskrTGoWiaC339+rV9EOQXUIv9elYp6BhGawtSNEG+prhugQArFC1ooYIMdcYLKggWVUGbWbJAU3aMeC92VhViMutbFHI7e43wmYsqeoTEGzFmLHkEY+upjPiHfWiTgxP/vx5fvXq1uUI/V7nxlVHzBwmJE/BPokdibh6cCCK0oC9j0VRq457+CB9ubRJ4/vy5cTnB3udtZtp9hDb3rHePfbOAxsYnaDbnyQYRararxtoqmf2ZoHkRzgrxVzrjMthLGk+Hu2cRMFY3iUdff5aOuszXaHhBMz5HEUSo2c7PhZlCjEVTZOrUGsMBw5M6UzbiOwuRu3IiDW0t1Ttuf/75ZyfP4oX/coTFCARCwEKAcauFUq9xkpqRpA7FJ4YD49MY/NpoDIEfPocWRKjjqBuFl7S44nOVEQKBgwT8F3/qeMOdO3fWEpQj/eTJE518+Oeff3QaWQ/qVXHqwrTo6XvXulaIwtWAqM4qpuJrf7CeVQpriZ8YThN0InyyXiRg9wxZoVgEeJXAOuMF0cCirmISaMquKbwXO6vKMZn1LQG8kb1G+MwllDtami0YM5Y8mtVdvbz4h1fX4CT/v/soRpZSaIX+119/TUqKF9Ql4bJH1olGTeBu7jFVhPhbcE5ZT4oU882bN5uFmh7X24Mi8+CRLE6/JY24CUFNxGvO/XSR4gJoAC9j26zLKpScRZ2wiqfGXRHYhAmlUwh00K6qCHZ02vPX1IKf5LFXjdbe7mbHTkwRoK/HDM4i0EE7v4iOOrWIhcBNAhpMWUaUUzoaoyW5GZu5XzqC9gc8evTorCJIcRrFx0+tG8fUZxWBfK9CwO6cX6VEyGknkLQRat/oDAfGro4RYl7XUceSR7BPytgyAf9zcPfv3zeKqjZHfye69EY5N6PRBG0iIkJ9Aqpc9kxZobCzai1mhfHCVGQsqjXVr8mDptbIzMMH917mQJoKYda3hDpO32uEz1xCrWOmea4xY8ljWt2lS41/eGn1OeH54oRD8V9aoefFSP8Px9lXeiOORYTgaIT/iD7k5C+E6yjC6ZtoI9L6kuvafpgyePD0nxoPS/jp7+nTp6fLsymArMJ/+UEk/s3NTdLnWSNJ9X2LN3c2q98O2lX7+xT1yrSmFGHf4afeqinJESaVAH19KjHiZyTQQTs/p0GdmjMhxEjA3qW25jYYC1goWtL+gBIyaI9X/E0tDDdKYB8wTQxpQKW7ItsbOntX4hKfLnBgAiD8vKijjiVjuhA4kYBeUOXnri9O+D9HuKYJGkHLVywjKxRX1FqqzBXGC04kLMqhaPwCTVkUhPdioXRiHHvjVkjILmd9T99rhM9cyFwHTPZcY8aSBzS5DoqMf9iBEjk48X+UqDfKDzj/+H8QNPPD+KUCbdPXSzsWpQ56VnuDtZja8cBv3765TzHEU9OHGpKOpsVT4+4mAb0+0Gge8R08mxkNEsG+QXwQIO0Us4N21VhVxbw1O7TPRtnL2I5pIYkjQF/vUHBxCoEO2vmAG3UqAMLPJAL2LtU4TEvK/bqR7U5LuTLGd5f670coJwMpd0+gtfFC98DbKWCwkyMumL0r8dPBgfFpcD0RuKKjjiVjvRA4l4D/wmZJcuvWrXPlqZw7TVBl4GRnJ2D3D1sbcdgH+/Yy2rldKGaF8YJPw04bi/K51b9GUxbmg3svFkTnxrF3BOXk7HLW98S9RvjM5Wx1zJTPMmYseUx766DU+IcdKJGDE6ESje+eDx/jdwECxiYmOCAxCaKe1Xf9b9++rT6+gIwJSQZjxciTlXfns+9EutCXv2QkEaVMt8SqqY9ct7lews6zTUM6McLV21UdKrNUVRH2u4ATgbusja+y1sG503srJzMXOwjQ1++AxiN5CVy9nQ9oUKcCIPxMIqBPShrdBmM3nZT7dSNrJV6j6XPllzsU0R0fCjhXOztyZ9y6AxqPlCNg9y52j87sWTABWE7RDaZ8OUcdS27QihBpKALBIGU0H5gmaChrv1ZhWaG4lr52SGtvf3aPF3ypsCifRsvXaMqincG9Fwuic+Mw61uO/1l7jex9FhNQ5bTfWcqnGDOW3JkVjVMc/MMOdM3BiVCJ2l3x8uXLMJTfZxAwrict6is4TWFMqmgp7bt4Hz9+XFSSIPHR5tyD4rufHz9+dNeRCzlt79+/j0SoeUuzcjWzs+SlL8C09tYTi9jjxDE2hi23q8Yi2JvcOto3ymMsXR2ZyWUHAaOilTJ9/Q68PGIhYGxGWm7n/WJSp3waXO8gEH+FlUtQ537XPmPo4gx1Ya965bBE1nLa3IVfDkUHKTNu7UCJPRXB/sacFy9e7Cu4vRVlULCP8EWfupyjjiVf1NIQuxsCwcuJRnv7FU1QN5bcZUGMfbrdjOtQMspjLF0dmU/JpcJ4ISiXkblRg0Hi5X4a5TGWrpycGVM2lsVIJqNg8aSM8hhLF89rcO8lDqeRu0Z7KCptr7O+p+w1siuUCaiiVt1Z4vWNGUvuzISGKo7Rg7IbeR16RnmMpasjc6FcODixAPb58+d3795duEFQXQI6m2VRhKaM59/NbPDgRHDIPsIyMlqIPLX7FtvcJ3Q6NPX69WsLRo0rGtlZ1eCeIbudW1ATJzuBDtpV9dGWrVfqGk5/WbJT3x9//GFc3dy9NcflxcW5BOxtIH39uZrqOPcO2nlfO9QpnwbXOwg8efLE4jYoZeMk0Q4ZrviI/QU/5UoX6SiNOi0nGymnEmDcmkqM+OUIaP7QODRTU6Ox5z5JcGD2cev+qcs56lhy9zZJAa9FwF4lr1WuNWnt5Y0MHNYSPxLOatoReqc/G6zr7R5askJxuirLCVBnvBDIj0UFQJr9iaZSVWPvzVNTJv5uAsz67ka3+eApe43stQyfeVODRHAE6hszluzgc1GNAGNDC+oRdq9xcGLZEuyvE1h+ntBMBIynl25ubvwM9UEAfx304cOHv/zyix+h/rX27/oixQWoLC1TvU4d2lkla3E/IxeVhxZrkuye2F1L8Hh48DKJ4wmSQnYCHbSrRv+shdmfSX1Gp0Jvxa7c/me3rsETpK8f3ADaKX4H7fwEkzrVjlFdWhKj28DBCV/LohFMGvp361zfvn17LaMGd+GviUr4RIBxK5bQDoFg/jAimLH7mKeAAzNnQogjcCFHHUt2WuMCAqcQmHvjQw1YaIJOsbqzMrUMFr5//15CvCNDS6OvyApFCcUVTbPCeGFRfixqEUuDgWgqopTBvZcImaZuMetbVB2V9xrhMxfV5uCJ1zRmLHlwY/OLz9jQp1Humt1rPlsOTvg0/t+1/Qjd/3uGqwIE1B9bUg1c/OBzE8ZBrCWj3XHspyYsPcFuMeYPahBrl23+eH8hMh6LCnQ84NWrV6cX/8jEbiHhh1rCKcSwdLIdtKvGrQZGh680cKVvXCBpobeqQKPjLOz9qaWjyQiKvj4jzEsk1UE7P3GmTl3C3toX8nJug93yi8IPxtRF81pMPNJXRs5ULCZF4OkEGLeergIEmAhoHc44ZaEmyNh9zNnam/FIQzdP9ngIg4LjDI+ncCFHHUs+rm5SgEBeAqqV+qRt3jSbTY0mqFnVlBCs5mAhOIBxxBkz+oqsUJSwmXJp1hkvLMqPRS1iaTAQTSUpZSjvJYnMuZGZ9S3Kv+ZeI3zmoqok8WrGjCVjbI4AY0OHougFu9d8vByc8Gn8n2utZDTyUvn/I9Z4P4xDUOfiB/Ma2lShL6Gfji2Yj4vIU3kXiHHNOCJwZ7f0uveXL19aCqUtzqevVRyZ2LWUMTWOluGxqFRop8S/ertqrKc64KQe4RTCfqZqKCwf9lHLw+cmfG5XvKavv6LWepX56u38pBfqVK/2WblcRrdBk7P6bmFl2Razs7gNiw/mDXTj67zJ2lOLzJC2NgiyF2rYmK2pjHHrsKZof33skdEZDsywBmYs+FUcdSzZqFCiQaAQgcVJQuOyRSGRaiZLE1ST9ul5WQYL9t1U8eIE6URGnfF0dNc41cAKxSbJpiLUGS8sFhmLWsTSYCCaiihlcO8lQqa1W8z6FtWIsZWQDMf3GuEzF1UliVczZiwZY3MEGBs6FOUu2L0WsC11cCKYfQhyvcrPdl4FcRViJeR89uyZJVk3axz4+sblKEsWR+I0WyPY5j5Xq/3Q1OPHj+eP1wyxHLOpaXtB7auJgrySCHTQrj5//txi/y3YpOueIjpSWVSiSARuXYJAzfY2CQh9fRKuPiJ30M5LEdSpPqyxhVJcyG0wzlhVoKrzG+eeEo9Mlz948KACAbLISMDit9ds81sYI2TEe6Gkzm1VdKjeqPq7d+8aPwuwCL+mMS8KsBbIoGCNTOXwqzjqWHJlwyA7CMwJzD0ovRTw3M50LmShEJqgQmDbTHZu6nM5I8PDeeRISPCeAkvWkdQuNNVwlRWKc5u4auOFNaPCotbItBaOpiIamber43gvESyt3WLWt7RGqu01wmcurUrSr2PMWDKW5gjMHQl3y10wNnQo9l1cZWy4r3Q7nsp2cCKXae4oQ7lHdITu9evX5dInZQuBO3fuaM1yM6Z600+fPilasA7ayMEJy8G4qYyV3QJOBy2alrHia2B5ZDV9MeukwPv37yfFLx05qH2lsyP93QT6aFctzZdeEaQXyu4GdfxB5W750pmxzTkuDykUJUBfXxQviScR6KOdp04lKZ3IcQKWrlY7Sk//VpVlxipe0ox3zxUm2NHiysV3QR2KC10wbr2QsoqKahnBlRNAb/IzJn5wZgMHxsh52GhXcdSx5GFNlIK3Q2CxGp7+Iqc6fBbLvpg1q2mLWK4VaBks6LsNWQr15csXP5179+75P3dcW/xbVijsYC087amlxqw2XogIZiGARUUAVruFptZQL/bgg3gva0zaDGfWt7ReLIsRkuHgXqPFGrdYNHzmRSwEWghUMGYs2aKIQeIwNiytaHavzQlnOzgxX9U+fc/BvLQ7QuxH6HYkziNGAsbZCk0WvH//3nf7Hj58uPhZQGO+GaPZP/k6r0oZxQiS0lETH1dwd99P/wyV3cXZl1e5p7SKaRwxakFdVldOknjKloldXyPx1A7e1ctgalrvQWl5vIN2VfZvORp3cNfLQVOxcFYpeHHyQc6NPE5f34giEGMiYGl/FBP/OdVg8J9TiTUSX12txoabwjx9+nQzTrkIsi7LectyAgQpS5gTZ3XWBqocnAjUdImfjFsvoaYKQp64xUfzFcYGVl8DsFhsBBeDgggcbk0ELuGoY8mYKwROJ7D4qkVNv48wi0gTdLr51RRg0dTnAmR5O5J/AMOY71wSP4QVCp/G8etBxgsRUFhUBE5Tt9DUmjoWm9ZBvJc1Jm2GM+tbWi919hrhM5fWI+mLQAVjxpKxNEdg0ZFwd90FY0OHIvXCMik92u61bAcn/OmGSTHzkFSFNRJfp8avu/+7EYYHxXj06JFFBXpFaLDZ3VLnD8pmfNzYvhtTyxWtxH5if4OL3cXJVaKM6Rg/takc1W2cuKNo83ss1Q4zBLUvoy5IqgSBDtpVYXnz5s1mFVBHkMV13qEFtQybzax6B5ViR+I80iAB+voGlTKySB2089SpkQ24RNl12nlzUKkRpTbXlsjdkqb9BWz+mMuS8u44Jw6opYtFsTk4sYil/cBNp51xa/tKzCKh5eh7loyCRIz5qoV59epV8GzqTxyYVGIDxr+Eo44lD2iZFLk1AmujA/nJOjtx1mxnHUo0QXU4N5KLcYgXfCxin/B+IpsjFGMWrFAYQRmjGf12Y2r2aMZ8s4wX4lJhUXE+7dxFU4u6GNl7WQTSciCzvqW1U2GvET5zaSWS/kSgtDFjyViaI8DY0KEoccHutUWq2Q5OzL9JNw9ZlKD9QJgtrasAACAASURBVH2yYHPjY/uluLqExjkL/7iO+teDb4nLCE1WZO/v63zBQG2ie9+esfuxAPG/b7C5M8mS4IlxjI2Y9i2tTQRUEH7zY1V1tlX5r2+U3i0WVUewCiq4bhZXb1cn8pbDjWfVUMtbqz9+/HhdE0LygAB9fQDE+JPuwAhqR7Srt/PUqR1K1yPUqQi3tb34/iPGiuM/kuVaeygb1N2Jrx9bHIs1NcbPovdxEmHcOo6u4yVVq6Kv68TjZL+rsxD+bOFa+prKWGx51uKvhePArJEh3Cdg9Dd8063cCWLJvr7s1w26c3bhidkagcgEu8Y1cq7qrCKdgoUm6BTsZ2VqVLdlOB8vgpZE/VZ6c4QST82/ywqFT+Pg9QjjhU1EWNQmokYioKm5Ikb2XuY0Gg9h1reCgoyzTPJP9u1kMDpRU0nrjB3YgVbBrk7JoqgxY8mn6LTNTI3GwNhwn/rYvbbILc/BCS16+dMNU07HLXVR4lMCtYnh4cOHp2RdLtO5ysrldTxl43qSn9GzZ8/8n6dfR8aKgWxGtyN4KvWn3ya+fv1683HjCyB9u7KfFVnM3U9qMYJ/SGMxwsFAHbwxak0LmU+ePDmY3b7HLRJqiLIvcftT/nBOn56wnJkprb5A+E1zCuKP8LODdlVq0vcBN9tMOST1v+qgHDcdIUku+UsbG8ZfmrCfvqVNnuJv2q2f7O7r9vt6Y9Hqm3HlTsrIITVaB+08dSpV6cb4w9YpufebH0mTY6836BhJ5oqmdQstViWlVu0Vs76fnyThkcg6lb1opTuatSNi8GxGApb2nHFrRuAtJ6VWpVoLJg5qT4yvUdTwTWszWdBZDH7KiEFBFuBXTGRHj1Z/ohtLLmRai05OobymZC89vK2Py6iLCoKpV4pUQy3WqEvVvKIGL1qflR+l7rVmD2sEtTtapOxBmnSmAZAr/rSsv2/OtG8WPBh0WzLdTHOKwAqFEZQx2gjjhTgKLCrOx363dGeNpua6GNx7mQPZF1LadJ1U3c/6bpIsPVCqsNcIn9nZc98X3RszlpxqwJsmkZpgO/EtwzTGhjv0xe61VWj/5Phb2x6tNYAcyTeRhtymza3A4tCErP/8s6YR3w40n9iItEYx7J3lVEypzJhynWj+R2B9RSxelxbJn02e6ummzehwxaZUwehC25I2H4lE2PxUrqpk5PEst5JeBn+wvLsFXjQhP9Ciu92560F//9nUDFq8GcU5kmnqs5vmJGJnaTC1LBnjX71ddSj8Ns03fv9ajbCLX/rC0uBXszeMv7S6/fQtqndm6T9Y4tqvF8329Sq4AxK5UGNVAlEkTaMDULqHjUhovHX1dp46ZVS0Hy1SldytweuUZatiTbfhzz//dKqxX2SUcDNT7dT0bazC9eJoosLor0LRSmdhafbPmgvatLTSveolxq2lLaRQ+ot1NqLxat2QZS53klO+X0Y4ODAZYXaclKXF9utR/YluLHmH+fkqW7uu1gY6+Zsd3m6uR4hhaffAUfIvLILVcaj8iZ01i9odLu/a/1OpNYUo+1S3rhGTHCfBlwBqCuq3P1IHTZBvk91fG9V9kIM/ST4tYx1MMHjcUmFV0uCpcj8tVKutUDBe2KFoLCoOzdJZ1/Ei0FSgKQuQXr2XAMXiT4vpiuHiszsCN1H3Pevrd/2LKOQM76Ca9IhxLDaJt6NftnT3ruxJku+I7Ff/lleldxTt9Ee6N2YsOdXGNk1CFX9Hk5IqRon4RmM4mLUPkLHh7j5onxZ8+K6HCi5qWu9/7SuG/1T8dUd5V578fOtf+z19oLPpZ4nqtK+Yi+IFgXWGi/vkX3xqk79fQM3CLCZybqCl/k+lKDpKCVaOp4nveEWWVJZFncD1V5d2BLhl6HgkfeOzvl1tXp9SrTbnHItWh2Cn19Tmb4okkpUbTA19N9U3DeGMhtFHtA7aVacIOU9xFcsGZK4ufrmLoI1dlKpoIx8UDeMPgJT+SV+fRDjoRBbriwIrdxkqgjr0NWH88JrDtiSwLnIH7Tx1ymnTckGdslBSnM2tiuo962wPsrgNfrPjrjOOO1yakYuDIzujXqZoaxOjGYucJM+1Im/atrSsruGUQm0OEhm3nqKXLJluKndqXvyBSR0nyuhFlGhejFmLTNGxYdDLTF1bgxOAWezwcolcwlHHkpPsClc8CZciR5xPd6toI7kmsMs9clGi71iUx7JEEpEz1y114moQpA5N/tcZKIkGTdCiSfQaaFH3kXoXNNGF2hZWKNbsk/HCGpl4OBYV4WPp4ArV9LlUaCpgMrL3EqCY/7SY7pH+LsjRkl3Hs74WUwyIlfhp0YKLs0P7FidqSr9oq8gEVAnjcWmOYMxYslO35cKfZncNSHBx3c1vFmPY0Vo6sIwNA1PRz6IdhCM/XbRmvUcPTqimzYEGIWctygbos/yMj+3VXWXJ5WAiQSUP1OF+XrGVtNSfqYA1XXy7vta2gDil+BflJqD9bsZ1JxbZNksaNAib8SMRVHyfxtp1BUX7uNbE8MMd0kjp8t6yVPk65uR2usSbSodLkudFsZaa0ZwaacPXSlEo/Ortqo9lc3ZSKi5XFyZJlP7m2LWm34nx+xZS59rSn7pmsJxB+p2X65gssm1SytjXKy/7bqFyrBaLHBTTqSy4uIQ7ffV23mK3Ti/l7IQ6tVhT7IEN1qnN/eUVPENZbOA2yNI2BZsMXjHt/OMxXQ2KXKglKVe/AvEWCVRQRyDGRX8u0gs0e9YcHePWixqVRWzjDICcUt8a/7/2zvYqb1xrwydvBYESwqkAKCGkAqCECRUklBCoYKCEgQoCJQAVDJQQ0sF57zNaR0tLsj78IT+yffGDJcuytHVpa2tLlh5bH7WkiAFpyqUakHn2ERyYLCISiED7jjqa3EtRmd72wlXiGGjUkG/TK9vxiQsFm201oFyv3EG2dljOuZY3a6/tY4LG6/OCcihR9TGzQs8zrKe9vKHo1DqPf8xGbWq+0AkqjESjQiaKKRys5/QiaCm3pUpMeswO1Iufx3txOYThQtWd0M8s4bnWVV8tZZdUXw5n2FLTxrivlkpE6rtchs88bXs1mNtGlBlNLte9QpUYM3sqF6ZGyhJHYkztvLkJc8ON714bfnBCqlPyRtaM/aI821v2Gt3S5qlaJF5pjOmZtojxAdEucblUkfFlzZxDYdUaaYhOOIV7htSClebzbrf1ikjottGorJvu5jByUuctkMVUemQpnW3kRbqVionhxc8glSekN7R78uhSSzbeI5Ncuurk9rusPEZCJZtEjGwmheokqdb0laQsFpNgBXbVrWm2rdWj6/m+ylkdIeyAbkylzuhCcMNZIFa2DSq/C2raMGN9Oc/C8UKKKmUuz3Z8yvLRv/05zgrsPH2qXKXpU+WslNJ1Ze2A6Ab0VqNeHw/dBlkeFVfeiFON3W6VE+EJj2okminW3+v5bwlhlngrq9VqYq0776pqWfWu5Cq7WFqet+6qXcaXm21ZY1tUkPe2uJ42FopUTwBVNmbQQksrFR3fCmEOruZ7RWR93azv7eagmoalE1NCYBGOOppc0pQmTaHlkRHIdrHyQktSuh02NEFuTD3XN5Qzu7/QCjanVJKzsGOKalipSjGuPbdYGgnIs1JT1msjTFAlpWozW89R7FTyYc6bppNubjLXVQlkF+RlQOrNcMOlBrfuJlxp2pWgWjhEKgdPDYa1eEISe6tQpHoCWEmyATQqRNSmF0FLuS21Ze/F5eCF5/czwyGgM2aVq77ZLmlQzLCgUT4ds63TVyp8Zq+vrexyO8qMJheqbqFKyKRM9Q6xULAJk3mTAmse3cAwR525octQ4Znnhg1q75CDEzrpVTif9HDLF6y3gjZhD0xnJcvi1cteuu9f05nUu+t1citbZ0AtUk+SGjlLfzor4kWqp9Uofao8S0y8qVFfnzgtoei5RctH9/pj1kKFj7gleusUY85nS43LpxBjCnLl7wxnmXi6Zy+FuqpgnrTZrpFuOy+3wktvIHDr692yWMLADFaolzoJlFuRQhSLTpZVHtNqjdtVtwkSw7TVwBqTBOWZNVwzY0T5XcWYOewOuFbxOgObHevVIiW91UJT/5JKz9OO5UszEk9D3jxSDS5lHXaePlWiAPSpEkpemqzXqjm+N2nychh2KYfTcxuslcuKZA2jAsNWBj2Z3QzTYfXEGjSsPN6M0gozswdl5VlioOTN9CRqMwxOdkhSR5hcx7w+5U73vFtW5cLADPPWYUgbeaqQpKRV+3rWb/KleRVR0hEkRo1ZodciODAeEC49AlmraMzRzsdBNNlruM5LXPFOLLFIze7D0TYWo1Emls/k8b0Em809CEfPGKsdxouG5Jy8RZQhJqgG1TbzlKOe1eFhb+E9LZphgbFkUKjhiypPz9kOke7Er2C+MLLToVEuwF6D9ZxehISkpWxLbdx7sRzcQC/VncrPDEeBWIzGykq+nIEw86qvaGcHRIvCXSp0m2ySsIZdW1CvgFqkl2Cet5Moa8tvpSdp05kz2Zoyo8lZBeulErKEvSxJtvTZEjA3HI+6wblhm9pbenBC0mtQ1yCqVYnEKFtyS5ZOrp7e1Fb1vcbrUCKH2G6qYUs2iYJ63RLPmMeZaBe9TVRv6VXQbhOXvP7crYTZ0nvNFaeaF3k2UQOkOnUoanYKIf7hU4rxxq3BDrfgyNRkxfBUWprfWZ1OUQsjh3UoTzDhmm1XSnbeNeHykOB4PVGlu2ALl0ENLllOPT55C0qeYeokqUzD6XG3UisOe63pqbG5XFb1pU5Zd2WwmepEIVvdyc1GzjwtQfk7m2nOSDVB+Vi2tbFeDaFOmu01tvvYgJBqvKhqnOUvlZhEK5IJmIGsqmAjtbekUiOLqP04fSpNmD6V5pO+m51ETz6IhyWqCOsM93KkZYVkgpThmNVPz6alL1WcFTUNtu/d2Lgw1SjZV56Fpi8x+LNNUTsZMm/txLL0yELDZarpLR/J5kw4NZOBys4EVaKWpiuZMq8pcWA8IFyGBErsdvjUzDFochq47EnMjUm4VZud3kqdQmc4Acrckt2u/Q5rmGDqwrUFM+qn0VM6kwW18wQ1XHdMUNoErexuiTnt6zp6eU74miwNv8Qv7VuXdIleTUODMPniRloe9y7zBZfGsDAaJW7DBusZvAi3TWkpS2PL3ouFYALDVHcSPzMcCxIx61j1FW2tPfb1nDVDUef1Gm7k5bB29xpIalC4kKviyms9ldO+lB1oI5tyV49vU5nR5IS+DVMJWRVjSfR4IvMGb2VnN6pa3/mUlydzw9navWXt/SAK3uj7/fv3379/S2jvv5dskksN3vLA9vf3FTD/j4+Pz87OJsm8aiYHBwdvb29eEarL6+urFznh5dXVldrFZKjWMQHTUpp72JhhJUp4/Rl3Sm2hTExYhQ7LsNJTDw8PX758SWQuy3hzc5NI0MKt9/d3qXqoQp2ymWFsb2+v825JpDr19fW1m1IKc3R05MaY8N3d3fn5eRjvxmiJ4fb21n1cwC8uLmwaaY6qFhPYVWM9YvTWqLGe0p/Np29A5Ro1dhXYZKIYQchmqP6rqkkk8Xl5ecmmL08gwcTNFezy8jKGqDxbL+XXr18lvxfpXk7SO9QHpSSuwdFk0sMrM35/f+8WXRg2lNSUYmVMkB5MjAv11MkIbJRKwqgFFWNFMk1p0nh1N5HL+r8Ouxoyz/YINai6zEivQwZQ3dntEaEk4814mCfKHzJpLWbLY73qrs7V6bWasT7dZbJNaYZ7dWF3YDVPKSZhlp+fn7XIaPO3YkhUCTZ+6JdIGrOMYPpvC1JAduDk5MSNmTO8DjtPn6JPub1m2j4V+rduWSYcerxhmmyMrJAcaW/KI5umdwxaYTCPD3akzePKzZpHEyO7l553fPjwISa5ctNKojvXMyknoWEL1SxMWDqNsEpvbUXCit1mQGPN4+NjWjapxEgHOJ1/9m7WS1/fvDXLZOkJCg2XXYIOPRNZG2mmu9A0gInMhaZm2QdnNixbdmCybUECEQi7g4dlEpPo5TngcsuazPRWs+xe09uqC1Zm6VijhlFjV7DsBMEVzF0NUHgRL9c0lVAdreQDOvI8j0wypnuibtkEeSi2cFkyoymfkIbvLtXf7ex7Bp7ZuY/s2HLfUJQDZL5QziqdcvUa5Q7WQmFGvUm2ECi3MV5Eul3Cu6tvqbDKnTHb8V5c1bXemlHd3fqZq1z1dWlL8SY0FBqU5crqr++bR6v/u91rhM9sG2IpAZTZzOi9jXNb1uR6KmE6hbFyMnEydIox/BUwRs+kSeyyMAnm/M/ccABtdq/1hhYeH+mdxaQPaO0vFKnBGO1sCOst41JV1LDEGWLk01et1IDMrfnurL6mHwPynP8RgS38jQ1VU6qlV8gDhNSJajPmWVail0akF3I2cSKgfNRbtcoQpkmLmm6+MLepYko0WZJPVVw2n3QrDGhr80hWqdRkg0/Mdyqt9hyE0mbFyPJxEyQOeu5KnVzxSlQrRNRaTJpkJXWdAYI6dbpqakolkKnsK4zaPTSwrmKY8LDMS4TJ1isUZvKYdSh/Ce3BaTrNZqwh1jTWa6CJVbN2vLpGor30YrW2ALH8E2NZQuAJb6WNxlLsPH0qpmD14rfTp6Rdmt2kSQ421OrL6mWdHnJoHDqTpQVL3806/7HH1fpmrPd+O8qkH0PDGjfJlph+ymjblAQKCWTVWM2XnrAXFjQyWVbPVzZvHYmr/cezDWrshlsRWcXQOVE+WZPlZmLDMlPe2lenZVMapbRPzRbYrAMzG+GlFxT2BVeB23HUN6vJTG9dhTRhmetEvwvTzxPTuUbtyjmPGF4pxp12xRgTVm6dr2O8Qlu4nNyT36wJGqMwy322RM81kcxWMJxs7sQVXPEbimwT2ATMFyyK8YF1a9SuhrCsFzGg4dbdUuVANuK97ER1S/zMmGCLXvVNz6BjVR4fXwJcHX98QYU5dK4V4DOXW6cWUqLMRttDZd6sJu9KJVyzU2Lr5uw+zA0Laavh2L02THv/FSJ2u8T84aUcnBC3cM1Fb+BCnhPGzN8cKnGYYk1Y6zCrxKa32k0QCjMyRparvFlVO3nbJSXqjY4m+eGwqhxKGrRk7ImJnZUwlCqW1bTxJRXf+WSmpHGzadT0WXRapuy1RixvtXNlM7bdvDNxVqpYAuUWq/Wu1MkVtUS1YvK3E78muxpSLekUalN5IFLp9E4d3VWaQg2Xn1BPPVD+sKGbjdngWM/OEneYMOHEWDaP6q7JztOnQgWrF6PhJqGiCb2qJ1LVPqXpQHaE1ZRKSlg4xCuZEsf2sutWiLfQzSgnnPZtJEAsK/dBhVXxMKUipQZuyrBGYYywCHUMi0pRK/SarYRFbDYmQdU2X3bOPg+9Ehdd3aGXJjQ7b50H6Q5LKTRcnoQyBZ2rT+XtbmxsZyZW4W1AxsoTYObLDTowMxNebnEJh0rjbGv12qAmy8+xlmTmwEJd8Zkp2eLkWqT7i005Z0BDVVqq8ru9Rr056xgrK9si5XW3KTdogmzdtxYomdfISEolOnuZ4sMJbA2dLG+XkumPepMqLuHTU2zdVZpCD7zqG4ry6hdK62Woxu109dc6X/Cqn75cq0bFxpTa8fXsw1pbKq2f9u52vJfaKtqZf+cIaOGbQOeDinQHGoXDQVNpml31za7ex2o9Mr4EeCN7jeQnlFdWDV24VixVkU0L+SuHEjidY3qhnIUSevrf/mUIsxDIyGQl7dWCMm9Qk3elEq5GlajHzJ2LuWECeDtzw+VqLwcnEgqWv+U5kRrs88+MSOFaq9nCDZpFiRSrvsbOEYB386iqEx7CiVXQxJu1M20gkBHU4/pTQFsE5L4oq5g90q3yGg7zXEt81ph46SqPvytK2eq34P9lhSxJIN0o5Cxd0gtaVVyPSIUMJatR6lAxjVL+Sh8TpnAZtLBZlVusoMJqFhY0LFmJasXkbydetYhVf4l2NQQrI9lLLWUD1Tv0iLqA/iusmHJ90yOJDhKKNyCmXJhYy46PX4fyD4A/4BGxki71Yr7osV49rldlJ0ysrpFooMSepAll6MxKZiEh2Ay3Vmbn6VOdalYjcoN9StpV+FJTvoFSypEOvWhF6lZiSiUjr4I6+77MxbRNKZvcWZCN7Cyuc7d6gozWRjTSyW90Z6kqQtU0c1XF665q562ihKUrnxgcKzOBGAGpVojUi5F+xh6fOV5aUejTql6LnrfODHb+4goNV6dgCfdM2equtSp63JgUxSi+RNuN8rdjVST/piYFnS1OZEhAiuEZanvZ5oLM1jSZ6a1VSBuQfQ412cbYZDMH5KlaGToDM8tjilN/6RSmV6QGvvJRbyfVjBWqUa9XTUsSb80ElTBZa5rE9NNTOc0x1Uekb7JOsWl42nDNw1ADisTwhE9cqi6qlx4xVVNYMYUTKGWrB2u/oSjnVljxzgw3NV/oJBCLXKVGJXpE1VtZLyLWCiXxq2ypbMW35r1U1c9Y5iV+Zuezap2wBRPDbmurvuVDYWf1B0eWANei6+D8+z6YHuXxmUMlbzAGZTZqn1DmrWnyrlTCtT8ltm7+3pQYpFzhFWZu6AExlzPMDZervRycGNWjNdVx277GOqArX6d+145s0yzGFllcXMsKi7NWf1x1mrBltZqW8DZioKTP5TKoCHWHWFZufKU6ZkUt0eR2JjMuscHhcu8hS89LIN1I84z1UC+fwkvlFoOwK3VyJU+jiEneYHys1RoUdbBIMlO9LJvb0IVhYSw0hoNrYR5E+UcC3Mnj2xnr1QsKu8zkydQ1Eo2beNM2uSRehomxLCHwtLfWZ+fpU56a1bjcbJ+SdlXypTVv6nw7Zft7rKsObt+sZxLmnNimqXll9uRDmGFhjDaCZKW1oAh0EhDDLO12Dk6YKlTqa+LQzry1s7HWFFlouGJVVscvUd2sbocJpF0NTti348DEWpz4kECsE4Up24nZjiYzvQ2tqzQ2oYph+nliZPMTUunWPGJ4pYwchuR7VxoiPTnrXSZmFun2St/djglKc1j93am6gOYF7bDSsLKaNxTlVGOujmd8Yhlubb4Q49AZvzKN8lRitsusF9EJv1fkyloqUfepTPdsrR8WNMB7CTOZIabEzwzFSNRuKau+u3o/XgK8tb1G+MwJY9XCLZTZ2CgZn3RzbEeTd6US7mBRYuvS7VXp7lQOBnPDSg20XO3l4MRYlVDnNM2vDRC1LYhrrWYL167UsAYQ9pBAUwZuWL30lPzpCVfDpZZjdkWIs3IIUbsxfYvYlbks0eTWJjODtcg+qFprk+iEe5uknFrcsfnHAoXLoK4iJcKJt3G7UidX2hLVioFqKn7FdtXjrCbTwlDWuLmtnA0rN+U5pzKg/F6zLuty9WO9Ropsr6mUQF0joQwbPzixYjtPn6rUoZQtfUraNZXPIEc6fWTCmK9pHWk1YtZ79/Qn8f7MGlhVZCospnTN5bNy2tIJJAiULCZIqxM57OTW6uetO6E6Z6GFhistkhyVwnw8qxVeqiM0qOdh9VfvwIRVJiZGYNGO+uo1meltaGYTS7VS8jD9PDHZLY/ziOGVMmapMDssKoE6oAzI4FL0oP6k5PpTPnLylaGmA4KpzDWeTvJaQTnHrN/4+NWboPGIVpDDmOmn1jRKpuHzU1LXW8EbinJuWYNmjGc6QxmTwnw8UxxeLmW+kAbi3l2NRoWNNU9M1otwaY8Jr6alYhCynVQJVum9zKOoXilSp1hD2HjvkXWs+u7q/XgJcKm3x7zeZS8fG5/ZdoqmAiiz6SDlyrx6Td6VSriWqsTW7bAfMTd0GysRZvdauZZ+UNIESm5BoFkCJycnj4+PVjwNIW9vb3t7ezZm6YGHhwdVUH8vLy996yIa5+fnmucfHBz0fTZM//r6ent7KzFEWH9KoPyPj4+1tKT57SRFhIUSMy2B5+dn+ZHD1EmS6B2J2lr7mQqb++zs7P7+vqQK0qX9/X3zX6XYS4Vt/Mz9+v39vVNy+Yid8YVMOp9tLXL1dtUDLuP2j5X977/fv397d7OXUleZQfO3DjXYsvJnm7tSAsb6SmDJNkZg9XaePhVreuJHEjA+g/xb+Qx9s9L6lLxozc4KfdpyR1qSuP6znOfwsqRQuTFmlqcMNWWQAIV11BRD80Q9MsCPMsLLj9IsQ6apsESSZQl4dr4zfa9W7syhXiTz1npsq+ZcaLhKlqDNApSMbd+lMDs7K7e3VZn0yhwHpheutSb2DLhUWqNzyTjeDhA0uZ22QJKlE5BHpOHMuuhedWQf9KsQX79+9eLrXUoe7WXR0KwBOiZVonQJHFtyTDzV9xYmqC+xxaU3MwXNyguVUIp3eXn5/fv3xmu6kTcUzBdm08ONaNRsPOsVtL6Wwnuppy1jcmbVdwy9VT6Lz7zKZt1gpdDk8kaPTcYXvfmNuWGnAmgK/L/Na5/ZvdaJqDOSgxOdWIhcAAHZd21AMbtd1fl1QnodPb8Tvey+VgO1PK3/+tPGFA1jdnuKzJ/ZZa7/QqGtOStG0cmHyF4EpE5Wl6w6KQdXo8yhBXM8ZoBGaRlUfdNkYpRTWhpeLusFcC/IC028KbvqtZGWKfX+z3aN0MxaBZZKq2sM6BdeiVxCwCPAWO8B4bIGgU3ZefpUDRUiTxGwvrQ5WG6WF40j7Xq8xpE+OjrqC811pOV+yPGw2bqXEzrSd3d3mllLTp2CUOl9BVZ687rXANH8wp2r6q7k138jvKqjP/lR4jNhFQbIvNZHvH23ndVs+eCEK7Dta/9dBPnfMogSMG91KTUSnnAjlK2RnBatKnRO0KxVlD2RMTFWZTXrYDgwVge2FliZo44mb02Bqe+EBG5ubi4uLmIZ6qeyrq6uYndniJexkjPZ90j5zGJjgmbQhB0WYaafmiDYKbk7QTDr9npPusTz+St+Q8F8YSddZsUatROe9QpdQUvhvdRTj5E5s+o7EuC6H8dnXnf7bqd2aPJ2bri3QwAAEj9JREFU2jqsKXPD/75wZfdaqBl9Yjg40YcWaSEAAQhAAAIQgAAEIAABCEAAAhCAAAQg0B6BNR2caI8uEkUJ1NgIFS2MGxCAAAQgAIH1EkjvO2zq+Ks2KOjc9fX1dWFr/P3336s55VhYZZJBAAKWAPMFi4IABNZHAO9lfW1KjSAAAQhAAAIQgMBGCPzfRupJNSEAAQhAAAIQgAAEIAABCEAAAhCAAAQgAAEIQAACEIAABCAAAQg0RSC971BfYdLO43YE1ikIfftC35o7PT0tkar8iEVJbqSBAAQgAAEIQKAFAngvLbQCMkAAAhCAAAQgAAEIDCPAwYlh3HgKAhCAAAQgAAEIQAACEIAABCAAAQhAAAIQgAAEIAABCEAAAhCAwHACz8/PFxcXsed//vx5dHQUu7vD+L29vbu7O30KIyuDPk+RTUMCCEAAAhCAAAQWRADvZUGNhagQgAAEIAABCEAAAiEBDk6ETIiBAAQgAAEIQAACEIAABCAAAQhAAAIQgAAEIAABCEAAAhCAAAQgUJfA+fl5rIAfP36cnJzE7rYQr09h6IMYWUn0o9TZNCSAAAQgAAEIQGApBPBeltJSyAkBCEAAAhCAAAQg0EmAgxOdWIiEAAQgAAEIQAACEIAABCAAAQhAAAIQgAAEIAABCEAAAhCAAAQgUIvA169f397eOnP/9OnT9+/fO281FakPYmS/O3F/f9+UzAgDAQhAAAIQgMBgAngvg9HxIAQgAAEIQAACEIBAIwQ4ONFIQyAGBCAAAQhAAAIQgAAEIAABCEAAAhCAAAQgAAEIQAACEIAABCCwCQLv7++3t7exqv7555+xW63F67sT3759S0j1+PiYuMstCEAAAhCAAASWQgDvZSkthZwQgAAEIAABCEAAAgkCHJxIwOEWBCAAAQhAAAIQgAAEIAABCEAAAhCAAAQgAAEIQAACEIAABCAAgYkJXF5exnI8PDw8OTmJ3W0wPlEXI+3Dw0ODYiMSBCAAAQhAAAK9CCRGfLyXXiRJDAEIQAACEIAABCCwQwIcnNghfIqGAAQgAAEIQAACEIAABCAAAQhAAAIQgAAEIAABCEAAAhCAAAQ2RyDxuYnz8/Nl4djb20t/dOLl5WVZNUJaCEAAAhCAAARCAngvIRNiIAABCEAAAhCAAAQWR4CDE4trMgSGAAQgAAEIQAACEIAABCAAAQhAAAIQgEBvAh8/fuz9DA9AAAIQgAAEIAABCFQgkP4Cw+npaYUy62aZPuzx9PRUt3hyhwAEIAABCECgMgG8l8qAyR4CEIAABCAAAQhAYCYCHJyYCTTFQAACEIAABCAAAQhAAAIQgAAEIAABCECgEoFfv35lc97f38+mIQEEIAABCEAAAhCAwAwEHh8fY6XosOvBwUHsbrPxR0dHiWO6b29vzUqOYBCAAAQgAAEIlBDAeymhRBoIQAACEIAABCAAgfYJcHCi/TZCQghAAAIQgAAEIAABCEAAAhCAAAQgAAEIQAACEIAABCAAAQhAYCUEXl5eYjX59OlT7Fbj8cfHxzEJf//+HbtFPAQgAAEIQAACiyCA97KIZkJICEAAAhCAAAQgAIEsAQ5OZBGRAAIQgAAEIAABCEAAAhCAAAQgAAEIQAACTRMo2Yu23E14TaNHOAhAAAIQgAAEINCfQOJzYcv9SljiixOJ+vaHxxMQgAAEIAABCOyAQGI0x3vZQXtQJAQgAAEIQAACEIDAUAIcnBhKjucgAAEIQAACEIAABCAAAQhAAAIQgAAEINAGgcTbayvg3t6eDROAAAQgAAEIQAACENghgcSp1+Uedl3upskdagJFQwACEIAABJZCAO9lKS2FnBCAAAQgAAEIQAACaQIcnEjz4S4EIAABCEAAAhCAAAQgAAEIQAACEIAABCYjcHd3d3Z2pjMMH/75U+Dk5OTm5mZkAYm31ybn5e7AG0mGxyEAAQhAAAIQgMCyCJQciF1WjSQtZyoW12QIDAEIQAACECgngPdSzoqUEIAABCAAAQhAAAI7J8DBiZ03AQJAAAIQgAAEIAABCEAAAhCAAAQgAAEIrJ/A6+vr0dHR+fn5/f29PeegwOPj48XFhU5QPD8/D6Pw/v6effDz58/ZNCSAAAQgAAEIQAACEJiHQOJQ69vb2zwyTF5KQvKPHz9OXhwZQgACEIAABCAwJwG8lzlpUxYEIAABCEAAAhCAQD0CHJyox5acIQABCEAAAhCAAAQgAAEIQAACEIAABCDwXwI6NXF8fPzy8hLDoRMUSvDw8BBLkIhP7FGzTx0eHtowAQhAAAIQgAAEIACB3RJI+GYJj3G3MmdLf3p6iqXhEG+MDPEQgAAEIACBpRDAe1lKSyEnBCAAAQhAAAIQgECaAAcn0ny4CwEIQAACEIAABCAAAQhAAAIQgAAEIACBsQS+fPlivzKRyEvJdMQikaDzVmKPmk3PZjWLggAEIAABCEAAAhDYOYG0b3Z3d7dzCfsKoI+nJdzddH37lkV6CEAAAhCAAATmJ5AezfFe5m8RSoQABCAAAQhAAAIQGEaAgxPDuPEUBCAAAQhAAAIQgAAEIAABCEAAAhCAAASKCFxdXZV8FMLkdX19XZSpkyj7s8SfPn06ODhwniAIAQhAAAIQgAAEILBLAicnJ4nib29vE3fbvJWWOV3fNmuEVBCAAAQgAAEIuATSo3naE3DzaSecljld33ZqgSQQgAAEIAABCEAAAn0JcHCiLzHSQwACEIAABCAAAQhAAAIQgAAEIAABCECgB4H0i1gvo16JzbPZUxmnp6deKVxCAAIQgAAEIAABCOyWwB9//BET4PHxUR9wiN1tMP79/T3hxCZq2mBdEAkCEIAABCAAgRiBxJiO9xKDRjwEIAABCEAAAhCAQGsEODjRWosgDwQgAAEIQAACEIAABCAAAQhAAAIQgMB6CGgbWfZgg1fbh4cHLyZ9+fT0lE6QeLGdfpC7EIAABCAAAQhAAAKVCHz79i2R87L8t7S06ZomIHALAhCAAAQgAIGmCKTH9LQ/0FRFJExa2nRNW6sL8kAAAhCAAAQgAAEI9CLAwYleuEgMAQhAAAIQgAAEIAABCEAAAhCAAAQgAIEeBPqemlDWvR7RrxH//v07IdDnz58PDg4SCbgFgcEE0ro3OFsehAAEIAABCGyBgDy0xJ68l5eXq6urRXC4u7u7v7+PiapdifiiMTjEQ2D1BJgvrL6JqeDWCOC9bK3FqS8EIAABCEAAAhBYJQEOTqyyWakUBCAAAQhAAAIQgAAEIAABCEAAAhCAQBMEfv361VeOXptL/vrrr3T+iQ156Qe5C4EsgQHqnc2TBBCAAAQgAIHtENDRiI8fP8bqe3l52fdDZLGs6sW/vr6en5/H8lftbm5uYneJhwAEVk+A+cLqm5gKbpAA3ssGG50qQwACEIAABCAAgZUR4ODEyhqU6kAAAhCAAAQgAAEIQAACEIAABCAAAQg0RGB/f7+vNIn9c2FWid/3VeLDw8OTk5PwKWIgMAmBwkM+2lI5SXFkAgEIQAACEFgfgcfHx0Slvnz5os+LJRLs9tb7+/vx8XFChnTtEg9yCwIQWAcB5gvraEdqAQGPQHp8x3vxcHEJAQhAAAIQgAAEINAaAQ5OtNYiyAMBCEAAAhCAAAQgAAEIQAACEIAABCCwHgKfPn3qW5n0/jM3N22ke3t7c2O88O3trRfDJQSmIqC9kmn1swW9vLzYMAEIQAACEIAABFwCR0dH6Q+IyTO8u7tzH2kkLEdUjm5iV/Sff/6p2jUiLWJAAALzE2C+MD9zSoTAPATwXubhTCkQgAAEIAABCEAAApUIcHCiEliyhQAEIAABCEAAAhCAAAQgAAEIQAACEIDAv/b29np9QUKJy3eYXV5eJhCfnp6WZ5XIh1sQ6CSQ3uXpPlKe0n2KMAQgAAEIQGAjBM7OznTGIFHZ8/Pz79+/JxLMf+vm5kYnOhKnJn78+PH169f5BaNECECgHQLls4DylO3UDkkgsHECeC8bVwCqDwEIQAACEIAABBZN4MN//vOfRVcA4SEAAQhAAAIQgAAEIAABCEAAAhCAAAQg0DIBbXS7vr4ulFDb5go3mb2+vv773/+OZasDGPoagI5txBIQD4ExBKR+6e2SXuY/f/48OTnxIrmEAAQgAAEIQMAS0GcldEDCXoaBz58/a29xC96dnNX0Z83KHdqwmsRAAALrIMB8YR3tSC0gkCaA95Lmw10IQAACEIAABCAAgTYJ8MWJNtsFqSAAAQhAAAIQgAAEIAABCEAAAhCAAARWQiD9XQi3koeHh4WnJvTUxcWF+6wXbmRfnScVlysg8P7+fnV11evUhGr95csXnSDS9qkVEKAKEIAABCAAgRoE9MvNT09PiS+VPT4+7u/vaxSuUXphntofeXBwkDg1Ifl1WrLcoS0sl2QQgMCCCDBfWFBjISoERhLAexkJkMchAAEIQAACEIAABHZCgC9O7AQ7hUIAAhCAAAQgAAEIQAACEIAABCAAAQhsiED2d3nFotevCKd/1Y9f+d2QblWoqnZk/vr1y2T8+/dvE1CMvmGiS/0fU6b2U376509bP20+dpOoThm18EPaVjACEIAABCAAgZkJaMOxvjuhMxKJcjVu/vjxY+bDCQ8PDzq1m3YDdAZYkjOUJ9qOWxBYBwHmC+toR2oBgakI4L1MRZJ8IAABCEAAAhCAAATmIcDBiXk4UwoEIAABCEAAAhCAAAQgAAEIQAACEIDApgno13kTW82+fftW/vvBz8/P+r3/GM1eWcUyIX7LBLTf0Z6XmJnD33//rZ4yc6EUBwEIQAACEGiNgI7I/vHHH+nhWOcQlUZ/tQ8qSBid03h5eUlT4uBumg93IbAmAswX1tSa1AUCUxHAe5mKJPlAAAIQgAAEIAABCNQm8H+1CyB/CEAAAhCAAAQgAAEIQAACEIAABCAAAQhA4OfPn/Zn9V0ap6en+i3/8lMT+rlfTk24AAlDAAIQgAAEIACBlRE4OzvTgVsdikjUSwn0pSZ9wenk5ERbFRMph91SnhLjw4cP+gJG+tSE8WZn/gLGsErxFAQgAAEIQAAClQjgvVQCS7YQgAAEIAABCEAAApMT4IsTkyMlQwhAAAIQgAAEIAABCEAAAhCAAAQgAAEIdBDQlyI+f/4c/niwfjBYn4nQprT0Dwa/v7/r536vr687sv4nih/6jZEhvhcBfkG2Fy4SQwACEIAABOoRkPun0xG3t7clRcjPPDw81Alb/R/wBSeV9fT0pDMSj//8lZSoIxPyTgeUVZI5aSAAgWYJMF9otmkQDAItEMB7aaEVkAECEIAABCAAAQhAIEGAgxMJONyCAAQgAAEIQAACEIAABCAAAQhAAAIQgMCUBPT+WHvaYr/aq11uuqvtbjpKoc9TaBea0ut7FGYHW2LPnNL/9ddfR0dHU8pKXlslwEaorbY89YYABCAAgUYJyCHU+QS5guH525jE8iStS6mvUujS/pdvqXzc//p4hY5M9MpcX8PQH0cmYvyJh8C6CTBfWHf7UjsITEIA72USjGQCAQhAAAIQgAAEIFCDAAcnalAlTwhAAAIQgAAEIAABCEAAAhCAAAQgAAEIRAlcXV1p91v57rRoRv/c0K61m5ubdBruQqCcABuhylmREgIQgAAEIDAngYeHh/v7ex2XncqN7CW8Tl/oiK8+knZ2dtbrQRJDAAIrI8B8YWUNSnUgUJUA3ktVvGQOAQhAAAIQgAAEIDCAAAcnBkDjEQhAAAIQgAAEIAABCEAAAhCAAAQgAAEIjCXw/fv36+vrMbmcnp7qAAa/9TuGIc9CAAIQgAAEIACBxRF4fn7W8QkdotDHImoLry+byefUeQk+blYbNflDAAIQgAAEVkwA72XFjUvVIAABCEAAAhCAwLIIcHBiWe2FtBCAAAQgAAEIQAACEIAABCAAAQhAAAKrInB3d2f2vZXXymxfu7y81C99lj9FSghAAAIQgAAEIACBlRF4fX19eXl5enoy/yf5EoW+LHF8fHx4eKj/+sQEDufKdIbqQAACEIAABHZLAO9lt/wpHQIQgAAEIAABCECAgxPoAAQgAAEIQAACEIAABCAAAQhAAAIQgAAEdk9Av73nbnr79euX3fqm7Ws6LGF2sGn7Gp+Y2H1rIQEEIAABCEAAAhBokoBxKfUlCv3JmdR/eZWS1DqWCsu33N/f9/4bb5PPSjTZqggFAQhAAAIQWDMBvJc1ty51gwAEIAABCEAAAu0R+H/aF/JO+QHjFQAAAABJRU5ErkJggg=="/>
  <p:tag name="POWERPOINTLATEX_PIXELSPEREMHEIGHT#5C6D626F787B4E69765C6161206B7572766F7220616E765C22616E6473206A7520705C6161205C2076616E6C69676120746F706F6C6F6769736B61206B6172746F727D20" val="183,3333"/>
  <p:tag name="POWERPOINTLATEX_BASELINEOFFSET#5C6D626F787B4E69765C6161206B7572766F7220616E765C22616E6473206A7520705C6161205C2076616E6C69676120746F706F6C6F6769736B61206B6172746F727D20" val="38"/>
  <p:tag name="POWERPOINTLATEX_REFCOUNTER#5C6D626F787B4E69765C6161206B7572766F7220616E765C22616E6473206A7520705C6161205C2076616E6C69676120746F706F6C6F6769736B61206B6172746F727D20" val="3"/>
  <p:tag name="POWERPOINTLATEX_CACHECONTENT#5C6D626F787B4E69765C6161206B7572766F7220616E765C22616E647320705C6161205C2076616E6C69676120746F706F6C6F6769736B61206B6172746F727D20" val="iVBORw0KGgoAAAANSUhEUgAAD44AAACqCAIAAABnWhS5AAAgAElEQVR4Aeyd4dnXtpK3N+c6BSSUQFIBUEKgAqCEQAVACUAFQAlABUAJQAUhJUA6yPvb4321WtmWR7Yky9L9fHgu/21ZGt0zkkbyWP7pn3/++S/+IAABCEAAAhCAAAQgAAEIQAACEIAABCAAAQhAAAIQgAAEIAABCEAAAhCAAAQgAAEIQAACEIAABCAAAQhAAAL5CPw7X1bkBAEInEng3bt3nz59+vz5899///3XX39JlJ9//vnGjRs3b968devW77//fvfu3TPlo2wIQAACEIAABCAAAQhAAAIQgAAEIHBBAiy5XFBpiAwBCEAAAhCAAAQgAAEIQAACEIAABCAAAQhAAAIQgEArBH5iV/VWVIEcENhF4OPHjy9fvlSQuuXuP/7448mTJ7/++qslMWkgAAEIQAACEIAABCAAAQhAAAIQgMCwBFhyGVb1VBwCEIAABCAAAQhAAAIQgAAEIAABCEAAAhCAAAQgAIGMBAhVzwiTrCBQlcCXL1+ePXtmDFL3JVPA+vPnz3/55Rf/JMcQgAAEIAABCEAAAhCAAAQgAAEIQAACIsCSC2YAAQhAAAIQgAAEIAABCEAAAhCAAAQgAAEIQAACEIAABHIRIFQ9F0nygUBVAi9evFCc+u4if/75Z8W43759e3cO3AgBCEAAAhCAAAQgAAEIQAAClQn8+PHj+/fvfCmrMnaKG40ASy6jaZz6QgACEIAABCAAAQhAAAIQgAAEIAABCEAAAhCAAAQgUJQAoepF8ZI5BIoQePDgwfv37/2sFXr+8OHDW7du3blz5+bNm9OO6VMQw19//fX169fPnz8Ht+h27a3+9OlTP59mj6e6/P3336qOIjN0MP2/f//+3bt3mxUbwSAAAQhAAAIQgAAEIAABCFgIuCmPZjqa9bgpTzADUlaa/SmxJU/SQAACOwgMuOSygxK3QAACHRBwvofvbOhY26Owv0kH+qUKEIAABCAAgXIE8CLKsSVnCHRDYLGj0IIn0R3dqHicimDM4+iamkIAAhUI/LtCGRQBAQhkJKDIbG2I7jJUeLoizhfDtRWwrj/ttzddlQv15s0bJdYcYLpdDx4U5fDo0SOXW/2DNcfOf0biBJ6Lp+rPT3IGAhCAAAQgAAEIQAACEIBAOwQ069EEJ5jjBD/bkRZJIDAygc6WXEZWJXWHwMgEFpdb5Xi4F+GmHUDWEP3xxx9rlzgPAQhAAAIQgEDfBPAi+tYvtYNAFgKLHYXmGsalTqI7smiBTLIQwJizYCQTCEAAAkkEFkLVf/rpp6QsdiTWrs96W06f091xb6FbKtQ6IrlovHv3LpKASxCYCCis3I9TT9oWXWHr2kNdDxu0/7rL5PHjx2qPi5HuhZhrfzL/0UihUsgWAhCAAAQgAAEIQAACEIBAIwQ0/9IsrBFhEAMCEFgj0MGSy1rVOA8BCPRNQEu7U/S5Fl37rim1gwAEIAABCEAgLwG8iLw8yQ0CXRIguqNLtY5ZKYx5TL1TawhAoCkCC6HqFeTTmunLly/1n/jsCrQpohsCr1+/1rborjpv376VL+V+Gg8UsP7x40fd+P79++mWe/fu6WGGzhtzOJhMURqRXdIPZs7tEIAABCAAAQhAAAIQgAAEIAABCEAglUAfSy6ptSY9BCDQBwG3KUkf1aEWEIAABCAAAQhUI4AXUQ01BUHgugSI7riu7pA8IIAxB0D4CQEIQKA+gXNC1ad6KlJWz4G0ZVH9ao9Q4rdv36a9q3/++Wdtm/3rr7+OUOu+6/js2TNXwSdPnuyIU3e36y2R27dvf/36dTqjrdZ5b8TB4QACEIAABCAAAQhA4LoEpnnQjRs3NAkq+jamvg6pCZfe+WS2dV1rQXIIQAACjgBLLg4FBxCAAAROIcDjjFOwUygEIAABCEAAAhDongB+ZvcqpoIQgAAEIAABCFyFwL/OFfTx48dyDc+VobPSFTDx9OlTxWT89ttv2i1bHxnXfx0rVP3FixedVXao6kitbjNyvX5wXJvPnz93APXeyJcvX9xPDiAAAQhAAAIQgAAEIHAtAppX6k1ONw+6c+eOotU1CZIXrSlS3rooT+Ws/FXKNNv66aefVDpz27ycyQ0CEIBANQIsuVRDTUEQgAAEAgI8zgiA8BMCEIAABCAAAQhAIAsB/MwsGMkEAhCAAAQgAAEIZCRwcqi6aqJY6oz1GTyrjx8/aku/ly9fuphmB0Qb/mmDKIVuEJHsmFzrQGp1Avt7fbmTqQd37969deuWu8uPXHcnOYAABCAAAQhAAAIQgED7BBRiqLdz9fplMA/SJEhetKZImihlqYXy0ZRKeSrnIEOVLhkkSXCenxCAAAQg0D4Bllza1xESQgACXRLgcUaXaqVSEIAABCAAAQhA4HQC+JmnqwABIAABCEAAAhCAwJzAv+en9CB/fnLtzPwJ/VrKtfNfv37V/tCnP9F/+/atPt2uyAb3X1WTbGti7z6v/bC1957+axM+919ndmfobnz9+rV2qXc/Fw9UQZWlymrPv8UEnGyTwLt373zB7t+/7//cfawXRZyRK7Zmdz7cCAEIQAACEIAABCAAgbMIaGoTd2U1CdLe569evXr06NERIeWTb75orWBHOdi5IuOPSMu9TRHQS8JPnjyZRAqWHfSzKVERBgIDEmDJZUClU2UIQKAFAjzOaEELyAABCEAAAhCAAAT6I4Cf2Z9OqREEIAABCEAAAn0Q+Omff/45WBPt0q3QZ3//oR0Z/vnnn/qE+o4bS9+i2n369Onz58/x6Ie4GIr+//0/f3o+XaiaCoZQ+EVcDP+qanT79m3/DMctE/Djb2RO3759yyKt8tHWjy6ryu8w6KtbKlovh+i1EMVnyCYV1qPm5uSxHBwPObKUQhoIQAACEIAABCAAgTYJ6LVn+xeHjkyCNDG0v2CsoGQJ1iYxpGqNgKZFmgTpI1fuLeJNCfXS+zSZ2kxJAghAwEKgyyUXS8VJAwEI9EdgvtwqN8PuY0xAPnz4oK9xlobD44zShMkfAhCAAAQgkETgQl5EUr1IPCAB/MxySp93FER3lKNNzkUJYMxF8ZI5BCAAgQiBDKHqU+7aFv1ItLpiuPXsPyLo6Zc0VunhcWodFVWsuypsYa7P0CdtxtY+8NM13pQAesPBfcFAW6oHO34dEfWnn35yt7cQUpPa0AhVd+rjAAIQgAAEIAABCIxGIHjxcrP6R9751Iu+SVE+zb6MvUmJBGcRsD9II1T9LB1Rbq8Exlly6VWD1AsCEIgTSF1urROqzuOMuNa4CgEIQAACEGiBQJteRAtkkKFlAviZlbWT2lEQ3VFZQRRnJ4Ax21mREgIQgMBuAv/afWdwozYND84k/dRT/8a3nZNTKwm1A/Qff/xhqZoeHmuPagVPVIhTl2BJceqSX8D1INxSEdK0QMDFqUuYGzduZBRJhupyS7Uid2PGg6mhqe1kzJOsIAABCEAAAhCAAAS6JJD6IrGc6n3vfGrqlBSnLtqpsnWpICqVREDblzIPSiJGYgjkIjDOkksuYuQDAQhci8C03KqIkHbE5nFGO7pAEghAAAIQgECEQINeRERaLkFABPAz65sB0R31mVNiIQIYcyGwZAsBCEDAJ5AtVP14+Ky+267Abl+4Bo81OL1+/XpzYVfb9elBV4Ug9QnRmzdvdrB6//79jru45XQCfnD5cWH8lus/nT2e85Ec1Ha0efyRHLgXAhCAAAQgAAEIQKB7AjvienfcIow7pk77CupeZVQwTkDzoLzTvXhxXIUABOYE8rbBNpdc5rXmDAQgMAKBR48eHdxsKCMlHmdkhElWEIAABCAAgdIEmvIiSleW/K9OAD/zLA0S3XEWecrNTgBjzo6UDCEAAQj4BLKFqvuZ7j5++PDh7ntr3qgp2fPnzyMlfv78WUHtkQQZL+krJPsijD99+pRRDLKCQF4Cenclb4bkBgEIQAACEIAABCDQEwHNg3Z8FGjfJGjHXZJNEvYEnLrUIWD8jFsdYSgFAhCAAAQgAIGeCDTiZvA4oyejoi4QgAAEIDAIgUa8iEFoU83dBPAzd6PLciPRHVkwkkkLBDDmFrSADBCAQK8ESoWqaxeiHdvI6aPqT58+vQRryamt0xdF1Z7r1eLUJcC+OPUjNy7WmpNFCfjbeu2IyInI9v37d3d1zaRdgpoHt2/frlkcZUEAAhCAAAQgAAEIXIuA78faJd/nS++bc+27y14XUnZJoKlJWZeEqRQE5gQGXHKZQ+AMBCAwAoFGdlXf7STvvnEE5VJHCEAAAhCAQFECjXgRRetI5h0Q2O0u7r6xA2gZq0B0R0aYZHUuAYz5XP6UDgEI9E3g3+Wqp+9iPHny5OXLl0lFKL32Vr9E16+Q9Hv37gW103Nl7bkenCz6c1+IRlGRyDw7AX0z2kXV5NW4y1YytxYVIXmYGWa3JTKEAAQgAAEIQAACEEgloChG32023u7HPhpvIRkE7ty5AwQIQKAygTGXXCpDpjgIQKAFAjW314nUN+/idqQgLkEAAqkE/K3EFJZ69+7d1BxIDwEI9EqgES+iV7zUKxcB/MxcJHfnQ3THbnTc2BoBjLk1jSBPZQLMDSsDH6q4gqHq4vjixQt9Kl17pScxVaj6t2/fkm45JbGWaeYhC/fv368sjJ6o7SuRyIl93E6569atWy5oO7VBRQT+8uWLf1Wl+D9PP8b/O10FCAABCEAAAhCAAASaJfDrr7/ukE0e5r67djjhu2dqOyTklm4IME/vRpVU5EIExlxyuZCCEBUCEMhIoIXl1t1OMm5SRksgKwgsEvC3HtPb2oSqL1LiJASGJdCCFzEsfCpuJICfaQRVLhkdRTm25FyZAMZcGTjFtUaAuWFrGulJnn+Vrszbt29Ti1BIrv9+RurtNdMrqj4obn4mSJD95+4d6DW4ZheGDAsR+OOPP1zOaiA/fvxwP48c6E0S/3ZWHn0aHEMAAhCAAAQgAAEINE5gx5uW+z5YvOMuzbbYcapx+0E8CEAAAhMBllywBAhAYBwCLUR78zhjHHujptcikOup07VqjbQQgICdQAtehF1aUo5JAD9zTL1TawhAAAIQyEuAuWFenuQWECgeqq697l69ehWUuvlT72cE+z1v3nJKgnm0924P+Ij8OyInVFz9qPojdRz83iCIfMcbIIsA/XzqfxBgUST/JKsePg2OIQABCEAAAhCAAAQCAjtmNH48YpBb5OeOu3bcEhGAS+MQ2L3/0ziIqCkEshMYc8klO0YyhAAEIGAnwOMMOytSQqAage/fv1cri4IgAAEIQAAChQjgZxYCa8yW6A4jKJK1TwBjbl9HSFiOAHPDcmzJWQSKh6qrjEePHu3Y7m5H2EF9jc5D1evLoBKfPHmyo9wGQ5N31GKcW3wtP3v27HjFP378+PXrV5dPljxdbhxAAAIQgAAEIAABCECgNAF9jCtpxVAzoH2vFusF7KTZk6S6yofCSuuI/CEAAQhcggBLLpdQE0JCAALdEPB7XXulkhxye7akhAAEJgJ///03KCAAAQhAAAJXJ4CfeXUNIj8EIAABCJxOgLnh6SroW4Aaoeoi6G/ebAT6119/KcbdmPisZEFgRPCzmlTa/yn1DVFt8qd4i2oSUtBxAgoldwamgeF47Mvjx4+dVLujdlwOHEAAAhCAAAQgAAEIQKA+AftMU770mzdvdkuoe+0vKtul2i0PN0IAAhCAQEYCLLlkhElWEIAABDYJ8DhjExEJIFCfADvn1WdOiRCAAAQgkJ0AfmZ2pGQIAQhAAAKjEWBuOJrGK9e3Uqi6oqJfvXqVWjdFA2jj59S7Tkx/4qe6FQzh4pg3CWiT+9evX28mI0FTBH755Zfnz587kV6+fHlEiZqn6W0Ql9uRqB2XCQcQgAAEIAABCEAAAhCoTEBurSUuXHOlz58/y6PeLZ7u/fDhgyVaXTNfSbW7IG6EAAQgAIH6BFhyqc+cEiEAgcEJ8DhjcAOg+g0SYOe8BpWCSBCAAAQgsIMAfuYOaNwCAQhAAAIQcASYGzoUHJQgUClUXaJri/TUnb91l7/xc4n6d5OnHqop9sISra449U+fPnVT8aEqokbkf+dUrePFixepBH78+KHQGd8GFHNzJGonVQDSQwACEIAABCAAAQhAICOBBw8eaCoUCSLXPFRvaR7/qJRyUEG+Qx7UQjLItW7/42CB2PyEAAQgAAERYMkFM4AABCBQkwCPM2rSpiwIWAhotmtJRhoIQAACEIBA4wTwMxtXEOJBAAIQgEDjBJgbNq6gq4tXL1RdpCzb3QVAFVLAk/6AydpPRU4IVyRyQjc+efLky5cvxCWvMWz//Lt37/xXPvSJ6tu3b+ukRXIFqSu0XQE0fpw6mz5a0JEGAhCAAAQgAAEIQKBlAnKJv337pvmmZkMuZl0Hf/zxh5ZU9KmuXDMg5SPfW3kqZ+U/vSqsA5Wr0iUD+6m3bCfIBgEIQCBOgCWXOB+uQgACEMhLgMcZeXmSGwQOEvA/w3swK26HAAQgAAEInEsAP/Nc/pQOAQhAAAKXJsDc8NLqa1/4f9cUUc/19fz+4cOHSYW+efNGD/555G+BNkVOKEJC0BSOrO5D32VQ/ISCJ4Rd4RS5QjQswpCmEAGF2vjbon/9+lXKlZb1X1vm37lzR8c3btyQrhWb/v37d5mB0sge9BeI9Pz5c14FCZjwEwIQgAAEIAABCEDgogS0vbr+KgivyPjXr19XKIgiIAABCECgMgGWXCoDpzgIQGBwAjzOGNwAqH5TBAhHaEodCAMBCEAAAgcJ4GceBMjtEIAABCAwLAHmhsOqvk7Fq4aqq0oKHVDc+fv375OqpxhctQTCrI3Q9J6oNs82JibZFQno0alUrC3VnfB6J0HvJ7ifmwcKZ1fkuoJsNlOSAAIQgAAEIAABCEAAAhCAAAQgAAEIDEKAJZdBFE01IQCBdgjwOKMdXSDJyAS04dHI1afuEIAABCDQJQH8zC7VSqUgAAEIQKAoAeaGRfGS+b/qI1BArcJkk8pVGK52BE+6hcQQ6JvA06dPP3/+/Pvvv++oplqT3v0gTn0HOm6BAAQgAAEIQAACEIAABCAAAQhAoG8CLLn0rV9qBwEIQAACEIBAQEBf6A3O8BMCEIAABCAAAQhAAAIQgAAERiPA3HA0jdev7wmh6tocPWn75wmKNmLXtkb1AVEiBJoloFhzNQp7wLpeEVGQ+vfv31+/fs03CppVK4JBAAIQgAAEIAABCEAAAhCAAAQgcC4BllzO5U/pEIAABCAAAQjUJKDHTDWLoywIQAACEIAABCAAAQhAAAIQaJAAc8MGldKZSP8+pT4PHjy4f/++os+TSn/48KG2gibENgkaibsnMD09VTXfvXv36dMnDRv6CoHi0fVfsek3b968ceOGNl/XH9uod28MVBACEIAABCAAAQhAAAIQgAAEIACBXARYcslFknwgAAEIQAACEGiZgB4ttSweskEAAhCAAAQgAAEIQAACEIBABQLMDStAHryIc0LVBV0bq8u+FU1rV4ASa09oxePabyElBMYhoDdA9DdOfakpBCAAAQhAAAIQgAAEIAABCEAAAhCoQIAllwqQKQICEIAABCAAgbMIEI5wFnnKhQAEIAABCEAAAhCAAAQg0A4B5obt6KJXSf51VsW0Ofrbt29TS9dG7ISqp0IjPQQgAAEIQAACEIAABCAAAQhAAAIQgAAEIAABCEAAAhCAAAQgAAGfwI8fP75+/eqf4RgCEIAABCAAAQhAAAIQgAAERiPA3HA0jZ9S39NC1VXbu3fvapf01GrrFrWN1LtIDwEIQAACEIAABCAAAQhAAAIQgAAEIAABCEAAAhCAAAQgAAEIQAACEwG2zcMSIAABCEAAAhCAAAQgAAEIQIC5ITZQgcCZoeqq3uvXr3/++eekev79998PHz5MuoXEEIAABCAAAQhAAAIQgAAEIAABCEAAAhCAAAQgAAEIQAACEIAABCDgCBCO4FBwAAEIQAACEIAABCAAAQhAYFgCzA2HVX3Nip8cqq6qvn37NrXCahvv3r1LvYv0EIAABCAAAQhAAAIQgAAEIAABCEAAAhCAAAQgAAEIQAACEIAABCAgAjue0sINAhCAAAQgAAEIQAACEIAABDojwNywM4W2WZ3zQ9Xv3r37xx9/pNLRxuo/fvxIvYv0EIAABCAAAQhAAAIQgAAEIAABCEAAAhCAAAQgAAEIQAACEIAABAYn8PHjR33LenAIVB8CEIAABCAAAQhAAAIQgMDgBJgbDm4A1ap/fqi6qvr69eubN2+m1lnR6qm3kB4CEIAABCAAAQhAAAIQgAAEIAABCEAAAhCAAAQgAAEIQAACEIDA4ATevHkzOAGqDwEIQAACEIAABCAAAQhAAALMDbGBOgSaCFVXVXd8RODTp0+Kca+DiVIgAAEIQAACEIAABCAAAQhAAAIQgAAEIAABCEAAAhCAAAQgAAEIdEBAH69+//59BxWhChCAAAQgAAEIQAACEIAABCCwmwBzw93ouDGVQCuh6rdv337y5Emq9I8fP/727VvqXaSHAAQgAAEIQAACEIAABCAAAQhAAAIQgAAEIAABCEAAAhCAAAQgMCaB58+fj1lxag0BCEAAAhCAAAQgAAEIQAACjgBzQ4eCg9IEWglVVz1fvHhx8+bN1Ao/fPgw9RbSQwACEIAABCAAAQhAAAIQgAAEIAABCEAAAhCAAAQgAAEIQAACEBiQgLbNe/ny5YAVp8oQgAAEIAABCEAAAhCAAAQg4AgwN3QoOKhAoKFQddX27du3qXX++vXr69evU+8iPQQgAAEIQAACEIAABCAAAQhAAAIQgAAEIAABCEAAAhCAAAQgAIHRCDx79my0KlNfCEAAAhCAAAQgAAEIQAACEAgIMDcMgPCzKIG2QtVv37795MmT1Ao/fvz427dvqXeRHgIQgAAEIAABCEAAAhCAAAQgAAEIQAACEIAABCAAAQhAAAIQgMA4BPRQ9c2bN+PUl5pCAAIQgAAEIAABCEAAAhCAwJwAc8M5E84UJdBWqLqq+uLFi5s3b6bW+eHDh6m3kB4CEIAABCAAAQhAAAIQgAAEIAABCEAAAhCAAAQgAAEIQAACEIDAOAR4qDqOrqkpBCAAAQhAAAIQgAAEIACBNQLMDdfIcL4QgeZC1VXPDx8+pNb269evinFPvYv0EIAABCAAAQhAAAIQgAAEIAABCEAAAhCAAAQgAAEIQAACEIAABEYg8PTpUz1UHaGm1BECEIAABCAAAQhAAAIQgAAE1ggwN1wjw/lyBFoMVf/111+fP3+eWudnz57pqwSpd5EeAhCAAAQgAAEIQAACEIAABCAAAQhAAAIQgAAEIAABCEAAAhCAQN8EPn78+PLly77rSO0gAAEIQAACEIAABCAAAQhAIE6AuWGcD1cLEWgxVF1V1Xsbt27dSq0zXyVIJUZ6CEAAAhCAAAQgAAEIQAACEIAABCAAAQhAAAIQgAAEIAABCECgbwKKRbh3717fdaR2EIAABCAAAQhAAAIQgAAEIBAnwNwwzoer5Qg0GqquCr99+za12vpi3YsXL1LvIj0EIAABCEAAAhCAAAQgAAEIQAACEIAABCAAAQhAAAIQgAAErkJA3xl+/fr1gwcPbt++rY8V//SfPx3cvXtX53/8+HGViiBnHQLEItThTCkQgAAEIBAhgPcSgcMlCEAAAhCAQB0CzA3rcKaURQL/XjzbwkktqD1//vzZs2dJwij977//roW5pLtIDIFrEdCwoRczPn/+/Pfff3///t39Vy1+/vnnGzdu6P/N//zduXNHLeKXX365VgWRFgIQgEBlAnp6p05VXetff/3l966TGH7Xqn5VH35RFytHpbKQFDcUAcb6odRNZSsQoE1VgEwRAxL48uWLHCe5T9OfPzOdaExO1DQ51X85UQqcMoLSTgRaFFJi/X/06JHxLpJB4DgBhozjDMmhBQJYcgtaQAYIFCKgGK83b968f/9ePti8iMkx+/Tp0+PHj1+9enWKH0UXNNfL6Wf09oJM4nQxWhOANeHWNHJ1ebCoq2gQTdXXVPveS30m8xJZZ5sz6fsMPnPf+h2ndljy5XTN3HBRZfiHi1hKnGw3VF21ffr0qfZWV9xYUs0fPnwoZzfplo4Tqy1padJFM+t4enisA61mEtN/IdW/e/dO68v6k+4iYku/+lMCv+EoPkAB62oa2mElci+XLk1AjX3e0mUMighRX3pi1SbBXOcjkSY579+/b49TOS6/xgVXtISZs9KbTqmgtGSgJjnFN08ZSk4BV4tTNHPlCh5HNGYOmjvpwV5S16r0EyspWv2qelf9tfxGEMZ/Idsec6zfNNE//vhj93eTNAZNHbV6fv25gUBWMUVP6r8LoFRb5hWUC7UXi6i0KZn93OehTVmMJ55GfcsUnz295DZx1i3qZPTfdS/T623639m82+g+TQzFRH9C5CNVwLrsUH5UxIPS1NU5XQqpOSXEype5wWM3AVxs6cKu5r8vyt84esq2p9cP+hg9xxwyGjRsRDpIYExLZkJx0Gxau13D0OLQppMXepzhhunJM4z4PKn8tRqpNUzNc403yo+Sy6rn0Mb0R5KN2QUdIVbtXhmk3G/nXVcrt+WCjJOa/8xm/udxmwOodn2JNWHXES12qswX8trnCBaVl9hZuaGpCHnXaXTsvaiOi13iuX6m0Swn3U0DkwT2Vck6m0+j/WN85vZ1hIQWAgNa8ubq0yXCjZgbzs3bOBBfem7YmvU2HaouE1Go+m+//Ta3lcgZOWcKN9wd0RLJualL04RBlZ0WFPRfx0EgQlxgJY4n4GoLBNRlaBVef1Lxbnl0r9bRpqU0hc9qXbJmiPBusblxIjBv7Gq8ftufGv4aLml87dLB8/54NhdpkjBShGbOkav2S2srC36vaM/NklIlKuZjrVWq4spED4GUQAdPnjyRV5rxiZRFQtJsEpDHKQVNveJm4rUEsjFloj8lONjCrnkAACAASURBVKVrxfjXVHO5872O9f4wMXdT44OXr8QdLpCKfvnyZfwtFGU75awe2xWnhXgF3slT4u0+x+SKB7SpuNYmy4+nCa7SpiYg8h/UsejP7zcCVvr5n94lfHlYrsLV3xxWXJTzfOa1TjojgIqa0p+wyK+eBzoruD+ALLdnHI9alQ2mV/4wKgObZhxJzC2J9YBBS3Cy8Egv4Zu386VdsM4VR89ehwyLxknTE4FeLVn1UrczTRz8nlDH7rxFj5Fube12nJ81MkfOxwe4Sa3x/GUM8QRnXZ32v9QYqlpEKqK10COvMsostcboxl97ZeXCFd3KpNcuyE645ZRqdzIAWU7LQtaUrZs1YeYLNc0mUlYfFhWpYDeX0NRclZ15L1f0M1lnm5tl32fwmfvW7zi169KSNYhoIj+tPq252XlVrBLrhxsxNwyU2Id/eFHr/emff/4J9LHvp9wpLbS5e/WkSkTczyMH+z49oE3OKmxdJtu9d++eq52W/NQ1u5/ZDwRZj7enLvJ45h8+fDgYr6zKBs+Pj0sVz+H4g0+pbMfziUAqpwI3XMn4U/djDvKc/5S6FSlViLBsVYPfcZ5zsTOekXibi++5vmGq/kqPEyT89LK4f7A7JEJ5BqZiAa671MydM3Scp+I/FHNwPB+1HS1qJz0LjBeaRXfSzvEWPcmpFmFpxUqj8Md41eZX7ZWlXy3ar0o1ciqkQTWxuZqOn1EHomZiMaTjZfVn/MeZXDGHXsd6dWWp75pG1Cd3yL4DnIY8PYWdxvRInpZLKlevG80DKC33RtLQzxft52lTEdtzlzprU65e5Q5kV+pYFMJ73O2UqyD+8hYiUwxNB27cuBGvTsb1lnhB09VpIhCfmUokzTEluQ6m/9O90/RBrlfk9iBgfR6nrqzUdUSgWWpxlTQZfTxV2TINyWjhKlEWrr8Ky3HHFdrrkHGcTOUccI0Ouka9WjITinItcXGcDYo7/tTAZSgTbepxhhMsy4F8JK1d7/YSk15l1MZMa9HG+j6YstLjickNU9XEfD4p/vPPP7NPb3vtgrKYx+mZyD41i9l8vBKRU+69/iIJki7JUOssma5JxZrwIhnmC4tYLCe7sShLZV2ayl6EK/fIwZiaihDryXu5rp/Z9zrbmNEdkUanS/jMcT7NXsWYA9X0askZV+MbCTcKFKefzA0DJt34hxe2XoWqZ/lTaLivXa2LZcl2ykSrGH7mlmOtoWQUYC0rrdv6wpQuNCjOL3rHsXJbq5fxvMJ3dpR75BY9vzHKtpYs4+KaXxGZ6FqJO86rmlpf9vMPjlULPf3VKpKWwqVHLTTrFv3pQD913thklM9xM9hRQeMtcQgTE1XWmFs8mdAFkEv8jMswXc0uiTBayt1MI9cqL5MsutNYk0sqVTAOQY3lSAdiVAT9qlNo3n5VypXJbRqMVCxNyRhc16ob/d5Vfe+mGaiULOYdN8jNujiSmweNGH+8vv1dlV3FhzlZ2nXH+rxjmThYDOBgL73WUlS6lGURwJiGft6hztvP06Yc2M2DztqUsentS6bZ1ua4vwl8MUFECzLmxVv8k3ID9tUo9S7155GppXYGVZ8mSsZ+UrnJR1rLUA6J8ln78pLuTRX+oukz+niymbhTKqpxb8S3uqRj6bHlpYa+h4zLWT6ukWtcqa5R35asDsqROX4QGXb9JnOVCYUv847jtaHW55yxD1dWfs4HjzMKtgOdu0WtT35LriFb+UxekMs/OFBxi+6TBvFFIGsqVvog5yM/++6CjpA56149n5UhaVSVogtNYQ6237wWmMSZNeGI7pgvJNnSlLgzi0oisDbE+Da2ODYllZIr8ciamjPs0nu5op+pac6iXzc1IjWxDtbZNOL7fcLicXz0mRvw2pm808ZFUXVyrXTLeXxmC6Vm02DMTjV9W3Kuqb26C83IHLTFA41cRyZrxikVc8NF+NPJzvzD61rvocHVV3DRUHX1fWvOQeS8nDlfwhLHgROsbqVEKS7PoLhI3S2XlJvLed8Bz5Mc59TnSRHgGsBctsGBxh57HICKkIotCwcSXk0sItJZl8b0/7JPq4wuy6aWI5YZGKrxZ5aJaLXRd7G7U+nCq4poBJTixFBNKbLKYNHFYkFGpPuSHW/+R1zqiMwZ+1V1hnEhpUqRlx43G8KUQOpWi9jM8/g4G5GnP+OPVLa/S5EeVR1FB2N93rFsM7JE/ZjSLPYnfketZPqTOem/JBRn3WVpSkqTsTnTzztNZeznaVOOquWgszZVaIyQgxcf6CfUrpNRL6GOxXUyOpBfoUxEey0f3auOaC6/7t3Uo+6d35j9jORflESlqytTfXeXqDqq2SqfxfwXTx4pbrecp9yYhGWRlX9SSlyshVQgl8NPOT+WJFpPUF+tlLJk/ddxkni63e5gL8pZ4mT3Q0YJaEXzxDVyrS/JNerektXtOzLHD3B+/FZsWSvOOP1RVsc16HLIKJjPJOm4XK+ldj2XRCPpfPCVSWsonyfWmTX/bWK4eMuOk913QTuYnH5LOct0DfDggZzJ+pTUaaxNx6bqqH0Jnd1l1fAk+9/Ms2hnNe8TjqiG+UKSWXZpUUkEKnsRSbL5idGUT0PH5caIc70XKfpIBxjcW7TrnjSy5qdNg9GRha+m1tk2l5tEfm30CUx382feaWNgEu7nphhrCfCZ18hc5TzGPGmqe0vO6F0vDovO4BeHY5UuS1OvqCnJNBCoS9cKoeuCggPLrGqxoCCfc39aauG45Tro0j+8rvVeI1RdxrfmvcWbkH2JYZ99B06wVij25WO8KyguXvfNq8d97vp93NoirBGgksVXkTahrSVIep4UkXZx1JHMR1x2BUBs1lpd2HF7iNRr36Ux/b/s06pcI33EDV1rF/HzR6zaWVSd0VdPgIK6aEluMbRosQn798Y9VNWLftXhytKvatSYq88VoYPjHWx8fVYN8PjI5QzeP+jP+P3a9X282FEcN8Wmxvq8Y1k8smTxyb0aiO4y+jYWT0ndxWYHbrRb+nnXCWfp54WdNuWQGg86a1PGpmdPpq7D0qOqLU9Lh5aclVJ9yOLYPffV5TlsqlJZWco9kmZtLparM5xks3eJdtpHat3CvYt2smkSawkW51wa+NZK0Xl1EUoQAS4TVYLFvndRjHL+8A59LYrdmRu2A8u5t9j7gUUD23Hy+ARtc5jYIZVusbtGI1iyeqF9GBfvwvnxm3l8EWMCaJxJ+dmuHSurRaXsO5lRsDWBI+cjA6irjj+STr2N/sueJbmcqMXG6+7VgW736zinJ/VFxmgJH9dvlodli7VgMI1YTp1L9cdT33Qtx/OJT1Eyanrq/COCHTfaeHMr5wOvefKRykYuMV8w2mHHFmUkMCWLm/1kaf5AlpR5lsRoKsDYt/cy95Qi3d3mpdKmO84621pNfRUsjj6B9Vp+5p02+hL6xxZJ5mnwmedMLncGY5bKRrDkjN515NHJfG4it0rD9LxdLDL3O6VIKVNuzA0Dqh37h9e13suEqq/1g36bnB9ruSGwwrw/Aye4cnHz+iadOe5z1+/j1Ikc1KB0lETJmFgDxkHBVLX5JF89Sy5n3aKs+JObgxXccfuY/l/2aZUw7oA/v0VOj7E5GJNlse0Ko29gh5FWGaRc4xB/pGRpqms57zvfcb+qYS5uIVmMUI1F+UQK0qXjA+68SUZKTLWEtSlNYNIqcY1YkHJNgLjxz+vY35lxxvq8Y1nEP9E0fm5v6kh3GI/FjNcaS1Jx9PNOZfjPdsuhTdlZHUmpXnqzK4iMhpai1WvNJ6Q644cNSQzXTNYOJIaluN1p5jNTSaKTJYZy1X3OZF7xEkXv5lP0xow+njDOnbc1I1efvLg4HqmslLKWW6BBVSo180i5+y6N44bt43PiXbhGrr1YXKNxLBnnp1yrXBzlnR1OBxkXMZRVkPmRnxkFSyJs8RIF1jLYybY3+71pCjxHZ5mQxvFaJIyQGacLikBo9tKmXcVto8JV+Y3V6Kn5xJ3quZO8T7arrwlL73MUax5+9/OFiA30bVGRis8vVfYi5gLEz6Apn88I3svcWToynCk3H2De48W2o5MlFrtOX2dbG0d87cxHn33A804bfQn941TZ8JlTiTWbfnBjHseS4xMHvzfYPF6bswe2pBLXusEg5VqJ8eGDuaHfq/TtH17Xeq8Uqq7ecAfoSHSLb6D7jgMnWE9Y9+VjvEvOpQjsgLDYhR33uev3cbIBI6u1ZJan4Iu44ictz5PWRNJ5jSVzwWS6x+vrF6rF6HgtdPVgRfzijh9bRuK1UTy19HYmM9klEcZUGovp5Vpt2k9Sgiy6U+1ktJrPT39HusdF3zEwQpWy1iqD4SCCIj4q0a86dAe7o7jFKvM1VS7a/+ZJ5aY8nfDzg0UD28w2kqA/449Uto9LQ431U4tw/bOcnCP981q3qXEkaGtqF0eatgoKMpz/xH+eM9l95mA/T5vaTb6zNpVrjFDr3uyp5KdlKW7RS3Hdi/qxTeVK1CySLGay6NKog11MnOWkqiw3O15rNfksZbWfiVqoVDD9CcvBMdSfc61xVln+yxKpiHTvpvom5a51Pqkl7kg/1JCxg8+5tzAFdr2fGmNcF0NZsros1xMe7wzX+p+LTijidrJ51dJpO7dkM7fNBK09ztgUeJ5gqoJrqosH/oA7z2F+Rs05rojgSYF8P6NSFsVzJ4+sTQ3VBc1V1v6Z+uOpsyvjQdEJha+gxdmWE1KDi4YYP/3B42nAcvnPD460u0XZmC8sYil3snuLSkIXH7wm+zcOWEnlWhKjKZ/SIN7LVfxMDT3z0aHosLi2/uOLIdfOt5mMx6qaX9DicarzvCaearGYf96Ta6UvnsdnXsRy0ZMjG/NQlixFq6OWkzP9bT4kivQwi55/YEgqZW0+Iicqkrl/aW2Za2przA1dn9O9f3hd671SqLrsyRJr6zfR6bjcvCjoLLSG6Iy+zoF6MY0TwqLOKFjBnHMIzuTCIhkmMTQl0J+yVYMPOtygaMtP5aB8VDVVUPln5KncJKcy1zBgkWSeRuOTxJMbrcoqq+PizXWXy0cPuEnaeXWCM5HRMcit9E+LFeUCJSVOa3wBjeM/pVwhnR6w7SAmwdQEXMtanNDGhRTGHeXGb/GlkgpUxNyG41Lpai7dLYoqYso/CZf6hCAr5eDXIk4yqT8JCpr/FGEH2Wnf0iJ8gefHymGQfjXOKlec2Vxxcdc/bkLz3Padubrx76v1Je6a95OFukHZwLz5B2fOGuvVs02O4pxGIKH/c3HKHXTR8s1U8eOWsCmYClItjhf03738/x/i6ef38ZwrizblN5zIcZdtap8VubviI7hgyt6ydDKuxMXV3mmGrs4hor7pkvoil1XeA5nHvHQ51XlLWcxt3qh9SURs8a5xTorAtPLjY9k8dh2jbpfZBOkzGvZmI5qKPssDmVuXI5PXhFp2w/LWNHtu//GM/mf1A9doDS+WLDIyFSYUaxZiPG9Zv5p8EmOGqcmmedC5jzPsMkvOYPQMfmp43e2lxBevXEFJRcyHe5ePDo4Mf3RBdrO5RErfMNaOF2eOjdcu3qz6XhNmvlDCOEe2qEWep3sRi1LpJJryyYzsvTToZw64zhZvj5PXccQp9a1dGhfhpGCANbcnOC/XVz2ectafX+LmMT7zJqILJRjZmLFkGarWJ9VZqRMI+ofIz6bCjextLVIjd4m5oZ1n/EGJOhZ7VrtTtm+9FwtVlyYsQ4JrMNOBVuh2qzB+o9Zt/bLUZcfTl766Of3wpS266DzVVH2xX6LxuNyC0Zy/iMUXcAOZZX5q1fN8jpyZD2/Zi/DFC4w2qOD083RLngS2NPZckxmHSLMaS7mL3Bw9DdUyLWXlss14MM27IgIEl1SdjKVHspJpWRaqnHjZdbcom1rT3Jl2MvgHge+oG/2rcYxSip948/hIG6dfXVS0fzJuh2qbfuLsx/GBWLIV6hnmFenP+Od1vNAZxvq5suKNxe9I5xPgwJkR3lwtK+j8fTHcsYqbVyfjGfp5C0za1JwSbWrOxHJGvUfcc1Dbj/uBllLW0sznHerfLI5loSWORSsqVNacyWIstet7dweBzQvq4Mzcchyo4GCacy2ynQ+vB8ks2k8gj37KoiprkyHjoGZPvx3XaFIBljw3RWO3o55n3uP1PaGYs/LPbHo+IiY+/i1Fj+16rCyYar0pm5YcD05FN8f01HFz3leIm/vbPQTPsz2ytrlpUUELdfL7B408v9isS7MJfJhrx/POs9nqTILF+ze16KLyx3uMmmvCquZm3+KUznwhYhVY1BxOnMlkVzW9iEnCuFRDtX0BifdF0tE43ouFhusMdVDCdBfV0f06m2UMyh4hIJ/cUq6v8eBYTUOej1R2xL3HZ54PHJc+YzGqLo0ZSw7stvuIi6A/XPzJ3DCwivjPRQfAga05N2zWeq8Xqi7/QD6c06LxoFDLCVbNWlggs0TYTNBK+NzzBhkg2tRXEC06zzD7mcWntnM51V+UWIGdd1IV9BJ/j2equ1yQ7KhTMzzF/5uEnHtgc5MIzqhfEtjdK/4l4EwSCmNq5kfSx1eFfGjZffc1sY1tPOh81J87aTebg73jnfJUw1+T1nKefjVCKW6BB8lHyvUvybad8cwPanqf/Rm/z/lCx4z1a8qak5k3GZ0J3HgZtp8s+zCn4vz8F49Le2v082s2M52fW05pjajcS/jPczKLBjxgm1qzKK0t+C6fBddaVrvPz03L0gMUeqy1uNIiu9pdu9QbIzZcbZ6VKvNZ6Y0zVvmliw5hIbVarFcNTZZWYnVlURdzo2LIWATV+EmjabluPJjdV6jdYkNz8riD3UuLWPKaEudkHG3/AOfHBxhfNpm4VegqfZHsq2o1Bdu0LrmRRwJZHIFNdzRp0IzA3FzedCIFB3MUFRQxd5L9Rj0d765RUMExf855zs8EnWfjoOKdm8y4gvztrAmrsswXDmoci1oEGMcydSMVxghftrhIo7X9+ZAd9O3jeC/OSCKuUQCnhOmOuc42bHTHvAGWMCpn29MBPnMAJO/PMY0ZS160IuO6X7Ag6U/2N2ev9gFrGr8yOjnBgLj4k7nhomFETrYzN2zTeq8Xqi5lz/vHxdYSnCzhDShPvxT1NRFbrHbJMmpK7BJAFutocZImjIWeuC9K5Z8M9OjrdDpWFfz0GY+DWYpMSGVpDCutHctCVblaGwFaLFldvDG3pGTqr+dmsHZGWsvoChjltEsojMY8sySzC1ZId4u1sPRCvu/op1cj3XzytNmHBMZzvO6+hEHmwc9x+lWpKb4ueRz7onUtnpQ5BYrwf6rT2DSqxWx3nLSYyrWMfweE029hrI+oIN5sp4bjT4DVdnyeJcY4y0BWwee3NN6Jzzj9vDMk3wYEAf/ZkdEBbcqnET9WYw9syR+sp2O1xHgmWa7a27uTsETDX/ReZFFZ6mjPZG2iKn3ZMxkhpXECIusK7Fw/kyLeUmEaBZMxFxXDiR1UnyHDkbncgb2rLNFDWnBtGv+RMQVLjqgA5ycCZ/GShZjsefHecicti8AaO6oJZnlInGsgy17WYod5ZCWKLqic5Z+Ys5tZRA781ZgTRd0smjXhRUSbnsmkeuYLc3pY1JyJO9OUF4GmnF6mg+weRZC//zN7Wdm9F1/as/zMYdfZLMALPa61PNlxno/c47zRHfjMfrvr43hMY8aS16x3cahyXcp0cNGIi6AWiz+ZG64ZRuT8oifg8B5ZpYkUunipQeu9ZKi64FoGBqfj6UC9quYti4rZfTKY7cuYdmeV8cZAqoCD+1ltbVfYXaHxg813iTJSCrKKTLALucsSIN43iZV6/OxGO1Xc6KznWnMPaBt/Wpp5Oe3EbXW6mn0aYyQzJbPwkZxKlpTt8cSR1uRTLae7eRUsBu98xyCxpRUEt/jVXDw+3v3Sr861vBbYNKmgvgMdb6FqJvMqlDhjMc5rGX8JSkXzZKyP49VYsNhP+if99qtjd6lcO7IMZMd78jgZ+vk1PrSpNTLTedpUnI+7qvExWHV1fYs78Dsfd2Ohg7jb4ERyBxI+uySLQJyTkL24tQzXVjOksrVbhj3v7MF+IC1XIGnpiCaZSwvDkNFT6xjZNcKS45Zs6XP8MX2cCcUatxYmO3PZ1hyAYIwrPQubBFOHs+gX+cLk9ZF8s/RLccepjzAFSrdMt6sueio5Z248QxdkBHW5ZM66Igd+59lyBVkTXtNORLlrl0abLyyiw6IWsUwnm/Ii0JSvKbwXn0ZwfJafuehP5vUhg5ou/lyrfrkFGcsipyZxi9IeP7k2wPnnS0R34DMf112DOQxozFhyxA7Vbfo9yeKx6+SDxG2GG7nKLtYlOMnc0OFKOoh3I+XiHAIhA4MMlDv9rGy9Vw1Vt/jcc76yg0AlB38G7p08m4MZZrnd+PxGwmcpzpKJ5S0N6etEgGvj7pGV3E0yi7OUwG6VxjJ0bZY1T7C5CH6uRiRwvOOeQJ04mXGd9ZxtnTNrRhuYUPZ+b7N2xvZeTneLEgZY5j+dQv0VLrvXNc8wcibLEoCR8yD9arxDOwXCpqNSrW1GTHG6dDnjX2zjzZ5krI+rRk7Opom6rth3vNWu1crime++aol3qdCE6ecXNUibWsTiTtKmHIrIgXoP9SHxzkcOYSSHEpc2RfIFVkPIK8PazCKL15oq6uLD71MkSZW8cvokm5nspxrGuHPujLnoaC51MGRUtsnSxQ3rGmHJcdPC+YnzmV9dHGddzzwd1HxqMEnY1OMMy4r0HOyRM5bq7/NOj8+a6YKOaLble4NWv/jTrca0XJG42ylvs77wanfxhlNhQWmqNfOFHdrHouLQ2vEi0FSgKbyXAIj/0+JoaRzM6wCPvM5mscZyEQKLLo1/0j0P9Y3k+HF86J8EUJphY36OEz4lhwGNGUuOW5rfmSweux7mKuFGU30X6xKcZG4Yt421q+3MDQOFzn9Wtt6rhqpL0360ypzj2pm8X3IJZDhl4WPR6C2jSF6fe1EMd9I4DZDWCrloTpK1g0CVk/3sWwJeKyI4v1jiot1KmyWeKCvPxeKCk+VmCwGQ+c8T/b84HBlGCY3MCcTPGE1IGOP5ZL9qifCTmVU2rc2V2Wn09Z9xqunZ4fgeZ9CIgp+5Xo+jX3Xake4CyMHPpkYWXzYFW7halDvoz/jLscqes7GjllUMO9ZbujI3AfaNuWi79scCv80Gx9kNJsjQAmcSqSiNQCr/56KF4z9LKZWdHF8pFrMZtk1NoITI70yCdj39VAIl88FWOI5PQAI5k9xUi/Brz5st92ZPo0WboL762cL8K3tND2Zon4BMPNVpHywx6fbNhjZJlWtyNJdtcZCam5bODOuGzaE1fsYyxk0q7sk1wpI3zdJiGIM7PwHDtUHf7yErDxmThOqNfRkWjysItuiHBMKUWMyxLIPnfbAVGMbiT7qgRSx9nAysevGn6zybrTJrwnHVMF+I85lfxaLmTIIzjXgRaCrQC95LAGT+s76fudZY5rJVOLNoIeXW2SxubaHF8/jiqobFQrXGZ65gxqcUMZoxY8mbZra53C0XRZn4j5iTnuPYvfe8K+qLk8HgJHPDTfNYS7DZskosMc2Fac16/xVY2IV+3r17V+0hVWDd8uPHj9S7Lpf+xo0bTcn8yy+/WMZyyfzmzZtTJF9smcaI230Cf/r0yXjj33///fjxY2Nie7Jff/3VopSXL1/a8+wmZUQ7soqPHz+K3umVXTTa06WSAG0KZpTKX+R69uyZnad/Y/yupGwjWdGvTnC+fPkSRyr37vbt2xGS5S7JUYl3s+pg1Z+UE2DKuT/jL00sY/6R0SQoZdixXl1ZgGLt59OnT//666/paul2bew01P+sSZvlPP38HCNtas4kOEObCoDMfz58+NB1JvOr0xk9wrGTXMsk9bzmF0WnnxF5tELy9evXeQKjCzG/8eCZBw8eHMyB2+cENFuRazo/X+7M5iLsVLRs79GjRyXEYMgoQfXcPMd0jbDkTauzD9kDTig26TWVoJHHGZbnTfFlqH1U5aNu3miRbTOTpAR0QUm4SFyZAGvCeYEPOF8IAGJRAZBmf6KpuWosHsI43sucj85U9jNZZ1vUQoWTEd+1aHRHpNyg1sM+Bww48HOTQMSoyhlzpNBA4GEt2fi4xI8aShp//RsD5sHPpGyDe7v8iX+4qdbmrHceTb/vjP9qiCgkvR2yr8TpLiNQXzGKGztSon9v8OxNwvhXTzxee1nT5yDha0oYWIgvSXBcfwc7cZiLV/rlFYuOfDIlXvSc19ov0R3X37Jlssx4iOcknryxEma8+IK1GriIlShuX56WjaNEKWOPZ5Qz6BidIQUHhXS3JuTma4hy/oL3rVP7InUaQR3nP/Oqw9iEJUZqXdYwJp2fi1eiX910A06puwMVGNXcJNTblJawS+N3hBs/YKy3KGjeLoIzWm1XM3En68wyLLrTwGGp4JE0847UcQgOSvcki7WYi1ein/eLtujFJzOg/yxcPoHF45HblGWxT3x8q6t8bDTyvD3h4u5KMh4JU7n6rri591KiObviLnpgmS9PnYB4nlJHy/xokrDE8pSxNbl+soSNzQdKV5x/cNaSyylWcbBQI1Lh7cY1wpItNuM3qMXjkZ2fOUCLUZXolueSBGdaEExrlYsm5J+UnIHkuX76pawdV15NtSjFF5XBNJcxVMjHV9za8bkzo00IrAlvImK+sInIT4BF+TTWji3jQmkvAk0F2sF7CYAs/qxsuoOvs1lGn0I+7VnRHRYD890tfObFdtrgydGMGUveNML5Mwu/aev4iuFGqnVQi8WfzA03zSOSQN3+IlV3csB4oQvvqj6pzeKCOwVPB+/fv3/37l1wkp+lCWh/ys0J5CTDmgdfVML51nqlX0WalxivoOw2nmDHVSll0WsPsjpFI4EMNX9qmyW9CxiUKGf027dvxm1Wg3sL/bRvHFVIgLVsK7+eviZGTJvO4gAAIABJREFUcN5i6v5XHRRXkUr4xYsX8WgM+XB5Rx/6VW3BGO9LxTxVj4HlHPy5+f0K9TYS8mAp8du7NP54ldu5GrfPuZyM9XMm0xk/utTvq9fSHz9v8Vrtewzslod+PkBHmwqA7P45Zpva3Flh4unD2U14942nlL7Wm83nRLvrlXrj5rJvaoaDpz9rRq/5kcURlXa0lWz27x8yZHRp9gO6RlhyLkv2R9ihJhS5AA6Sj+VxwJ07dwrRsPg/FgkzikcXlBEmWeUlwJpwXp5jzhd8hliUT6PlYzQ1147FNxjKe5kjqn+Gdbb6zFXiidEd+MynaLzjQs8yZix506gsC93+itMlwo02a91+AvxDi45as97Lh6rrE8Y7Yrx0S/bHYBb1D54mHsTp4Lx8+dIdVzsI1mIqRDemPvhPdQ6M6CxfFy0ROWcUr34yRRLPLVAPtPJGGNevFyVaCPi+o2V9Z56nojG0zdv8LVs9bdL5169fz285eGbkfvXjx4++yhZJGvks3pvr5KYtqY9VXXIVty8fn+SmwItF1Df+RTFaO8lYb9HI5uxIm2K6oVkR5A8ePLBkezCNJVS9kG8WSG7sxxyi4PaiP/GfI3hP9J9pU2t6sUx85Paf+5Kb1jc2NbhWwd3n13qztfO7C7LfaAnVsuc2eErt73CiVfuxoRFFyGXa54LG84xcnV8qZPCWnufEIWPOof0zo7lGTCgsNrk5dA4+obAwJI0IaO3X0uLKeSmWnCVhzTVqCxDfeBhMfRoclyPAmnBetsPOFxxGLMqhaPwATc0VhPcyZ9LCmTWPaO18BZktfmYFMcoVobYwfz5SLboDn7mcZgfM+URjxpKz2BsRF1kw2jPBP7Sz2kxZ03ovH6oumgr+s0ST+NzVz1oeF/m3cHycgF5nsWQiT1073llSZkwTPBo0PvrKKMBmVoUmMMbJSX2NbAIpkUCdybxn0Ofq9PJiieLIsykCirdzLviRl1W0zZtmEfrCi77kovD06bPjcpJ0vkR9R+5XN8NZ5BtoU/MS2JPytOz89/jx46Q88ya+qPHnhdBIboz1i4rwnbRqHpplcqEeflHgvCdH7uePk6RNLTIcs03Jn7fYw47X4BchHzlZbrOrNakiZM6aBhbynNcI9H3eOI4UgqDSLUOqStdK6Fn2NtU90hCOwGHJ5Qi9xXuNJi2F1rcof4SV8NUcVx8UluzTcMe+aqrpxdL71ZlQOA4cxAn4z+QiKY0deySHtUvG760HLwyv5XbKebqgU7APWChrwnmVbnSu8hbqcmthvoBFOXU0foCm5grCe5kzaeFMxCOqP0udgPS9zna56I6IhRwxYOM85SwjPFK1ce69ljFjyXPLJOJizqT0GfzDXIQrW28PoepCv2OFTh/fUV+fS23kYyRgfPZv3HnLWOhmssAS5Mm1EN0YiL25RVCQ3vjTuAiuiFtjhtdNpviVIFpUzFVxbW143UohuZ3A169fXeL5tujukv1A3Ygm/xW2MByzX1W/7atsUS9GMov35j25KYmmc9qVPG+h9tx8ktcyfnsdr5KSsX5TU9Wen924cWNTGPeC02bKgwk2+5Apf/znOWfa1JxJcGaQNvXt27f5zjoBCv1UW6vguc3LDc4UstugFP9nJE5ux0qLn/ORY0uE35H8ubcaAXtUqHG8KyR5oabHkksJfRlNZUzXCEveNLlBnJ9NDiSYE9DTovnJ+Zly7qLxfUX/1Yu5eOeeoQs6l/8gpbMm3J+iz50vYFFXsSg0tagpvJdFLKefZJ2tpgquGN2Bz1zTQi5U1uWMGUueWxcRF3MmRc/gH2bEW9l6OwlVVzigfTbrtKWwVD20dj85qEDA+DxJS64/fvyoIM9URPDasVHIg+KlPnpPTW8UzxiU73dMxpyvlezBgwdB/IqeKCt4tO/3jK+lo5rSXuv9BGOX1Vm/uvmKpAwmS9R1FsOzSKIa1Rz41up1LeNfq0U751PH7tT0xpp2M9Ybuzsjlngy4yJLnWZrrHhn/fyiglLbSGr6xULnJ2lTcyabZ85tU8H7qGvSGtva2u3XPR958SaYKdesY6H2W7MKlDURUFSosQfQsoO+T5WLW6oJpaY3ytnNkGGsb51kxu66D9co1TJT0xtV1o0lG43HiCWezNj11ZlQxEXlqgjoc4gWDka1WrKap7EHwRulnReReia1S0lNb5Snmy7IWF+SxQmwJhznc8WrZ80XJlZY1FVsBk3NNWX0B0bzXuag6p9hna0a80aiO1J94NT0Rp74zEZQbSZrwZhTLTM1vZF8N5ZMxIVR40eS4R8eoRe5t4L1dhKqLojajnRHb2h8aB1REpeSCCjw17inVLX92/S6gh+HrTmbXIGkSu1LbPwKj8s8Nb27cfPA0nA63lVdz4RklnqE6YMSbX3/yP6EwL+X46sTKNfWCpEZsF/VK5KRtZ6Jszpz42SmkF78bCWJZUHwxGiwSdrLGb8Puc3jVKSp6e217mOst7z1YWeSJWVki5Qs+U+ZDNjPr9FLbSOp6dfKnZ+nTc2ZZDlTok3Jq7fsMiWdqq1lqcXlMol4KfK4qu0+G3ALWpnlYxdBDvxsh4A9NjTjNtipQ0BqejvewJgXb+x4yWWxvgdPDuUapVpmanq7Lvqw5GEnFHZFD5vS4i4KTmmHxNLQJIZR2uPaTO1SUtPbJbSQYTC187xuStaEr6u7uOSnzBckEhYV10s7V9HUoi6M/sBo3ssiq8onWWerALyp6I5UHzg1vZ0nPrOdVTsp2zHmVMtMTW9n3oEll4Njx9h9SvzDQiquY739hKpLDTuCm+XHy4ILqZBsFwkYFx2CLa4Xs8pyMijIKN7xopMK0nhc7s0Vy2C/GRV6HMgpOehFBX1c1X9XQWLoEw3Gl9FPkdkvNDLd9ZNxnESgwSeXm/Ib+5Ogu9vMdneCoCCjePbigvwXb6zjRS0WvXjSIk/G0JxFGTZPXtH4Nyt1boIk42es31RWOV9oXrRxEb+ag2S0JUv3OK/sjjNBQUbxdhQU3JJUEG0qoDf/OUibsuysIDgMgnMLmc7oVbqMG12vlTI/z0xnzuS6Z+y9t+bmer0kS03thao4howszGtmYtRv4LGUkzAoyCieRZ6krLDkTaSDOD+bHEgwJxAsDs8TTGfUytYuZTlv9H+M0h4XiS7oOENyyEsgGHAXM7eswS7eWOikRZ7T14QL1d2erb23yThfkHhYlF1H56ZEU4v8jf7AaN7LIqumTrLOdlwdrUV32Ecx1Z1p+3ED6CmHpowZS85oWjxsyghzLSv8wzUyB8/Xsd6uQtW1rc6OKb02VtcYcFBb3G4nYNyV7a+//sr1hDIuW/CGQ9IYHM85flXmam/kr169iud25Kplmlpig8MjMme5VwamOHVZmp+bUOsTDf4Zjkcj8PDhw8tVeah+VcFSQbNd1JflMcDijYVOWuRRzOu5r89d0fgL6StXtoz1uUgqH0sjylicMatqDtJQ/XwEPm0qAif10iBtSjN94y5TbQJJVeu+9JoTxW+Uh1A/Wj2YpfLBq7iOGr+qTwwFCo0IbHy9JJLDdIkhYxPRpROM4xphyRkNtc2xvtqEIiPJLrOyLDRVqLjxlelq0tIFVVA6RdgJsCZsZ3W5lKfMF7Coq9gJmlrTVDV/YE2A6Xxr3ktc2jpXWWcryrnB6A585qIa7zjz1owZS85obERcZIS5mBX+4SKWLCfrWG9Xoeri/vTp01u3bqUqoA7rVKk6Tm8MB9/x4kEqNHVh/naYemihNZHUTHanV+kWcxWHmrv+LFbHp7SY4HInBV9zxaBeHz58MD7vvFx9EdhIQCEUF42DGadfNQ4Nm4tBRpPIlcwoj+UF0FwiBflc1/iDirT2k7E+l0bajCzJVTtLPuP083EatKk4H/vVQdqUfWA9fcJl1132lJY5qdZMtNiSvehIhirRbSxqf8c7kiGXziVgHMUkpF4v0advs0jLkJEFY7OZGI3KOH88Uk1Zmr+4lH1pEUs+oh3/3kGcH7/KHNsJGIO9nHNiz7lESqO0WYqmC8qCkUyyEDCO6cY12CwiWTIxymOfuloKvWIao2unquWaL2BRV7ETNLWmKaM/MKD3skas2nnW2cqhlmuqgdWfgKusFqI78JnLKb3XnNs0Ziw5i70RcZEFYzwT/MM4n91Xq1lvb6HqIh5skm3Rgb6RxD7KFlC50jx58sSS1fv373M9oVwrLujC7KshaxmmntfbcpHn7ppAapPv0jEBjUxTU9EdSa/2HrygIgifP38eOULlCM+e7rWsILRZ30H6Ve2N2shnDVPNQO8iW27R8uJZX3q5rvFbwJ6bhrE+C/82TTRYFc1S07VMBunn16rvn6dN+TR2Hw/SpvRRXQuiNmlYJM+Sxh48ofe6P378mKXQzUz0+qhWAzRH+/PPP7VKvpmeBI0TiKx7zCU3ttz5jfMzDBlzJt2cGco1wpKz2G2bw33NCUUWjGRSlECbq/R0QUWVTuZGAqwJG0FdN1nl+QIWdRVTQVPta6pN7+VcbqyzFeLfeHQHPnMhvXeZbcvGjCUfN7k2V5+O16udHPAPy+mimvV2GKqup6dB/LFFT/rEsAzakpI0xwlIR0YTz/iEci520IVpNvXgwYN5stJn9NxdD+AVJa83VKYZnf5rpx+ZsWIW2eQ7O38hDT4pLvJSgTGQNLs8ZNgUAeMKQlMyT8IM0q/qFSYLfPWiDe6OP/Xwm/IXHfgipV/X+COVaucSY/1xXWCig/TzRlOhTRlBRZKN0Kbs8c2Db7NqnwVrfnrv3j2932tnGzFCyyXN0dT7WVKSpnEC0qPRGVZFduxAEak+Q0YEzqUvjeYaYcnHzXUE5+c4JXI4l8CNGzfOFWCtdLqgNTKcr0aANeFqqM8qqPJ8AYs6S9Gp5aKpVGL10zfrvdRH4Upknc2hyHhwiegOfOaMGu84q/aNGUs+aH6sPh0EuHk7/uEmot0Jqllvh6Hqgq5dqI2R0L6Ggl2W/UscZycQxAqv5V80Yi/4pl79LdVdrfUA/vXr1wqd175x//zzj/5rszqZcYOhlk7mix4oriIwKvUVilMnAOKiCs0u9o6xI7sMuzMcoV81hq3o/ZPdGMvdaJTK6F5nl/PSxp+dRokMGesPUsUpEsAR+nm7ndCm7KwWU47QpgK3f5HDdLLa+ktEhnMvJe1gp++ta/FEJqQNYHjh/1zFXat0+zsh+oxSXtNiyLiWqdilHc01wpLttrGYcgTnZ7HinMxIoPQu+N+/f88obd6s6ILy8iS3VAKsCacSu2L6mvMFLOoqFoKmjmtqZO/lOL3dObDOthvd4o0Xiu7AZ17UICcdgasYM5bsVLbjgIiLHdCSbsE/TMKVlLia9fYZqi7WRuv0taKHYXrU6p/huBwBvVFq2VJL27bpIyOFxAiM5MRQ9UIVJFufgF4AUDy64ir8k+pqZWA8rPKZDH5sDCZuk1L3/WrwKYyIFtrcyMFoXUUHvgg0o3iRHLgEgXIEsM+Jbff9fDkTIueAwCBtKvD8Awj+z2rrL36hTR0bwz19mfWwU3f99ttvmmRpMxi9a60Jl5+AYwgEBOyhJ7rR3n6DUvg5FAFco6HUfbCygzg/BymNfLvlOcXIfKg7BM4lwJrwufyrlV5tvoBFVdPpwYLQVBwg3kucz7lXWWfLxZ/ojlwkyed0Ahjz6SqoJgALUEVR4x8WxVvNersNVdfj0levXqUqSY5jucDoVGG6T28MDX/+/HkJFPpwif8msRZB2Fc7zvnSkQdq1+pVFQDq11FneP7tA+FYBK7eD/Tdr9obbDUvKqnV2APo9amHpJyzJL668WeBQCbNjvWsvDvj7Lufd9Xs5oA2daIqFTltL90+RtvzvFZKbZSSFBbg106TLG1gf+/ePWGUO6Gw9emLYX4ajiEgAkk2Zvf8u2Hb7JDROGFco9YU1KwlM6FozVRak8foDTay63mbq14t6LTZLqgFOJeWwe4Zttk6jD2MdHTKmnA7tlFtvoBFtaP0uCRoKs7H2LfgvcQxFrrKOlsWsER3ZME4zwSfec6k9BmMuQThZi2ZiIsS6nZ54h86FCUOqllvt6Hq0ooekSbNbCdF6kvWJTRKnnMCxudJ79+/LzHMBBHwRmHmteBM+wQUp3Lnzh3/zYRJZimd/dTbV19NCTvYUNPYlV20X7W7nm0+hLZLZa9prgbSgfHnQkE+bRIwrry3KXxeqfru5/OyIrcIgRHaVNJgyqRA1rLjVf+5jU1h648fP9Zu6z/99JOezD19+lRviZeY0c9L50zjBJIWOpOacOMVR7yiBHCNiuLtKfMRnJ+e9FW/LsZVkfnycl5Rjfkbpc0rG7lB4EQCds/Qvvpaszp2qew1rSl/tbKqzRfsnO26q0ZJBdmlste0pvz2suzy25nYSz+e0i6Vvaa+VEZ/wOhd+DknHRvzN0qbVHTjiVlnO6ggojsOAuT2dghgzO3oooIkA453Faj6Rdi9Jrsn5udf+tgulb2muWSuab09h6pLHzu8QD1b1cPUXLoknwgBrTsY3yXQJm2RfHZcCr4Koe5AXw3ekQ+3tE9AW/pph79FOfW6AjETi2SGPdnBk8u++9WvX78ajbNNVdqlqu962mUzqoBkEIBAIQJ99/OFoJHtmATsg2mbG+/V15q6l+B17uMyyHl7+fKltgOQp6H3Ae7evavFFj5kdxzsdXOwNzc97da6zXVriuTVCOAaVUNNQRDom4B2ObFUsPS+pMEXQddEso+nazlwHgLXIsCa8LX0dURae/92ZL6ARR3RUc170VScNt5LnM/pV1lnO6ICojuO0OPepghgzE2po4IwRFyUhox/WI5wTevtPFRdXuCOaHU9TOXpaTn79nM27n6UPVRdKt4hhn8Lx5cgoEgIbem3JqoWs4wWuJYD5zsjYH+JreWKG636cv2qXiwxPrGTdtpUZZ2l9n3G2SaxfXXhri4JNGuipSMVFrXZaz+/WFlOFiIwQpuyr1g1S6OQ9iPZavZkfJk8ksnaJU2+9P6AZuJ6mKqwdb0rzm7ra6w6Pp+0M4e9FXdMjKpZCOAaWSiRptnh/pQJBfYwJ2B0geTPzO/NeMZoD3wWOCNzsmqfAGvC7esoo4QV5gtYVEZ9Fc0KTW3ixXvZRHR6AtbZ9qmA6I593LirQQIYc4NKKS1Ss6tPpSteJ3/8w6Kca1rvv4vWpIXMHz169P79e/ueapPMWu9jA6cK6tPzaZn75iKvwhP1YRTtwZZLpLdv3/pZPXv2zP956WPZrXDpT1S1uu3/18mpapvAL03ACS/rUtt3PxcPlEAREuypvwhnwJM1XxQrh7fXfvXz5892aG2qMsm9U4+t1+3sVT6Ysk1iByvV8e2M9R0r11K1Xvt5S90LpaFNFQJ7YrZJc3n7u2Qn1qha0dO8O3X9JFU8TUg1EdOfbtSzVYWZMiNLZXjR9EnNza1gNFVZhoym1DEJg2u0QylY8g5o3NI3gdu3b1seUgiCmk+55Rrjor2kvbQ66IIurb76wrMmXJ/5iSVWmC9gUSfqN6loNLWJC+9lE1ELCVhnS9WCJvjTgmHkRiUYIboDnzliA5e4hDFPahrNkom4KNo88Q+L4q1pvf2HqktViktOZapHYnrJ6cWLF0U1TeYioMfSwR7ni1i0AXCuUHU5r/6yrx6Na1O3xULbP6nXhtQdK5JA+43JaPXXvswVJBQWqdW4B5ss8NI2UIHnOEUkRRK3jKXLfjWpf+tAlUn1PW6NHRA7DqHZHBjrm1XNiYJ12c9X40mbqob6xIKME4FJwqRn4SdWqlrRdZ6iuepoMqs/uSLPnz/XRgPuPAddEkhqbklLz4VwMWQUAps9W1yjOFIsOc6HqxCYCGjrIssXCOVnFgpV1yN8iy7u379vSdZOGrqgdnRxUUmS1kg7WOFMqu9FdRoRu8J8IYkwFhVRVulLaMpCGO/FQun0NKyzGVUgp3Hk6A58ZqOdXCLZyMaMJXfgPbbcyvAPi2qnpvUOEaquQGRFq6d+GFHx07rl6ntUFLXULJkbnyfp/UgNbFliyvUI3Jf8yZMn/s9LHGtWIyB6op/UF1+iaseF1LL+vXv37GT03oJaupAeL5ocrk4g9aWmZuvbZb9qb9TN6iVJsKQYu6ScFxN3Y/yLtbvoScb6iyqujthd9vOl0dGmShNuKv8kt4FBcK47tRe9KK755vxSoTOalD1+/FiLMJqts8N6IcgtZJvU3JIact7aMWTk5VkhN1yjRchY8iIWTkJgjYB6Ekuout6kKuSrGF2vq3weli5ozdI4n0rgRJ8wVdQs6SuvCWeROWMmFeYLWFRGfRXNCk1Z8OK9WCi1kIZ1tk0tDBvdgc+8aRuXSzCmMWPJzlCTvFl3FwdGAviHRlD7ktW03n/tE/Fyd2kBcceGE6nR7ZfD0oLA2oZEr0haJLEsFm/mI+fAX+vReyG5NmvfLPp4guljRj/99JNCsUXjeEes6k9/x2VrJAe5QXfu3EkloycBfEKhEQ0iRhYCXfarqe06C8m8mSS5dx3UNy+9cXJjrB9H10dq2mU/fwRI5F7aVAROx5cYRo8rVxOr+i91S3FahNHqjV5TP14FcmiQQNIuifUbMkNGgzZjFAnXyAeFJfs0OIaAnYB2LLp169Zmem0fs5lmXwL/mcVaDhpJG99ZiS5oTXec302gvk+4W9S1G1kTXiMzP19hvoBFzbG3eQZNWfSC92Kh1Ega1tkiihgwugOfOWIPl740mjFjyZc21ysKj394Ra0tyjxKqLoqr9BeReUuUlg7KUPnC9RrcDKeNz4CzxKqHmRyiW1IFF4vO1SEuh7bp66Ga2VHL2mI8KtXrz58+KB9X75///7P//9TBID+9NZ1Rm2emJWcIQXxa0M+XwbLMwallyV8+fLFv5HjAQmkjhEtI+qvXw2adsvws8imvjpLPsZMejJ+Y5VbS8ZY35pG2penv34+L3PaVF6el8staRhlEFzTr97m1RSyPh/NeTWNVSteE4zz1yVQ35wsrBgyLJTaT4NrhCW3b6VI2D6B4FusiwLrgZGW0xcvHTxp2VXdIuFBMfbdThe0jxt3WQiwJmyh1E2aCvMFLOoq1oKmjJqy+AZ4L0aYpZOxzrZIeKjoDnzmRRvo5uQ4xowlR4y2gjcbKb37S/iHRVVc03r/XbQmTWX+yy+/KEw5daN03aJI3wttvN0Uc6Mwwiuj3+xWNJXSi2gHdRGEqjcepa366hvolnVqH7V2qZfRanPxxjdZ8WU+fvz06VOxCvJRgL6i/MXBsi2NOgf5VUEO/ITARQn0168mxZxdVGu+2Jtjop+Y40sTYKy/tPpOFL6/fj4XTNpULpKXzodhNJf61NVoGq7XeoN5dK781/KRBn/77TcFyh+c/q/lz/lLEKjQkBkyLmEJRiFHdo2wZKORkAwCmwTUk2hdfXMp/u3bt9m3N9KitJyuuITakEUfn4mnqX+VLqg+89FKZE14NI3b67tvvoBF2QmfmxJNGfnjvRhBNZJM+mKdzdfFONEd+My+3rs8HsSYseQurfdClcI/vJCy4qIOtKu6QGgtTyG8cSLzq6nR7fMcOLNJwLi7+cEH5HqVzV+80NKzXmDYlO2UBNrhW9MV7RG+uTg+iadYf+0gpU3TtWG6XIQpPvsUyU8pVE17HqeuyIbpsYGeH1ik0uQw+2MGS7mkgUAhAp31q37vXYgY2UKgMgHG+srA+yuus37+uIJoU8cZkgME5gQ0ZX79+vWff/65Yy1lnlvSGU2HNYVPuoXEjRO4ceNGIxIyZDSiiLxiDOgaYcl5TYjcICAClq1JDz6hWORs6cFKlLsojPEkXZARFMkOEmBN+CDAa91eYb6ARV3FJNCUXVN4L3ZWLaRknc1pYZDoDnxmp/GOD0YwZiy5YwO+UNXwDy+krLioY4Wqi4VW9FJ3rZe5E8AaN6PjV427m+tT4Ee+sBnM1oxfBz5eu6QctIeKvBntiW4MUlfEgGKyhUXfjRpqG/WJqpqnai3D8CGrjStqX7H+08lff/3VGK2u/kGB/n5WHEPgugQ661dHe0tytPpet6Htk5yxfh837goIdNbPB7VL+kmbSsI1QuKkYbTCs/AOmGtKpahxgdWc+ubNm9VqpI0DmKBVoz1IQQwZHSt6KNcIS+7YkqnauQS0zhw8QZjLo6935vVPtLAfLG7PC9WDjHZW/umC5griTDkCSZO7cmJUy3m0+lYD6woajfB163tdyZ2xJR0cqS/eSxLqRhIPvs42SHQHPnMjza2oGCMYM5Zc1ITIPInAEX8pqaBGEndc3+FC1fWqojFo1Tc+Alh9GiWOpRfjJm27tw/RIKp1ZCe8opldKLM7efqBws31ofPNtelJThHT5naKGGiwItVIassZX60qV99C1f7owdq9ov+NBqZgiCOvQ1SrOAVBYJNAZ/0qYWSbGifBVQgw1l9FU+3L2Vk/vxs4bWo3Om6EQCoBdTv6mKlm1pqHKopLnylLzWFHeu2trl1bdtzILRCYE2DImDPp6cw4rhGW3JPdUpcGCcjb0fJyXLDHjx/HEyRd3QyOlzxq+El5lktMF1SOLTkvEmBNeBELJ3cTwKJ2o6t8I5pKAo73koSrncTDrrONEN2Bz9xOQysqSffGjCUXtR8yTyWAf5hKrNn0w4WqSxOK6zVutOOrjQBWn0aJY6NSdoeqBzdavqpZoppreep5v6KrjVIpJmAKUtdLt2sZjnleZBTHoKndvPqK6bfs/6d3H9XY57dzBgJXJDB4v3pFlTmZcbUdip4OGOt70mYjdRm8n6dNNWKHDYqRNIx2vDNBOdVoHqrnoNpP9J9//tH3rLTN52ZE1xFhmKAdodfUvSc2N4aMpiyhnDDdu0ZYcjnjIWcI+AT0sdP4MrL2SdFSs3/L7mM5VC9fvozcrg13jB9fjWSS5RJdUBaMZAKBOIGkyWw8qytePXG+cEVcFpkHtygLokbSHNcFvJmuAAAgAElEQVQU3ksjqtwnxuDrbJ1Fd+Az72sFfdzVkzFjyX3YJLW4NIHj/mGz1R8xVF3KeP36tdb4krSiAFbjA4+kbEnsCOgVgvgS8JRSC8H7vrAZhKo3pU0ZpDZTD3YHd2T8A9mtPgsgAgSp+1imY+k0bhvGLypoPi+NzPPnDAQuR6CnfjV11G5QWUlL7R3Ut0EVnCsSY/25/Hstvad+PlVHtKlUYkOlZxitqW69ca3tVfTCsMLW9UL1q1evNC/LG7muRYBHjx7VrBRlFSKghTV7zhkbMkOGHfvVU/btGmHJV7dP5L8QAW2D8uHDh/hIJIfn+Jc59fhfH5CJkJEMWqle3JYlcleJS3RBJaiSp4VAvCVacjg9DWvCdhVUmC9gUXZ1nJsSTaXyx3tJJdZs+tHW2TqL7sBnbrZlVRCsJ2PGkisYDEXsIIB/uANam7cMGqouZRiDVn21vX//PtduGX62HDsCGr/dceQgCDqPpHSXpDh/jeP+/fstrPBO4mk7OuM3Q/W8Xw/pHzx44OrFgSOgkAj5TO7n4oFmd5sfVJ1ulEb0qGAxE05C4FoEuulXk94a9Dv8a+kLaXslwFjfq2ZbqFc3/XwSTNpUEq4BE+M2nKV0vVCtmHLNy6bIdW24PkWuW15Kj8usRYD4a8nx27l6RQJJDTlSQYaMCJwuL/XqGmHJXZorlWqZgLwaeTIRH0ZLT9oz70i0uvwlbV4Th6A4dS1ox9NUuEoXVAEyRawRSPIJWRNew9jl+STbcASS7sKiHLf6B2hqB3O8lx3QGr+l+3W2zqI78Jkbb1BFxevJmLHkoqZC5kcI4B8eodfUveOGqmujHePTC19huuXI+qOfFcdzAkaN6J2BVC0E0e3GguYSZj+jB/nxT3y6EiWz1q/bibB3grVwoH1ujNvsybUy7vAX39KmhVojAwQsBIzdXfv9agdvSSYtbUeehlr0TpqmCDDWN6WO/oTppp+3q4Y2ZWc1bMoO3IY+dKfIKjVYRa7rNWBtJaj9Ap48ebJbOw8fPuwDy8i10Lv39upn8YcZMuzAu0nZpWuEJXdjn1TkWgQUGxQXWJ9IvXPnTupziilPbayjeyP5y2XS92paiFOnC4qoiUsVCOyePlSQzVgEa8JGUEpWYb6ARdnVcW5KNLWPP97LPm5XuauzdbbOojvwma/SjkrI2ZMxY8klLIQ8cxHAP8xF8vR8xg1VF3o9MU199KU1BeMzj9NVe0UBFIet/c4tkgeh5/Fb9FxcG5C4NFK6XlRwP0880P7oxorI6ja3DD+xIicWrdFIO9wkKVTGYBnDtCimuPYTq0bREMhCoJt+Nf4AL2CV9FnV4N5yP5OkSvVPyolNzgcJMNYfBMjtmwS66ec3azoloE0ZQQ2eLMltGJxVteqrs1L7ffHihcK5NIPbsa6i1RgmxdX0VaigCqEnvuQMGT6NcY77c42w5HGsl5q2RkAP6TdHLiXQAk7Sl3jlCynn+Dt407dVN6PNKhCjC6oAmSLiBJImd0mrr/FyM15NkmrwNeHNXtfXyz5WWJTPsOVjNLVPO3gv+7hd8a5Lr7P1F92Bz3zFRpRF5s6MGUvOYhVkUo4A/mE5tpVzHjpUXay1rVcqcW09m7T4mJr/4OmfPXtmIWCM8J6yChLveChuESk1jcKgZUuWu4hTX6Mk509LV6m7y2jyFpjEWv7a8J6vzK/B4fyFCPTRryYtPSctaldTZdIOOkmudrUqUFAqAcb6VGKk30egj37eUnfalIUSaUSgA7ehbz1qBqegc0VsaJP1pJoav0iWlCeJaxJI8tKN30Nbk58hY43MCOd7co2w5BEsljq2SUBrwv4Cstbn17Y+0WqP4s7l3mw+M1KQuhq1PFU/53n1nz9/3si3VemC5trhzD4CP3l/CqNMyqSDyR1rwnaNV5gvYFF2dZybEk3t4I/3sgNaH7dca52tv+gOfOY+2tGOWnRmzFjyDhvglh0EvKnhT8wN4wA7jhcaPVRdrlvqw1HZipYm933YMW5nXBUBacQy/9SChT2GOFj8bSFUXSvXxqfsv//+O1vHrTWNGzduKO587WrkvN4INJqBnjTQ2CMkuXQJAn30q0mhKkkPAKopkR10qqFupCDG+kYUMYIYffTzm5qiTW0iIoEjYJlRusRJA7S7q7+D+rMeTeW0ybr4Gz+tJuZaB1DkVn/wx6lRUuhJUkMOGDJkBEBG+9mNa4Qlj2a61LcpAo8fP3byyFfR+rxGsYjT8vXrVy0j65mrPv4pD0ftVw8v5Lfov+7VU391TVrK1hOByJqV1r708RkldkWfeEAXdCJ8ivYJsCbs0+j+uMJ8AYu6ihWhqR2awnvZAa3cLayzrbHtLLoDn3lN0SOc78mYseQRLLaDOuIfdqDEqQqjh6qLgpYOUx+ATVtldGMErVXEGEMcBKCv1ULDqr/+qwXlfcHNa/nvOP/t27f4Jz5dnnoVb8fG/+52DiIE9JDA0vBlPEaDjJTFJQicTsBoxi33q0lfPW4z5swfjDZNQo8wN9OQoGUCjPUta6dL2Tro5+N6oU3F+XA1IKAZ39q2l0FK/Ux6Fj6/vYMzmjIrrGpaW1dbq1wjKUsC2Ke9Rn+1ci0ozkggqbnt3jWEIcOojr6TdeAaYcl9myi1a5yAnBM3ZsmrnNyPyWlRKLl2lonI/+nTJ33bQYv/9+7d01im/4obU4S6Ytkjd2mZWu6QQtsbWQ6iC4ooi0uVCbAmXBn4ucW5vtcixr75AhZlYdtCGjSVqgW8l1Ri5dKzzlaObWvRHfjM5XTdfc5NGTOW3L29dVNB/MNuVEmo+n+r0v5Y1Clea44aP9xPDjISMD5Pev/+veWF1OBJtjHzjNWZZ2WMU9eNsszTA+vn8ndzxtjwZWk09iSltxklnFSF/hIbu77G+1X7i5JJQeHV1G1vGvaaVhOeglIJMNanEiP9QQJ99PMRCLSpCBwuLRKIhxD5tyQ9C/dv7Ob4+fPnU13kQQXT52p11Gev5ClZ3iU2TuKqSU5BSQTszU3GsHsxhCEjSSm9Ju7ANcKSezVO6nUJAoo1d3Lq2B+SFEqujdIVsB7ZYd3dazmQ1/rhwwcFB8gdsqSvk4YuqA5nSjESsK+UsiZsRNpssjrzBSyqWQMIBENTAZD4T7yXOJ+aV1lnK0rbuDBYJ7oDn7morrvPvB1jxpK7N7aeKoh/2Ic2CVX/bz1qhfHJkyepGtV+GG0ufKRWpLX0Wvw1LvVuPkfXIq9eKnAV1MNOfYLT/TzlQK/SxvdQcVIJwunSOmG6PFDDd9PFeAXV2GVL8TRcdQToGB2Kdg766FftMyV7UHhNHdmX2u3RdTXlpyw7AcZ6OytS5iLQRz+/RoM2tUaG8xEC9sEU39Wfn+pBToRq0UvqxxT1tRmtLn1ZXlkvKiqZ7yOgnWLtNxoXheYZMmTMmYx55uquEZY8pt1S60YIqAH6CziLQ5JWlZVMq0+vXr2yu51+BfV4VfcqBwW+t/YIgC7I1xTHLRBgTbgFLVSQoc58QRXBoipoM0sRaMqOEe/FzqpCStbZikJuJ7oDn7mookfIvBFjxpJHMLae6oh/2Ic2CVX/Hz2+ePFi85noXOXGTXrmN3ImTsB/9zeScjNUPUjQgr6MVVOtjVHUET5c2iTw9OlT4+ME+5i3WWj3CdqMEu4e+2YFjZ1P0G3Osw0S1OxXja1VMvsrQfMqnHXGf9IZl8Fe03g+XD2LgLG5STzG+rN01GW5RsMLuvE5iiBBzX5+Lsx0xlg1JaZNrTEc8HzSYEros7MQuSsn0lBoqXYV/fnnn508iwf+6+iLCTjZJoEkxSU1Yb++DBk+jcGPjcYQeD5zaEGCOq6RUXhJi/MzVxlnIHCQgL+5nQLKIx+Yluvy6NEjxZr/888/euNON2o7JA1heszk+zM61hmdVweiNquUSq+ITN2rHA5KW+J2uqASVMnzCAG7Z8ia8BHOp99bZ76gamJRp+vaKACaMoJSMrwXO6vKKVlnKwG8kegOfOYSyh0tzxaMGUsezequXl/8w6trcJL/331UI0st9Ez0t99+S8qKDdiScNkT6x0yLeBuRvUpQXzfkVOeJ0Wq+fr1681KTbdrv5bIOnikiNMvSSNuQVAL8VpzP12kuACawMvYNtuyKiVnUe+0xHPjqghswoTSKQQ66FdVBTs6RVk19cBP8tibRmv7admxk1IEGOsxg7MIdNDPL6KjTS1i4eQmAU2mLDPKKR/N0ZLcjM3SL51A8QEPHjw4qwpSnGbx8feEjXPqs6pAuWsEkkJP9vnDDBlr8Mc8f13XCEse02KpdTsE/I/M3LlzxyiY+hz9nehEGeXcTEYXtImIBPUJqHHZC2VN2M6qtZQV5gtTlbGo1lS/Jg+aWiMzPz+49zIH0tQZ1tlKqOP06A585hJqHTPPc40ZSx7T6i5da/zDS6vPCc+u6g7Ff+mZKFvR/C+Os4+0B4lFhCAY3b9FHyvx4wIV/H162GJEWl9yHdtfXwtuPP2n5sMSfvp7/Pjx6fJsCiCr8F83j6R/+fJl0icII1n1fYld1ZvVbwf9qn0HO21S1ZQi7DFVi5+WbqouCBMnwFgf58PVogQ66OfnfGhTcyacMRKwD6mtuQ3GChZKlhQfUEIGxXjF98ZgulECe4U87aZlb7yB2AwZARB+XtQ1wpIxXQicSECbsPila1d1/+cIx3RBI2j5inVkTfiKWkuVucJ8wYmERTkUjR+gKYuC8F4slE5MY+/cCgnZ5Trb6dEd+MyFzHXAbM81Zix5QJProMr4hx0okVD1/6NE7Zo84Prj/0HQzA/jbtwKjF77QHkwsto7rEIMvn375rYbjxehzciTXgaK58bVTQLasM1oHvGYic2CBklgD8kdBEg71eygXzU2VTFvzQ7tq1H2OrZjWkjiCDDWOxQcnEKgg34+4EabCoDwM4mAfUg1TtOSSr9uYrvTUq6O8ehS/430cjKQc14CwbPzeOb2xuvnw5Dh0+B4InBF1whLxnohcC4Bf1NSSXLjxo1z5alcOl1QZeAUZydg9w9ZE7ZTbSplhfmCX18syqfR8jGasmhncO/FgujcNKyzFeJ/YnQHPnMhnQ6b7VnGjCUPa3JXrzj+4dU1KPkJVQ+VaNxfObyN3wUIGLuYICR9EkQjq+/66+Pv+74fnbFawVwxknPleGie9EsX+rqNjCSilOmSWDX1Idc2n5cQ67NpSCcmuHq/qtd4LE1VhP0h4ETgrmjjdq16Ven00crJzMEOAoz1O6BxS14CV+/nAxq0qQAIP5MI6LNpRrfBOEwnlX7dxIrt0Gz6XPnlDkV0x67q52pnX+n2/ny3P2wvgiWXfUq86F2Xc42w5ItaGmJ3QyBwC0fzOuiCurHk/irCmnB/Og1qZO9/ds8X/BKxKJ9Gy8doyqKdwb0XC6Jz07DOVo7/WdEd9jGLBahy2u8s51OMGUvuzIrGqQ7+YQe6JlQ9VKKeZz9//jw8y+8zCBifJy3qK4hfN2ZVtJb2uMmHDx8WlSTIfLQ196D67ueHDx/cceRATtu7d+8iCWpe0qpczeIsZekrB63tXGIRe5w0xs6w5X7VWAV7l1tH+0Z5jLWrIzOl7CBgVLRyZqzfgZdbLASM3UjL/bxfTdqUT4PjHQTim3O7DPWm5dqnulyaoQ7sTa8clsiznDbf1y2Hoo+c7btCPHv2bF+V7XaLG7aP8EXvupxrhCVf1NIQuxsCwQYco+3wQhfUjSV3WRHjmG434zqUjPIYa1dH5lNKqTBfCOplZG7UYJB5uZ9GeYy1KydnxpyNdTGSyShYPCujPMbaxcsa3HuJw2nkqtEeikrb6zrbKdEddoWyAFXUqjvLvL4xY8mdmdBQ1TF6UHYjr0PPKI+xdnVkLlQKoeoLYJ8+fXrr1q2FC5yqS0Bvw1gUoSXj+bfhGgxVD15rjrCMzBYid+2+RGDxhE6vqbx69cqCUfOKRmJZGozSsNu5BTVpshPooF/VGG15SUNDw+kbgjr1ffnyxfh0c3dojiuLg3MJ2PtAxvpzNdVx6R308752aFM+DY53EHj06JHFbVDOxkWiHTJc8Rb7lirlahcZKI06LScbOacS0IqN0RmWcuXtp+Y/pWfI2Met+7su5xphyd3bJBW8FgF7k7xWvdaktdc34qqtZX7kPM8vjtA7/d7gScpuZ5414dNVWU6AOvOFQH4sKgDS7E80laoa+2iemjPpdxNgnW03us0bT4nusLcyfOZNDZLAEahvzFiyg89BNQLMDS2oR4gXIlR92RLsL3Av38/ZTASM74u8fPnSL1CbXvvPQe/fv//LL7/4CeofK2LSFykuQGVpWep16lAsi6zF/YwcVJ5arEmye2F3LcPj54PX949nSA7ZCXTQrxr9sxZWfyb1GZ0K7fxauf/Pbl2DZ8hYP7gBtFP9Dvr5CSZtqh2jurQkRreBUHVfy6IRLBr6V+sc37x5c62gBt/XXROV8xOBYMUmgsXYYOc5MGTMmXDGEbiQa4QlO61xAIFTCMz9n6FcRLqgU6zurEItjxUKfYz3iDNv9BVZEz7LrnaXW2G+sCgbFrWIpcGTaCqilMG9lwiZpi6xzlZUHZWjO/CZi2pz8MxrGjOWPLix+dVnbujTKHdMvJDPllB1n8b/HttfWvrfezgqQEDjsSXXwMUPtlQ3TmItBe1OY49Tt4wEu8WY36hJrF22+e39nZHxWFSggOwXL16cXv0jC7uFhB/qEU4hhqWz7aBfNYYaGB2+0sCVv/EBSQujVQUaHRdhH08tA01GUIz1GWFeIqsO+vmJM23qEvbWvpCXcxvsll8UfjCnLlrWYuaRsTISxb6YFSfPJaAnH8ZJopRubLDzGtkbTsS05tkeP4Mbdpzh8Rwu5BphycfVTQ4QyEtArVIfysubZ7O50QU1q5oSgtV8rBCEvB9xxoy+ImvCJWymXJ515guL8mNRi1gaPImmkpQylPeSRObcxKyzFeVfM7oDn7moKsm8mjFjyRibI8Dc0KEoekC8kI+XUHWfxv851pOMRjZO/j9ijffDOAV1Ln6wrqHH2Pra7+nYgvW4iDyVn7sbnxlHBO7skrY0fv78uaVSCio9/VnFkYVdSx1T0+gxPBaVCu2U9FfvV43tVK+UaEQ4hbBfqDoKy8cr1POwpbrP7YrHjPVX1FqvMl+9n5/0Qpvq1T4r18voNmhxVt/mqizbYnEWt2Hxxrwn3fw6b7b23CIrpK1NguyVGjOlfYvEI/4wQ8aY1mWv9VVcIyzZrlNSQqAEgcVlGeNCcQl5KudJF1QZ+LnFWTxqe/xKvC5BPhE/P56Prhond6wJb5JsKkGd+cJilbGoRSwNnkRTEaUM7r1EyLR2iXW2ohox9hKS4Xh0Bz5zUVWSeTVjxpIxNkeAuaFDUe6AeKGAbalQ9WD1ISj1Kj/befn+KsRKyPnkyRNLtm7VOPD1jY+jLEUcSdNsiyCweK5W+2sqDx8+nN9e84zlxYaathe0vpooKCuJQAf96tOnTy3234JNuuEpoiPVRTWKJODSJQjU7G+TgDDWJ+HqI3EH/bwUQZvqwxpbqMWF3AbjilUFqoqYP/e93Mhy+d27dysQ6KaIc/WoF0eNDvmtW7eMW18vqoYhYxELJx2Bq7hGWLJTGQcQOIvAfK1JG1+dO5hWQ0EXVA11CwXNTX0uVcQhnyeOnAnexbUUHcntQpO7q6wJn9vFVZsvrBkVFrVGprXzaCqikXm/Oo73EsHS2iXW2UprpFp0Bz5zaVWSfx1jxpKxNEdg7ki4S+6AuaFDse/gKnPDfbXbcVe2UPVcprmjDuVu0UtLr169Kpc/OVsI/Prrr3pmuZlSo+nHjx+VLHgO2kiouuVVpKmOld0C3sdYNC1jw9fE8sjT9MWik07euXMnKX3pxEHrK10c+e8m0Ee/aum+tCmLNvvfDer4jSrd8jUfY59zXB5yKEqAsb4oXjJPItBHP0+bSlI6ieMELEOtXuw5/XsslhWreE0zXj1XmCCixdWLb985FMYDi89szGpHMu1WZbzr4FySIcPIedhkV3GNsORhTZSKt0NgsRmevllJHT6LdV8smucXi1iuddLyWEF7k2ep1OfPn/18jn8D2eLfsibsM48fW3jGczhytdp8ISKkhQAWFQFY7RKaWkO9OIIP4r2sMWnzPOtspfViWf6VDAejOxZb3GLV8JkXsXDSQqCCMWPJFkUMkoa5YWlFEy80J5wtVH3+HPH0p7zz2u44Y39paUfm3GIkYFyt0GKBPtruu333799f/PSVsdyMyeyfNZw3pYxiBFkpuN/HFVzd99N/a8Xu4uwrq9xdeoppnDHqgbqsrpwk8ZwtC7u+RuK5Hbyq7TdqWu9Babm9g35V9m95Gelg1MtBU7FwVi3YHPQg50ZuZ6xvRBGIMRGw9D9Kif+cajD4z6nEGkmvoVZzw01hHj9+vJmmXAJZl+UNt3ICBDlLmBNXddYmqoSqB2ra/HliUIVmiEaT1o7XlrltpLK4YRE4XJoIXMI1wpIxVwicTmBxOzEteI6wbkMXdLr51RRg0dTnAmTZAcQPeTeWO5fEP8OasE/j+PEg84UIKCwqAqepS2hqTR2LXesg3ssakzbPs85WWi91ojvwmUvrkfxFoIIxY8lYmiOw6Ei4q+6AuaFDkXpgWZQeLV4oW6i6v9wwKWZ+JlVhjaTXe7rXjbhthOFBMR48eGBRgbbBC8KLLW3+oGzG2439uzG3XMlKRHD6IQV2FydXjTLmY/ycnErUsHFiDMfmNweqhY8HrS+jLsiqBIEO+lVhef369WYT0ECQxXXeoQX1DJvdrEYH1WJH5tzSIAHG+gaVMrJIHfTztKmRDbhE3fV+6eakUjPKE79+bt/yyp9zlWDl8jxxQi1dODH8A0LVfRrGY8vrncaskpIZy5VOX7x4kZTzPDFDxpwJZwICl3CNsORAa/yEQH0Ca/6YPBNFq5+1vlSHA11QHc6NlGJ0qoMN0fcJ72eyuZBrLII1YSMoYzKj327MzZ7MWG6W+UJcKiwqzqedq2hqURcjey+LQFo+yTpbae1UiO7AZy6tRPKfCJQ2ZiwZS3MEmBs6FCUOiBdapJotVH3+3aX5mUUJ2j+pbbk3Q83ar8XVJTSuWfgvSGh8PbgvV0ZosiL7eF9nl271iW6HM+PwYwHi7+G9GQtiyfDENMZOTJEiawsBFYTf/CBLnUAWf8M86d1iUXUEq6CC6xZx9X51Im95neysFmrZmfXDhw/XNSEkDwgw1gdAjD8ZDoygdiS7ej9Pm9qhdN1Cm4pwW4t+9m8xNhz/lizHiqFsUHcnbvi0OBdrao6fRe91MpEetWd/nbJcKYo+99dn3PngQJPHRV0HyTZ/MmRsIiKBCBh7eN90K3c7WPI+Q21wAN1XEe5qgUBkSVOepJZh66zbn4KCLugU7GcValS3ZQIVr4IeQvm99OazjHhu/lXWhH0aB49HmC9sIsKiNhE1kgBNzRUxsvcyp9H4GdbZKijIuMok/2Tfs2OjEzXVtM7cgZifCnZ1ShFFjRlLPkWnbRZqNAbmhvvUR7zQIrc8oeqLn0E/bqmLEp9yUo+NLZ8LP0W23YX6K0S7M6l2o/F5ki+PPiHt/zz9ODJXDGQzuh3BXak//T7x1atXm7cbN+f27coenb9Yup/VYgI/LH4xwcGTetXBqDU9yHz06NHB4vbdbpFQU5R9mdvv8qdz2l7d8pZCafUFwm+aU5B+hJ8d9KtSk76BtdlnyiGpv3O5Stx0hCS55C9tbBh/acJ+/pY+eUq/abd+truP2x/rjVWrb8aVBykjh9RkHfTztKlUpRvTD9um5N5vfghIjr32LDGSzJVMzy30sCopt2qbevp+fpKERxLrPdhFK93RrR0Ro6d7pcdqNiNu0qBxqzA5zFoNz4KaISMLxr4z2dGH1F9axJILGeHisFKorCnbS08o6uMy6qKCYBqVIs1Qy+MaUrWSI3dRT8S04qrhteYIawS1O1mk7kGerGkEQK740/LEc3Ntc7PiwTTHUuhmnlMC1oSNoIzJRpgvxFFgUXE+9qulB2s0NdfF4N7LHMi+M6VN10nV/TrbJsnSE6UK0R34zM6e+z7o3pix5FQD3jSJ1AzbSW+ZpjE33KEv4oVWof2T428tIFXPAHJk30Qecps2gy/FoQlZ//lnTSO+HWg9sRFpjWLYB8upmlKZMec6yfwPHfqKWDwuLZK/mjy1002bUTj7plTB7EKBIJu3RBJsfg5STTJye5ZLSRseH6zvboEXTcg/adHd7tJ1ox/xM3WDFm9GaY4UmnrvpjmJ2FkaTK1LxvRX71cdCr9P843fP1Yn7NKXPrB0+NXsDeMvrW4/f4vqnVn6N5Y49ttFs2O9Ku6ARA7UWZVAFMnT6ACUHmEjEhovXb2fp00ZFe0nizQld2nwNmUJVazpNvz5559ONfaDjBJuFqpITd/GKhwvziYqzP4qVC1jEYuUItqs1vAtq2eTnBptMwJhyMgIs+Os2neNsOQd5hfp+tylan2gk7/ZCcXmCrCgnTLNsQhW53GGP5V2JpTrQP6M/6daa9FG9qlhXT6qVooEXwKoKzjl0QZdkGvCIxwY1X0Qhb8sOT04OJhhcLulwaqmwV3lflqoVlsTZr6wQ9FYVByaZbCu40WgqUBTFiC7nRnfddFxa95LgGLxp8V0xXDx3h0nN1H3vc7mD/2LKGRFO6gm3WKci03i7RiXLcO9q3uS5DsS+82/5eeAO6p2+i3dGzOWnGpjmyahhr+jS0kVo0R6ozEcLNoHyNxw9xi0Tws+fDdCBQc1rfe/9lXDvyu+wUzeJ09+ufWP/ZE+0Nn0s0Rz2lfNRfGCk3Wmi/vkX7xrk79fQa3CLGZy7klL+59qUXSWEjw5nha+4w1ZUlke6gSuv4a0I8AtU8cj+Rvv9e1q8/iUZrW55li0OQSxNVOfvymSSFbuMDX13VTfNIUzGkYfyacetJEAACAASURBVDroV50i5DzFVSwbkLm69OUOgj52UaqinXxQNYw/AFL6J2N9EuFgEFlsLzpZechQFTSgrwnjn685bUsC6xJ30M/Tppw2LQe0KQslpdkMVdToWSc8yOI2+N2OO84473B5Rg4OzuyMepmSrS2MZqxykjzNJrbMuaRT3xWsM2wZ++0SCjUWLSxFvfGgXU+dSYNLLs3adlHBLuEaYclJNoDzk4RLiSPDvbtUtJNcE9iVHjkoMXYsymNZlI7ImeuSBnF1CFKHllvruKaiQRe0aBK9nrSo+0i7C7roQn0La8Jr9sl8YY1M/DwWFeFjGeAKtfS5VGgqYDKy9xKgmP+0mO6R8S4o0VJcx+tsFlMMiJX4adGCS7ND+xYnasq/aK/IAlQJ43F5jmDMWLJTt+XAX2Z3HUhwcN1wI4sx7OgtHVjmhoGp6GfRAcKRnw5as96joepqaXOgwRk9BggoXPdnfG6v4aqFqgWNPFCH+3nFXtLSfqYK1nTx7Upfe+julOIflFuA9ocZN5xYZNusadAhbKaPJFD1fRprxxUU7eNaE8M/75BGapf3kqXJ1zEn9ZBT1eJdpcMlyfOiWMvNaE6N9OFrtSh0/ur9qo9lc3VSKi7XFiZJlP/m3LWm34nx+xZS59gynrpusJxB+oOXG5gssm1SyjjWqyx7tFA5VotVDqrpVBYcXMKdvno/b7Fbp5dydkKbWmwp9pMNtqnNaPUKnqEsNnAbZGmbgk0Gr5R2/vGUrgVFDtSTlGtfgXiLBCqoIxCj/Z/GOZfcAF+zzisoVEG7VCUEYMgoQbW/PNt3jbDkJKtjQpGEy7KEqFFDY3FStscTGwWrNv+y25U/yJY+ljukBaXSq6l0Qcft+UI5WEz9iB8eeIblrJc14UWrC/iv9VFDzRcWQc1PYlFzJjpjHKxrehFoyteUpUtf6wfKna/jvfgc5sdG083oZ1p49rrOpsVDS/XlcM41lfeMv5hvESl1uQyfOa++GsxtEGPGku22ZzSJI7MnuzAlUlociSO1C+YmzA0HjxfaH6ou01l8grg42ItyteeaJZqly1O1iDzSONIyXRHHD0R7UQvBSVXkeFmVczBWrRFFLMIxRmlIWYXm836zDYqI2PZkPJtuup/DwUldsEAWWK/7ebCURR0FJ/1KuXLjBxWkCoQMhva5eFqyCW7J8tM3J7/dbcozSahkWcTYzMRoTpKqpy+BbGKZEnTQr/o13dS1WnQ531c5qyHMG6B/plBj9CH4x5tAnGwDGr8PKu8xY72dp3G8kKHKmO3ZHk9pH/3bn+N00M/TpuwmTZuys1JK35V1A6J/oKca5dr43G1Qz6Pi7ErMNXb7VY4cZwyOj6hprb2X898iwjR+yWgqqkXwfE7rzoWqZhSpnACq15oJzW07WA/JxcTvWIIiNr2LTW/Hz0E1zSXzaPlcwjXCku1maex51AlsNjF7oZaUfoOdd0H+mXLOxlzOzYguJ1hNqSSnsWGK6rxShc74/bnD0siBlp6kynI6ogsqZFRtZhs4iotGvs95kwPv56buuiiBzSVQdSDl5hTzyZ1f9+m48pqwaBuHSKUMzGCfxi36NYpUTgCLkFMaLGrOqk0vAk35mhrZe/E5BMf1/cz5ELB4pst1ts0mOaGosKBhn4457aRKhc8ctLXOfo5jzFiy0XSNJqEuJddTG6NgGZMFkwLXPfoH+xx15oY+Qx1Xnhs2aL17QtX1bo1xPhngli9YbgUtYwuMZ6WeJaiX++lHasYzKXc1aOROtsUDaaScJCVylv0sViQ4qZZWovRceVq6+KlGqT5xXELR84uWjx60x80ean6LX2KwTnHkjViZsX0KcaQgX/7F400mge25n0JdVLBA2s2mEdddkJvxZzAQ+PUNLjks84MKvVCSOQmUXxEjiksn2zSeSWuN96u+CiLDtLPAEpME5bnZcVXGiPH7hlH52B9wneEtHgw71ksjltbqoKl9yaTr6NG+NCPxNOTVkWp3KX3087QpiwHQpiyUgjSbXqvm+MGkKchh3085nIHb4Hq5TZFcx6iDfSuDgcx+hvFjtcQSNJw8wYzSCVPZg3LyNH5gNBXVQloL7C37YqiKsDwUlxgl/PBAUwwZARB+BgRkrq57iRyc3vNgyYHiFn/i/CxiWTup+VTE5oNLNac5SYJVWEicAM5HzwBRCz/LPW6jC1prR/2d18Rk05j3PfcMrKjCko5lUCjhiyrPwNmeIz3Fr2C+cLDBYlE+wKTBuqYXISHRlNPU4N6L4+AfJJluLj9zPgqsndFYKa35Auc9rrzOJtqbA6JDUfRZvIZdV1DSgTSSJFjg7UTKGvk5YF6rrpPbaMaMJW/aVZJJqCdM6kk2S6+WgLnhcdQNzg3btF5rqLqk16CuQVSrEpFR1nJJPZ1cPT1SLep7HbehSA5r8Sv7lmwiBSVdEs81jzOiFz1NVGtJKujcxJbHn+dKuFl60lwx17wo6BM1QKpRz0XdnEKI//wunQnGrd0Ot+Coq9kUIzBpWf5idRZFNZ7c16ACwYQrS/iIRebNeVfG5SHBCVqiSveFNC6DTrjUc+r27BqUPPvMSVJNitPtfqU6Pg60GZjx9PNa1Zc5bboru7upRRTqqxe5uZOVpyUY/6Kaap6UCuxj2WhjvRShRrrZalzzcQdCqvGiaOcsf8nSJTqRpoNpICsq2EHrtVTqYBGlb6dNxQnTpuJ84lc3J9HZB/F5iSrCOcNJjrR6IXVByvDI6mfQp8V/qjgnahxs6tW1cSHXKJkqT/vpjaYyVSSYsEvLGZ1hmcSm760StRhYyHgCZTFkBED4OSdwCdcIS54rzj+j/mRt4IgMZMNOKGROc/cjAmq6pH679FODfYKpCZcWbDI2jZ6ymU1Qpyco4SzRBfkdTvfHlu401XUM8sz4YCKuDotfmlqXeIlBTecdwv9r726v4ubZNQzv7AqAEuCpACghpAKghEAFgRJCKkgoIVABTAkwFYQpAaaD7Ot9tJeXX8u6LXv8IcsnP1ge2ZalQ7dl2SNM77eTdnnKa7lfKGt0Wyai5NbtYj3CKKLcprRUobHk0UuB4Ba6hW4v40z/WmCk5PGcTdr64qbtyFl3KDp5Kw2348du7V5pIIVB5OwOHS6+1n0N2ucy52fHppxq92UGM5FsxFu3kFCv4noS7W5knuCqxrsbVa3t/VQlT+4NR2v3lKP3kxQqV9+bm5vtdqtCV35XNuvloy7eGoEdHBxowf0+PT29uLjoJfNBMzk6OtpsNpVDqC5vb2+VxB4/3t3dqV1chmodt+BaSvceRUq3I6rw+nHDKbWFMnHLOmi3DAfa6/n5+cuXL0bm6hl//fplbJDCqo+PD4W6H0K1ZXOXsf39/dq1MYk6qX/8+FHeUgFzcnJSTnHLDw8Pl5eXfno5RY8Y7u/vy7sL/Pr6uthGkaOqhQpcDmPt4uLWhbH20k+RT9sFHdeFcTmAXSZKEUJjhjp/VTUVST7r9bpx+/gNVDC5lQt2e3sbIorPtrLl1dWVyl9JLH/s5ezQOaggKXc4upms8Kobf3x8LB86ctkpqSll5bog7WhcF4YLJ1dgF1QqjFpQKUWRXFO6bSp1d4nz+p1Hv+qbN54RalCdMjuOOtQB6nQunxF+SXbvxv08CX7fJLWUJV/rVXedXLWjVnett0+ZxqZ0l3udwuULq9tLKUa3/Pr6qoeMRf5FMVRUFWz3S7+KpGuWK5h+FwfSgvqBs7OzcsqYy3n085xTnFPls6bfc8of35aP5Zb9Ea+/TWOKeiENpCu3POrT9B2DnjC43TsPpN3uyq3oHl2K+j37vuPTp0+hkis3PUks3+u5LXvRKA6quzCx1HbCOnpqTySKYk++EBkqxUM//1qg9lV4lG/tO1RKDaTBcOOOIzflki8ZjW3BBhLwT4cKSy8PTyp5dvi45EjmhkL3Na1uKAZ9ROAe1umq4cK4XLDGIVm5YOX7Ly3P4usMDd5Ux6LkHU7kcXbp5ZpeKeqSu6AKxRI+6nnFarWyaxp/C+B/W6TzvbjfsY/Sy9q8nwnHE3G/EG9lb5l9RJUv1qJwV71evrRVbruMIux28ddm31J+lWtTljN6KYduMVpzoTvtODPL52xlbQVejx2Fbi40lNVP2+96ivifdnYHY+aiIeayQDC7O/rKVKUlR/JwIeFOCtfLqYtTR6eU4omK6/TcNsb32uOfWdwbdjBnvlBrNH/Cfusset1Bz/78IiWYou+S/Xqrcxm0qP4RR0jRmH7QSnXIvOi+a6uv248OeY6/i2Aj32qgaiq0Iv98s1IR/Q2ru+YVVtKzifSFXLGxsaB8dLbqKYO/jV1Uu/n83PpKiYlklbyvwzXmY7dCpR3jPzYGlZqs898o1wat5hz4xWssRqNPeQPjT+umCqdy8WJCyydKLcWWHChcR0DQSW1XTU2pDdRVti2M2t3vYMuB4Za7ZR5TmMZ6+YXpPSWP4I/R7rxNbbcZaoicrvW60ISqOXS6Tg2jvfTF6tAFCOVvXMuMAve4yu405tLPc06FAmy49OWcU4ou3d3Ykp07ap3LOstqR8h+51C7mV0we23j4D+0u1rfXesrb+tx2++iUXRuKptx+6lOu9iSBV8gMlTKOyoO/cuB8mkMknImxbICo/K0oTaWtI22LPYabWGxl4zRhOd+IP9cKAdwOkOjxUYyNxTlgHTL/pihfBr624+TUvtUcPKCuQFMuRi7LCu32gfg4wi3OkrvY6fFdkG7BMx8942Jcw3dGyvoD+8nGQpm/Ey4sQmKDbhfKCh2X8g7olpda3rcuHEU0aHh8m6peJCFjF56jMb4rGLGmaHcZv2czb6DDlV59/QYcJ34ux8oMofaZwWMmeN7pxS2JJhdtPvBvNhIniokyt1OTF835unDvWGkthqO+ULdovd/fOLyKTH+8lymqsvNf+aib+B8zx5Txm8OHbFbYPVYaz8rY5rR0E3gF2bHFPVc8c2q2mm0HXNEfaOjm3z/sqocYho05toTKnZjCf1ShbLqNz2m4pPfzMQ0buM2avpGOj2mbPWMWKPV2ieboQm+tRs3liq0gXIL1XqqcCoXNSa0QuVPJz2nftVXjTkp1KYagSik7Zk6WqttIiNc44ThwoPg9xs62ZQFXuuZWVK+TLhl41o2Tujm1M9zTvkBNlyKLjdGiBpxNVyRBj2ndDvQeIXVLZWCMPISr820cWgSvFb5vJHDjHhhe2yjAoSyKu+oZVXc31KJCoPyln6N/BSxiDrEoqOoFVrdrfiHWEJKZKhUKIRfe7+v3CLNXVTXZuJHiMKjUoCRPy7wkjGy8HwPZ1zC1LOlVq8FRrKuLH6XMk7KTAc/4+D4R2mcZObvMkKKLlV9ncWtrnojVK3xEI0t0kFmgV1QB6U8djHG50XsqZNUSNSeZUr3bxmGiMl47SyfCcdXn/uFeKvILXONqOIEH3lhuP4h15aKDNTljF5Gjlh3uNorYKVpQgUrPz2b3XO2xueloVrvmB4DnsjsDsbMlRMh2Y8Eszsr/anqrskWGMlThUS5e4zp60Y+p7g3NMB1EdeZEnm3xXyhWkmmqteyxCZWnrzou7rYPTttV+6tRltOsFtUkULVV4/QiXbKnVQd/88eQhV06bowqKb6IlmdoHbXjxY0ntBYXFmFrqZaFV/PyC+eK+VUARoPESpeJaveP0qpsWyJ3Mw0lrNxA8VGpLNiSV/QquLaRSHklIqIUpiFIkr5h4awKl7khTmylZVbqMqR1Yw8ULfNYkIrVP500lWLUPXn2K/6sOokW4Wl+kCdHdpFp4B+a1kp8fGmXYwTxC9eh5T4woRadvf0PIK/A36HXWSlWGplPutrvc64VpXtcWOdGkYDGXOSeixDbVbqFoyCjbAqs36ec6o2zIZIXOA5peiK/FJTYwNtqYG0P4pWolYZt1Tq5HWg2nNf3UW/Tak+ufZARWLt4WpnLRsyejaiK13lLlWHUDXdvaoy1FrVrvIUxT+68gnhFGVmQQKRoVJrZVwQla3Wqr3UcK4hXCMqRekKXb/JalPSaUeVf1HDsNoWJ9EXUGDUhq4S07wFXlokc0Phx6f6Zz+SixR/+3FSNDYoylC7ME4xKkfR+VJbmFaJuvDFX/UqBZj2o656rWoas/HSuqAYk1y3MQb8lcDWqF7niOJNvVPoxsfuuMYx1AVFxagU3viouqhe2sVVTctKiX8Mqx2HfiYc7xZZ8doMF3W/UCsQSswyoowzYtBVjaOIUCvEpGfZUo0VX9roZdD4DGUeM86s3Vet47egcdlN7Tlb/KWwtvqdE2PA05ndwZjZD/IEUwhmdz4aQ9alRfJUIVHuGGP6uvHPJuMiVS68lrk3rIC4jyPcG843epmqvtMZrVudctsP8RywXL7a+B46Mc1uMfSQpcw1r2U56+lPOZx6bFk9TTNGGyEoxXN8GXQInQ6hrMrpA9WxsagxkZzOzUxZrPNy/OihUa+ygWLD9gydoZV8Ij8qtxDCVOFULrlNESp5gumhVkuwqJ2LpG6qVc9WbujIZTFGdoada+F2JPh3BJxk9+Vc63UWRJ4yvW+mU8NoXOObtt5LUsnQuJYZBe53VX79POdUJcyG+LjYc0rRNdBYWvdNtd9OFed76FTt3L6NIxM/Z2Oapu4rG+ea+xlGpmgiSGNpCygWIkMlBCVqgUc2TavNdO4keIu0nEtGqMVJ9wVCJ5G/ZTopy4lkbij8jlcRa4Siv/04KerzjVJp1TjFqBxlx8uQRjsDXSIr5RzuozGWs9vLXrucLsh2yH5tX6fA0N+WtmoIXVayeSYcX/HQUKfS+YQyXNr9QsihNj2ziKqExGgfG0cRtfitEjNrKaPufXXdo7W+f6AOoxc/kxFSYsaZfjGM2s3lOdtU30jGgKc2u4Mxs9FZpbCKYHZ9lDofuzmWE8lThUT5YhHT19ntNdDavgYY3BsO1EDzjV6mqu8aEjo5XfPrK+ehe5BybzXa8tCV6tYAYvcFkurgutVLe2k83ePTcIWlMuxcGDkrB5+6nNL2EFN1lzGRnNrNTOeGK3ZUrTUtr8fZJJHTRyIfg5YDyVg2vo2bKpzKpY0JraJFUl7IuF+tsKvJ9GCosXMrt3LjsnJTnmMGA8FfadZ5fcz+Wq+vARrPmoE20KlhBMPCp6pn3M9zTg10QilbzilFV19jBg2k7UnqrvvqdyCtRlSfbHSMWlWJH+P7syIfVaQvFnd03cs3lrM4OgtOIDJUbC5dGiLzqcSJ/1ERrvPFPlwKa7O/ZKSAPJcyzHpolH0kc0Phd7PGwzGddP7246Q0TjIbpxiVo+zycKbxsqgNdAKqA+l8FO2oHwW5fpSPhlXKUAMwYSpzXU97eZCrnIfrjbPvgoajm1HOuwz4dRcZc+MzvoZOvQyeCce7NXZorvO0M1RnEplPpSv2P87lfsEGKa/NJqL8xhonpXEUUdbeZTmblgohNJ6k2iDL0cs4gVo5isIp1BBFemWXPJ6zTfWNZAy4wrtiPtzHVmNsxszFSZHUAsHsTpD4YM4+kqcKiXJPFdPXTXgecW9YbixjmflC8VH6SZsalKxCIFmBs7Oz1WpVFE+XkM1ms7+/X6TMfeH5+VkV1M96vW5bF2lcXl7qPv/o6Kjtvv72b29v9/f3KoaE9aMNlP/p6akeLen+tpdD+AclpV+B19dXjSO7hZNKou9I1NaaQRLZ3BcXF4+PjzFVUCwdHBy43zpK8VHLRfrI5/XHx0dtyTVGrE2PNKndN7XE7PvVCrg6t3972f/82m63lbWNHxWu6gbdTx5hsOTgb2zugTbgWj8QLNmGBLLv5zmnQk1P+o4Cbsyg8a3GDG2z0vMpjaJ1dxY5po0fSKsk5fGzBs/+x5iDahjj7vKUoW4ZVIDIOuoWQ/eJ2qXDOMoVXuMo3WWoa4o8IpuVBSJDJeahn7vlV3i3ffhQjIfjI7xchWmXuWRM65/I0TMYGhHJicQSxchAQAMbXc6KQVGlRrrk6S+fr66uKunDfVR5NHtAl2ZdoEOlMo6uAoce8hh7tV1FF9RWbHbbu+8UdB8UGYQKvNvb25ubm8RrupBnwtwvjBaHC4mo0TyHO1B+LcXoZbho2SVnnrPtopflvoyZs2zWBVaKSI5v9NDN+KynG3FvWBsAxfcj+qqL+UK1RLWJTFWvZSFxBgLq3/WVv5tfqNNef5Oax5lfS69+X08D9Xhav/WjqQC6jBUTAtT9uXm9+i0KTYbImKLWh8RWAgqnIpaKcFIO5Yhy08TdHyR0iCg9BtW56TJxwako9T/GTJ1pVTU23lFgUf1qxUqPKfX9X3Fq+N1sEcAKaZ0aHc6LyhH5iEBFgGt9BYSPQwgsqp/nnBoihMhTAsVY2v0pr3u86AbS5RGvG0ifnJy0RSsPpDX80MCjyLb8sceB9MPDg+6sVU7NO9fR2xZY27uvex2I7i/K96paq/Lrtyu8qqMfjaPk02MVOpQ5g116nHpSaOgyofu42iFxEYdqQTWfa8dsnjxwyShiYGkLmQ2NiOSlBTD17VHg169f19fXoQz1Opi7u7vQ2hHS1VnpjwPb/tnkyMWmCxohEiY8hBvwa6hf3ASVv0pwT0r1zdQc/wY142fC3C9McspkHFGTeA530AxaitHLcOGxY848Z9sRMO/dGTPn3b7LqR2RvJy29mvKveF/vuJivpAfGW1SmKreRottEUAAAQQQQAABBBBAAAEEEEAAAQQQmFRgiKknk1aIgyOAAAIIIDCNgD3Tq9X/nBm6AvpKWH9b+OPHj8gD/fnzJ5u/K4usMpshgEAhwP1CQcECAvkJMHrJr02pEQIIIIAAAgggsBCB/11IPakmAggggAACCCCAAAIIIIAAAggggAACCCCAAAIIIIAAAhKwZ3rpP41ormc6UJp3rve76z/YnJ+fx5QqflJ7TG5sgwACCCCAAAIpCDB6SaEVKAMCCCCAAAIIIIBANwGmqndzYy8EEEAAAQQQQAABBBBAAAEEEEAAAQQQQAABBBBAAIH5Cei/ll9fX4fK/fT0dHJyElo7Yfr+/v7Dw4Ne995YBr2CvXEbNkAAAQQQQACBGQkweplRY1FUBBBAAAEEEEAAAV+Aqeq+CSkIIIAAAggggAACCCCAAAIIIIAAAggggAACCCCAAAJ5ClxeXoYq9v3797Ozs9DaFNL1une99L2xJHrxauM2bIAAAggggAACcxFg9DKXlqKcCCCAAAIIIIAAArUCTFWvZSERAQQQQAABBBBAAAEEEEAAAQQQQAABBBBAAAEEEEAgN4Grq6vNZlNbq8PDw5ubm9pVSSXqpe+N71Z/fHxMqswUBgEEEEAAAQQ6CzB66UzHjggggAACCCCAAAKJCDBVPZGGoBgIIIAAAggggAACCCCAAAIIIIAAAggggAACCCCAAAIDCnx8fNzf34cO8PPnz9Cq1NL1bvVv374ZpVqtVsZaViGAAAIIIIDAXAQYvcylpSgnAggggAACCCCAgCHAVHUDh1UIIIAAAggggAACCCCAAAIIIIAAAggggAACCCCAAAKZCNze3oZqcnx8fHZ2FlqbYLpRF1fa5+fnBItNkRBAAAEEEECglYBxxWf00kqSjRFAAAEEEEAAAQQmFGCq+oT4HBoBBBBAAAEEEEAAAQQQQAABBBBAAAEEEEAAAQQQQGAkAeOV6peXlyMVoqfD7O/v2y9WX6/XPR2KbBBAAAEEEEBgMgFGL5PRc2AEEEAAAQQQQACB/gSYqt6fJTkhgAACCCCAAAIIIIAAAggggAACCCCAAAIIIIAAAggkKWC/Zfz8/DzJUluFsqfXv7y8WDuzDgEEEEAAAQSSF2D0knwTUUAEEEAAAQQQQACBKAGmqkcxsRECCCCAAAIIIIAAAggggAACCCCAAAIIIIAAAggggMB8BVarVajwe3t7R0dHobXJpp+cnKjkoeJtNpvQKtIRQAABBBBAYBYCjF5m0UwUEgEEEEAAAQQQQKBRgKnqjURsgAACCCCAAAIIIIAAAggggAACCCCAAAIIIIAAAgggMG+B9XodqsDh4WFoVeLpp6enoRJut9vQKtIRQAABBBBAYBYCjF5m0UwUEgEEEEAAAQQQQKBRgKnqjURsgAACCCCAAAIIIIAAAggggAACCCCAAAIIIIAAAgggMG+B9/f3UAUODg5CqxJPN96qbtQ38UpRPAQQQAABBBBwAsbVnNELQYIAAggggAACCCAwIwGmqs+osSgqAggggAACCCCAAAIIIIAAAggggAACCCCAAAIIIIBAFwHjLePzfav6fKepdWlC9kEAAQQQQGBhAoxeFtbgVBcBBBBAAAEEEMhWgKnq2TYtFUMAAQQQQAABBBBAAAEEEEAAAQQQQAABBBBAAAEEEGgUMF5Z2rhvshswiz3ZpqFgCCCAAAII7C7A6GV3Q3JAAAEEEEAAAQQQGE2AqeqjUXMgBBBAAAEEEEAAAQQQQAABBBBAAAEEEEAAAQQQQACBaQSMV6dvNptpyrTzUY2S7+3t7Zw9GSCAAAIIIIDAlAKMXqbU59gIIIAAAggggAAC/QkwVb0/S3JCAAEEEEAAAQQQQAABBBBAAAEEEEAAAQQQQAABBBBIUuD4+DhUrvV6HVqVePrLy0uohJ8/fw6tIh0BBBBAAAEEZiHA6GUWzUQhEUAAAQQQQAABBBoFmKreSMQGCCCAAAIIIIAAAggggAACCCCAAAIIIIAAAggggAAC8xawp24/PDzMrnqvr6/b7TZUbLu+ob1IRwABBBBAAIF0BOyrOaOXdFqKkiCAAAIIIIAAAgjYAkxVt31YiwACCCCAAAIIIIAAAggggAACCCCAAAIIIIAAAgggMHuBs7Mzow739/fG2jRX2WW265tmjSgVAggggAACCJQF7Ku5PRIo55POsl1mu77p1IKSIIAAAggggAACCLQVYKp6WzG2RwABBBBAAAEEEEAAAQQQQAABBBBAAAEEEEAAAQQQcV6FoQAACBVJREFUmJ/A169fQ4VerVZ6SXlobYLpHx8fxmQvo6YJ1oUiIYAAAggggEBIwLimM3oJoZGOAAIIIIAAAgggkJoAU9VTaxHKgwACCCCAAAIIIIAAAggggAACCCCAAAIIIIAAAggg0L/At2/fjEyNqWDGXlOtsktr13SqMnNcBBBAAAEEEGgrYF/T7fFA22MNvb1dWrumQ5eN/BFAAAEEEEAAAQQGFWCq+qC8ZI4AAggggAACCCCAAAIIIIAAAggggECfAtvtts/syAsBBBBAAIElCRwdHRmzoNbr9d3d3Sw8Hh4eHh8fQ0XVPDDVNLSWdAQQyFuA+4W825faLVCA0csCG50qI4AAAggggAAC+Ql8+vv3b361okYIIIAAAggggAACCCCAAAIIIIAAAghkKXBycqKJdI1V46FfIxEbIIAAAggsVmB/f9+Yyvn09HR2dpYyztvb2z///BMq4d7e3sfHR2gt6QggkL0A9wvZNzEVXKYAo5dltju1RgABBBBAAAEEshHgrerZNCUVQQABBBBAAAEEEEAAAQQQQAABBBDIX8CYWleuvCaxlT+yjAACCCCAAAKFwGq1Kpb9hS9fvry+vvrpiaRoGvrp6alRGLt2xo6sQgCBPAS4X8ijHakFAhUB+/rO6KXCxUcEEEAAAQQQQACB1ASYqp5ai1AeBBBAAAEEEEAAAQQQQAABBBBAAAEE6gU0O22z2dSv++/UmDev//cefEIAAQQQQGApAnrl8O/fv43aai74w8ODscFUqzSH/vDw0JiH+vPnT9VuquJxXAQQmFyA+4XJm4ACIDCQAKOXgWDJFgEEEEAAAQQQQGAcAaaqj+PMURBAAAEEEEAAAQQQQAABBBBAAAEEENhVwJ5XV849fsvyXiwjgAACCCCwEIGLiwvN6jYqe3l5eXNzY2ww/qpfv35pDr0xT/379+9XV1fjF4wjIoBAOgLxdwHxW6ZTO0qCwMIFGL0sPACoPgIIIIAAAgggMGuBT3///p11BSg8AggggAACCCCAAAIIIIAAAggggAACSxB4e3uzJ6hVEJ6ens7OziqJfEQAAQQQQACBQkCvTteU9OKjv/D582fN5tzf3/dXjZyiOej39/fGQTXznnnqhg+rEFiCAPcLS2hl6ogAoxdiAAEEEEAAAQQQQGCOArxVfY6tRpkRQAABBBBAAAEEEEAAAQQQQAABBBYk8PHxcXd312qeunS+fPmi18FqwsqCpKgqAggggAACbQT0dtKXl5e9vb3QTqvV6uDgQFfh0AYjpGtG2tHRkTFPXeXX36cxT32EtuAQCCQrwP1Csk1DwRDoXYDRS++kZIgAAggggAACCCAwggBvVR8BmUMggAACCCCAAAIIIIAAAggggAACCCBgCWgO3Pv7u9tiu926BaVsNht91G9r56Z1msF2+O+PJtsV2xbT8m5vb1N4WWxRMBYQQAABBBAYWUBTPPVudc1KN46r6+b3799Hng7+/Px8fX1tDwOOj49Vci7lRtuxCoE8BLhfyKMdqQUCfQkweulLknwQQAABBBBAAAEExhFgqvo4zhwFAQQQQAABBBBAAAEEEEAAAQQQQACBoIBmmBUz1IMbDbPiz58/elfrMHmTKwIIIIAAArMR0MvLv379al+O9Zdf2kY/Q08NV2E0M369Xtt8P3/+HHn2vF0e1iKAwHAC3C8MZ0vOCMxXgNHLfNuOkiOAAAIIIIAAAksTYKr60lqc+iKAAAIIIIAAAggggAACCCCAAAIIJCfA1JPkmoQCIYAAAggsT0AvKNU/G7m/v2+s+ufPnzVh/eLionHLVhtowtnv378fHx8b9zo/P1c5h54x31gMNkAAgdEEuF8YjZoDITAvAUYv82ovSosAAggggAACCCxWgKnqi216Ko4AAggggAACCCCAAAIIIIAAAgggkIoAU09SaQnKgQACCCCweIH4KV+i0pz14+Pj09NT/e7wX0p0rJeXF709ffXvT4y9JqnrhesdjhWTOdsggECyAtwvJNs0FAyBFAQYvaTQCpQBAQQQQAABBBBAwBBgqrqBwyoEEEAAAQQQQAABBBBAAAEEEEAAAQTGEGDqyRjKHAMBBBBAAIFoAU350oxwvbl8u91G7rS3t6c564eHh1o4ODgo/35/f1c+5d+bzUaT1Ftlrve464dJ6pHNwWYIZCbA/UJmDUp1EBhCgNHLEKrkiQACCCCAAAIIINCLAFPVe2EkEwQQQAABBBBAAAEEEEAAAQQQQAABBLoLMPWkux17IoAAAgggMKTA8/Pz4+Pj79+/46eV91gczXfXi9svLy8vLi56zJasEEBgdgLcL8yuySgwAhMKMHqZEJ9DI4AAAggggAACCNQKMFW9loVEBBBAAAEEEEAAAQQQQAABBBBAAAEEEEAAAQQQQAABBP5f4PX1VRPWNW1dL0QfGkWvZj8/P9cM9ZOTk6GPRf4IIIAAAgggkKsAo5dcW5Z6IYAAAggggAACsxNgqvrsmowCI4AAAggggAACCCCAAAIIIIAAAggggAACCCCAAAIITCPw9va2Xq9fXl7c717etq63p5+enh4fH+u3XqOu1ydPUzeOigACCCCAAAI5CjB6ybFVqRMCCCCAAAIIIDAnAaaqz6m1KCsCCCCAAAIIIIAAAggggAACCCCAAAIIIIAAAggggEBSAnplqWau623r+tHMdf1+f39XCcuz2DUZ/eDgoPJbb0/X3HRenZ5Ua1IYBBBAAAEEliDA6GUJrUwdEUAAAQQQQACBdAT+Dym4ARpstHVyAAAAAElFTkSuQmCC"/>
  <p:tag name="POWERPOINTLATEX_PIXELSPEREMHEIGHT#5C6D626F787B4E69765C6161206B7572766F7220616E765C22616E647320705C6161205C2076616E6C69676120746F706F6C6F6769736B61206B6172746F727D20" val="183,3333"/>
  <p:tag name="POWERPOINTLATEX_BASELINEOFFSET#5C6D626F787B4E69765C6161206B7572766F7220616E765C22616E647320705C6161205C2076616E6C69676120746F706F6C6F6769736B61206B6172746F727D20" val="38"/>
  <p:tag name="POWERPOINTLATEX_REFCOUNTER#5C6D626F787B4E69765C6161206B7572766F7220616E765C22616E647320705C6161205C2076616E6C69676120746F706F6C6F6769736B61206B6172746F727D20" val="3"/>
  <p:tag name="POWERPOINTLATEX_CACHECONTENT#5C6D626F787B4E69765C6161206B7572766F7220616E765C22616E647320665C226F722061747420696C6C75737472657261206E69765C616120736B696C6C6E616465722020705C6161205C2076616E6C69676120746F706F6C6F6769736B61206B6172746F727D20" val="iVBORw0KGgoAAAANSUhEUgAAGWIAAACqCAIAAAAMx/fOAAAgAElEQVR4Aeyd65nWOLOu93zXF8BACDARACEAEUCHAEQAhEATARBCNxEAIUBHMBACkMHsZ42vraXtg1y2JVmHmx8zfmVZKt1VKpUkW/3HP//883/4BwEIQAACEIAABCAAAQhAAAIQgAAEIAABCEAAAhCAAAQgAAEIQAACEIAABCAAAQhAAAIQgAAEIAABCEAAAhCAAAQgAAEIQAACEIAABCAAAQhAAAIQgAAEIAABCEAAAhCAAAQgAAEIlETgvyUJgywQgMB+AtfX11++fPn69evv379//Pihgv7888/bt2/fuXPn3r17Dx8+fPTo0f7SeRICEIAABCAAAQhAAAIQgAAEIAABCEAAAhCAAAQgAAEIQAACEIAABCAAAQhAAAIJCPDSSwKoFAkBCEAAAhCAAAQgAIGyCBD2l6UPpIEABCAAAQhAAAIQgAAEIAABCEAAAhCAAAQgAAEIQKA2An/8888/tcmMvBCAwP8S+Pz589u3b3VA2P8mLV89e/bs5cuXd+/eXc7CHQhAAAIQgAAEIAABCEAAAhCAAAQgAAEIQAACEIAABCAAAQhAAAIQgAAEIAABCCQnwEsvyRFTAQQgAAEIQAACEIAABM4mQNh/tgaoHwIQgAAEIAABCEAAAhCAAAQgAAEIQAACEIAABCAAgUYIcExYI4qkGR0S+Pbt2+vXr40HhPl8dFjYmzdvbt265SdyDQEIQAACEIAABCAAAQhAAAIQgEA/BL5///7x48cf//77+fOn/v/79281/86dO3/++af++/Dffxw13o9J0FIIQAACEIAABCAAAQhAAAIQgAAEIJCTAC+95KRNXRCAAAQgAAEIQAACEDiFAGH/KdipFAIQgAAEIAABCEAAAhCAAAQgAAEIQAACEIAABCAAgVYJcExYq5qlXY0TuLy81BlhuxupL351vtj9+/d3l8CDEIAABCAAAQhAAAIQgAAEIJCZwK9fv3ScE8c2ZcbeWHXX19daELi6uhoOBVttnc4L02nj+sdp46usyAABCEAAAhCAAAQgAAEIQAACEIAABCBgJMBLL0ZQZIMABCAAAQhkI8BGZDbUVASBfggQ9veja1oKAQhAAAIQgAAEIAABCEAAAhCAAAQgAAEIQAACEIBAHgIcE5aHM7VAICaBp0+ffvz40S9Rx35dXFzcu3fvwYMH+oJ3+HZ3eG/jx48fNzc3X79+HT2ix9+8efPq1Su/nGKvh7boG2Y1R1/F62L475MnTx49elSs2AgGAQhAAAIQgAAEIAABCEDAQsBNeTTT0azHTXlGMyAVpdmfMlvKJA8EfAIymw8fPmgdwHg6mP/scF3RGsJUeFIgAAEIQAACFgIuJPNjMF3rL3ac+yc3ihXMQpU8EIAABCAAAQhAAAIQmBLo8KWXKYQ2UmZnK1qB5GWe8vU7qzumwOUrDgkhsI+A6/JsRO4DyFMQgMA+AoT9+7jxFAQgUCMBF26VtslYI0xkhgAEIAABCPRDgBCiH13TUgjsJjDrKNiJ282TB08kgDGfCJ+qIQCBJgn8t8lW0SgINExAp2J9+fLFNVBHg+lL3dmjsnRYmP7dvXt3uKsoavRJsL5u0hfmz58/d6Xlv1iK7fw9ksA3zGp+fpmpEQIQgAAEIAABCEAAAhCAgJ2AZj2a4IzmOKOf9tLICYGtBGSBWjd4+/bt1gdH+bWGcPXvP60zjG7xEwIQgAAEIFA4gdlVaMVjWnn2/yjFUiuePXu2dOtgerGCHWwXj0MAAhCAAAQgAAEIQCBAoLGXXgItrfrW7GxFcyjjyjYv85yo/VndMQU+USNUDYHUBNTr1cf1z1/mGv1MLQPlQwACEJgSIOyfMiEFAhCokUCxM6waYSIzBCAAAQhAoB8ChBD96JqWQmA3gVlHwU7cbp48eCIBjPlE+FQNAQj0TGDmmLA//vgjNZE7d+7ozwZeXl6mrshefoZWB4QRjevr60AGbkFgIKAjvfwzwvSh76tXr4xwdGSYMuuLpouLC1fIixcv1B9nTxkzFrs1m/48lF5Dcd9fbX2c/BCAAAQgAAEIQAACEIAABOoioPmXZmF1yYy0zRDQ4puO9wo0R6eHa6HgwYMHWhzQP+XUZyQ3Nzdfv379+PGj5u/+s0r/66+/dOv+/ft+OtcQgAAEIACB0ghoxXv4MHI0lp0uZ7GCnU4GASAAAQhAAAIQgAAEOiHQwEsvrWqKl3nq1WyxM81iBatX10gOgVkCbETOYiERAhA4lwBh/7n8qR0CEDhCgInMEXo8CwEIQAACEOiWACFEt6qn4RCwE2Anzs6KnIUTwJgLVxDiQQACnRCYOSYsQ8v1Ycbbt2/1X87GykCbKpoh8P79+w8fPrjmXF1dKZxyP40XOizs8+fPelCf+w6PPH78WF9MKd1YwsFsejFFZ4QdLITHIQABCEAAAhCAAAQgAAEIQAACEAgQ+P79u86n08FeS3nu3bunE8SmCwtaH7h7967Sdffhw4fTEnSmGCeFLVElHQIQgAAECiHg/k5GIfI4MYoVzEnIBQQgAAEIQAACEIAABNIRaOOll3R8zi2Zl3nO5X+k9mJnmsUKdoQ2z0IAAhCAAAQgsEqAsH8VERkgAIGSCTCRKVk7yAYBCEAAAhAolgAhRLGqQTAIlENAjoLP6stRB5IcIYAxH6HHsxCAAARiETjnmLBBep1SpK0g/cWYWI2hHJ+APgfVQWwKHP/88887d+7oC0//Ltc1EtAHuk7sly9fTj/ldXdXL3RC3/379923vs+ePePMvlVoZIAABCAAAQhAAAIQKJ/AMA+6ffu2JkFJT8L99euXJlw6b5fZVvlWgYQQ6JCAzgfXmeCBhmtV4fLyMpBBS3YvXrxYyqDjw+QD97lZHPUSVdIhAAEINE+APYvmVUwDIQABCEAAAhCAQEQCRI8RYZZTFC+9lKMLJElNACeWmjDlQwACEIAABCBQLAHC/mJVg2AQgEA/BJiT9qNrWgoBCEAAAhCAAASyESDIzIaaiiAAAQhAAAIQgMAqgf+s5kiaQR8cKjpMWkVvhetj9VevXulDzb/++ktfhF5cXOi/utYxYeHvP3sDVV17pVZ3WrCOfjuuzTdv3jgIOrPv27dv7icXEIAABCAAAQhAAAIQqIuA5pU6RdfNgx48eKCTwjQJUhStKVLctqhMlazyVcsw2/rjjz9UO3PbuJwpDQIQ2E1AJ3wFzgjTksLXr1/DqwpydIEzwiSYFij817stouKoLZTIAwEIQKBJAuxZNKlWGgUBCEAAAhCAAAQSESB6TAS2hGJ56aUELSBDagI4sdSEKR8CEIAABCAAgcIJEPYXriDEgwAE2ibAnLRt/dI6CEAAAhCAAAQgcAoBgsxTsFMpBCAAAQhAAAIQCBM4+ZgwCadzrMIictdO4PPnz3fu3Hn79q07T8o9++PHD33Aqc/mOQ3KManrQmp1Am/9Ftc96F88evTo3r17LsU/NcwlcgEBCEAAAhCAAAQgAIHyCegtQ52MrKNvR/MgTYIURWuKpIlSlFaoHE2pVKZKHhWo2iWDJBml8xMCEIBAZgI6/yt8wpfOCLt//35AKp0y5i9BLOX88OGD/XhEHPUSRtIhAAEINE+APYvmVUwDIQABCEAAAhCAQEQCRI8RYRZYlL/ixEsvBSoIkY4TwIkdZ0gJEIAABCAAAQjUToCwv3YNIj8EIFAvAeak9eoOySEAAQhAAAIQgECxBAgyi1UNgkEAAhCAAAQg0DmB/07br4+op4lLKdOvo5dyLqXf3NzoC8bTv6a+urr6+fOnvip3/1XTJNuS2LvT//zzzwcPHui/t2/fdv9Vyu4C3YP6jDP8IahyqoGqS419+vSpe5CL8glcX1/7Qj558sT/uftah/Q5I9e5BrvL4UEIQAACEIAABCAAAQicRUBTm3Aoq0nQ48eP37179/z58yNCKiZfPeRa7zsqwNZ2yJGKeLY9Ajqg+eXLl0O7RssO+tlee2nRiQS0NBT+xlJnhN29ezcsYbgE/1mdFKY1PT9l9hpHPYuFRAhAAAI9EGDPogct00YIQAACEIAABCAQiwDRYyySZZbDSy9l6gWpIhLAiUWESVEQgMAmAmxEbsJFZghAICkBwv6keCkcAhCAQIAAc9IAHG5BAAIQgAAEIAABCOwjQJC5jxtPQQACEIAABCAAgQwE/vjnn38OVvPt2zcdO+X/+ZcdBf7999+rnynuKPb4I2rdly9f9BVl+MvzcEU6ee3hv/+0JZ+omfoQXZ++h8Xw76pF9+/f91O4LpmA/0mtzOn79+9RpFU5f/31lysq8/lxv379UtU6mE9H8unbeNmkjlRQd3PyWC6OH/dgqYU8EIAABCAAAQhAAAJlEtDxNPbjbI5MgjQxtB/urAOhLOfmlIkUqTIT0LRIk6A3b964E5xXBdCB48NkajUnGXojsLo0ZJn1W45EdGAtCxQ4aoeLCwhAAAK9EVgdmEZAjoTro6L8n9NVaEVf9tBrKOrTp0+PHj3yiz1+Xaxgx5tGCRCAAAQgAAEIQGAHgUKixx2S84iRQJMvvRjbXl226WyFl3lWlViIE5vqjinwqu7IAIG2CcgtsBHZtoppHQRKI0DYX5pGkAcCEDhCoNgZ1rRRhcxJp4KRAgEIQAACEOiQQEUhRIfaocmbCBBkbsK1KfPUUbATtwkgmcshgDGXowskgQAEOiQQ4ZiwgdqrV6+OnBSm87P03XXJCtBwpQ93t7ZRH0zqKe17pW7arVu3dNCSvZbygdvb0kNOnS6ns7SGlj558mT0B5eOEPjjjz/c4yUcZ7C1o3FMmFMfFxCAAAQgAAEIQKA3AqNDb1ebbznOZqkQHbK86SiBYg/CXmog6acTsO+lcUzY6coqUwDNpuXlAktDxsWE58+ff/jwwd7G8J8fwFHbSZITAhCAQHsESt6z2LoKneKYsFmNFyvYrLQkQgACEIAABCAAgYgESo4eIzaz56L6eemlVS1vna309jJPyU5sq+6YArfai2lX5wTYiOzcAGg+BLIRIOzPhpqKIACBswiUOcMqeU56lqaoFwIQgAAEIFAUgTJDiKIQIUyBBAgyMytlq6PobScuszqo7ggBjPkIPZ6FAAQgYCfwH3vWcM6HDx+GM4Tv6ovry8vLcJ5z7yqulYQ/f/589uyZRRJ9uHt1daXvITOcESbBAh+Czkor4Nr7n71FYoEE3Blhku327dsRJZShutK2WpF7MOLF0NHUdyKWSVEQgAAEIAABCEAAAk0S2HqIs4Lqfeftauq06Yww0d4qW5MKolGbCDx69Ih50CZiZB4RuLi4CE/qjYd/+esPoypmf2ojZzZ9SNzqDHHUAZjcggAEIFAXgcL3LIZVaL0rUxrVYgUrDRTyQAACEIAABCDQGIHCo8fGaJ/VHH/Rqe2XXs4inLpeXuYJEC7ciRU70yxWsICuuQWBegmwEVmv7pAcAnURIOyvS19ICwEI7CBQ4ESm8DnpDsg8AgEIQAACEGiPQIEhRHuQaVFcAgSZcXlaShscBZ+TWFiRp3ACGHPhCkI8CECgGQLRjgk7/hbX69evdahW4WQ1Pr1//37165E7d+5oryvDAWEDLuOnniO2Hz9+HKXwswoC/sFexwX2e66/QXu85CMlqO88efLkSAk8CwEIQAACEIAABCDQPIEdi+A7HhHGHVOnfRU1rzIaGCageVDc6V64Ou62REBLVV++fAm06M2bN1rRCmRIdGuHM9zxiITHUSfSIMVCAAIQ2E2gij2L58+fH/z7N7v5hB8sVrCw2NyFAAQgAAEIQAACuwlUET3ubh0PTgnEXQUt86WXaavbSOFlnlk9VuHEip1pFivYrK5JhEDVBNiIrFp9CA+BGgkQ9teoNWSGAASMBIqayFQxJzWCJRsEIAABCECgbQJFhRBto6Z1xwkQZB5nuK8EduL2ceOpAglgzAUqBZEgAIHGCEQ7JiwKl4uLiyjlpC5EszJ9YBmo5evXr9k+v/z169e+053CX5AGWsctCGQgoHMDM9RCFRCAAAQgAAEIQAAClRLQPOj3799bhd83CdrxlGSThFvFIz8Enj17BgQI7CAQnkHrDexXr14Zi9XB98acQ7bA8heOehNJMkMAAhBoiUBFexbFRl/FCtaSodIWCEAAAhCAAAQKIVBR9FgIMcSAwLkEwkuR58p2Su0VObFiZ5rFCnaKRVEpBJISoLslxUvhEIAABCAAAQh0RaCQyKqiOWlX5kFjIQABCEAAAksECgkhlsQjHQIDAYLMcy2Bnbhz+VN7RAIYc0SYFAUBCEBgSiDVMWH6BPHq6mpaXzjl5ubG/uFiuKjUdyXn0peT7969C3wkGV2wfWeESYzdD0ZvAgWuEvD/qtKO0xAC5f/8+dPdXTJplyHnxf3793NWR10QgAAEIAABCEAAAnUR8ONYu+T7Yul9U6d9T9nbQs4mCRQ1KWuScJONury8DDu3TS8WPHz40E4pnBlHbSdJTghAAAKNEdgdCe9+cDfA8Fi2u9jjDxYr2PGmUQIEIAABCEAAAhAYEdgdBO5+cCQAP/MQ6PCllzxg89fCyzwj5rt90e4HRwLYfxY70yxWMDtbckKgFgJsRNaiKeSEQL0ECPvr1R2SQwACWwkUMpHZPbXc/eBWUOSHAAQgAAEIQMAnUEgI4YvENQSmBHbHirsfnMrQcwo7cT1rv7G2Y8yNKZTmQAACpRH4bzqBnj59+vLly7dv326qQvkvLi6q8P46Duzx48ej1mkr/fnz56PEpD/3fXWZVCQKj07g9u3b7qPfuBp3xUrm0l4EkTxMDqPbEgVCAAIQgAAEIAABCGwloBcZ/bDZ+Lj/+qPxEbJB4MGDB0CAwFYCb968CT+y6ZgwrebZnd6TJ0/CVWe7a5fZFwlH7dPgGgJLBPy/6qEXlR49erSUs6L0JhtVFP+4K9hJm5bzL75sakixgm1qBZl7I4B37U3jtBcCEIBALAIVRY+xmtxnOX2+9NKqrnmZx9dsRU6s2JlmsYL5iuYaAm0QYCOyDT3SCgiUTICwv2TtIBsEIBCXQCETmYrmpHH5UxoEyifAzmn5OkJCCJxCoJAQ4pS2U2lFBAgyT1cWO3GnqwABYhHAmGORpJx6CTA3rFd35Uue8JgwNf7y8vLLly83NzebQOiYsO/fv2965JTM+iZq+hVi/i8ktam2r/l8DLmP2ylP3bt3zx2YtbVDBQT+9u2bf1e1+D9PvyYEPF0FCAABCEAAAhCAAASKJXD37t0dsinC3PfUjiB890xth4Q80gwB5unNqDJbQ66vr8PnGOpMn60O8/W//1abII8aPih/a71DjTjqVfJkgEBmAv5fAZHDaeOYsCYbldkwwtXtjoRPiYWKXYUuVrCw9rnbMwG8a8/ap+0QgAAEjhCoK3o80tLOn+3zpZdWlc5sxddsXU6sWN0VK5iva64h0ACBUxbfGuBGEyAAATsBwn47K3JCAAINEChhIlPXnLQBpdMECNgJsHNqZ0VOCPRGoIQQojfmtHcrAYLMrcSi58dRREdKgWcRwJjPIk+95RBgbliOLtqT5D+pm3R1dbW1Ch2H5J+Nt/XxnPl1otmoumnKKEP0n/fv399XpsbXfQ/yVH4Cz549c5Wqg/z69cv9PHKhU/z8x9v4zM9vEdcQgAAEIAABCEAAAg0T2HHKrY7L2QFkx1OabfEHf3ag5hEIQGArgTdv3oQf2XGcvRblVp/SlySfPn0KV627OOpVRGSAQOEEYi1CFtXMJhtVFGEJU9eeRbGfRxYrWGn2hjyFEMC7FqIIxIAABCBQI4G6oscaCRciMy+9FKIIxIhOoC4nVuxMs1jBohsMBUIAAhCAAATaJkDY37Z+aR0EIDAiUMJEpq456QggPyHQMAF2ThtWLk2DwHECJYQQx1tBCW0TIMhsW7+0DgIQgAAEshFgbpgNdZ8VJT8m7O7du+/evdsKV2fjffv2betT+fNPT9raHQQfEX7HV+uqLv+JZkfa2PmzowO8dpy+NwvQL2f1G+DZEpImsvCRFC+FQwACEIAABCAAgdoJ7JjR+K8k2pu/46kdj9jlIWfDBHb/+Z2GmdC0AAGtGt/c3AQy6Na+JaPr6+uXL18ulazDv75+/aoVv6UMLh1H7VBwAYFKCfz8+bNSyQNiN9moQHvPurVvANoxcJzVQOqFAARGBPCuIyD8hAAEIACBTQSIHjfhqjRzny+9VKqsVbF5mWeECCc2AsJPCECgWAJsRBarGgSDQDMECPubUSUNgQAEKiLAnLQiZSFqPwTYOe1H17QUAhCAQKsECDLP1Sw7cefyp/aIBDDmiDApqkYCzA1r1FpFMic/Jkwsnj9/rg8It0Kp4oOQ6TFhW5sZJX/g081A+QUeCxWQllu+ll+/fn0cyOfPn/3PiaOUeVwqSoAABCAAAQhAAAIQgICRwKtXrzYtGmoGtO9YZx2Fs2n2JKkkm7EVZIMABCCwm4B/9vdSIZbDvGafvby8/Pvvv7UWoTU9LX/Js+lCZyB++vRJJ/sbi8VRz7IlEQIVEfj9+3dF0hpFbbJRxrbnzOavZtvr3RR124slJwQgkIEA3jUDZKqAAAQg0DABoseGles3zVd0lBdUeOnFx8v1iQR827aLwRTYzoqcEIAABCAAAQhURMAPjQj7K1IcokIAAvUS8B2vvRXMSe2syAmBHQTYOd0BjUcgAAEIQKAoAgSZRakDYSAAAQhAoFICzA0rVVwtYuc4JkwsLB8ujpD9+PFD54uNEkv7OfooffQzm7T68ztbD+jVh53GTzqztYKKwgS0XeoMTAPD8XMHXrx44WrUQv++ExNcCVxAAAIQgAAEIAABCEAgPwH7TFOx9IcPH3ZLqGfth0TbpdotDw9CAAIQEIEvX76EOWxdLBqVpoUjHRamQ8G+f//+69cvXbx//370J6BHj0x/2l0ijnpKjxQInE6gyT9i02SjTjeVqQDsWUyZkAKBtgngXdvWL62DAAQgkJoA0WNqwoWUz0svhSgCMaITwIlFR0qBEIAABCAAAQjUS4Cwv17dITkEIFApAeaklSoOsdsmwM5p2/qldRCAAAR6IECQ2YOWaSMEIAABCKQmwNwwNeHOy890TJg+LHz37t1W1voSW3/7cetTJ+a/ffv2WbXrq0t3htSqDPfu3dOHnavZyFAUgVu3br1588aJ9Pbt2yNK1FRNJ/G50o6cmOAK4QICEIAABCAAAQhAAAKZCSistRxAo7nS169fFVHvFk/Pfvr0yXJSmGa+kmp3RTwIAQhAwE5g9Zgwrf/YS0uUE0edCCzFQiAPgSb/iE2TjcpjD1trYc9iKzHyQ6BqAnjXqtWH8BCAAARKIED0WIIWUsvASy+pCVP+iQRwYifCp2oIQAACEIAABIoiQNhflDoQBgIQ6IQAc9JOFE0zKyLAzmlFykJUCEAAAhBYIkCQuUSGdAhAAAIQgICRAHNDIyiy7SOQ6ZgwCff8+fOHDx9ulfLFixdbH+kzv/bV9N275aQwfSO6+h1pnwzLb7U60ZMnT5yc6h2Xl5fup/Hi169f+kbXtwGddyD7MT5ONghAAAIQgAAEIAABCBRF4OnTp5oKBQ7w0jxUJ+Tq6OqDYqsEVeQH5KMCJYNCawXto3R+QgACEEhEYHXV+MGDB4mq3lQsjnoTLjJDoCgCCn6KkieKME02KgqZ6IWwZxEdKQVCoGQCeNeStYNsEIAABKogQPRYhZqOC8lLL8cZUkKZBHBiZeoFqSAAAQhAAAIQOIUAYf8p2KkUAhDomQBz0p61T9vLJMDOaZl6QSoIQAACENhEgCBzEy4yQwACEIAABKYEmBtOmZASkUC+Y8IktE6Q3Sq6PufmK2sjNH21LlyBr9ZVzsuXL799+6YY3Vgm2UojcH197R+39/r16/v37yvRIqcOCNOxYjq8wD8j7N27dzo1zPI4eSAAAQhAAAIQgAAEIFAmAYXE379/13xTsyF3Xpgunj17piWVz58/x5oBqRzF3ipTJav84ZhmXahe1S4ZCK3LtBCkgkCTBLS8s9ou5xJXc6bOgKNOTZjyIZCIgFabE5V8YrFNNupEnuGq2bMI8+EuBFoigHdtSZu0BQIQgMBZBIgezyKfuV5eeskMnOqyEcCJZUNNRRCAAAQgAAEIlE+AsL98HSEhBCDQGAHmpI0plObUToCd09o1iPwQgAAEIDAQIMjEEiAAAQhAAAJHCDA3PEKPZ1cJ/Hc1R8QM+qZa305fXFxsKvPDhw/66JrPrS3Qhq/W9XW6oOkoKLmP379/69t1fRcq7PqUPdbn8RZhyJOIgI45UHdwR33d3NxIudKy/nvv3r0HDx7o+vbt29K1zgX7+fOnzEB5lN894gR78+YNx/A5GlxAAAIQgAAEIAABCFRN4Om//zI0QYfdvH//PkNFVAEBCEAgQMCyZKz1gUAJ+W/hqPMzp0YIHCRgcTUHq8j/eJONyo/RXiN7FnZW5IRA1QTwrlWrD+EhAAEIlEOA6LEcXSSVhJdekuKl8BMJ4MROhE/VEIAABCAAAQiURoCwvzSNIA8EINA8AeakzauYBlZEgJ3TipSFqBCAAAQgECZAkBnmw10IQAACEIBAgABzwwAcbh0nkPWYMImrDwJ15tfHjx83ia7zj9QTFFNueqrbzDqm9/Lystvm99Bw7Z5Kxa9fv3aN1XlwOhvO/Vy90KfCOjVMBxys5iQDBCAAAQhAAAIQgAAEIAABCEAAAqUR0LHgqyLpDPHVPGSAAAQgECCgvz0QuFvprSYbVb4u2LMoX0dICIGDBPCuBwHyOAQgAAEI+ASIHn0arV7z0kurmqVdIoATwwwgAAEIQAACEIDAQICwH0uAAAQgkJ8Ac9L8zKkRAlMC7JxOmZACAQhAAAJVEyDIrFp9CA8BCEAAAmcRYG54FvlO6v1P/nbqMCMdUbSpXh2B9OzZs02PkBkCbRN49erV169fHz58uKOZ6k06d48zwnag4xEIQM6nsIgAACAASURBVAACEIAABCAAAQhAAAIQgEAJBLRWtioGB+6vIiIDBCAQIPDr16/A3UpvNdmoSnWB2BCAQEsE8K4taZO2QAACEIAABLIR4KWXbKipCAIQgAAEIAABCEAAAmcRIOw/izz1QgACEIAABCBwFgF2Ts8iT70QgAAEIAABCEAAAhCAAATKIcDcsBxdtCrJCceE6RtFnRS2FejHjx/1V2W2PkV+CDRMQOd8qVPYDwvT8Xw6IOznz5/v37/nU+GGDYOmQQACEIAABCAAAQhAAAIQgEDzBDS7b76NNBACEDiXgFYdzxUgRe1NNioFKMqEAAQgsIkA3nUTLjJDAAIQgAAEIOAI8NKLQ8EFBCAAAQhAAAIQgAAEWiVA2N+qZmkXBCAAAQhAAAKzBNg5ncVCIgQgAAEIQAACEIAABCAAga4IMDfsSt2nNPa/p9T69OnTJ0+e6OSvTbVfXFz8+PGD4402QSNz8wSGDVQ18/r6+suXLxo2fv/+ra+F9V+dC3bnzp3bt28//PefcjZPgwZCAAIQgAAEIAABCEAAAhCAAAR6IKBZfw/NpI0QgMCJBLTSeGLtiapuslGJWFEsBCAAATsBvKudFTkhAAEIQAACEJgS4KWXKRNSIAABCEAAAhCAAAQg0BgBwv7GFEpzIAABCEAAAhBYIsDO6RIZ0iEAAQhAAAIQgAAEIAABCPRDgLlhP7o+q6XnHBOm1n748EH2vembRmV+9uyZzkI6Cxb1QqBkAjp9T/9KlhDZIAABCEAAAhCAAAQgAAEIQAACEIAABCAAgSoINLk71WSjqjAnhIQABNomgHdtW7+0DgIQgAAEIJCNAC+9ZENNRRCAAAQgAAEIQAACEDiLAGH/WeSpFwIQgAAEIACBPATYOc3DmVogAAEIQAACEIAABCAAAQiUTIC5YcnaaUO2/5zVjFu3bl1dXW2t/ePHjxwTthUa+SEAAQhAAAIQgAAEIAABCEAAAhCAAAQgAAEIQAACRgK/fv26ubkxZq4lW5ONqgU+ckIAAg0TwLs2rFyaBgEIQAACEIAABCAAAQhAAAIQgAAEIAABCEAAAhCAAAQgAAEIGAmwc2oERTYIQAACEIAABCAAAQhAAAINE2Bu2LByy2naaceECcGjR4+ePXu2lYUeUd/Y+hT5IQABCEAAAhCAAAQgAAEIQAACEIAABCAAAQhAAAIQWCXQ5F+wabJRq6okAwQgAIHUBPCuqQlTPgQgAAEIQAACEIAABCAAAQhAAAIQgAAEIAABCEAAAhCAAAQgUD4Bdk7L1xESQgACEIAABCAAAQhAAAIQSE2AuWFqwpQvAmceE6bq379//+eff27SxO/fvy8uLjY9QmYIQAACEIAABCAAAQhAAAIQgAAEIAABCEAAAhCAAAQsBJrcnWqyURZtkgcCEIBAUgJ416R4KRwCEIAABCAAAQhAAAIQgAAEIAABCEAAAhCAAAQgAAEIQAACEKiCADunVagJISEAAQhAAAIQgAAEIAABCCQlwNwwKV4KHwicfEyYhLi6utqqDPWN6+vrrU+RHwIQgAAEIAABCEAAAhCAAAQgAAEIQAACEIAABCAAgTCBHYv24QJLuNtko0oAiwwQgEDnBPCunRsAzYcABCAAAQhAAAIQgAAEIAABCEAAAhCAAAQgAAEIQAACEIAABESAnVPMAAIQgAAEIAABCEAAAhCAAASYG2IDGQicf0zYo0ePnj17trWpFxcXv3792voU+SEAAQhAAAIQgAAEIAABCEAAAhCAAAQgAAEIQAACEFgi8Pnz59+/fy/drTS9yUZVqgvEhgAEWiKAd21Jm7QFAhCAAAQgAAEIQAACEIAABCAAAQhAAAIQgAAEIAABCEAAAhDYR4Cd033ceAoCEIAABCAAAQhAAAIQgEBLBJgbtqTNktty/jFhovP+/fs7d+5sxaSTwrY+Qn4IQAACEIAABCAAAQhAAAIQgAAEIAABCEAAAhCAAASWCHz48GHpVr3pTTaqXnUgOQQg0AwBvGszqqQhEIAABCAAAQhAAAIQgAAEIAABCEAAAhCAAAQgAAEIQAACEIDAbgLsnO5Gx4MQgAAEIAABCEAAAhCAAASaIcDcsBlVFt6QIo4JE6Orq6utpL58+aLzxbY+RX4IQAACEIAABCAAAQhAAAIQgAAEIAABCEAAAhCAAASmBH79+vXx48dpetUpTTaqao0gPAQg0AYBvGsbeqQVEIAABCAAAQhAAAIQgAAEIAABCEAAAhCAAAQgAAEIQAACEIDAEQLsnB6hx7MQgAAEIAABCEAAAhCAAATaIMDcsA09VtGKUo4Ju3///suXL7cie/Hixffv37c+RX4IQAACEIAABCAAAQhAAAIQgAAEIAABCEAAAhCAAARGBN68eTNKaeBnk41qQC80AQIQqJ0A3rV2DSI/BCAAAQhAAAIQgAAEIAABCEAAAhCAAAQgAAEIQAACEIAABCBwnAA7p8cZUgIEIAABCEAAAhCAAAQgAIHaCTA3rF2DFclfyjFhQnZ5eXnnzp2t7C4uLrY+Qn4IQAACEIAABCAAAQhAAAIQgAAEIAABCEAAAhCAAAR8AvoLNm/fvvVTGrhuslEN6IUmQAACtRPAu9auQeSHAAQgAAEIQAACEIAABCAAAQhAAAIQgAAEIAABCEAAAhCAAASOE2Dn9DhDSoAABCAAAQhAAAIQgAAEIFA7AeaGtWuwLvkLOiZM4K6urrbiu7m5ef/+/danyA8BCEAAAhCAAAQgAAEIQAACEIAABCAAAQhAAAIQgIAj8Pr1a3fdzEWTjWpGOzQEAhColwDetV7dITkEIAABCEAAAhCAAAQgAAEIQAACEIAABCAAAQhAAAIQgAAEIBCLADunsUhSDgQgAAEIQAACEIAABCAAgXoJMDesV3c1Sl7WMWH3799/+fLlVo4vXrz4/v371qfIDwEIQAACEIAABCAAAQhAAAIQgAAEIAABCEAAAhCAgAhojf3Dhw+NoWiyUY3piOZAAAI1EsC71qg1ZIYABCAAAQhAAAIQgAAEIAABCEAAAhCAAAQgAAEIQAACEIAABOISYOc0Lk9KgwAEIAABCEAAAhCAAAQgUCMB5oY1aq1qmcs6JkwoLy8v79y5s5XpxcXF1kfIDwEIQAACEIAABCAAAQhAAAIQgAAEIAABCEAAAhCAgAg0ucbeZKMwVwhAAAKnE8C7nq4CBIAABCAAAQhAAAIQgAAEIAABCEAAAhCAAAQgAAEIQAACEIAABE4nwM7p6SpAAAhAAAIQgAAEIAABCEAAAqcTYG54ugp6E6C4Y8KkgE+fPm1Vw83Njc4X2/oU+SEAAQhAAAIQgAAEIAABCEAAAhCAAAQgAAEIQAACnRN49eqV1tgbg9BkoxrTEc2BAARqJIB3rVFryAwBCEAAAhCAAAQgAAEIQAACEIAABCAAAQhAAAIQgAAEIAABCMQlwM5pXJ6UBgEIQAACEIAABCAAAQhAoEYCzA1r1FrtMpd4TNjdu3ffvHmzlezr16+/f/++9SnyQwACEIAABCAAAQhAAAIQgAAEIAABCEAAAhCAAAS6JfD58+e3b9821vwmG9WYjmgOBCBQIwG8a41aQ2YIQAACEIAABCAAAQhAAAIQgAAEIAABCEAAAhCAAAQgAAEIQCAuAXZO4/KkNAhAAAIQgAAEIAABCEAAAjUSYG5Yo9YakLnEY8KEVWfm3bt3byvfi4uLrY+QHwIQgAAEIAABCEAAAhCAAAQgAAEIQAACEIAABCDQJwFtTT1+/LixtjfZqMZ0RHMgAIEaCeBda9QaMkMAAhCAAAQgAAEIQAACEIAABCAAAQhAAAIQgAAEIAABCEAAAnEJsHMalyelQQACEIAABCAAAQhAAAIQqJEAc8MatdaGzIUeEya4V1dXWxHf3NxcXl5ufYr8EIAABCAAAQhAAAIQgAAEIAABCEAAAhCAAAQgAIHeCDS5NdVko3qzTNoLAQgUSADvWqBSEAkCEIAABCAAAQhAAAIQgAAEIAABCEAAAhCAAAQgAAEIQOA4ge/fv79///7p06f379+/e/fuH//+08WjR4+U/uvXr+NVUEJLBNg5bUmbtAUCEIBAjQQIXWrUGjJDAAIQgEB7BJgbtqfTilr032Jl1YLamzdvXr9+vUlC5X/48KEW5jY9RWYI1EVAw4YOxfv69evv379//vzp/qtW/Pnnn7dv39Z/7/z778GDB+oRt27dqquBSAsBCEAgMwHt3smpyrX++PHD966DGL5rlV+9d++eXKwClcxCUl1XBBjru1I3jc1AgD6VATJVdEjg27dvCpwUPg3//JnpQGMIoobJqf6rIEovThlB6RR4LQops/77/Plz41Nka4MAwXkbemypFQ0HEnqZ9cWLFy0pS21pslGN6YjmQKBzApVG0XjXTuxWL5IO+4/TWZ7md4KgLchhijcskmu1nC3I0myj4di1NNTIAwEIHCTQs7+qNCA8qHEehwAEIOAI9DwEOAhcHCTA7PUgQB6HQDYC+PxsqKkoNQGMOTVhyofAiQQUW3748OHjx4/aGZmKMWyXfPnyRW9WvHv37pR32HBBU72cnsLO6awKeOVvFguJ+whgTvu45X8KTeVnXn7okp/JtEZ24qZM2k4hYG5bv121DmOuTt3MDWdVRog4iyVFYrnHhKm1r169urq60uvIm1p+cXGheHfTIw1nVl/S0qQ7SUrXw4e7utBqJuepVaT66+trrS/rn3QXEFv61T9l8DuO3t3XYWHqGvrrFoFnuVU1AXX2aU+XMeiDDfnSE5s2COacj0Qa5Hzy5In9jIDj8mtccFVLmCkrnTK5FZRWDdQlh7OlhgIlp4Crx+nbmMwNPI6ozxI0d9LG3ibXqvwDKylaflXeVf9K/hQK46/Itvsc61dN9NmzZzopZp8eNQYNjlqeX//cQKDS1IX9k1XlvdWXOf5vH+din6JPyeynMQ996rjFyrcMZ2NpzvWvd/kfzipWTkb/de5lOFpU/21s3m0MnwbOYqJ/ouRj18fkskPFUYEISlNXF3TpLatTXrHyZeY6DwGjdQ12JZHUB52dEJwzM41upc0HEhrO5I1dJ4oO8JQCm2zUKSRTVypNzUaqSmTPIjX86OVLm9NJhwZrFqVHqI1xzvDUEO2UE0V34l1XV6ja3kEYIh9tysv8Rtbrfg639N+pcWpVTVO8Qia/faqy+djV2WHtF6v2ycLdrIqJHmexVJrYs7+qOiCs1N4KERsnVogidovB8L0b3ejBnoeAEYrVn/IbPW9Ehvkwew3z4VXGMJ/wXXW9YZ1zdu1a6yG6u++vW6lky5tLeq9Aa6raSW/gzSV8ftjYuFsRgT6NmQC4IhO1iNrGnNQN08NbeYH3zSxM/DwKn7T7o5HaTwxc6x02vaqkb4ADeWLd6tMFxaKXtBwZZHsv2xwkZlz5VFCtf6qrxlf+nCNivnDQWlYf78GcViFUkQFNBdTkPEbDoYvaOOsPlXjiu39Gsxx0N4xKEthXJR84+DTKvyZgLl9HSGgk0KExr64+VfGiJnPDqYUbx+JhFNbjNc4NS7Peoo8Jk471RvJff/01tZVAiuIzHfWy+zSBQMlF3RrmDGqs+sPS9mRYYD0VzsDdEgjIZWiCpH/Ditg+kfSsvvobPvzT0UVal8x5PNM+mXnKEZh2dnVev+8PHsDlH11I46OUWD/98Wwq0iBhoC5NngN37beWFhdk9pIhDMdei59TNeqdj6VeqUqVWQGKMuji5cuXikoj7kj5knC9m4AiTilo8Iq7C5GNqRD9UwmnuFaMf7fuSnuw1bHeHyacQx6NFxZd7AiBVPXbt2/DJwCq2KFkeWwnhtbi9eKdIiVOVnVMarygT4W1Nlh+OM/oLn1qAKL4QY5F/3y/MWKln/96l/HBzQoVaj+1We9Fuchn2upNKQKot6b0T1gUV09fdNa35SPICnuIqDdBriszwfk+fTEz3cdt9alWAwm/4TIeuXQtVviJtV832agalSJFjCZ908lguF16PJyBu9kITLU5Uq5+BiYXzS9KGxVRexTdhndVK6a+aDBgl25UqDGbaqxlByGKiWr6pn9ai9O3rFpV079E0zdUObXAHmLXaavLTJEuNCyOfMto6LRIHhhblx6veuFO/XpEyXlml77U8CFd2cIZuFsIgZ79VZTRdtCjBlyWVQsx6UEMnFhR6tghDMP3Dmg7Hul5CNiKq/ONyDCuKOPp/8xdmb12+SpjeMjWLEzTkLAF7rurj7v0+YPeLghM9HRruCvjdO8xur+NVN2bS/j8fabCUwUSaNWYCYALNLYjIoUHOI1uwxATqKLYhTXFfjo2V2OoWhFoiL5DOfInPNUj9MqEG38DoEa39K5F0r+W1KoLGmGs9Kf6XXsv2xzRRTOv/Ln9CF3IecrzDBfu5xFKS892OF9YQjGkt2FO4Ta2cRdNTfXYWOhSY5AZZeVw0KzWZ9iJmxp5aSkEzKVpBHl2E2jSmDWO+OH0MKl3cfVwsZvY7IOqMf+LmswNR7poI0Ss1Hr/+Oeff0b62PdTEZUW2tyz2qkSEffzyIWO21eAtbUELQ5m+KvFst3Hjx872bTkJ9fsfka/EGR9WhzLFX769OngWVFqrMLf6M0MFHh841MqW131Dggw3HIqGC70Xxm/DqdbfXBTBqlbL9MnIixb1eB3nOemFm3NLPFWF9/fvXv3/PnzrSVP88tfaTtB6cNZ3f7F7u8ZVObIVCzA9ZS6uQuGpqJuTdEXWVpD3PrUNL/6jrZD1H1co6Z5NqVE0Z20c7xHD2KrR1h6sfLoc5dNLVVme2Pxq0n9qnShoEIaVBfbqkRLfjkQdROLIVlKC+dpz/jD7W31bqtjvVzZ1nN+AypWOGT/61sa8rQLO4zpgTItt1SvjnqcHl5jeTaQBz+f1M/TpwK252411qdcu9JdyK7kWPQK7/GwU6GC+CtaCEwxNB24fft2uDkR11vCFQ13h4lAeGYqkTTHlOS6GP47PDtMHxR6BR4fHRY2PSNMRcl1BKBZWlFRHk0bjcYmsPoXbtrDhw/DGcJ3NUtKurZGcD7lX8jMdCpYDymtBhK+7uTSNaitrrb5j4yu5e31b5S4+6d81PEZdJON2o30lAfVd4ras9gBYTb8GJVzfDNlVKDlZ07BWJS2aGRTntqj6Ga8K4uoS3arNTRNTlcnFEuPh9NT/PUUVDli3kPsOmpysT9ZDN+qmtKiR1bsk67Yyzx69le1B4Th3t3nyzyDSTMFDtvG7rs5p8AM37vVtOnBnoeAraA634gM42L2Guaju6lfZVwVoPAMEdcT1FLLK6DyfrE6tWrU2wX6l3S7NooG8flRMEYphEnuwUluq8ZMABylf80WknMiIwFkorXPSWcxDolaSNGbDLvf0NPrZ4Jj+VRH1V1eXmqLZFYYvcOgovRp2PAKnPKo2OkLyX///Xf0V4tbdUGznKtLbGbnNBZ5XvmbJcl8YRbLamIz5rTaUj9D5hDCr3r3dZ+aCuBqKXSpN8hkJ84y9ATM2N3Se4OFfFbvRJq9IGCexVJ+YrfbygHVtGrMEVfji/2ghrnhyLCbCRErtl4dExbln47l8rWrdbEoxQ6F7PisUR8sRRRgqSh9HOK3OnWlo+r8qndcq7SldhnT9Z73jnqPPKL9G6NsS9kifsnmN0QmulTjjnQ1U+vLfvmja7VCu78K5bUULj1qoVmP6J8u9FPpxi6jco6bwY4GGh8JQxiYqLHG0sLZhG4EOcXPsAzD3eiSCKOl3tU8Cq3iMomiO401saRSA8MQ1FmOOBCjIvCrTqFx/aqUK5NbNRipWJqSMTjXqgd97yrfu2oGqiWKeYcNcrUtjuTqRSHGH25ve3dlV+FhTpZW71gfdywTB4sBHPTSSz1FtUtZFgGMefDzDnVcP0+fcmBXLxrrU8auty+bZlur4/4q8NkMAS3ImGcf8RMVBuxr0dan5M8DU0v9VUb5NFEy+kmVphhpqUAFJCpHZfotddd6dqvw9eZ3rS7hIt2KAcH5kn4Jzk/pvK0GElqul0XJV2vqkWhEW7JkY7pxqcS3iiYb5TewxmsNFkaNW7KlG3oCbJciEF/g5gWLO5EXuh0dfFZH8mO+Io5fZ1i1qzGKbti7sog67VlyaBa/N8z4lFkmrWBJ/3QhU9EcUFPaVbDKELe7rdZo9w+1h9zSRcMLy1OLLT8l7hgaWDLyUahvpojwVbsMzK8oxbWEt3fY1Zwq7aCQrNg7yHFX7KWXnv1VjQHh1q4UHowGu4oVDMT1tM7mRxdGAqU5MaPYfjZLKHjcu/o1Gq9zChbXqHoYvo1KdNl6HgIcBMsFG5FhSvJFFs/A7HU0otl/xlq+C+vx9LsR1xPENhzeaHyxxEh2HbmcsvNTRmeL+vD5Fko58zDJdR1n6yS3bWMmAE7XDS3hSkQfrqKckR+/iCjYEcLqfVq0jzVkqxyVpjKXRNKt2VfXNIjPAllScdxQqm0XtKSLktMb3jk9jl0h8WqH1f6F+og6o7qVxqChS+q/ulaKStBayuoeh2oJh9/H26ISVtuyydmGBe5zvhBWU2PmFG7s6O7S+OKb3OzANConz8+eNTUlLG/WXugiY/Nt7+B1HtOVU50N6gbh1cUa+MDBssoUHnqmBryUIp4H9W55fKl2SzoBs4VSsXkwZl81bRtzxOhao63PbXqt4WZ1ThFwTcZJPXPDKXmX0liIWK/1/h+nkoMXMne/z4jIwQL9x+X7/MKN14rn/EJSXI/iYLmVFLW4MkfVGTksZTsedrOf5Nhu3U9yOp1eaABzxY4uNPbYv8FWyVKxZe1AwquLTSU5PaXPEDD6zMoYsqyqO2CZI0M1/owyF802+s66O9UuvGqIRkApTgzVlQILDRZdzFZkRLov2/HufySkDsgc0a/KGYaFlCpFXnpc7QhDBqlbPWK1zOPjbECe9ow/0Nj2bgU8qhxFA2N93LFs9dVq+THlmfUnvqNWNv2TOem/ktD4TaOKVSERuzN+3mkqop+nTzmqlovG+lSiMUIBXnigH1A7JyMvIcfinIwuFFeokMALDXpWjmgqv55d1aOenT4YPUXyz0qi2uXK1N7dNaqN6rYqZ7b82cQj1e2W86wHZwmclRhxBHQ8VWa4fw02RnDuiPkXs4GEiEWfmfqVNn/dcCAxazBn+ZPZei3rJCMLbLJRozZW91OOfVa/+xJTDD2rSC1L6M0LpnBrn8qWntrRwWc1FfDSS1WH0xXlzlYUK7HSKLph77pp3hE2HlljwE5mGZYWp2kupr4ZbqZkVkuVM9DY4ZYi9tXS5GAtRa3WpQyocqAU8IpSRwMLyxZjKC1P3DG0h4W70qLHWQcedpUH7x53jOF1ld3iRVyxVz/t2V9VGhBu9a6rYYBMMVbsHdfTLvURI4HSnJhRbD8bU2DRiGtUPQzfvgmtXvc8BKzCcRnkIS0DuptUyvnIbocoQv/VvwY2Ih2N6YUauDrQMHudjWOdzchCZDNiK5gHX2WcKqiulIjrCYHwxmi0GoWlDpm3xg79V9ebxNPj9v3TPGrC5+fhvKmWWeewFANHSZf9b5JwmtkyJu4QddMkt3ljJgCeGl6slMwzrAbmpCPy6byW+vWoLv3USDodfDUuL7mypUWewSlNy9+X0rwL2ofl3KfSWeaOEW32EQWT+RHJBYVHbfUvobOHrBqeZP+rZaredI2d+oRZ4MbEpeXQbucLAcU1aU6B9k5vZQ4hpgIYU9DUCFS6AeLc0EWKNjo6S7akfnvQyFKQNoxEw5rYSHfGn/LY0sWm0eFIdWGpVhdIpY6loSdc8vRu3Dnjkp1M6zWmEDAbQRWbDWN2qmnemDf5zyVfMaTPjoyO5OyIrNplbHKMEfdHZisKS575LnNDZxUHL+q13jqOCZN6lgK4cJ+xLzHss4BRHKwVin3lGJ8aVRdu++rd42F3fh+3tAhrBKhs4VWkVWhLGTbtJwWkVTnTKiTzkahdL4Wvtlou7Lg9BNq171afIWD0mVWskT4Qhk6N1pJyxKqdReUZfbUDNGqRVuVmj3WY7cL+s+EIVe3CrzpcUfyqRo2p+lwVujjuYMNLtOqAx0cuZ/D+RXvG77eu7etZR3HcFIsa6+OOZerFAZOY3blXB9FTxtjGEinJXaw68ICQ/i38vHPCUfy82NKnHFLjRWN9yu9fUa7lOiweVX3Zvq+jnPIhs2P3NFZX5LCqShUVpbGBQpbmYrGc4VC13SXaaQcaVcutVQPImcE4mBrZEpxbdBfoZdOpTbqZqVGnDWRrO5Cwu1mLcabIMx0HV42qyUattrrwDBosIppH3KHHiC68tjO0rnnB4k7kBW1HB5/Vl0bGiAamoqIsSs+KqsR6o+iGvevsRGyfUdUep2kFLExDd3d0EHmPVS86u5my1I+W0sPCb9JpvapsO3ZdUn356XHH0B4W7kqLHvMPgsf3DVdXLzd5RZc51oq9um3P/qregHCrv11qqbMoXewILWbFiOtpfQn969mqp4mlObGphKspq8GbsDAF9m1j9bqH4XvVrlyGnocAByF8of61OpRr+qMQRd4vXJS7q5ya5sxOmqbrM4VsRDrhpxfMXp3bqXf2OlXriSmzXcNB3noxG94EjFa1a5hQhkCPVq9Uhln/OSue+vXxOUUUjczKLBc3S8lYo1BYnOQpsYqxCadnY5LrOo5M1KiOHow57qyKANg3rcwzrAbmpI5eYAB1HdkfSYfhT/+VPYuDIqXZzuue1YUe94eMKT2pLzBGS9SwfqN8qDjbCsZTZydnXeQfT33TtVxP53pJWanryfkHBDtutOHuli4GZr6Q1HJmC2/YnGbbu5QYtvmhu/mj2FI56dLR1Iht26HLNEwK+PzVW6lNV4PCrAyBlbSRNi0/7cFAOJ601LWUZ6mlfvOPLML49cadM/oS+td+jfZrAmY7q2JzYsyDanow5ojRdcCrT+cmiqw0Uk+7wCxz3y8F50D3EAAAIABJREFUahlKsw8HfrE5r9W/pg1Pl9JwiFiv9VZzTJjscrVPTjuPlhvSGbRKHsXBmaubtndTyvGwO7+PkxM5qFDpaBMlY2YZ50HB1LTpPF+eJVa8blFWeOfmYAN3PN5nCBh9ZhVrpFfQY+wOxmxRbDvD6Duyw0CvHOVc4hBeArB01aWS96U37Fc1zIUtJIoRyrmpnEBFunV8wJ260ECNWy1haUozMmnVuERslHNJgLDxT9vYXko/Y33csSwQn2gaP7U3OdIdxmMx46XOsqk6/LxTGfGz3XLoU3ZWR3LKS6+6gsBoaKlaXms6IVWK/9qQxHDdZOlCYliq251nOjOVJEpMMZSr7VMm04anqHo3n9QPTpt/YkrEOJbg3KjHpXhj5KAC7miUc6nerrrVbLftITjPH3ku2dtSusx1VjuBxCYbFWhvFbfk4ZdUvCM94tBjpzcb/IyEb16wuJMO0dvRwWdVVuai9Kyos4ZUSxTdsHdV1DTqzrt/Vh2nTd+PGXEIrL/NGvwocdWElhaWR+UEfnauyh5i14D2C78VdwwNdMYaF8NndVda9LjqwUYO8/hP9ehZMvZEy2LaDjmPr9irCZ37q6oDQrsFDjktC1DHA4Chrriedql3GAmU5sSMYvvZZg11hIUp8AhI+GcPw7dvQkvXnQ8BS1j8dCFadZ6BlX+/qKXrWjYil+RXOrNX3+FUvRAR0HLmWxHXE6SdaXiz1K8VXatLbmqsYp6l0nzD0LUatbXwTZKsZsbnryI6MQOTXNdfLJPcfow57qyKANjv45lnWA3MSUXPEhgLrGWwk22v+r3BYqfolmItX7/OpcxeWCT0Sxtd9+OCRg2v4ueqXc2aRM5ExY3ZSKr7hIPqaZC8TzaVE6hIt1IsWAVq3KHQKYqlCL/t+ULAANo2p0DDp7cyhxBTAcIpaMrn00PoIo3vcHpLj6Rw104js31HiQoLXZ5YF6d/4LA0iPjkp0PPvubHnTP6EvrXW2UjYN5KrNj8GHM/xhwxul6as4/MSTUuecJRTt8d+dfhEYS5oe9Y2g4R67Xemo4JkzfcATqwGO0b6L7rURysF/L2lWN8SvGlCOyA4Lstd3087M7v42QDRlZL2cp8aVJjyVQwme7x9voctBjttL90YdkY88tMem0ZiZdG8a2ClTOfiS6JMG6lMZtfodWS2exLj6I7tU5Gqyn98O+Ie5yNHUdGqFqWeuVoOAgwCY9K+FWH7qA7ClusCl9S5az9ryaqNJXphJ9ezBrYarGBDO0Zf6CxbdzqaqwfeoTzzwpyjvjnJbepcWTU19QvjnRtVTQqcPqT+HnKZHfKQT9Pn9pNvrE+FWuMUO9e9VSK06JUNxulOPciP7aqXIkaRZLZQmZDGjnY2cxREtVkhdnhVqvLR6mrikLCKDLfdZZ5EN2s2bu2yOqOjOBT2VTarCW7GgnOhWJpOJjybDKlk0Ai/wqD62XGix3jS5ONqr2XlbZnsYPnaigik441Jm4SL6dgcozGnmvMtqODz8IJRxFGYfxsURalp6LOxh6xIEyrU0rcKLph7yotSDvqTcO/1Xmfby2j69kYUuX72VTLUmQrN+LnDFzHjdMspnLwU5bBRFe3IA/OqXtWZSex66yvqyJxmIE6V8Ni+KrWSose8w+CSyPFKjqXYfpiSWBYsd+SGbsq9l107q9qDwi3Kn0UBc1aWqzYO/psZVZaI4HSnJhRbD+bQtZZAn5i81Nghm/fJKJcdz4EWBiqW61OSA9OmpwYs2sprl/L/v3+PnuddCPSyTm6kGCrDorZq6CNhuACFyJGmj39p5ZZFKcN/4Tr4JTND2+WjFZ1KWDY3XA9u9oXhp4bdwXJLjA+387qlJxMct3Qps4YVkFXxkwAHDaGI3ctTttFYkcqGp5tYE46NMF11dkLf8C1QFN3DititJimcNeolFnxXOLstpFFYOXpygUZmRSVLf946uzKeKF5QR5isxNMJ6RGWw0xESUZBixX/vTiSL+blZP5wiyWRInNm9MmbuGRazB+42i1qV5LZjTlU+okdKklyNS4Mx0ako6JS4s/vhiK63ybiXg9Wgb0K3XXWyPnJfHUCldmuoul2mfTCZhnsVSaiDGP5qTqZYpC4wbSq6/tqdLVtbLjBiZdqxbFOcO/1X2xgMOZjfxHtqRaljAqjgoU7t8KL7MzN3RW0XyIWK/11nRMmOzJ4q38Ljpcp5sajZyF/LUz+jwX8mIKeoRFzmg6WkxR+CmxsEiGQQzNCvRPxarDjxyuX6/xWiWoHDVNDVT5EXmqNMmpwjUMGIUZZdP4JPEUSauxKuq4eFPdxQrTR9wk7agt05+B0XFUWuqfFiuKBUpKHNb4pkAOpki5Qqr4Rv92EJNg6gKuZ6mQrfII4456w4/4UkkFqmJqw6tyxtLdrKgipvI34ZJPGBWlEvxWhElu8iejiqY/RdhBdtq39Ahf4Om1SujEr4ZZxXq1bqq4cOgfNqFpaftSajf+fa2u4qmpn0zkBmUD0+4/SjlrrJdnGwLFKY2RhP7P2Sn3yEUrNlPDj1vCqmCqSK04XtH/ePn/N8Tj5/fxnCqLPuV3nMB1k31qnxW5p8IjuGDK3qI4GVfj7NbFMEOXcwiob7glX+SKinsh85jWvm8is1Wwaaf2JRGxrQX2kH9WXz43XU+nOfnJEJzXOzPNby3Zapz6nA4DiSntkQOZ/TkbSEyLKidlthWjxOoaVQ7eJUmGyc65exZLss2mW5b1hlBt9vF0iScK5maswyx+01g2dLEU62C+VPLbqmLqz0cdfPozhcOfjcrajqKnYKcphXtXTfFkDJtsexpaqwS/4WGzt/RoV1osx6KZlOaPrtjpRawltUHg1U38KcPjLe1BlVNfl8KVSReCOTWSUcpZC8vHTSV/CRq2WAw3Yi8hepQMgxjqCPo36C68oDHqHbM/VUInO7ODrnv2Vx0GhJYOEmvAUvcU4U2R22yXnCbKaDW0qWT9M7qsabbBezAFnpLZmmIJmFPPzaVNhu+tihvy9zwEWIixEblKidnrdJBSynQSXf5CxKquy8kgqxuG71n4S4kuvJk1WjlDzSaitHHVbwwSnjJJx+dHUXHqQhTV6J8M9d85LpPced4Ys7jITgiA5+3DnHr6RGbo7LXMSVc3EbRnId9lxv//ZbSsVGgA3VRFeIfFBQb/nxy2H7ggG6dqci1Fj3564Tuns6zD3Uoh6+xTxxPDwbCkOl7FagnMF1YRbc3QsznNsjo9hJiVSoloyifTc+hSYJDJTpwfV7jrIxGpb+3SeGk7cQTMvoJqvw4PLoM9Y8zHtaxlQOccli5OWU9W0ySbVKwd+SXBpumV7o9MGzJNYW5ot/YS5oblW29lx4RJ/ZZRYdRztEJnt5tNObU47tel+GPT49Ezr85AfGlTvz2j1skX+zUar9MtGE2Bi1h4AXcks8xPvXpazpGU6fAWvQpfvJHRjho4/DzdkgeBLZ09VgjoEGliY6l3lpujp6FapqWiXLERL4apV0CA0S01J2LtgaJkWpa1KidedN3NyqbeNJ0ZOhn8i1HsqAf9u2GMUoqfefX6SB/Hr84q2k8M26H6pp85+nV4IM45m2rP+KMrK2eBjPVT2uHO4jvS6QR4FMwIb6wxd+T8fTHctaqbNidiCn7eApM+NaVEn5oysaTIe4QjB/X9cBxoqWUpz3TeIf9mCSwTLXHMWlGiuqZMZt+ldr5390tg04paStEQ6RAtXYymOfmbH+5isrqkIs1atWNFcH5kZppUcakLJ5BYIux6R+BiGpwvlVZIeqAt7lZ1jSqErV2MsDd2ihguFA7ZS46VMzxaIdjAWWGqJfZwCk0XRY/0fvqi9KyFNx9FO0UHLmrxrg0vooYnWYPuogeEq+ta6aYAraqS2HXk9iv9OTtYzLrQqfNsezF8VqF2XGKYIXpc9WyzquztjRepsmd/NWu0zQeE08XtaV+I/kKIZiWWeqeSuBS9OiJPK5WpqFkXdDxx1h6cAKOLDE5s2iKmwFMmsyl2VTJ89zwEzBqPnyhvs9rp0i2hTH2m3I5EGvmi6c9so9jAitnrVAVDymiPT9NeP2fYciyK9kuLvj7gd4Tyr6edxYfjXw/hzazRToeDgw03jkTqsDl30vH5B9VawuNMcgctYMxTazS6HXnFqcfrcP3KAVwN9kQs59TPrsfMgonYqmyasx+cra+O6VvHzamv8AOD3UPwtNikwdioh/pNcNeFfDvmelZ1F45k4GLqPAtvZti/qUcnlT/sMSTbQXexSfhV3+L0znxhCSzmNCUTZjIYVc4QYpAwLFVXHV9Awo5IOuondLHQcJ5QFylMd1Yd2dYwZxeCXJN3x4RTzzBKsQxAre7EETCPjKH2nxiz8xi66Hz2p+ZrAPWBLF1Xuj+y1Bw/nbnhJp82GwM4njnnhsVab33HhGk+rzDOadF4kajnjFbNSlggk6kZmaQIu6f9c4RoVbaR+54WGD0lHKw7geUvUozBUyeVQS/hMxSHJiuejo56a4GnhICDkNPphLOEpQv5JYFNN7sb0bPAGURVztGzSX+GF4Z8etHnokvtMvbxkfPxI87V7mB3vAMBdfwlaS3p+NUApbAFHiQfqNe/Jdv2TX10nTP6bM/4fc4VXTPWLylrSmbUX4afozBehu1niz7MqTq//Nnr1NEafn7JZob0qeWk1ojqrSJ+npKZNeAO+9SSRWltwQ/5LLiWitqdPjUtiwdItLM1u9Iiu9rduq0PBmw42zxrq8zn5reMWaNpTmaBCc594ATnPo0Tr6euhkDCqWN2KBwljgIJ92yxFyP5Z39W16hiaQcEsy+dZeiSUznDA9ZgNgg2cGNRemo/fUbRs+50lFiRd20yTrM0KsWmp/rI6v5aonpVtaXVMtTRLMlfGShtM4jYdep1602ZanPkNoefI+cpq/azNbkYPqvT0qJHy3qdr6mRn5ltY9xEowNU3JvICU8tPEP8PF1Z9bUwXK869iiK6DMgtEwNEr0QshpsTC1BOsr5Mk9pTmxk50yBR0ACP6fObWpdSul8+J5S6moICNiPbrERGeYz3LWEMYkCmNUBJVG9aril1XIvo6iy5NmrRdeF51m1h2EIUHgzqz45wxQNNM5EFOqkM1e/Xfh8n0bV10bTcpHPyB1laPtsR3PyuIvdk1yMeUmJUzKOtn/ReQA8olfgDKvMOemqdSnUiXLojx8y+XbrrjcNmgGYuxedpiiYQ426VY0/nYEFLkbOs/Bmhp2bzDiD/OV8j6PGMl84onHMaZZeGMvgTDIMEL5sYZF66/jT8Xrk4fsJXZyRBOKiEZwUpstO3Aiy+9nkTty0A6YwKmfbw0U5+84jwdr42e22MsY8a8DGdb/RgqQ/2V+dj9vHrMGdRoxznH8OXDA3nDWMQGI5c8Myrbe+Y8Kk7Kl/DPQZdytFQKAyXfm6kK8J2GK2W5aBU9KmADLbRkucNGBU1D5bQurEkR59nQ7XakIiGUYTFZmQ6tIYllo7loWqdK02wrRYcqL5jPz11AyWUqS1iKGAEY5dQmE0lhklm12wRLqbbYXFC/mxo59fnXR152nVh4yM53jbfQlHhY9+9uNXpabw0uRx7LPWNZsocxopwv8pp7FqVLPF7ki0mEpdxr8DwumPMNYHVBDutkPH8SfA6js+zxRjnGUgyxDzWzrvwKcfP+8MybcBQSB+dmR0QZ/yaYSv1dlHtuQP1sO1emK4kCh37f3dSZii489GL7KoKG20F7I0UZW+7IX0k1NDpLOKpQs/0stJhuB8lralv/sq8/Or469OIvLPTGebWXjiyPkTSPj6WvIkfrofnPvPFnvtC790XV2jiqUdFsyy0isdpV4VnxXSEkUj2IDOMmUe+lqKCfus+rYKFneFsNsoesmj+ul1eVc/7vJb4V9XFKeNFtD8VrhrvzmBzrXjlmp3tcxeJF1Ya0yVxK47LLDkRywhh+88R305xdhqGdmT9tmAvkqLHi3uZXB6KRbuAqDcrdU1ATXBZY5+0bO/6jYgtHTSuLG3s1uL73JBiJxY/pd5JKqFj4RkpunUqgvLQJmfmEWqzofvnocA34Cn13JWIzjONbmLpKOzE8kexjjBssUzo4jXCeBfMHsdVOnrUQoSOqfi2YvV4NCHrOtEo/asbGUmGolJEaOurZ+bThvZ2nyjYFJiUjEGsUdtZ4ttqzaLyu97lZFDGP2U3k+RfNX41YTdgmHMAXQEwAE4s7csxGTPs8+mSyxtTmr5QDfWQBa9rlmHqUFwNR5b0i8uaIlM1emj0XP2p796UHJjZdthz5Zz7jC79OrwHumJW1WwGpkMUnU+X5hSxZymTFxKuKMNFpUthEBTTi/DRfRwYlS+/zN6XdFDF1/as4LM2eFAnciXLcN1/g8cLMATjcvn7sQRMGew58xVYMzDyM5qqjO82dHKxfnDhb835OeXi1idjxujd1djRF/qygxcMDd0lmC/mA0GHOScc0PfGp0Ao4vM1lvlMWHSvWVsGJG19H+7VQ05R/5CxrS1hBT5R1KNOLifOWeMrtLwxeo5jilwDWUG5tgRvfxI/rBvEit5/NVBa1Sm8acxXo+15m6UapTN0s3TaSdsq8NddflT3ikcQFn4SE5lG4FN/TPQm3yq6XQ3baDF4N3oO8ps6QWjR/xmzl4fd7/yDLMlTxP78atLay4Dk/wBdLiHZluTshhnXcY/7eCFpzDWhxWksWDquEYpfv/Vtbubrh9ZBrLjnjxMBj+/xIc+tURmSKdPhfm4uxofR1sIzre4C9/5uAcTXYTDBieSu5Dw0SWZBeKChOjVLRW4tJohlS090nO6Pyw68xhd5FfioBGC81nLJDifxZIzkUAiTHvkQGZ/5hwfw9Ia7862YpRYXaOMbS8t29IoP1JH6qnWLJYS5oAVCWaMXTtZlO42ih713NmfdXnXxuI0bV3NKsUlpt41sARds37veGJLqrRg7HkT+bi15C+BhbtNzEuLHlmxD6ivc3/VbUBomRekeyHERTWBi3Nf5inNifldmCmwT2P1muE7jKjzISAARxOT2QHC91o5Z80Wp+3LJuEDrYt4i9mrj316rS420B5Ndct8lTGiYZxV1FQFqynqLNJOaoEtg9EgalJh8PmpFZ25/J4nuRhz2NgsPscPY3TtvGXbL3MucStzhlXUnFQOZzU2dmHPEudN6b5ZOvv0LxSFblpaF08XuKot+iJ0kzx+ZlyQT6Ola9/Alq5951ly23nlb0k7S5oNpHc1X5jlhjnNYhkSiwoh0JSvKUIXn8bo+qwgczaYjBtAjlo6+3Op+elWYyyLuu3txBEwz5pf7YkY82zEqAnCppmp3QxGGwqztSvRstFgr3RTTouEzs+PMlvEHj2yRMCly8Nvkj+Q2ZUZuGBuGAAYuBX2JOmWJUciWawrs/XWekyYJeyediTZwUglB3+OIjytAB4sMMrjgjNt+zQlovNaFdtyQp4kPBHgUhB5ZCV3FcvsRGWkKeWxDF2rdU0zrC6Cn6sRCRx23AOoE+czzllP2eZJWTLakQlF93urrTP293S6m5VwhGX60ynUX+SyR13TAgMpigZmhdyUaOTciV8NO7RTIKwGKtn6ZsAUh1vVGf+mnnJ6Zsb6sAoU5KyaqHPFfuCtfp1oQUQCW953ydCF8fOzxkOfmsXiEulTDkXgQt5DPiTsfBQQBkpIcWtVJF9gdYS4MizNLKJErVtFnd3/PkWSrZLnzx+OgUeRXk7xwoIRnPvdeXpNcJ7UVgkkwninBjlNccF5uKhy7k6bME2prlHl4N0kSYF7Fk7+2fBjZCo5N1MKF2wpdBwRyzBrdqCGC+MkOuKi9BKKU2LXWTNOJ8lI3bM/q/Ous63wE2uJ09T7fLFnr9OtqrmOuTrJTbT1KQFmm+wn1qJKYldnTs1csHC3SZUFRo/GYOOUdY+B7VJwIsk3wd+auWd/tcQ8XRgW0E7mgNASckSMvUcN90f22Ws33I8ezPazQCfm2j5rKiOMTIEdLoZvh2L2ouchYBbIkCgPsDoh6m0jchaXZShh9jqgq+VVxllFV5S42nNHw6V+Zov6wnuvTjA1IV2vwedXZMxGUbud5GLMYQshAA7zmd4tc4ZV1JzUEvVNwR5JsTR/X0B+fJzFBR3RbMnPungscFHFzmk47Dxl6Vv9Ltxx5GTy2Abzha2cMacwsXJCCDQ10hShywiI/9MSZWkojLu/wE5cILrQrfZ24sLj/kBDeRK9cRR2iUPtp0REfk+s8driWjHmuJot35jDzk133XZ/Xfsjq+1SBmknrrpTlBY2oVM8YTlzw1UtZ7beWo8Jk+H6JwWsYnUZrq6uIhr9SIZTjHu2OZaQKG7YPSuGSzTOBKSmRFGak2TpYqTKwWD2LQEvVTFKn63RGap/IW2m2FFWmX4tS9fpYqwRkOnPE0PAMBwZRgqNTAmEU4wmlG3p00krm1kyJz89s2mtrswOo6+/x6mu5xq1euFHnH4zp9da0VstzZIBv+ooLa37OPhFjSxOKl2kfi9/QNSe8TvVl39hdNQyhm7HeosrcxNg35iT9mt/LPD77Og6tQVa4AwiJaURaOashRM/SymZgxxfRxaz6bZPDaCEyHcmo349/FQGZfPBZrgOT0BGcm4KUy3CL205W56NnkeLNqP26mcJ86/oLT1eYHj5dcDoFhmPV2csgeA8DGrVBVU3Mw23t6i7s6HL1OEopdvgfJbGKNEFEkUpNyDMSP7Zn9U1KtDewm+pc82qwE9UV83fiqVYCMFmdWF0pz0sSi9Zziy31ImZo2i/dyxdV+dd24jTVqNx6SvPHGF1nyjWRsm0c7WhSqOzlUK7jV2nqi8/hYW7rToqLXq0aHAYFvtZsZdOO/dXPQeEvMyz6tNKc2JO4CW79QN75uYOl8X5u7mPH4gmHQsK2cvufAhwRjK6kM34luD3LHetDMo2ejD1z3M3IqetY/YqJqumwobR1HKSpthf/hy6c+bhctVgBqkSrbfg85Pa3lmFW+Kcwa6SBjaB5s8a3sHX0mbLdGO0f9HtmpvFMLoNgGfNtdgZViFz0tndK7+v6TrFi/SWVYu4HxXOmscoERc0AtLSz5FVz/50zrPYhq9O04oKCXzIKdzIVE3MF6ZMAimYUwDOcKuQEAJNjTRF6DICMv2ZP8hc6ixT2TKkzFpIug8cLDFtoq+WwovJGhMTtZqAOYMZn1IFxuzHrqPrbhegVpe7K90fGel39idzw92OaHWYyDM3LM16/zNrZ1UkPnr0SP1hq6h65NevX1ufqi7/7du3i5L51q1bluFcMn/48OEUyWd75upb7EdE/fLli/Hx379/v3jxwpjZnu3u3bsWpbx9+9ZeZjM5A9qRVXz+/Fn0Tm/srNGeLpUEKFMwo1T+Otfr16/tPP0Hw09tKjZQFH51gPPt27cwUoV39+/fD5BMd0uBStjNysHKn6QTYCi5PeNPTSxi+YHRZFRLt2O9XNkIxdLPV69e/fjxY7ibul8bnYb8z5K0UdLx81OM9Kkpk1EKfWoEZPrz4uLCOZPp3SFFuzh2kkuFbE3X/CLp9DMgj1ZIbm5uphmMIcT0wYMpT58+PVgCj59IgOB8Fb6xZ/kTzPB8Z1Sj/+Do1ujnpmJHz1b6k0CiUsUhdksEStuzaIltzrYYx7KcIg11ZRaMKDq/ilPXaDQhP9zaFFD5D4bbsqlYv6jv37+vPqu3i7TI5j+V6Pr58+fhN0Q1D72+vk5RewOqFBZi1xS2cXqZ9uWmDhfDZ7VTWvTIiv2smnr2VwSEsyaRITFgdeW8zCMOpTmxDKppsgqG74BaA51x9FRX70KwETnS/uxPZq8DljZmr7Mq7iFR6zx6LTBnS1c/gBmE0XqL1mSiC4bPj460hAL7nORizKu2RwC8iqiWDIXMSS3f+q3ua+xgrrB89SmLbKuFbMqAC9qEi8yZCfDKX1zgvc0XRvQwpxGQYn+iqalqLOFBP6HLlI9SMgeZ7MTNaiFDYiBwTboTF6h31OquNh1GbefnJgIBo8KYRfLEk0PYH9lkyTkzEyKu0i7Neis+Jkys379/bwTqFKMgwBK1u/yVXoTfvT6lUcaJkI4JUxCfX0IZxqhSnUCR9CioQJAxkkQ/lVlvSEzTD6ZYlKKv6BO9qX9Q+KSPz5KRt9HfQEixj76vLZln1/uErOsp9bKPHz86mTcNFjpTRk7DPbt0oUOjIh58MGuo06rb9qurm3lGSlNuUVJWv/6S/KeMeqPWVWf8I/mL/clYH0s16iZu9UFR7uXlZaySl8pZ+rsTfv5N+vUftF8bPVjbft7HtYk58bOPbnTdbZ+S91i1IkWAxrMCR1SP/9REw+J8jlc0KmGJyYmrClv/9tqoRfw8kQDBeRT4BOdRME4LWXJ305xKIZCYxUIiBA4SODG6OCg5j/sEWJQeaCwNKyfaOVG0b6iJrguP01ajcWExrjVFAbi6w7K6eB5FjNlCClelZF5yMrPNIXadxVJvYrcLd1OVnTiqToUZUoxetJ8Ve2Hp2V8ttf1E0+0kIJztiaW9zKPecaIlLDkx0tMR6HP4XnKDs5w7CVnZiJzV/jSR2euUyVJK+bPXJclrTLeP3Qq68hzC7mPUq+yWd1P1iOYj0f9qKT7f10VL17Oh9bSBLU1yMeapfvel9BkA72N11lP2cS2dhPrQb/p91qg6vSlnP5xu9Gzgp+VLDckmCQOFRL+FC4qOlAIjElidphnDhogi+UWtbilKfo1N/iPRr+1+tcP5wog25jQCUuxPNDVSDaHLCMjsT7sznH18a+JS+JRZDF9sduKSfla/pHFfBe5ambV26n7GurDEPH0ethCLcOZyZhWaYVsZY46iaPZHomDcWggh4lZis/lzWm/dx4QJn05tnIUYSNQpMB0eexQAkueWvrU2nul2dXWVRyS/FsVn/k9dzwYBozxHfk5rDJfmn14Uzmm/K6VYpkanaMTeiug5tYuM4rXHAAAgAElEQVQ/3ZbQ6U5yzWcdGTDbxhT7IrMVbU0s81Mxi6lrP9s1Vu9VbCWs973Cb2Poq5i4ow9+VesLYV8q5lv16GwgyoXe0ZH3CBQlb7P6uVTgccutJo3f0vAS8oTtcyohY/2UyZDi7/D5vnop//F0S9S6aeFmn0j4+RE3+tQIyO6fffap1VPtB54+nN2Edz94Su1L3mw6J9rdrq0PdrKLthVL+fkJzi06Iji3UEqUh0AiEViKhQAEeiNw7lJbgHbmRWmi6IAuKr1Ve5ym7Ymbm5tV+Dm/Yl19a0QCa6q+KvPWDLWrcmgvsetWvbeU318d6moxvAolsmI/VVPP/oqAcGoPGVJqeZknAwqqKIpAn8N3z0PArPmxETmLZZrI7NUxaWP26prT1cVZb1Or+1jMRrrQmkzcUxLw+a1aeIeTXIw5ljH3GQDHotdPOZZPsR48eJAIiOXdM4uEEcXDBUWESVFxCfDKX1yeHc4XfICYk0+j5Gs0NdWOJTDoKnSZIsqfwk5cfuaq8cSdOALmUzTecKUYs2Ux+azY1SKb/8ZUFUc9NNCbCBEtSizNeqs/JuzRo0c7ztfQI3G3wSy6J0/4AB3H5+3bt+4628VoPMtwsszWj663RrpGdKuv6aucFKeWGMXLn02nOE0tUBtacU93yt8uarQQ8GNHyxLPtEy9jfH169fpsVDabVJ6ij8707Nf1R++81U2VYdSjHxmn42VuGpL8rHR/4jfVuF9kqsCzxae3/hnxSgtkbHeopHV2dHPnz/d0KzTuyx/6ctSbziP5ZiwRLHZSDCjH3OIRo8n/Un8HMB7YvxMn1rSi2Xio7D/3FMPtL6xqsGlBu5OX/JmS+m7K7I/aHlVy14aOfMQIDiPyJngPCJMvyiCc58G1xCAAAQgcJDAUrS8lH6wOsvjRNEWSgfzFBunacvbsqhrXGU6SMk9ru8MV2e4FrFdgREvilWlayOxq0PR2MVqp+h8MbwKdRt9aScr9lJZz/5qKfBbSs9g4c0HhLzMk8GKqGJKgOF7ymRI6XkImGXCRuQsllEis9cRkNWf5c9eV5vQXgb9XfMT3yjwz+UJsJWLjrvkgs8P0K79Vm+TXIzZYrEEwBZK5FkloCm8pcelW8qwlCwJc34fZAHig020xGSZuZz47qtPgOs8BHjlLy7nPucLjiHm5FAUfoGmpgoidJkyKSFlKRxaSs8gsyXIzCBGuirO3YkjYE6n2Q5Lxpil9Npnf+yPZO65hIgRgee03uqPCRN3Hbxi+ZLf15CCBouP8x/h+jgBHSVoKUTBeoo/Hx2uerSaadz6CpcZ926iOYxxfpJfI3HpGUuTM5l6hk+fPuX8++pGUckWnYDOOnHzySMHBerTF00k/vnnn7///ltHg+mFfl0rSFJ6dJlVYM9+dfV1FsUGd+/eTYF9U5mWv7r24sWLTWXGzVyp8ceFUEhpjPWzivCDtGwRmmVyIQ8/K3DcxJ79/HGS9KlZhn32KcXzFnvYcQT5LOQjien+1tCSVAEyZ00DE0XOSwRIj0KA4DwKRhVCcB6L5PFyAu7xSOEsxB2hx7MQgAAEyiEQGCaIostRU1xJSo7TVqPxAcV0/ysuomlpqzXqr7/m/7NeJatyytCYEnBKxhJmsxG7zmJJmtjnwl1SpNELZ8X+INKW/FWgLQSEB+1k9nFe5pnFQmIJBBi+jVoIuE1jCbPZCglZ2Yic1c40kdnrlEkgpcnZa6C9tdwyzggSNUe1W15nUu36CuWsoFS1t+3zEyn3rGKNJi2d5rcoP8oSn2wvDfq6wJh9Gu7aV002vVi8X56XOR0HLsIE/O8hAzmN8XyghKVb9+7dW7rlpyvi8n8WdY0LKkodDQuzOk3je5xN2jcGV5vKtGc+fb6AOdmVdW5ONDXlT+gyZVJCSiAcyj9FHYC0/YFDdTtxAQs5YsDGScpZRnikaf08izEPuq7amNkfyd9hCRFjMc9svS0cEyb0O1bo9Oax3H0stVGOkYDxu2vjXz0yVrqabWQJGv9KOFlmJPbqn2cZ5Tf+NC6C67QjY4H1ZtMrO6OTesRcDX/06FG9jUJyO4GbmxuX+cmTJ+5694XciOb/Gf58XJ9+VX7bV9msmoxkZp+Nm7gqidYmLi8v41ZqL80nWZfx29tYS07G+lVNZds/u3379qow7nDJ1ZwHM6z6kKF84ucpZ/rUlMkopZM+9f3797dv347aPv2pvpYhcpvWO0pJZLejWvyfgffkdqy0+CUfuba84XekfJ6NS4DgPCJPgvOIMA8WlcghsxB3UC88DgEIQKAQAkTRhSgipxjFxmma81peWtUkK/8Li5bV5vwTz2JVecSeiV2P0Cv22U4W7orlHxCMFfsAnNVbLfkrAsJVdUfMwMs8EWFSVFICDN8BvC0NAaNmshE5ArL0k9nrEpml9CZnr0uNJd1OwH4ij3HmYq/anrNhn2+HUFFOo6n0+VoaxrxqyQTAq4i6zaAv9SxtT/eqnvHvdPrH3lkEzpkHF5STdrd18cpfe6o/cb6AOdViTmhqVlOELrNYTk9kJy6nCmrciSNgzmkhFdWFMTtlVf3BAvsjTo95LggRI3LObL2NHBOmN5vts1mnLR0JpO1n95OLDASM+0lacs3556NHL9AbhTyIa+tnz1vzG8UzHojmOyZjyXVle/r06ejsAIVBOrgn/1cTdXFrVdq6zoYzuqzG/Orq8bQyTss3SHls2CKJWpRz4FtqeF3Gv9SKctK3jt1b8xtb2sxYb3R3RizhbMYVwzzd1tjwxvz8rIK29pGt+WcrnSbSp6ZMVlPO7VOjs4CXpDX2taXH600PHHo4minnbGOi/puzCV3VRXCeSN0E53HBbnUsW/MbpW0mkDC2l2wQgAAEWiVAFN2qZo3tKipOG+1tLTXBska99OzudAuocz/CsUi4u/lHHtwai27Nb5SN2NUIKkW2nOtU5y7cpaCXukyjdnpYsRfqrf5na36jNk/xVwSERu0cz8bLPMcZUkIeAsYBIoowJQzfW1361vxGUKcMASPZ2IgcAVn6yex1iYwlvdjZq0V48sQloBN5jKOAXvm+vr6OUvtWH741v1HIEny+UdS6shljmDYmuVuNc2t+o+qbMWaj8RixhLMZXV+elznDonJXBD5//mzhYFSrpahpHvsBZEZpp1VsTdnqUrbmN8rTjAsytpdsYQK88hfmU+PdU+YLAyjMqRaDQVNTTRmDgd5Clymo/CnsxGVjXshO3NYAeGt+I08CZiOoMrNhzL5emjFm9kd8tSa6JkRMBDaD9TZyTJgUcHl5uWNoN+7TJ1Jwh8Xq0CXjIZTZ/ny0jorzz8DStE3RQAbVPHz4cFMtW/PbC7d0nK9fv9oLrCun9oRklqPvEET727dv9h2CupqMtGEC6fpauN7ddzv0qzqeNrDcM5CUMzdOZnaTtz8oSSxrgieexDG0pTrjt6vgrJxbkW7Nb29XG2P9KV8zhiEH/kJF+MFNdzv080t8tvaRrfmX6p2m06emTKKkpOhTiuotf+RHOlVfi9KK6goJRCmKuLL95c8Rt1Evu3379igDP8shQHCeSBfpRrFEApdf7FakW/PbCYxc3OyDDS/EzbaXRAhAAALVESCKrk5lEQVOFyTsEFI7XMZV5YuLix3lH39kFZdlzn5cjNkSVmWbfSpP4lbZtua3t4LY1c4qbs5uF8PjYkxUGiv2Ptit/mdrfr+u8HV+f0VAGNZIlLu8zBMFI4VkI9Db8L3VpW/Nb1dc/iHAl42NSJ9G4JrZawDO6q103We1ajKUScB+Ls+bN2+iNGGrEW7NbxfyXJ9vl7OunF1Ncrca59b8dtW3Ycy9BcB2/ZLTuOyf+mUwS0eTsozSHlfrVpeyNb9dQgsZXlmx86w3J6/81au7sOT55wuSB3MKK6Wcu2hqVhfGYKC30GWWVeZEduIyAC9qJ25rALw1v50nAbOdVTk5MeZZXTRgzOl6+iyxPhMJERPpPY/1tnNMmNSw42AphfKy4EQqpNhZAsZFB+MfEJutYlPiqCKjeJuqmM28qSKNx+lODbQM9qsn8sy2sfxEHRL34MED/5w4yfzy5UvjWeCnNzAw4z1dtnoFKHDnchWm0Z+M3N1qsbszjCoyimevblT+7IN5oqjZqmcTLfLEejVnVgBLYo3Gb2nXiXk2GT9j/aqm0sVC06qN6/jZAiSjLVnc47SxO1JGFRnF21HR6JFNFdGnRvSmPzvpU5ZT7QWHQXBqIUOKPjiP9UeGl6qYTWemM4ulzMTRoDArpCUYnn0wUaJFHoLzRPBPLJZA4kT4VA0BCDRGgFBtVaFE0auIqs5Q1PzReEaYgJ91NLblb0edtSVXlCpHnYLYdQSkw5+dLNzVq1ljJ7WsmUSBMKrIKF6UqjfV1dWiPQHhcQOr/WWe4wQooToCvQ3fDAGDibIRaeyqzF6NoGazlTx7nRWYxNQE7B5Y70XrNMPj8thrVF1dhf3H2RZSglHFo7lnOuFHFRnFs8izqSiMeRVpbwHwKhAyOAKjD3Nc+uhCvWyUEvencUPTKO1x2XBBxxlSQlwCowF3tnDLK3azDyZKtMhz+it/idpuL9bubWLNFyQb5mRX0Lk50dQsf2Mw0FvoMsuqqER24o6ro7SdOPsQprYzZz9uAC2VgDEvadMyeGX7MHZJyHA6+yNhPlHuEiJGwTgtJI/1NnVMmF5x3jGlf/HihYaBqQJISUTg+fPnlpJ//PgRZYdyta7R6XKbAsrVwgMZZK72Tv7u3btAUQdvWQb7nz9/HqylwMdlYDojTJbmyybUl5eXfgrXvRG4uLiorsld+VUdVDHqtrP6smwDzD6YKNEij6ZV5x5dWqPxJ9JXrGIZ62ORVDmWThSxOmNR2QKkrvx8AD59KgBn661O+pRm+sY/8lMmkK1q3Zdfc6Lwg4oQ8p8UNpql3rp1Kywkd88iQHCejjzBeXS2BBLRkVIgBCAAgZ4JEEX3rP2i4jTjtrjlrK5EOl3tLKrXOHOPLmFRqhy1jth1BKS3n2WuU2VbDK9C3azYOzX17K9WxziWVZ2d7LjgZZ4d0HjkXAIdDt89DwHO2NiIdChWL5i9riIKZCh59hoQm1vpCNy9e3e0mR6oy3iaYaAE3cLnh/k0cLefSS7GHNFcOwyAI9JrvijLS/4ZIBj/VHA2aXFBGZROFXYCvPJnZ1VdzvzzBcypFiNBU0uayhYMLAkwpJcWuoSlzXOXnbiknAvciSNgTqrxhgvHmAPKtSwjF/4uEPsjAf1GuUWIGAXjbCF5rLepY8LE8dWrVzvedc7DelbNfSYaj+Iyvh9whKFcmH/apTYttCZypMBNz6p2i7mKQ86/uDLbBJ/SbIbqEgVf08VRuz59+mTc76yuvQhsJKDYt9IzCPrxq8ahYXU9yGgSsbIZ5bEcvhtLpFE59Rr/qCGl/WSsj6WRMt8sidU6Szn9+PkwDfpUmI/9bid9yj6wnj7hsusuek7LnFRrJlpsiV51oEDV6P6oo/187UCB3EpEgOA8EViC80RgCSQSgaVYCEAAAh0SIIruUOlDk4uK0z5//jza5FrSy4mLAJbOcsoxYUWpclZxxK6zWDpJPLHPdkI4SjNZsXcYu/VXljGOZVVnJ5suZFS8zLOJGJlLINDn8N3tEOBMjo1IhyJ8wew1zCd8t/zZa1h+7iYiYJyPqHatuvz69eu4GPj84wwLL8FoVMbXA440Vsbmr3kqyor7WQfGfEQ7/rN9BsA+Aa4DBIxnbbgXwwJFZbhllDaKJLigKBgpJAoB45hu/P4likiWQozy2GfrlkprzGMM7dS0KPMFzKkWI0FTS5oyBgMdhi5LxLKlsxOXDrXi0jJ34giY0ym91ZIx5uOa9RfijpcWtwT2R+LynC2NEHEWy/HEbNbb2jFhQn91dbVVATc3N5eXl1ufIv9uAi9fvrQ8+/Hjxyg7lIG6Ri7MvhoSKHPTLR1WGvjmWXPId+/epf4eu5CZ6iZuBzOrv48OBxSEr1+/9nw6wEGkzTxuWUQos7Gd+FX9KU4N2RYVKJCyZMuWR4eaW+rSCqPaaMkZPU+9xh8dRfQCGeujIC3TRHOuhnTi5y3WQp+yUFrN00mf+vDhwyoKZSiThkXyKHnsL0/o5Uu9xx+l0tVCdHSvVgM0R/v777+1fL+anwynECA4T4e9c7+UDqxKJpBIipfCIQABCPRDgCi6H12PWlpUnKZd1JF4Sz+NFrv0+JF0y1d8xvduj4gxfbYoVU7FG1KIXZfINJ9epn3mXAyvQsWs2Ptq6tNfGYdXfZPGsqpvLavXvMyziogMZRLodvjucwhwRshGpEMRvmD2GuYTvlumewnLzN0MBALvnE9rNzqr6YOjlM59/ohGez+7muRizFEMuMwRivWrKMptppAyv5DCBTVjYFU3hFf+qlafRfic8wXMyaKREvKgqRK0EJahzNAlLHPqu+zEJSJc+E4cAXMivTdZLMa8qtbaB5cyV59WsVeUgRAxnbKyWW+Dx4TpFavR2U8WPb1+/VoGbclJnuMEpCOjicfaoZyVeeTCNOY9ffp0NmfSRH3zrI+fdUKZDrUZxl39V39lRWasN+OfP3+etPYOCxdS9Xe/4SIvFRgP8fEf5Lo9AsZFhAIb3olfNb46Ji+qoyVKU9Pg4VelSjrwBWqv1/gDjSrnFmP9cV1gop34eaOp0KeMoALZeuhT9rOlOv8Tl/ZZsOanjx8/1tnKdrYBI7Tc0hxN3s+SkzynECA4T4e9By+djt5qyQQSq4jIAAEIQAACqwSIolcRtZqhqDjN/nezzv2jGqu169ut1H81amqQRalyKp5LIXZ1KLq6qMU+u1LKtLGs2I+YdOivCAhHNhDlJy/zRMFIIacQ6Hn47nAIGGxMDTcaW+cbkaLE7NVoKrPZenYvs0BIHAhoPmJ8EVH57X1wFW+3Pn+VTAMZepvkYszHjZYR6jhDSkhN4Pbt26mr2Fc+LmgfN56KSIBX/iLCLLOonPMFzKlMG5hKhaamTEpLKTZ0OREUO3Ep4FexE0fAnEL17ZWJMben02mLWH2aMombQogYl6dfWjbr/a9fazPXr1690s7Wzc3NphZdXFzotNFNj5B5NwGd0yTgq4/rtBRpczXbvgz6u53+gzqoy/+Z81ofP79//z5njd3WpW/av3z54jdfJ9YppcAThXwhuc5GwHiCYTZ5NlXUg181vray+t3RJrCxMksqS2Si8FqnWceq1F5O1cZvb+aJORnrD8JnpBbAHvy83U7oU3ZWszl76FP2kzezrb/M6qKERP31MOMCn6TV7En/9NqxnJIe1CsFJTQBGU4hQHCeDjvBeTq2Q8kEEqkJUz4EIACBHggQRfeg5Wkby4nTtKOt07WmEs6mKPiZTc+TqIVxnTodrkt/y0f7d+E8ce+Wo8rVdhG7riJqL0MPC3dtaI0V+5EeO/RXBIQjGzj4k5d5DgLk8XMJdD58dzgEyN7YiDR2OmavRlBL2SqavS41gfREBHQEoXGLX+8r6i9qx9rW79PnJ1JiacX2NsnFmA9aYOcB8EF6PD4QsO9x7CP28+fPfQ9meAoXlAEyVQQI8MpfAE4zt7LNFzCnWmwGTR3XVM+hy3F6u0tgJ243utkHK9qJI2Ce1SCJjgDG7FC0fcH+SGr9EiKmI5zNev+Trg3nlmy0Tl9IbYadcjCHL0M/1zrQ1/LnjPTieLqz20ZGcuIxYf3o/cSW6k+Ra6tbH7T7MsjVysDYrPKZdH5d5vFSRqU071f1worlmC3hKvMcfaN1JR34ArZkFC9QArcgkI4A9jmwbd7PpzMhSh4R6KRPjSL/EQT/Z7b1F7/Soq71uudWebTfqaf++usvTbL0tzg+f/6sCdfWQshfNQGC86Tq68RRJ2VI4RCAAAQgAIHUBIiiUxMus/xy4jT7nNeyG5uUtkWA1XPEoktYjiqjN40CayeAcVakQVbsK1JWIlEJCGOB5WWeWCQp5ywCDN9nkT+3XvukrPONSDsoy+QxqdItAjB7TaoCCt9EQJ/92/Pbe6K9THK2R4BJbns6TdciAuB0bNso2RJWtdFSWgGBGgnwyl+NWtshc575Aua0QzWnPIKmwtgJXcJ8zr3LTlws/uzExSJJOacTwJhPV0FOAViASkqbEDEp3mzW2+wxYfpU9d27d1uVpNgx3aFUW4VpPr/xWK43b96kQHF9fe0f5KxFkFh/LimFtCWUWfVX3+rX8qqjFzWUwv53CaZVlAy1+4G2/aq9w2aLojZZr/3wsq9fv24qOUrm2o0/CgQKKXasZ/HdGWfbft41s5kL+tSJqtSpVfba7WO0vcy6cuovrmx6LcBvnSZZ+nvpjx8/FkaFEzoy7P3791ox9PNw3SQBgvOkaiU4T4q3lsKLDSRqAYicEIAABFITIIpOTbjM8suJ0yoKyC3L9f6ObR7Vl6PKPO1NXQuxa0TCLIZHhJmhKFbsM0COW0Vcf0VAGEU7vMwTBSOFnEuA4ftc/sba4w4BbEQasSsbs1c7q9mczF5nsZAoApv29+09sQ22cX1+G0yMrWCSawSVLVuxxkwAnM0GKq3I+Cbez58/S2igZQujBDnzy1CsC8qPorEa7ZFhmb3D6GGktVO+xynHWvLMFzCncjQelgRNhfkYHQuhSxhjorvsxEUBy05cFIzTQgiYp0xSp2DMiQgXa8zsjyTS+FAsIWJSvNmst9ljwqQefZ66aWY7aPTi4iKpaincETDuJ338+DHFMDM6fcwojBOei4oI6NWcBw8eTL8xkNJv3bpVUUMQNTWBBv5+o9GVVepX7aFnmZvQdqnsLY3VKRow/lgoKKdMAsbF9zKFjytV234+LitKCxDooU9tGkyZFMhadhyzPrWx4ciwFy9e/PXXX3/88Yc25169eqUTulPM6Ke1k5KZgL2X2cPgnE2wS2VvaSz5Cc5jkaQcCEAAAhCAQGoCRNGpCZdWflFxmv3V9tMXASwCjP7MT2rVF6XK1I2l/OoIWLpMdY1qWGBW7BtWrrFpBIRGUEvZeJlniQzpdRFg+K5LX1Gk3bRx0PlGJLPXIybH7PUIveaf3fSRySav1Tw6GhggwCQ3AIdbPgECYJ8G11MCxhhm+mnPtKgjKcbyjdIekYRnIVAUAXtkaH+5LmcD7VLZW5pT/mx15Zkv2CHbFZcNkSqyS2VvaU757XXZ5bczsdd+PKddKntLfamMwYAxtPBL3nRtLN8o7aaqC8/MTtxBBbETdxAgj5dDAGMuRxd5JOlwyMsD1tViD5zswZgrPMOFXSp7S2OJndN6Wz4mTPrYEQjqRWR9yBpLl5QTIKB1B+M5bh8+fAiUs+PW9+/fb25u3INyB0+fPnU/uWiJwPv37x8/fjzbIh0Vx/fqs2S6TWxg57Jtv+r77bCVlqlKu1T5Q0+7bGHy3IUABFITaNvPp6ZH+V0RsA+mZf7Rs/zKknsZHaV9XAYFb2/fvtVR7Io09AnEo0ePtNiiP+JxvGRKKIEAwXk6LRCcp2NLyRCAAAQgAIG4BIii4/Isv7Ry4jTtchpfEhXV06e9lncyMv/p3XJUWb7ZIyEEIBAmwIp9mE8PdwkIj2iZl3mO0ONZCEDgXAJsRBr5M3s1glrKxux1iQzpAwH7mo/WkdQf4QaBVQJMclcRkQECELAQePDggSVb6n0B458nsY+nlkaRBwLlE+CVv/J1FEtCu3/bPV/AnGIpK3U5aCpMmNAlzOf0u+zEHVEBO3FH6PFsUQQw5qLUkUcY9kdScyZETEc4p/U2fkyYAsEdJ4XpQ1a+XE1n337Jxr88E/2YMKl4hxj+I1xXQUBfob948WJJVC1mGS1wqQTSGyNg+Vil/CYbrbo6v6pD/Yw7dtJRmarMsNS+2z7LJLa7OTzYHoFiTTT1mwqzqmzVz882lsREBHroU/YVq2JpJNJ+oFjNnowHeQcKWbqlyZc+mdBMXPupOjJM53RfX19zavMSrvLTCc6T6gi/lBQvhUMAAhCAAATiEiCKjsuz8NLKidPsS+VCerrYOd97MJrQ6UyMcpKtTwLF2ucpi+FV2AAr9lWoKamQBIT78PIyzz5uPFUmAYbvMvWSVCo2Io14mb0aQS1lK9a9LAlMemYCm/4ivd1xZW4F1ZVGgEluaRopU55iRyjWrwoxGOPrZ3qXLKnARnvQ379MKgaFQ6AoArzyV5Q6UguTer6AOaXWYKzy0dQqSUKXVUSnZ2Anbp8K2Inbx42nCiSAMReolAwiFbv6lKHtGaogREwKOaf1/jdpS0oo/Pnz5x8/frT/Ca9BZq338cdzMqhP3wbL3FcXefXGwOfPnx89ehRLpKurK7+o169f+z+rvpbdCpf+iapWt/3/KnFo2irwqgk44WVd6vvu5+yFMujrdOWcvUtibwQK/Fhlhwpa9atfv3610yhTlZvCO3lsHXVqb/LBnGUSO9iohh9nrG9YuZamternLW1PlIc+lQjsicVumsvbz/E8sUXZqh7m3VvXT7aKpwmpJmL6pwe1varXTJmRbWV4en6C86QqIDhPijd64QQS0ZFSIAQgAIHqCBBFV6ey3QKXE6e5/T5LW8oROyBt5o3LKpgEcO2+Rey6Gx0PQiBAgBX7AJzdt6rzVwSEW3WtjjOsDwceVAZe5gnw4RYEWiVQxRAgIe38O9+IZPZqN5XZnN3OXmdpkDglsMnDbOqP07pSpFTh81M0vPAymeTuUBDGvAMaj7RN4P79+5YPxARB3Sfdq/LGfQdJW7U6cEFVqy+/8Lzyl5/5iTWmni9gTicqd1PVaGoVF6HLKqISMrATt1UL7MQ5YgTMDkWlFxizU1xvxsz+iFN9igtCxBRUXZk5rbf9Y8KEVWdCbWWqLTGdMXl5eem0wkUiAvok+O3bt6uFf/jwIdYxYXqTzF/21WfJt27dWhWgzAw6slHuWF9x6289yWj1r0w5M0slLFKr8e9fyQKrtoHMbNuubtMpTiWjaNKvboTrzw4AACAASURBVPJvDahyU3uPW2MDxI5DKLYExvpiVXOiYE36+Ww86VPZUJ9YkXEiMEi4aS/8xEZlqzrPRpprjiaz+qdQ5M2bNzrk3aVzUTiBTcFqA6HmpvYe110DxI5DKLYEAoliVYNgEIAABM4lQBR9Lv9stZcTp22a9upPJZX/15Iys81cXTYTHVVE7DoCwk8IpCPAiv1Btm34KwJCoxlI3bzMY2RFNgj0QKDSIWDTjKzzjchNrJi9Tnt9J7PXacNJMRLY5GE2ffZjFGBTtkp9/qY2NpOZSW5YlRhzmA93ITAQuLi40MdfqzQULiY6JkyfT6/WrgxPnjyxZCsnDy6oHF1UKsmmV+AamI9sam+lOg2InXq+sAkv5hTQVOpbaMpCmNDFQun0POzEGVWgiLHnnTgCZqOdVJENY+785JAGAsiSOxohYlLt5LTeLo4J0yFQOilMIfsmtensKj1S+98H2NTkUzIb95P0hyI1rkc5z0ufH/stffnypf+zimtNbAREX1Nv8sVVNO24kFrWf/z4sZ2MzoxTTxfS41VTQu0Eth4oWWx7m/Sr9k5drF42CbbpVblNJc9mbsb4Z1tXaSJjfaWKyyN2k34+NTr6VGrCRZW/KWxgEJzqTv1Fh3Rrvjm9lShFk7IXL15oEUazdf3Fj0S1UGxEApt6WcR6zyqK4Pws8uXUSyBRji6QBAIQgECxBIiii1VNRMHKmT+2F5BnZpu5uohGaCmK2NVCiTwQiEuAFft9PNvzVwSEq5bAyzyriMgAgU4I1D4EbJqRtT37WLXYTaxWSyshQ2aFZq6uBMLIsInAJgs5qz/W7vM3aaSZzExyZ1WJMc9iIRECSwTkSSzHhOmb50TviRlfeyv/j6wMhHFBS5ZG+lYCZ8WEW+WMlT/zK3+xxI5VTur5AuYUS1Opy0FTFsKELhZKJeRRUMQHDmFFdLsTR8AcNowa72LMvY3gUyvdFM1OHyclTKA3A8s8N8xpvf8Ja7qZu1pA3HHY/9aTxZrBlbMh+hMQOqHWUqNlsXi1HMUHfn/WmXyaHqw+VUiG6+trWfIff/yhY7BE47gjVvOHf4U08LgYiukfPHiwlYx2Ai4vL4/XTgkQKIRAk351a78uRBe+GJvCuwba67edazsBxno7q55zNunnEymUPpUIbOHFMoweV5AmVvkP1JbitAijOa+OCD/eBEpISqCBXkZwntRCmimcQKIZVdIQCEAAAnkIEEXn4UwtIvDz58/GOGz6c9aNtT1Wc4hdY5H8v+2d8X3XuLK3797PWwBQAtkKkpQAVJBQwkIFhBKACoASSCoASkhSAVAC0AHv9xzf66Mr2/LItmRZevYP1j9ZlkbPjEYjyVYoBwILCLBiHwWtbn9FQBgwBl7mCcDhFgQaIVDNEFDBFkk2k2P2mg01FbVJIGo5JbPvqsbnt2laTHJdvWPMLg2uIWAncHZ2dnp6Opv/5uZmNs+yDO73YlMlaCSVnFN3S0jHBZWghcpkyBwTpqDHK392qqnnC5iTXRf75kRTFv6ELhZKheRhJy6giAZ34giYA/Zw6FsY8/rh+38PDnlwaEtA+HQE1ttYOtmMJTM37ED9PyOvCrLpWCUdBvT79297W2ToL168+PDhg/0Rci4goM+PLX+xQRq8urpaUL77iHfW2CH+BISONnv37p0nuduowLVWdrTIrn+7/+T4dPHw4UP3EVFV+W7KQa8V2Q+P9lPzLQv9sgQdV1f4Wv9B9XIgsRX+HkjasKj1+dWo4TsM5xB3M78qV5PxH0K/QyEZ64dMSAkTqM/Ph9sbe5c+FUussvxRwyiD4JT2dZKypkiaYWUOw/QGmNYH9Oci9e7plGyk704gs1Xs3t4or7JeWvzSeoYrSyCQWAmQxyEAAQi0TIAoum7tHzROk9hRb0VkVqLE09xz/f5vlNgHVeVoG4ldR7GQCIH8BFixn2Xejr8iIBw1Bl7mGcVCIgQaIVDfEBC1ZVDT7CO1xTJ7HRLGfoZMSHEJFGgh9fl8F3hT10xyMeamDJ7GJiLw5s2bZ8+ehQvXx3r6W5Lel03hR4x3Ld+mSUJjaZmz4YIyA2+qOl75a0rdqecLmNNRzAlNGTVF6GIEVUI2duJGtdDUThwB86gNVJOIMRtVqXNC6j45JHU0a+RcazZCxKSazWm9DR0TpgVEHbQ0PEUorEs9cnFx8fTp03A27q4hILwy+lm3ooVgnQO6UhfeYVv//PPPGslTP6v26gAvyzq1K4nep5fRnp+fN3Xo1ehhZ+/fv9dJf+JgOSlMzkGTBJck1xA4LoH6/GrUa3bHVVwv+eyY2Ofk4ugEGOuPrsG95K/Pz29Fkj61FclDl8MwupX65Go0DdeRyt48eqvyp8qRBv/+++/Pnz+vnP5PlU/6egIE5+sZUkKZBAgkytQLUkEAAhA4FgGi6GPp66DSRk17P336xNzqoIoOi03sGubDXQhkJiBPyxsvU8wb9FcEhJ4x8DKPB4SfEGiHQK1DQNSMrB11j7Y0ihWz11GGJEJgKwJR/XFBpbX6/AUo6nik5UkuxlyHDdOKEgjIk+ibptnPoBQE6mOfbQXWB0F64S1cpr6mvry8DOfJfxcXlJ95azXyyl9rGre3d8F8AXOy4903J5oy8id0MYIqJBs7cZ4i2tmJI2D2VF/fT4w5rNM2Tw4JM+HuMgKEiMu4FfjUfxcoUzqRtJan45Niy489WSy2fPKLgD48tnBY+XGyThJ1Fy80KKb46xOWhszmubu704xFf0NjdnG8K0pvneqv99ze3v7580fxbnc21mwt1WRQ19Z5al5z9FV5t22g/QPv1uhP7Qdsvs0wWhGJEMhDoDK/6nrvPACpBQKpCTDWpyZcffmV+fn1+qJPrWdICRAYEtCU+cOHD9++fVuwljIsLSpF02FN4aMeIXM2AgTn2VBTUTYCBBLZUFMRBCAAgRYIEEW3oOV929jaixr70i6wdmLXApWCSBAQAVbsh2bQsr8iIOztgZd5ehRcQKApAi0PAU0peraxzF5nEZEBAmsIPHr0aM3jWz2Lz9+KZGnlNDjJxZhLM0LkqYDAmzdvZlux8uuw0fItHixFvaPCGBNxQUZQZFtJgFf+VgI81uOp5wuY01HsAU3ZNUXoYmdVQk524notNLITR8Dca7ziC4x5VLmNnxwyyoTE9QQIEdczLKSEto4JE3St6MktRtGXuXN4UBSxBZn/+ecfy1M3Nze/fv2y5BzN403YdK7WaLZ9E/X3KxTQnJ+fGw8I09faOg9LWN6+fXt2drav8PlrV/dUq2UYbtXq4zoxTeesdYknJyfGk8LkH3TImlsU1xA4LoHK/Gprr4611t7jdrRlkjPWL+PGUx6Byvy817qon/SpKFwtZI4aRlPvhdcBXFMqndglsJpTP378OFujdGg7E7RstKMqiuplUSWXmbm19paphXRSEUikY0vJEIAABBonQBTduAEkbT4z2aR4Sy6c2LVk7SAbBFixd20Af9XRaDwg5GUet1NwDYF2CLQwBERtGTQ+fWu8+e10fFraLIEWfH6zylXDm5rkYswtmzptT0pA3/h4X28Nq7u/v9/23TB9VOV9WDSsVB+RlfPVFS5oqCBS0hGIms+mEyNbya21NxvYrqLW8B63vceVfJlJr2kvocsy5vs+xU5cC5/VEzDv28vy1N7ItjLGnMecqMVCYE3IZCm/tDwVt7e5Y8J0UqzxwCDXCjk8yKWR4lp60XFXlpIX/+kGDaJaR+6r0ElS/TFSfeLuFzrq6++//55dm+7kFLFv377pa+0CG5KNpP7ch6tW1Xt6evrjxw9v7V4nrxkNTB+irzmKLlvDqQgCswQq86u8OjarcTIchQBj/VE0Vb6clfn5xcDpU4vR8SAEYgnI7VxdXWlmrXmo3uJ68uRJbAkL8j979kx//mXBgzySlADBeVK8FJ6TAIFETtrUBQEIQKBNAkTRbeo9datj/yBWankoPw8BYtc8nKkFAosJsGLfo8Nf9Si6i2YDQl7m8SyBnxBogQBDQAtajmojs9coXGSGwLEI4POPpa8F0rYzycWYF5gHj0DATkBvmunTnnD+ly9fhjNE3Z09mEzyqONHlZkuMy4oHVtKHiXAK3+jWEhcRgBzWsYt/1NoKoo5oUsUrnIysxPX66K+z+oJmHvl1n3RwrYyxly3DR+udYSIh1PZlMDNHRMmEDpTyfhHTlxqHB7k0khxbVTK4mPCvAcVOqRoxeIy9a21TrYySqXvsbsDwnTm8eIaq3xQZPQNuWZ3w9bpPLXHjx8P070UHT2rzu4l8hMCByXQuF89qNY6sQm1D62+KeEZ66fIkL6YQON+nj612HKqfzBqGK34VPh0itY8VFuh+luOf/78ub291Z9YnH2ja40wTNDW0OPZTQhEeZVNaqSQDAQIJDJApgoIQAACEHAJEEW7NLjOSUDbXjmro64UBIhdU1ClTAikIND4ir2Q4q/CdtV4QMjLPGHz4C4Ejk6gqSEgasuAjUi7bTN7tbMiJwQ6Ant5mKZ8fuPGVv0kF2Nu3MJpfjYCX79+DX/C8+PHD33ms4k8epnt3bt3gaJ0jq3kCWTIdgsXlA01FbVMIGr+Xh+oveYL9ZHsWtS4OR1Ires1RehyIHUPRWUnrqbP6gmYhxbeTkpl28oYczumS0uLJbA+RCy2aS0eEyZlfPjwIfZvVWkf2rjhUayyCxdMx7eFl4A7+bUQrAXcBW3xjgkrSpsyyL///vv+/n62XbLbT58+iYDmLbOZW8sgnYZtQ+gsTDSll0YsOckDgcIJ1ORXY0ftAlUTtdReQXsLVMG+IjHW78u/1tpr8vOxOqJPxRJrKj/DaE5167Rr/WkL7SrpyDAdZv3+/XvNy7Y9NUyLAC9evMjZKOqaJVBBLyM4n9Vy3RkIJOrWL62DAAQgUD4BoujydVS4hBW/uFA4+V3EI3bdBTuVQmAZgZZX7EUMfxVlNq0FhLzME2UeZIbA4Qi0NgRUsEWSzcaYvWZDTUVtEog6XG8r39Waz2/TtPpW1z3JxZh7RXMBgdQEHj58+Pnz5/BIpHWDX79+rZREn14/e/YsUIhk0FdCkieQJ88tXFAeztQyJBDuicP8Babwyp9dKannC5iTXRf75kRTsfwJXWKJFZufnThPNcf6rJ6A2VNfUz8r21bGmJuy3gM1lhDxQMoKi9roMWGCYoxsXHw3Nzdb/aUCt1iuewIawvvrwIV34FcgZ39LinPXOC4uLkpY4e3Eu7q6evnyZS9q4ELfWusD6cvLy0CeZm/pc3TFTOHma4L35s2bcJ7urjSirQJLTvJAoHAC1fjVqFfHXIdfuIIQrxECjPWNKHqXZlbj56Po0aeicDWYmbBhL6XrMGud56V5WXdq2O3tbXdqmOVA8LDMWgQIHwkdfpy7mxOgl22OlAJzEiCQyEmbuiAAAQhAYJYAUfQsIjIMCUS9qBH1uvywLlL2JUDsui9/aofAAgJtrtgLFP5qgbX0j1QfEPIyT69rLiBQJYEGhwC2SOyWzOzVzoqcEEhNIMp3TQnToM+fQtFOeq2TXIy5HRumpYUQ0NKH3iILvD+m1/6fPHmy5qQwvav2999/h9urM8L0MVE4T4a7uKAMkKliikBUTMj3OFMYq0yPso2OQNQjmNOOZoOmFsAndFkArfBH2ImTgg70WT0Bc+EdKql4lW0rY8xJrYXC1xAgRFxDr6hn2z0mTH/kxLh74SpMj6xZf3SL4npIwKgRndcWqwXvZDFjRUMJN0/RR9Tv3r2zFCuZtX5dzulmFpmz5dHfGBFJS3UKrXTamiVn+M+JWEogDwRKIGB0d+X71ahXx0ogP5QhanU7sBs6LJmUwgkw1heuoKOLV42ftyuCPmVn1WzOCsKGOnSn/SR1WJ0apiOY9V26zmp/9erVYu08f/68Dix1tGKxHstpPsF5ObrILAmBRGbgVAcBCEAAArEEiKJjibWZ//z83N7wqNDXXiw5MxAgds0AmSogsDmBBlfsxRB/ta0hVRYQ8jLPtuZBaRAojUCbQ0AFWyTZDInZazbUVNQmAf3NaXvD17+L2KbPtxOuNWeVk1yMuVZzpV2FE9DRDGEJ7+/vFT3GfiPWlXl9fR2OPBXDf/v2TUsuYRky3MUFZYBMFQECFcxno/Y918fAAZjl30o9X8CcyreBTkI0tUxThC7LuB3lKXbiZjW142f1BMyz2qk4Q2XbyhhzxbZaQdMIEStQYteEdo8JU/v1tWrstF9rCsY9j2pMJGdDdAbWxcWFpUbv2K/wI/omWX/8oc8jpeuQuP7njheXl5fGhsjqZK47ilps1RqN9NdFohQqY7CMYVoU05lixTYcwSBgJFCNXw1v4Hk0dA6Fl1LCzyipYuOTEhqIDKMEGOtHsZC4IYFq/LyRCX3KCKrxbFFhQ+OssjVfzkr99+3bt3qdSzO4BesqWo1hUpxNX7MVRfWyqDB4tuqtMkRJRXC+FfbdyyGQ2F0FCAABCEAAAlEEiKKjcDWVOSpAjXoFvCmMhTeW2LVwBSEeBKYItLZiLw74qylj2CT90AEhL/NsYgMUAoGSCTQ7BERtkZSswQyyMXvNAJkqWiYQteYT1R+HVJv1+UMUraXUN8nFmFuzYdpbDgF9ID07cimDBiyd+WUXW++hqeTw3548PT1VybOHfdgrXZwTF7QYHQ9uRSBqPhv1ct1WEs6WEyXVyhh4VpjCM8x6XVf+BawwJxdgyddoapl2CF2WcTviU+zEjWpNg8gun9UTMI+qo4XE+raVMeYW7PbQbSREPLT6XOGbPiZMID59+uTisFzf3NxELT5ayiRPT+D169f9deDCeLpWV4KXecEHyQFJFt9SrCxbsjzOGWFTlBT/adYR+5c9NH/zTGKq/Hfv3n358mXqLukQOAqBOvxq1NJz1KJ2Nj1G/fWSqFA7WxOoKJYAY30sMfIvI1CHn7e0nT5loUQeEaggbKhbj5rB6cAvvbHx6tWrqJZqghaVn8zpCFTQywjO05lHsSUTSJSmmr+c//RiTWniLZPHadNf1TRqGQqeggAENifQchSNdx2aU1RAHvW6/LAuUnYhQOy6C3YqhcBWBNpZsRcx/NVWZmMp51gBIS/zWHRKHggcmkDLQ0DUjKzM95ey2V4UK2av2fRCRdUQiPIwOiFlccNb9vmLodX0YE2TXIy5JsukLccioO9x3I939G2U1g1Gm6CXeXTml9ZAZr/X0wFh6tQKON2Sh2W+efPm7u5OXw8Nb2VOwQVlBl5xdWt2TqPmaFHRZjbgvPJnRx2lwQXzBczJrot9c6KpBfwJXRZAq+MRduJcPeb/rJ6A2eXf1HV928oYc1MGvGNjmRva4Vd8VkPrx4Qpeov9MFV2o6VJLSzaDYicdgLSiGUKqgUL+/lN3uJvCceEaeXa+IXzkydP9AW1HWBTOR89erRs1V6nsRrNQDsNdPamjKrKxtbhV6OWnqM2ALIpPeqFNstQmE1yKlpGgLF+GTeeWkCgDj8/23D61CwiMvQEoobRqAG6r6K+i/yzHk3l3r59K/4XFxdGnloH0JtbxsxkS0qA4DwpXgpPQYBAIgVVyoQABCAAAaJobGAvAloLsldd5mq5Xf4GcxK7Nqh0mlwZgUZW7KU1/JUgEBBO9V9e5pkiQzoE6iDQ+BDARqTdjJm92lmREwILCER99h/lu1xhGvf5Lopmr6uZ5GLMzdowDS+BwMuXL3sx9J6Yvo3SKBZ4Yez+/l6f8Oh716dPn+rtMvVffTimd8b0r57VF9dyTVp50NdYgR0Qvdp0e3urzH3VO17ggnaET9UuAV75c2lUf516voA5HcWE0NQCTRG6LICW7hF24qbYVrYTR8A8pegW0jHmFrRMG0sjQIhYmkYWy9P6MWECp6XD2A0wrSdq5XExdB4MEzCe3+Qd/jVVpmJEd/1XC8rLDpaaKn9B+vfv3432o5NQP336tKAKHpkloE0CS8eX8RgNcrZGMkBgRwJGMy7Zr56cnNgBlnnehzsYzbYl6lW52dLIkJ8AY31+5o3XWIGfD2uQPhXmw12PgGZ8U39y0Mupn1F74cPHK0jRlFmvVXXL6+prmVskZUkA+7TXGK9mbkWD1RGcN6j0QzeZQOLQ6kN4CEAAAmUSIIouUy9NSWV/V4Np77EMg9j1WPpCWghMEah+xV4Nx18REE7Z//p0XuZZz5ASIJCUAEMAG5FRBsbsNQoXmSEQRSBqzef8/Dyq8C4zPn8BtCofqWCSizFXaZk06igEtITSj1l6o6979at7YUzHeD158iTQkK9fv75+/VofXj179kxjmf7VsR06HUzniAWe0idCehVNx4oV8io+LiigLG5lJsArf5mB71td73stYiyYL2BOFrAl5EFTsVogdIklli4/O3Hp2Ja2E0fAnE7X1ZeMMVevYhqYiAAhYiKw+YvlmLB/Mbd/ktprSGuOGkL6n1xsSMC4n3Rzc2M5D9j7ithY+IbNGRZlPCNMD8oytQg+LIGUTQgYO74sjc4eBbzME5qimlBfZqPrK9yv2l8dizqQK5u67V3D3tJswlNRLAHG+lhi5F9JoA4/H4BAnwrA4dYogfArRO4jUXvh7oPVXL9586ZriyIob/qcrY2Xl5eKlCznOBsncdkkb7kie8hKcN6ynRTSdgKJQhSBGBCAAASSErCvvG0iBlH0JhgpZA0B+7Q3c+9Y0yieFQFiV8wAAnUQqH7FHn8lAgSESXurcR2Yl3mSaoHCITBFgJBVZOwzMjYi7ayYvU51OtIhMEXA7mG0Eb/sRXR8/hT81tIrmORizK0ZLe0tioDO+erl0bU7JOkYry9fvuiwsIuLiz7PmgsFn58/f9YpA3oVbU052z6LC9qWJ6WtJMArfysBHujxDPMFzOko9oCmojRF6BKFK2lmduKS4i1qJ46AOamuqy8cY65exTQwEQFCxERgMxfLMWH/Aq4VxlevXsWi198iKPNbx9iGlJZfi7/Gpd7Zb5i1yKsD3foGarPz6dOn/c9dLnSScfjvV/RSCcLu0vbCVHmhjt/PGMMNVGeXLYXzcLcngGPsUZRzUYdftU/7y3x1zL7Ubn9JrhwbQxKXAGO9S4PrPATq8PNTrOhTU2RIDxCwD6bEru78VF9VBagmvSU/pre+Zk8Kk74sx4UnFZXCOwIE51jCUQgQSBxFU8gJAQhAYCWBzIE9UfRKffH4egJR016mUeuB5ymB2DUPZ2qBQAYCda/YCyD+ShAICJN2JV7mSYqXwiGwhgBDQEcvaka2BngFz0axYvZagcZpQjYCd3d39rqML+R7BeLzPSAt/zz6JBdjbtl6afvuBNQB3ZfnR4ckLQIom978f//+vT16dJumT1v1rErQoWOlfX6FC3I1xXUJBHjlrwQtZJAhw3xBrcCcMqhykyrQlB0joYudVYac7MQlhVzOThwBc1JFt1A4xtyClmljCgKEiCmo5i+TY8L+h/nbt29nv0cdqsf4B1KGD5ISJuAevRzIOXtMmJehBH0Zm6ZWG0+wCvDh1iyBq6sr43aCfcybrbT6DGWe0FQ99tkGGp2P5zaHxXoZcvpVY2+VzO5i0LAJe6W4O51hGewtDZfD3b0IGLubxGOs30tHVdZrNDzPjQ9ReBly+vmhMF2KsWnKTJ+aYthgetRgyhvnvYUoXNmRhl4t1V90fPDgQS/P6IV7FPhoBhLzELD3MoLzPBqhlikCBBJTZEiHAAQgUBmBHReliaIrs6WjNOf8/Nwuqn1p2l4mOVMQIHZNQZUyIbAXAWOP9hbkh9J6GUpYsZeQxtYpZyOL9gSEQ9Ndn8LLPOsZUgIEUhBgCOio2rdIlH/HrbcUNhBbJrPXWGLkh4CRQNSmeZTX6gXA5/couBABoz14c9ghOi9DnkmuUXhJ28gcdqgXUiCQjsCnT5/6wnWY18nJSf/Tu9BrYy9evNA5X3/+/NFfmtSDr1690hCmT/zcd8l0rRSly4Gozyqn8us0HD2rErwyS/iJCypBC8jgErBHhrzy53I73HWG+YKYYE5HMQw0ZdcUoYudVeac7MSlAF7IThwBcwrltlYmxtyaxmnvJgQIETfBuHsh/293CcoRQN+j/v3331HyZP775FGyHTqzjvDUAu7sa+vKEP6bD7vsJwXIf/jwYbZR3eP6WxmBdfBAFbvfkkb6BUEtxGvNfXeRwgJoDi9jm+3LapTiRZ0nGC6NuyIwCxNKuxCowK+qCXZ0es2uqA0/yWPvGqX9LSM7dnKKAGM9ZrAXgQr8/Cg6+tQoFhJnCWgyZZlRduVojhYVZszWfugMej/g8vJyryZIcZrFh89oNs6p92pCO/VG9RqC83YMo7SWEkiUphHkgQAEIJCOgH3lLYUMRNEpqFJmmIBWv/WuhvENb30nExXAh6vmbiICxK6JwFIsBPYiUOuKvXjir0aNioBwFMvKRF7mWQmQxyGwOQGGgB4pG5E9itkLZq+ziMgAgWUEjItCXeEL3kXE5y/TS8VPHXeSizFXbJY07RAEbm5uejntB8jK5+i/HV9g62VeeYELWgmQx1MQUOeyF8srf3ZWpeVMPV/o2os5lab3KXnQ1BSZYXrjocsQSFEp7MSlUMfuO3EEzCnU2maZGHMGvR/u5JAMTA5dBSHiodXXC//f/RUX2r/nz4CUYwb6+w8WYbyDwNxHrq+v3S9DdPDW7kfGBKR1Jde1/Rxc78Hdf2pKLOG7/16+fLm7PLMCyCoUBc5mU4Z3797pj41Ycjae5+fPn40TKLb5FfhV+18P04dPRSnCfp6FRquiJEeYWAKM9bHEyL8hgQr8/JAGfWrIhBQjAfuQWlrYYGxgomxR7wekkEHveIX/LgHTjRTYl5VJcL6MG0/lJEAgkZM2dUEAAhDYl8C+USJR9L7ab7Z2e0De/3WfZlkdouHErodQE0JCIIpAlSv2IoC/GjUDAsJRLCsTeZlnJUAeh8DmBBgCXKRsRLo0wtfMXsN8H/93eAAAIABJREFUuAuBZQTs8afdX7mS4PNdGlx3BA46ycWYMWAI7EhAnxC7tZ+enro/W7jGBbWg5SO20T5HK+3FWr7Hsdtb6vlCLwnm1KMo/AJNWRRE6GKhtGMeu2dLJGSVHzjsvhNHwJzIXBssFmPOoPTDnRySgcnRqyBEPLoGJT/HhP0fJV5dXTW4/vh/EBTz48WLFxZZNLToiPrRnF6YaHdYo6WtT/z+/bvxRfwHDx5EHcS4XrbGS9AfyzKaR/h79cYx9s23L7/2j3CRh0AFftXYVcWzNDu0L0jZ25jHbKgligBjfRQuMm9OoAI/7zGhT3lA+BlFwD6kGqdpUbUfN7M9aEnXxvDbpe5p4OlkoGQLAXsvIzi38CTP5gQIJDZHSoEQgAAESiawb7xBFF2ybVQsm95BNLauBBM1itpsNmLXZlVPw+smUN+KvfSFv5oy2hJG2yqXVXmZZ8rkSIdAfgIMAR5z+xYJG5HMXj3j4ScE1hPwPl0OF2j3V305+PweBRcugSNOcjFmV4NcQyA/AX3n5Vb66NEj92f117ig6lV83Aba48N9t+CHhO1rsPY2DmupICX1fMFFZEeNObnc8l+jKQvzxkMXC6J989hHgXRyshO3LVsC5m15UtqO28oYM+Z3UAKEiAdVnCs2x4S5NP51/enTJz+J3zsRMLoY7ziwTliNrG70//jxYw3zO7Xjf6r1posBYTKfRcVX1tLFhw8fZCQBpXS3xMr+5spsaeszlLlfwutN6zWbroSj+1UdoWjpqgLoDgHpeNpLNv41FR0TuftoZW8UOYcEGOuHTEjJTODoft7DRZ/ygPAzisDJyYkxbDAO01G1HzezNuM1m95XfoVDAd39/PlzX/GovSdAcN6j4KJMAgQSZeoFqSAAgQoIsCg9VCJR9JAJKXkIXFxcWCqSiU79ySXL44nySCTN/jR5L2rfLVFjZ4sldp1FRAYIHJRAZSv20gL+asoUCQinyKxPP+jLPOsbTgkQKI0AQ4CnETYiPSDhn8xew3y4C4FYAnafvOxdRHv5vOseq7uj5z/cJBdjPrrJIf/RCXiv5LX2xhcu6OgGXLH8vPJXsXK7ptn9z7L5ggsQc3JplHyNpizaaTx0sSDaNw87cen477UTZx+wWIBKp/3KSsaYPYVycogHhJ8eAUJED8gRf3JMmK81beG/efPGT+X3HgSM+0mj+vLODjMWlbSV9jNrnj9/nlQSr/DW1ty95vc/P3/+3F8HLjQDub6+DmTIeUurcjmrs9Sl7zo08bbkJM8uBIzOsGS/amyC3eXmUYRRHmPr8shMLQsIGBWtkhnrF+DlEQsBoxsp2c+7zaRPuTS4XkAg/Ddb+gJ1ym2B30v34uW/sHe9dLIFtnPKPJYiHYrCSzaOOyUYlUvSKI+xdW7JXBdFwKhoyUxwXpTiEAYCECifAIvSozqyjzujj2+SSBS9CcZjFfL69WujwAX+lSwJr46jHSXtu11dXRkbUms2uw8hdq3VBmhXrQSMawtHWbGXmvBXAVu1wwkUsvJWrQHhEV/mWalKHodAgQTsXq6dkJWNSLuhMnu1syInBCwE7Os89t7n1ovPd2lw7RI43CQXY3bVxzUE8hPw/vB8a98n44Lymxw12gkYx3S7GdurXpPTKI+xdWskKfzZ1PMFr/lG4Eb1eYWn+2mUx9i6dHJuWLKxLUYyGwoWLsooj7F14boaD13CcAq5a7SHpNKyE7fhZ/V2hbaz6ZDUehspfJdtZYy5EeuqspnGIMpu5HkoGeUxti6PzIlq4ZiwEbB6F/n09HTkBkl5CegkQositGT85csXT7QCjwnzTpX2BHZ/BiYMbratrjnUqSOpIwLfv39voaqpRSHnCBT4hbzdzi2oybM5gQr8qsZoy7eIGhq+f/++OcBlBd7d3Rl3N5e9mrNMKp5KQcDuAxnrU/CnTBGowM+7eqRPuTS4XkDgxYsXlrBBJRsXiRbIcMRH7H+bJV3rAgOlUafpZKNklwDBuUuD69IIEEiUphFXHm9hrQ7fXmWjXK1xDYGeAIvSPQr3gijapbHhNd41DFMLQYHZk/tsCSbqyqNrdyeXnUpiV888+AmBaghUtmIvveCvAsZZwmgbCAwOPfU+4ss8AVPhFgQOSoAhYKg4NiKHTKZSmL1OkSEdAgsI6G1544uIigCXncyOz1+gl0YeOdwkF2NuxDJp5lEI2LvkUVoUltPe3sB6TriKZXfZkVnGrZCntto55ZW/QhSaQowM8wVPbMzJA1LsTzQVqxr7UB5bMvkXE2AnbjG62Qd32Ymz9zIC5lkNkqEngDH3KHTB7M+lUdk1c0OLQls4q4FjwsYtwX549vjzpG5EwHhW37t379wKdSqtuw96cXHx8OFDN0P+a51W44oUFiCztAz2vTr0+o6spf8ZuMg8u5iSpMBXOb3T06ckJ31HAhX4VWN8VsICUKdoY1ChPzSa2f/vaIdVVs1YX6Vaj9ioCvx8h50+dUTzK1BmY9jAMWGu7kTDWzR07+a5fvz48VRFBR5LMSVqI+nGXkZw3og9lNNMAokFurCsMv38+XNBybOPpPPtVTZqlicZIJCagKVnpZbBK7+ERemmomiLDRxuyPCM6kA/tapskbYEE3Xl9P6+6Pn5uXu3tWti19Y0TntbI1DNir0Uh78KW28Jo23Fy6qHe5knbC3chcDhCDAETKnMuEWiMWKqhHbSmb22o2tampqA97Z8oDqjj/JKwOd7QPjpETjQJBdj9nTHTwhkJjB896ypqBgXlNne9q3uoDunxliRV/72ta4FtaeeL4yKhDmNYikwEU0FlNJ46BIgU9QtduKSqiPzThwBc1JtNl44xtwbACeH9CjyXDA3zMOZsxpczhwT5tL4z7X9zMj/PMNVAgIaki2lelG++weo9bhxHmupaHEe+xlhlpFgsRjDBzWPtcs2fLy+FBmPRQX67ujt27e7Nz/dV5SLm9bUFs5iSvs+WIFfNb5qYAz4MqjDuEFSwmiVgUbFVdjHU8tAsyEoxvoNYR6iqAr8fMeZPnUIeytfyMOFDXbLTwrfm1MnrWu08MBYGfjUbbQoElMTOFwvIzhPbRKFlG93pwGHk6ItJQfnOVeZvLNj0mmhykalsEzKhEAUgZw9yyhYIYvS7UTROW0g25BhNLYCsz19+vT09NQiWDkL5pL2zZs3rsyF/G0eV6Sc18SuOWlTFwTyE6hmxV7o8Fez9tNOQDiLIkWGY73Mk4IAZUJgRwIMAVPwD7dFYlflVJMXpzN7XYyOByHgEtAnlMa1UO28GH2UW76u7Y4i3eaOJ1L3s+QttlGBa0080CQXY67VCGnXcQmoV97d3R1X/ijJcUFRuI6e+aA7p8ZYsZztRV75s/SUDPOFUTEwp1EsBSaiqSilNBW6RJHZNzM7cUn559yJI2BOqkoKx5hlA6ym5u8IzA3zMGdu6HLmmDCXxv+51k5G4y8l/x8c+/0wzkL7KN9b19AnxGdnZ/uJ/z81e18yBOTJ/M2zcc84IHBltx4+fOh9nDDVQB3os/teReaN9ikUfbpiRyyqp1HyxdH9qrGf6jg/jQi7K0KOwnL0sjyP2rW7tAiwhgBj/Rp6PLstgaP7+Y4GfWpbq2i2NGPYoJ2G6+vrEihZwoYMcvbz6wx1jVYRWCEtbRI0Kn9TicZeRnDelFWU0FgCiQVasDhY+958WACvnIDbD5cze7fKRs22mgwQSE3A0rNSy+CWX86idDtRtMUGPFfvqizq2isn3ZARJVVpmY0v6Nv/dnTqBmrdXhOEvpZCdnJ7efJfELvmZ06NEMhMoI4Ve0HDX81aTjsB4SyKFBmM65CquoSXeVIQoEwI7EiAIWAKvtE1aW7LRqQYMnudMiTSIWAnYF/eWfwuIj7fro5mcx5lkosxN2uiNLwQAgqVh5IYP9IZPni4FFzQ4VS2RuCD7pwa57O88rfGNvI/m2G+MNoozGkUS4GJaCqglMZDlwCZ0m6xE5dUI0YvIRnW78QRMCdVJYVjzLIBznnI3xGYG2ZgzlkNHuRUx4R57217tR7lp3Fn+ijNOaicr169skjerxp74b5xO8pSxZo8xfYIBvuhWu1HBD5//nz4eM4Uy6FyOW3P6305UVBXFIEK/OrV1ZXF/kuwyX54CuhIbVGLAhm4dQgCOf1tFBDG+ihcdWSuwM9LEfSpOqyxhFYcKGwwrlhloKrTyvY9Ezmw96M/Np6BAFVEEThQLyM4j9LsoTMTSCxQn2WWHfDPUTV6x2Jaqo4qv89sKflwjepbxwUE9iJg6Vk5/XAJC4CdLtqJoi02gHfN2UNPTk4sm6Ey0S9fvuQUbKouvS/o3rII7+av7zqnz4yix8JyFC4yQyBAoI4VezUQfxXQcnernYBwFkWiDAd6mScRAYqFwF4EGAIC5A+0RbL7RiSz14AhcesoBPbdQ9fB68a10NPTUwVOy6ji85dxa+qpo0xyMeamzJLGlklguJ10c3Oz72CaDRQuKBvqEioamvpQqjJ3Tg80nz3KK3/7urg884WheXcpmNMUmdLS0VRAI0N/3k7oEsBS2i124lJrJNtOHAFzalVSPsbMS1/5e8EwlhjKwNxwyCQq5Shzw6hGrcm82TFhW5nmmsZs/qzOjHz//v3mxVJgFAG9H6A9y9lHFBp2b7d7+6CFvFxuOQaya2PmGJez8EZNy9jxNbdcvJs+Wm9s4vn5eewjSfN7vS9pXRS+hkAdftXivvQHMX79+rWG1cpnVbtWBmcLMfqc2XLIsC8Bxvp9+VO7S6AOP0+fcnXK9UoClqFWy6DaJl9Z0crHLStWK6uwP76vMJpqjYr65MmT0XQSdydAcL67ChDAI0Ag4QGx/LSsMunPhFqKms1ze3vr5jk7O3N/bnhdZaM25ENREFhGwNKzlpW87KmiFqUbiaItNnC4IWOZ+ZXzlGzPEv+8fPlyd5k19fbWzAvZyd2RjEV3nXhsIu+oJqqGwBoCdazYiwD+ymIGjQSEFhSJ8lhW+1X17i/zJGo+xUJgLwIMAWHyFtfERmTHkNlr2Ja4Wz4By5ZoulZ4B68HKlqzZIrPD4DlVkfgKJNcjBmLhcDuBEa74fPnz3cXLIMAo20frZdl/1Esx0o89M6pJb7lexy7QVp42kuLzZlnvhCQytJ8zCkAMNstNDWFenT4biR0mWJSZjo7can1Ylnulgwrd+JGe9xo0wiYR7GQaCGAMVsokWdDAswNN4Q5WhRnNQyxbHZM2PAbzt2/sB22dkGK/czIBYXziJGAcbVC6wXX19du5HdxcaGz3oy1JM326NEjY/nDrmR8cEE2Hazm4lpQwvAR98RAe7w+LGffFO1iGieN2lCX1e0lreUrSlcjSeXc/U8OJm1dfYVX4Fdl/5bPh9a89bJe7xbOasXTp0/X10UJuxNgrN9dBQjgErD4H+UnfnahWa6Jny2UCsyjoVZzw1nB9v1eWtblfSk9K3DSDBJmx1WdqYkqx4QlVfqawgnO19Dj2RQECM4XULX8ERsVu8lh3O7ZMcZ6F7RIjxgLP1ajlqHgKQhsSIBF6QDMRqJovGvABva6pc1Qy+u82oLccUurg+OtWb169aqQndy9dKd6iV13hE/VEMhGwPN+U/WWvGIvmfFXU4pz0xsJCN0mZ74+yss8mbFQHQRSE2AICBNmIzLMx73L7NWlwfURCez4TbvezjW+TqDFFssS7hR/fP4UGdJdAoeY5GLMrsq4hsAuBEa3k7RP0cI787igXUxur0pHTX0oTJnvpfDK31BTa1JamC8E+GBOAThF3UJTU+oY9eeNhC5TTMpMZycutV7y7MQRMKfWI+WLAMa8rRm451Qc9+SQbZl4pY3GEl4e/WRuOGRiTLEsSrd2VsNmx4S53/Z0+himGPVUWja9V43P2lcpl5eXFhXor655RztZ+nyephn9ex5h+lpSnJ7jfs5tj9d7kcq5uLq6MmpNw8aO38+fnp6GoWU7eM7rfWGpuLs7gQr8qhh++PBhtgtoINgkdF6gMnmGWTcrP6NWLCicRwokYBw1Mks+a4QL5KlmrF/Q9gM9UoGfp08dyN4OIao+hJ6dVGpGqZdr92qO/S8OuX44qbQ7Tqili9GmcUzYKJZCEgnOC1EEYnQECCQWWILRx97e3i4o3HvELWR2Xu89G/WzykZFESAzBBIRmO25LS9KtxBF410T9ayVxeq7Gn0FOluI5W9vzBayOIN3QLbm6W/fvl1cWjUPErtWo0oaAoEAgQpW7NU6/FVAxe6tFgJCt735r4/yMk9+MtQIgXQEGAJm2bIROYuoz8DstUfBxUEJ7LW0YqxXC3crF1vw+Qe1zMxiH2KSizFntgqqg8CQwNS7cHorTDHhXu/2D+VMkYILSkG12DKPvnPKK3/bmpYxbt+2UpVmrHf9fCEsOeYU5lPOXTQ1qouWQ5dRICUnshOXWjsZduIImFMrkfI7AhjzhpbgfsV26JNDNmTiFcXc0AOy7U/OahjludkxYcO/UTxMGZWg/ET9DasUJyyU3/CiJDSuWbiH0ylYXPM3kbZtvqzIHrzm+VPe8on9X5cyDj8WJjWdCWp0YopvptYCLMRW5jk/Pw+X4IZf4Zxr7rp/rEzfdVgsKo9gaxpV/bNH96udgixHee7VQ1++fDlrRZ8/f57NQ4ajEGCsX6YphoNl3CxPHd3P06csWh7moU8NmfQpUydP9Rl0Yew47iObXOsdygJ1t+Pf2xmdixU1x99E7/UVQnBen06P2yICiQW6M0KzjKfh2rUm6Y56s0tb4dLCd6tsVLjJ3IVAHgKzPdft5ulEKnNRuoUoGu+azqpXlqyvQGdP8VP31Ax0ZUXLHtc3P95aPX9+piNp7FNdZjaRl5lfIU/lGR8LaSxiDAkYFx6LfeNFLcJfDdU6mtJCQDja8JyJowvIQwHkeL3wY5iHFAiECTB8d3wYAsJ20t21LJwa4wFLdVF5StuIZPYapT4yl0ZAwZ6OQc8slXqNO1OYql0v7hrDpKkSlI7PD8DhlkvAOKi5ppv5lQ+M2dWX/ZoA2M6KnLMEAp+TKHjWbmOe5e5ZOVNkwAWloFpsmUZ1W+aM4Tame9mGV/7C5KPuVj9fmKWBOc0iKiQDmhoqouXQZUij8BR24jIoyLjEtHgnzhhBdS3NM3HgsIUMdrVLFRjzVthrOjlkKyZeOUbPxtzQ42b8yVkNo6C2OSZMm17DReH1ljoq8S6J2im/uLjYpep0lQ5Vlq6u9SUb95Pciix/NNvNn/o6MF30qjZGHt5TsT9dn/j+/fvZx3/8+DGbRxlcu7KfjDZaslvUaAY3sBjNsDJRx8wZtaaNzBcvXqysbtnjFgk1S1lWuP0p991KfdehFw5mn02tPk+AWXPy8rfwswK/KjWdnJzM+kwFJPpzB5l1qhpnAyFJLvlTC4bxpybslm/xyV3+Wbt1i118Xf5Yb2xafjPOPEgZOcRmq8DP06dilW7M32yfUng/+wWyAnv9yQgjya2yaetC+1VRpWX7g4punB8l4ZrMOu5h1EoXuLU1YtTxbOYRjeB81mxGbXv2KTIsI0AgsYCbZQF8dqo7W6836lkqnS0zkMFS/uEaFWjv0W8V6ycRzDMti49teVG6hSi6Pu9abDf3et/sTw1qsxs0GovzvELnSas5nctZJ5ql2Flzq/AEKPmnxa928rOwXLIeN5Etvw1nXjrYhFJfSH5cfdULLhYsbZX2xotajb8yqr76gHC296X2LYd4mWfWWmYxzpaQKAOCxYLNTyx1FxslwBAwisVNZCPSpTF7zew1v+uYVQoZ7AQU7GXbr5dU2j1//fq1RTz1LH2JZMkZzoPPD/PhbkfgEJNcjDmRueYfxXYJgLeilx+XUfIMgmlUCnRDfZqkIVUvGulVPX2NqI1FDa85R1gjqMXZAm33ymTZ3wNyxJ9H3znllb9tra76+UIYF+YU5mO/m3qkRlNDXTQeugyBLEtJbbq9VOzEpZ4lZdiJI2Du7bnui1m3gDFvbgDlf008axWbM8lWIHPDRKg5q2ES7J8t/ps6DEh7AFsUX0QZGmxm36sWhyJk/fNnSiOuHWg9sRBpjWLYI7+umVKZseQ82W5vb13+4evUIrmryV0/nbUZHSU2K5UXk+kj/NlHAhlm/+a5umTg8U1uff78Oawp9+7K9i4W2JVh9Nqiu8W160H3tIXODVqiGeVZU2nss7PmJHR7aTC2LRvmP7pf7VG4Pm20FyhRTrjPn/rC4vCz2RvGn1rdbvkW1fcm6j6Y4trtF8WO9Wp4DyRwIWeVAlGgTGMAkHqEDUhovHV0P0+fMirazRboSv2txvuU5VXFnGHDt2/fetXYLzaUcLZSfY7o2liG69HZRIbZX4ambVvFKChPobusy7lBiCdP/3NDG56lahlNCM5nMR4xg0X1vU2mbqDbL0oOzo3QVuJyZ6kZltOrbNRKFez1+Oz6s7qkOkt+8SyC7TL7K1awTke9C526SA1t30XpqVb36dVH0fV5V3d46vXoXWQLGld6Qk0zZ3e01TQpcWVFUY+7fVa1S8JE27gHVaWxT3U2GUV+QeajxK4Lmrb7I55XGf3Z+MKdqyNLLLRL9OgKGXt99BV7tRd/1St9tAu7iXUHhLMDboblXONeXqeU/IFcsU7MIljq2Vzfj9yLYgVz+/XUdSPDN0OAa7GBazYiA3C8W8xep7xKn55//PJ01NRPy8ZrrxpdZHP+li8XOsEUHW2lMnz+ViSrL6f8SS7GvMAIXV83dZ3NB/byGyeA+ecyxU5kLILlWVhzV5unLGpxuhYf3P/Uaq1XyD41rCssVyglk5AAcgWJ9iN6Ex29wAWNYqk10ajulc13V+Rk8CtLGz5u6bBq6fDBRCkWqtkmTcwXYrWMOYWJWUbqPIENmvI0ZQFSa+jioRj9aTFdMRx9dkHiLGp24hZQjXrEOBHrNLVgULaM9b0ZREm+ILPb/Ut+x3tB03Z/xA1ie4W6F5rWpRYSY3aBD68tUUfmk0Mk5AKvktqQLOUbPZulqEAet1sxN+xMOpvBuPCHvSmzMDKS/woYivGWIqqplih9w50nozzpsrmD/WiTU3SnZc0ZFc9LtPjuZbUnemqWv9tArcIkEmNNsZb+37Ui6UTF2znuFr7DHVlSWTZ1vIBp5SKgZfa4Rh3GZ127mr3epVvNrjkm7Q7euQadz58VSSQzO0xNGGbV183ijIZRR7YK/GqvCEVyYRXLBmSuff50F56PHZUqqZP3mobxe0BS/2SsjyLsDSKj/UWJmYcMNUED+pQwbnq2OWQUVTdzBX6ePuUqdPaaPjWLqMsw+6qiRs9ulmQscHE2S9jgup3+esN5R19m4GLlzC6Kz9TC6IZNjpKn5MwWD5l0MhiAQ3A+BYfgfIpMonRLN+m8X9I5muftuyGmwIW4TgsWaGt8sheuJCXf21WVjepbd6CLQLDR31pjXYtR9LUHLvLYqteEgDz9rV0E6+ScXQFOGod4ziT/onSvgsBF9VF0Zd61sjhtamLlWqyarK7keZ5EP4crVOneHziuKi19qtNgUud/rNg1kcUmKtYbvNz+6F6zGN7zd7FMXe8SPfYSLrgY+sOppik9aTS1QPj+EfxVhyKgu/5WxQEhL/P0PWLqojeDwMUuTiwgT38rabCxhlh+wRi+PX0xBHhApn6yETlFZpjO7LX3vaMXDb7KODSSbCmzq52djtxlhzyvDBl97+ZxhbFeYUk6QLNMka0LLKvoEJNcjDlKuQTAUbiUeXQE9xKT+skpgT0ZRn9uPnZMCWNZQxiVcNtEDeJyCFKHtie6dzamBN4wHRe0Iczyi7Koe02/81x0It/CK39TlsZ8YYpMIB1zCsCxjHGJuvlQKjTlMWk5dPFQDH9aTHfNYOfVaKmOnTgP2uY/LVro8yzQviWC6spP6hVZgNrcctwCLX7VzZ/oujdUywXGPNSCptIuupXu111md4t1r4+7P2LxbAtsrFcKc0PXTrrrpGNET767KM161x4Tpp42BOqlaBvAo3Dcn+G5vUasEprmdXJPHf3PI3pJS//pGrhymEmkR8ubDb2C0i1Au8NMP5xYZJvF4jmE2fyBDGp+jyJwkUHRLq6AJP2tHmmgddvesnT5PObUv6wcdpU9K0m+LYqp0ozmVIgPn2pFovSj+1UXy+wCpVScri90kqj82elrzrgT43ctJM+1ZTzt3WA6g3QHr35gssg2S2nDsV512d8WSsdqtMleM3uVeReHCKeP7uctdtvrJZ2d0KdGe4o9scA+NfuCfobIUBbrhQ2ytFnBOoNXTjv/cM6+BwUu5EnS9S9PvFECGdThiXGInwGV9beku73aQnA+JK9+1KsmcIHBD9EtTiGQWIDOEqKvsVJvySjP0lCVjVqg3H0fsSxgyjfmn2QZBVOIkhlgsYL1HCwSposh3TnaLovSgaG8v1V9FF2Td60yTvPezukt072Qlaov9/060cXQVNKtkB9alcSuiSywnGKHfcHtj+51ugF0lEaBC3eS0xJpCFr+6HGUYVSifK+r7sC13EJUydky46861AHd9bdqDQiNA24GG3bnBT32wEW/Z5q6vxTrxIyCMQXuLYThu0fRXTAEeEACP0d3u1wHtWaJNVCve0vuWrW4le6yEemKNHrN7NXVkXedwU5GldJmord54emi/6lwor/WRerowi7V5lrD52+OtNYCy5/kYsxRtkcAHIXr6DOsbAtrdrtyB9nU1wq0tFUhJUYpPTYzLiiW2KHzW0x9TYTvRYbprJdX/kbt0OM/5aPamS+MUhomYk5DJkopMIRAU66mLP58ygmkS88TurgchtdG090wyLTwZCduqKltU1LvxBEwb6uvAktrZ1sZY7abn9Eq1sye7MKkyGmJJda0zpubMDdM9ybq0DwKtN7lx4TJdGb3s/toTJTV+CGRw6WoFYEtjTU9c0MUot2TD1yoIRtWmqcoY9MKUcQoE+OLtlJcoveu3G7+cLA/AAAgAElEQVTrVRGw7c6QZne13RJWzuu8BbIpS15Zy6iOvES3UVNieOkZpPKE9IZ2Tx791KqN98gmP11zcvvdrDydhMq2iRizhRjNSVLp3aPZ0irLUIFfdTUyq2v16HSxr0pWRxh2QDclUWd0IbjXs0B62Ro0fhfUtteM9XaexvFChipjthe7Pqd99C9/jlOBn6dP2U2aPmVnpZxuKNsPiO6FNjbS9fFh2CDPo+rsStxq7HabHLgWjSi8yzJP9fd08dsyOUt4yrJ83ClUOfcSeDYWJTif6nRbdfC9VF9UvVOOZQjfWyXbqhXucONVMRtzzsbAbglq6VYyW7b2l/kW+XOXfLZ1IZGpslFbaTxPOcaJiaw6jzx9LbPvuvVGmy4y7IVxL4oVzBVyNnZNtA7muta9FqV7wwhfVB9FV+NdZwPXXtHHitP0BpIbLfStcC+UQdncrr3t9dCbeRHRttUdXZXErtvaQ2mlzY6bfd+cnQhs27RZR9ELljMcKjZ6XA/f2DQ3yFlf6eYl4K+EtO8a4YsqA0LjgLvhSsWUDds9WK+mDFJJWmNPl/xTTUuUPozNejLeRU6fr8YWKxjD99AUGQKGTKZS3OULr4t1PzVGpOtr5WxETvFx05m9jlpIl3ishQhXrYe7Nvp8tctbEFu2XWLhYxQpnQD4fIuayGMMffed5GLMdkM1eh4NUqxfiWqxExljx8w5J52NjQPhUOpbclBSZbrIHBdkd0EV5PQCxVHrXRa8ZX7ZZnb1Tw4k3fucw/nskKS6bWaDMQ6Rksozg2Uat7TOKFI6ASxCKg/mNARVZgiBplxNtRy6uBy86/xB5tD/j6bI8Xqipvg5FdQlGhBnu2SHQlKlaKxbZoaduCm2Q3Unet3I7fJeFbPNl6ZcXMNrt4QM+hoKsHsKxjy0ZKV4lraVmo5izEarEKjj7o94k4JRM1gWqDM39GBmnhsWaL1LjgnTvqxxPunhVjiYbgVtK1c4W448i9eu/ue+2xid5F4n72UbvZBGZttbVAbZz2hDvMTZAGvfRllcfNeibYM/0XOrVpTp9cdZDzV8xCXpLVWs+a5AZuwGwZ5+vZ9rKnLlH72eZeIJ0/8U6qSCedLOdo2w7rzSjD+9gcBtr3erxzK8yOCFosxJoNyGGFEcOtus8XRaK9yvuioIDNO9BaaYJKjMWceVGSPG7xpG5mt3wO0Nb/Si2bFeGrH01h6a+pdMOo8e7euMEk9DXh6pFtdSh5+nT1kMgD5loeTlmY1aNcf3Jk1eCct+KuD0wobey82K1DtGXSxbGfRkdgsMX6snpqDRy+PNKHthMkdQvTwlX0gRMs4e0exFiujXyMfimlKIpzK9XjaklNm0CM6NNpMiG4FELFWNU8Mu46UsWwb3dJEtwheBKhsVq9kd80vXngkFfmZYLexRRAmWc/ZXrGA9uu5idr6p4XjzANILmN21XO9WUjMLFO7dqjuKrsO7qsfNho69WpXTtTqvUxT409i6TWaXw+YPe6V6xDDbVinGxnbaLFaVXrzU297wouWF5a1sJmc5ltlxr2XZp+w5j3hlLoar+T2N2Yuc0eMmSpmNoLomZ161WNA0/NWscfYZKgsIowbcpIGTukkPOepCGkkqWLFOLEowpsByjAzfU6MDQ8AUmWH6cE7k+asWNiKHWEZTjOMLs9dReiRuQmC2w3b9V3UppPeWkjb/EEVVuN90ea6j/ykxUmyzujzx+S4NrkcJHGWSizGPqs9LJAD2gIR/1jHDyrawNhw9++GsnAvRkJxhvS+7iwtaxu2IT9Wxc9qRtwwKKWJRlekF20MvscviOfOFNV0Sc3LpFRtCSEg01Wuq8dCl5+BeRJnuVkHmcAiYSlG4lSiQ6yBk/sDBuFLa0Ui64ZVtJ46A2e1uNV1jzFNeS+nNvvQVZRWaGiT1cum6G3PD9WwLnBuWab3WY8IkvcZ1uZ6oDxFHvZiGbUV72rJNGn6tt6FACVOvSy77PipQUdQt8ZwKOkcV0SVqN1G9JaqifTNbtj/3lXC29qjp4lZTI88naoBUpx6KOrumJv7Dp5TijVuLwxTBkauZFcMzaVn+aHNGRTUmLutQnmDClej1lGErZqdeG77GJzheT1TtrkjGZdAOlzynHt9cg5JnmTlJqk5xetxtVMXXnjY9M+5+Hqv5MqfZcGWxmxpFIV89yq1PzDwtwfhH1ZQzUSqwj2WtjfVShDrpbK/pu09/IaQaL5I6Z8VLFpfYi9RddANZUsFWWq+lUSurSP04fSpMmD4V5hO+OzuJ3nwQH9aoKvpgOCqQlheSC1KBa1Y/PZ8W/qnqelHDYGPvTo0LW42SsfIUm1/+UKOhPczoFdrNcRKpL4xLlRKcr9FayTFGWPXl3CWQWKCLKbfcexVdxE6rvTI3XKcyNtATwG1Lf324RhnbvmM2dcBh8NMDn7rQsJV6z2KZYNrbalawKSvSGDelxy59w84urXnTW9XuChYVS3dz+cXRUbjV3t26o+hDe1cZVQtx2rDveCba91bldPvUmutRsOlezaxJlWqLfcanDrhGTf2zR9lE7gU+1oXGGour9DqmzED9aMNeOYRW5mK4mlxm9DgEuCbFC2k87Xc/15Sf51n81ajiphLrCAil9NEhfqrVXbo69eKoe8qYl/kKT85uvXSqimXpywRjCuypZvZnhrk5w3e4CzAEhPl4d2djGwV+a7b5vOr0c1ijquhdcdTiifqjhjAVuK2EQ5m7FJmWJUxSE5RzqpDY9NGhjdlrLMY68ht7R9dY72VpdZbYzYUANHVYdT3LgNh37UBpK2/h81cCbORxi/feHQXGHFYBAXCYj3dX5jSMuCx+u8xNxgxz0g6gRk/70vcsz3QZtlp1d80GF+TSqP7ash0QGzp6ZSpwzYPREpfGtiUsudfSYU/ffAYdlse9y3zBpbHgGnMStGJDCFehaKqn0XLo0kPoLpaZ7iZB5nAgCKSwE+cpbuXPZXr3FCQzMH5WT8C8Ul8FPi6djq69e0bi/dRcWyPRts3BmHues1Ny9dk+s3vhLYYvngIsswoZSedM9LgrVfnXs7MbNS0Wplcmc8NsZlCy9f4lCp4zvbq6+v37t4T2/vWybfJTnkVB2KNHj3TR/Xt+fn55eblJ4UkLOTk5+fHjh1eF2vL9+3cvccOfb9++lV66AqWd7qLTlFxtn7KsRgmv/zpfL12okO5alS4rMNFTX758efbsWaBwecYPHz4EMpRw69evXzL1oQmNytYNYw8fPhy9a0lUp3737p2bUwZzdnbmpnTX19fXz58/H6a7KXoT4uPHj+7jAv7y5cs+jyxHTZsS2DVjPdLZbWfGekr/9eXEXqjezoxdA+4KUYogzBao/qumSSTxub+/n81vzyDBxM0V7PXr11OI7MV6OV+8eCH5vUT35ya9Q31QRuI6HIXgHl658ZubG7dq43VHSaoUq84F6cHAuJDOnDqBO6OSMNKgUnqROlV2eby2d4nH+rcOvzpkPtsjpFB1mZVRhxygurPbI4aSrHfjwzIx/iGT0lJaHuvVdnWu0ai1G+vDXWZWld1wry7sDqzdU0oJuOW7uzutM/bl92JIVAm2fuiXSBqzOsH0b1+RLuQHnj596qbkvK7Dz9On6FNur9m2Tw3jW7eu7noY8Q7zzKbICymQ9qY88ml6D0wrDN3jiwPp7nGV1rvHLkV+Lzzv+Ouvv6YkV2laSXTnel3OTWj0lWoWJiyjTli1l7Yi0Yud7kLhpWsk/WjVjaHurWUyyEKk2fAcRzPHsNksqJrgfAG0/hGL1gIhUF9OyxctBxKL9a7w9evXr+HH7SPCcPFQi2/98BeuZcO7VTZqQz7LinIXKPphq1vs3XfPwhVMTetk6wTrRtVl7e2e6tYwNaR2P90J4GykWqxgi4HMjvL1LUqLFVG0azAle9ekPU4QDhSnCYXWsV3FDa/VHA3u6tTDW/YUzXzV64dTPL2Yoi1IezlezqZUSezqab/wnyyGa4XBjYWkr3A45HbnoqLHnJZWx4q9iDXur6oMCN0eKhVvOI3qoqZuWVIlu34jvLXX981CXuZxERXlxFzBttWdSqtvCszwHTt89z2xv2h8COg5GC8a34g0UuqzyaExe+1pDC+6ITW8zceG0ZCbJcW4Td9/cDGM6hXqaGvefa3aUq+Xx9IF9EjObXR8vqcjfg4JDLuDl2eTPQKvzAU/WzZmAuDYAPgQM6yi5qTGLqntA60c9pIbn8qfbZMx3RO7ZRfkoWjhZ8k7pwv4z74MoEnKcb/HsQNhvmBnFchZvTkVG0IElDJ6q3pNjbZ6mNhO6OKabh+qlfDuHztxQ7MMpBx9J46AOaDcMm+5rkMSdt5jk7dzMeYojWs7oIWTQzomh9sfYW4YZcxdZs5qiIY2PCwtuohNH9Da31CkAlP0He+w3VoTTCrqsMYMKRqbkzZqQeHy5oGG6+ujBWXmf0RgjSfKq7HdcvMCIXXqqp51cYleGJE25Nz8U9cqR71Vb4MNM4QP+g2rb1jaVikWS3aPDtmq3qlywlpYoOvukVmjksoWn6o7arR652Ao7awYU1hG01XasIouZS9zcuW0mNaU/OWkh0kmMtcMzVenDjdNqlQGucpYYaT3oYN1DaO7Xla4RZjZdg2F2TylDuO30F6cZ9RtTimiprFeA81UM1Onq2sE9KUPHVMLMFV+YCwLCLzhrbDTOIqfp09NGVi69Hb6lKxLs5swycWOWn1ZvWw0Qh46h9FsYcHCd2eD/6nHpf1urNfqx9CHrKHROzfJFph+ymn3OZu6GJ1lT6kpUfqs2SzTCMF5In11xXYddplqGnmq2UBijX4tHkmefLaKobdP/aeSAyJV2ahAezPcSurcpgq3OL2pZ1Onjy6WuopILcBU+bOCuULGXs8GsZUtSovPFOdmo+hivetwLjOlu3TpFpcV2+mW5dfM1NsxHG218mjpe4HYemrKEta7oNZUSey6zMh3eYrF8KEnGa53uaoZ5s+QssCnuTKnuA67taOs2ItMy/5qynQPHRCGLXOqyevTLZ20kJd51jd2QQkWPguK3eSR2TBvk1oWFBIWjOF7iDQ8fI8OhS0PAaNAwonC1exGZJjM6F1mr8NOGpViGThGyTeeOLvC2WnBpSRbHYZPKmfZTqv2TYzrNvl3WPD5rt65HiUw7Auu4ypnktusMRMAuwbZXYcD4GH+PCnhiYx6Xx4xvFq2DS1U2tQ+glfv7j83f2+tWRc0OnBUn2ix8wO9bFPxK392U2S+YGcVzlm3Oe01eM2GEGGljN6tW1OjTR5NbCR02cV0LUHmlGDsxE2RCaRbgO++E0fAPOqIik0MrwUFrHHlLYy5N4nhh+1SSngVbvgy/6g6VM6xTg5xW2GxkJ5hhgvmhkbIUtzQpF3NdtcyTmUzlhmVbS+f5rZxmfX+17CdbqH5r+U+hiKVmTL0idqlSypqfnWoxmWGlZRD4IiH1CrYvF1ySXa1qnUKuC0yaEdH8/yhY1IJFoVaxp4psWclHEo1VdS26ZaG7z6fsSh3No9UP4tOy5RRrwsoQBxd2ZwaU0czz0o1lUGlTbV6L3NyRbWY1pT85aTX5FeHVC2dQjpVBCKTDr+po7vKY7RwxQnpzAPjHyq62JQGx3reLHGHie46MJblMd2a/Dx9amhg6VI03ARMNGBX6URK2qc0HZgdYTWlkhEah3hlU+ap9/51a4jXGGbYCYdjGwkwVZT7oK7V8GFOJcoM3JzDFg1ThEWop7CoFmkharYyrOLQKWvm40MdLUuJ1WkUcILzZUqZfcrol6KUVWXmBgOJlXoMuOveLOW3pwZHpQ9HEPmBlVKtfLzKRq1ksubx3hJyXlicXk553LpmLdzNnPN6VrA1ZqBnLUO8Yt2oMK/YRWm1d0p3bhzVWhRdpnedneJNqXLDdIvLWtkBox63z+XVZzWUu1Y9rEh3lScwk91qftemKsXWbooKuma3aDsNSmty2kOkKsFirmsmrUYJh5ZWcop42tW0bU4pMUDG3tm3lUqlyScEBNu8OkuBFtsOyJziVkBB6owpakxaZpv+asr23KFT18NJsR5UYpnLqsPRYaqZ26ZbOqkGkW0rDZQWeH868FS6WxY+6WoPlzw70ww/nu5uWDCG7yH58PAdGETaHAICQMK35MpmPa3GCFG1dHzVpWzKPDUf162hPIHp29AwLCnuwDesbk1KIF7yBFOj1NiwJLqrPIHmSzVRy1ZTTZtVsSd8ip9G+5lqQrPpAfNw1eTxEe3RabJKM1pU15FHC3Hr7a7VLzwBcv5UJxqKNJUib2ZcBFD3ZJkipx4T1RVw2jKGRJUuLrZBY1ZHm+qtqdM1MgY0FbCc1ILJUQcES137VPnhiYwEnnowafqGoUXUqJe0UcbCZzUSsKKpWw26oCkU1adPzdRc85OTlEmM9jKlawx1M+s6hU3aFaHaPXlGf6rhEn7lBM0tOen3OPbmM1+ws7LkrNWcXNPNeZ3OOdSqKYuVKk87oUtOc+3rGh3+PNX0mb0Ld5TR9XDEVH4larrh5vQKH/0pqbSaERjE1y8h7rV4aAFeyE4cAfOocRaYiDF3rimwrdygMe9lFe4wYXF3mTtUYFjpJRc6Gcyo8EofjnTpwj8LnCpDxONaL8eEWYx2Mo/Xu7RXN5l1ixt9n895MepZtmjN8jIk0hQBubzl5e70pJozPHJuqoFderd2po1kTVf0uP7ThUIKheMqasof6Za9icaNZ09Oy87ulHheUZv/FKXZ5hcyn5mVczaDbMPIWbakea8arkdkQh2l3qLUoaYsSuUHoljjMqhRy4HdOGMzjRUty2YxrVmV7Z5BrZhq/hH96pCnnGSUWcoHqnfoEXUB/atrpdjtTY8EOshQvAUpdmGmNLs+vQ7jXwB/wSNiJVuKYn7osV49LqqxG2ZW1wgoqNg3SwIyb3WrMj9Pn9qw14SLarBPybqMi1aKDZRTgfQwilaibgWmVHLyqmi0g0dFLGH1dXflk0cr6hNHCxl9azlARmsjGukUN7qzVFWhZnZzVaXrrlrnraIMa1c5U3B6meu+CFjOEFeilFmzWakClR9l6mJCcD6r68Y7TpRNilVTwXkUnNHMAf/vWaacvHqr8KqPT3kz3RqtJXNilY3KzLCvzjODPD8tTi+PJMNaZF09nNGL4SN5UmYFG5U2KlEhn3HBSr7i0IvSwjKqNaLoAr2r0SZHFbpVosVlRfW19ZljwyFhHMbks5M7AdxwftesKmOVJezysd70vJuYa7FCGpkiqVt205qK9MK9RgLYqzhQTuENNzzdXWkzAKrYxfB0QAIll+mKpwQ+6M5sg/5qVINHDwinhonRxm6YaOmkGkc2rDFcVGCjP/xgorsWPomqni12dqY5W0KiDGHBGL6H2Ncs2TU4BARisNlbwmWcOyvqVk55v6NvRM4yCWSItS4NZMxe1cEtA0cAe7O3jHuXo3wC8y8Vq7uKEjX6dKrRv7pWitI1hR/65NGUDddYRptgTIztlWoLyxRGtkfPJtsYNV0lljnJbc2YCYCH9hkOgIf586SEJzJyFHnE8GpRf1nvozTw2Uc9T4B9f0atnBtBteaCjFiqzGac/cnIj/KyjQYUY9jc9dzhBE0p9hVI1RVYpstsM8aGj0rVznxhtPlTiVWa015j1mwIMaUFS3qVmppteGuhyy6mawkyRwWTdoYaDIy5GmQV0XlvUKgECSDz1kCjAnVXfn72HZhNFmfs4+Bo8xcnWoAXshPXaUe0oxrLAtSwX6ROwZg7Ew3Hq63N/vayCtddWNxd6t4xLD8wTrnC65q5oQek+5lhbnhc6+WYsGGPi0hROOjqPsU6oCvNqH2nTizTLU4tsri4jnUtzlr9cc1pQ81qNS0ccIyyioqnVYW6w2g5XmKiNs7islhyOfMZD9qyn/boYZael2F2ZjvVQ71yjD9V2hSBvczJldxiWlPyF5U+pbWihFwpjNxUlGdzFW28FkajM1zZFox/JcBdHm9nrFcvMHaZzbOpawSUG9hp21wSr8DAWBYQeNtb9fl5+pRnZil+NtunZF2JYmnNm0Y3qPr+PtVVF+t3NjIZlhx4TVPzytltsGGBxhTt0MxK24Oq+EJGYiSWLlseRagWgvMNlVjNzDRb724nkNgEqfz/Jq/tqtdvIs8mhVTZqE3IxBayoSuzF2VxevbSts2pMDLMcNvq7KXNChYW2343USCtlpazKC0aQ/JE0Z2RlOZdWUQNdN50M191kM3nd42rktg1YMm739Lcdjgo5Ek56MJdHjheLZboMb8tTS0D5pdkwxqb8leemelnBQHhXgOupZMW8jLPUO8ZUix8MogxWsXsTHP0qQyJYcEYvocqWL+X3dQQsH7oFK5E6ycFbkSWjEt9gdnregVVU8JUfO75zKn2anDZZBvFq04/5S4swcCUYCnS8fkpqFZQ5lQnKrlp7RgzAfDQu4YD4GH+PCnhiYx6Ux4xvFpWDkNbbRt5UuX8GVjwWePi2nFBayhV8OxWXaCol200rFTzyp/dxqZCHc8dTRXY1HxhCsJoemXm5NlDtp+zIcQo/KjEyjQVaPtWfjub9ocVLQhdhoVkSLEEmUMxAq2T7g7xgQM7cZ1apa9AT+xuETDPIto3A8aMMQ8tcC+rcMcLy/gylDxDylYxBnPDRMo6rvVyTNhak1Dn7NSvXfbUHsT1VtmuUzdqmQKEfUigKAe3rF16Si+3bbhhLLNUgYuFEefZT5Rjq9jLXVosuZA3Cxfra/igWq0jUTac6BpfjjEugw578WhKYDduL3Ny5bSY1lA1BaZU7Fc92lKZ1oZmnZur5dlrlaYycxoDxu+p9Vg/qx/rtRMw22sSZVDXCBhD48eEVezn6VOJOpSKpU/JuraKGRRIhw8I69zXtoG0lCifHHCMuuXZT2ALrS9HDdkKS1e75vKzcva1V3+xLVtPv8afOdVBcG5Uymy2nJORyrph9YHEhvpa4/8VVFjGwQ2lNRZVZaOMbd8q26yDSpHB4vRS1Gspc/b1O0shKfLMCraVSagcKajuRWm10dMRUbRnP+V4VxZRPdWM/tw2HEo0v0OVne62VZamnypw1CosiSk2kS31lpaHxXBvTNTPwMau1DfMnyHFEj3mN62KV+wFswV/5ZluHQHhXgOupZPKqDzm6X6qe075hHSVBkq28Ak8nvTW7Ewzae2BwsOCMXwP0YWH76keMZrewhAw2vBlicK11a5QsRuRy8iMPrWtdTF7HYXccqJxmz6MSFGEsZyhK/ZS1Kll8+Hqdr+7ba9kmWJ3ha4U4NCT3OqNmQDY87H6GQ6Ah/nzpIQnMuqkecTwarHMSaccyOywqAzqgHIgi2vRg/pPRq7/VI72p1SgVmkEU4VrPN3kIxqVPNXG9enVu6D1iCoooZyd0w1hquupr201pe08j0pTmSp5Qzm3KmrWoXVNCFcnZ2Isx3PFw5+HmC+Eabh3qzGnoabypMyGEC7tNdfVaGoKwmwPVYYqQ5c8hurVYvH23iPsxHlAon5agMu8o8pckzkqwCZgnvJa+6azrdx1AYzZtcO9rMJ1RxZ358qc+Zq5oauswHX+ueFxrfcvGXEAJbcgUCyBp0+ffv36tRdPnfDHjx8PHz7sU45+8eXLFzVQ/93f38e2RTSeP3+uqf7JyUnss8P8379///jxo8QQYf2nDCr//PxcS0ua4m5SxbBSUrYlcHd3p0nRMnOSJNojka71foxR3ZeXlzc3N5YmyJYePXrU/ata+p+67tMz9+tfv36NSq4YcTTdyGT02dISq/erHnA5t3972X/98/v3b+/u7E+Zq9xg918dZtCy8c+qO1EGxvpEYCl2ikD1fp4+NaV60lcS6GIGxbeKGWKL0vqUomjNzowxrT2QliRu/KzgefjTUqnCmG6WpwI1ZZAAxjZqiqF5oh5ZEEd1wiuO0ixDrslYI9kWEzhEmEdw7un3EFrzZD76TwIJowa7JSYNi/3wEX5Qc+fXr19fXV2Fs+17t8pG7YuU2iHQEah4UZoo2mLktXrXWuM0tavbRVq2Wq7JnWa+muVZ5qEW+8mQ59CqJHbNYCFUAYEMBKpfsRfDiv0VAWGGPkIVEIDAoQlUPARsrpe6NyI3x8XstUfawquMfWMzXBi36S0fXKhTaxtdCyyxL3737yLa3y7IQMZSBT7fQqmFPBVMcjHmFgyVNuYhoB0iDWdTbxRoyNMfHHrx4kUeYVSL5NHH2xqaNUBPSRUQRgJPbSgEnoq9hQuKJXa4/LXunDbyyh/zhTw9rhFzygMzaS31aYrQJanBLC6cnbjF6Gp9kIC5Vs022C6M2a70qcn4ofdHmBuOGkC/P6IXUBUDjOY5VmIe6+WYsGNZBdL+h4B6iD637t5WV7fXkcB19Pz/tNC5kt/XkrSWp/Wv/tNn2BrG+o+x5f66M5X0r1DoQ/SKUThUuFxIQObU21JvTirLtajuiK7uMLgFFqVlUPXNrpDOOGWlw58H+lxkIeujPdaUX/WUo5VK7f/1XWPoZnsDlkmrayzoF16N/ISAR4Cx3gPCzxQEmvLz9KkUJkSZItDH0t0xyt3yYhdIuxFvF0ifnZ3FQnMDaYUfCjz6Yt2fGwbS19fXmllLTr2srNpjBVb+bse3A6L5hTtX1V3Jr3874dUc/ac4Snw2bMICmXmkcAIE54UrqAXxCCQsWu78vzx/Pya6K0vdxFkLlcc6DrLKRlm0SR4IZCDQB9LyG/qvW3xTva7r6Nbfulh6weKbG0sr7OxK6/51f24SiBJFR9kM3jUKVwmZAwG5O8VTP1XnUp9dMPktoZnVyEDsWo0qaUiDBJpasZd+K/NXBIQN9lmaDAEILCZQ2RCwmIPlwX79pF901VOH3oi0tHpxHmavi9Hx4JCAlhYtfxbXckxYX7gCfr1DO/o6Yv8OQLe0on8XLIf2FRV1gc8vSh2ZhalskosxZ7YfqquJwIcPH16+fPmcRRYAABXDSURBVDnVolevXr19+3bqboZ0OSv90ZTYPxeaWWxcUAZL2LGKindOA3M0AXdj4C4MPlAMzHwhf5ep2Jzyw0xaYwWaInRJaiFrCmcnbg296p8lYK5exe00EGNuR9fDljI31MTwcHPDoR73TeGYsH35UzsEIAABCEAAAhCAAAQgAAEIQAACEIAABCAAAQhAAAIQgAAEIAABCEAAAhCAAAQgAAEIQAACEIAABCAAAQhAAAJZCaT47D9rA6gMAhCAAAQgUAaB8EEbOp9LY24Zkv7r72Lqb2q+e/fOKM+3b99OTk6MmckGAQhURoD5QmUKpTkQ6AkQuvQouIAABCAAAQhAAAIQOByB/z6cxAgMAQhAAAIQgAAEIAABCEAAAhCAAAQgAAEIQAACEIAABCAAAQhAAAIQgAAEIAABCEAAAhCAAAQgAAEIQAACEIAABCAAAQhAAAIQgMCOBMIHbdze3pZzRpgo6cyvt2/f/vz58+LiwgLNfqCYpTTyQAACEIAABCCwOwFCl91VgAAQgAAEIAABCEAAAmsIcEzYGno8CwEIQAACEIAABCAAAQhAAAIQgAAEIAABCEAAAhCAAAQgAAEIQAACEIAABCAAAQhAAAIQgAAEIAABCEAAAhCAAAQgAAEIQAACEGiLwN3d3cuXL6fa/Pnz57Ozs6m7O6Y/fPjw+vr606dPszJ8/PhxNg8ZIAABCEAAAhA4CgFCl6NoCjkhAAEIQAACEIAABKYIcEzYFBnSIQABCEAAAhCAAAQgAAEIQAACEIAABCAAAQhAAAIQgAAEIAABCEAAAhCAAAQgAAEIQAACEIAABCAAAQhAAAIQgAAEIAABCEAAAhDwCTx//txP+t/fb968efr06f/+KvH/l5eXt7e3s5J9+PBhNg8ZIAABCEAAAhA4BAFCl0OoCSEhAAEIQAACEIAABAIEOCYsAIdbEIAABCAAAQhAAAIQgAAEIAABCEAAAhCAAAQgAAEIQAACEIAABCAAAQhAAAIQgAAEIAABCEAAAhCAAAQgAAEIQAACEIAABCAAAQj8h8CLFy9+/Pjxn9/O1ePHj6+urpyEQi/Pzs4+ffoUFu7m5iacgbsQgAAEIAABCByCAKHLIdSEkBCAAAQgAAEIQAACYQIcExbmw10IQAACEIAABCAAAQhAAAIQgAAEIAABCEAAAhCAAAQgAAEIQAACEIAABCAAAQhAAAIQgAAEIAABCEAAAhCAAAQgAAEIQAACEIAABP5F4NevXx8/fpxi8f79+6lbpaVfXl6+evUqINXXr18Dd7kFAQhAAAIQgMAhCBC6HEJNCAkBCEAAAhCAAAQgMEuAY8JmEZEBAhCAAAQgAAEIQAACEIAABCAAAQhAAAIQgAAEIAABCEAAAhCAAAQgAAEIQAACEIAABCAAAQhAAAIQgAAEIAABCEAAAhCAAAQgAIH/ev369RSF09PTp0+fTt0tMD3Qlk7aL1++FCg2IkEAAhCAAAQgYCcQGO4JXewYyQkBCEAAAhCAAAQgsDsBjgnbXQUIAAEIQAACEIAABCAAAQhAAAIQgAAEIAABCEAAAhCAAAQgAAEIQAACEIAABCAAAQhAAAIQgAAEIAABCEAAAhCAAAQgAAEIQAACEDgAgY8fP05J+fz586lbZaY/fPjw1atXAdnu7+8Dd7kFAQhAAAIQgED5BAhdytcREkIAAhCAAAQgAAEIWAhwTJiFEnkgAAEIQAACEIAABCAAAQhAAAIQgAAEIAABCEAAAhCAAAQgAAEIQAACEIAABCAAAQhAAAIQgAAEIAABCEAAAhCAAAQgAAEIQAACTRP48uVLoP0XFxeBu2XeCh9tdnt7W6bYSAUBCEAAAhCAgIUAoYuFEnkgAAEIQAACEIAABA5BgGPCDqEmhIQABCAAAQhAAAIQgAAEIAABCEAAAhCAAAQgAAEIQAACEIAABCAAAQhAAAIQgAAEIAABCEAAAhCAAAQgAAEIQAACEIAABCAAAQjsSeDr169T1T948ODk5GTqbrHpZ2dnknxKvB8/fkzdIh0CEIAABCAAgfIJELqUryMkhAAEIAABCEAAAhAwEuCYMCMoskEAAhCAAAQgAAEIQAACEIAABCAAAQhAAAIQgAAEIAABCEAAAhCAAAQgAAEIQAACEIAABCAAAQhAAAIQgAAEIAABCEAAAhCAAATaJXB/fz/V+MePH0/dKjz9/Px8SsLfv39P3SIdAhCAAAQgAIHyCRC6lK8jJIQABCAAAQhAAAIQMBLgmDAjKLJBAAIQgAAEIAABCEAAAhCAAAQgAAEIQAACEIAABCAAAQhAAAIQgAAEIAABCEAAAhCAAAQgAAEIQAACEIAABCAAAQhAAAIQgAAE2iXw8+fPqcY/evRo6lbh6Q8ePJiSMNDeqUdIhwAEIAABCECgHAKBoZzQpRw1IQkEIAABCEAAAhCAgIUAx4RZKJEHAhCAAAQgAAEIQAACEIAABCAAAQhAAAIQgAAEIAABCEAAAhCAAAQgAAEIQAACEIAABCAAAQhAAAIQgAAEIAABCEAAAhCAAAQg0DSB379/T7X/8ePHU7cKTz/uKSGFg0U8CEAAAhCAwO4ECF12VwECQAACEIAABCAAAQhsRYBjwrYiSTkQgAAEIAABCEAAAhCAAAQgAAEIQAACEIAABCAAAQhAAAIQgAAEIAABCEAAAhCAAAQgAAEIQAACEIAABCAAAQhAAAIQgAAEIACBFgn8/PmzvmZzglh9OqVFEIAABCAAgY4AoQuWAAEIQAACEIAABCBwLAIcE3YsfSEtBCAAAQhAAAIQgAAEIAABCEAAAhCAAAQgAAEIQAACEIAABCAAAQhAAAIQgAAEIAABCEAAAhCAAAQgAAEIQAACEIAABCAAAQhAYAcCjx8/nqr1x48fU7cKTw9I/uDBg8KFRzwIQAACEIAABAIECF0CcLgFAQhAAAIQgAAEIHAsAhwTdix9IS0EIAABCEAAAhCAAAQgAAEIQAACEIAABCAAAQhAAAIQgAAEIAABCEAAAhCAAAQgAAEIQAACEIAABCAAAQhAAAIQgAAEIAABCEBgBwKnp6dTtd7f30/dKjz99vZ2SsInT55M3SIdAhCAAAQgAIHyCRC6lK8jJIQABCAAAQhAAAIQMBLgmDAjKLJBAAIQgAAEIAABCEAAAhCAAAQgAAEIQAACEIAABCAAAQhAAAIQgAAEIAABCEAAAhCAAAQgAAEIQAACEIAABCAAAQhAAAIQgAAE2iUQPjbr+vr6cGju7u5+//49JXa4vVNPkQ4BCEAAAhCAQCEEwkM5oUshakIMCEAAAhCAAAQgAAELAY4Js1AiDwQgAAEIQAACEIAABCAAAQhAAAIQgAAEIAABCEAAAhCAAAQgAAEIQAACEIAABCAAAQhAAAIQgAAEIAABCEAAAhCAAAQgAAEIQKBpAk+fPg20/+PHj4G7Zd4Kyxxub5ktQioIQAACEIAABHoC4aE8HAb0hRR1EZY53N6iGoIwEIAABCAAAQhAAAKxBDgmLJYY+SEAAQhAAAIQgAAEIAABCEAAAhCAAAQgAAEIQAACEIAABCAAAQhAAAIQgAAEIAABCEAAAhCAAAQgAAEIQAACEIAABCAAAQhAAAItEvjnn3+mmv3169e7u7upuwWm//r1K3DWRqClBbYFkSAAAQhAAAIQGCUQGNAJXUaJkQgBCEAAAhCAAAQgUCYBjgkrUy9IBQEIQAACEIAABCAAAQhAAAIQgAAEIAABCEAAAhCAAAQgAAEIQAACEIAABCAAAQhAAAIQgAAEIAABCEAAAhCAAAQgAAEIQAACECiLwKtXrwICBU7iCDy1162wtOGW7iUz9UIAAhCAAAQgEEUgPKCHg4GoijJkDksbbmkG8agCAhCAAAQgAAEIQCApAY4JS4qXwiEAAQhAAAIQgAAEIAABCEAAAhCAAAQgAAEIQAACEIAABCAAAQhAAAIQgAAEIAABCEAAAhCAAAQgAAEIQAACECiLwO/fv8sSCGkgAAEIQAACxyFwcnISOITi/v7+7du3h2jN9fX1zc3NlKg6hkMtnbpLOgQgUDcB5gt165fWtUaA0KU1jdNeCEAAAhCAAAQgUCuBv/78+VNr22gXBCAAAQhAAAIQgAAEIAABCEAAAhCAAAQgAAEIQAACEIAABCAAAQhAAAIQgAAEIAABCEAAAhCAAAQgAAEIQAACEPAInJ2d6RATL3H4kw8uhkxIgQAEIAABCHQEHj58GDhG5/Pnz0+fPi2Z1ffv3//+++8pCR88ePDr16+pu6RDAALVE2C+UL2KaWCDBAhdGlQ6TYYABCAAAQhAAAKVEfjvytpDcyAAAQhAAAIQgAAEIAABCEAAAhCAAAQgAAEIQAACEIAABCAAAQhAAAIQgAAEIAABCEAAAhCAAAQgAAEIQAACEIBAgEDgWBP3KR0g4v7kGgIQgAAEIACBnsDXr1/76+HFs2fP7u7uhumFpOgIsPPz84Aw4dYFHuQWBCBQBwHmC3XokVZAwCUQHtwJXVxWXEMAAhCAAAQgAAEIlEmAY8LK1AtSQQACEIAABCAAAQhAAAIQgAAEIAABCEAAAhCAAAQgAAEIQAACEIAABCAAAQhAAAIQgAAEIAABCEAAAhCAAAQgsD0BnQzy48cPS7n39/eWbOSBAAQgAAEINEjg7Ozs06dPgYbrHK7r6+tAhr1u6fyyx48fB84Aev/+vVq3l3jUCwEI7E6A+cLuKkAACKQgQOiSgiplQgACEIAABCAAAQjkJMAxYTlpUxcEIAABCEAAAhCAAAQgAAEIQAACEIAABCAAAQhAAAIQgAAEIAABCEAAAhCAAAQgAAEIQAACEIAABCAAAQhAAAJ7EgifaeJKZs/pPsU1BCAAAQhAoBECl5eXOlEr0Njnz59fXV0FMuS/9eHDB51fFjgj7M2bNy9evMgvGDVCAALlELDPAuw5y2kdkkCgZQKELi1rn7ZDAAIQgAAEIACBCgj89efPnwqaQRMgAAEIQAACEIAABCAAAQhAAAIQgAAEIAABCEAAAhCAAAQgAAEIQAACEIAABCAAAQhAAAIQgAAEIAABCEAAAhCAQJjA9+/fw4eDeI9//vz56dOnXiI/IQABCEAAAhDoCVxfX+s4sP7n8OLJkyc6Sefhw4fDW5lTdP7Xx48fA5Xq1DPOCAvw4RYEWiDAfKEFLdPGxgkQujRuADQfAhCAAAQgAAEIHJfAfx9XdCSHAAQgAAEIQAACEIAABCAAAQhAAAIQgAAEIAABCEAAAhCAAAQgAAEIQAACEIAABCAAAQhAAAIQgAAEIAABCEAAAhYCv379evv2bdQZYSr22bNnV1dXOizAUgV5IAABCEAAAg0SuLy8vL29ffDgwVTbv379+ujRI43CUxkypOtAkJOTk8AZYZJfZ4NyRlgGXVAFBIolwHyhWNUgGAS2JUDosi1PSoMABCAAAQhAAAIQyEbgrz9//mSrjIogAAEIQAACEIAABCAAAQhAAAIQgAAEIAABCEAAAhCAAAQgAAEIQAACEIAABCAAAQhAAAIQgAAEIAABCEAAAhCAQAoCOn/k58+fXcm/f//uLpTy48cP/dS/ayrV6SGP//2fDjrpy+mPRHn9+vXDhw/7dC4gAAEIQAACrRHQ8TrPnz/XiWCBhmvcfPPmTeajuL58+fLy5ctwGHB6eirJGcoDuuMWBOogwHyhDj3SCghsQoDQZROMFAIBCEAAAhCAAAQgkJMAx4TlpE1dEIAABCAAAQhAAAIQgAAEIAABCEAAAhCAAAQgAAEIQAACEIAABCAAAQhAAAIQgAAEIAABCEAAAhCAAAQgAAEIJCGg0z3608GSVDBd6Ldv305OTqbvcwcCEIAABCDQBIHr6+t//vknPBzr1E3l0X+pj+WSMDqV7P7+Poz+/fv3mU8uC8vDXQhAIB0B5gvp2FIyBA5KgNDloIpDbAhAAAIQgAAEINAmAY4Ja1PvtBoCEIAABCAAAQhAAAIQgAAEIAABCEAAAhCAAAQgAAEIQAACEIAABCAAAQhAAAIQgAAEIAABCEAAAhCAAAQgUBUBPvuvSp00BgIQgAAEjkng169fr1+//vjx46z4T5480WFhl5eXszmjMui8j0+fPt3c3Mw+dXFxITlTn1Y2KwYZIACBbASYL2RDTUUQOBABQpcDKQtRIQABCEAAAhCAQOMEOCascQOg+RCAAAQgAAEIQAACEIAABCAAAQhAAAIQgAAEIAABCEAAAhCAAAQgAAEIQAACEIAABCAAAQhAAAIQgAAEIACBGgjw2X8NWqQNEIAABCBQBQH7iRtqrs4LOz09PT8/178nJyexAFTX7e3t/f3913//Z3lcB4S9efNmQV2WwskDAQgUS4D5QrGqQTAI7E6A0GV3FSAABCAAAQhAAAIQgMAsAY4Jm0VEBghAAAIQgAAEIAABCEAAAhCAAAQgAAEIQAACEIAABCAAAQhAAAIQgAAEIAABCEAAAhCAAAQgAAEIQAACEIAABEonwGf/pWsI+SAAAQhAoDECOnFDp3F9/Pjx9+/fxqY/ePBA54U9fvxYF48ePXL//fnzp8px//3x44cOCIsq/J9//8cBYUZ1kA0ClRFgvlCZQmkOBDYnQOiyOVIKhAAEIAABCEAAAhDYkADHhG0Ik6IgAAEIQAACEIAABCAAAQhAAAIQgAAEIAABCEAAAhCAAAQgAAEIQAACEIAABCAAAQhAAAIQgAAEIAABCEAAAhDYhwCf/e/DnVohAAEIQAACcwS+fPlyc3Pz6dMn+5Fec0VG3NdZY0+ePHn+/Pnl5WXEY2SFAASqI8B8oTqV0iAIpCJA6JKKLOVCAAIQgAAEIAABCKwgwDFhK+DxKAQgAAEIQAACEIAABCAAAQhAAAIQgAAEIAABCEAAAhCAAAQgAAEIQAACEIAABCAAAQhAAAIQgAAEIAABCEAAAhCAAAQgAAEIQAACBgJ3d3c6LExHhv348cOQfVWWx48fX1xc6HSws7OzVQXxMAQgAAEIQAACrRIgdGlV87QbAhCAAAQgAAEIlEiAY8JK1AoyQQACEIAABCAAAQhAAAIQgAAEIAABCEAAAhCAAAQgAAEIQAACEIAABCAAAQhAAAIQgAAEIAABCEAAAhCAAAQgAAEIQAACEIAABKok8P379/v7+9vb2+7f379/r2/mgwcPzs/PT09P9e+TJ08ePny4vkxKgAAEIAABCEAAAiJA6IIZQAACEIAABCAAAQjsToBjwnZXAQJAAAIQgAAEIAABCEAAAhCAAAQgAAEIQAACEIAABCAAAQhAAAIQgAAEIAABCEAAAhCAAAQgAAEIQAACEIAABCAAAQhAAAIQgAAE2iVwd3enU8N+/Ps/nRqm///8+VM43BPEdBDYo0ePvH8fP36sc8HOzs7aZUfLIQABCEAAAhDIToDQJTtyKoQABCAAAQhAAAKtE/j/8ICTBxwieRIAAAAASUVORK5CYII="/>
  <p:tag name="POWERPOINTLATEX_PIXELSPEREMHEIGHT#5C6D626F787B4E69765C6161206B7572766F7220616E765C22616E647320665C226F722061747420696C6C75737472657261206E69765C616120736B696C6C6E616465722020705C6161205C2076616E6C69676120746F706F6C6F6769736B61206B6172746F727D20" val="183,3333"/>
  <p:tag name="POWERPOINTLATEX_BASELINEOFFSET#5C6D626F787B4E69765C6161206B7572766F7220616E765C22616E647320665C226F722061747420696C6C75737472657261206E69765C616120736B696C6C6E616465722020705C6161205C2076616E6C69676120746F706F6C6F6769736B61206B6172746F727D20" val="38"/>
  <p:tag name="POWERPOINTLATEX_REFCOUNTER#5C6D626F787B4E69765C6161206B7572766F7220616E765C22616E647320665C226F722061747420696C6C75737472657261206E69765C616120736B696C6C6E616465722020705C6161205C2076616E6C69676120746F706F6C6F6769736B61206B6172746F727D20" val="3"/>
  <p:tag name="POWERPOINTLATEX_CACHECONTENT#5C6D626F787B4E69765C6161206B7572766F7220616E765C22616E647320626C2E612E20665C226F722061747420696C6C75737472657261206E69765C616120736B696C6C6E616465722020705C6161207D5C5C0D0A5C6D626F787B76616E6C69676120746F706F6C6F6769736B61206B6172746F727D20" val="iVBORw0KGgoAAAANSUhEUgAAEsQAAAGFCAIAAADbLbZLAAAgAElEQVR4Aeyd7dnWtrK236xjFZBQAqQCoIRABYESAhUAJQAVACUAFQAlABWElADpIO+1lvfW1iHb8siWZEk+nx/gW5al0TnSaPRl//TPP//8P/4gAAEIQAACEIAABCAAAQhAAAIQgAAEIAABCEAAAhCAAAQgAAEIQAACEIAABCAAAQhAAAIQgAAEIAABCEAAAhCAAAQgAAEIQAACEBiXwL/HLRolg8C1CLx79+7Tp0+fP3/++++///rrLxX+559/vnHjxs2bN2/fvv3bb7/du3fvWkQoLQQgAAEIQAACEIAABCAAAQhAAAIQgAAEIAABCEAAAhCAAAQgAAEIQAACEIAABCAAAQhAoEkCbPlrUi0IBQEIQAACEIAABCAAgcwEGvT8f+LLhJmVTHIQqEvg48ePL1++1DFCS7Z//PHHkydPbt26ZYlMHAhAAAIQgAAEIAABCEAAAhCAAAQgAAEIQAACEIAABCAAAQhAAAIQgAAEIAABCEAAAhCAAAQyEmDLX0aYJAUBCEAAAhCAAAQgAIFmCbTs+XOYsNlqg2AQ2CDw5cuXZ8+eGY8R+mnpSOHz589/+eUXP5BrCEAAAhCAAAQgAAEIQAACEIAABCAAAQhAAAJjE/j27dv79+//+u/f9+/f9f/ff/+tIt+8efPnn3/Wv7/994/XsY1dDSgdBCAAAQhAAAIQgAAEIAABCEAAAhA4iwBb/s4iT74QgAAEIAABCEAAAhCoSaB9z5/DhDXrA3lBIBuBFy9e6CTh7uS0M0anEO/cubM7BR6EAAQgAAEIQAACEIAABCAAgcoEfvz4oWMPHG+ojL3H7FRVJDZvEepRd8gMAQgUIvDu3TtNh759+3Y6OriZi04V6o1s+sOWbrIiAgQgAAEIQAACEIAABCAAAQhAAAIQgICRAFv+jKCIBgEIQAACEKhGgG0Y1VCTEQQuRaALz5/DhJeqkxR2EAIPHjzQ+7P9wuhw4MOHD2/fvn337l3tdJn2uEz+jd6u/fXr18+fPweP6HF9n/Dp06d+Os1eT2XRXh8VR3tndTH9+/vvv9+7d69ZsREMAhCAAAQgAAEIQAACEICAhYAb8rhPJE1DnmAEpKQ0+lNkS5rEGZKAtO/XCl27AbILnwr+6tWrR48eDQnhYKFcc3PEpnandzbx0qWDbHkcAg0SUJN/8+aNZkGNZwjnRehoBnUuPCEQgAAEIAABC4FmPeRmBbNQJQ4EIAABCEAAAhCAAATmBC645W8OYYyQxdGKZiDZyti+fhd1pwWj0xeJmhWsfZ0iIQQiBFzLYhtGhBK3IACBEgR68fz/XaLwpAkBCJQjoLNzeou2S18HCLWjZfFAnY4U6k/frJjuyisKts5oCKR9qOduLnS+mr+HT0Pr4Kcrb3Ch4gch/IQABCAAAQhAAAIQgAAEINAUAY16NMAJxjjBz6YERpizCHz79k0VYzoc6C78AfJZgvWS7+IMg09yOqO7Vhx9f2ztFuEQgECPBGQTNGv68uXLg8JrBlXfM9QfXwY+SJLHIQABCECgPoFmPeRmBauvI3KEAAQgAAEIQAACELgOgcG2/I2quMXRir9SE19oYCvjiRVjUXctLBI1K9iJyiJrCGQhoMalNq6/yTJP/wY/s2REIhCAAARSCXTk+S8cJvzpp59SC5waX19O00s49OnG1AfLxa9Q6ojwovHu3btIBG5BYCKgg3/+ScKkF2PrYKG+Q6i9cfqGoUvk8ePHao+LZxELMddJa7lr0+ZI/VsoF5KFAAQgAAEIQAACEIAABCDQCAGNvzQKa0QYxGiZwN27dxkmJylIsxluWSjpQSJDAALDE9DSgw4BRoqpN6xpmlSGV1Oj+lNM2ZOvX79+/vz5/fv3mr30n1X4r7/+qlt8v9THwjUEIAABCDRIoFkPuVnBGlQiIkEAAhCAAAQgAAEIDElggC1/Q+pFhWIrY7+abXak2axg/eoaySGwSIBtGItYCIQABE4n0Jfnv3CYsAJBLcbrlcD6lxN0FWiTxTAEXr9+rU8LuuLofdgazbqfxgsdKfz48aP/7dT79+9rr4zCjSkcjCYHjs2RBxnyOAQgAAEIQAACEIAABCAAAQhAAALuTUmggAAEIOAI6CuvOsOv438uJLjQ28F1znA+rarZUX17UOG6+9tvv81T0MlDzhMGMPkJAQhAAAKtEWjWQ25WsNY0iDwQgAAEIAABCEAAAkMSGGPL35CqUaHYytivZpsdaTYrWL+6RnIIQAACEIBALwS68/zPOUw4qVOv+BUvHb7sRbt9yaltE9P33/SWZb1cWTsh+pIfaecE/NdpP3nyZL7lZf7IWojO8epF2m5PjN7DzcneNVaEQwACEIAABCAAAQh0RGAaB924cUODoKLvy/jx44cGXHorB6OtjqoHokIAAhCAAAQgMDYBvUNN702LlFFzqvpoYSSCFiweP368FkGHDOUB7nMycVPXqBIOAQhAYHgCrNgOr2IKCAEIQAACEIAABPISwIHMy7OF1Njy14IWkKEOASxYHc7kAgEIQAACEIBAmwS68/z/dS5HLczLfTxXhsFy15bWp0+fakPDr7/+qp0Teg2z/tW1DhPG90kMxmG84kit7oN+OiB6XJvPnz93lHSy98uXL+4nFxCAAAQgAAEIQAACEOiLgMaVeteGGwfpuzE6T6hBkLxoDZHylkVpKmWlr1ym0dZPP/2k3Bnb5uVMahCAAAQgAAEIQCCJgM4BRk4SakJV3xWMz6nKzYucJJQwmp71V4As4uGmWigRBwIQgMCQBFixHVKtFAoCEIAABCAAAQiUI4ADWY7tuSmz5e9c/uRehwAWrA5ncoEABCAAAQhAoGUCPXr+Jx8mlDp12q1lpfYlm169rM9ivHz50p06c/Lrlcna6KDNtZwZc0z6upBancCpe1bcg/7FvXv3bt++7UL8s4UukAsIQAACEIAABCAAAQi0T0BDcb0/RS/ICMZBGgTJi9YQSQOlLKVQOhpSKU2lHCSo3CWDJAnC+QkBCEAAAhCAAAQgUIGATgnGzwHqJOGdO3cikugsoj8BuxbzzZs39ldI4KauYSQcAhCAwPAEWLEdXsUUEAIQgAAEIAABCOQlgAOZl2dTqfkzTmz5a0o1CJOLABYsF0nSgQAEIAABCECgawI9ev7/nhPXVst54FrIfA/lWsy18K9fv2ql//Q9l2/fvv3+/bv2nrp/VTTJtib27nC9Alnfr9C/+pCF+1chuxN0D2q7Q3zDhGKqgMpLhdV3M9yDXLRP4N27d76Qv//+u/9z97WO8rpKrt3Pu9PhQQhAAAIQgAAEIAABCJxFQEObuCurQZC+UfPq1atHjx4dEVI++earcDQpIAdb6yVHMuLZ8QjoNS5PnjyZyhVMO+jneOWlRLsJaBuBZqX0+FQxdK25KV0fn3zbLRIPQgACEOiCgCbG4zuxdJJQX5aOlyWegv+szhPGv3A4RcZN9aFxDQEIQOBSBFixvZS6KSwEIAABCEAAAhA4TgAH8jjDZlNgy1+zqkGwXASwYLlIkg4EIJBKgG0YqcSIDwEIFCXQqef/0z///HOQi750p8Np/knKHQn++eefm8v5O5I9/ohK9+nTJ+02iO9PjWek85m//fdPXVehYmq7qjbIxsXw726+idmPzPXpBPytJ6pO9rdfxyVXOvp8iotT+ZSpvm6vrN3mSNVJbbxWc3PyWC6Obwq35EIcCEAAAhCAAAQgAIE2CWgbt33b95FBkAaG9lfA6NiYZX95m0iRqjIBDYs0CNKH4t17XjYF0GuJpsHUZkwijERgx+TbpcbL8xkGtSx7s5qqyocPH+7duzdStaEsELgIgc2Jccucp+W1EY6nZXoWN9Xh4gICEIDA1QhsdkwBkCOTFUFS/s9mPeRmBfPpcQ0BCEAAAhCAAARqEmjEgaxZ5EvlNeSWv1E1OB+tsJVxU9eNWLC57hpZJGpWsE3NEgECvRNQ62MbRu9KRH4IdEegU88/w2HCSVX6tOCR84Q6Zad9US1rXV2LtvelllEbC/SUKkfpov3yyy9JHzRoH3hpYn2lrzOo7kME+ixhcHb5SFl++ukn93gLm55TG9qlNkc6TXEBAQhAAAIQgAAEICACwasxNplYtn2vJXLnzp2kQynNvi5nrYCEn07AvtjGYcLTlXWiABoy611VRnPEeDl1hoHDhCfWbbKGwG4Cauny8SIT48apVH3CWt8btIsRf0UjbqqdJDEhAAEIjEeg5RXbZj3kZgUbr35SIghAAAIQgAAEGiTQsgPZIK7uRLrOlr/uVGMUOHW0crWlmZYtWKruqi0SNSuYsVEQDQJ9EWAbRl/6QloIdE2gU8//X7mgazPTkaS0EarxTzfI8ZWE+oraH3/8YSmptvfpncfaN1DhJKEEi2yYWJRWwNVHLt4isEEC7iShZLtx40ZGCVVRXWqptcg9mPFiamhqOxnTJCkIQAACEIAABCAAgSEJpL7qRU71vrdyaOhkPLrjOKfK5h7k4rIE9D00xkGX1b694Boy61VcOjZjf+TKMacZBq3cXxkCZYfA8AQePnwYn9I0HhH0Z18t0LThIxIt1RXETY3A5BYEIACBvgg0vmLbrIfcrGB9VT+khQAEIAABCECgRwKNO5A9Im1NZn/Saewtf62RzyXPNFphCW+RZ+MWrNmRZrOCLWqZQAj0ToBtGL1rEPkh0BGBTj3/bIcJj492nj17pqN3jatcntzr16839yFpX5cqRIVjhBMu45aIgO379++DEH52QcA//ndcYL/l+lbseMpHUlDb0VvDj6TAsxCAAAQgAAEIQAACwxPYsWyz4xFh3DF02pfR8CqjgHECGgflHe7Fs+NuvwSMb7nqt4B5JdfXxg6+AS2vPKQGAQhkJKCJ+k+fPkUSfP78uebzIxEK3drhCu54RMLjphbSIMlCAAIQ2E2gixXbZj3kZgXbXR94EAIQgAAEIAABCGwS6MKB3CwFEYwE8q4Btbnlz4iiu2hsZVxUWRcWrNmRZrOCLeqaQAh0TYBtGF2rD+Eh0CmBjjz/bIcJs6hKLxLOkk7pROTJaSNCJJfPnz9X26agtyDvOwMW32kRKR23IFCBgE4XV8iFLCAAAQhAAAIQgAAEOiWgcVD8KzSL5do3CNrxlGSLf69mUTwCIcAhMeqAhQD1xELJjwMxnwbXEBiJQHz+UIs0T58+NZY39aOvkcl/3FQjc6JBAAIQGI9ARyu2zXrIzQo2XnWlRBCAAAQgAAEItECgIweyBVzIAIFzCcSnIs+V7ZTcO7JgzY40mxXslBpFphAoSoDmVhQviUMAAl0TKHWYUEv1O16m+/XrV/sC/7ncJefaDgN9tzCymSC72PtOEkqM3Q9mLwIJbhLwDyjv2DMdSf/79+/u7lqVdhFqXty5c6dmduQFAQhAAAIQgAAEINAXAd+PtUu+z5feN3Ta95S9LMQckkBTg7IhCY9RKE06+bMEYxSqaCn4MmFRvCQOgbMIvHjxIu7aJa0NJxmKeGTc1LOqBPlCAAIQOJ3A7nmA3Q/uLnK8L9ud7PEHmxXseNFIAQIQgAAEIAABCMwJ7PYDdz84l4GQ0gT8yfz4XFaqJP4cFKtLqfR2xGcrYwBttyHa/WAggP1nsyPNZgWzsyUmBHohQEfZi6aQEwJdE+jU8/93Oej6MuyTJ09evnyZlIXi6/uEXTjfOjR4//79oHTqcvTdwiCw6E9/ZFg0IxI/kcCNGzfchEJejbtkVbrWHCbJU3/0eKKWyRoCEIAABCAAAQhAoE0CGu37brNRSH+OwPgI0SBw9+5dIEDAQkDjZb2QyxKTOCJQ851fAIcABKoReP78eTyvpMOEWsuwu3y///57POtqd+0y+yLhpvo0uIbAGgH/zafa2nXv3r21mB2FD1mopvjnXb8rWrRmPeRmBSuqDhLvnQDWtXcNIj8EIACBEwl05ECeSKn3rK+55a93ra3Jz1ZGn0xHFqzZkWazgvmK5hoCYxBgG8YYeqQUEGicQKeef8HDhFKYXg/86dOn1O1NOkz47du3xvUt8bR2OF+tr7+TQDVvHys2DezjdspTt2/fdsfqUhtUROAvX774d5WL//P0a0bgp6sAASAAAQhAAAIQgECzBG7durVDNnmY+57a4YTvHqntkJBHhiHAOH0YVZYuCBYmlTAzDKnEiA+Bxgm8e/cu/q4HnfxJdRef/fdvs+CyJ/GXCabmO+WIm7pJnggQqEzAf1OqDM4YhwmHLFTlihHPbreXfspIsFkPuVnB4trn7pUJYF2vrH3KDgEIQOAggb4cyIOFvezj19zyN6q6Ga34mu3LgjWru2YF83XNNQQGIHDK5NsA3CgCBCCQRKBTz/9fSYXcEfnt27epT+nQlP/+ttTHa8bXuccgu3lIECH7z91fcZQnml0YEixEwH+RthrIjx8/smSks75+OmMsh/sl4hoCEIAABCAAAQhAYGACO96FoW3lO4DseEqjLV4luAM1j0AAAhAoRIAlokJgSRYCZxHY/Czhjlf+aUli8ykZkw8fPmyWGjd1ExERINA4gVxLME0Vc8hCNUVYwvS1Ytush9ysYK3VN+RphADWtRFFIAYEIACBTgn05UB2Cvl0sdnyd7oKEKAQgb4sWLMjzWYFK1RtSBYCEIAABCAwMIFOPf/ihwn1It5Xr16lKl7vbwu+mZaaQp348/N4u73kIwLv2Nuq7OqfezxSxos/Gxzz23FGdxGgn87mXpnFFIoGMlgqipfEIQABCEAAAhCAQO8Edoxo/HG7vfg7ntrxiF0eYg5MYPdbPAdmQtEWCTBeXsRCIAQgcBEC2rG9+dXofRPm+uDhkydP1jDqiODnz58tHx7ETV1jSDgEeiHw/fv3XkS1yzlkoezFrxZzXwe0o+OoViIyggAE4gSwrnE+3IUABCAAgU0COJCbiHqPcM0tf71rbU1+lmYCMliwAAg/IQCBZgmwDaNZ1SAYBEYi0KnnX/wwoXT86NGjHe/i7WLhZH6Y8JQ6HdniEJGnwcNjEWm55Wv52bNnx4F8/PjR33aTJc3jUpECBCAAAQhAAAIQgAAEjAT09ZikNRuNgPa9/EVbxpNGT5JKshlLQTQIQAACEIAABCAAgSQC/vvR1h60HPlbfPbFixd//vmnZmK1oqHJf/l1utB7IvRBQr390JgsbuoiWwIh0BGBv//+uyNpjaIOWShj2WtG89fy7PkmzTnYkyUmBCBQgQDWtQJksoAABCAwNgEcyLH1O5XO13KW7Xls+btCtemijH7dtgvMENjOipgQgAAEIAABCPRFwPeOevH8axwmlBYtC/yBsv/66y+dQgwCW/sZbF0NflaTVidZU9/zoQ0Qxq0P1UpBRnECsimugmlZ4vju5MePH7scd++rdilwAQEIQAACEIAABCAAgfoE7CNN+dJv3rzZLaGetb9Kxi7Vbnl4EAIQgAAEIAABCFyWwKdPn+JlT50qD1LTtLmOFOro4Ldv3/QVRF28fv06eJdk8Mj8p90hxE2d0yMEAqcTGPIzU0MW6vSqMheAFds5E0IgMDYBrOvY+qV0EIAABCoQwIGsAPn0LNjyd7oKEKAQASxYIbAkCwEIQAACEIBApwR69PwrHSbUAvyrV69S9ar9mnqTSupTJ8Y/8Uu42p3gTpptEtDblLUBYjMaEZoi8Msvvzx//tyJ9PLlyyNK1FhO53Vdakf2VbtEuIAABCAAAQhAAAIQgEBlAnJrLRu1NVb6/PmzPOrd4ulZfY7Gcp5QI19JtTsjHoQABCAAAQhAAAIQiBPYPEyo2e94ChXu4qZWgEwWEChHYMjPTA1ZqHJ14EjKrNgeocezEOiOANa1O5UhMAQgAIEGCeBANqiUvCKx5S8vT1JrigAWrCl1IAwEIAABCEAAAucS6NHzr3SYUIrRZwZ3vBLY/3jaudptPHdVPu2OtZwn1F6Kzf0WjRf2suKpEfnfeVfr0EuyU2noddray+LXAe2KVv1JTYf4EIAABCAAAQhAAAIQaIHAgwcPNBSKHPPTOFTv0Tj+YXaloIx8hzwovmSQay2nPQjnJwQgAAEIQAACEIBARgKbO7bv3r2bMbvdSeGm7kbHgxA4nYCGfqfLkF2AIQuVnVKWBFmxzYKRRCDQCwGsay+aQk4IQAACLRPAgWxZO7lkY8tfLpKk0xoBLFhrGkEeCEAAAhCAAATOJdCd51/vMKEUY/lkRKA/bfpkL2bAZO2n9rYKV2Rvqx588uTJly9fODm2xrD98Hfv3vmHcvU51Dt37ijQIrmOEerwobY4+ycJ+XCKBR1xIAABCEAAAhCAAARaJiCX+Nu3bxpvajTkThXq4o8//tCGHn3uPtcISOnI91aaSlnpTy9z0YXyVe6SgW8StlxPkA0CEIAABCAAgQEIaHJ7sxTOIdyMWToCbmppwqQPgUIEtNZWKOUTkx2yUCfyjGfNim2cD3chMBIBrOtI2qQsEIAABE4kgAN5IvxqWbPlrxpqMqpMAAtWGTjZQQACEIAABCDQOIG+PP9/16SpnZfaYfnw4cOkTN+8eaOtmWzKtECb9rZqD6ug6cCYJq/1nmbtcNX+CWHXhtdcm2gtwhCnEAFthvY/Lfj161cpV1rWv/rspF68resbN25I1zo9+P37d1UDxVF90F8g0vPnzzmsGzDhJwQgAAEIQAACEIBApwT07Rf9VRBem8Jfv35dISOygAAEIAABCEAAAhAICFi2a2t2NHjq3J+4qefyJ3cI7CBgMTU7kj33kSELdS7SeO6s2Mb5cBcCwxDAug6jSgoCAQhA4HQCOJCnq6CCAGz5qwCZLE4hgAU7BTuZQgACEIAABCDQLIGOPP+qhwmlMC2c62Tg+/fvk5SnU1Kah5XTmfTUZSPrbR/6AN1li3+FgsvESMX6LKErrE6N6gSp+7l5oS01OluobdCbMYkAAQhAAAIQgAAEIAABCEAAAhCAAAQgAAEIQKAFAnp12qYYes/aZhwiQAACEIgQ0PsZI3c7vTVkodrXBSu27esICSFwkADW9SBAHocABCAAgYAADmQAZLyfbPkbT6eUyBHAgjkUXEAAAhCAAAQgAIFePP9/1VeVjjylvhtYB6X0Vb36opIjBJol8PTp08+fP//22287JFRr0ulcThLuQMcjEIAABCAAAQhAAAIQgAAEIAABCEAAAhCAwFkEtFKwmTUvJdxERAQIQCBC4MePH5G7nd4aslCd6gKxIQCBkQhgXUfSJmWBAAQgAAEIVCPAlr9qqMkIAhCAAAQgAAEIQAACJxLowvM/4TCh1vKTPqE2qVAfM9QBzRPVSdYQaI2ATgOqUdiPFOoQr44R6u3dr1+/ZktNa9pEHghAAAIQgAAEIAABCEAAAhCAAAQgAAEIQCBOwPJlwngK3IUABCAQJ6A1l3iEHu8OWageFYHMEIDAYASwroMplOJAAAIQgAAEqhFgy1811GQEAQhAAAIQgAAEIACBEwm07/n/+xQ6Dx48+P3333U+MCn3hw8f6nNqHIJKgkbk4QlMVkbFfPfu3adPn7Roofdza1eN/tXpwZs3b964cUMfMNSfYg5PgwJCAAIQgAAEIAABCEAAAhCAAAQgAAEIQAACoxKwfJlw1LJTLghAoA4BrbPUyahmLkMWqiZA8oIABCCwSADruoiFQAhAAAIQgAAEjATY8mcERTQIQAACEIAABCAAAQh0TaBlz/+cw4RSpz5OqNnVpLV/RdZ31XRiquvagPAQKERAZ3T1VyhxkoUABCAAAQhAAAIQgAAEIAABCEAAAhCAAAQgAAEIQAACYxMY8mTIkIUaux5SOghAoAsCWNcu1ISQEIAABCAAgfYJsOWvfR0hIQQgAAEIQAACEIAABI4TaNDz/9fxUu1LQR8YfPv2beqz+pghhwlToREfAhCAAAQgAAEIQAACEIAABCAAAQhAAAIQgAAEIAABCEAAAhCIEPjx48fXr18jEXq8NWShelQEMkMAAoMRwLoOplCKAwEIQAACEIAABCAAAQhAAAIQgAAEIACBqxE47TChQN+7d09fGkwlrkc0M5v6FPEhAAEIQAACEIAABCAAAQhAAAIQgAAEIAABCEAAAhCAAAQgAAEILBIY8htTQxZqUX0EQgACEKhJAOtakzZ5QQACEIAABCAAAQhAAAIQgAAEIAABCEAAAtkJnHmYUIV5/fr1zz//nFSqv//+++HDh0mPEBkCEIAABCAAAQhAAAIQgAAEIAABCEAAAhCAAAQgAAEIQAACEIDAGoEhT4YMWag1DRIOAQhAoBoBrGs11GQEAQhAAAIQgAAEIAABCEAAAhCAAAQgAAEIlCBw8mFCFent27epBdPM7Lt371KfIj4EIAABCEAAAhCAAAQgAAEIQAACEIAABCAAAQhAAAIQgAAEIACBOYEdS5bzRFoLGbJQrUFGHghA4IIEsK4XVDpFhgAEIAABCEAAAhCAAAQgAAEIQAACEIDASATOP0x47969P/74I5WpPk7448eP1KeIDwEIQAACEIAABCAAAQhAAAIQgAAEIAABCEAAAhCAAAQgAAEIQMAn8PHjx7///tsPGeB6yEINoBeKAAEI9E4A69q7BpEfAhCAAAQgAAEIQAACEIAABCAAAQhAAAIQOP8woXTw+vXrmzdvpipD5wlTHyE+BCAAAQhAAAIQgAAEIAABCEAAAhCAAAQgAAEIQAACEIAABCAAAZ/Amzdv/J9jXA9ZqDFUQykgAIGuCWBdu1YfwkMAAhCAAAQgAAEIQAACEIAABCAAAQhAAAIi0MRhQsnx9u3bVH18+vRJpxBTnyI+BCAAAQhAAAIQgAAEIAABCEAAAhCAAAQgAAEIQAACEIAABCAAgYnAjx8/3r9/PxiNIQs1mI4oDgQg0CMBrGuPWkNmCEAAAhCAAAQgAAEIQAACEIAABCAAAQhAICDQymHCO3fuPHnyJBBu8+fjx4+/ffu2GY0IEIAABCAAAQhAAAIQgAAEIKkUrRcAACAASURBVAABCEAAAhCAAAQgAAEIQAACEIAABOYEnj9/Pg/sPWTIQvWuFOSHAAQGIIB1HUCJFAECEIAABCAAAQhAAAIQgAAEIAABCEAAAhBo5TChNPHixYubN2+mquThw4epjxAfAhCAAAQgAAEIQAACEIAABCAAAQhAAAIQgAAEIAABCEAAAhCAgL4x9fLly8E4DFmowXREcSAAgR4JYF171BoyQwACEIAABCAAAQhAAAIQgAAEIAABCEAAAnMCDR0mlHBv376dixgP+fr16+vXr+NxuAsBCEAAAhCAAAQgAAEIQAACEIAABCAAAQhAAAIQgAAEIAABCEAgIPDs2bMgZICfQxZqAL1QBAhAoHcCWNfeNYj8EIAABCAAAQhAAAIQgAAEIAABCEAAAhCAwESgrcOEd+7cefLkSapuHj9+/O3bt9SniA8BCEAAAhCAAAQgAAEIQAACEIAABCAAAQhAAAIQgAAEIAABCFyWgFYY37x5M1jxhyzUYDqiOBCAQI8EsK49ag2ZIQABCEAAAhCAAAQgAAEIQAACEIAABCAAgUUCbR0mlIgvXry4efPmoqyRwIcPH0bucgsCEIAABCAAAQhAAAIQgAAEIAABCEAAAhCAAAQgAAEIQAACEICAT2DIFcYhC+VrjWsIQAACpxDAup6CnUwhAAEIQAACEIAABCAAAQhAAAIQgAAEIACBEgSaO0yoQn748CG1qF+/ftUpxNSniA8BCEAAAhCAAAQgAAEIQAACEIAABCAAAQhAAAIQgAAEIAABCFyQwNOnT7XCOFjBhyzUYDqiOBCAQI8EsK49ag2ZIQABCEAAAhCAAAQgAAEIQAACEIAABCAAgTUCLR4mvHXr1vPnz9ckXgt/9uzZt2/f1u4SDgEIQAACEIAABCAAAQhAAAIQgAAEIAABCEAAAhCAAAQgAAEIQEAEPn78+PLly8FQDFmowXREcSAAgR4JYF171BoyQwACEIAABCAAAQhAAAIQgAAEIAABCEAAAhECLR4mlLh6r9vt27cjci/eevjw4WI4gRCAAAQgAAEIQAACEIAABCAAAQhAAAIQgAAEIAABCEAAAhCAAAREQMdC7t+/PxiKIQs1mI4oDgQg0CMBrGuPWkNmCEAAAhCAAAQgAAEIQAACEIAABCAAAQhAIE6g0cOEEvrt27dx0ed3v379+uLFi3k4IRCAAAQgAAEIQAACEIAABCAAAQhAAAIQgAAEIAABCEAAAhCAAASGPBYyZKGoqxCAAAROJ4B1PV0FCAABCEAAAhCAAAQgAAEIQAACEIAABCAAAQiUIPDvEolmSfPWrVvPnz9/9uxZUmqK/9tvv925cyfpKSJDoC8CWrTQ0dnPnz///fff379/d/+qFD///PONGzf0783//t29e1ct4pdffumrgEgLAQhAoDKBHz9+yKjKtP7111++dZ3E8E2r7Ko+niwTK0elspBkdykC9PWXUjeFrUCANlUBMllckMCXL1/kOMl9mv78kelEY3KipsGp/pUTde/ePSMovStKk0KKrH8fPXpkfIpoEIBAZQL0sJWBk93YBJiaGFu/PZZuYCP/+vXrx48f96iUiMxDFipSXm5BAALdEeh0DgHr2l1N2yfwt2/fpt0X8zkuzW4pTW3AmCa4piVCrRWyAWMf6nJPDey7loNGyhCAwCkErmyvOnUIT6knZAoBCAxJ4MpdwJAKPaVQjF5PwU6mENhBoCOb3+5hQnF/+vSpvk+oabskHTx8+FDmMumRgSNrC4JmPN15M11P2/t08ebNG05ddqT6d+/effrvn3QXEVv61Z8i+A1Hc9w6Uqim8eDBg8iz3OqagBr7vKWrMmhhQ7b0xKJNgjnjI5EmOX///Xf7TuLj8qtfcFlLmDkrnUVPBaV5LjXK6QTalKDkFHC1OK0hVS7gcUTXTEEe2/v376VHu2lV/ImVFC27Kuuqv5aXDKn8HdXta/b1m1X0jz/+2P3tcfVBk6FWG9ef6whUK9SE/fcvyHqrLXNIuKP2YhGVNqVqP/d5aFOWyhOPI9synaDTmOu/1uU/nPWIjIz+deZlegGB/h1s3G10nyaGYqI/UfKRatOV6qH8qIgHpaGrc7q0z5vDhD7A0tfTcr46UOnO2RBdK9+pevub52qO6UoXnPTtBK7Zw9r5EBMCqQSMfet/+tT/nfV1vSRTE8zLpda3zfjDG3k58/JFXSPaBNJFhCEL1QX5VCGlqcVxugJZsU2FeXp8adMNl6RB9dHTT5bkAtUY/Zzpqf86Ow3NIVzEum7Oz4+9fjp5PtqSNHnaQQV2NVMXijCf4NKagia4Gpn6u6Yqh/ddF+tkp4GbVZSVi0XN4kAuYukx8Mr2qmuHsMfK1o7MWLB2dLFPEvrufdzmT125C5jTiIfIblx5G0YczkijV5V008KMPRcR13X9u2p608Tm4tz1NO257w3gStmyb1O7qjSnqn1EA+zb7NTmN32YUE1CM3e//vprUttQbdaBkN17jpPyOjHy1Hr99Yl5M46Lp8Yfj8DdFgio19Qiov4iU9ibcupZrY5PC+Q64KRpODb8bUJrJ8K8savx+m1/6sjXBJbG124dDPddurlIk4SRLNT3R+7ab4nP3PpNTFy4PTVLTOUo32itVSpTJaKd5YqgiydPnsi1jeyTtuRInOwENF8pBU1WcXfiMq1KRH9K4RTTSuXfrbvWHhy1r/e7CWeQg/7CoosdLpCyfvnyZfycsJKdUpbFdmJoJ64GqPKUeP+CY9LjBW0qrrWp5sfjBHdpUxMQ+Q8yLPrz7UbASj//a13C17vIVej93S46YOY8n3mpk0IEUOcD9Scs8qvnE4LagxVAltuDR50EOTWyCEu/Uw2PPDtV72nI46JpZDe9YqORzXNOMC6yExi1h80OigQhYCTA1IQRVBCNebkASK6fVzDyk8Ojqdpc0FpIZ8hCtQA2VQYpIpjymk+FxdPU4/EI3K1GYK7NQLn6GZlaGX5JzqiI3ucQxrCuKsXcFk0V2IUbFWqMphx7WT/NUkU1eaU/rURox5vWFPRXaPIKVc5r4BV813mpmw2ROtQzBuYl6D0twke617XHlXW/q4Fq2gElZ5xd+FrBp3BFi0fgbgsErmyvsvS2kxLV4bKo1EJ9djJgwRyKTi/ou+so7spdQCrhi2/DiOPK0p/+Z+xaZfSqsjCAjSu08t14l60hmMYgJUTSgTod/tLmk8goT7emu6qcbhe3e4Nqd/s2e7f5rR8m1K6yV69eaUiQVF81X9DOO8CSJI9HVsegcmlGYGpC8cgV7qr2qxlXyMhlcdxAyPM4Ts+pYLrQv9p3nvpNM1eotQupW5PO2Qn/50zh+/ea1NZs/nGea8J3F65eU12XxJ6+tOBf7J73n3riqb5NVcUCXE+pmbuJwnZIqu1op4WK4+p/C7JJO8dbdFJB1NLVxdgfUWT9qSMzfk0Fu1rUrkpxr1+/lkay+8GTaZUB2fFaFHt18mOOV/n90l3netS+XqYs9W0guZSu4eh0FmJfgupT3DkKuWE6ED4/4rIvZfcUdr6onadNuZqW66L9NpWrpJF0VK9kWOJvKI88Pt1yroJsS3dvmpgGAvGRqbwgjTGnL75O/04Fn4YPcr0WH5+wBEcK5ycJN/ES4QgB6Vc1XLrYnYiUO+m39Oa53RLy4HECo/awx8mQQkYCmjQzzvBYRvQHX6OmWdOiB6SZmthdc0rPy+0WrOsHr2Dkjzs8mis4aFj8SqKvGB1fThqyUD6l9q/VdppasW2fWJsSsiSXXS+9zyEMY11ZQlqr25rt1NScZUyxlsI8XKkpTf2VeMMsqgyAX8F3DYrc8k9WA1O105oDyZIlS5apddgYv3eH0FjMCtHa2cqowrZmwSrwHzIL+u46asVlNXIWqItvw4iD6m70quIwgI3rtPLd+uo43qi1UiyzoD+x0t4q/RVdrs2ikUFs/j+Z/vR5WR+rdpJlSvg/yWhpzU/ccq09TBkFWEvqw4cPvjClMw2y87Peca3U1splDNd86I58jzyikbxRtrVo0tERAdaeVRVdy3FHuIoZf3XltEVPx5O0pVV6/PPPP/WI/nShnwo3Nhmlc7wa7Cig8ZE4hEkXKqwxtXg0oVtTbsbwuAzT3eySCKMl38042keVEYWSyqI79TW5pFIB4xDUWI4YEKMisKtOoXntqpSrKrdZYaRiaUqVwZlWPehbV3mom9VAuWSp3vEKuVkWR3LzopHKHy/veHdVr+LdnGqa6pvqUo99fd6+TBwsFeCglV5rKcpdyrIIYIyDnXeo89p52pQDu3kxWJsyNr190WSBN/v9TeCLESJaUGVefMQPlBuwr0SpT8meR4aW+h6dbJooGe2kUlO/tpagHBKls/b1cj2bKvzw8eOOxFRh4k5poa5TWUu2BlW2Vrv8xiUmw9ec1AKO3cOm0iB+UQJ+Yzz9upw1kGXeHM4zNbFY0w52W+qbFpO9eOCoRl6LlfIt5alK74X8+YNmakeFHLJQvTdA2aWDNcF/vFzXE+HcrIdcUzCNXHxFHL/e0cAXdSQ7dlwYP4X48HBRhtRAwVwb8ksSqbXBOYSBreumz+lXj/j1MEtIsrQW8zLVVUVWlZazpD9dqKpoBkwTeptgFSFvc9vMMa4+/27vqpQuZGP9EgXXXS+rpZrcRuLn7UYjc+Z+edU8Szj5yl11zM+oxLWED+rtkZ9K7aCQLFk6/ixZHqxL7vEeHUInvPEi3hlNlSqXM5DXzLoKH1wYC96aBTOK7UezuILHTaufo/G6pmB5K9UV+m6jEl00XFaHIn7BNow4H9kii2VobfSqQjGAjWu28t2M6pDzEHdv1L9YfKTACbH8VD0/pXe2KGskm///LAW2xNEMmq9X1ULLU8Y4Iu4nbrzWuNeY/u5ogaOsOYvdSVkeDLIzcliLdryBMbPg2GacWYisD8na2ndqqkZJxRavQsJXmBez1PAgjqV3iXdRQYKRn3kHS65iBBcRAdyt7JIIo0v8yEWkZgbFNP7MoruMHk98BWXR3Cl34VVB1ANKccKrphRZK7XoYjEjI9J90Y43/xLz9SpLRrsqYxgXUqoUeenR2EakblWYzTSP97MRecar/JHCjncrYlFlKAbo6/P2ZZtTkLJjirNoA31DrWj6U3XSv5LQuPavZJVIxuaMnXeaymjnaVOOquVisDZVqI+Qgxfv6CfUzsjISsiwOCOjC/kVSkS019LRszJEc/n17KYe9ez8wewhkn9REuUuU6by7s5RZVSzVTqL6S8GHslut5yNPyifYZGVHyglLpZC9TMyV6BKq6qrZ1WxFdNVbGlBIdKdDLhFfZKwKcVFiuygZezxF8l3Fzh8D9udRsYW2LXEFi5KWAOlueYVTEWeelimJhbr+eIwSsTU16jDErSpx1GfdXBebjH3UQMHNvKLFaYF2+JkUNVNrVdDFioVQmvxZdidTo9flOh6Nok16yHXFEw9yHH1+SnsaOCLmopYaT87+/Xa8HAx9x2BSn9RmMnDOTI2LDqHMLB1tQzbF1U2D1RtjFSJRYat+WmqRWqb86L5IZJZJZ3mQCLl1S05n5upyY5ZkopnNN1FlROHiFWUOgZYVrNUhgbj5O1Gr7By0ZoDuWjDfduY/fq4bYxPrewWmCXLLBamU4cwteybboDqYS7fO6+ZXWsgRgKtWTCj2H60miNNP9/N65qC5a1UV+i7N9XnR8Bl9WmsXctCWnpzN6iU8VG9nVwI/as/jciUSNfbMNbgKFwF3Oxomh29Sn4GsBHl1r+VUR0R98ZYadXZyeVW9Vbj1b/GDSfOe9Hj9vXTOqgHs/l9HCaUateGHK6uLF6Urj2Bo6x+rmgtDLJbLLI9UKkdlJaZBUc718yC0nFpugvVqyPjTE2ebnpg6jaO14eD1Wn++KZjJERHyPg55h0sOd0FF36Oa9fZJRHGtbySwiOdX1BM488susvo8aiAa0DkwQSFkneyuPl7sQn7z0ZymXLHrjpcWeyqvNW5+lwWujhuYOPTOmqAkmGtah0JH6/yH6HR17OLhuJ4VWyqr8/bl6kVR1Qsb3/eHBSip4y+jcVTkrnYNOARIf1b2HlnhLPYebGlTTmkxovB2pTfvrJcy3RYLKrasmydMUfFlA2ZGyupbO6ry3PYVKWSMma9O9raWCyXMZwEs5tEO+3dRe7uwTUd+fVnccwlJfpx3LXcWsW3+67qQBctsEtwushbZ46oKe63T9IanYcjYnT07KJ+B/NaO1LHFUQNrMe5P/NaA6YmLNqM9BfziZ1y83JXaGtTGcc28nYn01I5S8SZjwI2696QhdosdeMR1FlkrB55ux4jumY95JqC5Z3GVJXY0cAX9bU2cNtd6xaHh4tZ7whcG59G+vcdudgtoX0OwZ7mbvIHH9xdoxanofYJE9FjF36api/iNHR3RwNRNds0VotLyamVPy58kk77VeXYvmtqlWgqft5u9AorF605kPX7Qfvk81pV31y+STKMLrLszFqOSeFXtlf9OoRJKlbktZK66qSLHa7Fohh5zawvoX+9mPU8sDULNpdwM2TTeROW4cfmeSvVFfruzXrlIly5C3AQ4hdqX5v9uIY/8k9UUeNJubuKqWHO4qBpPppuZBuGE35+0fvoVSVa1IXf6div+x3AzjV7VkhGdUhxi+5NpNIqd3UTihBp0WqVirBoPxeritr18QFFFnUsytz1PopuDhNKf4v0F2uMC5Rusih+LZHAUa6cnSvmvovj7i8zC468KudaJTGGy8bNBy2yp4sm2JimH82irLiL76dW5/qaI/C8wzZV0blnvE998s9chc9ykaVuZ/R41hzQoB5GWmUQc41SxD2SaixNdS3lfeHHHazNkd4+wY7bVXVz8RqSpRJKa0onkpFuHe9w5802kmMq8EYq/7yM44Vcp6/P25dF/BMNKecVXoZ0R+Wx2PC1xpKUHXbeqey4nadNOZhJF4O1qaQGGI+sGrVpCtT/HvEfZLXmjpNC/LcgSYxNhUqMeFkO3p2PTCWSAuN+7L5MVfY5kzmBElnvE7idpzarqzAG1VUYF5WrpHYTlgY3J+uCSn4Ww8WyB5WthN9+VnmP5HudHvYIJZ7NTiBoj+f+zGgNmJowqnJttBX0dxFnLIi5lu/uLi97nT8rwSsY+frj7rX6thau6ppaAYYsVCqE1uLLwq+peEd4xq7HDqpZD7mmYOoXdugr8siOBr6oMvWMkVx23AqGh4uZ7gtc1JcCS/S52ecQBrauLCFN9VkTofH2EpkptbSIzSp0vOldXJVX8F0tNa3ZOHm70Uh77HE1cFFrrTmQm0YsbkJ33FWjXiRjD7SsJuwQjCVLuwoWY3btEC6WKBJomYA67gBMAuQ1s2tNI1JY/1ZrFsyXzXi9WFEDLMOPzfNWqiv03Zbahcu6SUmINo1nZOZ/M31F6GUbRqQsA4xeVbqLD2Aj+j3lVkZ1qLucuzdr7VqutZpkUpHVPa2lFvTUKlRq4kmSbEYe1eb3dJhQOthRuSNey6bWNyMEjrJGrZuPHImgKXIR2AEhaE7Tz+PuLzMLDuzBmQWZwvmUh6qu6vyRChM8uzjF5oowXRwsSJDjwZ+W7mHeRe3LNO9gKaDqflpkyy6JMFry3YzT5sqlSqdKqwH/9HfEPC5uWgoqoXJZa5VBd+CUPr+I90rYVUfsoDmK11glvqbKzbawGEGpKU0n/PxisYItJmUMHK/yGwveb7RL9fVTi3D2WU7OEfu8ZjblAwRtTe3iSNNWRkGC85/4z3Mmu0MO2nna1G7yg7WpXP2CWvempZKfliW7RS/FmRfZsU3lStQskiwmsujSyMAuRs4SqCLLzY6XWk0+S14jJRIMVRYB+uPlaUIpiCZ1Z2FraUHZ/eFUbW5WM8FxLTE18ZHiX6qHHUlxA5QlMFDn/sxlDRY7fVc0GeEj45e50pXaYj/ucsxuipmamGuh8ZCLGPn686uulRkvdnjXQxaq8fayKV5rK7abAs8jNOsh1xRMhtHYco3RdjTwuWoUEvcijML40fzh4WKO+wIXfY9cEBZFyjuHMLB1xU+zVJUs+882N2AcnFG8siov4rsu2rpeAqdBqPoC9d36YzVwU3GtOZD1+0HVmU1K8QjznXW+w7P7WtU4nm/87sXtVe8OYVy587vqmjdrWi7fO/toZVHyeRkXQ1qzYItCxgPVVS0S8ANzTQvHJQnu1hSMvjuAf/znxbsAC0DLIvLBQZMTY3EuxbVr1X+/vS9eF92G4eQMLiTYph3oYvSqcl15ABuotYWf2hsmP236Oz5e892btUqrvOQw7C67nt1sC1PLXdv2tjtr44MD2/yeDhNKW5uTcYsm3vUHRn3boyllP0eNWu3PZompNqnaKSxqG6lj5lxYJMMkhlqy/pSsemXL2MlHN79WCkpHRVMBlX4WXFMiSk1yKnGj3ZnLJqdB4sk4qrBK6rh4c935ljdj2SXtvDhBiLAcL1EWmS21KBcoFXnqOwMax39KuUI6dck7sEgwNQHXspROqkjCuCPf+CO+VFKBspjX4U05c+luUVQRU/pJuGQTgqSUgl+KOMkkexJkNP8pwg6y076lRfgCz6+VwkXsapxVriHoXHHxCfd4FZqnti+k98q/r9RdPDW3k4XMoOrAvPkHIWf19bJsk6M4pxFI6P9cHAEGJlq+mQp+vCZsCqaMVIrjGf3Hyv9vF4+d38dzrizalN9wItdDtql9tcg9Fe/BBVP1LYuRcTkuzjFNI3QZh4j6plvlZrFVPea5y6l2kpe7mDdqXxIRK5d1pynHPd6JnjOMi5NpCsxYdlXdzfFXHX94rVCWIdvUDNdSuEj4vDG6ipSXQMtea96Sklp2Aou9ld9r6Ho+yZNdjM0E44aaqYlNlQWDvngnYjHyLsdN3Q0cASO/qFxXNyIXi8OoxdQaCYyUxd3qrlCNsI2IMU31nLtiGxFvfstiPE/xkE8UzM3XTXOYm2Mc16DcRbzDmmvBEuJLpf5RWcztuRNg7aKEV7/olY09h7CG1w9v3LpqIKbKkFS35651+36a5pE0e+brJbjOtaAwNeHFWRc/xzlDS9uPx7mCKue2roQpE2cmKOKVbcdd9VxTTzpXot80gutF+xkYnFyNd1MwZaRS7Ch76iNTL3+uAykZJjHUFvQ36S4+pxHobvGnUrjI1hQpfV6jrmOvLugQWlpHrgqgtinCSZ7bYnucB6rSatillPWXarhc/Ml0nGvBnDCWixNHmnHxWhBM2qTvjqtp7e6Vu4A1Jn442zB8GovXVxi9quByMtU5qtOZd0lrIfNxdDA0UI+8iHQKtJhWl3UknSFvqdZN3bcjYLlw7s1ipZUxlJaz4Nq0G5O0UrE6ryw52hMZ2OZ3dphQOrM45UHN1jjfruykmPKi/LxUUZIezx55c6bSl1bCZxcgSFAG3c/ReF1uL0Ugnn6KmKqHUTBFU/XLZfKcMPM+MnsWLi9dBJV2seyn1+RJYEtjd12UX8Yj1+pgLPkucpsCRU+DeVWtQn2Vkl2cjlkTScU5AsT+rKpWkhOWXXeLoqo1zbvwRVaBA6oH/WhxjFKKH3nz+kgbx64uKtoPjNdDtU0/cvbreEdc04sdr/JnV1bNBOnr57TjjcU3pOr1gscDZ0Z4c/W5gfH3xXDXyi6QJ+9P7LyFJ21qTok2NWdiCZH1iHsOavtxP9CSy1qc+bhD9s3iWBaa4lisRYXymjNZnHN0tld3549cPGRefxwudzGNueaaLeeUbkql0VmuXju1Amw2dnFTG0xNdrD49LCDKXTU4limxYJJnvoo4jZHlrmoSHPL77oGXZTrBeaFYmpizuTEEIz8Gny/gaxdz6cm1lJrJHytIH54d4VqhK1djLg19nWh61Mc0XhvNUmIYBq/WHwPp9BycwhB3ZNqLBp0gmVfklus4cPPITiekYterOvAflp8imnSnYoftKmDPzdn9csNAUZVJb7rwTrZzuOL/cWiFZ3bT3V2fkzVilzzimo4fsqL18quPkY7LslcwU/bNG6L6Njyl72X8ati0C4WVVBty99ijR3eIdxcBJFSsvvesn6WfBfrwxRYeiujaulifVgTqYIF8xvOdG0ZQCFYkirpu3FZ5w3NhchwbTa6clMoc5up1i2R1oySC6/Wi02grjZ6ValHHcC6mt/dxbyxuOYQXEzuzWKlnXcHBzkYnQo12Jr7iMa2+f0dJpRNVw0Iqunmz+yVdarrwSCt2ngs0tIssx4Trjrub4BoU1P1t3osWre5nHJuSgz451avgl4sR7dPmRoLKralo8o+Ap9kmNv9eZUIQmSXBLZa52SBM0momAHYoj83hwGOWyHdzUtnbOOB8ZE9d6JuNge74Z3SVMOfy2kPwa5GWMVr4EHykXz9W6rbrvLMLyShPBk/frnr8Sp/OVZFU6avX8M7JzNvMgoJ3HhVbD9a9m5O2fnpL16X9taw82t1Zgqf15zSGlG+XfjPczKLFfiCbWqtRqlH9l0+C661pHaHz6uWxQIUmsVenGlRvdpdutQHI3W42jgrVeYT41uGhPJL5zUqe9cZQNjsSdXuqvnDvmzxkcJkASp0KL5IrV3P22AFIHMzOLfGm0Py1kgiT2kCm3ZGtSiY5CktUpB+3ODU6VuZmpgbExdSRwVBrTj9J0Y+ogJXNyIXwTAqklojtyJlcbe6K1QjbJPEsC8cVPC75pLHO6ypqiDYxM0y/pqIlR5wBXq0KHESLPuS3DXnEJwJjVx0ZF2HXEKyFKrElg+1zc3dBYXyVdaWUqvSBqMkf150c9xt79Gm1nHQ5cZ3Dax97z/nCl20ooH9VMX2o2XvYZWdn/7i9SmOkL251RFPuSzCWQsMTE2F2mu0gfKaStjhefWuoJd2JlSv6RBahgbZfe+pKW06G/OGKR2pwqiZVGiMyqI1CxaU2jJ6qtCEA6n0s0HB5sZtXrsUcvG+e06pQv1ppwuY12Q/hG0YPo21a4sPATlfAQAAIABJREFUU8J7kTybHUqhfCcUloLLwgReZcsD2DUV9xK+WR+mLkDuzaLuZAxLlNQ4DJGrU7S6uqINb/P7O0wo3cy1suivBIEleuugvspguapz4oVl3CI4JYAsltrixEzKUsNeTKF0YKDHoObop4pQSIZgaK0qpLzUEZbWjqUDKFdqI0xLTS40Ale3N68GayHSWqEeMQLKLmH2edWIVLplF6yQ7hbFs1gh3wH146uRbm513bQhQeU5XnZfwiDx4Od17KrUFJ9hOY59sXYtBqo6BYrwf8pobFaqxWR3BFqqSl+VfweE0x+hr4+oIN5sp4bjT0Gq7fg8S/Rxlo6sgs9vabwTn+vYeVeR/DogCPjPjowuaFM+jfi1GntQl/zOerpWS4wnkuWuvb07CUs0/EXvRTUqSxntiawNVKUveyIXiWkZL8/j+L1qOVCbe3FUh+vr1GIhS0/FlGOeJeXAKtLDZqFKIiUIbBoZ9Zj+OLeEDGtpMjWxSMbi7fgq8+PLNG1OodSfl1ssZuOBGPmIgpybHbmo40RFhEy9FSmLu9VdoVIhNBJ/7pM7FfgXpziizXrIDQpmmTCcFFpiujJSme2C5V0fuewcgt9s1677sq6+37VWoo78tGD5YLFEfnEijWvHLeW+mKMLLLqsMJgq8V131MDGH7F07r79DJpzie7V0ocWbbYRlbXmQFoszGTr1Hgj5Sp3a3NaQEUolPuV7dVlHUJLC83re7vaazFcvuNRfyujRLXwkZAMgZ1adWHpJesTs0h18b77yl2AX4Hn1zJWARxnmtxFua7Zl8fuwzjBqjkzgbvrBPAvRh29SkcW1fjF9+NLR6LnK3p+vekc+px1XajjngvWZogRl7QQNG39LHqQzyiYNFhUjElrQdnH20fR5WFC6cboevpt3mJEUttqUFnPmkoIxA6k8iH414oWPFjo5+bMqZNKGwcLybCZbMQDLtdVLA6tHQ1dyOfe7Pk2i7YYwTjCrGBkF8WbAi3NvJx2fEWsXavJnzL2tvOR5MIYgVziVqQ1+STL6W5eKEuFdw5oENnSCoJH/GIuXh83v9jVuZbXtp5PKvCnMObPlgiJWzA1kxKZztO0VM6+Kv+8jI2H0NfHFaS+YNFO+oF++9W1u1WuHVk6suOWPE4GO7/Ghza1RmYKp03F+bi76h+DuR5nW9yFb3zcg4Uu4m6DE8ldSPjskiwCcU5C9uzWElybzZDK1h65bHhqtVH9qVmr4865hCkxRxevDC3073EJz71LD3suf3JPIuAPClznGFzU78KmIsStX007PMkT7yzKDakChTI1EQCp/xMjH2ceGJDFn/Xbb1zmzbuLpQgCuyvUZqnbjLA2xgnUUXqiaRFOsx5ym4LFe1WnUEVbpF0u0IJL4uVdkrvsHIJTdOSiL+s6mJ+mhfuIanSr9F4Ui9NVyBqMpEoLxitvoSlUhUony8pFEuHWHEiWLNfUd3F7dVmH0DIuyOt7+zUw7upMd8/dytiaBfPpWYZOjM0dMfpuh2Lx4uJdwCKTKVADk8UOwjdfNUfNFqPtyybhI6XLeOvKo1dhHGkAm7FWnJiU3wqM12os0mNpmS2d0SRwUWGuYPN7PUyowepmrzOv09ln8AMPWCa+dNuwpG8cydd0f/2j4XO9uJATAa61dkluYb4vjqUOK47lLNMOAeSWOfJrFydqRCWyOHMnjsBVZ3Zgz/jIWqUNtJnd7m0Wwdjey+luUcIAy/ynU6i/8cs+epknGAnJ4rsYOZ/YiteqaAm7Gjdop0DYdFSqtc1IVZxudVf5F9t4s4H09XHVyMnZrKLOFPuOt9q1Wlk88d13LWPRCk0YO7+oQdrUIhYXSJtyKCIXsh6yIXHjU3pr0Vy8TZF8gdUQ5ikcCVlz27J4ramCLS7mnSJJquSV41vGy361qVyrN51hySZd14S2WLV8RLquOVFWs+yWvOhhLZSI0wiB+AzA1K7dOLemzHHBmJoITG7w06msl3m5mlXreF4Y+TjDoDYu/nRTE/Gk2rm7WIogsLtCtYM3SRI5xgH5xZ+nOKLNeshtCrY2cA4UWmHOMKiBxinEjEtyayhOGbkv1pZykgTqXvzZnXVdLIUf2IufZpknKbem4Brm5hRfoY0fEsDX2uJ1L6rEd3XVaaQLVi6StNmgA2n0N06Z+pjYrvknJbamOG1e2V6tAS/nhjns84vKDqHF5cjoewflXezi/UDX3QcPVvvZoAVzZV+sKj49XTM2d7joux2KxYsrdwGLQKZAWYDNAVHlBWsJtimSbwek2UgBc92ydCVjj15F0se+eO16NNaMclW8SDpJzWTSVzWvL7726iqPilCu1VzB5v/Loezr4pdfftEHwVJlfv/+/bt371Kf6i6+4Fjqbs1yPXv2zJLdX3/99eXLF0vM7HEWBwzqh168eJE9rynBjx8//v3335uJK47E+Pbt22bM1AiW6R5p5PXr16kpDxA/DlwaUV/49OnTc0u6WGnPFWnKfYdvUUFso1QyQZ8+fZrkkSG113/fbY0XR4q7detWPI7lLnbVUZKhfvPmjfs5v9jhMMwTSQ3ZdFTkk9QxI+NV/lRdnBifvn4TvrF+Tuk8fvzYJah2rVbmfua9uHv37maCasKbcQ5GwM7PAdKm5kyCENpUAGT+88ePH2rjGubMb7kQYazvPPjnpZ0k1S7WypvFa00thdH6pSZ78fga2qxpuRCZTWdY+X79+vXevXuFBCDZJAL0sEm4iAyBRQJMTSxicYFGN7WjeTlXtPYvMPLt6wgJxybQ4Irt2MDLlY4lOcd2bXTJHIJD1NfFGH6avPHNGXvtRCy3puCUvrkBw7gNziVovxhDlfiudo33FdNYP6dCXW01cK7KBh1I46Q9W/7m2hx1yx8O4VzXFUK62MrYoAWroJohs6DvjqgVl3URDtswFrHMAxm9TkyMRoY1o3kVKhFiVIfLWrubqk0DagO/RTyNROwb+F1BLBcXsfm9HiaUCrXlaMdcmx5Rv2WpAV3HuXHjRlPya6hgOU8vmeMHQsoVatHcWL5Ls1skd2BpMwVNLvjzZZvxjRFkzS1KefnypTHBkaJFtKNaoe6hWl8YobpYaSPxq91qUzCjVP4LtIxTohNY/8E46qRkI0lhVyc4GjPEkWrd7s6dOxGS5W7JUYmbWRlY2ZNyAkwpj1f5SxPLmH6kNwlyuWxfL1MWoFj7qcO37vBP6XZtNBqyP2vSZgnHzs8x0qbmTIIQ2lQAZP7z4cOHzpjM704hWgS1k1xLJDVc44uiw8+IPJoh0ZmueQSjCzF/8GDIgwcPDqbA43MCeoFo/VotZ3hzC50Mu5ZM5gITUpkAPWxl4GQ3HgGmJjZ1avQr/Om1+GxPkKP/YHAr+JmUbPBspz8x8p0qDrFHItDaiu1IbGuWxdiX1RRpyquyYMwh1Fdx6RyNVch3t5IcKv/BeFmSkvWT0sb6zWf1lqU67/d89OhR/K3fmoUr9PbzAVQpteK7+nV7pGv7zOQFVwMXFd2aAykNxrc9uFKw5c+hcBfjbQPAIXTKrXwR6SXb2cooJq1ZsMpqGiY7+u6IKiONMXhqvC4gKKD/k20YPo21a0avjswYA1hXnEtdaJ6n8gujjW9m13yL5mSy6+IiNr/jw4RSufHIqV851EPvOILop9DFdXyO8pQibM7hTlJpZuGU056qGAEWbXoremDMbmIkmCLHXzATCG/8aVGK9toWmtE2CnlKtEUy8mC0BbNEf7OvjAy/93GLPKVW5r+3Mqmz0MmTzZ2yylpzrBm3Ry9W1HkBx7arGovOi+yHGCn5j2S83lwllfyn9HpBGbur/IH8zf6kr8+lGjUT93YDebkVTh1Y3jWepN99KIwWbGw776NLYo7/7KMLri/bpmQ9NmuRPEDjieKA6vGfGmhYjM/xjIIU1picOKtQ6J1hQcGv81MeadHJjQhJNbrNiqTOrvT5/IiE3JoIrNmBRT70sItYCLw4AaYmslQApiayYJwngpGfMyEEApUJbLrEleUhu30EWJKbuK11KyfWc+YQ9lXppKca99M2vXEV1jjTnoRlLfLm+vLm0uFaysfDG1elCrhmZBbLzgTFIpauAy+7cjHX2okd61yYKcRoSFmyXAQ4mL1as9Un1tuLOISLzbC1rYxqAifWhMUGSGBRAtfsu9fM4CLqwbqAxTIqkG0Ya2SCcEavAZD4z/YHsHH5O7pr77vldNV5VZNPT3tdLDvz9YgGI9m/7HIRm9/3YULpfsfL+3VW5IKHo/ymdcq1dmQaT5PrQxD1JZx/nmJxDJZRsHmO8cT9M07xmPa7UoqlGzhFI/ZSZI+p3m5+uFRnwOSdnLWxeLGM9nfALD5eLrDNJVVLVZcz4bDI/0glrHFR3GvR6lHe3ge7qj33cVsq5ql6dHUgy4V82fhb+iq842DIyp9FOxUSidfPuQD09XMmU4i/uO7b6rX4x8MtXmvScHGfSNj5gBttKgCy++c129TmJ4Mmnj6c3YR3P3hK7mvWbD4m2l2u1Acvsu6bimVffPVo9edzfVEttdqycOKnyXV2AvSw2ZGS4KUIMDVhUTdTExZKheJg5AuBJVkIQOBqBM5daIjQrrwkxxxCRBed3urdT9PirN49vwm/5tzI5iyHBC7xWqXeVTkpEd91szKPHcGfSLzUamAXamXJMlDTle0VDmFQGer87GUrYx0a5NIOgWv23VfuAhbrHtswFrHMAxm9+kzGGMD6JbrI9VlnSdR8LHVGWtCcjA66Z1THRWx+94cJ9bnMzZd7zauFHslbXeZZEDInED9m4+K7L8+4kAoXgY2rcP4kdWtmqkkyQtuczlY6Jc42GMWrH01nveY1UCOfvGfA6peLHC0E/CnpfceJ5bXo85Xzw2PaD61wfU3XIkZSnCvbVb1GwlfZIjcjn8VncwVu1iXZ2OyvxEgV3ie5KfBi4vUr/6IYrQXS11s0sjnY+/79u+uadSIi4/ddI+JZDhMW8s0CqYx2zCEKHi/6E/85gvdE/5k2taYXy8BHbv+5uwM1v7GpwbUC7g5fs2Zr4bszsj/IYUI7q82Y/jLeZuQSEXTGZrNWq7LV3NVXopi9p4nX2rsGkf9EAkxNZITP1ERGmH5SGHmfBtcQgAAEIHCQwNpcwVr4wewsjzOHYKF0ME6zfpo2/FiWtIxz7Acpucd13mZzJsQitksw40WzqnRlxHd1KMa72GwXF18N7ELjRnPKkuWiNgs5S5aVr+xLlmtlWQtfBJI3cHiHkK2MeSsMqRkJ0HevgcJlDchYOqNrbsPwQTF69WkYr9sfwBoLMkw0ffvtxP1Uxn0vMtF5p1wuYvO7P0yoZqbjGZb9vn6DlHYtfZj/CNfHCWgPmSURDS9LvIwtnnUweDZOgsTTzHu30KjbOKKur5G89IypyZjMLcOHDx/Y12gE2HU0nYhwHf+R48RaItI8zj///PPnn3/qAKFmvXWtvWUKL8HnynZ10+2Tb6APA5bAnpSm5S19jx8/Tkozb+ROK39eCI2kRl+/qAjfSavmoVkGF7LwiwLnDbyynT9Okja1yPCabUr+vKU+7HhR0SLkI4F379498viOZyNkzhoGFvKcd8AZ4BHjkL9oSTf9duWuLSbfvn0rKgaJZyQQsRtHcjFW17NM05Gi8ezABDZNHFMTRu0zNWEEVSEaRr4CZLKAAAQg0C+BSDdxlqPOHELp6tSyn7bpjU9w5qv/paFt5qhvOtV/9XnLqtytkYhR2p2mHmSC4gi93c9ec+ViN65THmTJ8gj2kexVpCw4hEcqydqzbGVcI0P46QTou40qiJhNYwqL0RpxWdmGsaideSCj1zmTeMiQA9h4kdu/axwOFCqIcrds5lTuOoZ6llOq3Du1+SMcJhR9GY7U+qcZuhIfiUoV42rxjbszjWeIc9ELaoI8rRbOnwSl23zbRxDf+PP27duWmDoTZYnWdRy5tsF5HjFXwfV5kK7LhfBGAl+/fnUx558WdLfsFzIjWsKs8DKGa9pV2W1fZYt6MZJZfDZv4KYkciL1Zb+8mdpT80n2VfntZewlJn39pqaqjUtv3LixKYw7gr4Z82CETRsypY//POdMm5ozCUIu0qZ0QsnyKly1tQqeW6CC+c9C9XaekQuJHI3eMdPikj14YZwHPJjLFR5voVYbO7JgPH4F7fRbxkKWihmqfqvEZSVnaiKj6pmayAjzYFIY+YMAeRwCEIDA2ASYQxhbv4ula9ZP04yf/5mCReEVqCmm+idOLWtt9afdmlXlmu4s4fiuFko9xrnIykWPqjHO9LJkOVfuSPYKh3Cu33IhbGUsx5aU8xKg747wHKkLCIrJNowAyNpPRq9rZCLhQw5gI+XlloWA/RMUxmGLJdPUOJ3a/EEOE2oG0F5LnGq1UUlm2v3kogIBYxPViytqvowtmGg2CnkQV+rmyNT4RvGMxyb9vtmYcl/RHjx4EOww1iY2He+pv7rQF7dRpe3rBKnRZA1mVy3va7Gs1dWpwxZJVKKaHd9awfuq/GulaCc8te9OjW8s6TB9vdHcGbHEoxmHdnWarbHgg9n5RQWltpHU+IuZzgNpU3MmmyHntinjCSVjW9ssbHcRIkejg5FyzaIVar81i0BejoAONFrejql3fumL7u4pLmoSSG1xqfGNZRmmhzWWl2gDEGBqopASmZrICzbVaKfGN0qLkTeCIhoEIACBxgkwh9C4gkqL15SfFqzsr5XdskK39uzucAso/0MuuzPa/aBFwt2JH3kw1RdNjW+UDd/VCKpQtJoT9eeuXBQCWDRZo3ZYspxrYSR7hUM412+hELYyFgJLstkJGHuHLPm20HenmvTU+EZQLbisbMMwKovRqxHUWrRmB7BrAhNeiIAOrht7AR14effuXRYxUm14anyjkKVt/iCHCUVTn/TZoQNjf2bUFtE2CeholvFF49VexqYDpf5JOdkaDcY2C3I8gmUvnZ9Lanz/2fi1peEM/GVCHQNQtQzm60VbH7pt4RsOcd1xtwSBcm2thLRK84J2Ve/+j0xQTpxlzI0uVCG9+MlKEosje+J+/Una7iq/D7nN61SkqfHtpR6jrz9l1T8OOfLmxfiDSXcvaOfX+KS2kdT4a/nOw2lTcyZZQkq0KXn1OqG0KZ50qra2GW3ICBEvRR5XtRdJBmyDVmb5YGyQAj+bImBcRzQupTRVtDGESe0xU+PbKQVtf/HBgWeoFstLYLMEmJoopJpyFqaQwO0nm4o0Nb6dAEbezoqYEIAABJolwBxCs6qpIFg5J2GH8FrfN66pPXz4cEf6xx/ZxGWZsTwuxmIKm7ItPlUnMFW21Pj2UuC72lllj3nZ1cDsJEskyJKlo5pqf1Lju4w2L+rbKxzCTaUcj8BWxuMMSaEmgav13akmPTW+XXf1uwBfNrZh+DQi14xeI3Ast8q1IEvuxGmNgHHbicTO9bH01BqYGt9OuKjNH+cwoYDuOH6mSTot/NuVQczjBIyNudoesiAjo3jVOEwZyQqUO15vMTGb53aOAzklBR0lvXv3rn+aVGLoM6e9fA8hMkdzCs8xMm1wiLsJ1mi4AnO3mezuCEFGRvHs2QXpLz5Yzi1bzG4z0CJPLhd2U5i1CD1W/rWyNBKeVPnp6ze1Vs4XmmdtPLVSzUEy1iWLeZwXdkdIkJFRvB0ZBY8kZUSbCujNf16kTVk+GSQ4dILzGjKFaGNWrld2rWWxGM5IZxFLv4EWZ1il0xydVp76LWa/ktPD9qs7JD+RQOASL0pitH6Lz5YItMjD1EQJ8uemiZE/lz+5QwACIxFgoLqpTeYQNhF1HaGp2TPjSUIBP+v1YZb3a5+1IaEpVQaNAt81AHLNnxdZuehXucZ2apk2yQIhyMgo3vGskzK61JIlDuHx2tX7VsbjBEihOwJX67vpAqYqyjYMY1Nl9GoEtRat5QHsmsyElyNgt8A6FZJl54k9R5W6X7d/qMOEmgrcsdqtjxPKCy9Xd0k5IGD8ssFff/2VpSUHuc9/BmdQk1r+PDV7iKqrvZ979eqVPeXUmLJfm4+U+EjIZqalI6iC6SShapqfkVDrM6d+CNdXI3DWKyqPcL6UXdV29qDZLqKz7JBbfLBQoEUenUo69wUHPVb+QvrKlSx9fS6SSsfSiDJmZ0yqmoN0KTsfgU+bisBJvXWRNqWRvvEl320CSVXrvvgaE8UflIdQ/zxhMErlo/FxHbV/Vxq07KJTQXZM67Vf/PYlpIdtX0dI2BoBpibKaYSpiexsMfLZkZIgBCAAgSsTYA7hytpvyk8zzh4Y5yJKqHWzsShT47xldvGaUmVQOnzXAMgFf7Y5UV9tNbALjbNkOanpyvZqs49jUelIW2Yr4xF6PHsKgQv23VfuAlwdYxuGQ7F5weh1E1E8QssD2Ljk3C1B4NatW8FWokguxjPPkRR06yI2f6jDhFLb06dPd8wJYm7ijSH7XeOBPWM/ekQ87fzwPykj71a25kiCSc8qd0t1FYeaL/BYLIJPaTFCd4GCrwmOoFwfPnwwznx1V14ENhKQq9HpTuXr2FVj17A5g2msErmiGeUJ3pyXK3dLOv1WfkvpToxDX58LfptTkLlKZ0nnOnY+ToM2Fedjv3uRNmXvWE8fcNl1lz2mZUyqORNNtmTPOpKgcnTffLC/hSeSILdOJ2A0O+/fv//x48fp0l5QAHrYCyqdIh8hwNTEEXqRZ5maiMA5cgsjf4Qez0IAAhCAgE+AOQSfxqWum/LT9EG/YIl/TRfGuYi1x4+EWxrLKYcJm1LlImF810Us1wk8sdleB/LxkrJkOTG8rL2y9HEsKu1raKpUbGXch46nTiRwzb77sl2Aq2lsw3Ao4heMXuN8Nu+2P4DdLAIRshMwDkaUr2Zdsuw8uYLNH+0wodQffGjOUhH1OUu+RWYBlSvOkydPLElV2EMW7PywWxmL/JY4eqNMZGekdk/qQ3mld226PZoWgceIo/YeHCEWhM+fP195D/EYmj1eCsu01/FcSqRwEbuqF9uoy7YA1FjCEq1aHL2jwpKXPrp41teS+638FrDnxqGvz8K/zSpq3LKQhcBF7LyFFW3KQmkzzkXa1Js3bzZRKEKbNCySZ4ljf+WB3ryj+e4smW4mohd8aF5PY7Q///xTc3Ob8YnQPgFjTVNBdkzrtV/8LiSkh+1CTQjZAgGmJspp4eJeWTmwShkjXxQviUMAAhC4DgHjyE7bCplDGKxWNOWnaQ+JEa+xxhpTS4pmeYG11gST0swSuSlVrpUI33WNzBXC26yiNVcDu9AyS5ZOTde0V8buFYfQ1RPjBVsZjaCI1hqBy/bd1+wCXPVjG4ZDEb9g9Brns3m3TQuzKTYRihKInLiZ52s0VvMHg5Dhbf6Ahwk1MRecEAuUuvhTn7M8a/v+ojxjB0pHRiufqyUv8gx2fug42YMHDxZjFg3UzkhtkdQ5Rh19mc716V+9tEPVWDPIfCgvO3whDT5fK/JSgfGoT3Z5SLApAsZpr6ZknoS5iF01DrFkRRv8wuRk4TcrT9GOL5J7v5U/Uqh2btHXH9cFVfQidt5YVWhTRlCRaFdoU/YTaNd8Y6KrHvZRsMan9+/f1xtY7GxdLvsuNEaT9dv3LE+1RsA4CySxz/KHWyN2ijz0sKdgJ9PuCDA1UU5lV/BRy9HbTBkjv4mICBCAAAQgsEmAOYRNRKNGaMpPs7+E6NwXj27mruNJWd6Rn1TrmlJlRHJ81wicsW/1UkXH1sJm6Viy9BFd0F7hEPoVINc1WxlzkSSd+gSu3HdfsAuYKpgKbqxpF9+GIUqMXo1VZS3alS3MGhPCNRgxbsMWK3sb3AQ7ts3/92b5e4ygL7mpBhg/XuQKqC+V6fCo+8lFUQI6zRV8Gm4xO+0hK/ddvuBry/U/S+iKrC2Sr1+/dj+5KEdAO1/17Vo/fe1oVEiD5458IbmuRsC+w7WaSPaMrmBXje7d5vqcnWrGmJLK4ploV+IpX0vuuvJnVFO5pOjrD7KlpxbAK9h5ez2hTdlZLca8Qpuyn0diClLv7jKei1B10uhJf5qek1HSgxz2W2xiBM4J2KuKfGbtpbuCmZpTaiGEHrYFLSBD4wSYmiinIKYmyrGdUsbIlyZM+hCAAASuQIA5hCtoeV7Gdvw07eexfyJMzs+8LNVCtCy4+e1Bve9YuxeqiaSM2lHlZqnxXTcRDRmBKcFe1MqSpa+pC9orHEK/Ahy/ZivjcYakcCKBi/fdF+wCVNnYhmFscYxejaAi0ToawEZKwa3sBHRQ2bjBSTtP9NUx+06VuKgD2/wBv0w46dK4qO8rXpXmlO37vgzXudaLaiyHgzXBWu6EZ1BJTjxMeB29n1hSbUZUl6Btr74M8jZUwS4+qvGBcN3mITSjXoa3q8HnZCNYbty4Ebl71i1j7Sra8UXKbhQvkgK3IFCOAPVzYju8nS9XhUg5IHCRNhV4/gEE/ydTkFr494FYrrVtS0/9+uuvGmTphakfP36s/yZ1i5zEaYqA3fgE0zVNlQJhIACBixNgaqJoBbD3FEXFIHEIQAACEIAABCIEmEOIwBn4Vjt+mn3Gz7IXpajKLAJsnjbMLmE7qsxeNBIcgAD1syMlsmTZkbJKiIpDmIsqWxlzkSSdswjQd59F/tx87YOyi2/DsIOyDB6LKt0iQP3Rq4qMkSmq934TT/rqqb0l9gvkuOTDHibUhrZXr16lAtJop9zRtVRhho9vPLz3/PnzEij0yVH/rXUyLrkOH5eQtoU0u94bqnYtxyJwaBRCP9FC1WpKht7twNh21d5g2xxI2I846kWk9dtF75W/PrEhc2y2r7dMWwypkXmhxrbz8/L2HkKbOlGDOttmz93eR9vT7CumXqCVNN3ml06DLL198P79+8Iod0IHC1+/fq2DFn4criEwEbB76XbPH7bXJNBsD3tNdVyt1HYDZTd6NRna3R6mJmrqhbx8Ahh5nwbXEIAABBokwBxCg0qpIFI7S0gdOeSii4sZAAAgAElEQVSWEYG/X6WCHpVFO6qsU97SueC75iXMamBenqVTY8myNOG86ee1VziEWbTDVsYsGEnkXAL03efyN+aetwtgG4YRu6IxerWzWovJAHaNzMXDk3Y32VviGFT32fxhDxNKqdrEllRjpnrw8OHDMSpE+6Uwzizoa6T7KnecQHBG0ShMPE3utklALuzdu3fnc/FSOt8kbFNlZ0k1wNtQjKasU7tqd+zanK2wS2Uvaa7GMkDlz4WCdNokYN/w2qb8GaUa285nBEVScQJXaFNJnSmDAlWYHS9jmlez6WDh48eP9cXCn376ScvJT58+1Xt8Sozo57kT0j6Blv3h9ukhIQQg0AgBu49hN3o1i2aXyl7SXPIzNZGLJOlAAAIQgAAEShNgDqE04dbSb8pPs7/z4vQpUIsAwauQS6u+KVWWLizp90jA0mp6LNeoMrNkOapmjeXCITSCWovGVsY1MoT3RYC+uy99ZZE2aeHg4tswGL0erHIMYA8CHPjxpFOmSVZrYGjxoo18mFAl3zF00YSdtrvFqXE3CwG1Z+NpT33oIEuOLhF9J+Hr16/up3ZRPHjwwP3kYiQC+iyGvpKxWCIdKGVX6yKZywYOMMQd2676djteS9tUpV2q+i6sXbY4ee5CAAKlCYxt50vTI/1LEbB3ppZ3hF8BncxL8MKd46WW8/by5Uu9sEmehpYK7t27p8kWvWn1eMqk0CkBe3PTy4D4vmWnWkZsCAxPgKmJcipmaqIcW1KGAAQgAAEI5CXAHEJenu2n1o6fprmC+euD1wDaZyHWUjgYbnmRx/fv3w/mkvR4O6pMEpvIEIBAmwRYsmxTL9WkwiE8gpqtjEfo8SwEIHAuAbZhGPkzejWCikRjABuBwy37nA87Tyy1ZfDDhBq67DhPqO1u7G+z1J7jcYxvKsp+mFAq9oU3iuE/wnUXBLRXVZ/FWBNVnQSqX4NzzXDLok77ZIy1uju7qqO/9tdztqnKll3YNom139yQsBqBZqto5ZX+Cfiodr5adSIjEbhCm7Jv9G+WRv26qtGT8XU/O2TT4EtLCxqJ66PxOliot/nwxcIdGHt/xO4Pq6T2Vtw7FuSHAAQ6IsDURFFl4ZUVxUviEIAABCAAgbwEmEPIy7Px1Nrx0+wLhUJ6utgNbnw8nUnjVR3xTifQbBU9ZTXwdHVYBGDJ0kJp4Dg4hPuUy1bGfdx4qk0C9N1t6qWoVPYF3GarR1E+LnFGrw7F7ouLV6Hd3C7yYNKHK+2G6yL05sX89zxosJBHjx69f//efiB+Kr7enc9L0CvUBO0glMXXtsJ4XupZ9Xl3fccgHs1+9+3bt37kZ8+e+T+7vla9FS79iaqmtPx/FTgVbRN41wSc8Kpdavvu5+KFImgPK9+lXIRzwcAGF3V2aGFUu2r/8rugtanKpBGOLLZeiLCjAux7pE1i+8pyhafo66+g5UgZR7XzkSKXvkWbKk24fvpJY/mk0031y1I5x2ncnTp/kiqkBqQaiOlPD+r4ojYcMCJLZdhp/CSf081gdFpYxBYBeliqwXgEmJooqtOkbqKoJCRuIYCRt1AiDgQgAIGxCTCHMLZ+/dK146clzRW0I7YPM7iuvG2jCyYBoiw/8V2zYCQRCMwJsGQ5Z3IwpDt7hUOYqnG1mml1LPKgIrCVMcKHWxAYlUAXXYCEtPO/+DYMRq/2qrIW87ID2DUghPsEkixMUnv0cyl33ZrNH/8woXSpk2OpZkVVRy8CefHiRbmqQMoTAW0cDL4TuEhGH9HKdZhQIy5/WlabF/VhhMVM2w/U+7C1i0V7PXVyWpVWf+3LXEFCYZFajafJVQO7rgMVeF4ni6SzXi1jGdKuJtm3AVSZVN7jtXEAYschNJsCfX2zqjlRsCHtfDWetKlqqE/MyDgQmCRMmmM6sVDVsq6z9OuKo8Gs/uSKPH/+XK+CcuFcDEkgqblV9oeHBF65UPSwlYGT3SkEkkzTAAPtpPIe18gAxI5DaDYFjHyzqkEwCEAAAucSYA7hXP7Vcm/HT0ua9NPrpNt/o3RltpWzq1ZFg4zwXQMg/IRAUQIsWR7BO4a9wiE01gGpm62MRlZEg8AVCHTaBSSNyJLWhcdTehIrRq+LFeAiA9jFshO4SSDJwiS9K3Yz6x0R2rf5lzhMqKNiOk+ojw0mqVAn3PTInTt3kp4icioB48yCXrui5pTl1J82KfpCPnnyxP/ZxbWG4gKiPZeVt3R0AUcntu/fv28no5OlaulC2kXpELIogdRj50WFOZL4kHbV3qiPoGvn2aQh5XGxh6n8x1G0kwJ9fTu6aFCSIe18ac60qdKEm0o/yW2gE5zrTu1Fr/LReHN+q1CIBmWPHz/WJIxG63ylsBDk7pI9fUq3O2JnCUwPexZ58j2FQJKPcYqEeTNlaiIvzx5Tw8j3qDVkhgAEIFCZAHMIlYGfkl07s2fjOeSV2VbOrnJ1xXetDJzsIDARYMlyR00Yz17hEG5WA7YybiIiAgQuQqD3LiBpRDb26GOzxiax2kythQj1FVo/xxY4I4ORQFL1OKs9dmTz/2Xk3ns0bUf7/fffU0uRev4wNX3ii8CtW7f05hULCn2c0BItHkfDM38bhA6v5/rgYTzfLHenr9j/9NNPOiwnGscNnIo//WURr4VEZHzv3r2bSkbbZPkMaQvqQ4ZcBIa0q6ntOhfMjOl04cJmLC9J7SNAX7+P29WeGtLOF1IibaoQ2MaTHcBtOJ2wBlb1X7sjxWkSRrM3epHQ6QQQoAQBzT/Yk6Uh21mdEpMe9hTsZHo6gQFME1MTp9eiLgTAyHehJoSEAAQg0A4B5hDa0cXwknz//n2wMia9Sn+wsucqDr5rLpKkA4F9BFiytHMb217hEEZqAlsZI3C4BYGLEBimCxhgiaRalWP0Wg01GV2TQNJ0SmXb1aPNv8SXCaemosNXOjKkF97bW44q0KNHj16/fm1/hJg7CGiTouWjB9Lg06dPd6TvPxKcSNQHgv27bV7rAKQ+0RBIbhRVFvP27dv6d/rTfhFdBB94FFWlb0yw5WgywfMDwCq+f3x0TX7VBB1q5Uuka3wuEp60t7VxJuPZ1aTuu3HtWMSrPKQcqfJb8DYYh76+QaU0LtJ4dj4vcNpUXp7dpZbUjdIJrulX71vREEkjrMpu2Pv37zU/oK/SaRfCmmyEQwACZxGghz2LPPk2QqByn3h6qZN8quPS4pUdZ3gwBYz8QYA8DgEIQODKBJhDGFv7nfppEjvpVRqVlSjxNPN2fPdLktidqnKxjPiui1gIhMApBFiyjGO/jr3CIVysCWxlXMRCIAQuQmC8LiBpyWCk0UfpGsvodZEwVWgRC4ETgQarR9c2/0KHCXWASsex5meN4k1Lj+iThh19vC5enDbvCq8a9uZuDJ3t1MtaDuoiOJL3xx9/tMlkkkrl1TE/y0lLvxSad1al1Qf6LnU0bvFI5KtXr3QeWBws5wllHGTNfZJcQ6BfAuPZ1aThaL+Kc5Jv9okuJhe9E6Cv712DZ8k/np3PRZI2lYtk1+nQjeZSn0yNhuF68Uowjs6V/lo60uCvv/764cOHg8P/tfQJ74IADbk1NdHDtqYR5DmFAFMTp2An0woEMPIVIJMFBCAAgeEJMIcwvIpbKGDSXMHbt2+ZWWpBa9llwHfNjpQEIXCQgIwtW/4WGV7QXuEQBjWBrYwBEH5C4DoERu0CkkZk11H3YkmTWDF6XWRIIARyEUhqjzsyHcDm/2tHsft95MGDBzpklSp/6vnD1PSJLwLGLwQe3MKo1734RkGH7oJv9LWjiy9fvmiMff/+feNJQk3N6G1P+nrDP//8I8M0naBrpzilJVHTnn9cUXtPxUFZy9myCDB9idQSkzgQ6ILAYHbVt95d8EdICGwSoK/fRESEOIHB7Hy8sJa7tCkLJeJAIJWAhsyvX7/+888/d8ylpOYVxNdwWEP4IJCfXRNo+YMAXYMtLTw9bGnCpN8RAaYmOlIWohoJYOSNoIgGAQhAAAIWAswhWCgR5wiBq73d4wirIZ/Fdx1SrRRqDAIsWQZ6vLK9wiF0lYGtjA4FFxC4FIErdwGXUvRmYRm9biIiAgSOEGhk58kwNv9ahwlV83QaLfXrltolMB1JOlJxeTZOwPiFwPfv3//48SOeVOTu8+fP/bs6fef/bORaH8fTeFLfFTQeI9SeTp2aE5YXL15c6lOEk77UPFVqVQxffWrjOlfp3jV469Yt43lC2QcdxfST4hoC/RIYzK5ebYh1tfL229D2SU5fv48bTwUEBrPzQemSftKmknBdIXJSN9rIHFPjetGQSuf6BFZj6ps3b1aTVq92YoBWjTYZQWBOgB52zoSQixNI8jEGYHW18g6gsqQiYOSTcBEZAhCAAATsBJhDsLMiZioB5vFSiQ0TH991GFVSkFEJsGTpNIu9mlBc3CFkK6NrEVxA4FIErtAFJC0ZXHz4dvHiX6rtU9hrEhjM5l/uMKHegGI8VuTXb44Y+TRKXEsvxg8d7P44oZru169fnfA6b+YOm7nA0y90IPDXX38NjsatSSVi+kCE9nQ2WJA1mbOH6wVXvlqV/u3bt/WNweBcpf2rpNqueuTAavYCkiAEdhMYzK4yxNpdE3iwNQL09a1ppF95BrPzuxVBm9qNjgchkEpAZufp06caWWscqlOFv/32W2oKO+Lr+4R6m9eOB3kEAhA4SIAe9iBAHh+SAFMTQ6r1moXCyF9T75QaAhCAQE0CzCHUpH2dvFJfGn4dMmOXFN91bP1SujEIsGQ56RF7FdTnyzqEbGUMagI/IXAFAnQBV9ByUhkZvSbhIjIE+iIwns2/3GFCVTidvDK+FMevnRwx8mmUuDYqZfdhwuBBjdxKlGJ3mtqRqfNvRqm0a3M6Rqh3+ezOccgHRUY7TTUfMS+dTl1avqGh9wOpsc8fJwQCPRK4uF3tUWVOZnYoOhQjXdDXj6TNRspycTtPm2qkHjYoRlI3mvT+vAYLe4pIGofqVKG+GfjPP//om/BPnjzRK13KScIArRzbyinT3CoD350dPexudDwIgcEIJPlUg5V94OJg5AdWLkWDAAQg0CYB5hDa1MsVpNKi/xWKOXYZ8V3H1i+lG4wAS5Zs+YtU6Ys7hGxljNQNbkFgAAKXclmTlgxYF7ZXb0avdlbEhMBE4CwLM6rNv+JhQtWk169fp578lr02Dn1pq/sI6JCn5ayXPjqnPYs7sggOEzalTVVIfZAw+MLeYhlVb/VpTRHgGOGcj3QarxvGr5J++vRJGpmnTwgEuiMwkl1N7bUbVFaSCztAeRtUwbki0defy3/U3Eey86k6ok2lErtUfLrRmurWArleu6VXuuhgoV558+rVK43L8p4t1CTAo0ePahaKvFogQEM+Swv0sGeRJ98uCAxgmpia6KKmlRMSI1+OLSlDAAIQgICFAHMIFkrEiRBI2roaSYdbXRDAd+1CTQgJAUeAJUu2/LnKEL+4mkPIVsZ4feAuBHoncDWXdYAlkmpVjtFrNdRkdE0CSUdwc9mugW3+RQ8TqvEYjxX5zez9+/f6uJkfwnVeAsYDfsGxQIsMUpxvO37//ffFj9dZksoeR590ePz4sSVZ7cjUNsoHDx5YIl8tjjatylLHS60piefPn8fjTHelEZ0gt8QkDgQaJzCMXU0aYvkGv3EFId5FCNDXX0TRpxRzGDufRI82lYTrgpFxG85Sul55o1N/GpdNZwv10cLpbKHltUFxmTUJEH9xTPxx7vZIIKkh91jANmWmh21TL0jVDoEk08TURDuKQ5KJAEaemgABCEAAAk0RYA6hKXX0IkzS9q+k92j0QuA6cuK7XkfXlHQkAixZxrXJlr85n+EdQrYyzpVOCARGInBBl5UlEnsFZvRqZ0VMCJQmkGS71oQZ2+Zf9zChXopjHMf6NUOP/Pjxww/hOiMBo0Z0qjNVC8H5Q2NGGYu2lpS2Wr58+XLtrh8umbUjs50zkL5sp19/+PDB+KkKGXTjVzLu379/erkQAALHCRjNXft2NWmIdZxbiRSS9hEe33NfogikuY8Aff0+bjxlJDCMnTeWV9FoU3ZWl405gNswhu70Mhc1WJ0t1ItatH9Lb3R68uTJbu08fPhwDCxXLgX+cOPap4dtXEGI1wKB3b1YC8JPMmCK29FFZUkw8pWBkx0EIAABCKQSYA4hldg149+9e9de8CTX154sMSsQwHetAJksIFCCAEuWEaps+YvAcbcGcwjZyug0ywUEhiRwTZd1gCWSarWR0Ws11GR0TQL6Lpe94Md3Yg9v8697mFDVSHvaUquI5hyNo197NSWmI6CTcvpmoPsZuQgOB0Zi6pZ2Ln769MnFkdJ1lNT9PPFC3xg0FkS1bvOzeycW5MSs5aHqexdJClVlsPi16mx08vDEopE1BLIQGMauJg2x2nzbaJJUqf5JltpCIiUI0NeXoEqaPoFh7LxfqMg1bSoCh1uOQJLb4J7ioigBGSu13xcvXujFQBrB7ZhX0WwMg+KiOqqQOP5wBci7s6CH3Y2OBy9FIMnHSDJ61TAmScXURDW9lM4II1+aMOlDAAIQgEBeAswh5OU5UmpJDmrSxrKRKPVeFnzX3jWI/FcmwJLlmvbZ8rdGJhLetUPIVsaIZrkFgTEIXNZlTVoiGUPXu0vB6HU3Oh6EgIVA0pxPUnuc534Fm3/pw4RSuV6NP1d8PESfb3r37l08Dnd3E3j27JnlWeMZvCmpIPKObYsWkVLj6KCa6pLlKaYV1ihp+K0uQa8mWouwGK4Zh6BKLEZToD4a+fHjx7W7hEOgFwJj2NUkly7JWaymx6R3oDL8rqaXohnR1xfFS+KOwBh23hUnckGbisDhlk9gALfBL8541xrB6VigDjPoQ4VJpdMALSk+kVsjkOSl3759uzX5B5aHHnZg5VK0vAQG8DGYmshbJbpIDSPfmpp+8v70OtvWxNsnj1emn4Yp1D4UPAUBCGQncOU5BKzrvDolOeRJ79GY50XIKQTwXU/BTqYQyEiAJcs5TLb8zZmkhvTlELKVMVW/xIdAdwSu7LImjciS1oW7qwabAiexYvS6yZMIEAgIJFmYIztPLmLzr36YUOON1O1rqpEa6elt+kHV5GcWAtKIpR+VIbCf8gpOjrVwmFDnUY37IH/77Tc+v7BWtW7cuKGTgWt3I+E6KW6sBg8fPqSxR0hyqwsCY9jVJJcuaW9cNSUmDfwsXWE1ycloHwH6+n3ceGoHgTHs/GbBaVObiIjgCCR1o0kdtMtivIv6ox4N5fShQvH//fffjTw1D/DlyxdjZKI1SCDJS09qyA0WtiOR6GE7Uhaink6AqYnTVYAAqQQw8qnEiA8BCEAAAhYCzCFYKBGnBAHNhNuTTZqFsCdLzHIE8F3LsSVlCFQjwJJlgHrgLX84hIGu3U+2MjoUXEBgSAIXd1mTVm8vvg2D0euQFoBCtUMg6TBhku3yy3gdm3/1w4TSuravpVYUzTzqiJFfY7jOSMB4yis4IrgmgBqzP1OsfYr7jp+tpb8j/Nu3b8b6o9fV7Ph45g6RLviIjmhaGr4qj7FCXpAhRe6IgLEat2xXb926ZQfe5nDU74w2y5I0pNxMjQj1CdDX12d+8RwHsPNxDdKm4ny4GxDQiE8jqSBw7WfSHNNaIl2Ha8isV91Pq5tqa5XLImVJAPuw1+ivVi4F2RkJJDU3vtRtpHowGj3sQYA8fjUCTE1cTeO9lxcj37sGkR8CEIBAgwSYQ2hQKVcTyf6Cj6RZiKthbLC8+K4NKgWRILCPAEuWjtuoW/5wCJ2Ks1+wlTE7UhKEQF4CuKxsw0iqUYxek3ARGQJJBJLmfPbtPLmUzecw4X+qn33jmqusnz594ntxjkbeC+PMwvv37y3vuQn2GhoTz1uiIDXjSUI9pZp5+tHHQPiRfhobvmoajT1J722e40oqwniRjaavcbtqH2IlHdurpm5707CXtJrwZJRKgL4+lRjxDxIYw85HINCmInC4tUhAb3tdDJ8HJs0xzR8fIOT58+dTKeRBBcPnaqXTp+PlKVne9mIcxFWTnIySCNibmyoDkyFJbHdHpofdjY4HL0vAPmBnauKylaSdgmPk29EFkkAAAhAoR8C+7pBFBuYQsmAkkSME7JN+lVvHkULxrAjgu1INIDAMAZYsnSpH3fKHQ+hUXOLCuArGVsYS8EkTApsEcFmFyD4is68Lb5LvNIKdFaPXTlWM2CcSsFuY3TtPLmXzOUz4n8qs7/88efIktVo/fvy4zT0BqQVpLb52jOn7gRapNnc66mSwjn26pGQU7t27536ecqE39Hz9+tWStSCcLq1Fzn7jqOG7OY54KdTYVZficbjrCGAYHYp2Lsawq3b/rM0hlt2FtQ8m26ljSOIToK/3aXBdh8AYdn6NFW1qjQzhEQL2zhTf1R+favUxQrXoLdmxz58/b54nlL4sLxUqKiqJ7yZg99KNk0K7JeHBiQA9LDUBAjsIMDWxAxqPnEIAI38KdjKFAAQgUJ9A5WkN5hDqq5gcAwJJk35MIgX0mv2J79qsahAMAjsIsGQ5QRt4yx8O4Y52YX+ErYx2VsSEQGUCuKwT8KQRWWUdtZZdEitGr62pD3laJvDlyxe7ePt2nlzN5nOY8H9q1IsXLzZ3rc0rn/GFOvMHCYkTePbsWTzCdHfzMGEQoQV9GYumAhrPuVlAEWeNwNOnT41Om32r0Fpe1wm37xC9DpMWSmo0PoHZnEseRKhpV42tVTL705fzIpwVwmHCs8jXz9fY3CQYfX197Qyco7HiBWZ8DiSIUNPOz4WZQoxFU2Ta1BrDC4bb3QbBYWbW1RC5KyfS0CaDDx8+/Pzzz06exQv/hUGLEQhslgD+cGuqoYdtTSPI0wUBu4/B1EQXCh1YSIz8wMqlaBCAAAR8AicuyTGH4CuC62oE7t69a8/LPhFhT5OYJQjgu5agSpoQOJGAsVEHK5JzgYMILFnOEZ0egkNYQgVsZSxBlTQhcJyAsXdTRmPvWrEvkQjFiRsPjmv8eAqMXo8zJAUILBJI2jKUZLVcdlez+f92JedCu9Z+/fXXJA6V3/aXJFvXkfWeFZ3t3JzeVYSPHz9GPt/X2szC69evNws1KU6HoW/dutWjEqURt1dG20AfPXrUeCnevn2ryrbZllUoDdd16rjx4rQg3ibMFoS8oAwD2FUVwa44DUe1H90ev3RMyWNvGpF+rbScpH+cAH39cYaksI/AAHZ+seC0qUUsBG4S0GDKMqKc0tEYLcnN2My96wiad3vw4MFZRZDiNIqPv8nFOKY+qwjku0YAf3iNzFnh9LBnkSff3gkk+QxMTfSu7n7lx8j3qzskhwAEIJBKwL7ukJqyJT5zCBZKxMlLQGt/2gdm3Df2+fPnJAc+r6ikZiSA72oERTQIdESAJctLbfnDISzRNtnKWIIqaULgCAFcVkePbRgOxeYFo9dNRESAwD4CxkmhKfEdO7EvaPM5TPh/VVH9nN4KYD9O+n9PclWAwJMnTx4/fryZsDYarjV1fWbUX0HRWP30gyXB4cZI6fqth+/fv/eL2f5hQtUKDcLv378fUcd06+XLl9rVypLDJqgTX4O6KdvFIwxgV/W2Od/CRBSqBcK13iHyVLlb9l3v+76sXU5yUk4lYKyiSpa+PpUt8TcJDGDn52WkTc2ZEGIkoC5VDrwlMvuKfErnrvtKEh1ljO8JY7jh66ujazU0o7T4w0ZQB6PRwx4EyONXJsDUxJW130vZMfK9aAo5IQABCBwncO4YmTmE4xokhR0E5JAb9425NyDvyIVHqhHAd62GmowgUJMAS5Y1aWfMa8eWPxzCjPxdUmxldCi4gEAjBHBZfUWwDcOnEb9m9Brnw10I7CNgnBRS4vt2nlzQ5v9rnyZGfUpfHrt9+/aopeurXMZDaBrH6h3Pi0UL2rM65sVo1QK/fftmnLDWB/04sVZNL8pIJ46M1WPfF29rlqWFvOyHplqQ9lIyDGBXjU1Vam2tHtpdWHsZL1V7eyksfX0vmhpVzgHsfKAa2lQAhJ9JBOxdqnGYlpR7v5HtTku5MmqfQSRx/51BkWjcao2AvaHZG29rZexIHnrYjpSFqA0SsJsppiYaVN8VRMLIX0HLlBECEICAI3Cuv8EcglMEFzUJ6EVUxuxaqKJGUS8bDd/1sqqn4MMTYMlyeBW7ArbQ2w65qMRWRlfHuIDA6QRwWQMV2JdI7KvDQRbD/GT0OowqKUg7BD5+/GgXxm6vXJrXtPkcJnQV4H8u9I2yMIjfJxEwNuPg0OAkrNqzP169efPm6Z+o0rlHI8jKJ9bYiym96Lu0qiSbChIru4e3mdrxCDdu3DieSPYUGAZkR5oxwd7tqg5aW5qqiPldQEaAu5MyfolFh8lP7612l5EHRYC+nmpwOoHe7XwAkDYVAOFnEoFbt24Z3QZjN52Ue7+RtQ1Ro+lz5Zc7FNHduV9dOJdM17kb/XP84Tpapoetw5lcRiXA1MSomh2mXBj5YVRJQSAAgdYIsCQ31whzCHMmhNQhYHy1vKro2mup68i5mItE0tyXpi6b2nWwKGqFQHzXCpDJAgJnEWDJsg7507f84RCWU3SnWxnLASFlCJxFAJc1IM82jABI/Cej1zgf7kIglYDdJu/beWJPf6STPhwmDOuhurrnz5+Hofw+g4BxZmFRX8EJQ2NSRUtp3DknGR4+fFhUkiBx9mJOQD58+BCQWfypruLdu3eLt+oHqrern2k8R61/aKooHoe7JxIwGsOW7aqxCHaTW0cdRnmMpasjM7nsIGBUtFKmr9+Bl0csBIxmpGU77xeTNuXT4HoHgfi7SF2CehdGg/uKnHj1L+xNr5xskXm3NrdvlkMxTMrGevXs2bNhitxyQYzqUBHwWlvWI7KdSMDoddvbWp2yGOUxlq6OzOSyg4BR0UoZI78DL49AAAJXJsCS3KL27f3O4uNZAplDyIKxr0TsswcNvklcwqvhaKC5fZEAACAASURBVD1duw6ePn3aF/ns0tptCL5rdvgkCIHSBIzTCyxZHlREC1v+7Mb8YGEjj4/qEPa4lTGiJm5BoFMCdit3HZeVbRj2yszo1c6KmBCwELDP89hbn5/vNW0+hwn9OvA/15qzu3379sINguoS0GueLYrQW3bm3y1t8DCh/XsXkSFuCQ1w9GuiqoPEr169shCW39/IbuMG99Ha67kFNXGyExjArqqPtqzZq2s4/aM6Tn1fvnwxvhBunwvrMuLidAJ2G0hff7qyRhVgADvvq4Y25dPgegeBR48eWdwGpWyfD9ohRneP2F+1Va5okY7SqNNyspHyDgLzSZvFRKRcdtEtkskeSA+bHSkJXo0AUxNX03hf5cXIt6yvYFlhDM92yEK1XIuQ7UQCLMktwmcOYRHL8UCsa5yhpsEjc0f+sy1UUV8eXfv7WNinge8aVA9+QmAkAixZ1tFmC11JC71txDHoeujd41bGOjWfXCBQkwAu65w22zDmTNZCGL2ukSEcAjsIaNuJcRv27p0n17T5HCZcro32o6vLzxOaiYDxTUUvX770M9SH43x7oS8F//LLL36E+tc60+KLFBegsrQtzCzEgVS7KzfX+F3pyDRENWmVUYNTHvquS00C5LWDwAB21XjiroUpy0lBRqdCr+2pbP931B8eiRCgr4/A4VZNAgPY+QkXbapmtRk4L6PbwGFCvw6IRrBlzb9b5/rmzZtrGTW4fXNNVMIdAaNnbmywLlku9hGgh93HjacgEBAwmiyjAQwSL/GTqYkSVBtMEyO/QymWOfZCn3oo59kOWagdyuURCOQlYGlZeXPcTK2FJblLzSFY6kB3XcZmNWs2gvFTGC1UUZ+h9rH4P+/evev/vNo1vuvVNE55L0iAJcsKSm9hy18Lve3Ai0rdbWWsUO3JAgI1CeCyrtE2LpGoj1hL4TrhjF6vo2tKWppAcFYokp3RRgUpXNbmc5gwqAn/89P+Yo/l5wnNREAjIktKwbjUf52bHt9nFCz52uPYTxJa1iHs+W7G1CZRu2ybqQ0QQZXHogKtz7148eL08pbbbbC7aAwAdqOr9uAAdtU46WzcJ1eBvHHvYAu9VQUaA2dh708tHU1GUPT1GWF2kdQAdn7iTJvqor61L2R3boO95heFH4ypi+a1mHikr4wsCS8mRWALBCyeuZRubLAtlKiEDPqeufYUvn79Wm/U0zx1iSymNO12JtISS4jXi9daTVMlIJNmRgJGk2UxgBmliiTF1EQEzki3MPI7tFlzjj04YVKuqx2yUDuUyyMQyEugZssySt7Iktx15hBq1oFqXYaxsjUY7d69e7dv37YI1o5PLmmfP3/uy9zI+4t9kWpe47vWpE1eEDiFAEuWpbG3M6F6HYewtE4X0+9rK+NiEQiEQL8EcFnXdNfdEoldlWtF3h3O6HU3Oh6EgE9AOyiMc6G7d57YDUW5xR2/yO66tNvPYUKHOrzQmPbik3chkZN+G90ONy4N7IU2GupLwSfJ/n/ZBjP+/3djdlV5Z6TRts7EHDZAnwULJvHXiqpjP9pAtna3TnjlDmmzUOqxqFGblFqI0LtdNbZTHfotugfXqEoZCsvb4GR5+CyhEWmz0ejrm1XNBQXr3c5PKqNNXbDqliiy0W3QlFDwXvASwljStLgNlnQOxnHj64Pp7H48sj+vtUHQ7jJe50E1Lsus62X9YY2jnz59KmOlzxE8fPjw8ePH9+/f//XXX/WaMx0sLFFP6GH3Ua2vqX1y8lQ1AkYfg6mJahoho4kARn5HTbC4lxZnxpJ1kE7E6bWkFokzZKEi5eUWBOoQsLSsOpJMubSzJHedOQRLHQhM/e4qEaRTrsvYLWELDxpPCdrfW1+6UFq19D8o2sg+ltKljqSP7xqBwy0IDEOAJcuiqmxng9Z1HMKiCl1L3DgPqcdb2Mq4VgrCIdApAVzWNcUZTZPGtmzDEENGr2sViXAI2AnYp3d27zy5rM0vdZgwmN+0K7upmEYL3pTM4wlj/MivOwAWDFCNExOluTXbItqZWSitAnv69oPE2udnT7ZETMvR05p1L2h9JYpMmlkIDGBXtd3WUv9bqJOue4roTmVRiSIRuNUFgZr2NgkIfX0SrjEiD2DnpQja1Bi1sYVSdOQ2GN9BUIGqzjSe++aUyCSdXt1XgcAwWZyrxwmjxR/WxwSMr6keRjVTQbR+pi2hmvie93pqhjpYqCOF2d+QMs+rEaote62naKoRvSBGhEBHPobFFDM1EdF1R7cw8juUZZljjHinSTkGrw6xZJ2UvotsSbm7QrnScQGBswhYWlZNO9zC8seki+vMIVjqANa1ZgvVkNmyFURV9OPHjzUFW8tL+/v9Wxbh/fjjXde0mUn0Wp6gSCoIkSHQAgGWLItqoR17dR2HsKhCI4l3tJXx/7N37/dzEwe/gJN83gIwJcSngpgSYioASgAqCC4huAJwCUAF4BLAFcQuAbsDzjfReXUUXUYjraTV7j7+A7S6jGaeuUo789tCKhwicIsChqyFXLuhr0iuPg3D02uhIDl0KwLXnXmSKROV70IvmXnysG3+ZosJt3oxeqpakdXz33333ami9ICRST+auj2b8NTh5i1wr704yUvYmj9V2KTx4MbIitnRolVZ8fM25LrzHfPDBaPxv9bOXu27VjTcd1bgPtrVmuYrs3Lz13lnQfY7IXf/6aefZsOvbHNmw3HCdQX09df1d/euwH208+pUN09tXyhQ09XmO9fNV+wsjXbNRP+lYa4+/7qRyaPWaMz//ve/j+63c0rg6s9oeafc/aP7p43nVMR23f/tt9/O/omi1IX8SuG2r+b1sEuz9Vo5tTSezr+KgFcTV2F304KARr6AM3Wo5h17zXhmKvzu/l9//bX78dmzZ92PG27fZaI29BEUgXUCNTVrXcjrrrr641432g/yDqGmDNxcl9HNx1vcTtmrGf/kj/VcPXV58dj7xvAk81iuKFOTd030TKG5Yja5NYELBXxleSFg+fKaF1PlEDY8+iADwg3FlgZV811nwrz6VMal6XI+gZMLGLKWM6imaTINozH09FouS46eX+C6I8/en2cqcF3yyvRh2/zNFhMOZ3pdfR5eoazUH6r/wx71YTpzqUBlK5BFI/lL4d03iZ999llWhC693R7n5y/NVwY7rEqVF644Lcsvu1wrQhhe0l1XXN+wDsO57p68z6p8zZGO54q/xF0z26CbI7uqXv0PeOyauvsL/A7a1ZT/mq/ZLhkdXp7vNc5JhR/YuZz6DCHo68+QC+LQCtS0PznZ+LkVq9wwfq6EOttp6WrzbDgbq+vOK0rp6s0omo3wrickMld8qzP1oGox4dJMz2D4un9co2bEnr9OXfNsuzTtJz8/bxIqO+skJCV/w3w0al1UNq6YU4vi6eRrCXg1cS15950S0MhPyRT21/zMVC7fpC/urjCpvG8h5oVDlYHfVqIK6XWIwDECNY8tD/uV3IO8Q9C6HlPXFt0lU0FqZrNlAsYVv9BvUtR7CZCXISeZx7IIfNuTjV239RQagdMK9BrAqXj6ynJKZmr/2b6yfJAB4VR2HLD/VqYyHkDhFgSOFDBkLWubhlH26R719NrVsH2LAlf8WZesTaicTHXhzJOHbfM3W0zY/Q6sKeXDPbdY+hPnvH+83TVRN2rei/bnn39ekwX5Gwa9BWCVryR6t9vjY+W3C3vcuhDmHmtsupM+6xvWQiSvdajyZ7gTvUyOvOIs29nf7TxseWqv9l0r49y3UuAO2tWk9Pvvv5+tAukINpkWUwnbPS0tw2wzm94hqeheZft2BfT1t5t3dxnzO2jn1am7LJlXTFQmDM0+VOaJctuf/1qU3tkfKGtD6z5ztTv32LjiA3XyYjRFFhOOspR31iznK4ew+mjq3ey7weRpfvZt9S1u98JF+ZJaX99EzJroYWeJuidcMae60bB9ZgGvJs6cOw8YN438ikyvHGH2flRwxY1ySTeQ2bea627RXHWXiboExLUEthKYrbmP/JXcI7xD0LpuVZW2DSezVzNXbDbMRQ93s6EtPaH3R8TylvIxX4b03IxdeyA+ErhXAV9Z7pSzs3NRVty3+/XTiil/jzAgXKG64SW3MpVxwyQLisDVBQxZZ7PANIxZovYET68thY0bFbjWq5XK+14+8+Rh2/zNFhMO/+LXcM+Nlv6sCN/jAexGNa4V7cq2oDtNLbW65o9EHpOilKL6VuaYP4yXVS7tWu3KLz9qrLp/dHN2tm5NgFc8p7IR23ZW39L0fvLJJ+VLuu96ymdecrS79D/5XlOijonYJYm6+2tvvV1tMqhmwf+G824XlYqaXzf6+eefF4Xp5DML6OvX5Y7uYJ1bzVW33s6rUzW5PDxHnRqatHum1qe1J2SjsuJ0L9lkO9+mnzDvrvh3ZEefxU71jL9Jvh8TSPIxU9aOuVf3LvmLHrMVKg+Po3ndDecut/OV/9Iqv+FqZz1sfaG6bk7Vx9OZVxfwauLqWSACrYBGvqWo36hEq3maKN8038h0BwCzL/bLoZWP3mWiykl2lMAxArM1t1vN94vSOb+Se4R3CFrX/Ur1hSFnYd7sWt9Uz7x/u/BG6y7PG5LeN5X+RG8jWVmnmpNNoVlX/M5z1TFd5HnSKyY9gdkXxc35pvz13Aofzznl7xEGhIVMOeZQ5VcqaXV7w49joucu9ySg725y05C1plTXvDitHAzU3G7ROWebhuHpdVH2OflsAleZeZJa031MmDLZZObJw7b52ywmHP3l9JoeYipTz7Y/Pcpnn312tlhdGJ/bGvCtGEzU/Am6Cw0XXV6zvKoJsPLBb9Hdhyd3V7l89913wxN6eyr/mma3XNWvn+zdq/nYDWr0hO7CxdETLtyZxaiVuZa+6quvvrrwdusur4lh3iKtC7z+qu47iHz/UbOOdO/s60V+tjj1zn+Ej3fQriabnj59OttmZkBy/K//5Y6zA6HEPPHfu7Ap/HsLd8OvaZOb82fLbTfY1dvn7+srk3Z8MT64k6p0WHraHbTz6tTSTK88/2HrVIb3szN1MrDP0pFKya1Oy1SYvHRbFNphP7zcHecviuElJ2da5GgpXdGsXRKNe7o2+XhYmWndkl+j+diekI0MmPNCtrvnutuzEd4qekurfHPfDQeQetjKrLx6TlXG02lDgYPH815NDLOgt+ewBrZ338f8qJFfke81X//NvuibvW+vW6m56WyYhRNqwr+5RBXSe+uHTttOilivaNW0sY/8ldwjvEO4v9b1tNW8V/tmP6ZTm/16On3xMQvSerHtvSHJusc95hXcaFbWtKuN54ZvRXoZ1P14N1+rdRN1Q9vHF+OD3x5smxfHc10S/xXv9k35K4Oftr26+wHhbNXbu2G5iamM5dKbo7OMsyHsdIKILYU9XmzvKjYqYMg6ytLdaRpGV2N229NriI5vPWbzxQmVAgfPPMncocrfvk7N2mTmyWO2+dssJuw+orTlKbV9j7dgbfgHb+THCWffPx4cpcLt7q+pzZyM+irayFzlAbWQKfUvR3pfKhfCXH0oL8rb74kTsfDOLvz79ddfZ2+X6YndNYezf6GzHOBVRv+9KNW/n0oTkRXwvcsP+FjzNxTbvN4pPkl4m+8pSJUtf3vJTrHqBVtTnO6v5ewh9D7eQbvapCg/AT/7BVIGKhlZ9gT2+5h7jQ6NunfMYoaa+tu9ZN22wr/Obd1V+vp1bq7aSeAO2nl1aqey8cjBZqHgbLl6+fLlkcOGzDJc8eh62Fj6KqsrR9d85oXM8es8b7qydF9h5UlnRTG7JPl5SJx9s5Hf6M53S5fcZdG1NY97NSPnRTcdPbn35mT0nNGds6SjV43unG0J26s2vGkbZm/jtG+ozpBTPSsfG4GaqlpT5bf19Gqi7HnOXCvH+XaPauRX5F3NSKnmb9+Wb919gZm36HlmL59/4dG7TNSFJte6/PheqTKlNRGracArb1d/2mkjliTUvNJ/5K/kHuEdwv21rjXVvKZW1tfxnc7MjLFMZui+DBm9UXLwyPd+iUPvDUliuFMrcaNZaew6WlDtJHATDe+ibPKV5SKu2ZNP+0I1Mb/7AWFNhzubgxeecPKpjKdtwWoidpX8PW3ELiyo93S5IWtNbpqGUaPUnOPpNQ417W1N81jP7sytBJIvNS/HNrldvqyvXDe04cyTB23z/7j4X3mEmhy6+A5nCaD7Vd9oQc/3fyeJ62j0ejvzY3QniW1lNGb9uwnM3wWsDPbI0/J35rqRLGynWu0XsfTE3Tfp+Zh7lStyoppGeTZKqe/dROWV/ewlhRNm1zfmXoXLtzrUTdHs9lWq1exfwdy1OvzrX//qsjRt/myUcsnBDWa3zHcj3N3OOGCrYnMr4dxBu9pSj0467+ZvykCKa3v+fhu9NrYbh3Z710a+lzSFvwey90d9/SLhXifS1pHexsFdRpJQ86PNiWRankXpPf7kO2jn1alFxUadquSafd+U3rN5SqoMcPVpNcOGXpPYfNzwuWM0/N7OC5/sFvlM/RWbDZO8KD6nPbn8zNWU4d4z9WHdVk3vc3yG9kr16MdjRulThXw0Sr2dGxZIPews5klyajaeD3hCTend9VVYwdyriSkcryamZHbaX1NNmi5m176vN9ZtBtgn/BqiyYUatEsGML2HtV3l23J1l4lqU3dDG70R3ejHS0rXaorRmPR2HlNWe0noxWH041Ui1sSz/CyW2O46Duk1Jsd/JTeaHb2dd/8O4c5a1zsbp9U8xyXJqUq9lmenj8M3JPvNnrrdrKypU007s2vjf1tj151K7H7B9vqvXsfRfvRtYJsFrUlh4yoDyDaGKzaGTWIhdbsOqFZEvrlEe9U4FDKuPXTHA8Le1y5tkrsbq8tY/YXd281uH9xczMYnJxwcpfqiu+tgYyp/a8SOj5i+u5dfuoAeyNRH0zCmZIb7H/npNRq3+wA7zMo72DP7trPpqrq5dszMk8q2d/NxReV9w7JrB33ka4pLl+LULMHMA+Ed1JYmCeU6c/yrjVHYysHcLS6b6TZG5ZH0kc+lo7kwurNmBNCmq/lyfTScC3d2W7q2Ga2J2+x9ew3C7PmFE5L8lqKwcUBGd7kKMWkPtaSF1G17qKbKH1Oc2jd65aaytUrMt6WYCq2yOJ2kDZ9KxU77b71d7bLMTtpLFu9XF5qYJPzZt4e7DiK7INlW+HsgB3ys6U/bZnC/AtntvNqOqSZus0Qb9vW5V/33RvtZjSa5l8w2y3obNzGcvvV2vqbctvmyXzlRp0ZrSv3OE9ap2RfZB4wMU2J7w4aUtNmINQU+Z9b7l89sa1BhIy3JfvWrF71RgQOyoxeN838sP3M1vf/wUfGAF3S9vzE0Wq7awclhzkOK0Yil+B0QpRqi0ehl54bR08POYp4kp2bj+YAnTFWQ7v70XNeS8WpiKJ9RRDd3prZ190O61Xs08ivoal5QXFJKe4O3Y16M32WiVmTudS+pHIge/4qpMmLHjJC7eXTaiLWRrInhfk/Q3TdUV/lKbqof7+6/+3cI99S63uU4reZRLqU0dbmt1zttDIvKft8P3nRWGrvuVAJPFeywOnQ7ju72fn3oKMgJv7lIPGsGG0E7fgA5arhoZ5rfbnYXttMyLAr5mJO1V41zIePaQ/c6IKzscA8owN3ngpa9sHHYlzKnbcEqI+YRuG1O9d0tRbOhC+iBFD6OftffbaAuecVauG/3UJrr3KV706tMw+hGaXT7MZ9eQ1HZnx5QVEbz5QF39r686Nad7naGE72Pu1rVx2rzaDxgm79+GkrGWLPtfltu8l7s4Gf+zQtHE2BSUXi4PUnjFe1WvrCRhOyktF+wlUk7SUaMOlS+jUrG7fR80q22vVsUynZTkGafLbshXPjqqtfxTJXkC+8ymke9nd1ETUWjt/+AWPUiOdtx7vSXALrFqVvvZuPTiOW0XkJ2+lhZnBKrjNF3isNpg72DdrVrO5vXqdEZwHQv2XA7Iaci9BqE3sedKuNUKmZB2ug9YOGfQrt8v76+3rCyv0hBTWGuD/byM+t7//M/49xBO69O1RdpdareKmd2h7Jth9jdyDvl/er4cNiQlie3q8/ErfrubpIL29FYxLvu5Kn6vt/4bV08z3BVoah0M2v4bV/27Bf/4e2GhWrXCEwlbXZtTxvP/Wp9G7dFb5/biGUjrUQbyCYbUzWue9Nmu/f6aJO7J5BuO9y7xexgbHZw2A0hKV0R5/Pk1IrI3/ElNe1MU26v0to08rNP4imf+3VtwzHGsFJ7NXHHdaRNmka+pajfyCBqWF96e9a1LamY3XAykKuP1YVn3mWiLjQ5+PLK1zKbj/Rmk3mqEXI3tqeNWDeShcexprLv1NV2x8/X+kqu25oVtruPpV26bbenOrv9Blpt/O+mdZ0duLa5vNVrqNZw1408zXUfCdtUdDdyQk7bLxrD1qz32LvtrW89K6eqczfLmu2dGLsNbO8Ws2XpgBcU25aWq4Q223W2eT3ruW38Z/O3jdgB7wzbpJ12ANnGcPVGZdK645zV99rpQu1VYNt6Ud64ywFhZYebcrJTCWyDrW++2mw6IFaJXmU1T/zbtByzMRybtTK9jSMb/KT9tBHTdw9Lpi5gaDK1pzu67lWx5mP6iP3q2vArkrQ5uV19qT7y+fcBn15TbCr705SWI/Niqjw/wv7K2hGK3guxdV+X1JBWRmm/CDxam79mMWHar8p86vUEGS/u1wfUFK9Nzknz1EtX+/EMD7S9byXbuI1uJEc2MTkskJSf0YT0dh78gmlp8nvtaS/y3Y/bPshFr3vrZpDUjfxsJz28pHt57/HmkvfvKca5V5eisH3JjbrxH92eNZmKWKh3jVgvtrNVo5x3vdAqP/Y6gm56e4emlLL/gFZoUXEKVDchlRQ3fdps4Wmy7+TtajcLCt10WxT3eNJImLMN18GMCn+3YBy83e1w24I3uvGwfX1ypKa2tmipXynSx+Rj/QNhopcu75hYrb7LfbTz6lRNAVCnapR658yOWvOMn0rUu+ryjxlw9oYNbSs3G6W2YczGJq/GugGWt1MT99BoPXtPlG1kDh5BtfE5+UahqPSeaIbf3e5EOpWDbVamnO8xDp/NqQwh2jjMbhzTs89GY/SE3my22YTXnKCHLSuNZsTszj1yqhzPxzmabihd82wWtCdcpc1psqNmYLZH9BJmb4zRarQbO/UCU+XQq4kpmQP2a+SXImcQ1daUqY11XwL28uKw9xsRuMtELc3ZK56/aCB6wHclLcWiiB0zQm7idtqItXTNxuzbtnTHmz8+954Bu899vUNTLVj2X17MCoH3Dt33O4T7aF1T42aHjm225sxuqetVihN+rEzdJu/Whskf1srUiOFpW+2pTGyTm6fNyt54qS17w41H/lptqzJzcDg1D8htRqeIpkgfE8NzfhuY5LcasxuX9+zHULd3mR1ENUk++MVFG73KDe3VbMlsT7izAeGiDnfXgVPqSIu8aCM5smvETtuCLYqYR+A0hvruqR5BFzAlM9w/fCbqtVePMA1jyDK6p7J/uY+n1whUprcpMKd9gB3NytvdOVthm+xIAjOeT6Z0q3OmiGyb8NxidkFyIpBo7PE1azctD9Xm1y4mTAXOSDTP0ou+sO+WmHY7vnmgTdO2+Wv0bi7uuj31TmHd94hbRTWeszO32lxoN1Lr9q5RWyWwCaemmdj2jpuHNmxP2+wYbmz19ie53G3Es51KPUxa95xhZLJnakZU71uT1e9wg5OmZjYavbil5I8mZ5jA+j3rKlQvYuHaaRg3TMjsy4INH3eD06uJuXs3SpXDi4YrLWcu3zwHE591xakp5zfdSXXzoma7l5u9Ytx8rAnnPOekOM0OV1Y3U6PJTFs96tbuTLO261u5XqwU/h7I8R+TBfV92aP19cmOVNLZWtNWn3YjpOkvYrtfhma8VNMktlFqNpqObNeIXZjkmkRdeIu9L1enysLqVNmnfHT2IXrzTnx4x9yiHQwvGkinFUoTlAAvGWb02rTyx9yujWoZdunRqX5hq15yaXzOf/5UURl97hvybgubVnq2r8nLwJ0KTyGzErFhjSsX8hxNVPd+UTbLNRrJ3nN3IeH1h/SwZavz5FQ5no9wNGU1VaD+IautRMnEvOE5vv1JpuSmXk1ckmvJ9Eco27umUSO/gnc4amrbk3Zj6UvFXpijo7UVUa2/pBeBNiHdjZtLVH3yr3VmKuCKgWi6rb0HousidsAI+bQRmypC6eO6lWi4vWFlD05vXNp7NJh6PBzGKnuaN5mrR0ejYU7tvO93CDfduqZQPcI4bVh3RstqalDOnKrsS/ePwqYV3fAW3SjdU1YmLfVPfKmAXYfV27cyhWZ1Aq9+YbqbmtayVzdTElKVdqo1jck5vw1Mks85gNy2IPVGNb3cbz5ue8fNQ9Nejeba1M77GBAm00e7+KlUN/tTo1ePuqfK7bqGohfP5n3p1C3W7V8XMY/AvayZ/XjAs7m+u1wFdAFln97R2YFNRn2XTHLo3S4fh3fMLdqmeNHLk9THdGEJcNsYDuPc7EnRqhkj3fTTa1KaZK7oT5MXTc+Vy6cA7b9QoLJ2NHdJpeh1WEu/XCjENhU2Va8X/vBjOsS2ahdCu/DQQ7X5fw5WD/qbb7758OFDFHr/7Z22ycc01sn4jz/+OBvNfz/55JPPP/98k8B3DeTp06fv3r3r3SJpefv2bW/nhh+//fbb5EsTYHKn2WhyKvWz3bPujol8/iUjcnnyIv9ttnPTdQHudNUvv/zy6aefFgJPw/T9998XTjjDoffv36eoD4vQaNyavvDJkyejR2t2plK/fPmye2YKzLNnz7p7mu0ff/zxiy++GO7v7klD/OrVq+7lAf/666/bc1JykrSpCHeLcS5pym1TjHNV/rXhLN3IfZti3C3ATSDZE4TZAFN/k7REKT5v3ryZPb/+hEQsbt2IvXjxYoqoPtjemV999VXi39vZ8IWrBwAAIABJREFU/bhJ7UgdTCHpNjgZN/d404z/9NNP3VtXbjdKycpYNU1QLiz0C/sVpybCTaFKZJKD2dNGqcnK5pxe2pudt/Xf+2hXh+azNSIZmipz4agjDWCqc7dGDGNyeTM+DFPhH5qcbc8j9/VJeyrX6Ki16evLVWY2K5vuPlW427E2V2VPoVn+7bffMpO4Db+NRqKaiF3e9SdK6bOaiOW/7Y2ykXbg+fPn3T1Hbt9HO69OqVPdWrNtnRqOb7v3araHI97hObN70gplIN175EmblrkLecPQXL56IN1cntDa5rHZk3av/Nzx5z//eSrmCS2zPbrPes2Zm2i0N81TWFhGG+Hc/WxvJNpoX31jqqikrRjN8fSPvdcCyd8Uj+6j/bpE5TVCnjTbXnU0kP2yctdRcfN8GqgmUd3O/cJWaLZrHmWcytzRk+t3PnIPO6t0qpyaje2tn5CH624X2bYqzRNE99C6lKYKpzqX3/CkNRttQtfdsbnKq4lL9GpyrfAAeMmt7+ZajfyKrMzD++vXr8sX1o+Hh1+d5KuHdvBfvsuGR+8yURv6rAuqOxBtu60M2LJ93W9suxFL0pq4NRFretV16W2uumSEfNqIrQaZ7eXv7yu5WHmH0C0wZ25dd61xQbihcVoo8i1eN+OG20lOOvdU6uGh+j1575daP3zBlTl5eXNSH07vzIfKSmPXXu6f/2OyzLeBaUC6OVV+Z9it0acaQHaTsPf27Nu2TUZQe6fiwduruxwQdqtnys+Gj1HNqKl5LZmQu41GeWJDW4xPMpWxS3SqFqwbsW3zLqHd3yOwvjv1rlsNk8vlvrutie3Gg3cBrUPlxoNPw6hUak9Lg3bTT69JyK5tcsJvetXyN32+M2pLVP3G1MyTXgjtcrPhkH6TmSc1VSBR2m/mSS+9+fhAbf5w5eWQ48g96Z6HUTrhnsz2G7KkPuwa1eEdD9iTb5h2TdSKwHtDuh5CvqVbEebxlwS2cj13Etg0tSsimaX8ubZLFL0yUV7NdM+f2k44qa15ahqekPmIhaiWs28Y2lZ7akpyd4HBVvedCqecCwXA8qHZQpUsW70of7TQpm8eRmk2GlMso/sT2vAWzZ5rFaduPGuK1lT8z7O/LLlTcT0g+anU5aQlK3NCmsqlkUm+DxvYbsFottcFXhOZ2XQNI7P5nvso/DXaq88ZbTanMuKe+vp0NFPJ3Ht/qkYhvzIhYO8ITIVf6MsKEd7wULnRuJV2Xp2aKmD77X+cOpXSlaebsuTqhjp1ObVsdIQ8bBxGTytHrHx0dvA/dXlyv+nre3+iuzn/Eo22cUvcCo+fabTbM20MBUaLShktw9dhdicLZgvJ8O7NnpSN0XcC3bukqOS0qRAu39+915Hbow/Ci5IzS9dLTjlzF916ePLD9rBDiuGeU+XUMHr3tGcpda+ObPJxdXtYzgivJjbJnalAmuFKOQse/KhGfkUBqGmRMoiaDXk41t11XFSOz10mqpzkvY9OtUu77q9p9HaNQCHw2RFy4dpdD81G7JKiMvpc1k1Oqt7qAcZoAz6anNlodKM0u53QCiZTlz/sO4TTtq7lt8FT+bjt/pomq1DYNjyU93J5OzGbupyTNycrop2rpkrCaJ1dlLRHy8rRpm8q71a/nxx+wxvn8rckw3HdaKwSzropNItKxXlOTh836nDAzlAXHE77beABMsNbrGjWCrabHCq3bOXKuEkENgnkkdurYTFr9iRnm/J2i18qlYvlVJIv319TQ08ylfHyxK4IocZnRbCbXDI7zNvkLisCKUdM3z0kLT8Cj3YZj9wFjIKUd4brYadhlGVGj97002tSdK3+tFu1a/qOUfxH3ln5arFLlLI6zO6Es+5FaEaPle9tjv+G5UHa/D91c7fZ7tar47fTcwyjdM49wxdGKc27RvX47MgdT9i2Fl797J0Fm+fv6GS+qYyufx+aFjnPBsPGOiHUZOjU++6piHX35yG2rDSMVffy/bZrEn6SJ/Ay4OzRZP0sY7rtRd1q+v7REUMK8Gh8Rk+ejdXUCQlt9C7Zea3i1I1qTdGaiv959t9TuzpUrakUydOMQFKkyyPaHM05lSU844T9iofCP8zo0+55wL4+NaXbTh65napRKAmFtm7vSBb6skKENzxUSLvxc+N85vGzOjWsoTvVqZq5/qkyadgru/iclpOn3o/n0LCaVw4zhiZTe1J+hnfp7qm5MIEk4cMzszPNy+wturfLdlhCPcWSu6QxX/S00gv/QT4Oi0q5E2xYRt/qxjyh1ZsnB5Pvo0WiV0hy2t7Z0bvjYR/LX8fWpDqM9UP6Y16WPuCo9UZzqibat3jOJW8jt6r7S3u0Rc5eTWyVTb1w0pwuyoiHPVkjvzTrC4PVthCmKw/saCHM/uFg6fLxw9JU9M6/y0T10njkx7YkHLkxWt56qT4yPt17zZbw7slHbs9GrAe49GNNF7/ogSsROO1XconbVN51x1GP9g7hnK1r/fPmVJ5evr+myVpa4y45v/CGvJfY1Nl05d1SPbxvjuac4cuZNqhkQf2blmH47Z7HzMrYtpKzGxl0zU5QaTyTa2m0h6QJoaa4XvLQWhnDNt9vZSOksxm00wnJx4JSfX3fPHppFgoR2/x2NQHWFO9CnPc4VMig1Mc97rhfmI/ZXk0VvG7Xme3hQ3EuzM4UgO6ZNbmTYrz3l0rD3mEqmdvur6mhSfu2Ny2ElieRqRwpXLXfoRqf/e5eDnn2SbN8+X5HyxHTdw/ly333VI3I/sfsAgog5UNpymZb2vQRUa2p+LlXTsvJU8/jOTSMT+HxbVgwavYs7c6GUZraUxgs9SKWRCWx5ZjkaM4pJD9Zs8nTa5Izm8u9+O/xsbIITeE/5v5C8ejmUQ8n1KOPyQmtskQ1FXk0kO59m+3Ui14EjvyYSjSM0tSetGaVLwFSPU/ymsJiwouKU+/JJ2X6ouDmLp4qebvuP2HbmihNJXl0HDDneuXjSc5wYepUApv9GQYlpWlw05Tk8vzLRp7o0gAlqKkuOYfqk1rZQPfiWdMCTkWvF9TmH6M0m/zEf/P7TgVYeAKfjefsCSkblc4pS+llk/Bckig1Sm2JSjGbKlEJv5CEyuHFFE5vf0KbSnJlMnsBbvuxpmhNxf88+5OKKZZbbFeHsGkkFxXLtIGpHbkkVSD/zXb21Je3XFKoIMPordhTH5mpnL18/30U/hX4Ky6JVcrSIvOb7utT4xYldsOTUzUKGVT/wmXDKDVBpVkoROyAQ3fWzqtTmxfRqQAfsE6ldOVlzRRId3/GBjkzA+nhKDo7c6jwSJVGPjcarftpLrp3uXw7bfLojdqdo7cYfbtXkMm7kfR0vafU3CLJbJ5VE2COJnW9tyjDuyecKZw2zjYiMCwqKXg1MuGdGpakyifYdJfJr2RckxFtJib8XDibg02eHpaPwyJ0zJ5Uhxrt8jlBrvFMi1EOZ8OjheIxBXvTo9ZKuhPmVGXMb+u0Qr85Vfw235+83hUt4Q9b70IqYpIqlkvSqOa/2c6e+rcBucSriV0z9OYC18gvzbLC6LdXc9Ohp4Y2VXWqNUuVXBqBPc6/y0TtAVUTZq8YHPOxGaKXo3dMTIZ3mR0hDy85Zs9sxMqeNUfzAFXZQaetuOmv5KIxmmveIZywda0sk6MZutXOmiarpopteM7S4VAYh2Pymgf5Dd+KPGxWLs2slNu0sb2Xk3kEyzNR80ZrSjKZVV/GpkZ65VpT+cquPhrnOTPC5bTvdzQZWnA47beB+4EUQj5nazwV4VucmvKA7dVo9t36gHCqmxhN7IY7a2po+pEN71gOqvAusXzhTkdrfHa69Wyws0+asyHsdEI5YvruIfslr+wesAsoDMBmD4Wr8tk5o+6cmdbv1qdhzJoUTlhautKRXf3pNcm5Vn/ardo1fUdB/jEPpSXsGk5tj+IUHr4S7OjMk4wbsz+P8FM36u3f8B3LaBIqdy6tlUnFDb2msJiwshiMn5YBVrf5W/SmaTzE4t5eDTnm4znb1qnGq+h36oNxTvvYLU4b5m8GCoXnvSmXlOf6OOQWqQ5TQXX375TG2ajWlOSTPIF3uS7Zrhx/z9INT5jtnqdq6DComj0JbcrhWsWpG+2aojUV/1Ptn8q1U0XywsikmVrUsnUzunI7jJWN4YVpUfgvBLzK5Y/T16cWVFaZzU9L1ShkbuEJdvOY9AIs9GWFCG976P7aeXWqV8z2+PiwdSqla6exdJ6bRr9Sbev7VFVdnb+zI5NhyIUv7PNcWTNlahhmzZ68SpuNbQtlo1dUUrQWmSQrc0lNviw9J3XnyEekpdHb6vwkcxH41Mmx6mVlL4YZvUxdu9/+x+lh6w3PmVP18b+JM3dqlHp1qvzxmG4od/FqopwRi44e2encRFWajaRGfpaoe0KGTPVfaReKbmp9N9jrbt9loq5CWsjx/Q7VNHr73b0c8uwIuXz5fkdnI7ZV+cmNdkrFeb6Si9Uwjd4hNEXobK2rr5AKVTtt6X4VdvO3Ww+elcauhZJ8hkN5vB32C8fsudFvLo7B6d2lZgB5fHGaeiN6fEy2uuNDtVe9MpaPdzAgvFaHW1NDTzKVcZjvB+yp8TkgGqO3mH3SHL3qgJ3liOm7h1mQLunCvuChuoALrXJ5uHZ6HDvhNIwzc6UubP70mvReqz/tVu2avuPyrLmzEKYG513YbE+lOp3LJl+j9G6Xj2kuzpah99rmj+TuMD+O3JMiNVXgzrk/r4abFjC90d6l9siMaO+1d6LWZWvY2xi2G6f6RnZdunJVHgI3bFhTLBPg6sjEeXYqz9JbXGvEUFOST/IEvjq/hhc2XdeG830rB5GVw4u28pY3Co9t1ypO3QjXFK1h1pxwzx23qz3tZFneZs42bt1cnt1OaAnzyMKg8Pey9bY+3n1f7xXksNEo9GWHld47bufVqWGR22pPuptCEX2EBbopXVuNGTKQLi8jbKi3HUinJKRNLmRiDvVKS+FL3zacJGQrlubueZafjWd7dxuNQK+opJFfIZOs3Or9Q8JJfVkRhwsv6RXgwz6Wv45dmqiU/wSYatUM8vPfeB78fDEa57vvYUdTXdh52pwqxPmGDm3bs6xrDY7sjLyaWJdHw6uOfBVzQxWqJqoa+Rql5pxLRr/p1mueAuojs9WZd5morXAqwxm2SAfsqWn0DojG6C1mR8ijVx2wczZilTlec1oyKK9K7vgruSD0ssw7hF7BOE/r2jxd9vLr4I81TVYP8OCP2w6Hdnq7JSubUrFtZuXxMwGuLm97TKFZHZnrXpiH6IMblvZ2qRqFtJ/2m4s2/kdunLM19pVlZRk4Z3vVi/x9DAiv1eHW1ND0WT3z/T4Wvmna76aFkGt8Cpfvemj2SXPXuxcCL0dM3z2k23AmjyFrYXg2PBSurb4VOu00jGGqV+/ZtnTt9PSa1F2rP+1W7Zq+Y3VG3OuFvZknXc/udjn5GUVUhtMNc3T7WjNPygnsHd22Vl592P/nJG80M+wkcHKB58+fv379uo1k+qF37949efKk3XPrG7/88ksSmH9v3rxZmpZofPHFF3k8ePr06dJrh+e/ffv21atXiUaE8y8nJPxPPvkkTXZa/01uMbypPdsK/Pbbb+m91hWnxCTffSavM46szO7PP//8p59+qklCytLHH3/c/Dd3aT9mu91/cL1+//79aMwz0BzdX2kyeu3Zdt59u9oDT+P2n1b23//58OFD7+jsxxTXNIPNv/soBo9c+Geze6cT9PU7wQp2SuDu23l1airr7b9QoBkzZHybMcPSoPLSJ6PoPJ1VjmnrB9KJSXf8nMHz8GPNTTOMaZ7yEmAeGRKByjTmESPPiblkxTiqiXzGUXnKSNNUeUen7STQPPKneC99+dCOh+tL+E5JEOzeAnrYvYWFv5PATTzkejXRy/2byLVenG/9o0a+MgebF+x5KGgHz+ULM1J68eLFN998Uz7tukfvMlHXJXV3Ao3AHX8l5x1CTSG/19b1XsdpSVfzHfq67wrzaitvRfKOq+YtXE35OeCcm85KY9cDSohbEDhGwFeWBec8Tp55yp8BYSHvHCJAgEAEDFnri8F9T8Ood6g88wGfXiNz0w+wlTl79dMqJynVLDd7wJkn99HmW0x49WooAisF0klkUmbzVjfvZ/Onbu5jLccoR751yFfUWbqd/+ZfJmtmXVM7ZTPvEZqVV/lvKDJd9Y4pRn3sXCSQ4tSWpbY4JYRuiWoW8jVLRleUqAwvUjebQJrCmVI6/HhDX6ssEr7dkx+qXe1lUwaymTzdVo1hM9sW4BTpVI0V9aJ3Rx8J9AT09T0QH/cQeKh2Xp3aowgJMwLtWLr5YyvN35toBtLdEW8zkH727NlStO5AOsOPDDzaYLsfNxxI//jjj3myTjyzMrB+JWE3Xc1b/vavz3SfVXNa4p//NpFPcvIv46j4bJiEbmRsXyKQbiLPcfmXTGwfFUeLd5OP3jxcon271+phbzfvxPz8Al5NnD+P7j6GGvmaLG5GvxkstU8E3ffqzWvDfE1zW38y4y4TVZObziFwgED7GiHtRv41Xz3kvt2mo/n2oXmTsOKrh+6bhDysNaE1/+1+3OQx3DuERWVG67qI6wwnFwbk3RdcqaepXKmzK179nSGZdxMHY9e7yUoJeUwBX1l2R4PNmC3/vYkpfwaEj1lnpZoAgXUChqz1bu37k/ala65tust2vkTzIJbucsWzWPflSTN1oQ22+3GTlyf1qV59pqfX1XQuHAqkdtT8dFDNYsI28Gbmyehk7LbqNTU6/13xOrS90ak2brfNt5jwVAVJZAgQIECAAAECBAgQIECAAAECBAgQIECAAAECBAgQIECAAAECBAgQIECAAAECBAgQIECAAAECBAgQILC9wB6LCbePpRD3FPjLnoELmwABAgQIECBAgAABAgQIECBAgAABAgQIECBAgAABAgQIECBAgAABAgQIECBAgAABAgQIECBAgAABAgQIELi+gMWE188DMSBAgAABAgQIECBAgAABAgQIECBAgAABAgQIECBAgAABAgQIECBAgAABAgQIECBAgAABAgQIECBAgAABArsKWEy4K6/ACRAgQIAAAQIECBAgQIAAAQIECBAgQIAAAQIECBAgQIAAAQIECBAgQIAAAQIECBAgQIAAAQIECBAgQIDA9QUsJrx+HogBAQIECBAgQIAAAQIECBAgQIAAAQIECBAgQIAAAQIECBAgQIAAAQIECBAgQIAAAQIECBAgQIAAAQIECBDYVcBiwl15BU6AAAECBAgQIECAAAECBAgQIECAAAECBAgQIECAAAECBAgQIECAAAECBAgQIECAAAECBAgQIECAAAECBK4vYDHh9fNADAgQIECAAAECBAgQIECAAAECBAgQIECAAAECBAgQIECAAAECBAgQIECAAAECBAgQIECAAAECBAgQIECAwK4CFhPuyitwAgQIECBAgAABAgQIECBAgAABAgQIECBAgAABAgQIECBAgAABAgQIECBAgAABAgQIECBAgAABAgQIECBwfQGLCa+fB2JAgAABAgQIECBAgAABAgQIECBAgAABAgQIECBAgAABAgQIECBAgAABAgQIECBAgAABAgQIECBAgAABAgR2FbCYcFdegRMgQIAAAQIECBAgQIAAAQIECBAgQIAAAQIECBAgQIAAAQIECBAgQIAAAQIECBAgQIAAAQIECBAgQIAAgesLWEx4/TwQAwIECBAgQIAAAQIECBAgQIAAAQIECBAgQIAAAQIECBAgQIAAAQIECBAgQIAAAQIECBAgQIAAAQIECBAgsKuAxYS78gqcAAECBAgQIECAAAECBAgQIECAAAECBAgQIECAAAECBAgQIECAAAECBAgQIECAAAECBAgQIECAAAECBAhcX8BiwuvngRgQIECAAAECBAgQIECAAAECBAgQIECAAAECBAgQIECAAAECBAgQIECAAAECBAgQIECAAAECBAgQIECAAIFdBSwm3JVX4AQIECBAgAABAgQIECBAgAABAgQIECBAgAABAgQIECBAgAABAgQIECBAgAABAgQIECBAgAABAgQIECBA4PoCFhNePw/EgAABAgQIECBAgAABAgQIECBAgAABAgQIECBAgAABAgQIECBAgAABAgQIECBAgAABAgQIECBAgAABAgQI7CpgMeGuvAInQIAAAQIECBAgQIAAAQIECBAgQIAAAQIECBAgQIAAAQIECBAgQIAAAQIECBAgQIAAAQIECBAgQIAAAQLXF7CY8Pp5IAYECBAgQIAAAQIECBAgQIAAAQIECBAgQIAAAQIECBAgQIAAAQIECBAgQIAAAQIECBAgQIAAAQIECBAgQGBXAYsJd+UVOAECBAgQIECAAAECBAgQIECAAAECBAgQIECAAAECBAgQIECAAAECBAgQIECAAAECBAgQIECAAAECBAgQuL6AxYTXzwMxIECAAAECBAgQIECAAAECBAgQIECAAAECBAgQIECAAAECBAgQIECAAAECBAgQIECAAAECBAgQIECAAAECuwpYTLgrr8AJECBAgAABAgQIECBAgAABAgQIECBAgAABAgQIECBAgAABAgQIECBAgAABAgQIECBAgAABAgQIECBAgMD1BSwmvH4eiAEBAgQIECBAgAABAgQIECBAgAABAgQIECBAgAABAgQIECBAgAABAgQIECBAgAABAgQIECBAgAABAgR2Ffjw4cOu4Qv8/AIWE54/j8SQAAECBAgQIECAAAECBAgQIECAAAECBAgQIECAAAECBAgQIECAAAECBAgQIECAAAECBAgQIECAAAECFwn8/vvvF13v4tsXsJjw9vNQCggQIECAAAECBAgQIECAAAECBAgQIECAAAECBAgQIECAAAECBAgQIECAAAECBAgQIECAAAECBAgQIFAUqPxlwrdv3xaDcfCGBSwmvOHME3UCBAgQIECAAAECBAgQIECAAAECBAgQIECAAAECBAgQIECAAAECBAgQIECAAAECBAgQIECAAAECBAjMCrx///7du3ezp+WEN2/e1JzmnFsUsJjwFnNNnAkQIECAAAECBAgQIECAAAECBAgQIECAAAECBAgQIECAAAECBAgQIECAAAECBAgQIECAAAECBAgQIFAr8MMPP1SeWn9mZYBOO4/An//444/zxEZMCBAgQIAAAQIECBAgQIAAAQIECBAgQIAAAQIECBAgQIAAAQIECBAgQIAAAQIECBAgQIAAAQIECBAgQGBDgbdv337yyScfPnyoDPPnn39+/vx55clOuyEBv0x4Q5klqgQIECBAgAABAgQIECBAgAABAgQIECBAgAABAgQIECBAgAABAgQIECBAgAABAgQIECBAgAABAgQIEKgVeP/+/bfffrtoJWGC/vTTT7/55pssQay9jfNuRMAvE95IRokmAQIECBAgQIAAAQIECBAgQIAAAQIECBAgQIAAAQIECBAgQIAAAQIECBAgQIAAAQIECBAgQIAAAQIE/lsgawV///33Zl/724PZ8+7du3zMf//79GWfPvroo7/+59/HH3/cXpmdzfaLFy+ePHnS7rdxfgGLCc+fR2JIgAABAgQIECBAgAABAgQIECBAgAABAgQIECBAgAABAgQIECBAgAABAgQIECBAgAABAgQIECBAgACBEYEs52vXEI4c3nPXv/71r6dPn+55B2FvLPCXjcMTHAECBAgQIECAAAECBAgQIECAAAECBAgQIECAAAECBAgQIECAAAECBAgQIECAAAECBAgQIECAAAECBAgQIHAyAYsJT5YhokOAAAECBAgQIECAAAECBAgQIECAAAECBAgQIECAAAECBAgQIECAAAECBAgQIECAAAECBAgQIECAAAECBLYWsJhwa1HhESBAgAABAgQIECBAgAABAgQIECBAgAABAgQIECBAgAABAgQIECBAgAABAgQIECBAgAABAgQIECBAgACBkwlYTHiyDBEdAgQIECBAgAABAgQIECBAgAABAgQIECBAgAABAgQIECBAgAABAgQIECBAgAABAgQIECBAgAABAgQIECCwtcCf//jjj63DFB4BAgQIECBAgAABAgQIECBAgAABAgQIECBAgAABAgQIECBAgAABAgQIECBAgAABAgQIECBAgAABAgQIECBwIgG/THiizBAVAgQIECBAgAABAgQIECBAgAABAgQIECBAgAABAgQIECBAgAABAgQIECBAgAABAgQIECBAgAABAgQIECCwh4DFhHuoCpMAAQIECBAgQIAAAQIECBAgQIAAAQIECBAgQIAAAQIECBAgQIAAAQIECBAgQIAAAQIECBAgQIAAAQIECJxIwGLCE2WGqBAgQIAAAQIECBAgQIAAAQIECBAgQIAAAQIECBAgQIAAAQIECBAgQIAAAQIECBAgQIAAAQIECBAgQIAAgT0ELCbcQ1WYBAgQIECAAAECBAgQIECAAAECBAgQIECAAAECBAgQIECAAAECBAgQIECAAAECBAgQIECAAAECBAgQIEDgRAIWE54oM0SFAAECBAgQIECAAAECBAgQIECAAAECBAgQIECAAAECBAgQIECAAAECBAgQIECAAAECBAgQIECAAAECBAjsIWAx4R6qwiRAgAABAgQIECBAgAABAgQIECBAgAABAgQIECBAgAABAgQIECBAgAABAgQIECBAgAABAgQIECBAgAABAicSsJjwRJkhKgQIECBAgAABAgQIECBAgAABAgQIECBAgAABAgQIECBAgAABAgQIECBAgAABAgQIECBAgAABAgQIECBAYA8Biwn3UBUmAQIECBAgQIAAAQIECBAgQIAAAQIECBAgQIAAAQIECBAgQIAAAQIECBAgQIAAAQIECBAgQIAAAQIECBA4kYDFhCfKDFEhQIAAAQIECBAgQIAAAQIECBAgQIAAAQIECBAgQIAAAQIECBAgQIAAAQIECBAgQIAAAQIECBCL4JXjAAAgAElEQVQgQIAAAQJ7CFhMuIeqMAkQIECAAAECBAgQIECAAAECBAgQIECAAAECBAgQIECAAAECBAgQIECAAAECBAgQIECAAAECBAgQIECAwIkELCY8UWaICgECBAgQIECAAAECBAgQIECAAAECBAgQIECAAAECBAgQIECAAAECBAgQIECAAAECBAgQIECAAAECBAgQ2EPAYsI9VIVJgAABAgQIECBAgAABAgQIECBAgAABAgQIECBAgAABAgQIECBAgAABAgQIECBAgAABAgQIECBAgAABAgROJGAx4YkyQ1QIECBAgAABAgQIECBAgAABAgQIECBAgAABAgQIECBAgAABAgQIECBAgAABAgQIECBAgAABAgQIECBAgMAeAhYT7qEqTAIECBAgQIAAAQIECBAgQIAAAQIECBAgQIAAAQIECBAgQIAAAQIECBAgQIAAAQIECBAgQIAAAQIECBAgcCIBiwlPlBmiQoAAAQIECBAgQIAAAQIECBAgQIAAAQIECBAgQIAAAQIECBAgQIAAAQIECBAgQIAAAQIECBAgQIAAAQIE9hCwmHAPVWESIECAAAECBAgQIECAAAECBAgQIECAAAECBAgQIECAAAECBAgQIECAAAECBAgQIECAAAECBAgQIECAAIETCVhMeKLMEBUCBAgQIECAAAECBAgQIECAAAECBAgQIECAAAECBAgQIECAAAECBAgQIECAAAECBAgQIECAAAECBAgQILCHgMWEe6gKkwABAgQIECBAgAABAgQIECBAgAABAgQIECBAgAABAgQIECBAgAABAgQIECBAgAABAgQIECBAgAABAgQInEjAYsITZYaoECBAgAABAgQIECBAgAABAgQIECBAgAABAgQIECBAgAABAgQIECBAgAABAgQIECBAgAABAgQIECBAgACBPQQsJtxDVZgECBAgQIAAAQIECBAgQIAAAQIECBAgQIAAAQIECBAgQIAAAQIECBAgQIAAAQIECBAgQIAAAQIECBAgQOBEAhYTnigzRIUAAQIECBAgQIAAAQIECBAgQIAAAQIECBAgQIAAAQIECBAgQIAAAQIECBAgQIAAAQIECBAgQIAAAQIECOwhYDHhHqrCJECAAAECBAgQIECAAAECBAgQIECAAAECBAgQIECAAAECBAgQIECAAAECBAgQIECAAAECBAgQIECAAAECJxKwmPBEmSEqBAgQIECAAAECBAgQIECAAAECBAgQIECAAAECBAgQIECAAAECBAgQIECAAAECBAgQIECAAAECBAgQIEBgDwGLCfdQFSYBAgQIECBAgAABAgQIECBAgAABAgQIECBAgAABAgQIECBAgAABAgQIECBAgAABAgQIECBAgAABAgQIEDiRgMWEJ8oMUSFAgAABAgQIECBAgAABAgQIECBAgAABAgQIECBAgAABAgQIECBAgAABAgQIECBAgAABAgQIECBAgAABAnsIWEy4h6owCRAgQIAAAQIECBAgQIAAAQIECBAgQIAAAQIECBAgQIAAAQIECBAgQIAAAQIECBAgQIAAAQIECBAgQIDAiQQsJjxRZogKAQIECBAgQIAAAQIECBAgQIAAAQIECBAgQIAAAQIECBAgQIAAAQIECBAgQIAAAQIECBAgQIAAAQIECBDYQ8Biwj1UhUmAAAECBAgQIECAAAECBAgQIECAAAECBAgQIECAAAECBAgQIECAAAECBAgQIECAAAECBAgQIECAAAECBE4kYDHhiTJDVAgQIECAAAECBAgQIECAAAECBAgQIECAAAECBAgQIECAAAECBAgQIECAAAECBAgQIECAAAECBAgQIECAwB4CFhPuoSpMAgQIECBAgAABAgQIECBAgAABAgQIECBAgAABAgQIECBAgAABAgQIECBAgAABAgQIECBAgAABAgQIECBwIgGLCU+UGaJCgAABAgQIECBAgAABAgQIECBAgAABAgQIECBAgAABAgQIECBAgAABAgQIECBAgAABAgQIECBAgAABAgT2ELCYcA9VYRIgQIAAAQIECBAgQIAAAQIECBAgQIAAAQIECBAgQIAAAQIECBAgQIAAAQIECBAgQIAAAQIECBAgQIAAgRMJWEx4oswQFQIECBAgQIAAAQIECBAgQIAAAQIECBAgQIAAAQIECBAgQIAAAQIECBAgQIAAAQIECBAgQIAAAQIECBAgsIeAxYR7qAqTAAECBAgQIECAAAECBAgQIECAAAECBAgQIECAAAECBAgQIECAAAECBAgQIECAAAECBAgQIECAAAECBAicSMBiwhNlhqgQIECAAAECBAgQIECAAAECBAgQIECAAAECBAgQIECAAAECBAgQIECAAAECBAgQIECAAAECBAgQIECAAIE9BCwm3ENVmAQIECBAgAABAgQIECBAgAABAgQIECBAgAABAgQIECBAgAABAgQIECBAgAABAgQIECBAgAABAgQIECBA4EQCFhOeKDNEhQABAgQIECBAgAABAgQIECBAgAABAgQIECBAgAABAgQIECBAgAABAgQIECBAgAABAgQIECBAgAABAgQI7CFgMeEeqsIkQIAAAQIECBAgQIAAAQIECBAgQIAAAQIECBAgQIAAAQIECBAgQIAAAQIECBAgQIAAAQIECBAgQIAAAQInErCY8ESZISoECBAgQIAAAQIECBAgQIAAAQIECBAgQIAAAQIECBAgQIAAAQIECBAgQIAAAQIECBAgQIAAAQIECBAgQGAPAYsJ91AVJgECBAgQIECAAAECBAgQIECAAAECBAgQIECAAAECBAgQIECAAAECBAgQIECAAAECBAgQIECAAAECBAgQOJGAxYQnygxRIUCAAAECBAgQIECAAAECBAgQIECAAAECBAgQIECAAAECBAgQIECAAAECBAgQIECAAAECBAgQIECAAAECewhYTLiHqjAJECBAgAABAgQIECBAgAABAgQIECBAgAABAgQIECBAgAABAgQIECBAgAABAgQIECBAgAABAgQIECBAgMCJBCwmPFFmiAoBAgQIECBAgAABAgQIECBAgAABAgQIECBAgAABAgQIECBAgAABAgQIECBAgAABAgQIECBAgAABAgQIENhDwGLCPVSFSYAAAQIECBAgQIAAAQIECBAgQIAAAQIECBAgQIAAAQIECBAgQIAAAQIECBAgQIAAAQIECBAgQIAAAQIETiRgMeGJMkNUCBAgQIAAAQIECBAgQIAAAQIECBAgQIAAAQIECBAgQIAAAQIECBAgQIAAAQIECBAgQIAAAQIECBAgQIDAHgIWE+6hKkwCBAgQIECAAAECBAgQIECAAAECBAgQIECAAAECBAgQIECAAAECBAgQIECAAAECBAgQIECAAAECBAgQIHAiAYsJT5QZokKAAAECBAgQIECAAAECBAgQIECAAAECBAgQIECAAAECBAgQIECAAAECBAgQIECAAAECBAgQIECAAAECBPYQsJhwD1VhEiBAgAABAgQIECBAgAABAgQIECBAgAABAgQIECBAgAABAgQIECBAgAABAgQIECBAgAABAgQIECBAgACBEwlYTHiizBAVAgQIECBAgAABAgQIECBAgAABAgQIECBAgAABAgQIECBAgAABAgQIECBAgAABAgQIECBAgAABAgQIECCwh4DFhHuoCpMAAQIECBAgQIAAAQIECBAgQIAAAQIECBAgQIAAAQIECBAgQIAAAQIECBAgQIAAAQIECBAgQIAAAQIECJxIwGLCE2WGqBAgQIAAAQIECBAgQIAAAQIECBAgQIAAAQIECBAgQIAAAQIECBAgQIAAAQIECBAgQIAAAQIECBAgQIAAgT0ELCbcQ1WYBAgQIECAAAECBAgQIECAAAECBAgQIECAAAECBAgQIECAAAECBAgQIECAAAECBAgQIECAAAECBAgQIEDgRAIWE54oM0SFAAECBAgQIECAAAECBAgQIECAAAECBAgQIECAAAECBAgQIECAAAECBAgQIECAAAECBAgQIECAAAECBAjsIWAx4R6qwiRAgAABAgQIECBAgAABAgQIECBAgAABAgQIECBAgAABAgQIECBAgAABAgQIECBAgAABAgQIECBAgAABAicSsJjwRJkhKgQIECBAgAABAgQIECBAgAABAgQIECBAgAABAgQIECBAgAABAgQIECBAgAABAgQIECBAgAABAgQIECBAYA8Biwn3UBUmAQIECBAgQIAAAQIECBAgQIAAAQIECBAgQIAAAQIECBAgQIAAAQIECBAgQIAAAQIECBAgQIAAAQIECBA4kcD/nCguokLggQXev3//+++/f/jw4d27d81G/pvtFy9ePHv27IFhJJ0AAQIECBCYETCKmAFymACBP/1ptKHI08dnn332/PlzQgRuSEBhvqHMElUCBAgQIECAAAECBAgQIECAAAECBAgQIECAAAECBAgQIECAAAECBE4oYDHhCTNFlO5KYHSmY1YJZuZuu2gw21Np/vLLL6cO2U+AAAECBAjct4BRxH3nr9QR2ERgtKHo/Y2SwuPG3/72t02iIRAClwsozJcbCoEAAQIECBAgQIAAAQIECBAgQIAAAQIECBAgQIAAAQIECBAgQIAAAQKzAhYTzhI5gcAygfyyR/sbg8uudDYBAgQIECDw2AJGEY+d/1JPoErg888/7/5pkqprnETglAIK8ymzRaQIECBAgAABAgQIECBAgAABAgQIECBAgAABAgQIECBAgAABAgQIELhzAYsJ7zyDJe94gdevXx9/U3ckQIAAAQIE7kDAKOIOMlESCOwtkIai8EuDe99d+AQ2FFCYN8QUFAECBAgQIECAAAECBAgQIECAAAECBAgQIECAAAECBAgQIECAAAECBCoFLCashHIagccSePv2bfODJx999NFf//rXp0+fPlb6pZYAAQIECBAgQGAfAePMfVyFSoAAAQIECBAgQIAAAQIECBAgQIAAAQIECBAgQIAAAQIECBAgQIAAAQIECBCYF7CYcN7IGQQeR+D9+/f//Oc/X7161fu1k6wn/PLLL7/55pvHoZBSAgQIECBAgACBDQWMMzfEFBQBAgQIECBAgAABAgQIECBAgAABAgQIECBAgAABAgQIECBAgAABAgQIECBAYJ3AX9Zd5ioCBO5P4JdffsmiwZcvX/ZWEial+ZXCFy9ePHny5Lfffru/hEsRAQIECBAgQIDArgLGmbvyCpwAAQIECBAgQIAAAQIECBAgQIAAAQIECBAgQIAAAQIECBAgQIAAAQIECBAgUClgMWEllNMI3LnA999//+mnnw6XEXaTnaOffPLJjz/+2N1pmwABAgQIECBAgEBBwDizgOMQAQIECBAgQIAAAQIECBAgQIAAAQIECBAgQIAAAQIECBAgQIAAAQIECBAgQOBIgf858mbuReARBP74448mme/fv8/G77//np/1yzK8X3/99fXr12/evDkhQn4r5uuvv66M2BdffJG0PHv2rPJ8pxEgQIAAAQKVArc4iqhMmtMeVsA4c/Osb54yEuzwcSPPGnni2PyOAiSwk4DCvBOsYAkQIECAAAECBAgQIECAAAECBAgQIECAAAECBAgQIECAAAECBAgQIFAQ+HM7ZblwkkMECGwlkOmS//znP1++fFkZ4M8///z8+fPKk1ef9uTJk/JvEvZC/tvf/vbbb7/1dvpIgAABAgQI7CpwzlHErkkW+B0IGGcenIlLG4rvvvvuq6++OjiSbkegRkBhrlFyDgECBAgQIECAAAECBAgQIECAAAECBAgQIECAAAECBAgQIECAAAECBJYK/GXpBc4nQOASgUyn/vbbbzNn95JAtr028Vm0kjB3z2+e5Edmto2G0AgQIECAAIGywAlHEeUIO0rAOPP4MtA0FD/88MPxt3ZHAtsKKMzbegqNAAECBAgQIECAAAECBAgQIECAAAECBAgQIECAAAECBAgQIECAAAECjYDFhEoCgSsI5Nc//v73v1/hxmO3fPXq1djumX0//fTTzBkOEyBAgAABAjsInGoUsUP6BHlXAsaZ18rOzz///LPPPrvW3d2XwIYCCvOGmIIiQIAAAQIECBAgQIAAAQIECBAgQIAAAQIECBAgQIAAAQIECBAgQIBABCwmVAwIXEfgyy+/vM6N//uu79+/f/fu3X/vq/r0+vXrqvOcRIAAAQIECGwtcJJRxNbJEt69CRhnXjdHX7x4cd0IuDuBrQQU5q0khUOAAAECBAgQIECAAAECBAgQIECAAAECBAgQIECAAAECBAgQIECAAIEIWEyoGBC4jsBJfplw3UrCkK2+8Drc7kqAAAECBO5I4CSjiDsSlZRdBFYPF1dfuEsybjbQZ8+e3WzcRZzAfwkozP/F4QMBAgQIECBAgAABAgQIECBAgAABAgQIECBAgAABAgQIECBAgAABAgQuE/ifyy53NQECKwWePHmy8spNL/v99983DU9gBAhsJvDNN9+0YWXh0PPnz9uPNggQeHCBk4wiHjwXJH9WwDhzlmjvE/76179ambk3svCPEVCYj3F2l9MKeDY8bdaIGAECBAgQIECAAAECBAgQIECAAAECBAgQIECAAAECBAgQIEDgFgUsJrzFXBPnOxE4w4TIjz/+eJ3mRx99tO5CVxEgUCnw8uXL9swPHz5YTNhq2CBAIAJnGEXICAJlAePMss8BRzUUByC7xTECCvMxzu5yWgHPhqfNGhEjQIAAAQIECBAgQIAAAQIECBAgQIAAAQIECBAgQIAAAQIECNyiwF9uMdLiTOA+BM6wHu/Zs2frMDObc92FriJAoEbg/fv3Nac5hwCBhxU4wyjiYfElvFLAOLMSymkECBAgQKAg4NmwgOMQAQIECBAgQIAAAQIECBAgQIAAAQIECBAgQIAAAQIECBAgQIDACgGLCVeguYTAXQn8/e9/X5GeL774YsVVLiFAoFLg999/rzzTaQQIECBA4LQCxpnXzRqrjq/r7+4bCijMG2IK6uYEPBveXJaJMAECBAgQIECAAAECBAgQIECAAAECBAgQIECAAAECBAgQIEDg5AIWE548g0SPwO4C//jHP1bc47PPPltxlUsIEKgU+PDhQ+WZTiNAgAABAqcVMM48bdaIGAECBAjcioBnw1vJKfEkQIAAAQIECBAgQIAAAQIECBAgQIAAAQIECBAgQIAAAQIECNyKgMWEt5JT4klgL4Hnz58v/dGYL7/88unTp3tFSLgECPzpT359QikgQIAAgTsQMM68g0yUBAIECBC4roBnw+v6uzsBAgQIECBAgAABAgQIECBAgAABAgQIECBAgAABAgQIECBA4P4ELCa8vzyVIgKLBX744YePPvqo8rK//e1v33//feXJTiNAYJ2AX59Y5+YqAgQIEDibgHHm2XJEfAgQIEDgtgQ8G95WfoktAQIECBAgQIAAAQIECBAgQIAAAQIECBAgQIAAAQIECBAgQOD8AhYTnj+PxJDA7gJPnjz59ddfa9YTZiXh69evd4+QGxB4eIFUyYc3AECAAAEC9yBgnHkPuSgNBAgQIHA9Ac+G17N3ZwIECBAgQIAAAQIECBAgQIAAAQIECBAgQIAAAQIECBAgQIDAfQpYTHif+SpVBJYKPH369N27d5999lnhwn/84x+//fZbZoQXznGIAIFNBFIfNwlHIAQIECBA4OoCxplXzwIRIECAAIHbFfBseLt5J+YECBAgQIAAAQIECBAgQIAAAQIECBAgQIAAAQIECBAgQIAAgXMK/M85oyVWBAgcL5BVgj/++OPbt29fvXqVnx/MfLUPHz7k5wr/+te/fvHFF19++aVlhMdnijs+rIAJow+b9RJOgACBuxQwzrzLbJUoAgQIEDhAwLPhAchuQYAAAQIECBAgQIAAAQIECBAgQIAAAQIECBAgQIAAAQIECBB4KAGLCR8quyWWwLxAfjrm22+/nT/PGQQI7Cnw5s2bPYMXNgECBAgQuIKAceYV0N2SAAECBG5cwLPhjWeg6BMgQIAAAQIECBAgQIAAAQIECBAgQIAAAQIECBAgQIAAAQIETifwl9PFSIQIECBAgMBjC7x///6xAaSeAAECBAgQIECAAAECBP7k2VAhIECAAAECBAgQIECAAAECBAgQIECAAAECBAgQIECAAAECBAgQ2FzAYsLNSQVIgAABAgQuEvj1118vut7FBAgQIECAAAECBAgQIHD7Ap4Nbz8PpYAAAQIECBAgQIAAAQIECBAgQIAAAQIECBAgQIAAAQIECBAgcDoBiwlPlyUiRIAAAQIPLvD69esHF5B8AgQIECBAgAABAgQIEPBsqAwQIECAAAECBAgQIECAAAECBAgQIECAAAECBAgQIECAAAECBAhsLmAx4eakAiRAgAABAhcJmDB6EZ+LCRAgQIAAAQIECBAgcBcCng3vIhslggABAgQIECBAgAABAgQIECBAgAABAgQIECBAgAABAgQIECBwLgGLCc+VH2JDgAABAg8u8P79+zdv3jw4guQTIECAAAECBAgQIEDgwQU8Gz54AZB8AgQIECBAgAABAgQIECBAgAABAgQIECBAgAABAgQIECBAgMBOAhYT7gQrWAIECBAgsEbAT0+sUXMNAQIECBAgQIAAAQIE7kvAs+F95afUECBAgAABAgQIECBAgAABAgQIECBAgAABAgQIECBAgAABAgTOImAx4VlyQjwIECBAgEAETBhVDAgQIECAAAECBAgQIEDAs6EyQIAAAQIECBAgQIAAAQIECBAgQIAAAQIECBAgQIAAAQIECBAgsIeAxYR7qAqTAAECBAisFPjhhx9WXukyAgQIECBAgAABAgQIELgXAc+G95KT0kGAAAECBAgQIECAAAECBAgQIECAAAECBAgQIECAAAECBAgQOJeAxYTnyg+xIUCAAIFHFvjll18+fPjwyALSToAAAQIECBAgQIAAAQKeDZUBAgQIECBAgAABAgQIECBAgAABAgQIECBAgAABAgQIECBAgACBnQQsJtwJVrAECBAgQGCxwKtXrxZf4wICBAgQIECAAAECBAgQuC8Bz4b3lZ9SQ4AAAQIECBAgQIAAAQIECBAgQIAAAQIECBAgQIAAAQIECBA4kYDFhCfKDFEhQIAAgUcWeP/+/U8//fTIAtJOgAABAgQIECBAgAABAp4NlQECBAgQIECAAAECBAgQIECAAAECBAgQIECAAAECBAgQIECAAIH9BCwm3M9WyAQIECBAYIHAP//5zwVnO5UAAQIECBAgQIAAAQIE7lHAs+E95qo0ESBAgAABAgQIECBAgAABAgQIECBAgAABAgQIECBAgAABAgTOImAx4VlyQjwIECBA4JEF8tMTL1++fGQBaSdAgAABAgQIECBAgAABz4bKAAECBAgQIECAAAECBAgQIECAAAECBAgQIECAAAECBAgQIECAwK4CFhPuyitwAgQIECBQJfDixYuq85xEgAABAgQIECBAgAABAvcr4NnwfvNWyggQIECAAAECBAgQIECAAAECBAgQIECAAAECBAgQIECAAAECpxCwmPAU2SASBAgQIPDIAm/fvn316tUjC0g7AQIECBAgQIAAAQIECHg2VAYIECBAgAABAgQIECBAgAABAgQIECBAgAABAgQIECBAgAABAgT2FrCYcG9h4RMgQIAAgRmBL774YuYMhwkQIECAAAECBAgQIEDg3gU8G957DksfAQIECBAgQIAAAQIECBAgQIAAAQIECBAgQIAAAQIECBAgQOD6AhYTXj8PxIAAAQIEHlngm2++efPmzSMLSDsBAgQIECBAgAABAgQIeDZUBggQIECAAAECBAgQIECAAAECBAgQIECAAAECBAgQIECAAAECBA4QsJjwAGS3IECAAAEC4wK//PLLy5cvx4/ZS4AAAQIECBAgQIAAAQKPIeDZ8DHyWSoJECBAgAABAgQIECBAgAABAgQIECBAgAABAgQIECBAgAABAtcXsJjw+nkgBgQIECDwmAKZLfrpp58+ZtqlmgABAgQIECBAgAABAgQaAc+GSgIBAgQIECBAgAABAgQIECBAgAABAgQIECBAgAABAgQIECBAgMBhAv9z2J3ciAABAvct8Pbt29f/+ffu3bsPHz7kv0nvX//z77PPPvviiy+ePHly3wJSt0jAbNFFXE4mQIAAgT0EjF72UBUmAQIECBBYJODZcBGXkwkQIECAAAECBAgQIECAAAECBAgQIECAAAECBAgQIECAAAECBC4UsJjwQsCqyzMr6M2bN7/++mvWF/3+++/tf3PxRx999PHHH+e/zYqjTz755O9//7sVR1WsTiJwDoHMwn/16tVPP/3UrB7sRSo78y9rDL/++uvvvvvuq6++6p1wwEdN0AHIS2/x/fffp0gsveruz3///n36yvSYqTXdTrNJeLfHTHf5t7/9LV3n06dP755FAlcLKFGr6Q6+UE4dDJ7bnX/0crzJ8I6//fZbOqP/DOX+/Z/uQ1xzctMxNc9x+W86pufPnw/DGd3z7bff/vOf/8yh/Pcq48PRWD34TmPmBy8Ad5N8JfnmstKz4WiWGR+OsthJgAABAgQIECBAgAABAgQIECBAgAABAgQIECBAgAABAgQIENhEwGLCTRhHAvnxxx/b3ygbOfy/uzInNf/yKWsn/nffv1cYZklhfsfs888/b3fexEbmJSc5zYLJzLhtV062s2+//PLLTJxdl5ZMJAppO6O3vVFC664waabzBtAKk3XO3atiPpqP2Znlc8+ePeuefNrtpKIpik052XCxbqaYv3jxIsWyMu1ZPJaanpmCledfctpjNkGXiB12bQpkWsKsPj3sjue/UWY8ByRVKW1LIbb/7i//t8dsAVOv012mzc+/DWt3IRrrDrUN0WijmnSlmVq3niQh13SOWX7ZLHR5hM7xEUrUunJ4tqvkVCFH2kbjjkcvSeNok3jdcWZlsWzy7j/90v/7Meo2N1X2G9YAACAASURBVLOkMB19+Sep85TXdmQZH1pM2Oodv2HMfLy5O+4h8IAlefbtUx7Vv/nmm0XaecBvxtV5bG/eIeTyDKHTF2cs/dlnn9WvGK+8b7pCz4Y9q8qOuOmCc20yq+1Sb+XZ8D5Kby/jfCRAgAABAgQIECBAgAABAgQIECBAgAABAgQIECBAgAABAgRuS8Biwo3zq/mVj6yzahY8rAs912YqTDMbJtOVMrVo8xlLSyM2O9OlMr2Vp3Wjl1u/fPmyvMgkwTYhZxZRe20z3yt6N7cms03CfhvNDPXM1Y5bM0luOJm7fPdcVT7hWkeb35BpCkyTwNGYZJ5388tm+e+KVZEplpmb2FTS0fCndqZxyGTEpZMap0Ib7r/XJmiY0lvck3qXApCSc4uR3yPOmScakBX1qBuZNGIJJP+y8yo9Zrk5TfTSEHUjvNV2poz/8MMPaeua7m802Bxqjo5Osb2/zvE+StRoVt7ZTjk1zNA7G72UG8bC8KyVOX6cmSxoe5M2Gus20uRmfWD+pVfKKvHhEu6MPLvPLLlLxM68Hn6dw8mvMmY+eQaJXqXAXZbkNInDtxO9txaVPpWn5Y5prtMLNCPn3lXNYD7tdvPE8Y9//CMPdJc32rlpAvRs2Grfx/jwQUpvm2s2CBAgQIAAAQIECBAgQIAAAQIECBAgQIAAAQIECBAgQIAAgdsV+PMff/zRxD6TkHqTGvdO1eWz2DPXZHSuz6KYN3OSckmzkf9mcdGKpT6ZgZp1azsZZvVR5jZdLrZIpjk5BeP//J//s+LC0UtCVP+zbFkpkclVWSkxGtSinblvpnwN5/IuCmTzk4cziYe3+Pnnn7daSpoimt9IaQv88F6L9mwYsUX3nTo5rUGWJGVpzbo2IbO9638LNL+uOTXnL7+NlqDShjS/I5TYJthhGf7Xv/61eWm81yZoKsdva//lMyPTC+TfVqlOQV3RzW1194STjiCrxHdaZZfalxp6TAIzjXhdmzOK+d13383+OFWz3GV1W9e7bzrH/FuxoLoXztU/3k2JWiR58ChiUdymTn7MnJrSyP57Gr3c7jgzuZBeo/wQl54lvfDHH3/cDPDy3yZb0wVkaJ3urHB5b0nhaM1NIJevSxktaXl+nF20X9P7jAbe25kVFM2gt1HK0XZjdeoSZvvw0mxc/kRszNzLuFv5qDD3cupeS/KGo+u8Q6t5Isg5eTDp8c5+vKTl9GzY472b8eEjlN5e3vlIgAABAgQIECBAgAABAgQIECBAgAABAgQIECBAgAABAgQI3K7A//9lwqzaWjGB5pKUXz5pMj/4sMdShMwKrZly1KY9cxwzF78wTTNzT7NyI7+E1sxAbaai5vIIJP75l2uHy43a8LORc7IkKRdmxtJWS8u64Z9tO5Orts3cFO/8SzZlPtnqyaxnU1oan6a8Lb3q5Oen9iVnk60XrudJHcy/zHjObPKUk6lCktuNLg7MNPFcNaybo/PFQ5q7ZK3sVraaoK0ktwonU3vTpDc1LqsL0oBfHvK/u4otwmli0q6CuDxiS0PIVNGU/3KFTWfX/nZo02OmSqact51mVCM8BZLAc4s0C/k3uzZvafyveH7W9iddaak2jMN/+sZX0Y7VsAXb8Eb7BaVE7We7bchyqut5l6OXWxxnpl3NE8fUU1jaxjzB5S9E5L9TI8Nutia0BJVWuhfgv4eYP/2UZjZjxQSVLqx7VbMdvZpbDC881Z6kIuPkvaPU/i2kFTcyZl6B9piXnLwwK8lbFctL3js13UfNQ71nw0J+GR8WcMqHjim95Tg4SoAAAQIECBAgQIAAAQIECBAgQIAAAQIECBAgQIAAAQIECNy2QGbjNf/yu20HpyQztP735iv/nzUGe8Q5szzrI5SJoVNxyPqi/HZQfTLzU2+ZtDoVWrs/0asPsz4hU2fmJ9TaW1++kUm0Uzdq9idpOWf0Rln9EtIsp/z1119zWv7lkvw3MYxzrqpZHpNz4lyOw2FHa7J7w9gmqFHYdTs3jNhq8P1ardTrYaxS8IZlLAWvKYrD81NWC7bD89ftufsmaB3Lda/ar2QWStSiQ2lLjydKo1HutVO/QpeKVhm3NP4p/7Nh7tpYDduERRnROzmNxmja08gky3on9z4mJs26l5yZdin/zWhhUfRyeT3+aDwP3nmXJWqR4cGjiEVx654sp7oa2d6vj7ju6CUZ3WuXLvm4a9Pd5MjUOK3pjNLF9DKu/mMa7eTFohb4ktuVIzbbfSSbpnqfcsjDo0nFJZleee3wvpV7jJkroU57msLcZM3dl+RFjWe53RjtFtsSPtod5+4paWkVMypuWuY06RlUT90oJ7cBTm2M3mgqwKvsr0nFVOpW77/L8eH9ld7V+etCAgQIECBAgAABAgQIECBAgAABAgQIECBAgAABAgQIECBA4PwCf2qjePwEl6kVOG2UZjfKSwhWz8KpX0w4OqkosbpkRmbWxc2mKzNUDphi2/hvOys0KxwK2Tq6WCuJzVWV6a3RS8EozyorxHDbQwcvA4jh6koxvLAyR7YVa0NLRs/O02pKTs5MGW5am/w324l5CsBo5e0ms1fLhnrJvmZ+YRur3kY5fzdZtDOaijtrgnqqN/Hx+P60W3Rrtg+eMJqql2a8ELHLC225uiW9lw85RsvebENUSPXw0OjgodDcdVu50ehlZxKeEEbbimEEsmc/q6kYrth/xyVqkUa52Df5e93OWk71MrRQndv62K3XTcOV/97E6GU4UmoTtWJj76Kbtm40Vts+I9SPB8pDyl5BWvRxKqXd5I/2Povu0pycVHSD3Wl7RcRyyWg/ePnw41SP7etkbugqhflBSvKGo+tCkz58NsmwKt30sEaMth7d9q1wlya0+r6gG+yR26lcw4Tvt+eOx4f3V3r3KwZCJkCAAAECBAgQIECAAAECBAgQIECAAAECBAgQIECAAAECBK4uYDHhyBSdzBaazZhMfxnO4c7Eka3mYtbMNyovzJtNQuUJ284KLcQ5M7eGmRGHynh2T6uZaDg75asb4E7bwyI0FNhwLvVtTfKeMk/Vm83fqYmAvTBTtmcrWlNih3Q15WeYm909o1MVezEsfHycJqiAcNpDs+WqWxKusn3khNFUn/Ksyq36zYRTuFEObdictmWvcMcVOTukmGruMlBZ2oakxZsKrRfVJGpp4C3IARv3XaIWAR48ilgUt5wsp7pijzB6SY73GpNLPu7RYrc5Mlp3sjPtZHvOVhv54xGz680CtcetmyTUtPzD3mdd8pOKSzK98tqlcTNmXip22vMfvDA/TknecHQ99czeK0u541Qz2Dtzqpkqt+GeDbutyn2PD++v9HbzzjYBAgQIECBAgAABAgQIECBAgAABAgQIECBAgAABAgQIECBwZwIWE45MB5pdTJipQsNZoVl0lAleG5aP0cV1vejORvXy+CRRuUv+ZYpt/iXhl8yPmVpMmMlbvaRl2tYlnrlRL8Dhx12nKdfIx3MYq96eDSPZ/PDjJdnXjduGEauxas4Z/e3KbqyyPTURcOouqc7ljOhV9gBWpr0Xsd7HqamNU/Hs7n+oJqib8FvZNmG0zamU817J735Mz3JJO9/epd1oOqzuLXrbl9S79i7djfQ1/+kh/18veWEX2W2+kpbRpil3uuR3TXPtaLA9qHyc6q+7yT9+++5L1CLSmqys7LAW3bfmZDnVVXqQ0UuTzPOPM9OKDlu8PHd0s2zb7an2vBuN8kKUS+JTsxKm2/tccq+kopuonbYXxdCYeRHXyU9+5ML8UCU5GZ2GOoOc5t8l3croyL9XkHKXqeeRDKIq27HysNmzYdu23P348P5Kb5t3NggQIECAAAECBAgQIECAAAECBAgQIECAAAECBAgQIECAAIH7E/j/iwmbtGUaTf5lrlLmg+ZfZs9ktkdvtk3lfJruaQkh4WR1XEJO+Bs6JrTEM4FnDlD3jvXbmZyU6GUOZRKboGqi11tclHttNQWzJ5P4zCakMPmpF9q2HwPVFI+hRiHOo7Osote9JDmShF8e29mI5UY12X15TKZCqCm0QZ66/PL9SX6qZCpm8mWWq5tH2d41YqNJm11emwxNckavnd1Z2cotukVO7qF1P17SaAwz65LQCjhnboIK0b65Q92CMbU92niePKXlapVptTvFvzxhN7Ha6b7dYNumdSpDR/e3FTmXDxuQVPxNOsfEs0zUxu1aA4yuZHf7kUtU16Hdvvoooo1Jb0NOdUEeefRywnFmOtO2iWs3smqlm2U7bQ8Hb20EsrF6BDsb23J9bOLQ9j6zoZVPSI5HeHS5ZjexK7ajlxYvIedfOQ69o0P2rRLbu5Excw9kj4+PXJiV5JSo1LLU3zQC9W1I3hP2imJC6F6eQtU7ofuxZqDVhta98MLtNszChmfDeuTyg0+5DNTfpXzm45TesoOjBAgQIECAAAECBAgQIECAAAECBAgQIECAAAECBAgQIECAwKkE+osJC5HLRJzCXJapQ/utFhhGNbN1h5PvpyKW/Zk1smJe/nD20opAhpGf2pMlW4UkNIcyt2zq8mP2z86TbpMwnPPUS2B4t1rgl3xp7zu1sXRC6raeNbPTjlyzV5+P8TwyYmGfjVtqwYUlZ3Z+6qKVhInzsK3olsPVs8aHwWqCtq2Yx4fWLRhT28PG8/h4LrpjuX1LjV4U2tKTyy1G4nZhc7EoPrNtS5vpzQqH0ZWEmxeAMlEbpaXt3iKZRScrUUOuskmTiQd31olkOVYPVfejMVvRHmf0UqPRtjzZ2KPojmZHWrlh5dpjz2jb3iZ59bBwNqo1fdDm6+vSydbct03+cCNVIx1fsuyS/tqYebZ43NYJNYXqLguzktwrqHn4TRMxbDeGe3qLCXsviFKieiF3P6bxGQZY2LPhI3nhLu2hzR8NumnfY9v4sFG9+9K7R+ERJgECBAgQIECAAAECBAgQIECAAAECBAgQIECAAAECBAgQILCTwF/aySizG998802mdc6e1j0hc3e+/fbb7p5dtz///PPMzKhZT5iJLDnzxx9/fPbs2aIo5ZLXr193L4nJ0kC6l89uP3/+vPyHtBPCu3fvctpsUPudEPnR6bmzd3z79u2nn37anpbpXL/88suTJ0/aPZdsJF8yxaocQnIzdyyf8zhHmxp0wvSm3n3xxReFiGU2YWr0hSUndynPSvzwn3+FaPQOFRZgZ0ro06dPe+fXfNQE1Sg55+oCaX7fvHkzFY30F2ltpo5usj/h9354pBts4pY6+P79++7O/bZTbYezwKdul27xk08+SWPTPSFi33//fXfP5dshqhnUJSaJz2+//Xb5HS8JQYm6RO/Ia+VUV9vopauR7auPM0efC169etWL504fM/A77F47JaE+2IzJF/V9bch5kM+Tb5ZWpjdMx5cys3p4b8zcqtq4RODqhVlJHmZfBhsZxNa89+td232lkMF5bHsndD/mJVv34+z20vNnA7ynE4wP29xUelsKGwQIECBAgAABAgQIECBAgAABAgQIECBAgAABAgQIECBAgMDVBRYsJkxcaxa2tUnK5J6sP2w/HrORaZqzq9oyQzHT4jOHY0WUepNQs/Qoq9GyYHLXBWkJf3YdQqJxvHYXMHM9y39rvHtys52FHFmi0O7PSsLydK72zPqN2XWYCerrr7+uD/Duz0y9qPnNhyMdUlu70/5Gb51av3qqcTfA2dZj0aKaYI6WwLQbszfqxqq7rQnqatg+oUAa9pT8wkrCrPFLf3FAzL/66qvCgt7EMNX5sPWEo03BECGzkBOr7krCDKWyUnonsQzqzr+eUIkalpNz7pFTvXwxeumBNB+vOM7M81S3dW3ik4eXnRrY0eTnXrPPdKMX3ujOwqr+YYqa4XFakuTUur+40QvTmLkH4uMlAlcszEryaMallejJjJ7W3ZnXZe16vwywZ5/Hl/4y4dLzu3G7423jw2HmKr1DE3sIECBAgAABAgQIECBAgAABAgQIECBAgAABAgQIECBAgACB6wgs/cXD+ikymSu5NPCtzi+sass8sNV3KSxLaDIv85niszr8woX5fYaa8pElB4VA9j5UM8cuRG00utO/kmXt/m03CoWhJc1qim1vWhnaOeNWs7YkdMegpULN/uZAKmYleM1p3WLZlpDuRuY6L6rmgcolTQhJS9YU1URj9BxN0CjLHezsFrCp7W7jeeYkl5dJHJ+K8uro/bqeYR5N5Wxhf1qM9P7DoLbdU9N3N5E8IDLDpClRQ5N2z6lGEXKqzZdsGL10NXrb1xpnjo4ntx1D9lI6+nEq+fs1sOV+sGneL3lAHk1mu7PQx7WHmmWE7SWbbBgzb8J4tkAesDAryYVCWPOKrG3keyfXvDfrXdI2WVMbG74embpFd//xT1WFvCgcMj4cxakpXTdaekfTaycBAgQIECBAgAABAgQIECBAgAABAgQIECBAgAABAgQIECBwToFlv0yYySv5+a/6H9jpTnY5cnvqd8wS8/xU0eqYzM7levXqVWZD5qdIVt9i6sLKv109lfCpYLfd3/2ZwdmQ81uO4WpOC1p+WXH2knUnzK4NS7BtTNbd4s6uWpSPe6c92Tf8GZneTbf9Tc7Zap4fNFhU0fLbX2/fvk0HkKUFzc+t9OJf/3E2bg/eBNVLOnMngfSwhcY8Tf3333+/062ngk2lGF1A0pyf3yc87DepkvypSE7tz0TnTX6daSr8Zn9yraajzMmffvppGrFyaNseVaK29dwvNDnVszV66YF0P15lnDn6s4SJVc3apG7kL9/OsLBmGfDlN7qVEDK4zTh5877YmPlWCsA9xXOPwqwkF0rIokHy119/3QaVPjo/k9t+nNpYFH4CWTHUn7r13ew3PpzKykWlS+mdYrSfAAECBAgQIECAAAECBAgQIECAAAECBAgQIECAAAECBAgQuFBg8WLC3O/Fixc1d82Smz2W1dXcenSOZv4kdiaS1lw+ek4Wv80uasqFOSc3ypzI0UAu2VmzhjPmxy/VaBO1aPpUd0LMDz/8kEWqbTjbbtRMWf7pp5+2velNh5a8KKy9OTJpP/7442zW1NSLRXFO8mdnlme5VOK2KNicfGEh1wQtBXf+wQLpYcsLs9PUHxyl3C71rnzfNDLbLkieSuOiLjKB5OdNFk0znbpvzf6MHGqilzFG+ddFau5Vf44SVW913TPlVM/f6KUH0vt4lXHmVEdwWDPbRah8lO5ecqPb5SfidCj5aaY9umBj5hstMGeO9lUKs5I8WyRqhq8JJK8l2z93khcd9W/M6se9eQN5lQ5lluiKJxgflvGV3rKPowQIECBAgAABAgQIECBAgAABAgQIECBAgAABAgQIECBAgMABAmsWE9YstmmiXl5XsF/yRqdlfPfdd5fcsZ1+NBtI1hN2V8rNnl95QiYnza5xSlAvX76sDHDz0+rXSmXaaNYkNBHIYrCaPwy/OraVgV9r4evqdO164ccff7xr+JWB1/xY1h4Tsmt+eLAmbpXJrDxNE1QJ5bSrCKQJLVfGvZv6QqrzM1Dl3jP9ZqZrF0I4/lB+iCbRPvK+WbtYc7v8lmN+Y6TmzAvPUaIuBDzscjk1pK4ZIZQbzGGYNXvOOXoZjfnB48z8pGrarmFMRh8Yh6dtvmfzX+HbPIZbBVgYu+bBPD3vTmtvCvftJe1hH9t7Dj7OChQK1X6FuXDTXoQftiRXNuPdH3hc1P92L+yZ9z4uCrZ37V1+ND6czVald5bICQQIECBAgAABAgQIECBAgAABAgQIECBAgAABAgQIECBAgMDeAmsWEyZOlXNlspgw0zf3TsMw/Mym6u3MMoYLZyvWz+XKrXNy+a/X96JX+bGGPYv0VvxmWmUENjktRaJd8Zg/DJ8/WL5JsIVARn+psnf+ovztXXt/H8/wy4T5xYBhRe5R/9/27vjoaaPtG/aTZ54CEkoIqQCuEkIqAEq4oQKgBKACoASgAqAEoIJACYEO8v3e2/N5NLItnZIlWbYP/sjoklar3WNX0iqzpzctWw9hbZ3b8WdlknfKVl/ToONa9UODuqhHUB1WykkEeoNYKu+vSUqyN5PeqcAp/9zDlfpzNaugzLFS016Z7c6MkYoLvWZot0DspR61bZqVb2ipVgMZvbRA9v5Zfx7uPX3ozkMjqIWL0Sx2fbWr5llnt7331Z/wic+fP88al36oxfcCGjPvZbGzJXCSzqwnt1ph3J/5/3JZh3x7biXgf5s4v0tVGR7nV0sq/wNhm+01bBgfTtLKeu8kjDIhQIAAAQIECBAgQIAAAQIECBAgQIAAAQIECBAgQIAAAQIEDgmMDCbMrJri7yi/ffv20LXn279d9W57ib3Tv7ZHKxu7eXaf1Zyx1J2yfjTslWmvJzGv16IZ1LHM2pWVvjporl69slKOFqjcszc3N6Pz7z6xMsm7UsLuqww66hE0iEviJQUSEtDdPzNtd46433ode5f2TXjwoLnF9UuPSHmql3hi+ytjjNRo7thLPWpEtznJKVpql70yNriq0csu0fJ7Dg3ye3+0Yr6iVsaZ8119mZwTFb8rnJCbhEYU140fXc7uMclutj7bd03saQqcqjPryc1W2LtdGbg2/49TIgOHfpJkeNwdT5gviJX/mNdeull3Gh9WePXeipI0BAgQIECAAAECBAgQIECAAAECBAgQIECAAAECBAgQIECAwKwCI4MJU6buKTXbQm/XoNvuWWCjNRF/kjCG3dmQ3RUZOverO7ft0d5f+E7KOSZEbgvQvdE7Ieaff/7ZdonE+C3zC+6VYMKZ2quby9FDApmQV7nj5puKXck5JVxy4mAFpOk5U5de+SOoKWB7GYEsUtecpLv3osUBw95zp9rZG+GTV+cCC+71VufVq1dDZzn35llP0Iz27zgrj6Nez47Tuw/pUd0+6zmqpXbbwuhl12QNew6NiA7tX6DMlXHmAsWY7xK5F7ZffNur5BWzzMjZmHlrbuN4gRN2Zj35+OZLDs3vlHHD18QTZj3VxEK3ypMnefZnReLW/iv/0/hwwg6g906IKSsCBAgQIECAAAECBAgQIECAAAECBAgQIECAAAECBAgQIEBgV2B8MGF+bXo3u909mab55cuX3f2z7mlF050kjGGm+anFuafLmxcbtNk0i7VLJZgwUY7FKki2gEBz1lTH5Yq3Q0cOhw7duXPn0KHm/lbccvPQybc9gk7eBFdSgN5ZuXkCZ2HAk2tUVlR+/PjxyctZHFzNVM5cvfLGzNXzlJ5ppKFHzdS4k2erpXZJjV52Tdawp2NENNNzrLfWcy/N11uAWRMktGb3tyc+fPiQ5d1mve7ozDt6yOg8c2LxO+VUnfCYql3PuefVmfXk3Z6Zr/VtTOYxPzGWh3bCSv/999+///47AYT5f0fZTtTcZT/Mdz0re4wPK0qVNHpvRUkaAgQIECBAgAABAgQIECBAgAABAgQIECBAgAABAgQIECBA4BiB8cGEuWqm41SuXVzoppJVJU3rp8Ezje8kYQy9a/RV6rKbphjjlBlOu+eubc9iIRO3bt3qrft2kllvSgkWEPj06VPlKvOt33Vzc1MpQDM4tpJ+yTQeQUtqX+218sL9+vVrd/WLQ4XuTCY52luSTMLO2iOTXOt8M6nH+fd6jkDQo0agneQULbWX3ehlL8vJd3b8YsgJfxWiGLl9cr2hBUjEYCsyPyPSfJneu3dvaFaLpTdmXoz6vC50dp1ZT97tYM3vlN2lBXfT9+7J/1pMAOF8/xeitwArT2B8OGED6b0TYsqKAAECBAgQIECAAAECBAgQIECAAAECBAgQIECAAAECBAgQ2CuwRDBh4m1+/Pix9/Jz7GytCjLVZPehMz6Hpi9SFAMjm/NOijkvnGyqdqkUuzivbsleWin21abJb/xX6l5s1kpWu2nqEwSLpd29xNA9Qx8pQ9MXy3Mxj6BifSXrFuhdeiKnTzJzt7sYxaOVkqRGV/4uSJx/8emakUYWaSniF5PpUUWokyfTUrtNUBwPFO+v3fwre1Y4eqkUe+40Hb8Y0vpsnLskzfxnGqc1L7H89oMHD16+fNm8bn4HJ4H6Cy/eNdR2aPpmBTu2jZk7cNZ/aA2deWjPHJq+2AoX05PXHNJcbIv1JzM+nKmN9N6ZYGVLgAABAgQIECBAgAABAgQIECBAgAABAgQIECBAgAABAgSuXOCoYMLMCywulLfYsg/fvn1rxtFlwm7mgU3SxlnhcFA+Q9PXM6/MElv/yoSVoI66ySQpO9YtmSR/mRQFigv7VBacLF5xb7LKjZYTi6Xde4lBO4c+UoamrxemIrP+R1C9vlIeEsjSEx0RGpuz8hYuTkE+dJUJ96cklTCeE8aWTFjZY7KqR/tPu/S0HnVMqy15rpbaq10cD1zb6GWv1cI7O578eYsttlJ6q9at0dTcHaN19cn/TBx+/s9Aa8nujEW/fPlSj3GdqlRDx8BD09fL2WrlvScaM+9lOeHO9XTmoT1zaPo68gX05Plw6owXn9L4cKYm1ntngpUtAQIECBAgQIAAAQIECBAgQIAAAQIECBAgQIAAAQIECBAgcFQwYfiKM85baxTM5966ULF4lfIMyirTreb76ejKXK7eAI9KlWdNM5/PbrGL03PXj7ZbtYvc04wH7qhg5UboOL33UMfU8+a5xdI2Txm37RE0zs1Z8wm0Xrh7L7S2uY+V8kwbILeXZeU760+bPAATKDJVdfSoqSTnzkdL7RUujgeubfSy12pVOxNAPvkiq5UKFseZlaxOnia/5nNzc9O6BZ48eVJcrnPy8tffYrm0z/bJ/c86w1V1Zj15wr60wp+ymrB2K8nK+HCmhtB7Z4KVLQECBAgQIECAAAECBAgQIECAAAECBAgQIECAAAECBAgQIHBsMGFxMYfv379PON28o9laSyAOmoDVkW0OZbGF+hyOV69eded2zNHKLOSVL7JXCec4hmjcuStHG1epczwrj4s1FLsYg7pYaT2C1tArlGErYyi+mQAAIABJREFUkNCLSudf29O+Up4ElmdhjW1Nr3AjSzhWRhobmWfPnk1CpEdNwrhAJlrqEHLlkXjo3An3r230MmHVRmeVOLfucx8+fLh8PGHrMbv88n3dJvWj+caPcKv/51v4xYsX9UymTWnMPK3n9eS2ts6sJ0/Y9/KcnzA3We0KGB/umky1R++dSlI+BAgQIECAAAECBAgQIECAAAECBAgQIECAAAECBAgQIECAQEvg2GDCZFcM2FtgqZ/MX2kuLpeYgUyIb1X4mD+T/507d3pzSE2XXHZvb3maDnsTnHZnJZzjtCV09RMKtKYjHyrJSlZ0KZb2UC0G7fcIGsQl8awCxXd6bwjHrIXczbxYnsrCGruZX9Ke4tAuVf706dOPHz+Or7sedbzhMjloqUPOxfHAFY5eDokttr/y+ZaZ+k+fPl2sSLlQrrjtDPUfrFmyhJVrZWiaF2vrw/PDhw/F3xuqXGJcGmPmcW7XfNY6O7OePEmfTPD2+QZsTyKwQCbGhzMh670zwcqWAAECBAgQIECAAAECBAgQIECAAAECBAgQIECAAAECBAgQiMAEwYRPnjypUL5//36S6eYd12rNX6lPhe/Is3UoP1ffMd0zU0KzDsPcU1G3E09bZTujPyuTepevTmsi7PIFcMVVCazzRvMIWlUnudrCfPv27evXr5Xqt1Zeqpwya5qs8VLJP0FBqWMl5aWm6Rjq7Fb5zZs3uzsH7dGjBnGdMLGWOiF+8dLrHL0UCz9TsnoYeX6G5uPHjzMVo5VtIlvyafz58+e///478UKto2fxZ9YebC2XlO6XGp38V3U2esbMZ9GLVlLINXdmPfn4TrLO//t0fL3Wk4Px4XxtoffOZytnAgQIECBAgAABAgQIECBAgAABAgQIECBAgAABAgQIECBAYIJgwky7LM5vOH66eUeDteavZC7jgwcPOtKPPpTpnpklmUjFxEhsJuzmv1lqL6GMCT84+ToMo+u15InFSb1LFsm1CLQEbt261dqzkj89glbSENdcjPw6QKX6eTmucBmQzYu7t/yzjlh6r37yBBnaFaFS1Ldv3x5ZYD3qSMDFTtdSi1GPvtBqRy+ja3T8ifVPwnzK/fXXX4mFWyy6LyHued4eX8flc8g377Nnz5rXzadxvpGLQfvNE+fbNmaez/aScl5/Z9aTj+xv/u/TkYC9pxsf9hKNTqD3jqZzIgECBAgQIECAAAECBAgQIECAAAECBAgQIECAAAECBAgQINAr8H+9KSoJMpWwtS7B3rMyNX++VftevnzZvOgcyxJu888sydevX2//tDFUYIXhJUOrIP3JBeZeSfKff/45eR0PFcAj6JCM/csIFIPH1rYs4QYnpaosq5hJsVmmZhnPdV4lv5JQnBkcz/ygwzHxMHrUOvvAbqm01K7J0D3XPHoZajVh+qy2Wnyg5aKf/vsvAdX5ws2JxzzcJqzCqrJKvGWQmkXKTwtlzwo/8YyZm81ke1fgXDqznrzbdvU9xd8+q2coZUvA+LAFMuGfeu+EmLIiQIAAAQIECBAgQIAAAQIECBAgQIAAAQIECBAgQIAAAQIEWgITrEyYHLPgQ2UFm6z28OXLl1YJpvqzNX9l1mDCqcp8nfmsM7zkOttinbWuPEzWWXKlInANAq11gDuqvM4FsorvoFlHLB1o6zmUYMJ6YVpRJfUTk1KPGsR1wsRaqhvf6KXb57RHW2voVQqTsM+c9ccffySYMAuXffz48cePH5UTLztNEALSeuYn1CHf+CuMJLzstlC7IwV05iMBz+j04uD/jGq0qqIaH87aHHrvrLwyJ0CAAAECBAgQIECAAAECBAgQIECAAAECBAgQIECAAAECVy4wTTBhEIvBe8+fP59D/N27d82FPjID3iISq53warL1HLfAJeVZDEBaycqBZncd6nurfQQdKrD9RYFWCEHHWeu8O4pPmNTr8+fPHbW7+EOLBRPqUefSl7RUd0sVny1GL92MMx3Nol6DnmnNYiS2/M2bN3/99VeaeBNYmAXqEzvRTHMl24kYzJs9IM36Zk/94dA80fZWwJh5S7HYhs48B/Vqe7L/NzhHc2/zrL8CfBtu0eobem/dSkoCBAgQIECAAAECBAgQIECAAAECBAgQIECAAAECBAgQIEBgqMDSwYTv37+fY45RK0axGNk4FEv6SQSKk60nuZZMzlEgy5tUit2MH66kH5qmmH+xtEOvLj2B1QrUJ4yuM3S8Xqp6TVfbWMcUbNDU1WOs6ufW2+6Yig89t16qek2HlmGZ9PXy102WKfnmKvVS1WvaLH9xPFAcXTRzHrRdzL9Y2kGXXnniV69eHV/CTWDh48ePs2LhL7/8khjFp0+f5kdt5vi8Pb600+aQtRlvbm52O1i+u61JOC213OYW0JnnFl5V/lf4vlvYvz5qqo/ElqxCvVT1mk5Vfr13Kkn5ECBAgAABAgQIECBAgAABAgQIECBAgAABAgQIECBAgAABAnsFJgsmzKTz4oIPWdthb1FG78zSEF+/ft2enrkgDx482P5pgwCB8xLITOVKgede26e17sqhIq3z9/UPldZ+AscLNF+43bmtM3S8XqrlJ4x2ey5/tP58S3jJ6HW69KjlW3bcFbVUt5vRS7fPyY/mW7X16zPHFyk3xcuXLx8+fJg3SwLq7t27l9jCrHh2fM5ryyGLMWZtxr2liuo1xFLurbud5yigM59jqx1T5vrI/5irXPO5xofztb7eO5+tnAkQIECAAAECBAgQIECAAAECBAgQIECAAAECBAgQIECAAIEITBZMmLyK6wFOHkyYSZzNtiwWo3mK7SUF6r/8vWSpcq25g9MWrs75Xq4Ylry7NMq0VS72h8wgn/a6ciOwZoEEDBTjbFOLdT7tlwmQW3Mj1ss2aDWM+kziZgH0qKbGmre1VG/rGL30Ep08QSL9is00oqgZlyYEPZ+lCStNYGF+2uZiViyMWxZjPGSSivv6PoRj/9oEdOa1tcgC5Vnn98gCFV/mEsaHszrrvbPyypwAAQIECBAgQIAAAQIECBAgQIAAAQIECBAgQIAAAQIECBD4vwkJMmkycx16I3wSh/Dx48cs3TDVpd++fdvM6tmzZ80/V76dlXwCkn9xS/BS87/ZuSl8L+nK66h4BAYJ3L17t/IkSZ65fbLOzKDM64mL911KW89zhSk9glbYKGsu0ufPn+vFW+daCoMmZeZFPN9Dpi55qpT1wMuUcDtoGVRaPWoQ1wkTa6lefKOXXqI1JNh8hM698GzGkO//+y9VTvhiYu3ymbyG6o8oQ0qeqnSfmASJnDzfOnbXbnvUmHlLcaYbOvOm4a6tJ6/ze+RMb6LdYhsf7ppMuEfvnRBTVgQIECBAgAABAgQIECBAgAABAgQIECBAgAABAgQIECBAgMCuwJTBhMk9cyVb6wTuXjJ7sjjhVMGEmbnYjPnJfM2sBbH3omvYmd/tzmybTGDNAj6Zdj9u5v0aKqIMBGYVyHJ/lSVMcx/NFOeTSZaVCt6/f7+SbD1pPILW0xZnWpJBr61BYXvrBBlU33VW4ZhSDQomHDSZeFuqQcJ61NZt+Q0tVTE3eqkonTzNMvGE22rmuy//8vh6/vz5o0ePtvvXv5FBY76si6vO5n8CrPwzfCi4MfNQsTWnv+bOrCdfwOhxzTeX8eGsraP3zsorcwIECBAgQIAAAQIECBAgQIAAAQIECBAgQIAAAQIECBAgQOA0wYRZviCzmiaJ+su8zGYrPnnypPnnSrYzaTVVzkTSQVNtVlJ4xSCwvEBmJFeCCRO7MtMqKLlbK7U+l3VQPYIqrSlNReDa3mLFIIoK3TmmGbQaxri+Me6sc8TclPl8e5SWqvQ6o5eK0hrSLBxPmCrnt28eP36c39zJp+tMY9dpYfOzGn/99Vf9xk8FE0wb2GmLsXxuxszLm899xevszHrytl8NGs1uz7JRFKi/JooZrjzZwiN5vXfl/UHxCBAgQIAAAQIECBAgQIAAAQIECBAgQIAAAQIECBAgQIDAuQv877QVyCphWZSgkmclUqg3n8wMa07myM82T7XgYe+lKwmyamJmi/7yyy+Zi5n6Hj/PJhXc/KtcXRoC5ytw9+7dO3fu9JY/Mbq9acYlaD5YDuWQNbtSzkNH17DfI2gNrXBhZTj+RXZykEGTMi+gvseAD1qZcJzVuLOOqdTk515Jj9JSlZ5j9FJRWkmaRNos/xs0uY8ScZfPw/yqzkoc9hYjODc3N0Pv+vwSx4sXL/ZmuP6dxszrb6NxJby2zqwnj+snzhotMPRNMfpC8514JSP5+QDlTIAAAQIECBAgQIAAAQIECBAgQIAAAQIECBAgQIAAAQIECJyvwMTBhIEozsucJJiwlclKVglLiOOjR48SQ5jZokODnTJx//79+zF89erVhw8fsvDaP//88+///y8TT/Mvy56cb4dTcgJFgdaio3vPyty13BF7Dx25s7IyYaWERxZj3OkeQePcnFURyNJDlWQXkyav4Iupy4iK5PcLRpw16BQ9ahDXCRNrqSJ+ZWxg9FLEnDtZIt/ytbXAg65VkXwe5osvo7XW/pX8mWCk/A5O65av/MZHyp+P8S9fvqykIpViGDNXlM43zfV0Zj25o5cu/5DvKMzlHWq9LC6vgq0aLfxtqPe2/P1JgAABAgQIECBAgAABAgQIECBAgAABAgQIECBAgAABAgQITCvwf9Nml9yyNmBmPPTOKck82vxO/JELCbaCCU8eZZcavXz5shKG1GTPWo4JIMz6Dytf5axZZtsE5hbIwyG3Ru/d9Pbt28TuTluYTMfs/Yn9TKrOwjLTXvf43DyCjjeUQ7fAwhMouwuzwNHewcwCZTiXS4yz0qPOpX21VLGljF6KUCtJlvbKkC8hcK2PyrmLlwfmH3/8kVDGI7+FJy/n06dP8zHbyja/cZPBdj5UKwt358d0Vhsn2ayXMXNT4yK3r6Qz68kX2XvPqFLGh2fUWIpKgAABAgQIECBAgAABAgQIECBAgAABAgQIECBAgAABAgQIEGgJTL8yYS5QXCHwyFmb+aX55sz1xB399ttvreot9mcWYchk0Czj0Bv7tClS4i2z/GAWHsyig5kBtpmguVhpXYjAWQhUlvc58jGy16HyBJvjunsLU9zpEVSEkuxIgeZr98isnL5+gVu3bs1dSD1qbuGp8tdSdUmjl7rVGlLm+/H169d///13fttl4fLkyzHfswtftONy+ZmM3UjCRDxufrYjv9/Rce72UIIzJ/+Zj23mk2wYM0/CuPJMrqEz68kr74RXUjzjwytpaNUkQIAAAQIECBAgQIAAAQIECBAgQIAAAQIECBAgQIAAAQIELlJglmDC4gqB79+///Hjx2jW1lTdxOaNzuqYE7P2QiarZV3BYhhhJqpmUmYq/uLFC0sRHiPv3IsXyA3Sus13q5w1UhKOu7t/9J7cm3k0dZ+ep816bl6PoO7GcnRagWtbfeLa6jttb6nkdm3C51vf8y15pR/upjmmvkYvu57r33P79u3E9aXdM/L8/fffFytw1vGbdhw7ruSJBkm/bQ2A89s3+eGb7dqJISrGE+YXN9ZQqV0KY+Zdk8vbcw2dWU++vH57vjU6Zrx0jrW+tvqeYxspMwECBAgQIECAAAECBAgQIECAAAECBAgQIECAAAECBAgQIFAXmCWYMCs8FNd2GL26V2ZQJYhoW89MdtzOdNzuXGAjAYF//PFHa+bloevGJKteZKLqSYp6qFT2E1izwNOnT+/cudNdwsePH3cnGHS0N3wx5cmNPyjP+RJ7BM1nK+e9AgssVbf3unZeqoAedS4tq6UGtZTRyyCu9STON2zaLp+Z+WTLgDDr3i9QtqxPmBXGFrhQxyWyKHfzyzopM9zNGoOt387ID+gUv/ETJHnMbwZ1FHX0IWPm0XTndeLFd2Y9+bw65MWX1vjw4ptYBQkQIECAAAECBAgQIECAAAECBAgQIECAAAECBAgQIECAAIELFpglmDBexcUJRwcTtk7MpLGFGynTTDO9snjdTEXdhBFmSYeFy+lyBM5dIGt+di8Rk7nOidGdpJpZR+Xly5cdWSVuubgGaUcmkxzyCJqEUSYEugWufIKsxTe6u8eIo1feo0aIneqU41vK6OVUbTfJdfPJlqjCDAv//fffrM6XJal7f9vimOsm9O6Y0yc/N5+uiW9MaOVuzhlydw/LN6dkdbj1VMqYebcdr2fPJXVmPfl6+q2arlbg+PHhaqumYAQIECBAgAABAgQIECBAgAABAgQIECBAgAABAgQIECBAgMAVCswVTJjF9yoTDRMFlGmaI9xbwYTF2MURF9p7yuvXr7MgYWsBh70pE3r09u3b1FEY4V4fOwn0CmQq84cPH3IrdaTME+D49U8yQTOLw3RcZRNJuHdqdcdZcxzyCJpDVZ4Vge47sZLDydMMCpC7gPoeA55okPrp46zGnVUv1QIpr6RHaamhfcnoZajYatPn52OyFFiC6xJYmF+HefXqVYad08YW5ov40aNHKxFI7bo/z/NtWylq4mkzXq2knDWNMfOsvCvP/JI6s5688s52tcUzPrzapldxAgQIECBAgAABAgQIECBAgAABAgQIECBAgAABAgQIECBA4AIE5gomDE0mb1WAWmGBlVOyJEJzgvv9+/eXDO/JOhWPHz+ulDPTTDM39MGDB5XE0hAgcEggsbhZFqYjPjkPhKw7cUw8YeaIJ0L4UAE2+zMrOhPKu9MscNQjaAFklzgkMGg1huab+lCG9l+MwKC+sa31oLP0qK3b8htaaoS50csItJWfkjZN1F+iejaxhRmdbmILO8aoxRrli7g7hK+Yz5HJUp3eCMAMhp8/f165UD6Z81MdlZQzpTFmngn2LLK9pM6sJ59Fl7vOQhofXme7qzUBAgQIECBAgAABAgQIECBAgAABAgQIECBAgAABAgQIECBwGQKnDyZ8//790BCgVvxhMWpxkgbL/NGXL19WskqpMs10ySjHSqmkIXCmAr1re2al0Jubm6EPk41G4pNzbodMfnE/a9GsIZLQI6ijmRxaQOACVp8YFJB2fHzIAo0y3yXygwj1zMdZ6VF14dOm1FLj/I1exrmdy1kZGW5iCxMyl0VKs2TfkydPRt8sDx8+PG3FsxJ4qlMpQ0Kbimszdi/6XbnW6DTGzKPpLuDES+rMevIFdMgLrsLoV956THwbrqctlIQAAQIECBAgQIAAAQIECBAgQIAAAQIECBAgQIAAAQIECBBYWGDGYMLE0WXNwEp9WsGB3adksmbWB9umyeT1e/fubf+cdSNrDBaLmkjC3lUdZi2qzAlcmECmUfaGtSRBHgiJDKzXPcGHybl79vZmidHeeID6RUen9AgaTefEqQS6w25bV0lkRWvPGv4cVKpxAXJrqOYkZeh96javMs5Kj2oarnlbS41rHaOXcW7neFa+fDNOe/HiRcaWWbFwxI/dJJ7hVN+PiQZJmQd9U+d7vBJDkvdIIg+Xb1Bj5uXNV3LFC+vMevJK+pViHBIwPjwkYz8BAgQIECBAgAABAgQIECBAgAABAgQIECBAgAABAgQIECBAYP0CMwYTpvLPnj2rEBQj9DZZtRKPmKlZKdJumsyDzCKKu/t394gk3DWxh8AxAh8/fmze+LnFDk1fzjzsRAZmoZjekMJM9c5NneiXZs67hXz+/PlKlhj1CNptHXvGCfzS+JdAl0GZDAoYGxSKNqgYxyQetPrEoAmyx5RqnecOasHiKlWtmupRLZDV/qmlRjSN0csItMs4JQPRhAUmdj0LFQ6q0cuXLwelnyRxBtV52g9dfzvBk91D6G3ZUqncC9s/F9gwZl4AeZ2XuLDOrCevs5tdXqkan4a/+Dbsbt8r/zbsxnGUAAECBAgQIECAAAECBAgQIECAAAECBAgQIECAAAECBAgQODuBeYMJMyuxMvk48xfrUwxb0xaXCSZMYFJxcueff/55qjUlzq7zKTCBosDjx4+3KbPeaW6xPDQ6Fj79+vVrQgozKy5LrGSJmNy/ecIkJjD/zbmZl5lH061bt3JTd4QVJTAmi7Qk8fbSJ9zwCDohvks3BQYFjHXcX808F962MmEdfFAwYWW8t3tpPWrXZJ17tNSIdjF6GYE23yn5FYn5Mt+bc8LtMgrNS6djyNo6MU/djFdbO+f+M0PiFHXEVbJmWvFLPMPyxfyNmUc05cWcckmdWU++mG552RUxPrzs9lU7AgQIECBAgAABAgQIECBAgAABAgQIECBAgAABAgQIECBA4LIF/m/u6mWKYWV9woQIJuyntzCZU9UMTsjUzHFzH3sv1Ezw7du3zIBs7jm0nd/Cf/v27aGj9hMgMEIgd/02oCW32CacODd+9me+dR4vnz59OpRtDnUcPXRWQmKyIGFmSB9KsPB+j6CFwV2uQ+D27dsdR1uHBoXttc6d78/mKKL3KkNXaurN8LwSbJ+9lWKPW6lDj6rYriGNlhraCkYvQ8XmS5+22HzKZRiZ34kY1JmPL9VmyLotQ2+GGeie0Q/TpKgZafe+LPLmzf8TCEJv9Y9MYMx8JOA1n76qzqwnX3NXPK+6D3ql+jY8r8ZVWgIECBAgQIAAAQIECBAgQIAAAQIECBAgQIAAAQIECBAgQODiBeZdmTB8xfUK3r9/X1mv4CTLEhYjCVPZRBIuENx48Z1SBQk0BZrRyNlu3mKJ88lig5kXXl/ypZnz7nZWFv3w4UOmb64nkjCF9AjabSl7TihQX4BiUNjeYjWqT2Ot13Sxwi98od74kG15EoPdfDhv91c26s56VMVzvjRaapCt0csgrlkT5xciNvnnGdL6lpz1us3MM7DM26eyguvZ/TBNscD52F8gSNKYudnrbA8VWE9n1pOHtp30JxQwPjwhvksTIECAAAECBAgQIECAAAECBAgQIECAAAECBAgQIECAAAECBI4RmD2YMJPLi3E+vZM7E+HTXGQs0zErixkeo5Nzs4TC169fK5mkmguUp1ISaQhcjEBuwGY0y96HSUIKkyxTtF+9epVowBF1zwS4nJscEpq4trvYI2hEgzplVoH6/OZ62N6sBW5l3nyktA61/hz3PGllcr5/ZunXeuH3PpyLp+tRRaiTJ9NS9SYweqlbLZCy+SmXkLYFrrj3Evkozu9f9MYTJuKx8gs7ey9xkp0Zh2/DNbsL8Pjx43zOd6c55qgx8zF6zo3ASjqznqw3npeA8eF5tZfSEiBAgAABAgQIECBAgAABAgQIECBAgAABAgQIECBAgAABAgS2Av+33ZpvI0tzVCZuJpjw6dOnHcVoRRsW1zzsyLByqLmuSHf64jTK7kwcJUCgKdBcICIhf7dv324ebW5nivaj//7LzsTAJF4oM7YzfTwbiWjarmf166+/3rp1KzO5N/8SLJRpo8181rbtEbS2FlGeeohdM35jPW6CCYtt0fz5ht5T6r1iN6v6uXrUrt6Se7RUXdvopW61cMq8AhKqN3ol1SNLm+tmBeybm5vtuHRvhnn8rmqJ7L2FbO7MJ3zKnH/NnXu3E3MyKFJ9byaHdhozH5Kxvy6whs6sJ9fbS8o1CBgfrqEVlIEAAQIECBAgQIAAAQIECBAgQIAAAQIECBAgQIAAAQIECBAgMEJgiWDCxOokbqd3+n4SdC8Ltnww4evXr3uLvUHPmjwdYU4jGmaxU2K+nZ2fOKtEYy12aRci0CvQjEPO3Ove9JsEeebk33nNw95bNY+gvSx2nlYgN1e9ACeM2dhbyJSnO4Sjedba1iltlm2B7UpYyLYYx1jpUVvGlW9oqXoDXfnopQ51kpR5uJ1wiJgPxnzSdq/jVPz8PIneoYsmgDbf+71v2Hx1JljrxYsXh/IZvd+YeTSdE1sCp+3MenKrOfy5fgHjw/W3kRISIECAAAECBAgQIECAAAECBAgQIECAAAECBAgQIECAAAECBPYK/O/evZPvfPLkSSXPVrhg85R37941pycmeG+BNSU6ytMsW7brvx/fOvHkf2a6cwq/+ff48eOTl0cBCGwFEum63c5GViZs/nkN2x5B19DK51jH+srAWSB0VRWsR2hkmLGqki9fmHow4fFWetTy7Tvuilqq4mb0UlE6YZr6w22mQiaUsXsdpyypPdOl58s2H+bNBTk7LvTy5cs5Fic0Zu4wd2iQwGk7s548qLEkXomA8eFKGkIxCBAgQIAAAQIECBAgQIAAAQIECBAgQIAAAQIECBAgQIAAAQKDBBYKJiyud5fAtqwatLcCrWlV9dkqe3Or7Pz27dt2yb7u9FnQb9CvcXfn5igBAhuB5sI+2XPr1q2rkvEIuqrmPq/K1l/B9eC9ZQTqMST1Oi5T8oWv0oqG6r768Vb1HPSo7raY+6iWqghf+eilQnTaNPUXwXzl7P6dneYP6MxXhslzzhK1xUdEdyzliIIZM49Ac0qHwKk6s57c0SgOrVmg+PBPFYzk19yOykaAAAECBAgQIECAAAECBAgQIECAAAECBAgQIECAAAECBAhcm8BCwYRhLc4vaQUNbtoj06qa8z5///33TPCau6laU4E7Ljf5hMiOa+XQmU4w7a6UowR2BVprmp3jOi27larv8QiqW0m5sEDi5/Mirly0+e6upJ87Teupcuhy+Y2ABYYZh66+hv31588kVnrUGhq9UgYtVVFqPWeubfRSITptmkQy5NPytGXIK6bjNXq+feb169cd9dqa52M2yzNu/zx+o/7O8tl+vPaV5HCSzqwnX0nvurxqGh9eXpuqEQECBAgQIECAAAECBAgQIECAAAECBAgQIECAAAECBAgQIHANAqsLJnz+/PmueyvCsBiXuJvPoD31EIiHDx8OyvnIxOc7wfTIijv92gRaS4NeWxitR9C1dfjzqm/xRVzvxstUv1ieYu2WKfNJrvL27dvidZ89e1ZM2Z2saF5swe5rTXi0WJ5i7SYs2HxZFetSlJmvnK2ci+Up1q6VeevPKx+9tDTW+WexP8yPIx++AAAgAElEQVRa+I6otrNei/vDhw8VtwRNvXv3rpKykqbeoD7bK57SbASW78x6sr53vgLFEVS9ky9DUSxPsXbLlNlVCBAgQIAAAQIECBAgQIAAAQIECBAgQIAAAQIECBAgQIAAAQJTCSwXTJgfq75z505vuRMv9PHjx1aykwQTttYVaRWp+WfHZNBmsqm2s57GVFnJh8AZCdRvyTOqVEdR6/X1COpgdKgl8OPHj+aeLCvX/LO+/fTp08q5eaeffAGobaW+fPlSjEmeKkBue+nz2sgwrAiVPpCeMEnt9KhJGBfIREsNRa6/zYfmLP1ogfryX6Mv0Xtix+Ct8nrtzf9UCW7fvv3q1avK1RPX1xqTVM7am6Z+l3Ww7835yJ0+248EPO3py3dmPfm0LX6dV289h0e/gIwPr7P/qDUBAgQIECBAgAABAgQIECBAgAABAgQIECBAgAABAgQIECBw1gLLBROGqfhzzi9fvmyaZtWC5qT2+/fv//bbb80Ec2wn+KF50e5LLFCeZgHMSmxq2L5Ugda0tlSz+LPxlwHiEXQZ7VisRWXW5kxr0h6z/FEx4m4NMRubhiiutvfkyZOFX+vFfrJYstYwrOO6xT7QkUPzUDE3PaqJdpJtLdXBfuWjlw6ZVR3KkHK3pRYu4e+//37oise8mg/lueT+R48e5YO9csVJQvuMmSvU0owTWLIz68nj2ugiz/JtuEyz+jZcxtlVCBAgQIAAAQIECBAgQIAAAQIECBAgQIAAAQIECBAgQIAAgdUKLBpMmMlYFYjW/M7WsoTFGcyVC3WkqUcSVib6dFxo6KHMfK2XbWjm0hNYs0B6fhYWW3MJJyxb/Tb3CJqQ/VRZLRk20ApKPKb/FH8goDhNcwH8YhDaMsOMBeo77hKZy16M3E7nKfaBYkmKuelRRc/5kmmpQbZXNXoZJHPaxK0PzOUL0/H+7YgzXL6c464Y3o4KbvP8+vXrixcvtn+O2zBmHufmrKLAYp1ZTy62yDUk8224TCv7NlzG2VUIECBAgAABAgQIECBAgAABAgQIECBAgAABAgQIECBAgACB1QosGkwYheL84+38ztak9sytvHv37gKarXCLjisuPN2zOMW/o8AOETgLgb0rgz1//vwsCn98IT2Cjjc8oxwqE+7rM4y7K97K55i5qrlJK7dkQgXyKu8u1QJHE4pcWdc3Ndr78FmghCu5RH1Zwsmt9KiV9IHeYmipDqK9D5DKo7IjT4fmENh+bM6ReSXPjvdvZVRQucQJ0xSfEilhAviP/K0QY+YTNvQ1XHqxzqwnX0N3Ktax8hZofdMVc95N1sqn4920e25rT/Fm8W3YcvMnAQIECBAgQIAAAQIECBAgQIAAAQIECBAgQIAAAQIECBAgQOBUAksHEz558qRS1e2k29ZEz2IsYuUS3WlaU2q6Ey95VDDhktqudVqB3Ujd/Hj8kROOT1uj+tU9gupWF5Byt6vvVqo+w3j33OaeVkBd5dLN01vbT58+reTQepW3Mlnmz+24ouNyqUtq1JFggUOnfcQl7LPYWHfu3CkuNz0ITY8axHXCxFqqA3/3qXg9o5cOlrUdytvwtM/bjtf6vXv31sY1ojx5R/z555+VEx8+fFhJdiiNMfMhGfunElimM+vJU7XXBeSzO5DYrVTHS2Q3ccce34YdOGv4NuwonkMECBAgQIAAAQIECBAgQIAAAQIECBAgQIAAAQIECBAgQIAAgSMFlg4mvH37diag9xY6U6k+fvyYZK1J7YsFE1Z+C3xTi4Vnfb19+7ZXTwIClyGw9zY8csLxucjsrfvewnsE7WU5r503Nze9Bc4aDr1pKgk+f/7cTHb8Yr+Vt1IWu/vx40fzugtv5+oJ5um96KtXr3rTzJ2g4jlfGbJCVDHz1vCseFYlWUVAj6pIzp1GSx0S3vsGv5LRyyGTde6vBJnPV/JW/Mb2QsUAvG36NW8U36qhOCY6fe8dt5fFmHkvi50VgQU6s55caYgrSePbcO6GPqNvw7kp5E+AAAECBAgQIECAAAECBAgQIECAAAECBAgQIECAAAECBAhcs8DSwYSxLk5Vz0zxd+/eNef83b9//7ffflumtW7dulW80KGZoMXTByVLgGUTZNC5hxI3f9G8PoPtUG72E5hQYO9P8ueOu4wFW7qhPIK6fS7s6N6uvlvHSeLxmkGJxevulqS5J+GIlTj/+WLPmoU5tF0ZeKQWa3i2nDBMLot0VUIug5xVpo8PQz3UWHrUIZm17ddSh1pk76P1SkYvh0zWuT9PvCzHeqqyHfqmu6RgwvyKUDFiM4OEfPiPawtj5nFuzhoksEBn1pMHtchlJ947kNitsm/DXZPinjP6NizWSDICBAgQIECAAAECBAgQIECAAAECBAgQIECAAAECBAgQIECAwAiBEwQTPnjwoBK09unTp9bsw8qEjxEEe08pTt/Ze+58O+cIxmjOZK3PYJuvjnImsBU4tIxPHg6J+Zlk8tz2Wmvb8AhaW4vMWp5i5EBrUcFxRWpmUlkouHKV169f92aVN/ip7tnEivS+PXPHpRaVyi6QphKcOUcxitdNd33x4sUcBdjmqUdtKVa+oaX2NtA1j172gqx555Jfly2HjGZbezZ/FocEe89d4c6nT58Wx7R5B42L7SzmvzBO78BjRHl8to9Am/CUuTuznjxhY517VsUXQfOzbnSVm5n0ftAVr2J8WISSjAABAgQIECBAgAABAgQIECBAgAABAgQIECBAgAABAgQIECBwWoETBBOmwsUJ660FlOZbBme3DbIEYn061+iFFHav27En0yu3SwYVZxd15LY9NO3KhM05jttL2CAwTqCjn2cG9s3NzTK33rjCH3mWR9CRgOd1erG5DwUe1Cub90jzKZ2bqH5ud8q3b9/2/kzAoQCb7pyPP/r48ePeTD58+NCbZrEEeddnIeLFLre5UOIDm4OuQ1dPK6etDx2dcL8eNSHmrFlpqV3eax697GqsfM8JFyfc+yzN5+eSH7zLtM7emu5eOuOTceOE4iBqc8Vlvh3O4rN9twns6RWYtTPryb3+15Og2Bl8G47rEmf3bTiums4iQIAAAQIECBAgQIAAAQIECBAgQIAAAQIECBAgQIAAAQIECPQKrDqYsFn6J0+eNP9cYLtjKnDr6sVZZa2zhv7ZnPLy6tWr3tO/f//emyYJmoEl9fjJSs6H0jSveCjNtPubAZPT5rxAbstzFSu1QMEyi67jNkwPz5zj27dvZ5mIBN5k2m7WPTvV0mdFtEHJOureyscjqAVyjn/ev3+/t9jHTxjdRqRvrlW5aG+pNglyJ/b2w5R/+dX/csVet5Q85S/WdJlkebgt+TT78uVLcXmuYObJvACCHjUV8twvay2121JXPnrZBRm3Z+6uuy3VuAC27enjNvLU3VvB4g/uDLro3gs1c5j7QynhkcUxbWLaHz161CxbcbuYf3LrHasUr9id7GI+27urufzRi+/MevLQTtXbJYZmuJ70lc+03m+c3ur4NtxLtMy34QX33r2qdhIgQIAAAQIECBAgQIAAAQIECBAgQIAAAQIECBAgQIAAAQIrFDhNMGFmHtdnSm3Ulp/oWZ/N2ZqCM0czZxWF7VShFCyAvYF/nz9/7i1JYhWaMYcTrlLVe2kJIlCZPzT3BN+9DVEp2N4TJ9/ZexumA798+fKvv/76448/bv333y/lf5nu3/yX2yrTne/du/fgwYNMZc46XQlDyq2XCd9LRvVsDXvrvk3pEbSlON+NyjuusnBct0BzDn1eIunz3ekHHc2908x/77mZXp8bau+hOXbmWs0J/Xsv8fz589zyew+dcGcewpUuMUkJ83wrDsmyfuOSS2bpUb3tW3lZLzCK0FK7LdX7Br/g0cuuxu6eStfdPWumPXm35mcpZsr8ULZ59eweytKvc5RkgYfAbl1ae+q/CvTmzZuMwFun9/7Ze8dtczBm3lKc48bFd2Y9eWi3rHSJVb1x6hWsfAj4Nqx7blKu6tvwgnvv0HaRngABAgQIECBAgAABAgQIECBAgAABAgQIECBAgAABAgQIEDiZwL8n+tcbctAUyc9yn6SYd+7caRajYztTJOcrYWaZZHbp9ur5M9fqnZSZ2IDeIiUwYJttNhJ/2HtKR4K///67mduh7USwdGQyx6HKQo4pbeb1znH1jjwPETX3z9q1DpWtWYBD21E9dPq0+3vjZg+VcNr9uQfzQEhz5K7Z3IPTVnNvbh5Be1kudWeluY+571qP6JmeLXsDJJo3Y26llGSBRmy9Optl2G7PhLC3dpUFRlKw5ut+mbdSpeOlYMf0vb0gxZ16VAfUtid3bCzWybVUq6WuefTSotj9s6PHbg9N+MzZ5tmxceRH0G4dO/Yc+sGXCavcvHqlKzbTz7Tdgb97aARF8V2Wa836VGyNPVb72T5TK8+d7TV0Zj15UC9qDpt3nySbPQnRHJTnehJXOsOIp+W2gr4Nd/vMrC+Irfxm47J7b6uy/iRAgAABAgQIECBAgAABAgQIECBAgAABAgQIECBAgAABAgTWKfA/JyxWZfLEZnrHkvM7myCH5nruTjrJnvnii5qziLazhSpla9Zl73brx+/3pqnvrAeIzme1t7Stau5tvuxceJ5Za/LWoVJVgkL31nr0zmLBFuOq96tDhnPsz2TWTDWbOyaqcptvazffbXUuj6DRfX4lJ1a6ejre6NK2gtnm6729MUWpxXzddeOT/HtnnC85WzSlavlv79zWRt7yzT3bl/7odu8+sV6q7nxmPapH7eUtvqyXHEVoqWZLVR7pzZt9me1lRi9Nh93tYtedcJxZsc1n6dwvpi3F3sVgj3m/b3Pe3UilKtVf4Fu7OZisFGno68+Yebf1L2zPlXRmPbneb4tdYqana72co1NWBhLH1K71FeDbcMlvw4vvvaO7vRMJECBAgAABAgQIECBAgAABAgQIECBAgAABAgQIECBAgACBJQVOGUyYuRqVqYTHzI85nrIYh5aKzDRduznftHWJ3mjM3lmYzRyOn7Pbmo3U0bi9BTu+4Zo5NKvZUaocypye5omzbvfOud8WdclSpcrFGzOqs/o0M2/eBVuWlWzkAZWmnK+NPIKaPeHitytT7TOvdIRDK3gjj+sRmdRPyUO++w7NA2S+GavJOTdmdwFy29arM0nK4isy12p1g3EtXilzsUjzFaBSyE0aPWrXap2jCC3VbKlrHr00HVrby48zu18H26N59raKOsefh8Z1M70Te2/JTfWP/wzstap/jm1bZGipDtluM9xutL6pewtfTNC85VuX6K1+Wqr7Ks0chsp053wuR6+nM+vJxT5Z7BK58T98+FDMc23JWh8F24dYc2PcQN23YdMw2wt/G15D713b3aQ8BAgQIECAAAECBAgQIECAAAECBAgQIECAAAECBAgQIECAwK7AKYMJiz/G3Du1brdW0+6pzODZzESZdmJffJqXzgzCVsBS7wSU3VOaMq1p6EcuSZEZWq3pOB1/pmAzTZltVnCzXZ+NlwLPHWCzLV5r8laH1ZKlSvEGFWyx325Pz2/OoO3mOtXRaLTu0G1zH7nRfA501+6aH0FHIq/k9MpqJOMC7Fu9aIEncOWlMMfU3uTZ+7g4ybiiGLmXrrj7xJt8emsu0Yx5OPRgieQcbTTudtOjmm6DXtaLjW02JdRS25bavZcP3Wsn3D/f6GXr0NwY1HWnGmfWefOunGkst0FofXxtCzbTWynavS/EbRmO/BJstvLudu9H67YYrY20yKCCtUY7rdyafxoz7zbTmvdcW2fWk3t746AukSfhoCdJ79UXS+Db8HjqFX4bXknvPb7t5ECAAAECBAgQIECAAAECBAgQIECAAAECBAgQIECAAAECBAjMLXDKYMLUrTKXfW6C3vwHTQWeatpra8pL5j9lxsluUXtniLZWRdjm0JqWdMx8yhQstW7Ozqxsp+SZVzrrhN0YVjpYq7QJ1Jm1YKnyoZnErZI0/8yEwlRn23xzbIwrWITnLtimsumxvb29KXaq7ameAM0m9ghqalz8duVxOvSJ3cpzsciivB16VwgcWpfuDtCq6e5zII+RU00mrgcTpo6td3QqMiFUpV1yxbx39g48uptg1qOVkk8IlbqssEeNe1kvMIpoNr2W2mpc8+hli7DZGNd1Jxln7r4LOvbktTXTo+/Q8yT7W1bH/xntfM4MHTnnC2Xyuo9r91YDpRsUl97K5eq1nkr+jD7bj+9ay+dwnZ1ZT+7oaeO6RJ4qmydJTu/IfIWHDr07ms/JoaPfVp6+DRdr92vrvYvBuhABAgQIECBAgAABAgQIECBAgAABAgQIECBAgAABAgQIECAwTuCXnNachrLw9sePH//666+Oi2ZazOvXrzsSLHPox48fNzc3379/r1xuM0vpt99+qyTem+bp06cvX75sHspc5Lt37zb3bLbfvXv38OHD3f3NPZlB/ubNm+bpIX38+PE2TeZcpmqHCpy65/TMetmk//nz52Yje3JW/m33bDMctJE5u/mXMty6dSsnNieAZk8oDuX25cuXzCvdHt0WY1Owr1+/bg+N20hJ0uibgjVLldzSxPfu3TuU7YsXL7ZcSbMpWPZkYyN26MTK/rRmWCK2SdwsWHepkr5ZsCZXttPBtnsqxdhN899m/H/tmEPNpsxFdxOP25MWTx2PLOe4Sw86KxTpmc07btDpexNf8yNoL8hl78zj5dOnT911zIz/jsdj89zdB37u99u3bzfTzLr96NGjvEQ6LpHnRhI8ePCgI03voVTz2bNn3c+H49/OvcXoSJAKvn//viPB5tB2VLY7QJrk2ZJncqB6i5FJxhM+vXsvNyjBxfeo5ss6MptevYZRxKBmSuKLb6kiyPWMXppdd/s03nTd044zf/nll0ONledqHnfNz6JNyvpL9lDOzf3fvn3L99reb5PRD9umdq414YMiL+XNqL45nt9UJ3sqY4/UN6/1FCntvrfWTZxB2ynY5lMoZ20+OvJGa33DGjMPIl1DYp15b2e+5p48X5fYdPjNU277P1U2/jm0eeht0lSedYvdPr4NR1Cf6ttQ7x3RWE4hQIAAAQIECBAgQIAAAQIECBAgQIAAAQIECBAgQIAAAQIETiYwLgZxwrO2c3f2EmQO4oTXOiarzIUtLiuUimxm/I+4XBaRyLlNivh0IyTespn+0HbySRxF5l/uJuhe6iErVOyessyelLnDcMT6flMVu/u326e6ytB8Mh25gyuHhmY4SfrcON2lGnQ0ue3tw5MUddpM0j8HVa038dU+gnplLjJBpZ9X1qDYfUEss5Roq1Hylul+1+fuS4K8AVsn9v6Z+2L3vbl7L4/LvPfqgxIUhxDNPPP233VLPuNWjkrTtwYYu1DZkzQn6STNivduX3aP2tsuC+zsHUX0tstugstuqd36HtpzJaOXBXrp7iVie4h9u3/3rM2ePGA3p7dWltscHf01t71uNvK43n0Rb8tzzFhx9+2wzXbWjQp4bvxZy9DMfO9ncgpZfOcmq9ENvTv8SKPsLc+2S3R0hmalks+4z/bthc5rQ2fetP5u57nannyqLtG8DSvPuiVvNN+GRe003O7Dudmym+30sREfnpUy6L0VJWkIECBAgAABAgQIECBAgAABAgQIECBAgAABAgQIECBAgACBlQj8z8nL0RESlrl9Jy9eqwCZcbI7E+XQnvrcxMw0zRzu3XknyaEyjakytehQITPds1XH1p+CCXfpBBPumhzaU+nArS536M/NzLBjevuhQs60f47AjCt8BB3qDxe/P/PIe3vmZh7k3rts7zTKOfpkvSFy9d4aJUEqnsJ3x8vlaNIUQwUyd38vUb3kk6QslrZ1rZR870MvuRVD/gY9OY+JbGmVfIE/L7VHVW6TOdLM93y41JYqdvJB9+AcLTs0z9E9YeiFJklfebwfulDzRZPtfHbtpszOPBibKSvtnlLlC6vjPZ7Xd/EZfuhyu5+Nu4WfY08F/OTBhBs0Y+ZDnWdt+3Xmza26G0x4tT35VF2i+cysPOsWvpU63inbkocuj769hc/+3dfc6Df+JHW/yPGh3jtJ35AJAQIECBAgQIAAAQIECBAgQIAAAQIECBAgQIAAAQIECBAgsIzAL7nMdurJSTZ+/Phx69atvZfOfJdHjx7tPXTCnSnws2fP3rx5Uy9D5v1k3n/m7uTfprKZ3/Pz58/v379/+vQpEy6zvZtb4h9ev369u3/vnrt37379+nXvoY6dufSDBw86EuTQt2/f/vjjj+40Mx3NRJxoH8r8xYsXaYhDR2fdn9Z89+7doUv88ssvhw7Nuj+TsWLScYmTFCxd/bfffusoVeXQx48fX758mZulknhVaQbdxcWSX9sjqMhykcmePn2anl+p2ub9kv/mjsubZe/roPvBVbnK8WnyQslz+/3798WsEkeXl2beBfnv5r25qeDel+ZunqlyLpf34+6h5ffkbVup+N5RWcf7LnW8ubkJ1GaAkedtHhHbbpDHZvHJmYdVAmaOf1wvDHuRPeokL+s0XO8o4pjGvciW6gW5ttHLSbpuHne9D669BUss371791qN2PHazTM2H3Sbh+3meZtzt4/cvJU2D948cvMKzou4lXPzz0met7l08VXYvPTx2xXwfCU9fPjw+GtVckj8Vcdb3pi5YnjyNDrzpgk6OvO19eRTdYnmvVB51jXTL7Pd8ZJqFSDvqc2/zbvJt+HGZ4FvQ7231RX9SYAAAQIECBAgQIAAAQIECBAgQIAAAQIECBAgQIAAAQIECKxaYJmYxe6rZErHXqPus057NJNyMu1+pp+dzkTVQ79M31HrzEzdy7h3Zy5RXGQjyfbmsMDO8HbUN/4LlGHvJdJjOwq295QFdvb+rvwCZdi9RO6UDqveQ7kRKr/Bv3vd9exJUHRvNUckuJ5H0AicSzplqlsgL4j1sOS1MuiFNeJ2zlO6+I5bjOXQUKdVu0PlSXVmehjm3XHkg/pQmRfbf2E9qtUlFvuzdxRxfINeWEt1gEz16F6s9XcvNGL0spvJAnsqj6/dYnTULm2XAIzdUybZk8f4VO+mmT5Ce6tZAV/JyoTbO9SYeUuxzg2deXPf5eHT3UDX05NP1SWaD8DKs667vWY6OtUAw7fhTA2k984EK1sCBAgQIECAAAECBAgQIECAAAECBAgQIECAAAECBAgQIEBgDoH/bc6YOdX23vXl5o40OLKy+cHp/C54fiQ+0yUnnN+fGL9k+OXLl441Fg6VPMsYZmpRcjiUYLN/e4nbt293p3SUwGkFspBXVtzqWFYrwTm5X9LtR8/2y4n5l4nd+Zd8skxNMswU88RUJPPc2sdPKH/8+HHu6MklPYImJ11nhnkXZG2r9MzeZ/uh8mdGY06vr3N7KJ8J9+ftk/Lk1su9Nrpee8uT3JJncs6ySBf2jkt10hPymCoGJe71ae7M8y2Pu4wss+xhnifNQ2e3rUedS5NdSUsZvay8Q+Y18ejRo0OFzGs3C2ke89rdm3M+bDPUzGP8wt5Neyu7tp3GzGtrEeUZJ6Anj3O7sLN8Gw5q0Av+NhzkIDEBAgQIECBAgAABAgQIECBAgAABAgQIECBAgAABAgQIECBAYK/AL5lHvvfAwjvv3bvXDBlK8MP379/Pa3Z7poemCvn39evXoXqp78OHDxO/NMkE00yBffPmTYoRw/xLYZJ/grISOZAghEkuMbSC0hMYJJDou9wRm967e2L6c9al7JgIvnvKkXtSnsTw5J7KDX6oVB2XSIETeNyRYJJDHkGTMK45k/TDRH+9f/++2AnT8RKrn7j3NVcqZcs7678vz//3n58/fw4tbaqZt9vm35pfcIkvStv11q4yKtu85cM1dLyxtcoD9ryGWL1uzQRX0qOaVT7T7ctrKaOXdXbFvBq27828RvM0LpYzDZpPqpwy4t2US+QHKfJuysdXvnOLV5RsGQFj5mWcXWVuAT25LnzoYzw/QbI3kzV/U2wL7NtwS9Hc2H7v5BV8Fu3YLPze7YvsvXtraicBAgQIECBAgAABAgQIECBAgAABAgQIECBAgAABAgQIECCwsMBaggkzPSIrNmwCCTLnI0tGnPW0j0zryaTVRB/lv/mXGaiZpbSdh5rZLZldeuvWrc0c0/xa9llXduEu63IXL5Aly7Ka36FqJuY262gdOrrA/jysNgFdeV7VL7dwsT2C6k1zjik3ETh5uWyCxlvvl4SO57WSN+k5Ri+kaqlUx9szr87NOzQv0E1Nz+UFOmEw4bbT5nGUB9FerihtrQIVruscbFxwj9p2g8vYuICWMnpZbVfMWrWbFe8TGViPJGxWZ/Pa3bxz8/JtvnaTLM/b/HfzZZeH7eZ5mwfvBcdsN3HOfduY+dxbUPk3AnryNfeEzUvKt+F5fRtec49VdwIECBAgQIAAAQIECBAgQIAAAQIECBAgQIAAAQIECBAgQGAlAmsJJlwJh2IQIHBage65+IPWk5m7Ipm0l1npL1++LF7o77//Ppeop2KNJCNAoC4wRzBh/epSEiAwq4DRy6y8MidAgAABAgQIECBAgAABAgQIECBAgAABAgQIECBAgAABAgQIECBAgAABAgQIEJhQ4H8nzEtWBAgQOEagey5+Vt8at57MMUXqODeRgVkjMavT3L9/vyPZ9lA97HB7ig0CBAgQIEBg5QJGLytvIMUjQIAAAQIECBAgQIAAAQIECBAgQIAAAQIECBAgQIAAAQIECBAgQIAAAQIECBBoCliZsKlhmwCBkwl8+fLl5ubm0OU/fPhw7969Q0dPvv/du3cPHz7sLca///7bm0YCAgQuUsDKhBfZrCpFwOhFHyBAgAABAgQIECBAgAABAgQIECBAgAABAgQIECBAgAABAgQIECBAgAABAgQIEDgvASsTnld7KS2BixXoCMZ7/vz5miMJ0yQJE8rCib1tk8WLetNIQIAAAQIECJyLgNHLubSUchIgQIAAAQIECBAGlFkAAA4cSURBVBAgQIAAAQIECBAgQIAAAQIECBAgQIAAAQIECBAgQIAAAQIECGwEBBPqCQQInF7g0aNH379/31uO33///enTp3sPrWrn3bt33759212k9+/fdydwlAABAgQIEDgXAaOXc2kp5SRAgAABAgQIECBAgAABAgQIECBAgAABAgQIECBAgAABAgQIECBAgAABAgQIENgKCCbcUtggQOA0Aj9+/Hjz5s2ha7969erQobXtz/qET5486SjVp0+fOo46RIAAAQIECJyLgNHLubSUchIgQIAAAQIECBAgQIAAAQIECBAgQIAAAQIECBAgQIAAAQIECBAgQIAAAQIECDQFBBM2NWwTIHACgWfPnh266p07d+7du3fo6Ar3d9RlU9qPHz+usNiKRIAAAQIECAwS6HjjG70MkpSYAAECBAgQIECAAAECBAgQIECAAAECBAgQIECAAAECBAgQIECAAAECBAgQIEBgSQHBhEtquxYBAnsEOpYlfPjw4Z4TVrzrt99+616c8OvXrysuvqIRIECAAAECJQGjlxKTRAQIECBAgAABAgQIECBAgAABAgQIECBAgAABAgQIECBAgAABAgQIECBAgAABAisTEEy4sgZRHAJXJtC9Ut/9+/fPzqM7APLz589nVyMFJkCAAAECBJoCRi9NDdsECBAgQIAAAQIECBAgQIAAAQIECBAgQIAAAQIECBAgQIAAAQIECBAgQIAAAQJnJCCY8IwaS1EJXKDAp0+fDtXq119/vX379qGjq91/9+7dlPxQ8b5//37okP0ECBAgQIDAWQgYvZxFMykkAQIECBAgQIAAAQIECBAgQIAAAQIECBAgQIAAAQIECBAgQIAAAQIECBAgQIDAroBgwl0TewgQWE7g69evhy72+++/Hzq08v03NzeHSvjz589Dh+wnQIAAAQIEzkLA6OUsmkkhCRAgQIAAAQIECBAgQIAAAQIECBAgQIAAAQIECBAgQIAAAQIECBAgQIAAAQIEdgUEE+6a2EOAwHIC//zzz6GL3bp169Chle/vWJmwo74rr5TiESBAgAABAhuBjre50YtOQoAAAQIECBAgQIAAAQIECBAgQIAAAQIECBAgQIAAAQIECBAgQIAAAQIECBAgsGYBwYRrbh1lI3D5Ah0r9Z3vyoTnG0hw+R1ODQkQIECAwNECRi9HE8qAAAECBAgQIECAAAECBAgQIECAAAECBAgQIECAAAECBAgQIECAAAECBAgQIEDgNAKCCU/j7qoECPQKdCz703vuahOIM1xt0ygYAQIECBA4XsDo5XhDORAgQIAAAQIECBAgQIAAAQIECBAgQIAAAQIECBAgQIAAAQIECBAgQIAAAQIECMwnIJhwPls5EyDQL9Cx/OD379/7z19lio6S//rrr6ssskIRIECAAAECVQGjl6qUdAQIECBAgAABAgQIECBAgAABAgQIECBAgAABAgQIECBAgAABAgQIECBAgAABAisTEEy4sgZRHAJXJnDnzp1DNf769euhQyvf//nz50Ml/PPPPw8dsp8AAQIECBA4CwGjl7NoJoUkQIAAAQIECBAgQIAAAQIECBAgQIAAAQIECBAgQIAAAQIECBAgQIAAAQIECBDYFRBMuGtiDwECywl0B9e9e/duuaJMdKUvX778/PnzUGbd9T10lv0ECBAgQIDAegS63+ZGL+tpKSUhQIAAAQIECBAgQIAAAQIECBAgQIAAAQIECBAgQIAAAQIECBAgQIAAAQIECBBoCQgmbIH4kwCBRQXu3bvXcb03b950HF3noe4yd9d3nTVSKgIECBAgQKAp0P027x4JNPNZz3Z3mbvru55aKAkBAgQIECBAgAABAgQIECBAgAABAgQIECBAgAABAgQIECBAgAABAgQIECBAgECvgGDCXiIJCBCYV+A///nPoQt8+vQpC/0dOrrC/T9+/OiYjt9R0xXWRZEIECBAgACBQwId73Sjl0No9hMgQIAAAQIECBAgQIAAAQIECBAgQIAAAQIECBAgQIAAAQIECBAgQIAAAQIECJxcQDDhyZtAAQhcu8CTJ086CDom63ecdapD3aXtrumpyuy6BAgQIECAwFCB7nd693hg6LXmTt9d2u6azl02+RMgQIAAAQIECBAgQIAAAQIECBAgQIAAAQIECBAgQIAAAQIECBAgQIAAAQIECEwrIJhwWk+5ESAwWOD27dsd89S/fv364sWLwZme4oR37969f//+0JUzUz81PXTUfgIELlvg58+fl11BtSNwbQJGL9fW4upLgAABAgQIECBAgAABAgQIECBAgAABAgQIECBAgAABAgQIECBAgAABAgQIELgMgV/+/fffy6iJWhAgcNYCv/32W0ewzYcPH+7du7fmCn779u2PP/44VMJff/31x48fh47aT4DAxQvcvXs3odG91TQq6yWSgMCqBIxeVtUcCkOAAAECBAgQIECAAAECBAgQIECAAAECBAgQIECAAAECBAgQIECAAAECBAgQINArYGXCXiIJCBBYQuDTp08dl/nrr7++fPnSkeC0hxIoeHNz01GG7tp1nOgQAQKXIdARLN2sYMKSm3/aJkBg5QLd73ejl5U3n+IRIECAAAECBAgQIECAAAECBAgQIECAAAECBAgQIECAAAECBAgQIECAAAECBK5QQDDhFTa6KhNYo0CW7Xr79m1HyRKt9+7du44EpzqUKMfff/+9I1Lo1atXqd2piue6BAicXCDxxt+/f68Uo7J6YSUfaQgQWEbA6GUZZ1chQIAAAQIECBAgQIAAAQIECBAgQIAAAQIECBAgQIAAAQIECBAgQIAAAQIECBCYSkAw4VSS8iFA4FiBBw8eJO6uI5eHDx8+ffq0I8Hyh16/fp0ox45IwufPnz969Gj5grkiAQLrEeiOlG6Ws56yeZZtAgROKGD0ckJ8lyZAgAABAgQIECBAgAABAgQIECBAgAABAgQIECBAgAABAgQIECBAgAABAgQIEBgq8Mu///479BzpCRAgMJ9Alh9M0GBH/n/++WfibX777beONMscSpTgmzdvOq6V2EiRhB0+DhG4BoFv3751hxy3ED58+HDv3r3WTn8SILByAaOXlTeQ4hEgQIAAAQIECBAgQIAAAQIECBAgQIAAAQIECBAgQIAAAQIECBAgQIAAAQIECGwErEyoJxAgsC6BrPDz+fPnX3/99VCxPn36dOvWrRcvXhxKsMD+xAzcvn27I5Iw5U9EkEjCBdrCJQisVuDHjx95Ug2KJExd/vrrryzBmhDE1dZLwQgQ2BUwetk1sYcAAQIECBAgQIAAAQIECBAgQIAAAQIECBAgQIAAAQIECBAgQIAAAQIECBAgQGCFAlYmXGGjKBIBAv+TIJysT5i4wQ6LBOw9f/584YC9jx8/Pn78+Pv37x0Fu3PnTkq+hrUTOwrpEAECxwskVvCff/7Z5PPz58/NRvbkEZE/ux8UvVfPI+73//5L+PQ28TbQ+tmzZx4yWxYbBFYiYPSykoZQDAIECBAgQIAAAQIECBAgQIAAAQIECBAgQIAAAQIECBAgQIAAAQIECBAgQIAAgUMCggkPydhPgMDpBbIA4H/+859tiM7eAiXWJmnyb+64mhQmsYtfv37dW4ztzlevXi0c37i9tA0CBBYWyGOn+wE1X3n+/vvvrI86X/5yJkBgtIDRy2g6JxIgQIAAAQIECBAgQIAAAQIECBAgQIAAAQIECBAgQIAAAQIECBAgQIAAAQIECMwtIJhwbmH5EyBwlEAW+ckCXG/evOnN5c8//0xI4YMHD3pTDkqQkIC3b9++f/++96z79++nnHPHNPYWQwICBBYTEEy4GLULETgvAaOX82ovpSVAgAABAgQIECBAgAABAgQIECBAgAABAgQIECBAgAABAgQIECBAgAABAgQIXI+AYMLraWs1JXDGAvVJ+alkogrv3Llzc3OT/45YuSvX+vz5c1Yg/PTffxW1hBFm0cIR16pkLg0BAqsVEEy42qZRMAJrEDB6WUMrKAMBAgQIECBAgAABAgQIECBAgAABAgQIECBAgAABAgQIECBAgAABAgQIECBAgEBTQDBhU8M2AQKrFsik/MTsZfW/nz9/Fgv666+/Jqrw999/z8atW7ea//3nn3+ST/O/379/TxjhoMyzFmL+CSMsNodkBC5MQDDhhTWo6hCYQ8DoZQ5VeRIgQIAAAQIECBAgQIAAAQIECBAgQIAAAQIECBAgQIAAAQIECBAgQIAAAQIECIwTEEw4zs1ZBAicUuDjx4/v379/+/ZtPfBvwuImIjGLHz58+PDBgwcTZisrAgTOTkAw4dk1mQITOKGA0csJ8V2aAAECBAgQIECAAAECBAgQIECAAAECBAgQIECAAAECBAgQIECAAAECBAgQIEBgIyCYUE8gQOCMBb58+ZKQwgQWZlHBuauR5Q3v37+fGMK7d+/OfS35EyBAgAABApcqYPRyqS2rXgQIECBAgAABAgQIECBAgAABAgQIECBAgAABAgQIECBAgAABAgQIECBAgACB9QsIJlx/GykhAQL9At++ffv69evnz583/51kxcKsQHhzc3Pnzp38N0sRZgmy/nJIQYAAAQIECBCoCRi91JykIkCAAAECBAgQIECAAAECBAgQIECAAAECBAgQIECAAAECBAgQIECAAAECBAgQmExAMOFklDIiQGBVAln2J7GFWbEw/xJbmP/+888/KWEzzjDhgrdu3Wr9NysQJnrQ8oOrak2FIUCAAAEC1yBg9HINrayOBAgQIECAAAECBAgQIECAAAECBAgQIECAAAECBAgQIECAAAECBAgQIECAAIETCvx/YPKZlsbj/S4AAAAASUVORK5CYII="/>
  <p:tag name="POWERPOINTLATEX_PIXELSPEREMHEIGHT#5C6D626F787B4E69765C6161206B7572766F7220616E765C22616E647320626C2E612E20665C226F722061747420696C6C75737472657261206E69765C616120736B696C6C6E616465722020705C6161207D5C5C0D0A5C6D626F787B76616E6C69676120746F706F6C6F6769736B61206B6172746F727D20" val="183,3333"/>
  <p:tag name="POWERPOINTLATEX_BASELINEOFFSET#5C6D626F787B4E69765C6161206B7572766F7220616E765C22616E647320626C2E612E20665C226F722061747420696C6C75737472657261206E69765C616120736B696C6C6E616465722020705C6161207D5C5C0D0A5C6D626F787B76616E6C69676120746F706F6C6F6769736B61206B6172746F727D20" val="38"/>
  <p:tag name="POWERPOINTLATEX_REFCOUNTER#5C6D626F787B4E69765C6161206B7572766F7220616E765C22616E647320626C2E612E20665C226F722061747420696C6C75737472657261206E69765C616120736B696C6C6E616465722020705C6161207D5C5C0D0A5C6D626F787B76616E6C69676120746F706F6C6F6769736B61206B6172746F727D20" val="3"/>
  <p:tag name="POWERPOINTLATEX_CACHECONTENT#5C6D626F787B4E69765C6161206B7572766F7220616E765C22616E647320626C2E612E20665C226F722061747420696C6C75737472657261206E69765C616120736B696C6C6E616465722020705C6161207D5C5C0D0A5C6D626F787B76616E6C69676120746F706F6772616669736B206B6172746F727D20" val="iVBORw0KGgoAAAANSUhEUgAAEsQAAAGFCAIAAADbLbZLAAAgAElEQVR4Aeyd7dnWtrK236xjFZBQAqQCoIRABYESAhUAJQAVACUAFQAlABWElADpIO+1lvfW1iHb8siWZEk+nx/gW5al0TnSaPRl//TPP//8P/4gAAEIQAACEIAABCAAAQhAAAIQgAAEIAABCEAAAhCAAAQgAAEIQAACEIAABCAAAQhAAAIQgAAEIAABCEAAAhCAAAQgAAEIQAACEBiXwL/HLRolg8C1CLx79+7Tp0+fP3/++++///rrLxX+559/vnHjxs2bN2/fvv3bb7/du3fvWkQoLQQgAAEIQAACEIAABCAAAQhAAAIQgAAEIAABCEAAAhCAAAQgAAEIQAACEIAABCAAAQhAoEkCbPlrUi0IBQEIQAACEIAABCAAgcwEGvT8f+LLhJmVTHIQqEvg48ePL1++1DFCS7Z//PHHkydPbt26ZYlMHAhAAAIQgAAEIAABCEAAAhCAAAQgAAEIQAACEIAABCAAAQhAAAIQgAAEIAABCEAAAhCAAAQyEmDLX0aYJAUBCEAAAhCAAAQgAIFmCbTs+XOYsNlqg2AQ2CDw5cuXZ8+eGY8R+mnpSOHz589/+eUXP5BrCEAAAhCAAAQgAAEIQAACEIAABCAAAQhAAAJjE/j27dv79+//+u/f9+/f9f/ff/+tIt+8efPnn3/Wv7/994/XsY1dDSgdBCAAAQhAAAIQgAAEIAABCEAAAhA4iwBb/s4iT74QgAAEIAABCEAAAhCoSaB9z5/DhDXrA3lBIBuBFy9e6CTh7uS0M0anEO/cubM7BR6EAAQgAAEIQAACEIAABCAAgcoEfvz4oWMPHG+ojL3H7FRVJDZvEepRd8gMAQgUIvDu3TtNh759+3Y6OriZi04V6o1s+sOWbrIiAgQgAAEIQAACEIAABCAAAQhAAAIQgICRAFv+jKCIBgEIQAACEKhGgG0Y1VCTEQQuRaALz5/DhJeqkxR2EAIPHjzQ+7P9wuhw4MOHD2/fvn337l3tdJn2uEz+jd6u/fXr18+fPweP6HF9n/Dp06d+Os1eT2XRXh8VR3tndTH9+/vvv9+7d69ZsREMAhCAAAQgAAEIQAACEICAhYAb8rhPJE1DnmAEpKQ0+lNkS5rEGZKAtO/XCl27AbILnwr+6tWrR48eDQnhYKFcc3PEpnandzbx0qWDbHkcAg0SUJN/8+aNZkGNZwjnRehoBnUuPCEQgAAEIAABC4FmPeRmBbNQJQ4EIAABCEAAAhCAAATmBC645W8OYYyQxdGKZiDZyti+fhd1pwWj0xeJmhWsfZ0iIQQiBFzLYhtGhBK3IACBEgR68fz/XaLwpAkBCJQjoLNzeou2S18HCLWjZfFAnY4U6k/frJjuyisKts5oCKR9qOduLnS+mr+HT0Pr4Kcrb3Ch4gch/IQABCAAAQhAAAIQgAAEINAUAY16NMAJxjjBz6YERpizCHz79k0VYzoc6C78AfJZgvWS7+IMg09yOqO7Vhx9f2ztFuEQgECPBGQTNGv68uXLg8JrBlXfM9QfXwY+SJLHIQABCECgPoFmPeRmBauvI3KEAAQgAAEIQAACELgOgcG2/I2quMXRir9SE19oYCvjiRVjUXctLBI1K9iJyiJrCGQhoMalNq6/yTJP/wY/s2REIhCAAARSCXTk+S8cJvzpp59SC5waX19O00s49OnG1AfLxa9Q6ojwovHu3btIBG5BYCKgg3/+ScKkF2PrYKG+Q6i9cfqGoUvk8ePHao+LZxELMddJa7lr0+ZI/VsoF5KFAAQgAAEIQAACEIAABCDQCAGNvzQKa0QYxGiZwN27dxkmJylIsxluWSjpQSJDAALDE9DSgw4BRoqpN6xpmlSGV1Oj+lNM2ZOvX79+/vz5/fv3mr30n1X4r7/+qlt8v9THwjUEIAABCDRIoFkPuVnBGlQiIkEAAhCAAAQgAAEIDElggC1/Q+pFhWIrY7+abXak2axg/eoaySGwSIBtGItYCIQABE4n0Jfnv3CYsAJBLcbrlcD6lxN0FWiTxTAEXr9+rU8LuuLofdgazbqfxgsdKfz48aP/7dT79+9rr4zCjSkcjCYHjs2RBxnyOAQgAAEIQAACEIAABCAAAQhAAALuTUmggAAEIOAI6CuvOsOv438uJLjQ28F1znA+rarZUX17UOG6+9tvv81T0MlDzhMGMPkJAQhAAAKtEWjWQ25WsNY0iDwQgAAEIAABCEAAAkMSGGPL35CqUaHYytivZpsdaTYrWL+6RnIIQAACEIBALwS68/zPOUw4qVOv+BUvHb7sRbt9yaltE9P33/SWZb1cWTsh+pIfaecE/NdpP3nyZL7lZf7IWojO8epF2m5PjN7DzcneNVaEQwACEIAABCAAAQh0RGAaB924cUODoKLvy/jx44cGXHorB6OtjqoHokIAAhCAAAQgMDYBvUNN702LlFFzqvpoYSSCFiweP368FkGHDOUB7nMycVPXqBIOAQhAYHgCrNgOr2IKCAEIQAACEIAABPISwIHMy7OF1Njy14IWkKEOASxYHc7kAgEIQAACEIBAmwS68/z/dS5HLczLfTxXhsFy15bWp0+fakPDr7/+qp0Teg2z/tW1DhPG90kMxmG84kit7oN+OiB6XJvPnz93lHSy98uXL+4nFxCAAAQgAAEIQAACEOiLgMaVeteGGwfpuzE6T6hBkLxoDZHylkVpKmWlr1ym0dZPP/2k3Bnb5uVMahCAAAQgAAEIQCCJgM4BRk4SakJV3xWMz6nKzYucJJQwmp71V4As4uGmWigRBwIQgMCQBFixHVKtFAoCEIAABCAAAQiUI4ADWY7tuSmz5e9c/uRehwAWrA5ncoEABCAAAQhAoGUCPXr+Jx8mlDp12q1lpfYlm169rM9ivHz50p06c/Lrlcna6KDNtZwZc0z6upBancCpe1bcg/7FvXv3bt++7UL8s4UukAsIQAACEIAABCAAAQi0T0BDcb0/RS/ICMZBGgTJi9YQSQOlLKVQOhpSKU2lHCSo3CWDJAnC+QkBCEAAAhCAAAQgUIGATgnGzwHqJOGdO3cikugsoj8BuxbzzZs39ldI4KauYSQcAhCAwPAEWLEdXsUUEAIQgAAEIAABCOQlgAOZl2dTqfkzTmz5a0o1CJOLABYsF0nSgQAEIAABCECgawI9ev7/nhPXVst54FrIfA/lWsy18K9fv2ql//Q9l2/fvv3+/bv2nrp/VTTJtib27nC9Alnfr9C/+pCF+1chuxN0D2q7Q3zDhGKqgMpLhdV3M9yDXLRP4N27d76Qv//+u/9z97WO8rpKrt3Pu9PhQQhAAAIQgAAEIAABCJxFQEObuCurQZC+UfPq1atHjx4dEVI++earcDQpIAdb6yVHMuLZ8QjoNS5PnjyZyhVMO+jneOWlRLsJaBuBZqX0+FQxdK25KV0fn3zbLRIPQgACEOiCgCbG4zuxdJJQX5aOlyWegv+szhPGv3A4RcZN9aFxDQEIQOBSBFixvZS6KSwEIAABCEAAAhA4TgAH8jjDZlNgy1+zqkGwXASwYLlIkg4EIJBKgG0YqcSIDwEIFCXQqef/0z///HOQi750p8Np/knKHQn++eefm8v5O5I9/ohK9+nTJ+02iO9PjWek85m//fdPXVehYmq7qjbIxsXw726+idmPzPXpBPytJ6pO9rdfxyVXOvp8iotT+ZSpvm6vrN3mSNVJbbxWc3PyWC6Obwq35EIcCEAAAhCAAAQgAIE2CWgbt33b95FBkAaG9lfA6NiYZX95m0iRqjIBDYs0CNKH4t17XjYF0GuJpsHUZkwijERgx+TbpcbL8xkGtSx7s5qqyocPH+7duzdStaEsELgIgc2Jccucp+W1EY6nZXoWN9Xh4gICEIDA1QhsdkwBkCOTFUFS/s9mPeRmBfPpcQ0BCEAAAhCAAARqEmjEgaxZ5EvlNeSWv1E1OB+tsJVxU9eNWLC57hpZJGpWsE3NEgECvRNQ62MbRu9KRH4IdEegU88/w2HCSVX6tOCR84Q6Zad9US1rXV2LtvelllEbC/SUKkfpov3yyy9JHzRoH3hpYn2lrzOo7kME+ixhcHb5SFl++ukn93gLm55TG9qlNkc6TXEBAQhAAAIQgAAEICACwasxNplYtn2vJXLnzp2kQynNvi5nrYCEn07AvtjGYcLTlXWiABoy611VRnPEeDl1hoHDhCfWbbKGwG4Cauny8SIT48apVH3CWt8btIsRf0UjbqqdJDEhAAEIjEeg5RXbZj3kZgUbr35SIghAAAIQgAAEGiTQsgPZIK7uRLrOlr/uVGMUOHW0crWlmZYtWKruqi0SNSuYsVEQDQJ9EWAbRl/6QloIdE2gU8//X7mgazPTkaS0EarxTzfI8ZWE+oraH3/8YSmptvfpncfaN1DhJKEEi2yYWJRWwNVHLt4isEEC7iShZLtx40ZGCVVRXWqptcg9mPFiamhqOxnTJCkIQAACEIAABCAAgSEJpL7qRU71vrdyaOhkPLrjOKfK5h7k4rIE9D00xkGX1b694Boy61VcOjZjf+TKMacZBq3cXxkCZYfA8AQePnwYn9I0HhH0Z18t0LThIxIt1RXETY3A5BYEIACBvgg0vmLbrIfcrGB9VT+khQAEIAABCECgRwKNO5A9Im1NZn/Saewtf62RzyXPNFphCW+RZ+MWrNmRZrOCLWqZQAj0ToBtGL1rEPkh0BGBTj3/bIcJj492nj17pqN3jatcntzr16839yFpX5cqRIVjhBMu45aIgO379++DEH52QcA//ndcYL/l+lbseMpHUlDb0VvDj6TAsxCAAAQgAAEIQAACwxPYsWyz4xFh3DF02pfR8CqjgHECGgflHe7Fs+NuvwSMb7nqt4B5JdfXxg6+AS2vPKQGAQhkJKCJ+k+fPkUSfP78uebzIxEK3drhCu54RMLjphbSIMlCAAIQ2E2gixXbZj3kZgXbXR94EAIQgAAEIAABCGwS6MKB3CwFEYwE8q4Btbnlz4iiu2hsZVxUWRcWrNmRZrOCLeqaQAh0TYBtGF2rD+Eh0CmBjjz/bIcJs6hKLxLOkk7pROTJaSNCJJfPnz9X26agtyDvOwMW32kRKR23IFCBgE4XV8iFLCAAAQhAAAIQgAAEOiWgcVD8KzSL5do3CNrxlGSLf69mUTwCIcAhMeqAhQD1xELJjwMxnwbXEBiJQHz+UIs0T58+NZY39aOvkcl/3FQjc6JBAAIQGI9ARyu2zXrIzQo2XnWlRBCAAAQgAAEItECgIweyBVzIAIFzCcSnIs+V7ZTcO7JgzY40mxXslBpFphAoSoDmVhQviUMAAl0TKHWYUEv1O16m+/XrV/sC/7ncJefaDgN9tzCymSC72PtOEkqM3Q9mLwIJbhLwDyjv2DMdSf/79+/u7lqVdhFqXty5c6dmduQFAQhAAAIQgAAEINAXAd+PtUu+z5feN3Ta95S9LMQckkBTg7IhCY9RKE06+bMEYxSqaCn4MmFRvCQOgbMIvHjxIu7aJa0NJxmKeGTc1LOqBPlCAAIQOJ3A7nmA3Q/uLnK8L9ud7PEHmxXseNFIAQIQgAAEIAABCMwJ7PYDdz84l4GQ0gT8yfz4XFaqJP4cFKtLqfR2xGcrYwBttyHa/WAggP1nsyPNZgWzsyUmBHohQEfZi6aQEwJdE+jU8/93Oej6MuyTJ09evnyZlIXi6/uEXTjfOjR4//79oHTqcvTdwiCw6E9/ZFg0IxI/kcCNGzfchEJejbtkVbrWHCbJU3/0eKKWyRoCEIAABCAAAQhAoE0CGu37brNRSH+OwPgI0SBw9+5dIEDAQkDjZb2QyxKTOCJQ851fAIcABKoReP78eTyvpMOEWsuwu3y///57POtqd+0y+yLhpvo0uIbAGgH/zafa2nXv3r21mB2FD1mopvjnXb8rWrRmPeRmBSuqDhLvnQDWtXcNIj8EIACBEwl05ECeSKn3rK+55a93ra3Jz1ZGn0xHFqzZkWazgvmK5hoCYxBgG8YYeqQUEGicQKeef8HDhFKYXg/86dOn1O1NOkz47du3xvUt8bR2OF+tr7+TQDVvHys2DezjdspTt2/fdsfqUhtUROAvX774d5WL//P0a0bgp6sAASAAAQhAAAIQgECzBG7durVDNnmY+57a4YTvHqntkJBHhiHAOH0YVZYuCBYmlTAzDKnEiA+Bxgm8e/cu/q4HnfxJdRef/fdvs+CyJ/GXCabmO+WIm7pJnggQqEzAf1OqDM4YhwmHLFTlihHPbreXfspIsFkPuVnB4trn7pUJYF2vrH3KDgEIQOAggb4cyIOFvezj19zyN6q6Ga34mu3LgjWru2YF83XNNQQGIHDK5NsA3CgCBCCQRKBTz/9fSYXcEfnt27epT+nQlP/+ttTHa8bXuccgu3lIECH7z91fcZQnml0YEixEwH+RthrIjx8/smSks75+OmMsh/sl4hoCEIAABCAAAQhAYGACO96FoW3lO4DseEqjLV4luAM1j0AAAhAoRIAlokJgSRYCZxHY/Czhjlf+aUli8ykZkw8fPmyWGjd1ExERINA4gVxLME0Vc8hCNUVYwvS1Ytush9ysYK3VN+RphADWtRFFIAYEIACBTgn05UB2Cvl0sdnyd7oKEKAQgb4sWLMjzWYFK1RtSBYCEIAABCAwMIFOPf/ihwn1It5Xr16lKl7vbwu+mZaaQp348/N4u73kIwLv2Nuq7OqfezxSxos/Gxzz23FGdxGgn87mXpnFFIoGMlgqipfEIQABCEAAAhCAQO8Edoxo/HG7vfg7ntrxiF0eYg5MYPdbPAdmQtEWCTBeXsRCIAQgcBEC2rG9+dXofRPm+uDhkydP1jDqiODnz58tHx7ETV1jSDgEeiHw/fv3XkS1yzlkoezFrxZzXwe0o+OoViIyggAE4gSwrnE+3IUABCAAgU0COJCbiHqPcM0tf71rbU1+lmYCMliwAAg/IQCBZgmwDaNZ1SAYBEYi0KnnX/wwoXT86NGjHe/i7WLhZH6Y8JQ6HdniEJGnwcNjEWm55Wv52bNnx4F8/PjR33aTJc3jUpECBCAAAQhAAAIQgAAEjAT09ZikNRuNgPa9/EVbxpNGT5JKshlLQTQIQAACEIAABCAAgSQC/vvR1h60HPlbfPbFixd//vmnZmK1oqHJf/l1utB7IvRBQr390JgsbuoiWwIh0BGBv//+uyNpjaIOWShj2WtG89fy7PkmzTnYkyUmBCBQgQDWtQJksoAABCAwNgEcyLH1O5XO13KW7Xls+btCtemijH7dtgvMENjOipgQgAAEIAABCPRFwPeOevH8axwmlBYtC/yBsv/66y+dQgwCW/sZbF0NflaTVidZU9/zoQ0Qxq0P1UpBRnECsimugmlZ4vju5MePH7scd++rdilwAQEIQAACEIAABCAAgfoE7CNN+dJv3rzZLaGetb9Kxi7Vbnl4EAIQgAAEIAABCFyWwKdPn+JlT50qD1LTtLmOFOro4Ldv3/QVRF28fv06eJdk8Mj8p90hxE2d0yMEAqcTGPIzU0MW6vSqMheAFds5E0IgMDYBrOvY+qV0EIAABCoQwIGsAPn0LNjyd7oKEKAQASxYIbAkCwEIQAACEIBApwR69PwrHSbUAvyrV69S9ar9mnqTSupTJ8Y/8Uu42p3gTpptEtDblLUBYjMaEZoi8Msvvzx//tyJ9PLlyyNK1FhO53Vdakf2VbtEuIAABCAAAQhAAAIQgEBlAnJrLRu1NVb6/PmzPOrd4ulZfY7Gcp5QI19JtTsjHoQABCAAAQhAAAIQiBPYPEyo2e94ChXu4qZWgEwWEChHYMjPTA1ZqHJ14EjKrNgeocezEOiOANa1O5UhMAQgAIEGCeBANqiUvCKx5S8vT1JrigAWrCl1IAwEIAABCEAAAucS6NHzr3SYUIrRZwZ3vBLY/3jaudptPHdVPu2OtZwn1F6Kzf0WjRf2suKpEfnfeVfr0EuyU2noddray+LXAe2KVv1JTYf4EIAABCAAAQhAAAIQaIHAgwcPNBSKHPPTOFTv0Tj+YXaloIx8hzwovmSQay2nPQjnJwQgAAEIQAACEIBARgKbO7bv3r2bMbvdSeGm7kbHgxA4nYCGfqfLkF2AIQuVnVKWBFmxzYKRRCDQCwGsay+aQk4IQAACLRPAgWxZO7lkY8tfLpKk0xoBLFhrGkEeCEAAAhCAAATOJdCd51/vMKEUY/lkRKA/bfpkL2bAZO2n9rYKV2Rvqx588uTJly9fODm2xrD98Hfv3vmHcvU51Dt37ijQIrmOEerwobY4+ycJ+XCKBR1xIAABCEAAAhCAAARaJiCX+Nu3bxpvajTkThXq4o8//tCGHn3uPtcISOnI91aaSlnpTy9z0YXyVe6SgW8StlxPkA0CEIAABCAAgQEIaHJ7sxTOIdyMWToCbmppwqQPgUIEtNZWKOUTkx2yUCfyjGfNim2cD3chMBIBrOtI2qQsEIAABE4kgAN5IvxqWbPlrxpqMqpMAAtWGTjZQQACEIAABCDQOIG+PP9/16SpnZfaYfnw4cOkTN+8eaOtmWzKtECb9rZqD6ug6cCYJq/1nmbtcNX+CWHXhtdcm2gtwhCnEAFthvY/Lfj161cpV1rWv/rspF68resbN25I1zo9+P37d1UDxVF90F8g0vPnzzmsGzDhJwQgAAEIQAACEIBApwT07Rf9VRBem8Jfv35dISOygAAEIAABCEAAAhAICFi2a2t2NHjq3J+4qefyJ3cI7CBgMTU7kj33kSELdS7SeO6s2Mb5cBcCwxDAug6jSgoCAQhA4HQCOJCnq6CCAGz5qwCZLE4hgAU7BTuZQgACEIAABCDQLIGOPP+qhwmlMC2c62Tg+/fvk5SnU1Kah5XTmfTUZSPrbR/6AN1li3+FgsvESMX6LKErrE6N6gSp+7l5oS01OluobdCbMYkAAQhAAAIQgAAEIAABCEAAAhCAAAQgAAEIQKAFAnp12qYYes/aZhwiQAACEIgQ0PsZI3c7vTVkodrXBSu27esICSFwkADW9SBAHocABCAAgYAADmQAZLyfbPkbT6eUyBHAgjkUXEAAAhCAAAQgAIFePP9/1VeVjjylvhtYB6X0Vb36opIjBJol8PTp08+fP//22287JFRr0ulcThLuQMcjEIAABCAAAQhAAAIQgAAEIAABCEAAAhCAwFkEtFKwmTUvJdxERAQIQCBC4MePH5G7nd4aslCd6gKxIQCBkQhgXUfSJmWBAAQgAAEIVCPAlr9qqMkIAhCAAAQgAAEIQAACJxLowvM/4TCh1vKTPqE2qVAfM9QBzRPVSdYQaI2ATgOqUdiPFOoQr44R6u3dr1+/ZktNa9pEHghAAAIQgAAEIAABCEAAAhCAAAQgAAEIQCBOwPJlwngK3IUABCAQJ6A1l3iEHu8OWageFYHMEIDAYASwroMplOJAAAIQgAAEqhFgy1811GQEAQhAAAIQgAAEIACBEwm07/n/+xQ6Dx48+P3333U+MCn3hw8f6nNqHIJKgkbk4QlMVkbFfPfu3adPn7Roofdza1eN/tXpwZs3b964cUMfMNSfYg5PgwJCAAIQgAAEIAABCEAAAhCAAAQgAAEIQAACoxKwfJlw1LJTLghAoA4BrbPUyahmLkMWqiZA8oIABCCwSADruoiFQAhAAAIQgAAEjATY8mcERTQIQAACEIAABCAAAQh0TaBlz/+cw4RSpz5OqNnVpLV/RdZ31XRiquvagPAQKERAZ3T1VyhxkoUABCAAAQhAAAIQgAAEIAABCEAAAhCAAAQgAAEIQAACYxMY8mTIkIUaux5SOghAoAsCWNcu1ISQEIAABCAAgfYJsOWvfR0hIQQgAAEIQAACEIAABI4TaNDz/9fxUu1LQR8YfPv2beqz+pghhwlToREfAhCAAAQgAAEIQAACEIAABCAAAQhAAAIQgAAEIAABCEAAAhCIEPjx48fXr18jEXq8NWShelQEMkMAAoMRwLoOplCKAwEIQAACEIAABCAAAQhAAAIQgAAEIACBqxE47TChQN+7d09fGkwlrkc0M5v6FPEhAAEIQAACEIAABCAAAQhAAAIQgAAEIAABCEAAAhCAAAQgAAEILBIY8htTQxZqUX0EQgACEKhJAOtakzZ5QQACEIAABCAAAQhAAAIQgAAEIAABCEAAAtkJnHmYUIV5/fr1zz//nFSqv//+++HDh0mPEBkCEIAABCAAAQhAAAIQgAAEIAABCEAAAhCAAAQgAAEIQAACEIDAGoEhT4YMWag1DRIOAQhAoBoBrGs11GQEAQhAAAIQgAAEIAABCEAAAhCAAAQgAAEIlCBw8mFCFent27epBdPM7Lt371KfIj4EIAABCEAAAhCAAAQgAAEIQAACEIAABCAAAQhAAAIQgAAEIACBOYEdS5bzRFoLGbJQrUFGHghA4IIEsK4XVDpFhgAEIAABCEAAAhCAAAQgAAEIQAACEIDASATOP0x47969P/74I5WpPk7448eP1KeIDwEIQAACEIAABCAAAQhAAAIQgAAEIAABCEAAAhCAAAQgAAEIQMAn8PHjx7///tsPGeB6yEINoBeKAAEI9E4A69q7BpEfAhCAAAQgAAEIQAACEIAABCAAAQhAAAIQOP8woXTw+vXrmzdvpipD5wlTHyE+BCAAAQhAAAIQgAAEIAABCEAAAhCAAAQgAAEIQAACEIAABCAAAZ/Amzdv/J9jXA9ZqDFUQykgAIGuCWBdu1YfwkMAAhCAAAQgAAEIQAACEIAABCAAAQhAAAIi0MRhQsnx9u3bVH18+vRJpxBTnyI+BCAAAQhAAAIQgAAEIAABCEAAAhCAAAQgAAEIQAACEIAABCAAgYnAjx8/3r9/PxiNIQs1mI4oDgQg0CMBrGuPWkNmCEAAAhCAAAQgAAEIQAACEIAABCAAAQhAICDQymHCO3fuPHnyJBBu8+fjx4+/ffu2GY0IEIAABCAAAQhAAAIQgAAEIKkUrRcAACAASURBVAABCEAAAhCAAAQgAAEIQAACEIAABOYEnj9/Pg/sPWTIQvWuFOSHAAQGIIB1HUCJFAECEIAABCAAAQhAAAIQgAAEIAABCEAAAhBo5TChNPHixYubN2+mquThw4epjxAfAhCAAAQgAAEIQAACEIAABCAAAQhAAAIQgAAEIAABCEAAAhCAgL4x9fLly8E4DFmowXREcSAAgR4JYF171BoyQwACEIAABCAAAQhAAAIQgAAEIAABCEAAAnMCDR0mlHBv376dixgP+fr16+vXr+NxuAsBCEAAAhCAAAQgAAEIQAACEIAABCAAAQhAAAIQgAAEIAABCEAgIPDs2bMgZICfQxZqAL1QBAhAoHcCWNfeNYj8EIAABCAAAQhAAAIQgAAEIAABCEAAAhCAwESgrcOEd+7cefLkSapuHj9+/O3bt9SniA8BCEAAAhCAAAQgAAEIQAACEIAABCAAAQhAAAIQgAAEIAABCFyWgFYY37x5M1jxhyzUYDqiOBCAQI8EsK49ag2ZIQABCEAAAhCAAAQgAAEIQAACEIAABCAAgUUCbR0mlIgvXry4efPmoqyRwIcPH0bucgsCEIAABCAAAQhAAAIQgAAEIAABCEAAAhCAAAQgAAEIQAACEICAT2DIFcYhC+VrjWsIQAACpxDAup6CnUwhAAEIQAACEIAABCAAAQhAAAIQgAAEIACBEgSaO0yoQn748CG1qF+/ftUpxNSniA8BCEAAAhCAAAQgAAEIQAACEIAABCAAAQhAAAIQgAAEIAABCFyQwNOnT7XCOFjBhyzUYDqiOBCAQI8EsK49ag2ZIQABCEAAAhCAAAQgAAEIQAACEIAABCAAgTUCLR4mvHXr1vPnz9ckXgt/9uzZt2/f1u4SDgEIQAACEIAABCAAAQhAAAIQgAAEIAABCEAAAhCAAAQgAAEIQEAEPn78+PLly8FQDFmowXREcSAAgR4JYF171BoyQwACEIAABCAAAQhAAAIQgAAEIAABCEAAAhECLR4mlLh6r9vt27cjci/eevjw4WI4gRCAAAQgAAEIQAACEIAABCAAAQhAAAIQgAAEIAABCEAAAhCAAAREQMdC7t+/PxiKIQs1mI4oDgQg0CMBrGuPWkNmCEAAAhCAAAQgAAEIQAACEIAABCAAAQhAIE6g0cOEEvrt27dx0ed3v379+uLFi3k4IRCAAAQgAAEIQAACEIAABCAAAQhAAAIQgAAEIAABCEAAAhCAAASGPBYyZKGoqxCAAAROJ4B1PV0FCAABCEAAAhCAAAQgAAEIQAACEIAABCAAAQiUIPDvEolmSfPWrVvPnz9/9uxZUmqK/9tvv925cyfpKSJDoC8CWrTQ0dnPnz///fff379/d/+qFD///PONGzf0783//t29e1ct4pdffumrgEgLAQhAoDKBHz9+yKjKtP7111++dZ3E8E2r7Ko+niwTK0elspBkdykC9PWXUjeFrUCANlUBMllckMCXL1/kOMl9mv78kelEY3KipsGp/pUTde/ePSMovStKk0KKrH8fPXpkfIpoEIBAZQL0sJWBk93YBJiaGFu/PZZuYCP/+vXrx48f96iUiMxDFipSXm5BAALdEeh0DgHr2l1N2yfwt2/fpt0X8zkuzW4pTW3AmCa4piVCrRWyAWMf6nJPDey7loNGyhCAwCkErmyvOnUIT6knZAoBCAxJ4MpdwJAKPaVQjF5PwU6mENhBoCOb3+5hQnF/+vSpvk+oabskHTx8+FDmMumRgSNrC4JmPN15M11P2/t08ebNG05ddqT6d+/effrvn3QXEVv61Z8i+A1Hc9w6Uqim8eDBg8iz3OqagBr7vKWrMmhhQ7b0xKJNgjnjI5EmOX///Xf7TuLj8qtfcFlLmDkrnUVPBaV5LjXK6QTalKDkFHC1OK0hVS7gcUTXTEEe2/v376VHu2lV/ImVFC27Kuuqv5aXDKn8HdXta/b1m1X0jz/+2P3tcfVBk6FWG9ef6whUK9SE/fcvyHqrLXNIuKP2YhGVNqVqP/d5aFOWyhOPI9synaDTmOu/1uU/nPWIjIz+deZlegGB/h1s3G10nyaGYqI/UfKRatOV6qH8qIgHpaGrc7q0z5vDhD7A0tfTcr46UOnO2RBdK9+pevub52qO6UoXnPTtBK7Zw9r5EBMCqQSMfet/+tT/nfV1vSRTE8zLpda3zfjDG3k58/JFXSPaBNJFhCEL1QX5VCGlqcVxugJZsU2FeXp8adMNl6RB9dHTT5bkAtUY/Zzpqf86Ow3NIVzEum7Oz4+9fjp5PtqSNHnaQQV2NVMXijCf4NKagia4Gpn6u6Yqh/ddF+tkp4GbVZSVi0XN4kAuYukx8Mr2qmuHsMfK1o7MWLB2dLFPEvrufdzmT125C5jTiIfIblx5G0YczkijV5V008KMPRcR13X9u2p608Tm4tz1NO257w3gStmyb1O7qjSnqn1EA+zb7NTmN32YUE1CM3e//vprUttQbdaBkN17jpPyOjHy1Hr99Yl5M46Lp8Yfj8DdFgio19Qiov4iU9ibcupZrY5PC+Q64KRpODb8bUJrJ8K8savx+m1/6sjXBJbG124dDPddurlIk4SRLNT3R+7ab4nP3PpNTFy4PTVLTOUo32itVSpTJaKd5YqgiydPnsi1jeyTtuRInOwENF8pBU1WcXfiMq1KRH9K4RTTSuXfrbvWHhy1r/e7CWeQg/7CoosdLpCyfvnyZfycsJKdUpbFdmJoJ64GqPKUeP+CY9LjBW0qrrWp5sfjBHdpUxMQ+Q8yLPrz7UbASj//a13C17vIVej93S46YOY8n3mpk0IEUOcD9Scs8qvnE4LagxVAltuDR50EOTWyCEu/Uw2PPDtV72nI46JpZDe9YqORzXNOMC6yExi1h80OigQhYCTA1IQRVBCNebkASK6fVzDyk8Ojqdpc0FpIZ8hCtQA2VQYpIpjymk+FxdPU4/EI3K1GYK7NQLn6GZlaGX5JzqiI3ucQxrCuKsXcFk0V2IUbFWqMphx7WT/NUkU1eaU/rURox5vWFPRXaPIKVc5r4BV813mpmw2ROtQzBuYl6D0twke617XHlXW/q4Fq2gElZ5xd+FrBp3BFi0fgbgsErmyvsvS2kxLV4bKo1EJ9djJgwRyKTi/ou+so7spdQCrhi2/DiOPK0p/+Z+xaZfSqsjCAjSu08t14l60hmMYgJUTSgTod/tLmk8goT7emu6qcbhe3e4Nqd/s2e7f5rR8m1K6yV69eaUiQVF81X9DOO8CSJI9HVsegcmlGYGpC8cgV7qr2qxlXyMhlcdxAyPM4Ts+pYLrQv9p3nvpNM1eotQupW5PO2Qn/50zh+/ea1NZs/nGea8J3F65eU12XxJ6+tOBf7J73n3riqb5NVcUCXE+pmbuJwnZIqu1op4WK4+p/C7JJO8dbdFJB1NLVxdgfUWT9qSMzfk0Fu1rUrkpxr1+/lkay+8GTaZUB2fFaFHt18mOOV/n90l3netS+XqYs9W0guZSu4eh0FmJfgupT3DkKuWE6ED4/4rIvZfcUdr6onadNuZqW66L9NpWrpJF0VK9kWOJvKI88Pt1yroJsS3dvmpgGAvGRqbwgjTGnL75O/04Fn4YPcr0WH5+wBEcK5ycJN/ES4QgB6Vc1XLrYnYiUO+m39Oa53RLy4HECo/awx8mQQkYCmjQzzvBYRvQHX6OmWdOiB6SZmthdc0rPy+0WrOsHr2Dkjzs8mis4aFj8SqKvGB1fThqyUD6l9q/VdppasW2fWJsSsiSXXS+9zyEMY11ZQlqr25rt1NScZUyxlsI8XKkpTf2VeMMsqgyAX8F3DYrc8k9WA1O105oDyZIlS5apddgYv3eH0FjMCtHa2cqowrZmwSrwHzIL+u46asVlNXIWqItvw4iD6m70quIwgI3rtPLd+uo43qi1UiyzoD+x0t4q/RVdrs2ikUFs/j+Z/vR5WR+rdpJlSvg/yWhpzU/ccq09TBkFWEvqw4cPvjClMw2y87Peca3U1splDNd86I58jzyikbxRtrVo0tERAdaeVRVdy3FHuIoZf3XltEVPx5O0pVV6/PPPP/WI/nShnwo3Nhmlc7wa7Cig8ZE4hEkXKqwxtXg0oVtTbsbwuAzT3eySCKMl38042keVEYWSyqI79TW5pFIB4xDUWI4YEKMisKtOoXntqpSrKrdZYaRiaUqVwZlWPehbV3mom9VAuWSp3vEKuVkWR3LzopHKHy/veHdVr+LdnGqa6pvqUo99fd6+TBwsFeCglV5rKcpdyrIIYIyDnXeo89p52pQDu3kxWJsyNr190WSBN/v9TeCLESJaUGVefMQPlBuwr0SpT8meR4aW+h6dbJooGe2kUlO/tpagHBKls/b1cj2bKvzw8eOOxFRh4k5poa5TWUu2BlW2Vrv8xiUmw9ec1AKO3cOm0iB+UQJ+Yzz9upw1kGXeHM4zNbFY0w52W+qbFpO9eOCoRl6LlfIt5alK74X8+YNmakeFHLJQvTdA2aWDNcF/vFzXE+HcrIdcUzCNXHxFHL/e0cAXdSQ7dlwYP4X48HBRhtRAwVwb8ksSqbXBOYSBreumz+lXj/j1MEtIsrQW8zLVVUVWlZazpD9dqKpoBkwTeptgFSFvc9vMMa4+/27vqpQuZGP9EgXXXS+rpZrcRuLn7UYjc+Z+edU8Szj5yl11zM+oxLWED+rtkZ9K7aCQLFk6/ixZHqxL7vEeHUInvPEi3hlNlSqXM5DXzLoKH1wYC96aBTOK7UezuILHTaufo/G6pmB5K9UV+m6jEl00XFaHIn7BNow4H9kii2VobfSqQjGAjWu28t2M6pDzEHdv1L9YfKTACbH8VD0/pXe2KGskm///LAW2xNEMmq9X1ULLU8Y4Iu4nbrzWuNeY/u5ogaOsOYvdSVkeDLIzcliLdryBMbPg2GacWYisD8na2ndqqkZJxRavQsJXmBez1PAgjqV3iXdRQYKRn3kHS65iBBcRAdyt7JIIo0v8yEWkZgbFNP7MoruMHk98BWXR3Cl34VVB1ANKccKrphRZK7XoYjEjI9J90Y43/xLz9SpLRrsqYxgXUqoUeenR2EakblWYzTSP97MRecar/JHCjncrYlFlKAbo6/P2ZZtTkLJjirNoA31DrWj6U3XSv5LQuPavZJVIxuaMnXeaymjnaVOOquVisDZVqI+Qgxfv6CfUzsjISsiwOCOjC/kVSkS019LRszJEc/n17KYe9ez8wewhkn9REuUuU6by7s5RZVSzVTqL6S8GHslut5yNPyifYZGVHyglLpZC9TMyV6BKq6qrZ1WxFdNVbGlBIdKdDLhFfZKwKcVFiuygZezxF8l3Fzh8D9udRsYW2LXEFi5KWAOlueYVTEWeelimJhbr+eIwSsTU16jDErSpx1GfdXBebjH3UQMHNvKLFaYF2+JkUNVNrVdDFioVQmvxZdidTo9flOh6Nok16yHXFEw9yHH1+SnsaOCLmopYaT87+/Xa8HAx9x2BSn9RmMnDOTI2LDqHMLB1tQzbF1U2D1RtjFSJRYat+WmqRWqb86L5IZJZJZ3mQCLl1S05n5upyY5ZkopnNN1FlROHiFWUOgZYVrNUhgbj5O1Gr7By0ZoDuWjDfduY/fq4bYxPrewWmCXLLBamU4cwteybboDqYS7fO6+ZXWsgRgKtWTCj2H60miNNP9/N65qC5a1UV+i7N9XnR8Bl9WmsXctCWnpzN6iU8VG9nVwI/as/jciUSNfbMNbgKFwF3Oxomh29Sn4GsBHl1r+VUR0R98ZYadXZyeVW9Vbj1b/GDSfOe9Hj9vXTOqgHs/l9HCaUateGHK6uLF6Urj2Bo6x+rmgtDLJbLLI9UKkdlJaZBUc718yC0nFpugvVqyPjTE2ebnpg6jaO14eD1Wn++KZjJERHyPg55h0sOd0FF36Oa9fZJRHGtbySwiOdX1BM488susvo8aiAa0DkwQSFkneyuPl7sQn7z0ZymXLHrjpcWeyqvNW5+lwWujhuYOPTOmqAkmGtah0JH6/yH6HR17OLhuJ4VWyqr8/bl6kVR1Qsb3/eHBSip4y+jcVTkrnYNOARIf1b2HlnhLPYebGlTTmkxovB2pTfvrJcy3RYLKrasmydMUfFlA2ZGyupbO6ry3PYVKWSMma9O9raWCyXMZwEs5tEO+3dRe7uwTUd+fVnccwlJfpx3LXcWsW3+67qQBctsEtwushbZ46oKe63T9IanYcjYnT07KJ+B/NaO1LHFUQNrMe5P/NaA6YmLNqM9BfziZ1y83JXaGtTGcc28nYn01I5S8SZjwI2696QhdosdeMR1FlkrB55ux4jumY95JqC5Z3GVJXY0cAX9bU2cNtd6xaHh4tZ7whcG59G+vcdudgtoX0OwZ7mbvIHH9xdoxanofYJE9FjF36api/iNHR3RwNRNds0VotLyamVPy58kk77VeXYvmtqlWgqft5u9AorF605kPX7Qfvk81pV31y+STKMLrLszFqOSeFXtlf9OoRJKlbktZK66qSLHa7Fohh5zawvoX+9mPU8sDULNpdwM2TTeROW4cfmeSvVFfruzXrlIly5C3AQ4hdqX5v9uIY/8k9UUeNJubuKqWHO4qBpPppuZBuGE35+0fvoVSVa1IXf6div+x3AzjV7VkhGdUhxi+5NpNIqd3UTihBp0WqVirBoPxeritr18QFFFnUsytz1PopuDhNKf4v0F2uMC5Rusih+LZHAUa6cnSvmvovj7i8zC468KudaJTGGy8bNBy2yp4sm2JimH82irLiL76dW5/qaI/C8wzZV0blnvE998s9chc9ykaVuZ/R41hzQoB5GWmUQc41SxD2SaixNdS3lfeHHHazNkd4+wY7bVXVz8RqSpRJKa0onkpFuHe9w5802kmMq8EYq/7yM44Vcp6/P25dF/BMNKecVXoZ0R+Wx2PC1xpKUHXbeqey4nadNOZhJF4O1qaQGGI+sGrVpCtT/HvEfZLXmjpNC/LcgSYxNhUqMeFkO3p2PTCWSAuN+7L5MVfY5kzmBElnvE7idpzarqzAG1VUYF5WrpHYTlgY3J+uCSn4Ww8WyB5WthN9+VnmP5HudHvYIJZ7NTiBoj+f+zGgNmJowqnJttBX0dxFnLIi5lu/uLi97nT8rwSsY+frj7rX6thau6ppaAYYsVCqE1uLLwq+peEd4xq7HDqpZD7mmYOoXdugr8siOBr6oMvWMkVx23AqGh4uZ7gtc1JcCS/S52ecQBrauLCFN9VkTofH2EpkptbSIzSp0vOldXJVX8F0tNa3ZOHm70Uh77HE1cFFrrTmQm0YsbkJ33FWjXiRjD7SsJuwQjCVLuwoWY3btEC6WKBJomYA67gBMAuQ1s2tNI1JY/1ZrFsyXzXi9WFEDLMOPzfNWqiv03Zbahcu6SUmINo1nZOZ/M31F6GUbRqQsA4xeVbqLD2Aj+j3lVkZ1qLucuzdr7VqutZpkUpHVPa2lFvTUKlRq4kmSbEYe1eb3dJhQOthRuSNey6bWNyMEjrJGrZuPHImgKXIR2AEhaE7Tz+PuLzMLDuzBmQWZwvmUh6qu6vyRChM8uzjF5oowXRwsSJDjwZ+W7mHeRe3LNO9gKaDqflpkyy6JMFry3YzT5sqlSqdKqwH/9HfEPC5uWgoqoXJZa5VBd+CUPr+I90rYVUfsoDmK11glvqbKzbawGEGpKU0n/PxisYItJmUMHK/yGwveb7RL9fVTi3D2WU7OEfu8ZjblAwRtTe3iSNNWRkGC85/4z3Mmu0MO2nna1G7yg7WpXP2CWvempZKfliW7RS/FmRfZsU3lStQskiwmsujSyMAuRs4SqCLLzY6XWk0+S14jJRIMVRYB+uPlaUIpiCZ1Z2FraUHZ/eFUbW5WM8FxLTE18ZHiX6qHHUlxA5QlMFDn/sxlDRY7fVc0GeEj45e50pXaYj/ucsxuipmamGuh8ZCLGPn686uulRkvdnjXQxaq8fayKV5rK7abAs8jNOsh1xRMhtHYco3RdjTwuWoUEvcijML40fzh4WKO+wIXfY9cEBZFyjuHMLB1xU+zVJUs+882N2AcnFG8siov4rsu2rpeAqdBqPoC9d36YzVwU3GtOZD1+0HVmU1K8QjznXW+w7P7WtU4nm/87sXtVe8OYVy587vqmjdrWi7fO/toZVHyeRkXQ1qzYItCxgPVVS0S8ANzTQvHJQnu1hSMvjuAf/znxbsAC0DLIvLBQZMTY3EuxbVr1X+/vS9eF92G4eQMLiTYph3oYvSqcl15ABuotYWf2hsmP236Oz5e892btUqrvOQw7C67nt1sC1PLXdv2tjtr44MD2/yeDhNKW5uTcYsm3vUHRn3boyllP0eNWu3PZompNqnaKSxqG6lj5lxYJMMkhlqy/pSsemXL2MlHN79WCkpHRVMBlX4WXFMiSk1yKnGj3ZnLJqdB4sk4qrBK6rh4c935ljdj2SXtvDhBiLAcL1EWmS21KBcoFXnqOwMax39KuUI6dck7sEgwNQHXspROqkjCuCPf+CO+VFKBspjX4U05c+luUVQRU/pJuGQTgqSUgl+KOMkkexJkNP8pwg6y076lRfgCz6+VwkXsapxVriHoXHHxCfd4FZqnti+k98q/r9RdPDW3k4XMoOrAvPkHIWf19bJsk6M4pxFI6P9cHAEGJlq+mQp+vCZsCqaMVIrjGf3Hyv9vF4+d38dzrizalN9wItdDtql9tcg9Fe/BBVP1LYuRcTkuzjFNI3QZh4j6plvlZrFVPea5y6l2kpe7mDdqXxIRK5d1pynHPd6JnjOMi5NpCsxYdlXdzfFXHX94rVCWIdvUDNdSuEj4vDG6ipSXQMtea96Sklp2Aou9ld9r6Ho+yZNdjM0E44aaqYlNlQWDvngnYjHyLsdN3Q0cASO/qFxXNyIXi8OoxdQaCYyUxd3qrlCNsI2IMU31nLtiGxFvfstiPE/xkE8UzM3XTXOYm2Mc16DcRbzDmmvBEuJLpf5RWcztuRNg7aKEV7/olY09h7CG1w9v3LpqIKbKkFS35651+36a5pE0e+brJbjOtaAwNeHFWRc/xzlDS9uPx7mCKue2roQpE2cmKOKVbcdd9VxTTzpXot80gutF+xkYnFyNd1MwZaRS7Ch76iNTL3+uAykZJjHUFvQ36S4+pxHobvGnUrjI1hQpfV6jrmOvLugQWlpHrgqgtinCSZ7bYnucB6rSatillPWXarhc/Ml0nGvBnDCWixNHmnHxWhBM2qTvjqtp7e6Vu4A1Jn442zB8GovXVxi9quByMtU5qtOZd0lrIfNxdDA0UI+8iHQKtJhWl3UknSFvqdZN3bcjYLlw7s1ipZUxlJaz4Nq0G5O0UrE6ryw52hMZ2OZ3dphQOrM45UHN1jjfruykmPKi/LxUUZIezx55c6bSl1bCZxcgSFAG3c/ReF1uL0Ugnn6KmKqHUTBFU/XLZfKcMPM+MnsWLi9dBJV2seyn1+RJYEtjd12UX8Yj1+pgLPkucpsCRU+DeVWtQn2Vkl2cjlkTScU5AsT+rKpWkhOWXXeLoqo1zbvwRVaBA6oH/WhxjFKKH3nz+kgbx64uKtoPjNdDtU0/cvbreEdc04sdr/JnV1bNBOnr57TjjcU3pOr1gscDZ0Z4c/W5gfH3xXDXyi6QJ+9P7LyFJ21qTok2NWdiCZH1iHsOavtxP9CSy1qc+bhD9s3iWBaa4lisRYXymjNZnHN0tld3549cPGRefxwudzGNueaaLeeUbkql0VmuXju1Amw2dnFTG0xNdrD49LCDKXTU4limxYJJnvoo4jZHlrmoSHPL77oGXZTrBeaFYmpizuTEEIz8Gny/gaxdz6cm1lJrJHytIH54d4VqhK1djLg19nWh61Mc0XhvNUmIYBq/WHwPp9BycwhB3ZNqLBp0gmVfklus4cPPITiekYterOvAflp8imnSnYoftKmDPzdn9csNAUZVJb7rwTrZzuOL/cWiFZ3bT3V2fkzVilzzimo4fsqL18quPkY7LslcwU/bNG6L6Njyl72X8ati0C4WVVBty99ijR3eIdxcBJFSsvvesn6WfBfrwxRYeiujaulifVgTqYIF8xvOdG0ZQCFYkirpu3FZ5w3NhchwbTa6clMoc5up1i2R1oySC6/Wi02grjZ6ValHHcC6mt/dxbyxuOYQXEzuzWKlnXcHBzkYnQo12Jr7iMa2+f0dJpRNVw0Iqunmz+yVdarrwSCt2ngs0tIssx4Trjrub4BoU1P1t3osWre5nHJuSgz451avgl4sR7dPmRoLKralo8o+Ap9kmNv9eZUIQmSXBLZa52SBM0momAHYoj83hwGOWyHdzUtnbOOB8ZE9d6JuNge74Z3SVMOfy2kPwa5GWMVr4EHykXz9W6rbrvLMLyShPBk/frnr8Sp/OVZFU6avX8M7JzNvMgoJ3HhVbD9a9m5O2fnpL16X9taw82t1Zgqf15zSGlG+XfjPczKLFfiCbWqtRqlH9l0+C661pHaHz6uWxQIUmsVenGlRvdpdutQHI3W42jgrVeYT41uGhPJL5zUqe9cZQNjsSdXuqvnDvmzxkcJkASp0KL5IrV3P22AFIHMzOLfGm0Py1kgiT2kCm3ZGtSiY5CktUpB+3ODU6VuZmpgbExdSRwVBrTj9J0Y+ogJXNyIXwTAqklojtyJlcbe6K1QjbJPEsC8cVPC75pLHO6ypqiDYxM0y/pqIlR5wBXq0KHESLPuS3DXnEJwJjVx0ZF2HXEKyFKrElg+1zc3dBYXyVdaWUqvSBqMkf150c9xt79Gm1nHQ5cZ3Dax97z/nCl20ooH9VMX2o2XvYZWdn/7i9SmOkL251RFPuSzCWQsMTE2F2mu0gfKaStjhefWuoJd2JlSv6RBahgbZfe+pKW06G/OGKR2pwqiZVGiMyqI1CxaU2jJ6qtCEA6n0s0HB5sZtXrsUcvG+e06pQv1ppwuY12Q/hG0YPo21a4sPATlfAQAAIABJREFUU8J7kTybHUqhfCcUloLLwgReZcsD2DUV9xK+WR+mLkDuzaLuZAxLlNQ4DJGrU7S6uqINb/P7O0wo3cy1suivBIEleuugvspguapz4oVl3CI4JYAsltrixEzKUsNeTKF0YKDHoObop4pQSIZgaK0qpLzUEZbWjqUDKFdqI0xLTS40Ale3N68GayHSWqEeMQLKLmH2edWIVLplF6yQ7hbFs1gh3wH146uRbm513bQhQeU5XnZfwiDx4Od17KrUFJ9hOY59sXYtBqo6BYrwf8pobFaqxWR3BFqqSl+VfweE0x+hr4+oIN5sp4bjT0Gq7fg8S/Rxlo6sgs9vabwTn+vYeVeR/DogCPjPjowuaFM+jfi1GntQl/zOerpWS4wnkuWuvb07CUs0/EXvRTUqSxntiawNVKUveyIXiWkZL8/j+L1qOVCbe3FUh+vr1GIhS0/FlGOeJeXAKtLDZqFKIiUIbBoZ9Zj+OLeEDGtpMjWxSMbi7fgq8+PLNG1OodSfl1ssZuOBGPmIgpybHbmo40RFhEy9FSmLu9VdoVIhNBJ/7pM7FfgXpziizXrIDQpmmTCcFFpiujJSme2C5V0fuewcgt9s1677sq6+37VWoo78tGD5YLFEfnEijWvHLeW+mKMLLLqsMJgq8V131MDGH7F07r79DJpzie7V0ocWbbYRlbXmQFoszGTr1Hgj5Sp3a3NaQEUolPuV7dVlHUJLC83re7vaazFcvuNRfyujRLXwkZAMgZ1adWHpJesTs0h18b77yl2AX4Hn1zJWARxnmtxFua7Zl8fuwzjBqjkzgbvrBPAvRh29SkcW1fjF9+NLR6LnK3p+vekc+px1XajjngvWZogRl7QQNG39LHqQzyiYNFhUjElrQdnH20fR5WFC6cboevpt3mJEUttqUFnPmkoIxA6k8iH414oWPFjo5+bMqZNKGwcLybCZbMQDLtdVLA6tHQ1dyOfe7Pk2i7YYwTjCrGBkF8WbAi3NvJx2fEWsXavJnzL2tvOR5MIYgVziVqQ1+STL6W5eKEuFdw5oENnSCoJH/GIuXh83v9jVuZbXtp5PKvCnMObPlgiJWzA1kxKZztO0VM6+Kv+8jI2H0NfHFaS+YNFO+oF++9W1u1WuHVk6suOWPE4GO7/Ghza1RmYKp03F+bi76h+DuR5nW9yFb3zcg4Uu4m6DE8ldSPjskiwCcU5C9uzWElybzZDK1h65bHhqtVH9qVmr4865hCkxRxevDC3073EJz71LD3suf3JPIuAPClznGFzU78KmIsStX007PMkT7yzKDakChTI1EQCp/xMjH2ceGJDFn/Xbb1zmzbuLpQgCuyvUZqnbjLA2xgnUUXqiaRFOsx5ym4LFe1WnUEVbpF0u0IJL4uVdkrvsHIJTdOSiL+s6mJ+mhfuIanSr9F4Ui9NVyBqMpEoLxitvoSlUhUony8pFEuHWHEiWLNfUd3F7dVmH0DIuyOt7+zUw7upMd8/dytiaBfPpWYZOjM0dMfpuh2Lx4uJdwCKTKVADk8UOwjdfNUfNFqPtyybhI6XLeOvKo1dhHGkAm7FWnJiU3wqM12os0mNpmS2d0SRwUWGuYPN7PUyowepmrzOv09ln8AMPWCa+dNuwpG8cydd0f/2j4XO9uJATAa61dkluYb4vjqUOK47lLNMOAeSWOfJrFydqRCWyOHMnjsBVZ3Zgz/jIWqUNtJnd7m0Wwdjey+luUcIAy/ynU6i/8cs+epknGAnJ4rsYOZ/YiteqaAm7Gjdop0DYdFSqtc1IVZxudVf5F9t4s4H09XHVyMnZrKLOFPuOt9q1Wlk88d13LWPRCk0YO7+oQdrUIhYXSJtyKCIXsh6yIXHjU3pr0Vy8TZF8gdUQ5ikcCVlz27J4ramCLS7mnSJJquSV41vGy361qVyrN51hySZd14S2WLV8RLquOVFWs+yWvOhhLZSI0wiB+AzA1K7dOLemzHHBmJoITG7w06msl3m5mlXreF4Y+TjDoDYu/nRTE/Gk2rm7WIogsLtCtYM3SRI5xgH5xZ+nOKLNeshtCrY2cA4UWmHOMKiBxinEjEtyayhOGbkv1pZykgTqXvzZnXVdLIUf2IufZpknKbem4Brm5hRfoY0fEsDX2uJ1L6rEd3XVaaQLVi6StNmgA2n0N06Z+pjYrvknJbamOG1e2V6tAS/nhjns84vKDqHF5cjoewflXezi/UDX3QcPVvvZoAVzZV+sKj49XTM2d7joux2KxYsrdwGLQKZAWYDNAVHlBWsJtimSbwek2UgBc92ydCVjj15F0se+eO16NNaMclW8SDpJzWTSVzWvL7726iqPilCu1VzB5v/Loezr4pdfftEHwVJlfv/+/bt371Kf6i6+4Fjqbs1yPXv2zJLdX3/99eXLF0vM7HEWBwzqh168eJE9rynBjx8//v3335uJK47E+Pbt22bM1AiW6R5p5PXr16kpDxA/DlwaUV/49OnTc0u6WGnPFWnKfYdvUUFso1QyQZ8+fZrkkSG113/fbY0XR4q7detWPI7lLnbVUZKhfvPmjfs5v9jhMMwTSQ3ZdFTkk9QxI+NV/lRdnBifvn4TvrF+Tuk8fvzYJah2rVbmfua9uHv37maCasKbcQ5GwM7PAdKm5kyCENpUAGT+88ePH2rjGubMb7kQYazvPPjnpZ0k1S7WypvFa00thdH6pSZ78fga2qxpuRCZTWdY+X79+vXevXuFBCDZJAL0sEm4iAyBRQJMTSxicYFGN7WjeTlXtPYvMPLt6wgJxybQ4Irt2MDLlY4lOcd2bXTJHIJD1NfFGH6avPHNGXvtRCy3puCUvrkBw7gNziVovxhDlfiudo33FdNYP6dCXW01cK7KBh1I46Q9W/7m2hx1yx8O4VzXFUK62MrYoAWroJohs6DvjqgVl3URDtswFrHMAxm9TkyMRoY1o3kVKhFiVIfLWrubqk0DagO/RTyNROwb+F1BLBcXsfm9HiaUCrXlaMdcmx5Rv2WpAV3HuXHjRlPya6hgOU8vmeMHQsoVatHcWL5Ls1skd2BpMwVNLvjzZZvxjRFkzS1KefnypTHBkaJFtKNaoe6hWl8YobpYaSPxq91qUzCjVP4LtIxTohNY/8E46qRkI0lhVyc4GjPEkWrd7s6dOxGS5W7JUYmbWRlY2ZNyAkwpj1f5SxPLmH6kNwlyuWxfL1MWoFj7qcO37vBP6XZtNBqyP2vSZgnHzs8x0qbmTIIQ2lQAZP7z4cOHzpjM704hWgS1k1xLJDVc44uiw8+IPJoh0ZmueQSjCzF/8GDIgwcPDqbA43MCeoFo/VotZ3hzC50Mu5ZM5gITUpkAPWxl4GQ3HgGmJjZ1avQr/Om1+GxPkKP/YHAr+JmUbPBspz8x8p0qDrFHItDaiu1IbGuWxdiX1RRpyquyYMwh1Fdx6RyNVch3t5IcKv/BeFmSkvWT0sb6zWf1lqU67/d89OhR/K3fmoUr9PbzAVQpteK7+nV7pGv7zOQFVwMXFd2aAykNxrc9uFKw5c+hcBfjbQPAIXTKrXwR6SXb2cooJq1ZsMpqGiY7+u6IKiONMXhqvC4gKKD/k20YPo21a0avjswYA1hXnEtdaJ6n8gujjW9m13yL5mSy6+IiNr/jw4RSufHIqV851EPvOILop9DFdXyO8pQibM7hTlJpZuGU056qGAEWbXoremDMbmIkmCLHXzATCG/8aVGK9toWmtE2CnlKtEUy8mC0BbNEf7OvjAy/93GLPKVW5r+3Mqmz0MmTzZ2yylpzrBm3Ry9W1HkBx7arGovOi+yHGCn5j2S83lwllfyn9HpBGbur/IH8zf6kr8+lGjUT93YDebkVTh1Y3jWepN99KIwWbGw776NLYo7/7KMLri/bpmQ9NmuRPEDjieKA6vGfGmhYjM/xjIIU1picOKtQ6J1hQcGv81MeadHJjQhJNbrNiqTOrvT5/IiE3JoIrNmBRT70sItYCLw4AaYmslQApiayYJwngpGfMyEEApUJbLrEleUhu30EWJKbuK11KyfWc+YQ9lXppKca99M2vXEV1jjTnoRlLfLm+vLm0uFaysfDG1elCrhmZBbLzgTFIpauAy+7cjHX2okd61yYKcRoSFmyXAQ4mL1as9Un1tuLOISLzbC1rYxqAifWhMUGSGBRAtfsu9fM4CLqwbqAxTIqkG0Ya2SCcEavAZD4z/YHsHH5O7pr77vldNV5VZNPT3tdLDvz9YgGI9m/7HIRm9/3YULpfsfL+3VW5IKHo/ymdcq1dmQaT5PrQxD1JZx/nmJxDJZRsHmO8cT9M07xmPa7UoqlGzhFI/ZSZI+p3m5+uFRnwOSdnLWxeLGM9nfALD5eLrDNJVVLVZcz4bDI/0glrHFR3GvR6lHe3ge7qj33cVsq5ql6dHUgy4V82fhb+iq842DIyp9FOxUSidfPuQD09XMmU4i/uO7b6rX4x8MtXmvScHGfSNj5gBttKgCy++c129TmJ4Mmnj6c3YR3P3hK7mvWbD4m2l2u1Acvsu6bimVffPVo9edzfVEttdqycOKnyXV2AvSw2ZGS4KUIMDVhUTdTExZKheJg5AuBJVkIQOBqBM5daIjQrrwkxxxCRBed3urdT9PirN49vwm/5tzI5iyHBC7xWqXeVTkpEd91szKPHcGfSLzUamAXamXJMlDTle0VDmFQGer87GUrYx0a5NIOgWv23VfuAhbrHtswFrHMAxm9+kzGGMD6JbrI9VlnSdR8LHVGWtCcjA66Z1THRWx+94cJ9bnMzZd7zauFHslbXeZZEDInED9m4+K7L8+4kAoXgY2rcP4kdWtmqkkyQtuczlY6Jc42GMWrH01nveY1UCOfvGfA6peLHC0E/CnpfceJ5bXo85Xzw2PaD61wfU3XIkZSnCvbVb1GwlfZIjcjn8VncwVu1iXZ2OyvxEgV3ie5KfBi4vUr/6IYrQXS11s0sjnY+/79u+uadSIi4/ddI+JZDhMW8s0CqYx2zCEKHi/6E/85gvdE/5k2taYXy8BHbv+5uwM1v7GpwbUC7g5fs2Zr4bszsj/IYUI7q82Y/jLeZuQSEXTGZrNWq7LV3NVXopi9p4nX2rsGkf9EAkxNZITP1ERGmH5SGHmfBtcQgAAEIHCQwNpcwVr4wewsjzOHYKF0ME6zfpo2/FiWtIxz7Acpucd13mZzJsQitksw40WzqnRlxHd1KMa72GwXF18N7ELjRnPKkuWiNgs5S5aVr+xLlmtlWQtfBJI3cHiHkK2MeSsMqRkJ0HevgcJlDchYOqNrbsPwQTF69WkYr9sfwBoLMkw0ffvtxP1Uxn0vMtF5p1wuYvO7P0yoZqbjGZb9vn6DlHYtfZj/CNfHCWgPmSURDS9LvIwtnnUweDZOgsTTzHu30KjbOKKur5G89IypyZjMLcOHDx/Y12gE2HU0nYhwHf+R48RaItI8zj///PPnn3/qAKFmvXWtvWUKL8HnynZ10+2Tb6APA5bAnpSm5S19jx8/Tkozb+ROK39eCI2kRl+/qAjfSavmoVkGF7LwiwLnDbyynT9Okja1yPCabUr+vKU+7HhR0SLkI4F379498viOZyNkzhoGFvKcd8AZ4BHjkL9oSTf9duWuLSbfvn0rKgaJZyQQsRtHcjFW17NM05Gi8ezABDZNHFMTRu0zNWEEVSEaRr4CZLKAAAQg0C+BSDdxlqPOHELp6tSyn7bpjU9w5qv/paFt5qhvOtV/9XnLqtytkYhR2p2mHmSC4gi93c9ec+ViN65THmTJ8gj2kexVpCw4hEcqydqzbGVcI0P46QTou40qiJhNYwqL0RpxWdmGsaideSCj1zmTeMiQA9h4kdu/axwOFCqIcrds5lTuOoZ6llOq3Du1+SMcJhR9GY7U+qcZuhIfiUoV42rxjbszjWeIc9ELaoI8rRbOnwSl23zbRxDf+PP27duWmDoTZYnWdRy5tsF5HjFXwfV5kK7LhfBGAl+/fnUx558WdLfsFzIjWsKs8DKGa9pV2W1fZYt6MZJZfDZv4KYkciL1Zb+8mdpT80n2VfntZewlJn39pqaqjUtv3LixKYw7gr4Z82CETRsypY//POdMm5ozCUIu0qZ0QsnyKly1tQqeW6CC+c9C9XaekQuJHI3eMdPikj14YZwHPJjLFR5voVYbO7JgPH4F7fRbxkKWihmqfqvEZSVnaiKj6pmayAjzYFIY+YMAeRwCEIDA2ASYQxhbv4ula9ZP04yf/5mCReEVqCmm+idOLWtt9afdmlXlmu4s4fiuFko9xrnIykWPqjHO9LJkOVfuSPYKh3Cu33IhbGUsx5aU8xKg747wHKkLCIrJNowAyNpPRq9rZCLhQw5gI+XlloWA/RMUxmGLJdPUOJ3a/EEOE2oG0F5LnGq1UUlm2v3kogIBYxPViytqvowtmGg2CnkQV+rmyNT4RvGMxyb9vtmYcl/RHjx4EOww1iY2He+pv7rQF7dRpe3rBKnRZA1mVy3va7Gs1dWpwxZJVKKaHd9awfuq/GulaCc8te9OjW8s6TB9vdHcGbHEoxmHdnWarbHgg9n5RQWltpHU+IuZzgNpU3MmmyHntinjCSVjW9ssbHcRIkejg5FyzaIVar81i0BejoAONFrejql3fumL7u4pLmoSSG1xqfGNZRmmhzWWl2gDEGBqopASmZrICzbVaKfGN0qLkTeCIhoEIACBxgkwh9C4gkqL15SfFqzsr5XdskK39uzucAso/0MuuzPa/aBFwt2JH3kw1RdNjW+UDd/VCKpQtJoT9eeuXBQCWDRZo3ZYspxrYSR7hUM412+hELYyFgJLstkJGHuHLPm20HenmvTU+EZQLbisbMMwKovRqxHUWrRmB7BrAhNeiIAOrht7AR14effuXRYxUm14anyjkKVt/iCHCUVTn/TZoQNjf2bUFtE2CeholvFF49VexqYDpf5JOdkaDcY2C3I8gmUvnZ9Lanz/2fi1peEM/GVCHQNQtQzm60VbH7pt4RsOcd1xtwSBcm2thLRK84J2Ve/+j0xQTpxlzI0uVCG9+MlKEosje+J+/Una7iq/D7nN61SkqfHtpR6jrz9l1T8OOfLmxfiDSXcvaOfX+KS2kdT4a/nOw2lTcyZZQkq0KXn1OqG0KZ50qra2GW3ICBEvRR5XtRdJBmyDVmb5YGyQAj+bImBcRzQupTRVtDGESe0xU+PbKQVtf/HBgWeoFstLYLMEmJoopJpyFqaQwO0nm4o0Nb6dAEbezoqYEIAABJolwBxCs6qpIFg5J2GH8FrfN66pPXz4cEf6xx/ZxGWZsTwuxmIKm7ItPlUnMFW21Pj2UuC72lllj3nZ1cDsJEskyJKlo5pqf1Lju4w2L+rbKxzCTaUcj8BWxuMMSaEmgav13akmPTW+XXf1uwBfNrZh+DQi14xeI3Ast8q1IEvuxGmNgHHbicTO9bH01BqYGt9OuKjNH+cwoYDuOH6mSTot/NuVQczjBIyNudoesiAjo3jVOEwZyQqUO15vMTGb53aOAzklBR0lvXv3rn+aVGLoM6e9fA8hMkdzCs8xMm1wiLsJ1mi4AnO3mezuCEFGRvHs2QXpLz5Yzi1bzG4z0CJPLhd2U5i1CD1W/rWyNBKeVPnp6ze1Vs4XmmdtPLVSzUEy1iWLeZwXdkdIkJFRvB0ZBY8kZUSbCujNf16kTVk+GSQ4dILzGjKFaGNWrld2rWWxGM5IZxFLv4EWZ1il0xydVp76LWa/ktPD9qs7JD+RQOASL0pitH6Lz5YItMjD1EQJ8uemiZE/lz+5QwACIxFgoLqpTeYQNhF1HaGp2TPjSUIBP+v1YZb3a5+1IaEpVQaNAt81AHLNnxdZuehXucZ2apk2yQIhyMgo3vGskzK61JIlDuHx2tX7VsbjBEihOwJX67vpAqYqyjYMY1Nl9GoEtRat5QHsmsyElyNgt8A6FZJl54k9R5W6X7d/qMOEmgrcsdqtjxPKCy9Xd0k5IGD8ssFff/2VpSUHuc9/BmdQk1r+PDV7iKqrvZ979eqVPeXUmLJfm4+U+EjIZqalI6iC6SShapqfkVDrM6d+CNdXI3DWKyqPcL6UXdV29qDZLqKz7JBbfLBQoEUenUo69wUHPVb+QvrKlSx9fS6SSsfSiDJmZ0yqmoN0KTsfgU+bisBJvXWRNqWRvvEl320CSVXrvvgaE8UflIdQ/zxhMErlo/FxHbV/Vxq07KJTQXZM67Vf/PYlpIdtX0dI2BoBpibKaYSpiexsMfLZkZIgBCAAgSsTYA7hytpvyk8zzh4Y5yJKqHWzsShT47xldvGaUmVQOnzXAMgFf7Y5UV9tNbALjbNkOanpyvZqs49jUelIW2Yr4xF6PHsKgQv23VfuAlwdYxuGQ7F5weh1E1E8QssD2Ljk3C1B4NatW8FWokguxjPPkRR06yI2f6jDhFLb06dPd8wJYm7ijSH7XeOBPWM/ekQ87fzwPykj71a25kiCSc8qd0t1FYeaL/BYLIJPaTFCd4GCrwmOoFwfPnwwznx1V14ENhKQq9HpTuXr2FVj17A5g2msErmiGeUJ3pyXK3dLOv1WfkvpToxDX58LfptTkLlKZ0nnOnY+ToM2Fedjv3uRNmXvWE8fcNl1lz2mZUyqORNNtmTPOpKgcnTffLC/hSeSILdOJ2A0O+/fv//x48fp0l5QAHrYCyqdIh8hwNTEEXqRZ5maiMA5cgsjf4Qez0IAAhCAgE+AOQSfxqWum/LT9EG/YIl/TRfGuYi1x4+EWxrLKYcJm1LlImF810Us1wk8sdleB/LxkrJkOTG8rL2y9HEsKu1raKpUbGXch46nTiRwzb77sl2Aq2lsw3Ao4heMXuN8Nu+2P4DdLAIRshMwDkaUr2Zdsuw8uYLNH+0wodQffGjOUhH1OUu+RWYBlSvOkydPLElV2EMW7PywWxmL/JY4eqNMZGekdk/qQ3mld226PZoWgceIo/YeHCEWhM+fP195D/EYmj1eCsu01/FcSqRwEbuqF9uoy7YA1FjCEq1aHL2jwpKXPrp41teS+638FrDnxqGvz8K/zSpq3LKQhcBF7LyFFW3KQmkzzkXa1Js3bzZRKEKbNCySZ4ljf+WB3ryj+e4smW4mohd8aF5PY7Q///xTc3Ob8YnQPgFjTVNBdkzrtV/8LiSkh+1CTQjZAgGmJspp4eJeWTmwShkjXxQviUMAAhC4DgHjyE7bCplDGKxWNOWnaQ+JEa+xxhpTS4pmeYG11gST0swSuSlVrpUI33WNzBXC26yiNVcDu9AyS5ZOTde0V8buFYfQ1RPjBVsZjaCI1hqBy/bd1+wCXPVjG4ZDEb9g9Brns3m3TQuzKTYRihKInLiZ52s0VvMHg5Dhbf6Ahwk1MRecEAuUuvhTn7M8a/v+ojxjB0pHRiufqyUv8gx2fug42YMHDxZjFg3UzkhtkdQ5Rh19mc716V+9tEPVWDPIfCgvO3whDT5fK/JSgfGoT3Z5SLApAsZpr6ZknoS5iF01DrFkRRv8wuRk4TcrT9GOL5J7v5U/Uqh2btHXH9cFVfQidt5YVWhTRlCRaFdoU/YTaNd8Y6KrHvZRsMan9+/f1xtY7GxdLvsuNEaT9dv3LE+1RsA4CySxz/KHWyN2ijz0sKdgJ9PuCDA1UU5lV/BRy9HbTBkjv4mICBCAAAQgsEmAOYRNRKNGaMpPs7+E6NwXj27mruNJWd6Rn1TrmlJlRHJ81wicsW/1UkXH1sJm6Viy9BFd0F7hEPoVINc1WxlzkSSd+gSu3HdfsAuYKpgKbqxpF9+GIUqMXo1VZS3alS3MGhPCNRgxbsMWK3sb3AQ7ts3/92b5e4ygL7mpBhg/XuQKqC+V6fCo+8lFUQI6zRV8Gm4xO+0hK/ddvuBry/U/S+iKrC2Sr1+/dj+5KEdAO1/17Vo/fe1oVEiD5458IbmuRsC+w7WaSPaMrmBXje7d5vqcnWrGmJLK4ploV+IpX0vuuvJnVFO5pOjrD7KlpxbAK9h5ez2hTdlZLca8Qpuyn0diClLv7jKei1B10uhJf5qek1HSgxz2W2xiBM4J2KuKfGbtpbuCmZpTaiGEHrYFLSBD4wSYmiinIKYmyrGdUsbIlyZM+hCAAASuQIA5hCtoeV7Gdvw07eexfyJMzs+8LNVCtCy4+e1Bve9YuxeqiaSM2lHlZqnxXTcRDRmBKcFe1MqSpa+pC9orHEK/Ahy/ZivjcYakcCKBi/fdF+wCVNnYhmFscYxejaAi0ToawEZKwa3sBHRQ2bjBSTtP9NUx+06VuKgD2/wBv0w46dK4qO8rXpXmlO37vgzXudaLaiyHgzXBWu6EZ1BJTjxMeB29n1hSbUZUl6Btr74M8jZUwS4+qvGBcN3mITSjXoa3q8HnZCNYbty4Ebl71i1j7Sra8UXKbhQvkgK3IFCOAPVzYju8nS9XhUg5IHCRNhV4/gEE/ydTkFr494FYrrVtS0/9+uuvGmTphakfP36s/yZ1i5zEaYqA3fgE0zVNlQJhIACBixNgaqJoBbD3FEXFIHEIQAACEIAABCIEmEOIwBn4Vjt+mn3Gz7IXpajKLAJsnjbMLmE7qsxeNBIcgAD1syMlsmTZkbJKiIpDmIsqWxlzkSSdswjQd59F/tx87YOyi2/DsIOyDB6LKt0iQP3Rq4qMkSmq934TT/rqqb0l9gvkuOTDHibUhrZXr16lAtJop9zRtVRhho9vPLz3/PnzEij0yVH/rXUyLrkOH5eQtoU0u94bqnYtxyJwaBRCP9FC1WpKht7twNh21d5g2xxI2I846kWk9dtF75W/PrEhc2y2r7dMWwypkXmhxrbz8/L2HkKbOlGDOttmz93eR9vT7CumXqCVNN3ml06DLL198P79+8Iod0IHC1+/fq2DFn4criEwEbB76XbPH7bXJNBsD3tNdVyt1HYDZTd6NRna3R6mJmrqhbx8Ahh5nwbXEIAABBokwBxCg0qpIFI7S0gdOeSii4sZAAAgAElEQVSWEYG/X6WCHpVFO6qsU97SueC75iXMamBenqVTY8myNOG86ee1VziEWbTDVsYsGEnkXAL03efyN+aetwtgG4YRu6IxerWzWovJAHaNzMXDk3Y32VviGFT32fxhDxNKqdrEllRjpnrw8OHDMSpE+6Uwzizoa6T7KnecQHBG0ShMPE3utklALuzdu3fnc/FSOt8kbFNlZ0k1wNtQjKasU7tqd+zanK2wS2Uvaa7GMkDlz4WCdNokYN/w2qb8GaUa285nBEVScQJXaFNJnSmDAlWYHS9jmlez6WDh48eP9cXCn376ScvJT58+1Xt8Sozo57kT0j6Blv3h9ukhIQQg0AgBu49hN3o1i2aXyl7SXPIzNZGLJOlAAAIQgAAEShNgDqE04dbSb8pPs7/z4vQpUIsAwauQS6u+KVWWLizp90jA0mp6LNeoMrNkOapmjeXCITSCWovGVsY1MoT3RYC+uy99ZZE2aeHg4tswGL0erHIMYA8CHPjxpFOmSVZrYGjxoo18mFAl3zF00YSdtrvFqXE3CwG1Z+NpT33oIEuOLhF9J+Hr16/up3ZRPHjwwP3kYiQC+iyGvpKxWCIdKGVX6yKZywYOMMQd2676djteS9tUpV2q+i6sXbY4ee5CAAKlCYxt50vTI/1LEbB3ppZ3hF8BncxL8MKd46WW8/by5Uu9sEmehpYK7t27p8kWvWn1eMqk0CkBe3PTy4D4vmWnWkZsCAxPgKmJcipmaqIcW1KGAAQgAAEI5CXAHEJenu2n1o6fprmC+euD1wDaZyHWUjgYbnmRx/fv3w/mkvR4O6pMEpvIEIBAmwRYsmxTL9WkwiE8gpqtjEfo8SwEIHAuAbZhGPkzejWCikRjABuBwy37nA87Tyy1ZfDDhBq67DhPqO1u7G+z1J7jcYxvKsp+mFAq9oU3iuE/wnUXBLRXVZ/FWBNVnQSqX4NzzXDLok77ZIy1uju7qqO/9tdztqnKll3YNom139yQsBqBZqto5ZX+Cfiodr5adSIjEbhCm7Jv9G+WRv26qtGT8XU/O2TT4EtLCxqJ66PxOliot/nwxcIdGHt/xO4Pq6T2Vtw7FuSHAAQ6IsDURFFl4ZUVxUviEIAABCAAgbwEmEPIy7Px1Nrx0+wLhUJ6utgNbnw8nUnjVR3xTifQbBU9ZTXwdHVYBGDJ0kJp4Dg4hPuUy1bGfdx4qk0C9N1t6qWoVPYF3GarR1E+LnFGrw7F7ouLV6Hd3C7yYNKHK+2G6yL05sX89zxosJBHjx69f//efiB+Kr7enc9L0CvUBO0glMXXtsJ4XupZ9Xl3fccgHs1+9+3bt37kZ8+e+T+7vla9FS79iaqmtPx/FTgVbRN41wSc8Kpdavvu5+KFImgPK9+lXIRzwcAGF3V2aGFUu2r/8rugtanKpBGOLLZeiLCjAux7pE1i+8pyhafo66+g5UgZR7XzkSKXvkWbKk24fvpJY/mk0031y1I5x2ncnTp/kiqkBqQaiOlPD+r4ojYcMCJLZdhp/CSf081gdFpYxBYBeliqwXgEmJooqtOkbqKoJCRuIYCRt1AiDgQgAIGxCTCHMLZ+/dK146clzRW0I7YPM7iuvG2jCyYBoiw/8V2zYCQRCMwJsGQ5Z3IwpDt7hUOYqnG1mml1LPKgIrCVMcKHWxAYlUAXXYCEtPO/+DYMRq/2qrIW87ID2DUghPsEkixMUnv0cyl33ZrNH/8woXSpk2OpZkVVRy8CefHiRbmqQMoTAW0cDL4TuEhGH9HKdZhQIy5/WlabF/VhhMVM2w/U+7C1i0V7PXVyWpVWf+3LXEFCYZFajafJVQO7rgMVeF4ni6SzXi1jGdKuJtm3AVSZVN7jtXEAYschNJsCfX2zqjlRsCHtfDWetKlqqE/MyDgQmCRMmmM6sVDVsq6z9OuKo8Gs/uSKPH/+XK+CcuFcDEkgqblV9oeHBF65UPSwlYGT3SkEkkzTAAPtpPIe18gAxI5DaDYFjHyzqkEwCEAAAucSYA7hXP7Vcm/HT0ua9NPrpNt/o3RltpWzq1ZFg4zwXQMg/IRAUQIsWR7BO4a9wiE01gGpm62MRlZEg8AVCHTaBSSNyJLWhcdTehIrRq+LFeAiA9jFshO4SSDJwiS9K3Yz6x0R2rf5lzhMqKNiOk+ojw0mqVAn3PTInTt3kp4icioB48yCXrui5pTl1J82KfpCPnnyxP/ZxbWG4gKiPZeVt3R0AUcntu/fv28no5OlaulC2kXpELIogdRj50WFOZL4kHbV3qiPoGvn2aQh5XGxh6n8x1G0kwJ9fTu6aFCSIe18ac60qdKEm0o/yW2gE5zrTu1Fr/LReHN+q1CIBmWPHz/WJIxG63ylsBDk7pI9fUq3O2JnCUwPexZ58j2FQJKPcYqEeTNlaiIvzx5Tw8j3qDVkhgAEIFCZAHMIlYGfkl07s2fjOeSV2VbOrnJ1xXetDJzsIDARYMlyR00Yz17hEG5WA7YybiIiAgQuQqD3LiBpRDb26GOzxiax2kythQj1FVo/xxY4I4ORQFL1OKs9dmTz/2Xk3ns0bUf7/fffU0uRev4wNX3ii8CtW7f05hULCn2c0BItHkfDM38bhA6v5/rgYTzfLHenr9j/9NNPOiwnGscNnIo//WURr4VEZHzv3r2bSkbbZPkMaQvqQ4ZcBIa0q6ntOhfMjOl04cJmLC9J7SNAX7+P29WeGtLOF1IibaoQ2MaTHcBtOJ2wBlb1X7sjxWkSRrM3epHQ6QQQoAQBzT/Yk6Uh21mdEpMe9hTsZHo6gQFME1MTp9eiLgTAyHehJoSEAAQg0A4B5hDa0cXwknz//n2wMia9Sn+wsucqDr5rLpKkA4F9BFiytHMb217hEEZqAlsZI3C4BYGLEBimCxhgiaRalWP0Wg01GV2TQNJ0SmXb1aPNv8SXCaemosNXOjKkF97bW44q0KNHj16/fm1/hJg7CGiTouWjB9Lg06dPd6TvPxKcSNQHgv27bV7rAKQ+0RBIbhRVFvP27dv6d/rTfhFdBB94FFWlb0yw5WgywfMDwCq+f3x0TX7VBB1q5Uuka3wuEp60t7VxJuPZ1aTuu3HtWMSrPKQcqfJb8DYYh76+QaU0LtJ4dj4vcNpUXp7dpZbUjdIJrulX71vREEkjrMpu2Pv37zU/oK/SaRfCmmyEQwACZxGghz2LPPk2QqByn3h6qZN8quPS4pUdZ3gwBYz8QYA8DgEIQODKBJhDGFv7nfppEjvpVRqVlSjxNPN2fPdLktidqnKxjPiui1gIhMApBFiyjGO/jr3CIVysCWxlXMRCIAQuQmC8LiBpyWCk0UfpGsvodZEwVWgRC4ETgQarR9c2/0KHCXWASsex5meN4k1Lj+iThh19vC5enDbvCq8a9uZuDJ3t1MtaDuoiOJL3xx9/tMlkkkrl1TE/y0lLvxSad1al1Qf6LnU0bvFI5KtXr3QeWBws5wllHGTNfZJcQ6BfAuPZ1aThaL+Kc5Jv9okuJhe9E6Cv712DZ8k/np3PRZI2lYtk1+nQjeZSn0yNhuF68Uowjs6V/lo60uCvv/764cOHg8P/tfQJ74IADbk1NdHDtqYR5DmFAFMTp2An0woEMPIVIJMFBCAAgeEJMIcwvIpbKGDSXMHbt2+ZWWpBa9llwHfNjpQEIXCQgIwtW/4WGV7QXuEQBjWBrYwBEH5C4DoERu0CkkZk11H3YkmTWDF6XWRIIARyEUhqjzsyHcDm/2tHsft95MGDBzpklSp/6vnD1PSJLwLGLwQe3MKo1734RkGH7oJv9LWjiy9fvmiMff/+feNJQk3N6G1P+nrDP//8I8M0naBrpzilJVHTnn9cUXtPxUFZy9myCDB9idQSkzgQ6ILAYHbVt95d8EdICGwSoK/fRESEOIHB7Hy8sJa7tCkLJeJAIJWAhsyvX7/+888/d8ylpOYVxNdwWEP4IJCfXRNo+YMAXYMtLTw9bGnCpN8RAaYmOlIWohoJYOSNoIgGAQhAAAIWAswhWCgR5wiBq73d4wirIZ/Fdx1SrRRqDAIsWQZ6vLK9wiF0lYGtjA4FFxC4FIErdwGXUvRmYRm9biIiAgSOEGhk58kwNv9ahwlV83QaLfXrltolMB1JOlJxeTZOwPiFwPfv3//48SOeVOTu8+fP/bs6fef/bORaH8fTeFLfFTQeI9SeTp2aE5YXL15c6lOEk77UPFVqVQxffWrjOlfp3jV469Yt43lC2QcdxfST4hoC/RIYzK5ebYh1tfL229D2SU5fv48bTwUEBrPzQemSftKmknBdIXJSN9rIHFPjetGQSuf6BFZj6ps3b1aTVq92YoBWjTYZQWBOgB52zoSQixNI8jEGYHW18g6gsqQiYOSTcBEZAhCAAATsBJhDsLMiZioB5vFSiQ0TH991GFVSkFEJsGTpNIu9mlBc3CFkK6NrEVxA4FIErtAFJC0ZXHz4dvHiX6rtU9hrEhjM5l/uMKHegGI8VuTXb44Y+TRKXEsvxg8d7P44oZru169fnfA6b+YOm7nA0y90IPDXX38NjsatSSVi+kCE9nQ2WJA1mbOH6wVXvlqV/u3bt/WNweBcpf2rpNqueuTAavYCkiAEdhMYzK4yxNpdE3iwNQL09a1ppF95BrPzuxVBm9qNjgchkEpAZufp06caWWscqlOFv/32W2oKO+Lr+4R6m9eOB3kEAhA4SIAe9iBAHh+SAFMTQ6r1moXCyF9T75QaAhCAQE0CzCHUpH2dvFJfGn4dMmOXFN91bP1SujEIsGQ56RF7FdTnyzqEbGUMagI/IXAFAnQBV9ByUhkZvSbhIjIE+iIwns2/3GFCVTidvDK+FMevnRwx8mmUuDYqZfdhwuBBjdxKlGJ3mtqRqfNvRqm0a3M6Rqh3+ezOccgHRUY7TTUfMS+dTl1avqGh9wOpsc8fJwQCPRK4uF3tUWVOZnYoOhQjXdDXj6TNRspycTtPm2qkHjYoRlI3mvT+vAYLe4pIGofqVKG+GfjPP//om/BPnjzRK13KScIArRzbyinT3CoD350dPexudDwIgcEIJPlUg5V94OJg5AdWLkWDAAQg0CYB5hDa1MsVpNKi/xWKOXYZ8V3H1i+lG4wAS5Zs+YtU6Ys7hGxljNQNbkFgAAKXclmTlgxYF7ZXb0avdlbEhMBE4CwLM6rNv+JhQtWk169fp578lr02Dn1pq/sI6JCn5ayXPjqnPYs7sggOEzalTVVIfZAw+MLeYhlVb/VpTRHgGOGcj3QarxvGr5J++vRJGpmnTwgEuiMwkl1N7bUbVFaSCztAeRtUwbki0defy3/U3Eey86k6ok2lErtUfLrRmurWArleu6VXuuhgoV558+rVK43L8p4t1CTAo0ePahaKvFogQEM+Swv0sGeRJ98uCAxgmpia6KKmlRMSI1+OLSlDAAIQgICFAHMIFkrEiRBI2roaSYdbXRDAd+1CTQgJAUeAJUu2/LnKEL+4mkPIVsZ4feAuBHoncDWXdYAlkmpVjtFrNdRkdE0CSUdwc9mugW3+RQ8TqvEYjxX5zez9+/f6uJkfwnVeAsYDfsGxQIsMUpxvO37//ffFj9dZksoeR590ePz4sSVZ7cjUNsoHDx5YIl8tjjatylLHS60piefPn8fjTHelEZ0gt8QkDgQaJzCMXU0aYvkGv3EFId5FCNDXX0TRpxRzGDufRI82lYTrgpFxG85Sul55o1N/GpdNZwv10cLpbKHltUFxmTUJEH9xTPxx7vZIIKkh91jANmWmh21TL0jVDoEk08TURDuKQ5KJAEaemgABCEAAAk0RYA6hKXX0IkzS9q+k92j0QuA6cuK7XkfXlHQkAixZxrXJlr85n+EdQrYyzpVOCARGInBBl5UlEnsFZvRqZ0VMCJQmkGS71oQZ2+Zf9zChXopjHMf6NUOP/Pjxww/hOiMBo0Z0qjNVC8H5Q2NGGYu2lpS2Wr58+XLtrh8umbUjs50zkL5sp19/+PDB+KkKGXTjVzLu379/erkQAALHCRjNXft2NWmIdZxbiRSS9hEe33NfogikuY8Aff0+bjxlJDCMnTeWV9FoU3ZWl405gNswhu70Mhc1WJ0t1ItatH9Lb3R68uTJbu08fPhwDCxXLgX+cOPap4dtXEGI1wKB3b1YC8JPMmCK29FFZUkw8pWBkx0EIAABCKQSYA4hldg149+9e9de8CTX154sMSsQwHetAJksIFCCAEuWEaps+YvAcbcGcwjZyug0ywUEhiRwTZd1gCWSarWR0Ws11GR0TQL6Lpe94Md3Yg9v8697mFDVSHvaUquI5hyNo197NSWmI6CTcvpmoPsZuQgOB0Zi6pZ2Ln769MnFkdJ1lNT9PPFC3xg0FkS1bvOzeycW5MSs5aHqexdJClVlsPi16mx08vDEopE1BLIQGMauJg2x2nzbaJJUqf5JltpCIiUI0NeXoEqaPoFh7LxfqMg1bSoCh1uOQJLb4J7ioigBGSu13xcvXujFQBrB7ZhX0WwMg+KiOqqQOP5wBci7s6CH3Y2OBy9FIMnHSDJ61TAmScXURDW9lM4II1+aMOlDAAIQgEBeAswh5OU5UmpJDmrSxrKRKPVeFnzX3jWI/FcmwJLlmvbZ8rdGJhLetUPIVsaIZrkFgTEIXNZlTVoiGUPXu0vB6HU3Oh6EgIVA0pxPUnuc534Fm3/pw4RSuV6NP1d8PESfb3r37l08Dnd3E3j27JnlWeMZvCmpIPKObYsWkVLj6KCa6pLlKaYV1ihp+K0uQa8mWouwGK4Zh6BKLEZToD4a+fHjx7W7hEOgFwJj2NUkly7JWaymx6R3oDL8rqaXohnR1xfFS+KOwBh23hUnckGbisDhlk9gALfBL8541xrB6VigDjPoQ4VJpdMALSk+kVsjkOSl3759uzX5B5aHHnZg5VK0vAQG8DGYmshbJbpIDSPfmpp+8v70OtvWxNsnj1emn4Yp1D4UPAUBCGQncOU5BKzrvDolOeRJ79GY50XIKQTwXU/BTqYQyEiAJcs5TLb8zZmkhvTlELKVMVW/xIdAdwSu7LImjciS1oW7qwabAiexYvS6yZMIEAgIJFmYIztPLmLzr36YUOON1O1rqpEa6elt+kHV5GcWAtKIpR+VIbCf8gpOjrVwmFDnUY37IH/77Tc+v7BWtW7cuKGTgWt3I+E6KW6sBg8fPqSxR0hyqwsCY9jVJJcuaW9cNSUmDfwsXWE1ycloHwH6+n3ceGoHgTHs/GbBaVObiIjgCCR1o0kdtMtivIv6ox4N5fShQvH//fffjTw1D/DlyxdjZKI1SCDJS09qyA0WtiOR6GE7Uhaink6AqYnTVYAAqQQw8qnEiA8BCEAAAhYCzCFYKBGnBAHNhNuTTZqFsCdLzHIE8F3LsSVlCFQjwJJlgHrgLX84hIGu3U+2MjoUXEBgSAIXd1mTVm8vvg2D0euQFoBCtUMg6TBhku3yy3gdm3/1w4TSuravpVYUzTzqiJFfY7jOSMB4yis4IrgmgBqzP1OsfYr7jp+tpb8j/Nu3b8b6o9fV7Ph45g6RLviIjmhaGr4qj7FCXpAhRe6IgLEat2xXb926ZQfe5nDU74w2y5I0pNxMjQj1CdDX12d+8RwHsPNxDdKm4ny4GxDQiE8jqSBw7WfSHNNaIl2Ha8isV91Pq5tqa5XLImVJAPuw1+ivVi4F2RkJJDU3vtRtpHowGj3sQYA8fjUCTE1cTeO9lxcj37sGkR8CEIBAgwSYQ2hQKVcTyf6Cj6RZiKthbLC8+K4NKgWRILCPAEuWjtuoW/5wCJ2Ks1+wlTE7UhKEQF4CuKxsw0iqUYxek3ARGQJJBJLmfPbtPLmUzecw4X+qn33jmqusnz594ntxjkbeC+PMwvv37y3vuQn2GhoTz1uiIDXjSUI9pZp5+tHHQPiRfhobvmoajT1J722e40oqwniRjaavcbtqH2IlHdurpm5707CXtJrwZJRKgL4+lRjxDxIYw85HINCmInC4tUhAb3tdDJ8HJs0xzR8fIOT58+dTKeRBBcPnaqXTp+PlKVne9mIcxFWTnIySCNibmyoDkyFJbHdHpofdjY4HL0vAPmBnauKylaSdgmPk29EFkkAAAhAoR8C+7pBFBuYQsmAkkSME7JN+lVvHkULxrAjgu1INIDAMAZYsnSpH3fKHQ+hUXOLCuArGVsYS8EkTApsEcFmFyD4is68Lb5LvNIKdFaPXTlWM2CcSsFuY3TtPLmXzOUz4n8qs7/88efIktVo/fvy4zT0BqQVpLb52jOn7gRapNnc66mSwjn26pGQU7t27536ecqE39Hz9+tWStSCcLq1Fzn7jqOG7OY54KdTYVZficbjrCGAYHYp2Lsawq3b/rM0hlt2FtQ8m26ljSOIToK/3aXBdh8AYdn6NFW1qjQzhEQL2zhTf1R+favUxQrXoLdmxz58/b54nlL4sLxUqKiqJ7yZg99KNk0K7JeHBiQA9LDUBAjsIMDWxAxqPnEIAI38KdjKFAAQgUJ9A5WkN5hDqq5gcAwJJk35MIgX0mv2J79qsahAMAjsIsGQ5QRt4yx8O4Y52YX+ErYx2VsSEQGUCuKwT8KQRWWUdtZZdEitGr62pD3laJvDlyxe7ePt2nlzN5nOY8H9q1IsXLzZ3rc0rn/GFOvMHCYkTePbsWTzCdHfzMGEQoQV9GYumAhrPuVlAEWeNwNOnT41Om32r0Fpe1wm37xC9DpMWSmo0PoHZnEseRKhpV42tVTL705fzIpwVwmHCs8jXz9fY3CQYfX197Qyco7HiBWZ8DiSIUNPOz4WZQoxFU2Ta1BrDC4bb3QbBYWbW1RC5KyfS0CaDDx8+/Pzzz06exQv/hUGLEQhslgD+cGuqoYdtTSPI0wUBu4/B1EQXCh1YSIz8wMqlaBCAAAR8AicuyTGH4CuC62oE7t69a8/LPhFhT5OYJQjgu5agSpoQOJGAsVEHK5JzgYMILFnOEZ0egkNYQgVsZSxBlTQhcJyAsXdTRmPvWrEvkQjFiRsPjmv8eAqMXo8zJAUILBJI2jKUZLVcdlez+f92JedCu9Z+/fXXJA6V3/aXJFvXkfWeFZ3t3JzeVYSPHz9GPt/X2szC69evNws1KU6HoW/dutWjEqURt1dG20AfPXrUeCnevn2ryrbZllUoDdd16rjx4rQg3ibMFoS8oAwD2FUVwa44DUe1H90ev3RMyWNvGpF+rbScpH+cAH39cYaksI/AAHZ+seC0qUUsBG4S0GDKMqKc0tEYLcnN2My96wiad3vw4MFZRZDiNIqPv8nFOKY+qwjku0YAf3iNzFnh9LBnkSff3gkk+QxMTfSu7n7lx8j3qzskhwAEIJBKwL7ukJqyJT5zCBZKxMlLQGt/2gdm3Df2+fPnJAc+r6ikZiSA72oERTQIdESAJctLbfnDISzRNtnKWIIqaULgCAFcVkePbRgOxeYFo9dNRESAwD4CxkmhKfEdO7EvaPM5TPh/VVH9nN4KYD9O+n9PclWAwJMnTx4/fryZsDYarjV1fWbUX0HRWP30gyXB4cZI6fqth+/fv/eL2f5hQtUKDcLv378fUcd06+XLl9rVypLDJqgTX4O6KdvFIwxgV/W2Od/CRBSqBcK13iHyVLlb9l3v+76sXU5yUk4lYKyiSpa+PpUt8TcJDGDn52WkTc2ZEGIkoC5VDrwlMvuKfErnrvtKEh1ljO8JY7jh66ujazU0o7T4w0ZQB6PRwx4EyONXJsDUxJW130vZMfK9aAo5IQABCBwncO4YmTmE4xokhR0E5JAb9425NyDvyIVHqhHAd62GmowgUJMAS5Y1aWfMa8eWPxzCjPxdUmxldCi4gEAjBHBZfUWwDcOnEb9m9Brnw10I7CNgnBRS4vt2nlzQ5v9rnyZGfUpfHrt9+/aopeurXMZDaBrH6h3Pi0UL2rM65sVo1QK/fftmnLDWB/04sVZNL8pIJ46M1WPfF29rlqWFvOyHplqQ9lIyDGBXjU1Vam2tHtpdWHsZL1V7eyksfX0vmhpVzgHsfKAa2lQAhJ9JBOxdqnGYlpR7v5HtTku5MmqfQSRx/51BkWjcao2AvaHZG29rZexIHnrYjpSFqA0SsJsppiYaVN8VRMLIX0HLlBECEICAI3Cuv8EcglMEFzUJ6EVUxuxaqKJGUS8bDd/1sqqn4MMTYMlyeBW7ArbQ2w65qMRWRlfHuIDA6QRwWQMV2JdI7KvDQRbD/GT0OowqKUg7BD5+/GgXxm6vXJrXtPkcJnQV4H8u9I2yMIjfJxEwNuPg0OAkrNqzP169efPm6Z+o0rlHI8jKJ9bYiym96Lu0qiSbChIru4e3mdrxCDdu3DieSPYUGAZkR5oxwd7tqg5aW5qqiPldQEaAu5MyfolFh8lP7612l5EHRYC+nmpwOoHe7XwAkDYVAOFnEoFbt24Z3QZjN52Ue7+RtQ1Ro+lz5Zc7FNHduV9dOJdM17kb/XP84Tpapoetw5lcRiXA1MSomh2mXBj5YVRJQSAAgdYIsCQ31whzCHMmhNQhYHy1vKro2mup68i5mItE0tyXpi6b2nWwKGqFQHzXCpDJAgJnEWDJsg7507f84RCWU3SnWxnLASFlCJxFAJc1IM82jABI/Cej1zgf7kIglYDdJu/beWJPf6STPhwmDOuhurrnz5+Hofw+g4BxZmFRX8EJQ2NSRUtp3DknGR4+fFhUkiBx9mJOQD58+BCQWfypruLdu3eLt+oHqrern2k8R61/aKooHoe7JxIwGsOW7aqxCHaTW0cdRnmMpasjM7nsIGBUtFKmr9+Bl0csBIxmpGU77xeTNuXT4HoHgfi7SF2CehdGg/uKnHj1L+xNr5xskXm3NrdvlkMxTMrGevXs2bNhitxyQYzqUBHwWlvWI7KdSMDoddvbWp2yGOUxlq6OzOSyg4BR0UoZI78DL49AAAJXJsCS3KL27f3O4uNZAplDyIKxr0TsswcNvklcwqvhaKC5fZEAACAASURBVD1duw6ePn3aF/ns0tptCL5rdvgkCIHSBIzTCyxZHlREC1v+7Mb8YGEjj4/qEPa4lTGiJm5BoFMCdit3HZeVbRj2yszo1c6KmBCwELDP89hbn5/vNW0+hwn9OvA/15qzu3379sINguoS0GueLYrQW3bm3y1t8DCh/XsXkSFuCQ1w9GuiqoPEr169shCW39/IbuMG99Ha67kFNXGyExjArqqPtqzZq2s4/aM6Tn1fvnwxvhBunwvrMuLidAJ2G0hff7qyRhVgADvvq4Y25dPgegeBR48eWdwGpWyfD9ohRneP2F+1Va5okY7SqNNyspHyDgLzSZvFRKRcdtEtkskeSA+bHSkJXo0AUxNX03hf5cXIt6yvYFlhDM92yEK1XIuQ7UQCLMktwmcOYRHL8UCsa5yhpsEjc0f+sy1UUV8eXfv7WNinge8aVA9+QmAkAixZ1tFmC11JC71txDHoeujd41bGOjWfXCBQkwAu65w22zDmTNZCGL2ukSEcAjsIaNuJcRv27p0n17T5HCZcro32o6vLzxOaiYDxTUUvX770M9SH43x7oS8F//LLL36E+tc60+KLFBegsrQtzCzEgVS7KzfX+F3pyDRENWmVUYNTHvquS00C5LWDwAB21XjiroUpy0lBRqdCr+2pbP931B8eiRCgr4/A4VZNAgPY+QkXbapmtRk4L6PbwGFCvw6IRrBlzb9b5/rmzZtrGTW4fXNNVMIdAaNnbmywLlku9hGgh93HjacgEBAwmiyjAQwSL/GTqYkSVBtMEyO/QymWOfZCn3oo59kOWagdyuURCOQlYGlZeXPcTK2FJblLzSFY6kB3XcZmNWs2gvFTGC1UUZ+h9rH4P+/evev/vNo1vuvVNE55L0iAJcsKSm9hy18Lve3Ai0rdbWWsUO3JAgI1CeCyrtE2LpGoj1hL4TrhjF6vo2tKWppAcFYokp3RRgUpXNbmc5gwqAn/89P+Yo/l5wnNREAjIktKwbjUf52bHt9nFCz52uPYTxJa1iHs+W7G1CZRu2ybqQ0QQZXHogKtz7148eL08pbbbbC7aAwAdqOr9uAAdtU46WzcJ1eBvHHvYAu9VQUaA2dh708tHU1GUPT1GWF2kdQAdn7iTJvqor61L2R3boO95heFH4ypi+a1mHikr4wsCS8mRWALBCyeuZRubLAtlKiEDPqeufYUvn79Wm/U0zx1iSymNO12JtISS4jXi9daTVMlIJNmRgJGk2UxgBmliiTF1EQEzki3MPI7tFlzjj04YVKuqx2yUDuUyyMQyEugZssySt7Iktx15hBq1oFqXYaxsjUY7d69e7dv37YI1o5PLmmfP3/uy9zI+4t9kWpe47vWpE1eEDiFAEuWpbG3M6F6HYewtE4X0+9rK+NiEQiEQL8EcFnXdNfdEoldlWtF3h3O6HU3Oh6EgE9AOyiMc6G7d57YDUW5xR2/yO66tNvPYUKHOrzQmPbik3chkZN+G90ONy4N7IU2GupLwSfJ/n/ZBjP+/3djdlV5Z6TRts7EHDZAnwULJvHXiqpjP9pAtna3TnjlDmmzUOqxqFGblFqI0LtdNbZTHfotugfXqEoZCsvb4GR5+CyhEWmz0ejrm1XNBQXr3c5PKqNNXbDqliiy0W3QlFDwXvASwljStLgNlnQOxnHj64Pp7H48sj+vtUHQ7jJe50E1Lsus62X9YY2jnz59KmOlzxE8fPjw8ePH9+/f//XXX/WaMx0sLFFP6GH3Ua2vqX1y8lQ1AkYfg6mJahoho4kARn5HTbC4lxZnxpJ1kE7E6bWkFokzZKEi5eUWBOoQsLSsOpJMubSzJHedOQRLHQhM/e4qEaRTrsvYLWELDxpPCdrfW1+6UFq19D8o2sg+ltKljqSP7xqBwy0IDEOAJcuiqmxng9Z1HMKiCl1L3DgPqcdb2Mq4VgrCIdApAVzWNcUZTZPGtmzDEENGr2sViXAI2AnYp3d27zy5rM0vdZgwmN+0K7upmEYL3pTM4wlj/MivOwAWDFCNExOluTXbItqZWSitAnv69oPE2udnT7ZETMvR05p1L2h9JYpMmlkIDGBXtd3WUv9bqJOue4roTmVRiSIRuNUFgZr2NgkIfX0SrjEiD2DnpQja1Bi1sYVSdOQ2GN9BUIGqzjSe++aUyCSdXt1XgcAwWZyrxwmjxR/WxwSMr6keRjVTQbR+pi2hmvie93pqhjpYqCOF2d+QMs+rEaote62naKoRvSBGhEBHPobFFDM1EdF1R7cw8juUZZljjHinSTkGrw6xZJ2UvotsSbm7QrnScQGBswhYWlZNO9zC8seki+vMIVjqANa1ZgvVkNmyFURV9OPHjzUFW8tL+/v9Wxbh/fjjXde0mUn0Wp6gSCoIkSHQAgGWLItqoR17dR2HsKhCI4l3tJXx/7N3r2dzE4m6QPfMMwFgh4AnAuwQMBGAQwAiwA4BiAAcAjgCcAjYEWCHgJ0B553R2To6upbUklqtXvwwarVUqlp1lbrq00gqfEXgFgUMWUdy7YZ+Irn6NAx3ryMFyVe3InDdmSeZMlH4LPSSmSd32+avtphwrQejh6oVWT3/008/HSpKdxiZ9KOp25MJTx2ungK32ouDPIQt+VOFVRp3boysmO0tWoUVP09DrjvfMS8u6I3/tXa2at+1ouG6kwLnaFdLmq/Mys1f550E2e6AXP3Vq1eT4Re2OZPhOOC6Avr66/q7elPgHO28OtXMU9sXCpR0tfnNdfUVO3OjXTLRf26Yi4+/bmRyq9Ub888//7x3v51DAle/R8sz5eYf3T9sPIcitun+H374YfJPFKUu5C2F6z6a18POzdZr5dTceDr+KgIeTVyF3UVHBDTyIzhDX5U8Yy8ZzwyF39z/xx9/ND8+fvy4+XHF7VMmakUfQRFYJlBSs5aFvOysq9/uNaN9J88QSsrAzXUZzXy8xe2UvZLxT/5Yz9VTlwePrV8MDzKP5YoyJXlXRc8Umitmk0sTuFDAT5YXAo6fXvJgajyEFb+9kwHhimJzgyr5rTNhXn0q49x0OZ7AwQUMWcczqKRpMg2jMnT3Ol6WfHt8geuOPFt/nmmE65JHpnfb5q+2mLA70+vq8/BGykr5V+V/2KM8TEfOFShsBbJoJH8pvPkk8csvv8yK0LmX2+L4/KX5wmC7VanwxAWHZfllk2tBCN1TmuuKyxvWbjjX3ZPnWYWPOdLxXPFN3CWzDZo5sqnq1f+Ax6apO1/gJ2hXU/5Lfma7ZHR4eb6XOCcVXrBzOfURQtDXHyEXxKEWKGl/crDxcy1WuGH8XAh1tMPS1ebecDJW151XlNLVmlE0GeFND0hkrvhUZ+hG1WLCuZmewfB1/7hGyYg9f5265N52btoPfnyeJBR21klISv6K+WjUOqtsXDGnZsXTwdcS8GjiWvKuOySgkR+SGdlf8pqpnL5KX9xcYVJ43ZGYj3xVGPhtJWokvb4isI9AyW3L3f4kdyfPELSu+9S1WVfJVJCS2WyZgHHFH/SrFLUeAuRhyEHmscwCX/dgY9d1PYVG4LACrQZwKJ5+shySGdp/tJ8s72RAOJQdO+y/lamMO1C4BIE9BQxZx7VNwxj3aX7r7rWpYfsWBa74WpesTSicTHXhzJO7bfNXW0zY/A2sKuXdPbdY+hPnPH+83TVRN2reivZXX31VkgX5GwatBWCFjyRal9viY+GvC1tceiTMLdbYNCd9ljesI5G81leFr+FO9DI58oqzbCff27nb8tRW7btWxrluocAJ2tWk9Oeff56sAukIVpkWUwjbPCwtw2Qzm94hqWieZft2BfT1t5t3p4z5Cdp5deqUJfOKicqEocmbytxRrvv6r1npnXxBWR1a856r3rnFxhVvqJMXvSmymLCXZXxnyXK+8RAWf5t6N/lsMHma174tvsTtnjgrX1Lry5uISRM97CRR84Ar5lQzGraPLODRxJFz5w7jppFfkOmFI8zWSwUXXCinNAOZfKq57BLVWadM1CUgziWwlsBkzb3nn+Tu4RmC1nWtqrRuOJm9mrlik2HOurmbDG3uAa0/IpanlPf5MKTlZuzaAvGRwFkF/GS5Uc5OzkVZcN3mz08Lpvzdw4BwgeqKp9zKVMYVkywoAlcXMGSdzALTMCaJ6gPcvdYUNm5U4FqPVgqve/nMk7tt81dbTNj9i1/dPTda+rMifIsbsBvVuFa0C9uC5jS11OqSPxK5T4pSispbmX3+MF5WudRrtQt//Cixav7RzcnZuiUBXvGYwkZs3Vl9c9P75MmT8VOaz3rGj7zk2+bS/+R7SYnaJ2KXJOr05956u1plUMmC/xXn3c4qFSVvN/rtt99mhengIwvo65flju5gmVvJWbfezqtTJbncPUad6prUe4bWp9UHZKOw4jRPWWU7v6YfMO+u+Hdke+/FDnWPv0q+7xNI8jFT1va5VvMq+YsekxUqN4+9ed0M55Tb+cl/bpVfcbWzHra8UF03p8rj6cirC3g0cfUsEIFaQCNfU5RvFKKV3E2MXzS/yDQHAJMP9sdDG//2lIkaT7JvCewjMFlzm9V8uygd8ye5e3iGoHXdrlRfGHIW5k2u9U31zPO3Cy+07PQ8IWn9UulP9FaShXWqOtgUmmXF7zhn7dNFHie9YtISmHxQXB1vyl/LbeTjMaf83cOAcCRT9vmq8CeVtLqt4cc+0XOVMwnou6vcNGQtKdUlD04LBwMll5t1zNGmYbh7nZV9Dj6awFVmnqTWNG8ThkxWmXlyt23+OosJe9+cXtJDDGXq0fanR/nyyy+PFqsL43NbA74Fg4mSP0F3oeGs00uWV1UBFt74zbp69+DmKpeffvqpe0BrT+Ff02yWq/L1k61rVR+bQfUe0Fy42HvAhTuzGLUw19JXffPNNxdebtnpJTHMU6RlgZef1XwGkd8/StaRbp19rchPFqfW8ffw8QTtarLp0aNHk21mBiT7v/0vV5wcCCXmif/WhU3h31q4GX5Jm1wdP1lum8Eu3j5+X1+YtP2L8c6dVKHD3MNO0M6rU3MzvfD4u61TGd5PztTJwD5LRwol1zosU2Hy0G1WaLu9eLk5zp8Vw0sOzrTI3lK6oFm7JBpnOjf5uFuZqd2SX735WB+QjQyY80C2uee625MRXit6c6t8dd0VB5B62MKsvHpOFcbTYV2BncfzHk10s6C1Z7cGtnXd+/yokV+Q7yU//00+6Ju8bqtbKbnoZJgjB5SEf3OJGknvrX912HZSxFpFq6SNveef5O7hGcL5WtfDVvNW7Zv8mE5t8ufp9MX7LEhrxbb1hCTrHreYV3CjWVnSrlaeKz4VaWVQ8+NpflZrJuqGtvcvxjs/PVg3L/bnuiT+C57tm/I3Dn7Y9ur0A8LJqrd1w3ITUxnHS2++nWScDGGjA0RsLuz+YltXsV4BQ9ZeluZO0zCaGpPb7l5DtH/rMZkvDigU2HnmSeYOFb77OjVrlZkn99nmr7OYsHmLUpen1PYtnoLV4e+8kZcTTj5/3DlKI5c7X1ObORnlVbSSucoN6kimlD8caf2oPBLm4q/yoLz+nTgRC+/kwr8//vhj8nKZnthcczj5FzrHA7zK6L8VpfLnU2kisgK+dfoOH0v+hmKd1xvFJwmv8z0FqbDlr0/ZKFatYEuK0/lazhZC6+MJ2tUqRXkF/OQPSBmoZGTZEtjuY67VOzRqXjGLGUrqb/OUZdsK/zK3ZWfp65e5OWsjgRO08+rURmXjnoPNQsHJcvXjjz/uOWzILMMFt667jaWvsrqyd81nHsjsv87zpitL8xFW7nQWFLNLkp+bxMknG3lHd35buuQqs84tud0rGTnPumjvwa0nJ73H9O6cJO09q3fnZEtYn7XiReswWxuHfUJ1hJxqWflYCZRU1ZIqv66nRxPjnsfMtfE43+63GvkFeVcyUir527fjl24+wMxT9Nyzjx9/4benTNSFJtc6ff9eqTClJREracALL1d+2GEjliSUPNK/55/k7uEZwvla15JqXlIry+v4RkdmxlgmMzQfhvReKDm453O/xKH1hCQx3KiVuNGsNHbtLah2EriJhndWNvnJchbX5MGHfaCamJ9+QFjS4U7m4IUHHHwq42FbsJKIXSV/DxuxCwvqmU43ZC3JTdMwSpSqY9y9xqGkvS1pHsvZHbmWQPKl5OHYKpfLj/WF64ZWnHlyp23+3xf/Nz5CTQ5dfIWjBND8qa+3oOf3v4PEtTd6rZ15Gd1BYlsYjUn/ZgLzdwELg93zsPyduWYkR7ZTrbaLWHri5pP0fMy1xityoppGeTJKqe/NROWR/eQpIwdMrm/MtUZOX+urZoomt69SrSb/Cuam1eHPP/9sslRt/mSUcsrODWazzDcj3NzOOGCtYnMr4ZygXa2peyedN/M3ZSDFtT5+u41WG9uMQ729aSPfSprC3wLZ+qO+fpZwqxOp60hrY+cuI0koeWlzIpmWZ1Z69z/4BO28OjWr2KhThVyTz5vSe1Z3SYUBLj6sZNjQahKrjyved/SG39p54Z3dLJ+hv2KzYpJnxeewB4/fc1VluHVPvVu3VdL77J+hrVLd+3GfUfpQIe+NUmvnigVSDzuJeZCcmoznHR5QUno3fRQ2Yu7RxBCORxNDMhvtL6kmVRezad/XGutWA+wD/gxR5UIJ2iUDmNbN2qbydbk6ZaLq1N3QRmtE1/vxktK1mKI3Jq2d+5TVVhJacej9eJWIVfEcvxdLbDcdh7Qak/1/kuvNjtbO0z9DOFnrerJxWsl9XJKcqtRqeTb62H1Cst3sqdvNypI6VbUzmzb+tzV23ajEbhdsq/9qdRz1R78G1llQm4xsXGUAWcdwwUa3SRxJ3aYDqgWRr07RXlUOIxlXf3XiAWHrZ5c6yc2NxWWs/MTm5Sa3d24uJuOTA3aOUnnR3XSwMZS/JWL7R0zf3covXUALZOijaRhDMt3993z3Go3bvYHtZuUJ9kw+7ay6qmau7TPzpLDtXX1cUXjdsGzaQe/5mOLSpTglSzBzQ3iC2lIlYbzO7P9ooxe2cDB3i8tmmo3R+Eh6z/vS3lzo3VkyAqjTVf243hvOhTubLV3djJbEbfK6rQZh8viRA5L8mmJkY4eMbnKNxKT+qiYdSd26X5VU+X2KU/1Eb7yprK0S83UphkIrLE4HacOHUrHR/ltvV5ssk5P2ksXb1YUqJgl/8unhpoPIJki2Ff4WyA4fS/rTuhncrkA2O6+6YyqJ2yTRin19rlX+u9F2Vr1JbiWzzrLWxk0Mp2+9nS8pt3W+bFdO1KnemlK+84B1avJB9g4jw5TY1rAhJW0yYlWBz5Hl/uNH1jVoZCMtyXb1qxW9XoEdsqMVjeN/HL/nqnr/7q3iDg/oWn9jqLdc1YOT3Zy7FL0RS/HbIUolRL3Ry84Vo6eHncQ8SE5NxvMODxiqIM396bmuJePRRFc+o4hm7gxt6+67dIv3aOQX0JU8oLiklLYGb/s8GD9lohZk7nVPKRyI7v+IqTBi+4yQm3l02IjVkSyJ4XZ30M0nVFf5SW6oH2/uP/0zhDO1rqccp5XcyqWUpi7X9XqjjW5R2e73wZvOSmPXjUrgoYLtVodmx9Hc3q4P7QU54C8XiWfJYCNo+w8gew1n7Uzz28zuke20DLNC3udg7VXlPJJx9VdnHRAWdrg7FODmfUHNPrKx248yh23BCiPmFrhuTvXdNUW1oQtogYx87P2tv9lAXfKIdeS6za/SXOcqzYteZRpGM0q92/d59xqKwv50h6LSmy93uLP140Wz7jS3M5xofdzUqjxWq0fjDtv85dNQMsaabPfrcpPnYjvf869eOKoAk4qRm9uDNF7RruVHNpKQjZS2C7YwaQfJiF6HwqdRybiN7k+a1bZ1iZGyXRWkyXvLZggXPrpqdTxDJfnCq/TmUWtnM1FD0Wjt3yFWrUhOdpwb/SWAZnFq1rvJ+FRiOayVkI0+FhanxCpj9I3icNhgT9CuNm0n8zo1OgOY5ikrbifkVIRWg9D6uFFlHErFJEgdvTss/ENol+/X15cbFvYXKagpzOXBXn5kee9//HucE7Tz6lR5kVanyq1yZHMoW3eIzY08U96ujneHDWl5crnyTFyr724meWQ7GrN4lx08VN+3G78ti+cRzhopKs3M6v7alz3bxb97uW6h2jQCQ0mbXNtTx3O7Wl/HbdbT5zpi2UgrUQeyysZQjWtetNpuPT5a5eoJpNkOty4xORibHBw2Q0hKF8T5ODm1IPInPqWknanK7VVam0p+8k485XO7rq07xuhWao8mTlxH6qRp5GuK8o0Morr1pbVnWduSitkMJwO58lhdeOQpE3Whyc6nFz6WWX2kN5nMQ42Qm7E9bMSakRy5Hasq+0ZdbXP8fK2f5Jqt2ch287a0Sbfu9lBnt91Aq47/aVrXyYFrnctrPYaqDTfdyN1c85awTkVzIwfksO2i0W3NWre961761rNyqDo3s6za3oix2cC2LjFZlnZ4QLFuablKaJNdZ53Xk57rxn8yf+uI7fDMsE7aYQeQdQwXbxQmrTnOWXytjU7UXgW2rhfjG6ccEBZ2uCknG5XAOtjy5qvOph1ilegVVvPEv07LPhvdsVkt09rYs8FP2g8bMX13t2TqAromQ3uao+tWFas+po/Yrq51fyJJm5PLlZfqPe9/7/DuNcWmsD9NadkzL4bK8z3sL6wdoWg9EFv2c0kJaWGUtovAvbX5SxYTpv0qzKdWT5Dx4nZ9QEnxWuWYNE+tdNUfj3BD2/pVso5b70ZyZBWT3QJJ+elNSGvnzg+Y5ia/1Z62It/8uO6NXPSal64GSc3IT3bS3VOap7duby55/p5inGs1KUa2L7lQM/6925MmQxEL9aYRa8V2smqM510rtMKPrY6gmd7WV0NK2b9DKzSrOAWqmZBCips+bLLwVNl38Ha1mQUj3XRdFLe400iYkw3XzowKf7Ng7Lzd7HDrgte7cbd9fXKkpLbWaKlfKdL75GP5DWGily5vn1gtvso52nl1qqQAqFMlSq1jJketucdPJWqddfnHDDhbw4a6lZuMUt0wZmOVR2PNAMe3UxO30Kg9W3eUdWR2HkHV8Tn4xkhRad3RdH+73Yh0KAfrrEw532IcPplTGULUcZjc2Kdnn4xG7wGt2WyTCS85QA87rtSbEZM7t8ip8Xjez7fphtI1T2ZBfcBV2pwqO0oGZltEL2G2xhi1Rr2xUS8wVA49mhiS2WG/Rn4ucgZRdU0Z2lj2I2ArL3Z7vhGBUyZqbs5e8fhZA9EdfiupKWZFbJ8RchW3w0aspqs2Jp+2pTte/fa5dQ/YvO9rfTXUgmX/5cVsJPDWV+d+hnCO1jU1bnLoWGdrjmyWulalOODHwtSt8mytm/xurUyN6B621p7CxFa5edisbI2X6rLX3bjnn9XWKjM7h1Nyg1xndIpoivQ+MTzmr4FJfq0xuXF5z74PdX2VyUFUleSdH1zU0Svc0F5Nlsz6gJMNCGd1uJsOnFJHauRZG8mRTSN22BZsVsTcAqcx1HcP9Qi6gCGZ7v7uPVGrvbqHaRhdlt49hf3LOe5eI1CY3qrAHPYGtjcrb3fnZIWtsiMJzHg+mdKszpkism7Cc4nJBcmJQKKxxc+szbTcVZtfupgwFTgj0dxLz/rBvlli6u345oY2Tdvqj9Gbubjp9tAzhWW/I64V1XhOztyqc6HeSK3bukatlcAqnJJmYt0rrh5atz2ts6O7sdbTn+RysxHPdip1N2nNY7qRyZ6hGVGtX00WP8MNTpqayWi04paS35ucbgLL9yyrUK2IhWujYVw3IZMPC1a83Q1Oqybm6s0oFQ4vKq60nDl99RxMfJYVp6qc33Qn1cyLku1WbraKcfWxJJzjHJPiNDlcWdxM9SYzbXWvW70zzdqmT+VasVL4WyD7f0wWlPdl99bXJztSSSdrTV196o2Qpr+I7XYZmvFSSZNYR6naqDqyTSN2YZJLEnXhJbY+XZ0aF1anxn3Gv528iV69E+9eMZeoB8OzBtJphdIEJcBLhhmtNm38Yy5XR3Ucdu63Q/3CWr3k3Pgc//ihotJ739flXRc2rfRkX5OHgRsVnpHMSsS6NW68kOfbRHXrB2WTXL2RbN13jyS8/Cs97LjVcXJqPJ738G3KaqpA+U1WXYmSiXnCs3/7k0zJRT2auCTXkun3ULY3TaNGfgFvd9RUtyf1xtyHiq0we0drC6JafkorAnVCmhs3l6jy5F/ryFTABQPRdFtbD0SXRWyHEfJhIzZUhNLHNStRd3vFyh6c1ri0dWswdHvYjVX2VE8yF4+OesMc2nnuZwg33bqmUN3DOK1bd3rLampQjhyq7HP398KmFV3xEs0onSkrk5byO75UwKbD4u1bmUKzOIFXPzHdTUlr2aqbKQmpShvVmsrkmL8GJsnHHECuW5Bao5pW7lcf173i6qFpr3pzbWjnOQaEyfTeLn4o1dX+1OjFo+6hcrusoWjFs3peOnSJZfuXRcwtcCtrJj/ucG+u7x6vArqAcZ/Wt5MDm4z6Lpnk0LpcPnavmEvUTfGshyepj+nCEuC6MezGudqTolUyRrrpu9ekNMlc0J8mL6qeK6cPAdp/oUBh7aiukkrR6rDm/rgwEttU2FS9Vvjdj+kQ66o9EtqFX91Vm/+PYLWgnz9//vHjxyi0/m0dtsrHNNbJ+IcPH2aj+vfJkydfffXVKoFvGsijR4/ev3/fukTS8u7du9bOFT/+8MMPyZcqwOROtVHlVOpnvWfZFRP5/JeMyOnJi/xbbeeiywLc6Kzff//9iy++GAk8DdPPP/88csARvvrw4UOKercI9cat6gsfPHjQ+23JzlTqH3/8sXlkCszjx4+be6rtX3/99dmzZ939zT1piF++fNk8PeDffvttfUxKTpI2FOFmMc4pVbmtinHOyn91OHM3ct2qGDcLcBVI9gRhMsDU3yQtUYrP27dvJ48vPyARi1szYi9evBgiKg+2deQ333yTPSjMLgAAIABJREFU+Ld2Nj+uUjtSB1NImg1Oxs0t3jTjr169al66cLtSSlbGqmqCcuJIv7BdcaoiXBWqRCY5mD11lKqsrI5ppb3aeVv/nqNd7ZpP1ohkaKrMhaOONICpzs0a0Y3J5c14N0yFv2tytD333Ncn7alcvaPWqq8frzKTWVl196nCzY61Oit7RprlN2/eZCZxHX4djUQ1Ebu860+U0mdVEcu/9YWykXbg6dOnzT17bp+jnVen1KlmrVm3TnXHt81rVdvdEW/3mMk9aYUykG7d8qRNy9yFPGGoTl88kK5OT2h181jtSbs3ft/xj3/8YyjmCS2zPZr3etWRq2jUF81dWFh6G+Fc/WhPJOpoX31jqKikrejN8fSPrccCyd8Uj+at/bJE5TFC7jTrXrU3kO2yctNRcXV/GqgqUc3O/cJWaLJr7mUcytzeg8t33nMPO6l0qJyajO2tH5Cb62YXWbcq1R1E86tlKU0VTnUef8KT1qy3CV12xeosjyYu0SvJtZEbwEsufZpzNfILsjI3769fvx4/sXw83P3pJD891IP/8aus+O0pE7Wiz7KgmgPRutvKgC3b1/3FthmxJK2KWxWxqlddlt7qrEtGyIeN2GKQyV7+fD/JxcozhGaBOXLrummNC8INjdNCkV/xmhnX3U5y0rmnUne/Kt+T536p9d0HXJmTlycn5eG0jryrrDR2beX+8T8my/wamAakmVPjzwybNfpQA8hmErbennzatsoIautU3Hl7dcoBYbN6pvyseBtVjZqqx5IJudlojE9sqIvxQaYyNokO1YI1I7Zu3iW0890C67tT75rVMLk83nfXNbHeuPMuoHYo3LjzaRiFSvVhadBu+u41Cdm0TU74Va86/kuf34zqElW+MTTzpBVCvdysO6RfZeZJSRVIlLabedJKbz7eUZvfXXnZ5dhzT7rnbpQOuCez/bosqQ+bRrV7xR325BemTRO1IPDWkK6FkF/pFoS5/ymBLVzPnQRWTe2CSGYpf85tEkVvnCiPZprHD20nnNTW3DV1D8h8xJGojmdfN7S19pSU5OYCg7WuOxTOeC6MAI5/NVmokmWLF+X3Ftr0zd0oTUZjiKV3f0LrXqLac63i1IxnSdEaiv9x9o9LblRcd0h+KvV40pKVOSBN5dzIJN+7DWyzYFTbywIvicxkurqRWX3POQp/ifbiY3qbzaGMOFNfn45mKJlb70/VGMmvTAjYOgJD4Y/0ZSMRXvGr8UbjVtp5dWqogG23/37qVEpX7m7GJRc31KnLqWW9I+Ru49B72HjExr+dHPwPnZ7cr/r61p/oro6/RKNu3BK3kdvPNNr1kTa6Ar1FZRwtw9dudicLJgtJ9+rVnpSN3mcCzaukqOSwoRAu39+81p7bvTfCs5IzSddKznjmzrp09+C77WG7FN09h8qpbvTOtGcudauOrPJxcXs4nhEeTaySO0OBVMOV8Sy482818gsKQEmLlEHUZMjdse6m46Lx+JwyUeNJ3vrboXZp0/0ljd6mERgJfHKEPHLupl9NRuySotJ7X9ZMTqre4gFGbwPem5zJaDSjNLmd0EZMhk6/22cIh21dx58GD+XjuvtLmqyRwrbiV3kul6cTk6nLMXlysiDaOWuoJPTW2VlJu7es7G36hvJu8fPJ7i+8cR7/laQ7ruuNVcJZNoVmVqk4zsHp43oddtgZ6hGHw/4auINM9xILmrUR21W+Gm/ZxivjKhFYJZB7bq+6xazak5ytytst/qg0XiyHknz5/pIaepCpjJcndkEIJT4Lgl3llMlh3ipXWRDIeMT03V3S8Vvg3i7jnruAXpDxneG622kY4zK939703WtSdK3+tFm1S/qOXvx73ln4aLFJlLLaze6Es+xBaEaPhc9t9v+F5U7a/P9p5m613axX+2+n5+hG6Zh7ug+MUpo3jer+2ZErHrBtHXn0s3UWrJ6/vZP5hjK6/HloWuTcG3Qb64RQkqFDz7uHItbcn5vYcaVurJqnb7ddkvCD3IGPA05+m6yfZEy3PatbTd/fO2JIAe6NT+/Bk7EaOiCh9V4lO69VnJpRLSlaQ/E/zv4ztatd1ZJKkTzNCCRFenxEm29zTGEJzzhhu+Kh8Hcz+rB77rCvT01ptpN7bqdqjJSEkbZu60iO9GUjEV7xq5G0Gz9XzkceP6tT3Rq6UZ0qmeufKpOGvbCLz2E5eOj5eL7qVvPCYUbXZGhPyk/3Ks09JScmkCS8e2R2pnmZvETzctkOS6iHWHKVNOaz7lZa4d/Jx25RGe8EK5bep7oxT2jl5snB5HtvkWgVkhy2dXa0rrjbx/GfY0tSHcbyIf0+D0vvcNR6ozlVEu1bPOaSp5Fr1f25PdosZ48m1sqmVjhpTmdlxN0erJGfm/Ujg9W6EKYrD2xvIcz+7mDp8vHD3FS0jj9lolpp3PNjXRL23Ogtb61U7xmf5rUmS3jz4D23JyPWApz7saSLn3XDlQgc9ie5xG0o75rjqHt7hnDM1rX8fnMoTy/fX9Jkza1xlxw/8oS8ldjU2XTlzVLdvW6+zTHdhzN1UMmC8ict3fDrPfeZlbGtJSc3MuianKBSeSbX0mh3SRNCSXG95Ka1MIZ1vt/KRkgnM2ijA5KPI0rl9X316KVZGInY6pcrCbCkeI/EeYuvRjIo9XGLK24X5n22V0MFr9l1Zrt7U5wTszMFoHlkSe6kGG/9o1K3dxhK5rr7S2po0r7uRUdCy53IUI6MnLXdVyU+2119POTJO83x07f7djxi+u6u/HjfPVQjsv8+u4ARkPGv0pRNtrTpI6JaUvFzrRyWg4fux/NVNz4jt2/dglGyZ2531o3S0J6RwVIrYklUEjsek3ybY0aSn6xZ5e41yZnM5Vb8t/hYWISG8O9z/0jxaOZRCyfUvbfJCa2wRFUVuTeQ5nWr7dSLVgT2/JhK1I3S0J60ZoUPAVI9D/KYwmLCi4pT684nZfqi4KZOHip5m+4/YNuaKA0luXccMOV65e+TnO7C1KEEVvszDEpK0+CmKcnp+S8buaNLA5SghrrkfFWe1MIGuhXPkhZwKHqtoFb/GKXJ5Cf+q193KMCRO/DJeE4ekLJR6JyylF42Cc8piVKlVJeoFLOhEpXwR5JQOLwYwmntT2hDSS5MZivAdT+WFK2h+B9nf1IxxHKL7WoXNo3krGKZNjC1I6ekCuTfbGdPeXnLKSMVpBu9BXvKIzOUs5fvP0fhX4C/4JRYpSzNMr/pvj41blZiVzw4VWMkg8ofuKwYpSqoNAsjEdvhq5O18+rU6kV0KMA7rFMpXXlYMwTS3J+xQY7MQLo7is7OfDVyS5VGPhfqrftpLppXuXw7bXLvheqdvZfofbo3IpNnI+npWnepuUSSWd2rJsB8m9S1nqJ0r55whnDqONuIQLeopOCVyIR3aFiSKp9g010mv5JxVUbUmZjwc+JkDlZ5uls+dovQPntSHUq0x48JcolnWozxcFb8dqR4DMHe9Ki1kO6AOVUY89s6bKTfHCp+q+9PXm+KlvC7rfdIKmKSKpZT0qjm32xnT/nTgJzi0cSmGXpzgWvk52bZyOi3VXPToaeGVlV1qDVLlZwbgS2OP2WitoAqCbNVDPb5WA3Rx6O3T0y6V5kcIXdP2WfPZMTGPUu+zQ1UYQedtuKmf5KLRm+ueYZwwNa1sEz2ZuhaO0uarJIqtuIxc4dDYeyOyUtu5Fd8KnK3WTk3s1Ju08a2Hk7mFiz3RNUTrSHJZFZ5GRsa6Y3XmsJHduXROM6RER5P+3bfJkNHHA77a+B2ICMhH7M1HorwLU5NucP2qjf7bn1AONRN9CZ2xZ0lNTT9yIpXHA9q5Fni+IkbfVvis9GlJ4OdvNOcDGGjA8Yjpu/usl/yyO4Ou4CRAdjkV+EqvHfOqDtHpvW79WkYkyYjB8wtXenIrn73muRcqz9tVu2SvmNE/j6/SkvYNBza7sUZuflKsL0zTzJuzP7cwg9dqLV/xWcsvUko3Dm3ViYVN/SYwmLCwmLQf1gGWM3mb9aTpv4QR/e2asg+H4/Ztg41XqN+h/4yzmkfm8VpxfzNQGHkfm/IJeW5PA65RKrDUFDN/RulcTKqJSX5IHfgTa5LtgvH35N03QMmu+ehGtoNqmRPQhtyuFZxaka7pGgNxf9Q+4dy7VCRvDAyaaZmtWzNjC7cDmNhY3hhWhT+CwGvcvr99PWpBYVVZvXDUjVGMnfkDnb1mLQCHOnLRiK87lfna+fVqVYx2+Lj3daplK6NxtK5b+r9SbWu70NVdXH+To5MuiGP/GCf+8qSKVPdMEv25FHaZGxrKButopKiNcskWZlTSvJl7jGpO3veIs2N3lrHJ5mzwIcOjlUrK1sxzOhl6Nzt9t9PD1tueMycKo//TRy5UaPUqlPjH/fphnIVjybGM2LWt3t2OjdRlSYjqZGfJGoekCFT+U/aI0U3tb4Z7HW3T5moq5CO5Ph2X5U0ettdfTzkyRHy+OnbfTsZsbXKTy60USqO85NcrLpp9AyhKkJHa139hDRStdOWbldhV3+6dedZaew6UpKP8FVub7v9wj57bvSXi31wWlcpGUDuX5yGnojuH5O1rnhX7VWrjOXjCQaE1+pwS2roQaYydvN9hz0lPjtEo/cSk3eavWftsHM8YvrubhakS7qwL7irLuBCq5wero1uxw44DePIXKkLq9+9Jr3X6k+bVbuk77g8a04WwtDgvAmb7aFUp3NZ5WeU1uXyMc3F0TL0rG1+T+5282PPPSlSQwXumPvzaLhqAdMbbV1q98yI+lpbJ2pZtoa9jmG9cahfZJelK2flJnDFhjXFMgEujkycJ6fyzL3EtUYMJSX5IHfgi/Ore2LVda0437dwEFk4vKgr7/jGyG3btYpTM8IlRaubNQfcc+J2taWdLMvTzMnGrZnLk9sJLWHuWRgU/la23tbH0/f1HkF2G42Rvmy30nvidl6d6ha5tfakuxkpovewQDela60xQwbS48sIK+p1B9IpCWmTRzIxX7VKy8iPvnU4SchaLNXVcy8/Gc/66jYqgVZRSSO/QCZZudbzh4ST+rIgDhee0irAu30c/zl2bqJS/hNgqlU1yM+/8dz5/qI3zqfvYXtTPbLzsDk1Eucb+mrdnmVZa7BnZ+TRxLI86p6156OYG6pQJVHVyJcoVcdcMvpNt15yF1AembWOPGWi1sIpDKfbIu2wp6TR2yEavZeYHCH3nrXDzsmIFeZ4yWHJoDwqOfFPckFoZZlnCK2CcZzWtbq7bOXXzh9LmqwW4M4f1x0ObfR0S1ZWpWLdzMrtZwJcXN62mEKzODLXPTE30Ts3LPXlUjVG0n7YXy7q+O+5cczW2E+WhWXgmO1VK/LnGBBeq8MtqaHps1rm230c+aVpu4uOhFziM3L6pl9N3mluevWRwMcjpu/u0q04k8eQdWR41v0qXGv9KnTYaRjdVC/es27p2ujuNam7Vn/arNolfcfijDjria2ZJ03P5vZ48jOKKAynGWbv9rVmnownsPXturXy6sP+fyR5vZlhJ4GDCzx9+vT169d1JNMPvX///sGDB/WeW9/4/fffk8D89/bt27lpicazZ89ye/Do0aO553aPf/fu3cuXLxONCOe/HJDwnzx5kiY7rf8ql+he1J51Bd68eZPea1lxSkzy22fyOuPIwuz+6quvXr16VZKElKWHDx9W/+Yq9cds1/t3rtcfPnzojXkGmr37C016zz3aztO3qy3wNG7/bWX/88/Hjx9b305+THFNM1j9d45icM+FfzK7NzpAX78RrGCHBE7fzqtTQ1lv/4UC1Zgh49uMGeYGlYc+GUXn7qxwTFs+kE5MmuPnDJ67H0summFMdZeXAHPLkAgUpjG3GLlPzCkLxlFV5DOOyl1GmqbCKzpsI4Hqlj/Fe+7Dh3o8XF7CN0qCYLcW0MNuLSz8jQRu4ibXo4lW7t9ErrXifOsfNfKFOVg9YM9NQT14Hj8xI6UXL148f/58/LDrfnvKRF2X1NUJVAIn/knOM4SSQn7W1vWs47Skq/oNfdlvhXm0laciecZV8hSupPzscMxNZ6Wx6w4lxCUI7CPgJ8sR59xOHnnKnwHhSN75igABAhEwZC0vBueehlHuUHjkHd69Ruamb2ALc/bqhxVOUipZbnaHM0/O0eZbTHj1aigCCwXSSWRSZvVUN89n86duzrGWo5cjvzrkJ+os3c6/+S+TNbOuqZ6ymecI1cqr/BuKTFc9MUWvj52zBFKc6rJUF6eE0CxR1UK+asnoghKV4UXqZhVIVThTSrsfb+hnlVnCt3vwXbWrrWzKQDaTp+uq0W1m6wKcIp2qsaBetK7oI4GWgL6+BeLjFgJ31c6rU1sUIWFGoB5LV39spfp7E9VAujnirQbSjx8/novWHEhn+JGBRx1s8+OKA+lff/01d9aJZ1YGlq8kbKarespf//WZ5r1qDkv8828V+SQn/2UcFZ8Vk9CMjO1LBNJN5D4u/yUT61vF3uJd5aMnD5do3+65etjbzTsxP76ARxPHz6PTx1AjX5LF1eg3g6X6jqD5XL16bJifaW7rT2acMlEluekYAjsI1I8R0m7kv+qnh1y32XRUvz5UTxIW/PTQfJKQm7UqtOrf5sdVbsM9Q5hVZrSus7iOcPDIgLz5gCv1NJUrdXbBo78jJPM0cTB2PU1WSsh9CvjJsjkarMZs+fcmpvwZEN5nnZVqAgSWCRiylrvVz0/qh645t+ou6/kS1Y1YussF92LNhyfV1IU62ObHVR6elKd68ZHuXhfTObErkNpR8uqgksWEdeDVzJPeydh11atqdP5d8Di0vtChNm63zbeY8FAFSWQIECBAgAABAgQIECBAgAABAgQIECBAgAABAgQIECBAgAABAgQIECBAgAABAgQIECBAgAABAgQIECCwvsAWiwnXj6UQtxT455aBC5sAAQIECBAgQIAAAQIECBAgQIAAAQIECBAgQIAAAQIECBAgQIAAAQIECBAgQIAAAQIECBAgQIAAAQIECBC4voDFhNfPAzEgQIAAAQIECBAgQIAAAQIECBAgQIAAAQIECBAgQIAAAQIECBAgQIAAAQIECBAgQIAAAQIECBAgQIAAAQKbClhMuCmvwAkQIECAAAECBAgQIECAAAECBAgQIECAAAECBAgQIECAAAECBAgQIECAAAECBAgQIECAAAECBAgQIECAwPUFLCa8fh6IAQECBAgQIECAAAECBAgQIECAAAECBAgQIECAAAECBAgQIECAAAECBAgQIECAAAECBAgQIECAAAECBAgQ2FTAYsJNeQVOgAABAgQIECBAgAABAgQIECBAgAABAgQIECBAgAABAgQIECBAgAABAgQIECBAgAABAgQIECBAgAABAgSuL2Ax4fXzQAwIECBAgAABAgQIECBAgAABAgQIECBAgAABAgQIECBAgAABAgQIECBAgAABAgQIECBAgAABAgQIECBAgMCmAhYTbsorcAIECBAgQIAAAQIECBAgQIAAAQIECBAgQIAAAQIECBAgQIAAAQIECBAgQIAAAQIECBAgQIAAAQIECBAgcH0BiwmvnwdiQIAAAQIECBAgQIAAAQIECBAgQIAAAQIECBAgQIAAAQIECBAgQIAAAQIECBAgQIAAAQIECBAgQIAAAQIENhWwmHBTXoETIECAAAECBAgQIECAAAECBAgQIECAAAECBAgQIECAAAECBAgQIECAAAECBAgQIECAAAECBAgQIECAAIHrC1hMeP08EAMCBAgQIECAAAECBAgQIECAAAECBAgQIECAAAECBAgQIECAAAECBAgQIECAAAECBAgQIECAAAECBAgQILCpgMWEm/IKnAABAgQIECBAgAABAgQIECBAgAABAgQIECBAgAABAgQIECBAgAABAgQIECBAgAABAgQIECBAgAABAgQIXF/AYsLr54EYECBAgAABAgQIECBAgAABAgQIECBAgAABAgQIECBAgAABAgQIECBAgAABAgQIECBAgAABAgQIECBAgACBTQUsJtyUV+AECBAgQIAAAQIECBAgQIAAAQIECBAgQIAAAQIECBAgQIAAAQIECBAgQIAAAQIECBAgQIAAAQIECBAgQOD6AhYTXj8PxIAAAQIECBAgQIAAAQIECBAgQIAAAQIECBAgQIAAAQIECBAgQIAAAQIECBAgQIAAAQIECBAgQIAAAQIECGwqYDHhprwCJ0CAAAECBAgQIECAAAECBAgQIECAAAECBAgQIECAAAECBAgQIECAAAECBAgQIECAAAECBAgQIECAAAEC1xewmPD6eSAGBAgQIECAAAECBAgQIECAAAECBAgQIECAAAECBAgQIECAAAECBAgQIECAAAECBAgQIECAAAECBAgQIEBgUwGLCTflFTgBAgQIECBAgAABAgQIECBAgAABAgQIECBAgAABAgQIECBAgAABAgQIECBAgAABAgQIECBAgAABAgQIELi+gMWE188DMSBAgAABAgQIECBAgAABAgQIECBAgAABAgQIECBAgAABAgQIECBAgAABAgQIECBAgAABAgQIECBAgAABApsKWEy4Ka/ACRAgQIAAAQIECBAgQIAAAQIECBAgQIAAAQIECBAgQIAAAQIECBAgQIAAAQIECBAgQIAAAQIECBAgQIDA9QUsJrx+HogBAQIECBAgQIAAAQIECBAgQIAAAQIECBAgQIAAAQIECBAgQIAAAQIECBAgQIAAAQIECBAgQIAAAQIENhX4+PHjpuEL/PgCFhMeP4/EkAABAgQIECBAgAABAgQIECBAgAABAgQIECBAgAABAgQIECBAgAABAgQIECBAgAABAgQIECBAgAABAhcJ/PXXXxed7+TbF7CY8PbzUAoIECBAgAABAgQIECBAgAABAgQIECBAgAABAgQIECBAgAABAgQIECBAgAABAgQIECBAgAABAgQIECAwKlD4ZsJ3796NBuPLGxawmPCGM0/UCRAgQIAAAQIECBAgQIAAAQIECBAgQIAAAQIECBAgQIAAAQIECBAgQIAAAQIECBAgQIAAAQIECBAgMCnw4cOH9+/fTx6WA96+fVtymGNuUcBiwlvMNXEmQIAAAQIECBAgQIAAAQIECBAgQIAAAQIECBAgQIAAAQIECBAgQIAAAQIECBAgQIAAAQIECBAgQIBAqcAvv/xSeGj5kYUBOuw4Av/4+++/jxMbMSFAgAABAgQIECBAgAABAgQIECBAgAABAgQIECBAgAABAgQIECBAgAABAgQIECBAgAABAgQIECBAgACBFQXevXv35MmTjx8/Fob522+/PX36tPBgh92QgDcT3lBmiSoBAgQIECBAgAABAgQIECBAgAABAgQIECBAgAABAgQIECBAgAABAgQIECBAgAABAgQIECBAgAABAgRKBT58+PDDDz/MWkmYoL/44ovnz59nCWLpZRx3IwLeTHgjGSWaBAgQIECAAAECBAgQIECAAAECBAgQIECAAAECBAgQIECAAAECBAgQIECAAAECBAgQIECAAAECBAgQ+P8Fslbwr7/+qvbV7x7Mnvfv3+dj/v3/D5/36ZNPPvn0v/89fPiwPjM7q+0XL148ePCg3m/j+AIWEx4/j8SQAAECBAgQIECAAAECBAgQIECAAAECBAgQIECAAAECBAgQIECAAAECBAgQIECAAAECBAgQIECAAAECPQJZzlevIez5estdf/7556NHj7a8grBXFvjnyuEJjgABAgQIECBAgAABAgQIECBAgAABAgQIECBAgAABAgQIECBAgAABAgQIECBAgAABAgQIECBAgAABAgQIEDiYgMWEB8sQ0SFAgAABAgQIECBAgAABAgQIECBAgAABAgQIECBAgAABAgQIECBAgAABAgQIECBAgAABAgQIECBAgAABAmsLWEy4tqjwCBAgQIAAAQIECBAgQIAAAQIECBAgQIAAAQIECBAgQIAAAQIECBAgQIAAAQIECBAgQIAAAQIECBAgQIDAwQQsJjxYhogOAQIECBAgQIAAAQIECBAgQIAAAQIECBAgQIAAAQIECBAgQIAAAQIECBAgQIAAAQIECBAgQIAAAQIECBBYW+Aff//999phCo8AAQIECBAgQIAAAQIECBAgQIAAAQIECBAgQIAAAQIECBAgQIAAAQIECBAgQIAAAQIECBAgQIAAAQIECBA4kIA3Ex4oM0SFAAECBAgQIECAAAECBAgQIECAAAECBAgQIECAAAECBAgQIECAAAECBAgQIECAAAECBAgQIECAAAECBAhsIWAx4RaqwiRAgAABAgQIECBAgAABAgQIECBAgAABAgQIECBAgAABAgQIECBAgAABAgQIECBAgAABAgQIECBAgAABAgcSsJjwQJkhKgQIECBAgAABAgQIECBAgAABAgQIECBAgAABAgQIECBAgAABAgQIECBAgAABAgQIECBAgAABAgQIECBAYAsBiwm3UBUmAQIECBAgQIAAAQIECBAgQIAAAQIECBAgQIAAAQIECBAgQIAAAQIECBAgQIAAAQIECBAgQIAAAQIECBA4kIDFhAfKDFEhQIAAAQIECBAgQIAAAQIECBAgQIAAAQIECBAgQIAAAQIECBAgQIAAAQIECBAgQIAAAQIECBAgQIAAAQJbCFhMuIWqMAkQIECAAAECBAgQIECAAAECBAgQIECAAAECBAgQIECAAAECBAgQIECAAAECBAgQIECAAAECBAgQIECAwIEELCY8UGaICgECBAgQIECAAAECBAgQIECAAAECBAgQIECAAAECBAgQIECAAAECBAgQIECAAAECBAgQIECAAAECBAgQ2ELAYsItVIVJgAABAgQIECBAgAABAgQIECBAgAABAgQIECBAgAABAgQIECBAgAABAgQIECBAgAABAgQIECBAgAABAgQOJGAx4YEyQ1QIECBAgAABAgQIECBAgAABAgQIECBAgAABAgQIECBAgAABAgTRiPkvAAAgAElEQVQIECBAgAABAgQIECBAgAABAgQIECBAgMAWAhYTbqEqTAIECBAgQIAAAQIECBAgQIAAAQIECBAgQIAAAQIECBAgQIAAAQIECBAgQIAAAQIECBAgQIAAAQIECBAgcCABiwkPlBmiQoAAAQIECBAgQIAAAQIECBAgQIAAAQIECBAgQIAAAQIECBAgQIAAAQIECBAgQIAAAQIECBAgQIAAAQIEthCwmHALVWESIECAAAECBAgQIECAAAECBAgQIECAAAECBAgQIECAAAECBAgQIECAAAECBAgQIECAAAECBAgQIECAAIEDCVhMeKDMEBUCBAgQIECAAAECBAgQIECAAAECBAgQIECAAAECBAgQIECAAAECBAgQIECAAAECBAgQIECAAAECBAgQILCFgMWEW6gKkwABAgQIECBAgAABAgQIECBAgAABAgQIECBAgAABAgQIECBAgAABAgQIECBAgAABAgQIECBAgAABAgQIHEjAYsIDZYaoECBAgAABAgQIECBAgAABAgQIECBAgAABAgQIECBAgAABAgQIECBAgAABAgQIECBAgAABAgQIECBAgACBLQQsJtxCVZgECBAgQIAAAQIECBAgQIAAAQIECBAgQIAAAQIECBAgQIAAAQIECBAgQIAAAQIECBAgQIAAAQIECBAgQOBAAhYTHigzRIUAAQIECBAgQIAAAQIECBAgQIAAAQIECBAgQIAAAQIECBAgQIAAAQIECBAgQIAAAQIECBAgQIAAAQIECGwhYDHhFqrCJECAAAECBAgQIECAAAECBAgQIECAAAECBAgQIECAAAECBAgQIECAAAECBAgQIECAAAECBAgQIECAAAECBxKwmPBAmSEqBAgQIECAAAECBAgQIECAAAECBAgQIECAAAECBAgQIECAAAECBAgQIECAAAECBAgQIECAAAECBAgQIEBgCwGLCbdQFSYBAgQIECBAgAABAgQIECBAgAABAgQIECBAgAABAgQIECBAgAABAgQIECBAgAABAgQIECBAgAABAgQIEDiQgMWEB8oMUSFAgAABAgQIECBAgAABAgQIECBAgAABAgQIECBAgAABAgQIECBAgAABAgQIECBAgAABAgQIECBAgAABAlsIWEy4haowCRAgQIAAAQIECBAgQIAAAQIECBAgQIAAAQIECBAgQIAAAQIECBAgQIAAAQIECBAgQIAAAQIECBAgQIDAgQQsJjxQZogKAQIECBAgQIAAAQIECBAgQIAAAQIECBAgQIAAAQIECBAgQIAAAQIECBAgQIAAAQIECBAgQIAAAQIECBDYQsBiwi1UhUmAAAECBAgQIECAAAECBAgQIECAAAECBAgQIECAAAECBAgQIECAAAECBAgQIECAAAECBAgQIECAAAECBA4kYDHhgTJDVAgQIECAAAECBAgQIECAAAECBAgQIECAAAECBAgQIECAAAECBAgQIECAAAECBAgQIECAAAECBAgQIECAwBYCFhNuoSpMAgQIECBAgAABAgQIECBAgAABAgQIECBAgAABAgQIECBAgAABAgQIECBAgAABAgQIECBAgAABAgQIECBwIAGLCQ+UGaJCgAABAgQIECBAgAABAgQIECBAgAABAgQIECBAgAABAgQIECBAgAABAgQIECBAgAABAgQIECBAgAABAgS2ELCYcAtVYRIgQIAAAQIECBAgQIAAAQIECBAgQIAAAQIECBAgQIAAAQIECBAgQIAAAQIECBAgQIAAAQIECBAgQIAAgQMJWEx4oMwQFQIECBAgQIAAAQIECBAgQIAAAQIECBAgQIAAAQIECBAgQIAAAQIECBAgQIAAAQIECBAgQIAAAQIECBAgsIWAxYRbqAqTAAECBAgQIECAAAECBAgQIECAAAECBAgQIECAAAECBAgQIECAAAECBAgQIECAAAECBAgQIECAAAECBAgcSMBiwgNlhqgQIECAAAECBAgQIECAAAECBAgQIECAAAECBAgQIECAAAECBAgQIECAAAECBAgQIECAAAECBAgQIECAAIEtBCwm3EJVmAQIECBAgAABAgQIECBAgAABAgQIECBAgAABAgQIECBAgAABAgQIECBAgAABAgQIECBAgAABAgQIECBA4EACFhMeKDNEhQABAgQIECBAgAABAgQIECBAgAABAgQIECBAgAABAgQIECBAgAABAgQIECBAgAABAgQIECBAgAABAgQIbCFgMeEWqsIkQIAAAQIECBAgQIAAAQIECBAgQIAAAQIECBAgQIAAAQIECBAgQIAAAQIECBAgQIAAAQIECBAgQIAAAQIHErCY8ECZISoECBAgQIAAAQIECBAgQIAAAQIECBAgQIAAAQIECBAgQIAAAQIECBAgQIAAAQIECBAgQIAAAQIECBAgQGALAYsJt1AVJgECBAgQIECAAAECBAgQIECAAAECBAgQIECAAAECBAgQIECAAAECBAgQIECAAAECBAgQIECAAAECBAgQOJCAxYQHygxRIUCAAAECBAgQIECAAAECBAgQIECAAAECBAgQIECAAAECBAgQIECAAAECBAgQIECAAAECBAgQIECAAAECWwhYTLiFqjAJECBAgAABAgQIECBAgAABAgQIECBAgAABAgQIECBAgAABAgQIECBAgAABAgQIECBAgAABAgQIECBAgMCBBCwmPFBmiAoBAgQIECBAgAABAgQIECBAgAABAgQIECBAgAABAgQIECBAgAABAgQIECBAgAABAgQIECBAgAABAgQIENhCwGLCLVSFSYAAAQIECBAgQIAAAQIECBAgQIAAAQIECBAgQIAAAQIECBAgQIAAAQIECBAgQIAAAQIECBAgQIAAAQIEDiRgMeGBMkNUCBAgQIAAAQIECBAgQIAAAQIECBAgQIAAAQIECBAgQIAAAQIECBAgQIAAAQIECBAgQIAAAQIECBAgQIDAFgIWE26hKkwCBAgQIECAAAECBAgQIECAAAECBAgQIECAAAECBAgQIECAAAECBAgQIECAAAECBAgQIECAAAECBAgQIHAgAYsJD5QZokKAAAECBAgQIECAAAECBAgQIECAAAECBAgQIECAAAECBAgQIECAAAECBAgQIECAAAECBAgQIECAAAECBLYQsJhwC1VhEiBAgAABAgQIECBAgAABAgQIECBAgAABAgQIECBAgAABAgQIECBAgAABAgQIECBAgAABAgQIECBAgACBAwlYTHigzBAVAgQIECBAgAABAgQIECBAgAABAgQIECBAgAABAgQIECBAgAABAgQIECBAgAABAgQIECBAgAABAgQIECCwhYDFhFuoCpMAAQIECBAgQIAAAQIECBAgQIAAAQIECBAgQIAAAQIECBAgQIAAAQIECBAgQIAAAQIECBAgQIAAAQIECBxIwGLCA2WGqBAgQIAAAQIECBAgQIAAAQIECBAgQIAAAQIECBAgQIAAAQIECBAgQIAAAQIECBAgQIAAAQIECBAgQIAAgS0ELCbcQlWYBAgQIECAAAECBAgQIECAAAECBAgQIECAAAECBAgQIECAAAECBAgQIECAAAECBAgQIECAAAECBAgQIEDgQAIWEx4oM0SFAAECBAgQIECAAAECBAgQIECAAAECBAgQIECAAAECBAgQIECAAAECBAgQIECAAAECBAgQIECAAAECBAhsIWAx4RaqwiRAgAABAgQIECBAgAABAgQIECBAgAABAgQIECBAgAABAgQIECBAgAABAgQIECBAgAABAgQIECBAgAABAgcSsJjwQJkhKgQIECBAgAABAgQIECBAgAABAgQIECBAgAABAgQIECBAgAABAgQIECBAgAABAgQIECBAgAABAgQIECBAYAsBiwm3UBUmAQIECBAgQIAAAQIECBAgQIAAAQIECBAgQIAAAQIECBAgQIAAAQIECBAgQIAAAQIECBAgQIAAAQIECBA4kIDFhAfKDFEhQIAAAQIECBAgQIAAAQIECBAgQIAAAQIECBAgQIAAAQIECBAgQIAAAQIECBAgQIAAAQIECBAgQIAAAQJbCFhMuIWqMAkQIECAAAECBAgQIECAAAECBAgQIECAAAECBAgQIECAAAECBAgQIECAAAECBAgQIECAAAECBAgQIECAwIEE/nWguIgKAQIECBAgQIAAAQIECBDYV+Ddu3dv3779448/Pn78+P79+7/++isb1b+JyCeffPLw4cNPP/00G/n3888/f/LkyYMHD/aNo6sRIECAAAECBAgQIECAAAECBAgQIECAAAECBAgQIECAAAECBAgQIECAAAECBFYQ+Mfff/+9QjCCIECAAAECBAgQIECAAAECtyBQrx58/fp1lhEuiHK1qvC777579OjRgtOdQoAAAQIECBAgQIAAAQIECBAgQIAAAQIECBAgQIAAAQIECBAgQIAAAQIECBC4ioDFhFdhd1ECbYEPHz5ULz9pvgsl2y9evHj8+HH7aJ8JECBAgAABAgQIEJgp8ObNm19++eXVq1cZZs88dfDwzz77LCP2r776avAIX2wm0HsPlbdKfvnll0+fPt3ssgLeXEDObk7sAgQIECBAgAABAgQIECBAgAABAgQIECBAgAABAgQIECBAgAABAgQI3LHAv+447ZJOYA+B3nmQmb6cSa7V6sHq36GofP3110Nf2U+AAAECBAgQIECAwKRABuRZQ/jjjz+uuIawvmhebPjs2bNPPvkkl7CArWa5cKP3Hio3UMnBknuorPC8MAJO30hAzm4EK1gCBAgQIECAAAECBAgQIECAAAECBAgQIECAAAECBAgQIECAAAECBAiUC1hMWG7lSAJFAplDXL9jsOgEBxEgQIAAAQIECBAgsIHAu3fvsobw5cuXJWF/+umnn3/+edahZePhw4dZH5h/c2LG9tWfAvnjjz9ev36d1YPd0LLO7YsvvsgL8XKtBw8edA+wZ1wgr3Zs/r2V8YN9e0MCcvaGMktUCRAgQIAAAQIECBAgQIAAAQIECBAgQIAAAQIECBAgQIAAAQIECBC4EwGLCe8koyVzP4HMMN7vYq5EgAABAgQIECBAgEBHIC9Ayyu+X7161fmmvSOHZQ1h/htaBJj9jx49ymlZFlWd/Pvvvyfk7hrF7My9QP57/Phx+zI+jwoELQsyRw/x5U0KyNmbzDaRJkCAAAECBAgQIECAAAECBAgQIECAAAECBAgQIECAAAECBAgQIEDg1AL/PHXqJI4AgYUCeYtLJkn/+uuv+TfbC0NxGgECBAgQIECAAIHdBZ4/f56XCo6vJMzrB3/66ae8dfDnn3/OKsGhlYS9cc+ryHNWzv3+++9bB2RF3JMnT968edPa7yMBAgQIECBAgAABAgQIECBAgAABAgQIECBAgAABAgQIECBAgAABAgQIECBA4AgCFhMeIRfEgcBRBPIKl8y9zlzqf//731988cWzZ8/yb7bzMpYffvjhKLEUDwIECBAgQIAAAQJ9AlnFl6Hsjz/+2Pfl/92XZYS//fZb/l7GN998M2sNYSvMnJuRc5YUfvnll62vsp4wf5KjtdNHAgQIECBAgAABAgQIECBAgAABAgQIECBAgAABAgQIECBAgAABAgQIECBAgMDVBSwmvHoWiACBowhkxnOmVmfudV6o0orT+/fvX7x4kQnT3rLSkvGRAAECBAgQIEDgIAJZ2pdVfN2hbDN6eZdglhHm1YLNnZdsZ4Sct3nnJYetQPInOfJ3Olo7fSRAgAABAgQIECBAgAABAgQIECBAgAABAgQIECBAgAABAgQIECBAgAABAgQIXFfAYsLr+rs6gaMI/Pzzz5nxPD73Ot9mfnZmSx8l0uJBgAABAgQIECBA4H/+J8v2Hj9+PP5Cws8///zPP//MgsMtwPKSw19++aUVct7y3drjIwECBAgQIECAAAECBAgQIECAAAECBAgQIECAAAECBAgQIECAAAECBAgQIEDgugL/uu7lXZ3A+QT+/vvvKlHVq0j++uuvvNYvy/D++OOP169fv3379oBJzjsJv/3228KIZVZ00pLp2oXHO4wAAQIECBAgQIDAdgJ502D+KEaG3COXyAsJN1pGmItmLJ1BfiKQt3w3o5HBf/5gR9YZjkTMV5VA/RbH7j1UbCMJ6kYF5OyNZpxoEyBAgAABAgQIECBAgAABAgQIECBAgAABAgQIECBAgAABAgQIECBwYoF/1AufTpxISSNwHIFMpsxU5vG3pjRj+9tvvz19+rS5Z4vtBw8ejL+TsHXRzz777M2bN62dPhIgQIAAAQIECBDYWSArCfPq7PGhbN4Z+NVXX20RsR9++CFj+5Grf/LJJ/Viqi0icCdhzr2H+umnn6zhvImyIWdvIptEkgABAgQIECBAgAABAgQIECBAgAABAgQIECBAgAABAgQIECBAgACBkwn882TpkRwCBxfIsr3MOc701uPEM/EZmQDdG8+8HiQvYOn9yk4CBAgQIECAAAEC+whkJdIVVxLmTd0vXrwYH0jnW8PmywtDdQ+VRaGXByWEQwnI2UNlh8gQIECAAAECBAgQIECAAAECBAgQIECAAAECBAgQIECAAAECBAgQIHAnAhYT3klGS+axBPKijM8///wgcXr58uWCmLx69WrBWU4hQIAAAQIECBAgsIpAyUrC/AmPjd5JmGDz9zVKErJssF0S8r0dE/Mvv/zy3lJ9D+mVs/eQy9JIgAABAgQIECBAgAABAgQIECBAgAABAgQIECBAgAABAgQIECBAgMBxBCwmPE5eiMl9CXz99ddHSHAmYb9//35BTF6/fr3gLKcQIECAAAECBAgQWEUgw+nxcWwWnuVPeKxyrVYgb968Kf/LGjkyQ+5WCD4uE8irIJed6KyDC8jZg2eQ6BEgQIAAAQIECBAgQIAAAQIECBAgQIAAAQIECBAgQIAAAQIECBAgcCYBiwnPlJvScksCB3kz4fgM7BHQxSeOhOkrAgQIECBAgAABAiUCP//88/hyvk8//fTXX38tCWrBMXNfNvjHH38suIpTugKPHz/u7rTnBAJy9gSZKAkECBAgQIAAAQIECBAgQIAAAQIECBAgQIAAAQIECBAgQIAAAQIECNyKwL9uJaLiSeBkAg8ePDhCiv76668jREMcCBDoCjx//rzemeXHT58+rT/aIECAAAEC9yyQF/19++234wI//fTT+AGXfDv3Hd3+DMcl2q1zs0yUZ8vkHB/l7DnyUSouEXADeImecwkQIECAAAECBAgQIECAAAECBAgQIECAAAECBAgQIECAAAECBMoFLCYst3IkgZUFjjBd8uHDh8tS9cknnyw70VkECBQK/Pjjj/WRHz9+tJiw1rBBgAABAncu8OLFi3GBrRfhz13Mln58PMK+LRc4wj1UeWwdWS4gZ8utHHlWATeAZ81Z6SJAgAABAgQIECBAgAABAgQIECBAgAABAgQIECBAgAABAgQIHE3gn0eLkPgQuB+BI6zHe/z48TLwzPVcdqKzCBAoEcg7l0oOcwwBAgQIELg3gXfv3r18+XI81d9///34ATt/62XgO4O7HAECBG5OwA3gzWWZCBMgQIAAAQIECBAgQIAAAQIECBAgQIAAAQIECBAgQIAAAQIEblfAYsLbzTsxJ7COQN7csiCgZ8+eLTjLKQQIFApYdVAI5TACBAgQuDeBydcSfvbZZ4v/XsZGmItfBr5RfG462CP8QZabBjxs5OXsYbNGxPYRcAO4j7OrECBAgAABAgQIECBAgAABAgQIECBAgAABAgQIECBAgAABAgQIRMBiQsWAwL0LfPfddwsIvvzyywVnOYUAgUKBjx8/Fh7pMAIECBAgcFcCr169Gk/v5GrD8dNLvp37ju65x5fEwTEECBAgcCYBN4Bnyk1pIUCAAAECBAgQIECAAAECBAgQIECAAAECBAgQIECAAAECBAgcXMBiwoNnkOgR2Fzg6dOnc19O+PXXXz969GjzmLkAgTsW8GKKO858SSdAgACBQYGff/558Lv//WLuyPZ/z5vx/7l/VmOHKM2IvUMJECBA4HgCbgCPlydiRIAAAQIECBAgQIAAAQIECBAgQIAAAQIECBAgQIAAAQIECBA4rYDFhKfNWgkjUC7wyy+/fPLJJ4XHf/bZZyXTuAtDcxgBAr0CXkzRy2InAQIECNy5wORrCTNSffDgwdZK+csa5ZfIysMdolQeH0cSIECAwAEF3AAeMFNEiQABAgQIECBAgAABAgQIECBAgAABAgQIECBAgAABAgQIECBwVgGLCc+as9JFYIZA5jf/8ccfJesJMz/79evXM4J2KAECiwRSJRed5yQCBAgQIHBmgcn+8dmzZzukP+/oLl9P+P333+8QJZcgQIAAgZsWmOzgbjp1Ik+AAAECBAgQIECAAAECBAgQIECAAAECBAgQIECAAAECBAgQIHAoAYsJD5UdIkPgagKZEv3+/fu8OGUkBt99992bN2+8WWWEyFcE1hJIfVwrKOEQIECAAIFzCLx7927yxU2ffvrpPonNm7o///zzyWv99ttvGWZPHuYAAgQIELhzATeAd14AJJ8AAQIECBAgQIAAAQIECBAgQIAAAQIECBAgQIAAAQIECBAgsKeAxYR7arsWgUMLZJXgr7/++ueff2bRYN5AWL2oMP9mOy9U+euvv3744YdDJ0DkCJxIwFzSE2WmpBAgQIDAOgJv376dDCgD18lj1jrg999/z7B5KLQsa8xrpp4+fTp0gP0ECBAgQKAWcANYU9ggQIAAAQIECBAgQIAAAQIECBAgQIAAAQIECBAgQIAAAQIECBDYWuBfW19A+AQI3JZA3p1i0eBtZZnYnlKgZL3EKRMuUQQIECBAYEigZKHFzq8BzLD566+/fvnyZTruLB3MixPzlzjyxsJnz5599dVXQwmxnwABAgQItATcALZAfCRAgAABAgQIECBAgAABAgQIECBAgAABAgQIECBAgAABAgQIENhOwGLC7WyFTIAAAQIElgh8+PBhyWnOIUCAAAECpxbIi7IPmD5/ieOAmSJKBAgQuC0BN4C3lV9iS4AAAQIECBAgQIAAAQIECBAgQIAAAQIECBAgQIAAAQIECBC4dYF/3noCxJ8AAQIECJxMIK82OlmKJIcAAQIECFwukPf+jQeStwKOH+BbAgQIECBwQAE3gAfMFFEiQIAAAQIECBAgQIAAAQIECBAgQIAAAQIECBAgQIAAAQIECJxYwGLCE2eupBEgQIDATQq8fv36JuMt0gQIECBAYEuByTcTPnz4cMvrC5sAAQIECGwi4AZwE1aBEiBAgAABAgQIECBAgAABAgQIECBAgAABAgQIECBAgAABAgQIDAhYTDgAYzcBAgQIELiSgLmkV4J3WQIECBAgQIAAAQIECOwt4AZwb3HXI0CAAAECBAgQIECAAAECBAgQIECAAAECBAgQIECAAAECBAjct4DFhPed/1JPgAABAgcT+PDhw9u3bw8WKdEhQIAAAQIECBAgQIAAgfUF3ACubypEAgQIECBAgAABAgQIECBAgAABAgQIECBAgAABAgQIECBAgACBUQGLCUd5fEmAAAECBPYV8FaKfb1djQABAgQIECBAgAABAlcTcAN4NXoXJkCAAAECBAgQIECAAAECBAgQIECAAAECBAgQIECAAAECBAjcq4DFhPea89JNgAABAocUMJf0kNkiUgQIECBAgAABAgQIEFhfwA3g+qZCJECAAAECBAgQIECAAAECBAgQIECAAAECBAgQIECAAAECBAgQGBWwmHCUx5cECBAgQGBfgV9++WXfC7oaAQIECBAgQIAAAQIECFxHwA3gddxdlQABAgQIECBAgAABAgQIECBAgAABAgQIECBAgAABAgQIECBwxwIWE95x5ks6AQIECBxM4Pfff//48ePBIiU6BAgQIECAAAECBAgQILC+gBvA9U2FSIAAAQIECBAgQIAAAQIECBAgQIAAAQIECBAgQIAAAQIECBAgMCVgMeGUkO8JECBAgMBeAi9fvtzrUq5DgAABAgQIECBAgAABAtcUcAN4TX3XJkCAAAECBAgQIECAAAECBAgQIECAAAECBAgQIECAAAECBAjcq4DFhPea89JNgAABAgcT+PDhw6tXrw4WKdEhQIAAAQIECBAgQIAAgfUF3ACubypEAgQIECBAgAABAgQIECBAgAABAgQIECBAgAABAgQIECBAgACBAgGLCQuQHEKAAAECBLYX+P7777e/iCsQIECAAAECBAgQIECAwPUF3ABePw/EgAABAgQIECBAgAABAgQIECBAgAABAgQIECBAgAABAgQIECBwlwIWE95ltks0AQIECBxMIG+l+PHHHw8WKdEhQIAAAQIECBAgQIAAgfUF3ACubypEAgQIECBAgAABAgQIECBAgAABAgQIECBAgAABAgQIECBAgACBMgGLCcucHEWAAAECBLYUePHixZbBC5sAAQIECBAgQIAAAQIEjiLgBvAoOSEeBAgQIECAAAECBAgQIECAAAECBAgQIECAAAECBAgQIECAAIH7E7CY8P7yXIoJECBA4GAC7969e/ny5cEiJToECBAgQIAAAQIECBAgsL6AG8D1TYVIgAABAgQIECBAgAABAgQIECBAgAABAgQIECBAgAABAgQIECBQLGAxYTGVAwkQIECAwDYCz5492yZgoRIgQIAAAQIECBAgQIDAsQTcAB4rP8SGAAECBAgQIECAAAECBAgQIECAAAECBAgQIECAAAECBAgQIHBnAhYT3lmGSy4BAgQIHEzg+fPnb9++PVikRIcAAQIECBAgQIAAAQIE1hdwA7i+qRAJECBAgAABAgQIECBAgAABAgQIECBAgAABAgQIECBAgAABAgTmCFhMOEfLsQQIECBAYFWB33///ccff1w1SIERIECAAAECBAgQIECAwBEF3AAeMVfEiQABAgQIECBAgAABAgQIECBAgAABAgQIECBAgAABAjLEk+EAACAASURBVAQIECBwZwIWE95ZhksuAQIECBxGIBNJv/jii8NER0QIECBAgAABAgQIECBAYCsBN4BbyQqXAAECBAgQIECAAAECBAgQIECAAAECBAgQIECAAAECBAgQIEBgjsC/5hzsWAIECBAYFHj37t3r//73/v37jx8/5t8c+ul///vyyy+fPXv24MGDwZN9cX8CJpLeX55LMYE7EtAn3lFmSyoBAgQIECBQIOAGsADJIQQIECBAgAABAgQIECBAgAABAgQIECBAgAABAgQIECBAgAABAnsIWEy4h3ImDL19+/aPP/7I+qK//vqr/jfX/uSTTx4+fJh/qxVHT548+fzzz6042iNXXIPASgJZL/Hy5ctXr15VqwdboWZn/ssaw2+//fann3765ptvWgfs8FETtAPy3Ev8/PPPKRJzzzr98R8+fEhfmR4ztabZaVYJb/aY6S4/++yzdJ2PHj06PYsELhZQohbTLT7x+H3i4qQd/ER9/cEz6DjRe/PmTXrY/45P//NP8860imTV21Y3p/k3ve3Tp08L4//DDz98//33OTj/XmXQWxhPhxE4gYBm/+Yy0Q1gb5YZrvey2EmAAAECBAgQIECAAAECBAgQIECAAAECBAgQIECAAAECBAgQ2FrAYsKthH/99df6HWUj18j0zfyXA7J2oj4sMzizpDDvMfvqq6/qnTexkRnkSU61YDKTU+uVk/VE1a+//jpzTJelJXOMQlpPfq0vlNCaK0yqma8BtMJkmXPzrJj35mN2Zvnc48ePmwcfdjupqIpiVU5WXKyb2dgvXrxIsSxMexaPpaZnEmHh8Zccdp9N0CViu52bApmWMKtPd7vi8S+UydABSVVK2zIS2//0l//bY9aAqdfpLtPm578Va/dINJZ9VTdEvY1q0pVmatnSi4Rc0jlm+WW1JuQeOsd7KFHLymHOqoviyfrEySFo+uvnz5/PcksvX1Wu9N3VQCKnpx6FLhUq7xwuX2E167rlB+vry632ObIuh2nqq4Y9/1bNfiKQErVPNLpXKWwVqxMT5yrazXCypDCjl/H3bOfWte6dM+i1mLAJaJvAKgJ32OzX7WrVLlXdcf6tm9mb6N/dAHbLf2HH9N8e6f8+Mq27mFu5ATxH6e3mnT0ECBAgQIAAAQIECBAgQIAAAQIECBAgQIAAAQIECBAgQIDAOQQsJlw5HzNZJIus8l+mvCwOOudmlkw1USYzlTNx8+qTlScnwRSmt/CwJl0u/eOPP44vMkmwVcitNZmZ6h29m1uT2Uz+RtvVWoJ6Bl70qonO2ahn5o1fOoeNH3Ctb6vXrVQFpkpgb0wyJbp6s1n+XbAqMsUy0xarStob/tDONA5ZhzB3PcNQaN39Z22Cuim9xT2pdykAKTm3GPkt4pwppAFZUI+akUmrlUDyX3Zepcccb06r1rUZ4bW2M5v8l19+SVuXSwyFma+qb9M51s717NvzdY7nKFFDubls/wn6xFSx7hClWktQ71+GM3RWrpiVvWlVqurTOiwXzZ7UqarZ+e6779Kq77ySWV/fypQdPo409YXlMG3vDvFsXSItwH86yP92ka2v5n5Mmc/6wPyXrjYVpLsuPcPp5o1Ywg/azlVjbqIcT+BWBE7Z7N9J/55kphF2A1jXtXMM1++k9Na5ZoMAAQIECBAgQIAAAQIECBAgQIAAAQIECBAgQIAAAQIECBA4pcA//v777yphmZ/Umv+3dYIvn8WeaSi903xnxbyajpxTqo38m8VFC5b6ZLJm1q1tZJjVR5m1ebnYLJnq4BSMf//73wtO7D0lROWvZctKicy7ykqJ3qBm7cx1M9u7O+11ViCrH9yddNu9xG+//bbWUtIU0bxOpC7w3WvN2rNixGZdd+jgtAZZKpOlNcvahEyMLn8XaN6uOTQdMO9GS1BpQzJl/OHDh4ltgu2W4T///HP10njWJmgox29r/+WTJtML5L+1Up2CuqCbW+vqCScdQVaJV2tyVgy2Ciq1LzV0nwRmmcSyNqc31T/99NPke5yqlSGL27rWddM55r8FC6pb4Vz942lK1FqSp+kTV6xiGUiXNAs5Jq3T3Iwoqbxzw+w9/qx9fflYN68on2x108f16s3aWQ2YV+yn0jdl7cGsOFxycBqBdIXjd6aJUoYWGa9Wo9b8W10xwkl+0j5yemtJYe9NTQLZaDFhborrFfJDSmvVyuRaNZKvlHK5emNx6hJmfUdWbVzlNn+I7or75WwX/6zN/j30724AW+X5NMP1eyi9rbzzkQABAgQIECBAgAABAgQIECBAgAABAgQIECBAgAABAgQIEDilwP97M2FWbS2YO3sJyuXzC/NuhBWneNZpyQTKktnG9fGZDpi5+CMzGjNNM7Na8ya0arJmNWszp0cg8c9/Obe73KgOPxs5JkuScmKmRZZPt22GcFvbmXe1buameOe/ZFOmki+e93lbht3YVuWtu/+m96T2JWeTrZMzy8eTmTqY/zI5OBOvU06GCkku17s4MDOqc1a3bvZOrU5McpWslR2PUvm3mqByq32OzKzfNOlVjctE/DTgl1/3P13FGuFUMakXDFwesbkhZBZpyv94hU1nV787tOoxUyVTzutOM6oRHgJJ4LlEmoX8N7k2b278r3h81vYnXWmpVozDf/vGl9GOVbcFW/FC2wWlRDVt9YlNjbnblww+M2pNo7Riz96N/In7+iRt/D6oqzG+Z93Qxq91wG/TWVQFsjduafBzW5o/e5F/h4a7zRMTWjzT9bRU/zNufvUqfUcGwAkq/XLzrGo7vXbJJbonHmpPUpHB/9ZRqv/A09YXEn4tcPycPXGzX+fCPhv79O9uAEdy03B9BGf8q31K73gcfEuAAAECBAgQIECAAAECBAgQIECAAAECBAgQIECAAAECBAicViAT16r/8t62nROZ+Vv/e/GF/88agy3inAmR5RHKHMqhOGR9Ud4dVJ7MvOot8zuHQqv3J3rlYZYnZOjIvEKtvvTlG5lvOnShan+SlmN6L5TVLyHNcsq8kySH5b+ckn8TwzjnrJLlMTkmzuNx2O3bkuxeMbYJqhd22c4VI7YYfLtWK/W6G6sUvG4ZS8GrimL3+JTVEdvu8cv2nL4JWsZy3bO2K5kjJWrWV2lL9ydKozHea6d+hS4VrTBuafxT/ifD3LSx6rYJszKidXAajd60p5FJlrUObn1MTKolIjky7VL+zWhhVvRyejl+bzx33nnKEnWJ4XYtzxX7xFlluFUpWh97U1GD9+rl6qlK1cgzDU4OTmVMzWqFXH/MwXWA626cu6+Pam144o0Up3VLRW9oQ4PPXD2FvCrGvSdO7kw2pRzOqpKXXG48Pqlrk0VlqEsdD7n7bVIxea3LD+he9z73yNk638/d7CeZsxqT8Sp2kP69dyAxHvOdv91ulFKX2+7GKYfr5yu93YyzhwABAgQIECBAgAABAgQIECBAgAABAgQIECBAgAABAgQIELgHgf+pE7n/3JdMSayvvmxjfAnB4qk55YsJe+cTJ1aXTF7MurjJdGXyyqarI5rZse4EyqxwaAbe2u5drJXE5qzC9JbopWCMTzhrxWq7jxYTLrZNRk9O4apKTo5MGa5am/yb7ZSlFIDeyttsNFq1LGc1v812si+hjSRhPH9XWbTTm4qTNUEjwof9av/+tFU4Jz/uPJc0VS/N+EisLi+049Ut6b18yNFb3iYbopFUd7/qHTyMNHfNVq43etmZhCeE3raiG4Hs2c5qKIYL9p+4RC3QyCkjhaTO5WZpqapD/j1+n7hiFRsZ+3UbqDQpUe1mx2RVGrlKN7TCPb0XvbzZPM7tRopiXVBPvJHCXJjjiw9LA94LuG6xLB/kjI+TFyczJw6ltJn83i51wUWTimawG20viNgpT5GzVbaevtlPMs/Xv5e3jRs1I5PBpn7t2W6ceLh+vtK7Z8FwLQIECBAgQIAAAQIECBAgQIAAAQIECBAgQIAAAQIECBAgQOA4AhYT9ky5yeStyRzKzJju0oXMKVlr2mLJVKTxhXmTSSg8YN0JlCNxzqTtbmbEoTCezcNKpiGuO622efXy7W4R6goUrqIsuWh3OVz3cuV7VoxYSeTrY1L1JvN3aA1AHUi1kbI9WdGqEtulKyk/45i9qxRaMRz5eD9N0AjCYb+aLFfjZWOHb/ecS5rqMz7hcq1+M+GMXChfbdFqjVxxQT52KYaauwxU5rYhafGGQmtFNYmaG/ielfHcJWqu5On7xBWr2FDH3aoXuWK3Jlb50jqyVXHqj6lrc/Nx6Pg76euTzFrvxBspWkMZvcr+3tuK7FyxQNbxzF/EmFyMmqzc4tJVHEoq41BFrlNRuJFU7FAsCyNz+sPk7J00+ynJ5+vf3QA2G6hzD9fPV3qbeWebAAECBAgQIECAAAECBAgQIECAAAECBAgQIECAAAECBAgQuB8Biwl7JgdOLibMnMLuBMosOsrcrxWLTu/iulZ0J6N6eXySqFwl/2U2av5Lwi+ZOjO0mDDTPVtJy1TCSzxzoVaA3Y9bLCyZBR7Pbqxae1aMZPXix0uyrxm3FSNWjtb77spmrLI9d+pwqvN4RrQqewAL096KWOvj0KqGEo27aoJKQI52jLmkdY6knLdKfvNjepZL2vn6KvVG1WE1L9HavqTe1VdpbqSv+W8P+X97yQu7yGbzlbT0Nk250iXvNc25vcG2oPJxqL9uJn//7dOXqFmk99AnZjSYMp9CW/13yRimt/q3Fq7kKkONUrr+bjXp3bNW3bmfvj7mvZIn25nSO6uCzzo41aTLleI9K5BZBw91Us1opAzPCrP84FbNbV603m52qeUhd49MKuowt9voXvc+99x5zt5Ps5/inbw+Wf/uBrButU4/XD9f6a3zzgYBAgQIECBAgAABAgQIECBAgAABAgQIECBAgAABAgQIECBwVwL/bzFhlezMC8x/mcaUCcr5LxNnMxGkZFLX+NS6hJBwsjouISf8FYkTWuKZwDP9dzwOQ99mZmeil+mGSWyCKolea3FRQl5rtmJLJvEZina9f2Tecyu0dT8GqioeXY06bt2N3gnW0WsemRxJwi+P7WTEcqGS7L48JkMhlBTaIA+dfvn+JD9VMhUz+TLJ1cyjbG8asd6kTS6vTYYmOb3nTu4sbOVmXSIHt9CaHy9pNLqZdUloIzhHboJGon1zXzULxtB2b+N58JSOV6vMuN0o/uNzeROrja7bDLZuWocytHd/XZFzercBScVfpXNMPMeJ6rhda4DRlGxu33OJajpU23feJ6YupL70LqCqC3BrIzcLLcaE0DxmvHEoGbPVobUutOyjvr7XbbwdqLKgbkt7Q7hwZwbPKX7V4LnO8ZKNtOoXXnro9IwQuhFI7Rg6fsX93VLajMniYflkDPcsBsnxCM9qbZoII9vRS8OSkPPfZJLv5IA7z9luhdqoNTvyLd499O9VdR5pHOqv3ACWN33jdzfjY7zyq4wfeT+ld9zBtwQIECBAgAABAgQIECBAgAABAgQIECBAgAABAgQIECBAgMCtCLQXE47EO3Nw60kt5RvbrRboRjXTOruT70eimgklme3RDWd8T2b7tcJcEMj4JZrfZslW63Ldj5l21jxl/+3JGe11nLvToVoJDO9aC/ySL/V1hzauO3ezZGL6nmv2yvMxnntGLEV6Mm6pBReWnMnZq2leZs2K7rYVzXI4K6hmpe4Gqwlq+tzidrNgDG13G8+Dp3S8fUuN3jT+4y1G4nZhczEr8pNtS53p1ZTx3pWEqxeAcaI6SnPbvVkysw5Woppck9l3P31iesDu6ou6ADc3WosJW6PE8VnmaTGaQU1uX94v6+ubBb65XdKibrT8phmNejuN82R5qA7YaDFhb2uw0bXqVNcbvR1WDbJ4rFuHP7RxlWKQdqDkunXyuxtprFJgkmV7DkKGDI+5v0R49Qp+kJzV7LfK5Fn79zqZ3Saiu2f18X999Y02DNcr2NOX3o3Kj2AJECBAgAABAgQIECBAgAABAgQIECBAgAABAgQIECBAgACBnQX+2Z2wMrTn+fPnrXVfQ0fW+zNt94cffqg/br3x1VdfZdJGZk9OXihzXHLkr7/++vjx48mDmwfklNevXzf3xGRuIM3TJ7efPn06/je2E8L79+9z2GRQ2x0Q+d6ZrJNXfPfu3RdffFEflumDv//++4MHD+o9l2wkXyYn+CY3c8VLrnKmc6sadMAUpd49e/ZsJGKZm5safWHJyVXGFyR8/O9/I9FofTWyADuzRR89etQ6vuSjJqhEyTFXF0jz+/bt26FopL9IazP07Sr7E37mmg8FlbilDn748GHogHX3p9p2J4gPXSLd4pMnT9LYNA+I2M8//9zcc/l2iEoGdYlJ4vPmzZvLr3hJCEpUU0+f2NRI2UhJLhn8N8/KdnNckRoa1dYBzY8ZaTc/Tm7PPb4VoL6+BXLkj2mcJ283No1/79Vfvny56UXrwDOa3e1a9UWvtZEbjVkdeh3PNFC5nc/SynTxKTDpfy+8Z6lDtrGKwBFyVrPfzcpT9u/dZJ5pj+F6nZtKb01hgwABAgQIECBAgAABAgQIECBAgAABAgQIECBAgAABAgQIEDiywIzFhElGycK2OrWZNpf1h/XHfTYyo3FyVVsm82VafKZ3LIhSa75mlh5lNVoWTG66IC3hT65DSDT2124CZlrk+J8hbx5cbWchR5Yo1PuzknB8Jnd9ZPnG5DrMBPXtt9+WB3j6I1MvSt4IsadDamtzxn/vpVPrV5mVO9l6zFpUE8zeEph2Y/JCvcnMTk3QkIz9BxFIw56SP7KSMGv80l/sENtvvvlmZEFvYpjqvNt6wt6moIuQBUiJVXMlYYZSWSm9kVgGdcdfT6hEtcqJPrEFko8Z/Lc6x+4xrT0ZM9fr/VLLJjvluW8mnHt8K3qt5LjdaPkc7ePqi73LE5ibxGaXUZ2YO7KNeo3eiOVakzeqvSfe6M6RP1XQTVE15k9Hlpxa9mdEumHas5HAdXNWs9+brefr33uTeYKdhuvdTFR6uyb2ECBAgAABAgQIECBAgAABAgQIECBAgAABAgQIECBAgAABAocTmPsmxPLZsZlWODfwtY4fWdWWWWKLrzKyLKHK10wCi8/i8EdOzKsMSopOlhyMBLL1VyUz8EJUR6M5Zy5ZVu9fd2OkMNSkWU2x7kULQztm3ErWloRuH7RUqMzyr3OqdyMVsxC85LBmsey9XKYFz6rmgcopVVBJS9YUlUSj9xhNUC/LCXb2lrTWzmbjeeQkj68o2D8V46ujt+t6unnUytCSj2kx0vt3g1p3T0nfXcV2h8h0k6ZENU30iU2N5nbJOLkeLbQOLhk8t06ZrL+XjJH09c2c7W6Pt+pV1lxyu9e9YsmeklilSS8JatYxvYPkuqjPCuqSg4fuHbbrNUrAtysGky1ADqiWEV6iep/n3mfOavZHSntJ/1s3eq2Dj9a/t5JZ0pLsf+vUimThR8P1XqhWgezN8Rstvb3ptZMAAQIECBAgQIAAAQIECBAgQIAAAQIECBAgQIAAAQIECBC4OYF5bybM7Ie8/qv8BTu9syV22Dn0HrPEPK8qWhyByWleL1++zMTBvDRm8SWGTiz8s9ZDCR8Kdt39zdcMToacdzmGqzosaHmz4uQpyw6YXBuWYOuYLLvEyc6alY9bpz3Z133jSuui676Tc7Ka511Gsypa3v317t279A1ZBFK9maQV//KPk3G78yaoXNKRGwmkhx1pzNPU7//6plSK3rUWlUDeT7jb65uS/LnsmQO9w4uMkmslHWUi/8UXX6QRm5uKS45Xolp6+sQWSP1xVk1pvpI6pCXvKp8VfmK1oL7XadHX1xQ3tDG+jmKjhPS+ljDXKlmOtW6UMtYt+Qsp6170yKGlFv+f9u73qm4e3fv4yawpIKGEkApglxBSAVDCQAVACUAFQAlABUAJQAWBEgId5Pmd28946ci2fPmPZNn+5sXMxluWpY9kyb6Xri09/Cd7wMiZYmFli9SyDPuBftJp/s18fg9Uc9Zf8bje1Hz03iYZjiOAAAIIIIAAAggggAACCCCAAAIIIIAAAggggAACCCCAAAIIIIBAJgKdgwlV7rOzM0vpFXITI6zOcuna5Yxa5ak1l5bTa9Mo+K01qEknKo0upOWDtZkMOWiJ4ZR5+lCNslKdVk67K71ub28VpFrmM+4HS2jc/f39uBeddW5qi0DsTcqq3d3dtTaN5b7oVGZVv3URtsKlVLZO2SrxwE7OENQVnPSJBTTDhgOzNdQnLpIup/sufF0NMuMGJDfVsdMUqUy00VOnFahN17Uc15ODpXh6xkgZMEOP8tqOOdED8f609GGdoneTMuZZTzv2x2Z759drSO+bl7nea9a5/GnsfuNWp2l26939hhTP+N8Hhlwik3PDr/kaKLQVVZrnikxAFlOMqVqWYb+1CxkH2Mzn99ZqzjQBj+vhhqP3hn34FgEEEEAAAQQQQAABBBBAAAEEEEAAAQQQQAABBBBAAAEEEEAAAQSmFegTTGgJtilqFY4riFfz2hUbV1dXQ65YrjxuzUTxhG6kXGt6YwItDG2NcVJWl5eXxgxHT2aPldIKS8UkFAVQMJhlT5jepTVmPlXga+96RT1xa2srav7GzC2bZcVYu2zZeNBSNmM1jckYgoxQJJtEQENo+GaMPdQHaq0dk8Kzp+ZNreQO5JD+K+1Ro2KnvK5iFy2X016O2n7EknJgGnpUFdAy74Rvw2qeliN5zonVktc+/FeTuRtAdeJyT6xm6x7plK17oj4z13sgc/kz/ZOz9onVgFz1Md4I1RMHHlnPLnyBm1T/tUGPE5MEcw5sPk6XwFQtG7iu1y6r/a9MxmHNnaY7TcTuiZ6592enbL1zF/knj+utzUrvbSUiAQIIIIAAAggggAACCCCAAAIIIIAAAggggAACCCCAAAIIIIAAAghMKNAnmFDFNS6jUTChVjqmr151C0GFMQxc2Gdf5qX6KnH4t+37mVjYFaTXY8+0fuXpd5a6RBnxqD1hhmwXaSxA7U6V3rmd2tc7d3l/5rAzoTYLqt7IHrVa1h7C6p0b+NOyHlpls29nFLiW/atOXZQhyA5LylEEWsONLPPXKCWpzaR1lbDKH/txxT6ual+j9Jsa6RnJuNGrHu0SxF7So7yezJzogfT7Uw/n7o7HlvjM8kL6cQrLPaLQZctTRJmt94G53gOZy5/2EX6sGjV1lfQlKWtk372zPGWOH2qfZxQu8vz8nCbYfo5osyjzVC3bdC/XovGKV8uig/nP700ln/VxHtdHaT567yiMZIIAAggggAACCCCAAAIIIIAAAggggAACCCCAAAIIIIAAAggggAACPQR6BhNqQa3xJ5Zvb297FGvgKeWud2U+tYvDym8tH6p5hs9yFyuHU9q/Fbtlhegk5vZauEEdafautPTVTsv47JUlZW8Byz272Wx65x8+0bIe2lLC8FU6fcsQ1ImLxCkFtHo+3D8VsRMj7tdex9atfRUe3CmsyH7pHimnmsQV2295xlCNYsde0qOq3cYy46xqTqwSWXqv+9ipyMCu45LukXA8oYaRgb/oER5Lq7XmdaNqspIjTW8urb/EEc/H8vAc7+ppclaof1VYIcQKBdF7epoycJUYAhO2LMN+a4MuY35vrebsEvC4bmkyeq9FiTQIIIAAAggggAACCCCAAAIIIIAAAggggAACCCCAAAIIIIAAAgggMJVAz2BCFTe8mrasT7kHXXkkwQdvIf4oYQzVhYPhinRdFhbOrfy29ce/lTLGwuKyAOEPrWtl/vz5U3YJxfgN2bwlXBL3W0swYaT2covBZ7uA1uJb7rh4q5YtOauEA2MG7CBKaQFxM4zUpTMfglwBPqcR0CZ1bnxO7UWNDwy15451sDUWS1Nngg33WqtzdXXVNcCpNU97AjfaP3CWhqNWz8Dp4a/oUVUf5sSqSb8j7mDVrw8rnlD7jyl2yCuAHht0fPiWxcz1Huxc/tza2kpc1KbHvKbjCYpneXhOUIx4l9BQXL7GllfRvJnydaC8Lh9GFJi2ZRn2R2nK/Of3UaqZTyY8ro/YFvTeETHJCgEEEEAAAQQQQAABBBBAAAEEEEAAAQQQQAABBBBAAAEEEEAAAQQ6CfQPJtQPUVuupBWNLy8vlpQjpvGi6SYJY4i0lNO4TDO9ubH53KZJ1i6WYEJFORqrQLIEAu6CqsDljLdDIIemr3Z2dpq+co97ccvuV5N/ZgiavAlWUoDWgByNwNoYcHINy47Kx8fHk5fT+HAVqZy6umXG1NU1Skd60qBHVRuXObFq0uOIpuwyZmPI74xoMFHkyd+/f3///q0AQj1A6rNW1U+yLxlzfY+esIxTAk0faXBudZvkFmgt1VgJFCpc/UGNh4cH7Wg31iXIZxKB2bVs4N4fAmh8rZ5qeAlXbZHze7jKk3/L4/pYTUDvHUuSfBBAAAEEEEAAAQQQQAABBBBAAAEEEEAAAQQQQAABBBBAAAEEEECgh0D/YEJdTCtxLZc0bnRjycqSxtsVROuiJgljaN2jz1KXahpjjJMWN1fPze1IspAJy24h5fry3JTWWZ6npydLxePt37XZbCwFcINjLelTpmEISqm92mtpwn19fQ1X3/ioEM5klG9bS6L12dp2bJRrzTcTe5x/q2cPBHpULRpzYi1L14PuYFXdWrBrbkqv9wtFT8V7FLEUibneorTINIGfQZnwpy6M4eizaxFFDHo/N6BbT6/be3t7s6sLBXYF5tiyDPtuCxafFzm/V6uZzxEe10dsC3rviJhkhQACCCCAAAIIIIAAAggggAACCCCAAAIIIIAAAggggAACCCCAAAJdBVIEEyre5uPjo2vJeqf39m8Za7F718WRXdMb62sMjHSXpBhzTpxsrHaxFNu45C5lL7UUe7VptL2Ppe7GZrVkVU1jjw0wlrZ6ia5Hug4pXdMby7OYIchYX5KFBVp3pdDpowTthIthE0eokwAAIABJREFU/NZSEtVo5XOB4vyNo6ueNLQ/mxHfmIweVYUyzjLGVqvmbzmS4ZxoKXYgTbYhQF3n7q7pAybuV8z1rkaenwM/g+K9C6csf6QOmbIK1WsdHBxcXl66x/XjPvr1gWXvxOjWd6mfM2nZrndN1/TG5lvMsJ/t/G5siFkk43E9UjPReyPBki0CCCCAAAIIIIAAAggggAACCCCAAAIIIIAAAggggAACCCCAAAIINAkMCibUEjrjRnnJdkh4e3tz4+i0tFqrxJoq3+m4djiMmt6euWUBWf47E1qCOuwmo6QMbPExSv5kYhQwbsFk2XDSeMXaZJYbTScaS1t7iU4HGYI6cZE4gYB2pQgEMxQF0CxsXJ2coMAqiSXgasIwjAQIlkvYo/3H3XqaHlXbOsZZZm1zYq2V8WDX+dSY7SjJupata3p7IS1PQfm/btjrO7uUgelMU3Oy7d89N6/bxB6XvKuP/qd+XED/ucPbh1w33cvLiz3EevRSkeFwgaxatusw3jW9ncu7f2tPzHzYj4dTq7HOgzyuR2p3em8kWLJFAAEEEEAAAQQQQAABBBBAAAEEEEAAAQQQQAABBBBAAAEEEEAAgYDAoGBC5Wtcce79nH+gQAO/8i5kLJ7lop2y0kqseL8qbVnm1RrgYaly1DTxfKrFNq5kzR+tWrVFHnHjgQMVtNwIgdNbvwqs0nbPNZbWPaXfZ4agfm6cFU/Am3BrL5TbskhLecYNkKtlyfygfbTRAKiYirGqQ4+qlTTOMmubE2utjAcz/D2LsuT2u0+n8LpRuvHBE1BU/Og7x3qXqP3T+PBce25uB/UTRZvNxhuBT05OjLvF5lYdylMK5NayDPtl0wz/kPP8Prx2meTA43qkhqD3RoIlWwQQQAABBBBAAAEEEEAAAQQQQAABBBBAAAEEEEAAAQQQQAABBBAICAwNJjTue/D+/j7icvNAfbwtEDutzQpkq6+0L4F9ecfV1VU4tyHfWtaLZ77JniWcYwhRv3MzR+tXqTmepeEih2IbY1CTlZYhKIdeQRlKAUUpWDp/bqO9pTwKLNeeG2VNV/hBWzhanjQKmbOzs1GI6FFNjJYbrencEY/nNicOqdrh4eGQ06Oey1wflXdJmSvOLVwd9fP08YTe3DHf7fv0Hy4k7A2/esG/uLgIs/Nt5gIZtizD/oh9Juf5fcRqTpgVj+vx8Om98WzJGQEEEEAAAQQQQAABBBBAAAEEEEAAAQQQQAABBBBAAAEEEEAAAQSaBIYGEypfY8Begq1+tLTF3VxOMQNaEN9U8x7Hlf/Ozk7riappym33asvjOtQmmPagJZxj2hJy9QkFvJW7TSXJZPMTY2mbatHpOENQJy4SRxUwzumt0Q5RC1nN3Fgey54b1cyXdMT4aKcqPz09fXx8DK87ParJ0DjLrHBObBILH1ewU+YBTsz14Rbk20LA8k6qyITT09OUYrpiORbZf4UnZQkt19I9qKcF72364eHB+CNKlkuQZhKBbFuWYX+U/pD//D5KNafNhMf1SP703kiwZIsAAggggAACCCCAAAIIIIAAAggggAACCCCAAAIIIIAAAggggAACYYERgglPTk7C1yi+vb+/H2W5eeBa3tIW+1L4QJ7eV/ox+8DKSK2e1JYFsVdtlms0vbLN6E/L+tf01fHWjKYvAFfMSiDPG40hKKtOstrCvL29vb6+WqrvbVJkOSVqGm3/Yslf4VuqoyXlUtMEHnWqVb65uake7HSEHtWJa5LEec6JPSjyfAT1KsJc74HwZ1XAHhuv39Z5fHys5hDjiCJ19b7//Pz8+/dvxUfFuETsPLX3oLc9lEY/1WjynwqKXfHF5595yzLsD++Bs5jfh1dzwhx4XI+HT++NZ0vOCCCAAAIIIIAAAggggAACCCCAAAIIIIAAAggggAACCCCAAAIIIBAQGCGYUCsUjUsfhi83D9TEW9qiZX8HBweB9L2/0spILShUpKJiJIql1fpfbbWnUEaFH7BlgQXWuP7VkhVpEIgksLW1FSnngdkyBA0E5PThAvp1AEsmmhwz3AGsmLhbyx/1iaX16pMn0KOdEUpFvb29HVhgetRAwASnZzsndq37XB5Bmeu7tuza0tvfc/V++uvXL8XCJYvuU9y+JpE5tohe5M/OztyS631fL/7GXyJwT+RzVgKzaFmG/YF9Zi7z+8BqTng6j+vx8Om98WzJGQEEEEAAAQQQQAABBBBAAAEEEEAAAQQQQAABBBBAAAEEEEAAAQQCAv8OfGf/SqvuvJ/wrz1XS/Pj7dp3eXnpXjTGtoRl/lpQeH19Xf7Jh64CGYaXdK0C6ScXiL2T5J8/fyavY1MBGIKaZDieRsAYPJbbtoQFjkpl2VZR62W1iU0azzyvol9JMC4alqd+0GFI6Ag9angfWPOc2EnP+AMonfKMlJi5PhLsYrLVFrLGUVpVfvrnn6LE9dquE4eM2IsB9CqieEshuQc1XOgI762uyRw/z6hlGfaHdLAZze9DqjnhuTyux8On98azJWcEEEAAAQQQQAABBBBAAAEEEEAAAQQQQAABBBBAAAEEEEAAAQQQCAiMsDOhctfeCJYdbLQxwsvLS6A0Q77ylrZEDSYcUk7OzTO8hHbJR8AymORTWkqCwNoEvH2AA9XPcysz4xwU9YklgJbPVwomtBfGC8Cwn6iU9KgwF3Ni2Kfrt8YRoGu2pEcgvYC3h56lAIo61lk/fvxQMKH2ant8fPz4+LCcuOw0QhCIN5EptEP/4YJIwlk3PS076+brWnjm965indLzuN6Jq2tiem9XMdIjgAACCCCAAAIIIIAAAggggAACCCCAAAIIIIAAAggggAACCCCAwCgC4wQTqijG4L3z8/NRyu1lcnd3527JohXw7LeQ7dpQlsV7vZc/PQFjAFImOwey8MtrvvLPbIegsoR86CfgrbYPZJLn3WEcYVSv5+fnQO0W/1WyYEJ6VLgvGXssc2KYsfyWF4SSYpQPzPWjMPbLRJuYdRqo3asoYP7m5ubXr18aYYrAwuvra8WKuGlW8lkRg3pcEYhbXx2xz03uiXzOR4CWjdQW2Q77zO+RWrzI1j4k8gLYoyHovT3QOAUBBBBAAAEEEEAAAQQQQAABBBBAAAEEEEAAAQQQQAABBBBAAAEEhgukDia8v7+PsfzIi1E0RjYO5yOHHgLGZfE9cuaUZQhoJxBLRdz4YUv6rmmM+RtL2/XqpEcgWwH7WtI8Q8ftpbLXNNvGGlKwTqtah1jZz7W33ZCKdz3XXip7Td0yGGcZ45zl5tzpszF/Y2k7XXrExJkXb8SaktVKBK6urobXtAgsPD4+1o6FX758UYzi6empfqknxjv78NKOm4P2ZtxsNtXxTf8xgT0Jx6VOnBstmxh88ssxv8duAvtDrP3BOHaZ3fztpbLX1M1/yGd67xA9zkUAAQQQQAABBBBAAAEEEEAAAQQQQAABBBBAAAEEEEAAAQQQQACBIQKjBRNq0blxbwRtgzCkxNVztYvC6+treVzLRA4ODso/+YAAAvMS0KJeS4Fj78LkbVHSVKQ8f3q/qbQcR2C4gDvhhnPLM3TcXqr0a0nDnum/tY9visTovaUVPSrcssyJYZ9O39pv/07ZkhiBqQT0Au79pM7wkmhMvry8PDw81P2igLq9vT3FFmqTt+E555aDNmPU3oy1pZLqGmIpa+u+gIO07AIasWsVmN+7inVNz+N6VzF7enqv3YqUCCCAAAIIIIAAAggggAACCCCAAAIIIIAAAggggAACCCCAAAIIIDCuwGjBhCqWcT/A0YMJtd7RRTEWwz2FzykF7D8KnrJUulbs4LTE1Znv5YxhydVdRMatsrE/aLH1uNclNwRyFtDaemOcrWqR52ifJkAu50a0l63TRhn2RcZuAehRrkbtZ+bEWpZ+B/MclPrVhbMQKAQU6WccJXqI6WFbcfV611ZUswIL9Xs9i9mxUG7ajLHJRBXnPyk04WR+nJbNvIEiFY/5PRJskS2P61F56b1ReckcAQQQQAABBBBAAAEEEEAAAQQQQAABBBBAAAEEEEAAAQQQQAABBAIC/w581/UrrS/UMojWCB/FITw+PmqXg675N6W/vb11vzo7O3P/zPyzdvIRiP7JTcFL7v/qYFH4VtLM60jxEOgksLu7axlJlKduH23J0ilze2LjfafS2vPMMCVDUIaNknORnp+f7cXLc5uFTus1NRHHG2TsklOltAdeqoTlQ0un0tKjWrmYE1uJ7AnyHJTs5e+dkrm+N90sTizerGPvpqsH4/t//slE4YuKtdO7/yx8qoVUyVWV6nH3iBIocnK+dXTrsp7PtGzZ1msb9lc7v5ctHvUDj+tReem9UXnJHAEEEEAAAQQQQAABBBBAAAEEEEAAAQQQQAABBBBAAAEEEEAAAQQCAmMGE+oyWlbo7RNYe21tTjhWMKEW+bkxP1raqG0Tai+aw0H9pLcW4mitpzbw0bL7fivvc6gIZUAgqoC2+7NsYar7KFKcj9ZfWiq4v79vSZZPGoagfNpipiXpNG11CtvLE6RTffOswpBSdQom7LTOuCxVJ+HV9ijmxLLDDPywgC5kEWCutygtLE2aeMISTS+z+qcb6vz8/OjoqDye/wfdHfrPBcatdPVfNjL/bwv5gycr4cpblmF/JfN7shvKuxCP6x7IuH/Se8f1JDcEEEAAAQQQQAABBBBAAAEEEEAAAQQQQAABBBBAAAEEEEAAAQQQsAtME0yoX/rXgqdRov60hNGt7cnJiftnJp+1vlNV1prLTqtwMik8xUAgvYAW71qCCRW7EmnDEN2tllrPZR9UhiBLa5LGIrC2WcwYb2Chm2OaThtl9Osb/c6aI2ZR5n49ijlxrBbv1KXHumiyfJjrk1HneaHE8YRC0A/6HB8f64eE9D4e6YF8XGr9VsivX7/s844qqFhuwY5bDHIbXWC1LcuwX/alZc/vZTWn+mAfNqcq4bjX7fe43rsM9N7edJyIAAIIIIAAAggggAACCCCAAAIIIIAAAggggAACCCCAAAIIIIAAAgMF/jXwfO907RKm3+/3Dtb+aYkUqj3RPah1Y+46D/2i81gbHrpX6f1ZuyZqYeWXL1+0bFH1Hb4ERxUs/vUuEiciMAuB3d3dnZ2d1qIqRrc1Tb8E7sDSlIP27FI5m77N4ThDUA6tsLAyDJ/IJgfptF5zAfUdAt5pZ8J+Vv3OGlKp0c9N0KOYE0dvtSVlyFy/pNYcWBdFFqX/YR0N44q40zuvfipoYPmjni6czWbTddLRz4tcXFxELRiZDxRYYcsy7A/sM5zeVaDryNk1/wTpEzyuJ6gFl0AAAQQQQAABBBBAAAEEEEAAAQQQQAABBBBAAAEEEEAAAQQQQAABBMYVGDmYUIUzLmEcJZjQyySTXcIU4nh0dKQYQi2s7BrspIX7+/v7Mry6unp4eNDGa3/+/Pn7339ao6l/2qBm3E5AbghkKOBtOlpbQi1r0x1R+9XAg5adCS0lHFiMfqczBPVz4yyLgHbpsSRbTBpNwYupS4+K6PcLepzV6RR6lJHLMuMwJ7ZiJujSrWUYKwFz/ViSC8tHkW96hUzf1fXOq9dYdcs8PRV8pR/38WYcyw+XqDr6LwwvLy951otSraplGfYDHT79oBcozPK+8gbP5VXQq1HiF0B6r+fPnwgggAACCCCAAAIIIIAAAggggAACCCCAAAIIIIAAAggggAACCCCQTODfo19JewNqMUTrchOteNavyA/cSNALJpw8yk41ury8tIQhuezay1EBhNoqIfNdztwy8xmB2AIaHHRrtN5Nt7e3it0dtzBaqdn66/taf6w9WMa97vDcGIKGG5JDWCDx2spwYRJ82/owk6AMc7lEPyt6lLF9mRONUGtIxly/hlYeUkcNF3qOVQic96Y8JE/LuZoFfvz4oVDGgS/4lmt1SnN6eqo3dO8U/XCP3iD09m3ZjVy/EJRtnKRXr1X9uZ6WZdhfVcfOsLI8rmfYKBQJAQQQQAABBBBAAAEEEEAAAQQQQAABBBBAAAEEEEAAAQQQQAABBBAYLjD+zoQqk3GHwIELHPU79O7KdcUdffv2bbhIvxy0X4HWTWrHg9bYpyJ/xVtq+0FtPKhNB7U4rFjL2O/SnIXAUgUsGzENHEZq6SwjWIzr1hbGeJAhyAhFsoEC7rQ7MCtOz19ga2srdiHpUXZh5kS71VJTMtcvtWVHr5deiq+vr3///q0frBk983CGeh3WS3o4Tcpv9dsf1UhCRTwWv0WiHyWxFEbBmaP/donluqQJCKykZRn2A32Ar5IJ8LiejJoLIYAAAggggAACCCCAAAIIIIAAAggggAACCCCAAAIIIIAAAggggAACKQWiBBMadwi8v7//+PjoXVtvUbVi83pnNeREbVOgpWzaV9AYRqg1nVq/qIpfXFywFeEQec5dvIBuEO82r1ZZ24koHLd6vPcR3ZsamsKna7TJ5+ZlCAo3Ft+OK7C2jSnWVt9xe4slt7UJD6kvc6KlRy01DXP9Uls2ar22t7cV16dhR4/T379/j3otN3Pt4zfuw7mbuf2zol80bHpP9fpBH/2aT7l3ooiM8YT6GZEcKmWv/oJTrqRlGfYX3IdnV7Uhj6+zq6wKvLb6zrGNKDMCCCCAAAIIIIAAAggggAACCCCAAAIIIIAAAggggAACCCCAAAIIjCIQJZhQmyEYt0HovbuXFlcpiKgk0LrAclFgeTDBBwUE/vjxw1uk2HRdmWiDCK3pnKSoTaXiOAI5C5yenu7s7IRLeHx8HE7Q6dvW8EWVRzd+pzzjJWYIimdLzrUCCbaqq70uB5cqQI/q1LLMiZ24FpOYuX4xTTlJRfRirqFD7856D9VT7s+fPxMUQ/sTake1BBcKXEI7jbv/uUAp9QyvPQa9HwTRrwIZ/8OFgiSH/BBSoKh81UlgDS3LsN+pS5A4tgCP67GFyR8BBBBAAAEEEEAAAQQQQAABBBBAAAEEEEAAAQQQQAABBBBAAAEEEJhEIEowoWpi3JywdzChd6KWlCXm04pMrUQ0XlerNoswQu1+kLicXA6BuQtoz8/wbipaFqwY3VGqqS1HLi8vA1kpbtm4B2kgk1G+YggahZFMEAgLrHztLPtyhLtHj2+H9yjmxB7s8z2FuX6+bZdhyfUeqqhCPev+/ftXu/Npn+3WH+wYUguF3g05ffRz9T6u+EaFVlZz1ntE+F2jOEUb4uVWqWpdVnhkYS3LsL/CPkyVcxMY/rieW40oDwIIIIAAAggggAACCCCAAAIIIIAAAggggAACCCCAAAIIIIAAAgggUCsQK5hQm+9Z1uQpCkgrGmtLFj7oBRMaYxfDedq/vb6+1oaE3l4Htacr9Oj29lZ1JIyw1oeDCLQKaNXvw8ODbqVASo0Aw7cK0dpN7aMSuEoRSVi7CjlwVoyvGIJiqJKnRSB8J1pymDxNpwC5BdR3CLgCJ+yn97Pqd5a9VAlSJu5RzIkJ2jSTSzDXZ9IQiyyGfhNHW58puE6BhfrJm6urKz1LjxtbqNf8o6OjTPRUu/B/c9ALu6WoCufWjWlJSZo0AgtrWYb9NN2Gq3QV4HG9qxjpEUAAAQQQQAABBBBAAAEEEEAAAQQQQAABBBBAAAEEEEAAAQQQQACBWQjECiZU5bW0y0LghQVaTtHuAe4C9/39/ZThPdrS4fj42FJOrcjUMsqDgwNLYtIggECTgGJxtYNKID5ZA4J2pRgST6jl1IoQbipAcVwLiLX2OpwmwbcMQQmQuUSTQKeNGtyZuilDji9GoFPfKGvd6Sx6VOHGnFj2nwV/YK5fcOPmVjUNKYr6UxRTEVuoR+4itjDw4G2sgl7zwyF8xnwGJlN1WiMA9YR/fn5uuZD+O4B+f8SSkjSxBRbWsgz7sTsM+fcW4HG9Nx0nIoAAAggggAACCCCAAAIIIIAAAggggAACCCCAAAIIIIAAAggggAACOQtMH0x4f3/fNQTIiz80Ri2O0gxaanl5eWnJSqXSisyUUY6WUpEGgZkKtO7tqZ1CN5tN18Gk0FB8ss4NyOjH+LVtSw6RhAxBgWbiqwQCC9iYolNA2vBQigSNEu8S+kEEe+b9rOhRdmE3JXOiq7G8z8z1y2vTGdVIj7tFbKFC5rTzqrbsOzk56T1WHx4eTlt3bW+u6ljKoFAu496M4Z3MLdcizXCBhbUsw/7wLkEO8QR6TwHxitQ1Z14Au4qRHgEEEEAAAQQQQAABBBBAAAEEEEAAAQQQQAABBBBAAAEEEEAAAQTWIBAxmFBxdNoz0ILoBQeGT9G6Ru0PVqbR4vW9vb3yz6gftMegsaiKJGzdACFqUckcgYUJaIVla1iLEmhAUGSgve4KPlTO4YXOxRajrZEb9ov2TskQ1JuOE8cSCIfdeldREIJ3JIc/O5WqX4BcDtUcpQyto657lX5W9CjX0P6ZOdFuNbuUzPWza7IFF1iv8+qQFxcXemDWjoU9fsFH8RtTvRQr+kVl7vQfCvQfGSwxM5ocFXm44HbPvGrLa1mG/cy7HMXjcZ0+gAACCCCAAAIIIIAAAggggAACCCCAAAIIIIAAAggggAACCCCAAAIILFIgYjChvM7Ozixqxgi9IisvcY9FjZYiVdNoyaA2Uawerx4hkrBqwhEEhgg8Pj66N75usaaVvlqyrMhA7anSGlKoVdG6qRX94uZcLeT5+XkmW4wyBFVbhyP9BL44/xSS1CmTTgFjnULROhVjSOJOG1N0Wjs7pFR5ntupBY0bOnk1pUd5IJY/mRMtSjNNw1w/04ZbQ7H1dK2wQAXka6PCTvW9vLzslH6UxHpT0BTWdVNxBU+G3wvKsqlSGorLP/mQTGB5Lcuwn6zzrPxCzvvfF14Aw51h5S+AYRy+RQABBBBAAAEEEEAAAQQQQAABBBBAAAEEEEAAAQQQQAABBBBAAIElCcQNJtQCPssycS31s6/G81b4pQkmVGCScR3kz58/p9p+YUn9krog4AocHx+Xf2q/U91iGjQCG5++vr4qpFAL5rQbiXZT0f2rEUYxgfpfnaslmxqatra2dFMHwooUGKP9TJS4vPSEHxiCJsTn0q5Ap4CxwP3l5pn4MzsT2sE7BRNanveql6ZHVU1ajzAnthLNNAFz/UwbbsJi66cxEl9d4XZ6tNZMGngO94qkqUQP4d7B2H/qOV9F7XEV7RFn/M8LetdI79+jRgs7ZWEty7C/sP651OrwuL7UlqVeCCCAAAIIIIAAAggggAACCCCAAAIIIIAAAggggAACCCCAAAIIILBygX/Hrr9W41n2J1SIoMJ+Wguj5VZucIJWMfZbJth6ITfB29ubFgu6R5o+65fyb29vm77lOAII9BDQXV8GtOgWK8KJdePruJYma3h5enpqylZfBb5tOkshMdqQUIuJmxIkPs4QlBicywUEtre3A996X3UK2/POjfen+xTRepWumxq1ZjivBOXYayl2v0086FEWWzcNc6KrsaTPzPVLas0EddFQULyf6tlYP37RaSwdXrziObwsQ2uGenqf0a/tqKh6fWidAfU4of/QIYTW6pMgE4HcWpZhP5OOQTFaBTpNMbwAtnqSAAEEEEAAAQQQQAABBBBAAAEEEEAAAQQQQAABBBBAAAEEEEAAAQQQyEQg7s6EqqTxp/3v7+8tP+0/ybaExkhCVVaRhAmCGzPpOhQDgTQCbjSyPru3mOJ8tNmgllDbd0cJl1k7iz48PGhlZz6RhCowQ1C41fg2sYB9b4pOYXvJamFf4WqvabLCJ75QayhFWR7FYLuDc3nc8sHuTI+SJ3OipVPNMQ1z/RxbbcIy62cviqtrYPRekJOVSk/LmlIt29LO7td2jAXWf8GYUZBkso6R84WyalmG/Zy7CmXzBHhc90D4EwEEEEAAAQQQQAABBBBAAAEEEEAAAQQQQAABBBBAAAEEEEAAAQQQWIBA9GBCLS43xvm0roNUhI+7yZhWLlo2MxzYSNpt4PX11ZKJqpmgPJaSkAaBxQjoBnSjWWoHE4UUKplWM19dXSkasEfdtTZO5yoHhSbmdhczBPVoUE6JKmBf+mwP24taYC9zd0jxvvL+7DeeeJnM909t/WovfO3gbDydHmWEUjLmRLvVvFIy18+rvXIorft+qpC2qYqkN339qEdrPKEiHi0/GzRVLarX1ctFGa5Z/dY9cnx8rP9G4R7hc84C+bQsw37O/YSyVQV4XK+acAQBBBBAAAEEEEAAAQQQQAABBBBAAAEEEEAAAQQQQAABBBBAAAEEEJi7wL8TVECbqFjWOCqY8PT0NFAeL9rQuOdhIEPLV+4OMOH0xhWH4Uz4FgEEXAF3+wiF/G1vb7vfup+1mvnon386qBgYxQtpcbNWWuuDIprK/ay+fv26tbWlRc/FPwULaVGpm09unxmCcmsRymMPsXNDHfJxI5jQ2Bbuzze0nmLvFdWs7OfSo5gTq/1nGUeY65fRjlPVQvOaQvV6bw87sNi6rrb13mw25cN2bYaaU7La97u2kO5B/XcJlVn/3IO1nxVj0yn8vjYTDiYTyKRlGfaTtTgXGkWAx/VRGMkEAQQQQAABBBBAAAEEEEAAAQQQQAABBBBAAAEEEEAAAQQQQAABBBDISiBFMKFidRS307p8XwnC24KlDya8vr5uLXbRnNqTJxDmlFWTe4WRebk6X3FWisbyEvAnAhMKuHHIWqZsLInGHP2b15Ll2qoxBNWycHBaAd1c9gJMGN5QW0iVJxzt4J6V2z6lbtkSfLZEUJTFGGJFjyoZWz+sfE5s9ZlpAub6mTZcVsXWiD3hc6/egvWeHt63yvhOnZWq4rf1HzFaHxv0Kq34tIuLi6wKT2ECApO3LMN+oHX4Kk8BHtfzbBdKhQACCCCAAAIIIIAAAggggAACCCCAAAIIIIAAAggggAACCCCAAAIIDBH415CT7eeenJxYEnvhgu4pd3d37ko+Be8l2H4hUB63bPps/2l578TJ/9TCdBVuLcMaAAAgAElEQVS++Hd8fDx5eSgAAqWAIl3Lz/qgnQndP9fwmSFoDa08xzradwbWBqFZVdAezKDHjKxKnr4w9mDC4Vb0KEv7MidalOaYhrl+jq2WW5ntI3akkiuUMbxvlfYJj3TpeNnqvza4+8EGLnR5ecnmhAGf3L6avGUZ9nPrEpTHIsDjukWJNAgggAACCCCAAAIIIIAAAggggAACCCCAAAIIIIAAAggggAACCCCAwIwEEgUTGve7U2Cbdg2q5fNWXNkXstTmZjn49vZWbtkXTq8N/Tr9UHc4N75FAIFCwN2CSUe2trZWJcMQtKrmnldl7VOwPXgvjYA93MJexzQlT3wVL24tfPXhVvYc1tyjVj4nhjvhfL9lrp9v22VVcvvsFq/Y4R8Pcn8VKF4ZRs9Z++4aZ6hwLOXoBSPDgQITtizD/sC24/SpBIyDoYq35sf1qVqH6yKAAAIIIIAAAggggAACCCCAAAIIIIAAAggggAACCCCAAAIIIIAAAj0EEgUTqmTGpSde0GBRJa24cpdIfv/+Xcu/etS20yneou3AuYnXDs50LWYAkK8QqBXw9jSb45YmtfUyHmQIMkKRLL2A4uc1EVuu687dlvSx03ijStPl9BsBCR4zmq6ew3H7+DOKFT3K0uhe713bnGghmmMa+73G68Yc2zdZmRW5offlZJervZDmzcCzwXyHrOvr60C9Sgq9oWt7xvJPPuQvMFXLMuzn3zcoYa0Aj+u1LBxEAAEEEEAAAQQQQAABBBBAAAEEEEAAAQQQQAABBBBAAAEEEEAAAQTmK5BdMOH5+XlV04swNMYlVvPpdMQeAnF4eNgp54GJ57sWc2DFOX1tAt7WoGsLo2UIWluHn1d9jROxvRunqb6xPMbapSnzJFe5vb01Xvfs7MyYMpzMaG5swfC1RvzWWB5j7cIFW/mcGMaZ77fGLqQK8rox31ZOU3J7X4pXnkDI66w3GH94eLCgKUjs7u7OkpI0mQhM0rL2W5VhP5N+QjFKAeMDrb2TlzlH/WAsj7F2UYtK5ggggAACCCCAAAIIIIAAAggggAACCCCAAAIIIIAAAggggAACCCCAQEqBdMGE+h3rnZ2d1ropXujx8dFLNkkwobcDjFck98/Aukk32ViftfXEWFmRDwIzErDfkjOqVKCo9voyBAUY+coT+Pj4cI9oWzn3T/vn09NTy7ma0yffK6ms1MvLizEmeawAufLS8/qgxzAjlPqAesIotaNHdWW0zxFdcyZ9SgF7OzLXp2yXOV7Lvt1ZvNoFeqnlmSFewQbmvL29fXV1ZclE0V/eg5blLNJMJTBJyzLsT9Xca76uNy71HpB5XF9zL6LuCCCAAAIIIIAAAggggAACCCCAAAIIIIAAAggggAACCCCAAAIIILA8gXTBhLIz/tLz5eWlC60f+HcXte/v73/79s1NEOOzgh/ci4YvkaA8bgEIJnQ1+LxUAW/Fm6pp/EX5ZYAwBC2jHY21sCzojLQn7ZCdgowRdzmENxQNYdxt7+TkJPG0buwnyZJ5j2GB6xr7QCAH9ytjbuvsUSufE91+sqTPzPVLas3J66Ln5OpAkbhU379/b7rikOeNpjxTHj86OtJ/hbBcMRBRaTmdNIkFErcsw37i9s35crwApmkdXgDTOHMVBBBAAAEEEEAAAQQQQAABBBBAAAEEEEAAAQQQQAABBBBAAAEEEJijQNJgQi3Vshh5SyG9bQmNa80tFwqksUcSWtYABS7U9SstErWXrWvmpEcgZwH1fG0slnMJRyyb/TZnCBqRfaqsUq6w94ISh/Qf4w8EGFdwJsA3BqGlecxIUN9+l9Ayd2PktjqPsQ8YS2LMjR5VeK5qTjR2odklY66fXZNlXmDvrTl9aQMPFYE4w/Tl7HdF8QYqWOb5+vp6cXFR/smH/AVStizDfv79IVkJeQFMQ80LYBpnroIAAggggAACCCCAAAIIIIAAAggggAACCCCAAAIIIIAAAggggAACcxRIGkwoIONK8XIppLeoXcsQd3d3E0B74RaBKyZeGWlc4h8oMF8hMAuB2p3Bzs/PZ1H44YVkCBpuOKMcLGvT7YuPwxX38hmyjFU3qeWW1Kp6TeXhUiX4VqHIln19VaPawSdBCTO5hH1bwtGt6FGBPlDbLS03YCBPvppcgLl+8iZYWAHKN+ip6hV4qLA86kxVbON1jZOUctOvEqznB1CMejknS9myDPs594TEZbOMit6LW+8SevkExurWSxjvF14AWyVJgAACCCCAAAIIIIAAAggggAACCCCAAAIIIIAAAggggAACCCCAAAIITC6QOpjw5OTEUudyebS3JtIYi2i5RDiNt9omnDjltwQTptTmWtMKVCN19bvyK1mbyxA0bd9LfPVqV68WwL74uHque8QLqLNc2j3d+3x6emrJwZvKvUzS/Fk+VwQup7qoRoEECb6adohT2KexsXZ2dozbTXdCo0cFuKr32nrmxADLrL9irp9182VYeE3x004igWeVvb29DMW6FkkT38+fPy1nHR4eWpKRJhOBZC3LsJ9Ji+dQjOpzXbVUgUG1mjhwhBfAAE4OL4CB4vEVAggggAACCCCAAAIIIIAAAggggAACCCCAAAIIIIAAAggggAACCCAQTyB1MOH29rYWoLfWR6usHh8flcxb1J4smNDyM+FFLRIvCLu9vW3VIwECyxCovQ1Xsja3tu61zcoQVMsyr4Obzaa1wNreoTWNJcHz87ObbPhmv5ZZSZvdfXx8uNdN/FlXV9hV60Wvrq5a08ROYPGMVwZtpmTM3Hs8M55lSWYRWGePqp0XVjInWnrOHNPUtmltRZjra1k4WBWwRM5XzxrriBevUmZrDMAr0+f8wfioIIoYIfc5y8y9bGlalmF/7v1kxPLzAjgiZm1WM3oBrC0/BxFAAAEEEEAAAQQQQAABBBBAAAEEEEAAAQQQQAABBBBAAAEEEEAAgdgCqYMJVR/jUnWtFL+7u3PXzu7v73/79i22SJH/1taW8UJNiyaNp3dKpgBLF6TTuU2J3R87ty9ua8qN4wiMKFD7a/2645axt0kYiiEo7LOwb2u7erWOo8TjuUGJxutWS+IeUTiiJc4/XuyZW5imz5YHD9Uih7FlwjA57WdlCbkUsnaZHh6G2tRY9KgmmdobdiVzYpPJ3I8z18+9BTMsv4Zx7TE7VcGaXlSXFEyon0YyRmzqyUf/NWOqtuC6XQXStCzDftd2WXD62ue6an15AayaGI/M6AXQWCOSIYAAAggggAACCCCAAAIIIIAAAggggAACCCCAAAIIIIAAAggggAAC4wpMEEx4cHBgCVp7enryFupZ1oKMpWNc2TPW5Yz5xAjGcBd92he3GQtMMgSGCDRtuKTBQTE/o6yrG1K8qOcyBEXlzS1z4yJ7b1PBfrVwM7FsFGy5yvX1dWtWmsGnumcVVtE6e+qOUy0slU2QxhKcGaMYxuuqu15cXMQoQJknPaqkcD+seU50HZb0mbl+Sa2ZT11SvjJ7tdYjunek+NP4nFN7boYHT09PjTevJtYJYzszpMu8SAla1thzEkO1Pif3KA//lakVzTgwuu9urXk2JXAzaX1ra8rEO87jugfCnwgggAACCCCAAAIIIIAAAggggAACCCCAAAIIIIAAAggggAACCCCAwOwEJggmlJFxwbq3gVK8bXCqzaYtEO0rvdLsOaCViOWWQcaFR9V6VY+MuzOhu2isei2OINBJINDPtVh5s9mkufU6lXmsxAxBY0nOIh9jczet0bfXUfOIO0rrJrKfG055e3vb+jMBTaFQ4ZyHf3t8fNyaycPDQ2uaZAk012sj4mSXKy6k+ED3oavp6mpltXXTtyMep0dVMdc8J1Y1lnHEOPgXlU3zzDOL141ltH68Wky4OWHtBKF36pRv8fFg3Zxra+omKD7roWuqh59qYThiEYjdsgz7llZYSRpjZ+AFsF9/mN0LYL9qchYCCCCAAAIIIIAAAggggAACCCCAAAIIIIAAAggggAACCCCAAAIIIDBEIOtgQrdiJycn7p8JPgcWbXtXN645887q+qe7Gubq6qr19Pf399Y0SuAGltjjJy05N6Vxr9iUZtzjbsDkuDknyC09l7FSCQqmBXaB21A9XMtzt7e3tYmEAm+0/F37nk219ZkRrVOyQN29fBiCPJA5/rm/v99a7OFrScuI9OJalou2lqpIoDuxtR+q/Ol3/9MVW91UcpXfWNM0yTS4pRzNXl5ejDtZCVMjcwIEelQVeeVzYhXEO5LgscS74ih/Mtd3ZbQ0tCVN1+uG01veNVKWapIANk0ltXU0/opQWNj7tvZCbhpLi7jpu35WeKTx5lWg/tHRUdf8V5t+DS1r7DnqA62P1qP0k/z/K1NrrxjFYZJMLO9irS8yrSXnBbCWKM0L4IJ7b60qBxFAAAEEEEAAAQQQQAABBBBAAAEEEEAAAQQQQAABBBBAAAEEEEBgXgLTBBNqjbh9EVUBmn5NpH3ho7c6J0YP0G4k5SoiFUyArYF/z8/PrSVRrIIbczjiLlWtlyaBBCxLi2Kvha1tCEvBak8c/WDrbagOfHl5+evXrx8/fmz98++L+Z8CM9x/uq20Mnhvb+/g4ECrfrVPl8KQdOtpbXTKqJ7SsLXuZUqGoJJivh8sc5xl47iwgLsoWZOI+nw4fadvde+4+deeq/XKuqFqv4pxUNdyV0jXXuL8/Fy3fO1XEx7UIGzpEqOUUOOb8ZFM+zem3F2KHlVt39Z5YcFzYlXDO2J5Xsrn8aYsfGublimZ6wsKS0OXaMk+5Na19MCg39pIVv3iQppPq1fUfrYxSpJDN7D/1NHNzY1eK6o4HKkKrKFlGfar7R4+YukVuQ3C4RqV31qe9nkBLLmMH7J6AVxw7zU2B8kQQAABBBBAAAEEEEAAAQQQQAABBBBAAAEEEEAAAQQQQAABBBBAIGeBaYIJJWJfRKXE+sVuxfwkdtSK+Z2dHeNFY6ySLC+thf4uV7FSs/VXzC1rjr2AQ2M4QVkw74O2hvOO1P7phi/WJhj9oPGK6ZegWQpmSTOJmGVd1PCCKcinNW6291XU4u4/UWutnqJ2de9o1a/26VIYklb4KchWUYoagjQmFLsgpoktZAjq3bJzPNHY3EN29tMQ7a5GbZ1EejDqhq2NJXCz0kRjnCzcs3p8tsTIKRIg6vTdo9iKuyjO0liUJvZALaKRsLWo2hJZ0X2tycZNQI/yPNc8J3oU1T8tz0uWNNWcox4xDv5FGaKOV3N53bCMV+kb2njFNNNf0Vv0WxuJo/dr3z1bnwr63V+t3aA1Qb/rumd1mhP1WjHkEc697rI/tzZca4LhPrFblmG/axtZBlhLmq7XTZDe2BmGjB68AFbbMeULoKVnWtJUa8ERBBBAAAEEEEAAAQQQQAABBBBAAAEEEEAAAQQQQAABBBBAAAEEEEBguMBkwYRaD12umG+thpbftaaJkUABRcZstV4zXnyRu9Bfq/mLuMrWXzEvdzIMVMFb9KnFTIHErV+5YSqBxForE8+q9rr2gtWeHumgcT2xsfAjFjK3gkVahdxVTEtX1RbFLoiKLdSWblrTb7Tqeq0yPUNQSbGGD5aZTj2wN4WXvxuj3jvP6om6L8L3rG4lbSUaexZQ/goDDq8410LSNNF6VaXAEVcvQeyBHsYss4yePbRfa6DY8b6iR3m2bg/xvkr55yRzYqCCuuXD93txruXZOHCVSF8x19th1dCWNffer6XY8++d0nhFy3jbuwzVE/UKGXu2LS/qPWMUx/WDIDHmDmM3SBBLaf/hIYHoN0qGRASV1Av+sJ6WZdi3d2P1ivnO75Zq1g6e3om8AHogTX+qt2T1Arj43tvUEBxHAAEEEEAAAQQQQAABBBBAAAEEEEAAAQQQQAABBBBAAAEEEEAAgdkI/J3un9bxW5i0DHG6Mv61h1tovWaMcirbUsm7RGs0plb/h4vk5qCahhO3fmvf56q1YK3X6pTArWaJWftBu+11ynlIYns8QMpSqUbGG1OqQ6rf6Vz3LqhtuAkPaoBSU8ZrI4agTl1l7oktq9Jvb297VPP379/ubaLhukcm9lM0yLuXq37WAKIi2TPslFI5t+5oqtu2U57DExunSF3I6wb9WtxSYGOR4hXAUsgiDT3KtVrznOg6uJ9be0g5Cj08PLgnZvKZud7YEPaGjjfF1Ba1ddIpeuCIk2/ZpcMfNKHUFnjcg00dOFIrGLvB8HfbViX7O2bZTAlK1VrsbBOsqmWb7pqyq5QfvP8ENFbzuc8S3iVaO7ZaKlwMN4eBfd7YK8SV5/wehiq+9Z78y6Z3P/R7Gtcg7GYy4hxUW6/WxlrbC2ArSNk68+29tT2BgwgggAACCCCAAAIIIIAAAggggAACCCCAAAIIIIAAAggggAACCCAwF4H/mbCgCr8pF08EPrSuVYpdBcvinqL8A1dKeRWRj3tprbzxApZa16ZUT3Ev4QWzaUsN99uun7X8JdCI3ldRVxF5Jbcv1FMhY6+vKsvmrevyfLw/k5VKxetUMIUdljWK+kE9X33GY8ntT2l4d+hYJu44EK71moegsbSnzceytVG/AHuvF0Va3+/qWSaFGOsmlWfrcDHJc4VG8vD9W3wrw+qIN3rooy7hLiJvKpgkY7SR20/sn+lRpVW1hzS14ITH482JpUP5QQNa611fUijlwCfe8rrjfvBG6bLA1Q+rnes7NbQXGzNuY3m5ea9U1SZzj4w1qLp5hj+ra0V6QC0cmqofaart1A2i3uytb+JN7aIWiVowr3/O5c8VtizDfmvn7NQrsp3fW6vJC2ArUWuCDF8AV9J7W5uGBAgggAACCCCAAAIIIIAAAggggAACCCCAAAIIIIAAAggggAACCCCQs8CUwYRysaxln5yv06LtscKrvNUwWhqlxShVitbF001Lab0VS0PWJatgqnXTcsmm4yq5lmBGXdsqQ0sH80qoQJ2oBVOVmxbdeiVx/9Raw7EWH1d7UXGkX8EkHLtgRfHUY1t7uys21eexRgC3mRiCXI3Ff7YMp11HbC/PZPHJmh1aN2vqWpdwB/BqWh0HNIxMtYLfHkyoOnpztCoyIpSlXXRFzTu1Dx7hJoj6raXkI0KpLtn2qDXPiW4f0/yoZ7Yejwd6etEmPzrdzW3az8z1Af9+Da1BrN9WToGSeF/pTjSO7e58pIFl+OjqZtj6WXPx8Ct6dS/+bBokdbw2/ZCD/bqBXrtGr7tK0uNtzmumYhQaArKYc1fbsqq4ff4a656ay39l6tcrdJdlOL9bbtWmsdQdN7o+4np58gJoaYhR0qyt946CRiYIIIAAAggggAACCCCAAAIIIIAAAggggAACCCCAAAIIIIAAAgggMInAF13VXaGS+PPj4+OvX78CF9WKmevr60CCNF99fHxsNpv393fL5YoFTN++fbMkrk1zenp6eXnpfqW1qru7u+6R4vPd3d3h4WH1uHtES2lvbm7c00V6fHxcptEiNlWtqcCqu07Xgpgi/efnZ/FBR3SW/pVHygw7fdDyVv1TGba2tnSiu6JOR0TRlNvLy4uWCJfflsUoCvb6+lp+1e+DSqJGLwrmlkq5qYn39vaasr24uCi5lKYomI7oQyHWdKLluFpTLBIrErsFC5dK6d2CuVz6rA5WHrEUo5rmn2b833bUV25T6qLVxP2OqMVVx4Hl7HfpTmeJQj3TveM6nV6beM1DUC3Isg9qeHl6egrXUavYA8Oje251wNf9vr297aaJ+vno6EiTSOASGjeU4ODgIJCm9StV8+zsLDw+DJ+dW4sRSKAK3t/fBxIUX5VPZdUHpFHGFo3JgmothtYfjzh6t16uUwJ6VMG1kjnRfXRRxYt7fKxnKmWo8Ud3VvlkVT5WFU8yBbVxsC0SD/nfNc/1URu6eEbV/xatU7ay/gw/PL+9vWncLp/qyylGR4pH+vJIj3Yv+l7R/byCqfvpFbjp1axI/OXLl6aLKk+N4e67XpHS/uTQlLN7XDh6Ca194eo9g8TrBp622wekbbnHVV89q6jF9RBVW2sXp9NntVfxfqezioJpmg63fqf8c0hMyza1LMN+2T+XPb+X1Qx84AUwgNP01VQvgPHGtKKmxZyVydNpEz7HEUAAAQQQQAABBBBAAAEEEEAAAQQQQAABBBBAAAEEEEAAAQQQQGAJApOEMLoXdRfzVUG1XM9NPOFnLRu1bz2hRYH9tsLQ/io613WQTxhBi03d9E2flY/Wy2qpYjVBuKjazKF6SpojKnOgxYfvCNG7FuGfde+d7cATtXI3wKWvBubf73TdOOFSdfpWudX24X5li3qW+menqrUmXu0Q1CqzyASWfm7ZnqI6QaTZStRrFM0y4bleN6MSaAb0Tmz9U/dFdd6s3tr9Mm+9eqcExkcIN0/N/lU35dNvkyU1vfeAUYXSEaWZpJO4FW/9TI8qiNYwJ1Zvgdp+G/WgnFv75FgJVjvXT9XQ4ZlUQ03UrhXIvHWcbzpXkkWP9fYfK9L3fkV1e7jKVn26KMsz5AF4qm5gucdTdobwu7/bFnP5TMsWN0htyzLsl6NH+g+Wez/lXcYLoFFbDTftC+BUY5p7j+TWe41tRzIEEEAAAQQQQAABBBBAAAEEEEAAAQQQQAABBBBAAAEEEEAAAQQQyErgfyYvTSAkTOsdJy+eVwCtWXEXcIQ/29dralGmIsGqS1KUg2WNiGXVUVNRtTLSq6P3p8rWdG7s4wLxCuP+Geg5sQtGMKFd2NKB3WYNfC4WjQ3p7fZij5KyNbwzUNmmr1Y4BDVRLP64wr9b+6EGSXWJ2rusdoVljD5pbwhdvbVGSqCKq/DhOAp9qzTG8DzFPNQS2Us+Skpjab1rqeS1g55yM4b8dRo5hwSBeCVP8OfKe1SnlrXcerHT9Bt/qs/GsctZzT/9AKLxrVqMpiPLeN2YqqGXF0zozp76rO5R7Tk6qNHeTWkZsXUj6LUx8HCiRjROTE2Xm6obWO5xggmbWs1ynJYtbsPaYMICkGG/OlIlOGK59y09fMQ0gTG2BNENpQ5TW3gdrw77/R7AxqrUIh/XpxrTyj6gD7UdYKxWIx8EEEAAAQQQQAABBBBAAAEEEEAAAQQQQAABBBBAAAEEEEAAAQQQWInAF9XTXZGQ/vPHx8fW1lbtdbUU5ujoqParCQ+qwGdnZzc3N/YyaEmQ1v1rWY/+FZXVyo/Pz8/39/enpyetTdTnam5a3np9fV09Xntkd3f39fW19qvAQV364OAgkEBfvb29/fjxI5wm0rdaoyPtpswvLi7UEE3fRj2u1ry7u2u6xJcvX5q+inpc67RkErjEJAVTV//27VugVJavHh8fLy8vdbNYEmeVptNdbCz52oYgI8sik52enqrnW6pWzC/6X91xmllqp4PwwGW5yvA0mlA0bt/f3xuzUhydJk3NBfrfYt4sKlg7aVbzVJV1Oc2P1a/SH9Fsa6l47VNZYL5THTebjaCKBwyNtxoiym6gYdM4cmqwUmzJ8OE6Mew6e9Sq5kT1SeP9Hq/v6YZKf2usba6fqqHDz2l62j88PIzXtQI5K9Jve3s7kKD2qV6xfHt7e95ZgWcJTRx6Sy1mkGIS0blqi2Ie0a1XzCaaR/RcoacLL2f3z1Emkam6geUeT9kZFHKWyaOL28RDPtOyhV64ZRn2h/Sxfuda7v1+OQ85KzBoe9lq3C7+FWM1L4CFT4IXwKnGNLcD5Nl73RLyGQEEEEAAAQQQQAABBBBAAAEEEEAAAQQQQAABBBBAAAEEEEAAAQRmIJBD0KRWe9RK5VC2pjJo6YaW3Uf6RWqt6Qz8bn1TkbSIs5ax9qAuYdyPQslqc0hwULxNldVx+ScoQ+0l1GMDBas9JcHB1p+cT1CG6iV0pwSsWr/SjWD5ef7qdfM5oqDo1mr2SLCeIagHzpJOGesW0ASRD4umlU4TVo/bWaO0cY5LxtL0qOPVrqk8qk6kwVBzx8CBuqnMyY6vp0eNNSB4vS7ln13nxEhP2p2qPOENsp65fqqGDk+OKTej8/pk6xTmpdefgZtLQ4cCTqqnjHJEc1NraY3TwVTdwHKPp+wMai+j2FyS0bLFvWZpWYb9UcYlYyaWe3+Su2ys573wHJe4akt6XJ9qTHM7dra9N3G/4nIIIIAAAggggAACCCCAAAIIIIAAAggggAACCCCAAAIIIIAAAgggMETgX+5yhKk+1+4vFzvSYGBl9VvU+slw/X68VhaOuL5fMX7K8OXlpcd2BNrGUKuOlEO4auUlwvtdhDPhWwQSCGgjL+24FdhWS8E5ul/U7XsvpdKJ+qeVbfqnfLSjizLUamxF1yhz3drD114fHx/rjh6diyFodNI8M9RcoF3I1DNbx/am8muxo06373PblM+IxzX7qDy69XSv9a5XbXmUm/JUztpBaGFznKqjnqBhyhiUWOvjHtT4puFOT5Da9lDjifvV7D6vpEcxJ86uZw4vMHP9cMOV5KC57+joqKmyepbQPq5DniVqc9bbup6fNTctbMKtrSwHEUgjwLCfxjnzq/AC2KmBFvwC2MmBxAgggAACCCCAAAIIIIAAAggggAACCCCAAAIIIIAAAggggAACCCCAQFeBL1pH3vWcGOn39vbckCEFP7y/v89rdbtWUqoK+vf6+tqVSPU9PDxU/NIoazG1WvTm5kbFkKH+qTDKX0FZihxQEMIol+haQdIj0ElA0Xe6I4reWz1R/Vn7UgbWTFdPGXhE5VEMj+4p3eBNpQpcQgVW4HEgwShfMQSNwphzJuqHiv66v783dkJ1PMXqK+4950qpbJqz/pk8//d/Pj8/u5ZW1dTsVvzLeYJTJJjarrV2lqeyYpYXV9fnjdJKA+y8HrFa3dwEy+tRzIlu+w7/3DQjKw65NvOsBhbm+to2WuFBdcvyYUDPBppijAgaT/SeqFN6TLi6hH5lQxOu3ij18m68IskQQGCIAMO+XW/W83tTNXkBrJUpX2o0JWX1nCNt0GYAABF4SURBVFZbWsvBRfZeS8VJgwACCCCAAAIIIIAAAggggAACCCCAAAIIIIAAAggggAACCCCAAAITCuQSTKiVE9rcoAgk0HIQ7a4w6xUhWvGj9Z2KPtL/6p8Wa2qBcrlkUwtftBBza2urWI6pH9KedWUn7L5cepEC2rJMu/k1VU0xt9pHq+nbBMc1WBUBXRqv7JdLXGyGIHvTzDFlESulyaUIGvfmF4WOa1rRTDrHhf6qmioVmD01dRZzqCbQoqZzmUBHDCYsO62GIw1EtVxSKq0EJa51PmwsoEcxJ5Ydng+eAHO9B7KqP7UBr96dVWVFBtojCV2i4lmieJDQE4X7LKFkmkT0v8XrqmaQYhLRbLLgQHQXh88I5CnAsJ9nu6QpFS+AxWQ0rxfANH2DqyCAAAIIIIAAAggggAACCCCAAAIIIIAAAggggAACCCCAAAIIIIAAAv0Ecgkm7Fd6zkIAgYUJhKMmOm29EltG6/m0gPvy8tJ4od+/f88l6slYI5IhgIBdIEYwof3qpJypAHPiTBuOYiOAAAIIIIAAAggggAACCCCAAAIIIIAAAggggAACCCCAAAIIIIAAAggggAACCCCAAAIIIJCtwL+yLRkFQwCBtQmEoya0+1a/rVciMSoyUHskaiOX/f19yyXsYYeW3EiDAAIIILBsAebEZbcvtUMAAQQQQAABBBBAAAEEEEAAAQQQQAABBBBAAAEEEEAAAQQQQAABBBBAAAEEEEAAAQQQQGASAXYmnISdiyKAgC/w8vKy2Wz8o//9++HhYW9v779/Zff/d3d3h4eHrcX6+/dvaxoSIIDAIgXYmXCRzRqvUsyJ8WzJGQEEEEAAAQQQQAABBBBAAAEEEEAAAQQQQAABBBBAAAEEEEAAAQQQQAABBBBAAAEEEEAAgTULsDPhmlufuiOQkUAgGO/8/DznSEIhKkxIGye2amqbqdY0JEAAAQQQQIA5kT6AAAIIIIAAAggggAACCCCAAAIIIIAAAggggAACCCCAAAIIIIAAAggggAACCCCAAAIIIIAAAjEECCaMoUqeCCDQTeDo6Oj9/b32nO/fv5+entZ+ldXB3d3d29vbcJHu7+/DCfgWAQQQQAAB5kT6AAIIIIAAAggggAACCCCAAAIIIIAAAggggAACCCCAAAIIIIAAAggggAACCCCAAAIIIIAAAghEEiCYMBIs2SKAgFXg4+Pj5uamKfXV1VXTV7kd1/6EJycngVI9PT0FvuUrBBBAAAEEmBPpAwgggAACCCCAAAIIIIAAAggggAACCCCAAAIIIIAAAggggAACCCCAAAIIIIAAAggggAACCCAQT4Bgwni25IwAAiaBs7OzpnQ7Ozt7e3tN32Z4PFCXorSPj48ZFpsiIYAAAghkIhCYR5gTM2kjioEAAggggAACCCCAAAIIIIAAAggggAACCCCAAAIIIIAAAggggAACCCCAAAIIIIAAAggggMB8BQgmnG/bUXIEFiIQ2Jbw8PBwXpX89u1beHPC19fXedWI0iKAAAIIpBRgTkypzbUQQAABBBBAAAEEEEAAAQQQQAABBBBAAAEEEEAAAQQQQAABBBBAAAEEEEAAAQQQQAABBBBYmwDBhGtrceqLQF4C4Z369vf38yquoTThAMjn52dDHiRBAAEEEFijAHPiGludOiOAAAIIIIAAAggggAACCCCAAAIIIIAAAggggAACCCCAAAIIIIAAAggggAACCCCAAAIIIJBQgGDChNhcCgEEKgJPT0+VY///wNevX7e3t5u+zfb47u6uSt5UvPf396avOI4AAgggsHIB5sSVdwCqjwACCCCAAAIIIIAAAggggAACCCCAAAIIIIAAAggggAACCCCAAAIIIIAAAggggAACCCCAQGwBggljC5M/AgiEBF5fX5u+/v79e9NXmR/fbDZNJfz8/Gz6iuMIIIAAAisXYE5ceQeg+ggggAACCCCAAAIIIIAAAggggAACCCCAAAIIIIAAAggggAACCCCAAAIIIIAAAggggAACCMQWIJgwtjD5I4BASODPnz9NX29tbTV9lfnxwM6EgfpmXimKhwACCCAQWyAwRzAnxsYnfwQQQAABBBBAAAEEEEAAAQQQQAABBBBAAAEEEEAAAQQQQAABBBBAAAEEEEAAAQQQQAABBNYgQDDhGlqZOiKQr0Bgp7757kw435CPfDsKJUMAAQRWIMCcuIJGpooIIIAAAggggAACCCCAAAIIIIAAAggggAACCCCAAAIIIIAAAggggAACCCCAAAIIIIAAAghMKUAw4ZT6XBsBBAICgQ2aAmdl/hVxhpk3EMVDAAEE8hRgTsyzXSgVAggggAACCCCAAAIIIIAAAggggAACCCCAAAIIIIAAAggggAACCCCAAAIIIIAAAggggAAC8xIgmHBe7UVpEViaQGD7wff395nWNlDyr1+/zrRSFBsBBBBAILYAc2JsYfJHAAEEEEAAAQQQQAABBBBAAAEEEEAAAQQQQAABBBBAAAEEEEAAAQQQQAABBBBAAAEEEEBg5QIEE668A1B9BCYW2NnZaSrB6+tr01eZH39+fm4q4c+fP5u+4jgCCCCAwMoFmBNX3gGoPgIIIIAAAggggAACCCCAAAIIIIAAAggggAACCCCAAAIIIIAAAggggAACCCCAAAIIIIAAArEFCCaMLUz+CCAQEggH193d3YVOzvK7l5eXz8/PpqKF69t0FscRQAABBNYgEJ4jmBPX0AeoIwIIIIAAAggggAACCCCAAAIIIIAAAggggAACCCCAAAIIIIAAAggggAACCCCAAAIIIIAAAlEFCCaMykvmCCDQIrC3txdIcXNzE/g2z6/CZQ7XN88aUSoEEEAAgTQC4TkiPL+kKWHXq4TLHK5v12uRHgEEEEAAAQQQQAABBBBAAAEEEEAAAQQQQAABBBBAAAEEEEAAAQQQQAABBBBAAAEEEEAAAQRaBQgmbCUiAQIIxBX4z3/+03SBp6cnbfTX9G2Gxz8+PgKBE4GaZlgXioQAAgggkF4gMFMwJ6ZvDq6IAAIIIIAAAggggAACCCCAAAIIIIAAAggggAACCCCAAAIIIIAAAggggAACCCCAAAIIIIDAwgQIJlxYg1IdBOYncHJyEih0IKwicNZUX4VLG67pVGXmuggggAAC+QiEZ4rwLJNPLYqShEsbrmludaE8CCCAAAIIIIAAAggggAACCCCAAAIIIIAAAggggAACCCCAAAIIIIAAAggggAACCCCAAAIILEOAYMJltCO1QGDGAtvb24GIgtfX14uLi1lU7+7u7v7+vqmoiqlQTZu+5TgCCCxb4PPzc9kVpHZjCTAnjiVJPggggAACCCCAAAIIIIAAAggggAACCCCAAAIIIIAAAggggAACCCCAAAIIIIAAAggggAACCCBQFfjy9+/f6lGOIIAAAokFvn37Fgi2eXh42NvbS1ykTpd7e3v78eNH0ylfv379+Pho+pbjCCCweIHd3V2FRrdWk6eyVqKVJGBOXElDU00EEEAAAQQQQAABBBBAAAEEEEAAAQQQQAABBBBAAAEEEEAAAQQQQAABBBBAAAEEEEAAAQQSC7AzYWJwLocAAvUCT09P9V/8c/TXr18vLy+BBNN+pUDBzWYTKEO4doET+QoBBJYhEAiWdiuosGT3Tz6vViA8azAnrrZjUHEEEEAAAQQQQAABBBBAAAEEEEAAAQQQQAABBBBAAAEEEEAAAQQQQAABBBBAAAEEEEAAAQQGChBMOBCQ0xFAYBwBbdt1e3sbyEvRend3d4EEU32lKMfv378HIoWurq5Uu6mKx3URQGByAcUbv7+/W4ph2b3Qkg9p5i7AnDj3FqT8CCCAAAIIIIAAAggggAACCCCAAAIIIIAAAggggAACCCCAAAIIIIAAAggggAACCCCAAAII5ClAMGGe7UKpEFijwMHBgeLuAjU/PDw8PT0NJEj/1fX1taIcA5GE5+fnR0dH6QvGFRFAIB+BcKS0W057SvcsPi9SgDlxkc1KpRBAAAEEEEAAAQQQQAABBBBAAAEEEEAAAQQQQAABBBBAAAEEEEAAAQQQQAABBBBAAAEEEJhW4Mvfv3+nLQFXRwABBFwBbT+ooEH3iPf558+firf59u2bdzz9n4oSvLm5CVxXsZFEEgZ8+AqBNQi8vb2FQ449hIeHh729Pe8gf65WgDlxtU1PxRFAAAEEEEAAAQQQQAABBBBAAAEEEEAAAQQQQAABBBBAAAEEEEAAAQQQQAABBBBAAAEEEIghwM6EMVTJEwEE+gtoL6bn5+evX782ZfH09LS1tXVxcdGUIMFxRXdsb28HIglVfkUEEUmYoC24BALZCnx8fGik6hRJqLr8+vVLW7AqBDHbelGwlALMiSm1uRYCCCCAAAIIIIAAAggggAACCCCAAAIIIIAAAggggAACCCCAAAIIIIAAAggggAACCCCAAAKLF2BnwsU3MRVEYJYCCsLR/oSKGwyUXgF75+fniQP2Hh8fj4+P39/fAwXb2dlRyXPYOzFQSL5CAIHhAooV/PPnT5HP5+dn8UFHNEToz/BA0Xp1DXHf//mn8OkycRlofXZ2xiBTsiz+A3Pi4puYCiKAAAIIIIAAAggggAACCCCAAAIIIIAAAggggAACCCCAAAIIIIAAAggggAACCCCAAAIIIJBGgGDCNM5cBQEE+ghoA8D//Oc/ZYhObRaKtVEa/YsdV6PCKHbx9fW1thjlwaurq8TxjeWl+YAAAokFNOyEB6h45fn9+7f2R42XPzlnKMCcmGGjUCQEEEAAAQQQQAABBBBAAAEEEEAAAQQQQAABBBBAAAEEEEAAAQQQQAABBBBAAAEEEEAAAQTmJUAw4bzai9IisDoBbcekDbhubm5aa/7z50+FFB4cHLSm7JRAwRu3t7f39/etZ+3v76ucsWMaW4tBAgQQSCZAMGEyai5UCDAn0hMQQAABBBBAAAEEEEAAAQQQQAABBBBAAAEEEEAAAQQQQAABBBBAAAEEEEAAAQQQQAABBBBAYIgAwYRD9DgXAQQSCdjDJ1QgRRXu7OxsNhv9b4+du3St5+dn7UD49M8/Sw0VRqhNC3tcy5I5aRBAIFsBggmzbZplF4w5cdntS+0QQAABBBBAAAEEEEAAAQQQQAABBBBAAAEEEEAAAQQQQAABBBBAAAEEEEAAAQQQQAABBBCIJ0AwYTxbckYAgZEFFD6hmD3t/vf5+WnM+uvXr4oq/P79uz5sbW25//vnzx/l4/7v+/u7wgg7Za69EPWPMEJjc5AMgYUJEEy4sAadV3WYE+fVXpQWAQQQQAABBBBAAAEEEEAAAQQQQAABBBBAAAEEEEAAAQQQQAABBBBAAAEEEEAAAQQQQACBHAQIJsyhFSgDAgh0E3h8fLy/v7+9vbUH/nW7QDC1IhK1+eHh4eHBwUEwIV8igMDCBQgmXHgDz6R6zIkzaSiKiQACCCCAAAIIIIAAAggggAACCCCAAAIIIIAAAggggAACCCCAAAIIIIAAAggggAACCCCAwPQCBBNO3waUAAEEegu8vLwopFCBhdpUsHcmxhO1veH+/r5iCHd3d42nkAwBBBBAAIFkAsyJyai5EAIIIIAAAggggAACCCCAAAIIIIAAAggggAACCCCAAAIIIIAAAggggAACCCCAAAIIIIAAAjMVIJhwpg1HsRFA4P8IvL29vb6+Pj8/F/87yo6F2oFws9ns7Ozof7UVobYg+z+X5A8EEEAAAQSyFGBOzLJZKBQCCCCAAAIIIIAAAggggAACCCCAAAIIIIAAAggggAACCCCAAAIIIIAAAggggAACCCCAAALTCxBMOH0bUAIEEIghoA2aFFuoHQv1T7GF+t8/f/7oQm6cocIFt7a2vP/VDoSKHmT7wRiNQp4IIIAAApMIMCdOws5FEUAAAQQQQAABBBBAAAEEEEAAAQQQQAABBBBAAAEEEEAAAQQQQAABBBBAAAEEEEAAAQQQyE3g/wF/A72l9g+IugAAAABJRU5ErkJggg=="/>
  <p:tag name="POWERPOINTLATEX_PIXELSPEREMHEIGHT#5C6D626F787B4E69765C6161206B7572766F7220616E765C22616E647320626C2E612E20665C226F722061747420696C6C75737472657261206E69765C616120736B696C6C6E616465722020705C6161207D5C5C0D0A5C6D626F787B76616E6C69676120746F706F6772616669736B206B6172746F727D20" val="183,3333"/>
  <p:tag name="POWERPOINTLATEX_BASELINEOFFSET#5C6D626F787B4E69765C6161206B7572766F7220616E765C22616E647320626C2E612E20665C226F722061747420696C6C75737472657261206E69765C616120736B696C6C6E616465722020705C6161207D5C5C0D0A5C6D626F787B76616E6C69676120746F706F6772616669736B206B6172746F727D20" val="38"/>
  <p:tag name="POWERPOINTLATEX_REFCOUNTER#5C6D626F787B4E69765C6161206B7572766F7220616E765C22616E647320626C2E612E20665C226F722061747420696C6C75737472657261206E69765C616120736B696C6C6E616465722020705C6161207D5C5C0D0A5C6D626F787B76616E6C69676120746F706F6772616669736B206B6172746F727D20" val="3"/>
  <p:tag name="POWERPOINTLATEX_CACHECONTENT#5C6D626F787B2E2E2E656C6C657220735C6161205C20616E765C22616E646572206D616E206261726120665C22617267657220665C226F7220617474206265736B72697661206F6C696B61206E69765C61612065722E7D20" val="iVBORw0KGgoAAAANSUhEUgAAFCkAAACqCAIAAAChCUaeAAAgAElEQVR4Aeyd8fnXKNOvzz7XU8CuJaxbgVqCWsFqCasVqCWoFaglqBWoJagVrFuCbgd7Pu/mejkckpAhAULg/v2hfAmB4Z4BBgLJT//888//4Q8CEIAABCAAAQhAAAIQgAAEIAABCEAAAhCAAAQgAAEIQAACEIAABCAAAQhAAAIQgAAEIAABCEAAAhCAAAQgAAEIQAACEIAABCAAAQhAAAIQGJ7Af4cnAAAIQAACEIDA9Qi8e/fu06dPnz9//vvvv//66y9V4Oeff75x48avv/5669atu3fv3rt373q1QmIIQAACEIAABCAAAQhAAAIQgAAEIAABCEAAAhCAAAQgAAEIQAACEIAABCAAAQhAAAIQgAAEIAABCEAAAhCAAAQgcFkCHPe4rOoQPCTwE989DpHwGwIQgAAEINAqgY8fP758+VKnji0C/vHHH0+ePLl586YlMWkgAAEIQAACEIAABCAAAQhAAAIQgAAEIAABCEAAAhCAAAQgAAEIQAACEIAABCAAAQhAAAIQgAAEIAABCEAAAhCAAAR2EOC4xw5o3NI4Ac4eN64gxIMABCAAAQj8D4EvX748e/bMeOrYR6YTyM+fP//ll1/8SMIQgAAEIAABCEAAAhCAAAQgAAEIQAACEIAABLIT+Pbt2/v37//69+/79+/6/++//1Ypv/76688//6x/7/77xwsTs5MnQwhAAALtE2CMaF9HSAgBCEAAAhCAAAQgAAEIQAACEIAABCAAAQhAAAL7CHDcYx837mqfAGeP29cREkIAAhCAwOgEXrx4oYPHuyloV58OLd++fXt3DtwIAQhAAAIQgEAhAj9+/NB2fLbdF8JLthCAAAQgAIFTCGh8V7m8BewU+BQKAQicReDdu3dagXz79u100nhTDB1C1jsT9UdvucmKBBCAAASuToAx4uoaRH4IQAACXRJg9aZLtVIpCEAAAhCAAAQgAAEIQAACEIDAWQQ47nEWecqtQICzxxUgU0TrBKbt/toQoxfwa9+/AtPL+HXS79yjes0K1rpGkQ8CfRF48OCBPhXi10lniR8+fHjr1q07d+5ol960P2/qMdSPff369fPnz8Etul1fP3769KmfD2EIQAACEIAABMoRcM68+9LXNNfwJx3TpnyN7EpcThJyhgAEIAABCEAgFwEN2f5QrvC0kOivK05lvXr16tGjR7nKJR8IQAACzRJQx/jmzRstPE6zmx1ysmi5Axq3QAACELgEAcaIS6gJISEAAQj0R4DVm/50So2yEFDTWHxS+fvvv9+7dy9LEWQCAQhAAAIQEIHFEUcP1E7fkN+mdhZxabGdAbpNfSEVBCAAgQgBjntE4HCpAwL/7aAOVAECawQWnXJ/U+C0prZ2u964v3bpYHyzgh2sF7dDAALZCWiJXx8McdnqvLF24y2u++sEsv701cTpqvqZYNuflm90tImtzw4mAQhAAAIQgMBuAhpnNa3Q3zShWHxUvztzboQABCAAAQhA4BQC37590+A+nSV2gfmh4lNko1AIQAACDRLQtEgLlS9fvjwomxYt9bVk/Wlh82BW3A4BCEAAAo0QYIxoRBGIAQEIQKA/Aqze9KdTanScgFyvxSeVwXPMtYK0DWntEvEQgAAEIAABn8DiiOM/UDtrQ74vZDvhRVz+Y8c4LgbodlSJJBCAAAQsBDjuYaFEmksT4OzxpdWH8CEB9dpuNS28durvZgU7lQqFQwACGwR0Ttg/eJz0DRCdQ9ZXjvUOBX0h2WXy+PFjfSd5Opy8UTaXIQABCEAAAhBYJ6CxVSPs+nWuQAACEIAABCBwPQJ37tzRI//ryY3EEIAABM4g8OLFC50ZjpSsdyBqZVJdq1Yj9aeUenbz9evXz58/v3//XjvS/HsV/9tvv+nS7du3/XjCEIAABCBwRQKMEVfUGjJDAAIQuAoBVm+uoinkLEpAX9PyD3oVLYvMIQABCEBgZALse0/SPgN0Ei4SQwACEOiJAMc9etImdVkjwNnjNTLEX5KAO1/XmvTNCtYaKOSBAAQcgdevX+vDxe6nPv2h5Qn30xjQCeSPHz/qRm3pm265f/++9vkp3pgDySAAAQhAAAIQgAAEIAABCEAAAhCAAAQgAAEITAT0nTG9iUmnhdeA6IMMOpY8X8nUgqS+bKx4Xb179+48B50i4PjxGlXiIQABCFyCAGPEJdSEkBCAAAQgAAEIXJ2AdiHyCsWrKxH5IQABCFyCAPvek9TEAJ2Ei8QQgAAEuiHAcY9uVElF4gQ4exznw1UIQAACEIDAOQT8L4c8efJkvl3PLta7d+/0zRC3n0+fHFGM/XZSQgACEDiRgPar6bXNN27c0FeSir434cePHypIb2dQQdoMfWKVKRoCEIAABCAAAQhAAAIQgAAEINAmAb3lUG82jMimZUx97jKSQA/gHz9+vJZAZ5I1N983/WcBYY0q8RCAAATqEGCMEGcWmesYG6VAAAIQgAAEIAABCGwSmNZJdEz9559/ZgvEJi4SQAACHROgP+xYuVQNApcjQI90OZVZBOa4h4USaTog8J8O6kAVIAABCEAAAp0RePr0qXtNqVaB4zv2LHV//vy5S6ZvIH/58sX9JAABCECgQQJaZ9E7F7Tb+LffftO2Zn37SMePdSRY3aP2b+UVWHkqZ+WvUlSWSvzpp59UumTIWxC5QQACEIAABCAAAQhAAAIQgAAErktAx4YjB4+1hqmvFseXMTUBjxw8FhmtiPpP6C2sWECwUCINBCAAgdIEGCNYZC5tY+QPAQhAAAIQgAAEIGAhoN0Uck3dRouHDx9OWyC0IyK+aGPJnDQQgAAELkSA/vBCykJUCHRPgB6pYxXL9+a4R8f6pWo+Ac4e+zQIQwACEIAABJog8PLlSydH6n47d6MfuHfv3q1bt1yMfxTZRRKAAAQg0AgBTch1AFgvSnDT8kkwfftI3aNeyqtvaGQRVfnoqZvyVM5BhipdMkiSIJ6fEIAABCAAAQhAAAIQgAAEIACBAQlof2r82LAOHt++fTtCRsfS/DXPtZRv3ryxvwuMBYQ1jMRDAAIQqEmAMYJF5pr2RlkQgAAEIAABCEAAAmsEtP9Buym0/BJstFB67YjQ9jM5rnysYo0e8RCAQE8E6A970iZ1gcDVCdAjXV2Dcfn9R58c94iz4urVCfz36hVAfghAAAIQgEBnBN69e+fX6Pfff/d/7g7rZZZfv36dbteZut35cCMEIACBogT0weF4H6XnZHo176tXrx49enREEnW26hjjOWhpQD2nFoDiybg6IAG90ePJkydTxWWT379/n/7VU9v5o9wB+VBlCEAAAhCAwBUJ6FGQxnRJPo3mCk8j+/w9NVesHTJDAAIQOEJAx4bjz8t18Fjfz4kXEc/Bv1fHjy2f4mEBwYdGGAIQgMBZBBgjWGQ+y/YoFwIQGJMAqzdj6p1aQwACFgLyzOOvjVMmWvq+c+fO27dvtahiyZM0EIAABK5IgP7wilpDZgj0SoAeqVfNTvXiuEff+qV2AYGf/vnnnyCKnxDogMCPHz9UC7dHUBtfPn365A7dGSv44cMHfSnUmNiYrFnBjPKTDAIQqEDA3zanF1LaP/QRl0356BueLg1LyQ4FAQhAoB0C2lts34u8+UmlSL30Nl89VIsk8C/piKll07N/C+GRCcjh19Tj+fPn9tnHzz//PE0TRuZG3SEAAQhAAAItE5D3qEm0/87aTWmPvytnswgSQAACEKhDQC/k0ivAImVZlhkt7/9yRVhWRFlAcLgIQAACEDiRAGMEi8wnmh9FQwACEAgIsHoTAOHnCATmuxD1dFKPKZPqzjJmEq5mE2965oHkR/ZaBFnxEwIQGIHAfMRpZEP+HH4L/eEcFwP0XFPEQGAEAi30SCNwPrGOHPc4ET5F1yfA2eP6zCnxNAJy6HUGwL5NsMTZ48XKNyvYorREQgACpQnoIyHuq0r66HHwXpwjpf/000/udo7SORQEIACBRggEr0jYlMqyF3ktk9u3b9vPhSqTP//8c/MLTmtlET8sAfsCImePhzUSKg4BCEAAAtcioBW8u3fvGt1INu1dS7lICwEIrBFQ16fZ9/RB+MU0xtXLR48e6WvGizksRsbfm8wCwiI0IiEAAQhUJsAYwSJzZZOjOAhAAAIWAqzeWCiRpm8CagVJ2yNZxuzDHn755ZfI6s28jrdu3dIrG+bxxEAAAhCwE0gdcepsyG+2P0zFxQBtN0VSQqBZAs32SM0Su5xgHPe4nMoQ+AiB/xy5mXshcC0CGsL1Lnx55K2J3axgrYFCHggMQsAdPFZ9b9y4kbHWOtrkcktadHZ3EYAABCBQjoD9BTGTDOot972dQSdCjSdGXGVTZXM3EhiZwL179/T5r5EJUHcIQAACEIBAZwS0gqf9WDqD11m9qA4EIACBCIGHDx/GVxGNJ4r9Bc9Ice6SdmK58DyQOklnAWHOkBgIQAACxwkwRrDIfNyKyAECEIBAdgKs3mRHSoaXIzDtQuQZ5eUUd0RgbYiNr97MM5crq10T83hiIAABCNgJNLjvveX+kAHablqkhEAfBFrukfog3EIt/KefHPdoQSPIUJQAZ4+L4iXzFgno/fr6REmDkjUrWIOsEAkC4xDwTwsfr7Xv2vou7/GcyQECEIDAcQI7noDuuEVyvn//PlXafQWllkL6/gg8ePAg71DeHyJqBAEIQAACELgcgT/++ONyMiMwBCAAgX0EXr9+/enTp8i9+pKStkxFEhS6tGOSvuMWCc8CQiENki0EINABAcYIxogOzJgqQAACHRNg9aZj5VI1IwE9o/z999+NiUl2dQLGF8MF1dzh0AY58BMCEICACDS17739/pABmlYDgXEItN8jjaOLOjXNu0eU4x51tEYpSQQ4e5yEi8SdEGh2lblZwTpRPNWAAAQgAAEIQKBVAvqiUeq7eFWV+B7otbruuEuyxb+5tFYW8RDAw8cGIAABCEAAAp0RYHDvTKFUBwIQiBB49uxZ5Koeoj99+jSSwL+U+tH4yJFmFhB8sIQhAAEInEWAMYJF5rNsj3IhAAEIWAiwemOhRJruCcQdtu6rP04FtU6y7+MTOxzacahSUwhAIIlAI67XVfpDBugk6yIxBC5K4Co90kXxIjYEIHAKAc4en4KdQk8m0OZ3jwWlWcFOVhjFQ2AwAv7Lb3acxIvQ+v79u7uauuHP3UgAAhCAQAkCfgdlz39fJ7nv2du+u+x1IWWvBBhwe9Us9YIABCAAgWEJ6DicP20flgMVhwAEuifw4sWL+KQ7aUtZ0rOPeGIWELq3PSoIAQi0T4AxQjrat1y87672TQIJIQABCLRGgNWb1jSCPKcQuH379inlUmhlArs9zN03Vq4gxUEAAu0TiC/nVpN/d7e2+8Z9VWOA3seNuyBwLQK7O5bdN16LTzfS+vtG4g9VU6vsPwxl92kqPdIXIvDfQvmSLQRaJhB5Zf65Yjcr2LlYKB0CoxG4ceOG80F99/E4B5etssIZPc6THCAAgYsS0Jzf7w+NtfBXCoy3kAwCInDnzh04QAACEIAABCDQGQFNqL9+/dpZpagOBCAAgYDA8+fPg5jgZ9LZ4wcPHtgn47///ntQ1lk/7TL7ErKA4NMgDAEIdEmAMUJqZYzo0rapVAsEnj596sTQGYZ79+65n9cNdFmp9tXB6k37OkLCCgTUEDi9UIHzuUXk3Vd2bl0oHQIQuCiBRva9X6g/ZIC+qKkjNgTsBC7UI9krRco5AY57zJkQ0zEBzh53rFyqFiPQrO/erGAxmlyDAASyErh165Zb/c+4m/nLly++mCrF/0kYAhCAwLkEbt68uUMAOU777trRu2qlYEdZ3AIBNp1jAxCAAAQgAIH+COAZ9qdTagQBCAQE3r17F39pl86BpE7kn/37FxQ0/6mZ/qNHj+bxLia13OlGFhAcQAIQgAAEDhJgjJgAamRhkfmgLXE7BBYJvHz50sXLI+3j7HGXlXJqajbA6k2zqkGwmgTksbjdRzXLpayaBHZ3dzzFrqkmyoJA9wRaGHEu1B+2gKt7m6SCEDiXwIV6pHNBXb10jntcXYPIn0TgP0mpSQyBbgg0u3rSrGDdqJ6KQKB9Av43Q/QY4MePH1lk/vTpk59PH09q/RoRhgAErk5gxzsRtNd5R6133KVl30be07mjvtwCAQhAAAIQgAAEIAABCEAAAhBIIrD5QcsdnybW194279LzkQ8fPmyKygLCJiISQAACEChHgDFiYssiczkbI+eRCeR6LN4Uwy4r1RRhhIEABCAwOIHbt2/vI6AtEPtu5C4IQAACcwIt7HunP5zrhRgIQOAsAvRIZ5GvXC7HPSoDp7hzCXD2+Fz+lA4BCEAAAhAICQSngt++fRum2PXbz2dzn9+uErgJAhCAwCECDx8+TL3fn73b791x145b7PKQsm8Cu19k2DcWagcBCEAAAhC4NIEWtlBcGiDCQwACjRPQ6YjNDznuOHClWutTmU+ePFmrvk4Uf/782fJZYxYQ1hgSDwEIQKA0AcYIR3jHivGOW1xxBCAwCIHv37/3V9MuK3UJNbF6cwk1IWRpAjSE0oQbyX/fKs2O1ZVG6osYEIAABNYIXKU/ZIBe0yDxEOiJwFV6pJ6Y168Lxz3qM6fEEwlw9vhE+BQNAQhAAAIQWCbgb8J79uzZcqKU2I8fP/pbBrPkmVI+aSEAAQhsE9AXkJJWV/UahX2viNM+5qRXMEgqybZdAVJAAAIQgAAEIAABCEAAAhCAAASuT8B/g+FabSwnhBfvffHixZ9//qnFT5001gd2NONWQGex9LnjL1++GLNlAWGRLZEQgAAEKhBgjHCQWWR2KAhAICOBv//+O2NujWTVZaUaYYsYEIAABCAwEfD3mNmZJG2ZsGdLSghAAAInEqA/PBE+RUMAAgEBeqQASK8/fUVnOZrBcY9eTaWDenH2uAMlUgUIQAACEOiNgBxQdwBPzyOPn3l7/PixY7T7tJ7LgQAEIACBQgQse9emotVJvnnzZrcYuldbnI2326UyZkgyCEAAAhCAAAQgAAEIQAACEIBAswQ+ffoUl23fy9pdnjqspRPIOmn87ds3fT9TgdevXwevBneJ1wL2qToLCGsMiYcABCCwgwBjhA+NRWafBmEIZCHQ5SeCu6xUFnWTCQQgAAEI5CKgRZXUtRq9Bs74ArhcQpIPBCAAgQoE6A8rQKYICEDASIAeyQjq6sk47nF1DSK/nQBnj+2sSAkBCEAAAhCoROCXX355/vy5K+zly5faged+pgY0h/nrr7/cXUdO67lMCEAAAhAoQUD9lWX3sPYNf/78WV3lbhl0rz6pZDl+/OrVK0m1uyBuhAAEIAABCEAAAhCAAAQgAAEIXIvA5rkyfan49BqxgHC6ChAAAhAYkwBjhK93Fpl9GoQhkIVAl58I7rJSWdRNJhCAAAQgkJGAdlm4T1xsZquFnSOb0DbzJwEEIACBEwnQH54In6IhAIGAAD1SAKTLnxz36FKtVGqRAGePF7EQCQEIQAACEDiZwKNHj/SBYieEPlys74G4n8aAvhyifXj+XhCdtTtyWs9YLskgAAEI7Cbw4MEDnSuOnArWK3v1PoXjb+FVDirI72kDmSWD+kz1xkE8PyEAAQhAAAIQgAAEIAABCEAAAh0T2DwdcefOnRaqzwJCC1pABghAYDQCjBGBxllkDoDwEwIHCeipzcEcGry9y0o1yBmRIAABCAxOQDvBNOJYjh/r4LG/i2xwblQfAhDojwD9YX86pUYQuC4BeqTr6i5Jco57JOEi8XUJcPb4urpDcghAAAIQ6JzAu3fvdMTOVfLZs2e3b99WpIuJBHTqWGeVdXDOXzLm650RYlyCAATaIaC+7tu3b3rxmw4Gu0PICvzxxx96YPbx48dc71BQPupUladyVv7TozgFVK5Klwx88bgdq0ASCEAAAhCAAAQgAAEIQAACEKhA4MuXL5uluKn6ZsrSCVhAKE2Y/CEAAQj4BBgjfBouzCKzQ0EAAscJ6M2zxzNpLYcuK9UaZOSBAAQgAAER0GtxNOhE3r2uNE+ePJFXn2u7BdghAAEItEmA/rBNvSAVBMYkQI80iN457jGIogev5n8Hrz/VhwAEIAABCLRMQEfs/A8Xf/369eHDhzodp3/1Kkp9Y0ThGzduaF1Yh42/f/+udWSl0Xlj/8jxVMHnz5/z9c6WdY1sEIBAQEDfL9JfEFnip3Yqv379ukTO5AkBCEAAAhCAAAQgAAEIQAACELgWAcvRCMtXdGrWmgWEmrQpCwIQGJkAY0RE+ywyR+BwCQJ2ApZ+xp5bIym7rFQjbBEDAhCAAAQCAtNrcfSO9Tdv3mjbmMagv//+W8s4eouctpnpheycOg6I8RMCEOiVAP1hr5qlXhC4IgF6pCtqbYfMHPfYAY1brkWAs8fX0hfSQgACEIDAcATkj+oLxvrosau5loa1TOx+bga0jqw1Ze172ExJAghAAAIQgAAEIAABCEAAAhCAAAQgAAEIQGBYAnq54Wbd9SbEzTQkgAAEIACB/ggwRvSnU2oEgdYI6BXbrYl0XJ4uK3UcCzlAAAIQgEA5Avq8nraZlcufnCEAAQhchQD94VU0hZwQGIEAPdIIWua4xwhaHrmO/xm58tQdAhCAAAQgcAkCT58+/fz58927d3dIq/dW6k2WHDzegY5bIAABCEAAAhCAAAQgAAEIQAACEIAABCAwFAG99HCzvnwkZxMRCSAAAQh0SYAxoku1UikItEPgx48f7QiTS5IuK5ULDvlAAAIQgAAEIAABCEAAAhCAAAQgAIGeCHDcoydtUpeAAGePAyD8hAAEIAABCLRIQIeH9UYc+wlkfetYp471EvrXr1+zHbBFjSITBCAAAQhAAAIQgAAEIAABCEAAAhCAAAQaI2D5pmVjIiMOBCAAAQhUIsAYUQk0xUBgVAJ6Dt5f1busVH9qokYQgAAEIAABCEAAAhCAAAQgAAEIQCALAY57ZMFIJg0S+G+DMiESBCAAAQhAAAKLBCaXVJfevXv36dMnPa3Ua+a120P/6rDxr7/+euPGDX0eWX986HgRIJEQgAAEIAABCEAAAhCAAAQgAAEIQAACEIDAGgHLNy3X7iUeAhCAAAT6JsAY0bd+qR0ETiegZ9+ny5BdgC4rlZ0SGUIAAhCAAAQgAAEIQAACEIAABCAAgZ4IcNyjJ21Sl4kAZ4+xBAhAAAIQgMD1CDz49+96ciMxBCAAAQhAAAIQgAAEIAABCEAAAhCAAAQgAAEIQAACEIAABCAAAQhAwCPQ5THdLivlKY0gBCAAAQhAAAIQgAAEIAABCEAAAhCAwCoBjnusouHC1Qj852oCIy8EIAABCEAAAhCAAAQgAAEIQAACEIAABCAAAQhAAAIQgAAEIAABCEAAAhCAAAQgAAEIXJ7Ajx8/vn79evlq/P8V6LJS/38V+QUBCEAAAhCAAAQgAAEIQAACEIAABCAAAQj0T4Czx/3rmBpCAAIQgAAEIAABCEAAAhCAAAQgAAEIQAACEIAABCAAAQhAAAIQgAAEIAABCEAAAhBojUCX3wfuslKtWQ7yQAACEIAABCAAAQhAAAIQgAAEIAABCEAAAqUJcPa4NGHyhwAEIAABCEAAAhCAAAQgAAEIQAACEIAABCAAAQhAAAIQgAAEIAABCEAAAhCAAAQgAIGQQJfHdLusVKg5fkMAAhCAAAQgAAEIQAACEIAABCAAAQhAAAK9E+Dsce8apn4QgAAEIAABCEAAAhCAAAQgAAEIQAACEIAABCAAAQhAAAIQgAAEIAABCEAAAhCAAATaI/D27dv2hDoqUZeVOgqF+yEAAQhAAAIQgAAEIAABCEAAAhCAAAQgAIGrEeDs8dU0hrwQgAAEIAABCEAAAhCAAAQgAAEIQAACEIAABCAAAQhAAAIQgAAEIAABCEAAAhCAAAQuTuDjx49///33xSsRit9lpcJK8hsCEIAABCAAAQhAAAIQgAAEIAABCEAAAhAYgABnjwdQMlWEAAQgAAEIQAACEIAABCAAAQhAAAIQgAAEIAABCEAAAhCAAAQgAAEIQAACEIAABCDQEoE3b960JE4eWbqsVB405AIBCEAAAhCAAAQgAAEIQAACEIAABCAAAQhcigBnjy+lLoSFAAQgAAEIQAACEIAABCAAAQhAAAIQgAAEIAABCEAAAhCAAAQgAAEIQAACEIAABCBwcQI/fvx4//79xSsRit9lpcJK8hsCEIAABCAAAQhAAAIQgAAEIAABCEAAAhAYgwBnj8fQM7WEAAQgAAEIQAACEIAABCAAAQhAAAIQgAAEIAABCEAAAhCAAAQgAAEIQAACEIAABCDQBoHnz5+3IUhOKbqsVE5A5AUBCEAAAhCAAAQgAAEIQAACEIAABCAAAQhchwBnj6+jKySFAAQgAAEIQAACEIAABCAAAQhAAAIQgAAEIAABCEAAAhCAAAQgAAEIQAACEIAABCBwcQL6PvDLly8vXolQ/C4rFVaS3xCAAAQgAAEIQAACEIAABCAAAQhAAAIQgMAwBDh7PIyqqSgEIAABCEAAAhCAAAQgAAEIQAACEIAABCAAAQhAAAIQgAAEIAABCEAAAhCAAAQgAIGzCTx79uxsEfKX32Wl8mMiRwhAAAIQgAAEIAABCEAAAhCAAAQgAAEIQOAiBDh7fBFFISYEIAABCEAAAhCAAAQgAAEIQAACEIAABCAAAQhAAAIQgAAEIAABCEAAAhCAAAQgAIGLE/j27dubN28uXolQ/C4rFVaS3xCAAAQgAAEIQAACEIAABCAAAQhAAAIQgMBIBDh7PJK2qSsEIAABCEAAAhCAAAQgAAEIQAACEIAABCAAAQhAAAIQgAAEIAABCEAAAhCAAAQgAIHzCDx8+PC8wkuV3GWlSsEiXwhAAAIQgAAEIAABCEAAAhCAAAQgAAEIQOAKBDh7fAUtISMEIAABCEAAAhCAAAQgAAEIQAACEHVUPdEAACAASURBVIAABCAAAQhAAAIQgAAEIAABCEAAAhCAAAQgAIGLE3j69OnXr18vXolQ/C4rFVaS3xCAAAQgAAEIQAACEIAABCAAAQhAAAIQgMBgBDh7PJjCqS4EIAABCEAAAhCAAAQgAAEIQAACEIAABCAAAQhAAAIQgAAEIAABCEAAAhCAAAQgAIHqBD5+/Pjy5cvqxZYtsMtKlUVG7hCAAAQgAAEIQAACEIAABCAAAQhAAAIQgMAVCHD2+ApaQkYIQAACEIAABCAAAQhAAAIQgAAEIAABCEAAAhCAAAQgAAEIQAACEIAABCAAAQhAAAKXJaAzuvfv37+s+MuCd1mp5aoSCwEIQAACEIAABCAAAQhAAAIQgAAEIAABCAxG4L+D1ZfqQgACEIAABCAAAQhAAAIQgAAEIAABCEAAAhCAAAQgAAEIQAACEIAABPYT+Pbt26d///7666+///5b/yqvX//9+/333x8+fPjLL7/sz507IQABCEAAAj0S6PKMbpeV6tH6qBMEIAABCEAAAhCAAAQgAAEIQAACEIAABCCwhwBnj/dQG/wePUr/+vXr58+f9RBdf3qa/v37d/0rLD///LP+vXHjxvRk/datWwrcuXOHh+uj2QxGMprGK9f3y5cvrgsKeqFJEvVFriNSL6S+6N69e0YhX7x48fz5cyXWv48ePTLeVTSZnlZOva7rb/1eVzVVfadeV/3t3bt36XKLqmN35uhxNzpuhMAiAdrUIhYiIVCOAB5+ObbkDIFBCDB2D6JoqgmBIwToKI7Qu9C9KPpCyupAVOytAyU2WAVNkN+8efP+/Xs9npiL9z+PTv/6S0eSHz9+/OrVqxOfMjCRn2uHGAisEfjx44eePOphnNqvAu553JR+euw4PYzTk7hpC8TNmzfXciMeAgcJdOzAvH79WuPjQT6t3d5lpVqDjDztE+jV8xxtb1L7loaEEBiHQMcO4ThKnNeUieecCTEQ2CRAf7iJiAQQgEAjBOivFhXR63LBYmW7j+TscfcqzlbBd+/e6Un527dvp2PGi/lOl/SvHsv5CfQETsfh9Ibv27dv+/GEOyPQk5FoqHPPlWXP01FP/avwFP/s2bOnT58maVCr0mpE06Nrd3ZUR0b1rFoPqvUWfPv52KRy+0gsn0xbeQQw6F4Waycd6S9IqY7ojz/+iH9q4MGDByplylMPPk/cFTS1ps36TjWVwNoP4VDIoqYuV9VxkQROITCmHjf7T7VEHfLfpxGtw04dqRq4/tQEXHfq7/6ZTuOrIbD7Zx/nZu+iTcns5z4Jbeq4xU7PeIR32l84cVa26mT0r+tepp2F+neoSQ0eftzA8PDjfDavnug2SLbJYajvNqjP0dKK3+FMvY1Ech2OpFJvo3+v/mohxm7G7s1+gAQBgWlHo2Y9brITTHmmXms67dDHOtKAHcXm8NflquOAig5aNz9rEhjQ3sbsWCJGJZd7GkAnBzvjyzo1UquX1kgdKd2/pKcM8vx1JMmPLB2emkAfz3Ox7dLWQv7Gh49yzvUnXGrR7jGiehg9c9S0vfGZO+3oKnbevQOj0VnPMlwLuope4nJ2Wal4lbk6ERhw9WZN9T15nq6ORvdgSj85CVoEdrcrcK29Sb7kA4ZH8JQ0Wi0+p1CkXqo11FPv9i28e4ewfRUUktA4skxjimS44sSzELq82dIf5uVZNDf6w6J482a+6U2xrXEROD3SIpYrRtJfrWmtp+WCzY6uy90di5r96Z9//lm8QCQEJgJaM9VCg/6yANH2OLkR+sv4pH+fYFo60SQtfu+HDx/q7+FrVrAIq2sZyZrHptm7W2uLVNZd0kdxjWePVaISqxFNj6VdDouBJ0+eaAQ6vYEsynZKZF7rmqqgY97SyPxE4rz1aX9SZV3IQfm3xzVZi0Ujqqy63PpdmUW2jtP0qsdNB9rSy0nvssnU/XYq+uXLl5un8edGpd0/OrejEjmKP4dzoRjaVFxZtKk4n8hVPeNRx6K/zXnBPBONsNpcaOlb5AreuHFjnoMfo85KyfyY08N5fbDS00A8/NMNZi7ARd2GacdwoTcQTX2OdlgG+5Dm9IKY6QTytV5WxdgdKDH4ydgdALniT//NZWvy279zqIFMSwGTW7KW21q89jJOBx4ut0usy44Cn2RuqF0qel7NzmLkC20+D2rzwWKX9kbHYmlfmsDqla8aSeVp629tiVKD5pF3isnA9Oxm34kp++MkS33X0jCRXyMzxas18agujshy9bpjRFA7zdA12O1r0UFW089THsYxRizq4nKRXTowgRZkq2pxGkaDeMvPHUsolmyPp+myUsextJYDqzflNHItz9PIIW+lpkLlIZy+NylvQzDCbCHZCJ6S6qhdbdMseHr9lsJTwMXHdXHKzti4SGNeHcEhHFOzfUw87bqb77yd31uo27lifzjsAD23Cj+G/tCncXpY6tBK+5qPMcVbhNwxr1fR190qfMUeyaJH0gQE6K8CIO5n3pk1O05bO1PG2WNn6gRCAnrfgOxVqxLhhRy/Tz9geeJUJ86vWcEWxb6ckegc6dq+k8UKRiKNm0V0PllOcCSfxUv2/amLt/cRqfUXdUHxs0A6qCPHQud5FJj+neo+zXnUfUVuD1b5F5ueJkjVzh7L39IsKyLwEbWKkixWaxZHMuFeC4Fe9aiZ0m+//WYhYEmTtKCggWbahW/JOZ5G5cr9mL93IH5X/KrIFGq2a+Ueb8jqXY8PhW79aAroX+3dNL6SY61qi/G0qUUsQWRPbSqoWqGf0xpH/Ps/xqLlgYh/fJKvVcVrnT3Gw9/UPh5+HFEHbsPUtNW6c7kNuZqVBFOHU2LAjes06SpjtwUXY7eFUuNpcu0JyLj1pPRzl4wa6bWjYNUxMJJeFR1U80I/1XEZVwO0pqq/eNX0xpZ4gvhVLVRqMTaeJulqr/ZGxxI3Aw2jOje4e3avBwTGd4pJjBcvXsgVX5RHzUFZaWVsekihNMpWB6GDxH/++Weu+UWQs37mmnHMc1ZMiee52PYi6hMj+x4jArB6L6qe226OdMFdxp81p+20I6NSWk7WqwPjMz8+59VUV39+nkfCGrWPL6x1WakjVFu+l9WbEtq5nOdpgaB23fHepFwNwUJSj0SnqZCbHLmAXBdLDvM00+GNaUFj2pmgGs2TBTEde0ryHzTldLs1goqn/jx+CJANMwc3zIzgEKaaZR/pu5l4JqljcfNtkMPxbsdl2Fp/6AQzBsYcoCNw6A8jcOpf6mDPj6BpS0b2rcJrumitR8JDO+ihrSl6iqe/WuNzueWCjqeNazrKEK/Xk/MHgYCAXHy9/3vTvJRGA7MS65G5umn9KaCXi+tJv8ZsrR/Fc1ACHbAMiq7201JBVa2aPK6gZgVzEk6BixrJplnGjda/qg1SAZPgpxAdeRKm3SpBhuP8VE8S2b429TzqZ9TnWJgoN3U1axlKj8pnrd3pXksRB9NIAKnbt64gLENSp6paqNZBl6ufkdrN81H6g9Jy+xqBvvWothCY05Gfsuc1jH78wV50TUKVbuw9fGHWwnKE1goqFH9c+CNjU6RS6mbXKO2Lp01FaAeXempT+6zFfpdG0kJNIKIFGXOgsvlP+aj2WpRLqY53zSnyZZ6cMSXW6KDa6U+BE6eBePjlTGJfzj25DRro90Fwd8lXz97tyOY3Z6NOgJoB9QYdz2t6Muy8/nBNG2uqrLi1T+OmeoCIzIXmOypassliI0WfeKnvjgKfxJlW34p21bxcwHfpTw+rD8wFsG97o2NZtBMpXf5wLjiTd608F8tSpC4tPlzQgLtoyWvTaqVfK+JIvGRYK9Fv6UzkfRpJ4UKKO6L0EvcmMSmdeLFlZam1/PPNrkNTeCldnYzEkFM9dQ76V2HFKAfNpzan+SolPhfIUp3Nutg1tbnIoLpv1jpS3CDtKEmtMiphiUATcBmbDOlaj4a1RCxz0nqaanfEZiJkDl7aYY1dVirJXC+dON7QJnOK99gHO8CIxUq2Zldv1pQuGlf0PNeqM8VLC4ve/qS7yYu++t6k4w0hztC/Kp4Rs891yS9xLdyxp6SWmIuk8lFuawyN8WyYcepI3TDTq0NotJyOk8m12OyC5Cqrc77ExDNJUxY/4Xi340RqrT90ghkDYw7Qi3DoDxexnBuZ16mLbKjzq6lGXWIloc7WiNZ6JDy03R6ab5PzMP3VnMkUoyZgcQOmKbYSq5MRTP0pwI5TZ66RgNyGNfiV4/9P5fIornECasabTq1mR5r5KOVmXdQdbOamfsSS1WZZqQksfZx6t9Rsj6dvVjBXtUsbyebcPtJxB5fiD2IXXTeVrhahJQY1DY2XQiqYkYXsdoYKp/0KAfEJUE8/RU9UJ277xBBtaS3JBo4UZxRSIi3WV5EyAPtjDBVn9N5kcqf0ukYgF03WvR7VFtYMdUf85oKCTFRpFnP2O1Il059sRv9KQrUX3WVp40qTa4hf7O0XJc8VOVX5SEspsUyj2qU+SolXgTaVZDA9tam4YRy5KgfDYvyuk3HLHCr0f/qa79/lvykT0V7LR/eqI5oLqXs3Fap75zfWjJGQmxM3Cam2qZSbglWeBkqwTcLGBKpgpHaLfb5Kx8MPoHXmNqjJy6SDOlp+isPa7F55ypzUYyhn16YUmPqZzcY42bMyVxEWSeqkYew29jNTMsbuOmZZtBRLU5XnsCiDGvta/yALURchC9G98kZcL6EuQk1eMWprcrwtY58kbKqXEIruOwqLXox9xaV9ku4VvdiuLxFpNL86yXIty3Rvb3Qs88a1OC/LYreLfa/G4rkWNFI7Nz6QUCN4RJgg8cGfkmHTIZHwqteatL4AqulmbnJgLFn52a6F51Qj3OKXFhXnyl00GJWuykpZqvXkL6legz+qi0OufDXXGOHMQAHlubagN9VOViFrkUn4d0XCshzZ3maeJeripKIdORSXC8h41pqVeqdLPxpe7HXXKntKvAinGkyXlUqFcN30m+6N7JDVG4t+L+15Riq45r1PjsGRhTURU2+fNFgfKS5SR1060hDiOc+vqhYVuvd5ufOYJPhxmVubccjDjAucdPW4v1p/oDw+LY278UkA/cRJG2Y6dgjn7XGcmC4nnknqizz5co3leLfjRGqtP3SCGQNjDtBzOPSHcyYtxOR16kbYGtFaj4SH5sadJA8t3vrorxb5XHq5oONp46KyskRy9jgLxk4y0ZOMeCvS1bWF1wgCeSGb84rFbfqRPI9f2hRJA0/GqY5d4GYFm6pwdSOJW7jzNiyByPKifOUgB6l10cgjuxmmHCKl2I3qQinXJtV5Odgd63Lr+5NSFg1Aq5w7elqnZVna5jqpGsIp/ZsTsrPACHqsuaCwuKVPRquu1Wi3llagPjZLx2LvT4JxYffPPh6lxDsB2lSqecQX6a7VpuK2se+qug7LyKjmbB/3lVJ9yKJjKWcmkFPNdlOnyiq4q+ZPPHynoMjQgIdvt8ku3YZU/1zNytmVC6gvUldj2cqsfsPiY6jrsORm193ulIzdTsvGAGP3bmNr58a15QvfBha7Do01fhoX1sKR0tu9ffUzi03PZTgFIkNbZZiL0na2ALLoHAYaMf6MKK5xn2QERVduOxmLM5pfnWTGFZ549UewNzoW3wY2p66yXhFTP6mUmpVMo6r+VVgmp6510WZ8m9ftvnEq7F9VWOO1cvOlCsLxB3wZvfdNGqrLoisSCBz8VO3iVRAEFR3cteMntr0DWtFbAlM/96ffDI/XWp3A3H3yK3jcI423Gk0c7E5+Un1pR0m42km8OBgdt0Pl4Bv2PByMcYWAWJaz5rLVjJmv3m+i6LJSm7XuJgGrN1lUeXXPcw3CmnlE1mTWsorE2/uQ+EQjUsTmpbWa+t3vjrnDYrmqhZ9tofBi0UFkx57SfKJ6hPNx39tu5Efk9O897l1vOk5+cfaw3LzADtd+9u0QrtW67/iOJ55JiovPjqfWdLzbcSK11h86wYyBMQfoAA79YQCknZ95nboRtka01iPhoTkXzu6hxRsg/dUin6svF3Q8bVzUV5ZIzh5nwdhDJvEHb+qF48P/JoLNkSzXStamJFOCylMdo1RK1qxgkq0DI6kwTgTTQpW4ZttBSufrBIFyS8x2s6yTctH4FVmCgHb5WBYTSxQ9wdSq07y+EWtJVcFml3u8V08Vqcv04+ix2oKCZiNBH6ifsucd9mPpY48/O7S0tXmNjsR08Cglok3a1D7biHjpl2tTEfPYcUkWtdkVHBx8RXjuUSjG308sMTY1KzF2VDDLLXj4vnbWxoXAkCJmE6T0M/fD5ZzMLFZxMBPchnmzks2ou0gFK5LzHsY3pCnsdzipRRxPz9g914glhrH7uO2dnoOlww+Wg9So5+sAMhhltXtcUA+w+KDLt8PAM6mPbpyOQr29T/5I+Io+yTiKrt+IcpV4xCaz33twk9k49jZ4x+KMXxrfHHk1yFpcbo25m6t5k6s23y201jk7ORWINxaLhH5ua+H5jCMoN+JtruXpx28iCpwc/15jGNs2gqqWLDChc38eHCN8aMoqbmzHjXkqTvlECtKljJVyFYyUmKrBtf4t6HtV4hqxIOWaALsnPq7Wlw6M4MBsjiBrtlEtXraaakVdVioVwnXTW3qnoGcbdvVmTcsdeJ6LVVtco1NkiaHq9L1JOxrCIjRLpABW6NItknTsKc3nqkeYH3dT6w+U8qksNhBJY3n0toOq5WTLCA5hhHyvl/qeeCZpbXF4DVrT8W7HidRaf+gEMwbGHKAdHPpDh6LNQF6nLrJYrQXzoJfQT3kXO7BY2tTaCtiO4oJbWuuR8NCcXVk8tECbwU/6qwCI+9nBckHH00anpuwBzh5nR3q9DBe7RdftToEsT8QXvQS/oH0ewz7ilac6diHbFKwbI5F/KU9CkKe/I8PGohsa+K8qRegWtW/3NSOe92LOF41c3CwrnuWqY7HqEo8WVCNlO1/KlKLXrGUfhM0uV93vccd6n2x93DWUHmWcshb9TZ2nDPhI/7nWrenhru8VKKxO4Ei72JzeqIiDy5pM1J3KZB4HmzZtysFMDfTUpg5akX+7WvdmT5Vr9iG3cK41172oH5tfDWIkqi98nbAEU68eSBL8vMQ0EA+/jsHYS+nYbbC0iGBKqDa1OHM08hTM+cQhaKfqQJTMmGHeZIzdgS7sPxm785riKbnNG/vcAPzdq9plOPdM5EKrHR2X3+L2HOmLjkg4VEcxsk8ylKKPtIhz7513UyfGuOnSDiZD2dvIHYuzjcUxNLBef8x1N0YCsqL4dDhwwjWIG402ECz4eXw4ZiIfINXPRaqBq8ajukhzmC7NwZ4YY2xum5WSbURqIVc871RauSnPSImLtrpZi0gCxogInAYvDeLA1H9kFml0i5fUcFLNo8tKpUK4bvrAJVi0Ct+TXPQ8R1i9WVRxN57nvHaLQ/aO/mGe81qMBaZGirXbD8anNoQjxakWiw0tb6RFQtVaip42t+jf+cKsXaRFLy6gWnPGMfVUR2rk1/24711/oDzuxgdTfh/IkbBMLm6cgziEcQj9Xe1+4pmkMnWGm43oeLfjRGqtP3SCGQPBULKIzvdUjdkuJmtngJ7Eoz9cVFNTkdMyl/Om2Cq8qZ3WeiQ8NNepbnpoceXSXy3yscxwLfvrFjP3IzdPwcjU/fSp4Y6njako7Ok5e2xn1WdKdYvx9Qhd1aCYq/KbvcDikk2u0v18Kk91/KLj4QYFG8FIZOSaqsnJcA7HZmBuq8rBv0tjUkTXFkW73CL59HFp8XzgQZ/PSCa+pCjjN+aTlGxeaK6VgkAMGbazorWATPH4ymxQ7iA/0aMULePRsqD6wzmNNZNT/OJZi6ALzeV+bAqmgo43AeWgP/UYanT6m5hYVgkjlHRJOYitfCflrPwztizlJjmVedJg5EsrbhJPWlNllVUW8ebKGrBvFEnaVBZT31xEk73JdLOUNWWidjq3YWlTV6VWv/kshtWmMgpjyUoCq9BFYaZIXc2I6JRpoORXN4KHb7GHOmk66OLUOtR2IrgCe9PP40OkSow01elSnanTvOLzfo+xe1NZU4L+/OG5eXQfY/H2XYtYHAcVmZGSepugC5pbo2TOWKIxKzoKgRrBJ0HRxhZxlWSLS7VBrzJfG69WO+xtkI5lsqjFMdS3Rk1d4y56xDIto7nKSioiPtF2vkFEqsglJvK+6l143h2Js7uqQNwFSlodjWhnnEuNjxFOEfEGfnBPkitlHoivScatcZ7bvpgRnM99ZM69Cwdmkb/fXa+FF5dQFnNrJHKtIn785SrVCNsdYsSHg0kpzkNb9DwHWb2Zs+3Y81x0ZuossM/HAr9n2D2vmasviElqCMG9qT+1RCnCm6uUfsWNYdGT666c9ZcqlZ++S09J2GU/6q8EP25mc9rTs2wf0b6wZJjEEGH9TRseLLY3F8mPUQ49bZiZa8eNQfuwr90lFfgYF8PsFVyjlxQfN/K+J56LoCxrLLm6nUUBpo7o3P5wUbDFyLj9TC03Vy8hMk0N0PSHiyZxiUjZ0jTKz5W4ONxMkTK/ee2CJdxcW9Q2BVNBqsVcnuwxLfRIkmES418HDQ9tj5LnFpWrZw6kuZD/1vFygVOK1CFFa+4Z6dmCS+M8qOLssbOTEQOb7V8NQ+0nLxq1rqC9BT/zrt6uCX/6VOcqgo1mJDL4ua8QmOj0MxgngoFfk8M1FSte/txinmuR2ZthRLb6l9Tk5xWXi19HkriF62p2MebuSFH9arI3xxvEyOazV7P7DNHjXMWLbTkwtunnfEEhMFThVT85L2JHTNA5L8qj4nbkbLxl0+1ZFKncGvRcbCkuvi0ykFADXIleiza1qJoA/trPodrUHFQQo95j08+P+2lBhkk/548H1L9ZHL9qns9Unbj/M1la9pa+2R+WmwaqLnj4SZZcIfF13Qb1MGt8gh4g42i+2XzUbIP56ZqQGeMZu+cwr2vYRf3hOag+YoImv+inTU+e5oahniTXfCeAuSmVBsRCRQeSTD/pKAIsvfokKDpQdAc/Ncdc7Nb8yPq+Bx3Lomn12rFMlZ2Pob4RKnx8XNscOjVbT3pGMO8SfZmTsgo0zkTeJ+mHg+5IjcK/KhUHJP2flhUbPzdl7t8+ZrjlMcJpJL42qL7FpSwRiPdd5eYC87r0PUbM69tyzHx0KNqfBE/c/H7MhRt5NOzkiQTmjz9a1rVki9TFXbpcpRpnHhFv09mTUli9mQPs2PNcHKarPaGLgz0yWZgr0Y+xNwT/roNhedqWcl3HOA9oqFJvKZUVWszs2FNatPM54SlGbsNBXW/ebnnCNRcv4yO2TQlFrMKGGRzCTUVcLgETz7nK4kyqdTtOsNb6QyfYFLAMlNlPuLUwQNMfBpZw3Z/2JjafAgcLF7KKXC6ffLy5XxHEqLj62O24JC0emhRUx0OLWwL91ZxPfFY7tbXsy56bEwpZy1zULDEdTxt38+Hs8W50l7/xlPY/UZt3x8HQnr3fmWurtamOk7ApwcY0EkutZbHBhgatezoz3vRNLQ6uy02BcuOiM7wTA4tLeDWrrLJ82n5YxpCXzLysCvMErcn6lVoMbxptXg5Xzw09rmlwTmbR3oIFBTU0P5kW19by3xev4vz8F8NFW2KwXLIogB8ZjC/7ap10l3Hgk4tSyEObW05RjUxwLtE3zsn4puLCo7WpiHlrLdJ3yRwiPxDgiuS279LctCydQLWdDaqUpckXauwnTgMttZadBD2wb06bzhIefmqTuW4Xt/iQL1jrXEyTishP71uj36f54VzPY/xy18Jz9TF2T6zmZHwduXAwGHXvD68Z0qXjjXsC5m5A9vlOgHFz+qP+pE53MW8OdBRSVn8+CYoO2mAfPzd7Eo1ogedcp+LY2yLn/jqWqZpzdTtXagrkGtE2Pe2kCXJkYrg5qVzU7xRp0XKSnJGygktM5H3Dk1kGfAb82ewY4XQRf85eR4laE/AtJwhLwjoOuZhYeg+JFwzrfse42XdF+r2g4tPPOipw9tBCYD6iMTNyelk0kiAyWEJx9zYbCORf/Hm5SjVLe1MwVm82Ec0TWMaO63qeQ+1Ncso1NgSXPmNgczYx7ySlIz1plR1mFGMtK4u1S8Irekp2D62CWyL+80Xyuer9mID5mgYzxhuNYfeGGRzCjMpqJCsmnouKiGOZmnmdbseJ11p/6ARTYMwBmv7Qt4EOwnOF+gO6CwdTYA277pIC2R+dW1YvK/dFk65b65Hw0OJtcG7eFcxmvunUbyxTeHO1Nl6vI1ctPvN1lwvWyFhqLdUEU5iOF9g5e7xmKp3H65nW4pqa30kFzSAjEZXuFzQPq8llLG4xqwanOpOc7Qg2spFYxm+/gfjp1bI2nxmnOm3Zd64vNopTIoVx3gOoFVQWZm3JW05DXkmCjld9nYxHEEp7pWsV9OFLkryV7Tg39BhRrmUU8xcUgrEm+2qCRA0WLHyzd+HSjoc/TLhCFwOyrgjecpc2B6aiXQRtKqJZ2lQETnDJMtUvaslOHnuTd/1AtbYf9LpOAD/ge7muUlkCKt0vaB4u2htb9OLX3U8vBeHhZ7GBIJNuurhgGC0xfVucNwWNyHexAtTZfzJ2R5B2Y9iROnJJBCx7AuZp6rTTzUeqasLZlzvmVkFHMWcyxfg+RtCTu58X8klQ9JqiLx2/2Y3IVn0rrVZZ7G0NdWcdi6pp2YWTawdD9rIW1aHZ7uakck2/TOTd+LgY8LsjH756jE3mwVRuMX8/ssRcb03vzcY3O0aImDQen47V1GB8Fn+kT0i1Db9d+Pbsh2lHqVST0uPARHD5drgWrjOPjgiZemmtIn785SqVCqGd9POVGV8RU3iepo6CNodU9R4VVm8CZfXteS6OznIeAgilf65t3Smn7rmRzxtCITdJlZqXtRYjB0n7+0vzD/Lv2FOy6F26KL1XzQG3oJ5sQ72fu6tmYHN6qCrslgeHcDe6Bm9k4hlRSnxKiJJFjgAAIABJREFUPrXxat2Ok7O1/jBJsP4GaPpDZwDdBCwN359hBTMOtdDsKCwuaNHNaZEatdYjDe6hRTSlS/RXAZ+g8S5O6/xF5uD2gz9V+mKJLrJoo7a0FL/ufnoZkoSPV39zJuKqOQUKuQdxId1Vzh47FGMF1MYCQwx+ln4vwuKini+D722U0I3F46k/1VFN2xFsZCOxeJ9unAgSW7a8BLf4lr8YPsUUS7S7eZ6BfzZV37Gdpy8UszZyS1MZS7T0e5tOxj55jCZnsd59AvR0F3qMa1N+7WI/5kf6Q7z/YFUjYDzz3VdPH1s3Jz+OT2kHLMIwQqnodIU2FVGKLtGm4nzcVY10i06Fa1wK+J2Pu7FQwLhc6MST8IUkCbLFw3fMFwPOCw18J4uPFNyymL8f2bGHH1hd5Od1uzh/B0wwyh/ZfBBhFZTi25IfjuSQ8RJjdxzmdQ2bfimu2eBq6livplrTFVnbxeh6DMtDjqDKST/pKCK4LD7DVXwSFB1R9KUv+Ws1rt8IAs5Kq9UUe4ug7qljUTXl+m5O8PNa4KbNayotqSIqCC7JrXKzb9Xl4BzBZRU0Q/ez9HKipfUFBHL97My2c2E5N5/N9iLLzNtC7fWN+8A1vfFJ5viUodzTkIAY7SgAUvmnpQtNGmLs8ltUrwZrWfa0F5qa0o1lkUD9xptaiyB9pC7u0uUqFdTxQj/jXbHTiB+oqZ34yCWpSq/ezFXZt+e5OMuo77fU2ZvkK9fSEMptBvDb11pYhuc/c/GFLx22DJfOSILEljE0uGWNgIvPuES/ZmmurCmQscS4sowPuSRV6RluRM5CG2ZwCCPMr3gpPnzXdCQmevFOvtrEcxIm0ohc51Ot23HW1Vp/6ASL624i1tkATX/otN9TgK0RSdpsrUca2UOLK47+as6n7+WCeX39GMu07qLTRr+axjBnj42gukpmcVsLPeTwOW52Q5ZlGj/DpHCbUx1VoRHBMBI3410LuHHCX1OwryCsZbsYr3ErybyvknjNPzulvotNL68kiw8zAo0rTaGuT8YZlDX/qW75KsZzopzoMQ5fBjw3rSDGdZX+dFrmV873sCxzaOCLV+3gVf9tRgEQ/+eJzXCtTz64P3KTG20qjog2FeczXVXvsTmzqP+cclMkv+2rIVhqejANHr7PfDGMh3/QxlJv76OL81tWUXfCn3guGrAi62zQYeyOm3ofhh2vI1dFwG/7a03Sj6/sisg72myqWgYpp8rN0gVHadReSsjQ/gKIbxuL4av4JCi6hAG3kKelETkrrSYw9hZHvdiZ+JFOZb5X6dbo4pnrqp/VZvjgorplkN0UOCmBxs3NSu0byo+vdlpoHC9lE9fmEkehMd1iexey7U3Ol0jQ5hghdHHBTll13/TJi64h+Oa02cXRjnxcecM4MHGem8apBHZ3JV5WtatdVqoavewFWVwpX2X7XL7dYm+OFJKt6OpNILkF13U9Tw12vq5d+ODkJWBo/Flhb5IviUWzJx5tcn6IL3PNsDOGtYCTsP3ZtM9NrXWtRn58zUOAw26YwSH0LfPqYSaecQ0uDnB+n6NwzW5nkrbB/nASbMABmv4w3oIuepWtEUmKa7BHGtZDiyuO/irgYxmzrrtcEFR28Wfgz8x/XnTauFjZeCRnj+N8Ory6tqDmNwPXAIrWf/MgUNFV1DanOgLegmAYiRSxuZdiaia+6yxvw95k/EVJv/XNw0Ubgl3gEinXrL1EWZt5apv+HH7GJw3+Gct5QX6MDCljua7iytMvZS1c7qGCk+TSAfS4qT7LDNltFPB72nIb1CSz31evGb/iN2t3JIGFzCRbURSRKiyad+mn7IuFLupo2L7RYjljtilnzELkdyaL9qMESuZuqRMwjryTwElu5D758fDFbdNU8PD3Wdfuuzro4vyBTA25aFdjacWlB27p2q/yYpfrIhm7HYp5YPCxe3en0dSNlucrTvWl+4dFMpbWWqjTsBQ9wRm2o+jDJ0HRi02vj8j4Lrqp/U6ec7X6Ym+bqPvoWFTNxVV6N6ROgRKvybOM7HVe9OPr2jIFqNMYT3ye241t+5q9dLjBMUI8NxtLU0vufp9WokObGxjtaM6kTgwOzCZnvzmshd0SymZujSRYq4gff7lKNcJ2hxgWH8+pZrTVm4Dn5mAqUJf2PIfamxQo19IQCm0Tij8q1cpkiZ1RQfU3f3bsKalbc13cWkDuyiaiXAkszwQnOZvy3g8uoeMQ5rKfFvLZHCubMl2/1deZeEpHa6OtL0zNbseZTWv94STYaAM0/aEzyM4ClvHdTYF9v6ton6nM/Z5nLXyKLlrrkSwanAAWVVlEF4u9x0EPLVKcLi2WuGhF0maJGU18GuUkKTSJm8PZdIEk0qWXC+ZVnsf43ZdTgR+YCPidj8xjns9ajEzazy0SPv1MWdlTFmuAiD+LgKU/SrL1gxXZHETLPctvdqpzumAYyWTVm/34NE74k8CksdMfYCKDhC6VawUH2+/B29d8Vo3QB3PefftcERn9QuP7gSYZCnnGvrnOKzvFnMh/t+Jq3ogeLbTXrMvFTwsKPswKC52u9Eig9AzZ0gYlnltwsdDOmGbRAcjYDS6K6ptBRDXTpWH7xk0yw7apyag2fTYBLN26F81bkZt7c51yS0/BFhu4K30KlJbBp3TWNHDTWvDwfTXVCQd2OP/ZbBc3PRn1jXmKKcfNuMBdToApZ8ZuC+G5JQcxzRr2WSOmhWpraYy+/aT60k71GhxLg01ay1orKIi3lOsaxZhOfh8+CYoOLL+nnxqnXCNdC5ToPSIMsbcInOlSHx2L6uI72GvmpycLm0BSE1jOPNecNUt+JvKTErux7VSbbDZ9g2PE5vNWDSIn8tycOJReTFDdaUdnGQAOzCb5tbHej5+WUDazaieBL/xa+HKVagdvqiSbnbCvo9FWb3yY3Xueo+1N8pWrsKUhFNq2HnlOWqjEoO6Wnx17Spv749UHVvBFfS1YrFFSnTVQLnaGB0cHHELfAC4dZuJpUd/p+97XhGywP5Soli6x0HB5ygBNf7hmnx3E+7OqxfA0svs2oHDpii9KEkSesjWiwR7J0h0JXU8eWtz8fFsNbGb+U7OJeG77rlqUUuesx6KHHHCo+exs8xlioSNXHU8bU02Us8epxK6d3uLf19w1stlBS+BCxC0oKq+wTDU9XTCLACMYiWWcCMbU1C0vm/av4VkORKEmcHq2a7t5yrX6zSrPlX5wDdEv0dKyfIcsY9FOjM2FsEmAQr6XE+PSAfRoUZ9vyYthTUT9J3x15h4W3ZUe3YxtUNBSBxSLXjbTzMWrsNBj0YtvRWP2jT6BxfCwbUpWrWa7yMSPPGvxa2p0RiMv3RNaxCjdB/q90KYbLIH99LnCc2fPNxWFBQEPPxdtYz6BCuY/m+3iZMb+Y7k6E7c5n3lM6Qcklv7El4qx26fhws0ads2xwNhLNJvM8rxn0vi5VDefvkjI7P0GHcWm3fbhk6DoTUVfN4HGKTdmrQUqd27Y26Y59dGx+A72mu3JGDZp7EuwVqIfX2jD36LAFrOv2RKZyC+qacDIBseIzR17pyy2O9sIFpr8LmUKy2MvLWEfY4RDeqGApSf3TWLAJRS/+mthdTsXUrpEXauIH3+5Sl1LBb60rN74NCJhS391ac9ztL1Jga4tDaHQTGdxZVLOW/bVyKDKST879pQsTbvyztj5jhR/fPTDpT3kRSOZi3d8w4xFC37FB3QIF3XRYCQTT4tSLAZfuduZxG5TsNEGaIsW6A8tDa3BNL7iFsOaAmtkd5dKb5CzN/yacxynOEtbqNxVzl0gp6wg0I2H5tSxGLDoyCfTt/9moVGzKfGgatFoa0b+x7d+wn0TePHixdevXzfr+PTp0800uRI8fPgwnpUE/vLlSzwNVzMSwEgczMU1UHd1Crx588bFaDz75Zdf3E9LQLTjo6B87nfv3lmyumKaT58+LYr9999/L8ZXiNxcUz4iw19//ZV0+/v375PSWxLfvn3bYthrj14sRXSfBj3mUrHmGy4rvy91kdkDmwvBKnGtX8oljNqgRQwVd0oznJv3s2fPctV9LZ95oWspp3j6xjU+Y7YpTRMsVurDWQNYLv7c0qd64eE7/VocIX9UwsN36M4N+O3IV1A5qSzjtdwGvwvyhSwnmMWG7Q8G9snJ2L2P2/wu32aaMuy5qMQcIaD+pOZC61xU39LmV6eYzeXZtRvX4uko1si4eEt/7vcMbfokKNoplEAFAtjbJuQ+OhbfwV6r8p07d9YuHYy3PB2wSHhQjOl2JvIOYx+27apDIDuBR48exccIPWlNfXqbV8ibN2/G9xPrqaiEzFtokBvtKABS7WfcOOdi8PhjzoQYCNQhMObqjWM7gue5tgeg171JTrnnBrQoOicsv+jbt2/aNXGubH7peEo+jdLhATfM4BCWNqo6+TPxrMOZUuoQOGuApj+so99mS/EfWPsPQMsJbNzzU06AC+U8oIcW1w79leMzwnKBq2w8wLTR8eHssUPReeDHjx+Wh+Lxk5DZGWnE2myNFrGzCzZmhhhJqt59J3ifoWpg1tbw+VNnbXNR/OvXr1NFulD6Nf9sLb5C1Sy7i3aLMV9Vj2dViINlS3GJZ9vxyl7oKnq0KGtzZNcbsF6+fDllpXn+gwcPLNkeTGNZUCjU7nzJjY6W4+PfWzocHHiusyuLNmVRK21qjZJlUNPy5bn7C+/du7epwbUKZonHw0/FiIefSuxg+s0G0qzboBeluVFMg6Y2Ex9EYbm9BX/G1doisNIU8q8sQ8CJ85rrGnYhfRmtpctk/pPUUyqoPTGbBim95z0gTUeRRdft+yQoOouiycRIAHszgoona7xj0WtYLYout4ZvyVkSVnhdLBP5uCXPrzZu23OBiclF4OPHj772F7M1Lsgv3psrcvMJsmavqkuu4vbl45PcFHixiJEfeS8CUaRlXPPvLTQlb3wJxSdAGAJnERhz9WaiPYjnudbBrsVXMEXL7KOCGOWK0LxpvuFBba3CfKpEpfCUMlI1+udz+8kow1pWJTbM4BCu0b5QPBPPCykLUTcJnDhA0x9uaue6CTafRDe75+fE6UBr6h7NQ4vzp7+a+AyyXBA3hqSrg0wbOXucZBUXTmx8SmR59pCXwmaJegGh+q+8hZLbIgGMZBHLWqSWnJyHceSAlk7ga1Kn793/+eefOm8sP1thLVsofq3oPuIjjvtZXztvinmEzxEDMD7DOEsFR6rW5r3ocVEv/jkQ48R1MZ+kSMtZHfXASXnuSKyt/5a7ZDn1m6GvFwlZTTUWIC4Nbcqh8AO+7qop7vQ2pRMyFnso/dkQXxFr4XIfZVor0Y/Hw/dpbIbx8DcR1U/QbBfno6jW9964ccMvdzFs6RsXbywUWUieq89rmjXsCv5wIUtrNlujrRaV3+IMaC+XPjlSVIxI5nQUczhd+iQoeq5oYsoRwN7mbNvvWPyn8nP5XUy5sfXWrVuulEhAJCNXs1yyjN0qaPPpahZh/Ew2SzzleW77tu0zJJyXwGZj0QJmnTeFxeulh4+bS6mPHz+OZ1L0Ku2oKF575jgwdlakhEBeAuU8TLucm4OasiqxemMpV0Vv+oH2mhpTbpaY5HlGOtj6T+QnAk3tTTIqxZ5Mn9mYa/DDhw95335ol+dgSjylgwCD29kwEwAJfkb6qyBl0k/jSHdWl5hUl/qJN8dKJp71lUKJ+whca4CmP9yn5TbvYmtEm3rxpcJD82mkhnvtrzZdoAnUfOqXCjA1/WaJScsFqaWvpR9n2sjZ4zUb6Cpeu8csj+01Eaq/vDX/4uscvRrkPJKYvAQwklSe+s6Vu8Vixi7xWkDPv9UAz/0035psJeIje5pPbPKbj/9LoFjMc/N1UIt3bUYad1DpGPxmViSwEECPm5SME9fNfDYTWM7quDdKbOZ2JIHxJGTld2xrhdGvlJ49tLAryxdpCtOm5kyCmEHalBxXy9uOj7wdJgB75Gchu7WIhIdvoeSnwcP3aTQYbqqLc3xqDpqW2UqhdW1X39RAoT6wp3lNU4Zdxx9OtaJLp29hkcc4ATnxtAMdxdzIu/RJUPRc0cSUI4C9zdm237FoN8Bc7HlMubHV+OIwf6fUXLzjMUzkUxm2b9upNSK9kYAWtH3tL95l9IQX780buSmJ5vL6bnDeQu25+SR55G3nlj0lDkx2pGQIASOBch6mUQAl2xwppqzyrt6M43myN8luisdT6oBxYKga4LQB6d69e8czPyUHPKXs2I093pgbZnAIs9vbwQyZeB4EyO3tELjcAE1/2I7x5JWErRF5eWbMDQ9tN8wu+6txlgt26z24cZxpI2ePA9X3+dOyNV81z/IwKZWgZXWp9LP8VJm7TI+RHFGrxYyP5N/lvZE9zZZ3JRRiYtnNv6/o1JxT0xulMh4m9N0gY86DJEvVS2p6I8Zu9GicshqxxJMZ53g/fvyI53P8qrHWcn4qCOOqE3S8RiHd7bsDqW0kNb1RMNqUEZSf7Nw2FTy09gXzw9Us2S+0qTAe/hF14OEfoVfi3pot2tjFTdVsTbDIPCuLXlLH4tT0RiEZu42g/GRGw67pgvriES5HQDtoLZ810Imvjx8/ZhEjteGnpjcK2U1H0axPkqq41PSjKdpY32GTpdpPanojWDoWI6gdyYxjkNGf2SGAbrGfOTFKu08MJvL7uE13NTtoHqkU964RsHx44ZSdD4sCWyRRjVqYjtGOFjW4LzLVIUlNb5SqGwfGWF+SQeCiBOqv3gjUOJ5nZM08eERe034Kdfs1qzAv68GDB4Fd6S2iesdK/Q/hzGXLEoOnlAWj8bFaHxtmUlt6anqjRnAIjaDmyZh4zpkQc0UCLQzQqf1banqjXugPjaAKJTP6AFlKNz5KaGEtLkt9j2di1E4fHlocV2r/k5o+Xrq7em5/FUzrnFRBwLLoHdxy/KdlUnbuwUOLhMc5nJUDZ4/PIl+vXA2NxsWyza+QFxJ6cwOc8X3nhcQbIVuM5IiWNw34SOYd3xtx7rX0X+39RgHhwAu0fCg1yGHtZ6qdpKZfK3ceH9RxnkAxfPd4EYsiU/WSmn6t3Hl8H3o8Ze4xh+nHRF577Cc7EtajNeOX+qp9BF7vqfLfOKD+WcuOR+povze1jaSmt0tCm7KzSkpZok19+fLFMjuQTrt5kp3E3CXGw3codgTK9TY7hOGWiUCDbsMkWLVB02gJJTpev+jU1pGa3i8rHmbsjvPZfbW0Ce0WjBuPEDA+LDQ+Q9qUJLXhp6bfFMAl6KCjKAfHUdodSJUtNb1dsA4Uba/ssClT7Sc1vR1sB/ZWDo4d4zylZZqvuzIu189lUIxFv0pmlHaxiHgkE/k4n/jVNm07LjNXdxPQt6cih4imbLXKbdyhtVsM+42SJPJU1OVj3NHh0mcP0I7yIk3lmZreLq1lgOPRsJ0nKSFQiEDl1ZuhPM/IKNzl3qRCJhrPVhalx7LBDm8NbXqqa3/NU7yI06+WG6lPr1plAYbaMJNqNqnp7brDIbSzcimZeDoUBK5LoJ0BOrV/S01v1xH9oZ1V9pQN7vlha4TT8lAemqv1YiC1/0lNv1joYuRZ/dVQywWL5I9ElrOHI1JlvJezxxlhNpqV/THVWbvzLSdwir5HvFHNVRQLIzkCu0GH+Eh1GrlXNvnu3bv6wkSeOhwUxvisaCpFLmO5F59Y/NHNTRsHaVz3dvSYV3fl7Hwup3FvYh3jNxpSrq3/cxpBTFCQUbwgk30/k8qib9yEPEibsrxcVqzw0PDwN5tMJAH2E4Fz1qUGuzihaHDRsLQzw9idtwk0aNilTSgvQHIzEjB2VjpJpe2AxjwjyegoInBSL7Xsk6DoVG2S/ggB7O0IveDeNjsW/6V4gcD+T8vKtp8+NWx8OmCUNrV0pWcivwOau6VN23biEchLIFjQXszc6AMv3lsi0iLP8+fPSxRtz5N2ZGdlSYkDY6FEGghAwBGwjBRKnGv1Bs/Tke9vb5KrWrWAXnR+586dYKL05MmTzrZ64illtCijm2Rx+7NIFRRkFM9SdFJW7IexIK2ZJjCMxaKNw/fivSUiLfKcPvEsUXHyXCTQ1ABNf7ioo9Ei2RrRuMaN7dQyPmapaVCQUbzjRScV1KX/xnLBESvqftrI2eMj5nGNe42zBcsB4EIV1grUZs7l3iO+WfQICTCSI1o+64PhR2Ru4d7Nhi+w9Y8fB7uXMr6AUy93sLsUr169KqejoI6LBfE+p0UsikSPa2R2xFtWPHdke/CWOsZv/LT7X3/9lWXr/yaT4APLSfPnzczjCWhTcT5JVwdpU1ocN84L2gSSpNODifHwjwDEwz9Cr8S9zbboyoIZ36VSQgUuT8Zuh+J4oLL9GAWu4w8bhSFZLgJa3DAu/Br9h7hgdBRxPklXW/ZJUHSSKkl8kAD2dhCgf3ubHYsWwXwhzwob/e1y0hoHYuOwXgLj5mMdFWpct8kuXpu2nb2aZCgCenRoaYatTbgs8uhVUPqy1olaph3lhY8Dk5cnuUGgewKVV2+G8jw3nViNgD3tTarcWLSfQYQD90xbnl68eFFZktLF4SllJDzOhhkcwoxmUzkrJp6VgVNcdgKtDdD0h9lVfLkMLStj9SvF1gif+Tgeml/reZj+aqjlgrkBHIzpftrI2eODFtL67XqHnPGLJSeO65bH5Gc9q25dwTnkw0iOUNQxzozHU49Icrl7LQ1fY/DTp09rVk0luo8b2I8KGyXUspSl1vLbar7haVF448CxeG/3kegxl4pPdDxyVeFIPsbzvcaJ3BFJZNJ+k5debt68eSTD1HtpU6nE1tIP0qaCd9qt0VD86YNpRLYKl/Dwj0DGwz9Cr9C9zXZxzQpWSBFTtozdufCOaT+56JFPKgGjvb1///7Hjx+pmc/T01HMmeyIad8nQdE71Motuwlgb7vR+Tc227EE+9R9mf2wW7r3I+uHjdKmCsZEPpWYn75Z2/aFJJyLgHHNfPOUUS55jPkY5bEvfhrLtSejHdlZ2VPiwNhZkRICEBCBaqs3o3mell06ne1NqtagNNLJyfE3G6joDx8+GM8tVJPzeEF4SscZBjmMs2EGhzBQ/VV+MvG8iqaQc5FAmwM0/eGissaJNE52xgHSZk3H8dDi/Efur0ZbLohbQurVEaaNnD1OtYqLpdeOMaPExidextySklmOuBR6lp8kZ6+JMZIjmrUsUh/Jv+N7jX2OnrKri5A3UweFTpJrl+3nz5///PNPuY/ZC9UbxSJHmrV3Sq//LH3cupEdWtnZ1swQPWah3Wb/GTwYy1LTxUyePHmyGB9E5tr6H2Tr/wxWzI0rCH4Ox8O0qeMMlcMgberNmzcWXG3SsEieKw0e/hGS2M8ReoXubVYpeuFloSo3ni1jdxYFtWnY1fzhLAzJxE7AuAijDN++fWvPNpKSjiICx3ipzV4iEB5FB0D4WZQA9nYc7yU6luPV3J3DuSvnTOR3K043YttH6F3r3m/fvn39+tUiszb6WJJVS2NcQNCOCNWxmlR+QbQjn0bGMA5MRphkBYHuCVRbvRnN8zSC7WxvUoX2oi8bB9900pRKu626fD00nlJ2ixpqwwwOYXb7KZ0hE8/ShMm/KIGWB2j6w6KqbzzzNr0ptkYEZjOUhxbUPfg5bH812nJBoPeDP9vs6A5WKrids8cBkN5+2reLnfsEbrN0DfBZPrvRm4Jz1AcjOULRuEh9pIhe733w4IGxanrQfv/+fS1PlzgMvCiDdgBY3omweO9mpGqh1Xad7lO/N21m0r96q5OO/6mm/b3+cxPIRROgx+OKG7z/VCdjnGkYT1ru00iwYq7uyN457ytx7S7a1BoZe/wIbcruCfC6RDx8e9uZpxyhNc1r3XhMm0rZXMdonOpB8Ri7DwLU7W0a9vF6kUObBIyzDwmfcQJCR3HQGK7SS6Dog4rm9iQC2FsSrnniq3Qsc8nrxNy4caNOQYulMJFfxGKMxLaNoDpIZtz8pIVuvWu4tfpOzwQ3pcrokG+W5SegHfk08oZxYPLyJDcIdEyg2urNaJ6n/fF3Z3uTijYWbW169uyZX4SemGgrlPF9K/6NlwjjKWVX02gbZnAIs5tQ0QyZeBbFS+ZFCbQ/QNMfFjWAljPHm2pZO0620Tw0V/HFwJj91WjLBYuq3x05Qkf33910uLF9Anrpgv2dHOeu/mgFSkt4caS9vhsvXuvSVzGSg4Ttq/8HC+rydn0B2LhYo+p/+vdPD+a1fq0by50NroBa/e3r168rFEQRRQmgx4N4G9z6c7BGqberNwveBLyYg3Yalfscut7f7Bd6ykePnQC0KYdiX2CENmXfeDfCTD5iJ3j4ETiWS3j4FkqV07TZxQ1+9lg2wNh9sCG0adgHK8XtzRKwr6LoO3J6/2Mu+6SjOGISF/JJUPQRRXNvKgHsLZWYn/5CHYsvtgvbn3i6W5IC379/T0qfMTET+YMwr27bB6s/1O3GzU9tTtglleWjzXpyqo8U1Vcr7agocxyYonjJHALdEKizejOm5zns3qRCrUOfjtAGLj9zORKKybWi6OfcSBhPqYQiRtswg0NYwooK5cnEsxBYsi1N4CoDNP1haUtoM/+OHcU2ge+WajQPLQ5qtP5qzOWCuA0kXR1h2sh3j5NM4mKJg4WeiPTG9+xGcjh4ySLA5uHkgzKMeTtGclDvbT69PliparfLSU0tS7uLdNdvv/2m5y56TdfHjx/5InoqQ9JDoAUCdJ7Sgl6xbPR/NKkrpLVgxfzcs8eF6jhItoO0KbvjOsJMPmLbdlCWXihS0PFLFgHqTwMHaVDH1Vcth2Y10qxg1VRDQUcIYD9H6HHvPgJ2qwumCfuK467jBOwqO14WOUAAAoMQaLZjscwN+9YRE/mD+m3Wtg/Wi9sDAt++fbOc3dVd537GPBDb/TQaqpbCyj0RcMLMA0bx5jcSAwEIQAACGQnYe+Pdqzdjep7sTcplpdo9WDweAAAgAElEQVSgpc1agRXpsay8l77Pk9jbZi7UI+TDhpkRtHzFOjLxvKLWkHnYARrVX4UArtRVNCU58dAupKzsogYTvUj+pz/UswjAjtOIBndf4uzxbnQXuNHeBZw+rlsEKP1G8wtotICIGMlBqPY3jx4sqMvb9UqYu3fv7quafAJ9/PD+/fvaQDCdQ9aXhLX6sy837poT4FD3nMkVY5rVo8X1vyLwVJmNZ32fP3+emrMl/bt373znSh0yg9omN9rUJqJyCfTCEXvmbe4vtMt/MCUe/kGAdIYHAWa/vVm3oVnBmh2tstuGJcNmaTRrPxaqpLkoAcvq61Q1uy9xURSB2M12FPgkgaYO/mxW0Qfrxe1tEmjW3prtWIyz+BO/S+xbmn1I9e+Kh+2Db4nS47IFVy0C+EuOwe2FfjZr24XqO2y2F2opizoy9nW69/Pnz4s5FI2kHRXFe4nMm3VgLkEPISGQi4DF15rKsg+LgWz2G+3CBEXk+mkRwOh5sjcpi1J0wFhKCTZwK8ZuVFnEOCUTPKVC2NkwUwjs7mxxCIXO3qdZxqnduth9Y+MTz9314sYIgZEH6AiWg5foDw8CDG5na0QApPGfeGiNKygQL2N/dSEvyOKGGZcLAp5Hfo4wbeTs8RELaf1e+3Mp+5SjUJ0tAgSrV4UkGS1bjOSIxgf/pN4RdO7eV69eufDuwHQO+fHjx/oe8k8//aTHBk+fPtWZuowe1W7ZuBECEFgkYBn3F2/sLNI4UX///n2JDi040mwUpjMVdFOdEdqUfXVDau371dqbdouHv4kokgAPPwLnrEvNdnHNCnaWpig3iQD2k4SLxFkI2B/rJvldWWQjkzkBfJI5E2IgAIGDBFruWIyyld4oYMzfKG2SvpjIJ+EKEpfQSFAEPxshYHdT7a5vzarZpbLXNJf8tKNcJMkHAhCAwEECFQaLYT1P9iYdNE69JPrOnTvzSZP2GHT/WBZP6aDxRG437lFhw0yEIZeyE7BPx+yjdnYhIxnapbLXNFIcl04nMPIAfTp8BLATYGuEnVULKfHQWtDCKTIMu1yQhfYg00bOHmexlhYz0fc/5ys+a4JaTv+v3Zsl3jLnaeSN5lnq20gmGMlBReAQHwSo2/WSj+Dw2/E8v379+vLly4cPH0pBWuO+d++ejiLr/V7HcyYHCEAAAnkJqA80fv5dX3rPW7R8APWWLk95Yg8ePHA/CUCgQQL2Jx+nT23OpYeHf5A/Hv5BgEPdblnHGAoIlYUABBonYPeRtKQsj6Lx6nQvHj5J9yqmghCoT6DljkVb2C1ASj8lNL4B2T6kWiqlNEzkjaDWkrVs22syE7+PgL+gHc+hTauwS2VfCI1zsF+1y2bPk5QQgAAEILCDgN3V3Ld6M7Lnyd6kHQbpbnn9+vX9+/fdTz+gHV8l3qLuF3F6GE+pnArYMFOOLTnvJsDEczc6bqxPYPABuj5wSoTAIATw0AZRdFDNkZcLAhT7fg4ybeTs8T7zuMBdxmfkU01O3zI7SHtrzW4wkoMaOb3hHJS/kdt1MNh49G6HwHrioif0Ooqs3Us6h6yTdXwPeQdGboFAdgLN9p+ltzDOSRrfE5b97LE6Rl8Yoxj+LYSbIjBCm7I/42mWRh2bwcM/yHlw+zlIr9DtKKUQWLI9l0Czhl3fHz5XEUOVbt+9Kix212sohjUr22wvURMCZUEAAnkJtNyxGB8Q2F+4vA+d0RHSa0/35b92FxP5NTLG+JZt21gFklkI6EyLvbG0aRV2h3zfcTILxrU0bRJbk5Z4CEAAAh0TsA8WgrBj9cY+mCr/00eH7DsJ2Zu0r+2I2+PHj9fuld/S/U6D09vCGvw+4o32w4aZPtTdfi2YeLavIyR0BBigHQoC7RNo1psyPhFon3B2CfHQsiNtP8PBlwuOK6jZju541fwc/uv/INwTgaQuIPuCXQmSpXcVlJC58TwxkoMKukTDOVjHOrd//PhRXycu/Rpv9SHv//1TpbSZSc5xBx/51Jtm1JD1p9ppIuT/q8hJfXSedcz4SCno8Qi9q9+rjkizjs12qhY9dZW56vv27Vs/q2fPnvk/rx6mTV1dg3P5pdN55FpM0s6MtUyuG+8cAEsVLuHNbvaQlpra01yCib06pITAVQgwdl9FU8h5aQJJY1ySR1EHy2gdRZK+6qigTimjKboOVUpZIzCavbXcsdy+fduyPiZVSmt66f6aTg/GG6efkvZgQcHtScNuy3p09TKSdOkPBi7B5GAduV0EPn/+bOfQplUkbT9Sz1Cuu5uTbJPYXE5iRGA0BwalQ2A0AkkdcpIbOZFMuiVJmLM0lep5sjcpVVPazKBtVvG7lEAfgehg/9VaNS/RFtaEbz+eDTM7dIRDuAOa8RYmnkZQJDudAAP0pAL6w9NNEQF6JYCHll2z7fdXLBccVPog00bOHh+0k3ZvT3rBoQ6ctH/mJOmBXLuKaUkyjOSgNrDJgwD92+ss8bsSdc5Zf9Lg8+fPHz165OIbD+jtelrkkuRqvPLzkly9xqs2lHjocSh1WyqrVyEEXyFevEtvctVrGhYvpUbq4Z//IFavY9CX4VMzaSc9baodXZSTJMlrHfzscRIrpoFzo8XDnzMhBgLZCTB2Z0dKhhCwEEjykU5fcKCjGMQnQdGWxkuaXASwt8Y7Fn1M2PIVI815Cx3G084Pi7H9/vvvlmRJaZjIJ+GaJ27ctucCE7OPQJKD2oFVJNV3H1L/rg6I+dXpKYwD05M2qQsELARKr97geUoL7E2ymKLSaAzSLgKjzWjDw9W3HESw4ClF4GS5xIaZOEYcwjifvFeTJmIddA5J9c2Lmtx2Exh5gKY/3G023AiBHQTw0HZAc7dcsb8yTv2mOrLj1OnaBTrwDF1dIgHOHkfgXPtSfxODQd4HUNPsMJKDtLHJgwCD2ysv8at0Hb17/PixjvzpBHLL7+AUGb0oVEeO+2uzgQ30/RM99q3fI7UzTtTVD2hSmuWQsDo9X+AnT574P68Spk1dRVNZ5EwaAQf30JJYZdFO6UwqK7RycaXpkT8EmiLA2N2UOhAGAnECSW/3j2eVdJWOwuHq2ydB0U7RBCoQwN4c5MY7Fq2PWc4ea4QqtJKv5XfHKhIo8R5nJvIR4JZLjdu2pQqksRDor6XEa5202SueleUq7chCqWYaHJiatCkLAtclsGP1pr/xdN8Qpm5Wr/w2TgGyWMhV9ia5yurdTPfv37cbjCqo90kJrMuhp8A+M+uJQOm6sGFmkTAO4SKW0pH2fq+0JHXyrzzxrFOpvksZc4CmP+zbqqldswTw0Hao5tL9VX9eUOV5XOXidthnlls4e5wFY4uZfP/+vUWxDsiU9H7HA+UMdCtGMpCyL1JVOV5Pnz61fP8zY4XkMGkRXN8r0N6mLIf6csmmD5O+fftWpw1zZejequJ/7zRX5uSzRgA9rpEh3hHQ11r0GmDL0011U+ok3Y37AlqI9JeP1TPk+pzyPnlS76JNpRLrI31/qxvl9IKHX44tOUMAAvsIMHbv48ZdEMhOwK0JWHKu7H3RUViU0kEaFN2BEi9UBeztQsqaRL19+/atW7f8NavFKmi1/MWLF4uXDkZuFq389ZhSch4saH47E/k5E2IgMCdQ2UGdC3A8Jmn7UQf1PU5swBxwYAZUOlWGQECg9OoNnqcDzt4kh2IeEBztoUrdVqTdDpqsHd/MMJeHmO4JsGHGVzEOoU+jfriDiRgTz/pmU63E0QZo+sNqpkVBEFgkgIe2iGUxso/+iuWCReUSGRDg7HEAZNCfWr5MmnVUxiTxdCaH9anK2IPiMJIAiH4mrfvPbydmkYAWo9XedyxkL+Zmj5w+LKxXw8pjtt9VIqWOBer0teUjD/PStflJO7T07/Snjl2B4EB1/dPdczlHiEGPI2g5Yx315eFqZ4+D7qXE11oyknFZ0aYcijEDSasbeGh2I8HDn7PCfuZMiIHAPgKM3fu4cRcEhiJARxFRd08+CYqOKJpL2QlgbxGk7Xcsz58/15e1IlXQJe0B/fHjR7DiHb/FeNWyNCcJjbmVS8ZEfs62fduey0zMDgKpp192FNHULUnLocclpx0dZ3gkBxyYI/S4FwIQKEege8+TvUmLxqN989qvFVyyvChKt2jjgbZ7lXhhUyBP5Z94ShWAs2EGh7CCmVmKYOJpoUSaUwiMM0DTH55iYBQKgUUCeGiLWFzkyP1V98sFTsv2wCDTRs4e203iYimTJkL6tOa1Pnl3MWW0Ki5G0qpmRpdL3ZG2EGlVOjggV5qLWsRvv/324cOHs/pDvZxMp44tm5x8FFq710eb79y5098Kvl/NC4XR44WU1Y6o6nY099gcl9U3ysAO9lFB1/rHH3+0w2FREtrUIpbRIjdbx2hAIvVNYsU0MEKSSxCAwG4CjN270XEjBNohkORR7BCbjmIHtCvegqKvqLXryoy9XVd3TnIteWmte3N5XDPZR48eubuyBLRHZPPLNtpt/+DBgyzFBZkkDbtM5AN6/ByHQOWzuKeDTeoZTpcWAXYTwIHZjY4bIQABEdgxWCTdMoLnqTnImHuT1lrQ4pcMXr16pSmY9iN9/fp17UYXr3PLml65nwQgYCQw8oYZHEKjkdRJxsSzDmdKSSUwyABNf5hqGKSHQGkCI3tocbZd9lcsF8SVztWJAGePu7WE0SZC3SqyZMUwkpJ0yfsQAX244PXr13prjk4g64vEh/JKvFmfVtBDlEK7iNZk+fLli2q6ua3K3a4zijouqFV7zhs7Ji0E0GMLWriuDOoE9Lcpv04Oa1a/mWwtgd6D6M8StaGzxIdi1kpPjadNpRIjPQREAA8fM4AABE4kwNh9InyKhsAmgRs3bmymqZCAjqIC5BaKQNEtaGEcGbC3nnStDwvrJZvxGmlxLPvZY+OiXFyw3VeZyO9Gx41DEfCXtYeqOJXtlQAOTK+apV4QOEig9OoNnudcQaPtTZoTcDHaJTXfneU+3qBtVPqWg0u8FtBZbs3XtN1rLQHxEFgj8O9+mbE2zOAQrhnDifFMPE+ET9FrBEYYoOkP17RPPAROJzCghxZn3nF/xXJBXPVcnQj8BxC9Eii9Itkrt6HqhZEMpe4rVvbmzZs6JieHRluOfv3112pV0JlevZamTnF65acWCLShynjwWJ841uL+jx8/Xrx4wcHjOjqylIIeLZRIEydg/P6wHvipB4hnFbmq7tS/qlc8+D/bCdOm2tFFI5IkrW4M7uIOXv1GLBYxIDAgAcbuAZVOlSGQSoCOIpXYRdOj6Isq7qJiY28XVVxEbK14B4tX88T61lbe1Xsttc132Aflag2t3Go8E/mANj8hsEggaXlwMYdrRY5W32tp56C0ODAHAXI7BCBwhACe5xq9EfYmrdVd8Tprp/lOMC3SFxE+f/7s3oouRDp+HMnEXdLrovJO2VzOBPomMNSGGRzCZo15tInYaPVt1vDWBBthgKY/XNM+8RBohMBQHlqceff9FcsFcQPg6kSAs8fdWoLWgLqtGxXLRAAjyQSSbMoS0HtGnz59Kr/tzz//1MYjfaWzbHn/5q6vH+v9NKUL0vlhvRk0WMFfK1SnjkVAh7Hd4v5aSuIrE0CPlYH3Wpz6OjVzS+30uM6SbJ5GHal2Z7p4uQFt9ie0KacjAhDYQQAPfwc0boEABA4SYOw+CJDbITACATqKEbSsOqLoQRTdSDWxt0YUkV0MPQu4detWPNvHjx/HEyRd3TztLHlkb0l5JiVmIp+Ei8TDEmDz07Cq76ziODCdKZTqQOByBPA84yrreG9SvOL6mpm/i0CJNQnSF4yDFzDpswrG/Qz63sOR16nHpeVqrwTG2TCDQ9iyDTPxbFk7A8rW/QBNfzigVVPlyxEYx0OLq2aE/orlgrgNcHUiwNljLOF/COgFOYCAQJwARhLnw9UKBPQeTW080gsy//nnH71fU58a2NyEdEQqrYYfuT1+r04AapleCwTxZNNVHbeeTh2LgCU9aaoRQI/VUA9SkPE9YbvPHgc3GrugmvBpUzVpX6uspGc8vJzVrlw8fDsrUkIAAosEGLsXsRAJgTYJnOUj0VG0aQ/ZpULR2ZGSYYQA9haB08elT58+/frrr5G6aBO83tEZSWC/pMcNL1++jKTXfgvJE0lQ+RIT+crAKQ4CZxFIWg49S0jKTSKAA5OEi8QQGJbAWas3i8BH9jx72pu0qNx4pHYo6VMNOmYwT6aJWHyyNt0i4ym64WouGDF9EOh+wwwOYR+G2lMtmHheS5s9DdD0h9eyPaQdnED3Hlpcv/RXi3xGXi5YBDJOJGePu9U1E4NuVZuvYhhJPpbkVJuADu7qRTJa79Y5ZJ3LffXqlRzcvEeRtYHp0aNHJSr2+vVrfe44eG/oYkHa2PT27Vvtf+LU8SKfcyPR47n8uyxdXyG2PKtT76RuYQeB4OyxcV1gR0H7bqFN7eM2yF28Wc2uaDx8OytSQgACBwkwdh8EyO0QaJlALu+LjqJlLWeUDUVnhElWmwSwt01EHSTQHvcPHz7EByOtax3/jpZ2jdy/fz9CTDLo4PHinvvIXamXmMinEiP9mATifcIlmCQdJ+ugvpdQSjUhcWCqoaYgCAxFYMdggee5w0IuvTdpR3011YpvRdAWJku2mklp+LOkJA0EHIG+N8zgEDpFtxzYMba2Vh0mnq1pJJc8PQ3Q9Ie5rIJ8IFCHQN8eWpzhUP0VywVxY+DqRICzx91aQtJEKGnK0S2y8SqGkYyn8z5rrHO5OiQsJ286iqxPIk9HkS1H+OJEdE4vvqoev33xqj7d/Pjx48VLQaSOUuuE4YMHD4J4frZAAD22oIUuZTCeBw5OEVtQ6CXE/uumfv/999L7Ji1SuTS0KYeCwCKBpNUN39QXc+s7Eg+/b/1SOwi0Q4Cxux1dIAkEShBI8r7WBKCjWCPTWTyK7kyhjVcHe2tcQRnF05q/1vkjK/ya++tbH0eOH+tpgt4QGpdZ2+V10iCe5vhVJvLHGZLDCASSHNTBlwdHsIdr1REH5lr6QloIXIhA0uA41QvP86B+r7U3aUdltdVKO6/iN2qK9Pz583ia6ap2Rul9T5aUpIGAI9DrhhkcQqfixgNJYysTz8a12ZN4PQ3Q9Ic9WSZ1GYdArx5aXIOj9VcsF8TtgasTAc4ed2sJd+7csdeNiZCdVU8pMZKetEldHAGtdE9HkbWKrRcr6KWbT548SfKKXFYKPHz40P95MCzBXr58aclEzro2PzV1MtAi9iBp0OMgij6lmsaJ+vv371P3VgbHlY0F1YFAm6rD+dKl7B7HL13rfcLj4e/jxl0QgEASAcbuJFwkhkAjBJKWfyNnvYzVoaMwgrp6MhR9dQ1eS37s7Vr6Oi6ttvXHM/n69aumwKlLZFOeeklffPqshYg///yzwsFjyROXJICQNKAH9/ITApcm0MHyYFL7Pe6QX1rdPQmPA9OTNqkLBCoQKD1Y4HnmVWLLe5N21PTDhw8atiw3ahe+PqVgSXn//n1LMtJAwBEw7mO51oYZHEKn3/YDTDzb19GAEvY0QNMfDmjAVLkPAl16aHHVDNhfsVwQNwmuTgQ4e9ytJSQ9kdKnNbsFQcXWCWAk62y40gkBnd3Vd4NfvHihHUj6ToLRA/Yrr6c7m+/19NNHwpIkOPu3llhy5ip0rQjidxNAj7vRcaOFgHotfZHYktLYn0xZ6V0M+k6Ly1YOwL1799zPcwO0qXP5X6X0pNWNq1SqkJx4+IXAki0EIOAIMHY7FAQgcC0CejubXeAkj2KeLR3FnEmXMSi6S7U2WynsrVnVlBNMezs2n10qgcYsHSS2i6EnBco5/spRbaNXzpuHn+2FxlMmDbubTOJlcRUC1yWQtDyY5PpWY5IkVVLPUK0KFJRKAAcmlRjpIQCB0oNF0viC55lkkE3tTUqSXIl11k77qZL2D2jvgeWEnqxIB5VT5SH9yAT62zCDQ3gte2bieS19dS9tZwM0/WH3FksFOybQn4cWV9aY/RXLBXGr4OpEgLPH3VpCUheQtHzZLbLxKoaRjKfzoWusd47qQK+6O30GOQmE8UvF8Ty1nq7XLsbTTFc5eGyhdFYa9HgW+aHKffbsmaW+SWePg8Q7XsRgEWlHGtrUDmhj3pLktQ6+GSKJFdPAMRsUtYbAEQKM3UfocS8EziWQ5CMZP12yWCM6ikUs/UWi6P502nKNsLeWtVNIto8fP/rLWVrLWtvXrpeH6iCxFv83TyDr1LFsSbNmP+e5/M+fP//y5Ys208wvFYphIl8ILNl2RiCppSS5vtVAJX3KMmnLe7UqUFASARyYJFwVEv/k/elFJBVKrFCEV6efuqlUBW4tF5E0hO1YvUkaT3mEtNtUzt2blCq2ployPMmcdKNmTPGJlctNG640v3M/CUBgk0BPG2ZwCDfV3VqCpIEyadSuVlMmntVQly6oswGa/rC0wZA/BEoT6MlDi7Matr9K8oJYLohbUcdXOXvcrXKTVoWSphzdIhuvYhjJeDpvrsba7lNZJq2A6zPI8nuMXxaVeFoq0majI3Jq25PxAPPdu3f54vER1EXvRY9F8ZK5I6DR2TKRU9dkf0oXPPlr5OwxbcopncAmAUujcJkMvrqBh+8sgQAEIJCdAGN3dqRkCIGaBJKWf5O8L78WdBQ+jY7DKLpj5TZYNeytQaVUEOnx48euFK3ka81cS2GRJf2vX7/qBLKO3+hTXVr/l9lo3Uyr+vpX92qziCbLN27c0Cp9ZEDU4Q197EuJXdF1Akzk63CmlKsTSDpeFWnpJ3JIWrTc7ZCfWEGK9gngwPg0CEMAAnYCSUPYjsFiZM9zkL1JdmNzKTVR2vfqJX0NzLjrQJO1+vxdBQlcjoB6Kkv/1v6GGRzCy9meBGbieUWt9SpzTwM0/WGvVkq9hiLQjYcW19rI/dXIywVxq+CqT4Czxz6N3sL2uZBm471VnvrYCGAkNk6kyk9ALpp2Ak2T5G/fvuUvIJqjls4lwNu3b6Op/t/F4Nje/7tgCKl2Wkk3JPw/el2ZXSRLhqTJSAA9ZoRJVpsEjE/pjF2Tujv/QbW2ae57fLgpdlIC2lQSLhLLaNc+cDSHw9QGD39uFcRAAALHCTB2H2dIDhA4l0CSj7TvM2t0FOequFrpKLoaagoSAextTDPQWpYbtrQaMK2ATUv6Ohus13dGsHz69Ekv4NeC/P379zWc6V8dY9aRYx1Ojtylbc1amddZ5aTdFZEMUy8xkU8lRvoBCdy8edNe66RTvvZsD6b0V+k3szqrO9oUjAQWAjgwFkqkgQAEFgk4N3jxahC5b/VmQM9znL1JgYVU+Kk3PVnOiMoLMu5/qCAzRVyCgNFgWt4wg0N4CUubC8nEc86EmCsSaGqApj+8ogkhMwQWCXTgoS3Wy0XSXw24XOC0T8BIgLPHRlCXTBZ/AO9Xqc0ncL6EhAsRwEgKgSXbTQLPnz+f0miV2bgauJlnagK9hlO9n2Up/MiRYOPBYwmvUlo4EJiKcZD06HEQRTdSTeNE/f3795Y3BAd9rDHz0ihoU6UJ95e/3WtN2pnRHyjVyM6KaWCXBkClIFCIAGN3IbBkC4FqBOw+ktZJ9q1O0FFU0+a5BaHoc/mPVjr2NprGp/rq8LCruML+qKTDePqUsU4gR76B7O61BDSD/vDhg/aU6GGBJX2hNEzkC4El284I2Dc/JZ3yrUbJvhBnr2k14SkoiQAOTBIuEkMAAj6BCqs3A3qe4+xN8m2pWti4mUobG3QOqppUFHR1AsY9LS1vmMEhvK4R2qdjTDyvq+URJG9ngKY/HMHeqOMgBDrw0OKaor8acLkgbhJcnRPg7PGcST8x9i5AEyHL2ZV+0FCT/yWAkfwvCf6vTcD/zoBWA2sX/7/lad+SNiptHj/e3UnqFap+Tf+32IX/tVnq3r17CxeIaoAAemxACWOJoK7JuIEyOFc8x6Stk/rei4tXd9dCV0ObchohYCeQ5LXas+0yZRIrpoFd2gCVgkB2Aozd2ZGSIQTqE7AfdTBORoIq0FEEQHr9iaJ71Wyb9cLe2tRLaamkd//ExeKopBPISqah7dWrV/YpsC+5NpLqXuWgk8wtrJXZa7H7UYVffcIQuCgB+/Yvu+tbE4XfucXLtfcJ8Xy4egoBHJhTsFMoBLohYB/CFv1kCwf7KNON5+nv2Ol4b5JF+yXSaHbmTnfH83/8+LG2LsTTcBUCE4Grb5jBIby0JTPxvLT6EN4RaGSApj90GiEAgQ4IXN1Di6uA/kp8BlwuiFsFV+cEOHs8Z9JPzJ07d+yVsT/usudJyvYJYCTt62gECdX/nHjuRQ6xvmzw888/x1H7h/fiKf2r/ica/Ph52LgcP7+RmAoE0GMFyBQREDBa3ebZ4yCB8fVjgTDZfxprp3LpG7PDv26G9tUN1fFEv6IFwnj4LWgBGSDQGQHG7s4USnXGJGBf+03yuxxMOgqHou8Aiu5bv63VDntrTSN15PE/yqETwjdv3lwrVwv7jx490uHhf/75Ry8Y1Y1PnjzRKKZX7/mr/QorRvFaFtNCk1Iq/ZcvX3SvcljLvHI8E/nKwCnuogTsbqp/xKidypZ2yNup6eCS4MAMbgBUHwIHCVQYLAb3PDvem3TQ9o7c/vTpU6OfZj/Rd0Qe7u2DgNGnCvbDzOseJKizYcYovKRlP8xcZafHGDs0ycnE83RlIUCcQAsDNP1hXEdchcDlCBgbdeCAzasZJKjjoc3F8GOMVdMtHftvgy8X+PZAeI3Af9cuEN8BAT0111zIeF5Oj9v1qpsOak0VkghgJEm4SFyOgHqqBw8elMs/nrM2MMmXjS9z2x/zuLJev35tvEtvpY1sonIZNhjQ1i63lKZdXNqw1aCQB0VCjwcBcvs+AvLKtC1ysw9RgvjnWRqcqNOm9pkEd2mgtDSKCZSaxshTGzx82gsEIJCXAGN3Xp7kBoFTCOjNLPpYjbHoHZ9/pKMwsr16MhR9dQ1eSxM9dRMAACAASURBVH7s7Vr6yiit/yEy+0YHLQLo78RHDAcJMJE/CJDbByGgZm6vqRxgtSx7+tIpSzvkpeUnfyMBHBgjKJJBAAKLBOoMFnieXe5NWrSompF6FZQe424uP2pzkc5BvXjxoqZslHVRAnL+LXsDGtwwg0N4UZNzYjPxdCgIdEDg3AGa/rADE6IKEAgIXNdDCyoS/KS/moCwXBAYBj/nBDh7PGfSVYxeBWE8e+wOj3VVfypjIICRGCCRpDiBc9f3VT1tS4q/rOH79++pFIIjf5Hb7a/MiWRyyiVtBfOr2eXZY7+CccjoMc6Hq6kE9KmWx48fb94lE107G/Du3Tv/CZ9ec9DCdiva1KZOSbBGQDb88uXLtat+PK9VwsP37YEwBCBwkABj90GA3A6BFgjIOzKKIY/LmNJPRkfh0+g4jKI7Vm6DVcPeGlRKBZH0ij2/FH332P/Zd5iJfN/6pXa5CKilGAcIOcBry+a5hEnKZ/M1oy63fQ65u53AuQSM9ikheaR4rqYoHQJtEii9euNqPbjn2eXeJKfcswLahKDTTffv398UQI969VmIpKN9m3mSoFcCF90wg0PYgUEy8exAiVRhInDuAE1/iB1CoEsCF/XQ4rqgv3J8Bl8ucBwIrBH4z9oF4vsgYH/Jt/GIch9YqIVPACPxaRA+i0ALXZB84kj1/fN7kWTu0rdv34zvdNDngllYd9xaC6DH1jQylDzGw/x6BYBeg71IJpgVa2a4mKxmJG2qJu3+yrLbsHEI7g+RqxEevkNBAAIQOEiAsfsgQG6HQCME7N6R3eNyVaOjcCj6DqDovvXbWu2wt9Y0Uk0e/6PHKvTGjRvVij69ICbyp6sAAS5BwO6s2s/61qm4/TGovY51JKcUOwEcGDsrUkIAAosEiq7e+CUO7nnaB2UfWt5w3r1JeWXbnZte+2J0Y/RZiN2lcONQBK64YQaHsA8TNfZmqiwTzz403nctzhqg6Q/7titqNzKBK3pocX3RX/l8Bl8u8FEQXiTA2eNFLF1FGl+Oq4nQ2sGVE3FIJPm+N2/etPdlJ0p73aIxkuvqrhvJ1QXJgTu3Ouptfv311zUZUr97HGyTWstW8ZUX1lMPUUckH+ESehxByy3X0biiHZwxnmqkTtV/dKr+Tb3c6ZWlTZ2ugksLoElBZKT2q2Z/N7x/V2dhPPzOFEp1IHAWAcbus8hTLgTyEvCnBpGc9XK0HbMGOooI0p4uoeietNl+XbC39nVUSMJgOp+6Jl9IqmrZMpGvhpqCrktAb/I1Lg8aHeBqKIL+ba3cfQ75Wm7EVyaAA1MZOMVBoD8CxsEry2AxsufZ396kdtrC69evLa6a9iyxC7QdrTUuyeU2zOAQNm5RRvGYeBpBkewqBE4ZoOkPr2IeyAmBHQQu56HF60h/FfAZebkgQMHPOQHOHs+Z9Bbz7NkzY5Xevn1rTFktmYTX6qoW/tSzP336tFq5oxWEkYym8Tbra3yUUlT4yDHg1G8s2Kvz8OHDopUKMh9tw1ZQ/dSf6DGVGOnzEjBO1J8/fz4vNziQbMxqnk/eGNpUXp4D5hZ/EbgDonfDN/haJSdenQAefh3OlAKB7gkwdnevYio4CAFjW7b7Dz43Y+a6hQUQn9vlwij6ciq7tMDY26XVd0T44FNvo71G0z4Q8zz3iJlx79UJGBe67UNJHSBGeYy1qyMzpaQSMGpZ2TIzSmVLeggMQsDYjdidxgg3eyZdep5G1BGAxy9l3Jt0XJiMOXz48MGSm3aBvnv3zpKSNIMTMLrH7WyYsXcvOISN27bR9uwar1NfozzG2tWRmVLqEKg/QButUdWnP6xjA5QCgYwEjONIOx5avO70VwGfwZcLAhr8DAhw9jgA0uFPvYcpsmLlV9j+5gb/rqJh/9iMTiAXLWvkzDGSkbXfTt1b6IIivaVeH5vEyvgKc+UZKTSpRGNi+lIjqCkZekzCReLsBDRA37p1azNbbcT8+PFjkMx3onTJOOcPMsn+kzaVHeloGT569Mg4ItsXhnpliIffq2apFwQqE2Dsrgyc4iBQgsB8srBYirysfW9+pKNY5NlfJIruT6ct1wh7a1k7NWWzW0JNqcqVxUT+/7Z3BtZV68zavuevgKQEcipIUgKhgoQSDlQAlABUAJQAVACUkKSCQ0oAOuC+9/O/vPTJ9nhsS7JsP1kLlrckS6NnRqORbO2djy0174mAQlbP9qD2zH/8+FFJx+/u7pxfpuB/tauSriFGSMA/bfFoOORW5jr6rlKPGykj2JJWdtmpJUC2fm/u3ZuIz8Ejz529mxQpd92PZ2dn79+/98igg0aRH/PcRZmjEdjcCzMEhLsxURaeu1ElHWkIlJ+g8YfYHgR2TGBzEZqtC/xVxOfg2wURDT5GBDh7HAHZ50fn74PpBf2qtnWir7i7vLzcp3rq6BVGUoceDi1FDS7o8ePHQzqY9LvHeqHB+RqBmjs5ORlqNEc6Z4/9VNGjnxUl8xFwnhl+9+5dKIOCqNALXV9fF3Y1oTDtNWOqRcHFEgLON/A4eyzIRPhLLI17IQABEWDuxgwgsA8CzvcpnVFWxARHEQHZ60cUvVfN1tkv7K1OvRSQqvuA8oBLexbyBSyNJnZAwBm4OsPgAkCcvxgpD1DDNn4BILtsggBmhlo9B4B//vw5o+bRWyY99x+tLSywy06FHeQ6HwHntOWcBD1yHjny3NO7SR5dFy6jL5LWywmeRgt/GYdHJMpUSGBDL8wQEFZoP0tEcs65zhl8iSTOe1l4OkEdtljJCRp/eFgzo+PHIbChCM1WCv6ql8+Rtwt6gZDYEkhz9ljf1aoTDh8+fND38GkQtrWvfoFgjQqurq48P5qnws4VSBnNvnnzJmyILaeQRvJrjCQ5UiqcQSD6lc4ZNSy8xXgcaBxL7jYaHvnr5oYpRothsVTXen/LL1uqRrdbj58VetyuluuXXHt/HiGjR6SRO3XuiXsaWlKGMbWEHve2BJy7V/Wsa/yW3/Yx1QURfiqS1AOBwxLwezDi4cMaCR3fBAFPXKRR7Iyyoi7jKCIge/2Ioveq2Tr7hb3VqZdVpJIx6DnvKk2v1SgL+bXI0+62CDgDV08YXKbjzpfRK9nGL8Nkf60QwMzQab4DwF1hojPM+TaydtmpLk9SchDwTFuzd296BT545Bk9TO9FlDXRcEST3k3KKuTsyoXX6GBb7f39/du3b9uPXECgl8CGXpghIOzV4HYTWXhuV3dIPkSg2ASNPxxSAekQ2A2BDUVoNnP8VS+fg28X9DLZfaLz1O2is8c6wvTq1St9/ap+kPbZs2cvXrx4+vTp33//fXZ2pnPIKyJGsC58zzal7op+NK9bT7EUHWLXHlPbnHbW9Bvu7UcuchDASHJQpc5JBFbf3zceB3p2xtvORs8v2/TuReHHBgf8pYguc38KevSzomRWAs4d7daFKogKB3s9QRRjKqudHKdyLT+jryjq7bv2hvT1WL1ZhRMfHh4Ktxg2R4Qf0uAaAhCYSoC5eyoxykOgQgKKiDzPzBRfzfuNNRxFhUrPIRKKzkGVOocIYG9DZHaf3jsTeXYAdkaGhfzOFEp3chBwbg/qTYMavjRfb+14tgdnB+Q5CFPnDAIEMDOgeR6+e9aznqajeoxXAjy1GWV22Smjv2SlIpB792ZIziNHnu2D9SE4udMNR+TxJLnFW1i/M1pTK/rulaN94dRCtse8fSsvzBAQ7sw+na6MhefO9L7v7jitWhAWTtD4w30bEr2DQENgKxGarS/81RCfI28XDDHZZfrUU7fzzx5r50v7IDqqGu3SCqsen+gcsk4gr/I4B8F6LVvq8Hh56U4/Xt1bQ+HE6Jt9PcIXlnB/zWEk+9Pp5nokF7TutrIRR+p7XPw8uzOj/96sJcPjiFkb2kfl6HEfetxBL16+fOnpRfsuZvSstJ4gijHl0SNlPAT0BVieL++IxoKn5uRlnC8XJm+3rZAIv0XBBQQgMIMAc/cMaNwCgZDAulscjSTtMiEULLo+Pz93fjlxdKM+4ii6THaZgqJ3qdZqO4W9VauaAoJ1F/v6sdAa5tMCfW+bYCHfouACAgaBDW0PegJyeT/1yOgvWfUTIICZoaPuvN+txHh23y1spERfAeBp2qjNyPLUvLlOGf3dR1YN0aZnsliyezOkqSNHnrt5N2lIuauna7PxyZMnHjH0c0eeYpQ5MoGtvDBDQLg/K2XhuT+d0qMyEzT+EEuDwBEIbCVCs3WBvxric+TtgiEm+0ufcep25tnjt2/fjq78tU2j30AuvEmHYIZZa7PS8914OjduVFImS6fW9T5B2FY9x2ZCqfZ3jZHsT6eb65HnsUq+TkXPHduGnHvibXmPs20KF45cnV9F03bk4Bfo8eAGUE/3tZDT4+RReeRPmm+Qic5b1hNEMaZGlUgBP4H379+PFtY3bqzyZVihYOsGNo0kRPihRriGAAQmEWDunoSLwhDoEogi826B3CnamdeX7o+2skROHMUo3n0UQNH70ONWeoG9bUVTOeTs1f7o8+gckqxbJwv5dfnT+lYIeB546Wv09c39K/ZIrUfvPPQK49nq7L2RxHoI9E5hveLxaLjFcnl52V4PXXiWtEP3hum3t7fhx4uLi/BjwutddiohnzqrWrIrkqRHBXZvDDmPHHmu+wgv1btJhnJXz3JGOEIx+1sRV+8jApQhsJUXZggIy9hD4VZYeBYGTnMFCBSYoPGHBfRIExBYncBWIjQbFP7K4HPk7QIDy26y5p26nXP2WEeco9+kNSDqvFaxJzoIZihCWScnJ561kPZ0RNKuKnduZGD6bgwJn7tR6hcBjAQzWJ2AnsGveExo6HHv1LPHp6enTpJDTxSct08qpkOJQx2cVE9YOPxiZn8UHtZQ8zV6rFk7R5MtCo2Guq9XqRTFhSP9+vq6niCKMTWkONJnELi6upJ5j9647tcqaeb1vFw42ouFBYjwFwLkdggcmQBz95G1T9+TENDbq8U2xnsF9nwPkfZdl7x1jaPoJb+/RBS9P53W3CPsrWbt5Jat96cCtYWuTYDcTVdVPwv5qtSBMNUSUBDrCXfXPVHm2dhXL47m5ao1qiWCEcDMoNc773frSbKsDs8wO9vtSuJJcVa+rU55Or7pMkfYvTEUdOTIcx/vJhnKXT1LpxGcB7w1DFd/VXV1XAhgE/DE1aph3RdmCAhtJW40l4XnRhWH2AaBAhM0/tDgTxYE9kRgExGaDRx/ZfA58naBgWUfWbNP3c45e+x5itNi1eGHYt9IjWAt9qELPbjy/Mb9JJJDbc1Oj97R12E2HayfXRs3TiWAkUwlRvnkBJzxaPJ2VaF+ILG32qlnj52PFXvbypeY4wWL8IijPwrP18e0NaPHtDypbQmBm5sbz/F+ObHoAd6KHrXbX8ZUlwkpSwhoDTw6LjQo9IXxS1pZcq9/IRzOp0taHLqXCH+IDOkQgIBNgLnb5kMuBDwEVtxlVbAUvl3dK622Oxbuu+IoesHuLxFF70+nNfcIe6tZO7llG1pHa3WvhW2SUzq5u5CqfhbyqUhSz74JfPjw4fz83O6jdsjX8h76quXRB3Oa9dQLuwvkboIAAcwMNTmfv0c/WTyjId0SVjLqN+Y10dy1y04tAbKVe3e/e2Mr4siR54pP0lO9m2Qrd/XcV69eOadIDcMVf6ZidVAIMEpgEy/MOK19tLNpC4wuSWY0F77bsL93BbtAWHh2mZCydQK5J2j84dYtBPkh4CSwiQjN7gv+yuZz5O0Cm8zWcyftg4XHgSefPVbMES4ePODKvPCNYB5dqIzeJxvdTJeKNR84K0xbTA//oncLoiM0aZujtl4CGEkvFhKLEVjx60V7fxxeweXUnwDS1734Q9Iy39+pbfr2pxedTz09Gt/37x6jR48NdMtMDRS7NZDSS8AZ7oenC2a4r96mUyUypuaRZEwZ3IYezIe3OMdOeEuSa62nqtIdEX4StVJJcgJVDZPkvdtBhczd85SIYc/jtte7tBLX1yyW7522WEejIH2NS+82yCRpcRSTcG23MIreru62KDn2tkWtpZLZ2LjWDsDl5WWZvfRU3VlYDwv5hQC5/SAEFNCOfjth9O5BMTIvXrwYbevr16+jZSiwCQIEMDPU5ITmeQpgt66n5OFejSIKu/yS3F12agmQrdy7+92bUUUcNvLcwbtJo8pdvYBz+1GOeq2YbXVECOAkMLrd3dSz4gszzjCgkbPM/gbvCjqta7QYC89RRBTYHIGsEzT+cHP2sETgcLm9pB7u3SiB+iM0Gyz+yuaj3MNuF4yS2W6BJaduJ589bk8uTeLlDFMm1RkVRrAIiPFRu/OjD+HEs8wSN5JTk1AYiOiY9PPnz6MyxT6GkhRr1NNQAcEwkgKQPbo+bJlV9pT1u4i9encGx5GyjNekopIFpki1GL7i8P79+0iG7seHh4duYjclJOY/bt2tp9oU9JhJNaHlZGoiqjY8Jx9lbeXjDF/08uXL2nrHmMqkkcOOKX05yOgXFen5ohbMmcgPVauV1NT1aYEfYCHCLz9ShiyE9EkEyivOGTZUK9gkvKOFmbtHEc0rcBD7mQdnf3dpi6PARB9xi7ZYo9zmo2IDPU7rzZqUiKOYhEuFy3uAqRL2lkfRvVgOm+iMl2bzwd6motuoY+l2UxOToX1tWWtWPTs70zJfX+2hN2g1w5afZLti50thIb8b285nJBXWnHuOiLosnzD6lE1DqfxvC6tFtRtJG32U5JI/Skz+kXGUHOlQhcYUFt0yarRR+XkfN/Fo+Pr6erR3o0NptIZor97T6GidRgFP/ZvrlNHf3WTtfvdmVFMyy2O+SbiDd5Ns5Y5GArmDNz3MdU6ReqRb/h3RUT423q3nbqv7m3hhxmntshwCwm0NHxaeqfRVrdspL9hoi1ufoPGHqUbNPuoZNfjk3cw9gpILHFZYHlfY+tTrTURodqfwVzYf5R52u6Als61R2Yo9dBHtlA4Vi9Kb9cu0s8d6gus8jBQ1Nk/EqBLjI4IZcLpZenh/e3s7ummo/TWdxOveni9FX40QmookXL7nPiStxwusEnxUIhhG4tG+R1lDFki6TWCVY0K9h5fkiOYdWPKH1KHfs7HMztUJqNadSjDtiI2eE9Y0MdpcNPlm/ZboUWEyFUCPmcBS7QwCGrn+hW5T/yrPSu2uMaZsPuTOIKBpetSu3r17V3Jdo7efZ4y+eQvtScSI8InwJxkMhSsksMoKdNTHtqBY17QouICACIT7rhq8M2KDJRijLdbeqvQDa3rzrzdraiKOYiqxjcYkKHqqordbvgYTxd6m2k8NWpsq81D5Ue1r+axl/tOnT//+++/T//z95f7Tujj8026bZsOrq6ubmxu9464JVGcFtZeuPYRKjjRL2oM/z92TbQ/Z/LbS69SIRvHoi/s6hFlye1Bthcc+e7Wsh5JyPr1ZaRPr1FraPlZS2+gU1srJFkqLwrNYDn+9sL1x0kXoIvSIXAHApNunFt5lp6ZC2Er5Q+3ejCrlsJHnDt5NspXriQTsGpbn+r8w/ePHj1qXLW/RX4OHzyqPZvxdGCq5UbGHuqP0TbwwQ0BoaHDrWSw8RzXocTserzva0NQCHsGm1rm8/CooIrGzTtD4w4g2HyHQEKjTIy3RziYiNLuD+Cubj3IPu13QkvHM2lsZ3dHBn7aPoxf/f0P7z5Q/z0mkoYantDO5LIJNRvbnjweadlr//fffGZXPuCXc8W+sSO/AzajHecuQoYbpiq2dtSUsFgowdF1MsCMbSfiYYUgRCjgSqv5oVQ1RDdNlgcWwDFm7fiJ4tgz65fawO8Z11kGtoCe0Z31Uj0b3DnTEcbTj8tJhp0rqa1S2hAXQ4ySYChtCqxi61qP9SdUuL+z5uW9Jq9d9lreVr4ZusDREWOn6YvV8kiypmTE1iR5jyolr9GS+psJmBnRWOLtYNO0agzTKWhJyTJJ2KOYJ5dnrMjCMiML+htdE+JPMaWHhrbu48tYy6usaY06+jcPcPcnUt27YlcfDk3SRtbD9K0ZN4BF951cxtp5VQ/LAA0cxyd62G5Og6EmK3m5hj6IL7Dl4xGiCH3ZWZWzbdSy9IyWaQ8MlW8lrUZUdysC0DV5mS6GXhhJZyNt6L780G9LUEdI9zrnAHNGLWvG2bSoa1MnXy72SeLYHs05ekVQ7myOi3tX20TNGGkPNagORETazmFq0x8haj4Y90JasYaONmqzkW4PcZafa3m3ogt2bGcraZeRpe78mt+S7LkOQl/g6Q9ee5ZVxe6osjxbaMplQ9PZlx5FSy9O4KIm6l//URM/Wd9vftRYmnjCgETJrWLKtgHCqJaxYnoWnAb8dfcZFVrMfks2Qp80q7w+PMEHjD4dsck/p0Yq7HVPRhQy+cK81qCMZej8We3zfdr9XjCixvEdqxZt3sYkIze4a/srm0+QOrWRDAy62Ay+RuoaX7+DhnpaNHj2GOg2vhf1/PLbSlolOGYV1jV63leS4QLB5VD3cyniB7vjPusxwhjue5yvzyA/dVaFgxzQS7b+M+jQVKB8QD1nOFtM9hOV/mqehBTrY+x7/QhVPmqHz9TQMi9tliUe2Uex6pyfU42j5jRbwsGo5oMfuhN7CiS7yseq1tMhcI2Haj/W/qeZZxjTdken2olg9kTE1SQWMKT+u3qm8Hd26WDiteySRZ1MrYaOahUcFa8qrpKeJJGWI8EMdRdcF7CSJEvdRydZdXMlh22jcGQYIbFoLYe6exHPrhl1/PDxJHfkK22+vNkvv7i5f8uHZ7aBnlm93Brq3z07BUfjRKWKMwo/ej3XGJCjar+hNl+y1yShRYUnuPmJvfsKbdiy93fQHVJFlZv0oz6wHl5rfe2XOneiZ4jUwC4jX1U6+57n7s+3cdlKgfs8oKzBHDPV09C1wDWTZ1dDtSdJVv1qxQeUbNd0uMI66TLKmEMDMwNudWbojaMn6KFq/F5grBWGXnZqh3NVvibQfmdYBd2+cGtlf5BmpvvejApjcQULLv/e54RJH19bcvXBGApq/uvemTQlfW+pVQZSYYwOz2yMnn0za6cqTMKW7NR0Rbj5u8XGARmtvX7qJBQy7V2UEhL1Y9pTIwrNXm063o0mw9/Z8iU7BCvtD5wRUwI9lnaDxh/kMu56aPYvfZo4uFmw3cDSou7FBN6Xw2K/TIyUxp/ojNLub+CubT5u7v+2CtmvGhXPW3sqy0aPErrdsUkRp2tnjSUMrbDX3QyYEMyzezhK6UY+vAipm17Mkt7sey73G6LYYmmt4XTjcqVOwAxqJNjFDMzCu5YKXGP+R7zWohlllXugfWmko1l+oo6Gawz4215n8XvjcImpi1PmP7uaHNRRehi3Uy9Tb0aOfmP0QN7T8UQPzN+opGZprKEb3uvDU7xE+LKPXkroyd1MqX8kwpkKd2teMKZtPlBvOet1xoRTFFfnGuMIGDb2wXXkeNedXYsnAkgg/1FR0XVIRkQ0f7aN/dFQbNixfL/iVrmEb2erQxyjs9zdhlGTuNuBEWTsw7HxzZcRq0x8NRYf7GN0HrkrJ1/Fuc11HkU8AHIVTs1vfdUTRTkVvt5jHkzS+JZ8/aelhby0K+2LrjqW3d6ML/O4cVyxFa389yysfMrGQN1TMQr53HCVPrGqOGOrdqEvUfl2+tXx3e7Brt3IgQ8LnSB8F0krIOErFnwBmBknP++7zgk+NytbIdaG1/Azx5t2yy07NQ7HiXezezIa/s8gz9APGdbinNxvd6I1D00Sm+MQZCUiqUckXFvC/rdHqqIBUTj4SaXORkvOtEulloWbL3+7s2rovzAyN9Na824scT/SklHBTJWpidDBqXNhqDWsoME5tYdbKHfUeopTJsavLFS48JVWd771LMKfTKOwPR02o8RIFhlg4olvXZF9Mkgp/uJabKtauseaKDGl0fkkrs9+2S+7z1+mRkpB3dm3dCM3uKf7K5tPm7my7oO2XceGcteX0NrFs9L98GLnxJliadvZYWKNanB+jNYyhntlZTkmiYkcWrEWt1Yhnlp23m9+2MnTRjTxyb+epv5EZGB9LPn6oVjDp7lBG4uxsYzYaO/LCQ+ZNukHAGHdRlnxC1vh+aO8j1WrH82Sx6fKklbnBtskStLBp2WqEcTQe6t4SNhpx2/1ACGFGJhp9PLIeFTpHNIyPMjD529Co8l37V4YSuOTUP6PLGsgG1TYrlQebIaHzFsaUBxRjykMpKtNdXLTjornQNlY0IUY1zPvY3VhpvdyoSKGEmdZcvZ1yBr2ZROpikVvolTNJorOzjS6ku90HNkmoLqxkHy6uwJ5Sy9k/dcqSc7zK7BeAeDh07MZ1O1O0Ws53sad4OB+lSTV3J7JW19Ek0n3SlilWjxbprTzthUwu99MOHMWoFe0jJkHRo4rebgGtlbRiav3G6EVuryKS2NuoOe3DsXS7KWvUzDVqhOsW0CyfY4ehS6NNcaqbhXxLjIuEBCqcI4Z659lwyDGFqc5Rx5VpLTCEwuk0Gl8q4aO1zFC1pI8SIIAZRRQVkO2Nzunz3k+NdKFBETWd7+MuO5UPV6aa2b1ZAtY5iWwi8hz1MG0BOY2sEf7Q9l2mCMGpxKb7WcMAdbCFPOlCGskn2CQ+24qU1DU/Zy1sl/iK8vdqkHp6l2lY+fsbBSGGzEd+pubnWWFJFp6hUia5HUVo4b1ZrycJVswfTpqA8s2DIl9mgsYfZjXydSv3eMJ2BlQ0JeMvI3Cdr0bU6ZFSaWQrEZrdX/yVzafNdU5km9guaDs1dOHsbOPrtrJsbD3zpIvmDcnJZ49126RmmsIFlnMINmT0nnQ5fQ9Axf0Jd9lkFRpjkTnJcSdsIuq7ah7ayIvECD9KpBwPIEPZqhUsEnL3RiJF9JplaA+91yKjOTKf6YaK2M11L8mhRD1NzLTw6L4E3MiQcDdBhtH1dUM9TdVu9IrD0MptVDDZdq/JRY9L0+6E9ra4eiJ6tFWg8PAiAwAAIABJREFUETo0moasXemyQHndrM5TY8EzeUVCyufkFszmaed6emTXUEMuY8rWAmPK5mPnjgb8cj5pN+i7LYYzr/F2S+R8mo9yQaowrYRDxDQSPS5l08tA9ZEIf8gA1krfn4vLtGHaKkj1yzP0egwjUaM77VYGc3erkd6L/Rl2zfFwrwoKJw7N70rvStJdK6Va+zdteSZ0bW/KSruypU3BURg89xSToGhD0dvNWmii+TwM9mYY1UKt6Xaj8hqytC4e3b424uFiWWmn9VHyUhwL+SHligyP6kZNaEaBhd4m3xxh9EWNjq6j0z7Y6sb8kaEm35A0uq+shVqrf46wu796rgD6p7BU88jWHw2PDiKNqanDNqqzd8Ge1VoiASK30HzcXKeyEkteObs3C5HKm+0j8uwdfUOJCiEyRS9DPkHpCzXVvX1eJKCnk8n7Lkm6T1GH4A+lN3F+t5uzU+bxkXj1rzjmAVe/0j5Omq0a540e1+SsKl8x6YKAMB/eSmpm4SlFzHM71b6Qn9sfzpuAtj5B4w8rcVlpxZADHApuhyI6pWtmzP0GQp2vCs9zlbk9UlqTUG2biNDsXuOvbD5hrlh5NK5tGZUMb1xy3fv+Z76Dh5K8t0XDyzVZIlP5gyqP7rrdFA2p7y/96+YZKd++fXv69KlRoDdL9E9OTnqzUiUi2HKSb9++ff36tV2P5n7Fss+fP7eL2bl3d3faQ7+/v4+KycV8/vw5Spz0UV2QsbW3/P79W9dK0cXDf/7arBkXck+np6fto8pwg0CD8OrqyqizWsEMmXuztm4kWRUhYrIKWUhrJ62RKKXl+erVq/b6yBd//fXXUPfFUCuTFy9eRAXkfBLS+/Hjx7Nnz7qOSI2qdZlK1PqSj79+/bq8vJQT8lTShB1LJk1RevfuXdiW3tO6uLgIU5pruVxB6KaHKXJ9Hz9+DG//8OFDqB3Zubq2ROCwuZqvj6xH9V1m0M6wzfQqZSmlmV7blHka1KjXn2yp8Zat81RtSjEGviIKhelto60YjWC9A7wt7LmQJBq8jWChVLp3dOr31D+vzGjQqyhL43Re5SXvYkwxpkJ7SzumNEw0wbU+IWyovU4SV8gLqaFoipdD027m2dlZ09bNzc2XL1/adqdehO6xuVd+L+20S4RvK0X+X1ogwrcphbmHDRtkJ81fQyOMHGwXp5hc4XrLsPVdTZQVeZi2mP+ikaobz8iqtQnTOitPhczdzN2hndiGHZbc5fXQ/C4j6Z2mu+t0jU3N6eFaex4o+RDF/63r6K0k+S5HbytN4pEdxaF2HY+saMP+K8/SRkEYV7R+I1XI4Qmb5a96naSN7sj2dijH0msGWnQr5GjNtbdMDYmppnV/X1jI26w8HsnYc7Yr32XuducIWx16n0HPNYwyMhUVUGxvlBnNEj29X2F7KrmyHBt67RJVQjYCKEUXzeQ+KrldgHFk8xnNPXIAMwpnqIDet/n+/ftQbpPu39XX2IweZ2v/bdI+mC2JM3eXnXL2vYZi7N4k0cLWI09B2OW7SflWi00MoDXO1Dc3WnvTu1gKsRSTyPEuf2GjrVYXkqp5dVPXklP/Kwzr3WfIx6eRZ8VIKexaG4I2QaCAtymNnFP/F2H9NWxDA1CjU6vKWn4rL8wQEGY1g3oq3/fCU5xDt6OPjZ9JtfZM9UJ+6/1W94f5cG16gsYf1uOynJJIZbwq3ERELTH71Yhw7NfjkVrhy1xsJUKzaeCvbD5Rrix/0wcPw5GrrqUNclThisvGSFPRx9HRGpVvPirK+r/V94zj4wr4emscStT+74xWZtyCYDOgRbdoG0KbCEOqbNNVZt63j+iuITXpNbhImBkfWwkLX4wKX1ietrlRwWZA3rSRROFgC6rkhZzvDOz7u2WIuXTUIIq+nrkpL+ejx/MLaehbl/Si25AAmeYsdWroi3W7kszupnxs5MPFU2PWIGagCAVTPVo+9Trw5RoxxKst67B61KgJ7aHktWzPMAMN2JLChG1pRBuC5c4SllCY6Noe9bllm1Q/YyrSXYGPxxlTsi7NXDbS2ROu7FwDrXdm7zqH3mK2YHaufPKkgeYpTIRvMx/Nlb15OB+kDGFD12C6niE0hlFn1a0wVcqMSJ65OxV8fz3HmbvDcVH/de/8bu8naMHe1buW5LNndm2b9C7Sw1YU7ahYYZ6HdRT2Mi3US77rkjHJYRVdeEAlbG7UY+SzzLbm2R7vsPZ2NMfSa/DSfg3W25qxcWFHAr29W5LIQt7QhSer5KS5RNFl7q1hlM2eI2xEWvaO+lIVUKxu19PNlQl1H8l1bW9e5d3muimj/eoKkzyFcdTVS5giPr0rx15FzN6p7tqhbMN+SFTzo2GPO5L8Iefe624fyy+NW8F22am2d5Vf9I5BO2Y7zu7NJN1tOvJUT3sdrxLlMJu5bIvvJq0VCXhmfwVgQ8yTpw9NeWvxCTvoYTVpJDaFwyaKXWfqy4zut7fYKh4yjPb2YhdC1zsZ9eqOgLCYXpI3tOOFp1j1mmuBxNH33gvI0G1i1B/a3qlbYaqUUcGkynUnaPxhcs+TtULe+emOTU3oBvNu+QIpnoFvyJwjy/aB9URodt/xVzafKHfT2wW2xRYYxWpirYHs2a4MCbSbaXPOHquTftZ6hzIysnwfESwVW9lHaC7GtWZT7b3ajwOVqzLGQlrmlGqv3xA1a1adSx11eVSw2TazUSPx+658BrPWPDFb15luHCIc+hNda2etW1KJssCwpEdIkdcS2nizP6EvGpKn92FVt4NNin9XUSg02LvmrRo89jY1hggFFtKhzu44/YB6lI2Fei95LcM2bMk/GSWX2d5QMGROkmV0XAM/SRMlK2FMJbdPo8KjjSnPYx6NGhmhZ8bUuFAxFR4KJ5TVHTvGOsjQlJE1NQTqijSUYviWSJ6qloHdECiStsBHp/0Mkd9ZOmFD1+TssGHIpXTrSZ4yO5hn7k6uC6PCo83dW3GJ3fnd1lTTLz166Z22VJt/a1STjqZsBTCG2TRZKrYizwM6il7ljqopbYHyMckBFb3isFrY9JINwFSGunAtc0B7O6ZjCU29WYPXYL3OUZDvkVyIJbxmIe9UTbdY+UkzVFxt1zWMsoVzhI1UY7NrA90ULc8119iSKFdlusuBbm1K0enHfJbGHGErvZ7cAwYwC+F7Nspk/wLbO76U3l0vl5+gIwi77FTUxzo/dt21jGdU1EPt3ozSCAtsNPJUF3qnaSWGk76uu95DZZSojoclQyZD13JQud9NWisS6PW9EQf1fYh58vShAwxr8Qk76GEVofN8DJsodp2pL57+DpUxPJKG7dBda6UTEK5FvnC7u1x4imExVxM1NBrDR+XLfBz1h2tNQKOCSZU1TND4w8J+aXZzin7LjKluK/aSzQgAulWlTdHq0uCZti1nbZ6Bb8icI8tQUIURmk0Af2XziXIN1Uf2rKEktvYSW7kq093SaauSo/C/XROJGn5ca9ZuO6KLtQay2vV3XxubLbc5Z491s5Tau+cSstB12FLbZNYLBEuFVybV/TbQSL/hR9mfHkxK4xrqulH/69pjJGmfuoUilbyuc6kjAqOCLTGYLRqJ31Hms5+15oklus5xby/h3mjA2JqRk5EPUZChG+X/xbbBq//1UbvMSm9CkFF3lNYXGcQkm9rq7f5Qotxp1Memd9oRUFVDVq0sQ4woa96bJRIgquc4H4+mR5nckH3mTpeFG3blX7Qkl1OhjiFY7ixZ4FCP5C5yt56jfsbUkEKTpx9wTMm6jFgiJKzZUCU1uymE0F0ydf3fzrnKMqZLTdbNLd0BYmyFhK37ryVSt5VUKerFpEBFFrX6MnAoFvIjXV5ySPup9LKteggbuhZlhw1yIN1byqQsieenugv1aNPrGgy7a5O2YW/Lcc2Qtju/OweUMXY0o6larXHaLQ4JpvJtNKI5enRzo9GUStYwNxmd7VpUk7JpR3HYmORoip7hMSq5xVjODA3J5OnL1zJHs7fDOhaNGs2GK8bJS4x/0rZ8Ev8wdVzIrljIS8XiloT/PirZxxxh60JzUDeGNwZ7d5goxe+W1dbQSRhbTn+uXxijmwuzGEdOfU111NLLpldGTixGMed+vkBpjSxWmnw16IZcmbKMtopl7bJTxejNbqjr+dm9mQ2zuXGqQ6sh8pTkvfOdVhxdGsZQre3dpLUiAc/sr4HWyzxH4lDEtRafsI8eVl0jHE0Jmyh2nakvo501Ckikoe7X+cKMBFbEMiRzb/rBA0JD+zVn7W/hKdq99lkgUZOyresCMnSbGPWHa01Ao4IJZg0TtMTAH9qGXUmuvFnX/sukaBAZEKp9VbgMnKgVz8A3YObIkkiRkO3HOiM0GwL+yuYT5U7FpcHe3YH3vAyT8E2YtWbtdlzoYsWBLFfvAa5VSajrmWePVYW62t2nC1nIxYctFbtGsISoBdPYWQvVPeNatiirTSitqpohRpJb6lzqqGujgi3nvy0jOfg8sVzdCWvoDj0juNR+sWeG69bpScnhi0ZBaeBolsxkkArIhnbYDcEm7XKqieQO3JCt2qzj6JENha4zWf1lhaE4vNrx4hGMMdW1tOQpmnoMXVS7SWfI7MzKF7JqTux9QaEVbGi0zlZugSk4Hy71OnnolSmgmqQgEWs1zgVhQ9d47LBBg6J7S5kU58t2hlUzdxfQ1GHnbsPwasiK5nfFA5Ok0ppdt+SwH+0E1jYrHcdRHDwmOY6iJw32qgpncjuTXFmqtcxx7O2YjkWz5IoR8iSTHipsPOnI5xY0Ljb0PPeYtp1P+8tr3tMcYdPQTDTpWdjQMDfStVJINd/ZfWEc2XwqzD1OAJMEfqp4QEM+iTxJKtllp5KQyVcJuzeZ2G4r8hSE7sRtROwaqpt4N2mtSEDaH7WrGo42rcUnNDYPq1GY3QJhE8WuM/Wl27tJKZGTb2lMqqRwYZHkXcHCzFdpbk8LTwFsB1fhi9H33gvL0zQ36g/XmoBGBZMqa5ig2yGJP2xR1HkhP7bKEFOjGkQGk2pfa1wFl2fgGzAzZW0xQrNR4K9sPlGucPGgapJDWHcgq/WhMdv0Ql43UvH8s8dNRZpgZCJ6ItXETPpfj4S1R7MuCMmGYJGmF35U3JnwYb+2+KWghSL13j5puCYsXOdSRx0cFawX47zETRjJWqu70NhWd4/z9Jv8rpCJro3N/bZpHexJ+wJEPl/Uyjx6kXbgiI8qHG10qICeo4wSXtjEUNNbT9+9HtlQiFyWPirmXtduNWC7UlX1FsUSPoyprnJTpWx0k26JOUX3yrpGJzsnba2P7FPHTdP2Et3ZVlgs00oqAtV8TDsYM4VeRPi9ulsxkbAhHLDNtR02JNxs6TZtp2iMpzKVtO5i4aIjx7oGw+7akm3YqUyr2nqi+V1WN0NUBRKpPIDqSTiiZ/TFc8vuHQUxSWMGu1e0x9rrLJNqHdSdEfwpydcyu7e3AzqWaIbtWpcKSO+aeWc/Z9GN+pM16k/1aDpWhXo8oadpqlxTapKTBvNigyTeI+24YCGfRCn1V7LLOcLALiegUZ+216qt8BsyB5wjDJ1uKyuto5btqcLZBDRhjY6FhU3Mlk03Lnk3QGPEs3u/RLx59+6yU/NQFLgrii3nRWhS2aF2bybpJa1DyxR5qkfRsmIf7yatFQkojho1EhlGxDzfx6FxvRafsKceVqMwuwXCJopdZ+pLt3eTUqT9LoGtvDCT1n8ujNYqDwgnWUVVhfex8BTS7kArkzL63nsZMaJWRv3hWhPQqGBSZQ0TdHeQ4g+7TGpI0c55ZPzFPmoQGQQ4exwqwjPwDZiZsjYdodlM8Fc2nyg3La5M2wVrzdq1DWT5fMVdWlM0QPS/9sGGHnb8JU2HHeAaAgaBX79+yRd8/8/f79+/jZK9WdrYffbsmczx5OSktwCJOyBwQCNRl3sVp8CuN/3s7Kw3/WiJ4vDw8ND0Wo7l5ubGSeDu7u7jx4+6ZYYXUhN6c0heSO7o6urK2WKZYt++fWu86/39/dQWNdPLu2ruT2JdP378EGGJIQU1OlL9l5eXDbckTUzt4IbKo8cNKWsHosqPyW+0HdFQ1ZjdWZTFmGr1y0VaAprsNHy+fPkSDiJnE1ppa0dDM69zuCnIUUPOyhWoaCyfnp42/3c/Oht1NucsRoTfgiLCb1FwAYEhAszdQ2RIh8AQgWYNrphk6m6AogWt0/XnD0uGZCicjqPwA9/0riOK9it6uyXrMVHszW9F9Wgtklnb/prRmu3oKEsfNevpvaLnz593szKlSB69JaPZWXP0kFRG0xJ4CLVxV8IstX6057lDwFnIJ7SrSVVtQiPNDqGGuf5mPHNsA3LF5Pt4drYJrU2yw8oLE8A4FaRJWZOa9tidM7LG5uvXr1+9euWsf5Viu+zUKiSLNXrA3Rs/2/ojT95N8muTkgYBIiUDzlpZO3hhhoBwLeMp2S4Lz5K0aWu7BPCH29UdkkMgIrCDCC3qUfQRfxUBMT7Wv11gCD8va/fLRs4ezzMM7vofLYr00F2P3rXFrz89kNPj2+axnHbzBUhvzOtdeb2ar/91aO3i4gJqRyOAkRxN45P6+/nzZ53b0S065uo/eBw20WzNtEdkWxfUlAkdkbyQ/uSO5ItWObETiu251uNG+dVeB6vb1TV1p/GxeqFB/drHOw0eMtsqgx63pa8tSquFihxp816UvIG+amjf3oAxtUUr3YTMMq1mzm2Ciuad1HZd0xwD1szbfA3HjEWN4hyNU+M4sWZ25W4iRJFCifA3YdUICYFKCDB3V6IIxNgKAYX3/3fo4ft3RSPdvdYwJmm2OPYR/OMotmKfC+VE0QsBcvskAtjbJFyVFP7w4cOLFy+GhNF3br59+3Yot0B683rE1O8vW13slgwL+RYFFxAwCBgjRXc123fN47lmn5BncwZMsmYQIIDxQGveDdB6ud3Jb781QMNTG/gamHpYVtv3j9td22Wn7C5vPfeYuzd+rRnzqcap6tEGV7Ov1cynMx66+YVpS/JuUouCCwjsjMDOXpghINyZffZ2x5goVZ6FZy80Eg9IAH94QKXT5T0R2FmEZqsGf2XzCXONKGjF7YJQQq49BDh77KFEGQhAAAIQgAAEIAABCEAAAhCAAAQgAAEIQAACEIAABCAAAQhAAAIQSEbAPnis3zmc99WlyeQLKtK7Efoq1Xfv3gVp1uW///67j+8KsTpJHgQgAAEIQAACEIAABCAAAQhAAAIQgAAEIAABCEAAAhCAAAQgsGsC/2/XvaNzEIAABCAAAQhAAAIQgAAEIAABCEAAAhCAAAQgAAEIQAACEIAABCBQFwH74PHt7W09B48FTgeJ9QvMP3/+vL6+9nD0n1L21EYZCEAAAhCAAAQgAAEIQAACEIAABCAAAQhAAAIQgAAEIAABCEAAAuUJ8LvH5ZnTIgQgAAEIQAACEIAABCAAAQhAAAIQgAAEIAABCEAAAhCAAAQgAIGDEri7u7u8vBzq/NevX6+uroZyV0///Pnzs2fPRsX48+fPaBkKQAACEIAABCAAAQhAAAIQgAAEIAABCEAAAhCAAAQgAAEIQAACEKiWAL97XK1qEAwCEIAABCAAAQhAAAIQgAAEIAABCEAAAhCAAAQgAAEIQAACEIDA3ggYZ3ffvHlT88FjaUI/yKyfZR5ViX7YebQMBSAAAQhAAAIQgAAEIAABCEAAAhCAAAQgAAEIQAACEIAABCAAAQhUS4Czx9WqBsEgAAEIQAACEIAABCAAAQhAAAIQgAAEIAABCEAAAhCAAAQgAAEI7IrA8+fPHx4eerv0+PHjV69e9WZVlXhxcfHp0ydbpC9fvtgFyIUABCAAAQhAAAIQgAAEIAABCEAAAhCAAAQgAAEIQAACEIAABCBQM4G//vz5U7N8yAYBCEAAAhCAAAQgAAEIQAACEIAABCAAAQhAAAIQgAAEIAABCEAAAjsg8OvXr9PT06GOfP36tfIfPQ4l1zHpd+/ehSnRNQ/iIyB8hAAEIAABCEAAAhCAAAQgAAEIQAACEIAABCAAAQhAAAIQgAAENkSA3z3ekLIQFQIQgAAEIAABCEAAAhCAAAQgAAEIQAACEIAABCAAAQhAAAIQgMBWCbx+/XpI9PPz8w0dPFYvjL40ffz27dtQZ0mHAAQgAAEIQAACEIAABCAAAQhAAAIQgAAEIAABCEAAAhCAAAQgUDkBzh5XriDEgwAEIAABCEAAAhCAAAQgAAEIQAACEIAABCAAAQhAAAIQgAAEILAHAh8/fhzqxrNnz4ay6kw/OTl5+fKlIdv9/b2RSxYEIAABCEAAAhCAAAQgAAEIQAACEIAABCAAAQhAAAIQgAAEIACBmglw9rhm7SAbBCAAAQhAAAIQgAAEIAABCEAAAhCAAAQgAAEIQAACEIAABCAAgT0QsH8H+Pr6enOdtM9L397ebq5HCAwBCEAAAhCAAAQgAAEIQAACEIAABCAAAQhAAAIQgAAEIAABCECgIcDZYywBAhCAAAQgAAEIQAACEIAABCAAAQhAAAIQgAAEIAABCEAAAhCAAATyEvj+/ftQA48ePTo7OxvKrTb94uJCkg+J9/DwMJRFOgQgAAEIQAACEIAABCAAAQhAAAIQgAAEIAABCEAAAhCAAAQgAIHKCXD2uHIFIR4EIAABCEAAAhCAAAQgAAEIQAACEIAABCAAAQhAAAIQgAAEIACBzRO4v78f6sPjx4+HsipPv7y8HJLw9+/fQ1mkQwACEIAABCAAAQhAAAIQgAAEIAABCEAAAhCAAAQgAAEIQAACEKicAGePK1cQ4kEAAhCAAAQgAAEIQAACEIAABCAAAQhAAAIQgAAEIAABCEAAAhDYPIGfP38O9eH09HQoq/J043ePjf5W3inEgwAEIAABCEAAAhCAAAQgAAEIQAACEIAABCAAAQhAAAIQgAAEIMDZY2wAAhCAAAQgAAEIQAACEIAABCAAAQhAAAIQgAAEIAABCEAAAhCAAATyEjB+B3i7v3u83VPTeZVN7RCAAAQgAAEIQAACEIAABCAAAQhAAAIQgAAEIAABCEAAAhCAwMYJcPZ44wpEfAhAAAIQgAAEIAABCEAAAhCAAAQgAAEIQAACEIAABCAAAQhAAAJbJrDLnwjmWPKWTRLZIQABCEAAAhCAAAQgAAEIQAACEIAABCAAAQhAAAIQgAAEIHB0Apw9ProF0H8IQAACEIAABCAAAQhAAAIQgAAEIAABCEAAAhCAAAQgAAEIQAACuQkYP2788PCQu/VM9RuSP3r0KFOjVAsBCEAAAhCAAAQgAAEIQAACEIAABCAAAQhAAAIQgAAEIAABCEAgNwHOHucmTP0QgAAEIAABCEAAAhCAAAQgAAEIQAACEIAABCAAAQhAAAIQgAAEjk7g/Px8CMH9/f1QVuXpt7e3QxI+efJkKIt0CEAAAhCAAAQgAAEIQAACEIAABCAAAQhAAAIQgAAEIAABCEAAApUT4Oxx5QpCPAhAAAIQgAAEIAABCEAAAhCAAAQgAAEIQAACEIAABCAAAQhAAAKbJ2Cfxf38+fPmenh3d/f79+8hse3+Dt1FOgQgAAEIQAACEIAABCAAAQhAAAIQgAAEIAABCEAAAhCAAAQgAIEaCHD2uAYtIAMEIAABCEAAAhCAAAQgAAEIQAACEIAABCAAAQhAAAIQgAAEIACBPRO4uroyuvfx40cjt84sW2a7v3X2CKkgAAEIQAACEIAABCAAAQhAAAIQgAAEIAABCEAAAhCAAAQgAAEINAQ4e4wlQAACEIAABCAAAQhAAAIQgAAEIAABCEAAAhCAAAQgAAEIQAACEIBAdgL//PPPUBvfv3/XzwgP5VaY/uvXL+PssdHTCvuCSBCAAAQgAAEIQAACEIAABCAAAQhAAAIQgAAEIAABCEAAAhCAAAQiAn/9+fMnSuIjBCAAAQhAAAIQgAAEIAABCEAAAhCAAAQgAAEIQAACEIAABCAAAQhAIC2BHz9+/P3330N1np+fb+j48c3NzZcvX4b68u+//56dnQ3lkg4BCEAAAhCAAAQgAAEIQAACEIAABCAAAQhAAAIQgAAEIAABCECgcgL87nHlCkI8CEAAAhCAAAQgAAEIQAACEIAABCAAAQhAAAIQgAAEIAABCEAAAnsgoOO4L1++HOrJ/f3927dvh3KrSv/8+bNx8Fg/eszB46r0hTAQgAAEIAABCEAAAhCAAAQgAAEIQAACEIAABCAAAQhAAAIQgMBUAvzu8VRilIcABCAAAQhAAAIQgAAEIAABCEAAAhCAAAQgAAEIQAACEIAABCAAgZkETk5Ofv/+PXTz169fr66uhnJrSLd/vfnRo0e/fv2qQU5kgAAEIAABCEAAAhCAAAQgAAEIQAACEIAABCAAAQhAAAIQgAAEIDCbAL97PBsdN0IAAhCAAAQgAAEIQAACEIAABCAAAQhAAAIQgAAEIAABCEAAAhCAwDQC379/N254+vTp3d2dUWDdLJ0rvry8NGSwe2fcSBYEIAABCEAAAhCAAAQgAAEIQAACEIAABCAAAQhAAAIQgAAEIACBeghw9rgeXSAJBCAAAQhAAAIQgAAEIAABCEAAAhCAAAQgAAEIQAACEIAABCAAgZ0TuLi4+PTpk9FJHe79/PmzUWCtLB2Kfvz4sfGjze/fv1fv1hKPdiEAAQhAAAIQgAAEIAABCEAAAhCAAAQgAAEIQAACEIAABCAAAQikIsDZ41QkqQcCEIAABCAAAQhAAAIQgAAEIAABCEAAAhCAAAQgAAEIQAACEIAABMYJ3Nzc6JiuUe7Zs2evXr0yCpTP+vDhgw5FGweP37x58/z58/KC0SIEIAABCEAAAhCAAAQgAAEIQAACEIAABCAAAQhAAAIQgAAEIACB5AT++vPnT/JKqRACEIAABCAAAQhAAAIQgAAEIAABCEAAAhCAAAQgAAEIQAACEIAABCBgENCPG+uMsVHgyZMn+oWuNS8GAAAFTUlEQVTkk5MTo0yZLB0q/vjxo9GWjlJz8NjgQxYEIAABCEAAAhCAAAQgAAEIQAACEIAABCAAAQhAAAIQgAAEILAtAvzu8bb0hbQQgAAEIAABCEAAAhCAAAQgAAEIQAACEIAABCAAAQhAAAIQgAAE9kBAv358e3v76NGjoc58//799PT07du3QwUKpOuA9NnZmXHwWPJ//fqVg8cFdEETEIAABCAAAQhAAAIQgAAEIAABCEAAAhCAAAQgAAEIQAACEIBAMQL87nEx1DQEAQhAAAIQgAAEIAABCEAAAhCAAAQgAAEIQAACEIAABCAAAQhAAAL/ReDXr1/69WMdM/6v1P/+oPO9b968KXy+99u3by9evHh4ePhvWf7r0/n5uSSv4ZeZ/0ssPkAAAhCAAAQgAAEIQAACEIAABCAAAQhAAAIQgAAEIAABCEAAAhBYRoDfPV7Gj7shAAEIQAACEIAABCAAAQhAAAIQgAAEIAABCEAAAhCAAAQgAAEIQGAuAR3c1SnfT58+GT+A/Pv3bx0D1u8P6zeQdVZ5blPe+/RbxxcXF0+fPrUPHr9///7u7o6Dx16slIMABCAAAQhAAAIQgAAEIAABCEAAAhCAAAQgAAEIQAACEIAABLZDgN893o6ukBQCEIAABCAAAQhAAAIQgAAEIAABCEAAAhCAAAQgAAEIQAACEIDATgnoUPHr168/fvw42r8nT578888/Nzc3oyUnFdCRYx2B/vLly+hd19fXkpNTx6OgKAABCEAAAhCAAAQgAAEIQAACEIAABCAAAQhAAAIQgAAEIAABCGyUAGePN6o4xIYABCAAAQhAAAIQgAAEIAABCEAAAhCAAAQgAAEIQAACEIAABCCwNwL+E8jquQ4hn5+fX15e6n/9KvJUFmrr9vb2/v7++3/+PLfr1PGbN29mtOWpnDIQgAAEIAABCEAAAhCAAAQgAAEIQAACEIAABCAAAQhAAAIQgAAEKiHA2eNKFIEYEIAABCAAAQhAAAIQgAAEIAABCEAAAhCAAAQgAAEIQAACEIAABCDwfwR0KlhHfPXbwr9//3YSefTokQ4hP378WBenp6fh/z9//lQ94f8PDw86dTypcv3Ssv44dexUB8UgAAEIQAACEIAABCAAAQhAAAIQgAAEIAABCEAAAhCAAAQgAIFNE+Ds8abVh/AQgAAEIAABCEAAAhCAAAQgAAEIQAACEIAABCAAAQhAAAIQgAAEdkvg27dvX758+fTpk/+ccEIWOsCsn1Z+9uzZzc1NwmqpCgIQgAAEIAABCEAAAhCAAAQgAAEIQAACEIAABCAAAQhAAAIQgEDlBDh7XLmCEA8CEIAABCAAAQhAAAIQgAAEIAABCEAAAhCAAAQgAAEIQAACEIDA0Qnc3d3pBLLOIesni3Oz0I8nX19f68jxxcVF7raoHwIQgAAEIAABCEAAAhCAAAQgAAEIQAACEIAABCAAAQhAAAIQgECFBDh7XKFSEAkCEIAABCAAAQhAAAIQgAAEIAABCEAAAhCAAAQgAAEIQAACEIAABHoI/Pjx4/7+/vb2tvk/ye8h6/eNLy8vz8/P9b9+6Pjk5KSnYZIgAAEIQAACEIAABCAAAQhAAAIQgAAEIAABCEAAAhCAAAQgAAEIHIYAZ48Po2o6CgEIQAACEIAABCAAAQhAAAIQgAAEIAABCEAAAhCAAAQgAAEIQGB3BPSTyDqKrN9D1p+OIuv/nz9/qpfhsWSdLj49PY3+1+8b67AxP268O4ugQxCAAAQgAAEIQAACEIAABCAAAQhAAAIQgAAEIAABCEAAAhCAwFIC/wvMQK0+py8YkgAAAABJRU5ErkJggg=="/>
  <p:tag name="POWERPOINTLATEX_PIXELSPEREMHEIGHT#5C6D626F787B2E2E2E656C6C657220735C6161205C20616E765C22616E646572206D616E206261726120665C22617267657220665C226F7220617474206265736B72697661206F6C696B61206E69765C61612065722E7D20" val="183,3333"/>
  <p:tag name="POWERPOINTLATEX_BASELINEOFFSET#5C6D626F787B2E2E2E656C6C657220735C6161205C20616E765C22616E646572206D616E206261726120665C22617267657220665C226F7220617474206265736B72697661206F6C696B61206E69765C61612065722E7D20" val="38"/>
  <p:tag name="POWERPOINTLATEX_REFCOUNTER#5C6D626F787B2E2E2E656C6C657220735C6161205C20616E765C22616E646572206D616E206261726120665C22617267657220665C226F7220617474206265736B72697661206F6C696B61206E69765C61612065722E7D20" val="3"/>
  <p:tag name="POWERPOINTLATEX_CACHECONTENT#5C6D626F787B736F6D20705C6161205C2064656E6E61206C616E64736B617274617D20" val="iVBORw0KGgoAAAANSUhEUgAAB8sAAACnCAIAAAAZlCrGAAAgAElEQVR4Ae2d4b3VtrK3b87vFBAoIZwKwi4hoQJICYEKgBICFUBKACpgp4RABZASIB3w/s/RvTp6JVse2ZIs28/+AFpasjR6ZjSSxlr2d9++ffsf/iAAAQhAAAIQgAAEIAABCEAAAhCAAAQgAAEIQAACECgk8M/C8hSHAAQgAIHTEnj79u0ff/zx559//v3333/99Zf6+f3339+9e/eHH3748ccff/rpp59//vm0nadjEIAABCAAAQhAAAIQgAAEIAABCECgnMB3nGEvh8YVEIAABE5F4Pb29uXLl4qtW3r166+/Pn369N69e5bClIEABCAAAQhAAAIQgAAEIAABCEAAAucmQIT93PqldxCAAARyBD58+PD8+XNjbD2sSHH233777c6dO2EmaQhAAAIQgAAEIAABCEAAAhCAAAQgcDUCRNivpnH6CwEIQOB/Cbx48ULh9dU49AAZhebv37+/ugYuPBmBr1+/fvnyhd83nEytdAcCEIAABCAAge0EWCZtZ0gNEIAABEYmQIR9ZO0gGwQgAIFWBB49evTu3buwdkXMf/nlFz1v/ebmRg9ed+fT3WZAz2T/+PGjns8eXaLLdZL92bNnYT2kz0fAmYGezq8AuozBJdzD+pXjP6rjsiIVPh8BegQBCEDgBAS8M5cn995bad1u5375CfRLF/Yi4EcWy6TdVRA6Ny1QHz58yEuk9lIK7ULgggR40+kFlU6XIQCBqxPQWjN8Moyi6gqUTy5AFWfXn04lu2+1hfj9999VWGtWB1HbcgVVHz9+fHWmh+2/dKrdSLQhiT4etnMIDgEIQOASBHyAL/TeSvs7oC6ePsdCT36b+4p8CFycAMukfQ1g0rnJs4W+zu9KUlG1x0kzyYEABCDQiAAR9kZgqRYCEIDAoAQUDQ/D60WH0BVt14l1bcV12t1X8uTJE515nwzQD4oAsQIC0qO0GWSQhAAEIACB0QloznVBc4WZRpcV+SBwZAIskzprT7+yDe8Odm6d5iAAAQhsIUCEfQs9roUABCBwMAKvX7/WIXQv9Js3b7SQ9R+NCcXZb29vw+fMPHjwQFt95RtroBgEIAABCEAAAqsJ+Jvcq2vgQghAAAIDEpBzy5xJH1BgRIIABCDgCfzDp0hAAAIQgMDpCYSvNn369OmK8LpH9Pbt2/Cnl/zG3JMhAQEIQAACEIAABCAAAQhAAAIQgMB1CBBhv46u6SkEIHB1AnrAiz8Vooenv3jxYiMRPWHG16CXoH748MF/JAEBCEAAAhCAAAQgAAEIQAACEIAABK5AgAj7FbRMHyEAAQj8m8DLly89iPAwu88sTeg5sOEx9jDgXloV5SEAAQhAAAIQgAAEIAABCEAAAhCAwBEJ8Bz2I2oNmSEAAQgUE9BDXcJrHj58GH5cndZLMj9+/Ogu1zH21fVw4V4EdI9EzwtyresnDu7VefrXvWZqL6loFwIQgAAEIAABCOxOgGXS7ipAAAhAAAJHIUCE/SiaQk4IQAACmwjopab++h9++OHevXv+45aEIvXhcXjF8bc8232LJFy7joAsYe55QV+/ftX7pvTTBH8TZV0TXAUBCEAAAnUJfPv2zVUoR62Evy36559/ym/jtOvSprYrE2CZ1Fn7zqep0dS5ybPxkufO6qA5CECgiMB3fn1WdBmFIQABCEDgWAS0Q9CpZCezwuLRkfYtffnuu+/85ToNPReu9WVIHI7A7e3tgwcPLGLr+f5+a2QpTxkIQAACEKhOQH5YN0fDR8Plm3j//r0e+5Yvw7cQgMAcAZZJc2Sq55c6t1evXj1+/Li6GFQIAQhAYJIAz2GfxEImBCAAgbMR8OF1dezu3bsVu6egqq/Nv0nV55A4AQFFXsLfQJygR3QBAhCAwIkJ3LlzR3e7FVo6cR/pGgTGIcAyqZsunHNjUdoNOA1BAAJFBIiwF+GiMAQgAIEzEAhj4tv7E8brwzj+9pqpYRwCevhPXbMZp2tIAgEIQOCUBHRy86effjpl1+gUBEYjwDKpp0ZEu9YLpXqKTVsQgMDpCRBhP72K6SAEIAABCECgAoFff/21Qi1UAQEIQAACvQjgt3uRph0I/A/DracRhG+B6tkubUEAAhDIECDCnoHDVxCAAATOQyA8gFz3WS56wZrHpHeo+jSJkxFAuSdTKN2BAAROT4Az7KdXMR0chwDLpJ66uH//fs/maAsCEICAhcA/LYUoAwEIQAACRyegZ7n4wHoYE9/eL1+tqmJ3sZ3nsDXc3NwMKxuCQQACEIBASkDPLE4zyYEABFoQYJnUgmqmTm06eDplhg9fXYHAs2fPfDd1T52XlnsaeyWIsO9FnnYhAAEIdCXw448/+mXox48fa7X94cOHsCq1En4kfSYC4c8gztQv+gIBCEDgxAQIQp1YuXRtKAIskzqrA+fWGTjNDUjg5cuXXiodeiPC7mnsleApMXuRp10IQAACXQmET4dUqP3r169Vmv/jjz/CepjXQxqkIQABCEAAAvsSIOq3L39ahwAEIAABCLQgUGs730K2y9ZJhP2yqqfjEIDAtQhEse83b95U6X9Yz8OHD6vUSSVjEtCDhsYUDKkgAAEIQAACEIDAvgRYJnXmz+3DzsBpbjQCdZ/7OlrvDioPEfaDKg6xIQABCBQTePr0qb/m+fPnPr06cXt7Gz5wpkqdq4XhQghAAAIQgAAEIAABCEAAAhCAwOkJhO9CO31nj9JBIuxH0RRyQgACENhKQBFwf9xDU3L4apR1VT958sRfqAPs9+/f9x9JQAACEIAABCAAAQhAAAIQgAAEIFCdAGfYqyPdXiER9u0MqQECEIDAMQjcuXPnt99+87Lq1SivX7/2H0sTeuyMf3Wqrv39999La6A8BCAAAQhAAAIQgAAEIAABCEAAAkUEOMNehKtPYSLsfTjTCgQgAIEhCDx+/Dh8WroOob948aJUMr1WReH18B2n79+/V/i+tB7KQwACEIAABCAAAQhAAAIQgAAEIFBE4M8//ywqT+EOBIiwd4BMExCAAAQGIvD27duffvrJC6RHx+jpLsr0OZmEYuuKyP/www9heP3Vq1fRa1QzNfAVBCAAAQhAAAIQgAAEIAABCEAAAqsJhL8mX10JF9Yl8M+61VEbBCAAAQiMT0BvKA0Poettpb/88ose0a5/f/zxx5ubG6Xv3r2rY+kKqesRb5q/VUZR9TCw7rqpx87oXPz4XUZCCEAAAhCAAAQgAAEIQAACEIDACQgQYR9QiUTYB1QKIkEAAhBoTkBBdp1G1wF235Ie5Vb0LHVF4RVw5+2mHiAJCEAAAhCAAAQgAAEIQAACEIBAawI6ANe6CeovJcBTYkqJUR4CEIDASQg8e/ZMj28Lnxhj79ivv/6q2+aE1+3EKAkBCEAAAhCAAAQgAAEIQAACENhIQD8031gDl7cgQIS9BVXqhAAEIHAMAgqR6zC7Pc6uc+uKreu5Ma9fv+bVpsfQMVJCAAIQgAAEIAABCEAAAhCAwFkI8JrTMTXJU2LG1AtSQQACEOhHwMXZ1Z7ed6oHv2jC1hNjFEbXvwqp672meia7jrrrj0Pr/bRCSxCAAAQgAAEIQAACEIAABCAAgf+fQPp2tP//ez7tQ4AI+z7caRUCEIDAgAQe/edvQMEQCQIQgAAEIAABCEAAAhCAAAQgAAEi7GPaAE+JGVMvSAUBCEAAAhCAAAQgAAEIQAACEIAABCAAAQhA4H8J6CHsvOZ0TGsgwj6mXpAKAhCAAAQgAAEIQAACEIAABCAAAQhAAAIQgMD/EuAA+7CmQIR9WNUgGAQgAAEIQAACEIAABCAAAQhAAAIQgAAEIACBfxMgwj6sHRBhH1Y1CAYBCEAAAhCAAAQgAAEIQAACEIAABCAAAQhA4N8E3rx5A4gxCRBhH1MvSAUBCEAAAhCAAAQgAAEIQAACEIAABCAAAQhA4N8Ebm9v//77b1iMSYAI+5h6QSoIQAACEIAABCAAAQhAAAIQgAAEIAABCEAAAv8m8PvvvwNiWAJE2IdVDYJBAAIQgAAEIAABCEAAAhCAAAQgAAEIQAACVyfw9evXd+/eXZ3CwP0nwj6wchANAhCAAAQgAAEIQAACEIAABCAAAQhAAAIQuDaB33777doARu89EfbRNYR8EIAABCAAAQhAAAIQgAAEIAABCEAAAhCAwDUJ6AD7y5cvr9n3o/SaCPtRNIWcEIAABCAAAQhAAAIQgAAEIAABCEAAAhCAwLUIPH/+/FodPmBvibAfUGmIDAEIQAACEIAABCAAAQhAAAIQgAAEIAABCJydwOfPn3nH6fhKJsI+vo6QEAIQgAAEIAABCEAAAhCAAAQgAAEIQAACELgcgV9++eVyfT5gh4mwH1BpiAwBCEAAAhCAAAQgAAEIQAACEIAABCAAAQicmsCzZ88+fvx46i6epHNE2E+iSLoBAQhAAAIQgAAEIAABCEAAAhCAAAQgAAEInIPA7e0tLzg9iiqJsB9FU8gJAQhAAAIQgAAEIAABCEAAAhCAAAQgAAEInJ+AwusPHjw4fz/P0kMi7GfRJP2AAAQgAAEIQAACEIAABCAAAQhAAAIQgAAEDk6A8PrhFPjPuhJ/+PDhzz///Ov//v7+++8vX77oX9/K999/f/fu3R/+7+/HH3/8+eef/bf5xIsXL3777TeV0b+PHz/OF+787devX9VxPRpJXVci6rjrtf5Vv29ubtRrJe7du9dZSJqDAAQg4AlowpbLCv2Vd9ehy3Je66effrpz546/lgQEDk3g8+fPzvjdaiWcsmX86ppfqLj5WhM39n9ojSN8OwJMJe3YUrMjgI1hCRBoQeCycZsWMA9RJ770EGoKhXz9+vWTJ0/CnMumD2S933379m2jntTbd+/e/fHHH9qprqtKO9hff/1V78bN7GAfPXqkVnz928X2VW1JbOm7tvHqsuJW44euFIzwAQhp2YXh9K/SLl/q0/2PdSR1c0LG42/M+IZUm4t0/N/tmH//L1bd7kxIsDdv3ri7Jr7Xro9h/FGRFydYxnrXkeEqEZAWnL15FYSG56xl3S23vOEpviYtS7NOv/JR3Qyvqd7fvn2r4aY/8SxtSEA0AOW15I1Lr6V8NwIybOdOQ9+l1jVY9K/3Xe5er/69f/++XTZVrqGRL68mVCxfZq9vnf3LsTsaRWLICTj7LyJW1ERp4R2nZu8h/z0x952aSyn58uDyKLYnmEq2M+xZg7yWZoR8i+/fv7efecpXVeXba9oYbqqK8eQrufgyaUvswoEdKm4TBYgmVf/q1avRjmZOytko84K+dNGRPn/+XG8NLQKu21HaPmuHpcnUhSZ0uRbA2vVoM/Xw4cPqE6g8lSJsYfzTIrAuUVDeUvIQZY5qvQpVr/uThUmFdXUj6/z06VMqj1x51JAsOy3WLUfLUIkaibTlo2pTnd3k9w2JtvSophVxUJjy6dOn0qmEEXDnMoyd0lW+TmNCTesqtWJswheTI5OEmiyNDZUWEw1xWCGYLlGPdtFjaR9HKK8hLBtwtidtyvyc7SmG5czPa3wxUWQMMnXZj6xosdqogC6RhLp8BHqlMgi1rHpFryMI/uNeLqu049cp7xxXOld6lWUS0qbRsDVsM/W4r2Rmo2Gvu1yRq5e/aroIOejULO9tNKS6FgKuujwztTGVZOCM/JVlahhk+XpWG8NN7T5ALr5MqrsQcus9rR5l2KlmU4fTbskkGRbXpUX7xLQ7B805pS+VIfnIldTqI1daf2pxbt/nahlvVKtatO+gVbKKqasSSbho2JMFFKwwdm3kYke33v9ZAVdTVOo6Ix3LxFVG5i7HJ03L4NyfC6LlL4/89WThKua7ou8azCtirxGcuY+CZh/wK4QPL5HhzomxIr9oMGsHLsNY0Up0iXDJqCan9rCn9rQEq6Lcnnq0926okkIUaXPLR8vKya0sa7Urg1eFQyGdE0ZyTrrQLcD9tRovuwTU5jp7wfyKhu08an5u1bde+3MJ1TOOImp59cnOagLK41rB4QRTs1jJQ1acmjMYwZWBU/crppK6PDvXZlkG7B5hP6uN4aY6W3vUHMukc8dtekbYteTTqlJ/Qiq70p9GtzL1F1md/aOuVSWuNlWryu3XzpVUbRafP7myXczccetXaxevPhoDblrnLwJJC1jiEnO6kw1YTDpt1OdIQYqz1fozgprrzor8c1hvWYRdLkAK8yqMEhrMMkS5BqOjUW0ywbkKpVHVM+cgdO0KnW25RKIuDmzZtEaFJNfwkISOg3OdylEN2naqTMQt+qhWtoxMYx8lXtTulo/GCLsgLHZ/hRiyOmOv54oJeHXBpMf+Xmmug6PlLw6lIjPIjxeZ+sa5ak4YeSeZ9GhsvTzyPPmOy+Y1ckXPLRadywr91ZxzjoConpE5eCAnS0hr1b2W02zGn8s8Iu2nHzW6R0Atm5xbP4Qyu3WLCof2r+Wd8IrDoqdSgbz/KUVxpqlZAGUwpQSKyoOrCNe6wkwl67gNdZXFGe44j5/bxnBTe40FlkmyvcxK3q1/RMk4U6s2LXjmKtwrbpPf6bj1Xq11Wt2xHK5Fw/SW8XJuX7q4Jg8x5tOLIRpNiFs2WTJLix613ZAkCmSp/Jbm8p3d8q2xI5bOLpY5k/UWRNjlniY1JHOXZcjpLIKbKyCgMq+iYbOluTkx5vIXx5gjoEEyV0OUL+HV3/xAUp1NF7t1J4lMRMb1XSpWmTn70eiVdQmgiulPl+hfSWiMcahawbTzD9WhVuY2HqrT3TFygvmO6KOklcyT3YkyVbmaCFskLQJFgz1Cmn6cWznJihbVJEmkI60XVVImqn+VLhJPl6+zvaaWIA+TgnI56qN9PS0h5YjmxkjYhLi5wdu0X1QuAjL4/PTh9CIzlq5VWBqUF/KuVQnnxGTwc/XoWhlJSlvXhkqfTOva9MKeORJSHZ+UzWdKSI0RxyQvm1gt1qYBYqkq35D7VpryQm5P7D41izMrGftKpjUuiwVGZZhKIiAH/WiZxJsO1Qy309sYXj2j/UZfsUwSWEGYXEVoojlT3GZxhSYIQlHF0uqO5UntKHO1qKf3pTLdOWil+WKV4awBklao1t2uSvsCWYIu18p/7oaTLlfhTBPuq8mG0qZ3zLH0YrGblgIns17rMJ7zX3kDtQANy9jtzFl2eG2LtEbOXFzY2brCE1u8tvZd+VWvsNfat0d86k4S+W28PFHqE5Wjq4wLeoGaiwSFTqdUF6o2vNzrVHYomSNi6UepxmKx6qmltrT+E+ek9pAqwp4zqXcpd64VZ3sqkHEjUq4KZCbOSLx2Q3WFGUyKvd1ZLY5BgTWO6BWd4hIREF6LFuSXMrYdkVRJzeOTgyVdV2lcRJafflRVURM9P2YGvhNV4k16jLyQopSfrFW5ms5XYvlWDaVIV+cMMjXXXSiGGMEV0qieZiqpjnSvChfdl5zMLtP3FWwMN9XT7FkmOdrXidvM9TRcOK1Y9U0abd2xHEoYpiebXsy8gi+d3KqE6OzpzLo0Df1pAp1c4U8yD2XItOIUaokjhRX2T6c7wUVTXFFgkuShAxemCPvkykyZcjQrIOYvUSxyMYIg82rRdCSYJun8SK7lr1VPpiF91WLVW3eSyGzj5ZJSdyCHEtG2fLRMoou+zDeUOlChnnSg/pLJhEhaLJYge0gvY/CptSzmpCNxzlTkwUtVLP3O1RYJts5+Qizb0wqApu5agqWI1rVlWQpkvMG6RrlKBKTZRTvcqGgNjdSVKSf0XYNH2FOvHg3Sjca5aP/bBxpTc9F4B1cRLnthphI7q0OUTBcGkW/UxxZ7jQyc69gYbipjBhW/YpnkYU6O97PGbRbXxnJu29dmjm3dsZw6YZfj9WhMXMeXVowezMWLInPKbKyiknPalM1k9Li4rZirtlu+upmRf/tXZ7Xe5Qj75F2FprgnWUeWlLfX7frWwItaDD+KiYTc3oqvQbVNcvaNzjkCX0NpwrWoRjXj6k9hlC1uay5soSnNd8ElZDlb0C0GUNSKJYSausUthNWjNDIVdVx4t3S8VL+Dl5ceZXvub7v5hSsnQVaFEXx9VFthoLCUj66drDZtaG4slLa4ory8YmqHkqeu4Wl8pb2OckR7hfxcMkdg8Xav+K+7bZm2ODn3+ciLbCnSdfpRvi6ttnXO3MAPxbNMDYtyLtr/RkWoI94xbveNc+5ol6nZW9EiZHsBcNlZ2UsyldhZHaWkZQHTYoTO8bmUjeGm5sygYj7LJA9TS4hw5ePSJ47bpDv6tPvhPtGDWpGQ40orr55TJNilfKl0LfPWdOb+tkSuJsM+kS2pFXnvSXXI4Rj1PrcOd9VePMJ+YutdiLDLLFID6hM9SUNFoSRSyaTFV8mMBljYrtIb988ZCfPDTFJlrq31lVyJvIb8Tp5/xGTSfUR7ePnBLSFO30GLYHnziBYf+jjnQH2jiwm1GDFJP/YZOIuijlxAGBXAmnQ7KU+f41dOujydbmUwVQxP3PIj1MuTmZKbwk+HhidTt13x9J2dS+wFoW5PR6ht0eoqWrjrr8ZRaksu+CJXOadxn98/wj458L08StSafRyfxSD75MJ9oy2dYGqWFrZPtUaM4DKCmiyWDn+mkklQB8rUjBy6xMm0c/J9OoWNiTNuqpaxsUzyJCc3UH22n+mgDv2M1mleyLqJfNDGyVBrCtOYFeEojBB2c3Va9OSlVbP+ivik2Gt1NhJj5K2fZFOvhc7OP12oq4bw8nzYzTKl+toikls++jozicmg3JZG2117YuvNRdgnt5HdNs/5PXM7T50fM2LSzs5U8yRzP4okW7cN6qIwXiol0sEc3dyT16sludHFz6kpmom1LJsrWZovZx0ymUynDr20leuUjzQ1ydNlusXEpMdILXMjwPwI9ULKT7bzUZNdSBcWGimTJatkRgPcdzxMaOKs0tZlK5HPzM9Hop1fAm5Blw5AKV0ihSqeTHdbJLjeTQ78SLDqY2HR2zddKhi9kCCkDjAauZ2nZjW3xSbXXQuuIm5MJUW4jlJ4cSqRu5Bz6NMdbCzljJtKmVhyWCaFlCatqNuSLL8Ya7cnSher0QpQH6sHnWV4lnZTSXyOtkhaoUllqipUYlEaXxrh0mo/Ddp65mEiCshEwaX83sqyFQrbqrgHCaudS6cr/4jSIB/Pbb25CLuccqo8+YJuipmcKpxIjTx1fg3ap+/RPbRIBWMG2aPBLO2EYuf91ApzUnNh/ZPpydk0CotMllkhj7/E4ta3TKW+oYskUuc7p+vJhV2jARuFqCZFUqb8Z8U5Na/x1FV22CovHhoSBGkwLznfzhGQo1j0J5HjnatqdX6qYovxd9vOqV+TAz8ako2G4aJ3atSu02Y65KNeu4+RhYwwNXdwTanBgytlMpmTguqgr9TPpMbMVDKpL3tmfnfjgHfQtQTGxua0lpJJB4Jy8OoeIMskj8IlLhi3Ucctke7q+30HfHEdmA5h6UhTnhZjke5WfEw9RgcfPv58bdkXSC9RhD3ccC2uN7S8TzWbyZGmVuh38pJMK/6raI6YrGf3zNNb72yEPYpFOrVpidZZJXPOq4pvCvuieTq/AG3knUMZfHoSvh858gI9o7R5LE6qcDBLtnCOrx5eF6UoTODJhAlR8jxdQhNPWKCFQvOKS1lFEvIxIhCpLFRfmNZ8H5qcvtLHpuEto2CSpKkYHlfUfRm/mMgaWy+25vxzpB0vJwkjAcsCUSo21ralmGUxHarbjb4tLdqvjeaaSAz3UaPAXmFRSbU+2aLPTOegovoXC59mal7saZUC4LJgZCqxUDpiGYv9t14wOG7YWMZ+LGo6xIYr08daX7FMikhO7kBlUVGx1h/n9gXV4za+IztG2C3hiHBNWDHSqu7jS70NRAnLziXcHYTlRXUxyGYPAjjtV4w4eXPKJMI5IiIzzsfTW+9shD3quVNkaI59lDRnxNU99dyU4Dre31jzE0bPKVN+ITOMUz5i5cu3k9OyDA1nsiga0ig4FbXiOUSJPmPnHK1E6Cwf5buq+4cUpmVcOGlbCzO5qg5BaUguLhfSDlpyjIvLPrcZLAIfooyoTs6/kU679SU/GYVSubSE7yObQthp62GOpvWmkliGXjsBLC4oXLqMMzX3CeRF5MEVAUk/WuyZqSTldogcy5q5w8DExvLWgpvK8/HfskzyKHxict2oEecL9El0i9v47ljWqBpZvnzdRLjmnEtrsRpGJKoIgC/NYLRsTv3QiApbdqzRJXN69/kV51ZfZyYRrvwzlHb86grWOx1hn+u5TKq/PibXhXUlCXeeqcm2Pok2iVTbmMnJ0ounGWXywuqZ8jW+0bmEH8zhzCpujTZj6qNlGRoiCifgML86rvytGgew+kRbvRfjVLgYREttsq5zyKDI+w0vWNOBIPHyjsKJoTKWRUOms3NfWSDs4kLnBB48Xz5z0eZbB45TRIsieWtXQsaW1lA9J3TpYethut0E5LuzSKbRuJMA55iaPcnWCXAtEmYqWUR03AKTO6nQWypdMQowBwobmyPj8nFTeT7uW5ZJKaWrxW1CApbV4I4Rdh/JDWXensaX5hlGs1v60esljNv4cFa+cn2bVpjJqRiXyLTiv7L3YrGbjQpcwXqnI+xzS7FGoPPVKhzpjcYnKhrr3LTk22q3Q853PIxWe2HCRKOD2JFUWsqEjU6m/WAOww1NuVmWoRLV9SUkqVHdNOyyaE6Sqn+ALNLpgT6GM9+k7UWZHbaIIb3Q4CNJwo/yqOFVFdOhbYctpmlZfkW36bugOtO20px2q1svyQkSln2jTK6pB5vEaNSy07ssbbKSipkWN+tXzxXbTatavNfbbuyfYGpOebbLAVeeLVNJns/Rv53b1oWTdevlEza2aEW4KQuixYX3BZdJcwN8kWeLAq3jNpHMO0bY82tjbWBbbLvUfXxpZAPpx0Uv4fYIYTSpaPNij07U3QWEU/Zc2gflUiwj5FzEeici7HMTvIx1L8WkNlTLZ0DHzhIAACAASURBVIVDK21FOX2i2HNgF6eN1gtiJ9gkmTDTDebwOVYduIUCzKUdHzlNX6A1MaPjmNM4+REB+xwmFfeJqYUS5ldX3uqUaDThhYMubG4yLZih8LXSi25Kwuw4fdTqZod6LNbe9M5lpo+LoWRvckWL1EyLc19ZBl1rGULZwvnFQwgT7X60FLYymR52at7FjCcRhZlXxsVUEg7q86XnAnCh/bdeHmNjFrsKNTKZvrKbEkCWSakVXSpuk3bfsgdpdMonszBu1KLrPr40NYMoZ9FRuIhBaDxFMYTF+KH33nW3AL7aTKJRwCEivPrjRax3IsI+ee9Riqx7E6ZIMek4qRVhX7zHpXmrSNS6hRdDCdrbd5AwM4zdVxrM4QTfJ7ph2TBoGIfznzxpXQVN1raISwV2iS9MSjt4Zjj55cHKS+zSF/tU0WL7ahkFIbdanjNEbVxn1F1khAKcI621XaipyfS+yyajsbX2/xYxihbKG+1n0QNI4I1NzF0+aSRh5rBTc08FeXohmcn0lXFZhlUIjanE29UhEhb9tliihHAsMmBjIYHJ9JXdFMukcED59KXiNr7XPmHZJzaKd08esFBkqfUeH1/qtT+XSCOHkTuVM4mCbKXxtMXFv1qsHneKejH5cd+t4pxGfP5FrPcfqW7++OOPNFM5f//992R+h8zFcbJOhsePH//111+Za2Wjd+7cyRRo/dW9e/fyM4eUIiFbi2GpP1z3/P7775ZLNpZZvDui+mXMz58/9w2FQvrM6onJGTdqxRiUjK7iY4bA3BIzc0mVr168eGHRuNr65Zdfvn79WqVRX0neg/liPvHu3TufrpW4f/++hcBeCqrVzab1fPjwIfRUc2318WBjtu6k0nD7+PHjnIQ+/9mzZz7dOqFxnW9CAku/+TLtvg1tZqipuV2Xt9R8WVxMJVvMhmstBLAxCyVLmWu6KZZJc7ZxnbjNHIFd8rXOTCNjCtp8/vxZ26KmIuFLF/FatqXhkljh8tKIn/Yj+SC7AnRv375dFPVqBS5ivRMR9rmez+V3sIwWEfbb29twaE32Ij9yJi+pnrkYdlHITH2p3m5Y4aKf0n2/ly9fuksU+H706FF4eaO0JcKu0Iaf/+TpdMeikTBhtRbBdhxNoainSet4QunUWLHv4W4nU61McXE4Zy6f/Mqb9+S3aWYjw1sMMkqSFsH9tIMHzbEAlJntaOQC+/PPPy/OBU356waVZQR1nrgtd5gsYq9At6iOYafmRo4ozxBcGT5MJRk4fFWFADZmwYibmqPEMmmOzNx8Opc/V0/F/BZxm4riba9KkVMf9/C1aZXeJ6KKL/XMtyTCMOC6VbqC7DoxmZ6Flf0r//Xr11vEO+u1F7Heggi7NL3XOawWNwMXx5LipH0CsvkhpL4vRmyfPHmSr6T1t2HsrFt0YxFL1Otugt29ezdqOv2447onFeYEOfo9yo69UOtGa9R0vpcXdXwaGZ5xMb1v33e0kHzTOghj0csIP1e6ubnJ96Xpt4uztmvdsg+vK+diizpiVv33K5YuDDs1h4+Vs3SkTxlw2TlbXJa9Nl+SqcSjIIGNTdrANd0Uy6RJY3CZmZGy16q7RdwmQ6DzV4qcpqs+PWWr568ni7qcsZCieqLCh56v9btqH+rV9mr1ASaZum6r6BEoeuaMouruUTM6+XruIRBZQtOPB7XeiQh7Zuez48/8jQEso47lHBd/aT5COMN1Z1ESGZ9uoxn73rpYt1inJZDtO6tpoNv9EoutNvIXvr8kOhOw379ZHM5NJV88HrWudeNT1Xg4UopXvydND8Kkxbas/9LaVuc0sh+LPAIVnjeZu0Tut/+6Nj3Akoq34/LJCTPU1Ow3NimoQXLAlVdEI1fAVJLHfqlvsbFFdV/ETbFMylvCFeI2eQI9v1UYPTrXKE+l3Y1+5dlTjKK28KUprjAMaFnDpzVEOYoyafexOlIf1cZHT+Cg1jsRYc/sfCz7W0+kbsIStbS3aDkKV2W82UXKlLRIoh7tckQuErtn9LBoyI0mWGaURUj5eAgC2ucYDVKTesVfEZY6xtLyRvjG21fhgsZY8+mLRSv1uf729GBzMuybb7kPIQkt02X1jlh2VuHBw+oCLFbY036MnnCEFcsctwviKp0aSsvPoY7ymUoiIGf6WGozpeWNrE5jY9dxUyyT8rad2VGeJm6TJ9DtWz0FN1qL6q6wzsx1PthR6htLyxt5nsaXWtbwRiYUWyRQao2l5RcFcAVaW+9EhD2zO5IT73bDPAIU8S06vxxVpQPsmdnIFRYEI/qo8hYfJUlGKb7FHedRL8Mu0Q3feibR59HwGQGirzInDqKSfDwKAftux/jcdkvHjb/R81WVlvcXLiYiFz1ZnjPsERb9gHfuFVVhSbHtvHwPWx8hrWiscYJLf7rbR/7FkWVRdDtRB5yaR54EL4hr0YAj4ywtH12e+chUkoFz6K9Kbaa0vB3OOWzsIm6KZdKiYWdCBOeI2ywS6FBAq1Ctw6OjEvJRss/+x5ZLfWNpeTvPE/jSdnDsGC9VshR4aXk7zKbWOxFhz0umXW7FA5j5tsJvM/NHWMySjm4/Tl7STp2TzS1mWuSpGLZblGeuQM/bgPa7LBZ6cz1qlL94j6dRu1TbjoA9wq6j3LWejWhvVB3XXNJuhFomKsw+Mj/Lr6l0yYAb6agjrT8aw+sSY69bEZanW7R+J3lGC+0GftqocWoe2RtcEBdTSWrJ5NQlgI3V5XkRN8UyaaPZnCBus5HA9sv1nCK9hSj6Ga6eDrrXog5ful2nvgZ2WB5Fn8RFrHciwr74KjOdEesfZI/CN6tvGEpyyyOwR4vJWuTRfnXf1xZbhOwzeqNWOgtmjC9EQvLx6AT0W5PITWV6ZNwzZGpwXymeaF8cvHr1arHC1QUsfR/51Orqjq++UEt247nmzh5sdY/aXWi8f2wJczcScnHhpHaN6q4u4Zj2M6w3uCYuppLq444KIwLYWARky8eLuCmWSRYjWVx+HDpuYyHQtIxORIlwFDvSfmrHF+DhSytqfK9fvlbswrGquoj1TkTYLXtUmWPnNyarRX+M3R5RSm3OuFFfnK7SmpvmGOWxHM9vJ+eYCz71d1jB2umCmnchYL8xq1hbrccQ666hxWnL9fU88TTJf+RTq5MCN820u+vdFdeUw2LlOiVktJwdXb1lDBJhX9T1CAV2tKJ9u89Usi//K7SOjdXS8kXcFMski8FYlh/HjdtYCLQrI5elCEy0BH3//v1ez0z2PcWXehRbEjoctvrM7pZ2L37tFax3IsJuD+bqzGa3H8hoACggpcf4fvr0SYpZZ5q6GR79xmeuHst5zLlrW+Trho+lWt1iVR8tJVuUsczxLdpdrNNIb7EeCkAgT6Do5p/9wRf5RvWtTlhkmta9SZ22aH1P1N8BXZSWAo6A0QCG9avd9Bg9+DLTrnH1kqlh9VeWF7dEZ6BWt1V64ZgmFG1ZSzvVrvyVcTGVtLMranYEsLEqlnARN8UyyWItxpWPblccLm5j6X67MjqlHh1w1k5HkahBTr3gS7erfkxHur1f49dweuudiLDb3wmp7eKDBw/kaFaHvEstQKFSyz52rlrjRl0OdMA7WsYAlnE5ModoS75xjt/SxIprR7tZsqILXHIUAvJOxnGqHr1586Ziv+SEtezTIXoZvJNB/+qUk46uy1HvftqiYk/PUZV90rzIUbWMWu0jZV9vv9i6Ysq1frmSwZV+NebUnMo5SM7FcTGVDGKHJxYDG9uu3Cu4KZZJRjs5cdzGSKBFMe2boud5ao2nfdZQh/bwpRtVfwVHuhFRu8vPbb3/nASn45DGYLQu1w+f9adojjyRLtwSAZ8UpmKmcaO+uE+uKJK9KkllOYAvxe31aLABb0sI75jatOudkscioHio0XlqOOsXJxUdppZ9+76J4Via2lda+63Qi6//dMzBfth5352P5prFU+q7nH4ac2redwBmWgcXU0nGPPiqCgFsbCPGK7gplkl2Izlr3MZOoG5JHR5VaCusU4edlTPguMOXhmoqTXOGvZRY3fIntt6JM+xiF921s9DUHlhX/etf/1LASPf99PSYXc5qZUS1PyJmzDdVGiPF2uErJJHh0Ogro3iNWs9UO6xgGZn56rgEik4cRwu44/YayUsJ2FV/8fWfHZT95yOlyjKWtwiwGII3tmUvxgxoZ6WS4CrCRWEIQKA/gYu4Kfvsf/FlkizwlHGb/iNLLSp4pUBWZHsyMIVWBgyv74LoTI1exJeeSWVH6ct0hF23FIriRGFvtYHUbWc9PUZxahdt17HKHR8O7mWL3KXPTxNjjjd73F+n5NJOtc6xBBdayzBZ/7CCjXYLapIemaUEijyn3SmVijFsecxeqil6f4nd8w+r9C2C2cfI7hO3RQD7efwt0MJrh50BQyHHSYNrHF3kJWEqyfPh2+0EhrWxK7gplklFBnzKuE0RgSqFFUbXQi46CaEc+0K0ihjnq2RYX1rxd+Tn0xo9cgTWWe/0U2JUo96MpwPpG+G6aLuvRPcAFX7Sb971b/87gXb/OObaxS6Vetr/scvDhoGGFcyPCxJnIlA0W9ud0pkQ0ZcivfefK4dSkP2G8e6u3iJAtHPrgNoiVQcxjtIEuI6iKeSEwGUJXMFNsUwqNe/zxW1KCWwsr5s6Oh6aVqIXXF18HZ4yOUcOv305hx7H7MX0GXbJqjiRXpFXV2g9d1hvstZ7mbU4kLfSU66ePXvW7ZEmloeYu/6OuXaxS1W0Lqmr4gFrs9+ZGFB4RDoiActRVtcvHWgd4fc9R4R8aJntLtpuS4cGMie8Rof90PfurCxzzZcvX+Y6Sz4EIAABCEAAAiLAMqnUDM4XtyklsKW8HrcwGV5XnYqGrTvEukUeru1AwB5Y6yAMTZyMwGyEXf1U+LvoiQdFaLRt1vSpgLuOtCvarhdh65Wy7VyYarafHbPsk4s6W6WwPXywS9huTGhVyFMJBIoIFN0Vt9/5K5KBwiMTsCv94n7VPmtL3buzGnOxvjuWuZE45s0GcM3pi3wIQGAQAldwUyyTVhjbmeI2K7q/+hJxe/LkydzlCqroGPvct+Qfl8CwjvS4SJHcE5h9SowroZ/MpO9T9hfXSsh5vfvPnypUTF+OTAH3WpW7euy/NFf5E+yTFZgoelpFXdrUBoErE7DfDBOlohhiN6o6OyzB9CfnrEBY+K8ynRjK7CbPmRoq+tVCkS2diZLrizc2S9fGnLgjyRk1ERA+npsAU8m59TtC77CxEbRQVwaWSat5niZus5pA6YWKOCkElb9KBXQMtHpsKt9o/2+v5ksPsWvobwYHbXE0612IsItyH2ft1amD7frTbSX9Kqfiw8SLNuonuKlV1F8PnwQEILCdQFFUtOjm33bZJmvQT3wkhhyvDg3JdeA9JinVyrSfzFKLRbZUS8Jx6ili9fw/f+MIPynJCVYXk/0iEwIiwFSCGbQmgI21JjxC/UVT/8WXSam+zhG3SftVPUfORMc6jcam05+7vESweq99hfhSFuTeGA6XGN96lyPsgt7ZWatFnfPSD3b0DBnF2avcM7xazMg4YRxuRCEwBMYnUHRXfEfXJMeucxkKrO8ow/jarC5hEe0iW6ou6u4VFrHaXVqLABdXqAURZQ5HgKnkcCo7nMDY2OFUtkXgoqmfWTVFfYK4Tdqpujk68aoHr9stTYEpvUdQYOuK0b82fKlnjuvwKI6SOJD1miLs4q4u6TFVCnn31IEcn9zZw4cPf//9943vcbb70J4dLGqryBGcoL9FcCgMgXEIFB2o6T9U9VPHN2/eLP4o0s7TnwLgCRgWaP01bpFqzDJjPqp7C6si57ClIa6FQGsCTCWtCVM/NnZNG2CZtF3vR4/bbCeQqUFwFF8q3bPoQNKLFy8UDcvUPOxX+NJhVYNgiwSOaL3WCLs6L7eiH8iscEmL4PIF3ClLPcRgy4PFS91oXqTxvz1fYGJ85kgIAUfAR5yHAqLzGrpFqruVK6RSWFCvb9W/7k93+5SI7nr2vwW7oiMjXFLknMe0pREwpjKIVdF96LSGpjkSTyuog+7NmpKh8mMRYCo5lr6OKC02dkStVZSZZVIVmIeO21QhMFmJonWKZUVfaY9j+fW/Hkaohdz9+/ejy4f9iC/NqIYdVgbOCF8d2noLIuxirbee6say/Mu6MM1qbSk+/q9//ev9+/cSYF0lRbP1uiaGuupqdxSGgo8wELAT6DBUdVhDsXUdvrBLpZJaROr3Qzc3NwdaShZ1cK/CHTS+V9eqt1vESr/MWL1CqC45FULgfASYSs6n09F6hI2NppFd5Cma+neR8CiNHjdu04jw5GGgV69e6c1/2uxYguyKzivw10i8itXiSyvCpKrOBE5gvWURdvHVucXXr18/ffpUcfaKzxmwaE4PzNIWet1j2ZmtLYQpAwEIbCcwzkHaDx8+yFHbY+u6n6+X+Wj5SFR9uxlQw3YCV7s1vp0YNUCgBQGmkhZUqTMkgI2FNEhDoBaBg8ZtanU/rEcRpDRy5Y9vKsSk05xh+cm0TpoqHK9Q2OS3I2TiS0fQAjKsI3Aa6/3Huv7rgS36lY12v3oTqR4XsK6SFVcp9KPbGisuvNpG/Wr9XWESXAKBExPQCQstJXUC3Rhe13F1rTL1bm79qpTwelPDKHLO49ytacpkrvKLd38OC/kQ6EaAqaQb6ss2hI1dVvVzHWeZNEdmdf7h4jarezp5oc5ZamsThdd1qEiPIPa/fRQiBdknL48y9SCHdcGoqJ7qH/Gl1ZFSYTcCJ7PelRF2h1v3RfVzGxH59OmTQu16qkAHNegku+5vlDbERr2UGOUhAIGDElCUXAcxoqXkXF8UW5cD1x1Tv8qcK0k+BDoT4CGJnYHTHARCAkwlIQ3SLQhgYy2oUicEJgkcKG4zKf/qTP2cN3oCjB68rtPo0YkinUzSnsjSik586kySpWS3MvjSbqhpqDqB81nvpgi756v7fgq164bet2/fdD9Qz5CR5/LfVk/Ir1Wv82QVckfhZAqlOwciUHT6pm6/dL9T60UtJS3V6p6oi63LgVvKU6YKgSLnvKMtVelsz0p4FlxP2rR1bgJMJefW7wi9w8ZG0MKYMrBMaq2Xi8dttP3RYU3db0g567yR5dkMWnCOE4zCl6Z6JOcoBM5qvXUi7KEWFd/RjQh5LkXbFb7R6yP0YN+6AXf3DKyw0cX0CY7CFYVaTtDfRZ1SAAJjEiiK9FUcqnosoI6uR8c0JhGpUf0WUvdEia1P8mmaWVHjTeUcofKibfYIAiMDBE5AgKnkBEocvAvY2OAK2lc8lkk9+Y8Zt2lHQFGp/DNejM+K0UM4R3gaO760nalQc2sCJ7be4jedFrFW+CaM4CjsrhPuCgDJKylKXlRVVFjPwNIPeeyPNSjaqBcFyCLB+AgBCEDATqDINWWq1a+IXr58mSngv9L9TnngybMbvgyJdgSKNH7xyahom110E7qdfqkZAocmwFRyaPUdQnhs7BBq2lFIlkl7wR8nbtOIgM596j2l+cp1y0GPPrb8GvjJkyc6Dh9GuvI1V/8WX1odKRV2I3Bu620bYY+UJJ+lP5epx1cpyqOAu2Ll64IIRc/AKtqoR2IP8rGIkuUnToP0CzEgcDICRbcPqwxVrRflSC0YdXZjhDMXFlHPWuYEk1E31ehVvcbXCUikoimyWxdoCAIHIsBUciBlHVRUbOygiuspNsuknrQzbe0Yt8lItfqr9+/fG49mKvank+yW3wTr7YB6zMVqkbZciC/dQo9r9yVweuut/5QYo8J0glIvlNDzZBRqV5xdcR/jhb6YttP2UJE26v7CxcSYR+GKpKoStlsERQEIQCAl0DnCLkdKeD3VwrA5RZPRsL3oI1jRRFY07vrITysQOBABppIDKeugomJjB1VcZ7FZJnUGbmmuc9zGIpK9jO7ZKNZkDK+7anUM1HKnRytPhePtktQqiS+tRZJ6+hO4gvXuFmEP1al7pIqVK4KsV6SG+Ytp41MRVM8JNupFB/RYnSwaDwUg0IhAUaRv4zsqtLAzHvLl9HojdZdWe4LJqLTLq8sXsSq6Cb1aJC6EwCkJMJWcUq1DdQobG0odIwtTNPUXLblH7vWBZOsQt6lIQ4FyGYl/iIKxZt1RMJ5eUjAq/2B3Y4v2YvhSOytKbiHwXfCnU+dbqvLXXsR6ZyPsOlruWfRJyJfpSLs2yXrAurFFeUw9291SuCiMVRTLtrRepUxR+KBodVJFPCqBAAQcgaLl/pahqlfeG+8y6kGB9l/8oMemBIo0XuT2m4q9S+VFO6IxJ+5duNEoBIoIMJUU4aLwCgLY2Apol72EZdIK1Z8sbrOCwNwleqy/Qkxz32byddLW+IiFogcXZ1q0fIUvtVCizJgErmO9ExF2dV53LJw/6v9sKTlBCWB8j7Osx3iDseg1FGMGNYrCB0WBiTEHIVJB4KAEiiLsq39uIuesJZ0FkY5v2D2qpULKbCGgOc7yy1PXRJEtbZFq2Gvtd8dhNawSEWxkAkwlI2vnHLJhY+fQY7desEwqQn3KuE0RgXaFdTjJcr9HIRpjLH6jqPjSjQC5fEcCl7LeiQi7XqDs6MtfGOPX1bWl24YKc1ucmj1yZN+oF8Wyq/d9rkJ73N/e07m2yIcABFYTsEf65OLWHayQbMbwukrKSa5uZTUELswQ0E8KMt+GX9ltKbzqTGk7K/sUeSY+9AUCGwkwlWwEyOWLBLCxRUQUiAjYp36WSWeN20QmsddHY6BJT+zs8FthfOleZkC72wlcynonIuzhq5ONT/jdDj2tQSEhvZViMciuaLjxh1F2vY65UbevIezrkhQ7ORCAwBYCxudWuSbsT8SKRNKJldBRR9+GH9VE0bt9wmtJNyJgd9Fj3u5thGWy2iJWxsXAZENkQuCCBJhKLqj0zl3GxjoDP0dzRVP/Obq8uhfhduBMcZvVQOpeqKcC+HsY+ZqfPHmiU7r5Mlu+xZduoce1+xK4mvVORNhDBSiqu+OWVUH29+/fL/6gXq97DmWeS9tn63Cumqutfz4R9v7MaRECpQSM7shVa3dKkRjPnz+PcuY+GteFc5eT34JAkd53nIJb9L20zqLHKNlnyVIxKA+BUxJgKjmlWofqFDY2lDqOIgzLpHWaOlPcZh2BFlfp3YxGg7Sf5lwhJ750BTQuGYTA1az3n4vcFTDSM1sWizUqoOen60k1eYdl3FQXPZpcQY2hnqsgeeyHGTmy2sgaqRYCiwSKIuzrhqp+h2h0ejrAXvQKisXedStwe3vr73TqJmutN5h3kz/fkJSin2cZlahiRZNXvunDfauJWBsb47DS796uzOpwykXgfQkwlezL/wqtY2NX0HKLPrJMWk31NHGb1QRaXKhnxWjdvhiK0c5F4fgXL15UlwFfWh0pFXYjcEHrHT3CLt0rvp/fYNsf6qLXUBifLK+N+rrgVyNjNcZi1Prq5040kpxqIXApAsZQoJisHqpGJ6Ym7HeMR9ORfugadvNkEXan/ZcvX1qwEzXWxG0cVv6ujAUsZSBwcQKhj82jYCrJ8+HbOQLY2BwZ8hcJaJHMMmmRUlpg3wi75KkYt0l7t1eOTnsoyP7gwYNFAWS0Ohha/bQHvnSRPAWGJXBB6114SoxUZdzZNlXq06dPM/Uv3lH019pf9GyPaPvKmybsWrD3sanAVA6BCxLQyWt7r9cNVT3jzxhG1NHv6is8e+8omSdg175R3fnmDv2t/Vd09ony0EAQHgLbCTCVbGdIDXkC2FieD9/mCbBMyvOZ+3aEhVCtuM1cH3fJ18lLo00aHylj7wW+1M6KkqMRuKb1LkfYFWsWmn21JaeWeeWp/Qy74k2ZesI+jjA/hfLoGGP4cS6tmNpQR+/n5CQfAqckYH/F0Oqham+i+govrzL7nc58PRf51v0C2tJZo/O3VHXcMsYffGi5MuBj6yWS5mVp3H6r4LiaQvKjEGAqOYqmjisnNnZc3Y0gOcukdVo4U9xmHYF2V+lhF5Y4kjZEddd7+NJ2OqXm1gSuab3LEXZxHyHcnIkW3b17124cxtuPI3Q57JRRHmPvwppJQwACtQjoJ4TGqlb/6N7oCiRG/vUVRjntxex3Ou11nrtk/oyP77vOsA8YNfbi9UnYx4t9DPaRXK1IeA1bbXq1ytQDOru1S0MQyBBgKsnA4asqBLCxKhivXAnLpHXatw+9dfVbrqoVt7G01bPM+/fvLc1pvff27VtLSUsZu0LZ+ll4UqYngWtarynCbr/50E5hGU+t06D2drW/tZTX7cfdT+77Tn348MF4PtQehvCVk4AABKoQ0CNijONULmh1oM1+ojnjM6v0N6pEAcQoh495Anq4vGUyUiX21Um+xeN+q9+fGe15hOVKxDl8/iDDJILDx70IMJXsRf467WJj19F1o56yTFoHdoSFUGbNZlz6rut766v004pXr15ZWlGwu9b5GHypBThl6hKIrHf1sL2m9Zoi7NreR5TrqtBSW+ZXOUVn2NWWMQw9wvzkyBgP5elWv17EYYFJGQhAoDoB4xuZ1K7RBaUS6rafMYivazt7A0KHqb4Wc4yWQIRdJI1n2UZYroR6jw4x3dzchN+ShsAuBJhKdsF+qUaxsUupu11nWSatYDvCQqhi3GYFgaaX6MaP8dGFmdsMdgnxpXZWpy9pCXM3+k15abjV6eKy1muKsItReAhrF/PNmFTGiU+KanyUijGuPdlE3UxjrN+4CqkrG7VBAAIioCnEGAaVKzO6oBSsPbyecZhptdtzdAvWLtv25k5Tg9ESxpmMdtSyHmX+448/WlQ/Di5J+9tvv4UyV9luhRWShsAKAvaBzFSyAi+XiAA2hhlUIcAyaR3GM8Vt1hFoepXwWiZHPebxxYsXGyXBl24EeKbL14W51xGIIvUWg08buqz1HibCnjGpUpXraGe06U0NQjlyi4qaTX7VM1OPiLEcDlWPOh9Z7QmBYwxHjQAAGsNJREFUtiAwOAH7AfYtQzWa7TJMSu87ZqqyfGW8u2Cp6lJljJORFijRUei9KFkmo3ayGUPn9sHYTlRXs5YQWkj4VjQq9bgb/5EEBPYiwFSyF/nrtIuNXUfXTXvKMmkd3t0j7BXjNusINL3KaJaSQccfFcnZIgy+dAu9k11riXnag9p5OFE9mRGdqeey1muNsGtfvdFBZOhbvspoSEfbLDWEZfQQZEsEavf5STJbbgaoL6sf6xxiIQ2BgxLY1zspjmb0FTqEq18XroYczXar66l+IRH21UgPNBkZb/euRrF4oR5/aTnOpuWKXoqwWFuHAtEPyyzCd5CKJiDAVIINtCaAjbUmfJ36WSat0PXJ4jYrCLS+RLs5468SN759FF/aWpUHqt8SvcyETIt6Gp2psjSd1n9Z67VG2IXMEupNydbKidTsqzV6N1/eJyyn4XQUbt8H0Kt1yyNijO/c8H0nAYGTEbAM53ZdjuJomYaMgfi5Giz3rt21nae0ffnP4TpKvsWB6x7G7r+p2ncN4LQpGSyj4MmTJ7trX/qKpm8i7LsrBQEcAcsgciWZSrCZdQSwsXXcuGqSAMukSSz5zH3XbNXjNvnO7vKtxSwlmFBsOVyFL91FuWM2anmZU/jb2S29iN5Quu43uJe13oIIu/aKO+7w51b5qyPsMhTLdndjRGyLZetaS+ROvVhxin+jYFwOgaEI7HgzTAd7ozjaHBm9qnHd/OQrtP9Ea25p66uqmNB54Tn/vLqV8A68fXpe3dy+F8qBW16atG/UWFo22nlTmPplruV2jux/9+fqRNM3ryJvahhUXkSAqaQIF4VXEMDGVkDjkjkCLJPmyGTyTxa3yfR0r6/0w0rjbQxFk1YvSvGle+l3wHaNB8mrnA8OI/XGdlNil7Xeggi7qEU7xpRju5y5pxCsjrBL1NevXy++OU1drmKmK8hYHj0hi1cvVlTOJRA4GQHLDbMWXTa2K0+1/XU3q2e4Fh33dba4DRmG7O3TsxfpcAmtvBdvJGgS3PFpSPZfuYa6a6EI7bQVrV6s2TgwF+tZVyC6ISHlbh/+6yThKgikBJhKUibk1CWAjdXlSW0sk1bYwMniNisItL7E+AgjiaFF6bqDqvjS1ko8UP3GsGd0/HxdB8NKFuOlc01c1nrLIuw73g6dPLYmtW08E6pqF+Ma9sjCnHmty7ecWHz//v26youuah0xKRKGwhCYJCDv1P/hy4qahfd4JwVTppzMpAebKz+XrwO89rlq9XGJudYn88NHYRgn/sl6osxLnWF3fZ+7ixyS2Stq/OjRo6FmAY27xdWeBJbYIb1uad2Vj5YNxlNOpRIOpZRS4fuXB5dnzlTiUZBoRAAbWwcWN5XhxjIpA2fyq/PFbSa7uW+mcX+noR2tDI1i40uNoK5QzGgMFleZx6XdfTgZWZ5OM1mhUWB37ZkCF2URdvV/nXeYhG7P1MG9UM3+wu3hBv3AZ9Ezykz7nxNXi4vDQ5JLfk9j38SkgpqKFMbgMg0NK1hGZr5aR0DeqecvTuSXjMdDNJY1x6zrVHSVPYq96Nmimtd9DG8EWp5IaHx8TThs7TcV1nVhkKt0t3gxDqvbOf1faq0VjzZpRZQ6DEONqcW74xK7z3ItgqOVSWjAG99vHFVe+jGUpPTadeWNU/O6yltfdR1cTCWtbelw9Vc3fmyskQ1U19SinIN4dZZJi5pKC5wsbpN2cHE4tLZemaXR12kNv+6B7Mb6BYetn7OQRatIDekoOZbHii6GEBc7G+37LI3O1XlN6y2OsO+yw5+MO2h3XSXWoJ+cL/ojRZF6/jxfbYVxq0mTFZO9DuhNykOmJ3Bit+77OGZC5LstJRVDNM4Z+qHJxp/ahLTttxWj2TGspFZa4Us/i0sw3fBbjIaHPzqbE0Nsw0D86jvnc/UPm68ZbVG/euVAz8lIpxhWjKlQfY1o65aVbGkxyC7he+JSZ3W+Phx6ktCPkUYoqBYCKwgsuhpfZ2jPPrNugqmkLs+0Nsu6tHocChtLFUHORgIsk0oBni9uExGo7rii+i0fLY8udPXouZornhmIL7VoISxjsQrLtBjWOUjasinTqN8obRga1dZ+y4nei1rvt+TPohLtbJPrWmXMRWR0XrJik5NB/BCF9smfPn2q2OJcVXIKi1EDufK5y6vnq9chh7m0hl/1pvMVWg7MSloN7Hw91b81Bl77mFP13nWu0HjXNBwyGssdhFx8SIUbKXXdlOuXsWkJ0NRRRJ5KHyXe4ipTo2NRO9HDr3pON4uydSiw6EBk7Y52a2EiFc85/zS/hdlPdnZueRCK1G3uloThktTJIGOelHx75tGn5j6O2nMGl0fhE0wlHsXpE6FLnEu3WDBgY0WmhZsy4mKZFIKaG9Fhfs+F9NzCrNHKcPFkjziEuBqlQ9qL6RUo8KVFigvDAnPq6B8gKupCprDFGFbYmG8xmom2rw0sAjs1bW/L9yJNRLvapoGLCaczZ4hhfrcdvuhMzqMt4rmLQXY12jquofoXp4qmxpeaYxoyCC0hTLeGE8lmvCemUR1d2Pqjxa2Lm8C2luQE9Rsj7JpIQlPcMq9YoNmlstRWWmZu8RoS8Ol2ozKcLz1wi2yL/Y2G9mL58xWYnPW8TpVoMQNGGNPJSBpfFMwJ2dPrRvdjQko+3SfIns6VTSfrtDnf3yjRzglENuM+RuM3EsZ/7Ly3AVeqLIu79vpqZ0VMJalq6uZEu2Wv0ygh9163XdWGjRUhxU3ZcS2uRq6zTIoG8uTHU8ZtZC2amCb7G2XKEdlNa13JcCKLWp/86PdNxubwpUZQKma0ig4uwi5zUUnLTLGld1GUQ0uIIvHSwhe03pURdjmLPlvoua3admWn6ldOFKdLfWLTjbo6pfGQNhrmdD72JSbRMAuFidKls8WkCuyZxkC2hGxkLZOi2p1Ii83MpEiHzjSan/oYLW40/TTquFGkdgKoX3OOMRqS+tjIzMK9TdTE4sBcdBRhDZ3DcI1sZkW1IeFUrcqRwbeLeaWTkZSi5ozGL/Hand1OYcrrhjYziUsFVCy9tlZOeoc+Ghe1GvL12HWxOOJ8nVUSi7rwCmpnwGlHwJUyUQ5TySSWk2Wm3smPwSjRYkhiY3Zzwk3ZWakkyySHKxrFcx+vGbdxNDpsJewrH6+gUqnwpUb/sBjN8yrouVUxCm8sFgU9fI/CxLpAhDaAYSWalYwi5YtdzXrXR9hFv+kOX3qaWxQ23S5aDsS1GJCqc9E7N+345MCw0PDjUPJ3i2XbB6rEax3pCNFZXJ4n1v9+SSjqIdLG/Yb6op1hNIKq41UTiwt6KVditHARkb7slla6hosaij4KQti0OhvtyRdXNuklYROR228aFQ3bHTC9aPy6IxvBr9KLNGAtlTnfviiSd25KrFvbreuCxJOQYeuT6UYipVg0RtZ1xHjVOaZmcTP2d2MxcGUAhv58ctT4TKaSDMZhv4p2y16bk4lGQxIbs5gHbspCKSqTTr6RYV9hmRR1OfNRI7HFotErJVrAe0kahS+MCz8nRtPdxOLGx6OIEtJIkWD4Um9sc4kiq9DGoYj/XKP98yV2ZEvpx3XH2CMbE89avYtqTgX2OSdYbW6KsAuElFcRfahC/bzagw4TTX927QRQj9SvsNE0XVf3c5317fZ3AYKwKJUXzyckp6aZpvO31qCWKKcXySWk0EaxFW+0qn/RbCKp9FF9UY98JSQiAourZ4fUXZXONxXHqcUtSBjNH41cYkRGo8wSUnR8arlN2WrYqNKTnQ3LOAGif+duekUarKi+iN5RPs5tVzxPoa67OkxbDLVsHI9ePLlEVVhXwjndaURYpgZ1oeIMpfkutXY5gYpNRP0939TcdM0Arsh+0o9MJSmTc+RIs6k/9855LiH3VX1Rio3lLQo3leeT/3bRyE+/TJoby5P5WpVNrtvzkC3fzgUNam1AQhnkUiZXX5Nd9pkylep9X+dmvUguobWrMUaBLw3NIEqvswqpwPHX5VGFg3+cG3GhdZXuo6M6tWOqCOFS1vudwIWaUPq7776LcvxH+WWhf/Lkic9xCfksvd07ylz98fPnz3pP7uRrcNX6ilcwr5Pk8ePHeuNz5lrN2Srw6NGjTJnFr16/fv38+fP864zdyL9z585ibfYCX79+lfCydXeJF0A5f/3nz+fY6wxLylT0J0R3795VfhiDUE7GWj58+KBpxlflxXCCTVqFL2xJOMH0ryscCibOP//881wlb9++DcN/XjCHS//OXWjMd4I5YqFUwiUHt+UlzkYBxiym8fXu3btF2bwfu729ffDgQVheYGVR9+/fDzNL03I7GqeLV/V0UBJGo/jm5sZoe9vdiIbty5cvQwgaEZNgNVgW33WubbxcUHi5nGE4uWgUqGt1/V4o/FHSMmnB9A5nUuwqU7B8rxqKzEnDR9EW73+M43FSSGWqNufifAGNzboqtgxVySBimuK9GCsSwqWVazolyV3L/ldU6C657NQspcibOfPQvyHAzNQMLq0Q7LhCqmGaqSSkcaC03J1fxktsN00oRwl58siZl/ZLc7SsS07bXRiaWWZIzrVyZRvDTVVxU3OmpfyLL5NOGbdp59zkyuTW9CezlPGEnk05mQCFt0DFqbR/kZvVJihdBPpiKxKSyjleL5j2ntEi+cq+tJ1VOGU52/ATn7cNZyqujMVCVqh+3SUKW/3xxx/5a+07xHQbLgv3G8B8K8ZvL2S96a2JOUayM63bVD46xujKyykY77+lLfoc3VrUlnVOAJmIL9knoR750TUnlQroPmqpPCKpqwRtrlqXv65yizBCnW+63bfqVEZCabld0/ma83fqtKPIX97u2+0jKwN88K+kFAvYsBeaD9Jhq3rWnVyQu1scp5JQZaof+wo7NZeWJzEickKus6XUWYmwOM9JpfyMJw8Vqno0srSgDDNdep2oGZGO+5W0vOh/tkzBUuWkFSkzgjZZLNWdPWfdqIykij6qO8YxK8N2q5qohvxHXTVpseq17rHlr138lqk5NZ7UDj1GcBXh8tzSBFNJymT8nFT7fXLWObrL2hhuKjXLjFdfN+6uvExK8bocLbDdCueIcZt0HzfXzbr5jljeCLU9qdtoprbJrdZlfeleVhEqyGIhefup++3cfiSU2XKSPd22NwprXMR6C54SE+6ElZ7cwSpTEdKwpMWMxFreKhNB0IhqpGaLeFpKhmY6l5b82njn+65vVcYYpJCttxvGkmSuI63zpc0MdiLsKf8rhxqNgyWyKA2cySlHtRk9iWrIxNEiHfW/+Rf1V6JGImU+2kOx8hLyfumCRjVYXNOkCjKChV9d2eYj5fqPYpLqIoSmtFQjY7BoR9U6I5+beVWPb9onjOMxkirzMT9j+nZXJOxTiTqlzuYl0bcqk+l+rVWKGsrgavrVEadmcKUmIStdMV7cJTLytMK5HKaS1ZxrXTinmtb56yLsl7Ux3FRqkFvcVGb4XHOZlOJ1OTI8z0ppeey0pDLHjNssLnfTvlTJsayfZWZV2rJUMhlhv6wv3csqQk1ZLMSPuz6JuX1cKLbQaYE3KbzyU+ewZZa39Pr0q01rhH0yLJUJPUtVChALny6UW5dGnVL1rz7KXyhf32qKTZUaGoTSTQPNFiNQGcmc2VpHAuujQksyd10i4fWv0sqx+wVdknGpRpnzxdSjVOw+OeKQkc0eFqkurbBnBLP4r+oiuQqvHG2UUixUJxWXsSVVq2+9d9LlzjUpR/l2XY/gnVzfJb+EsbDyZdTNyEU75yx7U1Vz/kpfTdKezFwXZL+ywU9i9JnScmba9ZpVQuRVUiQ1legq1eAsXB+Vqa8yqpFhuEt8uz5hHI+hJPm0TM5XXj2hXhQNCtm8sKj76qYu1L9KLy5R1EEVniNW2imm5tRgpIg5jOAqwjWHMcwvHTUSgKkkBNgznWq/T45mkC3dvJqN4aZSs8x49S2mpWtlXVdbJqV4laPtTEoyQ2a0uM3cHmSysxUzLWs5raIrtpivKh8Oupov3csqQh1ZLCQdeq1zMkM7FF5pjXSt2dweZ24n2M4/hxzObb2mCLuiMCGRMK2Rb9l/Rto1fpQFNN1+hx2xpCVM0Xbd2M2wmGy6T5dZ8IXYXTrvUGSN6SV9cq4ccJRSLJDnxq/svJHiNJkNOMtKJN0haLQE0UycX+pNaqHIZ6qJPg5wUtSjZErL9rWUZfj4MuI/uSvzZIzj0Ve4mOig7na41LvqqxSm5tRmMlMzuIpw+YG8mGAqWUQ0QoFU+31yNAFt7/51bAw3lZplxqtvNy3V0G7eH3CZlOI9Qdym0UYmZRXlyHIWLXCcCLsT9Tq+dC+rCI3EYiGLJtSigHboVSIe2ra3EG+uzrNa73KEPeOmPSztyTXlhPa3MS3tdth4e/mLEjIFManbX9WmOnsOWhZ8qYnmF3xV3FbaqCWHCPsipfwQ1qxTKzIoMziEOiRkRYuVg9rSa/FfdJgbm8gbwFm/lVIWwS6OHVdA1pKPrTuGtcaRl6rnRF93UDRapTA1e9vwiczUDC5PyScyuFZ4wrqjZqOfZyqJNOiV3jlRJcLu+3J6G8NNpfZZ1015W0oTV1gmRXjPEbfZK5ZqCcXIqCLm7T5q1kutei7n9L50L6sI9WuxkDkFdcjfEpIVXstOsFEvTma93wlTaDdK66Wx/gX06u2jR4+iAnMfP3z4oHcr6xL3Ovu5YnP57mcLmnT1Yty5MkPl613SeoGv+1vRZdmxghrur+6LeoeihDAQ2EJA/ufdu3eLNaR+LL3EvfxdA7b0ze9+qP7yyy/RK93TVkbLub29dT6qtNfqiDquLmsvXcVBOf4SQ/OLm2JU/83NjXyg3H6VJkaD30ceNxNpmEjRpS0q4KVIsd2wjePRiaE5XSq+e/eu+zf9uMto0ovstUpZPXHLVoVLRruL8KX6pTwEahFgKqlFknrmCGBjc2TI30jg3Msk4jYbzeN8l+NL7TrVpmCysCLpk/mH2K4qJKudjjaGbrs92ZEwU9u058+fP3v2LMzcK30O652IsL99+1ZbbmFVuNweXg/V4GYyH0mRjYYBaGlRhbXr1n7b/WmTrzjLofer6rL6qzuN/4kd/aX+hr32UQbXX3VWXT7EEA3VShoC/QkYI3qWCLsXXrOp4muTozUcqhqnGrBnGqqaceWgJjsuOOq7+us8swKIZ+q4V/3pE1Kx06+bf90C0c2/kW1Lxffv3y8FovGosZMJmrtWjjKbZyZudURw3HDQWNDQkENYQayUMOUhMD4BppLxdXR0CbGxo2twWPnPt0wibjOssY0gGL50BC3sJYMLyWrv73eFPiSrbY4LSGo/OOzh5uNa70SEfS8joF0IQAACEYEWEfaoCT5CAAIQgAAEIAABCEAAAhCAAAQgAAEIQGA1gX+svpILIQABCEAAAhCAAAQgAAEIQAACEIAABCAAAQhAAAJXJkCE/crap+8QgAAEIAABCEAAAhCAAAQgAAEIQAACEIAABCCwngAR9vXsuBICEIAABCAAAQhAAAIQgAAEIAABCEAAAhCAAASuTIAI+5W1T98hAAEIQAACEIAABCAAAQhAAAIQgAAEIAABCEBgPQEi7OvZcSUEIAABCEAAAhCAAAQgAAEIQAACEIAABCAAAQhcmQAR9itrn75DAAIQgAAEIAABCEAAAhCAAAQgAAEIQAACEIDAegJE2Nez40oIQAACEIAABCAAAQhAAAIQgAAEIAABCEAAAhC4MgEi7FfWPn2HAAQgAAEIQAACEIAABCAAAQhAAAIQgAAEIACB9QSIsK9nx5UQgAAEIAABCEAAAhCAAAQgAAEIQAACEIAABCBwZQJE2K+sffoOAQhAAAIQgAAEIAABCEAAAhCAAAQgAAEIQAAC6wkQYV/PjishAAEIQAACEIAABCAAAQhAAAIQgAAEIAABCEDgygSIsF9Z+/QdAhCAAAQgAAEIQAACEIAABCAAAQhAAAIQgAAE1hMgwr6eHVdCAAIQgAAEIAABCEAAAhCAAAQgAAEIQAACEIDAlQkQYb+y9uk7BCAAAQhAAAIQgAAEIAABCEAAAhCAAAQgAAEIrCdAhH09O66EAAQgAAEIQAACEIAABCAAAQhAAAIQgAAEIACBKxMgwn5l7dN3CEAAAhCAAAQgAAEIQAACEIAABCAAAQhAAAIQWE+ACPt6dlwJAQhAAAIQgAAEIAABCEAAAhCAAAQgAAEIQAACVyZAhP3K2qfvEIAABCAAAQhAAAIQgAAEIAABCEAAAhCAAAQgsJ4AEfb17LgSAhCAAAQgAAEIQAACEIAABCAAAQhAAAIQgAAErkyACPuVtU/fITA6gb///nt0EZEPAhCAAAQgAAEIQAACEIAABCAAAQhA4MIEiLBfWPl0HQLDE/jy5cvwMiIgBCAAAQhAAAIQgAAEIAABCEAAAhCAwHUJEGG/ru7pOQTGJ2A8w/758+fx+4KEEIAABCAAAQhAAAIQgAAEIAABCEAAAucjQIT9fDqlRxA4CYGvX7/+9ddfls58/PjRUowyEIAABCAAAQhAAAIQgAAEIAABCEAAAhCoS4AIe12e1AYBCFQj8ObNG2Nd9pLGCikGAQhAAAIQgAAEIAABCEAAAhCAAAQgAAELge++fftmKUcZCEAAAj0J6MEvNzc3xqfESLD379///PPPPSWkLQhAAAIQgAAEIAABCEAAAhCAAAQgAAEIcIYdG4AABMYioIfDvHjxoii8rg48ePDg2bNnPJB9LF0iDQQgAAEIQAACEIAABCAAAQhAAAIQODsBzrCfXcP0DwLjEVAA/cuXL04uf0pdOXrquj4an70+163vv//+h//83b1715dRpks/f/78zp07Pp8EBCAAAQhAAAIQgAAEIAABCEAAAhCAAAS2ECDCvoUe10IAAmsIKMbtA+trrt9wzadPn+7du7ehAi6FAAQgAAEIQAACEIAABCAAAQhAAAIQgMB/CfCUmP+yIAUBCEAAAhCAAAQgAAEIQAACEIAABCAAAQhAAAIQsBMgwm5nRUkIQAACEIAABCAAAQhAAAIQgAAEIAABCEAAAhCAwH8JEGH/LwtSEIAABCAAAQhAAAIQgAAEIAABCEAAAhCAAAQgAAE7ASLsdlaUhAAEIAABCEAAAhCAAAQgAAEIQAACEIAABCAAAQj8l8D/A9kJnUNH15taAAAAAElFTkSuQmCC"/>
  <p:tag name="POWERPOINTLATEX_PIXELSPEREMHEIGHT#5C6D626F787B736F6D20705C6161205C2064656E6E61206C616E64736B617274617D20" val="183,3333"/>
  <p:tag name="POWERPOINTLATEX_BASELINEOFFSET#5C6D626F787B736F6D20705C6161205C2064656E6E61206C616E64736B617274617D20" val="35"/>
  <p:tag name="POWERPOINTLATEX_REFCOUNTER#5C6D626F787B736F6D20705C6161205C2064656E6E61206C616E64736B617274617D20" val="3"/>
  <p:tag name="POWERPOINTLATEX_CACHECONTENT#5C6D626F787B2E2E2E20736F6D20705C6161205C206465737361206B6172746F727D20" val="iVBORw0KGgoAAAANSUhEUgAABx0AAACnCAIAAABLm9XIAAAgAElEQVR4Ae2d8dkVp9a3T97rFBAtIaaCaAmJFSQpIVqBWoJaQbQEtQJNCdEKkpQQ7SDf73u5Di+HYZjFDDAM+37+UDabgbVuFgtYw8z+6p9//vkXfxCAAAQgAAEIQAACEIAABCAAAQhAAAIQgAAEIGAm8G9zSQpCAAIQgAAEIACBQQm8ffv2t99++/333798+fLXX39Jyq+//vru3bvffPPNd9999/333//www+Dio5YEIAABCAAAQhAAAIQgMA1CXzFedVrdhxSQwACEIAABCDwrw8fPrx8+VIRVQuLX3755cmTJ/fu3bMUpgwEIAABCEAAAhCAAAQgAIE8AeKqeT58CwEIQAACEIDAiAQ+fvz47NkzY0Q1VEDR1efPn9+5cyfMJA0BCEAAAhCAAAQgAAEIQKCUAHHVUmKUhwAEIAABCEDgZAIvXrxQUHW3EHpFgAKy9+/f310DF05G4PPnz3///TdnmSfrVtSBAAQgAAEIQAACrQkQV21NmPohAAEIQAACEKhJ4Keffnr37l1Yo+KkP//8s96j+uDBA71Q1Z1FdZEyvWv106dPeu9qdIku16nVp0+fhvWQno+AMwO9dVdhUxmDS7iX8CrHf5TisiIVno8AGkEAAhCICHjHKK8YesIff/yRd5FHrPgIAQhAYJMAv1u1iYgCEIAABCAAAQiMQkBbvvDZf8VSFR5N7gMVXdWfTiC6b7WNfP36tQorlOaU0YlXhdIePXo0im7IUUhAfaqgQBQXiD4WVklxCEAAAhcmsBYwNTpGTakXVh7RIQABCJxEgLjqSeBpFgIQgAAEIACBQgKKgYZB1aIDp4qx6nSqXq6qk62+ksePH+t8azIsWygaxU8goH5Ub57QME1CAAIQGIOAHuBQzDQ8ej+GXEgBAQhA4IYIEFe9oc5GVQhAAAIQgMB1Cbx69UoHTr38b9680X7SfzQmFF398OFD+CaBhw8f6ilI5RtroBgEIAABCEBgEAK6veQfwhhEJMSAAAQgcGsE/ufWFEZfCEAAAhCAAASuSCD8oaonT57sCKp6rd++fRs+7ahDrP4rEhCAAAQgAAEIQAACEIAABIwEiKsaQVEMAhCAAAQgAIHTCOgRfn8kRy9FffHixUFR9A4BX4N+0urjx4/+IwkIQAACEIAABCAAAQhAAAIWAsRVLZQoAwEIQAACEIDAmQRevnzpmw8PrvrM0oTeqRoeWQ3DrKVVUR4CEIAABCAAAQhAAAIQuE0CvF/1NvsdrSEAAQhAAAKXIaDH9kNZf/zxx/Dj7rR+8ujTp0/uch1Z3V0PF55FQJFxvRHCte5/tkVvy3W/4nKWVLQLAQhAAAIQgAAEIHA7BIir3k5foykEIAABCEDgkgT0E1Ve7m+++ebevXv+45GE4rPh0VdFb4+8s/WIJFy7j4AsYe2NEJ8/f9bPuegYsg+d72uCqyAAAQiMTEC+zonnEv7G0u+//y7vJzc4svDIBgEIQGAOArwHYI5+RAsIQAACEIDAtATC0Fj48P5BhaP4rHahByvk8nEI3LlzR1FyvTb3/fv340iFJBCAAAQaEZDT05/mNb3lRt5P95w+fPigMKs/1N+oXaqFAAQgAAHiqtgABCAAAQhAAAJDE9Bj3V6+u3fv+vTxhH4Cy1fifxfL55CYgIBCDOF55wk0QgUIQAACRgKKtCrAig804qIYBCAAgX0EiKvu48ZVEIAABCAAAQicQCCMhB5vPozShtHb4zVTwzgEdHSrrtmMoxqSQAACENgkIB9Y673km21RAAIQgMANEiCueoOdjsoQgAAEIAABCEDghgj88ssvN6QtqkIAAhD4bwLhy8T/+xs+QQACEIDAUQLEVY8S5HoIQAACEIAABJoSCA8b1n1aX++e85LrF7F8msRkBOjcyToUdSAAgSIC9+/fLypPYQhAAAIQsBP4t70oJSEAAQhAAAIQgEB/Anpa34dTw0jocUl8taqK0NtxnsPW8ODBg2FlQzAIQAACHQhojuN1Nx0408SwBJ4+fepl+/777/X6df+RBAQOEiCuehAgl0MAAhCAAAQg0JbAd99953eDnz59qtWYfiw+rEqthB9Jz0QgPPI8k17oAgEIQMBIgLiqERTFZiXw8uVLr5puqxNX9TRIHCfAewCOM6QGCEAAAhCAAAQaEghfjqkA6+fPn6s09ttvv4X1sMIOaZCGAAQgAAEIQAACcxCotXScgwZaVCdAXLU6UiqEAAQgAAEIQKAmgSji+ebNmyq1h/XwW8lVkA5biV4lMaxsCAYBCECgAwGO7XeATBPDEqj7Fqlh1USwswgQVz2LPO1CAAIQgAAEIGAl8OTJE1+0yu8af/jwIXylQJU6vYQkIAABCEAAAhCAAAQGIRC+T38QkRBjJgLEVWfqTXSBAAQgAAEIzElAcU9/1kaL4/DHB/Yp/PjxY3+hDqvyW8meBgkIQAACEIAABCAwEwHOq87UmwPqQlx1wE5BJAhAAAIQgAAE/ovAnTt3nj9/7rP04wOvXr3yH0sTerGA/yEsXfv69evSGigPAQhAAAIQgAAEIHAJApxXvUQ3XVdI4qrX7TskhwAEIAABCNwQgUePHoVvQdWB0xcvXpTqrx8uUFA1/MWq9+/fK2hbWg/lIQABCEAAAhCAAAQuQeD333+/hJwIeVECxFUv2nGIDQEIQAACELg5Am/fvv3++++92no5gJ7fV6bPySQUUVUc9ptvvgmDqr/++mv0o1iZGvgKAhCAAAQgAAEIQOByBMKnlC4nPAKPT+Df44uIhBCAAAQgAAEIQMAR0O9NhQdO9dtTP//8s169qn+/++67Bw8eKK0ff9cRVAVS9TotraRVRrHUMJzqqtKLBXQGFrAQgAAEIAABCEAAAhMTIK46ceeOoBpx1RF6ARkgAAEIQAACELASUGhVJ091WNVfoNdmFb0jVbFXhVn5rSoPkAQEIAABCEAAAhCYlYBusc+qGnqNQID3AIzQC8gAAQhAAAIQgEABgadPn+pVWeE7AewX//LLLzq2QFDVToySEIAABCAAAQhA4KIE9ADTRSVH7KsQIK56lZ5CTghAAAIQgAAE/o+AAqM6uGqPruqMqiKqejPAq1ev+KGq/+NICgIQgAAEIAABCMxLgB+tmrdvR9GM9wCM0hPIAQEIQAACEIBAKQEXXdVV+vUqPdqvpbPeCaDgqf5VIFW/UqV3repYq/44oFrKlvIQgAAEIAABCEDg6gSWb9i/ukbIPxoB4qqj9QjyQAACEIAABCBQTOCn//0rvowLIAABCEAAAhCAAATmJUBcdd6+HUUz3gMwSk8gBwQgAAEIQAACEIAABCAAAQhAAAIQgEAVAnq5Kj9aVYUklWQIEFfNwOErCEAAAhCAAAQgAAEIQAACEIAABCAAgesR4LDq9frsghITV71gpyEyBCAAAQhAAAIQgAAEIAABCEAAAhCAwDoB4qrrbPimGgHiqtVQUhEEIAABCEAAAhCAAAQgAAEIQAACEIDACATevHkzghjIMDcB4qpz9y/aQQACEIAABCAAAQhAAAIQgAAEIACB2yLw4cOHL1++3JbOaHsGAeKqZ1CnTQhAAAIQgAAEIAABCEAAAhCAAAQgAIE2BF6/ft2mYmqFwH8RIK76Xzj4AAEIQAACEIAABCAAAQhAAAIQgAAEIHBdAp8/f3737t115UfyCxEgrnqhzkJUCEAAAhCAAAQgAAEIQAACEIAABCAAgRyB58+f577mOwjUI0BctR5LaoIABCAAAQhAAAIQgAAEIAABCEAAAhA4j4AOq758+fK89mn5tggQV72t/kZbCEAAAhCAAAQgAAEIQAACEIAABCAwK4Fnz57Nqhp6DUiAuOqAnYJIEIAABCAAAQhAAAIQgAAEIAABCEAAAmUE/vzzT36xqgwZpY8RIK56jB9XQwACEIAABCAAAQhAAAIQgAAEIAABCAxA4Oeffx5ACkS4IQLEVW+os1EVAhCAAAQgAAEIQAACEIAABCAAAQhMSeDp06efPn2aUjWUGpYAcdVhuwbBIAABCEAAAhCAAAQgAAEIQAACEIAABLYJfPjwgZ+r2sZEidoEiKvWJkp9EIAABCAAAQhAAAIQgAAEIAABCEAAAr0IKKj68OHDXq3RDgT+jwBx1f9jQQoCEIAABCAAAQhAAAIQgAAEIAABCEDgQgQIql6os+YT9d/zqYRGENhB4OPHj7///vtf//n78uXL33//rX99VV9//fXdu3e/+c/fd99998MPP/hv84kXL148f/5cZfTvo0eP8oU7f/v582cprnfQSHUlIsWd1vpXej948EBaK3Hv3r3OQtIcBCAAAU9A62a5rNBfeXcduizntb7//vs7d+74a0lA4OoE9BvHzv7dgiWctWX/0s6vVdyUrbn7EkNg1mXYrHolxxHOOYmFzCsSwJgv12uvXr16/Pjx5cRuLTA7/daEff1f/fPPP/4DCQjcFAFNme/evfvtt9+0OdmnuDYtv/zyi35wMLNp+emnn9SKr3+QEXdEd+3cpLKiFeMHLLT/9HtO9bILvuhfpV2+uk9Rb987RQlNVDIeH473DakSt7n9TxD+//8vVt3i0RLszZs3LlbutXaqhVEnbbadYBnrLQJC4YiAOsKZnO+F0Pacwey715K3PUVV1NHqXNfFclPdbC8iUPHj27dvNdz0J5il1YqGBqC8lrxx6bWU70lAhu08aui+JIAGi/717svd5NO/9+/ft4unyjU08uXVhIrly5z1rRsC8u2ORpEYcgJuCBQRK2piX+EjSxHX4pjLsFn1SvYyzjmJZczMaEuSFPLXX38d7QhIUs4WmTdozJsbpWfPnuk3oIpo62aSVmuazTWVu2WwLteiVDOsJu4ff/zRfjLJ2K4mbm3owu225UJdolCspeQVyxyZhtRTl9jpD2e9ivLwB4GbIiBHL09a10Vqkvjjjz+WGLXijxrSBLMs1i3n/fv3EjUS6chH1aY6u8nvGxJt9aOa1iZTkaknT56oTyWMgLuZ26iUrvJ1GhNqWlepFWMTvphmKUmoBauxodJioiEOOwTTJdLolH4s1XGQ8hrFMgNnfupQWaAzP0UunAX6Tt9MFNmDrF0mJEParDYqoEskoS4fBKBdDHGWVe9QOSLgP57lsuwq32BJ57uW06XvtUxCHWo0bA3bTD3uK1naaPzrrljk7eWvzl2HiHBdpVzfyRLkLpbdt7SrdurPqteSqnJwzkksg2dqmGy6waJlyeD6GsWb0pjl6PxGSX3qN0paqWoisC+rNGUYMapF+4JNJau4YlUiCTetOllAC2OjahcqpgWVZZgngSQzVVv/HeJFrZfzqkkTInNOArp1o9tuunuWUU8zjeYbd+DL/esKu8NlOiqVuVyuR87dHw3TwZBlYXmKU44H6o6cfhtxx1GvDCv/laDtuJ/pLy9K6N7Ut99+W3RJprDmVPu9St3Hfv36te7BZiq0fCVcald/3lQsV2XKSDDxP965Pfsxo87gX2n87jgvtqaUFrubB0N051+Gp+BRlXad7Y12bG3JR1pL1KULXZbckeOiSxxf3YGu4iUVDds5VbnBzPR6ufOqtRx7ssu0p83jSl51PHPWZdiseiV7HOecxHKJzJ7nVeVy3YJZ/tk9K+ATGUedx6g6tY1yayGXODiPz2rMFVeq2thazquqjLaZ+e5bfmtZAy+vcjnyulobl55RDWvTUlB/Yc6RtALWFlBHmshfO81O/8LWe6EAPKJCYDcB3YqUv1vzRzrOoD2GwhaapC1NqDbNBGsVagZSPcsjEq51XWtpomIZiaqlzJruLl/zigsK65aUJHQc9K/SylENCnBszj1qRSUrSp6sSiLldSn6VnolW4kyBWFT/aJ2XWFZXdRQ6UcBry6Y+lE2XCrJ7ZTfHE1FlpAfMrL2uredvWxyUP3vPxuNRJ4nr7VsXiNX6OS0vcsK/dWac/bqu4TqGRaCkdVFi6njqjsu16cZly4LiQxg+VGjewSkMsu1JUQos1u6RENAB5SEVxw2PZUK5P1PXRTyZpmB6XS54jJsVr2SvY9zTmK5UGZ+bnXupZZbqLtcD11fmN4Nf25j3vT/IcN8enNHoDnoyIQum7R0oqY2SaJ9k8ofaS6v7JFvjYpYlC0tozG72eOCJgnF0K8Z1Eq4ctayYRNsn2XDpi72bupsvf8q7TnKQ+ByBORukiNQ41YOWhP/bo3kjzRii8b/keZK5dyc6hwBzVXGmiW89M27XdWpdo0V7ihWd6GW2YQ72dTFKrNmP5qiZF0CqGL60yX6VxIat7WqVjDt/ENcamVt46063X0CJ5hXRB8lrWROqhNlqnI1EbZI2hEoGu8R1eVH9UgSrAxps6ckibpJoQqVlJXqX6WLxNPl+8wvKXOVTHmYJSWXIwXtYRcJI0e0NkbCJgTNDd4q8lNJnoAMPj+DuK6RGau7VTjaAKinnB/LbAB0rexkKYauDfs9mda1ywt75hgHvoaJxWjFShiTmvpMjRFLVQchqCt9i2FCwC+9DJtVr2R345yTWK6VuekQNDxl1VWUqrtcD/1GmN4n6vTGLNcaUjqSFqsMZDnwZeVq3c3gmoPcVkKzTOa+mgpnmnBfJRtaNn1ijkWLTTVLC0y507+u9RJXLTVgyl+MwNoaIj9PlCppd/d9YlWawNaigW7K0c72yMpJu9Z8wELYG23V6i7URCnT11oQLJ27cnSVMXYsUJYgQmlfqNrl0sGFUyVzRiP3lbrGYrHS1FLbZnOTFViaxLIv7DnJrlf/rrXizE8FMp5E/asCmSVsJF670Vra9UmZjzurzTEoqsYRXaoR5T2BzdW/zFIdIdeUsW1fm0uopKby5GBZ7nA0LiLLX35UVVETPT9mBr4TVeIlPUZeSFHKz9eqXE3nKzny7azLsFn1SvY1zjmJ5XKZa0YbOsMdTibJQZ4nrLZROtl0PvMWjDk5Le7rgsx+ebnT1FyTnE2SzEN5Mq243rRsW8IK+6eXq468HR78VkuaJf9Q6+OL5/zKQfpKhoNaJC+/rvUSV012KJmTEEh6BGXat212EIpAbe7e5e9aNB0Jqe1r3iXVWjOpnkxD+qpFqKLuQi0TV9XKIJyfXFrzekTb8tGykN1cUviGlvOoUCfXMf6SZEIkLRZLaDWil7H5pcFs5iwH45q1aFVa2svq4rXaIsH2mVBE5shHLc6W7lpSLfnsa8WyIs94g32NcpUjoM7dtMODfa2hsfRmygndl8SIzH75UWKc1WtLxx6Jd9A+N4dArbEWAVyOa+k1wTJsVr2i7tNHnPOSyXVzNl2xhmctV1B3uR75Q/+xqC9ux5g1l3lEBxNr25PIljKTeFRyTR4ZTKY3N6ewtWq75UvNjPx1v5p7p39d6yWuWtfOqW0gAsmbY029XnLCjhx6fto4jk/zX9Ri+FFMJOTxVnwNqi3J2Te6Nh/7GkoTrkU1ql2N/rRzPuJ/13aqWlZ6FVxClnME3eaeWa1YombL1ckRwtJoGYyIFBfeI4qX9u/45dWVMj/3d9wCww2MOKvCiL8+qq0wPFSKSNcmq102tDYcSlssLS+vuLRDCVPX8DS+lipHOUJdKjzl8wQ2V//qgn33q5btJqc/f3tP5hR19/Kj3N2y2tY5awM/FM8yO2zKuTkEanWEl0QDKtTCpSdYhs2ql+84n8A5exRzJJZryOUIDZclR7SW8Swrr55jl/CmjFkdLTeltZ/7O7JRSu4yIkNSK2sLNk3Bxk7PL0GJq3pTTy51PGT1+1pf+BqKEqotOeX5FpMWUtREVPi61ktcNepKPk5CQN7ZD3ifkF/ooN4yQOAFUELzejsZonkubFfp6lsmr0h+tpNUvmS7hPy+Jm859zz/iElyFo+CqlqOHIlqeZUtguXNI5rYqsydloVvn4HjQV00IZIKWyQ9T2R14Ue/gdHly4WvbKaK7QlpfpB6kTKL43b9shwaHkvdRgXTa7qWOIVAXTXHqW3T6ipauNNa42hpTi60qjlirdN9fv+4anLge3mUqDUBOT6bodWKG6SkM+wzmyxtIEQq5kfGyKx6JZksSeKck6CukpnfJrhhUquL5XI1WKKFazgSd6dllpqpVbP+7OQxZrHSKkj9K252+MtJQTWEl+d3eeqpsHA+be/NzZL5hty3ss/NekYrkB/Cc+/0x7de4qqjjRfkqUAguXPotl/Kb5MOLugzdPJTl5hkrj3+VZK5n9U6hyrywniplFjOqdGdVS0+tDQ8zkc1GGM6a21FU2nFuVNrppBJMr1cV63JSb4IRJ2VROoy3QYm6TSWxnmQrXFcyFW2c1NLFZbre42UZbFaOdEAT3aNdl+1mrvZeuQ281OSyOc3Y0fQLQeg+n3AuGpy4Ec2WX04bDr8KquFpLeZYBk2q17J4YZzTmK5dObSN0YORx9rxVU9KPleS7tLSXyOJmWtiDT6di/IMWbfHS6hmWUZaPbAw0S0/o/2Mvl53DLthm1VnO/CatfS1ZfZEeTqH/PLqipzd0bm5PTn2fbc6Q9rvcRVM/bDV1cloLW7H+c+0drdhLAyrqdRwOJcV+t0j25gevIu0dPhSp5MF4SCRXOqeif8Nr9cCHvcmFZzYf3JdHJFG+2Ek2WMMiSLWVZXu5ezyRanz1wu4te6OxlbaeSvLFFFySkXWnF1m+nr5TiVhJnyVb7aPEQpAuq+Km3dZiXyFZsuJfK91UEte9li/N0Cf9I3OfAjL9FoGG56p+PtzroMm1Wv5QDEOS+ZTJBjiW9WX2E6bptuJ/J+bikiT35834QxJ03XMgepF6K4aji5b66UNJUsuzWTU3Hpm2nFf9V6HZLEvjuTnX6IbkzrJa4a9hHpGQhEESjnPeWMOuu2toA4vj6IFNEONu9qG62QIjHcxyR8P4FpMu4Zm8tjcVKFc6pkC7dM1YOqQqTe9zTWEqIUsY3CAS06NN9xS1aRhHxcEoh6ba27tWcIrU7F9PF4UGMpj88xCiZJmorh5Il0l/ELiKxRQnqBWyTW/HPYTZKkRdPT12lZ7PZhq1bCDrWkZZB9OiiabpKyaSA0EkatJ1v0mctpqEiS5IQywTJsVr2SnYtzTmK5euaJcVXLAjh0QRVDbBjzmt1aZslwJgrLi+rmns6+4HRdX3GD420pkwj3gGuIRsgX5/yWtiK3TX2T86CH3HOnH1qjFyBKdLZe4qqb9kOBixGIpk83wMJx1Ueftbmkelw1HyDoP2fkF209d1aaZiL3uvwY8lHaF2gnZ35qdAKEq8loA6xZpIUBR614DlGiRdMT1xnRs3yU+6ruIpaELUPDSdtUmPziTAJoSG6u2pfaWXKMG7wOkWWLtBcqI7DJKTg0/tDrtlYtPx+FUrm0hG8tkqtfe49l62HO5jmgg3JaRt/uJpI2MMEybFa9lh1tMQ+c85Lb+DkWl9guRhO6uLW0fGO4Bj6OFGPOMLSshbzrjgpbFkjRJWud7vMr3lP3dWYSPVcjmV7Y/IqdfhKRxbo6Wy9x1WRPkXlVAmvTp8Zef5WSEbS6koShwOXMcfDIyT5iWmon9x5ePK3q9tVcepWmfN/oWsLPqWEcvOndNktIK0QULoLD/FIam+Xz07YDWHexuynS1Qtshk6WZlnXP2QA5l2HF6zpWMg7CieDyljW7hlN176yEDjFha4JPH6+nP+mzbcOFy4pbYrkrV0J2duyhuo5oVcPWw/TjYJWoS6bZPYNvVmXYbPqFZqET+OcPYrJEhbnc2Jc1QdBKmLHmPMww3knmfadEm4T/O4pX7m+Tda5lllxDbzWRJhv12JTzXYF8ovVU5ap4+z0w95MpjtbL3HVdgOBmk8gkAxlaqSdIMrKKz4rzhlrq3zvWfZtio6zCmOUXpgw0ejQZSS5/H7YaDLt59Rwh9mUmypPShJlOl1CkloaNt1pb5qTJOwfE4n69FofwzVo1L/JjxVv1FtAhTaflMdlNjq7Hdp2pnV9Jcuv6DY9GdWZb9d9226H6SWZIyHvtGlRKtDUiSVJGjvadbeMLVlJxUyLp/U7gYrtLqvavMm3b+zPugybVa+lYeCcl0ymyTkxrpp3xVovtZjoMeZN092cuN18FG5eiiZK+0p434yzpqBlgef3gGuVnJ6/uWBoumPNqL85svrs9Eez3nPiTZl+4isI7CawFkfTqNtd58ELl2691rohnOGWrSinj0db47O5dJNHXru2Yn6STJjp5lSx8pkduPm2MgnHR2sXX6Y1sc050klSsXemr8q+mhTbPpGUkHl+k+MNT4kWS89w0IVtJdMiGUpeK73ppiTMidNHLTX71GOx9rM2AJsBRG91RdvFHWAtg661DKHY4RTjIYSJ0mcUZl2GzapXaAw+jXP2KOZLWGa9RncTM364UYvqPox504Y35263Og0tp2i9urld9TNO6XSTV81Xm0m0WNzmpSr6dhNdhx1rRuDQJJKQW+9bJdto1ktcNWMwfHUxAvLIyYFd9w5YEZTlgK8VV928RdP/WFBIZnP3qO1cBwmT9hBmak4N90t9NrRrx15CwTRZhmtQzV4h3kbpUIC19FmRkUYqN612c83hIctRNJVkrXL7lqP68sgyCjwfJWp5zhDF5prVCVB3rR8KME1680iFSJ67gTHaW+spwCJG0Zb1oAltegAJXNTErMuwWfVKdq7FSnHOSXTjZ1qWJY2inMm7ONrLNF1VYsybNrncqIajW2lNSdGernT7tjnRqJXq25xIi+THc5clm13DTn8T0WjW+z9JOyMTAlck8NtvvyXF/vLlSzK/Q+bmgN8nw6NHj/7666/MtZoq7ty5kynQ+qt79+7lV2/qFAnZWgxL/WFE4PXr15ZLDpbZnClVv4z52bNnvqFQSJ9ZPZFc9UatGENR0VV8zBNY27Tnrzr+7YsXLyydroZ+/vnnz58/H2/R15D3YL6YT7x7986nayXu379vUf+s3qmlZut6Pn78GDqrteb6OLExW3dSabh9+vRpTYKF7jgAACAASURBVEKf//TpU59undC4zjchgdW/+TLht7Muw2bVK+w7n8Y5exQkahGQW1vuxbRN+PPPPzUR12plWQ/GvGQS5VhWQeHmSEHS0g2m5r58aFX7wbdv30aC3fhHdvoWAxjNeomrWnqNMtcgsDZ9ruV30KpFXPXDhw/hDJfUIj+BJS+pnrm501agRLpUbzescNPh6qbry5cv3SUKd/7000/h5Y3SlriqdrN+DaoFh+LUjYQJq7UIduJoCkWdKa2zIaWL1IrqG6NdssbNEV0klTdv41WNDG8zriTxWoR0jVpfopiFoczsRCMXxh9++GFzOmhKW7clLCOo89xtubVgEdujWxuna/n+wnaJKsuwNfnX8tup42uuopevLUzgnEMapI8TUMjMr7R9bZoUOoTSMGYP/Egi3HUWzQi+UYVWdSxjeeBGfkz5r1698iVJiAA7/Ypm0NN6iatW7DiqOplAZoFbdOCiohotbsNuTmmKjvUJw+VBSffNON3jx4/zlbT+NoyYdNvQbmKJtO4m2N27d6Omlx8zo2xZmBwLAd2UthRrVEatGw1SS5OzHKl0b2R4xtjEiYo36vda1eoUkqVrRng64cGDB7W03lHP5sTt6rQEqXe0nrlks0Ud1bSfVc8Yw1mDqMoybFa9MoZh/yoDx17JsiTOecnkijkKmS2djN4s1PNgvp0bxrxkpUd2fHhaU/nuW6RyxYqk68luvVVAsVT3MgEFEKu46KXYl87ZXDCw0zf2b2frJa5q7BeKXYBA+KLMSNwTH+Q0xiwigdc+aoGy+SDhCDtYJ/+mJFrB6B7mmrKd87uFtyzhS6+7thbdouQWW2206PT6kuhPwB643xzR7YRvdNjQ+PI1Xn+R7Fk9wrk8hbQseWQntqxtd04jE7LII1DhiYm1S+SB++8wlweIluLZV1CzLsNm1WvZ1ztyGo0snPOOvhjtEgVPo/MTshbNp3qAYDRRnTwY87Jfwl2nZb5Y1hDlaFOjmW53fDaqbb6P7PQr9mln6yWuWrHvqOpkAv5+2lIOy5ZmeVWVHEusyt7Q5i0sVVVl2rOLlClpkUQa2c/CZNo6+FXPgFHRum00wTKj7GAXcPlZBHRHwWiTWqDUenCv1DGWljfCNN60CFdmxppvoVi0YV5TuacTW5Ph3HxL9FkSWmbM6opYAhzhgx15ATITxKWXYbPqlezNUmdbWj7Z6DIT57xkcq0cvVkrcn2KlevefM+7R6XGWVre2CPTGLNlvjAyodgaAXb6a2QO5newXuKqB/uIywcikAkNaE3c7TRiRCSapIvOKkZV6RZWZnHvCguCcf6OKm/xUZJkOsW3eOJ2y8twyobWt55J9Hnla0aA6KvMsZ2oJB8vRMAe+TK+j3VTd+Mznr6e0vL+ws1E5KKT5TmvusSix7rXfswnLCy8PXfRYdODpHXj0DjHLZ+W7aPC5uCydLQTNTPjX3oZNqteSQPbtIfoqtLy0eWZjzjnDJyRv5LTk9uP7sfITjRrdD6lWGqcpeXtvTCBMbeDY8c4fUl2+o26uI/1Eldt1H1UOxwBbWxqnbQq0i2zHC+qR4WjG7/Jy/s4jmTTyUyLPLUiNUkBjJkd7mJ5SeyxdQs9X22fxGZkv48YtFKXgD2uqpObVd6TaG9RmmpD0m6EWnY7mP3S3ixHKnTVsLeslho1yjEGVdX6WQFoywPXVX5kcoJlWNJIJtML55zsZTKNBPTaE73MOnrIQ68bquJDjDL4YhizR3E8wWx+nOFmDez0NxHtK9DHeomr7usdrhqRwOavUugwSP/QarRp332rVpJbXm05WiTOIo9iFrpBd6JJWYQ8RbzOgtkDvqfQoNF2BHS0PPJUmbaMAbVMDfpKIST7KufXX3/N13bkW4viHNOOCGvnbDzD2NmJRXKO8NF449AS3GykzubaSe0au3uzqosuw2bVK2lROOckFjItBHTbVYMl2q1oBj/rpxQwZkuvGcuc9USFUbwJirHTb9eJfayXuGq7HqTm3gQs2xKNq86/QakW/ZFVexxhyc64N9tc/S9rbppjlMdyg66dnMPu/IcVrF1fUPNZBOzHOhRhqfJOZK0gLU5brq/dYVUjbc6rRqDsHvv0vosk7/xRR7SMxnOit7cMQ2Nc1VLVFZdhs+q1NhxwzmtkyM8QkNlozR95vPfv35/1HjYnKsac6TL7V7oDvftgkL2VGy/JTr+RAXSzXuKqjXqQak8gYA/h6XBWtwdSNA8pBqHX8/3xxx+a3fdx0eGg6JmatXosZ6/Wrm2Rb3ywUTe3pWMLASx1WrZMlnqqlzHSq94uFd4ggaK7PvZHm/MkdbYl067uSOmcS+s7Yf6+V15Uvg0JGA1gWNca6tI0Hb1hMNOWcQGTqWH3V5Z3skcH0NbaMmqhuPy1lmGz6rXWj8rHOWfg8NWSgE6kRifCNLdq7zPCrTWMedlfpTnM5qXESsuz0y8lZi/fzXqJq9o7hZKjE7D/wo92CA8fPtRkvzvQWcpCATLL1mWtWuPeTIuYAW8nGsMWxo36GqIj+cYt05Emdlw7Woh8hwpcciECclDGoSql3rx5U0s1OWFtvXRaVgbvBNC/Orun+/Zy1Oeec6ml42T12OfNE89gDsLcPlLOdfibresMmuWU+qzLsFn1yg8TnHOeD996ApqpoxcEyaVoZh/ncADG7DtrX2LMjdI+Xca8ip1+u37pZr3EVdt1IjWfQCBz9GkpjZ5r081VBSJ1l/XEw5JLwZY5xr3Z5tZoWXOHHKNUxhmlhcADBqOlppFbCyDUeZsE7FEwHZ+v6DO19dIbllWhAjf//POP/tXzBDqmOubAvE3bCLW23wPrtpYNxRsnrUNS0SOxGdnODUBYphtFSTLy+69mXYbNqpfvuGQC55zEQmZIQIdUoklBp8PkLo6cJgnrr5XGmI+Q7Hbi74iQl76WnX677utmvcRV23UiNZ9AILpfapFA2x5d9e2332oFoDuu2s9bDmVYaq5Vxv5owJi/O2TZsImVzqZpF1oLmr0eo3j2CmuVHFawWgpSz2gE7HFVSW583+JoOiLPcQL2ru+2lj2uVIsa7KDsR8VbyKk6LQIYXwUw5TJMiGbVq5FFUe0tENB2SVunyNHJ7Wsxz23RyQyALUnTDmWn3xRvN+slrtq0H6m8NwHdjSwKDYTyac+gO656P4Ciky7G6o5QhWVOSUdLlowM3RxHRoblV/Zor/E4zLKJIzmW/eSR+ndfO6xgo9142E2YCyMCRc7T7peiVi76EbN3HVf0anK787+oVeTFto+R0+duiwDGs7dTLsPU0bPqlbfhS3yLcz6lmxQ8ld+Ibrcox+73ThF78EaHNebRTh8P3o+l4tlHjWWyLm39eHn7Yu+UnX436/33cZTUAIGhCOh3TnT49KBILsbqK9HdV0Uc9Eij/u1/D9bubceMxNmlkqb9X6donwy8PfRJDCtYH/VppT+BopWH3S/1V4QW2xEo6vf+02U7xXfUbN8/nO7tLQJEAZQMkPmWYU7ZWfXKdCVfQSBJQDfYdAxl+ZVelX7jbn/JZIKcG3/0pEMP2ldW9j11B7F9E3ap+u/0e1ov51W9SZCYhIBCA/rBk7rK6GWC+vlavYxVew+tGPQuIb37r9tD62rdqI5la2SsqmIxu1T2eaWieMNWZZ+lhlUBwS5HwH4nXIfXKr5i9XKgblZgu5e229KUMDU6jAc8pf7prCzTzd9//23sqfmWYU7xWfUydivFIOAI6GG+ZFBV32r/NeyJS7pvNwH7Pm53Ezd+ITv9dgbQ03qJq7brR2o+jYCCnkUPtBYJqp2SNpYKs+r4qmKs+pVY/cpku2WEarYfErFsjYqUrVLYvmM8JVIzJrQq5KkEAqUEiu7r2heCpWJQflgC9k6/cddqn7jV16ezqr7xmGkZFg7GWfUKdSQNgQwBDYHHjx+vFdAyXkdW174l/6IETp+hLsrNKDY7fSOofcV6Wi/vAdjXR1w1OgE9oqJTpfaTNfv00QJCv2LvfshekVwtJhRm3VfV2lX2BwlVQ/Wt0ZpURflFHk170aKHkYskoTAEIJAnYL8LonqKIkf5dmt9q0OCkkp/cs46Xhf+q0zXijJrNXdr9RSdUC6ypflIenuzqDbm3B1JXjpwplmGRRxm1StSs/pHnHN1pP0r1B7HbXkyTauAjptU3w1lWuz/1a0Z8yVmqP5mUKtFdvq1SCbr6Wm9xFWTXUDmDAT6rH09KcVw9acYop6CqfiS0KK9WVEE00s+VKJI36EkRxgITECgKBZWtBZsAUc3+SWDHK8OUcp14D1aQA7rtB9W1VVFthS2Mke6iJV+a37Hz813BrVjgTHHMmzJeVa9lpruzsE570Y35oXqUB0fMbo1nTI55ecoGqHDmHc4/0Z9MWW1RWvXCfqiSN/jPd6TGO8BON5f1DAuAa19270QIKm2DnToARmduNTd2mSB0szO3qdUvOrljYu26u1SIQQgIAJF93XP8k5y7Lp3JTcrafWWN72VRaHVs4S5KbMpglxkS/NhLGJ1CfX3degEy7Bk78yqV1JZeybO2c7qQiV1PFOvPrOvz7UV0i9SXEjBpKgYs8eyz/n7y0nkCcy3Wsjra/ck+XqM3/a0XuKqxk6h2FUJaF588uRJZ+nlIrWk0FMwusl5sOkJvG2RR5tA34M9zuUQOJFA0RnDzqPVPVr41VdfKZb6+vXr463rJrb7OxH4tZo+zvxa+h6R1v4rT0da6XltkXMIBbv6MizUJUzPqleoozGNczaCumIx2bmCqqXOXzc7X7x4cUV9MeYr9tqlZS4dXAMqy07fdQrvARjQOBGpMgFN7Tq1qkBn6dvBDsqhdwxpYaHHVI+8MLSzzAdVPn75fHvR40yoAQLdCCjO2K0tY0M6KaMTqQqkGsuHxRQJ0i9x6V/3p5WfEvq9wbCMfoVD9Yc5pNcIFPnnAW1pTa/T88WqaFvSWWCJp0WURsrudi+9DMtoPateGZXDr3DOIY0p0woyLk+eala1nDjTu03kN+7fv38JMhhzppuYzTNwjn/FTv84w0wNPa2XuGqmI/hqHgL6DSvdDtIcv29zvhuEfOW33377/v17CbCvkqJ97L4mhrrq1maXoeAjDASKCLQerTom457xL5JKG7kff/xR52uusp0r0u7cwq17/Fzt6rZexOrNmze7Fwl1xW5X23WXYXkms+qV1xrnnOczx7fJm46//vqr3sOj6dUSWlVMVvHKwWlgzIN30PTisdOfpot5D8A0XYkiGwR0RunVq1d//PGHttwbRWt/radWdct3X61Fe7N9TXAVBCAAAUdgkENzHz9+VLRCnlNH/i1do9vRet+LHg74559/tEdyuz7LhZSBQCMCt7ZTsmC86DJsU7VZ9UoqjnNOYpkvU68yWz7JoWMi7od5dSvIorJOtLjylsL9y2DM/ZnT4pIAO/0lk4vmEFe9aMch9k4C7heltOF5/vy5HgjdWUv5Zbpnq91++XX/urW92a3pu8MkuAQCExPQ2RZt53Ta1BhR1X0y7fT0Jms9kMsB1daGUeSfB4nRt2ayVv+Nq7+GRfmXW4ZldAm/mlUvryPO2aOYO6EojyZTvcosVFM3L3Xn0h+rl7UbQ6t6THDf9idsvXoaY66OlAp3EyhaWe1uZZwLJ9aXuOo4ZoYk/QjocIEeb9G0quOrCrDqudEObevslW6NljbE3qyUGOUhAIGLElBsVC9OibZza7oooioHrkcB/E5vrST5EOhPoOcrvfprd7zFCy3DipSdVS+cc5EZXLqw3pkWPeOvF6rq5Gl051J3QI3P/+lkyfFf8a2IFGOuCJOqjhNgp3+c4SA1EFcdpCMQ4xwCuuOqAKtuperpUd2J1ZOkWj20E2X59vd2bV20ZmaXi3YcYs9B4KzbyLrLpT2btnMWjLoT5iKqcuCW8pSpRaDIP59lS7WU7VnPLT8GOOsybBq9cM49XcGAbWnC1aEQ3TBYyqb7mpYn/+TfBtn+YMzLTiQHAp0JFK0kO8t2sDniqgcBcvk8BLSr1z1MrR4UY9WmXa9m/+WXX+qGWXe8aWiCMy9Fu+sJ9J1nSKDJ7REoiu/UGq1687WOqUYHZJLs1aKePdSdMCKqST6tM2v1eGs5R6h/4p1DO7xjLsOO63tdvXDOx3v/0jVoH5R/it/4NgC92Ee2dC4KjPlc/rS+RmCClRU7fde5/17rY/IhcMsEtGkP9+0Ktuo0q7b9WhkoNnqEjN40pAdn7A+uFu3NimIiR7TgWghAAAJF3mkNV/IXh5OFdZdLHjh5aiZZnszqBIp6/Mbno6KdUtGepHq3jlnhOMuwunwupBfOuW7XX642nS/Z/NUp3TPQ69Qsz5o8fvxYR1/DvVVPIBhzT9q0VUSAlVURrpELE1cduXeQbRQCWjfoz0mjlwRpb68wqyKk+/aNRW8aKtqbjcLrv+UoomR5pOi/q+cTBCBQjUDRfaPjo1V7NjlSi/Q6NXP6aReLnHOXmWA+6tZB+u0145uCJVLRLNlNhaEaOnEZ1pTDsHrhnJv2+/iV6wchjUdAFLLUqVXLEyf6nQk9id9fd4y5P3NatBOYYGVVtIY5vnews+1ckvcAdAZOc5cnoNNSelm73higAKuiq9rtl6ok72MPEGhvZq9/zDMvRVJN7G3t/UhJCJxFoGdcVY6UoOpZHb2v3aL5aF8T01xVNJcVjbtpEO1WpPMybLecpReOoxfOubTvZiqvKI92N8agqlNcx00ssSE5OgVhO7PCmDsDp7lSAkUrq6I9dakku8sXSVW0Otot0ikXElc9BTuNTkJABw0UIZU30Q9eFan08uVLY/ki7zPm3qzoLlbR7GJkSDEIQMBIoMiHHHn9tDZXxtN8nFQ19l2HYhPMRx0ouSaKWBXtSbqpcImGOizDTuFwol4451N6fJBGFR7VMkDmVySPbgkY75Jq+5N/YWtRu5uFMeZNRBSoQuCr4G/z7RlRi0WrhaJVetRQu4/s9B1b4qrtbIyazyGgY6SdG9Z6QsdXtS/Si1ONTcst6p2tlsJFkYsiv2ZpvUqZoh1j0exSRTwqgQAEPIGiFdvu0aofETbeW9Lr2Oyn+70WJBoRKOrxIs/fSOATqy0KTIw5d++mN9kyzHOYVS+voBI455DGDab1qkdtanYormOhxgf4il6GtkMSfwnG7FGQGJkAO/2Re6dINuKqRbgoPDQBzaC6XeTWBP3f4KOFiAQw/jKmOBpv7Ra94n3MfWzRjrFoLzq0OSIcBC5IoCiuuu90uZyztlUWNjo4Y/eolgopc5CApjnLw56ulSJbOijYmJfbN0vTsJpyGSbrmlWvaODgnCMgfCwioJuglntv2hQYI7BFrUeFMeYICB+HJcBOf9iuKRWMuGopMcqPS0A/SemE05xtjFpWV0Y3bBXctCws7PEC+96sKIJZXfe1Cu3RXruma22RDwEIHCFgj+/Iy+071WIMqkoLOcl9TRwhwLV5AjpBnC/gv7Xbkr9ksoSdlX2WHBzRrMuwWfWKzAnnHAHhYykB49ZGbwFq/SQKxlzad5Q/kYB9/8tO/8Ru2myauOomIgpchkD4Y5TGN/e10E2BAL3xfTO0Ks9ofKbMvjgYc29m313bd6EtOo46IXDjBIwvJ3GU7K89Canq2FfoqMOvorTqL/rdjOhyPjYiYPfSY67+G2FJVlvEyrgeSDY0TmY4umdahs2qV2g5OOeQBul9BPTMmb8Jka/h8ePH7Z4sxJjz8Pl2NALs9EfrkX3yEFfdx42rRiegWN6JuxSFVt+/f7/5vKR+QNPC0b43C5f+lpr7lCGu2oczrUDgIAGjR3Kt2P1SKNWzZ8/Cj5m0cW+WqYGvWhAo6vcTZ+EWupfWWfSiDPtEWSrGWeVnWoaFDGfVC+cc9jLp3QT0U1HGacIeSyoVBmMuJUb5cwkYh4yEZKd/bk/lWyeumufDtxcmUBQjqK6n3pay+S4C4z6q6JWjo+1jJY/91BLH06rbIRVCwE6gyGfuGK167s/o9HRYteiFU3YdW5fULx3rZwzdX+vnHFvrkqxf/bL5NIa/0NjdvvxkCd1htW+W9JjLZOpLnSKXUl39isuwSLb59MI5R13MxyME9DaAzZMlql8RIgVhjzSUvBZjTmIhc2QC7PRH7h27bMRV7awoeTEC5y58BUvvWs3vqeyP7dtf8T7a3sy+r973WPHFjBJxITAwAbvP3DdaN281eTb2wyb+kkESevZZwrs/Pec4iFR1xbD3/mjzUV0Oltrsc/eYh1AsOmbK2F1KppIjX1VchoVizKcXzjnsX9IHCeiWkvFFqy9fvix6AZFFMIzZQokyoxGwrxZGW1mx0/e2RFzVoyAxG4HTF74C+uTJkwxW+0FOu7e1e7eMYBW/sveCXceK4lEVBCDgCOigpR3FjtGqN6kZI0c651J0694uNiWrELD3vrHHq0g1ZiWK6xkFs8+VxgpHKDaCUrWWYSHPyfTCOYedS7oKAT3RYpwp8gdQSoXBmEuJUX4QAsbxImnZ6Q/SZUsxiKsumZAzCQH5nXbvRDcy0sIi88ik/byqogyZekJhRljuh/IY76opkrLjseKwIdIQgMARAvYfmdk3Wu31191lbTKx39/arOpGCthfBWD0/3NzMx7v1YpltNf4qF8kkqZm9bg9QBz25kzLsIn1wjmHnUu6FgE9j2/ZuWgK3udeknJizEksZI5PgJ3++H20KSFx1U1EFLgwgRGCjJkYwd27d+1wjTeyRlA5VMooj1G7sGbSEIBARQLGp/bUoh5y39Gu0RWo5na/ZZEU235/K3n5bWbmzwB6JjqvOmCs0IvXJ2EfL/Yx2EdytSLhNXIVHlW0Yt+bEO0Dv51StZZhoYQz6WXXBecc2gDpTQL6Cd/NMiog9/L27VtLyc0yGPMmIgoMS8C4F7YbeR9NjfIYtesjc6NWiKs2Aku1QxCw37dsJ25mQW95rbsXTFsaS3nd+D39lK6XWW9NMp4Fs+88feUkIACBWgT0EgDjUJUX2hdesR9dzPjMWvqG9ShmFH4kbSHw6NEjy3ykqowLbkujFy2jQyhGkx5hxRJBDt9UuG+kjKBUhr/RjCMs+jiTXjjnZf+SU4WAjrr/+uuvlqoUsq9yEw5jttCmTF0CkenunlbY6dftl/61EVftz5wW+xHQji5ydv3a/k9Lmadgis6rqj5j8HGE5b7T3nj6Rkef9JL7/wDjfwhAoDcB/XaEsUmjF4pq080eY9xWF3b2BvuiRZGCN/jRaAnEVWUbxuO9I6xYQkuOTpA9ePAg/NaYHkGpisswr/U0euGcfZ+SaEFAN+GM70LJ3P8wCoYxG0HdQjFLcLPR40qlu/uwO4wrK3b6IbRx0nXiqjqVpuWXXqSiMy/jnJUTZQQbx9TOkiQ8bXGKDBnPnlnrJ0U1HqE3RjOTTdTNNPp94yxSVzZqgwAEHAHN2sbgl7yZ0QtFbO1B1YzDjOqs8lE33uyyVWlxmkqMljDOfHRiR+sVpd99952l68fBJWmfP38eyrw76jHTMiwEMode9nGBcw57n7SdgEaKxXj03pgXL17Yq12WxJiXTG4250hwsxRaFJ+1WPtaE5dbWbHTD7vyUFxVGxKdWNbREt3E1gH+x48fP3z48Ntvv9Wxf8VYw2Y6pxGsM/CRmzt94Zvx7KWeV2Mt2uckyWtpMsLtDd3VsBwEk0adj6cloZEJgZslYD+sunu0RovODOrSu02ZqixfGQPKlqpurYxxPtJGNzr2eBYoy3zUTjZjwNQ+GNuJ6mrWKkJrCd+KBqZeaOA/FiVmWoaFis+hF8457FPSLQgYJws1rWMW2jvslgFj3o1uvgstW2x7ID7PJ6ons/HP16NvjYOFnf4myVMK7I+raqEsu9ESMDImqaHFq2Ksiq6eEtxBsFMsadhGZY1HJunjemWmeZ1hKa1fdzIscYfTl/vSyxICli773tVYyo3yEBiWwLkOStO00V3owJ0e6NuHcblO2FdP9auIqx5BeqH5yHif7wiN/LVaElvOoWjFoge/8lX1+TZ6jsQi/Jpgky3DvJpz6IVz9h1Koh0BLR6MB96P/DYaxtyuBy9Xs2WznNmhF+mruSAsb2k6LB+lL7SyYqcf9d3OuKoO6m86PhmZzq523jEiWNTBfBQBy7BvByrytr4h4wrDl/cJy7EX3fA498Wyat3yaIDxffZedxIQmI+AZUS30zqKnmQaMoZfkzVYDg64Czvvi86Fn2R1rUyLD1fw+pS77CHJc5cBThLJYBkIOpcQSn5KWv0VzeBH4qpS4Vz+1ZdhvlMm0Mtik05fnLPvdxI7CFgmC1Wr0br7Di7GvKNfZr3E8kLw8JmMIxyiX0vb/WyHl8GyNGWn73GNk9gTV9WBUPtOTMGjbvEdBBvHsIaSRNuDEzd1ayvR3XFV+WvLDudIEOR491lchLTYcWL3uGzUAIGhCJy4NtKNzyh6skZGP7xzZKVofypqLQKyJtiRfB0MXPPPu6sNjz/Y93i7mzv9Qvlwy2+SnBsrVEcb7bwpTz3fZ9ksaQhoNdtUks3Koxn8+G9LTrYM8wAn0Avn7HuTRFMCOrNvvA+h/cs+H4gxN+3Ba1VuPDRaJUgVxmeN7eZhstPP8xn22z1xVUtMxyusTcvmyVZf+GACwQ4CnPjyaJPQU9O150x3x1UlvN5fvPkjGFK5ymyxg5XlyWJNPOe+hXmHXlwCgUYEiiavijIY25WzOvhrElUWmhUVd1W1uPkUBmrte7zqqvWsUBvgzQiy5sHOTy+FBOyr0LD7whpqpRWGVoxyszbjwNysZ1+BKAytzj04/J0Yky3DPNur64Vz9l1JojUB4wPOEkM+cMeBGIy5dQ9eqH7jLjs6arpPwbCSze25sQl2+kZQQxUrjqvKJ5auO/uspxFsKMMaTZgTzxQkz6do7j9y+Et4Ve3mVta+mazbX5ajSe/fv6/baLK2UmeVrIRMCLQmIAfV/6WKj2ucdQAAFkRJREFUipWE99jXdJSfSTqxtfLJfJ3Us2949h1USbabyQyfdDauvzO1+a9u7byqU3zt9qHHosRZscKffvppqIlA425z3yWBJXZIr1tat2OjlYPxiNmmhPMtw5zKV9cL57xpuhSoSMC4nJAPjByRRQaM2ULpRsoYjcGyeskT02IyXGNY3j+Qr9B/y07fo7hKojiuqgXEDt2MbnRHzf4SBPMoSCQJ7Jihk/UUZeqETuht/bXHd5h6oGZzWGm26H8mVC1uzlKSXPJ7Gucmkh3UVKQw8pJpaFjBMjLz1W4CclA9D5jLNRmPWWk4a3m6Wy9/oT12uenZfJ1HEuHtH8t734wvKAiHrT2UfESREa7VbcLN6JuC+Lr/3VlaxehLF4cdhqHG1OZtUYnd5wZD1CNanIQ2fOTX6qKa9XGyZZhX8Op64Zx9V06fCEd3UlnjAjV5rSVTk4XR3jRl7HjRqrFyicpKw/XXpklYunXMMpaXFG3uWDdVi9YYlkY363QF2OlvghrOev8p+dvtbbW7KGmnuCyCFSOb8YLN4afn7zrrnXSv2lDVEsOyLNDjCbWa26wnfBRirTu0/d6sp1aBNRnCfC3CajVnrMd4VrcnKCe5Mdwvf2vU9MaLJYd/aHtRupspqgc3wzpONtlqrU60OAcPpFaja/WEnlNmr2KbMVDFXtdq8/nRUqT/EPaSnJKwOJCe89Eff/zhLcqe6COhZLOMwT7CeGuJguOSsNTbb3K+6DJsVr1c1+Oc/RCYPrF5WL7iDmUNpnEN7AZd6TSKMa9hX8vfNAl1RGkvrLXVOd9oDAelCgG2iHeF69W1majnUsFCtZvBhPDX4HQTRob0ryJjsqBc06qoodLCCFZKbMrya7YX5o/geiz7c3sHyV+ECi7TWiRpC2evcHdJS7Cm557KuKluMQvmGVoOx6kfXbgnX1Xdb433+fuYU13VTqnNGFcNwyt9pn/LQkQWWNdTqQuM7arppo4i8lQucqQWl84zzLFEvaPtYs/p5hQLXza66UN2hOqWrVhyol4OuzKfrm72a9JaFq7dpm8Judy87bitkmfrvu05LtYgl/byrHp548Q5exRzJzbvIMrUOxCwDChfpnS0YsxFPRguQT3zKNF/P1KkQqawxRhKDSxsLtppNlq7stMPmYfp0ay3zHtGe4Zo1OU/hhSqpxGsOtIrVpi3QPdtt02dACZ3mC2ieJsOV4262EG7blX9m8u1RvPNmlLLXeKahbSGE0loOdUlUbUaiC5s/dEyP0kwgW0tyRz1G+OqWtKFlnlkhWfhZpfKUltRmbUYR6i+T7cbleE629O2yLapbDS0N8tPWSA58fluVaLFJBiRXM5H6vRNwZyQPR2vZe0qt9zhVtZyutw3X4cdvZa+4jJsTZcw/4p6+YFjcYBeWZyz53athDrOd2ImIWNorVc4C2ck8V/5mdoiGMZsoeTKGE2iw6xtl7mo5HJq80blE0e0i1bU7SZrdvrLfh/QesviqkWuyturElptLHFUzEGwijCvW1Vocpl0n11TtMH28jTyuVFoxjfnE033ZlJqM6ja5yBeaL3RbOdRLBNFK7awiX1p9cVShmROI2tJim33ogpPJGsgMyJgtEBdFe0x2kWujSK1E2DNMS7tv5GZhcG1qInNgbnpKMIapGlkD7fzMYS87FnlyODbhWaW85H6Rc0ZjV/i7Tinubtz5XhDs0niUgEV293E5oXLDVs0NDZr8AWS8i8zL7cMW6qQzLmcXr7jlMA5hzSmTG/uFJxVd5i8Np3ecnwVSYUxGw3YaBLqjp7TolF4Y7Fogb00LeXsW/RqsRHWpjWGUaR9xTY7S8Oq3bZxubIKdXfpzjv9TSBewm7WWxZXlR14EYsSu5dodssrkscXvmXB7GyvUtJ362ai6aZOuJa7FCeSXEA7mJaTLy08i+rcXCE1VTyJ1ELD20nTqSgSz77ak3gdHJQXz7Ly8MQ6z51eyGsljHEcKaWgTzSIqhNWEzIn34NrCYnRwkuEHWe3tKJ9VNhEMi0CYdPSVDlhyc0l2vKS8PLI7TcNhIXtjpneNH7diov4V1FkGaZUr7mdxqZI4aDYt8vap4LEk5Bh68l0I5GWWDRM9imiq5KSJzPVSgsD8JJH49HLsG814i/fTFxLL4/LJUIPmdcU5xyhG/+j0c+4fm86f21OtWu2J/u0C4Yxb9pkkUlokrLD32y6ZwGJvWZRPn/fkdXIxtxKo6lqlr1tizW86txcpeybW3fjGtN6i+Oqlo2ZN1Of6MAawXab5jQXenuzJORDG3nAtff07Xuqrqh3pNHmudG6q+E1ZX0X9J+JBWFTKi+eT0hOuamm2zxNSzvclDq00Xbam5bq3zQbD8onpEuLydtLNUFiGbDw9MKE03S58qs4VC2eQSJpjdjIK4a9qVG2uT7zfGq5zWhRKAGSmm4KJrMPdfHpqPsq9p1v4nKJtcCW71zRrrtPW7YYdrRxPHrx5BVVYV0J1zpRg8IyO0iFipOUprylwcsJHGnC07MkRDg5DNco2fPX1gC7/YlFHV/mQnpFSHHOEZA5Pqpbk4PdW2wyIe9XfXhKkqWXTraeyZSrtKyKMeaM9e4zCXWKg6/LM5UP+NXajBCaWemyLapTs3MfxTUqN7dspbrkJY80DaG5dPW1XF6eka33K4m+BJTJ+fDhw8OHDzMFkl8JwZ07d5Jf1cpEsFokr1vPV199tSa8fJD8wuPHj6MCmuCfPn0aZe7++Oeff/7888+fPn1a1qDWX7x4scxvkfPo0aPXr19napYHVIGffvopU2bzq1evXj179uzLly+Zkm4Crjv2P3/+LOHlUly7XgDl/PW/fz4nI1jmK5mK/oTo7t27KhZuO5WTsZaPHz9qqedr9mI4wZJW4QtbEk4w/esKh4KJ8w8//LBWydu3b8OgjxfM4dK/axca851gjlgolXBpnXHv3j1jPfMV0xB79+7dpl5+Fl7OYmIro7p///5mJZkC8jwaqpkC7quePkqj+MGDB0bbO+5GNGxfvnwZEtCISFLVYJEPD0su0wo8yQWFl8sZhpOLRoFUq+v3lmJcIkcmLZ7e5yRlrjILy/2qociiNHwUT/cuyDgek0IqU7U5L+cLaGzW7WXLUJUMIqZZ3ouxIyFc2nctZyV5bA2BHRX6S2Zdhs2ql+84n8A5exQXSsh1+FWxxHYuVzlKyCtGjrFILzkct8YrXRL7VrQz0owpSTTtLn2OL7YjIcE0HYeCaakT+uRbNuZ2JuF6yhmG4KsXlKOPLt91h0tndkyuQM9/tUv67bff8i3aVyPLVZ/M2y828q1U+Xbunf6FrTcfEk5+Ky9WZBMy02Q91TMRrDrSa1W4ZpZy91peSJfoyJIrrynBcuczj0K3j7RLWROg2xDwQkojP8mtSaUCOw6Si6SucvPoWs3K31e5lz+TEOpMu02/klIZwdTLTVvPVJ6/TaqwVObapl8dH1kZ4ON/pX6x4A0V0cpsOXJVz75jI/J4m0NVEqqMSoZidEjLkxj5OAn32dLSWQmvIGcUzHjysDdVj0ZWctWxT9SMSJf+Sh296YKOzMLqzaQhKTPiliwW9mlpet+ojKSKPkod45iVbbuFTVRD/qOuShqtdNedlfy1lm/XGGq8OGkvugybVa9kn+Kck1hGzlwuG9Ystm6+xQVpQqzbaKa25eR+s8Z8lkmEvWMxj57Dam3uC2W2nPRcrhL7L6HFTSNrs5dVQJN+KWR13HLxHFJy6X2VW4TZ1GspTPWcfdZb/B4A4VBLdoW1nrYQrFIGwapgvG4la4Mq3Pwondy0KFNxsbCkhYNMTn4ts2nUSDnF2zrhtU1aYxLmS3450Lzu+lZljPtSTTn7/JGFuSQJhe+ZVm9mJCSuuuyLGw8wGcdLZFQaO8nFn2ozOhPVoNGarGTZR/3v+oT6Ss6lSGs59uibvIS833KhohosrsmILinnjdt82Llh2rIBUO/IHiwdpJqdka9NvqonbN2ljeMx2a3JzPykuRTAnmOfTaSUlM1Lom9VJqN+xYVKEpQyQwmVVl8vSypz2GXYUlqXc3W9MjYpm1nTepmvvjO6PhHDOWew7/tqOdkt+6hFjsVdyzBaNJ2scxlXdTxv0JjPMomwXyzmsc/gd1+1tmYIxRY6GUxSeOUvJ68qtyR3azTlTv+61rsnrqq+X1sVhXaptMx3t6HsuxDB9nGb46rI/NzHZCQi44bkMRUWlOvUhTInOVbnW/WvPmrOVr6+1RZl6VsjAZqGF41dJpkzu6lIYH1UQEHDVpdIeP2rtHLsDk6XrC1rjAJvFpNGS7H75IhDRjz7Tri6tMKeEcyyjKgukqvQuNHKCH/pr9QvFrBJHTPmpGr1rXdQutx5J+Uo397dIzgoJ7wksYDyZaRj5KKdc5a9qao1f6WvkqiTmftCqzdu8EmSPlNWmpl5fecqIfgqKZiaTaL5V5n6KtM7sg13iW/XJ4zjMZQkn5bV+cqrJ6RF0biQ2QuL1JeaulD/Kr25SpGCKrxGbIdSSWJyTcuqMsYw4DJsVr2W/RLmlBqhKOGcQ4Dd0muzXtJuK2ZaXIecdsUW81VlNiC3ZsxnmUTYQRbz6DZGfEOZqScUXmnNRHJobj5dW3VoqvU1n5WYb6d/XevdGVeV6Wi05Bep2uCdYmEIdgr2ERqNHKI+au+9JphmX8uWY1mnJUeOuOmOa02ptXwJU7RDs+gYlZE36KOyWoma7vZRjn6NsPIzgbDWEubndVljawHW6r/xMFN+ivTQ1oxKpt6o77SsHG29K3k0ghqtpbQgzmy31vgX+Uw10ccBrkl7lXx1tH1X48eIJaEuSMbvPBnjeLS05cp06PF2uKRCi4XKkt4cy7BZ9fKjI5PAOWfgDPJVo6lzafZRjmxjk8AgcVUn5+0Y81kmEVqIxTw27adFAS0Iq6yutUpsId6+OrUgKVq1hj1lTHfb6V/XevfHVV2vqxe1RNZy1iHQv7JUraJOH0sItm9YXvqqyC9kVvNeTW3DZL3RhUc+yql12Gt5+YsSGpViUldf1dZ5vAvvkQ46cq38WwY4cdUlW+KqSybLnIxR6Sut/2rFgzQ7j98jkrDKetdxloM6orLgbzrMg03ke3/ib9Uvm2yXgyWZI4PJR1QdxlrjyMvQc66vOy7aLVQ8HJeYZhk2q15FHqauER70nDjnsO/OCkNYNvsym2j4tPsoqwixZNLTG/NZJhF2rsU8Mn3U+qsjEQDhtaw6WquwrH+Onf51rfcrdUk4BkhD4LoE9Et8/lcvNWXaf+9ev42rX6vUJfmfLV4j454U0J4t85vsa9eekq9f59SvIrq/HSrL32kf6/56/vrhKaxoFAK7CRh/f9wyC7tf1NWYLf05XT9a9Wvp4e/k7laq24X6KXnno0pVloTSWvrqpm8VB+XgS4z//V3lv1z9Dx48kA+U26/SRDeqozXkJqN3796pr0tlU1xG8UG7YRvHoxND07qsSD9t7P5dfjxlNOnnrbVQ2T13y1yFS3bbTvhZl2Gz6lU66Fx5nPM+blw1IAGM2d4pmoCShRXLS+ZfYnWkCIBmVS1CfAAhqYvP1JLg2bNnT58+9TljJtjpR/3Sx3qJq0bY+XhhAm/fvnVn4BUktQdVQ4WdG/L7Z00VYdhRzlSFtdHSFsv9aV+n3XW7LUooW6O0VJa+usfrQgbSN9TabyydvlJWKl9ipmyEi2ohYCdgjONY4qq+Ua0MFFVJDthwtGqoasxOM1q18JWDSmotMlJcyjrPrJjRNFr7Tr+RhHrZdbGbgt1WzU3BkW2rl+/fv1+KReNRYycTKnWtXGVCz8zdUkRw3IjQcNDokEPYQayUsMrPugybVa8dXRxdgnOOgPDxugQw5uv23XHJXQRAS02/AvERAE2pbv+rtcdVTlCFQDKrBRUL11dutcAqOqRXlCauWoSLwhCAAAQgAAETgRZxVVPDFIIABCAAAQhAAAIQgAAEIACBLgT+p0srNAIBCEAAAhCAAAQgAAEIQAACEIAABCAAAQhAYB4CxFXn6Us0gQAEIAABCEAAAhCAAAQgAAEIQAACEIAABPoQIK7ahzOtQAACEIAABCAAAQhAAAIQgAAEIAABCEAAAvMQIK46T1+iCQQgAAEIQAACEIAABCAAAQhAAAIQgAAEINCHAHHVPpxpBQIQgAAEIAABCEAAAhCAAAQgAAEIQAACEJiHAHHVefoSTSAAAQhAAAIQgAAEIAABCEAAAhCAAAQgAIE+BIir9uFMKxCAAAQgAAEIQAACEIAABCAAAQhAAAIQgMA8BIirztOXaAIBCEAAAhCAAAQgAAEIQAACEIAABCAAAQj0IUBctQ9nWoEABCAAAQhAAAIQgAAEIAABCEAAAhCAAATmIUBcdZ6+RBMIQAACEIAABCAAAQhAAAIQgAAEIAABCECgDwHiqn040woEIAABCEAAAhCAAAQgAAEIQAACEIAABCAwDwHiqvP0JZpAAAIQgAAEIAABCEAAAhCAAAQgAAEIQAACfQgQV+3DmVYgAAEIQAACEIAABCAAAQhAAAIQgAAEIACBeQgQV52nL9EEAhCAAAQgAAEIQAACEIAABCAAAQhAAAIQ6EOAuGofzrQCAQhAAAIQgAAEIAABCEAAAhCAAAQgAAEIzEOAuOo8fYkmEIAABCAAAQhAAAIQgAAEIAABCEAAAhCAQB8CxFX7cKYVCEAAAhCAAAQgAAEIQAACEIAABCAAAQhAYB4CxFXn6Us0gQAEIAABCEAAAhCAAAQgAAEIQAACEIAABPoQIK7ahzOtQAACEIAABCAAAQhAAAIQgAAEIAABCEAAAvMQIK46T1+iCQQgAAEIjEPgy5cv4wiDJBCAAAQgAAEIQAACEIAABCBQnQBx1epIqRACEIAABCDwr7///hsKEIAABCAAAQhAAAIQgAAEIDAxAeKqE3cuqkEAAhCAwGkEjOdV//zzz9NEpGEIQAACEIAABCAAAQhAAAIQOECAuOoBeFwKAQhAAAIQSBH4/PnzX3/9lfomzvv06VOcxWcIQAACEIAABCAAAQhAAAIQuAIB4qpX6CVkhAAEIACBSxF48+aNUV57SWOFFIMABCAAAQhAAAIQgAAEIACBPgS++ueff/q0RCsQgAAEIACBWyCgR/sfPHhgfA+AgLx///6HH364BTLoCAEIQAACEIAABCAAAQhAYCYCnFedqTfRBQIQgAAEziSgx/9fvHhRFFSVuA8fPnz69CkvWj2z52gbAhCAAAQgAAEIQAACEIBAOQHOq5Yz4woIQAACELhVAgqb/v333057fyJVOXqbqj4a36m6Bu/rr7/+5n//7t6968so06WfPXt2584dn08CAhCAAAQgAAEIQAACEIAABM4lQFz1XP60DgEIQAACVyKgyKYPp3aW+48//rh3717nRmkOAhCAAAQgAAEIQAACEIAABNYI8B6ANTLkQwACEIAABCAAAQhAAAIQgAAEIAABCEAAAhBIEyCumuZCLgQgAAEIQAACEIAABCAAAQhAAAIQgAAEIACBNQLEVdfIkA8BCEAAAhCAAAQgAAEIQAACEIAABCAAAQhAIE2AuGqaC7kQgAAEIAABCEAAAhCAAAQgAAEIQAACEIAABNYI/D9olwZ8QB4urwAAAABJRU5ErkJggg=="/>
  <p:tag name="POWERPOINTLATEX_PIXELSPEREMHEIGHT#5C6D626F787B2E2E2E20736F6D20705C6161205C206465737361206B6172746F727D20" val="183,3333"/>
  <p:tag name="POWERPOINTLATEX_BASELINEOFFSET#5C6D626F787B2E2E2E20736F6D20705C6161205C206465737361206B6172746F727D20" val="35"/>
  <p:tag name="POWERPOINTLATEX_CACHECONTENT#5C6D626F787B656C6C657220665C226F722061747420696C6C757374726572612074656D706572617475726572206F63682F656C6C6572206C756674747279636B2070E5206D657465726F6C6F6769736B61206B6172746F727D20" val="iVBORw0KGgoAAAANSUhEUgAAGAkAAAC3CAIAAABbBsbMAAAgAElEQVR4Aeyd/dnVtrK3d/a1CwiUEFJBoISQCoASgAqAEoAKgBKACkJKACoIlAB0kPd3tt+jS0eW5bEtyZJ8P3+Al5Y+RveMpNGHtX76559//sUfBCAAAQhAAAIQgAAEIAABCEAAAhCAAAQgAAEIQAACEIAABCAAAQhAAAIQgAAEIAABCBwj8OjRo7/++uvbt2937tx59erVrVu3juVHaghAAAIQgAAEIAABCEAAAhCAAAQgAAEIQAACEIAABCAAAQhAAAIQgAAEIACBSxP4ibuBLq1/Kg8BCEAAAhCAAAQgAAEIQAACEIAABCAAAQhAAAIQgAAEIAABCEAAAhCAAAQgAAEI5CBw9+5dXQzk56RLgm7cuOGH8AwBCEAAAhCAAAQgAAEIQAACEIAABCAAAQhAAAIQgAAEIAABCEAAAhCAAAQgAAE7gX/boxITAhCAAAQgAAEIQAACEIAABCAAAQhAAAIQgAAEIAABCEAAAhCAAAQgAAEIQAACEIAABOYEPn36FFwMpDjPnj2bxyQEAhCAAAQgAAEIQAACEIAABCAAAQhAAAIQgAAEIAABCEAAAhCAAAQgAAEIQAACRgLcDWQERTQIQAACEIAABCAAAQhAAAIQgAAEIAABCEAAAhCAAAQgAAEIQAACEIAABCAAAQhAAAJxAm/evJl/8fHjx3kgIRCAAAQgAAEIQAACEIAABCAAAQhAAAIQgAAEIAABCEAAAhCAAAQgAAEIQAACEDAS4G4gIyiiQQACEIAABCAAAQhAAAIQgAAEIAABCEAAAhCAAAQgAAEIQAACEIAABCAAAQhAAAIQiBN4+/bt/IubN2/OAwmBAAQgAAEIQAACEIAABCAAAQhAAAIQgAAEIAABCEAAAhCAAAQgAAEIQAACEICAkQB3AxlBEQ0CEIAABCAAAQhAAAIQgAAEIAABCEAAAhCAAAQgAAEIQAACEIAABCAAAQhAAAIQgECEwIcPH378+DH/4t69e/NAQiAAAQhAAAIQgAAEIAABCEAAAhCAAAQgAAEIQAACEIAABCAAAQhAAAIQgAAEIGAkwN1ARlBEgwAEIAABCEAAAhCAAAQgAAEIQAACEIAABCAAAQhAAAIQgAAEIAABCEAAAhCAAAQgECHw5s2bSOi//vXgwYNoOIEQgAAEIAABCEAAAhCAAAQgAAEIQAACEIAABCAAAQhAAAIQgAAEIAABCEAAAhCwEPjpn3/+scQjDgQgAAEIQAACEIAABCAAAQhAAAIQgAAEIAABCEAAAhCAAAQgAAEIQAACEIAABCAAAQgEBL5//37z5s0gUB9///33Dx8+zMMJgQAEIAABCEAAAhCAAAQgAAEIQAACEIAABCAAAQhAAAIQgAAEIAABCEAAAhCAgJHAf4zxiAYBCEDgggS+fPny/v37r//9+/btm/7/8eOHOPzyyy8///yz/tUxPv3dunXrgnCoMgQgAAEIQAACEIAABCAAAQhAAAIQgAAEIAABCEAAAhCAAAQgAAEIQAACIvD27dsoh4cPH0bDCYQABCAAAQhcjQAn8a6mceoLAQhAAAIQgAAEIAABCEAAAhCAAAQgAAEIQAACEIAABCCQkcBP//zzT8bsyAoCEIDAAATevXv3119/6ejedBPQao10SZDO8+nvxo0bq5GJAAEIQAACEIAABCAAAQhAAAIQgAAEIAABCEAAAhCAAAQgAAEIQAACEIDASARu3779+fPneY04lzVnQggEIAABCFyKACfxLqVuKgsBCEAAAhCAAAQgAAEIQAACEIAABCAAAQhAAAIQgAAEIFCIAHcD7Qf7/fv3b9++6eqQr1+/Tg/6V8/Pnj3TiZ/9+R5O2axgh2tGBhAoS0Bt582bN8+fPzdeCTSXRmmfPn06DycEAhCAAAQgMAyBZl3NZgUbRvVUBAIQgAAEIAABCEAAAhCAAAQgAAEIQAACEIAABEoTmNa6dfJEe9b+iRRtZPNDNaXhH8lfirt58+Y8h3v37ulChHk4IbkINLs91KxguciTDwR2E6B17EbXXULpmpN43WkNgSEAgYwEokOeJnqaI9y9ezdjQWQFAQhAAAIQgAAEINAdgaiv2MIbqd2RRGAIDEwg2lEwqRxY4wNXDWMeWLlUDQIQOIXAf04ptfFCo4ONf/RqOoC1VIuHDx8ufXUwvFnBDtaL5BA4nYAal671efny5UFJdDXY2//+3bp162BWJIcABCAAAQhUJtCsq9msYJUVRHEQgAAEIAABCEAAAhCAAAQgAAEIQAACEIAABCDQL4Fprds/eaJn9zNUOsurj4na6dX6xLd8dTqBJQWVO0F0epVLC9Ds9lCzgpXWCPlDYJUArWMV0XUiyBg4iXcddVNTCFyQQHTIm+Z0/hRvicxvv/229BXhEIAABCAAAQhAAAK9E4j6iv6+wFlvpPYOFvkhMBKBaEfBpHIkFV+nLhjzdXRNTSEAgaYIcDfQ/6hDF/BPk6v0Wav6mmtWsPooKBEC5Qi8ePFCd/ok8v/55591Yu/OnTu//PdPMdVjfP78+ePHj+/fvw/6DYX/+uuv+ur27duJPPkKAhCAAAQgcDqBZl3NZgU7XWUIAAEIQAACEIAABCAAAQhAAAIQgAAEIAABCEAAAl0Q0FHIBw8eaFt5OvTfhcwIeYRA9G4gnTTQlseRbC+VttntoWYFu5R5UNk2CdA62tTL6VJxEu90FSAABCCQncD9+/f917mz50+GEIAABCAAAQhAAAL9EmB5pF/dITkEqhFgUlkNNQWVJoAxlyZM/hCAAAQsBLgb6H8o/fXXXxZY9eM0K1h9FJQIgRIEvnz5ohOZus1nKXP9QIeuDZLbGkS4cePGrVu3FK5vf//993kOukiI64ECaHyEAAQgAIHWCDTrajYrWGsaRB4IQAACEIAABCAAAQhAAAIQgAAEIAABCEAAAhBok4BuBWKtu03VlJDq06dPwU8KTaXoJ4hKFDdqns02mWYFG9USqFdHBGgdHSmrjqicxKvDmVIgAIH6BDTk/fjxo365lAgBCEAAAhCAAAQg0D4Blkfa1xESQuB0AkwqT1cBAuQigDHnIkk+EIAABI4Q4G6gI/RICwEIdEzgw4cPf/zxR6ICT5480Q8ZJSK8fv368ePHSxF0Z5DO/+kWoaUIiXAdlVDamzdv/vLLL/tySGTuf6Xfq1RBOpmqgnTbkf8VzxCAAAQgcAqBaQjQgRL9liyd8ykqoFAIQAACEIAABCAAAQhAAAIQgAAEIAABCEAAAhCAAAQgYCfw9u3baGT9UlE0nEAIQAACEIDAeARaPok3Hm1qBAEIQAACEIAABCAAAQhAAAIQgAAEqhHgDZdqqCkIAhCAAAQgAAEIrBL492oMIkAAAhAYj4Cu9UlcDKTrGD5+/Ji+GOjp06eJi4FETNc6PHv2bBM6zZbv37+vy4B+/fVXiXfnzh1dD6Qre1SWLvHZlNVqZOWpnJW/SlFZKvGnn35S6ZJhNS0RIAABCEAgOwH18+qZ3RCgw+JT56y+Oj0eZZeEDCEAAQhAAAIQgAAEIAABCEAAAhCAAAQgAAEIQAACEIAABOwE3rx5M4+sX4C4ffv2PJwQCEAAAhCAwHgE2jyJNx5nagQBCEAAAhCAAAQgAAEIQAACEIAABKoR4A2XaqgpCAIQgAAEIAABCNgJcDeQnRUxIQCBQQjokoX0tT66GCh9Sk8HGl6+fLmKQ0cA7Vft6EoIXdDz/v17XSrk5/z161eVpYOD+nklP3z3s/LR3RPKUzkHmah0ySBJgnA+QgACEIBAUQLqmdXPq2cOhgAVqr5aN82p3/706VNRGcgcAhCAAAQgAAEIQAACEIAABCAAAQhAAAIQgAAEIAABCEBgKwHt8sz3d5TJw4cPt2ZFfAhAAAIQgECPBNo8idcjSWSGAAQgAAEIQAACEIAABCAAAQhAAAKNEOANl0YUgRgQgAAEIAABCEAgIMDdQAEQPkIAAoMT0LU+umQhUUldDHTr1q1EBH2VzsFPG/2FQD/C9Hz//v30ZUM6TfjHH39I+HnaTSHv3r1TPtGziS4fSXL37l33kQcIQAACEChKYPoBvXTPrG/v3LmjPryoJGQOAQhAAAIQgAAEIAABCEAAAhCAAAQgAAEIQAACEIAABCCwicDSkQDuBtqEkcgQgAAEINApgTZP4nUKE7EhAAEIQAACEIAABCAAAQhAAAIQgEALBHjDpQUtIAMEIAABCEAAAhCIEvhPNPRqgf/8889U5e/fv+vh27dvX79+1TvYuiLkr7/++vz581lAmhXsLCCUC4GDBHRt7ePHjxOZvH379vbt24kI+kpXM6RvcPCTv3//Xj+O5IfMnxVB0ebh8xAJr7shViWcJ5xCPn369ODBg6Vv/XB1fU+fPl2V3E/CMwQgAAEI7CCwOjD5eaoPl3e6exTws5qem3U1mxVszpAQCEAAAhCAAAQgAAEIQAACEIAABCAAAQhAAAIQgMCcgH6NJljr1ikUnUXRRrO2YrXaf+JBlLm0hBwhEN3r/+23327cuHEk2wumDZoMZ7cuaANUuTsCzTbb7kj2K/DqgYdTTuL1yxPJIQCBZglMLxdIvPlbBprZaYrXrOQIBgEIQAACEIAABCBQmgDLI6UJk399AqsLPr5I2d9w8TMf5plJ5TCqpCIYMzYAAQhAoAUCP7lJSAvStCmDRqznz5+/fPnSKN6ff/559+5dY+Qj0ZoV7EilSAuBcgTUZH755ZfEtT737t3TvT+rAjx69Gjpp/+iadPd7JcvX3799ddowmigqqAk0a9WA3WdxKYzpn///bcOra5mSwQIQAACENhNQOfCEwPTPFsdJddFb/PwEiHNuprNClZCC+QJAQhAAAIQgAAEIAABCEAAAhCAAAQgAAEIQAACQxLQnu+zZ8+i18pE66t7UrhrJkrm3EAdMIj+PM+rV690ruBc2QYrvdntoWYFG8wAqE6PBGgdPWptk8xScYMn8TZVgcgQgAAEshDYOuQxWciCnUwgAAEIQAACEIBAFwS2+orV3kjtgh5CnkWg5TdczmJStNytHQWTyqLqIPMjBDDmI/RICwEIQMBO4N/2qJeNKY/2xYsXcptaI9CsYK2BQh4ITAR0Ji99/4Lxxh/9ouMmpPJrE/Ht945Nmah0ywVG8xJ1ce+mi4GUw1bZ5oUSAgEIQAACCQLyMNMD0zytenL15/PwEiHNuprNClZCC+QJAQhAAAIQgAAEIAABCEAAAhCAAAQgAAEIQAACQxLQb7Ro2/fhw4dD1u46lVo6YxC9MOg6WErUtNntoWYFK6EF8oTAJgK0jk24eozc5km8HkkiMwQg0DuBach7+/Zt7xVBfghAAAIQgAAEIACB7ARYHsmOlAxLE2j8DZfS1T8lfyaVp2Cn0BIEMOYSVMkTAhCAwJwAdwPNmcRD9Itev//+e/y7U0ObFexUKhQOgZDA69ev//rrrzDU+/z8+XM5oF5ApccdO4I7kqgy9t+cdDXfV5BLzgMEIAABCKQJLJ0XT6fa0Z+nM0x/26yr2axgaZ58CwEIQAACEIAABCAAAQhAAAIQgAAEIAABCEAAAhBwBLSL/fPPP7uPPPRFQL8SFD2EcO/evVPOHvRFb5+0zW4PNSvYPs6kgkBGArSOjDCbyqrZk3hNUUIYCEDgUgTu37+vicClqkxlIQABCEAAAhCAAASMBFgeMYIiWgsEunjDpQVQ2WVgUpkdKRmeRQBjPos85UIAAtchwN1AG3Td7C+2NSvYBrhEhUBhAs+ePUuUoAOXT58+TUTwv/rll1/8j6vPiWN/Oiz448eP1RyCCNHzhUGc+ccdqSSbJJxnRQgEIAABCBwnoA7269evO/LZ0Z/vKMVP0qyr2axgPj2eIQABCEAAAhCAAAQgAAEIQAACEIAABCAAAQhAAAIJAqx1J+A0/tXSEXl0WlRxzeJtVrCi6iBzCFgI0DoslLqL0+ZJvO4wIjAEIDAYgXTfOFhlqQ4EIAABCEAAAhCAwCYCLI9swkXkswh09IbLWYiKlsuksiheMq9JAGOuSZuyIACBCxLgbqANSv/99983xK4YtVnBKjKgKAikCLx48SJ9Bc+mdZZNLS4d+du3bym5F75L12Uh0b/23UCxL9WSDIRDAAIQgIAjsLuD3Z3QFb31IT2Wbc0tY/xmBctYR7KCAAQgAAEIQAACEIAABCAAAQhAAAIQgAAEIACBsQmw1t2vft++fTsXXr9LdPfu3Xk4IbkINNtkmhUsF3nygcBuArSO3eiaTdjsSbxmiSEYBCBwEQK3b9++SE2pJgQgAAEIQAACEIDAVgIsj2wlRvxTCOx+UWV3wlOq2WyhTCqbVQ2CbSWAMW8lRnwIQAACmwj8Z1Psi0e+ceNGmwSaFaxNXEh1QQLPnz9P13rT3UD379/XeT7jBT337t1LF13tW7vMvkhK5X/kGQIQiBJ4+vSpC9e67RjnfYeslFNTCw/7roc7RfJmXc1mBTtFTRTaCwF61140hZwQgEBTBOg8m1IHwkAAAhCAAATmBBis50wIgQAEIAABCNgJ3Llzxx6ZmO0Q+PLly+fPn+fyPHjwYB5ISEYCzW4PNStYRvhkBYF9BGgd+7i1nKrHk3hDrl0MWamWLR/ZIGAh8Msvv/BOrAUUcSAAAQhAoCgBHMWieMkcAvsIsDyyjxupKhPo6A2XymSqFcekshpqCipNAGMuTZj82yfAvKx9HfUrIXcDbdNds2NSs4Jt40tsCBQg8O7du/Q9PrrI49atW5tKfvbfv9UkapiPHj1KRNta7pSVsk3kufSVUkXPJi7Fn8Jv3ryZjsC3EICACLx8+dJxUIczxt1AQ1bKqamFh90d7Cm3tjXrajYrWAs2hgxtEqB3bVMvSAUBCDROgM6zcQUhHgQgAAEIQIDBGhuAAAQgAAEIHCHAKwFH6J2Y9s2bN9HSN/0uUTQHAlcJNLs91Kxgq0iJAIHSBGgdpQnXzL/lk3gJDkOuXQxZqYQS+QoCXRBgyOtCTQgJAQhAYHgCOIrDq5gKdkoAX7FTxV1K7L7ecBlSNXQUQ6r1mpXCmK+pd2rtE2Be5tPgOS+Bf+fNbvjcTnkZ20K1WcEswhMHAkUJrP5U0b1797YKoEv7VlOpVf7555+rOf/222+rcYIIuswoCLF83JFKXjhHUS1siXNxAt+/fx+PwJCVak1Nt2/f3ieSOud9CY+katbVbFawI7RJOzABeteBlUvVIACBcgToPMuxJWcIQAACEIBAFgIM1lkwkgkEIAABCEAAAt0RiN4NpE2c3RtA3RE4UeBmt4eaFexEZVE0BCYCtI6RLKHxk3hR1EOuXQxZqaj6CIQABCAAAQhAAAIQ2EQAR3ETLiJDoCYBlkdq0qasfQR2b3Cc8obLvjqSCgIQgAAEIFCBAPOyCpCvXAR3A11Z+9QdAuMT0CD6+fPndD13XJqjDPUjSE+ePFnKWTf+fPz48datW0sRXPiDBw/cs/Fh3y8N7ki1I4mxCkSDwEgEvn37NlJ1proMWakG1bRvANoxcDRYd0SCwDUJ0LteU+/UGgIQOEiAzvMgQJJDAAIQgAAEShNgsC5NmPwhAAEIQAACEGiQwIcPH378+DEXbPUXhuZJCIEABCAAAQh0RKD9k3hRmEOuXQxZqaj6CIRAXwR437svfSEtBCAAgSEJ4CgOqVYqBQEIQKAaAd5wqYY6WhCTyigWAnskgDH3qDVkzkiAeVlGmGQ1J8DdQHMmhEAAAuMQePv27WplLDf4RDN58eLF33//rRuCdBOQ7riVz6oH3afz559/fvr0yZjt06dPNzm7Ok247yJeybPpJKKkkmzRihMIAQj4BKIHf/0IPT4PWakGFZG4Yy4h7abOPJEPX0EAAvUJ0LvWZ06JEIDAAAToPAdQIlWAAAQgAIGxCTBYj61fagcBCEAAAnUIbNovriMSpaQJvH//PhqBX9+JYiEQAhCAAASGIdD+Sbwo6iHXLoasVFR9BEIAAhCAAAQgAAEIbCKAo7gJF5EhAAEIQCAgwBsuARA+QgACEIAABHYQYF62AxpJ7AT+Y49KTAhAAALdEfjrr7/SMu+70dblqQt3dEOQ+7jvQccm/vjjD0tanQp98+aNJWY0jtJ+/vz569ev0W+DQMthjiAJHyFwTQJDXuQ5ZKUatM+7d+9qGFodqnzJdabcePecn4pnCECgEQL0ro0oAjEgAIG+CNB59qUvpIUABCAAgQsSYLC+oNKpMgQgAAEIQAAC0V17/ZIQmzjYBgQgAAEIjE1g9XhDCyfx5ioYcu1iyErNdUcIBCAAAQhAAAIQgMBWAjiKW4kRHwIQgAAEfAK84eLT4BkCEIAABCCwjwDzsn3cSGUk8G9jPKJBAAIQ6JHA6okEnc87vV6aOVsu4tHFQB8/frxx48ZugZX2zz///OWXX1ZzePXqlaRajUYECEBABIa8yHPISrVprur/7b8GrDHr9evXbVYEqSAAAQsBelcLJeJAAAIQCAjQeQZA+AgBCEAAAhBojQCDdWsaQR4IQAACEIAABEoTePfuXbQI/cBDNJxACEAAAhCAwDAEujiJN6c95NrFkJWa644QCEAAAhCAAAQgAIGtBHAUtxIjPgQgAAEIBAR4wyUAwkcIQAACEIDAVgLMy7YSI/4mAtwNtAkXkSEAgc4IrA6id+7caaFK9+/f170/iVt79KtKX79+Pf4zg8pBBd27d2+p1pJB9wc9evRoKQLhEIBAQEBtKggZ4OOQlWpTL7q1TbQt1wPpYqDVY3Zt1hGpIAABR4De1aHgAQIQgICdAJ2nnRUxIQABCEAAAqcQYLA+BTuFQgACEIAABCBwIoE3b95ES3/w4EE0nEAIQAACEIDAMAR6OYkXAB9y7WLISgWK4yMEIAABCEAAAhCAwA4COIo7oJEEAhCAAAR8Arzh4tPgGQIQgAAEILCDAPOyHdBIYifA3UB2VsSEAAQ6I/Dp06dViRPX8aymzRvh9u3bX7580fW6urjHSaUH/bqgXIEPHz5odp2lROWjXzJUnspZ+U8XUuhB5ap0yXD37t0sBZEJBC5CQPd2jVfTISvVrJp0a5uAJ25tk+RPnjzRoJZrIGgWBYJBYHgC9K7Dq5gKQgACJQjQeZagSp4QgAAEIACBjAQYrDPCJCsIQAACEIAABNon8P379+hvOejHftjHaV99SAgBCEAAAkcI9HUSz6/pkGsXQ1bK1xrPEIAABCAAAQhAAAL7COAo7uNGKghAAAIQ8AnwhotPg2cIQAACEIDAVgLMy7YSI/4mAv/ZFJvIEIAABDoiYBlBp5tx2qnU/f/+VZBHVxG9fv26QkEUAYHhCVi6mu4gDFmplrUw3dqm29n0S7M6UC7++rU9jVC6uE2/Maur3DhN3rL6kA0CdgL0rnZWxIQABCDgCNB5OhQ8QAACEIAABNokwGDdpl6QCgIQgAAEIACBQgT0czvRnLWbEw0nEAIQgAAEIDAMAcsKQGsn8Sb4Fsm7U9OQlepOCwgMAQhAAAIQgAAEGiSAo9igUhAJAhCAQI8EeMOlR60hMwQgAAEINEKAeVkjihhVDO4GGlWz1AsCEPjXt2/fVincvHlzNQ4RIAABCCQIfP78OfFtp18NWan2daHr1V+8eNG+nEgIAQjsJkDvuhsdCSEAgSsToPO8svapOwQgAAEIdEGAwboLNSEkBCAAAQhAAAK5COhnHqJZ6TeAouEEQgACEIAABIYh0O9JvCHXLoas1DCNhYpAAAIQgAAEIACBEwngKJ4In6IhAAEIjEeAN1zG0yk1ggAEIACBCgSYl1WAfOUi/n3lylN3CEBgbAI/fvxYraAusl2NQwQIQAACSwS+f/++9FW/4UNWql91IDkEIDAMAXrXYVRJRSAAgZoE6Dxr0qYsCEAAAhCAwA4CDNY7oJEEAhCAAAQgAIF+CXz58iV6jO/hw4f9VgrJIQABCEAAAkYCnZ7EG3LtYshKGe2QaBCAAAQgAAEIQAACCQI4igk4fAUBCEAAAhCAAAQgAAEIQKACAeZlFSBfvAjuBrq4AVB9CIxMwPJrRSPXn7pBAALlCXz8+LF8IbVLGLJStSFSHgQgAIEZAXrXGRICIAABCKwToPNcZ0QMCEAAAhCAwKkEGKxPxU/hEIAABCAAAQjUJvDmzZtokffu3YuGEwgBCEAAAhAYiUCnJ/GGXLsYslIjNRbqAgEIQAACEIAABM4igKN4FnnKhQAEIAABCEAAAhCAAAQgMBFgXoYllCbA3UClCZM/BCBwGgHLrxWdJhwFQwACQxD466+/hqjH/6nEkJX6PzXkAwQgAIEzCNC7nkGdMiEAge4J0Hl2r0IqAAEIQAACoxNgsB5dw9QPAhCAAAQgAIH/Q+D9+/f/5/N/P/z88893796dhxMCAQhAAAIQGIxApyfxhly7GLJSg7UXqgMBCEAAAhCAAAROIYCjeAp2CoUABCAAAQhAAAIQgAAEIOAIMC9zKHgoRIC7gQqBJVsIQAACEIAABMYnMKSzPmSlxrdFaggBCDRPgN61eRUhIAQg0CIBOs8WtYJMEIAABCAAAY8Ag7UHg0cIQAACEIAABAYn8OnTp69fv84r+fDhw3kgIRCAAAQgAAEINEJgyLWLISvViMEgBgQgAAEIQAACEOiaAI5i1+pDeAhAAAIQgAAEIAABCEBgAALMywZQYuNV4G6gxhWEeBCAAAQgAAEINErg+/fvnz9/blS4vWINWam9MEgHAQhAIBsBetdsKMkIAhC4EgE6zytpm7pCAAIQgECXBBisu1QbQkMAAhCAAAQgsJfAmzdvokm5GyiKhUAIQAACEIBACwSGXLsYslItWAsyQAACEIAABCAAgd4J4Cj2rkHkhwAEIAABCEAAAhCAAAR6J8C8rHcNdiE/dwN1oSaEhAAEIAABCECgOQJD3uI5ZKWaMx0EggAErkeA3vV6OqfGEIBABgJ0nhkgkgUEIAABCECgJAEG69gIkY0AACAASURBVJJ0yRsCEIAABCAAgeYIvH37di7TL7/8cuvWrXk4IRCAAAQgAAEItEBgyLWLISvVgrUgAwQgAAEIQAACEOidAI5i7xpEfghAAAIQgAAEIAABCECgdwLMy3rXYBfyczdQF2pCSAhAAAIQgAAEmiMwpLM+ZKWaMx0EggAErkeA3vV6OqfGEIBABgJ0nhkgkgUEIAABCECgJAEG65J0yRsCEIAABCAAgbYIfPjw4cePH3OZHj58OA8kBAIQgAAEIACBRggMuXYxZKUaMRjEgAAEIAABCEAAAl0TwFHsWn0IDwEIQAACEIAABCAAAQgMQIB52QBKbL8K3A3Uvo6QEAIQgAAEIACBFglEfx20RUG3yDRkpbYAIC4EIACBIgToXYtgJVMIQGB0AnSeo2uY+kEAAhCAQPcEGKy7VyEVgAAEIAABCEDATODNmzfRuNwNFMVCIAQgAAEIQKARAkOuXQxZqUYMBjEgAAEIQAACEIBA1wRwFLtWH8JDAAIQgAAEIAABCEAAAgMQYF42gBLbrwJ3A7WvIySEAAQgAAEIQKA5Aku/DtqcoFsEGrJSWwAQFwIQgEARAvSuRbCSKQQgMDoBOs/RNUz9IAABCECgewIM1t2rkApAAAIQgAAEIGAm8P379/fv38+j//777zdu3JiHEwIBCEAAAhCAQAsEhly7GLJSLVgLMkAAAhCAAAQgAIHeCeAo9q5B5IcABCAAAQhAAAIQgAAEeifAvKx3DfYiP3cD9aIp5IQABCAAAQhAoCECS78O2pCI20UZslLbMZACAhCAQGYC9K6ZgZIdBCBwDQJ0ntfQM7WEAAQgAIGOCTBYd6w8RIcABCAAAQhAYCOBpR/3e/jw4caciA4BCEAAAhCAQD0CQ65dDFmpejZBSRCAAAQgAAEIQGBcAjiK4+qWmkEAAhCAAAQgAAEIQAACfRBgXtaHnvqXkruB+tchNYAABCAAAQhAoC6BpV8HrStF5tKGrFRmRmQHAQhAYDsBetftzEgBAQhA4F90nhgBBCAAAQhAoHECDNaNKwjxIAABCEAAAhDIS2DpDN/9+/fzFkRuEIAABCAAAQjkIjDk2sWQlcqlcfKBAAQgAAEIQAACVyaAo3hl7VN3CEAAAhCAAAQgAAEIQKAFAszLWtDCRWTgbqCLKJpqQgACEIAABCCQjcDz58+z5dVMRkNWqhm6CAIBCFyXAL3rdXVPzSEAgQME6DwPwCMpBCAAAQhAoAYBBusalCkDAhCAAAQgAIE2COgM3+fPn+ey3Lt3bx5ICAQgAAEIQAACjRAYcu1iyEo1YjCIAQEIQAACEIAABLomgKPYtfoQHgIQgAAEIAABCEAAAhAYgADzsgGU2EsVuBuoF00hJwQgAAEIQAACTRDQCeCXL182IUo+IYasVD485AQBCEBgJwF6153gSAYBCFybAJ3ntfVP7SEAAQhAoAMCDNYdKAkRIQABCEAAAhDIR+DNmzfRzB4+fBgNJxACEIAABCAAgdMJDLl2MWSlTjcVBIAABCAAAQhAAAIDEMBRHECJVAECEIAABCAAAQhAAAIQ6JoA87Ku1ded8NwN1J3KEBgCEIAABCAAgTMJPHv27Mziy5Q9ZKXKoCJXCEAAAhsI0LtugEVUCEAAAv9LgM7zf0nwPwQgAAEIQKBRAgzWjSoGsSAAAQhAAAIQKEMgejfQzz//fPfu3TIFkisEIAABCEAAAkcJDLl2MWSljmqa9BCAAAQgAAEIQAAC//oXjiJWAAEIQAACEIAABCAAAQhA4FwCzMvO5X+10rkb6Goap74QgAAEIAABCOwn8OXLl+gJ4P05NpByyEo1wBURIACBqxOgd726BVB/CEBgFwE6z13YSAQBCEAAAhCoR4DBuh5rSoIABCAAAQhAoAECnz59+vr161yQBw8ezAMJgQAEIAABCECgBQJDrl0MWakWrAUZIAABCEAAAhCAQO8EcBR71yDyQwACEIAABCAAAQhAAAK9E2Be1rsGu5Ofu4G6UxkCQwACEIAABCBwGoEhT/oOWanTTISCIQABCPwvAXrX/yXB/xCAAAQ2EKDz3ACLqBCAAAQgAIEzCDBYn0GdMiEAAQhAAAIQOI3A27dvo2U/fPgwGk4gBCAAAQhAAAKnExhy7WLISp1uKggAAQhAAAIQgAAEBiCAoziAEqkCBCAAAQhAAAIQgAAEINA1AeZlXauvR+G5G6hHrSEzBCAAAQhAAAInEHj69Onnz59PKLhkkUNWqiQw8oYABCBgIkDvasJEJAhAAAL/lwCd5//lwScIQAACEIBAcwQYrJtTCQJBAAIQgAAEIFCYwJs3b+Yl/PLLL7dv356HEwIBCEAAAhCAwOkEhly7GLJSp5sKAkAAAhCAAAQgAIEBCOAoDqBEqgABCEAAAhCAAAQgAAEIdE2AeVnX6utUeO4G6lRxiA0BCEAAAhCAQFUCHz58ePnyZdUiyxc2ZKXKY6MECEAAAisE6F1XAPE1BCAAgRgBOs8YFcIgAAEIQAACDRFgsG5IGYgCAQhAAAIQgEAVAvJ/fvz4MS/q4cOH80BCIAABCEAAAhA4ncCQaxdDVup0U0EACEAAAhCAAAQgMAABHMUBlEgVIAABCEAAAhCAAAQgAIGuCTAv61p9/QrP3UD96g7JIQABCEAAAhCoRECe+h9//FGpsFrFDFmpWvAoBwIQgMAiAXrXRTR8AQEIQGCZAJ3nMhu+gQAEIAABCDRBgMG6CTUgBAQgAAEIQAACdQm8efMmWuC9e/ei4QRCAAIQgAAEIHAigSHXLoas1IlGQtEQgAAEIAABCEBgGAI4isOokopAAAIQgAAEIAABCEAAAp0SYF7WqeIGEPs/A9SBKkAAAhCAAAQgAIFyBIb01IesVDkbIGcIQAACRgL0rkZQRIMABCDgE6Dz9GnwDAEIQAACEGiQAIN1g0pBJAhAAAIQgAAEKhB4//79vJTffvvt1q1b83BCIAABCEAAAhA4kcCQaxdDVupEI6FoCEAAAhCAAAQgMAwBHMVhVElFIAABCOwg8OXLl7/++/f169cfP37oX2Xyy3//9MMGDx48uHHjxo5sSQIBCEAAAhCAwCYCzMs24SJyXgL17gaS6/n58+ePHz/K6dSfvM9v377pX9Xn559/1r83b96cPFGdpNHDnTt3cEbzKrv93DCS9nWEhI0Q+P79u7pTdarqTvXg96iSUJ2qelT9O/WlU6fKCcVGdDeqGHJnp1HeWaM/yjuDnGzy999/72iIf/369ePHjwdT3JCVGkxHVAcCFyfw6dMnN3MMJo8TmcnbmeaP+lfezt27d43QXrx48fz5c0XWv48ePTKmskSjd7VQGiAO89YBlDiw79qjdug8A63RyQRA+AiBixCg7Q+g6IEdDAbrAeyTKmQnQL+dHSkZ7iDAXmEa2sRHS4vTdqoeFH++dTWdUdHqorau2EtNI73gt+/evYvW+uHDh9HwXgIZxXrR1IlyYiQnwqdoCEBgH4Eh1y6GrNQ+/ZIKAszvsAEIQAACEChEoNP5L45iYA+d6jGoBR8dAfY+HIrGH9BUfQWpu3vz5o1+0mDa8woEUKD+dGWQXn169epV3uPxQVktf+z0BYSWkTYu28CHtRonj3jZCWDM2ZGWzpB5WZQwLmIUS4nA4ncD6biMPMu3b99O1wBF6zB9pX/lhvoRpjNYurHy9u3bfjjPgxEYyUg013L3Ysiep/OF+lfPU/izZ8+ePn26SYOamagRTRfBuAOLegVab0TrCi3d6mp/EXpTuURukID8PM3kZQ9BbxmIKmPTnwJ12tX9mKEMRt2pDrbqr+VrWWhEgTZb/jj13psM0lVHBilTlE3ev3/fBbb2IH9Up3tdI2pNvH3yDFmpfSgaTyVNRR0JBWpVF9+4cfUF4kmbc59QI7Xcua1uYZDzwY+TYM5NlUiTnGe5l0Y/Z6r1//g6sfmj+u30Lx5o3HEdu/Y/cm1+XKR3vbifxrw13ee0P28d3ndNK6jNby/SeRrhj9TJqMqrQ4aGbN3WZ4QTRJPlTAtlcmN8T0bRNNPUv+72QD1o4lnt/V4JpjVw9+KxW8SbBHN35mo1bxKs5cUZyazqTFUQ5Kg3q8B9Ny2mNRiA0gZBNQ2q1vX/Rmr7qw1/yIXx4R0MNdjxFsdWW7rrANXR+QMNs/gJ3TUbuzMb+m2HIvrQ/sQwKnZ3gcY1tGn1TLXrca/wiFLER/MF/aniiXwcnyDOqAdUnBM+TVgmD3+qu6ZRzgmfJlM1p1EB/9Y+ajsmKpKWoKPhjQeONIo1jrpf8UYykot7rf0a4emSMx88XQU7BBhy7WLISs2VS189Z0JIQID5XQCEjycScE4Cu2YnaqFC0atjE3vcjb+AYDeSfue/F3EUjarsV4/zCq72P0NutQcc2PsIgDT7EU0lVOOcxmnnJePBMG3Cqh/Q5leidP8rHY/XfpDuLPADszyrjlGXWIEnvuFiNMuJwLRFKIF9INofPOsFBF8Mno0EJh9ALSLQY5DcbQf7u8ZdvMkYVISPAxO4oDGP4fcyL5u3SuNY7PfM7rU+9cxceqChyh3j0bkdMVm9OaTU3UDyO+XV6W+uZnuI6qO/ly9fqjLysfSX0TO2i0HMQgT6MpKlCYz6IzexyQtKJeoFGzUiFTHPefJf1UCmVvbkyRPN9Gggc1BjhGh0lKLdgLevUjIkZaI/Jdc7/+pRK98qRSPap7gGU8kRn2wp2jsZBVZamfRk1acYZFpOmavqqH41Ha2vb4esVF8qmKSVIoJXy5wj4cLT9VK0dAS+rUZgrk2nRD2oo5v+XZJHvd/SVwfD/RWTuUgyuXQHrgXugwJsSp5lUjCVKN9Y+xn6E1s50vPXyHWvluL44kmJB13oMXpX1WLeF00G7MJ9bsefVWIvk50sJirD01+FxQ1UOTfOK/iu81q3HzJG55mFc1+djKrsuxlujAj8DQuZtDcSzUFFqyNN7+lO2U69rstk2tDVOcVcdwK6nKcHLdpIKk1vBST4yn2UYE62aSKsr7TiLankt9RfnwlU5qtSciYq4mq040Ebmbo7SawmFNEc/gfT8m3XLV8uHK1OIrCvto+DMVflFRyMIQdrVSroAOcfp15ornSFDD+Lp7FH9T4F0m8n4OgrGU8vc/x0RRr/doy9wnKQs4zOEm+aTUxrOOr5tZ06X2MsV4vsOQuLJiDTHaZLmf/XB///Pznj4kwnjVT9kZxwVzvjgzo3zV/mkWUYB5eU53kWDelrFCuKgsyXCPRlJHitS3okPE1AljOfAGoRTOOgwt2/S5kMPx9cqnjj4VIrB3va1BF9dZt66Ugq5ncdKWsAUedOArtmA6h1XgV1LM7l81XsO4TzVPMQZTIPTIeoaPa404hqftvX/DcgM6T3G9TR+LEvPeIbr6qVvY9VRI1EQFNzRag7+vjx43SSbXIq5nEUojP5erV7+nfHj0PLl9A7Te6wWbSIaKDWTHQyzf4bxmnHOFFBV7oW2dxznYcsI8IkqvYH67+AUIfSSKVkWS6QS68GNbWpaS+48tHNkTRCXXYTGNKYL+L3Mi8LzH4MF7FT6/3pn3/+CfRx8KNO+cvvlNt3MJ9o8tMvQJm/TTqX888//6zvFjQr2JyPQrozEp3u2rGeG627TsdaJleKo7XgaA6JwFevXhV6zSlRaP2vdAbRqA51RKt9kd7COlIFKXTH/Nxeom7qlSWs1sKeoR9TxzrVXVsM0k+175lGtI9ba6m0eqJzwFr4KCGY1p7UoE4/ZHzcK1VF9JcLkfqo4410yErlIlwnH7UdXWI6HSs8XiKups+wpg+s+Z70qEE5lyq1niiv2K/Ovme1cQ3o8o5yCVbNpZwkTw8rclfUqU6/XD39O1Ga6it1JJKLsEYW9/ZO1FoEbfeLHMP0rvhpS02PeesSGRfe+Lz1Cr6r00VHD8N0nseZd9fJaDvq119/PV7xKQdNLe2/TSRWOq8QfSdzkzzyK1Su/px7sCn5PHIuJXa6PiMgFr9xOoeht5GNq3lzzn7IpMGia3F+cSWec5lNVLYSuyf4igHqKzgYwwzWzOID601/pLEv8aHfXiLjwhufGDo5u34YZq+wkBYsa4xHitY2Tent4Ek8S1dsX8yU06JF4+PTKMkmJ1x+Zq5p1BFdVE774sULMZwXqtnN6buZc6miId2NYtFaLAVGF/yDyGyoBUDmH7szEktXOa9mNER9u2UXHlcnSm9fYM1my3xwq466O4k3zNqFr6lhKkVf7au162f1pZqAqAruLIpObpRenB9jfqdOdXrJMGEAlu2VRHL3ldQ0zfu006QTNQp3D2qMLtqmh0n1057OdAyplxnQpmpOkTN2WcrQolZ2zXao6WAS9rjnAHPNBGvucc9rsTUkV62j5ZbYovULGsZR9Cu177k7PWYcaIZcx7jm3kfN5ZF9DW2e6pqamnNwIeqW5fDvPgelk+16GcHoYy/tU0iY6efodOuQmwIo2/mu0N9//53Y35F32ukbLpbJo8g0+wKCM6foA5PKOZYrHNaa13qAEIx5rsRRjfkKfi/zssCeh3ERO7Ze3Q2U60/nKnSTZaDj+UfF0QqIIsvF1MKx/vSgyzLlGetckXyveRI/RBG0fppL5q35WCqoqm3N9nj8ZgULqtapkayapW+i6WetywRMgo9CdORSCU0UgwzH+5gmXPnbcu1dHd2q4clUppfeJcbUo0rdU6eqEOWgTnXVnOp0qqt1sSuORnRKo5ZdydgSapKlyd5kdRrNnUH61mi8h0v5lGtWc3RyP2RRcktUu9XGkqh+ua929OpDVmquu75CZNUZjaRmG3Gcm3U1awqmoTajHpXVjgbuNOI/qB/LK1iF2ZZgJsYFqVU9swYUjSN+TZeelZtkXspQfJTPkqko7VK2QfjAvSt+WqBrfVRPu2QzfnObbFWRZUgyM/3p4cTFDVTpVCldDOm7ugp29DBw53lEC512Muri/D7w4LPmjxaGYlVipiZPw1J6Io58j+yCqRtfXfFIiGT8KuNgIRtI+42ymXRvvNuKNATLNoxVbidap20/o82sWvjBJp9rhrVkM6M6GAMP1nlHLnVZuWyszVk8jX3e9um3e++35zrtMUTu1mrzlF+qDkr6ktGq69OApZpOaxQKUQ7t7BVmV4FGMcsCju92iqeIKZX+1Z//VfpZkIU3exX8DFd1LQkn/fqp5s/S+9JKabqO6W9lSJbS5/L0GxK1Lqmpixp1OoptYhtVUGDG4rApzyyRmxUsqF2nRmLpKgMzWPqIqxOYRIWPNVsH88GtCl1qKaeEz3vvIdcuhqzUZHjj9dXaUKjcFo473psmO/baaaKxtXuxxx9pfqf54yrV9PaKnVv2IS8quV2e7mJm7LKELq1WKctiG1EVpAPlZc1Hz+50UU7gvM2EPe65NaodrU6vyunXknN389+BHUWLvpbidKfHqSIZB5rVhiZER5xADVJL8EuEX3nvo+byyHHdXVlTc3qaqakl5mrX0wCamP3pq+hej1pr1PdbMq1061ZW88F9d0hUsDnJgyHy7qJkJrHFocEXELZW2TJxSM8+7CXm9ZaXjMcuzzym2kIaiIY/eekC0tebjPOaDhmS1t1kMBizazhdG3Ou8VE0GvF7mZclOqXBXMR+rfdfCSXZv1odaNUsVz1XV5xazmrXL3ct4QS7rLI/LLnLrhfWQx13Nqhas4I5Obs2kmotPLqVqNLVItRpqmnI7RZSwUxMZhTZYR/ywW9upz+XaO/KM702J5OQqcgejPqV2cgxWs2zRF2chDQih6LHB9nPUltTh2O/u0F1l5lZBix1cXVG+Wivu1TZU8J3dOlDVqrHhuPLLMvPaD9Fu2tfbP/Z0nKHFyz76ueOBu4rxT0neul9hpdric1JGDwo/6hgk4czubtBEuNHjR2iscnrsBc3cO+6iVhUdy5Q/BPKijJU6WoL7Ux2mLdO2uxalYlesXffNdG+mv0q2vBdp9HCQ67h2KiCrjuZvL7Q6rlJsVKcqJH4Y4ei6U/89a8k1PxUqSxDmxZJ7Osqvn5VypJvrDxl85JBOU9STYLpo0Y6GVu0OkGgMrf7J75gxmcLnECkxMclv1HVX62vJFFlNf1XTGlN/+p5k3hKvk+JRlYZoxmBaAhzlpMoXbVexSs4lqwSpbivNiklYS36CgdjosriWNpO5t/K4J1BbnrIO3JJsN2SBGIn/NV59S0hS71xUG76I43d50O/PRle1/22r9BOnzVerO7ryfm0u0PqFaXT1TxPWePdoSO108ReedB5qgOXl77kZiuryWMXz9U80+1iR0X8JJaueNXHKzqNkoS9WIgPdt/zkiMhwvsyrJaq61FsEyXNeoLGPv94isU2K5jD27WRWLrKuSVEQ9JdenRVU6VrTGlnO8PptJeHmq1jqRuPGoMlcOz5oEzIAqFanHnvHW2S1eSxFLTDQoas1NQdjddX11fWqtu/2vOnp34Wq47G0YxptegdEVTf1bmYk6eL+Z2EdAIvPWRZ0BPt7ENeVOAdau0lScYuS+iW1Gr0wOUsqS3IfobfNatsHnmbyeqygNRddHFGPbx9PdBHLQ5LDrny1GDX+B63Xxf7s7H1aXqomKvZVtuire97RDv/ROAO73cVbyJCp3qcapRxoBlmHUMzvrSzKmhqBfa+Tv2b4KzmOZ9pJqyu6FdLvbHf6FqQFk0FZlCuc462bjWBeQciH2NpwJIj6ptQ8BzUxf8oRQeRj3ysYLpLNZ26DnUIfu02PYutdDHHngBypLi0bEwqHR8pZUkFoiQPdqlRuBzcg+zT0gNrUmbP02XOwxIBjNmRGd6YN/WfS+16Co+OjI5kdERW6TI2jREaQKfOWQ05sd6oyC7DpYdoQWnJK39rqcVS7XaHD+ki9mu9Ge4G0lCarr++XVrxTJiR2uHqoKuiEzmU+GpVJLXhCu7svGrNCjaJ2ruRpC18U8edGJ/my8FSa9TIE4PTJEyilLnxdBeyCXjpyHnbuzyPuRn4VdC61Y7u1KlY5pTuK+QWFJrG0IicFrp7iHY4x00xvQgrs5fN5G1fUfJDOutDViqqvo4CZcx+Z37wuULTmLNNDx9TjYYXTNOTg7oLkueajSeWioISjR+POBtz4wlCVOuoGHndV3tPaF+at+cZrWCFwN0WhZ/mrJR5qzPURJOcT1iamreO7bs6W+3oYeDOc4cWeu9k8vpC6kwSDKNHHDRgKZXR5xTt1VmnOr2tbo+ydV2le1BBMnXLySQtuVgahWpqyS0BMPFVxnF/CWDC1CclKkLCBxMlRYj25465/1BuLSuBcdNXCSBTRYRlqylKADFcnaap6E2iRiNntBkcDJ+wtLPaTQm+sdPzc976bOmX/EZX/3n3TCfvyKWK75YkUEqbs3gau1MT/bZr5v32206bnT4MvFeYSyPynZyhJh7kUu4bSZVqvvrhClK2J+6lJorWJGLuXah7zz6NSnQOuVTcQj5LPlK5yVqWWvc+im2CsDohUrPd1wlsEmMeuVnBJlF7NxK81rnJdRRSs3UwH9xqGM7VaeFh3nsvjcstSDvJsGPFYMhKTYY3Xl9dX1kJt9/YuudTgyztRbMhowD2aEPO79QnrALfsSkQpZp9yItKHi16jMCMXZbQRdWa8MCnObsiSI9LPNUhKMJIu2ZLNS0XnreZsMcd7SWmQJl0U8smidbnBI4227Q1yqJWpzYqOp1J+tv6vkdCrdGvdni/6Sonvu1Xj1OlMg40iVXZ+Wq2rDRqh6sDSqKUhJqMX2lQm4vq25ic2B2t0pWuKqebp0z3uKftitv9kBZyAjKfF+8ubkdCNBVAW+2IpDXfr5vMTP9qyJAq1axWm56S+0rXs9809CyzSXiMEjhtV4kBel5WUPSmj34tAoxZPi5NtfL2XfaBOK2UI1VeqqmvjiMdpi+bauFnW+jZL9H+HG07xweL1TWToEnaBSbmnADGPDG5gjGP5/fah4NCPedqtmpf80ZXLmRgF7Ff6z16N1B6eiYTTK+CrVrbaivK5c2sSjJFSHvMU5Mr7c5GRW1WMEk7gJFUaOGBu6MSl2w7iLnU0ZebZkQtsGbgUpVPCc/Y3pVV2tKWTGIrfOWTKEhfZayUky1R4lbFLU3dg6ahEpeIBTGXBBi4ETm9pB/kt80HlwTYdG7zb1eHeKnmoBcxLzQIsciwZCF1wmWugcyrH4es1GqtG4+gfjWjwZTopVcBznuDeY2GFyz76ueOBh7VlEbGuTqOhCwNoNHSNwVGDUmBJcbc6Mswcyz2ogfuXfHTJjNm3uo3kB5d7iv4rpu63EYiD9x5biU8QCeT1xdKzPV0qMLvkaZn2dJW5opvmf4v9Xjz4uZK1BgaPVA1T+uHiOTqHrNqnTiZ4ee29TnjuC8h537jEnNtcG5lJVBLuQUWsk8RW9Htiz83m0D4RFuwlLjazc51ZMnWj5PRZpaaW6BolbgkdhAzgOk+2p18v6bR5ys4GKtW5MCe9SC9R7WzGph35FL1d0sSiNrmLP7ijd3piH7bb+k99ttOlf0+aIk13R6XRsmtVVY+iYL01SmLvau10NAcPTnnm66etd6YxZ2WBxt13RWY0d9wtU5oxFVQBFx8/0EKdXHcQwvTKF/Ivp6j6pDqW67FAKPYJrzR7QZn/9PDKV1Zs4IJ7wBGEm2bgd6NH3F1NrW4LJFrtg7mg1tVZmw4daLNe+8h1y6GrNRkeOP11fWVteT225t2dCJzvAlrOmaXYTXmwPM7yzp2rtl99iEvaier2uw3QsYuS+jmal0yhsvump1iKnmbSWJfjz3uqQPJsih33FS6nv/W9z2inX8iMNd+2aqiu9bjVLuMA03v6xjsfTiDr7k84gq1P6Apn5XmLEvunOskpVDLaSg5JKvd++RmSAUu8+lhqfn7ogZJgo8JCefFBWk3fVRuvlR5n6NtR4Fim7cg5Zb9BYStEq4anvQyn31sLWWKn9dbXjKYnhmN1wAAIABJREFUrbKp9c01rlE1V61X26MqkvD8t1bnyvEx5usY83h+r6WjWOr06oRXm5epExvbRezXevffDRTtmwLDTXiQ9oEtuljmF6SWZs/tYMy5b+FLMj0XdWeX5G9TsGGMRH2l1uIFefo70uCjE7PA11EpQhfVtX3qNbAbOm90J4bkau8yjEQtZH5LJhG1k9VA5aY8EyVGDXU120QEGlECTptfaZI/PyigjiWvKa4O8bJS2Wo5REM660NWqpwN1MlZS4RyHo74D36PnWvo2VR3OSe+DNHn4QXLvvqZazae9iKiykoH5lo5DWws6nvkghCUNX3UmLVquvZdgYF7V/w0i6l0sbhxZVVexHeN9nWNBw7cedrJD9PJqCIazfU3LY5pwnjEv11atpIfEjgq6txUtB14EFMFBRnOP1o6eYkRJDyycqIazWfcQf7Ce6TiAQf3UUAmPU6qPKhH32+UtFHXSwUdOQOqtNFsA1z6uGRUru6VH5aA+JJbbG9V7NWlFXXFq5kkIuBg+CqbLC1v21zVoApVO0ro6OBXAw/WzOI32caVG/sEin476O70MertBE6RhumlXpENzU1tcIqcXuXTcLBEe0dZSqLclOdc9S4kagP7ysqSKjr3d9K6B99HzVKuMpzPfRRiX1c0ijEvxVXKPURt4JRp1CnbAUaSx6NpGuKY+w8HXevjgi3lIMNYnTd1MftYqmA0fLXK0t0phtqmYMMYCV5rtDn0ElizdTAf3GoV/nh3+vO89x5y7WLISk2GN15fXV9ZUbd/U7te3YDY19IzrlKOPb8LFk+itHNNXbMPeVFpN5lfX5HZNetLX/ukVaeq7kt/ckf1d3BvdGk78pTFGctMf94jHVnxE8zVIabQHrdd+wPMf+v7HtHOPxEou7JrZF/MAfQ4VXw833ifQtn78LlpMEq0r+mr+bzYz6HcM5ry2U6vfqSVtdWrl/eeNoBgnNWoajSGtJyJ0X+qpmV/Kl1EadOVLzcXoOh4ZBmJpFDfZjI+z124efW3mt+SeA1OKiVS0BZUffnhUspSLXaEn35Ya4fMPSbBmK9jzOP5vczLXJ8zvIvYr/XuvBtIA23a+dO38hGdBRx8WB1xE67qwaKD5GlHvLQ7Gwjjf2xQsCsYiYxc/nR0mjH3vKeQua0GK8LqTXzNBs8WRbuig7QX/Cjv39FYephrpD6otLMrZ6KQSGk3JW2KuUSiEeUimT2f+Qwk1/JBIKpsYKl5unB1fXln8oEM9o9OpMTD0v6fvZTKMRN1cV91V6nKDHcUJ5OWpyQXV2znzc2Rjz4Y13l3SJVIYvFAribYpER1Yqq43IlNDuGk2RJDrS+V+m0VsdXAJFuJDj/qlQlawupyfZUmoJaYq6Agn2j7DQIb710v4qcxbw3Mcvo4nyU1Pm+dt/QSXZmaeV++a9AvdfExapBBYOOdZ8D5Cp2M3I/JHZq3xEB3/seoHoOuJtfyskWwtEsQeHr6qFoHut76USX6QKLPdZylSXLJM01PopIsBbrONmrqIq9ucyuZaPz0EpYTr53VgygQJ6cecpn3hOuU3ZMr+Irz3sPZfNRQdwf25WD4lrz0HO3kd/PJldCfLzOLt1O9QmMXDfrtaHPubmJoN+w2Y155r9CiEU06oobqB2rsVnO25LYjTjApULny6I7PC3xJlKFfnejzvEQ1VT9mLj9z7gj5peg5e/V9FKc/y5kJ6jt9LGdgR6p8hVEsyod9qyiWaOAVjOQiXmtUvx0FnthsmQ9mtJOlUdIfOudTiYwCWLLyhVl6bnPtIlG7pYr44Y1Xqt++WiOpFmCnPy0P6k9GLtrzOYKvDvuzukflpjyV81RKwhKMX2WUUFMDTVcloVbpJZ5RgHS04ed36Qn+ZBtSd5qS8VuNcRmt0bdbqV7GKTvXn1GYkaJNDV9sfSarz06tUQ9cSNUTZqHU3a5Zllpnz0TNhz3uHVRl3qtt4cR+I9r6fIFzLZ1N6DQy+pnPn+s4xvNy5yHq0Hao+6wkV9Bjv77xDqtIu0Ya1HbkaUmSHi4llSWTEnFOXB5JVwdN+XxWe3gNKOqs/CT25zRq14dvKkKRXcL5g3NTLUJOy2gioLFjdasoKEvOlaWIrXGibnkdfyNNYLcNrBKwGMkmtSZKbHBSOceeq7IBBw3HgQ3PP6rTFqIgIR/tBDDmwKguaMzX8XsDXUc/9jUvm1p6uhWP7cy3b7177gZanW/LdlVze0dvianFkWiTcIG5Nh7SwjQ7E2tNsKsZiQx+7n064/QfgmU+JfS/VXeZsEA5lH7k1efszTAhW5tfRSeBAbdAI/Urkm68pXu29LJFzWkMjai+7SVK1FpJ0FKK9ifGLf+EwNW+CrBEP3bnrEdrEQR2V6lqJpGroHRvHKij0Mppui7p0WqSEMGm5dFAX4mPaccvrZFN30o1Fg06UbOvOkUtXFsRm2qxO3J6YlJuad7xTDz00rsO7KelzWPSXXYv6MTFjVFVie+6u4dsMGGiz3Rf9dJ5Cu/VOhlVOTroO935D3M9BhNDNe1cG6vq/fyio89ylpZaRLC3kXEzY3VEkKinLFsFVY4SmwInvzFq6nMVLxE2hhuta9PhGGPRW6NFgQQYcTBENWib6flR/YVxHIwlyw+MOfoxew+wJMzBcGbxmwCOOpsQBPrtaENWYOCHNN5vb7LnBiOn1+7kCBWVOe1oSbZcnvnuWqQlnGy4gpzzdwkS84gdlU0f3Z6qGehCDrnfhCtPo1Tcjmp2kcSn6p7zqjsXh6uNYj43acRpZ+mBfSsRu5qRDOy1+vbf6XNTzZb54G4r0pR/qdd14cFUYndZuxM6SRIPvaxdOAiJuriveqnUYH311sMYTl/y/0vP9Sb7USnGg81ONj3I29d0I5iAOIM88nCF+Z1lkyX7sRwpy1Kur+XgWXaibkQKKqH3IzZzelo7WHbNTlfWbgEsXdPUZOajLXvcQWcyfTzFIbza/NcZfFQFQeDcdF3y1h6upsfBfOO5OaWXAtT9zpNkDEl375LtFLcnzWRqvPVXNdNSXU1TacuRjuQ5HzSeVQ9z69mn+fkWfyBQ17q7Za3S8AsqYbpRAcRnd402JUyPSkfApsVYtRBhH3VSOTdmjZVpXEe+DZx5357ds5r8kSIunhZjdoakh4sb8/B+r6/rpeeO5mVT34WLOHFo1no33w2U9mwmwy3UVc0H+KCdFCrXH4bTBj3JU8Kd9WWIPjcl2DWNxFJrWUiw3OlvvMnCo8p1gbLwwObTH0tPwp1gzT5oyEwjmmukcl3SLbeOBjUnTFCShAdXLuxIaUR2VkVjzhdQKoxr8xPVc7Nc7SSLYpkyn0s1D+nOWZ9XYR7SXaUqGEP2IuyjfIUmOa9desCabAbBJm6WNayJmGLOUZcLsShxEiz7enH0tZY6fs7Ecz60uY5O7kch5q6IxENHveuQfpqlUoUWGU5c3LDUWkbb0bx13sArjEe9+K6F+rei2Sb6TPdVL52npbmN18nIPOat0unOfwj0KFz+t9ndJBXn5x99jrpA6g/9yNE4RxqFvzDoF+Q/V1uW8SuyOlRNEgpI1NQLeXrq4X0yS89yPgs1Lh/R0nMUSCBqIfFWtVaoXKGw1FoQcDCWzGYK78XBCOw5+jHo5NMVP/1bZvF2FYzX2FV3S6UK9Z/0234HUsh5sJv3uTHTq3Z14Miv8zUSPNfcK5zrwjLFkITzhBlD5JPLF5UzM1/nDDycI4XOMw8UoY/+7EC9kx/hlGlUhUWYI0j3pV0yuezzwX3i+amuOYo5AunOc2odp5hoU4Jd00gstZaFBB24v0QjP81ZWvQh6IH93jj6XGc0j4raVGBTrWMiw3xwh4VYFlqD9rWjlINJoi0xCOxr7UJAAvmjHzuq1Hh9tWVlz9da6SnMvBFZGu8kocZBKWieQ5aQJWe7JpwK8zvL+FJofrG63OSjnp41FZUBl1N6Fss5PRMjWHbNTtfUEQEsHZRaTTDaqu34zeqUxZlofyJ/zBcsGucILn8C5RfkP/urWEfKMqa1eBfjLfVPcHzsS8+B6Rqp1o92TT1aai3NBvMsvxk2u46RXgeos1qiDnCpXShcElburNSs0lgmaSuvaqZFupqmVl0Ctb4sZuO34qiVbhq2EsuVq13Eam+fyDyQvITpRvfO6pjlRCZhEurAV+nti3DZSeWcdgmjCpRiWdI53o6CQq/zEWN2/STGLLMf2O9V7ZyuEw+9zMumPgoX0e+r27TebXcDyYWN+lW+yQbTTh/BwWeV7hc0f5ZzfLCI1eRpm55EqtBZz+VsR7ArG4nFI/QbiB9fLWt1iijTmpt9IiT7Yu7c8BoPsWxq+hqpWR2pO91sa6pPEBKGlGv9woLXbxRLIvkq8+PTiCyELXGCgV4GIM7CXnp0s+yhShJLFcrFWTJLP7wvZ12sfOGXnrurVDkbKJqzZe1DOirdGKN1TI9Zk+Ug2IROs76lphSEZz8QENWdC7QLltcJiboZsignWJ2HpVFGWAoJEKg7+rGv3tX3u6LVUWBHfhrz1iUlTuEdqRLftVAndla2acucvu2i87xyJyPjsbiOvh4DXCV8JIsjNF9YDhbi8vpIUyuLekpBQ/BZVWubQd0DkdxHuQdBP6yPm46nbK2RUTBJWFSMJbEDY3ag/Ad/kF3KZ1+4SvcLmj/PjXxfQdFUg/mKgWGzOOYrfW5a85BTOi5fyE3PljFiqmOJESohql2wEiPUkmCDNXb67Xn79UP8MctXvTpJoVsykincPmRPJdY047Tklb8VybTzXJNM2jXVaLiq9xL05mdAfSudnovKpt44vW6vFpGr4oEHMq+pQpwW9ODHLzFIWUaioh5mLrBb81laSXbwt2ZYKH5gA1GD8XvyvGKo9GiJLrCCbaT7z0kSjUd5K27JrR3BrmwkvuvizDJ48BuIHx9Xx2Ln++K00zqc/JbBbrKcEkOtE2P+YBesprs4yakpf9Ca5h/99jWvXYWQuUjzkL7WLgRtXoV5SF+V8vveeV2mEN+W/Pht9tWW1uFqesry9ZKj66QS2KLu03Xmd+lZ5AS8UAduH0Ekhpx2KaVCtzxAEcaVLvVU/lRdkPWxaHs3CiZJiooxgIqnKlj8VX+0DeZcJTxGS6OeT8ADwyjR4WiMnnqzxL8+q9JGEugiKpXvV+SV5/RFkmh9g8Ca6tiN98p69H3dQHfuo2/Dfvw2fWNpM92pluialmwv3WWpF5W0S2lLhKfJTBov6pb7lUJTPg09y2VyjW7pIZdblb0sv2dwwueycMscR4VmN91o+1UjChRX+uPSbFquWqGiLcALdaQW/9M3sLyTymA+JQOWYcsMsptWoLglFbua6kGSBKn4aCGAMU9WhDE7a4mOVn5b03Nffq+rWlCL6Mcu5mWqES6iU6v/0KD1brsbSD1R1C5doIZDv8LZn6OOnStdD6VbSFMzMR9vO4Jd2UgsTrAbn4LIlilikMS3/OhzaffXt8A2n9UhRMn4gU4jlauQnjyU7srmlU073NXmzxYjdyoLItOI5mrdEWIZZwutgQYK9dup/2xR9I6KG5P4kiw912+/RuGXoi1VxA/vrlJLlW08XAO3j33p+ZTxvR1XM1Bim4KlR1WnWUULqlP6owWXxMu7Xhws1E7Vd6N56Sq7/Jfal0YfFyfvg1N04qGv3tUyUjvNBpEtw3eQJMFt+upgZ8i8NU24F1Xiu+btuFrILW2Z07dddJ5X7mRkSPIlVlXp61HPLn659QeLI+RvV2vm66TSQ6H93aAUv0T/+ZTm6QtgfJbjV865chAsBjYJXEEYJ9X0cOW2b/HlcDACg5l/tGCUeVu863nmuUIsHYLfyecqt2g+zOLteC1W2ktjV63pt9MtuiNV2m24tZjsFaY1oiEvbaXTt+W8Psubq5LBNZZ0dVa/ja6jBgTcDp0/wTl3GnVwjW4VS+UIS3O00uegdlTzyqPYhMtvBUFLcR9Psc92BLuykQzmte7oItpM0k7r8PkwH/RpWJ79tVzX3wYPubwjizzROIE80Y/drV1EaxEE9lWpIfvq1cHXqSxquqUD08wlfLm5lap2qfmdZXDJeyzHNx5nZokHqdvfEfOT87xEIMFz6St2zZZgNhtu2YL0R1vfLzp3ccZv0cHKxkX2uFeH4NILO3KAl7qCKdy3nOxNIF10BQFy1ejKekz7aZMS3TwriGzZOA6SrNrM8SU19j4S7aKp5RE05WtKY+jqNo1riX7C3c++LxFtmOoY3a6QpRQ1XteXqi4Z3QDlHJUwCDzeewTVjGokrxaCEqMfl6pfbhJ9zUmlxaHa1CKi2owGGgdKy5gbzf/KgRhz0E9OH9X/X9aYLc3N9fNBZEsbDJJE+fuBGUcuP9ul56ITw4xdDS5iFKbFuipb74a7gSzdcaGOyafpXNWlRmJp536Gm56bmon5kjciGEayZJYu3LVwv5e09+wuH8uDehzfSC74vDpbFkankZp80oKpl6spzFSWeu/ozNlZmlp3HalciUsPTmU0ohIaSZvBpBTFKTTUppvGVPopDcShXjJLP9zepbtsz33whV967q5S5yLdXbq64iUV+OEZ5592URtxNecCtymYhipfZUvP1cZWx81yVa2kzXgIaQnFKW5q1FrKSbKkdz+8u97VFz763Iufxrw1qj4/sBdV4ru6Hn6YB98Ol57b7zzpZDRhXFKfC3d69LfPNd0rt7ZsOc3pu2e+Hv3w7M3NX9xwfIIH/0BndgGWMlxdhA+E1MdynlUgpOxnXvo8pKhFBSLpo28zc2GmkHIW7uRZVVyhJR0JsFRrF46D4dSUeLCYt7ScyKH0V06hiQfXyZcWJlf+S1PXoI5Fh4NoXerP4qNiBIEBlvnHXho7/fZcd0FIL6oMTLSjj+k+/5Tevp29QulxVZjJYsu5yv5UJWgdwcdcyrKsckz+pD+7UenlnEy/oKDW7mP98bFoM1+qcjlL21cdRjFxiy74O8ucHq68oYaRBMYw/4irs6//OZKqzWbLfHCrTtNO7NTWXPvamnmu+PMmPw/pbu1iXoV5yHiVcrbkr6LbqzlHlAjJsrgtpzFRhP9VLmvfmo9P0pen6LRCQl5tfmfxxDT12Ko+Y3xfs9Fn17KMGRJtIqBmEuWZCMzSsVj4W0ZnyVm6pVtEbTwOe9ybFLQ0pviNos5yiqXXLbd65qCt9hInbtFKKXYPytWo8gN69NtO9NmN4H7rs2s2mudS4MEhLD0wqbFUti4Vt+qOygKrSdXO8giaCpRu6YiCJAc/yjKXmqELV5PfUUr2gc8iqmTOuyCvfs9x8B8O9lE7eCpJtOWWk8RijeNNKi37pFd+k3Gf6Z6eCmP2uy//+crG7HOIPnfk9/pNLFqXINDuvfs5V37GRUwADxQ6/1jZev89lyAa8uLFi/fv30e/coES/caNG+5joYfVs7Bp+yskFdmKAEYiCKtLe5OpfPr06a+//pqeNZy/fv16el7911/NSUfW3OPWrVvpOHx7CgG1lDdv3iSKtu8TJzLZ+pV673S5GgKePn26Ndsd8WlEO6DlSvLhw4cfP36s5qY46ou+fPmyGnNrhNUhXhl+/frV3mduFYD4EDiXgLpiy6rWuUJSuoVAdAnYkrB0HOMgm1GMJe/iFDf12bNnGat2zayMJtT4ZId5q6x3DFXiu16zI2q/1nQy9k5m0ubjx4+dWuU5lFtbvnPnjito6cGtfquHcc9y0dPLOEu5GcMta31FBViS0zhYuOQ64VHNx9OygEU8LSBY8LoqHHmg7YueRSmK1riviINxpCH0m5ZZ/CbdjdHY6bel9DFUucl6m4osI0z7eEurakVr0c5eoaopR251x0qnCe/fv1+IyYMHD4w5y+0ssWW2VPr379/bnEYtCdxX+FLDLGdpO/gwiu2AdrUkGIk0jqtzNbPfXV/mg7vRkRACxwmM11fLabRX6jjAHTlEF8y1CaLl/XK7M5KT+d0OZe1Lkp6cShF6ebXOGeB98recyti6XRUuvmvmOPT1sEnLbS7OXHCPm/lvX61sSVr0KDLGLqjxrXZVRNpcWmKdDIC9j6WGUDkcTQXA3717586JBV+5j5YXnVxky4NmYau3Zui1U8lmyc2Pk31+pwzrv+Gy1F1UO5zmI73OCwhnTSo5rOXbG89ZCGDMCYznvpY7jN+bINzvV7iIad21Zr2mu4HUG676MfLz6iwZP3r0KO1Tfv78eYfvm1Yb364SwEgmRMYW7t9gutq4fPh+Qj98/rwp23lyQgoR0JJcWjVaMrh9+3ah0tPZ3r17N7248PLlS8240pkc/5ZGdJzh7hzcnWWrOehAtr+5tRrfGEErNWkjnPKRKRozJBoEuiNw8+bN7mRG4DkB41g2T1g6pLJgek1FU7N5pSqL4QRo6v0NJ1VfD0bd+XOWtOsbVN9PGHwVfNyUrZ+WeetEYwBVqiL4rr5t89wIATqZSRH2EwZaTNY+05Sq9HqIcbFlWvfwXwMuemOR6m55Acne453VFjSIa1mpZuk6VG0pTu6odhMsMY/Eoe1P9HAwjliRS8vimENR88FovTVFmspqUzCjVP78btMMzk+YZr4pWz8r+u1NBuZrZBNzP6HPf/68Kdt58h5D2Ctc1ZpcuOi6YpAw/Y5BEHnTR11GuXozkZ9hTY/d/6GsRqZRMmmfRr/PGiCihmfZu6xWa0axaqj7LQgjmXQ3gNfarxH2JbnRVOpXqlnB6qOgxIEJGO3cn11umj/6CdMYN2Wbzsr4smi5uUxavChzbYIUfbWS+V1aKXm/TUxOX716pS2worrOW5euc1P/c+Vds351xx73Jt21sMfN/HeTypqNjB4n1UT9tLnWfBd3kxPrJ5xn64dsytZPqGf2PgIgzX5EU3PV+Dsv82+nkCOtYylP/3zaUhyLbEtpM4ZXfsOFFxAy6m5TVmdNKhPlBvLzJmMAhI9LBBJGVXSFJFFuIOpljXkMvzfQ5hgfcRFX9dia9ZruBrK4myXc3CWaq66tfe66VAThWwlgJHZiWsPy75RdtWc/Z73IZNlB1AE1Xn72ubXzvNpSavalcyyrnafk1zR7nrByCI2oEHD7JEQCKLIUkV0SSxPQu6NcApidPBk2QiB9A2YjQiLGKoHKK+Cr8pwVYWlYOdHOo7+DdxafUctt3E9b9calF4s3kkt9q5PBVf88lyTzfBpXpQRe6mTmdZki47tGyRCYlwCdzCaeWl5wF7/KPdAPDmxKviOy8YSi/xqwVthKH9415l//bVu7zyYXq85vBvhK1/l1yxqpkugti9JXXdP2fdWkn3Ew0nymby3uKItjFpL2OMzi7ayMMRtv7PTbRj0qWuOqtFektZirRmgZC8pVanUtQvIX3SuU82Z5UVZy2l/Z2orL38q3pI1eKGNJuDXOx48fnWxNTaO2VqTN+I5tIN7qCl4Qv+jH1Q5EpdfsQ1bhrHYpRXFdM3OMxK53XB07q4FjMh8cWLlUbQwC3fXVloFYqrFMeepoUMvsxk2KffIwv9vHbXeq6FxAb61oLlnhdxR2i91FQnbNulBTHSHZ4544G4ePonvclmE32jEWMhUWSfaBRY92bu37xqvarNkk52BXFyolf9G9j7lIZ4WgqYC8f04s+Mp91JGzEntSlrc+dXmEJHSSnPVg94ezSLh0NriyGH5dLvICQrSjrjCpXNK4rwL3rMgaE93HXA/RugeZc1grANLyx6hCMWanssaNuX2/15Ec6QEXMYs2a1rv+t1AejHDcpip5gsAq3YmgYuuJWVR80iZYCROm5aZhr+3p921rVNE0U6/+qK1RW7NcBpp6kEbbHKeEiJJd1vtIZHbjq9Wf5haKwuri9c7yvWT0Ih8GpWf0/Y5F2bpjOw8pj1EN6BZbEC/WWTPk5gQgAAEKhM4dzRPVLby8dalhVq5Ewkhi351kaX5cgwtY3TLkx3mrc42elflVBF8V6dQHhohQCezVRH+sRt/+Niajz2+5c5+OTD+vqAvpL2grTEt3bLObW/Ntlr8s2boanQWdOJQ9AgXbd9ZmkUdfmNvc2EcB8Mp9FIPzOI3qbv3xk6/7dTduypdRbp7YK9wVWWPHz9ejSMDLno6Zav7/e3bt1WZs0TwZyu+Z5Ul82gmxmlUNG13gVGkMjbj224V6ssoVgFy70VgJE6DuDoOBQ9pAswH03z4FgJFCQzZV6tXMR6tPOXdzvnMxZ9ilFA387sSVJfy1DR5fhpHv4GhN1J0IHMpFeHZCVx81yw7zwYz9LePoysJ2WU2Ls74XbovZHZ5XIaWoXzrIpvLfPWB+e8qoi4ioEenJkuD8vucBrfa2ftw2mz8AU3NFeSPofNvp5A7d+4sfXUw3HKs3SLhQTFaS84LCKdo5MRJJYe1TtH4wIVizBbf8qzlC4tsjfu9Q7YdXESLWluz3pW7gXTvqcWJTN9UYuGyKY7l4gCL2JsKJfISAYxkicxSuD8+7TNULYRptVTbNkERmhYq/JSNw0ASPs4JWH4FpXJfOhdSIas2qetgSv/celQwP5BG5NPI+DzfHk5nvnUGns7Nfbt6A6BilriWyAnAAwQgAAEIZCGwNEwshWcpNJ2JZRMlnQPfrhJo1k9j3rqquyBCs6p0cuK7OhQ8tECATibQwuoKuA6gv3z5ckql44yW30EKitjx0XJuUjfOu+5FJ/h1h/KOgrYmsQh2ogeVrs6rV69OfIfKeLBVOl1d70pXc+lb2v4SmaVwHIwlMkE4i2MBED52R6DZxk6/vdWWmlXl1oq0E5+9wlVd6KCexfU1vm27WtxSBDcpWIoQhG+NHyS3f3S/6dXUNMqiMnsdz4qp3x6LVqS0sdnryyhmZ3XZmBjJVtXj6mwlRnwIQAAC9Qn02FcbHUi3RVKTqptQTIXueKV8k7TM7zbhOhhZvyY7NyrtofArswfBbk1+8V2zrbgajM8e9yalnLjHzfx3k6aajYwet6qmZd+YvY+t2jwrPpqak5ch+ilWAAAgAElEQVTDbNniKXf43JKzJLyaYx/dr5H6lsLnms0eYtFU9kJrZnjupNLSDH0ahSyBw1o+5H6fMWbprndjbtnv7bdpJCTHRUzA2fpVTetduRvIeGje0l9spZCOv1qiLonUekE6E77NQgAj2YRRl+o5n1UbgbtfntENWXJW/vnnn7///lv3AemVKj2rI+YXHjapo2bk1ZaiVfI6r5ylay0TWl2vt/yiS7qUI9/SiI7Qy5u20IzauG6iQ7p5q0NuEIAABCCQl0BimDirD8dVzqvieW4t+2mr3vhUndWlhnmtD4aslnjK4kbLqtwNPNEp7c5TCfFdj9AbKS2dzFZt+ve9VrsoeXW5I6hFNcFu3rwZFD3/WKgTmxe0NUS/F7E1Scb4Kt2oVu24lHBBafubtImDYceFg2FnRcwGCbTc2Om3NxlMy6rcVJGmIq8a4cX3CnW6Y/4qY1SDqySjqcoFrr45lr3oarMVi7+tgwrZK1g/Q/+Qll+68dVuP0mhZ6PZry42ZhdvtcRTljezV7OLDDGSTWrC1dmEi8gQgAAETiHQaV+tMwm//fbbKjGt+ZdYsk6X6zu9msXoB0rT8Y98y/zuCL2tafVrsnO3/M8//9T1TFuzIv5BAhffNTtIr4vk7HH7ajpxj5v5r6+Ifp/R4ybdNe4br2rz4nsfm3RdNDKamuP1Z0nzb12I8QiHi29/sMwflZs6AXueA8RMHJOrP5WeeI79AkJ3k8qEhRyxf2NLP8sIj1TtOmkx5knXXRtz437vkK0JFzGXWitbb+puoC9fvljcXM3T6rs49+7dWyV+Nd93FUiJCBjJVqr+j29YzHg1f90mowa4+46h1fyJkIWAnEtf9dE82zlZuCqJ5lFF94ajfFygT5JG5LCc8lDorLNxhUvXop1SawqFAAQgAAEjgcQ7ISfO1CxvsxgrSLQ5gWb9NOatc2WlQ5pVZVrs9Lf4rmk+fHuEAJ3MEXpKW+2YrOV4oquLtseq3eBs8U8KbWm7+vb7YH8penW9aysE2v5WYjgYdmIsjtlZEbNBAs02dvrtrdbSrCq3VqSd+OwVrurC6LBpc7D0zvjWNQSLS79a/U0RmppGuR9G2lSF1iJHl6yl2WoTwzQQRrE0H74VAYxkqxng6mwlRnwIQAAC9Qn021cbpzbPnz+vSVU/ROoXZxTST7Lp2Zg/87tNVKORdQFQ8EufmtLqXOXdu3ej8Qkcm8CJu2Zjg43WrqnFGSfhFfa4mf86dXf9gB63qq9l35i9j63aPCs+moqS19X20fAgsNy21J07d4Kyoh/9CwqjEQYL5AWEmgrtcVK5dSfXyJPDWkZQzUbDmJ1qujbmlv1eR3ikB1zEjNqsbL2pu4GMP8uW5WqGrQQty9ZX8323MswSHyM5gtFixkfyJ207BFbvz5Oop/SlUUQWSVQj/bpLNHnNQBpRXtpbzy5vjW+U1njK1neYjDkTDQIQgAAEahJIvBNiuYK2kKiFBq9C0nadbVN+GvPWI7bUlCr9imxtzlvj+2UlnvFdE3Cu8xWdzBFdG0+HHynCpd20K9yaYAnPylXwmg86d2vUrJYRgpcfDhKj7R8BiIORpoeDkebDtx0RaKqx028fsZymVHmkIuemZa8wzV9vgxhPd1Tw1Y2/pOdqtDW+S7jvoQIBJ5jR2W5h19jJvOPhw4cP0TlXTdRpsRnF0nz4VgQwkiNmgKtzhB5pIQABCNQh0FdfbVy11gyopiMdXEVkmaLuVi7zu93otia8f/9+4Afq7S/92kT933veKjnxCxEw9j8qPfuuWaEaNZttzRUD4+LMxKo1waLrLQfVGvR7S7lZXoVYSrs73OKxGJdAd8vQS0L0eERTFks7kv/WtBbH8pQmGa2IRZJG3pOKyn8kEE3N6WlrYB44D9k0Fs+Tp0Pstw4ZpU0X18u3CReCFxDyKrGRSeXW091b4xuhcVjLCKrNaBizr5dhjLk1v9eHPMwzLmIhVVaw3sW7gbTrYHSYHjx4UKj+6WxXj1gZ7+9Ml8K3CQIYSQLO6lerBryaAxF6IaD78xJT06kWWi8wOl4Vai1JLOsXxjGinMA0ouxstyLdGt8usGWurt+3sWdITAhAAAIQqE8g4U7INar260lBxYMh5ubNm0EEPmYhUM5J2CEe89Yd0FySplTppJoetsq2NX5QXOJj0LFEY+K7RrGMEUgnc1CPlmM3B4vYl1ybhfsSFkqV+EGkQiV2lK39kGvw8sOROtL2j9ArNygfkWpKu1W2rfHtEuJg2FkRs1kC5RrIjirTb++A5pI0pUonVXcP7BWuqsxy5EiZaMmxwhkau4dZTSQfYIPTqN4nLEu73psswddR3mdGsbw8h8wNIzmiVlydI/RICwEIQKAOgR77aqMnueSIZgf76dMn/0f4hNT+AuoOYZjf7YC2NYk8QF0AFFwwIc1K10WVu1VO4tcnYOx/JFjGXbP61Ty9xAYXZyYmw+9xM/893fizCIAej2BszTdm7+OINmumRVNR2saXjkufM7ccDpH8RmmjNe0ukBcQKqisqUnl1tFta3w7T0t75DS4nWedmBhzlPMAxlyupUeJXTMQF7GQ3utY7+LdQPZdh7MumNf19qvoL3Uv5iqN7BEwkiNIm10XPlIp0kYJWK42r9PjR8WLBlrkOX1niEYU1d2RQPu+oErRPKHc8WvLJGT1yq0jKEgLAQhA4CCBxKr0wZyHSa6pxLt37+pXB9XUYd6Un8a89YjSm1JlUBF81wAIH88iQCdzkHy5eeVcMPtZDcuqyDz/oiFMgRN47SOCXn7QsfhEVvavaPt2VvOYOBhzJvMQFsfmTIqGMFUsgbepxk6/fUTFTanySEXOTcteYZq/TuwFLzQuxa/jq2ueYi+o/oZpg9Oo3icsUfOTDTTySi2j2FKHQLgjgJE4FDsecHV2QBssCfPBwRRKdYYk0GNfbVy1tg/iBzUbFPTkyZODGSaSM79LwMn11ZcvX+7cuePf96ScpVbemMhFuOt8jP2P6phx16xrYvuEb3BxRhWxL2ftq/WOVNmXjIIRLSESL7gl4Jz+FXo8ooLWfGP2Po5os2ZaNBWlHXjU0TgKtBzeWEprCTeuTRmltZTYexyNI7yAcFCJrU0q7bMYVZw3GQ9qf7DkGPOSQi2DV/b52pIw+8Jb83v31aLxVLiIhRRUx3oX7wYynmGyXNBTCJCWtldzvtS9mKs0skfASI4gffDgwZHkpO2FgOacX79+XZW2tRV5izxyAXU74GrVykWgEWVnq70Qu/Px6tWr7AK4DC2TkN5/g9RVlgcIQAACoxJYna9pKK+/Oh8MMY283TGeDTTlpzFvPWJgTakyqAi+awCEj2cRoJM5Qt6y+HAk/91pKwtmv7Rod43GTnjr1q3Ax0vU1/h7xYkcpq9o+6uIEhFwMBJw3FcWq2ZxzOHioU0CTTV2+u0jRtKUKo9U5MS07BWuwre/DVLNIN++fWs5ja1ttUePHq1WMGOEyrMVo+RduyVL+932PVMjpd3RGMV2o7tOQozkiK6rjSxHhCQtBCAAgYsT6LGv1qq1xXXXsdI6l7n4cy4tPBa90sIvK2261TTb7PwuzWfpW/0Egk7jBGeSdZLzxYsXS0kIvxSBU3bNLkVYlbX08KcwqSzYKXvczH9PMa3shaLHI0ireVAWIdn7sFBqIQ6aWtJC4FQvRSsdbhxSG5G2NI0pf15AKMq5wUklp8GLanzgzDHmhHIHOHnYlN+bQN3vV7iI5XRXx3rjdwNpv8F471flVSQft+VaIu4G8onlfcZIjvDU+Mp7yEcAdpTWuHy5OnetXGWjPJbbAQtJTiMqBFaOnWV4lWEXPSVgqZ3RUbFkRRwIQAACEChBwDKgaNL79OnTEqUv5akS3Vs97bzdsSRtp+FN+WnMW49YUVOqjFYE3zWKhcCaBOhkDtI+cWE5LXmzgqXFvvK39p8P0n6BfrX4ICva/hGAOBhH6AVpWRwLgPCxKQJNNXb67SO20ZQqj1Tk3LTsFa7yNyJSPtV8dW3l65h1eoVTXqiWJlZrlzdCNQJ5xW45t/fv30fFq3zrU1QGBTKKLZEh3BHASByKHQ+4OjugkQQCEIBAZQL99tXGVesKxy+D2zCNgu1WNPO73egsCTUJ1cneYGX4zz//bGT+YqkCcSoQsDfzLLtmFWrUWhHNLs40K1guDTL/zUXy3HzQ4xH+rfnGRsfP+F7SETKb0hrlqeCobxL7SGQ0tUTPeNuOO3O+lE+dcKO0dYQpXUp6e24qnRcQ9mmh2Uklp8H3KfTKqTDm49oP1peOZ5gxh9b83oxVaycrXMRCuqhmvfG7gZaOv8xra5wXzRMeD9HV5quZXMr3XaWRNwJGcoSnZaJyJH/SNkLgy5cvnz9/tgijTt8SrVoc3bpqKUt9rOpoiZk9Do0oO1KXoW5OTdyVoLUt/c5M6XscGllBc0x4gAAEIACBHQSMU0VtoWlmp03fHUXsSKK3evQ2+MePH//++2+tCe7IgSSrBJry05i3ruorEaEpVS7Jie+6RIbwOgToZA5ybrafMa6KHKw+yTMSSKxjzEux/2rxPO0UQttfImMJb7bh+8LjYPg0eIbAPgJNNXb67X1KnFI1pcojFTkxLXuFq/A18hqPnVU7QzPJrIVEyfb27dvgxSrtYcn/1AJj8Ibtak2zRGizVRo1mIVA3ky0Vhz9vbFNU4y8IgW5MYoFQPg4J4CRzJnYQ9rsVO3yExMCEIDAFQj021ffv3/fcv6twsUcwVvN9ktDdhgY87sd0OxJXrx4EfzotGxMk9PTf+LRXgVi1iGwaUp7fNesTqWaKqXZsWn4PW7mv001hN3CoMfd6JSwqf6HvY8jqqyZFk3VpL2vLMvMcV/O/abiBYRCumt8UslhrUJ6HzJbjHlVrb0PLk35vau0e4yAi1hOa9WsN343kE44Get27n0Wq6XrENLx3wE2orhaNIzkiMaNE5UjRZC2BQLG5Uv5Wzpd2oLAvgxGL/CsnSEaka+s7M+6K0HbxjoKoHF2sgT9q6PPuhJSF0LxOzPZgZMhBCAAgSEJ6KybsV4aXP744w8dV6p2WY8OQ1iumjXKT7SAQFN+GvPWQDubPjalyoTk+K4JOHxVmgCdzEHCbfYzqwvOB2tN8hIE5NoZF7JUur3lLolqz+Fcc1ot/ZTdkzYb/lzXOBhzJoRAYBOBpho7/fYm3QWRm1JlIFsvH9krXNWUfaux2hkaX2Ytcupa83/++efbt2+6bVz/6vyJXIWz3raiVfraOf68ZH5F35feJDaj2CZc14yMkRzRO53qEXqkhQAEIFCHQNd9tdGrNP5E8z7gerPO/4Vd3RhS9JzqkoM9F5753ZxJOkQnNp89e+bH0RaATnieNTn1JeG5NQKVd81aq34Fedocm1a3BSuQKV0E89/ShOvkjx6PcG6q/2Hv44gqa6ZFUzVp7yvr5s2b+xIOnIoXEEoot4tJJYe1Sqh+vDwx5vF0Oq9RU37vXLwBQnARyymxmvVG7gay39yv+p+7rGxZxtLadzk9XTZnjOSg6k/Z2TooM8l3EDAuX1q6sh2lH0xilMroChwUZp6cRjRnkjdE47t+71TXQOqIs048618dfX769GnR8wF5q0BuEIAABCBwOoFNP0WlH8TTT5xpoNFN3hqAThceAXYTaMdPY966W4lTwnZUuVoRfNdVREQoQYBO5jjVNieYxvWQ49Unh7wEdKOxMcPPnz8f8TZp+0bOS9FwMJbIEA6BwQi009jptw+aVjuqPFiRE5OzV7gK34hI+VQ7QxOVWfMXvVx3+izmdAGicPoNjL66rItHdZF9C5ViFGtBC43LgJEcVBCuzkGAJIcABCBQgUDXfXVwk8sSrqhTuhR5a3hw8ZBRpK2luPjM7xyKvA+aoQR2oqahlyP4Tay8nEfKrdqu2UjQ7HVpc3Fm+D1u5r92E205Jno8qJ2mfGOj49dm72SU6qz3pA7aSZAcTQVAdnzUz27tSGVPoh+lsEe+TkxeQMir644mlZwGz6v68XLDmMfTabRGTfm9UQl7D8RFLKfBatYbuRtI72QaK2b/MV5jhlujWQTwf/Rga/7EXyKAkSyRMYYbVxOMuRGtTQJ6y0jvGllka/OiX6OVqo/VQq2lmnnjGMXLWyi5QQACEIAABCCwicCOg2XaRFGqX3/9VWeYdKu3bqbT/XSbCiXy6QTa8dOYtx40hnZUebAiJIdAIQJ0MgfBNtvJNCvYQeDDJ7efchYKe/udc7OntWxezPPPGGIRoP7uCU0so4rJCgItE2insdNvH7STdlR5sCJnJWevcJX8prdBqp2hWRX7rAg0ybzkZX5Rf1hX2OctaHdujGK70V0nIUZyUNf0qwcBkhwCEIBABQJd99W6PMKycK0zEu/evSsBU2ct/PeZBbPojwEzvyukRB2eCbw+zY5Fu83bSUpAIM8dBCydj8s2MDAXzkOUQLMDU7OCRTHuCLQbqmWHdIcA9iQWAaJLUvYi+o2JHg/qrp2Wzt7HQVVWS46m0qgtPXY6B74tR4AXEHKx1coAk8pcMMnnXAIY87n8K5fejt9bueJ1isNFLMq5mvUeuhuompRLrC0ClL6hc0m2scPt6zIWHRVlZRGgvpHwcw1Fld5I5h01kygx+41F+gWSaA5FA2lERfH2kjm3RfSiKeSEAAQuS0AHyzYdN/FBaQtcv3v2xx9/yCfRuK97gl6/fq1lCD8Oz20SaMdP68ghZ97apjHnlQrfNS/PFnKjkzmohWYPWDQrGN1I2uQ2uZ329jsv1J7WMr7P888YYhGAhfGMwE/Jip7hFOwUaiHAxNBCKYhDvx0AGeNjR55DFHiFvcJNm4x37tyJynmdwGZnK52qYOnX8B4+fNhIjTrqQ9ocxRrRY1ExMJKDeNvxWg9WhOQQgAAEBibQe1/95MkTi3aeP39uibY1jk5c+EmMwvhJNj0zv9uEyxJZFwDJ0w7uj1CI3Qm0lEKcIQlU2zUbkl66Us0uzjQrWK6dLHvXZ1mjSGv54LcWAepv0R6sVK7k6PEgyXZ8445UGWVeYe8jWm79QDSVZm60hG/fvqXzqfOtZXypI0mdUngBIQtnJpVZMM4zyeXiznMmZIkAxrxE5mB4s8bcjt97kHCbyXERi+qlmvVG7gayL9Ab/eBypCwCBMvi5YS5VM4YyRF185OGR+h1lNY+TLa5Im+Xyl7TXOqjEeUiST4QgAAEIACB0gRevXp1vIjpnqDHjx//+uuvP/30k1b8nz59qp/Oa3Y16niV+82hKT+NeesRQ2pKlUcqQloIlCNAJ3OQrWVd92AR+5I3K9i+6lwn1aYNlSNrWbT9I0aFg3GEHmkh0BGBpho7/fYRy2lKlUcqcmJau9dh35WrWR27VPaaBvJvSnjjxo0g+dU+MlvJq/HgTekpcx2v1/pz3oJ258YothvddRJiJEd0jatzhB5pIQABCNQhMEBffffuXcsLnJ8/fy7xO0mBx6sfZCqqOOZ3efF++PBBN+TOL4/QZabMjvOiHjK3artmQ9JLV6rZxZlmBUvztH/L/NfOquWY6PGIdpryje2On32X4QicrWntUtlrulWGOvHt8tuZ1JF8KsUulb2mvvzGZjX3yf1Mjj8b8zdKe1yednLgBYSDumBSeRAgydshgDG3o4s6klxwyKsD1pVid5zszpjLvMKDXSp7TXOJXdN6w7uBtMFgdCtVW8umRS4o0XwsWmzkhs6o/J0GYiQHFTf88utBPsMk15atsS5tmoRdqvrDpF02owqIBgEIQAACEIBAIQI6bpL9N+7kZb18+fLBgwdyCXTmScfpdFWQrgMvVAWy3USgHT+Neesmxc0jt6PKuWyEQKAFAnQyLWihkAyWBedCRZPtQQL23QrtgKgV7yiOtr8Dmp8EB8OnwTMEBibQTmOn3z5oZu2o8mBFTkzOXuEqfPsmo93ZWy2UCBAQAZ0ijZ6M0nu2jfBhFGtEES2LgZEc1A6uzkGAJIcABCBQgcAYfbXRw9QRiLxI5fH6P6xrFOOIDMzvjtAL0r5+/fqPP/4IAqePOoHDz2hFyRAYELAvpOzeNQtK5OO5BMbe42b+e6515SodPR4k2ZRvzN7HQW1WS46m0qh1F2c6wvRt6beS/YlbQh67d5fIpK+veAHhiL6YVB6hR9qmCGDMTamjjjBN+b11qly5FFzEcsBrWm94N5DRp5wqf/oqUk1S5fTdXc4YyUGVnd5wDspPcgsBbb/ZW0qbJmFfO6i/M9QmMYthEAcCEIAABCBwQQK6uOf3338vVHH5ITphpnNy2qTRPUH3799/9+4dB6EK0bZk246fZvfGVa/TxW5wceN0JhZ7Iw4ETiRAJ3McPv3McYbkEBDY9JML9v0tvxTavk9jxzMNfwc0kkCgRwLtNHb67YP2044qD1bkrOTsFa6SF6Lo5SzRhPaNy2jyMQKbbZWlT8aXUN+bN2+i2d67dy8aXj+QUaw+8+5KxEgOqqzZTvVgvUgOAQhAYCQCY/TVxkt5lhzU3QoNLht68uTJ7qwsCZnfWSgZ4+iMzePHj5ciax5tNKqlHAi/CIEKu2YXIRlUc4yxKahU+x+Z/7avI4uE6NFCKRGnnf6HvY+Empr6Ck2tqsN4st2+k7VaYjSCcYdFv6cbTT52IC8g7NMvk8p93EjVIAGMuUGlVBCpHb+3QmXrF4GLWJR5Tev9T1CTTVPuBt9eC6qjj6W98HmJw4dgJAdV3EXDOVhHkn/8+NEOoU2T2DQUqVvQpbz2Kh+M2Saxg5UaOLlu+peF6E8jspau/H8VOFWcwXpgA6BqEIAABERAP0l39+5d+8/E7YOm0eT9f/+UXHs2Og6lq4L2ZUWq3QTa8dOcm2GpSztiJ6St7C91wSSBa/dX+K670V0tIZ3M1TROfbsgsOl18U2t2FV/U6ouBlMcDKfcog84GEXxknmDBNrpAOm3D5pHO6o8WJGzkrNXuEp+UyPdtHG5WjQRIKCF5DkEvTlZc8t7LoAfsqmBdNFjV559+DBHfcZIDmq2i4ZzsI4khwAEINA7gTH6av3EkS6gjPqfgYL0Q+iPHj0KAvd91Dse/vGMCo7uJs+E+V1CrTrlsmotiqAfzeI8TAIjX4lAhV0zOEOgGoFNo0wX/sM1F0nQ48Em045ts/dxUJXVkqOpVdS3b9/W3MTSJ+vIR7m9A4sAqoukXa3RkBF4AWGrWplUOmIc1nIoOn3AmJ3irmbM7fi9TgUjPeAiFtVmTesN7wba9Hu5z/77V5TF8czZRTjOMMgBIwmAbP2ITW4l1mP8TcuXA5jEpvoeV+gAxI5DaDYHnS2Qm6jjBRosZBiVbaNZLAgGAQhAAAJ1VucdZ41E+pPP8Pz581zn51zmPCQItOOnMW9NqMnyVTuqtEi7Ow6+6250JKSTwQYg0CCBTaecN21xucrS9h2KfQ84GPu4kQoC3RFop7HTbx80nnZUebAiZyXftD8yAO1N9Z2UsinJJmfvLKVTbi8E9BptVFRdNx8NPyWQUewU7H0VipEc1NcAg+9BAiSHAAQg0D6BYfpqHbRfve1F6nj58mWusw06JuHrVwL4H0s8M787TlU71/oRLKOPp8mLIuvmqePlksOoBDYtpOzbNRsVHfVqkICxb5wk5wW3BjU4iYQeD6qmHd94k+PXjti7+W+q7+5SSiTcJPllNfXgwYM3b96s8lcPVuhuIF33sFq6IujCWUu0UePwAoJRsxefVHIa3GgnXUTDmC/+Wu4AbknLDQ0Xsah2alpveDfQJtUWpZAr85o3LeWSufF8MJKDCsImDwLsIvl4zSSNfdNybTory7c0IgulynG04KJDDLqF4WrGX5kzxUEAAhDomkDl1Xmx0s8pPH78WEfodPSN30yrYzzt+Gnj+SSV2VYuro59ulLwXR0KHnYToJPZjY6EEChHYNPgta8V70tVrsrHc94Erbvijgu8KQccjE24iDw2gcp9SwIm/XYCjuWrdlRpkbbBOONZYBryjr3CTS+eYZBp/ny7icDSWX+9BrApn6KRx+tDaMXZDQYjOYgUmzwIkOQQgAAEKhAYpq++ffu2LulYHbsV4dOnT4p8nK3v8eqFhAqHJZjfHdSaXgn+448/Vo3ElaLDMJq/aFHahfAAgYDApi7UbntBKXyEQB0C45nophZaB3KFUtDjQcjtmM14qkyrZsfeRzrDat+iKQtq3bnpz56Wkmi+U2hWpdevlgr1wyvc9+oX1+AzLyCsKuWyk0oOa63aRncRMOarjeBzE23H753LNkDI1QyssjNf03r/HZjjt2/fgpDeP266+Lz3ytaRHyOpw5lSuiYwwDC5aSgaoL5d29uJwut3NbXO9dNPP2lzWutixy1BxxGmvxMrRdEQgAAEIFCOgFZgnzx5Ui7/aM4annQoSgOWLhGPRiBwSALMW4dU68FK4bseBEhynwCdjE+DZwg0QmDTRsC+FQzafiO6bkoMHIym1IEwEAgI0G8HQPhYmcA+f6OykOniSu8V6lXGtAB8C4ESBLRKHD1tr9/dvXHjRokS9+XJKLaP26VSYSSXUjeVhQAEIACB3gkYj0noR4+O11Qrlv5sSy+7Hs9zNQe/xNXIRAgI6CDNnTt3ti4jaF7z4sWLICs+QsARqLBr5sriAQKlCTD/LU24Tv7osQ7nCqVsdVoqiLS1iNJ7H1vlKRQfTVnA6m7W3377bTWmfkN9Nc6+CJb31eXXZblDdp+E7aTiBYSELi44qeSwVsIeuv4KYz4+fP/vW7k/d20JCF+OwHEbKyebMeeLOPOrNP6zGiMRQT3FJo6JrEp8JfF+//33p0+flsicPI0EMJI5KDGZBxIyGIGrbXZWXq6lEZ3eXnQP68uXLy2XZM9F1eKUVtD07/QnR0IPwVlbjd3Kf56WEAhAAAIQGICADidpmqbLeir7S9qb0dEo/XrDrVu3BsDYbBU69dOYt84tqlNVziuiEHzXKBIGcFAAACAASURBVBYCaxKgk6lJm7KuTKC1wYu2P7fG1nQ0l9AegoNhZ0XMCxLotLHTb89ttVNVzityVkjlta+zqunK3bFXuCkJBulQ83CQwNL+ppasD+Z8YnJGsRPh91I0RjLXFCPLnAkhEIAABFojMFJf/ejRo8ePH68S1qkG3WUZnKNbTRVECDzeOncDMb8LtGD/qBca55MRna60vCT87NkzHb/hPWE77UvFHKkLvZTiqOxxAsx/jzNsIQf0ONdCOx07ex9z7bQZgqaMetENrfqV9HRkvUV/fKYWLSL6SwZBzCx3yAZ5dvqRFxCiirvUpJLDWlEbGCYQYzaqUi/hjv1abjt+r1EjfUXDRSyqr5rWG94NtEm1b9++vXv3blEWZN4gAYykQaUgUmsENm12tib8Dnk2dQs78idJOwR0Catu7bEsQvkyaxNaP7ap37dhK9rHwjMEIACByxLQLFI7JTqlFBxKKw1EHsuvv/76559/Mo0tjbqF/Dc5qCxutKCyEjLgu5agSp4TAToZLAECvRPY1IpdZTelwsFw3AZ7wMEYTKFUZ2wC9Ntj67f92rFXuKqjTY10NTciQMBIQI56NOb9+/ej4WcFbmogzD7OUtO55WIk5/KndAhAAAIQgMBWArqjx3JAQnGO/CCuXpPzz/XpzF6dH0/a5JlsRTdw/OgPKL569UqXSemYpeV6IN0rJKUPjIiq1SFAE67DmVJ2E9hkoiyS7OZcOiF6LE24Wv7sfVRDfbAgNGUEqPPkmjf506hoQo0v8tKjX+0OlCevs/Tp5Lr9obXNi7TApb/lBYSA8HUmlRzWClQ/3keMOa1TXstN8+FbOwFcRDurxmP+O5DvaqoNqs9HCwGMxEKJOBcnsGn58uKsqH4vBD59+qSVFN2KvbryNdVINx0+efLk48eP//zzj+bh0451L5VFTghAAAIQKE1Av3T3+vXrv//+W5fHlS4ryF9jma4VDwL5OB4B5q3j6XRTjfBdN+Ei8g4CdDI7oJEEAqUJ3Lx5s3QRtP3ShBvPHwejcQUhHgTmBOi350wIqUmAvcJV2psaaQVnb1VgIgxAQEfto6/X6j3t1mq3qYG0Jjzy1CGAkdThTCkQ+H/tvf111bDSh3s56xZAKIGcCkJKSKiApISQCkhKSKgAKAFSAUkJIRUAJRA64P7e43W9tPwhj21JluQnf2Rpa8vS6JmRNPqwNgQgAAEIhCJg9Dkt9wd5ROo8rsN7nsQBv5rlmTC/a8jrFV/9RmNHC/qxq+aV47FbTTvp9S5x8FeUO0XwsVACNLRCFYfYgwRmjTKDORCZAwH0mIMWgsjA3kcQjAkyQVN2yDc3N5OJO1OtyfSWBPqF3clkMcqdLDTzBLyA0CpoJ5NKDmu1Gq84gDEPKpfXcgexELmSAC7iSoD5PN69G4ilwHx0k60kGEm2qkGwfAjsbflyb/XNx9LSSKJjsppoHR8fG28F0i0P2qV+fn6+vb3VL9ikEZJSIAABCECgRAL6hTpd0yNHQjsrr1+/TlYF/XKa7q1LVhwFbUKAeesm2HMoFN81By3sQQY6mT1omTpCoE+Att9nspMYHIydKJpq1keAfrs+nZZVo73tne2tvmVZI9K2BMaO0Rvf027zSRBgFEsAufQiMJLSNYj8EIAABCCwNwI6RHd0dDRZa131suYwg+vx6g0i/RDgZIkkSE9AL+HIHu7u7tyipS/9CmOrMh2nMV4PJKWvsRlXBsIQgAAE8iTA/DdPvcyVCj3OJZZt+r3tBZRb33IlX2b8a+or53zyeiD96kBYr1svW3VmBP2K67JX3sbqY2lidv4Cwk4mlRzWGrP/muIx5kFt8lruIBYigxBY4zIFESBxJhXXt3s3kBaXE8OluOIIYCTFqQyB0xNg+TI9c0qMRED3+/z3v/+dXHhqStf04+fPn7rlod2ljiQV2UIAAhCAQE0EdIX/1dWVFnA1iGh/5eTkJEHt3r59q4vkExREEVsRYN66Fflty8V33Zb/rkqnk9mVuqksBFoCtP0Wxa4COBi7UjeVrYwA/XZlCi2uOuwVhlVZxUd2woIiNz8B903pNqXGiwyP1zOKtQoiMEYAIxkjQzwEIAABCEAgWwLX19cW2T5+/GhJ1k+jM3vuLz8bi+vnEzuG+Z1Uo1eLXc66N0rXQnUmJvo1R53GdJONhfX7WHq1eOxb4iEAAQiUToD5b+kabORHj3XoUbVg76MUVaKpWZrSIfbJu1wvLy9n5elPPHkbkeTRYRV/Jny72xcQ9jCp5LDWTho4xtxRNK/ldoDwMTgBXMTgSLfKsHs30Cw53F2EWQ+SeD8EMJL96Jqa7pkAbkGV2tcdDdpvNp4S0D0Oza1AuoC5ShpUCgIQgAAEEhDQIKL9Ff20wr9///R7aPrFg8m9ljVS6XTUmsd5tiYCzFsr0Ca+awVKrLgKdDIVK5eqZUUgt9cJaPtZmccyYXAwlnHjKQgUSoB+u1DFIXY+BBbsFS54JJ/6IkmJBHRZ/GBvf3FxUWJ1XJkH6+UmIAwBjAQbgAAEIAABCORAQFe9WN6Kf3h4WHbPS+fl0pSOLvO7NQamg5eareil1n4muu/p9evX/fhOjJw9DsB0mPAxt10zNAKBZASY/yZDHbUg9BgVL5nPIoCjOwvXhonXa0oTMb/vrds85Z8HqaPOyfvvhNXMUfIEKWsnmez8BYTKJpUc1tpJsx2sJsasgYbXcgdtg0gILCOw3kVcVm6Cp7p3A1Vc1QQ0d1IERrITRVPNNQQsm7hr8k/w7KydoQrqmwBpWUV8/vz5v//9b+cHagarIO1//fpV61NMPwb5EAkBCEAAAssI6H463fiu80+6J0jXz3369EkH18JeFaR9mvfv3y8Tj6fyJ8C8NX8dBZQQ3zUgTLIyEqCTMYIiGQRSEph1QHDZWhZtP6VCNy8LB2NzFSAABNYToN9ez5Ac1hBY5m+sKTH4s7H3CmchmuXsBUdBhnUQ+PLly2BFUr4yPSjAYCSj2CAWIl0CGIlLgzAEIAABCECgFAJG57Nzy4+ldjpc4Z7008+MD941Y8lqQRrmdwugNY/IJHTw0vO4TmZ6vm2/0pvDWtNuPxKAwKyFlFlNGLYQSE+A+W965jFKRI8xqG6SZwWjRuy9j0300i8UTfWZ+GM0gfr+/bufm7z3ZRe5ukXr3pO3b9+6MZ2wZJB7n3JC1xGg9I97ewGhskklh7VKb4Br5MeYeS13jf3wrJGA39UxZrJtsp0485OQu3cDzVLtLIiTopCgFAIYSSmaQs4NCcxavpy1B7NhpSh6PwSurq4uLy8t9dUdDbpYQT9qZElMGghAAAIQgMAyAlrn0iU+Wu1trgp6fHxsrgry/0SDpSy9DeI/ZWXJhDR5EmDemqdeYkiF7xqDKnlOEqCTmUREAghkTmDW2l1bF9p+i6L6AA5G9SqmgjshQL+9E0VnW81Z/sY+9wpnIcpW0QhWEIHBu4G015nnOUtGsYJMaytRMZKtyFMuBCAAAQhAYA0BveZkeXzQd/U/2Hnk+vranz7st8zvlvHU0ZfJC330Xqvxrigd+NRrxssk4amdE6AJ79wA8q8+89/8dWSRED1aKBWRZtaosc+9j0z0iKYWKEKbBTqg7jmaLpM+OTlZcz2QjsHrF9z9suliIM0C/Gn41kig+hcQKptUcljLaNhVJsOYq1QrlcqQAC5ihkpZJlL3bqDj42N7RszT7KxqSomR1KRN6hKJwKzly0gyrMx2Vg/vWf5YKQaPpyegyxc+fvxoKVeHFbQ4xY3UFlakgQAEIACBgAS059FcFaRTTbqvVj+S9uHDh8Xe1/n5eUDZyCofAsxb89FFVEnwXaPiJXMPAToZDxy+gsBWBHR5sb3oZWtZtH074aJT4mAUrT6Eh4BLgH7bpUE4PYHFq1XpRR0rMfZe4SyXjJ+tGlMT8UYC3759G0yZ7fowo9igvoh0CWAkLg3CEIAABCAAgVII6L1EvUo6Ka2mY2Me7Niz7t1Amm0lfpWU+d2YXjzx379/11q0J0H7lV6P1K2m7UdP4O3bt55v+WpXBBLsmu2KJ5XdlgDz3235hyodPYYiuXk+7H1srgKjAGjKCKqTbPK3BJ6entShLbseSLM8f2corf38+TPxbK5DoO6Plb2AUNmkksNadbc+f+0wZj8fvoVAQAK4iAFhbptV926gWQv0s9YNt60npQckgJEEhElWtRLwz9g7tc7zMOssqWZ1C53q8zErAmdnZ+5BAY9suhho8ldrPI/zFQQgAAEIQCAIAV1Rp8Hr9vZWGy36uQbjj+y5RetQHSOaC6Sa8CwHlcWNQvWO71qo4uoQm06mDj1Si8oIzBrQZ7XiFtSsp2bJ0xZBYHMCOBibqwABIBCQAP12QJhktYAAe4WT0Gikk4hIEJDA2AbogiXlgFJ5sqKBeODwVUMAI8ESIAABCEAAAoUSMLqgNzc39gp2zjzo15XszwZJiWcyC6NewtH5ltPTU/tTDw8Plld3tDGhi4Ts2ZKyYgKzdqlmNeGKoVG1bAnMMtFZxp9tlasUDD1Wo1b2PkpRJZpapindTjI5lCiB+rRZ17nqiLty9v9Wge4DVc6TlxMtqxdP9QkU/QJCfZNKDmv1TXQnMRjzThRNNfMhgIuYjy5WSrLqbqBZN0esFJTH8yEwa10GI8lHcUiSksCsZjK5dpBS8rasWb8FOsstaIsgkBsBbQzf3d1ZpOJiIAul9WleOH/GnwlaX2jsHJw6vaimUrGhkT8EIGAkoOv8deJNE5C5B90+fvxoLCLbZPSufdXMcsiZt/YB5h+D75q/jvKXcE3nSSeTv36RcIcEZq2wGX9it4ORtt8BUt9HHIzcdLpmsM6tLsizCQH67U2wU2hLYJYFzvJk2iJiB2LvFVaAKLYKyD8UAR2715u0/dxOTk50+Lsfn0PMrAbC8mYOKksvA0aSnjklQgACEOgTqHLtospK9XW3YYxeeLNc8vL09PTr1y+jnJ0zD+lPZM3yTPKcAhtRr08m7YuAzrfMykozl7ELTzv5yBju7+87kXzcIYFZDW3ZrtkOqVLlrQjMGmVYJImqpjWOInqMqpqUmc9S5azxKFktYu99JKuIvyA05ecz+K0cadfr1jtTY3M3WZEu+pFXP3lDkLYndBBF6nBz7peuy2F//PiR7YZFX+DKYsp6AaG+SSWHtSprUPbqYMx2VqSEgEsg2bwMZ97Fnlu4ezfQrOXmWTOi3GqOPIsJYCSL0fHgfgjM2inJsy+dtTg+a+VoP2ZQVk21LNU5JTAmv47Jdn5raCwl8RCAAAQgAAHtaiSGoK2R29tbeTLv3r0zFq01C+2pGBOTrBQCzFtL0dQyOfFdl3HjqYAE6GQCwiQrCIQiMGsjatlaFm0/lLLyzAcHI0+9IBUE1hCg315Dj2fXE2CvcJIhjXQSEQlCEfj69etgVjrZPxifQyQNJActZC4DRpK5ghAPAhCAAAQg4CFgdESNZ/l02sFdHjdm7hFvwVd4JnZor169WvbGr26VMipXbymnP6tjJ0DKNATcbmGyxGW7ZpPZkgACoQgwyoQiuW0+6HFb/gFLZ+8jIMyoWaGpBXgvLy/bp3QEXe9MyafynEXXja7yvfV+/unpqQ6u68yJbhfSBE3/9ayuO1HXJ/9fMzvPO4PS1OPjoxK3RRNoCKSf1JTyAkJlk0oOa+25yWPMe9Y+dd+KAC7iVuSDl9u9G0gF2LU7a90wuOhkuCEBjGRD+BRdBIHDw0O7nLNu4bFnuzKlZ/Whn/Os5dr+48RsTkC/MqRlKYsYupZ17Pis5XHSQAACEIDAfghorVYbHs2anf3n7ELx0QK9BLCPWf4fZAglFfkkJsC8NTHwZMXhuyZDTUF+AnQyfj58C4H0BGbtVhwfHy+TkLa/jFv+T+Fg5K8jJITAMgL028u48VQQAuwVWjDa3z2b5exZiibNrgiMLf/q3dqcOTCK5aydTGTDSDJRBGJAAAIQgAAE5hK4vr62PDLmx3aevbm5cWOM18e4jwQJM78LgtGfiV4wtnDW0d+tzMAvP9+mJDBrIWXxrlnKGlHWzgkw/63DANBjHXpk76MUPaKpuZrSmfPWg9I7U810rDmLrrt79PPqngwfHh40y9MLWW/fvpVnpf+6ZkhXAunyIM9T8u11yl13CfE6XocSLyB0gAT8mNukksNaAZW7t6ww5r1pnPqGIoCLGIrk5vkM3A3kd1hdifO8z8KVkHAkAhhJJLBkWxMB+/LlrFt4kiGy9/D2miYTnoLmEjBeDKRstfy07Idr5opEeghAAAIQCE7APrgHKbo9fyZXx3hkLUi5biZ6tUO1thyNst8i5OZPOHMCzFszV9Bi8fBdF6PjwbAE6GTC8iQ3CKwn0J7RmcxK/uHixQ3a/iTeQhPgYBSquLrFTjyLrxUm/Xatmi2lXvYdtN3uFdobqZSe/gdCS7E05PQT0MHiwfP3nh/79WeY7Ft7A8FtSKaU3ArCSHLTCPJAIBQBOvZQJMkHAtkS0AK10R3Vm07+WmiidHd316bRPHSr10rtnomkZX7XqmxuwHi4RVYxaTxziyZ9WQTS7JqVxQRpiyZgH2XwpXNWNHrMWTuzZGPvYxauDROjqVnw3StcFXaPFWmSdX9/rxuCjPO4yXLVH37//l2bF5n/gMFkRSIl4AWESGCbbLOaVHJYK6quq88cY65exVQwEgFcxEhgE2e76m4gnVFjgT6xwjIpzr4ug5FkojLESE/APkXJcxnavjNk7xDSa4ESLQR0rfLgidj+s1rMOj097ccTAwEIQAACRRBI/IqRO7i4Z9ESs9L2jPZjJq8HYtqSWC9pirO7qRhAGo0EKQXfNQhGMglCgE4mCEYygUAoAvodLXtWaw7r0PbtnAtKiYNRkLJ2JWriWXytbOm3a9VsKfVir3BSU/ZGqqy0yjeZIQkg0Ccwtjp9cXHRT5xVjL2BsLyZleJSCoORpKRNWRBISYD5YEralAWBrQgY3dHJ32HqJHBfZ01cNbtnIsGY3y3Wjl5Lbl+U9WdyeXmpl439afi2VgLJds1qBUi9MiRgH2VYJMlQfa1I6LFFUXqAvY9SNIim7JrSoRH3BbrBY0VyxZVMb/99+vTJ3qG5MuhVfD2rHHTTEK9luWQ6YV5A6AAJ+zGfSSWHtcJqdoe5Ycw7VDpVDkIAFzEIxs0zGbgb6Pj42C6W6/vanyJl6QQwktI1iPwJCNhn++7ENYFgxiLs3bu9psaiSZaYgP1MgHFfObH8FAcBCEAAAkYCG15HKL9iw1tldT2QfmDh5cuXflAPDw/+BHxbHAHmrcWpzCIwvquFEmnSEKCTScOZUiBgJDDLl1uzlkXbN2qkrGQ4GGXpaz/SbjiLrwky/XZN2iyxLnavY7d7hXZEMoA8KZVomXuTufOydFN9LRfnf/KeUWxvtrqgvhjJAmg8AoEiCDAfLEJNCAmBlQTkjk7+xJGK0DzIf8eH6+7Kyz07O1sp2OLHmd8tRjf3waurKyNt+6s+c2UgfeYEku2aZc4B8WoiwPy3Dm2ixzr0qFoYXRGlzHNVfz/vSaEpe6P7+vVrm1g3+BweHrYfOwGdSH///r0u9/n375/uPNWDHz58EGrN79xj6gorRvG6FlYvYSml0mtyp2eVQydPPnoI8AKCB87irzKZVHJYa7EGebAlgDG3KAhAwE4AF9HOKueUA3cDycu0a5fL+3PWbjzZMJJ4bMm5GgK6ftJelw3flh8UUvLYf4Qq/3OTg3UksiHw+fNn4/qmbr/2LHLlzFNLb7f//5/qm7OoyAYBCEAgKgH74B5DjFnnToILoCHMPRI3mL9xQBx8lsg8CTBvzVMva6TCd11Dj2eDE6CTCY6UDCGwhsAsb3PNWhZtf42a8nwWByNPvSCVCGw7i69GBfTb1aiy0IqwVzipODVSy9uwTT6zXL7JokmwEwI6aj+48Kvj+PkTYBTLX0ebS4iRbK4CBIBAJALMByOBJVsI5EbA6JR6fsxPh+Jcd9eYYSQOzO8igR3MVm8guy8eD6ZRpN7G12tyY98SXzGBWUsoa3bNKmZI1XIjwPw3N40skwc9LuOW4VPsfWSolEGR0NQglsHIu7u7Nt5+kZkI63pWvaikqdmvX7/0Fp4uAGr+FFaM4nUiRT75LF20khBoCMxyboNDq/UFhM0nlRzWCm6ru80QY06gel7LTQA5ZRGz3BIuPUipmlllDdwNpOftOwR5XuM6CwGJlxHASJZx46ldEbA3k9zuWXP3jP0q030x/gR8mzmByYsSWvntl/K2j2QS0FKdhG/+Li8vM5EKMSAAAQikJ7DtL0xuuzQv2tqA8d+Buy2f9PawkxLtDjmLG0WYBL5rEWralZB0MrtSN5XNnIDd21y/lkXbz9wY5oqHgzGXGOmTEWCWGgo1/XYokuSzjIDdAne7V1guomUmwVOJCYw5e+fn54klWVacvYGwvLmMcAVPYSQVKJEqQKBPgPlgnwkxEKiSgHEc18m3sXcwPn786JIxZug+EjZsFyC3KXBYDgly090KevnNUpCMRFemWlKSpiYCKXfNauJGXTInYB9lWCTJWZXoMWftzJLNrsrcHL+9vSeFpiyGrSsP3GRHR0fuR8KbE7A7t5FErfIFhM0nlWP7d30l6k3AfmQRMbzJmEZNGHMCzhhzAsiJi8BFTAw8RnHDdwPJazEWtrmDZZSTZMEJYCTBkZJhfQTsw6R9jSkNJXvfbq9jGskpZRYB3UVt3ALR78zMuhVylhgkhgAEIACBNAS29Tfs3kU8Gh8+fPBkzi9weuCU+xXz1nJ115cc37XPhJjNCdDJbK4CBIBAQ6BzTMePZf1aFm3fT7isb3EwytLX3qTddhZfE2367Zq0WWJd7L5Hbq3evppnr+OgBu2Pa/lOY/dgJkRCYIzA4Ouyr1+/LmXfk1FsTLPEtwQwkhYFAQjURCA3z7AmttQFAlkR0MtLxrvsB1+Z04VB7sRNP5V0eHi4bQWZ36Xkf3p6agTu/xmtlDJTVhoCiXfN0lSKUiAgAsx/6zAD9FiHHlULox+ilLnNcF0X2q8Oex39+Wz7rb0We9aUrjxw1fTq1Sv3I+HNCdibbTxRq3wBYcNJJYe14tnqPnPGmPepd2q9hgAu4hp6mTw7fDeQhDNuOcj7H/tFgg1rKJHUp2ufw752sKG05RaNkZSrOyRPQ0BnCnWy0FJWDpNVV07j/dy6L0adrfsg4bIIdJaxPMIn3iHmdgaPLvgKAhAogkCeGwPG++AiEdbMcfNXd+S3eHwzfoEzkuo3z5Z56+YqCCUAvmsokuQTlgCdTFie5AaBZQTsY0SotSza/jJNZfiU3XhYHMtQfQFFYhYfEGaeWdFv56mXnUjFXuGkovU2rP0nWO1j92S5QRLoXMrt7e379+8/f/4cJEMyCUtA70MO7jnaz7qFlWdZboxiy7jt6imMZFfqprLBCTAfDI6UDCEAgVkErq+vLekH7wa6ublxn83By2V+52okQVhTUc8ZmFYATYt4maKlsYeAffEk1K7ZHqhSx0wIMP/NRBErxUCPKwFm8jh7H5koYlIMNDWJSAk6b89xmNwCLWUaXkCIR3urSaV9zsJhrXjaryxnjLmj0MEt8k4aPu6ZAC5iBdofvRvIuOUgBIM/tLUtGgmvizbk/MlXuLq62laYikvHSCpWLlULRcC455rb3UBGeYy1CwWTfIITMCpa5Z6fnwcv3ZMhC2oeOHwFAQgUQUCHJ3KTU6+paH60rVT2cSeenJ414jzP/sZDsZ+cmbdWo2t7H4LvWo3Si6gInUwRakLI6gnYdyjsbdYPzZ6PXTZ/iQG/lfAaVdk9aZDiYAQ0raKzYhZftPoswtNvWyiRJh4B426afVSKJ6qbs1EeY+3cnPtheyM1StUvIlKMqi/h9Zru5eUl51IiQV6T7eAb1MowiN2uEWzWs/YGwuxjFtiaEmMkNWmTuqQnwHwwPXNKhAAEXALG1zC0nKuLL90HFXbdXfVmmVz+YvdMmN91FLrs4/fv3y0P6mWKb9++WVKSpgIC9rmhvcFWgIUq1EHAbrT2hpCMjITX2McWrYCjx2RWF7sg4yprbl6fUR5j7WJDDpK/sS5GMkFEsmRilMdYO3+JnV/e5T4FP65NvjXaQ1TZan0BYZNJpV2hnAaPatWVZY4xuwrltVyXBuFBAkYnyt5jD5YSPNIoj7F2wcVLmeHo3UDacvB4La6I9rv63Keiht09j83fgI1a020zx0i25U/pRRDQMVDLORItH/z69SuTGv348cO4nGFfnM2kaojRIdC54rrzrfvR6BK4j6wJM3aLnm7xcBlaehI3fZ7hKiuVJ2qk2pxAhrfM2Pv8ePRymDl6RrRye1p6V7/RMm/18ynoW3s/5mnpMeqL7xqDaoI8Q3WedDIJlEUREPAT0BsRxoUs+XuhXtim7fuVUtC3OBg5KyvUYG2pI7N4C6Wi09BvF62+CoRnr3BSiXqF9fXr15PJlEAHfToDhOWpSGm0t+sueLI+EInzmmxdBbX5aOHo4OCg/Zh/gFEsfx1tLiFGsrkKEKBoAswHi1bf5sJ3XNNyt5tdklVWyq1ghuEPHz5YpPr48aObTPe8uAvj+RzjZH7nqilB+PDw8NOnT5aC9EZlp4FbniJNcQQ22TUrjhICl0uA+e+2uuuMI4u9X/S4rR4Dls7eR0CYUbNCU3Px2o+RzM2Z9IsJDG73LM5t2YOeY8mLx8RlkoR9apNJpb2VebCH5dDkxm5vDKrJ8sSYXdQYs0ujsnCoeRkuYumGMXo3kCpm3HLI6gCWxO7cbX98fFy6knKWHyPJWTvIlgkB485rDpPVhpjxsnw1/7LOTWZiD/mIoSPL7hEBv2CJdZ3tJMSyahPpdtV4J9KqrJTfnvkWAgkIWFpWAjHcIjo/a+B+lSycw8zR85ZR2J7WYgPFDRnJTCV4QcxbgyNNnyG+a3rmm5RYaOdJJ7OJy2Fj9AAAIABJREFUtVAoBFoCnTci2vh+wLhG139wMIa2P4ilrEgcjAX6KnSwnqyppV6TmYRNkMMsPmyNNs+NfntzFexcAKMfsue9QmMjlSG5PxO1rV119MW5lG3V0S/98+fP/UjFvHv3bjA+50hjA8lhBd7FyNktl0bsMEYSmzD5V0yA+WB9yrXotLhd2iorVZ/tLa7R+/fvLc92nL3OzCirX0I2eiaqdacWFg6R0hQ9v5MJGac5iV+qjKQssvUT2GrXzC8V30IgIAHjKNMZNwMKsCyreIskhTqK6HGZIWX4FHsfGSplUCQ0NYiliey8YK9IDSKe9Hy1CYEcRvZkLyCkJ5x4UslhrfQq3k+JGHOr62xfy20lrCxQ6LwMF7FoO/TdDXR6enp0dGSpnvEiCUtW69Pc3Ny4mbCW7dIIHsZIgiMlw/oIGHde8+lIOzudYxoxDv9jjxO/OQH7xUAWDzVgdbS+ZpctYLmWrMJeG+EvsXMUKZ4WqqyUny3fQiABgZQty1idTPYqNj/a5elOPav2RshuspQ2kGzIcCtYVph5a1n6GpTW7h96mvlgzisjc/ZdV1Ztk8cL7TzpZDaxFgqFQENAxwWMjq4GCOManZEtbd8IKudkOBgLtFPoYD1Z05T1mhSmSWDs3Iy5kUwE6Lcxg20JGP2QPe8V6qCecUa/+QJja0sdSYyvYraPE4hNYGzLW8YWu+jg+TOKBUdaX4YYSX06pUbJCDAfTIY6WUEpdZpsl7bKSiUziSIKMs4Z27PxnYVxTUYS/+yfnyrzOz+fGN9qfmqZU+s68tvb2xgCkGcmBDqdg0eq4LtmnrL4CgJhCTD/7fAs1FFEjx09lvvR6Mfuee8jE+WiqVmK0EmSHz9+zHqExAkIdHblEpTYKcIz5wr7AkKn3DQfU04qOayVRqe7LQVjlup5tSG9/Rc6L8NFTG8qAUv03Q2kYoxzMPst4wFFH8xKy5rub2nKu3rz5s1gSiJDEcBIQpEkn1oJaOe13Zf11FF9l3owT4I0X2kVw3I3pGqU1Y5yGjiVldI5oeKpXeKlipzfe/Es6LQA7UsV7SODgU4+8eYJVVZqECmREEhJwNKyUsqj9Z1MetfNl+Y93WlYrVly63T1i02ik4+njouLqOBB5q2lKxHftXQNGuUvt/OkkzGqmGQQCE7AvjERYy2Lth9coYkzxMFYALzcwdpfWUu9/DmE/TafWXzYem2eG/325irYswDsFVq0b1w51D5mDmeyOzuq2ko7PDy0VJM0aQiMDablXuHEKJbGcoouBSMpWn0IvyEB5oMbwo9UtEWnnd3VxZJ08om3S1tlpRZjr/LBDx8+WOrVTpraQPOU8S0OSxGh0nQkHMuW+d0YmbnxxmUHZasfBM1hTj23gqQ3Eth218woJMkgsJ4A81+XYbmOInp09Vhu2OiE8J7U5ipGUx4VCE7/W8sLgP2niIlKwDjNjCeDZ9nHMhzHEyxIzsZeQmWtn1RyWCuIyshkjADGLDKZvDg2pqMq4y0DQWc3YTGHTj6e4WmyCGN7wZmfJLlJgom7gXSAybJtoAX6+/v7TSrQKVQehhtjEd5NT3gBAYxkATQe2RuBq6sry+0qm09WpRfLKobqohrtTYn11bfjC+ZTwZwnIZaGbF+q8DPv3NJlKdqf4di3lpyLq9RYZYmHQDIClpaVsh/Owcdo4G9+tMvToennaAJaiMUGPMLMkiTZkDFLqtwSM2/NTSNz5UnZZ86SLWffdVZFMklcbudJJ5OJCSFGegLbniDXLdtGR/fo6Ei/VBycD20/ONLEGeJgLABe7mDtr6ylXikNxti5+SvFt30C9Nt9JsSkJMBe4STts7MzuW2TyZSgcybE8kjwNJ0dVc6lBCe8MsOxwbRcTTGKrTSJPTyOkexBy9QxBgHmgzGobpunRafF7dJWWalt7SS30jWOW2ZDWp769u2bhHfdXZlH2KMOQeAwvwuCcVYm2gQ5OTmxPHJ+fm5JRpoFBHa+a7aAGI9AYBkB5r8ut3IdRfTo6rHoMHsfpagPTXk01e9L7+7utnXtPNLu9qv9vICwlYqTTSpTnr2ZBZPT4LNw5ZwYY8aY09tn35foy5DnrgQuYl9TpcRM3A2kauhUk+XaqsvLy83rrJcB5H+7YpR7ssetRf5hjCR/HSHh5gQst5vrRxv0G4YbiqrSO73ooDCfPn0ajCeyLAKWwb2pUeK5t6WxbIX6+Ph4smhdhzmZxpLg8fHRTfbmzRv3Y8BwlZUKyIesILCMgKVlLct52VPuybBlOQR8qvPaTMCcLVl1rtFpHzGekWrTTwYsNlDckDFZ68wTMG/NXEF+8fBd/Xyq+bbozpNOpho7pCKzCGw7hbe/Ex7PH6btzzKY3BLjYCzQSNGDtae+lnp5Hg/+VbxeK7ioxWVIv12cyioT2OI77Xyv0NgB6jTbtmey+zuqnEvJrbUO2pLcvwzfmrajYxSzs9ptSoxkt6qn4msIMB9cQy/PZy06LW6XtspK5Wk/G0plXO6Wo/v582f3LN+HDx82FNtT9KBP3k/P/K7PZHGM8Vivjs3E+DWFxWLX9KBl5SdefY3diAQwNs94opIzBNYTYP7bMizaUUSPrR5LD1hGwJ3vfWSiYjQ1pojBoyNcqTmGa8N4DRwblp7sBYQN65hmUjnY4gZr7a5+DCYIG2npJMOWSG7xCGDM8diS8yCBoudllt4PZ35Q79tGTt8NdHBwYNGuXJzmFwk2rE9nWVN7HhJ+Q3n2UzRGsh9dU9PFBHSvh+VU6LabLp1edLCyqkXRhyYHK7XPyFevXhkrPraKYXx8VrL7+/vgE3j3Zk37OsKg2JaLPPVgkEu+3KNIxnIHZZ6MNGZeVqUma00CCMQmYLnPy+2dosqj92RS9uSTddFFhLrUdTJZpARjo0zwu4HoXSNpcE22zFvX0Nv8WXzXzVWQRoCiO086mTRGQim5Edhwy0deruWGaxHTNoHFP1/Glra/jFsmT+FgLFBE0YO1p76WXmK3s3gPtxK/ot8uUWs1ycxe4aQ2hcj4XqtlT3OyuMUJOqVzLmUxyUgPji2Jl36Un1EsksHUlC1GUpM2qUsyAswHk6FOVlCVaxdVViqZSZRS0NnZmeVUm27S0bK8W6lsvVzmd66a0oQPDw+N78rqlPLmb3ykYZK4FHbNEgOnuD0TYP7bar9oRxE9tnosPcDeRykaRFNjmhrsS3XwnvfmxohtFb+TFxC2wqty00wqOay1oYr3UzTGHFbX7pE5ywJm2NKLyG3Ql+hLnuebubiIfU0VETN9N5CqIXfWcgbLcu1FPCi6TcB9GUC9zO3tbbziyLlDACPpAOEjBPoE9JstR0dH/Xg3RmdJgwzzbp7GsN7Sn7yZSJ6KamHMkGSZEzD6nYlrMWmEC+Rxr4GwryMMFmS8OeLx8XHw8VmRbiaTXcesnDuJq6xUp458hMAmBCZbbrL7eoxHf1JS6rw8k7JoHZUbLM7YGQ4+OxhpzNDt7QfzsUS6mUwaniXDitMwby1Xufiu5epuluSld550MrPUTeJqCGy1KWAsVx1L7G0C2n65xoyDsUB3pQ/WnipPTqb2PIv3cCvxK/rtErVWk8zsFU5qU87bZJ+sTLTKt9V7jP0d1Q1XOyd57jPB2I+fGScROUNjFMtZO5nIhpFkogjEKIvApO/BfLAshVa5dlFlpcqyqzTSGv1Vt1PSI3qpPo14C0phfrcA2spHrq6ujOveMp4Nf9ZrZTVzftzYkINXwVhugl2z4FUjQwiMEWD+25Ap3VFEj2MWXlw8ex+lqAxNDWpq7MZVbUWpm9rq/b5BUYnccEsu2QsI22o5waTSOGlNzCHzNxkT06ijOIw5oB4DvpYbUKqssip9XoaLmJU5GYUx3Q2kvCxr9Grk+u0CY8Fhk8nV7vjiGb4BG7bKGeaGkWSoFETKjYBOIk7ej9jpzZJV4fLycrKs79+/T6YhQSkEdDLAPqlOc8Ba+83tNX9Gt9hCO+AFpUZoY+s+FmmbNELhzp2Oj4/tz85NWWWl5kIgPQRiEJhsuW4zjyFAk6d+IbntWuWEWHrXBIJteHP/4GshGhB123FYLdC7huUZMDfmrQFhpszK2KYakfBdU6ombFlGRefsb9PJNCaRwJ0Ia3vktoaAXDvd2r8mhwXPqq09PT1NPigHeND9m3xwbgLa/lximaQ3jjuNtDgYDQcjtJwH6zHzYxY/RqbKePrtKtVaUKXYK5xUltGF02tvmxzI7uzkSgyNj5OVIkFKAoPnd2MsAqesVFsWo1iLgsAYAYxkjAzxEBgjwHxwjEyh8VWuXVRZqUINLKrYxqs9XBkWPOI+niDM/C4B5E4RRubay+tMbzv58HEZAXbNlnHL5Cn2uDNRhF0M5r9iVYGjiB7tNp95SvY+MldQKx6aalG0Ac/Rep180MJRmuMirTwEPAT28AKCp/ppvoo9qTR6L01l07S+/N9kTKP6+krBmEPpNOBruaFEyi0fY8+W84lKXMTcjGpSHuvdQMpIljd5pYV8rDSDbqdi2uFw1+P0cy7v37/vpEn20ZUkWaGWghIIhpEkgGzRNWnsBFzvxP7U4pSHh4eTnqXakS7bW1zEsgdV4qR7Ickl/7L87U/RiOys1qf0LGN1Mp+02076ZR/dC6o+ffo0mYn7O0iexK5R2a9DGsvw3bt3Y1+18ZOtqU05FpBD5X5lKdRNPzdsyb+4Ss2FUFB616SzEhvBOuqw9LEJfoPLPcqj61MnJ3SqRRrvyBWsgy7eR92UNGiokQ7M1de7DtKLp694OWtQm2wLdS9uFKpKS7/amA2+a7zmkyDnCjpPOhmjnaTvi4xOTraCGcFukkyuXcq3suXUGX8GSu1Ru25pmND207edIJrFwViAsYLBerDWFmPY8yy+hVZoY2/lbwP029WostVpQQH2CieVZUGkTGTGkZb1PBLqTRX3kkotMYXa1bW0Sksaj/ALvjJOoxbkHO8RXV06CCq9tcSrI6OYke2gJRifjZosgWAYSQLIUY1kt5lvpTjmg2FNLgf/ocq1i/oqtVWTD2vwYXPTVMjSI7WF6px88N9AajMPFdjh/G7StmP3k7IKoyFpervhqxahbCzDfNg1y1ApAUWabOMBy2qyMnYa2QoWHEgnQ+a/AlKBo4ge0zfhTlMK8tHi+EnXoVbU7TLn856UUebY9oCm+orQySKPC61XluTgidvV1ZU2IHRmQEekUp6S6gucZ0xs021rXf0LCJMkjf5hS2xuIMGk0tPiOtJyGrwDpKyPGLOrL4y5oTFpFS60ssKlz8twESftLTfrnXE3kJzdx8fHyTfo5GPpdP4kiIAJdADLfYVeEmrGGDB/NyuL/mL7WK48bTgTwTASi/Ytymo1S2ANgTzVcXp6OunP6YaUlB2pynLvZBlkrtsEzs7OBr8KG5mn1sLWMZ/c7Kdg3XE2kvy6W7AdviWYfMrJe3zklkwKo3U39wqhyR98m8zQspbkngufzHAwgdtLiINoDCYLFVllpULBSZxPtk6CRTBLBx6cZ7aCqaaWcbPt94KTaTLURKntA9WZGM/0tI9EkqrJVl2ltkmiFtHPXP5MP1Lzx0iS1Ne7Wpq5pVX2tZA4hnlroarEd03cUrYqroLOk05mK+Mpt9wiRk8/XlXB0nj9mRi/1TTfeD7g+/fvKd+LoO3jYBht2JOMxTEXTuLFMRXNLN7l7wkX2tj7NaLfrkaVfeUWEcNe4aSa1C0PLuV1HtTulZZAO5HxPurAd+eSSnfAilcuOc8i8OXLl8H0ltN4gw9mGMkoJqVYptKWwS64fjMRDCOxaN+irOAWsucMLcAtiovBkPmgnapFRxZd20tcltKyVsnBnkG2rn8b+7RSKeY0CCpe5IcPH+yZ2zdP7XnGSLm3+Z3FtmNwdvO0G5ImUCmn1a6QFYc1FFpGoiAEst01C1I7MsmcQA5enxAx/xUES5+TufeLHi3+QyaNzt81sffh56NvLXq02MNkQf4EaKrPZ3J6paP1Hz9+fPv27X//+99X//t7Yf5TL+f+6c0gHWeSFjRX0sF+OeS6wUrHRfRaX7ZXDllMt081Ukz1LyAk6AQmVRN7UjnZ4loJeZOxRVFiAGN2tYYxNzQsVpHVoOMq0R+uYF6Gi+hXcXbW+2/mn+U9fL1d+fPnz5kZL0zubkc16HXof2Fehsf82m2+lQNkyClwkqwE27ORTF6eJU3JhQ2sfrIbIaCfRplsGjoFOPJ03OjJ86zJOlINS5N2m7JbmxSGRhTWNC3NpGlHUc2gY4f6qGpOLijobcBJGvIK3H5AI9TkI5MJLNA+ffo0mc9YAjlRrsxRybcyVFmptnYFBVzVj4XXWNdiFGPCuPFpbLVTBVeAsfAmgjVyTr5sENUP6XQmzSxpUiRh1CG/DudlH8c04sYH6ZaN4o1NUqK2qcp618r8tDGTcE00mU8uM065uFGuKi1tqtFg1M6/LN/V2Elmlcyi6DW9d2eIjGQte+5kOoTdftUNh3I57NYrs3EFGAunX7gz3nQjsPbKrk9p8RvF0B1TtNi1vtzJHCxdhARb00tMyuBJsOe27xpDPu3Lo6z2K6NRqVKRhoxGkrIcDAu0Nc2wM5REJd9aggKTXV/ds3gXhSdcbmMfrBT99liP3cSn94sG1VRxJHuFk8o1HgzVospkVusTdAZrNZOAbaQz9o21zWynUWnmAkYlDtKT92J8vKBkex7FpKZBRXcik7mRrtl0ZBj8mEywPRtJZV6ra2PlhgebQycyWevoY2Q+2GcyGGNZEIg6dx6UajDSImpxaxeVVYq+etB0FWkho/5TycZyyDN+P/M7Tdw6A1z/YwId9Qv1xKzpDxPUJYciJl2FBq/bftPMlC1Dg2RDxRYrKn1xJuA6lQWX0mS1x73n+W+jL0tvsKYr6DSQSHO3PevRHUHGhuz0zdzYG/STsffRZ9LGjOnXjY/UxFoZ2gCaalE0AYsn72oqUlgdgnp1mYGO/TcvVXXk3OSjpbJrBppOpSzFadToPBXv49gIFbDKrvAWU3TTRwpbtNCmWYDC4r00+UftFTv7v02jU4lt1QYDW73JGEnX8bLFmDv2gzHL2CrzezvNx9KzLegw21LSzMtwEVvgnUBu1vv/dOSzfOy8Zt/ppJqPqqdMzZLbmjT9d+eidpGdxjNYcUVaBvg1te4/m6Fg+zQSuYBjVuHGy7PpK5GYGARc7GNhdVYxirbkOTlSylRiT+aV/6SrHbVf7YCiEXWAJPg4tk4x2GTiGaTr/rZurkW2SUSdgwWT6S0J+u5HH9earr6zl5zAoVKtq6yURZtZpTF6dOk3eIyC4QP3zcmCLk3X2h7B7PQw/e6riQnS84xl7sbLE4tHoKORwRMJa7rrTv6DH2vqXav005i3uu2xE47dOgabzGSkxT9sKxKveynLd52kmmGCajrPfXYysiiLBpumGq+dDhp2Z3rYdhedgNr44OPxIi0bBhJSYOPJ0M/Z6DdqCu8CbGf0/QyDxNilClLcskz22faL9hVxMBaYuqWrX+NPdhp7kCmqpZo7n8VbEBXd2McqSL/tDuWd8JqGPAac+A4B9go7QPofjW682nL/2YAx6gDd1QA1lrBbzJaxtWmheU6j0m9bjCl3jGTsqcqYPLHj9zmKiarFbVOTYd9KrPZpJFV6rbH7k9j5Z9ts24pbJIw3CrtuhmbEjVSdqXHHV28/SvK2FgkCbbmeQFg3aXGlxrwCV/I1U56OgtIooqZK0Vd7bHtyntiYccojnR5pZ321h/md0ba1KD0L3YLE7uDidn1j4VonTQvQDT7S6fY9GN2vYlO1SzVYKSI7BCzjbKPfeG5hR6Tmo7HzZI97n/Pf1mYsBlyE97tPPRr9hzUabE0lWWDSp1V1Ynenyl+luENzP5zYqbYsPkjIlKuaaMptFJa+tG9FsWNkxjLUNMsOLg03bDTdgFtFFqq1voBgHBQqmFRyWMttZVWGMebBriye/+MuBLXLEZaGNml+nTnpZHpPAqNVlOX3uvW1+BJratdZCIrnHuAiumptwhla75K7gVQZ9QuTLy0oQVRXo29hsadA/RIH+2hFxuum+1almDwF26GRaOAcM4lOvNatBlVJZEACltG00YtSBix3VlaTNqOONN44rZwnF7zUvcyq0crEk0DapkQjWonafbzjpreQ+4FI46yybcvqFDHpbLQzFrdGbtjNIeB6kztraoXvBJb1LZ21MznubnWihqusVFRiwTPX0m3HigY/yqqDF+3PME9XUzJnK5jLszP97us00lDrdq3u8sGkPI2EQTqffmUHY9IcTRgb7OI5Wq0ZVNO71uqnMW8dbJhNZJ4u91hz7lek41i2rXJlwO1gO0W4nmdfHsVs5buurPImj1fTee6wk5HBGP0NS6MIa36TjbRtuQk8hLZqMpK2XH+g0+e0OUQKGPWo0jsNdtlc2FILo0jxBLAI2aTZYdsv3VfEwbCbd5uy0/YHe7Bl7XHDxTHVbrKrqXgW3yrXEyi9sY9VjX57sAk3kXlODMdUWWj8ZMuSHxvPQVXOue0V9vVoXDlfNu70i+vH6OxHf+ALq5TJAahtp5NrC33518TYp1GJT8iMVcpdt2mhKZCJeGNir4nf4SgmXNluD+Up2A6NZHJsbfsHXJ01/c+sZ/NsHZ0qTA7HO58PCpfcrbb5+APxHLOO1vwf+y5cX+xlom64dlFNpeirPdYr37Vvq/2YsFMSjzxhv6p+fme07YCHGMcUZJ/NtdaVQKoxafOPn/QTGoyqSKejXjbQWIAYRYongEXIstIYkUrX2S7OpBwaNNNsew9/IOUe9w7nv24r6/Q/g3pZ1ick9n53qEej/yCdlrWOMVmvHe595Lk8gqbcvnRsi2GwU00cqe08mdAmmx3GeZwatQtzTdjIVmPfmlKMz44dKIrkek02yQZOgulbgknlGNu+AURyKd0m3ylisvrSlN+E3BwS6MsvzCbfYsx9S1ZMx9JCqaYUYzZahUCV5fe6eqxmXjapLPVykYZC8VTOuR1kmgTSNvlk1rvwbqCGrztKtaJ3AstWENz2MBjuL8DFduk6ixqdanY+SrxBsWNEZiuYKivZ9mMkxso2piIsWreKYQ/k2RDQjHdyAHCbbbI+t68gFe1KMhiOIZ7ynGyeGrT6AseLoRHFYzuZs8X1bIwz7KRUTdUtWjbZWa6a9Jz6j7iV7SyhBux4ldVga3Uj1Qu5whjDLhDlpnZhfHB9siortR5Lshyka9d+/GGtseYpGD5wXy/q1vza9Pdj/QwtMZ25ktv7db7yyLbezDyZd75S19fp/y3VtKfpDAdt6WlcnTp617r9NGPt6ljcMFa2aSbqoNwOxN7oYqfs+Etto+4H8F1j6yJe/nV0ng0fY7uro5NRlS2rHG1rVT8jPvEMyc3Zvpcs8SLtwLnytGF7nybB5NW0D8YOGP1GiSFHTqps1RpDThXh7l+6ZblhiRFjDW0Z6l21fWNlG2XhYHQsSubt9gPi05kcsTiWbKRoVCP+bsfSD/d11NHpgo+dLtd1wjtf9eVpY9bP4iclr6Oxj1XTWLs6fDZjZRvryrbfHlNlofEWLzqGn6M8peK2JxkMpFlAm1Sc8dhxjM5Q3XKfUlh1WAyg1Y6ESTY4zppGacya1GPsBGPjeMopXuw6DuZv7NjrGMVEQPVtW8RkIKVlZitYA63flfXp1WEkxhbRVF9YXPd7sIkRuZ5Azq3Drd3YONI2FhlMZ87uPr4s3Jn0uQbZ+aoVox+I4QL1q6O6l3ISrxVePPu4OjEc7GlxuStUoqSW234VPEBfPYl0sgco2sWteH43y7bdPn/SJOYmmFxV7nSG7Ud1BVEFm1uRfNJPtsqGoQTWiNnxvYPv7qmI4nbN8lHlmCR1LM6kHB06nkPbjQwGgreCMT0q3tgV1zH/7XCoyfvdlR6NlW0aV3HrGJbeNexie9MulGdnOO73Tun3PqTrvhhjMfI9Om086kc01eLt+3JjOtowXlMqydnKHDswy3RDLVLZ8coniUoj8QsIswaFqHO3ZJNKu1fJafDYjT1s/hizpx/brTHPsori/N62BdU0L8NFbNWap/UuvxtIFTMuL2paEtDTknvRn6dFdeYk/Jgz5+mmJVKMaWprTw3/PAXrCGlZgy7aSGQhg2bpMY/mK5HR2mLA1uGS3214pTrUU6dHp0Inz0+E9fwmd1gTu1ArtUYjWm+0YtgfW8c6sVBLNp2FVwkw2AAnBRvb0Or402EbkZhPtiMBnFtoJ8/EC7u1Vmp9A4mdgxrgAo9Olr9bV3MZsQTO+ZipTC6PBmzsgtPxvVW6K5jKGuve+/HyT/T4YOfs5jkW7mfoiVFZiwsaE6CJ73StrQyhhjN/6X4ZWmEUyHbIkFHtYbLTbzuudtow81aLwSdII31Nuoit1kI19tJ91wR6CV7EWAfeKleBbDvPDo09dDKqsoZyi9ZcDSqs5qyBRog60AJ+VPvtOEgdGQY/yjmJdCKwrZryn1wO6suWYCLQSGj0G5vEnQm4xJ7bPFss/YBMywJKDn8kf7IvkjFmD21fdazGV1RdcDCMtt0ms3T7c3uDTp4B58ut2JMBWXW/+3VjAkrV7yhUuiuhsTduxFNvqcdjdIY1NXYXbyfcV4er9zYspShl59nFHwd70Xi73jtR5WJ1bPugxeeZ26n6a9TpclsjbwMaGaMeKvWL1/9W/nMrmycghzlgTzi4dB9wpiBRJxXRr2zO0yh1awE7yb4Z+GNUeh+XYgKqzC/Aht/uYRQTXlVzsFUO6r2NTLA9lK1grk3uwUhUx0HnqjWGsYDGDnUUetwlRjgIgSJah1vTsaGkNZ4dzgfFZ2XjCuibucoyhi2+1lw3u5NnQKvYQ6VWmtN++mrta7Q9z2CgdBdX8g/WqxNZ0PxumW3LuQ3eSUqSBT5zn3zpNmbsUe3JjOu0TYbsmtnB5pCyvsWZ2O1X+Vu2bvtAo7EgAAAgAElEQVQdS+zDrq05qSfUCNIRoP+x6KX+trKdQMdT7ddaMaV4v3vQ4zL/QUosax1D3exkpzHXLDuW3/k42RDS730s89ASrGq66NBUS0O+nP3oyGBPmyZSpt7KHCmwzHTVR60f9GcxVCcTfGLVIB3rT2LAXzYoVDCpVMXtLS4UeZmoW6jCgybkphm0SVn7YOvrTAnDDnODJWYViTEPWksncm/GvMwqBK0sv7dtiWPDh2sGc3uGTp7JdiVwEXO23heyOdeqFoRvb2+vr6/9D2o4lMPx/v17fzL/tz9+/JDRPz09dZLJlL99+9aJnPVRVZCS2kf+/v2rsGIU+P2/v/arBQFNyV69etVOaF3PQN3T6empJ89sBfPIPPhV6UYSVREiJquQhbR20hqJYlqeV1dXbXjngc+fP6tdthCaBquPTWt1v2rTzApY1KG+6ODgYFa2k4nVQ3758sWTTIIpwdnZmSfN5Feipx67hTaYvvGcwlaQRjSIOqvI5+fn4+NjYwtabyTq0z5+/OgS0AT4zZs3bkwT1hB/fn7ej3djNNSqdbiPy9QvLy/bNGo+qlpYq1bmGsQfHh7aUgYD8n+MHXhfZjE5PDwczDZeZJWViofLmLPbB7Y9cONqSsttjDG3TjK5EPprnIfGc2jCKrSTsv/RFUzfNpLgA/dBrY+ZHOXlWqgTWFnQ/f29OkzXovpdkByJu7u7BQU1kxpZl8yssTFlooHD45m8ePFirCAZrZYn3I66SdkXeCwHS/yvX78EpD9/1LMq3dJGLKUY0+Tcu0btCsRHBiONFzHZEYqiFzd2pUp8V2PnU3qynDvPBWxL72TU7jTtaldQW5dDMc2CTBuzAI4e+T+n9n9urevTNlkpxjOr0oqxe4i8FaMRbNATmCVhI5j+N0+1jpA++pd2NZl1N3pbwRpcxtm3R9RGsI57pvTCpdXy9XNJo9/Ybi7IF3379q0rsCSUatypuvutMWxpOMoqvXdnlF/JLFWQHrPdPcHBGNM1i2MNmcoG61bdO5zF76qxt4oeDNBvD2JpIwua47cylxWY7H+kgnL3CtfrQst98jktvvT6ZUb5t1om6k8odFpUw5+xLrudRslQtXSs/5qe6L+Lyz+NclMuCGv20VeZ8mmnLQvyLOuR0kcx0Y7qk3B2qyHMGrinXavL0mqG+q5mIajtwRTTPuVZpGrT7CqQbbNdrIVJf6zKXV3tU7suVvCVTEvjinESrzGDKtcucq5U1G5BOrWYUx19tRb53YbpdmuCoLmGG1NiuLj5XTzbbqy6cUIaI28VKifEYs+CqbUC9d7alhqcE7UZzg1IqsaLbgWTMxn8BOZcqTZJz67ZJtiDFLrbxRm13+avwaiupuXpX5wpfY+7rab67aLnv21F5gZydhTn1kXpS9djPP+hgVmQbzw511Zdit77iKrrNauac9td9ZoyAtFRNA2X7fKI8an0yTTWrzyX5ZpuW9/mRZJt33Cp8gUEl7aspQHe0Nb0f2wFwGJXpU8q5bHzJqNF0fmkwZib6VV/hWTPxhzPKhrLL8jvbQSubF5Wt4tYsPW291GtCcjnk085OcYozbIfCtNTms8M5q9z/2skb54dzDlB5KTwCWQYLGJSsAXMizaSZsweZJUsUh7/AuxVPjLWGyTThQoavBN0PW3NzCeNTQnUJc4tS/ajpyY76mWZW4SZrFcC9dGIJjUlRHqB0KiLZi1pMs9+gr4pyjw0RvRTtjE6A2SRSvloGW6wi1DjanMLGxgsriOt5J8stF/H9RdmTxY6lqDKSo1VNk18xyTSfLR0emkk6Zcy6Wr2H0kTMynYGoOZ7GDV9BY7GIMd+GB1JsWYhVq5eZiMZaXuurHPzrXrTfrF44sriUj2+9VWHr0a5CZOFs62d8VPc22AeWvbUpYFLKOPC3xNeLDrGxN7cd9Sme+6BvhWz2bbeS4DUnQno+F1rInFjtdQ5QGukT22AGP5+30hzU/HHowdH2QKbPQbXdXIwvt+hfJZ5uXKV5xcyBJJpdlw+uxW3xMuuu33dRrbgPv542DIujwTHJeY9MXimKcxzvpqshusbBa/t8buNwb6bbdjWRBO2W/7VVnotxXvFYbSiJY9LZapnk2ThQUGKRUMTkXleap/mFULplF9TfmnUbPwdhKP0bZs0nWyKvpj0aOYyPdtJk3M4H6KawlpxOiXMimYK6QxXLSR4LUatZwyWd9u08TEaB0tt73NB1XxQecnjSrbUpYtIbZa8wcsFbT4DP31mQ1XJrOtFH213xrt33r2PqL2gXYJg6RUXdp+wBPIYX63lW1bZrWaxnrohf1q7rw4iJ3kkMmke9BwdkUVq77ZKJ9lQ15Nu2YupQThseWCsE1jMDcZgKeCnn5+MLeAkf7FmdL3uF3mRc9/3YrMDWfrKM6tSJO+aD32B4KAbdmYlcWXWKaauU/VvfdhVEfwZDGmBnVrym63ajuW7jS4ThdkKKfCXq9OygXFrX/E0i+NlaJ+tXlc7nG/j118SNjFIu+xv/7TyrOGdl/gNtuoAQvwzSeVEtI45xKrxYrmNLhr6mvCGHPTZgdXSHZrzFtZhdt/Wrq7NZY/91mLI1HQrkTFLmK51vt/v5EV6s++SqUBWwOqf31T3yqNZ2gX9FC7a24vkDI8ORNLKYxb1qRgi22mUCMpt4Uv1lTOD1qGRteeY4T93ddKesYtT62/r+9IXTjyJ+K5QTSilVaR8nHZlWsY/rB9Xq1WI9vuW4JysBjemoYvBzQqQMtmmCousIM1VbwgdDjHG4iNKKqslLHuMZJ19Jvm46C9dWqXRpJ+KZMW3n8kTcykYB2Acz8q/8mKaPoza46jRaXBGZP6lkHxBhNPSjWWQLkNltJEjj3l+lEK9/tAPahITRzclJ6C2q9k9urzPT2YeuNZeNucQwU8srW40g8Z/dG5FSZZwNJlhdKCJR/mrYtVn16V+K4Wky49TZ6d5xqqhXYyGpcXdw4rH9RQ5QFu57lSjP7jfl/IYrr9PIPEBJkFG/3Gjmo0EAzO35Wb0Q1TDurbBzPpw5H2OwLk/NFuq8IlCH5nWN8qjUdNoVzfffqKOBhzm5Klx5MtCeygu6j4/sQw9gzdUsddzeL32dj9ZkC/3R95jTGDLd1Pm2/7BCxdkDSiHli96Eq3wdVs1L3CfjUXx2hR1OgxqnZKqRbtpyS7lRftca6EeoFtq1AXb8qwOnYPXnsXF1xmQfYItuarsVYzeC5zTUFFPGtXcVazD7ENbnLGDCedT2M+wZNNCrbYIAs1ErzWxRqP92BwszdmGK91NKzGhhVXPHWhxvWuJs+cd3XtnpVLIGzY762tt+Eq1y7yrBR99XpzbXLQBGSslS2Ym4SSKkY+pczvtrJti7o1nx2zluDx+5xhyfI9KwYu5E4bkfoGB1m7F6EctPIzmIlbbhOWk98RgI8iwOJM31RkgR7bsDgY/TyDxATZ4+5XrdD5b78is2IsetTQVtDOXaF63Mp/cJukxZeYZV0rE1um25JfNlzW3ofLPGU43vJIrZoyGvAsHyylxsfKWmwJYxlGjbf0S2MCuMtHCvfPmejBbF9A2GpQsADPZFKpnn9M9f14KdroPcpU1Eb6/JWDBY5xOtaXUDFGCY1dUz7J+jAHqx880qIvjNljJ1GNeSurcM3MYiEePjG+qm9eVqWLWK71hrwbSA1ATchzP6Lb2JqwwKlbkZVrmUkP6r/Cg85Z59mw59I6mSf7OOl/J5OkU9CkYGs6uxKNpNwWvkZT2T67xhfpmPrij+6UMgYo5a/+0C5evyNVjN1uVVbsTTu7MPZaz02ZoZMXw3iC5Dm3o5YumkVYnXyS9epx/Skgu9LMSkP2mAHoK7vAy9p+mum00bsVKDk5YtX4PGM1UpO0Y4mXsspKxcPlz3lufxUkvZqhXyp9G6SgBZlMupoL8gzyyKRgk0gnE6ifHOsSO1VQX6EdTXViekTdaaPQtnfV6udY76r8PcP6LAejI1L/o7+/6qdXzOAZWU+Ho25TNVV93SFGnFsUite3kmRyFql8LO1iUokrE3gq2yGWbMgw2mRHvLAfc1BNR7MSSTZjr6Yw9n3ySbNU/gEtc7eqnKssYd+579qx9iI+Zth5ruQ2125z6GQ0xbP3imFTqvoe4PZDYGGlUm5+X0hdTfASjRkGmQgb/cZB1XiUomz1beva6XE1B1mXYhRvhxZwAB2sQqTIEts+Doax3SnZzh2M+gbrph9Q72RsBTIA9WPlzuKN1bS3iAUp1UlG6n4XZ0u/vUCPeiRDVS62gW0flI9kdMkaTfXXJRRjb90qy7OouC2KsdLV61rWXlxLbhbcVFn5k/qv3ntsp6Z9SgwXO9hMo1qMbUDYxxS6Mn7Q2hW5MttyHy9xFBPt1lQSB+TN+nWdWJ62uEnB/GL7vy3RSAZbeosrTQBXp2NXabD3S4naOpo67mc+qPpOekR9FQSPkePUsa7gH6tcu8iwUvTVAU13cLc6nkcdUPIFWeU/v9vKti2+h+gF75bHMixu6WCBNQ4+oqY3xsSNH3yWXbNBLMkiWZxxTbQJ+4cS+3ZtP+eVMYuX4CbNqcT572SlJhNk6ChOyuxPUKIet/If3MZo8SX85IN/W+Xeh8s8ZTjq8kiVmpq0Zy0HbTgUrjEezR8na9dPsKbExc9a+qXBzKWdfhU84532BIUlnxcQthoULMDzmVTOHe5lKmqzHS2r+9LUVZWSAYxhn9Vklq2dxnNu+w0hccwY1cGWGzASYx6EmYkxb2UVLhOLhSRuLCrOM065wivcHGWRQjVnH+t2/NP5NLWrz0Us13oD3w3UGJAakt1qO0Y8+VFjtgworKVOFhopweRMLFK5k9lOCraef1lGUm4LX6+pDHMYG94mDTtgguC90CBnlaIRPaDY/azkE6SpC41oUMWZR6qj1sZkJN2pIS/YKp7VIlREGvNu9KjqBFkKnDUxi21CVVYqNrTB/Pvdb4IYy8w2gRiDRUy6moNPJYicFGxQvwsiVVCk6qgP8ateQ3/Aov2LC/2CtPY6hksdztw3efr5j8XEmEKOVcQSn1vvGmmsH1PHYLzfbi1UI6WRYPEabHDL3LkqpSx810gNIZNsc+s8g2Apq5PR9GqwD08Qqf7NA9xzoDa2bH5fKMgMcVkVgmwtG/3GMdXIYCIR0NCcrecwRqMTX1bbx8HAwegYsOdjlYN1U994k4J8ZvE7b+wew9ZX9NtzHZLSR2q/PaT/Vm7VrJ2RufpSejl+KTdTgjOU9xtvXVFDwBqBmUb1DdI/jVpMW35IvyzFrNTgYnnyebCsUUzcBvWYIHLSVBLIMFjEpGDrja0sI8FrXa/x4DkMmm6CyASto2GlgiJVJ5/5oGq6n5N4Va5d5FYp+uqAPe2glzv4MmTAQrfNKuf53Va2bVlmEbdIo1U/W5nltkayVensmm1Ffn25LM70G7J/cSbSDm9fjH5MkD1uj82UNf/1VMT+VW6Ool1yT8qy9LiV/+C2L4sv4QEe76vK9j5c5inDCZZHKtOUx6RD9ZkpDaBTlueI/ljFOzmk+Wjpl/qSeGon3cXbKAx4zHurQcECPLdJpWTmsNZYs80hHmNu+ijLCsl+jHkrq3DHC0t3t0kLCuVjaFNpE/kHC63JRSzXeqPcDdTqW85BwBUima+Mps08YMDtBVKGJ2diKYVxy5oULCD8Ioyk3BYeUFP5ZLWfEwkNc7kmmseGrbVyU54pnR4aUT4taIEkYTtqmZ8yXCBG84h84snmsLKIxbLpQZ3AmBTPHXDdsJpJngc4qqzUGi0veNZVdLKwpZNPJkynoElXs5M+2cdJwRZof+wRKUirlgEXo42rz8bTKkbm/rMCnUw86/ItpTUdTqe45mO8KWQr8+LAmsqGHTLw0yxKDOsORbJMVNmoMqyyVjqWmfuuFuPPLU0+nWdYMmHtNlIno1XZwdE2QaT6Nw9w7gbqq2DNpLtFbfQb2/SDAXWDxnz6tejEyN0NUq9BObeKLKLt42A05hFWWXU7GLUO1tXP4mnslrEgbFcQyWdDlRZVlphGvVAFe4VRyQf0POWIatlWE431AjON6nj1+uhfUl7MXJ1qvyzFRDpftFjODR8sYhQTn0E9Joic3B5KIMNgEZOCBTSqIowEVyegxkNlNWi6CSJTto7q54MyhsWnXALqOuWoXeXaRT6Voq8O1cE2+XSap6YqYfPPM7c853db2baGoUk1yZEL2CH7s5J2JuWpMoFxt8tf94C2XeWumZ/e4m9ZnOk3av/iTMA3v/pF+2PUmy1W9KwHi5j/zqqRP3E+jqJfzrnfFqHHrfwHt61ZfIm58AOmr2bvw2WeMpxseaQaTY1Z76SzpwTqduTOLW5TelB/8kz0p3zUOStD7f1Jicpc42+QFwrmuuspzbUtSxzGFNHGt4mbQB0vIGw1KFiAyxo7zON9nGWlYYf7ug9rtc0nQQBjbhoIxuwa21ZW4XZWlu7OlTlxuMp5mZhXcJCpXOt9ISN220CM8PPzswbjh//9/f37d24RcnPPz8/l6R4cHMx9lvSlENihkajKg9pRnzgYf3h4OBhPZBACRajj169fTUeq/wv6Ug1U6kibvzrMqQitBbHPfDK5v79vjPDp6WmuVLJAjeZavQpifmoOX758kRi///cnYZT/8fGxLFxuQ5Ai5lbQTf/jxw95Pnd3d5LOjR8LS/jr6+urq6uxBDnEV1mpHMAiAwSaxqXedUHXKnraDFC/pzcfjF3f2dmZeicLdnVNr169av6rlPajwm28f4ImkdpuUL2iiraUqzRiok5ejyxweBomzXBwenpqLHHDZLX2rrX6aarX3hY3ilYlvuuGnVvsoivuPPfWycQ2FfJfQ8DoN1o2F5op/AKPVy5os5Cl9QS/57mmpps/i4PRqqCIhXEcjFZf/kCtg7Vq3VRtQZ/WEMt5Fu/X6YJvi55NeOpLv93CKaLfbqWtJsBe4aQqv3371uxktSuTk4+0CZpeWs7nmzdv2kgCRRDQfKG/mKwzvhq4i5A/mZA7HMWSsa2moB0aSa1eazU2mVVFmA/OUkf+javKtYsqKyXDy9+cZrWOWYlvb291oqx9RHeYZn66rBU1SID5XRCMZBKEALtmQTCSCQSyIrC3+W/FjuLejtnU6huz95FVD+kRpj5NqXvUrtDYjpKOLWkW9v79ew+TsF9JHl02oRcKtNU1JpWnRAk81kt4nsrwK15AyFAp24rEYa1t+VN6QAIYsx3m2IhW9FGlWudl9bmIdkMdTJnGelPcDeRWT2qWkypXVU6q/nRAR62xOaYjH1Qp9aKpDl3pmI7+6yV/zl259HYSxkh2omiquYaAp5koW3WnzUv76kibvlSdqvHKgDVS8eyuCMgf1Tg+OKA3Rijba8Z0vci3WwtsvFuBaq4xan2eBpH8HJERnyJur2jNu8pKtbUjAIFtCTRr+v83TfrfXzNXkkjtWw3tEN/chragd9VpFW0YtH5CE+h/DPLqtc5pNT/XrIt+7BcDuSpoOpymCxUStxdVMnf++D+X5/9mkSITRHhXjDRhetc0nAOWIpWxuBGQZ+ys8F1jE94q/4o7TzqZrYyKclsCAU85t3lqw0O+6OBKQuvoNgtZ+r/A120LKjdA2y9LdzgYFn1VPFir+pXN4i0KJU2HAP12BwgfExPwWKAkcf2rxsXam3/V8NGiYuN/uudSOnyazZpy1xUTG16GxWkhWmf3+4Lt7cXpPgF/jKcPcdfe1XU0fQhnt/w8q/wWI6lSrVQqFAHmg6FI5pCPurvmjTsO9uSgDmToEHDfh9RXOjJR6HGITr3mfmR+N5cY6YMTYNcsOFIyhEBWBHY1/63S+23MaVd6zKoFBRfGo0qVxd5HcOCLM6xAU58/f768vBwjoN9E122tY98miNchK11/pt8D1qqFvbjNxbaL6knJCwgeOHzFYS1soBoCGHM1qlxQkX3OywQKZ36BtYw9kvpuoDE5iIcABCAAAQhAAAIQgAAEIAABCEAAAhCAAAQgAAEIQGBzAjFOOW9eKQSAAAQgAAEIQAACEIAABOojMDZ52e2L0/WpmBpBAAIQgAAEIACBfRLQC0K6w7St+7t37/R6ZPuRAAQgkJLA2MSzI8O/f/86MXyEAAQgAAEIQAACEMiTgP9iIF3KIw8wE8l1fYB+o/fjx49GeX7+/Kl7Zo2JSQYBCEAAAhCAAAQgUCKB/5QoNDJDAAIQgAAEIAABCEAAAhCAAAQgAAEIQAACEIAABCAAAQhAAAIQgAAEIAABCEAAAvskoB/O1a/m9ut+cnJycHDQjycGAhCAAAQgAAEIQAACpRC4ublxRb2+vnY/EoYABCAAAQhAAAIQgAAEIACBZQT8FwM9Pj7mczGQKqiLfm5vb/VzCLox1lJf+y1CltxIAwEIQAACEIAABCCQIQHuBspQKYgEAQhAAAIQgAAEIAABCEAAAhCAAAQgAAEIQAACEIAABCAAAQhAAAIQgAAEIAABCAwT0I/3Dn5xcXExGE8kBCAAAQhAAAIQgAAEiiDQuQTz6OjozZs3RUiOkBCAAAQgAAEIQAACEIAABHIm8OPHj8vLyzEJv3//nufkSz+H8O3bt7E9Ebc6X758cT8ShgAEIAABCEAAAhCojwB3A9WnU2oEAQhAAAIQgAAEIAABCEAAAhCAAAQgAAEIQAACEIAABCAAAQhAAAIQgAAEIACBagmMnXHP6kd9q6VPxSAAAQhAAAIQgAAEohG4ublx8+buS5cGYQhAAAIQgAAEIAABCEAAAosJnJ+fjz2ridjp6enYtznEa+/j8fFxUpLPnz9PpiEBBCAAAQhAAAIQgEC5BLgbqFzdITkEIAABCEAAAhCAAAQgAAEIQAACEIAABCAAAQhAAAIQgAAEIAABCEAAAhCAAAT2ReDXr19PT0/9Or97964fSQwEIAABCEAAAhCAAAQKItC5BPP9+/cFCY+oEIAABCAAAQhAAAIQgAAE8iSgudXv378HZXv9+vXV1dXgV1lFvnnz5uvXr36R7u7u/An4FgIQgAAEIAABCECgaALcDVS0+hAeAhCAAAQgAAEIQAACEIAABCAAAQhAAAIQgAAEIAABCEAAAhCAAAQgAAEIQAACOyIwdrr94uJiRxSoKgQgAAEIQAACEIBAdQS+ffv29+/ftlr4ty0KAhCAAAQgAAEIQAACEIAABBYTeH5+7lzD6mb16dMn92PO4bOzsw8fPngkfHh48HzLVxCAAAQgAAEIQAACpRPgbqDSNYj8EIAABCAAAQhAAAIQgAAEIAABCEAAAhCAAAQgAAEIQAACEIAABCAAAQhAAAIQ2AuBwUP8L1++PD093QsC6gkBCEAAAhCAAAQgUCOBm5sbt1r+dz7dlIQhAAEIQAACEIAABCAAAQhAYIzA9fX12FdHR0dl7Sx46tLU8f7+fqyyxEMAAhCAAAQgAAEIlE6Au4FK1yDyQwACEIAABCAAAQhAAAIQgAAEIAABCEAAAhCAAAQgAAEIQAACEIAABCAAAQhAYBcEfvz48fv3735VLy4u+pHEQAACEIAABCAAAQhAoBQCcnSfnp5aafWG6uHhYfuRAAQgAAEIQAACEIAABCAAAQgsIzD4ewNNVufn58vy3Oqpg4MD/zWy7rxyKyEpFwIQgAAEIAABCEAgEgHuBooElmwhAAEIQAACEIAABCAAAQhAAAIQgAAEIAABCEAAAhCAAAQgAAEIQAACEIAABCAAgZAExg7xF3eCPyQU8oIABCAAAQhAAAIQKJ9Ax9G9vr4uv07UAAIQgAAEIAABCEAAAhCAwMYE7u/vPRK8e/fO822eX/l3Qx4fH/MUG6kgAAEIQAACEIAABNYT4G6g9QzJAQIQgAAEIAABCEAAAhCAAAQgAAEIQAACEIAABCAAAQhAAAIQgAAEIAABCEAAAhCITuDr16/9Ml6/fv3mzZt+PDEQgAAEIAABCEAAAhAogsDz87N7N9DLly/Pzs6KkBwhIQABCEAAAhCAAAQgAAEI5Ezg4eFhTDzNvA4PD8e+zTZeuyGSfEy8379/j31FPAQgAAEIQAACEIBA6QS4G6h0DSI/BCAAAQhAAAIQgAAEIAABCEAAAhCAAAQgAAEIQAACEIAABCAAAQhAAAIQgAAE6iegH/j9+/dvv54XFxf9SGIgAAEIQAACEIAABCBQCgH3YiDJjH9biuKQEwIQgAAEIAABCEAAAhDInMDT09OYhPrVgbGvMo8/Pj4ek3BwD2UsMfEQgAAEIAABCEAAAmUR4G6gsvSFtBCAAAQgAAEIQAACEIAABCAAAQhAAAIQgAAEIAABCEAAAhCAAAQgAAEIQAACENgjgc4r0y0C3p1uURCAAAQgAAEIQAACECiRQMfRvb6+LrEWyAwBCEAAAhCAAAQgAAEIQCA3An/+/BkT6dWrV2NfZR7/8uXLMQk99R17hHgIQAACEIAABCAAgVIIcDdQKZpCTghAAAIQgAAEIAABCEAAAhCAAAQgAAEIQAACEIAABCAAAQhAAAIQgAAEIAABCOyXwN3dXb/yR0dHBwcH/XhiIAABCEAAAhCAAAQgUASB+/v7379/t6KenJzg37Y0CEAAAhCAAAQgAAEIQAACEFhD4O/fv2OPv379euyrzOPLvdUoc7CIBwEIQAACEIAABDIn8P9mLh/iQQACEIAABCAAAQhAAAIQgAAEIAABCEAAAhCAAAQgAAEIQAACEIAABCAAAQhAAAI7J/D58+dBAhcXF4PxREIAAhCAAAQgAAEIQCAUgR8/fjw+Pj49Pf3580evjx4fH5+dnYXK/OPHj25WHz58cD8ShgAEIAABCEAAAhCAAAQgAIEYBDS/i5HttnlybdC2/CkdAhCAAAQgAAEIRCXA3UBR8ZI5BCAAAQhAAAIQgAAEIAABCEAAAhCAAAQgAAEIQAACEIAABCAAAQhAAAIQgAAEILCWwN3d3WAW5+fng/FEQgACEOo1fXoAABNzSURBVIAABCAAAQhAYD0B3Qokh/P379+drF6+fHlzc/P+/ftO/NyPv379enh4aJ/SxUOnp6ftRwIQgAAEIAABCEAAAhCAAAQgsIaAJln9CV2T4Vj8muLSPOuRXHPVNDJQCgQgAAEIQAACEIBAegL/SV8kJUIAAhCAAAQgAAEIQAACEIAABCAAAQhAAAIQgAAEIAABCEAAAhCAAAQgAAEIQAACEDASeH5+dl+Zbp969+7dwcFB+5EABCAAAQhAAAIQgAAEAhL49u3b8fHx4FuXf//+vby8XH830MePH12BLy4u3I+EIQABCEAAAhCAAAQgAAEIQGANgaOjo7HHn56exr7KPP7x8XFMwpOTk7GviIcABCAAAQhAAAIQKJ0AdwOVrkHkhwAEIAABCEAAAhCAAAQgAAEIQAACEIAABCAAAQhAAAIQgAAEIAABCEAAAhCAQM0Evnz5Mlg93p0exEIkBCAAAQhAAAIQgMB6Aj9+/Dg/P/fnIzf19vbWn8b/revovnz58urqyp+ebyEAAQhAAAIQgAAEIAABCEDATsB/V44uhLVnlUlKzVV1We2YMP76jj1FPAQgAAEIQAACEIBAEQS4G6gINSEkBCAAAQhAAAIQgAAEIAABCEAAAhCAAAQgAAEIQAACEIAABCAAAQhAAAIQgAAEdkrAfWW6RaB3p09PT9uPBCAAAQhAAAIQgAAEIBCQgPEayuvr6+fn52Xldu4VMpa4rCyeggAEIAABCEAAAhCAAAQgsEMC/k2Ewa2HzCn5ZfbXN/OqIR4EIAABCEAAAhCAgJ8AdwP5+fAtBCAAAQhAAAIQgAAEIAABCEAAAhCAAAQgAAEIQAACEIAABCAAAQhAAAIQgAAEILAZgV+/fv3+/btf/Pn5eT+SGAhAAAIQgAAEIAABCKwnIBf06enJmM/Xr1+NKTvJbm5u3BhdM+R+JAwBCEAAAhCAAAQgAAEIQAAC6wl4rmF9eHj48ePH+iKS5aCraT13A3lqmkxCCoIABCAAAQhAAAIQiEeAu4HisSVnCEAAAhCAAAQgAAEIQAACEIAABCAAAQhAAAIQgAAEIAABCEAAAhCAAAQgAAEIQGAVgbGT7hxzX4WVhyEAAQhAAAIQgAAExgnoBdHxL7vfzErcPnx7e/v379/244cPHw4ODtqPBCAAAQhAAAIQgAAEIAABCEAgCAHNtjz5lLXR4JfWX1MPBL6CAAQgAAEIQAACECiCAHcDFaEmhIQABCAAAQhAAAIQgAAEIAABCEAAAhCAAAQgAAEIpCDgvoqQojzKgAAEIAABCEAAAhCAAAQgMEVg8G6g169fv3nzZupRvocABCAAAQhAAAIQgMASArOWyn///j23jOfn5+vr6/aply9fuh/beAIQgMC2BGZ1BduKSukQgAAEIAABCEAAAmMEDg8PPZfmPD096ebWsWeziv/27dvd3d2YSLo2SDUd+5Z4CEAAAhCAAAQgAIEKCHA3UAVKpAoQgAAEIAABCEAAAhCAAAQgAAEIQAACEIAABCAAgTAE/vz5EyYjcoEABCAAAQhAAAIQgAAEIBCCwP39/eDbmO/evQuRPXlAAAIQgAAEIAABCEBgLYFXr17NzaJzE5A+HhwczM2E9BCAQGwC7JrFJkz+EIAABCAAAQhAIA0B3f6jK1nHytKMTDsRY99mEv/r16/z8/MxYVS7z58/j31LPAQgAAEIQAACEIBAHQS4G6gOPVILCEAAAhCAAAQgAAEIQAACEIAABCAAAQhAAAIQgEAAAoPv3Pbz1YmTfiQxEIAABCAAAQhAAAIQgAAEghP48uXLYJ76CdzBeCIhAAEIQAACEIAABCCwnoDnrdF+5q9fv+5HemL00qnr5erxq6srT3q+ggAEtiLArtlW5CkXAhCAAAQgAAEIBCfw8PDgyfPt27c/fvzwJNj2q+fn5+PjY48M/tp5HuQrCEAAAhCAAAQgAIGCCHA3UEHKQlQIQAACEIAABCAAAQhAAAIQgAAEIAABCEAAAhCAQEQCOkry+/dvSwFPT0+WZKSBAAQgAAEIQAACEIAABCCwksDd3V0/h6Ojo8PDw348MRCAAAQgAAEIQAACEAhCYNZ1P/JOZxV6eXnppv/06ZP7kTAEIJAJAXbNMlEEYkAAAhCAAAQgAIEgBN68efP161dPVrp859u3b54EW32lS4s0RfVcW6lJpWq3lXiUCwEIQAACEIAABCCQjAB3AyVDTUEQgAAEIAABCEAAAhCAAAQgAAEIQAACEIAABCAAgawJ+A/BuKLbU7pPEYYABCAAAQhAAAIQgAAEIDCLwNhB/IuLi1n5kBgCEIAABCAAAQhAAAKzCOilUHv68/Nze+L379+7d/TLsz09PbU/TkoIQCAZAftemD1lMuEpCAIQgAAEIAABCECgT+Ds7Mx/N6smd1dXV/0HN4z5/Pmz5qeei4Fubm40zdxQQoqGAAQgAAEIQAACEEhG4MW/f/+SFUZBEIAABCAAAQhAAAIQgAAEIAABCEAAAhCAAAQgAAEI5Eng169f/tMkHbG/f//OGwsdJnyEAAQgAAEIQAACEIAABMIS0KTj4eGhn+efP38ODg768cRAAAIQgAAEIAABCEAgFIExX7STv94stb+Hqbc6Ly8v2xxev36tlfn2IwEIQCAfAuya5aMLJIEABCAAAQhAAAJhCeg3CfwXvJ6cnOjyxxz2IDTZ/PLli6f6syaknnz4CgIQgAAEIAABCECgCAL/KUJKhIQABCAAAQhAAAIQgAAEIAABCEAAAhCAAAQgAAEIQCASgefn59vb21kXA0mSt2/f6seyeG8hklLIFgIQgAAEIAABCEAAAhDQVGXwYiCdy8/hUD4KggAEIAABCEAAAhCom8DFxcVkBZXGfjHQ/f29ezGQMtfrppNFkAACEEhMgF2zxMApDgIQgAAEIAABCCQmcHZ29vj4+PLly7FytTHx6tUrnaQaS5AgXhcYHR4eei4Gkvz6UTf7hDSBzBQBAQhAAAIQgAAEIBCbwIt///7FLoP8IQABCEAAAhCAAAQgAAEIQAACEIAABCAAAQhAAAIQ2JCADqz8+fOnEeDv379NQDG/f//WR/1fI5uOm+jHjfWnkzFtPu0Zmuvra97abbEQgAAEIAABCEAAAhCAAATsBD5//tx5d7p5Vm9Q6+y+PR9SQgACEIAABCAAAQhAYBkBvYo5tn6uJfGbmxu7X/rjxw9d0O+KgVvr0iAMgZQE2DVLSZuyIAABCEAAAhCAQJ4EdCPk+fn54O8TtALr7JPmfYnv32lulR2bijayHR0dSXKOY7WaIgABCEAAAhCAAAR2QoC7gXaiaKoJAQhAAAIQgAAEIAABCEAAAhCAAAQgAAEIQAAC+yWg4yDtlUCJKfz8+VOvTyQulOIgAAEIQAACEIAABCAAgQoIvHnz5unpqV8Rfgitz4QYCEAAAhCAAAQgAIEYBPRO5tu3bzs5f/jw4eTk5PT0tBPv+aiLSHSNvptA75deXV25MYQhAIFkBNg1S4aagiAAAQhAAAIQgEDmBL59+3ZxceE/UqWbYZVGf7Hv4pEwmioObou4GD99+pT4uiK3dMIQgAAEIAABCEAAAhsS+M+GZVM0BCAAAQhAAAIQgAAEIAABCEAAAhCAAAQgAAEIQAACEIAABCAAAQhAAAIQgAAEIACBDoFfv34NnoDX+ftOSj5CAAIQgAAEIAABCEAgEgFdANT3P3///j3rYqCzs7POxUC6XYiLgSKpjGwhAAEIQAACEIAABCAAAQjYCWi+pilef97n5qAEmtO9evVKM0Fd3+N+FSSsPCXGixcvzs/PB7dF2lLevXv3588fLgZqgRCAAAQgAAEIQAACeyPA3UB70zj1hQAEIAABCEAAAhCAAAQgAAEIQAACEIAABCAAAQhAAAIQgAAEIAABCEAAAhCAQNYEvnz5Miifzr4PxhMJAQhAAAIQgAAEIACBGAQ+f/7ccUHv7u4ODg4sb4TqWaVUelewm5ub29tbN4YwBCAAAQhAAAIQgAAEIAABCGxFQLM2zd10547/hiCJ9/DwoOt7dImPLgnSfa+aFepHDhaI/fz8fH9/r4mh8mmuBOpMG/t5alr68+dPlShp+98SAwEIQAACEIAABCCwEwIv/v37t5OqUk0IQAACEIAABCAAAQhAAAIQgAAEIAABCEAAAhCAwD4J6GjI379/N6m7zqYcHh5uUjSFQgACEIAABCAAAQhAAALlEtA8Qj/G25H/5cuXOjTfieQjBCAAAQhAAAIQgAAEYhPQG5t6C7RTirxTvRd6cnJydHTULIPLWZUT+/j4qMSD73Z+/fr17Oyskw8fIQCBxATYNUsMnOIgAAEIQAACEIBAKQQ0p9N1rvrpAvshK00Mj4+PX79+rcCrV6/c/7pvSPm4/5sJ46zMdWOR/jh5VYoJIScEIAABCEAAAhCISoC7gaLiJXMIQAACEIAABCAAAQhAAAIQgAAEIAABCEAAAhCAwPYEOOW8vQ6QAAIQgAAEIAABCEAAAhAwE/jx44cO0/eTf/jwQT+l248nBgIQgAAEIAABCEAAArEJyBG9vr5eXIruD9L7pW/evFmcAw9CAAKhCLBrFook+UAAAhCAAAQgAIFaCdzf3+u+V93uar/HJyAKXTCkW2h1Fy13ywakSlYQgAAEIAABCECgAgLcDVSBEqkCBCAAAQhAAAIQgAAEIAABCEAAAhCAAAQgAAEIQAACEIAABCAAAQhAAAIQgAAEKiHw/v17vTjdr8zPnz/5ddw+FmIgAAEIQAACEIAABNIQ0BWWFxcXT09Ps4rTW503NzdycWc9RWIIQAACEIAABCAAAQhAAAIQ2JyApoG6IUj3BP3+/Tu2MK9fv3737p2uBOJW2dioyR8CEIAABCAAAQgUSoC7gQpVHGJDAAIQgAAEIAABCEAAAhCAAAQgAAEIQAACEIAABCAAAQhAAAIQgAAEIAABCECgQgIHBwf9H+PVsfhfv35VWFuqBAEIQAACEIAABCBQFAG9Gnp9ff3w8DAp9dHRkd7q1HVC8m8nE5MAAhCAAAQgAAEIQAACEIAABLIloO0JXRT7+PjY/O9vYSyQXDfJHh8fa+ao/ycnJ8wcFzDkEQhAAAIQgAAEILArAtwNtCt1U1kIQAACEIAABCAAAQhAAAIQgAAEIAABCEAAAhCAAAQgAAEIQAACEIAABCAAAQjkS+Dbt296g7ov383NzdXVVT+eGAhAAAIQgAAEIAABCKQn8Pz8rOuB9KdXQ/VS6O/fvyWDXux89eqVLrXUW53v3r07PDxMLxglQgACEIAABCAAAQhAAAIQgEACAro3VvNBTQb118wK//z5o3Lda4OaSWLnv+aMugzozZs3CYSkCAhAAAIQgAAEIACBmghwN1BN2qQuEIAABCAAAQhAAAIQgAAEIAABCEAAAhCAAAQgAAEIQAACEIAABCAAAQhAAAIQKJjA2dnZ3d1dvwI6Vc+v5vaxEAMBCEAAAhCAAAQgAAEIQAACEIAABCAAAQhAAAIQgAAEIAABCEAAAhCAAAQgUDcB7gaqW7/UDgIQgAAEIAABCEAAAhCAAAQgAAEIQAACEIAABCAAAQhAAAIQgAAEIAABCEAAAsUQePHiRV/Wk5OT+/v7fjwxEIAABCAAAQhAAAIQgAAEIAABCEAAAhCAAAQgAAEIQAACEIAABCAAAQhAAAIQqJvAf+quHrWDAAQgAAEIQAACEIAABCAAAQhAAAIQgAAEIAABCEAAAhCAAAQgAAEIQAACEIAABIog8O3bt0E5Ly4uBuOJhAAEIAABCEAAAhCAAAQgAAEIQAACEIAABCAAAQhAAAIQgAAEIAABCEAAAhCAQN0EXvz796/uGlI7CEAAAhCAAAQgAAEIQAACEIAABCAAAQhAAAIQgAAEIAABCEAAAhCAAAQgAAEIQCB/AmdnZ3d3d305OeDUZ0IMBCAAAQhAAAIQgAAEIAABCEAAAhCAAAQgAAEIQAACEIAABCAAAQhAAAIQgMAeCPxnD5WkjhCAAAQgAAEIQAACEIAABCAAAQhAAAIQgAAEIAABCEAAAhCAAAQgAAEIQAACEIBA5gT+/v3bl/Ddu3f9SGIgAAEIQAACEIAABCAAAQhAAAIQgAAEIAABCEAAAhCAAAQgAAEIQAACEIAABCCwBwLcDbQHLVNHCEAAAhCAAAQgAAEIQAACEIAABCAAAQhAAAIQgAAEIAABCEAAAhCAAAQgAAEI5E7g6OioL+LFxUU/khgIQAACEIAABCAAAQhAAAIQgAAEIAABCEAAAhCAAAQgAAEIQAACEIAABCAAAQjsgcCLf//+7aGe1BECEIAABCAAAQhAAAIQgAAEIAABCEAAAhCAAAQgAAEIQAACEIAABCAAAQhAAAIQyJnA8/Pz69ev//792wp5cnJyf3/ffiQAAQhAAAIQgAAEIAABCEAAAhCAAAQgAAEIQAACEIAABCAAAQhAAAIQgAAEIACBXRH4z65qS2UhAAEIQAACEIAABCAAAQhAAAIQgAAEIAABCEAAAhCAAAQgAAEIQAACEIAABCAAgTwJHBwcPD4+vnv37uX//i4uLrgYKE9NIRUEIAABCEAAAhCAAAQgAAEIQAACEIAABCAAAQhAAAIQgAAEIAABCEAAAhCAQBoC/x+UpP0B1BL8lwAAAABJRU5ErkJggg=="/>
  <p:tag name="POWERPOINTLATEX_PIXELSPEREMHEIGHT#5C6D626F787B656C6C657220665C226F722061747420696C6C757374726572612074656D706572617475726572206F63682F656C6C6572206C756674747279636B2070E5206D657465726F6C6F6769736B61206B6172746F727D20" val="183,3333"/>
  <p:tag name="POWERPOINTLATEX_BASELINEOFFSET#5C6D626F787B656C6C657220665C226F722061747420696C6C757374726572612074656D706572617475726572206F63682F656C6C6572206C756674747279636B2070E5206D657465726F6C6F6769736B61206B6172746F727D20" val="46"/>
  <p:tag name="POWERPOINTLATEX_REFCOUNTER#5C6D626F787B656C6C657220665C226F722061747420696C6C757374726572612074656D706572617475726572206F63682F656C6C6572206C756674747279636B2070E5206D657465726F6C6F6769736B61206B6172746F727D20" val="3"/>
  <p:tag name="POWERPOINTLATEX_CACHECONTENT#5C6D626F787B656C6C657220665C226F722061747420696C6C757374726572612074656D706572617475726572206F63682F656C6C6572206C756674747279636B20705C61617D0D0A5C5C0D0A5C6D626F787B206D657465726F6C6F6769736B61206B6172746F727D20" val="iVBORw0KGgoAAAANSUhEUgAAEdAAAAGKCAIAAACd3EMNAAAgAElEQVR4Aeyd69nWttZuv6xrFZBQAqQCQgmBCoASAhUAJQAVACUAFQAlABWElADpIPtey/vT1pZtecqWZEke7w/wI+swNaYOU0f/9M8///wPfxCAAAQgAAEIQAACEIAABCAAAQhAAAIQgAAEIAABCEAAAhCAAAQgAAEIQAACEIAABCBwjMCjR48+ffr0/fv3O3fuvHr16tatW8fiIzQEIAABCEAAAhCAAAQgAAEIQAAC5xD4iQNX54AnVQhAAAIQgAAEIAABCEAAAhCAAAQgAAEIQAACEIAABCAAAQhAAAIQgAAEIAABCEBgIAJ3797VaSs/Qzp59csvv/guPEMAAhCAAAQgAAEIQAACEIAABCDQBYF/dSElQkIAAhCAAAQgAAEIQAACEIAABCAAAQhAAAIQgAAEIAABCEAAAhCAAAQgAAEIQAACEGiWwJcvX4LTVhL12bNnzQqMYBCAAAQgAAEIQAACEIAABCAAAQhECHDgKgKHVxCAAAQgAAEIQAACEIAABCAAAQhAAAIQgAAEIAABCEAAAhCAAAQgAAEIQAACEIAABLYJvHnzZu7p8+fPc0dcIAABCEAAAhCAAAQgAAEIQAACEGifAAeu2tcREkIAAhCAAAQgAAEIQAACEIAABCAAAQhAAAIQgAAEIAABCEAAAhCAAAQgAAEIQAACTRN4+/btXL4bN27MHXGBAAQgAAEIQAACEIAABCAAAQhAoH0CHLhqX0dICAEIQAACEIAABCAAAQhAAAIQgAAEIAABCEAAAhCAAAQgAAEIQAACEIAABCAAAQi0S+Djx49///33XL779+/PHXGBAAQgAAEIQAACEIAABCAAAQhAoH0C/25fRCSEAAQgAAEIQAACEIAABCAAAQhAAAIQgAAEIAABCEAAAhCAAAQgAAEIQAACEIAABCDQLIE3b94syvbw4cNFdxwhAAEIQAACEIAABCAAAQhAAAIQ8Am8e/fu06dPnz9/1oUmf/31l179/PPP+nD0zZs3b9++/fvvv9+9e9f3X+H5p3/++adCMiQBAQhAAAIQgAAEIAABCEAAAhCAAAQgAAEIQAACEIAABCAAAQhAAAIQgAAEIAABCEBgPAI/fvzQDrB5vrQbTF++mrvjAgEIQAACEIAABCAAAQhAAAIQgMBEQAPnly9f6qiVBcgff/zx5MmTW7duWTwf98OBq+MMiQECEBiWwLdv396/f68Dsvr7/v27/tV5WeVWx2R1Xlb/am5Uf9Wa7GFBkzEIQAACEIAABCAAAQhAAAIQgAAEIAABCEAAAhCAAAQgAAEIQAACEIBAtwRev379+PHjufhv37598ODB3B0XCEAAAhCAwNUIsBPvahonvxCAAAQgAAELgS9fvjx79sx41MqPUMeunj9//ssvv/iOJZ45cFWCKnFCAAJ9E5g+R6h5z+l41WZmdPJKrbb+KrTam8LgAQIQgAAEIAABCEAAAhCAAAQgAAEIQAACEIAABCAAAQhAAAIQgAAEIACBmgR+++23r1+/zlP8559/5o64QAACEIAABK5DgJ1419E1OYUABCAAAQikEnjx4oVOW6WGcv719RSd1NJ43LmUeODA1X6q+hq4vnij8xjTp2/0MH0AR1ovrba40M0KFhebtxA4nYDqzps3b3Ta1XjOai6wwj59+nTujgsEIAABCEBgGALNmprNCjaM6skIBCAAAQhAAAIQgAAEIAABCEAAAhCAAAQgAAEIlCYwzXVrF8q0BcXtSNFCNrd/loZ/JH4p7saNG/MY7t+/r13mc3dcchFodnmoWcFykSceCOwmQO3Yja67gNI1O/G60xoCQwACGQksdnka4mmMcPfu3YwJERUE+iWgz0G/f//el18HqB4+fHj79u07d+7oayjTTMhUmzRVoltOPn/+HARR8NK79//ti8jzRGCxjfPns6ZzVmu49JWbtVcH3ZsV7GC+CA6B0wmocqm1ffny5UFJdN5S38XS361btw5GRXAIQAACEIBAZQLNmprNClZZQSQHAQhAAAIQgAAEIAABCEAAAhCAAAQgAAEIQAAC/RKY5rr9nSd6njafuKt+I7nTfuXIW16dTmBNQeV2EJ2e5dICNLs81KxgpTVC/BDYJEDt2ER0HQ8qDOzEu466ySkELkhgsctzl2W4uzPWyOgkydor3CFwKQI6eaiPU7ksq2rIflg8jqhjV/rTzvzprepgcKhbu/d1UuvRo0cutrwPHLj6D0/Rt0xg5UVvia1ZwSzC4wcCvRDY/ByhWmFNg06HZXVeVvlSi+GOyWoe3M+p3H/99VedoD33S3e+SDxDAAIQgAAEFgk0a2o2K9giRhwhAAEIQAACEIAABCAAAQhAAAIQgAAEIAABCEAAAgEB7f7RlcxaVp5OWAVv+TkegcUDV9ppoCWP8TJbKEfNLg81K1ghRRAtBOwEqB12VpfyyU68S6mbzELgIgT0ER7/7oyL5JpsQqAoAR2O8k9bJX2iSoevnj59qo39mnhxkTx+/Fg7/AuNwTlw9Z/C4FgXLRk7Im9WsB15IQgEGiTw7ds3tbY6IrUmm87L6tirrKXAw3RSVu56+/vvv89j0OkszlwF0PgJAQhAAAKtEWjW1GxWsNY0iDwQgAAEIAABCEAAAhCAAAQgAAEIQAACEIAABCDQJgEdtWKuu03VlJDqy5cvwT2tUyp83iqJdrNVplnBkvDiGQIlCFA7SlDtOk524nWtPoSHAAQiBNTl6btVEQ+8ggAEkgi8fv3av7Xk7du38436mxFqJ//Hjx8V8P3795Pne/fuaTZG7pthUz38KzUA/iEAAQiMQUDtrD5FNT8r5XL35MkTTYxGGnG1+Ddu3FiLQQexdG+Ziy3pQeNPiafUd8dgTE7xKxWlpRSNQfAGAQhAAAJFCUxdwLt372ici3ImcghAAAIQgAAEIAABCEAAAhCAAAQgAAEIQAACEIAABCCQhYA2hy3Go+tfF91xhAAEIAABCIxHoOWdeOPRJkcQgAAEIACBrgnoYydOfu3Vj2zUd97WHrTNUt9WcW8L3XvCgStHmAcIQOBCBHRWSidZ1zL8888/6/tU+sDxmge563OE+v5gxINOtPtdQsSne6VN9uo2dLhWJ8Eknj6TpQNdt27dUlrZT14pTsWs+JWK0lKKP/30k1Ln5JVTBw8QgAAEahJQO6+W2XUBWoGbGme11fH+qKaQpAUBCEAAAhCAAAQgAAEIQAACEIAABCAAAQhAAAIQgAAEIBAQ8G/mdq9u3rz522+/uZ88QAACEIAABAYm0OZOvIGBkzUIQAACEIBAvwS0SdJ9Mk7b9Y/vjXz+/Lmjoa9d6TMk7meuBw5c5SJJPBCAQDcE1DrHz0rptFV86lOjxJcvX25mWPOq9vNL6kJ06kltvetIpvj/+usvpaXZWF0EspmixYPi0YZ+xamYA/9KXTJIksCdnxCAAAQgUJSAWma182qZgy5Aiaqt1vFdtdslRgJFM0XkEIAABCAAAQhAAAIQgAAEIAABCEAAAhCAAAQgAAEIQGB4Alrlma/vKNeF7tUenicZhAAEIACB7gi0uROvO4wIDAEIQAACELgIAX/7fep3TRYR3b171//IlX/+atH/DkcOXO2ARhAIQKBjAjorFW+gddpKnxOJ5zAegx928S4r38P0rE9L+V3I3IOmaPWpEwk/f5Xkoo8nKp7FCV8XjyRR9+N+8gABCEAAAkUJTFc9xVtmvdUHCdWGF5WEyCEAAQhAAAIQgAAEIAABCEAAAhCAAAQgAAEIQAACEIAABJIIrG0J4MBVEkY8QwACEIBApwTa3InXKUzEhgAEIAABCAxPINgAef/+/SxZfvjwoYtHnx5xz7ke/p0roq7j+eeffyb5f/z4oYfv37/rYwLa2KpzF58+ffr69etZuWtWsLOAkC4EDhLQ5VLxb1u9ffs2/m0rCaDmPr4t3hdSDffm5w7lwdi+S3htuN+U0BfAf9bXUfxOxX8VPKvp03euNiUPQvETAhCAAARSCWx2TH6EasM3v8Ho+998btbUbFawTaR4gAAEIAABCEAAAhCAAAQgAAEIQAACEIAABCAAAQiIgK74DOa6tQtFe1G00KylWM32n7gRBQXlJbC41q/btX/55Ze8CQ0fW1Bl2Ls1vMbJ4AAEmq22A7DtJQubGx5O2YnXCz3khAAEOiIwHS6QwPNTBhrZaYjXUV4QFQLnEpBt4AS4efPm5vdRnOf4gw5u+V9S0T5/fQclHiTp7U/O8E0KdinPah/1cbH4x2d8IB8+fKjzcZhmBfNp8AyBdgioyqh1jpyVUoMbnJ1dFP7Ro0drl1Qt+o83s9++ffv1118XAy46KgsKsvhq01EntZIm7v/8889cndmmbHiAAAQgcE0CWmyLdExzJlqf0+nZuXsJl2ZNzWYFK6EF4oQABCAAAQhAAAIQgAAEIAABCEAAAhCAAAQgAIEhCWjNV5uBFs/qLOZXh084wLNI5lxHbTBYvPP01atX2ldwrmyDpd7s8lCzgg1WAMhOjwSoHT1qLUlmqbjBnXhJWcAzBCAAgSwEUrs8BgtZsBNJpwS0KV330UzCGzftG3P6008/OZ9PnjzJ+8WRf7moeVgjoEkrQVcDt+bhLPdmBTsLCOlCIE5AE53xTe3GY1SurY8n597KnHLP8wf7Yc4prFK3nAqbJ6Q7RZJOWymGVNnmieICAQhAAAIRArIw4x3TPKxacrXnc/cSLs2ams0KVkILxAkBCEAAAhCAAAQgAAEIQAACEIAABCAAAQhAAAJDEtAeIy37/vHHH0Pm7jqZWttjsHgK6zpYSuS02eWhZgUroQXihEASAWpHEq4ePbe5E69HksgMAQj0TmDq8vzv9vSeI+SHQDkC/g78GzduZEzo559/drGl7sl0AdceOHC1RiZ0190zv//+e+jawO9mBWuADSJA4P8ReP36dfzDnfqQneye/xeg1tMOM2tHEOXGfjuay/q+hFxwHiAAAQhAIE5gbREuHmpHex6PMP62WVOzWcHiPHkLAQhAAAIQgAAEIAABCEAAAhCAAAQgAAEIQAACEHAEtIrtbwly7jx0QUBXry5uQtAt3afsPegC2kEhm10ealawg8AJDoHjBKgdxxm2GUOzO/HaxIVUEIDAFQg8ePBAA4Er5JQ8QiAXgbzzIf7xLf9YVxZpOXCVgLHZu4WaFSwBLl4hUJjAs2fPIimo1X769GnEg/9KX0P2f24+R+ZSNQO74xzt4qTtphg7Qkm2+Oe5NhPFAwQgAAEIrBFQA7vPst/Rnq/JYHRv1tRsVjAjWLxBAAIQgAAEIAABCEAAAhCAAAQgAAEIQAACEIAABJjr7rcMrN2sh06L6rRZvM0KVlQdRA4BCwFqh4VSd37a3InXHUYEhgAEBiMQbxsHyyzZgcClCHDgKkHdbX7hShloVrAEuHiFQEkCL168iJ9rShrbJ9W4uOfv37/vyHc8L2sR7tvWvy/Umgy4QwACEICAI7C7gd0d0CWd+hDvy1Jjy+i/WcEy5pGoIAABCEAAAhCAAAQgAAEIQAACEIAABCAAAQhAYGwCzHX3q9+3b9/Ohddlr3fv3p2745KLQLNVplnBcpEnHgjsJkDt2I2u2YDN7sRrlhiCQQACFyHw22+/XSSnZBMCuwn4X7Xatxl+LWl/Q37qh1XW4nTu/3ZPPGwSiHymZjNsUQ/NClY010QOATuB58+fxz0nHbjSpz/V4hsb+nY+EmqX2Wfl922+O88QgIBPwP9EnuYKx1hEGTJTvtZOf/ZN/NOFiQvQrKnZrGBxnry9OAFa14sXALIPAQjsI0DjuY8boSAAAQhAAALVCNBZV0NNQhCAAAQgMCSBO3fuDJmv4TP17du3r1+/zrP58OHDuSMuGQk0uzzUrGAZ4RMVBPYRoHbs49ZyqB534g05dzFkplou+cgGAQsBHfOof5W2RTD8QKARAjdu3HDb7/Pun3TRKqccuDpZ3c02hc0KdrLCSB4C//M/796985vRORKdjrh169bcPeKiT39avv6pivno0aNIPKnpTlHt6wkUanHCNyKeXqlvi3vgLQQgIAIvX750HNTgjHHgashMOTW18LC7gT3lKGyzpmazgrVQxpChTQK0rm3qBakgAIHGCdB4Nq4gxIMABCAAAQjQWVMGIAABCEAAAkcIsA39CL0Tw75582Yx9aTLXhdjwHGTQLPLQ80KtokUDxAoTYDaUZpwzfhb3okX4TDk3MWQmYookVcQ6IIAXV4XakLIEwncvn3bHUrcsad9TfIvX774r5SK//P487+OR3GpGE7Z4Woh3KxgFuHxA4GiBDYv1djxESrdD7EZSrXyw4cPm1nb0azv+9b2jlAy/pjf39QgHiDw48eP8SAMmanW1LT7K9JqnOvnpVlTs1nB6uuIFLsgQOvahZoQEgIQaI0AjWdrGkEeCEAAAhCAQECAzjoAwk8IQAACEIAABC5CYPHAlRZxdi8AXYRblmw2uzzUrGBZsBMJBI4QoHYcodda2MZ34i3iGnLuYshMLaoPRwhAAAIQGImAf0eJTl7l6s4+ffrkU8r+yQQOXPl4eYYABEYjoLZ48wjsjpNIwqTrOp48ebLGS8eoPn/+bPmA1cOHD9ciWXP3+5s1P3P3HaF2BJmniwsEhieQ98OmjeAaMlONsPXF2NcB7eg4/ER5hgAETiRA63oifJKGAAT6JUDj2a/ukBwCEIAABC5CgM76IoommxCAAAQgAAEI+AQ+fvz4999/+y7T8+a1rfMguEAAAhCAAAQ6ItD+TrxFmEPOXQyZqUX14QiBvghwxrgvfSFtfQLBUai3b99mkcGPp8TAnANXWdREJBCAQKME/DZ0TUTLsajFsC9evPjzzz917ErHq3RVlUwlPeiQkj5spa8TGqPVx7KSbCz1BPvuxJI8Sb2IpJJsixnHEQIQ8Aksrqb4Hnp8HjJTDSoicnA3Im1SYx6Jh1cQgEB9ArSu9ZmTIgQgMAABGs8BlEgWIAABCEBgbAJ01mPrl9xBAAIQgEAdAknrxXVEIpU4gffv3y964ErTRSw4QgACEIDAMATa34m3iHrIuYshM7WoPhwhAAEIQGAwAv6eyWfPnh3Pna5E8T/NkiXOQKp/B7/5CQEIQGAkAsFXAudZ2/d1ERePTjHp2JX7ue9BY9F79+5Zwmqq/c2bNxafi34UVp2KPsK4+DZwtIyQgyD8hMA1CQx5Z8yQmWqwfOrCBnVDm12VL7kW6owHev1QPEMAAo0QoHVtRBGIAQEI9EWAxrMvfSEtBCAAAQhckACd9QWVTpYhAAEIQAACEFhctdf1rCziUDYgAAEIQGBsApvbG1rYiTdXwZBzF0Nmaq47XCAAAQhAYDwCOhClMfV0clj/6tMgB/fhP3782FHa/VETF8PiA1+4WsSCIwQgMAiBzWGeJj1Pz6o23FtON+m01efPn3/55ZfdAiusvr6lj3FtxvDq1avgu42bQfAAgcsSGPLOmCEz1WYRVftvv7dSfdbr16/bzAhSQQACFgK0rhZK+IEABCAQEKDxDIDwEwIQgAAEINAaATrr1jSCPBCAAAQgAAEIlCbw7t27xST4vNUiFhwhAAEIQGAkAl3sxJsDH3LuYshMzXWHCwQgAAEIjEdAW9mfP3/u8vXy5csjWyK1193/DMni9Sgurd0PHLjajY6AEIBABwQ2hxZ37txpIRsPHjzQYarIUSjd/6Eu4fiFWIpBCekI71quJYMOZT169GjNA+4QgEBAQHUqcBng55CZalMvGj+ItuXMlU5bbc5dtplHpIIABBwBWleHggcIQAACdgI0nnZW+IQABCAAAQicQoDO+hTsJAoBCEAAAhCAwIkE1vZvPXz48ESpSBoCEIAABCBQgUAvO/ECFEPOXQyZqUBx/IQABCAAgVEJaI+6v49dn6ja8ZGrHz9+6LSVv6NSu9+PfNQkQpsDVxE4vIIABPom8OXLl80MRM44bYbN6+G333779u2bPnWiXsRJpQfdg6UB0sePH3N1A4pHd24pTsWs+Kdd/npQukpdMvBtq7yaJbbhCfjn44fJ7JCZalY7Ogor4P4QYi7qkydP1Knl6gjm8eMCAQjUIUDrWoczqUAAAoMRoPEcTKFkBwIQgAAExiNAZz2eTskRBCAAAQhAAAIRAtrR5W/ncj51gyrrOI4GDxCAAAQgMCSBvnbi+SoYcu5iyEz5WuMZAhCAAATGJqB97BpHuzw+e/ZMu+jXPijtvE0PGpjrgJb2vfvD81evXpXb/f7vQAJ+QgACEBiGgGVcYfmoSE0g+tSV/iqkqJ7pyEcYK0hIEhDohYClqeklL07OITPlctfgw3QUVkdedSeihgHir3uh1ENpVKDbEHU+liW6BrWGSBDYQYDWdQc0gkAAAhCg8aQMQAACEIAABBonQGfduIIQDwIQgAAEIACBvAR0h+lihFrNWXTHEQIQgAAEIDAMAcsMQGs78Sb4Fsm7U9OQmepOCwgMAQhAAAJHCOhLJP4nqr5+/aqtkrIl9O/t27fv3Lmj5xs3bmjnpE5Yff/+XX2f/Gh3pf6CdJ8/f66vZgWOGX9y4CojTKKCAATaIqDmdVMgtcWbfvAAAQhAIEJANlzkbaevhsxU+7rQp652fBu3/XwhIQQg4AjQujoUPEAAAhCwE6DxtLPCJwQgAAEIQOAUAnTWp2AnUQhAAAIQgAAEziKgu/MWk65zrepi0jhCAAIQgAAE6hDodyfekHMXQ2aqTkkmFQhAAAIQaIeAzlxpw6Q+b+VE0j31a+Nu58d/0KEsnb/SN0h8x+zP/8oeIxFCAAIQaISAmt1NSfhmyCYiPEAAAhECOjofedvpqyEz1akuEBsCEBiJAK3rSNokLxCAQDUCNJ7VUJMQBCAAAQhAYB8BOut93AgFAQhAAAIQgECnBL59+7a4uZnPW3WqUMSGAAQgAIEkAp3uxBty7mLITCWVRjxDAAIQgMAwBJ4+ffr58+fff/99R440GNdnr0qftpJgHLjaoR2CQAACfRCw3KvRR06QEgIQaJWATL1WRdsv15CZ2o+DkBCAAAQyEaB1zQSSaCAAgWsRoPG8lr7JLQQgAAEIdEiAzrpDpSEyBCAAAQhAAAL7Caxds33//v39kRISAhCAAAQg0AmBTnfiDTl3MWSmOqkHiAkBCEAAAvkJ6MSUPnWl3s147EpftdJRK1kmr1+/rvPZlX/nzzQxQgACEGiDgOVejTYkRQoIQKBXAvoaaa+ir8s9ZKbWs8sbCEAAApUI0LpWAk0yEIDAWARoPMfSJ7mBAAQgAIEBCdBZD6hUsgQBCEAAAhCAwDqB9+/fz19qp9fdu3fn7rhAAAIQgAAEBiPQ6U68IecuhszUYPWF7EAAAhCAQCqB6diVQr179049nc5fyfbQqSr9q3H3zZs3b9y4oRNZ+qvwSatAeA5cBUD4CQEIQAACEIAABKwEhpzCGDJTVo3iDwIQgEAxArSuxdASMQQgMDIBGs+RtUveIAABCEBgCAJ01kOokUxAAAIQgAAEIGAi8OXLl7/++mvuVfdqzx1xgQAEIAABCECgEQJDzl0MmalGCgxiQAACEIDA6QQe/PfvdDF8Af7l/+AZAhCAAAQgAAEIQMBI4MePH1+/fjV67sXbkJnqBT5yQgACAxOgdR1YuWQNAhAoR4DGsxxbYoYABCAAAQhkIUBnnQUjkUAAAhCAAAQg0AuBN2/eLIrKgatFLDhCAAIQgAAEWiAw5NzFkJlqobQgAwQgAAEIQGCNAAeu1sjgDgEIQAACEIAABGIEhrwwZshMxbTIOwhAAAJVCNC6VsFMIhCAwGgEaDxH0yj5gQAEIACB4QjQWQ+nUjIEAQhAAAIQgECMwNu3b+evb968eevWrbk7LhCAAAQgAAEItEBgyLmLITPVQmlBBghAAAIQgMAaAQ5crZHBHQIQgAAEIAABCMQIDDmFMWSmYlrkHQQgAIEqBGhdq2AmEQhAYDQCNJ6jaZT8QAACEIDAcATorIdTKRmCAAQgAAEIQGCVwMePH//+++/5az5vNWeCCwQgAAEIQKAdAkPOXQyZqXbKDJJAAAIQgAAE5gQ4cDVnggsEIAABCEAAAhDYJrB4j912sLZ9DJmptpEjHQQgcAkCtK6XUDOZhAAEchOg8cxNlPggAAEIQAACmQnQWWcGSnQQgAAEIAABCDRM4M2bN4vSceBqEQuOEIAABCAAgUYIDDl3MWSmGikwiAEBCEAAAhBYJMCBq0UsOEIAAhCAAAQgAIEYgbV77GJhmn83ZKaap46AEIDA+ARoXcfXMTmEAAQKEKDxLACVKCEAAQhAAAI5CdBZ56RJXBCAAAQgAAEItE3gx48f79+/n8v4+++///LLL3N3XCAAAQhAAAIQaIHAkHMXQ2aqhdKCDBCAAAQgAIEIAQ5cReDwCgIQgAAEIAABCCwTWLvHbtl3J65DZqoT9ogJAQiMTIDWdWTtkjcIQKAYARrPYmiJGAIQgAAEIJCHAJ11Ho7EAgEIQAACEIBADwTWviPB56160B4yQgACEIDAdQkMOXcxZKauW0bJOQQgAAEIdEKAA1edKAoxIQABCEAAAhBohsDaPXbNCLhHkCEztQcEYSAAAQhkJUDrmhUnkUEAAlchQON5FU2TTwhAAAIQ6JYAnXW3qkNwCEAAAhCAAAT2EFjb2fzgwYM90REGAhCAAAQgAIHyBIacuxgyU+XLAilAAAIQgAAEjhLgwNVRgoSHAAQgAAEIQOBqBJ4/fz5elofM1HhqIkcQgEB3BGhdu1MZAkMAAi0QoPFsQQvIAAEIQAACEIgQoLOOwOEVBCAAAQhAAAKDEdDO5q9fv84zdf/+/bkjLhCAAAQgAAEINEJgyLmLITPVSIFBDAhAAAIQgECEAAeuInB4BQEIQAACEIAABEICWlZ5+fJl6Nr57yEz1blOEB8CEBiBAK3rCFokDxCAQHUCNJ7VkZMgBCAAAQhAII0AnfBw8tkAACAASURBVHUaL3xDAAIQgAAEINA5gbXPW/3xxx+d5wzxIQABCEAAAsMSGHLuYshMDVsEyRgEIAABCIxFgANXY+mT3EAAAhCAAAQgUJjAs2fPCqdwQvRDZuoEjiQJAQhA4P8nQOv6//PgFwQgAAETARpPEyY8QQACEIAABM4jQGd9HntShgAEIAABCEDgBAKLB65+/vnnu3fvniANSUIAAhCAAAQgYCAw5NzFkJkyKBMvEIAABCAAgfMJcODqfB0gAQQgAAEIQAACvRD49u3b4rJKL/IvyjlkphZziiMEIACBmgRoXWvSJi0IQGAYAjSew6iSjEAAAhCAwKgE6KxH1Sz5ggAEIAABCEBgkcCXL1/++uuv+auHDx/OHXGBAAQgAAEIQKAFAkPOXQyZqRZKCzJAAAIQgAAELAQ4cGWhhB8IQAACEIAABCDwHwJDLp8MmSnKKwQgAIHTCdC6nq4CBIAABHokQOPZo9aQGQIQgAAELkWAzvpS6iazEIAABCAAAQi8fft2EcIff/yx6I4jBCAAAQhAAAKnExhy7mLITJ1eVBAAAhCAAAQgYCTAgSsjKLxBAAIQgAAEIHB1Ak+fPv369etgFIbM1GA6IjsQgECPBGhde9QaMkMAAqcToPE8XQUIAAEIQAACEIgToLOO8+EtBCAAAQhAAALjEXjz5s08Uzdv3vztt9/m7rhAAAIQgAAEIHA6gSHnLobM1OlFBQEgAAEIQAACdgIcuLKzwicEIAABCEAAAtcl8PHjx5cvXw6W/yEzNZiOyA4EINAjAVrXHrWGzBCAwOkEaDxPVwECQAACEIAABOIE6KzjfHgLAQhAAAIQgMB4BGT//P333/N88XmrORNcIAABCEAAAi0QGHLuYshMtVBakAECEIAABCBgJ8CBKzsrfEIAAhCAAAQgcFECmr+4d+/eYJkfMlOD6YjsQAACPRKgde1Ra8gMAQicToDG83QVIAAEIAABCEAgToDOOs6HtxCAAAQgAAEIDElg8fNWyun9+/eHzC+ZggAEIAABCHRNYMi5iyEz1XUxQ3gIQAACELgmAQ5cXVPv5BoCEIAABCAAASuBIecvhsyUVaP4gwAEIFCMAK1rMbREDAEIjEyAxnNk7ZI3CEAAAhAYggCd9RBqJBMQgAAEIAABCCQTeP/+/TzM7du3b926NXfHBQIQgAAEIACBEwkMOXcxZKZOLCQkDQEIQAACENhN4N+7Q6YG/Pbt29evXz9//vzXf//03e3v379PX9/++eefFduNGzdu/vdP0xP6/86dO7/88ktqKvjvmgCFpGv1IXxNAj9+/FBzqkZVDaoe/BZVYqhRVYuqf6e2dGpUmfatqaALpqVB/tTLu9Lo9/KuQE5l8vfff++oi3/9+vXjx48H0+mQmRpMR2QHAhcn8OXLFzdylLXjOheHZbJ2/jt8/M8/snbu3r3r3sYfXrx48fz5c/nRv48ePYp7TnpL65qEq1/PjFv71Z2TfGDb1eWxowcaz0BZNDIBEH5C4CIEqPsDKHpgA4POeoDySRayE6Ddzo6UCHcQYK0wDm3io6nFaTlVD/I/X7qa9qhodlFLV6ylxpFe8O27d+8Wc/3HH38suvfiSC/Wi6ZOlJNCciJ8koYABPYRGHLuYshM7dMvoSDA+I4yAIFRCXS0sFL8wJXmID59+vT27dvpbNWiyqdX+nea53J+pomthw8f/vbbb86Rh/EIjFRINO/g9oOqPE+TtvpXz5P7s2fPnj59mqRE7TdVJZpO17hZYO0r1TZTnUvU1+rtu0uT0sVzgwTUu+gaLZWHoLUMRFVh058ctYTgrt1SgVFzqtUC/bV81oVKFGiz5Z9T651UIF12VCBVFFUmHzx44Bxbe9BoTUsmrhK1Jt4+eYbM1D4UjYeSphYNCTm+efMG27hx9QXiSZtzm1A9tcy5VLMwiPngz0kwZ6ZKpEnOs8xLo50z5fo/ts7S+FHttjqXiKmjfsc17DpPm+vA1UVa14vbaYxb421O++PW4W3XuILafHuRxtMIf6RGRlne7DLUZesItBFO4E0lZ5ookxnjWzLyppGm/v3Paez//dPAs9qmSQmmOXC3m9NN4k2CuYtINJsn6RqfnJHMys6UBUFetGbluO/4elyDASgtEFTToHJd/2+kur9Z8YecGB/ewFCFHW9ybLOmuwZQDZ3f0aj1ZhQvetes7K7Y0G47FIsP7Q8MF8XuztE4hzbNnil3Pa4VHlGK+Gi8oD9lPBKP4xP4GXWDijPCpwHLZOFPedcwyhnh00Cq5jAq4N/aTy3HLIqkKehF98YdR+rFGkfdr3gjFZKLW639FsLTJWc8eLoKdggw5NzFkJmaK5e2es4El4AA47sACD9PJOCMBFbNjmuh04WVUgeuNKOq2Ye1CQgjbk336O/ly5ea2dGijv4iO+eMceKtHQJ9FRI1l2sNpXPPy1YpateCKpEmfOcxK1E5qoJMtezJkydasaaCzEGN4SLbUYp2m4P3ZUoFSZHoT8G1kVotauWjelSifYprMJRGvFNZWmydjAIrrIr0VKpPKZBxOVVclUe1q3Fvfb0dMlN9qWCSVooI9us4Q8K5x/Mlb3EPvK1GYK5Np0Q9qKGb/l2TR63f2quD7v7U5FwkFbl4A65dBQcFSAqeZVAwpSjbWGeo9Ce2MqTne3N1WFF+fPGkxIMm9Bitq3Ixb4umAuzcfW7Hn5ViL4OdLEVUBU9/FSY3UOW8cF7Bdp3nun2XMRrPLJz7amSUZd/McH1EYG9YyMStkcUYlLQaUu2bVLqLHuQ4RTu1us7PdN+HtgzmOmjtYp4epgU/DW/jgjnZpoGwwk7HrmS31J+fCVTmq1JyRjIS5D3pp5ZPdCBNGoxoX6+mt1KiAyUNTlcItXxjSxIKee6r7mNgzPV7BQNjyM5amQoawPnPqRWaK10uw4/iqeyLep8cabcjcPRKhaeXMX48I42/HWOtsBzkLL2zxJtGE9Mcjlp+LafO5xjL5SJ7zMIiu3q6GGIt8v/a4P/3Hk/nR0a4ropQ9kcywl3ujA9q3DR+mXtWwTg4pTyPs6hLX71YURREvkagr0KC1bqmR9zjBFRy5gNATYKpH5S7+3ctkuHHg2sZb9xdamVjT5s6oq1uUy8dScX4riNlDSDq3Ehg1ayQWrNUbZltmujQn4Sc5m2qLbP+9M8//+RFo6VTbVAutC57+qmS+Ra9Ob0PHz5U059LvVnBnIT+Q3eFRFNmqqV+FnY/a8nBcgmi/GgmNzWVV69eFdo7kipJUf+a2DWqQw3RZlukDTdHpJVCi35mRF8HVknYzMW+LGiufMfNsvvSohLt49ZaKE22anFFq00lBNNWM1Wo01dujq9ZTvf/5UKkNsrSa8STGzJT8Sy39lZ1RxsEp7na47JhavoMa9rAGmNLj+qUc6lSAz9ZxX529j2rjqtD31wJsEdezaScJI93KzJX1K5Od6xO/04ZmfIrdUSCi7B6FrclYrG0SJu7V8eHaV2x09ZqB+PWNTLOvfFx6xVsV6eLjh6GaTyPM++ukdEk+K+//no841MMGlpqxsMYm1hp4Xxxo5sxhsmb7Aqlqz9nHiQFn3vOpcRO52cExGI3Ttu2tMXTOJs35+y7TBosOhfnJ1fiOVexWZStxOoJtmKA+goGxjCdNaP4oPTGf1LZ1/jQbq+Rce6NDwydnF0/DLNWWEgLljnGI0lrmab0cvAknqUptk9mymjRpPHxYZRkkxEuOzPXMOqILiqH1WeZxXCeqEY3p69mzqVadOmuF1vMxZrj4oR/4JkFtQDI/Gd3hcTSVM6zueiitt2yCo+ps0hvn2PNast4MFVH3e3EG2buwtfUMJmirfbV2vXzdApFWXB7UbRzo/Tk/BjjOzWq02mQSAGwLK9EgrtXUtM07tNKk3bUyN09qDI6b0kPk+qnNZ1pf1QvI6CkbE6eMzZZitCi1muumg2ysKIDV7n+NFi13IYuP5qRkec///xTtVF/evj8+bMmJjRZo9oeL/TyoEKZS+bUeCwZVNZSoz3uv1nBgqx1Wkg2i2W80PpvNWgPmAQ/hUimiR8k6Vn7SoMIx/uZBKS053L1XQ3dZsFTUZl2EkuMqUWVuqdGVS6KQY3qZnGq06hu5sWuKSrRKZVa5UqFLaImlTSVN5U69eauQPql0Xi4UfGUq1ZzdDI/VKJklih3m5Ulkv1yr3a06kNmaq67vlxUqjMWkpp1xHFu1tSsKZi62ox6VFQ7KrjTiP+gdiyvYBVGW4IZ6RekVrXM6lDUj/g5XXtWbJJ5LULxUTxrRUVh16IN3AduXbHTAl3rp1ratTLjV7eprMqzCpKKmf70cOLkBqp0qpQuhrRdXQY7ehi48TyihU4bGTVxfht48FnjRwtDsSoxUpOlYUk94ke2R3bB1IxvznhERDK+ythZqAzE7UaVmXhrvLsUqQtW2TBmuR1vndb9jGVms4QfrPK5RlhrZWZUA2Pgzjpvz6UmK1cZa3MUT2Wf133a7d7b7blOe3SRubVZPWWXqoGSvlRo1fSpw1JOpzkKuSiGdtYKs6tAvZhlAsc3O8VTxBRK/+rPfxV/FmThzZ4FP8JNXUvCSb9+qPmz9L42UxrPY/ytCpIl9bk8/bosli6pqYscddqLJbFdVFBQjMUhKc4snpsVLMhdp4XE0lQGxWDtJ6ZOUCQq/KxZOxgPpip0raac4j5vvYecuxgyU1PBG6+t1oJC5bpw3PBOGuzYc6eBRmrzYvc/0vhO48dNqvHlFTu37F3eouR2ebrzmbHJErq4WqUsS9lYVEHcUVbWvPdsRBdq0OK5VnvVy67j/8nCdJOIlK1yqeGKpTNQ0xnnq9hUPixRZcmdH0lN699Pd/O5WcGc5F0XkoytanzQvmifKXXVCLXFqhrTTK5gRuZJ5dlhH/Ih3nlUfluio1KccatXRUJFReXBqF8VGxW8zThL5MVJSCVyKHp8UPlZq1lqcOwb4pV3FTNLh6Umrk4vv9jqrmX2FPcdTfqQmeqx4vgyq+RnLD9Fm2tfbP/ZUnOHFyz7PMWOCu4rxT1HWul9BS8+BeDS3f2g+BcFmyycydzdF7n6DtFIsjrsyQ3cuiYRW9SdcxT/iO4WGSp11YV2BjuMWydtdq3KSKvYu+0aqV/Nvlqs+K7RaOEhV3dsVEHXjUxeW2jzwJVYyc9iIfH7DnnTn/jrX0lovM9L0WqSxD6v4utXqazZxopTZV4yKOZJqkkw/VRPp8K2mJ3AUZHb7RNfMONzxn5fkq/Zjcr+Zn4liTKr4b98Stf6V89J4in4PiUaWWX0ZgSiLsyVnEjqyvUmXsGxRBVJxb1KUkpQnoOfGBgTVSbHgoKx+VMF3hXIpIe8PZfk3C1JIHbEXt2ksehhrTUO0o3/pLL7fGi3p5LWdbvtK7TTZ/UXm+t6Mj7t5pBaRel0M85T5nh36Ej1NLJWHrSWasBlpa+Z2YpqstjFczPOeL3YkRE/iKUp3rTxig6jJGEvJcQHu+95zZDYHMzuSy5jqK57sSQOGvUElX3+85QS26xgDm/XhcTSVM5LwqJLvElfnNVU6upT2lnOcDrt5aFm7VhrxhcLg8Vx7PGgipAFQjU/89Z7sUpWk8eS0I4SMmSmpuZovLa6vrI2zf7Nlj8+9LOU6kU/GjFtJr3Dg/K7ORZz8nQxvpOQTuC1hywTeqKdvctbFHiHWnsJkrHJEro1tRotcBlLqgsqP8OsmsnkXixRcpzqsr25k3lgMSYF0B5nainNcOBK81PxMqe3a8UoIq4agk06SjoSQ4lXmyKpHMzNvhKSBHE2K9gkZ++FJF7C11qERffIoH0+ASq1LhbyTQsjkkpQcnr8uQj2LMe89V1t/bwY+FmTNbyjOXVaVnGKtxXqxgr1N1Qip4XuHhYbnONFcXNopzKTt34tkq8/KvZrtOVZtXJR8ojjkJmK5LeLVyrMFnUb/VSoGnOq8e5jknx4wbLPU+yo4HPVyCUyQDUWqsDbEWNjUULfUbkOkpt+5jVf7S2h1OqLF3m2x7mYwQqOu0sUdprTO+NWV1AjVXI+YGlq3Dq27erKakcPAzeeO7TQeyOT1xZSYxJhqP2O8+5JLgpltDlFe3PUqUYv1exRtK6pdA9KSEXdstVVUy6WSqGcWmKLAIy8moN1GdnxsAgwUtQnJcpDxAYTJXlYbM8XJZQJVGguK4Ix6VUEyJQjYVkkGU9FDDeHaUo6HonlbcYyg4HhA5d2NpspwTc2en7Mqc+Wdmmx9lVz3D3SydtzKb+7JQmU0uYonsru1ES77Wp3v+2202anD7Jt5kNvpxc9qAfZYTw4GirkcSuifftK2feBrD3LpNzXkypURAWKtpD9aWmKI0lrEDG3LhRn9mFUpHFwxWyAhzUbqdxgLQu03nuxJAjxpmxqGfY1AklizD03K9gkau+FxNJUrvULgXukNZv3AlKr0M3VvTl9EUllHtvwLjVrB+PB1OIUVJBzf85b77V++Vw5/dR3zBgMmamp4I3XVtdXVsTsN9bu+dDAL7G7n9XxGQWwextyfKc2YRPykXG9jzd7l7couZ/iYM8ZmyyhW1RrxAKfxuzyID2ugVWDIA+bZqdTXDuzOosyH5/U2mzfRHVuS6zhTXI/euBqPsxwapse5CFJoMDzZne1WECDSDL+rGn9J4ndrGDKxQCFJGOrujacDnpZpbhWtgOfQY1zPyNNcFLRatCzy2MLDxmbZkUVL2lrRSJVR4onkpBeZcyUky2SYqoeqUSOaukHmWvzzkWqzFUUN7t4lY2DVsQmIosMqUU0r3+1+Zu5CDwMmakgj939VLuasWCUaKU3kc5bg3mOhhcs+zzFjgq+qCn1jHN1HHHJ1c7PpV0sSHIsYbgu7jCYY7EnPXDrip02lVXGrX4F6dHkvoLtOm9X23cZuPFMhT9AI5PXFoqM9bRs4LdI07PKUipz+bfMoa21ePPk5kpUHypp5z7jLiK5uRigXBfaxpex35eQc7txjbmWVVJZCdRabEEJ2aeIuJpyvZ0Xm0D4SF2wyLDZzM51ZInW95OxzKxVt0DRSnFN7MBnANP9tBv5fk4Xn69gYGyWIgf2rAfpfVE7m455ey5lf7ckgahtjuIvXtmdjmi3/ZreY7vtVNnvg6ZY4/VxrZdMzbLiiSSkV6dM9m7mQl3z4n4dv+jqWfONWcxpWbCLprscM9obLtcRjbgMioDz7z9Ioc6Pe2hhGOUL2dfzojqk+pZzMUAvloR3cbnBlf/p4ZSmrFnBhHeAQrJYNwO9G39i6iTVuCyea9YOxoOpKjNWnDre5q33kHMXQ2ZqKnjjtdX1lbVm9tur9uJA5ngV1nDMLsOmz4HHd5Z57Fyj++xd3mI52dRmvx4yNllCN1frWmEYe9VMtXtu+An1nM++kmNplg+uvi0Ktv/A1SKRoLKlLqMuiqhIgmiDn2K3GLCE47wQBMLo59zsKyFJEGebgg1TSNTqqYET5OnvSCO7OGgPWlWlInSBiqefKl3zIrfoUqK9WBSpvuNifs9yzFXf44usKn5rRWIff8WmOCPQFgvqvrSmUFSiI/ROCStzfD76UsOStyhudvEqpSqr5QhYzK9ITanwSnUnNftDZioVQmv+tbgr4+GI/eAXtlxdTxIlGSe+DIvPwwuWfZ5iRwVf1FrcilhUVtwx1xA3kHbR9sgFIUhr+qk+a7PoSq2LYeeOA7eu2GmWotLF5MaVVXkR23XeNLXvMnDjaYc/TCOjjKg31980OaYB4xH7dm3aSnZIYKiocVPSduCBTyUURDj/aWnkJUYQ8MjMiXI0H3EH8QvvkYwHHNxPAZn0OKnyoB59u1HSLppeSujIbleFXYw2wKWfa4XK5b3ywxoQX3JL2dsUe3NqRU3xZiQRDxgYvsqmkpa3bm5qUImqHkV0dPDVwJ01o/iksnHlyj6Bot0Omjv9XLR2AqNI3fRaq8iCZlIdnDzHZ/nUHazR3pGWgig2xTlXvXNZLAP70soSanHs76R1D76NmiVdRTgf+8jFPq9oFGOeisuUe1gsA6cMo05ZDjCSPO5NwxDH3H84aFofF2wtBhWMzXFTF6OPtQwuum9mWbo7paC2KdgwhQSrdbE69OJYs3YwHkwtFX5/d/rzvPUecu5iyExNBW+8trq+shbN/qR6vbkAsa+mZ5ylHHt8F0yeLNLONXTN3uUtSptU/PryzKpZdn0t1m5xPt6y+aKesrCy88CViMRnfPT2yEqqz0XPm2iqzffVtP4DCPGfDQp2hUKiQq6eLz4ZHfRA87IazIGqu43o2qJol2Iknou8UjPtaKw9zDVSH07cxio3dRsfD8SLYi5KVKJcJLPHMx965TL0A1HXFi38OqumL6/JFchg/+lLtfbc2h6vzdytZcR37y5Tm7k+3YOKtCwlmbhiO69uPvz583yGsUJ2LBbI1QSblKhGTBmXOZFkEE5qLdHV+lKp3VYSqQVMspVo8BetsozzcZFaECegmhgJe+TVvPLOXRpvXS9ipzFunZdMucxHSY2PW+c1vURTpjahL9v1SCN2VtjFAhk4Nt54Buiu0MjI/JjMoXlNDHTn/1zUY9DU5JpetggWNwkCS08/letA16k/laIPZPG5jrE0SS55puHJoiRrjq6xXSzqIq9mM5XMov/4FJYTr53Zg0UgTk495CreE65TVk+uYCvOWw9X5hcL6m7HvgwMvySvPS828rv55Aroj5cZxdupXqGyiwbt9mJ17m5gaC/Ybfq88lqhRSMadCwWVN9RfbeqsyW2HX6CQYHSlUV3fFzgS6II/ewsPs9TVFX1feayM+eGkJ+KnrNn30dx+rOMmSC/089yBexIlq/Qiy3yYd1qEcui4xUKyUWs1kX9duR4YrVlPJixnKz1kn7XOR9KZBTAEpUvzNpzm3MXkdytZcR3bzxT/bbV6kk1ATv9aXpQfyrkoj0fI/jqsD+reVRsilMxT6lESoLxVUYJNTTQcFUSapZe4hkFiHsbfnwXH+BPZUPqjlMyvlUfl7E0+uVWqlfhVDnXn1GYkbxNFV9sfSabz06tixa4kKolzEKp5VWz+XyCw5Il7y4SwdzUiMrwfCLFxZD6sOfA1WJRCOTOVSxcftQHBEkEP3O15i7FxYcTrf9FeZxja4JdrZCowM+biaCITj9Vkp3W9BDUefW1/tvgWTV/Mc41x+zVMJCn/Z+WDi/QSP1MxStv6ZZN8a+VH7nn7W/ibKlEcT6V38pQDgpG0fbEOI6qDGExuQDL4k+1PIthm3VczEXg2F2mmqW9Jli8NQ7UoSqzFk8593hvNUmIYNNERqCvyM+44ZdRm1KNRYNO1Oxj3cUSriX5jHmMRBUfmOhtJOyRV45n5KGX1nVgOy1ePCbdZbeCTpzcGFWV2K5HGqvWwkbaTPeql8ZTbK/WyCjLi52+053/MNdjMDBU1c41A67Wz0968VnG0lp1CBbGtIax5jPVfbNHkKinTFsFWV4kNjlOduNiUZ+rOJVP4N9YumRkljPwApHWfi4CCTBiYIheUDfj46P6E+MYGGslPCjMiz+ztwBrwhx0ZxSfBHDU0YQg0G4vVmQ5BnZI4+12Unlu0HN87k6GUFGZ44aWZMtlme/ORVzCqQxXkHO+nykyjtiRWZmya/XRuQe6kEHuXumh8jBKye3IZhdBfKruOa+6c3G4Wi/mc5NGnHbWHli3ErGrFZKBrVa//Hf63FS1ZTy4uxRpyL/W6jr3YCixO63dAZ0kkYde5i4chEhe3KteMjVYW526GcPpS/Z/6bHeVH6UinFjs5NND7L2NdwIBiCuQB55uML4zrLIkn1bjpRlSdfXcvCscqJmRAoqofcjZeb0sHawrJqNvbCSfODqlMHYVGHmmggqvDrj0lWrKevfz2xTgl2zkFhyrRIbDCp8a2ZzUjJYzAjK//xnHZvML4etPbc/zIvX3DoaDObig4IkCauZUFSiRmrQfGBTYTJ6vkwVFEX93GwkKwCcSzV36WUKw+GaZ2Hu0l2mXO46erD38hWq5JxbvMOaygyCTdzsI235nKMu52JR4qTK7DM7i3sF6tg5E8951+YaOpkfhZi7JCIPHbWuQ9pplkwVmmQ4cXLDkmsV2o7GrfMKXqE/6sV2LdS+FY020ma6V700npbqNl4jo+Ixr5VOd/5DoEfh8t9mN5OUnB//4vOiCaT20Pe86OdIpfAnBv2E/Odq0zJ+Rja7qklCAVks6oUsPbXwPpm1ZxmfhSqXj2jteRFIIGoh8Ta1VihdobDkWhAwMNaKzeTei4ERlOfFn0EjH8/46W8ZxdtVMF5lV94tmSrUftJu+w1IIePBXrzP9RmftasDR3adr5HgueZa4VwXliGGJJwHzOgim1y2qIyZ+TxnYOEcSXQeeaAI/fRHB2qdfA+nDKMqTMIcQbov7FqRyz4e3CeeH+qavZgjEG88p9pxShFtSrBrFhJLrlVCggbcn6KRneZK2uJD0AL7rfHic53efFHUphybqh0TGcaDO0qIZaI1qF87UjkYZLEmBo59zV0ISCD/4s+OMjVeW22Z2fO1VnoIM69Elso7Sah+UAqax5DFZc3YrgmnwvjO0r8UGl9sTjf5qKdnDUVVgMspPUvJOT0SI9iLr5rNK3iFEZml+d00740F7F/z+hNx+fHjx507d/7++++IH9lMv/32W8TD7ldzZQRRPXz4MHDhZ30Cly0kt27dstslk16ePn36119/Tc/qtzZLuDr7JIWm+k+KHM8HCaimqKn8+vXrWjzqfR88eLD2NqP7o0eP1G6vRSgJ1exL2jUPGd2pRBlhHokqaMo0t/jp06cXL158/PjxSLTxsIp/0zCVGGo24/HwFgL9ElCnYBly95vB60ge6VXPhbBpahYSTy38fPyoCcQ6ds6UKaW12csUyv4w0Y5npzFutRfOxset2K52VeKzJoHLNjKCrG7XsnnCV8eEy7nIKn737p37meXBMtv+8uXLIC2NlUtqdAAAIABJREFUgp89e+YcNVGjKRT3M8tD0IgtxunLsOihhKOFmNLVxGawWKAZTu06KmTp3b17V2szm/mV8Smpvnz5sukzu4fL1v3xbMWgbjI5lr2yNBUho3i7Osar7LTbdu03PjC0Z6Q1nyqErBXGlaKhweYOkKmnjsez++23b99k3N64cePevXuyzOfznGf1Iyo8/oTnWcOox48f72bbbMA3b94syrZZFBdDlXO8bC9WDul4MV+2kIxntY5XONvJ0Vn9+CaBs1Z1NwXDAwRyERivrdamiGBGMc5qzeaMhzry9vXr1/4IYjEqTe9rBl4rI1LQooeDjozvDgK0BNdKlsXb5EejafU4MhpVgAsp3S5M4z5ZNbMoKGgGB1xYMR7Mmrwp/3FqapSTIkz1vGnpSmGpcSb5t+wYqHAmby5zO4JduZDomG+8guityvCkvsCz5Ya8IMhmWqcUxXnhPNElaMEXiTmNVJYzbsKWbsrmmY3v8lcLMw9SwsVSyJ3KAs9UoiwasfSz/v15WRKdIgkUulhh5WhRdEapgqjWpPLd69ffQMjUn77wa8/dZSoVQiP+LXsHpaNT+vd2TM1AWW0KFu9VXUWTtyA7pX9acEk8TcFklESzci7L7sH15hkTike1Vr/U+8QD7n7rMht56Kt1tfTUTrOBZ0v3HQSJcJteHWwMGbfGCfeiSmzX3W1UswHjJXN620XjeeVGRqXLspzj61HPTvXl5h8shpAWllztCK4x0lKKe5XxIUjFcQgeMqZojyqQwfJThl8548pJbilgk7QVhHFSTQ9XrvsWWw4DIygw858WjCreFut6HnkuF0tr4DfyudItGg+jeDteSyntpbIr17Tb8RrdkSrtZbg1n6wVxjWiLi9eSqe35aw+415nV1ni2dl8uziPGhBwK3T+AOfcYdTBObpNLJU9rI3RSu+D2pHNK/diEy6/FgQ1xf08pXy2I9iVC8lgVuuOJqLNIO3UDp8P40GfhuXZn8t17W3wkMs6ssiz6CeQZ/Fnd3MXi7kIHPvK1JBt9Wbn61S2WHRLO8aZS/hyYytl7VLjO0vnkndbjl94XDGLPEjd/oqYH5znNQIRnmuvLrVqpt5/jcPkrk7KzWmsQd7nHm/cnFTHF1YSvnCly3vc13icBMGDcdYpCGX/qQu04t2Szv6ecnulPQtj+7x4IUk65utf+KSmxPJduKT4VdLilWXsoth47nQjsr7VsyakFKdLBdbeFnJX4xmZx9d3rgpdThxkJ6mQU4kCell+bpo+KioqoiW6WmlfjeFmLlq7QG5TYDxAwE5At7DbPeOzZQLNqjK+h6ME0sXPWykhywRTXnn0PQTLQk7eRAeLbSQ7jXGrvXA2bnJju9pVic+aBC7eyAh1ki2kuxLdVY4abEZmSw4q0TLe9Ge2ff8yXWTVHBRgMfgvv/xisdCyf/JrUZjAcce8otYqkgyGIEXjT82q+dqJhNJXCHQ1Y8RD3lcXr/tJqsfAWCt7TI6tkSntntRzlRbGj9/SR/j+KzyPVNlpt+0FpvF2256R1nyyVhjXiAw5SzMoGz6paYon6r/VUMW4IOVGNH7wos9aR9bS7ZTE6cOo+tkvytYfFfoJGccgfpCizxfvxYqyHSbyixeSpK4BU2eYYr8vI4wH93EjFASOExiyrd5cuDzO7UgMYr42yNKwouj0PuO7I4rLHlYFdfqYc/aYx46QVbO4fjcbwAF2HVsPXGlR+f3795u8tEgc93P87ean2Vqb7Die5V5ioJBIU8ZWVWcV3A4SnXKxn65ZM3rmhUQ7SpMM03kMuBQioJoSn3pem8ktJM8UrVrveLrqAnTktagMU+RUogqQ15LQ6tHff/+99ta5y4/aIlneziXXw2YXr4R09tveZuYSjHggUIeAmuLI2dc6MpBKFgLNHuwxdrJZIEyRrFkXp5ipz549y5i1a0ZlLEKND3YYt6r0jqFKbNdrNkTt55pGxt7ITNr0N7XIcig3t2zZPOFmv9XCuGeZ6PFpnIPF0jLXV1SANfmNnYULrovDq9l4mhawiKcJBAtel4UjD9R90bMoRd4atxUxMI5UhH7DMopP0t0YlZ12W0ofQ5VJpbcpzyqEcRtvbVataC7aWStUNmXIba5Y6WYEnSgoxMR42kqpy+wssWS2li9tVWxzGLUmcF/uaxWzXEnbwYdebAe0qwWhkEjjmDpXK/a788t4cDc6AkLgOIHx2moZjfZMHQe4I4bFCXMtgmh6v9zqjORkfLdDWfuCxAenUoS+BVRnD/A++VsOZazdLguXWjW7yMKK6cCVKuHm7jQ1u3XqoW57im9F1XU+p9z66erJNR8oJJPeja2qf5pzs3L5JcoP6LvPn5OinQfHpRABbSmIq0YHTiyfOyshnr78EP/cxMuXL9U1lkjaj5NK5NOo/OwOgm6mq1Uufzln07/Rg/ZmxQvhFI+KojFCvEGgOwI3btzoTmYEnhMw9mXzgKVdKgumtX9306qftcpiuKSbWhR3UvX1YNSdP2aJm75B9v2AwavgZ1K0fljGrRONAVSpjGC7+mWb50YI0MhMirAvy2kyWXsTp1Cl50OMky3TvIe/t7LoMTDl3bKrw97inVUX1IlrWqlm6lqpsiQnc1SrCRafR/xQ9yd6GBhHSpELy+SYQ1HzwVh6a4o0pdWmYEap/PFd0gjODxhnnhStHxXtdlIB8zWSxNwP6POfPydFOw/eowtrhZtakwm3OK8YBFw7GxN42/FTJ/w3j3v50da02P3bhxsZRqlI+zT6fVYHsVjwLGuX1XJNL1YNdb8JUUgm3Q1gtfZbCPuS3FhU6meqWcHqoyDFgQkYy7k/ukwaP/oB4xiToo1HZblqXDGUG8vExVtkrkWQopepMb6LKyXv28jg9NWrV1oCK6rrvHnpOja1P5daNYsUvECPXe86Nh248teYg8y7nxl7HRfn2oM/i7Tox95ZLgbHcQcBCokdmiY43C25CrVZnv2YtTvEYpYVvdDLl4fnVAKbNaVmWzoXfrPxlPzaPD0PWNmFSlQIuN30kQDyLEVkl8RSBbQhj5PV2ckTYSME4tcKNCIkYmwS4ODchGitWzmxnC/e2LSpUDwkEWjcTtu0xpVZizWSxCTieXMwuGmfRyI/+KpxVSp3a43MYsaxXRex4JidAI1MElJNL7jbNGQe6PblpOA7PBuPNvl7KzXDVnpFxBh//S2MdptNJladi9h8pWtR0DJHqiBaui59fxB131dN/BkDI85nemsxR5kcs5C0+2EUb2dl9Nl4ZafdNupR3hpXpT0jrfncLISWvqBcpjbnIiR/0bVCGW+W3YeS037XQyoufynfEnbxlI4lYKqfz58/O9maGkalZqRN/45tIN7mDF7gv+jPzQZEqddsQzbhbDYpRXFdM3IKiV3vmDp2VgP7ZDw4sHLJ2hgEumurLR2xVGMZ8tTRoKbZjYsU++RhfLeP2+5Qi2MBHbTTWLLC5XS7xe4iIKtmETVdZOfG9oErrXZbZohqrqpudksSuP4idKQwDf+KQuJUbGlVfYNJJkvqXLBox/cTaFaLowhOI009yGpxNzcvCibdpZaHxXh2O25eoaoTxpvTprtTnwJSiQ4CPBI8Xj7nMa8tPMx92l10rNRSBnS7hj1OfEIAAhCoTODc3jyS2cprBmsj6qTbYSPZ2fGKA1c7oPlBLH10y4Mdxq1Om72rcsoItqtTKA+NEKCRSVWEv+nK7z5S47H7X7y7MQguA8ZfjvKFDHxm/GlplrUYljHFvFGdNUJXpbOgU2a1mlBuTzB13xUnizr8yt7mxDgGhlPopR4YxSepu/fKTrvt1N27Kl1GuntgrXBTZY8fP970owJcdHdKqvn9/fv3TZmzePBHK75llSXyxUiMw6jFsN05LiJVYSu6AzWJEr1YEq5reqaQOL1j6jgUPMQJMB6M8+EtBIoSGLKtVqti3Fqpq9+K4l2MfD5y8YcYi0EOOjK+OwgwKbiGyfPdOLpYUAcXtSEzKSo8HyFwwVWziyysbBy40kqkpUmNH/84UvIWw1p2Y1vEXowcx1QCFJJUYv5U3b6CqlkSzfPOP16vLaRyP8UaS4VwQf+W8/qV29JFLWyWSZ2xKX0x8KJgviOVyKeR8Xluc8cjTzWV4rG5t5vHquWzxFkvJwAPEIAABCCQhcBaN7HmniXReCQcuIrzyfK2WTuNcWuqfptVpcsItqtDwUMLBGhkAi1sLpRqVc993kob+B48eBDEUOKnZaegrvFyzYuWRXUxTQlJgjgtgp1oQQXSBj9fvXp14sYU44k46XRzvivIl/Endd8IynnDwHAo4g9MjsX58LZ9As1Wdtrt1MLTrCpTM9KOf9YKN3Wh/WEW09e4hXEzuTUPblCw5iFwT/UfBLf/dBclNzWMsqjMnsezfOpC58WMlC5s9vzSi9lZXdYnhSRV9Zg6qcTwDwEIQKA+gR7baqMB6ZZIalJ1A4op0R1XYiVJy/guCddBz/pEx7xQaQ2FT3ccBJsa/JqrZqmzIouj71TUc/+lF1Y2DlwZVyItUs7zdsRlM0VdR6rB5JEkCGskQCExgpq86fSqa1xkXe3ekaBjh+oL//nnnz///FOHrLRPRc+apucscpI6anrerCmaGa+zjyeeaxWhzY0+lrsH4qkceUslOkIvb9hCpo9xNzyfssyrTWKDAAQgkJ1ApJs4qw3HVM6u5SDClu20TWt8ysvmVEOQ5eM/N1M8ZXKjZVXuZh5plHbHqYDYrkfojRSWRiZVm/4lGtVun9mc7ghyUU0wy2dICzViQZZ3/NQnGnaEyhVEqRvVqoX5EiYodT9JlRgYdlwYGHZW+GyQQMuVnXY7qcC0rMqkjDTlebMQXnytULs75vvDFjW4SXIxVDnHzSsnsiddbbRisbfn1+Rnz2+FCP29vH5yxv2yfpBCz8ZivznZmF28zRRPmd7Mns0uIqSQJKkJUycJF54hAAEInEKg07ZaexJu3769SUxz/iWmrOPp+kavRjH66kPc/5G3jO+O0EsNq090zM3yDx8+FP00dKqQF/F/8VUzo5YLLXqWXliJHbjSh+T8FnYNhCZZ6m9cm3/bZy6eety5Iy55CVBIUnn6x8QtxXgzfh3RUQXcfXBrM348ZCEgm8ZX/WKc7UzXbkqiDq+owb3Ixzn6JKlEDsspD4UWkCzDTuVXZ01PyTWJQgACEICAkUBkof3EkZpli4Axg3ibE2jWTmPcOldW3KVZVcbFjr/Fdo3z4e0RAjQyR+gpbLW1B8u5JpcXTcpXuxbHYp8UWntw+e33wb7TdHO+KxUCdT+VGAaGnRiTY3ZW+GyQQLOVnXY7tbQ0q8rUjLTjn7XCTV0YDTYtDpZeGU+dQ7CY9JvZT/LQ1DDK3TablIXWPC9OWUuz1QaGcSD0YnE+vBUBCklqMcDUSSWGfwhAAAL1CfTbVhuHNvr6UE2qwZeOjELultAYP+O73YRdQJ2qCj6foCGt9lXevXvX+eHhOgROXDWzQ06ddTHGXHphJXbgyniBUJb97kYczpulLfCvSnUBechLgEJyhKelGB+Jn7DtELBcJnRKW7qIyCKJctTCVwSpRIsa3O2YuiCU6t8omHHpwh9XG2PGGwQgAAEI1CQQWWi33OtRSNRCnVchabuOtik7jXHrkbLUlCr9jKRW51T/flqRZ2zXCJzrvKKROaJr45LbkSRc2KTp+9YEi1hWLoPXfNBOU6NmNY0QrCgfJEbdPwIQAyNODwMjzoe3HRFoqrLTbh8pOU2p8khGzg3LWmGcv44KGHd3VLDVjZciuxyl+ncB9z1UIOAEMxrbLawaO5l3PHz8+HFxzFUTdVxserE4H96KAIXkSDHA1DlCj7AQgAAE6hDoq602zlprBFTTkA7Od1mGqLuVy/huN7rUgA8ePAjsQJ050RV+9T+ikyo5/gsRMLY/Sj3jqlnqToxU/0ZWpRdWVg9cqSk3boObf4rOmLeD3jbnrfRl6oNJEDxOgEIS5xN/u1mA48F52xEBXVm3OEXrZ0Gz1cbm3g9V6FmSWGbPjX1EISEVLZUoO9tUpKn+7QJbjCq+cGXniU8IQAACpxCImBMyjapdwhrkPehikr50EUTFzwiBckZCJNG1V4xb18hY3JtSZSBwqmyp/oPkIj+DhmXRJ7brIpYxHGlkDurRcufLwST2Bdca1b6AhUJFvh1aKMWOorVvggxWlI/kkbp/hF65TvmIVFPYVNlS/dslxMCws8JnswTKVZAdWabd3gHNBWlKlU6q7h5YK9xUmXG3n6YcK2y1tFuYylcdkXyADQ6jeh+wrK16J5UEX0d5n+nF8vIcMjYKyRG1YuocoUdYCEAAAnUI9NhWGy3JNUM0O9gvX774N5sLadHvBjO+y67BeYSyAHWqKri4RJqVrosqdy4JLq0RMLY/EjvXqllqK53q30646MLK6oEre1N+1lFIy8e/dBWNHTQ+UwlQSFKJ+f4bnAn1xeM5I4HgEPlizOW6kMXkNh0t8uTqbjeFWfNAJVojs9vdbmwpCVkn5da0LKbP5jnG3RwICAEIQOA4gchZo+ORjxGDhhJ5vzBgxIJqjKAOemvKTmPcekSbTakyyAi2awCEn2cRoJE5SL7cuHIumP2gtWVWZB5/UReGwBG89h5BK8paa4xEZX9F3bezmvvEwJgzmbswOTZnUtSFoWIJvE1VdtrtIypuSpVHMnJuWNYK4/y1USzYJbbmv46trnGKPaH6C6YNDqN6H7AsFj+VgUb2KdKLrTUIuDsCFBKHYscDps4OaIMFYTw4mELJzpAEemyrjbPW9k78oGaDhJ48eXIwwkhwxncROLle6Rtid+7c8Q/RKWaplRMTuQh3HY+x/VEec62a2VNUov3uOl49cGWcGLKceipU8tRebMbMR642ER3xQCE5Qu+sT8MdkZmwOwhoJ7G+0bkZ0D5rvxlVFg8WeTR1rgv5siS3LxIq0T5ukVA6QW0fo7569SoS1cFXlj0lvd+WdxARwSEAAQi0T2BzvKauvP6Zq6CLaWTJvH1tpkrYlJ3GuDVVfb7/plTpC6ZnbNcACD/PIkAjc4S8ZfLhSPy7w1YWzH4SbHeOxg6oT7UHNl4kv8abNSMxTK+o+5uIIh4wMCJw3CtLqWZyzOHioU0CTVV22u0jhaQpVR7JyIlhWSvchB9s/ov4r1Yg3759a9l+rWW1R48eRQTO/qryaMUof9dmydp6t33N1Ehptzd6sd3orhOQQnJE19V6liNCEhYCEIDAxQn02FZr1tpiumtbaZ0TMv6YSxOPRS9x8NOKF91qmm12fBfns/ZW98ppN06wJ1k7OV+8eLEWBPdLEai/anaRnRvLB67UiBsvobH0CoVKquWsFweuCsFXtBSSI2xltbC58wjAjsIa57Y2dyRXzrJRHsuFfIUkpxIVAqtlP0v3qoJddOhlyZ3RULFEhR8IQAACEChBwNKhaAbt6dOnJVJfi1Mpuq0S7SyZr0nbqXtTdhrj1iOlqClVLmYE23URC441CdDIHKR94sRyXPJmBYuLfeW39svztF6g+zUPsqLuHwGIgXGEXhCWybEACD+bItBUZafdPlI2mlLlkYycG5a1wk3+RkSKp5qtrqV8bV+Lz3DKCq1/n1Q1AptaG8bD4uetlLvKR+nWeNKLrZHB3RGgkDgUOx4wdXZAIwgEIACBygT6bauNs9YVtl8GVwwYBdutaMZ3u9FZAmoQqp29wczwhw8fGhm/WLKAnwoE7NU8y6qZcnSFnRvLB67W5hTmajZuyp8HPO6iQ3ibkQSHODf948FOgEJiZzX3GZ+cnfvHpVMC+nZn8OHOtYxobLD26hR3nTm2pKs2Vnm0+Mzuh0qUHamLULcgRDaga5O6bkQovTnebYV3UvEAAQhAAALdETAOFTWBqJGdVgTrZFBbJbTF9vPnz3/++Wf9/RB18nh6Kk3ZaYxbj5SHplS5lhFs1zUyuNchQCNzkHOz7YxxVuRg9gmekUBkHmOeiv1+zXnYyYW6v0bG4t5sxfeFx8DwafAMgX0EmqrstNv7lDiFakqVRzJyYljWCjfhq+cN9oqtBam81VITiZJNV6EHZ5y0hiX7UxOMwbbFNbHzurdZK40azIsiS2yaK168xDlpiJFFkrVI6MXWyODuCFBIHIodD202qjsyQhAIQAACAxPot61+8OCBZf9brtMOkTIQnOmyn8SIxLn2ivHdGpks7vqGVfBZMJUxDU5Pvzc/S+6IJCOBpCHt8VWzSfLhF1aWD1xp2siouXMPCWymrpmd4zdWGlFczRuF5IjGjdtPjyRB2BYIGOe2ZPc0+MUzi8UvyLm621R9UYlSiSX51wZ02eIaX6mfnUqC/tV6kq6g0Ck7bkRIgolnCEAAApcloAlEY97Vudy7d09zQNVOQGkXteX+DqP8eAsINGWnMW4NtJP0sylVRiTHdo3A4VVpAjQyBwm32c5sTjgfzDXBSxCQaWecyFLq9pq7Jqo9hnOL02bqp6yetFnx57rGwJgzwQUCSQSaquy020m6Czw3pcpAtl5+sla4qSn7UuMpWy01yam7ov7555/v37/rCif9q/0nMhXOuqaBWrlZopI8rBW/optQkySkF0vCdU3PFJIjeqdRPUKPsBCAAATqEOi6rTZalfZPQu1griMQ/mdLdAyj6D7VNQN7LjnjuzmTuIt2bD579sz3oyUA7fA8a3DqS8JzawQqr5q57I+9sLJw4Mp+xlSMzq2rm0uGklANitMlD7kIUEgOkjzFXDgoM8F3EDDObVmash2pHwxilMq4UHRQmHlwKtGcSV4X9e+6mU83L2rdSMtI+lfrSfqwVdFBV94sEBsEIAABCJxOIOnSFF3dpMt41NHoVp6zPqF5OrExBGjHTmPcerBEtaPKzYxgu24iwkMJAjQyx6m2OcA0zocczz4x5CUQfHYgErk+R3/E2qTuR9haXmFgWCjhBwIDEGinstNuHyxO7ajyYEZODM5a4SZ8IyLFc+5WS41ftGPp9FHM6QJsKrQvD4v7QXWbQyM3xNOL9VWcTpGWQnIQO6bOQYAEhwAEIFCBQNdtdXA8Zg3XolG65jnVPTjNZRQpNRXnn/GdQ5H3QSOUoJyoauhwBBcN5+U8UmzVVs0CaAPv3Fg4cLX4yeyAyPTTfm3kYvDjjhYB/OO5x1MkhokAheRgSWDrxkGAXQTX1g1t4LCIeuPGDYu3yn6MpVRtrGbxKsum5Izi1ReMFCEAAQhAAAIQcAR2zNbpln2F+vXXXzUxpBt6dNyXTxY7nr08tGOnMW49WGbaUeXBjBAcAoUI0MgcBNtsI9OsYAeBDx/cvnQkFPb6O+dmD2tZvJjHn9HFIkD91ROqWEYVExUEWibQTmWn3T5YTtpR5cGMnBWctcJN8klHBbrearmJwuKBKmmhZPej4rdoD+teMHskRX3SixXFO0bkFJKDeqRdPQiQ4BCAAAQqEOi6rdZ1CZaJa+2R0GdhSsDUXgv/Mn3BLPqFFcZ3hZSozTOB1afRsWhzH0cJ4MPEaWl8XGaDAubcefAJHDpwdXpnZhFAvZGfYZ6zELDXLouOsoi0FolFgPqFhIPFa/oayb2jarKI3X4M7JQPCVKJFrV2NUe24F9N4+QXAhDojoBm65LG8H4GtdStG3ru3bsnm2Q6fDV9etH3w3ObBNqx0zoyyBm3tlmY80qF7ZqXZwux0cgc1ILlKMjBJPYFb1YwmpG4QpPMTnv9nSdqD2vp3+fxZ3SxCMDEeEbgp0RFy3AKdhK1EGBgaKEU+KHdDoCM8bMjy2EReIW1wqRFxnO/cLWIqLJjs6OVyhxyJbd2+/4ff/yRK4mD8XTUhrTZix3k30VwCslBNbVjtR7MCMEhAAEIDEyg97b6yZMnFu0E36GyBLH4Cb6JZBTGEvOiH8Z3i1iOOOpUlSzt4J4IudiNwCOpE7ZrAtVWzXqktG9hZeHAlb3Vs0+xFQJqESBoawpJcrVoKSRHNM7lW0fodRTWbta0OTlul8qe01zqoxLlIkk8EIAABCAAgdIEXr16dTyJ6fDV48eP9eWrn376See4nj59qkue9o2Bj8tDDBECTdlpjFsjmtp81ZQqN6XFAwROIUAjcxC7ZV73YBL7gjcr2L7sXCdU0rr7kbks6v6RQoWBcYQeYSHQEYGmKjvt9pGS05Qqj2TkxLB2q8O+KlczO3ap7DkN5E8KyO3djFaC8nPwZ7D9dIpNmxeL3vqfJDO9WBKua3qmkBzRO6bOEXqEhQAEIFCHwABt9d27dy1H079+/aovJGenGli8jx49yp6EHyHjO5/G8eePHz/q2pH5pWm6IYLR8XG8w8dQbdVseJIug+GBK7Xa8/rpfAcPlp4gCJL3p2WO7/v373kTJTYKycEywEzoQYC9BJcdbBS1zSJhlyrJVjYyiXuzyxaPh7cQgAAEIAABCJQmoDF89tuYZGW9fPny4cOHMgk0kaQ5Sp2/0tU+pfNC/BYC7dhpjFst+or4aUeVESF5BYETCdDInAi/dNKWCefSMhD/PgL21QqtgKgW70iFur8Dmh8EA8OnwTMEBibQTmWn3T5YzNpR5cGMnBictcJN+PZFRruxt5koHiAgAtq8uLgzqp3PW9GLUVA3CVBINhHFPWDqxPnwFgIQgEALBMZoq40WprZA5GUui9f/WolRjCMyML47Qi8I+/r163v37gWO00/twOFu4kUyOAYE7BMpu1fNghTH/hkeuPJb2M2cn778PEaHusm5NQ8UkoMaOb3iHJSf4BYCsmnsNaXNItFyd9smMUvBwA8EIAABCEDgggR0GirpW9VJiDTs17SdJh91tY8OXz148IAvXyUBzO65HTvNbo0LwuliNzi5cTqT7IWTCCGQlwCNzHGetDPHGRJDQCDpulP77mc/Feq+T2PHMxV/BzSCQKBHAu1Udtrtg+WnHVUezMhZwVkr3CQvRIsnXhYD2hcuF4OP4dhsrezxEuTgsn+DCsZ0AAAgAElEQVRXQu7fv++ez32gFzuXfxepU0gOqqnZRvVgvggOAQhAYCQCY7TVxpNOawbqboUGJ7iePHmyOypLQMZ3FkpGP9pj8/jx4zXPGkcbC9VaDLhfhECFVbOLkJyy+e8gt0njsQa3BAXZ0U/7JN08LC6LBCgki1jsjl1UHHt28LlIwP7pdgVvs0gkjVjULCR9g3IRmt2xTWJ2+a/mU3drqYToTz2yVlz8f+U40aCzvlqpIL8QgMDVCOjyJH2Hyn6h0T4+6k3e//dPwXXES3NMOn+1LypC7SbQjp3mzAxLXtoROyJtZXupCyYRXLtfYbvuRne1gDQyV9M4+e2CQNIe3KRa7LKfFKqLzhQDwym36AMGRlG8RN4ggXYaQNrtg8WjHVUezMhZwVkr3CSfVEmTFi43k8YDBDSRPIeg7Wg1l7znAvguSRWkixa78ujDhznqM4XkoGa7qDgH80hwCEAAAr0TGKOt1r2xOtW/aH8GCtJHjR49ehQ47vup40/+9owKhm6SZcL4LqJW7XLZLC3yoJuI2Q8TwcgrEaiwalaUc2sLK+GBq6SbHZ/9968or+OR0zQfZxjEQCEJgKT+pEymEuvR/9UsyKT8Hlcoleg4w3IxaMCmRUSN2dRZqGBULhvl8kXMEIAABCBwkECdM1dOSPVE+pPNoM+p55qUdJHzECHQjp3GuDWiJsurdlRpkXa3H2zX3egISCNDGYBAgwSSlo6SNkC7zFL3HYp9DxgY+7gRCgLdEWinstNuHyw87ajyYEbOCp60PjIA7aT8TkpJCpJk7J2ldNLthYD2Ji6K2tQ98fRiizrC0SdAIfFp7HgeoPPdkWuCQAACEOiLwDBttTbabx6hkWr0Tapcexu0TcLXtQTwf5Z4Znx3nKpWrnWzsNHG0+BFnnWc73i6xDAqgaSJlH2rZhnRtb9zIzxwldTqZSRVLqoxTjmX47MjZgrJDmh+EMqkT2PU5/GqSVxTRjsvHon9LZXIzqqaT22j18hQW9uvVvirESYhCEAAAgMQqHzmSsR0Zaa+tK55Sc0ncrtPnSLUjp02nk1SmW3l5OqUT5cKtqtDwcNuAjQyu9EREALlCCR1Xvtq8b5Q5bJ8POYkaN0ld1zgpBgwMJJw4XlsApXblghM2u0IHMurdlRpkbZBP+OVwDjkHWuFSbt5KJBx/rxNIvDmzZtF/w8fPlx0P8VxvDaEWpy9IFFIDiKlTB4ESHAIQAACFQgM01b/9ttvOvmw2XfLw5cvX+T5OFvf4tW5tQqbJRjfHdSaPuZz7969zULiUtFmGI1fNCntXHiAQEAgqQm1l70glYM/O1pYCQ9cff/+/WDmWwuedESvNeHblIdC0qZekKopAmd1PxkhdNHdZswvUe0joBvg3r59a7mEwxi/u5tEowJjELxBAAIQgEBHBDRUfvr0qU5A1ZRZhplmmu7fv69ZRS74qUn+3LQYt57Lv83UsV3b1EunUtHIdKo4xB6bQNJCwL65O+r+2EVoX+4wMPZxIxQE6hCg3a7DmVTWCOyzN9ZiO8W99FohK0GnqJVEdW22bpCcc9AEclOzx/Ricx3hEhCgkARA+AkBCEAAAhBomcCTJ090V+ymhLpJdu1zrJthnQfF4I+26nzH1U/RScKDkYA20mhPSypDjWtevHihHTjGVPB2NQIVVs12I+1xYSU8cJWUee2KTpplS4r8uGeJp0/m0ZocJ3kkBgrJnJ47TjB/hcswBFKtn94zXnkuj0p0eoHRnQraK+9fhmEXSZbc7du39e/0J0NCD8ECRv29+Hb58QkBCEAAAgcJaMZHw7Qds0UH052+xKh7lW7dunUwKoJHCHRqpzFuneu0U1XOMyIXbNdFLDjWJEAjU5M2aV2ZQGudF3V/Xhpb09FcQrsLBoadFT4vSKDTyk67PS+rnapynpGzXFgr3CSftLxIgdzkiQcjgbX1TU1ZG2No0Bu9WINKaU0kCslcI/Qscya4QAACEGiNwEht9aNHjywHrrSrQRcEBPvoUvUSWLx1DlwxvktVk/OvkyfzwYh2V1q+I/3s2TNtv8nyVTQnDw/DEGiwCe16YSU8cJU08aePWty9e3eYskVGjAQoJEZQeLsygSQLcgBQSc3CAPm9chZ0oYKOWi1e/BbBIste18LduXMH+z5CiVcQgAAErkNAo0hd8aupn2CmrzQBWSy//vrrhw8fGMaWRt1C/EkGKpMbLaishAzYriWoEudEgEaGkgCB3gkk1WKX2aRQGBiO22APGBiDKZTsjE2Adnts/bafO9YKN3WUVEk3Y8MDBIwEZKgv+nzw4MGi+1mOSRWE0cdZajo3XQrJufxJHQIQgAAEIJBKQAefLBsk5OfIV0Z0nsHf16c9e3VupE2yTFLRDex/8Vb6V69e6YSetllazlzpsJaUPjAislaHQOkqPMDCSnjg6moTf3UK4mCpUEgGUyjZKUGgdPdTQmbihECcwJcvX7Qz3h+Sxf3riLwGirLpOWQVB8VbCEAAAtckoDuZXr9+/eTJE3UuuqWpJoR79+5p+bm15fOaBC6SFuPWiyh6LZvYrmtkcM9FgEYmF0nigUBGAvqGdsbYFqOi7i9iuY4jBsZ1dE1OhyFAuz2MKjvNCGuFm4pLqqQVjL1NgfEwAAHtRFzcs1jn1v8kgEkVJClmPA9DgEIyjCrJCAQgAAEIXIRAnQNXwZkubcmogzfJMmF8NylFu1bmu2XcDcLa1qILhTfVp8uOdTpL2282feLhagQaqWjDLKz8KyhAjfANpOJnUwQoJE2pA2HaJJBkQbaZhSSprpbfJDgDeNbag+x7fZ/KeNpKH7OS6a8PHL948YLTVgMUALIAAQhAoBwB3aWkz6PLkHj+/PnNmzfLJRTErPPAuj0lcOTnYAQYtw6mUHt2sF3trPB5hACNzBF6hIVAvwSo+/3q7qDkGBgHARIcAmcRoN0+izzpTgSutnZ2tfxSzjslEGw/dblo8MAVvZjTDg9rBCgka2RwhwAEIAABCLRJQJvobt++vSmbzs8c2czgW7y6Lf3u3bubKeKhPgFd0aLyEJy2kr4+f/7sVKbtNGuf5w0EltKPlJkgNn5CIBeBwRZWwgNXqrG5SBHPqAQoJKNqlnxlJMDcVkaYRHUuAR2a0mUJgX2/JpKOWv3555/aOu9M/zWfuEMAAhCAAAQcAX3tSt9J10hbnYhOXumj9u5VuQd950rXqJSLn5hPJ8C49XQVnCIAtusp2K+ZKI3MNfVOriFA3b9mGcDAuKbeyfUYBGi3x9Bjv7lgrTCv7jjQlZfnZWPzt586COovGrxBkl7MKYiHNQIUkjUyuEMAAhCAAASaJfDs2TOLbC9fvrR4m/vRnj3/Y8vG5ObxlHZhfCfVBJ/e1WE8nbULBia6Il+7MS3q0KXDuhzf4hM/EKhDYLyFlfDAVRJHv2lOCojn6xCgkFxH1+T0ygRYNBpS+9r4LiPeOPTS5vjpqJUuVxiSBpmCAAQgAIEKBNSJ6OSVrt75559/dHOPvm5vueFpt2CactodloCDEWDcOoBCsV0HUOLAWaCRGVi5ZK0pAq2t0VL3myoe+4TBwNjHjVAQ6JQA7XanikPsdgjsWCvcEaSd/CJJjwR0A9dia9/g561S8S7mKzUS/I9NgEIytn7JHQQgAAEI9EJA52csR6Y/ffq07/CM7rf1UdQ0dBnf+eRTn7XxUqMVXVU8D6hDdDdv3py7By4y9tgAEzDh51mrZqMurIQHrmj1qGObBCgkm4jwAAGLZdw4paTudoD8Nq6O+uK9fv1aH7YKrlJYFEPa1+drtTmeo1aLfHCEAAQgAIF9BHToV/edaFJJh690pvfVq1eaDcx7/kr3Az169GifeIRqnwDj1vZ1lFFCbNeMMInKSIBGxggKbxCoSSBp99i+uSzqfk2Fnp4WBsbpKkAACBwnQLt9nCExHCGwz944kmL2sKXXCpMQJRl72VEQ4RgEFj9vpazV3IdqJ0kvZmd1WZ8UksuqnoxDAAIQgEDXBIzGZ3B0ypJlba7wd/rpy0iLB3gsUe3ww/huB7QpiIqENl5GgmtnZuSte6VzeprTdj95gEDSREpSFY6wHXhhJTxwlYQsaYotwpdXfRGgkPSlL6Q9hUDS3FZSx3ZKdkj0agT0dZHHjx9bcj19zVbXb1g84wcCEIAABCCwj4DO9OpklIbl0/krffxqOn9lucgnnqKW2ONTV/HgvG2ZAOPWlrWTVzZs17w8ic1IgEbGCApvEGiWQNLcncsFdd+hGP4BA2N4FZPBixCg3b6IopvNZpK9cc21wiREzSoawToisHjgSmudbd4pSS/WUdE6S1QKyVnkSRcCEIAABCBwhIDxwNWi7RpPNwjy7NmzuP+8bxnf7eOprS+bp6R0W7HxAJ42fOrjQvskIdTFCWSpwmMvrIQHru7cuWMvNNec+LPzGdUnhWRUzZKvjASS5rYyppsxqqQW/vh254ySE9VBAtrR/vLlS0skGgGufc3WEhw/EIAABCAAgX0ENJ00nb/SVJEuAdF1Pk+ePNltffFd9X1aaD8U49b2dZRFQmzXLBiJZAcBGpkd0AgCgdIE9P1SexL75rKo+3bCXfvEwOhafQgPAZ8A7bZPg+f6BHbPVtUXdS3F0muFSSYZdwGvqQl3I4F3794t+mx2fphebFFfOPoEKCQ+DZ4hAAEIQAACvRDQaf/ff/99U1oNx9Ys2LWw/oErjba0rWLNZwl3xnc7qH748EFz0ZaAOseiqyIsPu/du2fxhp8rEKiwauZjHH5hJTxwldTqJSnDx8pz1wQoJF2rD+HrEEia22pzhSBJqqRmoY4KSGUfAX2ryh99RSLRaavN+xUiwXkFAQhAAAIQyELgl19+Uef14sWLHz9+6MtXxuug/KQ1U0mP5gMZ5jnJQGVyo1O9Y7t2qrgxxKaRGUOP5GIwAkkdelItdqCSQiXJ45Lg4XQCGBinqwABIJCRAO12RphEtYMAa4Wb0Kikm4jwkJHA2gLojinljFJFoqKCRODwaiJAIaEkQAACEIAABDolYDRBjR81miAEex50ZW1lOFgmScB1RYv2t9y9e9ce6tOnT5aLXbQwodNZ9mjxOTCBpFWqpCo8h3aFhZVDB66StuPP+eLSKYGkekUh6VTLiH2QQFI1SerYDgpmD550a13SopFdBnxWJiBr+/3795ZEOW1loXTcz0/en/FCi+OJlo7By9NPw2SqNDTihwAEjAR0RZOmETUASZ09NH7a0SjGKd5oXefYkwxyxq1zgO27YLu2r6P2JTzSeNLItK9fJLwggaQZNuNlkAFG6n4AZLyfGBit6fRIZ91aXpDnFAK026dgJ1FHIKkEJlkyLonSD6XXCgdAVFoFxJ+LgK7r0vbEeWz6toCu9Jq7t+CSVEGY3mxBZfVloJDUZ06KEIAABOYEhpy7GDJTc92d6KKTCZaTM1+/fv327ZtRzmDPQ/0dWUmWSZtDYCPq496kfRFI/QSZRi5rt0gEIqkwfPz4MXDk5wUJJFW0fatmE9WLLKyEB66S6nDSFNsFC+uoWaaQjKpZ8pWRQFL302ZbmjQtm2QxZ+RMVBkJ6DPEwdBrLXKtPQS3Yqz5xB0CEIAABCCglezKEDTNpA9eyZK5f/++MWnNMnz58sXoGW+9EGDc2oum9smJ7bqPG6EyEqCRyQiTqCCQi0DS0tG+uSzqfi5ltRkPBkabekEqCBwhQLt9hB5hjxNgrXCTIZV0ExEechF4+/btYlTGbwsshi3tSAUpTXiA+CkkAyiRLEAAAhCAwGUJGA1R414+7Xbwp8eNkeeFj2Vi53njxo199z7oqJ5RuQ8fPqy/V8dOAJ91CPjNwmaK+1bNFO11FlbCA1fKvH3uL0kZm9rCQ0cEKCQdKQtRTyFw69Yte7pJR5vs0R70mXQMLMliPigYwUsQ0H0YsrMtMeuKhbU1CUtw/EAAAhCAwHUIaFCtu6+mqSL7xUu5+Gh+SgLY+yzjVUC5xCOeOgQYt9bhXD8VbNf6zElxkQCNzCIWHCFwIoGk1YrdX2un7p+o4qJJY2AUxUvkEDiRAO32ifBJmrVCSxmwb+hJMvYsSePnUgTWpn+1YbFlDvRiLWunEdkoJI0oAjEgAAEIQAACqQSePXtmCbJmxwZhnz9/7rsYz+T4QbI8M77LgjEeiW7Jt3DW1t+zikFcft7WJJA0kbJv1exSCysLB6705QqjRts8JGAUHm9HCFBIjtAj7EUI2Oe2ko42VaNnb+HtOa0mPAmlEjCetlK02rm+74qFVJHwDwEIQAAC2QnYO/csSbtJPZk6xnnALOn6kWi9XLm2zDfZj2b58fPcOAHGrY0raLd42K670REwLwEambw8iQ0CxwnYl45kH+6e3KDuH9dUmzFgYLSpl4tLVXkUPypt2u1RNdtLvuwraJddK7RXUimd+7l7KfmtyakdYF+/fp1Ldf/+/bljUy72CoLZ0JTiagpDIalJm7QgUJMADXtN2qQFgVMIaILaaI7qgE1cQg2U3r9/7/xoHHrW1fl2y0TSMr5zKkt9MG5uUanYLDypSeO/LwIVVs0utbBy6MCVJv5o9fqqP7mktXeNFJJczImnOwL2vqTNcbK9u7U3CN0p8SIC6wMgi8sM8+xrpHf37t25Oy4QgAAEINAFgcr7NvzOxZ/gq8xKM5WfP3/ePHPFsKWyXuokZzdTKQB1NJIlFWzXLBiJJAsBGpksGIkEArkIfPnyxR6VcSV7MULq/iKW3h0xMHrX4KjyVx7Fj4qRdntUzfaSL9YKNzVlr6SKSrN8mxHiAQJzAmuz0+3f+G6vIExvzvV+ERcKyUUUTTYvSIDx4AWVTpYvSMBojm5ebht4MH47qwRwu2Wi1Bnf7VaBDtS564/jkTx+/FjXT8T98HZUAhVWza62sLJw4Crpu2D2HfmjFspr5otCck29k+skAnYL0t+OnJREUc/25t2e06ICE/luAvaBltFY3y0JASEAAQhAoCiBE894y6448aoOnbn68OHDzz//HMf76dOnuAfedkeAcWt3KrMIjO1qoYSfOgRoZOpwJhUIGAkk2XJH5rKo+0aN9OUNA6MvfV1H2hNH8SNBpt0eSZs95sVudVx2rdCOSAWgTUo9lsyryRzsQJ2yr+ni9m+ZpBe7WlndkV8KyQ5oBIFAFwQYD3ahJoSEwEECMkc3741VEhoHxQ9O+OaurNwHDx4cFGx3cMZ3u9GlBnz69KmRtv0imFQZ8N84gQqrZldbWFk4cKXtaMaqqOLCMdPG60wh8SgkhcAS7UgEkr7NeuIW5EXmksd+XUr7k9GLecRxIqBPxxoP1+n651u3bvXI7ePHjy/+949P5faoQWSGAARyEbB37rlS9ONJGsz7AbM8qwvz5xkX4zR2iIthcWyTAOPWNvVyRCps1yP0CJudAI1MdqRECIEjBJKszSNzWdT9I2pqMywGRpt6QSoROHcUP4wKaLeHUWWnGWGtcFNxqqSWLYZTPEkm32bSeLgIAW1OXZz4NX5P4FxK9GLn8u8idQpJF2pCSAjsIMB4cAc0gkCgRwJGozRyQ7o2xfnmrjHCQqwY3xUCuxjt27dvNy8dVkAd2NPprMUYcBybQNIUyo5VswsurCwcuFIZsje7XCM0dpWL5I5CEoHDKwhMBOzVpLXDq74hHtemDuHEPfC2cQKbu8+d/PYj6S5IIw/v37+X8NOfPpXbiFSIAQEIQKA+gXPvQksazJeAo5uc4heLnMunRJaJUwTsBjmTG10UGGzXLtR0KSFpZC6lbjLbOAG7tXl8Lou633hhSBUPAyOVGP6rEWCUmgs17XYuksSzj4C9BF52rbBfRPuKBKEqE1gz9nq56N1eQZjerFy02kmOQtKOLpAEAhkJMB7MCJOoINAyAWM/rp1va7f5v3z50s+gMUI/SN5nuwCtDYHzcqgQm4636cyVJSEVkvhH0iyR4Kc7AqVXzdbG2nNQ2rU7d+zCJdh1vHzgyv5VQbtKuqCDkHYCFBI7K3xeloDdgrQfcKoD09622/NYR3JSSSLw7ds34+S7bkRIuogxSQw8QwACEIBAHQLn2ht266IcjSdPnkQi5664CJx+XzFu7Vd3c8mxXedMcDmdAI3M6SpAAAhMBHSLpx3F8bks6r6ddvs+MTDa19GVJTx3FD8SedrtkbTZY17stkdrtd4+m2fP46IG7cE1fae+ezESHCGwRmBxD6K+q9bLuie92JpmcXcEKCQOBQ8QGIlAa5bhSGzJCwSaIqAzM8YLwhbPNugUlj9w0/2zt27dOjeDjO9q8tdXiYzA43cT15SZtOoQKL1qds2FleUDV9KosR2Xebd2drZOsVhMRSKpKVHnYR9YLsaDY5wAhSTOh7cQ0EStpmstHHzb1+K/tB/jFQI6hLPja5KlhSd+OwEdwjZ6rmx2s+XdqBe8QQACzRK4ceNGg7IZD9kWklwjx9P3Q8huidhm3BVXSPWnR8u49XQV5BIA2zUXSeLJS4BGJi9PYoPAPgL2PiLXXBZ1f5+mGgxlLzxMjjWovowiMYrPCLPNqGi329TLRaRirXBT0dpiePv27U1vkwd7322M8KA37Ut58eLFo0ePXr9+fTAqgpcgoE1mi2uOxl2JJUTaESe92A5oVwtCIbmaxslvXgKMB/PyJDYIQCCVgPHbL4sHrp4/f+4n14KVy/jO10iFZw1FI3tgnAAaFnGYwtG4woN98mTfqpk9/pEWVlYPXBnbcZW8xSthzi2REl6nF7SlT0p9+vTpucIMnDqFZGDlkrVcBIyGbGsHrozyGHOXCybxZCdgVLTSffjwYfbUIxGy5T0Ch1cQgEAXBDQibU1Orf2ffheavd8pRy8ymG9zQaUciuvEzLh1GF3b2xBs12GU3kVGaGS6UBNCDk/AvkJhr7NxaPZ47LLFU8z4VsKrV2X1ZEKKgZGxaHUdFaP4rtVnEZ5220IJP+UIGFfT7L1SOVH9mI3yGHPnxzx/tldSo1TzJAq5KPsSXnsfHz9+zL6UQpCPRLu4LVURZim3RwRLCmuvIIw+ksCO5JlCMpI2yUt9AowH6zMnRQhAwCdgvKRD07nzT9b45q5as0ZO1NgtE8Z3fknY/fzhwwdLWB2mePfuncUnfgYgYB8b2iusj8VeeUfaubF64ErteGQvmg/OflLND1X02e9ITt9WWDSn50ZOITmXP6l3QUBz65bBuQ6Rn/7NB8fzy5cvi3d9OQ/uYV9364LzcDoB46fMJKfRJMiVI/pukQy+IGppSXLxLxfPkJkqh4uYuybQ4NEde5tfjnwLI8dIj9ZvS0vrGi+0jFvjfDp6a2/HIjW9RH6xXUtQrRBnrsaTRqaCskgCAnECa5fWz0PJ3su1C5a6P8fbqQsGRsuKy9VZW/LIKN5CqWs/tNtdq28A4Vkr3FSi9gVa7uRWPNrTE3QQm5GX86C1XX/Ck/mBcqh3x+wryEWiiSPdu+9+tv9AL9a+jk6XkEJyugoQoGsCjAe7Vt/pwgemab/LzT7JITPlZ7DB5ydPnlikevnype9Nh2f8HZ7tbONkfOerqcLzrVu3Xr16ZUlIR1+CCm4JhZ/uCFRYNbvmwsrqgSsVEWM73tSslsQOTmHeuXOnu+LekcAUko6UhahnETCas4sTvqfIbDzfrOrf12T0KTBbTlTrQP64Ky5qZV03uyhlmRwp9HmuctN8Q2YqXp55C4EKBCw1q4IYfhJfv371f57y3MLIMbJ1I29LaykD3XUZpxSbLIkybs2C8dxIsF3P5V8t9U4bTxqZaiWEhCCwSCBYZl70Mzka5+giMfivqPs+jU6fMTB2KK7Tznozp5Z8bUaS10MLo/i8OTo9Ntrt01VwcQGMdsiV1wqNlVQFyb9799xyFeiLfSnnqmOe+uvXr+eOcrl///6ie8uOxgrSwgy8j5G9Wz6N0s8UktKEiX9gAowHx1OuRafdrdIOmanxyt7uHD169MgSNjD2gpFRUx9xNVomynWQCwuHQn66Ht+pCBmHOZXvLS2kLKKNEyi9anbZhZXYgau7d+/evn07rpjprXF3viWq436eP3/uR0ID4dPI/kwhyY6UCMcjYDRn22lIA/NxTSPGxaG14LifTsB+2soybs+YHV2lYJctY7qWqPLuxY+nGMzvlNPCkJmKs+UtBCoQqFmzjNnR7JvRZ1Fvp8+XRZrTyFmsHUxqloFqXcYODo0EYdzaiCKOiGG3DyPV/IgAa2Fbtl3XZG7ZvdPGk0am5UKFbMMT0LqO0dBVB2GcozNCo+4bQbXsDQNjh3Y67aw3c1ozX5vCTB6MjZsxNryJAO02xeBcAkY75MprhdofZhzRnz7B6MpSIIlxf5sLzkNpAmtL3sb9rKXFS4qfXiwJ1zU9U0iuqXdynYUA48EsGJuKpKZOq63SDpmpporN6cIYx4xub3wwMa7BSOW71OPEGN/F+ZR4q/GpZUytO55evHhRQgDibIRA0DhEpNq9anbZhZXYgSuBNk7q2c/DRZSX5ZXKin/rm/bM6dPJWWImkjUCFJI1MrhDYCIgc9YZuxEmarvUgkU81Hn15csXy8eFlKOmzPQ6cAZLJRj2R3KXdwN6JKHpVcubCSwjE7tNGUcRxFNu9mTITMXZ8hYCFQhYalYFMVwSOg/QSOsa7EJwElZ7iDSnebVmiS1o6ndDCOKJ5HF3EgMEZNzauxKxXXvXoFH+fhtPGhmjivEGgewE7AsTJeayqPvZFVo5QgyMHcD77azjmbXkKx5D3rftjOLz5uv02Gi3T1fBlQVgrdCifePModYxtZppibCon2BFVUtpt27dKpoikScRWOtM+z0XRy+WVACu6ZlCck29k+vjBBgPHmfYWgwWnQarq7uzEMRTbpV2yEztxj5kQOMnodygyT1MNIzntWqiCyRcS5rx3RqZVHfjtIOi1VcWWhhTp2YQ/0YCFVbNLruwsnHgSrNClrZYrd7Hjx+N6izqLfjiikX4ovJcIZS+tDQAACAASURBVHIKyRW0TB4PEnj69KnlyIrR0DwoTDy45WyY8qIcxePhbfsEgmF/OwI3ciRgEYilItttysUknGNw9NGStAub9GCJubtMJRHAMwRKELDUrJrtcAs2xsT59PmySIOmCyAzFgZLGYgIkyRJtS4jSarWPDNubU0jqfLUbDOTZGvZdk3KSCOe+208aWQaKUKIUZ/AuctyurrIaOjevn27xDX21P36RS5vihgYO3j221nHM2vJV80CY2zc4pni7ZwA7facCS41CbBWuEn7wYMHMts2vclDsCfEEiS7n2BFlX0p2QkfjHCtM+1XU/RiB4vEFYJTSK6gZfJYggDjwRJUz43TotPuVmmHzNS55aS11NWPW0ZDmp569+6dhPfNXRWPvFsdssBhfJcFY1IkWgT5/fffLUEePnxo8YafHQSusGpWc548SQWld25sHLiSrJoqspyQfvz4cVLGSnjWCmvwWfB+p0tK8CkXJ4WkHFtiHoaA5T4hHS/WbVsnZlmpB63oojCvXr1adMexLwKWzn3KUWUjyVJZzkJ9586dzaT9L21ueo54+Pz5s/+23Bc7h8yUj45nCJxCwFKzagrmT7fVTHcxrWAvwqKfco7B2SSXkHHiyfnffLCUge66jM1cN+6BcWvjCoqLh+0a5zPM264bTxqZYcohGUkicO4Q3r7Rtpw9TN1PKjCtecbA2KGRrjvrSH4t+YoEz/6qXKuVXdTuIqTd7k5lgwlssZ0uvlZobAC1h+bcPUzzFVX2pbRWWxfLksy/Brei2tHRi9lZXdYnheSyqifjRwgwHjxCr82wFp12t0o7ZKbaLD8nSmWc7pah+/r1a38vn/HrWPWztmiTz8VgfDdnstvFuK1X22ZKXFG3W+yRAlpmfsrl19iMSABj9VwU9bILK9sHrvSlOUsJUA2czs4u8q3jGJQVdSQSvk7SF0+FQnLxAkD2LQR0WMIy1X6kJ7OIEfcTtKKLnpWLrmeiFzN1TUf7l6zX9qaX4KYPZvpjwixJ+DfT2A2+xaQtd8YoYJaTk/78jjHdRZk3HY2R95WpzVzjAQKlCVgOSfqtU1F5tPmgZku+mRed7tZNGZveCnlY62WyH7iidS2kwSPRMm49Qu/0sNiup6ugjgBdN540MnUKCam0RuDEDcGyci3XBomYlgks9vk+ttT9fdwaCYWBsUMRXXfWkfxaWonLjuIj3Hp8Rbvdo9ZGkpm1wk1tCpFxs6BlTXMzud0egtTZl7KbZKGAa1Pivd/jTi9WqMCMFC2FZCRtkpdqBBgPVkNdLaEh5y6GzFS1ItFLQvoklGVXm44naVrez1SzVi7jO19NdZ71qTSdwLekpV3Kp5/4sMjZnZ8rrJpddmFl+8CVyqv21lsmtixnCcqVfm3R9ldY1fe8ePGiXHLEHBCgkARA+AmBOQHdLrD57VdN0Gc51TBPfdNFW583j3tp/KZcbEaFhy4IGEfjlfOyWQh3yOPvrbcbfIsJGbfjBx+nWoxq09GPZLPp2Iwt4mHITEXyyysIVCOwWXOrHYIyzqdUI6OEgh0JNZNe+4S0sTG0i2qM0G/t7ZEHPv1INgteEPZqPxm39qtxbNd+dZckee+NJ41MkrrxPAyBsxYFjOmqYSm9TEDd77cwY2Ds0F3vnXUky5uDqSuP4iPcenxFu92j1kaSmbXCTW3KeNtskxWJZvnO2hw2X1E9cbZzk+c1PazdKG0cRLQMjV6sZe00IhuFpBFFIEZfBDZtD8aDfSl0yLmLITPVV7mqI63RXvUbJQXRies64u1IhfHdDmgHgzx9+tQ4763Cc+JdyQez2XJwY0XOngVjusdXzYwFLHsG4xFW2HVsOnAlKS0NnzY065RtPEuF3up8QnBOt8FthYXy3k60FJJ2dIEkzRLQ9O7mVQRBa1YtL48fP95M68OHD5t+8NALAQ237NZPnVUrGfHu7LRxssBC2799drMCxiM0QlvbzR+P3H8rFP45McvHwf3gSc9DZiqJAJ4hUIjAZs31q3khGRStf/G/2kBL61pBsBM/crW41q4O8f+wd7f3UiKLvoDP7N8OQA1BTwRqCGoEaghqBKMhqBGMhqBGMBqCGsFoCK6Vgfd/NvdyOUBDdTfQNP34YYauhqLqqRcKumpR8ufr9iomveteXEvu7L51Se0Jz1XYpqozGrtOKL9wVIUFvebxtk6mqjMLDCcWrpxONyCQoV3+FNrADnN8lbbWfC/0rlNkANw7/Nu1/8Hh2v7BdKc9sPC6UyXSAKNyKERb88V6V61zF79LZpPh+u1NFusZZcpvhaOFVTiEy1yik/wVy9YvuUlGro+jmbLDkgK9E63meAi8ZKbqc7mK1RQ2dgmoJLtkhBPYJeB+cJfMmYZv8tnFJjN1phVs1mQXrpdopuGAQ5qHL7Dt/m4B5NYpCs3zW17r9rYVj4+HCWz+V7PCS1Klt6UfVkoXXCXn+YFkdJpyKsoyOq16nMtG84f8/OGB58+ft/ZZ7GMzJYudtORECyRMJVkAuaSs7VMu0FyJUX7UwXvmrZ2jA5q0o+XfIpUzjv4KnpQn/QfnvfBAjagQapLdSqbdVycarbeTpKe56u+vv/4ajbP5FzsGdm5WqvI1ZrsifPz48a6v6vDR1lTvuWsjA6rmVyUnbe6/73ZJ/GeXqX0Rzmj/ZpVeVbIlrFUcJX3sAn8tpvl8JH+TYvSGLrlYZnTUTFiLbr6PWX7WW1Fnegq5vd61V2++8pov5lzURtvCth9unGlRlvSrVbUxdp2v+SwQ8wY6T51MYT1Zvi8qHOSsNmGFsCfZLUO7Jae6ZlBX+A6BtMfFJr9q+8u3nUlquwHGAYwbuFj35rqkMlzyXXyNdqaNvU5/vaHf3kxR1mV6Rht+KxwtrBKiRJJqPNNjvYEUZhlDc+V/HjFN9atuSass2Wcg8Qd8VXgbdUDM8x2SvwfRC7V8bZkvj65ihba9NaHw2Fl3WyBhKskCyLNWkouN/FQF535w2iq3hvHDJp9dbC9Tp2ry01b4aWPLrVBJj1SfNPPkJ//DsnXkU21c4P3daN2eu59MrSisSLm9PeFSi6nq2Arj2fyvZoUVLEWzpZkbeyy4ym+TX79+HZ2WlIqSnzyXrMF5qtWcl5wU5tZxpgSMdoU579y9YW/WVpIwlaSk9EsKq7eUBe4rsM7iyDvcR68iWXayZEeaczUXuvQ6Z4r2Mu8wXGep9ZpsILD8p4XmdXamjGfBdn35TsJyuzW6OCrDktHEZMpXc13W6J8mGo2wZIVA88e20Qh7d2j2EnGIRu9uUwVuMlNT4Swcz2oHCSUJK+nAJ/dcbcKS05LrZt3vTS5TRZgbpboPTGdS+KCkPmSmVFXRpqvMq8xnPUU38t7XIOf+caaUbK93LWnmJa2yWzQLh7hvPdOiNHZduKWc6nQb6Dx1MqeqPOd73rO4eg7zJgsljXc4ksJvc5tf+ENO3tO+5I/N2r4BRmEdHtjNw7EmzsIPx3Jqd/FN/4HtM23s3RzptzdTlN3CPYsQvxWOFlO65d5Hea0D8+tVHoG2Auf7mJW3rZX/zQvWfOcV814Cva+3Sgwlc5T3OtEJd3YVC37JrXTJxW7yclxJwlSSktIvKazJa8glR1gCXlJwcxi6HyxXLSmjkrIuP+Nhe5Y8qzSxp9e2Ob6de7bSuVSnXqj5Av/888/yyMt/PC2Pc449L+3+rqRuz+HcjLO8IuUGasnb6mYiN7ydS2HJlWgSgZP8albe+Wxq1vHvPf+VTG7OlLV//vlnz4gP3L15ja8qX35JPTCugsNK6ne6qoKYJt5lVQm75EoyuiIxJZW+ZuLiF90OgSziH20aebS64+h5g0d/JFisI80Ib7TeLtmtjSZGI5q2apY0k6odzVoNWvUwH5PN0aF/pliNamRU0OwHcoUaPWR0hxK0vKFrNJ5dO2QQ1UzzrPJ1GjaZqTp3Z7TRLPpd28fUroMpdiWmGb5MXW1loZmAXdsnSViVztFfcGcdh7Q6k+ouaTRJYcyT05bzYR93lUgzfJJuuTB5u25SZm1TG+tdNzZO21UlmlV0sTF5qvGSDzfOtyhL2lRVgrN2/uc1di3sJFe1W0lBH9N7ty6RM9WWS+5kWsLNfrW5PdWQo7z2pto0E7Bre/kHd4XLhwJbntnj9ywZN8aweU3Jw67jzzsaQ0kXkYQd00uMpmFgh0tu+83KsJ72NVBY9VeFlSqZmumSUaXkvAYYJWjHNMPWpWRW+bomZGO069v2XXyTYmD7fBt7b6b027t67Cp8+XFRbzFtONBvhaOFWziDJw9VRqM6fofWxTrNZMI20rr27Wqbq72NWuZeoLAQe/Uyeik8/Ix2u+SrWIqpt6BbgYsNI5vVppWG3o+LJeySK8nGRq3NOna+273NoRW4WOvoMrof7Jr0hpQ8EJj13rk3Vb2BJUk9u2cXG8uUvrq36iawRCb9Z3bbFcM6wy/n/i43bq0LXPfjAmXUPelAyDH94QJ5WcMpRocKFW+z/S5zp1xyaUjaJi/iwvPm1LMO8FrPavIxtSVnHKjt+eqwWcf/dUBFbM1d7k1WKs0CvwF3JyTNWjCFz7lKSuIA9oFDVpiwy6wkaau9zaEVuPyT0IHKs+2vWvK9H0849Bz9HSVVpboAzFdMiX90hDdrv9rKmkbUAlngY8lj1rrtzFchmyOwenhXkrZRotbd2uj+JTt0hx81Ub1xTFffGqAvMKBKrjeZqZLSXNU+hSO6CX/ELcx+YcKMgbueJXTLdK31c+1WD1P3Wq2NSXqeVpy9HzMSm0+gVSK9U5mP6a5b8fd+3FLvuslxmvvW3oZZBc7dOnqbzGhgyfiwztR83ct5jV1HVVe4w2Y6z8vsZFKjSkqwaqrztdPeit26Pay7i9ZG2njv4fMFNn99aSWm+TGw86WhG3PhuDG38M1E1nf03QgnCSlP1SSnOyySy2z7Zz1WNMA4oKqXdPXHjCdbjX2SW9SSbF74XXwJ0Vk39l0Z1G83L+Wt7WMa8i5w4S0BvxW2QLofC4fxacvdYycMSQfYfBqQxjLtT8wl19aqha7zNmr5ny12Fe4uyblvVXalZ+7wy7yKRbVk2JYm43erWF1mJdnkqHXu/mTu+FfbbOuMl6Rwvqtwc5iRO+IqVa1b49ZYvf6YlNe5WGCjPu/AxrTDpIMztWtU0Ez5Mbc8rQJapiC2lCl99UDdHr1PrKrxklM6B1K711eXcH9XWLfzUHovugN2bl5cml3fru2t3jQdQNd7SKvbH2BsfjW3anmqejN1TOAF/rByyIKrEEdq9Jfg7DBrp9C9rsx9t9w9Y7NhNLfnG2H31u91JuwCK0k6x2Y1GNie+5lvbz25tMCSe4yqjLLnqXBG60w60vluyRJzbh0HKmq+SveyJM4oSJ1ajWjCcim8mQn+TNfZ5gz41ilGBxujo9JmDBP+3lNyT3JY35KGWdfzbGRYPGFZD0e1yUwNZ3lt347+fYWqbqRWL5zydQ41g7DahDULaPTmdqZLbbNrbT4pHk1PVc0m6XyavdnAdjqfpthM27sudvMNtOqMbKZ33eo4zX3rQPNc55B7V3PuZqQ1sKxb5ZEbzQ62dYrmyLObnoScaux6ZJZPcvhmOs8L7GRSYQrHGyWNYtrqN9pI65a7wAihzloqSX3e4Y1Wn1PHMNNGYTnm7K0Ge9i9cEkuCpM0XwJKElntc4Ft/9zHigYY5dW73rPV9nt7sMPa4wkfjiV3o13Nhu/i68Id2Dj3xr4ra/rt3iZcBa7zxnBXUZ5p+GjLyjh2vgFqYl7bb4Xdcix8cn7Ydad7um5I5n50L3zTFsroBahup6PPFrrpPyak/DZq4RkyuzLVfG5To2VjJcnblexjwi/wKhau1f48tM6EXWAlGb221v2Doc4x/c9ex66zdbSyMHo5vvD7wXBluFU3n+GN+QZmrVIb/tgdwnWTfVhST/jsYjOZ0lcP1N6MXbt1tRsy7S3JQHqm/Wrz93eFdXvCSYy7Cqj8bq6uXQukaldq1x8+Ok6oGJORVkd92IWmBKQwSfMl4NJ+WDlwwVXKMv11SYOcqai6FSV1tKSGHbxPa5xUdzG9G0newSfa98DVJiwZuahKUpjZqsKk7eShxr5lbf9ygYw7R38eaDbeEz5GyambKendniN5iXO0D1/4kb1GVF7DJ9+zNc7rrYdV4LQD6zTV5qlTJ1s/eIzehHQPaeK0HttN2PEmqgGl6qvmCodmqoa3myCJJ+1ieP8Jv91kpib0mTuqlPVopap3WPIP1eyVMGPgbj0ZfRY23I91IywJad0rNXu/1ld1pepuHF/NunHuCknX1+r/S7JZvk/rclAnY5mhzjZ6122P0wpzt42HG4WZrZpJOqhmB1Le6ObeszVeqht1d8PYde6ymC/+bXSelU9hu9tGJ5MslzzlqFtr+pn4zFeRmjGXP/RP8pZc2lTepyVhM83qaELV24XjxuyfgVyKsi7WOdKZU+yaN9k8b5IxxzO02mSvjYtq+4WZrQrLAKNVkVK9m/1AfFo3Rx6OLXalqIom/s2OpbvdLaNWmR7wsdXlNgfhra+66alDjr+LH035Nhr7rmwW5m4bY7bCzFa1a7X99q6iPNPwklH0HOOcxJkirnuS3o1lHqCNFlzhnLw5OsN0y12laYujpALUpZPELHZx3Os2Ktes0XKce4dd1/Elb/HmzmNv/IUd+zauYhFIfusWMbqxZM1cbcIqtG5X1tXbRiUpbBFV9sPSHH73NjGBxwusuXU0c7frOlI3llSY1j178/DDtls3fc0K2fqqTkZ3Y44hUDc7yfu5zMSrEx/PLlcrxMSemqv5hCpKabn1V5Nv6KtHSUd7gLMe4m74/m6vut3s80erxL47jD5VbnWG9cd0BbMmbN+MrGf/0VZZGSbBuWK2xt6T/7qXU6zkV7PWtaOuSN2NDczcOHzBVVUtSsos9WzC4WY6glZdTMGkzCY8RauJJuZdU/S6daIOSZKmfdDWSlXlv86ENZNa2LDPupIkj73Vsq4MuzbSfPLAYr6q2yyIy9k+sjhmvVvYVQo56ehN6bTXm9Fh68LPlY4sNY1oV9UqD49h99q6q++a6mFN65e8JKC3AY4mbNc9ZOvRybSNKLaj7SiA+560FWcujuWFOMmerQT01oGzy9QkMrNGkgZ4wIguNf9ih5qHiS0wON9VT0YfZEzY2IPTukHL2ZsJy7l6m3ZvYMYnOby3c27GuWu7N85dgTnXwSfalYAqfFfPlvDhAyf8dlcamhqr7V1TqS7hZqfbdpqlU2+7b52wXRwTVcprdIhYl9pUjf3cx67HgJ/q2LPuPFtol9DJJMu5lJeUWt08q40051xoQtRCm/Bj2m9rgNRKQ+/HDE5mmmZUZy3xjz4O6qZtgRuBKoWF48Zq59YNeJK979imZulupGqVQGXAP9N4spukwpBLaPvJ42bGismLAUZh3a53K+n29+0NWnFOeL9cJ3t0I7W62/02QyZMVbejyNmbKSzsjavkpbfM4XN0hltq7E3e1na3OJrlXm+nULJn69iDP/b2ovP96n0hRXlwcZz2wJIxz76d6nCOWl1uXcnrjVwZVzXLKuPnOm0DGxkwT9gT9j66n/BOIUkdLYhuZtd8G5VubcJOcrgOd7/N2btcCZmwyLonXUnIJVzFQp1s9rbK3nKvAxf4eWi1CWvWz0uoJMlj7+Cqrgy7NnLtSEeRw5titicROIvW0czprktJXXku8H4wPkc2rgnHZs3CKtwuGWvtO8xuxTlhrbiETB1ZnS6nr87vGnXP07tx7kPcpL83X63AM7q/O6xuZ3A7eSeZlBwwZu7Kn3sdK+xRy3crfE5bRXg5v5qlvl3ODyt/pHRbTWXfj2/evHn16tXwUQFNG37+/PnwbsPffvv2LeOb79+/t3ZLPf748WMrcK+PyUJKvT7k+vo62wnJxs///Ku/OmAjd++3bt2qfxVu1q1cDx4+fDgQ52oTNpDm3q/OvZLMWhARS61IDanrSV1JElJ7vnz5st6+8I13796lXdYIVYPNx6q1Nr+q99lro6Q40hfdvHlzr2hHd04P+f79+4HdkrDs8OTJk4F9Rr+KXnrsGq13/+px0rQZ1Ih6qVcVeHV1df/+/cIWdHwlSZ/29u3bpkAGmvfu3WuGVNu5xD99+rQb3gzJpTato3l4qvqLFy/qfdJ8krVpa3Uiz0X8y5cv9Vl6NzL+KezAu2mOyZ07d3qjnS9wk5maj6sw5mYfWPfA1VAzpVyHFMbW2i1DiPyrBg/VyKHazklbe3Y/NhOWb6uUGAN3oY4PGb3KZ2iRTuDIE33+/DkdZrNGdbugDCQ+ffp0wImqm5rUrlSzqo4lklw4BkYmf/zxx64TpdLmSXSzo6727CZ4Vwwl4T9+/AhI9/4xx+bsJW2k5CyF+6y5d521K4hPKkxK/CxudkJx1g83LqoojV0LO59z323NnecBtufeyaTd5barfoJaDzkSUj2QqUMOwMkh/zOo/c+wtjmmraJKyMBdVZ4YN3+Zq5NRJax3JLBXCquE5b/VUfVAKB+HH+3mZrb5g0qdsIqr8O57IKlVwlrDs+wfrjwtP/5esnDcWP+4kLHoo0ePmglOClM0zVv15reF2yUNJ1EtP7orTH92K8lCynG1v54YYOwqaw/HKpmNXazr4r7Au/iLaux1Qfdu6Ld7WerAM7rHr9N8Xhuj/U+K4Hx/Kzy+LPK4L2POkrH08Y8ZM77NY6LuDUUmPubyV5iXi72NSkXNo+P8N7cn+W+Ta/g2qrnnAdu5++gWWeKpb1sOiPO8Djn3q1i0Zx2TmLtVCXsGPtCu02XlaUb6rupBUN2DJaQ+auAhVb3PRW2sttkeXAqj47FN/qqb36mbQ6zJn2SWNK45ZuJV1WCTzy7WnKlZu4WUaUl12kZfnYf8zYbZ7NaCkHuNZsg5bp/d/d18dbuq1dUgpKrkdYFmEFJSn4OZZwXpvfOzVO89UR3hvhtJVTWKrhOWweTkMzD3TdVJ9ver2S72C5q5US2nO/K/aaXVzcYu0Co8+xz2J21yVBptb+T5MfXIxJ/w8cpo4nuzvEDgaMIOMD/rSpJL2gLsw6fINJED2Dd5yK7eYBhw2m8nX1lelVSmoYxWtuyQLnHfkk39yVGjHfVhkZckZjRf0xZQb2wa0WhJhahwLX6EU50O+0sG3aqY6pFrxEDy8mClt0xbgYknv9P0dhGHJXUgSfVXvadrJSzpr/fftdHNY36027Xz3OGbzNTcaMPxt6rEMh9LOr1lUtI9y+hQs3vIMiGjCRsu6OFvRzvYNL2DBxi9HXhvdkaTsRd1YhvI9a6o0l1X9TMdXXeEcPD1pZmSSHb71To9mW/R3Hmx7dX2rt1SqK0W2yjpspYpKfetRxb6kkXZ2/XtSv/BfcvGxq7LtKNpz7LazvOwbJ51J5PL664mNnd4LlUD4Lmyz52AXfEPj4Vyf7rrwLnDJ7kFLhw3NosmNbw7rkg8h41yM1YcfZAVyexzwtvnZvYHts+67XfLdO4K3I3fACO1a+AGpymW8vJwbKAx7vXVaDe4sbv4S2vsw5VBv93sWA7YXrLfHi7KM/12w78VTlUieexZUjPTs+Vm4YAKmSLovRXNyDP9w165cBvVLanh26i9eFs779Iu+ZGuFdVZfzzrq1jku3VmmZDe31OaNWGZZHTPMpqwZiILt8+6khi1Fpbykrt16+0yIXO0jtrt0u4Hk/Hewc8yRVmf5bBHiHWpDW+UZLBkzNB9PnPCJ5OrzZS+erg2ln878NvHrH1geQon2TN5qfuBgY013N+dqm6X3NXmNnZAb9qv9r0vnqSerCGS0eFB5dxMaqy61SbxHHbJW/OvZqmlhT5ROt+ZG//z11ym+jfQxbdabGQzZ2W40uTb7DNQBqmIUw1ZWslb7OPolW+xlLRONJqwg+vMmVaSbq/XElvgY8mF8+ByOa8DS24Y5i6R4e7rSM/CcWR+Oz++I21C5bZwvmqmER1ZK5Y8PPWqWTGGt8sHQGk1qdvdmpAYSireMQ1/kqlmA0VQMosuGQ9sb04THoSW83wX4oGMNL/aZKaaGVx4u1W+y3zsrW+tjC+Tku5ZRmt495BlQkYT1gLc92PiH81Ibn/2usfJ/XnvHVP6lt7k9e48mqpdOyS23rNUgbuOao6jst3tA3NgAnPj0Nxz4ET1V6n26fMHerD0xnvx1jFPtTGQtppr+UtG9+pcJ2axjZIua6pSKInHfevBRb98URq7llTpc99nnZ3nMapn2snkunxw53DkgblUDYCXex6ZjO7hw2OhkqrbjXOSkEnuggvHja2iyYWg9/49sRUOwxJD+vbeSLo4Kf1WAtb8sbyuhisIw4PhfJt9BoppqqHvZY4VDTD2bUolPV7qUmB7h4sJ794Yzn2HXpLHi7qLv8zGPlwN9NvdK29hSG9LH9b2bVegpAtKiaQHTi965LChWbKz/lbYzebBIXkoWjhiTO6yZ1r0sFLqbUbRA4OrUB9Qt3PSJu+S2+nYB3jLu7jJ0xzkgYQd89WuVnOZ0wHLi3hVdx+pAJNXucIIRwefhfFMvttowg5uNWdaSYxaDy7x+Q6cvNoXRjhf66isdl1WmslLF1r4vKuKc82/6paPrJoC024Pj9aOr8ObfHaxzkzpq4+vrlUMuQHZ1coOuDeZKlVzxHMu93enqtslxZ372V21ZfLwy7zDSs0feGLQRG61kRRf70W2fBSRGPLkpzeS5nmr7QzyWwlY8mPS2U3SrpD8IlD4a2ZGCBmYdRtgYihpHYV0velspXDKBVcpmKS+u5K7Nx1VYAiSmVz7U3tyYP6b7e4vK90Ypn3Y141/mZDR0f8yyeieZTRhxzTCc6wk3bbaRZs7pKRrOKZczujYY3rAqYpp7tu8xF94ha5y1O1IE1Jeb3OuuUdC5YmZqoy68WhE5c1834462rl8Z8yUx0mpvTk8/7KRepVhRy7Zss2UFgAAIABJREFUuypAvipP1WFtvzXuKT/dXnuWPG6r6mQGObGqxjy7cpQmudfZZ9p5k5mayWo02m6PtEBImuE6E5a8jw41F/DpPcVowkZJR3dIP7mrS2wlKX1F7oTTieWQdKdVgda9a7rcXb1r4h+4rO81wGglqftxuL/q7p+Q3h8eBjqcdJvJaesSE+eaIhHm26Rk9C4y8ZS0i9FCPHKHgcy2xBa7ZBTWyVbypv24hqJplWySlDpTns0wdsfko9Uy8U9YMy+2KPctrLBf+Ni1VdvP4uMKO88j3fatt2voZHKLV94rTrtnsj8AXj5DaNpUJbbhsVC6msnPWBjhJDfChePG3qIZKJREm28zhKueHuTwNIdsJyTh5WgTXkB7szBT4Dm2fQOMwnaX3S58gLG9i3XVD6R3KmwFqQDpx873Lr4wm+Ut4oA900nO1P0eHK1++4ByzCErLMqD68BpD8wYqXBIVpVU97lEQspbd8418FDxtBS7zp5et+TZS7MmVw/cktmMJ/Pf9N67fqmpj4rhwQNst1E1Y70R9l0FemR4b21P4JHRnu/h53gVi3ZdVRbeyGh2uKwXTk99utGEDSd7+NtzrCS9Lb3mWmbDUKdVr5Zh755l1tZR5fFy7geT39ERUbcIJg/JwKlVuyb/uMlnFyvMlL56wqrb+2v1fCPqCVN+QFTrv787Vd0uGXtEb/JueVeEZ/fo4IDa2HtImt4uk2Z477GX86vZvrcYoTujH1YmXnBV1ZWQlV/Lm1WtZDu4kw+wSs47xz6jo/85TloS52jCejuFvQLPq5Kc6mLZLKySC+deRXC+O1/IbV4KKH1d77i5WTGO3M44YPIetbdqaUS9LCsPTLeT0d5MZZeGfMD4e68WkVMsU72rckx2MkQ5sknm8ORxPRVjk5k6Ce/xFeOAGEpGDgdEO8kho0PNSc5yQCSjCZuq/uREBySv5JD0IcNFX/gIoORc2Wf4WV43kqyM2mWYDmff6RHd+HeFzHELuSsjJeFr611nutbvKo7e8OF6W6I60z5J2HwNdvKaeeFFmcIydp2pIawk2rV1npOwnFcnk9ur3j58gcD0bwPgA79SzJ224bHQJHeIh2Xh4PmgTefCcWPzkOZ2KsxMArk0r3bk0BQY2D6vtm+AYYAxUJlbX23yYl3lcb6bgvXcxV94Y29V5tZH/fa+A5Jzv1K3KsDJP2ZYtdcvI/uWV/bPwG/JH1MmJz1gWl65Ui4BxyTYbVSXevg26mDtjEO650rIkSV4cHrWc+B5XcXi1luOCwSOVpUF0tB7itGEHV/ZzquSGLUeX+KTx9BbdRcIXKB1VFY50UzZWc/9YHJ6OTPxNvnsYm2Z0ldP2NP2jnKzHHTCU6wtqjXf352qbpc8ZrHgaoGa7FezcuRU2k3+sDLLgquaNc14wh9WM9Cc6WHfTCPj0WhHR/+jMcy0w2jC6iI+fuMsKsmpLpbN8i25cB5fHGcRw+Xc5lXFkaLP7ORpc53YEueSlUojOovGtSuR03bUqX6JcNe5RsNzMznaHI48xWgaBnbIbe1o8pp9e3M7zWSdd8WbzNRAIc7xVbOgF9su6eQXS0zrRKNDzdb+i30cTdiE1SMFlNvLCZcYFa7cKHwEUGg+/Ot4K5KB1VY17DEdTut01cf5biHrNB+8cUxmp71kGKeVFOK0w6GZaqairIpy2sI6cmC58rFrSeVf2z7r6TynlZm23s7UyZgp2B1sDI+FJnwq3j31cMgxN9113S4cN9b7926kGyyMZzhH+Taek+SrN52nCjyLtm+AUVWPaQtr2wOMrV6sN38Xr7GXXAum7QpmGrMpypKiPMd90gtt4LfCWeUnHHlm8JnHtnl4e3yC3UZ1x/nDt1EHm6dT7Z4rITPNLzo4nSc88CyuYvHpLccFAkd/HlogDb2nGE3YhJXqLCqJoc6EJT5VVL1Vd4HAJVvH5u8HUxkOnuUyYVkvedXe5LOL9WRKXz1VB1vF02qeuVWZNv51xrbO+7tT1e1chkaLKQO5CTvk4ahSOqPp2eQOhb92Ded9wrp9Fr+aTXuLcfIfVv5I6Q43j+O/vbq6itqX//y7vr7eN8JU06dPn6Zy3Lx5c99j7X8uAhdYSZLl3tLJBbI3/M6dO73hAicROIvi+PHjR9WR5r8H9KUZ86Ujrf5tozqdRalNUj/XE8nnz5+rSvj9+/d9U5UamKt5HntNUv3SHN6/f59k/PzPvyQm8d+/fz81PMOGSU6xbwab+3/79i0jn0+fPiV1zfBd20n8q1evXr58uWuHNYRvMlNrgJUGAlXjSu96QNcavTxQS7+Xn5MLu74nT56kdyphT9d069at6r85S/0x23X48A1aklR3g+kVc+qS82afmKSTzyEHDHgqk+py8PDhw8IznnC3rfauWx2nJV+X9nDjrIvS2PWEndvcp95w53lpnczcVUX8xwgUjhtLflyobuEPGPFmCFo9yMrzhOGR5zE5PfmxBhh1EZzFg3EDjLq8hje2erFOrqusHdCnVWJrvosfLtMDvj3ru4mB/Oq3a5yz6Lfr1G5mw2+Fo0X58ePH6pes+snk6CH1DlUvncHnvXv36kAbZyGQ+4Xuw+RMxsqF+yzSv1giL/AqtpjtZk50gZVkq6PWzdTJVWXE/eBexbH+xrXJZxebzFQq3vqr016tY6+d37x5kxll9SH5wxArn11WJ3WSDfd3kzCKZBIBv5odw7iNH1aWWHDVVM5DwEwlzCq9/0yQ/pmnHnkaWz37yA+o2TOz9/IkK88+8t/MnPYwq6l3IdsqyYUUtGweIzDQTBJtc0p01ZemUy2ch31Mqhx7UQK5S8+lvPeCXlXC1L3qmp7ZURdbA6vfPgNVrQ2rxzwVUcY5kYnPWSwJqKv3JjNV584GgdMKpGut+9V0HdW9UpJU/1RcX+KrJaYH9K55BJAJB9WKqaqjruNsfpxkPmseflV/WDSrp8pXWzWLoOpw6uW1zV40uzXvH5P4/AtIZCZJfDMZy2zrXZdxnvAsKTIPNyb0nDsqY9e5hU8V/4Y7T53MqSqV89YCE/50VMeZ38UzFq1HvK2fBuoxakZ01dDuAp9laft1bTmLDQOMkmLa8MU62d/YXXxJgdqnJaDfboH4uLDAQA1MSpoP/TK4qn6PuKjxVeVT/5LVHHy2fCqc832uuHDFW+Hp8iA6y+S6Cbu02ahdgeGQgT6k+ew9T92rPsTcrWHPTX6rkmyyWGVqKgH3g1NJriGedHd5aGlizxrKQhq6As2/cptvM2XiTKdDdLO2V4j7u7247DyHgF/NplI93x9Wll5wNZW4eAgQIECAAAECBAgQIECAAAECBAgQIECAAIHJBeb46WjyRIqQAAECBAgQIECAAAECu25eLnY2qipBgAABAgQIECCwDYEsS8gfhqjz8vjx4/ytgfqjDQIElhTYdePZSsPv379bIT5uRuBfm8mJjBAgQIAAAQIECBAgQIAAAQIECBAgQIAAAQIECBAgQIAAAQIECBAgsHmBvEf306dP3Ww+ePDgMv/2f5dCCAECBAgQIECAwJkK5JWtzZS/evWq+dE2AQIECCwpYMHVktrORYAAAQIECBAgQIAAAQIECBAgQIAAAQIECBAgQIAAAQIECBAgQIDAUQIfPnzoPf7Zs2e94QIJECBAgAABAgQInIVA6y8L3L179969e2eRcokkQIDAJgUsuNpkscoUAQIECBAgQIAAAQIECBAgQIAAAQIECBAgQIAAAQIECBAgQIAAgW0KvH//vjdjT5486Q0XSIAAAQIECBAgQOAsBFqvt/IHBc6i1CSSAIENC1hwteHClTUCBAgQIECAAAECBAgQIECAAAECBAgQIECAAAECBAgQIECAAAECmxL48ePH9+/fu1l6/PhxN1AIAQIECBAgQIAAgTMSaP1lgefPn59R4iWVAAEC2xOw4Gp7ZSpHBAgQIECAAAECBAgQIECAAAECBAgQIECAAAECBAgQIECAAAECBLYp8OnTp96M+fP/vSwCCRAgQIAAAQIEzkXg48eP19fXdWqNb2sKGwQIEDiVgAVXp5J3XgIECBAgQIAAAQIECBAgQIAAAQIECBAgQIAAAQIECBAgQIAAAQIE9hNo/dX/6uAbN248fPhwv4jsTYAAAQIECBAgQGBNAq9fv24m588//2x+tE2AAAECywtYcLW8uTMSIECAAAECBAgQIECAAAECBAgQIECAAAECBAgQIECAAAECBAgQILC3wLdv337+/Nk9zJ//75oIIUCAAAECBAgQOCOBDHS/f/9eJ/ju3bt37typP9ogQIAAgZMIWHB1EnYnJUCAAAECBAgQIECAAAECBAgQIECAAAECBAgQIECAAAECBAgQIEBgP4He11sliqdPn+4Xkb0JECBAgAABAgQIrEmgNdB99erVmlInLQQIELhQAQuuLrTgZZsAAQIECBAgQIAAAQIECBAgQIAAAQIECBAgQIAAAQIECBAgQIDAeQl8+PChm+Dbt2/fu3evGy6EAAECBAgQIECAwFkIXF1dNRdc3bhx48mTJ2eRcokkQIDAtgUsuNp2+codAQIECBAgQIAAAQIECBAgQIAAAQIECBAgQIAAAQIECBAgQIAAgS0IfP78+fr6upuTZ8+edQOFECBAgAABAgQIEDgXgeZqq6TZ+PZcCk46CRDYvIAFV5svYhkkQIAAAQIECBAgQIAAAQIECBAgQIAAAQIECBAgQIAAAQIECBAgcPYCrXmodX5MSK0pbBAgQIAAAQIECJyjQGug++rVq3PMhTQTIEBgewIWXG2vTOWIAAECBAgQIECAAAECBAgQIECAAAECBAgQIECAAAECBAgQIECAwNYEPn361M3S3bt3b9682Q0XQoAAAQIECBAgQOAsBPIe158/f9ZJffDggfFtrWGDAAECpxX492lP7+wECBAgQIAAAQIECBAgQIAAAQIECBAgQIAAAQIECBAgQIAAAQIECBAYFnj37l3vDl5v1csikAABAgQIECBAYEKBb9++ff369fv3779+/bp9+/b9+/efPHkyVfxv375tRvXnn382P9omQIAAgRMKWHB1QnynJkCAAAECBAgQIECAAAECBAgQIECAAAECBAgQIECAAAECBAgQIEBgXKD39VY57OnTp+MH24MAAQIECBAgQIDAQQJZapUBZ/MNVFU0N27ceP369fPnzw+K9f8f9OPHjy9fvtSfs5rr4cOH9UcbBAgQIHBagX+d9vTOToAAAQIECBAgQIAAAQIECBAgQIAAAQIECBAgQIAAAQIECBAgQIAAgQGBq6ur5jzUes/Hjx/fvHmz/miDAAECBAgQIECAwIQCHz9+zMusuqutcorr6+sXL14cv+Cq9Xorr2+dsPhERYAAgeMFLLg63lAMBAgQIECAAAECBAgQIECAAAECBAgQIECAAAECBAgQIECAAAECBAjMJfD+/fveqE1I7WURSIAAAQIECBAgcLxA9W6r4XgyTH3z5s3wPsPfNge6eWvWy5cvh/f3LQECBAgsKWDB1ZLazkWAAAECBAgQIECAAAECBAgQIECAAAECBAgQIECAAAECBAgQIECAwH4CzXmo9ZGZkPrw4cP6ow0CBAgQIECAAAECEwoUru1/9epVXsd62Hlbi7UKz3jYuRxFgAABAgcIWHB1AJpDCBAgQIAAAQIECBAgQIAAAQIECBAgQIAAAQIECBAgQIAAAQIECBBYQuDHjx8/f/7snunp06fdQCEECBAgQIAAAQIEjhfIEPT79++F8Xz48KFwz9Zur1+/boZk7Vbzo20CBAgQOLmABVcnLwIJIECAAAECBAgQIECAAAECBAgQIECAAAECBAgQIECAAAECBAgQIECgX6D39VbZ1RsA+r2EEiBAgAABAgQIHC3w5cuX8jj22rmONq+3ur6+rj/++eefN2/erD/aIECAAIE1CFhwtYZSkAYCBAgQIECAAAECBAgQIECAAAECBAgQILAKgebvu6tIkEQQIECAAAECBAgQIHDxAr0Lrm7fvn3v3r2LtwFAgAABAgQIECAwi8Bej8p7X8c6nKyrq6vm+6xu3LjR/Dh8rG8JEFhMYK+uYLFUOdGSAhZcLantXAQIECBAgAABAgQIECBAgAABAgQIECBAYNUCv379WnX6JI4AAQIECBAgQIAAgQsT+Pz5c+8Ut8ePH1+YhOwSIECAAAECBAisVODWrVv7pqy1vCofvd5qX0P7E1hAwK9mCyCv/BQWXK28gCSPAAECBAgQIECAAAECBAgQIECAAAECBAgsJ9A7kbF7+h8/fnQDhRAgQIAAAQIECBAgQGBygd7XW+Usz549m/xcIiRAgAABAgQIECBQCeSVU+UUeflq+c7ZM39ToDnKzeEvX77cKwY7EyCwjIBfzZZxXvNZLLhac+lIGwECBAgQIECAAAECBAgQIECAAAECBAgQWE7g6urq58+fJef7/v17yW72IUCAAAECBAgQIECAwJECnz596sZw9+7dO3fudMOFECBAgAABAgQIEJhEYK81VBmd7nXSFy9eNPf/66+/mh9tEyCwEgG/mq2kIE6bDAuuTuvv7AQIECBAgAABAgQIECBAgAABAgQIECBAYC0CHz58KExK+Z6FEdqNAAECBAgQIECAAAECXYGPHz92AxPi9Va9LAIJECBAgAABAgSmErh//355VE+fPi3f+fnz580/fJaR7cOHD8sPtycBAosJlP8WVr7nYol3oqkE/vj9+/dUcYmHAAECBAgQIECAAAECBAgQIECAAAECBAgQOFOBHz9+5Cfk6+vrwvT//ffffgYutLIbAQIECBAgQIAAAQKHCeSm48uXL91jf/36dfPmzW64EAIECBAgQIAAAQJTCewai7biz/upsoaqFbjr47t375qvt8p7tPJkftfOwgkQOKGAX81OiL+qU3vD1aqKQ2IIECBAgAABAgQIECBAgAABAgQIECBAgMDSAldXV2/evNlrtVWS+OjRo5cvX/oxeOnScj4CBAgQIECAAAECFyOQW5Xe1VYPHjyw2upiaoGMEiBAgAABAgROJlDyVtXsU77a6vPnz83VVsmYt+KcrHSdmMBuAb+a7ba5xG+84eoSS12eCRAgQIAAAQIECBAgQIAAAQIECBAgQOCiBLKeKn8Avspy/Q6rhPz8+TMf899jNG7cuJE/w5l/t27dquNJYLX96tUrUyFrFhsECBAgQIAAAQIECJQLtP78f31gpqU+efKk/miDAAECBAgQIECAwEwCd+7c2fX8PI/EX79+XT4u/fbtW/7qWTOdhrVNDdsElhTwq9mS2ud+Lguuzr0EpZ8AAQIECBAgQIAAAQIECBAgQIAAAQIECIwIZMlTvc5qZNepv/7nn3/ym/TUsYqPAAECBAgQIECAAIHtC9y7d+/79+/dfP7+/bsbKIQAAQIECBAgQIDA5AJ5J9WjR49a0f7555955+rDhw9b4QMfs7ojf5usuUMWa718+bIZYpsAgcUE/Gq2GPUGTvSvDeRBFggQIECAAAECBAgQIECAAAECBAgQIECAAAECBAgQIECAAAECBAgQ2IzAjx8/eldbPXv2bDN5lBECBAgQIECAAIGVC2RVVXf8mXde7bXaKm/Baq22ypItq61WXvSSR4AAgUrAgis1gQABAgQIECBAgAABAgQIECBAgAABAgQIECBAgAABAgQIECBAgACBFQm8f/++NzWPHz/uDRdIgAABAgQIECBAYA6Bd+/etYagnz59yutxPn78OHq6HJs9s39zz7zbKi+8aobYJkCAAIHVCvzhLdurLRsJI0CAAAECBAgQIECAAAECBAgQIECAAAECkwjkN93r6+tJoto3kn/++efOnTv7HmV/AgQIECBAgAABAgQuXCD3EXl1QAvhxo0bV1dXrUAfCRAgQIAAAQIECMwtkFdaffnypXWWjE6fPn364MGDu3fvVo/BM1jNIPbr16/ZubXOqjr2w4cPeeFVKx4fCRBYWMCvZguDn/Xp/n3WqZd4AgQIECBAgAABAgQIECBAgAABAgQIECBAgAABAgQIECBAgAABAgS2JPDt27fuaqtk8NmzZ1vKprwQIECAAAECBAici8Dnz5/zWqpXr141E5w/c5b3su56NWtzz2xnUVb2vHfvXivcRwIECBBYs4A3XK25dKSNAAECBAgQIECAAAECBAgQIECAAAECBAgQIECAAAECBAgQIECAwGUJPH/+vHfeqjfoXlY9kFsCBAgQIECAwMoE8ncB8icAvn//vle68iKs169fZ4i711F2JkCAAIE1CFhwtYZSkAYCBAgQIECAAAECBAgQIECAAAECBAgQIECAAAECBAgQIECAAAECBP5H4ObNm3ldQMvi9u3bP378aAX6SIAAAQIECBAgQGBhgSy7yquuvnz5MnrevNXq6dOnWaOV8e3oznYgQIAAgRUK/HuFaZIkAgQIECBAgAABAgQIECBAgAABAgQIECBAgAABAgQIECBAgAABAgQuUODjx4/d1VZxyETVC9SQZQIECBAgQIAAgbUJ3Lt37/Pnz1dXV1lzlX9fv37N8PXnz59JZ15mdevWrfylgAcPHjx+/PjOnTtrS7z0ECBAgMBeAt5wtReXnQkQIECAAAECBAgQIECAAAECBAgQIECAAAECBAgQIECAAAECBAgQmEvgyZMnnz596sb+69cvbwbosgghQIAAAQIECBAgQIAAAQIEZhKw4GomWNESIECAAAECBAgQIECAAAECBAgQIECAAAECBAgQIECAAAECBAgQILCfwB9//NE9IK8IyGsEuuFCCBAgQIAAAQIECBAgQIAAAQIzCfxrpnhFS4AAAQIECBAgQIAAAQIECBAgQIAAAQIECBAgQIAAAQIECBAgQIAAgXKBjx8/9u787Nmz3nCBBAgQIECAAAECBAgQIECAAIGZBLzhaiZY0RIgQIAAAQIECBAgQIAAAQIECBAgQIAAAQIECBAgQIAAAQIECBAgsIfAkydPPn361D3g9+/f3UAhBAgQIECAAAECBAgQIECAAIH5BLzhaj5bMRMgQIAAAQIECBAgQIAAAQIECBAgQIAAAQIECBAgQIAAAQIECBAgUCpwfX3d3fXx48fdQCEECBAgQIAAAQIECBAgQIAAgVkFLLialVfkBAgQIECAAAECBAgQIECAAAECBAgQIECAAAECBAgQIECAAAECBAgUCdy9e7e737Nnz7qBQggQIECAAAECBAgQIECAAAECswr84Y3bs/qKnAABAgQIECBAgAABAgQIECBAgAABAgQIECBAgAABAgQIECBAgACBEoGrq6vbt28333P14MGDz58/lxxrHwIECBAgQIAAAQIECBAgQIDAhALecDUhpqgIECBAgAABAgQIECBAgAABAgQIECBAgAABAgQIECBAgAABAgQIEDhQ4ObNm1+/fn38+PGN//zLu62stjqQ0mEECBAgQIAAAQIECBAgQIDAcQLecHWcn6MJECBAgAABAgQIECBAgAABAgQIECBAgAABAgQIECBAgAABAgQIECBAgAABAgQIECBAgAABAgQIENiQgDdcbagwZYUAAQIECBAgQIAAAQIECBAgQIAAAQIECBAgQIAAAQIECBAgQIAAAQIECBAgQIAAAQIECBAgQIAAgeMELLg6zs/RBAgQIECAAAECBAgQIECAAAECBAgQIECAAAECBAgQIECAAAECBAgQIECAAAECBAgQIECAAAECBAhsSMCCqw0VpqwQIECAAAECBAgQIECAAAECBAgQIECAAAECBAgQIECAAAECBAgQIECAAAECBAgQIECAAAECBAgQIHCcgAVXx/k5mgABAgQIECBAgAABAgQIECBAgAABAgQIECBAgAABAgQIECBAgAABAgQIECBAgAABAgQIECBAgACBDQlYcLWhwpQVAgQIECBAgAABAgQIECBAgAABAgQIECBAgAABAgQIECBAgAABAgQIECBAgAABAgQIECBAgAABAgSOE7Dg6jg/RxMgQIAAAQIECBAgQIAAAQIECBAgQIAAAQIECBAgQIAAAQIECBAgQIAAAQIECBAgQIAAAQIECBAgsCEBC642VJiyQoAAAQIECBAgQIAAAQIECBAgQIAAAQIECBAgQIAAAQIECBAgQIAAAQIECBAgQIAAAQIECBAgQIDAcQIWXB3n52gCBAgQIECAAAECBAgQIECAAAECBAgQIECAAAECBAgQIECAAAECBAgQIECAAAECBAgQIECAAAECBDYkYMHVhgpTVggQIECAAAECBAgQIECAAAECBAgQIECAAAECBAgQIECAAAECBAgQIECAAAECBAgQIECAAAECBAgQOE7Agqvj/BxNgAABAgQIECBAgAABAgQIECBAgAABAgQIECBAgAABAgQIECBAgAABAgQIECBAgAABAgQIECBAgMCGBCy42lBhygoBAgQIECBAgAABAgQIECBAgAABAgQIECBAgAABAgQIECBAgAABAgQIECBAgAABAgQIECBAgAABAscJWHB1nJ+jCRAgQIAAAQIECBAgQIAAAQIECBAgQIAAAQIECBAgQIAAAQIECBAgQIAAAQIECBAgQIAAAQIECBDYkIAFVxsqTFkhQIAAAQIECBAgQIAAAQIECBAgQIAAAQIECBAgQIAAAQIECBAgQIAAAQIECBAgQIAAAQIECBAgQOA4AQuujvNzNAECBAgQIECAAAECBAgQIECAAAECBAgQIECAAAECBAgQIECAAAECBAgQIECAAAECBAgQIECAAAECGxKw4GpDhSkrBAgQIECAAAECBAgQIECAAAECBAgQIECAAAECBAgQIECAAAECBAgQIECAAAECBAgQIECAAAECBAgcJ2DB1XF+jiZAgAABAgQIECBAgAABAgQIECBAgAABAgQIECBAgAABAgQIECBAgAABAgQIECBAgAABAgQIECBAYEMCFlxtqDBlhQABAgQIECB987e8AAAgAElEQVRAgAABAgQIECBAgAABAgQIECBAgAABAgQIECBAgAABAgQIECBAgAABAgQIECBAgACB4wQsuDrOz9EECBAgQIAAAQIECBAgQIAAAQIECBAgQIAAAQIECBAgQIAAAQIECBAgQIAAAQIECBAgQIAAAQIECGxIwIKrDRWmrBAgQIAAAQIECBAgQIAAAQIECBAgQIAAAQIECBAgQIAAAQIECBAgQIAAAQIECBAgQIAAAQIECBAgcJyABVfH+TmaAAECBAgQIECAAAECBAgQIECAAAECBAgQIECAAAECBAgQIECAAAECBAgQIECAAAECBAgQIECAAIENCVhwtaHClBUCBAgQIECAAAECBAgQIECAAAECBAgQIECAAAECBAgQIECAAAECBAgQIECAAAECBAgQIECAAAECBI4TsODqOD9HEyBAgAABAgQIECBAgAABAgQIECBAgAABAgQIECBAgAABAgQIECBAgAABAgQIECBAgAABAgQIECCwIQELrjZUmLJCgAABAgQIECBAgAABAgQIECBAgAABAgQIECBAgAABAgQIECBAgAABAgQIECBAgAABAgQIECBAgMBxAhZcHefnaAIECBAgQIAAAQIECBAgQIAAAQIECBAgQIAAAQIECBAgQIAAAQIECBAgQIAAAQIECBAgQIAAAQIENiRgwdWGClNWCBAgQIAAAQIECBAgQIAAAQIECBAgQIAAAQIECBAgQIAAAQIECBAgQIAAAQIECBAgQIAAAQIECBA4TsCCq+P8HE2AAAECBAgQIECAAAECBAgQIECAAAECBAgQIECAAAECBAgQIECAAAECBAgQIECAAAECBAgQIECAwIYELLjaUGHKCgECBAgQIECAAAECBAgQIECAAAECBAgQIECAAAECBAgQIECAAAECBAgQIECAAAECBAgQIECAAAECxwlYcHWcn6MJECBAgAABAgQIECBAgAABAgQIECBAgAABAgQIECBAgAABAgQIECBAgAABAgQIECBAgAABAgQIENiQgAVXGypMWSFAgAABAgQIECBAgAABAgQIECBAgAABAgQIECBAgAABAgQIECBAgAABAgQIECBAgAABAgQIECBA4DgBC66O83M0AQIECBAgQIAAAQIECBAgQIAAAQIECBAgQIAAAQIECBAgQIAAAQIECBAgQIAAAQIECBAgQIAAAQIbErDgakOFKSsECBAgQIAAAQIECBAgQIAAAQIECBAgQIAAAQIECBAgQIAAAQIECBAgQIAAAQIECBAgQIAAAQIECBwnYMHVcX6OJkCAAAECBAgQIECAAAECBAgQIECAAAECBAgQIECAAAECBAgQIECAAAECBAgQIECAAAECBAgQIEBgQwIWXG2oMGWFAAECBAgQIECAAAECBAgQIECAAAECBAgQIECAAAECBAgQIECAAAECBAgQIECAAAECBAgQIECAAIHjBCy4Os7P0QQIECBAgAABAgQIECBAgAABAgQIECBAgAABAgQIECBAgAABAgQIECBAgAABAgQIECBAgAABAgQIbEjAgqsNFaasECBAgAABAgQIECBAgAABAgQIECBAgAABAgQIECBAgAABAgQIECBAgAABAgQIECBAgAABAgQIECBwnIAFV8f5OZoAAQIECBAgQIAAAQIECBAgQIAAAQIECBAgQIAAAQIECBAgQIAAAQIECBAgQIAAAQIECBAgQIAAgQ0JWHC1ocKUFQIECBAgQIAAAQIECBAgQIAAAQIECBAgQIAAAQIECBAgQIAAAQIECBAgQIAAAQIECBAgQIAAAQIEjhOw4Oo4P0cTIECAAAECBAgQIECAAAECBAgQIECAAAECBAgQIECAAAECBAgQIECAAAECBAgQIECAAAECBAgQILAhAQuuNlSYskKAAAECBAgQIECAAAECBAgQIECAAAECBAgQIECAAAECBAgQIECAAAECBAgQIECAAAECBAgQIECAwHECFlwd5+doAgQIECBAgAABAgQIECBAgAABAgQIECBAgAABAgQIECBAgAABAgQIECBAgAABAgQIECBAgAABAgQ2JGDB1YYKU1YIECBAgAABAgQIECBAgAABAgQIECBAgAABAgQIECBAgAABAgQIECBAgAABAgQIECBAgAABAgQIEDhOwIKr4/wcTYAAAQIECBAgQIAAAQIECBAgQIAAAQIECBAgQIAAAQIECBAgQIAAAQIECBAgQIAAAQIECBAgQIDAhgQsuNpQYcoKAQIECBAgQIAAAQIECBAgQIAAAQIECBAgQIAAAQIECBAgQIAAAQIECBAgQIAAAQIECBAgQIAAAQLHCVhwdZyfowkQIECAAAECBAgQIECAAAECBAgQIECAAAECBAgQIECAAAECBAgQIECAAAECBAgQIECAAAECBAgQ2JCABVcbKkxZIUCAAAECBAgQIECAAAECBAgQIECAAAECBAgQIECAAAECBAgQIECAAAECBAgQIECAAAECBAgQIEDgOIF/H3e4owkQIECAAIERgaurq1+/fl1fX//8+bPayH+z/erVq3v37o0c7GsCBC5DoLejSL/x+PHjhw8fXoaBXG5EQGXeSEHKBgECBAgQIECAAAECBAgQIECAAAECBAgQIECAAAECBAgQIECAAAECBC5bwIKryy5/uSdAgACBIwR655RnJVXWSNQLq7K96wzPnj3b9ZVwAgQ2I9DbUbRWYA50FHfv3t0MhYycu4DKfO4lKP0ECBAgQIAAAQIECBAgQIAAAQIECBAgQIAAAQIECBAgQIAAAQIECBAgUC5gwVW5lT0JECBA4NIF8p6Z+l1Vl24h/wQI7BB48uRJc+Hljr0EEzgDAZX5DApJEgkQIECAAAECBAgQIECAAAECBAgQIECAAAECBAgQIECAAAECBAgQIEBgHgELruZxFSsBAgQIbFHgy5cvW8yWPBEgMKVAOoqBN1ZNeSZxEZhZQGWeGVj0BAgQIECAAAECBAgQIECAAAECBAgQIECAAAECBAgQIECAAAECBAgQILBeAQuu1ls2UkaAAAECBAgQWF7gx48f1Quabty4cfv27Tt37iyfBmckQIAAAQIECBAgQIAAAQIECBAgQIAAAQIECBAgQIAAAQIECBAgQIAAAQIECBAgcEIBC65OiO/UBAgQIECAAIG1CFxdXb1+/fr9+/ettzNlzdWzZ89evny5loRKBwECBAgQIECAAAECBAgQIECAAAECBAgQIECAAAECBAgQIECAAAECBAgQIECAAIGZBf41c/yiJ0CAAAECBAgQWLvA58+fs7Dq7du3rdVWSXfedvXq1aubN29++/Zt7dmQPgIECBAgQIAAAQIECBAgQIAAAQIECBAgQIAAAQIECBAgQIAAAQIECBAgQIAAAQJTCFhwNYWiOAgQIECAAAECZyvw7t27R48edZdaNTOUb+/fv//x48dmoG0CBAgQIECAAAECBAgQIECAAAECBAgQIECAAAECBAgQIECAAAECBAgQIECAAAECmxT49yZzJVMECBAgQGAOgd+/f1fRXl1dZePXr195+U8Wonz9+vXLly/fv3+f46TiJDCrQN5t9eLFi8JTPH36NLX93r17hftf5m5V/5C8dzuK9BLpKy6TRa7PUUBlPsdSk2YCBAgQIECAAAECBAgQIECAAAECBAgQIECAAAECBAgQIECAAAECBAgQmETgj3ru+CTRiYQAAQIECFysQCamv379+u3bt4UCf//998OHDwt3thuBmQRu3rw5/G6r1nnv3r377du3VqCP5QL7dhR//fXX8+fPy+O3J4HFBFTmxaidiAABAgQIECBAgAABAgQIECBAgAABAgQIECBAgAABAgQIECBAgAABAgSWF/jX8qd0RgIECBAgsEmBLFx58+ZNVkdsMncytUmB1Ni9VlsFIe9oykuxNqmxTKaqjuLDhw/LnM5ZCMwnoDLPZytmAgQIECBAgAABAgQIECBAgAABAgQIECBAgAABAgQIECBAgAABAgQIEDi5gAVXJy8CCSBAgACBTQnkXTQPHjzYVJZkZrsC79+/PyBznz59OuAohzQFnjx58vjx42aIbQJnKqAyn2nBSTYBAgQIECBAgAABAgQIECBAgAABAgQIECBAgAABAgQIECBAgAABAgQIDAtYcDXs41sCBAgQILC3wLNnz/Y+xgEEFhe4urr6+fPnAaf98uXLAUc5pCXw6tWrVoiPBM5UQGU+04KTbAIECBAgQIAAAQIECBAgQIAAAQIECBAgQIAAAQIECBAgQIAAAQIECBAYELDgagDHVwQIECBA4BABb7g6RM0xiwscttoqyTz4wMWzuOoT3rt3b9XpkzgCxQIqczGVHQkQIECAAAECBAgQIECAAAECBAgQIECAAAECBAgQIECAAAECBAgQIEDgbAT+fTYplVACBPoEXr58WQdnjcfDhw/rjzYIEDiVwM2bN091auclUC7w69ev8p3tOYfA7du3rV6bA1acywuozMubO+OqBNyUrao4JIYAAQIECBAgQIAAAQIECBAgQIAAAQIECBAgQIAAAQIECBAgQIDAJAIWXE3CKBICJxN4+/Ztfe7r62sLrmoNGwROK2Dq+Wn9nb1E4NatWyW7dfe5ceNGN1DIAQI6igPQHLJOAZV5neUiVYsJuClbjNqJCBAgQIAAAQIECBAgQIAAAQIECBAgQIAAAQIECBAgQIAAAQIECCwm8K/FzuREBAhMLnB1dTV5nCIkQGASAStSJmEUyawC9+7dOyz+rKw47EBHESBAgACB7Qm4KdtemcoRAQIECBAgQIAAAQIECBAgQIAAAQIECBAgQIAAAQIECBAgQIAAgQhYcKUaEDhjgV+/fp1x6iWdAAECBE4t8ODBgwOS8PTp0wOOckhXwMrMromQMxVQmc+04CR7EgE3ZZMwioQAAQIECBAgQIAAAQIECBAgQIAAAQIECBAgQIAAAQIECBAgQIDA2gQsuFpbiUgPgT0Erq+v99jbrgQIECBA4H8L/Pnnn/87oOjT48ePi/azEwECBAgQuAABN2UXUMiySIAAAQIECBAgQIAAAQIECBAgQIAAAQIECBAgQIAAAQIECBAgcIkCFlxdYqnL82YE/DH1zRSljBAgQOAkAg8fPtz3JVfPnj27c+fOSVLrpAQIECBAYIUCbspWWCiSRIAAAQIECBAgQIAAAQIECBAgQIAAAQIECBAgQIAAAQIECBAgQOB4AQuujjcUA4GTCfhj6iejd2ICBAhsReDDhw83btwozM3du3ffvXtXuLPdCBAgQIDAJQi4KbuEUpZHAgQIECBAgAABAgQIECBAgAABAgQIECBAgAABAgQIECBAgACBCxSw4OoCC12WtyPw9evX7WRGTggQIEDgFAI3b97M1aRkzVVWW3358uUUaXROAgQIECCwXgE3ZestGykjQIAAAQIECBAgQIAAAQIECBAgQIAAAQIECBAgQIAAAQIECBAgcISABVdH4DmUwKkFfv78eeokOD8BAgQInL3AnTt3ckF5/PjxQE7+/PPPb9++ZXXWwD6+IkCAAAECFyjgpuwCC12WCRAgQIAAAQIECBAgQIAAAQIECBAgQIAAAQIECBAgQIAAAQIELkHg35eQSXkksFUBc/u2WrLyRYAAgYUFspLq48ePP378eP/+fV5jlevL9fV1Xnt1+/btp0+fPnv2zFKrhUvE6QgQIEDgXATclJ1LSUknAQIECBAgQIAAAQIECBAgQIAAAQIECBAgQIAAAQIECBAgQIAAgb0ELLjai8vOBNYl8P3793UlSGoIECBA4JwF8qqrN2/enHMOpJ0AAQIECCwt4KZsaXHnI0CAAAECBAgQIECAAAECBAgQIECAAAECBAgQIECAAAECBAgQILCIwL8WOYuTECAwvcDV1dX0kYqRAAECBAgQIECAAAECBMoE3JSVOdmLAAECBAgQIECAAAECBAgQIECAAAECBAgQIECAAAECBAgQIECAwPkJWHB1fmUmxQQqga9fv6IgQIAAAQIECBAgQIAAgVMJuCk7lbzzEiBAgAABAgQIECBAgAABAgQIECBAgAABAgQIECBAgAABAgQIEJhbwIKruYXFT2AugS9fvswVtXgJECBAgAABAgQIECBAYEzATdmYkO8JECBAgAABAgQIECBAgAABAgQIECBAgAABAgQIECBAgAABAgQInKuABVfnWnLSTcDcPnWAAAECBAgQIECAAAECJxRwU3ZCfKcmQIAAAQIECBAgQIAAAQIECBAgQIAAAQIECBAgQIAAAQIECBAgMKuABVez8oqcwFwCV1dX379/nyt28RIgQIAAAQIECBAgQIDAoICbskEeXxIgQIAAAQIECBAgQIAAAQIECBAgQIAAAQIECBAgQIAAAQIECBA4bwELrs67/KT+YgX8JfWLLXoZJ0CAAAECBAgQIEBgDQJuytZQCtJAgAABAgQIECBAgAABAgQIECBAgAABAgQIECBAgAABAgQIECBAYCYBC65mghUtgXkFzO2b11fsBAgQIECAAAECBAgQGBRwUzbI40sCBAgQIECAAAECBAgQIECAAAECBAgQIECAAAECBAgQIECAAAEC5y1gwdV5l5/UX6zAhw8fLjbvMk6AAAECBAgQIECAAIGTC7gpO3kRSAABAgQIECBAgAABAgQIECBAgAABAgQIECBAgAABAgQIECBAgACB+QQsuJrPVswE5hL4/Pnz9fX1XLGLlwABAgQIECBAgAABAgQGBdyUDfL4kgABAgQIECBAgAABAgQIECBAgAABAgQIECBAgAABAgQIECBAgMDZC1hwdfZFKAMXKPD+/fsLzLUsEyBAgAABAgQIECBAYCUCbspWUhCSQYAAAQIECBAgQIAAAQIECBAgQIAAAQIECBAgQIAAAQIECBAgQGAmAQuuZoIVLYG5BK6urj59+jRX7OIlQIAAAQIECBAgQIAAgUEBN2WDPL4kQIAAAQIECBAgQIAAAQIECBAgQIAAAQIECBAgQIAAAQIECBAgsAUBC662UIrycFECr1+/vqj8yiwBAgQIECBAgAABAgRWJeCmbFXFITEECBAgQIAAAQIECBAgQIAAAQIECBAgQIAAAQIECBAgQIAAAQIE5hCw4GoOVXESmEsgf0n97du3c8UuXgIECBAgQIAAAQIECBAYFHBTNsjjSwIECBAgQIAAAQIECBAgQIAAAQIECBAgQIAAAQIECBAgQIAAAQIbEbDgaiMFKRsXIvDq1asLyalsEiBAgAABAgQIECBAYIUCbspWWCiSRIAAAQIECBAgQIAAAQIECBAgQIAAAQIECBAgQIAAAQIECBAgQGByAQuuJicVIYG5BH78+PH+/fu5YhcvAQIECBAgQIAAAQIECAwKuCkb5PElAQIECBAgQIAAAQIECBAgQIAAAQIECBAgQIAAAQIECBAgQIAAge0IWHC1nbKUk80LPH36dPN5lEECBAgQIECAAAECBAisVsBN2WqLRsIIECBAgAABAgQIECBAgAABAgQIECBAgAABAgQIECBAgAABAgQITCtgwdW0nmIjMJfAy5cvv3//Plfs4iVAgAABAgQIECBAgACBQQE3ZYM8viRAgAABAgQIECBAgAABAgQIECBAgAABAgQIECBAgAABAgQIECCwKQELrjZVnDKzVYHPnz+/fft2q7mTLwIECBAgQIAAAQIECKxcwE3ZygtI8ggQIECAAAECBAgQIECAAAECBAgQIECAAAECBAgQIECAAAECBAhMK2DB1bSeYiMwvUAm9j169Gj6eMVIgAABAgQIECBAgAABAgUCbsoKkOxCgAABAgQIECBAgAABAgQIECBAgAABAgQIECBAgAABAgQIECBAYFMC/95UbmSGwOYETOzbXJHKEAECBPYQ+PHjx5f//Pv58+f19XX+m4Nv/+ff48ePnz59evPmzT2isysBAgQIECCwv4Cbsv3NHEGAAAECBAgQIECAAAECBAgQIECAAAECBAgQIECAAAECBAgQIEDg7AUsuDr7IpSBEoFMWP/+/fvXr18zVT3/Mmf9169f+W+OvXHjRv5769atav763bt3s3H//v01TGF/9+7dixcvSjJ4IfucaTleSOkckM2rq6u0yrTNtMpsNBtmYkvbTMPMf6smWbXNO3fuHHAihxwpoKSOBDzg8HR379+///TpU1pH9/D/uZL9/Jl1WLlG/PXXX8+fP+/ucwkh3759q6/sAWn1IRGoupHq+p7/pht5+PBhocybN29ev36dnfPfixUutFpstyx4qIZzdVk3h3P1JaO6ajx48GANY7nFcJzojATU5DMqrCqpbsp6i8z4sJdFIAECBAgQIECAAAECBAgQIECAAAECBAgQIECAAAECBAgQIECAwJYELnHBVSYx19M0Mz23mqmZ/9ZTdZ89e5ZZtocVc2YdZQJ0Pf23PlFiqxb21LN+s5GZoIstHkjCPnz4UC1sqHNd5bG1qqFK2DamqH78+DHFkYynIHYVaPVV/huW5j6Zlp0CystD7t271wxfZjvllXqYqfbLnG7lZznfcuzCjvY/r169evnyZffAgZAsOai6nTTweup5GnKadpYO5h045QsMBs4y4VeZZ5y6nTS3Gl3rFGmV+ZfA5KtuC8lUWmXaZv5to5tq5XpVH5XUQHGkl66aW3UNnbA2pkWnH0gDGTh786usuUobyVzwZuAk28ljPWBoDpMSmMVgJ7k4Jl+F1bISqLqRVleT63uusMMvB3vy5End7UTYgqtJatRhkVRjgL0uGfWJ0jxzsUhZp0DrQBsETiJwgTV5G4NeN2Xd9lJ4Ia4uwTn8HEfy26i93bITQoAAAQIECBAgQIAAAQIECBAgQIAAAQIECBAgQIAAAQIECBAgsK/AH79//973mNXuPzotppq7P5r+TMPdd+JyTv327dvRyaDdU1czQTMZdKa5vJkOlVRl0nBrtnE3Ja2QatnVCpdqtNLZ+zGz1TMXPP96v903MBSpEvk34Xz6gTRkVl9Sntn2A/vs+iqJ3Lfq7opqDeHnVY67Viak26lXLJSo5lUqhQuucsbsnNpS0rP9+eefqVTL1OFd2Ux3lNTWaxh27VYeng4qdX5ty8nq9Gc5SiaY1h97N/7+++8Vpv/SSqq3aFqB6Y6ylLq6yqdF72p0WcmTVY7Vfw9Yj5SxRNrpYW2kvOtI1tJ7NBdQNbupOrwl0Pq4fNWd9opQZSd9SNy6S9+7jTcsM/WfzZVdLeT642W+xCzNIZeM/NvV3Gqfwo2VXzIKc7Hm3VTm3tLZZE2+kEFvspkuyE1ZXbG3MT68kNpbl5oNAgQIECBAgAABAgQIECBAgAABAgQIECBAgAABAgQIECBAgACBIwU2suAqU9n++7//+0iL+vC9Vq3kr5VnJlYmYdeHH7aRlVc5b/51J/4eFmESlvlh+66z6p4rCUs8hStAuocvHDJVrnuTPfeSleMnsWVtWP71Jv6AwKwDPFW5n105ZiL+VDPCC1dNpGiyyHPfYj3VrP2sA0xqj++OevO72j6qu2ajm/7lV61009AMucySagq0ttMtZ/nT8GsSW4c0P2aBR/mrdfJqzV2zutMbJ6os5Uptv3XrVk6RaLsDj3/++WdgCJEFSzkqC4cm6ayWrLophcgML1+MTC5/wamI8t+qIJLZagnZwOGtZVe9LXcbC64yy7yqNnVFqjcOXk6WOOtKVW0c/y6p1NWMhweKrNnK9t1OPcl19vhE7nveS9h/yQVXZ1GZt1qTL2HQ66as1WVtZnx4CbW3VXY+EiBAgAABAgQIECBAgAABAgQIECBAgAABAgQIECBAgAABAgQIHClgwVUPYGZ5lrwmKDOxXrx4MfkSgqzqyazrnmQVB80xIypTcle+7KpkQnYI8+KRzFzPv2pmdkKq+cEpx8xCHp1VH4fM053kdWSZhZkz5uw5dWYVT16RiuvLzh0zBz0Ln3Z+Pc8XZ1eOFcOSs/eO7HkWLtZ0R+k6hhd4pDHW7wWqGmY8q0n8aRf5lwaSxpKNgUo3YdscOMteX/Uu22jFsOSqldapWx8vuaRaFPmY6pel1Onth6tu98DekOoCmqFFKnbvDjld7wKqtNYc1X0H2q6qNdy603U8evSoNwEHBC5TdbOcPgOtao1QN5HVBT3r0HJN32XbPCqxJaqsoOuNMMUd7UTVu85neDFb8yz7bi+5RmXaP0+wK6fHvDs3bSGlMPCSt1wjUkYp+mpxXXMs95/Lxc9d5dtKbQ7MCuRu42rt5uNeAipzzbXtmry9Qa+bsrrqdjc2Nj7cXu3tFpkQAgQIECBAgAABAgQIECBAgAABAgQIECBAgAABAgQIECBAgACBiQUyLXID/zIRdkKXzPUcNskimezTe8bMq86M50zi/Pr1a3bLv0SV/yaFWcyTo7JD74HNwEwDzeHDaej9NmfJJNRmVPV24sxSrqShSlh1eBKWj0lt0lzvObCRyHOK3lOfMDC5GE1/tRijKo7hpAZkNLY4lEQ1fKIUxwD1Gr6Kw3AWpv32TMuxQihp14Vlmkn/A7C91abZ7VQtNJiZkr7rjMuUbNZjpNvZlYaEJ9nJTnlfl6wFZzTOnHcAcMmvdvXGTZM1pFZJtWpFbytrltrB272tO02g24FktLDrKpNL9kACWnlpfkxBDxy471cLVN1dOa26jmNGI7FNWXTZBxCOOV2zFLrbo0OOpCoU3QMPCEkuBvI41VcHJKw6JIWyKw1Rygh2V6PonjH1s6QHzoWyPM7uWYS0BFTmCmTzNXmvznNXo67Cey+Ldb3qvRzn7Klp6RVz9ax65rTiIwe9vScaTvnC3ybLNctiG5scH26v9i5WH5yIAAECBAgQIECAAAECBAgQIECAAAECBAgQIECAAAECBAgQIHCxAv+1jZxPO4V0eMFV79zozN3JUYXzjzNndHjNQDWFa9/5tYm2O/erWmdVsqQhk9VKZpslpyWxLXY2/msAACAASURBVFavkuvhiVP5dl/JJD41anSqbk59TDZLtLsFumTIknP7zrccqzowXAn3KrWBuafpZFpRpZb21sOBiadVDANnOaZWV8emM+kmtZny9EsHtMo6YcnycPNM1V3DHPrhRFYghVeNOu/TbiipludoR5RSS2NP9c6euUxU1Sz/zXaKMs1qtOnl8GahZ7vZNLKdapPYWglrfhyuVwMX6O65Wqfe62MzF83kTbWdVtybnmn7rvIL8XChHJPrXTltZv+YDrOZtuSiGe1M280zlm/3tp3jLxaj4+1WkyxPsD27AipzTC6hJm9v0Ft+LZip2xyNNo2r2+LmC9nw+HB7tXe+aiBmAgQIECBAgAABAgQIECBAgAABAgQIECBAgAABAgQIECBAgACBSsCCq54JTplLvat+ZI5194BM0tq1/0B4yazE8onF3eUNmU6U1A4koPerTMYdnZwagYEp3b3RzhTYzXWrdAaKsiRJo9PvjpkDPRp5Ky/Lf1xsbt9Zl2NVkRaYvdfqMXLGXdWvteeumjPT+oEswxjW2JXskibZ3CfxDJwoX829IKSZmN7t4YUxVbmcMJFKqllqmVs82nBSoCVX1bSs0e69ujalCFrNs+Si3zqk9XEghd3TtY7d6+OsVbe37SRwjl4r45mSYc8cp65q4GjFS7lM1W0mF3uV8mE7N1tWyXZaX7fEB65xJXE29xltj8nmkcPF5ukuefvCK/Pl1OSB0de+ncauq16rLg10CK09dyVguA8v6SV2xbxMeLK5WN+y7fHh9mrvYhXDiQgQIECAAAECBAgQIECAAAECBAgQIECAAAECBAgQIECAAAECFyvwr2UmCc19llu3buUPiudfpmzmX+bOTjiZpk78u3fvnj59Wn/MRiY/ZXbdmzdvmoGF2x8/fhxdZ/Lq1avsNhrhkydP3r9/39wt09eurq4S3gws2b5z507J5ONQJ/6SCGfaJ2e/d+9eK9etc2XeeYqsFbjXx5RsIhk45MWLFy9fvhzYwVfDApspx/90P/+3/0kXNHn/k7b86dOnGjOn+Pnz5/Pnz+uQeuPz58/NPevw7sbbt2+7gUeGpMk8evTo+vq6N54opcPsTXbv/sOBiScIibN3t6QhKTmsc+6NcGOBSqpZoN++fcuwYbjhZMVLdiu5quYyGt7M7U47bZ6luZ2LV3ZLFa0D02lkivPxF5Q0ijrO1kZGSjlL/rXC1/bx4cOH379/b6Uqw634B60VfvzHjCUy7BkorONPIYYBgR8/fty/f79V4hke77rGDUS166u0x+GxXA5Mk0zF2xWDcAKjAhdVkw16R+vD+e6w+fGh2nu+lVPKCRAgQIAAAQIECBAgQIAAAQIECBAgQIAAAQIECBAgQIAAAQInE9j2UrNM7s8M5qw+Knl9QV0GvX/nPpOt6x2ykSnLk7zlqSRhw3+Tu7XeIB+T6yOLteQdCDnRkWc5+PAkb3jK+FSlU6VwdJ7urr/OfnAGew9sVr9d271Vtze2NQReQjmml0jX0Wqku4qvCu9Wp1bnM/xH7vdaNjBtNUjCBrKWtwdMe7o6tuH3Egxz1ZHMsVFSFrO+JmhXppRUU2a0h88FZfgq3IyttT1MXbeXvU4xfPlLd9FKw8DHjBaStQjk2lEyGqkTnI2Zqm5S0jxLtb3MeGNY4OA6MOBffVVSSfYq1oEzpsQjvNclqVscvSHRS4+XmPNvIAHdr7rsU2W2da5cjntT3gxMFo4fQrfOe1EfL7kyq8mp6pcz6G32G7u2z+umrOqphpvwtkfyl1N7L+qqJLMECBAgQIAAAQIECBAgQIAAAQIECBAgQIAAAQIECBAgQIAAgUkE/muSWM4iktFJ1fV8qe4EqUwsrr/NRqaTTjUjs3AC6C7h1ryoCSdCZdVHM8u9292VIbvSOWH46CqdJDWqE54xUY1qpHZNe8ZubL1F0ArsVt1uPCsJubRyTJ3sTsZtFV/1sdWsWl1EmvxACaZf6o1zV+CELWV4cdHcDWS4ez/VHPphk6pQZlq1MlBJhlN1aSU1XHNSRmm2R17uW5fpbmPca7VVSjYjkG4kdcgx64JGNeqzZGOOqtubgPgM1OcJvxq+Kh0DO5zI0RoS7cnXIKVWl5y3WeKt7TSNDDlSZMc0kG5lnvCq1GVvDeZbOao+Jl/dA4UUCpRUqk1WZjW5VUM2P+jt7T1agWd0U1YVn/Fh5bD52ttqrT4SIECAAAECBAgQIECAAAECBAgQIECAAAECBAgQIECAAAECBAiMCvyrNTdowx+fPHnSO5d3NMs/fvx49OhRvVtmE37+/PnmzZt1yDEb9+7dy3ys4Ri+f//+7t277j5v3rz59OlTHZ4pjAmpPx658fLly9H1Ia9evbq6ujryRHsdnrK4f//+9fX1wFGZJhXVgR0O+Coa3cmUzXiePn367du3ZojtAYELLMfUyUz1Hn41Ta9YqlYdnkr48ePH+mN34+fPn93AgZB9998VVXKXbmrXt+l40/3u+naS8MSfDnBXVElb6BburHYl5rThSqrpn9bUbF/Nr6rtXARzQTnycp+zDF9Mc0Ubvqi1EjawADj1/M6dO639yz+mHSW/5ftPvmfvcOj9+/eTn6g3wtAtdq7eBCwZmFqdmjk8sOlNT65iWduf5We5jmdomjpzcANJAr58+dI8S66Sk4/fmvE/fPhw+I2I2TmXxezWPMr2ygVOXpnV5G4N2fagt5vfDYQYH9aFqPbWFDYIECBAgAABAgQIECBAgAABAgQIECBAgAABAgQIECBAgAABAgQqgQtacJUMZ2Lo8B9v7laLzNHPCp86PKutMq+u/jjJxujsz5zl7du3rXNl0VfWO9WBWWzw/Pnz+uMkG71Tn1sxN9PQ+mryj1VZDE9Mz0z0mWbrjq7WG564P7nG+UZ4seWY2fwlbapZslnpV6+JyjT30Uq47xuu9t2/mbZqO6U5PEczXVM63u6Bk4ekAxxYiJI1V+nJk9rJz3suESqpVklliexop50Wd/BikubpRltuKmf5kt20uN5hQ5Z1jZ6omare7URe8o6a3mOPDMyK8e71PWO2ZTqQKvE51wFrkI7M+AkPH1in2k1VVcHSk6SkjlnXV8fcuiAm/qy/SuQZ39b7TL6R+EeLOMnIxXfyU4twVoETVmY1ubdkNzno7c3puQcaH3ZLUO3tmgghQIAAAQIECBAgQIAAAQIECBAgQIAAAQIECBAgQIAAAQIECFyywGUtuEpJt2bFjZZ9FhTVM4Az8Xfy1VZJQOb0jC4Dy6KL5qkzNar50q3MvZ58tVWh1ZKvgxh9t1Um0c43RzbT7geWc4QrZTRHKYxW0bPb4ZLLca/+J+8Paa60zBTw0bUfwy/S6VaVfffvxpAlKwPvtkp+l2wUaf4Da0XSQkfn2XczuJkQJdUsylxDRyvDhMt3s4pptO2ngJKqZiIHtrNoJO8Cqttv9dKh9BijXcRAnPVXo0mt95x2o/cKO7oobto0JLbexWyTn2UlERaum0pNy1q+VLAJF7+lDtej60ojXXQueRl1Z3z7xx9/5NpR3iL28ixZmZOUlK+B3Ovsdp5J4FSVWU0eKNC9riZnMegdyOz5fmV82Ft2am8vi0ACBAgQIECAAAECBAgQIECAAAECBAgQIECAAAECBAgQIECAwGUKXNyCqyz2KC/p/JX9ekFR5ptmwUP5sXvtWTKnp/nmiub+WWCQ2X57na5w50zdHp2SnqiaK8EKYz5gt0zzzWTc4QObRMN7HvZtlnPUE9x7Y0htMUO3V6YOvPByLJwQXHG9ePGidkuTz5qN+uOujb3iTyTD9XnXWerwTIgf6BUT+bt37+qdl9lIG8zik13nytqwCRcM7DrLCsOVVKtQ0qBaiz1aO+TjtMt3e1cTNU+aC9xei4sePnyY6em/f//Oe+qyLmXCYcBew6RmFo7Z7i5aqGIbWEJ5zOkGjg3s6Br4gcO391Wq7rRLrSqi0RaRzjwXkTnGVLlQNkfRu4psr/a4KxLhqxKYozKryQNFvNegdP2D3oGcnu9Xxoe7yk7t3SUjnAABAgQIECBAgAABAgQIECBAgAABAgQIECBAgAABAgQIECBwgQIXt+BqrwUGzblfWcwzybsjeitZyfzmT58+VcdmGVi9naUF9ZKw3piPDCxZcDVrAqr0Zyp2neVdOcqUx/kKqD7p6LsvSmbx1rFd2oZyTIkXdkGZZV6vZUozL1+5VNJmq4qXRQV7zSZsVdeU5nDbn3sBZCs91cd0AsPnTU8y7UKa3mSsKlBJtYoji4RHLyijXX0rztGPqZmja4fS5A9YwDz5hS8RDqxaHM3pYTvsarbH9FGHpSRH5SVLBx97XgdmJdVAgnM1+eeff+boMDOOHV3xmIRln6RhOJED6R/4qqSBZw1k+ZV34Fy+WkZguJ7MVJnV5NHC3cygdzSn57iD8eFwqam9wz6+JUCAAAECBAgQIECAAAECBAgQIECAAAECBAgQIECAAAECBAhcjsDFLbgqn5qcOab1K5UyNbPk9TIH15vCyDOxL6do/tH9WZeB5Vwl73mol4UcnP3hAzOHcnT2c2aHzzEnuJuw/CHw4ZnoeYXOATPmuyfaXohyrMq0cPZe850Jo/W/WVuaBzbDu9t7Rds6POvBhg+fu89spaf5MS+oGV7Z8vbt26ovbR611W0l1S3ZkmWxw9W7G2dJSPPavWv/krTtOnbC8Fu3bk0Y22hUeUNXLp3d3Qp7y+6BR4ZcznvwBsZvf/31V/rJmRa8DZy3VXZZc9X82wetbw/+mHwNXyaqmHOxOPgUDlxYYKBSzVeZB07ayv7F1uTCbrw5dt3r+ts8sGXe+rhXtK1jN/nR+HC0WNXeUSI7ECBAgAABAgQIECBAgAABAgQIECBAgAABAgQIECBAgAABAgQuRODiFlwVlmum/9bzLLPAJn8BuvDAg3crXNqUP7dfvxYgs0WztODgM5YcWBh/5myVxHbYPiWT1JecRTc6Ib588t9hIGd6lHIsL7gsTmu+gWe0yjVjzurNknd3pPc4ZlHBaGku2SSb2a+2R9tg0p9Ovnvg9kKUVKtMm9fQ1lf1x1yOy9dm10eNbpS0uFzf1/BSneF1xaM53XeHXYsWFk5GM9nlrwpsHnV2270ddaaYf/36NcvL58vOrhLvPWN2Hn55Ue9Ro4G9eW8dlT+7YAl9y2S1H3sLdO7KrCZPUh/WP+idJJtri8T4cJISUXsnYRQJAQIECBAgQIAAAQIECBAgQIAAAQIECBAgQIAAAQIECBAgQGDlAhZc9RdQc77++/fv+3eaNLTkjyhnYl9zQmEzkZOm5X9FVjLjOXNz/9cx033IUrfeF1+0zrDM662qk45OUEuCZ12B1sr7WXxUjnUxlTSoZp+T1VP7rv2I9vCaq6zgOmYSeSbi12//q/PV3Ej8+6a5efjx26NvL8mylr2WsR2fpJPEoKS67M1raPfbKuT+/fu7vjoyvGQZT0kKj0zG2g7ftWihXl6+fIJLSmr5VE17xgycusJZi5vp44WvXT04PcNXkG60zRXI3W8PC0keSy7HeZHsYfE7akmBU1VmNXm0lEta2coHvaN5PMcdjA9LSk3tLVGyDwECBAgQIECAAAECBAgQIECAAAECBAgQIECAAAECBAgQIEDgEgQuccHV6OyZX79+1a+3yjqokrdSHF9XShZcZSVPPTs2qwWyqOD4847GUJKwfWccjp602iGvoCmZej68tqTwXOW7lUzSLUl2+RnPfU/luG8JNueeHlaXsuYqyyAzdb516qwiSPgxr9D5/PlzM3mt+KuPCzfJ3jSMumUGf/LSe+w2ApVUtxyzzrC+hna/rUPmW2xTEnNSeMx6yDoXZ7SxawixK3yBrJWU1ALJmO8UqWP1QLc+S5bxL1P3SpphnapszFQTRtfP59RzrPVqZs328QInrMxq8vHFlxiao8rRwVvvGecb9Pae7twDjQ8nLEG1d0JMUREgQIAAAQIECBAgQIAAAQIECBAgQIAAAQIECBAgQIAAAQIEVitwiQuuRgujOb1ysZUDJeuamilfLGG3bt1qnrd3e6a5sIWz7kqmzPYm++DA0TPmfR1ZZXRw/Bs7UDnuVaB5n0Y9hfeYV0VlZWBmIf/+/fuff/7JIqusI812Jlke+eqS0dJMV7bMWtBh1WRztFN98eLFcCRn/a2S6hZfc15s99s6ZL7FNnfv3q3PMrBxaS/VGRhCnOp1kUf2kwOFu4avsua2O4z5+++/l3xZ6F4OAzVkr3haOxe29FNVwlZqfewVOK/KrCZ3C3Hlg95ugjcQYnw4VSGqvVNJiocAAQIECBAgQIAAAQIECBAgQIAAAQIECBAgQIAAAQIECBAgsHIBC65GCuj58+cje0z0dcm6pvpUmSS62JKG0UULSdUcMwh//PhRMjk+yVt+YnT3xUF10dQblzZjvs54a0M5tkBGP+ZFdvU+JTWt3nnXRvqKtJGbN2/u2qE8PDObm8nrPTCLxHrDlw8cTUk6rrwVYfmELXBGJdWLnKWwveGtwEkaSyvO6uP9+/d7w1uBzVXfra82+THLQXfl64RX0pLBz65krzk8q6paa03z3tcsyn348OFqkz36ZtrDUl64ADI4h8XvqLkFzq4yq8ndKtEcVa5t0NtN7QZCjA8nLES1d0JMUREgQIAAAQIECBAgQIAAAQIECBAgQIAAAQIECBAgQIAAAQIE1ixgwdVQ6YzO1x86eM/v9pqEt7aE1S/k2TPTQ7u/fft26Ov/990kk/P+X2Sl/y+Zl3xpM+Z32SnHXTIl4SU1rSSeqfYZ/aP4OdFJmmRvBktSkhxt8mV0SqpbJfJ6t25gN2Sva3H38OGQ8qVchakdPt25fDswhChZdz1TNje54OrJkyeti3IWHWXp6cIL1/e13Xf/wipR+JcLmlPqC2O22wICa6jM+9bMffcvZNxMTV7boLfQ/7x2Mz6cqbzU3plgRUuAAAECBAgQIECAAAECBAgQIECAAAECBAgQIECAAAECBAgQWIOABVdDpVAyX3/o+Nm+yyzD2eI+JOKB11McEt1//VeWQBROs3769OlhpzjyqLxkbDiGwlepDEdy7t8qx2NKcLSOHRP5Acf+n/bu9jpqZU0b8HDWBAAOARMBOARMBJgQMBFgQjBEAA4BiAAIATuCDSEAGfDec/qdPhq1Wl2tltRS9+Ufe8tSqVR11aMP1qrHlT+K35IXsagwySqFE387NGDbU9KSkuSZwkfNtlffY3kj1Yhf+EzearXJxgu17yyccF/Y2vZrzeVoy32aZ85oC43WuGojNXRg1K7e+695HSerqpYKnrfM7e1teR5gX63a9u22bfnydtZGufFEK1w1suxx53SCedvI3LZ8OfIBRPJwOOWMB1/S9+FAQyx6B4JVLQECBAgQIECAAAECBAgQIECAAAECBAgQIECAAAECBAgQIEBgIgISrtoGYsy/VVw+l3eCc3o2pmG0KTcdK0+BGHlZhmVjsyjEcnvdxlEtUdKIYBwbWQp3Ti3hs7YuSmMvpvZ0KmnP9fV1Y1/mu9NINY5d4TI1JdPWG+sv3NmSXFStobC11VMOdTvvkU+fPo3fu8KRGr9hHa7448ePs7OzWlC9fv16X18pWy3TmltyuK/xkvu990/cDiPolKXApIJZJC/HZfeNqX307t6jCdbg+3CgQRG9A8GqlgABAgQIECBAgAABAgQIECBAgAABAgQIECBAgAABAgQIECAwEQEJV2sHomSm/tqThzwwcsPKM8F67HRhCkRJ1lOPrapWlbnL1V8bt49qiZJGAePYyFK4c1+rtzU2LwkPP3/+bDxU3Tny06l66cbtkvZkMn3+5H/j6XPcaaTWjVpJAK87t8f9ha/UibS2x463VLXxfZqH4fg5V7VUnPGXgWoR2+pQ1rCKcC2i3r9///bt263q6bFwUuXLp6enqT1eulZVbZRrRxe/9r6Ia+NV7CwRmFowi+SSUSssM6mP3sI2z6uY78Phxkv0DmerZgIECBAgQIAAAQIECBAgQIAAAQIECBAgQIAAAQIECBAgQIDAFAQkXK0dhZKZ+mtPHvLAZBvWV6ez5ELhegJ7pCjJ9TryhCvjuMsdkVngk5rfX5g7tzFxYheTDucWtqfkT/53uPpeTjFS69hrCSfrik1kXaPC1q7rxbz2l7xPM5v56upqzH7listgKM8OGrOFJdfKDPs8BmvfVF++fLm8vCw5fbgyaVjJuOeBNtzyVoW9q+kVnqVY7wLTDGaR3MtAT+2jt5dOTa0S34cDjYjoHQhWtQQIECBAgAABAgQIECBAgAABAgQIECBAgAABAgQIECBAgACB6QhIuFo7FiUzQdeePOSB/D31Iavff92fP38ubERhNkVhbVsVOz093Vj+qGbMr2oYx1WT8j2Tev78+PHj7u6upPElq4WU1NNXmcKnZW7V9LGvi+6xHiO1R/zCSy9zeArLH0Oxwld5EiPz5k0q7zgmSXn9/fv39+/f//nnn+RUjHPRfq+SNaxqy24k/NKjvacwLbqZ1YpaMtnS1KxtNXSWnfux35AbrrYpB7NI3n3cJ/XRu3t3JliD78PhBkX0DmerZgIECBAgQIAAAQIECBAgQIAAAQIECBAgQIAAAQIECBAgQIDARAQkXK0diMIZwGvPH+bA1PIZhujlx48fC6vdr8bGq2dVhEzXLuzL4RUzjruM6aSeP4W5c5m5PqlVuRb+hfPpb25udhmviZxrpCYyEC3NODk5aTl6nIcuLi4KO57cyGfPniVfaLQMqCRtluRXF7Z/zGJZw+rNmzfVK+ajJdlWhWmo1ROH2844pkkvX75M2xbP6vw3i5dmJZaM9d6X4Rqu42reSmD6wSyStxrQ1cKT+uhdbd4B7PF9ONwgit7hbNVMgAABAgQIECBAgAABAgQIECBAgAABAgQIECBAgAABAgQIEJiIgISrtQMxwcyBtHVjks/a/szkQP5OfPKUChu733nDJWORmcSFfTmwYsZxxwGd1J9LL8ydK7kjdmTpcHphqwqnonZowJinGKndtctfQN2u9evXr24nHvZZLSsdrXb827dvWbgpH2lZ9OYw1qZb7eOOe5KTVksizTslHyQTTB7Lh9yHDx8yjklQ//v3b/6bRcyysNU0P8J3HBendxCYSzCL5A6DuzxlUh+9y1Yd0obvw+FGU/QOZ6tmAgQIECBAgAABAgQIECBAgAABAgQIECBAgAABAgQIECBAgMBEBCRcNQ9E4Rz95pOH3DvZhvXV6UykLqyqcOGawto6FCtpQJZo6FDzAZxiHHccxOnc6ZkHf3d3V9KdaS7dUyiZWzVZgiXdnGwZI9U+NCVP7PYaHB1OoLYWU8mFkhqXsx49epQkoiyAkyydY15ScikWhIDUXsGZDp7nmxSmpZKNWQgI5lkMUy+NLPxU6+VaR1iJ78NBB130DsqrcgIECBAgQIAAAQIECBAgQIAAAQIECBAgQIAAAQIECBAgQIDAFAQkXDWPwmRnZk+2YX1NdK7NEm4enn/v3fv0ppIGDL1YSovPfg8Zxx39p7MOyYyGstG8PA1s7uvRGanGAFjuLIyEiaxAVfJ+WXbtADayOMzTp0+7dSTZklnN6dmzZxniRfLVYsWkbrXN+qxkVSVyapne2VP+cJh194drfF+fuMO18PBqFsxDjOlkI3k6H71DsO+9zvJXwDS/PQq/3+K8ly950bv3CNcAAgQIECBAgAABAgQIECBAgAABAgQIECBAgAABAgQIECBAgMDQAhKumoXLZ/Y0nz/Y3sk2rK8el8+U2jtFSQNq8577Upp+PcZxlzHKaiS7nN7vueXTNKeZDlreqvKe9ivcV23l7S836attJfWUt6q8p9XrFt5WQ2fJFtZf2NpqB+e+/f79+927sEi+evXqVVa+unfvXvK4rq6uPn36NNk0g927vKwha3ydnZ2tBtjLly+tbbVUsjELAcE8i2Hqq5FH+L7ri66wnvKvpvIvscJL91KsvFXlPe2lYalE9PYlqR4CBAgQIECAAAECBAgQIECAAAECBAgQIECAAAECBAgQIECAwJQFJFxNeXQa2lY+5ajh5Mnv+vHjx+pc4XWt3vsf4S4Zi4kslrLOcKD9xnFH2JJcvh0vUX763d1dYeFJNXvZ5vJWjT9Nc9nIXjaMVDtjclHaCyyODv3QLszC3fsLrsSq3zJZI+L6+rrfOnNTvHv37sWLF3kOJOno/Pw8+VdZOaffq0yhtizqlTW+GlsS1WPIN2vsu51zFBDMcxy1Xdpc/p22y1WO+Vzfh8ONvugdzlbNBAgQIECAAAECBAgQIECAAAECBAgQIECAAAECBAgQIECAAIHpCEi4ah6Lklya5jPt3UGgcCb64gp7HyNTrNYNtXFcJ1O4f++xvWxnpumXj+Z0mr1sfzbKE1eS7Zlcweq5M9o2UhsH6+nTpxvLpEB50m9JbatlChO6kiO0eu7B70k2VOEwdaDIyCapMvlXSb1L8tXFxcXBrHwVtyzqtc4kHc8iV+uO2k9gUgKCeVLDMU5jpvn1OE7fR7iK78NBkUXvoLwqJ0CAAAECBAgQIECAAAECBAgQIECAAAECBAgQIECAAAECBAhMROC/J9IOzSAQgfLUjhSeRb7T0HP3pxk2xnHHcZlObH///r28L9NpdrXNW02FTOhmmZ3q6XPZNlIbR+rJkycJhpJncvLuhguDkgakL2ntxh4dZIGvX79mHaqhl5vLKHz+908Mk+KVfKTkX83UMy1PV9obnwLJLptvH9t7tzyaOzfP8PxkfJPZWP1vdi6KFd6AyzptjCkgmBfaxxbJ0/x6HDPyB72W78NBeUXvoLwqJ0CAAAECBAgQIECAAAECBAgQIECAAAECBAgQIECAAAECBAhMREDC1UQGQjP+R+Du7q4c4s2/f8rL76XkVskee2nhEBc1jjuqTidslpPUS3o0nWaXtLaxzFb9baxhAYixmwAAIABJREFUXzu3avnRjlSWjbq5udk4RnmCDZRwVbiE2vPnzzc28oALjJNztQRMcld+clNcX19fXl4u909/I+uWJFus8IWbpLIUztJe0+9XYQvT/SQSZOwikAfgVs/AwksoNprAMQezSD6Ab5LR7pQOF9rq2XgAY7FVfzt41k45ALFaj/xKgAABAgQIECBAgAABAgQIECBAgAABAgQIECBAgAABAgQIECCwKvCv1V32ENiXwMhzpEbo5nH+3WvjuGNoTSdsDm8o24emMHWhvZK9HDVSJezJOSkpttVyECUVLsskOWS53bKRbOKWo8dwKDlXyQ4as6dZ+OjVq1dJtMtKUGNet/O1krx3dnZW/shKB5Nw2Ply0zkxsZG8uIxUXpTPnj179+5dbqtjewBOZzh6aclxBrNIXgbPdD56l006pI1jezyWvxZ7GWXR2wujSggQIECAAAECBAgQIECAAAECBAgQIECAAAECBAgQIECAAAECExeQcDXxATqu5v369evAOvzw4cMD61FJd4xjidIsyhzANM2tpkLOt7/zbfnyRhhhpJ48efL48ePlFddtfP78ed2hHfeXzAPOWyPt3PFCB3B6shFev349ckdyHyUr6eLiImvOjHzprS4XnGRbbXvXJzHp7du3W11oOoWTCJdxuXfvXpKssk7dtn1f7UiWJVn8rB6yZ0yBYwtmkTxmdLlWBHZ/Wu6dcYTvw733UQMIECBAgAABAgQIECBAgAABAgQIECBAgAABAgQIECBAgAABAgSmLPDfU26cthFoEchM2a0mYLVUNcShNC8LdFxdXQ1R+SHVaRxXRzMmqzv3sieLouzluvu66HxzBY1UYcxcX18nYaO9cGYnJ9/mwYMH7cU6HC1Z4Sot7FDzQZ6S7KC8RpMBNXJ4J+MuI5WFzrKM0gRhk7CxulZVMglL0vmyeFpIZ5TRl7WPsoZVMqw6DERyF8OS/y5+8sWYjdp9nY+01N+hcqf0InA8wSySWwJmOh+9LY2c76GRX6B7hxr5S1707n3ENYAAAQIECBAgQIAAAQIECBAgQIAAAQIECBAgQIAAAQIECBAgMIKAhKsRkF2iVGCrOWEfP348Pz8vrVq5EQWM44jYw15q5GmLw3amoPatQregvvGKGKlC67w1knCyMfEp75fLy8vCOguLZcL9xoUmkh+SZXwKKzyGYhmvoCVNqFvKTWeiPAoePXr05cuXqX1mNCYIvX//PuGaNKqSnKskayUUO8uMdmIWPkoq1MZbtdae3N3Pnz/P8l8zSiqrdeF4fj2SYBbJxxPS0+yp78NpjotWESBAgAABAgQIECBAgAABAgQIECBAgAABAgQIECBAgAABAgQIzEjgXzNqq6YevMCxzQk71AE1jgczsvNNQDqYISjsiJEqhEqxkiWkhkjvSdbQxkYOcd2NF514gSxJ9OHDh3/++SeJNCM3NYuhZQWekS/acrkk460ux5SssEVyYLIEW85dHkoCW+/JhMvKe9m4vb1NnlvwC7OtssDI69evsyLZ379/k9yyyD3rpSUqGU7gGIJZJA8XP2ouF/B9WG6lJAECBAgQIECAAAECBAgQIECAAAECBAgQIECAAAECBAgQIECAAIFGAQlXjSx27kfg5ORkPxd21V4FjGOvnPus7Nhy5+bb3/m2vFt879LfLH2zMecqKwUlc6Nb2xrP+v379+fPnxsPLXcmacSyPEuN2sbp6WlynzLuGbuHDx/Wjg73a9aD6jcSujU1M+YTG7UQSqJRsoyWa3CFqDDnKnl9U+jUKkWW3koeTtanKky1Sg5e8s1yc719+9a9s+o5zT3HEMwieZqxd5yt2uV7aY5ix9bfOY6RNhMgQIAAAQIECBAgQIAAAQIECBAgQIAAAQIECBAgQIAAAQIEZicg4Wp2Q3bIDc7s4UPu3tH0zTgezFDLnZvLUBqprUbq6urq8ePH7ae8evWqvcBWRzemeKU9SRrZqs4jLJzVrjJ2SWbIglchffr06QgIWWopK9WMcKGWS2R5tCQBVgskYLJWVS3LKNlKheuAJZEseUrVCve+nfh/9OhRLalsXavSzcRAcvCW+WbrSto/NYGDD2aRPLWQO/L2+D488gDQfQIECBAgQIAAAQIECBAgQIAAAQIECBAgQIAAAQIECBAgQIAAgd0FJFztbqiG/Qjkb+Tv58Ku2quAceyVU2U7CZiWuhPfiCfvPlJZQqd9oaRksySdo5c+ZTWhd+/etVSVJNXCJX1aKjmqQ1nNKZlXgf37929WecriYBsz6HbxSXrSLqf3fm4yzZIDlvSz1ZoTtO2BvTglb97pdCoZdMkcSx7OandW96Tvi1SrxMDqUXtmJ3BIwSySZxd+Gnx4Art/Hx6eiR4RIECAAAECBAgQIECAAAECBAgQIECAAAECBAgQIECAAAECBAjsKCDhakdAp/cpYI5Un5r7q8s47s++5ysfwGJlv379KkeZb3/n2/Ll6Iw8UklW+fLlS7vby5cvd18FKFPws0TSspurG2lDsq0ak2dWC9uzKpBcnSwpkwSkJF8lFef9+/cZuH7zr5J9d3l5uXrpvexJ75Jp1nLpjx8/thxdHkrUffjwYfnrvjbShixsVVu/q7ExuVPStfRdqlWjzxx3HlIwi+Q5RuAxtLn9O2cWAiN/H87CRCMJECBAgAABAgQIECBAgAABAgQIECBAgAABAgQIECBAgAABAgTGFJBwNaa2a20Q2GpO2FazrzZc2OFeBYxjr5z7rGyr3DmLle1xqIxUB/ykbWRxpJblgBLSWX1ll5yrZAElmaS9bcl7ScpQexlHCwUypsmMSubDIv8q47vIv2oZ5cKab25u2tOcCuvZsVi6szFLKuF0fX1dcqFXr14lIbCk5EBlskxZ2lBSeTLokvZ2cXFRUliZWQgcUjCL5FmE3HE20vfhcY67XhMgQIAAAQIECBAgQIAAAQIECBAgQIAAAQIECBAgQIAAAQIECPQoIOGqR0xV7SpwdnZWXoXsjnKrkUsax5HBh7vcVrlzwzVjl5q3elDsnpWxS1N3OddIddPbuFROFt7JA61bztWnT5/aH4YZtazIJNuq29iVnBXbRf5V0oqSpJ31kV6/ft35Znnx4kXJRYcrkzXZChfaSvpH4Rpf7cuvDdeX1Jy+vHv3ruQSWQcpGXRWgSuxmkuZQwpmkTyXqDvOdnZ+5U2H60i+5KcDriUECBAgQIAAAQIECBAgQIAAAQIECBAgQIAAAQIECBAgQIAAAQI1AQlXNRC/7lNgq2yHrHWwz7a69noB47jeZmZH2tNFap2Z5qJzW7Vqq9CtdX+/vxqpbv6ZKL/xVZICCYxkT5VfIglaqbk9P2exYs/GjK/yiyrZLpB0nayP9Pbt24xOVr5KDk97+dWjmfO9cXWp1bN62ZMZ82nz+fl5eW1ZOa1knn3CO9lZ5dX2VTJjkUXDSmrLSO2LvaR5ymwrcGDBLJK3DQDlRxbwfTgyuMsRIECAAAECBAgQIECAAAECBAgQIECAAAECBAgQIECAAAECBAgcnoCEq8Mb0xn3aKtsh63yKGaMsqem36v8JHNgq1YYx624plx4q6HcmLiyl55u9Xfxt5qWupfurLuokVon07L/69ev1ZSP5HWsS1BJFCV7KsslbUy7SjJP0lcyHNWaV9twfX1txZ5VltH2ZCiTw5OviCx4tdVFC1dk2qrOjYUTlnm6brsSWhLM2oNwed10KvfC8tcRNnKPfP78ueRCsq1KlGZU5sCCWSTPKPZm3dTKv8nuDfqPMl/ys44TjSdAgAABAgQIECBAgAABAgQIECBAgAABAgQIECBAgAABAgQIEBhIQMLVQLCq7SKw1XzirfIourTGOV0FjGNXucmdl0V4yts0zVtyq8zMrdKWymVGKGmkOiC/evVqedbz58+TgZOpxtlY7qxt3N3dJe0q856z0FAWSkryVdJUkjeV/+bczLzPo+/k5CTpKy33QkYqSxWlcK1yvyZXbWSEpCRlHPOIaBn0WpMSIRnx2s6hf01QpakdrpK1dwoX8kpgj+afG6cwb+3p06fWtuow7lM+5ZCCWSRPOdK0bSng+3BJYYMAAQIECBAgQIAAAQIECBAgQIAAAQIECBAgQIAAAQIECBAgQIBANwEJV93cnDWUQPm0sGn+Ee6hXOZWr3Gc24g1t/f09LT5QNPerVKbmioYZF9L6svq9bbKFVw9fY97jNS2+Jkrv3yJZNGVxVpASWvJ/iREJdOjpcJv3769efMmOSrPnj3Lqmj5b3K3kkOSjKyWs5LO9/Hjx6TrzDfMWnq3y6GYJ41tkYnx48ePXarqcO5i0DM0hecWLhtVWNvQxZKwVJJHmudkYWrWjg3O+ObGKakkd2X5oJRUqMzcBSYVzCJ57uF0PO33fXg8Y62nBAgQIECAAAECBAgQIECAAAECBAgQIECAAAECBAgQIECAAAECAwlIuBoIVrUdBdqnuVcrnWZ2R7WFx7xtHA9m9Mtz57ZKbRrNp/xBUd7T0Rq/1YXK22+kApuMqSVvtqsrCCUhKotWJe2qfOGjZVWNG3kefvnyJRP0s+JQY4Ej33l9fb0QSGTuK50pQ5NnRUlu0uyygAob/Pnz5xGWkyrMtko8pNnVu/LI7xHdXwhMJ5hFspickYDvwxkNlqYSIECAAAECBAgQIECAAAECBAgQIECAAAECBAgQIECAAAECBAhMUEDC1QQH5aibVJ6ok5nZv3//PmqsCXfeOE54cLZrWvms4vLUpu1asFvp5SpGG6spD9qNVe2lgJEqZ68ub5WzGhOrknaVYonq9+/fd4uNTHHOuakh6Vvn5+flzTu2ktWVwZL2s6/uJ70nWXYbc65m9+2RSF6mtLXbZqG2QVcYyw1VHeuWxuSWdMu0+BztoYkEs0g+2gicacd9H8504DSbAAECBAgQIECAAAECBAgQIECAAAECBAgQIECAAAECBAgQIEBgIgISriYyEJrx/wXOzs7KLcpTKcrrVLIXAePYC+MUKilPNSmcST9yp8qfEuU9HbkLhZcrb7+Rqi6TkrSo09PTdchJwrm8vEzG1N+/f5ONkxNfv34d6qTl3L9/f3lWtrMn+1++fJnklpRM+dvb25xrlZ6lUslGbtg9plJnsLIWWXVkG9v87du3xv2T3Xl1dVX4fCifl9+hs9Vl5dpPL8wQa6/E0YMUmEIwi+SDDK0D7lTh8z8Cvg8POAx0jQABAgQIECBAgAABAgQIECBAgAABAgQIECBAgAABAgQIECBAoLPAf3c+04kEhhDIdOdMCyuczZxJ7flr90M0Q507ChjHHQGnc/pWt1gyJSaVXpL2ZDmaQsy5L6hipAoHOsWqyyiVZ4dGOD8XFxflF1Kyg0A+APaInOy7m5ub9ryj8jTODt0f6JTkCiYncOPzMLPtk9Dy9u3b3pvx4cOHQrcsb9WSA9l7w3qsMJmZy3SFpO0l37LHylW1FNhvMIvk5UDYmItAPl3Km+pLvtxKSQIECBAgQIAAAQIECBAgQIAAAQIECBAgQIAAAQIECBAgQIAAgSMRsMLVkQz0nLqZFUIKm7uc2FpYXrExBYzjmNqDXqt8KJMDOWhLtq28cH5/qs0U/20rn2B5I1UyKEmKqBbLClfVX23vXaAw43q4dibdq309kF+/fg139YFqTipsdWG3lqu8e/cui7O1FOh2KGlshSeWLx9UWOFoxZLJmcYvfl69ejXadY/tQvsNZpF8bPF2GP31fXgY46gXBAgQIECAAAECBAgQIECAAAECBAgQIECAAAECBAgQIECAAAECexGQcLUXdhdtEyhf2mLv07LbunH0x4zjwYRA+TTN8gSncXDKHxHlfRyn5d2uUt6LYx6p6vJWcT45Oemm7ayBBMpv24EakGpfv37dUvnGdaJazt3joSziV/iIaM8369CFHz9+FGbIZ2GorRZj6dAYpxyAwL6CWSQfQPAcZxcKH/7BOebvw+OMDb0mQIAAAQIECBAgQIAAAQIECBAgQIAAAQIECBAgQIAAAQIECBDYKCDhaiORAnsQKFxtJnPCfv/+vYf2tV4yTcpM0NPT0/KMo9b6ZnzQOM548CpNz/T3hw8fVnas3ZxCpkS1cYUrbmWKf+7Z6okz3TZSJQNXi4o5rlZU0s35lsmbPVkN+21/HggtD735xsyHDx9a+rU0T0ZZvx8wtSzH5YVWN3rP9Vq9RHXPTHPnql042u29BLNIPtp4m3vHfR/OfQS1nwABAgQIECBAgAABAgQIECBAgAABAgQIECBAgAABAgQIECBAYI8CEq72iO/SawXevHmz9tj/PfDx48f/u2P/v6XxSTvJlPHMy7y6utp/g/bXAuO4P/uer1z4p/GnlnBV2J7C3vVsOkx1hX0plBmmjQ21FransHcNF6jsqq20I+OiYjOVzcJ4GLS5LZk/s14V7cuXLyVu+YD59OlTScmSMuUD+uLFi5IK+yoz39y5vgRmXc/4wSySZx0wR974wi+o8iAfx7OwPYW9G6fNrkKAAAECBAgQIECAAAECBAgQIECAAAECBAgQIECAAAECBAgQIHBgAhKuDmxAD6Q7+TvcLXOdq50s/2Pz1bMG3b65uVnWn7Sr5faMNmrrhmX9n26NN47d3CZ4VlIHS8IguSt7X5pmqXd7e1uYS1OeGbisfLIbRmrboakteLXt6coPITCFN3vLR0jJw3AIll7qzPKb79+/L6kquU+1j4GSsxrLlN9lLeyNNe+4c6YfaTv2+mBOHz+YRfLBBM+MOlJ7Dnd+Afk+nNGgayoBAgQIECBAgAABAgQIECBAgAABAgQIECBAgAABAgQIECBAgMCkBCRcTWo4NOY/Aq9fv/7PL+u38nevaxPR1pcd40htRYizs7O+rloywW6gtRp2Wc3DOPYVAHuvpzAraQqZEgurwuXvEqIPHjzYO2+PDTBSLZir74vCxRNa6nSod4EpvNkfPny4rl+7vBPX1Tnm/svLy+fPn5dcsZf0p2ThFua+pkkjP40lXJWEwZTLjBnMInnKkTBy22b6jzLfhyPHicsRIECAAAECBAgQIECAAAECBAgQIECAAAECBAgQIECAAAECBAgchoCEq8MYxwPsxfn5+ePHj0s6VphWUVLV7mWur6+rlfQyWXlR4ZgzvGuJWyXTCqu9rm4bx6rGrLdfvnxZ0v7p3I+FqV+F009L+j6RMkZqq4FIKkgWQ9vqFIVHEKiuFTnC5VYv0fLia8nFWq1nmnvC29LBZZvv7u7evn27/LXbRnm2VUmTurWh8aykX5a3rbEGO6cgMFowl0eLSJ5CYAzahpn+o8z34aBRoXICBAgQIECAAAECBAgQIECAAAECBAgQIECAAAECBAgQIECAAIFDFZBwdagjewj9KszcePfu3UR6mz9+n9nJy8ZkTvaTJ0+Wv+64UTJ9s3wyaHtjavXsOK3QOLZrz+VoFh6p5RM2tjy3QG6ExkNj7kwKTcnSJenRyAuqjIBgpFqQG4e7JLBb6nRoCIG9J1y1vPhKXsdDmPRYZ+FTIldMSuqOGYm1FO6WXoycyWZ1u5axmNGh0YJZJM8oKoZuaslboPaPqc5NqtXT8m7aeInCm8WX/EZJBQgQIECAAAECBAgQIECAAAECBAgQIECAAAECBAgQIECAAAECBI5KQMLVUQ33zDp7enpa8qe4k1bx9evXKfSttlROSePLm10yEbl8Mmj7dWuZKiWXbqnQOLbgzOvQ1dVVSTDsPVMiqiUpNOlLejSvIShsrZFqgVqN4SyGtmNKScvlHOomkNfQfgel5X2alRu7dWpSZ11eXhYuwvnixYtdWl7LFtilqn7PlXDVr+ceaxsnmEXyHod4apde/ZBYbWHLS2S1cMuefv9R5vuwhdohAgQIECBAgAABAgQIECBAgAABAgQIECBAgAABAgQIECBAgAABAo0CEq4aWeycikCyJkr+iPirV6/23uKs6pNZ+9Vm9JtwdXZ2Vq28cbu6vlZjgcKd379/r5bcfZ0u41j1nPV2yXplWXTu9+/fe+xmrl67GRsb8/79+8b9h7HTSK0bx8Z3yo4pJeuuZf8uAiVpk7vU335ubY77snBhktKy/JQ3Cp+BoUhCS+eONN5xjbWNnNBS8pBsbKedExQYIZhF8gTHfV9NmvU/ykoefb7k9xVarkuAAAECBAgQIECAAAECBAgQIECAAAECBAgQIECAAAECBAgQIDBBAQlXExwUTfqPwIMHD0qmhWU28KdPn/5z2j62astbvX79Oo3vsSElf0w9l+sl0aWauFV43faeGsd2nxkdTfZdSSbhfhe5qt2MjbzpxWEsU9PYu+w0UutkGp9peYkcdjys05jy/qRNJpN5Xy1cl/xzSAlXWX+yMKstj/TOX1knJyeFg7guya3w9K2KZWXUdUO8VT3VwtUFbcqTc6o12O4sMEIwi+TOo3N4JzZ+SKx2c5r/KPN9uDpS9hAgQIAAAQIECBAgQIAAAQIECBAgQIAAAQIECBAgQIAAAQIECBBoEZBw1YLj0CQEMgk+yUsbm1KSBLKxks4FMnO3uqJOJtq+ffu2c22NJxZO8q4tTtVY1cad1UoeP368sXxJAeNYojSLMh8+fNgYFUl56mWaaQeQZGhsTPfKTNn0okPl8zrFSDWO17rFrL59+5bH1L7itrGpdpYkTw6klHhorLnwXdx47gR3Xl1dFWYO5CurW/5bYf0j42x8TXRoTzWDqzw5p8OFnNIoMHQwi+RG9uPcWfgiqP57qjNUtZKNn9+FV/F9WAilGAECBAgQIECAAAECBAgQIECAAAECBAgQIECAAAECBAgQIECAAIEIHGPCVXVCpCCYhUCSlzbOMMuwXlxc7KU7maBfm8FfuGTEVq3NIlElcz3XzREvv1ZmVFfvkbOzs/Jz20sax3afGR3NunMbl++o3RSj9e7Vq1cbr/Xly5eNZQ6jgJFaHceWedJ5fuaJ13kln9Vr2bOjwB4XuWpcXTNv4awNsmOnpnZ6Y09XG5kPg25P9cKvl8UVx7n78p2zTJJveSCsIrTvscJVu88IRwcNZpE8wgjO5RKFwTDlf5T5PpxLsGknAQIECBAgQIAAAQIECBAgQIAAAQIECBAgQIAAAQIECBAgQIDA3gWOMeGqBL2acFJSfvcy1WmaLbVNtmEtbe7lUKasbUzwyPTZcabq1nqUZR+q45LcsMvLy1qZXn59/vz5xnp2n9u3nIW8uFbJRTe2alnAOFZDZckyu43T09ON05oz1uOvIpUrbrwF0vK0fyLmQ8eDkVod6MyTbkmx+PnzZ7JK4pbFUrJ0YRIzklKbn9V6jnzP0KG75O2W5LM8vdvG7e1tYweHWEuz8ULVZhd+H1ZP2Wo7KWQtd0S1qru7u26fN4X151ob3yzV9nTerublvn//fmM9eSxsLJMC1aEsyZAvqXNeZaoCjS2fezCL5MZhbdm5MSRazp34oZJ/H238It3Yx+H+Ueb7cCP+AUfvxr4rQIAAAQIECBAgQIAAAQIECBAgQIAAAQIECBAgQIAAAQIECBAgUBWQcFXVsN0gMJHJRpki//379405V5mZnXnSDd0YbFdWbapOhksLd59dt66xJfPOMx963emF+6vTnTNjuN/UFONYMtt4Ijdde8Ccn59XQ6WxcCa1j3k/5lrVafSNTcrqc6MthVcyjiXx0NiR8p1GatVqY9pM8ivevXv37NmzR48enfz7517xT55y1Z88QpPQklFI4CVZJa+MpAUmNzjhOtk8rpLQXVUdaE9eakl+G6jyddU2LlOZ9/sQLRnhIbCum8v9r1+/Xm63b9zc3CSG28usHt14xy1PqX5QLXf2u5G7b/mdloblDt2YHJXvz41tyO1czcvqcXXQjZeeToGDD2aRvG2wlYTEpN445R08gH+U+T5sH+4Djt72jjtKgAABAgQIECBAgAABAgQIECBAgAABAgQIECBAgAABAgQIECBQEzi6hKusVlEjaPy1OmmysUDvOwuvWFisx+YVXrFkTtKOrcqk2OUc2Zaq8ufnC0e5pZLCQ5m2++bNm2rhpKBkqn11T4/bmbWf5bM2VrjLskKhq6Zslfz59o3tqRU48nEsuaFKytRU9/JrEkga0xKqjRntfsxk941LTySpYIh8iWp/q9sl41hSplpnt20jVXMLyMYUi9op5b9m7nj1J0Och2peXskkSbJKXhlJC8xE7eRjJJMr74s82BeraU0n/6okLEd46S/Nk/w2cupmY9rPxsfdssFbbSRa2stvLNB+esnRTLsvKbYokxje9jOj8OtlUf+gT+ncZdWcmcWYbvzUaYyHmlgtKWvj+6h2+mH8ujFWNxbY3WHQYBbJ2w5QydukpMy21x2hfGEwbPu0rLZ8hH+U+T6sgte2SyKzpEytWr8SIECAAAECBAgQIECAAAECBAgQIECAAAECBAgQIECAAAECBAjMTuDoEq6qySQto5XZMyNPfS5sWG1CZ0sX+jpUeMXC9u/Yqkxu+/LlS3slmc2Ziewj5Fwl26r2182TzrHVRM/2jjQereV3NZbJ3PTG/SU7a/VX5yWXnF5Y5mjHMU+VktnGJYmFhdRDF8vM+PYkhPQ3ywQN/ThN/bnr221ze3ZYmKUzYOEjaJwnZ3phpGpD2R63tcLD/ZqgTQwsVtNK/lXyUTNShcEzUKsKrz5a6C66mfSVoR8jS8/ae3CxPxl6WaBsWaavjXSqZLr2CPlmJency14naXDbLIJkGy5Pb9/I7TDcWCeQlm+K9+/fLzLka99yq80reSnXkrLynbNaz2HvOZJgFsnlYZyQWN5uLWeV3F8tp+/xUOPLotae6f+jzPdhbcgWvx589Db22k4CBAgQIECAAAECBAgQIECAAAECBAgQIECAAAECBAgQIECAAIFGgaNLuMoCRI0QqzvLS66e22FP4eUyxblwMnSHNqyekjm+JVPlcmL5BMTVq2y1JxlNyQG7f/9+y1lpc7IeFmgxAAAb8klEQVQvBp2gnMyN2gzdzOIdIZ0jf4l846zozN5OMliLz7pDCa3qjOGs+ZDZ/+sK77j/OMex8DbPCH79+nVH4dFOz0zNTFtvuVy6k1yF4R5cqTn3e3vSQrJrRrg9qwjVW6m6v7adecbDpRbUrmWkqiB5lk5wCZqEcSZnP3r0KM/eROxosVGVKXybFz7NqjXvsp3X+jjjlayqxtn/G5O9u/WukLFwULq1YXFW+yN0tebkXG2VgZYEpPIU7tr31erVu+3Jh8cyUTDhtGx/2tb+VZnLbUwwqw5leU+7dWSaZ1UFWlo492AWyS2DWztUGBJ5+Mzoo7fax4P5R5nvw+qwLrYPPnpXu2wPAQIECBAgQIAAAQIECBAgQIAAAQIECBAgQIAAAQIECBAgQIDAWoG/x/Sz1XzZTL78559/xuHZampmJomO06pcZWNuTzWwktIwWsMyNBtnx6ZtmSw1RJOSiVTteLYDNcSFGussWXMs+S2N57bvrA33CPF/VONY2NlFaCW8M9Dt4zWpoyVP15Tpvc2pc+OjIPlgvV+3vcKMde0R0fJrnifttfV71EgtPX/9+rUxeFoGbpxDWZkt7Vy2eeiNrUI3beulPeWSeUkNqrFu3bOBniFbvRQGfSO0J822DFBGZKuG1T4zWmrOh3Ev0bWoJGFTvXRu/FogbRRYPaXavFrkbGVSrWe+28cWzNVwagnjHDraSN4qJHJ/zfSuSbPbAyBH5/KPMt+HyyfwkUTvsr82CBAgQIAAAQIECBAgQIAAAQIECBAgQIAAAQIECBAgQIAAAQIE2gX+q/3wwRzNvJnMDN44I6pWINO/MgWzNimzX5PMbeqwaENmbg2USrTsXerPVWogG39NX9KjZSWDbmRcSuiSzNDjCCYeEhU1h0y77PESJWglwbztFM9anaMlgRzDOKaPjZFTC6TVXxPhuRNHjq6SCGwsk8fsxofGtmHZeKHlzlrQrgKOP4U3g1Wbeb/aqtU9eYaM9uSMnpFahlCmSq8+0lcHaO97EurLNg+00S10e3npb8Wbh0wCeAiEdc+TIfC7vRTybOm9793GvTZki1dVyaDkcuV3XF/yebpWL5rtRsZqmVoHF7+mm419rGVc9Puaa7zipHYeZzCL5JYg7BYSucvm9dG7FFj37qg+RrZ9LNTqHO0fZb4Pjy16l2FsgwABAgQIECBAgAABAgQIECBAgAABAgQIECBAgAABAgQIECBAoEXgXo5V5wPNdPv37983NzeZIrNo/58/fxYb2fPz3z/LPd06mAm++clczJOTk9RQnZSZPVdXV+uqvb29Tb7E8uiyGYuG3d3dLQ9121g0LP9dnF5tWGatnZ+fr6v206dP1Rmiy4YtuPLfdScW7l80bCFWbVW4Mmns9PS0sJ6Nxd6+ffvmzZv2YmlApilfXl62F2s/mqHMbLnVIUt3gtl+7hBHM7jfvn1rrzm9bgnO6rkfPnx49erVck/EEh49DtOy5nUbcx/HtH/5/EkfFzdU9mRjcU+t63jh/oxI7qncPoubfXlPLZ5Ii0oKx7rwip2L5UbL07jl9DQ+BS4uLlrKbDyUiM2Nv3xwNZZfzNx98OBB49HOOwcd62ReLUc5LVwOdLbbH+kdunPwI1Vokmd7bNtjqbCqQYvl3s/nxJMnTzpfpRq6y/4uHlN54C/3dKt/+dLP6Yvn0iJ6c9GNFd67d29dmVSbeefV19OiZPnbbV3N1f0/fvx48eLF6vs9ZXL1ki5Ua1tsV7WzZ8Hby0shsAvtqvPiotlT8iJIf/MQTpMy7o29Xu1O4Z40bPEQS/lFAORBXXsI54v97Oys8Dtz98d4QN69e1dtf3rdeB/lWy5hUC25up3eha56+urnU7pW6/JqPfPaI5gbg/mYI3m4kFjcGoun3PJzaOGfQ4uH3qJMybNutBvtwP5Rdtjfh6J3tPvChQgQIECAAAECBAgQIECAAAECBAgQIECAAAECBAgQIECAAAEChyPQkow1o0P5e8z7GpJMAmuBypzgfTWs/Y9hZw7rvhqWKeMtYh0OZe5s5vhu7E7KdFuvLGdlim1j/ZmK3aHBfZ2yrlXVppb8SfWUqZ6S7TEX21lqzHocl5NBa5Jj/pqp/EvM/W7kHt8IkgK5s7ZtZ/qYszbe790qL2zMmGNavdYQT5vDHqnCAU2xxFXJ47Q6HPvazkdFeb9qJffS5pLn0rqG5UZenF5boWhRPs+B3T8n8vW4+gZctmcX7Y3PwOVV+t0oAY9bvxdtqS1v9locLu64fKO2nFU91HmgV18WGZTG9ixb2BIM1SalnnxFNz40do/JZWOmsyGYF6O/Gjy53Y4zkvcVEtXbsORZN+ZN1PhAqDY42zP6R9kBfx+K3jHvC9ciQIAAAQIECBAgQIAAAQIECBAgQIAAAQIECBAgQIAAAQIECByGwH8dRjckXNVmdOXX40m4WsRweW5bZDINNzHTEvw5mjIt0ygzW2svWUm1NpckzqWp6UvjxMTV6ciJnCHyOmrNbvl1puNo9t7qmCaQVp9Lq3sSw7vfj9VqM5+1MdpXW9htT/VaY24Pd2Me6kgVjm+iJRFYMlV6zOFuuVbnSGipc7hDJTfjuqtXX9PZbsy0zM68NaolS8Y9rcps8pYX6O6v+H29FErA955wtRij3Hfrhn51f3naVYIh98iqf2oowdnlUXCQ2VYZrFXM1QEaYk/JeE0hmI8wkvcVEtUwKwmPktdBj2Va3inLlocuAdPY+Oxffc11fuP30q+D/D4Uvb3EhkoIECBAgAABAgQIECBAgAABAgQIECBAgAABAgQIECBAgAABAkclcC+9Xc4Bmu/Gjx8/Hj16tJf2Z9bO79+/11367du3b968WXd00P1JFvr06dO6S5yfn3/79m3d0UH3Z3LkxcXFEJfIQET75uamsPKMXWa2nZycZCP/zey3P3/+/Pz3T3sNyejIDO8HDx60Fxvn6NXV1bt370qulc4uftLT9PLu7m71rPawWS0/xJ45jmOCIcEzhEZ5nRnWicTkss15MueW/Pz583JP+0Zmutfux0WsFtomenO5J0+etF9lx6P37t3bsYZup2faa14o3c7deNZBjtTGXn/9+jUPz329Cjc2r6VA3kEfPnxoKdB4aC+hW/JcamxYUprzoVLrSMv7Lm+3THbPM2TxmsuTJOfmkZgXStqQZ8jiYZLhzrsvb8BazdVfe3nF7+ulUAKej8MXL15UuzzcdhYFankmb/u6TzszynnUV0d5Mb4Z0wxuvjAb3xdb3TJpcOMHUrvScB+37dcd4ahgXiC3BPOxRfK+QqIa7SXPumr5cbZbXlK1BiweYvnv4t3U+MyZwj/KDu/7UPTWQtGvBAgQIECAAAECBAgQIECAAAECBAgQIECAAAECBAgQIECAAAECmwUOI70sf89+c1eHKZFcnRbD8uV6em9dJmm1NKzkj3D33qRFhZmT2tKw3Q9l4lrhH+Tu0MG4bbuSxu492lhD5oD2MqCZkbzxWqMVmNc45jnQIZz6PSVio43OVhfKLZPQ6reztdryuBvtxqxderRfR1jl4MBGqiVK+3pmjjb6qxfKUhgtHWw8tFrJCHtKnkurzWjpXcYuM9RXT+llT4+v+H29FErA8xnWC1dJJRmvxmis7kyb87U8kFhy8EraUG1Ptrd6Z+USo72Aau0c59eBhmZj/MwumI8nkvcVEtWYKQmPcW6Q2lX6+sCY1D/KDun7UPTWItavBAgQIECAAAECBAgQIECAAAECBAgQIECAAAECBAgQIECAAAECGwX+VZ26ZJvAAQjkD1dnHZiEfqYU95KGtDDJvLfMNsuKKKenp1NTymoMaVjWA8ms325ty+SznN5hyZRulys56wjHsYRljmVyyyS0MjU2SRSdQ7Sx46ktdabmLNgywRuzsc1T3nkkI5UlFs/OzloWtkr+Xl4fmTPdeT53TsxPXhn5ST15uqbCxGqy5lJ5Xky7pwy9evXq9vZ2yuHUuW2Bury8XHd63ndZcGOX911jzVN+xTc2+JB25nWfZWGyRlC/n215QaTC3CYtS2ytY8w7K3fuxhfW8hJeQOskj2q/SD6q4V7X2YP8R9mRfB+uG1P7CRAgQIAAAQIECBAgQIAAAQIECBAgQIAAAQIECBAgQIAAAQIEjlzgXvJSjpxA9w9bYDGFN3Pr8/Pnz59tO5vJ8S9evMj8+Eyj3PbcvZTP3OLMMP78+fPPnz9LGpBUqzdv3mSuc0nhPZY5tnEMdbrcCJ5Ejsb9c5nwnWSJxf3Y7ZZMxOZ+XPzMpcuN4zX9nYc3Unk85nm+7tmY0MoyOy2pPr0PWdqTpI67u7vcC+ta1XLRNHjdU6LlrAkeyo287H7eX8mIK2xkAG9ubnJKh5d7LpG0tzxJ8pY/Pz8vvKJi4wgkh3zxmsjdse0Vc1/kNk9yYy8viDwGE2NpRkJ0EaWpPxmbi8jp5RLbdlD5GQmI5PLBWvc6m/VH76H+o+zwvg/LA7Wx5EFGb2NP7SRAgAABAgQIECBAgAABAgQIECBAgAABAgQIECBAgAABAgQIHKeAhKvjHPcj7XXmh2XWbCa4LybOZop2pvEtJmpnBm1QTk5OMgM7Sxbkv5lQ22FVhOnILibDpaeLicLLnqaFi+nC6WZmDM9xovlRjeN0ImqIlrQM5SJQc0smXHM/Lm7JBK0J7kMMxMY6D2CksmRNVoVa19OkZ2RpxHVHR9if2bqLXNnkmZRfbu/NLm9qS8msUJcFplIgmS3l2VbVChfvu2VWTPV9l2LV9/viYZInSV7xc8mjrvb0CLeTsZAvmcYvt8XgZkwXH2/5pPGOOMIImUuXRfJcRmqIdi5eUsf2j7JI5v3rS36IiFInAQIECBAgQIAAAQIECBAgQIAAAQIECBAgQIAAAQIECBAgQIDAmAISrsbUdi0CBAgQIEBgbIH2bKutVlUauumZlp28o3fv3hVe6J9//pGFWGilGAECBAgQIECAAAECBAgQIECAAAECBAgQIECAAAECBAgQIECAAAECBAgQIECAAIFygX+VF1WSAAECBAgQIDAvgfZsq6yc021VpYEQkj2VtbayRtPz589LLlGemlVSmzIECBAgQIAAAQIECBAgQIAAAQIECBAgQIAAAQIECBAgQIAAAQIECBAgQIAAAQIECCwErHAlEggQIECAAIHDFLi9vT07O1vXty9fvpyfn687uvf9nz59evHixcZm/P37d2MZBQgQIECAAAECBAgQIECAAAECBAgQIECAAAECBAgQIECAAAECBAgQIECAAAECBAgQ2ErACldbcSlMgAABAgQIzEagJWHp+vp6ytlWIc7SW1mAa6N1lvDaWEYBAgQIECBAgAABAgQIECBAgAABAgQIECBAgAABAgQIECBAgAABAgQIECBAgAABAgS2EpBwtRWXwgQIECBAgMA8BC4vL3/+/NnY1ocPH15dXTUemtTOJ0+efPz4sb1Jnz9/bi/gKAECBAgQIECAAAECBAgQIECAAAECBAgQIECAAAECBAgQIECAAAECBAgQIECAAAEC2wrc+/v377bnKE+AAAECBAgQmLLA79+/T05O1rXwy5cvE1/eqtry5Ia9e/euuqe27VuuBuJXAgQIECBAgAABAgQIECBAgAABAgQIECBAgAABAgQIECBAgAABAgQIECBAgAABAjsKWOFqR0CnEyBAgAABApMTePPmzbo2PX78eEbZVulFS18Wffz69eu6ztpPgAABAgQIECBAgAABAgQIECBAgAABAgQIECBAgAABAgQIECBAgAABAgQIECBAgEAHAQlXHdCcQoAAAQIECExa4ObmZl37Xrx4se7QNPc/ePDg9evXLW27u7trOeoQAQIECBAgQIAAAQIECBAgQIAAAQIECBAgQIAAAQIECBAgQIAAAQIECBAgQIAAAQLbCki42lZMeQIECBAgQGDSAu0rPj1//nzSrW9qXHuS2Pfv35tOso8AAQIECBAgQIAAAQIECBAgQIAAAQIECBAgQIAAAQIECBAgQIAAAQIECBAgQIAAgY4CEq46wjmNAAECBAgQmKbAt2/f1jXs/v37p6en645Odv+TJ0/S8nXN+/nz57pD9hMgQIAAAQIECBAgQIAAAQIECBAgQIAAAQIECBAgQIAAAQIECBAgQIAAAQIECBAg0EFAwlUHNKcQIECAAAEC0xW4u7tb17iHDx+uOzTx/WdnZ+ta+OfPn3WH7CdAgAABAgQIECBAgAABAgQIECBAgAABAgQIECBAgAABAgQIECBAgAABAgQIECBAoIOAhKsOaE4hQIAAAQIEpivw69evdY07OTlZd2ji+1tWuGrp78Q7pXkECBAgQIAAAQIECBAgQIAAAQIECBAgQIAAAQIECBAgQIAAAQIECBAgQIAAAQIEpikg4Wqa46JVBAgQIECAQEeBlhWf5rvC1XxTxTqOotMIECBAgAABAgQIECBAgAABAgQIECBAgAABAgQIECBAgAABAgQIECBAgAABAgQI7E9AwtX+7F2ZAAECBAgQGFfgIBeDkos1bhC5GgECBAgQIECAAAECBAgQIECAAAECBAgQIECAAAECBAgQIECAAAECBAgQIECAwOELSLg6/DHWQwIECBAgcFQCLctY/fz5c6YULS2/f//+TDul2QQIECBAgAABAgQIECBAgAABAgQIECBAgAABAgQIECBAgAABAgQIECBAgAABAgSmKSDhaprjolUECBAgQIBAR4HHjx+vO/Pu7m7doYnv//79+7oWPn36dN0h+wkQIECAAAECBAgQIECAAAECBAgQIECAAAECBAgQIECAAAECBAgQIECAAAECBAgQ6CAg4aoDmlMIECBAgACB6Qq0JyB9+vRpuk1f07Lb29s/f/6sOfhf7f1dd5b9BAgQIECAAAECBAgQIECAAAECBAgQIECAAAECBAgQIECAAAECBAgQIECAAAECBAisE5BwtU7GfgIECBAgQGCWAufn5y3tvrm5aTk6zUPtbW7v7zR7pFUECBAgQIAAAQIECBAgQIAAAQIECBAgQIAAAQIECBAgQIAAAQIECBAgQIAAAQIEpiwg4WrKo6NtBAgQIECAQBeBly9frjvt27dvWTBq3dEJ7v/9+3dLwlVLTyfYF00iQIAAAQIECBAgQIAAAQIECBAgQIAAAQIECBAgQIAAAQIECBAgQIAAAQIECBAgMAuBe3///p1FQzWSAAECBAgQIFAo8OPHj0ePHq0r/Pjx4xnlXF1cXHz+/HldX/7555/T09N1R+0nQIAAAQIECBAgQIAAAQIECBAgQIAAAQIECBAgQIAAAQIECBAgQIAAAQIECBAgQKCDgBWuOqA5hQABAgQIEJi0QHKQXr9+va6Jd3d3b9++XXd0Uvs/ffrUkm2V5a1kW01qvDSGAAECBAgQIECAAAECBAgQIECAAAECBAgQIECAAAECBAgQIECAAAECBAgQIEDgMASscHUY46gXBAgQIECAQF3gwYMHf/78qe/939+/fPlyfn7+v79N8f/t63Tdv3//9+/fU2y3NhEgQIAAAQIECBAgQIAAAQIECBAgQIAAAQIECBAgQIAAAQIECBAgQIAAAQIECBCYuYAVrmY+gJpPgAABAgQIrBH49u3bmiP/s/vZs2e3t7ctBfZ7KMlUZ2dnLW1o713LiQ4RIECAAAECBAgQIECAAAECBAgQIECAAAECBAgQIECAAAECBAgQIECAAAECBAgQINAuIOGq3cdRAgQIECBAYK4CT548+fjxY0vrk9H06dOnlgL7OpRMsIcPH7Ysz/X+/fv0bl/Nc10CBAgQIECAAAECBAgQIECAAAECBAgQIECAAAECBAgQIECAAAECBAgQIECAAAEChy0g4eqwx1fvCBAgQIDAUQtcXFwkN6mF4MWLF1dXVy0Fxj/04cOHZIK1ZFtdX19fXl6O3zBXJECAAAECBAgQIECAAAECBAgQIECAAAECBAgQIECAAAECBAgQIECAAAECBAgQIHAkAvf+/v17JF3VTQIECBAgQOA4BbKMVRKrWvr+9OnTrIX14MGDljLjHEom1c3NTcu1kj8m26rFxyECBAgQIECAAAECBAgQIECAAAECBAgQIECAAAECBAgQIECAAAECBAgQIECAAAECuwtY4Wp3QzUQIECAAAECkxbIOlffv3+/f//+ulZ++/bt5OTk7du36wqMsD9ZYaenpy3ZVmn/ly9fZFuNMBYuQYAAAQIECBAgQIAAAQIECBAgQIAAAQIECBAgQIAAAQIECBAgQIAAAQIECBAgcOQCVrg68gDQfQIECBAgcCwCv3//zjpXya1q6XCSmq6vr0dOavr69eurV69+/vzZ0rDHjx+n5VNYg6ulkQ4RIECAAAECBAgQIECAAAECBAgQIECAAAECBAgQIECAAAECBAgQIECAAAECBAgQOAwBK1wdxjjqBQECBAgQILBBINlKSW36+PFjy1JXf/78Se5TVprKaldJ0NpQ486Hs6rVkydPnj171p5t9f79+9vbW9lWO3urgAABAgQIECBAgAABAgQIECBAgAABAgQIECBAgAABAgQIECBAgAABAgQIECBAgECRgBWuipgUIkCAAAECBA5GIJlUb968ubm52dijp0+fvnz58uLiYmPJrQokzyp5X58/f9541vPnz9NOqVYboRQgQIAAAQIECBAgQIAAAQIECBAgQIAAAQIECBAgQIAAAQIECBAgQIAAAQIECBAg0KOAhKseMVVFgAABAgQIzEagPO0qXUrm1ePHj8/OzvLfrH+1bSdzre/fv9/d3X3790/J6Um1ur6+7nCtksqVIUCAAAECBAgQIECAAAECBAgQIECAAAECBAgQIECAAAECBAgQIECAAAECBAgQIECgRUDCVQuOQwQIECBAgMCBCyQVKnlNWUXqz58/hV29f/9+Mq8ePnyYjZOTk+p/f/36lXqq//3582dSrbaqPGtq5UeqVeFwKEaAAAECBAgQIECAAAECBAgQIECAAAECBAgQIECAAAECBAgQIECAAAECBAgQIECgdwEJV72TqpAAAQIECBCYn8DXr18/f/788ePH8uSoHjuZrK0sovXixYuLi4seq1UVAQIECBAgQIAAAQIECBAgQIAAAQIECBAgQIAAAQIECBAgQIAAAQIECBAgQIAAAQIdBCRcdUBzCgECBAgQIHCwAre3t0m7SvJVFqcaupNZJuv58+fJs3ry5MnQ11I/AQIECBAgQIAAAQIECBAgQIAAAQIECBAgQIAAAQIECBAgQIAAAQIECBAgQIAAAQKFAhKuCqEUI0CAAAECBI5L4MePH3d3d9+/f1/8t5eVr7KS1dnZ2ePHj/PfLGn14MGD4zLVWwIECBAgQIAAAQIECBAgQIAAAQIECBAgQIAAAQIECBAgQIAAAQIECBAgQIAAAQJzEJBwNYdR0kYCBAgQIEBgAgJZ/Cr5V1n5Kj/Jv8p/f/36lXZVc7GSUnVyclL7b1aySoaVZawmMIaaQIAAAQIECBAgQIAAAQIECBAgQIAAAQIECBAgQIAAAQIECBAgQIAAAQIECBAgQGCzwP8DlxgCBxnxnZcAAAAASUVORK5CYII="/>
  <p:tag name="POWERPOINTLATEX_PIXELSPEREMHEIGHT#5C6D626F787B656C6C657220665C226F722061747420696C6C757374726572612074656D706572617475726572206F63682F656C6C6572206C756674747279636B20705C61617D0D0A5C5C0D0A5C6D626F787B206D657465726F6C6F6769736B61206B6172746F727D20" val="183,3333"/>
  <p:tag name="POWERPOINTLATEX_BASELINEOFFSET#5C6D626F787B656C6C657220665C226F722061747420696C6C757374726572612074656D706572617475726572206F63682F656C6C6572206C756674747279636B20705C61617D0D0A5C5C0D0A5C6D626F787B206D657465726F6C6F6769736B61206B6172746F727D20" val="38"/>
  <p:tag name="POWERPOINTLATEX_REFCOUNTER#5C6D626F787B656C6C657220665C226F722061747420696C6C757374726572612074656D706572617475726572206F63682F656C6C6572206C756674747279636B20705C61617D0D0A5C5C0D0A5C6D626F787B206D657465726F6C6F6769736B61206B6172746F727D20" val="3"/>
  <p:tag name="POWERPOINTLATEX_CACHECONTENT#5C6D626F787B656C6C657220665C226F722061747420696C6C757374726572612074656D706572617475726572206F63682F656C6C6572206C756674747279636B20705C61617D5C5C0D0A5C6D626F787B6D657465726F6C6F6769736B61206B6172746F727D20" val="iVBORw0KGgoAAAANSUhEUgAAEdAAAAGKCAIAAACd3EMNAAAgAElEQVR4Aeyd69nWttZuv6xrFZBQAqQCQgmBCoASAhUAJQAVACUAFQAlABWElADpIPtey/vT1pZtecqWZEke7w/wI+swNaYOU0f/9M8///wPfxCAAAQgAAEIQAACEIAABCAAAQhAAAIQgAAEIAABCEAAAhCAAAQgAAEIQAACEIAABCBwjMCjR48+ffr0/fv3O3fuvHr16tatW8fiIzQEIAABCEAAAhCAAAQgAAEIQAAC5xD4iQNX54AnVQhAAAIQgAAEIAABCEAAAhCAAAQgAAEIQAACEIAABCAAAQhAAAIQgAAEIAABCEBgIAJ3797VaSs/Qzp59csvv/guPEMAAhCAAAQgAAEIQAACEIAABCDQBYF/dSElQkIAAhCAAAQgAAEIQAACEIAABCAAAQhAAAIQgAAEIAABCEAAAhCAAAQgAAEIQAACEGiWwJcvX4LTVhL12bNnzQqMYBCAAAQgAAEIQAACEIAABCAAAQhECHDgKgKHVxCAAAQgAAEIQAACEIAABCAAAQhAAAIQgAAEIAABCEAAAhCAAAQgAAEIQAACEIAABLYJvHnzZu7p8+fPc0dcIAABCEAAAhCAAAQgAAEIQAACEGifAAeu2tcREkIAAhCAAAQgAAEIQAACEIAABCAAAQhAAAIQgAAEIAABCEAAAhCAAAQgAAEIQAACTRN4+/btXL4bN27MHXGBAAQgAAEIQAACEIAABCAAAQhAoH0CHLhqX0dICAEIQAACEIAABCAAAQhAAAIQgAAEIAABCEAAAhCAAAQgAAEIQAACEIAABCAAAQi0S+Djx49///33XL779+/PHXGBAAQgAAEIQAACEIAABCAAAQhAoH0C/25fRCSEAAQgAAEIQAACEIAABCAAAQhAAAIQgAAEIAABCEAAAhCAAAQgAAEIQAACEIAABCDQLIE3b94syvbw4cNFdxwhAAEIQAACEIAABCAAAQhAAAIQ8Am8e/fu06dPnz9/1oUmf/31l179/PPP+nD0zZs3b9++/fvvv9+9e9f3X+H5p3/++adCMiQBAQhAAAIQgAAEIAABCEAAAhCAAAQgAAEIQAACEIAABCAAAQhAAAIQgAAEIAABCEBgPAI/fvzQDrB5vrQbTF++mrvjAgEIQAACEIAABCAAAQhAAAIQgMBEQAPnly9f6qiVBcgff/zx5MmTW7duWTwf98OBq+MMiQECEBiWwLdv396/f68Dsvr7/v27/tV5WeVWx2R1Xlb/am5Uf9Wa7GFBkzEIQAACEIAABCAAAQhAAAIQgAAEIAABCEAAAhCAAAQgAAEIQAACEIBAtwRev379+PHjufhv37598ODB3B0XCEAAAhCAwNUIsBPvahonvxCAAAQgAAELgS9fvjx79sx41MqPUMeunj9//ssvv/iOJZ45cFWCKnFCAAJ9E5g+R6h5z+l41WZmdPJKrbb+KrTam8LgAQIQgAAEIAABCEAAAhCAAAQgAAEIQAACEIAABCAAAQhAAAIQgAAEIACBmgR+++23r1+/zlP8559/5o64QAACEIAABK5DgJ1419E1OYUABCAAAQikEnjx4oVOW6WGcv719RSd1NJ43LmUeODA1X6q+hq4vnij8xjTp2/0MH0AR1ovrba40M0KFhebtxA4nYDqzps3b3Ta1XjOai6wwj59+nTujgsEIAABCEBgGALNmprNCjaM6skIBCAAAQhAAAIQgAAEIAABCEAAAhCAAAQgAAEIlCYwzXVrF8q0BcXtSNFCNrd/loZ/JH4p7saNG/MY7t+/r13mc3dcchFodnmoWcFykSceCOwmQO3Yja67gNI1O/G60xoCQwACGQksdnka4mmMcPfu3YwJERUE+iWgz0G/f//el18HqB4+fHj79u07d+7oayjTTMhUmzRVoltOPn/+HARR8NK79//ti8jzRGCxjfPns6ZzVmu49JWbtVcH3ZsV7GC+CA6B0wmocqm1ffny5UFJdN5S38XS361btw5GRXAIQAACEIBAZQLNmprNClZZQSQHAQhAAAIQgAAEIAABCEAAAhCAAAQgAAEIQAAC/RKY5rr9nSd6njafuKt+I7nTfuXIW16dTmBNQeV2EJ2e5dICNLs81KxgpTVC/BDYJEDt2ER0HQ8qDOzEu466ySkELkhgsctzl2W4uzPWyOgkydor3CFwKQI6eaiPU7ksq2rIflg8jqhjV/rTzvzprepgcKhbu/d1UuvRo0cutrwPHLj6D0/Rt0xg5UVvia1ZwSzC4wcCvRDY/ByhWmFNg06HZXVeVvlSi+GOyWoe3M+p3H/99VedoD33S3e+SDxDAAIQgAAEFgk0a2o2K9giRhwhAAEIQAACEIAABCAAAQhAAAIQgAAEIAABCEAAAgEB7f7RlcxaVp5OWAVv+TkegcUDV9ppoCWP8TJbKEfNLg81K1ghRRAtBOwEqB12VpfyyU68S6mbzELgIgT0ER7/7oyL5JpsQqAoAR2O8k9bJX2iSoevnj59qo39mnhxkTx+/Fg7/AuNwTlw9Z/C4FgXLRk7Im9WsB15IQgEGiTw7ds3tbY6IrUmm87L6tirrKXAw3RSVu56+/vvv89j0OkszlwF0PgJAQhAAAKtEWjW1GxWsNY0iDwQgAAEIAABCEAAAhCAAAQgAAEIQAACEIAABCDQJgEdtWKuu03VlJDqy5cvwT2tUyp83iqJdrNVplnBkvDiGQIlCFA7SlDtOk524nWtPoSHAAQiBNTl6btVEQ+8ggAEkgi8fv3av7Xk7du38436mxFqJ//Hjx8V8P3795Pne/fuaTZG7pthUz38KzUA/iEAAQiMQUDtrD5FNT8r5XL35MkTTYxGGnG1+Ddu3FiLQQexdG+Ziy3pQeNPiafUd8dgTE7xKxWlpRSNQfAGAQhAAAJFCUxdwLt372ici3ImcghAAAIQgAAEIAABCEAAAhCAAAQgAAEIQAACEIAABCCQhYA2hy3Go+tfF91xhAAEIAABCIxHoOWdeOPRJkcQgAAEIACBrgnoYydOfu3Vj2zUd97WHrTNUt9WcW8L3XvCgStHmAcIQOBCBHRWSidZ1zL8888/6/tU+sDxmge563OE+v5gxINOtPtdQsSne6VN9uo2dLhWJ8Eknj6TpQNdt27dUlrZT14pTsWs+JWK0lKKP/30k1Ln5JVTBw8QgAAEahJQO6+W2XUBWoGbGme11fH+qKaQpAUBCEAAAhCAAAQgAAEIQAACEIAABCAAAQhAAAIQgAAEIBAQ8G/mdq9u3rz522+/uZ88QAACEIAABAYm0OZOvIGBkzUIQAACEIBAvwS0SdJ9Mk7b9Y/vjXz+/Lmjoa9d6TMk7meuBw5c5SJJPBCAQDcE1DrHz0rptFV86lOjxJcvX25mWPOq9vNL6kJ06kltvetIpvj/+usvpaXZWF0EspmixYPi0YZ+xamYA/9KXTJIksCdnxCAAAQgUJSAWma182qZgy5Aiaqt1vFdtdslRgJFM0XkEIAABCAAAQhAAAIQgAAEIAABCEAAAhCAAAQgAAEIQGB4Alrlma/vKNeF7tUenicZhAAEIACB7gi0uROvO4wIDAEIQAACELgIAX/7fep3TRYR3b171//IlX/+atH/DkcOXO2ARhAIQKBjAjorFW+gddpKnxOJ5zAegx928S4r38P0rE9L+V3I3IOmaPWpEwk/f5Xkoo8nKp7FCV8XjyRR9+N+8gABCEAAAkUJTFc9xVtmvdUHCdWGF5WEyCEAAQhAAAIQgAAEIAABCEAAAhCAAAQgAAEIQAACEIAABJIIrG0J4MBVEkY8QwACEIBApwTa3InXKUzEhgAEIAABCAxPINgAef/+/SxZfvjwoYtHnx5xz7ke/p0roq7j+eeffyb5f/z4oYfv37/rYwLa2KpzF58+ffr69etZuWtWsLOAkC4EDhLQ5VLxb1u9ffs2/m0rCaDmPr4t3hdSDffm5w7lwdi+S3htuN+U0BfAf9bXUfxOxX8VPKvp03euNiUPQvETAhCAAARSCWx2TH6EasM3v8Ho+998btbUbFawTaR4gAAEIAABCEAAAhCAAAQgAAEIQAACEIAABCAAAQiIgK74DOa6tQtFe1G00KylWM32n7gRBQXlJbC41q/btX/55Ze8CQ0fW1Bl2Ls1vMbJ4AAEmq22A7DtJQubGx5O2YnXCz3khAAEOiIwHS6QwPNTBhrZaYjXUV4QFQLnEpBt4AS4efPm5vdRnOf4gw5u+V9S0T5/fQclHiTp7U/O8E0KdinPah/1cbH4x2d8IB8+fKjzcZhmBfNp8AyBdgioyqh1jpyVUoMbnJ1dFP7Ro0drl1Qt+o83s9++ffv1118XAy46KgsKsvhq01EntZIm7v/8889cndmmbHiAAAQgcE0CWmyLdExzJlqf0+nZuXsJl2ZNzWYFK6EF4oQABCAAAQhAAAIQgAAEIAABCEAAAhCAAAQgAIEhCWjNV5uBFs/qLOZXh084wLNI5lxHbTBYvPP01atX2ldwrmyDpd7s8lCzgg1WAMhOjwSoHT1qLUlmqbjBnXhJWcAzBCAAgSwEUrs8BgtZsBNJpwS0KV330UzCGzftG3P6008/OZ9PnjzJ+8WRf7moeVgjoEkrQVcDt+bhLPdmBTsLCOlCIE5AE53xTe3GY1SurY8n597KnHLP8wf7Yc4prFK3nAqbJ6Q7RZJOWymGVNnmieICAQhAAAIRArIw4x3TPKxacrXnc/cSLs2ams0KVkILxAkBCEAAAhCAAAQgAAEIQAACEIAABCAAAQhAAAJDEtAeIy37/vHHH0Pm7jqZWttjsHgK6zpYSuS02eWhZgUroQXihEASAWpHEq4ePbe5E69HksgMAQj0TmDq8vzv9vSeI+SHQDkC/g78GzduZEzo559/drGl7sl0AdceOHC1RiZ0190zv//+e+jawO9mBWuADSJA4P8ReP36dfzDnfqQneye/xeg1tMOM2tHEOXGfjuay/q+hFxwHiAAAQhAIE5gbREuHmpHex6PMP62WVOzWcHiPHkLAQhAAAIQgAAEIAABCEAAAhCAAAQgAAEIQAACEHAEtIrtbwly7jx0QUBXry5uQtAt3afsPegC2kEhm10ealawg8AJDoHjBKgdxxm2GUOzO/HaxIVUEIDAFQg8ePBAA4Er5JQ8QiAXgbzzIf7xLf9YVxZpOXCVgLHZu4WaFSwBLl4hUJjAs2fPIimo1X769GnEg/9KX0P2f24+R+ZSNQO74xzt4qTtphg7Qkm2+Oe5NhPFAwQgAAEIrBFQA7vPst/Rnq/JYHRv1tRsVjAjWLxBAAIQgAAEIAABCEAAAhCAAAQgAAEIQAACEIAABJjr7rcMrN2sh06L6rRZvM0KVlQdRA4BCwFqh4VSd37a3InXHUYEhgAEBiMQbxsHyyzZgcClCHDgKkHdbX7hShloVrAEuHiFQEkCL168iJ9rShrbJ9W4uOfv37/vyHc8L2sR7tvWvy/Umgy4QwACEICAI7C7gd0d0CWd+hDvy1Jjy+i/WcEy5pGoIAABCEAAAhCAAAQgAAEIQAACEIAABCAAAQhAYGwCzHX3q9+3b9/Ohddlr3fv3p2745KLQLNVplnBcpEnHgjsJkDt2I2u2YDN7sRrlhiCQQACFyHw22+/XSSnZBMCuwn4X7Xatxl+LWl/Q37qh1XW4nTu/3ZPPGwSiHymZjNsUQ/NClY010QOATuB58+fxz0nHbjSpz/V4hsb+nY+EmqX2Wfl922+O88QgIBPwP9EnuYKx1hEGTJTvtZOf/ZN/NOFiQvQrKnZrGBxnry9OAFa14sXALIPAQjsI0DjuY8boSAAAQhAAALVCNBZV0NNQhCAAAQgMCSBO3fuDJmv4TP17du3r1+/zrP58OHDuSMuGQk0uzzUrGAZ4RMVBPYRoHbs49ZyqB534g05dzFkplou+cgGAQsBHfOof5W2RTD8QKARAjdu3HDb7/Pun3TRKqccuDpZ3c02hc0KdrLCSB4C//M/796985vRORKdjrh169bcPeKiT39avv6pivno0aNIPKnpTlHt6wkUanHCNyKeXqlvi3vgLQQgIAIvX750HNTgjHHgashMOTW18LC7gT3lKGyzpmazgrVQxpChTQK0rm3qBakgAIHGCdB4Nq4gxIMABCAAAQjQWVMGIAABCEAAAkcIsA39CL0Tw75582Yx9aTLXhdjwHGTQLPLQ80KtokUDxAoTYDaUZpwzfhb3okX4TDk3MWQmYookVcQ6IIAXV4XakLIEwncvn3bHUrcsad9TfIvX774r5SK//P487+OR3GpGE7Z4Woh3KxgFuHxA4GiBDYv1djxESrdD7EZSrXyw4cPm1nb0azv+9b2jlAy/pjf39QgHiDw48eP8SAMmanW1LT7K9JqnOvnpVlTs1nB6uuIFLsgQOvahZoQEgIQaI0AjWdrGkEeCEAAAhCAQECAzjoAwk8IQAACEIAABC5CYPHAlRZxdi8AXYRblmw2uzzUrGBZsBMJBI4QoHYcodda2MZ34i3iGnLuYshMLaoPRwhAAAIQGImAf0eJTl7l6s4+ffrkU8r+yQQOXPl4eYYABEYjoLZ48wjsjpNIwqTrOp48ebLGS8eoPn/+bPmA1cOHD9ciWXP3+5s1P3P3HaF2BJmniwsEhieQ98OmjeAaMlONsPXF2NcB7eg4/ER5hgAETiRA63oifJKGAAT6JUDj2a/ukBwCEIAABC5CgM76IoommxCAAAQgAAEI+AQ+fvz4999/+y7T8+a1rfMguEAAAhCAAAQ6ItD+TrxFmEPOXQyZqUX14QiBvghwxrgvfSFtfQLBUai3b99mkcGPp8TAnANXWdREJBCAQKME/DZ0TUTLsajFsC9evPjzzz917ErHq3RVlUwlPeiQkj5spa8TGqPVx7KSbCz1BPvuxJI8Sb2IpJJsixnHEQIQ8Aksrqb4Hnp8HjJTDSoicnA3Im1SYx6Jh1cQgEB9ArSu9ZmTIgQgMAABGs8BlEgWIAABCEBgbAJ01mPrl9xBAAIQgEAdAknrxXVEIpU4gffv3y964ErTRSw4QgACEIDAMATa34m3iHrIuYshM7WoPhwhAAEIQGAwAv6eyWfPnh3Pna5E8T/NkiXOQKp/B7/5CQEIQGAkAsFXAudZ2/d1ERePTjHp2JX7ue9BY9F79+5Zwmqq/c2bNxafi34UVp2KPsK4+DZwtIyQgyD8hMA1CQx5Z8yQmWqwfOrCBnVDm12VL7kW6owHev1QPEMAAo0QoHVtRBGIAQEI9EWAxrMvfSEtBCAAAQhckACd9QWVTpYhAAEIQAACEFhctdf1rCziUDYgAAEIQGBsApvbG1rYiTdXwZBzF0Nmaq47XCAAAQhAYDwCOhClMfV0clj/6tMgB/fhP3782FHa/VETF8PiA1+4WsSCIwQgMAiBzWGeJj1Pz6o23FtON+m01efPn3/55ZfdAiusvr6lj3FtxvDq1avgu42bQfAAgcsSGPLOmCEz1WYRVftvv7dSfdbr16/bzAhSQQACFgK0rhZK+IEABCAQEKDxDIDwEwIQgAAEINAaATrr1jSCPBCAAAQgAAEIlCbw7t27xST4vNUiFhwhAAEIQGAkAl3sxJsDH3LuYshMzXWHCwQgAAEIjEdAW9mfP3/u8vXy5csjWyK1193/DMni9Sgurd0PHLjajY6AEIBABwQ2hxZ37txpIRsPHjzQYarIUSjd/6Eu4fiFWIpBCekI71quJYMOZT169GjNA+4QgEBAQHUqcBng55CZalMvGj+ItuXMlU5bbc5dtplHpIIABBwBWleHggcIQAACdgI0nnZW+IQABCAAAQicQoDO+hTsJAoBCEAAAhCAwIkE1vZvPXz48ESpSBoCEIAABCBQgUAvO/ECFEPOXQyZqUBx/IQABCAAgVEJaI+6v49dn6ja8ZGrHz9+6LSVv6NSu9+PfNQkQpsDVxE4vIIABPom8OXLl80MRM44bYbN6+G333779u2bPnWiXsRJpQfdg6UB0sePH3N1A4pHd24pTsWs+Kdd/npQukpdMvBtq7yaJbbhCfjn44fJ7JCZalY7Ogor4P4QYi7qkydP1Knl6gjm8eMCAQjUIUDrWoczqUAAAoMRoPEcTKFkBwIQgAAExiNAZz2eTskRBCAAAQhAAAIRAtrR5W/ncj51gyrrOI4GDxCAAAQgMCSBvnbi+SoYcu5iyEz5WuMZAhCAAATGJqB97BpHuzw+e/ZMu+jXPijtvE0PGpjrgJb2vfvD81evXpXb/f7vQAJ+QgACEBiGgGVcYfmoSE0g+tSV/iqkqJ7pyEcYK0hIEhDohYClqeklL07OITPlctfgw3QUVkdedSeihgHir3uh1ENpVKDbEHU+liW6BrWGSBDYQYDWdQc0gkAAAhCg8aQMQAACEIAABBonQGfduIIQDwIQgAAEIACBvAR0h+lihFrNWXTHEQIQgAAEIDAMAcsMQGs78Sb4Fsm7U9OQmepOCwgMAQhAAAJHCOhLJP4nqr5+/aqtkrIl9O/t27fv3Lmj5xs3bmjnpE5Yff/+XX2f/Gh3pf6CdJ8/f66vZgWOGX9y4CojTKKCAATaIqDmdVMgtcWbfvAAAQhAIEJANlzkbaevhsxU+7rQp652fBu3/XwhIQQg4AjQujoUPEAAAhCwE6DxtLPCJwQgAAEIQOAUAnTWp2AnUQhAAAIQgAAEziKgu/MWk65zrepi0jhCAAIQgAAE6hDodyfekHMXQ2aqTkkmFQhAAAIQaIeAzlxpw6Q+b+VE0j31a+Nu58d/0KEsnb/SN0h8x+zP/8oeIxFCAAIQaISAmt1NSfhmyCYiPEAAAhECOjofedvpqyEz1akuEBsCEBiJAK3rSNokLxCAQDUCNJ7VUJMQBCAAAQhAYB8BOut93AgFAQhAAAIQgECnBL59+7a4uZnPW3WqUMSGAAQgAIEkAp3uxBty7mLITCWVRjxDAAIQgMAwBJ4+ffr58+fff/99R440GNdnr0qftpJgHLjaoR2CQAACfRCw3KvRR06QEgIQaJWATL1WRdsv15CZ2o+DkBCAAAQyEaB1zQSSaCAAgWsRoPG8lr7JLQQgAAEIdEiAzrpDpSEyBCAAAQhAAAL7Caxds33//v39kRISAhCAAAQg0AmBTnfiDTl3MWSmOqkHiAkBCEAAAvkJ6MSUPnWl3s147EpftdJRK1kmr1+/rvPZlX/nzzQxQgACEGiDgOVejTYkRQoIQKBXAvoaaa+ir8s9ZKbWs8sbCEAAApUI0LpWAk0yEIDAWARoPMfSJ7mBAAQgAIEBCdBZD6hUsgQBCEAAAhCAwDqB9+/fz19qp9fdu3fn7rhAAAIQgAAEBiPQ6U68IecuhszUYPWF7EAAAhCAQCqB6diVQr179049nc5fyfbQqSr9q3H3zZs3b9y4oRNZ+qvwSatAeA5cBUD4CQEIQAACEIAABKwEhpzCGDJTVo3iDwIQgEAxArSuxdASMQQgMDIBGs+RtUveIAABCEBgCAJ01kOokUxAAAIQgAAEIGAi8OXLl7/++mvuVfdqzx1xgQAEIAABCECgEQJDzl0MmalGCgxiQAACEIDA6QQe/PfvdDF8Af7l/+AZAhCAAAQgAAEIQMBI4MePH1+/fjV67sXbkJnqBT5yQgACAxOgdR1YuWQNAhAoR4DGsxxbYoYABCAAAQhkIUBnnQUjkUAAAhCAAAQg0AuBN2/eLIrKgatFLDhCAAIQgAAEWiAw5NzFkJlqobQgAwQgAAEIQGCNAAeu1sjgDgEIQAACEIAABGIEhrwwZshMxbTIOwhAAAJVCNC6VsFMIhCAwGgEaDxH0yj5gQAEIACB4QjQWQ+nUjIEAQhAAAIQgECMwNu3b+evb968eevWrbk7LhCAAAQgAAEItEBgyLmLITPVQmlBBghAAAIQgMAaAQ5crZHBHQIQgAAEIAABCMQIDDmFMWSmYlrkHQQgAIEqBGhdq2AmEQhAYDQCNJ6jaZT8QAACEIDAcATorIdTKRmCAAQgAAEIQGCVwMePH//+++/5az5vNWeCCwQgAAEIQKAdAkPOXQyZqXbKDJJAAAIQgAAE5gQ4cDVnggsEIAABCEAAAhDYJrB4j912sLZ9DJmptpEjHQQgcAkCtK6XUDOZhAAEchOg8cxNlPggAAEIQAACmQnQWWcGSnQQgAAEIAABCDRM4M2bN4vSceBqEQuOEIAABCAAgUYIDDl3MWSmGikwiAEBCEAAAhBYJMCBq0UsOEIAAhCAAAQgAIEYgbV77GJhmn83ZKaap46AEIDA+ARoXcfXMTmEAAQKEKDxLACVKCEAAQhAAAI5CdBZ56RJXBCAAAQgAAEItE3gx48f79+/n8v4+++///LLL3N3XCAAAQhAAAIQaIHAkHMXQ2aqhdKCDBCAAAQgAIEIAQ5cReDwCgIQgAAEIAABCCwTWLvHbtl3J65DZqoT9ogJAQiMTIDWdWTtkjcIQKAYARrPYmiJGAIQgAAEIJCHAJ11Ho7EAgEIQAACEIBADwTWviPB56160B4yQgACEIDAdQkMOXcxZKauW0bJOQQgAAEIdEKAA1edKAoxIQABCEAAAhBohsDaPXbNCLhHkCEztQcEYSAAAQhkJUDrmhUnkUEAAlchQON5FU2TTwhAAAIQ6JYAnXW3qkNwCEAAAhCAAAT2EFjb2fzgwYM90REGAhCAAAQgAIHyBIacuxgyU+XLAilAAAIQgAAEjhLgwNVRgoSHAAQgAAEIQOBqBJ4/fz5elofM1HhqIkcQgEB3BGhdu1MZAkMAAi0QoPFsQQvIAAEIQAACEIgQoLOOwOEVBCAAAQhAAAKDEdDO5q9fv84zdf/+/bkjLhCAAAQgAAEINEJgyLmLITPVSIFBDAhAAAIQgECEAAeuInB4BQEIQAACEIAABEICWlZ5+fJl6Nr57yEz1blOEB8CEBiBAK3rCFokDxCAQHUCNJ7VkZMgBCAAAQhAII0AnfBw8tkAACAASURBVHUaL3xDAAIQgAAEINA5gbXPW/3xxx+d5wzxIQABCEAAAsMSGHLuYshMDVsEyRgEIAABCIxFgANXY+mT3EAAAhCAAAQgUJjAs2fPCqdwQvRDZuoEjiQJAQhA4P8nQOv6//PgFwQgAAETARpPEyY8QQACEIAABM4jQGd9HntShgAEIAABCEDgBAKLB65+/vnnu3fvniANSUIAAhCAAAQgYCAw5NzFkJkyKBMvEIAABCAAgfMJcODqfB0gAQQgAAEIQAACvRD49u3b4rJKL/IvyjlkphZziiMEIACBmgRoXWvSJi0IQGAYAjSew6iSjEAAAhCAwKgE6KxH1Sz5ggAEIAABCEBgkcCXL1/++uuv+auHDx/OHXGBAAQgAAEIQKAFAkPOXQyZqRZKCzJAAAIQgAAELAQ4cGWhhB8IQAACEIAABCDwHwJDLp8MmSnKKwQgAIHTCdC6nq4CBIAABHokQOPZo9aQGQIQgAAELkWAzvpS6iazEIAABCAAAQi8fft2EcIff/yx6I4jBCAAAQhAAAKnExhy7mLITJ1eVBAAAhCAAAQgYCTAgSsjKLxBAAIQgAAEIHB1Ak+fPv369etgFIbM1GA6IjsQgECPBGhde9QaMkMAAqcToPE8XQUIAAEIQAACEIgToLOO8+EtBCAAAQhAAALjEXjz5s08Uzdv3vztt9/m7rhAAAIQgAAEIHA6gSHnLobM1OlFBQEgAAEIQAACdgIcuLKzwicEIAABCEAAAtcl8PHjx5cvXw6W/yEzNZiOyA4EINAjAVrXHrWGzBCAwOkEaDxPVwECQAACEIAABOIE6KzjfHgLAQhAAAIQgMB4BGT//P333/N88XmrORNcIAABCEAAAi0QGHLuYshMtVBakAECEIAABCBgJ8CBKzsrfEIAAhCAAAQgcFECmr+4d+/eYJkfMlOD6YjsQAACPRKgde1Ra8gMAQicToDG83QVIAAEIAABCEAgToDOOs6HtxCAAAQgAAEIDElg8fNWyun9+/eHzC+ZggAEIAABCHRNYMi5iyEz1XUxQ3gIQAACELgmAQ5cXVPv5BoCEIAABCAAASuBIecvhsyUVaP4gwAEIFCMAK1rMbREDAEIjEyAxnNk7ZI3CEAAAhAYggCd9RBqJBMQgAAEIAABCCQTeP/+/TzM7du3b926NXfHBQIQgAAEIACBEwkMOXcxZKZOLCQkDQEIQAACENhN4N+7Q6YG/Pbt29evXz9//vzXf//03e3v379PX9/++eefFduNGzdu/vdP0xP6/86dO7/88ktqKvjvmgCFpGv1IXxNAj9+/FBzqkZVDaoe/BZVYqhRVYuqf6e2dGpUmfatqaALpqVB/tTLu9Lo9/KuQE5l8vfff++oi3/9+vXjx48H0+mQmRpMR2QHAhcn8OXLFzdylLXjOheHZbJ2/jt8/M8/snbu3r3r3sYfXrx48fz5c/nRv48ePYp7TnpL65qEq1/PjFv71Z2TfGDb1eWxowcaz0BZNDIBEH5C4CIEqPsDKHpgA4POeoDySRayE6Ddzo6UCHcQYK0wDm3io6nFaTlVD/I/X7qa9qhodlFLV6ylxpFe8O27d+8Wc/3HH38suvfiSC/Wi6ZOlJNCciJ8koYABPYRGHLuYshM7dMvoSDA+I4yAIFRCXS0sFL8wJXmID59+vT27dvpbNWiyqdX+nea53J+pomthw8f/vbbb86Rh/EIjFRINO/g9oOqPE+TtvpXz5P7s2fPnj59mqRE7TdVJZpO17hZYO0r1TZTnUvU1+rtu0uT0sVzgwTUu+gaLZWHoLUMRFVh058ctYTgrt1SgVFzqtUC/bV81oVKFGiz5Z9T651UIF12VCBVFFUmHzx44Bxbe9BoTUsmrhK1Jt4+eYbM1D4UjYeSphYNCTm+efMG27hx9QXiSZtzm1A9tcy5VLMwiPngz0kwZ6ZKpEnOs8xLo50z5fo/ts7S+FHttjqXiKmjfsc17DpPm+vA1UVa14vbaYxb421O++PW4W3XuILafHuRxtMIf6RGRlne7DLUZesItBFO4E0lZ5ookxnjWzLyppGm/v3Paez//dPAs9qmSQmmOXC3m9NN4k2CuYtINJsn6RqfnJHMys6UBUFetGbluO/4elyDASgtEFTToHJd/2+kur9Z8YecGB/ewFCFHW9ybLOmuwZQDZ3f0aj1ZhQvetes7K7Y0G47FIsP7Q8MF8XuztE4hzbNnil3Pa4VHlGK+Gi8oD9lPBKP4xP4GXWDijPCpwHLZOFPedcwyhnh00Cq5jAq4N/aTy3HLIqkKehF98YdR+rFGkfdr3gjFZKLW639FsLTJWc8eLoKdggw5NzFkJmaK5e2es4El4AA47sACD9PJOCMBFbNjmuh04WVUgeuNKOq2Ye1CQgjbk336O/ly5ea2dGijv4iO+eMceKtHQJ9FRI1l2sNpXPPy1YpateCKpEmfOcxK1E5qoJMtezJkydasaaCzEGN4SLbUYp2m4P3ZUoFSZHoT8G1kVotauWjelSifYprMJRGvFNZWmydjAIrrIr0VKpPKZBxOVVclUe1q3Fvfb0dMlN9qWCSVooI9us4Q8K5x/Mlb3EPvK1GYK5Np0Q9qKGb/l2TR63f2quD7v7U5FwkFbl4A65dBQcFSAqeZVAwpSjbWGeo9Ce2MqTne3N1WFF+fPGkxIMm9Bitq3Ixb4umAuzcfW7Hn5ViL4OdLEVUBU9/FSY3UOW8cF7Bdp3nun2XMRrPLJz7amSUZd/McH1EYG9YyMStkcUYlLQaUu2bVLqLHuQ4RTu1us7PdN+HtgzmOmjtYp4epgU/DW/jgjnZpoGwwk7HrmS31J+fCVTmq1JyRjIS5D3pp5ZPdCBNGoxoX6+mt1KiAyUNTlcItXxjSxIKee6r7mNgzPV7BQNjyM5amQoawPnPqRWaK10uw4/iqeyLep8cabcjcPRKhaeXMX48I42/HWOtsBzkLL2zxJtGE9Mcjlp+LafO5xjL5SJ7zMIiu3q6GGIt8v/a4P/3Hk/nR0a4ropQ9kcywl3ujA9q3DR+mXtWwTg4pTyPs6hLX71YURREvkagr0KC1bqmR9zjBFRy5gNATYKpH5S7+3ctkuHHg2sZb9xdamVjT5s6oq1uUy8dScX4riNlDSDq3Ehg1ayQWrNUbZltmujQn4Sc5m2qLbP+9M8//+RFo6VTbVAutC57+qmS+Ra9Ob0PHz5U059LvVnBnIT+Q3eFRFNmqqV+FnY/a8nBcgmi/GgmNzWVV69eFdo7kipJUf+a2DWqQw3RZlukDTdHpJVCi35mRF8HVknYzMW+LGiufMfNsvvSohLt49ZaKE22anFFq00lBNNWM1Wo01dujq9ZTvf/5UKkNsrSa8STGzJT8Sy39lZ1RxsEp7na47JhavoMa9rAGmNLj+qUc6lSAz9ZxX529j2rjqtD31wJsEdezaScJI93KzJX1K5Od6xO/04ZmfIrdUSCi7B6FrclYrG0SJu7V8eHaV2x09ZqB+PWNTLOvfFx6xVsV6eLjh6GaTyPM++ukdEk+K+//no841MMGlpqxsMYm1hp4Xxxo5sxhsmb7Aqlqz9nHiQFn3vOpcRO52cExGI3Ttu2tMXTOJs35+y7TBosOhfnJ1fiOVexWZStxOoJtmKA+goGxjCdNaP4oPTGf1LZ1/jQbq+Rce6NDwydnF0/DLNWWEgLljnGI0lrmab0cvAknqUptk9mymjRpPHxYZRkkxEuOzPXMOqILiqH1WeZxXCeqEY3p69mzqVadOmuF1vMxZrj4oR/4JkFtQDI/Gd3hcTSVM6zueiitt2yCo+ps0hvn2PNast4MFVH3e3EG2buwtfUMJmirfbV2vXzdApFWXB7UbRzo/Tk/BjjOzWq02mQSAGwLK9EgrtXUtM07tNKk3bUyN09qDI6b0kPk+qnNZ1pf1QvI6CkbE6eMzZZitCi1muumg2ysKIDV7n+NFi13IYuP5qRkec///xTtVF/evj8+bMmJjRZo9oeL/TyoEKZS+bUeCwZVNZSoz3uv1nBgqx1Wkg2i2W80PpvNWgPmAQ/hUimiR8k6Vn7SoMIx/uZBKS053L1XQ3dZsFTUZl2EkuMqUWVuqdGVS6KQY3qZnGq06hu5sWuKSrRKZVa5UqFLaImlTSVN5U69eauQPql0Xi4UfGUq1ZzdDI/VKJklih3m5Ulkv1yr3a06kNmaq67vlxUqjMWkpp1xHFu1tSsKZi62ox6VFQ7KrjTiP+gdiyvYBVGW4IZ6RekVrXM6lDUj/g5XXtWbJJ5LULxUTxrRUVh16IN3AduXbHTAl3rp1ratTLjV7eprMqzCpKKmf70cOLkBqp0qpQuhrRdXQY7ehi48TyihU4bGTVxfht48FnjRwtDsSoxUpOlYUk94ke2R3bB1IxvznhERDK+ythZqAzE7UaVmXhrvLsUqQtW2TBmuR1vndb9jGVms4QfrPK5RlhrZWZUA2Pgzjpvz6UmK1cZa3MUT2Wf133a7d7b7blOe3SRubVZPWWXqoGSvlRo1fSpw1JOpzkKuSiGdtYKs6tAvZhlAsc3O8VTxBRK/+rPfxV/FmThzZ4FP8JNXUvCSb9+qPmz9L42UxrPY/ytCpIl9bk8/bosli6pqYscddqLJbFdVFBQjMUhKc4snpsVLMhdp4XE0lQGxWDtJ6ZOUCQq/KxZOxgPpip0raac4j5vvYecuxgyU1PBG6+t1oJC5bpw3PBOGuzYc6eBRmrzYvc/0vhO48dNqvHlFTu37F3eouR2ebrzmbHJErq4WqUsS9lYVEHcUVbWvPdsRBdq0OK5VnvVy67j/8nCdJOIlK1yqeGKpTNQ0xnnq9hUPixRZcmdH0lN699Pd/O5WcGc5F0XkoytanzQvmifKXXVCLXFqhrTTK5gRuZJ5dlhH/Ih3nlUfluio1KccatXRUJFReXBqF8VGxW8zThL5MVJSCVyKHp8UPlZq1lqcOwb4pV3FTNLh6Umrk4vv9jqrmX2FPcdTfqQmeqx4vgyq+RnLD9Fm2tfbP/ZUnOHFyz7PMWOCu4rxT1HWul9BS8+BeDS3f2g+BcFmyycydzdF7n6DtFIsjrsyQ3cuiYRW9SdcxT/iO4WGSp11YV2BjuMWydtdq3KSKvYu+0aqV/Nvlqs+K7RaOEhV3dsVEHXjUxeW2jzwJVYyc9iIfH7DnnTn/jrX0lovM9L0WqSxD6v4utXqazZxopTZV4yKOZJqkkw/VRPp8K2mJ3AUZHb7RNfMONzxn5fkq/Zjcr+Zn4liTKr4b98Stf6V89J4in4PiUaWWX0ZgSiLsyVnEjqyvUmXsGxRBVJxb1KUkpQnoOfGBgTVSbHgoKx+VMF3hXIpIe8PZfk3C1JIHbEXt2ksehhrTUO0o3/pLL7fGi3p5LWdbvtK7TTZ/UXm+t6Mj7t5pBaRel0M85T5nh36Ej1NLJWHrSWasBlpa+Z2YpqstjFczPOeL3YkRE/iKUp3rTxig6jJGEvJcQHu+95zZDYHMzuSy5jqK57sSQOGvUElX3+85QS26xgDm/XhcTSVM5LwqJLvElfnNVU6upT2lnOcDrt5aFm7VhrxhcLg8Vx7PGgipAFQjU/89Z7sUpWk8eS0I4SMmSmpuZovLa6vrI2zf7Nlj8+9LOU6kU/GjFtJr3Dg/K7ORZz8nQxvpOQTuC1hywTeqKdvctbFHiHWnsJkrHJEro1tRotcBlLqgsqP8OsmsnkXixRcpzqsr25k3lgMSYF0B5nainNcOBK81PxMqe3a8UoIq4agk06SjoSQ4lXmyKpHMzNvhKSBHE2K9gkZ++FJF7C11qERffIoH0+ASq1LhbyTQsjkkpQcnr8uQj2LMe89V1t/bwY+FmTNbyjOXVaVnGKtxXqxgr1N1Qip4XuHhYbnONFcXNopzKTt34tkq8/KvZrtOVZtXJR8ojjkJmK5LeLVyrMFnUb/VSoGnOq8e5jknx4wbLPU+yo4HPVyCUyQDUWqsDbEWNjUULfUbkOkpt+5jVf7S2h1OqLF3m2x7mYwQqOu0sUdprTO+NWV1AjVXI+YGlq3Dq27erKakcPAzeeO7TQeyOT1xZSYxJhqP2O8+5JLgpltDlFe3PUqUYv1exRtK6pdA9KSEXdstVVUy6WSqGcWmKLAIy8moN1GdnxsAgwUtQnJcpDxAYTJXlYbM8XJZQJVGguK4Ix6VUEyJQjYVkkGU9FDDeHaUo6HonlbcYyg4HhA5d2NpspwTc2en7Mqc+Wdmmx9lVz3D3SydtzKb+7JQmU0uYonsru1ES77Wp3v+2202anD7Jt5kNvpxc9qAfZYTw4GirkcSuifftK2feBrD3LpNzXkypURAWKtpD9aWmKI0lrEDG3LhRn9mFUpHFwxWyAhzUbqdxgLQu03nuxJAjxpmxqGfY1AklizD03K9gkau+FxNJUrvULgXukNZv3AlKr0M3VvTl9EUllHtvwLjVrB+PB1OIUVJBzf85b77V++Vw5/dR3zBgMmamp4I3XVtdXVsTsN9bu+dDAL7G7n9XxGQWwextyfKc2YRPykXG9jzd7l7couZ/iYM8ZmyyhW1RrxAKfxuzyID2ugVWDIA+bZqdTXDuzOosyH5/U2mzfRHVuS6zhTXI/euBqPsxwapse5CFJoMDzZne1WECDSDL+rGn9J4ndrGDKxQCFJGOrujacDnpZpbhWtgOfQY1zPyNNcFLRatCzy2MLDxmbZkUVL2lrRSJVR4onkpBeZcyUky2SYqoeqUSOaukHmWvzzkWqzFUUN7t4lY2DVsQmIosMqUU0r3+1+Zu5CDwMmakgj939VLuasWCUaKU3kc5bg3mOhhcs+zzFjgq+qCn1jHN1HHHJ1c7PpV0sSHIsYbgu7jCYY7EnPXDrip02lVXGrX4F6dHkvoLtOm9X23cZuPFMhT9AI5PXFoqM9bRs4LdI07PKUipz+bfMoa21ePPk5kpUHypp5z7jLiK5uRigXBfaxpex35eQc7txjbmWVVJZCdRabEEJ2aeIuJpyvZ0Xm0D4SF2wyLDZzM51ZInW95OxzKxVt0DRSnFN7MBnANP9tBv5fk4Xn69gYGyWIgf2rAfpfVE7m455ey5lf7ckgahtjuIvXtmdjmi3/ZreY7vtVNnvg6ZY4/VxrZdMzbLiiSSkV6dM9m7mQl3z4n4dv+jqWfONWcxpWbCLprscM9obLtcRjbgMioDz7z9Ioc6Pe2hhGOUL2dfzojqk+pZzMUAvloR3cbnBlf/p4ZSmrFnBhHeAQrJYNwO9G39i6iTVuCyea9YOxoOpKjNWnDre5q33kHMXQ2ZqKnjjtdX1lbVm9tur9uJA5ngV1nDMLsOmz4HHd5Z57Fyj++xd3mI52dRmvx4yNllCN1frWmEYe9VMtXtu+An1nM++kmNplg+uvi0Ktv/A1SKRoLKlLqMuiqhIgmiDn2K3GLCE47wQBMLo59zsKyFJEGebgg1TSNTqqYET5OnvSCO7OGgPWlWlInSBiqefKl3zIrfoUqK9WBSpvuNifs9yzFXf44usKn5rRWIff8WmOCPQFgvqvrSmUFSiI/ROCStzfD76UsOStyhudvEqpSqr5QhYzK9ITanwSnUnNftDZioVQmv+tbgr4+GI/eAXtlxdTxIlGSe+DIvPwwuWfZ5iRwVf1FrcilhUVtwx1xA3kHbR9sgFIUhr+qk+a7PoSq2LYeeOA7eu2GmWotLF5MaVVXkR23XeNLXvMnDjaYc/TCOjjKg31980OaYB4xH7dm3aSnZIYKiocVPSduCBTyUURDj/aWnkJUYQ8MjMiXI0H3EH8QvvkYwHHNxPAZn0OKnyoB59u1HSLppeSujIbleFXYw2wKWfa4XK5b3ywxoQX3JL2dsUe3NqRU3xZiQRDxgYvsqmkpa3bm5qUImqHkV0dPDVwJ01o/iksnHlyj6Bot0Omjv9XLR2AqNI3fRaq8iCZlIdnDzHZ/nUHazR3pGWgig2xTlXvXNZLAP70soSanHs76R1D76NmiVdRTgf+8jFPq9oFGOeisuUe1gsA6cMo05ZDjCSPO5NwxDH3H84aFofF2wtBhWMzXFTF6OPtQwuum9mWbo7paC2KdgwhQSrdbE69OJYs3YwHkwtFX5/d/rzvPUecu5iyExNBW+8trq+shbN/qR6vbkAsa+mZ5ylHHt8F0yeLNLONXTN3uUtSptU/PryzKpZdn0t1m5xPt6y+aKesrCy88CViMRnfPT2yEqqz0XPm2iqzffVtP4DCPGfDQp2hUKiQq6eLz4ZHfRA87IazIGqu43o2qJol2Iknou8UjPtaKw9zDVSH07cxio3dRsfD8SLYi5KVKJcJLPHMx965TL0A1HXFi38OqumL6/JFchg/+lLtfbc2h6vzdytZcR37y5Tm7k+3YOKtCwlmbhiO69uPvz583yGsUJ2LBbI1QSblKhGTBmXOZFkEE5qLdHV+lKp3VYSqQVMspVo8BetsozzcZFaECegmhgJe+TVvPLOXRpvXS9ipzFunZdMucxHSY2PW+c1vURTpjahL9v1SCN2VtjFAhk4Nt54Buiu0MjI/JjMoXlNDHTn/1zUY9DU5JpetggWNwkCS08/letA16k/laIPZPG5jrE0SS55puHJoiRrjq6xXSzqIq9mM5XMov/4FJYTr53Zg0UgTk495CreE65TVk+uYCvOWw9X5hcL6m7HvgwMvySvPS828rv55Aroj5cZxdupXqGyiwbt9mJ17m5gaC/Ybfq88lqhRSMadCwWVN9RfbeqsyW2HX6CQYHSlUV3fFzgS6II/ewsPs9TVFX1feayM+eGkJ+KnrNn30dx+rOMmSC/089yBexIlq/Qiy3yYd1qEcui4xUKyUWs1kX9duR4YrVlPJixnKz1kn7XOR9KZBTAEpUvzNpzm3MXkdytZcR3bzxT/bbV6kk1ATv9aXpQfyrkoj0fI/jqsD+reVRsilMxT6lESoLxVUYJNTTQcFUSapZe4hkFiHsbfnwXH+BPZUPqjlMyvlUfl7E0+uVWqlfhVDnXn1GYkbxNFV9sfSabz06tixa4kKolzEKp5VWz+XyCw5Il7y4SwdzUiMrwfCLFxZD6sOfA1WJRCOTOVSxcftQHBEkEP3O15i7FxYcTrf9FeZxja4JdrZCowM+biaCITj9Vkp3W9BDUefW1/tvgWTV/Mc41x+zVMJCn/Z+WDi/QSP1MxStv6ZZN8a+VH7nn7W/ibKlEcT6V38pQDgpG0fbEOI6qDGExuQDL4k+1PIthm3VczEXg2F2mmqW9Jli8NQ7UoSqzFk8593hvNUmIYNNERqCvyM+44ZdRm1KNRYNO1Oxj3cUSriX5jHmMRBUfmOhtJOyRV45n5KGX1nVgOy1ePCbdZbeCTpzcGFWV2K5HGqvWwkbaTPeql8ZTbK/WyCjLi52+053/MNdjMDBU1c41A67Wz0968VnG0lp1CBbGtIax5jPVfbNHkKinTFsFWV4kNjlOduNiUZ+rOJVP4N9YumRkljPwApHWfi4CCTBiYIheUDfj46P6E+MYGGslPCjMiz+ztwBrwhx0ZxSfBHDU0YQg0G4vVmQ5BnZI4+12Unlu0HN87k6GUFGZ44aWZMtlme/ORVzCqQxXkHO+nykyjtiRWZmya/XRuQe6kEHuXumh8jBKye3IZhdBfKruOa+6c3G4Wi/mc5NGnHbWHli3ErGrFZKBrVa//Hf63FS1ZTy4uxRpyL/W6jr3YCixO63dAZ0kkYde5i4chEhe3KteMjVYW526GcPpS/Z/6bHeVH6UinFjs5NND7L2NdwIBiCuQB55uML4zrLIkn1bjpRlSdfXcvCscqJmRAoqofcjZeb0sHawrJqNvbCSfODqlMHYVGHmmggqvDrj0lWrKevfz2xTgl2zkFhyrRIbDCp8a2ZzUjJYzAjK//xnHZvML4etPbc/zIvX3DoaDObig4IkCauZUFSiRmrQfGBTYTJ6vkwVFEX93GwkKwCcSzV36WUKw+GaZ2Hu0l2mXO46erD38hWq5JxbvMOaygyCTdzsI235nKMu52JR4qTK7DM7i3sF6tg5E8951+YaOpkfhZi7JCIPHbWuQ9pplkwVmmQ4cXLDkmsV2o7GrfMKXqE/6sV2LdS+FY020ma6V700npbqNl4jo+Ixr5VOd/5DoEfh8t9mN5OUnB//4vOiCaT20Pe86OdIpfAnBv2E/Odq0zJ+Rja7qklCAVks6oUsPbXwPpm1ZxmfhSqXj2jteRFIIGoh8Ta1VihdobDkWhAwMNaKzeTei4ERlOfFn0EjH8/46W8ZxdtVMF5lV94tmSrUftJu+w1IIePBXrzP9RmftasDR3adr5HgueZa4VwXliGGJJwHzOgim1y2qIyZ+TxnYOEcSXQeeaAI/fRHB2qdfA+nDKMqTMIcQbov7FqRyz4e3CeeH+qavZgjEG88p9pxShFtSrBrFhJLrlVCggbcn6KRneZK2uJD0AL7rfHic53efFHUphybqh0TGcaDO0qIZaI1qF87UjkYZLEmBo59zV0ISCD/4s+OMjVeW22Z2fO1VnoIM69Elso7Sah+UAqax5DFZc3YrgmnwvjO0r8UGl9sTjf5qKdnDUVVgMspPUvJOT0SI9iLr5rNK3iFEZml+d00740F7F/z+hNx+fHjx507d/7++++IH9lMv/32W8TD7ldzZQRRPXz4MHDhZ30Cly0kt27dstslk16ePn36119/Tc/qtzZLuDr7JIWm+k+KHM8HCaimqKn8+vXrWjzqfR88eLD2NqP7o0eP1G6vRSgJ1exL2jUPGd2pRBlhHokqaMo0t/jp06cXL158/PjxSLTxsIp/0zCVGGo24/HwFgL9ElCnYBly95vB60ge6VXPhbBpahYSTy38fPyoCcQ6ds6UKaW12csUyv4w0Y5npzFutRfOxset2K52VeKzJoHLNjKCrG7XsnnCV8eEy7nIKn737p37meXBMtv+8uXLIC2NlUtqdAAAIABJREFUgp89e+YcNVGjKRT3M8tD0IgtxunLsOihhKOFmNLVxGawWKAZTu06KmTp3b17V2szm/mV8Smpvnz5sukzu4fL1v3xbMWgbjI5lr2yNBUho3i7Osar7LTbdu03PjC0Z6Q1nyqErBXGlaKhweYOkKmnjsez++23b99k3N64cePevXuyzOfznGf1Iyo8/oTnWcOox48f72bbbMA3b94syrZZFBdDlXO8bC9WDul4MV+2kIxntY5XONvJ0Vn9+CaBs1Z1NwXDAwRyERivrdamiGBGMc5qzeaMhzry9vXr1/4IYjEqTe9rBl4rI1LQooeDjozvDgK0BNdKlsXb5EejafU4MhpVgAsp3S5M4z5ZNbMoKGgGB1xYMR7Mmrwp/3FqapSTIkz1vGnpSmGpcSb5t+wYqHAmby5zO4JduZDomG+8guityvCkvsCz5Ya8IMhmWqcUxXnhPNElaMEXiTmNVJYzbsKWbsrmmY3v8lcLMw9SwsVSyJ3KAs9UoiwasfSz/v15WRKdIgkUulhh5WhRdEapgqjWpPLd69ffQMjUn77wa8/dZSoVQiP+LXsHpaNT+vd2TM1AWW0KFu9VXUWTtyA7pX9acEk8TcFklESzci7L7sH15hkTike1Vr/U+8QD7n7rMht56Kt1tfTUTrOBZ0v3HQSJcJteHWwMGbfGCfeiSmzX3W1UswHjJXN620XjeeVGRqXLspzj61HPTvXl5h8shpAWllztCK4x0lKKe5XxIUjFcQgeMqZojyqQwfJThl8548pJbilgk7QVhHFSTQ9XrvsWWw4DIygw858WjCreFut6HnkuF0tr4DfyudItGg+jeDteSyntpbIr17Tb8RrdkSrtZbg1n6wVxjWiLi9eSqe35aw+415nV1ni2dl8uziPGhBwK3T+AOfcYdTBObpNLJU9rI3RSu+D2pHNK/diEy6/FgQ1xf08pXy2I9iVC8lgVuuOJqLNIO3UDp8P40GfhuXZn8t17W3wkMs6ssiz6CeQZ/Fnd3MXi7kIHPvK1JBt9Wbn61S2WHRLO8aZS/hyYytl7VLjO0vnkndbjl94XDGLPEjd/oqYH5znNQIRnmuvLrVqpt5/jcPkrk7KzWmsQd7nHm/cnFTHF1YSvnCly3vc13icBMGDcdYpCGX/qQu04t2Szv6ecnulPQtj+7x4IUk65utf+KSmxPJduKT4VdLilWXsoth47nQjsr7VsyakFKdLBdbeFnJX4xmZx9d3rgpdThxkJ6mQU4kCell+bpo+KioqoiW6WmlfjeFmLlq7QG5TYDxAwE5At7DbPeOzZQLNqjK+h6ME0sXPWykhywRTXnn0PQTLQk7eRAeLbSQ7jXGrvXA2bnJju9pVic+aBC7eyAh1ki2kuxLdVY4abEZmSw4q0TLe9Ge2ff8yXWTVHBRgMfgvv/xisdCyf/JrUZjAcce8otYqkgyGIEXjT82q+dqJhNJXCHQ1Y8RD3lcXr/tJqsfAWCt7TI6tkSntntRzlRbGj9/SR/j+KzyPVNlpt+0FpvF2256R1nyyVhjXiAw5SzMoGz6paYon6r/VUMW4IOVGNH7wos9aR9bS7ZTE6cOo+tkvytYfFfoJGccgfpCizxfvxYqyHSbyixeSpK4BU2eYYr8vI4wH93EjFASOExiyrd5cuDzO7UgMYr42yNKwouj0PuO7I4rLHlYFdfqYc/aYx46QVbO4fjcbwAF2HVsPXGlR+f3795u8tEgc93P87ean2Vqb7Die5V5ioJBIU8ZWVWcV3A4SnXKxn65ZM3rmhUQ7SpMM03kMuBQioJoSn3pem8ktJM8UrVrveLrqAnTktagMU+RUogqQ15LQ6tHff/+99ta5y4/aIlneziXXw2YXr4R09tveZuYSjHggUIeAmuLI2dc6MpBKFgLNHuwxdrJZIEyRrFkXp5ipz549y5i1a0ZlLEKND3YYt6r0jqFKbNdrNkTt55pGxt7ITNr0N7XIcig3t2zZPOFmv9XCuGeZ6PFpnIPF0jLXV1SANfmNnYULrovDq9l4mhawiKcJBAtel4UjD9R90bMoRd4atxUxMI5UhH7DMopP0t0YlZ12W0ofQ5VJpbcpzyqEcRtvbVataC7aWStUNmXIba5Y6WYEnSgoxMR42kqpy+wssWS2li9tVWxzGLUmcF/uaxWzXEnbwYdebAe0qwWhkEjjmDpXK/a788t4cDc6AkLgOIHx2moZjfZMHQe4I4bFCXMtgmh6v9zqjORkfLdDWfuCxAenUoS+BVRnD/A++VsOZazdLguXWjW7yMKK6cCVKuHm7jQ1u3XqoW57im9F1XU+p9z66erJNR8oJJPeja2qf5pzs3L5JcoP6LvPn5OinQfHpRABbSmIq0YHTiyfOyshnr78EP/cxMuXL9U1lkjaj5NK5NOo/OwOgm6mq1Uufzln07/Rg/ZmxQvhFI+KojFCvEGgOwI3btzoTmYEnhMw9mXzgKVdKgumtX9306qftcpiuKSbWhR3UvX1YNSdP2aJm75B9v2AwavgZ1K0fljGrRONAVSpjGC7+mWb50YI0MhMirAvy2kyWXsTp1Cl50OMky3TvIe/t7LoMTDl3bKrw97inVUX1IlrWqlm6lqpsiQnc1SrCRafR/xQ9yd6GBhHSpELy+SYQ1HzwVh6a4o0pdWmYEap/PFd0gjODxhnnhStHxXtdlIB8zWSxNwP6POfPydFOw/eowtrhZtakwm3OK8YBFw7GxN42/FTJ/w3j3v50da02P3bhxsZRqlI+zT6fVYHsVjwLGuX1XJNL1YNdb8JUUgm3Q1gtfZbCPuS3FhU6meqWcHqoyDFgQkYy7k/ukwaP/oB4xiToo1HZblqXDGUG8vExVtkrkWQopepMb6LKyXv28jg9NWrV1oCK6rrvHnpOja1P5daNYsUvECPXe86Nh248teYg8y7nxl7HRfn2oM/i7Tox95ZLgbHcQcBCokdmiY43C25CrVZnv2YtTvEYpYVvdDLl4fnVAKbNaVmWzoXfrPxlPzaPD0PWNmFSlQIuN30kQDyLEVkl8RSBbQhj5PV2ckTYSME4tcKNCIkYmwS4ODchGitWzmxnC/e2LSpUDwkEWjcTtu0xpVZizWSxCTieXMwuGmfRyI/+KpxVSp3a43MYsaxXRex4JidAI1MElJNL7jbNGQe6PblpOA7PBuPNvl7KzXDVnpFxBh//S2MdptNJladi9h8pWtR0DJHqiBaui59fxB131dN/BkDI85nemsxR5kcs5C0+2EUb2dl9Nl4ZafdNupR3hpXpT0jrfncLISWvqBcpjbnIiR/0bVCGW+W3YeS037XQyoufynfEnbxlI4lYKqfz58/O9maGkalZqRN/45tIN7mDF7gv+jPzQZEqddsQzbhbDYpRXFdM3IKiV3vmDp2VgP7ZDw4sHLJ2hgEumurLR2xVGMZ8tTRoKbZjYsU++RhfLeP2+5Qi2MBHbTTWLLC5XS7xe4iIKtmETVdZOfG9oErrXZbZohqrqpudksSuP4idKQwDf+KQuJUbGlVfYNJJkvqXLBox/cTaFaLowhOI009yGpxNzcvCibdpZaHxXh2O25eoaoTxpvTprtTnwJSiQ4CPBI8Xj7nMa8tPMx92l10rNRSBnS7hj1OfEIAAhCoTODc3jyS2cprBmsj6qTbYSPZ2fGKA1c7oPlBLH10y4Mdxq1Om72rcsoItqtTKA+NEKCRSVWEv+nK7z5S47H7X7y7MQguA8ZfjvKFDHxm/GlplrUYljHFvFGdNUJXpbOgU2a1mlBuTzB13xUnizr8yt7mxDgGhlPopR4YxSepu/fKTrvt1N27Kl1GuntgrXBTZY8fP970owJcdHdKqvn9/fv3TZmzePBHK75llSXyxUiMw6jFsN05LiJVYSu6AzWJEr1YEq5reqaQOL1j6jgUPMQJMB6M8+EtBIoSGLKtVqti3Fqpq9+K4l2MfD5y8YcYi0EOOjK+OwgwKbiGyfPdOLpYUAcXtSEzKSo8HyFwwVWziyysbBy40kqkpUmNH/84UvIWw1p2Y1vEXowcx1QCFJJUYv5U3b6CqlkSzfPOP16vLaRyP8UaS4VwQf+W8/qV29JFLWyWSZ2xKX0x8KJgviOVyKeR8Xluc8cjTzWV4rG5t5vHquWzxFkvJwAPEIAABCCQhcBaN7HmniXReCQcuIrzyfK2WTuNcWuqfptVpcsItqtDwUMLBGhkAi1sLpRqVc993kob+B48eBDEUOKnZaegrvFyzYuWRXUxTQlJgjgtgp1oQQXSBj9fvXp14sYU44k46XRzvivIl/Endd8IynnDwHAo4g9MjsX58LZ9As1Wdtrt1MLTrCpTM9KOf9YKN3Wh/WEW09e4hXEzuTUPblCw5iFwT/UfBLf/dBclNzWMsqjMnsezfOpC58WMlC5s9vzSi9lZXdYnhSRV9Zg6qcTwDwEIQKA+gR7baqMB6ZZIalJ1A4op0R1XYiVJy/guCddBz/pEx7xQaQ2FT3ccBJsa/JqrZqmzIouj71TUc/+lF1Y2DlwZVyItUs7zdsRlM0VdR6rB5JEkCGskQCExgpq86fSqa1xkXe3ekaBjh+oL//nnnz///FOHrLRPRc+apucscpI6anrerCmaGa+zjyeeaxWhzY0+lrsH4qkceUslOkIvb9hCpo9xNzyfssyrTWKDAAQgkJ1ApJs4qw3HVM6u5SDClu20TWt8ysvmVEOQ5eM/N1M8ZXKjZVXuZh5plHbHqYDYrkfojRSWRiZVm/4lGtVun9mc7ghyUU0wy2dICzViQZZ3/NQnGnaEyhVEqRvVqoX5EiYodT9JlRgYdlwYGHZW+GyQQMuVnXY7qcC0rMqkjDTlebMQXnytULs75vvDFjW4SXIxVDnHzSsnsiddbbRisbfn1+Rnz2+FCP29vH5yxv2yfpBCz8ZivznZmF28zRRPmd7Mns0uIqSQJKkJUycJF54hAAEInEKg07ZaexJu3769SUxz/iWmrOPp+kavRjH66kPc/5G3jO+O0EsNq090zM3yDx8+FP00dKqQF/F/8VUzo5YLLXqWXliJHbjSh+T8FnYNhCZZ6m9cm3/bZy6eety5Iy55CVBIUnn6x8QtxXgzfh3RUQXcfXBrM348ZCEgm8ZX/WKc7UzXbkqiDq+owb3Ixzn6JKlEDsspD4UWkCzDTuVXZ01PyTWJQgACEICAkUBkof3EkZpli4Axg3ibE2jWTmPcOldW3KVZVcbFjr/Fdo3z4e0RAjQyR+gpbLW1B8u5JpcXTcpXuxbHYp8UWntw+e33wb7TdHO+KxUCdT+VGAaGnRiTY3ZW+GyQQLOVnXY7tbQ0q8rUjLTjn7XCTV0YDTYtDpZeGU+dQ7CY9JvZT/LQ1DDK3TablIXWPC9OWUuz1QaGcSD0YnE+vBUBCklqMcDUSSWGfwhAAAL1CfTbVhuHNvr6UE2qwZeOjELultAYP+O73YRdQJ2qCj6foCGt9lXevXvX+eHhOgROXDWzQ06ddTHGXHphJXbgyniBUJb97kYczpulLfCvSnUBechLgEJyhKelGB+Jn7DtELBcJnRKW7qIyCKJctTCVwSpRIsa3O2YuiCU6t8omHHpwh9XG2PGGwQgAAEI1CQQWWi33OtRSNRCnVchabuOtik7jXHrkbLUlCr9jKRW51T/flqRZ2zXCJzrvKKROaJr45LbkSRc2KTp+9YEi1hWLoPXfNBOU6NmNY0QrCgfJEbdPwIQAyNODwMjzoe3HRFoqrLTbh8pOU2p8khGzg3LWmGcv44KGHd3VLDVjZciuxyl+ncB9z1UIOAEMxrbLawaO5l3PHz8+HFxzFUTdVxserE4H96KAIXkSDHA1DlCj7AQgAAE6hDoq602zlprBFTTkA7Od1mGqLuVy/huN7rUgA8ePAjsQJ050RV+9T+ikyo5/gsRMLY/Sj3jqlnqToxU/0ZWpRdWVg9cqSk3boObf4rOmLeD3jbnrfRl6oNJEDxOgEIS5xN/u1mA48F52xEBXVm3OEXrZ0Gz1cbm3g9V6FmSWGbPjX1EISEVLZUoO9tUpKn+7QJbjCq+cGXniU8IQAACpxCImBMyjapdwhrkPehikr50EUTFzwiBckZCJNG1V4xb18hY3JtSZSBwqmyp/oPkIj+DhmXRJ7brIpYxHGlkDurRcufLwST2Bdca1b6AhUJFvh1aKMWOorVvggxWlI/kkbp/hF65TvmIVFPYVNlS/dslxMCws8JnswTKVZAdWabd3gHNBWlKlU6q7h5YK9xUmXG3n6YcK2y1tFuYylcdkXyADQ6jeh+wrK16J5UEX0d5n+nF8vIcMjYKyRG1YuocoUdYCEAAAnUI9NhWGy3JNUM0O9gvX774N5sLadHvBjO+y67BeYSyAHWqKri4RJqVrosqdy4JLq0RMLY/EjvXqllqK53q30646MLK6oEre1N+1lFIy8e/dBWNHTQ+UwlQSFKJ+f4bnAn1xeM5I4HgEPlizOW6kMXkNh0t8uTqbjeFWfNAJVojs9vdbmwpCVkn5da0LKbP5jnG3RwICAEIQOA4gchZo+ORjxGDhhJ5vzBgxIJqjKAOemvKTmPcekSbTakyyAi2awCEn2cRoJE5SL7cuHIumP2gtWVWZB5/UReGwBG89h5BK8paa4xEZX9F3bezmvvEwJgzmbswOTZnUtSFoWIJvE1VdtrtIypuSpVHMnJuWNYK4/y1USzYJbbmv46trnGKPaH6C6YNDqN6H7AsFj+VgUb2KdKLrTUIuDsCFBKHYscDps4OaIMFYTw4mELJzpAEemyrjbPW9k78oGaDhJ48eXIwwkhwxncROLle6Rtid+7c8Q/RKWaplRMTuQh3HY+x/VEec62a2VNUov3uOl49cGWcGLKceipU8tRebMbMR642ER3xQCE5Qu+sT8MdkZmwOwhoJ7G+0bkZ0D5rvxlVFg8WeTR1rgv5siS3LxIq0T5ukVA6QW0fo7569SoS1cFXlj0lvd+WdxARwSEAAQi0T2BzvKauvP6Zq6CLaWTJvH1tpkrYlJ3GuDVVfb7/plTpC6ZnbNcACD/PIkAjc4S8ZfLhSPy7w1YWzH4SbHeOxg6oT7UHNl4kv8abNSMxTK+o+5uIIh4wMCJw3CtLqWZyzOHioU0CTVV22u0jhaQpVR7JyIlhWSvchB9s/ov4r1Yg3759a9l+rWW1R48eRQTO/qryaMUof9dmydp6t33N1Ehptzd6sd3orhOQQnJE19V6liNCEhYCEIDAxQn02FZr1tpiumtbaZ0TMv6YSxOPRS9x8NOKF91qmm12fBfns/ZW98ppN06wJ1k7OV+8eLEWBPdLEai/anaRnRvLB67UiBsvobH0CoVKquWsFweuCsFXtBSSI2xltbC58wjAjsIa57Y2dyRXzrJRHsuFfIUkpxIVAqtlP0v3qoJddOhlyZ3RULFEhR8IQAACEChBwNKhaAbt6dOnJVJfi1Mpuq0S7SyZr0nbqXtTdhrj1iOlqClVLmYE23URC441CdDIHKR94sRyXPJmBYuLfeW39svztF6g+zUPsqLuHwGIgXGEXhCWybEACD+bItBUZafdPlI2mlLlkYycG5a1wk3+RkSKp5qtrqV8bV+Lz3DKCq1/n1Q1AptaG8bD4uetlLvKR+nWeNKLrZHB3RGgkDgUOx4wdXZAIwgEIACBygT6bauNs9YVtl8GVwwYBdutaMZ3u9FZAmoQqp29wczwhw8fGhm/WLKAnwoE7NU8y6qZcnSFnRvLB67W5hTmajZuyp8HPO6iQ3ibkQSHODf948FOgEJiZzX3GZ+cnfvHpVMC+nZn8OHOtYxobLD26hR3nTm2pKs2Vnm0+Mzuh0qUHamLULcgRDaga5O6bkQovTnebYV3UvEAAQhAAALdETAOFTWBqJGdVgTrZFBbJbTF9vPnz3/++Wf9/RB18nh6Kk3ZaYxbj5SHplS5lhFs1zUyuNchQCNzkHOz7YxxVuRg9gmekUBkHmOeiv1+zXnYyYW6v0bG4t5sxfeFx8DwafAMgX0EmqrstNv7lDiFakqVRzJyYljWCjfhq+cN9oqtBam81VITiZJNV6EHZ5y0hiX7UxOMwbbFNbHzurdZK40azIsiS2yaK168xDlpiJFFkrVI6MXWyODuCFBIHIodD202qjsyQhAIQAACAxPot61+8OCBZf9brtMOkTIQnOmyn8SIxLn2ivHdGpks7vqGVfBZMJUxDU5Pvzc/S+6IJCOBpCHt8VWzSfLhF1aWD1xp2siouXMPCWymrpmd4zdWGlFczRuF5IjGjdtPjyRB2BYIGOe2ZPc0+MUzi8UvyLm621R9UYlSiSX51wZ02eIaX6mfnUqC/tV6kq6g0Ck7bkRIgolnCEAAApcloAlEY97Vudy7d09zQNVOQGkXteX+DqP8eAsINGWnMW4NtJP0sylVRiTHdo3A4VVpAjQyBwm32c5sTjgfzDXBSxCQaWecyFLq9pq7Jqo9hnOL02bqp6yetFnx57rGwJgzwQUCSQSaquy020m6Czw3pcpAtl5+sla4qSn7UuMpWy01yam7ov7555/v37/rCif9q/0nMhXOuqaBWrlZopI8rBW/optQkySkF0vCdU3PFJIjeqdRPUKPsBCAAATqEOi6rTZalfZPQu1griMQ/mdLdAyj6D7VNQN7LjnjuzmTuIt2bD579sz3oyUA7fA8a3DqS8JzawQqr5q57I+9sLJw4Mp+xlSMzq2rm0uGklANitMlD7kIUEgOkjzFXDgoM8F3EDDObVmash2pHwxilMq4UHRQmHlwKtGcSV4X9e+6mU83L2rdSMtI+lfrSfqwVdFBV94sEBsEIAABCJxOIOnSFF3dpMt41NHoVp6zPqF5OrExBGjHTmPcerBEtaPKzYxgu24iwkMJAjQyx6m2OcA0zocczz4x5CUQfHYgErk+R3/E2qTuR9haXmFgWCjhBwIDEGinstNuHyxO7ajyYEZODM5a4SZ8IyLFc+5WS41ftGPp9FHM6QJsKrQvD4v7QXWbQyM3xNOL9VWcTpGWQnIQO6bOQYAEhwAEIFCBQNdtdXA8Zg3XolG65jnVPTjNZRQpNRXnn/GdQ5H3QSOUoJyoauhwBBcN5+U8UmzVVs0CaAPv3Fg4cLX4yeyAyPTTfm3kYvDjjhYB/OO5x1MkhokAheRgSWDrxkGAXQTX1g1t4LCIeuPGDYu3yn6MpVRtrGbxKsum5Izi1ReMFCEAAQhAAAIQcAR2zNbpln2F+vXXXzUxpBt6dNyXTxY7nr08tGOnMW49WGbaUeXBjBAcAoUI0MgcBNtsI9OsYAeBDx/cvnQkFPb6O+dmD2tZvJjHn9HFIkD91ROqWEYVExUEWibQTmWn3T5YTtpR5cGMnBWctcJN8klHBbrearmJwuKBKmmhZPej4rdoD+teMHskRX3SixXFO0bkFJKDeqRdPQiQ4BCAAAQqEOi6rdZ1CZaJa+2R0GdhSsDUXgv/Mn3BLPqFFcZ3hZSozTOB1afRsWhzH0cJ4MPEaWl8XGaDAubcefAJHDpwdXpnZhFAvZGfYZ6zELDXLouOsoi0FolFgPqFhIPFa/oayb2jarKI3X4M7JQPCVKJFrV2NUe24F9N4+QXAhDojoBm65LG8H4GtdStG3ru3bsnm2Q6fDV9etH3w3ObBNqx0zoyyBm3tlmY80qF7ZqXZwux0cgc1ILlKMjBJPYFb1YwmpG4QpPMTnv9nSdqD2vp3+fxZ3SxCMDEeEbgp0RFy3AKdhK1EGBgaKEU+KHdDoCM8bMjy2EReIW1wqRFxnO/cLWIqLJjs6OVyhxyJbd2+/4ff/yRK4mD8XTUhrTZix3k30VwCslBNbVjtR7MCMEhAAEIDEyg97b6yZMnFu0E36GyBLH4Cb6JZBTGEvOiH8Z3i1iOOOpUlSzt4J4IudiNwCOpE7ZrAtVWzXqktG9hZeHAlb3Vs0+xFQJqESBoawpJcrVoKSRHNM7lW0fodRTWbta0OTlul8qe01zqoxLlIkk8EIAABCAAgdIEXr16dTyJ6fDV48eP9eWrn376See4nj59qkue9o2Bj8tDDBECTdlpjFsjmtp81ZQqN6XFAwROIUAjcxC7ZV73YBL7gjcr2L7sXCdU0rr7kbks6v6RQoWBcYQeYSHQEYGmKjvt9pGS05Qqj2TkxLB2q8O+KlczO3ap7DkN5E8KyO3djFaC8nPwZ7D9dIpNmxeL3vqfJDO9WBKua3qmkBzRO6bOEXqEhQAEIFCHwABt9d27dy1H079+/aovJGenGli8jx49yp6EHyHjO5/G8eePHz/q2pH5pWm6IYLR8XG8w8dQbdVseJIug+GBK7Xa8/rpfAcPlp4gCJL3p2WO7/v373kTJTYKycEywEzoQYC9BJcdbBS1zSJhlyrJVjYyiXuzyxaPh7cQgAAEIAABCJQmoDF89tuYZGW9fPny4cOHMgk0kaQ5Sp2/0tU+pfNC/BYC7dhpjFst+or4aUeVESF5BYETCdDInAi/dNKWCefSMhD/PgL21QqtgKgW70iFur8Dmh8EA8OnwTMEBibQTmWn3T5YzNpR5cGMnBictcJN+PZFRruxt5koHiAgAtq8uLgzqp3PW9GLUVA3CVBINhHFPWDqxPnwFgIQgEALBMZoq40WprZA5GUui9f/WolRjCMyML47Qi8I+/r163v37gWO00/twOFu4kUyOAYE7BMpu1fNghTH/hkeuPJb2M2cn778PEaHusm5NQ8UkoMaOb3iHJSf4BYCsmnsNaXNItFyd9smMUvBwA8EIAABCEDgggR0GirpW9VJiDTs17SdJh91tY8OXz148IAvXyUBzO65HTvNbo0LwuliNzi5cTqT7IWTCCGQlwCNzHGetDPHGRJDQCDpulP77mc/Feq+T2PHMxV/BzSCQKBHAu1Udtrtg+WnHVUezMhZwVkr3CQvRIsnXhYD2hcuF4OP4dhsrezxEuTgsn+DCsZ0AAAgAElEQVRXQu7fv++ez32gFzuXfxepU0gOqqnZRvVgvggOAQhAYCQCY7TVxpNOawbqboUGJ7iePHmyOypLQMZ3FkpGP9pj8/jx4zXPGkcbC9VaDLhfhECFVbOLkJyy+e8gt0njsQa3BAXZ0U/7JN08LC6LBCgki1jsjl1UHHt28LlIwP7pdgVvs0gkjVjULCR9g3IRmt2xTWJ2+a/mU3drqYToTz2yVlz8f+U40aCzvlqpIL8QgMDVCOjyJH2Hyn6h0T4+6k3e//dPwXXES3NMOn+1LypC7SbQjp3mzAxLXtoROyJtZXupCyYRXLtfYbvuRne1gDQyV9M4+e2CQNIe3KRa7LKfFKqLzhQDwym36AMGRlG8RN4ggXYaQNrtg8WjHVUezMhZwVkr3CSfVEmTFi43k8YDBDSRPIeg7Wg1l7znAvguSRWkixa78ujDhznqM4XkoGa7qDgH80hwCEAAAr0TGKOt1r2xOtW/aH8GCtJHjR49ehQ47vup40/+9owKhm6SZcL4LqJW7XLZLC3yoJuI2Q8TwcgrEaiwalaUc2sLK+GBq6SbHZ/9968or+OR0zQfZxjEQCEJgKT+pEymEuvR/9UsyKT8Hlcoleg4w3IxaMCmRUSN2dRZqGBULhvl8kXMEIAABCBwkECdM1dOSPVE+pPNoM+p55qUdJHzECHQjp3GuDWiJsurdlRpkXa3H2zX3egISCNDGYBAgwSSlo6SNkC7zFL3HYp9DxgY+7gRCgLdEWinstNuHyw87ajyYEbOCp60PjIA7aT8TkpJCpJk7J2ldNLthYD2Ji6K2tQ98fRiizrC0SdAIfFp7HgeoPPdkWuCQAACEOiLwDBttTbabx6hkWr0Tapcexu0TcLXtQTwf5Z4Znx3nKpWrnWzsNHG0+BFnnWc73i6xDAqgaSJlH2rZhnRtb9zIzxwldTqZSRVLqoxTjmX47MjZgrJDmh+EMqkT2PU5/GqSVxTRjsvHon9LZXIzqqaT22j18hQW9uvVvirESYhCEAAAgMQqHzmSsR0Zaa+tK55Sc0ncrtPnSLUjp02nk1SmW3l5OqUT5cKtqtDwcNuAjQyu9EREALlCCR1Xvtq8b5Q5bJ8POYkaN0ld1zgpBgwMJJw4XlsApXblghM2u0IHMurdlRpkbZBP+OVwDjkHWuFSbt5KJBx/rxNIvDmzZtF/w8fPlx0P8VxvDaEWpy9IFFIDiKlTB4ESHAIQAACFQgM01b/9ttvOvmw2XfLw5cvX+T5OFvf4tW5tQqbJRjfHdSaPuZz7969zULiUtFmGI1fNCntXHiAQEAgqQm1l70glYM/O1pYCQ9cff/+/WDmWwuedESvNeHblIdC0qZekKopAmd1PxkhdNHdZswvUe0joBvg3r59a7mEwxi/u5tEowJjELxBAAIQgEBHBDRUfvr0qU5A1ZRZhplmmu7fv69ZRS74qUn+3LQYt57Lv83UsV3b1EunUtHIdKo4xB6bQNJCwL65O+r+2EVoX+4wMPZxIxQE6hCg3a7DmVTWCOyzN9ZiO8W99FohK0GnqJVEdW22bpCcc9AEclOzx/Ricx3hEhCgkARA+AkBCEAAAhBomcCTJ090V+ymhLpJdu1zrJthnQfF4I+26nzH1U/RScKDkYA20mhPSypDjWtevHihHTjGVPB2NQIVVs12I+1xYSU8cJWUee2KTpplS4r8uGeJp0/m0ZocJ3kkBgrJnJ47TjB/hcswBFKtn94zXnkuj0p0eoHRnQraK+9fhmEXSZbc7du39e/0J0NCD8ECRv29+Hb58QkBCEAAAgcJaMZHw7Qds0UH052+xKh7lW7dunUwKoJHCHRqpzFuneu0U1XOMyIXbNdFLDjWJEAjU5M2aV2ZQGudF3V/Xhpb09FcQrsLBoadFT4vSKDTyk67PS+rnapynpGzXFgr3CSftLxIgdzkiQcjgbX1TU1ZG2No0Bu9WINKaU0kCslcI/Qscya4QAACEGiNwEht9aNHjywHrrSrQRcEBPvoUvUSWLx1DlwxvktVk/OvkyfzwYh2V1q+I/3s2TNtv8nyVTQnDw/DEGiwCe16YSU8cJU08aePWty9e3eYskVGjAQoJEZQeLsygSQLcgBQSc3CAPm9chZ0oYKOWi1e/BbBIste18LduXMH+z5CiVcQgAAErkNAo0hd8aupn2CmrzQBWSy//vrrhw8fGMaWRt1C/EkGKpMbLaishAzYriWoEudEgEaGkgCB3gkk1WKX2aRQGBiO22APGBiDKZTsjE2Adnts/bafO9YKN3WUVEk3Y8MDBIwEZKgv+nzw4MGi+1mOSRWE0cdZajo3XQrJufxJHQIQgAAEIJBKQAefLBsk5OfIV0Z0nsHf16c9e3VupE2yTFLRDex/8Vb6V69e6YSetllazlzpsJaUPjAislaHQOkqPMDCSnjg6moTf3UK4mCpUEgGUyjZKUGgdPdTQmbihECcwJcvX7Qz3h+Sxf3riLwGirLpOWQVB8VbCEAAAtckoDuZXr9+/eTJE3UuuqWpJoR79+5p+bm15fOaBC6SFuPWiyh6LZvYrmtkcM9FgEYmF0nigUBGAvqGdsbYFqOi7i9iuY4jBsZ1dE1OhyFAuz2MKjvNCGuFm4pLqqQVjL1NgfEwAAHtRFzcs1jn1v8kgEkVJClmPA9DgEIyjCrJCAQgAAEIXIRAnQNXwZkubcmogzfJMmF8NylFu1bmu2XcDcLa1qILhTfVp8uOdTpL2282feLhagQaqWjDLKz8KyhAjfANpOJnUwQoJE2pA2HaJJBkQbaZhSSprpbfJDgDeNbag+x7fZ/KeNpKH7OS6a8PHL948YLTVgMUALIAAQhAoBwB3aWkz6PLkHj+/PnNmzfLJRTErPPAuj0lcOTnYAQYtw6mUHt2sF3trPB5hACNzBF6hIVAvwSo+/3q7qDkGBgHARIcAmcRoN0+izzpTgSutnZ2tfxSzjslEGw/dblo8MAVvZjTDg9rBCgka2RwhwAEIAABCLRJQJvobt++vSmbzs8c2czgW7y6Lf3u3bubKeKhPgFd0aLyEJy2kr4+f/7sVKbtNGuf5w0EltKPlJkgNn5CIBeBwRZWwgNXqrG5SBHPqAQoJKNqlnxlJMDcVkaYRHUuAR2a0mUJgX2/JpKOWv3555/aOu9M/zWfuEMAAhCAAAQcAX3tSt9J10hbnYhOXumj9u5VuQd950rXqJSLn5hPJ8C49XQVnCIAtusp2K+ZKI3MNfVOriFA3b9mGcDAuKbeyfUYBGi3x9Bjv7lgrTCv7jjQlZfnZWPzt586COovGrxBkl7MKYiHNQIUkjUyuEMAAhCAAASaJfDs2TOLbC9fvrR4m/vRnj3/Y8vG5ObxlHZhfCfVBJ/e1WE8nbULBia6Il+7MS3q0KXDuhzf4hM/EKhDYLyFlfDAVRJHv2lOCojn6xCgkFxH1+T0ygRYNBpS+9r4LiPeOPTS5vjpqJUuVxiSBpmCAAQgAIEKBNSJ6OSVrt75559/dHOPvm5vueFpt2CactodloCDEWDcOoBCsV0HUOLAWaCRGVi5ZK0pAq2t0VL3myoe+4TBwNjHjVAQ6JQA7XanikPsdgjsWCvcEaSd/CJJjwR0A9dia9/g561S8S7mKzUS/I9NgEIytn7JHQQgAAEI9EJA52csR6Y/ffq07/CM7rf1UdQ0dBnf+eRTn7XxUqMVXVU8D6hDdDdv3py7By4y9tgAEzDh51mrZqMurIQHrmj1qGObBCgkm4jwAAGLZdw4paTudoD8Nq6O+uK9fv1aH7YKrlJYFEPa1+drtTmeo1aLfHCEAAQgAIF9BHToV/edaFJJh690pvfVq1eaDcx7/kr3Az169GifeIRqnwDj1vZ1lFFCbNeMMInKSIBGxggKbxCoSSBp99i+uSzqfk2Fnp4WBsbpKkAACBwnQLt9nCExHCGwz944kmL2sKXXCpMQJRl72VEQ4RgEFj9vpazV3IdqJ0kvZmd1WZ8UksuqnoxDAAIQgEDXBIzGZ3B0ypJlba7wd/rpy0iLB3gsUe3ww/huB7QpiIqENl5GgmtnZuSte6VzeprTdj95gEDSREpSFY6wHXhhJTxwlYQsaYotwpdXfRGgkPSlL6Q9hUDS3FZSx3ZKdkj0agT0dZHHjx9bcj19zVbXb1g84wcCEIAABCCwj4DO9OpklIbl0/krffxqOn9lucgnnqKW2ONTV/HgvG2ZAOPWlrWTVzZs17w8ic1IgEbGCApvEGiWQNLcncsFdd+hGP4BA2N4FZPBixCg3b6IopvNZpK9cc21wiREzSoawToisHjgSmudbd4pSS/WUdE6S1QKyVnkSRcCEIAABCBwhIDxwNWi7RpPNwjy7NmzuP+8bxnf7eOprS+bp6R0W7HxAJ42fOrjQvskIdTFCWSpwmMvrIQHru7cuWMvNNec+LPzGdUnhWRUzZKvjASS5rYyppsxqqQW/vh254ySE9VBAtrR/vLlS0skGgGufc3WEhw/EIAABCAAgX0ENJ00nb/SVJEuAdF1Pk+ePNltffFd9X1aaD8U49b2dZRFQmzXLBiJZAcBGpkd0AgCgdIE9P1SexL75rKo+3bCXfvEwOhafQgPAZ8A7bZPg+f6BHbPVtUXdS3F0muFSSYZdwGvqQl3I4F3794t+mx2fphebFFfOPoEKCQ+DZ4hAAEIQAACvRDQaf/ff/99U1oNx9Ys2LWw/oErjba0rWLNZwl3xnc7qH748EFz0ZaAOseiqyIsPu/du2fxhp8rEKiwauZjHH5hJTxwldTqJSnDx8pz1wQoJF2rD+HrEEia22pzhSBJqqRmoY4KSGUfAX2ryh99RSLRaavN+xUiwXkFAQhAAAIQyELgl19+Uef14sWLHz9+6MtXxuug/KQ1U0mP5gMZ5jnJQGVyo1O9Y7t2qrgxxKaRGUOP5GIwAkkdelItdqCSQiXJ45Lg4XQCGBinqwABIJCRAO12RphEtYMAa4Wb0Kikm4jwkJHA2gLojinljFJFoqKCRODwaiJAIaEkQAACEIAABDolYDRBjR81miAEex50ZW1lOFgmScB1RYv2t9y9e9ce6tOnT5aLXbQwodNZ9mjxOTCBpFWqpCo8h3aFhZVDB66StuPP+eLSKYGkekUh6VTLiH2QQFI1SerYDgpmD550a13SopFdBnxWJiBr+/3795ZEOW1loXTcz0/en/FCi+OJlo7By9NPw2SqNDTihwAEjAR0RZOmETUASZ09NH7a0SjGKd5oXefYkwxyxq1zgO27YLu2r6P2JTzSeNLItK9fJLwggaQZNuNlkAFG6n4AZLyfGBit6fRIZ91aXpDnFAK026dgJ1FHIKkEJlkyLonSD6XXCgdAVFoFxJ+LgK7r0vbEeWz6toCu9Jq7t+CSVEGY3mxBZfVloJDUZ06KEIAABOYEhpy7GDJTc92d6KKTCZaTM1+/fv327ZtRzmDPQ/0dWUmWSZtDYCPq496kfRFI/QSZRi5rt0gEIqkwfPz4MXDk5wUJJFW0fatmE9WLLKyEB66S6nDSFNsFC+uoWaaQjKpZ8pWRQFL302ZbmjQtm2QxZ+RMVBkJ6DPEwdBrLXKtPQS3Yqz5xB0CEIAABCCglezKEDTNpA9eyZK5f/++MWnNMnz58sXoGW+9EGDc2oum9smJ7bqPG6EyEqCRyQiTqCCQi0DS0tG+uSzqfi5ltRkPBkabekEqCBwhQLt9hB5hjxNgrXCTIZV0ExEechF4+/btYlTGbwsshi3tSAUpTXiA+CkkAyiRLEAAAhCAwGUJGA1R414+7Xbwp8eNkeeFj2Vi53njxo199z7oqJ5RuQ8fPqy/V8dOAJ91CPjNwmaK+1bNFO11FlbCA1fKvH3uL0kZm9rCQ0cEKCQdKQtRTyFw69Yte7pJR5vs0R70mXQMLMliPigYwUsQ0H0YsrMtMeuKhbU1CUtw/EAAAhCAwHUIaFCtu6+mqSL7xUu5+Gh+SgLY+yzjVUC5xCOeOgQYt9bhXD8VbNf6zElxkQCNzCIWHCFwIoGk1YrdX2un7p+o4qJJY2AUxUvkEDiRAO32ifBJmrVCSxmwb+hJMvYsSePnUgTWpn+1YbFlDvRiLWunEdkoJI0oAjEgAAEIQAACqQSePXtmCbJmxwZhnz9/7rsYz+T4QbI8M77LgjEeiW7Jt3DW1t+zikFcft7WJJA0kbJv1exSCysLB6705QqjRts8JGAUHm9HCFBIjtAj7EUI2Oe2ko42VaNnb+HtOa0mPAmlEjCetlK02rm+74qFVJHwDwEIQAAC2QnYO/csSbtJPZk6xnnALOn6kWi9XLm2zDfZj2b58fPcOAHGrY0raLd42K670REwLwEambw8iQ0CxwnYl45kH+6e3KDuH9dUmzFgYLSpl4tLVXkUPypt2u1RNdtLvuwraJddK7RXUimd+7l7KfmtyakdYF+/fp1Ldf/+/bljUy72CoLZ0JTiagpDIalJm7QgUJMADXtN2qQFgVMIaILaaI7qgE1cQg2U3r9/7/xoHHrW1fl2y0TSMr5zKkt9MG5uUanYLDypSeO/LwIVVs0utbBy6MCVJv5o9fqqP7mktXeNFJJczImnOwL2vqTNcbK9u7U3CN0p8SIC6wMgi8sM8+xrpHf37t25Oy4QgAAEINAFgcr7NvzOxZ/gq8xKM5WfP3/ePHPFsKWyXuokZzdTKQB1NJIlFWzXLBiJJAsBGpksGIkEArkIfPnyxR6VcSV7MULq/iKW3h0xMHrX4KjyVx7Fj4qRdntUzfaSL9YKNzVlr6SKSrN8mxHiAQJzAmuz0+3f+G6vIExvzvV+ERcKyUUUTTYvSIDx4AWVTpYvSMBojm5ebht4MH47qwRwu2Wi1Bnf7VaBDtS564/jkTx+/FjXT8T98HZUAhVWza62sLJw4Crpu2D2HfmjFspr5otCck29k+skAnYL0t+OnJREUc/25t2e06ICE/luAvaBltFY3y0JASEAAQhAoCiBE894y6448aoOnbn68OHDzz//HMf76dOnuAfedkeAcWt3KrMIjO1qoYSfOgRoZOpwJhUIGAkk2XJH5rKo+0aN9OUNA6MvfV1H2hNH8SNBpt0eSZs95sVudVx2rdCOSAWgTUo9lsyryRzsQJ2yr+ni9m+ZpBe7WlndkV8KyQ5oBIFAFwQYD3ahJoSEwEECMkc3741VEhoHxQ9O+OaurNwHDx4cFGx3cMZ3u9GlBnz69KmRtv0imFQZ8N84gQqrZldbWFk4cKXtaMaqqOLCMdPG60wh8SgkhcAS7UgEkr7NeuIW5EXmksd+XUr7k9GLecRxIqBPxxoP1+n651u3bvXI7ePHjy/+949P5faoQWSGAARyEbB37rlS9ONJGsz7AbM8qwvz5xkX4zR2iIthcWyTAOPWNvVyRCps1yP0CJudAI1MdqRECIEjBJKszSNzWdT9I2pqMywGRpt6QSoROHcUP4wKaLeHUWWnGWGtcFNxqqSWLYZTPEkm32bSeLgIAW1OXZz4NX5P4FxK9GLn8u8idQpJF2pCSAjsIMB4cAc0gkCgRwJGozRyQ7o2xfnmrjHCQqwY3xUCuxjt27dvNy8dVkAd2NPprMUYcBybQNIUyo5VswsurCwcuFIZsje7XCM0dpWL5I5CEoHDKwhMBOzVpLXDq74hHtemDuHEPfC2cQKbu8+d/PYj6S5IIw/v37+X8NOfPpXbiFSIAQEIQKA+gXPvQksazJeAo5uc4heLnMunRJaJUwTsBjmTG10UGGzXLtR0KSFpZC6lbjLbOAG7tXl8Lou633hhSBUPAyOVGP6rEWCUmgs17XYuksSzj4C9BF52rbBfRPuKBKEqE1gz9nq56N1eQZjerFy02kmOQtKOLpAEAhkJMB7MCJOoINAyAWM/rp1va7f5v3z50s+gMUI/SN5nuwCtDYHzcqgQm4636cyVJSEVkvhH0iyR4Kc7AqVXzdbG2nNQ2rU7d+zCJdh1vHzgyv5VQbtKuqCDkHYCFBI7K3xeloDdgrQfcKoD09622/NYR3JSSSLw7ds34+S7bkRIuogxSQw8QwACEIBAHQLn2ht266IcjSdPnkQi5664CJx+XzFu7Vd3c8mxXedMcDmdAI3M6SpAAAhMBHSLpx3F8bks6r6ddvs+MTDa19GVJTx3FD8SedrtkbTZY17stkdrtd4+m2fP46IG7cE1fae+ezESHCGwRmBxD6K+q9bLuie92JpmcXcEKCQOBQ8QGIlAa5bhSGzJCwSaIqAzM8YLwhbPNugUlj9w0/2zt27dOjeDjO9q8tdXiYzA43cT15SZtOoQKL1qds2FleUDV9KosR2Xebd2drZOsVhMRSKpKVHnYR9YLsaDY5wAhSTOh7cQ0EStpmstHHzb1+K/tB/jFQI6hLPja5KlhSd+OwEdwjZ6rmx2s+XdqBe8QQACzRK4ceNGg7IZD9kWklwjx9P3Q8huidhm3BVXSPWnR8u49XQV5BIA2zUXSeLJS4BGJi9PYoPAPgL2PiLXXBZ1f5+mGgxlLzxMjjWovowiMYrPCLPNqGi329TLRaRirXBT0dpiePv27U1vkwd7322M8KA37Ut58eLFo0ePXr9+fTAqgpcgoE1mi2uOxl2JJUTaESe92A5oVwtCIbmaxslvXgKMB/PyJDYIQCCVgPHbL4sHrp4/f+4n14KVy/jO10iFZw1FI3tgnAAaFnGYwtG4woN98mTfqpk9/pEWVlYPXBnbcZW8xSthzi2REl6nF7SlT0p9+vTpucIMnDqFZGDlkrVcBIyGbGsHrozyGHOXCybxZCdgVLTSffjwYfbUIxGy5T0Ch1cQgEAXBDQibU1Orf2ffheavd8pRy8ymG9zQaUciuvEzLh1GF3b2xBs12GU3kVGaGS6UBNCDk/AvkJhr7NxaPZ47LLFU8z4VsKrV2X1ZEKKgZGxaHUdFaP4rtVnEZ5220IJP+UIGFfT7L1SOVH9mI3yGHPnxzx/tldSo1TzJAq5KPsSXnsfHz9+zL6UQpCPRLu4LVURZim3RwRLCmuvIIw+ksCO5JlCMpI2yUt9AowH6zMnRQhAwCdgvKRD07nzT9b45q5as0ZO1NgtE8Z3fknY/fzhwwdLWB2mePfuncUnfgYgYB8b2iusj8VeeUfaubF64ErteGQvmg/OflLND1X02e9ITt9WWDSn50ZOITmXP6l3QUBz65bBuQ6Rn/7NB8fzy5cvi3d9OQ/uYV9364LzcDoB46fMJKfRJMiVI/pukQy+IGppSXLxLxfPkJkqh4uYuybQ4NEde5tfjnwLI8dIj9ZvS0vrGi+0jFvjfDp6a2/HIjW9RH6xXUtQrRBnrsaTRqaCskgCAnECa5fWz0PJ3su1C5a6P8fbqQsGRsuKy9VZW/LIKN5CqWs/tNtdq28A4Vkr3FSi9gVa7uRWPNrTE3QQm5GX86C1XX/Ck/mBcqh3x+wryEWiiSPdu+9+tv9AL9a+jk6XkEJyugoQoGsCjAe7Vt/pwgemab/LzT7JITPlZ7DB5ydPnlikevnype9Nh2f8HZ7tbONkfOerqcLzrVu3Xr16ZUlIR1+CCm4JhZ/uCFRYNbvmwsrqgSsVEWM73tSslsQOTmHeuXOnu+LekcAUko6UhahnETCas4sTvqfIbDzfrOrf12T0KTBbTlTrQP64Ky5qZV03uyhlmRwp9HmuctN8Q2YqXp55C4EKBCw1q4IYfhJfv371f57y3MLIMbJ1I29LaykD3XUZpxSbLIkybs2C8dxIsF3P5V8t9U4bTxqZaiWEhCCwSCBYZl70Mzka5+giMfivqPs+jU6fMTB2KK7Tznozp5Z8bUaS10MLo/i8OTo9Ntrt01VwcQGMdsiV1wqNlVQFyb9799xyFeiLfSnnqmOe+uvXr+eOcrl///6ie8uOxgrSwgy8j5G9Wz6N0s8UktKEiX9gAowHx1OuRafdrdIOmanxyt7uHD169MgSNjD2gpFRUx9xNVomynWQCwuHQn66Ht+pCBmHOZXvLS2kLKKNEyi9anbZhZXYgau7d+/evn07rpjprXF3viWq436eP3/uR0ID4dPI/kwhyY6UCMcjYDRn22lIA/NxTSPGxaG14LifTsB+2soybs+YHV2lYJctY7qWqPLuxY+nGMzvlNPCkJmKs+UtBCoQqFmzjNnR7JvRZ1Fvp8+XRZrTyFmsHUxqloFqXcYODo0EYdzaiCKOiGG3DyPV/IgAa2Fbtl3XZG7ZvdPGk0am5UKFbMMT0LqO0dBVB2GcozNCo+4bQbXsDQNjh3Y67aw3c1ozX5vCTB6MjZsxNryJAO02xeBcAkY75MprhdofZhzRnz7B6MpSIIlxf5sLzkNpAmtL3sb9rKXFS4qfXiwJ1zU9U0iuqXdynYUA48EsGJuKpKZOq63SDpmpporN6cIYx4xub3wwMa7BSOW71OPEGN/F+ZR4q/GpZUytO55evHhRQgDibIRA0DhEpNq9anbZhZXYgSuBNk7q2c/DRZSX5ZXKin/rm/bM6dPJWWImkjUCFJI1MrhDYCIgc9YZuxEmarvUgkU81Hn15csXy8eFlKOmzPQ6cAZLJRj2R3KXdwN6JKHpVcubCSwjE7tNGUcRxFNu9mTITMXZ8hYCFQhYalYFMVwSOg/QSOsa7EJwElZ7iDSnebVmiS1o6ndDCOKJ5HF3EgMEZNzauxKxXXvXoFH+fhtPGhmjivEGgewE7AsTJeayqPvZFVo5QgyMHcD77azjmbXkKx5D3rftjOLz5uv02Gi3T1fBlQVgrdCifePModYxtZppibCon2BFVUtpt27dKpoikScRWOtM+z0XRy+WVACu6ZlCck29k+vjBBgPHmfYWgwWnQarq7uzEMRTbpV2yEztxj5kQOMnodygyT1MNIzntWqiCyRcS5rx3RqZVHfjtIOi1VcWWhhTp2YQ/0YCFVbNLruwsnHgSrNClrZYrd7Hjx+N6izqLfjiikX4ovJcIZS+tDQAACAASURBVHIKyRW0TB4PEnj69KnlyIrR0DwoTDy45WyY8qIcxePhbfsEgmF/OwI3ciRgEYilItttysUknGNw9NGStAub9GCJubtMJRHAMwRKELDUrJrtcAs2xsT59PmySIOmCyAzFgZLGYgIkyRJtS4jSarWPDNubU0jqfLUbDOTZGvZdk3KSCOe+208aWQaKUKIUZ/AuctyurrIaOjevn27xDX21P36RS5vihgYO3j221nHM2vJV80CY2zc4pni7ZwA7facCS41CbBWuEn7wYMHMts2vclDsCfEEiS7n2BFlX0p2QkfjHCtM+1XU/RiB4vEFYJTSK6gZfJYggDjwRJUz43TotPuVmmHzNS55aS11NWPW0ZDmp569+6dhPfNXRWPvFsdssBhfJcFY1IkWgT5/fffLUEePnxo8YafHQSusGpWc548SQWld25sHLiSrJoqspyQfvz4cVLGSnjWCmvwWfB+p0tK8CkXJ4WkHFtiHoaA5T4hHS/WbVsnZlmpB63oojCvXr1adMexLwKWzn3KUWUjyVJZzkJ9586dzaT9L21ueo54+Pz5s/+23Bc7h8yUj45nCJxCwFKzagrmT7fVTHcxrWAvwqKfco7B2SSXkHHiyfnffLCUge66jM1cN+6BcWvjCoqLh+0a5zPM264bTxqZYcohGUkicO4Q3r7Rtpw9TN1PKjCtecbA2KGRrjvrSH4t+YoEz/6qXKuVXdTuIqTd7k5lgwlssZ0uvlZobAC1h+bcPUzzFVX2pbRWWxfLksy/Brei2tHRi9lZXdYnheSyqifjRwgwHjxCr82wFp12t0o7ZKbaLD8nSmWc7pah+/r1a38vn/HrWPWztmiTz8VgfDdnstvFuK1X22ZKXFG3W+yRAlpmfsrl19iMSABj9VwU9bILK9sHrvSlOUsJUA2czs4u8q3jGJQVdSQSvk7SF0+FQnLxAkD2LQR0WMIy1X6kJ7OIEfcTtKKLnpWLrmeiFzN1TUf7l6zX9qaX4KYPZvpjwixJ+DfT2A2+xaQtd8YoYJaTk/78jjHdRZk3HY2R95WpzVzjAQKlCVgOSfqtU1F5tPmgZku+mRed7tZNGZveCnlY62WyH7iidS2kwSPRMm49Qu/0sNiup6ugjgBdN540MnUKCam0RuDEDcGyci3XBomYlgks9vk+ttT9fdwaCYWBsUMRXXfWkfxaWonLjuIj3Hp8Rbvdo9ZGkpm1wk1tCpFxs6BlTXMzud0egtTZl7KbZKGAa1Pivd/jTi9WqMCMFC2FZCRtkpdqBBgPVkNdLaEh5y6GzFS1ItFLQvoklGVXm44naVrez1SzVi7jO19NdZ71qTSdwLekpV3Kp5/4sMjZnZ8rrJpddmFl+8CVyqv21lsmtixnCcqVfm3R9ldY1fe8ePGiXHLEHBCgkARA+AmBOQHdLrD57VdN0Gc51TBPfdNFW583j3tp/KZcbEaFhy4IGEfjlfOyWQh3yOPvrbcbfIsJGbfjBx+nWoxq09GPZLPp2Iwt4mHITEXyyysIVCOwWXOrHYIyzqdUI6OEgh0JNZNe+4S0sTG0i2qM0G/t7ZEHPv1INgteEPZqPxm39qtxbNd+dZckee+NJ41MkrrxPAyBsxYFjOmqYSm9TEDd77cwY2Ds0F3vnXUky5uDqSuP4iPcenxFu92j1kaSmbXCTW3KeNtskxWJZvnO2hw2X1E9cbZzk+c1PazdKG0cRLQMjV6sZe00IhuFpBFFIEZfBDZtD8aDfSl0yLmLITPVV7mqI63RXvUbJQXRies64u1IhfHdDmgHgzx9+tQ4763Cc+JdyQez2XJwY0XOngVjusdXzYwFLHsG4xFW2HVsOnAlKS0NnzY065RtPEuF3up8QnBOt8FthYXy3k60FJJ2dIEkzRLQ9O7mVQRBa1YtL48fP95M68OHD5t+8NALAQ237NZPnVUrGfHu7LRxssBC2799drMCxiM0QlvbzR+P3H8rFP45McvHwf3gSc9DZiqJAJ4hUIjAZs31q3khGRStf/G/2kBL61pBsBM/crW41q4O8f+wd/fnUiILv7DP7GsHoIYwPhGoIehEoIagRjAaghrBaAhqBFtDUCMYDcG1Mpj392zei8MBGqq7gQX07R9edDUUVXd9UNBVi5I/X3dUMeldj+Jacmf3rUtqT3iuwjZVndHYdUL5haMqLOg1j7d1MlWdWWA4sXDldLoBgQzt8qfQBnaY46u0teZ7oQ+dIgPg3uHfof1PDtf2T6a72QMLrztVIg0wKodCtDVfrA/VOnfxh2R2Ga7f3mWxbihTfiscLazCIVzmEt3IX7Fs/ZKbZOT6OJopOywp0DvRao6HwEtmqj6Xq1hNYeOQgEpySEY4gUMC7gcPyWw0fJfPLnaZqY1WsFmTXbheopmGEw5pHr7Atvu7BZBbpyg0z295rdvbVjw+niaw+1/NCi9Jld6eflgpXXCVnOcHktFpyqkoy+i06nEuG80f8vOHB54/f97aZ7GPzZQsdtKSEy2QMJVkAeSSsrZPuUBzJUb5USfvmbd2jg5o0o6Wf4tUzjj6K3hSnvSfnPfCAzWiQqhJdiuZdl+daLTeTpKe5qq/v/76azTO5l/sGNi5WanK15gdivDx48eHvqrDR1tTveehjQyoml+VnLS5/7HbJfFvLlPHImxo/2aVXlWyJaxVHCV97AJ/Lab5fCR/k2L0hi65WGZ01ExYi26+j1l+1ltRZ3oKub/etVdvvvKaL+Zc1Ebbwr4fbmy0KEv61araGLvO13wWiHkHnadOprCeLN8XFQ5yVpuwQtgb2S1DuyWnumZQV/gOgbTHxSa/avvLt51JarsBxgmMO7hY9+a6pDJc8l18jbbRxl6nv97Qb++mKOsy3dCG3wpHC6uEKJGkGs/0WG8ghVnG0Fz5n0dMU/2qW9IqS/YZSPwJXxXeRp0Q83yH5O9B9EItX1vmy6OrWKFtb00oPHbW3RZImEqyAPKsleRiI7+pgnM/OG2VW8P4YZfPLvaXqZtq8tNW+Gljy61QSY9UnzTz5Cf/w7J15FNtXOD93WjdnrufTK0orEi5vb3BpRZT1bEVxrP7X80KK1iKZk8zN45YcJXfJr9+/To6LSkVJT95LlmD81SrOS85Kcyt40wJGO0Kc965e8PerK0kYSpJSemXFFZvKQs8VmCdxZF3uI9eRbLsZMmONOdqLnTpdc4U7WXeYbjOUus12UFg+U8LzevsTBnPgu368p2E5XZrdHFUhiWjicmUr+a6rNE/TTQaYckKgeaPbaMR9u7Q7CXiEI3e3aYK3GWmpsJZOJ7VDhJKElbSgU/uudqEJacl182635tcpoowN0p1H5jOpPBBSX3ITKmqok1XmVeZz3qKbuS9r0HO/eNMKdlf71rSzEtaZbdoFg5x37rRojR2Xbil3NTpdtB56mRuqvJs97ybuHoO8yYLJY13OJLCb3ObX/hDTt7TvuSPzdq+AUZhHR7YzcOxJs7CD8dyanfxTf+B7Y029m6O9Nu7Kcpu4W4ixG+Fo8WUbrn3UV7rwPx6lUegrcD5PmblbWvlf/OCNd95xXyUQO/rrRJDyRzlo050gzu7igW/5Fa65GI3eTmuJGEqSUnplxTW5DXkkiMsAS8puDkM3Q+Wq5aUUUlZl5/xtD1LnlWa2NNr2xzfzj1baSvVqRdqvsA///yzPPLyH0/L45xjz0u7vyup23M4N+Msr0i5gVrytrqZyB1v51JYciWaROBGfjUr73x2Nev4nyP/lUxuzpS1v//++8iIT9y9eY2vKl9+ST0xroLDSup3uqqCmCbeZVUJu+RKMroiMSWVvmbi4hfdAYEs4h9tGnm0euDoeYNHfyRYrCPNCG+03i7ZrY0mRiOatmqWNJOqHc1aDVr1MB+TzdGhf6ZYjWpkVNDsB3KFGj1kdIcStLyhazSeQztkENVM86zydRp2mak6dxvaaBb9oe1zatfJFIcS0wxfpq62stBMwKHtG0lYlc7RX3BnHYe0OpPqLmk0SWHMk9OW82kfD5VIM3ySbrkweYduUmZtUzvrXXc2TjtUJZpVdLExearxkg83tluUJW2qKsFZO/9tjV0LO8lV7VZS0Of03q1L5Ey15ZI7mZZws19tbk815Civvak2zQQc2l7+wV3h8qHAlmf2/D1Lxo0xbF5T8rDr/POOxlDSRSRh5/QSo2kY2OGS236zMqynfQ0UVv1VYaVKpma6ZFQp2dYAowTtnGbYupTMKl/XhGyMdn37votvUgxsb7ex92ZKv32ox67Clx8X9RbTjgP9VjhauIUzePJQZTSq83doXazTTCZsI61r36G2udrbqGXuBQoLsVcvo5fCwze02yVfxVJMvQXdClxsGNmsNq009H5cLGGXXEl2Nmpt1rHtbvc2h1bgYq2jy+h+sGvSG1LyQGDWe+feVPUGliR1c88udpYpfXVv1U1giUz6z+x2KIZ1hl/O/V1u3FoXuO7HBcqoe9KBkHP6wwXysoZTjA4VKt5m+13mTrnk0pC0TV7EhefNqWcd4LWe1eRjakvOOFDb89Vps47/zwkVsTV3uTdZqTQL/AbcnZA0a8EUPucqKYkT2AcOWWHCLrOSpK32NodW4PJPQgcqz76/asn3frzBoefo7yipKtUFYL5iSvyjI7xZ+9VW1jSiFsgCH0ses9ZtZ74K2RyB1cO7krSNErXu1kb3L9mhO/yoieqNc7r61gB9gQFVcr3LTJWU5qr2KRzRTfgjbmH2CxNmDNz1LKFbpmutn2u3epi612ptTNLztOLs/ZiR2HwCrRLpncp8Tnfdir/34556112O09y39jbMKnDu1tHbZEYDS8aHdabm6162NXYdVV3hDrvpPC+zk0mNKinBqqnO1057K3br9rDuLlobaeO9h88X2Pz1pZWY5sfAzpeGbsyF48bcwjcTWd/RdyOcJKQ8VZOc7rRILrPtb3qsaIBxQlUv6erPGU+2Gvskt6gl2bzwu/gSok039kMZ1G83L+Wt7XMa8iFw4S0BvxW2QLofC4fxacvdYycMSQfYfBqQxjLtT8wl19aqha7zNmr5ny0OFe4hyblvVQ6lZ+7wy7yKRbVk2JYm43erWF1mJdnlqHXu/mTu+FfbbOuMl6Rwvqtwc5iRO+IqVa1b49ZYvf6YlNe5WGCjPu/AxrTDpJMzdWhU0Ez5Obc8rQJapiD2lCl99UDdHr1PrKrxklM6B1J71FeXcH9XWLfzUPoouhN2bl5cml3foe293jSdQNd7SKvbH2BsfjW3anmqejN1TuAF/rByyoKrEEdq9Jfg7DBrp9C9rsx9t9w9Y7NhNLfnG2H31u91JuwCK0k6x2Y1GNie+5lvbz25tMCSe4yqjLLnTeGM1pl0pPPdkiXm3DoOVNR8le5lSZxRkDq1GtGE5VJ4MxP8ma6zzRnwrVOMDjZGR6XNGCb8vafknuS0viUNs67n2ciweMKyHo5ql5kazvLavh39+wpV3UitXjjl6xxqBmG1CWsW0OjN7UyX2mbX2nxSPJqeqppN0vk0e7OB7XQ+TbGZtg9d7OYbaNUZ2U3vutdxmvvWgea5ziH3oebczUhrYFm3yjM3mh1s6xTNkWc3PQm5qbHrmVm+kcN303leYCeTClM43ihpFNNWv9FGWrfcBUYIddZSSerzDm+0+pw6hpk2CssxZ2812NPuhUtyUZik+RJQkshqnwts+1sfKxpglFfves9W2+/twU5rjzf4cCy5G+1qdnwXXxfuwMbWG/uhrOm3e5twFbjOG8NDRbnR8NGWlXHsfAPUxLy23wq75Vj45Py06073dN2QzP3oXvimLZTRC1DdTkefLXTTf05I+W3UwjNkDmWq+dymRsvGSpJ3KNnnhF/gVSxcq/15aJ0Ju8BKMnptrfsHQ51z+p+jjl1n62hlYfRyfOH3g+HKcKtuPsMb8w3MWqU2/LE7hOsm+7Sk3uCzi91kSl89UHszdu3W1W7ItLckA+mZ9qvd398V1u0JJzEeKqDyu7m6di2QqkOpXX/46DihYkxGWh31aReaEpDCJM2XgEv7YeXEBVcpy/TXJQ1ypqLqVpTU0ZIadvI+rXFS3cX0biR5J5/o2ANXm7Bk5KIqSWFmqwqTtpOHGseWtf3LBTLuHP15oNl4b/AxSk7dTEnv9hzJS5yjffjCj+w1ovIaPvmerXFebz2sAqcdWKepNk+dOtn6wWP0JqR7SBOn9dhuwo43UQ0oVV81Vzg0UzW83QRJPGkXw/tP+O0uMzWhz9xRpaxHK1W9w5J/qOaohBkDd+vJ6LOw4X6sG2FJSOteqdn7tb6qK1V34/xq1o3zUEi6vlb/X5LN8n1al4M6GcsMdfbRu+57nFaYu3083CjMbNVM0kE1O5DyRjf3nq3xUt2ouxvGrnOXxXzx76PzrHwK290+OplkueQpR91a08/EZ76K1Iy5/KF/krfk0qbyPi0Jm2lWRxOq3i4cN2b/DORSlHWxzpHOnOLQvMnmeZOMOZ6h1SZHbVxU2y/MbFVYBhitipTq3ewH4tO6OfJwbLErRVU08W92LN3tbhm1yvSEj60utzkIb33VTU8dcv5d/GjK99HYD2WzMHf7GLMVZraqXavttw8V5UbDS0bRc4xzEmeKuO5JejeWeYA2WnCFc/Lm6AzTLXeVpi2OkgpQl04Ss9jF8ajbqFyzRstx7h0OXceXvMWbO4+98Rd27Pu4ikUg+a1bxOjGkjVztQmr0LpdWVdvH5WksEVU2Q9Lc/jd28QEni+w5tbRzN2h60jdWFJhWvfszcNP227d9DUrZOurOhndjTmGQN3sJO9bmYlXJz6eXa5WiIk9NVfzCVWU0nLrrybf0FePko72AJse4u74/u6out3s80erxLE7jD5VbnWG9cd0BbMm7NiMrGf/0VZZGSbBuWK2xt6T/7qXU6zkV7PWtaOuSN2NHczcOH3BVVUtSsos9WzC4WY6glZdTMGkzCY8RauJJuZDU/S6daIOSZKmfdDWSlXlv86ENZNa2LA3XUmSx95qWVeGQxtpPnlgMV/VbRbE5WyfWRyz3i0cKoWcdPSmdNrrzeiwdeHnSmeWmkZ0qGqVh8ewe2091HdN9bCm9UteEtDbAEcTdugesvXoZNpGFNvRdhTAY0/aijMXx/JCnGTPVgJ668DmMjWJzKyRpAGeMKJLzb/YoeZpYgsMzg/Vk9EHGRM29uC0btBy9mbCcq7ept0bmPFJDu/tnJtxHtrujfNQYM518okOJaAKP9SzJXz4wAm/PZSGpsZqe9dUqku42em2nWbp1NvuWydsF+dElfIaHSLWpTZVY9/62PUc8Js6dtOdZwvtEjqZZDmX8pJSq5tntZHmnAtNiFpoE35M+20NkFpp6P2YwclM04zqrCX+0cdB3bQtcCNQpbBw3Fjt3LoBT7KPHdvULN2NVK0SqAz4ZxpPdpNUGHIJbT953M1YMXkxwCis2/VuJd3+sb1BK84J75frZI9upFZ3u99myISp6nYUOXszhYW9cZW89JY5fI7OcE+Nvcnb2u4WR7Pc6+0USvZsHXvyx95edL5fvS+kKE8ujps9sGTMc2ynOpyjVpdbV/J6I1fGVc2yyvi5TtvARgbME/aEvY/uJ7xTSFJHC6Kb2TXfRqVbm7CTHK7D3W9z9i5XQiYssu5JVxJyCVexUCebva2yt9zrwAV+Hlptwpr18xIqSfLYO7iqK8OhjVw70lHk8KaY7UkENtE6mjk9dCmpK88F3g/G58zGNeHYrFlYhdslY61jh9mtOCesFZeQqTOr0+X01fldo+55eje2PsRN+nvz1Qrc0P3daXU7g9vJO8mk5IQxc1d+63WssEct363wOW0V4eX8apb6djk/rPyW0m01lWM/vnnz5tWrV8NHBTRt+Pnz58O7DX/77du3jG++f//e2i31+OPHj63Aoz4mCyn1+pDr6+tsJyQbP//7r/7qhI3cvd+5c6f+VbhZt3I9ePTo0UCcq03YQJp7v9p6JZm1ICKWWpEaUteTupIkpPZ8+fJlvX3hG+/evUu7rBGqBpuPVWttflXvc9RGSXGkL7p9+/ZR0Y7unB7y/fv3A7slYdnhyZMnA/uMfhW99Ng1Wu/+1eOkaTOoEfVSryrw6urqwYMHhS3o/EqSPu3t27dNgQw079+/3wyptnOJf/r0aTe8GZJLbVpH8/BU9RcvXtT7pPkka9PW6kSei/iXL1/qs/RuZPxT2IF30xyTu3fv9kY7X+AuMzUfV2HMzT6w7oGroWZKuQ4pjK21W4YQ+VcNHqqRQ7Wdk7b27H5sJizfVikxBu5CnR8yepXP0CKdwJkn+vz5czrMZo3qdkEZSHz69OmEE1U3NaldqWZVHUskuXAMjEx+++23QydKpc2T6GZHXe3ZTfChGErCf/z4EZDu/WOOzdlL2kjJWQr3WXPvOmtXEJ9UmJT4Jm52QrHphxsXVZTGroWdz9Z3W3PneYLt1juZtLvcdtVPUOshR0KqBzJ1yAk4OeR/B7X/HdY2x7RVVAkZuKvKE+PmL3N1MqqE9Y4EjkphlbD8Xx1VD4TycfjRbm5mmz+o1AmruArvvgeSWiWsNTzL/uHK0/Lz7yULx431jwsZi/7xxx/NBCeFKZrmrXrz28LtkoaTqJYf3RWmP7uVZCHluNpfTwwwDpW1h2OVzM4u1nVxX+Bd/EU19rqgezf0270sdeCG7vHrNG9rY7T/SRFs97fC88sij/sy5iwZS5//mDHj2zwm6t5QZOJjLn+FebnY26hU1Dw6zv+5Pcn/Ta7h26jmnids5+6jW2SJp75tOSHObR2y9atYtGcdk5i7VQl7Bj7QrtNl5WlG+q7qQVDdgyWkPmrgIVW9z0VtrLbZnlwKo+OxXf6qm9+pm0OsyZ9kljSuOWbiVdVgl88u1pypWbuFlGlJddpHX52H/M2G2ezWgpB7jWbIFrc3d383X92uanU1CKkqeV2gGYSU1Odg5llBeu/8LNV7T1RHeOxGUlWNouuEZTA5+QzMY1N1I/v71ewQ+wXN3KiW0535f1ppdbNxCLQKzz6n/UmbHJVG2xt5fkw9M/E3+HhlNPG9WV4gcDRhJ5hvupLkkrYA+/ApMk3kBPZdHnKoNxgGnPbbyVeWVyWVaSijlS07pEs8tmRTf3LUaEd9WuQliRnN17QF1BubRjRaUiEqXIsf4VSn0/6SQbcqpnrkGjGQvDxY6S3TVmDiye80vV3EaUkdSFL9Ve/pWglL+uv9D21085gf7Q7tPHf4LjM1N9pw/K0qsczHkk5vmZR0zzI61OweskzIaMKGC3r429EONk3v5AFGbwfem53RZBxFndgGcn0oqnTXVf1MR9cdIZx8fWmmJJLdfrVOT+ZbNHdebHu1vWu3FGqrxTZKuqxlSsp965mFvmRR9nZ9h9J/ct+ys7HrMu1o2rOstvM8LZub7mRyeT3UxOYOz6VqADxX9rkTcCj+4bFQ7k8PHTh3+CS3wIXjxmbRpIZ3xxWJ57RRbsaKow+yIpl9bvD2uZn9ge1Nt/1umc5dgbvxG2Ckdg3c4DTFUl4ejg00xqO+Gu0Gd3YXf2mNfbgy6LebHcsJ20v228NFudFvd/xb4VQlkseeJTUzPVtuFk6okCmC3lvRjDzTPxyVC7dR3ZIavo06ire18yHtkh/pWlFt+uOmr2KR79aZZUJ6f09p1oRlktE9y2jCmoks3N50JTFqLSzlJXfr1ttlQuZoHbXbpd0PJuO9g59lirI+y2mPEOtSG94oyWDJmKH7fOYGn0yuNlP66uHaWP7twG8fs/aB5SmcZM/kpe4HBjbWcH93U3W75K42t7EDetN+dex98ST1ZA2RjA4PKudmUmPVrTaJ57RL3pp/NUstLfSJ0nZnbvzvX3OZ6t9AF99qsZHNnJXhSpNvs89AGaQiTjVkaSVvsY+jV77FUtI60WjCTq4zG60k3V6vJbbAx5IL58nlsq0DS24Y5i6R4e7rTM/CcWR+Oz+/I21C5bZwvmqmEZ1ZK5Y8PPWqWTGGt8sHQGk1qdvdmpAYSireOQ1/kqlmA0VQMosuGQ9sb04THoSW83wX4oGMNL/aZaaaGVx4u1W+y3zsrW+tjC+Tku5ZRmt495BlQkYT1gI89mPiH81Ibn+OusfJ/XnvHVP6lt7k9e48mqpDOyS23rNUgYeOao6jst3tA3NgAnPj0Nxz4ET1V6n26fMHerD0xkfx1jFPtTGQtppr+UtG9+pcJ2axjZIua6pSKInHfevJRb98URq7llTpre+zzs7zHNWNdjK5Lp/cOZx5YC5VA+Dlnmcmo3v48FiopOp245wkZJK74MJxY6tociHovX9PbIXDsMSQvr03ki5OSr+VgDV/LK+r4QrC8GA432afgWKaauh7mWNFA4xjm1JJj5e6FNje4WLCuzeGc9+hl+Txou7iL7OxD1cD/Xb3ylsY0tvSh7V92xUo6YJSIumB04ueOWxoluysvxV2s3lySB6KFo4Yk7vsmRY9rJR6m1H0wOAq1CfU7Zy0ybvkdjr2Ad7yLm7yNAd5IGHnfHWo1VzmdMDyIl7V3UcqwORVrjDC0cFnYTyT7zaasJNbzUYriVHrySU+34GTV/vCCOdrHZXVoctKM3npQgufd1VxrvlX3fKRVVNg2u3h0dr5dXiXzy7WmSl99fnVtYohNyCHWtkJ9yZTpWqOeLZyf3dTdbukuHM/e6i2TB5+mXdYqfkDTwyayK02kuLrvciWjyISQ5789EbSPG+1nUF+KwFLfkw6u0k6FJJfBAp/zcwIIQOzbgNMDCWto5CuN52tFE654CoFk9R3V3L3pqMKDEEyk2t/ak8OzP/Z7v6y0o1h2od93fiXCRkd/S+TjO5ZRhN2TiPcYiXpttUu2twhJV3DOeWyoWPP6QGnKqa5b/MSf+EVuspRtyNNSHm9zbnmHgmVJ2aqMurGoxGVN/NjO+po5/KdMVMeJ6X25vD8y0bqVYYduWQfqgD5mR7r4wAAIABJREFUqjxVp7X91rin/HRH7VnyuK2qkxnkxKoa8xzKUZrkUWefaeddZmomq9Fouz3SAiFphutMWPI+OtRcwKf3FKMJGyUd3SH95KEusZWk9BW5E04nlkPSnVYFWveu6XIP9a6Jf+CyftQAo5Wk7sfh/qq7f0J6f3gY6HDSbSanrUtMnGuKRJhvk5LRu8jEU9IuRgvxzB0GMtsSW+ySUVgnW8mb9uMaiqZVsklS6kx5NsPYHZOPVsvEP2HNvNiiPLawwn7hY9dWbd/ExxV2nme6HVtv19DJ5BavvFecds9kfwC8fIbQtKlKbMNjoXQ1k5+xMMJJboQLx429RTNQKIk232YIVz09yOFpDtlOSMLL0Sa8gPZmYabALbZ9A4zCdpfdLnyAsb+LddUPpHcqbAWpAOnHtnsXX5jN8hZxwp7pJGfqfk+OVr99QjnmkBUW5cl14GYPzBipcEhWlVT3uURCylt3zjXwUPFmKQ6dPb1uybOXZk2uHrglsxlP5v/03od+qamPiuHJA2y3UTVjvRH2QwV6ZnhvbU/gmdFu9/AtXsWiXVeVhTcymh0u64XTU59uNGHDyR7+douVpLel11zLbBjqtOrVMuzds8zaOqo8Xs79YPI7OiLqFsHkIRk4tWrX5B93+exihZnSV09YdXt/rZ5vRD1hyk+Iav33dzdVt0vGHtGbvFs+FOHmHh2cUBt7D0nTO2TSDO899nJ+NTv2FiN0G/phZeIFV1VdCVn5tbxZ1Uq2gzv5AKvkvHPsMzr6n+OkJXGOJqy3UzgqcFuV5KYuls3CKrlwHlUE2935Qm7zUkDp63rHzc2KceZ2xgGT96i9VUsj6mVZeWC6nYz2Ziq7NOQTxt9HtYicYpnqXZVjspMhyplNMocnj+upGLvM1I3wnl8xToihZORwQrSTHDI61JzkLCdEMpqwqepPTnRC8koOSR8yXPSFjwBKzpV9hp/ldSPJyqhDhulwjp0e0Y3/UMgct5CHMlISvrbedaZr/aHi6A0frrclqjPtk4TN12Anr5kXXpQpLGPXmRrCSqJdW+c5Ccu2OpncXvX24QsEpn8bAB/4lWLutA2PhSa5QzwtCyfPB206F44bm4c0t1NhZhLIpXm1I4emwMD2ttq+AYYBxkBlbn21y4t1lcf5bgrWcxd/4Y29VZlbH/Xbxw5Itn6lblWAG/+YYdVRv4wcW17ZPwO/JX9MmZz0hGl55Uq5BJyTYLdRXerh26iTtTMO6Z4rIWeW4MnpWc+B27qKxa23HBcIHK0qC6Sh9xSjCTu/sm2rkhi1nl/ik8fQW3UXCFygdVRWOdFM2VnP/WByejkz8Xb57GJtmdJXT9jT9o5ysxx0wlOsLao139/dVN0uecxiwdUCNdmvZuXIqbS7/GFllgVXNWua8YQ/rGagOdPDvplGxqPRjo7+R2OYaYfRhNVFfP7GJirJTV0sm+VbcuE8vzg2EcPl3OZVxZGiz+zkaXOd2BLnkpVKI9pE4zqUyGk76lS/RHjoXKPhuZkcbQ5nnmI0DQM75LZ2NHnNvr25nWayzrviXWZqoBDn+KpZ0Ittl3TyiyWmdaLRoWZr/8U+jiZswuqRAsrt5YRLjApXbhQ+Aig0H/51vBXJwGqrGvacDqd1uurjfLeQdZpP3jgns9NeMozTSgpx2uHQTDVTUVZFOW1hnTmwXPnYtaTyr22f9XSe08pMW29n6mTMFOwONobHQhM+Fe+eejjknJvuum4Xjhvr/Xs30g0WxjOco3wbz0ny1ZvOmwrcRNs3wKiqx7SFte8Bxl4v1ru/i9fYS64F03YFM43ZFGVJUW5xn/RCO/itcFb5CUeeGXzmsW0e3p6fYLdR3XH+8G3UyebpVLvnSshM84tOTucNHriJq1h8estxgcDRn4cWSEPvKUYTNmGl2kQlMdSZsMSniqq36i4QuGTr2P39YCrDybNcJizrJa/au3x2sZ5M6aun6mCreFrNM7cq08a/ztjWeX93U3U7l6HRYspAbsIOeTiqlM5oena5Q+GvXcN5n7Bub+JXs2lvMW78h5XfUrrDzeP8b6+urqL25b//rq+vj40w1fTp06epHLdv3z72WPtvReACK0my3Fs6uUD2ht+9e7c3XOAkApsojh8/flQdaf4/oS/NmC8dafVvH9VpE6U2Sf1cTySfP3+uKuH379+PTVVqYK7meew1SfVLc3j//n2S8fO//5KYxP/gwYPU8AwbJjnFsRls7v/t27eMfD59+pTUNcMPbSfxr169evny5aEd1hC+y0ytAVYaCFSNK73rCV1r9PJALf1efk4u7PqePHmS3qmEPV3TnTt3qv9zlvpjtuvw4Ru0JKnuBtMr5tQl580+MUknn0NOGPBUJtXl4NGjR4VnvMHd9tq77nWclnxd2sONTRelsesNdm5zn3rHneeldTJzVxXxnyNQOG4s+XGhuoU/YcSbIWj1ICvPE4ZHnufk9MaPNcCoi2ATD8YNMOryGt7Y68U6ua6ydkKfVomt+S5+uExP+HbTdxMD+dVv1zib6Lfr1O5mw2+Fo0X58ePH6pes+snk6CH1DlUvncHn/fv360AbmxDI/UL3YXImY+XCvYn0L5bIC7yKLWa7mxNdYCXZ66h1N3VyVRlxP3hUcay/ce3y2cUuM5WKt/7qdFTrOGrnN2/eZEZZfUj+MMTKZ5fVSZ1kw/3dJIwimUTAr2bnMO7jh5UlFlw1lfMQMFMJs0rvvxOkf+apR57GVs8+8gNq9szsvTzJyrOP/J+Z0x5mNfUuZFsluZCCls1zBAaaSaJtTomu+tJ0qoXzsM9JlWMvSiB36bmU917Qq0qYuldd0zM76mJrYPXbZ6CqtWH1mKciyjgnMvHZxJKAunrvMlN17mwQuFmBdK11v5quo7pXSpLqn4rrS3y1xPSE3jWPADLhoFoxVXXUdZzNj5PMZ83Dr+oPi2b1VPlqq2YRVB1Ovby22Ytmt+b9YxKffwGJzCSJbyZjmW296zLOE54lRebhxoSec0dl7Dq38E3Fv+POUydzU5XKeWuBCX86quPM7+IZi9Yj3tZPA/UYNSO6amh3gc+ytP26tmxiwwCjpJh2fLFO9nd2F19SoPZpCei3WyA+LiwwUAOTkuZDvwyuqt8jLmp8VfnUv2Q1B58tnwpnu88VF654KzxdHkRnmVw3YZc2G7UrMBwy0Ic0n73nqXvVh5i7Ney5y29Vkl0Wq0xNJeB+cCrJNcST7i4PLU3sWUNZSENXoPlXbvNtpkxsdDpEN2tHhbi/O4rLznMI+NVsKtXt/rCy9IKrqcTFQ4AAAQIECBAgQIAAAQIECBAgQIAAAQIECEwuMMdPR5MnUoQECBAgQIAAAQIECBA4dPNysbNRVQkCBAgQIECAAIF9CGRZQv4wRJ2Xx48f528N1B9tECCwpMChG89WGv75559WiI+7EfjXbnIiIwQIECBAgAABAgQIECBAgAABAgQIECBAgAABAgQIECBAgAABAgQI7F4g79H99OlTN5sPHz68zL/936UQQoAAAQIECBAgsFGBvLK1mfJXr141P9omQIAAgSUFLLhaUtu5CBAgQIAAAQIECBAgQIAAAQIECBAgQIAAAQIECBAgQIAAAQIECBA4S+DDhw+9xz979qw3XCABAgQIECBAgACBTQi0/rLAvXv37t+/v4mUSyQBAgR2KWDB1S6LVaYIECBAgAABAgQIECBAgAABAgQIECBAgAABAgQIECBAgAABAgQI7FPg/fv3vRl78uRJb7hAAgQIECBAgAABApsQaL3eyh8U2ESpSSQBAjsWsOBqx4UrawQIECBAgAABAgQIECBAgAABAgQIECBAgAABAgQIECBAgAABAgR2JfDjx4/v3793s/T48eNuoBACBAgQIECAAAECGxJo/WWB58+fbyjxkkqAAIH9CVhwtb8ylSMCBAgQIECAAAECBAgQIECAAAECBAgQIECAAAECBAgQIECAAAEC+xT49OlTb8b8+f9eFoEECBAgQIAAAQJbEfj48eP19XWdWuPbmsIGAQIEbkrAgqubkndeAgQIECBAgAABAgQIECBAgAABAgQIECBAgAABAgQIECBAgAABAgSOE2j91f/q4Fu3bj169Oi4iOxNgAABAgQIECBAYE0Cr1+/bibnzz//bH60TYAAAQLLC1hwtby5MxIgQIAAAQIECBAgQIAAAQIECBAgQIAAAQIECBAgQIAAAQIECBAgcLTAt2/ffv782T3Mn//vmgghQIAAAQIECBDYkEAGut+/f68TfO/evbt379YfbRAgQIDAjQhYcHUj7E5KgAABAgQIECBAgAABAgQIECBAgAABAgQIECBAgAABAgQIECBAgMBxAr2vt0oUT58+PS4iexMgQIAAAQIECBBYk0BroPvq1as1pU5aCBAgcKECFlxdaMHLNgECBAgQIECAAAECBAgQIECAAAECBAgQIECAAAECBAgQIECAAIFtCXz48KGb4N9///3+/fvdcCEECBAgQIAAAQIENiFwdXXVXHB169atJ0+ebCLlEkmAAIF9C1hwte/ylTsCBAgQIECAAAECBAgQIECAAAECBAgQIECAAAECBAgQIECAAAECexD4/Pnz9fV1NyfPnj3rBgohQIAAAQIECBAgsBWB5mqrpNn4disFJ50ECOxewIKr3RexDBIgQIAAAQIECBAgQIAAAQIECBAgQIAAAQIECBAgQIAAAQIECBDYvEBrHmqdHxNSawobBAgQIECAAAECWxRoDXRfvXq1xVxIMwECBPYnYMHV/spUjggQIECAAAECBAgQIECAAAECBAgQIECAAAECBAgQIECAAAECBAjsTeDTp0/dLN27d+/27dvdcCEECBAgQIAAAQIENiGQ97j+/PmzTurDhw+Nb2sNGwQIELhZgX/f7OmdnQABAgQIECBAgAABAgQIECBAgAABAgQIECBAgAABAgQIECBAgAABAsMC7969693B6616WQQSIECAAAECBAhMKPDt27evX79+//79169fv//++4MHD548eTJV/G/fvm1G9eeffzY/2iZAgACBGxSw4OoG8Z2aAAECBAgQIECAAAECBAgQIECAAAECBAgQIECAAAECBAgQIECAAIFxgd7XW+Wwp0+fjh9sDwIECBAgQIAAAQInCWSpVQaczTdQVdHcunXr9evXz58/PynW/3vQjx8/vnz5Un/Oaq5Hjx7VH20QIECAwM0K/OtmT+/sBAgQIECAAAECBAgQIECAAAECBAgQIECAAAECBAgQIECAAAECBAgQGBC4urpqzkOt93z8+PHt27frjzYIECBAgAABAgQITCjw8ePHvMyqu9oqp7i+vn7x4sX5C65ar7fy+tYJi09UBAgQOF/AgqvzDcVAgAABAgQIECBAgAABAgQIECBAgAABAgQIECBAgAABAgQIECBAgMBcAu/fv++N2oTUXhaBBAgQIECAAAEC5wtU77YajifD1Ddv3gzvM/xtc6Cbt2a9fPlyeH/fEiBAgMCSAhZcLantXAQIECBAgAABAgQIECBAgAABAgQIECBAgAABAgQIECBAgAABAgQIHCfQnIdaH5kJqY8ePao/2iBAgAABAgQIECAwoUDh2v5Xr17ldaynnbe1WKvwjKedy1EECBAgcIKABVcnoDmEAAECBAgQIECAAAECBAgQIECAAAECBAgQIECAAAECBAgQIECAAIElBH78+PHz58/umZ4+fdoNFEKAAAECBAgQIEDgfIEMQb9//14Yz4cPHwr3bO32+vXrZkjWbjU/2iZAgACBGxew4OrGi0ACCBAgQIAAAQIECBAgQIAAAQIECBAgQIAAAQIECBAgQIAAAQIECBDoF+h9vVV29QaAfi+hBAgQIECAAAECZwt8+fKlPI6jdq6jzeutrq+v649//vnn7du36482CBAgQGANAhZcraEUpIEAAQIECBAgQIAAAQIECBAgQIAAAQIECKxCoPn77ioSJBEECBAgQIAAAQIECFy8QO+Cq99///3+/fsXbwOAAAECBAgQIEBgFoGjHpX3vo51OFlXV1fN91ndunWr+XH4WN8SILCYwFFdwWKpcqIlBSy4WlLbuQgQIECAAAECBAgQIECAAAECBAgQIECAwKoFfv36ter0SRwBAgQIECBAgAABAhcm8Pnz594pbo8fP74wCdklQIAAAQIECBBYqcCdO3eOTVlreVU+er3VsYb2J7CAgF/NFkBe+SksuFp5AUkeAQIECBAgQIAAAQIECBAgQIAAAQIECBBYTqB3ImP39D9+/OgGCiFAgAABAgQIECBAgMDkAr2vt8pZnj17Nvm5REiAAAECBAgQIECgEsgrp8op8vLV8p2zZ/6mQHOUm8Nfvnx5VAx2JkBgGQG/mi3jvOazWHC15tKRNgIECBAgQIAAAQIECBAgQIAAAQIECBAgsJzA1dXVz58/S873/fv3kt3sQ4AAAQIECBAgQIAAgTMFPn361I3h3r17d+/e7YYLIUCAAAECBAgQIDCJwFFrqDI6PeqkL168aO7/119/NT/aJkBgJQJ+NVtJQdxsMiy4ull/ZydAgAABAgQIECBAgAABAgQIECBAgAABAmsR+PDhQ2FSyvcsjNBuBAgQIECAAAECBAgQ6Ap8/PixG5gQr7fqZRFIgAABAgQIECAwlcCDBw/Ko3r69Gn5zs+fP2/+4bOMbB89elR+uD0JEFhMoPy3sPI9F0u8E00l8Ns///wzVVziIUCAAAECBAgQIECAAAECBAgQIECAAAECBDYq8OPHj/yEfH19XZj+//znP34GLrSyGwECBAgQIECAAAECpwnkpuPLly/dY3/9+nX79u1uuBACBAgQIECAAAECUwkcGou24s/7qbKGqhV46OO7d++ar7fKe7TyZP7QzsIJELhBAb+a3SD+qk7tDVerKg6JIUCAAAECBAgQIECAAAECBAgQIECAAAECSwtcXV29efPmqNVWSeIff/zx8uVLPwYvXVrOR4AAAQIECBAgQOBiBHKr0rva6uHDh1ZbXUwtkFECBAgQIECAwI0JlLxVNfuUr7b6/Plzc7VVMuatODdWuk5M4LCAX80O21ziN95wdYmlLs8ECBAgQIAAAQIECBAgQIAAAQIECBAgcFECWU+VPwBfZbl+h1VCfv78mY/5/xyNW7du5c9w5t+dO3fqeBJYbb969cpUyJrFBgECBAgQIECAAAEC5QKtP/9fH5hpqU+ePKk/2iBAgAABAgQIECAwk8Ddu3cPPT/PI/HXr1+Xj0u/ffuWv3rWTKdhbVPDNoElBfxqtqT21s9lwdXWS1D6CRAgQIAAAQIECBAgQIAAAQIECBAgQIDAiECWPNXrrEZ2nfrrv//+O79JTx2r+AgQIECAAAECBAgQ2L/A/fv3v3//3s3nP//80w0UQoAAAQIECBAgQGBygbyT6o8//mhF++eff+adq48ePWqFD3zM6o78bbLmDlms9fLly2aIbQIEFhPwq9li1Ds40b92kAdZIECAAAECBAgQIECAAAECBAgQIECAAAECBAgQIECAAAECBAgQIEBgNwI/fvzoXW317Nmz3eRRRggQIECAAAECBFYukFVV3fFn3nl11GqrvAWrtdoqS7astlp50UseAQIEKgELrtQEAgQIECBAgAABAgQIECBAgAABAgQIECBAgAABAgQIECBAgAABAgRWJPD+/fve1Dx+/Lg3XCABAgQIECBAgACBOQTevXvXGoJ++vQpr8f5+PHj6OlybPbM/s09826rvPCqGWKbAAECBFYr8Ju3bK+2bCSMAAECBAgQIECAAAECBAgQIECAAAECBAhMIpDfdK+vryeJ6thI/v7777t37x57lP0JECBAgAABAgQIELhwgdxH5NUBLYRbt25dXV21An0kQIAAAQIECBAgMLdAXmn15cuX1lkyOn369OnDhw/v3btXPQbPYDWD2K9fv2bn1jqr6tgPHz7khVeteHwkQGBhAb+aLQy+6dP9e9Opl3gCBAgQIECAAAECBAgQIECAAAECBAgQIECAAAECBAgQIECAAAECBPYk8O3bt+5qq2Tw2bNne8qmvBAgQIAAAQIECGxF4PPnz3kt1atXr5oJzp85y3tZD72atblntrMoK3vev3+/Fe4jAQIECKxZwBuu1lw60kaAAAECBAgQIECAAAECBAgQIECAAAECBAgQIECAAAECBAgQIEDgsgSeP3/eO2/VG3Qvqx7ILQECBAgQIEBgZQL5uwD5EwDfv38/Kl15Edbr168zxD3qKDsTIECAwBoELLhaQylIAwECBAgQIECAAAECBAgQIECAAAECBAgQIECAAAECBAgQIECAAAEC/ytw+/btvC6gZfH777//+PGjFegjAQIECBAgQIAAgYUFsuwqr7r68uXL6HnzVqunT59mjVbGt6M724EAAQIEVijw7xWmSZIIECBAgAABAgQIECBAgAABAgQIECBAgAABAgQIECBAgAABAgQIELhAgY8fP3ZXW8UhE1UvUEOWCRAgQIAAAQIE1iZw//79z58/X11dZc1V/n39+jXD158/fyadeZnVnTt38pcCHj58+Pjx47t3764t8dJDgAABAkcJeMPVUVx2JkCAAAECBAgQIECAAAECBAgQIECAAAECBAgQIECAAAECBAgQIEBgLoEnT558+vSpG/uvX7+8GaDLIoQAAQIECBAgQIAAAQIECBCYScCCq5lgRUuAAAECBAgQIECAAAECBAgQIECAAAECBAgQIECAAAECBAgQIECAwHECv/32W/eAvCIgrxHohgshQIAAAQIECBAgQIAAAQIECMwk8K+Z4hUtAQIECBAgQIAAAQIECBAgQIAAAQIECBAgQIAAAQIECBAgQIAAAQIEygU+fvzYu/OzZ896wwUSIECAAAECBAgQIECAAAECBGYS8IarmWBFS4AAAQIECBAgQIAAAQIECBAgQIAAAQIECBAgQIAAAQIECBAgQIDAEQJPnjz59OlT94B//vmnGyiEAAECBAgQIECAAAECBAgQIDCfgDdczWcrZgIECBAgQIAAAQIECBAgQIAAAQIECBAgQIAAAQIECBAgQIAAAQIESgWur6+7uz5+/LgbKIQAAQIECBAgQIAAAQIECBAgMKuABVez8oqcAAECBAgQIECAAAECBAgQIECAAAECBAgQIECAAAECBAgQIECAAIEigXv37nX3e/bsWTdQCAECBAgQIECAAAECBAgQIEBgVoHfvHF7Vl+REyBAgAABAgQIECBAgAABAgQIECBAgAABAgQIECBAgAABAgQIECBQInB1dfX7778333P18OHDz58/lxxrHwIECBAgQIAAAQIECBAgQIDAhALecDUhpqgIECBAgAABAgQIECBAgAABAgQIECBAgAABAgQIECBAgAABAgQIEDhR4Pbt21+/fn38+PGt//7Lu62stjqR0mEECBAgQIAAAQIECBAgQIDAeQLecHWen6MJECBAgAABAgQIECBAgAABAgQIECBAgAABAgQIECBAgAABAgQIECBAgAABAgQIECBAgAABAgQIENiRgDdc7agwZYUAAQIECBAgQIAAAQIECBAgQIAAAQIECBAgQIAAAQIECBAgQIAAAQIECBAgQIAAAQIECBAgQIAAgfMELLg6z8/RBAgQIECAAAECBAgQIECAAAECBAgQIECAAAECBAgQIECAAAECBAgQIECAAAECBAgQIECAAAECBAjsSMCCqx0VpqwQIECAAAECBAgQIECAAAECBAgQIECAAAECBAgQIECAAAECBAgQIECAAAECBAgQIECAAAECBAgQIHCegAVX5/k5mgABAgQIECBAgAABAgQIECBAgAABAgQIECBAgAABAgQIECBAgAABAgQIECBAgAABAgQIECBAgACBHQlYcLWjwpQVAgQIECBAgAABAgQIECBAgAABAgQIECBAgAABAgQIECBAgAABAgQIECBAgAABAgQIECBAgAABAgTOE7Dg6jw/RxMgQIAAAQIECBAgQIAAAQIECBAgQIAAAQIECBAgQIAAAQIECBAgQIAAAQIECBAgQIAAAQIECBAgsCMBC652VJiyQoAAAQIECBAgQIAAAQIECBAgQIAAAQIECBAgQIAAAQIECBAgQIAAAQIECBAgQIAAAQIECBAgQIDAeQIWXJ3n52gCBAgQIECAAAECBAgQIECAAAECBAgQIECAAAECBAgQIECAAAECBAgQIECAAAECBAgQIECAAAECBHYkYMHVjgpTVggQIECAAAECBAgQIECAAAECBAgQIECAAAECBAgQIECAAAECBAgQIECAAAECBAgQIECAAAECBAgQOE/Agqvz/BxNgAABAgQIECBAgAABAgQIECBAgAABAgQIECBAgAABAgQIECBAgAABAgQIECBAgAABAgQIECBAgMCOBCy42lFhygoBAgQIECBAgAABAgQIECBAgAABAgQIECBAgAABAgQIECBAgAABAgQIECBAgAABAgQIECBAgAABAucJWHB1np+jCRAgQIAAAQIECBAgQIAAAQIECBAgQIAAAQIECBAgQIAAAQIECBAgQIAAAQIECBAgQIAAAQIECBDYkYAFVzsqTFkhQIAAAQIECBAgQIAAAQIECBAgQIAAAQIECBAgQIAAAQIECBAgQIAAAQIECBAgQIAAAQIECBAgQOA8AQuuzvNzNAECBAgQIECAAAECBAgQIECAAAECBAgQIECAAAECBAgQIECAAAECBAgQIECAAAECBAgQIECAAAECOxKw4GpHhSkrBAgQIECAAAECBAgQIECAAAECBAgQIECAAAECBAgQIECAAAECBAgQIECAAAECBAgQIECAAAECBAicJ2DB1Xl+jiZAgAABAgQIECBAgAABAgQIECBAgAABAgQIECBAgAABAgQIECBAgAABAgQIECBAgAABAgQIECBAYEcCFlztqDBlhQABAgQIECBAgACMTdgPAAAgAElEQVQBAgQIECBAgAABAgQIECBAgAABAgQIECBAgAABAgQIECBAgAABAgQIECBAgACB8wQsuDrPz9EECBAgQIAAAQIECBAgQIAAAQIECBAgQIAAAQIECBAgQIAAAQIECBAgQIAAAQIECBAgQIAAAQIECOxIwIKrHRWmrBAgQIAAAQIECBAgQIAAAQIECBAgQIAAAQIECBAgQIAAAQIECBAgQIAAAQIECBAgQIAAAQIECBAgcJ6ABVfn+TmaAAECBAgQIECAAAECBAgQIECAAAECBAgQIECAAAECBAgQIECAAAECBAgQIECAAAECBAgQIECAAIEdCVhwtaPClBUCBAgQIECAAAECBAgQIECAAAECBAgQIECAAAECBAgQIECAAAECBAgQIECAAAECBAgQIECAAAECBM4TsODqPD9HEyBAgAABAgQIECBAgAABAgQIECBAgAABAgQIECBAgAABAgQIECBAgAABAgQIECBAgAABAgQIECCwIwELrnZUmLJCgAABAgQIECBAgAABAgQIECBAgAABAgQIECBAgAABAgQIECBAgAABAgQIECBAgAABAgQIECBAgMB5AhZcnefnaAIECBAgQIAAAQIECBAgQIAAAQIECBAgQIAAAQIECBAgQIAAAQIECBAgQIAAAQIECBAgQIAAAQIEdiRgwdWOClNWCBAgQIAAAQIECBAgQIAAAQIECBAgQIAAAQIECBAgQIAAAQIECBAgQIAAAQIECBAgQIAAAQIECBA4T8CCq/P8HE2AAAECBAgQIECAAAECBAgQIECAAAECBAgQIECAAAECBAgQIECAAAECBAgQIECAAAECBAgQIECAwI4ELLjaUWHKCgECBAgQIECAAAECBAgQIECAAAECBAgQIECAAAECBAgQIECAAAECBAgQIECAAAECBAgQIECAAAEC5wlYcHWen6MJECBAgAABAgQIECBAgAABAgQIECBAgAABAgQIECBAgAABAgQIECBAgAABAgQIECBAgAABAgQIENiRgAVXOypMWSFAgAABAgQIECBAgAABAgQIECBAgAABAgQIECBAgAABAgQIECBAgAABAgQIECBAgAABAgQIECBA4DwBC67O83M0AQIECBAgQIAAAQIECBAgQIAAAQIECBAgQIAAAQIECBAgQIAAAQIECBAgQIAAAQIECBAgQIAAAQI7ErDgakeFKSsECBAgQIAAAQIECBAgQIAAAQIECBAgQIAAAQIECBAgQIAAAQIECBAgQIAAAQIECBAgQIAAAQIECJwnYMHVeX6OJkCAAAECBAgQIECAAAECBAgQIECAAAECBAgQIECAAAECBAgQIECAAAECBAgQIECAAAECBAgQIEBgRwIWXO2oMGWFAAECBAgQIECAAAECBAgQIECAAAECBAgQIECAAAECBAgQIECAAAECBAgQIECAAAECBAgQIECAAIHzBCy4Os/P0QQIECBAgAABAgQIECBAgAABAgQIECBAgAABAgQIECBAgAABAgQIECBAgAABAgQIECBAgAABAgQI7EjAgqsdFaasECBAgAABAgQIECBAgAABAgQIECBAgAABAgQIECBAgAABAgQIECBAgAABAgQIECBAgAABAgQIECBwnoAFV+f5OZoAAQIECBAgQIAAAQIECBAgQIAAAQIECBAgQIAAAQIECBAgQIAAAQIECBAgQIAAAQIECBAgQIAAgR0JWHC1o8KUFQIECBAgQIAAAQIECBAgQIAAAQIECBAgQIAAAQIECBAgQIAAAQIECBAgQIAAAQIECBAgQIAAAQIEzhOw4Oo8P0cTIECAAAECBAgQIECAAAECBAgQIECAAAECBAgQIECAAAECBAgQIECAAAECBAgQIECAAAECBAgQILAjAQuudlSYskKAAAECBAgQIECAAAECBAgQIECAAAECBAgQIECAAAECBAgQIECAAAECBAgQIECAAAECBAgQIECAwHkCFlyd5+doAgQIECBAgAABAgQIECBAgAABAgQIECBAgAABAgQIECBAgAABAgQIECBAgAABAgQIECBAgAABAgR2JGDB1Y4KU1YIECBAgAABAgQIECBAgAABAgQIECBAgAABAgQIECBAgAABAgQIECBAgAABAgQIECBAgAABAgQIEDhPwIKr8/wcTYAAAQIECBAgQIAAAQIECBAgQIAAAQIECBAgQIAAAQIECBAgQIAAAQIECBAgQIAAAQIECBAgQIDAjgQsuNpRYcoKAQIECBAgQIAAAQIECBAgQIAAAQIECBAgQIAAAQIECBAgQIAAAQIECBAgQIAAAQIECBAgQIAAAQLnCVhwdZ6fowkQIECAAAECBAgQIECAAAECBAgQIECAAAECBAgQIECAAAECBAgQIECAAAECBAgQIECAAAECBAgQ2JGABVc7KkxZIUCAAAECBAgQIECAAAECBAgQIECAAAECBAgQIECAAAECBAgQIECAAAECBAgQIECAAAECBAgQIEDgPIF/n3e4owkQIECAwHICV1dXv379ur6+/vnzZ7WR/7P96tWr+/fvL5cOZyJAYMUCvR1F+o3Hjx8/evRoxQmXNAJtAZW5LeIzAQIECBAgQIAAAQIECBAgQIAAAQIECBAgQIAAAQIECBAgQIAAAQIECBBYSsCCq6WknYcAAQIEDgv0zinPSqqskagXVmX7UATPnj079JVwAgR2I9DbUbRWYA50FPfu3dsNhYxsXUBl3noJSj8BAgQIECBAgAABAgQIECBAgAABAgQIECBAgAABAgQIECBAgAABAgQI7F7AgqvdF7EMEiBAYI0Cec9M/a6qNaZPmggQWIHAkydPmgsvV5AiSSBwooDKfCKcwwgQIECAAAECBAgQIECAAAECBAgQIECAAAECBAgQIECAAAECBAgQIECAwA0JWHB1Q/BOS4AAgcsW+PLly2UDyD0BAuMC6SgG3lg1frw9CKxGQGVeTVFICAECBAgQIECAAAECBAgQIECAAAECBAgQIECAAAECBAgQIECAAAECBAgQKBKw4KqIyU4ECBAgQIAAgWMFfvz4Ub2g6datW7///vvdu3ePjcH+BAgQIECAAAECBAgQIECAAAECBAgQIECAAAECBAgQIECAAAECBAgQIECAAAECBAgsL2DB1fLmzkiAAAECBAjsWeDq6ur169fv379vvZ0pa66ePXv28uXLPWde3ggQIECAAAECBAgQIECAAAECBAgQIECAAAECBAgQIECAAAECBAgQIECAAAECBAhsX+Bf28+CHBAgQIAAAQIE1iLw+fPnLKx6+/Zta7VV0pe3Xb169er27dvfvn1bS3KlgwABAgQIECBAgAABAgQIECBAgAABAgQIECBAgAABAgQIECBAgAABAgQIECBAgACBjoAFVx0SAQQIECBAgACBkwTevXv3xx9/dJdaNSPLtw8ePPj48WMz0DYBAgQIECBAgAABAgQIECBAgAABAgQIECBAgAABAgQIECBAgAABAgQIECBAgAABAusR+Pd6kiIlBAgQIHA5Av/880+V2aurq2z8+vUrL//JQpSvX79++fLl+/fvl0Mhp7sRyLutXrx4UZidp0+fprbfv3+/cP/L3K3qH5L3bkeRXiJ9xWWyyPUWBVTmLZaaNBMgQIAAAQIECBAgQIAAAQIECBAgQIAAAQIECBAgQIAAAQIECBAgQIDAJQv8Vk95v2QFeSdAgACBVQlkYvrr16/fvn1bmKr//Oc/jx49KtzZbgRmErh9+/bwu61a57137963b99agT6WCxzbUfz111/Pnz8vj9+eBBYTUJkXo3YiAgQIECBAgAABAgQIECBAgAABAgQIECBAgAABAgQIECBAgAABAgQIECBQKPCvwv3sRoAAAQIEFhPIwpU3b95kdcRiZ3QiAmcKpMYetdoqp8s7mvJSrDPPe8mHVx3Fhw8fLhlB3vchoDLvoxzlggABAgQIECBAgAABAgQIECBAgAABAgQIECBAgAABAgQIECBAgAABAgT2JGDB1Z5KU14IECCwK4G8i+bhw4e7ypLM7Ffg/fv3J2Tu06dPJxzlkKbAkydPHj9+3AyxTWCjAirzRgtOsgkQIECAAAECBAgQIECAAAECBAgQIECAAAECBAgQIECAAAECBAgQIEBglwIWXO2yWGWKAAECOxF49uzZTnIiG7sWuLq6+vnz5wlZ/PLlywlHOaQl8OrVq1aIjwQ2KqAyb7TgJJsAAQIECBAgQIAAAQIECBAgQIAAAQIECBAgQIAAAQIECBAgQIAAAQIE9idgwdX+ylSOCBAgsB8Bb7jaT1nuOienrbYKyckH7prz6Mzdv3//6GMcQGCVAirzKotFoggQIECAAAECBAgQIECAAAECBAgQIECAAAECBAgQIECAAAECBAgQIEDgEgX+fYmZlmcCfQIvX76sg7PG49GjR/VHGwQI3JTA7du3b+rUzkugXODXr1/lO9tzDoHff//d6rU5YMW5vIDKvLy5M65KwE3ZqopDYggQIECAAAECBAgQIECAAAECBAgQIECAAAECBAgQIECAAAECBAhcsoAFV5dc+vL+/wi8ffu2/nx9fW3BVa1hg8DNCph6frP+zl4icOfOnZLduvvcunWrGyjkBAEdxQloDlmngMq8znKRqsUE3JQtRu1EBAgQIECAAAECBAgQIECAAAECBAgQIECAAAECBAgQIECAAAECBAgMC/xr+GvfErgQgaurqwvJqWwS2JyAFSmbK7ILTPD9+/dPy3VWVpx2oKMIECBAgMD+BNyU7a9M5YgAAQIECBAgQIAAAQIECBAgQIAAAQIECBAgQIAAAQIECBAgQIDAdgUsuNpu2Un5lAK/fv2aMjpxESBAgMCFCTx8+PCEHD99+vSEoxzSFbAys2siZKMCKvNGC06yJxFwUzYJo0gIECBAgAABAgQIECBAgAABAgQIECBAgAABAgQIECBAgAABAgQIEJhEwIKrSRhFsnmB6+vrzedBBggQIEDg5gT+/PPPE07++PHjE45yCAECBAgQ2KWAm7JdFqtMESBAgAABAgQIECBAgAABAgQIECBAgAABAgQIECBAgAABAgQIENiogAVXGy04yZ5YwB9TnxhUdAQIELgwgUePHh37kqtnz57dvXv3wpxklwABAgQIHBRwU3aQxhcECBAgQIAAAQIECBAgQIAAAQIECBAgQIAAAQIECBAgQIAAAQIECCwuYMHV4uROuEoBf0x9lcUiUQQIENiSwIcPH27dulWY4nv37r17965wZ7sRIECAAIFLEHBTdgmlLI8ECBAgQIAAAQIECBAgQIAAAQIECBAgQIAAAQIECBAgQIAAAQIEtiJgwdVWSko65xX4+vXrvCcQOwECBAjsXeD27du5mpSsucpqqy9fvuzdQ/4IECBAgMBxAm7KjvOyNwECBAgQIECAAAECBAgQIECAAAECBAgQIECAAAECBAgQIECAAAECcwpYcDWnrri3I/Dz58/tJFZKCRAgQGClAnfv3s0F5fHjxwPp+/PPP799+5bVWQP7+IoAAQIECFyggJuyCyx0WSZAgAABAgQIECBAgAABAgQIECBAgAABAgQIECBAgAABAgQIECCwWoF/rzZlEkZgSQFz+5bUdi4CBAjsWCArqT5+/Pjjx4/379/nNVa5vlxfX+e1V7///vvTp0+fPXtmqdWOS1/WCBAgQOAcATdl5+g5lgABAgQIECBAgAABAgQIECBAgAABAgQIECBAgAABAgQIECBAgACBaQUsuJrWU2xbFfj+/ftWky7dBAgQILA+gbzq6s2bN+tLlxQRIECAAIH1CrgpW2/ZSBkBAgQIECBAgAABAgQIECBAgAABAgQIECBAgAABAgQIECBAgACByxP41+VlWY4JtAWurq7aQT4TIECAAAECBAgQIECAwFICbsqWknYeAgQIECBAgAABAgQIECBAgAABAgQIECBAgAABAgQIECBAgAABAgSKBCy4KmKy074Fvn79uu8Myh0BAgQIECBAgAABAgTWLOCmbM2lI20ECBAgQIAAAQIECBAgQIAAAQIECBAgQIAAAQIECBAgQIAAAQIELlDAgqsLLHRZbgt8+fKlHeQzAQIECBAgQIAAAQIECCwl4KZsKWnnIUCAAAECBAgQIECAAAECBAgQIECAAAECBAgQIECAAAECBAgQIECgSMCCqyImO+1bwNy+fZev3BEgQIAAAQIECBAgsHIBN2UrLyDJI0CAAAECBAgQIECAAAECBAgQIECAAAECBAgQIECAAAECBAgQIHBpAhZcXVqJy29b4Orq6vv37+1QnwkQIECAAAECBAgQIEBgEQE3ZYswOwkBAgQIECBAgAABAgQIECBAgAABAgQIECBAgAABAgQIECBAgAABAkcIWHB1BJZddyngL6nvslhligABAgQIECBAgACBrQi4KdtKSUknAQIECBAgQIAAAQIECBAgQIAAAQIECBAgQIAAAQIECBAgQIAAgcsRsODqcspaTvsFzO3rdxFKgAABAgQIECBAgACBRQTclC3C7CQECBAgQIAAAQIECBAgQIAAAQIECBAgQIAAAQIECBAgQIAAAQIECBwhYMHVEVh23aXAhw8fdpkvmSJAgAABAgQIECBAgMAmBNyUbaKYJJIAAQIECBAgQIAAAQIECBAgQIAAAQIECBAgQIAAAQIECBAgQIDARQlYcHVRxS2zbYHPnz9fX1+3Q30mQIAAAQIECBAgQIAAgUUE3JQtwuwkBAgQIECAAAECBAgQIECAAAECBAgQIECAAAECBAgQIECAAAECBAgcJ2DB1XFe9t6ZwPv373eWI9khQIAAAQIECBAgQIDAhgTclG2osCSVAAECBAgQIECAAAECBAgQIECAAAECBAgQIECAAAECBAgQIECAwOUIWHB1OWUtp22Bq6urT58+tUN9JkCAAAECBAgQIECAAIFFBNyULcLsJAQIECBAgAABAgQIECBAgAABAgQIECBAgAABAgQIECBAgAABAgQIHC1gwdXRZA7YjcDr1693kxcZIUCAAAECBAgQIECAwOYE3JRtrsgkmAABAgQIECBAgAABAgQIECBAgAABAgQIECBAgAABAgQIECBAgMCFCFhwdSEFLZttgfwl9bdv37ZDfSZAgAABAgQIECBAgACBRQTclC3C7CQECBAgQIAAAQIECBAgQIAAAQIECBAgQIAAAQIECBAgQIAAAQIECJwiYMHVKWqO2YHAq1evdpALWSBAgAABAgQIECBAgMBGBdyUbbTgJJsAAQIECBAgQIAAAQIECBAgQIAAAQIECBAgQIAAAQIECBAgQIDAJQhYcHUJpSyPbYEfP368f/++HeozAQIECBAgQIAAAQIECCwi4KZsEWYnIUCAAAECBAgQIECAAAECBAgQIECAAAECBAgQIECAAAECBAgQIEDgRAELrk6Ec9imBZ4+fbrp9Es8AQIECBAgQIAAAQIENi3gpmzTxSfxBAgQIECAAAECBAgQIECAAAECBAgQIECAAAECBAgQIECAAAECBHYvYMHV7otYBtsCL1++/P79ezvUZwIECBAgQIAAAQIECBBYRMBN2SLMTkKAAAECBAgQIECAAAECBAgQIECAAAECBAgQIECAAAECBAgQIECAwOkCFlydbufILQp8/vz57du3W0y5NBMgQIAAAQIECBAgQGAHAm7KdlCIskCAAAECBAgQIECAAAECBAgQIECAAAECBAgQIECAAAECBAgQIEBg9wIWXO2+iGXw/wpkYt8ff/zxfz/bIkCAAAECBAgQIECAAIEFBdyULYjtVAQIECBAgAABAgQIECBAgAABAgQIECBAgAABAgQIECBAgAABAgQInC7w79MPdSSBTQmY2Lep4pJYAgQITCzw48ePL//99/Pnz+vr6/yfE/z+33+PHz9++vTp7du3Jz6l6AgQIECAAIH/V8BN2f/r4RMBAgQIECBAgAABAgQIECBAgAABAgQIECBAgAABAgQIECBAgAABAusVsOBqvWWzzpRlwvr379+/fv2aqer5lznrv379yv9J7a1bt/L/nTt3qvnr9+7dy8aDBw/WMIX93bt3L168WCfpjaRqo+V4I1abOOnV1VVaZdpmWmU2mg0z6U/bTMPM/1WTrNrm3bt3N5G1nSVSSS1foOnu3r9//+nTp7SO7tn/90r282fWYeUa8ddffz1//ry7zyWEfPv2rb6yB6TVh0Sg6kaq63v+Tzfy6NGjQpk3b968fv06O+f/ixUutFpstyx4qIZzdVk3h3P1JaO6ajx8+HANY7nFcJxoQwJq8oYKq0qqm7LeIjM+7GURSIAAAQIECBAgQIAAAQIECBAgQIAAAQIECBAgQIAAAQIECBAgQODGBc5acJVJzPU0zUzPrWZq5v96qu6zZ88yy/a0TGbWUSZA19N/6xMltmphTz3rNxuZCbrY4oEk7MOHD9XChjrXVR5bqxqqhO1jiurHjx9THMl4CuJQgVZf5f+wNPfJtOwUUF4ecv/+/Wb4Mtspr9TDTLVf5nQrP8t2y7ELO9r/vHr16uXLl90DB0Ky5KDqdtLA66nnachp2lk6mHfglC8wGDjLhF9lnnHqdtLcanStU6RV5l8Ck6+6LSRTaZVpm/m3j26qletVfVRSA8WRXrpqbtU1dMLamBadfiANZODsza+y5iptJHPBm4GTbCeP9YChOUxKYBaD3cjFMfkqrJaVQNWNtLqaXN9zhR1+OdiTJ0/qbifCFlxNUqNOi6QaAxx1yahPlOaZi0XKOgVaB9ogcCMCF1iT9zHodVPWbS+FF+LqEpzDtziS30ft7ZadEAIECBAgQIAAAQIECBAgQIAAAQIECBAgQIAAAQIECBAgQIAAgQsR+O2ff/7pZnV0Wkw1d797YCsk03CPnbicU799+3Z0MmjrRPlYzQTNZNCZ5vJmOlRSlUnDrdnG3ZS0QqplVytcqtFKZ+/HzFbPXPD86/322MBQpErk34Tz6QfSkFl9SXlm2w/sc+irJPLYqnsoqjWEb6scD61MSLdTr1goUc2rVAoXXOWM2Tm1paRn+/PPP1OplqnDh7KZ7iiprdcwHNqtPDwdVOr82paT1enPcpRMMK0/9m785z//WWH6L62keoumFZjuKEupq6t8WvShRpeVPFnlWP1/wnqkjCXSTk9rI+VdR7KW3qO5gKrZTdXhLYHWx+Wr7rRXhCo76UPi1l363m28YZmp/2yu7Goh1x8v8yVmaQ65ZOTfoeZW+xRurPySUZiLNe+mMveWzi5r8oUMepPNdEFuyuqKvY/x4YXU3rrUbBAgQIAAAQIECBAgQIAAAQIECBAgQIAAAQIECBAgQIAAAQIECFymQHvBVaay/c///M9UFketWslfK89MrEzCPvPsWXmV8+Zfd+LvaTEnYZkfduw6q+65krDEU7gCpHv4wiFT5bo32XMvWTl/ElvWhuVfb+JPCMw6wJsq982VYybiTzUjvHDVRIomizyPLdabmrWfdYBJ7fndUW9+V9tHdddsdNO//KqVbhqaIZdZUk2B1na65Sx/Gn5NYuuQ5scs8Ch/tU5erXloVnd640SVpVyp7Xfu3MkpEm134PH3338PDCGyYClHZeHQJJ3VklU3pRCZ4eWLkcnlLzgVUf6vCiKZrZaQDRzeWnbV23L3seAqs8yralNXpHrj5OVkibOuVNXG+e+SSl3NeHigyJqt7Njt1JNcZ89P5LHnvYT9l1xwtYnKvNeafAmDXjdlrS5rN+PDS6i9rbLzkQABAgQIECBAgAABAgQIECBAgAABAgQIECBAgAABAgQIECBA4DIFVrHgKjOxXrx4MfkSgqzqyazrc8p1jhlRmZK78mVXJROyo5oXj2Tmev5VM7MTUs0PTjlmFvLorPo4ZJ7uJK8jyyzMnDFnz6kzq3jyinROFaqOzRz0LHw6P56jYthcOVa5W3L23pk9z8LFmu4oXcfwAo80xvq9QFXDjGc1iT/tIv/SQNJYsjFQlyZsmwNnOeqr3mUbrRiWXLXSOnXr4yWXVIsiH1P9spQ6vf1w1e0e2BtSXUCzgCQVu3eHnK53AVVaa47qvgPtUNUabt3pOv7444/eBJwQuEzVzXL6DLSqNULdRFYX9KxDyzX9kG3zqMSWqLKCrjfCFHe0E1XvOp/hxWzNsxy7veQalWn/PMGhnPa+hPbQzq3wtIWUwsBL3nKNSBml6KvFdc2x3H8vFz8PlW/rRDkwK5C7jau1m49HCajMNde+a/L+Br1uyuqq293Y2fhwf7W3W2RCCBAgQIAAAQIECBAgQIAAAQIECBAgQIAAAQIECBAgQIAAAQIECPyvQGZzNv9lIuyELpnr2Yy8u51FMtmn94yZV50Zz5nE+fXr1+yWfzk8/yeFWcyTo7JD74HNwEwDzeHd846G5CyZhNqMqt5OnFnKlTRUCauiSsLyMalNmus9BzYSeU4xmoyFd0guRtNfLcaoimM4eQEZjS0OJVENnyjFMUC9hq/iMJyFab/daDlWCCXturBMM+l/ALa32jS7naqFBjNT0g+dcZmSzXqMdDuH0pDwJDvZKe/rkrXgjMaZ8w4ALvnVod64abKG1CqpVq3obWXNUjt5u7d1pwl0O5CMFg5dZXLJHkhAKy/NjynogQOP/WqBqnsop1XXcc5oJLYpiy77AMI5p2uWQnd7dMiRVIWie+AJIcnFQB6n+uqEhFWHpFAOpSFKGcEeahTdM6Z+lvTAuVCWx9k9i5CWgMpcgey+Jh/VeR5q1FV472Wxrle9l+OcPTUtvWKunlXPnFZ85qC390TDKV/422S5ZllsY5fjw/3V3sXqgxMRIECAAAECBAgQIECAAAECBAgQIECAAAECBAgQIECAAAECBAhsS+AmF1z1zo3O3J1Mjy6cf5w5o8NrBqopXMfOr0203blf1TqrkiUNmaxWMtssOS2JbbH6lFwPT5zKt8dKJvGZwDc6VTenPjRWuT8AACAASURBVCebJdrdAl0yZMm5fdstx6oODFfCo0ptYO5pd51namlvPRyYeFolZuAs59Tq6th0Jt2kNhHSL53QKuuEJcvDzTNVdw1z6IcTWYEUXjXqvE+7oaRanqMdUUotjT3VO3vmMlFVs/yf7RRlmtVo08vhzULPdrNpZDvVpppB3kpb/XG4Xg1coLvnap36qI/NXNRpm3Ajrbg3PdP2XeUX4uFCOSfjh3LazP45HWYzbclFM9qZtptnLN/ubTvnXyxGx9utJlmeYHt2BVTmmFxCTd7foLf8WjBTtzkabRpXt8XNF7Lj8eH+au981UDMBAgQIECAAAECBAgQIECAAAECBAgQIECAAAECBAgQIECAAAECmxa4sQVXmWPdnRGVSVonaJbMSiyfWNxd3pDpREntsQnLZNzRyakRGJjSfewZz9m/m+tW6WSHc+IfnX53zhzo0chbeVn+42Jz+zZdjlUFW2D2XqvHyBkPVb/WnodqzkzrB7IMY1jjULKPbaqJZ+BE+WruBSGjCR5eGFOVyw0mUkk1SzBzi0cbTgq05KqaljXavVfXphRBq3mWXPRbh7Q+DqSwe7rWsUd9nLXq9radBM7Ra2U8UzLsmePUVQ0crXgpl6m6zeTiqFI+bedmyyrZTuvrlvjANa4kzuY+o+0x2TxzuNg83SVvX3hlvpyaPDD6OrbTOHTVa9WlgQ6hteehBAz34SW9xKGYlwlPNhfrW/Y9Ptxf7V2sYjgRAQIECBAgQIAAAQIECBAgQIAAAQIECBAgQIAAAQIECBAgQIDAtgT+1ZrbdOfOnfxB8fzLlM38y9zZCSfT1Od69+7d06dP64/ZyOSnzK578+ZNM7Bw++PHj6PrTF69epXdRiN88uTJ+/fvm7tl+trV1VXCm4El23fv3i2ZfBzqxF8S4Uz75Oz3799v5bp1rsw7T5G1Ao/6mJJNJAOHvHjx4uXLlwM7+GpYYDfl+N/u5//vf9IFTd7/pC1/+vSpxswpfv78+fz58zqk3vj8+XNzzzq8u/H27dtu4JkhaTJ//PHH9fV1bzxRSofZm+ze/YcDE08QEmfvbklDUnJa59wb4c4ClVSzQL99+5Zhw3DDyYqX7FZyVc1lNLyZ25122jxLczsXr+yWKloHptPIFOfzLyhpFHWcrY2MlHKW/GuFr+3jo0ePvn//3kpVhlvxD1or/PyPGUtk2DNQWOefQgwDAj9+/Hjw4EGrxDM8PnSNG4jq0Fdpj8NjuRyYJpmKdygG4QRGBS6qJhv0jtaH7e6w+/Gh2rvdyinlBAgQIECAAAECBAgQIECAAAECBAgQIECAAAECBAgQIECAAAECxwkUrg/L5P7MYM7qo5LXF9Qp6P0795lsXe+QjUxZnuQtTyUJG/6b3K31BvmYXBf6HNqt5B0IOdGhw+cOT/KGp4xPVTpVRkbn6R766+zTOjSr36Ht3qo7bTImjO0SyjG9RLqOViM9VHxVeLc6tTqf4T9yf9SygQlLM1ElYQNZy9sDpj1dHdvwewmGuepI5tgoKYtZXxN0KFNKqikz2sPngjJ8FW7G1toepq7by1GnGL78pbtopWHgY0YLyVoEcu0oGY3UCc7GTFU3KWmepdpeZrwxLHByHRjwr74qqSRHFevAGVPiET7qktQtjt6Q6KXHS8z5N5CA7ldd9qky2zpXLse9KW8GJgvnD6Fb572oj5dcmdXkVPXLGfQ2+41D29u6Kat6quEmvO+R/OXU3ou6KsksAQIECBAgQIAAAQIECBAgQIAAAQIECBAgQIAAAQIECBAgQOCSBf7PCZkfnVRdz5fqTpDKxOL622xkOulUMzILJ4Aeym9rXtSEE6Gy6qOZ5d7t7sqQQ+mcMHx0lU6SGtUJz5ioRjVSu6Y9Yze23iJoBXarbjeelYRcWjmmTnYn47aKr/rYalatLiJNfqAE0y/1xnkocMKWMry4aO4GMty939Qc+mGTqlBmWrUyUEmGU3VpJTVcc1JGabZnXu5bl+luYzxqtVVKNiOQbiR1yDnrgkY16rNkY46q25uA+AzU5wm/Gr4qnQM7nMjRGhLtydcgpVaXnLdZ4q3tNI0MOVJk5zSQbmWe8KrUZW8N5ls5qj4mX90DhRQKlFSqXVZmNblVQ3Y/6O3tPVqBG7opq4rP+LBy2H3tbbVWHwkQIECAAAECBAgQIECAAAECBAgQIECAAAECBAgQIECAAAECBPYq8K/WlKaSj0+ePOmdyzt67I8fP/744496t8wm/Pz58+3bt+uQczbu37+f+VjDMXz//v3du3fdfd68efPp06c6PFMYE1J/PHPj5cuXo+tDXr16dXV1deaJjjo8ZfHgwYPr6+uBozJNKqoDO5zwVTS6kymb8Tx9+vTbt2/NENsDAhdYjqmTmeo9/GqaXrFUrTo8lfDjx4/1x+7Gz58/u4EDIcfufyiq5C7d1KFv0/Gm+z307SThiT8d4KGokrbQLdxZHUrMzYYrqaZ/WlOzfTW/qrZzEcwF5czLfc4yfDHNFW34otZK2MAC4NTzu3fvtvYv/5h2lPyW7z/5nr3Doffv309+ot4IQ7fYuXoTsGRganVq5vDApjc9uYplbX+Wn+U6nqFp6szJDSQJ+PLlS/MsuUpOPn5rxv/o0aPhNyJm51wWs1vzKNsrF7jxyqwmd2vIvge93fzuIMT4sC5EtbemsEGAAAECBAgQIECAAAECBAgQIECAAAECBAgQIECAAAECBAgQILBpgVMWXCXDmRg6/MebuyiZo58VPnV4VltlXl39cZKN0dmfOcvbt29b58qir6x3qgOz2OD58+f1x0k2eqc+t2JupqH11eQfq7IYnpiemegzzdYdXa03PHF/co3tRnix5ZjZ/CVtqlmyWelXr4nKNPfRSnjsG66O3b+Ztmo7pTk8RzNdUzre7oGTh6QDHFiIkjVX6cmT2snPu5UIlVSrpLJEdrTTTos7eTFJ83SjLTeVs3zJblpc77Ahy7pGT9RMVe92Ii95R03vsWcGZsV49/qeMdsyHUiV+JzrhDVIZ2b8Bg8fWKfaTVVVwdKTpKTOWddXx9y6ICb+rL9K5Bnf1vtMvpH4R4s4ycjFd/JTi3BWgRuszGpyb8nuctDbm9OtBxofdktQ7e2aCCFAgAABAgQIECBAgAABAgQIECBAgAABAgQIECBAgAABAgQIENicwIkLrpLP1qy40ZxnQVE9AzgTfydfbZUEZE7P6DKwLLponjpTo5ov3crc68lXWxVaLfk6iNF3W2US7XxzZDPtfmA5R7hSRnOUwmgV3dwOl1yOR/U/eX9Ic6VlpoCPrv0YfpFOt6ocu383hixZGXi3VfK7ZKNI8x9YK5IWOjrPvpvB3YQoqWZR5ho6WhkmXL6bVUyjbT8FlFQ1EzmwnUUjeRdQ3X6rlw6lxxjtIgbirL8aTWq957QbvVfY0UVx06YhsfUuZpv8LCuJsHDdVGpa1vKlgk24+C11uB5dVxrponPJy6g749vffvst147yFnGUZ8nKnKSkfA3kUWe380wCN1WZ1eSBAj3qarKJQe9AZrf7lfFhb9mpvb0sAgkQIECAAAECBAgQIECAAAECBAgQIECAAAECBAgQIECAAAECBDYkcPqCqyz2KM9n/sp+vaAo802z4KH82KP2LJnT03xzRXP/LDDIbL+jTle4c6Zuj05JT1TNlWCFMZ+wW6b5ZjLu8IFNouE9T/s2yznqCe69MaS2mKHbK1MHXng5Fk4IrrhevHhRu6XJZ81G/fHQxlHxJ5Lh+nzoLHV4JsQP9IqJ/N27d/XOy2ykDWbxyaFzZW3YhAsGDp1lheFKqlUoaVCtxR6tHfJx2uW7vauJmifNBe6oxUWPHj3K9PR//vkn76nLupQJhwFHDZOaWThnu7tooYptYAnlOacbODawo2vgBw7f31eputMutaqIRltEOvNcROYYU+VC2RxFHyqyo9rjoUiEr0pgjsqsJg8U8VGD0vUPegdyut2vjA8PlZ3ae0hGOAECBAgQIECAAAECBAgQIECAAAECBAgQIECAAAECBAgQIECAwFYETl9wddQCg+bcryzmmeTdEb3EJfObP336VB2bZWD1dpYW1EvCemM+M7BkwdWsCajSn6nYdZYP5ShTHucroPqko+++KJnFW8d2aRvKMSVe2AVllnm9linNvHzlUkmbrSpeFhUcNZuwVV1TmsNtf+4FkK30VB/TCQyfNz3JtAtpepOxqkAl1SqOLBIevaCMdvWtOEc/pmaOrh1Kkz9hAfPkF75EOLBqcTSnp+1wqNme00edlpIclZcsnXzstg7MSqqBBOdq8vfff8/RYWYcO7riMQnLPknDcCIH0j/wVUkDzxrI8ivvwLl8tYzAcD2ZqTKryaOFu5tB72hOt7iD8eFwqam9wz6+JUCAAAECBAgQIECAAAECBAgQIECAAAECBAgQIECAAAECBAgQWLnA6QuuyqcmZ45p/UqlTM0seb3MyWqFkWdiX07R/KP7sy4Dy7lK3vNQLws5OfvDB2YO5ejs58wOn2NOcDdh+UPgwzPR8wqdE2bMd0+0vxDlWJVp4ey95jsTRut/s7Y0D2yGd7ePirZ1eNaDDR8+d5/ZSk/zY15QM7yy5e3bt1Vf2jxqr9tKqluyJctih6t3N86SkOa1+9D+JWk7dOyE4Xfu3JkwttGo8oauXDq7uxX2lt0Dzwy5nPfgDYzf/vrrr/STMy14Gzhvq+yy5qr5tw9a3578MfkavkxUMedicfIpHLiwwEClmq8yD5y0lf2LrcmF3Xhz7HrU9bd5YMu89fGoaFvH7vKj8eFosaq9o0R2IECAAAECBAgQIECAAAECBAgQIECAAAECBAgQIECAAAECBAgQWLPA6QuuCnOV6b/1PMsssMlfgC488OTdCpc25c/t168FyGzRLC04+YwlBxbGnzlbJbGdtk/JJPUlZ9GNTogvn/x3GshGj1KO5QWXxWnNN/CMVrlmzFm9WfLujvQe5ywqGC3NJZtkM/vV9mgbTPrTyXcP3F+IkmqVafMa2vqq/pjLcfna7Pqo0Y2SFpfr+xpeqjO8rng0p8fucGjRwsLJaCa7/FWBzaM2t93bUWeK+devX7O8fL7sHCrx3jNm5+GXF/UeNRrYm/fWUfmzC5bQt0xW+7G3QOeuzGryJPVh/YPeSbK5tkiMDycpEbV3EkaRECBAgAABAgQIECBAgAABAgQIECBAgAABAgQIECBAgAABAgQIzCEw+4Kr5nz99+/fz5GHVpwlf0Q5E/uaEwqbiWzFNuHHkhnPmZs74RmbUWWpW++LL5r7ZHuZ11tVJx2doJYEz7oCrZX3TXxUjnUxlTSoZp+T1VPHrv2I9vCaq6zgOmcSeSbi12//q/PV3Ej8x6a5efj526NvL8mylqOWsZ2fpBuJQUl12ZvX0O63VciDBw8OfXVmeMkynpIUnpmMtR1+aNFCvbx8+QSXlNTyqZr2jBk4dYWzFjfTxwtfu3pyeoavIN1omyuQu9+eFpI8llyO8yLZ0+J31JICN1WZ1eTRUi5pZSsf9I7mcYs7GB+WlJraW6JkHwIECBAgQIAAAQIECBAgQIAAAQIECBAgQIAAAQIECBAgQIAAgdUKnLXganT2zK9fv+rXW2UdVMlbKc6XKllwlZU89ezYrBbIooLzzzsaQ0nCjp1xOHrSaoe8gqZk6vnw2pLCc5XvVjJJtyTZ5Wfc+p7K8dgSbM49Pa0uZc1VlkFm6nzr1FlFkPBzXqHz+fPnZvJa8VcfF26SvWkYdcsM/uSl99h9BCqpbjlmnWF9De1+W4fMt9imJOak8Jz1kHUuNrRxaAhxKHyBrJWU1ALJmO8UqWP1QLc+S5bxL1P3SpphnapszFQTRtfP59RzrPVqZs32+QI3WJnV5POLLzE0R5Wjg7feM8436O093dYDjQ8nLEG1d0JMUREgQIAAAQIECBAgQIAAAQIECBAgQIAAAQIECBAgQIAAAQIECEwrcNaCq9GkNKdXLrZyoGRdUzPliyXszp07zfP2bs80F7Zw1l3JlNneZJ8cOHrGvK8jq4xOjn9nByrHowo079Oop/Ce86qorAzMLOR//vnn77//ziKrrCPNdiZZnvnqktHSTFe2zFrQYdVkc7RTffHixXAkm/5WSXWLrzkvtvttHTLfYpt79+7VZxnYuLSX6gwMIW7qdZFn9pMDhbuGr7LmtjuM+c9//rPky0KPchioIUfF09q5sKXfVCVspdbHXoFtVWY1uVuIKx/0dhO8gxDjw6kKUe2dSlI8BAgQIECAAAECBAgQIECAAAECBAgQIECAAAECBAgQIECAAAECcwjMu+CqmeLnz583P863XbKuqT57JokutqRhdNFCUjXHDMIfP36UTI5P8pafGN19cVBdNPXGpc2YrzPe2lCOLZDRj3mRXb1PSU2rdz60kb4ibeT27duHdigPz8zmZvJ6D8wisd7w5QNHU5KOK29FWD5hC5xRSfUiZylsb3grcJLG0oqz+vjgwYPe8FZgc9V366tdfsxy0EP5usEracng51Cy1xyeVVWttaZ572sW5T569Gi1yR59M+1pKS9cABmc0+J31NwCm6vManK3SjRHlWsb9HZTu4MQ48MJC1HtnRBTVAQIECBAgAABAgQIECBAgAABAgQIECBAgAABAgQIECBAgAABApMLLLTganS+/oQZO2oS3toSVr+QZ0KQt2/flsQ2yeS8khM19ymZl3xpM+abPs1t5djUOHa7pKYdG+c5+4/+UfxEfiNNsjdTJSlJjnb5Mjol1a0Seb1bN7AbctS1uHv4cEj5Uq7C1A6fbivfDgwhStZdz5TNXS64evLkSeuinEVHWXq68ML1Y22P3b+wShT+5YLmlPrCmO22gMAaKvOxNfPY/QsZd1OT1zboLfTf1m7GhzOVl9o7E6xoCRAgQIAAAQIECBAgQIAAAQIECBAgQIAAAQIECBAgQIAAAQIEThZYaMFVyXz9k/NwzoGZZXjO4ZMfO/B6itPOlSUQhdOsnz59etopzjwqLxkbjqHwVSrDkWz9W+V4TgmO1rFzIj/h2PxR/IF1EVWEWaxSOPH3hAQce0hSUrJ4prCrOfbsN7i/kurFL+yTj3rb5P/X3t1fN620/QI+POstAFICoQJICYQKCCUQKiCUEKgAUgJQAVACSQUbSgA64PzO9nn0asm2PJYlWbKv/LG3Io1GM9c9+mCtuTMrL9S+s3DCfWFr2681l6Mt92meOaMtNNrgakRq6IHRuHrvv+Z1nKyqRip43jK3t7fleYB9tWrbt9u25cvb2YjyyhOtcLWSZY87pzOYtx2Z25YvRz6AkTwcTjnjwZf0fThQiI3egWBVS4AAAQIECBAgQIAAAQIECBAgQIAAAQIECBAgQIAAAQIECBAgsIvASAlXY/6t4vK5vBOc07MxDWPbYJenQIy8LEPVkSwKUW2v2ziqJUpWIojjSpbCnVNL+Gysi7KyF1N7OpW05/r6emVf5rtTpFbGrnCZmpJp6yvrL9zZklxUr6GwtfVTDnU775FPnz6N37vCSI3fsA5X/PHjx9nZWWNQvX79el9fKVst05pbcriv8ZL7vfdP3A4RdEolMKnBbCRXcdl9Y2ofvbv3aII1+D4cKChG70CwqiVAgAABAgQIECBAgAABAgQIECBAgAABAgQIECBAgAABAgQIENhFYIyEq5KZ+rv0ofO5IzesPBOsc4+WTyxMgSjJelquvJc9mbu8sZ6jWqJkpYY4rmQp3Lmv1dtWNi8JDz9//lx5qL5z5KdT/dIrt0vak8n0+ZP/K0+f406RWhe1kgG87twe9xe+UifS2h473lLVxvdpHobj51w1UnHGXwaqRWyrQ1nDKsKNEfX+/fu3b99uVU+PhZMqXz49PU3t8dKNqhpRbhxd/Nr7Iq4rr2JnicDUBrORXBK1wjKT+ugtbPO8ivk+HC5eRu9wtmomQIAAAQIECBAgQIAAAQIECBAgQIAAAQIECBAgQIAAAQIECBDoLCDhqjPdDE7MkguF6wmUZFMM1OGSXK8jT7gSx13GXmaBT2p+f2Hu3MbEiV1MOpxb2J6SP/nf4ep7OUWk1rE3Ek7WFZvIukaFrV3Xi3ntL3mfZjbz1dXVmP3KFavBUJ4dNGYLS66VGfZ5DDa+qb58+XJ5eVly+nBl0rCSuOeBNtzyVoW9a+gVnqVY7wLTHMxGci+BntpHby+dmlolvg8HiojROxCsagkQIECAAAECBAgQIECAAAECBAgQIECAAAECBAgQIECAAAECBHYUGCPhqmQm6I7d6HZ6/p56txPnctbnz58Lm1qYTVFY21bFTk9PN5Y/qhnzyxriuGxSvmdSz58fP37c3d2VNL5ktZCSevoqU/i0zK2aPvZ10T3WI1J7xC+8dJXDU1j+GIoVvsqTGJk3b1J5xzFJyuvv37+/f//+zz//JKdinIv2e5WsYdVYdiPDLz3aewrToptZraglky1NzdpWQ2fZuR/7HXLD1TblwWwk7x73SX307t6dCdbg+3C4oBi9w9mqmQABAgQIECBAgAABAgQIECBAgAABAgQIECBAgAABAgQIECBAYBeBMRKuCmcA79KNDudOLZ+hQxc2nvLx48eNZRYF9qux8epZFSHTtQv7cnjFxHGXmE7q+VOYO5eZ65NalWvhXzif/ubmZpd4TeRckZpIIFqacXJy0nL0OA9dXFwUdjy5kc+ePUu+0GgZUEnaLMmvLmz/mMWyhtWbN2/qV8xHS7KtCtNQ6ycOt504pkkvX75M2xbP6vw3i5dmJZbEeu/LcA3XcTVvJTD9wWwkbxXQ5cKT+uhdbt4B7PF9OFwQjd7hbNVMgAABAgQIECBAgAABAgQIECBAgAABAgQIECBAgAABAgQIECCwi8AYCVcTzBwI2cYkn11Yp3Bu/k588pQKW7LfecMlschM4sK+HFgxcdwxoJP6c+mFuXMld8SOLB1OL2xV4VTUDg0Y8xSR2l27/AXU7Vq/fv3qduJhn9Wy0tFyx799+5aFm/KRlkVvDmNtuuU+7rgnOWmNJNK8U/JBMsHksXzIffjwIXFMgvrfv3/z3yxiloWtpvkRvmNcnN5BYC6D2UjuENzqlEl99FatOqQN34fDRdPoHc5WzQQIECBAgAABAgQIECBAgAABAgQIECBAgAABAgQIECBAgAABArsIDJ5wVThHf5c+dDt3sg3r1p3lszKRennnyj2FC9esPLeXnSUNyBINvVxrdpWI444hm86dnnnwd3d3Jd2Z5tI9hZK5VZMlWNLNyZYRqfbQlDyx22twdDiBxlpMJRdKalzOevToUZKIsgBOsnSOeUnJSiwIAWm8gjMdPM83KUyVko1ZCBjMswhTL40s/FTr5VpHWInvw0GDbvQOyqtyAgQIECBAgAABAgQIECBAgAABAgQIECBAgAABAgQIECBAgACBzgKDJ1xNdmb2ZBvW10TnxizhliGy9+lNJQ0YerGUFp/9HhLHHf2nsw7JjEK50rw8DWzu69GJ1MoBUO0sHAkTWYGq5P1Sde0ANrI4zNOnT7t1JNmSWc3p2bNnCfEi+WqxYlK32mZ9VrKqMnIamd7ZU/5wmHX3h2t8X5+4w7Xw8Go2mIeI6WRH8nQ+eodg33ud5a+AaX57FH6/xXkvX/JG795HuAYQIECAAAECBAgQIECAAAECBAgQIECAAAECBAgQIECAAAECBAisFBg84ap8Zs/K9g23c7IN66vL5TOl9k5R0oDGvOe+lKZfjzjuEqOsRrLL6f2eWz5Nc5rpoOWtKu9pv8J91Vbe/nKTvtpWUk95q8p7Wr9u4W01dJZsYf2Fra13cO7b79+/370Li+SrV69eZeWre/fuJY/r6urq06dPk00z2L3LVQ1Z4+vs7Gx5gL18+dLaVpWSjVkIGMyzCFNfjTzC911fdIX1lH81lX+JFV66l2LlrSrvaS8NSyVGb1+S6iFAgAABAgQIECBAgAABAgQIECBAgAABAgQIECBAgAABAgQIEOhdYPCEq95b3FeF5VOO+rrimPX8+PFjea7wugbs/Y9wl8RiIoulrDMcaL847ghbksu34yXKT7+7uyssPKlmV20ub9X40zSrRvayIVLtjMlFaS+wODr0Q7swC3fvL7gSq37LZI2I6+vrfuvMTfHu3bsXL17kOZCko/Pz8+RfZeWcfq8yhdqyqFfW+FrZkqgeQ77Zyr7bOUcBg3mOUdulzeXfabtc5ZjP9X04XPSN3uFs1UyAAAECBAgQIECAAAECBAgQIECAAAECBAgQIECAAAECBAgQILCjwOAJVyW5NDv2wenLAoUz0Rcn7j1GplgtR3CxRxzXyRTu3/vYrtqZafrl0ZxOs6v2Z6M8cSXZnskVrJ87o22R2hisp0+fbiyTAuVJvyW1LZcpTOhKjtDyuQe/J9lQhWHqQJHIJqky+VdJvUvy1cXFxcGsfBW3LOq1ziQdzyJX647aT2BSAgbzpMIxTmOm+fU4Tt9HuIrvw0GRjd5BeVVOgAABAgQIECBAgAABAgQIECBAgAABAgQIECBAgAABAgQIECCwi8D/7HKycycrUJ7akS7MIt9p6Ln70wylOO4Yl+mM7e/fv5f3ZTrNrrd5q6mQGbpZZqd++ly2RWpjpJ48eZLBUPJMTt7dcMOgpAHpS1q7sUcHWeDr169Zh2ro5eYShc///sQwKV7JR0r+1Uw90/J0pb3xKZDssvn2sb131dHcuXmG5yfxTWZj/b/ZuShWeANWddoYU8BgXmgf20ie5tfjmCN/0Gv5PhyU1+gdlFflBAgQIECAAAECBAgQIECAAAECBAgQIECAAAECBAgQIECAAAECuwhIuNpFb7rn3t3dlTfuzb8/5eX3UnKrZI+9tHCIi4rjjqrTGTbVJPWSHk2n2SWtXVlmq/6urGFfO7dq+dFGKstG3dzcbIxRnmADJVwVLqH2/PnzjY084ALj5FxVgEnuyk9uiuvrT9/N8gAAIABJREFU68vLy2r/9DeybkmyxQpfuEkqS+Es7TX9fhW2MN1PIkFiF4E8ALd6BhZeQrHRBI55MBvJB/BNMtqd0uFCWz0bDyAWW/W3g2fjlAMQa/TIrwQIECBAgAABAgQIECBAgAABAgQIECBAgAABAgQIECBAgAABAgcj8J+D6YmO1AVGniNVv/RA28f5d6/FccfhNJ1hc3ihbA9NYepCeyV7OSpSJezJOSkpttVyECUVVmWSHFJtt2wkm7jl6DEcSs5VsoPG7GkWPnr16lUS7bIS1JjX7XytJO+dnZ2VP7LSwSQcdr7cdE7M2EheXCKVF+WzZ8/evXuX2+rYHoDTCUcvLTnOwWwkV4NnOh+9VZMOaePYHo/lr8Veomz09sKoEgIECBAgQIAAAQIECBAgQIAAAQIECBAgQIAAAQIECBAgQIAAgSEEJFwNobr/On/9+rX/RvTagocPH/Za3zwqE8d5xKmglQcwTXOrqZDz7e98W14NwxEi9eTJk8ePH1dXXLfx+fPndYd23F8yDzhvjbRzxwsdwOnJRnj9+vXIHcl9lKyki4uLrDkz8qW3ulxwkm217V2fxKS3b99udaHpFE4iXOJy7969JFllnbpt+77ckSxLsvhZPmTPmALHNpiN5DFHl2tFYPen5d4ZR/g+3HsfNYAAAQIECBAgQIAAAQIECBAgQIAAAQIECBAgQIAAAQIECBAgQIBA7wL/03uNKpydQGbKbjUBa+QOpnlZoOPq6mrk687ucuK4HLKYLO/cy54sirKX6+7rovPNFRSpwjFzfX2dhI32wpmdnHybBw8etBfrcLRkhau0sEPNB3lKsoPyGk0G1MjDOxl3iVQWOssyShOETcLG8lpVySQsSefL4mkhnVFGX9Y+yhpWybDqEIjkLoYl/1385IsxG437Oh9pqb9D5U7pReB4BrOR3DJgpvPR29LI+R4a+QW6d6iRv+SN3r1HXAMIECBAgAABAgQIECBAgAABAgQIECBAgAABAgQIECBAgAABAgTWCUi4Wicz7/1bzQn7+PHj+fn5vDt8oK0Xx4MJ7MjTFvfuttXQ3Xtr6w0QqbpGy3beGkk42Zj4lPfL5eVlSz0dDmXC/caFJpIfkmV8OlR+qKckXkFLmlC3lJvOLHkUPHr06MuXL1P7zFiZIPT+/fsM16RRleRcJVkrQ7GzzGgnZuGjpEJtvFUb7cnd/fz58yz/NaOkskYXjufXIxnMRvLxDOlp9tT34TTjolUECBAgQIAAAQIECBAgQIAAAQIECBAgQIAAAQIECBAgQIAAAQIEhhb4z9AXUP9eBI5tTthekEe4qDiOgDzOJeabgDSOz3SuIlLlsShZQmqI9J5kDW1s5BDX3XjRiRfIkkQfPnz4559/kkgzclOzGFpW4Bn5oi2XSzLe8nJMyQpbJAcmS7Dl3OpQEth6TyasKu9l4/b2NnluwS/MtsoCI69fv86KZH///k1yyyL3rJeWqGQ4gWMYzEbycONHzeUCvg/LrZQkQIAAAQIECBAgQIAAAQIECBAgQIAAAQIECBAgQIAAAQIECBAgcEgCEq4OKZr/25eTk5P//cXWbAXEcbahazb82HLn5tvf+ba8OebKft+lv1n6ZmPOVVYKSuZGWVuKSv3+/fvz58/tRZM0YlmedUSnp6fJfUrcE7uHDx+uK9b7/qwH1e9I6NbCzJjP2GgMoSQaJcuoWoMrRIU5V8nrm0Knlimy9FbycLI+VWGqVXLwkm+Wm+vt27funWXPae45hsFsJE9z7B1nq3b5Xpqj2LH1d44x0mYCBAgQIECAAAECBAgQIECAAAECBAgQIECAAAECBAgQIECAAIFxBCRcjeM89lUye3jsS7reAALiOADqfqqUO7cf9+2vKlJbmV1dXT1+/Lj9lFevXrUX2OroxhSvtCdJI1vVeYSFs9pVYpdkhix4FdKnT5+OgJCllrJSzQgXarlElkdLEmC9QAZM1qpqZBklW6lwHbAkkiVPqV7h3rcz/h89etRIKlvXqnQzYyA5eFW+2bqS9k9N4OAHs5E8tSF35O3xfXjkA0D3CRAgQIAAAQIECBAgQIAAAQIECBAgQIAAAQIECBAgQIAAAQIEjlZAwtXRhv5/O56/kf+/v9iarYA4zjZ0B9hw01LnEtTdI5UldNoXSko2S9I5egHJakLv3r1rqSpJqoVL+rRUclSHsppTMq8C+/fv36zylMXBNmbQ7eKT9KRdTu/93GSaJQcs6WfLNWfQtg/sxSl5806nU8mgS+ZY8nCWu7O8J31fpFplDCwftWd2Aoc0mI3k2Q0/DT48gd2/Dw/PRI8IECBAgAABAgQIECBAgAABAgQIECBAgAABAgQIECBAgAABAgSOU0DC1WHG3Rypw4irOB5GHNOLA1is7NevX+XhmG9/59vyKjojRyrJKl++fGl3e/ny5e6rAGUKfpZIqrq5vJE2JNtqZfLMcmF7lgWSq5MlZZKAlOSrpOK8f/8+ges3/yrZd5eXl8uX3sue9C6ZZi2X/vjxY8vR6lBG3YcPH6pf97WRNmRhq8b6XSsbkzslXUvfpVqt9JnjzkMazEbyHEfgMbS5/TtnFgIjfx/OwkQjCRAgQIAAAQIECBAgQIAAAQIECBAgQIAAAQIECBAgQIAAAQIECGwUkHC1kWiWBbaaE7bV7KtZcsy20eI429A1G75V7pzFypp8I/4uUh2wk7aRxZFalgPKkM7qK7vkXCULKMkk7W1L3ktShtrLOFookJgmMyqZD4v8q8R3kX/VEuXCmm9ubtrTnArr2bFYurMxSyrD6fr6uuRCr169SkJgScmBymSZsrShpPJk0CXt7eLioqSwMrMQOKTBbCTPYsgdZyN9Hx5n3PWaAAECBAgQIECAAAECBAgQIECAAAECBAgQIECAAAECBAgQIECAgISrwxwDZ2dn5R2T3VFuNXJJcRwZfLjLbZU7N1wzdql5qwfF7lkZuzR1l3NFqpvexqVysvBOHmjdcq4+ffrU/jBM1LIik2yrbrErOSu2i/yrpBUlSTvrI71+/brzzfLixYuSiw5XJmuyFS60lfSPwjW+2pdfG64vqTl9effuXcklsg5SMuisAldiNZcyhzSYjeS5jLrjbGfnV950uI7kS3464FpCgAABAgQIECBAgAABAgQIECBAgAABAgQIECBAgAABAgQIECBwGAISrg4jjs1ebJXtkLUOmuf7fRoC4jiNOPTQivZ0kcYFprno3Fat2mroNrq/319Fqpt/JspvfJWkQAZGsqfKL5EErdTcnp+zWLFnY8ZX+UWVbBdIuk7WR3r79m2ik5WvksPTXn75aOZ8b1xdavmsXvZkxnzafH5+Xl5bVk4rmWef4Z3srPJq+yqZWGTRsJLaEql9sZc0T5ltBQ5sMBvJ2w4A5UcW8H04MrjLESBAgAABAgQIECBAgAABAgQIECBAgAABAgQIECBAgAABAgQIEJiIgISriQSi52Zsle2wVR5Fzw09guru1X6SObBVj8VxK64pF94qlBsTV/bS063+Lv5W01L30p11FxWpdTIt+79+/VpP+Uhex7oElYyiZE9luaSNaVdJ5kn6SsJRr3m5DdfX11bsWWYZbU9CmRyefEVkwautLlq4ItNWdW4snGGZp+u2K6Elwax9EFbXTadyL1S/jrCRe+Tz588lF5JtVaI0ozIHNpiN5BmNvVk3tfZvsnuD/qPMl/ysx4nGEyBAgAABAgQIECBAgAABAgQIECBAgAABAgQIECBAgAABAgQIEKgLSLiqaxzO9lbzibfKozgcozn0RBznEKWiNmYRnqJy/xaa5i25VWbmVmlL5TIjlBSpDsivXr2qznr+/HkycDLVOBvVzsbG3d1d0q4y7zkLDWWhpCRfJU0leVP5b87NzPs8+k5OTpK+0nIvJFJZqiiFG5X7NblqIyMkJSlxzCOiJeiNJmWEJOKNnUP/mkGVpna4StbeKVzIKwN7NP/cOIV5a0+fPrW2VYe4T/mUQxrMRvKUR5q2VQK+DysKGwQIECBAgAABAgQIECBAgAABAgQIECBAgAABAgQIECBAgAABAgSOSkDC1cGGu3xa2DT/CPfBBmbLjonjlmATLX56elresq1Sm8qr3bFkS+rLcs1b5Qoun77HPSK1LX7mylcvkSy6slgLKGkt2Z+EqGR6tFT47du3N2/eJEfl2bNnWRUt/03uVnJIkpHVclbS+T5+/Jh0nfkOs5be7XIo5kljW2Ri/PjxY5eqOpy7CHpCU3hu4bJRhbUNXSwJSyV5pHlOFqZm7djgxDc3TkkluSvLg1JSoTJzF5jUYDaS5z6cjqf9vg+PJ9Z6SoAAAQIECBAgQIAAAQIECBAgQIAAAQIECBAgQIAAAQIECBAgQKAuIOGqrnFQ2+3T3OtdnWZ2R72Fx7wtjgcT/fLcua1Sm0bzKX9QlPd0tMZvdaHy9otUYJMxVfFmu76CUBKismhV0q7KFz6qqlq5kefhly9fMkE/Kw6tLHDkO6+vrxcCGZn7SmdKaPKsKMlNml0WUGGDP3/+PMJyUoXZVhkPaXb9rjzye0T3FwLTGcxGsjE5IwHfhzMKlqYSIECAAAECBAgQIECAAAECBAgQIECAAAECBAgQIECAAAECBAgQ6EtAwlVfkpOrpzxRJzOzf//+PbkOaNC/AuJ4MAOhfFZxeWrTmDjVKkYbL1o+aDdWtZcCIlXOXl/eKmetTKxK2lWKZVS/f/++29jIFOecmxqSvnV+fl7evGMrWV8ZLGk/++p+0nuSZbcx52p23x4ZyVVKW7ttFmobdIWx3FD1WLc0JrekW6bF52gPTWQwG8lHOwJn2nHfhzMNnGYTIECAAAECBAgQIECAAAECBAgQIECAAAECBAgQIECAAAECBAgQ2EVAwtUuepM+9+zsrLx95akU5XUq2YuAOPbCOIVKylNNCmfSj9yp8qdEeU9H7kLh5crbL1L1ZVKSFnV6eroOOUk4l5eXyZj6+/dvsnFy4uvXr0OdtJz79+9XZ2U7e7L/5cuXSW5JyZS/vb3NuVbpqZRKNnLD7jGVOsHKWmT1yK5s87dv31bun+zOq6urwudD+bz8Dp2tLyvXfnphhlh7JY4epMAUBrORfJBD64A7Vfj8j4DvwwMeBrpGgAABAgQIECBAgAABAgQIECBAgAABAgQIECBAgAABAgQIECBwbAL/c2wdPp7+ZrpzpoUVzmbOpPb8tfvjwZlRT8VxRsFqb+pWt1gyJSaVXpL2ZDma9g5WR+e+oIpIVaHcuFFfRqk8OzTC+bm4uNhYvwK7COQDYI/Iyb67ublpzzsqT+PcxaHfc5MrmJzAjc/DzLZPQsvbt2/7vXpq+/DhQ6FblrdqyYHsvWE9VpjMzCpdIWl7ybfssXJVVQL7HcxGchUIG3MRyKdLeVN9yZdbKUmAAAECBAgQIECAAAECBAgQIECAAAECBAgQIECAAAECBAgQIEBgygJWuJpydHZtW1YIKayimthaWF6xMQXEcUztQa9VHsrkQA7akm0rL5zfn2ozxX/byidYXqRKgpKkiHqxrHBV/9X23gUKM66Ha2fSvdrXA/n169dwVx+o5qTC1hd2a7nKu3fvsjhbS4Fuh5LGVnhi+fJBhRWOViyZnGn84ufVq1ejXffYLrTfwWwkH9t4O4z++j48jDjqBQECBAgQIECAAAECBAgQIECAAAECBAgQIECAAAECBAgQIECAAIFyAQlX5VbzK1m+tMXep2XPD3fEFovjiNjDXqp8mmZ5gtOwLf5v7eWPiPI+/rfuKf6/vBfHHKn68laJ4snJyRRjecRtKr9th0N6/fp1S+Ub14lqOXePh7KIX+Ejoj3frEMXfvz4UZghn4WhtlqMpUNjnHIAAvsazEbyAQye4+xC4cM/OMf8fXicY0OvCRAgQIAAAQIECBAgQIAAAQIECBAgQIAAAQIECBAgQIAAAQIEDlVAwtWhRvb/96twtZnMCfv9+/fULNKkzAQ9PT0tzziaWhf6ao849iW533oy/f3hw4clbZhCpkS9nYUrbmWKf+7Z+okz3RapksA1RsUcVysq6eZ8y+TNnqyG/bY/D4SWh958x8yHDx9a+lWZJ6Os3w+YRpZjdaHljd5zvZYvUd8z09y5eheOdnsvg9lIPtrxNveO+z6cewS1nwABAgQIECBAgAABAgQIECBAgAABAgQIECBAgAABAgQIECBAgMC2AhKuthWbWfk3b94Utvjjx4+FJUcrlsYn7SRTxjMv8+rqarTrTvBC4jjBoHRrUuGfxp9awlVhewp7141u5LMK+1IoM1rjC9tT2Lv2ZjdW2pFx0c61l6OF42HQtrVk/sx6VbQvX76UuOUD5tOnTyUlS8qUB/TFixclFfZVZr65c30JzLqe8QezkTzrAXPkjS/8giof5ON4FransHfjtNlVCBAgQIAAAQIECBAgQIAAAQIECBAgQIAAAQIECBAgQIAAAQIECExBQMLVFKIwYBvyd7hb5jrXL1z+x+brZw26fXNzU9WftKtqe0YbjXXDsv5Pt8aLYze3CZ6V1MGSYZDclb0vTVPp3d7eFubSlGcGVpVPdkOktg1NY8GrbU9XfgiBKbzZWz5CSh6GQ7D0UmeW33z//n1JVcl9anwMlJy1skz5XdbCvrLmHXfO9CNtx14fzOnjD2Yj+WAGz4w60ngOd34B+T6cUdA1lQABAgQIECBAgAABAgQIECBAgAABAgQIECBAgAABAgQIECBAgMDuAhKudjeceg2vX78uaWL+7nVjIlrJWcOVaawIcXZ21te1SibYDbRWwy6reYhjXwNg7/UUZiVNIVNiYVW4/F2G6IMHD/bO22MDRKoFc/l9Ubh4QkudDvUuMIU3+8OHD9f1a5d34ro6x9x/eXn5/Pnzkiv2kv6ULNzC3Nc0aeSnsYSrkmEw5TJjDmYjecojYeS2zfQfZb4PRx4nLkeAAAECBAgQIECAAAECBAgQIECAAAECBAgQIECAAAECBAgQIEBgjwISrvaIP9Klz8/PHz9+XHKxwrSKkqp2L3N9fV2vpJfJyosKx5zh3UjcKplWWO91fVsc6xqz3n758mVJ+6dzPxamfhVOPy3p+0TKiNRWgUgqSBZD2+oUhUcQqK8VOcLlli/R8uJrycVarmeae8Lb0sGqzXd3d2/fvq1+7bZRnm1V0qRubVh5VtIvy9u2sgY7pyAw2mAuHy1G8hQGxqBtmOk/ynwfDjoqVE6AAAECBAgQIECAAAECBAgQIECAAAECBAgQIECAAAECBAgQIEBgUgISriYVjqEaU5i58e7du6FasGW9+eP3mZ1cnZQ52U+ePKl+3XGjZPpm+WTQ9sY06tlxWqE4tmvP5WgWHmnkE65seW6B3AgrD425Myk0JUuXpEcjL6gyAoJItSCvDHfJwG6p06EhBPaecNXy4it5HQ9h0mOdhU+JXDEpqTtmJDZSuFt6MXImm9XtWmIxo0OjDWYjeUajYuimlrwFGv+Y6tykRj0t76aNlyi8WXzJb5RUgAABAgQIECBAgAABAgQIECBAgAABAgQIECBAgAABAgQIECBAgMD0BSRcTT9GPbTw9PS05E9xJ63i69evPVxv5yoaS+WUNL78miUTkcsng7Zft5GpUnLplgrFsQVnXoeurq5KBsPeMyWiWpJCk76kR/MKQWFrRaoFankMZzG0HVNKWi7nUDeBvIb2G5SW92lWbuzWqUmddXl5WbgI54sXL3ZpeSNbYJeq+j1XwlW/nnusbZzBbCTvMcRTu/Tyh8RyC1teIsuFW/b0+48y34ct1A4RIECAAAECBAgQIECAAAECBAgQIECAAAECBAgQIECAAAECBAgQOCQBCVeHFM22viRrouSPiL969aqtllGOZVWfzNqvX6rfhKuzs7N65Su36+trrSxQuPP79+/1kruv0yWOdc9Zb5esV5ZF537//r3HbubqjZtxZWPev3+/cv9h7BSpdXFc+U7ZMaVk3bXs30WgJG1yl/rbz23Mca8KFyYpVeWnvFH4DAxFElo6d2TlHbeytpETWkoekivbaecEBUYYzEbyBOO+rybN+h9lJY8+X/L7GlquS4AAAQIECBAgQIAAAQIECBAgQIAAAQIECBAgQIAAAQIECBAgQKAvAQlXfUlOvZ4HDx6UTAvLbOBPnz7ttzON5a1ev36dxvfYpJI/pp7L9ZLoUk/cKrxue0/Fsd1nRkeTfVeSSbjfRa4aN+NK3vTiMJapWdm77BSpdTIrn2l5iRz2eFinMeX9SZtMJvO+Wrgu+eeQEq6y/mRhVlse6Z2/sk5OTgqDuC7JrfD0rYplZdR1Id6qnnrh+oI25ck59RpsdxYYYTAbyZ2jc3gnrvyQWO7mNP9R5vtwOVL2ECBAgAABAgQIECBAgAABAgQIECBAgAABAgQIECBAgAABAgQIEDg8AQlXhxfTtT3KJPgkL609/N8DJUkg/y3b//8zc7e+ok4m2r59+7bfyxRO8m4sTtWtDfVKHj9+3K2Sxlni2ACZ768fPnzYOCqS8tTLNNMOSsnQ2JjulZmy6UWHyud1ikitjNe6xay+ffuWx9S+xu3KptpZkjw5kFLGw8qaC9/FK8+d4M6rq6vCzIF8ZXXLfyusf2Scja+JDu2pZ3CVJ+d0uJBTVgoMPZiN5JXsx7mz8EVQ//dUZ6h6JRs/vwuv4vuwEEoxAgQIECBAgAABAgQIECBAgAABAgQIECBAgAABAgQIECBAgAABAvMV2Cnhqj4hcr4ER9XyJC9tnGGWsF5cXOyFJRP0GzP4C5eM2Kq1WSSqZK7nujni5dfKjOr6PXJ2dlZ+bntJcWz3mdHRrDu3cfmOxk0xWu9evXq18VpfvnzZWOYwCojUchxb5knn+ZknXueVfJavZc+OAntc5Grl6pp5C2dtkB07NbXTV/Z0uZH5MOj2VC/8ellccZy7L985VZJ8ywNhGaF9jxWu2n1GODroYDaSR4jgXC5ROBim/I8y34dzGWzaSYAAAQIECBAgQIAAAQIECBAgQIAAAQIECBAgQIAAAQIECBAgQKCbwE4JVyWXrCeclJTfvUx9mmZLbZNtWEubezmUKWsbEzwyfXacqbqNHmXZh3pckht2eXnZKNPLr8+fP99Yz+5z+6pZyItrlVx0Y6uqAuJYHyoVy+w2Tk9PN05rTqzHX0UqV9x4C6Tlaf9EzIceDyK1HOjMk25Jsfj582eySuKWxVKydGESM5JSm5/leo58z9BDt+LtluRTnd5t4/b2dmUHh1hLc+WF6s0u/D6sn7LVdlLIWu6IelV3d3fdPm8K68+1Nr5Z6u3pvF3Py33//v3GevJY2FgmBeqhLMmQL6lzXmXqAitbPvfBbCSvDGvLzo1DouXciR8q+ffRxi/SjX0c7h9lvg834h/w6N3YdwUIECBAgAABAgQIECBAgAABAgQIECBAgAABAgQIECBAgAABAgQOQGDwhKsDMOqrCxOZbJQp8t+/f9+Yc5WZ2Zkn3VffS+rJqk31yXBp4e6z69Zdt2TeeeZDrzu9cH99unNmDPebmiKOJbONJ3LTtQ+Y8/Pz+lBZWTiT2se8H3Ot+jT6lU3K6nOjLYVXEseS8bCyI+U7RWrZamPaTPIr3r179+zZs0ePHp38+3Ov+CdPufpPHqFJaEkUMvCSrJJXRtICkxuc4TrZPK6SobusOtCevNSS/DZQ5euqXblMZd7vQ7RkhIfAum5W+1+/fl1tt2/c3NxkDLeXWT668Y6rTql/UFU7+93I3Vd9p6VhuUM3Jkfl+3NjG3I71/OyelwddOOlp1Pg4AezkbztYCsZEpN645R38AD+Ueb7sD3cBzx62zvuKAECBAgQIECAAAECBAgQIECAAAECBAgQIECAAAECBAgQIECAwGEIdE+4ymoVJQT1SZMl5XcvU3jFwmK7t6eqofCKJXOSqjq7bWRSbDVHtqWG/Pn5wii3VFJ4KNN237x5Uy+cFJRMta/v6XE7s/azfNbGCndZVih09ZStkj/fvrE9jQJHHseSG6qkTEN1L78mgWRlWkK9MaPdj5nsvnHpiSQVDJEvUe9vfbskjiVl6nV22xaphltANqZYNE4p/zVzx+s/CXEeqnl5JZMkySp5ZSQtMBO1k4+RTK68L/JgX6ymNZ38q5JhOcJLvzJP8tvIqZsr0342Pu6qBm+1kdHSXn5jgfbTS45m2n1JsUWZjOFtPzMKv14W9Q/6lM5dVs+ZWcR046fOyvHQEGskZW18HzVOP4xfN47VjQV2dxh0MBvJ2wao5G1SUmbb645QvnAwbPu0rLd8hH+U+T6sgze2S0ZmSZlGtX4lQIAAAQIECBAgQIAAAQIECBAgQIAAAQIECBAgQIAAAQIECBAgMI5A94SrejJJS1sze2bkqc+FDWtM6GzpQl+HCq9Y2P4dW5XJbV++fGmvJLM5M5F9hJyrZFs1/rp50jm2mujZ3pGVRxv5XSvLZG76yv0lOxv11+cll5xeWOZo45inSsls45LEwkLqoYtlZnx7EkL6m2WChn6cpv7c9e22uT07LMzSGbDwETTOkzO9EKlGKNvHbaPwcL9m0GYMLFbTSv5V8lETqcLBM1CrCq8+2tBddDPpK0M/RirPxntwsT8ZelmgrCrT10Y6VTJde4R8s5J07qrXSRrcNosg2YbV6e0buR2Gi3UGUvWmeP/+/SJDvvEtt9y8kpdyIykr3znL9Rz2niMZzEZy+TDOkKhut5azSu6vltP3eGjly6LRnun/o8z3YSNki18PfvSu7LWdBAgQIECAAAECBAgQIECAAAECBAgQIECAAAECBAgQIECAAAEChyTQPeEqCxAVQpSXLKywvVjh5TLFuXAydPvlCo9mjm/JVLnUVj4BsfDS64oloyk5YPfv319XIPvT5mRfDDpBOZkbjRm6mcU7QjpH/hL5xlnRmb2dZLAWn3WHMrTqM4az5kNm/68rvOP+44xj4W2eCH72SuZ0AAAb0ElEQVT9+nVH4dFOz0zNTFtvuVy6k1yF4R5cqTn3e3vSQrJrRrg96wj1W6m+v7GdecbDpRY0riVSdZA8Sye4BE2GcSZnP3r0KM/ejNjRxkZdpvBtXvg0q9e8y3Ze6+PEK1lVK2f/b0z27ta7QsbCoHRrw+Ks9kfocs3JudoqAy0JSOUp3I3vq+Wrd9uTD48qUTDDqWp/2tb+VZnLbUwwq4eyvKfdOjLNs+oCLS2c+2A2kluC2zhUOCTy8JnRR2+9jwfzjzLfh/WwLrYPfvQud9keAgQIECBAgAABAgQIECBAgAABAgQIECBAgAABAgQIECBAgACBQxP42+lnq/mymXz5zz//dLrO1idtNTUzk0S3vkDXEzbm9tQHVlIaul5n6/MSmo2zY9O2TJbauuqCE5KJVO94tgNVcF4/RUrWHEt+S4eLNcI9wvg/qjgWdnYxtDK8E+gOQdzXKSVP15TpvXmpc+OjIPlgvV+3vcLEuvGIaPk1z5P22vo9KlKV569fvzYOnpbAjXMoK7OlnVWbh97Yauimbb20p1wyL6lBNdatezbQM2Srl8Kgb4T2pNmWACUiWzWs8ZnRUnM+jHsZXYtKMmzql86N3xhIGwWWT6k3rzFytjKp1zPf7WMbzPXh1DKMc+hoR/JWQyL310zvmjS7fQDk6Fz+Ueb7sHoCH8norfprgwABAgQIECBAgAABAgQIECBAgAABAgQIECBAgAABAgQIECBA4CAF/s+2vcq8mcwM3jgjqlEg078yBbMxKXPbS7eXz9ymDos2ZObWQKlEVWtTf67SANn4a/qSHlWVDLqRuJTQJZmhxwhmPGRUNBwy7bLHS5SglQzmbad4NuocLQnkGOKYPq4cOY2BtPxrRnjuxJFHV8kIXFkmj9mND41th+XKC1U7G4N2GXD8KbwJVmPm/XKrlvfkGTLakzN6IlUNoUyVXn6kLwdo73sy1Ks2D7TRbej28tLfijcPmQzgIRDWPU+GwO/2Usizpfe+d4t7I2SLV1VJUHK58juuL/k8XesXzfZKxnqZRgcXv6abK/vYyLjo9zW38oqT2nmcg9lIbhmE3YZE7rJ5ffRWAuveHfXHyLaPhUado/2jzPfhsY3eahjbIECAAAECBAgQIECAAAECBAgQIECAAAECBAgQIECAAAECBAgQODyBe+lSfRrT79+/b25uMkVmsfPPnz+Ljez5+e9Ptad+Vvl2JvjmJ3MxT05OclZ9Umb2XF1dravq9vY2+RLV0aoZi4bd3d1Vh7ptLBqW/y5Orzcss9bOz8/XVfvp06f6DNGqYQuu/HfdiYX7Fw1biNVbFa5MGjs9PS2sZ2Oxt2/fvnnzpr1YGpBpypeXl+3F2o8mlJkttxyydCeY7ecOcTTB/fbtW3vN6XXL4Kyf++HDh1evXlV7Ipbh0WOYqprXbcw9jml/9fxJHxc3VPZkY3FPret44f5EJPdUbp/FzV7dU4sn0qKSwlgXXrFzsdxoeRq3nJ7Gp8DFxUVLmY2HMmJz41cPrpXlFzN3Hzx4sPJo552DxjqZV1WU08Iq0Nluf6R36M7BR6rQJM/22LaPpcKqBi2Wez+fE0+ePOl8lfrQrfq7eEzlgV/t6VZ/9dLP6Yvn0mL05qIbK7x37966Mqk2887rr6dFyfK327qa6/t//Pjx4sWL5fd7yuTqJV2o17bYrmtnz4K3l5dCYBfadefFRbOn5EWQ/uYhnCYl7it7vdydwj1p2OIhlvKLAZAHdeMhnC/2s7Ozwu/M3R/jAXn37l29/en1yvso33IZBvWSy9vpXejqpy9/PqVrjS4v1zOvPQbzysF8zCN5uCGxuDUWT7nqc2jhn0OLh96iTMmzbrQb7cD+UXbY34dG72j3hQsRIECAAAECBAgQIECAAAECBAgQIECAAAECBAgQIECAAAECBAjsWaCRQ5a/x7yvBmUSWKMx9V8zJ3hfDWv/Y9iZw7qvhmXKeJ1o9+3Mnc0c343dSZlu65XlrEyxXVl/pmLv3v7ONaxrVb2pJX9SPWXqp2R7zMV2qu7POo7VZNCG5Ji/Zip/hbnfjdzjG0FSIHfWtu1MH3PWxvu9W+WFjRkzpvVrDfG0OexIFQY0xTKuSh6n9XDsazsfFeX9apTcS5tLnkvrGpYbeXF6Y4WiRfk8B3b/nMjX4/IbsGrPLtobn4HVVfrdKAGPW78Xbaktb/bGOFzccflGbTmrfqhzoJdfFgnKyvZULWwZDPUmpZ58Ra98aOw+JqvGTGfDYF5Ef3nw5HY7zpG8ryFRvw1LnnVj3kQrHwj1Bmd7Rv8oO+DvQ6N3zPvCtQgQIECAAAECBAgQIECAAAECBAgQIECAAAECBAgQIECAAAECBPYo8H8a15Zw1ZjRlV+PJ+FqMRjKc9sik2m4GTONUVT/NUdTpmUaZWZr7SUrqd7IbJckzqWp6cvKiYnL05EzcobI62g0u+XXmcbR7L3lmGYgLT+XlvdkDO9+P9arzXzWlaN9uYXd9tSvNeb2cDfmoUaqML4ZLRmBJVOlxwx3y7U6j4SWOoc7VHIzrrt6/TWd7ZWZltmZt0a9ZEnc06rMJm95ge7+it/XS6EEfO8JV4sY5b5bF/rl/eVpVxkMuUeW/VNDCc4uj4KDzLZKsJYxlwM0xJ6SeE1hMB/hSN7XkKgPs5LhUfI66LFMyzulannoMmBWNj77l19znd/4vfTrIL8Pjd5exoZKCBAgQIAAAQIECBAgQIAAAQIECBAgQIAAAQIECBAgQIAAAQIEpi9wL02spi5l48ePH48eParvGW07s3Z+//697nJv37598+bNuqOD7k+y0KdPn9Zd4vz8/Nu3b+uODro/kyMvLi6GuEQCEe2bm5vCyhO7zGw7OTnJRv6b2W9//vz5+e9Pew3J6MgM7wcPHrQXG+fo1dXVu3fvSq6Vzi5+0tP08u7ubvms9mGzXH6IPXOMYwZDBs8QGuV1JqwTGZNVm/Nkzi35+fPnak/7Rma6N+7HxVgttM3ozeWePHnSfpUdj967d2/HGrqdnmmveaF0O3fjWQcZqY29/vr1ax6e+3oVbmxeS4G8gz58+NBSYOWhvQzdkufSyoYlpTkfKo2OtLzv8nbLZPc8QxavuTxJcm4eiXmhpA15hiweJgl33n15AzZqrv/ayyt+Xy+FEvB8HL548aLe5eG2syhQyzN529d92pko51Ffj/IivolpgpsvzJXvi61umTR45QdSu9JwH7ft1x3hqMG8QG4ZzMc2kvc1JOqjveRZVy8/znbLS6rRgMVDLP9dvJtWPnOm8I+yw/s+NHobQ9GvBAgQIECAAAECBAgQIECAAAECBAgQIECAAAECBAgQIECAAAECByvQyAnL37PfV1eTq9NoTP3X8uV6em9/JmnVW9LYLvkj3L03aVFh5qQ2GtPvr5m4VvgHuTt0MG7brqTRb+9W1pY5oL0ENDOSV9a/l53zimOeAx2GU7+nRGwvkdp40dwyGVr9drZRWx53o92YjUuP9usIqxwcWKRaRmZfz8zRor98oSyF0dLBlYeWKxlhT8lzabkZLb1L7DJDffmUXvb0+Irf10uhBDyfYb1wlVSSeK0cjfWdaXO+lgcSSw5eSRvq7cn2Vu+sXGK0F1CjneP8OlBoNo6f2Q3m4xnJ+xoS9TFTMjzGuUEaV+nrA2NS/yg7pO9Do7cxYv1KgAABAgQIECBAgAABAgQIECBAgAABAgQIECBAgAABAgQIECBwqAL/qc+4sk2gLpA/XJ11YDL0M6W4lzSkReWZ95bZZlkR5fT0tH65KWxnNYY0LOuBZNZvt/Zk8llO77BkSrfLlZx1hHEsYZljmdwyGVqZGpskis5DdGXHU1vqTM1ZsGWCN+bKNk9555FEKkssnp2dtSxslfy9vD4yZ7rzfO6cmJ+8MvKTevJ0TYUZq8maS+V5Me2eMvTq1avb29spD6fObQvU5eXlutPzvsuCG7u871bWPOVX/MoGH9LOvO6zLEzWCOr3sy0viFSY26Rlia11jHln5c7d+MKqLuEFtE7yqPYbyUcV7nWdPch/lB3J9+G6mNpPgAABAgQIECBAgAABAgQIECBAgAABAgQIECBAgAABAgQIECBAYI4C95JOM8d2a/P4AospvJlbn58/f/5s24BMjn/x4kXmx2ca5bbn7qV85hZnhvHnz59//vxZ0oCkWr158yZznUsK77HMscUx1OnySvAkcqzcP5cJ30mWWNyP3W7JjNjcj4ufuXR5Zbymv/PwIpXHY57n656NGVpZZqcl1af3kKU9Seq4u7vLvbCuVS0XTYPXPSVazprgodzIVffz/kpGXGEjA3hzc5NTOrzcc4mkveVJkrf8+fl54RUVG0cgOeSL10Tujm2vmPsit3mSG3t5QeQxmDGWZmSILkZp6k/G5mLk9HKJbTuo/IwEjOTyYK17nc36o/dQ/1F2eN+H5QN1ZcmDHL0re2onAQIECBAgQIAAAQIECBAgQIAAAQIECBAgQIAAAQIECBAgQIDAjAQkXM0oWBNqauaHZdZsJrgvJs5minam8S0mamcGbRp6cnKSGdhZsiD/zYTaDqsiTKe3i8lw6elionDV07RwMV043cyM4TlOND+qOE5nRA3RkpZQLgZqbskM19yPi1syg9YE9yECsbHOA4hUlqzJqlDrepr0jCyNuO7oCPszW3eRK5s8k/LL7b3Z5U1tKZkV6rLAVAoks6U826pe4eJ9V2XF1N93KVZ/vy8eJnmS5BU/lzzqek+PcDsZC/mSWfnltghuYrr4eMsnjXfEEY6QuXTZSJ5LpIZo5+IldWz/KItk3r++5IcYUeokQIAAAQIECBAgQIAAAQIECBAgQIAAAQIECBAgQIAAAQIECBAgsFFAwtVGIgUIECBAgACB/yfQnm211apKQ4NmWnbyjt69e1d4oX/++UcWYqGVYgQIECBAgAABAgQIECBAgAABAgQIECBAgAABAgQIECBAgAABAgQIECBAgAABAgQOXuA/B99DHSRAgAABAgR2F2jPtsrKOd1WVdq9YStrSPZU1trKGk3Pnz9fWaCxszw1q3GiXwkQIECAAAECBAgQIECAAAECBAgQIECAAAECBAgQIECAAAECBAgQIECAAAECBAgQODwBK1wdXkz1iAABAgQI9Cxwe3t7dna2rtIvX76cn5+vO7r3/Z8+fXrx4sXGZvz9+3djGQUIECBAgAABAgQIECBAgAABAgQIECBAgAABAgQIECBAgAABAgQIECBAgAABAgQIEDgGAStcHUOU9ZEAAQIECOwk0JKwdH19PeVsq3Q7S29lAa6N/c8SXhvLKECAAAECBAgQIECAAAECBAgQIECAAAECBAgQIECAAAECBAgQIECAAAECBAgQIECAwDEISLg6hijrIwECBAgQ6C5weXn58+fPlec/fPjw6upq5aFJ7Xzy5MnHjx/bm/T58+f2Ao4SIECAAAECBAgQIECAAAECBAgQIECAAAECBAgQIECAAAECBAgQIECAAAECBAgQIHAkAvf+/v17JF3VTQIECBAgQGBbgd+/f5+cnKw768uXLxNf3qre8uSGvXv3rr6nse2jqAHiVwIECBAgQIAAAQIECBAgQIAAAQIECBAgQIAAAQIECBAgQIAAAQIECBAgQIAAAQLHKWCFq+OMu14TIECAAIEigTdv3qwr9/jx4xllW6UXLX1Z9PHr16/rOms/AQIECBAgQIAAAQIECBAgQIAAAQIECBAgQIAAAQIECBAgQIAAAQIECBAgQIAAAQLHIyDh6nhiracECBAgQGBrgZubm3XnvHjxYt2hae5/8ODB69evW9p2d3fXctQhAgQIECBAgAABAgQIECBAgAABAgQIECBAgAABAgQIECBAgAABAgQIECBAgAABAgSOREDC1ZEEWjcJECBAgMDWAu0rPj1//nzrGvd9QnuS2Pfv3/fdQNcnQIAAAQIECBAgQIAAAQIECBAgQIAAAQIECBAgQIAAAQIECBAgQIAAAQIECBAgQGD/AhKu9h8DLSBAgAABAtMU+Pbt27qG3b9///T0dN3Rye5/8uRJWr6ueT9//lx3yH4CBAgQIECAAAECBAgQIECAAAECBAgQIECAAAECBAgQIECAAAECBAgQIECAAAECBI5HQMLV8cRaTwkQIECAwHYCd3d36054+PDhukMT3392drauhX/+/Fl3yH4CBAgQIECAAAECBAgQIECAAAECBAgQIECAAAECBAgQIECAAAECBAgQIECAAAECBI5HQMLV8cRaTwkQIECAwHYCv379WnfCycnJukMT39+ywlVLfyfeKc0jQIAAAQIECBAgQIAAAQIECBAgQIAAAQIECBAgQIAAAQIECBAgQIAAAQIECBAgQKBHAQlXPWKqigABAgQIHJRAy4pP813har6pYgc1tnSGAAECBAgQIECAAAECBAgQIECAAAECBAgQIECAAAECBAgQIECAAAECBAgQIECAwIQFJFxNODiaRoAAAQIEpipwkItBycWa6nDTLgIECBAgQIAAAQIECBAgQIAAAQIECBAgQIAAAQIECBAgQIAAAQIECBAgQIAAAQKjCki4GpXbxQgQIECAwIwEWpax+vnz54w6Um9qS8vv379fL2mbAAECBAgQIECAAAECBAgQIECAAAECBAgQIECAAAECBAgQIECAAAECBAgQIECAAIHjFJBwdZxx12sCBAgQILBZ4PHjx+sK3d3drTs08f3fv39f18KnT5+uO2Q/AQIECBAgQIAAAQIECBAgQIAAAQIECBAgQIAAAQIECBAgQIAAAQIECBAgQIAAAQLHIyDh6nhiracECBAgQGA7gfYEpE+fPm1X3QRK397e/vnzZ11D2vu77iz7CRAgQIAAAQIECBAgQIAAAQIECBAgQIAAAQIECBAgQIAAAQIECBAgQIAAAQIECBA4MAEJVwcWUN0hQIAAAQK9CZyfn7fUdXNz03J0mofa29ze32n2SKsIECBAgAABAgQIECBAgAABAgQIECBAgAABAgQIECBAgAABAgQIECBAgAABAgQIEOhdQMJV76QqJECAAAEChyPw8uXLdZ359u1bFoxad3SC+3///t2ScNXS0wn2RZMIECBAgAABAgQIECBAgAABAgQIECBAgAABAgQIECBAgAABAgQIECBAgAABAgQIEBhO4N7fv3+Hq13NBAgQIECAwKwFfvz48ejRo3VdePz48Yxyri4uLj5//ryuL//888/p6em6o/YTIECAAAECBAgQIECAAAECBAgQIECAAAECBAgQIECAAAECBAgQIECAAAECBAgQIHA8Ala4Op5Y6ykBAgQIENhaIDlIr1+/Xnfa3d3d27dv1x2d1P5Pnz61ZFtleSvZVpOKl8YQIECAAAECBAgQIECAAAECBAgQIECAAAECBAgQIECAAAECBAgQIECAAAECBAgQ2KOAFa72iO/SBAgQIEBgHgIPHjz48+fPurZ++fLl/Px83dEp7G9fp+v+/fu/f/+eQju1gQABAgQIECBAgAABAgQIECBAgAABAgQIECBAgAABAgQIECBAgAABAgQIECBAgACBKQhY4WoKUdAGAgQIECAwaYFv3761tO/Zs2e3t7ctBfZ7KMlUZ2dnLW1o713LiQ4RIECAAAECBAgQIECAAAECBAgQIECAAAECBAgQIECAAAECBAgQIECAAAECBAgQIHCQAhKuDjKsOkWAAAECBPoUePLkycePH1tqTEbTp0+fWgrs61AywR4+fNiyPNf79+/Tu301z3UJECBAgAABAgQIECBAgAABAgQIECBAgAABAgQIECBAgAABAgQIECBAgAABAgQIEJiggISrCQZFkwgQIECAwOQELi4ukpvU0qwXL15cXV21FBj/0IcPH5IJ1pJtdX19fXl5OX7DXJEAAQIECBAgQIAAAQIECBAgQIAAAQIECBAgQIAAAQIECBAgQIAAAQIECBAgQIAAgSkL3Pv79++U26dtBAgQIECAwHQEsoxVEqta2vP06dOshfXgwYOWMuMcSibVzc1Ny7WSPybbqsXHIQIECBAgQIAAAQIECBAgQIAAAQIECBAgQIAAAQIECBAgQIAAAQIECBAgQIAAAQJHK2CFq6MNvY4TIECAAIGtBbLO1ffv3+/fv7/uzG/fvp2cnLx9+3ZdgRH2Jyvs9PS0Jdsq7f/y5YtsqxFi4RIECBAgQIAAAQIECBAgQIAAAQIECBAgQIAAAQIECBAgQIAAAQIECBAgQIAAAQIE5ihghas5Rk2bCRAgQIDAPgV+//6dda6SW9XSiCQ1XV9fj5zU9PXr11evXv38+bOlYY8fP07Lp7AGV0sjHSJAgAABAgQIECBAgAABAgQIECBAgAABAgQIECBAgAABAgQIECBAgAABAgQIECBAYI8CVrjaI75LEyBAgACBWQokWympTR8/fmxZ6urPnz/JfcpKU1ntKglaQ/czq1o9efLk2bNn7dlW79+/v729lW01dDjUT4AAAQIECBAgQIAAAQIECBAgQIAAAQIECBAgQIAAAQIECBAgQIAAAQIECBAgQGDWAla4mnX4NJ4AAQIECOxTIJlUb968ubm52diIp0+fvnz58uLiYmPJrQokzyp5X58/f9541vPnz9NOqVYboRQgQIAAAQIECBAgQIAAAQIECBAgQIAAAQIECBAgQIAAAQIECBAgQIAAAQIECBAgQEDClTFAgAABAgQI7CRQnnaVyyTz6vHjx2dnZ/lv1r/a9sK51vfv3+/u7r79+1NyelKtrq+vO1yrpHJlCBAgQIAAAQIECBAgQIAAAQIECBAgQIAAAQIECBAgQIAAAQIECBAgQIAAAQIECBA4PAEJV4cXUz0iQIAAAQJ7EEgqVPKasorUnz9/Ci9///79ZF49fPgwGycnJ/X//vr1K/XU//vz58+kWm1VedbUyo9Uq8JwKEaAAAECBAgQIECAAAECBAgQIECAAAECBAgQIECAAAECBAgQIECAAAECBAgQIECAwEJAwpWRQIAAAQIECPQp8PXr18+fP3/8+LE8OarHyydrK4tovXjx4uLiosdqVUWAAAECBAgQIECAAAECBAgQIECAAAECBAgQIECAAAECBAgQIECAAAECBAgQIECAwPEISLg6nljrKQECBAgQGFXg9vY2aVdJvsriVENfOMtkPX/+PHlWT548Gfpa6idAgAABAgQIECBAgAABAgQIECBAgAABAgQIECBAgAABAgQIECBAgAABAgQIECBA4LAFJFwddnz1jgABAgQI7F/gx48fd3d3379/X/y3l5WvspLV2dnZ48eP898safXgwYP991MLCBAgQIAAAQIECBAgQIAAAQIECBAgQIAAAQIECBAgQIAAAQIECBAgQIAAAQIECBA4CAEJVwcRRp0gQIAAAQKzEsjiV8m/yspX+Un+Vf7769ev9KCei5WUqpOTk8Z/s5JVMqwsYzWraGssAQIECBAgQIAAAQIECBAgQIAAAQIECBAgQIAAAQIECBAgQIAAAQIECBAgQIAAgZkJ/F8WIwIHGw4AVQAAAABJRU5ErkJggg=="/>
  <p:tag name="POWERPOINTLATEX_PIXELSPEREMHEIGHT#5C6D626F787B656C6C657220665C226F722061747420696C6C757374726572612074656D706572617475726572206F63682F656C6C6572206C756674747279636B20705C61617D5C5C0D0A5C6D626F787B6D657465726F6C6F6769736B61206B6172746F727D20" val="183,3333"/>
  <p:tag name="POWERPOINTLATEX_BASELINEOFFSET#5C6D626F787B656C6C657220665C226F722061747420696C6C757374726572612074656D706572617475726572206F63682F656C6C6572206C756674747279636B20705C61617D5C5C0D0A5C6D626F787B6D657465726F6C6F6769736B61206B6172746F727D20" val="38"/>
  <p:tag name="POWERPOINTLATEX_CACHECONTENT#5C6D626F787B2E2E2E20656C6C65722073E5206B6F6D62696E65726172206D616E20665C226172676572206F6368206E69765C6161206B7572766F7220665C226F722061747420665C6161205C20206D6564206D79636B657420696E666F726D6174696F6E7D20" val="iVBORw0KGgoAAAANSUhEUgAAGe4AAACqCAIAAADw/h5BAAAgAElEQVR4Aey98fUWp/O//eR7PgUklqCpQC1BU0G0BE0FaglqBWoJagVqCWoF0RI0HeR5/bLncDjsLszuAgvs5R8JNzcLwzUDDMPevH/5999//z/+QQACEIAABCAAAQhAAAIQgAAEIAABCEAAAhCAAAQgAAEIQAACEIAABCAAAQhAAAIQgAAEIAABCEAAAhCAAAQgAAEIQAACEIAABCAAAQhAAAIQgAAEIAABCEAAAhCAAAQgAAEIQAACEIDAFgL/21KYshCAAAQgAAEIQAACEIAABCAAAQhAAAIQgAAEIAABCEAAAhCAAAQgAAEIQAACEIAABCBwLQLv3r379OnT58+f//nnn+/fv6vzv/76640bN27evHn79u179+7dv3//WkToLQQgAAEIQAACEIAABCAAAQhAIEqArXQUD19CAAIQgAAEIAABCEAAAhCAAAQgAAEIQAACEIAABEYj8Mu///47Wp/oDwQgAAEIQAACEIAABCAAAQhAAAIQgAAEIAABCEAAAhCAAAQgAAEIQAACEIAABCAAAQgcI/Dx48eXL1/qEjdLNY8ePXry5MmtW7cshSkDAQhAAAIQgAAEIAABCEAAAhAYkgBb6SHVSqcgAAEIQAACEIAABCAAAQhAAAIQgAAEIAABCEAAAkkCXOWWREQBCEAAAhCAAAQgAAEIQAACEIAABCAAAQhAAAIQgAAEIBAj8O3bt/fv33//79+PHz/0/3/++UcP3Lx589dff9V/7/33jxsNYhD5DgIQgAAEIAABCEAAAhBoicCXL1+ePXtmvMTNF1wXuj1//vy3337zM0lDAAIQgAAEINA+AYKc7esICSEAAQhAwCfQ4MrFVtpXEGkIQAACEIAABCAAAQhAAAIQgEBlAg3GCioToDkIQAACEIAABE4nwFVup6sAASAAAQhAAAIQgAAEIACBtgj8/PlTAvETo7a0gjQQgAAEIAABCEAAAhBoksC7d+90r8Hbt2+ni9uSMupON11qoH/sOJKsKAABCEAAAhCAAAQgAAEInEjgxYsXusdttwC60lp7pTt37uyugQchAAEIQAACEKhGgCBnNdQ0BAEIQAACWQg0u3Kxlc6iXyqBAAR6J6B3sPXX7/grd73rEfkhAAEIQAACEIBAXwSajRX0hRFpIQABCEAAAhDIQoCr3LJgpBII9ERgCovrh4Xfv39XfFwJ/VdpvYN77ku0zQrWk3aRFQIQKElgcZrSLPrnn3/ev3+/ZMvUDQEIZCOggRy4QJMv5LtGU2OvXr16/PhxtoapCAIQgAAEIAABCEAAAhAYi4A2F2/evHn+/Ll2E/t6pmefPn2671meggAEIAABCEDgRALTYYHCjEFoUb4BV7WeqBeahgAE8hJ48ODB+/fv/Tp1NdvDhw9v37599+5dXVE9zXhuSvz69evnz5+DR/R4RxufqS/+gdH0Rg1nwb4ZkIYABCAAgcEIEOQcTKF0BwIQgMDwBBpfuS64lR7e5OggBCAQEHABtOk3aMEpifuopxRLVOHgcT5CAAIQGJuAmyT9n6tobuSUYWy90zsIQOB0Ao3HCk7ngwAQgAAEIAABCJxCgKvcTsFOoxAoQmAx4uP/imB6zXSt7Q8fPhS6iqhZwdZQkA8BCFyNwOI0NX9Nfw0L9z2tkSEfApUJfPv2zXk+LuGP5U3yMLQ34aIwBCAAAQhAAAIQgAAErkNAYQRdRvDy5cvjXdYlCG/fvuWPUR8nSQ0QgAAEIACBLASmw4LF0OJ0zKqvIg2pDFe5RfjwFQQg0BEBvTry6dMnJ7B2LtoEWd4n0UQ6v/P69AMXzoKdKklAAAIQgAAEHAGCnA4FCQhAAAIQ6IJA+yvXYFvpLqwCISEAgbwENNPqEET/pgMRdyzif7S3yFVudlaUhAAE2ifAKUP7OkJCCEDgmgTajxVcUy/0GgIQgAAEIAABEfgfFCAAgX4J6MzPxceb6kWzgjVFCWEgAIETCehv3+mg0f/TTycKQ9MQgEAuAnfv3tW4zlUb9UAAAhCAAAQgAAEIQAACEJgTePHixbNnz+b5LkdvJD969Ejbk5v//VO+Qrhfv379/Pnz+/fvFY5wJZVQ/u+//66v7ty54+eThgAEIAABCECgAgG90/nw4UOt1NN5QYUWaQICEIBAFwQeP37s3+OmS9yePn1qlFw3Wqqw9kSaYF0lf/31l7ZHlpvgjK0ki3EWnEREAQhAAAIQuDgBgpwXNwC6DwEIQKA7Au2vXANspbuzCgSGAASyE1A0TzG97NVSIQQgAIEeCXDK0KPWkBkCELgagfZjBVfTCP2FAAQgAAEIQMAn8Mu///7rfyYNAQh0ROCXX37JKO2HDx9yvTvbrGAZcVEVBCDQNQH9iiDjfU+n/yX5rnWB8BDISIChnREmVUEAAhCAAAQgAAEIQAACAYFv377pxWVdvhbku4+3b9/WLW96mc/lBAndF3Pv3r3FGrjNLWDFRwhAAAIQgEAFAlrcdadqxoZ0K5xClBkrpCoIQAAC9Qm8fv1aN6+5dt++fRvZ47hiiwk9qPus3Vc1J0kOjBx2EhCAAAQgAIGAAEHOAAgfIQABCECgcQJdrFxjbKUbtwTEgwAEKhB49+5dxqvc9Dfw9IJEBbFpAgIQgEAJApwylKBKnRCAAARyEegiVpCrs9QDAQhAAAIQgECnBP7XqdyIDQEIQAACEIAABCAAAQhAAALVCCjY/f37d92DqRcsbt68eevWrWpN0xAEIAABCEAAAhCAAAROJ/Dx48c//vgjIsaTJ0/0V/4iBYJfcQQldcWb/O19l79MvvqNGzfkqO+rIRBm7aPetJaQun+BHcEaIvIhAAEIQAACEIDApQgQNB5S3bqf2vVL25zd97ipEv34886dO+4y60ePHinHVU4CAhCAAAQgAIH6BAhyijlBzvqGR4sQgAAEdhNoeeXyO8VW2qdBGgIQgAAEIAABCEAAAhCAwIkEOMI+EX6dpnuJFdShQSsQgAAEIOATwA3waZA+ncD/nS4BAkAAAhCAAAQgAAEIQAACEIBAmwT0HvPTp091H8Tvv/+uqyv0N/f0X6V1lVv8ooo2u4NUEIAABCAAAQhAAAIQ2EFAt7BF7nHTZcefP3+Ou8dyqv/6669I07o02f+ZR6Sk+0rHjbpVwfnqd+/e1W1uctTVVva/bq06VbPqVyvTjuCXX35R65LByUMCAhCAAAQgAAEIQOAiBAgaD6xoef7am0wd1E4nvs2xcHj+/Lkr9v79+y9fvriPJCAAAQhAAAIQqEyAICdBzsomR3MQgAAEDhJoc+Wad4qt9JwJORCAAAQgAAEIQAACEIAABCoT4Ai7MvCzmuslVnAWH9qFAAQgcE0CuAHX1Hv7veYqt/Z1hIQQgAAEIAABCEAAAhCAAAROIKA/V3Lz5s2XL1+63245Ib5//66bJnRtBL+8ckxIQAACEIAABCAAAQgMSUCXF8RvYdM9bnfu3In0Xa+PyKmOFJi+evPmjf1mNP0sRDcs6yqEwFeXo6625MbLmU+2aCmgeuT2q07VHJRX65JBkgT5fIQABCAAAQhAAAIQGJgAQeOBlauu+TuXrZdNL5K5f//+7du33Vf+zW4ukwQEIAABCEAAAhUIEOQkyFnBzGgCAhCAQEYCba5cix1kK72IhUwIQAACEIAABCAAAQhAAALVCHCEXQ31uQ11FCs4FxStQwACELgUAdyAS6m7r85ylVtf+kJaCEAAAhCAAAQgAAEIQGCZgH5W9OS/f4/++/fnn3/qB0K6wmC5NLkpAtOfKwkuhgge0rd379599+5dkM9HCEAAAhCAAAQgAAEIjEFAXnH8/gLd43br1q14Z+M1+M/qNjf/41r6wYMH/s9C5sXkqP/xxx8Sfv7Vphy5+qonvimQJLqdYVO1FIYABCAAAQhAAAIQ6JQAQeNOFWcUOwj165DF+GC82MOHD10B3Qft0iQgAAEIQAACEKhGgCAnQc5qxkZDEIAABLIQaHPlWuwaW+lFLGRCAAKdEtAb19M72Pqv3sJWePDevXvK/PXXXzvtEWJDAAIQgAAEIHAFAhxhX0HL6mNHsYKLaIRuQgACEGiBAG5AC1pAhjUCv/z7779r35EPAQj0QuDnz58S9cePH9+/f9cv6/QDwk+fPn39+nWT/B8+fMj+o7tmBdtEhsIQgMDABObTlCZPTaGbuvzq1avHjx9veoTCEIBAZQJfvnx5+/Zt/LKDQKSLD21dSK+3mQMmkY/yP+/cuRMpwFcQgAAEIAABCEAAAhDojkDSK9YuQ7eqxfuln3D4NxfEC+sq6m/fvsXL6E8L2u+GO+Koaxuli5vjwrhv9TK3BHMfSUAAAhCAAAS6IzAdFuikVeetOmzVMYGW0a2HrXr2t99+667vCAwBI4GkexzUc8QXDariYx0C2t24q9YsexOjVNrj/P77766wZRvlCh9PcBZ8nCE1QAACEIBA7wSSXpxldSbI2bsZID8EIACBjgi0uXKtARxyK73WWfIhAIErE1CQTecmz58/t5+b6AK4KTR3ZW70HQIQGIAApwwDKJEujE0guYUMus8RdgCkl49JRZ8S5e6FHnJCAAIQGJVAcnUIOo4bEADhY2kCXOVWmjD1Q+A0AooWKVZuv7KkxFVui51vVrBFacmEAAQuSGDrNHXx+54uaCF0uV8CGt36G3HGNwkuPrT1o1P9ZtWua/3lPV30YC9PSQhAAAIQgAAEIAABCDROQNsHXV4Q8Yr1N6j1C8ZkL3T5+5s3b5LFXIH4X98JLkFwT60ljty/oMuajbunqfW///771q1ba5KQDwEIQAACEOiRgFZe3aDqLjZKdoGr3JKIKNA1AYLGXavPIrz8ed1oOZU07ncs1arML7/84kq2cA00Z8FOHSQgAAEIQGB4AgQ5CXIOb+R0EAIQGIxAmytXBPJ1ttIRCHwFAQhcioD9Z9Jc5XYpw6CzELgaAU4ZrqZx+tsyAY6wW9ZOLtm6ixXk6jj1QAACEIBAnABuQJwP355O4P9OlwABIACBQgS0Ar148UK3kBSqf3e1zQq2u0c8CAEIDEZgmqZ0H/9g/aI7EICARreuG9NdBqCIE5APGbmxYvFZXfGgVzQWvyITAhCAAAQgAAEIQAACPRJ4+PBh3Cs2XtDmrkIwQtB7J5GS9r/bMVWi1i33zc1blHu/6R431bBVtnmj5EAAAhCAAARaI6CfYmolffToUWuCIQ8E6hMgaFyfef0W/c3LjRs3Mgqg32262uL7LFesaIKz4KJ4qRwCEIAABJoiQJCTIGdTBokwEIAABJIE2ly5ImJfZysdgcBXEIDApQjcv3+fX1hcSuN0FgIQWCTAKcMiFjIhUJ8AR9j1mZ/SYnexglMo0SgEIACBqxHADbiaxnvsL1e59ag1ZIbABgKPHz++d+/ehgdqFW1WsFoAaAcCEGidwIMHD/QH51uXEvkgAIHtBPjtZZKZ8U6KoJ73798HOXyEAAQgAAEIQAACEIBApwRev3796dOniPDPnz/Xa3mRAoW+2vFW9I5HJPwO935fQ4VAUS0EIAABCEAgIwE5Bv4lRBlrpioIdESAoHFHysoiat55z78Yzv+VexZRd1fCWfBudDwIAQhAAAK9ECDISZCzF1tFTghAAAITgWZXLqOCrrCVNqKgGAQgMDYBRdXyznhj46J3EIDAwAQ4ZRhYuXStFwIcYfeiqSNy9h4rONJ3noUABCAAgQgB3IAIHL5qhABXuTWiCMSAQEECzd5X0qxgBZVB1RCAQFcEnj171pW8CAsBCJgI4IHEMf38+XPfL6niV13EG+VbCEAAAhCAAAQgAAEINEUgHhDQe8lPnz41Cnzz5k1jyalY5IY4+er//PPPptpUeJ+jvuMpySYJt4pHeQhAAAIQgEAXBIgodqEmhCxHgKBxObbUfC6B+NbvXNloHQIQgAAEIHCcQHylI8i5SJgg5yIWMiEAAQjUIdDmylWn77QCAQhAoC8CHJr0pS+khQAEyhGIe7Dl2qVmCEBABDjCvogZxGfas6LcF4FPNyEAAQg0SwA3oFnVIJhPgKvcfBqkITAmgXv37rXZsWYFaxMXUkEAAvUJ3Llzp36jtAgBCJQmoJsR+ItwEcj77nFThbsfjAjDVxCAAAQgAAEIQAACEKhP4MWLF/Eb0za9l7wpBBov/OPHjx004n1Zq3Cfe7/vqTUZyIcABCAAAQi0QyC+RrcjJ5JAoBCB3W7e7gcLdYRq4wT8o5N9+4i1+v29zNbbrtfqzJLPWXAWjFQCAQhAAAJtEiDIKb3sc0f3PdWmGSAVBCAAgY4INLtyxRlecCsdB8K3EIDARQg0FeK7CHO6CQEItEmAU4Y29YJUFyGwO4i3+8GLgG2qm53GCppiiDAQgAAEhiSwezXf/eCQGOlUaQL/K90A9UMAAqcT0H0lp8uwKECzgi1KSyYEIHBNAjprxDu/purp9dgENLS/fv06dh93987/SdXuSngQAhCAAAQgAAEIQAAC/RJ4/vx5XPhNV7k9ePBAv+Iw3oPw559/xpuu9q1dZl8k//cqfj5pCEAAAhCAQO8E7t6923sXkB8CRwgQND5Cr6Nnb9y44XYueZXuqhWN1n7nyVlwRyaKqBCAAAQgsIkAQU7hIsi5yWYoDIFNBJ4+ferK6wb8+/fvu4/9JobsVEfq6HTluuZWuiO7QlQIQKAQAQ5NCoGlWghAoEcCnDL0qLU6MrPHLM0572lmaWmpfx+BTmMF+zrLUxCAAAROJ9CR94IbcLq1IICFAFe5WShRBgLdE2g2MNSsYN2rnA5AAAKZCDBNZQJJNRBoi4BeompLoJak2Q2HWxtaUiOyQAACEIAABCAAAQjsJPDu3Tv/loF5LfpJ0q1bt+b5kZxn//2LFJi+Ugji8ePHkWJb23XVRupc+0rC7Lj/evduYk0M8iEAAQhAAAKNEODPUzWiCMQ4i8BuN4+g8Vkq29fu7du33R+42rEdWGv0y5cv/ldqxf94epqz4NNVgAAQgAAEIFCCAEHOiSpBzhLWRZ0QmAi8fPnSodCpyhhXuQ3ZKaemxhMtr1xxdNfcSseZ8C0EIHAFAgR+r6Bl+ggBCBgJcMpgBHXBYuwxSyudI+zShE+vv99YwenoEAACEIDAPgIdeS+4AftUzFOVCfxf5fZoDgIQOIVAs7HyZgU7RU00CgEIQAACEIAABE4ncOfOnX0y6CRy34M8BQEIQAACEIAABCAAgXYIJP+O359//rlVWv2VquRTCpN++PAhWfOOWw9091yy2nmBHU9pR8A1N3OS5EAAAhCAAAQgAIEBCBA0HkCJli48evTIFdOdbj9//nQfjyQ+ffrkPz7GFQ9+j0hDAAIQgAAEGiRAkHNSCkHOBo0TkcYgkGuz0BSNITvVFOG4MI2vXBHh2UpH4PAVBCAAAQhAAAIQgAAELkuAPWYF1XOEXQHyuU30Gys4lxutQwACENhHoC/vBTdgn5Z5qjIBrnKrDJzmIAABCEAAAhDoiQA3TvakLWSFgJkAQzuOascLzarw4cOH8Wr5FgIQgAAEIAABCEAAAo0T0DHk169f40Lu85b1FwKfPHmyVrMuaPv8+fOtW7fWCrj8HV63/xsSV08yseOpHY8kxaAABCAAAQhAAAIQgEAjBPa5wTvc10b6e00xgkvW3r59m4WDX0/ykussLW6qhAOjTbgoDAEIQAACXRAgyOnUtCNiueMR1xwJCFyHwI8fP8br7JCd6kVN7a9cEZLX3EpHgPAVBCBwEQI3bty4SE/pJgQgAIEkAU4ZkoiuWYA9Zh29c4Rdh/MprXQdKziFGI1CAAIQOEigO+8FN+Cgxnm8AgGucqsAmSYgAAEIQAACEIAABCAAAQh0QyByx0SkDw3+BCsiLV9BAAIQgAAEIAABCEBgTsC/YmD+7ZRjuXBt8dkXL178/fffcrZ1cdvNmzf1Jp8S+mXghw8fvnz5Yqz26dOnm14BlJe+7w9PSZ5NHr6kkmyLHScTAhCAAAQgMAaBTUvwGF2mFxDwCRA09mkMnPYV/ezZs+M9/fjxo39fdpY6j0tFDRCAAAQgAIGxCRDkdPolyOlQkIBAXgL//PNP3gpbqG3ITrUA1iJD+ytXvBdspeN8+BYCEIAABCAAAQhAAAIXJMAes47S/e2YvcVNb0Xaq6VkXgK9xwry0qA2CEAAAhUIdOe94AZUsAqaOEjgfwef53EIQAACEIAABCAAAQhAAAIQGImA/l6obqb/9OmTvVO6gcJ494S9TkpCAAIQgAAEIAABCECgMoGkD7zvLzi5Xshn1oVu7uO+hF5S+eOPPyzP6saZN2/eWEoultGzunPh+/fvi98GmZZXZ4JH+AgBCEAAAhCAAAQg0BEBgsYdKeuIqLpqTRuB6QVN/Vf3NR/cwvz1119Ont03TbsaSEAAAhCAAAQgYCFAkNOnRJDTp0EaArkI/PjxI1dV7dQzZKfawRuXpIuVK9IFttIROHwFAQhAAAIQgAAEIACBaxJgj1lH7xxh1+F8Siu9xwpOgUajEIAABI4Q6M57wQ04om6erUPg/+o0QysQgAAEIAABCEAAAhCAAAQg0AsBXcSgex+M0t6+ffv169fGwhSDAAQgAAEIQAACEIBAswSS73/I9T1deB09Wu5Nkz//+fPn3377bbfAevbDhw83b95M1vDq1StJlSxGAQhAAAIQgAAEIACBrgkQNO5afUbhtQt4/vy5K/zy5csjwX9tE/y7oY/cNO1EIgEBCEAAAhCAQJIAQU4fEUFOnwZpCOQiMN3+nKu2RuoZslONsE2K0cXKFekFW+kIHL6CAAQgAAEIQAACEIDANQmwx6ymd46wq6Gu3FDvsYLKuGgOAhCAwHECPXovuAHH9U4NRQlwlVtRvFQOAQhAAAIQgAAEIAABCECgPwJ6yUz3Plhuc9NlFskoeX/9R2IIQAACEIAABCAAgUsSSB5D3r17twUwDx48kLseuWTt3r17ujHh1q1bB6VVDWrozz//XKtHMui6t8ePH68VIB8CEIAABCAAAQhAYBgCBI2HUWW8I3Lv/S3AX3/99eLFi/gj829//vype9z8swNtHGRC85LkQAACEIAABCCQnQBBzgApQc4ACB8hcJyADg6OV9JaDUN2qjXIa/L0snKtya98ttIROHwFAQhAAAIQgAAEIACBCxJgj1lN6RxhV0NduaEBYgWVidEcBCAAgYMEevRecAMOKp3HSxPgKrfShKkfAhCAAAQgAAEIQAACEIBAfwT0QrNuf/B/sjXvw5MnT758+cLvr+ZkyIEABCAAAQhAAAIQ6I6APNukzJHb05LP5i1w586db9++6c9JyWN3Uinx6NEjHaZ+/Pgxl5euet69e6c6VbPqn657VkLtqnXJoAsa8naN2iAAAQhAAAIQgAAEmiVA0LhZ1eQVTFsAXQ/t6nz27Jk2IMp0OZGELnHT1W/aMvj3uL169YqNQwQaX0EAAhCAAAQyEiDIuQiTIOciFjIhsJuA3iba/WyzDw7ZqWZp+4L1tXL5kgdpttIBED5CAAIQgAAEIAABCEDgygTYY9bUPkfYNWnXaWuYWEEdXLQCAQhAIAuBTr0X3IAs2qeSQgT+V6heqoUABCAAAQhAAAIQgAAEIACBrglMLzTrdoY3b97oZ1cKyuhvm+juBv0K6+HDh7rKIdf1EF1TQngIQAACEIAABCAAgTEIWM4gp4vM2unvg//+VZBHFze8fv26QkM0AQEIQAACEIAABCDQOAGCxo0rKJd4uh5al6+569i+fv2qQwFtiPTf27dv3717V+kbN27IHnR3248fP7SfUhmVd484SZ4/f/748WP3kQQEIAABCEAAAkUJEOSM4CXIGYHDVxDYRMAy1WyqsIXCQ3aqBbBJGSzkWzueW+sUW+k1MuRDAAIQgAAEIAABCEDgagQsO52rMSnaX46wi+KtX7llBPUSK6hPjxYhAAEI7CNgmXv31Vz6KdyA0oSpfzcBrnLbjY4HIQABCEAAAhCAAAQgAAEIjE9A99O/ePFi/H7SQwhAAAIQgAAEIACBaxPQ7QNJALqqIFmGAhCAAAQgAAEIQAACEBieAEHj4VWsDuon6DoaePbsmeus/taL/u6L+5hM6AV63eymO1OSJSkAAQhAAAIQgEAuAgQ5c5GkHghAIEJA9zhHvu30qyE71YUuBlu52Ep3YXUICQEIQAACEIAABCAAgdIE2GOWJrxYP0fYi1h6zBwsVtCjCpAZAhC4IIHevRfcgAsabftd/r/2RURCCEAAAhCAAAQgAAEIQAACEIAABCAAAQhAAAIQgAAEIFCOgG4lSFauP9yULEMBCEAAAhCAAAQgAAEIQAACYxB4+vTp58+f7927t6M7jx490t/s5R63Heh4BAIQgAAEIHCEAEHOI/R4FgIQsBD4+fOnpVhfZYbsVC8qGG/lYivdi+0hJwQgAAEIQAACEIAABAoRYI9ZCCzVXofAeLGC6+iOnkIAAp0SwHvpVHGI3TgBrnJrXEGIBwEIQAACEIAABCAAAQhAAAIQgAAEIAABCEAAAhCAQFkClj/lV1YCaocABCAAAQhAAAIQgAAEINAYAd3F9vHjR/uFbr/++qsucdP26vXr19yF3ZgyEQcCEIAABC5BgCDnJdRMJyFwKgHtDk5tv0jjQ3aqCKkClQ65crGVLmApVAkBCEAAAhCAAAQgAIFuCLDH7EZVCNoqgSFjBa3CRi4IQAAC/48A3gt2AIESBP5XolLqhAAEIAABCEAAAhCAAAQgAAEIQAACEIAABCAAAQhAAAK9ELD8Kb9e+oKcEIAABCAAAQhAAAIQgAAEMhKYfoWuCt+9e/fp0ye9xKkNlN6h1391d9vNmzdv3Lhx779/KpmxXaqCAAQgAAEIQGArAYKcW4lRHgIQ2EpAO4Ktj7RffshOtY99knDglYutdC9GiJwQgAAEIAABCEAAAhDIS4A9Zl6e1HZBAgPHCi6oTboMAeewPeIAACAASURBVAh0QQDvpQs1IWR3BLjKrTuVITAEIAABCEAAAhCAAAQgAAEIQAACEIAABCAAAQhAAAIQgAAEIAABCEAAAhCAAAQgAIF6BB78969ee7QEAQhAAAIQgAAEIAABCDRGYMjfdA3ZqcYM59LisJW+tPrpPAQgAAEIQAACEIDA9Qiwx7yezukxBCAAAQhAoG8CeC996w/pWyXwf60KhlwQgAAEIAABCEAAAhCAAAQgAAEIQAACEIAABCAAAQhAAAIQgAAEIAABCEAAAhCAAAQgAAEIQAACEIAABCAAAQhAAAJnEvj58+fXr1/PlKBA20N2qgAnqoQABCAAAQhAAAIQgAAEIACBNAH2mGlGlIAABCAAAQhAoCUCeC8taQNZhiLAVW5DqZPOQAACEIAABCAAAQhAAAIQgAAEIAABCEAAAhCAAAQgAAEIQAACEIAABCAAAQhAAAIQgAAEIAABCEAAAhCAAAQgAIFcBD59+pSrqnbqGbJT7eBFEghAAAIQgAAEIAABCEAAApciwB7zUuqmsxCAAAQgAIEBCOC9DKBEutAmAa5ya1MvSAUBCEAAAhCAAAQgAAEIQAACEIAABCAAAQhAAAIQgAAEIAABCEAAAhCAAAQgAAEIQAACEIAABCAAAQhAAAIQgAAETiYw5G+6huzUyYZC8xCAAAQgAAEIQAACEIAABK5KgD3mVTVPvyEAAQhAAAK9EsB76VVzyN08Aa5ya15FCAgBCEAAAhCAAAQgAAEIQAACEIAABCAAAQhAAAIQgAAEIAABCEAAAhCAAAQgAAEIQAACEIAABCAAAQhAAAIQgAAEziDw9u3bM5ot2+aQnSqLjNohAAEIQAACEIAABCAAAQhAYIUAe8wVMGRDAAIQgAAEINAoAbyXRhWDWP0T4Cq3/nVIDyAAAQhAAAIQgAAEIAABCEAAAhCAAAQgAAEIQAACEIAABCAAAQhAAAIQgAAEIAABCEAAAhCAAAQgAAEIQAACEIBAbgIfP378559/ctd6cn1DdupkpjQPAQhAAAIQgAAEIAABCEDgqgTYY15V8/QbAhCAAAQg0CsBvJdeNYfcPRDgKrcetISMEIAABCAAAQhAAAIQgAAEIAABCEAAAhCAAAQgAAEIQAACEIAABCAAAQhAAAIQgAAEIAABCEAAAhCAAAQgAAEIQKAugTdv3tRtsEZrQ3aqBjjagAAEIAABCEAAAhCAAAQgAIEZAfaYMyRkQAACEIAABCDQNAG8l6bVg3CdE+Aqt84ViPgQgAAEIAABCEAAAhCAAAQgAAEIQAACEIAABCAAAQhAAAIQgAAEIAABCEAAAhCAAAQgAAEIQAACEIAABCAAAQhAIDeBnz9/vn//PnetJ9c3ZKdOZkrzEIAABCAAAQhAAAIQgAAErkqAPeZVNU+/IQABCEAAAr0SwHvpVXPI3QkBrnLrRFGICQEIQAACEIAABCAAAQhAAAIQgAAEIAABCEAAAhCAAAQgAAEIQAACEIAABCAAAQhAAAIQgAAEIAABCEAAAhCAAARqEXj+/Hmtpuq1M2Sn6uGjJQhAAAIQgAAEIAABCEAAAhDwCLDH9GCQhAAEIAABCECgAwJ4Lx0oCRF7JsBVbj1rD9khAAEIQAACEIAABCAAAQhAAAIQgAAEIAABCEAAAhCAAAQgAAEIQAACEIAABCAAAQhAAAIQgAAEIAABCEAAAhCAQG4CP3/+fPnyZe5aT65vyE6dzJTmIQABCEAAAhCAAAQgAAEIXJUAe8yrap5+QwACEIAABHolgPfSq+aQux8CXOXWj66QFAIQgAAEIAABCEAAAhCAAAQgAAEIQAACEIAABCAAAQhAAAIQgAAEIAABCEAAAhCAAAQgAAEIQAACEIAABCAAAQiUJ/Ds2bPyjdRuYchO1YZIexCAAAQgAAEIQAACEIAABCDwHwH2mBgCBCAAAQhAAAJ9EcB76UtfSNsjAa5y61FryAwBCEAAAhCAAAQgAAEIQAACEIAABCAAAQhAAAIQgAAEIAABCEAAAhCAAAQgAAEIQAACEIAABCAAAQhAAAIQgAAEihD49u3bmzdvilR9XqVDduo8nLQMAQhAAAIQgAAEIAABCEDg0gTYY15a/XQeAhCAAAQg0CEBvJcOlYbI/RHgKrf+dIbEEIAABCAAAQhAAAIQgAAEIAABCEAAAhCAAAQgAAEIQAACEIAABCAAAQhAAAIQgAAEIAABCEAAAhCAAAQgAAEIQKAQgYcPHxaq+cRqh+zUiTxpGgIQgAAEIAABCEAAAhCAwJUJsMe8svbpOwQgAAEIQKBHAngvPWoNmbsjwFVu3akMgSEAAQhAAAIQgAAEIAABCEAAAhCAAAQgAAEIQAACEIAABCAAAQhAAAIQgAAEIAABCEAAAhCAAAQgAAEIQAACEIBAEQJPnz79+vVrkarPq3TITp2Hk5YhAAEIQAACEIAABCAAAQhcmgB7zEurn85DAAIQgAAEOiSA99Kh0hC5SwJc5dal2hAaAhCAAAQgAAEIQAACEIAABCAAAQhAAAIQgAAEIAABCEAAAhCAAAQgAAEIQAACEIAABCAAAQhAAAIQgAAEIAABCOQl8PHjx5cvX+at8/TahuzU6VQRAAIQgAAEIAABCEAAAhCAwDUJsMe8pt7pNQQgAAEIQKBfAngv/eoOybsjwFVu3akMgSEAAQhAAAIQgAAEIAABCEAAAhCAAAQgAAEIQAACEIAABCAAAQhAAAIQgAAEIAABCEAAAhCAAAQgAAEIQAACEIBAZgL6Qdcff/yRudKzqxuyU2dDpX0IQAACEIAABCAAAQhAAAIXJcAe86KKp9sQgAAEIACBbgngvXSrOgTvksD/upQaoSEAAQhAAAIQgAAEIAABCEAAAhCAAAQgAAEIQAACEIAABCAAgeoEvn379um/f9+/f//nn3/0X4lw879/f/7558OHD3/77bfqQtEgBCAAAQhAAAIQgAAEIAABCEAAAhCAAAQgAAEIZCAw5A+6huxUBmVTBQQgAAEIQAACEIAABCAAAQhsJ8AeczsznoAABCAAAQhA4EwCeC9n0qftSxLgKrdLqp1ObyGgnyR9/fr18+fP+jGS/ulXST9+/NB/Vcevv/6q/964cWP6hdLt27eVuHv3Lj9S2gJ4hLIYyQhabL4PX758cRNRMBdNsmtGctOR5iLNSPfv3zd268WLF8+fP1dh/ffx48fGpygGATuBnz9/yoC1nsp6lfAXU1UyWa/+Oy2j03p669Yte/2UhAAEIACB7ARwcbMjrV+hwqzTZtatvP5mVq7jtPhO6++9e/fYydbXES1CYAACTDUDKJEujEqA4TmqZs/tl7YJb968ef/+vSI8c0mUqX+64e2vv/569erViWFGtjNz7ZBTnwAR0TjziY8mjSlorITKzzet06mHIsbatBIxjiPlWwhAAALZCbCnyI6UCiEAgYsTYI9wcQOg+8cJMIiOM6SGvAQGdphfv36tGG9eXKfXNmSnTqeKAHMCA88M886SA4EuCHBo2IWaEBICEICAT4BzZJ/GFdKdLtbsMa9gnPQRAiUIEOUuQZU6IZCRwMDBPbyXjHZSoSrWiwqQKzTBVW4VINNElwTevXunXxy9fft2urVtsQ/TV/rv9AMDV2b6RcHDhw/v3LnjMkmMR2AkI1Hky93vIHuefi2j/yo95T979uzp06eblKirxzSIpsub3M9vdE+ELozQjYd//vmn/aKxTe2OVFh+v34YKYzBJLPYR2lK/4KSmo4ePXqk6ShyMceDBw/UylSnXsE58TeWi/0is2sCRhuerFc91c/2nDVqrpDp6hd6+hcx4Bb4JKdQDUNdmLhPVG26prlUo1v/xMrNqEKkOjWvun9iVe0HjRJMbpL7paWTSiJJMHc9kCZ8ide+EvdpZ/Gp6eZNac0py8GZyEz6mq4s7HEplOplilOn9F9nlkro9/z1vd8TB6Cz80mnNQfgou3lysTFjZNs38WdNJh0IP3F13VZ05QsWeuv/EOX2X4iOQ+wl6mvxKRS8I56944uONVoHJ1o2KN6HfVnpyu0eMHhmRybV/MEtGWb9mvTDjRjREWesGDKzzQOJYUZFTTQ2b+xfJZibGfiGNvfzsTl7+Xbi0REd6tDfDST6J+miEglbtMalBn4BNbFgaeIq4soioAfbh0sDBXot4WPSdei3H62a7e/taBxC7bUrwwX3FP0q6xTJHc7Dv+ESAu3Vqit75PklX8SzB1auUO6yu+lJNeRq21R82q539qusEfA+Pu1zy4kZxBp2WUFacdWh3eY5VZp5+ve32uH/BFJhuzUESA8m53A8DNDdmInVph0XMtF/9TrKbpbP8arafCC7/qOdGi4e8hI9fohj6Il07mDEnIsVZvCJvqvO3rQa946fNF/67/9u7troz7IHDVZ6WSivpVq5rzg7xFGtfNIvzhHjsAZ8qt+F2v2mL0YpDTlVhb/VEuZ/O6p2g8Pe7GWCnIS5e46yo2j7qbTabC47eQwjvrwwb0Lei+tuQH2heYK64VonDivVn5Fk6vc7MZPyUsQ0E9ZtBnTvyO9VbBb/16+fClHRCc6+pfxF1NHBOPZLAT6MpI1h0MB7sCBzgJHlajF58+faxC5GLpfsxrVRw2QaZQ9efJEbxoxQHxESmexsalOodbPJvVP7yhLL/NQi07dVMYXQBpEIz4Q0jsIaMOgMX7wpS7NIapE/ySADFiLaf1Lr5JbgsWJbk7MWMx/UE3LkdBvGqdp0//KpadqNYT9UaxoiG4G0b9C1zJOh2RSblwwJ5szAzlFkqry7yUcq9IJzZyy1f9+hRr7Tbuw6F+ATu9ATLcWnv4ahHrhH1FMoipHCZcfJ6li8QKbvm1/AIqMehQMQL0uoPmqr2uwJr1kcT/+33xUZR8kc9VQCuxz+ujyN9lbsrBabNzF1ZD5b9lcdsKTHZwKyKo1b09T91mLry8qivZpNJJuf3IWqGkucsTwjhyK44khpxphad+wB/M6jpsiNcwJDDk88QTmip7nyI3X+/dT9ECe8DRdzItNL9/vfgVfBqYQ7uQlziuP5MhBVTSgwoUObGciWtBX7W9n4vL38u0wEdFCwLMsVZJt8vanE9hp3zo/9SjUhULViowm2Ol3dGtNaHqfZnh135XRTqffMJTrRc2EUAtjED7Sx2kBnfIt8ky6sJR0ZdS0Jdrfppa1iASUXPDN5bueLiZUbDGfzNYIZJmoZcb/L7b4358QayG62BrkxuWZj3c3zJVwU+haL6Txta8O5vsT+FykyD5oalf7oIMCTI+zRc2C8WqVjLFHwPivZrdN9ZdBtE8dGraNn2vv69fpT13BYZbxKKKrUPDptDMKMGSnMvKhqoMErjAzHERU83F/8ziPX00bW4s85aJ/ap23WSwqOFimr0PDg51de3x6zdv+N3X8owdFeLr7K7BrHJrKZ46aq2MyVAWTNWnPv51yNCdP07KsdAo7K3/s3yOsoRg7P4tPJUTTOjvSOfKoeu96sWaP2YhZShHBgdF8CxAXVY/HC2z6tv2F3q2nrl+8cOJQlE4Q5d5HWMO8TpS7/fErgJOT40jy0xiH4ngiiyOqOfb/vSXT6nsy43kvrbkBx+1wqmGM9UJ9aX9erewX/fLvv//mshLqgUDXBHRtqg6hI3HAI707/b6q+W1N8+58+PCh/i05zQo256Oc7oxEF3JNi8pidzZlavNj+dGdyij0ualmFX716lWhK4e2SnJ6eflbmoi0v4pIou2WTiCmm1+n/06FpespFBV5XAdsUqX7adPiAFQlXOXm89d1PNNWys8M0rlsWBsJHZ2qcmlZyvUTu5UybU6mqUDKVaLoBUOvX7/WJFBoMRUWDRDLXBQoaMdH7Rl+//33HQ8uPqJ7nURm8at5ptaa6VKw+VebcoRL7eqfG/KbHp8XzrUI1tTjvBcuJ9fQzrJPnqTS3D6pbPd4d72zJ3QYphcvpsnB/tRayVzO5AADUIikTW0Bcg3ANeZZ8nON7kVhSuyDcHED1BrIsreIBxiU3/RRU5O8x6LOw5o8KHqNzFn5A0zOeEdHjGfUqWYAw5ZaO/I6jhjhkWe1kBnjY9rMJvezuqL6iDBaWPNe4jzq8MQTiJuZtqKKVuneH6NtB7VtegX/xYsXaz/em25s10VCWmSnQJY2mFNoy2/x77//LrczYjvjo15ME7FfxJI3c5iIaF4srjbLqYcrvCOhuSj78romhmV5sp+waBHXBDufNtdaj+TjEEbg6Cvc/jif+bcyzqaCxtJgocDXvO9TzvFQmKa+fX6aL5KL208J/Vd+V4kzslH3FD7MeDrXgVG8lenbds6CJYlGurbAztIs8kfKaJch5zxSwPjV5DloBOUSLMs5vsUHMHZQfotlIJd245laS0+tw+wRxjN+41Bts9jYQc6AOYMoAKKPjawgc8GukHMFh1k+mN5VS74hGVG33ivQv0iBTV8p2mNxmeJ1DtmpeJdb+3bslesKM0NrFhWRZ4DoH2+zRPRr/6q7Q0N714wlNTVpQd99guy3MtmkjjC0K/Tz/bSCS9MBsZ8ZpFWPigWZV/vIHDXXeK7RKgOr9ruSeS/Gy9FoVcRM/XKxWXn4eV9wmkObosHlzoCqnSNf85RhrtBkTq7hv9hQiR8s+A2xx/RpnJKWq9PUEfYEYYCFXh2p+cLJ2LGCYGgQ5Q6A6GNTUe4Bxi/BhLmN2XOuENwbyXtp0w2w21u85DDrxQDzqjSV3y/SVW78g8DFCejWCcsfYlUZbexVWD89UohK/5T4/Pmz4t0amfJ74pOpCugdwbNQWzqortUXr1nBAhSdGknSLONG63+rnVLAJPgoREfextCrvUGFV/uo+USRYp+5n57mH802mnksZFSbJpy1CqVN1bM2+vSspYnrlJFx+rpYTOea3gV/sf68mYV0JwjJOUezhHjKAt1iKmGm9VQ5qkHraXImqbOe5tWF+mXBfnAiXbMTeS+W1iNlpJqkXtZaX8uXHpMrS0Sk418dH9qF9CVikq3aVKxerOloR75qO64a1TDSANTwN67dWdBtrUQqW/MHfAOY/BAVlmrUHf1T4sR9UHK58YWPp5MTkXp9ZALUcN6qlE3lpYv4bCbhZYSaxuVGBhrUR+WvuYsBN9Wj8ptkO14YRR9nmLeGkSZnvKNNtjH2VDOSYTfudWyyuuyFg3Xt3I8Zl9SxhyeewOJAkNLlweaCo3pUm+pcbEuZ+mrRXZQLumjJa5uLQl6xZFhr0R/mbGd8GpvShRS3Zm+d5mtXlRyS2k8JpoabjHbaVk/jS2nlqAYt4smNp1pRye4oKXRgGae+ZaqnoqGn9F/987+KpwVZSEsjSqpbQkbmVSeeVL84wcb7mPwWh9ARDhK4/QGQ5EeZaNLe7AVUW7LFeAHt4u3NZSlpGchxmTfNYHaZNXXE2936rXqq+TMigDrSb3TRTiMOYeKTayHOOyOt6c7S9+ySCKOl3WQZeU1r/dqXn0V3Fh/AKJ46GIegafPIHGJUBFOr01f2qVUmlzQYqVia6mKPkOyLI5lMNGL88QHY+LdJyDULHPfx1mgziNb0yCBas5mi+aM6zIrYyKLkD2g9OuJ4rJnr8XyjS+Nrf8hO+R3sMX3cEjLWkHHlGnVm6NHGnMx5d7iKhLiaI4mDe7c18+ZtlgjzyFdSh+UworVDw0iPtn6lNwMLremREaH5cM2SXb42lVv7Ml555ihfp9rxZbdVmVlyu+TLkEwTN3NDOHvczIc/2DmytjCO21oiS6RaDPPOKmvS+srKku5usWaPmUXveSuRFa1Z7I581ZZFvLxDMuJ6+dJK+OzrqRiqdTl4fkMl0juUVe6RXGYwB0WUe01rSbftoHlvCiqONH4JJsyHYSRn1ODe2N6LJoe1iWVHfrn5P2J4i18Ntl6MNK9m9Iv+v0XdkwmBixBILrqaxKfQnmUroqUuGX/RGYClquz8LecTpyw/zQrmVNC1kVR7qW4xYK3WNSLkTGhoaA0WUsGM/Dpl02bJKWiMhCgtuoxiKLYTvX09FXPtcjdZwpHm9gnZ+FPJiV26kwaz9CKvt7poVMrMIqpfSTJQMlmypgL/qUhaHGS38dii6iy6bOXVRTKiqqGqMosqU0/dXKpi+id0+q8kNF4mq2oF087fV41aWVupVacmKMmgmiepJsH0USPCMnAkmCpXE36L1dIWCdeGtvq4hmWiLW3qWZmogzOpTDmybS2FlmlZElaAI5EWDW9fZq5RqY7vE2DxqdMHYOn5at+okU0mR4Ekl8W6AR5pSKaerE2jxlJVpBX3lWUELRrDPFMddNXOE427uBJ+3qMpR+rQ/GwHrsEbmdZcK5q+7HXOeW7NQdFbiZUuP9jkjHdkNJjhp5rBDLtNr8NobEWLubWshUQun3n44YknMB8Ui95pFqte9Irl5M+1oO3VmkOoXXBEmHl3juRIhuQGRMKrX2vS+q2znSFi79uDPa35PBm91LCVgRnrlFsio03WmWsdMUq1u5hGX8S0guli2sOKwGJzqkoYNcmIZ7LOxQltsdp9mfOJMeiLPiZnnqJxYEnYi5HsU8G+p3D7t3KTFc1te3fOcZss5wWtdSo5kJNI4/P5WrvJfE2DyabtBTRnrrU4RnTRjiLpWwrU2oGRvZWpZN4ZaU2DFqmySyKMlnaTZSKWudbfeH4W3Vl8gLgY7tu4u7I446l14VVH5BRNLlPc17LoYrEhJ2SJxBWmVi158flfqhT5vvYI4xl/chZquUCJsbm7zuM+3hw1gyiujkZWkLniBs6JuCVabbs+jq/vCcTNe/6txZ8JbG/ITgV97O7jXLMn5uRauQaeGbozMF/gvDvc01811LbCvmsIOKy9/aU6NU/2+66v380grc2mVo349KJ9jQavZVsq8snaMr4DGfRl30eFC+Jb0QmOiy1oPtSQmWjov/qnXqsSWf5aPXpWxjMXT8/GyetbPTt/8Go5zFGTxsWhlzmqvmOp0XRwXKyN3+QgjRfIeyTh+qj+Js98nWDT5kv24x73E24Sk9aSdca31X61O9LJ5UM9yhKplmx5ZxWHOkjsgLD2iNSU5NPgYl1/KghUkPwoqmvMR82XG5PEYi+Qa5OYd0ievhnRYMxFZs0O7TqqULJEZ1VnfF0WZM0w9k2fbExLWLLOEn1xSpTMudQRX44X5161rhkv7znp1LXBxq+MxG5XTrlKiEMvjrov9u60jHDNnmVphP3X4GTJP+K9aJbLIsNUSdE502icQ64Xg82rufyi/Nd5GI2MYhA4nYCW1bgfqW93xEoivotbKhbD2UWBrLlTTiQlTll+mhVsUkfvRhK3cF/7yXRkpzT/2YnUumjk54ZHiw6xI5XLB13kH2G+o7nF3exiu5rEdtQ/8CNrCvLp7VgsFonl9VZ9Cf30YtP7MhVYn88AflsKBByBo5kkvkxIO5Jhn/Dxp/LqIh5RVaxkPl0rR08Zl2aBigfmJqVs1YWq9bU5pdWQMW4o1VhmHvV0X7QorsHkt7uH9lrURrYqwnaDFN7ksijmedeCORbZ2FzLu3OMFjsXI8gZcgCWVmXAMP5R5jefdny969utM4ZalOLik7aaUNNx2SzfxoX3O5JMR/QyX+CacnEXJ5Djy25yNRH8XCM9qWsUnURUucCQk/PWuW5s72huUVeYaoY07MjqNtfyRXKSLkHNAllW0isMTzwBf3gmHXjZsIjJg1VJzWzTzlT/VVomp2lh0WZ8yw/cPD3lf6u0nGHV5ksVpON7gYwb/yQN9WXrEq++qHfxLgiCmg56veMjtr0DWmuPaHDNN4z+kDm+NYtbY7mIaC7UGoM+kLW0pqZ9y6KeiqhA1doDdFu7bBnCkdY1Gc733apT3TGi0EQ0r2FOGIcw0Kwm+Tml3TnSV1C//7FatL+olueewG5cetBo3j7GIG05aDgi4fzZyEAOZFv7aBmq83aTOZri1lrcmr/oHx5fwpId16R33CS2djZZfveBUbLmeYG8M9Kazczbnedkl0QY563syNH8ttavffk7dgdzsS0+gFG8yAQ+93DkFi5uQxaHsC9ApJWpd0ytDleWqXXgPcJ4xj8f4B3lOLttIZF3QWcQWXQamdtrriAdDZmDoi6utsM4zPU9AYuR+2V2+JZDduqgGZ/+uK/T09NZVq6xZ4bTDeaIAHl3uI1E/7ZuZrV5nA80rVyaHi2HdPLHLBOpNgiW2o5oc9Oz6nV8z6Jvt5KUALKo+DGNUC/u1jcJf7ywZjZLLE6aVY+Mzamk3M5FqvPVWWYzt7ogR1UZmx64GHOUlNvXHGWZDwNTP/hRo+ngEEjOBvskzBI3C7o26jnyNU8ZAuUufux3sa4/FWwdp/OleVEFI2XK+dlKKVI+yyZReIdc6CNxyOMWFVFK/a9ymcGEhSi3RYMR66of5R5y/G7dAvflqB+fgsYO7o3tvbTpBuyzyYHXiyHn1cjKZTQArnIzgqLYaATmvl3gLMZPYpI4ksveVq8o2WK8QPJEQd3Pu/2Iy+O+bVYwSTiAkSwepQSmbvy4tt4EMcfIoVdQcq1drdbOPK6QWBwCyizBYfFnQnNFlGi6a1VaTDfXlJ7XW50rd8rJpQ6tGvFJJhcW1RNpSF+VWL/y6iLiVCxGPeRF7FCTxVbXJvN5c/NFUKgl7bxkPEckLQeE9d/wsOAKbFh9WZy0VZW+inNY+1YdX4wE+eNXAMvxaTOWwQBcM5gs+fPR7dub0pEpyyJAhX1QZFEI+pL8uDYrBlOEWgwmBIciKLnW4u5ZwjXkEgrbzeeiiITuQWMiqcHjRmKU5OKKNlKqWYzJeT5/ykpH8o58c7rOVINh+3ofOL22QJ+Sf3ADe53hiScwDUlpPOlwyjm0rEea8ZKe3rQXmO8T19xmf96IDyiLhH5ta+n5chy0y3ZG6AKbiWwWgpIBTPcx43ZmTbMd5WuAxCeotc3j1j6eEhHdKuS8vGatZKRLpqWJK0uw6017/gAAIABJREFUS3PLYuBRmYXsNq79adQIwpyMcqRTN6xcooU48KK0g2Xi9m9V6NwZcEa7I3HQAZbwSR9mh1TxR9YGsp3k4uwUb9TybZbfTal3F4ku2vVlcYpyLfF5Z6Q1s7H0PbskwmhpN1lGu4+1fu3Lz6I7iw9gFG9texXYYWk3nqnV6ev41Dr2HmE840/OQi0XcHbbQuK4j+dQM4iMCm1kBXGKGzhxBYe5vidgtHNXbIdvOWSneh9oTqEtJA6uXFeYGbq2t7w73MhJkyLSc3vW/LODXrAHnFernLXVf97c/PhMnvyOszmRtAS1soT3573YmjPvdYAxokpLW8mVJUvAwSLJvIwmpaQJRQIL8wrnOYvnLzIPX/sSI2A+/ygx5pVfLYc5aj5aG5+jksN/buoHczSaDo4Ly+y9Q8jjcTO/X+rmwOfIyWlZ/HMtHHlnlTXD8HW3Oz0f/kFzLS/W9aeCAE7y446N825VNvKgtnVJLPYCBzeJjkneIRkZFM1uRhwKY8Kuowolc5mB+q6q5OFEZM61CqieSEP6KmOnnE4jLUa6vPjV2j43WEnV4hqxoORiK8rU2HTyryUYv/OVWuRHDSbIFx3+PZmxvRdNbmvjfUd+ialybaoJ8sdeL5hXA3VPH7nKbRELmSMTWFx0g8l6h8MxR7a4R/Ib0tI4f6pQztzP8CWZ0qcsP20KNoyRaHOicKcgT/+ObJwWd0rB5ketCN2iDdtdpUjcYbHmrjMXg9GiWq5TFtu2bFbLSdhgzYGdzydP5awFCLZ2J6+3uiiqMrdKtVhec8Ja/cqXba/NBou1JTNV2+J4cTIszlHJaiMFphbdFKojriNT6NrMJstxXZgSsrcj6OZhlKB+fbQ4OXOzP0JYPUqeEQrvkY5HVLn21byPc1b+0NYrCHMbkIVkmTOT+3DJdkQFaxCUP/Vr3rU5DUtOLmdy4AGYC1FEp5GvBFbeWlyVliki0sT0Vel9kMavm5/VoyMGvDiygvmhKRdXc858RtXkn3cKTWpQViQVJC3hYIErK/ogukKPDzw5W6a+YGbQKFicQIzwBXM+loP5ub535IS/1FQzsGGf63U4c2okEYyvcz8eUc2lhieegIbP4j40MGB/32oZcbKi+KYgWKG0HhmNNhAs+Hhk3Zz6pRk7LrlatKzpSUpJZ/jgsQ62nVRBywVkyYFt+x+1S5KhZpR/clT8JoL08ZGVUVpVtbhOBTLr49aJKymkKpxHBpQjeZLPbi0wb2jewUUzkJBBSc0GiyWNIlniwMYJ3Nhi18Wm0eSiSVrsLKoMVOY+NhXtL6Tl1oLG9V83PDI8p8ES+FTOfg4mjkfkFufqUaOL9olrHvaZayrX+iUVzCvPnmPpe3ZJhNHSbrJM3OPawSqL7sZz45lanS0dnFrjFjvAHmE840/OQi0XcHbbQiKXI8ogsmtzMQgQuDFNnWu3PJoisl3EYa7vCdhNfSq5w7ccslMRW+3iq616L1r+yMp1kZmhC6NaE3Lg6J/l5CvwBzSUFt2GNXpBvmAm41oKrh6PngXtbvqo1sc4NNzUa1dYE1oyvq1l0ZU/klh0192MKkUkp26JekSAMZ4VKMUH9E92q38jnVCMOkfVdyyPT6rJqTs5WhcLyG5zDcNFh2reaJZYri+zKpzPmcqRPH6x4+n5clyudxJ+Xnn2nINMBlis608FW5W4Y+N8UK2nP97aEfYEZOCF3nl9eVW/1dSLls/Vx0W32Umu9fT4Wu9rYbI6V/88cWRL6Dfk0ppwnDcrh3a+ts5lWMtZlC1YRtXEGjGpbK3mIH/txR7XKSUGHr+jOuq++jalF33R8d6TGdt7adMN2GSHKjz8ejHwvHrEZ8hzncdWa6M8BM4ioEU37izqW83pucRL/uxn0fvM1bpfj1zYwB+dfzwylfhtbUo3KNgVjERGrqCkNlFzM1jLmduqavALx8NAFkW72jaZUL+F5e67LrtExnh3hEw8WK8hEHn2gl8FEQGnLD+R69hA3qoMY9PY9MWIpKV0DUPVrH/HlRhnkusMeC5nfEsZn4Xmte3LkY60XGpKjI+jQBeLMaBgFs3lgVgEiw9zGYkvvz6q1/twuafUol/nYjqLcboWk4m4GU8SuqG96NFZYltJMVyBabO6SMZlVjNy6Uu9k91azMmJp0RpZ3KAAaiRfnxAObPZlJBah98HXcHFnY9KN1NtsodkYcH0R/diWq7FKfZ8BUUnFdRUgQEmZ1k43pFvVEw1ojGAYZ/odfjm1F16MVYTrIPzEFm1bjI8hfo6nsDiPtS3Rg3z+PoVsUzLjlhtbWoivt046LWynfFV79Lz6SiINcXDCETsI2Nk8av4wBk7IroIJMhUUMgZ51pCC9nuiStobv4xCGlKhhLuUHyumzo+3ylrtPpMVImWs3kXtubMHQO/lUIEtgrZeHncfruCxErj99ygsWSYxNAI0r/ppCY+OQeDYvGjatAgVdfUQdVvZ5IsqdokpyrftOb6Qmq6kHha39VZVZVFvPnUcdBPW+Mggf2+LKbPii7OZbYYUi5Q0mObZ8ESTKPADa75wrqoRD9TGOdsD+b4UkkFamJuw74Mi+lculvsi4ip/k24mnLjRdhBdtq3jIhF1C5TNVxkao2zGnuP0LvxL47okTIbD3I61AyiflcQp8TxEnNno5AvoYnULZ1riXYc5jUJ/XzNPH3Zgy/8Wrq7TvWlAl/axlcuZgZfWX2ltd+ZIkhzJa4NfOUvjn0tB/4j1WK8ajQeVA/cCX1Urw+qSS36nV1Mq6GDrex+XOLFA/W5tDNJmDyxnW/zd3fN8mD8LXopS9YuN8NSlbGMgM9HkEaWHpexLZqHnyl1GBu6YDHmqH1KrzBHqQmN/emf5n/900jX6hBMub6pb0rLz1dtqlM1T63sQ+E/lVFCDXnt1iWhJhyJ57eyO61JI4lI7Yr87ibiD851p9np+IrpNxoPcUzdl8b9R3anJXlGg/RVIy3IPoVL/3aLpwelygsu1j7JtbQUdwQsz84JaDhMk7bYzj2WNUVM+ZM/M68zV84AC332qXIrW6k1rkR9W9kbX+xCfAngqChQ4lxlWh/9MuK5yHnK1DrlF46nI/XEvxpg/IpM3LPSWu/T00f1Oo4l+a1a9OtcTB/0MZIyrBWYrxG5HLOgRcL+AZCiH1t2AxY7fuX1YoB59YhfxFVuiyOCzDEJJMMB8g/yBq/FUf7lotvhMnOFt+I6s/ippXehixK2JtjVjEQGP/dEnXH6iWCnFLiV8W2SFlq/qmQ6+zBctL1zMzXw5xy0nNeRKm7n+raOGL20EveSJz1m379p1FjanVuRy9HQVtxKlqaq8qKOz9ulF7XFseN6Ldmy9zdCLy6Mk0qJedg9OJTKEvWYRA3mZ18MlxaotX4Fhpcxbpj0iCResNasCZklP+ipg+MnpqE9V3Q5S0tKpaFd08iFet59H1GQrulM2gVrbQCeEnyML/2THrM7YMlRLyVmGc7zStSXIV1cGU8w6LJrzYcZLFVB09NHcfYfqZweVdGVMeZtrt/JGe/IWQJTjUPhEv0a9ileh+PWaaLl9z8YnoFRje0JJGee43vD5PZTgcpNQcK5ifoO5KaqAl2znfFJ+ukgiqJB4X8rFQck/Y+KLfiFk+miWw9fsGbTchcjlMptbycg8TmhXJzKro64hBO6CnLOf8IU8fPtvfNLam6MWML0VRC7C1461GwZFPDr35QORv2iYDiEdqQWM54gE2wUVTsuQasQNE7GIRcHSMbjj6SliZhlAnFyah0vsfjOHbYSrTga7UcXnahJ31iqudRZ8ERGC5Zlj+zbrUNaNCHTivtmTqQpkV13i73TaBrsVIKpdVHRfmbcDjXz+4Wzp+NrcQXf2/VoPON3Xes6YZnAg6hC/f4yiCbmDKL6thdpEYd5DU7gXy1+nG+W12prJH+xF0Fmd51qhO0OMVpeuZgZdii0zUfiLrQ//OdjPwhxyCpqxnjlNa0hDQIaGYNdli3hKf7k1Q4NfdXL6uIutMw4fjjo17Y1HRib2tK4kEj+2FlMV/tpzNYetVaeOWqTRs6do7YGJ93Q0HAoHS+aMKoVY6DSyaaEVjfFUXMtcL5CLeZdIZZV+hx5Pk/6eKd09ki19GVpdy6Jy5GpyPORjjKq/rKLtaMaScz9TH+wkD5OwDLhOAVpPj/eorEGu2BzIzl3M6LVwdjHEsVEw+lrLXHKrsTvbNxFl+r9wtnTcdOqsLy6Hg0c5Y5D9i2ztfErA3AKChKB/zB8MIHgXmAA7qNvwGvpuWG7x1tL2EerOlvTDZhAsV44g7Fram5+nfpFXOXmtE9icAKnhAMmpvPFPljY5K2Wph+f6Cd56i8/6nVTgl3TSCy9loUEm1s/vJvcmcvCA5uPf9RiXHpEnF7/4vv6NTse8XhkEqfzaUqAYIO6aL3ZA+sTgeTyMRdGpqUtdDklxiftOjYs2vOOuxxJmPEsIWmKkaHkRFIi2DlIQf63srFkQ5sKqDm//sX0otEGp5uLZTZJEhT2145FqZRZTX3GoR3s8SRhdn0FlJLqE8ZqlCbZ7Ot4ZWey3wFYGZTF2Su0H0kuZIXalelaeq0R3ZGLOzf4CoY0f31hPnsn9wLBLJf343iKzsvnlNrmtjo3G+XgHU3aaco7kkhz9THVTJqak+nFsCto8JSpplyjSW9cqg/8h3LC+DXPjbCCcvEEpAL7bmiaFqQpX3H70nN1B3NOrl1hchna5K5HWB3xGC3+3iY57UphO+MbXhbbtsNvrSQR0bhGkrOWbEkM45Uc/FaxMq2MWqPnJy95F+55/f5ImdJ+4C6YG7PHFS2uSwWf4aD62nncYszScoP72VO0HJj3fCy4nDriqRXXoiWRd3KwmLHFq5HkmjAL+TZzC6+gmvb3FJPujAdGFkVvLZP0Oef2XPosOOiCBc4kZPZlLpAk+Bj30Hxu2Y87A0ncR+MwD+Yff1+W3DrZ596JwEE3nqnVKXeeiFvgQfLz5hZz2nlrYjzjXwTeV6ZlpxBMR5U7yCDygTOIfBonpnGYI/B952otHWyWI7U18tVaR/z87jrVCNsdYjS7cjEz7NBmy4/MFeoPeZcOxr5WaveVEtk3vxb7X9zYyp3zBVssc0Qd/nbVb8hP+8HwI20Zn7V4TYUCa8kATqF2HRmhTmokMF33bK7EPNBniRsokJVLgOHrYY7apOLkiNBkVXSOmo8If3qcp7UL3tTB44Ut68skp6Y4TbDHW1yswWLYpeHIEjRfad2cn/NmjI1YAunZF+uJeXKRmhtkuVOGKy/Wc87znNKL9eIwvFqm/RilwjmpD98yH8pmAiNpYTNSGZQPzbKWZZzJ/aaNaaLcPijLEiAjD1TmO3WtnZO63vU7fhd9D6nAX6EWy7i+70j4OvUb8tNFHfVA5rn6Kkxrls1C0uCDjpT46CtlLR0sTCXEyFhns24A60Wg5fnAXLTAwPz69Yu4yi0wAD6OSUCr+zzsEoztwBHMCEKtB20FH+WgZGxusar4XD/JU8ELmcvWjmBXNhKLd+gPEL+8RlbSe5ZpBTYf/5h9DzA3vHNzgj3PRENjobJUa0Fb+TSVJWm8uRMD64F/GR84WkrkxZaDqZEen7FrjtzFQeT4CEVyXsoIKo5lksrfOQTLTfZ3O9Q1i+XMfY9gri6h0Lji5qwyqmlelWVoz8v4qpzXmStHrTh7Xkxo8a08V89RLApW35kcZgDmMp55PcGcs6g4382b13AkR60vtugy53PRkeaCZ32X1bUYJPy+++UbdHGD/azQSWDJX3rcrXmMPklJEsCv+dFXnC+Vn+5I0TXRlWtrmMn5at6RTIKpJjIuhjHsSB/5SgSSrrjWF39ZqQaN4bmGejxPwHKWnOvHANnbWlTHkSgN2xnfp52n/enIh9/gdmZtCLefLyOM+wAlAmhrWKTxuRm4nCNjba1FS77lvYqisilEFg9baURYOmIsE6zIjr+fkNlMtQWTmOQ0tmIvti8ObK//giXjQ35StB8ivriW46PPjYvSwStnqP5q6FpfTOSdGZwAyUQQZ5jLpi4kK9ldIJjBiC76JC3GXGjRt8zkzlSktaJnwT4Tl7ZLWGKlc2LME3bBCuluLpJyLBNRX268pUeTiV5namWPcBHjX+xmR5nNBjnFkEG0aEiW+bavFWSxm41n4jBHFOQ80kjC3yxHqmrnq0hf3FfddaodvFslaXblYmbYqsr2yw8T/QuiTCV2vvEjiWmqrDlPBpFYN1f7Cd9fymuNat1vaJ5W0CZvi35tioEE09FcgKJxRSeMxWsNZDsrXOBk7ivBHGXXVwtzlMWBcSMi1zsedkQqmXz1VyO06AnOpc6ROWWQyV15sVb33XiPJGr6Tpumi8EKW8aj1FR0AlxEOsxCv9i7EpmWpbbcFiDeI6Lci3ws+wVfZX55uSWiulityww2wpH5dvoq4055mPEbMMyIyKmpBUfdCaNEsJvmPRkfTnIQqUB33ktrbgDrhW9yfnqYedXv1Fqaq9zWyJA/FAEtsfF1pfQlpkkXpPSSZpnX6u9CZWTtCHZlI7G85+p2SkFhS1g5eCQ+GPXtKaZYc8oL9gATEEe4miTB7svpRfqqJkMXDVk8+BJ71wmO00skoemrwov78eOc0qvY3FTietHiMn+kUI60H9HO9JXPR2lXvpycluXVNxvtDJ1UShQ61w9a8Vv004U0FVQbNyFfHpf29RjUlv1jfMRJJEukMqNUa0uGgzMl6q/g/Q7AaqxwcQMrDT46ByzwV1tzcS3byeTpxb45ISATAHQfLcT2CZB8yiJhL4pOdraXAv1Ozhf3jphq4kOsX8Ou5nXEAfbyrb9fc8tckHDLSrVOMTwjqAfzBOTRLYYNfSPMa4FJm9eGYpOfqTnH7UHUl4PhBVeVT8BPD3ysM5htR0Zx41/F4zM1I0UTqHg4q1ykcU1N2gn6Q3ItLXteq+FgvuUHAJIq48yZnKXVnJs2/QhtOe34raypAIfQbmm4/XZWKinTWrM6P7+aBWr0+e1G0qVdiAjGyJiV+UUePPgVe4o4wPgKO9lSOQVFbNV9JcfYD1vFu5P9Wwsfiapi2ZuOVxgZUA6dEuV0NxdvPDeeqXWuZfYIcybKGc/4F7vZUWYy4KPpMeNGaRMZBtEiLgbRIpaamTjMcdq+c7WWrh8oi8uc/HatI35+d51K9rrZAm2uXMwMzRrMEcH6jf75YYFgp3bwMG6NZ9CKPz366bXHs+df9tBQjmLyYKLmgmUMEzkjkfDZjWHgCpmj7MptZI5KTk1uLNi7lrFkfKcp4VUgY3NBVVc7R7ZMj+Ui1c7SIokKpwzJEVH6eM7iwAeGmvFjBL77quaSnbFr3VXV2hG2A9jvQl/tuN+xmhJtxgom2YhyB8qaPsZ9j2kydAcTQWHLb5GCR9zsupbIaLr9jt+LBxMsvoF2Fov2fDDTaK4Wyz8oSeTxtbHj53fnvbTmBrBerFlgv/PqjsWFq9zWzID8cQhYYiKFVlwfYjIqUXTdtbzFuGMG8Tu4L92IYBiJ72Atpt1Oyfce7K7YYp1rmXJV95lTF0+t7QFO6fXiADxFkpZ1Z5kfTgysu7FZlGE8BKYFrmjri5Vr4Y6fT0txiw9mz7QcNbnZ0t8Qils598Oyn/ER+Xbu52fH5S8ia6uAHyrKLoCr0O/ymiR+viR3z1ZIJC1csmkOryDJ1ITk8Wmspes7k2MMwHJ6tNh5uYnI9evEfdCarbp8t4z6s5ObtF0X1hKuHkviiIsVX/Km1lWm0I4y7gZMrZ/iDDi9JPn3omjXo94TY0zO/hR6Ee+IqSY+9MYw7Hgf+VYELKueW1aqEWN4xlGP5An4q89av+I0tn5r2evt2w4f32hYaBxvJUmM7cxkike2M0nIzRaILwqnbIJk8/FFoajjGmgqKcxkPOUCfX6gdW3OnPIzKivOf2pumpr88KwEKDdf+Q2tcahpGIGddPcRt3+TymTYa1bn59cMGvt/t9mXIUhnnBY2EVNh7SYCYaaPhX5z68SzTF8qc9noosXzHP4s2FnLPLFmt4Ex119ujEO+nO7mrJQTYJl/dFGFxk8lXO+MnC8ytbJHcIYxT8ytPcjpzvjnfewoJ26rk2qcRmr2Ky7YKTNJcm9bbYELhsz8o1NZLytITdM63hYOc5zh3CDnORrg8Upa+3behXlOd51qDbJdnvgCManGTYP2ag+WZGY4CLDNx8eI/vlxjKK+iu91zCfJKafcEYBvQn6X1yQpF4R3kshfXWt9ys8eW1Onko3uO8l1ndqRSIrkU9JcuqOJyz7CHLVJ9S3MUZoDfYOPpDd1LWPhNUoayEWnzeRee2JVbhGpf45sWarKRaojtjd9VcGXthAoanXTwEkuUtkXazdgk1pQAfaYDlfRhCzNoo6aR9hTf8dY6IvqLqi8zViBhIwLpoko6EiFj8mVt+jO0e9gcvS5Jcn3UuzTY7J+v0DG1x3HGL/+Yl3UJHzl+hrx0+X8QN8gCe75NOZpXyNrafvwnNd/Sk5TbgDrRcQGxphXIx30v+IqN58G6QEJyL1bW0VcvnMBi/Y/+TJ90fs4Fi9scgSmRP1dqIC3IBhGIkUkI1bTMPEXyE2HKxYXfLLDogOh6Bg3Vr5m88bH8xZbPD/IuFPNK+1Ztfk71WDadB8LBdalC9fEPKFhVUdZyUlSM8Mp2kmespT+6cvUa8sez21c/cm2KDd/up4bj8uZuuCT1NyuHpVTaNKcJJtsu5wArmbL0HagSmNxUvkJXy9OkiBRh9UklSWGVd+ZHGAA+krPm7YMt8nBy9vuvLYT90H+rBsMn+njRMCfMxt0cS2zwdQdCV/CN4g7JA5sIXdoblHznDEUPe9XvzkDTM7+uCvtBlim6worvt9lN64XE5edagYw7H5nlZqSx4/NpkFRx4NyvWZ4OhRriWE8gcUwXTAVlwh0WHbHdd6c8FVsWR/rDEa2MzLC4SP2vu25dNIIi0b2nBjzRHJdKDFRzMVQztpJhz9xFX3xS36p31Y8nWuzbGlUfmPgOha1Fj+mEYGwqEQy5wQC3S0ibTzaP+9U0RzLoNDEVVQGv3KLBie1Fh2YvkhBenEaL73rX2x00bwvu+W3uMSFgp/x0KtsI9cSFpjipo9GEyq67i8KnPTVJzsvpLtFkZQ5zBbVdZCp1aFgj+BQLCbGM/7FbvaS2WCQU+gYRHH7YRDF+RT91ujtyLW4rMO8uH0IMt1muaiyMlYeyL/4sbtOZeRTuaoGVy5mhso2UK05ywbHjX1/dS4aStoU4/WNUwuTelSOXtJ/0+RZOq6l3lnEUJlyHFzNyUBE3gM1Kdc3wsWlSgWK2oDru5+Ih7MCOWWl/rOk4wSYo+J8gm8tk0OFOSo5TqdBUXQdCcj4HxcpFdrX+O1e8Bz54qcMi5YWrAhDLta+2Qf9Xfzo/Ez/QdIlCGiiW1SBnym/ukTTkToHWOgjvSvxVYOxAnUzOeOdtej7W0Xf1F26zutkSddoWg78XfCmLYO8O9ejeCL77izenL51k7wPoag9+Bgj4k3D07cQMS+6kUwOE0lbwVH3uxzho68KucfGvXPllxn86TqOZfrWGbb/YOPpRtyA5EAoOj9EdJQcGnXWi0v5RVzlFjFIvuqegGW12+TtHSSSXAPK/SbKEgvTFHywgzseP10wjGTSWnInM+2U/AjjlGNUunFvIA+v3Cgwilq02JqHoU1a0XYjlc99bg2KSPkLfuWb/RzXlFNo1xQ59y3U4ly/ycFbxzufCzblJLVTZ2lbMwyXP21cxcrlVODm2ookJj6+f1KamOqPyOO+WtN4xvyk8ThhlDhrYvRtxpfHT29ajo8A9OOJvgB+urT9LMrvC7CYbnYAFg274OJO1jKGi2uZCpzxFwpqW+bMEx3aMRS9OMX1m+lsci3R7OR8We+IqcYy3Nbs2eU3a9hFvQ4Luo7KSIlOoWuJah74xI3hmbSfYTwBf2++Zn4lXqGwXCFX8wxFGmc7M5n9MLadHMUNFiAimlSKZcXUVFZi1ppki0TOF6fQXOF041ztb6K1lCd5Hiyw2OUgE4fQDjlAN/+I2+/DbDBo7A/AufpczqRHvy910ot+TukDCPYUSeVazCbXUhIIE1nRCrUYCGD5uGi3bjS5hDBaastYxnjmWJnkkG68ZYzIEsaeWtkjJAfvkMaf7HWzBSxbtspBTgZR0loYRElE5QrgMCfZOpcvkjjLE0gKv1Yg0hf3VXedWuts+/kNrlzMDO2bzW4J3RhfS0xj37cBpXc3Z3xwTRg//5pvs1iCEjXPMZNnBBl/BZP0D2UeZ0X+IxEt32iVrqkd43BrvFgAcP6ROcpp0BgbdOULJYzD4SzHcvFtkGlBKQRE1VpcO9n2YOfIlghqoUh1xAgLtRgYz5UXax/FfMae55w1FfhyXiTd4BH2RH5uFUFOswv9KW6nZUEhyu0P6uRiVNoHkDDJXcykMl/UTUpMHjS4MZVxa9b7+L1mMEFa8wM7zjDWEjJdfzTlSvumvtb0ib/CWxPJz+/Re2nBDUhOVhWCjREzTlpmhfVC4vmWtpgexi/iKreINfJV9wQs14Rt8vYOEkku/3mv+/WltaCoM736Uil9umAWAa5gJJadUhBi2xo8Tdq/lls5AYGFDPZxMRqujpcb+0mAc9VL0cmnLlUg6ZtKg4XC3IuHvtpO1IyCJXcvW6eCvMYTzEtzr10MK0g4bzfI0c5BYrjMOofTlgVOM7N/flNnEnYcIokKRm4Z2pOENd2A+QBZnAcCdBVwSTCLRZ3iTAY05h+bHYBFTcuir6ICBMac9AML+UJzPyewEEEIlpKtq0aya2rx4Oxq0abfrxK+XDKSOAmQ/cwjMKS1j2Moeq13neb7NrmYbnZyvqx3xFRjGWuLxuxnNmvYNRd9C8mWy0iJvk4X05V5MjyTBjOGJ+DvzRcNT5mFfGYRXmvRzy8U+1rUr8Xsa47EpM8NDG/3AAAgAElEQVRfSDVj2PaiitvPJCIa15HiP/78sJYuOk6TAySQSkt8vFPGby2ROp9PO3Hgouow0uulWGA884+4/b4qLat25aCxMYolzW4NA/od352eiydPY3dtxgctavJN/YLRRcuBUSF/eHFlqXwWnDQk/4jTN5UgfTAMnhRjXsBfcwNh/I+FdDeXZ8pJeilalNs/lQh6N5+7fMJ+euCplT1CYBXzj0Ma/7ybveQ0GORkECWNh0GURFSuAA5zkq2/3K+lc8VeksLkKrDWET+/u07lglO/ngZXLmaG+mZQrUV/mC+mZZD+RridGO8132axDMaa0e9qh4bq1KJ9+pnnrlMW1UjaOiOo2gRSoSFfxYtp5ihfC4uIgkzFtfxHsqf9JSNoOviYvWlLhfMfr5U+kjDGbItO3cn9daCaLNPplU8ZLCtCUY0HY6HaYh20G9jV4scsxha0y8dFAhazrHyEPcm5aBh+ZrMLfc1R7HQqGj6cxXRlwYhyO+2sJZKrsFTW3Tlp7+P3msEEac2yFvgTywXfk/G7v5bu0XuxqL60G8B6sbZM+PlrVufyh/GL/s91iQQEBiPw4sWLr1+/Jjv19OnTZJlcBR4+fBivSgJ/+fIlXoZvMxLASBzMxbeE3bdT4s2bNy5HTvxvv/3mPloSoh0PimllfffunaWqfst8+vRpUfh//vlnMb9CZnKTXEEGmlgkoOVpbhiK8n/79u3OnTuLj2TPfPz48ffv3yPVathunQoite346tatW/GTDzGUkDtqzv6I4k2uTn86dZnZE8ldn1rUpPTs2TPXtC+ky8yesKw49p8EZBcvqFAYa/qKQev6aFFK0sOcV3u1HB9jUwOwkCJwcR1Yy4Tjm0SbLm58LXaddYn379+7dK6EfA8LzPmbH7kEiNdjka19Rcf7OOS3zU7O1/SOmGpyjbJmDTtXB6mnPgGGZ5L5GJ6Av/qsdfnu3btrXx3Mt4QHLRIeFGN6nO2MwziGbbvudJQgIppU1l9//ZUsIwMuGlLbGjy0/44i2bVkAX/C9LeiyQd3FzDGgXfXz4NzArj9cybt5CiKZRkUEviUQNbcvfcnjUIY543GG7pgdDEOpNy3LZwFW3p37llwRMIbN25Evj3rqyHdeKZW9giWATWk8Vs6ThkLAQaRhRKDyEKpUBkc5kJgqRYCXRNgZuhafceFbzb658eRfCGPd3mtBouLsjVcv9bWPP+yh4b6NZmv6zmZKaeODbTZ+ppUF8n3Vd/UOZRvt76Q5fRy7hw19UuxU+MPVV6/fl0OxVrN8xNSX01rTx3J5xz5CL0dz55+ynDZxXqHsngEAkYC/hra1EJvlH/gYkS5Lcq1uGe+Ybf56y1LTxfLNDt+fQ/QF3KxF1kyLZZQLpgwdYHgXhZVUskOAqwXO6CtPeJPWf7ysVb+eL7lncO1W2LWWucqtzUy5PdN4OfPn76HsdaZ+MVSa0/tzrf8AN4i9m4BeNAngJH4NCxpf6nbZ6iK08nJnt+7pJ8LKv+U8LSl4xnLrO0B1vIzNr1WleW3mmvPkl+OgK41fPnyZVC/XM+a1x1+/PjRH/WBMNPHysvoogzJ6Ui/OVFfFp/NlZkMMegkzClUDv2DBw9yNR2px7Jz0B2y7sZAHSXqarxIhbm+sgh24qwYdNPf8gVf1fmoDXzSwISr6I9j6/R0dytJPs0OwEJ2jou71Zb8xS65pixWXtrFdRP1YuvzzEKmZbk1ssTvPOcd3JfTvqL39avZp/qdnC/rHTHVWEZTv4ZdaGmwQKPMcQIMz+MMVUPjnoCiPRZFlwviWWqWhBWiUmxnthp847a9tTstlCcimtSCYlAW18L4o4Vkc2sFLNOm/+zW8v6zW9Puz4w1FQe2aG1rT0ctj9s/gGaNR1fu1KZml4P74zRbVrgka+scWGjG6D26mN1OWjgLzt4pKjQS6NGNv/LUyh7BaNiWYj0av6VflIkTYBDF+Wz6lkG0CZe9MA6znRUlIXAdAswMA+u63+jf1d5mufKhoSWMphebK8QVI1PB/fv3k6Mp8jhfrRFIUm32deirzVG+Bo2noqccSbhTy0lghfiKTh2cI/uGUSF9+inDlRfrCvqliSEJ9LvQFzo+7kjLRLkzKqvTKHe/4/eyjjrBvYzDlqrsBFgv7Kz6nVe3+kVc5Wa3Ckr2RMD4I3xLpDtvt5Mt6jpGhTPyNkptiwQwkkUsa5l6s9z5r0deK9eFhooY/vvvv3///beub9NxgtJyUJS/1vRI+ZFFWn9D6ZSeXoT8KWx3N6prDeeLxYcPHypf1ZScJPVTtDo3f8VJyoaTV4NZ/sJPvJWD3/pX2xjfdD/Yoh5PYgmaqCbYjRs3gqbnHyOz5bxw0RzLD9qLCqDKk4NRZXTE++3bt9KSdFp/swNQXlAJpBaDUbvzhaaEMH6dyRZP2QcN6eIWmkKN8+FZPq1vbPP0kIqed7OvnGYnZx8j3pFPI0gz1QRApo/NGnYhr2MRApmnE2B4zlXQvifgv54yl9/lGP0xV96euH37tqWwSFqKHSnDdmYTvfZte1N3GimcNMKLR0R1fGn8mUGSZGWNJ9/8KCFPtQ2FJQ6MQ5hRxbj9GWEWqkp/H8VSszzn+oEs334kZLWJwgLElWFP4VCUSzRyFlyug9QcIdCpG3/lqTXp2V58jxCx9uCrTo0/6AUfdxBgEO2AtvgIg2gRyymZOMynYKdRCDROgJmhcQVtEs+P3lQL3VhivH4vqgl24ru+STdyApJ8I9HnliWdbPHgO5CNXIRkYXX37l1LMcrkJcAc5fM8cY7yxdAvWSxvXJxyJOG/i6LTUv3Val/yvGnOkfPyTNbWwinDZRfrpHYoAIHdBJpd6HnhJDnjcVRkNPuBo9zNjl9fNVcIJvj93ZQmuLcJF4XXCLBerJHZkd/svLrVL+Iqtx3a55HWCegmCz/ktCauXOT6dxj9+eefa/K4fLmkLk2iEAGMZCtY/y9yWMw4Wb9ugNIALPpnPZIy1C8QWaRPHPhbz4Drc7tUizqFDe4d08GJ7j3UH7CqyUHBfX/ULzZt/CNCi8/mzUxKou100cOnTd0xvum+qc7FwpYTSvegfhBe7WI+y5xTKALi+mtPtLBOJS186k4wddj7eKmSTQ1Ad0luRhXg4m6F6S92w7i4hX6gbnndRPzltGzVQoXyQyq6ArdqTTQ1Obte4x05FIsJpppFLH5mU4ZdwuvwO0u6KQIMz7k62vcE9EL/XOx5Trn9qfE9e/9YdC7e8Ry2M1sZtm/bW3t0enkiokkVGINU2l+Xm7ImIbeud5aAZLL7WwvgEG4l1mN5tNys1ozz1fPnz2t2QQuN31zNyIPfbjK9dY5NVjgV6Dq6aOyjsVgjZ8FGaSmWnUC/bvw1p1b2CBmHQL/GnxHCBatiEGVUOoMoI8yDVeEwHwTI4xAYkgAzw5BqVaeaiv45yDVjSpbQeol3fS97aKiOW/6gjnbopU9hnL1FEoWmvkiLfBUQYI46a44KFKGPbcbN3r1754tqFNJ/ZFPaWD/nyJuorhVu4ZThsov1mlLIh0B2Ak0t9Bd/A5kod0bzvkiUu6nx69R3hWCC6+yORKEdLu/J7NBFv4+wXpTTXVPz6la/iKvcyhkGNZ9GwBLClnBZfqu/tZOWu3hK/yZqq8xDlsdIjqjVYsZH6h/42cgibbmAshAZyzFGoaapNiDw4MGDYHbShk3n3PUvHk3eAC3JT1lGA2LTR4sk6pH+2s/i4zUzjcdUWUTaFERoTbDIbJkFTl+V6K0LhcySMuvH/x8/fkwWu3KB1uxcusg+LwWLyJq6LdPm2rO78y0O5Ln7IIuEu7t/5MGtrtrW8kbZjDd++ucrxporF2tW0ZU5tNNcg5PzBKc1wUp7R1unjq3ljSY3zFTTmv2If3avw6hTih0nsHW4bS1vlHCY4dmgJ2Dcx23a4xvV6orZ3/U3Sutq3pRgO7MJV1C4QdsOJOziIxHRuJr0NrZx217BF7LEyvzubC3vP7svXQGCE8y4RuAQOmK5Emg5F8kS9Ri1o2mt5tAIzoKNQh7ns3WPsLW8UcJh9hTG/q4Va+cseE1C8msS6MuNN85ag02t7BEKjYi+jL8QhItUyyAqpGgGUV6wWx3greWN0uIwG0FRDAJ1CGwd6VvLG3vBzGAEVaiYcROUpXVjjHdqqzXBSrzNctlDQ+Ofc65pA1ksnEpKEKhpBsxRSQ3qV+UWSpXjZsEfs7Hs0JM9XSvAOfIamRL5jZwyXHaxLqFT6oTAnECDC33NU/U5kHNzLGvoKb/PWsRikUQ9akGho0a5Gxy/k6m0JliJYII/KLYG67aW99uKpAnuReCM9xXrRSGdtjZ9qZubllGucitkGFR7GgENgOAt2DVRHj58uPZV0fzkDwZ0E0dRAagcIzliA0kDPlL58M9GYvTaflS7GjbgHOw0bty4ERTgYwUCmpd0X1vwWzgNty9fvth/T5tLTt0AndwPy5iNm8lcUkXqkSSRweUeNLoHrnyJhCUoVqLdZJ061EmWqVngx48fNZtrvy3jntN4KtZ+fwtJ2OAAzGvquLhHLKdlF3erbFvL27kFTuPig58/f17MbySzHJxGOtijGA1OzhPGq3lHW0fH1vJ24xxgqlFnGzTsvF6HXaGUPE5g63DbWt4u4QDDsxwcO8Z5SeNZQOl4nUW/Et4o7bybyRy2M0lEkQJt2nZE4Da/IiKa1IvlXRNVojhthZftjLGyqVN1RAoA4hAGQIb8iJZbVqtO3Ix/2/bt27d1OqIfMvl/AkFTU7XIw1ZXYWt5O0CLz9l4dNHe2XnJps6C5+KRU59AubFWqC8XnFrZIxSype6MvxCHK1TLICqkZQZRdrBbkW4tbxf44g6zHRQlIVCBwNaRvrW8vQvMDHZW2Us2GP2b+lgtpmREmv1VhMseGur3ApajWE0L9f88vNEYKFaTAHOUkXb2OWqtXePZZbUfs2hK8Y8k5KsU/UUS58hrhpE3v51Thssu1nkVSm0QiBBocKGvtqRGsJzyFVHuQtjLBVIKCWyvtsHxOwk/fDAh0NFWG9taPmgu8pHgXgTOSF+xXpTTZoPz6ia/iKvcytkGNZ9DwB7bOiuKbXlv+OPHj+fgu0arGMkRPTe47B3pTlPPyjLfvXtXXyTLHVj1pbpUi/r9xt27d/3zEnX/yZMnZ60Fltugym1Q96neIk/wx4X2NXTwqQq/Y3QS2n/mbaHnqq2TSF4mWEeMdlox6khvcujwtR2xW5OkwQGY19RxcY+YXMsurvElj6n7ivOWM3VLEDmvVR/R6eKzLSt6UeArZJaz2Dk9vKM5E5fDVONQZEk0aNiNz89ZsI9aCcMzo2bb9ASCcNBafy2e2NqzlnxjeNAoraXFoAzbmQDIpo9t2vamLrRQmIhoXAt6Gzv4MyRr5Y1RrLXHjflyt+wNnRIWxiE0qrLrYmi5cfUZHWnL/J+lp0FDRvGyNL2pLaKLWZjPK2ntLHguYTzHuF+IV8K3AYEe3XjjfBLMeEHHM34MGjKKZxcgqH/xQbtTuvh49kyLPKe4x35PezR+X37SdgIMIjurTSUZRJtwWQpvWkFwmC1IKQOBAQgwMwygxONdaDD6p05ZfP7jfd9UQ/ZXES57aGi8CAlvcJN9DlyYOcqo3Oxz1Fq7RufBPsWtNWTMDxrS75KMD+4oxjnyDmg7HmnqlCEwsEh3+OF2BA5fQSBCoMGFvtqSGsFyyldEuQthH3hf0+D4lRKvEEwIbNXon09PEfYP6PFxBwHWix3QjI80OK9u8ou4ys2oaIp1Q8D4ypHlPrVCfdZ9PcmaLX9TJVkJBdYIYCRrZCz5Dx8+tBSjzCKB5PAX3vq3uQW/BS36F1cWsVw8U/cuyTC+f//uc3j16tWLFy/8nGppWWAgzGLTre3hLfLIRdb91ovdqZNpEbKOJEErlQWz36ISyHnlj5qZjb6r0cm5IMzKdm4kvOkW9mSdRu0bbSnZ3I4CSUdIdZ61D2rZxdVJtv2sQi7EDtUYHwmcxsWn8lr1YhNHMltW9JF+9ftsm5OzeFYWrAXviKkm4ziqbD9GyRufn429uGYxhmdGvbfpCViCMBkhrFVlXIzKSct2Zk01lvw2bdsieTtliIgmdWF/G7uaQb59+9ZyrYw21I8fP052MG8BHMK8PNusDS23qRdfKuPYl3tT5++jaNbyxdv02qj/4I40e4od0PI+0tpZcN7eUdtuAtW8pt0Szh+81NTKHmFuALlyejT+XH2/VD0MonLqZhBlZ4vDnB0pFUJgAALMDAMo8WAX2oz+qVOVBTMeIB6kHTx+zUNDXdBjfG2ysg0E2uFjIwSaNYPKgp0yR63ZwK1btyzd15HEx48f1yrJmO+f7Ra9mUIy+23Fu1BtP9vyOXIc0dq3rZ0yXHOxXtMO+RDITsCyoGRvNFnhNd9AJsqdNIzdBap5Bbsl3Pdgm+NXfaksWAuOOsG9fTbMU/sIsF7s42Z5qvL0ZRFJZTb5RVzlZqRKsT4IKKplvMvwxNFruT3BGIvvQyuNSYmRHFGIwrjc83UEoGX4ay/69OnTI61sfVYtup882S8K2doK5RcJyE3XvTbByvXhwwfja9CLdR7MNAbWLdfxHJRk0+NGeSz3W29qd1PhE32PuJzNChYX+2rfGtX0/v17/Xmrq8Gx9NcI0FJVm2VwcY/opX0XVw6DxY3UIl7zrw0sMg+8msUyZ2W2r+izyJzYbrOTc7OCFVUWU00uvNe0n1z0qGeRAMNzEcvWzGY9AePlaC52t7Xjecsbpd3aKNuZrcT88s3ati9k+2kiokkdGRGpnmq+kM6qNCnFN8u6KUnLaLJ32QtUg5Bdciq0E0DLdlYnljRel2af4nb3RXORHzST/ehnXbtr2/Ege4od0HI9IvitnQXn6hr1HCHQrxt/nanVuDoY31I4Yi2bnjXKc+JbE/0a/yZFUFgEGESFzIBBVAgsDnMhsFQLga4JMDN0rb7jwjcb/WtWsOPMpxoue2ho36ad/nJgLl1TzxECzU4FzQp2hLb9WWPczD7e7U0HJV+/fu3nGAXzH9mUNkYAVGc1C2n5HHkT26lwa6cMl12sd+iORyCwj0C12XKfeJd6yrjGGY9mqqEzylPBJ1nr8sBR7mbHb7OCrRlJlnyCe1kwUomFAOuFhdK+MgNMX1zltk/1PNUoAd1eYZTM6JIaa9tUzPJibqHfRG2Sc9TCGMkRzcZ/FXOk5os8a5x5tBnWRKEQZx0sClXr3p/Pnz///fff2qLUaZRWRODFixfBLfL6Xa4UceI5q/6u19evXy3aUdzEUqxaGd2VbmlLy6v6aClZokyzU6iRXgkm1GknYFxBVKH+lpS92uuUbHMA+r/fO6gLXNwjANs0j6BH+qNqkSt35UK8evWq9HXAjVwgEpCxf+xC0fbujFGyWaVc1jtiqskysto07IxeRxZKVLKVAMNzK7F5+TbH5lzOs3LO9fTYzhzRO7Z9hN70LBHRJEMtQ0ZfovLLdjrakGwKhQVvbGhO0w5akfbghwrJnuYq0ObANCoxF4Th60HLXaj4yZMnFjnlipT++yjBS3ulfze12Gv2FItYSmc2eBZcusvUbyTQ5jpiEf4iUyt7BIsx7CvTr/Hv6+9ln2IQlVM9g6gcWxzmcmypGQL9EmBm6Fd3xyVvds0d/m2Wyx4avnnzxmK3zVqmRXjKZCTQrCUMP0fFlfjgwQPLexefPn0qfSQR3MxS9EhC/pLxCJJz5Lj9rH3b4CnDZRfrNR2RD4HsBNpc6I2zfXYaJ1ZIlLsc/DaNPEt/m+3aZR11gntZDJtK4gRYL+J8Dn7b5ry6yS/iKreDNsDjbRGwX11x7h00ydY1jEuH59rSXEVpMJIjsO33yBxpZeBnFaA39k4XTv3xxx+60qva3WraklkumjTKT7EkgcePHz979swvpqVBvy47d29sDKzrnEk/k/OFbyFtOf2SnMYD7xI9anMKTfokJVBQ5w4C9p3niUa+o1/VHmlzAGbsPi7uEZi9mIfcQrkKeq9CU/e06um/+r26fgsq11GuxREIV3i2F0VfQReuj20q5eLeEVONs8/diTYNe3d3eLAdAgzPg7pgbMYB3rhxI16g6LdsZ47gxbaP0JueJSKaZGiPNdnjV8lG7QV07KK/i/Pvv//++PFDf65G/9UBq9bNEyPtDEy7+votiZa70J3OPY3zkn2i29Hx4KU9BfTs58U7mos8wp4iAqfEV22eBZfoKXXuINDvOnKRqZU9wg6rNj7Sr/EbO0ixiQCDqJwlMIjKsVXNOMxF8VI5BDolwMzQqeKOi93mmnuFt1mueWioqcZotMEftjE+RbHxCDBHNatT46VpwV9/ydsdXVeh14ldnfrzV0V/9WM/XjGe1zjJsyQaPEfe1K82TxmuuVhvUhyFIXCQQJsL/cFO9fg4Ue5yWhvYyNvs2hWCCRFzJbgXgcNXWQiwXmTBuFZJm/PqmrSL+VzltoiFzC4J2K/zV/dOfINfrVu8H/1Kv0s1tC00RnJQP6fETw/K3NrjiobbRdIfXXn48KGi5/pjGnrR3/4gJRsnoEv6gnMLDS5N+6ffpmcMrFtWsfoqMEpl3B2VkL/oSdhugY3cdtfPg7kI2OeHr1+/ciPwHHubA3Au574cXNx93NxTHbm42sa+fv1abqGGuX6mrv/q9+pPnz4d28Kdpg4mOlL0wZ529Hibpot3xFRzcBC1adgHO8XjjRBgeB5RRO+ewKa/4LQDlG4+2vFUlkfYzhzE2LttH+x+lseJiCYxGhGpnnPfnJAbpgBaC85YCzIk1UqBgwTQ8kGA1R4P/qjSWrvBmd1asX35L1++9B80/pTLfyRjmj1FRpjxqpo9C46LzbfVCHTtxl9hajU6wG1Gko1SnfXWRNfGX22KGKAhBlE5JTKIyrGdasZhLk2Y+iHQIwFmhh61dlzmNqN/Rm//ePfPquGyh4b24OS5pzBnGQbtzgkwR82ZNJLTQtwsuCfOKNJugMYIgOo/dwbTqGnkHNmOus1Thssu1nbFURICxwm0udAf71d3NRjXuDa3aUapOCrKbpZtjl+jPWSn0U6FBPfa0cWQkrBeFFVrm/Pqpi5zldsmXBRumoDuPDLKp791bCxZqJhFAP8vIRQS44LVYiQHlY7jfhCgHt8RDddvNfXU77//rvCx/rCGLuzgjp7jijirBulOegzmIr1pp6D26W6l7oXRDVAWMjdu3LAUq1zGOEFpeRXtyrKpOaN4CFafQEct2q3IGAXoqO8HRbWjO9jQWY8Hy0pEDMs2JPL48a8sAtTfBw1vIccVN0YNKLo1PTarkWYFa02DyLNIAPtZxEImBFog0OzwtHjILQAsJwPbmYNsm7Xtg/2q9jgR0STqTW9j85Ny8WRUJo1qgAJouSMlPnjwwOJuFT05CsL1517l1pHu+hW15bPgfqmOJ3nXS8nwUyt7hKIjrmvjL0pmpMoZREW1ySAqipfKIQABCEAAAhOBZhfcZgXLZTmXPTS0d5xTmFzG1nU9zU4FzQpWU936NdC9e/eSLerXYe/evUsW21FA0Wn/ThYpRfdW7KjH+AjnyEZQW4u1fMpgX7Msx3NbyWwqbxGg/g8WNnWBwtckwHraiN6JchdVxKh23my/mhWsqJlROQTqEGC9KMp5jOmLq9yKGgmVVyVgjwicPnotAig8VxXfNRrDSA7qWVdQHayBxxUNtwToF0EpUKi/vPTHH3/oIq3pWrfXr1/L21ssTGaDBHRcofk/CPgqxz41Fe2UXQzLKlZU1MXK7RfMff78ebGGopmWw4CiAqxV3qxgOoVak/my+fahZx/OF4HZrJ3n4m/XuN2KcskW1GMRoP4+CBc3UNPBj81O4Cj6oGazP97s5NysYM0Oruy2YamwWRrN2o+FKmUgkIVAs8OzWU/AGM348eNHFgUdrMTiz29tgu3MVmJB+WZtO5Cz2Y8dWeAiQ+Mcomd3R0Q3PXjuX1NfRFQ/E4ewPvP6LaLl+syPtGi8Ou358+dHWll7Vj/H8qOdOiNm7V5j5fKb3VM4CSOJxs+CI5LzVWUCvU8FY0+t7BGKDofejb8onGEqZxAVVSWDqCjeXirv2mHuBTJyQqA7AswMeVXWbPSvWcFyWWBHnqTlzNSPCkZM9OPHj5Fvg6/sp0LBg3wciUCzU0GzguWao4xW9OTJE0vJQkcS+q2Z37pRGP+RTWnOkTfhMhZu/JThmou1UXcUg0AWAs2up1l611ElHU13i1TtG4dNq/liWzsyR41yNzt+mxWssqO+w1ZrPgKNmrQztsV6kRHmvKpmp6+5qJEcrnKLwOGrzgjYHUe7M1oIgUWA4K6fQpJcrVqM5IjG+Us+R+j5z7569cr/uC89Xev2119//f7777/88otuiHv69Kl+D4DXvo9nhad02qpfss2PZvWis/4CTwUBkk3Ydw5tOsF2qew9TUKzF7As/fbaMpZsVrCMfRymqsaNvGXOw9s5Lu4R88PFPUKvo2dRdIPKanZyblawBpWISHMC2M+cCTkQaIFAy56AUbZ5QCkvWGP9Rmk3ycZ2ZhOuoHAJjQRNDP/RHie0h2VqQrNLZe9pIP+mBxsJdAddqPwRh7Ay8FOaQ8unYN/dqPG+offv35c4Yw1+jmUUZndnefBcAu2fBZ/Lh9YdgQHceONs1unUaneA7d64036FhF0qe09ziT2A8edCMXY9dtOym2tNYnap7D3NJT+DKBdJ6oEABCAAAQjECTQb/WtWsDhP+7fXPDTc5FVyCmM3p4FLNjsVNCtYZWO4f/++5bbHr1+/fvv2LbtswVVujx8/zt6EXyEzmE8jS7r9U4ZrLtZZlEslEDASYD01gipdzL7G2ePJpWX267dLZe+pX/+R9MBR7mbHb7OCHTEknoVAIwTss6h9Zq7ZNbtU9p5mlH+M6Yur3DKaBFWdSUBhLOPPjSSlJTRWtDOW2e3Hjx9FZbhg5cCVByoAACAASURBVBjJQaWPsewdhJDlcd0dHry4f7xaRfNfvnz58OFDqUkHdToD0M1u+oscx2umhiwEXr9+/ccffyxWJWMo8eOQxbbimbKieAH3bZuzgV2qU3YOjl5rCYtP0prMl5XH7sHKKy5xxHtZ8o13HBf3oILsy8fBhnj8XAIo+lz+fbWOd9SXvpAWAhCAgIVAy56A7v23dKH0YYHx78rYt6WWTqkM2xkjqLViLdv2msyt5RMRTWrEHkrNPkUkZaMABCAAAQsBHcveu3fPUjL4jZPlkXgZuTr+QqOAw4MHD+KP8G2/BLo4C+4X72CSD+DGjz21+lN33PbaVKVdKrurH+dg/9Yum71OSjZIgEFUTikMonJsqRkCEIAABCDQBYGx32a57KGhfWvGKUwX4/TKQo49R23SrPGvIOjHX5uqTRbWLWD+ix9GMZLVRgowg0Xg7Piq/VOGyy7WO7TJIxCAQO8EiHKX0yBR7nJs12rGUV8jQz4EjhNgvTjOcPgauMpteBVfpYN+yCnZ59OdDzzOpI5KFMBIDlI9feAclL+px3XPmvFnAzvE1g0+CosruK/fgupaN/0q4N27d41cFrajOwM8InX/9ddfax2RviqclKy17vJlIfZJss3ZwH5KfcotV21CcwZAogsCdiNXd+yxgC76flDIZgdglusY7LO3MJ6OosF90OlMDpo3jxsJoGgjqJrFUEpN2rRVjUCzhp3F66iGkYYgkJ1As2NTPTVGCBXKyI7Fr9A4S+jPSPhPHU+znTnIsGXbPti1Oo8TEU1yFiL7/LMpcpVsut8CzQ5M41TfL/makqPlmrSztGU8hst+lVvwQyyjGFm6TCWVCXRxFlyZCc1FCDS7jkRknn9lnNO6m1rZI8x1nTFnDOPPCGTIqhhERdXKICqKl8ohAAEIQAACjgBrrkNRM3HZQ0P7i75YZk2DbLktLKFl7UyyNRI3e/LkSVFWnCPnxdvFKcNlF+u8uqY2CMQJNLvQX+qFE6LccSs9+G2zRn6wX3p84K4dh0MNEBiSAOtFabU2O69u8ov+VxoT9UOgDoFNEYEGbxCYU7L/OmL+LDmLBDCSRSz2zC4Gjr07p5fUnz25f/++/U+R7BNYM8n7//7pcf00VAcD/L33fSR3PyXg0kD8cRXQdXvnqubz589xIf1v25wNNrnmWhH018L9TpGGQPsENg29TW5P+31HwgiBTbreZEWRRot+VXkf1AWTEsD159FkPPon4Ioi+f9V5tRiZV2U6Kar87KKdgRIQOAUAlebak6BTKMQ2EfgasOzZU/gzp07CmhY/C5prVwowyKAjE3S7jO5taec57lWwM9vWY9OTiNJV/5gogsmB/tY9HEiokm8mwbppvBssmkKQAACEMhIQAdwFo9Lk950epur6bdv3/pVPXv2zP/Ye/pqe4qIvno5C450ga8qExjDjR91amWPUHQ4jGH8RRENUDmDqKgSGURF8f7/7b3vfde48r99dl/fAoASyFYQUgKhApISSCqAlECoACiBUAFQQqCChRIWOuB+n+P756Mj2/LYlmRJvvIA/JFlaXTNSBr9sRw9cRzm6EhJEAINEKBlaECJFCEdgUXrEVX4RZZFQzULdqR8UMfOipgQ2JfAw4cPnz9/PvsCkYR89+7d1dVVFGl1iID7Ytrp6Wm67SWdwIvabdaRw1quZZVhkdKb6azDuuMuBCDQJAFmuZOqtYoOIikBEq+aAJN7VasvuvD0F9GRNpkgR7k1qdYjFsr+QRLR0TbZ8nfKMlcV3Y4xko1IscmNAIeP5znNrc9Xs/P6kx5fv34da9K/T5yLIQGtiOj4PGPLo1P2FFkrN8N08oQsmlhvoDVYVN48KiAXCMwSWLQVAyOf5dlMBGNH05WXcdBQ7w10asNCDUPklmiWUK6gDEbtwwGbiIMoeqh6QiCQkwBNTU7a5AWBRQSonoV7ApeXl+/fv5/VqRy5RHttjS8JaLfxrJBLIzCcWUrMi1+4bXvSFvhz0cioAdqLytvpa9Eji2auCrQHRIIABNomoGW4N2/ezJZRXpk+xDUbzRJB33ByX9fcdxHQInA4DmOKUT7CUtFa8GgRCNyFQAOOZcetyaZ1kQPcgCoXlXd7fWmA2HYIzaewyKgaMIlF5d2u/QaIbYdQbAo4zMWqBsEgsCMBWoYd4ZN1jQSOuWi4qNSswtRo2Mh8WALaqm05yk3LFrHe6tILYi7tDC/MLhoR04K52nGv61plWNRt8cKCq2iuIQCBuggs6uMamLNdVN7tqmyA2HYIpFALASb3atHUXnIuaj8baP0WlXcvpRSYL0e5FagURFpDoL0mgAOG19hB8BmMJIhn/iY2Oc9oeYzMp7lJQL02cH19rXl/zdfr8x3LReYJEwG9BPvs2TN7syO96MVd2YMp9QSR7KImyHyHJBctJOwgH1lCYDOBRSe7b86NBPYk0F4DntnnzJxdZluRa6EdITrBrT07WUqybUUvpUF8CMQlQFMTlyepQSAiAapnD7NwT0Bvv1uOctMoL9FUntzFnlXgIsVm3/bc1MzGljm7gHlUeqs9CwwrYsWM6KL5JQwyzJ+7EIDAvgSM5w1pJk17MaN8eMl7b+rly5f7EliXO2OKALfq1oIDZeFWZgLNeE1NNq2MEZJWh2aMPyml2hOnEiXVIJUoKd51ieMwr+PGUxBomwAtQ9v6pXTpCLTnSVqct0WltiSYTkGkDAEILCLw5MkTHV42W8cV4evXr4q8KPHRyO6eE50RkGhviZs168gujXXX1a0yzJr0Og47PkXfuiN8soZAyQTaa+7CtFdsJwsnGL5L2xvmw90SCDC5V4IWqpCB/qIKNe0u5J+7S4AAEIhC4J9//omSTjmJ8NmB6LrASKIjJcEoBOTc59++LzdRB4dpjl4vJEQpBYm4BKTTs7Ozpb643pu9vb1108l5vVTanLIZ81o0m9NAeY1YiNYSgUXnr2PkLak+XBZc3DCfY969u7uTm/fHH3/oYFlt0djeIKj96f6OyZNSQwACowRoakaxEAiBEghQPUvQwiIZtDH39PR09hHLR5tnExmNYNmOo9WKKBuIPQEYznhA+JmZwPaxUmaBh9mlnhHVB0iGmRICAQhAoEYCJycnT58+tUjuvu9kiT8aR6/fuC6WJtbOz89HY5YZyJhiVi81rgXPFooIEFhKoMmmlTHCUjMgPgQ8AlQiDwg/WyWAw9yqZikXBLYQoGXYQo9nISACx1w0bMB/xnohAIEpAsYXxLyvwkylFg6XH+Ku6uoDDOH4Ue66OUZJ8GiJ1LjKcMzO+miWSXkhAAERaMBLT72dDDuBQJMEmNxrUq1JC0V/kRRvM4n/XzMloSAQsBPQZtlF/qg95SgxJZ52Er969SpKaiSyjgBGMuQmJsNAQqIQ0AFeqvU6Wy3zjLZeAdXxYfoiinbZRikIiYiAhm1SpYdCb+S672x4d/ufNzc3soQUb8b2WUxdZLa9KTGyhbe3kJANHRlBAAJVE8DFHaqvJRdX74i+efNm3eumOptD7or+7f40XtbFw4cPXWIaoip9N6Si65YUXRF2RG2SAE1Nk2qlUG0QoHoG9Fi+J6DtuTqEN1AE3dKirz7J4Hlo4UeMdzU9OBszygbi2VzCERjODPmUb9tDmYsKYUZ0Vh2LJlExyFmeRIAABPYloPemLG6P5ta279PwJui0/Ldv2Y25M6Ywgqp0LdhYOqJlINCS19Re08oYIWkVaMn4k4KqOnEqUVL1UYmS4rUkjsNsoUQcCByNAC3D0TROeQshIL+ojXfBWIUpxKIQAwIpCFxdXV1fX8+mrPe5tu8D8ZYk8hzlRgs2q9xAhCOsMjTTWQf0yC0IQKBVAsxyJ9Uss9xJ8ZL4CgJM7q2AxiMdAfoLLMFCgKPcLJSIUwGBRU3ehw8f6vrucQUKqEFEjKQGLR1XRjVKeiFTW/m9mfTURFQv/vrrr0+fPtEqRkE9esTJ27dvtRijA9osp7npGDiNAKMIsyiRRaspi1IuM/KiHqHMIiAVBMIEMPIwn5buLtI146CWVO+WRd9n0yFrlpdR3ad0gOzz58/Pzs52OUbWlYRrCECgCgI0NVWoCSGPSYDq2YDeNS8n32zWnZM/rymmuOXVNNTsl8F05u/FxUXcfLvUGM6koEqadgLMiM6yWlRJZ1MjAgQgAIF9Ccjj0rbg2ZZNrpEc7I3Lpt5qb573prbgZUxhp1fvWrC9jMSEgJ1Ae00rYwS79okJgVECVKJRLAQ2QACHuQElUgQIRCdAyxAdKQkenMDsrJ3Lp5k9kItK7RLgGgIQqIKAlga8xYJRsRVnywdmtOXD3WqinScnJyejGcUNpAVbzbPeVYZFSm+ms16taB6EAATqJcAsd726Q3IILCLA5N4iXEQeEqC/GDIhZEjgz2EQIRCokcDRmrwadbS7zBjJ7ipAgDCBhw8fvnv37u+//9aZGuGY0e8+e/ZMX/aInuzREtRLrTpFxSu1jsnrXrLVZLR3a/SnXhGJ/lLuaEZe4KKJde9ZfkIAAnkIlPwhwTwEyGWUAC7uKJbjBH79+lXvSsmXc3djBIqvF1Zfvnx5f3//+/dvTT13p80G4nMLAhCAgAjQ1GAGECiWANWzWNWsEOz169ezT1m2+c4m4kXQhyW8kOHPFPl2uTCcGdImJCcBZkRnaS+qpMxczfIkAgQgsDsBi+cjITc6P1pydbsYvTelJeDdyz4lAGOKKTKj4VWvBY+WiEAIbCfQWNPqNuDb4ZACBA5IgEp0QKU3X2Qc5uZVTAEhsIIALcMKaDwCgVkCi9YjZlMjAgQgAIESCBi/8rJxScJ7XNuD85R9UbvNOnKvlKpXGRYpvS8yFxCAAASqI8Asd3UqQ2AILCXA5N5SYsQfJUB/MYqFQI8AR7l5QPhZKwFmdmrVXEa5MZKMsMlqPQF9BUVb/DXLqRc4Hz9+vD6hhU9eXl7qOI+FDxH9/ycgt/vJkycfP350ieioFJ2TotNVukBp1niamxZU8uviaBPrRyuva5lcQwACjRHAxW1Mofbi6GN6WtQ/OzszHuKmw4J1wuzPnz9vb2/lt9gzIiYEIHBkAjQ1R9Y+ZS+cANWzcAWtEE8e2uxpbt++fYs7ZSTn0JvOGkqunb7pvEeGM0PghOQkcLQZwqOVN6ctkRcEIFALAeN7U3KQ5CatLpTn1GV7b2qpwIwpFhFrYC14UXmJDAE7gcaa1qP5zEcrr92wibmawNGM6mjlXW0YlT6Iw1yp4hAbAkkJ0DIkxUviBydwzEXDRf7kMREdvF5Q/NoJaKPF6enpbCl+/PixZR+Ie5SbXl/q312azZcImQk0sMpAT5TZZsgOAhDYi8AiL30vISPme7TyRkRHUjUSYHKvRq0VK/PR2s+jlTeW4XGUWyySpLMzAU057SwB2RdPACMpXkUI+F8C+jz7q1evNDb4+++/teNfH2z/771kV8+ePdOR0smSbzlhfWtaL9O6JdS6i5ZVvDdddd6KTlFxo01d62S9LW+JTCUbCGdiPQCHWxCAAARKJoCLW7J20smm49j++uuv2XM3OgHkfsil1GHB7NJIpxFShkCTBGhqmlQrhWqDANWzDT0OS6HJwNmNvNfX18MHV4d454wM05E8srdheKwQhjOxSJLOOgLMiK7jNvUUezWmyBAOAQiUQ0DLr8Z1Ovfdp0Xya23XXTGUt1PmjBxjikVqVeQG1oKXFpn4EDASaKxpZYxg1DvRIDBFgEo0RYbw6gjgMFenMgSGQAYCtAwZIJPFkQmwaHhk7VN2CDRMQBPLltK9efPGEm0YR7uCdUBYH27Mro+f7YJ1ZKFuYJWBzjpblSEjCEBgXwLMcu/Ln9whkI4Ak3vp2B4zZfqLY+p9aak5ym0pMeK3QMCdq2qhPJQhAQGMJAFUklxD4OTkRK9x6kMrv3//vr+/15fbZ1/pXJPN/3tGJ4j9v0v+X09AR+/pUDztWh4mofWSx48fD8O9EDVB6MJjEvcnI6W4PEktDwEWMvNwbjsXXNwG9KvXQXVWrHHLhXyS7hA3uZQNlJ0iQAAC2QjQ1GRDTUYQWEqA6rmUWHXxv3z5Ep440pcDNLkUpVyabwxvCNYuTMkTJa8oiTCciYKRRI5MYMWM6IpHjkyYskMAAlUQePHihUXO1Ue5eQ8aJ/EsIsWKw5giCknWgqNgJJFmCNC01qtKHP56dYfkhRCgEhWiiLhi4DDH5UlqEGiDAC1DG3qkFC0RaGbRcJE/yf7hlmyYshyHwMXFheX0K23M+Pnz5wos3tf7jNN0KzIaPrKoBRs+TkjzqwzNdNbYKgQgAIHmCdCnN69iCigCTO5hBhDYToD+Yh1DjnJbx42niiNAE1CcSsoTCCMpTydItIyAju3Q2c86I0zHuulUjrdv32q2Pe7Jbnod9OrqaplYxP5fAlKKXoX937D/+fXhw4f/+T3xQ0sy7969m7gZP9iyShQ/16gpLlqlbqC8UeGRWIMEMPIGlTpRJFzcCTBtBss3+Ouvv759+zZbPDUCcjnkk3CI2ywrIkAAAh4BmhoPCD8hUA4Bqmc5ukgniT4M8OnTp/CATlNP63bxumJra8KzZ8/cEO9aMmhuavRDBV7MLT8Zzmyhx7PbCYTr2vb0M6SQekZ0ESJ2Y2fQOFlAAALbCZyfn4dPzu2y0IJpeLFvShLvKLec701NieSGM6Zwaay+rnQteHV5eRACswRaaloXOcCzZHaJkHqMsEuhyLQiAlSiipSFqKMEcJhHsRAIgYMToGU4uAFQ/GwEjrlo2ID/nM1CyAgC9RIwLhN4h7JZyqvXyty9xM+fP0+9wcOValELxjqyi07Xla4yHLOz9nTHTwhA4AgEFvVxZQJhqahMvSDVXgSY3NuLfPP50l80r+IoBeQotygYSWR/AouavEXO6P5lQ4JIBDCSSCBJpggCOpVDZ65pINGd7HZ/f9+d7GZ5/SBcAL1jsO7lhHCyB7krLUgp4cLqSD7jWsv19bVerA2nFuvuool1VlNiYScdCKQjsKhSpxODlDMQwMXNALmQLF69eiXfwCKMjvrV66b6oJ8lMnEgAAEIuARoalwaXEOgKAJUz6LUkVQYTfppoi8wxadpGX2ed8tpbppO1AHB4VLoHDdNYYXjbL/LcGY7Q1LYQmDR5MkxZ0QXIdqiC56FAAQgkJOA8b0p71A2i4R3d3duf5H5valZCRlTzCKyRKh3LdhSOuJAYDWBZprWRQ6w2+avRseDEGiMAJWoMYUerTg4zEfTOOWFgIUALYOFEnEgEIXAMRcN8Z+jGA+JQKBwAunmzbxVjJubm5woFrVgOQUrP696VxmO2VmXb1FICAEIRCewqI9jqSg6fxKEQFwCTO7F5UlqLgH6C5cG11MEOMptigzhlRE4OzuzS4yLbGfVUkyMpCVtUhaPgF6t7E5208lfOq3yw4cPL1++XDRV6iZ4eXnp/uTaSODTp0/SgiWyBoE6Y8US89mzZ5Zo2+OstpbtWcdKYVHnHngjOpY8pAOB6AQw8uhI20gQF7cNPc6WQj7GmzdvZqMpgnZ+6GyOnJ/Xs0hFHAhAoAoCNDVVqAkhj0mA6nk0ves0t3CR9WllDQTWneamE0bCgwjNEf39998ZznFTGcOSeBAWDYq9Z/kJgVECzIiOYnEDF02i8hktFx3XEIBAyQSM7019/PhxqbvlvTdlzCgPK8YUUThXvRYchQCJQGCKgLHFK79pZYwwpWLCIWAkQCUygiJagQRwmAtUCiJBYHcCtAy7qwABDkXgmIuGDfjPh7JSCguBdQS0/UPf6pt9VtshtJdjNpobwV2S0Kpunj0evQCsI/coFl1UvcpwzM56kX6JDAEItEGgAS990TbLRX16GyqmFMchwOTecXS9S0npL3bBXl2mHOVWncoQeJzAIpfxx48f46kQ2jQBjKRp9VK4/xLQyR0XFxe3t7d6weD+/t64a/a/z//rXxqxv3v3zg3hOkxAbrdQn5+fh6O5d798+WJx1tVh6dw398FE14sm1st8K2+RVIt6hETMSRYCSwlg5EuJHST+ogaNcVClViHXzt11ESiFHD+8uAAfbkEAAgECNDUBONyCwL4EqJ778t8ld20gmHXdFUFjgUV7eTVVqJTDn3DQtweU8uxZcrGwMJyJRZJ01hFgRnSWG5V0FhERIACBGgloIfX58+cWyY0zcl1S+tqW1v76ZNWELlo37B9MccGYYjvVBtaCt0MgBQgECDTTtDJGCGiZWxCwEKASWSgRp0ACOMwFKgWRILA7AVqG3VWAAEcjcMz1iEX+89FMgvJCoCUCxve5Xr9+bS+1t0/45cuX9mejxDxmu70FXQOrDCh9iwHwLAQgUBGBRV76orf8skFYJNWi5j1bEcgIAtsJMLm3nSEphAnQX4T5cLcjwFFuWEIjBBa5jIuc0UYAUYx//QsjwQoOSEAfV9E0vRq9pbPzb968OSCudUXWrLrecV36HRvtZja+ASJdfP78eZ1s9qcWtZCzrxPb840Yc9FHAxaNlCIKSVIQ2EJgUdXT6/db8uLZiggsasAZB1Wk2V5UHer68ePH/mfggnPcAnC4BQEIhAnQ1IT5cBcCOxKgeu4If6+sNQvkThnJx5v6GIBmQnQum6akZg900yFusiWNHdyUhwXUzuCvX79qzmp4K1EIw5lEYEnWSGCRBS6aljEKsD1a6hnRBhBth0wKEIBAkwRubm4s5Qr7Tl4KXmTjq1leIil+MqbYTrWNteDtHEgBAmECbTStDTjAqccIYTPgLgSoRNhAjQRwmEvT2h/On75NUpp46+RxyvRHM4Vah6KWp2gZatEUcrZEYJEn2cweyEWlLnOhqiUjpCwQSEdAp0hM7fpwM/327Zu+GeOGBK69t73yO5m0YAHtDG+1scqwSOnNdNZDbZYQwhizBC0gQ8MEFjV3ZXrpLBU1bJ8UzUiAyT0jqGzRmvRe6C+y2U/VGXGUW9XqQ/j/Elh0hs4iZ/S/eXBVOQGMpHIFtiO+Xp7MXBi9gXl7e6vJUONH5iWephL06mZmOSvN7tGjR+vecdWqjPFFDr2Xm9psFp36VGY3umi6f9FIqVLLROz2CCyqehh5ewYwVSJc3CkybYTrVA5vy8VUuZ4+fep9Z28qJuEQgAAEPAI0NR4QfkKgHAJUz3J0kVOS6+vrPjtN5cnH0zRdYE5P23k1caR17vPzc00Aymx0GJym9fSvntWOBA0ZNHklrzIwqNS80P39vSL3Wee5YDiThzO5TBFgRnSKTB9OJe1RcAEBCDRGQO2bZQpdbpj9Y0tlHuXGmCKK6baxFhwFBYlAIECgjaaVMUJAxdyCgIUAlchCiThFEcBhLkodCAOBQgjQMhSiCMQ4GoFjrkdYpih7S1i0Sb5/igsIQKAQAsaXhoy7hbUhxD04xph4XBTHbLdXM2xjlQGlrzYAHoQABOoiwCx3XfpCWggMCTC5N2RCSAoC9BcpqLaXJke5tafT45bI3uq5k1bH5XXIkmMkh1R7QYXWMEDvVXbzsPZPpsQqgI4bkwAfPnwwJui9cmB8imiLCOiVWstCrF61Tb3EcnJyYpe8zPXgwAvJw6ItWkgYPk4IBHYhsMiDPTs720VIMt2FAC7uLtgzZCp3UadyWDLSF9vsPp4lQeJAAALHIUBTcxxdU9LqCFA9q1NZFIE1d9cP/eTjdbNz3ZyejlrT6b2BXL58+XJzcyMH8tmzZxoS6l+dCqedvjrrLfCUJqbkSWqn715TJQxnAtrhVmoCzIhaCFumr7t0+ubLkixxIAABCOxOwLjuZlwtlRfnrlLpHN51X4GKi4UxRVye61IrZy14nfw8BYFFBBpoWhkjLNI4kSEwJEAlGjIhpGQCOMwlawfZILAXAVqGvciTLwRE4ICLhppC1IqwUfuswhhBEQ0CZRLQXg6LYMYlidevX7upGSfl3EeiXLOOHAXjbCJFrTIcsLOeVRARIACB9ggwy92eTinRoQgwuXcode9bWPqLffnXkjtHudWiKeScJxB+kcl9vswzaFwJuU5EACNJBJZkjQT6SXPt5jfOsxtTtke7uLhQG2iZN+dAEDvVLTGNnD9+/KhZ+C0ZzT5rn1h3X0eZTTZbBHvnbi9pNuHJCAIWAvatGGrkS3hPzFIo4kQhgIsbBWOBiRjPcZPkcieo9QVqEJEgUAUBmpoq1ISQxyRA9Tym3t39u7p2fTwdtfb582cd6KaTQaLA0Tji06dP2rig2cIoCa5LhOHMOm48FYuAfZ7wsDOi9koqpfz8+TOWakgHAhCAQGoCxlebtDxnady8ZV9j4qnLyJgiNWFj+uWsBRsFriWafWm4lhI1IKex9Su8aWWM0IApUoR9CVCJ9uVP7osI4DAvwkVkCByEAC3DQRRNMcskYF+PaGlOwF5q+/7hMvWLVBA4OAHt/TDu9Jh9Y0hrFppe63lqGL7Xd/vsLZiktSy19IXiwiNQziqDXektddaeOvgJAQgcgQCz3EfQMmVslQCTe61qtsxy0V+UqZeipOIot6LUgTCbCNhnBPTGBdNAm1hX+zBGUq3qGhH827dvfUncCfQ+MM+FVgL02ufsaW40lXnUobWT/oy/cI7X19d6vTYcZ8td+0i1zIl1+yq1vS/YwpNnIRCdgL3qGZd7o0tIgnsRsDdrdO576WhFvnd3d67rGEhBVf78/DwQgVsQgAAEpgjQ1EyRIRwCuxOgeu6ugl0EkN7dyY3RkZ3mkRRNw8O3b9/aBwJucbRyrGeVgg6GK8GNtJeC4YyrR65jEWBGdJakvZIqKa07zCZIBAhAAAKFELC/N+Ud0zaUX4t3X7586cO1AluCl8WYotfI7hflrAXvjiKuABogxE2Q1LYTaKNpZYyw3RJI4eAEqEQHN4CKio/DXJGyEBUC2QjQMmRDTUYQGCVgX49oadFwUalHuREIAQjUQsD4FYTZJQkvgvu9wMwo7C2YBGMdeYt2ylllsCu9V4nLMgAAIABJREFUpc56i+54FgIQqJQAs9yVKg6xIcDkHjaQmQD9RWbgNWbHUW41ag2ZxwmcnZ2N3xgLdd+JGrtPWJsEMJI29VpnqdQK7XimpDbRfvr06cGDB2F47osH4Zjc3ULg1atXxkltu3O/Qh6jDErZeLLMChm2PGLv2e0l3SIPz0IgOgGMPDrSZhLExW1GlW5B7BssjGfCuolzDQEIQKAjQFODJUCgWAJUz2JVk1Qw9zu6OnDt5ORkKjvN7F1dXekstt+/f2vDqx58+fKlpjt0bog73adrhShce4LlNCqm4n/9+lXPKoWpxDOHM5zJDJzsPAL2ecLDzojaEYltmZQ8pfMTAhCAQE/A6HV7r0X1j/cXXgTj61j944kujKVT7swuJlKBm2wha8GuSA1c2z+A1EBhKyqCsfHxWs5hAb0IOZtWuwNcpvfLgvLQnAjJTIBKlBk42a0mYOyzlD4O82rIPAiB6gjQMlSnMgRujMAxFw3t/rPUveOLJ40ZG8WBwC4E9A0Y7d+YzVozTtrUEYjmzptpT8jFxUUgctJbi1qwMmfSkvKJm3ghqwzH7KzjqpLUIACBKgjY+7gyOziWiqowM4RMQYDJvRRUSTNAgP4iAIdbHYH/AwQEmiGgt4/U6hkPHtJrSzqWvpmyUxAjAYzECIpoeQiovdpx6lyvg2oeP3w0mH3onodYw7nonVutzcx+PFxTPJqFv729TYFiUbeo9eByXvoVDckzS6+HppWw/poLCNRCACOvRVO7yImLuwv2pJm+e/fO6IY9f/48cMZHUiE3Jq6TR/q1K20o0XkiGxPkcQhAYCkBmpqlxIgPgWwEqJ7ZUJeW0cePH3uR7NsfNZ+jvx3nGHuZ110wnFnHjadiEVD1sSd1zBlRVVJNXBuHqFry0PS1HSkxIQABCOxLQL2ApYlTG6iJrMDSkvvelEqU87yhKYCMKabI7BhewlrwjsVPkbV9aThF7qQ5RaCBppUxwpRyCYeAkQCVyAiKaPsSwGHelz+5Q6BMArQMZeoFqQ5F4JiLhtr4Z5mi7CxBE5WL/O1D2Q+FhUAVBLR8YDldQsdJ393djZZIqxXuuu2+6xGsI4/qKF1gCasMx+ys0+mUlCEAgWIJLPK6j7mdrFjdIdiRCTC5d2Tt71V2+ou9yFeU758VyYqoEJglYJ+H6l8an02TCI0RwEgaU2jVxTEePZmujHrJM3zuL9+yTgffS1mT2ppb9wJHf7558yb8pZ3Rp4yB9hZSJ6Ia08wTzV2UCueoI2/CEbgLgTIJ2CsdRl6mBlNLZW/AGQel1kWU9L33PwNpWjZ2BB7f8ZZOKpHw3d/19fWOkpA1BA5LgKbmsKqn4OUToHqWr6MUEmrHrZvs6emp+7Pta4Yzbeu3/NLZLdA+OZOn1NlmROtFlEcR5AIBCFRN4OXLlxb5Ay663qdyz5PS/LyW/CxpJo0TENjLV7NzXkgtP6ubXSxkLbgW/VrkZCeDhdIucRpoWut1gLONEXYxLTKtiACVqCJlHVZUHObDqp6CQyBAgJYhAIdbEMhGwO5JtrQH0r7jt7SFqmyGQUYQaIaAsZXT7LcOhRkttd4kcsONCbqPxL22C0ALtp18IasMdqW31FlvVx8pQAAC1RGwN3el9XEsFVVnbAgciwCTe7FIks4iAvQXi3AdMDJHuR1Q6S0XWccSGYu3+wlKRjmJFp0ARhIdKQmuJlBCQxTeR+u+e7C6mDxoJHB+fm503MMH8BmzG41mFEDP2md2RjOKHmivTfYyRheSBCGwhYB9NQsj38K53mdxcevV3VDy79+/G6v8gwcPFn3DYZgXIRCAwGEJ0NQcVvUUvHwCVM/ydZRIQm3GdVN+9OiR+7Pta4Yzbeu3/NLZJ1IOOyNqR6QFBXVk5SsdCSEAAQj0BK6urvrrwEXgvSlvM6i9zQxkt/EWY4qNANM9XsJacLrS5U+5NN8sP4Fic2ygabU35qXZIbsmiq0XRxOMSnQ0jVdXXhzm6lSGwBDIQICWIQNksoCAhcAxFw3t/rNxS6EFNXEgAIFdCOgoLuPpjd7SQyetzndzJ3/0StHJyckuBekztbdgrCP30LZclLDKcMzOeovWeBYCEKiUgL2PY6moUhUjdmMEmNxrTKEVFYf+oiJl7SIqR7ntgp1MExIwTmzJRZ76TEFC4eaSlkiaWNFsmn1qYy5J7o8QwEhGoBC0BwE1RBok7JHzf/NUm/P48eP//v7fK75l/b88kv969+5dQB199lrJSNRN6DgYiwCSxF0H6gXb8cL4EQMdeSOb31FOsobAagLGSoeRrybcwIO4uA0osSuCd4pHoFzpTncdzZRDfkexEAiBSgnQ1FSqOMQ+AgGq5xG0PFpGb2bjaJNyDGdGrYLAPASYEZ3lrJcKTk9PZ6N1EewdmTHBjdG08Hp7e6vzRDT3vjEpHocABFolYNxUN/relNZ53al7LbGVsAhlb4qZXcxv1buvBa8rcpknTfP28jpt5nmq9qaVMUIeOyGXhglQiRpWbhtFw2FuQ4+UAgJxCdAyxOVJahDYQuCAi4Z6d8y4dd9bUN7CmWchAIG9CNzc3FiyHl2SeP36tfuscQrOfST6NevI0ZHOJljCKsMBO+tZvRABAhBojwCz3O3plBK1TYDJvbb1W3Lp6C9K1k4JsnGUWwlaQIaYBIwTW8ryw4cPMTOOkZaE12Zfne4kv+HVq1cxkiSNEQIYyQgUgnYi4O7v30mEfwW26Ze5LXsvUHny/fTpkyUjdRN3d3eWmEvjGBd1SjBdt2hGeYylc1PmGgKFEDAaud3JKaRciBGRgF37jIMiYk+RlLG+K+vLy8sUAkylebTzRKY4EA6BNgjQ1LShR0rRJAGqZ5NqtRTKO4bgaKfoMpyxGAlx0hEwzhnam+h0oropG+Uxls5NeXhtr6RGqYZZJApR8SW83na4vr5m4TURZJKFQO0EjO2k94pUV2rvZSpjUqmJ2ZtiZhdT62I0/d3XgkelCgfqM0LhCPnv6rTW0j5xnx9CyTka28OSm1ZjEexNbh59GeUxli6PzOTSKgGjmRmNNhslozzG0mUTm4yWEjAqWsniMC9lS3wI1EuAlqFe3SF5ewTs6xEt7YF8+fKlRZVaUNaUiCUmcSAAgWIJGN/z1+Tn58+fvVK4SxKas724uPAi7PLT3m7bPa48BdHovtJ15N1XGexKb6mzzmOW5AIBCBRFwDgPXFoHZ5THWLqiNIIwEAgQMFq+UmDaP4CRW+sIGFtUu5WuE2PpU0Z5jKVbmvtx4nOU23F0fZSSamIrcCyRS8F+zKr7VNJrd2aNfYfpUGMk6diS8lICJTREgTazwG3ZSwlXF18f13r79q1FbI0bU6zI6n02i971RvH3798tcmaI8/XrV+MbzvZlgwxikwUE7ASGy7Gjz6ry8krqKJmDBOLiNqNo+/czA15cChoMUVNQJU0I7EWApmYv8uQLgVkCVM9ZRAeJYLeENoAwnGlDj/WWghnRWd3pTYDHjx/PRlME7fBIMWttyXoYRzPY7hIMo9ohIkIgAAERkB9yeno6i0LrUMOJend3h1IoZPua3ZNkdnFW7yki7L4WvKJQBX7+zW7nK8rLI9sJNNC0MkbYbgakcHACVKKDG0Dhxbc7EjjM+VXpTStZNjHmF3Jpjk0WaimE8uPTMpSvIyQ8DoFjLhpeXV0Zez3je7bHMRhKCoEaCRhPb3zz5o1buru7O/d9mXJeimEd2VVTnuvdVxmO2VnnUa4lF8aYFkrEgUAUAsxyR8FIIhDIQ4DJvTyc1+XSvPdCf7HOMA7yFEe5HUTRxyqmcWKrqNcJpCHNrLl6Ojs7c39yHZcARhKXJ6mtJlBCQxR4BavAbdmrUVf0oFZknz9/bhE40Y4x49KO+xacRdp0cYxfa1HL//Dhw3RikDIE0hEwVjdj5U0nJynvTgAXd3cVbBdA75m7+y3CCWbu13jpPawO7kKgIgI0NRUpC1GPRoDqeTSN9+X1FqoVfsBd+AxnenvgYhcCxkkV4xRNhiLknxE1VlKV3TvYKAONqSw8fbHwOgWKcAhAwHgEW/i9KS3tZZ6sG1UcY4pRLKUF7r4WvBSI8V3ipcluif/t27ctj/NsBgINNK2METLYCVm0TYBK1LZ+6y0dDvMK3Vm8wX/++WdFyrOPpNu82mShZnkSYYoALcMUGcIhsBcB43pECa9guIg2vgtm9J8PuIjsQuYaAm0Q0PywpSBeK+etwBon3ywZbY9jbLeVkVeK7VmvTqH2deTdVxmMSvfMeLW+Yj24sbMOiMEYMwCHWxComoDRS/e6lR2LnH872Y6FJWsI9ASY3OtR2C/wXuysLDHpLyyUjhknzlFuX79+1WDm3bt3+g6tmrxyUCJYObrIKcn5+bnly8kSyeib5hH+9evXbkaJDuhxszjyNUZyZO2XVvbd56MDbnfglLfSMDYmj6wioJe+sNqkfnt72/+MdWFc2imnDzXOeRlHRLEwkg4EIhKwVDc1GsbKG1EwkiqNAC5uaRpZIY/9HDeLq7BCgKlHdLyIXbapRAiHAAQKIWCvzjQ1hagMMY5DgOp5HF3PllTGoOWt2WgtRWA405I2ayyLcVLFMkWTp/j5Z0S1HdzoHO6+5NGrwJPE+AGV/nEuIACB4xCI8t5UIYtQjClqsdt914KXUkp3gsZSSfr4vLfcoyj2ooGmlTFCsdaFYLUQoBLVoqmjyYnDvELjOb1B70g442QUhVpBgEdcArQMLg2uIVACgWMuGlbnP9sbzxKMChkgUBoBY5XvXzLVm9rujGghn5bpqbKO3KPIebHvKsMxO+uAfpscOAfKyy0IHIeAscs+8nay4xgDJS2ZgH18mm7CeZRPyW/h4b2Mqmx1IP3FanTNP7jpKDc1Iq9evdKnZfUV68vLy+vr62fPnv31118nJyc61m1Hdgi2I/xCsja6v96Xk3cUXjNr7mdjdXzSkydPdpTnCFljJEfQchVl9N4myi9zwO3OPDjJX/Zic5Rz1S+9hIXUmyHR3+w15q5uq4QDfFX8Hz9+hCnprniqXLPRiACBAgnoyGzLpBJGXqDudhEJF3cX7BEz9bYmB1LOfOSuuxEkIBW3IACBKgjQ1FShJoQ8JgGq5zH1rlKPTlkYp4ZagsZwpiVtVlcWZkQtKjOuZWi2NvqUtUU8L443b6xBtDYweHH4CQEIQKAnYNxU17eE3ntT5ezuYEzR67TwC6PvoVKkWAteCqe0PQPaE8h89VIl7hK/9qbVWE/ZNbGLdZFpFQSoRFWo6YBC4jCvULrFG7Tsa7Jk7aUT2NdqSS0Qp8lCBcrLrTABWoYwH+5CYBcCB1w0NPrP6iu1o3gXpXiZWrbue4/wEwIQ6Am8fPmyvw5c9EsS/UUX2TjtFkg5+i1Pwqn0WUeeIrMi3NhxKOVEqwwH7KwDamKMGYDDLQhUTcDY2LJUVLWWEb4BAkzurVAi3ssKaIFH6C8CcA5+a/1RbpoB1CKZTsLyVs4EVENrHeum/dC7HPCBYAe36a74Mj/L5JRs9fPnzyUQ877SbBG+BLGrlgEjqVp9LQm/+3x0YKyib2W0hLqusujrNE+fPrXIrON0LdEWxdFZvZYDYoyLLouyXhrZ8mKzyqISLU2Z+BAQgRLeO7UY+enpqfHj9qi1eQK4uLWreDjBUkiJeDWuEEUgBgSiEKCpiYKRRCCQggDVMwXVWtIczsN8/PixhDFpToAMZ3LSJq8hAWZEh0y8kIuLC81BeYGjP71Fz9E4qQO9KTUWXlMDJ30I1E7A+N5U37Z4C2TlNDKMKSoyxX3XgheBGo5Who/ntD2vAg6FIaQQAg00rYwRCrElxKiXAJWoXt01LHlOp2URxpKX4y3eYGAD6iIO2knrxrdk7ca3X1tSrq5Q9uIT0yNAy+AB4ScESiBwzEXDivxn72s6JdgMMkCgLgJq5SyrrvJSutMb3RlRubIFvuTFOvIuFrjvKsMxO+spRTPGnCJDOAQaIFCRl95vZghgV3ulEgUicAsCNRJgcm+F1vBeVkALP0J/EeZz2Lsrj3K7vb2dPTdEK2p//fVX5ldNEOywpjwsuFxPy7GgOnZw+GzmEB16qPey3EzL2ezrStXeNUbSnk4rLZFlqJyuaN4OmD4j4zlifXwuohN4+/atJU1pMMURTpbPpOhIX3323CJkojjK3etARzMykhx9lsCDE3DXPndBocGUPtAxm/Xucs5KSIScBHBxc9KOnpdlDNtlmnm62eIYRKdBghCAQCICNDWJwJIsBLYToHpuZ1hvCqPan12Gq7e8U5IznJkiQ3geApaBz8FnRI1zUHr9OPMOAc9ChvPGLLx6iPgJAQh4BOzvTXVfCvTaw3IamVGv0its95PZxVEsmQONK5iJ1oLthT07O7NHzhDTq4AZciSLdQTaaFoZI6zTPk9BoCdAJepRcFEIARzmFYqweIOWrU2WrO/v791oT548cX9GvG6yUBH5HC0pWoajaZzy1kLgmIuGlskiLcHo7bN99bjvmy/7lp3cIRCLgPHLWJoLfffunTufb/x8Qiw57ekYp21ZR7YjtcS0dBxKJ9EqwzE761G9MMYcxUIgBJohwCx3M6qkIK0SYHJvhWbxXlZAm32E/mIW0QEjrDnKTWe6G6cMBFQHwWQ74wPBDmjBgSI/fPjQ0uppPqL7TEEgqdS3vAqlmTUJnzpT0hcBjAQzKISAzqLacVHNndl3gXCUm0tjl2ttbjYudmrlI3pfpr1QljdPjIsuiQB6HehoLipFgZ8eGhWVwAIJyMKzjWVGi2+phnId021eHJWKwMIJ4OIWrqCweI8ePQpH6O9qJNtfp77QG6pTHuPqrN1PWNunzldnx4MQgIBLgKbGpcE1BIoiQPUsSh2ZhRn9xJlcvqPNaTCcyWx4ZOcRYEbUAzL8KUTG1wMsM7fD9GOFeLmz8BoLLOlAoG0CXtMxVVid6aklOXeu7Pnz5+Xs7mBMMaW4MsP3XQu2M7EsQrnzvfaUV8TUcbE558ZXSMgjLoEGmlbGCK5CuYbACgJUohXQeCQpARzmFXhH566H6UTZXuUeCWfMdyiJJcSYeF2FshScOKMEaBlGsRAIgd0JHHPRUEvDmmychX99fT0bJ10E7SS0fIU9nQCkDIE2CFxcXFj2zergM61KuEUu9ouArCO7asp2ve8qwzE761HlMsYcxUIgBJohwCx3M6qkIK0SYHJvhWbxXlZAm32E/mIW0QEjrDnKzXKgQI9SWxizTRMgWI+di46A5rItbxQsspzobL25bE3G3d7eRs+FBKcIYCRTZAjPTMC4hzWFVJrfH02Wo9xGsWQOfPXqlXFcpL4s+oGA+obP6elpuMgy3SiblsK5jN5VeWcPkhM9lWL0cQIhYCSwo6Oo98HcTYqjAqutxnUcJXPwQFzceg3A2O9nLuBsh7tCHvd9V/vU+YqMeAQCEBgSoKkZMiEEAoUQoHoWoohdxJhaR9PEndz7veZedkHBcGYX7GTaE2BGtEcxdaGZqNlJYz2r5iv610emRPLCh/PGO66/eLLxEwIQKJmA/b0p7ztMRTUyjClKtrFR2fZdCx4VaTRwtvfPdryaVwFHpSWwHAJtNK2MEcqxKCSplACVqFLFtSo2DvMKzRo3kd7f369I3HvETWTWBfWeXfSzyUItIkBklwAtg0uDawgUReCYi4ZaW5k93UlLMDrsfi9lTa1rD+Vx9wcO7xICAQgY31Bwp171SDmflhlqkHXkIZMMIfuuMhyzsx6qlTHmkAkhEGiMALPcjSmU4jRGgMm9FQrFe1kBzfII/YWF0qHiLD7KTQO8pRNqeSYKEexQhmsvrGUmSCat3WP2NCPG1CtY3lw2+w4j4jUmhZEYQREtKQF9nij6OVxGgT98+DCMqQGMzgAehhOSn8CogoZiqC/zOpRhnBUhyn12SThFvhZRLV8V+/TpkyWpjXGW+sYbs+PxzATUPuvg3cyZKjt5ibNrtKqexiYiv/zZcqQCTqHGxZ0iU3i4tlnY55HzvBUvH7X/kKZxutYC+Z9//umjzTobfUwuaiFA41y4pmhq1ikIw17HjacWEaB6LsLVWOSAo6UltrOzszy+XyFUGc4UoojDisGM6KzqjfNRmtra5SRKb7668FcaZmkTITMB3P7MwEvLbnZOvhPY/QRLaSuqjClKMyqLPMaOVQ2U18dZEo8VR0OScFJ52k+9pdxPVmtWOTCM6qXNI1ifHRdDAg00rSoUY4ShZgmBwCICVKJFuIiclAAO8wq8Rmiax16RuPuIdia4ztusC+o+u/S6yUIthUD8noDRHrr4eRZr2KjTayf6hdvORE+cBFMQOOaioaVXNQ63oytFr91Rj6JT7ROEbY/iIBcrKvKKRzLDNE53qyCsI0dUjRG7GpkUqwzH7Kw99RnHFJYu3kvZ+5lz4Oxlzc/tBOjotzPcNwVmufflv2/u1N99+c/mbuyIu3SY3Os4GKHhvcya3zAC/cWQyTDkOO3q4qPc+k1RQ2qBEOOYMJDC7C0Em0V02AjqKmbfDJf95OmAPS1o+sltbvQZsaurKy9Otp+uJNkytWSUQTCMJANki64PHifFrOgsUm13HtV++bP8s0WLFWGUj5u4exCJGx7rWmfqWbahKzu9OhK9Ezk5OZn14tSE6rjoWOU1pqMcZ4eCklzyGxNMHW3WkKILYLTMYgWLDmRLgmqf868Xel7iqPyqBZo6Gb21S2B+czIWM79gxgpolH91NFzc/KpfrSz3QWO/r0dm+2g32dXX7tmpb9++nU3H/QZgILKrHfvpdaMJukmNRiCwTAL5FWdsnIsVLK4eaWri8uxTO4j99OU95oWxMVkNh+q5FF3+erdUQmN8De4C2peLpZGpZjn0TSOdNq6deRql5h+oGssSJRrDmWZsO4o9ZE6EGdFZ4BZESkRmnH+hQTvF3SOWtEAcce7aUjEtcWYJL4qQ2jlZJMxBIqPlRYrOj2uReF7kFa3Wy5cvvUR2/xnwKj3ZmF3sgMxaaeqWdt+1YM8qpn5a7ErjlKnHY4W7Gyr0mczZnWDKN7X6vKLNmpMX/wg/22haLQ6whrERPU+jbZSzawLjN6qsnGiZm0cq0azqqUSziCJGsDg2XXY4zD3258+f99dTF+oKp24Zw73XQCyZGlMejWZJv7pCjZa0jcDUPRctQxt2EqsU+ftlo4UXK1gs8lPpHHDRUJNFmveYAtKFaylEC8fhONHv6oU7r7+ezaLtFe3Z4qeIUGxTUKxgKbQQK00Nlu1OiDLVC6dqH2LlnigdywyAspbBrJg23ChzunXkWfs39vWrC7j7KsMBO+uhshhjDpmUHDJbbfcSPr9gqRuopCQzC2/p49QeslSUVOklJ15s/S1WsLjatPvVTPv35A/rvaSuFPQXvY1tvEitqaF4KVyLZUe5aR7N+FKuJ/3SCTvv8dmfCDaL6MgR9BLU/f397B4+7fnTkUY5QWkayK0aknD7uu+U/JYGK0UTMyVPH16IYBiJRfsWZfWa5WIFgV0W1UaX+tQc5V/eW0EszyOW2pFaEvt7IO/fv1fnElee8/Pz2TGqDnnJ2YcqL/dYmdHyyrb17a/RWwTuS6CW3sR1HSWz+3JIBoCelzia46dPn3KuyNaiuFFWhw3ExbV04gXatn2DgjucTGTn2oDVj1IlmKYUZ49d0+h7VhhvDmfj97QrVfQsJSIch8AuDRFNzXEMjJIuIlBCn0L1XKQyRS5Ba0tlnoo/q30tz7158+bZs2d//fXXo//8/WH+0+jA/ZNfpxGl5nw0eaIPA2gQql1E8v005VLIfnpJe/BlnZZse8rmSw5nRnRWO2o9RhcXvAc1bo0+X+1l4f7UCTI3NzduyOzMthuZawhAYCmBXcazS4VcFF8+kn1/Z5dy5rUDS3Fmvco+EWYXOxQWv6uHluhi37VgS6Esq679TLIlwRVx5FT0WxY1TW38wln/yIocVzxiMaf2Gs8wqDaaVpWRMUJY0Rh/mE/mu2Wqg0oUNoMytRaWud67OMwrdGcZ+Lhn66/IQo+40zjy9+RFrEvH+FSThTKWvbRoJbSBtAylWQXyFEKgkAHsMRcN9R7HbNOkheOcW/e1BGPpPT3rzTwz4+XOz7YJFNJGbYRsnxlWRrPNwkZhYj1+wHVki0MbC+9UOnZbSvHG2TE7a08Xll6yuoGzV8ZafrbRQdRCO52clqY1v66Z5Q5rvEythWXmbgoC+eumSmF3ldkn0yu9Se9lF/PrkfYX9Bc9Ci7+9XvJn+WN3CmmS/JZHBfBFiM73gMWI9GZHX///XceNu6qc1drdB5HuqynKqYbrombdAJMpewKMHWdTbAjG4l7YM2UIuTOTumRcCOBKbZuuOzQmNr2aFM2//bt2+2JN5PC7HklUl+GwrpGMnudQoOzL+Zl60M1szPbZGXrOKR6eQ6zGlEEGVIGO3GzkBlYBMvfthvfg0rtkoVPjpeNydK86q9a4BJOdz30EoeqTFHNwyUayjAMyS9V7RUwj1FNdfeuBrO14TKzoYWnGwfN9heCkL8ZDNe17q6+nucqKHCdtMvz+lz9lHjKMSCPbqmdny2jlO4mstEBrlfRs6AqjVB745y/WdjLO6KpWVTFajfsPF7HIqRlRrbUCw0lUgtvEaPrSfEEpIvGPAFvHOq6TDmvRVV2KAOT29Y5ganNfip9hjNhvef3W6Y01Wo4M6KzmpURhq20u6upgNmktkfwxrDKOm4dwSHcrqPyU0DLS3VkaQHyTxovLYUXfzh7GShmhtGBJ57xJ2MKI6gumsUJX5TgusgBSxve2qVmhVfWJGTSGuE10d2ywqxIkirzEm1jQ9R1xjx8qo2mtSsXY4ShfrsQjH+KzC7hFk8gaaMdKDWVaAoOlWiKTKJwSzXpfDAm4XsVWKBtcVM9fy8p+bYL1ZeuoguLdWXouSxi0DJUZFejonpNTafQ4b+ZB5ISVe3nUIxhSNwZ71FEXuBWaPbkAAAgAElEQVReu1k8Mbqfx1w0nFWB3Mg8i7nDJZihiY6GbHEPRi2h4UDaqKXKna0gnU0K7NKUM8e3jAdVFkXLLNjG7A61jswqQ2ctx+ys3ZpiGVNs6Rm9niLPwNktYC3Xoz6JF7hFEes4eOrz5Ol/FjsYyb8D2VKhMswVjKqbWe5RLAq0eDX5B7ZT0trDa6+/+Znv5ahb2o2uvU3ah3rD527Mrhz7pn70QtBmbTLuW3hddhZoWzpNr/okJd+VaBSvF7ilRLNqciPQX7g03GvPMDwF9T/b8IuWHT7i1fOeheXCRRz9GsGiI20yQYudyF9UE5C6+MNtakl7IGOjZuns45IpULBjGoncQUsznr/bi2tvJaRm4axWqHPQMwg8Oi5C0S55Y+3YeP6Im+PUtWVc5BpYihHF7OBBxpPaepW+cnFLOrxO2qUOFTTs04cidSGp4XiyGRfAZFreg6l/WubmRExgk0oSfrujq0FDRyW1VCqyxRVJUcHDtIcoRu08/wRf7RUwGzGLXbU3DjJ24mV6Ppb17L4aputfXPejb3kssoWbFN31OqnZ+IEIVSs6UK6qb9XeOB/HO7JUZ5qavjLWbtjZvI6eWKUXvc0HLuQ1pS4d1dNOuD1PwN7aBKw0+i35zJps0cDQrpqIMRnOBBRa5nAmovZLSIoZ0VkteOO7KYtVXZ5NaksE9QjuGFZiRO+y7U10unH6KCKjCnAIR+l5gWjZAxL+WeykcVhsy13jKoaaGrnulgTzx2FMYWduHFNk0LXXkU11qX14P2FrL+zGmJZan64TdPn0L2aEF/t6VtnGMkZzOqYb30DT2tcgxgg9iv4C4+9RFHLRN4CBi+gjJnvZqURDVlSiIZPUITjMKwhbhsxb/BzPtcvjwjVZqBXK3f2RQIfV38rQc9Ey7G4JGQSw1PrO6tINb0eLaZzjPc5ullFKCjzmouHoux5986iLLf3vFGovXDVCubiZyhpnBevi57dbT/iKftJGLVWWcbpJYJemnDn+7DC5q02ZX5CJAsHYwdW+jmwc1B9kleGYnXVfXywt+ZaOe5eBc1+6Wi4si1lqV/Nvn7CYR9fglzkYyU+soxH+N8NcwZTlz3bfquypVTn00oe4cvoPxg5xSzM4pY7U4bXX3/yDsr0cdSb3VtQFi3lvqbaZvZcC3QD6i1GztBheM37RsqPcFjVkbsef2itCsFFTJnBIQKYy6wcogqINn40VMmx5U5+hNszRrZ7udeoRgsewTMEOaCTa5uuaQeA69SSpZyHt/QywdW/lGSBNzYzn2QdTi3KNtSPDnNRs5+WaUHedQqpZIJIznQkpZY39hiV1Q9SzZLYub0jpCuNdZ36nwm4z6VQ21IXdaU/tHQUU5zbCw5GhQoblihUyzM6zIv1MKsBUQTSBO5RkGCKrm0ohUXhAj554xVbAbO43Lq5nEu7PMl3cKVfNlby7TtRgututvCxmu5jZGuemsNFjmXVOemJlKjpR87hvsg00zsfxjmhq7JWlAcPO5nXYqZYW0+KNd91KBp+c6mk0jyY9AdcN6z2ZQi40LaOJl/ztCcOZgAHg5Rqbiy3RZpsaDXDSOZBlzoh6PI0TR+k6ULVLmtDzakp0peAQenpv8idaXqRWY93PP2m8qBSjkY1F27JbcTTfuIGMKYw8Zzv6rn/ZOIdpEcadMvU6tamfGaTyJJ9tJxMt1LqjJLfqzcrToVM0ryCJfhrNSVId0I1vo2ntLWdW10cbI8wC6duxAxp/bzbZLoqa5Jwq9azNUIn6WuNdUImmjGpFOA7zCmjD6RfPRPVz3fyPpnHcpLL5b4LQZKFWKHfHR4rquWgZdrSEPFkbR5FqkeSu5BGpy8U+JxB93jtQzHL2+rpCHnDRUMV3J0bcHrO/VneWbgF3uFAli1V29gqFE+vacODajpQ2ShjLbKMC+g3cUoXqq3PgImcXEJB26S3jrOC6cYRFmAzryLOzHJ1aM8zn2z2K3tJSSHXMzrq3RsaYPYq9LozNjupLZgkb6OjTOZxDXRQ1VzAUrwuZbf9lZum676GX3rft/UWiddvVQHrBqhsgNFB/05ni0B72ddSZ3BtqZDakJe+lTDeA/mJohA20q3a/aNlRboLV95eLLrz3fofQt4cskqePfGTBtjOvNAW5HZbpiUQzQcP2Rf1cUpIqb2/wsxcSL6kwbuLFCiYhD2UkxsJ2xqO6I2fa1SPXiwjM1sE+QtJFNcms0Xifl3uReWlnEb38kRfVjqRVY9Zfd5XoXsuQogumGRM3i9HrFLMqSnO2+85vwBYaPaKk03BeBbFPPUi8DP5wL55leN8TSzpvOHTJ+ny9WjMcxieytKmWuRdMJpSicvXambpY5LMJ11Q60cPbqICZ3e/ZhlT21sY4aFEnLixexY9urusStLeZcVfTvb0L4uPNMc16JsNHXAJec7cFfhuKduE0cN1G43wo74imxlLv2jDsnF6HhWppcdTZzR4d3nvmusjgmVM9Z42kVU9A1mjx212DzH+toZ/nIs7qa2MEo7oZzmzkzONTBCzOQIquQWnONgiJ5qmmUEyFDyfQRpumFBNHGlQOKUVXh8UG+iJLHrVaU6zihi+aB8YhDMNHy2E+3l0ZeW/zsxcp6r4nT9yf8nNmC6UIhbTAgbIzpgjA6W4ZnczOHrZMY85KMjvjOmWT0nJSwTzJZ2uHOsHoIwVvRc8tr3dripLCMzREi8xJoNyCeJyb/DlrPJ36ym9ae+1YPIfoTqlyV5pD79cz/swYMf7eKkq4UF0rbZJzCguVqCdDJepR5L/AYV7KXA6M1+kMf7oH79rT93ShemF/dmPMJgu1kUnOxwvsuTxrHBp5H3LYjTo5LSRuXhb3o9dvsXO8h9rNMmUARvepjUXDHsLsHIi64OhzMspdHaU3CO1rx6xIfYXSRSJ19HwauKCNWqpEe5ctC0z6PsJSyUfjz1aonO3/qIRbAtteRzb2Sl2TmHROuKhVBiOWRL3DsEKpxdhiw4ueZYy5CFf0yLI91wMJX2dYOeoL2EZHr8rVlyjpRYFzBVPltWhWcaYeXx2uND0vfWjtLBWtxus9aNFyz78fLnmJpPi5aMNYTmdyd0fdLgCTe51lNuO9FOsGiLOlJTlIf2GkUX67aveLFh/lpia7L7/9IkPHj2ApuvNW05RDbzEYVaSIM9qqBUMXWW5BxCw8fSll7yV5S52VSClafFe2YgXzhGzeSKSIUbOctROR0ZRZOtN1FdHY9SxbN4IW1eQ+piAwNRuecx4qRbkiprmudqjJja6ydQ2ma0i67upsRD4q5uzuz7ij2Smj7UuqHjbp2saQniDMStWL119ITjW8SdtPdeKW/qsXqbuQQhOthfTolP6s2XhS6afKksgtGS7SdLmPjqOGuo7bYMokZrUmDy16C9NrZ+piXROUTmu9nO1VwNQtQ4/OYmyqC1WPg1TGZlxclWU4hBw2lV1IrHZJra6bqa5HGx83zqhIagp6w3MvvHne1Q5DS4p2+VR93V7jfBDviKYmXO/aM+xsXkcYbFF3N/Ypox1llAJSPQMYN2pNjwcSL+GWXKZZd2vUB8scGMsFNTKX4mbHziLAcMbIk2hLCajBn53aWj3AGRVmOB/l1XE1FJlnREfl7APlP3sSjv5URY7Ye44ug8b15HEIexU3fIGWFylXPfJo1Rut8n1ghknjRaWYjWzxOmYT2T2ClGX3KmO5dm3PLh5nLThgvZpY6Kv26MXoQlsgwcCt4RBAubvxldeoDKOB8uX0eEQ/pJdEciple3XrxVNTI79Fj/dJtX3RRtPq6kjmdPAxAsbv2sPu1xvVkaJ5nGVCJdqoteP0ILO2tDqCGNp78KM5zFNUZyes5OosnSLz0ozoT06Vwgv3BOi9NfeiukJ5ZSzw58Y2MF3PRctQoLVsF0kGY6npbq3XtfoIjfWSdrjs9V2tXOnFMsasetFwCGd2VlZGG3fZaJijsuhb4EXTMqpTGkErwbgSDinVGEIbtVRrmk+bnZDxmnT9VKOR6H2EpfKPxpdsQ5ndkLirn6MyJA2U/G5xpq6lpr6R2S7PsBFTvhFJrnNoJVXEMnaUJMloYac4j4YLfkQ4EuyYnXWnEYvnyRhzex33UlhXETL0Du119ElHSeuaVjVrXSMWvYH1zGz0pzKd9UyWVvnRjPrA2UYm+rigz3r0YqPW9PhosiUEtld/4/b1Qx0p/dnqMPRDojfFMirVgmFGoyGqUMOCrAipZZ/MVNFmGxbRW9qUeWkmnfaX0lf4w9FtbwpvF05/IQ7ttasWv+gPlXy0AZoK/Pz587Nnz6buToWrGjx8+HDqbpRwBIuC8VCJ3N7e3tzchIusPlst+NXVVTha+O7Xr1/VS3379s2Lpr7n7u7OC1z0U0VQ5eof+fXrl64Voosf//nrb6240Ikhjx496p0n131RF3V+fh5Is1jBAjKP3qrdSJIqQsRkFbKQ3k56I1FIz/PVq1f9NRd//PHHFASRlHt6fX3tRVATFJHh9+/fLy8vh82RMlXuMhgv94Z/pqsdXb3oqoYA9vVC16oaFm1KTe/fv1dLrgXLUWWt1ouk6tr2XjD1g6s9NHWOkjMgjMquCBcXF4E4s7fevXsnIbsObipyN+m2uiCjyf78+VPC951sL4BCuh62Dxl9fDZQutCfEHUNpt1O5FRoaqNPvxejE2y7wXSC6d8uC1ewcO8vl0YWOxSsw6V/+1vrLjrBOmKuVAIoh+rk5GRpsrLMjx8/Dp8SyVFbUuV98+aNG18iSRdPnjxxA1dcC50cxV6Voymka6LdxrCXQRB0LYX2IaNSzQb2WlNM19Rnu5vDVkDZ9tnZ2dDOBTBcAWd14UWQCqoeB7l2q6J1htrZbdfmeOVd+lMqkPXKaPWvnu3bnM6Mu9QsHfrSfEfjqzrIKoyt6PYOcdjWqSkYbejUdsmrHJW5D5TXoc7UfVzduuvuiq2KNtrqKpFDKbqHVvLFYRvnrjvrGgQpqG8TdB1unCvyjo7c1BzWsGXJebyOQpo1dUBuZ9p7uZ3n4N5aJ7B4zjoP8vmnurxApkeunngCGv6ro+nNNWAn+96S8UcZGttLwXAmzMrSImUbzoRFrfRu2zOi25WimW3tIrD0rdsXPrQxQJMbw+lQbY0Kr2B6xcQh1HSHO8wRn/BIxwNYxU+0vFTLrifWeyO7TxpnNrbZ3Ufy8DXQyCzViuwYU/TQIk4jdx5XNwxU+m4rqupm8bVqWQvu6XkXsx5RlAqiaqgp6L4VkgxD/2Fqsc8TePizWzGX7twWUlMlU+vabsOo1CKaUydbZ1QSppuE7I1KIb3wFtPqI5d50UzT6uGdrRFSaL27JjB+T937/qx3kjPMjUoU5hO+e5AeJAxh490jO8yr0Wni5cuXL+HHh57bVPzhFgJtUVixDWwqfWN4k4Uylj1dtHp7LlqGdFaRKOXDzv5pCNn9dWD7saR+hud4K9rNEraZ2hcNw6UbvTucLRlGs/fCw2f7EC1Va1rGW+6RvWkJpu+mV0/LdLkoNRmtO/WhRecVeyp6mYu9oI3qVHPANmqpTapyeZWuT0H0ZEj9z0ovalxHTjczJp12nXjXDLoVRCGWqeBaVhkO2Fl3NZQxZoqWyq2S/eLR7kvYh+3o1XCt24Fc71xB2KqZ5Q7zCd/tukX1gOocFbPvFt3BgqVzDOcyvHvY+ts5IR1tF7ium5lMkHIP+xbe0NSNIYV7L2W6AUa2brS2+4vDtqthv+hf4UP+Ru9qS5NrN7PXmg0cTSd6IIJFR9p8glr07X2OgCUrjuVkxCEuPTVlljqSYxh/aUhA5qS3ZoVPmnsg8VnBlhJW/KqNpB+6BKClvqVpkRXYW31kirY01YHyDmDu4qsJ0urURiY6sFZ7pqcEyNZTbyxFxMf3qh2WGiF1T2kqeriauC1UJeosSUVQb7g0F4HSU7N99LrELcKoykSnbUxQhQpIqNpqTCd6tPDx55qviZ6jMcF1LaSKM0w/3BjKJoePqGmVtQRUFrilNn/KUewzUi1QtEAiG2/1GeW8mG0JqYBDdYQr4AozwMUdQl4UMmvGK5Qy9YjyGm2yRgVe7TcOu131R2E/IeBburIpHfURo81duAHXg246u1znVPSUAZQTTuM8NMJw41yXd3TYpgbDXmrY5TRKiyQZ7YaGZU8asnrUcNjqiScgI5f2S7BeS9UIj6YXVVhLZIYzFqUE4uDlWswsEKfhGdFAqRfd0lJdwAL7W2rq1XqsMEipYLR51Ig4PIwdLQUOYa+R/iI80hnFWHggWu6V21+EtdxHy3mxojVIbXhhj3RFg5Na4Kn0xZbZxdKMWX1ZNpES2eqsUamzjjsQHt0LNCvGIs6BtjHcICzKZXXkAtvJqWYnEB4mmchcA/LEutXwGCGsstX2vOjBNow/irGNjoMWwdweeXXbHiZAJdqumkAKVKKw+enuYR3mWTKBCJYWSdsJAil0t4ZbDpJukQrL02ShwkVOfdeCNNB8Rbm1uueiZUhtHnHTZ/ZvWF8CI1zBr2s3S9haNJCc3WcuPoqjrXEr/CI9NdWajc5UhKWNclelmNXg6g2EklBIR+dbhkY1Gm1ojfaQ1Y12FLDpEqGNGtrA0Jxc/rMWPkwwVogGp64kma8Db4js1eCkIFDXOvJeM2OWDquiVYYDdtZd3ZlyIdwmq7qBc4pmwZ6miy7b9Wx9pKMf6iLc0VuqxjDNuCGJ3E5mueOqyUtttjLaG5M+JvXXg6yf4fpbl6Mum7EPWlcPogt8C6+38BUXliZ6L+9laK4ZQlK0PNJLw/0F7erQLP/dEK2ojTI++3BUrfOKLNY9gmDruPFUYM7LqzaqM+pcw/667ipOoJtX9Ym13uyJl+3n7FRgNkm8jGYFW23tlRqJva32SEb8mchfWa3KfR+cAuu2KroeXVZUoOzQjWkpi/jLtwuMlCK2SBZ5yomzV+2w1IiKJtY7hRrXVGSH2/tQtxJp7Gfhuc7qVNfcvHJeyzgDMtv7o+gyy7cJCBZoZ6JL4iWoKhMQbOrW0FULk+/S0WLSaOuh1OzenexWehxt6r2iKdqU/LHCvRzz/JytuVTAoSLCFXC1PdibFAmwvQ1X9bHXlEChRqvhEFrSkFkzDsi/7pb420tkn0pWdVM/PkSqFCxltMzVTok923oPpZpKKl24BcI6hdb4FI3z0NLCjXN13pHM8oBNDYa91LBrbL4k85YOa4hoXYiMbQu9A1ZPPAH5IdJ7CdZrtPl0M/NTdYfhjFE1w2h4uVNGtSi8yRnRRQTCkTWHZm/BFFM1OtxXym41ipQHPjTpLkTu9zrbxiEcIg2PdMKqL/MuWl6q5WH8DCHrqnBSkws4G5o6S5p1isQZU2Qw4y4LizFXtxY8apMWd0h9yqJFgam3hWXAozIEfIMVGg/0gAxRR/mvCGysafUIWCqFLLOuXRMYv6flfX/aB1kr2kDjI+GB20Y+VCKjFpZGszgnG3XXxuMHdJg3Ks6yEqp+RGBHjVDhw31Tagc2SrXx8SYLtZHJlscb6LloGbYYQM5nmf0bugeBEa5UY2nuhmlGCZndLbbOcgKDTU9skVHVDru1uqs4gTkHdXCLpjvWFSr8lEjOjtfU1aogox3xMHFFU+Qp29Ct4SMBRB5248+wXoYC1BJCGzU0gKO1UUZbVTUcsupCjBXZmNHu0SpaR55taadUtjHcovHqVhkO2Fmrrk11rK6FVDdw3rENcbllu56tj3T0Q12EO/oG5grCtYBZ7qFJRAmZrYxhvYzepf4OVROuv5Z+bZhmlJDVkwkazNoF0CDamJGMR5V96CsqBYutbmkJjRKO2rwl0KLlXbwXux4jxrRo00J1NE6T/QXt6tD8/j17NmoBs4GiOVxFG2agSjubVNwICBaX53FSU5M6/MDX0KT7EHU26i9l4apFelD/6tpSKeKeO9PLk/lidsk8szx9drOCbTHpGo1k6A72rLJdJPVXtih0l2dHsY+u5wVcMTU1akk0kNCD6vVEuIOsf/VTU9sK1121S7ONUtwWaRekqzPdq3Z0ygqLXd3Euooj2/u3W2n+G/ahCrErRXnJ1MMYN95VicyliRxRHALC25cxIovV1uH6Ijy0WON0hmqxGs9RvNKdkpWO+vZZGfWNs9LXg7Mtc5dytvZ5tCCpA2dbQirgUAUyrUDLsOVWwKSHYihEdj5swy2GHdGq7f3FaBGiBM6a8RalTD27VFkqqUapntPYuYtdizRFUsqakmEYLntYgdTS5E6JtyK71Y/sough5EJCaJyHhhRunFUBh4/kCbFUsSm7OlpTg2EPbTJs2FOWU3j4ut5qCGdLiIxtI6WjVc8jewIaUe7YiWyx80Vu5MYa0T2+tF7IrhjOSMV4uVHMT4mobVe/aa81Q/NTiL25U16pZ0RjkenTkV9qmTFwGSq+2kAVVk2K/tX1bD8uhlscYBxCl393LfK9Etu4QMtLtTyMnyGkwO5JIk0VXBNuNdaOpb6Tiq92mNnFKTOYCrcYs3quqcejhyf1HzR4MTozsiUtn6ngekQidZT0r5po/ZSZqesfTUqBgSKoz4pILNADjsoWMWtLUhbTKr9pUimmCltp0+oxb2+MgPF7Kt735+zgaKp+RQyXkSeFQCWKqKw+qTZ6kKSG1ycuVvJJenSWi6od5r7gqy8CG1w9et2ETzfbM9WaBZyx1RKueLDJQq3gEOWRKV175pH05/aei5YhijGkTkSKTmpIgcTlMAdKx17fIbotk/kB1Lq1tLZKd2qm1JWrA+rXIywrGopciH8lMYzdlkqqmII/nJNRoG4FWmwhmipv3GkZWcv2RjtsJHvdpY0aNgVhx09WN3wkT0i6NspofqPjkTAuY8oFRhNtS6vrqj7/OvJeM2NTDa+rRwF04SS9DkzRuyLNXqtco0Y+JXwDnbWYGDtrQaho4Dyr60QRpkwlafhsfaSjH/IP91wBz3OYVKKQ1G6n0l/kKg8HJgqx90HKK1ZDPVV57cIkUpmSna2MU8IHwqm/Q32F62+ljvpSD0RYVNJ698kEbN54q0zvZWiuGUJStDyuFtrrL2hXh2b5b5fA1fqia5lg2KXQ7POiBGNFRrBYJA+YjozH3s0Ma1Q4RP23mqG4VMM5prsrSuGCpMs6nPKsYGGxLXfrMpJWR0oWTZUZZ2jAgQ2pGkgvnZ4epj8VkqJFKpP5lFR71Q61IVMi9eE1Tqx3wqubWzS9PmWfgXA5n9E70568e8HIYaiFxmZkvIGM5jpdA5i9VhOdaBJZzoyloZiV0BhhqOgMIbMFpAIOtRCugEZ1B6Lh4g6Zh0NmzThAe+MtZa3JlkSejFq2FWs5i3p/ZWHsyhOVMaxZ7+6Oit5oJykep3H2zEM/w41zpetVnfEcp6nBsJcadormJUOaiVz3Ib1AiLH7m6VxnOp5TE9AntiO3UfAgO23AlOds+a9OoLqRUXLOse07dXKreJBtfCLxkT2CtXHlNsZqx/ZBemKjfh92Wcvti8L4hAOIYdHOrtY0cZM0fJSLQ/jZwgpcxJG1WG07Bttct/HGVOM6jRioMWY610LHrXedN64vKwwz6lKuk6hgR4QN35U9esCp7S2LrUyn2ppjIDxF2VjLU1yhsFSidZ1ZFNPhTvTsC6Oefc4DnMU/caa05bjF0WeKIk0WagoZJYm0lLPRcuwVPuZ4zP7N3QDAiNcaWfH5UhNiSQ1D9XWdNMUZb55ka7IasZ1In9AX1MD/KFBGkNUlwPZ1XuLNmpoAIdto2bNWI7oEFe4Js6mWXiEwteR95oZU9s+q7h6VxnS9VyqPmV21owxZ+3ZGGHYQmYIma2PdPRDLYQ7+pbmCsKmK9toZjvZXh2ia12zlTGsjtG71F+XcHcdrr9VTybIhA7yFt6otS8NLNB7GZprhpAULc9QFy31F7SrQ7P89+zZUOuLQoRV051yobr+WP+qOdbbGnkMNCAqggXgcGuWgCY1IjoWcrtlkLOZrogwrNV5QmZfjcgjxjCXWcFWQJ56pAojaXWkNKWU8sM9o7W83KjJ97jzFOlapPL5uxLuVTssDlK9E+sdYZVRth3XbpVaZveSkYPXXulnYzMy/x4IOX+aZXCbCOO1muhYHqPSUd035hsxmsMg3+VsS0gFHCojXAEjmgQu7hD+aMisGUdUylRScZWlrnZLK6RWdLbrX5rFXt6aq/ESFD1lAPnDaZxd2+iuw41zLCdhmO9syJbq7JlW800Nhj00p7BhexZSy8/ZTmrIIXqIjC0uruar5wE9AW+UOjRCRZDe5XetdlH0oP5kjfpTOhrSKkHNt2hSXYmr54ryVYl14+soFSRuvUg0iXpA246i3PITUeVqYEY0KWc1DrMN3bDpmwpRexXrk3JqEqdySR2uBiHAXAVMLcBU+tJUQLAab6Hloa7DWh7GzxCihrRA61LbNSy7nIQCRV0hUlzfaenUnyewUM8O3JZmsZffZTFmwR+aVqKQPP65Sq2eK8qAouOg4Ylab89Ohj8jehfKN9A27mVOrlVYTGuIqMCQtptWF7hU1sAYAeN3dbr79Wxf6TYaia4tjXMsUFSiWEpspgeJZVr2dJp3mO0oZmNu2eCqvkaPz2aRP0KThcqMscmei5YhsxUZs2P2b+g2BEa4otrGbpawecStrYkWDcNFWHpXRY7V8MpCLL1z3GkZmXHO4cZSvFvi00bRRi2yH68ia8Z10eOVRtaEYcQmJeI68l4zY5aBvJr9YeVKFJJoleFonTVjzO0NVCILDyc7Wx/p6IcAw4MRr6cbPp4hJKfbySx3LIXOVsYVjQz1d6idcP1tYzIhrgeiNk0JrjC/7hF5WbOt4sYsVsumB4vyXobmmiEkRcszpZE2+gva1aFZql39Q1of3iAEAhAQgZ8/f6of/fKfv1+/fi1logp2eXkpB+Xhw4dLnyV+LQQOaCQq8qh25CuMhp+cnIyGHzNQNH78+NGVXc3LxcWFkUmfY0cAABsjSURBVMPXr1/fv3+vR1a0RcpC89Fqi9QonZ+fG3MkGgS2E/j+/XvXh+rfFaarxQ/ZbfdHS7JdHaSQjoBMXU207Pzbt2+LcumNXB4j7uIidEROTQAXtydchYv7+fPnrsNd2gqpmGqI1ATp8I4oXW3XHkoMebyd06v0z87O1JvLEY2SRa+adReMZdZx4ykIiABNDWYAAY9AOX0K1dNTTeBnOVrzhNS8n1yyzn3ybumnHCqdiXB1dTW8lShE8miLgJw6OZlTUgWylsBTqANPRbyl3I+2rDMFvIrhTETVF5IUM6Kziri7u+vGsCtaGK10dGuvT548mc2ICBCAAASiENDSqlqtPim5Omq+GpvPZ0zR65eL7QQ0mui88RWT1cq96+v1grRxMlnbLT5+/GgRW5X30aNH3b/Kpf+p6z48c9U+sht/hKbVNUvGCC4NXR/Z+D0UJfysQh1UIs9UqtCaJ3PtP3GYjRrsXEG5Z8Y5H7lkNzc3r169Mqa/S7QmC7ULyViZltMG0jLE0inpQCApATUaR1s07JxndcfulKYRst4P15yMfTOzfVpGArizMZqKGf7MPC1jZEI0COQncHt7Kye5z1d7RQp3mHtRo1ywjhwFY12JHK2zZoxZl30ibS0EypkrCBBjltuDU4XWPJn52RgBJveMCsV7MYKKFY3+IhbJctLhKLdydIEkRRNQ86e9hnqFScvM+tORNHoNpjuYRivKEr2bU9YUtmaW9bI6bxEUrc40wmEkabg2laoml7XKpSLp0B/7OW4ugs4V6w/I6BuiLo7bHKkt0p8aJbVIrG+5DLnehUCghZQ87nZ52a2MVqZr3KO/S3HIFAKjBDSZ2L2JqsZ56C52r4J0Ft61zxj5KEYCSyMQaMBdx4NxUCGK0zyp2p/RcasklMrU/nRDVx2vRm9biNYQAwLVEaCpqU5lCHwcAlTPGnX97t276+vrKcl15K626k7dzRDebZpcut1/d7F7MgxnehRc7EIgYIGShxnRjk8/hnUXXj0+3XQxKx27mDGZQgACcoe0tquZfzVTmk97+/Zt2xP7jCmw+YgEZE79THW/aqb0u31WuujdIfXy6+arteNC1bNfgOsuhj/ZLBFRrVGSOlrT6kJjjODS4BoCKwhQiVZA45G4BHCYLTxVVeWkyQPs9ri6G1zlAXbzPHL/6vomcZOFsmiTOBYCtAwWSsSBwO4EAp6kuieJ122oa2kPZD8z0/fIKmb/+ls/f9JNy6x4982dluno9VM97k+mZXY3fgSoi4AWIORI9zLLlz5mJeoabdaRe0s4yMWhOmvGmAexaooJgVECgeZO8XunWm/96K+bSWt7i8IoJQIhkJMAk3sW2ngvFkpx49BfxOW5V2oc5bYXefKFAAQgAAEIQAACEIAABCAAAQhAAAIQgAAEIAABCEAAAhA4IoHwOW76Svy6T0GkQKklYX2a4s2bN8bE//77b7YQGVkRDQIQgAAEIAABCEAAAhCAAAQgAAEIQAACEIAABCAAAQhAAAIQgAAEIACBIxPQERI6rqUn8Pz587u7u/4nFxCAAAQgAAEIQAACEIAABCAAAQjUReDPusRFWghAAAIQgAAEIAABCEAAAhCAAAQgAAEIQAACEIAABCAAAQjUSyB8jtv9/X0557gJss5lu7291TeftV3Ywtx+6JslNeJAAAIQgAAEIAABCEAAAhCAAAQgAAEIQAACEIAABCAAAQhAAAIQgAAEIACBVgm8fv3aLdrNzY37k2sIQAACEIAABCAAAQhAAAIQgAAE6iLwx+/fv+uSGGkhAAEIQAACEIAABCAAAQhAAAIQgAAEIAABCEAAAhCAAAQgUCMB73PKXhE+ffp0fn7uBZbzU19+vry8nJWHxcdZRESAAAQgAAEIQAACEIAABCAAAQhAAAIQgAAEIAABCEAAAhCAAAQgAAEIQODgBH7+/Pno0aMewunpqXaV9D+5gAAEIAABCEAAAhCAAAQgAAEIQKA6An9WJzECQwACEIAABCAAAQhAAAIQgAAEIAABCEAAAhCAAAQgAAEIQKBGAoGj0PSl5ZLPcRPti4uL+/v7Wezv3r2bjUMECEAAAhCAAAQgAAEIQAACEIAABCAAAQhAAAIQgAAEIAABCEAAAhCAAAQgcGQC2ijiFv/FixfuT64hAAEIQAACEIAABCAAAQhAAAIQqI7AH79//65OaASGAAQgAAEIQAACEIAABCAAAQhAAAIQgAAEIAABCEAAAhCAQF0Erq6u3r9/Pyrz48ePv3//PnqrtMC7u7vAgXSS9unTp58/fy5NbOSBAAQgAAEIQAACEIAABCAAAQhAAAIQgAAEIAABCEAAAhCAAAQgAAEIQAAC5RB4+PDhr1+/enl417tHwQUEIAABCEAAAhCAAAQgAAEIQKBSAn9WKjdiQwACEIAABCAAAQhAAAIQgAAEIAABCEAAAhCAAAQgAAEIQKAWAj9//pw6x01FePv2bS0Fubi4ePnyZUDaL1++BO5yCwIQgAAEIAABCEAAAhCAAAQgAAEIQAACEIAABCAAAQhAAAIQgAAEIAABCBycgD6k557j9uLFi4MDofgQgAAEIAABCEAAAhCAAAQgAIEGCPzBSe0NaJEiQAACEIAABCAAAQhAAAIQgAAEIAABCEAAAhCAAAQgAAEIlEzg6upq6ii309PTr1+/liy8J5uOpXv06JEX6P789OnT+fm5G8I1BCAAAQhAAAIQgAAEIAABCEAAAhCAAAQgAAEIQAACEIAABCAAAQhAAAIQgEBH4MmTJ9++fetp/P333ycnJ/1PLiAAAQhAAAIQgAAEIAABCEAAAhCokcCfNQqNzBCAAAQgAAEIQAACEIAABCAAAQhAAAIQgAAEIAABCEAAAhCoiMDUOW4qwuXlZUUFkagPHz58+fJlQGZ3t3EgGrcgAAEIQAACEIAABCAAAQhAAAIQgAAEIAABCEAAAhCAAAQgAAEIQAACEIDA0Qjog3/uzgp9ApBz3I5mA5QXAhCAAAQgAAEIQAACEIAABJokwFFuTaqVQkEAAhCAAAQgAAEIQAACEIAABCAAAQhAAAIQgAAEIAABCJRC4PPnzwFRnj9/Hrhb5q3w8XP39/dlio1UEIAABCAAAQhAAAIQgAAEIAABCEAAAhCAAAQgAAEIQAACEIAABCAAAQhAYF8C3ucAb25u9pWH3CEAAQhAAAIQgAAEIAABCEAAAhCIQoCj3KJgJBEIQAACEIAABCAAAQhAAAIQgAAEIAABCEAAAhCAAAQgAAEIjBP48uXL+I1//evBgwc1flr5yZMnknyqUD9+/Ji6RTgEIAABCEAAAhCAAAQgAAEIQAACEIAABCAAAQhAAAIQgAAEIAABCEAAAhA4LIGfP3+6R7lp98XFxcVhaVBwCEAAAhCAAAQgAAEIQAACEIBASwQ4yq0lbVIWCEAAAhCAAAQgAAEIQAACEIAABCAAAQhAAAIQgAAEIACB4gh8+/ZtSqbHjx9P3So8/OzsbErCX79+Td0iHAIQgAAEIAABCEAAAhCAAAQgAAEIQAACEIAABCAAAQhAAAIQgAAEIAABCByWgHuOmyC8ePHisCgoOAQgAAEIQAACEIAABCAAAQhAoDECHOXWmEIpDgQgAAEIQAACEIAABCAAAQhAAAIQgAAEIAABCEAAAhCAQFkE/vnnnymBHj16NHWr8HB9F3pKwkB5px4hHAIQgAAEIAABCEAAAhCAAAQgAAEIQAACEIAABCAAAQhAAAIQgAAEIAABCDRPwDvK7ebmpvkiU0AIQAACEIAABCAAAQhAAAIQgMBBCHCU20EUTTEhAAEIQAACEIAABCAAAQhAAAIQgAAEIAABCEAAAhCAAAT2IfDr16+pjB8/fjx1q/Dweg+hKxws4kEAAhCAAAQgAAEIQAACEIAABCAAAQhAAAIQgAAEIAABCEAAAhCAAAQg0CSBz58///jxoy/a06dPHz582P/kAgIQgAAEIAABCEAAAhCAAAQgAIGqCfxf1dIjPAQgAAEIQAACEIAABCAAAQhAAAIQgAAEIAABCEAAAhCAAATqJfDPP//UK/yU5JzyNkWGcAhAAAIQgAAEIAABCEAAAhCAAAQgAAEIQAACEIAABCAAAQhAAAIQgAAESibw9evX+/v7b9++aUeHvs93dnZ2cXERS+A3b964Sb18+dL9yTUEIAABCEAAAhCAAAQgAAEIQAACVRPgKLeq1YfwEIAABCAAAQhAAAIQgAAEIAABCEAAAhCAAAQgAAEIQAACpRPQ1l73o8quuFPhbpwyrwOSP3jwoEyZkQoCEIAABCAAAQhAAAIQgAAEIAABCEAAAhCAAAQgAAEIQAACEIAABCAAAQiMEtAhbpeXl8PtENoF8fr166urq9Gn7IHfv3//8uVLH1+bSc7Pz/ufXEAAAhCAAAQgAAEIQAACEIAABCBQO4E/ay8A8kMAAhCAAAQgAAEIQAACEIAABCAAAQhAAAIQgAAEIAABCECgZAKnp6dT4ukzzlO3Cg/XN6inJHz69OnULcIhAAEIQAACEIAABCAAAQhAAAIQgAAEIAABCEAAAhCAAAQgAAEIQAACEIBAaQTu7u7Ozs6G57hJzl+/fl1fX28/yu3NmzduqV+8eOH+5BoCEIAABCAAAQhAAAIQgAAEIACB2glwlFvtGkR+CEAAAhCAAAQgAAEIQAACEIAABCAAAQhAAAIQgAAEIACBogmEjzbTbuCipR8TTl+i1k7lsTv/DguXd+opwiEAAQhAAAIQgAAEIAABCEAAAhCAAAQgAAEIQAACEIAABCAAAQhAAAIQgEB+AtoFcXl5Gc73/fv3t7e34Tjhu0qhj/DgwYNXr171P7mAAAQgAAEIQAACEIAABCAAAQhAoAECHOXWgBIpAgQgAAEIQAACEIAABCAAAQhAAAIQgAAEIAABCEAAAhCAQLkEzs/PA8K5W3UD0Yq6FZY5XN6iCoIwEIAABCAAAQhAAAIQgAAEIAABCEAAAhCAAAQgAAEIQAACEIAABCAAAQgcnMCLFy8sBG5ubn7+/GmJOYzjHQNnzHGYDiEQgAAEIAABCEAAAhCAAAQgAAEIFEuAo9yKVQ2CQQACEIAABCAAAQhAAAIQgAAEIAABCEAAAhCAAAQgAAEINEIgsAf3y5cv+rxzReXUvuTAUW6BklZURkSFAAQgAAEIQAACEIAABCAAAQhAAAIQgAAEIAABCEAAAhCAAAQgAAEIQOAIBL5///7t2zdjST98+GCM6UV7/fq1G6JT4dyfXEMAAhCAAAQgAAEIQAACEIAABCDQAAGOcmtAiRQBAhCAAAQgAAEIQAACEIAABCAAAQhAAAIQgAAEIAABCECgaAIvX74MyFfX8WdhacMlDUDgFgQgAAEIQAACEIAABCAAAQhAAAIQgAAEIAABCEAAAhCAAAQgAAEIQAACEMhMQF/gs+e4KHKf7O3t7a9fv/qf2lnx8OHD/icXEIAABCAAAQhAAAIQgAAEIAABCLRBgKPc2tAjpYAABCAAAQhAAAIQgAAEIAABCEAAAhCAAAQgAAEIQAACECiXwMnJSeCMM33eWdt2y5Xekezu7u7jx49OwP9c6pQ3lfR/gvgBAQhAAAIQgAAEIAABCEAAAhCAAAQgAAEIQAACEIAABCAAAQhAAAIQgAAESiXgHrI2K+OPHz9m43gRfv78eXNz0wc+ePDA/dmHcwEBCEAAAhCAAAQgAAEIQAACEIBA7QQ4yq12DSI/BCAAAQhAAAIQgAAEIAABCEAAAhCAAAQgAAEIQAACEIBABQR0WJv2404Jqn26nz9/nrpbSPj3798vLy+nhFHp3r17N3WXcAhAAAIQgAAEIAABCEAAAhCAAAQgAAEIQAACEIAABCAAAQhAAAIQgAAEIFA1gUePHi2V3zu4TT8fPny4NBHiQwACEIAABCAAAQhAAAIQgAAEIFA+AY5yK19HSAgBCEAAAhCAAAQgAAEIQAACEIAABCAAAQhAAAIQgAAEINACgS9fvgSK8ezZs69fvwYi7HtLn4k+OzsLyBAuXeBBbkEAAhCAAAQgAAEIQAACEIAABCAAAQhAAAIQgAAEIAABCEAAAhCAAAQgAIFdCAQ+yzeU5/Hjx8PAQIi+6vf+/fs+gh5/9epV/5MLCEAAAhCAAAQgAAEIQAACEIAABFoiwFFuLWmTskAAAhCAAAQgAAEIQAACEIAABCAAAQhAAAIQgAAEIAABCJRL4MmTJx8+fAjIp7PS7u7uAhH2uqUz5rSf+NevX1MCvH37VqWbuks4BCAAAQhAAAIQgAAEIAABCEAAAhCAAAQgAAEIQAACEIAABCAAAQhAAAIQKJDAotPZTk9PFxXh+vraja/NFe5PriEAAQhAAAIQgAAEIAABCEAAAhBoiQBHubWkTcoCAQhAAAIQgAAEIAABCEAAAhCAAAQgAAEIQAACEIAABCBQNIGLi4vwxtzLy8vSvsD87t07nTEXOMft9evXV1dXRXNHOAhAAAIQgAAEIAABCEAAAhCAAAQgAAEIQAACEIAABCAAAQhAAAIQgAAEIDAgoB0Rg7DJAG3qmLw3uKGtFD9+/OiDX7x4cX5+3v/kAgIQgAAEIAABCEAAAhCAAAQgAIHGCHCUW2MKpTgQgAAEIAABCEAAAhCAAAQgAAEIQAACEIAABCAAAQhAAAJFE9BW3Q8fPgREfPPmjTbv/vz5MxAn2y1J630j2staJ9OVdvacJyE/IQABCEAAAhCAAAQgAAEIQAACEIAABCAAAQhAAAIQgAAEIAABCEAAAhCAwCiBhw8fPn36dPSWF6gNEorsBU791Gfz3r9/3999/PixQvqfXEAAAhCAAAQgAAEIQAACEIAABCDQHgGOcmtPp5QIAhCAAAQgAAEIQAACEIAABCAAAQhAAAIQgAAEIAABCECgaAIXFxf39/cPHjyYkvLLly+PHj26vb2dipAh/O7u7uTkxN1Y7GUq+T99+qSz3rxwfkIAAhCAAAQgAAEIQAACEIAABCAAAQhAAAIQgAAEIAABCEAAAhCAAAQgAIFaCLx48WJWVMWxb5D4/Pmz99m88Df/ZnMnAgQgAAEIQAACEIAABCAAAQhAAALlE/jj9+/f5UuJhBCAAAQgAAEIQAACEIAABCAAAQhAAAIQgAAEIAABCEAAAhBojMDPnz8vLy91alugXDou7fXr1/bdwIGk7Le6LcU/fvwIPHJ6eirJ7Z+bDiTFLQhAAAIQgAAEIAABCEAAAhCAAAQgAAEIQAACEIAABCAAAQhAAAIQgAAEILAjAX3rbmqbxOPHj7VzQx/tM4r39evXs7MzN7LOcbM/7j7INQQgAAEIQAACEIAABCAAAQhAAAIVEfizIlkRFQIQgAAEIAABCEAAAhCAAAQgAAEIQAACEIAABCAAAQhAAALNENA5aDo0TRt2dV7bVKF+/fqlDzVrx/Dt7a2OfpuKFiv87u7uyZMnz549m9qg3GX09u1b7TzmHLdY2EkHAhCAAAQgAAEIQAACEIAABCAAAQhAAAIQgAAEIAABCEAAAhCAAAQgAIEdCWgjxDD3ly9ffvr06fv37/aD2LS7wzvHbdExcEMZCIEABCAAAQhAAAIQgAAEIAABCECgFgJ//P79uxZZkRMCEIAABCAAAQhAAAIQgAAEIAABCEAAAhCAAAQgAAEIQAAC7RHQGW03Nzfv37+fLdrTp09fvHhh3yI8m2AXQSe46US5jx8/zsZ//vy55OQQt1lQRIAABCAAAQhAAAIQgAAEIAABCEAAAhCAAAQgAAEIQAACEIAABCAAAQhAoCICV1dX3s4N7ZHQhgp7EbSdw9t6ocPgdLibPQViQgACEIAABCAAAQhAAAIQgAAEIFAvAY5yq1d3SA4BCEAAAhCAAAQgAAEIQAACEIAABCAAAQhAAAIQgAAEINAOAfuBbiqzznQ7PT3Vl5z178nJyVIKyuv+/v7bt29f/vNneVwblPWl6BV5WRInDgQgAAEIQAACEIAABCAAAQhAAAIQgAAEIAABCEAAAhCAAAQgAAEIQAACENiXwPAstgcPHuh8t9lP7r17907f8Pv165crv3ZZvHr1yg3hGgIQgAAEIAABCEAAAhCAAAQgAIGGCXCUW8PKpWgQgAAEIAABCEAAAhCAAAQgAAEIQAACEIAABCAAAQhAAAKVEdAha9rLq33A3gbfQDG0b1hnuj1+/FgXjx49cv/9559/lI77748fP3SI26LEX/znj0PcAirgFgQgAAEIQAACEIAABCAAAQhAAAIQgAAEIAABCEAAAhCAAAQgAAEIQAACDRA4Pz/XR/G8gmgnxuXlZffVvW77hHZ3dBswFPnjx49efP388OHD7AFww6cIgQAEIAABCEAAAhCAAAQgAAEIQKBeAhzlVq/ukBwCEIAABCAAAQhAAAIQgAAEIAABCEAAAhCAAAQgAAEIQKBZAp8/f9ZmX23ttR+7FpGFdiFrC7I2IrOxOCJVkoIABCAAAQhAAAIQgAAEIAABCEAAAhCAAAQgAAEIQAACEIAABCAAAQhAoHACt7e3Nzc3q4U8PT3VB/yePHmyOgUehAAEIAABCEAAAhCAAAQgAAEIQKBGAhzlVqPWkBkCEIAABCAAAQhAAAIQgAAEIAABCEAAAhCAAAQgAAEIQOAoBL5+/aoD3XSsm77nnLrMjx8/fv78uU5wY0txatSkDwEIQAACEIAABCAAAQhAAAIQgAAEIAABCEAAAhCAAAQgAAEIQAACEIBAmQS0VePFixffvn1bJJ4+m/f69eurq6tFTxEZAhCAAAQgAAEIQAACEIAABCAAgTYIcJRbG3qkFBCAAAQgAAEIQAACEIAABCAAAQhAAAIQgAAEIAABCEAAAo0T+P79u3YJ39/fd//++vVre4G1jfjs7ExfhNa/T58+ffjw4fY0SQECEIAABCAAAQhAAAIQgAAEIAABCEAAAhCAAAQgAAEIQAACEIAABCAAAQjUTkAHut3c3Hz58mW2INp3oc/m6fQ39l3MsiICBCAAAQhAAAIQgAAEIAABCECgVQIc5daqZikXBCAAAQhAAAIQgAAEIAABCEAAAhCAAAQgAAEIQAACEIBA4wS0aVgnu/34z59OdtP///zzj8rsnvKmw9oePXrk/fv48WOd3fbkyZPGAVE8CEAAAhCAAAQgAAEIQAACEIAABCAAAQhAAAIQgAAEIAABCEAAAhCAAAQgsIHAz58/dZqb/rRDo9ubocS6bRjafaHP5j1//vzk5GRDDjwKAQhAAAIQgAAEIAABCEAAAhCAQAsE/j9KmiRN1Cp2awAAAABJRU5ErkJggg=="/>
  <p:tag name="POWERPOINTLATEX_PIXELSPEREMHEIGHT#5C6D626F787B2E2E2E20656C6C65722073E5206B6F6D62696E65726172206D616E20665C226172676572206F6368206E69765C6161206B7572766F7220665C226F722061747420665C6161205C20206D6564206D79636B657420696E666F726D6174696F6E7D20" val="183,3333"/>
  <p:tag name="POWERPOINTLATEX_BASELINEOFFSET#5C6D626F787B2E2E2E20656C6C65722073E5206B6F6D62696E65726172206D616E20665C226172676572206F6368206E69765C6161206B7572766F7220665C226F722061747420665C6161205C20206D6564206D79636B657420696E666F726D6174696F6E7D20" val="38"/>
  <p:tag name="POWERPOINTLATEX_REFCOUNTER#5C6D626F787B2E2E2E20656C6C65722073E5206B6F6D62696E65726172206D616E20665C226172676572206F6368206E69765C6161206B7572766F7220665C226F722061747420665C6161205C20206D6564206D79636B657420696E666F726D6174696F6E7D20" val="3"/>
  <p:tag name="POWERPOINTLATEX_CACHECONTENT#5C6D626F787B2E2E2E20656C6C657220735C6161205C20206B6F6D62696E65726172206D616E20665C226172676572206F6368206E69765C6161206B7572766F7220665C226F722061747420665C6161205C20206D6564207D5C5C0D0A5C6D626F787B6D79636B657420696E666F726D6174696F6E7D20" val="iVBORw0KGgoAAAANSUhEUgAAE/sAAAGFCAIAAACDW7A+AAAgAElEQVR4Aeyd7dXWttK2n+y1C0goAVJBoISQCgIlBCoASrihAqAEoAKgBKCCkBIgHeQ933gtLW3Zlke2JEvycf8AX7IsjY4ZSaMv+4d//vnn//iDAAQgAAEIQAACEIAABCAAAQhAAAIQgAAEIAABCEAAAhCAAAQgAAEIQAACEIAABCAAAQhAAAIQgAAEIAABCEAAAhCAAAQgAAEIQAACEIAABE4i8N+T8iVbCEAAAhCAAAQgkEDg7du3Hz9+/PTp099///3XX3/pyR9//PHWrVu3b9/+5Zdffv311/v37yckR1QIQAACEIAABCAAAQhAAAIQgAAEIAABCEAAAhCAAAQgAAEIQAACEIDAXgIsYe8lx3MQgAAEIAABCEAAAhCAAAQgcFECDKUvqniKDQEIpBP4gW/8pkPjCQhAAAIQgAAEKhH48OHDixcvdNbXkt8ff/zx5MmTO3fuWCITBwIQgAAEIAABCEAAAhCAAAQgAAEIQAACEIAABCAAAQhAAAIQgAAEIJBEgCXsJFxEhgAEIAABCEAAAhCAAAQgAAEIMJTGBiAAAQikEuDEbyox4kMAAhCAAAQgUIPA58+fnz17Zjzr6wukc783Nzc//fSTH8g1BCAAAQhAAAIQgAAEIAABCEAAAhCAQGUCX79+fffu3V///n379k3///3335Lh9u3bP/74o/799d8/Xt9WWS9kBwEIQAACEIAABCAAAQjsI8AS9j5uPAUBCEAAAhDomgCTnF2rD+EhAAEIXI1Ag90WQ+mrGSHlhQAEchHgxG8ukqQDAQhAAAIQgEA2As+fP9dx393Jac+ojgrfvXt3dwo8CAEIQAACAYHv378rhPcpBFj4CQEIQAACEIAABCAAAQjMCbx9+1YzM2/evJnO984jBCE6+qs3uOmPEUdAhp8QgAAEIAABCEAAAhCAQDsEWMJuRxdIAgEIQAACEKhAgEnOCpDJAgIQgAAEchFotttiKJ1LxaQDAQj0TkB7sPWS9KSXoXPit3elIz8EkglMLYX2WumLCmoydDF9XUGH6849HdesYMmIeQACEDhG4MGDB/r8i5+GTvA+fPjwl19+uXfvnvaATrs/p0ZDTdmXL18+ffoUPKLH9aXfp0+f+ulwnZfAYrutbuX333+/f/9+3rxIDQIQKEdAdTlwCyf/0HcXp9xfvnz56NGjcpKQMgQgAAEIQAACEIAABCDQNQENLl6/fq0JGY0m9hWEyZx93HgKAhCAAAQgcC4Bt14TzCvKMeB1HueqhtwhAIGMBC64hM1acEb7ISkIQAACEOiIAJOcHSkLUSEAAQhAoPFu64JDaWwSAhC4IAE3hzadywsWStxPkdGJGEW2I+LEr50VMSHQOgHXUqyd2ZjO964V4/3794UOaDUr2BoKwiEAgRMJqCHSR2CcADrlq72eltZJTc18UymH0xzJpIvFdlsep9+/6OdammBfI0M4BOoT+Pr1q2ruNGJ0F351ThKJ2p2Ei8gQgAAEIAABCEAAAhC4DgHNJGgC58WLF8eLrLkgfRw46dW2xzMlBQhAAAIQgAAEFglMiwWL84rTurNuLT44BSoOJ34jfLgFAQh0RGCwJWzWgjuyPUSFAAQgAIGaBJjkrEmbvCAAAQhA4CCB9rutwYbSB/XF4xCAQKcE1NhqHUR/05qIWxnxf9qLxolfOytiQqB7AvKEXJNxvDAZT/w2K9hxSqQAAQgUJaBPR+rUrstix3dd5Ffpa8D+meGMjZsTbLwLvUlLzuh0JjBylNdYcM4EGkERDQIVCGhH3fFK7eSkdjsUXEAAAhCAAAQgAAEIQAACjsDz58+fPXvmfs4vtHD1xx9/3Lt37/a/f4qgae0vX758+vTp3bt3mpGYP6Jbd+/enYcTAgEIQAACEIBAOQLTCou66Wm94HhGSooTv8cxkgIEIHA6gQGWsFkLPt2KEAACEIAABNonwCRn+zpCQghAAAIQcATa77YGGEo72lxAAAJXJvD27VudTMlFgBO/uUiSDgQ6IPDDDz9klDLjobhmBcuIi6QgAIHsBF69evX48WOXrD7noqVH9zPpQg9qw6h7hD0lDsXaBWcC18gQDoHeCVC7e9cg8kMAAhCAAAQgAAEIQKBlAl+/ftX6ls7urgmpD/bqMHBkhkcni3799dfFFDj0u0aVcAhAAAIQgEAhAurZf/7554yJszqTESZJQQACZxEYYwmb1aKz7Id8IQABCECgCwJMcnahJoSEAAQgAIGJQBfd1hhDaUwOAhCAgAice+L3P+gAAhCAAAQgAAEItEDA/xrMkydPIptBN6WVd6UdpS6aPiPjrrmAAAQgAAEI5CKgKdQPHz6o09G/us6VLOlAAAIQgAAEIAABCECgCwJyg3UoaPGw7iS/pnc+f/4cmeHRev+tW7fWUtBJYJ0H3odi8tWV++4UjPkqfeXCiMCIi2gQgAAEIAABCEBgbALMGA+pX5awh1QrhYIABCAAAQg4AkxyCgWTnM4euIAABCDQOIGWuy0fHUNpnwbXEIAABHYT4MTvbnQ8CAEIQAACEIBANgJPnz79+++/p+R+/PHH58+fH0z65ubGpaDv/WrzpfvJBQQgAAEIQOAIAS13qdvSG/F1vOG3337TN830r67v3LlzvP86IhjPQgACEIAABCAAAQhAoBoBHdaVG7yWneZ29IXeuHssp/rx48drKShcM0X+hoBITHdLRyx0wNj56vfu3dOJYjnqyiv70V+lqZSVvnKZRgQ//PCDcudlQE4dXEAAAhCAAAQgAIGLEGDGeGBFy+1nCXtg/VI0CEAAAhCAAJOcTHJSCyAAAQh0RKDNbmsOkKH0nAkhEIAABPYR4MTvPm48BQEIQAACEIBATgIvXrxwyaXu5nQP+hf379/3P/PrHwD2o3ENAQhAAAIQSCKgdyXevn1b3Zbb5eMe/+uvv9SF6XQBr5lwTLiAAAQgAAEIQAACEBiSgI7yxg/r6rjv3bt3I2XXpgR/Lmgt5uvXr+0HaLWBQC/i0XvfAl9djrrykhsvZ34to6RwpSO3X2kq5eBB5S4ZJEkQzk8IQAACEIAABCAAgVEJMGM8qmancvnDFpawx9Y1pYMABCAAgQsSYJKTSc4Lmj1FhgAE+iXQZre1yJOh9CIWAiEAAQjsIMCJ3x3QeAQCEIAABCAAgZwE3r596yf3+++/+z93X+uji+5Zbbh011xAAAIQuA4BbUB58u/fH//+qYHV2xC00/06BPKWdHpXYnB+IMhCd/WNr6BrC+LwEwIQgAAEIAABCEAAAv0SkFcc3+mu4776+G28gPEU/Gd16Nf/uXatj+v6Gwjm0eSo60u8En5+KylErr7SiQ8KJIleRZeULJEhAAEIQAACEIAABHokwIxxj1qzyxzM87OEbUdHTAhAAAIQgED7BJjkZJKzfStFQghAAAKOQJvdlhPPv2Ao7dPgGgIQGICAdlxPe7D1r3Zha4bw119/VeCPP/5YoXQ//PPPPxWyIQsIQKAoge/fvyv9b9++6asC2mykPVUfP3788uVLUqbv37/Pvg+pWcGSyBAZAhAoTUCbMt2JXJ1Ds3+8JS6Y0tFnVVycN2/eKCP3k4tFAvN2W72J+pTFyGuBL1++fPTo0dpdwiEAgUYI6Du0ahjje+IDUS9eu/WtBi16BUwiPzc/axZ5llsQgAAEIAABCEAAAhBok8CmV2yZftFiv/+atnhJLTNFeq+5/QjxEUddwyi93ycusLurNT8J5n5yAQEIQAACEOiLwLRYoKVnLUBr9VnLBOpDU1ef9ay+GdVXwZEWAnYCm75xkNQRRzRIip91CAy5hM1acB3jIRcIQAACEGicwKYjxySn0yCTnA4FFxCAAATOItBmt7VGY8ih9FphCYcABC5OQPNsWjq5ubmxL53onPA0O2dEx4lfIyiiQaA/AmoL1HzYT3GUOPG7SK1ZwRalJRACEKhAQB9+0a6RKSO9+yR4ydMRAX744Qf3OFOQDkXqRWq7ffEzgal4iQ+BcwmoguuNU8YB58Vrt7Ynxj/kFahS7/HSeYAgkJ8QgAAEIAABCEAAAhDol4CGDzp/G/GKjbM6ek2Y8cu9E6v4i2uDN75t4rUcIV5L5O7du8bR05TCn3/+ufm547W8CIcABCAAAQg0SEDdrt6y4V7huikhJ343ERGhawLMGHetPovw11nCZi3YYg/EgQAEIACBYQgwyckk5zDGTEEgAIErEGiz24qQv85QOgKBWxCAwNUIbL6awQFJPfH7H/ckFxCAwGAEtMKkbwjoYEZr5WpWsNZAIQ8ErkPAHfdVkW/dupWx4HKMXGqRDakuDheLBKZ2Wy+wXLxLIAQg0DUBVXCdStWW965LUUF4+dWp/YhOAmgkX0E2soAABCAAAQhAAAIQgEAdAvowb9wrNp7j9SeCLJJrN0Mkmv2Vl1Miyn3fy+bk3icd91V2qbJFisktCEAAAhCAQAsEtGNP3egff/zRgjDIAIFzCTBjfC7/Orn7I5exl7BZC65jUeQCAQhAAAKNEGCSk0nORkwRMSAAAQhYCLTZbUUkv85QOgKBWxCAwNUI3L9/v9AhC078Xs2WKO/lCOiDCfpuW4PFblawBlkhEgQuRcA/o3u84P7iqz+SPJ7yBVN48OCBvtVzwYJTZAhcgQC79Da1bDy6EKRj/+BJ8CA/IQABCEAAAhCAAAQg0BqBV69effz4MSLVzc2NtolHIhS6tWPxbMcjEn6He78vo0KgSBYCEIAABCCQi4C8grxLObkEIx0I1CTAjHFN2i3klbfda3MJm7XgFiwNGSAAAQhAoDQBJjmZ5CxtY6QPAQhAICOBZrstYxmvMJQ2oiAaBCAwPAFNrOVt9CZinPgd3nIoIAT+r9kjHM0KhtFAAAIQgMAigWfPni2GEwgBCPROAK8srkF9UmzfayPiJyLimXIXAhCAAAQgAAEIQAACTRGIzwlo+erp06dGgW/fvm2MOUWLHCSWrx7/7PBiRvsc9R1PSbb4B4oXxSMQAhCAAAQg0D4BphPb1xESFiXAjHFRvCR+IoH4uO9EwcgaAhCAAAQgkItAvLNjknORM5Oci1gIhAAEIFCBQJvdVoWCkwUEIACBHgmUWDfhxG+PloDMEEgj0OY3flWGZgVL40tsCEDgMAH/pSY7tmlG8v/27Zu7m7qd1D3IhSNw9+5dd80FBCAwEgFtoPeb4pGKlqUs+477KuvdD2YRm0QgAAEIQAACEIAABCCQi8Dz58/jMzZJy1dJ08LxyP7Mj72w8bKspbPPvd/31JoMhEMAAhCAAAQaIRDvoBsREjEgUI7Abh9v94PlykLKEQL+usm+QcRa4v5ApqklbNaC11RGOAQgAAEIjEGASU7pcZ9Huu+pMcyGUkAAAhA4i0Cz3VYcyAWH0nEg3IUABK5DoMQs33+vg4+SQuCyBCLfQDiXSbOCnYuF3CFwQQK3bt1yq6T+AudxFC5ZJVXCkTouYXcpCCPTuN1pDYEhYCGg2v3lyxdLzAvGyds3XRAgRYYABCAAAQhAAAIQ6J3Azc1NvAhJJ34fPHig9X5/0iaS+O+//x65W/OWXWZfKn9ngx/ONQQgAAEIQKBrAvfu3etafoSHwEECzBgfBNjL49dcwmYtuBf7RE4IQAACENhBgElOQWOSc4fl8AgELASePn3qoulFaffv33c/+70YslAdqaPTbuuaQ+mO7ApRIQCBcgRKrJtw4recvkgZAg0RaHZSvlnBGlIeokDgAgR++eUXd4g043mzz58/+/CUi/+T630EaLf3ceMpCLRPQNNt7Qt5loS74bC5/yyVkS8EIAABCEAAAhCAQEYCb9++jZ/O1eaVO3fuJOX47N+/zUc0C/Ho0aNItNR8p6SUbCTNtVt6ase01e7RxJoYhEMAAhCAAARaIMBrnVvQAjKcSGC3j8eM8Yla25H1NZewWQveYSo8AgEIQAACXRBgknNSE5OcXZgrQvZI4MWLF05sLamMceJ3yEI5NTV+0XK3FUd3zaF0nAl3IQCBixAoMff7n4uwo5gQuDiBEs1HFqTNCpaldCQCAQgYCfjfgdHR3+/fvxsfjEf7+PGjH2GMaRS/RFxDAAIQgEAdAnfv3t2X0b6DBPvy4ikIQAACEIAABCAAAQgUIrD5EvEdn+HVi+E3n9LU8fv37zcLteMVbzqivJnsPMKOpzQi4EDUnCQhEIAABCAAAQhAoHcCzBj3rkGj/CxhG0ERDQIQgAAEINAFASY5JzUxydmFuSJkdwRy7XdtquBDFqopwnFhGu+2IsIzlI7A4RYEIACBVAKc+E0lRnwIQAACEIAABDITCM7ivnnzJksGfjqbu0iz5HiFRHhTwxW0TBmvSYDaHdf7jnUvJfjw4cN4styFAAQgAAEIQAACEIBA4wS0pWPzw7b7vGW9nvzJkydrxdc53k+fPlk+4bvD6/Z3G6wJMA/f8dSOR+b5EgIBCEAAAhCAAAQg0CCBfT7wDt+1wbJfR6RrLmGzWnQdC6ekEIAABC5FgElOp+4dM5Y7HnHZcQGBixD49u3beCUdslC9qKn9bitC8ppD6QgQbkEAAtchcOvWreyF5cRvdqQkCAEIQAACEIBAMgF/i+ezZ8+Sn5898OHDB39DapY0Z5kQAAEIQAACVyHg91P2MvO+CTsrYkIAAhCAAAQgAAEItEnAf5/amoSWc7mLzz5//vzPP/+Us63zvfocrnaW60IbyPRp38+fPxuT1eeCk7aky0vf9002yZPk4UsqybZYcAIhAAEIQAACAxBI6n8HKC9FgEBAgBnjAMioP31FZ1luZgl7VFOhXBCAAAQg0DgBJjmdgpjkdCi4gEBGAn///XfG1BpJashCNcJ2U4z2u614ERhKx/lwFwIQgICdACd+7ayICQEIQAACEIBAKQJaInW7QzRZcHxD5OPHj52su7dyuhS4gAAEIACBixPQCwhTP9qggwrGIwoXZ0vxIQABCEAAAhCAAARaJvDx48e4eKl+cpCafGad+9X53q9fv+qd5bp49epV8P7v4JH5T8vWh+kpzT69fv16noIxRM/qZLIxsl0qY4JEgwAEIAABCEAAAhBohwAzxu3ooqgkLGEXxUviEIAABCAAgWoEmOT0UTPJ6dPgGgJZCAz5OdwhC5VF3RUS6aLbinBgKB2Bwy0IQAACSQQ48ZuEi8gQgAAEIAABCBQh8NNPP93c3LikX7x4of2d7mfqhVbZ//rrL/fUka2cLhEuIAABCEDg4gS0X9+9nGIThT5NdqQj20yfCBCAAAQgAAEIQAACEKhDYHNXgVzfOpJEctFEkOV4rfz5T58+aQ4qklT8lp7V94cth35fvnyZem45njV3IQABCEAAAhCAAARaI8CMcWsaKSEPS9glqJImBCAAAQhAoD4BJjl95kxy+jS4hkAWAkN+DnfIQmVRd4VEuui2IhwYSkfgcAsCEIBAEgFO/CbhIjIEIAABCEAAAqUIPHr0SB/jdanrI736xov7abzQ12C0n9If8WojpgaQxseJBgEIQAACEFgjoN5ExwMsh3515sHvidYSJBwCEIAABCAAAQhAAALtE9jc0nHv3r0WSvHgwQO565GzuPoWsV4Pp08KH5RWKSgjfworSFAyaDJK01xBOD8hAAEIQAACEIAABAYjwIzxYApdKw5L2GtkCIcABCAAAQh0RIBJzkBZTHIGQPgJgYMEtGpwMIUGHx+yUA1yXhSpl25rUfgpkKF0BA63IAABCNgJcOLXzoqYEIAABCAAAQiUJfD27Vvtv3R5PHv27O7duwp0IZELnfXVCWHtqvQPWfFBlQgxbkEAAhCAQCoBrXvpkEBkc78SfPLkyefPn3nZRCpb4kMAAhCAAAQgAAEINEhAnu2mVJFDtpvP5o2gSaSvX7/qS2vy2J1Uuvjjjz+0MeXDhw+5vHSlo9kqpamUlf70ViBdKF/lLhn4um9ezZIaBCAAAQhAAAIQaJYAM8bNqiavYCxh5+VJahCAAAQgAIHKBJjkXATOJOciFgIhsI+AthLte7Dlp4YsVMvAnWx9dVtO7PkFQ+k5E0IgAAEIpBL4b+oDxIcABCAAAQhAAALlCGj/pf+R3i9fvjx8+FBbJ/WvPpmo78bo+tatW5p21BHfb9++aWZBcXTK1z/oO4l3c3PDB1XKaYqUIQABCFyTwLTupU38r1+/VtejbkgvVlTfpP396qq0418RrkmGUkMAAhCAAAQgAAEIjEfAsp9DznBTBdfHfvVXQSQdMH716lWFjMgCAhCAAAQgAAEIQKBlAswYt6ydjLKxhJ0RJklBAAIQgAAEKhNgkjMCnEnOCBxuQcBOwNLO2FNrJOaQhWqEbVwMC/nW1ubWSsRQeo0M4RCAAASMBDjxawRFNAhAAAIQgAAEKhHQME9f69UHfl1+Okylg1Xu5+aFBrQ6haVJyc2YRIAABCAAAQjsIKBPN6ir2vEgj0AAAhCAAAQgAAEIQKAjAnrV2qa0ei/bZhwiQAACEIAABCAAAQhAYGwCzBiPrd+pdCxhX0HLlBECEIAABIYkwCTnkGqlUBBoioC+WNOUPFmEGbJQWciUTmSwbouhdGmDIX0IQGBsAv8Zu3iUDgIQgAAEIACBHgk8ffr006dPv/766w7h9X1FveaK47470PEIBCAAAQhAAAIQgAAEIAABCEAAAhBwBPQKNne9dqFvmq3dIhwCEIAABCAAAQhAAAIQgMBIBFjCHkmblAUCEIAABK5DgEnO6+iakkLgFALfv38/Jd+imQ5ZqKLEMiY+XrfFUDqjeZAUBCBwNQKc+L2axikvBCAAAQhAoA8COrKr1zvZz/3qu74666sXXL169YrNpn3oGCkhAAEIQAACEIAABCAAAQhAAAIQaJiA5T3iDYuPaBCAAAQgAAEIQAACEIAABDITYAk7M1CSgwAEIAABCJQnwCRnecbkAIFLE9AG1/HKP2ShelHTkN0WQ+lezA85IQCB1gj8tzWBkAcCEIAABCAAAQg4AtNITz/fvn378eNHTSXoFVYa0+pfHfG9ffv2rVu39Clg/Smme4oLCEAAAhCAAAQgAAEIQAACEIAABCAAgYMELO8RP5gFj0MAAhCAAAQgAAEIQAACEOiOAEvY3akMgSEAAQhA4MoEmOS8svYpOwQqENCm1gq5VM5iyEJVZrg7u4G7LYbSu62CByEAgcsS4MTvZVVPwSEAAQhAAAI9EXjw719PEiMrBCAAAQhAAAIQgAAEIAABCEAAAhCAAAQgAAEIQAACEIAABCAAAQgMSoAl7EEVS7EgAAEIQAACEIAABCBgJTDk4dghC2XVKPHKE2AoXZ4xOUAAAoMQ+M8g5aAYEIAABCAAAQhAAAIQgAAEIAABCEAAAhCAAAQgAAEIQAACEIAABCAAAQhAAAIQgAAEIAABCEAAAhCAAAQgAAEIQAACEChJ4Pv371++fCmZwwlpD1moEziSJQQgAAEIQOAwAU78HkZIAhCAAAQgAAEIQAACEIAABCAAAQhAAAIQgAAEIAABCEAAAhCAAAQgAAEIQAACEIAABCAAAQhAAAIQgAAEIAABCEAAAhcgMOS3cIcs1AWMkSJCAAIQgMCABDjxO6BSKRIEIAABCEAAAhCAAAQgAAEIQAACEIAABCAAAQhAAAIQgAAEIAABCEAAAhCAAAQgAAEIQAACEIAABCAAAQhAAAIQgEB2AkMejh2yUNlVT4IQgAAEIACBCgQ48VsBMllAAAIQgAAEIAABCEAAAhCAAAQgAAEIQAACEIAABCAAAQhAAAIQgAAEIAABCEAAAhCAAAQgAAEIQAACEIAABCAAAQh0T+DNmzfdl2FWgCELNSslARCAAAQgAIEOCHDitwMlISIEIAABCEAAAhCAAAQgAAEIQAACEIAABCAAAQhAAAIQgAAEIAABCEAAAhCAAAQgAAEIQAACEIAABCAAAQhAAAIQgMC5BD58+PD333+fK0P23IcsVHZKJAgBCEAAAhCoQ4ATv3U4kwsEIAABCEAAAhCAAAQgAAEIQAACEIAABCAAAQhAAAIQgAAEIAABCEAAAhCAAAQgAAEIQAACEIAABCAAAQhAAAIQgEDHBF6/ft2x9CuiD1molbISDAEIQAACEGidACd+W9cQ8kEAAhCAAAQgAAEIQAACEIAABCAAAQhAAAIQgAAEIAABCEAAAhCAAAQgAAEIQAACEIAABCAAAQhAAAIQgAAEIAABCJxL4Pv37+/evTtXhuy5D1mo7JRIEAIQgAAEIFCNACd+q6EmIwhAAAIQgAAEIAABCEAAAhCAAAQgAAEIQAACEIAABCAAAQhAAAIQgAAEIAABCEAAAhCAAAQgAAEIQAACEIAABCAAgS4J3NzcdCl3VOghCxUtMTchAAEIQAACTRPgxG/T6kE4CEAAAhCAAAQgAAEIQAACEIAABCAAAQhAAAIQgAAEIAABCEAAAhCAAAQgAAEIQAACEIAABCAAAQhAAAIQgAAEIACBcwnoW7gvXrw4V4bsuQ9ZqOyUSBACEIAABCBQkwAnfmvSJi8IQAACEIAABCAAAQhAAAIQgAAEIAABCEAAAhCAAAQgAAEIQAACEIAABCAAAQhAAAIQgAAEIAABCEAAAhCAAAQgAIHOCDx79qwziQ3iDlkoQ7mJAgEIQAACEGiXACd+29UNkkEAAhCAAAQgAAEIQAACEIAABCAAAQhAAAIQgAAEIAABCEAAAhCAAAQgAAEIQAACEIAABCAAAQhAAAIQgAAEIAABCJxL4OvXr69fvz5Xhuy5D1mo7JRIEAIQgAAEIFCZACd+KwMnOwhAAAIQgAAEIAABCEAAAhCAAAQgAAEIQAACEIAABCAAAQhAAAIQgAAEIAABCEAAAhCAAAQgAAEIQAACEIAABCAAgW4IPHz4sBtZzYIOWShz6YkIAQhAAAIQaJQAJ34bVQxiQQACEIAABCAAAQhAAAIQgAAEIAABCEAAAhCAAAQgAAEIQAACENsLMQcAACAASURBVIAABCAAAQhAAAIQgAAEIAABCEAAAhCAAAQgAAEInEvg6dOnX758OVeG7LkPWajslEgQAhCAAAQgUJ8AJ37rMydHCEAAAhCAAAQgAAEIQAACEIAABCAAAQhAAAIQgAAEIAABCEAAAhCAAAQgAAEIQAACEIAABCAAAQhAAAIQgAAEIACB1gl8+PDhxYsXrUuZKN+QhUpkQHQIQAACEIBAowQ48duoYhALAhCAAAQgAAEIQAACEIAABCAAAQhAAAIQgAAEIAABCEAAAhCAAAQgAAEIQAACEIAABCAAAQhAAAIQgAAEIAABCEDgLAI6Gfvbb7+dlXuhfIcsVCFWJAsBCEAAAhCoT+C/9bMkRwhAAAIQgAAEIAABCEAAAhCAAAQgAAEIQAACEIAABCAAAQhAAAJjEPj69evHf//++uuvv//+W/+qXLf//fv9998fPnz4008/jVFSSgEBCEAAAhCAAAQgAAEIQAACEIAABCAAAQhA4FIEhjwZO2ShLmWWFBYCEIAABIYnwInf4VVMAY8S0C6NL1++fPr0Sfsz9KeNGt++fdO/SvfHH3/Uv7du3Zo2bfzyyy+6uHfvHvs2jkLv7XmMpDeNdSnv58+fXUMUtEVTedQiueZIbZFapPv37xuL+vz585ubG0XWv48ePTI+VS6aphKmhtc1uX7Dq2KqsFPDqyb3119/pdUtpwtSLkTg+/fvqtGyc1VnXThTn7KbqvNk5zLyycG4c+dOIWFIFgIQgAAEjARw+42gWo6Gn9mydpANAmMQoJ0ZQ4+UYlQC1NBRNXtuuTRMeP369bt37zTJM5dEgfrTQeDHjx+/fPnyxKlXhjNz7RBSmQAzopvAJ0RqNKZ5Y13okfniyLQSpEljLY4wabxJlQgQgAAEMhJgQJERJklBAAIQEAHGCJgBBA4SoBIdBMjj2QkM7DC/evVKE7zZiZ2b4JCFOhcpuS8SGLhlWCwvgRDoggCLhl2oaRKSE78dKQtRqxJ4+/atNmG8efNmOty7mPd0S/9Oa64uzrTIqle237171wVyMR6BkYxEPbc7byZ7njYQ6F9dT+HPnj17+vRpkhJ1QlWVaDrS5nYk6JSmzrDpAJs+a2A/j5qU70iRNdTRXjFhDBqZxTJKU/oLYqo5+uOPP+JfkHjw4IFymdLUxMRZ286mCrVZ2KmYklZbXhwHGZW2tqiYKosL5AICDRIwVmrfzl31lJ3LyGXq+mv8lPtmn6J2SS8a2KcgrVhMnYuaO/2JletihEhpTq8DmP4Vq2qb3iSY/Ea3G89JJZEkmHtVgXpAyda+EvdpZ+2p6aUVUpzTl+MzwZn0NR1u79E9kPZljVOh9K+zTF1o23f9EcGJddCZev06uGZ+WcJx++MY23f7L+hnbrYDjO/iVp397qZG8I56944u2M6ompxo2KO6HNkbHxKcCFywhm5Wz6t5AhqyTeO1aQSacVJFnrBgarRrrG6aetW8gfZRGeNnicZwJo6x/eFMXP4u7l5kRvSILoRILYn+/FWPeYJu0ji4NeqqtJsHnmZc3XSiiu9Ptw42BxUot4Wfm35FufFs125/azPGLdhSvzJccEDRr7JOkdwNN/zlIfXa6qFSN9jklX8SzK1YuRW6yht1NvuRq41P82q539SuMEbA+Pu1zy4kpxKp26UHacdWh3eY5VZp5Ov277VD/ogkQxbqCBCezU5g+JYhO7FzE9z0XctNAKrg0wRv/WletYQX3O470qLh7loj1U9f4JuWHqZ9v0pNMyf6160+TB/r0r/1d/8GRfvhn3/+CYL4CYErE9Dqvvbl6y8LBHU/6uT0l3ETyT7B1NbE14mV7Pv37+sfsWhWsAjnvoxE3dLUFU0z+P6EvguPFNbd0qdfjQsSylGRVYmmns+lsHjx5MkTzb+cXkEWZTsxMK+NTQXRyo30Mj/5Nq+DmhSrqRENFf5tdE0GY1GKSqpWt35rZpFtjDj+EfG1Ep37xZI1qU4M12y77Dzj3N9Zdr45tre0/FKEKmnq9lZl/eLFC+17U+eVpEoNwHSARH+FXmcwbciTclMFk5coqSovq8fR5a3d8gdk9v9uVrRufXbiaZ/idL799NGyShFs0XDukwt3Yi9e5HWwO62DmvhQre/xrRx5XbLSY0Pc/nkdHNLPRNFzRZ8b0mnL/K9zhHeUwXaGbGfEpVPD7tflyGCLJZPQSEqOfTyHNteYhqyheAJxU5zuyo3XMu00gaAR3NpMhQaeR1ZqZWCa1t431WOfabeUdy0Ow5k1MlO4ahOrGHFEx+8OMyN6HMVaCtm7Ks08TPPG85WgNRkOhmstaa2ZdSmnLjkJi1rXaa+VS8RyoXlgHEILKBdHqKU+KUj/zuc8p3AXOXJRebb/dC2rB3Ezw2v0Irh0K++McTwv7h4hkL2VPmtpbweEvKtFOwRo5JF5fQ+qf7yplMa1j7ZEWfwGfC5SZBA0CZNrHZ/xaQnlDp/mGGMEjL9TQ+13ktMHTiXyadhn2FRtmQXy0eW6voLDLOPR+ojmgXdA2zFY3pHLjkeGLNQODo0/0m+3dYWWoXHjCcTzx48dTQCyoSXQ4/GffS0aHi/vYgrTTu/NV68uPqtJHuNH6dTP6kWWi4m4QK1lKJr7uXnBid9NRES4CgFNtso1V39WosCnH2ucH+qbF/OU5aVmBZvzUUh3RmJZa18s6TzQOEuiU8E6kTV/PB6Sa1EhnksXd+VPqCGKn89XT699G9Obrad/p6JNC/NqxCKPy+eQKt1uj8UKqGWhOid+5UFqaiMi7RGVCZFK2uPhoiOlrvNszVVeObVyr1Uumf3kBLuL3VaqNN3663RR1E50rlWtYiHvQjTUYhhfx3DQPDT4//nnnw8m4h5PmtZU5zsdHHWP77sQLuWrP9cG7kvHPZXLK6ipRyf84kWu2p1xnan0CclFDuqeND53DcViHHtgLgd7gDooaKqAGhblqoN2LeyImauCL2ZdYmyI2x+gHtXPRNGBos/9OUDLjHd0xIRGbWcGMGyptSOX44gRHnxWzv/m+ZwpC41nN4e0WnY9Io8mcPK+62fUGoonEDczDUWnE2JG2w5Ss6/U6sHnz5+vbfOa3u2lw0jqZ6e5LA0wp9ktP8c///yz3MiI4YyPevGaVYxFLBkDh5kRzcgkSMqyEhQ8kvRTbVH27nVRAEvfZF9yUg+u1nXeZi5mHQ/EIYzzwe2P85nflXE2NWMsDRZaXZ2XfQo5vo6mdm+fk+aL5Cbtpwv9K6erxBrZqAMKH2b8OtdqUTyX6W47a8GSRDVd419naRb5I3Fynfid3IZpK8jxeiSBs2zOsfgAETj+LTktlopc2oenaS3dtA4zRhjP+P362OP12JOcvkaoRD6N6bqRHmQu2BVCruAwywfTXrV9L3ycbED7nfSXyx401WNxmeLZDVmoeJFbuzt2t3WFlqE1i4rLM8AEIBta4io23u1u0dBYLns0tU7q0/WO0eOTKpNNahVDA8M1ATS/NC0Qr0VQuNJRtEiE8Jbev84fBC5OQBvx9UL3sG7MfiuONmcrsnZjaKpLf7rQ2+LVBGjhUHVv9sT/BCiCZk7PQm0poIpWX7xmBQtQdGokm2b5PzYa/aFZkoBJ8FOIjoxRteARJHi1n2pPIvsjp/ZHrY1aHgsZpaYGZy1BaVPprNU+PWvJ4kgc5S6NRyxOtqR2VUVQkYNWVz8jRQvSVDqKf0RUnp0TiOtuUkGu/k7WGOi0xM95GbOECMJmIywTFU9VSWfnynpyMCZTV0XYbFrrOBh5daFyWSALwmbxd5iE3DlL7pE4Um52waTHza42IlKWW8drdyGVScuSrUL3NGFUKXbY1dojSi2Ldkaqg2oBjP5MFnSpiUhlaz6Sr+XJN1NkqUbF0Z8uThwbbvY4vvDx6822SKU+0gaqOqcqJSm+dBFvzSR8v34mik4yhtKRR2qZ8Y6SrGXsdmYkw27c5UiyuhKR4/5A5bu5fGaBGruG4gks1gUpXR5sLjhKR6kpzcW8JhtbnHGVC7poyWuDi0JesWRYy9Gv1wxnfBpJ14UUt2ZvPYYPNiNaQgWaOrDUU98y1TRpJKun9K/+/Fvxa1msvLsSpXBpWprfSKPq0lHztdi6xgu4eReH0BEOLnD7AyCbP2Wim/Zmj7DoM2zK4EfQKN6eXZaYlorsSzi/Tmq+7DKr6ZjndSREJVXjGRFABel3atFOJg5h4jPeWnDetlGUcrmOGqFEbHLHrSy6s/gARtkaWZKgaXX6yt60DjZGGM/47b1DmzGd6bZwcdzNW4RMJVpTbiM9yKLWBg4c1WHWdI0sSv6AXLhCg5c1SzaG7/AthyxU75XLqO460TJ2W6O2DL3bW95BriZDLEBkVyVaUTa0WODP40gdlsWI1hYN5wXZHaITKCUMUq10pEaoSdxsxjWuTCrU/yXFJjIEBiOw6WeoyqlSyZtXzM2yy0XenPtWs2hJajOv1AiWJjujA2cXr1nBXBG6NpJqU42L09/KXTVCE0+qGtOuAsGMrNnvGJc6NfV+IUqLHbwYiu1Eb18ZxVwtWJIlHMnOIqTkWSysAmUD9lPNysvoj8rqTml4LTR6jLPZ00mVMuksRcs77FwzvCyi+olsDlynqq220X8qci0OqjjxsYfSLNqP59VFZMAzcVCdVZxFlamkrnNRNP3pEf0rCdWA6ClLiyeYdv6+apTLmuuiNNViSwalPEk1CaafqhGWiqPyKnFl4edY89oi5FrtVjHXyKhcgiPV6FlZqeMzaU0hMm811BbFScIKfCTSou3tC8xVMVXwfQIsPnV6HSzdZO2rOLLJzVogyWWxro5HMpKpb6amWmNJKpKLu2WpQYvGMA9UAV2y84vG3X4JPy/RFCJ1DOBnoui5TZ4YMljLjHdktKXh25nBDLtNl8NobKWjrfWYp4Tn8pmHr6F4AvN6seidZjHjRa9YTv5cCxperXn1GgVHhJkX50gIw5kJ9aLiHNhFg5FONViQsqTfac5BMFnFcNDsF2rM5VJGbF6opQJxNqYpdUihm2nm6kSMUh2JFjetAN00hp1scp6pkhJJ2a2QRszVUi/miSeFzFvFoCD6KWnjaaohnT+lEL96KpEpHf0rLPZ5YCXSkZHEQWW8K4aLzPcFXmGmUVa0D87iU8dtcrFHW8wrV+BUAY8YYbw93y2n2sAjUgXPDj+gCMob+bk5sy2VqRuKpGC/lbdFWrMlizzZJRFGS76bcSKWuVbeeHgW3Vl8gLgY7m4jPjxNq9NIxqZVXV68/ZchdTdGGM/4N1uhxiM4023h4ribF9CmEsXV2kgPEmht7J8Rt2Sax7APHGTekS1GTvXqlexpHoFf3xNwZTRe7PAthyzUES238KxR3XWi5eq2Bm4ZWrCZIzLkHeSePgGokYV9ccHnJg5rPY7SVFPZ9XZfv6T+tXrPzbkdDW1Ufy39rMhvppZxD6RfkN3XmvqIj0anllYQVDRFVpMoU5lo6F/9TUswsvy1dPSsjGcuoZ7dbMb17PzBSAgnfiNwuDU4AVUzVZhIpdLdHXOdkb7B5bVYw4viXuuunEi6yOXAJRWkWcGmUvRuJHEL97W/eR2ZJZkvxkuti0Z+7s6DJMusGXnNE4ow3yGefQyvRmxH+sZHFm1A/tCOxtblKGNb86icYasunNLEOSFHulizWEdbF0cU6rOSNfrJFrr2czx4LWd93iT6Yh+39ni/Ke1IhoOlWHw8ry7iUwAaLM37L4XoKWNFtjQLOwxVyfranK6lUzWwlgkFqcbSFKukltQW1XQwcHftXpu8k7mqNbDbpAgvdhMB9rz94xyazCzI8chPo9HOxQhChqyDpVUZMIz/lPnNWx5f9bq7o3eT4uLttrJQ1nHZLHfjwvsF2byO6GXexzXl9i82IMd73qb8TBRtqQ7V4gzZMqc2dMN7R4E5XaGdGdKwI11boOJL/dx0CWpGyOIzX6GG4gn4lXTTgZcNi5g8WMVU4zaNTPWvrmVyahkWbca3fD3uG6eu/bu6ljOs1Hypguv4WCDj2H+ThsqS2surLCpdvAiCoKyDUu/4iW3vgNbUI6pZ89GiX1+Oj8viplhuRjQjZ9VBn8natZomv+WxC6CnIlpQsvYJOnumimmpv5Gs1RLOB91KU2UxclArNE9hjheHMFCrWvg5pd0h0leQvv9TWp7bSXdanrsBu3HpQaN5+xiDa8tCwxEJ589GKnIg29pPS1Wd57sZovZtLcfU8EXn8HgXtllwVYfjJpFa2M34u1eLNlOeR8jbIq3ZzDzfeUh2SYRxnsuOEPVia+XaF75jaDAXe9627xNGT0W66bl7I7dwcQyyWIV9kSK5TKWjaXW4sjStA48RxjP+eQXvK8SZbgsXGft0KpFFoZG2vWYP0leVOSLtYm87jMNc3xOwGLkfZ4dvOWShjthwC8/6Oj39Oku3NXbL0ILNHJEh7yC3kQnA1PGsxo/zuqbOSy2kZZFOLpmlLdUYwZLaEW0mPatSx4ctuptKUgLIouIrNUK9OGBPEv54ZDVuluk4aVYlMmanmPI8F6nOO2iZzdzqghAlZcx6isaJ3yRcRB6HwHxcF9SleOe0CWKzid/RVm5mGomw2ciq+FkcuIgMi7eaFUzSDmAki71LYOrGn2uzJMF6T8QPCGKu5WvvQRctqrvAxSqgwBIcFjdPzBVRImvpRU7MvLARg0lV5Warq5IebNhTRRo1vqUu5+rjZI1zE80ekktT6kbjrW4uLEonkpFulejQ8+oiUhkXh9mq4DvUZLHVtd5tnt3cKxDqHWNUkdwcUsrIT5kFsBALzFjFmbftkl9J6dYcoyVEZV+cEPTrvhiWQ6Qa5Od18DpXfaQOWoxnd5x5BQ/0Hmm1LJlueilBzbKkGcSJ9AtBWTZ/rjWMQROhHNfEDmKu5bi7lQjKrp/X8TMvrui56s8NoWWeN57jeUfOxq7TzmDYTunDX6x10KeEH/SZr1ND8QSmiimNbzqcGqhaBuxq9DZ99WksMB8nrrnNfusRr1AWCf3U1q7nPXKQL8MZoQtspqnhzJpmewlX7Yi3Tmsjx9QCKp1IRrp1sDdJlcceX63W5kyXqq0ariyTXWpbFuceFZhxGO6KH1GKa4tEwMX3L6RTF8ddtDAP7As56jVuf6pm556AM9odF8fbq00HZodU8UfWKrKd5GLTFM/UclcNrF2GtZgq3XyZQ+1bri7Moq+DDtta0XaHB77Toi5y8cnbIi2KqkALiuySCKMl3804GnqslWtfeBbdWXwAo3hrY6vADiO1Moi5lm/cF7JU1bWU94UP3LSOPUYYz/g3W6HGI+yrgIWeOu7mTbSpREYFNdKDNF5Hsoh3BYe5vidgtHMXbYdvOWShspj0iYk4hbZwcbDbukLLcKKpZMk67yA3MnGhGem5SasJ2lEKy+BuzQGYZzdfPpMzv2NtTiQt81pZpvfnpUgNmZc60E5ElZa8NjuXLHMOFknmcdQubZpQZG5hnuA8ZHH9Rebha19iBMznPyXGPPFIiGliK/I8tyDQHYFFPyOoSzsa9DmHxT7Mz2hffzbPyBIyX6XwJZmuDzpwFjHmcdoUbBgjUdelhS5Bnv6OzDwuOklB16hchG6uZYXIuuYmtxhy0JlYzL3ZwMV9HqJaTmCLbceXOvbJtujyStdrBrMvl81WVyaXZel3n3jDPBVU/MWKnMtrzzvsXBRVgVlUo0ZyLX2Fy/DyWrtSW2xAnAyLjfaRkk45KtOpQ9Eo5UifstbUy3JcEaYL2dsRdMooSHD+0+L1zc3+CGGVaHMWQHiPFHyfrufFnOPya7dGqnMzkJFk6Uc217Ek2xEtRBBN5ZoXbU7DEpLLwR64DuZCFNFp5JbAqlmLq9LSSkSymG5teikHx4aqv66JVomOGPBizQrah6bc/kv5mVdW9GYtqx9h4JbZ0u4FzcLBflkw2/SOJru6VDszsGGf63LUb6M2c4z7P5XvHtHOpWoonoAMe3EcGlisP27drAuKICuKDwqCTkrOttFoA8GCn4uOt0VgF4fhTIBUPxepBn5LU8MZp81OLwR8rgUXolGqrDRj0SZHxaU/v1g0gIwC7EhqsZ+aS57acG1KogTnMwMKkTybzyZFmOcyL92iGUjCIKaq6mJMozyWeWBj623MsetoU21yU0kjzfYX0nJrM8abW+uC+nX855HqOVWWwKE6LtKUgsz4YGVcbKhZwg7cp0V95eq8pILF9PMGWuwkuyTCaMl3M07c49oBKovuVDrXj4yxJEHT6mzpYNMat1glfrxP8WvN5NU44ecX2ccI4xm/z7PH67nSTwzJ4otSiewaXKzggRvDLNDxen0Rh7m+J2A39SnmDt9yyEIdN+lzU0jVe9H4R7qti7QM51rL8dwHngBkQ8uieUjj8eVONSkWdIuJ+4Gl90D6edmv1aZtrlaoZ7QnGIm56LG7RlWK2Gy9JWok/fmtPIcc5ukSAoE2CcjPiNdn3dWaTS7hNxu1xZFnrtz9dDYbcTUurq3xHyx93aBgVzASGbnm8TWXutmpuAhzWw3W4+OjSouiXV6lra6R9Bf3HxycPTcWLb6qqipgTMcebZ5jlpWkuQCybWdIaxeyRnlU82cJMRIIpkcXOefSrzSlmpLUWC3KMw+UTcoSlLL+jAWPRIszyTVOmAsQn5uLN8vz1PaFSEfyH9RHzKv5HLsLkVrn2QXdSi6XzCJYvN2TkTjJdaGfx9sQ5einuXidxTjnnCMhcUuehHS1e9HLzTIp4CQU5wD+HFQ1O5fKVDqZrsWifDlLO9gD1EFV9uN1yplN0oXUOvzY8Apu/7xWupYqyR42I7fsZ15B0ZsKaifCAC2zOjK8I9+iaGdEYwDDPtHl8M2px+vF+Svf49X1fNqwWkmpoUJ9HU9gcRzqW6NqerwLi1imZUSsvJKyiA83DnqtDGd81bvreXMUTDfFpxFYxYjUkfmteK0Ze0Z0TmMxRJNCzjjXLtSR7W64FjP1A+cTa9k9onhDN5V6Pu2jquoDUSLqy3zJ913PvQI/F11nL/4+OVt+Crffrh2xUuU9d8ZYMkxiqAbpb1qpiTfOQaVY/KkUVElVNBVQ6duZbMZUapJTiSd1uL6QqsUST527Cquksog3bzoOOmlrHCSwX5bF63aWsC2GlAuU9NjmWrAEUy1wlWveqy4q0Q8UxjV72B3uSyUVKIu5DfsyLF7n0t1iKURM6SfhasqHF2EH2WnfUiMWUbtApXCRpjXOauwxQu/Gv1ijBwtsfJJzok0l6rcHGay++MWZOxuFfAk1pK7rXLtox2Fek9APV7Pjk2z/2hd+7bq7QrWPfU3CxrstWoY1xXURriHPNIk01+Na3Vf4YvVXj+A/Um2aV5nGJ9UDj0I/VeqD2lGOfmEXr5XRwVx2Py7xxH9Rqikwl3YmCTdXbOcj/d1FszwY30gvArJ2eRqWpIxxBHxeg1Sz9LiMLaIIpw5jRlM0Tvwm4SJy3wQ2mzPVorz1WbzUZsXrrVq9ClgtCydTQ1NBGD+L1gS7mpHI4OddzqLFBr1vMMbWlJOv1uDa0nv5mWavhoE8LfxcdHfkUdWRLW7nuptXjMB7LtHS+gKrKfPNafFaZu8/wnUSgfgU8wQ8++yemhFLvovqngKldA07VfWOD94CXPGOrHQvv9iYOA6V5zrjwjipdDGfAghqbpZh9qSpoMPyxXDXAhWo1f0MDC/jSuSmiyjxgs7XSVXoIiis4+NfTLV7rutyxrYplWp39nodJzwvvo8ouK7pYNsFa60OnjLhFXeHJj1md0o3K76UGDe/3XdVliHdfvzMwCRGVXRQzI5+9tsy4x05M6OdcSjcRb+GfYrL4bj1eyHXMXBx5z8rj1wcTGqoQzFdjO0JbDY+x8eGm8NPTd4mTZzOTdSvPklJBbpmOOOT9K+D5kiVwr8rFQck/Z+sYvg0Nq/lLvpsg+tyY9tJsHiDUG6SahOLHyEu5ESsgqjznS4RV9+X33gd30U0FTOYuAv2gampDCIYs55HC6p8YJbTTxzCObe1EIsNT1SZaRRDOy5BqzBjvDkJuVhBMi5/rNmVCxcxSwPi5FQnrjruHs91MffWSuTipA0Wwlzp/Av5tC7+iRebjrFkvtRa8KQLdViWAbJTaNz5zKhfmVbcN3MiTRfZdbdYFtWmwZYkaFoXFe0Hxu1QLb8fOft1vC+u4Hi7Eo1n/K5ovV9Y2vBgVqFykalEE3AqUWXDi2eHw7zGJ/CvFn/OB8trqTUSvliKILC7QjXCdocYLXdbtAw7FNrsI3Ev2m8B5tU/mOWQYdSc5pXjtEY1mNPION9lGRWe4k9ebdHQV72sLu5Fy4zLzc8Exqa8VC8kkl93Fq9Tjwtx4tdXOtcjEzilOZuAzv2boPYWXTmYZNhszqZWpr4FNCXYNY3EUmqZR+CF+LPzsvC45cjCA5uP/yw91RuXts7dxVXMmgWPeOoyiYwQ5hnJocmY/mJS810sc5PbtNvFlAkUgbmTOsdbaKVwsz+dS6K6JnvIa9W+GcR7sTqVOtgjFUCQhLnG0n7B167nVT6QZ/oZTAFIQX607EMsyyzYotEGo/TFOGsoLOF+Z+oT8K9rqs9Yu4P5GkmbXWUBvU0NimRNUBLP7ttU6PV8XP3WwcqgLA5woTHaZl9WKF/ZiaXUqtEduf1zg69gSO37meMp2m/leryeG6rf0btrvKNJua15R3P10c5MmpqTccbsXzRo2BU02GNLFZd50xuX0gP/IZ5grrtzO6ygXzwBqc8+GpoaBGnquNLn6vZbG13nGhVu9kRJ7nqE1ZGZSYu/lySnXUEMZ3zDy2LbdvhNxWRGdFMdm62WbEkYN9M5EkFzZeoZ1UfPV6MydtzzxP1qMl37s3ZBw5h9UtHit1RwGI4orqlnLZYsLeP2T1oLzHteF1xIHSNULi5Hy0XGlsFoxhaXRpKrtSzk2MwtvIJq2h9QTOozrhYZdZ0UbdPhnNtzcNn/aQAAIABJREFU6bXgQH4LnEnI7N1cIEnwM+6h+dyyL3cGkrifxmoetD/+oGxz3GRveycCB314mlan3PlF3AIPkp9ntxjSzq6J8Yx/EXh3gZbBQtAi1SwjlcinTSXyaZx4jcMcge87V2vXwWA5klojt9YK4od3V6hG2O4Qo9lui5ZhhzYbf2SuU7/Wu+ug+quzdrd0kX38a6kCi2NbuXO+YItxjmjEH7H6GfnX/nz4kbyMz1ocp0Jza5tzOIXydWSEelMjgem6Z3NdzOf6LFMHmstKEoATv0m4iNwrAVXpzUXHcoN25e435fNrNTelycbnBSaRKqxhzIvZjmBXNpJ5fzO3Ur+C+PFVs4Rurlk/xNJ7+Tlm97F8YVq4DnzKqeyqC5VlW3O25P9llCRoe9XcyX5EoHSDs1Y639IkScaSXicpy0JmoVocDBR9bc6vZWxFl47U9MW7sEIQFi1tsVVxTIRis6FeTHZfYBzLJJU/jgr63+zjf5XCYjlzZyzovEooNK64Oat9GrE/Zand8zi+Nu15pcbcnMdRd5O3/9qUcI7CVTr/onR/N5dzmDo4L1qukKDZ8fXlrlU9c2UXpKPcXS6LF/PmKEjhyE/fjV/MXYF+2f34Dbr9+JlrxuArbgBFrxWzo/BhWuYLeke0M5GKNoxhR8rIrYnApise+A/VuFFD11CP5wlY9nDnWjPOnteiOo5M1DCcWfNvp/COhjNrVbjxcFlg3AcoMYG2xiQ+sXakoq3laAy37JEqKp6myOLTVupDjWXZjBZ0x4s1VGYzpRO0YBJyM/3UCPvmgVNzuVT8eJWfNO7PD19cy/Gq5ypItRnjRT/EieFfZGwWkipIMM/gizRdqwhJCSZFDlowtczKTp1LaQV1sYRtMeZCnb6lJXemIq0VXQtetCi7hCV6ukWRpkC7YIV0tyibpSHqy4e3lGgy0es0rYwRLmL8i8XsK7DZSU4q0aIhWdrbvnqQxWI2HojDHFGQ80gjF/5gOZJUO7ciZXG3uitUO3hTJWm226JlSFVlF/GHmQAMJppKDH7jqxJTa1mzqQwmY11z7V/4LlNeg1Tufkbza83b5M3RT03TIEGLNBdALqX/SKFri+MayJY6Y8CJ30K6I9m2CKjJCKpK8FMT60Ul3mziS7fvlv649OrFIuF2BLuykVhm/12XH0S27KYKHglq3/znKaa4aJ+FAhedDEe4UKbzZAPv1ilC+ppH3hdiafrk8+1LPP6U0eosBhzP6IJ3T1zlFW1nqJGLOuu78SX50t363PDielFvO3+kUIiGyhHtTLd8Prp28cvJafE3/G0BwXC00NgvyMVxCC4KaWqebNyKAqmmn74q5wnmDYlXOsmj7rVQn7JYkLVuNABV36vptw5WY4XbH1hp8NM5pYE3ZfGagkeClOc/jygdP3OxaZoCLYroRdGRYnZ0q9+W+eLeEe1MvJb1a9hHep84k1Hv+kO2eW8+hbhupRoEamgE9WCegEZ5i1OpvjXmtcBNm9eAImnsqWbHjUFUloMzDC4pn4B/PfBS12C2HanFLd+KT87UnCaaKMXnssrNNEZ0ZHlxgOqs7DmSyJFblvPGEiBXy7nZRCsv12b6M7TltOPn4jeP/jUOod3GcPvtrBRTpuVb2tp1NQtU7VuTIQgv7T9EMEbqrMwv8uDBWwwo4gDjPexkP+UUFNjn4k95xf60Vbw42e9a+EhsRcuedTzBSIXyMZbT3Vy88Xx4mta5lhkjzJkoZDzjXyxmX4GbEz5qKnMNlJLIUIkWcVGJFrHUDMRhjtP2nau16/oTZXGZN++uFcQP765Qm6VuNkKb3RYtQ7MGc1CwficA/ZmBYLB2cDFuDWmQi99C+tdrj2cPv+yioXzFzbWJmn2WcabIGYmETzIGTvwm4SJylwQstUhNcOmybbaqli3Uu4W0zO1WW17yS9GIYBiJ60XWLtyslj/TZO8O15JdDFdP7BvJYNdrw55TSr1YATNKsulRyQAUp1DrZxn3qmUezMAqFMfSYJZbKVxsNPxA11gVRRG3rlPsSp5MvMZJcUWZuMQt29pc9+HvgBG3cv6YZWLCR+TbuR/uipnrwu9VfUv2r/25iVz5Lqbjl9oXYO1awi+mUyhw08glp/q1QrnPk5U8a2T88PoO9hh1cA48V4jFzsu1Ra4UJ44NfftcvHY9qd9AuXbbFWHtYjHNtcAjbme815tyvLKfucbchfei6DVL6yt8jJbZbz8v4h3RzsQr2hiGHS8jdycC8fHv1LO4bqUaNGpoHLXr8dcunMoad/lUTL8DWitOnEbqXctYb99w+PhAw0LjeC6bxBjOTKZ4ZDizCbnNCPEe4eIzopPKVAEtPVS5uT5/rnWtzZzCc+nLUt6pXfKnZ5V7ucbKz2gNQtERTZv1d7dUuP1J6GTYa1bnh9ecMTZ+YiJXm5CEa4osv9SH464L7ct0ElqaL8VRFXCPZLyId6kThBOVopJa3M7h14IjGl+zW2fA00X97sZY5cvpbhFagGX+s6Px6VRAI+cTa/GaiZZoWuMN2ikQNn3yanVzbu1BSHfGv1jHOwqMm+ukHaeUauWKS0UlCmpN8NPpq/0ZzmoWlTEjHOY4zMAaF3+qgscTae3uYimCwO4K1RpkuzzxDmLSi2sG7ckejEnLcBBgs4+PMQHoT2UU9fl9xyNoJN3PcksAvhX5RXZZBxfl5uGdJHJZg0yDn9mn11SozUz3reS6Qu242BTJx6LmNCkLTvwm4SJyfwTk0/g1ZPG6jt+zucRY9IjC4rm+gEbN5SVnSS0IhpFIHZs9zVRNfMcuqb+xuDiTQRatCM7wTrxYs/lTRJJbGbQD+plrr5J9c4lsKVemPkalOS/dPKTympYvYafXlnFCIapxnaqdKWFIczVt9hrZhyhzGRZDNitdiWW8uSSWTS1uBtDvfYpy8/uveTvgQqbi+CTVQBUd926ak2SrNv601G7HqjSZuWkpxFeNkyS4qIZL8ghCkPv8p2ReLEu5wAHqYDk4lho3Ob3lZJhSPnFs6De8c4tVyETAbzZl6nYgddx+S2swlU7Cl3AP4j6JA1vII7KoYwxFW0raRZwBWma/0pX2ASxtdYXu3i+yq9SLF5dtZwYw7C4akBaEbHBXATV00zCG8QQWpy6D1rjEXIdldFxntd7XtaWLZDjTxXDGV2tH15sWWHRmLwJqs1Mo0UqsybO2+uM3XGph1h4/Hi7X1M8rfp1lsGzJUX5j4DoWtRZ/QiNC4Djti6QQ6G4RaeOz/ZU1ZakUariqSWXR4KTWohUzUt7FZrz0qH8x00XzvuyQ3+IPF5r5jM+7yjay9F8Rm7TcMppQ0U5/Uc7NdYfJzgvpblEkBQ4zPnUFpGl1KBgjOBSLF+MZ/2IxOwpscJKTShS3HypRnE/Ru0ZvR67FZR3mxeFDEOgGy0WVlTHxQP7Fn90VKiOfykk12G3RMlS2gZrZWcY4rvr7HXTR2aSkaV7fPtU3qUTlAG66cGo/S09tqXQWMRSnHAeX8uZcRN5jQVKub4SLvZUiFLUBV3b/Ij6jFcgpK/Wf3bzmxO8mIiJ0TMBSeVLrzBEcyiuoscHPcttELMvM6vCOlG7fs6cLhpFMipN7EVhj8HPq+P3VnSRXwOh7KdNytWCfieZ9as0zlnuRNyN7aoGi9TPXOpl20swTXwsp5OD6FruW9Ynw7WpqKqaFaqGVwsjYoFCOc/KbrVnNPWRz8Ta1U6evX6tuLnyaAvBbiQrcXO6Ri4mP77CVJqb0I/K4W3NdlwjZtB8njy5ydRapBfHNxpfHv05yUVIF8ONvTh9IqtIm5Mvjrn0ai9fN1sGiU4G4/ZOFjOH2W5oCZ/zX9DPHULRr1ga4cAa5dtFsy3xZ74h2xlLv1uzZhTdr2EVdDgu6vuJIj06naxfVPPAJHTV004SG8QT84fma+ZVYsrWcNK65riSNM5yZzH4Y296sxa1FYEbUohFLj6mmrESrNYkXmTxfbEKzzKgbG2p/1lH9uIXnkTiL5Q0CcQjthAN085+4/T7MBmeM/Qo4V58LmfTol6XO9aKTU3r1gQHFpnItZpOlH5lLEunOCuU4l2EzZNFuXW1yF8K4mVTeCMY1x8okh/ThLXVEljB208oYYbP+Dmn8m6VuOYJlyFZzkpNKtGktVKJNROUi4DBvsnUuX+TiLE9gU/i1CJGyuFvdFWqtsO2Ht9ZtiRgtQ/tmc0RCV83XLqbq75uBro/kaHl2TRg//JobWizzEjXXMTeXCTKeDNp0EWUeZ03+Rya1fKPVdap2OPFraTGI0ysBy2nSmmN1v6sLqu70M+9rDHy1WVCcciDhdMEsAlzBSDa7QEEIXITUfQmb9q9aUH/Zw68mFa7XtouVq/ubhZqrPtcyqqVy+S1hrnz9Im/OkE4CZPQm/dxHvbasYBVaKVwcGGj/RE0HfXO7RmrbmNdOgobar2LTtRhWkHCebxCiKQCJ4QJTBzD7oFkaJXVV/rirTq/kOEQu6hi5pXZPQtZ0jebqXmwKAnp1iFmM6hQHO6Ax/9lsHSxqWhZ9FRUgMOZN31gCB49k+Tn3/QIL6cLtt2jTL9cF/cwxFJ3F5htJxDfIxetmW+bLeke0M5a6s2jMfmCzhl2zx7eQbDyO9OirdfG6MlJq6KbNjOEJ+MPzRcNTYCGfWYTXcvTDC01/LerXYvY1ayLDmUU1DRzIjOimco0HbIrW083G32/BdK0ufrNcmxEs03Q+nHbmgYvqYpNbXxECy5n/xO33FWrpsivPGBuXSqXZCotHPqvpei6e3Ix5tLwhFjX5pn7BqUXLalEhZ3ixZ6m8Frxpb/4Sp28qwXWdRUZfWr/PDYTxfxbSnS+Jf73poqhTDha4U5ujzeGJip9XHfO2yyfsX6eWxUe3+3ouXommlTHCpoKGNP7NUrccobVJTirRprVQiTYRlYuAw7zJ1u/u166zTLxsSpIxwlpB/PDuCpWRT+WkWuu2VHxahso2UDk7v6YvXssm/bFwO9O8Guz464l5h35rWlhEFARqXLb2+PFwS32sOQG+OSqXwMdLrRRUqIDz/Oe5XZVFNZI5tQb9Z15OQiAwBoHnz59/+fJlsyxPnz7djJMrwsOHD+NJSeDPnz/H43A3IwGMxMFcXDtxd6eL169fuxB1zz/99JP7abkQ7Xinrl727du3lqT6jfPx48dF4f/+++/F8AqBmxNku2X466+/kp599+5dUnxL5Lt371pse+0ktiUL4lQjoP56XlM0Qvv69asUXUeMR48exQ1b7Vhq25hX8jt37ohJJE0xlJCRCNVu+aMvv38pJ8DmkomyViv97NkzJ4MvpAvMfmFppuZLs9nFsCcokjX957lgFr1set3zZK8W4mNsqg4WUgRuvwNraXN8k2jT7Y93x66w7uKCfuYYinYavMhFsy3zNb0j2plc9a5Zw85VQNI5hQA1dBP7GJ6A3wGtFfnevXtrtw6GW6ZMLRIeFGN6nOGMwziGbbvi9HLBjKhFU48fP96MJgMuOqWWOn/o79DaFP5IBL+19CccjqQZf9Y4DxxPhLtJBHD7k3BVjqwVNEulkFSnrJbOfXu/0SjEap5pPKMLTi3GgZS728JasKV0564FRyS8detW5O5Zt4b04WlaGSNYKtSQxm8pOHEsBKhEFkpUIgulQnFwmAuBJVkIdE2AlqFr9WURvtkJQH8qyRcyS6kXE7F4KanT9YsZLQZedtFQJ+x8XS/CUWAdG6icOyd+14AT3jeB79+/W2p1/PxhdgSWs2cWsbMLds0EMZJUvfsr8fsMVX6GnJj5aTTtoFL4q1evUkXqLv7asGctvEIBLdvX9okxP5wZT6cQBMuhrxIrtfHCcjeVgF4H8OLFi+ApueY1XxPw4cMHvxkMhJl+VvYrFmXYbJ9l8CrL4rO5AjfHtNpP5hSqvSYPHjzIlXUkHcumFr17xbVdOhqtE9SRBHPdsghWqIXcV4RzR8WSWQtgmzYmYkX3UO5DV+2pTT7N1sFCpo7bn2p7fn+32a0sJl7a7Xdt9WLu88BCptW7n9m+oueq7Dek35b5st4R7YyluvVr2IX6BQs04mQhQA3NgrFxT0ATPhZFl5vYtKQsCStMTDGcSTX4xm07tTinx2dG1KICzUFZvIvS72G0NJt+cVLj+88mXbvXczc1D2xRWVIxB46M2z+Aco1LV27VpmaRg2PGdd6rm9oAFmoxep9azG4nLawFZy8UCRoJ9OjDX7lpZYxgNGxLtB6N31Iu4sQJUInifJLuUomScNkj4zDbWRETAtchQMswtq77nQC82oaWKy8aWmbStLH53Ne03b9/f7M27WhMOPG7AxqPdEDAuC/ZUvnzlnYzR31cTs1x3kxJbZEARrKIZS1Q623OZT+y2KZz71qt+eeff/7880+d8tWBE11rMkvha1mPFB5ZETzr+97tkI/AOWIDlv15Sv8s/keKdp1n9TqAee/5/v37ysf5NnsN7Viqc0A0rnpV6s0TpJaPTsRzOXjXP2ZvXBA9mKMe38QSZFFNMMsrtwu1kEGRjT+N7aoxtX3RNuujktX+JH0DfF/6wz/VbB0s9HkZi8FI6fO+prQlbOZ4ythwSLe/UCtqbA/b9DOHVHTpOls0/WZbZr/UeEc+jeCadiYAMv1s1rALuRyLEAhsgQA1dK6F9j0Bf7veXH4XYvTHXHz7xS+//GKJLJKWaEfiMJxJote+bScVp4XImxbIjKiWdI1n5DZhVtZ4iX0n8SJUG1BY5oFxCOPKSrqL25+E65TIeoemJV+5zfVnsXz7kZDVGgoLEBeHAYVDUe6ikbXgcgUk5QiBTn34Kzetm24tY4SIwfu3OjV+vwhc7yNAJdrHbf4UlWjO5KwQHOazyJMvBFomQMvQsnZ2yOZP4FSbvbFM8/plqSbYidt9Nz3JCcjmjkSfW5brzRwP7oFs5L2rFlb37t2zREuKw4nfJFxE7oOANvdbdoSoJ6h/1G3+ddM5Uw1H54GE5CWAkaTydC/h1oMWM95MX+fiVAHPfZfGppDZI0T2EJxY8VPd4uxYpgQL7S8x7s/T+fNC5SLZgwTkqQfHU2Uq0pfehXMw5aTHtdLsN4OLz5b+SsNipouBm5JoSkVfX1x8tn6gcUH0uGCWkbbLRZuGq53ftjTChWbBXHmTLlrouzeNfCpR0HokFfM6kZuqg+79Mhn54/anwvT7u2HcfvzMuRkMqeh5MTsNaapldgzxjhyKxQvamUUsfmBThl3C5fALy3VrBKihc4207wlo3Xcu9jyk3PjUuBzrb3GYi3c8hOFMKsP2bTu1ROfGZ0bUwt84SaXxdbkma5Iztb+zzElaCNjj4BDaWfUbEy03qztjY6XvYNQsgjoaP7uaMw9+vpvXqQ3sZoJTBJawHahG1oKdPFxUJtCvD3/NppUxQsYK0q/xZ4RwwaSoRBmVTiXKCPNgUjjMBwHyOASGJEDLMKRap0I1NQHoONecVrJMrZfY7nvZRUMV3PLeVQ3SS6/COHuLXJRo/TjxGwHOrV4JWGq1ypZl+3IqI8sJpdLbRFJlHjI+RnJErRYzPpL+wM9GNpVa3lNQiIzF+9yRdWqyqfGNIhnP7PnzgMaUiVaBwIMHD4LmWuvfGgvVf2GH5d1Ip/gVi1qwSKIS6QMUi4/XDDQuhWYRKWko1Zpgke4jC5zuEtHgXNM0m2Jrj/iHDx82o105QmumLl1kb5qCfmRN3ZaWc+3Z3eEWp/rcsaFFwt3FP/Jgqt+YGt8o2zB+ZrOKNipisGgNtswT4dYEK+0dpbYbqfGNdjtMO9Oa/Yh/dpfDqFOiZSGQWuNS4xuFHKaGNugJGMdxScN8o1pdNPuSsFFal3LSBcOZJFxB5AZtO5Cw/Z/MiG7qSBtNjMP2Cu6QZa7ML1FqfP/ZHdcVCDipjB0EDqEjlusCLeciWSIdo3bUptWsGsHiuFHI43xSBwip8Y0SDjOgMJZ3LVo7a8FrEhJek0BfPryx1RqsaWWMUKhG9GX8hSBcJFkqUSFFU4nygk11gFPjG6XFYTaCIhoE6hBIremp8Y2loGUwgioXzTgOyiKAcZp3yqs1wUpsaLnsoqHxqz81bSCLhdsT4cSvnRUx+yCgRYhgbWBN7s0PiK89eDB8cw3V+AL7g2Jc+XGM5Ij2Nw34SOLDPxtxQOXeVXvzTcA5GFwlfQYzSMr/mWoqqfH9vOLXQQEXI/ON30UsJwaqodax3mC/lIzk8+fP9j2XueTXWzY3B2Cq3cYJhVxSRdKRJJHWxj1o9Jdc/BIXpxyxsxREOwws0arFiXwivpoMrWVkHKIbZzpaK101eRqsg3mtHbf/iC2V882OSDU9mypbany7hAP4meXg2DES0yfQYMs8iXc17yi1aqTG95Uevx6gnVEBGzTsvC5HXInczU4gtcalxrcLPEANLQfHjnEe07g+kmsOcy7AFGLRr2IapV3LJRLOcCYCZ/NWm7a9KXZTEZgRtajDsldb6WiqtsLmY+Nc2VSuOiL5DHEIfRqjXqPlljWrFTfjF2XfvHlTpyB6aYL/Oma1S9VmHlL9hNT4doAWh3PgJeym1oLtWiNmOQLl6lohmS/YtDJGKGRL3Rl/IQ5XSJZKVEjLVKLsYFORpsa3C3xxh9kOipgQqEAgtaanxrcXgZbBzqpEzAYnAKdiVptWMlLNvhvhsouGOjJgWYpVy1D/Q2JGYzgejRO/xxmSQlsE7MdXzqrYltWUoi+Gb0thZ0iDkRyh3qy7dqRQjTwry3z79m19YSwnA3dIlbS/RM5WuS0vljHe5nnOHQR4ZDcBLfPfu3fPX+lXUk+ePDmrc7ScGCw3SbEPo0Wem5ubfYlnfKpcxZ8Lad8KbKE3T79oCG3UHK9RTRrwa9g/f5yQiUCDdTCvteP2HzH1lt1+/Mwjmg2ebVnRgagX+dlgyyzyxm63po7y9hdzyWln5kyOhDRo2KVN6Agunt0kQA3dRGSP0KYnEMwIrRXHMuO39qwl3DhlapTWkmMQh+FMACTpZ5u2nVSE0yMzI7qpAu2wCV5YufZIHXdaHpc9o/ozwziEa+YxUjhablybRi/a0v5nKWmQkVG8LFkn5cUSdhbm80RaWwueSxgPMQ4W4olwNyDQow9vbE+CFi8oeMafQUZG8ewCBOkvPmj3SBcfzx5okae+bxwUs0fjD4rATyMBKpERVGo0KlEqsc34ST0IDvMmTyJAYAwCtAxj6PF4KRqcAFShLG7/8bInpZB9N8JlFw2N710d2yHkxG9S7SNyBwSMEzGWY7eFSqtTTJspW95GsJkIEdYIYCRrZCzhZ30c2yJb+3E2q7/w1j/0G2yPy/UBVb1Vwe5CvXz5spz6ggIuZpT9hTqLuRBoIaCzeaopf/31lx9ZFvL8+XM/pNq1qmQgzGLWrQ0aLfJoVKl3iC4Wp06gRcg6kgS5VBbMfhQ5kPPiP9VbGf15o+N3QZ6VTd1IOG+PbNS+0ZaMRUiKtukcKrWzxoYtu/34mUlmFo/csqLjkg95t82WWagrC9aCd0Q7k7GKVbYfo+R5XQ5jpkTLRYAamouk0mnTE7DMw2SEsJaUsT8qJy3DmTXVWMLbtG2L5I3EYUbUogj7DptqBqkvc1oOIGnh5tGjR5Yy5oqDQ5iLZMvpoOWWtTPJZqz48m3qvEMz+Jhw0tbhg7QZUBwEePzx1taCj5eIFLIQqOYyZZF2SuRSTStjhIyWEyTVo/EHReCnhQCVyEJpXxwq0T5ukadwmCNwuAWByxKgZbis6v2CtzkBKAkrC2ZcQPTRHb++5qKhXhhn3DZZ2QaOKzQpBU78JuEicusE9PU/40sRTqzYlg3lxuapdX00KR9GckQtOjmZ6zjoETH6fdZS/TUP9fTp05plVI5uF4j9jK5FQs1XWoosT7Tmi38WJTf2HYvPEpiRgGxGZ58Cdbx//964WpZREpeUcaRkObLl0qxwYZTH8g7RctKe6IzFC9WsYHGxL3jXqCl9bkUfXbkgn80iGwFuptNsBNz+I6pp3+3HzzyiX/ds+4p2ol7kotmWuVnBihoG7UwuvNe0n1z0SGeNADV0jUxSeLOegPEMrZvPTCp19shGaVPzZTiTSsyP36xt+0I2fs2MqEVBRkpKqpo7pPU7NUrxRRmdqVM3ailgxjjVCGSUmaRSCaDlVGKnxDeeqrW3b7tLoYbIXwqU/dy5c2d3ajseZECxA1quRwS/tbXgXEUjnSME+vXhr9O0GnsH4y6FI9aS9KxRnhN3TfRr/EmKILIIUIkKmQGVqBBYHOZCYEkWAl0ToGXoWn1ZhG92ArBZwbJgVyKXXTS0j9ROP4SSS9eL6XDidxELgb0S0IZ+o+jGOR1jaknRLMsVhbaJJMk5amSM5Ihm4xsFjqR8kWeNLY98FDUUctHqYNEuEB2F+vTp059//qlRWd5M9Y7eyCli7czTt1tLn3BuZP9fXrBDpqav+AZvXpTuZJkn+uJ6RdCXL18stDWJbIlWLY5eq2bJS/6GymiJWSJOs32KkV4JJqSZRMDYqyrN4HMBSbkMHLnNOujv9DoIH7f/CMA2zSMoEX5mAGTHzy4UvaNc/T7SrEYu6x3RzmSpTW0adkaXIwslEtlBgBq6A1rwSJvVMxDyxJ/nzigynDmiemz7CD09y4yoBaC6IaM7UXnzsZZ7JJumwoJNTmrTtFKjyfZXr15ZCpg3Tpu10qjBvCgGTg0td6HcJ0+eWOSUH1L6HZrBiRfjeTmL8PY4DCjsrDLGbHAtOGPpSOoIgTb7EUuJLtK0MkawGMO+OP0a/77yXvYpKlE51VOJyrHFYS7HlpQh0C8BWoZ+dZdF8ma73eE3tFx20fD169cW023WMi3CW+Jw4tdCiTjdELDv5j/3ZM5m7lplLL2O0o1ScwuKkRwhaj9acySXgZ998OCBsXQ6hvfbb7/poGP2I7hrAsjltbyPYO3xSLiKoH0kWqxV0zdtldO/2m6i1VwV88Rvt0bjBprMAAAgAElEQVRk5lZ9ArKEZ8+e+fnKYGQ55w7GjCMlmXSD3z+fqpuPdPHaOChafPZgYJt9yqaTdrDUPJ6RgH2sfqKdZyxv9qTarIMZi4nbfwRmL+aBn3lEy3q2F0UfLGZHj7epkYt7R7Qzx2tQm4Z9vFyk0AIBauhBLVA94wBv3boVj1D0LsOZI3ix7SP09CwzohaA9rkm+/yVJV9jHC1F6ZWy//zzz7dv3/SmV/2rRWf1m2dNtlMrjYrrOhpa7kJ9Wgg2Nkr2Vm5HwYMTL1rMsi+g78gu8ggDigicErfaXAsuUVLS3EGg337kIk0rY4QdVm18pF/jNxaQaBMBKlE5S6ASlWOrlHGYi+IlcQh0SoCWoVPFZRG7zW73ChtarrloqNbGaLfB+0+NT3UU7b8dyYqoEIgT0LtD7K/jPWtRcyqCepfNr/ie+1XDOOp+72IkB3VnXAU8mMvYj+s16saJPHH4+O+fVjp1ElIPFjqRWwG4mtxT3hxfoWhkkYWADrfL2P2k1Noo5PRjtMaRUpuDRkll+UCxWiS9UduHX+36dP0ulrRNbS6KSqC9W1Rd0L7GNk3uRD2ODQS3/6BpdeT242ce0XVHij5SzI6ebbNlxjuinTlYido07IOF4vF2CFBDj+iid0/Avhi0j5IOyO178PhTDGcOMuzdtg8W//jjzIhaGBopKalzd0HJE2vBGWtBBotaiXOEAFo+Qq/ms1pxfvjw4WaOOvH79OnTzWj7Irx48cJ/8JQP/DoBGFA4FKUvml0LLl1w0jcS6NqHv0LTavR+25xJbnzXRNfGb6zgRBMBKlE5M6ASlWM7pYzDXJow6UOgRwK0DD1qLYvMbU4AtjkMyQJ8SuSyi4b2NxKeuwqTUddrSfGN3zUyhPdHIDgsFCmA8at3kRQO3rIIsHkk+KAM13wcIzmo9+Edo4N8LI8HXzG1PKLta3rq559/1tEmvftWr2bnG+AWbsTpgoCMWYYdNM6akNUo5fTxYfCW8QjPc7/6siaYscWWvyHaa4mUCzeKV06AtZSbFWxN4IuH2/VlXEW7Dk87uk6ZBD1LpBSWoVnk8eO3LALUHxsObyHHFTdGCii6KT02q45mBWtKfQizRgD7WSNDOARaINBsDbV4yC0ALCcDw5mDbJu17YPlqvM4M6IWzkk7bNh8TJW0GFXvcdByRxrU13QtvlbRlaNgrv7cE78d6a5fUVteC+6X6niSd92VDN+0MkYoWuO6Nv6iZEZKnEpUVJtUoqJ4SRwCEIAABCDgCDTb5zYrmEN38OKyi4b2gg+/CsOJ34OViMcbImCv2Kc37hYBSr+iviHNVRQFIzkI2/4xvYMZDfy43m/066+/7iugllf1zpLffvtNxwun07/6cK5mBvelxlMBAc5RB0Aq/NTWKHWIwSkmhdjb6qJC2sWwdOtFRV1M3H4O+dOnT4spFA207CkpKsBa4s0KRhu1qDJ77bPX6MWMxgts1tRzobZr3G5FuWQL0rEIUH9siNsfqOngz2bbcBR9ULN5H2+2ZW5WsGZrVl7DMKbWLI1m7ccIlmgQyEKg2RrarCdgnNA48Ru8vmFY/Hk/vuWa4YyFUiROs7YdkbmdWx2Z3yI0YwOiZ4/MiCY9O/zb5RcV4QfiEPo0Rr1Gy31p1njC9ubmpkS53r596091atGcjnuTc7MDik3JFaHxtWBLEYhTh0DvTcHYTStjhKK1oHfjLwpnmMSpREVVSSUqireXxLt2mHuBjJwQ6I4ALUN2lTU7AdisYLmMsCNn0rJm6k8MRqxU38aL3A1u2ReGggd7+cmJ3140hZzbBOwrrKdXbIsAwQmo7fITw0AAIzFAWo0y/DswVkue+8bLly+PJzmd/n38+LG+/fvDDz/oIPHTp0+1SprLRzwuISlAIE5AHrl2O83dd62Hnf5130ly+0ipzUGjXSp7SeM6Tbpr8YWSEswVuVnBchVwsHQat/OWaQ9v6rj9R8wPt/8IvY6eRdGtKavZlrlZwVrTIPIsEsB+FrEQCIEWCLTsCRhlm88p5QVrTN8obZJsDGeScAWRS2gkyGLsn/Z5QvucTE1idqnsJZ3Ln/RsI3Pd81JUC8EhrIb6xIzQ8onwd2RtPJb27t27EovOwUFiozA7iskjLRBofy24BUrIIAID+PDG1qzTptXu/dq98ZqWb5fKXtJc8g9g/LlQjJ2O3bTs5lqTmF0qe0lzyU8lykWSdCAAAQhAAAKbBJqdAGxWsE2kxgjXXDRMciyHX4XhxK+xshCtdQL6yqVxB4ZKYnmFQNECW0bCjbyiviiHyoljJAeBD+8VHeRjf1yvlwuWM+3PrsX88uXLixcvHj58KDXJd7l//74OAOuluWvxCYfAuQT0eWp9rXpRBtWOEnsIFvOKB6paxSO4u202j3apkkZHrtSjXlictFHL3mO57F69RgpyBXssIzLvIIDbvwOa/4i9B/Gf4ro7Aii6O5WdJTDe0VnkyRcCEIBAUQItewLG72GWXkAxvpLVPiw1KpThjBHUWrSWbXtN5qbCmRG1qMM+m5q9ibCIRxwIQAACcQJap9aXdeNxpruvX7+2RLPHkZ/jdzSacHjw4IH9cWL2RaCLteC+kA4s7QA+/NhNq990x+2wTVXapbL7+XEO9rt22expErNBAlSickqhEpVjS8oQgAAEIACBXgiMvaHlsouG9tHZFVZhOPHbS3OEnBsEjNsvplROb9wZbW6os8xtjOQg19MrzkH5m3pcx3GNi6k7xNahJvk6OgCs7XE6/au1Ur79uwMjj5QjIPvX56nX0pcBG1+Cu5ZClnCdOrb3Gm02j/aRzCknIduElsV4SKQmAbudSyr7WlrNIpyVV7N1MMuufXsDLv6no2hwbHg6k7PqxdXyRdGtaRyNtKYR5MlCoFnDzuJyZEFEIhA4i0Cz1VNAjLOmms0oSs/YUOgNjHnFYDhzkGfLtn2waBUeZ0bUAlmU7O1P0syVJfce4zRbK43tfI/M68uMluszP5ijcRku+4lfLV77khvF8B/huhcCXawF9wLzCnI2248kwTe2ad01rYwRkswgNfIYxp9a6qvFpxIV1TiVqCheEocABCAAAQj4BOh2fRrVri+7aGjf6HsFy/xvNYMjIwgUJZDUojW4qXoOx75gPH+WkEUCGMkiFntgFxXHXpzTY3748EFf4rW/hmSfwGpJ3v37p8e1W07LDL2/LFlvrFFd1p+Kpg0Z/r8KnCjRfu6zljpPyQJlkvG8FEHH1M+11U+fPsWF9O+22TwmjWRUffTuYb9QXEOgCwJJtc91E10UDSGPEEjSdZIVHZHqyLOVfZsumBzhufbs1fzMyyp6zQAIh0AFAldrZyogJQsIZCRwtRrasidw9+5dzWlYfGBprdxshkUAWaCkzWiHSorhzEGeLdv2waJVeJwZUQvkpEqaNENryZ04EIAABLIQ0AKcxd1SizctZ2fJVIm8efPGT+rZs2f+z96vrzagiOirl7XgSBG4VZnAGD78qE0rY4Si1WEM4y+KaIDEqURFlUglKoo3e+I4zNmRkiAEBiBAyzCAEilCUQJJ6xFduEaW5Ve1DHaqV3jvKid+7fZAzKYJ2I/yqxhaPGh//YBl4OwGh5EcRIpNHgQ4f7zOoV+Xr04X6096vLm5efTokQtv+UIvO9Tsp8RW/ZXnmuS8tlyua8omberYubEp1ul0RdZHqs9ilWRsAzSPSeU9SynkC4E5gaQRO3Y+BzhqiLGvmYrP2HBuBgP0a/NCzUPwMy+i6LnqCYFANQK0M9VQkxEEdhCghjbuCejDuZYPH8nzL3Ti17iW/Pvvv+8wv/gjDGfifDbvNm7bm/KfGyFp5mQA1EnldapJeipp5splwQUEIACBCgS0DBd8cXcxU7lkeoH14q3UQL3q19/Sd+4iYKrw8/gMKOZMFCIsHa0FLxaBwFMIDOBYTtyGbFqTvN8BVJlU3uP1ZQBixyEMn0KSUQ1gEknlPa79AYgdh9BsCjjMzaoGwSBwIgFahhPhk3WnBK65aJhU6iuswnDit9P6i9ghgcrDxTD7Ar+7eNFCgXIXTBIjOQgXmzwIcPHxyod+JYMWUx8/fqxFXJ37PfcbqotApkBh0VdeddB3vGobKfXYt7RR8rfffrMrVIaqzZ2yhLOw2EU9S8K8+SaNkfJmTWoQqEYg6QW61aQioxIExmvDK/vhlbMrYQORNPEzHZyxFe2KyQUE6hOgnanPnBwhYCdADXWsGvcEtE/acuJXo7xC05ualnSsIhclXizLcCYC3HKrcdu2FOHEOOOZXxzmvhnRpPklDDKuAu5CAAInEjAeS9NyrfbjZnk/rxam/fI+efLE/9nLNQOKiKa6WwuOlIVblQkM4zIN2bQyRihaHYYx/qKUek+cSlRUg1Sionj3JY7DvI8bT0FgbAK0DGPrl9IVJTCeM2nx35JKbUmwqI4qJP6fCnmQBQQqEPj27VuFXGpmcYVXDtTkqbwwksrAyc5IQOOZ+oua8od0nFJb4rRMa5SzQjS93Vki/fDDDzoaql19SU7bonh6md/0t3iXwGoEZOT37t1LVaj2Vj5//ryakEFGqdIGj7fwM2kkM0B5W2CODPUJqJG3Z4qd21n1HhO3v3cNlpAfP7MEVdKEAAR8ArQzPg2uIdAaAWpoaxrZlOfu3bu//PLLZjQdQdmMsy+C5RygVnAk5770I08xnInA4VZpAgPMnFSYEfU/UFlaI6QPAQhAoByBO3fu6FuslvQt72HZTEdnQX3/ShP7uT4dvJl1lggMKDYx9rgWvFkoIkAglcCQTStjhFQzID4EAgJUogAIP0clgMM8qmYpFwSOEKBlOEKPZyEwEbjmouEALnReA+Ybv3l5klofBLSEkLToW7lUEk/rK0+fPq2cL9n5BDASn8Z0LSbzQEKyENCxRtV6HcGtvFlk+o6u3kmvtYcsBdmXiFZ59c3hfQvG2lqn/X/6d/pT266L4FXTak6V/j7ZeOo4AQ3dZdtBOtKav7Qf3HU/9aUUVY0SuyddFmsXlSvjmhjVwscbGVZDR0YQgEDvBHD75xocye3Hz5zr14WMpGhXKC4gUJ8A7Ux95uQIATsBamiEVfuegL4Cp3cCRoqgW1rxzfXRuSAjyzd+g+/UBSnU+clwZs65fduey9xOCDOiFl0kzaNikBakxIEABM4ioBdSW3weLeAe37gSrAJr+e+sUifly4DCiKvTtWBj6YhWgcBILtN4TStjhKJVYCTjLwqq68SpREXVRyUqiteSOA6zhRJxIHA1ArQMV9M45W2HgFyjMc7HsQoTGBUnfgMg/OyVQNLw+M2bN329NLRXrTQmN0bSmEIQ538IqFHSHjUtcAZLnv8TqcAP1Yuff/75/fv3p7SKet2vzuJalpP9ousI6O+//65vxp5yENSXhOtNAovHrV++fPno0SOpz3LoV6eFNQuwmVH2CEljhuy5108wqYusLx45QiALAew8C8YuEknSNWPDLnS6Q0j8zB3QeAQCEEgiQDuThIvIEKhMgBpaGXiJ7DRXqTnAzWlD+fOaZcorgGaiNt8erZfZPXjwIG++U2oMZ0pQJU0jAWZELaCSKqklQeJAAAIQOIuA3C1tBNxs1uQXybs+uI4cLH//8ccfZ5XamC8DCiMoRet3LdheRmJCwE5gvKaVMYJd+8SEwCIBKtEiFgIHIIDDPIASKQIEshOgZciOlAQhsDlx5yMaZg9kUql9AqNec+J3VM1erlxXGx5fTsE5CoyR5KBIGgUJ6Mu0r1690ls/de5XX98tmNMsaX0xQ65eoW1qs9z+f8Dnz59VzM1Ne+5ZLTlr9VeHPznl65i0fyGLmluyO14uk9Np881SaCeBNm6qamzGzBuBMUNenqQGgUIEWn4tWaEik6yFAG6/hdLAcfAzB1YuRYNAIwRoZxpRBGJAYJEANXQRS6eB+oiuXvkXF16nR7Kf+LV8dC44tRIXMukuw5kkXETOS4AZUQvPpErKzJUFKXEgAIETCcjtMXo+R0786gOwfhejt7poTfzEUsezZkAR5xPc7XotOCgLPyGQi8BgTavfgOdCRDoQuBQBKtGl1H2RwuIwX0TRFBMCSQRoGZJwERkCdgJJ6xH2ZInZF4H/9CUu0kJgjQCLpmtkCHcEMBKHgouWCdy5c0cLn/LStKft9u3b1UTVYVq9Y6lCdvpKhhb/tF3PeNxXn/PVGdHv378/f/6c474VFJQlC81ZS1nBcV8d2/706ZPbEyBT16FfS3baQ1nHOH1hrjZSulp5fV1zDQEIjEcAt388nRpLhJ9pBEU0CEBgNwHamd3oeBACFQhQQytArpyFJpc0QRrP9MuXL3lnjTQJGcxozQXQGxvLzVIynJkDJ6QagavNEF6tvNUMiYwgAIGOCBi/tSvvSD7S7nIFHp1cqd1JFX2QAUUS3gHWgpPKS2QI2AkM1rRezWe+Wnnthk3M3QSuZlRXK+9uw+j0QRzmThWH2BAoSoCWoSheEofANRcNk1zKKyDixC9NwSAEdI5okJJQjGIEMJJiaEk4PwG92/jp06caDv35559aB9XbjvPnMUtRX/rVy5ZmwTkDdGpXn3Xd3DY3Zamzviq+zj+7M6I5RSGtkgT05lptuPRz+OWXX/S13mA3pM5+S8t+tLVrnUg/splgLdlI+BWGAZHicwsCEIBA1wRw+7tW327h8TN3o+NBCEDASIB2xgiKaBA4hQA19BTsFTLVBKnmlOIZPX78OB4h6W5wImX+rOSRvc3Dc4UwnMlFknR2EGBGdAe0+CNJG1PiSXEXAhCAQAkCWo82rtPp5bz7BNBit79iKFenzWVfBhSp+h1gLTi1yMSHgJHAYE0rYwSj3okGgTUCVKI1MoR3RwCHuTuVITAEKhCgZagAmSwuToBFw4sbwFR8TvxiBlckoPdNXrHYlDmFAEaSQou4BQnoO6ja2aZPVfzzzz/6Pqpee7y5y+2INDpXeeTxyLNa0NVpTy3+ReK4WzrhPJ31VfFdIBf9EpBCdZhci1vzIuhEt+Vb1mqTyxnnXKoLhrDMcEGlj1Fk9k2OocdzS4Hbfy7/LLnjZ2bBSCIQgECEAO1MBA63IHA6AWro6SooLcDHjx/jc0d6x5zml7KIoTnYFy9eRJLSyrrkiUSofIvhTGXgZDcYgX0zovueGgwdxYEABEYiYPwW5e4Tv8GDxpXimoQZUGShzVpwFowkMgwBmtZ+VYm336/ukLwRAlSiRhSRVwwc5rw8SQ0CYxCgZRhDj5RiMALDLBomuZRX2D/Mid/Bqup1i5NUt6+L6dolx0iurf8RSq8Ts3orkk5O6vSvDsS+fPlSSwV5DwBrh9yjR4+yw3r16pU+7eu/wnktC22be/PmjXbXcdZ3DVF34bJSKTQitjQeuetuaT+lDMn9LH0xwLuRkkYyA5S3tEmQ/gAEsPMBlGgsAm6/EdQY0fAzx9AjpYBAywRoZ1rWDrJBgBp6BRvQK+Tev38fH9Bp9un79+8HaWiHym+//RZJRDJoemrxlXaRp1JvMZxJJUb8jATiFS1jRuWSqjAjmkRpmB025VRGyhCAwOkE9MXd+NtVJgm1ghxf7FsrSHDi13gKbi217OEMKLIg7XQtOEvZSQQCiwRGalqTvN9FGqcHVhgjnF5GBGiZAJWoZe0gm4UADrOFEnEgcDUCtAxX0zjlPZHANRcNB3Ch89oMJ37z8iS10wgk1e2k2ZzTikTGuQlgJLmJkt6ZBHQgVkdzNXaaDgDr87/TAWDLomxcbq287luyXUtW3yh+/Pjx2l0/XKeXtWD84MEDP5DrrgnILGWl8SLoKPvNzU08znRXhqTNl5aYx+MkjZTYuXUcOClAoAKBpHpdQR6yKEcAt78c29ZSxs9sTSPIA4HxCNDOjKdTSjQSAWroSNqMl0UToZr8jEx7amZGXxU7cuhXU6x6X2FcDB331SxWPM7xuwxnjjMkhd0EkmZOLjsjmkRpty54EAIQgEBNAsZTuMHZXYuEb9++9fuL33//vfTLUyxSuTgMKByKIxf9rgUfKTXPQmCTwDBNa5L367f5m4iIAIGLEKASXUTRoxYTh3lUzVIuCBwhQMtwhB7PQiCVwDUXDXGhAzvhxG8AhJ+9Erh3755ddOaY7KxGiomRjKRNyhIQ0G6z6QCwzkPqpQb6aOqTJ0+SXD0/wYcPH/o/j1xLqhcvXlhS0JqHttY1tdBrEZs4EQL6AIvxk9GaCDB+rTr+rZWIMKm3dlef1IzKxU/ydiK7ZstJSMoQOE4AOz/OcMgUcPuHVOu8UPiZcyaEQAACeQnQzuTlSWoQyEuAGpqXZ/up6dBvXMgvX75oILDv0K/OosQHEZom+vPPPysc91UZ45IEEJIGxcGz/ITAnAAzonMm85CkeVTeQD0HSAgEINAgAeOxtHfv3qX6WsEhYWNGdRAxoMjCueu14CwESAQCawSMLV77TStjhDUVEw4BIwEqkREU0RokgMPcoFIQCQKnE6BlOF0FCHA1AtdcNBzAhc5rqJz4zcuT1E4jkLTCqm9IniYoGZ9HACM5jz05VyWgQ7P6TO7z58+17KrPXxjXEnwRtVds87usfvy1a4kRLOWuxZSQWXJcS5/wygTkcMv27t+/b89Xn0mxuOnqwXU82J7s7phJI6U2d24lSZXURe6myoMQyE4AO8+OdIwEk9o0xoadKh0/s1PFITYEOiJAO9ORshD1ggSooRdUuvaRbLruiqCxgI7v2vlo+lQpx99+qLfUKeXNI8f2TOMxGc7E+XC3KAFmRC14qaQWSsSBAAT6IqCVZX191yKzcdl3Skpvqdban0tW7WfSuqF7sMQFA4rjVAdYCz4OgRQgECEwTNPKGCGiZW5BwEKASmShRJwGCeAwN6gURILA6QRoGU5XAQJckMA11yOSXOgrWAUnfq+g5UuUMalFSzobcAl81ygkRnINPVPK/yGgT0/oJK0aPX3y939ubP0wfpg3koyOZeqNpJEI7hbHfR2KMS60xKt9kKmfPdGil3GjgIzzw4cPpVkldRmbW05LS7uYftJnXhgjLTIksH0CSbXP+C3x9kuNhJsEktpwxoabPBuMgJ/ZoFIQCQKDEaCdGUyhFGcwAtTQwRRqKY4mgvxZI80lrr02TpMhOr6rWanNc7866ytb0tjBT3kuzM3NzefPnzVtNb9VKIThTCGwJGshkGR+SXMyltyzxKkwIzoApSyoSQQCEBiMwLNnzywlijtOQQpB5B2vqA4SzPWTAcVxkmOsBR/nQAoQiBMYo2kdwPutMEaIWwJ3L06ASnRxA+i0+DjMrSnuB+9P769sTbx98nhl+mGYQu1D0ctTtAy9aAo5ByOQ5EwOswcyqdRtrlXltUNO/OblSWqnEUg6WZQ0m3Nakcg4NwGMJDdR0ttJQPvJdj659zFtStMnf+XMGd/QrHzkA2k3294M/0+b6oxnhn/99Ve+7rubc5sP3rp1a98+SL0GzLjer72bpetR0snANv2KpPFb0hipTcNDqmsSSKp92Pl1jAS3f2xd42eOrV9KB4EWCNDOtKAFZIDAGgFq6BqZscMfP37sCqjpTc0lauoyMs/55csXzR1pz5C+I6dJUZmNzgxrqlP/6lltTNGQQfNXmr2MDCo1NfTp0ydFdlnXuWA4U4czuSwSYEZ0EUsQSCUNgPATAhAYg4AaN8v8uXww+zt52zzxy4Aii8WOsRacBQWJQCBCYIymlTFCRMXcgoCFAJXIQok4TRHAYW5KHQgDgUYI0DI0ogjEuCCBa65HWGYpnTEk7ZN3T/V1wYnfvvSFtDEC9hHyFU7zx0hd+B5GcmHlN1F0jXy01WxaA/v69WtlmXQIUwK8efPGmG+wEGt8StFUNG2qs8TXC4Dt8lgSJE7vBLTt0uKsazum8WzwbiB37tyxP9vmmCGyaXVetKSR4fxxQiBwFoEkr55vWZ+lplPyxe0/BXuFTPEzK0AmCwhcnADtzMUNgOI3ToAa2riCComn+Uw39NNc4jRjOc1z6kSuXiYYyffjx4/6qpImKn/77TcNCfWvDg/roK+OBEee0tyUZix1Qvis2RKGMxHtcKsoAWZEjXgtM9hTUq75MqZMNAhAAAInEjCuuxmXj+XC+atUelfLvpcF5wXCgCIvz32ptbMWvE9+noJAEoEBmlbGCEkaJzIE5gSoRHMmhLRMAIe5Ze0gGwTOIkDLcBZ58oXAROCCi4aaRdSKsNEArrAKw4lfozEQrQMC8b0dfgHaPJnjS8h1IQIYSSGwJGskcHNzM8XUGqdxQdSYsj2aPqOqNtCyJWX3WVzjcV/JrCxaWN+10yNmBQJGw3v37p2WhIvKYx8p+bsWioqUlLjd27GXNEkAIkOgAgH7iF0dHz1OBY20kwVufzu6yCsJfmZenqQGAQjMCdDOzJkQAoF2CFBD29FFTUl0ZNdlp2t/ZKcTufrKnM79Rr736561XGgc8f79e+1f0QyqJX6hOAxnCoElWQsB+zzhlWdE7ZVUzL9//24hTxwIQAACpxMwHkvT8pylZQvWwY2Jl4bAgKI0YWP67awFGwXuJZp9abiXEg0gp7H1a7xpZYwwgClShHMJUInO5U/uSQRwmJNwERkCFyFAy3ARRVPMZgnY1yNGmhawl9q+f7hZFW8KxonfTURE6IaAvW5rHdqyDtFNyRHUTAAjMaMiYhEC/ucjNGtfJA9DotoYp51wm4d+9zWVemezX8yIONqKd//+/UgEbl2TgDZrurPxcQL6Kou2YMbjHLlrn61oc6RkH8nYO8cjPHkWAiUI2Gtfrv3fJUpBmiUI2Fu2fQ5PCZlJc5MAfuYmIiJAAAIHCdDOHATI4xAoSoAaWhRvs4lL7/78xuLITlNJiqbh4cuXL+0DAb/I2nmpZ5WCzg+3MF1pLwXDGV+PXGchwIyoBaO9kio1rcVY0iQOBCAAgdMJaPl40deaCxac5p1H0OLdx48fXbiWpFtwsRhQOI2cfnLhAU8AACAASURBVNHOWvDpKPIKoNFB3gRJ7TiBMZpWxgjHLYEULk6ASnRxA+io+DjMHSkLUSFQjQAtQzXUZASBNQL29YiRFg2TSr2GbphwTvwOo0oK8n/37t2zU/C3idifImbvBDCS3jU4kvxqhU589YCWFvTBih9//DGO1F+Ojcd0d/3PbrjAxQvjqc7FZwkcm8DTp0+N/rp9ZnwHMaMMStl4yn2HDEcesbs69pIekYdnIVCCAHZeguoYaeL2j6HHoBT4mQEQfkIAAtkJ0M5kR0qCEMhIgBqaEWZHSfmf/9K53Dt37qwJr9nOR48e6cjuP//8o/N1evDJkyea8dAJE38KVNcKUbg+taTJScVU/M+fP+tZpbCWeOVwhjOVgZOdT8A+T3jlGVE7JbFtE5SvdK4hAAEIOAJGl3vzxG8QwfiJSydGoQtj6ZQ7S9iFVOAn28hasC/SANf2l+QOUNiOimBsfIKWc17AIELNptXu/bbp+rKaPDcnQioToBJVBk52uwkY+yylj8O8GzIPQqA7ArQM3akMgccjcM1FQ7sLLY2feBinjr39t0425AKBCgS0IUPV23g+TTs59ObIClKRRVMEMJKm1IEwaq8ePHhwFgftkNOqQPzApH3ueyrFq1evjI/oLdGRLXpnMbHkq42DbqFCewS1HdDyFHFSCWhfpvZfbr6KWLrQkvDz589T07fET/ITNGZoZ2OoSid5Nuk5CC28W90JwwUE7ASwczurC8bE7R9P6fiZ4+mUEkGgNQK0M61pBHkg4BOghvo0LnX97t07V177kramdPR34ryrk3nfBcOZfdx4KgsB1R17OpedEVUl1dy1cSlEy0CawbZTJSYEIACBEwmoF7C0b2oAtVoaWVo68VjaGj0GFGtkTgxvYS34xOKXyNq+NFwid9JcIzBA08oYYU25hEPASIBKZARFtHMJ4DCfy5/cIdAmAVqGNvWCVFcjcM1FQx0wscxSTsagucokl7s7E+Ibv92pDIFjBOwvsXPntWLJcW9EAhjJiFrttUzGNxSUK572vcXfg5L6IthgBTciuf3lT5FETrmljYYSfvp7/PjxKTJcIVONUvyvuESK/OLFC32JJRLhyC17l6E3iRzJKPuzxg1nylfH77PnToIQqEPAXu+w8zoaaS0XexvO2LA13S3Kg5+5iIVACEAgIwHamYwwSQoC2QlQQ7Mj7SJBnSTx5dQ3fv2fY18znBlbv42Xzm5+9pmZOkWuOSPaL6U6uiAXCECgXwJPnjyxCB/xz9++fesfO9TkvJb8LGkWjRMROMhXS8BBSC8/u1vCbmQtuBf9WuRM3dphSZM4WQgM0LT26/3WHCNksRYSGZUAlWhUzY5ULhzmkbRJWSCQiwAtQy6SpAOBgwTszuRIeyDtO35bW6s6qO7545z4nTMhpGMC9re2n37QrmPKnYuOkXSuwKHEb6Ehiq8u+Cuym+i/fv1qdBb1adyx36eyyYoIFgJ6O7hxoBI/uG7Jay2OUQA9bl8rWssrb7i9ebGXMa+EpAaB4wSMnY4yws6P0+4xBdz+HrW2JjN+5hoZwiEAgVwEaGdykSQdCJQgQA0tQbWLNP0P/ErgW7dudSF2FiEZzmTBSCL7CNhnUa48I2qnpEUWdWT7dMFTEIAABOoTePTokSVT+Wn60vtizGBDsL3BXEwtSyADiiwYSyTSwlpwiXKdlWZrvtlZHBrMd4Cm1d6Yt2aH7JposEZcUyQq0TX13lGpcZg7UhaiQqAaAVqGaqjJCAKbBK65aGh3oe27iDdRtxmBE79t6gWp9hMwHujXHNPaIsT+vA8/KZE0qa0Pkdub5sN5XjEBjOSKWm+yzGqITt/qoTbn9u3ba3iSXgQbbMJbS1Ph5c5nLmaadG55MQUCzyLw6tWriH06qaTiQv2mjqZbBJAk9rUiJ3bRC+Nbi3T8Xo1AUUlIHALlCBjrHXZeTgXtp4zb376OjBLiZxpBEQ0CENhN4P+xd+9XUip7w4DffdYJQA3B2RE4E4IagTMhqBGoIThGoIagRqCGME4EW0NQM/D77cNaLD5oioIGmsszfyhNF0XVUxeKSzX6mcF0NiQwg4AWOgPyMndRu7jR60LlMnPUK1VOZ3pxCTyigCuiOZjxWsL8F4/nH8hydn18mLgZfX19HTNP4vL78bGJgQCB7QlkPk5Xm9lbOMSN7+p1+7jFtoSbUPn9sFvY89fnk98LHpblZf4a0eafcB1WWAvZau1dq3OEhVQkyVivgEa03rLbScoNmHdS0LJJoJeAnqEXl8AEphbY4U3DmE+X+fR+7Yby1GUxf/xm/M5vbo/TCrx69SpzBx8+fMgMOVuwSHzcAolJgDFUevny5Wz73duOVJK9lfiS81u963mqdCZuXva6WZWfl6urqzkzu7fHAee0nWFfnz9/ztlLHDc/fvyYE7JvmMzbb/n1v28ChoXPTE9m7oalwVYEphbIrOf5A7+pEyz++QXyS9+54fyl02uPme094jTO7AUrMAECpYB+pqSwQGCBAlroAgtlniTVHljf24/6OZ2Zp5rZy0GBzGuG+f3zwb2MvjIzPZm560xefiPNTFjnHscKEAKR+Jiq9/z5czejx1IVD4EtCWT2k69fv27mujYNODOqZjzjrsnvh11aHFc+M7aT3wvOTGc1WPzUbPXjEpbjFz2W9m7VJbAsJw2Z/eGSu9bMLOR3ufOUTmZ6MnM3T5rtZasCmdUss9LOppSZnszczZZsO+orkFnQEa0Bc19b4QmsV0DPsN6yk/JNCuTfj9jSM5AvXrzIKc24obzA94DmpDwzjBm/mVCCrUYgfhMrMXutmo38HyCpbjXpcvUWiKux01GrJNPZirmvwBI6okSf2etmVf6vpCT22BcwJ7zuNEdpsWHid3revn2bk7y4qjjFqD2eecppCPHU6clf2V0qffv2LfMp2PzzwDJyCwQWIvDly5eclET79eRiDtRWwxj2b6ZkjTM3U5QyQmCxAvqZxRaNhBEIAS1UNSgE8mvCNsSczmyjHFeaC1dEcwru8vIy8wfm4/G4KS5c5ySyGSYuYldvS7l70iSyhgCBGITkvMY87kM1r9JXH3cJyYXM/cgfRrqFfZL6f/J7wQNy3etn0wfEP2CT/Ho+IHKbHC+wga7VOcLx1UAMOxfQiHZeARae/fyBhAHz/EVZu6aU8xDj/Insu8dNZqovwvLD6xmWX0ZSuCuBfd40fPbsWeaBL/9HCtZYbcz4XWOpSXOHQOaE/kXdYY0s1V5OeHFx0ZFPXx8hoJIcgWfTMQWW0BElnkrJv1kVj4lkzjAMvrt3746J2BWXZ1a6hJb+fYzanzx5kpPKiS4sZk6LrT4plZPa6cJk/kpTHApnbozTZVnMOxTIbHGZ7XeHgPvJsmH/BsraOHMDhSgLBBYuoJ9ZeAFJ3s4FtNDdVoDaQz/hsO2btQcL2unMQRYr5xHIvKKSeX1mhjSf5IpoZiON7NemwM0A0raLWpG5Gd0GZT2BnQtkztR98+ZNFSoed6neLI5be0u4CeWEolpGi10++b3gvjKZz5v2jfaY8PFCm2M2t+0MAhvoWp0jzFBP7GLbAhrRtst3vbkzYB5QdjmjwZ8/fw6IuXOT/Kd5O6OqBdhkpmp59DFfQM+QbyUkgdkEMu9HLGFaStXkyPlxmUPobd9EHmfGb7xJLArj3bt38SOO0ctXC+m0yxJ2Wv9T7f3Ro0c5Pzsaycu8ATxPRl6/fl3d0UTTlqq72POySrLn0l9a3k/+qEfidD0xGbjGWL2DW/uq9jGxu1rIUT7G04H5aRtljyKZQiCaSU7NiXuZ19fXoycg8/bbcgYVtce22kAyz4XaNreewGkFclpc9BuZ7fe0ebH3SQUM+yflnSfy/LFczmhhxDQbZ46IKSoCpxXQz5zW394JpAW00LTPrr6NyhC3/HaVZaczuyrupWU284pKzvWZebJ2kiui+T8wf/LbQGUp1FKS+VOb5eYWCBDYiUD0bzk5rT1BWOthFnITyglFTlEuIcxp7wX3FZhuokXflJTht/1sa5nNVS9soGt1jrDqGijxSxDQiJZQCtLQFDBgbpp0rplzNFibOTzdExGbzFRnUQrQJqBnaJOxnsAJBfZ503B1Q+j8/jO/Lh014zeebnz58mX8LmP8/uvV1dXz588fP378999/n52dxezf/ESMHlLCRiddXYSZ95hrPzt6wmzGVPnqby7GLLt4/foJ07OHXaskeyjlVeSxdvtz/jQnTtfzrxHULi4kcpE/izgRSf5Xbm7lWy05ZIw2a7+L0ZbaeIBg9Kc/M/cex/El/PBNZD/nvdbhuYTfVm8rR+sJpAVq7wpoC6yet8nsbb1h/9pL3Dhz7SUo/QSWL6CfWX4ZSeGeBbTQ3Zb+wasWmVeHtoTmdGZLpbmuvLgimllemfd34oLt6FetM1NYDVa7dBw3a+KhjmoAywQIECgFMh+nK7vBuEFWvSe7nMddnFCUZbrwhcyxR+RiinvBfXHyH6LoG/Ow8PGQZLUBDovEVjMIrL1rzWynnpqYoS7ZxUoFNKKVFtzmk23APKCIc0aDY034qcWTeNB3QEaqm2wyU9UMWu4loGfoxSUwgdkEdnjTMHMIHYfL2suEZyuU2o5ynt6vbdL5cfiM30CJoUNMmKyNJ2KXkdCY/Ru3iE4y7UHCOkt9DwGi+uVcKYu6Gi+mXgJI7SdOcxK/hGSvOg0qyaqLb0uJP/mjHonTs/hJmEzq5mAgc8Opg7m5NbXwbPHHr94+fPgwZ3fxMzQ5wXqFid+4yZmsXj7Z0CvycQPnPPwaeYkcjbtfse1HYAmPJ+bU8wcPHmT+WvZ+ym63OTXsX3vRG2euvQSln8DyBfQzyy8jKdyzgBa659JvXoqJd3gu4Zx0zkJxOjOntn3VBFwRrYEc/Hh5eRnXoA5+VVtZuxFc+3aej7VLam5Gz8NuLwRWKvDixYuclJcdS+0G2XJ6GCcUOeW4kDCnvRfcC6F5qtLcfM66V2uAzcRYsxCBDXStzhEWUpckY70CGtF6y27DKZ9z0NKLccnPfOaMBhNP5PZyqE0cytl1r/jLwDkxry5TZe4s9BXQM/QVE57APAL7vGm4oiF07UdXx6oVA2f8Xl9fd86miHFGvO935rvvEjZWzdhAPHF3IedXZ2J2+skzG3Pj41GVajKWcwukmqrtLask2yvTleaovBt6kvTXrguUacicXVmEz+lvi5Aznw1m/qRNmWsLSxZ4+/ZtTvKiSk8xzS+nLsVP4cSPKOckcqIwsffaiOLgjjIlD25rJYGTPzcQJ5jx49CdBXHydHamUIA5BQz759QefV/GmaOTipAAgZqAfqYG4iOBRQlooYsqjpkTc7D0O29NzpzIGXbndGYGZLtoE3BFtE2muj7zGlQ8qDrzUxPVRMZy89Kxm9E1Ih8JEKgKxBOEOb9oELd9i1/Yr3WGy+lhDg4pqzktl93CLilOuJB5B3Oie8H5Gb+4uMgPPEPIWgOcYY92MUxgG12rc4RhpW8rAqWARlRSWFiIgAHzgILIGQ3mPNeUs+ubm5tqsPPz8+rHEZc3makRffYWlZ5hbyUuvysS2OdNw5zrRXEL5iRvq61WnolmAw2Z8Rsv0c3/GdqYLzTbzAcJq9YYy/EW75wz5LgWHDXntFy1BhW/6heJP22SdrJ3lWQnBb38bMYMvROOM9ruX/aa8Xvv3r1M57YJxpmb9woW95jbctcrnmrg6m+V5Z/ZVmOwPFgg7oFlDojjvuboB/e4ZJbzgMJpb6nWRhQHqSMX+a/vPhiDlTsXiEo+2/ndQeqclhjD6ekucx9MlZULFzDsX3gBpZNnnJn28S0BAscL6GeONxQDgekEtNDpbJcf88G3CsSlxb1d1nA6s/y6uuEUuiKaU7ihlPm6tpyLtzl7HBamtnc3o4cx2orArgRq/UZb3uPHcOOWXPWG7JMnT5bzuIsTiraCW+b6094LzjfJuQNVfaggP+YBISd6gcyAlNgkR2ADXatzhJyCFoZAQkAjSuD46iQCBswD2A9euG7GM8qzVdWZw5n7baYkZ01m5OvKVE7GhTkooGc4yGIlgSUI7POmYdwajuuNnf6nfQ9ozFjJeV9XZy6aAYbM+M15xrrcU1zYne0ntyWsZLdQCETzzrnJ2qvmjG5ba94xfyxeVT36XkTYJqCStMlYP7NA5pX9KVIVv2tyMNpeM34zz/kP7mi6lVPMvazesc4/s50uj3uL+eXLl5mVLQ7uo0+kf/fuXecvmkdbHuXa1oCSjfx21vnQi1wMiNwmBKoCJxw8x5ND1cvZ1VSVy3H8MpwuNSyUAob9JcXqFjIP/TPnq/OYOyA9xpkD0GxCYBQB/cwojCIhMJGAFjoR7Cqibbu3GBczY3h/qssvJ6FzOnMSdjstBFwRzakJcSWq87pxxBPd1+i/U5mTvAjTvHR8wntSmWkWjACBkwtcXl7m/PZxdG61n+tdVA/jhOLkFalvAk57Lzg/tZ2H/tl+Br3WAPOzIORJBLbRtTpHOEnlsdMtCWhEWyrNDeTFgHlAIWY+VVt7Pe+AHcUm1Ug6h6DDdlFstclMHQOy8231DDuvALK/cIF93jSMeyudFyrjKmX8LNqpiq/tvnYzPdXnA5vfNtf0nvEbF9f67mMeOwlrlq41IZBzkzWqdFxTOwlXPJVSa96uxs5fECrJ/Ob22BQ44Wt+D74OPc7Zcn6btsxI/GxM/mnePA+1xCMs5c+lZF6SKLOTWKj+HG/n8DERj68GCxyssc3Y4uBeO8I2wwxYE3vvLPcp9puT1JwfKPr8+XNOVEeG6XuycOTubD6/QPSu8Zs18+83Rs6dk42jhWb2EvOnf7Y9aoNt1Ib9bTILX2+cufACkrwcAT1zjtIJw+hnhuGr2MPcbNVXQAvtK7al8IkLenHb8eLiYp5rjAshdTqzkILYZzJcEc0p98zrUXFp6yQ/WFC7ZB3JiCNsTr6EIWDYv/M60HlBvvCp/kxn31vMUws7oZhaeIr4M4+q0UHVDnBTJKYtzjgfafuqWD9P/xlPspZPRMQNssQ5VJnaeRJW7s5CU2ADXWtkyjlCs2StIdBLQCPqxSXwpAIGzAN4M9HiIvaAyKubxOOv1cFb5xC0um3f5U1mqi+C8KVAZn0ows9zp8bT4GXpTLFQ7WqmiF+cowvs86ZhzoE184x79BKJqYjTtaPeM37LS0W98pl5Pa5XnLXAElYD8bEUiObdOTkn6s88Y44yVcVCdCvV5h2/wfPs2bNamNk+VlMy205zdjRDwlSSGZBzynrnYU5yRypuAh0s/QGDnpwbSEURzzAqiB1VZz++ffu2s3Zl/s5ulSt/knPn3lcUoCpwMNnVSdEHAxy5MuaiZ1a2eMJg9KPq2dlZZwWOY8r879GNPXaez0TKI/1H+o+1eWdFGmtHZTyZNXOxCSszspCFOGbN/3hibeR8kCIaQlx2PPjVSVbOX6Myszl/wjLbYGb6Bwcz7J+/6AcXVnXDzEN/bNJ5mK5GO3h5+ePMlRb04BLZxobzl1pmz7zYhI1b7vqZcT3L2HZSf8r87nYhsz8Z7KOF9qWbv+n1TWFm+Di5S5R+XMqLM9O40BE/Bxw/ShVPe8RZ6vwnqpl5GSWY05nN1O1R6sOckbgimqOdoxTxRDUecPMlJwGJMPH0T3UyXtw0H+vydU6rzAmTSPyAr6YemQxI0uY3Ucq9inh+rl7JqwUe0GW9ePGiFsnJPyaGlLW0ubRYgHTW0ql72tPeC67ViraPOfUqTlLaNh9rffUJk3i9ROejcbHfqYuvlrXO6lQLv4eP2+hac0a/cQ471rAzv2Is56kJlT+/1JYTcs4eUiPqLHeNqJNoxAA5A5tidwbMJfuTJ0/K5baFOBS2fZW5vjYvJmenmTEfDJYT/+oydTCn21g59WFLz7CNejJiLuY/NGdW8sUmbET8g1Ht8KZhXC/qfLNm3AqJG8cHxaZbGZMQa4fszn31uqPdb8ZvRJ05H6aWyr55qG3e+VHCOon2HCCeC7m5uem8shlXQmd+kXfcYa02jUjh8aPhtoLOOZ5lHhrbdjFs/UISppLklH5OYQ2rBrYqBE4yzjg4+onuaMCIJ//ORLXrm6j0Y/xU9qiRsLhU2jk7N44UnYmpjTcm/eG0zsScKkBOdzF12vIfF3j//n0cbcdNz6NHjzqvYMZEoDkHFbGv6tSjg/mNxh4/I3TwKytPK7Ciw2t1OB3Jrj5GMINhbeR8cI/xFuteL6g/GEn+yhWVXX6mNh/SsD/nOL7Aum2c2bdtrrSg+2ZT+K0KnKQX0s9stTrJ1/ECSzimaKF9y3EJpdY3zW3hO0s/blm+efPm8ePHf//9973//f2V/RdnB9W/uH4YZ5Rx2Seun8RPyMVJaDwoHNcY46pLr9uubXk5fn2kdue3urZUt4+vDzPH4IpoDnj0HgdvuNS2jfsjo1+yru2i+jHmGr169aq6pvPidjWwZQIEegmc5Hy2Vwr7Bo4BUv4zvkXkM984yMlR55CyjMQt7IIiZ9BVok20cNp7wTmZyrnrWj6ukBPhgDAxoiif4YxnITJ/CLvcZMAeB2ySU52213mmobbRtUYenSOkC1rlT/vM/+0CS0QjSleDBRZZOsGr/taAeUDx5Zz4VH9/bcAuYpPqNZwY78UoYlg8mVttMlOZeV9asCX0gXqGpdUK6VmOwELOYfd50zDmtnT2TnHjeM6n9+MWTM4BtFaB+12c+dPnL2cyTC015cc+++kdVsJ6k+1vg5xKEtMY/vnnn3lsqmPxopnEFIXpdl22xMRCXDSfLgFtMSfSU341W8L2XEmqc3hK+dpCHCPbytH6TIEa6cGPUQ8zYzs+WFudjzfiDos8XlR+MFPNlZO26zjjrVbp+BjZ6bwvGHesO3MdHXU1L3MWVmfaZgvQOXc6iGZITLUgOpcHV+lERjof3pptUFGr8Ac1Jm1xNaUYSh1MQ21lVKTahlN/zHnXdyRy/oNd5uMyM4xR0z/WGFU6KlutB4iGMHXBFfE3R861GhUfp2jp6dw109BcM3+q1t4G56lUbUOgagnO1o1HNWvW8OnODatjpGp+q8vz94TptlZ8a5yZo1SGWW9Bl1nY0sLae+b5+4RTjY70M73a3dor9jxDjl6kiw2c0zTiVGLq9OckoxjPTHr+WzsBX+wVp42NBGrnodWB65zLoRr1MCpYjNWLop+62rfF73QmXe7zD13aSmqT610RzSnWqITpWlp8G5cCcmI7MkztyBW7HrGNGBAeWTqr2Fwp9y2mnOY//xXjvrmohW9eukxkc4ZTg1ryMj86ociEKoLljMB7RTgscKKmNb86SctK31aLRE7aImpddHFPoTNJkaqZb9Fu7Px0WGVubrWNrrXIl3OEZvkWa1T+NplTrc8ZDEzab7dlXCNqk9GI2mQmWp/TRooxmCvwZRHkoB0zTK2N9yaV33amytytaCGnds1w2MpJhp5hRfWqLam13qYo0+a/M59LRmqjC20mo7lmxCvebUS19ad6oKWWjOLjPm8adhZBjCTnuZnbvAXTrKIH1/QaIfSbklGb6HJw920rD1aysVZK2FiS244np55EC49D19QOzYt3kw7HMw/G0f1NnfFa/AtM2D4rSRxv2rru6vr5h2u1CrOBj1XPtuXZxhnheXDQc0xB54wdy4xPN5yqnmqWo6KctHXWsdrDOp3htxcgs7sI7anzXi3lslIlFsqaMGLCOq+8R2uarp4XGYn4Yy+JjMdXk44xmp7NQU5b8qbGqaWt1n7bUhVVq7bh1B9zblREagN26pSknwMoGlFz8DZDwnKGZ1O08TR4k+JgpZr/otLa2+BsYjn1anvnhpnH8WNGg+mGc8y3OWO5shlOd4ipjkDKnicnbZ15rx2nOsMnAqy6oBP5Wu9Xa++Z9zM6ymnL+pmyJa69Ys825CjF1rtQVvvEQoyaps6gFpovvL2RQH6Hk6ilo38VY+a43hInhvlFM2JIpzOJAl3m6cyIpX/yqFwRzSmC2vldW42NtpwT2+AwcUSonsNGMsY9ZOf3z9OdpB/EyfQ3IDyoV1uplGsg6Y+LvWKcTnbOt5l3MaKfiXF7ToTzh3FCkW+eeUIxQ1nXjmJtx9NyfXm1Nj+zR4bMafXTHQSrPuWz/uk7faXVbCcymdVpn2P4DXStZQtyjlBSlAsqf0mxnIWyD0wsjHvGlJ93jahppRE1TaZeY8A8QDjnlPmYcU5taDfPEG6TmRpQuCffJHG0Kr+a4bClZzh5TZgnATkNv6h4053hHsxp5mXe/TzQclApVu7zpuHB+S9lDxkLxxyC26hr66NFxF6qO43a2JmwInyvettvxm+vvrua+qmPKxJWq0A+tglEVem8ahYBIlhbDMevb56lTz3VtrnHavOsLs98MF5mwnZYSeLmR7UaJJanfv7g+Pa18BgSttWveh3IB2e5bTR85NWBtmirGSyWJ+r6qqOl2i46+//OG4HVGPb5OEhmdzEDTrUsmrXr4JopUtUJEuk8sk0l2njEXDthaGY8DrWJGKb4qnbBsZmkck1nixs3efl1Zroia+Yo/yym1qE1ozp+TaLsqgem5lWeWHP83ttiaO6urELlwqQJaEtYPNtdJiCxEBWvLYaJ1ifKsZbOxbbB2U5JDPtrVaL6cZnDfuPMzH6jc3xSlvUyCzozmysKtoGeeT+jI/1MfsvaQMWebciRr7rAkDmj8eKwMsOYXAvNrCGbHAlUL/eVI5mFLMSVmbj2Mn+X4nQmUQGMcjO7i8HBOvuZHV4RbWJmXjia7gAa/VJc0Ku1lHEH9gaEzXLf3hql3KtMMxv+/FeMe+XiYODMrM3wIN3B5GWudEKRCdV5oC8OLuGZGeHgYPn39crj3QypqmWns5+c6EZt9RSp2vQ601NYRbBaRib6mFmdIlU7HMNvo2sta05nWe/tHKETpOy4dlj5y2oz58KiLnIezHhnG8I9fAAAIABJREFUndGIylZTW9CIDtaoYSsNmAe4Na+91KpofBx28Seu4VSjmm38FgibzNSAwj3hJos6bOkZTlgTZtt15olkdEoxYpktVbGj/MsC4173TudxUY/7lknd4U3DyHv12kj1oFkuxxFtuhu4UetqT+9HjY3d5Teo/HFsvxm/QVMS9FqY4Qn1XukpA+85YWUj39tCNLCcY8CwcXYnZrMZR2/SudUxAWpD/7LyH1yY88RgsQkL7V1VkszMFhUm2k4MC46pkDvf9mC7O7hy0nFGlELbfPtRRuQ5p/1Frse961Z7hKUYPFWrXM4V0sTwroa2w7bQq7uY1KezKA82q1gZlXP0hMWwu2135fr8oXm1xqaXI87O8cwoLTqdjNq3ORolS6Q/KlUthok+5l9+iuTNcIJQZjO/w4yETfRYQJmY5jC1LKxaw2nehJ6ostU63jI95ULUoinaV2nSthBVt0xD50JwtcUz+vpttMGZT0k6+9Io4m2cG/Y6jgdLreGPXl2HRZjfbe52nLmNgh5WPZa51TZ65l2NjvQzOU1pGxV7ziFHjuoCw8QVktptqvTQd4aRuRbaWU+2OhKI2pgzbk9X0am/jVO/xHXFzrIbECCzuJ3ODLC1SadAzmBgiuNCxNnZG0x0karTpBmgeQHtYEc0xYWjOKNvQo1bIjl1oMxvJCa6rCbRFGt6XQc2IEwXgVJO+9S+jUpe1vnOhSkafi09436MQU5npiLAcnrgtuw7oWiTKddnjjCL+jDpBeSoTjm1rhkmSnnShJVWxUJn64iD4OinCbXbedX81r5q+pRrZuiIelWngKpmpOa8yY+dlacorOV3rWXp5Iwcxh2RFruOOJtD37Kqn4RR5S9rxUIWorkt7SLnQRmNqGTRiEqK+RcMmPuaxwCmdtBpfqz+Pkt+/LWyiHaRv+2RITeZqSNN5tx8gYetWm1sVvJyzW6f0pmzhoy+r5wRSFnEi73Mu6sHWtrqQOYIahs3DUuEzssgcRQe/bJM7D2OlbXz0LJ1dCapbFCxkFkcvWf8RpOo7iZzeYYLEBJW1l0LnQLRdHMqTDS5ERt5tIJa247mEyOhEXdRy3jE3DlNotmEI0lTXGKrpm2xCaslcvOVJAriYLVs1orampCJY8x0VbdaEBtbrkmmP8Y4Y6Jz9bYHTca6rxN1o9ndtWV2rJ3WruOXg6daFepMWFTv2ibFx9q1jHHPTg/ucVErh3UXcQwavQ5HSgYc2mrVr+jERhSObHbeIRi3zrS14jKnUdWj0o6Yx86oAqEzVWXyyoVIZxyJJj2gROeQc0Avk1QsRIFmnk11yrQFiPg7q00tVfEx8jLdOK3tbDPWN3PRLO6x+vNiX1ErOgsuRq2jdzLNnNbWDOuFJi24IoXba4NTdw5lyeZUtmh9qz43jDxuZtgfeekczpWd51j90lrGmVsq6LKFrnphez3zTkZH+pl0u9texZ5tyJGGXdq3Rx5Tphula6GJqnJkqcXmiciX8FXz1mk56lvUwlhD0EzzKLjOc2enM5mYgvUViN6+89LW5q+IdqLFEDqnj4qGPOLR8+D18xEH8waEneW+gQBKuVchxuH4YLtLN/8Zrhj3ykVn4JwhR2ckJw8QheXSYlspBM6Aa8j7uRfc5hbrwy3d3g/eZUtEmPiqOf6PvVfDt93pO5jCGMvF5iMOQsqUDKtOkcjoamLQEpuXUW17YRtda7WMojrt/BxB5a/WhyUsH1kiU/SQaRaN6Mgi288RJF2Rjvk2DA2Y+wI2n55qDr36XiKrxTnieDIzd7UENHMUa1aXqcy8nzDYkX3gdIctPcMJa8Wku446k9PYaz2Ax31rIJ0f57wGGK015zRz1c9ANhtF54XZqLTjPkvf3GPsouyEe12ZifoTJ9ERYTqFf0W2O6taNcCXL18eP35cXZOzHBXo7t27OSEHh5GwwXS73fD6+vrVq1fp7EcLjFb07NmzdLD0t9++fYvR7e3tbS1YNOmPHz/WVvb6GFmIxlVu8vv371iONbHw439/5VcDFmISxb1798qLcUFRRhLHg0ePHpUfmwuLTVgzqek1a68kkxZE0EWtiBpS1pOyksSaEvbly5flsoW//vqrDSEkY/T8/PnzWoDogkY0/P79+9XVVbM7ip3G3qPC1PY++OOvX78uLi6iH8qJIbqUuHNzzDghiN68eVPdV4x+zs/Pq2uK5eh1Q6C5vromer/3799XN3/37l21aKKqR9aOSXB1dwtZnq67KDqKoq+IzJYdRSxHX5FTvaPeRonEoS2K9WDtHWwYqSoOdmXCYmAwuGRjtBDpTCQm8h4BLi8vE2E6v4raGIksjvhtgY9vU82Yo1FH4stRR5mAWFMMOco1zW1z1kRZxF8QFUeQ/HoSo6zqk3NlMoqEHV9hioTFv0UuqglLD4eit4kaW+a9TFjBldk9lps3F4qEFWLVVAVgjDDPzs6am3Suicr56dOnZrDAPNgumn1vpCqKo9p/NmPLWRN6MXgu0Q5uMu5hq7qLan9YpiEQYjnKtFxT3SR/uSy42KRa2zsPwbttg1G9Y0TRrOoBmG6D+YVShIwiWPW5YbXeRo6KilrU26Lb6QtSCx9FELU3Km38G1+V3U5RjYvAOcf0WrTDPu55nLmrgh5WPebcarc9c3EsK3qDAC87hFhO98wrGh3tuZ/ZbcWOmjzPkGPObiq9rzi1rJ6VlKPcsU5YcgYPMeY/eKKRTvmeW6iRQFwBiGNNWV3TVeWE38ZRcpRT4/wsOJ1JW+X0SLOdzqSTusZvt31FdJQSiYvb8WRF9bDbFu3xN4PiYYm4uNG8Ihq/Y5W+q1tNkgFhXOuonuYETvpMp6q3lmWl3LeUq8Owcihy8ivGM9e3zsexYngfZxkzp2rA7pxQlGgjXkMuhlsxDC4uF1d70ViTM9Bay73gUq+20DkiGqWBRDOM5xzKXijS0Bw8tN3pqyW4+bG4Yx5lV+0h41JJ233tascYsY1YnYq0FZUqElNchCwrVVHHijA5VauZ00Wt2UzXWlPtbBFRoOt9akLlrxX3yT+u9yJngk4jSuB0frWTI0inwzEB9jxgHuwWV12+fv2a3rw5cmsLHz1b7TnVeFRp2GNgbbvIWb/JTOVkfNIw6z1s6RkmrRgTRb7bC4BxFln8FbDl6WR8TF/mXdEDLek6s/abhuncHfy2ecGkGSz/QNzctlwTt6rjykztdk/Ut7gFUx6pB1+ZKfYSsUWlrV79+Pfx+OZE5841caGnTHfOQgB1xjlKAAkbhXFXkcRQOBpGZzWOMPHThnHbpi9ObNVWLWOWQt/YmuE7Uz5RgM7ET7Tfzmg7E9Y07Fyz6kpSHal06k0UYEDD6SyU9QZoQ46SKqBqLxArwkcXFAfsI3MdPx8Sd5LaEjDFkTpylP9TJYPzGN1srRsPzGi2Ca6EQ9Un4onx/cE+/PjiSCTvVF+dqrvI6SL+HbDO9ZeuPJ2lE0ntlIwAUW87o6oFCKhmbW+qDIu8tq+DH6MPae5unjWRqYNJKlZG9zVPMpp7iS4ukbDoQJqbzLNmcB91sNNOHyCiWjYzFd1s+ZtVCaKDX8Vx8GDHW91LdPsR7ODmo6ys7mu25c7OUBtslkW6DQ6oDIb9TeReazqr8YBCadsk9nWwyzqY4C2NMzuHGQcFxl05Z0G3VYCFrNczN6tWumde1+hot/2Mit23Yi+kRxqQjM5Rd5Ni9DWDzxp220KNBKKqR+kvofbmNIf02fSAZpvexOlMTqEkwhjlpitY+tsNXxFNZ7zXt3H7MlEDy6+iq4/eY0CFjFI42D3GGXHfK94GhGVxlAvpM51eNWEhgZVyWbjlQrqUy2BzLgzoCqauYOnhaN/eZurUJuIPW5cWl1aZ40A2W5ImqqudlSqO1OOeBR98OKozGb2cE31jukPotZfBgRfYTyZ6nrav0pITVde2xIy4fsPnCOkiG1yfe224jco/Vn07eB7Uy/P4wIO79wSCRnR8uSRi0IgSda/4arcD5k6ZRICc7igepkrEUHzVfK510uej0unZZKbSWZ762xzSRPc1yleDD1t6hqmrx+jxuwDYbDKJk9zwX9cDLekKE+eStYkVTY1YE2Hi6d8BQ6PYqq1DO3ixIp3aUb6NXHSW4OAHCCOFQXrwkkuzUh0MdtA/c+W/bXmAUYjkn76G3YBdDNtEwoa52Sp/rkg0wuik0iOe+DbCJJprNJ+xRuGZTX30YJ3d8eh7zIywM2GDa/tKK0l+X50pPCDYgKHA4GJa/oZtgNVeJZYPjrRiZdTDasic/IZ/XAdMjGNG7JEOpif6w7ZcN9fnD6fCIdp7s4ZHDDlVrm2s2UxSc014Hszp2lc2MZt5n2JNTnmF+RS7PhjnKLfNonIejLy2Mhrm8YOKapxx1S/Hc1hdjUZX3decy1E5E2nOP0CPnubm2Vo1nYmOd/SU1CIc3E01h69p/CK/0WoOdiARW/6IN6puFOXBw18tdxGs6jzFcm2P83zsbLzaYLMg0m1wcN3I71UiAcd349F88ltKIlMHm2ETbdI1ndU4kf5hX+1wnLnPgh5WPWbYSs/c7FLSPfMaR0c77GdU7L4Ve4beZqJdHHNhpKk0bE3Ut2Nyt8MWaiQQA84o9yXU3sw6P93dira243Qms2iaweY/nWkrxPWu3+QV0XGLI66h5fdgETJadPpYGfU2LgPGILxZpYs1MQIfULcNCJue6TOdcevJPLEp5b6l3Aw/w5oB7Xfq+pMYacS1/an3Pnr8TihmqMbFLnIq8+ruBR+skDnDoTim9Loj0PZEaVTgg2lIDAwGlHjiCOj89KD/gJUb61prAjmNImrmup6aUPlrpXzyj/knWQO6wcxN0iduxxBpRJlF0DdYzuDkmILbzLY7HDAfWXY5d0LjOBKwBythrG8+NBX9wJGpOnLzTWbqSJNjNt/AYUvPcEwFmHlbFwCbI4TESW6UTk6P14xzlDWDH/dNV6rE+WYt2SETrTs9rI1vI0ziskMc43pd8Ugnfti3Idl5yhZH28jIwWNxc6cRLAK31Y34qrlJgqjGnvnx37bc3E3OmtiyObZo7jWylxPbiGEkbETMXUUVDbL56zjNKl2uie4gxl5Rw6NZxobxbyznNIpxZ+OU6Zl5ofNEYub0lLvrTNgxtXqNlaTzuFXSTbeQeVA8pmhWtO1B54NDnMRlu+hqoieJgUJsGEe9EC6Q49/4GHd9Yn18G/1SZ6c0bo/UVhCRsNjRwby3rYwetZbBImsxGouo2ip2fNWWhub6YefPEw2sm8mbf02balsZjbW+qL3p/Ab7WLvrjCdaUDoxmd9Gje01cG8OKmJNfqHEvsZKeVsGI0edehMFCIe2VMX6/PPS0ZMX7ImERT82+h4zIxzcUzUrbWZUiX4+ii+ijWIqj1mBVh6wIv7oujuPVkXGI2ROj5EolMyvMp3HDdaZNW2wCZ5ug5nFfTBYoko3kxFrop43u/Gcij1irc4/ZBzMwigrO6vxQe0jV/YtrMjpqseZuy3oI+vJRJvrmZtdR7pnXuPoKCrP3voZFbtvxZ6oh5kh2mFXRZo+x6yJ+nZkTvfWQvc8EogzyhMeR46p570uVx7ZIorN+7YLpzNF+YbbKP47jyQ69ubFpUQLap5KL+2K6BQFGlfDcq4YVN0ifPSBYRtdSvwby53H8WjamZf1mnk0IKziF8vpM52m4fLXKOW+pdwMP8OaBR6bIkltGT/4fNvy20LfgVNkPzrh9d7CPtUJRU5ljsNWW+0aff2kd1TjzCXTOepS3DuLjMcmkaRCKf6NLjo+RjWL4/7BqGJlIgu9BmOdtokj4MG0dUY4boCcqrWKjqiNZaVda818e+cIKn+tiE/+sfPkqK2Jjbg+6vl0DhrRiCVVRrWNI8h0ta4ac1jFmKSky1lY9YC5mvdhy4knfmt6xdWe4lJPW1eWGIwNS96wrTaZqWEUx2/VVta16jHpx+MPW3qG42vCPDFEWU9alxKRx5g5kUeP+zbpBl/MTzgXX/VtsFF20VPF0TyOQeX9iJw7GhF4IUOsSEbmkStyGiEDv3lZJlbGV4lOO4ja8jvulZmoLf+25c6SbgsQqUwnKBpk27aTrpewSXm3HXl+I2/2tp1rom0fP1Sq+XfudKIA0YvVUlL7ONF+O6PtTFgtnQM+rquSuNQ4oIgn3aRZhxOX6WMMkTNOasaZs2aKHilNF20nBgYT1ckYVyXubLUlrNc1qdjF6H14W8JOsn6ioumsjVExOvMbo+fOeMYKMKAiJdIfdaZXNRuQixiNz1MzYy8DkjfKJlE5E8guATSRB18CqJ3cRb+XkG9+Fc0ncZbbTGf+mhjg5fQVzSQNW5OfsBFDdmZQG2xqR40dVsSZW0WhRN1r7neUNaOPxE51HK9qdFbjTPkBwWLXOxln7rygB9SNSTfRM1d7gGI53TNH19fcZJ41g0dHZRXaTz+jYjfrZLpil5VkdQsTDd2bgIk1Ud9GcdtPC93nSCDONE94BElU4PyvEpd/R2kCByOJduF0Jr+MImSIHZS0coBAdO+buSI6IPuZm8QAdbq7P0feKjUgbPYe2xsQKuW+pdwMP8OaZR6bojkczHtm77fMYE4oDpbpiCtzKvN67wUfrNXTDcU7n6Bta6TDCjRxBNzn+enB4j5+ZVupHR/zcmLY0jmCyr+celWkZEsXORO2GtGwA1nbVjmDk0Rx7PCr/QyYRyncsS5ox8BvlPSMEskmMzWKTN9ItnTY0jP0Lf35w7sA2BwJJE5yo4BOeDvy+Ada0hUsGux0VypGfwYynZfMb6fLcvTk8dttiWS0neM3K2Tmmn/bcmJ/OV9FFFEDIunFCW38G8UWN7CDKWfz6cJI2HS2e4g5us4RO+4YfEeFnMIts6mPHqzzbvHoe8yMsDNhI5bCKiqJS40jlvgoUdVqcs7zXjEyGPdMb7oeKZNo3LYTOMcMdnPmpx25i0yWkwc7VXeRM2KMIq61nek+RpUYvSwij9HYx23IEdvM4+1/TxtO9BeVM1EoZvw2i2Vwr1g72xzWHOKwNdYoOuIZnJdEnen8qkk6w5rOzlAbbJZC+jJcZ0HnB4h6OFatjlxMNBI71XG8Wi6d1TjffHDIcQvryEHgFONMBT24bkyxoZ652gMUy+meecS+tLnr9JoRRxSb72dU7GZdSlfsKbqXeeIc9xS16ZazJurbuJndfAvd4UigdpbarFcRIMo9xl2Dx6KxYfxFbYy/iCdOaSPCuOQSNxoi8jh4jTIlb9j59SgNZNx24XRmlELZSSTRsjZwRXTqworOobOja3Z9bWuiv4orpcenOfrDtl1MvX6l14GPN58/BqXcrMzRGBMF0Qw/w5roSBNJOtVX0XE18x4jhFOlZ9z9jjtwcmmxrCo5lTnwy/BTL8wzOI9cx3F5lLOJAiTOTaL37qzzIw4tYr+JvnGH56ed+IMDbLtrrbJs4xxB5a+W6RKWN3mRsw1WIxprkJAzOGkrhZ2v3/yAecTyPeaJ3zjWxOYjJmasqDaZqbFwMuPZ5GFLz5BZ+vMHcwGwOXJInORGAW3jgZZ0TRu3wU500zCdhb7fRpbH6nujhuQcoMe9MhPVONryX5HtZoW2hgCBEPj161e086//+/v9+3dfk2ixV1dX0bzv3r3bd1vh1yKww0oSWT5YOnE15OD6s7Ozg+v3uTI0fvz4UeQ9upfLy8tMh2/fvr1//z42GdAXxS7iZlL0RdEpPXr0KHOPMwT78uVL0cHe3t723V1c2ogONp69G6WCff/+PXgjGVE6RQFF/BcXFwXaKLvom0HhNykQNa2o8/HvgLYc1TLqZPGnWm6yhmwpU0W/GlW9bw9f1vPo5A2ht1QlNpAXw/6yEFcx7DfOLMurc8H5XSeRAAQOCuhnDrJYuXOB5RxTtND8qricUqulOa6FxllhcZmu9lV8jDPHeHr+2bNnza8mWhPpiYew4ww3znPbUpXYdSS4jTqx1Yhfxd73dqurDXwVpzMjFv0SonJFNKcUPn78WFw3HtDDxN2f4n70+fl5zr6EIUCAwJECca85uqwykhjnRN+1sYv5TijK8rVwvECcShRD8b73y4pdFwf6eIg289ZwPH/y6dOnnGRH4713717xb+yl/BjL5fqZm/aex/B76Fqr1dI5QlUjlvdc+WsUC/m4/BLRiGpVZflFVkvwBj4aMGcWYjEUjOFZ5gWfGJK9evXq5cuXmfGfJNgmM3USybF2upw+UM8wVpmKh8DUAtFv7O2mYTF+jiNy9apmpnNMGI7LMvkPM+dfmYkEVC/IxNWY5sfiyowZv5mFJdjeBaKpxxXYeKojBt/xFxN14smAYrpOjLNDp2hm0aqjscU8MTdWd1hjVJIdFnrfLMdzG3Hgj61ifmn+dN/qXophR3RHRV9UdkRFmGp3FH1R/EWnFD3SzDdjqgnOXI5rAZGjg31sxBD5irwU3WxMd4xMZd7Tyty7YATmF0gcMiIxUeeLm6n/a8f/jitU+/nLyB5HEYgLBMUDi3HAag6hy3oelbw4ZuneR2EXydQCiT68Ohhzbjh1QWTGb5yZCSUYAQKDBfQzg+lsSGAGAS10BuTRd/Hu3bvnz5+3RRu/AHh9fd327Qzrixvhfe8KnzzZpYzTmZLCwvwCieoXiXFFNBAKovJeSfVmdI2ouGK8irs/89c0eyRAYFKBGAvFze647B99VNy0jTe6b/uqvhOKSavT3iKP6lQ+DlHeMguE4sGzWCiHQ3GIH/ZQRDyCEs2zvPtWLDQ/Lv/pkb3Vjb11rdXydY5Q1bBMYICARjQAzSbjChgw53hGU41BWowAi4d+q0/8xgiwuMgTw79FvcunM1+bzFRnrgXIFNAzZEIJRuDkAonB5FafgSwvzpQH5SiFckpgeQmluDIzYD5g9cpMxBYPRZdXe6ofe12ZMeP35C1FAggQIECAAAECBAgQIECAAAECBAgQIECAAAECBAjsWiA93Td+c3rYryhOYRp3weNXHd+8eZMZ+T///LPt+TCZDoIRIECAAAECBAgQIECAAAECBAgQIECAAAECBAgQIECAQKfAfzpDCECAAAECBAgQIECAAAECBAgQIECAAAECBAgQIECAAIGJBNLTfeN1WMuZ7hsCMX033jYcL2R48uRJDkj+3OCc2IQhQIAAAQIECBAgQIAAAQIECBAgQIAAAQIECBAgQIAAgQ0LeMfvhgtX1ggQIECAAAECBAgQIECAAAECBAgQIECAAAECBAgsWuDbt28XFxdtSfz8+fOjR4/avj35+o8fP15dXXUm48+fP51hBCBAgAABAgQIECBAgAABAgQIECBAgAABAgQIECBAgAABAt7xqw4QIECAAAECBAgQIECAAAECBAgQIECAAAECBAgQIHAagcSM2devXy95um94xcuH4xXEnXDxEuPOMAIQIECAAAECBAgQIECAAAECBAgQIECAAAECBAgQIECAAAEzftUBAgQIECBAgAABAgQIECBAgAABAgQIECBAgAABAgROIPDs2bMfP34c3PH9+/dfvnx58KtFrTw/P//w4UM6SZ8+fUoH8C0BAgQIECBAgAABAgQIECBAgAABAgQIECBAgAABAgQIEAiBv/78+QOCAAECBAgQIECAAAECBAgQIECAAAECBAgQIECAAAECcwr8+vXr3r17bXv8/Pnzwl/wW015TE5+8+ZNdU1t2T3ZGoiPBAgQIECAAAECBAgQIECAAAECBAgQIECAAAECBAgQINAU8I7fpok1BAgQIECAAAECBAgQIECAAAECBAgQIECAAAECBAhMK/Dq1au2HTx48GBF030jF4m8FHn88uVLW2atJ0CAAAECBAgQIECAAAECBAgQIECAAAECBAgQIECAAAEChYAZv2oCAQIECBAgQIAAAQIECBAgQIAAAQIECBAgQIAAAQJzC7x//75tl1dXV21fLXP93bt3X7x4kUjb7e1t4ltfESBAgAABAgQIECBAgAABAgQIECBAgAABAgQIECBAgACBEDDjVzUgQIAAAQIECBAgQIAAAQIECBAgQIAAAQIECBAgQGBWgfQ7b588eTJrasbYWXqW8s3NzRg7EQcBAgQIECBAgAABAgQIECBAgAABAgQIECBAgAABAgQIbFnAjN8tl668ESBAgAABAgQIECBAgAABAgQIECBAgAABAgQIEFigwNevX9tSdefOnbOzs7ZvF7v+/Pw8Ut6WvB8/frR9ZT0BAgQIECBAgAABAgQIECBAgAABAgQIECBAgAABAgQIECgEzPhVEwgQIECAAAECBAgQIECAAAECBAgQIECAAAECBAgQmFXg9va2bX/3799v+2rh6y8uLtpS+Pv377avrCdAgAABAgQIECBAgAABAgQIECBAgAABAgQIECBAgAABAoWAGb9qAgECBAgQIECAAAECBAgQIECAAAECBAgQIECAAAECswr8/PmzbX/37t1r+2rh6xPv+E3kd+GZkjwCBAgQIECAAAECBAgQIECAAAECBAgQIECAAAECBAgQmE3AjN/ZqO2IAAECBAgQIECAAAECBAgQIECAAAECBAgQIECAAIF/BRLvvF3vO37XO1dZpSRAgAABAgQIECBAgAABAgQIECBAgAABAgQIECBAgACBJQiY8buEUpAGAgQIECBAgAABAgQIECBAgAABAgQIECBAgAABAgT+Fdjk63BNBla5CRAgQIAAAQIECBAgQIAAAQIECBAgQIAAAQIECBAgQKBTwIzfTiIBCBAgQIAAAQIECBAgQIAAAQIECBAgQIAAAQIECBAYUyDxIt8fP36MuacZ40qk/M6dOzMmxK4IECBAgAABAgQIECBAgAABAgQIECBAgAABAgQIECBAYJUCZvyustgkmgABAgQIECBAgAABAgQIECBAgAABAgQIECBAgMB6BR48eNCW+Nvb27avFr7+5uamLYUPHz5s+8p6AgQIECBAgAABAgQIECBAgABNjRFzAAAgAElEQVQBAgQIECBAgAABAgQIECBQCJjxqyYQIECAAAECBAgQIECAAAECBAgQIECAAAECBAgQIDCrQHoG7MePH2dNzRg7+/bt2+/fv9tiSue3bSvrCRAgQIAAAQIECBAgQIAAAQIECBAgQIAAAQIECBAgQGBXAmb87qq4ZZYAAQIECBAgQIAAAQIECBAgQIAAAQIECBAgQIDA6QUePXqUSMT79+8T3y7zq3Sa0/ldZo6kigABAgQIECBAgAABAgQIECBAgAABAgQIECBAgAABAgRmFjDjd2ZwuyNAgAABAgQIECBAgAABAgQIECBAgAABAgQIECBA4P+ePn3apvD169d4ZW7btwtc/+vXr8SM30ROF5gXSSJAgAABAgQIECBAgAABAgQIECBAgAABAgQIECBAgACBUwn89efPn1Pt234JECBAgAABAgQIECBAgAABAgQIECBAgAABAgQIENinwPfv3//++++2vD948GBFk34vLy8/ffrUlpd//vnn7Oys7VvrCRAgQIAAAQIECBAgQIAAAQIECBAgQIAAAQIECBAgQIBAIeAdv2oCAQIECBAgQIAAAQIECBAgQIAAAQIECBAgQIAAAQJzC8Qk2BcvXrTt9fb29vr6uu3bRa3/+PFjYrpvvODXdN9FlZfEECBAgAABAgQIECBAgAABAgQIECBAgAABAgQIECBAYLEC3vG72KKRMAIECBAgQIAAAQIECBAgQIAAAQIECBAgQIAAAQIbF7h79+7v37/bMvn58+dHjx61fbuE9ek3Fd+5c+fXr19LSKc0ECBAgAABAgQIECBAgAABAgQIECBAgAABAgQIECBAgMDyBbzjd/llJIUECBAgQIAAAQIECBAgQIAAAQIECBAgQIAAAQIEtinw9evXRMYeP3787du3RIDTfhWzeS8uLhJpSOcusaGvCBAgQIAAAQIECBAgQIAAAQIECBAgQIAAAQIECBAgQGCHAmb87rDQZZkAAQIECBAgQIAAAQIECBAgQIAAAQIECBAgQIDAIgTOz88/fPiQSEpMqf348WMiwKm+iqnI9+/fT7yg+O3bt5G7UyXPfgkQIECAAAECBAgQIECAAAECBAgQIECAAAECBAgQIEBgdQJm/K6uyCSYAAECBAgQIECAAAECBAgQIECAAAECBAgQIECAwHYELi8vY3JsIj9XV1cvX75MBJj/q3fv3sVU5MR039evXz979mz+hNkjAQIECBAgQIAAAQIECBAgQIAAAQIECBAgQIAAAQIECKxX4K8/f/6sN/VSToAAAQIECBAgQIAAAQIECBAgQIAAAQIECBAgQIDABgTiRb4xszeRkYcPH8bbgO/evZsIM89XMZX3/fv3iX3FBGbTfRM+viJAgAABAgQIECBAgAABAgQIECBAgAABAgQIECBAgACBgwLe8XuQxUoCBAgQIECAAAECBAgQIECAAAECBAgQIECAAAECBOYTiDf93tzc3Llzp22XX79+vXfv3vX1dVuAGdbHtOSzs7PEdN9I/+fPn033naEs7IIAAQIECBAgQIAAAQIECBAgQIAAAQIECBAgQIAAAQLbE/CO3+2VqRwRIECAAAECBAgQIECAAAECBAgQIECAAAECBAgQWKXAr1+/4k2/Mbk3kfqYVfv69euZZ9V++fLl+fPnP378SCTswYMHkfIlvIU4kUhfESBAgAABAgQIECBAgAABAgQIECBAgAABAgQIECBAgMBiBbzjd7FFI2EECBAgQIAAAQIECBAgQIAAAQIECBAgQIAAAQIE9iUQ02Vjbu2HDx8SL/v9/ft3TL6Nd+3G+35jhvDUQPFe3/Pz88ePH6en+759+/bbt2+m+05dHOInQIAAAQIECBAgQIAAAQIECBAgQIAAAQIECBAgQIDAhgW843fDhStrBAgQIECAAAECBAgQIECAAAECBAgQIECAAAECBFYpEFN5X7169f79+87UP3z48OnTp5eXl50hewWIib4x8fjTp0+dWz158iTSaa5vJ5QABAgQIECAAAECBAgQIECAAAECBAgQIECAAAECBAgQIJAWMOM37eNbAgQIECBAgAABAgQIECBAgAABAgQIECBAgAABAgROI5A/7zfSF1N/Hzx4cHFxEf/GG4D7pjj2dXNzc3t7+/V/fzmbx1zf169fD9hXTuTCECBAgAABAgQIECBAgAABAgQIECBAgAABAgQIECBAgMDeBMz43VuJyy8BAgQIECBAgAABAgQIECBAgAABAgQIECBAgACBNQnEXNyYWBvv0f39+3dmuu/cuRNTf+/fvx8L9+7dq/778+fPiKf6748fP2Kub6/I463C8Weub2ZxCEaAAAECBAgQIECAAAECBAgQIECAAAECBAgQIECAAAECOQJm/OYoCUOAAAECBAgQIECAAAECBAgQIECAAAECBAgQIECAwIkFvnz58unTpw8fPuTPzh0xxTFtOF4jfHV1dXl5OWK0oiJAgAABAgQIECBAgAABAgQIECBAgAABAgQIECBAgAABAoWAGb9qAgECBAgQIECAAAECBAgQIECAAAECBAgQIECAAAECaxL49u1bzPuN2b/xet6p0x0vCn7y5ElM9D0/P596X+InQIAAAQIECBAgQIAAAQIECBAgQIAAAQIECBAgQIAAgT0LmPG759KXdwIECBAgQIAAAQIECBAgQIAAAQIECBAgQIAAAQIrFvj+/fvt7e3NzU3x7yjv/o13+V5cXDx48CD+jZf63r17d8VAkk6AAAECBAgQIECAAAECBAgQIECAAAECBAgQIECAAAEC6xEw43c9ZSWlBAgQIECAAAECBAgQIECAAAECBAgQIECAAAECBAgkBeL1vzEBON79G38xATj+/fnzZ2xRnQwcc3rv3btX+zfe5RtTfL3IN6nrSwIECBAgQIAAAQIECBAgQIAAAQIECBAgQIAAAQIECBCYUMCM3wlxRU2AAAECBAgQIECAAAECBAgQIECAAAECBAgQIECAAAECBAgQIECAAAECBAgQIECAAAECBAgQIECAAAECBAgQIECgU+A/nSEEIECAAAECBAgQIECAAAECBAgQIECAAAECBAgQIECAAAECBAgQIECAAAECBAgQIECAAAECBAgQIECAAAECBAgQIEBgOgEzfqezFTMBAgQIECBAgAABAgQIECBAgAABAgQIECBAgAABAgQIECBAgAABAgQIECBAgAABAgQIECBAgAABAgQIECBAgACBbgEzfruNhCBAgAABAgQIECBAgAABAgQIECBAgAABAgQIECBAgAABAgQIECBAgAABAgQIECBAgAABAgQIECBAgAABAgQIECAwnYAZv9PZipkAAQIECBAgQIAAAQIECBAgQIAAAQIECBAgQIAAAQIECBAgQIAAAQIECBAgQIAAAQIECBAgQIAAAQIECBAgQIBAt4AZv91GQhAgQIAAAQIECBAgQIAAAQIECBAgQIAAAQIECBAgQIAAAQIECBAgQIAAAQIECBAgQIAAAQIECBAgQIAAAQIECBCYTsCM3+lsxUyAAAECBAgQIECAAAECBAgQIECAAAECBAgQIECAAAECBAgQIECAAAECBAgQIECAAAECBAgQIECAAAECBAgQIECgW8CM324jIQgQIECAAAECBAgQIECAAAECBAgQIECAAAECBAgQIECAAAECBAgQIECAAAECBAgQIECAAAECBAgQIECAAAECBAhMJ2DG73S2YiZAgAABAgQIECBAgAABAgQIECBAgAABAgQIECBAgAABAgQIECBAgAABAgQIECBAgAABAgQIECBAgAABAgQIECDQLWDGb7eREAQIECBAgAABAgQIECBAgAABAgQIECBAgAABAgQIECBAgAABAgQIECBAgAABAgQIECBAgAABAgQIECBAgAABAgSmEzDjdzpbMRMgQIAAAQIECBAgQIAAAQIECBAgQIAAAQIECBAgQIAAAQIECBAgQIAAAQIECBAgQIAAAQIECBAgQIAAAQIECBDoFjDjt9tICAIECBAgQIAAAQIECBAgQIAAAQIECBAgQIAAAQIECBAgQIAAAQIECBAgQIAAAQIECBAgQIAAAQIECBAgQIAAAQLTCZjxO52tmAkQIECAAAECBAgQIECAAAECBAgQIECAAAECBAgQIECAAAECBAgQIECAAAECBAgQIECAAAECBAgQIECAAAECBAh0C5jx220kBAECBAgQIECAAAECBAgQIECAAAECBAgQIECAAAECBAgQIECAAAECBAgQIECAAAECBAgQIECAAAECBAgQIECAAIHpBMz4nc5WzAQIECBAgAABAgQIECBAgAABAgQIECBAgAABAgQIECBAgAABAgQIECBAgAABAgQIECBAgAABAgQIECBAgAABAgS6Bcz47TYSggABAgQIECBAgAABAgQIECBAgAABAgQIECBAgAABAgQIECBAgAABAgQIECBAgAABAgQIECBAgAABAgQIECBAgMB0Amb8TmcrZgIECBAgQIAAAQIECBAgQIAAAQIECBAgQIAAAQIECBAgQIAAAQIECBAgQIAAAQIECBAgQIAAAQIECBAgQIAAAQLdAmb8dhsJQYAAAQIECBAgQIAAAQIECBAgQIAAAQIECBAgQIAAAQIECBAgQIAAAQIECBAgQIAAAQIECBAgQIAAAQIECBAgQGA6ATN+p7MVMwECBAgQIECAAAECBAgQIECAAAECBAgQIECAAAECBAgQIECAAAECBAgQIECAAAECBAgQIECAAAECBAgQIECAAIFuATN+u42EIECAAAECBAgQIECAAAECBAgQIECAAAECBAgQIECAAAECBAgQIECAAAECBAgQIECAAAECBAgQIECAAAECBAgQIDCdgBm/09mKmQABAgQIECBAgAABAgQIECBAgAABAgQIECBAgAABAgQIECBAgAABAgQIECBAgAABAgQIECBAgAABAgQIECBAgEC3gBm/3UZCECBAgAABAgQIECBAgAABAgQIECBAgAABAgQIECBAgAABAgQIECBAgAABAgQIECBAgAABAgQIECBAgAABAgQIEJhOwIzf6WzFTIAAAQIECBAgQIAAAQIECBAgQIAAAQIECBAgQIAAAQIECBAgQIAAAQIECBAgQIAAAQIECBAgQIAAAQIECBAgQKBbwIzfbiMhCBAgQIAAAQIECBAgQIAAAQIECBAgQIAAAQIECBAgQIAAAQIECBAgQIAAAQIECBAgQIAAAQIECBAgQIAAAQIECEwnYMbvdLZiJkCAAAECBAgQIECAAAECBAgQIECAAAECBAgQIECAAAECBAgQIECAAAECBAgQIECAAAECBAgQIECAAAECBAgQINAtYMZvt5EQBAgQIECAAAECBAgQIECAAAECBAgQIECAAAECBAgQIECAAAECBAgQIECAAAECBAgQIECAAAECBAgQIECAAAECBKYTMON3OlsxEyBAgAABAgQIECBAgAABAgQIECBAgAABAgQIECBAgAABAgQIECBAgAABAgQIECBAgAABAgQIECBAgAABAgQIEOgWMOO320gIAgQIECBAgAABAgQIECBAgAABAgQIECBAgAABAgQIECBAgAABAgQIECBAgAABAgQIECBAgAABAgQIECBAgAABAtMJmPE7na2YCRAgQIAAAQIECBAgQIAAAQIECBAgQIAAAQIECBAgQIAAAQIECBAgQIAAAQIECBAgQIAAAQIECBAgQIAAAQIECHQLmPHbbSQEAQIECBAgQIAAAQIECBAgQIAAAQIECBAgQIAAAQIECBAgQIAAAQIECBAgQIAAAQIECBAgQIAAAQIECBAgQIAAgekEzPidzlbMBAgQIECAAAECBAgQIECAAAECBAgQIECAAAECBAgQIECAAAECBAgQIECAAAECBAgQIECAAAECBAgQIECAAAECBLoFzPjtNhKCAAECBAgQIECAAAECBAgQIECAAAECBAgQIECAAAECBAgQIECAAAECBAgQIECAAAECBAgQIECAAAECBAgQIECAwHQCZvxOZytmAgQIECBAgAABAgQIECBAgAABAgQIECBAgAABAgQIECBAgAABAgQIECBAgAABAgQIECBAgAABAgQIECBAgAABAt0CZvx2GwlBgAABAgQIECBAgAABAgQIECBAgAABAgQIECBAgAABAgQIECBAgAABAgQIECBAgAABAgQIECBAgAABAgQIECBAYDoBM36nsxUzAQIECBAgQIAAAQIECBAgQIAAAQIECBAgQIAAAQIECBAgQIAAAQIECBAgQIAAAQIECBAgQIAAAQIECBAgQIAAgW4BM367jYQgQIAAAQIECBAgQIAAAQIECBAgQIAAAQIECBAgQIAAAQIECBAgQIAAAQIECBAgQIAAAQIECBAgQIAAAQIECBAgMJ2AGb/T2YqZAAECBAgQIECAAAECBAgQIECAAAECBAgQIECAAAECBAgQIECAAAECBAgQIECAAAECBAgQIECAAAECBAgQIECAQLeAGb/dRkIQIECAAAECBAgQIECAAAECBAgQIECAAAECBAgQIECAAAECBAgQIECAAAECBAgQIECAAAECBAgQIECAAAECBAgQmE7AjN/pbMVMgAABAgQIECBAgAABAgQIECBAgAABAgQIECBAgAABAgQIECBAgAABAgQIECBAgAABAgQIECBAgAABAgQIECBAoFvAjN9uIyEIECBAgAABAgQIECBAgAABAgQIECBAgAABAgQIECBAgAABAgQIECBAgAABAgQIECBAgAABAgQIECBAgAABAgQITCdgxu90tmImQIAAAQIECBAgQIAAAQIECBAgQIAAAQIECBAgQIAAAQIECBAgQIAAAQIECBAgQIAAAQIECBAgQIAAAQIECBAg0C1gxm+3kRAECBAgQIAAAQIECBAgQIAAAQIECBAgQIAAAQIECBAgQIAAAQIECBAgQIAAAQIECBAgQIAAAQIECBAgQIAAAQIEphMw43c6WzETIECAAAECBAgQIECAAAECBAgQIECAAAECBAgQIECAAAECBAgQIECAAAECBAgQIECAAAECBAgQIECAAAECBAgQ6BYw47fbSAgCBAgQIECAAAECBAgQIECAAAECBAgQIECAAAECBAgQIECAAAECBAgQIECAAAECBAgQIECAAAECBAgQIECAAAEC0wmY8TudrZgJECBAgAABAgQIECBAgAABAgQIECBAgAABAgQIECBAgAABAgQIECBAgAABAgQIECBAgAABAgQIECBAgAABAgQIdAuY8dttJAQBAgQIECBAgAABAgQIECBAgAABAgQIECBAgAABAgQIECBAgAABAgQIECBAgAABAgQIECBAgAABAgQIECBAgACB6QTM+J3OVswECBAgQIAAAQIECBAgQIAAAQIECBAgQIAAAQIECBAgQIAAAQIECBAgQIAAAQIECBAgQIAAAQIECBAgQIAAAQIEugXM+O02EoIAAQIECBAgQIAAAQIECBAgQIAAAQIECBAgQIAAAQIECBAgQIAAAQIECBAgQIAAAQIECBAgQIAAAQIECBAgQIDAdAJm/E5nK2YCBAgQIECAAAECBAgQIECAAAECBAgQIECAAAECBAgQIECAAAECBAgQIECAAAECBAgQIECAAAECBAgQIECAAAEC3QJm/HYbCUGAAAECBAgQIECAAAECBAgQIECAAAECBAgQIECAAAECBAgQIECAAAECBAgQIECAAAECBAgQIECAAAECBAgQIEBgOgEzfqezFTMBAgQIECBAgAABAgQIECBAgAABAgQIECBAgAABAgQIECBAgAABAgQIECBAgAABAgQIECBAgAABAgQIECBAgACBbgEzfruNhCBAgAABAgQIECBAgAABAgQIECBAgAABAgQIECBAgAABAgQIECBAgAABAgQIECBAgAABAgQIECBAgAABAgQIECAwncB/p4tazAQIECBAgAABAvkC379///Tp04///f38+TP+//37d2x+//79O3fuxL8P//d3dnaWH6eQBAgQIECAAAECBAgQIECAAAECBAgQIECAAAECBAgQIECAAAECBAgQIECAAAECBAgQIECAAAECqxD468+fP6tIqEQSIECAAAECBDYp8PHjx69fv3748KGY39uZx5j6+/R/f3fv3u0MLAABAgQIECBAgAABAgQIECBAgAABAgQIECBAgAABAgQIECBAgAABAgQIECBAgAABAgQIECBAgMAqBMz4XUUxSSSBCQV+/foVb5KMaWbxMsliofj3yZMnjx49mnDHoiZAgMC+BaL7ff/+/evXrzMn+ja1YtuXL18211tDgAABAgQIECBAgAABAgQIECBAgAABAgQIECBAgAABAgQIECBAgAABAgQIECBAgAABAgQIECCwOoH/ri7FEkyAQKZA21Te2szettgePHjQ9pX1BAgQIHCMQPTPMVn3zZs3x0QS27569SreDBx/Z2dnR0ZlcwIECBAgQIAAAQIECBAgQIAAAQIECBAgQIAAAQIECBAgQIAAAQIECBAgQIAAAQIECBAgQIAAgdMKmPF7Wn97JzCmwOXlZczmjXdFFi/pHTNqcREgQIDASALX19cxUzcR2Z07d54+fXpxcXH/f38RMnr129vbm5ubT58+RT9f3TbW//333/HV+fl5db1lAgQIECBAgAABAgQIECBAgAABAgQIECBAgAABAgQIECBAgAABAgQIECBAgAABAgQIECBAgACBdQn89efPn3WlWGoJEGgTuHv3bkz3bfu27/q3b98+e/as71bCEyBAgECbwPfv36+urmKObluAeLl6TAaOn29oCxAvB3748OHBGEz6bUOzngABAgQIECBAgAABAgQIECBAgAABAgQIECBAgAABAgQIECBAgAABAgQIECBAgAABAgQIECCwCgHv+F1FMUkkAQIECGxcIOaCFu/ojve7xotdz87ONp7h/WXvy5cvjx8/TuT7xYsX8frfRIB37949f/68LUDMBI4qFD/90BbAegIECBBYrIBhwGKLRsIIECBAgAABAgQIECBAgAABAgQIECBAgAABAgQIECBAgAABAgQIECBAgAABAgQIzClgxu+c2vZFgAABAgT+P4F4Zevr16/fv39fe0F3TPp9+vTpy5cv/7/QPqxWID1ZN6Z5f/369fz8PJG/qAxv3rxJBIgqFO8Hjh0lwviKAAECBBYlYBiwqOKQGAIECBAgQIAAAQIECBAgQIAAAQIECBAgQIAAAQIECBAgQIAAAQIECBAgQIAAAQInF/jrz58/J0+EBBAgMIpAvNqxNmnwmGjfvn377NmzY2KwLQECaYF46evV1VWi2eZMBE3vwrdLEIg398Zc3ERK/vnnn/RbndMThqsxd0ZVDWyZAAECBE4oYBhwQny7JkCAAAECBAgQIECAAAECBAgQIECAAAECBAgQIECAAAECBAgQIECAAAECBAgQILBMgf8sM1lSRYAAAQIEti0QczgfP36cmO4b2Y9vLy4uPn78uG2KbecuCjo93ffm5iY93Td80jFUAeN90dWPlgkQIEBgmQKGAcssF6kiQIAAAQIECBAgQIAAAQIECBAgQIAAAQIECBAgQIAAAQIECBAgQIAAAQIECBAgcFoB7/g9rb+9E5hE4NevXxHvz58/f/z4ETMGYzrZ7e3t169fe+3MO357cQlMoJdAvNYvpvvmbxKt+Pz8PD+8kAsR6CzoDx8+XF5eplMbU77jXdDpMOW39+/f//79e/nRAgECBAgsUKDz6FBLs2FADcRHAgQIECBAgAABAgQIECBAgAABAgQIECBAgAABAgQIECBAgAABAgQIECBAgAABAlsVMON3qyUrXwTqAjEN+PXr12/evKl/0fLZjN8WGKsJjCBw9+7d9Nt9a/t48ODBt2/fait9XLhA9Lox/zZR0E+ePMl5gfOzZ896vbn3z58/C5eRPAIECOxcwDBg5xVA9gkQIECAAAECBAgQIECAAAECBAgQIECAAAECBAgQIECAAAECBAgQIECAAAECBAi0Cfyn7QvrCRDYmEBMLbi+vo73SW4sX7JDYHUC0RITs0APZide0x3vAzz4lZWLFYgX86YLOnMeb7ytvVcei9e899pEYAIECBCYTcAwYDZqOyJAgAABAgQIECBAgAABAgQIECBAgAABAgQIECBAgAABAgQIECBAgAABAgQIECCwOgEzfldXZBJM4CiBy8vLeKvkUVHYmACB4wQy53nWdvLp06faGh+XLPDu3buvX78mUhgvXY8fYkgE8BUBAgQIbFLAMGCTxSpTBAgQIECAAAECBAgQIECAAAECBAgQIECAAAECBAgQIECAAAECBAgQIECAAAECBEYRMON3FEaREFiTwKtXr9aUXGklsC2BeP9q31e2FgDp6aPbQtpCbtI97Z07d16+fJmZz/v372eGLIKZSNyLS2ACBAjMKWAYMKe2fREgQIAAAQIECBAgQIAAAQIECBAgQIAAAQIECBAgQIAAAQIECBAgQIAAAQIECBBYnYAZv6srMgkmcKzA+fn5sVHYngCBoQLDpvvG3gZvODSlthsucH19/fv378T2T58+TXxb++rhw4e1NYmPvQIn4vEVAQIECEwhMPhoPnjDKXIhTgIECBAgQIAAAQIECBAgQIAAAQIECBAgQIAAAQIECBAgQIAAAQIECBAgQIAAAQIEJhL470TxipYAgSULxBsjTRtYcgGdMG3V947G1MFHjx6dMDGb3PXPnz83mS+Zqgq8fv26+rG53GvG7+XlZbwTOD2FuNzFkydPymULBAgQ2InAikYvhgE7qZOySYAAAQIECBAgQIAAAQIECBAgQIAAAQIECBAgQIAAAQIECBAgQIAAAQIECBAgQGCYgBm/w9xsRWDdAmb8rrv8pkz9mzdvyuhjhqEZv6XGWAv37t0bFlXM+Ry2oa1mFvj48WN6dm7MpT87O+uVqiycmRgAACAASURBVFf/++vcJPr2Z8+edQYTgAABAhsTWNHoxTBgY3VPdggQIECAAAECBAgQIECAAAECBAgQIECAAAECBAgQIECAAAECBAgQIECAAAECBAiMK/CfcaMTGwECBAisV+DXr1/rTfxaUn5+fj4sqTGZc9iGtppZoPMFvwNewxuvr+zcKuaEf/78eebM2h0BAgROLrCu0YthwMkrjAQQIECAAAECBAgQIECAAAECBAgQIECAAAECBAgQIECAAAECBAgQIECAAAECBAgQWLKAGb9LLh1pIzCVgJeFTiW78nh//vy58hysI/nxitcBCb26uhqwlU1mFoiJZ7e3t+mdDqsA8ergFy9etMX84MGDm5ubvq8ObovNegIECKxIYHWjl2FHAcOAFdVJSSVAgAABAgQIECBAgAABAgQIECBAgAABAgQIECBAgAABAgQIECBAgAABAgQIECAwWMCM38F0NiRAgMDWBH7//r21LC0yP4l5m4n0dr7iNbGtr2YT+PDhQ+e+Bs/Lvb6+/ueff6L+xPzeeOdz/HZDLDx9+jRe7fvt27fB0XYmWAACBAgsWWB1oxfDgCVXJ2kjQIAAAQIECBAgQIAAAQIECBAgQIAAAQIECBAgQIAAAQIECBAgQIAAAQIECBAgcFqB/5529/ZOgAABAssRWN1b8pZD1ysljx49ivf7ff36NX+rmNVpPmc+1wlDdhbrsFc7ljmKahDzfsuPFggQIEBgdaMXwwCVlgABAgQIECBAgAABAgQIECBAgAABAgQIECBAgAABAgQIECBAgAABAgQIECBAgACBNgHv+G2TsZ4AAQK7E1jdW/LWW0LxJth4QWtm+uM9ru/evcsMLNhpBTpn/EZpnjaF9k6AAIGNCaxx9GIYsLFKKDsECBAgQIAAAQIECBAgQIAAAQIECBAgQIAAAQIECBAgQIAAAQIECBAgQIAAAQIExhIw43csSfEQIEBg9QI3Nzerz8NKMnD37t3Qzpn0GxNEOyeRriTTu0hm58Szi4uLXUDIJAECBOYSWOPoxTBgrtphPwQIECBAgAABAgQIECBAgAABAgQIECBAgAABAgQIECBAgAABAgQIECBAgAABAgRWJmDG78oKTHIJECAwncCPHz+mi1zMNYGzs7MAf/LkSW199eOLFy++ffsW84KqKy0vViAKqzNt9+/f7wwjAAECBAjkC6x09GIYkF/EQhIgQIAAAQIECBAgQIAAAQIECBAgQIAAAQIECBAgQIAAAQIECBAgQIAAAQIECBDYj8B/95NVOSVAgACBtMBK58ykM7Xkb2Mq78ePH79///7+/ft4kW/4xxti48W/MSn06urq6dOn5vouufiaactpQTkvdm7GbA0BAgQItAnk9L1t2552vWHAaf3tnQABAgQIECBAgAABAgQIECBAgAABAgQIECBAgAABAgQIECBAgAABAgQIECBAgMACBcz4XWChSBIBAgROI3B7e3uaHe97r/GWv+vr630bbCT3P3/+7MzJvXv3OsMIQIAAAQL5AmsfvRgG5Je1kAQIECBAgAABAgQIECBAgAABAgQIECBAgAABAgQIECBAgAABAgQIECBAgAABAgQ2L/CfzedQBgkQIEAgR+DXr185wYQhQKBNIF7R3PZVud57m0sKCwQIEDhewOjleEMxECBAgAABAgQIECBAgAABAgQIECBAgAABAgQIECBAgAABAgQIECBAgAABAgQIECCwHAEzfpdTFlJCgACBUwrc3Nyccvf2TWD9Ajnv+F1/LuWAAAECCxIwellQYUgKAQIECBAgQIAAAQIECBAgQIAAAQIECBAgQIAAAQIECBAgQIAAAQIECBAgQIAAAQJHC5jxezShCAgQILAJga9fv24iHzJB4GQCOe/4PVni7JgAAQJbFDB62WKpyhMBAgQIECBAgAABAgQIECBAgAABAgQIECBAgAABAgQIECBAgAABAgQIECBAgACB/QqY8bvfspdzAgQIVAXMmalqWCZAgAABAgSWL2D0svwykkICBAgQIECAAAECBAgQIECAAAECBAgQIECAAAECBAgQIECAAAECBAgQIECAAAECBPIFzPjNtxKSAAECmxX49evX7e3tZrMnYwQIECBAgMDmBIxeNlekMkSAAAECBAgQIECAAAECBAgQIECAAAECBAgQIECAAAECBAgQIECAAAECBAgQIEBg7wJm/O69Bsg/AQIEQsAr8lQDAgQIECBAYF0CRi/rKi+pJUCAAAECBAgQIECAAAECBAgQIECAAAECBAgQIECAAAECBAgQIECAAAECBAgQIECgU8CM304iAQgQILB9AXNmtl/GckiAAAECBLYlYPSyrfKUGwIECBAgQIAAAQIECBAgQIAAAQIECBAgQIAAAQIECBAgQIAAAQIECBAgQIAAAQIE/s+MX5WAAAECBP7vw4cPFAgQIECAAAECKxIwellRYUkqAQIECBAgQIAAAQIECBAgQIAAAQIECBAgQIAAAQIECBAgQIAAAQIECBAgQIAAAQI5Amb85igJQ4AAgS0LfPny5ffv31vOobwRIECAAAEC2xIwetlWecoNAQIECBAgQIAAAQIECBAgQIAAAQIECBAgQIAAAQIECBAgQIAAAQIECBAgQIAAAQL/Cpjxqx4QIEBg7wLv37/fO4H8EyBAgAABAqsSMHpZVXFJLAECBAgQIECAAAECBAgQIECAAAECBAgQIECAAAECBAgQIECAAAECBAgQIECAAAECWQJm/GYxCUSAAIGtCvz69evTp09bzZ18ESBAgAABAtsTMHrZXpnKEQECBAgQIECAAAECBAgQIECAAAECBAgQIECAAAECBAgQIECAAAECBAgQIECAAAECIWDGr2pAgACBXQu8fv161/mXeQIECBAgQGBtAkYvaysx6SVAgAABAgQIECBAgAABAgQIECBAgAABAgQIECBAgAABAgQIECBAgAABAgQIECBAIEvAjN8sJoEIECCwSYF4Rd6bN282mTWZIkCAAAECBDYpYPSyyWKVKQIECBAgQIAAAQIECBAgQIAAAQIECBAgQIAAAQIECBAgQIAAAQIECBAgQIAAAQIEQsCMX9WAAAEC+xV49erVfjMv5wQIECBAgMAKBYxeVlhokkyAAAECBAgQIECAAAECBAgQIECAAAECBAgQIECAAAECBAgQIECAAAECBAgQIECAQJaAGb9ZTAIRIEBgewLfv39///799vIlRwQIECBAgMBWBYxetlqy8kWAAAECBAgQIECAAAECBAgQIECAAAECBAgQIECAAAECBAgQIECAAAECBAgQIECAQAiY8asaECBAYKcCV1dXO825bBMgQIAAAQLrFDB6WWe5STUBAgQIECBAgAABAgQIECBAgAABAgQIECBAgAABAgQIECBAgAABAgQIECBAgAABAlkCZvxmMQlEgACBjQm8fPny9vZ2Y5mSHQIECBAgQGDDAkYvGy5cWSNAgAABAgQIECBAgAABAgQIECBAgAABAgQIECBAgAABAgQIECBAgAABAgQIECBAIATM+FUNCBAgsDuBL1++vHnzZnfZlmECBAgQIEBgtQJGL6stOgknQIAAAQIECBAgQIAAAQIECBAgQIAAAQIECBAgQIAAAQIECBAgQIAAAQIECBAgQCBXwIzfXCnhCBAgsA2BmDDz+PHjbeRFLggQIECAAIE9CBi97KGU5ZEAAQIECBAgQIAAAQIECBAgQIAAAQIECBAgQIAAAQIECBAgQIAAAQIECBAgQIAAATN+1QECBAjsSMCEmR0VtqwSIECAAIFNCBi9bKIYZYIAAQIECBAgQIAAAQIECBAgQIAAAQIECBAgQIAAAQIECBAgQIAAAQIECBAgQIAAgW6B/3YHEYIAgS6BX79+3dzc/Pjx4/b2Nv6Nv9ji58+fv3//joU7d+7cu3ev+Pf+/fsPHjx4+PDh2dlZV6y+X67A9+/fo6yLQo/ijoKuFnekO0o8yroo7vj34uLi7t27J8/Pu3fvnj9/fvJkSAABAqsTKA5zxTEuur5qpxd5KQ9zRXcXh7lYcJhbXSlL8KoFYk5sMTIpm2d1ZFIMRKNhxl+MSWIguoRhSSa40Usm1EKCOV4spCAkgwABAgQIECBAgAABAgQIECBAgAABAgQIECBAgAABAgQIECBAgAABAgQIECBAYKUCR834jTlv5TPlMeeteKw8/i3nvz19+vT6+noYTTwr/PXr18SEuuKZ9eLfOedPRsI+fPhQTuwsH6aPbNZmvETa1vU8/bCS2vNWMbkiamn8RX1IOEQzib9mgGLq79XV1fn5efNbaxYo8PHjxyju6AEOFmiR4OKr+LeY+F3m4rTFHR1XdMifPn0q02NhmQJRUgePp7Hy/fv38/cVJzzQV+enFcdTM0jnr7RxmIt+I/q9WodWS0n0ePEXK+NoWPYzMSiKA1wMhBY+Fuqs5K9evXr58mUty+mP3759C7QYxAZIOVCMahwmMdnyyZMnjx49SscwyredWTNQX3jl7KwGxbCkVwst44zaGNmPRnp5eVmuXNrCDkcvSxsG5FeJPRwvQuOE/apxUX5tFJIAAQIECBAgQIAAAQIECBAgQIAAAQIECBAgQIAAAQIECBAgQIAAAQIECBAgsGqBwzN+O59kLeZ1dOY8M1g1ntj1mzdv0k+ul7NKqtMsi8fW48n1Z8+eVSMca7mY2xnzWBKTXiJhZdrKGS/FPKXZZneMlV/xJASilsbUu/grijsRMv1VVOD4iwoflSRqSEy8MZ8tLXaqb2PuVlHixySgWtxR1vE3z+v1YupIJD5mrB2TeNseLxAFUf1FjOg9mjN703uJzdMBen27/AN9eTwt81XMloy2s+T5aWVqV70QY57oN8qRzLC8RAmWPWdxjJtnmmuZ2raJc9XWVwYeZSH2+Pr168h1UXtrcRYDyDgWRID46sWLF9EzDzsQLL/9RgaLo16JYKBeUhy/MMpANGpptPGimZ+khaYdtjd6WdowIO2f/+02jheR3+X3q8WRJbrWsnSMi0oKCwQIECBAgAABAgQIECBAgAABAgQIECBAgAABAgQIECBAgAABAgQIECBAgACBLQn89efPn2p+4lHXv//+u7rmmOWYlvPu3bvMGOItVTEFIub6ZoZvCxZPvv47l268yZORsJiSkZjo25aS2vpI2IDXxNUi8bEUKJ6bj4/x9HPxAr2YNzv1CzDjofYoxOqT1mV6RlmIKesxWWjqXERSY75cMccjkey3b9+OMn8+Sqpo19EE4uVUscdyYdhMp4ihKP3iwfei9CeaAThW8z/ofMx0r4MR1lYePwcj2lT81aId/DGqd9/3ZA7e10I2jLni8frEoooen6TPnz+PMmFyAwf6wIyjfLSgeX4lIbqXorfpLMQYKnSOFqIhdMaTCDD1MSKGbfE7FJ25SKQw8dWcA6E4vmSWWiLBxVdhntN3RZig64ytFqDvoXYD7Teqwf/G6aP9yslYR+o562etGuR/jMNK6E00EI0jftT2iQZU+Xnc0uhlmcOA/LJIh9zM8WID/WqU1JzjonTF8C0BAgQIECBAgAABAgQIECBAgAABAgQIECBAgAABAgQIECBAgAABAgQIECBAgMCRAouY8RsPdj9//nz06SUxF+j6+voYoCmeYx59OsGwGSbHsMTstcETNYv9xhyt0Ys7Yo5pVFGXjslaYtsBUyyirGOCa/xbTDrKz3K8aS1mXEw6k23OGb/jPkbfVka1Hy9oC5a/PupSzuzuBw8eRMWLv5gnU8xnLqZ3RnHHPOcPHz6kp5xF9YiyHmVmdVTR2GPsPXYdc4Hy61u+yZEho2LHvKwjI1nX5lGLHj9+PFaaVz3jd6IDfcxviRZ05CGps4D++uuvzjCzBRirGjQTHGOe6PTSXVZ0dNHpXVxcxL9Fpxf45Ysri84nOqJ0/zNiv9fMRblmzhm/R1bvXn3juIfUaEFR7iVa28KRGWyLdicD9bbs910fDS3KK/FzLdEkYzQSbbMYfFaHJdEk4y+2LX6BJb3r2DAmoo/yAxPpHRXfbnv0ssxhQE65pMNs7HixpX51nnFRunr4lgABAgQIECBAgAABAgQIECBAgAABAgQIECBAgAABAgQIECBAgAABAgQIECBA4EiB/x65/ZGbx8PrMb0kXu3bjCcmhPxvGt3DmFgSj55HgHJWSUxmy5lKF29ai0fbY8bdgDemxoO/8WLGg2/QisTE3IwiVbFcTDSKjMST9Dc3N5GwxLP4kYuYSxNZjlTF36RTOpuk1gwTiMKNypAzRyLij7oRgWO6xcHCLetJ1JaiGh9MUlSh+ItpbDkvFTwYg5XHCEQxpSfVROTRQUVDjmBFD1DdXbEmup2YVh0zImIqSxRlFGg1TLkcHUL83kHxevNmVGWwnIXoUga8XjIn5v/X3t1ePY2s68J9WWMH0BACdAQ0IUBH0BACEAEQAhABEAIQARACEAEQAnQGnOssv1tHQ7alW7Yky4/n84Mly6X6mCVVVa+h2yUNgWME8kDNN9Hn2fnvdPp2seC0YyhWe+1gPGdGvAx3md12LqgyduWvPetlEZVBL72TyW671Ztxb7MWugIdt/OHV9qL2BwHp2ctEavMF+v8QYRZn18L9e2nY9+Z/IZRHpmd325WnvmPpjyGOxM0j+fm50XyvCernf+Ns7k8j21+qyIZZnTdl+fOgg47afVymNuprjJfHC8/67hqXXR8B8mBAAECBAgQIECAAAECBAgQIECAAAECBAgQIECAAAECBAgQIECAAAECBAgQIHB6gWyM2f779u3bhHVKfEg7885x4mMTBdEpbhNVki3sOol3fsw74ptg4E4mnY/ZqGrn5ftOJttODvmYgrIXWeq876rmfPbYTMrtHDpn0tJKbk22+w4qZXWKPvJjGrivMsXzlV47oJIJTihWoJ4sN0+lJim6eNN2is5VeUz2FZFsj9fulLj5mPiQfYU258c+ODsLyslpR5Wmep2DfaWPPZ/Hf3tcapeVbw+QCULiwNv5bB+n6LG1badffijYbkL/mdx17QpfwnEe8H6TUd8eNshsO0/7SK5kok9c/XZLpzozqpvmTjzVbbDByRTTMwelLZmvDxjxGvkMa/1DX4aFmaa5/pF8VDf13F3bemnvzsE8E3p/oT2lNJ45uJLP79h7LMLbmKtdqLe777DjnTfP8c/m4Go8D9G0A87O5l/t1cs6lwE7O2Lw5BWeL67kuFqcUwb7XQICBAgQIECAAAECBAgQIECAAAECBAgQIECAAAECBAgQIECAAAECBAgQIECAAIHlBf6z/cb8MmeylVm2yc0+b+3i8s53Nr3JrpjFPd+yJVr2kRuMXcwWmtkaq11Qz3H2v8oudu0Eed89oQUpKJns3N2unTjH2Q4rKfPqcP+b9Gl7BLL/Z+dyH1cikFsx92Funv76JLYnkdvZ8Kp403Zyy1W54fPk5x7bvmGysXBuktx7nat8nElg8/h3xqV2WQnuyo2x2SWvfX7wOBs85mHvD2vJyJObYTArCQici8CSE322rKxP9OcCOHc9M3Nl3sl+gPsKShxmJqADRrwmw6zTMvQln33xt9neNnVITZpLzuggrWvrpY1padqb851W5Ewm9M7Jzsfcw6ua7pd8fi3UOzdD8zFLjvynR+fm2dxpxz+byaF/WZLlUDb7PWYEaBri4NwFzBeT9OCS46p10SRdJhMCBAgQIECAAAECBAgQIECAAAECBAgQIECAAAECBAgQIECAAAECBAgQIECAwEkEuhG/N27cyEZS+UscY/4ShrEvSOOY6iaqrRNVu9nk7bBwnbw7u73HWqd6eec1yTontz92gjeSINvj5G377eCN7Ws7ZxLgl0DQ7RjOTrJQJ//OSR9PLpAoiITadkIstmu1ie2pxIFvX9s5k3sshW6HRf348UPQb8dqjo+boJp27NZ2KYnKPjIiN0Pczp0Jm7IS9fT06dPmo4NzF8iUmjl0jmn0GJkrPNGfaeDoMb158LUZjhLLt+8HDrI4yXaOU0X6JZ/MZclzZ203UYWHrQB3Zrg5meLyt1nN5t/JH8PM2glXbiqQItLGnWK5Ldspm0u2D16+fLl9snPmCj+/Fuqdvt6sRb9+/do+n//k2XentZMVjweXJcknS6PDftSmWIernWydy4Cx5ld+vrjC46p10di7XXoCBAgQIECAAAECBAgQIECAAAECBAgQIECAAAECBAgQIECAAAECBAgQIECAwBoErmVz0Uo9Eg6X+NW8dJ7XvvOieeWSpMlb6dsBcjnT3jc1MRiJqzw+ZjIRtoMVy767Sbav8nmdvR3hmUCRxOZlw9596Svn87L+n3/+2Z8yBR3zMm6KaIIBEp+TshI8E4r8tZvTX4eebxPEkojTTex33odOygPinzv558XxqWqYiqWGm/fpU8/j65aqpjsSB9Wpc+djyv3w4UPP7dRJP+pj51bMtXlMInbk3diuQydUqf1Vc5zw453BS02C4kFGj4TcT3VDtgtt35ZHPkS5efZFvqXEqYapTeUT1NT5yYN2o3KcHxpYIO732rVrnXK3P+4cw7eTOVMXyOOQgTqDdsbn/OW5qF+bMWfWsKsrMNFPPlTWe2eTMmNm/w8HJNkyD3h/zfungGz7OXn87aY+Gdl6glrz4y+VmM/+pg1+mz14s6BNCG4ewMHEmwTbXdZZyvbXPEvcZp02WGJxWb6dzxV4ftOoK7lQ3+6s4pnt/7SZamHWqUAeiqyCOic7H7PYziMz4UK0k3/947mvXta8DNjZC5c8X1yBcfXk66KdN5WTBAgQIECAAAECBAgQIECAAAECBAgQIECAAAECBAgQIECAAAECBAgQIECAAAECAwIJLRj7179HZbu8RIt1Mk/AUjtBgl0T+9RJc9jHxG+0c955nLfV92WeaI32JQl32Zdy7PkEirRz3nmcNGOzLaYPeFq9s9D+k3k/OB1dLOWYZCklcZv9ldn+NndOwh6munna9a/c3iGdo+h2NXIHdlrdc/e2Lywed274TlmbjxEu5lZMFrRKuTsrszmZWyWjSvpoQv/EF+Vu7yk0X2V4KbaxmGxwWFjg6etv8ubb7TG82EDJigKVAafpqYznxWyPT1av2PZNctqJPrPD8c0/OIdoNP2172C+Gb9Y7f5VwdyDT/+ttcD02ihlYC8uPzpd1llwZl5r8tw+yGy1707YeX6S6aYfuV3u2p7fnqVOZ/1wZRbq2/fM5kyGsnZP5XiSe2NfcZ1xu1P05mOel32XL3l+Z906J7dv7CVrOKqs+tOaNi65DNi0wnzR9Ga9p7Zvv87ztfD/AXLadVED6IAAAQIECBAgQIAAAQIECBAgQIAAAQIECBAgQIAAAQIECBAgQIAAAQIECBAgQKAu8J/OG9KVj9nqp/7OazvD7Ebb3jo17+5nW86pdovKFmqDkTbZY217z+HUMHvZZbe3pqoJdJxwd7vsaDcYUpIdULOJUFOBCQ+yIWR27toOH+0vIq93pz7p6P5kk3ybUnJjDPZdU1beWk6IZu6cbKU41c3TZD64+WpSBiekkxfd1CHyad1m1+LmZA5y9054W7ZzXuw4aBHeDmIZrEAicnMPp99zq+QRzj0zlX8y7N/dN3VLjM3xm5B32phhod8hmwDnNutc5ePVE8jN3IkeXEkbU7EzneizC+UxO36vxH++avTvN5tOT9fPV3pyTv5ZZe0rIjNdxsaZVkSdQkORKKzBX3zoXJWP7U3aU9v+fYlH7eOdzMem365ezpzv83uBC/WdPZibqrMHde7VyZci7aLz3wuD/7GQm3PWfebb9bmc4zyt61wGpAvMF+378HzHVeuidj86JkCAAAECBAgQIECAAAECBAgQIECAAAECBAgQIECAAAECBAgQIECAAAECBAichcAhEb9pWN557d/zZ7vxid9IZF1zPuG+/TESTcr6weCr6snq5cuXnQwTGpSA2+ZkAlESStp8nOSgEs7arsMkhbYzSaRopQ7NJW/evGmOlzlIGGd/AGSqkbCcBDykv27dujVHrXJDtsN4dhaR4O1ODMbOZIedTPRpnqzE+iYwPvfDv//+28lncGPYTvp1fuyJ9dqucMATgZbRI/fw5P2+GZS2ndvViPlMMTaD4ZSDd2O7no7PVyA3WGfvypW05Xwn+sePH6/EcFXVyIjXH76VwTmdvkCds8rqmc4S85nlYmq7QE0yrYxaHaVK+b2GJig3y5LBkXzsHr9j0+9TOt/n9zIX6p1+7NyWm8VnFkKz/pxB8h9cimcNnEegU1sfjxRY4TLAfLGzT893XLUu2tmhThIgQIAAAQIECBAgQIAAAQIECBAgQIAAAQIECBAgQIAAAQIECBAgQIAAAQIEVitwYMRv2tN5GX2whe0IxkQLTx7umwokcmMwDjlxGu2i80Jze9vhxAxPHu5btJo7yDYhtYNbDTedOFOIY5P/zoP+QNBUPltgzbe3WPZTrQRYJuR4qt1lOwi5Lf/888/2XtOdBPmY2NTEY2yfP68zxcDdTazvJgp6pgYO7u6b0Jf5IltyI/XEvKXJGazmGI5mwpTtMQJj59Njyhp17diKrWeinzUubpThehJnjksw7b76pK+XHHAytPYEumf0G4w83NeQsedH3eSZktrxqIl+HFwS1Jdem5qPTd/T3lFNSz7reX4vc6HedGVWep3fIskTkRsvHZT/Zrl27Voe1ZlC4vuX4psapiZZMze1dTCJwNindZJCezIxX+zDGdtT6xlXrYv29anzBAgQIECAAAECBAgQIECAAAECBAgQIECAAAECBAgQIECAAAECBAgQIECAAIEVChwe8dvesHewYXnHtIloTTDDfLukVl7DbW/I1k6f4JOZwikTEFKJXWlHOAySHpCgP7zwgAynvSSBoPuUcs8k3LcYKXpArRI4sa/odm65c2aqQx6QSrxxKtM8R+2KXb3j3KuzxvpGLPt0JYSmbAIQLQAAIABJREFUn649VvSnPOzbxLz1B3elu8XVHGZ7XleNmk+XbNqoiq1qor+QobJ+MyREsGfplYEoPwtSz22SlOmj7JG7L6sEJy+z4fCoab29TWIWkJWfRxmVfzT6J4V9XDvPn+/z2558L2qhvunHweV6np3cJ3MsD3K7tsF33lc5WVyy7rvc+W2BUU/r9uXTnjFf9HiO6inroh5JXxEgQIAAAQIECBAgQIAAAQIECBAgQIAAAQIECBAgQIAAAQIECBAgQIAAAQIECPQIHB7xOyomoR0jkff4B7dE66lx/1eV13CbbVTzGm5znLCTWQOEKgGls1YgbgmeKfbaHFEE/R23+XanUrpmvp11m3I726lt1zYB4fNFH9VjJxKkmlDY7eqd0Zn++uce+Pbt23w7626gEtvfPPv76BJyM99I1RSafcWb450HldibnRc6eUYCudN6Qh9P2JDilLGp4Ton+hPqrafojHj9C4x2gOVi1c5t319uRum554JNY4v3eZZGTdR0Hth6jPTOtc1O59u3b4+NEN6Zz6h2bRKv8/m9tIV6+iJNHlyRJlnS5L7qX1Btenbsv4PLkmSYtWj9/h9bgctMv55lgPmi/w4szhebTNY5rvY30LcECBAgQIAAAQIECBAgQIAAAQIECBAgQIAAAQIECBAgQIAAAQIECBAgQIAAAQJrEDg84rceC5eAjWYvzbxHXtkS7WCaYuZ5nz5FtMMsZ41DTlmJ4hhsVBNJMpjy4ASV9/iTeX9o0MGlD1648y3qdM2EATDbdchOVtlLcPt858x8JomaqER3NPVZ4D5pyprjoKf+r169yrM5a3enRYmQefbsWX/TEs21TKRZbr/+UM/cnHPv/t1P4dtlBG7cuLFMQaNKOeuJ/lQ/XTFKeIHEcegf8eZemPW08d69e/k1jZ4EL1++3CzYetIc/9XOtcd2tu2dV/tJO9e2L+x81fk4KtvOtdsfz/r5vdiFes8aqdPFWTq24wk73x78MWuw/qdyk3OezYOLcOFOgTUsA8wXO7umffKsx1XronZXOiZAgAABAgQIECBAgAABAgQIECBAgAABAgQIECBAgAABAgQIECBAgAABAgQIrFng8IjfYqt+/frVvBSewLZsHFS88OBkxdjadphlXm1P2MnBJVYuLOY/95u47SDnnmrPF93aU+jOrxKJVKTbefngyYSUVBo763avg5vNdlpRiU/uXLKqjzsjmhJw9fnz54S/LlDVylOws5Iz1W1wF996tNhMNZTtAgL9gd8LVOCYIlY70R/TqCtz7eCIt+Rwt606OL6l/rnBti9c+Ex+KqI9WQ+O2+3q5cdoKr+3krXo/fv32xcuc7za5/cyF+r1iN/cHkk8xza/lTEhv+Xk50imfULXsAwwX0zVp6sdV6dqoHwIECBAgAABAgQIECBAgAABAgQIECBAgAABAgQIECBAgAABAgQIECBAgAABAgRmFZg94rcdy1EJrTy+tZW92vKKfPt19nYlj6/Avhwqb3In6HHf5ZOcz8ZExTCVBFpMUuKoTH7+/NlJ3+6mzleTfKxsj5aOm3W717Gdvq00CcUymURye0PjhDklZKW4QfeR9cyPDlRCpmft8U4TBuMrUuG5fwugUyUfCYwSaM+hq5roR7XiSibOzygkMK+naVkS1Hcs7Mnn4K8GNxTNlFFctxxch8ryrH1jJ3x3LFqmnv6g37TxVPGTq31+2yvAdiUP7ujBCyt3wtg122ChnQT9D2wncT62A9G3vz3sTNZjFYq3b98elr+r1ilgvpiwX9pDVnv6mLCITlbF/wOkc5WPBAgQIECAAAECBAgQIECAAAECBAgQIECAAAECBAgQIECAAAECBAgQIECAAAEC6xQ4KuJ38HXwhCY2G/zmPdRl9i6rvPCaCLom7DBRFgk4WaB7KhUb+6L/AdUuRs40HXdAEQdf0gnFPCCoZlTRieqsgBfFRhXdTtzciu2TPcdj0/dktfBXCWfavq/yTvxiYU7ZcasdQbSv+f1xWfuuOvh8JbSmUu2DK+BCAj0C5zvRV4b3noZfga8qm9gvPNztVB0c3xLTmLbsvHaxk+2QrcEK76xVgn4TLJpfuOh8e/fu3Zyf6WdWzvf5vdiF+tg13kwD3eBvkeQ2niPYuPN0+LiYgPmiTn2+4+pMw0WdTkoCBAgQIECAAAECBAgQIECAAAECBAgQIECAAAECBAgQIECAAAECBAgQIECAAIGiwFERv4NltN8FXyyqpBJY2675YhW7ceNGu9ydxwu8iZvwwtu3b+8svX0yNVl+W9F2RE1ep054TLtK0x4n+HM7+nRnEYfF9uzMapKTgy+aT1LK5JkknGk7gOTDhw9L7qZb7Mrtek6u0clwsMRsS547tnOVjwTWILDaif6st0OfpGcHR7ysl5b5xZP+5mRZMrhye/z4cX8ms36bvUybOMz8CMjYDX6buqWl+YWL379/f/v2LVG+uUVznEC7nG/SLHyw2ue37XBpC/V22wePZ/oPhwSiDxadBMv/l0KlVtIcIGC+OABt3yWrHVeti/Z1mfMECBAgQIAAAQIECBAgQIAAAQIECBAgQIAAAQIECBAgQIAAAQIECBAgQIAAgbUJzBvx227to0eP2h/nO64E1jal5432xcJdBgNaUquZXtxv2rs5KG5am81XOxfO+rGz0WuxkgdXqZh/tuM7OLanWLexEbyVG6lY9GLJEtbbiddKqxPvdO/evcXq8P3793ZI+b5yw7t88NX2ro/b1UvI2fZJZwisSmBVE30TorkqosUqkx9ZyC6p/cUV58H+TCb5drAmWR3N+iMg/a1oS1aG6/7c8m1Wnplo5l5dDFajk2BVz29Tt8tcqDfNHzwYu4YczHCToPLbQEmZhVwxQ8nWLGC+mK93VjWuXvi6aL5eljMBAgQIECBAgAABAgQIECBAgAABAgQIECBAgAABAgQIECBAgAABAgQIECBAYHKBhSJ+B2M5JmzYqHff11axZd7EzcvHFaXsULTktqKdAOPBzaaOuWcS/Nnef6knqwXukOJGak0lx6ZvLjzVwf379zvbKSeSJOFbCwfWduqwT2OSaK59me87X4l8Lt6x+4pwnsDcAguMlk0TKlNYEi85hTV1W8lBZQ49yXC306dSk7RoDR1aGa53tnHlJ1f4/G7E1laxuRfqY3/VZWz64n1Y/DmkdjB8MWfJVihgvpipU9Y2fKWZa5hGZ9KWLQECBAgQIECAAAECBAgQIECAAAECBAgQIECAAAECBAgQIECAAAECBAgQIEDgKgksFPFbieU4CWtiEU9S7r5Cf/78ue+rac8XX0Gu7Ik6ScW+fPnSDhtIUOuse99VXm1PuxJUtkBsT7EvNs7LVGmSPk0mea08Yb2dUNV0brp71v7drn9qUryZHzx4sH35AmcGA7k/ffq0QDUUQeBggRVO9ItNqQejzXRhNmwcjEvMbFIM6pupku1sU5NKFHdxGG/nPO3x4EA9bXFL5rbC53fT/EtbqI+9x8amr99UlVhie/zWPVeb0nwxX9escFy92HXRfL0sZwIECBAgQIAAAQIECBAgQIAAAQIECBAgQIAAAQIECBAgQIAAAQIECBAgQIDAHAILRfwuEDbZ6Ny4caM57j+Y7y35/nJ7vh0M0em5dtRXxSjTxaJrOgU9efJkVHNGJU7wZycGdd/ly9wheTrqBXV2Qt5X8zWcz0bKd+7caQdyp1bp2Y8fPy5fvc4N1lOBhXcebmqSfY+b430HJ6HbVxnnCXQEVjjRLzaldihO/rGypXl93lmmOZX6nHwGXGH41lS9s8LnN02r3BVTCRTzmXtUKa7PN7VNUO58HVeJ+J1bo9gpkh0jYL44Rq//2vkez+1yi/8HiGd2m84ZAgQIECBAgAABAgQIECBAgAABAgQIECBAgAABAgQIECBAgAABAgQIECBAgMAKBZaI+F3h+/qbnli4YsU3cZe5S7KfXqX5P378WCbIsB2QOWsAQ3jbZfVrL7bd69u3byvbGybW6NGjR/11Xsm32cU34b65f9r1efXq1YsXL9pnFjsuxolVwm5nqnO4BnO2ze8gkQSnEqhMKMvX7TL3snv37l1n7N0pv7Yuq9QnoUrZjnJnc5Y5udiqYJnmNKVU8JvESx4sXLE1LNTzsyP1wPIsq+brjkrE72WOsfOZL5+z+WI+84WHr2JDPLNFKMkIECBAgAABAgQIECBAgAABAgQIECBAgAABAgQIECBAgAABAgQIECBAgAABAqcVEPF7Wv9Tll7cRqyy9dORzegE8BQrdnChxeDP5L/Yu9rXr19PgFZ/uGlY8l7+wa1e8sLUM/GrnV2kPnz4cKpw5UStdyqzT2OxHt+uQH/vb9KL+N12c2YlAid8dlYisJ5qFOe4yq8MLNmoYn0WWJPsa3UCIDNZ7/v2rM+v9vldbcVm7e4soipLgjzpS+4gurPJxcXVzmudXIOA+WK+XrjM4Ws+TzkTIECAAAECBAgQIECAAAECBAgQIECAAAECBAgQIECAAAECBAgQIECAAAECBC5KYImI38pr6ydBzz5aJyl3JYXev3+/sq9sggx//fo1a507ATyzRvxm79lifMLCsT2JI0rdstlv5wXx9FF2e/v8+XMnLnrWHjkm8+zi29kFMU1I/U8Yl/L+/ftii4ohZ8XcRiXLttuD6Sv7dg5mIgGBOQTWOdEXR/s5QE6V5/fv379+/VopvbKBZyWfqdIUl2QZBtPGqQodlc86b/JRTdiXeLVNK94V+9p1vuezIOzZ6TfLquzu+/Tp01kbWPlvhFkrIPO5BcwXswqvc1y9wHXRrL0scwIECBAgQIAAAQIECBAgQIAAAQIECBAgQIAAAQIECBAgQIAAAQIECBAgQIDATAJLRPyeMIiuR21tsS49VZ3vq2JsbXEDqMPqmaiGdhxjIhxm3UPvzZs3xXqe5EXthGFnQ9rfv3///Pnz27dv+Tfh1tnt7VyCXrKL77Nnz9rCedAS7nva+ieOul2lnuPTDguDpec1/bnD73twfEWgR2CdE31Pha/qV8UfOEgs36xT7WG8xQjD+jx+WDX2XXWFb/J1Nm1wTtzXU1fjfNZ+WT5loR6HzaORf/OjMFmTZ9mc5dbVaKZWnFDAfDEr/jrH1VmbLHMCBAgQIECAAAECBAgQIECAAAECBAgQIECAAAECBAgQIECAAAECBAgQIECAAIGpBJaI+F1hVEn4LjyQYHMDdYIz991Vs0bXdMKJi1XaV9XB8/Xgz9O+qJ2nJpu+rvPZ2YecXXw7t0qiphOvUtm9dl+ex5+v7+qcsk4bmVwZlOJ5vIkcCEwucF6D1eTNX0+GxTmuMtos36hirYpRapPX/yS/AzJ5K3ZmuM7nt3g/7GzR1TiZNcnr16+zEWt+7CO/BZN/86Mw2dp3nf11NcwvqhXmi1m723M6K6/MCRAgQIAAAQIECBAgQIAAAQIECBAgQIAAAQIECBAgQIAAAQIECBAgQIAAAQJXW2D2iN/Vvq+/2ootecPlXeRsFzZYYnYWzVZjg8kOSJDohXboTjpl1pDLUcGfVzi254Ce6r8k/Ziw3k+fPrWTBTDgJ3/fvVOrdg07x8XtJTtXTfixUoH2htgTFi0rAscImE+P0Zvw2kQGfv36tZLhjRs3KskWTlO8kTIMZnJZuG4prli95St2ZImrbddqK3YkuMsJrEHAfDFrLxi+ZuWVOQECBAgQIECAAAECBAgQIECAAAECBAgQIECAAAECBAgQIECAAAECBAgQIEDgygvMHvFbiWE7ifJqK5bgySVBnjx5UimusxNv5ZJKms6WsMXKVHLemWbU/qin3eN3Z/3XeTKRV3mvvROJmjP1UNtZ21Wvxsnfzq9UIOH3s3LJnMABAqudTw9oy1lfckbD3U7nehzyqNl8Z1kHnDztfvUHVLh4yWqf39VWbOGFerEfT5WMxqnkjyzXfHEkYP/lqx2++qvtWwIECBAgQIAAAQIECBAgQIAAAQIECBAgQIAAAQIECBAgQIAAAQIECBAgQIAAgZUIzB7xW4/fWFhktRVb2OHevXuVOMNsG5jNoCavWyfi99GjR5MX0c6w/nZ7rjr55rTtmq/2+OPHjwmN3g5Dffjw4UoA64FhJx8TKhXoRFav9sZQsYsSqNy6FwVyqsbW57h1BiPVa1Vv6VR9kV3rp8pqbfms9vldbcXW1oPqQ+AAgfooWh+ZD6jGwZfUa1Vv6cGV2b7Q8LVt4gwBAgQIECBAgAABAgQIECBAgAABAgQIECBAgAABAgQIECBAgAABAgQIECBAgEBdYPaI33pVFk5Zf1F44YotX1yCMyuFvnz5spKsnibBou3wxWI16vlvp6y/812Jgt7O/9LOvH79+u+//97Z6mwKvYZt3xKmvh2NvLPCOXnyTq8MSj9//txXf+cJELhwgfw2R1FgncFI9VrVZ/MiyGCyet0Gs5KgKFCZE4tZSUaAQEfAfNEB8ZEAAQIECBAgQIAAAQIECBAgQIAAAQIECBAgQIAAAQIECBAgQIAAAQIECBAgQIDAegRmj/j1vv56OntfTYqhtp39ePflVj/fCSF+8uRJ/doDUiYA9YyCPw9o4MKXPH369PHjx/sKDXXxvtqXwyTn2yHlgxmefLASUTbYRxKsU+Dkz84+louKkM8cVx/x1tll9Z9dyBSTH3TY1+9znF+n2CQtvcJNm8RHJgSunoD5Yu4+Xe24elHrorl7Wf4ECBAgQIAAAQIECBAgQIAAAQIECBAgQIAAAQIECBAgQIAAAQIECBAgQIAAgfkE/me+rOV8LgLXr1//559/3r9/P1jh7On66NGjwWSVBHnXvL1H3+3bt2/dulW58OA09VCoFLHaF7UPbv60F96/f3/whkmCd+/eJeW0RY/KbVSnn0XAbT1qfRSUxAQInLvA58+f601Y53A3aubN8D73sqHtuU6xdg0dE+gRSIR8Hpn8ZRWRkL/2vzm5udACowfwin1lvrhiHao5BAgQIECAAAECBAgQIECAAAECBAgQIECAAAECBAgQIECAAAECBAgQIECAAAECV0xAxO8V69ADm/Ps2bPBAM5knV15p4r4ff78ebuuqUD74xzHTUhDJfP6ToOV3K5SmoRq37179+vXr5VGZZvfJE5IeSXxHGmK9dwUnZtwgfvwyGaOiog7siyXEyBwRgKj5rgrMJKMau/x/XgFxI5HkMO5CGSplpDO/LBOVkF5UhZ+WM5F6ZLrOeqWuAKj36j2XvKNoe0ECBAgQIAAAQIECBAgQIAAAQIECBAgQIAAAQIECBAgQIAAAQIECBAgQIAAAQIrERDxu5KOOHE1/vrrr8S4Dr4PnQRfvnxJ4uOr++bNmyaTvEq+wE6wV2A/q0bsVAfZI+7vv/8evE+a6mW/uAcPHnz8+LE5s/BBvaoLV+zg4uwzeTCdCwlcbYGrN9z199eoH3Toz6ryrbG3oiTNaQWy3MrP9yTQ99JGg9Oyn2Ppl3aHLDxfnOMtoc4ECBAgQIAAAQIECBAgQIAAAQIECBAgQIAAAQIECBAgQIAAAQIECBAgQIAAAQKrEvjPqmqjMicUePLkSaX0zt68lUu207x79y6xoM357ATbHM930C5xvlKucM6JJLlz587YIIFEnrx48eJULD9//jxV0TOVa/fpmWBlS+DcBcYOzits76io2ivQ3hV2gSqdo0AW1fndnGvXruU3WfJ7Osc/Gvkhns3fOWqoc0Xg+JukUsqsacwXs/LKnAABAgQIECBAgAABAgQIECBAgAABAgQIECBAgAABAgQIECBAgAABAgQIECBA4LQC9vg9rf+KSn/06NHjx48HK5Tdw379+nX9+vXBlD0J2hv8JtkyEb+jgj8T6tBT/wv8KvEk2a230/Dbt29Xds169uzZ3bt3J9kaulOBaT+m00fFD0xb+mBuqV4Ynz59OphSAgIELlDg0n7VYtScfvz9YFVwvKEcphX4/v37y5cvOyvqYhH59ZAs4fLv5i+Lnxx01vZZbyT/YoaSnZeA+eK8+kttCRAgQIAAAQIECBAgQIAAAQIECBAgQIAAAQIECBAgQIAAAQIECBAgQIAAAQIELk1AxO+l9XhfexN5W4kcSJpjwg4TopB9X5t6JIjx1q1bzcf5Di7t7fYJJXdGfbx69SpR4onjrQT9Jlo4/T5hlYpZjer0t2/f3rt3r5izZAQIEFiVwMIRsCdv+6jh/eS1VQECEwp8/PgxsbjttXQl86y3//nnnzt37qz/F1gqzZHmGAHzxTF6riVAgAABAgQIECBAgAABAgQIECBAgAABAgQIECBAgAABAgQIECBAgAABAgQIECAwt8B/5i5A/mckUNxrtxIV3NPqzuVPnjzpSTzhV6Pebl/zXq8TmlSyun///vYmbx8+fEi4by5PlGwlkx8/fmzSVxJPmGZUp09YrqwIECCwsIAI2IXBFUdgeYEvX77kp0n+/vvvYrhv9qbOMvvz58+/f/9OnPDmh1qWr7YS1yZgvlhbj6gPAQIECBAgQIAAAQIECBAgQIAAAQIECBAgQIAAAQIECBAgQIAAAQIECBAgQIAAgbaAiN+2xqUfZ9ev27dvDyokejNhA4PJ9iVoR/wmFMGuqvugTn4+8QC5Jd6/f9+uSbosoSNNr2V/5mLQb/r9mNumXYf6scjtupWUBAictcCl/cDBpbX3rG9OlT9e4Pv37/kFluzQW4z1zXa++XGWX79+vXjxwqa+x/tfsRwubfy8tPZesdtVcwgQIECAAAECBAgQIECAAAECBAgQIECAAAECBAgQIECAAAECBAgQIECAAAECFygg4vcCO72vyc+ePev7+n+/29709X+/Gfjfd+/etfeVKhY3kOkMX3s1PKjpna9fv7Z1ExCeeO9O6EhCUBJY0k627/jBgwcJPtn37RznE588R7byJECAwNoE/MDB2npEfQhMJZCo3T///LPzCyz7Ms+S7Nu3b1lvNz/Osi+l8xcrYL642K7XcAIECBAgQIAAAQIECBAgQIAAAQIECBAgQIAAAQIECBAgQIAAAQIECBAgQIAAgbMQEPF7Ft20XCUTvVkJkswOY4eFbj5//rzdmIcPH7Y/znrs7fYjee/evfvly5fr169v55PAkps3b26f75xJsHeCfjsn1/OxHYu+nlqpCQECBAhsC5jTt02cuXoC2do3P7NS/H2crNM2sb63bt26ehRaROBgAfPFwXQuJECAAAECBAgQIECAAAECBAgQIECAAAECBAgQIECAAAECBAgQIECAAAECBAgQOImAiN+TsK+60GIUbid2t9KkxIu294zNLmQ7w0crWR2QphLJ3GQr+LOh2Bzkrvj48WPnZPvj27dv2x/3HSdW/PXr1/u+nfy8V/wnJ5UhAQLrFBg1x62zCT9//qxX7Aq0t95YKS9TIOulbO3bXjnvc8jjkGVY1mliffcROd8WuALjp/mi3aGOCRAgQIAAAQIECBAgQIAAAQIECBAgQIAAAQIECBAgQIAAAQIECBAgQIAAAQIErpiAiN8r1qETNKcY8fvmzZuxhXUuKW5ZNraUfekFf+6TGTz/6tWrwTDd7EFXDAJ//Phx9qwbLHSSBKNCGkYFD0xSPZkQIEBgKoFRc5xftZiKXT4EZhJ4+vRp1kuVzG/fvv3jx4/79+9XEktDIALmC7cBAQIECBAgQIAAAQIECBAgQIAAAQIECBAgQIAAAQIECBAgQIAAAQIECBAgQIAAgTULiPhdc++cpm7ZH+zu3buDZSde6N27d4PJ2gnaEb83b95MjGj727mPU2K9CMGfjdWHDx8ePXrUfOw5SHRKwk56EjRf/f33383xrAd37typ5y8Erm4lJQECaxMY9QMHa6v8pj6jBuFRc/o626tWBPYJZN318uXLfd+2z+dner58+XL9+vX2SccE+gXMF/0+viVAgAABAgQIECBAgAABAgQIECBAgAABAgQIECBAgAABAgQIECBAgAABAgQIECBwWgERv6f1X2npxW1+i3u6bhrZ2ST2yZMnCzd+VHRQdktbuHorLC7xAJ8/f7537169bp8+fapEEYQ34cH1bA9OqdMPpnMhAQLnJTDqBw7W+asWo2o1ang/r65U2wsXyG697Z/I6dHIcr2zuu5J7CsCjYD5oqFwQIAAAQIECBAgQIAAAQIECBAgQIAAAQIECBAgQIAAAQIECBAgQIAAAQIECBAgQGCFAiJ+V9gpp69Sgg0qcZtfv379/v17sbqdzcqK28YWM68kGxUdJOI3N0AQxu7DnF3mimEquR8+fvxY6bhj0ozq9FHBZsfU6jKvvdb6W/7xv0xzrb4ogVHD3TrnuFF7/I6KWLuoO0Fjz1ogv4fy/v37ShOE+1aUjk/TWrxcuzKrF/PF8TeGHAgQIECAAAECBAgQIECAAAECBAgQIECAAAECBAgQIECAAAECBAgQIECAAAECBAjMJyDidz7b8865uM1vJ453X5u/fPnSji8qZr4vt8POjwpeHRV3dFh9Vn7VjRs3Er57QCUTLl7s3wcPHvz69euAIuqX6PS6lZQECJy1wO3bt+v1X+ccN+pnF0ZFrNVlpCRwQoF3794V19V37961u+8Je+rcizZfnHsPqj8BAgQIECBAgAABAgQIECBAgAABAgQIECBAgAABAgQIECBAgAABAgQIECBAgMDVFhDxe7X79/DWPXv2rHJxcUPX58+ft3MrRoS2L5nkuB4g1I5PnqToi8okUSgV6oScLXAn1KMadPpF3aUaS+CKCdy6daveolGxtfVsj0w5Kg551A86HFkxlxNYQOD79+/5JZRKQX/88cfbt28rKaUhsFPAfLGTxUkCBAgQIECAAAECBAgQIECAAAECBAgQIECAAAECBAgQIECAAAECBAgQIECAAAECKxEQ8buSjlhdNbK/6z///FOp1uAmY9nH9f37901WicA8VaBOtkRrqjF4MPf2s4MVOOsExViU3BiD988KD3XhAAAgAElEQVSRDvVOX2cI3JHNdzkBApcjUP+Bg1GxtYsB1gfheksXq7yCCBwpUAz3TSlZYmWVfmRxLr9wgfooar648FtF8wkQIECAAAECBAgQIECAAAECBAgQIECAAAECBAgQIECAAAECBAgQIECAAAECBJYXEPG7vPnZlFjcf3Vwm99OguLuwXMw1YM/U/rnz5/nqMOF5Jmg7s7Gzvsa/vjx4+xrt+/b48/XOz0hDcK8jweXAwECpxKoRwzWY2uXbEt9o/X6wL5k/ZVF4GCBd+/eff36tXJ5fo7n3r17lZTSEOgRMF/04PiKAAECBAgQIECAAAECBAgQIECAAAECBAgQIECAAAECBAgQIECAAAECBAgQIECAwGkFRPye1n/VpSei4ObNm4NVTIjCly9fepK1I37/+OOP+/fv9ySe9atRMULF0ItZK3zWmT99+rQIXo86OADkzp079avq8Wb1PKUkQIDAMgLFITeVWecEVx+B6y1dRl4pBI4UqP8aTvHnVI6sj8uvvEB9FDVfXPmbQQMJECBAgAABAgQIECBAgAABAgQIECBAgAABAgQIECBAgAABAgQIECBAgAABAgTWJiDid209sq76FLf57Qk/+PjxYzuGp5jhTArXr1+vxDBvSv/06dNM1bicbN++fZsY78H2JpYg4cGDyQ5LkE6vRzXY2PkwZFcRILAGgWyuXq/G2rY0T32y0Xqx/vY4LUJJdhYCr1+/bi+Ve+qcDX5v3brVk2C1X+U/B17871/au9p6Xk7FzBeX09daSoAAAQIECBAgQIAAAQIECBAgQIAAAQIECBAgQIAAAQIECBAgQIAAAQIECBAgcHYCIn7PrssWrXAxQPf9+/f7YodevnzZrnExw/Yl0x7XKyD483j5RNsm6LeST+6T/p2iK5nsS1Pv9HXuY7avXc4TIECgI1Af7tY2xxUjHtPeBD12Wu0jgbMWePPmTbH+9a2Aixkuliz/pZDKb/4eP368WLkK6hEwX/Tg+IoAAQIECBAgQIAAAQIECBAgQIAAAQIECBAgQIAAAQIECBAgQIAAAQIECBAgQIDACQVE/J4Q/wyKTsRmMbRmZ7hCwoDbO+Vmq9WTb01Wf7s9mw1+//79DDpp3VXMToxF8/pOvGNbfP/+/eIl7du1eIlkBAgQWI9AcbxNhesRtsu0rj781tu4TM2VQuAYgSw1i7828scff4zal/WYWrn2EgTqY6n54hLuB20kQIAAAQIECBAgQIAAAQIECBAgQIAAAQIECBAgQIAAAQIECBAgQIAAAQIECBBYj4CI3/X0xUprkv24KjXbGfH7/Pnz9rX1N8vbV017nBjm27dvF/PMjmTFlMskSwT1ixcvHj169Pr162VKnKSU1PbmzZuDWSXEuh6aO5hbJ0ExcD0hDft2q+5kuOTHVCmB04mWn89nyeYoiwCB+QQSEFgZb1OBeoTtfLVt51zcczhBjxkP2xc6JnDWAvWl5nw/jLITMKuyneedvDIC5osr05UaQoAAAQIECBAgQIAAAQIECBAgQIAAAQIECBAgQIAAAQIECBAgQIAAAQIECBAgcMUERPxesQ6dvjnF18ETKvnx48dO8e0w4ETprCResRjDnLasLSAqIdOpfFQfP3789OnTjvaaP3748KFSvcS9vHv3rpJybJp6p799+3Zs5nOnT+VzK+YRi8959fvcMvInQGBboPjjGmub4Ir1KbZum8UZAusUKN75qfyDBw+WbMLPnz+XLE5ZJxEojqj1u3SZVhTrU2zdMnVWCgECBAgQIECAAAECBAgQIECAAAECBAgQIECAAAECBAgQIECAAAECBAgQIECAAIG6gIjfutXlpnzy5Eml8S9fvmwnS+hme3+weshlO5M5jhN4XN8CcT07vn7//r29EVziP+fAmSnP7E/76tWrSuYJaJnDPIHrxc3x2siVCi+Qph05f1793uB0+jTx/81XDggQmFYgvwtQecQyQWdambbog3P78uVLe8HQk8961hI9lfQVgbpAcXfrZFhcxtSL7k95puuN/kaN/fbKr17MF2NvCekJECBAgAABAgQIECBAgAABAgQIECBAgAABAgQIECBAgAABAgQIECBAgAABAgQILCAg4ncB5LMv4tGjR5U2ZMOl9pvx7TDFXL6qfZaKMcypdqcVFYeZ0nQiUe/cuTNTQTNlm7von3/+qWQ+U0xLsdM7t3GlwrOm6Wx6PGG/V2ICZ9ri78aNG7OiyZzAhQsUw2I708oJ0Yqbq2cYv379+gnrqWgC0wok6r4Y655yF775Vxvxa/Uy7U1ovpjWU24ECBAgQIAAAQIECBAgQIAAAQIECBAgQIAAAQIECBAgQIAAAQIECBAgQIAAAQIEjhcQ8Xu84UXkUIzXff78+YYjMQyJnGxoEuq5cKBCU/TOg0SfVgIGcu16In47NSlGz+5s/qlOpgkV9q9fv7548WLySt67d+/27duVbIuxZ5Wsjk/TPFObrCYMh14y7LYTOVy5DY6nkwOBixUoTtnrGeuKscfFyLSL7XcNPzuBerjvwvNmfsGnXreF2a1epgU3X0zrKTcCBAgQIECAAAECBAgQIECAAAECBAgQIECAAAECBAgQIECAAAECBAgQIECAAAECxwuI+D3e8CJyKO6P2kSlNgcbneLb5EtSdmq4r+hscfbly5d93y52PnVob7Z28+bNW7duLVb6VAUl6rsTv7ov54R1zcFeDG97+fLlvootfD6R84l/bgpNv//111/NxyMPKuFDUwX8dPJZMlznSCWXEzhHgeJgm+Elg8zJG9iZ4PbVJ9PHqn46ZF89nSdQF+j8HEbPhVkA9Hw7+VftX+2ZPPMjM7R6ORKwc7n5ogPiIwECBAgQIECAAAECBAgQIECAAAECBAgQIECAAAECBAgQIECAAAECBAgQIECAAIGTC4j4PXkXnEcFEl9a2R81cX3v3r1Lk9rxtIlSyPaqa2vn/fv3Ky1KtdewqWAnUHaFEdTF/s3uysVdah88eFDMs54st3GFLsHVHz9+rGc7X8rOvVepfL0ylfChejBSf7ntePWkrBTdn6FvCRDoF3j69GnlQWtP1v0ZzvdtZ4LbWVDakhbt/MpJAucr0Pk5jPU0ZM0Rv5WRzepl1L1kvhjFJTEBAgQIECBAgAABAgQIECBAgAABAgQIECBAgAABAgQIECBAgAABAgQIECBAgACBuQVE/M4tfHXy7wQf7mtYwodev37djmEo7g+8L8P5zhcjnRL2MMd+s/V2/fr16/379+3000Z+tnNe4PjVq1eVUhIjmvDgSspRaRJaVtkd7vHjx6OynSNx9t6ctd/v3LkzWO32DsODiXsSfP78uf3thDsVt7N1TIBAW6Cyq3m2NM8U075q4ePtCW5nBYoTx85rnSSwWoHKgmRT+fa6eoHmVEaPBaqxswirl50sR56s9Lj54khklxMgQIAAAQIECBAgQIAAAQIECBAgQIAAAQIECBAgQIAAAQIECBAgQIAAAQIECBAoCoj4LUJJ9v9lU9xKZELiY/NGeNtrjs1a2/kffJyww2I0cjHa+eCa9F/YKT11vn79ev8la/42G+1WdnRMExKSvdkyesLmhK4S1ZB448mLHtuKufu9skte6jxJNGA7crhY7lgu6QkQ6Ahkjqv8PETxxy86mU/1sTPQ7cw2rbh3797Or5wkcNYCN27cKNY/y5JiyuOTffz4cfIA4/amu5X/muhpRXEVYfXSY7j9lfli28QZAgQIECBAgAABAgQIECBAgAABAgQIECBAgAABAgQIECBAgAABAgQIECBAgAABAqcSEPF7KvmzLLcSO5SGtcMScsmaw1NfvHhx+/btwc5IGPOp4j+z0WsnHKsSHzXYotMmePr0aTFgI/dPBKatbSLHKpHexbt92ro1uSXepr3Bb8Jjcq82305ycPfu3Uo+ne15K5dsp2lnUnnitnNwhgCBAwRev349+MRlTpkkNO6A6m1PcNuZZLJIK7bPO0PgCggU10ILt7Sz7Jyk9HYIcT3OeWfRVi87WY4/ab443lAOBAgQIECAAAECBAgQIECAAAECBAgQIECAAAECBAgQIECAAAECBAgQIECAAAECBCYROCrit/329iS1kcnKBQ6IgTzgkoURKju+pkppyEliojo7JKcaa46grvddkT2DTEegXkRPykqkd4rOvtY9mcz3Ve60TquLuyKPqlJupEqsUcLdR2W7nThBfe3J4s6dO9tpnFmtQLvvVltJFesRyGA7uKNmZ8DpyW3arx4/fjyY4YcPHwbTSLBPwPO7T2Yl54sT8aa2y/z0TKbs5gdHirG1FcwJ9/gtolm9VPqlk8Z80QHZ+dG4upPFSQIECBAgQIAAAQIECBAgQIAAAQIECBAgQIAAAQIECBAgQIAAAQIECBAgQIAAgQkFjor4rdRj+Zdi2++U99RwtRXrqfPJv7p169aot/+zteBff/118mr3VyCNqkSf5oZZPno5galfv35t6p+oram2Ohy8/4vPUVO3sQe5MYr3UgQePXo0Nv/B9AkFGYyCS9DLMgE2ndrmTmt3UJ6jOQRS6D///NMpevvj8TEzTezQJvNKodvVcCYC7btiVSDLV2zuAWpW3oUrX5nj8phPNbnU6VLi4PCS2Tn1r+d5WMrlb+DD6jnTVcs3v/gIrLZi03ZEcS2UQiuL1ePr1o7Df/Xq1WCGP378GEyTBO3erPzaSH+elYXE4PDSX0S+XeHqpc04WP8DEpgvDkDbecncPbVdaHFc3b7QGQIECBAgQIAAAQIECBAgQIAAAQIECBAgQIAAAQIECBAgQIAAAQIECBAgQIAAgRUKzB7xu8I2n6pKy7/7O0dLnzx5Us92+RDZet3aKbOVa2UP1bz6nxDc9oWzHmebtWfPnrWLmDDYYw3vhdfvpTdv3kwunz3iPn/+PBj0m60vv3z50u6FuY/T0naQSWp4fNTKvjpXNvZsx5zvy6f/fPu+TZzPAvF7/fVZ57dXY4JYp+2StaoMrcv39b1799qP4U6QhPktOdalrHZg4c4qZV5eZqP1dfbaThMnZxVY/tlMc+pL5fbaYCaH/MpJs+RIxTJfD0bnZik1WJlfv361A4Pv3LkzeEl/giu5ejnJ7bftbL7YNnGGAAECBAgQIECAAAECBAgQIECAAAECBAgQIECAAAECBAgQIECAAAECBAgQIECAwMICh0f8JhyxUtf2G96V9MenKZZYTHZ8fZociiVWIk+aPJc/yIvgg0GSm1ol2Uwbk87R6qdPn1aCLhKCu8ymr4mO6EREpHrBn6rtg3EFgwmOr8mo5kR+8i0oE8rSRLb0NCf77xWHu55Mil/l7toO805wcvHyscmy03I2EB686hj50LVjhiv78g3W50omqEwQy88OxTu/Uvlpe61Y4gLjWKddlYot34+pZOWHLRYb6zLBDe5rmp+EyLzc4Z3pY6XXKmlmqt7B2Z7787u8ebHEaR/h4kS8uQ1mfSjyYLZXwpufwhmctStxyJ2o4MHHf/CeL6Kd1+qlcvtNe+/tczZf7JPJ+XMfV5dfF/Vg+ooAAQIECBAgQIAAAQIECBAgQIAAAQIECBAgQIAAAQIECBAgQIAAAQIECBAgQGCfwOERv+0grn2553xeX84b5D0JJv+qWLHO2+eTV2M7w2KJxfpv57/YmU5E4r5y22ED+9Ks6nwCAyp1zsZiHz9+nLXmm2io9jvZCZ8+Jm6hU9vkX4krWGC/x0q4aVP5bAg5IcIm2wSNfPjwoSli50E6ItHXxVf8d+ZQPJlw3862dYl5GxUXXSyonazyOL98+bJ9yajjTv6VR2xU/lcjcfHuWn52KJa42om+MtBNewtVxCo/NDBtrTa5JVawfzf7jHV///333Gu25J8RtT3BbTc2Q9/k+7pvl7I5k/r0V2aT7FS9tq/alfOVuzH5rPb5LS6bKxTFNMUSi7DFQpPszZs3xcSZjud7QhOI2zwLr1692vzaSGdZsl3PyqPRiQrO0ms7n7FnOquLnZef0eplbcsA88XOOyoni4//asfV5ddF+ySdJ0CAAAECBAgQIECAAAECBAgQIECAAAECBAgQIECAAAECBAgQIECAAAECBAgQ6BE4POL37du3Pfm2v6qnbF918HGxuLywW3y7+uCatC9M8GTzGn37/PZx/b3/7WuXOVOM2SsmW6bOxVISUJpAo8HEiYmab6ffxHIk6KLzQnkxCmWw5psExWdkgVtx7HvnCfqdfOPohNSGt3/n6jy8CVGbNQQ64W2duJrcBgvEvGUnt8G463TTYTd8xth2nE+2Csy+ysW79KKSFZ+14pM7IV29xHrKSapXLC6w80XHbTek+JhkPCmm3C7iyDMJ4kogX08medhv3rw53+ooOWcs7R/5E5a8wNDXIBTvpdR57h/7aKo01UGxaSmunnKSuhWLu5yFeiJg62vmzlJhkh5JJlkLNSvPLD+atVbq1r9AyrWDv8bS7vF6S/ubdsVWLytcBpgvdt6B7Zt5Z4LmZD1lc8kxB8XiFl4XHdMi1xIgQIAAAQIECBAgQIAAAQIECBAgQIAAAQIECBAgQIAAAQIECBAgQIAAAQIELlngwIjfhD2047j6BbML03zRI52i84Z6MbA2FyZ6sHP5fB/rL7hns6wlY10OaHJ2/UrkXv+FiRY409C+4FeCfhNxkVfh+xEO+DYxpYm2aoIuNjlkE9oJMfMwVjZGS9F5KXzWGNeEiNSf1gYztUr8ybQVS4bFoN+Z4vQSuNLplEThLhZdVokz6VSv6Y7+g05gUv/+ov1ZXeFv80gW9yHM8zLHsLPP9mpM9PXJd59D8XxCi+uPSR6NxR7wTv2zTOrf2Dy32Z9//jlH9ZLnYLhvApKXvMnrE2IY02vTTj2drpn249V4fi9noZ4V0eCvb2zukPxnQhOOO8k9k7Erq6Bmq97E93ZCBwfn7gx9Pb+tkHV1e7E34Zh8ZVYvq10GmC86j9jVGFcnfAY7Pj4SIECAAAECBAgQIECAAAECBAgQIECAAAECBAgQIECAAAECBAgQIECAAAECBAhMJvB75N+3b98q8ZCd+uX18URx/Pz5c2RpI5IngiVRpp1yBz8mujLvtY8oZnzS5J9SBmvSSZC2pEXjS1voiv54obRlbtW529mJduj0TvMx3ZQnYqrK7IypmFAyD2Aew8G92prWbQ5SqwnbuLFKTXY2tlN0/8fgT4iTiqVWlTEk4e4TDmU7eyRhPxMWUbk/K6N6IgQqWTVpOnnGrfnKwUbgsAdhgdnh6k30s65A0o87H+T+ESzfbgaxyQfYyvOVQgdXJmMf+f5yOwPCNk7mpvzyQn8mE357ZK8tPESPavjVe36nneu3MZP/4OOwfcdOPhTnpqqv0PJAbTfkgDNZz7cLzfHOEamdZptiM5rtLD0PdTv9tKNKShwcWFL62EI7ec66ekmnH7Aenvze29l3zUnzRSiu3rg667qouXkcECBAgAABAgQIECBAgAABAgQIECBAgAABAgQIECBAgAABAgQIECBAgAABAgQIHCZwLZe1X8XOHk3ZMSnvH29ONpsy5cyP//41Z9pX1Y/zSn3+8uL4jRs3clX7DfKc6dnYLfuq5Y38pqCmGpuKdfZEbZLVDzYVy7+bS9oVy3vV9+7d25dV9vxsv87eVGzDlX/3XVg8v6nYRqxdq3DlHfQJt34t1qdJlqL3tS717Nnsq8lh5QfZcevvv//e18Z25fOyfs+t20657zh7RmWHtO3bOJEYPffedm7ZSK15ePPt5m7MmRxsbsjtS4pn0qebW3Hsk9vkH8+MLalJnpftljbJDjhIxRIi265YMLMT9QFZ5ZIYDm7UGY10+pGb7GVMSxTKNkWe65l2Eu4HyZ3WbPG3L2X9Vs92he29GSOWfj/heLWvRXOfbz+SzeyweSQD0pw5rBrN7JDL2/d/Cu3P8GIn+tyH2WM2/4Yr/7aV+if63M/tuaDpuM242v6qnWf9OJVJb6ZW+TdXNXXbdOsmnwwXBw9r+2qSQax/k8zUJAmyCfm+HCrno5dBtUHbeUn8s8abtoHtpy+FbiowyYS4aUKl145cG+y0utjndzPibZ6RyDSPSY77n98zWqincwf3wW7uiuOfmtyfnR3mMzFlv9+miOYghtnjuvm48yArsQwX7cu3VwIZLad9zFOTla9e2gNRMwyefBmwswf7T17t+eJix9UMpIeti/rvFt8SIECAAAECBAgQIECAAAECBAgQIECAAAECBAgQIECAAAECBAgQIECAAAECBAgcK9AJFM4ONsfmeOj1eeW0U5n2xwN2QDq0It3r+jd3ygv33QuW+jz3pmdt/+3jnh6Zauex7UKXP9PZ6Wtf3+buDUje4B9bw3RiYiS2s01MS+IuxubWDoDZznO+M5WGtyP256vJJucD6NrUubyJKeqpatIctkFWrtrZ6SnrtM/Ovlq1ESp75SVN+5Icr3nH8nbXT37ccVjm4+DzaKLf7oj+ib7yaGznOe2Z9Nrk92cyzMg8OHEkQUatsaXnPsxVg2PpYZlXKjPYrmk7aGdugw9jpSGdNJ7fber+5/e8Fuq5Z9Kc7TbuPJPn67D/Fth+NvO89K+dtmf2nVVKPgHfOWYeVtXO/b/z487iOtU71eqlU41lPs4x8kT+Cs8XxtXtO7N/XN35JDpJgAABAgQIECBAgAABAgQIECBAgAABAgQIECBAgAABAgQIECBAgAABAgQIECAwlcB/tt/vdIZARaDn1f/BLVIr+a8kTfbmSgjEYCxBtu1Kq7MfYzY3yyXZz7an/tlIKrulZdfEa9euZc+07V1eEyyRQtv7pPXk5qvJBSKfHuyJad+UmK3qso1tOj1dmY3s+js93ybNptNz1XanJ0gmYbG5eSZvTj3DbDs8GBmVHfyyQV/aktt4O+ecz0a+nV1DE8Y8aqvq7WydIUBgJoEMSnmW+3/bIhNcRq1MWHmQ62NdxsZc1b8BchYSSXDkfukzyciWwEkEMsNmiZiI3ErpeXyyjMy0m0sq6bMUyb6+KaLzbCZyOFn1Lzvz7A8uhlOHDBefPn3aXuQkWDSjTaWSB6SxejkA7YBLzBcHoLmEAAECBAgQIECAAAECBAgQIECAAAECBAgQIECAAAECBAgQIECAAAECBAgQIECAwAEC/3PANS4hEIEEDCRWpxPal/PZEShfXSWihEAkliDRFInp7Q9eSqsT5JC/TcxzIijyl0jOBD5lu61EQeTffNuDk8QhnS8ooqdoX3UEEhWTOzxduX2Td1K+/+9fTqb70uPp7nan554ZvG1SUAKM1/DgfPz4MQ1/+fJlp43tj5vwv8QL/fcG/7//5MZOG3fe2xkQThvG3K65YwIEdgrkId0MdxnMdibYnEwgX/42x4n964x1m3Eg40NPDs1XGRkyuvZHGDaJHRC4NIGEwSeUt7ICiUzm3yTOQX6zI0/WZmrO45kzm8VnEuTJTcztzsczz36ieSvCWQznmd051/dfPmu476Zoq5f+LpjwW/PFhJiyIkCAAAECBAgQIECAAAECBAgQIECAAAECBAgQIECAAAECBAgQIECAAAECBAgQILBTQMTvThYnSwIJEtgOhszJ0sXnlihRuPkrxv1uGpcQi/zVG5pdFsVG1rkWSJkQ3ITBJBY3f/1BsJvKJJZmbCRM4nOylV826FugOcUichNuAo2a0L59Fw7e4fU4on1FOE+AwDICm21CswVoxrrtmX27DmPHuiaHRCRmRF3VoNfUzQGB9Qg0K5A8j3lkdgbrdmr7fyPy/zcmv/PVzo+J20/mowLvE/SbaOTKELEpMUUk3HeZ593qZWcvz3HSfDGHqjwJECBAgAABAgQIECBAgAABAgQIECBAgAABAgQIECBAgAABAgQIECBAgAABAgQINAL/aY4cEBgrkCCBvMrfviobi927d6995oodJ+g3AVGfP39OzNJUTQtaYjl+//4t3Hcq0mnzSdRNuiYdlKiVBOhOlXmiYb99+5Zd6ZaJhBlV7TzaqdiHDx86D3g9k+xynMuL2wbWs5WSAIFZBTIc5bHNvqD5JYKDH/+dNUxuyTM554czVjjo7ayzkwROLpAVyNOnT3/9+jXtCiTPYzLc7Nk7to0ZIrIMHhwfmiKWfN6tXsb25jHpzRfH6LmWAAECBAgQIECAAAECBAgQIECAAAECBAgQIECAAAECBAgQIECAAAECBAgQIECAQI/AtYSx9XztKwL9AomEfPbsWZMmkauJTGg+XvmDRC5tdlQbtZfvhiWBvgkbzmaqo3ZXu/Kk62/gJvBm0++VPfc6Ldp0eiKHE8bT+WqdHxMRlLig9+/fF2/yxPpmTLiocWCdHadWKxfISLKzhomJ3Xl+yai5pgL5hYvNWJd/DxjuMhpkrNv8naT+TUOmOjiLXpuqsfJZp0B+j2PzVB6wz3YeySw7nzx5MsnzmPEhm/2mGlkebFYIyf/OnTt55LPUmaSIY7rA6uUYvQOuNV8cgOYSAgQIECBAgAABAgQIECBAgAABAgQIECBAgAABAgQIECBAgAABAgQIECBAgAABAjsFRPzuZHGyKpAX+jdv+W8uSKjSucQxVltYS5fX3DcxD9n3LCCJjApFEx+VEIgbN27k30T5JhYi+57l38uEqnGeTapNv286vdPv6e40I/2eTk+Pb7r+rKO7N7EcaebmVu/c4ZsbO3E+V3uX77O5NVWUwNQCPcNdimpPc81Md/KQv6kN5EdgXQIJas2kvHMRkopulp2bdUhm5yxFLvORtHpZ/q41XyxvrkQCBAgQIECAAAECBAgQIECAAAECBAgQIECAAAECBAgQIECAAAECBAgQIECAAIGrJCDi9yr15tJtSaRBwvyaUrOjV/a8bT46IECAAAECBAgQIECAAAECBAgQIECAAAECBAgQIECAAAECBAgQIECAAAECBAgQIECAAAECBAgQIECAAAECBAgQqAj8p5JIGgI7BZ2uaQQAAA1rSURBVJ4/f94+/+zZs/ZHxwQIECBAgAABAgQIECBAgAABAgQIECBAgAABAgQIECBAgAABAgQIECBAgAABAgQIECBAgAABAgQIECBAgAABAhUBe/xWlKTZIfDr168bN240X9y+fTtb/jYfHRAgQIAAAQIECBAgQIAAAQIECBAgQIAAAQIECBAgQIAAAQIECBAgQIAAAQIECBAgQIAAAQIECBAgQIAAAQIECBQF7PFbhJKsK9DZ4Pfhw4fdFD4TIECAAAECBAgQIECAAAECBAgQIECAAAECBAgQIECAAAECBAgQIECAAAECBAgQIECAAAECBAgQIECAAAECBAgUBOzxW0CSZJfA9evX//333+ab379/N8cOCBAgQIAAAQIECBAgQIAAAQIECBAgQIAAAQIECBAgQIAAAQIECBAgQIAAAQIECBAgQIAAAQIECBAgQIAAAQIE6gL2+K1bSfn/BN69e9cO97XB7/+jcUSAAAECBAgQIECAAAECBAgQIECAAAECBAgQIECAAAECBAgQIECAAAECBAgQIECAAAECBAgQIECAAAECBAgQGClgj9+RYJL/V+Cvv/76+vVrg/Ht27dbt241Hx0QIECAAAECBAgQIECAAAECBAgQIECAAAECBAgQIECAAAECBAgQIECAAAECBAgQIECAAAECBAgQIECAAAECBAjUBezxW7eS8v8X+PLlSzvc9/bt28J93RwECBAgQIAAAQIECBAgQIAAAQIECBAgQIAAAQIECBAgQIAAAQIECBAgQIAAAQIECBAgQIAAAQIECBAgQIAAgYMFRPweTHe5F75586bd+GfPnrU/OiZAgAABAgQIECBAgAABAgQIECBAgAABAgQIECBAgAABAgQIECBAgAABAgQIECBAgAABAgQIECBAgAABAgQIEBglcO3379+jLpD4wgV+/fp148aNBuGPP/7ImeajAwIECBAgQIAAAQIECBAgQIAAAQIECBAgQIAAAQIECBAgQIAAAQIECBAgQIAAAQIECBAgQIAAAQIECBAgQIAAgbEC9vgdK3bp6Tsb/D58+PDSRbSfAAECBAgQIECAAAECBAgQIECAAAECBAgQIECAAAECBAgQIECAAAECBAgQIECAAAECBAgQIECAAAECBAgQIHCcgD1+j/O7vKtv3br148ePpt0/f/68fv1689EBAQIECBAgQIAAAQIECBAgQIAAAQIECBAgQIAAAQIECBAgQIAAAQIECBAgQIAAAQIECBAgQIAAAQIECBAgQIDAWAF7/I4Vu+j0Hz9+bIf73r17V7jvRd8QGk+AAAECBAgQIECAAAECBAgQIECAAAECBAgQIECAAAECBAgQIECAAAECBAgQIECAAAECBAgQIECAAAECBAhMIfA/U2QijxUJfPny5fPnz1+/fs3uuzdv3rxz5879+/enqt/Lly/bWT158qT90TEBAgQIECBAgAABAgQIECBAgAABAgQIECBAgAABAgQIECBAgAABAgQIECBAgAABAgQIECBAgAABAgQIECBAgMABAtd+//59wGUuWaFAYn0fPHjQ3oN3U8k//vjj+fPnjx49OrLO379///PPP5tMEk6cM81HBwQIECBAgAABAgQIECBAgAABAgQIECBAgAABAgQIECBAgAABAgQIECBAgAABAgQIECBAgAABAgQIECBAgAABAocJ/Oewy1y1NoF3795lO9/tcN/U899//338+PHxEb+dDX4fPny4NgT1IUCAAAECBAgQIECAAAECBAgQIECAAAECBAgQIECAAAECBAgQIECAAAECBAgQIECAAAECBAgQIECAAAECBAico4A9fs+x17p1zu6+Cfftnt36nJ1+nz59unW6euLatWtN0uwb/OvXr+ajAwIECBAgQIAAAQIECBAgQIAAAQIECBAgQIAAAQIECBAgQIAAAQIECBAgQIAAAQIECBAgQIAAAQIECBAgQIAAgYMF7PF7MN2KLixut/vs2bODw3RfvHjRbnCxxPYljgkQIECAAAECBAgQIECAAAECBAgQIECAAAECBAgQIECAAAECBAgQIECAAAECBAgQIECAAAECBAgQIECAAAECBHYK2ON3J8s5nfz+/fuff/5ZrPGrV68ePXpUTNxOdv369X///bc58/Pnz5xpPjogQIAAAQIECBAgQIAAAQIECBAgQIAAAQIECBAgQIAAAQIECBAgQIAAAQIECBAgQIAAAQIECBAgQIAAAQIECBA4WMAevwfTreXCT58+1asyKnGTbTb4bYf7PnnyRLhvg+OAAAECBAgQIECAAAECBAgQIECAAAECBAgQIECAAAECBAgQIECAAAECBAgQIECAAAECBAgQIECAAAECBAgQIHCkgIjfIwFPf3k7FnewNj9+/BhM00nw69evZ8+eNSf/+OOP9sfmvAMCBAgQIECAAAECBAgQIECAAAECBAgQIECAAAECBAgQIECAAAECBAgQIECAAAECBAgQIECAAAECBAgQIECAAIHDBET8HuZ2rlfduHFjbNU78b35aIPfsYbSEyBAgAABAgQIECBAgAABAgQIECBAgAABAgQIECBAgAABAgQIECBAgAABAgQIECBAgAABAgQIECBAgAABAgR6BET89uCcx1fZdLde0Zs3b9YTJ+XHjx/fvHnTXJLLnz592nx0QIAAAQIECBAgQIAAAQIECBAgQIAAAQIECBAgQIAAAQIECBAgQIAAAQIECBAgQIAAAQIECBAgQIAAAQIECBAgcLyAiN/jDU+cw6gg3tu3b4+q7uPHj9vpX7161f7omAABAgQIECBAgAABAgQIECBAgAABAgQIECBAgAABAgQIECBAgAABAgQIECBAgAABAgQIECBAgAABAgQIECBA4HgBEb/HG544hzt37tRr8ODBg3riR48e/fjxo0n/8OHDe/fuNR8dECBAgAABAgQIECBAgAABAgQIECBAgAABAgQIECBAgAABAgQIECBAgAABAgQIECBAgAABAgQIECBAgAABAgQITCIg4ncSxlNmcv369bt371ZqkB16k7iSMmlev3795s2bJnF2Es6Z5qMDAgQIECBAgAABAgQIECBAgAABAgQIECBAgAABAgQIECBAgAABAgQIECBAgAABAgQIECBAgAABAgQIECBAgACBqQRE/E4lecp8svvuYPFJkz17B5NtEnz8+PHx48ftxG/fvm1/dEyAAAECBAgQIECAAAECBAgQIECAAAECBAgQIECAAAECBAgQIECAAAECBAgQIECAAAECBAgQIECAAAECBAgQIDCVwLXfv39PlZd8Tihw69atHz9+7KxAtud9/vz5/fv3d367ffLLly937txpn0+4b/3y9oWOCRAgQIAAAQIECBAgQIAAAQIECBAgQIAAAQIECBAgQIAAAQIECBAgQIAAAQIECBAgQIAAAQIECBAgQIAAAQIEBgXs8TtIdB4JXr16tV3RJ0+efPjw4fv37/V43RcvXnTCfUdFC2/XwRkCBAgQIECAAAECBAgQIECAAAECBAgQIECAAAECBAgQIECAAAECBAgQIECAAAECBAgQIECAAAECBAgQIECAAIF+ARG//T5n8+29e/cePnzYqW52/c35zsmejwkMfvbsWTtBYoafPn3aPuOYAAECBAgQIECAAAECBAgQIECAAAECBAgQIECAAAECBAgQIECAAAECBAgQIECAAAECBAgQIECAAAECBAgQIEBgWgERv9N6njK3169f//PPP+0avH///vr16+/evWuf3Hmca5My6dvfZnffbPnbPuOYAAECBAgQIECAAAECBAgQIECAAAECBAgQIECAAAECBAgQIECAAAECBAgQIECAAAECBAgQIECAAAECBAgQIEBgcoFrv3//njxTGZ5QIJv6fvr0qVOBP/7448GDB3fv3r19+/atW7fy7a9fv7ID8OfPn5O4E+i7ufbt27fZ8reTj48ECBAgQIAAAQIECBAgQIAAAQIECBAgQIAAAQIECBAgQIAAAQIECBAgQIAAAQIECBAgQIAAAQIECBAgQIAAAQKTC4j4nZz09BlmY95nz54dXI9EBb958+avv/46OAcXEiBAgAABAgQIECBAgAABAgQIECBAgAABAgQIECBAgAABAgQIECBAgAABAgQIECBAgAABAgQIECBAgAABAgQI1AVE/Natzinlly9fHj58+PXr11GVzlbAz58/f/To0airJCZAgAABAgQIECBAgAABAgQIECBAgAABAgQIECBAgAABAgQIECBAgAABAgQIECBAgAABAgQIECBAgAABAgQIEDhGQMTvMXprvzZxv9ns99OnT4MVzb6+Dx48SJDw9evXBxNLQIAAAQIECBAgQIAAAQIECBAgQIAAAQIECBAgQIAAAQIECBAgQIAAAQIECBAgQIAAAQIECBAgQIAAAQIECBAgMKGAiN8JMVea1a9fvxL0m7/Pnz//+++/P378SEWzne+NGzdu3rx59+7df/7559atWyutvWoRIECAAAECBAgQIECAAAECBAgQIECAAAECBAgQIECAAAECBAgQIECAAAECBAgQIECAAAECBAgQIECAAAECBK66wP8BfZ5l5senXUcAAAAASUVORK5CYII="/>
  <p:tag name="POWERPOINTLATEX_PIXELSPEREMHEIGHT#5C6D626F787B2E2E2E20656C6C657220735C6161205C20206B6F6D62696E65726172206D616E20665C226172676572206F6368206E69765C6161206B7572766F7220665C226F722061747420665C6161205C20206D6564207D5C5C0D0A5C6D626F787B6D79636B657420696E666F726D6174696F6E7D20" val="183,3333"/>
  <p:tag name="POWERPOINTLATEX_BASELINEOFFSET#5C6D626F787B2E2E2E20656C6C657220735C6161205C20206B6F6D62696E65726172206D616E20665C226172676572206F6368206E69765C6161206B7572766F7220665C226F722061747420665C6161205C20206D6564207D5C5C0D0A5C6D626F787B6D79636B657420696E666F726D6174696F6E7D20" val="38"/>
  <p:tag name="POWERPOINTLATEX_REFCOUNTER#5C6D626F787B2E2E2E20656C6C657220735C6161205C20206B6F6D62696E65726172206D616E20665C226172676572206F6368206E69765C6161206B7572766F7220665C226F722061747420665C6161205C20206D6564207D5C5C0D0A5C6D626F787B6D79636B657420696E666F726D6174696F6E7D20" val="3"/>
  <p:tag name="POWERPOINTLATEX_CACHECONTENT#5C6D626F787B2E6D656E2067656D656E73616D742066F672206B6172746F726E6120E4722061747420646520616C6C6120696C6C7573747265726172206F6C696B612066756E6B74696F6E65722061762074765C616120635C207661726961626C65727D20" val="iVBORw0KGgoAAAANSUhEUgAAGq8AAACqCAIAAAAYZBTeAAAgAElEQVR4Aeyd7/3WqNavn70/u4DREsZdgVqCWoFaglqBWoJawWgJagWjJagVzFiCTgdzvmfnbB4OSchKAoQ/1++FEkJgca0FLCDh/sfff//9P/xBAAIQgAAEIAABCEAAAhCAAAQgAAEIQAACEIAABCAAAQhAAAIQgAAEIAABCEAAAhCAAAQgAAEIQAACEIAABCAAAQhAAAIQgAAEIAABCEAAAhCAAAQgAAEIQAACEIAABCAAAQhAAAIQgAAEIFCQwL8KlkVREIAABCAAAQhAAAIQgAAEIAABCEAAAhCAAAQgAAEIQAACEIAABCAAAQhAAAIQgAAEIAABCEAAAhCAAAQgAAEIQAACEIAABCAAAQhAAAIQgAAEIAABCEAAAhCAAATaJvDhw4fPnz9/+fLlr7/++v79uyrzyy+/3Lx589dff719+/a9e/fu37/fdg2RHgIQgAAEIAABCECgFIF//P3336XKohwIQAACEIAABCAAAQhAAAIQgAAEIAABCEAAAhCAAAQgAAEIQAACEIAABCAAAQhAAAIQgAAEIAABCEAAAhCAAAQgAAEIQAACEIAABCAAAQhAAAIQgAAEIAABCEAAAk0S+PTp05s3b3QOoEX6J0+ePH/+/NatW5bEpIEABCAAAQhAAAIQGJYApwEOq3oqDgEIQAACEIAABCAAAQhAAAIQ6IHAn3/++fHjR/18lv5+/Pihf/VrWqqYfkRLv6alf/U7Wvpjz6wHZVMHCEAAAhCAAAQgAAEIQAACEIAABCAAAQhAAAIQgAAEIAABCEAAAhCAAAQgAAEIQOBqAryydbUGKB8CEIAABCAAAQhAAAIQgAAELiPw9evXly9fGs8B9KXUmYCvXr26ceOGH0kYAhCAAAQgAAEIQAACjgCnAToUBCAAAQhAAAIQgAAEIAABCEAAAhBohsCHDx+0c/b+/fvp7L9NuXUsoLbN9Me22SYrEkAAAhCAAAQgAAEIQAACEIAABDom8PPnT/2cAD8b0LGKqRoEIAABCEAAAhCAAAQgAAEIQAACEIAABCCQiQCvbGUCS7YQgAAEIAABCEAAAhCAAAQg0AqB169f6yjAw9L+8ssv+hjqzp07h3PgQQhAAAIQgECjBPT6riTn895G1YfYxQhwGmAx1BQEAQhAAAIQgAAEIAABCEAAAhCAwFkCWvJ79+6dfgvLeAjgvDw9++LFi3k8MS0SmE5wkDF8//5dRzkoMP378OHD+/fvt1gjZIYABCAAAQhAAAIQgAAEIACBwwTcJFFzQ80T3SQxmDMqf71WO71UdLgsHoTAsARcQ/NblsJ60/3aV9WrFWxYU6HiZQhUa/nVClZGL5QCAQhAAAIQgAAEGiWAF7dLcYu4tB7F6wq7MJK4IQKyeV7ZakhfiLqLAF36LlwkhgAEIAABCEAAAhCAwOAEHj169PHjRx+CXkN6/Pjx7du37969++uvv04nHE0TDb1N8e3bty9fvgSP6HG+bPIZEoYABCAAgdYJaOAL3iecv8E71fG33357+vRp6/XNIf/iKmUNb2bmqCx5xgn8K36buxCAAAQgAAEIQAACEIAABCAAAQhAoAYCWs/SdtebN29OCqMvk9//5+/WrVsns+LxfAQWly+1CuyvC+tyTQDtpK7dIh4CEIAABCAAAQhAAAIQgAAEWiQwvSoUzAqDyxbrhcwQqIfA4mqMWpl7LW/6DYY1gZ88ebJ262R8tYKdrBePQyBOoFrLr1awOE/uQgACEIAABCAAgcEJ4MXtMoBFXLyusIshiTsjoEbBK1ud6XSc6tClj6NragoBCEAAAhCAAAQgAIEyBO7fv//582dXlr5b0ZRZkS7GBXQmoP701dJ0V9OT4JB9fdmkYwQ5DskRIwABCEAAAtUS+PPPP91rhC7g75tUK3klgi2uUvokr3ozsxI+iDEnwGmAcybEQAACEIAABCAAAQhAAAIQgAAEIFAXgdevX2uvKyKTtsH0yfH0U1r6NS2l1CqY+xEtrY75zyr+3//+t35f686dO3484QsJ6BfS/EXMCyWhaAhAAAIQgAAEIAABCEAAAhCokIBepdXPaFcoGCJBoF0CeuN8eo0sWDq7vEbVCnY5GQTom0C1ll+tYH3bA7WDAAQgAAEIQAACJwngxe0CyOsKu3CReDQCvLI1msZbry9deusaRH4IQAACEIAABCAAAQjUTEAn9/lHAeocwBcvXhgF1smASqyPnvT6k8vk2bNn+vpJS3nGTEgGAQhAAAIQuISAvtjV2X+XFN1ooezTNaq4esTmNMB6dIEkEIAABCAAAQhAAAIQgAAEIAABCIQE9OMh2u7S+X3hjf9e69e0dFCg3uT7b8T/+3/6HS3F6+69e/fmOWghkgMBA2gXXmpHk3XhC/lTNAQgAAEIQAACEIAABCAAAQhAAAKjEXDvl9dW8WoFqw0U8nRGoFrLr1awzgyA6kAAAhCAAAQgAIG0BPDidvEULl5X2EWMxIMQ4JWtQRTdWTXp0jtTKNWBAAQgAAEIQAACEIBAPQTevn377t07J8/79+/nHzG5u2sBfeX06dMnPfjx48cpzYMHD/Q7jopfe4R4CEAAAhCAAASaI8A+XXMqq01gTgOsTSPIAwEIQAACEIAABCAAAQhAAAIQgMD/I6CNLm1uRXA8f/5cv0EdSaAtN/1e1loCnRL4/ft3ds7W+BAPAQhAAAIQgAAEIAABCEAAAhCAAAQgAAEIQGBYAjr4QAvIOhbkl19++fXXX2/dujUsCioOAQhAAAIQgAAEIACB8gRwyMszp0QIOAK8suVQEIAABDojgIPRmUKpDgQgAAEIQAACEChG4OXLl64sfcd04ChA9/iHDx/u3Lnz7du3KebJkyeKcXcJQAACEIDAGgEm9WtkiIcABDojwGmAnSmU6kAAAhCAAAQgAAEIQAACEIAABDohED/IT59f6lcytAcWqe2LFy/evHkTSaDPOLUnp4IiabgFAQhAAAIQgAAEIAABCEAAAhCAAAQgAAEIQAAC4xD4+fPnq1ev3r17pwVkv9Y6EFBfYmjZ2Y8kDAEIQAACEIAABCAAAQikJYBDnpYnuUHgAAFe2ToAjUcgAIHKCeBgVK4gxIMABCAAAQhAAAKVE9Aesds71qdMr1+/Pimw9qMfPHgwZfLx48evX7/Gv406WRyPQwACEGiaAJP6ptWH8BCAwAEC/zzwDI9AAAIQgAAEIAABCEAAAhCAAAQgAIGsBLQ99uzZs0gRX758iW936c3U+FGAU+b6pFO/DBMpiFsQgAAEIAABCEAAAhCAAAQgAAEIQAACEIAABCAwCIFPnz7p1D+tLbvPOVzFv3//rl+XuXHjhj7GcJEEIAABCEAAAhCAAAQgAIGEBHDIE8IkKwgcI8ArW8e48RQEIFAzARyMmrWDbBCAAAQgAAEIQKAJAv6nSdoyPi/z/fv3b9++7fLR4YAuTAACEIAABHwCTOp9GoQhAIFBCPxrkHpSTQhAAAIQgAAEIAABCEAAAhCAAARaIaCD/OI7ZDoK8NatW/HqxHPwn9WBgOd/m8vPkDAEIAABCEAAAhCAAAQgAAEIQAACaQnoFdjnz59Peep4ph8/fkz/6mCm+WlNaYsmNwhAAAIQGIeAlqbjv1IjFBp37t69+/79+0ePHo1DhppCAAIQgAAEIAABCECgAAEc8gKQKQICcQK8shXnw10IQKBFAjgYLWoNmSEAAQhAAAIQgEBVBD58+ODL8/DhQ//ycPjx48ffvn2bHv/48ePhfHgQAhCAQMcEmNRXolx9patXdiXM9LKuwtOLu/q3EgkRAwKdEeA0wM4USnUgAAEIQAACEIAABCAAAQhAAAJtE9BvtsS/t9Rnlnfu3IlXUvtt9rMAtHPGaYBxngXu/vz5cyplCrh1YZ38qD3Oz58/F5CBIiAAAQhAAAIQgAAEIAABCECgWgL6VYC1ybsmkpo26ley3Tuy1dYCwSBQFYG///57kme+GqM2dWGDqlawqtSHMDkIbC5N+4Xq2wwtXW6uVPuPxMPVWn61gsV5chcCEIAABCAAAQgMTqBFL+5Ch5zXFQZvL1TfEdhshryy5VgRqJYAXXq1qrlKsM2ezRcs+YqfnzlhCEAAAhCAAAQgAIF2CWg67IT/9ddf9QqTuzwT0KmCOlzJ5aBvoPg5OkeDAAQgAAERYFJfjxm8ePFiTZivX79qoHzz5s1agjHjW9ynG1NT1db6H86GqhURwSAAAQhAAAIQgAAEIAABCEAAAhAYhIBeyNP2WOQgP+14Bb+stUjm6dOn7969W7y1GMnyyCKWeiJlGDrWwb40/Ntvv8kG6pEfSSAAAQhAAAIQgAAEIAABCECgAAG9/vXgwQNLQb/88ov7JtCSnjQQGJDA3tWY33///f79+wVAVStYgbpTRG4CN27ciCxNz0u/ffu2Xmmdx+eIqdbyqxUshxbIEwIQgAAEIAABCHRDoE4vrlqHfC8uXlfopqWMVhGZOq9sjab0AetLlz6g0qt1MAbUBVWGAAQgAAEIQAAC7RLQ8X/fv3+f5Dd+0GSs7D/+8Q+X8vnz52u/k+rSEIAABCAwFAEm9Q2pW8tu9+7dM/78MNsoe1cpi72Z2ZDJdS/qP7uvIRWEAAQgAAEIQAACEIAABCAAAQhAoBUC+nnV+PeWxjP+3GabseJaRDOmJNklBLSCr61N/0fVLhGDQiEAAQhAAAIQgAAEIAABCECgZgI6iYyZY80KQra2CEyrMXr3rjaxqxWsNlDIs5eAlh/jS9PzDPUOqw6incfniKnW8qsVLIcWyBMCEIAABCAAAQh0Q6BCL65mh3zCxaJTN/ZPRdYI8MrWGhnieyJAl96TNi11qdnBsMhPGghAAAIQgAAEIACBSgj4XyfdvHkzoVT6NVOX297davcgAQhAAAJdEmBS35ZateymX1TV7820JfZV0la4T3cVCspdI8BpgGtkiIcABCAAAQhAAAIQgAAEIAABCECgKIG3b99+/vw5UuSrV6+02hVJwK2+CTx69Ei/pdZ3HakdBCAAAQhAAAIQgAAEIAABCJwhoJmj/6bsmax4FgIQEIGnT5/qZ3srRFGtYBWyQiQjAePv0AS5ffz4MYjJelmt5VcrWFZ1kDkEIAABCEAAAhBonUBVXlz9DjmvK7Ru8MgfJ8ArW3E+3O2MAF16ZwqNVKd+ByMiPLcgAAEIQAACEIAABOokkPatJP9sQf/MwTrrjlQQgAAEShJgUl+Sdqqynjx5kiqrEfKpap9uBOBt1ZHTANvSF9JCAAIQgAAEIAABCEAAAhCAAAS6JfDy5ctI3bRt9uLFi0gC/9be3xLhkEGfXs3huJHULDmyQQACEIAABCAAAQhAAAIQgEAZArxRVIYzpYxDoNo2Va1g49hGTzX9+fPnsY8r4j9vkwNRtZZfrWA5tECeEIAABCAAAQhAoBsClXhxrTjkvK7QjeVTkTmBuHnzytacGDGtE4jbfOu1Q/6JQCsOBvqCAAQgAAEIQAACEIAABCAAAQhAICDApD4A0splJbtOreCSnBBrSFmFReU0wMLAKQ4CEIAABCAAAQhAAAIQgAAEIACBBQKvX7/+66+/Fm78N2rX8ta9e/f++9z2/7sSb2dHipwE7ty5kzN78oYABCAAAQhAAAIQgAAEIACB5gns/YWA5itMBSCQmUC1S2fVCpZZIWSfhcCxowAlyuEHD1ejWsuvVrDDqHkQAhCAAAQgAAEIjECgEi/usF99+MFjyuV1hWPceKp+AryyVb+OkDA5Abr05EgrzPCwn3D4wQohIBIEIAABCEAAAhCAQBICOiXf5RP/6MklMwZ+/PjhUvK+k0NBAAIQgMDhufnhB2GehMCNGzf8QTNJnn1nUsk+Xd+QG63dvxqVG7EhAAEIQAACEIAABCAAAQhAAAJpCbx48cJlqJWU+/fvu0sCBQi8evUqXsqu0wAfPXqk1UPjTtvDhw/jRXO3KgLa5mR1viqNIExhAoxWhYFTHAQgAAEIQKBXAl06FV1WqlcLzFqvu3fvZs2fzCEwGgG9pVdnlasVrE5cSBUn4H9lEU95+d1qLb9awS5XGQLUTIAZRM3aQTYIQAACEChDoBIvriGHnNcVylgmpRQmwCtbhYFTXCUE6NKPKaKhqXRDDsYxXfAUBCAAAQhAAALlCTTkC5WH03eJN2/edJ8mpfUzXbYCyGmAfVsRtYMABHYRSNvZ7iqaxCcJaDj79u3byUzGebySfbpxgDdUU04DbEhZiAoBCEAAAhCAAAQgAAEIQAACGQm8efPG5a49FU4DdDQKBD58+ODvY81L1PmMt27dmsdHYl7+5y+SYLqlRcanT59uJiNBPQR4F7MeXSDJJQQYrS7BTqEQgAAEIACB/gh06VR0Wan+bK9Ajfhx0QKQKWI0AtWuxlQr2GgW0kF99f3GsVpcMuhUa/nVCnZMuTw1AgFmECNomTpCAAIQgMAmgRq8uIYc8hpwbeqUBBDYRYBXtnbhInFPBOjSj2mzoal0Qw7GMV3wFAQgAAEIQAAC5Qk05AuVh9N3ibdv3/7+/ftUx4QnHH39+tXnplL8S8IQgAAERibApL5d7R/WXbtVPik5q5QnAfb6+D97rRj1ggAEIAABCEAAAhCAAAQgAAEI2An8/PnTnpiUyQls/sr0w4cP9xaq317bfErfav7+++97cyY9BCAAgasIMFpdRZ5yIQABCEAAAp0R6NKp6LJSnRke1YEABNolcMl5ZxZc1QpmEZ40VRG4c+fOMXn0RuaxB888Va3lVyvYGdo82zEBZhAdK5eqQQACEIDALgI1eHFtOeS78JIYAvUT4JWt+nWEhBCoh0BbU2kcjHosB0kgAAEIQAACfRBoyxfqg3k9tXjy5IkTRscCpjKGz58/u2wVuH//vn9JGAIQgMDIBJjUj6z90epewz7daMybqC+nATahJoSEAAQgAAEIQAACEIAABCAAgbwEfvz4kbcAcl8noM2wzR/Iunfv3noGq3f0+9XPnz9fu63fzvry5cutW7fWEhBfJwFWOevUC1KVIcBoVYYzpUAAAhCAAAS6J9ClU9Flpbo3xUwV5MdFM4ElWwhAAAJ9Ezi2BP348eO+sVA7CHRMgBlEx8qlahCAAAQg0CKBVhxyXldo0bqQOUKAV7YicLjVPQG69AMqbm4q3YqDcUAXPAIBCEAAAhCAQHkCzflC5RF1XGJwTt/79++TVNbP5+HDh0nyJBMIQAAC3RBgUt+oKllza1RxiF0bAU4DrE0jyAMBCEAAAhCAAAQgAAEIQAACFxD466+/LiiVIv9DwN/EWkNy+My+169f//HHHzoTUGf//frrr1pSVEC/zfX7779//fr1cLZrchIPAQhAICsBRquseMkcAhCAAAQgMA6BLp2KLis1jk1SUwhAAAIQgMDlBCK/KxORja8yInC4BYHKCTCDqFxBiAcBCEAAAqMRwCEfTePUtxICvLJViSIQAwKtEGhuKo2D0YppIScEIAABCECgCQLN+UJNUG1ISN+3fPny5XnJP3369O3bN5dPkjxdbgQgAAEIdEDA73jt1eE1HjsrUkIAAjUT+FfNwiEbBCAAAQhAAAIQgAAEIAABCECgDAF+qqsM58VSPn/+vBjvIo/9nIt7XEf+6UxAd0kAAhCAQLsEGK3a1R2SQwACEIAABKoi0KVT0WWlqjIbhIEABCAAAQj0TeD+/ftaiN5crPYh6Fdn+L0ZHwhhCLRFgBlEW/pCWghAAAIQ6J4ADnn3KqaCdRLYnAXzyladikMqCFxFoLmpNA7GVaZCuRCAAAQgAIEuCTTnC3WphQsrpdP63r17Nx0KqX9fvHhx8hulZ8+euero7Ko7d+64SwIQgAAEICACTOoxAwhAYGQC/xy58tQdAhCAAAQgAAEIQAACEIAABCAwEeCnui60hM1XS2/fvn2heBQNAQhAoB4CjFb16AJJIAABCEAAAk0T6NKp6LJSTZsZwkMAAhCAAASaI/D+/ftffvnFKLZWrd++fWtMTDIIQKBCAswgKlQKIkEAAhCAwOAEcMgHNwCqfwkBXtm6BDuFQqBdAi1OpXEw2rU3JIcABCAAAQjURqBFX6g2hk3Lc+PGjVevXrkqvHnz5sxmsY64+v79u8tN5wy6MAEIQAACEHAEmNQ7FAQgAIHRCHAa4Ggap74QgAAEIAABCEAAAhCAAAQgsEDgy5cvC7FEFSGwuTN69+7dIoJQCAQgAIHaCTBa1a4h5IMABCAAAQg0QqBLp6LLSjViUIgJAQhAAAIQ6ISAPuGQR2E5EFBHAW6emNAJFKoBgX4JMIPoV7fUDAIQgAAEWiWAQ96q5pC7ZQK8stWy9pAdAhcQaHEqjYNxgaFQJAQgAAEIQKBTAi36Qp2q4rJqPX369OHDh674Z8+evX792l0aAz9//tRRgP5e8++//y6v1fg4ySAAAQgMRYBJ/VDqprIQgIBPgNMAfRqEIQABCEAAAhCAAAQgAAEIQGBQAv4PKw2K4KJqf/36dbPkX3/9dTMNCSAAAQiMQIDRagQtU0cIQAACEIBAAQJdOhVdVqqAMVAEBCAAAQhAAAI+gVu3bsmp8L/i8O9O4efPn2tZm08y5mSIgUBbBJhBtKUvpIUABCAAgUEI4JAPomiqWQkBXtmqRBGIAYGGCDQ6lcbBaMjGEBUCEIAABCBQM4FGfaGakbYo24cPH+7du+ckf/ny5Z07dxTpYiIBnQOo0wP1bZR/FOBvv/2mwwEjT3ELAhCAwOAEmNQPbgBUHwLDEvjXsDWn4hCAAAQgAAEIQAACEIAABCAAAUeAzTmHonDAQv6XX34pLBXFQQACEKiTgKXPrFNypIIABCAAAQhAoCoCXToVXVaqKrNBGAhAAAIQgMAgBHTMnz7Y+PPPP9+9e6cvMeRj/PXXX1qj1ocZjx8/fvLkCecADmIJVLN7AswgulcxFYQABCAAgUYJ4JA3qjjEbpGAxSXmla0WNYvMEMhHwNJv5Cv9TM44GGfo8SwEIAABCEAAAhOBdn0hNJiWwKdPn3R+nzvR79u3b9pE1vRZ/96+ffvu3bsK37x5Uy6ojv/78eOHLEdplN494uR59erV06dP3SUBCEAAAhBYJMCkfhELkRCAQN8EOA2wb/1SOwhAAAIQgAAEIAABCEAAAhAwEdD+iikdiVIT0P7WZpbaDNtMQwIIQAACIxBgtBpBy9QRAhCAAAQgUIBAl05Fl5UqYAwUAQEIQAACEIDAIgH9uvjr168XbxEJAQj0QYAZRB96pBYQgAAEINArARzyXjVLvaoiwCtbVakDYSDQBIHWp9I4GE2YGUJCAAIQgAAEqiXQui9ULdgWBdOBgNpKfvnypRNePy+nn5pzl5sBnRiowwHv3LmzmZIEEIAABCAwEWBSjyVAAAJDEfjnULWlshCAAAQgAAEIQAACEIAABCAAgTkB/ebSPJKYMgS077VZkH7FZTMNCSAAAQh0T4DRqnsVU0EIQAACEIBAGQJdOhVdVqqMPVAKBCAAAQhAAAIQgAAEBiTADGJApVNlCEAAAhCAAAQgAIGAAK9sBUC4hAAE4gSYSsf5cBcCEIAABCAAgb4J4Av1rd8DtXvx4sWXL1/u3bt34NknT558//6dowAPoOMRCEAAAhCAAAQgMAgBTgMcRNFUEwIQgAAEIAABCEAAAhCAAARWCWgbZvUeNzITsPzQdGYRyB4CEIBAGwQYrdrQE1JCAAIQgAAEqifQpVPRZaWqNyUEhAAEIAABCEAAAhCAQKsEmEG0qjnkhgAEIAABCEAAAhBIR4BXttKxJCcIDEGAqfQQaqaSEIAABCAAAQisEMAXWgEzdLSO8/v06ZNsw3gm4C+//KJzADUZf/v27Y0bN4ZmR+UhAAEIQAACEIAABKIE/hW9y00IQAACEIAABCAAAQhAAAIQgED/BD5//tx/JWutoeWHpmuVHbkgAAEIFCXAaFUUN4VBAAIQgAAE+iXQpVPRZaX6tUFqBgEIQAACEIAABCAAgYsJMIO4WAEUDwEIQAACEIAABCBQAQFe2apACYgAgZYIMJVuSVvICgEIQAACEIBAagL4QqmJ9pPfdCag6vPhwwfZiQ4H1HRbR/7pXx3/9+uvv968eVPHBepPKfupNjWBAAQgAAEIQAACEMhJgNMAc9IlbwhAAAIQgAAEIAABCEAAAhBogQCbcy1oCRkhAAEIjE6A0Wp0C6D+EIAABCAAgUQEunQquqxUIoWTDQQgAAEIQAACEIAABCAQEmAGERLhGgIQgAAEIAABCEAAAhCAAAQgECXAVDqKh5sQgAAEIAABCHROAF+ocwWnqN6j//ylyIk8IAABCEAAAhCAAARGJ/DP0QFQfwhAAAIQgAAEIAABCEAAAhAYm8DPnz+/ffs2NgNqDwEIQAACtRNgtKpdQ8gHAQhAAAIQaIRAl05Fl5VqxKAQEwIQgAAEIAABCEAAAu0RYAbRns6QGAIQgAAEIAABCEAAAhCAAAQuJcBU+lL8FA4BCEAAAhCAwMUE8IUuVgDFQwACEIAABCAAAQhAYDACnAY4mMKpLgQgAAEIQAACEIAABCAAAQj8/wT4na7/nwdXEIAABCBQIwFGqxq1gkwQgAAEIACBBgl06VR0WakGjQuRIQABCEAAAhCAAAQg0AYBZhBt6AkpIQABCEAAAhCAAAQgAAEIQKAaAkylq1EFgkAAAhCAAAQgcAEBfKELoFMkBCAAAQhAAAIQgAAEBibAaYADK5+qQwACEIAABCAAAQhAAAIQgMD//A+bc1gBBCAAAQjUT4DRqn4dISEEIAABCECgCQJdOhVdVqoJc0JICEAAAhCAAAQgAAEItEiAGUSLWkNmCEAAAhCAAAQgAAEIQAACELiQAFPpC+FTNAQgAAEIQAAClxPAF7pcBQgAAQhAAAIQgAAEIACBoQhwGuBQ6qayEIAABCAAAQhAAAIQgAAEIBASeP/+fRjFNQQgAAEIQKAyAlq7v3kAACAASURBVIxWlSkEcSAAAQhAAAKtEujSqeiyUq1aGHJDAAIQgAAEIAABCECgegLMIKpXEQJCAAIQgAAEIAABCEAAAhCAQF0EmErXpQ+kgQAEIAABCECgLAF8obK8KQ0CEIAABCAAAQhAAAKjE+A0wNEtgPpDAAIQgAAEIAABCEAAAhAYmcCnT5/++uuvkQlQdwhAAAIQqJ8Ao1X9OkJCCEAAAhCAQBMEunQquqxUE+aEkBCAAAQgAAEIQAACEGiRADOIFrWGzBCAAAQgAAEIQAACEIAABCBwIQGm0hfCp2gIQAACEIAABC4ngC90uQoQAAIQgAAEIAABCEAAAqMR4DTA0TROfSEAAQhAAAIQgAAEIAABCEDgfwm8e/fufy8IQQACEIAABKokwGhVpVoQCgIQgAAEINAegS6dii4r1Z5tITEEIAABCEAAAhCAAAQaIcAMohFFISYEIAABCEAAAhCAAAQgAAEI1EKAqXQtmkAOCEAAAhCAAASuIIAvdAV1yoQABCAAAQhAAAIQgMDQBDgNcGj1U3kIQAACEIAABCAAAQhAAAIjE/j58+fHjx9HJkDdIQABCECgfgKMVvXrCAkhAAEIQAACTRDo0qnoslJNmBNCQgACEIAABCAAAQhAoEUCzCBa1BoyQwACEIAABCAAAQhAAAIQgMCFBJhKXwifoiEAAQhAAAIQuJwAvtDlKkAACEAAAhCAAAQgAAEIDEiA0wAHVDpVhgAEIAABCEAAAhCAAAQgAIH/S+DVq1eAgAAEIAABCFROgNGqcgUhHgQgAAEIQKAVAl06FV1WqhWLQk4IQAACEIAABCAAAQg0R4AZRHMqQ2AIQAACEIAABCAAAQhAAAIQuJYAU+lr+VM6BCAAAQhAAALXEsAXupY/pUMAAhCAAAQgAAEIQGBMApwGOKbeqTUEIAABCEAAAhCAAAQgAIHRCeh3ut68eTM6BeoPAQhAAAJ1E2C0qls/SAcBCEAAAhBohkCXTkWXlWrGpBAUAhCAAAQgAAEIQAACrRFgBtGaxpAXAhCAAAQgAAEIQAACEIAABC4mwFT6YgVQPAQgAAEIQAAClxLAF7oUP4VDAAIQgAAEIAABCEBgXAKcBjiu7qk5BCAAAQhAAAIQgAAEIACBkQm8fPly5OpTdwhAAAIQaIIAo1UTakJICEAAAhCAQP0EunQquqxU/baEhBCAAAQgAAEIQAACEGiUADOIRhWH2BCAAAQgAAEIQAACEIAABCBwFQGm0leRp1wIQAACEIAABGoggC9UgxaQAQIQgAAEIAABCEAAAgMS4DTAAZVOlSEAAQhAAAIQgAAEIAABCIxO4M8//3z37t3oFKg/BCAAAQjUTYDRqm79IB0EIAABCECgGQJdOhVdVqoZk0JQCEAAAhCAAAQgAAEItEaAGURrGkNeCEAAAhCAAAQgAAEIQAACELiYAFPpixVA8RCAAAQgAAEIXEoAX+hS/BQOAQhAAAIQgAAEIACBoQlwGuDQ6qfyEIAABCAAAQhAAAIQgAAExiTw+PHjMStOrSEAAQhAoCECjFYNKQtRIQABCEAAAjUT6NKp6LJSNVsRskEAAhCAAAQgAAEIQKBpAswgmlYfwkMAAhCAAAQgAAEIQAACEIBAeQJMpcszp0QIQAACEIAABOohgC9Ujy6QBAIQgAAEIAABCEAAAqMR4DTA0TROfSEAAQhAAAIQgAAEIAABCIxO4MWLF9++fRudAvWHAAQgAIG6CTBa1a0fpIMABCAAAQg0Q6BLp6LLSjVjUggKAQhAAAIQgAAEIACB1ggwg2hNY8gLAQhAAAIQgAAEIAABCEAAAhcTYCp9sQIoHgIQgAAEIACBSwngC12Kn8IhAAEIQAACEIAABCAwOgFOAxzdAqg/BCAAAQhAAAIQgAAEIACBoQh8+vTpzZs3Q1WZykIAAhCAQHMEGK2aUxkCQwACEIAABOok0KVT0WWl6rQfpIIABCAAAQhAAAIQgEAHBJhBdKBEqgABCEAAAhCAAAQgAAEIQAACJQkwlS5Jm7IgAAEIQAACEKiNAL5QbRpBHghAAAIQgAAEIAABCIxGgNMAR9M49YUABCAAAQhAAAIQgAAEIDAuAe3MPXjwYNz6U3MIQAACEGiBAKNVC1pCRghAAAIQgEADBLp0KrqsVAPGhIgQgAAEIAABCEAAAhBokwAziDb1htQQgAAEIAABCEAAAhCAAAQgcBkBptKXoadgCEAAAhCAAAQqIIAvVIESEAECEIAABCAAAQhAAAKjE/jX6ACoPwQgAAEIeAT+/PPPz//5+/79+19//aV/dfPX//w9fPjw8ePHN27c8JIThAAEIAABCEAAAi0RYGeuJW0hKwQgAIFRCTBajap56g0BCEAAAhBITKBLp6LLSiVWPNlBAAIQgAAEIAABCEAAAv8lwAzivyT4HwIQgAAEIAABCEAAAhCAAAQgYCLAVNqEiUQQgAAEIAABCHRKAF+oU8VSLQhAAAIQgAAEIAABCDRGgNMAG1MY4q4R0BFm3759+/Lliw4v059OMfvx44f+VfpffvlF/968eXM60ez27dsK3L17l0PN1mASPyABtaB37959/PhRzWde/f+0qu86JPDZs2e//fbb06dP52nKxNDSy3CmlOQEMN3kSBvN8OvXr85XCdyVqUZyWpzHIndFTsv9+/eNlX39+vWrV6+UWP9e2FE7abUFMvlmzivzfTNVU5WdfDN5Zffu3cMxc+gI5CPw9u1bOTP58idnCEAAAhUSYESuUClxkRitFvn8/PlTjrTcS3nRCjgPc0o8edGTeynfclr6u3Xr1mJWREKgaQL06k2rD+HrJNBxs+rSqeiyUnU2DaSqhwCbC/XoYk2SjoeStSoTn5YAJpSWJ7lBAAKZCDS6zc0MIpM91JYtPnNtGjkgDx7RAWg8Up4Ae1XlmVNiBwTo4TtQIlWAAARGI8BUui2N46O2pa96pGUtpR5dDCgJc4QBld5WlfGF2tLXtdLSoUX4T26q3vmf3vxXQInnX5VOn9DqtX99Vcpr/xGe3EpLgMablie57SWABe4lRvqGCLDakFxZfZ4GKENxH4XKTZx8RP2r8BT/5MkTHZhyjKbcUB2J5U5ycQUpN310qn+nY02mf0v6oBLs/fv3zjl2nvEkmDtyRd/ESrZujlz58OGD1KGKSxFrCp1u6d9pzuCSTZOEx48f37lzx0VeG7jQdJ2FlDfda5m3Uroa+NSop0/cEx6ZpHd2X758qXZkRKEzdNTPaG3LmD5JMlq6HSODlJ1VgZSYrh1y3HSbHqQ0P9dZq+pmAz9kEY7clUWPRb6rPJZI5//o0SOVMuWpjvqq0wAnm9+s7FRNSasBxXHQACcHVdVUXVxkE4EL/TfxYephNBJ1MmpHrpkYnyIZBHwCm41dTvWLFy/8RzbDcsXVZ07nW7kpvNq1ukTN3B8+fGg/E3azLBIMRWDAEbmPFspoNW+nRl/ady/dcK++VL6lPEz9RRzpeaGFY/qw3kVom1XLt0Tf9BRyDnPAXn0OoYmYTZvHXaxHj903qy6dii4rVU+juEoSqXXacPd3tyWMvDv9O22HTRNkbelqmlzPfm4BYlNP1c0OeAFihYvofigpzHPA4jChFpWuYWvx9TNF6mcXhxqkWlRfILO0OS3I619pUL7HdKnF+b2L/EHOJy8nwXyRJsGu2iwwLs1NtZ4W6CS8D0Fe3FXb3II5ws7g4GsRPfnMY6pyQI9oTEX740KjYeOA2PReVROqwSFvQk2TkAP28A1ppw9RmdNt6nHT62CnfpPhmAkGmUr7ym3XwRjER6U38801SZi1lDhG3uiO8zlzlznCGXo8W4zAgL5QMbY9FUSHFtem3FR9HqU//3PR+SNuKTW4VeGJH4GEXLZLYMDGuzmf6uCd9oYm9QNaYL7uYvolS4017lWf6b0alTi9cjx9bq8xRQE+y82nCD/nycL7eNu5ts6zsdMAN/Gp3fqmsxY2JvMfV9Fv3rxR1xC8uOanmbKVn+q7quo4pu9OMx3LMvnH+tI1LpiTzX0Tqy5Mgl31yqDP7UBYPbVeqNXfgWfdI5OmpFah0J6W/vJ9G1y/6ToLcXymD2yEpblDeVwV2g04X0TtWn9rXdb0+dP074H3y2WW8tddn2DHpaanVlPgNWhaul0pDFJ2VgVSYrp2yEbTbXGQSmIGE0l5LDrgT39y2169ejX/tRMNAb7zqae0lpHPq5nrV3r8j1/2bm3Amj8yj9GzGpKmUUk1lQdy+WRb9ZJU03KAhuMpoH+nodktE8zrEsQcwGJsGipocmhdiUw9HAoXUHOQfcrncTEEIBAQWFv/VeN1bT945OSlSlR/Lstc7B9UqPJX61YCBZ4/fy4DLtmrn6wdj19IoMsReZAWymgVNBytdqoPnDzD4Jb9Un2sMtGfHrnEvezYeuv3k6cR1p8ltbjO2WWvbm/CVaXsuDlXxbmAMCM0qy6dii4rVcDgay5i76uf/pguv67FXxOxqyPJqvK0YFhmB9xetT5SjjCU9KGpamuBCdWpGjkbwdaPWxZ28XHJlSyegLvFCMy16ZSogJYLpn/X5JGnsXbrZLyavyt9LtK08xgpQi8FRe4mv5XEIZmkkltSfpu7jxmEajHviyYDdvFpVa8SW9m6SmKixXxmVDk31C49IhQ9V3QHMX3sVTWhCLWgwEFyg52Lj1dEyeIJuFuGQJc9fBl0lOIIzDsE1w8o4GZVLn0QGGFO588u573lRCnAsng57acv3lqLVNGWj+mmnOVvu3xa3Kl3wo8TUOvT2zU9vWQ770/mTSau3zodjG58VHqzuPklv8taShypeoxWlsXiFanwLnOECpWCSIsE+vOFFqtJ5BkCdGhxekn4qAh/72Z683/+CW1cEu5CICCQxDi11vGfL54/KvPJMq/95FnD1nyGOy0KufiAw8nL8g6zSlSNVB23Huiq5uLjlapkUt+lBcbJZ7o7eWv/97jZz58jRchg9Cdr8dPofRu9cqwztQ6cw+PnQ3hOgNWGORM/Jknn+Y+///7bz7TasPq7f//736nE0/Eib9++Neam0yi1tB3vHSxZaSdD5eovlQMqwbTgHnRJFkmCNBJM+RQ42Cso99hlqlovlp7jnIUOTFesZLeCk8p0F+ETKQLantGsIH72bQSUJhL2j6Bev369tmM3nRN69+5ddQ43b95Uicp23gf+8ccf+UyCls4g5UydQcqhYJByKIJAbYOUOnN1sP7rLIHAupRh61hV9bFTT6t/pzSabU5LEpHH1dv7ZwLOjwJUVsqkzLlRmrCJf0Taed3tMUKkml5yKnEH/puMSqrRX6rBOtXQLMGKTT3Ov/giI9Sf3WjjKeVitTLnilfEflftV92aJb1mtZsTWwG0ZLWWRv3J4rKdekujkGs5u3gVYVGx0ujlSPeUMfDbb79l+oEBowC1JZN1bR4TlgqaVt+m2dA0aguFCxwebafNicn2NGorcHK863VEHqGFMloF3YvmwuokNweF4CnjZUk/pFfr7cBPlrXISa58nbPXXt3YVGtL1mtzro1zbnlGaFZdOhVdViq3tdecv1qiNtwPb4H5VZNfpwFdS0yRSZmmXdMOl/9gEFY+ShZEXnWZavFtUf4cmwuLBXUcOcJQsqm+xc2I4Knff/+9/Duv1Qrmw8GEfBo1hKURvQIxrcudlwfL9xmWbJIax6VHrSOlUqU2YTUi+9U5FpYfK0dFq76pBEu11r1ZnUny+M6vPCjtndW5zd3NDIK1iDVbbc5nRpWBKnv1iFB0oOgOLrvZq9qli5JenARr3SHndYXAunrt4YNqtnXZxCtbzOl2GRU79btw2RPTpXczlZbSW3cw4nbbjY9KbxZXdPK7rKVsIuWN7k1ExxJ0MEdQfxVfKj9GJvLUydfIlbOG9fPfRLh9jSmgf/V9seX7iEjVar7VgS+Erea21Q46tKxtUI1o8xPaMwLoI7K1D8HOZNvEs7Tuk62718bb8Z5UZ5P6Xi3Q3n+mWnM77605mfWiy//92P7JE7UjF1lPoPA+3cmKs9qwCTDZaoNOA2ziT8dObUKxJ1BDtdRar2wmPP3BiacX7i2lR9LoPb/kgul1PbnFkUIvvyV1WH7uWGlEWIllM/L29KfAly9f9HmJ9K5qOkUsBpRAeBNWtifTFUDxTAiHrCYCoqrWt2mcixY7j5zackRTurV4lorebFbDmStlrd0p/Tzx+RhaunTKILVm2OcNLF8OmO7lplvDIKVBf7GDnUx6clHkkES6aN9ElZt8krUMNXAon7UuWs/6WeUIq3QNBPPW6mKm6bGqoCoHjpkuI1VzOUwB5aP0OaoQybMn/22cqYccfrUL1VeWmXyuFJjlsctMvlPEki+/dQxUpqfWepJUTrjE3pxQS4YzxjmgCUVsOD4GTVaUamqfdlBYs/BIZeO3+h6R+2uhjFYRe1ab3dS4elE1f/W36lHVNie/Wv8qrBjloEnBZk+rUlL1D5HqbNZlrTeYx1c1vqTtEq9d/ahhCjk3ob579Xl9m4jptTk3AT+JkL02qy6dii4rlcSMO8hEy4ObTtrcC7LERNwJNf/NHNTJ14BXruzaMq9fhWl52XnCkxushnPVDngN6MrI0OtQcoCexVBlogdyPvlItYJN9cKETuo30+OyVb+PPRnG8n01lWySaZcpZAapFuG1mHPSqILHC6xlCebarrSEmfyQ2ra5O55BsBbh9ypTWD2tpXuZbFWJZdIagvWnwIU+M6p0qpQu4lt7mjNqfqfursXXS1C0U3QHARnhpkIb2qvapRFLN5vQ71VWgcNz5jKhYEZo8T5tqksqFy6507uI2ljxebK+e/h5fRuKWVT0VZFrjTS5efc9p0uLK7K07tu5dJdjbb+qnfrRuvSOp9Iy3dYdDL/1+eHOfFR6M1+5WcNqERYnn7WUww5SKscjqxlcknk3cwR9k3LYPI49KHQnVZbDc1NdtHdwUrB6Hu/SF8JWXYtLbqvddGiZ2qAalMXZcApSQEuv6qn0lP7Vn38rHtawKzcyU0WqzZbW7axib+vuu/FubmE4bpuBqj5RUUvsZlLftwXa+8zza26ZVibVNOocViyjqpjYVZApJasNhTvP/8mkyOTZFl7yU1erbYbFoU4jpRq5VlTlrSqZ/lRZ/SsJjW/bK1u5qnr8ACWVstaYlafcO8kwCTZlLsF0KWktnaYEU+YVusWqxab80osaz6SOOFgB2cxNHCxZxQua7nZmuuJcw1BhId9KmnyzssXhRPY/d/cju6rqPRZ7wikyLWRaukO9ucsuVgxSac3vTG6Ybj2me+0gtdZhSip19Wf8K9mYuvR57+3IzwNnirM0B8kzL3SKkZdl/xREZRmnf1q5EweLbEnSdOa/DTL1yOdTrVn73ni1jiT22VAmexFlTb82i9nVu8YlXHS/nb4WTVSlyzCm5YWp61Zfpx5vraABrcgBDAJCsUbJxQts8NSxy7SDghMvCByTrfsRub8WutgVBMZw7eUl/Yy66PimvixB6LSgYWwparZqHZt5rg0NxlLiyfqz3qm+abvEy1c/pKasZhA3kvnd7nv1eZWbiOm1OTcB/7yQHTerLp2KLit13oxbz0HzsrhXNnm/6myn2bGGZvkb0zKg/tXftM0tt2EtHz2r1cg5KD276Vrr2fmDJWMk5Ob0VkKqN1PKTcEK74BvytNHgo6HkgMKWntNxW9rlzjY1QomyJjQAUsr84hs1Tfdk2Es39daySaZdplCZpBqZSzS9o8ZW6q1bl9Tflj5LwomP0Reujj7iXeF5cOIhvJZzH8x0l5cxzOIXcQWMbpI8Y+obJGhSp+cc7mXkzqkxwu3rpr2mVHlZH6RXlHG1sHrJSg60s80dEse3drKw9SpStHqNtvaq9rFv6QXJ8Fad8g313NkNqlcuOROr/MT/MAua3GJu+/hXU1bDPj6vTy8NmtObt59z+nS4mKn3rXr0br0xWng5b2EL8CZhty6g+HM0gW69FHpzZx+8wVYS5l6lQ6WxfIZSb6ce5ojlB801XhPqia+suEPuLvCe89gOlmLrI+XV+su1Ep8wBcqX6lBbLWnDi15s5INRLaNArOXVWsXQE7gohjKanoxTJa8mWd8cF/Mv+lIWrezpV0jUfeNt+M9qT4m9d1boL1fPbPmpqEhsmklp1drm9qCkc0o5eSZ6F+NNYqRCtRpWFqKJFwbnuzVTJgyUmXXH6qCCUvcm5Ugb6pV5KWCSSnx/KW7zdzExJJVvKDprsUkHOd4QBWMlLg4fKt0VVZGq1pPVqd6RTwfJXZFcBqgQ/G/AXGca1Qx6hqMjUTuqWX+vHevV9nOrUcFySwk8/9WYCUks1g0oCBP1dSS20oh6aNV67k6fJl1dy9JSammstktqujz9VFBvrQnw/G9t2KmG++nzkMbJIdN25a1TD2PUsqQphFL/yrsPJK4Relxv9dSOEivVqDcIsDjzSRhX7FJg5bu1FSspe/tWqXEwMB0ySCF6ZY33UsGqbWJR1phLI7c1AzjfbtTyrHA4jRDjX1vp+GXrg5k03kOBjX/8eRhAZx3aIdjKvHf9iqouV7d3kAOq/Lkg/48PLnR1pnhSWJpH/e9Yh+X+pZUBUX6fPUDQSlys9XKfEmm8GIf6z8bKWWeW8cxayOvz2pvv7eGK+2g4Evoh9dKj8QvWktnI3J/LZTRKjBpLXHMe0i/aZw36fiyhjqTabElEOz8ZX/WOzFJ2yVW4idXMraO0Kufb1mX5NBrc74EZuFC+25WXToVXVaqsNlXVZym4ZblPundvpKplBq4F3vm+aqL3DzfsVwMK6sLoWlZYLEuTlTdPTCxFaW4D6z8F1ckLkRRbdF9DyUHsG+alqxrbQnuQHH2R6oVDBOyK7F8yvmLE677PRDA8n0NlmySaZcppPq5R+FXzR6Wx3LAkCKPHHAJ7NKuLbanXTCxe/t259CeZ4Rt1luHLSruJe6SOaLH+cKs2u+io7g4ovliREqxm+JiytZ9ZlQptS7az/mVf8t8s9gAjaIX229DkR3vVe3SQkkvToK17pCveVD++JjKhUvu9PpCuvAua5kSj9DDH8BSzyNOuTUE1gbl5OZ92AMPFFfnnC4tLnbqndJH69I7nkpLp607GM4sFejYR6U38xWdI8xainN+IgtWTSyL5TCP3Hl2NkcoP2ief5F1c8XMNZBdAWk2t/EUy7+8WnehVuIDk5rylRrBVjvr0NI2MS15WQxbDNdWA+Ly6Kn5SO1KVLbnLTAuQD13ad2+3o16GaHxdrwn1cGkfgQLNDZGJTu85ra2NqttLI1B9lFAs+NFjbi+ZQpEZo72yiZJWXifbq/MrDY4y4nYzNyHOf8SDqcBhrYqW3TKcAG5TWE6w7Wln4roOyhhrn6N2ZI2SLZ5qcVTy9w+4SFfmyJFEsxr7ZQyBZQg8vjmrU2H+Px+fLHV6mpNd1MLAyaQt7HZP6z17wEuGdimGU/NZO4KW/qfoMUFlwe6oED+6ZKWHoCN9GzVtvS5EhmkpNaIKhfbQhC52boZpIK24y4t/VtA+8zl4kRLkeqiz2S7+Kw8NIsjl6NoyaPxa15ZNfbzpjhVdtPmzzerRarzSPy3Fnt1i/24XuKSwIHNublxthVzCee1Qtc2kwoshQeef6TbDFKu1SVTJ9+WdVlYpRqe0g4Ka2rdxX+cEbm/Fspo5Zu6eua4ilO1YuUTKUi31sYIX9q94UiJa/3AWvza7CboCVXiGrEg5VpBlvElbZcYmTJXu/qx1xIs6cfp1S00KkzTa3OuEHVCkUZoVl06FV1WKqFhN5SV2uCm+xFxXSw1laswXyNVjL+7LTHW3B4XLzEsxeVIM198c1JNgYinZJFns0GtuY6WzEdIM8JQckCP892BwG51mWN6tSlqhYJhQptauzyBbHVuwIdjsHxfoSWbZNplChmAfBi/LofDWsw5bE6LD+YbuBf1pUjLMtFePsm3uTcdnkWYJSMPWxRrEZN1deAzD67KcTyiwRW9dzioLb0cubgGU43CyidSkG5d4lL66lj0CoJxM6GQyirI/MxlQsF8JpHw5tqXqpPKeJI7vYuoI5Wd3xqnh5/XvaGYRUVfFbnWSJOb92EPPNBsnXO6tLgi689D7dRL9aN16R1PpaXN1h0M1xepIhHXMaGbcYmPSm/mFJ0jwFqK7+1U9cZdDnVXlWeXc4Tyg6YwnlTr/CUKv1EcDusUlZOC1fN4ebXuxX5gUlO+Un3bapcdWqo2KDiWY5W0zOi/vnW49MV3w9Sm1NfJpTycbUMP0rpdF2oZicZpvPHZooNmCdTmMDc9qR/HAu296IE1N3Xvi3tVyupwz68haXPwCl48ttcxbcrFugdteW2lPa0k89xYbfAVUbjzbOY0wMlTVHuTKetP7erMiLW2gaHVTF8ZCquDUNFzqzXGbBq3ipBXupnbvMtbM5TNrJRANdqc3gvvmYpbxIinUelSdKCO4NKCLl6K7i5uWfkFyWnezCSSQBWR3XZpuleNGRHaTdyS67DZfe19EWTNxXGWHDR5CWBUn8thMXCmI5qURUtfBMsgFVjsnBKDlGPCIOVQBAFjL3d+4NAQHxStS3lu53Ney8HScx6e364VqnjlOW+b6q8kT+Spvbc2HTPhFfO92e5N37H/ZvGfG516lF/pnrf9eEzWnmGvkZdJHwdS+O7auCC9uMmaZqCbjnpE7EXfOGhQKmKt25SEkcz9W2u+Yhm1VlJKANbn48J7Z1VrVdMI6PLMF1grfR4/1IjcXwtltHImrT4z0qDUM6/1li6HXYHJu4uUuNiH7yoiSNyf9U4V7NhPXnMVAs0mvxyqV09Or0yGvTbnMvQuKWWQZtWlU9FlpS5pBdcWqiF1c2YtXScRctGldGO6/JaI+zfdkqhJJNmViQTrYwd8V63bSjzIUHJAKZumq5bl2uCB/A8/UptgmNBhVZZ8cHpnY3PM2hxKpgRYC16TMAAAIABJREFUvq+7kk1Szc2oI2MyTQD9uhwOL3opRhkWk6Va6w5q1Po2d8czCNYiuvGZR1blUB7RyIoORpbmLuNDdgd7Vbs0UtKLk2CtO+Rq+Itumx+ZyoVL7vT6Qrqw3VqG6uHtWCpM6ZRbQ2Bt1pzcvNU2k+giPkAcQJqkQ2CnPoly55mM1qV3PJWWclt3MCb7jHdBHfio9GbzjihJDGsp8wFarWnONuj2NQ8SunkyxciBmee5GMMb3b3OEcoPmmvWuGiii5Hzr70WjXZvpEafxeJajCyv1r20D0xqyleqY1vttUNL0loX4cwtPMn81xdYGc739BUjefxkXYZp3c7ANkeiRfvs9ZNnjRQCIj92+ps3EMdtM1Cbw9zupH4oC7T3t8Hka9Eg/VFjMoAgmaw9SYev+d1mY1lsEfb6nk+pRh1Uf365ttJ+vvS1HFhtmGth0VQCg5c213zmvasNzZwGGLEh1VnUds1XF5da1GX4+lCrVsexVq493iJYvCdSV+ULpss19dulUol+nothFWTPMG1KiRfvVVNpZxJ789yZxWZ5sspSYuumKy2cN8WTGJt7fNPYRDXeIUSqHAwVi+1akbuKUOK1fBTve1oRwdZu0dLX2DJIMUj5rWaz32CQWmxKZQYptdZ56WU8qLiHeXgo8W0vCM9LPDkKBPm7S3ngc6pBTGQ65PLJEejAfxPJuHmMM/UIjGrxcnFEzmFa5LnYnQZKyTHeRcirL1IvF7SIQKTgci5hsMggdz1SomXZzpUYyWeQW5a5T6pxSp2/THSXMThNxQMaW6V35aw/u+IYkcVqnBYaN6HpboujVbwJa/fa3iJ2pYzvi8d76V0FRRL3ar0d+MllppBz26BXnzNpJabX5twK/4icNKtFOF06FV1WalF9DUXG3S2pTC1U/WfCGmmZa97qp1de5J9sGokcgITCWLKSwPF9N91NiOiSzQULh8rTzI0q1QpDUHHpetNKr1oJD0SdLi2LV1MDXHw8X2RtgmFC+XSdNWcNHOql1XNqpWWuxHhrxfJ91VzYJCclqned3sXSomtccfO7OVaHfKk0oKiIvQYmOXOMRIv7MrtWqn297wrHCcT3MXcVFCSea3weU/laq8xbxrDLtlvcuhrBZx5BlfOWnqMrUzOv2akeQdFBT9vW5ch7VYuautCLm+RpyyGP28/kY6Tq90RGLsouB2Du5CzGqK+W3pWz/hatYjGSHn4RS9ORi1ODwGbmXmWOKvuzJ5UoywzE2Lwcak7nVCBu0yx43jwjxBbnPuq4/EdSLVZvCqaCVAtXo8KBkbt0C2rfJNbCi+ZkybxAmqljaWjFL26Qfb9PRW92pkWwlrLYQc0dmGCki3sOlimSK/eM+jp4dj7Wp5oNBXAuWQVS76Q/tTKVrr/J74p3184wIgHlIBPVCKWclX9Q0zOXyk1yKvNdNuyLKt9M4kmJqqyySivemapd8qxPZi1ciS8kTekPWz1pJ313aGfgqENYawIuXvRkgWdKiTw7XyK4diIZETX5LVq3CGxSpfEKkUZtDd/zxuIa6TxQv8M8DW31T+qxwMVGavGZ3cRBWp6bqCIXcz4WKXPabCCS+VjmSZ6yOPAakZOUZcxEI7sG3LlqXIzuqvMx5raZbNEMXFkKzHutzTw3E9TfeTZ/GqCvg00dO33PZ1mBP6r2bHER/NLXwjICV+5aQO1z7fGgs0u4gCuLX5PHxedoFWs1dfGbXYPES9g1TOVu0kg7ZrjKToF2TVctJagLlxECm4qWz3ey5wl6DNeWXUAj6655ddy52ZVVQIaW7pQyDzBIyVo2u2VxY5ByxsMg5VD4gdyD1GKvrm426O4yXcZ70TP986LA8+EguTPmlxt45r5aXViDpv9I+fCiATjx/AC9urRTYa/u62gtPNddeUsbpEShXtOCi79k3Bd/dXfzlVknlR8IJAyWAuJrgpoF+FlthrN2wk1Y3ebERwzdunCqGklNlnIj6pMtydo1ghye9zEiB9rsvoVGzMndam60iu9SZJ3ayH7iLpxkO9w8A+PcvOzYeuOQnekqMLfeYCKgTi+VRoJx2RfDhXNPIedWQa8+Z9JiTMfNuUV10KzWtOb6ukhg3i2v5VZJfKQu7lZzlaqE7QExNGTH3TwpJT4vPlCoe2Q+U5NTIZGcJawFiq3lTqLGV3QnITWsuHolCWwuyuX2wJPUomQmDCUR2pvNXGas1hfJIdOtqgTDhDJpuXy29rktlh9op6omKX9ADuGaJzCPz+euBJTUW1pAOQmTr3UvWngx1yjuFCXf5nbwHc9IoJUZRMdrEXHzmHTXk8/cqyrxiFzPMwV6VXRQzbYu4wNx7pny4kDshifJlmpnZJdS4kwm8UrO+OKUHK7ygk1U54tRgUi6TO7CyTAs5c4lcTG8rrCrUYyT2DJpCl6IKgaHOd1e1PbOcz73USfvugsF5NGlGo/kC/k5L4ZV3N7Kpkpv6Vq77NKNABf1FUTOzcmYeflk9jaiOpb0fCYUcX9MwmclFodT2EeNC+Nb4Nz8BuzNWEvxTcIPBw5MMB7Fl4I1CPpZbYaVedYWWnPmI68CbW7EL1pOwpMBNg1D3amW/RfFWIxUuxjZmBd5LoIKIueD0WJWF0Ziq0b4I3docUQW36yAuzj/hVoVGpe8+7u07knFNN7A1DWa9/oJpKU7csN0sUk9FhhYoLu0r7nNNZtvWNmUSs0n1aKoQ2EMqNbOgNcCxQxbMrPasKaFwqsNXZ0GKMOaN/hF0MEsS+boJ4uv6RibnJ9Mxfn5L4YXNwkCb2wxjV/Q3rBlRC/cZ13SNUzc5iNuoKmsKxrtmm7JkWOvhVeVflPFqVyEzXa9y5KVOGgI7lJN5jBhWrrDuBhgkJpMa9OYRY9BypnQrqa9t/Fu9mCTGBWabtZBanFrRKz24j2cPqIXdbOHs50/OC8oK9hJgPlCrbN2FzgzEs2reSBmTsbJ5gcqbBqL04rRph6+jtbCge4OGAmPGAkI9ZoWXHywVmLMOUkyi+8qOQMJfU9ms7+KeN2OgB8oOdwkYZg8k80VWOFa7OvOS7K5dOBragrLZ9C4dn50no87jMhSaN8tdG5O85i2Rqv4FkWZzk2dwxyji8m3dTTvfzq23nl/5Qj7gcB6BcS/e8kSfYF+1VnCnFKB0puYZzlEDQU6bs4NaUGi0qwi+vI72LVw0C1Hcqvk1lpF/PjmKlUJ271iaJXenwL7KnDh3LqYj3EaWF3pa4FiR94IqWWwyLTIvzmNzVTuXkOqIT1DSVwL8Qnd1NAK+LRzIesRDBOaa6fpGPua7eCWH2i5nibpBLMsJk+dWPK1CCfDYsDCahIs+Vr3ONvcPvk1n9CPz+21+vKcDFvcS1Wtra0rS6Uy+a4X+syWWrelSjyixdbdn6IXq9lKZHwIlg0XqEg9e1WusnEs03BZ2O+t2SG3eJjJXbhJWZtjlu/bTGFeV3B2TmCRgHzgudkEMYFXuZhPvkhLi5sEHmdOF6E9d8YCbU6XwdxHvoqfLDlJi5kVHmUcQ4uB9delu+pvBnzDWAsH5rSZ57UJqnUw4s7YgD4qvZmxpVgmm6ylTDD97Ww51XHC9r5i6hvLNNK4zJfcnTfVAgP6/MWA+Qi1qeJUuFTfeemRmPJ+taWXkMAahjL1FalQX5VPRJvuVhO+ELa6aUJ0aGuI5mSc8buA+pC1x5PE67U02bC60Pn+Zvl+NUmNEmZC656bqJgkJLyYVVXeyKKERgcgaEFNOMx2R72AJQg+FrhogVOkcc1t3o8lX5kMhNxcqFRbKHxuySRhfGloGnbLGLbksXQjmWYQm7tgmco11lqKKNx59nYaoEBbbN2fZalB+l5gjj5CFu9c27WAuoaprbp/g/4rxy6CrG1NHhfvs3KyZQoEunAy+IGghSSURKX7Bc3Dcx0lLF1ZdWO6abH0kZvFxUw1/CQva3FycsaboaXPu5cgxu94A1wMUhFWubuLQBeBJNMlg5TTQoCrHtN1Ep4MLDpRuVcw5zKvzW3kfM4TH47xXWWZuoYADQ0ikHv2uFY7v/VJksP1SvJgN/7bgFMP35DWwv6InMRgyGSNgFCvacHF5xtk16Ty4xddYifbFPAl9NOrF9Ww6Oc2DwdtMMh5fpljfWAuVc0xci3mWIKYTJQsKzxOEg2aWt9PRZIReY2k3+Ic/CDQaAsNarF42cpopZ4w7jhlarOLZiN7WIQ5RZ5Z8VgsLhLZsfXG1T2h9q23+ynk3Azo1edMmo7puDk3pBeaVURZkYHP3fK75UhW9dxykkcCzVWqHrx2SSyvfaiTtGd4OKWlKw6sRf3G4eJ2PRi4OoEY06U/Z9mV+WZilb5YoouUA7yZySAJGEriirY4+bl3DRYlrEcwTGhRQU1HWhYh1Z0ObvmBiutpkk4w+4pujh1tJ8Y8YBcs7brZ4sqYFDeXMGvM2kawsGQq1zk/kUBbMwiLA+w7mX56jVnyEuOoC29djewz+6pZs8+GVIlHtNayOlP0WjUrj1dXE/dV0o65cRqLI7LrBEruVU1yxslMgpX3e6t1yC2CZTInuw8prfG6QrwZcnciIB/YdT5rAd8VKc/NbvaDzOk2VWDp0v25T+CK58BoUeJVy9RjdumbVuQSrHULfrxvTu7BmgMWpauCxTwffNQ1a6E3WyPj4oMO3G+YLpxvEFfprpTFQNaOnSm2M4NrA6wCib/FGqc2IlyX6GtzmVdVuESwJgpd7N+CyFZ8IWw1bnJ0aIt85qdcBfavy6zLmJpLxr33q7rWRVxXRQ7eumm8a4ZnMQx/suCnF1V5+2s5T/GbDkbQXSRcLY93C67cMpN6LDBiJxZNzdOU8axUijOVxYA0qzEoUrsctyzLIGUMm9WGRatwkYU7zw5PA9SQ4GiuBfy+wG+xaic5mp/ytLRA/xPxYF1M42gOwYJS1nDlKHoxT7n+azJM8XoXcPHBVJFqfnEBfMtJVajLp13TLTN4OFDNBcoPe363tmjSe6fZUrFrnnJiTvZILqtF2RRJS/e7Gl+bDFKLNlOsT8B0F/n7kXWabqZBKpirTxx8P76MZap2vgpcOOFs0+IdaaTLUV/LO0CqcqrjdI9VoV3/jamHay+RgN+tHbMQnjIS8B2eNY2U72N94S09kpMwSGzppoJH1iC4+Eyjm1/lysPzNV8HxwUSbhgENFwRkYBcR7+nDXI4cMmIHIFmaUGNttCIjblbrYxWa9/3ThUpX4t4N5Jv9h1YcsfW266fXGaQpVcP2kIHlx0351a0Q7OKa8p5DpFA+eE4LvPm3Uhd3K3mKrVZ69oSqPdbXCZ1KlCgpBbiPp4v1RSW8GWQDr65UAby+VIYSjYZWt54KeNOB6JWIhgmFOilj8u1bbhgTBnZ8ueKrqRJBoIZnQQlCx7MfWnBJXtLu9a96L+pE8td2SD/tfYlDzNImeoyaLmLlyV91/P16mwtYmSfuSdV4hFFmnZPio5Us/Jb7FVFFGRxS8r7vWsOQzCOlxfM4l6mdeF83QXVX7zkdQWfGOE4AfnAi1bkR5afLwQyWxqdBB5kThfAmV+yUz9nEomxWFdnXXqExvyW3xWshduaSquOtTkY+Khzw5ti6M3WyLh41lLW+qUp3jkwwXycN7qdCZ0MsAo0ATR+my+zzP2pbEShkSl/Pj8nIk9Dt+L9zHS3FV8IW40YHh3aIhyNmJYmoHF28fHzkZazCCWhG/HPl9hoDiO3bhpvxGgDH3ixObvmEySu3GGuZ1KPBUYsULcsa26BZZZ0q+KrMRJM79VkOjNhjVvEaXegymyHsdrggC8GCneeHZ4GaPEyXXfgd/oyzXzN0rIQ6W9B+X2cH7/Wwg/Hb/ZWMtO0X7CviepXebFtKDKfgpxUmz2UxY9xue0K9GG6u6o8SGKLbadFYZnCHVtGPN8GLTTOl7LJk5YeIGKQCoDMLzFdBinfKtbm6vkWMf3Sg/DiNC+hJIsfhASumtJkcpDktAdlzS/VpQdMSl720TT8Lk7hfADrmXqojnNbmse4aWM+JuQ8EbA0drdWchW0uYUEMU5C39TtVhTkFr9M2M9fxfNkuX7HtcYq3zsKayW6eGcMJ6vpP86I7NOYhx38tYBTSlstdK06fry9n5lzKxYT7+cvcee08hBvVlmdIp+8r83FcKPW24ef7GsqbThufpMljDzPSku7WG6LTdiPbLQ5FwN4siCaVRygb4pr4SacCr+aaxXx45urlF/B+sNyqDa3Wo5tRZ2p+6ZIvoWo6zhTlvFZywS2730xI6jLkzGUbKpgcTPCb1MKl3nnLBC1EsEwoUAvfVyqfw6MfPFyZMufK7qSJhkIpunYou6CyGLLQU48/RJnIMPiZcK17jUUl2w6LFpLPkkW2QaRzc0gAvnnl62sReAzz3UXxLSiSjwi18MvBgK1zi9bUfRi7eqPZK8qrqPFcTmw0vJ+b7UOuWXkSujCBboL9DK/dJ1J8OCZS3r4M/QqfzbePU4GlsOodmGRAHNTn8eMMKezcGOn3kLJpRmwS3d1twTmDW0e09xUuioHI94JD/4+Fb1ZvJFauq++9x/n3VEQ4xyYtt4Xjeu9qrvMEZw6jOv8l/Tqk5Br7rQkd7UgsEgg6FgWLxvyhbDVRS0rkg5tTkZehAVLvoNH/INfFpuei7ywd51zuypm2NZtsVKl0cwih2ris7nJRK+1T9dM1gKNOsz1TOqxwHjLskxafeMs/KaxZaTTxlm8jmnvVrJPZ1Ecqw2T6susNnR4GqClH3ezLA2lrqfINKJP6rQsREqSKbHvqmowyNok1ubzDosCBTpQixjOsUjbOQa5bR6Jla/v7sB0A5hcioDlEPocy2eW4TbffHtN9bR0kemgpTNI+UOkCzNICUXl/tVa13Qgfm1mdSCr848sDjSpPpPw27uz9sWAXNZUhfpMlOdicUFkvhcofWEWw/Tqi1jWIi2eQIGpxyReYEWLl65bW6sR8akIWNbBywy1kRr5qweLBjNJ6M/91TdGMgxu+WtAi/m7yHxz0kCkmi8t851Mo0N8bJIecwyIjMib1thrC3UNPxKof7TadACyLslGjGezZeVYrpnL06v1duAnz5WVKmbT9lyTH3aelQp14Xx6bc6FMR4rjma1yc11LJFA/U5FUM1IXdyt5ioV1LHmS431m/2eEihZ4VrEp2zONqbArmn7sYpsOsOSpMyKx4U74MfQFX6KocQCfG1nxG9ZImnJKm2aGgTDhNLqtKrcNFj4Rr4YHtbyFzVVQ5OcC2ZspFp2nj+bNWZzgJ5MLuFa95qCslZzLfOs29zzQhfbbxDZ3Axi0ydvYusKn1nm2ocqjZ2t2t2wy559KHrewTYRs9nVDL5XJSWuOQn+WHmJ31unQ87rCr5h+OFhe/gmesI1IeUD+0pcDJdZwFyTUPFGN2OEOV2EkrvFTr1DYQmM1qVbmPhpFvuEILK5qbQqWImDgY/qG9s8TG82Z+JiNo1H7bTM8L25vKmJhhM7bYApdlqee3MzumcyxRHmCJb+aho9q1p8KPbNzl7rqip94PYsXjbkC2Gri9ZFh7aIxbJUmHUObvHYXZPM8fHOIpZqI8ds3TTeTYPs2GG2dBGykE1EZxJggZv0LGturieXTtWVbeaZNoFFiSV9Zsvgm9uwWW2QjdXWef7TtZNuAjdu3DDW5cWLF9+/f58S6/POO3fuGB88kMyY+adPn5T548ePXRF69c1eI/eUPWDpGj5//mzP8EDKP//88+XLl/EH1Y9LX/E0Se4+ffo07gd8+/btw4cPScoKMrErukLT/fr1a1AdLicClm3yTfs/ANPvRtYet8i29uyBeFr6BK3pls4gtWb5DFI+me4HqZ8/f8oZ8Ks8hTe9/PkjSWIePXqUJJ/FTOxO4F9//fXs2bPFTM5E3rp1yzLzf/PmzZlSzjxLr76LXg1Tj10CkxgCPgFjP++vfO3y8/0H/XLn4V3Zzh8n5iSByOCod5vkMGvwOlnE/PFIoUHiYUdkWmhgCfVcar0o3mvlXpKNoLh//37c1ZSTOc2CI5mcv9Wr9TbtJ+de56RXP99w6syh1+ZcJ+1AKppVAIRLCBQgoE0ot8m+VlzuPe7FcjUj2/zsZPHBHJHsi+WgmilPhpJMYMfJFhPqWNc3b97suHbjVM04XysPpLBgQ21zl9fmJSUaTcjfgYqv1ga18B8MbgWXu7L1n8Vnnmh0oEpVBI/It+3FcB+KXqxa5ZHsVVWuoLh4OOQBn0hny+sKF75AGKiJy+QEjGNo8nI3M6xTMHbqNxVXSYJLuvRK6n65GDU4GPiom2ZAb7aGiLWUiYxxFPZXt3atX/kPruliit+VbTyrhu5GRrGgFiO80qz+Kv4aqmPy7t07Fy4ZWGwv9bxWURLF4GVhq4sGQIc2x6ITNhY/mw1S5uvT3r59q+EjKC5yaVdiJJOmb43Zuu16H8EbWTTgRQdgntL3e3d5tv6D82z9mF3Z+g+uhWuY1GOBa9o5Fq9Ts+2LAMeKmD+lr8n0Lds83o+Rol+/fu3HdBxmtWFSbm2dZ4enARpbkV5xc9t+OsSnQFM0Hn7hu6paC1BXYqzRsWTG/LN+A2k5tiz5YB/BtXlEmt1HiZRy+Fa1pnu4Rh0/6DfntWqqZ8jho1gOh9I0RhKuCZY8npa+C2m1Ld23agYpp1MGKYeiWtN1Ep4PrM3V46cJny83koPOmI/cPXNrrbKLeSqxpnyLt85EWtqXvj3OdFjzGcn9Z6ttGgP26r5eCEMgOQF1gx8/fnTZbk4tXUoF9BMCm8uISiYHzOLq+zkTTktgcWDSYp9Wn7X3mbYslxsjskNxJkALPUPv8LObSwGLbepwcXsf3Fzik/xy5PZmmzx9x9ZbrZ+cXIl+hvTqPo3Rwh0352tVSbO6lj+lD0hAu+qb7U4zYuNP5SUHqKmZZVM+ebnzDDedYT1S0h/eXKbYdI/ndewmZtOk/ZoqscZ0PyZJ2GIM9a+EJ0HRYiaYUItaM8p84fafUUKSWQjU8Dq4Rc7cadY6qwvtPN82d26YDeVf+VoEPrPdlipXpSqy1sks1hGnehGLIutX9JrkNcdvdjWW6Vi+Cm5OxivZq8pHIJ7zhY5KXLCr7i6aK68rTOpg2eQqsyxQLnO6HJDH3KnPQfJwnpd06Yel7ezBGhwMfNRURjVgb7ZpPGK72MOkYh7kU/P+I1PsQFkJL1kFCmAaG51OzrrkZdT5oVr6YEG/sxjUgssRCGCrcy3ToQVMPn36ZDnmT0uaOY5EmITxP8gKxFu8tJxduPhgT5EDtm4abxIDbtRhrmFSjwUmscApE40pV7mmehF605zUwWY9ZSshyZNZsdpgB1iy8xz3NEB/B93intr1t5bSchKken/f6/KFXMv2fPxmP6Ui9Fn7+YIWc1BHafG2X7x4sfh4jsjN3koCX9hx+1ZRlenm0EXrefrNea0ud+/eXbt1Mt7y1qxFwpNiTI/T0vdirLal+zbjC7m3gvb0DFIBKwapAIjRvwqeOnO5Nlef75GcKWXXs5YOf1eGLrFeknNhS2DvkqslT302bOkH3r9/b8ntqjR+h1mV/zZar36VAVBuHwQsfZHfwLVTvneLSz5z/EBAvTdT+eGnfeg6UgstTcxHfB3RqIW8rOdcMCJHlDLdooVuIrokgc5hiVuvurW9XWXaimjfSE04kqea/OY7i5HHLbcGt95q/WSL7g6nibeLebbMs+ZM6owZvDlfqxSa1bX8KX00Atoh9ReU1qrvj/JrafLFX1v6VC/2xfLpN0fODCU5qA6VJyY0lLqpbIsErl2AihArfKTFUNvcEew93Wp9LQKf2Vlj66qcKoJH5BS6FuhD0Wu1qzaevapqVYNgBwjwusImtMpfINyUnwRrBJjTrZE5E++vovsvvJ3JM/5s+Ze94/Jce/eqLv3aWlO6I4CP6lCcD4zWm7GW4myGKbZDcUmAVaAAu14gt7g6euqSOctcX5ZXPoI6ctkHAWx1rsd5A5mn8WO6f5v32bNnfn0XwxqFsx73sfcwkx8/fizKOVTkgK2bxrtp4TjMm4jOJMACz9Dzn5UXnXVM8ctaDPurCosJFLl5psfagw3Fs9rglFVb59nnaYCblOXevXnzZtKKuolHjx45DeULWGb1OmbOfViub03LHGVqEWzvsGTEqB80sCwfxA9EMJZlTybHd9OELGLbS3QpN8ut1nQzWYgj02JA53S45hyRP98RTpacJWGB80Ro6YEBtNvSGaQCVU6XDFIOyyCD1NqQtxbv+OQLWDr8Y6VbBjI/50wQLBPmHEvqftUiYXr1CJz5rQunHnNhiIFAcgL+y5HH5oxaPtP21fxoKnX1in/79m1ymcnQTkBTJ7eU5J7Sym+BKRUjsgN+JkALPUPvwLOWnwcsPJlarMVmdy0/U3VZfLZYZKPW266fnGle4wyGXt2hGDDQaHOuX1M0q/p1hIQ9EbCs1GmidO33mffv3990RbIqhX2xrHhzZM5QkoPqUHliQkOpm8pCoF0Caysea/EFappvm7uA8K0UUe1aBD7zXhOqVpWuInhEDsWZQP2KPlO78s+yV1WeOSXmI8DrCpZlyQtfIMynenKGwAECm8vjg7zsfQBdmUcu7NLLVJBS4gTwUeN8/Lv0Zj4NhVlLCYBsXjLF3kR0OAGrQHN0xldh52+hz7NKHhMcQXj5b3gnryAZ7iKArQa46NB8IDqPybJpqG7Efyp5eK9S9qZPLnAlGY7Wuvfq3WLbB1TZ+oolDvMBpU+PYIGH0QUPWg7jCx5Je6kfbNhcfFAHcu2RhWmrPM+N1YY5k3hMyc6zz9MA43x119/tM7o4m3luJrCcfOFnUkwwy08NZ3J0Nj+4nYBY/CEf3fnwZon6wWR1becL2ptDtaarTcG9dek+vd+VRyqb793W27dvR8p1t4JFPRefMEBL3wuz2pbuV4RBytHYHDJcylSBzRIZpALUaQepiFP09evXoOgylzrp/K9VAAAgAElEQVTIuExBm6VE4Gw+G0lgHCuv4h+RfLpFr+4junDq4YtBGAI5CMivduu5Z3bK1avrnb+///77jz/+0AmAGsUU1ktg9fT2OejVn6eOYpz7YL///nudS7qMyHOLooXOmeSO2VwK0Eppmd9BiddUvevmmq3lpw7jpZy527H1Vusnp51CntH+9Cy9+nmGleTQcXOuhLBdDJqVnRUpIRAQqOS9z0Cqxcu7d+8uxpeJ3HSGJzHm08zc4m2WeNXmQu6KJ8+foSQ50tEyxIRG0zj1hUAlBCKdz1XbrGx85LaNmtci8Jl3ab9mVe6qiJ840in5yfaGm369pEtF79Vg2vSbXQ17VWmBk1s+AryuILZN9/D5bIOcIXCMADv1x7gleaqtLj1JlckkIICPGgA5czlab7ZpPBPMzd3AM8wXn90s8ZL9R6bYi8q6KnKEVSAdI2LBKxTlV+P93lJCFvsa1AKENOUJYKsnmXfcoem4DOOJpUaf5CRq++ObpzjZs2o6Ja07rr6OG2+84pG7OMwROMlvYYFrSI3L/muPJ4m3jGsaIv/8888kxVWYiYWAxN6c+yev2maJI6w2DHoaoG9MRhfHf+RY2HLyhctZnVexD2I3P3mVVDmGGfV6luPSJF75l/8ePnzodLEWkKOzdqtMfFWm6469KFP3JkrREGKR88aNG5ZkB9IYv3QKFvUOFBR/hJYe57N5t6qW7qRlkHIoGKQciiBQlemmHaQiB0Nc6BtY3LlARzkuMy2hGs+31ZlZOSqVNs+qmoar2gi9uqssAQjkI/Dt2zeXuWVG6RKvBbQmoLlwvvnCWrnEzwnowIvgLDANeRp37t+/P09cQwwj8lwLtNA5k6wxen3ZZ75YVu7fBlwsdDFyUxKti75+/Xrx2QKRPsmOx5eq/OS0U8jzRkKvfp5hJTkM0pwroR0Xg2YV58NdCKwR0HaP5b3PM+fjrxV9ID5TS7dIwr6YhVLraTIZWE8r4a2rOLf8mFBuwuQPAQgsEmCbexFL35HVrkXgM+81vGpVubcifno8Ip/GFO5S0fNqFothr6oYagrKTYDXFSbCLJvktjTyH5YAO/UlVd9cl14SziBl4aPmU3T3vRlrKXuNhyn2XmJZ0w+yCrT5GuoE+dWrV1lpB5lr6PFjSn435JdLuCoC2OoZdXTcoRkNQ++x5/6+aS/kSr6oPWNXqZ41KnHMkWivXRmV0vSKJQ6zUctJkmGBaxhzjylr5frxxs4z+KrUz6HpMKsNe9VXuPMc/TRAY/vcq8XF9Lt66toEy/ENpOWLEZFM8pnrokYikZZP+nOfoRYRT7dqsxCJpNPf4zIPdffTp0+W+u7qFiwZ+mnsPpBRWj9ze5iWbmc1T1lhS5+ErE0wBqm58TBIBUwSDlIRe7MccxwIluoy09rl3mz3pjdW33hGtj+PMuZcOFltnaerfm2CRVqZk5kABConYJlRVl4FxHMEHj16FExqtGejo8FK/m7B3hF2b3pX2XigmxGZFhpXdJK7ll8HumTFb7F2FklUo4RzikUxLJG9Wm9t7qh0kVXde3vpvekttqQ03fTqxvrWlqzX5nwV573NZG96Y71oVkZQJGuXgPF1lpIje50wgynkmpAWL3Tt2cPxlgHo2s2Fw1U7+eDeoWFveqN4DCVGUBUm22sSe9Mbq4wJGUGRDALDEohswPW3zT2sliMVt7iCkcfT3sJnPsOzKlX6Fdnr4exN75cVCXfjEVWr6Aj82m6xV1WbRpDnGAFeV3DcuunhXY0IQKAGAiXX841fzWTdqb+WeQ1d+rUEKF0E8FEzmcEIvRlrKWeMhyn2GXqLz+5d1dmbfrHQeWRtcwRjX6Tt+JIOT7D4bxRyTpuYnggYzWAQW93bQe1Nb7Scyzs0nQRkfFnIaD/Gii8m07mli/FrkXvTr+XTQbxRO3207r2NcW96oz1c3niNcm4mw2HeRBQk2GtRe9MHxa1ddmOBaxUsE6/TeCxDyefPn7OexlOmsvNSWG2YM7HHFOg8Rz8N8JL37C0WoLV+S7JiaSK/D3xMBi1bBKsJa/k8fvx47VbW+M2OW712VgHimVdousmNJE6g8rtG87h582bWihgdRKO0B0SlpR+A5j9SYUufxGOQcmpikHIo/ECFpptwkIq8kqIvKIr9spwPXOGgw081vmy6Q4EYe9MHj0cugwoupvzy5ctifD2RFTaNCU73vXo9NoAkgxDI1xkOArCeamo6oyP/gq1N6ffr16/2s9eTVGevUe1NbxeygxE5Hxw7xu5T6tdEI58WT9WXU23cfCqAS5JEnHwngHEl06VPHujYeiv0kxNOIeeWsFeVe9PPS1yL6aBXX6ta5fH5dFp5xfOJtxfp3vR2yWlWdlakbI6A5kGWvSS1gpInp1eIkX2xCpViEWnv0LA3vUWGKQ1DiZ1VVSn3msTe9PbKYkJ2VqSEwIAEIitg/W1zD6jfeJXzDT3xchfv4jMvYjFGVqXKQOa9su1NHxQXuezAI8oHJ8Kts1vsVXWm0DGrw+sKc7130MPPK0UMBK4lMNpO/VW06+nSryJAuRMBfNR8ltB9b8ZayhnjYYp9ht7as3up7k2/Vu48vqo5gt6U0I/Nz4Wcx7x//34emSNGx3t9+/bN5aw9gtq+G3KyEShJAFv1ae/toPam98uKh6/t0CyHVkt+dSMFTr0xHmk38SwjUlx39dwdqnXvbYx709vVem3jtcsZSZkPTqTQ1m/thbY3vZ1PBxZor2y+lMahx3hwXj45k+fMasMZpPnatS/V6KcBFnA9HW77sSxldO8EswQ2P+K1ZOKnsX9Ae9VHI5b1lwvPcK3QdJMbiW8wzYX9xbKI8BY3K/L45q3Iu7z+s0Zp/UeMYVq6EdRasgpbukRlkPL1xSDl03DhCk232CClfu/Dhw8ORbGAscPfK49xHjtlq0Etn+otI2YxLe/F6NLn4+OKcAGmHg4FAQiUJ1Dhq0XlIXRQot6BuHv3bjBXev78+SXrAIzICS2KFpoQ5lpWlk2O2uaVFnlevXq1VuUy8R1bb4V+ctbJBb16mSZTcykdN+ersNOsriJPuUMRML73SRfHvlij7YKhpFHF1SM2JlSPLpAEAmsEMu2lrhXXYnxn29wtqiCrzFU56vjMZ3RdlSqDiuARBUDOXNas6DP1Kvkse1UlaVNWDgK8rrBItY8XCBerRuQmAeZ0m4iOJRhtp/4YpZNPVdWln6wLj58kgI96EmDk8e57M9ZSItrfvMUUexPRgQSsAq1BM5KxjAhrReyKDwoyirerCBI3SsBoDIEJ5atsUJBRvCTy7Cqr168mdRLQx48fLTwtL9tb8omnkWtnL+jyd/vjdSl/12jSQaPLJ2dQkFE8izy7suq18VpAWdLgMFsoBWmwwABI65fGcUe/p65fVW+9sr78rDb4NPaGy3SeQ58GaGyZezV3Pn1hwexnhZyvmsvB6GRbjuRzeaYN6LP/zQzVa2+myZGgsIUYq/Djxw9jyhGSff/+vYZqGlt3Pmlp6WfMoM6WrhoVFsxoxmdQz5/FdOdM7DGFLcQoWMJBatNDePz4cfkDAYN33W7cuGEkE0+m8y7tc5LffvstntuZu0EFF7NKqOXF/E9G1tk0VKnCgl3Sq5/UHY9DYC8BDQR7HyF9bQS0PqsRP5goaaR7/fr1JaIyIifETgtNCHMxK3nCQdtZTFbYA1mUwY+0yKPj4fQz3f5ThcO9Wq8FfmHUKi7r5IJevbxCayux1+Z8IWea1YXwKXoQAvpWzbglWufIXlJNbC6UpJ2wLIaShDDHzAoTGlPv1BoCzREYapu7Oe3kFriqtQh85jPqrkqVQUXwiAIgZy5rVvSZehV7lr2qYqgpKBMBXldYA9vBC4RrVSMeApcQqHM9P+tOfXnOtXXp5QlQoiOAj+pQJA+M0JuxlnLGbJhin6G39iyrQGtknj59unbLj9cbtmWOEXn//r1f7q5ja/wHCfdHAFt1OqVDEwr7SUDFRlV1X5ZfBdAXr0ZjdhrvPmAE0sFIRONNaMzFmnZCmS/PCgu8XAVpBdBpDMYjrYzT87Ti5cvNWB0jnBxybr7mpEKNL7cnF69M58lpgMkVlyDDOtciE1Tsv1l8+vRJH9D+9yr2/4UoLB3TVb3DhVhi2uKeR8Dy6buSWyalXq65gkZp9xZPS99LLEhfbUuvVrAA4OFLTPcwuunB7i3E4iHIj3/x4sVJkrseV4luTLGf32cpQu8fWKqsiV/JH9ZblNzoXi4+WyCy2qZRrWAFlEIREMhBQC8fpzqSNYd45GkhoLFPy4XBsPL7778b98YsRRxIw4h8ANr8EVronEnyGON+gGVRPrlskQyN8gS/UBfJMPmtjq13THeUXj15G2kow46b87VaoFldy5/Suydg94IuXyG8VhdsLlzL/2TpDCUnAfI4JoQNQAAC9ROw7Pn2tM1dv0aKSVjVWgQ+8xm9V6XKxYrgES1i2RtZv6L31qh8evaqyjOnxIQE1JfyusIZnsGbHmey4lkIdE9gzJ36kmqts0svSYCyfAL4qD6NtOHuezPWUs4YDFPsM/Tiz7IKtMbHeOKecVxYK8USLx358yP1lrdu3bI8SJpBCGCrTtF0aPYeqZjfpQ+ydOJBfGdTNizdOT0ScATGad00Xqf0MwEc5sP0sMDD6Op80DjGffz48efPn3VWYa9UrDbsJeanL9Z5Dn0aYNwX9PVROKwTYQuXWLg49XTGEo3f4hpz25XMssCR6Qy1TTnrNF1/hWizCiQoQ8CdDFWmuKAUWnoAZO9lnS1dtWCQcqpkkHIo/ECdpptwkDLqXZ/IypfQjMiHky+shU5NI798+fLHH38kX83UD09FThjUWPPbb7/lPv3w2hEtieLqbBqqWve9ehL1kQkE7ASqbez2Kgye8vXr18Gvc2gM0ghbw5EWjMjnjZMWep5hPIc///zz27dv8TTTXa19W5IVS2P0iLQSqDoWk8ovqGPrrbNqCaeQvh79ML26T2OocJ0234cKaFZ96JFa1EnA+CvQdHHsi9VpwHapGErsrEi5SAATWsRCJAQgUA+BAbe564F/rSRVOer4zGeMoSpVrlUEj2iNjD2+CUXbq1M+JXtV5ZlTYkICvK4Qh9nBC4TxCnIXAoUJ1Ol1FNipL8O55i69DAFK8Qngo/o0koe7781YSzljM3Wax5kaVfUsq0CL6nj+/PlifBCppp37GJHgeC/j4VCBnFx2TABb9ZU7coemuhtnYcVOvZlUo+9kJdv79++D45m0OqRPXPV1z9u3b30lEnYEhmrdIzdep/GTARzmMwCxwDP0anvW+DqNxNbYVJvwx+RhteEYt+mpYp3n0KcB2pvlGV3ufba2r2H3ym9Jb+/mrqWxWbrmOblXXhZ51mm6i6ISeS2BmzdvXigALf0k/Dpb+mbHeLLWNTyO6Z7UQp2me7JS/uOPHj3yLyNhnRXy4MEDHR6U/Hi+tUJ1iInlOOO1xyPxqoKWSrUDpE5geq9O/2pFVVtEqubTp08jz3JrIlBn0xihV8cCIVCYQJ2NvTCEdovTiPby5UtffvWTGgGNx4T5D2YKMyKfBEsLPQlw83HjfoA8SW3Sb+ZWOMHk5W4WajwKZzOfvQk6tt6Oq7apZXr1TURdJhjZ5gsolGZVADJFDEhALctY6+D9S+NTPSVjc6EDbTKUdKDEa6uACV3Ln9IhAIE4gTG3ueNMBrlb1VoEPvMZq6tKlZGK4BFF4FhutaJoS10uScNe1SXYKTQJAV5XSIKRTCAAATsBvA47q70p6+/S99aI9CcJ4KOeBBh/vPvejLWUuAHE73ZvHvHqF7jLKtAcsr7nMh4MkfVN1OAgWr0ca98gmFeKmC4JYKuBWoft0Ox9kbFzC8CevFTf9enTp7///vvHjx9//PGH/tWBHlJWPV/3nKxgjsdHa93DNt5UxoPDfJIkFngSYD2P24c5+9BZT+0WJWG1YRGLMbJY5/kvo0BdJqvwu1Nx7v5IDvth4aJxrVMuXeiAm7jx61wAnfITT5P8bp2mm7yaI2RoPDj/MArNbw8/e/JBWvpJgHq8zpbOIOVrlkHKp+HCdZquEy9JQL8iYtyYV3Gf//On7ROdLqQHM53Wl6Re8Uxk8PxwShxR/G6dTaP7Xj2uFO5CIAcB+/JfjtLJ8wwBTe01aPs5SJuKqa0DZ0T2dbQ3TAvdS2xveuN+QJ0eiKT69u3bZpU1EdBPuG8mS56gY+utrZtNrrt4hvTqcT5d3u24OVeiL5pVJYpAjJ4I2F9eKfZ+Q5142RerUy8HpGIoOQCNR3wCmJBPgzAEIFAbgTG3uWvTQnl56lmLwGc+qf16VLlZETyiTUSRBA0pOlKLC2+xV3UhfIo+Q4DXFc7Q41kIQOAYgcF36o9BszzVSpduqQtpUhHAR01FcjGfvnsz1lIWlW6PZIptZ3U4JatAc3T6cOzx48fz+CBGb2K8ePEiiEx1+ebNGz+rJ0+e+JeEITARwFYDSxizQzN6qmJ17Vthcvn69voCazx5OVrrHrPxnjQS9zgOs0NxOIAFHkZX1YP2Yx/00ZmOpm19VGK14aT5Fes8/3lS0HYfr/O7U/GsVrBUug6+ro9kq3NzIncL3LIIsHlcYHI5u7eQ5MQuydBiPJcIVqxQWvpJ1NW29GoFOwncPY7pOhTHAt1byIRFi2J7+ej4Vz3173//W9NC/eqjfplEU769mZC+XQLVNo1qBWtX10gOAZpVizagQVkDdOAHamFOi5utr8+2qI6sMtNCs+INfk00UtbNmzcjd6+6ZTQPrQSqcygvpFG88oKdLLHXep3EwuN9E8Ds+9YvtYNAlwSCuVKkjsXeb4jIcOEtO6jL9xAtApTfAb9QdxQNAQhAAAIQGIcA29zj6NqvaT1rEfjMvl4OhOtR5QHhecROAEXbWc1Tslc1Z0JM/QR4XaF+HSEhBLokgMuRQ6106TmodpAnPmpWJXbfm7GWctJ+ureQk3x4PBOBR48eGXfk872JGhzvxWmAmXTderbYausaPC//rpOABn8r7DztkjnQukvSbr0sHObWNYj8CQnYm0PgbCeUoVhWrDacRG23lpMFjXsaoGVSfRLuscerFSzVmTX23qFYM1jTlEUAHe6z9nim+GotJFN9G83W+GX7jx8/aqigxdT3yklL30ssSF9tS69WMAapwISmSwapRSznI3Vg/717947lo68o9SNODx480EgxnQz49u1b7fQfy42nAgKpuoIg2/OX1Xae1QpWrSrPGwM5dE/A/mMg3aNopYLaxdSEKDjmQDH2GU0rNS0pZ7XdOC00qxnYW02OVYjzVTOu5KigL1++nC9ubw69Wm+17uheBfWdvtpevVHsvTbnRtVxldg0q6vIU+4BAvpRE/tTdofKnmdDKRvyhy0OefnNhYZ0XYOoDCU1aKFpGTChptWH8BA4Q4Bt7jP02n22nrUIfOaTVlSPKk9WpJLHq/WIUPQZC2mon1mspn1p5ZK9qkWZiTxJgNcVTgJcfLzaHn5RWiIhcBUBduqTk6dLT460mwzxUbOqsvverCH7qXP/kSl21gbYUObl5wjG0/devXqVA+OHDx/87X59+0ZbyMG5jzyx1eb0mLZD27XGePfu3eZwjSwwrbs27adtvAlrh5OQEGbNWVVrgVVBs8xqJ4HtU/WqKugLY6+CHYuff8KwRQB/+pOw6EhWxTrPcU8DtO+aR/SU41a1gqWqrH2GcDkKiwDBkQGpKEXysUgVeZxbZQgYj7rPPboY8zdKuwsdLX0Xrnnialt6tYLNGR6LwXSPcXNPdW8hrqa//fabCx8OTCcDPnv27N///vc//vEPfX3x4sULbb0wuz6MtNoHq20a1QpWrSoRDAJxAjn86niJ3D1JQAdbaGNyPm/S7teNGzdOZs7jtRGghebWiH0/oM4XMe1S2WuainnH1os7mspIyKcVAh0351ZUgJwQgMBeArs8n8GnUWwu7LUu0kMAAhCAAAQgcAkBtrkvwX5hoVWtReAzn7GEqlR5piI8GyeAouN8Nu/a1zHsu0KbhSZMYJfKXtOE4pFVcgK8rpAcKRlCAAJ2AuzU21lZUtKlWygNm8buudm9wZIw7VLZa5pQ/u57M9ZSzlgLU+wz9Hj2JAHjGUwfP37M8e1YcMigUZiTVebxRgkYzQNbbVS/m2Lv8t8GfytsE2ZtCWjdtWmkTnlwmOvUC1JdRaDyBZC0WFhtOMOzZOc57mmAZzSU9Vl7T5FVjEyZ//nnn/PP7NfKshzVufZskniLLn78+JGkLDLpjIDxqPvc9mM8rTJ5W6Old2bPfnUsHaOfvq0wptuWvq6VVkd3B3sk5+X59u3bmzdvHj9+rJ1pLZLev39fhwPq5yLP50wOEFgj0HevvlZr4iGQj0D3rxblQ3dJzm/fvn3w4MFi0Rrlc7xgsVgWkcUI0EJzo5Y3ayyiTl3Ypdr19oORSTyZXbZ4PtyFAAQuJ0BzvlwFCAABCOwlYPd8ku807RX12vRsLlzLn9IhAAEIQAACELATYJvbzqqPlPWsReAzn7SoelR5siI8HieAouN8Nu+yV7WJiAT1EOB1hXp0gSQQgAAEThKgSz8JsPvH8VG7V3G+CrKWcpItU+yTAHn8DAGtw9+7d8+Sw7t37yzJ7GnUdfhDjz4XevTokf1xUo5GAFsdTeNBfXkrLADS0yWtuydt5qsLDnM+tuTcIgH7K9A6LEted4t1nGRmteGk7kp2nuOeBsjJFyfN9NjjxrPJpswv11HJpmjneTmWNVFzH2y3Vm6d8cY1O/vhmMeqaVSKTp46lv/aU7T0NTL2+Gpbur0KLabEdM9rrVrTNfaHuwjoqD5jb78r2ymxBggtqupwQB0vq5MBtQHz4cMHjiU6QLKSR6ptGpXwQQwIdEOAxt6QKjWOP3v2bE1gDcTGn8Nay4H4CgnQQrMqRZ6qfT5Vpy5q3rypk1gSi6q2ajmmkEmIkUnrBKq1+dbBIj8EIJCPgP+aeLyUwbs4uzMsjJezqnMHPG5g3IUABCAAAQhAICEBtrkTwqw/q8udT4cIn9mhOBaoR5XH5OcpIwEUbQS1mIy9qkUsRNZJgNcV6tQLUkFgKALVeh3N7dTTpQ/VcA5UFh/1ALRdj/Tdm7GWsssY5omrNY+5qMR0ScD4Fnry0wD1DZrP0yiG/wjh0QgYjQRb7c8w5KnaDzewv2PfH6h2a0Trbld3xSTHYS6GmoKaILBrsLO/WV1h3VltOKmUkp3nv07KyuMQ2EVgV+/QxKcI9gnPLlAkbp3AnTt31JVbzEMH6Oqc9Uz1tQigoiVtWgFo6Wl5klsxAphuMdTdFPTp06f79+/bfwvlWMXVmX/8z58e1/mDWoxr/deZNPapuelPVdO7O/6/ipwoGYewY0h5CgIQgEAmAk3MYTPVva1sNZJqaI3LrAQ6irf1MTdex9FGZFpo3B5O3v3y5Ys9hzp1sWtFXl5rvsWcOck6ic3lJOZaAqP16tfSPlw6zfkwuksepFldgp1CqyKgVmCXZ9erMPZsW0npVjUtAjcxHLA8a1HlZhqGkk1EJIgTwITifLgLAQicIcA29xl6bT1bj/OJz3zScupR5cmK7H18NI9oWEXvNYzF9OxVLWIhskICvK4wKWW0Hr5CU0QkCEDgPAG69PMMu88BH7V7FWetIGspJ/EyxT4JsPzjnc0R5CdYvixWS5+W61MBf//+vZ/Vy5cv/UvCEJgTwFbnTM7HNNGh7fI0dr1jfx4gOSQhQOs+gLGJxnugXmuP4DCvkbkqfjQLvIrzWrm7WsSuYXStxKvidwm/C8tVNSr8tnNJJpwGeJVRDVruroNOtdxQ/4oD05hBTdlQ7cePH1t+9ECNItMH5HL7DGL+z8OHDy3JdqWhpe/CReJ6CGC69eiiIUnKfCnhgOjkQf3J/Xj16tXTp09dfM0B/VyM3maQ2GpimijumivWXC9kgwAEIDAnwPRwzqS2GI1KOlrX6PXpBF4lvnHjRm21OCYPIzIt9JjlGJ/a5eN1oItd9TUyjCTrgFikdtw6RoBe/Ri3y5+iOV+ugogANKsIHG4NS8A4dZr4DH4a4C5W7ID32qYYSnrVbLF6YULFUFMQBCAwEWCbexBLqGctAp/5pMnVo8qTFYk/jkc0iKLjZnD47q69mw5Q76rvYao8mJaAejleV5BLIOvFgNOaFrlBAALlCYzcpZen3XSJu4Y8fNSmdZ1DeNZSTlLtoE2dJFD54yOsAukt9Ddv3mwqQl8f379/fzOZJcGHDx/8gzB6egfeUn3SHCaArR5GNz3YaIe2y1Md/K2wkxZy4eO07jj8RhtvvFK77uIw78KVPDEWmBzpyQx3DXa7htGTgiV/nNWGk0hLdp6cBnhSWTy+j0DTXdtiVUse3rkoAJHVEtBMyXIaoA5I0iHrOWqhc5cs2eY4c5OWbiFPmgoJYLoVKqUJkQp/KSEm2qF59uyZdoZ0JmCmQeQ8eWH5+PGjBqP+WtZ5OOQAAQj0SoDpYeWa1YHpDx48sA9MGnB1yLtGtMrrFRePEdnxoYU6FDkC9paVo/Tyee7a/zgvHtZ7nmE3OdCrt65KmnOFGqRZVagURKqHwC4fb/AubherelQckWRwhUbIzG8xlMyZELOLACa0CxeJIQCBtATUBekjQ+PLRUmKbmKbO0lN68mkHr8On/mkVdSjypMVWXwcj8hh6VvRrpqZAv31M3FQhfeq4sJw10KA1xUslEgDAQhAoAkCY3bpTaimQiHxUStUSkMi9Wc/hee8hYtryLSuFXWoVSDjGUz66kpnwST56Xp9X+br9/nz5/4lYQisEcBW18jE41vv0HSsQbyC/l1GVZ9GQ2Fa96KyWm+8i5U6FknTPsbt5FNY4EmAlTy+axitRGYnBqsNDsWxQMnOk9MAj+mIpw4S+PHjx8Ena31s1zmvtVYCubIQuHPnzu3btzffudGa3evXr3NIsFm0CpUBS5OHTPAAACAASURBVM7kpdPSkyMlwzIEMN0ynLssRZPwFy9eWH64KWH1NenSEUUPHz7U4bNJ9n6SyKafk3r//r1GtyS5KRN3ULr/K1WpMicfCEAAAhAYh4AGa42be0cTfQap+ZpG+eZAMSI3p7LWBe5gP2DXinwH9W3d5EaTn159NI1T3wIEaFYFIFNEBwTweexKZHPBzqqblAwl3ajyqopgQleRp1wIQCAgwDZ3AITLfATwmfOxbTdnPKJ2dVen5B2sY7BXVadpJZGK1xVOYuQFwpMAeRwCEEhIYLQuPSG6MbPCRx1T76lqzVpKKpLkUwOBMVeBbt26de/ePcvv8eiLsPNvquvAYv9TYk2j9GtANWgfGeongK3u0lE3Hdrez2p2USJxJQRo3b4iumm8fqUIN0QAC6xfWW4bwiJq0ws+rDZYVFxJGk4DrEQRiLFAQJ3mrpcbFrLIGSXxtCJzfqklp4zkfTEB/aTGgwcP4kJovE/1Cx5BQZblwuBHP4IcylzS0stwppTkBDDd5Ehbz1BHBckxOHDM0MmK69w9dfg6S14rdCezOvO4to50GKJ2oQ5koqNpdX6u/p3+5P4pEJxvWP6wxQMV4REIQAACcg+AUCcBrZtrjA5ks5zerkdevnypIT7HKeqBPEkuGZEjGGmhETjnb432TkDh/Q+s97yJNpoDvXqjiouITXOOwClzi2ZVhjOldENgl89DF2fXu1ixA27HVVtKhpLaNNKcPJhQcypDYAiMQGDwbe7uVdyoo47PPLfMRlU5r4hi8IgWsUyRPSk6Us1Mt9irygSWbM8T4HUFC0O9LsgLhBZQpIEABK4lME6Xfi3nnkrHR+1Jm5XXhbWUuYKYYs+ZlI9hFej58+eWz3uTnAYYfMylt9/La5wS2yWArW7qrr8OjbfCNpXeRwJad3+NN6Fl4jAnhLmWFRa4Rob4Vgiw2jDXVMnOk9MA5/yJyUhg11r2+/fv+QmCjMog6/wEZMCWH/GQqT99+jStOHIQN88V1psTjx49SlvulBstPQdV8ixAANMtALnvItTtq+/Vrkmwj5K71jLdf//737///vsljpN+6FLnAFr2qHwOGh8fPnx49+7dVg5X8oUnDAEIQAACbRFYPFL2t99+0yxMw5D/Q4hr9dJJgpphrd2tJJ4RuRJFDCvGrncCOqC0a/L4f9o7//OucaZfn93rFEAoIaGCkBKACgglABUAJRAqAEogVEAoIUkFCyUsdMD5vI+v10ePZcsjW5Yl+eaPXX1lWRrdM5JGP6w0UF+qkJ8AvXp+5pTYPAGaVfMqpoJbEMDnsVONYsUOuB1sUSkZSopSR43CYEI1ag2ZIXAcAsfc5j6OfgupKT5zIYrYVww8on35N186e1XNq7jSCnJcIaA4DhAG4PAIAhAokMBBuvQCyVctEj5q1erbXXjWUnZXAQKsIcAqUEdPa++6KmK2OeszNBFb+TnY4Cu2ly9frtEg7x6NALYa0HirHdps1xRgwqOKCBy5dbfaeCsyv4OLigW2bQBVD6NRwnPaeV9L5jbAffkfrvSjrWUfTsFU2CPw/v17XXXkRf9XhJbbkt8GaPkLHoNlvv+Sad0PWvo6fry9GwFMdzf0DRV8cnLy6dMn/d0M9cNfv37NWbNnz55pZrXRNa+jFbm7u1M17fcAah9LW0q6UIkbAEd5EgkBCEAAAlsQ0Mjoj8j9FboaOnWj7my5OmahKZuG+NmUuyRgRN4FO4UOCETtBwze5ScEIOASoFd3aRCGQBICNKskGMkEAhAIE2BzIcyn9qcMJbVrcHf5MaHdVYAAEICAhcChtrktQEiTnAA+c3KkdWWIR1SXviqVlr2qShXXttgcV/D1ywFCnwkxEIBAFQSO0KVXoYjqhMRHrU5lRQnMWkpR6kAYOwFWgQas9MmV/g0i/Z/6yHfNbYDX19fuoKO717Xm75dCDAQCBLBVH07bHVqUp/Hw4UOfDzG1EDhg62678dZieEeWEwusVPvHGeyifIBKtdmM2H83UxMqUgWB4/SDVagDITMQ0IVHuhAwXND9/b3ueA6niXr669cv/8KLQQ66qWq7y5ho6QPa/KyFAKZbi6bKl/Ps7Ey7KZoUaQg4PT3NJrAu2ks7oExJ/uPHDx1t0XW3xqsAnz9/rnuXNDxdXV1tN/pMSUs8BCAAAQgck4CONWjQGcyMdLL89va2PzChIVsXAlr46JhFnkHWIkyfhhG5R0FgdwJH2w84Wn13N7CDCECvfhBFU82cBGhWOWlTVpMEonyeg6+uH7z6Tdp/VymGkoaVm6dqmFAezpQCAQgkJND8NndCVmQVSwCfOZZYM+nxiJpRZfkViVrHKL86sxIerb6zQEpLwHEFXyMcIPSZEAMBCFRB4AhdehWKqFTIo/lsR6vv1mbJWsrWhMk/OQFWgUaRvnz5cjR+EKnj7vreahBp/zn4eFlfDdvfJSUEOgLYqmsJdGguDcK1EzhU66bx1m6utcuPBdauwYPIz2pDRYrmNsCKlNWCqPrwvoVqUAcIxBB4+/bt+fl5+I3Xr1+HE0Q9HSzh+e9KHt3H5MeniqGlpyJJPpkJYLqZgTdfnP6YkoYAzeH/+ecf9cz680oZqvzs2TP99YBNC9II8ujRo8HlSlMl6hifqq+7Eft7l6ZSEg8BCEAAAhBIS0B/w0oXr7t5ah708+fPwb20ut9Wo5WbbCqsW3fXnLSYynZxPCPyYnS8uAUB9gO2oEqehyJAr34odVPZPARoVnk4UwoEINARYHOhSUtgKGlSrTkrhQnlpE1ZEIBAWgKtbnOnpURusQTwmWOJtZEej6gNPdZSC/aqatHUQeTkuIKraA4QujQIQwAC1RFovkuvTiN1CYyPWpe+SpOWtZTSNII8YQKsAk3x0Xq78Zi6/m79VCbheH2z5h6YV+/B11thYjwdJYCt9ljo0HoUfYBLn3sUNQaO07ppvDXaZ0syY4EtabPturDaUJF+uQ2wImUdTlT9GaXD1ZkKN0rg+/fvp6engcrpTgrdlBRIYH90c3Pz4cOHQHoN0pInkCDzI1p6ZuAUl4oAppuK5BHyOTs707WA6p///Plze3urv7M0e0vsGiy6q2jN64F3tUukG5R0tCWQpn+k2w+7ewBV/T6SAAQgAAEIQGAvAhqYdGGutrJ8ATQXC8/Xulfk/m03yPpSBWIYkQNweASBPAQ4rZuH80FKoVc/iKKpZk4CNKuctCmrbQJRPg/nPu3GwOaCndVeKRlK9iLfTLmYUDOqpCIQgEAz29yosjoC+MzVqcwXGI/IZ0IMBNISiFq3SVs0uS0gwHEFDhAuMBtegQAEyiTQUpdeJmGkqpoAPuqO6mMtZUf4FM0q0KwNvHz5cjaNEiy+DXDwovGDL4tIpDkaAWz1UB0antuhGnjzrftQjfdQpltLZbHAWjQVlpMj0KN8WG0YxZItktsAs6GmoP8hwAwBOzgmAV058e3bt/BduZpQ/fr1ayUfuYzPnj0LZNJdBTh6BUbgrdhHtPRYYqQvhACmW4gi2hZDt+npmn/dRqSbAXVZ3sePH9X/p70cUDfMvnr1KjnGT58+PXr0yP2bUVNFaKz58uWLbj/kGN8UIuIhAAEIQCAzAY22GpgChWrkCjztH+ledQ2I/c9dAozIu2Cn0FkC4RWP2ddLSBC1edNAfUtgjgwiQK+OGUAgOQGaVXKkZHhkAvg8du2zuWBnVX5KhpLydVS4hJhQ4QpCPAhAYDGBere5F1eZF9MSwGdOy7Pw3PCICldQq+I1sI7BXlWrxslxhVY1S70gAIEDEmipSz+g+napMj7qLtibKZS1lGZU2XZFWAWy6Pfp06eWP1qvD8HCZ92nyhrcBiiPZSol8RAIEzi4rR6tQ4vyVLkJKNx2yn/adus+WuMt396OJiEWeDSNd/WNGkZLQ8RqQ2kaCcjDbYABODxKTyCqa4s62ZBeVnKEQFICuhHp9vY2sHinKbH+VtiaCwF1t5TuaQpLrdsrdEI3nGb9U1r6eobksAsBTHcX7EcuVEODru3ThL+7HFDDRHc5YGCwMOLSds6yfaCp/N++ffv69eupp268bjbULtTl5aUbSRgCEIAABCCwIwENrxptwwJolvT+/ftwmu6pBkRdwm5JuUUaRuQtqJJnEgJR+wGcCUjCnEwaIECv3oASqUJpBGhWpWkEeWongI9n1yCbC3ZWhadkKClcQeWLhwmVryMkhAAEkhCoaJs7SX3JJAkBfOYkGKvIBI+oCjU1KSTrGE2qtYFKcVyhASVSBQhAAAIdgZa6dHSajQA+ajbUTRbEWkqTam2sUqwC2RVqvKFvcK+fJf/r62v3RO7z589PTk4sL5IGAqMEDmurB+zQojzVUWshsi4CrbbuAzbeugyveWmxwOZVPFXBqodRVhum1FpgPLcBFqiUlkW6uLiwV89dibC/RUoIFEtAx2HDst3f36uNLLsQUIt34falsfmff/7JcBWg6hiWZACBlj4Aws8dCWC6O8KnaBFQF91dDqg7hnQn8pcvX968eRM1s3Ixvnjxwv25JiypPnz4YMlBK4O62ZDdIwsr0kAAAhCAQB4C375900BmKUur8LrT1pLy2bNnlmTJ0zAiJ0dKhgkJLPZaE8qwMquo1Yn193evlJbXGyBAr96AEqlCaQRoVqVpBHkaINCAj5dNC2wuZEO9aUEMJZviPULmmNARtEwdIQCBUQLFbnOPSkvkXgTwmfcin7lcPKLMwCnOJdDAOgZ7Va5C2whzXKENPVILCEAAAiLQUpeOQnMSwEfNSbu9slhLaU+njdWIVaAohRrvYPr69WvsZ8WDCwSNBUUJT+JDETCaUGO2eswOLeokvL5yPVRDaLKyTbbuYzbeJu2z0kphgZUqbkrs42zSsdowZQMFxnMbYIFKaVmkqBnCz58/W2ZB3Y5HQI7drFUrgZqJrvaz49Eyn3IO3/qkWy2U8+x1hPZCwylp6WE+PC2WAKZbrGoOKJgu1Lu8vLy6ulInf3t7a1xxc0Fp8vnp0yc3ZllYYgz2h6bykZBJSpzKn3gIQAACEIBAFAGdpdMY+vTpU/tb379/t5zA09xKVwfas02SkhE5CUYy2Y5A1H5AmWcCoqSKmjxuh52c6yVAr16v7pC8WAI0q2JVg2BVE4jy8aqu6Xrho/zD2b3C9fKQwwICDCULoPGKSwATcmkQhgAEjkygnG3uI2uhzLrjM5epl7RS4RGl5UlusQSi1jGidoViJVmcPkqqqH51sUi8uJgAxxUWo+NFCEAAAqURaKxLLw1v8/Lgozav4k0rGOXzs/+4qS7I3CfAKpDPJByjlfPnz5+H03RPjV9vdYl//Piho+99tuo3oo7N9y8SgEBP4IC2etgODU+jN/uDBNpr3YdtvAex2PKriQWWr6NYCY+zSYcPEGsbO6bnNsAd4R+x6KjeIarTPCJN6lwVgZubG3c9TlcmTV0zofubdLWf/nT27J2AuiJKl1CoWbk5+1Tev39/d3en2Zr/aKMYWvpGYMl2awKY7taEyX8ZAY0IumVPftGbN2+icvjw4UNUej+xRhn9xR4/3o/hKkCfCTEQcAn85fzTPc7uI8IQgMAWBDTb0vEmjaFRmWvSFJ5b9blpkNUUr/+5dYAReWvC5N8RcAarv2JHq6jJVJmnD6P+lFPUaV0MDAIDAvTqAyD8hMB6AjSr9QzT5rDGqUgrScLcmqzULJ8GfLzZOqZKEMWKHfBU2BPmw1CSEOYxs8KEjql3ag0BCMwS2HGbe1a2rRMccwYRporPHObTwFM8ogaUWHsVovoZ9qpqV3fh8nNcoXAFIR4EIAABO4HGunR7xXdJ2eRUGh91F1tqptAo+2H/sRm9V1ERVoGWqendu3eWF43n2LusBon1VZelCNKUSaAcX+hQtnrkDi3K0yhzNbXMtlyyVC217iM33pJt7DiyYYFN6jpqsDs/P68XQpQPwGrDvormNsB9+R+u9KhP8aO+wj0cSipcG4HXr1/3IuuveeheJ7kFgT/rcX9/rzsBtY6jP8pxdXWlmwF12YQu9dN/9a48RbWmhw8f6hKKQEuRM3F7e6vEfdF5ArT0PJwpJTkBTDc50oYz1H2smWun+4k0HGjuFBg7BiJpoNHAMYi0/9TQY7xP8MmTJxqb7DmTEgIQgAAEILA1Ac2Vlt2Hrr/PYzwMoflaHn+AEXlrayH/JASiNjMC6xhJhFmWSdQuRdT+xzJ5eKtVAvTqrWqWeu1IgGa1I3yKbp5AlM8T5U21h47Nhap1ylBStfpKEB4TKkELyAABCNgJ5FnWduXJv83tlk64HAL4zOXoYgtJ8Ii2oEqesQTYq4olRvrtCHBcYTu25AwBCEAgM4GWuvTM6CiuI4CPiiWsIcBayhp6vLsdAVaBFrNVo7acwdBXYPY/V89tgIvVwYsBAsex1YN3aHgagVbQ6qNmWvfBG2+r9llRvbDAipQVJWrUZ24Wxz6q9JyJ8QFy0l5ZFrcBrgTI69EE7MvZUVeoRsvBCxDISEC+XW/P+hNh3VqbDrwqXrf16RKlgCzfv3/Xneu6aeLZs2cXFxf6ry4W1PVMui4w8JbciC9fvugSqKghOZBh7CNaeiwx0hdCANMtRBEli6GuW1e1dic8fvz4kVnUbuxQD28sd7C7Y3xLyVQ1DT2W9BrX7PJYMiQNBCAAAQhAYF8CuuLWsiyrdV7jvYFrqsOIvIYe7+YkcHZ2Zi+uzJtiojZv9lpssUMmZZkE6NXL1AtSVU2AZlW1+hC+fAJaitTSn1HOfhfMmL69ZGwuVKpThpJKFVeO2JhQObpAEghAYJbAQba5ZzmQYEcC+Mw7wt+0aDyiTfGSuZ0Ae1V2VqQsmQDHFUrWDrJBAAIQiCJQVJceJTmJExLAR00I85hZsZZyTL2XXGtWgVZqx3js3PgVmNb83VOvz58/1xmPlRLyOgQ6AkewVTo06dryyUxnEpwKa6ZzaKB103ibscZKK4IFVqo4i9hRg50u/LHkWWwaVhuKVc1AMG4DHADh5+YEwhefucWX+W2wKyFhCBgJ6Dq/PqXC7uKaPiDXn+zQnYBadOvTrAmoiX379k0O5eXl5Zp8Vr5LS18JkNf3IoDp7kW+onLfv3/fSauNE+MuS/LaqYeXm2RZdV18T5/xKkBVTUW441ryypIhBCAAAQhAID8B4wD69etXHdzcVDxG5E3xknlaAvb9APcEUloZ1uRmX4e013SNPLzbJAF69SbVSqX2JUCz2pc/pR+BgH3BPOooTJPo7KzsnmeToEqrFENJaRqpTh5MqDqVITAEiiKQ2Ss4yDZ3USpGmAEBfOYBkGZ+4hE1o8oGKmLfwWGvqgF1N1wFjis0rFyq1hiBzHO6xugdpDrldOkHAV5mNfFRy9RLLVKxllKLpo4jJ6tAK3VtvINJp9N//fo1W9bgczZj5rPZkgACImA0p6ptlQ5NirZ7Gkps6ZdoPuUTaKB103jLN7O2JcQCG9av/Qi0Lnao/UYFuw/AGvi+Ns9tgPvyP2Lp9t5B5y2YIRzRRJqrs/7UhusBjN76pzsBlUwj4sePH+1txEWlXSK9qxx0t+DTp0/dR7uE7bWgpe+iIAqdIoDpTpEhvidwf3/fh7Vy3YczBzRd1E2ysxcCLutjNSS51QxUTYNaCYNOQEIeQQACEIAABBYQ0ASt/zAy/Prr1691FXs4zeKnjMiL0fHiLgTsO1tl7ge4SzdhgPZpYzgfnh6NAL360TROfTMQoFllgEwRELB7PmV+RZ9Tg1Gs2AHPqZpAWQwlATg8shDAhCyUSAMBCAQIZPag3P3fVre5A7R5VAIBfOYStJBcBjyi5EjJcA0B9qrW0OPdcghwXKEcXSAJBMIEMs/pwsLwtEwChXTpZcI5jlT4qMfR9RY1ZS1lC6rkuZgAq0CL0fUv6iuw0c+K+wR9YHDTXx/fB3R2/fv37/1PfVnGh109DQLrCTRvq3RonZHYPQ2l10es602LHHYnUHvrpvHubkIHFwALbNsA7J+5GV36knHZfYBlN1SUXPe6ZOM2wLr01YK0FxcX9mrYP8S150lKCGQm4P5RL93Zd3Z2NiWAplKvXr3SdX5//vzR9FgvvnnzRgOqluQePHjQv6WwYhSvi9h1RYVSKv3d3Z3eVQ59sn0DtPR9+VP6YgKY7mJ0x3xRjsqO322qz//27Zs7QIxqwd3jGU3gR757986PHI0x3pQ0+i6REIAABCAAgZIJvH371ri4aT+xF1tfRuRYYqTfl4CxyUhI98PjfWV2S7cvQtpr6uZPGAL06tgABJIToFklR0qGEPAJRHk+O66U+pLnj2FzIT/z9SUylKxnePAcMKGDGwDVh8B6AvbDxOvLGuTQ6jb3oJr8LI0APnNpGkkiDx5REoxkkoqAfR2DvapUzMlnIwIcV9gILNlCIC2BHed0aStCbpsSKKFL37SCZD5LAB91FhEJAgRYSwnA4VF+AqwCJWFuxDh7G+AggT4xTiIemUCgJ9C2rRprJxptfzVp91SFoswF1d5iCdgJGO1/MND4+Q8S5BmJjMJL2rYbr68OYvIQwALzcN6rlEN9UMZqw15mFlvu/419gfQQWElAN9dokmC8mEbXnOkPIq0skdchsC8B909q20dHWb7+XV5e7iv84tJp6YvR8eK+BDDdffnXWLpcmh37at0wq7Wz8CVE9llox//Tp0/GV3SHfeCK25K1qYt3+2VoXaeo63RLlhbZIAABCEBgLwK6n133sM/+KW+NKTq4eXV1lVZORuS0PMktAwEtYthL0U0xmnzZ02+dUvLMNvZeBv6Gao+CgJ0AvbqdFSkhYCRAszKCIhkEVhLQ6p+mRcbVQiWL8glXylba62wulKaRWXkYSmYRkSBMABMK8+EpBCBgIWBfj7LkFpumvW3uWAKkz08Anzk/861LxCPamjD5xxKIWpdgryoWL+kzE+C4wtbAOUC4NeEj5L/vnO4IhJup475dejMY660IPmq9uitBctZSStACMnQEWAVKZQkaFyxnMHT6QnOWwFHVXe5gSgWBfKog0LCt0qH1FihPw9Ijdem1sahPZvp3CdRLoN7WTeOt1+rakBwLbEOPU7U42gdlrDZMWUJp8dwGWJpGDiGP7ng23gbYX9RyCC5UskUCWnpzq3V+fu7+bDtMS29bvw3XDtNtWLlbVG3fzyRUI91FGL5nOfYPkA62hQLQ7H/NIJDJLo90Ua9bTW4D3EULFAoBCECgfAJa3NRxzGfPns2K+uHDB13OG3V0bzZPd6gKJ2ZEDvPhaU4CmkwZTVd//yNwUCmnzF1ZxgtulFg3YucXjxIbIGBsGqopvXoD6qYKeQjQrPJwphQIiID8H015LCj4G29sLljspJw0DCXl6KJSSTChShWH2BAoikDsNm5a4dvb5k7Lh9w2IoDPvBHYvbLFI9qLPOUGCLBXFYDDo7oIcFxha31xgHBrwkfIf9853REIN1PHfbv0ZjBWXRF81KrVt7vwrKXsrgIE6AiwCpTQEt68efP69evZDMV86pDt9fW1ezO1DnXI35jNkAQQiCXQqq3SobmWIE/DeGhZp8LcFwlXTaDS1k3jrdrqGhAeC2xAiYEq2Ie5Zj4oY7UhYA/lPPq7HFGQ5DgEdG2NsbLGSwONuZEMAvkJ6LiAW+jDhw/dn22Haelt67fh2mG6DSt3i6qV4KtoDS5QNXebJ5Cse/Tjxw/jXcwPHjxIe+fRrGwkgAAEIAABCOQnoIMUWt+0lKvLeS3JjGkYkY2gSFYaAWN7kdj22/fy1NHu1dvrmEdySqmCAL16FWpCyLoI0Kzq0hfS1k7A7v8Y1xVrBxKQn82FAJzSHjGUlKaR6uTBhKpTGQJDoEwC+y6R2RfEtqOXcJt7OyHJOS0BfOa0PPfNDY9oX/6UPkXAvo6x70Dsy28fmu119Eshpi4CHFeoS19Ie0ACpQ0lB1RBRVXeq0uvCFHbotr9t9I6FnzUEiyTtZQStIAMrAKltYFXr15ZMtQnyb9+/RpNObiMxj7QjOZGJASmCDRpq3RoA3XbOxB9nSp6g9f5WSmBGls3jbdSY2tGbCywGVVOVcR++Nk+dE6VVUg8qw2FKCIsBrcBhvnwdCsCxntPtZY9tWyxlWSGfCWS9mPOzs7s3ZwhV5K0SWBwGfDR/gocLb1Nsz5ArTDdAyg5WRXlq+y+mim35PT0dKpKUUPP4BLbqTwVn/bOo0BB3aOoOw1ncyMBBCAAAQhAwE7g06dPgXG2z0dDVcIlAkbkHiyBugjotmhLe1Gl7KdF8xAYrN5MFaobseV7Tz0lHgJTBOjVp8gQD4HFBGhWi9HxIgQWENB+qNHHM/pUC2So6BU2F2pRFkNJLZoqVk5MqFjVIBgEpgiU+Zc77eeJp+q1Jr6xbe41KHg3MwF85szAtysOj2g7tuS8hgB7VWvo8W6BBDiu4CqFA4QujaOFmdMdTeNN1neXLr1JkjVWCh+1Rq0VJTNrKUWp45jCsAqUXO/GO0QGt/51Yuj7Nff8rY5zcKg1uYLIsCfQnq3SofXK7QInJyfn5+eDyKmfdnpTOaSN10UfV1dXuthOs620OR8ht+pat938+OT5CAacv45YYH7mmUt0HexA0Y19UMZqQ0DXhTziNsBCFHE4Md69e2es85cvX4wpsyWT8OrTdSxSg/fbt2+zlUtBNRIYHN492lkEWnqNRovMIoDpYgZRBIwzvag8YxMHFqqiDkLZ6/LixYtYIdekj7rTcE1BvAsBCEAAAhDwCXz79s2P9GO0RHB9fe3HL4hhRF4AjVcKIWDcG7YbeZ56GeUx1i6PzJRSEQGjgalGzLMqUiui7kuAZrUvf0o/IIE3b95Yaq0dsQL/xptF8oRp2FxICHPTrBhKNsV7hMwxoSNomTo2RkBHckurkRwnHTzbVyp7b7adnKm2ubeTkJyTE8BnTo50rwztfQjLnnvp6LDlGndz7Dach6RRHmPt8shMKXkIcFyhLAUHKQAAIABJREFU58wBwh7FAQPM6Q6o9CarnL9LbxJjpZUyenFGnzAbBKM8xtplE7u9glhLaU+n1dXI2BuoXqwCGZVr7Dnfv3/vZzi4ItCYlZ8PMRCwEDAaWEW2Sofm693uadjp+aVsESP7lPDqFV+/fs1FH7GEq2vddvPDG4k1BtJbCGCBFkpVpzGq2D5oVkHDXh3u+9pLodwGuBf5o5erP24TOM/n0rFfl+u+tWnYXTTZ/WjmpjUl8+QEbm9vk+dZcoa09JK1g2wBAphuAA6PfAIl+CoBtyrqIJR9nAqU6CNaH4PHtZ4hOexIYPAlfFSr3FFsioYABHoCZ2dnHz9+7H8GAto6GjT5QOLAI0bkABwebURgYLqLRyvtplve1R9L0F8o3agusdne3d0Z/3iDfbcjVgbSt02AXr1t/VK7XQjQrHbBbiw0lVNhLC5PsiYrFYVOf0XZ4uMpT+OZmKjS60rM5kIt+mIoqUVTxcqJCRWrGgSDwBSBqD+fNpVJ2nh7T5K2XDe3lra53XrtHmYGEVYBPnOYT0VP7f0Yx0sqUmsborJX1YYeqUVPgOMKPQoOEPYoDhhgTndApTdZ5fxdekUYm59K46NWZI0FispaSoFKOZpIrAIl17ja9fn5+Wy2Otd6c3MzSOZ+2K5HxuucBpnwszQCxfpC7dkqHZpv/JeXl6enp368H6NTYQNb9dNki9FnCO5GJ6tGseSra9003lgVkz4tASwwLc/ScvNd7lEJdYi6sctnWW0YVXRRkdwGWJQ6jiXMmzdvLBUuaoYgga+vr12xLy4u3J+EIeAS8Ce3B/wOipbumgThighguhUpa3dRS/BVAguv9oNQWgk1XoMi5icnJznJsyybk/ZByrJ8xL7R35S2t8qD6IJqQqAKArr84vnz5xZR13/RxIhs4XyQNJWOVsYr89w9+H0Vavw7RZokZvaB98VC6akI0KunIkk+EOgJ0Kx6FPZApU5FuIJNVipc5X2fGn28A+6C+Xphc8FnUloMQ0lpGqlOHkyoOpUhMAREwOI9ZgZ1f3+fuUS/uGa2uf2q+TEWG2Bn0Oe2UQw+80Zgc2aLR5STNmUtIGBcx2CvagFbXtmFAMcVOuwcINzF/Aop1OLPZxa1hDld5ipTXBICObv09QJbmh5TaTtnfFQ7K1L6BFhL8ZkQk40Aq0AboTbe4vfhwwdXAH3Y7n7zpZPtHGp1+aQN4wt1PFuyVTq0qTZi9DT0+uBC0qkMM8QPlna56GMB84paN413gX55JSEBLDAhzDKzGowpU0IaF3amXi8z3ugDlHC4yAV4nPu+0twGeHd3J2SfPn3SzZfq0VyUhCEwReDp06eWP2Kg140f5U4VlDb+/fv3bobrv/N3cyPcPAGtuKnDbL6abgVp6S4NwhURwHQrUlYJou6+mhnYZghcFDhA524LDR4NfgaKG6RM8lO369plS1IimRyBQM4r+QYHnjK3oCNokzpCIA8BDfeW9qvzvldXV2tEso96FnnWSDJ4lxF5ACTDz0pHK+PecDnLfUfevMlgxhRBr44NQCA5AZrVAqSVOhXhmjZZqXCV931anY9n7yuSg2VzITnS5BnazYN5d3L4bWSICbWhR2pxNAI5vUcj20KuUW5jm9vCPKcNsDM4qxF85llE5SfAIypfRweXsLp1DPaqDm6xlupzXIHjChY7aThNTn/eiLGQOZ1RWpIVRSBbl76+1jmb3hGm0vio623yyDmwlnJk7e9ed1aBNlKB7gi25Dy4d2OwpN/kjSQWLHnS4At1nFuyVTq0qbYjLRuPxwx6oakMM8QPJNHtqBkKbayIilo3jbcx26uuOlhgdSqLFdjyaZsGSuPCTmzp+6ZntWFf/rOlr7oNUPtqb9++1f3xujX5xYsXr1+/fvbs2aNHj87OznQz4GzZJICApXMUpcEfMdiRmy67dP+Ql67Xefz48Y7yUHThBEb/vMbgQsnCq5BEPFp6Eoxkkp8Appufeb0lDtYQ81cksM1gXJCVzIOzFIFa2G8YDGRif8TBKTsrUtoJWJqGfbUuXO4gn0CDDefDUwhAYF8Cmt8ZZ3M6XbHmFnhG5H0VXVTplY5WxsaiFbYS/qiMWuvPnz9n9a7mP7rIM/siCSBAr44NQCA5AZrVAqSVOhXhmjZZqXCV931q9PG0BjL4o4t7iW3x8baTjc2F7dgmyZmhJAnGI2eCCR1Z+9S9XgIW7zFn7XTkspAN0Da2uS26s9jAYEfPku1omkE+7AyOUsJnHsVSUSQeUUXKOqaoxnUM9qqOaR6V1tpo1aodxxUqVTFihwlY/PlwDmmfljOnS1svcstDIFuXvr46lqY3mAIvLnSQT5NTaaPq8VEXW1HzL7KW0ryKi60gq0DbqcZ4n0i/jK8Dt+7OAh+2b6eaLmd8oZ5wM7ZKh9br1A/0XY3/yI3Rcaw1n8m4Wa0JDw7/qz/UtTZrMjzsu7W0bhrvYU20kIpjgYUoYiMxdOB5sCo1WlDDH5Sx2jCq8UIil98GKMvWAquuafPtW/6cbgaU81TCJ52FgEaMUQIyEouzKIu6ubkZzSFz5OAPJliEzywhxZVGwL8vSX/Gs4QZb05QtPSctCkrIQFMNyHM5rPafTUzsKag29mN/H2v3vji1sncLautyyL/4xDwnTS/7oGW5ScOxKiLcJ9ainbTE4YABMohoL9/9eTJE4s8+psZlmSjaRiRR7EcM9IyZJQ5Wunvx1iENx4d2FT7lls+VRfVaFMxyLxhAvTqDSuXqu1FgGa1gLxlXC7TqQhUtslKBepbwqOKfLzBoc/89NhcyM88qkSGkihcJPYJYEI+E2IgUD4Bi/eYs3WXsCzWaa2NbW6LBVpsoLppkaXixabBZy5WNUbBcvaZRpG6ZBwvicLVduKK1jHYq2rbFBPWjuMKCWGSVXUELP58Tv+knDlddapE4I5Ani59PW1L02MqHcUZHzUKF4kHBFhLGQDhZzYCOb2sqEo1sAr05s0bS5X7dYOBF8qH7RZ6a9LgC/X0mrFVOrRep37g8vLy/Pzcj/djBpds+AkyxPQdY1cW/eFi5rW0bhrvYhXzYhICWGASjKOZlHDfzmBMGZVTQ6RW80YfNRDJakPJSlx4G+DV1dXsh806Lvbo0aMSGmHJCkA2dZGWa/J1v+TurHS7pe5xc8VgkuDSIDxKYNS8Z/vP0ayqjqSlV62+IwuP6R5Z+7F1t8z6YvO0px/cNda/aLyxqEs/Omb1WbmBzEsYxtvlXQkJQ2CWwMXFxWwa/Y3N2TSWBLe3t26yx48fuz8JQwACdRH4+PGjRWANzYuXehmRLYQPkqbq0criwunPzPz69WtHbar0wVrfqDDGhj/6LpEQoFfHBiCQnADNagHSqp2Kqfo2WampypYTb/GLdOZ+978XuO9SbacvNhfKsVtfEoYSnwkxUQQwoShcJIZAIQQs3mNOUQff7OUs2i9rX98pyTa3Xyk/xmID7Az63DaNwWfeFO/WmeMRbU2Y/JMQYK8qCUYyKYqAZXVOAnNcoSitIUwSAhZ/PklBxkyKmtMZZSZZaQQydOnrq2xpekylYznjo8YSI71LgLUUlwbhbARYBdoOte7dsNy9pa+3bm5uJMbAC+XD9u1U0+WML9QTbsZW6dB6nY4GBp3MaBpF6mDYvvfG+If/6Q+nlDUbX0vrpvHOqpIEmxLAArfDaxx6thNAI5plaWt3Obcj0OXMasPWhBfnv+Q2wOvra/vlzbqCZN+vOhej4cU8BE5OTizL2dqZluHlEWmqlIHZ69JrCT+VmHgIdARG/wqE7Pnp06eHQkRLP5S6W6osptuSNreui64R2fEz16nr+aJuA3z48KGR0tRXGcbXo5Jp42qqdlH5uIndv0VpX45xcyDcAIFRJ82vV5LJrLsqZCzXl4QYCECgEALa8TJ+G6nV3mXrGIzIhei6BDGMo0aZo5Vuv7Vsru+7LzJY6xtVumpxtDWcUQ5ELiZAr74YHS9CYIoAzWqKTCC+aqdiql5NVmqqsuXEyy96/vz5rDz7/o03LSdabnyercXKBGwurAS46esMJZviPULmmNARtEwd2yNg+UNN7gbipgR0njjnZutsXRrY5p6toxIwg7BQypwGnzkz8LTF4RGl5UluGxFgr2ojsGS7IwGOKySE7/r/HCBMCHajrJjTbQSWbHckkKFLX187ptLrGfo54KP6TIixE2Atxc6KlAkJsAqUEKafleUIq97SH97WiXT3uyqd3FCf4GdITEIC+EIuzDZslQ7N1akflqeqSzP8eD/GaA/+i0liBqVz0cdKqgOeU7ntOxLReKf0QnweAljgdpz1NVmSr+EWS2j55E0DjWV1erEMJbzIakMJWhiVYcltgBaz7gvTJPPFixf9TwIQ8Ano0xHLJCHK8PxSVsYMPh3Rvu/V1dXKPHn9CASmOkBdgS/L39dHycyflp4ZOMWlIoDppiJ5hHyM619boNCwMppt1G2Axr2K0YK2i9zighh3G8y+HLNdHcl5FwLG1nF7e7tePDcTyx9wW18iOUAAApsSePv2rXHQ1DrGgsuCjZlvWkc/c0Zkn0mGmNpHq0+fPs0OfHKh91obUfOcNWy1R9Uig64pomEC9OoNK5eq7UWAZrWAfO1OxWiVm6zUaE1Li9QR89mPY/f9K9BTG3M+SXeR0H+6PobNhfUMN8qBoWQjsMfJFhM6jq6paWMEZtepst3QZ/x7Mzn5177NbWHFDMJCKX8afOb8zFOViEeUiiT5bE2AvaqtCZN/fgIcV0jF3F0b5ABhKqqb5sOcblO8ZL4Lga279PWVYiq9nuFoDvioo1iINBJgLcUIimQJCbAKlBCmn9Xl5eXsAQy9pTMYg52FHVf1/Vq0GoMv5Gq2DVulQ3N1OhrWpRmzs2+9qE5J58dGc9g60j/8T3+4knkVrZvGu1LLvL6SABa4EmD49R3vj9JYdn9/HxZPDuFBbpRitSFsCXs9jb4NUCvO7u6XRe78J/5jJbTUgjSbErBMEqRWuZWbijGVuT5LHnw6MlhAmXoxNh7TjSVWfvrAuo/6xouLi73mvbugo6V32Gnpu5jfmkIxXUzXaD9fv35dcOOPMfNwsi9fvvgJtNAQdeu8bnC3r03kGb/EU1S7qgWGVL/u4Zi0f9qXXj1Mu9inRoOXw7ayCjJj10jk/q3MkNchAIESCIyOvL5gav6DxQQ/jR9j7KC6FxmRfYAtxRiNoeTRSo1l9qzSgmaSRMuvX7+ezefbt2+zaUgwRcB1gabSHCHe2JA7FPTqRzAJ6rieAM1qAUMjtJKdCr/WTVbKr2aZMRZT2euMjraSi3JC2Fwo04aNHUgnPB5amUrcVypMaF/+lA6BxQRmN2jyeBF3d3f97qfWzSwboBkEq32b22IVxt7b4uuGi2NnMMzHf4rP7DOpIsbYprq64FRXodOGhWSvqmHlHrZqHFdIovq0BwiTiEQmYQLM6cJ83KcZZpFucYTXENi0S18jWPeu0e1nKr0ANT6qBRq92RQl1lKmyBC/EQHjcNCVzirQAi0YD1e4N5XEfim2QCpeEQGj8R/HF2rAVo067ez/sB2acZIie9C1G/n7isFHBxJDas0vRmMllt+6abyNmVx11cECN1WZDqvc3NxsWsRo5hrFZns/HekxDoujRVQXyWpDgSqLvg2wP5EWVZkCDT3/sqC7axigV6xgAZmTPNK8d/bzYJlfnknUoEbqzV296HbzV69eDdJk++lKkqdQo+nmEaa6UuTkBQ7v6k+La/55dnami1blrOhIqLwH/auumnaBaelGVsW29GIFM4JdnAzTNaI7rIX0fAarin38pgF9NDJKfnY66ksVGLMGifO49+4VLR8/fhzI4P/UwOpH+jEuLvsFiH4+9hi3RPtba1Ia/bdiBVtTd/u7z58/n028fnNuMIO2FDor1TETGK16Ozj528t2dWkg51l1bG0wum/XOGjq+MWCBQRj5lIlI3Jnz7MmUa/ZWwaOkkcrrXjMWqnk11+9zqwjlTjLTZJL/q0Fa9h6LejyV3/rAWK01vTqo1jai8xvz+0xtNeIZmVn1aes3anoK+IGmqyUW8Fiw5oQzf7VNE2FtPOVuQraRB6sw8wKkGFLTm4nO+CzisifgKFkI+bFekTJBcOENjKhSrNNbmCpOCDYgKSl5erQzuCt5D/d3WT5VLN+ggTIs5rhCpa81lMZJtzmnirCjW9vBlFsM3exW8L4zJWq0tKvdgYwu01gsZPZNOUfL6lU0bPky0/AXlUqHRVrw/kFmy1xa/+N4wphqy72AGFY7JKfbm3SxrpbfI8jz+mMGPtks11ZnzJVoBBDGlRnlsPWYm/dpQ/qu+Bne1NpI4RZ2zDmM5UMH3WKTGz81pry5dm6W/BLHI1hLSW/6kcVcZxIiyfW0WAVaIFVLPjs682bNwsK4pUFBA7rC42yasNW6dBGletGWjxVpddYvMAk3IIWhHVLkXs1qrZZ83+AsEDs8l9ZoMr8IxGNN9aQDu4wJ68+FhhrgVHpdVglwznegUjq+mbtRFPvou6cnRV4UMcFP1ltyAA5Si9xtwGqIRl3yAZCxJ68H7zOz00JFGKU6g1vb29njzmqQ9dZwE2BDDLXDME1YEmojmyQhp8QCBCYnQupX/3w4cOzZ88ePXr08D///jL/U8Nx/2myrU3Bp0+fXl5e6soJWa8mtPr8Sa0mvyc0ykTS0tJHyRA5RYBBaopMF88gFeaT/+kun7mOfnwrj2XBB7ezY1aP1PWO+si0AY1fvdMlwTTGzd7cpyFmVobBjGb2b8bOZkiCKAKF9OqdzJbvmtytgqia9ondXW3ZsCy5f0SgJ2A5H7O78VQhZI+0+YBFHVtDsO9gff78WT5blDyMyFG4lNhiErt3I7GV6tI3MFppjcIdDUc56CO9nMt9Ksv9LHBUJPnYWloZfZQ2smHrTQuq6tzo1atWn114mrOd1fqUNKsFDBtwKvxaN1kpv5plxmjhcbYlaucrp4+n7zwtJjHguezkwyCT8E/2xcJ89no6a8C9YKyE9ygs02qLR9RnmCqwi2CYUCr1lZ+PxcB2qYVFsOM0SaMKLEs9/dakMc/YZFoo7t0P7RkZ/5BM/0pscVHpa9/mtlTW4i7WtTNoaeaW7sJCb9M0+MyVqhKPKLZdVKro2GqWmZ69qlm9WMYLiw3PFhSbwCJYbJ7r0++CYiA2xxUGQNyfHCB0acyGLfZcSEtkTjerTRIsIGBpAguyjXpl0y49SpLRxO1NpVXNQro1fNRRkyPSSIC1FEsHXkhjN+q08GSsAm2qIH1dYr9fppPEMkBvKvNxMregrmtbYY3u2rBVOjSLDWgCPvql6uBdHaeJ/UZmkEPUTx0Me/funfvK7OcJbmLCAQJVtG4ab0CDo48adph38fOxwFEzWxPp3iglnVqcrjXFDd4d3MsxeNr9/Pbtm27sGX20RaTFsC3teqVsrDZYIFuUtVIR///1PzH/LNtj/z/r/w7FlLMq7T///PPfJY//0qG6VcXEv/zx48dxUf47VuNBfN6r3jCuFwjsqmJsL1tsTP17HmEksj8fUN9tq0p0qtpNVxO86Dof5oXZ24v+uxvY6pfazvn5ubYMZcYajXbET0uf1TGDVG+fDFI9Cj/AICUmRv8q4SA1236VQL2cr6+NYqZ6VJFZVqJGCksdlUYDyrIiLG9pnHKn9N2wNXvqRT3GbOYaBN0KrlRW7f7bwaceshaLwS9uTcp/YCGbtppZ4y85gUUR+tNq+1bB7ZTcbsQN529T+zLZsXTLDCuDeK72Z8OxnYmlXXSFbtq31DIit91CLcYQa2BuA8kzWs0eC5ASJYkr2EbhgVWPNt5Nm9WgXq1a78CuRjkrstjVj4RTyE7jloZMrz5oHdX9bLU5F6sImtUC1Vigle9UDCreZKUGdSz55+zqvfrGbllv61pYfLxRh2SNzUdVamoV15Uqm0ssyXNuLkSBypnY0oHgobkacc11KpxzMtXLNiWMG7+FYJhQr4K2A64hTYWzjSYu6ilh3PgtLN+VYTTsCjAV3kWwTlptNExJ1cVvuhMxWC3pjp/NiiTBUq2fhOvePV25czpqFVORUw7Spm3K0nuvEWCg5a2tvbG1iCmTcE23VZ+5XlVa2lSnwU2bw2BK2M1DVaJrPH44//GSehU91ZNXF89eVUBlfhvxYzZtyFOy+WL4MWvG7qlyw/EcV3C1sKlh1NLDhw2m8KeW0XzTiVIUn9kJ1KaiDrz9/HM6I6uBnG6DdcOpZppGqZRM3bUrwFQ4+U59WMIjdOlhApanlo5izXA8MNpNR5auvlPm58avqZGFap8GH7VHMQgMDMPVjhs+eG/GWoprDH6YE92DZrXyp2U46LSwaU/e6hzB3773TbqP2dTpXWknTb5uMf41nsNgyNu0Ba1XUBu2atEpHZqsRSNp3/MEArKK9aY1m8Og/5c8DPSz0KISVNG6abxROm14TyrQI/WP1gzNU5yxwCkyo/HhhVzZpzr2wbpctlVBS4+3hQmNguoje+sNBLI5iqw2BLSgRzmdkP/Tm4glMLg7I1yNwVNL/knSWFpgJ5u6iSQlGjMx+r4aDIwZpkpmGdFFLI9TrkpZzEwya6KbisBUPr4tbdpL+sUNGlH/s0zTzdlzTams2Hi7cnstZwjIT5JJZ2hKo3qhpc+quMyWziCF6VZqugkHqVkCStBNR0d7v+SRo9/crtnbtkzVegjb9VTu+kg/ebbINkt44JPPpg8nsA/x27EalXBQzV5lgwC9ukWDaxrUYOlqL79r1EiKihxY5uhPda07yqwmPCrVIHKNtexYu+qKNqpDo8bWVXNHq4ExjP7sRzSLYJZRry9lu1HGrWMvv0W22ToOhqrZ9IEERpOot4U2M1rNHmCVjrYz5s6ElL9K6dvOaGDT1b+BJTdsvRa77fhvrfQB80HnM2oDilSywYsrf1p6zl6Y7ZhU0auvRL3X6w03572QzpZLs5pF5CewdM5rXKZdpsBNVsrXXckxo4uT/aCmwBqjMlZcnfDAx9OQNytYJ6RSGktZn+ywmwvr0W2UA0NJFNjBRwhuM3fDlhtVosqdTbyjYJjQrHYaSGA0sORTyFl0RsEO1SRnoXUJLOjyzMr7r/UGXrTbqbphSW6sYyCZm+FUuOpt7kDd+0ctzSCaXIs4ps9ctSrxiPruZTZQtaJna1dRAvaqRpVl8ZHkPBTrXmZ2yI3NWT3kKO2Eke6mz5R358b32/0WGejhLZTaSOMayVR43yNbLmdLf6VG6r6SMOw2ul3mdMa6WGY9na63YzUq6l479aPCdJEH6dIDBIyPLEa1ZjNosDaSZA0kUDVLT6I2ktPBwEcd1ZfF8OjNhI61lCkHRvFruqZRszx4JHOErQ1AXnfAnt1HGeabW1e2rvwtQ9KaDiezL7QefgO2SodmNwPjPE4OiT3PBSk1d3On5OoSy1mpWFCdYl8pv3XTeO3GY1zxWDN+2YVJm3LHST0WGKXKgYfjerMKd7sVvjbld0WVsiCxZRIdtZmyQAb/FR/FgFj3M+c+nQWUBg5J7lcnbYzvjW/3xV+BnWfcbYBR/ZRrZDldq3Dv4EqVuSnaPaEMdt+3IrtOc3YQkmoWlxIoWV+R5AF/SX1rAg2Yrvq45IpoJkPZj9v/FBWWyy6Dz68+WnrYDBik1PwZpKb6QAapnsysw9A3tFS9XJ9hOJDnO9KpddWVzuRUtn6VN/KO3EFzUMSsxmc7TzeH9cc1GvDfVlpL3xgtgTJ79cGugG/nilm2liS2bm6yFgulA6bxF2Vcbm54mSKSIFXf4koSCG+9lZWkOrVnYlTH+k5+FpQ7pgSswn0UJRUj8qwKugRGk5Ai6m2hzYxWs8pSs9rOOVHOWgBxm6Qf1lTLaHhJks0C6SWsznob8JNTTSF7U6FX71E0GWi4OZesL5rVAu0041S4dW+yUm4Fyw+7S3m99+IGpKPkA2uPxffx5FKqOLs3ktPROua+WK+sAgMMJXal+NtSbjN3w9u191Fp9xUMExpVSkuROj7omvdUWENP5lrva/mByhYrmCvzrJOgWrjpU4Vdl8k9VT8rT2d4SrZekikbHsTLeVtf1mwOU13odmuDvUjNzCBaXYs4oM9cuyqnmvOgb9HPwdmPvlWuDLgd7KCI2Y08wQ+X7uagmoYTh5/Wruhw7ep6OqsL6X278chfx/Aby0beSEBNxXpxZTrksybU6XRlpxHQV//I7aN8QxqNiZKKHr5H3XCgiiNbA/6zc6iNelHX5dhrTjdAMfVzFlHfP8z6QlNFLIu391rZFhiP06UvU5n7VjNTaVWqUgfjgD4qvZnbBsNh1lL6oc0P5NwIDqupjafMETbVo3GEcn3RTeUhc5dAS76QW69l4TZslQ7Nrn2jxrf71EszRL8Nbrd+ayfTXkqjrvcdiWi8RsMzrnjIf67OYTYaqibRRlZRybBAO67ApF69ep+Pv0C93YCiQv3i/FnkpgL0FR8EytynY7XBN48+JlvnGXcboAyrFzEqMDhmMTDQhD8Fzi7Ypuuhg0rZ+3fJnw2XhPT94ADAjbbHBqy6n3LHLVs+G3Wp/hjjDi2jAq+MbMN0xW0lh4Zf17TTYtKBBpjhkfzgbBuona5p6QG1MkjJSBikRntFBqkeS5R/lWqQCjTbwSMZ8Kad6tQcL8kZHXvrkxZ6jawPDFZp1RMOGM6uRvmvuFINoGlG6j6NDbfhvzH1kBkMGq//c9lq9aAdsd8w2sTUxoXXZz4Vk22txJXW6LJ2MqsXWtm3uEUT9glEqWNTXcwOSVNmrM7BLtigJ5nKU/GHHZGjTKLeFtrSaGXxoLbo7ZWnDCDQiPQoiSPtd1xTMQ1br0XLvS6kF6GYopQ2fpcppFsFenWXRkvhhptz+WqiWcXqqCWnoq97k5Xqa1dLwF+y7sf6LqC5/2CVL0nVpP2Bj9e7FrMiuRJutN08WkfjqLGRSD4WdaSjch5BZMKOAAAgAElEQVQnkqHEomvZrdtkwuFUezG1CIYJWTRVaZooy9dBi2zVjBLsaE3SogX5JOF+TO5Ecr9lMATLh+lFHTwKyLbezAKZDx6pc0sOoa+yAoMd2770PKtzbcwgjF5lx1ZW7Vqdq4syw8bateEzGytbuCrxiGabUhuKnq1mRQksuxgH2auS1mSf/Vg8GyjWvVzvKRkNOKo5bzr+clwhbK5hr37gjm6qKaNp7ZJMPn/5R7Z8Mkee0/k0/BjLGNc3n3453c8neczuO/V+jY7WpfsEomLamEqrylGeTzYHo9OFpf0ex0e10KA3c1uxsU9jLcWFRngZAVaBlnGzvDXr6Hb9Xp5VdIvAh0rTjC+URGvN2Codmt0e5Bj3rlcgsIX/rNanqeug0C28YjuNhlPW0rppvLNGaJwddC2rrn3kEib1WOCsBXYJAidhBgvy/iizkcc72BcYDC76qeawyxATZdg59+mkSmN/wmqDsV0sSBZ9G6D7d418K5+K2ajVuRWWMfmtfUqePl7NUrLJR3GzShtWs18ATbtrG9l9XzvlH7WH10FTXbJ1ZNKLBZ26rYQalD340wONzQmL6FXQBdoz3a3b1ABgRT9HJ599d1ROYIuJd0BNtPSA6hmkAnBGHzFIBdraskcMUj63UdubipSvJYZ+JutjpvzeVH24OmffI5qqZqpC5WS6hSo8Ss9NMyqSuoJRwoM9mDW3JrXXNA4+9ZhqUK6BxRrMIM/MSy2jTaC0SPUzo5MvF/toWG1cFjvaPySv40oh9XpykY6c4TJ1aLk2ubVIktlV4FHrdSM7S55VqMqaHfj6bI82Ii8zCeHq4Ov1Wf5FJRiMLL3e3UAto5Va5eyaZGxdwsqapaeGNthVCme48mnD1tuen5x2nZNefWXbKfD1hptzgbRHRaJZjWIJR84Oi/IuYgfiQZ75p8ADAVwHqQ9XV6mwHgt8OjtLSu5x+SWqiH4CKDvstW8JyEFVhnl8QvVdmpXMSlX7DniBVjoqEkPJKJY+Unz8tjZrvTpcsfWRknIEw4R6a2kpsMzA1Lcfx/IH6l5GLENfMZCz/6nJfrgrS+jQCs5g3FfpvSQKRDkt8lj0eu/wuPlYwuFaD57Wu81tQVH1DEJGJTOwbxz0mq1rYdxvO31F3EDVPnNLqlRd7DapBmhpp7Npajle0pKiZ5VSVwL2qqQv2WdLM76tHfJlzVmEFztvU21qmeLcAVThzjGYKqKPV1n08D2NlgLL7Lm3nORWHcv2sHO6MCjpxTLTGfQGauPiKZMIZ77mqdy2wbx4IMPoz27+u5Fgy5pA7V36GiV271oMrOTNOOl9geeztYMx0As+qoDQmw2swv5TRm7pb1lLsSMl5SgBWRpzhFEySSItrThJQWSygEDtvtCCKgdeacNW6dACKvYf6QOu0bnbIFK2kXDRYNSB3/rjR7/uh4qponXTeAM2KTit7iOraqN9wqAXGvyUSSc/xoMFBizQfTR1EkbxbrIu7DtaivGTLY6R1mb7Nx1hSjiEGUVdZtiZT1tZ6KnpsdpgVHpssr/0wqBrC/+8ubl59uxZOI3/VGo+OTnx4+0xv379+vz5s/LpXvn9+3cXUMzP//zrY+x5uim1YaB/Wo94+PCh4t2FCcW8ffvWTeyG7+7uXEe2F6MT7P7+3k28INwJpv9277qCqd95+vTpVJ7X19fujSe9YB0u/XfqRWN8J1hHzJVKuNRcz87OjPnMJru6unr37l04mQTQKP7q1atwsvBTqVLbD77KVB3BDL8beHpY05VSLi4ufAsRq7DpBmA28Ehmpur37bHYGqmBq2d7/PhxNglp6WHUbperlINel0HKp+cSG+BikHJxMUjJb3EtRHBmB6m//vrLZeiGZXiaZ75+/dqNVFheSqCdDhLP/vzx48eLFy98j0UvqnR1p7M5GBPIPDSUG51GcdPAscbhF6IPHz64ssmVHR2J5JiJgJvSD2tOq7mD+/qnT59c1UjvqtqUwIdtGl3nqf92SN3WEW4aDUw9NLH6/v27b0tujL0t+/Yme044RXKlKjksDm4f0vvAiuz+rRReJipzVU/eGW1vsYrpc9YUb6qld2nUbfbrDIrphFSMAtmETDhG9BWvNLCdOjpr6QxGcHprUVgGY1GBxl+NLDIMNefRUXgxc0mlYauz204wrYG4dnvkEXk7k+j01RmG4Ae6EYt5LNZ+7IuNjVZax1OzCkCQgpTg8vIykGb2kQYjtal+DBpNv96V9bNt1XoP6yfLGlOtcx65V/dbShUxrTbnKuAbhaRZGUG5yRpzKrqqNVkpV2tVhHWKQKt2YdfLvroSqLL22lSQpu1uGnn1OrzVL7/Ijfz69aubICqs3OQAdDO17sWVi59+6Rpiqt4B92tUb8zBh5JNvZ1uxaObdMtC1Kx6OwkvOCtZsYL1VegDBzehnkNdAdfA+pGrWxbW6l8fs6xSsnn96wzeXfRTobMZuoIpcSdJqvXqgzTJWchdgtmFKW0uaFnJmNtUMt878n2hxU5Lp9DOY+k7WC1fBBbTjrPNPaURN77kGcSmXYEgyGDUTVWxMC4UVfvMh1LlkT2iQyna7UjbCM+6BOoz692rko42tc9U7mXvfu/ukG+Hqxt8u/G3G4v7FqQR2bIfzXGFnlgfyHCAsC+rxkAVR7bWgJ3twNub08nd0pCkrrLj5nae3Qm3PmYZ2P9Zy3BWxftppnIL91Rbf0wnSRbs1NOldxocnEBbZhvuWyVPpSWnq/e+RezuYLgAjeHZLk76rddHpTdTp+r2sbKK2e0So+V0ydQQWEsJEBN8jXdVLIsFarH7oyOvAm0Nf/behiRe7ta1aDj/wn2hnOSbsVU6tCiz0fKU7pYZHNYazcHfDx1NFoiUjcml8b/Z0cEwtcTAizxaSaCW1n3kxuvOfKXubvKb6kiJMtzRYXarVvik/sgWaO9kpk7CyFzd7yX7DLVRMrhbQHO3JBfdaCtBXnRvVH2JbiDttQxuzq5hKz5tm12zT+cKaQmz2hCmtGHnGXt9oNLLMsLiDp7KdVtQyuAV3aY5yDbbT9EfCOP+VO2ySTIoSPcZuZIMwloQHKTP9lN960CYlT913FZd9qz8SrPsj1PprSmrXn93LKbrKy5suiutpfzX5alM2ZvPat+YJL23XSO09GXqZpCK5cYg5bZKBinffmYHKf+VLkaNUT288GptUeFBsm7y6cJfEJa+NPMc5Nz/3KLTVo0EpC8iHFhcR3liA09PADUoBBAFOLhCKh+5xKPDbrgroGm4GLtwuGm0MfUYNZUBCtlewDK7R759Jv9DIrMyFJLAgnRAOPlPNecwDb/HTi7DbIbd8BGW8yBP91KHRQUaOGZVmSqBPwgedkTeyyRcVVrMI2cLtXStFY1WalmzWlYCuYuxkKU438l0NduFl2VuEWa2Xr4wyWO2sF78ZF9NYT951FoO26uP0ig/stXmXD75KAlpVlG4usSNORUNV2qBcvd9Re1xdplo8Sqiqqbp0uhypT8ijybzh3J7zOwKwwLyVe+LLahvya8ceSixt4K0KWePYaQtzp7brGCjlnxkExoFUn6k3SQSppSdzJJJWFxUVrOWH5VbwsSzgs0iDSSY9RbkMy92AEa7hdHqzIoRxdN3ilwCU1lp5tvZZ0vb3G7Fp8LFTotYi3BVVrXPfDRVjnZ9Uz3P4omhv/Ivzv7OmmtF/vb9qFTKZ9nxkqMp2mXbRrjhvSopaNTaM0SOuj2uwWSQwS9i1iHfqznPCiZ0HFdw7acPb93D9wXVGLD4un4zSRuzeD5lBD47mWpsTsdOvW+fgSkwXXqHK+wnG9vaIJmle9nr2JJvJBliLOP4gKHlZ8M+Kr2Zb5aB3sxiLX4a1lJ8yFExG7VrX1NVx4jSrDPWY29pFSiD1sJuzBaDe4ZKtVREyb5QZs7N2CodWqzlaN2v7+EDAVmIvnJdMKrKEx5taBpN6ANjlbUsfS2t+7CNN6ygQKtM+GhB07ZYY0IJ7VktrsthLdCiyi7N6HwhfAGCdoF93WmVafE6sw7AjI4pbikaXzb97tstK2d4dp/Orso+JasNKzW4rMP5P70C7AGVZB8tdELCnnMgJUt+vn2El/xmv7XwM0wVI4c7oMrFj9TFGyUUGfX44c5dT5VmdCzpSpGRJ+m+MV1fa2HTXWwhVbyo/lOGN+s9+ND2itlivA9ripYeq2t1VgGkdp6x5c6mD7d0BikGqUpNV81tyvhdnSqseaCfUpFqlW7KQPvtH2nskHMVaDWpnJa+xEFgdCLt166LUR2NrqA4aJSR8IOslINlYrNmMJ2VULINpMr2s9KmEbDPrdHNanNgz+GflopIR2oUo1aqeL/t5/emwnXM+XRNO01lObNdrt8LpSrans+oOeXUVDll7aUOiwrU29h1ujLl1FblAUfkvUzC1aDFPDI3ovZGK42VLvOpsCquVhDu2PVUaQLLfW7m2hnaTr+tWi9+smtCXTi8+hHoHw7YqwdolPyo1eZcMvPFstGsYtG151SIQJOVitVsCek1gZrtP7WEomZr9MeUTImn9KtHfq2NPqE/uE/FhB1RXwB7jH0fR5VSZcOSzLrEUk2SHXB7BStKKbxTBuDHt7ESLu34VcsTM7tqmkcMv5RZwQImfUwTCgAp+ZGv+gwxllEvgxijRcxa/uhbGSJnBVtpZsp/thYaf6OGTq3ujvohox6L5B9NPCvVVALlFmAy9ZbrXSjsb3XpRUXWuM0doNE9mvIwXVZyn6S+0SaseB/Xerud9aVd8TYKj9Z3lud2CSr1mY+pygN6RMdU9Hbtfa+cLV6BulwNHDJyd+j0BZ6dmLtd96Z7VZLNLStneHY0zClMX9bs6LZXc54VTKrkuILf1rqYNQeT0h45m5Jwr/g1ZPpWszIQ7i2TkLH03s3M6cRzpUYWv67uMaAvu6++WICpFwNTYLr0DtrUCbSAQi2PypxKS/IpU9k03jKOW6iOprH0cqpdXT4qvZlvkIHebNQwjJH2/lkCrJ/mqOONWkSdqsVeHbirl03b9VTFK40/4CpQBk0FGq/WojMIQBGzBIr1hWYlT5ugMVulQ4syD0007MsOSilrCS8RaPDVKo18EndEdsNqdwzQUTpak7iu1n3Axtuww+y2+mzhlX3LAS3Q3r34vbqsd/Z1DTGjRq7c7FNOqVVdmX+Qw7crJZsVaWUCv9A8MbP7dIvrFRgmBlVjtWEAZFmHs+Q2QGlXvpelDcjHWmwKgxdZ8hvoWz/VBgaU3J+WiaWfZ5KY7fZHZeU6/WAXUj2+ZgtCIVZ6Uf9V2GK6Cc9YYLq+vsKm65pxS2H5GTu2Sl8L9hg1h8yKoKXbtaOUYQ/Y7ldFFWpJHG7pOzYHBim3RTNI+cYcNl3R819RzOhkMrANL29Evasm/HpRWlC/p3/KXP/VT81aFa+nEmbWb0notLi2MQhLMBU0WvepSDXzQQW7qqkNKqvRabmy0qNB0YGf9uVjV0hLJ0DTcIl14XDTaKlXD7TcARY1T1VcRis4U9YY5hYw7zYeTWEZkNz0p5pzGOZUd7SpVIPMuyEgLOdBnu6lDosKNHwMFLfdz8BZzKONyHuZhKtci3nkb6HtjVbqrjVouuTDYX+5TzF2g1FZgYaWRKF2YcI1XfN0C+vFT/Y1ssbfO1qvnqRx5c+k1eacn2SeEmlWsZzbcypEoMlKxWq2hPRqj0ZdyJFTSs255KF1Doz+K69DPxWpR4HlBa3MdK/4VY5yL/0h3o+ZXWHwZbDHqBZRq68annyXeHYlWZVSKVPE7NK2nTJWF6Ja9Uq4tOlbe54Yte6wLeURwy9lVrCw2Ac0oTCQYp/6qs8QY+mBM4gxWsSs5Y++lSFyVrD1NqY9WeO8Tx2+Tl/IP9Ervt+iXVGNs6NZKTKwEpXWaQkvU4yqTNXxMYr8aGJFVrfN7dduEBOo7ABCtp3BUUMaCLP1T0uXNSC59c/YQVYYd/eZD6vKWGXJnqt2qg+r6K1bff7829urEsOtx4up/Ge9uKkXN42fHd32as6zgkmVHFcI9AmBxcOARQlpIM8GHi3DEiC24NGmC6q9jo4zpxPPBVpI8oq6xx64HyjzOwW69E71geUIX5VRMQVOpSV/EoOPzcQyjkexHSRuz0elN/NtLLygNzCJqJ+x03N1nqylSEFbt+soJZafONbMRLjqVaAMGhFSv6PoYrQNkUEAirAQKNMXskieME17tkqHFmseWlqxnFNy+7Ruo03OT/cVnkaE2eUL+SfNr+HEkt86fXWt+2iNd68VD7cti/kWdugWkS28vi5Hs0C76v2TMMb+PIBU9q9stRqpNWEtL3Tq038V7g4ba3wxjk3ZjtFmM+ZBQbP7dHZV+ikDOhqI0f1ktaHj0FmszzMcs/A2QGWq8vx26GpIbSlcdtRTlvxctl1Y/AMM5Qr7r+SJMXbHAeHDj2R79jlzbJXFTcYWFiDqKabrqyBsulF4q0gsH2LH9ujzXxCzy4ohLd2oKblBgYZQ5i67BN6xUTBIuQbDIOU3tNlByn8l0ElqCDBOIP1sZ2OSOy2ubYyG1TOrV9lo2UhruAuOnmjiPQuqT6AijG4eTaOH1gfCTaOxXj2V8yb7HG1Kx4mc3ZvpDWy7wGyr36hPi6qRetfjWEW4pnupw6IC+ZBRal2TeHZAPM6IvJdJuOqzmEfYsDd62uRopU47yrtzNWUMy6WZHRqSqKxV68VP9i0t7CdbzOk4vbqFRoFpWm3OBaJOKBLNKgpmk05Fk5WKUms5idUeN9rS1ZrD6M01fd01RvsD95qYDG7kdrhU8fyLyb0uagwcaihZ0y7WvDt75mxN5mvenRXMYtKHMiELkALTrDGSxe/KMGZRLM585Yuzlr8y/8Wvzwo2i9SYQAUtFjL84uwZ4rROS3iZwhf1ONvcYUsobQbBWkRAX3X5zAdX5XE8ooMrOtBgK33U0l6VVOCP/nliZr24PGIMSpl1yPdqzrOCSZUcVwh3KVFbzPYDhOFCC39axZGthAyPMKdjp37Qq+tnYApMl97h0mw3YUMbZFXaVFri+UaSIcYyjg/QLfjZko9Kb+abZaA3W2At/iuy0u0GyuT7j3t14K5e8rRrX1NVxwjaQT4yyqOmqV2DPKVTipFAgb6QUfKEyZq0VTq0WAvRmtV2n83OrjHGSkt6I4EaW/dxGm/DDrPrk2cLp3L+j2OBxm5EyQY9idar7e8qpXytjZa4Nbik0rulRtmMeVBQhjFUGFltGGAP/1xmeMtvA+wMVCtx0pOaUzd+6L9aytFZsWXSBIyeJT9f/eoHA8Qau5JjtKaaKiSspjaDZWajBa2JxHRjTXcN7QLfHfgrozRkyfJLFnebelH/ZGn6p3z0+ZMyVD+szlmlq40kmVEr573w0tJ9s3FjNPIGVMNtgC6rLiyLChBL+AjT9eG7MZWarizErYXCgW8kenNSz5x28rmR09ILPBtIa96Cs6ZhWub2sUVoSB0oOtvPSptGQp88FvUa4wmb+pqWKz2Gv0gPF93M07RdX6xtdOnVnMM8paxlOSd8S858WMjjPN1LHRYVqLdJqPRwVvbJV/Mj8l4m4SrIYh47NtImRysxl4+ddhBRblusVwdU36r14ie7/UMXDi/RB4zEf9R8r+5XuYqYVptzFfDXC0mzsjNs0qloslJ2nZaWUu0xlYOnZSjLqsvs9pw/rIdjZlcYEjJP233tvpickEz+rNLqQq1AGS6uxRYr4RImbPnbPZ09c7Zd0eGcZwWL0uARTCgKSDmJw2aw0VPLKtNGRc9mO2v5szlslGBWsIRGJQXpcEWS0zUdDTktFv8hrdMSXqYYqOmY29wBmylnBsFaREBN/aO0g+xGPjOq7PSVVlkFOtUoum+YLQXa2KuSRgajf7afs15cNkncgmYd8r2a86xgUqX6Urcum4Y5rtBGb5ZqMXaNsVkmRAlpNz+nY6fet8bAFJguvcNl79IXN8ZyptKqgm8kGWIs4/hivIMXVVYD56nozXyzDPRmAxtY+TPt9Jy1lJXqaPX1tGZW4CpQHsVpBPf7CjW6PKVTShSBonyhKMmTJG7bVunQooxExpBwx1Pbtdq0jRKAxGkJVN26m2+8e614uM7JRhNht4hs4eR1ad4C7b3NYFxQx2J/t08pXyvVR+vKR9rpc84WyGbMg4Jm9+kSEkhr9qw2DFTzl34PtMtPCNRF4NevX+omvv/n3+/fv2OF13Dy4sULdeInJyex75IeAgECd3d3Mq2fP3+OppHPrUnpq1evRp9uESl55C3d39+rrUxJFShXAqutBRJs/YiWvjVh8t+IAKa7Edgdsz07O+t7UXkgl5eXRmHUD3/+/FmvLHBXVIRWM+WuyG95+vSpscQMyW5ubjofTONLbHEaWTRQamIppLHv+ul//PghvBJD2ukUpPwvLi46aEmK8Asl5ggE1HLVbL9+/drZ1WyVZXjv3r17+/btbEoSLCMw5ZFqBXY0w12afxVCjuIisl4CjMh23TXZQlsdreTgda6m/rvAhdagLFew+7fLcGA3S2PKJq3XWPejJaNXb17jNOf8KqZZGZk36VQ0WSmjQgtM1jl4WmaRgxcrns7665yHlhON+7latlVBxlK09Crv8eHDh91//Z/GQo3FGZNpvGAH3MgqQzKGkgyQ2y4CE2pbv9SuMQKdAyl3ZcHup1DIkdB+rvwW43qU3WmZcldUYu/GhJ0WidTvdrHNPWW3rc4gWl2LOKDPXLUq8Yimeh4/vmpF+9WpOoa9qqrVh/DZCNDDZ0O9b0G1DE8Nz+n2NQBKh0CAQKtT6UCV932Ej7ov/9pLZy2l12BRx857qZoJMEdYqUp9MuaeqdDugNb2w+v/K0vk9TUEjuwLHcFW6dCiWsf19bW6L/3rdyTtr3d7rDoY9vjxY/tbpNyIQAOtm8Zrt41aFv3sNSohJRaYUAtaBtG9ARpcYs/wyIvuviaznzpOKPbRsmK1odd42tUGbgPswRJogYA6dHXluvJMswX906fCajDdB8PqslVDnYDUrEBfjOi/uiCGiUELWi+yDp8+fXr9+vWUaLr56OrqaupphvhuTI394Gp3sXsytPQeBYG6CGC6delrSlotTer7DT3VHNJ+FaCbmyyhm3x27krvq3RpXI9F7or+yW+R01L+5o32MFSjUTdMVVO9VJfOE9MsWpUyfgPjoiMMgR0JdC1XRt5dOum2XJm3GqmsWrZd1H2dO+KiaAhAYEcCjMg7wt+96IZHq8BkStg1FnffPP/Hff6fFT+8zd2tEQFSEaBXT0WSfCDQE6BZ9SgCgSadiiYrFVBi+Y/UGLuFxH6lRTL3W7q9dyfXTustC/ZztXKrNdgun25Nsnca3Z/lL7p2qgz4w6qX0nSVkhssl1jQFhAr32bKkZChpBxdVCoJJlSp4hD7mAR6j6Xb1e0OoQlF57Qo0DsYndOyYEnKdVq6vdQ+T/dnEqeFbe4oM2YGEYWrhMT4zCVowS4DHpGdFSnLIRDoZySkO4J3c/MFjkE5lUUSCCwmQA+/GB0vbkGgsTndFojIEwJpCTCVTsvTkhs+qoUSaaYIBOyH/ccpaMQvIMAcYQE0ffarb9Z04EGbETov8fHjR769WoAx/ysH9IWOZqt0aPZm1bkZ/Uem3R6rv8Har6NqpzXJZqhdQlKGCTTWumm8YXXzdGsCWGAqwuqa5CHrnz7r1hDjDi7uJp3GFI0vbNKlwr4gH1YbFkCbeoXbAKfIEA8BCEBgIYHwVYBRf2F7oQTm1zSg6jarDx8+GN/4559/WEA0siIZBCAAAQhAAAIQgAAEIAABCEAAAhCAAAQgAAEIQAACEIAABCAAAQhAAAIQgAAEIAABCEAAAhCAAAQgAAEIQAACEIAABCAAAQhAAAIQgAAEIAABCEAAAhCAAAQgAAEIQAACEAgT+Dv8mKcQgAAEIBBFIHwV4O3trf6yd1SGmybW1X5XV1e6Bfn58+eWguz3BlpyIw0EIAABCEAAAhCAAAQgAAEIQAACEIAABCAAAQhAAAIQgAAEIAABCEAAAhCAAAQgAAEIQAACEIAABCAAAQhAAAIQgAAEIAABCEAAAhCAAAQgAAEIQAACEIAABCAAAQhAAAIQODKBv/78+XPk+lN3CEAAAgkJ3N3dXVxcTGX47du3p0+fTj3dPf76+vrFixezYjBqzCIiAQQgAAEIQAACEIAABCAAAQhAAAIQgAAEIAABCEAAAhCAAAQgAAEIQAACEIAABCAAAQhAAAIQgAAEIAABCEAAAhCAAAQgAAEIQAACEIAABCAAAQhAAAIQgAAEIAABCEAAAhCwEPjbkog0EIAABCBgIRC4Te/9+/clXwWo2l1eXt7e3s5W89OnT7NpSAABCEAAAhCAAAQgAAEIQAACEIAABCAAAQhAAAIQgAAEIAABCEAAAhCAAAQgAAEIQAACEIAABCAAAQhAAAIQgAAEIAABCEAAAhCAAAQgAAEIQAACEIAABCAAAQhAAAIQgAAEIDBLgNsAZxGRAAIQgICJwKtXr37+/Dma9PT09O3bt6OPiop8/Pjxly9fwiJ9/fo1nICnEIAABCAAAQhAAAIQgAAEIAABCEAAAhCAAAQgAAEIQAACEIAABCAAAQhAAAIQgAAEIAABCEAAAhCAAAQgAAEIQAACEIAABCAAAQhAAAIQgAAEIAABCEAAAhCAAAQgAAEIQAACFgJ//fnzx5KONBCAAAQgECDw69evhw8fTiX49u3b06dPp56WFq+LCz98+BCQioEjAIdHEIAABCAAAQhAAAIQgAAEIAABCEAAAhCAAAQgAAEIQAACEIAABCAAAQhAAAIQgAAEIAABCEAAAhCAAAQgAAEIQAACEIAABCAAAQhAAAIQgAAEIAABCEAAAhCAAAQgAAEIQMBI4G9jOpJBAAIQgECAwLt376aenp+fV3QVoGoRqEtXx5ubm6nKEg8BCEAAAhCAAAQgAAEIQNl9ZXwAABELSURBVAACEIAABCAAAQhAAAIQgAAEIAABCEAAAhCAAAQgAAEIQAACEIAABCAAAQhAAAIQgAAEIAABCEAAAhCAAAQgAAEIQAACEIAABCAAAQhAAAIQgAAEIGAkwG2ARlAkgwAEIBAi8Pnz56nHL168mHpUZvzJycmbN28Cst3f3wee8ggCEIAABCAAAQhAAAIQgAAEIAABCEAAAhCAAAQgAAEIQAACEIAABCAAAQhAAAIQgAAEIAABCEAAAhCAAAQgAAEIQAACEIAABCAAAQhAAAIQgAAEIAABCEAAAhCAAAQgAAEIQMBCgNsALZRIAwEIQCBE4ObmJvD4+fPngadlPgrfYHh7e1um2EgFAQhAAAIQgAAEIAABCEAAAhCAAAQgAAEIQAACEIAABCAAAQhAAAIQgAAEIAABCEAAAhCAAAQgAAEIQAACEIAABCAAAQhAAAIQgAAEIAABCEAAAhCAAAQgAAEIQAACEIAABCoiwG2AFSkLUSEAgUIJfP/+fUqyBw8enJ2dTT0tNv7x48eSfEq8nz9/Tj0iHgIQgAAEIAABCEAAAhCAAAQgAAEIQAACEIAABCAAAQhAAAIQgAAEIAABCEAAAhCAAAQgAAEIQAACEIAABCAAAQhAAAIQgAAEIAABCEAAAhCAAAQgAAEIQAACEIAABCAAAQhAwEiA2wCNoEgGAQhAYJLA/f391LPT09OpR4XHX1xcTEn4+/fvqUfEQwACEIAABCAAAQhAAAIQgAAEIAABCEAAAhCAAAQgAAEIQAACEIAABCAAAQhAAAIQgAAEIAABCEAAAhCAAAQgAAEIQAACEIAABCAAAQhAAAIQgAAEIAABCEAAAhCAAAQgAAEIGAlwG6ARFMkgAAEITBL4999/p549fPhw6lHh8Q8ePJiSMFDfqVeIhwAEIAABCEAAAhCAAAQgAAEIQAACEIAABCAAAQhAAAIQgAAEIAABCEAAAhCAAAQgAAEIQAACEIAABCAAAQhAAAIQgAAEIAABCEAAAhCAAAQgAAEIQAACEIAABCAAAQhAAAIQGBDgNsABEH5CAAIQiCbw+/fvqXdOT0+nHhUeX+89hoWDRTwIQAACEIAABCAAAQhAAAIQgAAEIAABCEAAAhCAAAQgAAEIQAACEIAABCAAAQhAAAIQgAAEIAABCEAAAhCAAAQgAAEIQAACEIAABCAAAQhAAAIQgAAEIAABCEAAAhCAAAQg0BHgNkAsAQIQgMCGBP79998Nc98pay4K3Ak8xUIAAhCAAAQgAAEIQAACEIAABCAAAQhAAAIQgAAEIAABCEAAAhCAAAQgAAEIQAACEIAABCAAAQhAAAIQgAAEIAABCEAAAhCAAAQgAAEIQAACEIAABCAAAQhAAAIQgAAEINAUAW4DbEqdVAYCENiFwOnp6VS5P3/+nHpUeHxA8gcPHhQuPOJBAAIQgAAEIAABCEAAAhCAAAQgAAEIQAACEIAABCAAAQhAAAIQgAAEIAABCEAAAhCAAAQgAAEIQAACEIAABCAAAQhAAAIQgAAEIAABCEAAAhCAAAQgAAEIQAACEIAABCAAgfIJcBtg+TpCQghAoHQC5+fnUyLe399PPSo8/vb2dkrCJ0+eTD0iHgIQgAAEIAABCEAAAhCAAAQgAAEIQAACEIAABCAAAQhAAAIQgAAEIAABCEAAAhCAAAQgAAEIQAACEIAABCAAAQhAAAIQgAAEIAABCEAAAhCAAAQgAAEIQAACEIAABCAAAQhAwEiA2wCNoEgGAQhAYJJA+Ha86+vryTdLfXB3d/f79+8p6cL1nXqLeAhAAAIQgAAEIAABCEAAAhCAAAQgAAEIQAACEIAABCAAAQhAAAIQgAAEIAABCEAAAhCAAAQgAAEIQAACEIAABCAAAQhAAAIQgAAEIAABCEAAAhCAAAQgAAEIQAACEIAABCAAAZcAtwG6NAhDAAIQWELg6dOngdc+f/4ceFrmo7DM4fqWWSOkggAEIAABCEAAAhCAAAQgAAEIQAACEIAABCAAAQhAAAIQgAAEIAABCEAAAhCAAAQgAAEIQAACEIAABCAAAQhAAAIQgAAEIAABCEAAAhCAAAQgAAEIQAACEIAABCAAAQhAAAKlEeA2wNI0gjwQgECVBF6+fDkl9/fv3+/u7qaeFhj/69evwG2AgZoWWBdEggAEIAABCEAAAhCAAAQgAAEIQAACEIAABCAAAQhAAAIQgAAEIAABCEAAAhCAAAQgAAEIQAACEIAABCAAAQhAAAIQgAAEIAABCEAAAhCAAAQgAAEIQAACEIAABCAAAQhAAALFEvjrz58/xQqHYBCAAARqIfDjx49Hjx5NSXt+fl7RhYCXl5dfv36dqss///xzdnY29ZR4CEAAAhCAAAQgAAEIQAACEIAABCAAAQhAAAIQgAAEIAABCEAAAhCAAAQgAAEIQAACEIAABCAAAQhAAAIQgAAEIAABCEAAAhCAAAQgAAEIQAACEIAABCAAAQhAAAIQgAAEIAABI4G/jelIBgEIQAACAQK6IO/NmzdTCe7v76+urqaeFhV/fX0duArw5cuXXAVYlL4QBgIQgAAEIAABCEAAAhCAAAQgAAEIQAACEIAABCAAAQhAAAIQgAAEIAABCEAAAhCAAAQgAAEIQAACEIAABCAAAQhAAAIQgAAEIAABCEAAAhCAAAQgAAEIQAACEIAABCAAgXoJ/PXnz596pUdyCEAAAkURODk5+f3795RI3759e/r06dTTEuJ//Pjx6NGjKUkePHjw69evqafEQwACEIAABCAAAQhAAAIQgAAEIAABCEAAAhCAAAQgAAEIQAACEIAABCAAAQhAAAIQgAAEIAABCEAAAhCAAAQgAAEIQAACEIAABCAAAQhAAAIQgAAEIAABCEAAAhCAAAQgAAEIRBH4Oyo1iSEAAQhAIEDg+/fvgafPnj27u7sLJNj3kW76u7i4CMgQrl3gRR5BAAIQgAAEIAABCEAAAhCAAAQgAAEIQAACEIAABCAAAQhAAAIQgAAEIAABCEAAAhCAAAQgAAEIQAACEIAABCAAAQhAAAIQgAAEIAABCEAAAhCAAAQgAAEIQAACEIAABCAAAQj4BLgN0GdCDAQgAIGFBB4/fvzly5fAy7pu7/r6OpBgr0e6pvD09PT3799TAnz8+FG1m3pKPAQgAAEIQAACEIAABCAAAQhAAAIQgAAEIAABCEAAAhCAAAQgAAEIQAACEIAABCAAAQhAAAIQgAAEIAABCEAAAhCAAAQgAAEIQAACEIAABCAAAQhAAAIQgAAEIAABCEAAAhCAQCwBbgOMJUZ6CEAAAiECl5eXujgvkOLFixdv374NJMj/6NOnT7qmMHAV4Pv371+9epVfMEqEAAQgAAEIQAACEIAABCAAAQhAAAIQgAAEIAABCEAAAhCAAAQgAAEIQAACEIAABCAAAQhAAAIQgAAEIAABCEAAAhCAAAQgAAEIQAACEIAABCAAAQhAAAIQgAAEIAABCEAAAg0T+OvPnz8NV4+qQQACENiFwPX1tW79CxT95MmTL1++nJycBNLkeaRr/j5//hwoS5cbchVggA+PIAABCEAAAhCAAAQgAAEIQAACEIAABCAAAQhAAAIQgAAEIAABCEAAAhCAAAQgAAEIQAACEIAABCAAAQhAAAIQgAAEIAABCEAAAhCAAAQgAAEIQAACEIAABCAAAQhAAAIQgMAyAn8ve423IAABCEAgQODy8vL29vbBgwdTab5///7w4cOrq6upBBnidWXh2dlZ4CpAyf/t2zeuAsygC4qAAAQgAAEIQAACEIAABCAAAQhAAAIQgAAEIAABCEAAAhCAAAQgAAEIQAACEIAABCAAAQhAAAIQgAAEIAABCEAAAhCAAAQgAAEIQAACEIAABCAAAQhAAAIQgAAEIAABCEDggAT++vPnzwGrTZUhAAEIZCDw69evFy9e6OK/QFm6ce/9+/eZb9y7ubl5/fr1z58/A4Kdn59L8pOTk0AaHkEAAhCAAAQgAAEIQAACEIAABCAAAQhAAAIQgAAEIAABCEAAAhCAAAQgAAEIQAACEIAABCAAAQhAAAIQgAAEIAABCEAAAhCAAAQgAAEIQAACEIAABCAAAQhAAAIQgAAEIAABCCwm8PfiN3kRAhCAAATCBHSVnu7d+/Lli678m0r5+/dvXcx3dnZ2dXWl2wOnkqWKv76+fvz48bNnz8JXAX78+PHu7o6rAFNhJx8IQAACEIAABCAAAQhAAAIQgAAEIAABCEAAAhCAAAQgAAEIQAACEIAABCAAAQhAAAIQgAAEIAABCEAAAhCAAAQgAAEIQAACEIAABCAAAQhAAAIQgAAEIAABCEAAAhCAAAQg4BP468+fP34sMRCAAAQgkJCArvl79+7d58+fZ/N88uTJy5cvLy8vZ1NGJdAlgLqU8OvXr7NvPX/+XHJyD+AsKBJAAAIQgAAEIAABCEAAAhCAAAQgAAEIQAACEIAABCAAAQhAAAIQgAAEIAABCEAAAhCAAAQgAAEIQAACEIAABCAAAQhAAAIQgAAEIAABCEAAAhCAAAQgAAEIQAACEIAABCAAgZUEuA1wJUBehwAEIGAlYL8TUDnqWsDz8/OLiwv99+zszFrG/6ZTWbe3t/f399//8+9/o0P/1z2A79+/X1BWKFOeQQACEIAABCAAAQhAAAIQgAAEIAABCEAAAhCAAAQgAAEIQAACEIAABCAAAQhAAAIQgAAEIAABCEAAAhCAAAQgAAEIQAACEIAABCAAAQhAAAIQgAAEIAABCEAAAhCAAAQgAAEITBDgNsAJMERDAAIQ2IaA7unTpXufP3/+/fu3sYQHDx7oWsDT01MFHj586P7333//VT7uf3/+/Kl7AKMyf/mff9wDaFQHySAAAQhAAAIQgAAEIAABCEAAAhCAAAQgAAEIQAACEIAABCAAAQhAAAIQgAAEIAABCEAAAhCAAAQgAAEIQAACEIAABCAAAQhAAAIQgAAEIAABCEAAAhCAAAQgAAEIQAACEIBAEgLcBpgEI5lAAAIQiCZwc3Pz9evXL1++2G/uiy5j+gVdKfjkyZMXL15cXl5Op+IJBCAAAQhAAAIQgAAEIAABCEAAAhCAAAQgAAEIQAACEIAABCAAAQhAAAIQgAAEIAABCEAAAhCAAAQgAAEIQAACEIAABCAAAQhAAAIQgAAEIAABCEAAAhCAAAQgAAEIQAACEIDAVgS4DXArsuQLAQhAwEjg7u5OdwLqZsCfP38aX1mc7PT09Pnz57oE8PHjx4sz4UUIQAACEIAABCAAAQhAAAIQgAAEIAABCEAAAhCAAAQgAAEIQAACEIAABCAAAQhAAAIQgAAEIAABCEAAAhCAAAQgAAEIQAACEIAABCAAAQhAAAIQgAAEIAABCEAAAhCAAAQgAIH1BLgNcD1DcoAABCCQhsCPHz/u7+9vb2+7//7+/Xt9vg8ePLi4uDg/P9d/nzx5cnJysj5PcoAABCAAAQhAAAIQgAAEIAABCEAAAhCAAAQgAAEIQAACEIAABCAAAQhAAAIQgAAEIAABCEAAAhCAAAQgAAEIQAACEIAABCAAAQhAAAIQgAAEIAABCEAAAhCAAAQgAAEIQAACEFhPgNsA1zMkBwhAAAJbEbi7u9PlgD//80+XA+r///77rwpzLwrUfX8PHz4c/Pf09FTX/z1+/HgrycgXAhCAAAQgAAEIQAACEIAABCAAAQhAAAIQgAAEIAABCEAAAhCAAAQgAAEIQAACEIAABCAAAQhAAAIQgAAEIAABCEAAAhCAAAQgAAEIQAACEIAABCAAAQhAAAIQgAAEIAABCEBgHYH/B03n+n2d6531AAAAAElFTkSuQmCC"/>
  <p:tag name="POWERPOINTLATEX_PIXELSPEREMHEIGHT#5C6D626F787B2E6D656E2067656D656E73616D742066F672206B6172746F726E6120E4722061747420646520616C6C6120696C6C7573747265726172206F6C696B612066756E6B74696F6E65722061762074765C616120635C207661726961626C65727D20" val="183,3333"/>
  <p:tag name="POWERPOINTLATEX_BASELINEOFFSET#5C6D626F787B2E6D656E2067656D656E73616D742066F672206B6172746F726E6120E4722061747420646520616C6C6120696C6C7573747265726172206F6C696B612066756E6B74696F6E65722061762074765C616120635C207661726961626C65727D20" val="38"/>
  <p:tag name="POWERPOINTLATEX_REFCOUNTER#5C6D626F787B2E6D656E2067656D656E73616D742066F672206B6172746F726E6120E4722061747420646520616C6C6120696C6C7573747265726172206F6C696B612066756E6B74696F6E65722061762074765C616120635C207661726961626C65727D20" val="3"/>
  <p:tag name="POWERPOINTLATEX_CACHECONTENT#5C6D626F787B47656D656E73616D7420665C226F72206B6172746F726E61205C2261722061747420646520616C6C6120696C6C7573747265726172206F6C696B612066756E6B74696F6E65722061762074765C6161205C20207661726961626C65727D20" val="iVBORw0KGgoAAAANSUhEUgAAGYoAAACICAIAAABilh52AAAgAElEQVR4Aeyd7ZXVuNK2n3PWCWAghGEigA6BJgLoEGgioDsEIAIgBCACIAToCIYJASaDee9zvF4tLX/IZVuS9XH1D9DWlqXSVeVSSZa1//XPP//8H38QgAAEIAABCEAAAhCAAAQgAAEIQAACEIAABCAAAQhAAAIQgAAEIAABCEAAAhCAAAQgAAEIQAACEIAABCAAAQhAAAIQgAAEIAABCEAAAhCAAAQgAAEIQAACEIAABCAAAQhAAAIQgAAE/u///gMECEAAAhCAAAQgAAEIQAACEIAABCAAAQhAAAIQgAAEIAABCEAAAhCAAAQgAAEIQAACEIAABCAAAQhAAAIQgAAEIAABCEAAAhCAAAQgAAEIQAACEIAABCAAAQhUR+Djx49fv3799u3b33///ddff0n+33777f79+7///vvDhw8fP358eXlZXacQGAIQgAAEIAABCJRA4F///PNPCXIgAwQgAAEIQAACEIAABCAAAQhAAAIQgAAEIAABCEAAAhCAAAQgAAEIQAACEIAABCAAAQhAAAIQgAAEIAABCEAAAhCAAAQgAAEIQAACEIAABCAAAQhAAAIQgAAEVgl8+fLlzZs3OphstaQKPH/+/OXLlw8ePLAUpgwEIAABCEAAAhCAwECg+uPJvn//rvNrdZCt/tVZtj9//hz+VfeU0L8611aH2upoW/+A24uLi3v37mUwgl+/fukw3bu7O/2r6DZDizQBAQhAAAIQgAAEIACBRAR+/Pjx6dMnBd76U+Ctf4eQW/H2EHUr6NUfS7SJ+FMtBCAAAQhAAAIQgAAEIAABCEAAAhCAAAQgAAEIQAACEIAABCAAAQhAAAIQgAAEIAABCEDAEWBTn0NBAgIQgAAEIAABCEAAAhCAAAR6I6BTJm5vb40Hk/lwdEjZq1ev8pw14bdLGgIQgAAEIAABCFRKoL7jyRQpKkzUn44kG05D2IdeZyg8fPhQpydcXV2lCx91NINObRgk/PDhw7Nnz/ZJy1UQgAAEIAABCEAAAhA4i8DHjx8VfiuaNYbfirS1Squ/dGH2WShoFwIQgAAEIAABCEAAAhCAAAQgAAEIQCAWAf3Ok07A56T7WDypBwIQgAAEIAABCEAAAhCAAAQgAAEIQAACEOiHAJv6+tE1PYUABCAAAQhAAAIQgAAEIACBWQKvX7/W2WSzX1kyf/vtN70u9+jRI0thykAAAhCAQMMEtJdVveNt6IZVTNeiEKjjeDL9ost/DyT7+vXTp09Ruj2qRIeUPX369Pr6epR/8KMqfP/+vatEx+je3Ny4jyQgAAEIQAACEIAABCBQMgFNqhXNKog1nko27QsB8JQJOW0QGF6f1q2h06j1HrUSw7+aV15eXrbRR3oBAQhAAAIQgAAEIAABCEAAAhDYTcBNnDVf1tzZTZxH82jVr31+w8aO3W1xIQR6JuDuNf/mUlq7b8/dPlusYD1bC33PQKBYyy9WsAxKoQkIQAACEIAABCBQKQFCuE2Km8Wl9Si2cGzCSOGKCMjm2dRXkb4QdRMBXPomXBSGAAQgAAEIQAACEIBA5wSePXs2OnRC25Curq4ePnx4cXHx+++/D6fMDBMNbaW4u7v79u3b6BIx5N23zg2J7kMAAm0T0Cgw2lk33c46EHj79m3044baYDu7ZFfCHsU28NbVi/+ULK4s9cOHD3p8opgvqZzD2WcvXrzQk8hYW3W/fPnin00m+bX/PmkvqBwCEIAABCAAAQhAAAJRCCgO1+rqmzdvDtam0FrxvP4ePHhwsCouh0AeArPLJVp18teh9HFJGD3GWPqKfAhAAAIQgAAEIAABCEAAAhCAQBsENHfWNHk0Ux59bKOn9AICJxKYXaTSjeZ2Rw1n5S9J+Pz586WvDuYXK9jBfnE5BMIEirX8YgUL8+RbCEAAAhCAAAQg0DMBQrhN2p/FxRaOTQwp3BgB3RRs6mtMp/10B5fej67pKQQgAAEIQAACEIAABPIQuLy81NEQri29y6MpszJdjkvokDL96b224VtNT0anfuvdN51rxpE0jhgJCEAAArUQ+PHjh9tQ5xL+Q4RaOnKWnLNLdj7Js/YongWEdlcJFHo82XC21/QM2tX+HCygFvX3+PFjhaFHfk9Yt6JO2D0oDJdDAAIQgAAEIAABCEAgP4HXr19raTXQrlZd9Xrb8FMS+jUJldQ80/2IhOaf/rXK/+OPP/T7Ekeia79C0hCIS0C/l+IvmsStnNogAAEIQAACEIAABCAAAQhAAALtEdDePh6DtqdWenQ6Ae2CHXbzjNZXEex0AgjQJwFuyT71Tq8hAAEIQAACEIBACgLFxpYpOnu8TrZwHGdIDQ0TYFNfw8ptsmu49CbVSqcgAAEIQAACEIAABCBQCAEdJeafTaYTIW5uboyy6agyFdZrcdr+5Cp58eKF3o8bzi8z1kMxCEAAAhA4nYBecNZhZKeLUZEAPLSqSFllilrc8WTv3r3TaQjHHYEOTbh///7wr9APe3nD5/M5DSmglDN6+vSpQlIdiOvy7QkFpse7YG+OkhCAAAQgAAEIQAACEDhOQOeFa3VVB4otVaVfk1Csro0jowLD70goX9/qqN9pDYquOaFsBI2PhRDQ7I+5WyG6QAwIQAACEIAABCAAAQhAAAIQgAAEINAtAbfntTQCxQpWGijkaYxAsZZfrGCNGQDdgQAEIAABCEAAAhEJEMJtgilcbOHYRIzCnRBgU18nim6sm7j0xhRKdyAAAQhAAAIQgAAEIFAOAR1D8f79eyfPhw8fpq+5uW+XEnoP7suXL7rw06dPQ5knT57oDArlL11CPgQgAAEIQKB2Ajy0ql2Dp8tf0PFkRw4m06m0OgdBxyUoobMPwvHf9+/f9ZvDOh9BUWPgx4f1rf42HZo7qPPjx4+68HTVIgAEIAABCEAAAhCAAATsBLSuqrXUQPmXL1/qNxgDBRTP6/cilgooXFfsHQ7Ul67VFitdq9OHFe3vq2Gp5lH+r1+/1JAWlNXQvnOKRxXyEQIQgAAEIAABCEAAAvkJED/nZ06LEIAABCAAAQhAAAIQgEBqAsNMR0cV6HcKWcNPTZv6IQABCEAAAhCAAAQg4BMgGvdpkIZAZgIlb+rLjILmIACBxggQYDSmULoDAQhAAAIQgAAEshG4vb11belNtx1nk7nLdRzEo0eP7u7uhpznz58rx31LAgIQgICRADNcIyiKQQACtRMo4niyfQeTacfh1dWVjjnQ36ZDChQs6k8Rp45X0AEEOhlXB+W68HGkUcWpKqA/4/EEqlAB6KgSPkIAAhCAAAQgAAEIQKBkAuGTxRR462BshdCBLtzc3Lx58yZQQK8MKbRWQ4Eyo6+0NKNLRj+jp5eOnj59qvxNU4BRzdOPkl9HDI8OL1ZDOq3YOBGY1kkOBCAAAQhAAAIQgAAEchIgfs5Jm7YgAAEIQAACEIAABCAAgTwEtAlHC/Xa1aOnDH6LeligzTla2/czSUMAAhCAAAQgAAEIQAACEQkQjUeESVUQ2EegzE19+/rCVRCAAAQGAgQYWAIEIAABCEAAAhCAwBECekDsHhzrZTcdE3GkNl2rh9FPnjwZKtFrZd+/fw+/PXewOS6HAARaIsAMtyVt0hcIQMBC4N+WQunKKFDT2/4vXrxw4aClLR0T8PnzZ7lsPXHRKWNHDibQtdfX1xLjzz//1Cm5s63r5LI//vjDeJKCtj9u6stsi2RCAAIQgAAEIAABCEAgGwGtxiogDzT37du38OqqQuXw2WRD5Xp9SCcmBBryv9KSsYJwre2OomudIKa29N6RfhnSL787rXo0KVCdo7PJVKFalwy83bSbLRdCAAIQgAAEIAABCGQjQPycDTUNQQACEIAABCAAAQhAAALZCGgBX48DtIA/elIgAbSkP/yQiTb8ZJOHhiAAAQhAAAIQgAAEINAPAaLxfnRNT4slUOamvmJxIRgEIFAFAQKMKtSEkBCAAAQgAAEIQKBkAv7La3pefFzUy8vLhw8funp0WplLk4AABCAQIMAMNwCHryAAgVYJnHY8mQ4X07lgFxcX01MAlljrIFsFdj9//vz48aMCvqVi+/J1Spoe4ajypUPKdGSDBA5XLsF0hEG4DN9CAAIQgAAEIAABCECgHAI6WSy8IKuzyRQqhwUO1+BfqxPK/I9LaZ1B7C8ZT4vpTST9PIXxBOHp5S5HAbzqmb7X5AooIUmizz78+klDAAIQgAAEIAABCEDgIAHi54MAuRwCEIAABDYR0J48PU4d/vS7TfpZqcePHytTT3I31UNhCEAAAhCAQJiAHgGsLuBreV/7jrTUH66KbyEAAQhAAAIQgAAEIACBTQSIxjfhojAEUhAoc1Nfip5SJwQg0A8BAox+dE1PIQABCEAAAhCAQCICo+fC2rMUpaGrqytXD2dEOBQkIACBAAFmuAE4Ob/SS81uI+uwl1UbWfU7iDlloC0IdEXgP6f0ViGg7vDwKQC+YPICOphML1n5mSnS9+7d0yFl8kT6mx6doBydzvD161cVm7auA9fUqWk+ORCAAAQgAAEIQAACECiTgI5p1yG8Adk+fPjw6NGjQAF9pdjeHthroVbxdrhCFTCu50p4vXe0KuFSc9+/f/cXkZeKKV9TgJubm1XJAzXwVbEENI8bZBsSOrFaJ2jLpDX1u7u7k+qLlRzBIAABCEAAAhCAwECA+BlLgAAEIACBzASG33yabVSTa02l9VRXc+rZAmRCAAJLBP7555/hq+kilW6rE++pYgVbIkl+MwRWn1/4PdVSv1Z0dz8s8Ksa0sVafrGCTRmSAwEIQAACEIAABCAwEKgxhDsxGmcLBzcOBAYCq7fhKZv60A4ENhHApW/C1UPhVc/mQ4i+3OdXThoCEIAABCAAAQhAoF4Cmg474XXuhLYwuY9HEjrmTGdKuBr0llyG4yxccyQgAIHqCDDDLUdleuF3SRi9OKxR482bN0sF+syv8aFVn5oqttf/cjaUR0StMmuh0P6Ot35nW1vYr6+v84jntzKMDXo13c9UWjHr58+fp2Grws3wMQo6fJETDUYw+QgBCEAAAhCAAAQgcBYBReaKbAMni2mBdfTLErOiKlafHuw7W3LIDE9Afvz48ccffwQuH32lLuiSUabxo15V2vRe359//jmdBRjbolilBHSbaEJqX4p6+/btKbPXSvEiNgQgAAEIQAACxwkQPx9nSA0QgAAEIJCCgB6zPnnyxFKzngW7l5Qs5SkDgT4JbF2k0n6Gy8vLDKyKFSxD32kiNQH9amDg+cW0df38qXYWTvNT5BRr+cUKlkIL1AkBCEAAAhCAAATaIFBmCFdsNL4VF1s42rhNOuyFTL3ATX0dKoIuJyWAS0+Kt8zKiw0wysSFVBCAAAQgAAEIQAACswT0Spc788H4yttsPdPMf/3rXy6TsyAcChIQgMAsAWa4s1jKzNQa1OPHj41vEPNMYeuSXbY9imVaV59S/Ttnt7UXUA9L7GeTKYZTpHjW293asKuXu54/fz5CJJEuLi5GhyDo4Ibw2WSjSvgIAQhAAAIQgAAEIACBcwno1ODwuz3GQ8fc2q6xO5qmBkraz4EaKlHrljPUpi3qLVnjyoK7dqts7kIS9RLQiqHOmPZ/YqXeviA5BCAAAQhAAAJNEtgaoxI/N2kGdAoCEIBAgQT0mJXZdIF6QaR6CQyLVNoCVVoXihWsNFDIs5WAVmXDzy+mFWrBX8v+0/wUOcVafrGCpdACdUIAAhCAAAQgAIE2CBQYwpUcjQ+4WHRqw/jpRYBAmZv6AgLzFQR2EMCl74BW9SUlBxhVg0V4CEAAAhCAAAQg0BsB//21+/fvR+y+fl7R1bb1UbW7kAQEINADAWa4dWlZa1DDAUd1iX2WtAU+tDoLBe0uEch3PNm7d+90qpcxLFMk9+3bNzloGfGS6HnyJfZ0m696ob64X17VCQvTU8zyiEcrEIAABCAAAQhAAAIQ2EFAUW741OBXr16dEorv2ES44xIR23G48L6GdmiHS0oj8OzZM/2ySmlSIQ8EIAABCEAAAhAQgR0x6o5L1BDxM/YGAQhAAAJbCWg27W/d23o55SEAgSkB/a6bfs5xmn96TrGCnU4GAXYTMP56yqj+HdOWUQ2bPhZr+cUKtgkvhSEAAQhAAAIQgEBXBIoK4cqPxtnC0dXd0WFni93U16Eu6HIGArj0DJALaaL8AKMQUIgBAQhAAAIQgAAEIGAnEHdXkn/YmX8Iml0eSkIAAp0QYIZbo6I5CGiT1op6aLVJcgpnIJDpeDItHL948cLYH734rejt0aNHxvKpi+kW0llpo1DVP6Fs9TdqUktI/RCAAAQgAAEIQAACENhE4Pb2NlBeoe/NzU2ggP/V77//7n9cTQdOPdOxv8bjjP1Wwues+SX99I6rJJsk9Csh3Q+B8C3TDwd6CgEIQAACEIBAUQSIn4tSB8JAAAIQgMCUALs6pkzIgcBBAsXeVsUKdhA4l59CQDOdfRu+dyz7H+xgsZZfrGAHgXM5BCAAAQhAAAIQaJhAISFcLdE4WzgavhfoWti8z9rUh14gkI5A2ObTtUvNOQnUEmDkZEJbEIAABCAAAQhAAAIQgAAEIFAjAWa4NWpNMhfyCKYiehCrSFmZRU1+PJn8rA4as/9I6du3bz9+/Bg4syAzoKE5dWF6Qpm+uri40OFl+fc4ngKBRiEAAQhAAAIQgAAE2iDw+vXr8ClgmyaQjx8/tmMJF/7586e9Klcy3BdXbJTY93bTvqtGTfOxRgLlHJ9dIz1khgAEIAABCEAgEQHi50RgqRYCEIAABGIR2Hqofax2qQcCDRMIr6+e2PFiBTuRCU3vJrB7HX73hbtFLdbyixVsN2ouhAAEIAABCEAAAs0TKCSE2x1U775wn2bZwrGPG1eVT6DYTX3lo0PCegng0uvVnV3y3XHC7gvtslESAhCAAAQgAAEIQKAuAjq22wm871Uyd/ko4W/HZb/TCA4fIQABR2D3RHX3ha5pEkcI6OQifwQ5UlUn1xby0KoT2nV18z9JxdXZZDrAy+4xP3/+fHl5mVSk3ZU/ePBAJ5SpO6OY9f3797vr5EIIQAACEIAABCDQJ4GbmxvXcc1Vio0AnZCNJV69ehXu0abjyZ49e6b5+ShIXqr/6dOnS19lzrfL7AvGSoRPo7e0njHY57a9waG/nRBg+O5E0XQTAhCAwCwB4udZLGRCIAqBJqOsJjsVRd29VaLnqr11mf5CIDWB0n7mzfW3WMGchCQqIuDv/C5c7GItv1jBClco4p1LgEnEufxpHQIQgAAETidQSAhXUTTOFo7TjRYBUhBgU18KqtRZPgFc+j4dVTSPrijA2KcLroIABCAAAQhA4BQCFYVDp/BptdH79++7l9fixpmuWqHjeLJW7Yd+QeA4gbie57g81GAnIN9+d3dnL995yUIeWnWuhTK7n/B4sh8/fjx58sT4/rbebvr69Wvhv32xdEJZmapFKghAAAIQgAAEIFAsgTdv3jjZtITH8WSORobEx48f/WXTaYs6ME5x7zQ/kHP7v79AgeErTeOvr68Dxba266oN1Ln01b41Ba1lL1VIfvMEZDPG6W3zKOhgtwQYvrtVPR2HAASKJUD8XKxqEAwCmwg0GWU12alNaqXwQIBz3rEECKQgUOwiVbGCpdACdSYlsHsd/pRxp1jLL1awpMZD5VUTYBJRtfoQHgIQgAAEohAoIYSrKBovAVcUvVMJBByBkjf1OSFJQCAFAVz6PqoVzaMrCjD26YKrIAABCEAAAhA4hUBF4dApfFpt9OHDh+6lnoinzHz//t0nplb8j6QhAAEIOALMcB2K6hK7dVddT2MJzJJdLJKN1fPvRP3R2WT6QWwX54VbkXV++/at8LPJhi7ojS8doxbuDt9CAAIQgAAEIAABCAQI/Pr1K/AtX6UmsPori0+fPt0qg354ZPUqvRf0+fPn1Zp3LOPqPLXVaqcFdlylaQsnf09JkgMBCHRCgOG7E0XTTQhAoDoCxM/VqQyBITAi0GSU1WSnRorjIwQgAIETCZxyAJOlv8UKZhGeMkUR2L13SGv4+TtSrOUXK1h+HdFiFQSYRFShJoSEAAQgAIHUBEoI4eqKxlNrhPohkJlA4Zv6MtOgOQhAIEygrnk0AUZYm3wLAQhAAAIQgMAOAnWFQzs6yCVLBJ4/f+6+0vkVsSxhdGrE5eWla4UEBCAAAZ8AM1yfBum2CZTw0KptwpX2LsnxZMPZZH///bcFikxT5xTo2C9L4RLKaOT48OFDCZIgAwQgAAEIQAACEKiRwM+fP2sUuw2Ztfa6+gMRO87tEhz9fuPLly+XKOnQBJ1HbIn5r66ulipZyvfXl5fKTPN3XLXjkmm75NRLgFWVenWH5FEIMHxHwUglEIAABKITIH6OjpQKIZCZQJNRVpOdymwYzTTHL841o0o6AgEIQCAzgX3PKXbMjzL3i+YgAIElAkwilsiQDwEIQAACEMhPoJZonC0c+W2DFpMSKH9TX9LuU3nnBHDpOwygunl0LQHGDl1wCQQgAAEIQAACpxCoLhw6hVKTjY4ODot11INfz9OnT5tER6cgAIFYBJjhxiKZuR4WoDIDp7lWCcQ/nkxPRy4uLoxnkwmrjpW1nFNQlAKePXsWOHyhKFERBgIQgAAEIAABCJRGwB4oliZ5A/L4a6ZL3dkdnL9+/frPP/9UnKzDyH7//XdN2pXQkV46jPj79+/Gam9ubjbN9rXyu+/gecmzadVYUkm2JWjkQwACEGieAMN38yqmgxCAQKUEiJ8rVRxiQ8ARaDLKarJTTmUkIAABCEAAAhDIQGDfhpxNa/4ZekETEICAnQCTCDsrSkIAAhCAAARSEyAaT02Y+iEwS6D8TX2zYpMJAQicRaC6eTQBxlmmQrsQgAAEIACBVglUFw61qohT+uXHlre3t8dl+PLly93dnasnSp2uNhIQgEB7BHwvZO8dG1rsrCgJAQiUTCD+8WQ69NEe3OtRyr7TBE5nqsMXdNrC6WIgAAQgAAEIQAACEKiOAL9TcaLKdDRwuPV9J7i7OnXml+JkHUb248cPHVusxLt370Y/T+EKLyUs262Ga3Vk2Pv375fqWc3XtTpGbbXYUMAulbFCikEAAhCoiwDDd136QloIQKArAvZIlfi5K8Ogs7UQaDLKarJTtVgUckIAAhCAAATaIKDHClufVui3Uoy/ktIGInoBgcYIMIloTKF0BwIQgAAEqiZANF61+hC+XgJVbOqrFy+SQ6A9AtXNowkw2jNCegQBCEAAAhA4l0B14dC5uBprXceHaSvs0CmdZaGf+D3YwRcvXrgadH5QpUdeuC6QgAAEUhNghpuaMPVDAAIlE4h8PJlcqn9MbLjnr169evbsWbhMyd/a3/squRfIBgEIQAACEIAABDITsB9lm1mwHppb3clUwgm8mlNYIm0tKH/79u3evXu7FadrP3/+bDmh7O3bt5Jqd0NcCAEIQKABAgzfDSiRLkAAAq0SIH5uVbP0qxMCTUZZTXaqE4OkmxCAAAQgAIFyCOgxgdtWviqVHm3ot1JWi1EAAhAolgCTiGJVg2AQgAAEINAnAaLxPvVOr88lUMWmvnMR0ToEIOATqHEeTYDha5A0BCAAAQhAAAIHCdQYDh3sMpc7AnoRTGdTuI9v3rw58qRY+2//+usvV9v79+9dmgQEIACBJQLMcJfIkA8BCDRPIObxZDprbPXRiAOqQ2SPn0rrajsloV9e1TkFpzRNoxCAAAQgAAEIQKBeAjpSql7ha5d8dRX+4uKihD5qZiE7CRwc9vjxYy0BKyA/KK1qUEOamyzVIxl0hNn19fVSAfIhAAEIdEKA4bsTRdNNCECgUgLEz5UqDrEhIAJNRllNdgpzhQAEIAABCEAgMwFtK1dQYTmhTGeT2bcqZe4FzUEAAkYCTCKMoCgGAQhAAAIQyEOAaDwPZ1qBgE+glk19vsykIQCBEwnUOI8mwDjRYGgaAhCAAAQg0B6BGsOh9rRwYo/0hpf/FtiLFy9ev369VZ5fv37pbDL/QbPeHVPUurUeykMAAh0SYIbbodLpMgQgMBCIdjyZzpf99OmTEat2ELZxiKyiWO10NPaaYhCAAAQgAAEIQAACIuD/sABAchL4/v37anOBE8FWr41b4NGjRz9+/NBx8lo1dlIp8fz5cz1L+PLlS6xlX9Xz8eNH1amaVf/wspMSaletSwatOMftGrVBAAIQqJEAw3eNWkNmCECgKwLEz12pm862RKDJKKvJTrVkdfQFAhCAAAQgUAsB/b6I4gp/Z/lU8pcvX+rZR6znBdP6yYEABPIQYBKRhzOtQAACEIAABOwEiMbtrCgJgeME6trUd7y/1AABCBwnUOk8mgDjuOqpAQIQgAAEIACBgUCl4RDqi0hAb4E9fvzYVXh7e6s9tMp0OYGEDibTcWZ6a8w/m+zt27e8OxaAxlcQgMCIADPcERA+QgACnRD4T5R+6qV9nS9rr0pnkzWzO1B9ubi4sPedkhCAAAQgAAEIQKBzAiwEn2UAFvLD4VxnSTht99n//qb50XO0Eq0Dl6NXS4UQgAAEmiFgGUSa6SwdgQAEIFAvAeLnenWH5N0SaDLKarJT3ZooHYcABCAAAQicS2D4fRFtSdLOHO0OV5jx999/60GGNotfXV3pR0ea2Xp0Lmdah8DpBJhEnK4CBIAABCAAAQhMCRCNT5mQA4FEBCzxcGmb+hKhoFoIQMBIwOI3jFVlLkaAkRk4zUEAAhCAAARaJVBvONSqRk7p15cvX3SgmDti7O7uTk+QNX3Wvw8fPtSxD0rfv39fIajOI/v586fMRmVU3l3ixH716tX19bX7SAICEICAhQAzXAslykAAAo0RiHM82ZMnT+xc9NOmekvKXr7wkjrIQFsetRWycDkRDwIQgAAEIAABCBRCQMt5hUjSmxhaTl3tstZeV8tQAAIQgAAEOiTA8N2h0ukyBCAAAcp421UAACAASURBVAhAAAIZCDQZZTXZqQzGQBMQgAAEIAABCCwR0K/O6verl74lHwIQaIAAk4gGlEgXIAABCECgVQJE461qln4VRYBNfUWpA2EgUAWB2ufRBBhVmBlCQgACEIAABEomUHs4VDLbumTTCWV6jnx7e+vE1o9dbTrtQUeY6bQyHRPhaiABAQhAYBMBZribcFEYAhConcC/j3dAh8LaDxtWrLYptjsuXoYadDJuhlZoAgIQgAAEIAABCDRAQL850EAvKu2ClllXJdfB7atlKAABCEAAAr0RYPjuTeP0FwIQgAAEIACBPASajLKa7FQee6AVCEAAAhCAAAQgAAEI9EmASUSfeqfXEIAABCAAAQhAAAKOAJv6HAoSEICAhQDzaAslykAAAhCAAAQg0DABwqGGlbujazc3N9++fXv8+PGOa58/f67DMTibbAc6LoEABCAAAQhAoE8CR48n+/jx46bjxnSSV3tHHqhHL1++7NOA6DUEIAABCEAAAhDYRECrfpvKUzgiAcsPLUZsjqogAAEIQKAZAgzfzaiSjkAAAhCAAAQgUBSBJqOsJjtVlNkgDAQgAAEIQAACEIAABBojwCSiMYXSHQhAAAIQgAAEIACBrQTY1LeVGOUh0DkB5tGdGwDdhwAEIAABCECAcAgbGBHQ+WJfvnyRYRgPKfvtt990MJkm4+/evWvvvIsRHD5CAAIQgAAEIACBiAT+c6QuHTOsIMxeg4K26+tre/mKSt7e3r5586YigREVAhCAAAQgAAEInELg69evp7RLoyJg+aFFQEEAAhCAAASmBBi+p0zIgQAEIAABCEAAAscJNBllNdmp47qmBghAAAIQgAAEIAABCEBgiQCTiCUy5EMAAhCAAAQgAAEIdEKATX2dKJpuQiAWAebRsUhSDwQgAAEIQAAClRIgHKpUcanFHg4pUysfP36Ukei0Mk23dQaZ/tXRFr///vv9+/d1fpn+VDK1MNQPAQhAAAIQgAAEmiRw6Hgyncm16XHIq1evmoSoTumI3JcvX3JCWav6pV8QgAAEIAABCMQiwEJwLJLUAwEIQAACEMhGgOE7G2oaggAEIAABCECgKwJNRllNdqors6SzEIAABCAAAQhAAAIQyEyASURm4DQHAQhAAAIQgAAEIAABCEAAAlUTYB5dtfoQHgIQgAAEIACB4wQIh44zbLuGZ//7a7uP9A4CEIAABCAAAQicQuDfu1v9/v37+/fv7ZfrfNnr62t7+epK6rC26mRGYAhAAAIQgAAEIJCTwK9fv+7u7nK2SFsQgAAEIAABCBwkwPB9ECCXQwACEIAABCAAgVkCTUZZTXZqVn1kQgACEIAABCAAAQhAAAJRCDCJiIKRSiAAAQhAAAIQgAAEIAABCECgEwLMoztRNN2EAAQgAAEIQGCJAOHQEhnyIQABCEAAAhCAAAQgkJrA/uPJnj9/vkm4V69ebSpfXeF79+49fvy4OrERGAIQgAAEIAABCGQjwI9UZENNQxCAAAQgAIFYBBi+Y5GkHghAAAIQgAAEIOATaDLKarJTvtZIQwACEIAABCAAAQhAAAJxCTCJiMuT2iAAAQhAAAIQgAAEIAABCECgbQLMo9vWL72DAAQgAAEIQGCVAOHQKiIKQAACEIAABCAAAQhAIBGBnceTffz48e7uzi7Tb7/9dn19bS9facmXL19WKjliQwACEIAABCAAgQwEWAjOAJkmIAABCEAAAnEJMHzH5UltEIAABCAAAQhAYCDQZJTVZKewWAhAAAIQgAAEIAABCEAgHQEmEenYUjMEIAABCEAAAhCAAAQgAAEItEeAeXR7OqVHEIAABCAAAQhsIkA4tAkXhSEAAQhAAAIQgAAEIBCRwM7jyZ4/f75JiK3lN1VeTuHLy0sdxFaOPEgCAQhAAAIQgAAEiiLw4cOHouRBGAhAAAIQgAAEVgkwfK8iogAEIAABCEAAAhDYQaDJKKvJTu1QLpdAAAIQgAAEIAABCEAAAkYCTCKMoCgGAQhAAAIQgAAEIAABCEAAAhAQAebRmAEEIAABCEAAAp0TIBzq3ADoPgQgAAEIQAACEIDAiQT2HE/27t27v//+e5PQnRxPJib99HSTAVAYAhCAAAQgAAEIfPnyZWsMCTQIQAACEIAABM4lwPB9Ln9ahwAEIAABCECgVQJNRllNdqpVC6RfEIAABCAAAQhAAAIQKIEAk4gStIAMEIAABCAAAQhAAAIQgAAEIFALAebRtWgKOSEAAQhAAAIQSESAcCgRWKqFAAQgAAEIQAACEICAhcCe48lub28tVbsyDx8+fPDggfvYduLq6qrtDtI7CEAAAhCAAAQgsI/A+/fv913IVRCAAAQgAAEInEWA4fss8rQLAQhAAAIQgEDbBJqMsprsVNt2SO8gAAEIQAACEIAABCBwLgEmEefyp3UIQAACEIAABCAAAQhAAAIQqIsA8+i69IW0EIAABCAAAQhEJ0A4FB0pFUIAAhCAAAQgAAEIQMBOYPPxZB8/fvz777/tDajk8+fPN5WvuvCjR49+++23qruA8BCAAAQgAAEIQCA6gV+/fn369Cl6tVQIAQhAAAIQgEA6Agzf6dhSMwQgAAEIQAACPRNoMspqslM9Wyl9hwAEIAABCEAAAhCAQGoCTCJSE6Z+CEAAAhCAAAQgAAEIQAACEGiJAPPolrRJXyAAAQhAAAIQ2EGAcGgHNC6BAAQgAAEIQAACEIBARAKbjye7vb3d2vzV1dXWS6ou31t/q1YWwkMAAhCAAAQgkIfAq1ev8jREKxCAAAQgAAEIxCLA8B2LJPVAAAIQgAAEIAABn0CTUVaTnfK1RhoCEIAABCAAAQhAAAIQiEuASURcntQGAQhAAAIQgAAEIAABCEAAAm0TYB7dtn7pHQQgAAEIQAACqwQIh1YRUQACEIAABCAAAQhAAAJJCWw7nuzLly9//fXXJoGePn167969TZfUXlhdrr0LyA8BCEAAAhCAAAQiEtCPVLx58yZihVQFAQhAAAIQgEBqAgzfqQlTPwQgAAEIQAACfRJoMspqslN92ie9hgAEIAABCEAAAhCAQB4CTCLycKYVCEAAAhCAAAQgAAEIQAACEGiDAPPoNvRILyAAAQhAAAIQ2E2AcGg3Oi6EAAQgAAEIQAACEIBALALbjifbca7E1dVVLFlrqefy8rIWUZETAhCAAAQgAAEIZCBwe3uboRWagAAEIAABCEAgIgGG74gwqQoCEIAABCAAAQg4Ak1GWU12yqmMBAQgAAEIQAACEIAABCAQnQCTiOhIqRACEIAABCAAAQhAAAIQgAAEGibAPLph5dI1CEAAAhCAAAQsBAiHLJQoAwEIQAACEIAABCAAgaQENhxPpgOGv379ulWax48fb72kgfIPHz5soBd0AQIQgAAEIAABCBwn8OPHj/fv3x+vhxogAAEIQAACEMhGgOE7G2oaggAEIAABCECgKwJNRllNdqors6SzEIAABCAAAQhAAAIQyEyASURm4DQHAQhAAAIQgAAEIAABCEAAAlUTYB5dtfoQHgIQgAAEIACB4wQIh44zpAYIQAACEIAABCAAAQgcJ7DheLId50r8/vvv9+7dOy5ldTX0eShbdWpCYAhAAAIQgAAEMhC4urrK0ApNQAACEIAABCAQkQDDd0SYVAUBCEAAAhCAAAQcgSajrCY75VRGAgIQgAAEIAABCEAAAhCIToBJRHSkVAgBCEAAAhCAAAQgAAEIQAACDRNgHt2wcukaBCAAAQhAAAIWAoRDFkqUgQAEIAABCEAAAhCAQGoCaY8ne/jwYeoOlFk/x5OVqRekggAEIAABCEAgM4Gbm5u7u7vMjdIcBCAAAQhAAAJHCDB8H6HHtRCAAAQgAAEIQGCJQJNRVpOdWtIg+RCAAAQgAAEIQAACEIDAcQJMIo4zpAYIQAACEIAABCAAAQhAAAIQ6IcA8+h+dE1PIQABCEAAAhCYJUA4NIuFTAhAAAIQgAAEIAABCOQnYD2e7MePH3/99ddW+bo9pevi4mIrK8pDAAIQgAAEIACBxgh8+fLlzZs3jXWK7kAAAhCAAATaJsDw3bZ+6R0EIAABCEAAAmcRaDLKarJTZ1kI7UIAAhCAAAQgAAEIQKAHAkwietAyfYQABCAAAQhAAAIQgAAEIACBWASYR8ciST0QgAAEIAABCFRKgHCoUsUhNgQgAAEIQAACEIBAkwSsx5O9f/9+R/+7PZ7s3r17v/322w5iXAIBCEAAAhCAAATaIKBV4CdPnrTRF3oBAQhAAAIQ6IQAw3cniqabEIAABCAAAQhkJtBklNVkpzIbBs1BAAIQgAAEIAABCECgKwJMIrpSN52FAAQgAAEIQAACEIAABCAAgYMEmEcfBMjlEIAABCAAAQjUToBwqHYNIj8EIAABCEAAAhCAQGMErMeTffr0aWvPdT7XgwcPtl7VTPnff/+9mb7QEQhAAAIQgAAEILCJAKvAm3BRGAIQgAAEIFACAYbvErSADBCAAAQgAAEItEegySiryU61Z3v0CAIQgAAEIAABCEAAAuUQYBJRji6QBAIQgAAEIAABCEAAAhCAAATKJ8A8unwdISEEIAABCEAAAkkJEA4lxUvlEIAABCAAAQhAAAIQ2EHgP5Zrfvz48ddff1lK+mUeP37sf+wtfXFxcXd3V2mvpXEJ/+3bN+ldf3///ffPnz/1r7qjU+f07/3793X+mv4ePnyof9XZe/fuVdpZxG6JAKbbkjZ39+X79+/OfY082FCn/JhzYoMfu7y8NDb3+vXrV69eqbD+vb6+Nl6VrpjW2gZ37Ry1767VTXX2v876f45a4zK+Op0uqNkn8O7duxcvXvg5pCGQmsCvX7/k/OUS5fmVcF5xaHfw/INLVOA6RLA9n6ScWh3UDwERIEqpzgwYvmdVxvgyi4XMDgng1dtQOnpsQ4+t9qJh+2wyymqyU63eXPQrFgEeP8UimbSehkeTpNyo3BHAhBwKEhCAQMkEKt0OwSSiZKOKKBthc0SYZ1VFRHQWedq1E+DhnZ0VJSHgCODeHQoSEIAABGohwDy6Fk0NchKj1qWvcqRlIaUcXXQoCXOEDpVeXZcJh6pT2VkC49DOIk+7cQlgyXF5UttWAljgVmKUr4gAU+/oyjIdT/b169cdDevN/x1XNXOJTj2ori8fP36Urj98+DCcRDYr//CV/tXRD34B9VcH31xdXT169MjPPzEtf+FOppC0w5E9+tcdV/T8+XOdNLRPQq0gi5U7Ask1pNp08oX+Hc4DGv4VmWznX0gwaXA4m8P1eujj6GAOydbMWUWYrt2Mw6brn2Y1WEg207V3Ybakwt9Pnz7prhy5ptnCumH1NyopJyafICcWOMDr2bNnamWoU0cvnXU82WDwq50duilp5RAcB/mBwVerLy6zlgRevQqvLiejW8ndKbVYF3LWS8Do/32X6OxTLlFuX15RfwHnfzqcVe93e3t7c3OzSU69uzKEshoj3LmWGvrFRJO4p0+f2g/u3NQuhZsn0GGU0sYdyvA9vTcZXzQ61Du+rN6Y6ZaD6p1TT+8C5XTo1Wc51J7ZoR5XnUC9/q12a5zK37x9NhllNdmpqXH2liO1Dk+7/EdLgqDlFP3rHi0NB77r33KeA2bQ1OCpmnlymoFY/iaaH03yI+2tRUyoRo1r5HKPzPztH8p8//59V+NUjeobySxtDg8pfFUqCNEDi60PPkY1H/w4CCajkjBOQqXPeoBiXK4cei059SfhfQgnbocQzB4eH3e+HNFS2NynKjuMiPpUtD8u1Jg2jobDOKgOapWjus0hVeiFaLwKNQ1CdujeK9JOG6IyoVvV42rIwdaFVYZ9FuhkHu0rt94Ao5MYFW/mm2uUdEsLKQKyaiHs0oliNlEqYY4QBSOVZCDQYTiUgWpjTeDQGlNot93p0JJ7CB0rmuF2aIHpvM3wI3N6V1dPqfwdJmpx2H+rPTD607YN/ctLu+kU4dc8WHgbW39Lc54JjyfTHeJrsbf09HQ2vaNYJgR5PW3T1N8R8fQ4X39v3ryR3vWwRH/pTnlYvYvkvi19MRbzq1LT6mP4VKCh2gGIu1bjx3D4RaLzjLS0Lam0o2K0xdAJoIQEc7K5vRfSlwQ7aw+lL96ONKZrh2Y0XWchrubhmBLd0WWeZhXFBobO6p7ViWP60+3w6tWr6bls2suuMo6MEpoqpHN0fkNDWkocfPWgpmkBS46u1e0/eAD1VJotIZbFq091V6NX1x0hE9UDpGl3yIFAdAK6R2RvgzfbXblc4uBXVcMpLnFpyUmCKaIbFiN29272QrWoMU69nh1KhjBSg50K6PKXL1/qjs450s3KTGYVBJqMUjq5Qxm+R7cY48sIiPFjtvGl/InDMML6M8fC59SzKm7Sq8/2tO3MJvXYyejctmUOvWvSPkeKazLKarJTI8X19nFYgdSjJT96mUJQhDMNcrSQojPfy3xqMO3Cjpwojx4EVn95npzu6GPtl/QwmtSuo8Llx4TKVJDijdEZVW6p3OWHJVexcAG+zUZgqk2nRCUUXQz/LsmjYGPpq4P5uv1d61ORZHJD5LPUinaLLn2VIj9KTDIIprAk/3aINiYR6sXUFw0G7PLjal8t1vI4L4qJ/jdozhI2o8qpoTYZEaHoqaJrz2nj4V0VWtDtM4qO3Ejn8sMdUbFwAb7NQ6BJ954HHa04AlOH4PyAEm5K5cqPEj1M6Pyp5dRbDpRGWGY/hmegs5eoacubLEPNirRdJTVuXXDC95PQ3aetmy1tw576k+ktE9ZvmQFGMzEq3ixsftG/rWshRd3XLTy9Z4dhzuXHpaQWa1kWi9vx1LUxR0hNmPojEmgvHIoIh6pEAIeGGbRBoElL7iF0VB8VDCsSdotjLip2+WETLWSG26QFhskn+naIW7T/Vn+BJmQw+pO1+GW080T7b3W6Cz/B6GOJkq5r6l2p8/zXP//8s6otvZQu018tNiqgn9ru+a6QQYzOI3v79m2io6lG5O0fdfKf1q9HTs1+ebhkihMNNOz98ccf4Xbt3+pcnnfv3hnLi5WW+8ODhKUqPd1Ru/qbHn5kuXxaJpYSJZiM4dxfoJ32biknVq9n68d0Z7EoU3YrOLFMd6kVY76e68hi/Uen0wtl1TqAT65YieHfoYxGtCHiD1yuB+T+IWXTs8lUlSrJc2iL4iHBD0g77bs9R4jU07NeJMOrTzUVy7/l9OrHn7PKDvU3pbEvRxOzWoazfR2cXqVb2BirK+pbDfwEcNqEPUcuJekUQMGbdtis9sIusF8y542zb4blS+vSYm6xeZUROneVMVHgFMYoeYpiutdWD8WLRUzTyWHqMYQx6o5L7A4/VKeil8FdDInjAUCrUUoPdyjD98hLML6MgOhjUeNLAxMHIS1qTj3VuHJa9eqznW04s1U99jA6N2yWrmut2qfroBJNRllNdsrXWm9p3Yl62hX+TTAjE01UFeFooT4wUZ0+LZ1WrnpUbJp/Sk6s5dlZ4VM8fpptqO3MHkaTVQ3OPrQaXfX58+f8v09TrGA+HEzIp1FCWhrRlju3bnlQJCzfB5jzltRQLj3q2U0sVephvQZlvzv70gplFasM2wOMj9LCDcV6BBBuRd8Okod3CCiI0gPWMrdDNDOJYDliyVarC5tR5UiVrUZEKHqk6No/NvPwbpMicoZwEqz2aJwtHCPratW9j7pZ18cqNvUxodtkVGxd2ITLXhiX3sw8WkqvPcAI220zMSreLKzo6N9Wt5AiAkyxo5vBKRU2MEeQvwqvk0cHe3xrvYb1488j3NOWIaF/Ly4uLC+MRAeSrcIGwiHMNam5NuDQst1NSRvCzg/aeauW3HDo2NgMt1ULtPu9WAtQx+MWJ7O2fGgLrv50H7nMchKZH1od7Hh1U++KnaeOJwv//fnnn/vUqYE2XHPz38odOHRyEEUB0b5My696qoz2yquwzEDy608JHTyn9xbUO+11cx2cTaiANudFVPRua5wVT12wyKbuRzwzxUkisJbWA2XENrpgUpneQA40evpXmK5M6FzTVetyBSdagvxA4OicwWvJRxmFVG26lZYq1O2gepa8pa5NzUGth39JbIg+1QV1eeSr9THQNeeLhoTqUfnU3ZnWj1f3mdTi1RUG6NbQKCbjjD4MjSxz30cJ5oPtIb0PVKKr0jkT3SOrwadsUgYgE3UuUQYgXypvM3hFjWKrdhs9gp01wtW+2BW0Gryp76u9DjTX4T01qzJlCkUA1PCVDHXp8k35cYfIJbE3iTQq3HaU0t4dyvA9MmD/I+PLkosoanyJ6xU7n1P79u/SbXt1183mE23rsb3RuXmDHHWwVftsMspqslMjg+z2o9aQj6wPLMWNyg/EV7r9AxcOX8nJl6AUrZ8sPQvwu1Dak9MS0GWTodXRZAdAi63KpHfUfPCSYgUb+oUJHdRvostlq76bPZjG8n015bwl4y7dyAxiPZjQAtdBoxpdHusRgK+pUVowl3YvSJghFCltO0TDkwiWI0b2qY+Vhs2o0qmy7YgIRTtF155o7OHdJnXkDOEkWO3ROFs4nHW17d5dN2tMjCYU535cmjIzodtkWnFxBZbWfamkuxRr+2pd3sNv6MR0by694Xm0rKj2AGPpRmgsRsWbLSk6er7uCEuQPyz6qbBUI+esPyXkK7QMKHe9OttVgejrlquN2gObonYhRldxsRXKisLDq6ILWZcsp/A30fTWkt3YopQUuoNqTRG5qWt6cHBQsKIubzIcwlzdPRjXXJtxaEXdg7uFwc5323nbltxw6NjMDLdtC7T7tHCEPNzg4bmVTCJRsCfZNA209yVPSct8VkzyCBNoRTJYRC1t6l2v8/y/gDKGr3QjuSFzU2K15h4KyGUPy0PldHZ1FJGWZdBaAFLJVbE1G1x1x7pdLVWttqUCgrnJCMOFVx/qSGyVma1EiNRx3R0ioGL6k3j6VxIaVwBVrQYhXW7p+KiMWllylKpTUb5kGAQbLpRg+ihpV5U1dFaVq4lRo6d/VC9W5cd0ncaTmq44nxUxLA1JEkmWf8RuZWDye6pn9pafzTzSnOWGCuyW1r2g21wyW+pRGWN0pQUge53GpsPFxHCW7b5MvPoSt7hePf9a0lK/lvJ1g4QNr71vl1Cckp9igFCd4an7MArYwyo5H/nY1TpT9MWZ36YRJ6xK9cVVO03M3rNqXXfKEMoOw5n8f+B1lw5vqylJ5YhDWBf6VlRnr92aGXeIXBJ7q1SufPNRSnt36KwrWDKMU/JP8TOML2FdFzW+xPWKp08c5GSShhnOXRsTzXt1I4faizWvx/ZG59pNbpP8Ddtnk1FWk53aZLFNFtZcNbwMMkSGbrlAsYoCsGGtWP/qb3jGpDhqqR5dqyXrKT1dGw479a2unV6YM0dCrk75JaS8mUquCiZWq7VFfHK6Kk8zBRoeTXboaOkxsX+7nTLpKFYwQcaEdlhanktkq77pHkxj+b7Wct6ScZduZAaxVgsD9/4+Y4v1CMDXlJ9W/bOCKRRRoC7OfuFNaYUxoqF6ZuufzbQ31/AkYhOxWYwuU/wDKptlqNZ1L8gqFGEO6pAeT3ycV3XYjCoH8wt4RRlbA9uQUHTAz9TylcK5pZWHwaNKy/KZdW0O2QQ/ZwgnwWqPxldXYGQ2seK36BGvCxL8xCZrcYWbd++upzUmfP2enl6aMkc377YndHFxsXXB3de9ufTZOeDpXsIX4MiNXHuA4czSJZqMUfFmTr/pElUvpAgLU+x0tpGh5pbmCPkHTd28B3UUXtnwB9xN6bjnPR3s4/HL82t2E20V3hEO5e9UD+bakkM7fuOUUAN27pzJJrfcvCU3HDq2McNt3gLt7vHIApSeTAWe4CgC1EKfnkfIZlRyGKP1r2bfypEK5DQsd4ok1CX2HqUuGeiy84fqYGoxAvUL8qpaRV4qsARO0t1qbWJiqSogs/vKYhKOczihDrpqp4nZ4Vutq7P7tqOsH08222S4D/pWN9JUenJOJ6B9JGFj1bc7HsfK2a26mNnXErYCybkMKicyZaUcjRBGX6kuW9YUtgJXtdMbUA3pVpXMq0jl9Sw3tXpqqW21uVgFMF1f6eHnkdlMNzxcxVK9X8/SuB5XEssNMqgjaZw3u6lUd/pWj+EDtDgl3ftGF+fXvDuNVxe66ry6/R7xHVfOtHzFbpus9MKceFfbiutDFLdo1As0etwxhoNYmVOsGePIuqZxZqCb4a8C4+CUnvortzMSRh9nxx2/3UAr09pazVkKRXxQR0Zqn1vcIdKX0E/7LdrTs9Zy/GZUDb5s03TOKKW9O5The2ThjC/TW2yaE/D8+ceXuF6x2zn16EYYPvbg1Wc73lhmD3psb3RuzAgD3WnbPpuMsprsVMBEm/9KCzWW2Zb0bl/uVknFirOeeboup9h7GmqOclTViYqo/fHTiehyNt32aLKDZHhJc7jF4q7TGoUsVjBMyKjBU4rJVkfjwpGPWL6vxJy3ZNylG9nANKjwu2ZPK2g5YlHTa2M9ApjtwtIziMAy3Ww94Ux7wG+PD+11TpHmydltUbNB7z6ZA3rMv9waNpLZb2sPm1Gl1NpDRISiZ+/fWjIbfni3SQU5QzgJVns0vhQ++YN1rPgtesTrC+nSm6xlKNyDe9+BpZxLnHJLSCxNmaOb9+7we6S4Mid0cXGxdcEpvTeX3vA8WjqtPcBwZqlEwzEq3sxXdIp07QspYsIUO4Vh5KmzsTlC/kFTzv+gplZ3aOybHUizBwUr6vL8mt2Kfce8Jn+nmjfXxhxaUffgbmGwc+dM7G65B0tuOHRsYIbbgwXafdruBailhUo909EzCPuIrKnirEacbxkSga0F9s5GKZn5odVWmWufetfrPNePJ7MY+sju9XFHCL7VaCi/lcB0P9NIceGHHKvNrQaXxx/0ZlsGlUsawdFHdXAVwrSAZbiyDxVTJcr7SNppu+EckbSsdxRyQtm01yPtYLpOgn59+QAAIABJREFU3cWarpNwd2I2jlGmjHl3nUsXyvItN0iKpiWSgtFpZ3WnH3ehQ39XfbXur4P31BLYaT5eferfyvfqFhMaeenMHzuMQjMTDje3tJNp6gFWc1RVeJYVyzGqnkBD+ipip1yvAy2GCU+/XYokR1GoWlwiNio5bWLISTTwOSblJyygliBv7V3cIXJJp1ul6idKae8OZfj2rZ3xZcknjPKLGl/iesXAfKfhObV/Fwzpfrz6tO8t5fSjx/ZG55bscKkvPdhnk1FWk51astK283UPrk5jA2sFFjiKnaYL6crxHy1JjFGcOf0oMSzNpSgzXZ4diRcIHS3yrN5QsZYRLMJUWqaH0WSHaqZPkUamq48pljRXRS1QMExoVWunF5CtTg14dw6W7ys05y0Zd+lGBqAwxu/L7rQWuHab0+yF6cbuWX0pM8WjmejbIVZjnlmYOTN3WxTLEcPd10DY3Lkq+4mIOlf07uGyhAvbfni3ifBsSDAaNCMGvbVH46trX0IXK36LHvGO1Dp83GQt/bj3TVhKKzyr6LMyl7xHdPPeHX6P1FfmhC4ursD6c1dbF6T63lx6w/NoabP2AMP5InUkPMWIFWaonkBD+mrJgTtRdyTwZjug2S9pYCFFnQ2Y5dZgpqhdiHY91liyyTlC/kFTGA9qf7qJYutdM1teL/gfFKyoy/NrdpZqIHPHvCZ/pxo21yYdWlH34G5hsHPnNyxuuR9Lbjh0rHqG248F2n3ajgUoTZ9nH9yoKn1lb9ovqQ0bq2c3jXbh+pfnTM/23XnCIZFi1cLSxwam3vU6z/XjyfZNihRnWHRPmTwEZkeR0f2vxxjHhZl9FuI3dNAw1BH5XP3Jo+lPxnnk3lt6qKMVXl9mpTVOqOndfFZ9nJqw8J+OfEvrdBZR1aPVu1t4j3TcIka4jFqXokfqGH20oAu3om8x3VlEFtPNEzrorh/pXR91R8yKHSXTYnu7w8eAhKpzemNKEXHvxFWDF14xD8gZ6yv1678+Ha/+/+27Cq+efy3p/+Ox/p/UOcQy/rj1WNFkKRdrXAhvMJLfiOsYB3cUIHTk9pxVtwzVeT9FO0di2lnZRnGjmlgiZl8sWwqeZzvYZOaI6qzBxNp0opBgtv64mZvU1FWU0t4dyvDtrJ3xxe5GihpfGp44xIqdnJEbE115dSOTGot1pcf2RucaTW6TzJ3YZ5NRVpOd2mS9bRRWjLG61CBdR+nsbIztghwFcqshqESNIsmmSiRYG4+fNvW6usKdjCY79LJqvbrv3G24o/7dl5QmGCa0W5U5L9SuOw0E+lsdLywFsHxfdzlvSd1uFgXZy2gO6Pdld3o2ULGLMS0Z6xHAqEd6YDRtKxaEUVvDR0ssJLXOXjvNbHgSwXKExVSq2LXVsyq7ioh6VvTUOVeUEx6vG9gcskkXOUM4CVZ7NK67fhpEjXJixW/RI96RnMNHu7V05d7tWAosOavoszKXpszRzVv3ZhRdhAeIHRijOARFyBqb9CePrb+W3mRZspAo2lytpDeX3vA8WrquPcAYzDXsguQE5A1WDdteYPAtAc8meey1WUrizSyUdpQRWI0OAVXqqyoWUtR3ptg7DODcS1qdI+QfNI97+OkrgWG3YPxWo8+5Nha39fyaNXJ2xXbMa/J3qlVzbdWhxb2JzqoNO3deYtUtd2XJDYeO9c5wu7JAu0vcugA1GIC78YeEbn/htTe6VFJrcat7paKvBiwJs5S/OsMVk/yLis1Mvet1nuvHk41uG+PHKCv4S9ZM/iYCcnNhD6Vv5SI31RkovHrqTQpvKFci/6WaN83hZ09YkOn6Rh4LjkWw8ICkEcsXTB+PzyHVol/nbHo1UA4Yw8GvMN1ZjSizKNPVPXLcFMOmov5OUeSxzPCdG75nw51a+nbaYqLxVG5/SnWUo9gxtXKXOODVl8iE88v06iO7mv0469bCneXbfQRmPepIKSlCta3Shmf7WtDcWqGxfHipVFIZ6zlSTP5Znn8U+I10NPo4VdkooA1LblkpcC0e6VoD14Ytc6AUa+DWUKgbdpMlODWFEwo2pHTVrL9NSiFKEa5+7tCwFQ3f1jh8h+9ixpeR3qsYXxqYOGSYU896e7z6LJbqMtFjV6Mz9rlEoPA1rpHYo9F29mN1UdZsL0aZ1XVqpLjqPobXN6QdjSC6dyL2S8uS01Fp2HaggG1kD9OPiogiCmOpqofHTxYO5ZeZ2lWshZdR3+saTSS8ZUEv/9afAgXDhEamXstHjR1y1Np2ohBiqsTpOOLnYPm+lk/0FYMS5V2HbTxai/bVZEmHn2v43bSnfak0oKiJrQYmyVOMRDL1KZOtC/h2Dn7JMAHdiX7hiOlpf6c5hU8iZN4yhk22XcVy60jLPYTNPahyeqencGUynpKD6h4UPbp/K/rY88O7WTWdGMIN8tQVjYftZwgwYjk9kVF8smn0n0Y4szly1Du2cODeZ++gqjNn5wUjm5mGlCm67E+d1OIOs+9qQudUIG7DFHh6e4706H+cnfjIcfllsr3JctbWhYFhzy7dWVEg4ZvEUnrWnAJ15vyqrgBDZMIG2fYGM7zZkVujh4UU8WGKfcRIkl47DUJizYZGYp+yBCTvpD/dZWpdf0PcFXbXSyOmn68aFPHqgZRqVv2jnh75qNokpyq3TPN9kVxasZnEkxLVWVUVV7wjXTvrWkcmkCgkHJKy9Ie5HjGVth3aETLlXIudi8CqOrBkIdIQprFs0+LSdPlrtE6i8TEAf9PIG6gn8NXg5Mvf0IIFzirREkC6KHr2tBxlzta8L1PmtHqDhG1+X7v2qyz3lOJVe4XHS/Yw9S7fea4cTyYlBaL2wFdxb7Dj1tZtDau3mZQoM43LRxFAwDb0VVLzmPX4s/JMp51ygn5JuXVLpGihJ8h+zbNpuemlqkZjXsRF7VVlSdRpSLckZ8R8THfWSIbM0kxXd0pE1Y+qmr2js72tFLZDfTuS9uDHaSgZ3T/7Eo483qzJaR7iX3JKetYGZqUt7dbAqw8GM6usUeZUd6cYWw+NCvUI/vTjKeO+Dz88cU0aRkqMsM+RbLGCQ7/Ls2kNAdPFoKm+lDNS2SjsDC9DqDuzdS5lJh2YZjkUlTmKyWcpuXWoWJJLR5Z2Z4UZMmVIuvdl20eslyhlpNDm79CARbmvqhu+GV8GM27YesODuDNdJabWO5ocZV4OSjqnHrmv4SNefRZLdZnocaSyhv3bqKdVfMQ+l9Tkj0dL6ek4tVRbIflLHfHzq+tUIWx3iKF5XzjulV7CCwU7GnWXTGevirIsKw/ZFvwHUcPL/oPpRl8AWX0Yl3rJy6mpogSjSUBZq3e6LFk3YKCGRF8VJRgmlEjL+au1z/ex/JF2irolFRIoJhzGWcu/6SKWESV5SwsoJ3P0RwCzFp4tOgrHRdG3Qzj4jmcgUcskouHliLB5DLprKWxuVZVERM7zDIlWFT3qZkUfw6Nw6pny7CjsxibJduTx+m4thJkM4uWc7oUpOVz5BRsITxejRiLpY/T4TYZhaXcqics5voUD9777Fiv5QsuMabRDLFt3mNBtRW13ntOJj5y8cxdK6H6PNR4pEPJrnk2rua2djVXe4lqbdOlGgLP6GmVOzclYef5i9ntEfcwZ+QwowvGYhE9KLAwnc4waFsa3wKn5dejNeltI0Y3AFDupN9haec9zhNUH8b6/cumIr+WuKkvuVGv+runVhOIi3V+r1fZWYJWbCkzHo9IoYa4WjfTs0Cx8yi+DnQ86wpJHttpw6GifN2moyjbDxQJHFug+2hegpppNNyVflUrPFGKtEDoUxkR4kWSI0LIZtmTubepdrPNcOZ5stCpkCeWHMrrxjKZJsXQETrnNhu5MR6+R8SSdKk/9/qj14eNo2ilcfjE59LiqUXN+/bPp2Qcno6B8tswRUS0nX2QeujDdWfNwmQWabroAYnYZLucQE/AnMtQjt97o2mlD6ai6prWo6uxqKSF/7sqflZjCmZW2wFtj1mP35tVnlTXKHOnuLEvroV1LNCITPRFFeNaax//rzh2ZqP8x3WrCFLslIpJsI5X5od2qD1dM7vduNZ1HBVMUheSsrvgI4KznPy7/6vRqqjsFURroo4Qr04GYKEU6bfsOnVrUNKeu4ZvxxXdEDVvv1F9NTVc5I+sVEL/YKctBGfyqs4EppQyt1zL3dJTKT6DHWR017N9m+1tsJvYZUI0/4iylR+NUoLZCvlrqiJ9fXacKYbtVDD3H8dcEfBW4dGpdTAd9RRqu9aVEtgM4hNQyWCR6grk6tU/U7lZDKqQ8o0lYEeFJ7nCvZYjzp0KWIxgmNNVO1Tn2dezOLX+k5XJuSSeYZY19cGLR12ecDLMJC6tBsOiPAPrZDuGTXwoL/fzUgasvz8G0JcJU1+p6nGfpVKLw9cSw2dLrulRJRDR7d7en6NluVpEZHn9lwBl6Uc7mENfZMJZhrMwc9JYcjVvCy+jx26Cs1QHLD2yGdKwtHLh3d780llAAPDWbUc4opMxMwHLHDQL3M6ELqGB6q460OXwcTXwUqPjFopO0mFnmUcYxtBhYey7ddX814RvGUnpkTqt1nlug2AAjHIx1GKPizYx3imWm2d5CiuBYOi6vNYph/CfaiqvDkO3uYnCPee7TsMz5v53eqhkG9OnGgOkItarfWKzU32nrgZyRTcYSI1CP8WbRMJTIVwRkq+WrgELdV1WEQ5hr2ORwaGE+tXyLnWPJs7ZqHA1Hw3QVoaM9ZM0QpAk+FjhrgUOmcQFq6seiL9ONhFxdtdO9kPmYl0HC8DrJEIblMWzJY3EjicLp1UdCido19lqKyOw8V44nkzQuRt+UyGZMozuQj46AHM3sPjZfjyNrc9ceT6h1v6FpWq7weCuBGiwuz592jnClGCrk+KYcRjlTLKNhLMWTFctt7rMKYI/y1UgXI0TDR0zXoR7hKsd0nYRHErPGqbv7SJ07rl0KHXRT76ht6ZKRx5Y30IqtCKQeT5d65996kmRJ7Gz5eHU76tkbx1eo0jm9+qjp2Y855bGTbLKkUM+qwM9MN8iGkWpEC9/pKaKgJZHC91HOKb3l6Z2vMr+8RhZRXerjkD8KNX1LmE3n1EJY8lO+Na5DpZDNMpVwKpOJaj0xohhEKUsw/TvO8R8lKr1DR72Y/VjL8M34MmvADVtvOJwYjNm33rbn1LPax6vPYqkuEz0uqaxh/7bU5QLzsc+AUmbDqlGmP04Fqirnq5H8sx+r61Q5eO2SWB69y0naK9xd0uKKR3Yiv7G7uU0XjmK/kRjDR38St6ny1cJqfbZFlzl9RLhaZ8MFGE3CyrVMfFI/XZqVsBzBMKFZBVWdaVmblUft3PJHKi7nlnSC2Re6U2x7cGJME3bB4j4lmX0aJcVNJUyas7RhQFgStevin0CirkmEJQb240y/vMYsBYph1Jkf5/UcNvuqWbLPilRJRLR0ZzWm6KVulpwvPxMOVOIOuGEUs8Ox8wA5N4cMcobJDILlD3qLjcYtgiUyJ3sAKa3F3cKBew/f1PV+qwDYOZ+lhB+H5O+p3ew7mdCtqsDi0v2JzygOT4HRosSzlqn7dOmrVuQKLLkFP983J3dhyQmL0tXBbJEPMeqSteDNlsi4/JED929Ml043iKt118psIrVjZ4rtLOHEBHMEwbeY4nCPCNcpylpd41UXThGslkZnXdwos5ZwCHMNWB0OLQCnrq86t3MseclcLYbhR85+eVFV6LtU85C/OtqOBo6IS8dFzXCxwICdWDQ1LZMnxlArIxMdfZRm023hWIJmWRPIs3TT89Tbd4Yjq3AfMzvPVMeTpTvmbcnEyR8R0CqSs6rZhHaYjS6J+1GmPNuuy0zqkRUZuIaWEr4AvuOWu4yLwtVmccT+UQKjtUJ5EFdVxMSolSVcEVsMV4XpLqnA5ZdpuiliiFEoPBDwh8mwLcX6dmlmEjGYszjM1RnUvv5anjeL/OnDOl7drt/SvLrzXYGE79bsPaXkDgJ+wLOkkfxudujI0ssPg5z5jWS6muATSxcujtRq8dJOZaPCFtc9usTv42w6xXA/6nLJH8NWMRCLuEA5QjGrkVGmAml/NjGqYd9HopQAN8sdVOkdOjKt2Y/5PXNAF4GvGF9m4TRsvfVOHPIMsnj12Tuiukz0GFBZw/4t0OuivsI+w+qYDatGmbVEWa6nI/lnP1bXKde7WhLyfrNr6b46cmrBMn32ZZPweVB3/vgpD+QorTCarGK0PHHOM8UYiVqIYJjQSC9tfFx6XOsPKEr3bPlTRRdyS44EM8YJKja6MPVHCy7ZWNxHALMhnJxY6s6O6l+6vxRkjkrG+ji6c2c/5gxfj/erseWInsPmllRJRBS4tVtSdKCbJX/Fw7uAdiwxSf6gdylaGA3i+QWzxJZx4zdfd6Puz36MvoUD9+6roLG0AuBZK/Iz808WRpAtN50E7mRCN4Iz/cjWhSmTQI7Fuhpz6QEa0698V7CUrmserT6WFmAQo04Nb8jBmy2Rcfk9L6QIAlNsZwlnJZgjDOSNr1BpGJXDP0tZgSl/ujjnrM5Gb3cpBPLzawmHMNcl88ChLZGpMb9nO8eSAxbbcOhYzgwXCwxYoL6yLED50YXSOQOM8NKEhNEOEznYcB/jfhuIYB2oPM+Gep56F+g8V44nsxyo5gzIT1heho9r4tTmE7C4yAw+aPVuT2cnqtk3yNm0GxX8sV8ypyNjWZz1H8v5evTzfV1HSa8OWgIY/aSDWcn9Ls9qTZnpFOREwnQdiiGx1XRHl+/7uBQKayjdV+GRq2ajqIiSzO48Ht0CKpPIZ8oZjtqaftRNcQTg8Wvx6psYluPVJfbUnKY5bkTe1E0K7yBgud/lfnfUfPCSsGCnuCDFG2HnnDQ283lOb5lRjlOZf+/bb6tRbeGPEcc+v4+1pC2RaroHhGHV6FtnCXF5hm+EQaqeoxS7Xuq6Q1f7pQJ2PxPXJjfVxvgSwLWqZedV6rLeNiYOAcUd/AqvfhBgIZejx7AiWvVv4V6X8y32GdbFqn3WEmX53WyyU34Hy09rBWP1iYYiuswdWRXJtxy5jgziWSb1bT9+ygA5VhOMJqskZx9a+beV0nm2/oxELUQwTGiklzY+ykWPjHz2Y8+WP1V0IbfkSDCtOM3qbpSZ7RGME8+4Oy7iI4AlFKc8iJm1lnSSjNQ9+7GK9WdnP0rM9sLPrGW5lbDZ19psuhZVEhH5d+g0PatcP7MWRU+7Vn4OD+/COpodlH3jVDp/0FtsNG4ZtiLGbyPdjfQy/eg8yejCIx9x70foFX5t2D0OBpbCqDZhkQBTU5/m9DChs3Bj64KFkivToUt3fbckpjfaNKe6eXRRAUbYCXe+gRlvFr5JLe6r+eePU480ynExTF27EMOqL+db5ghOF8ZF/lO8+iDkUjgtyV0vSCwRGDmW2Y8VhUOY66yicWizWOrN7NbOseSw0c46cD+z0tCxnBkuFhi2QMsMzjfIzNtuZUirGtRTpHAf435byEMri+Lannr7Zjmbzuw8/z0rhMv8+++/XXpTYvUG2FQbhTcReP369adPn8KXyM7u3bsXLnP829UgMrySe0SATW8+vHjxwrWlQ7jSkbm4uHANLSWc7r58+eLSuqHev3+/dMnxfH+Zb6m2pAIMjWK64tCA6S6Z0NZ83Yyzlzx48GA2P2nm7e1tuvp1s1tGW5XRrfrjx4/okqz6arX4119/vXv3LnrT9gobuDU69Op2/VKycwIKAMJhxtKIkJSbAsJwu4rTbm5uksowVG50gN+/f//69etwiUJHu9O2xIFDtVpTOGUUzgC5/CbCAYCUqNeEUhgkUcqqbXCHriI6sQDjSxh+q9Zr7NcAp8zloLDijnyLVz9Cr5xr0eOqLox+gPh5leSOAtjnDmhcAoGDBH79+qUHT1q8DdQjxxhe4ghcu/sr/2eBdlcS8UIeP0WEmboqRpPUhJuvHxNqVcVasWcPUhvKtWxePKWnxrlkRNmWIrRTHsQk3Q4REVrJVRlNqPDlCMJm2VgbqiQiWnUXbSh6tZsFFuDhXYFKsYhEND6ldMoWDtz7VBHkZCbAhG4TcGO8MdTZ29aFTSRTFz7FpafuVBX1lxNgEKOGDQZvFuDDQsoAx2gkhS+LBRRd8lfMEXztGFe5tblC1uhfmC09G07rFQA5k2wy0FAhBDDXqSJwaFMmtef0aedY8qrdtho6FjLDxQJXLXBTAW1SWtrUsakee2EZ0mqLd3d3l5eX9jobKMnUW0oszXmuHE9mPLJxap3379+fZpKTgYCWyFdDN/nEFO+uT3t3fX0d3iQqP/jx48fphcdz5IWNlQiFe3NDZ/Q8evTIeOGOYsbKFQSo8qurK9eERhR7j9xV9sTsGsfocnfgxSg/1kdMdyBpV3SBphtxkU5vVck/TK3LOIhOLzyY8+zZs4M1BC6331w6ocx/CB2oc9NX2uJsOT72zZs3m6qNW7jqW6NPrx7XAKitYQIaO8Kxa+rwLMBW0/Wwe5RjHG7wQCXHvzKOff4v6oSRjkTyLxx9Nfq4qdrRtXw8SCAQLejHfmWHiV5YCrQ76lG3UQp36MgSyvnI+LKqi1att+qJQ8Q59awB4NVnsVSXiR5XVdaqf1vteAkFsM8StIAMvRHQgyT3hGup76kfMM22q1mqpquzX+XP5PFTfuZHWmQ0OUKPa0UAE2rYDNiD1IZyjVO2/J3NLFhX2yHya/OUFo0m5D+V2/Tczb8w3MFN1fpVETYPNBpQpTpCROTb9my6DUXPdq3kTB7elaydVdmIxkeIAp423RaOQKMj8brdvzHiwMfoBIwDaPR2VyssUzC2LqwqrpACAe+azqUX0vfTxSghwCBGXTUDvNkSIhZSHBnjQOyvbm1av/IvdI3OJjZVO1tDdZmBUWzUlx7mCPJX4fc+HJP379+7dM7E7M1SzraKnChoC3Od2gAObcqk9pw+7RxLXrXb2dFwepUfAW6K8fwLp9X6OZuq9S9cSpcww8UCl7SzL//bt2/2GfG+JqZX6V1mvUk9zfdzpOh+zrdl6j2ovjTnuXI8meafvsmSLp+Af6bVkrTRB86lhpT//PnzwLf6yj7eh+vZ9632/LkDd3SSWgaPbDwI7N27d+7u0/pI6sMsjfUnfVEW091kw8Wa7qZeBAovhcLhEw8DFR7/Sj9KcLyS2RqWOrtUWBHV7FdHMi3jgt5zS3Sg5BHJR9cWe2t06NVHquEjBJYIrAYAFge1VPnx/NVIVfLL8xxv6GANGho+ffrkKlmNwF1JJXR+7urKhYopIk16WKcvEukpgdkbQYsLWu3SkdDT8rFyiFKikOQOjYJxayWML1uJzZZv2HqLnTjMKiJWJl49Fslz60GPUfg37N+i8NldCfa5Gx0XQmAfAT3SWr3vtERg/OGcfTIErtJ01fJELFBDrK9WZwdqaHbeHUuAUT2r6zar61GjChv7uGrVfn9VWMO6nxMlbbGHKp6YRKFRXSWYUHUqswt84mNiu5CUXCVQwq7cVSEzFFhyVifaebrtEBl41tJE4csRhM12QypclerIkpOZ7SNB9SwWZZav6CXJi81f9TOWuVi63q1OxiV/CZtD0hEI13xilBIW7KxvZ8019RYO3PtZ6qZdR4AJnUMRMdHn1oWIAI9XdYpLPy52GzWUEGAQo8aypQ692arxiO2sh4nFfFRP4c8fmWKP9BXrI3OEEUnjTafjyU6Z4LvXhJ3YeoMj0c+TuyZIFEsAcx2pBoc2AtLGxw7tHEuOYrqVho4lzHCxwCgWOFSiZ0ZnxWnaFbxqTnKwSc97iUjyYFVMve0AczrPlePJ7EKPSuY/EXAkQJ8f5XTu7u5W+35zc7NaJlaB1TtfAp/oBP1dBXmOP7ecUKggwA++fSFj6WVaz+pwpUt0/MH0wig5mO5WjL5VFGW6WzuyVH4pFJ6uxy3VED0/3X5cvcSySVr/AJpNFwYK6xU1ixP48OFDoJISvir21ujNq5dgDMhQBQG9pxr2gXpceu60QksJ4R/S0cC0+kz3oC4s/tkPBvSkais0RWLhE8rUx/JPqDzIueTLNX2bhkCyTC0cpH7JPHyHTqF1GKVwh07NoIQcxheLFjq33mInDhbd7S6DV9+NrqgL0eOqOjr3b6t8khbAPpPipXIIjAis/pz7UN4Pe0Y1ZPh4butDB3n8lEHRcZtgNInLs8PaMKEOlU6X6yKw9flFtt5lfs2+q+0Q2ZR4bkO1L0cQNjv7qV2VQ0eIiJxClxJtKHqpd2Xm8/CuTL0g1T4CZ23hwL3v0xdXRSTAhC4iTFeVv4ru7wB0BaInjG+yRG+3zArPcull0uhQKmLUiErvzZuxkOIbD1Nsn0bmNHOEEXBtqreEOrrqlDfjpvry3zIb9YWPzRPAXEcqnt4gowKjjx2+tDIiUMXHDu0cS161TELHVURHCmCBR+j51yqkzHkOj9/0kPan2NNvh5zV03uWLqwon6m3U1ZpznPleLKfP3860UkUTkBHd1vmpeGjB6L3UUHkqtFbxN4h2Gq7Mu83b94MNWu0ePbs2Y5Wtl5iWenQkW3uAAIdBpHniE2LYFujEyMcTHcEql7TjWghS1Ut5Y8YpviY7ngyd78bxU4EwRKPpli+MfZaxeq9NXrz6nadUrJzAl++fFndUpM5cJ3VyGqkKt+ovsxemy3TJ7kq8KxUmrHrINrpWWwa/pT/7t272avIzEBAB8O5OYtrTitNeQ6MI0pxzI8kuEOP0NtxLePLDmhLl1RqvfVOHBLN9Zx+8eoORdUJ9BhFfZX6tyh9T1oJ9pkUL5VDYETAspyryeO5L4xdXl6uxmajfsX9yOOnuDzz1MZokodzw61gQg0rl65BoCUCS6tAS/kZ+p5uO0QG4WtpotjlCMLmrSZUrCpdR4iIHIojifIVfaR3ma/l4V1m4DSXlMCJWzhw70k1S+UQSEFgdXm82DdZTpycplDEUp0nuvQlkcjPSYAY1U5mO0D6AAAgAElEQVQbbzZixULKCIjlI1NsC6UdZZgjTKEZ3z2Z7syfVhU9Z3Qmmt4XPnc7R/QOUuFWApirTwyH5tNoKd2bnWPJUayX0HE3RixwN7rRhZbTwUaXxP2o49RXZ+Javjv3DLW4XZ7WxtR7yiSck9N5rhxPtvv3IaX1cCf5NjoB40kEljcW4sq22qJ+F/QUg/HP2TFGusfJWE4B81vJJpjlZk/0tAnT9TVuSRdruhFPtAwY2/fv3y2UopfRYYvR69xXYQDOvgqHq4wbjs/ib+lasbeGL3wPXt3vL2kIBAisBgCKmvIc0hoQUl9ZfrHhxYsX4UqSfquHVW4J6ciTKvVUe27++eefP//8U0eSaVhXWpswyhkBk2Iss3IdDDedTH3+/LnYJSSilKkhcYdOmaTOYXyJRbhh6y124hBxTh3FDPDqUTCeXgl6nKqgYf827WzhOdhn4QpCvJIJaFZouYO0SnB6Ly4uLk6UYXV2MMg2nXqnlnm1xbOenKbueIr6LffCjnYbeGKyo9d9XoIJ9al3eg2B0wkEnM9Zj+N5GJTaKkpejiBs3qT9klW5qSN+4YBT8ottTVcdVDep6K0ajFh+1c+wOSQibapKSqCuLRy496TGQOUQiEKArQtRMO6rpC6Xvq+PXBUmQIwa5rPp29682arxDPRWnwZugmwpvNriWc8fmWJb1JenTA9zBB3lYIEpFPmX4n1vKSGzvVlmAUKZUwhgrkew9+DQjvAp51rsPKwLLHnKh9BxyiRdDha4xNb4iHPp8ij5lomnjtz98eNHlOYKrMRCQGKvToSjd221xVOm3pmd58rxZKun60XXChXuIyAP4h9rt1SJHuTn31L29OnTJXlcvuzepU9JGCPd47JZTgFzrWgMy3Yqh+XctBTRBqbr1L0vUZTpurNR9vXFvyrwVvaJ7sJym/i9SJRONDQ/fPjQIrAOrLEUO71MUbeGo9GDV3edJQGBMAFt77i7uwuXKeEd2kHCVUkUI71+/TrcnXTf+iQtgfeqJIo/NWXgB3lWQaUuoLfNRyffKQbQQHx5eZm66d31E6VM0XGHTpkkzWF8iYi3E+stauIQcU4dxRLw6lEwnl4JepyqoBP/Nu14gTnYZ4FKQaQqCOipiuW3fI+cYB6RQ6I73SIhj58slBook8jGGnti0oCi03UBE0rHlpohAIEAAbZDBOC0+lWxyxGEzVtNrlhVbu2IX56IyKcxpJtU9LSbeXJ4eJeHM61kIFDdFg7cewaroAkIRCTA1oWIMFerqs6lr/aIAlsJEKNuJWYv37w3YyHFbgyuJFNsh+L0RCdzhNX3PgZFvHr1KqdGNPT4zeV8s8xvl3RpBDDX3RrpxKHt5lPUhdh5QB1Y8hQOoeOUSbocLHCJbQlv1Bqd5+i106UeVZfP1HuryjI7z5XjybZK78oHtlK5MiQiErC8iqDmohxYsFVsy/vzoyPAtzZxsLzRTR9sZbh804BdmmApXpTFdI/YVWkWor78+vXrSI/ctQFjsxzF6OqJm0h0PNnWareWN0IwHobohynGmvMXK/DWGCCUJljgRsuvNVrsjYDlBOtTAtdZRVgkUY9iDYKzMhgzLYG3sSqKnUvg2bNnozhZr8XqILzMh01vjTq2ljdCbiZK4Q41avxIMcaXI/QC17ZqvaXF51JB0nBiq5feWj5gQv5XzXh1v1M501v1srW8sS/N6LFV/2bUY/RiW+1ta3mjwM3Yp7G/FOuQgHFLQc5Qp0wtjKbVS0Jaln2Wrt2dbxmAzn1yurtrxy/cOjpsLW+UkNHECKrAYltNYmt5Y5cxISMoikGgWwKBp7TtbYfoVsuBjluiwcDlcb8ibD7CsyhV+h3ZGuFsLe+3FUg3ExEVq+gA/KK+4uFdUepAmN0EStjCsdVdby1vhNOMezf2l2IQyEMg53q+8U2WpFsX8lBdaqUEl74kG/nZCBCjJkLdgzdjIeWg8TDFPghwdPnWmH9r+VFzSx9LmyMYfZEex+cMeEYr/0Yhl5iT3wwBoyX0YK5bHdTW8kabKc2hGcUuvFhXdr7VMreWN+q6GUsmdDRq3BXbalFby7uGwolmLDDczdTf6og0HWi72srXr1+/fPmyWqy6Aky9j6gsg/NcOZ7s/v37+zoQ2Eq1r0KuChDQfHg0TV0qfHV1tfRV0vxVJygPmFSAcOWnvHsQFmn4Vs8/LMWylYl+7CCme1B3BZpuLCMJPP7U+JLtZ1VGChoF3LuHyFG1qx7yYPnR5YGPow7Olvz27dtsflGZBd4aA5/mvXpRZoAwJRPQz7+sThY0EBjXIzL0VJIEBiYngDEgd+WjJ7YOKNEFoMIoBBQh6wyy0UvIUu7379/zH8C/1ai2lrcTayBKSQfHjrH5kowviVTcsPUWOHGINaeeNYatqtxafrbR2cwGvPpsv/JkbtXL1vL2XjSgx3Rw7BgbK7kV6dbydlwN2Ke9s5TsjYDmhpYHaroLMh9vXZoiePxUmkbs8mwdHbaWt0vCaGJnVVTJrSaxtby9s5iQnRUlIdAhgcBTp/a2Q3So33CX0w094XZnvyVsnsVizCxKlSOZt8q2tfyoucDHBiKidHAC3Fr6iod3LWmz276Us4Vjq0faWt6u4gbcu72zlIRAHgK9bV3IQ3XaSjkufSobOTkJEKOmo928N2Mh5aDxpAtQDwpW7+VbkW4tbydT1BxBOyX0i+AW4T98+GApdrzMjx8/7u7uXD16QFDam2VONhKZCWCuDvhWB7W1vGtoNVGUQ1uVtooCXdn5VsvcWt6u8QYsOR0cO8bqSm6FtrW8HUgDFmjvbLqSxuMdjSd5pZMzes1MvY8gTXdf+1KtHE8W2BHl10L6XAL2oxDOehvBMrE/8YDGDAcBOguxn2eUxwU4wSyJ1ZNELJX4ZTBdn8aOdIGmG91IZrHIcj5+/Dj7VdLMRGOiMUwcuqbQPJ3eLXF/HhUf1GM6RFPB8OpTJuRAYJWAZd5bWiBkkefVq1erfU9aoMBH+0n722TlegB5cXHhP4NUN1++fHnWXIkoJaKZcYdGhLlUFePLEpmD+Q1bb4ETh6QTLrz6wXuhkMvRY0RFNOzfIlLaVBX2uQkXhSGwj4Dl59xVMy6Ox0/7DKyEqxhNStBC1TJgQlWrD+E7IZDomXtL9BrbDtGSaqL0pahYnbD5iE6LUuWoI0REIyBHPpas6CP9ynYtD++yoaahRASK2sKBe0+kZardRIAJ3SZc9sK9bV2wk4lYsiiXHrFfVLWDADHqDmjGS5r3ZiykGC1hqRhT7CUyu/OZIyyhM5KxjAhLTWzKHzVkFG9TExSul4DRHkZWlK6/o4aM4h2XZ1NDvFp7HHjmGoz6HZlfOiFHDRnFs8izqSosOYyU0DHMZ/ZbLHAWS72ZlneZ1Tv92rF+87jebk4lZ+o9ZWLPyeM8V44nsx+6MerYz58/Rzl8TEfAeBSC5YywRELqHfvVmi2/975ayY4CRge9o+aDl2QWbPfNfqSbmO4RepktxChqLOe/6jSurq7yn1A2Or3r3r17RizhYjo40j7kv337NlzbkW9HHZytKpaKZyuPklnmraGuZRbsFK8eRYNU0jwBee+//vprtZuZb5ko8ug8Ef2u2mpV6QpocExXOTVnIKD1IIVAoxtEQ//r168ztD7bBFHKLJZ9mdyh+7jZr2J8sbPaWrJV6y0t2Bj0knTChVffavxllkePEfXSqn+LiGhrVdjnVmKUh8BWAnp5xvgorcxQZ2t/j5Tn8dMReudey2hyLv8GWseEGlAiXYBADwS62g7Rg0I39bGo5QjC5k26GxUuSpUj2YiIRkCOfCxZ0Uf6ledaHt7l4Uwr6QiUtoUD955O19QMgXMJlLmen3TrQn7gpbn0/ARo0REgRnUooid68GYspBw0G6bYBwFOL2eOMGUy5FxfXy995edrx36eoxw+fPjgt7vp6BD/QtJNEsBcB7Xi0Jo0b9epfuwcS3ZKP54gdNzBEAvcAa3kS3R+hfFcIONcteTO+rIZu2OE49ccK7264UcNGXd6xxLJ1ZPHea4cT7b7R070cr7rCYmkBL58+WKkfeJ6n+UmP+tOOxFL2DCKFSwstv1bTNfOarZk2xZicRoaJm9ubmbhJMpUi25YtB8oZhFGz7osXVZclfNXZWYlN444s9fmySz21ihWsDx6oRUIOALGKaJlnubqzJAwyjP6FYUMgrkmdMRkrHMzXZ0kchJQMCAzG42znz9/Nq7FpxOVKCUKW+7QKBjDlTC+hPns/rZh6+0zPser774XiroQPUZRR8P+LQqf3ZVgn7vRcSEELATsyw6nLyNbupOuDI+f0rHNUzOjSR7ODbeCCTWsXLoGgWYIWPYGtLQdohnFHe9IUcsRhM1HFFqUKmc7QkQ0i2VrZvmK3tqjzOV5eJcZOM3FJSBHWuAWDtx7XC1TGwQKIdDn1oWc8Mt06TkJ0JZPgBjVpxE33bw3YyHloMEwxT4IcOly5ghLZIxHgBnHhaVWLPnSkf92gLzlgwcPLBdSph8CmOugaxxa2zbfj51jyVEsmdBxN0YscDe6Mi80TrQ/ffr069evMruwVSqm3luJ+eWzOc+V48kkhy8W6QIJyGsYpTKeqmCsbVMxy8xZh45vqjNWYcu2v1htbapHJ5VuKl9dYUz3oMrKNF1/1exIB43+Sq9jyb0o4DjSlv1aHfuiKO3bt29//vmnInX7hZaS+tWFwJFnOhbt7du3qY9jc4evWQQutkyZt4ZwNe/VizUJBCuKwI8fP+7u7iwilTYNMd7CCmjVR0sHo5cp1vtF72mTFb5+/Xp0PLkGZYUchbxPTpRy3Oq4Q48zDNfA+BLmc+Tbhq23zK7FmlMHlI5XD8Cp6Cv0eFxZZTqB4/0qoQbsswQtIEOrBN6/f2/pGi6Ox08WOym8DKNJ4QoqXzxMqHwdISEEOifQ4XaIzjXuul9UrE7Y7PSyI1GUKpfkJyJaImPPr0LR9u5kLsnDu8zAaS4ugZK3cODe4+qa2iBQAoEyQ44MWxfywC/ZpechQCs+AWJUn0b0dPPejIWUgzZTpoUc7FQhlzNHmFXEy5cvZ/NHmbq1Ux/lMDoBzXhAz0hOPrZNAHN1+sWhORTtJbqycyz5uAETOh5hiAUeoVfatcaNJRL7w4cPpQm/Tx6m3vu4DVdlc56pjif7+fPnkf5zrZ2A3WWce8rDaut6jJF6Sj9L1e6dZy9PlLmKK1G7OavFdA/SLtN0D3bKXf7s2TOXDid0EMyTJ090eEf088KW2tUJNZYjF5cuD+SrCzqIRKuN8gDDSWH6VwfcajlS3by+vg5cy1eOQJm3Rg9e3amABAQCBIxTRHk/nQgZqOeUrwbPvNq08VXh1Xq2FijT+23tRZ/lNcTf3t76fdeooZDAeCief2G6NFHKQbbcoQcBrl7O+LKKaHeBhq234a6tqhuvvoqoigLo8aCaenYCB9FZLsc+LZQoA4GtBHRnGS8x/maasbYai/H4qUatTWVmNJkyIWcTAUxoEy4KQwACmQn0uR0iM+QymytqOYKw+YiRFKXKQEeIiAJwLF/VomhLX/KX4eFdfua0GItA+Vs4cO+xdE09ECiEACFHOkWU79LT9Z2aZwkQo85iiZXZvDdjIeWgqTRvIQf5HLycOcIUoF76M76cn/TVj9HJmHobxf50YNopclolgLn6msWh+TRaSvdm51jyQesldDwIEAs8CLCcy40BrQROGtPmBMLU+wjtbM7zP2Epd5/AooNUwjXzbRQCOsbS/uMk577frnfsV61CL+HrjKEoZOyVFHj4hYRv/iAbTNduokslyzTdJWl35D99+tT4EEiVf/3fn5bqdLqHLtw9eO2QM+4lctTv3r2LW2dvtZV5azTv1XszM/q7m4BxiljmLSOp7u7uVvuuwUu/ubdaLHoB+4pD9Kap8AgBTX8Uxfg1SJXKKXA4I0rx1bQ1zR26ldjW8owvW4nZyzdsvQV6WrtejpfEqx9nWEIN6PGIFhr2b0ewRLwW+4wIk6ogMBCwbyDI9oy5TNXw+KlMveyTitFkHzeucgQwIYeCBAQgUCCBPrdDFKiIzCKVsxxB2HxQ9eWocrUjRESriAIFKlJ0oBdnfcXDu7PI0+5BArVs4cC9H1Q0l0OgKAKdb11Ip4taXHo6AtQ8JUCMOmUSMadtb8ZCynFTYYp9nGG4BuYIUz56u/Dq6mqaP8rRToybm5tRZqyPb9688at6/vy5/5E0BBwBzNWhUAKH5tNoKd2bnWPJR6yX0PEIveFaLPA4wxJqsB+UoVeef/36VfvEnKn3QavL5jz/vSrovtMBVg+iWm2XAhYCo1fZA5fo1J7Atxm+sgiQ32z2mXcGXMUKFqvvmO5Bks1biPhozrmVko5r1FV//PGHoi795NGXL18UUW2thPJVEyj21ihWsKrVjfDVERj9/EtA/vv37we+Pesr442sgFaT4fxCGsXLLxgtLhFQlKKIZRQVayFA9lP7etBSl3vO5w5Nqn3Gl6R4W7XeVvuV1BioHAKNEcAPNKZQugOBHgiM5o+BLmd7xhyQ4cSv7KAsDy6TdsQiQP4np0m7TOUQgAAEIAABCDgCbIdwKLpKlLMcQdh80PDKUeXBjnB5mACKDvMJfMvDuwAcviqWAFs4ilUNgkGgbQLEGyn0i0tPQbWBOolRkyqxeW/GQspx+2neSI4jooboBJ49e2Z8Ip/u1Y/RyZgcTxZdy81UiLk2o0o6EiCAnQfg8NWIAKHjCAgfeyZgvx1GkWeN0Jh6H9Sa3VoONsTxZAcBnny5/U7LZlJLRCwC6GihpcsT5VsWGhI1Ha62WMFiHfaE6YYNYPXbYi1kVXJ7AR3Q+/jxY3t5v6Te2NEvGDx58kQH3AxHlb17905PlfwypHcTiOUHdgsQuLDYW6NYwUrWZkDRfFUpgYpG/1nC9kPTvn37NltD0kz7gehJxaByIwE9yNT8aPSOsXLst4mxod6KFTuucYcmNUX7jWNZl0gq6mzljC+zWFJnFhufp+54XfUX69Xrwni6tMXqkdH5dNsoQYBi7bMEOMhQGgH9FIddJHuEaa+zopIVTRAsM5T8T04r0nUhojKaFKKIesXAhOrVHZJD4CABtkMcBFjp5eUsRxA2HzShclR5sCOFXF5sRISid1tIRU5mto/2pZVTNofMykzmQQJs4TgIcPbyYt37rLRkQuAsAmxdiE4elx4daTMVEqMmVWXz3qwi+yn2+SNT7KT3YC2V558jGI8De/XqVQqGHz9+9B/36wVJboQUnJupE3OtS5X5HVpdfJakxc6XyJyVX6wlM2KeZRKZ2y3WAjNzCDdnmeINNdjnreEWT/zW3gU7lkTdsQjgzwUSiTGqNpvz/M+o4elH/ci2XZ3u8ru7O5cuMKEJ3nAK4PAg2a2FuefK05ylXriSSwW25l9eXtovsT/edl2zVx63pEWA0fv5cQWYrc0i1eyFqTOLFSxWxzHdgySbt5CBz9u3b//444+DrIajylwlGtS0qHdxcaF/79275/JJtEGg2FujWMHa0Du9qIWAfU4RPcCOgsgulXp6fX0dpVFjJRrdjCUpVgIBvVWuQ1Snkmi1neBkiqWBHO7Q1EpkfElHuGHrJT5PZzbUDIEqCDTs36rgj5AQgMAOAvagV5V3PrXk8dMOA+MSCEAAAhCAAAROIcB2iFOwn9hoUcsRhM1HLKEoVR7pCNeGCaDoMJ/wt/Z1DPs2jHCLcb+1S5V/c0jcnlLbQIAtHFgCBCBwIgG2LsSFj0uPy7Ox2ohRkyq0eW/GQspB+2GKfRAgl+8moJ35b968Wb3806dPOh0j+kaL0alnxkN5VqWlQKsEMNdWNUu/fALYuU+D9BIBQsclMuT3SWDTE6vaETH1PqLBnM5z/XgyneGyrzMpJmb7JJleJQPV1HGaX0LOz58/jRPaHz9+2E/Os5zDl7T7Fg+ovieVoaLKLbgq6s5IVEx3BISPSwR0VKfW425vb5cK7MjX6ZnuAE3daBrjNOheXV3p14l31MYlEDASaNurGyFQDALO/a6iKPNBtV0q+z6GVRTGAnbZjBVSLB2Bd+/evXjxYrZ+hT1acDdOBmdrILNMAtyhqfXC+JKOMNabji01QwAC5xLAv53Ln9YhAIEdBOxLDac/DdzRu4iX8PgpIkyqggAEIAABCEAgNQG2Q6QmXFr95SxHEDYftI1yVHmwI1weJoCiw3zC3/LwLsyHb4siwBaOotSBMBCAAASOEMClH6HXw7XEqD1oOVEfWUg5DpYp9nGG1LCPgBbhHz9+bNlu8f79+5ubm32tzF4l1+EPPXqh7NmzZ7MlyYTAQABzxRJ6IICd96Dl430kdDzOkBpaImDfD6wThxSCytNW2n2m3gcVl9N5/ntVVk3DVsvMFvjrr79m88mMRWAT4dMPRslp1nbCp2Oxi9pSSUz3uDaLNd3ohwxqgW/3MLTKWfGW1hn1Ywg6pExHgWix7+PHjzpbc/VCChRLoNhbo1hiCAaBbATkXe0BQJn38tb5fDa2aqhMYjkJ1NKWApuls8nUBUUm/DJSLarcJCd36CZcWwszvmwltql8w9ZbbNeiz6k3aZzCEOiHQLFOoB8V0FMIQGArAX/favjazl2cffVJGE9nVeaT07CB8S0EIAABCEAAAnEJsB0iLs/Cazs9/nR8CJsdin2JclS5T36uMhJA0UZQ02I8vJsyIadYAmzhKFY1CAaBfggUG3JUt3UBl97PXbOvp8So+7jZr2rbm7GQYreEpZLFWsiSwOS3RMC4M1/Hk8XttV5U9Cs0iuFfQrpDAkY7wVw7tI2Wuoydt6TNRH0hdEwElmorJWB/nVkdtG8zLpAGU++DSsnpPP+zKqtObJHtblLqUKcuefTo0Wr9FNhNYJNSqtjjrhfyd9PgwooIYLoVKasEUb98+XJ5eWn5vYIj0sr/fPrfnyrRgWia69b+0wQ6LFb3mv7UNT0n9v9V5sAKr3vEZrgWAhDYRODbt2/28mUGrpsmafK0OY8bL5OYXeOdlFRooVgj3FkV0GGptQch4T7q296iFO7QVZM4UoDx5Qi91Wux3lVEFBCB3rx6q0rvTY/4t7osuTf7rEs7SJuHgO4Ce0ObtiPYq62lpFv6tghcxXDAGr5FlZYyjCYWSpQJEMCEAnD4CgIQOEiA7RAHAVZ0eTnxJ2HzQbMpR5UHO7L18t4iom4VvdUwpuV5eDdlQk6ZBNjCMeilN/depjUiFQQgcJAALv0gwB4uJ0btQcvp+shCynG2TLGPM8xZQ2NzBMUJegdk9bG77vRhrT4W6g8fPvhV3d7e+h9JQ2CWAOY6i+VIZmMO7QiKcq7FznfoojdLJnTcYSRJL+nNApPC3FH5pjti0+x1hzBJL9kk/CYsScUOVL46Bwlcu+OrnEzWjydTB3RQy45TdTfZwQ5MXLLpFEPNY8ufym469AEDqJcApluv7s6SPM+WXNc7HYWmP3mkV69eXV9fu/ySE/pVHz05k9i6vzT+MgSXrCxkg0CfBDb5pQZiwk39PW4SDRA7DqHkGjRMa05tjIF1RqoK65Twknu0STaiFO7QTQaztfAmf9uALjb1dyvMafkGiE07Rc5BAnj1gwALuRw94t8KMcVZMbDPWSxkdk7AOJ0cKHV+PNkmVjw5bfjOYjRpWLl5uoYJ5eFMKxCAgCPAdgiHou1EOcsRhM0HLa0cVR7sSPhyIqJOFB02g33fbnqY1QDnTf3dh5SrohOQi+t2CwfuPbo5USEEIHAugZ5d+rnkq2t9U8xGjFqdflMLzELKccIN3FbHIRRbQw9zBO3Mf/PmzaoK9O785eXlajFLAf1UuX8YQWPvBVgIUGY3Acx1Nzpd2INDO8KnnGux87AusGRCx7CFpP4WC0xNeGv9m/YDb1r92CpJ6vJMvQ8Szuk8Ex5PtukXBg4i6/Pyqt3ErMpynsw3KwCZeQhgunk4N9ZK5i25oqfVwBcvXmgVUoeU6WTuMnkKy6dPn3QqWXu3VZnAkQoCENhNoDc3tWlKvJuqu5Ao2qEoMKEfCnjy5In9FlAEcnV1pSG+wL5sEokoxeHiDnUoUiTsN1eK1vPXyfiSnzktDgTw6m1YAnp0emR0dijKSWCf5egCSQoksCno7dzFbWJVoK6nInWu0CmQcA6jSZgP364SwIRWEVEAAhBIR0AuSC8+6bl/uiZGNVexHWIkc+0fywntCJsP2lI5qjzYkdnLiYgclrYV7bqZItGekwlTyvzwLiwM31oI9LmFA/dusQ3KQAAC1RHo06VXp6ZCBCZGLUQRlYrRnv3kn/Dmb7FSY8spdldzBOM5OHo1T+dxRPl9cb2E6Gvz5cuX/kfSEAgQwFwDcJa+6sqhLUGoKx87n9UXluywEDo6FDkTWGBO2unaqvpkJ6beBw0jp/O0Hk+2o0s5d01tFe/1//5mr9JMcsj/+fOnNmPJmpXQv3qKHKtHOqpQ514/fPhQCSl7OI5u0PqmSawEm+1CvZmbDnGst5tIjuliA/sIKMa9ubmx/GrBvvpnr5L/1xEhT58+1S8hbHLRs7XFytRvKXz48EGrn7EqdAejauCLVSf1QAACEPAJNDBF3DRJa6C/vvpI7yag6EWBxNbhVRNPTVgV9uxu98QLiVJOhN9n0w34W8aXPk23ll7j1WvRVFhO9Bjmw7fnEsA+z+VP67UQaCDozYaax0/ZUBfVEKNJUeqoURhMqEatITMEmiTAdogm1Vpmpwiby9TLuVIREZ3Lv7HWG1jH4OFdYzbpd6e3LRy4d1/7pCEAgcYI9ObSG1Nf/u4Qo+Zn3lKLLKS0pE360ucc4cGDB3qP2/JWuF4bPL57Xyeo+keZ62U9/TYJtgcBIwHM1QhKxfp0aHY+JZfEzn3tYMk+DdL5CWCB+ZlvbdGd/GC5sOrVD6beFhUXUsZ0PJkOZNG5UVuNUu9ga0KlWKGQrhrFcKfPDIlHjx75F2ohWyfjWLlWS6UAACAASURBVGak/lV+WgfKPHv2zM/Jk5YD2vTUPI9UrhWJp6n+8Tm8q5BEMwQw3WZUGaUjOqpDvmLHMR8HW9dBYPL8Ojv23EFNo6rGIK147uiOxvHhWEwl9KcRQf+6IW+oMP/pbzs6wiUQgEClBLYez1RpN53YmafEm9YanJAkUhPQOp2CllErGo79h46jb93H29tbxTyj2aj7tsAEUUpAKdyhATjHv2J8Oc4wUAPWG4DT9ld49Tb0ix4DesS/BeDk+Qr7zMOZVpohsGmRARdn17tY8eTUjqvAkowmBSqlLpEwobr0hbQQ6IRA59shmtdypbE6YfPUMitV5bQjyiEimsUyZLak6EA3U3zFw7sUVKkzCoF+tnDg3qMYDJVAAAIlE+jHpZeshbpkI0atS19VS8tCyqz6mGLPYsmZyRzh5cuXlpfBoxxPNnrjT28E5NQ1bTVAAHMNKxGHFuZTy7fYOZYcsFVCxwCcWF9hgbFIUs9ZBJh6T8nndJ6m48kk4tOnT3UkylTWcI5mbuee5BIWb8e3Oq9af+/evXvx4sWOy+OeTbZpkVRNS/IdMnMJBKITwHSjI+2qQrkyHZepFbrRml1qCLLbP/744/Pnz6f40n2HY+pYEw3fFxcXFR1uklqP1A8BCJxFYNObtGcJGbHdTdFOxHapqhwCs4d+vn379vr6WuOy5YQyHW2mJb9yerQkCVHKEhny8xBgfMnDmVb6IYBXb0PX6LENPbbaC+yzVc3Sr6QEWGSw493EiiendrCllWQ0KU0j1cmDCVWnMgSGQFcE+twO0ZWKS+gsYXMJWjhdBiKi01XQsAA8vGtYuVV3rZMtHLj3qq0U4SEAASOBTly6kQbFjASIUY2gKDZLgIWUWSxk1kKAOcKgKS2863X91dtZ7yqK2MF3BkevOj5//rwWa0HOQghgrkuKwKEtkakxv2c7x5JrtNiWZMYCW9LmtC+r4e70knJyNgnP1t9zFWc9nkxzoX3Hk+nt63N7mKJ1dUrvk4+mi6sNaR777Nmz1WL2Ar0tktrJULJwAphu4QoqX7x79+7pmEidk61Dyj59+pRT4CdPnsQ9aHJV+O/fv6ublh9qGKrSWKMhWweacCTZKlsKQAACOQlsmiLmFIy2IJCCgOZ90xDFHXKqWEJnnq62q2ecmngq5lkteVYBopSzyNOuT4DxxadBGgJHCODV/197X3usRY5kPb2xBgyY0IwFDSY0WACYMGABYAJgAbQJXCzgtgkXLGgwYWkP5j3vKkKrkKqkVOk7dfhB6FGppMyTR6nUR+mWoDfPu7TjPLagJCEC5GeICXOIABGojgC3n6pDOluFHE1ms8hy8pBCy5mMAhOBPRHY6jjEniYerjXD5uEmGCsAI6Kx+O/QOjfvdrDycjrucISD7n05WlJgIkAEriGwg0u/hgzfiiPAGDWOD5/GEeBCShwfPp0WAc4RPNPguzz88zLDn/havOR6spubG3fQ+f3337HgH7bCHCIQR4B09fChQ/MA0fFzQ56TyTqou64WZOCitrt///6ikueKzal3LmIDy/+XsO0HDx789ttvwsK2GO7wsmllCVyLk6vRo0ePcl+Jl9/Hp8Rx4NPlECB1lzPZnAJjYMLKHWKOt2/f/vrrr92ExM1fuCS4Q3Pfv3/HNirGDuHdZE+fPsW9Jz9//nz37h3vJutgIDZBBIhAFgK7TRF30zeLDLoLY08Ro7B3NxkuD727u7O7lYhhcEOZBAfscfaJOiTCuGUYpbhoMD0Wgd387W76jmXXPq3Tq+uwNe2ow45atSA/tVqWenVDICsI3Hz/ZXP1u3FySEMcTYbArqlRUkiTNakLEdgEAfXHITax45xqMmye0y4dpGJE1AFkNgEEstYxFCC2m77LmWyHIxx078vRkgITASJwDYEdXPo1ZPiWBIHdYrbd9JVwoKQMF1JK0OO7QxDgHOEQ9n//+9+H+V4mPgHAR3lepvwnPm90C1/4/Nx9neltESBdrenp0CwU+hJb8ZxM1kfgtTQiA9ey17bScuq9kOml15NBJVzIkqvYjx8/SqZkuc31LI9zYLnNVb89B1+558rA8kRgBgRI3RmsoEYG/CWB169fI0T+66+/sJCHvy3QQbUnT57gtuCmDeGKsX/961/e5SZnLeJiMqiPy9rsvSdnJZlPBIgAERiFAKeIo5Bnu50RwB/x8C7pxjXfmBd7N4fiBlIM3xLZMA2fbU7NKEViOJbphgDHl25QsyGtCNCr67As7ajDjlq1ID+1WpZ6EYE5EeD205x2KZeKo0k5hpvXQAptTgCqTwSWRkDrcYiljaJAeIbNCox4QQVGRBdA4yvXEODm3TXc+FYjBNQf4aB7b8QcVksEiMCECKh36RNirkkkxqiarNlfFy6k9MecLZYgwDnCGXpYbBce3ccfFz+rJJ6PDxvdjwjgPfiJXxwxPj1DgHQ1yNChnTFER/4+PCeTdTB2XS3IwHVtt5vknHovZPGM68mE15F6yv/5559ejpqf+M58IV3wB0MWkpaiEgGLAKlroWAijgBujcQ9Zbe3t//5z3/u7u7wRwaaeukLV3bG5bdPsSKJG0ywjWpzIglcx2YuJrtwaWakWj4iAkSACBCBQgR4mqEQQDWvY6TGlaZYOg81wr2ikgusEQy3izpCqeI5jFLi+PApEeiAAMeXDiDv0wS9ug5b04467KhVC/JTq2WpV38EsoJA/jl0uYG4/STHamBJjiYDwdfRNCmkw47UgggQASCg5jgErbkcAgyblzNZKDAjohAT5hCBighkrdtUbJdVXUNA0xEOuvdrHOBbRIAIqEFAk0tXYxQqMg8CjFEH2oILKQPBZ9OcIyQ5IPw0/vL1ZN6Lwq8Ck2KzwJ4IbE5XOrRNaK+e52TyJkyeVk0ycFrTZAnG88CHcHHqfQhLt8yM68nwTTWWcXMl82ZWua9rKl/93j4uGmqix1a6kLpbmXuIsrjeC9f64jYQXFWG27s+fPiA+Wrd28p+/Pjx4sWL6tp9/PjxX//6l/sHE86awJjy6dMnXMfGi8nOIGI+ESACUyFQPRLur13WfF6Bvv0R1tciwg+M1BG9MJRHntpHuPIbEYL9OSrBKGUU8mw3joACf8vxJW5iPm2EAL16I2A7V0s7dgaczWUhQH5mwcXCRCCOgIKgN65gxafcfqoI5gxVcTSZwQpLy0AKLW0+Ck8EiEAEgXWPQ0SU4qOeCDBs7on28LYYEQ03wYYCKFjH4OadVt5qOsJB966VpdSLCBABIQKaXLpQZRYrRIAxaiGAm7/OhZTNCbCK+pwjSCz1+PFjyV8Wx9eC8fP/Z215H9EjYjkryXwikERgZ7rSoSXpoaaAbp6TyWqIuqgiZOCihisUe+nVD069C63f8/WM68kg1qtXr3KFw6fUP3/+zH1rifLDiZ7lJrK2zJfAn0KuiwCpu67tVpQct3fhHjHE0+a2sru7O3NbmWRVMa4vlg6vrTmeVfv69euXL1+ePXXzcdUaVjyfPXvmZjJNBIgAEZgZgazImTdYz2xKyiZEAPEGwo94YXxB9Pbt23gZ8xQRAv5wgaRkozKMUhoBy2rLEeD4Uo4ha9gQAXp1HUanHXXYUasW5KdWy1KvUQgw6JUjz+0nOVbzl+RoMr+NJpeQFJrcQBSPCBCBWggsdByilsqspxwBhs3lGK5SAyOiVSylTE6uYygzqBp1NB3hoHtXQ0sqQgSIwDUENLn0awjwrQsIMEa9ABpfsQhwIcVCwcS0CHCOIDeN8Mow76IxSf03NzfuJzBPnz69d++e5EWWIQJnCOxJVzq0Mz5ozdfKczJZK2NX0YsMXMVS1eXMWv2o3nphhZx6FwLY8/W868mE15F6Cnz69MnL4c8qCDx69EhejzvFlb/FkkSgBQKkbgtUWacQAdwDYm4rwx0fuLcRIxRu3swKXNyGnj9/7v4sSUOq9+/fS2rAxBtXrXGlUoIVyxABIjAPApc97TwqZIXT5ZdgzqM4JbmAwJcvXzCyS17Eqh9uHZWUfPLkiaRYizKMUlqgyjprIcDxpRaSrGcfBOjVddiadtRhR61akJ9aLUu9BiKgIOjthh63n7pB3bohjiatEVZfPymk3sRUkAgQgTMEpj0OcSYw84cgwLB5COz9G2VE1B9ztmgQULCOwcMh+sis6QgH3bs+flIjIkAEshDQ5NKzFGfhQgQYoxYCuPnrXEjZnADzq885QpaNhPfgfP78+efPn1k1ezeaCRvKaoKFd0NAyCJNdKVD243k0Fclz8nkDZk8lcpk4FTmKBdmnx0rTr3L2dKthrzrySDW27dvc4Xz5le5r7P8GQJZtx78+PHjrB7mE4HOCJC6nQFnc2cI4IavZ8+evXv3DuuGd3d3wgmtWxtiu48fP7o519IQQzhWQsgqLV6Tk28RASJABC4jkDVFxPWRlxtq92KWVFnRTjuZWXN/BHCQBUEF7vWWN/3nn39Kjr9gQoe7zOTV1irJKKUWkqynEQIcXxoBy2q1IkCvrsOytKMOO2rVgvzUalnqNRaBrKB3rKjDW89akOHO6XB7nQnA0eQMGeYLESCFhECxGBEgAuoRmOc4hHqol1OQYfNyJrsgMCOiC6DxlVoIZK1jZB3DqCVhsp4sqbKcarJpFqiOgLIjHHTv1RnCCokAEVgIAWUufSHkdYjKGFWHHUdpkRXzc/9xlJm2bZdzhFzTY9n86dOnkreEn/iZqr5//47PAWy18BtZnxLYF5kgAi4Cu9GVDs21/j5pfTwnk/dh75yakoFz2qVEqn12rDj1LuFJ53ezryeDb8oyMPT59u0bZlmdFduhuSxDZDmgHdCjjgMRIHUHgs+mzxDAnxHGtV9wla9evTorc5j//v37w3x5Jq4awV31kvK8m0yCEstsjsAvzj/c9r05GlOpnzX6z7k7m3XdeNZphqksRWFKEMApKLAXQUVWJVhSF25hIuq4vb3NqrywMKOUQgD5uhABZ/T+JXf45vgiBJnFiAAQoFfXQQPaUYcdtWpBfs5m2ZIoazZdrDwqlbLanSUUBL1nqlXPz8KKO6fV8a9SIUeTKjDuXAkptLP1qTsRIAIRBAYeh4hI1efRnpOIOLYMm+P4KHjKiEiBEZdWIcvJ8HDI0raeX3hlRzjo3uenHCUkAkSgHQLKXHo7oKrUrHIezRi1Cje2rSSLP9x/3JYnQxTnHOEa7G/evJG8KDzbb6ryCuPTP0kTLDMtAvOEQ/vQlQ5t2u7QQTBNPCeTOxCGTUQQIAMj4Kz7KGsf7bfffltXU069F7Jd9vVk0C336ha84s2yFgJoZlGzvnvPuk9hZq0pmwIESF0FRuyjws+fP/s0ZFvB/SDv3r3DroDw7yHgRYR3X79+tTXkJm5uboQXnP3++++4QC23fpYnAkSACEyCQNb8ds7ANWvPOGtKPImNKEY5Avfv30cscaEeXAIu3Il8/vx5twCJUcoFU/KV/ghwfOmPOVtcFAF69UUN54lNO3qA8OdUCJCfU5mDwihDIGuRIWv5QhlQUIfbT6vblKPJ6hYcLj8pNNwEFIAIEIEsBLqt9lup+h+HsE0zMRUCDJunMkd1YRgRVYeUFeYiwM27XMRYvh0Cmo5w0L234wlrJgJEYAkENLn0JQDXJyRjVH027akRF1J6os225AhwjiDHyiuJTi05g4FPBeV/U9z7cF74UYAnGH8SgRCBTehKhxaafqscNTwnk7fi7YTKkoETGqWKSFkfWUui3CpStaiEU+8WqDaq88r1ZC9evMAfoMgSyJtlZb3LwhEE5OukWfcjRlrkIyJQBQFStwqMiitBNIzL5s1u4vfv3ztrilO5EODTp0/Cdi+PcVANl4xIWsGwK5dHUiHLEAEiQAQ6I/DgwQN5i3N+SZs1n8+aEsuRYUnFCOASUskyEHjYZ8+SUYpisilTjeOLMoNSnUYI0Ks3ArZztbRjZ8DZXBYC5GcWXCxMBHIRwHq1fFuWu4Hcfsol2DzlOZrMY4tFJSGFFjUcxSYCeyKwyXGIPY27itYMm1exVK6cjIhyEWP5Fghw864FqqyzPwJTHeGge+9PALZIBIiAJgSmcumagF1LF8aoa9lrQmm5kDKhUTYXiXOEQgIIj+ILPxXEgr/7mcnTp0+v/bHzQqX4ulYE1NOVDk0rdbP0UsBzMjnL4ixcHQEysDqk81SYdR740aNH80h+QRJOvS+ANuSVK9eTQVDh/MqqhFkWFnbtTyZqIfD7778Lq5rzlgeh8CymDwFSV59N62r09u1bUyGGj9wRp5Ykz549g+eUXBRy+eIw4d1k0AhNcIGylmVZDxEgAqMQkE8R3R2aUdKG7crDabmmYSvM2RkBYUTx+fPnDpNrRik7U3E53eVel+PLcsalwLUQoFevheTYemjHsfiz9TgC5GccHz4lAuUIyLdUso4jlAs2YQ1yrORLPROqqVIkjiYqzdpTKVKoJ9psiwjoQ6BzYLDJcQh9PNGkEcNmTdZ0dWFE5KLB9EAEuHk3EHw2XRGBeY5w0L1XNCurUolA5wmdSgzVKzWPS1cP9cwKMkad2Trzy8aFlPlttJuEnCMUWlx4Dw5O7P/8+TPZlvfNo7DyZLUsQAQMAkJGrUtXOjRSHQgo4DmZTCaPRYAMHIt/09bl54FxFcbqd1Bw6t2USxUrv3g9GS5tkS/PGXHfvHlTUW5WZRCQ9zR8hSuZEhNYItAHAVK3D87rtvLt2zcrPJZIbLpzAtHY3d1d8oayaw4WfyHBVTOiGv54wuPHjyMF+IgIEAEisAQC8sWOOc8Myefz8jhnCcNRyG4IPHz40H6SFG/05cuX+OMG8TIlTxmllKDHd/sjwPGlP+ZscS0E6NXXsteZtLTjGTLMnwEB8nMGK1AG9QjIlxrmvJO3p4GysOLOaU/TxNviaBLHh0+TCJBCSYhYgAgQgTgCnYMo95yA1uMQccD5dDgCDJuHm6CFAIyIWqDKOq8hwM27a7jxrdkQmOQIB937bMSgPBMi0HlCNyECFCmJwCQuPSknCzRFgDFqU3jVV86FFPUmXktBzhHK7YVPBfGZnqQe7+qx8BWc5//zzz9tPj4/5Nd/Fg0mqiCgm650aFVIoqCS1XlOJisg4dIqkIFLmy8pvPwja2F8m2xxYAFOvQeCn9X0xevJ0EZyfuXJgaX/jx8/epn8WYjAo0eP5DXIr1SQ18mSROAaAqTuNdz2fAu+a+A3Qpjffvny5Z///GccfHc9MV7SPpXf2im8qcTWzAQRIAJEYE4E5FNE96uMeXSRx9JyTefRjpJMgsDr16+F/JEfl7mgGqOUC6DxlYEICHsNJOT4MtBMbHogAvTqA8Gv2DTtWBFMVlUdAfKzOqSskAiECMiDXrw7cDk9lLx/Dref+mNepUWOJlVg3LkSUmhn61N3IlAFAfmZzirNuZVoPQ7h6sj0hAgwbJ7QKOUiMSIqx5A11EJAvo7BzbtamLOeRgjMcISD7r2RcVmtJgQGTug0wahelxlcunqQJ1eQMerkBppcPC6kTG6g3cTjHKGKxYUwJj+f9wr8+9//riIeKyECLgKK6SpUDWjw01qXEirTQjJ4XjeEwivQxy0LhSeTQ3sxpwoCZGAVGKetZKvPmTn1npaHnmD/7f2W/8QfkcDY7I3W8dfh4168eBEvw6dZCODeHKyTCq/Fubu7g9Wy6mdhItAIAVK3EbBaq4WXe/bs2SjtHjx4gMEufgmIPMgzWuC+TuEruLMWAozSvaTd29tbe4YM97sxACgBk+8SAR0IZAWi+JIW0cI8ikMe+R9a5B+9mcdwK0ry6dMn/OmkJN8wyOLU1Lt376rryCilOqSssDUCHF9aI8z6l0aAXn1p81nhaUcLBRMTIkB+TmgUiqQSASwRY6ooXFJGsawgWRli3H5a0aAcTVa02lQyk0JTmYPCEIFFEUiuyTfVS99xiKZwsfIqCDBsrgLjVJUwIprKHBQma12Ch0NImMkRGHuEg+59cnpQvEkQGDuhmwQEiiFBYKxLl0jIMk0RYIzaFF71lXMhRb2JF1KQc4RaxsK4IDmDgdMX+DIu8m2I92V9n3twaoHAelZBQCtd6dBWYWAfOdflOZnchyFs5QwBMvAMGR35u33OzKn3Kry9fj0ZNMSls1illa/poyQ+n8ZH1Kugs4ScmLgKryez18QsoReFVI8AqavexBUVHHseF4rgcrT4XZC5f33LW4KMYCW/vThSyZBHnz9/dtXk9WRDrMBGicBsCMhvN8a9upGNnP56CT8AhmC4VrK/eGxREwJYTMEs+8mTJ0ml3r9/j+tTs87NJOtEAXf4jpdnlBLHh097IsDxpSfabGstBOjV17LXmbS04xkyzJ8BAfJzBitQhk0QwIIDpoESZfnHirj9JOHJVGU4mkxljhWFIYVWtBplJgKzIZC73V9Xfn3HIeriw9oaIcCwuRGwo6plRDQKebZ7hgA3786QYf5yCIw9wkH3vhxhKPAQBMZO6IaozEavITDWpV+TmW/VRYAxal08d6uNCym7WXxafTlHqGiaV69evXz5MlkhMD/7quXm5sb9rB6HOhBvJCtkASJwAQGVdKVDu8AE3a8synMyWTct59eODJzfRiUS4iSw8HU1nzNz6i20+Nhi/1XSPKZMcs9lGsKNZrirr6RRvushgEtzvJyzn8JbzM5eZz4RqIsAqVsXT921zeC+MMWNgOwuKUaKmUffv38X3hf5z3/+s/qdI0nxWIAIEAEi0A4BTBGFlcuvAxNWWFhMPhLJdSwUia8rRgC7mEIi4frUujgwSqmLJ2vrhoCwy0Aeji/djMKGZkCAXn0GK5TLQDuWY8ga2iFAfrbDljUTgRABedArXHwOm1CTw+2ntUzJ0WQte00oLSk0oVEoEhFYEYGxy4byTah22FY8DtFOSNZcFwGGzXXxHFsbI6Kx+LP1QwTk6xhjR+FQePm4LNcxbIU5ayEw6ggH3ftaPKG0AxGYbSgZCAWbTiIwyqUnBWOBPgjI47fZHAtj1D4MibfChZQ4PnzaBwHOEeri/OLFC0mFnz9/PvsW3vusXj7QSNplGSLgIqCPrnRorn2ZNgisyHMymewdiwAZOBb/Dq3LTwKrCUQ59e7Aq/Imiq4nQ/MwcxZlcYHL8+fPy+VmDS4CwksNsUh6Nh92a+uchkhY6H/w4IHcZXSWkM21Q4DUbYetsprhvhArj1UKnurXX389kyHrr29hdfKsHi+/+p0jXv3ez6xL1rx3+ZMIEAEiIEEAVy5GfKlbg3w33X2rXVp43TiulcR40U4M1rwPAh8/fpR0FozddadRjFL24ZgyTTm+KDMo1amFAL16LSTH1kM7jsWfrccRID/j+PApEaiLAPbRJPNENCpcxKgr3my1cftpNotE5OFoEgGHjyQIkEISlFiGCEyFwP3796eSxwgjP9bZQnhlxyFaQMQ6GyHAsLkRsP2rZUTUH3O2mESAm3dJiFhgLQSGHOGge1+LJJtIywndJobWreYQl64b0oW0Y4y6kLHmFJULKXPaZSupOEeobm7hR/HeNWRGDHzk6H7wguMc/IqkuoFYoYuAMrrSobnGZdoisBzPyWRrOyaGIEAGDoG9Z6NutBlpV9nnzJx6R2w9yaPS68mghnCJ1iqMznBzc2N/rpvIuoymqZpv3rwR1v/p0ydhyW7FIDwogcN2GAhfv37drV02NAMCpO4MVlhFBmEg1VSdyGVhWZvucl06X+g5z7jW1I6snAgQgbEICJcL5a6yjzpCeYTa9ZGZrayOwJcvXyQqYBpVcX4tpDoEY5QisQ7L9ERA6IHlJO8jvFAeoXZ9ZGYrCyEgJBg0olef2ay048zWoWzkJzlABDoj8OrVK0mLuFxjwj9WJJG8YhluP1UEs3VVHE1aI6y+flJIvYmpoD4EcDJyNqUQO+HM0lip5N6snZy1jkO0k5A1V0eAYXN1SEdVKPchXAoeZaM92xVub8kJ3AdGoTxC7frIzFb6IND/CIeQjVCf7r0PB9gKEOCEjjTQgUB/l64DNx1aCKM4+SjcBxahPELt+sisshUupKg061pKCb0BlOIcQWhZoed8+/ZtWKF3Z5mwqrAe5hABIQJCjq1CVzo0od13K7Ycz8nk3Sg6m75k4GwWqS6P0MTyuWp1CVtUKFeHlya1wF9SZ4XrydBMrv0QJSg4Gf/3339LIO5QBn/GIXJKzBVAfhem+1bTtDsbH37gr6mmrDxEgNQNMWHOGQIzuK+Ip83adL+7uztT08uPtOiVrPKTTrgKjKxkIAJeeJnVMQeKvVvTuI5WYhpE2viTMpOA8/XrV2HkL58AT6IaxZgZgQcPHnz48EEiIXaRPQcoeeuwDKOUQ1iY2RQBj72SMeJQHo4vh7Awc3ME6NV1EIB21GFHrVqQnzNbtlaUNZWOKpXKQvjFixfCgFl4LiGr9bUKc/tpIXtxNFnIWHOKSgrNaRdKRQQiCGT93a9IPRUfyT1JxUa9qjQdh/BUG/uTk4g4/gyb4/gs9FTux3gMaSGzKhCVm3cKjEgVXAT6H+Gge3fxZ3oSBDihm8QQFKMQgf4uvVDgnq+rn0czRu1JJ31tcSFFn02X04hzhOomQ7/+7bffktXiQ5Lb21uvmPtBNB4Jr9TxKuHPCRGYNhxSRlc6tAnJP4NIy/GcTJ6BNjvLQAbqtn4Yfx7qixPFWOs4fLRoJqfe8xuuzvVksLTww2mDCGZlne/hbmGJ//mf/2lR7bU6hX8yHR8keHOka83Veuvm5sat6tGjR+5PpndAgNTdwcpVdJzBff36669nusg33XHbjvCOG7R17969sxZb5PN6shaosk7JN5ONYip5x6SZOiMgvMNrhi8xDDLCu5gR1XT2250Nx+b6I4Avz58+fSppt8q3BIxSJFBvUmbR4Zvjyyb8pJpCBOjVhUBNXox2nNxAm4tHfl4gwKJRVlxTlUrFVR77VBj08noymInbT2O5Kmydo4kQKBY7Q4AUITbf5gAAIABJREFUOkOG+URgZgQkAWRn+b99+9a5xbA5NcchQtXCHAkHuH0c4tYoh2FzI2B7VsuIqCfabCsXAeE6Bg+H5ALL8qMQ6HmEg+59lJXZbhwBSTAfr6H60xkmdNWVYoUdEOjp0svVkXQ9zqPlODNGlWPFkiECXEgJMWFONwQ4R2gEtfBasffv37sC4INo98NAnPbnVyQuPtXTDIcMpGroSodWvY9oqnAhnpPJmoi3oi5k4IpWy5JZuHcmXOXIanp4YU69h5sgLkCd68nQhnyJ1giEk1Xv3r2LCzf5U3caOVzUx48fS67rhpzC6xX6aPT27Vu3oSof1bsVMj0/AqTu/DaaR0Lvbwv0FyyynhW5ucyTUz52RJrz6qzyE5dXymWr0iIr2QSBnneEefvrnTvRJgatoqZwuXCeqHXn+XwVi7OSEgQQ/0i8GQ7blc+v5ZGARKQSrb13GaV4gHT4uejwzfGlAzfYxEII0KsvZKyIqLRjBBw+Go4A+XnBBItGWXFNVSoVV3ns0+WCXrmvqA4st5+qQ9qiQjlDuBbRAn8FdZJCCoxIFTZEoGcAKYR3kqtddRyHkGDekwPcPk5ahGFzEqL5CzAimt9GO0u43DoGD4fsTFeh7t2OcNC9Cy3CYp0R6BnMC1WbZEInlJbFpkKgm0sv17pn19thHs0YtZyTO9fAhZSdrT9cd84RGpkAX8RLavb+xIi3nq/yVggJLN3KMBwyUKuhKx1at76zYkML8ZxMXpFgmmQmAzVZ81AXyYfVOFEpXOU4bGLaTE69pzWNEaza9WSoDhc/Z10vhakXXpkcoDPxvn79evZoVL7E0UA277ruUdKiXdzN6f7JGlzu8/Dhw4HysOlRCJC6o5Bfrl1v/a6//JH1LPmHMd6+XUQL+ZVnkUrkj7hJL8eKJbMQkPQO+Xw43rRXT6TPxuvh09YI4I/DeHfUHraIQBHh4uGjnpkI+3/8+JFsERrxj94kUWKBCwgI+wtqxvy6cJbKKOWCgbS+sujwLewvHF+08pZ6eQjQq3uALPqTdlzUcJuITX5eMPSiUVZcU5VKxVUe+1QY9GKVbJIdWMmiSjtIuf3UDttaNXM0qYXktvWQQtuanoovjYAkgOypIP48xiQb5TqOQ0hsJ+GAt+0rqfawjFcPt48PUWLYfAjLQpmMiBYy1oaiCtcxuHm3ITfWVVnIaihYeISD7n1dkuiWXBLM90RgngldT63ZVi0Eurn0coElXc+b/15u1KtH5TxaaHrGqJdZpP5FLqSoN/G0CnKO0M40wjsd7Bo+vnBxtxX4QXQ709iaGQ5ZKHTQlQ7NGpSJQwRW4TmZfGg+ZnZDgAzsBvWQhnD611uiORRD8efMnHofWnySzJrXk0Gl29vbrOtUnj9/jlcmwSJLDHcamfViu8IPHjyQBF74EmASzL2rwSXCt0OPNQ9EgNQdCP5aTcN9FV66UahvJGTHbazCyiVBobCqusUmHNfqKsjaRiEgiQwjnStLbO9zR0nTWfWzcEUEXr9+LTGQ3cWp2HRuVZKb1KALNMqtmeWJgBAB/AEQ4T3gmF8L6zwsxijlEJY9MyUues7hm+PLnoyl1ocI0KsfwrJcJu24nMm2Epj8vGDudaOsiLIqlYroO8OjhYJe4Z3v7VDl9lM7bGvVzNGkFpLb1kMKbWt6Kr40ApIAsmfvnmEryhhUx3EICTklHJhz/Vmi3YplGDavaDVX5p4+0203meYxpCREmxRYaB2Dh0M24WS5mn2OcNC9l1uKNbRAQBLM92TvPBO6Fmizzg4I9HHp5YpIuh7n0Vk4M0bNgouFPQS4kOIBwp/dEOgZZWUppWAJ6NWrVxKV7bqBF4Xyg2gJeoVlGA5ZAHXQlQ7NGpSJQwRW4TmZfGg+ZnZDgAxsB/XYWyyMXjbyjKj522+/YWkrUmDpR5x6z2y+yteTQdW7uzvJhcQWlCdPnuDSaPtzlcSck2e4Gwn4L1++HI4zjP7582dXDM7GXTR2S5O6u1n8sr6SoOpy5ckXvZuPbHnhjSGmvMRLm5KdZwjC22St1kwQASECjx49SpbE35hKlpEUQBTqFnv48KH7k+nZEJC4nffv3+OPHA6UHK17IeuhMB8+fDjMZyYRqIWAkGOIVUqWlhil1LKXgnqWHr45vihgIFWoggC9ehUYh1dCOw43AQWIIEB+RsA5e7R0lLWVUmfKzpMvmSRiH3P49uvY9XxjL24/zcPbQ0k4mhzCwkw5AqSQHCuWJALzICCJintK631H1LPpsK2x4VOV4xChUmGOhAPcPg5xa5rDsLkpvK0rZ0TUGmHWX44AN+/KMWQNsyEgWZ2DzCVHOOjeZzM65TEISIL5nlhNNaHrqTjbqohAB5deLq2k63EenYszY9RcxFjeRYALKS4aTHdDgHOEdlDj7gNc7pCsH5/43d7eopgXhfKD6CR05QUYDlkMddCVDs0alIlDBFbhOZl8aD5mdkOADGwHtRfstWvorGbcjyZZ5xku55n8tfI59a6FZPV66l9Pdu/evdwbyjBDGH5EPgtZ3FMw5/VkAF+yTootz5ubmyyVqxd+8+aNWydutIXwbg7TWyFA6m5l7hJlcUfMwPHi7L6wrOvJ7t+/L0Tg7Piv8PWsYlgkPdMuqx63sPuHmOSzHbcGpnUgIPk7FdC0yhVU7rxL2K4OkBfVAvfHSTZjxk6VvZD1EGpo8fjx48NHzCQCtRDACrvwqyR0mctzPUYpteyloB7hMDrn8M3xRQEDqUIVBOjVq8A4vBLacbgJKEAEAfIzAs7Zo6WjrK2UOlN2nnwsRDx9+jQpz9g/VoQ1Z8md70ktCgtw+6kQwNavczRpjbD6+kkh9SamgioRkPx5IXejuSkIONbZc1M+qYuC4xBJHVFA5cxIovjMZRg2z2ydpGyMiJIQscBwBLh5N9wEFKA6Ah2OcNC9V7caK6yCACd0VWBkJVMh0MGll+vLeXQ5hmENjFFDTJgjR4ALKXKsWLIiApwjVAQzrEryzQjeev/+PU7pux/f4eQGfEJYIXPqIsBwyMVTAV3p0FyDMn2IwBI8J5MPbcfMbgiQge2gxoeZVb6Vuyyh5INrXMsjWaq9LMMML3LqPYMVDmWofz0ZmsEqbdYNZZiV4YYynPo6FHHCTOGX4UMkxzcJ8CnJpiW+KVnJ5QLeNwm4tubdu3eXa+OLOhAgdXXYsYMWwullC0nOLqbMup5MuCjWQv5InS1u/3GXXOWznYiQfLQoAsIOgtCxXEG3EskfMClvkTUUIvDx48ekpeD2R03pcSFm0j3Cq0OLQhz4OhGQIPD69WthFIG53rXrXIX1S6StWCbZDS+0xSglCdrqwzfHl6SJWWAHBOjVdViZdtRhR61akJ8XLLt6lHWoskqlDjWdLRNnXpN/EwIL2gP3Xp8/fy4EzZ2jCV/JKsbtpyy4OhfmaNIZcH3NkUL6bEqNNkEguTfU7cqwCU9/rX4cQsJhTiIkKPUvw7C5P+a1WmREVAtJ1tMUAW7eNYWXlQ9BoPURDrr3IWZloxIEOKGToMQyayHQ2qWXo8F5dDmGhzUwRj2EhZlCBLiQIgSKxSoiwDlCRTDDqp49e5Y8gIG3cAbD21YYuKQfaqE4h+GQa1wFdKVDcw3K9CECS/CcTD60HTO7IUAGNoV64CU8OBj87du3uHYIjTa5lodT7zgTRj1tcj0ZlDE3lMm9m7mhDH1mFBBZ7bb4QDpLgHhh+JTk3g8AR4gWr6fRU1ww4X2T4M3Ma7Xb+nuGWnKyHosAqWugIHUtJQ4TA/9i8KdPn0KRMNJl3TKLG1vlg2OfYRE3mABVo5pwzS7EIcxx/6i1ZKE2rMHLYdfwAFnlp5DzZ9f/ydUEk12S4Opb+bssORABuNaki/BCx27Svnz5MtnWly9fkmVYgAjUQuAwFAkrhzO81muEHtu0yCglRF5TjpAMMw/fHF80ETJXFzcmzH1XU3lhRzYq06tPa3racVrTUDAgQH5eoIEQtJmjrFBrlUqFas6ZI6HKqHMS2IKcKirj9tOcHIZUQh9i5GfUOq0dBwpGCg0En00TgRIEkrt4fQIJXORqd8mxVyXZKO8g2OrHISTEEHpvSbgbb47bx3F8wqcMm0NMlsgR9imjC4PqJWyqVUhu3mm17M56NT3CQfe+M7Um150TOrmBOkwh5cKwZByBpi493rTkqXBQ4DxaAqZXhjGqB8jhT3qzQ1iQyYWUM2SY3wgB4XBgWucS0AUrCA9XuLdF5H5OeEEqvmIQEPJ/n3BodboKDWqsT4e2rR+Yn+dk8rbknERxMrCpIXBs4/b2tmkTh5XjBp6k98PhFuFC1mETy2Vy6j2hyVpdTwZVc28owyv4iBp/gmBCmFyRXrx4Mf/6GmZTyYse4Bz7ROcuekjDM7oA4iY1QOqV6fbTlaRPo+59PZEWpxUsInOVR6SuEMZtGWLwuXbjhhDbs2I4nXwIezLaCyuUnGw2b/UJE937dz58+BAK7OUI/1q1C5f8RjavrdyfbqO5714rT68uwe3p06fJYuULwfb7AdOWpNGkVHsWELK6FjiYMiR9HejRf46AFpO0hOSQvxYUZ/X092xnkjA/aYvW3Qc3ogqjCOx9XptkCesHGZI9twph5o9SkqyogsOQSiQjadJPJiVvN3xzfEmCr5i9Sd1RoL/6rceIQ63p1Q9hWS6Tdsw1Wf8OniuhpvLk5wVrrh5lHaqsUqlDTWfLxCQx+ed/MD18/fp1Z8mx+eiF+kkBcK4iWaawAOYv3DktxLDR6xxNGgE7bVBUXTBSqBGFFq22OsFq4UDBPCQlPRcXS3lvVf/pnjpAWJUMFSBAnxUeV7DqWp9VWPE4xFkTbr6+ScS03dyFXZJm2LyoKSV+1RCAG3wGh0UNLenFM5fh5l0t60xL4P6CJVtsHby1PsJB916r16ippzWlhUBJmLnzhE4Ioy2WdGW2ZK3EJETy1Eni0Frs1i7d0/fCT33zaCEISW4I6zkrxhj1DJnc/NaWCuVp7RbCFg9zuJACWPpb/9AWm2RKIjEDBZeALlDiwreBr169utAQX7mGwLbh0CFcCuhKh3ZoWWa6CCzBczLZNZkkvXnoWF19MlDCustlcGyjw6FWTzy4viRPMA/F5XTeiwN/JgUul41T7w4gZ5mp4fVkkAP8vru7w/1Tcpnw+fHjx4/791ihhDiP9ccff3iFu9264rUb+WmQTx6eg3OERpF6qj/CJYXuNwmQEE6heius8AICk/gmUveC7TZ8ZcgnVYcfesGJXfi4Sz49dh1mI0PjUzHrhyEYttmSgxpG9qQwGMfdW8ySfzAtWSEL5CIwiVc3YkvO0Lt/RSRXWVPe3UQBjUHma/XofkuyHdufPAj+XfMdmgBzhJ5RK9pyL0U6FAnjwrNnzw4f1c2c02p1dVylNoktWusi38jEvBWTr1x5GKXkIiZhRX+/mqvFYXkFwzfHl0PL2kzF7LU6MkGvroMDtGOuHenfchErKU9+XkBPQZQVaq1SqVDNOXOwOp3sie/fv++5qIIPzySU8PB0F5O9R7V+cvupFpLV60ly2LbIHRMLhWSpQRIU2QprJYYIRgrVMt/89UgINkQLiWD7dEmhCSTbK3YLW1hnbjGsn9sIBBuLwj/4YV/JbS6r/OrHISTKSiLGtbaPJd1c4i4k6DUtw7B5UVMyIsrtF4saOlfNCctz8y5pFMlgISFwsqHcAhLBcussLz8ECk/spkc46N49tHX/lPB5kp7ICZ1uKo7STtIFWsvW1KWXC69vHg1MJnFrjFHL+blzDVxIgfUlPnyS/q6Aq5wjNDUivj+S3/FhJJEM0E1l3qpyCdprbSuUmE8BXenQSgiwybtL8JxMzmWj4tBxSMRLBuYyMFnevZYHNpWEH8k65QW8G3gOX/zy5Qsu2T981CJTQmxJvy6UjVNvCcgSYxUa4v9e/0+Xf5L7if9Ppn/8Ax0YPaSLaBmN/PXXX65nMQLjYgLku8KfpbFmndFYjaKSG2SgEeSv0Vq6jvDiiXZWFhoFpwzTclct8eHDhzOGuPkIC6o2m65MuIbShy2krkuGw/S01IVLTLNNUOJQay8TPBHUVKfIGSfRo681IL+4s+nYgaDEHdfwE+okd1jhLpJaw7279io3Fr16EnOvwFReHbJJOH+5Q6F+jyFNO44H9Vo/JYZA3D5EqcNbIF1P0i1q9XyjK4NN9+SY66itAF6if+g4hCTDG0UA5iEf/uwgZNhoJOeCa5U4CtNi047g9cRpoxTdPVRChgscs92kz/DN8cUC7iW0stfj1ZmHVD+ntuaWdGR6dQvXtAnaMcs0Wv1bFgg9C5OfF9CWgDZ/lOUprlIpT8eZfyZXAuEbzayqtRbeVO4sGAvzSzifpdTZUr8rEuBCVJlV7eXCPXdOLwvZ4UWJD2HU6hrCZexZuum6jSuMmz4Txs1vIRgp5FpBcdol0lm624Di4nwmjJvfgvmuDIdpV4Cz9BDBjLTJU2RNt6u8FSRzcikpEmCstaZ0ZhE3v3yH/ZAYh5lnMVLTPiXx3iUCeFZuzXZlyxFnlHApqjVsXteUkj5lLNi0O3izQm7wHXpdZnLzLsIB19OepZv24jPZzoRx80sG7rN24/k7HOGge49zQNNTia2bzpKywEzOnpqK6oX6/Sd0Qqw8OV2H6aZrTTOFUqEY3LUrwFm61ucAQsF2cOlCKCLFJI6iZDj2SNsh5Dijn5tfolEEzPARY9QQE5PjEcO1jpve3JvtvJACnqy7lnJG+8nzJcOB6Z5NPfkqS0C51gy3711f56WbBr25km9SXsL/kuDBG/WadqJykymgq8SgdGjlVFm6hiV4TiZncUxx6OjFCYc/SwapM5zJwDNkDvPjq5rgJ6Jcb5Gq2xKZxOO1oNAhUDbzkMleZreQaeep92zO8x+WIq0TIL1HuORPfGZvzii0lk1Sf+hTID8ct3lX0u27dTBXHe+CmEPMQUpMn9y3WqRDiJoCEjZ3qDsyO3NMeB2ppVYLWxzWKfFNgAvAHr5ePZPUPWOszZ+TurWuR7FqRhIm2qvOvcMKD7/vKtlHkURCVvd2tnanHzY2lch2iJKb6fk699G1NL16Lm6zeXWJBUv6lDc57BDY5FpkkvLWsUQSIM8oaZMb/CBJO5dotEb93jpCiFXTINYDH/KEAoQ5Jd3Ha5E/zxAQ2gLD6FkNtfLd4TskQ5hjh3ihAJJIwLbSrku6aloVJLIl1awYpQhZsW4PVTN8c3wJ+4Vi9kp4a5xYOw8WAo4cz/lYR+olas2prQwSz2llaIfJEl7dgjZhgnaUG0Wxf5OD0Lkk+XkBcMloVRJDDlkkUanUBeMOfOVwBduO8kiUkEqoF5wwWnEbRQyQFMyUR0lhK+XFtt1+KoeuXQ0cTbKw9U5Fu53OTaP3ZVVbXnigYKRQufnmr0FIsOrT6iQyQsG26pJJ0EwBCXR9VirsF0ReIO06VTcNyYU6Roq5FZ6llz4OEdHdPtI0iVC5HLFn2Ly0KRkRWfeSTCxt6KR2qxTg5t2hpSQBEiKHaWPLztG4sC/DPR6iXTHT3QU7C+3cfHv+QSID3bsEJR1lXJKcpQce6vNAlvgrdFLvrVo/3U43ZEInVEQy5TG2bofVoaijji4cCmMyN3HpEQSEjySkKtkM8hZGqiyARFSTeBL0kZ4BBmPUQ3tJiEdvBuj2XEiB4kIfXuKdDpm5cybnCK2tL/wOC66vw3yztbLL1S8ZlUocTudwqBz/1elKh1bOgR1qmJ/nZLKch4pDx4EzXDJQzkCU9MZ6M5m1/5ul+9CaiECyWrlQWDKjzNpZuCBD+EoIhcXKTfTctJIAhYEDkofq1M0J49J235tP6Dz7XU8Gs8HNyaMBQ02UxzJfXZNfqO1McljU1pZcrG9HLCvDYeJMeLfzA2cUO3y9Sma4Vtva3cQHCVf3zh5Z3gU6uD9rXFjfxSSSbm04KxISpG7EEHg0LXVdx+gaNCsd190+7fPN0pl7L+ykZ9Va7WyiUb9DtWdNJD1Vkn5uDVW2BunVs3rQnF7dPRdiueclrs3WvKkO2JIF1z6Fw2mPh7/9ec0QVZCEe7FiHCbgXgrdb0RO1Ox9RhvK0HlukgTESogJdkQ1PipHQGiLKqNeXFp3kLUEiCdypWKUEjeBfSpkBayzbg9VM3wnjcXx5cyNLMdeBROHKnNq66mQoFd30Vg3TTsKbZd0+NbdLeffhAgMKUZ+XoBdTZTl6q5SKVfB+dPueq91d24CNqoeaVhYwkUVxNhoTh6e9fTMe24/WWPNmeBoIrdLuO3u9nQ33a7LH0o7VjBS6NAomjJx2Mal91kao09nrccyP6LstIK5MifjBGjhlq+VdqMm9zOVpDyGeChWLskZh718xG/lbSVrOHOh7fbjrEhqJhFalyM2DJtXN+VZd/Z8C35ufgxpdUNbL7p6ImmI3TbvYNBpQ7g5o/EkhYz3g29s3VnA1dDTxnOypKJ7b23BGepf4lCfB1RyAqV4QudBcfYzCZF1FHBoZ5W0yJd7rW6ri/u49HKDqplHA4pFA4wNY1R6M3nP3XAhBeAIfThGvZ57wXKrLVqSc4SmhhOOUO7mQlN5WLmHgKZwyFPtwk8FdKVDu2D33V5ZgudkspCWikNHIVExoxRilVWMDJTDFZnhumczwtXapp9ah83ZZUObaCrAGYBzblptOPWe0Hl2vZ4MBMU6tXvSy3aMeAJztiE9x/SoM7OFiyNx1TDAnHXR1vk4NCbZS2gEcuivXTfdQneYJs4o92nTNWJPO/kwDwkbnQTyRDI/JZNzC1qjLcNDwUhdC3uYmJa66PKH1szKDPU9ywF7m+6AnoVQGBqyNDosLO968B6HNVzLBGJu0+CSh+HZwGetEL7iSuKBhoDPfXohTa+eC5prX2u1s0Q3rw4mnMlg868t03v6djgrn2uRGcqjmwNeC3UyEQa63bSQdPkW4qFOOLc4MlWcvxxJYSBkZIbw5f5WLttuJbNs0dQQyTH6jMNwlVmCea71rFrkbxulZLFi3R6qafjm+GJdt2L2SqxsHRo6JqCwsDRNZC0HVZlTe+rQq3uALPqTdkwaTrF/S+o+vAD5mWsCTVGW1V2lUla7VRLhfpwNfkwCq0PeUnAV1WB9b1HFxlpJkVwJG21THuooHDUaiRTCAkd6KOdWmRxNJOYGdd1eE0+3mFycCTmDYKTQmXUU5GcRrOexnCzBduuSEuIhLIn7MUQU1UMXbxRGGGNF9R5FZCunWaRy7xGcW3UQrMpIeDv7tvU+O2I6JhFwBV4wbGEMEyjpss61xZxpoXY6wmahssas05qSEVGyK+kwdFLNVQpItnVQpro6qDPpuvsMha5qIGc4cJzlTBtblodJLiaRdFZfbjr49jnCQfceIYOCRwj4VznU56K984TOxeEsLRnjrJPHqAS3dlZV3fzhRxdCdXZz6SECWTk65tFQOSvy6RZgGFtI+u8+MaoEDXoztxcLfZqOhRTTl5NzK5chTSNz1xA7pDlHaGflZKBrWN1/3aCdymvVrCYcqgK7DrrSoVUhg+JKVuE5mZwkoTBUNuPstNtwh2rOMMMlAw9NE2ZGzoR4sxWsRdi5TNPw7+zAhm0d3aHFKkQIjpeTReyem1aQU+hPdEy9hcp2dp69rycz7IRF5WsQtgth96XbDRpGTtjszCmfdeaz8tCi88Ko5wgQh8VvTzM4wwWgpPfu5Z+YbIeGBkQVm/Bkg8lCp28pdJaAkBC1nVQQEoSR4O9JCM43cn8WN9Sfta9pJIQuZ13A1lwrQep6rHB/zkzdwj7lqplMg8Po+7Uo59Zz5k9q+XPQO3SSZ/rWahSd120U6UP03DKHIp1doegt9hVeWUKv7hJSkp7cq5/1KZdjuZzx6uw8mZEYZXgZuJrDkMyF/TCNbg5GHbqI1kqh0WR8kkuVuMwekUJA4BW9hYZ4hYVPC62G1wsF4OsWgWu2wLy1et+BJMlVp5C6Xo7p11a7SALNJYMBW/luUco1VgAugz9ejyA/4aOkh4RquT7Zq7Pb8M3xRTF7YVyPV9ZHRRJwdIVT12SfvbwcVFcwevWkpZYoQDtGzKTYv0W0nuoR+XnBHJKRa5Uoy6qvUimr3SqJ5Myx+hJH2CKasJNiRPuReCx8hBUhVNhnEQa+C9O0UAYvZ/Wd01WoCzk5msSNBXzC7ubRNfyJffnWW7rzCEYKxSm06NNrBIN734f5nmWvIdbBV3hy2p9YAAl9l5tTceUQ4HhDP1q3kiCRFbcgaMHrNuZx65GkXR2T6XWPQ0igWHoSAVKBBvLNFGvrtTYLwr5jFXETS4fNmkwJXeScRAeU9NNkmVWOIWkydNIoCxXg5h2MBXJqmu61jsav9WUgfDlyO+tQ1wznjp5Im6jgrAmbj7bo3i0amhLX+GyZU53VudhuO6GLAwW7SKY5njdAHweeoES88pKnkxxdcFW41gVWd+kuAtfSEoLNvMMIu1+IfFoHGJ4tGKMCEHozjxXynyA5GOv5+fDn0gspQOOaD7dhDF6XQ8qShwgAQ84RDpGpkinpxVUaYiXXEFg9HLqm9dlbCuhKh3ZmXOZbBJbgOZls7RUmAI7WHVWoNskMlwwMiXeYc3YmBPlh+TDkQE5Y7HIOrJb0bzjM038R+BqxO587kqCHGejSU2/oOK3z/AW8D1c6OuT8/PnzzZs3f/zxx4W2sGCKfw8fPrzwrvCVr1+/YlT4/PlzWB4T+D///POsdej16NGjHz9+hC/C77x79y7M75kDAQB7vEUoCN1fvHgRLxZ/CgBho2/fvnnF0JNvbm68TPlPwAvOoEeZV/7++2+TQA4wxz+bI6/TLYlTffgHBO7fv498d7EGOa9fv3YLu2noi/s7bI4VwwgW4mBLChNGMPxvyruCYfh5/PjxWT1A270qyApm4ML/Zy8K841gBjFXKsAFWz948EBYT7IYqRuHyDUESnq2GEhdSAKXGDIEQsYRTsB/AAAWX0lEQVSp+8svv5ypDGXhTl++fOkVgOOKaOoVTv78/v378+fPDztvXWceGTVCIQEaXM29e/fCR8IcQPT+/Xu3MFzE4YgG7wEE3JJhGiEjfLL7+sePH13TwPTwMxGB6dUNqm6fjXcNBV4dYxbiqJBObo68O4eUA6Urjj6uVDOngYM7plcf7kFR+F4M7vgfOFjGmnjJIIPAL9LZr6GHcDQ+WYAkKPDs2bNr9Zu3gB7CYwvaYVXl7jesFrGNjWnx1AiAHCRMnBa+kpUjsVrFcTNLttkKt7OFsYLpPtDa9h2k45MLCxECEpAcrIBzOwxLbMncBKTCOG56sREMHcHrxTtHKe1YYSy1XA9VNnxzfMn1GG75UezdduIAwK/NqV2rmfTOXj1EY92cne3I0Xl+3u7Mz8vWURZlGRxUKnXZxKNevL29xdJufK1Dvv4W0QJbY2jIXZVCYcw38ZmTXaDDus3hZmukWvcRakNE5K5BFa6Qu5WbNIaYpXdOQ42Wztl8NGka8JiFIPQpwxD0LEuV+K4Eik0rmFXBJjankMVhrYRLMDt4maVyLIranGtKgfP4ZwjvroWi0WSFrmAobCSptYa/SZdMgmwKJBfrsAOFrRxhbWfFwgApDIcuxy3GoCZosQ4WSzqRDax9jkOcWcTNn3kS0dQVAAQQBm4KDgr/m58GGTcAnmQ7D1AsHTZvZcqdI6KtDO06UgXpZDwAh7nu4RAYqCk5a8WWNvYeHo23g8uMvGbwhV1s5IY0Bl/JmDvwCMfO7n1pL6f1UJ81StKB65vQoTNiSIKrNCC4ztMc+bM5FqWsBHwU/sFBuesYpoa4p2r9JQtEunB0gS7djDXhqbwsVoSFZ55HQ1rX7rZHDA8wQhiTOUkXB/uuG6PSm8Gpmh5qmZDcK7ElJQl0hKUXUqCj25fx03TnWivkqBD4Y8iDIfC/+Yn/8c+MgCYtCdFNyT3/5xyhnd2xofDkyZNI/VWi3Ej9fJREYPJwKCl/xQI66EqHVpESKqtahec7M1lx6OiqNvkMd2cGyl3f2ZkQzHS8DypNnZiSeLcxYP6C86vujQry1t2SuCUAIaUllfvIputeZGGrRcIlNn7Wne6VbFq5QkrSUGTpqXdTQwDAhvPuy9fyVXkRBwrNUoKEJV4ZgIK+V/evnkIedNeISHiUvGgQbuiwBtRcBbTCSoSYQ4Vrf4YFb8F3eMYyP8sRAPiHNXfIBN8iyOPkYgcZDps4vJXTiopF0sO3OmRiiLViVEmQutestih1z5SFOvCxYJT3tzdNeTiucuLBz2BwORMAnb0Kn91KoBE68lmLXv5lHeGcvbEJYKJbuZJ46QgOrlSoB67m0PMnzUGv7iJp0jt49UO2eFCAfh4hw58hReuGhWGL0+ZIIPUQrv4zGSFfQw9uBE4mLi0KwMXl1g/fGzrGsKFrlUuESeoVClM9xwypEml1lxllCwn+6ALV7X5W4WFUsG2UMooVrnUkDOnZNyVjzULDN8cXl2zV0y3Yy4lDaKb4xOHQP2zr1Q/RWDdzWztydF6CtNvys8Q6yqIsA4VKpUqsPORd9Mfk9tDlpWZohCnk4Zp2GKIcFgtjG3lOizWopbefhhCsaaM7jybyjlC3ZHIHv25z8tqSgh1ScWcKHQIyf6acEhVLgidJZCo2l1VVkvlZtVUsnBQsCWmkQDJgQIR5OQY4dAuH6iTFyMIzjItcBM6qwuTX8FPTcQhX8bP0tJMILke4Jls6bN7NlIeu78zzXJ4bhrvtwPlww9ESKTzjcSgV6rl2DGk3Q1tgdSQUb97BQIdU75B5GPO4hOkgQ9hEMhof1ZeTggG6sUc4tnXvLmmXS0sC3bCb1M25PJkSop2cSSmb0PHoQsjPyPyXLt3AFQ+ShX3NKyZxL6POcYUk6ZAjGcc9DCU/Fceo9GYhLSPeTMKWsMzSCylQZ5QPd03TqGuHxlo3h3OEdraLd4EWg3s7XbTWPHM41BlzHXSlQ+tMm+WaW4Xn2zI5biA3wGuXbhQ6thM4UvNlXbZloNynHa5kxq+MwH5oaCwsuVxedMVRkGQYg93bpp/Jhxr1yUluWslNaUsuPfVe13n+wxpgYAKdsxBBdEWQEp3tgtsF8yAAfEFSBskSrYERYoTeoUW3uWw1+XVa8LbAJ+4o8RRlDv2ycUnAtoor5DJo6OLjy6DJ70/CCmvlYDn+Mj8jL5K6uQZC76uCZ267yfJx6p697voipL37tsxbyARP3JIRBOwj+G2QNtJlavkx26KXgBc90zrMl58OBA4YfcIBDjVIRsxwLAuFOcuROAGId/Z66/xFu0aEoq0RkxjUY3Xkp0QR2Aj94pCoyA+7/1SBVkT3Fo9Kumot5uR63SwcYFyJnOAVuBGXBE9RJhK1ug0h+D9kYJbwZ4VDz+w23SfdTrszrefMH2ULCf7wvX3IgFYie6XoNXIxdEQpo1jh4ixhSOc+pW/45vjiUq5iugV7OXEIDRSfU0f8w4ZePYLGuo82tCNH54XouiE/C62jL8oCICqVKjT0kNcxqUz6T0zi0G2FIRyKofCZffEoVFO4CBNGO2c58ZWfUAB5zqLbT3IF1yq552hyRvvW+cml9dYCnNWfFCzC6j0pFAFk5kdnBGiaLxn4mgoQqTzJ/Mi7TR8lBSukGepPyo+4IuvcERa9D0ORw6AF8h8WTkp1VgC1RTA5e8sNdZAO90PxIjJXPA4RQcM8OgsyXawQ3MJ8h10Y+SFc5bxNhtOueI3Sh/om8WxXYNGweU9TbhgR7Wnodv19SM2SkAD+FqMGGO6Om6G0eIoywvG96eEQyNZojEhWmxwKkzW0KJAc2kb15aRgMOUMRzg2dO9hB18oR/2hPmMLifeGQ9YxocP40sI3SuqEe4yQXx6oS9rKKhOZ/9KlGyQjp/IiNk0+mnMeDbGz+FOrsGQcT0J6VkDi5aDIWjEqvVnIvYg3O+OGJF/unyFA+TQHjjdrwI2oMMqHu6Zp2rUjui/3iHOEFiaLdF4sRLdokXVeQGDacOiCLiWvaKIrHVoJE3S/uxbPN2Sy4tDRjU67pQvD4A0ZKHeAmHZ5dgR7k69jYeeQ5KhNPv+CWeHKwiMNnjz4iWJJkQoLhI32yUluWl3WKzJMeKpNNfU+5JUncOuf1xzOFNeTGbrA5dXCEds5mGCAItg2BlnBKlSOf0jgJzLxCAXkzaGk3EdY9qMV1+odPIJtWpIAYwCFK2E8DRBcYA2GEldYcfOey6ChjWCIiLklM+2wzio5dS+ycXUkdbMMhJ7rouel5YNuVqOSwnHqHtZw6IcjWz5wUPA/cP54Ed4DzME/IID/8RNBIfLxFJIkXVlFP+aZwP0JwbLcMlBCH/cUNKqhA6Kqs2EOj9x24+lrJySEHoBePaR6vGto8uqRzuvBgh4KxcFbgHNGyDhucZIreHoGi4dk05/ozk2RRP2wslyFMGpFzplXDKtFW40OhViU5MKE4tXKMcOiFWnbxChbSPCf4WyrIcZuUcooVri9W8KQ/t1W3/DN8cVlXa10C/Zy4hBapyQA3s2r9/eWfVrczY4cnfvwqlYru/GzHDd9URYwUalUua3714D+KLQFVk5QEvNQLIngLYiK/xGG4Scy8SiyAIW1O/NKqGDWek4Y84Q5EClspVYOtMhaosfwFK5BJbcboBRaOUOsli4K6sk1B4BdfcckJHyfHHTwOGH6iBG2khQsLvaGFIoDMu3T0PQdciROuIMYh00kmX/4VofMpGDlHMPevXDqB4ePcw4IUfBKGLpg9xxD7WFVyIzs/tSNW+JLN4cmgzohjED+sDAylzsOEWrn5USU9UDotn18SCRPmNY/JS7LQ7L1z9xBFjAOD5u3NWWuscDnpYPqbQ3dutd3rl/f5h0AbD1YnNWfDOHOXmyanxzaRvXlpGAw5SRHOHZz7529UN3mImuqTTuaW3nTBVUL1z4TOuDpwtszDfdoAQ8Tc34OQJduGBJZiwhNmZUz4Twa8vfsF7YtyTieha1XWF+MSm9myWMT8dU8jxJZP3ODNzjP4QspUHCUD7cWQaJ1186y4+SFc2kGeJdeAupgDkDqstFNYw+igwBsQojAnOGQUPhaxZTRlQ6tFjGU1bMcz3djsuLQ0Y0BuqXBn8IuvBsD5XCFZ0Kw5i95PQIp+I9qsTSHBVLMtY358D/S5uQtjq9IDpSCYN3OlHYjs9dQctNKYouzMhEbeWKYnzNMvdd1nhNdT2YIgUmasJsdsqF6JkwLp3BG1mS+O8kROqlknXULoL+5QtYFEKsVcKAVBeYyaGig+DIoTBC+0ienNeFJXaEd4cQifXDO/UgIHGoXWcJDlNZu4KjuxyLmMI/AbdilUWCBvYoL25yIa0OLnOWgCbnnp1cPYdzKq4ONVcYpUDTZs3QX2OckE5xGlkcKu1gyB31Q7sRKeNXIzycVdAtgxClRQc27o2whwX+Ss63W1vtEKaNYsUQPVTl8c3xxuVeelvg361iECU4cQrvEJw4SYPfx6hI01i2zjx05Oq/I0n34WcU6KqMslUpVMXf/StAfG20FYlXq8B4NqyOCljCSKcnpsG7TDi4o3n/Hwdpi0cRWo0lJ1yh5N3n0p6TykneTgklYvRWFJIBMWKaEJJffBTGSUFyuvPDFJPML67/8elKwJKTCAmjospDxF5NHOevGLfGlm1DUfY5DxJkw2ySCyxERe60VNm9uyn0ios0NHemwKz7StHkH/MOhv09OMoTrI4bXSjIaH9WXk4LBlFMd4djHva/oxKzM+xzqMyrvMKHj0QXPq+NnZP5Ll27gwlTXuoXqidnm0VAwJEmHHMk4Xg6+phiV3iykZcSblZMHNYCl7QbKFvuPo3y4a5o+XbuKfSephHOEuoY42zKo2wprK0dgwnCoXKncGvTRlQ4tlwM7lF+R5/swWXHo6Ean3dK1wuB9GCj3gZ4nweKt/F2URNTRaL0Xs8Vadpdo1I3MXkPJTSuJ8PEygHGhqfe6znO668kMLXCW3evkHgU7/IRRSy4ms/yGu4Eu81+cgX3TKleEGNNAXyxZWhBqJbgMGjIf7IrAW9GmYdPxnNbXk1mtSd24IeDKLFZhYpXrySKHca1SGDjqxnaN/JgVOJmoy22AU9IrJaHzhSbo1cP+u6FXL+m8cHHxDyCTHU1HgbreL6SlJKdF4HdmHUwUMS7U1Rq1oc6eM/l1J5Bndlk3f5QtJHzD2C3pgFXKYKyXG1F9lDKKFa4pJQyRm6x6SZXDN8cXl4El6Rbs5cQhtEh84pDV69V79Sw01i2s3o4cndclJyRXz8+K1lEZZalUqqLRO1eF/lhrRQXbT5J1OQQtYSRTktNzDaqu+xq+49CZbNWbq2sOdARUeFnIRjsmJV2j5N3k0Z+SykveTQqWZcEdKJQFyDyFS0hy+V3J2sXlygtfTDK/sP7LrycFq0gqGAjHGCr+fTLh53l145b40o1niD2PQ0Q4M88kgssRETPZR3UH2UZhM01p7FXXWBMG1TS07ZhqEjo272AOb+jv9jMZwnWTxG0oGY2P6stJwWBKOFJXl6Zp+REO9e59aZ9WazG2hGw9F1RhLPUTOh5dCNkYmf/SpRu45C79ssebZx4NFUKSdMiRjOOX4fVeRFsKDjDTm4W0jHgzjwOFP+sGb40WUqDjKB/umqZn1y4062yv16XZhEtAfQDHCO4S0qTR6fq0zlZyEZgqHMoVvry8YrrSoZXTQ00NS/NcPZMVh45hMNAhp3oYrJ6BckfnnQm5tmKDqKPWzS2oB9aRy1+rZAcaHzaR3LSqpSDqqUv7RlPvdZ3nL4D40MaTZH78+PGPP/749u1bT3kwcwZRXrx40bPRSdr6+fMnutyf//vv77//zpUKrvn58+dwiPfu3ct9l+WJQAkCpG4JehO+++DBgx8/fhjB4JSePXsmFPLr168YNfDKBQ+GJnDKGR4Mruzx48fCFjsUu729NW75wmiIAAVuGXEbIC0X9fv372ZQhnWMgVD/o0ePDGhVmigXkjUsigA6L3ru58+fDbWSWoB7b968ef36dbIkC1xDAAPr4YtY4zjMH+IB4JSMe8T/F9w+WAT3Zf4Nkf8QyZLMJaxWoiDfnRABRilyo6jsoVqHb44vHrFVstfTkT8NAvTqOphAO8rtSP8mx6pWSfJTiKTKKEulUkKDTljMRLxYiMOKSq54ZgsVa87CfUCs7aMhYStYn8dyzf37983/4U9ho8LmhMUwXnDnVIhVn2IcTfrgrLgVUkixcamaPgRMDImI5cIuOdBALIF9f5z+Eu4ByeOWs4gFLdpIJh63QCS7JcrjEGfU1TqJ0LocsWHYvLQpGRGdeZ4wf2lDh+qsm8PNu3VtR8l7IkD33hPtgW2tMjYpntANtD6bJgJxBLTOo+NaD3zKGHUg+Aqa3nAhBVZbJYxRQDCrAucIFoprCXxX6J6pwNYAFvbji//XGuJbtRDYORxST1c6tFrdZOl6FPCcTJYzkKGjHCt5STJQjlWyJNYEcNPChdMsCCnNt8zyI7hJYVjgDIENp959nOfs15MZQhSu3J2xysvHkXp0ZhxN40TRwo5Dfrj9EZNn/MOlD7iQwlz9APeHMjhXh9N1wA3/43qahw8fepDyJxEYggA8Bqk7BPmKjd7c3MAbo0KEaPK7yVwBzMABJhgPZt2XKeM6MXgw/IMrgx+b3/9jsQwaHXpmqAa9oItxzghSoZTwsLULHdNEYCwCpvOC56b/up0XDEc/BbFB76nuEByLGFs3CERGfxQAecwHIf/r8v9/4EoPSeYQgeoIMEqpDulCFSoevjm+LMRDiloXAXr1uniOqo12HIU825UgQH5KUFIZZalUSmLNacugM5rVZrsWB1HtVqBdTsFaClbkLuwDYnkfhzBMPWbh2q7SuD/nX5k3FoxMEKAXyhilsO6ENSiAdgGxaakyp2AcTea0y0JSkUILGYuiEgEbtJjdf3N+CbCYuAUJG2OYuOXCNpAbt5g9d1un+7NK3MLjEFmU5iQiC64ZCjNsnsEKchkYEcmxYslJEIg4GUjoDt9mbn4hKphEU4pBBEoQoHsvQY/vVkdA2YSuOj6skAhUR4Dz6OqQJitkjJqEiAUiCET4w/3HCG58lIsA5wi5iKE8vu3Hh4048ICdCJyX+PDhAz/QuwDjkFc2DIe2oisd2pBuNUOjynhOJs9Aqp1lIANrWR+uCeEi/uEreJxmMUdZzDkWd8cK51iwacUdq1qwX6iHU+8LoJ29ssb1ZK70cHmmo5ozZ+6jC2n0ZMwPzem0KmfILsjAV4gAESACRIAIEAEiQASIABEgAkSACBABIkAEiAARIAJEgAgQASJABIgAESACRIAIEAEiQASIABEgAkSACBABIkAEiAARIAJEgAgQASJABIgAESACRIAIEAEiQASIABEgAkSACBABIkAEiAARIAJEgAgQASJABIjAJAisdz2ZB5y5rA5XleGPe7t3CuKWQXO5IMqb+wWRwM2C7j/+zWoPTP4kAkSACBABIkAEiAARIAJEgAgQASJABIgAESACRIAIEAEiQASIABEgAkSACBABIkAEiAARIAJEgAgQASJABIgAESACRIAIEAEiQASIABEgAkSACBABIkAEiAARIAJEgAgQASJABIgAESACRIAIEAEiQASIABHYHIH/B9zzuCANWwo0AAAAAElFTkSuQmCC"/>
  <p:tag name="POWERPOINTLATEX_PIXELSPEREMHEIGHT#5C6D626F787B47656D656E73616D7420665C226F72206B6172746F726E61205C2261722061747420646520616C6C6120696C6C7573747265726172206F6C696B612066756E6B74696F6E65722061762074765C6161205C20207661726961626C65727D20" val="183,3333"/>
  <p:tag name="POWERPOINTLATEX_BASELINEOFFSET#5C6D626F787B47656D656E73616D7420665C226F72206B6172746F726E61205C2261722061747420646520616C6C6120696C6C7573747265726172206F6C696B612066756E6B74696F6E65722061762074765C6161205C20207661726961626C65727D20" val="4"/>
  <p:tag name="POWERPOINTLATEX_REFCOUNTER#5C6D626F787B47656D656E73616D7420665C226F72206B6172746F726E61205C2261722061747420646520616C6C6120696C6C7573747265726172206F6C696B612066756E6B74696F6E65722061762074765C6161205C20207661726961626C65727D20" val="3"/>
  <p:tag name="POWERPOINTLATEX_CACHECONTENT#5C6D626F787B47656D656E73616D7420665C226F72206B6172746F726E61205C2261722061747420646520616C6C6120696C6C7573747265726172206F6C696B617D5C5C0D0A5C6D626F787B66756E6B74696F6E65722061762074765C6161205C20207661726961626C65727D20" val="iVBORw0KGgoAAAANSUhEUgAAEPIAAAFeCAIAAACeVREZAAAgAElEQVR4Aey98fXWqPa+/TtnnQKOljBOBWoJoxWoJagVqCWoFaglqBXolKBWoFOCTgfz3t+T9bJYJCGbBAiQ6/OH5iEE9r72BnYIJP/6559//l/Pf1+/fv3rr7++fPmif//++++fP39O/0onHejf//73v7/99tvNmzd1oH91fPv27bt37964caOC3r9+/frjjz++ffumfz9//lyhRqqAAAQgAAEIQAACEIBAIQI/fvz4+PGjAm/9KfDWv1PIrRh7iroV9Orv1q1bhQSgWAhAAAIQgAAEIAABCEAAAhCAAAQgAAEIQAACEIAABCAAAQhAAAIQgAAEIAABCEAAAhAYjMC/utvWon0sf/7vT1tZplV0+0wy7W/RqrtHjx6V2+KiJX1a7TdJ+P79+4cPH+6TlqsgAAEIQAACEIAABCBwFoEPHz4oAFc0awy/FWk//t9fuTD7LBTUCwEIQAACEIAABCAAAQhAAAIQgAAEIJCLgN4PqDen8IaUXDwpBwIQgAAEIAABCEAAAhCAAAQgAAEIQAAC/RLoY1uLXgs9bWXRy6FLsNbmlgcPHjx58iRv4Srw3bt3rsyXL18+f/7c/eQAAhCAAAQgAAEIQAACLRPQwgJFswpijbtZ5roQAM+ZkDIGgWnZjZrG9OUiHUwfDtV95b1798bQES0gAAEIQAACEIAABCAAAQhAAAK7CbgbZ/e93+nGObiPVvn6ArAy766ICyFwcQKurfmNS8cvXry4c+fOiXCaFexEJlR9BQLNen6zgl3BK9ARAhCAAAQgAAEI7CNACJfEbRGXFnKwhCMJYwuZ/9OCEGsyyM/0Tmitpfv27dtanizp056Zp0+fyoNzTfF8/vzZ39MiOTVdm0VaCoEABCAAAQhAAAIQgEBRAorDtSPl9evXB2tRaK14Xn+8dPMgSS6vRmBtssNfGRDZ6HX79u1qolIRBCAAAQhAAAIQgAAEIAABCEDgFAK6d9ZtcnCnHPw8RTAqhcBIBBYnqdTQ3NtVpq1iayrrW9prpw6mNyvYQb24HAJxAs16frOCxXlyFgIQgAAEIAABCFyZACFckvUXcenW2DgTxRKOJNotZG50W8u0J6TQt1ki3FWj/vTxFi3jO/L+EjWkR48eRSriFAQgAAEIQAACEIAABNok8OrVK21Hiciml2jqsejdu3d/+9+fcuoZqjaif/nyRbG0bh39a5X++++/69SR6NovkGMI5CXw8OFDf0FA3sIpDQIQgAAEIAABCEAAAhCAAAQgMB4BvS6Qx6DjmRWNTiegLwC7jxqdLowvQLOC+UJyDIHsBJr1/GYFy24CCoQABCAAAQhAAALDECCESzIlSziScI2XubltLW/fvtUqusjrb4020GK7mzdvTv/qkmkOKP7OEleyZmO1Sk9fbtHmln0vltY6v+MqOHk4gAAEIAABCEAAAhCAQAUCP3780KKEyJcS9RoDxeq6hwyEuXHjhsJmpeustojPS1B0zc6WABo/GyGguz/u3RqxBWJAAAIQgAAEIAABCEAAAhCAAAQgAIHLEtAkVZu6NytYm7iQahgCzXp+s4INY3oUgQAEIAABCEAAAtkJEMIlIRUulnAkERssc0PbWo5saNF7orV+TsvsdKA1c1pXF7HT169f9TrexZdJ+1f933dbPn7Uzpbnz5/76ZvHHz580IWb2cgAAQhAAAIQgAAEIACBdgjoe4n379+PyPPs2TN9yCWSQfH806dP1zIoXFcQHg/U167Vfhtdq13rivb3lbBWcpCujy6qIm2GV0X79rcHBfITAhCAAAQgAAEIQAAC9QkQP9dnTo0QgAAEIAABCEAAAhCAQGkC052Olrjp/bbM4ZemTfkQgAAEIAABCEAAAhDwCRCN+zQ4LkegiW0t+za06E5VL5PW8jj9JS1uu/O/P71MWsvytHDt/fv37969m79SeoKuF04rg/6My9pUoD7VUs5glAwBCEAAAhCAAAQgAIHsBOI7UhR463UICqIj9Wor+OvXryMZ9KhJobUqiuQJTumuWJcEb2LQwyp9VlHpSbcAQcnzn5JfW9O1p8U/deT7jX45HEMAAhCAAAQgAAEIQKACAeLnCpCpAgIQgAAEIAABCEAAAhCoTECLcPQ6Wq3qCd7ZrIcFWpyT+praysJTHQQgAAEIQAACEIAABLomQDTetfl6FP7f5wqtD6dou4he6hzcf8al0vKyT58+qbVoVZx2pxxZ0KZrnzx5IjG+f/+u908v1qsdL7///rtxBZ5um5N0WayRRAhAAAIQgAAEIAABCFQjoM3eka+sSAx95zC+p0WhcnxPy6SLHjtppZ1RLz2LUhCurSZBdK2dJ6pLz6v0eRljUfFsKkc3BSoz2NOiq1S7ZOCpWBwgZyEAAQhAAAIQgAAEWiBA/NyCFZABAhCAAAQgAAEIQAACEMhLQBP4ehygCfzgSYFq0ZT+9AIsLfjJWymlQQACEIAABCAAAQhAAAIiQDSOG9QncNq2Fm1K0X6Su3fvzlePrVHQW6L1DoafP39++PDh3r17a9n2pWt3jdbzqfC1zS1a6ieB44VLMC19i+fhLAQgAAEIQAACEIAABNohoB0pevATkUd7Wja/WxgvwS9cO1v8n2vH2rse3yejJ1j379837jxfq0XpCuBVzvx5mH+JJMl+9+GXzzEEIAABCEAAAhCAAAQOEiB+PgiQyyEAAQhAIInA7du39Th1+tP7/vQ6wj/++EOJepKbVA6ZIQABCEAAAnECegSwOYGv6X2tO9JUf7wozkIAAhCAAAQgAAEIQAACSQSIxpNwkTkXgf/kKiipHN1SJn3VRG9f0IYWPZxLqmVHZr2nWZtbtCxPf/Mld0rRqr4///xz8fsw2qgjpXZUyiUQgAAEIAABCEAAAhA4hYDerBD/Tsv79+/j32mR2Irt49tCfNW0CVzxtp8yP1YG415xCa/nVZsSzquYUvQKt0ePHq2d9dN1C6C3X29K7l/CcS8EdB83iTod6E0HevOCXFq3fvpup0zfiyLICQEIQAACEIDAZQkQP1/W9CgOAQhA4CwC07sCF2vXzbVupfVUV/fUixlIhAAE1gj8888/06n5JJWa1YltqlnB1kiSPgyBzecXvqaa6t/87Lyff/O4Wc9vVrBNpGSAAAQgAAEIQAAClyXQYwh3YjTOEo7LtpRJ8X+5BlMHhBxO95P2tUHTF1o2P5NSQvipWc4/JqM9Np8+fZq/slq7buLL7/TWIlbClbAUZUIAAhCAAAQgAAEI7CCgyFyRbWRHit61aXnDmWL1+YbwiDzxG5AfP378/vvvkcuDU1JBlwSJxp/aD5P0PPj79+/zuwBjXWTrlICaidbixL8d5Kv25s2bU+5efRk4hgAEIAABCEDgUgSIny9lbpSFAAQg0BEBPWbV+/UtAutZsFuvYMlPHghck0DqJJXWM9T5AHWzgl3TTwbTWm+bjTy/mCur74bpVVbz9BIpzXp+s4KVsAJlQgACEIAABCAAgTEItBnCNRuNp+JiCUd3zeTfNSXWPaSWndn3tGgfiHaVnLUqSBM9eig4/wCLRNI7oYPFc1rwF9/TUpMzdUEAAhCAAAQgAAEIQGCTgHabx58JGTerzPeBx6vWTWYkg33/wFSIarfsvZnXqNUVSXtaVEKqbPNKSemOwPQ9T322qDvJERgCEIAABCAAgYsQSI1RiZ8v4hioCQEIQOB0AnrMyt306VZAgJEITJNUWo7TmlLNCtYaKORJJaA3xsafX8wL1IS/pv3n6SVSmvX8ZgUrYQXKhAAEIAABCEAAAmMQaDCEazkan3Ax6TSG8y9qUW9by9u3b7UbxHjnqRfz6AuhahtywUW5qyVK7Pn0kLSQLu5ND1qZN9/9Uk1CKoIABCAAAQhAAAIQgEAqAUW58d3m+kLFKaH4jpvPHZcI145N6fsqSjUN+RskoC9z6uNFDQqGSBCAAAQgAAEIQGBHjLrjEnEmfsbZIAABCEAglYDupvXAN/Uq8kMAAhECeh/oH3/8Eclw1qlmBTsLCPUeJ2B861ZQ0Y7blqCEpJ/Nen6zgiXhJTMEIAABCEAAAhC4FIGmQrj2o3GWcAzcOipta5EPPX361MhRC4b00rg7d+4Y85fOpv5Ce2yCiVd/Z8vmi65LS0j5EIAABCAAAQhAAAIQSCLw4sWLSH6Fvs+fP49k8E/pe4z+z83jyG4ZbRc3boP3a4nvz/Fz+sc7rpJs8U/N+OVzPBiBeJMZTFnUgQAEIAABCECgFwLEz71YCjkhAAEIXJYArwW8rOlRvByBZptVs4KVswUllyOgO53Ur8RPwuyY9j+oRbOe36xgB4FzOQQgAAEIQAACEBiYQCMhXC/ROEs4Rm0Lxbe1yMW1QcX+UgR9GuXDhw+RtW6nWEIqzHe2SBJ9s0WbXurfG58CgUohAAEIQAACEIAABMYgsPnB0KS75aQXBMYz//z5cwfhHTthVMu+p2L7rtqhFJe0RqCd1y60RgZ5IAABCEAAAhA4kQDx84nwqRoCEIAABCwEUl+GYimTPBC4OIH4/OqJcJoV7EQmVL2bwO55+N0X7ha1Wc9vVrDdqLkQAhCAAAQgAAEIDE+gkRBud1C9+8J9lmUJxz5u7V/1n6Iiak+LNn7YnfXTp0/37t0rKtLuwm/duqWdLVInWDa373NLu8XgQghAAAIQgAAEIDAAAf9LILoxazYCHAD1ogovX75cTHeJSdta9GFGfd0lCJJdUcGBPswYpJz10y6zL2HwCUf/FMfDE9BaHPu97fA0UPCaBBi+r2l3tIYABCAwESB+xhMgUI7AkFHWkEqV84GBS9Zz1YG1QzUInEKgtdeDOgjNCuYk5KAjAvs28J+iYLOe36xgp5iJSnshwE1EL5ZCTghAAAIQKESgkRCuo2icJRyFXPHcYgtua/nx48f9+/eN6370VEzfPGl8+9TazpZzTUjtEIAABCAAAQhAoDsCr1+/djJrOwTbWhyNCgf6NGJ8C4o2GinuTZJEH/e0fN9Tt5T61GGk5NR6p6L2vfhTV3379i0izOKpmzdvLqaTeAUCzIlcwcroGCfA8B3nw1kIQAAC9QkQP9dnTo0QKEFgyChrSKVKWH/4Mnk/yPAmRsFTCDQ7SdWsYKeYiUqPENg9D3/KuNOs5zcr2BHf4NqxCXATMbZ90Q4CEIAABCwEWgjhOorGW8BlMSt5kgj8Oym3PbP2tNi/0yLf0odQGt/TMumuJ4XafmPnQE4IQAACEIAABCAAgYCAPugXpPCzJoHNT7Xs+KCK3p+0eZWeJ+nbjJua3r59ezNPkGHfl1h3XKXblkZejxEQ4CcEIACBCgQYvitApgoIQAACOwgQP++AxiUQaIrAkFHWkEo15TYIAwEIXJzAKQv3LcybFcwiPHmaIrB77ZDm8Osr0qznNytYfRtRYxcEuInowkwICQEIQAACpQm0EML1FY2Xtgjl1ydQZFvLtKcl/hJop6raoda37XuxnCuk5oEa7fv372vWSF0QgAAEIAABCEBgJAIdfbByJOyTLpoU3vxEyY79HipcH4F59uzZGjEtttM+dkvM/+jRo7VC1tIfP368diqSvuOqHZdEBOBUdwRamELqDhoCj0SA4Xska6ILBCAwEgHi55GsiS7XJDBklDWkUtf0z+Na737B5/GqKQECEIAABLomsO85xY77o64pITwERiLATcRI1kQXCEAAAhDonUAv0ThLOHr3tEX5829r0VI5fafFuKdFMunjJ5b1bYvSn5X48OHDyKK9s6SiXghAAAIQgAAEINAFAXug2IU6fQlp2Z69Ozh/9erV9+/fFSdrE4teiqYbSB1oK4g2sX/9+tVYrD78knTnqa/E7HtXhOTZ/MKMb1xJJdn8FI4hAAEIXIoAw/elzI2yEIBARwSInzsyFqJCYJHAkFHWkEotmo9ECEAAAhCAAAQKEdi3ICdpzr+Q5BQLAQjsI8BNxD5uXAUBCEAAAhAoQYBovARVyjQSyL+tRfu07LGm1tXtW4VmVK9cNi3a0yq9cuVTMgQgAAEIQAACEBiVAK/bOdGy2lIer33fSxdcmdorojhZm1j0/UZtd9fB27dv79275zJYDix7b6ZytNXk3bt3ljIX8+habb9ZPDVPtEs1v5YUCEAAAgMQYPgewIioAAEIjErAHqkSP4/qA+jVNYEho6whlerazRAeAhCAAAQg0B0BPVZIfVqhd2wZ367VHQ0EhsAVCHATcQUroyMEIAABCPRCgGi8F0sNKWfmbS3y5m/fvhlJvXz5Up89MWZuMJv9eWGDwiMSBCAAAQhAAAIQOIuAfQv0WRIOXO/mtpYWdm7rnsISaWtN3pcvX27cuLHbXrpWX5Kx7Gx58+aNpNpdERdCAAIQGIAAw/cARkQFCEBgVALEz6NaFr0uQmDIKGtIpS7ikKgJAQhAAAIQaIeAHhPoKYBRHj3a0Du2jJnJBgEINEiAm4gGjYJIEIAABCBwZQJE41e2/rm659zWoj0qm+vknLb6+ufz58/dzx4P9KYHrW/rUXJkhgAEIAABCEAAAicS0FaEE2u/eNWbk8J3795tAZHuLOQnkQ0nek/bX3/9dfzVaypBFeneZE1ryaCtL0+ePFnLQDoEIACBixBg+L6IoVETAhDolADxc6eGQ2wIiMCQUdaQSuGuEIAABCAAAQhUJqD3UimosOxs0Z4W+1KlylpQHQQgYCTATYQRFNkgAAEIQAACdQgQjdfhTC1zAtm2tejNBx8/fpxXsJiiO893794tnuorUevbWnihdV/QkBYCEIAABCAAgYsT0G6EixM4S/2vX79uVh3ZSbJ5bd4Md+7c+fHjh94AoT0nTiodPH78WFPbnz9/PvKdFl9UlfPhwweVqZJV/vSQTAeqV7VLBr7T4uPiGAIQuCwBhu/Lmh7FIQCBXggQP/diKeSEQEBgyChrSKUCw/ETAhCAAAQgAIEKBPReKsUVkfdSSYZnz57p2Ueu5wUVlKIKCEBgkQA3EYtYSIQABCAAAQicSIBo/ET4V676P1mU12Kvp0+f2ovSnpZh7iqlSyPvtLbzJycEIAABCEAAAhA4kQDzkmfBt5C3vPmspvx67bT+KtSoVYDaqF+hIqqAAAQg0CkByyDSqWqIDQEIQGAkAsTPI1kTXS5CYMgoa0ilLuKQqAkBCEAAAhBojcD0XiotSdLKHH2SRWGGPkqvBxl6NdWjR4/0sqphlh61Rh55IFCZADcRlYFTHQQgAAEIQMBCgGjcQok8eQnk2dZy//59u1h6lUKdpWl2kY7k1AI43SqP8fGZIxy4FgIQgAAEIAABCBgJfPv2zZiTbHkJ/Pz5c7PAmzdvbuYhAwQgAAEIXJAAw/cFjY7KEIAABCAAAQhUIDBklDWkUhWcgSogAAEIQAACEFgjoBdFv3r1au0s6RCAwAAEuIkYwIioAAEIQAACoxIgGh/Vsm3q9e/jYj158sS+Z1pvTRhvB8jLly+PY6QECEAAAhCAAAQgcAUCv379uoKabeqod5htCsaLzTYRkQECEIDABQkwfF/Q6KgMAQhAAAIQgEAFAkNGWUMqVcEZqAICEIAABCAAAQhAAAKXJcBNxGVNj+IQgAAEIAABCEAgIHB0W8uHDx+StqloB8h4S+Wk0bNnzwKy/IQABCAAAQhAAAIQmBP48uXLPJGUOgQsX2upIwm1QAACEIBAXwQYvvuyF9JCAAIQgAAEINALgSGjrCGV6sWjkBMCEIAABCAAAQhAAAI9EuAmokerITMEIAABCEAAAhAoQeDQthbtln78+LFdLH2qRZ92sefvKOeLFy86khZRIQABCEAAAhCAwFkE/vzzz7Oqpl7L11qgBAEIQAACEJgTYPieMyEFAhCAAAQgAAEIHCcwZJQ1pFLHbU0JEIAABCAAAQhAAAIQgMAaAW4i1siQDgEIQAACEIAABK5G4NC2Fu3lSFobp0+1jMqXD7aMaln0ggAEIAABCEAgLwHmJfPypDQIQAACEIBABQIM3xUgUwUEIAABCEAAAhckMGSUNaRSF3ROVIYABCAAAQhAAAIQgEA1AtxEVENNRRCAAAQgAAEIQKBxAvu3tXz9+vXdu3d29Qb+VMsEgQ+22J2BnBCAAAQgAAEIXJOAvvX37du3a+qO1hCAAAQgAIFOCTB8d2o4xIYABCAAAQhAoHECQ0ZZQyrVuCMhHgQgAAEIQAACEIAABLomwE1E1+ZDeAhAAAIQgAAEIJCXwP5tLY8fP04SZeBPtUwc9MGWP/74I4kJmSEAAQhAAAIQgMClCPCunUuZG2UhAAEIQGAMAgzfY9gRLSAAAQhAAAIQaI3AkFHWkEq15jnIAwEIQAACEIAABCAAgZEIcBMxkjXRBQIQgAAEIAABCBwksHNby4cPH5LetD38p1omMzx79uygPbgcAhCAAAQgAAEIDEyAecmBjYtqEIAABCAwKgGG71Eti14QgAAEIAABCJxLYMgoa0ilzvUTaocABCAAAQhAAAIQgMDYBLiJGNu+aAcBCEAAAhCAAASSCOzc1pL6qZbU/Ek6tJP53r172sDTjjxIAgEIQAACEIAABJoi8P79+6bkQRgIQAACEIAABDYJMHxvIiIDBCAAAQhAAAIQ2EFgyChrSKV2GJdLIAABCEAAAhCAAAQgAAEjAW4ijKDIBgEIQAACEIAABK5AYM+2lrdv3/79999JdC6yrUVMrqNpkgOQGQIQgAAEIAABCHz+/Dk1hgQaBCAAAQhAAALnEmD4Ppc/tUMAAhCAAAQgMCqBIaOsIZUa1QPRCwIQgAAEIAABCEAAAi0Q4CaiBSsgAwQgAAEIQAACEGiHwJ5tLS9evEhS4Pbt27du3Uq6pN/Mjx496ld4JIcABCAAAQhAAALlCLx7965c4ZQMAQhAAAIQgEAJAgzfJahSJgQgAAEIQAACEBgyyhpSKXwVAhCAAAQgAAEIQAACEChHgJuIcmwpGQIQgAAEIAABCPRIIHlby4cPH1Jfs32pD5jcuXPnv//9b4+ugMwQgAAEIAABCECgHIFfv359/PixXPmUDAEIQAACEIBAdgIM39mRUiAEIAABCEAAAhAQgSGjrCGVwl0hAAEIQAACEIAABCAAgXIEuIkox5aSIQABCEAAAhCAQKcEkre1pH6qRVyu9gGTq+nbqesjNgQgAAEIQAACNQm8fPmyZnXUBQEIQAACEIDAcQIM38cZUgIEIAABCEAAAhCYExgyyhpSqbntSIEABCAAAQhAAAIQgAAEchHgJiIXScqBAAQgAAEIQAACwxBI29by+fPnv/76K0n5Bw8e3LhxI+mS3jNL5d5VQH4IQAACEIAABCCQkYDetfP69euMBVIUBCAAAQhAAAKlCTB8lyZM+RCAAAQgAAEIXJPAkFHWkEpd0z/RGgIQgAAEIAABCEAAAnUIcBNRhzO1QAACEIAABCAAgb4IpG1r2bEe8YKfLrl3715fToC0EIAABCAAAQhAoCiBHZ/7KyoPhUMAAhCAAAQgsEmA4XsTERkgAAEIQAACEIDADgJDRllDKrXDuFwCAQhAAAIQgAAEIAABCBgJcBNhBEU2CEAAAhCAAAQgcCkCCdtatE/6zz//TKXzxx9/pF4yQP7bt28PoAUqQAACEIAABCAAgeMEfvz48e7du+PlUAIEIAABCEAAAtUIMHxXQ01FEIAABCAAAQhcisCQUdaQSl3KLVEWAhCAAAQgAAEIQAAClQlwE1EZONVBAAIQgAAEIACBXggkbGvZsR7xt99+u3HjRi8sMsp5zc08GQFSFAQgAAEIQAACwxC44Lf7hrEdikAAAhCAwGUJMHxf1vQoDgEIQAACEIBAUQJDRllDKlXUDSgcAhCAAAQgAAEIQAACFyfATcTFHQD1IQABCEAAAhCAwBqBsttaLvvREra1rDkc6RCAAAQgAAEIXIrA8+fPv337dimVURYCEIAABCDQOwGG794tiPwQgAAEIAABCLRJYMgoa0il2vQfpIIABCAAAQhAAAIQgMAYBLiJGMOOaAEBCEAAAhCAAARKELBua9Hn//76669UCS67u+Pu3buprMgPAQhAAAIQgAAEBiPw+fPn169fD6YU6kAAAhCAAATGJsDwPbZ90Q4CEIAABCAAgbMIDBllDanUWR5CvRCAAAQgAAEIQAACELgCAW4irmBldIQABCAAAQhAAAK7CVi3tbx7925HHZfd1nLjxo3//ve/O4hxCQQgAAEIQAACEBiDgCYl79+/P4YuaAEBCEAAAhC4CAGG74sYGjUhAAEIQAACEKhMYMgoa0ilKjsG1UEAAhCAAAQgAAEIQOBSBLiJuJS5URYCEIAABCAAAQjsIGDd1vLx48fU0rWv49atW6lXDZP/t99+G0YXFIEABCAAAQhAAAJJBJiUTMJFZghAAAIQgEALBBi+W7ACMkAAAhCAAAQgMB6BIaOsIZUaz/fQCAIQgAAEIAABCEAAAu0Q4CaiHVsgCQQgAAEIQAACEGiWwH8skv348eOvv/6y5PTzXPZTLROEu3fvfvv2zQfS0bEsLuG/fPkiu+vv77///vnzp/6VCtNXaG7evKl9O/q7ffu2/pWy+kBNRwoi6qgEcN1RLZuk19evX133FfRgUznqx1wnNvVj9+7dM1bx6tWrly9fKrP+ffLkifGqctk09TN1166j9rtrqSll/6+z/l9HrXGZvrqcLSjZJ/D27dunT5/6KRxDoDSBX79+qfNXl6ieXweuV5zqnXr+qUtU4DpFsFfegV/aHJQPAREgSunODRi+F03G+LKIhcQLEqBXH8Po2HEMO46qxcD+OWSUNaRSozYu9MpFgMdPuUgWLWfg0aQoNwp3BHAhh4IDCECgZQKdLofgJqJlp8ooG2FzRphnFUVEdBZ56rUT4OGdnRU5IeAIdNS9m7a1/Pnnn043+4FWjNkzj5dTq+W6U+rDhw+y9fv376cdLIvyT6f0r5YM+hmkrxZMP3r06M6dO376iXWttVAAACAASURBVMeKld2KRkk7LfXWv26Z++PHj7VCfZ+EGh3Fyi2ddxWpNK2Y1L/TOvLpX5Gptm5SgsmC05pOp/WkY7CgU7INs8Yd17W7cdx1/V0Qk4dUc127Cos5Ne7qq2JqlUHXtJhZDVZ/QU51YuoT1IlFNn48fPjQfbtMS/bP2tYyOfymspOaIqAOwXFQPzD11dLFJfZyQK/eRa+uTkZNybWUXrwLOfslYOz//S7R+ae6RHX76hX1F+n8T4ez2fu9ePHi+fPnSXLqmccUymqMcPshNfSLiW7iHjx4YN/wmVQvmYcncMEoZYwWyvA9b5uMLxod+h1fNhtmuemgfu+p561AKRfs1Rc59J54QTtudgL99m+9e+Nc/uH9c8goa0il5s55tRSZdXra5T9aEgRNp+hf92hpelGI/m3nOWAFS0091TBPTisQq1/F8KNJfaRXqxEX6tHiGrncIzN/+YcS3717d6lxqkfzBTLLmtNDCt+UCkL0wCL1wUdQ8sGfk2ByKgnjJNTxWQ9QjNOVk9aSU38S3odw4nIIwbzC4+OLT0eMFDZf05QXjIiuaWh/XOjx2DgaTuOgFNQsR3eLQ7qwC9F4F2aahOy0ey+4rUW3GR3ZL7uo8109eradvZYsBWpZm27v9XekNA0D+nv9+rXsrhsS/ZVbHbgZWGhwsuhizOYXpaqlY3w1+VTsBMRdOy0l16LJQuvgNWxLKo3Ewa2pE0AHi2O27CWpzrr39sXbcYzr2qEZXdd5ryt5Wt6qFt3mLogsPjApqzarnSr6U3PQl1jm+3k0B6o8jowOFKWV6+j8iqZjGXHqq3f0Xa40XauOQn9KkaaybAsLl+nVnYHcQY+9ulqEXFTLg5wWHECgHAG1Efnb1JvtrkVd4tSvqoRTusS1u30JpohuekyyW7vFC1WjxjhpvTiUTGGkBjtl0OXPnj1Ti6450i3KTGIXBIaMUi7SQhm+gybG+BIAMf6sNr60f+MwjbD+nWPj99SLJh6yV1/UdOzEIe14kdF5bM+ctBvSPwPDDRllDalUYLir/ZxmIPVoyY9e5hAU4cyDHE2k6F0hbT41mKuwIyXLoweB1V+dJ6c7dOz9kiuMJr3bqHH5caE2DaR4I9jb4KbKXXpccmWLZ+BsNQJzazoj6kDRxfTvmjwKNtZOHUxX83e1z0WSy02Rz1otlV9wnCUmmXRRWFJ/OcQYNxHSYt4XTQ7s0tccZl+6auzlcV4WF/2/oLlK2Iwp5w45ZESEoeeG7j1ljId3XVhBzSeIjtxI59LjiihbPANn6xDovXv/1z///LNJSouZ4oH7Ygl6tc+VX4SgRh7sY3nz5k2hLQ2L/C2J2oylxWrqfSyZU/OUWAmn9vb777+nSrKWX+u59ZnLtbNBulhphZ/m94P01J9a0KB69TdfNJ9a1JQ/lxEl2I5XFe6T+fhVubRelATXXcSiRPmt4ORy3bVajOmKWeWxurmN5JdXa+PW9Lrc6d8p8zRRpa4vcrlmyvzNLfM9LSpKoVidxb6aCxD8iLQRCJunhEianvUAkl59bqBc/VvNXv34PaT8UH9zGvtStF3z3Bc47RP7yFVqwsZYXV2f/uJ1CWA8Q/ysupSitwAK3rQaYFOLuJBrZ2s2nH13WIuSi7nF55VH6BZLiCQ2eAsTkbb0KbW1zc1UuYjpdnK69ZBbTveV7mB3+DHNQ03dhcIYHRwPAEaNUq7QQhm+gx6D8SUAop9NjS8D3DgIaVP31HOLK2XUXn1R2YETR7XjFUbngd3SqTaqfzoFdTBklDWkUr7VrnaslqinXfHPjxiZ6EZVEU78pRjzp6XzwlWOss3TT0nJNT27KHyJx0+LFY2deIXRZNOCiw+tgqs+ffpU/71mzQrmw8GFfBotHMsi2io5TVcelwfP9xnWbJIaymVHPbvJZUo9rNeg7Kuz71ihrGKVaXmA8VFavKJcjwDitejsJHl8hYCCKD1gbXM5xDA3EUxHrPlqd2EzpgxMOWpEhKEDQ/f+c5iHd0mGqBnCSbDeo3GWcATeNUj3rm0t8b/v378Hmht/6nYlXvLwZzWZ61jpXqIpILqft7xFQHk0x6rMcgPJrz8daMOS5rulne6RnIKLB8qgm7qMht7tjYviSQWLbFI/41pbJ4nAWmqP5BHb7ILJZFq5Eqn09FO4rlzoXNdV7eoKTvQE9QORJddTr6U+yiikSlNTWitQzUHlrPWWurY0B9UefxWNOgFZRCpI5aCv1s+Iaq4vmg5UjvKXVmdePr26z6SXXl1hgJqGRjE5Z/ZhKPDMfT8lmA/2Csf7QBW6qlxnojayGXzKJ+UAclHXJcoB1Jeqt5l6RfWZm36bPYJddMJNXewG2gzepPum1pHqLtimFk2mRKGIgJpOyVHXLk9KzztEromdJFKQeewoZbwWyvAdOLD/k/FlrYtoanzJ2yte/J7a9393PHav7tQc/mBsO443Og/vkIGCo/rnkFHWkEoFDnnZn5pDPjI/sBY3Kj0SX6n5Ry6cTqmTb8Eomj9Zexbgq9Dak9MW0FWTYdTRZAdAi6/KpXeUfPCSZgWb9MKFDtq30OXyVb+bPXiM5/tmqtkk807dyA1yPZjQBNdBpwouz/UIwLdUcCyYa6sXJMwUirS2HGLgmwimIwL/1M9Ow2ZM6Uw5dkSEoZ2hez8Y7OFdkjlqhnASrPdonCUczrtG6t7/n9Nq7UB9RBCmG3+uFXipdPmKbjn0bztab7qv7KsxXnd3FrF1c7LZNairtRRlQZT3Zjgyzz4JI7GVZ9HhhUiKq3WIgLLpT5foX0moG0hdZYmT9PxAl1sUD/KolrUBTGVqqbFkmARziuinpN001qSsClcVQaWn/xTeTflxXWfxoq4rzqfMCUq7tSFJIsnzj/itHEz9nqXluj7hSHWWBhWZZVNbsM9VqS7jzIImyKbezCJeljxi6HgeP6BXX2OYt1dXW1urqJF0NZAs/tlRIY2Qn8QoMUCozPiqi2kUsIdV6nzUx26WWUIX51dJI07cxNLFFTs/WGyzql0tZQplp+FM/X/kMckFm9WcpFLEIW4LnRXVxWtTE/MOkWtip0rl8g8fpYzXQhe7gjXHOCX9lH6G8SVu66bGl7y94uk3DupkioYZrrs2Hgzfqxs59J5teDuONzr37nJJ8g/sn0NGWUMqleSxQ2bWvWp8GmSKDN10gWIVBWDTXLH+1d/0jElx1Fo5ulZT1nN6ujYeduqsrp1fWDNFQm7e8ktI9WbKuSmYWG2WlvHJ6aY8w2QYeDTZYaO1x8R+czvlpqNZwQQZF9rhaXUuka/6rnvwGM/3rVazSeadupEb5JotjLT9fc6W6xGAbyn/WOUvCqZQRIG6OPuZk44VxoiGylksfzHRXt3ANxFJxBYxukTxj5hskaFqV1uQVyjCnMwhO574OK/rsBlTTu4X6RXlbAMsQ8LQkX6ml1MK59ZmHqYeVVZWn9nX4pAk+DVDOAnWezS+OQMjt8kVv2WPeF2Q4B8keYvLPFj3vr2tZTFy8jkuHqtzccg4aIeA4o/4+K2zO5qxWuxmf7o4nZ1KJm/XEF/HoMFvzkopuso4GyKV46Ps1HZSgavYeaNTRcYBW7cZlkYtTe3Df6odd+THdX2jN+K68bvuHVbevGQtEMkriaWBTOaYJg42xd6XYXEyQi09tcfwa7d0Smr7xi7OL3n3Mb260HXXq9vbiN9x1TxWX7HbJzu9sCbezbry9iGKWzTqRSo93jHGg1i5k2Qo4RjzODOiZvxUZByc05O+6nbmGi2OO369kVrmpY2ashaK+KCOjNQ+t7xDpC+hf+zXaD9e9JbjjVEl+LLNj2tGKeO1UIbvwMMZX+ZNbJ4S6fnrjy95e8XL3lMHDWH6eYVefVHxwRKvYMfxRufBnDCiztj+OWSUNaRSERcd/pQmaix3W7K7fbpbORUrLvbM83k5xd7zUDNIUVEnGqL3x08noqtZ9dijyQ6S8SnNqYnlnac1CtmsYLiQ0YKnZJOvBuPCkZ94vm/Emk0y79SNfGAeVPiq2Y8VtBzxqPm1uR4BLKqw9gwiMk23WE480R7w2+NDe5lzpHVSdnvUYtC7T+aIHetPt8adZPFs72EzppRZrxARYejF9ttL4sAP75JMUDOEk2C9R+Nr4ZM/WOeK37JHvL6Q7jjJW6bM43Xv29taFnV2ENcOdkeEO6zCJUYC8zg4MF/8uf5mLZs3Ksc7iLxdQ0TfxUXGUnATwjyDpeuM3L0EBc6NqIBscW1icGHwUyQ3n2TIPRrZ2TLXGtcNDOp+Nuu6TsLdB4tBmxLtkyn2quX5lgZSomoJqTB9rqxa+vEudCKw2VerfUW6RztGS0569Xn/1n6vbnGhoJeu/POCUWhlwvHqMj40UlHxiadcHaPKiVSkUxmVcn1jpMY44fnZtUgyiEJV4xqxIOe8iiml0MDnmLR/YAG1BjlVu7xD5JpNU6W6TpQyXgtl+Pa9nfFlrU8I0psaX/L2ipH7nYHvqf1WMB1fp1ef6z5SynXsON7oPJIfrulyBf8cMsoaUqk1Lx07XW1w8zY2MldggaPYaT6RrhT/0ZLECOLM+U+JYamuRJ759GwgXiR0tMiz2aByTSNYhOk0zxVGkx2mmT9FClxXP0tMaW6K2qBguNCm1U7PIF+dO/DuFDzfN2jNJpl36kYOoDDG12X3sSa4drvT4oXlxu5FeymxxKOZ7MshNmOeRZg1E3d7FNMRU+sbIGy+uCmvExFd3NC7h8sWLhz74V0S4cWQIBg0Mwa9vUfjm3NfQpcrfsse8QZmnX4mecuo3fv2tpb5jOQizSBRMWsSXzIXJbDovoHJdmyNmMu8+Pjfr+igY0gR7bPSn7pv/ck5j4Qja5PR6sh8mXWs7k9Vz/U1pmzG96rCwn/eC6+tMrEIJo02W7fwHlHcIkY8j2qXoQNzBD8t6OK16Cyuu4jI4roZ46RFGaZEtfrA7vq5e+ohUpE7ZfG9ElNIKnPeMGWIvC1x0+GFV8wdjXIH0uv/+nR69f/fv7vo1Qeelyzn6qVL/v89qIn/c40L8ScN6jfydoxTdxQheKR5LjqARjHX+ynaORLTLsoWxI2qYo2YfZ5iLXheVHDIxIDqosMMPCdyqShlvBbK8O06JcaXxb5rMbGp8WXgG4dcsZNzcuPBpXp1I5Mes13KjuONzj26XJLMF/HPIaOsIZVK8t4xMivG2JxqkK2zKLsYY7sgR4HcYrTpJ0rULJIkFSLBxnj8lKR1d5kvMprssMum96qJuWa4o/zdl7QmGC6025Q1L9Tyeg0E+vOHht3HeL5vu5pNUs1tt9UWL9Q9oK/L7uPFQGWxRmNirkcAgUZ6YDQXIBeEoK7ppyUWklkXr50nDnwTwXSExVW6WLV1ZVNeKiK6sqHnnXNHKfHxeoDFIUm2qBnCSbDeo3G1+nkQFaTkit+yR7yBnNNPu7cM3L1vb2tZZLeZmMsV7EYi5xoBuW98FkBn/TcnrZVjTN9cLb24MMJY+Fo2hdGaoVDJ8+XgEV9dXJkn1/UvyQXHIpgstaag0oP72CwDtqWrVUURqYqewnV9V/SPm3JdtRE1wKKeIH199afjOp4Zb7nxNruPybzGQuOpuv051SBFgXJp465RoldfIxNPb7NXD/xq8editxZXlrP7CCz2qIFRSoRqqdLG7zxzrbqYSxWfdpdU80uyp6h/Vs8fBH6BjYKfc5MFAW1ccsu0iKsxu759FRj3zIlSroFbQ6EabJInODPFDxRsyOgqWX9J/IlShOs6LTTuRdPZHofveCtmfAns3sX4MsCNQ4V76sXenl59EUt3idjxUqMz/rlGoPE5rkDsYLRd/NldlLWoRZDYnVKB4br7GZ/fkHU0gqjtZNRL05LzUWlaWKyALfCH+U9FRBmFsRR1hcdPFg7t55n7Va6Jl0D3vkYTCW+Z0GNxv0DhQoGr9/JTY4c6ai07UQgxN+J8HPFT8Hzfyif2FZMR1btOy3g0F+2byXIcf67hq2k/9qXSgKIqUh1MkpcYieTqcyapE/h2Dn7OOAG1RD9zxuO5vvOUxm8i5N5yhiTf7mK6NbDyFcLmK5hy3tJLdGVynpaD6isYOmi/Hf288sO7RTOdGMJN8vQVjcf9ZwowcnV6IqP4JGn0n0c4iynqqHcs4Ri4e9/Y1qIAZZHjZmKWnbiL7ZbEJAKbIaZMqZE7qczNzIrF4x5S1D0299U42eZ3Qbqpdmd1oD5IndGmvpYMxtBtraig/8242mbTWOIwv7lakzNjOq7ru2Jw3JrrFp1SWWzR1Z5yxf1QZzP6vIqaxz3Z+2df4KDHC9xs+qkAyL/klONFH1iUtrWmoYhzjdilevVFYwWJc9utoSP9IAGhDuDPf54y7vt6xe/Si4aREiPe50i2XMGhr/LisYaA+V3o3F5KCUwWhJ3qcBbLnxKlzmKZa4lFB6aInI2cCnrvRUq55kScyrKRpd5FYaZEOZLavnz7iPcSpTiLTAfDt9CIR7lT3Q3fjC/De298EHeuq4O59wY3R5Wng4reUwfd1/STXn0RS3eJ2DEw2fCjc6Bv4z/xzzUD+ePR2vF8nForrZH0NUX89O6UaoTtDjF03xePe2WX+ETBjkrdJfO7V0VZlpmHahP+k6jxaf/JdbNPgGw+jCs95eXM1NEBo0nEWJstXZ6sBhgpodCppgTDhQpZuX6x9vt9PD+wTlNNUiGBYsJpnLX8Wy5iCSipt7SAcjJnfwSw6OHVoqN4XJR9OYSD73hGDnq5iRh4OiLuHpPtRgqbRzUlEZHreaaDUQ0dqNnRz/goXPpOeXEUdmOTZDvyeH23FeJMJvFq3u7FKTlc9QWbCM8nowKR9DN7/CbHsNQ7l8SlHF/CMXb3vrGtRQ3AoUw6KN2n7G72l7rwlBBzIjxvNoH/ZA9tfcsaO9PgLki4fCGz3ydb7tIX+9Bgsnsxj69+6rFlxWTlQRrX9V1xftyg65aLljRlMydQc4iJ9Cdy1NTmFsk/r6gcVSfG5nv7BF/9uct/1sEcztwrlNJg01jssa/Wqy8aK0gMbHeWp12hXks0EuyRqIwlfotep/9Xyw1c1P9Zc/LCEhFJtsBkfmi32YcrJve12zyuY4LKXmevzjI3sdjz26tYy7l5ezW3nYIoDfRZwpX5QEyUIkuN3ULnHjVP6Wv4Znzxu5eBvXfeX81dVymB9wqIn+2U6aAK/arzgTmlCrX3cu/pKLV/gB0XbTRw/7aob7OJ+GfENP6Is3YcjFOR0ho5taaIn96dUo2wTRVDz3H8OQHfBO64tC3mg74iDVf72kG1hZtCahksCj3B3Ly1L1RvqiM1kp/RJG6I+E3u1NYqxPlzIdsRDBeaW6frFPs89sU9P7ByO03SCWaZY586sezzM06GxQMLq0mw7I8ArrMcwie/Fhb66aUDV1+eg8eWCFOq9fU4z6JUofD1xLDZonVfpiQiWmzd4xl6Uc0uEuPjrxy4ghbtLA5xysaxTGNl5aC35WjcEl5mj98mY20OWH5gMx3nWsIxfPe+sa0lWHk5B72WUrnluFbNgSOg+evF+x/fZEHQ7K49fqDa/Yrmx5pbP15LpARL/+7fBQW4StwkKyqacwhS5ljUlPw8JTpZSzP3WUWwZzkV2MJX3x3jug51gKsd13USHjlYdE617iNl7rh2LQpRo95R2tolQY+t3kCPAEWg9Hi6pp1rbjqQJGtiV0unV7ejXmw4vkF1XLNXD6pe/FlTHjvJIXMK9aIJ/MRyg2wcqUa0eEsvEQWtiRRvR+qiJe3atXnT58tBfGNNx77J/PwaWTblDELNeeFBSk0r5CWZpbQT50QstxLOWHLRvNN8RClr/uO3OMc/OOi0hQZaLP7sZfhmfFl04IG9Nx5OTM7se688xO/lBrunXrS+r6+AcO+5SKn9ROy4ZqOB+7c1lRtMxz8jRlkMq4JEf5yKFNXOqUD+xZ/dKdUOXrsklnU56iTtBe7OaemKAz9Rv7G7uqQLg9gvEGP66d/EJRW+mVm1L9boEhWYbRZynQyMJnFbW258Sj9dWpSwHcFwoUUDdZ1omZtVj3pxzw9M3E6TdILZJ7pLTNE4MeYHdsHyPiVZfBolw80lLJqytmBAWArV6+KfyEFfNxGWGNiPM/38GrMUKMZRV36cd+Ww2TfNmn92ZEoiorWWNZih19RsOV39TDxQyTvgxlEsDseuB6i5OGSSM05mEqx+0NtsNG4RrJA72QNIWS3vEo7hu/dS21oKbcmNdzGc9QmoJbjudfFAdyZ+/uzH8R5fIhW9CVFntKi1n+gLoGN3qtxdomXU8ZegBXPcCqqym0kFBrU4DsFBiaoXy8R1A/Lzn226bomAKRiDJxT+LeKiC2VPXJsjyDiPY+kw1VSzq6YCjTHW6cM6vbrd+q316vNObJ7id2t2Tcm5g4Af8MwNcVY3OymyNmk+SVXfSeJ3v+XCxcCsll7ajYxBZkvXHVyy5hUuvcRwH6jc8s+4V0yUCs2JCIuzQuQg72zIZAuilIhPWlpQpy004mbuVP2eOWKLyCnGl0U4A3tvvzcOdQZZevXFFtFdInaMmGzg/i2idVOn8M+4OVwoFTnoJcpymkZ0cae6U8pp18uBer/FuXRnAh3UtILl9tmXTcLXQX3xx091IGephdFkE6PliXOdW4xA1EYEw4UCu4zxc+1xrT+g6PjKnj83dCNNMhDMGCcoW3Bh6Z8WXPKxvI8AFkM4dWKllQ3KX2tfCjKDnLl+Bi138WfN8PW4XoNNR1w5bB7JlEREkaY9kqEjarZ8iod3EetYYpL6Qe9atBAM4vUFs8SWeeM333aB+os/sy/huEL3vrGtxbI3cdEYlkVUvoE5zkvA0lwLrZD2FdmMdMv5iUpe9Ew/0d0F+d2uZC5HxrK6wr8/9+3op/uQsxzHY4UJmr/fJkuli4X4KvvG8o/LGciJhOs6FNNBqusGl+/7uTYGl5s9ici5GDJmlGRxxsp3ex0rT6E+U51hUNf8pxpFhE+FU/TqSZDb6dUl9tyd5iluRE5Sk8w7CFjae/3pcikSF+yULkjxRrxzLhqb+cadN5kgxZnMb/v2ZhWUFv+Zcezzdezl2BKpnjgn4jwhL894Q5gc5spRSrzJ6KyzS18tdFMvZbD3M3l9Mqk0xpcIrk0rd+q9Y9w4RAx38BS9+kGAjVyOHeOGGLV/i2vdzln8M26LTf/sJcry1RxSKV/B9o81g7H5REP3I5UV2RTJ9xx1HRXEs9zUj/34qQLkXFUwmmySXHxo5TcrHddfTiSxGxEMF9p0oR4zqIsOnHzx55U9f27WRppkIJhmnBZtFyRWewTjxDOujsv4CGANxSkPYha9pZwkgbkXf3Yx/+z8RweLWviJvUy3Ejb7Vls87sWURER+C50fLxrXT+zF0HPV2k/h4V3cRouDsu+cOq4f9DYbjVuGrYzxW2C7wC7zn64nCS488vMK3fu/5yj9lL///tv/aT+2sLOXRs4kAq9evfr48WP8EjWYGzduxPMcP7t54xcfpY4IkDRj/vTpU1eXNm+UI3P37l1X0dqBs93nz5/dsRrUu3fv1i45nu4vsVorragAU6W4rjgM4LprLpSarsa4eMmtW7cW04smvnjxolz5auyW0VZ51FR//PiRXZLNvlo1/vXXX2/fvs1etb3AAZrGBXt1u33JeXECCgDiYcbaiFCUmwLCeL2K054/f15UhqlwYwf49evXP//8c7pEoaO907bEgVOxmkA5ZRSuALn9KuIBgIyox0slHJIoZdM3aKGbiE7MwPgShz+q9xr1muC0OR0UN9yRs/TqR+i1cy123LSFsR8gft4kuSMD/rkDGpdA4CCBX79+6cGTJm8j5ahjjE9xRK7dfcp/ndzuQjJeyOOnjDBLF8VoUprw8OXjQqOaWDP2rEEaw7iWlZqnaGq8l8wo21qEdsqDmKLLITJCa7koows1Ph1B2CwfG8OURESb3cUYht5Us8EMPLxr0CgWkYjG55ROWcJxke59Y1uLcZfV3GY3b96cJ5JSgYBay+b9hm74S6x5mmv35MmT+OTCt2/fPnz4ML/weIp9a4pQuBl/re2+c+fO8drXSjAWrt5HJTx69MiVoxtau0buKvuBZe7ALZS0F5uUE9edcNkN3aDr6g48yeiRzHoap/5hnsF4XzG/8GDKw4cPD5YQudzeuLSzxV93FSkz6ZSmxix7l1+/fp1UbN7MXTeNa/bqeR2A0gYmoLEjHruWDs8ibO/duxfvHtUxTg08UsjxU8axT7vWXV1xpC7bdOBfGJwKfiYVG1zLz4MEItGCXi4iPyz0oCtSb6DRZaMUWmjgCe38ZHzZtMWo3tv1jUPGe+pFB6BXX8TSXSJ23DTZqP3bpuItZMA/W7ACMlyNgB4kuSdca7qXfsC0WK/uUnW7uniqfiKPn+ozP1Ijo8kRelwrArjQwG7AGqQxjGu8ZauvbGXBLrUcor41T6nR6EL+U7mk527+hXEFk4r1iyJsnmgMYEopQkTk+/bi8RiGXlSt5UQe3rVsnU3ZiMYDRJGettwSjkilgXhdr9/Y2NYi3QJt+dk4AX8vxJqou0PYtQIj6ZvfY7FH3pFadp/SvaJbqK0dONoPurso44XGDSR6wbZrfVpPqVWVxvL3ZTOWX3SBBa6bZLtmXTdJi0jmtTE4vlMuUuDxU/aX2afWtabsYjnKrNmExVNHEi3jgp6PFtqIeETy4Npmm8YFe/XANPyEwBqBzQDA0kGtFX48fTNSlfzqeY5XdLAEDQ3uK38qajMC96vTvmvLZ7sUkRbd5OmLxPGcwGJD0Hzrly9f9CqBef5cKUQpWUjSQrNgTC2E8SWV2GL+gb232RuHRUPkSqRXz0Xy3HKwYxb+A/dvWfjsLgT/3I2OCyGwj4AeaW22O00RGF+4tk+GyFW6XbU8EYuUkOvU5t2BKlq8784lQFDO5rzN5nxUUOBgPze92tdXmTWs+ylZTjnlcwAAIABJREFUji3+0MUTkyw0uisEF+rOZHaBT3xMbBeSnJsEWBA5IVrrrE7083LLITa94joZGp+OIGy2u2LjppQia53Moo4E1YtYlNi+odckbzZ9s5+x3IuV027zZlzyt7A4pByBeMknRilxwc46u+iupZdwXKR739jWstvk9pcj7q6CC+cENIW9+H2DIGedT7VMlW6ORhK46GaJQPfgpz8avXv3Ljhb4qdls696H7/X84UsIdJUpmXg0bK5QgLguqlgfa9oynVTFVnLvzYGu+1eaxeWSy83j7P5Or1AKX/hcnBq90892rR0AmufQt5db/YLm20aV+vVs1uWAkcloPUN8T5Qj/nPva3Y/J6VBqbNtQgHzWfpn/1gQHtUUqEpEovvbJGO7e9sPMi55ct1+zYPgbTRSHOppRcnxVvoHNoFoxRa6NwNWkhhfLFY4eLe2+yNg8V2u/PQq+9G19SF2HHTHBfv3zb5FM2AfxbFS+EQCAhsvuJ0yu+HPUEJFX6eW/ukII+fKhg6bxWMJnl5XrA0XOiCRkflvgikPr+opl3l/TaXWg5RzYjnVtT7dARhs/Of3k05KUJE5Ay6djCGode0azOdh3dt2gWp9hE4awnHRbr3jW0tP3/+3Gc2rqpPQHsB/VWzawLEl6ytXbU73bJU2iL2DgE24w+5t/tUi3ab1Hn/tGVbi7b6uIVrWkSo9ZQ71E+9xCJYardolAHXDUD167oZPWStqLX0gGGJn+W2tbj2bhS7EITNXYgSr8RaVaPWytZv07har263KTkvTuDz58/+ZoxFGpUD10UZNiNV9Y3SZfHaaok+yU2BF6XSbLU2MGunRHBWw5/S9cmpIJ2f1QhoQ5G7Z3GVamFQnY1GRCmO+ZEDWugRejuuZXzZAW3tkk69t98bh0L3es6+9OoORdcH2DGL+Trt37LoXrQQ/LMoXgqHQEDAMp2rm8dzV47eu3dvMzYL9Mr7k8dPeXnWKY3RpA7ngWvBhQY2LqpBYCQCa7NAa+kVdC+3HKKC8L1U0ex0BGFzqgs1a0qnCBGRQ3HkoH1DH9Gu8rU8vKsMnOqKEjhxCcdFuveNbS2796Mr4inqGRQ+J2BcwWaZ6Z4XfiRls0a9h+AUh/HXZ1dbNGnZPeLTriaYpbEXuoXGdX2LW46bdd2MOyEjznbW951Kvw3dYvopTwSOvZB5TuNE1Vn85wLPU5ptGr6oV+jVfX05hkCEwGYAoKipzubeiJA6pf5/M357+vRpvJCiZ/UpLXfveuT7NtJUt9///PPP9+/ftZVFw7qONcHUzghYFGObhWtD0fxm6tOnTzU/v5lEhihljosWOmdSOoXxJRfhgb232RuHjPfUWdyAXj0LxtMLwY5zEwzcv82VbTwF/2zcQIjXMgHdFVpaUOkPzFoQ3b1715KtUJ7Nu4Op3vmtdyF5XLGbNZ715NRJ2NGBpS3sUGeAJyY7tL7mJbjQNe2O1hA4nUCk8znrcTwPg0p7RcvTEYTNSdZv2ZRJiviZI52Sny31uOugekhDp1owY/7NfobFIRlpU1RRAn0t4ei0e9/Y1nLuS3SKutdghf/48cPfIbqmnQaA+rci87c+z8VTKDBPrJmiz5zVqc6ye8RJovCu2mrOzfWakqpEN4frOnPvO2jKdd2a2n26+FdFVvOc2F1YmomvRaHjQkPz7du3LQJrobMl2+l5mmoajsYVenWnLAcQiBPQnZ4+ZBTP08Lai0nCTUkUI+lrJ3F1yp31SVoC701JFH/qluHc97luCnmFDFqlFOyYUgyggVgvu21WfaKUuWlooXMmRVMYXzLivYj3NnXjkPGeOosn0KtnwXh6IdhxboKL9G9zxRtMwT8bNAoidUFAT1XmX/WcS37kzRfz0nanFGrpFnl4/GShNECeQj422BOTAQxdTgVcqBxbSoYABCIEWA4RgTPqqWanIwibU12uWVOmKuLnJyLyaUzHQxp6rmadFB7e1eFMLRUIdLeEo9PufWNby25LR0Lw3WVyYYSAZQpbl2dZ6BYRY/GUZd2V/6bMxUKKJm4uVcxYe1JP0ZpgJRZY4LpHvKs1D5Euub68FHE2yxa+I1Qj1xba1pJabGr+iEb+KeMmOv/Ozb+8qeMGm8bEpzXBIg2tKYMizJAENt/GIa1PCVwXaVskkUa5BsFFGYyJlsDbWBTZziXw8OHDIE7WcgptoKr8koLUqCM1vxHyMFEKLdRo8SPZGF+O0ItcO6r3thafywRFw4nUXjo1f8SF/FPD9Oq+UjWPU+2Smt+oyzB2HLV/M9oxe7ZUf0vNbxR4GP806ku2CxII3oCwRqBmqLMmw7npwW31mjCWaZ+1a3enWwagc5+c7lbt+IWpo0NqfqOEjCZGUA1mS3WJ1PxGlXEhIyiyQeCyBCJPacdbDnFZK0cUt0SDkcvzniJsPsKzKVP6iqRGOKn5/boix8NERM0aOgK/qVM8vGvKHAizm0ALSzhSu+vU/EY4pbv3jW0tSV+W8FWKhOB+No6zENAzb+ONzeZXrbPIMy9k86Ny+pr2/KpqKafMWVu0U1doyVYtT/btarjuQds16Lq5nCSyAUzjS7X36QYGCkb63UNkUOxmD3kwf3B55Geg4GLOLr7W0mDTmGAO36sv+gyJEJgT0Ns4Nm8WNBAYb4Tm5WdPkSSRgclVZwzIXf7sB6kDSnYBKDALAUXI2rsSLF6Rcb9+/Vr/EzqpTpWa305sgCilHBw7xuFzMr4UMvHA3tvgjUOue+pFZ0g1ZWr+xUoXEwfo1Rf1qpOYapfU/HYtBrBjOTh2jIPlTEWamt+OawD/tCtLzqsR0L2h5YGaWkHl1yK0ZggeP7VmEbs8qaNDan67JIwmdlZN5Ux1idT8dmVxITsrckLgggQiT53GWw5xQfvGVS439MTrXTxL2LyIxZjYlCkDmVNlS80fVBf5OUBEVA5OhNtIp3h4N5I1L6tLO0s4Unuk1Px2Exft3je2tUQiabsC5CxNwL6E7qxZbMuXmj9//lwa1Fr5NffU2tfBl+tT1jhspm+uQN0sIciA6wZAUn826LrZnWSRiTznw4cPi6eKJhYaE5Nem6eYoJzdLQFHHRMftGM5RHPB6NXnTEiBwCYBy1t/WguELPK8fPlyU/eiGRpcm1tU3yEL16fe7969G3wb7dmzZ2fdKxGlZHQzWmhGmGtFMb6skTmYPrD3NnjjUPSGi179YFto5HLsmNEQA/dvGSklFYV/JuEiMwT2EbC84lQl08Xx+Gmfg7VwFaNJC1boWgZcqGvzIfxFCBR65j4SvcGWQ4xkmiy6NBWrEzYfsWlTpgwUISIKgBz52bKhj+hV7Voe3lVDTUWFCDS1hOMi3fvGthb7Ys3AJ4q+XDCoi5/GJXSWvSWFYGpt1mbJlvdLbRayI4NlkeKOYo9fUlmw3Y39iKa47hF6lT3EKGquzn+z09C3p+rvbAl2feR6Y7o2HNrvgt68eWO0xY5sgYKLJeQy8WLhWRLbbBpSrbJgp/TqWSxIIcMTUO/9119/bapZuclkkUfrUPWukc2iymU468OM5TS6Wsl6565CoKCBaOh/9erVWSiIUjKSp4VmhLlYFOPLIpYsiaN6b2vBxmSsojdc9OpZWsTphWDHjCYYtX/LiCi1KPwzlRj5IZBKQM/RjY/S2gx1UvU9kp/HT0fonXsto8m5/AeoHRcawIioAIErELjUcogrGDRJx6amIwibk2wXZG7KlIFsREQBkCM/Wzb0Eb3qXMvDuzqcqaUcgdaWcFyke9/Y1rJ7l3zRlwuW88IeS9aLe420T5zFtuyoMc7FZ7fRiVjiujQrWFxs+1lc185qMefYHmLpNHTn8Pz580U4hRJVoxsW7RtRLMIojreorDmFmq8TXpTcOOIsXlsnsdmm0axgdexCLRBwBIzTo5sT+q7AOgdGeSzvGikksLYm5tpvWUhCio0TUDAgNwvG2U+fPj158iR+YemzRClZCNNCs2CMF8L4Euez++zA3nvN+JxefXdbaOpC7JjFHAP3b1n47C4E/9yNjgshYCFgn3Y4fRrZok65PDx+Kse2TsmMJnU4D1wLLjSwcVENAsMQsKwNGGk5xDCGO65IU9MRhM1HDNqUKRcVISJaxJKa2L6hUzWqnJ+Hd5WBU11eAupIG1zCcYXufWNbi7rmvJamtOwEPn78aCzTuBrPWFpStlu3bm3mD15LvJk/VwbL7WKuupLK0da6pPzdZcZ1D5qsTdcN1mLu1tHYX+kxnroX3WzvrijpQi0X/vXr15cvX75//64QIenazcza3RvZKqPtNHpZe+ltPG7Tzqa0LWdos2mI2PC9estegWztENBbRb99+2aRp7XbEGMTVkArHS0KZs/TbO+XXdMhC9T3WII3/WhQVsjRyDokopTjXkcLPc4wXgLjS5zPkbMDe2+bquW6p44YnV49AqejU9jxuLHa7ASO69VCCfhnC1ZAhlEJvHv3zqIaXRyPnyx+0ngeRpPGDdS+eLhQ+zZCQghcnMAFl0Nc3OJO/aZidcJmZ5cdB02Zck1+IqI1Mvb0LgxtV6dyTh7eVQZOdXkJtLyEY/juvdS2lp8/f+b1EkpbI/D+/fu1U0H6uasDN2vXk3utFw9krvDTeLtYQRK/ik1cfuZOj3Hdg4Zr03UPKuUuf/jwoTuOH2gB8f3797XoM/s+k7V6tbLZslVv7fJIulTQAtbHjx+rB5h2mOhfvUJYm9el5ukva49I3tSpNpvGFXr1ptwAYZolYJweVe/X4IdHpp55k61xiclmOakZ2uz9UrW4Zn4N8S9evPB116ihkMC4mcq/sNwxUcpBtrTQgwA3L2d82US0O8PA3juwapvmplffRNRFBux40ExX7gQOorNcjn9aKJEHAqkE1LKMl1zzq3Q+HB4/+TT6PWY06dd2jUiOCzViCMSAAAQWCVxzOcQiiqslNjUdQdh8xP2aMmVEESKiCBzLqV4MbdGlfh4e3tVnTo25CLS/hGPs7v0/cUPuXrl71pc34uqMd1b7ruzvcTx3XZTWZm16xSkvJG5w0aQcdfgF0Lju8e6oTdc9rpcrQZ8uMQa4uuTP//1pwbFWherC3YOXq/2sA3XUb9++Pav2Mepts2kM36uP4TxoUYGAcXq0zSYjqSyfmtHgpdc2VIAZVMGrYgIgvfzU1lxFMb60MqVSGhzOiFJ8M6Ue00JTiaXmZ3xJJWbPP7D3NtjT2u1yPCe9+nGGLZSAHY9YYeD+7QiWjNfinxlhUhQEJgL292hcfNkNj59GajKMJiNZ8xRdcKFTsFMpBCBgJHDN5RBGOANna2c6grD5oJu1Y8pNRYiINhFFMnRk6IgWZ53i4d1Z5Kn3IIFelnAM3L1vfK1FBt63qmxzA8NB1+HyiUCwBCqCxfh66UgJB09ZBKjvNvvc+yAKy+XNCmYR3pIH17VQiuQZ3kOke/Da8ggNd0rb/HTV77//rm0t2jX7+fPnU74B5eThoD6BZptGs4LVtxE1XpmA/SOzN2/ebBCUsSEroNVEcH35jeLVF4wa1wgoSlHEEkTFmhuV/1x8pfUasa7TaaFFzcf4UhTvqN47ql5FnYHCITAYAfqBwQyKOhC4AoHg/jGi8sWX3dhBWR5cRjgfP2URoP6T0+N6UQIEIAABCEAAAhYCLIewUBovTzvTEYTNB72rHVMeVITL4wQwdJxP5CwP7yJwONUsAZZwNGIatrU0YoidYtijzNNHWYsA9i/P7OQ1u8wyZTy7qEZCs4Ll2iSA6x50o2Y95KBe/uXaUfrHH3/4KfZjPenRu+vu37+vhdHTFhd9AkURs70EckYI5OoHIlXsPtVs02hWsJatudsNuLBZAh2N/osM7Ztt9AXCxRKKJvb7pbKiWJotXHtXdH8UrE1Rir2ZNKvauYI1O67RQos6hr3hWOYlioq6WDjjyyKW0onNxuelFe+r/GZ79b4wni5ts3ZkdD7dN1oQoFn/bAEOMrRGQK9wsotkjzDtZXaUs6MbBMsdSv0npx3ZuhFRGU0aMUS/YuBC/doOySFwkADLIQ4C7PTydqYjCJsPulA7pjyoSCOXNxsRYejdHtJRJ7Ooo31q5ZTFIYsyk3iQAEs4DgJcvHxf9/6fxbL8RL3Ux97LuAu/ffvmjhs8+PDhw/SVq6kDcg+zXX80T1nTwuVcy5Carm8Y2S+xd4tONXvheXNaBAjWdeUVYLE0i1SLF5ZObFawXIrjugdJDu8hE583b97o0ysHWU1bXFwhGtS0W+bu3bv6l1ehOyzDHDTbNJoVbBjTo0gXBOz3FNkD7Cx87FJJU300LEulxkIu/h5WI6V2smk1kjbfzuV5/PgxwckcywAptNDSRmR8KUd4YO8lPi/nNpQMgS4IDNy/dcEfISEAgR0E7EGvCr/4rSWPn3Y4GJdAAAIQgAAEIHAKAZZDnIL9xEqbmo4gbD7iCU2Z8ogiXBsngKHjfOJn7fMY9mUY8RrznrVLVX9xSF5NKW0iwBKOpjxhe1uL1v7uk1j7bJqdOVVw9vHjx316lb7q58+fRm768oD9JT2WV/4UVc3S10v3ojJ0VLgFV0fqBKLiugEQfq4R0K73ly9f7vj87lqBSteuS7fxUg1NY5zuQx49eqS3oUSu4hQEDhIYu1c/CIfLr0PAdb+bKre50tQulX2OZhOFMYNdNmOBZCtHQF+Qe/r06WL5CnvY2bJIpvdEWmhpCzK+lCOM95ZjS8kQgMC5BOjfzuVP7RCAwA4C9qmG058G7tAu4yU8fsoIk6IgAAEIQAACEChNgOUQpQm3Vn470xGEzQd9ox1THlSEy+MEMHScT/wsD+/ifDjbFAGWcDRlDgnz702B9D77zTyLGep/eWNRjIETkwifvqC2zZH+dCwD+2dENVw3Asd4qlnXzb457fnz57uHoU2Y2hmox4GvX7/W5hbtJ3z48KG+5bXv22ebdZGhDoFmm0Yd9akFAi0TUO9qDwDabMv2dSEaXzQdXNMcbRKrSaCXuhTYrO1pkQryHG1r6UUX5LQToIXaWe3IyfiyA5r9koG9t1nVst9T281NTghcikCzncClrICyEIBAEgH7cpCLd3H22SfxP51Vm09OkzyTzBCAAAQgAAEIHCTAcoiDAPu6/PT40+EibHYo9h20Y8p98nOVkQCGNoKaZ+Ph3ZwJKc0SYAlHg6bZ/lqLVvpqCVdSQDPpqUt4+X1RkycZpYu5UfvHZ4qCpfDSBHDd0oQHK19febt37579dXT71Ff/o694TR/y0kYaLSrVLpd9RTVylVZUq63pT6ppaZT/rxInIel1GzEWYkDgCgTsX7IWjTYD16R5K/W0eslWNcu2Saya+r1UpNBiijQiAiuDNtn2HoREFJxOXS1KoYVuusSRDIwvR+htXov3biIigwhcrVcf1ehXsyP9W1+efDX/7Ms6SFuHgFqBvSL7WznsZXaU0019W2TuYjhgDt9iSkseRhMLJfJECOBCETicggAEDhJgOcRBgB1d3k78Sdh80G3aMeVBRVIvv1pEdFlDpzrGPD8P7+ZMSGmTAEs4Jru01r1vb2uR3Frg++7du1THSoqBUgsnvwjYX86kzC/+99c4t6TFgo3rgngRArhuBA6nFgnUmcpxVWsLjf7UI718+fLJkycuveUD7XTXXYHEVvvS+MsQ3LKxkA0C1ySQ1C8NEBMm6XvcJQYgdhxCyyVomNY9tTEG1t5aZdbbJVrWKEk2ohRaaJLDpGZO6m8HsEWSvqkw5/kHIDZXipSDBOjVDwJs5HLsSP/WiCsuioF/LmIh8eIEjLeTE6WLb2tJYsWT04FbFqPJwMatoxouVIcztUAAAo4AyyEcirEP2pmOIGw+6GntmPKgIvHLiYguYui4G+w7m/QwawDOSfruQ8pV2Qmoi7vsEo72u/eC21qSdt1ld7srFDheh8gm1yv4rXTEdS9i6LxqVp7KkfB6C9rTp09fv36tzS3NvjRdWPRad+1mGa9Z5fUfSoMABE4ncLVuKmk6+Lh1iKKPMyxXgt5scf/+fXsTUATy6NEjDfHlRKpTMlGK40wLdShKHNgbV4na65fJ+FKfOTVOBOjVx/AE7OjsyOjsULRzgH+2YwskaZBAUtB78S4uiVWDtp6LdHGDzoHEUxhN4nw4u0kAF9pERAYIQKAcAXVB9+7d03P/clUEJXexHCKQufef7YR2hM0HfakdUx5UZPFyIiKHZWxDOzVLHIzXycQpVX54FxeGsxYC11zC0VH3bt3WYjF2kKdmtB1Uvfnz1f/+FrNpK9KU/vPnTwXx6mR1oH/V++TSSK9K0k6v27dv60Dj37TjcBoIk17KK8EWVeg38eIvkerXcKmS47qpxMg/EdDg+vz5c+0zqQlE/b+Wlj548EBfLUvqoosK+eHDh/fv32tDS65a3N53DXy5yqQcCEAAAj6BAWYukuatBtDXNx/HuwkoelEgkTq86sZTN6wKe3bXe+KFRCknwr9m1QP0t4wv13TdXrSmV+/FUnE5sWOcD2fPJYB/nsuf2nshMEDQWw01j5+qoW6qIkaTpszRozC4UI9WQ2YIDEmA5RBDmrVNpQib27TLuVIREZ3Lf7DaB5jH4OHdYD7pq3O1JRw9du+mbS1ayKv9BqndjdbuaFfTrVu3fJ9o/9itWp4O7ty548ssn9aK6iP7W7QQ+ZS3/mvJclJv62td4VjiaatPpyu3KvC5chW47pWtP9ddSzzVV+xYHjovKill+iKKvkJ27qCmUVVjkDbYJAk/ZdY4Pm2n1IH+NCLoXzfkTXnq7xraoQiXQAACnRJIXdbfqZpO7MrTwW53ohOAgxYIaIJAQUsgiYZjy/taXrx4oZgnuBsNimrqJ1FKxBy00Aic46cYX44zjJSA90bgjH2KXn0M+2LHiB3p3yJw6pzCP+twppZhCCRNMtDF2e0uVjw5teNqMCejSYNG6UskXKgveyEtBC5C4OLLIYa3cqexOmHz3DM7NeVcEaUQES1imRJHMnREzRKneHhXgiplZiFwnSUcXXfvpm0tcgi9qH7HC/K1/ePcFcBZXNkvRN981N/bt2+fPn3qpxuP8+5pSRoAVLUkN8pJNggUJYDrFsU7fOHqyrTNUms99+3u2M1Hfvv7779/+vTplL5036ZKLYfV8H337t2OFsXuNhAXQgACjRNIWoHRuC4W8ZKiHUuB5OmOwOJm0Tdv3jx58kTjsmVni7bEaK6hfcWJUtq30dgSMr6MbV+0q0+AXr0+8xI1YscSVCkzFwH8MxdJyrkUASYZ7OZOYsWTUzvY1nIymrRmke7kwYW6MxkCQ+BSBK65HOJSJm5BWcLmFqxwugxERKebYGABeHg3sHG7Vu0iSzgG6N6t21oeP368b1uLVu107cqLwksprUNKXVGtHZx5v9NytQFg0RYk9kgA1+3Rak3JrG+MaHvhs2fPtLlF31GpKdv9+/fzblDcFP7r169S0/6VMI01GrK1EJatLJtsyQABCNQkkDQ9WlMw6oJACQK675uHKG5zrGIJ7ZXdrFf7eHXjqZhnM+dZGYhSziJPvT4BxhefBscQOEKAXv0IvXauxY7t2AJJ5gTwzzkTUiAAgewEePyUHWlrBTKatGaR7uTBhbozGQJD4JoELrUc4pomPl1rwubTTXCuAERE5/K/Qu08vLuClbvT8QpLOIbp3v9tdC99dOX27dvGzC6b5R20LnNfB1pOnSqw3pefekk8f8ufxo5LztmLE8B1L+4AudTXwKQPw+l+++XLl7/99luuYjfL0Y4R7WrdzHY8g17QrohKY4dxT4s+zKL1sr9+/dK3idnTcpw/JUAAAnkJXG169Gr65vWWrkvTJJ1G4WBPizadfvnyxX3wTTGMdrZY1NSbFOpEHRZh/DxEKT4Njs8lcLX+9mr6nutd16mdXn0MW2PHMew4qhb456iWRa9qBJKCwIs/f7m4+tV88pSKGE1OwT5SpbjQSNZEFwhchMDwyyEuYsc21SRsbtMuFaQiIqoAmSpEIGkeYwBiV9O3O5NdYQnHYN27dVuLfFELeVM9Uu+X1fra1Ku6yK/7h1Q5s6+61uqoVBnID4EWCOC6LVhhGBn0qhJ9IU5j8/fv37W/5Y8//qigmr7Zou2tRSvS1hS9xz1YFLtWoza0SH1t8nHrZddykg4BCEDgLAJMj55FnnorE9A31oKXO+j1ELovDnacaueqhm+LbLoNb+2emijFYjjyVCPA+FINNRWNSoBefQzLYscx7DiqFvjnqJZFLwi0SYDHT23a5bhUjCbHGV68BFzo4g6A+hDomsCoyyG6NsoAwhM2D2DEHSoQEe2AxiX7CPDwbh83ripEYPglHON17wnbWh4/frzDb4zvmN9R8umX7Ph8zYky822vE+FT9RECuO4Repe6VrsNtb9FbzT/559/9EJ0fVOraC+9Y6un0RzaoqOVr4qoLPm1jWfa0LJjs6WlfPJAAAIQgMA+AszU7OM23lUaqbUVVo+d5qppP6rlxQcKhstFHXOp4ilEKXE+nIVABQKMLxUgX6cKevUxbI0dx7DjqFrgn6NaFr3qE0gKAnlFqN1APH6yszoxJ6PJifDHqBoXGsOOaAEBCIjAMMshsGZ3BAibuzPZXGAiojkTUiCQkUDSvE3GeilqH4GRlnCM2r0nbGvRWpwdb8F/9+7dPu8Z76rse53pEMdzkotohOtexNAnqqltIdqHqlWk2uKiXR9v3rzRzsy8u1z02vUnT55k1/Ht27f6SEvwlvfFWjSmvH//Xtt42NCyyIdECECgNQLZI+H6CiatCxlA3/qEx6tR4YdG6oheGsojZ90pvSpCEYL7edYBUcpZ5Kk3TmCA/pbxJW5izhYiQK9eCGzlYrFjZeBUl0QA/0zCRWYIxAkMEPTGFcx4lsdPGWG2UBSjSQtW6FoGXKhr8yE8BCAQIdDvcoiIUpyqSYCwuSbt0+siIjrdBBcUYIB5DB7ejeq3Iy3hGLh7/0+S/+nl96m/OJMOAAAgAElEQVRfX1H+X79+Lb6eNqnqBjOfHuQlDQBJXW2DtBFpJAK47kjWbF8X7frwN35or4u+5aJ9IxqetDXliPzat/ngwYN79+4dKcS/Vl+bef36tZ+ydqwtOpJ/yLF1TWXSIQCB3gkkRc689ad3cyO/CGhX7eYOWD15evnypeUTbU+fPtU7JvyQpjJkopTKwKnOToDxxc6KnBBwBOjVHYquD7Bj1+YbXnj8c3gTo2BlAgS9duA8frKzaj8no0n7NmpcQlyocQMhHgQgkIvA/1ZD3HKltbwcwgnJwekECJtPN0E1AYiIqqGmIp8A8xg+DY7bITDSEo6xu/eEr7XIvbR497fffkv1M+M7aFOLJf/du3ftEFgdaGdFztIEcN3ShCk/QkDrR7XGVNtV9RU27ffTCKUdm0k37X7hjx498n8eOZZUxj0t2jes2Sj2tByhzbUQgEB9Art72vqirtWYFE7vuGlaq5f0Hgl8+vRpc0/LpJemG4wflLt///5ZKIhSziJPvRYCjC8WSuSBgE+AXt2n0e8xduzXdleQHP+8gpXRsTKBAYLeasR4/FQNdemKGE1KEx6+fFxoeBOjIAQgsEag2eUQawKTfgoBwuZTsNevlIioPnNqnAgMMI/B4pDxnHmkJRzDd+9p21rkrHqbbKrL6n32qZeQ30IgabXcwY8SWOQhDwSMBHBdIyiylSagnSEPHz589eqVviqmT7hou0hqjYpitUMm9ap5folhHCslZJYa5zKQAgEIQKAogaTp0TY/M5gkVVK0U5Q8hVcmoEk6BRVJH3PTF9gsU3u6odMemMrqqDqilPrMqTGJAONLEi4yQ4BefQwfwI5j2HFULfDPUS2LXucSSAp6zxX19NqTJmR4cnq6vdYEYDRZI0O6kQAuZARFNghAYHgC7SyHGB51dwoSNndnsh0CExHtgMYluQgkzWMkLcPIJeFmOUlSJXWqm1WTITuBwZZwXKF7T97WIiip7fDbt296KX52b6PAJEMkdbWwhUBRArhuUbwUvo+AXlui7SLqKvXxlqQSjJ9YiZSpJaofP36MZHCn2NPiUHAAgTUC//L+tD19LRvp9Qkkjf5tripIeiFH0kxNfXNQYyECmhCR9yqoSCpfD5aMu1sVdXz+/Dmp8IOZiVIOAuRyIwFv9P5X6vDN+GKETDYIiAC9+hhugB3HsOOoWuCfrVn2SJTVmi5OniGVctqtHQwQ9K6plj09iRVPTrPzz1Igo0kWjFcuBBe6svXRHQIQiBA4cTlERKo6p655ExFnS9gc5zPAWSKiAYzYtQpJnQyLQ7q2dfvCD7aE4yLde/K2Fjli6pJfXWJcptO+lzclYdJ6qaR1eE2piTDjEcB1x7NpIY30EZVCJa8Vq3Wl+niLnmY9ePBgLU+QrvD669evQaL954cPH4wbY/744w++02IHS04IQKA1Ardv37aL1GbgmrTWIWmmxk6GnI0TuHnzpmKJHULq5RHGr8Y9evSoWoBElLLDlFxSnwDjS33m1NgpAXr1Tg0XiI0dAyD8bIoA/tmUORBmMAJJkwxJ0xeDgZI6PH7q3aaMJr1b8HT5caHTTYAAEIBAEoFqs/1OqvrLIVzVHDRFgLC5KXNkF4aIKDtSCkwlwMO7VGLkL0dgpCUc1+ne92xr0bsztYcpyZPY1pKEy57ZPga0ua/Rrik5ByOA6w5m0OzqaBjWOzOmwKL+9740myMB3r9/b9Rr9xgn1bQ41VKLhl27PJYCyQMBCECgMoFbt27Za2xzBUbSZpuk6WA7GXIOTECbVy0LleSHxg0wB1kRpRwEyOXVCDC+VENNRV0ToFfv2nxOeOzoUHDQIAH8s0GjINJIBDRfbX8sy9NAHj/16/yMJv3arhHJcaFGDIEYEICAhcBFlkNYUJDnLAKEzWeRL10vEVFpwpRvIcDDOwsl8rRPoKklHJfq3vdsa5E/pS7h1eIb3jFfoh3q5f3GYttcHWgUnmzjEcB1x7NpXo1evnw5FajhI3XEySWJ3puuntOywHT3hhPjnhZppCr2vf09Fw3KgQAEIHCcgH16NGkDyXHBjCXYw2m7psaqyXYRAsaI4uPHjxVurolSLuJ1Y6hp73UZX8awOFrsIECvvgNag5dgxwaNgkiOAP7pUHAAgUIE7I9U2NZiZ2Wf6ilkVooNCDCaBED4mUoAF0olRn4IQMAnUDkwuMhyCJ8wx60RIGxuzSK55CEiykWScg4S4OHdQYBc3giBdpZwXKp737mtRYt97V3P5GEvXrxoxNVGEsMeZWr1Rv3vV46EGl3yEsB18/Icr7Rv3745pbR20x1XPtBOki9fvmzubNnXweoVLL6aEdUePHhw7969SAZOQQACEOiCgP0uq/LDAyM9+7oQe5xjrJpsFyGgj/y4R1lxlZ8+faq3ccTzHDlLlHKEHtfWJ8D4Up85NfZFgF69L3utSYsd18iQ3gIB/LMFKyDD8ATsUw1t7uWuaaAkVjw5rWmaeF2MJnE+nN0kgAttIiIDBCAQJ1A5iPLXCYy6HCIOnLOnEyBsPt0EJQQgIipBlTL3EeDh3T5uXNUagUaWcFyte9+5rUXek/r6fN0DVHinbGtuXVqeu3fv2quwL8Wzl0lOCOwjgOvu43bNq9R3nfhsSTtbPn369N///jcO/88//4xnmJ+17/Y0rnCdV0EKBCAAgaYI2KdH/dn8dlSwx9J2TdvRDkkaIfD8+XOj/9inAneoRpSyAxqXnEjA2GokIePLiWai6hMJ0KufCD9j1dgxI0yKyk4A/8yOlAIhMCdgD3p17YnT6XPJ66fw+Kk+8yw1MppkwXjlQnChK1sf3SGQhcCJL1wbdTlEFrtQSDkChM3l2J5YMhHRifCpOiBgn8fg4V2Ajp+tEWhhCcfVuvf/7HYC7UN6/Phx0uYWwX3y5MnuGrlwTkDrrTUGGJdT65sDstq8EFIgUJ8Arlufedc1qpfTV8LOUuHWrVsa7OKLR+1rnScttM/TeIk+1SIBztL9SL2fP3929x7aF0QAcAQm10JgDAJJgahWYChaaEdxyWN/Uxef2GrHcD1Kou/Y6ktxm/6mQVYTKK9evcquI1FKdqQUWJoA40tpwpTfNQF69a7N54THjg4FBw0SwD8bNAoiDUlAU8S6VTROKStbUpA8GDEeP/VoUEaTHq3WlMy4UFPmQBgIdEpgc06+qF7jLYcoiovCsxAgbM6CsalCiIiaMgfCJM1LsDgEh2mcwLlLOC7Yve/f1iJP0vvjZTB7cK+cWnajxTeNe2Ff4mlzkXFbi1te3JeCSDsqAVx3VMuW0OvceRxppE018T2Eqa9vsW8KtW+3LUH+SJn6XLKvJttajsDkWggMQ8C+K177sZvaHGJcOCJLaTviMPZCkVMI6EGC7rLv37+/Wfvr16+17TZpTnCzTGXwh+94fqKUOB/O1iTA+FKTNnX1RYBevS97rUmLHdfIkN4CAfyzBSsgw0UIaMJBt4EWZXnJHY+fLH7SVB5Gk6bM0aMwuFCPVkNmCLRGIPVxf175x1sOkZcPpRUiQNhcCOxZxRIRnUWeetcI8PBujQzp3RE4dwnHBbv3fx9xEVnLjmyqSDthLv7x6yPAF6+1f8HAuPtlsRYSIZCdAK6bHenABbbQfT179ixC2L7DU4X8+PHDuM9QHznJvlY1ogWnIAABCJQmoJkLYxX2bSTGAg9ms49Edh0PisTlAxPQni6jI9k/32zERZRiBEW21ggYm4zEZnxpzXbIU5QAvXpRvNUKx47VUFPRDgL45w5oXAKB3QTsQa9x8nm3JO1fyOOn9m3kS8ho4tPgeAcBXGgHNC6BAATmBM6dNrQ/hJpLnisl43KIXCJRTmkChM2lCdcsn4ioJm3qMhKwz2OcOwrP1bGPy3Yd57WQ0heBs5ZwXLN7P7StRY6lECepcWrhr14o25dHti+t8Z3QGgAa3FMkkdTm9f10e7jcvkWQ0EgA1zWCIpu6Lw3S53JQT/Xbb7+tyZD0+hZ9xmStnCA9+1rVoPzgZ9LmnOBafkIAAhCwENBWvUhf6pdgnynwryp3rBedWgrXdkSNF5ac5IFAnIC+JGtpLBq7895GEaXE7cLZZgkwvjRrGgQ7lwC9+rn8c9WOHXORpJwSBPDPElQpEwJrBPQczXKfqMuNkxhrFY2RzuOnjuzIaNKRsdoUFRdq0y5IBYEIgZs3b0bOnnXq3I3Bgy2HOMuI1LuDAGHzDmhtXkJE1KZdLi4VD+8u7gDjqX/KEo5rdu9Ht7XI+YzWcm6qNWofPnxwP/s9SFrEXFTNFy9eGMt///69MWe1bBJeLqGbNLXA58+fV6uXiloggOu2YIVeZGhhfXNkk0nS7Jtdl8obQdsZ13pxS+SEAAR2EDBuibd3lTtk2HGJUR6jdjsE4JILEvj06ZNFa91GZby/Nrq6BCNKsViHPDUJGHtgu5PXEd4oj1G7OjJTS0cEjA4mjejVWzYrdmzZOsiGf+IDEKhMIP4KbSeMFmU2+JI7J16dAx4/1eGcpRZGkywYr1wILnRl66N7pwT0grDWJFfspDVL50pl783KyZlrOUQ5CSk5OwHC5uxIzyrQ3ocwFXyWja5Zr/Hxlt2B62A0ymPUro7M1FKHQP0lHEZvlPojde8ZtrWISOpmCTXpAWZU23mrvbY2Ru4u/BZr37zlX1X0+N27d678028UnSQc1CGA69bhPEYtLXRfkZ42afbN/ra8SI0lzEonXIIqZdYkEISXSQ2zppwXr0vbmC2mUaR9+ne6nKW+fv1qjPztk7+ucA4gsEZAL+J98+bN2lk/XTMUQQfon006JkpJwkXmLAQC77WMEYv1Mr4sYiHx4gTo1cdwAOw4hh1H1QL/bNmyuaKspnQcUqkkwk+ePDEGzPZn3kkCdJSZx08dGYvRpCNjtSkqLtSmXZAKAhECSe+LjJST8ZS9J8lYaVDUSMshAtXO/clNRJw/YXOcT0dn7f0Yy5A6MusAovLwbgAjooJPoP4Sjmt273m2tSjKMS64mWysZWGV9wb5vpXruKm32htf0aSJ7CBkz0VjXznBe4Xv3r27rxyu6pcArtuv7SpL3kL39dtvv61pbZ990ypt49po1XXjxo21Gkuks62lBFXKtDxrLxRT2RsmZqpMwLj3o4UZ/ImMcQ+/oprK/XZlw1FdfQJasWT8/nuWOWiilPombrbGTodvxpdmPQrBTiFAr34K9uyVYsfsSCkwIwH8cwfMTqOsuKZDKhVX+dyzxqCXbS0yE4+fzvVVY+2MJkZQZFsjgAutkSEdAi0TsASQleXXx+4q1zivbpjlEHPV5ikWH+Dx8ZxboRTC5kJgaxZLRFSTNnWlEjDOY7A4JBUs+c8iUHMJx2W79zzbWuQidmtN/qSI/NWrV2f5VpZ67euSs1QXL+TevXu3b9+O55nOGpflWYo6nufly5d+IVkWY/kFctw+AVy3fRu1I6H/cadTpIpMr0R2vASi2seOSHVBmVl+atOjXbYsNVLIRQjU3FsSzG9WbkQXMWgWNY0fY20najXOoRhnZLIwpJDrEFD8Y+nN9NTt+P21PRKwiJTRRkQpGWEai+p0+GZ8MdqXbBchQK8+hqGx4xh2HFUL/HOHZTuNsuKaDqlUXOVzz3YX9Nr7iuxgefyUHWmJAu0ewlxECf4DlIkLDWBEVLgggZoBpBFvI1uCx1gOYWFe0wd4fLxpEcLmTUTtZyAiat9GV5awu3kMFodc2V2NuldbwnHZ7j3bthZZVF/eSNqWoIVfwcc6jG7RQravX7+2IIYvg3Hl3+vXr/2rTjzWZjL/nQdaFK7P/pwoD1WfRQDXPYt8d/WePo8TmV6xP1AJ5k0iVrBvlYkUYj/VyGydXWBy9kLA0jrsgXhc66CcSJuNl8PZ0gT0SZNgb/NijQoUFS4unqqZqLDf8jEracSnWmra5Tp1GduLgOj++uBdKlHKdfxqU9NOh29je2F82XQAMoxBgF4dOxYlwBxCUby9FE4/s8NSnUZZcU2HVCqu8rlnjUGvZskaeQJrmVQph5THT+XY5iqZ0SQXycuWgwtd1vQo3jUBSwBZU0G9VqmRm9wxlkNYbGfxgeCxr6XYxTxBOTw+XqRE2LyIpaNEIqKOjHVBUY3zGDy8u6Bv9Kuy0aul4MElHJft3nNua5EZPn/+nLQM99GjR7qkRwdt5K7GR3fr1i3L7kbNIDfCPHihtUV4X1+OhyGA6w5jytKKqPs6uFjzoISRWEFvsDAWHsybGK+qkK3Bca2C1lRRgYAlMow0riQJg8fklqqTyidzRgLPnz+3GOj0GXypbNmBI12kUUY+FAUBn4C+jGp8f4Tur/0LU4+JUlKJDZzf0kW3OXwzvgzslqiWSoBePZVYm/mxY5t2QaqJAP65wxP6jbIiyg6pVETfFk51FPQa3xVSjiqPn8qxzVUyo0kukpctBxe6rOlRvGsClgCyZutu4VHUZNAxlkNYnNPiA23OP1u06zEPYXOPVvNlrtln+vVuHrMMaRPRRTJ0NI/B4pCL+ORxNess4bhs9555W4vs/eXLF8u+aucZ9+/fb+E1zE4e40Gb4646Vgv8p0+fGtUsl01GD77YxbaWcrTbLxnXbd9GjUhoCR/LiRqsmHcVGVeaTvktvfSUs3JoYnwDh9OaAwgYCdy9e3czp//1ts3MkQyKQv2zfAXOp9HgsaXb0WcG9ZasE4VX7UHIuijMmzdvFtNJhEAuAkYfU6yiCZTdlRKl7EY33oVdD9+ML+M5JBrtI0Cvvo9ba1dhx9Ysgjw+AfzTp2E87jrKWtNxSKXWlG0n3XKTqOeYpz9+PXc+f7IXj5/a8dtFSRhNFrGQaCeAC9lZkRMC7RCwBJA1pW1nW4u0Pjd8yrIcwmI7iw/w+NhCMmMewuaMMOsXRURUnzk1phLg4V0qMfK3T8AyOyctjizhuGz3nn9bi76wk7qzRQHr6VOrSc2gnW9QBmILvmUMUFM5/ePjwadanj17JuEDdfh5HQK47nVsfVBTrS0+cbxY22eStK3F/lnbtWmjgwwXL9dXvNa0W8xvSfRfoGIPsywlk6cvApbX7UijLFsX/PlNY719wRxMWu07suxqPvdxQhCyLppAWti/2bVYAokQ2CSgF2UZn2apyey+1yNK2TTEdTIYh9E2h2/Gl+s4KprGCdCrx/n0chY79mKpa8qJf+6we9dR1pq+Qyq1pmw76ZqIePDgwaY8577kTnPOlneFbGpxMAOPnw4CLH05o0lpwsOXjwsNb2IUHJKA5bV0/oPmohBO/7hcoN0AyyECjRZ/chOxiOXcRMLmc/kfrJ2I6CBALq9AgId3FSBTRWUCFZZwXLZ7z7+tRc4hgyXtbNFSWu1s0d1CZcfaXZ1xRdHu8o9cqLlsbRHZLMGyiHCzkN0ZgrlsLXd+9erV7tK4cAwCuO4YdqyghWWFcSEx1r7TlbStxThHU0iFtWJLrBr398nYw6w1CUnvl4CxgQQfWtmnr1/I7du39xXCVTUJvH37dtNS6vazLJveoZc2Um52j+rVpcWOwrkEAqkEjF9nVrG619u3DZgoJdUoA+fvffhmfBnYOVHNToBe3c6q5ZzYsWXrIBv+ucMHeo+yFlUeUqlFTVtL1BsNNt8lpAntE5+9Pnr0yAjNn0k2XpKUjcdPSbgqZ2Y0qQx8vOpwofFsikYXIbD5bKja+x8bXP3V+3IIiw9zE2GhVD8PYXN95rlqJCLKRZJyihLg4V1RvBR+CoHSSzgu270X2dYiF5l2ttixTjtbdr9WtrJTbq5vqyxPUJ22iGzeBAr4w4cPgwvr/NTCxGAuu9CNYul58Dq4LlULrjuZG9eNu/2JbyhZ/ByWRjrLG2WcUnrLhX1wrDMsauWre22ecQrJqRM58F+is/mENVKOO0XTcCj6OjD6/Nq2Mbuy8mTfSSxfr7YXTs5yBNS1bnYRQehYTpigZMs7TT99+hRcxU8IlCOwGIrMq1NnuK/VGHvsqUailDn5kVKMztDy8M34MpJDpurix4Sp146U39iQJ5Xp1Zs1PXZs1jQIJgL45w43MEJrOcqaaz2kUnM120yxuMpZL7nTI8imojIeP7Xpw5LK2IdM8hO1NmvHEwXDhU6ET9UQOEJg8ylenUBCG4DdU3I9q7I8KK8gWO/LISyOYey9LeFuvDoeH8f5zM8SNs+ZdJFibFOTLgTVXdh0VCF5eDeqZa+sV9ElHJft3ktta5Gnpu5s0SVafNP+246fPHlS4UblYFNXcL+5QFD3QnUilUAXzaH7ALUDR0iDPNV++pLUqdRf5x2psVnBIjJnOYXrGjFe1kMmPvtWahrZrmXTrNYi9h3PBS0zYpMYxtBnTWZjur9u+82bN5tXGd+O4+Oy7+TZrD2ewa80njPXWXp1C8kHDx5sZjs+L+nmnae6LJVuSnXNDEavzgVHtwybfZ3co/49gmrcdEtJLvlzoVgrp37PtiYJ6Zu2KN18tJPWGEV8+/Zt302WsXw5w2bLzeIw7Ucpm16RhcMphVhG0s1+clPycsM348sm/IG9d1N3ZaivfukxYlFrevVFLN0lYsdUk9Vv4KkSjpQf/9xhzd6jrEWVh1RqUdPWEnWTuPnaON0e6s2RlSXXw8cg1N8UoMKnenX/wpPTTUOckoHRpBD2ZoOi7ILhQoVcqNNisztYLg4IFpC0tNx93yQPKor/9FcdKKzaDBVUWp0ZHl+wuAoZz2ZcDmGRarybiGabucUcfh7C5k5NaelXJ0PzgG/i0Kmh/dba4zEP73JZrVkHri/YZo2lg7fSSziu2b0X3NaiRqjdQl++fNn8cojfXLVsRV+1qzB96VdqP1YcP/9US7XVunY5J/KbN126F5JG9mKP59TGbn8uWxIeXwdzXCpKEIHNLr4OJVy3DufeaznlUdziA0J1YjseCtp3wvgdZiGr6RGj64clmG4hNgc1jeybwmgc93e/bL5xZ7NAMqQSaKRXn8S2zL2qXafqGOT351/kxhU2GwQCdPHTcsNW33kU/PvmWySpe4SaUavq8hfTL4qkcaHOxw/btNoik+ETLbYoDeHZs2fGKnTfqpsvY2aXjSjFoTAeWLyifr9qFD6ebYDhm/ElbuKBvTeu+KXO0quPYW7smGpH+rdUYkfy45876A0QZc21HlKpuZptpmh2erMlvn79uuakilagWlwi4OlPJgencv3k8VMuktnL2fRhVyNPTBwKy1SDJShyBeY6OEUwXCiX+dovx+Jgp2hhEew6TdJoAsvjFfcI21hmajbNn7sIRA8WjS+KcpekVpeUv/flEBZlLRFjX4+PLc3c0l1Y6BXNQ9jcqSmJiFLbRaeGTlWzwfw8vNs0imWwsDjwZkWpGSyCpZZ5PP8pKAKxiy7huGj3/k+VP8s2a9/YWij86dOnKqIlVPL9+/f5RhEtaFO6L/zasdw3obIcWS0rj6WR5M9R23YZ8wWL5axsNIruTrflzprD8iUEuZD6o6zVbhdm3NhXx1tw3bVuxKU367rqEre9zZDDaRo5kJ8YSsqTZc0n1aL3VWDf8Fl07FBs549r+il1NoMtdRebWqt792133Fj06pvMgwxN9eqSzeLzuxuUyg88pGjDCVD39dNiCMXtpyi1uHvQ70mqRa1B3+jL4I5r+pjfUTsBgoP6oeMpTnJ6pQrAAvLznxWEnFcaSdnRtVo6iqnGog0haInNRiljt1CLM+zwMddM6gzfjC8OeHAwqvcGfrXWQw5/T+3MbWnI9OoOV7MH2DHJNKP2b0kQambGP3fQtkBrP8oKFB9SqUDHln9uzgSqb5zuqkprEdzKrQVj8/QjPp+k1NpUvy+ScCmqTCp2d+aaT053C1nhQksfQtTqG8L32LXjovM2vjD+8ZowfnoJwXAh3woDH/uOtHZcbUDxOa8J46eX8HxfhsVjX4C141MEm6TdXEVW9HFVMIM0rVzaFEkYc80prVnETz/+hH3RMRYT12Kkom3K0nsfESCwcmlvH2w6Ys0lfBcdNWzu15SWNjVZsGhzCO4KecC32OuSyMO7iA/4Pe3acdFWvCbbmjB++pGBe63eePoVlnBcsHv/f3GrZzwrl/U92HKs5Vl1plktakqSeRuQx0zXzqcd5wqe0psEC4vnUimlTqA5R1QUyLy6Rd2VWNnHjPvnnGtZnDNLHktcLlwCm6W6zUJw3TWPdeltum6uZbVOzciBnLYahMXngkcmrSyzAE73cmr6cY+LLC2ybTbhoK/bzL+ZgV59E1GQobVe3WLBI20qmGiu9uA5wN7+T9exRA7kPGcpsjl5IScp1yVOWqv8ecwf4CoaxAbwJU9Q++LPI80nqJGfawSMttAwulZCrnR/+F70hyDRDfFGASyRgKuiXJP01XQqWGTbVDNjlGL0in5b6DDDN+PLvF0M7L0Wv506sXI92By4UoLOx3WkwUGue2ong6XndDKUY9JFr+6gNXiAHe1GGbh/s0OonBP/3AHcMlodiSFPmSQZUqkdxj3xksUZbDfK6+CIUxn1UiesWvxKFQNsCjblV05jLcezXfbx03F05UpgNEliGyzS9Rudf6zWl1Ts8cwnCoYLHTdf+yUYHSz7bfUmGaNgl2qSm9CmDBZ0dWYq3P6ZIJD2O1X/WJIbdYxk8wtcO+56OUREd3dqpJuIIacjrhk2d21KIiLXvWwedG3oTe16ycDDu0VLWQIkRQ7NxpaVo3FjW1b3uEg7Y6L/FGwttPPT3foHiwwX7N7rbWuRAcTXuMjSmVD51YVZjFc0z5rkahiu3s3n0zUXwDmpdLAmvIOsA3FWNv+qvMfzcah032q84ZTuSX3EcSz2JpDlZtgosKzv+0PkuLThfIFx3YghWnZdv2P0DZp0HNfdna3zrGutez/YSNeKddq5g0LtTsWuVbHZU232nH4JWWJWevWkFtRmr24J4jV9maTplDm4r3OzzzuKGvsSy+zw1C3sM0QWeupeXNe0eKDu5WD3G5FTJQfLL3ewJqoAACAASURBVOYyVL432QTiJNTkckQ1Th0nYLRFllEvLq0/yDoHiB+kSkWUEjeBO2v0Clmn3xY6zPC9aSzGl7VupDvvHeDGIcs9teupdECv7tPo9xg7Gm232eG77q67/s1I4JRs+OcO7MNEWb7uQyrlK9j+sT/f67o7/0A2yh5pOCzzSRXF2KrOHp7V7Jmv+fjJGavNA0YTu13mj939lu4fl2vyi9KeKxgutGiUkRK12MZ377VjjT6VtT7X8yPKNiuYL/NmnCAt/Py5jv2oyd/6uynP5HjKdlySNR8O0hW/Ha9rs4S1LrTc8zgn0jA3EaNOR1wwbO7dlGvNOehb9PPiy5B6N7TrRXs/2DTE1R7eyaDNhnBtRuObLjT1fuobSzcW+eq8p42nJEl1te696rYWOYdmT/w7hLjl3FndSDS4um4+wRpX7axtLcKumw1LyykEeX7vV/rWS6ZxzrN5UHT8CzpEe/8isQtFkIFI00/LvaIjWWjuYFEwXNdhnx8067o153GERd5bdF5+LV5UYLTotEmJ9qaXFMpsyiBiftXypYDhZtg3v8SvNICmyQ7/7I5jevVUaL59571HkFKtV7dstvHnju1aB/pWmGO1y9ZOTjXzzQ0bvm/MA91quliafAnxVKY6Nx/C/DhL528naQyEJjkl/PH+1i7b1XIm2aKoITbH6LnfTinqKpMEC7rWtWKVftkoJckr+m2hIw3fjC+u6x7Yey1Wdh2aGqZQOCxFD5Kmg7LcUwfq0KsHQDr9iR03DTdw/7ap++kZ8M9UE4wUZTndh1TKadfLwfx5nAt+pgPNDgVTwVlUk/WDSRUXa22K5EtY6DHloo7GUaOQSHMs6kgX5bxUIqOJxdxyXb/VxI9L3FysCdmCYLjQmnUGSE9ysJrLcpIEu1qTtDiewpJ4P6aIInvoEozCCmOcqMGpiGzH3SxSeHBKnVt2CE5lHQRP9l3tdZ6IjXEToa4gCIYdxvmBcvpe59uizWOjdmOEzUZlJ7M2a0oios2mNIahN9XsJYPlsY7yZFdHZW523XWGQl81Oed84FhLaTa2PB4m+Uwix0ltuejgW2cJx6W699rbWiY/UzSz2S/MG6QmW6utvJzklOuvecNad7mWX+pUa7GLjVn3OfFdNxNw9XcZ74jUYueGFqKMVQTKymTiPHeeeIqElKjlpJKQchgL/0BO+Xyh0N9xU/lJi1wnCaXLWhNwJec6wHUDr/B/tuy6B9uUr+bmsXxYbT+Xy/nlrPUnufpzufe8k1zTN1elQWguARbpbQq2tvUumHs6uNSVXt13SMtx4736Wpvy3T7VZ4Iya965WSzSQh51NYshmY998VjNXB612EWU1kuVbsYnqa4SlzlwpDkQ9YpFb3QD8Q5aTZcHBfJzN4F9ttB9a/a2I0nWHi/NPXYtZWrXFhqqbjMYcLVcLUrZ5xXCNfHX5RYTtJNns4eUaql9clBmteGb8WVg75VxA79yfVTkQB3dwVvXzaa6ezoor2D06puW6iIDdoyYaeD+LaJ1U6fwzx3msIxcvURZTv0hlXLa9XKweeeYfYpjXqOqcDfFivYj8dj8lGaEVGCdSRj1XbpNm8sQpPT+5LQX15WcjCZxY4nPvLkF7jr/qefypR/ptiMYLhR3oU7P7nMwde/X8fzAsvuIVegrAjndT02AzPsuPyXjzKHgBEO/aneS6CApblHQostdzOOXYzn2ddw87nc5hAVF1zcRciq5gf1hirN1Xw8L5m3HKeIfdB02j2RK6WL3STVASzvdzNPLMqSRDL1plI4y8PBOxpJzjnS7Vzoa39eWRXh35LbWoPYZzh89dTxFBWtVuHTVdZ3u/V9SO8BU5+evX79evHjx7t27HdVpKl9/d+7c2XGt8ZKvX7/Kjz9+/DjPL+f4888/12qXXnfv3v3rr7/mFyoUePXq1Ty9ZooEEPZ4jVJQuj958iSeLX5WAGWjb9++BdkUxX748CFItP8UXvmMmuh0yd9//z0dKEXM9edS7GX6OXU3qD8RuHnzptL9jkApz58/9zP7x9JX6z5dihNjEmzOweU0HkyC6d8pvy+Y+rV79+6tlSPa/hJzJ9iES/+uXWhMnwSbiPlSCZdsfevWLWM5m9lw3Tgi3xDKGdjiRNeVJOoS5x4iIeOu+69//WtNZSmr7vTp06dBBnVcEU2DzJs/f/z48ejRo8XGm7czj4wacyGnOObGjRvzU8YUIXr9+rWfWV3E4oim3kME/JzzY01xqk/2L3/79q1vGple/UxEYHr1iarfZuNNY4BeXWOW4qi5O/kp9uY8dzm5dMbRx5eq5WNx8Mf07MO9XFR9rwZ3/SsOzmOneGkio8Av0tj30VM4Gr9ZkCTK8PDhw33lT1eJnsJjB22xqOPd77xYxTYuptXZSQCl6GCK0+aXJKVYrJZx3EySrbXM5WwxWWFqPtLatR0dx28uHCIFJHJyeYU6t8WwxOVMPZBUGsenVjwJpoYQtOIrRynlvGKyVHctdLDhm/Eltcfw85/lvZe9cRDwfffUvtWm4yv36nMa/aZc2Y6Mzu377ZX9c7d1BouyJg5DKrXbxGdd+PnzZ03txuc67PNvES30aEwV+bNSyqz7TS1pchN0mrdZfNgaKdY/pdIUEflzUHoYF9y9+vl3HGuI6frJ6Q6VW77k4qNJ0YBnmghSm5ocQC3LeUL8qYSyNSuYU8EdXNyFHIe+DnwHc4PXNFWuSVGXsk8p+bz+Jof350JV6WaBvmDKPEmSaw7/Ik1yE/KUYXOyTk+g9CjHWNpatnmANA+Hdsctk0GnoMV1sJrSiTzAus5yiDWL+Okt30QU7QoEQQ6jbkodlP6dfk5k/AC4kcd5QtF12Pz/sXf3V1Mia7+A373XDmA0hHEiUEPQiUANYTQCNQQ1AjUENYLRENQIxglBzWDO792cw+JANxTdNM3H5R8uHrooqq66KaC7CnbVlHu+ItpVQzc70g0sD14PpMNc7+CQNNBFg3Oqa8v62vvqV+OX46rOvNXJN+1SX7llOSffknPuFYdw7Kh7r2fzXGUhN6LVldkJfWtCKncv0z5lIeXJeOWeIuWjwTlbOaoP5pCcr4Lc2mmheaqQOeWpS2vzwT+zVTrKgw16vkDwD+Y8w8rEW0/dc8c7QxkO7iKzR3oKli8iD241w8r8tNBTsBM+ErqntdpKQ/dYZVOdql9qzfWv0qfjOj/w0s/k5HKsADnYT4je/k1SoxzIx/bYWn9yHdM5t85Nwcxh1VO2HodmqZJPupqDPf9gc+jVm5LV8h569YPR0qJI+PUEZ/VRN0SnvSwcLMByEpSQtoQn/3PwCvk0rnQj6WT6S5sE6eLG5p++t9sxdnd0WuYlhRmsV7cwk6854VK/pGqrS3OttijxzyEwebsfy/DgVcFur1KuFRXN1imJkDkPt5JzzYpO384vzWCbfPkS0evGodtM/TcOB/uH3fbqBzXWu3K37ejsvIqg3W18ntM6G7vKqig2WalzWvkq2+Z4HPx56OSvmlOj3EIe/E67e4lyMFn32qZ8zSW+g1r1z09XCbCL7nTPZ5PyA2HalIO/4E+7u/LcBgt2MBT3HEIHQZa/sjwkJkyZOBmUmXB3o7IajPxRuU2YeLBgg6Q9CQYvGHKFefI1wMFu4WB1BosxyrN7XdQUOJZVbn6r+NzScIhmxY8tL/YmwtcRzSZb9WXz3pryYNd3rOc5+d6w+2t7nA/+4FgHUneMx8FSJZ/ThiHtraFr2G0sbPjHuzTQwVCfYeXBa55mwMxQhu4uBq/Gr3UsDxYsdNcdwrGT7v1/mjF6reWc5M4MxFzg5gjMZX1JYLWqmbNpCpCz5mAZSoZoVJmnGN1r7sE+olWwi/5ZPg0j91rx6b9FzKdJ03OPF9tJRppmR91ubp41qUJPi5R7Tl7a/pvhwd8tJi9PnWF68B6xkz8qpxa6VVusNHTrQGotNPuiLLfmaVSJszJx0kxZEm/ptxO0PYfMVP3YscKkF21VtufP8rvKOOTsk8K3cksOJWfM7rmslU/PnyWdQIrXk8NFP1rpodETohflSuYlDXosvLvrSyqSNspxcTBQs757+C/qQqtb5YuuOedQnSpyxva6o0DSuCXlTFwlNvpLkk+TpueqtbmjXPwfjMBRhT+WuNszN3c9z/Llanes1stcf622KPFP3ztPMGQvPd8y56gpL8Y2rlKuFRVN55IImfmY2t7p2/mlGXITLl8iet04dBuo/+ugnv5hh716j8Z6P9phOzo7ryhcdxifZ7bO9q6yArLJSp3Z0FfZPDeVg/1nbuJy2BZewiVZEh9r33zUrWbhlzDdq51ja/q/+ekWoHzNSn9+Kq/gulLu82xyLOwvvX7wq/VLF+BY/oMF64nqfYZQD8iSPzoWABddX3Liu2gBejIfjPyebS/60WDBzgyz5D9Y/lxXjBp3lC+9D16KHLxoSfkPJh4s1bEEya3H5NhWzUudLHd/D82GWbnG4RA9GtVHxy4ym1a5uE3zHTyEs77LdX7cDl5ON4t3oeWD9R30vFyClV4277Mpd3hFtM+GvtzxfpWcSy4J0t/mrJEIb543u6XNp0lTeH6/6OCQlO1C54jBbAdPhYM5XCLB4KntWsfyYMHSlEsYwrH57n0R01qqPiXWU4Vjxval50qXlO4mR2auqJJ5/mUhf2ZlPkqC8t0l5ai7o6pGrT4xe6/WL+T/HIShKO93gtCErQy7dwXdDCfs9HOy6eY/z5pUv6fhyq/aJy9tGqKnYCU3fpMXqcpw2gHQzToK3VFNttLQPVjHg/1wz+VsOqj0P+n8s2F6j0RO/iWW8n/+zNdYWZ9PcxANdmUT9mPNYG4tp2CjuuUoVZfpzQpWVcsBmKzS+gcl81Fr1z1/njZcvrAH0Kt3G2g/vXrPwdtiyRGaUE/cBudYQPa79UT4Nj46xtKSvOifOZwvipn808rlVehetWbNsV6xm2321TPEf5KalhemW7yp1lSnxUmqs+pMrtUWJf5L+E6katy9XaVcKyqaR3dJhMx/6G3v9O380oy6qZYvEb1uHLqtc84F8N569fl7y3n2uLd2dHaeJ66m2sve4vN8t+1dZcVkk5U6v63nzyHHY2Fb5JuTpMx9aL4SyVYpav7PZVj+zMp81PMFVL67qzbpVnDU9znda57umhSpu5ep1qQWo76iz+mp+x3U4M8NqVT2ckxsqrpsIJ+xzRHYtf9i0g34edbkAO8PmHmK0d3LYMH6i73DEOoHWeyn3aafYU1JJzxDMQ7uYjDyD241w8rBgp0fY/nJu/DWLx1+hujkEiWbdC9dMgAgp9qDWWVlz68/01639H91c7DJUp0uY+QPJs7K1Q2H6Nautaansi2E2X4+PhhIrcJc+s+SLqsleek/x55kw3j1y+bdNuXYxko8r/qiercNfemjfub8t/fjXQAvfbI4lv/gJdyxDS+6fvDUdq1jebBgacqFDOHYdve+oGktVfeXG4yS7/suetg0M88Rcs50lOY1dwJ65i6+ZHeJ72Yhm3U/fzkXOtN+v5zczi/VaTkkEno8TWvpql464IVu1/zgmpWGbrcuOTscOwbz3dPlThyT92PHalGvT2ynS7nQ9Vm+LOj5qq4uQ2th1C952UV5z69X74Z6/1ecCcjuJvOsuUSvnmicpEYJ0VbQ7u3PHHfzhEHPXsoP/HNaJ3sZ1SP1FPjYRzkG56nLhfr5Y/U6uD5nnHOaYzPbXqstSvwX8p1I3db7uUq5VlQ0D9WSCKmbZs6FTZ6+nV+asXf+8iWiN210fsFOyyEdQs8httivg3rKXH+0n169rvImF/bTjs7Oawzg/cTnJK2zyausTVZqkuaeP5Mcjxf6KTDfSh0cf1nXcdrhobmim+F7m8txpfzz/+JQt8VKF3Z1NjntnuX8rZY5zin1GixYSVTvKoRKQBaY5vwYPiGHBMYgxQnZTrLJYORPspcTMhks2CBpYYLs6ITilWySH5j6m37a65b+33y7Bd7PcIj+SFjaTYSvI3raKwfU5Q7YyS+bd96U+7ki2nlD9xywa/xoSz/exb976p9nzeAl3DzFaO2l/5IsXNc6lgcLlrItagjHVrv3xU1rqfrQfAc67Q1D68Ao+TPHxjkTWqqK5P9cc6cuyx9wmeNtkqGllW3qe4lvlo1j6IZu/83whG3a3XX/mksMgK4Pq+aC0O1viHRlTa7W8mKH4LQq1fMlTl2jnDimHdh9oX6sLvDgwrSxHZxzjsqcywZ5T9iFXr0V6vlzh736OQdvurj+H84HD7RtJBg8PLuRNvmaS1z4HWud3JjlvDBtrZNb8iy5Rz1WqrHrr3Uf3mz6Oes71mfO9NdqixL/nLubTXbR5Zzry9k3f5VyrahoNnFJhJQ32eQpN3n6jrnzSzMIT16+RPS6ceg2R/+Nw6ijfvO9+iiN9SbefDs6O683OFPyzcfnhK2zyausTVZqwkafOascj1N9o5Kfn0q+l8tFS/dK5pw1c34HNW33dfVfHGYOtsl3N21z5EBIhicX8kK/mJxzaJyz7TLHOaVGgwUb1YJ7CKFRIMtJfE70nrxtyXcXJ2d+5oaDkX9m/idvPliwCYMqDZRhDBM+17JwfPy01y39X920GmKfwyF6YmY5NxG+juhppvqjaU+yF7ps1pRVe03bWAu8qNbQ9YG5mYVt/HiX5mid+mf7c/ASbraSNHc0eDV+rWN5sGBpynSkzbpcdLl8CMfGuvd/XfGYKWnRN2/evH379uvXryWJp0qTk24ukh4/fjxVhivK58ePHwnxT//99/Pnz7Elz43Zo0ePck9448aNsdtKT+AcAaF7jt4Ct71169bff/9dFSyd0sOHDwsL+eXLl5w1sskJPVh2Ub2sNl3Z/fv3C/c4Q7KPHz9W3fIJZ8Nc56VbzkVqSM8v6rdv36qTclqnaqDkf/fu3XT7QZtkF+cXUg4rFcjBmyP3w4cPVWgN1iKx9/z582fPng2mlOA0gZxYD26Yu7iD66/SA6RTqrrH/H9Ct58oSvdV/btK+Q9KnrNyFa12TgVtu0ABVynljbLJI3Srp2/nl1ZgbzJ6W3X0ZyWgV99GJGjH8nbUv5VbTZVSfBZKbvIqa5OVKmzQBSarrnjzRVy+URlbvOon1HznXPg7YL7bz44K95Lv5/N1zc2bN6v/u38W7rRwd4XJcr7wy2mh1TzJnE3mcd7wXoTQhhtX1bYnUF1D5orlhF/Jo5FrifyEndFfhb8BlV+3HLtiyR7rK5n+65YUqf5J1HCIY6G71ZuIrX4dscPL5lU3pSuiYz1Pd/2qG7pbnfWu8ePdettOyecU2Eb3vvRpLVWLntkrFYZFvorN97C5pem/uyjMbQPJwp6bw0z5+t/By3//ncGCGchYDRnMTVoqmPux3JXFLf9nWPOdO3c2UGtV2ICA0N1AI75//z69cSqSSRTlc1qaFa9OHOnEqh6s7r6qNM1OLD1Y/qUrSz+2/P4/392kRgd75lQt9Updqs45A7VTqcIv6Zp0lglcV6A6eBPn1fHbPHgT4TlOE9gJ70XNPbuumL1XAj1n/yRI8FQ/JPy3y//fC1c9pMghMLmAq5TJSVeU4YZP384vK4pDRZ1WQK8+ree1ctOO15K33xIB8VmitMmrrE1WqqQ1F5smB2P1bXP9XVyKWv8UWH+dku9S8o3cCb8D5uv9DEWt8qm+uK6/pWn+ufxv5qsW7LlBSL2SpqpUvnfKd1BBO0FssaGyzII5myyzXVZUKiG0osZSVAL1RUv16381fiks1XVLFuprjOq65YSfgZrXLdVv7nWezT8nuW4xHGJUSLuJGMW1hMQum5fQCuVlcEVUbiXlQgR6OpmUsHn6ru7NT7gqWEhNFYPAOQLr7d7XMa2l2Taxzheg+VfdqzQ/OmE5fVa+h63uaia59zihDDYhQIAAAQIECBAgQIAAAQIECBAgQIAAAQIECBAgQIAAAQIECBAgQIAAAQIECBAgQIAAAQIECOxQYH3TWlqNVM29qx5dX03Hr+bit57tnafjZMNMv2v+84ycFqY/CRAgQIAAAQIECBAgQIAAAQIECBAgQIAAAQIECBAgQIAAAQIECBAgQIAAAQIECBAgQIAAAQKzCax+WstsUnZEgAABAgQIECBAgAABAgQIECBAgAABAgQIECBAgAABAgQIECBAgAABAgQIECBAgAABAgQIECAwocC/J8xLVgQIECBAgAABAgQIECBAgAABAgQIECBAgAABAgQIECBAgAABAgQIECBAgAABAgQIECBAgAABAgQKBUxrKYSSjAABAgQIECBAgAABAgQIECBAgAABAgQIECBAgAABAgQIECBAgAABAgQIECBAgAABAgQIECBAYEoB01qm1JQXAQIECBAgQIAAAQIECBAgQIAAAQIECBAgQIAAAQIECBAgQIAAAQIECBAgQIAAAQIECBAgQIBAoYBpLYVQkhEgQIAAAQIECBAgQIAAAQIECBAgQIAAAQIECBAgQIAAAQIECBAgQIAAAQIECBAgQIAAAQIECEwpYFrLlJryIkCAAAECBAgQIECAAAECBAgQIECAAAECBAgQIECAAAECBAgQIECAAAECBAgQIECAAAECBAgQKBQwraUQSjICBAgQIECAAAECBAgQIECAAAECBAgQIECAAAECBAgQIECAAAECBAgQIECAAAECBAgQIECAAIEpBUxrmVJTXgQIECBAgAABAgQIECBAgAABAgQIECBAgAABAgQIECBAgAABAgQIECBAgAABAgQIECBAgAABAoUCprUUQklGgAABAgQIECBAgAABAgQIECBAgAABAgQIECBAgAABAgQIECBAgAABAgQIECBAgAABAgQIECAwpYBpLVNqyosAAQIECBAgQIAAAQIECBAgQIAAAQIECBAgQIAAAQIECBAgQIAAAQIECBAgQIAAAQIECBAgQKBQwLSWQijJCBAgQIAAAQIECBAgQIAAAQIECBAgQIAAAQIECBAgQIAAAQIECBAgQIAAAQIECBAgQIAAAQIEphQwrWVKTXkRIECAAAECBAgQIECAAAECBAgQIECAAAECBAgQIECAAAECBAgQIECAAAECBAgQIECAAAECBAgUCpjWUgglGQECBAgQIECAAAECBAgQIECAAAECBAgQIECAAAECBAgQIECAAAECBAgQIECAAAECBAgQIECAwJQCprVMqSkvAgQIECBAgAABAgQIECBAgAABAgQIECBAgAABAgQIECBAgAABAgQIECBAgAABAgQIECBAgACBQgHTWgqhJCNAgAABAgQIECBAgAABAgQIECBAgAABAgQIECBAgAABAgQIECBAgAABAgQIECBAgAABAgQIEJhSwLSWKTXlRYAAAQIECBAgQIAAAQIECBAgQIAAAQIECBAgQIAAAQIECBAgQIAAAQIECBAgQIAAAQIECBAgUChgWkshlGQECBAgQIAAAQIECBAgQIAAAQIECBAgQIAAAQIECBAgQIAAAQIECBAgQIAAAQIECBAgQIAAAQJTCpjWMqWmvAgQIECAAAECBAgQIECAAAECBAgQIECAAAECBAgQIECAAAECBAgQIECAAAECBAgQIECAAAECBAoFTGsphJKMAAECBAgQIECAAAECBAgQIECAAAECBAgQIECAAAECBAgQIECAAAECBAgQIECAAAECBAgQIEBgSgHTWqbUlBcBAgQIECBAgAABAgQIECBAgAABAgQIECBAgAABAgQIECBAgAABAgQIECBAgAABAgQIECBAgEChgGkthVCSESBAgAABAgQIECBAgAABAgQIECBAgAABAgQIECBAgAABAgQIECBAgAABAgQIECBAgAABAgQITClgWsuUmvIiQIAAAQIECBAgQIAAAQIECBAgQIAAAQIECBAgQIAAAQIECBAgQIAAAQIECBAgQIAAAQIECBAoFDCtpRBKMgIECBAgQIAAAQIECBAgQIAAAQIECBAgQIAAAQIECBAgQIAAAQIECBAgQIAAAQIECBAgQIAAgSkFTGuZUlNeBAgQIECAAAECBAgQIECAAAECBAgQIECAAAECBAgQIECAAAECBAgQIECAAAECBAgQIECAAAEChQKmtRRCSUaAAAECBAgQIECAAAECBAgQIECAAAECBAgQIECAAAECBAgQIECAAAECBAgQIECAAAECBAgQIDClgGktU2rKiwABAgQIECBAgAABAgQIECBAgAABAgQIECBAgAABAgQIECBAgAABAgQIECBAgAABAgQIECBAoFDAtJZCKMkIECBAgAABAgQIECBAgAABAgQIECBAgAABAgQIECBAgAABAgQIECBAgAABAgQIECBAgAABAgSmFDCtZUpNeREgQIAAAQIECBAgQIAAAQIECBAgQIAAAQIECBAgQIAAAQIECBAgQIAAAQIECBAgQIAAAQIECBQKmNZSCCUZAQIECBAgQIAAAQIECBAgQIAAAQIECBAgQIAAAQIECBAgQIAAAQIECBAgQIAAAQIECBAgQIDAlAKmtUypKS8CBAgQIECAAAECBAgQIECAAAECBAgQIECAAAECBAgQIECAAAECBAgQIECAAAECBAgQIECAAIFCAdNaCqEkI0CAAAECBAgQIECAAAECBAgQIECAAAECBAgQIECAAAECBAgQIECAAAECBAgQIECAAAECBAgQmFLAtJYpNeVFgAABAgQIECBAgAABAgQIECBAgAABAgQIECBAgAABAgQIECBAgAABAgQIECBAgAABAgQIECBQKGBaSyGUZAQIECBAgAABAgQIECBAgAABAgQIECBAgAABAgQIECBAgAABAgQIECBAgAABAgQIECBAgAABAlMKmNYypaa8CBAgQIAAAQIECBAgQIAAAQIECBAgQIAAAQIECBAgQIAAAQIECBAgQIAAAQIECBAgQIAAAQIECgVMaymEkowAAQIECBAgQIAAAQIECBAgQIAAAQIECBAgpgYZEgAAIABJREFUQIAAAQIECBAgQIAAAQIECBAgQIAAAQIECBAgQGBKAdNaptSUFwECBAgQIECAAAECBAgQIECAAAECBAgQIECAAAECBAgQIECAAAECBAgQIECAAAECBAgQIECAQKGAaS2FUJIRIECAAAECBAgQIECAAAECBAgQIECAAAECBAgQIECAAAECBAgQIECAAAECBAgQIECAAAECBAhMKWBay5Sa8iJAgAABAgQIECBAgAABAgQIECBAgAABAgQIECBAgAABAgQIECBAgAABAgQIECBAgAABAgQIECgUMK2lEEoyAgQIECBAgAABAgQIECBAgAABAgQIECBAgAABAgQIECBAgAABAgQIECBAgAABAgQIECBAgACBKQVMa5lSU14ECBAgQIAAAQIECBAgQIAAAQIECBAgQIAAAQIECBAgQIAAAQIECBAgQIAAAQIECBAgQIAAAQKFAqa1FEJJRoAAAQIECBAgQIAAAQIECBAgQIAAAQIECBAgQIAAAQIECBAgQIAAAQIECBAgQIAAAQIECBAgMKWAaS1TasqLAAECBAgQIECAAAECBAgQIECAAAECBAgQIECAAAECBAgQIECAAAECBAgQIECAAAECBAgQIECgUMC0lkIoyQgQIECAAAECBAgQIECAAAECBAgQIECAAAECBAgQIECAAAECBAgQIECAAAECBAgQIECAAAECBKYUMK1lSk15ESBAgAABAgQIECBAgAABAgQIECBAgAABAgQIECBAgAABAgQIECBAgAABAgQIECBAgAABAgQIFAqY1lIIJRkBAgQIECBAgAABAgQIECBAgAABAgQIECBAgAABAgQIECBAgAABAgQIECBAgAABAgQIECBAgMCUAqa1TKkpLwIECBAgQIAAAQIECBAgQIAAAQIECBAgQIAAAQIECBAgQIAAAQIECBAgQIAAAQIECBAgQIAAgUIB01oKoSQjQIAAAQIECBAgQIAAAQIECBAgQIAAAQIECBAgQIAAAQIECBAgQIAAAQIECBAgQIAAAQIECBCYUsC0lik15UWAAAECBAgQIECAAAECBAgQIECAAAECBAgQIECAAAECBAgQIECAAAECBAgQIECAAAECBAgQIFAoYFpLIZRkBAgQIECAAAECBAgQIECAAAECBAgQIECAAAECBAgQIECAAAECBAgQIECAAAECBAgQIECAAAECUwqY1jKlprwIECBAgAABAgQIECBAgAABAgQIECBAgAABAgQIECBAgAABAgQIECBAgAABAgQIECBAgAABAgQKBUxrKYSSjAABAgQIECBAgAABAgQIECBAgAABAgQIECBAgAABAgQIECBAgAABAgQIECBAgAABAgQIECBAYEoB01qm1JQXAQIECBAgQIAAAQIECBAgQIAAAQIECBAgQIAAAQIECBAgQIAAAQIECBAgQIAAAQIECBAgQIBAoYBpLYVQkhEgQIAAAQIECBAgQIAAAQIECBAgQIAAAQIECBAgQIAAAQIECBAgQIAAAQIECBAgQIAAAQIECEwpYFrLlJryIkCAAAECBAgQIECAAAECBAgQIECAAAECBAgQIECAAAECBAgQIECAAAECBAgQIECAAAECBAgQKBQwraUQSjICBAgQIECAAAECBAgQIECAAAECBAgQIECAAAECBAgQIECAAAECBAgQIECAAAECBAgQIECAAIEpBUxrmVJTXgQIECBAgAABAgQIECBAgAABAgQIECBAgAABAgQIECBAgAABAgQIECBAgAABAgQIECBAgAABAoUCprUUQklGgAABAgQIECBAgAABAgQIECBAgAABAgQIECBAgAABAgQIECBAgAABAgQIECBAgAABAgQIECAwpYBpLVNqyosAAQIECBAgQIAAAQIECBAgQIAAAQIECBAgQIAAAQIECBAgQIAAAQIECBAgQIAAAQIECBAgQKBQwLSWQijJCBAgQIAAAQIECBAgQIAAAQIECBAgQIAAAQIECBAgQIAAAQIECBAgQIAAAQIECBAgQIAAAQIEphQwrWVKTXkRIECAAAECBAgQIECAAAECBAgQIECAAAECBAgQIECAAAECBAgQIECAAAECBAgQIECAAAECBAgUCpjWUgglGQECBAgQIECAAAECBAgQIECAAAECBAgQIECAAAECBAgQIECAAAECBAgQIECAAAECBAgQIECAwJQCprVMqSkvAgQIECBAgAABAgQIECBAgAABAgQIECBAgAABAgQIECBAgAABAgQIECBAgAABAgQIECBAgACBQgHTWgqhJCNAgAABAgQIECBAgAABAgQIECBAgAABAgQIECBAgAABAgQIECBAgAABAgQIECBAgAABAgQIEJhSwLSWKTXlRYAAAQIECBAgQIAAAQIECBAgQIAAAQIECBAgQIAAAQIECBAgQIAAAQIECBAgQIAAAQIECBAgUChgWkshlGQECBAgQIAAAQIECBAgQIAAAQIECBAgQIAAAQIECBAgQIAAAQIECBAgQIAAAQIECBAgQIAAAQJTCpjWMqWmvAgQIECAAAECBAgQIECAAAECBAgQIECAAAECBAgQIECAAAECBAgQIECAAAECBAgQIECAAAECBAoFTGsphJKMAAECBAgQIECAAAECBAgQIECAAAECBAgQIECAAAECBAgQIECAAAECBAgQIECAAAECBAgQIEBgSgHTWqbUlBcBAgQIECBAgAABAgQIECBAgAABAgQIECBAgAABAgQIECBAgAABAgQIECBAgAABAgQIECBAgEChgGkthVCSESBAgAABAgQIECBAgAABAgQIECBAgAABAgQIECBAgAABAgQIECBAgAABAgQIECBAgAABAgQITClgWsuUmvIiQIAAAQIECBAgQIAAAQIECBAgQIAAAQIECBAgQIAAAQIECBAgQIAAAQIECBAgQIAAAQIECBAoFDCtpRBKMgIECBAgQIAAAQIECBAgQIAAAQIECBAgQIAAAQIECBAgQIAAAQIECBAgQIAAAQIECBAgQIAAgSkFTGuZUlNeBAgQIECAAAECBAgQIECAAAECBAgQIECAAAECBAgQIECAAAECBAgQIECAAAECBAgQIECAAAEChQKmtRRCSUaAAAECBAgQIECAAAECBAgQIECAAAECBAgQIECAAAECBAgQIECAAAECBAgQIECAAAECBAgQIDClgGktU2rKiwABAgQIECBAgAABAgQIECBAgAABAgQIECBAgAABAgQIECBAgAABAgQIECBAgAABAgQIECBAoFDAtJZCKMkIECBAgAABAgQIECBAgAABAgQIECBAgAABAgQIECBAgAABAgQIECBAgAABAgQIECBAgAABAgSmFDCtZUpNeREgQIAAAQIECBAgQIAAAQIECBAgQIAAAQIECBAgQIAAAQIECBAgQIAAAQIECBAgQIAAAQIECBQKmNZSCCUZAQIECBAgQIAAAQIECBAgQIAAAQIECBAgQIAAAQIECBAgQIAAAQIECBAgQIAAAQIECBAgQIDAlAKmtUypKS8CBAgQIECAAAECBAgQIECAAAECBAgQIECAAAECBAgQIECAAAECBAgQIECAAAECBAgQIECAAIFCAdNaCqEkI0CAAAECBAgQIECAAAECBAgQIECAAAECBAgQIECAAAECBAgQIECAAAECBAgQIECAAAECBAgQmFLAtJYpNeVFgAABAgQIECBAgAABAgQIECBAgAABAgQIECBAgAABAgQIECBAgAABAgQIECBAgAABAgQIECBQKGBaSyGUZAQIECBAgAABAgQIECBAgAABAgQIECBAgAABAgQIECBAgAABAgQIECBAgAABAgQIECBAgAABAlMKmNYypaa8CBAgQIAAAQIECBAgQIAAAQIECBAgQIAAAQIECBAgQIAAAQIECBAgQIAAAQIECBAgQIAAAQIECgVMaymEkowAAQIECBAgQIAAAQIECBAgQIAAAQIECBAgQIAAAQIECBAgQIAAAQIECBAgQIAAAQIECBAgQGBKAdNaptSUFwECBAgQIECAAAECBAgQIECAAAECBAgQIECAAAECBAgQIECAAAECBAgQIECAAAECBAgQIECAQKHAfwrTSUaAAAECBAgQIECAAAECBAhcVOD9+/efPn36/Pnzz58///777+zrl19+uXnz5q+//nr79u179+7dv3//ogWQOQECBAgQIECAAAECBAgQIECAAAECBAgQIECAAAECBAgQIECAAIGZBf71zz//zLxLuyNAgAABAgQIECBAgAABAgRqgY8fP7569SoTWuo1PQt//PHH06dPb9261ZPGRwQIECBAgAABAgQIECBAgAABAgQIECBAgAABAgQIECBAgAABAgTWInDlaS3fvn378OFDnkGbf9+/f8//eSRt7PIk2jySNv/nYbT5Z7zOWuJJOQkQIECAAAECBAgQIECgXODLly/Pnz8vnNDSzDaTW168eHHjxo3mSssECBAgQIAAAQIECBAgQIAAAQIECBAgQIAAAQIECBAgQIAAAQIEVidwnWkt79+/z6idd+/eVZNYBtUyvyVDdvLPkJ1BKwkIECBAgAABAgQIECBAYBUCL1++zJyWk4uah0HkzvrOnTsn52BDAgQIENiMwI8fP1IX351upkFVhAABAgQIECBAgAABAgQIECBAgAABAgQIECBAgMCuBGad1pKfV9++fZsHyhbOZum2RLZ99uxZd701BK4ukPDOG4cS29Wrh7JQ/fngwYP79+9fvXgKQIAAAQIECBAgQIDAogQePnyYl5c2i5RpKo8ePbp9+/bdu3fzcIdqaHJ1o5G7jK9fv37+/Lm1STZ3m9w0tEyAAIHtCeRE0PyuqXrZdes7qKrWr1+/fvz48fYEzq/RwW/tIpnJpWaHns8rBwIECBAgQIAAAQIECBAgQIAAAQIECBAgQIAAAQLnC/zn/CxKcshvhxlq8+rVq5LEPWnyW2Pe8ZJ/t27d6knmIwITChz85bs7feXYHjMo7dhH1hMgQIAAAQIECBAgsE+BTH3Pi1bquueuIbfMB+fDZ3JL/uUWuPo0tyetp0XkNjnzYYxjrjEtECBAYEUC3759q6ep1AvNL51WVJerFPXgt3ZNyWr+z7Gy5d3gxz6yngABAgQIECBAgAABAgQIECBAgAABAgQIECBAgACBOQXmmNby8uXLjLPpqVWG4ORHxOp5tHkkbVLmF8f6SbT5JbK5bdb/9ttveUitZ+k1WSxPKJCnJjd//54wZ1kRIECAAAECBAgQIEAgU1Cac1pGvW4lU1zyCtPcQee9LnUmT548ya30wVkxtAkQIEBgyQL5OjSTWJZcwqWVLSe7+k01Syub8hAgQIAAAQIECBAgQIAAAQIECBAgQIAAAQIECBAgcLLAZae15ImDGWqTiSjHypdH0mbGS2YRtBJUD6PN+nx67969bg750dfMlhaaP6cSyOAwQwqmwpQPAQIECBAgQIAAAQJNgTdv3uR1K/WavIy0e0dcf3psIbfMHz9+zIYfPnyo0vz+++8Z5pv1xzaxngABAgQIbECgntK5gbqoAgECBAgQIECAAAECBAgQIECAAAECBAgQIECAAAECtcAFp7VkkE0G1tR76i48ffo0L3Lprq/XZLhPHjpb/9layHSXvFLDqJ0Wiz8JEJhBIHP2qlf65GVTeTD2rVu3ZtipXRAgQIAAAQIECGxAoPku09wUnzCnpUZ4//593mJaPwYir3DJmvpTCwQIECgXcJNbbiUlAQIECBAgQIAAAQIECBAgQIAAAQIECBAgQIAAAQIECEwu8O/Jc6wyzIyUnjktGQied630z2l59uxZz5yW7CXv02iOB7pQRWRLgACBWuDHjx/pmjKb7rfffksXl7dR5f8sZ1pLf4dW52CBAAECBAgQIEBgzwK5mKzfDJn74vOvIV+8eFF75s0tX758qf+0QIAAgUEBN7mDRBIQIECAAAECBAgQIECAAAECBAgQIECAAAECBAgQIECAwAwCF5nWkqE5/TNSMqclz5TtqV5mxbx69aonQfXR27dv8zjJwWQSECBA4HyBvIEqL2ZJ11SPRKzzzJtbMssu012MI6xNLBAgQIAAAQIECHQFmve5kzym4f79+7dv36531JzlUq+0QIAAgYMCbnIPslhJgAABAgQIECBAgAABAgQIECBAgAABAgQIECBAgAABAvML/GfyXWZGSv/onMxpyZsN+vfbn0Nz28xsOf8Bt80MLRMgQKArkJ6tf7ZeNsl0l7t377579+7hw4fdHKwhQIAAAQIECBDYucD79++bAg8ePGj+efJyXiH49evXavO8sOXkfGxIgMCuBNzkLqS58xXo9+/fU5jqCRpZzoMzspz/F1JCxSBAgAABAgQIECBAgAABAgQIECBAgAABAgQIECBAgMAMAhNPa8mDHvtHfmfAd/97WlLnjPXpvgzhmEVG7ZjWcgzH+tMEfvz4UW1YLdRDCjIjK8PFPn36dFq2tlqvwGDP1qxahhUOvpCqmd4yAQIECBAgQIDATgRyO1zXNK8BHHzcQ524fyHTY5oPhsgNtVnW/WI+JUDATe5yYuDZs2fHCpP3webE0XzN17GUu1r/zz//VPXtfmuXr+zqeZ67MlFZAgQIECBAgAABAgQIECBAgAABAgQIECBAgAABAhsQ+PeEdciviRnP3ZNhRtuUDK8ZNW3Awwt7wH10psCN//7LaLP79+8ndDOBKiM/Msvl6dOnZ+Zs83UJ9Pds3br88ccf3ZXWECBAgAABAgQI7FygOdb29u3bU2m0psdkivVUOcuHAIGtCrjJXUXL5sFA+SYqX0NNeMpYRcULC9n91i4TgXxrV6gnGQECBAgQIECAAAECBAgQIECAAAECBAgQIECAAIGlCUw5rSU/ive/ZeXt27cl9R87U6V+t0ZJ5tIQOFMgv5pnVEHzQctnZmjzhQukuft7tm75M2AxM6C6660hQIAAAQIECBDYs0DzVvfmzZsTUvzyyy91bmOvXesNLRAgsBMBN7nrauh8DZXZGnnH17qKfa3SVt/avX79+loFsF8CBAgQIECAAAECBAgQIECAAAECBAgQIECAAAECBE4TmGxay5s3b/rfsvLixYv8snhaKW1FYGkCeXlL3j60tFIpzyUECufjtXb94cOH1hp/EiBAgAABAgQIEKgFmhNR6pUnLzQnyTQnz5ycoQ0JENiwgJvcNTaut8KOarXHjx/fu3dv1CYSEyBAgAABAgQIECBAgAABAgQIECBAgAABAgQIECBwXYHJprU8f/68pyYZsvPs2bOeBM2Pxj6A0GyZpp7l2QT6Y362YtjRRQXyMqjTxgX2T/O7aJllToAAAQIECBAgQIAAAQIEDgq4yT3IsvyVprWMbSNiY8WkJ0CAAAECBAgQIECAAAECBAgQIECAAAECBAgQIHBdgWmmtbx8+fLnz589NRn1U+Kox+mNStxTQh8RGCtw586dsZtIvzqB0+a0pJonb7g6IgUmQIAAAQIECBAoFGi+oaX/DrowwzrZ9+/f6+Wxz4moN7RAgMAeBE6+Vz15wz2ozlDHPNOneRKZYY9r34VvjNfegspPgAABAgQIECBAgAABAgQIECBAgAABAgQIECCwN4H/TFLhFy9e9OczalrLw4cP80tt4SifBw8e9O/apwQuJ5ARYwZ2nMDbfHdTxhncv3//hEzm2aQ5QHCePdoLAQIECBAgsAeBFV0O7aE5ZqvjzZs36/vcaa8z62xTF9NaZmtQOyKwRoFpO581Cqy3zOnev379ut7yz1xyL/eeGdzuCBAgQIAAAQIECBAgQIAAAQIECBAgQIAAAQIECJwpMMG0lvfv3zfH0HQLlGHrt27d6q7vWfP8v/96ElQf5Qfdx48fDyaTgMCFBExrOQ321atX9YbpPZY8rSVDD+uijlrwFNVRXBITIECAAIG9CazocmhvTXPR+t6+fbueFT/h0OQvX740i529NP+0TIAAgaaAm9ymxrqWT267dVVzwtL61m5CTFkRIECAAAECBAgQIECAAAECBAgQIECAAAECBAgQuLTAv8/fweCrWk54oUqeXjy4VUaN//nnn+eXXw4ECMwp8OPHjzl3d+a+7ty5c1oOGTxx2oa2IkCAAAECBDYvsK7Loc03x5wVbL7FNPNbpoqET58+NWux5EnjzXJaJkDgKgJucq/CbqdXEfDAkauw2ykBAgQIECBAgAABAgQIECBAgAABAgQIECBAgACB0wTOndaSgTiDT5nN21pOKFxeAvP06dNjG+YBtJ8/fx77EphjuVlP4DQBP5Cf4Pb9+/cTtrriJqf1YI8ePbpime2aAAECBAgQWLLA6i6Hloy5rrK1Jpy8e/dukvI38xl8PMQke5QJAQKrFnCTu9Lm8x3UShtOsQkQIECAAAECBAgQIECAAAECBAgQIECAAAECBAgQKBE4d1pLcwDNsf2dPPnk5cuXf/31Vya3ZBJLXn2Qn2+zkAfc5iUtX758OTnbY+W0ngCBGQR+/vw5w14m3EXP/LqevRhQ2IPjIwIECBAgsHOB1V0O7by9pq1+89ry+fPn52f+8ePH5pMmJsnz/FLJgQCBJQs0O6LycrrJLbeSkgABAgQIECBAgAABAgQIECBAgAABAgQIECBAgAABAgTGCpw7reXTp0/9uzztGZB1npm7ksktmcTy7du3vBkmC2/evGk947ZObIEAgeULrO7x5OlwxvZjmX1n3t3yQ1EJCRAgQIDAtQRWdzl0LahN7jfTTurH7WeC07Nnz86s5pMnT+ocMuj8zp079Z8WCBAgcFDATe5BFisJECBAgAABAgQIECBAgAABAgQIECBAgAABAgQIECBA4IoCF5/WkverXLF6dk2AwNIE1vh48ryWqh59OOiZTi+z7waTSUCAAAECBAjsVmCNl0O7bazJK37jxo0XL17U2b569eqcS8eMTf/777/r3N6+fVsvWyBAgECPgJvcHhwfESBAgAABAgQIECBAgAABAgQIECBAgAABAgQIECBAgMD8AudOaxkcknX37t35a2WPBAgsVuDz58+LLduxgmX0YYpdMrMlc1oG32F1bC/WEyBAgAABAjsRWOPl0E6aZp5qPn78OK9VqfeV163kDaX1n4ULeZdp5rQ0rzz//PPPXLUWbi4ZAQI7F3CTu/MAUH0CBAgQIECAAAECBAgQIECAAAECBAgQIECAAAECBAgsTeCsaS1fvnwZrM+vv/46mEYCAgT2I9B8nvSKan3r1q2UvDkAsVv4p0+fplc0mrArYw0BAgQIECDQFFjp5VCzCpbPFHj//v29e/fqTJ4/f37nzp2srNf0LGRCS6bB5Ea7Oafl9evXmeXSs5WPCBAg0BJwk9sC8ScBAgQIECBAgAABAgQIECBAgAABAgQIECBAgAABAgQIXFHgP+fsu2Q8Vsn7Dc4pg20JEFiXQEm/scwaZb5Kxhp++/bt7du3GUSYiuR1VeniMqbw0aNHf/zxhwkty2w4pSJAgAABAksTWO/l0NIkV12ejx8/Nl+38vXr11xS5toy/+cFgHnraZZv3ryZK8zMY/n+/XvCJmlyFZp/rYq/ePEib4BprfQnAQIEBgXc5A4SSUCAAAECBAgQIECAAAECBAgQIECAAAECBAgQIECAAAEC8wicNa0lY2sGS5mBOINpJCBAYD8CGY236srmibZ5PPaqq6DwBAgQIECAwHUF1n45dF29Le09M1tyYZlXtdSVyqzpzKCu/xxcyNSXzHLJm14GU0pAgACBYwJuco/JWE+AAAECBAgQIECAAAECBAgQIECAAAECBAgQIECAAAECswn8+5w9ZczN4OZeXzBIJAGB/QjkUdP7qayaEiBAgAABAgS6Ai6HuiZ7XvPs2bPPnz/fu3fvBIS8LTCvcDGn5QQ6mxAgQIAAAQIECBAgQIAAAQIECBAgQIAAAQIECBAgQIAAAQIECCxK4KxpLSVva1lUbRWGAIHrCmTQ3nULYO8ECBAgQIAAgesKuBy6rv8C9555KXltS/nklryhJRNacjP+5s0bT5FYYIMqEgECBAgQIECAAAECBAgQIECAAAECBAgQIECAAAECBAgQIECAwFiB/4zdoJm+5G0tzfSWCRDYucCnT592LqD6BAgQIECAwM4FXA7tPACOVb+a3JJP379/nyDJLJfcbmfuSv7PPJZff/315s2bealL/nk9yzFD6wkQIECAAAECBAgQIECAAAECBAgQIECAAAECBAgQIECAAAECBFYqcNa0lpXWWbEJELiWgHGc15K3XwIECBAgQGAhAi6HFtIQiy3Gw//+W2zxFIwAAQIECBAgQIAAAQIECBAgQIAAAQIECBAgQIAAAQIECBAgQIDA5AL/njxHGRIgQOCgwI8fP75+/XrwIysJECBAgAABAnsQcDm0h1ZWRwIECBAgQIAAAQIECBAgQIAAAQIECBAgQIAAAQIECBAgQIAAAQIERgmY1jKKS2ICBE4X8Gzy0+1sSYAAAQIECGxCwOXQJppRJQgQIECAAAECBAgQIECAAAECBAgQIECAAAECBAgQIECAAAECBAgQmFLAtJYpNeVFgECPgHGcPTg+IkCAAAECBPYg4HJoD62sjgQIECBAgAABAgQIECBAgAABAgQIECBAgAABAgQIECBAgAABAgQIjBIwrWUUl8QECJwu8O7du9M3tiUBAgQIECBAYP0CLofW34ZqQIAAAQIECBAgQIAAAQIECBAgQIAAAQIECBAgQIAAAQIECBAgQIDAxAKmtUwMKjsCBA4KfPz48efPnwc/spIAAQIECBAgsAcBl0N7aGV1JECAAAECBAgQIECAAAECBAgQIECAAAECBAgQIECAAAECBAgQIEBgrIBpLWPFpCdA4BSBt2/fnrKZbQgQIECAAAECWxFwObSVllQPAgQIECBAgAABAgQIECBAgAABAgQIECBAgAABAgQIECBAgAABAgSmFDCtZUrF5c9MAAAgAElEQVRNeREgcFDgx48fHz58OPiRlQQIECBAgACBPQi4HNpDK6sjAQIECBAgQIAAAQIECBAgQIAAAQIECBAgQIAAAQIECBAgQIAAAQInCJjWcgKaTQgQGCfw4sWLcRtITYAAAQIECBDYloDLoW21p9oQIECAAAECBAgQIECAAAECBAgQIECAAAECBAgQIECAAAECBAgQIDCZgGktk1HKiACBgwJ5NvmrV68OfmQlAQIECBAgQGAPAi6H9tDK6kiAAAECBAgQIECAAAECBAgQIECAAAECBAgQIECAAAECBAgQIECAwGkCprWc5mYrAgRKBZ4/f16aVDoCBAgQIECAwBYFXA5tsVXViQABAgQIECBAgAABAgQIECBAgAABAgQIECBAgAABAgQIECBAgACBaQRMa5nGUS4ECBwU+Pbt29u3bw9+ZCUBAgQIECBAYA8CLof20MrqSIAAAQIECBAgQIAAAQIECBAgQIAAAQIECBAgQIAAAQIECBAgQIDAyQKmtZxMZ0MCBIYFHj16NJxICgIECBAgQIDAdgVcDm23bdWMAAECBAgQIECAAAECBAgQIECAAAECBAgQIECAAAECBAgQIECAAIEJBExrmQBRFgQIHBR49uzZ169fD35kJQECBAgQIEBgDwIuh/bQyupIgAABAgQIECBAgAABAgQIECBAgAABAgQIECBAgAABAgQIECBAgMA5Aqa1nKNnWwIEjgp8/Pjx1atXRz/2AQECBAgQIEBg6wIuh7bewupHgAABAgQIECBAgAABAgQIECBAgAABAgQIECBAgAABAgQIECBAgMAEAqa1TIAoCwIEWgIZxPn777+3VvqTAAECBAgQILAfAZdD+2lrNSVAgAABAgQIECBAgAABAgQIECBAgAABAgQIECBAgAABAgQIECBA4BwB01rO0bMtAQIHBAziPIBiFQECBAgQILAnAZdDe2ptdSVAgAABAgQIECBAgAABAgQIECBAgAABAgQIECBAgAABAgQIECBA4CyB/5y1tY0JECDw/wu8efPmyZMn//86fy1X4MePH58/f/769evff/+dhZ8/f37//j3/VyX+5Zdfbt68mf9//fXXu3fv3r59Owu3bt1abn2UbEaBb9++JXISNgme/GsGT2ImBUnwJGDyr4qchNCNGzdmLKBdbVYgswWq2Kujru64mr1WYi9Rd+/ePYG32VBYcMVcDi24cZZVNB3astpDac4QEMxn4Nl0AgEROAGiLJYq4NZ7qS2jXAQIECBAgAABAgQIECBAgAABAgQIECBAgAABAhML7G5aS8ZwV2Mf839zGG7GPj579mxi3THZVQVrFqkq54MHD+7fvz8mp3PT5ufSepxoytPl+uOPP16+fHnablLNT58+HRsGXQ+g/99x0L/+mqGoBtCf5nyVrdK4iY0PHz5cZe9X2WmqfPAYycq3b9/euXPnKqUq2WkG/aSlcjCmqD3p0xXkXxJkBHndshk1/ujRoxye+bfwweJ6s57GPfmj9+/fJ3LevXtXxcbBfKqP8n8rwDK/JWGT+FnI0TEYIc+fPx97bfDly5fqNJejpjqBhihntBw4mWIx/zn9YAOtcWUVeKN6rbqawa8C7+HDh/VKCwQuJLDDy6ELSW44Wx3ahht3b1XbYTDv4epxRTe5O4zAy3UyuYvJN3W52M5NXP01YHVbV80b/++3dP/3gQUzf0t5uVovPOcqwt16H2smt97HZKwnQIAAAQIECBAgQIAAAQIECBAgQIAAAQIECKxXYDvTWvLTe355zQja5k+wrT+rX2QPtlZGmh5cf/7K5riHYyXs2UsGAfd8OuqjZkkiU/9Q3VQqybCH8djm2fWrV6/6R6Mm2yrnDAWu86nGAWeyhKGotckCF3L0ZRZHxn8vsGynFanbn3QPmf6cc3z1J7jKp5nNkpaqJ6icVoYcp8kk/7J5es4cnvMPatGbndZ252yVISN1u5+cT7r3/MvpIIOiEjn5d6GZUcdG4yV662P55Foc3DB7fPHiRYiqE1krTXaaNal7deA8ffo0HeaF6t7a9dr/zMFeBd5B2MLaZdv0e1XXd61eq7Cokq1aYHuXQ6tujgUWXoe2wEZRpNMENhnMe7h6TB1bX0nVF8b1+v6QWMhN7iYjsF/+Qp9Wly75pi7/enaRa+n8q+5o6mT5rrJ62sVCHlhQF2wDC269+xsxcevWu5/IpwQIECBAgAABAgQIECBAgAABAgQIECBAgACB9QocmNaS+QP5wbKkSq0fNQ9ucuZw5/xSdfAn0vyIlR9Q69/gD+76KiszajxjVQOY3/sLGWcoZ371/+2332bYUXcXebhgBqT2/0be3apeE8P//sL+vz+xZwB0hgLv9v0tifmKsXpSZkDqhZPHRifPOlCrhbHTh86fJpFKndlL1NGShTyPf+yrFerNM3QgvUoNUq/fxsKbN28yl6Ck0x5V32qkeELxhJdajNpRnVhvVlPMtpBuPO07bfAkt+SZf5eY4JEucebzb7qdHF/lLZLE+ff69evHjx+Xb7W3lOmTc97PXKBpK171WplYlSvMsae8E0qSLmvyKvQX4/xK5cx+/hFUn0yrhfyftxWdfILur/ISPt3A5ZBYvWisbqNDW8Kxdn4ZhPqZob7VYN7w1ePGbnK3GoHnd25jczj/0iWXuNVV7qUfWDC2aqtO79Z7sPnceg8SSUCAAAECBAgQIECAAAECBAgQIECAAAECBAgQWLXAgWkt1dOsp6rVyfMZqgJk1MXBkmT9mTkfzPb8lfUvu+dntfYc8jP5kydPJhwJXT2vPYNcMxT15Ikc61VNzGfSxaXL/88///TsIoNIctylJGnWhPokjZtMJsmnKnbmV/SUv/+jql79adb4aSa0ZPJA/xjljETJw1Yz5jj/Z/nmzZs5xKpZT1UDpbnT9MdaKplnFzkw82+Tw/R325ul4mnZarhST/AnbDKjLP+q4EnKHE2JigRMwubdu3c94ZfZHenb1xs558RGTpHxydClHtt9fpTOJ+f6nsvRRFriLYGXzirdfjPwqi4r28a2Ry/JckrNhplcNOHUyu4eE94J8u76y63J0XfmNdK0F291TdMPbGZayyYvh8TqhWJ1Sx1aTbTqBaFeN9/Yblkw13RnLsx89biZm1wReGbg1ZufE4F1Js2FXFfnnjH/8lLE3Nbt9kk0TZMTlt16D6KdE7puvQd5JSBAgAABAgQIECBAgAABAgQIECBAgAABAgQILEUgo9hb/5ZSsv+W488//2wVr/rzr7/+mrac+f314I7GrsyPuNMWLAMux5ahm35argw27e6iuSYjJ5LmoEOGn4Y6lfr8+XOS5V82zP8pYYY+Z6uSaQlJcywwmsWYYTl1OVjN5spJWjB1mbYRmyVsLvej5b0KzcQLXD7nQE5QTVijJYRoypBB2z2VyqGUNs3B2N/u9acJwnRxg3letO7THgh6s7pxWwvplgf7t8RP4qHqxlubt/5MjA3mlikKJVm1cj74Z8l5pOe4aH6UCh7cRbXyYJeYvaey1Wku4ZqUqVfmYDSzbS6f02v1lG29H/VcR8UqlwrlcZK+KHHV1D64nNYpz3Ms7MEgOViMqVaeX5f+Tv7kcsZ5rN5i08/frGPZT+hY5q/UHmJ1Yx3aYg/JUQUT6nV/Mqpb3nwwb/jqMZdDdaOfv3DRG72eY3nzEdhT99ZHOcUPtuOx76ByU9ZzbZwrwNwdZ9u0cvV9XXadk3XuaLImTZBOo+RISQmrm6BWya/1Z0+Va8lrBXZlEuTBZo18mqDk2smtdwK1btnWwglXyNeKW/slQIAAAQIECBAgQIAAAQIECBAgQIAAAQIECOxW4H+6NW/96nPdP4/9uDjtyObUcaoft3p+bj9N8tgP0t2G61kzLVf/QPD8htr9qTtrstWx1myVPINWS4ZUhrq14fx/Dv72nEafpAVTtWkb8Vg09hvOPw7sWDmPrT/nQE58Hsv2hPWF0d4PfvKnGe6QI66n2DnEzonMHKT9o0PSECVDLk6o4LQHgt7sYBOkfbvdeDOc8ukJ8ZO26w+b7CK7PlikUSv7C9+syOByz4mme4ildgfL3zOwpipAz15GVXwDiQ9and9fDV5UJGYu1GnPf948v+8d5Bo8cA4mSONuIESrKszfrAdJe1aecDk0f6U2H6vb69C2cQgL9brrKO+W9xDMG7563MBN7h4isLyDPfk7qGPfVeYWJnd25Sfl3O8cbJG6b6kWlnODM3gHmgJf6EagpFndeteR0xMzbr1LYkkaAgQIECBAgAABAgQIECBAgAABAgQIECBAgMA2BP5d/4BkgcD5Au/fv7979+7Pnz+bWWXw0I8fP968eXP//v3m+mPLDx8+/Pbt2+Cv9c+fP3/58uWxTKwnsFuBjx8/ZlDy27dvjwlk2EoOscePHx9LMLg+B+mXL1+Sz7ERYB8+fEgZUpLBrBabYLe9WQLj0aNHrW682UwZU5Iu/YT4uXXrVsKmfzhpdp2TRXN3y1zOIdA8xHIg5HBI7bK+VeCs+fTpU2tl68+cznJItlbu7c8E1Z07d1pWFez5/VVy6A+8BPzvv/9+QlTvrZnUlwCBEgEdWomSNKsQEMwTNpOrxxMwReAJaN1NciWcy+zccbQ+ynduee5AbmFyDXzjxo3Wp8f+TCTnNj+Ps+mf3JLdVXd/x/KxPgJuvUvCQOdZoiQNAQIECBAgQIAAAQIECBAgQIAAAQIECBAgQGAzAqa1bKYp+ypy8+bN/OScf3lOYf5luPmxweh9uQx9lrHIGZHcTJWfyfPQx9Mmn2RMefeBfM3Ms5xfylc9br5VHX9eVyCHSY6LSxwac9Yrh1sGZx+bk5BOIIfkVEO3k8/ff/+dPA9WsBomftrhfzDDaqXerAfnzI+qcWPN2RrdDPM02TOnnSQkkkk353rNkydPnj17Vv95wsL/nu3+3/kup7zJD+oMrMnErbpg2UUOhIOHVc5QzZT1Jt2FV69edVfuZ00G22VO7NevX5tVzjXAMdhmssLlwcBLPgn+wvm3hTuVjACBHQro0HbY6Fut8q6CecNXj+u9yd1VBF6uG8msle5ldgI+E1rynVtmnpy268yTyZ1OXnLSc6uVK/nsevIvBE4r8NK2cutd2CJuvQuhJCNAgAABAgQIECBAgAABAgQIECBAgAABAgQIbEfgnJfODM46CNOLFy/O2UXhthmonR9l87zA/KqaPeY32rEtlAkYhfsqT9YsVZ7jnl1kPsnYgmXD8j2OTZkSVmKjCpZ27+4o5WxWLb9tpzm6ycauGSxYdpRajM12qvRp02atDy5P1YKpZuRPiO2DpWquDHKGZVdDeaaSqfJp7uXY8sFwmrYYJ+dWHcIZgp9CDoZiq4I5sk7e78kb9gdkXlZwcs79G/a/BuESvWu3PHqzrsmoNTmH9oxJSnhP1atXpeqf2ZLdXeLiIWeldMijetFuMVonu/7wTtfa6hl6/hzVXhtL3O1gpzp1tqASAz1NUH2UVpv8uiIZ5l91pVpfrPb32IPlTILkkBDN0ZSck3+rsuf8mdxSzmQ+KoabZU6PkeKlHXM2TFbTFu+cql1l26bMseWFXA6lpfJPrJ4TJ5vv0M7BWc62Qj0Cg80hmEOUU9j2rh6rfn75N7ki8OBBWnIBWV9IH7znysqDOZ+2MuE0eHuVMp+W+SRblVzNzvztjVvvg9fDbr0nCXiZECBAgAABAgQIECBAgAABAgQIECBAgAABAgTWLvA/51QgA7AO/hbVXNn9XeqcPZZvm99WS4pXF3W231nzc2nJr6p1weofpMvrflrKgz9418VoLnQH3qVSzQT5VbtkoExJOTOOpJnzweXsriSrS6QZNaRgqgLEtmS/B62qlRkgkkZMi0/VTMeq1lOG+qNuOB3L7erry4+R1G7mgRHB6e9Yph280m2LfpyU7dLB1ixSf2Hq2MtCN/z22ZsNDqyJVXrjJvL5y7k8aLZFd/lyQZu6dMfJdQuQNa1rmNYpqf/KITF/MM9jKycXPr+N5smhOxLuohStY/xgcyQ85ql79jJ4IBws4eWmKXYrniOxf85bq4Q5Li7agt0SLn9Ni+jgn93z0dLqJVZLWmTnHVoJ0fLTCPWqjQRzK1Zzatvq1WP5rVPOX7Pd5IrAVgTWf5Z8F1R9i9ht2cvdlQ+WKofPnF8I1FxZ6P+epLoqmy2wUx633gevhLPSrXczbi0TIECAAAECBAgQIECAAAECBAgQIECAAAECBHYr8O9jvyetff2NGzfevHkz+Nvq/NW8f//+ly9fSn5YnblsDx8+7P7sXVKGb9++/f7773XKmH/8+DH+9ZpzFu7cuZNxfv05fPr0KXvsT7OlT2P7/v377jiPwTpmWGoGwuZH9DRZjo60+FTNNLjrbSSIWMYzLbMuOVK+fv16rGw5tFP4Y59Osj75Z/TMsaxStkTsjx8/jiWYdn0KozcrJ02HcPfu3Z8/f/ZskshPjPUkOOGjZ8+e9fdjjx49yunyhJwHN0ldMnRp1Ej9Ks8Uqc48hU9XXP/ZXfj777+7K3vWjE3fk9WKPophTuLNAqdpJg+2Zv65DOt/wVQSpy2SrLnV5ZZzIKTKo/LPkK+XL1+O2uScxNW5r+R4ycVt+oq06UVb8Jy62PYcAbE6qKdDGyRaRQKhnmYSzN1Y3fDVY3Wi71b5imtE4Pn4+YqseeeSDPNNXe6tLvQVUJqs/4u7XF3nlnO2LwTOB7xQDm69y2GbAezWu9xNSgIECBAgQIAAAQIECBAgQIAAAQIECBAgQIDA2gU2O62lapjTHrY6Q6OeNuT60gXLgIax823ys3R+nK4Lll/K83t2/eckC4PDT7OXJ0+eTLKvFWXSM4WgW4s8GjMhl8bKQNhbt251E1hTKJDxTEubLJdmTal65rQkVHJoF1bwnGSPHz/u6XJTwjkHsujNCpuy6sP757SkWS80SH3wVNgcy1JYo8Jk6Qn7h15188k413rmSYb4DxZ+7NtaxqbvlnCNa1qtkLNVZrnkVHXR2arJv39KVSRTjLT4PKQlM23qkiT2ZitYvdMcL4MBn6u1jJW8UF9Rl8TCdQXEar+/Dq3fZ0WfCnXBfDBcN3z1uLSbXBF4MALLV+Y6tvnomWwY0sm/qWuVJ09OaTVcK0HupHKpn3kdrfX7+dOtd3lbu/Uut5KSAAECBAgQIECAAAECBAgQIECAAAECBAgQILAxgY1Pa8nIg6WNQa8CKAUbO4Fknsjr/x26W4bnz5/X46FTo0v8Ul5ilR/ILzoEtlvxq68JS0kZqgktGTowz8SGkiKtPc3YY+TS9c24/545LSltZptcugx1/hl80NPl5jgdHEpeZ3X+wtiW2mdvNvieljTZ5cbQ52nBPVOhEgOJmcsF8KgISS/66tWrOiwzVmzwUcfpfuv0JQtj05fkufA0mV5SX0JURU2LxzkHY4bi/etf/0rrZ/jXJWpRMjU0JbnQ+4K6NUqVuysPrmnOJT6Y4EIrM8i758I1nmnNC+1atosSEKvHmkOHdkxmpev3HOqCuSdoN3z1OKpqPUTnfyQCzzf88OFDM5M0buacNNdcaDl76b/fz5X/nI+6uFA1T87WrXchnVvvQijJCBAgQIAAAQIECBAgQIAAAQIECBAgQIAAAQKbFNj4tJa02bXG/w2GS//PvYObXyjBKK7MJHn79m1VkozHzTDfC5WqZIxFXZILlWGN2Wa8uAktkzfcqGNk8r23MsyY757jLkflPONXmqXKkZiXCTTXNJczA2e2GVajWmqfvVnaIrMImg3UXR58RUN3k1FrMmemfzpHIupCUwsKJwdW1Wm+EyynpJJXUozKP3vpdxilupbE/ZOaUou0flguEQBpnZJLi8u9L6jVRpklVfJuumw1eMy2cp7wz2MaKfnlpp9NWH5ZTSIgVo8x6tCOyax0/Z5DXTD3BO2oq7t1XT2OunXqITr/IxF4vmEzh3zxOOd3Arl57Pk2IAXLzJZlfhfaRLvEslvvctV1dZ7l9ZKSAAECBAgQIECAAAECBAgQIECAAAECBAgQIECgRGD701p6ni1dAnS5NMscwDqqVM3fGvPr9eCj60/GLBlj0Xog5cn7WsuGma/SU9QMFPjrr78u946Fnl1v/qPEef9AjdkE8iDb/tlcl56QcLCm8enfbw7VeSJTb3awgeqViZ/BbjOjyi7XsdclGRzNXzL9oM5t1EJhkGRaRT1/LId/+ciw8jFbuVYZNVByVDWXmThzyVqvajlYzmroW/8p7+CGgysHAy85ZA5JeXMP7rE/QeGbAVKkS8zz6S9b9enBK+oEeTqTks2l2YyAWO02pQ6ta7KBNfsMdcE8GLpbvXpcyE2uCByMwFEJcufSf28+KreSxIPfBiSTPOoirwEsyW0zadx6pym32nluJkpVhAABAgQIECBAgAABAgQIECBAgAABAgQIECCwEIHtT2sp/OVs/vZYZsHKRzBnYHr9yPCMDS15dP3JyIWZX2ug58n1OmfDeox1N5PXr19nOMjeRkh3HS635ubNm5fLvDDnRHv/YLtLH5U95cwglQcPHvQkePXqVUK0J8EkH+nNehgzSaA/frJtRkHNMwEp73nonyqWkU/v37/vqc7JHxWeiJsPjR50axamuWFzfXd5VLbdzde4pucs1qpOZrY0p9G2Pj35z5wl+3uqKuf0VyfvYtSG6bJKypM8+yc0jtrpqMQHj5dccozKROINCIjVbiPq0LomG1izz1AXzIOhe/Bs2N2qeRE46jKvuWE32+aaUdk2Nzy2vISbXBF4rHVOW//58+fym+LTdtHdKt8GDM4eT0PvZ160W+8qSDbceXaPAmsIECBAgAABAgQIECBAgAABAgQIECBAgAABAgROFtj+tJYl/DZ/cvMsdsMfP37UAz0zHHmGH6QPPiO85VM+BqK14Rr/PDiKJb8TZ+BCxoivsUYrKnP/EPx5KvLo0aP+HR2MkP5NJvx0cDxWyp9uZMI9npzVPnuzwfiJ55whNPg+lsGIOjkABjfMOKTma20Gi9rMMHMyBwd1JX0mMzx8+LC54R6WR52yk/gSL2wpCfLM4L3QrKpuK5eUJ1tlWstV+s/u23US3ubQdttxD2vEaquVdWgtkM38ucNQF8yTRO9Krx6XcJMrAieJwCqT3EBd6zot3xAOhlM62J08mMatd3lUr7TzLK+glAQIECBAgAABAgQIECBAgAABAgQIECBAgAABAoMC25/WMv+zCQfRqwSrnm/THGE8z1PDSx7sN2oMRGEzLTNZXqHQHV2agdH5DbjwzTbLrJdSFQpk5lL9rqSDm2Tk/XW7vsHXICSAR00POFjNSVbusDfLMKO8/2RQb55XtVTFGBzrkwJfYtjT4HCrFK95jssg/rFHVrT7Z7bkQJht1sRgo8+ZoL8T65akObmo++lpa3LGLImBd+/enZb/2K1SnpKrnWQ7W5GaVeg2WeGA72YmlrchIFZb7dg9OloJWn/uoUNrVXmlf+4w1AXzYKyWXDm4ehxkPJZABB6TGbs+l5Rz3s11i9e8y+5+Wq0ZvAc8tuGK1rv1rhtL51lTWCBAgAABAgQIECBAgAABAgQIECBAgAABAgQIEOgR2P60lp7K++igwOBvjd+/f69f1ZIfy+d5xnzJQM+xYyAOVn/5KzMAuvavS5tBA/scGF0L7Gfh48ePzZFSByveP4z+4CaTrxwc7pwxnanL5PttZqg3a2pUy3nJw2DTJOXMIVQyu6Ck2N36nr+mebidVoYMZsp7tDLzsFWYe/fuZf2bN29a63fyZ3dyZn/FL3SKLxlOd4kB6McqW3jodS8DjmU44frWXJqrz5+csGqyOkFArDbRdGhNjY0t7y3UBfMkAezq8WRGEXgyXWvDklklrU2m/TNP4hi8Gc/l/XXn3kxb5W5ubr27Jv1rdJ79Pj4lQIAAAQIECBAgQIAAAQIECBAgQIAAAQIECOxBwLSWPbTyxHVsju8sHOhzfglKprVkvs35O1p4DhkA3R2D++eff257NMDCG2Xm4g0OrM/BkpelzFyq7u5Knm/95MmT7oZzrtlhbzYYP5V/t5+5dLsM7jHv48rAoEsXo5V/xvHXo+vOGcSfwyEzD//555+//vorU1lytspypnVlfWuP/jwmcKFpLZlcdGyPzfWXeFlQM/96OUMA6+WehWjMVqS6GM0OMytnuwKsC2BhUQJi9Zzm2EmHdg7RcrYV6v1tIZi7Pq4euyaXWyMCj9kWXuIe23yS9SU3npmqnXcOT7K7BWZSIpBiD94IT161wT269Z7cXIYECBAgQIAAAQIECBAgQIAAAQIECBAgQIAAAQKFAqa1FEJJdligcKDP4Y3HrL158+Zg8nrw8WDKlSbI3JXWNIA8/zIjpO/fv7/SGin2WIHMa/r69Wv/Vhl8359gtk8HS5JxSHmRxWzl6d/RHnqzjBlqPgD1GEhmRs0/3aL7MpNu8Vovi+gmmHxN83ArKeFgATLlLLY3btwYTClBS2Dwec+t9IV/3r59uyRlTrUlySZJM9hzVnuZ+SHcrdcKZazkEuZPTgIuk5MFxOrJdPvp0E4mWtSGQr2nOQRzF8fVY9fkcmtE4DHbJdxuFHaere+4jtVodevdeo9tMp3nWDHpCRAgQIAAAQIECBAgQIAAAQIECBAgQIAAAQKbFDCtZZPNOlOlCn+lnqQ0heMV5n+W/yS1K8nk4cOHeZJlM2UG42ZWwPyjz5tlsDyzQMnzPicZfD9JvUpKkhot4bDdSW/W6kOOtXJJwx3b9uT1JdPzWi+LOHlfp21YUsLTct7nViUvYWvKjE3f3LZnuXBuRnOUVU9uk3xU2B3lcJiz82zNiCss5CQgMlmsQGEY7CFWx3ZQY9MXxsACO7TCki882a5CfWxwjk1f2NabCWZXj4UtXicbG1Fj09c76l/YTAT2V/PSn2ZqTclLY/JikLzE8tKFmT9/t97nmOs8z9GzLRkP0I4AACAASURBVAECBAgQIECAAAECBAgQIECAAAECBAgQIEBg1QKmtay6+a5c+KsMfe6v8/fv3/sTrPHTjFvN3JXWeO6MD/jy5csSnsG5RtKVljkPyx98JVEmgBWOwpkBISUpmZDWGi09Q8G6u9hDb5aepJD60aNHXaIZ1gwOe8qYpxmKcXAXg2U7uJWVPQJjScem79l166OSAZFzvq0lZ/zCd8jM9v6iPG26ObEnHXum2rYY/blDAbFaN/rYDmps+npHgwtL69AGC7yKBLsK9bHBOTZ9eYtvIJgvh1POuLqUY9HGpi8H2UAEllf2cikLpwUWzgC5XDknz9mt9zmklzuuzymVbQkQIECAAAECBAgQIECAAAECBAgQIECAAAECBOYR2MW0lpJx1fNwb2wvcz4/7+bNmyV6g4P+SzJZVJqMJb17925zOGmK9/Tp000+z3JR8gssTMloj6WNACgpz4sXL66uvYferHBOS9oiwzev0iIlQ/mv1fUtcOLTVdpowp0WjnKr9piRhZc7SEuGLc58dVGIU3JSmKTJWjsqLN4ku5bJwgUKg6EVQperVGtHhcU7vzyjdrS3Du183iXkUNjErQi8XMlbOyosXkl5RmUlmPtJXT32+xz8VAQeZFnvypJvA1K7PLwgD21ZbzW7JXfr3TUpX6PzLLeSkgABAgQIECBAgAABAgQIECBAgAABAgQIECCwPYFdTGvZXrMtoUaFv0/PXNSNva0lP+1nTsvff//dZHz9+vXLly+bayzvQeD9+/etSDhY66UdmCXlyXjxvIjmYHXmWVlSyHlK0tzL5L1Z4fShkrklzXJOuJzubjC3a72w5VpvsBkEWW+CzJ4qH7GUE9/laloyrWXy47G/Oo8fP+5PUH2ak8I8QwBbr4UZNeS0pCLSrFdArFZtp0NbbwwXlnw/oS6YC0OiJJmrxxKlVhoR2AJZ+595vXDh3WXhvepaQAqrU4hziVq79b6EqjwJECBAgAABAgQIECBAgAABAgQIECBAgAABAgTOFzCt5XzDneawzIHgW2qMTGPIL82tJ8T/+eefhcOqtkShLhEoHBhRMjphTs/C8rSeOT1nCbOvPfRmeclJqzM5hnxFjZJhPVeZ1pJpDxmSdUzM+pMFcporafT0fpd7VUth4QsPn8LcSpIVTh0pPDWU7PFYmjRTs/rpIm7dunUssfU7FBCrVaPr0DYf/PsJdcE8STC7ejyZUQSeTLfMDQvvLj98+PDjx49lVmFsqdx6jxVrptd5NjUsEyBAgAABAgQIECBAgAABAgQIECBAgAABAgR2KGBayw4bfZoqlwxFnWZPY3Jpjrwcs93i0uZ9LK3Hu/7yyy+fP3+++tDexUnto0Dfvn37+vVrSV1LXjtQks9UafLA3ZKs8s6B1LEk5SXS7KE3yzihQrrCmUiFuY1KVjJWvuSdRaN2WpJ4mRFSUvLlp8nLRnre2ZITX97T8uzZs4tWJHu5aP6nZf706dOSDWcYAtiaOVM4sLuk8NJsQ0Cs1u2oQ6spNrmwq1AXzOfHsKvHcwxF4Dl6S9u2/O6y9XrApVWkvDxuvcutuil1nl0TawgQIECAAAECBAgQIECAAAECBAgQIECAAAECuxIwrWVXzT1lZct/nJ5yr/vIK+9jef78ebOumauQOS2FMwSaG1rehkDhwIgMzl7gOyUKh4y/ffv2Wo21h96sfJDQdWdGDe49cxfnf47vHiLkWkdf9ptncucEl8kSaf2qu8j/ea5zZlNkFtNuX1CWWV6Fg7ou2nm2JlWmaR4+fHjFaLHrBQqI1Waj6NCaGhtb3luoC+YzA9jV45mAIvBMwOVsXnhBmwJf9Jp2ThC33udo6zzP0bMtAQIECBAgQIAAAQIECBAgQIAAAQIECBAgQGADAv/ZQB1U4SoCCxw9fxWHyXea97F8+vSpmW3GAWQN8KbJ3pYLB0YMTgm4iltKVfKqmUzdyUuKrlLCzR9ceeBx+Zusrjt9LtEy+D6W+d9bVT4Y6yoBvIGdJurevHmzgYpMW4VMcG29t+1g/hkCeLkX2rx69aq5U69qaWpYrgXEak2RBR1aU2Njy3sLdcF8TgC7ejxHr9pWBJ5vuIQcSl7IWZUzXxrk+QVrvzd3631m1Ok8zwS0OQECBAgQIECAAAECBAgQIECAAAECBAgQIEBg7QLe1rL2FrxO+Zc5ev46FtPtNT/h5yf/7pyW/C6+9p/2p0PaY06th+X3ENy8ebPn02t9VNhdZDJDQn3+QhYWb/6CTbjHVq/Sk3Phq3V6cjjzo5ICDM57ObMM3c33ECTdWltzdYG8F6XwiLhc59maVGlay9WjYpkFEKvLbBelmlxAqE9OuuEMXT1uuHFVbaxA+eHQuvIcu6MlpHfrfWYrlEfLmTuyOQECBAgQIECAAAECBAgQIECAAAECBAgQIECAwDIFTGtZZrssvVQl4yyXXoeFlS9jUvPzbWu4dtaU/yi+sAopzmQC5TGwzBEA5ZNt8haOydSKM9pDb7aiECqJ4fI3zxRHwUDC8mcMD2Tk4zULZOrp/MUvnEby4sWLS5Tt/fv3zcPt3r17joVLOG8jT7G6rna8Soe2LqJjpRXqx2SutX6xweyMea2QmHm/i43AmR36d1dyi1flUH7f2r/HK35aXoVylgtVp6QAzXuBCxWjla3OswXiTwIECBAgQIAAAQIECBAgQIAAAQIECBAgQIDA3gRMa9lbi09T3/Jx6tPsb+u5fPz48e7du90fjDNwyntatt74w/UrHxixzBka5aUqr+mwWnGKPfRm5fOFrq5RUoDW9L/ipj4x4e3bt0/c0mYEzhYoHD/94cOHS4yqbM2WKSzM2ZWWwSoFCsNDrK6ydRW6ISDUGxgWjwq4ejxK44NdCiz8C4Fp28St9zmeOs9z9GxLgAABAgQIECBAgAABAgQIECBAgAABAgQIENiGgGkt22hHtVixwJs3b37//feDFciI0ksMVD24LysXK/D169fCspVMCSjMasJk5aW6yrSWCWu6zKy+ffvWnTJ3rKglT2w9tu0k60vGPH3//n2SfRVmUh7AhRlKRqBcII8rzjtSStK/ffu2JFl5mnQdzbNPjs2HDx+Wby7l3gTE6t5afLf1Feq7bfpRFXf1OIpL4s0LlN9j5r41l6DrBXHrfWbb6TzPBLQ5AQIECBAgQIAAAQIECBAgQIAAAQIECBAgQGADAqa1bKARr1CFkpHHVyjW//zPzMOdz6/js2fPnjx5ciyf/Khf+EjgYzlYv3aBzGsqfzfFMg/MhY9iWSZa4naq3qw8frLTq2sscCDL1U3W3okp/5kChZcBk09refXqVbPkhcVobmJ5bwKFQSJW9xYY26uvUN9em05eI1ePk5PKcNUC5V8IpJrNadWrq7Vb7zObTOd5JqDNCRAgQIAAAQIECBAgQIAAAQIECBAgQIAAAQIbEPjPBuqgCgRWKpAHn3/48KG/8Enw/v17j0jvV9rwp58/fy6v3QKnBKTwo4YmZCBIHoNdXmUpBwVGja1ZZgi16lj+8pnWhqf9uQqT06q2ya3yjOTEfP4lTjI3rPl/VlZVnjmEznTOBUB60cEyp3YfP368f//+mburN3/37l29nIXnz583/7RMoCsgVrsmZ67ZXod2JshCNhfqJzTE3oLZ1eMJQXLRTfYWgRfFPCHzUUdEfcV+wo6uvsmowo9iuVbVBu9Bpi3YKkymrbLcCBAgQIAAAQIECBAgQIAAAQIECBAgQIAAAQIEWgKmtbRA/ElgDoG8guPevXuFz6HMI4GT+MaNG3OUzD4WJjBqYMSoCSQLq+j/Lc6o+i6zCksrVWE/UxU7I9eXP3h95jifeXdLi5+Flycn08z9+/TpU+I8vcdWO5BcBrTenXKwXfISjKmmtWQ+bXMQm4uQg+BWdgXEatekfM1OOrRykCWnFOr9rSOYXT32R8ilPxWBlxYem/+ot7Ws+nrerffY2Gil13m2QPxJgAABAgQIECBAgAABAgQIECBAgAABAgQIENihgGktO2x0Vb6yQJ4V+vvvv5f/Wp+hpY8ePcpT2K9cbru/hkB5nFyjdNPvc9RAkOl3v8UctxdCMz/DdebdbTEGp69TToh5lVlms2wvvA9iFY6fjknGcU4yCfbFixfNkjx9+rT5p2UCxwTE6jGZnvV769B6KFb0kVA/2FiCuWZx9VhTzLkgAufUvty+Rr2u9nLFOC3n7d2bzNybzby701rZVgQIECBAgAABAgQIECBAgAABAgQIECBAgAABAhcV+PdFc5c5AQItgQy2uHv37thfuzN49+XLl62s/LkHgbGhskCTUUMTNlDfpTXB9+/fl1akM8sz6nG/Z+7L5osSyCtEHj58+K9//StTQ/NmkvO7izwPuPq3qGp2C3Pr1q28L6W7vrsmLN2VY9dk8m1zhmGIpnoJzNiSSL86AbFa3mS77dDKiZacUqg3W0cwNzUszy8gAuc3H7vHXEyWb3L+FX75viZP6dZ7clIZEiBAgAABAgQIECBAgAABAgQIECBAgAABAgQI7E3A21r21uLqe02BDLnIe1daJbh9+3Zz/Gjr0/rP58+fZ1TrnTt36jUW9iCQd/XsoZp1Hbc3EKSu2ioWMuRo1DSkmSuV4qUbfPbs2Zz7HTUMa86C7WdfmWXx6tWr0yZsZBJUTrL5v/qX8M5C630miajkv3DPvC8lE1wHCxml8w+QFnUuPwb3KwGBWkCs1hQHF3RoB1nWuFKoC+aeuHX12IMz1UcicCpJ+VxLwK13V17n2TWxhgABAgQIECBAgAABAgQIECBAgAABAgQIECCwNwHTWvbW4up7NYGDA2dfv379+PHjTFYpmdmSKTEZvXG1CtjxNQT2Ns1jb9N4ZoipUaTv3r3zWoYZGsUuCgXyfrNMOCmZztHMMHOfHjx4kBejbWkiaA7MDPMaPJzzfOugnXkUt6a1/PHHH01eywT6BcTqMR8d2jGZla7fc6gL5pUG7WaKLQI305QHKzJ4uXtwq4WsHFV4t94LaTXFIECAAAECBAgQIECAAAECBAgQIECAAAECBAgQWJSAaS2Lag6F2azAw4cPP3z40Kren3/+WY09ze/Zv/32W+vT7p8Zrpo5MG/evOl+ZM1WBUYNjNgqgnqdI7C3mVHnWNl2OQJfvnzJS0LKJ7RkykdmX2Ty55amsrSaIyD511rZ/TOTUs6Z1pLXyjXPO5kj1Hq5TXeP1hBoCYjVFogOrQWymT93GOqCeTPRu9KKiMCVNtySXwc6Lalb72k95UaAAAECBAgQIECAAAECBAgQIECAAAECBAgQILBDgX/vsM6qTGBOgQwPzSjb1pyWDMD9/PlzPfD01q1bmdlSUqoMV83TSUtSSrMNgb0NjNhbfWeI0v2MIpoB0y5mEMhLyTIRNO9aKZzTkhezZI7ojx8/Xr58ueE5LZEvfGtKrjeicXJLvXjxornt06dPm39aJlAiIFZrJR1aTbHJhV2FumDeZAyvqFIicEWNteeiuvXec+urOwECBAgQIECAAAECBAgQIECAAAECBAgQIECAwCQCprVMwigTAkcF8hzfr1+/Nj++fft23rvSGn2bUbwZm9tMdmw5T6M/Z8TqsWytX6aAgRHLbJcVlSqT6FZUWkXduUCmpuTdZa2JoMdMctL866+/8naReo7osZTbWJ+3phReJ2QG7GlVzpjR5hVLeo+d2J7GZatjAmK1ktGhHYuQzazfT6gL5s0E7UorIgJX2nA7LLZb7x02uioTIECAAAECBAgQIECAAAECBAgQIECAAAECBAhMK2Bay7SeciMwIHDv3r0vX75kFFQ3Xcbm/vrrr931rTV5/UtmtrRW+pPANgRM47luO6Z7uW4B7H23AplQkdmemQhaIpAzaTWhJe86K0m/mTSFbwY4eVpLa8PC5tgMr4pMKLDzWNWhTRhLC89q86EumBcegZsvngjcRhN7I+vBdnTrfZDFSgIECBAgQIAAAQIECBAgQIAAAQIECBAgQIAAgZ0LmNay8wBQ/VkFMvLp48ePPbt89+5dz6f1R58+fXrz5k39p4UNC2zgeZ+jRrFsoL5Li0YzhZbWIsrTFcgZLS9pab4npJumWpMuIifKnEn3NqGlqn7enVIy/TVvhOu/2DjG25rWUjhc+1hu1u9ZYM+xqkPbVeRvO9QF866CeYGVFYELbJQZirTqLwTces8QIXZBgAABAgQIECBAgAABAgQIECBAgAABAgQIECCwbQHTWrbdvmq3IIHXr19nZEZ/gfKs+hcvXvSnqT598uRJnl1aklKaVQuMGhjheZ+rbusLFX7UwKBRc5AuVGDZ7k3g2bNnOaOV1Pr27duZsPHw4cOSxFtNUzjVpDVBpUQjr4xrnkQePHhw8M1yJVlJQyAC+4xVHdoOg3+roS6YdxjMi6qyCFxUc8xZmFFfgMxZsJJ9ufUuUZKGAAECBAgQIECAAAECBAgQIECAAAECBAgQIECAQI+AaS09OD4iMJnAn3/++fjx45LsMoAjI3dLUv7+++8lyaRZtcCogRHLrGlznPRgCUteRDCYiQRNgbt37zb/7F8e1Vj9WfmUQIlAzoyvXr0qSZlxw1++fDHRonD89IcPH378+FECW6dpzYQp3FG9uQUCLYHCENpSrOrQWjGwkz83GeqCeSfRu9hqisDFNs1pBRt1j7nqLwTcep8WIbYiQIAAAQIECBAgQIAAAQIECBAgQIAAAQIECBAgUAuY1lJTWCBwEYFMS/j8+fP9+/fLc//06VPJZIY8tD5zYMqzlXKNAqMGRizzVRujSrXqUSzLDLBRpOlVllkLpdqkQN670ppKcayaGTQ8+LqzY9tubH0m9uQ9KiWVKrStssr733LtUWebfmPUdUu9oQUCtcDeYlWHVjf93ha2F+qCeW8xvLT6isCltcj55dnPFwJuvc+PFjkQIECAAAECBAgQIECAAAECBAgQIECAAAECBAjsXMC0lp0HgOpfViCzUzJM/M6dO6N2k9FRhaNR85D7jx8/jsp8w4n/1fiXJ7xuo6YbGBgx6uGso6bxbKOJL12LUSE0asjRpUsu/20LZFpm3tJQUkdzWlpKz58/b605+GfhhUS1bStx4csHDu7XyqsLNK6G/nXdy6H9xKoO7ephf90CbCnUBfN1Y8neReAmY2DUoxMK3128TCi33stsF6UiQIAAAQIECBAgQIAAAQIECBAgQIAAAQIECBBYkYBpLStqLEVdn8DNmzczR+WEcucZpYWDSh89evTjx48TdmGTVQiMGtUxagLJbNUfNVNi1ECQ2aqw6h2Nmla3zBBatb/CHxR4//59pmUe/Ki18t69e97T0jLJQV3SVWYEYfnEV9NaWsj+nERgJ7GqQ5skWladyWZCXTCvOg43UHgRuIFGPFiFUfeYJVe5B/eyhJVuvZfQCspAgAABAgQIECBAgAABAgQIECBAgAABAgQIECCwagHTWlbdfAq/ZYEM5C35RT9DBAonwGwZa7t1u3XrVnnlRk0gKc/2zJSjRrGMGghyZsH2s3n55KhRT9LdD6CaTivw7du3TMgsyTNvPHv37l1Jyr2lKTzvtyarHFPKKNJmR/3gwYPTZuQey9/6/9Pe2V/ljWt7+OSsW8CEEsJUMKGEIRUEWoAKAiUEKggpYaCCQAmBCoaUMEkH9/7u0VpaOpIt7deW/PnwB0uvLG9tPXtLlu0ta88ENu+rDGh7du+w7RtwdZw5NCjp6QnggdMzn6zGg+4x1759K7fek/kVFUEAAhCAAAQgAAEIQAACEIAABCAAAQhAAAIQgAAEIAABCGySAMtaZjPrMgPQZ8NBxV0EjOG8Dw8PfMy+i99G8uyBEWFc8nIabx/r7C1dTutWoYn2uzDqaTeWUSDFIJASMK5p0Ym6CLK+IgWoHGP8tKYHlv3cotUvRuGdipEJgYiA0Z3W66sMaJHFd/tzA66OM+/WexfScDxwIYZooYZ9WYs+7LL2yT+33i1cCJkQgAAEIAABCEAAAhCAAAQgAAEIQAACEIAABCAAAQhAAAL7IcCyltlsvcwA9NlwUHEXAe1c8fnz564jcd7l5aW+bxrn8nsTBOwhPstck2CPYrGHgGzCsNM1wg5WFyZLEPx0qlPT5ghoY5CXlxdLs7RnyOnpqaXkDsso4E98LA2Plqykp2jy8PT05PMVTQh2T4PEeALb9lUGtPEeshkJa3d1nHkzrrjShuCBKzWcUW37Ywrj/NZY7yzFuPWeBTuVQgACEIAABCAAAQhAAAIQgAAEIAABCEAAAhCAAAQgAAEIbIYAy1pmM6X9ze5sKlLxAghcXV0Z34vbFz8soFmocAABowNIojFY/IC6axRlWUsNiqNknJyc2M+328suk5IQ8ASur699Op8wrurMC9nwUSPJ4rKWqIBxw4ENg6Vp1Qls2FeNTRNSBrTqfrVAgUZ/iEbdtCFRgWmGZaPyOHNqL3KqEMADq2BcrBD7Dab90cdiG8ut92JNg2IQgAAEIAABCEAAAhCAAAQgAAEIQAACEIAABCAAAQhAAAKrIPA/q9Byk0qyW8smzdqiUX/99Ze+nl50GC1p0BqYm5ubFjogc0YC2rTHXru22tDnou3lW5eUPkXX9TqwRYBHUTchl1CEULghQ0b+9+/fD3K5jCgOQSAicHd3Zwxr06eaj4+Po9NX8fPx8dGvMPztt98uLi4aqa1+qrlBkacKSKXM6DpL/HQjJohdJoGt+ioD2jL9bUat1uvqOPOMbkPVIoAHbtsN9vZAgFvvbfszrYMABCAAAQhAAAIQgAAEIAABCEAAAhCAAAQgAAEIQAACEGhNgGUtrQn3yme3ll40HPhvAnovrpUtHz58+O/sjl+3t7fas4WQ9A40K8/Sd5qjyOO+BmlNQiZ8ue+sdvnFkGtftaLYfZpEdQJyIeOyFh+RX10HBELAOI4JlP2j3Uuj+vDwEDaz3bIWNfzTp0+Xl5dFAtKn77pwf38frjzUOLyohZHFplFgLQQ26athT88bggEtz2dLR1fq6jjzlpxwjW3BA9doNbvOekBhLLyZBwLcehstTjEIQAACEIAABCAAAQhAAAIQgAAEIAABCEAAAhCAAAQgAAEIpAT+nWaRMw0Be7T3NPpQy5IJKCBVr8YtGmpPBksxyqyLgNH6atTSBhbjUgppbm/jumy3EG3Pzs6MmthNZhRIMQg4Aq+vr8ZFU9rkhPWZFrcxrpnRSht9J7tTYBRIyjjcSYnM8QS256sMaOO9YpMS1ujqOPMmXXFFjcIDV2SsYaoa5/8SvpmJKLfew1yFsyAAAQhAAAIQgAAEIAABCEAAAhCAAAQgAAEIQAACEIAABCAgArtY1nJ0dLRAY9tf7i5QeVSansDd3d27d++K9eqz6/aX6EVpFFgIAUV4W6wvbZe2JsH4cVZFsfdtJrAQE2xADePnb7Uyqi8CfkYIUkkecnx8zPg2oxVGVq3FFUYJE6/PDLcrMWq4nGLG+L9o+YrTX4Gk4SVDVxnG4eVYdnuabMxXGdC256K1WrQ6V8eZa5keOcMI4IHDuK3orHC2mVF7Yw8EuPXO2JpDEIAABCAAAQhAAAIQgAAEIAABCEAAAhCAAAQgAAEIQAACEMgQ2MWyFr0fzSCY5ZAidJe2qcIsHKj0IALfvn2zlFdoyP39vaUkZVZEwBgkZ4wamazhRn2MrZtM7U1WdH19bWzXX3/9ZSw5WTEpL1/SdVPj29XV1WT1UlFFAsbRQDWen59XrLco6p9//imWWWwB4+D5+fPntAnRWhejqFQOORCwEDA62Fp8lQHNYvR9llmdq+PM+3TU5bQaD1yOLRppYjSx/V61kZ51xdqbw613XfJIgwAEIAABCEAAAhCAAAQgAAEIQAACEIAABCAAAQhAAAIQWDuBXSxrWeBuLcYdDNbuXuhfl4B2Kvjy5YtFpmKCF7jfgkXzwWWi9i5wMdvgprkTFcpvaZS2HdAH+EfWVev05+dn4zYI9rCPWrrtUI72/DFugmH/avJkGMP4exaFToa9bkX2mY/RUWupt2qPUr/+448/iig0FD8+PkbFwm6lQ8ZQ7EgIP5dGYLHToY35KgPa0jx/OfqsztVx5uU4zz41wQO3bfd0/tnZXj3o2NiXC7j17jQ0mRCAAAQgAAEIQAACEIAABCAAAQhAAAIQgAAEIAABCEAAAhAoEtjFshZLLHiRVN0CLy8vdQUibScELi4uPn78aGnsxGHBnSpZul6jz+QvcDFbJ6KDMo1rP5azJsH45dFPnz69ffv2IBQUHkZAqC0n6pO6UWC05ax2ZaLtp05OTtrVheRGBLTczrjITQpMPCCselmLcBmXo9ze3obGVbcKLaKpxcTYQ2U2n2Y65Ey8GV9lQNt8nx3ZwBW5Os480tacPpIAHjgS4PJPNz6aMD7oWH57Qw259Q5pkIYABCAAAQhAAAIQgAAEIAABCEAAAhCAAAQgAAEIQAACEICAkcAulrUsMMBdQcNGC1EMAhEBfV7dEh+ppVM3NzfRuRP/nLLrRctjLIgmpjG+OmOQnHExyXh9ihL2HMVShDNLgdPTU8vGDtJtOV4kZT5//hziWsKavVAf0hYC4QqKfPmJR2+t4LLrltd8rqNa72qpOlquFm3VssloQguWacowHXKcN+Or9kGDAW2aLra0Wlbk6jjz0pxnb/rggZu3uOWmUtdK44OOdeHi1ntd9kJbCEAAAhCAAAQgAAEIQAACEIAABCAAAQhAAAIQgAAEIACBhRDYxbKWiSOKiqZVDCXLWoqUKNBHQN9Tj4K8+0oqSvX5+bnv6AT5lq5nj2XJKxzJmTKENK9YxaNG02tFkz58W7HeYaLke5Y9EOTMbBEwjPCwsyyhRZIcbewwrK4qZ8mZw/3N3r179/79+yqSETIlgWjlYaZqmThztPqhbczHjLGAfimLulXYcLpVdb+KBDId8kC24asMaN6gJPoIrMXVceY+C5I/DQE8cBrO4XLDVwAAGZhJREFUc9US7Q3Yp8aGHwhw691ndPIhAAEIQAACEIAABCAAAQhAAAIQgAAEIAABCEAAAhCAAAQg0EdgF8taLCGSUUx8H68q+T6ssIo0hOyQgL4BbNyv4Pz8fEY+lq5nj2XJNyRaQWGpOi9wmUevrq4sTVvCIGNZfKW2qEXLRL1VrY6Pjy2hlupQj4+PS4AQbSJhUX4JaqNDRGDKWVZUdf5nuLojX3LJRz99+mRRzw/L0TWCbmWhN6aM5cK9k+nQNnyVAW1Md9jJuWtxdZx5Jw652Gbige1MM+/3TVy7/Mwz00xtJWrc4SojZLGHuPVerGlQDAIQgAAEIAABCEAAAhCAAAQgAAEIQAACEIAABCAAAQhAYLEEdrGs5eTkZFEGiKIJF6UbyqyFwJcvXyyqKjZ9xigBS9cL92GwtKivzPfv38NDG97PwfLJT221oV2hQiATp1X7w8NDsVKjGxflUOAgAgowsmwdcHl5eZDYFoW1p0TkSMTft+A8gUyLyzk1Jg5wtIyoE/AZWYVi5hQUWBQitm65WjQRpVsV0Y0swHTIA9yGrzKgeYOS6COwFlfHmfssSP40BPDAdpyjyV67ivoka12N5VHP7Hr26V8rn1vvWiSRAwEIQAACEIAABCAAAQhAAAIQgAAEIAABCEAAAhCAAAQgsBMCu1jWYglwr/WN5KLf6OVutK1E8RQKQCAloGApy8cvdaICBe7v71MJE+RYPk8uNaoswAhjJoz1TkCgRRUa0CwhyPMGiEQ7bHRyUCtOT087D5HZlMDbt28tofy6VM01dPjmR46kb59LeX+UxIoIHB0dGbWdco6kNR7VV9GE80l7sKYRTqZY1Fn6SmrRo/p12OqPHz/Srfpw1co3Tkt2Mh3agK8yoNXqGtuWswpXx5m37YTLbx0e2M5GehpQZV4xWEPLIwvd3Fme1g7WYQkncuu9BCugAwQgAAEIQAACEIAABCAAAQhAAAIQgAAEIAABCEAAAhCAwIoI7GJZi+xR/Ij1ZGGUxqUIK/IhVJ2LwNXVlTFQUiEF2vRgej3//PNPS6XRRiuWU9IyoZBif09PX1fO3d1dsY2KpZsrkEXOVlxUI9dVK9aFfUvaakGRooiKLbJEIxWFDC6gJQfhVi1aIXBzczNYGifOS8B4tZpYyeJINUCfcMWIPVhzQEXRKWdnZ5ZVNE9PT9FE1Bh4HVXHz4MIMB0KcW3AVxnQQoOS7iOwClfHmfvMR/40BPDAppxnvJXTIurwsyOdzdTsaCc3d9x6dzoAmRCAAAQgAAEIQAACEIAABCAAAQhAAAIQgAAEIAABCEAAAhDoJLCXZS0nJyed7feZYRiiz6ye0FYtPkhX0YeWKLdpFAtbOn2NYe2kDyJg2XJBAmXT8/PzgyRXKawvU1pCVRRlO7I6raMI/bbY30dWt4TTZfpiBPMsRhecy8vLIqJv374Vy4wvEHrFeGkbk6AoouLiKAFUUOYsDdeirMiBo1j8WbSi0sEEjJcDJ3+abYJ04fBTMst8zNj2uXZrkXrG4MUwylDX6M1/JNtouKbFjP6/n+nQ2n3VaFDnVAxoTTvXwoUv39Vx5oW70ObVwwObmlgTXX0moGkVncJ1H1cc/fQow/gsq7OK1WVy6706k6EwBCAAAQhAAAIQgAAEIAABCEAAAhCAAAQgAAEIQAACEIDAXASaL2sJw/vmaqTqtQQsTrCdRRikqwjdYlS6NF8IwMh20weLr5RDa7UVjWrxbZlPYawXFxeRHSf4+fHjx2It4+M4fWiyq8tSaVGrkQVa95Hj4+NiIIjATr8jimosGlSaS/+RhGud3tpSqZ6th4W0xr4cWap4GVLnmiYkN1JSsVChabQCp8UIFlYRKcDP6gSMVyvVWxzcqugWLsD78uVLUaZxW7/QqSwLO4v12gsUIwhTUZZdm9KzyBlAwDIzKV49i/UucDrUqfMGfJUBrdOyZEYEVuHqOHNkteLP8EJfLLy9AtWbjwc2dRI9gZx+B9foPq6zgZrzaFFT56FZMqs7dtoKbr0ngJxiJwcCEIAABCAAAQhAAAIQgAAEIAABCEAAAhCAAAQgAAEIQGB1BEYta7HE5i7kxZXle/Pjg8ny5tf3+XxMpCIdjRG6/pS8cI7OQsDSBVorZo9J/fr1q5ywtT6R/HApV3TI/wy/HO8zD0qEMdDqXK2XTCxkWDs9PQ0b3klMcdvaJKrzUItM1RVGindWoRV9lgG581wy6xJQLNH379+LK1vUi6f0IrVRI1UYnC0NG12gLWP4Qvp7XdPPIs0e3Rtav5GqWqzlnUqK6apRXIKizlJURoGD4bRt4q3D1Ap7bKhri+UaXWw1BSwELKhXNx2yNLyzzAZ8lQGt07JkRgRW4eo4c2S14s8Nzx5nmfTigUWXO7RAeHMnm1pmIIdWkSkf3cd1ltTGrVPuFmhxbEu/7myLPZNbbwtki7HszCkJAQhAAAIQgAAEIAABCEAAAhCAAAQgAAEIQAACEIAABCCwRgKjlrWEoXt9jbe8uOo7t25+8TPJPsCxbr1OmraCub6+9pIt3wV3hceHuPlKLQnjljUW01uqs5cx1jjxS9BidcUCdgJ9JbW2oe9Qmi8nnHj7DsUraJuFVJMoZ4xWctqwmxR7elT1gJ8Wb5xm6NP6EK0SyTdBUc7Gfp2XUzyqeO5iRLVWYV1dXRVFVSlgbLXFmlX08UKMNU4wekglBVxarn2TeZFU0nqD8HKpHC3favQ1X4stLGW8cUlkCBgvB05C04FCg1UYQ+lG0eK1w7LYJlr6UhwSM7iGHQrbVZSgJjfqWcWqd1jA6P/rmg6NsePafdVoUIeIAW2Mq6z93OW7Os58qI9ZZoaWMofWO0F5i9rVb3LxwLqW1ZoW2TFcra17vck+bpLex6Wt07PQgx5hpRIOzbE4tqXMofWm5bn1TplEOdMYIqqUnxCAAAQgAAEIQAACEIAABCAAAQhAAAIQgAAEIAABCEAAAosiMGpZSxhK3tcqS7xs37l184vB3wpYVKRj3Uq9tPATiYojtL/H1Vs9Y3C2r2tMwmJTyZdW7Vh16m9XrPP0FpkiYHnnOsEuB5Z1I56ANtMYEzTp5dgTUYR654m3t7ed+ZbMSP5B0WMW+VEZY380emwkfMBPxUrmBzetjvjw4UPrDiv52pcgvxJDa1omC6kRSaMJGM0UTKYv5uZ9T5aVfY3OnxeVP6pYqPByqcJyG/sVMy88OiqnzXusK7+caUyk/xp/atMwo9q6KLQbtbTaxJteoXVuaUfkeKmeFk+Ilr6oc6VymuZorWP4ie58XdHVM1+Yo+MJWICvaDo0EsgGfJUBbaQP7OT0Vbg6zmz3xg3PHo3zfOMdlh2pSuKBB+HKF9aTAc1so5s7zUB0k5U/cfzRx8fH4nRaE2/jttXj9XESZnTsziZw692JxWdabrh8YRIQgAAEIAABCEAAAhCAAAQgAAEIQAACEIAABCAAAQhAAALbJPC/Q//09XQjEZUcWknl84qf4tY74MpV/kdc+LlufTfRV1HUxxFWMX9K64RRJSmmF9KtlQnl28M09QHR8MR2aRGwdAGtsming5Nsh+MVnkCrsNWWhTfDBoq///7bN0qJCTqLguzDGvvSMkpIoHW66I3SR6waqSHJ4RdhO5k0Gl0zLWI0y8BJD2mXieJIogIqlp5bKyddoKWrZy3hqZxir/GerMiw9HRyhhGwrzxsZP1wShZVUewCxZlPKGHi66w3h/EiFU5H/bkkWhPY0nRoPKsN+CoD2ng32IOEVbg6zmx0xQ3PHo2OqqmOkdVBxfBAO67MTa6mGV5O+sB22PMWLzCfSKvzd1I+0VSBPvXSG0yvT5SY7EGiVOXWO4If/uTWu8+ZyYcABCAAAQhAAAIQgAAEIAABCEAAAhCAAAQgAAEIQAACOyHwr2Ht1Au/YhDzAt9LSe1QqzStl/TV32VGb53DmODoUKqPz1GQwTBLHXRW9E1HX3tnQqzaRclHatujHKSqqEant/iptofRq52IfGZo9OrK2GNrvD4uoaCHpoqFLVVFUe3pz2EhtlGEaGuflPxU876cabqt52zpvy1CBCSz2BeKseC+FbUSFhrecDsfzTxz47DWKCApvSCGgVleyVoJY2Odk8hDJhstazVwyXKicdv3xDShq3/FhmiCF1Yts0ZTvuL1ND0lVC8Km5vLZ4pzXcd5+mE5ZLXb9GamQ1UsuA1fDUeVdBALcxjQqrjNGoWsxdVx5qJ3bXj2uISbXDyw6IGuQHrT5K810eQzXarUaPoXzYG9Pj6hKXSLBxFFYgc59jQPEr3OxvGEW29PjAQEIAABCEAAAhCAAAQgAAEIQAACEIAABCAAAQhAAAIQgMBOCBy8rEVhGXoVqreS/g2lMaFPYuuFnF7dzUu2GLNY8V2mWIUfBReo6C1y5oV0SlVB/zq9EUCJTd95pzpEOXIDqaRmtrOpXn5HDCMdOn86Vo0UG9YF9Ka/uu2kSTGAoJNPmOk6ZjsLeskWBzs04C+SWbHzerV9Yhht4Z0ygEM+VlxweChkT6AzEZkgdC2X1igRhdd0yqmYyWg2Bqb83DLkqq+p5JiKwnN1HUknFYpsq1hFWJ3EdtaYem+U40bLRlqFGm4+LYapxSPa/qcGmSpANBSHlSrdeVEOy3gdwoTcoFOfaLlC3ZG2s8ZMpqUXZ07nUFMCxeum/O1Q/4lkNp0O1YWzAV9lQKvrEluVtgpXx5kz7ic4W509qmkDHinIpavf5OKBGQ8MD/U9Rey8+kczBM0xak2tnUqyWnF8021d56w7bFT19DDHlqrVHTvTNAs9mYxb7wxDDkEAAhCAAAQgAAEIQAACEIAABCAAAQhAAAIQgAAEIAABCGyPwBs1KQzXU/ru7u7Hjx8+89evXy6tTPfnDw1LKGRQgddHR0cu/NpHECrHC1Q419u3b/3PuomLi4uvX79mZKp2QcgUsBx6fHw8Pz/39HSKwgWurq7Cc8/Ozh4eHsIcY1pvW4VL6Nx/d9bJyYkEdkr4+fOnmqyXpu6o10o5zqY+p/P0YqZMqT+njwp7myotDaNWh9Ken5+12MnneDWcYi8vL/7QsIQ0EZYIlBOlt++np6edYm9ubjwrFXBaKUeJkV1AmjhWwiLJdlBez9fXV5lSmiiCdjwfL1YJKeb8yit2fX1dtxsK+NPTU1hpmk67SVrG5aiTXl5e+qOCKSbHx8c+59BEaPfQFR1tn3OoWFfe2d1ZPLS+Kh0mMHNWcYiTGvKivuEiIzk8JP7ykDwW9TJ18LpexGgWDvvOIpnRLDSZPS23lHHz5eVF6q1ytnyx/FFdAnTBTYcyxe7c39/nz80cDfuyijkvrTKGu0rVdvVoGUL/leP6tRKua7symQufK7Dz/+rIujrrkmrhMH4kkTlub2/DunS9eP/+fZjj0nI8Td7S/DBH10oNoeHp6fVITas79IUKFNOagn748CFTrMpENyOfQ3kCC58O5ZWve3QbvsqAVtcrNiltLa6+Z2fe8OwxbJq/d3MTY02HfM6wrlf3JnfPHmjn3/cUUTbtnHym02BZTTfp4VTWXntYUtNmTSnzLqRVNPLA8Kxa6dCxJbPuHZ97Mubu9STc3+4pza13ZMGmhnDwZQhuvSPs/IQABCAAAQhAAAIQgAAEIAABCEAAAhCAAAQgAAEIQAACWyaQrtTRC7zZG9z6Y359Hzj0DReEwTrodXIqv/ObiGkxr8CAhKSl1nQ5assAgVVO0QvgPq2UP+DLoFW0kpAMrvClda3qLHLkORlW7lC4Csgic0wZhbkU9Tm0gGV4UWxEUazKRE0b/1nNSOA0Py1GL9JIC8hPim6sAvrqcHpuPkcK6ywf4dFHaZjwfNXuKKNZyjwzmlmQdpZR9y9aWZqojPxhgBvrrL7RoPNy2alkX2bR+VOG1XMGMOlrzlbzhcg+C5KnaVgbgCIdr+Qe+atben3pdA/JUVhbpxsPU3VA6zKn5HtBnkBGLIdqEej0nMjT5poO1WqjUc42fJUBzWjuPRdbi6vv1pnzBorG50Y/G80eG2mbFzu4Lbv1QPvw2Dl/1oO1jATNh1N7aZox+Jmnnr0UZzKavY9/RJNpVNqiaXLG36umjeLWe6TtBg84qS3IgQAEIAABCEAAAhCAAAQgAAEIQAACEIAABCAAAQhAAAIQmJ3Av1INiq8nR75wspw++PVq2py+HL2MLGqiF8YHvYjVy8jOd8x6i9ypRmfholZ9BSStsxZlEgieQsvgmiuoxfIudu3LWuSNigNOzRHlyATqNZ1A0hhlnVsltiDSYZqfnW3s68iH5ltGOTVTFhHV/KiroypjHLIUItOuXYxmqWdmRrNDfSYqb195KB3Ge5E6/kHX3Ehb/3OuMTw0Tbsu4Ju5jYTcJuSWT9sXt2ig0ACYeoIkWEwzZia8hDUt8o1M5xWEbTjP2lux2OnQxGC35KsMaBM7z7qqW5er79CZ0zlDfk7S4qhlijLA7VuoWpQ5si079EC7ZdNbcnlv8XQ9q+x0ckmz33/JrBrKNJMsOoCKFVUaWaCoQ6MCVR49dbY9c5mI2sKtdwRk5IDTaQ4yIQABCEAAAhCAAAQgAAEIQAACEIAABCAAAQhAAAIQgAAE5iLwRhVHL4Tev3//8vISZU78U/GIx8fHrSt9fHw8Pz//9etXsSJFnulPr2/1Jvjo6EiJt2/f/vz5Uy/PdLreEIuYAhlTUSr/9PQkpJ1VnJ2dPTw8dB4akKlXm/f3950nvr6+/v77752HWmeKgED11XJzc3N9fd13tGl+BpeMm5qyqTJOuNxJVecrkonltPkytY7Ksftcd2QVV1dXt7e3FiHqa+5PcH78+NE5NGVMaanCl3nz5o1PT5awGH2MMur76mL2cUbB3Bri3EDnxjdH3tgjZAtV18htHAdGs9QfanWBVLJyNIDLpl+/fu08mmbKedRnIy9S59VfWjjM0WoohfIUx8DwlL70XGN4qE/rrh3Wtfb0oT6m9mpKJrd3Vwc5m3LceCU306Srcz6mMvKxu7s7I65hk2FVramdsYqmxUTVkUlrUajoxcVFmk/O9ASWOR2amMPGfJUBbWL/WVF1q3P1vTnzhmePK73J3ZsH2kez9Cmicf6ZQao7OM2uT05O9DTA3cqpR6h8OMHWHLt4Q6dWVLynyzOZxbGlkpa16DFmXrfBRzM26pTJrbfDwq13p3uQCQEIQAACEIAABCAAAQhAAAIQgAAEIAABCEAAAhCAAATWSiBdTzPmG9W1KGhZS6pYoxzjhgYDmlbcskBBmQPE9p0iaX2I2N8ghZbBpXfDafkJcvQuts+CPl8hCxNo4qrQshZfb/WEhCtyYnxb1Mtq6TZemQESLEYf30CNAAI1QD37KepQ04zbjGapUTKj2XjncRLkqO2ulRoK6jrPXGN4aJppunYt+y5BjohpXVMj22lmO+CKdtCwqSrquvF4o2hkCH3Sp8dLRkJFAgucDlVsnVHU9nyVAc1o+r0VW6Or78eZG81A/MXXkmg0e7RUXb1MrbbsxwPt42E0kmgKaj9XJTXxaPTIV3eLtexuaVF1pzUKVDMt6o0pI4zcehvN4YpN6XhjLMu5EIAABCAAAQhAAAIQgAAEIAABCEAAAhCAAAQgAAEIQAACFgL/Puhd0SYL60t77mW5vkpYq4EuSFcfBa/y4flaWiEHAsshoA/ha7ukb9++DQ6qUOyRTrd/en85bZ9eE21+JVAa6PSR/sHAO9WWNMmUZO0jNMEWW506kDkBAV3LdK3UrEIr66osSHM6a9mAVgJoKMB5JjDiwquQj2nnCn2iuK6PaYySwOfn5wG7SGnYtET++SqW5sadu+EdtFZn4T6zDfWYDsmO2/NVBrRtdM/qrVijq+PM1d0AgQcRwAOLuOybajpRmnhoYqwHKbXu6SRHk23dJ+puUfYqKkyBIgFh5Na7SIkCEIAABCAAAQhAAAIQgAAEIAABCEAAAhCAAAQgAAEIQAACWyXwRm8fJ2ib4hQ7a1EwdGf+XKGBer+rN7JPT08vLy+diuUztTBGn05UyKBR/7Ozs4eHh7xMd1QR/EdHR+6/avE/lfb5vEK2kKTMAgm4fqe+8OPHD4t68n+FhSkA2lKYMimB19dXjXLu79evX2mBfI74K3jF/RnHurxAjq6OgFt7MNiFdKE8Pz+XC63osrWWaczqfCmjsNY7OR8bMCXTMCUf03eOq4xRGjMVMig1dJFy1ynJPzk5kQ/LmatUkeEw5tDp6akYeglSW/qvqN95zXeS2PN0aPO+yoC2k15cbOYGXB1nLlrZF2D26FFUTOCBFWG6Ka7miodOtv0DAc23mVhWtEinKG69PZalvUHwipGAAAQgAAEIQAACEIAABCAAAQhAAAIQgAAEIAABCEAAAhCoSGCiZS0VNZ5MlGLL9JXu/0Qw/v8/BX+7V2g+Clyvct2SEhfaqM91HxraqGUteoXshIQLVCQ5/Ml74smMTkXzEnDLLdTdXPSwelzY3dTR1MsURqyAsHn13FLtYi7afqxzA12I3Q9QGpScCQ4d6LaEi7akBDIupGuZysuF5DzqvM6FBmyakVZKzt4IaEqmS0NmpHKzJv3XNWLAfGyrPBUGp7XWmmpqVBcZba7FAL4KW+9wOrQrX2VAW0U3bKTkxlwdZ27kJ4g1EsADjaCKxTQ0abqoPz2B8Q8/3TMB/9jT3crpPzPtIs92Bbj1bscWyRCAAAQgAAEIQAACEIAABCAAAQhAAAIQgAAEIAABCEAAAgsh8H+4bQGzSdQjfQAAAABJRU5ErkJggg=="/>
  <p:tag name="POWERPOINTLATEX_PIXELSPEREMHEIGHT#5C6D626F787B47656D656E73616D7420665C226F72206B6172746F726E61205C2261722061747420646520616C6C6120696C6C7573747265726172206F6C696B617D5C5C0D0A5C6D626F787B66756E6B74696F6E65722061762074765C6161205C20207661726961626C65727D20" val="183,3333"/>
  <p:tag name="POWERPOINTLATEX_BASELINEOFFSET#5C6D626F787B47656D656E73616D7420665C226F72206B6172746F726E61205C2261722061747420646520616C6C6120696C6C7573747265726172206F6C696B617D5C5C0D0A5C6D626F787B66756E6B74696F6E65722061762074765C6161205C20207661726961626C65727D20" val="2"/>
  <p:tag name="POWERPOINTLATEX_REFCOUNTER#5C6D626F787B47656D656E73616D7420665C226F72206B6172746F726E61205C2261722061747420646520616C6C6120696C6C7573747265726172206F6C696B617D5C5C0D0A5C6D626F787B66756E6B74696F6E65722061762074765C6161205C20207661726961626C65727D20" val="3"/>
  <p:tag name="POWERPOINTLATEX_REFCOUNTER#5C6D626F787B656C6C657220665C226F722061747420696C6C757374726572612074656D706572617475726572206F63682F656C6C6572206C756674747279636B20705C61617D5C5C0D0A5C6D626F787B6D657465726F6C6F6769736B61206B6172746F727D20" val="3"/>
  <p:tag name="POWERPOINTLATEX_CACHECONTENT#5C6D626F787B69736F7465726D65727D20" val="iVBORw0KGgoAAAANSUhEUgAAAuIAAAB9CAIAAABoLpHXAAAgAElEQVR4Ae2d/f0WNdbGdT9bgFCCWIFQwkIFSglIBUAJQgViCQsVCCWIFYgl6HbA83XzmI3JTHIyeZmX+/r9AZlMXs65zjnJlWRm7s8/ffr0WcPfx48ff/vtt//85z9ffPHFl19+ee/evYbGVFUICAEhIASEgBAQAv9D4J//S9ak/vjjj++///7HH3+EoIT1YCpPnjx5/vx5mKm0EBACQkAICAEhIAQ2IPD5ht2Ud+/ePX78OCIoYd/srLx///7+/fthptJCQAgIASEgBISAEKhC4B9VpSn8+vXrR48eZTgKZbj74MGDN2/e1Dau8kJACAgBISAEhIAQ8AjU7aawjwJH8ZWLiZ9//ll7KkWUVEAICAEhIASEgBBYRKCOpty5cye/jxL18fXXX3/48CHK1KUQEAJCQAgIASEgBCwIVBz6vHz5soqj0P0vv/zCBoxFDpURAkJACAgBISAEhECEQAVN4b2eqLLl8u3bt5ZiKiMEhIAQEAJCQAgIgQgB66EPbyDfvXs3qmy55BVlvq1iKakyQkAICAEhIASEgBAIEbDupvANt7CaPb25or0LlRQCQkAICAEhIAQuiYD1826///77JfWXUtdDIPy64L/+9a+HDx9eT0dpJASEgBC4EQSsNGXbiQ8g8qm3G4FSah4EgVevXnlJeOhbNMWjoYQQEAJC4HQIWA99Nn/+hGdTTgeKBD4vAjxEdV7hJbkQEAJCQAhECFhpCtXYP48qWy75rL6lmMoIgS4I6HSyC4xqRAgIASFwEAQqaMqzZ882CP3NN99sqKUqQmAbArWf9tnWi2oJASEgBITAHAQqaApn/LUbKvxa8r179+Zool6EAAhoN0VuIASEgBC4EgIVNAW1//3vf9sfieVL+fxO4ZXAki7HR0C7Kce3kSQUAkJACNgRqKMp/KYPvyZoYSpwlPfv39vlUEkh0AUB/LNLO2pECAgBISAEjoBAHU1BYg5x+GJb/okTnmLhFwfhNEfQUDLcFAL6nOBNmVvKCgEhcHkErN9NCYGAf7x584ZP4PMrP2yZMDGw084WC+8e814Pz6OIoIRwKT0TAdGUmWirLyEgBITAaAS20BQnE9sq/GbyaPnUvhCoQoAf5a4qr8JCQAgIASFwZASqD32OrIxku3EE9G23G3cAqS8EhMD1EBBNuZ5Nb1cjPT97u7aX5kJACFwUAdGUixr2JtXSy2U3aXYpLQSEwJUREE25snVvTTfRlFuzuPQVAkLg8giIplzexLeiIA+m6PnZWzG29BQCQuBmEBBNuRlTX11RbaVc3cLSTwgIgVtEQDTlFq1+SZ1FUy5pViklBITAjSMgmnLjDnAd9fnBqesoI02EgBAQAkLgvwiIpsgRroDAu3fv9KODVzCkdBACQkAI/B0B0ZS/46GrcyLA7zacU3BJLQSEgBAQAjkERFNy6OjeKRDgHZ+3b9+eQlQJKQSEgBAQAlUIiKZUwaXCR0Tg+++/P6JYkkkICAEhIASaERBNaYZQDeyKAFspr1692lUEdS4EhIAQEAKjEBBNGYWs2p2DwIsXL+Z0pF6EgBAQAkJgPgKiKfMxV4/dEPj48aMenu2GphoSAkJACBwPAdGU49lEEpkRePz4sbmsCgoBISAEhMD5EBBNOZ/NJLFD4Pnz5/oRHzmDEBACQuDaCIimXNu+l9WO77npydnLWleKCQEhIAT+QkA05S8k9P95EICjPHr06DzySlIhIASEgBDYiIBoykbgVG0vBMRR9kJe/QoBISAE5iPwz/ld7tLjhw8ffv7559/++uP3X37//ffwV2C++OKLu3fvfvnX39dff/3w4UOjqC9fvnRfGOPf7777zlhrTjE+K4LiPMOB6iQixZ3W/IveDx48QGsS9+7dmyPbhl5ev3799OnTDRWvWoV3nTCu9+3QvpgVrb1XO+Ni5Tt37lwVDeklBHZHQCHZ3QSff/r0qb1R5kJmQTfx8y9pN1yS4H3R+/fvt3exoQWW3XxD/f3794ixoTpVGNmfPHnC6ySZkf3bb78Nv9TeBc9t0oa1WnRnekPlf/33L6N42N2END6GLUKoLZ1SBWZjKXmuMm/evMGx+VHokGobVcCrsS0m3iswIzkZ1j27WhxG+DQOj0tHtfKXLEvAxxF0vyCBguPbELVvvvnGvgjJd5S/W1QN/2SRk29k7S4R4XQENP48hpR3DPWvNdef/2PxacsPBMMz3dIIwTz+TjB4M+IhEoZwgh1nkFmD2pKvkMyj1BKSBZqCw4W0g0jwbufz88L99NNPc0YELwZwwI348zntCcY1dkrSOGegJxrD9oFlx6iDnaB47Vweyh+lUZyRdLIFIxlwQpTa9hm3i9GUvr7NJAE+/A3yWAyXDhdu0vL5ka0XLwk9I02hRwrjLRb29uzZM5xqm+5F/mERAGUBv5ZG0zUPj29YfUEO3Npj0I4vgw9SMfhg3EU7rmU6sjKNO66JsS1fIZnHrUtILtAUcGel5UaTvASWuzNpCnHCuBPxhkhIR+Qdo3f/ugJuLUKAZapHZCXlKDS1F01hsGPwqh0gInDWLgFtw4p2rTV7fjvrYgTkz95jviSjvHG+zLez4S5rNUwwyL4tE/aaLkz/xql6rQWfb6QpmGbDy18//PBD1bQNS/jqq6+8bI2JKpqCD8DAoAKNnRLOf5LTJ0/Sdde2lns5517jzL5aL/aukPwbLBxSRH8Qi7+VaLugtaj9EZe//vorU8iapOxyY3X2IeEQlt5pjcFrrUEGTdqhzcXuqGvpomMZRCW8F4XxmUzVjmNhDiR0OPAvaXJogTGrOJ3TCyU7Sh41xRY92GIpRC0K41WbmUCwSOYJlxhozdlC3Z2Te/s64wIpbo9xix7S3bjFHkPh82m8Io8zWrc4TJVZCZm8tFV3MU1eNXe3UcE1kYg1S++ZMgwILcgvCobnFC2eEWnCLYVk0UCNHhuF5GepUelg0Xu2ZdJa2kXfHEJlUTbcnThs4Q2M9dijasBt6a4WlqIrOASYq4wtIzz65scd2hxkU4y1aMfjZEbBY0R1czHcjx7z6mMOTEbJYi+4QbE1uI6lqWJfFKiKmryO+TFx0W3oHWUZGdDahSR6rS086N1uWVrLS1t1t0hTEJsyi22GOlKMP2DnXyQ0clOaJdjt40Nod3pZY8+0iVGQgZadVE4wLrFI0QmdsjTuDBd2unsadYryKyS7h+Tpacqa0+SHtlp3X8R9ceyYE1pEy9rg5aRipGBEqFXTl2eIWRuDXPvA7gcgX6sxYQd5EfkJmWjdqKO9OibIz/Tc3WDizOziAaRru5xrJfPC+74siUwsp1GA3y7Kn+EoToZML6GOAGiR2VgmT1OY11MYyaGWcakAFPlVh5Oz1pFoNlXQsRML6WHosAQ7mlpaC60zNI3WqTlCHLhbiyQCKyRDDMO0D8lz05TFqXQQDSdgLAE/gaYwQuWjZUOoLIY37WQ64pZxrFxsPM20jFyhE89PT6Mp6ewbKZuf3lJso5wi1O0ulPGcSJfipR+tIi2iJQo9rokdlVzr0RK802jKIhXAcBEIlkuL+msgp+2nzgnySJuWzOeApGVEPQhTSbWOvEghibkjT+sVkgs0Bbegdf4iM2y77DuThX6/uDwCprBM3zSLgEViFCJjGelapGI0CbuL0mDSd5OD1hZx9v3aR7ei1sW503e6V2Kodzl8LD62YUpIwV+cBUNgt82IviOwwnOIF/fXMp4s+lg0INLLmuczBIV6ZdKWmcZFhFeNibZFtbUe4VuRnOi7pqDHPJMozrJ0Z/GrCHZqLVonI0l4C42KTAV4WxQPu9uWpne8KzJHdGmBrti7QjJClUsXIAs0JUUTOzH7AiJ1il4V9TSIpixGHWNHKnz3nDwCQ2lKOkaEaDfOKxmg8gQCqTJ1x90KdV9LOy8fJ0PflnGe/JzH3Y6Ly+Kw2DIDrSGD/MzBee4bWTMVI5rF8x5YnGPC7tbELuYzSDLWIWp+fAj7Ir3on5F2vYxuESw/fEVW47KdQNBjhEl6OWdgXzSxQjI1BzmTQ9JEUyL7FUe3ULERNGVRAII5knPQZd5x83HeIlJ+tAWTlsaLdRcx94bOrGWLLW8u4HvPJBangc09Dq2Y9yunY0eO4nRhuMmgx61xfoUulokTGaIxkYqhzHmOwjwaFi6muyCcD5ZQhtQ/o72fLlTA2TrCLRTDpwnkNSeP1kgdF0VFJ0S8yAfWhOybr5D0jhElInNErtU9JLfQFFwhEivSIbwcQVMWV5zjxtPU9TPD0CCasi9HcQhEi7zQyqTnM5VIgMXLdBpIrXmEnF0GRKd4tEROYewycy+CbNEaeaIxMSQ3xXW2faRyivcaRjJDRIhw5J8AEt7ND/eLkOYz6S5sfzFNmKeNRExisUxay54T2nRRKjLbd27s8lDS4pyDQkMhGfrAn6FUZbmwcESuw3bDdHeaEgWM6yuzCAhl7phe8yScu2MvNEVw5jlK9yEjI/8i+N7cjDUzhxLfbyYRTQMZ1Xa8BWiLzDvUK5qqO0pL72FHaRqzduwuaip/nuiECXUPywNa0d+izYlUuyinYzTlw9b1G/pn5AbdOQrIRzQo0t1dpuaOMOwIkXeG/MCSYuUrDkpEtlgEKnTLvmIoJEPA8bftNCXy3bDdMN2dpiwO6OM8Zs3/1tTvTlPW+JADORzm1kTtm5+npzP5Yuhma+n5+GxAu7iULO4ZbOg0rFKcJMbBaJk4fXRHhS1r2ajKmp/4/I7j1Z/Da+kvBJa0Lz4ujizkKdxSiqbMjmc9oQdGvXgcokRYZWhaIRkhH11ODsntNMXoWB3DHr9cG0+7kwNLDCwGfF9JwpErchQu03WPRezGMth9kSl68UasAhdl9j1mEuE0sNjI7pl52udUA/PRchbHZQsn2CZkxnzulh8TQ8put2yx/bBAx/i1nDd5LcJlD7YYZ3ELeQpDOPTPMH+brTO1QuOGFgnTIX/KNNV4K1Q57D1MjzOQF14h6QD/c6XhQdmQyE9Xro++NGWRGdDRBuHbqyweP3cc5tY4mY+WcTNHHpxwSPXChIlBS65IqrDHtbSfBqK6B7ksmhi9/CQ9VObi7DVufV8cjh0C4azPyGNHwzL/Of/pqyMz2Zpb+nzvnyEIQ+M6hNGLkSYcvGGkg/nQudkSC6O3FdHaIoZCcnJINk3wYWilju5yOtKUtbBHDPuY1bdkqnUvmlIcTeZQgTW4iguOjnZfkyEFP83x08BaIzvm/7lKKP1VzceNuhRXHYPWskUa4cbE0OWq5oliKHkjdFfQt7yWcP4ZPnAzIa7XhAnzXfyGLjE6omk/FGAt3ejk+eoKSYfP0UKyiaas7W2EHtbRuRd3L+ir7xoo78fR3dScvWhKkQIOXdlEaqaXxXgevfZCpNDN1tJHpimW8Kmaj1MzVeWEk+UinoMCLQ2iqHdAiPyt1vmLqtHjiBONSJH0Ev8MV19zWKnF8UAs3GAbAU7qnCk+ac7QrSYLMgpJjDI5JP+R+sFhc9Z+wbzX78VvULw4wm5okyr8svxvv/2WqcvodufOnUyB0bf4CfhwdZt2h1EQMs1XjkPg5cuXv/zySxGN58+fF8v0KvD48eN8Uwj84cOHfJkNd8Ml+1r1H3/80d9iBq11ftDOMxV89c2bN76LmQlGfN9dqKbP7J4oLoHokcH2xYsXvutQSJ/ZPWHxBPveWK14CkmPmMUQoa8OD8mU0tpzLNyz425KhhPYZe5bMo2Z9t0Uy+Zney/tOKS6ey/3iY7WTwX2vWQSTD9pxd1zwgV0RniCf7KoxeGJGOwuUp7vgg9zZChY7VaKFxiPTftCI/J9mb6JUOxFQ4fyTDu8zjO2VM5pQWSZUAYFhUIy9PzQLVN/mB+SZzr0ySwCxg00ofEW05EV2wlEMVanDWeL+oaZGYs4WIaKGiG/eDlthA1hKaaRalHaKHO+V1sE28wS1mApjolhRHQxKEEKtt0VSRUs0pTQ4hyypC2MyAlPc0IB1tLtY5pRi8xC1MuGtxhbqypm8XxkUEg6Q0wOyTMd+mQI79pjK965xyWKU3VV169fvy6eBRgjqqrfbYWLknB0xVbqtsavWuvjx4/hfumamvjV/fv31+4Oyi8yBvqdH2thRFgkLILDkSXY1p4cFZttLMBRb2MLxup37941lqQY1AG47OVbSlrG0vxp+LbeFZK1uE0OyTPRlMwzKJZxv9YSxvKW0DI2RbHwPHitVpeReq3xqnyLJGj0xx9/VDV77cKvXr2yKGjB1tJOVZmHDx8Wy799+7ZYZlwBi4Tjeh/XcpHxd+y6ao/naIJlZoHNECkkN0NHxQkheSaakokufHfaWiSyaERTqlYqUVNspRSDEBCmLW4i8dJLJMkYxZffkUR6GQ6SgLEZ0Sg+0DpIo+LG+9qT7IPkCZstyhYWPld6F1Zqgejbb7+1FJtWJrOnvk0GheQ23FytOSF5JpqSR5PRf5dn9S3zdF5yf9dC6ue4hRepmLDIM+c1gaKoRyhg5CiIOv/Ex+ETnjqvIfbu3bu1W0PzDzuXt2s9YUnqhbQvpSzR7Zudkygu5GrFUEjWIhaWnxOSZ6IpDx48CAFK0yxA5zOVaDdl84E3kluOXY82cFjkYWRhoyi11w3mGBmbhSsMQq8YZfS714bKXjtMg6D2zVqCyBeemZgsmJ0/dQRBIdkC5pyQPBNNsYzdoDbzUxMYmB79hkoLtTRGi2UWaXG72rpGeSwbRbVdn648mxDGteDk6SFE0hJlu9AU1gOb1wChggdM72juPBqHFSwvtv2uQtKOVVpyWkieiabYZ0SemZi2L83QyekmL6rx2t7mvRweNQ+fnU4dwudEmzc+f6+E8WyCjSJ03EvIg/Rrf/jU6Ooj9LI8+WTZ9usum4U/de90ToOHVc0Y3XNQGtGLQrIF1Wl+eyaaYn+Yi2H00aNHHPdu5g21xiOeLeP7WrPGaGHb5oALSr+ZtKady7efAefbOe9d+6u8+5LRYu/sCc1/e2tH6jba5Y6pWtENRsMyoX2FZAvI0/z2TDQFQKtOVdia5kSGeZ1Pdxx8KW+MlmMOHEapjFSsJWyOXJfPzBtPfNBi31WsxaBsH05Ge9rSbbJedHfAtQdSWdxgPlYde1RINoI5LSRPRlMsnxWJoGduoNZXX33FbgcvLXMYNH8hGIkUXdpPfHZ5xCySNr00DmdscY34RZhUnmPm2J/nMO5OjVPTIsD8cx+jm42DZVDLh9XrsIL1MoRCshHJaR5yMprCKnPzU10MrJw7cBjEZO8oC6+fHGGXxR4t09yiyn3t5Gn+ErxKkaGFT2Rli5vZd4Z6odpyqNpLhhHtWEjhiH6LbR5WsF7rTIVk0QfyBaaF5D/zchzwLj9IwdZIo2COsvhG2LyC/XDSxr/zN2Dt0XLMgcMuFZru9RU+b+u9EnaKZqd9g3SxCDB5N2Xa9vIgSDPNWtDOVB9367CC9VJZIdmC5MyQPB9NgcHx7u6G05+MSXjLxr9ow6QLX8EGPNcy5xEB33VGQnfrmAOHXSo7IStCca4CbNrZtx8smxlD1bfwzu4fA81rZPexfDu6a0fA4gb21o5WUiHZaJGZIXmyQx+HLF9G2Xz0U7QN0wmzKd/5gKyws8LrRbwu1GubMe2dlu0L02MOHPZpFWyPcMqWWmF0jt3ESLK7lWcOQEbkd8fEKOeGYhdWbQMa06ooJBuhnum3p6Qp4MuTsOOYircf0yrvp7CtwsA96PVm+8YjUh1w/kCqKn+tGh28Ic6eqNL6mFaOTGDfHIoqbrs8BSbbVFOtXRBQSDbCPjMkz0pTgHgOU/G2ZIvFvd7c97vvVdFSRQi85IdKVOl7KMlbhLGf69ELB5qf7/qHnxeVneyKk7srqq8CZ0dAIdlowZkheWKaAsqTmQo9soh8+vQpz8f0+nDcrU3bVaNDYyAdp/r1rDxzLYUdJ3d3HM+RJIMQUEg2AjszJM9NUwAapvLs2bNGxGur4+KsOHlspf2ZlQtES5W/XkDfWm+h/OQHTjdIWFvF/kBSbcsqLwQmIKCQnAByry7O96ZPqjkfmeU5FXjD5PNyHlvhJIiHS1peH58sc4re5JzrjQ7dAWQ3tYr5dRcg3yDiEW6Tf+Bz5g5zXn3dvUEEFJKp0WeG5BVoCgjyfCvLdA71J/9wDCSDj7j89NNPCJAa0pJza9P2rdEy5wNVWvPLCZvdyeJyKiMEhIBC8kQ+cPpDH481Lw/zcCs/U1z1uz++ekuCL9tuflSlKlpahFTdHRG4NTK6I9TqWghYEFBIWlA6SJnr0BQHqHu4FRfkE3Azj885cuIpmQ1GvbVouTV9nUsc+RBng9OqihA4OwIKyRNZ8Go0xUHPzgpn53xJjM0V+MqEL6zQL3sqG35aT9FyomjZLOrMc9zNQqqiELgdBBSSJ7L1NWmKNwCbK/AV9jk+ffrEs668EzT0lwgsH5zwst1mQrSsaHedAxYhUgEhMBMBheRMtNO+LvIIbapYmsMP9Pjf6GGjhZd0+IYH3KXjlzx4jJef1qv6/tsFSH3VOc4F9E1dq5gjclaESAWEwEwEFJIz0W7s64ZoSogUuyz8+RwOaxxfgbs0ftiDV414htf+pkZVtIjUe5OdK1FFzqpo37lwkLRC4CAIKCQPYgiLGBc/9LFAQBl2WdwuCLssTBK8EcrxUJUfhx1VHf1s7iXscd90FXma+VzzvrCEvfMzluFlPl2FZ74p3RUCQmARAYXkIizHzBRNie3ifhWZT8bxhVm2WJ48eRKXKF0zzdjPfaqi5Zjr7CqpbpOmVGnduJ9Xck/dFwJC4DOF5ImcQDQlZyx2WSAcTMO13+N/9epVrt3g3gWipWr1X0XLApz2T4a/BsjeW5VAVVauon1VYqiwEBACDgGF5Ik84Xw0pf1ndGrNw/4KmytMHvYPx7EgNr6cXPXmURUhqFVzc/mqabVqdNgs0tEq+me3LYId08oWyVVGCJwFAYXkWSyFnGeiKXzplRUtz5zCG3iIZDLKdIoAPLZi7Nf42f7wSd5iy1WEoNharwJV02rV6NBLwiO0Y+ejOvQ5gr0kw+URUEiexcRnoil8qM3ByrxoJAHdzcCvIsMVLFsCdkJjj5YqQtBd97UG7eTJrulaX+fNt39j0I7nedGQ5EJgdwQUkrubwCjAmWhK+IETfp3YqGH3Ymyr8GhtkalAKYznU/Y3g445gdlX//ZxobvVdm/Qrrvdc3ZXSgIIgfMioJA8i+3ORFNCTJkajSQgrNUrDVPhV5GL7xLzFRZLj/ZoCYmapeU5ZURTLDhXPTtsh9TStcoIASGQIqCQTDE5Zs5ZaQpoGknAINx5pqR48GScbKoe19iRnC0iiTz2oyj7V+8W+zp1JtTWzkfZrju1shJeCBwfAYXk8W3kJBRN2W4pnlPJTzz2Mxr711mONoEZqRgo29+T2m6SY9e0W/mY22bHRlfSCYFqBBSS1ZDtUUE0pQn1/PdU7NsM9mix04ImxcyV7Xtadh3NnZ+sILzWKLEdVWODKiYEhECKgEIyxeSAOSemKUzY819LjkzIKUbmWVr7bgrnPpl2wk6PNoEZd3d4jueWT3y8BY1bSvj20U73UAGRMCLHnfbB3SuuhBA4JgIKyWPaJZTqxDQFNY4wZ2fOfap+VtC42XAElUMHMspj1C5s+ZLpFy9eGPWyv9BubLC9GMJjbigU79k9f/68vUG1IAR2R0AhubsJigKcm6bs+FqyRzZDU4qvAvlGSDDuW8pzkLT7HpIXmy/tGg+27GOBb/xQiWhvw2KpRfnZNss4TFjlCL4dykM6fGb8aIePkai6FAJGBBSSRqB2LHZumsLaLpo/5kOZOayp2k1BcuNcfpwJzLji5wkeHqrvbhoLV7Cfu1WJV2vZsPH880y+5BF82wtDgk8wh5dVL3OGFZUWAkdDQCF5NItE8pybpqBMuMKLdJtzmZksMwxmUTbjyYiRHCx20TfTSJiM9KtWthauUNtXRHcyRi+2zOMdxq/xHsfQKOW/Ae0UNO4JFdFQASGwOwIKyd1NkBdANCWPT/luZrKsnczYcogmg8XueVv1COc+nPhYdv7RaMRWCshY4DWeSS3iHGZG7WSMHtZaSxv5h/13ttc66pWPv4XvSMO/qz7200sMtSMEBiGgkBwEbJdmT09TmCmNv0XcBa+0kWidHRbY8G4LT6hY9mB230NCTQujQpdxz1pagMpYJ7RUMR0RMkvXmTZ5Wcayc0an7969y7Qz7Va0H2YRfpps6kgItCOgkGzHcFwLp6cpQGOZL8chGE1gvqPNu+IWXs86e9+HcujdcuLzww8/eEC6JyyPR4R7AC0CRO9dt+8l4LSW3aCnT5+2iN2lLlspka1FU7oAq0YOhYBC8lDmCIW5Ak1hDN3xECQ6DvDgbqYpTIGWaWDfDZVoee21DhNosWE/KWwhnzZuaXThcyHdMfabF56DMAsfhQRHz67mmx1xN7L1oAeiR0iuNoWAHQGFpB2rySWvQFOALBpJZ4K49uGQzTQF4V+/fl18yhKVu0zAG7CCFBZJEnM5Wmxo3F7FiHC0EWJvPywZNlI0TVgxk4bDWV4xsHDWTC+Ntzh1CrdS2AF6+fJlY5uqLgSOiYBC8ph2uQhN2XFDZXFNzCTdeC5As8VDgcePH+/iVZaTCH5BerRsrH4sGxtrPNIuHrQs3DOzHDYZG2fKL5Ieut7rq6/w4MjH9j1gNaJ6nGKh2xxHKkmSQUAhmQFnr1vDacq0QI3G0zmArn3frH0FzCNdiwQo1IsJePSORdidS9NjceJHcuRP63bPsXzouihtUapwO4HClk6LbfoCiFfkowiwy9EPbhzGL4zqu+++85L3SoRd9GrzRO3MV9/4XPlhBRttXIXkfNPnbdpEUw6lDE8PjHupZA3ExcUls04XSdiBLDIVNjZmvuhEX8WtFDCZtvq3cNPwsZI1O+bzQyuwf9OXgbEnxIlSkVclra4AAAb3SURBVKmg6UxDAwjLypCfIWE74VvE2TJrHmqoWdRCme0IHMTKCsnDheSnhj+LX/KuR0MPf6tq6Y4R/291Rl6EzyuEsnVUGfEXmVDYHfPHr7/+OlLR/28b3y3OpjxsMUGSsIvioQlYtVgEbEO0Bym45kth19MMDbwhM3MycIoXwt4xXXQqBGBfp2OPc5qKPCc0ZZiG+M6Rx/difP9uPubGp83mDHcKydBL0/RM9/jM+25twhiEHZVJkUpzGPKYTWt12VZ+MahGDDpFpkKno7WmfXpJAQ9zBk3heeukE2ookku3GCU64hk3RFqe5pnDVFJIx1kWv0rtlea0WDDvP+PupjCmermc0cEb6ciYvCZJmM8CIKo4+tJCWJEQYEdL4tpXSIb+EKVnhuR2msLIFcm9eInn9XKpxfbTzDnRtRbqg6ax4gJo6ASGUkWOApfqZejadiwbKtuGtoiLQ1lqZasqzwKuOFJTgGJVzVYVTjkxdLyqharCRcf2AT5uO6dKYHvhiOB6RdJEy26fXR5fsuhjXsJBo5mXJExYdi+cYEMdMhSJtELSO0OamBaSG2lKNHynCoQ5vZZiYZv5NPPW0AVKOpQ7eYYONxZqP8JvaLM4rg1VPBo40kvLALeN+0cEaMKoTRdFtHG2bawrhS7KSWfWoaTfqKwLrtH8LIKi8dISrX4QQ7UJruU0WltfeWHCxExCEMVaKEaanrkoMnqpQrIxZDLVq2kK0//aJJ06k8/B3dtnUN+aJcG0NCjy17aRerGxjLXQqLir0fGUDUnWlPUmOMjkUZQTgWuRidocvZXi7U6IES8e4bUE8nTk4hDNlB6No/tIvtjjmrI+H2SYDzoq7mHvlSBII8/xwmcSgA8gQ/ViBLb4VSQkA86gCdgDTvvFYS2Sissuc4qXIZ/ALhboFJJ5GDff/ZyakQfwhD9WcZn+0WtySLNs9TlRLeMl7sifGxDd77e5NJ0WW/j888/XytAmQ0P6EgqMqstLN65fvp/BCxeLb47Qu0WFNfmr8nkpNP91NSClQOPrNrx4zBfk8uZ2cwYPxlfJP6gwL0YVX0Wx+wPqh+4EpDh/33d88jjgTsWPFiIVGjW+JMwLRBC41KsZc1vegg6HETR1juSGET6ty19e/eJddCfqGUP4l8Jcuirhr0J2jH0vD9+SIbgWR0inVz5kfDtrCdThD3XC4dGrltEIOzLf+2a9GIiKYKl9fUljwgnGv668B5xLxgGib60dvCjc7/SCObjaPcEJ5hALpQJAfLhjzCok10zsXQJbDAnJlODkRRl0l1hKJYly1rrGNV31xeMJgGtfDbBCymyWMlVEoo6+RKMwIBeRocCGsxiQpJYfjBZbJnNb46NhsewbW/ZUUlu37wVu0J3BvWgIbEGZbQtxaq0hBu3eIHBYpeifa67VMd8yqoQyW9IMBR0lrGoKSDMSMgpVtdaxMGwgI5hlH6KjMGFT7SN/pJdCMoR3Q3pbSC4c+mzou72KRfq1Xhg4vDORXhzZySSMw5K+SiaBVDh6JswYOHaZwJzMxr1l5GdCyuvOXcow3KyBHOYzi1vslQF23K2MsbwKjmMtqgAIqf+0z9kt+tqnH8zXbuheLk07HvC9EosmbrEFdYmUvdQB0ozwdj/pLv/t0BSHvx1qhWTkbNtC8vQ0ZZElZOZvJiFmWUZzKjLigJoDjn+5hCyT7ybsdLqKED/CbI3MRm7hhGf1zEROFYTnX9Lk2GcUqgBRZqw8wq2M9SMLYmIQcFCs7Sug8u5K4ZwIGQmfucSgqaGL/kyDHV3a7lQZRRpvudDuaz7RlNQo+RixrBzSNrvkdN9N8b6kkNxmoG0heW6aAp/wfhMljLtz27Am8Bitoh53vESYqmlsg9aMRIdSOY821u8yOIJqvqOZd4lwOwOrNXF3lxZNqTVBsTyQZvzNvsQvdlRb4AZpijOEQrLWVW6OpmQ4ig9mtkbWVsm1+LryzFuHna3xADDpqy+t0eY23/JW2CvRYn2mBKrvJXm+3/xBZK1jD3Jp0ZRaQxTLi6YUIYoKjNtNiSJUIRkhv3a5bSpZeNNnrYPd83lm2z8WjlvY32ThGXgezqeKf8i8Shd3NMCKIfM0e1WDowvzRhLvvLi/DSozGrK2dn8dn5MfrfVa++4NCH6exjvPWkmXj/q8YpN5pSJffdpdXjnBpTdbGX/mtTWsfJAXtSy4ofJiMca+xfwLeO+iXso8JgIKSW+XviF5JprCi23uaGPz27Zu/ubdPPcuHFCGs7hb/7n3qaAm/LGX8ODBgxON495LfAKV0ZdDEKcy+oZaozL68q/TF2VR+aqDu7M+ODgHiHBwujNtn4WMehOTyFg59GqMi6HR9P79+2F1pYWAEOiLgEKyI57/B8oT5JDUGx85AAAAAElFTkSuQmCC"/>
  <p:tag name="POWERPOINTLATEX_PIXELSPEREMHEIGHT#5C6D626F787B69736F7465726D65727D20" val="183,3333"/>
  <p:tag name="POWERPOINTLATEX_BASELINEOFFSET#5C6D626F787B69736F7465726D65727D20" val="2"/>
  <p:tag name="POWERPOINTLATEX_REFCOUNTER#5C6D626F787B69736F7465726D65727D20" val="3"/>
  <p:tag name="POWERPOINTLATEX_CACHECONTENT#5C6D626F787B69736F62617265727D20" val="iVBORw0KGgoAAAANSUhEUgAAAnIAAACCCAIAAABNQbLyAAAgAElEQVR4Ae2d/9XeNNKGN3u2AEgJZCuAlECogFACUEFICYQKQkqAVEAoAVIBoQRCB9nr+3RWRyvZ0q2ftp9n3j/eI8vSaOae0cxIlv08+PDhwz/szxC4RQTev3+PWB9//PEtCmcyGQKGwEkR+NdJ+TK2DIF9BIiXf/75519//fX333/zn7Ir8N/Xu94vX7785ptv9inZHUPAEDAEBiNgYXUwoEauE4F37975MOkLabzsHMW6GwKGgCEwCQELq5OANbKNCDx+/Jgg2tjZuhkChoAhcDQC/zyaARvfEDAEDAFDwBC4HQR6V6t+y+6jjz765JNPHj16dDvYmCSGgCFgCBgChkAlAo1hlTMj33///atXr6L9OiLr119//d1331WyYc0NAUPAEDAEDIFbQKBlE/jNmzeEzx9++CGKqeDBGZPnz5/zSsPvv/9+C/CYDIaAIWAIGAKGQA0C1avVH3/88dtvv80PQbjl4MlPP/309OnTfEu7awhECJCW8c4MlS5p8+/PkLFFLe3SEDAEDIETIvCg6nMQrFO/+OILXYzffvvts88+09tbS0MggwBbIORqbJNk2kS37L3VCBC7NAQMgdkI1G0Cf/XVV1UM8Zy1qr01NgQyCJCivXjxgvXrp59+mmlmtwwBQ8AQOBCBirCKR0sfpuZZf/v2LQvcfBu7awhUIeCe3PN0v6qXNTYEDAFDYA0CFWGVc78NPL1+/bqhl3UxBPII2EZIHh+7awgYAkchoIZV9xXWBi5//fXXhl7WxRDII2BhNY+P3TUEDIGjEFDDavM5zOaORyFi414CAbaC+QLJJVg1Jg0BQ+CuEFDDqnvn4a6gMWFPjoA9Xj25gow9Q+A+EVDD6sOHD9sAsiVFG27Wq4hAs00WKVsDQ8AQMASaEVDDavPrp7akaNaNdTQEDAFDwBC4HAJqWEWwzz//vEG82lddG4awLveJgG2E3KfeTWpD4OQIVITVZ8+eNQjz5ZdfNvSyLoaAIWAIGAKGwBURqAirT548qV2w8haE/VTcFc3CeDYEDAFDwBBoQ6AirDIAX2TVd974whzf5W9jy3oZAoaAIWAIGAJXRKAurPKyIF/PVyIrMdU+BHFFgzCeDQFDwBAwBHoQqAurjMSmLl94yD8x5SksPzZCDO7hzPoaAoaAIWAIGAKXQ6D691aRkHj5888/v3v3jq8EsyQlyvIJfpawvEvDuV+ep1pAvZwdGMOGgCFgCBgCQxBoCatuYJat/KbNECaMiCFgCBgChoAhcBsIVG8C34bYJoUhYAgYAoaAITADAQurM1A1moaAIWAIGAJ3ioCF1TtVvIltCBgChoAhMAMBC6szUDWahoAhYAgYAneKgIXVO1W8iW0IGAKGgCEwAwELqzNQNZqGgCFgCBgCd4qAhdU7VbyJbQgYAoaAITADAQurM1A1moaAIWAIGAJ3ioCF1TtVvIltCBgChoAhMAMBC6szUDWahoAhYAgYAneKgIXVO1W8iW0IGAKGgCEwAwELqzNQNZqGgCFgCBgCd4qAhdU7VbyJbQgYAoaAITADAQurM1A1moaAIWAIGAJ3ioCF1TtVvIltCBgChoAhMAMBC6szUDWahoAhYAgYAneKgIXVO1W8iW0IGAKGgCEwAwELqzNQNZqGgCFgCBgCd4qAhdU7VbyJbQgYAoaAITADAQurM1A1moaAIWAIGAJ3isC/7kTu33///bfffvvzv39///33X3/9xX8v/kcfffTw4cNP/vv36aefPnnyxN/NF168ePH999/Thv/ffPNNvvHiu+/fv0fwt2/fIjqFSHAnNf+R+/Hjx0hN4dGjR4uZtOFOhcCbN28wmNBa/GQJDcbZzOeff/7xxx+fin9jpgqBd+/eOXU77xi6CNQNKe8YnX/AUZjG8wg/+PDhQ76FchffjUrc3OM/ZacbCq9evfrss88UIsPb4B1ev37966+/wkYbcczo66+//uqrrzJm9PTpU0bx9Ifg6ak1F3pkZy4hMu7y5B4zQn4Tq5cvXzYkOi4Jw3K8i4niisu+nJfR069NDk9S+fPPPyMvfw2TBYPBVLAZNHIScRQ2CCdev0iduq/nz59/9913CinfBssBQ5fIepvBWoCIaPTll1+ex1qcxn/66SdA8PyLBSzfafwo3x7xeTpVEgYyf1jGH3/88csvv4A+HorVGGEG4wBTkHW5TCRhdEnfDP0Zt7BpmIzY6LxEZHBIuQWEiDKIpc2W1YA2rEYs9VxCbb0GRbgUSTFakRqKw7wx7Aa4MAP6YnjiWOdphlU/e/ZMmcgiLGcwGFSJLrzXQkDvtVyEE2VBp6KmGFGHkZYHeomx7hE8QWmeOBdV5T9SuwH3KuPL2+hKp8xYaZyL2MOD0AbvyfxnsmHi7s9NvHx3uoTBdbPxPAtLNRXWED/QWiTsqEtA011MyNXU8qiwitkopBQwZ3uZgXgyzTcNWBGz2AYcSMQHcquTGpgiiDaPAykCkjbQEz5d9nxLNDLPRQDCcNd3XVVuhFW8TGoEzTVrwirRLrPOwH2gdaxKVDzUMPo9gi4723NJYdzNW/mou7BatD+mE5EDzlEHHDoc+E+ZGiiQVRSnHKOs9wUZlJRYmGcY2YtSt1k+vK23hAxW4S30nocOTLAHoGPKeIMJrWVvakRYQYfu4dALysW5EDGZuSyG1U77QQsLAGEI+NzzV6H4zk9GGif9wgywhyKww/1DccSQ+Xx5sSpvIawy/zcxRStE0x7vhitBH1Xa7Rmudo4VZ7VDgIkhUoZ55M1HGmgyrkhwarN8bHAmsRdW82s1H1eQlJaYAYL4uAJExBXFKk4YXGF+c7JQCbd66gkggKM4a7ByAE41Bk9c0cseAlE9WHmyaWFzkcrowIjVYTbOFSB7JguhcUp5YA2jM0QkV3QJz0iq6AihitQwCYWUIuN1VXn5sLqn5vyUUJQattmcQpF1uss1YRXDJX/cZMBVEhj2Ikoo114Z95r3mMA+avLs8VCs31N9CMsmCHuhBZFpr8sFShmP6dkYa4pFWDINNrntN5V8HgYO+MdlqdgaX5zOPowHe0jB38Tc2waFeeYBP3k0uLs5QVIpwhpcXN45INQmFCERpZxnPsSwWM6APEOV1w6rm9qlckZsI1Mrug+0O2PoyATxUHmDa5gq0RDuEjqZgbi1zFdustcQVvc8AqSaFYdhFF0nlkOzTSnWVJIrpJMFDY4yFSXvxH8tEDZjsUXnGzXY88WR4WVgjFpG9P1ls+1l8EyjhR/OFTrVUdR4v2ldV5UbYZX5jzyjRJrneTd9GXacMbXOW5u+KTLWGTMkZJupHo0YXoKJvtgKye6VobaJsx90z/XsERxYr/iscG47w/acuwLSDVFZMddhuKOwQsA0I8SrjjUVFigRtuklaA80gE1SWAWjkEO4vx4/tqmvyOoYZQ9GTCJFYLOmM8JFOMAPXG0O5CuHrCaLGif0RrxVXV5XlRthNZUcPTEzARH1p/PTq2qzMCmswkk63IJJCzh5BIb46FQFriaa0hECnUa8Nyj1+cwUrjJ9593Ko+HA8WF10wUMcS5eQKYJFhgpJbo8BKvUYj0snvkhBRKXSN70MhOHhvCwRwTekLqooJDhNKxCIWyQ12YxtoWk9tiurcf/5DMJ7gJFLdm99pvTKpQrxXCPlF5/flVKYTUSuAhlCOuMsLrJAOYS8TnpMm+488JqfpaOjRApdJuYe0Uf4iv1sJoyP4/hIlcEub31TQp7f00aSAZ61ZQ9ZYkGAmnHZTWIn+YZ3pLDQhQS6BjezcdUVBw2LpaHKCXvmhwPQwYKlQVKeenmuabTqrIlrIJpZGEZWGeE1c10bJ7yQhty5dRNewQmhdVjY6qTOkrVvciuMC9Qpfi7mmIAgzF4Th193iHuDafXb26lhHAti6ypoc6YjxEy+b0Nh8OajaWIMX+phB/4jMJqGIyL/Ose0gHS774UoYbHVAdpmrqF1k550riMrki9XpWNYRV5FKeGPMOn8WZyhE/3c2ZNYc+ShodV0t58TCVyrBGZUTbB91NoWbRw8ioWmLYZ+xxrD/liZCU1HG4qKTNRAoqCiHkocfisjIbemx3eVCjMe2YRMbN5qcT+MKyG7UG1uN+QJnOh7Gm5cxbDT6TrdIhQnE1MmiuLS3MMr5l4sWOomlRqVxPKHrafpMr2sCrazfAJvGk9IWpFNQxpsCf+cF+Z91BrgkSIWBqoQlNemd/kOQm58uWVcOUVB0vKlA6Rry0zKbzgmwXQKIaH2kFde2bB5ohR5bxFTJFthUPvVaLGCttRl0jw9LLTT4Yr6ZQ4NVhjEZOeBoqx9dDP9FWgXqzK9rBazFCcdjvNJUJzT3kgG7VccLm5iBzLSX7RMzUH3AOwmBcT7fb6jq2vDauzPUskXREoJsjULGQzAY18Lm2UIBGJplzmTdexcYgBe+YjKNJL74vDDEnPzFKCmZoev6FMhEn5kweTQjG0T7I0hs4A624tVmV7WEUYZd6ODaubkQzgQu0uK6cPruCkZ3pEnO/lEN6G5plpxEl0ubdS94yxzRJ1mXGpeBPP0uyl4aaARaBgb1KwV4Z24IDMQKP1OEDTg58pdG5++uEaCsUw4Hwxs8zzD1b6QGEw9hQ2Cz3ZVdFLMKIPKjrzDS1R5aZ0vrJHzDw/Z1NlV0AqCgOgA8Pq3voYNvKgz7vrLcYXRnmocDJ74mFhTejag64Y0gbqvZmHEK5RetljZq8+fJAT8hOWZ3g9ZVzPw6TQXjQSGDhw8hbDntNLKEWVpopT2OPffF5JyV2qUoE9MxbrGcsLtVloljTPwNlU2RVW99aOIaAD3evm6pCx5iVBeV1yN1XnKPddTFkW7OpkxC/OZybYbA5DfxeaXFqu8oYZqdtuFX0NDA/feFDmZgjUKLsNIRLjyiRXG3KyWU4nbwgIZcwmsvNak1aSG8x4kz2lUtHySuMvyjvJV59Nlf+MLOnMl/w+8CZ7DT/Du0mnobKozgaadOGXt/O/Js0Dnswvq7cNWtXr0aNH+aiGUpSna1WDtjUmQan9Meq2gfZ64df2bvl6fgPcl4cU8vaTDvH69eu0srOG37hWUoq9dLlz9GJ3hbdXr155OsSM2kn34sWLfKRhjvBz4n6IqgLE3759W+yy0viLZgzD/NJ7kefaBqdTpZIT7bVRcqWBq9VMDNvjcHZ9mo/3Z/0gVrSq/lH6kUllT9keqP2U4Xxc98wctRgKGVamPf437NJZ9uKLBf0kThVjYmpVRXNU46L9kA+Fiqtdqno+mSnpWHgz6n2b2gLMKJoda1QKkyFimxwiuEKnqk0KbzT0YlVeaRM4sy/aY6BV+ksbR/rrD3jFZOXAx1GR+BmNOFimslqcS46HZm8YCdtzqSxY4bbfeDyTkVkWL2c4O5gRV6KHzN+i/YQzcUjagX6RdIhBivnKemAVxoYg4E2dwtlUeaVN4EyCJs7eonNpaFAMLVU0f/zxx+LGjmK4VYM2Ny5ywlYkW1XN9Id0rN24GzJoRKQIlGv/7bffRh2XXRYXGW2chJEpQwHvn7l71K1wJhYdt8Ikj07YGO83yHfv3oW703tD45oYbu/upHoFqPXuerEqrxRWM89QFSObZEZjw+rz58+LfCqGWyQypIHCCRK9f/9+yHDXJYInzTzC8HJxeuDNmzf+sqdQa5a17UXeCCRKy9DrKe3Xt3ny5Mn6QfdG/OGHH/ZuhfXK9AzbDykrQM14kK8zr3CoU9tseaWwmkmoibgc89mUcHZl5I8ePnzYPCJL1Uzq4MgCguiqmtnQO8JJRimezoFJj+fh8IK4YBU9ZlEcJYqHRGrbh33z5WiCbDY+52rVszoPHD+EXiBJFSdU8QCRPmhVyyJce4dPq0Zpa1zkrY1s1OtKYTViPbrE1JrP1EWkqi6VuCISVFzqGrMQGaaZwo/4ZFEf9IotFaCQC48z5KikGMUdkkS+eSm8ElaL2eSxGj9k2bcnshhT6b5+B9jxrOz8j9qV2UNpr36NKq8UVh8/frwHlqsnO1sfWSOv0fzgBM6VlyJE75wHauBdhR+cJgvxgYNekRSGobgbRBuSheBSdQ9S/D5OD+DRBNkklTk2sdl+ceVRy75NMUXzEI1tc4jOyqKjhv5RC9Y1qrxSWFUMBdRWvqeFfTCiX7Dqjiw1XHG2KCabEp9XI/KjLMTnMXkSykoKAqs8eRryNJpETZkyGN68paqI/JlXq6QFzbmyKL7ejEWeiJVobPrQekvF6g4Jq8tUeaWwqntwnvkt22RgyuEEeTjE6fnmtTJH+8RTG0rur0+A/pbiRhMLcWTsH+7SFEQDRsZRRyXZT86keqSDrFNnp6E+6byo7pQgsUw0/bCPbmzDmVcOfyg7c8MZW6bKK4XVp0+fikCjsy+++IIcvDnOiQP5ZkQXxZh8+6ggzhY81HkSZy+C6Df1Z0Ke8o0V9Fk9ECumADkfj1pJyJym+M9ShkUq0+Sog34X0uyB8SlFSc+3js2/i6Oz5h6yJZNClKlZpsorhVXwyqTeKZrsM7BDSxzi1cmTL5XE2VI01hSEBTUiV2LqsIDho4bQEy+2LgY6HXI+nm0zBaDJu/P8Zy+HReoJU7SjVJMZV0+GMkSG3GLvQdwBZjhxG2kIYykRxSesP/69TJUXC6vKa52RjjFEev373//GqZGb41AGOqxorLZLfQe45+2dNt6UXsoUgg5royFnXBWWTttGxAr+xUzrtJLeDGO6ymaLrD+PFDeQ5jGsMLB+H3iZKi8WVknBmh/Fo0X21tgcJji5EOtS+Hm2JVLWZ8sysxA5d830YL8+P60SZEFjXYO6VSxge8EQZ0t2vcj6HoPvMqmgm4RuZpNYVRjQV96jmFymyn+N4ngZHQ5ZsPTsHM6FWE+EzQGiNTvv/F+/M6bPFiUH9EItK+hcIemdP8yrwmqZBm2gPQSWbRvuMRDW61mpnumG9AeWFQYWr1ZXqvJ6YZWMg9MWDbvBGaPhURZ/rgGOj/iKDnguu+b5hB86w6G7pRhrkcjwBjpXegIxnMmTEFSyeMcquTxPB5bl1yfB52xs6LY9m3OMQV/e6WY2iW0lfVz8svJKVV5sE9gZAactmreCi2aE7eL9ec+S4MrKlePHnKWct0MFZT1rU4y1KODwBvocdqFiOAMXIqhjhVB6vnUhBK7F6nlmnO4lQPhwtlfGMNGiVmJyvdWqA5GTR7w/M3v1Qxjg/Ko7wkog5y0F/SUfUdn6xg4ET2iscFVlr3iHe16BVWmwypOK9tbZjDUTXPHH1GC1Ef6n0hGnsnOU83Sv0tdUtj28yijnYTvD7WI7WYnJVcMq2loTWb1ZEML5I4SwBT3wAWHVbKkKYJ7zUxWq5D0V50OYqVqtHo4VWymkfZg962aYOZyfISqoInKeGVe1dcEzsrGPyapAExsvxnblcJfcBPZqI7LO2w32o4QFMix+FJP11qgPTdybq6ryDiHyd1iu2skYiA/TisQRIyfB5+Q8D0SIrPdmqA7PlUucvAZvD//F2K4c7tphFUPEBTx79ixvkcPvYuIcaGJDuP+Z6w3Mlip7vQF5e8ypKmVejBWZIib94MEDQimvovWPjrDurwcx6+sQWHzAZwHsVTs3C/gZOMSFN4E9CnxEiTUrcW7xZj3PXMniWVL0PCxczLMH7ajC7XmHo5AcNS6PS1mPtn0uEc/ImXn+uz8SLArRK2ocMLzuDy2QFozCeSUd2K5Kdlfyxliwh8ee/THqSKiVqryFsAp8HF8iueZxQpt3iBSgXxIUeYn2l19+af4NkHsLM/eWRui2lLacjRU7PW6DNx06U4ND5BuinJNf8/pZhpO7ulVlDHyiq9kj3RWqk4S9/Cawx4Ucma8m8TMyVd8N9t17CmyaNT9qrZotPUxa3zMgcJI1BF+RxO1it2y3KLCQ6fOohY0ZPinsnrxaTFVwG9jm3vLvgdCtJ3U7YdVh5w4TYYKc12U/ahmgbEHjbhqGu7fZcm/yNpjE1C5s+fIAlbWmGFBJUtmM4QwBj1oslE5VTZ74SRKyPJN21yFwa2HVScXKlY17PAiLV+LrmtPC5P4Nn5K32WJTcRkChEaeWbj3sIuDElDdTwjbdmIRqwUNVj4aXCDObQ9xm2HV64zFK/GVdSSbV2xhsZE19cuQrFn90FbYRODO04ijFuukmKw1xXcZSUNdQO05i7epfatcg4A9WlqD894oN3JkaU+8sB63wp+rwcuwCcY7lMTagW9ScmyKF/54xBuOmy/fQBJaFSpuQN68QgfeHYUVBsnL1gpjjMihv+GfElOGtjZ5BO48H82Dc7a7dxRWQ+hJw8NMnM1bF1+JtZ2v6+GV2D3T982qZosloaESb75cZRt7aOjvt7CRg/1Hr8fskbX6xQhU5VhVme5iQe5huDsNq5Fqw4UspzNwLkRZAmRbGGMrWP9MRNVsidg+yWUVSivPkZ0En5CNxVixdyK+csb3rqt2WUKhrLwAAU6ZiQ/FYabKzBYwf29D3Piz1QZ1kq2zCcbhDkIjwRV3U0sEm9Y9FLNFp3/OJLSKqzsPqyuxwowtpuqT6+QtqyZO55bbyaE4P3sWVnM6YhVLgMQV1n4fUf+szA3MlqrUuCqNyOnmmveq/F3P8Tr2fsXFja1TL2FKVY6iKnu7hPjXYvJ6YVXfXx2lCdavLF6xVP1DE3hP8WWbKtdZFcBGiV+kUzWHq7xDcejLNajSYDNWfJxETOw49KvvrFwO7Vti2B+3VISqMjOFoLWpQuBKYRVnwXfAOcdBnOMob5Wc/Y0ZFAb4KphIStx/C09OFSlXBbAitVENquZwlXcYxeF56FStVttW9kwN8UUvnuvr9nweDO+WEz0FrzKzu8VznuBXCqt82MEBgR8Xg9Zw4HheRWxTlhG6w9JnS1UAGy77HkE92OuS7o119Xrd32FjZHIN8ooxFcqYaNsQDVxZl34E9M/a6FOynyujkCJwpbAavmAqPjdKBe6vwRNxlKkYWQmB4n617gfPOVv0UKH7hX41nZOCrkH9iUMoKRsq4TQJb0XlqtfAor52eQgC+vTRnc8hgtz8oFcKq6EycOVi0Ap7jSoTWflQavHdGF7UUUbUZ4voMZVBB7axsKqDORsr8TtKMOz3fnTmreWxCFQ9FNAt7VihbnL0q4ZVlCEGrUlq45locSNatOyqx40HJhObSMKPvjWtfyVjc6yrV87GisNHosmxVK16qH8e5PkQKecH3d+9HbYim9dTcHbUzqO1e+PEwmq7xnnOmrdyfcdPfzv2bLNF9OOg3Lar2a6e8/XUddeGVTHP85Doi1rf5SQFnv7AvPsTv8h4Es6HsKE7inPubA0B4fxELKx26Sj/Pqu+jNNnix7GugSTO+t7BrqM8uAXa6h7ugasOAAs0ufhRdUGycVQvml2SeVF+fSJKRK0ZjoCFw6rBJj1r9lEyLKrmTm7pK9WcXMZOuGgZ5st4goMV37nO8AoUdRdG1b6Ib78FktobEPKenI5ZLibJyLuZOAez/bACNXAEn6ABxB6fnBFhV44rAK36KemKibjpKo+lS4uUM4gcoinyI8oXUj59soiVuxwNsguEoeyfvK8gY20i55cpn2tJkVANw/9Hb90lEk1MI+hEvLJAvkQ2KRRDid77bCqZ+jzgM6E1eJR4ZArjExpT+5/+Brds82XpMS1iO4LPPEbK3DWRpEIG2hzN+K2ATxkLFbhsLbN2R5b1PJ/tvbsbIkaPIN7jNALH//fsGFcO6yS+By+0ZHZvK1arWJ/Yuw5z2wR02GeQNtnB0StiTYQeSsyLTG/oeNiXdyw94y0sOwyf6TDs3EG9+iZocBL1eFl1ftCYcfzl68dVsE3TH8OgTuzxMxE3E1WxZ1SMZhtDjG2cmqoGMvq4dQUrWFLog1E4ugxNWOuEc0hl1XvFA0Z8R6I8HhS/GCZYnXLEItelRbX3MvYGziQhdVeMDNL0loXxjIisrxN5jjweYZ9YHaAlYUIEi1eHm2CdmwleboS+Zqx0p9f1qZ6nbjpT3w7B7q37mK8FH9xYQF6uKzwpDp2eMPH0S8fVvHs4m/FTDKdjEdrOPvKczXF8R2+RgdMJQNAlrYnhQOVdax5OEEUrFh/8KvjbYIrMbuNcmcvC6udAO515zCtsrGBexQf6u8NNKo+erqhMD9q6PV0Lh9WgUzxWfOQ3VuxNW9xKHkoSeixD5UZXdkBfvny5TzkRcqHpyDE9TBP32O7h099X2RxAFaMeQ8Qq88jgN9T9H6Gj2awVI3chYXVvHKPv4vCDtwU3fNTzWGVvRHF5nq8cL/OotxzkyBSNKzXN0n1VALUsSmIok0OofTsiWWeRETQ7WWBUbMhl6yT9mZHM/1wc0gJKs0Dnb8jz1aUrAWNR2eF1osWuYubP8N4C6tVrCRS20q72dvmag6rMM/HTotHEhD5qGhBElMM6mz/nueTrUpgm2Qzyk/KYCp85LaHAeXBQQ/9tr5FI2kgG8ZpPZloGOgSXUhblVPBB9o/MJJdhUtVkqFOaz+/am4krB64YN1MGHFzPYsP7AayxWR88Xv93pqVbSV+4ce3P7yAeRzyhIm8p+jR0PKmCVWBxsJFj6xr1i7hvl9PihnhYKvVCBBCVDEFJxc56qtGTIHITR37zC5Cb9Ll9LAaZpeTZHBkI+VNHcsT57HZpoBFZ+op7BU4klD0tiyU168IGXFvge5lgfOz/UAK5rF+cY8ZbJqHB4oCYA45Ka2HrqJdhew1l8PcS3nELu5Oh3jqmcSmFCGpzQZXqcSEiik4meWadCoCLZoCPefyIsrh5elU+aHjTzFr5nDHCP/TNcRxs8x+yP90mH+x+X1OTHzUyIoH5PM6o4Yr0lE+5UM2WqQzpMEm+KFhRL6GwDNkXJGIkpWzphepFZspqvHgFKl1NgjtFscKtaKvIPQWBw2XqsjSaWnFRV7/EEWJRjX4448/Imv3ug4LK30FokVTAA7R4AVmg4kAAAcfSURBVCiRQzpnU+U/QuZqy6HC9srKbBHH3RsirF9pN3uObKDIIBOZZiisK2OsTCoRw55mTIni1F2Z2eTDqpvDkTfvdMQ6emFcSVXmasbaCbwpzsUNPVVNkZ04T1p8BKgkPdGThc7JXjRmsHI5ga73A1vuuaPQ/Jb5CnBIp8DAJDLC+WyqbA+ruPJQYXvlgXa5N0RY75xpBPqky81tN/z48OGKkZVBJ6WBXhboRyEqhN2Vpzprz4kv5MOqC1qplTLbPYVJhcj7p0BRMzymIoviWD0z8wwmjO5eTIW3ojpwJp5/CsX2mQaIH5LaK8+YzhmuOm8phrcmsqYxdZ5zOKEq202zmH46S0WLnbbiu++ZflTPrPZd5hWiGe55mLRwxD35ITYLU2cLQhVj6rKFoNdpJqyGNpDO8KmRNR0u1dc8BvbMMuVBWR16qPVCmGtGQ2CiKRthjY/Be8OFFDrz9eKE8ozNW2PtidlTT/oSouSlCAs0oFnPKPm+6TIgsoR899q7J1RlY1hNFwGh2qLyqDwlIpu5xKvOS8bRemo3jpmiX6i1mLC9korOcAHQLE7UqYKHIITlTFiNvEaaAk5ieM8wvK2C5AwdhbCEi0U/7mahMzKFg1JmxoVDI2k0B4vuL+0SDhFhG6k4bFks476KJu0Ro2XPWEVmhjcQpZuU26WzMsxxjxLWaXOZKqvDKlMlsm9vf5kC2Uq/N8nQT2+xusK8hmsRgqmPdqOPyh4yPCNRcdU41lfuCesBX2apKSzpBHZcUZ82TgUZqy/mRbhQ8/iEBfzLJJsM5YUTPWaMAiHKvWBgU9IiY3vLGgJbiGSzkQMO0b3IRjiWK8MYcYjuIdSnLSvWiFzMlIESbQKLzQ8cIgQcspsjprqLahao8gGMRqPyIhQcu0p/cJkayhi3r4l6iZdEBf6cWbu3uV1ZeUH4wYMHe6NAEwcRnul3LckABn6TllfxeE9j80N0jK6IsMd/VT1fjs2/aA+kNOh8U40XafjiRF7dzkCHvB9ShYBrjIDha+aeAra6yRKWEH15HLPBV3a+Ycy4vLqAo89jtdJCeJWIX90SX1npV2IKLI5iE1WAKr4IhyPGesPumGI4tTFvRNtUMboI3ReXTinOfdGLP28nbQVGx2zwXfyHgnNfFMJvUwz0OW1Mul5AUfxODvzjJJs/Ru0G4j1D7D91jITtnrd6LqzKMP67co8im/ti9yknUc0ecSzDdY9SZtfeuc6IVO0lqTd2s8cAdllLsLM9wcDP5z2uaEA2VzsQSNLLuYw9ytS3Ea9lJt9+c7Wa1wWipUKh2c2lVX50dxeTIwykNMMawOzfqlGYCdugx018QsZ8uXmOpKaCYeS3TDPzyPNDATrE+01s87uXdAzpHFJWvFmorHlldFGcy0BEG1TZwDa9NnUEzf6NkOuqcmMT+LSGuMdY6BMpb5oRlTjcsKViytgZc5jpvTc0il/vMT3nGO4eY2E9/GP9edm5SxvREeMZG2agZ3tUIeUWdRSJ42g2pyvUdFUiPua0aWkh8pTzYb7IbWcDdBrxk7lEnHzE8sxgLdheCiMUFMPYc8QZ3vytIocpV77vsoICggdzQQEjFGVnFvT7ClSgT6WM+NdV5eXD6qb+MvGGmU9UwHToiHdgArg5wH8u8bnUuwBTdJpniC7wnEaXzBTCoxFl6QLz/HcLAt186ZJfi2QmyfBbqeBFn+t4QNeIv4kSUEAWN+TNgy7eNqBPx6JhOMpnMA/H/J6wmwhQ6fIwj0Ak/p61MIqu4rbIquh3j709YWfUg5gOxZqWGZvfRAAYU1+hWP5As7+uKq8dVol/e0Yp7n5smlSxEr9DPNsben09zNS6zqKMUQOCzalEBuQorOIFqpDHQtqce4RMeklWdzbHCj/kCpP8FDA2JFtVFssQovlNkjHVcqbmbNr38wLGMkuOjETKreFe8bqqvHBYzcRUb0Zk3GNdJ75AnN6eh2UF5gyYjJUXatA8p5uIwmqDZ0c1WAjuQPEaxTbQUZZTy+xhcyA4HCUvgGAePSIrmU3tENf1xZv6mlQ51gwmecXrqnLjJHDRfRzVgK+3+4N8mIV+0pWDapwtpEv+rOaeXGx94Ilw4mf49dA9JsN6Tizz9W331yAy1oy87u9sX8wPxRxYdj91B2Lpacb8KB4rDrjunU3NUzjqLj/p4yykVmQYRmrkZd0zxDwc+LDx/wd1/++kLvQ5yYwFMumGDNEJ8t6PNJBublI+A8+bjEWVyIVXbHYUaAczQE0Xsvw1qrxSWHWvMWAZzW+PuHjjJzCzIow6TGaIu6PzhFL+yJSZ3hcymmjacInIyMuywPks5A2lRmTk5b+TF2ER+SpOIRW2v4ZZ57wMKIFYCFeIFUA587gNrMg7ETZjJAjr5gU+9M4tpN/Gzkkh4yhCx4j2MQbsP3wD6pwSHcjVfwDnfp/LTG8lpwAAAABJRU5ErkJggg=="/>
  <p:tag name="POWERPOINTLATEX_PIXELSPEREMHEIGHT#5C6D626F787B69736F62617265727D20" val="183,3333"/>
  <p:tag name="POWERPOINTLATEX_BASELINEOFFSET#5C6D626F787B69736F62617265727D20" val="2"/>
  <p:tag name="POWERPOINTLATEX_REFCOUNTER#5C6D626F787B69736F62617265727D20" val="3"/>
  <p:tag name="POWERPOINTLATEX_REFCOUNTER#5C6D626F787B2E2E2E20736F6D20705C6161205C206465737361206B6172746F727D20" val="3"/>
  <p:tag name="POWERPOINTLATEX_CACHECONTENT#5C6D626F787B66756E6B74696F6E6572207D6628782C792C7A295C6D626F787B205C226172207376E5726172652061747420696C6C75737472657261206772616669736B74206566746572736F6D207669206261726120686172207472652072756D7364696D656E73696F6E65722E207D20" val="iVBORw0KGgoAAAANSUhEUgAAHU8AAAC4CAIAAABIo6+8AAAgAElEQVR4Aey98bnXKLe/fea5TgFqCToVbHcJOhVsLUGtQC1BrUB3CWoFagm6KxgtQe1g3s87eS4OPyBAEiCE3P4xw5cQWNxrsViQhP3HP//88z/8gwAEIAABCEAAAhCAAAQgAAEIQAACEIAABCAAAQhAAAIQgAAEIAABCEAAAhCAAAQgAAEIQAACEIAABCAAAQhAAAIQgAAEIAABCEAAAhCAAAQgAAEIQAACEIAABCAAAQhAAAIQgAAEIAABCEAAAhCAAAQgAAEIQGADgf9suJdbIQABCEAAAhCAAAQgAIHzEnjx4sXt27fv379/XgT0HAIQgECXBL5//37v3j256Hfv3nUpIEJBAAIQgAAEIAABCEAAAhCAAAQgAAEIQAACEIAABCAAAQhAAAIQgAAEIAABCEAAAhCAAAQgAAEIQAACEIAABCAAAQhAAAIQgAAEIAABCEAAAhCAAAQgAAEIQAACEBiWAKf9DqtaOgYBCEAAAhCAAAQgAIFKBL59+6ZzJN+8efP79++bm5sPHz5UaohqIQABCEBgBYHr6+sfP37IRT979kxnsuvw3xWVcAsEIAABCEAAAhCAAAQgAAEIQAACEIAABCAAAQhAAAIQgAAEIAABCEAAAhCAAAQgAAEIQAACEIAABCAAAQhAAAIQgAAEIAABCEAAAhCAAAQgAAEIQAACEIAABCAAAQisIMBpvyugcQsEIAABCEAAAhCAAATOS+D169eXl5c6R9IguLi4MGkSEIAABCCwO4G7d+8aGXQm+59//vn582eTQwICEIAABCAAAQhAAAIQgAAEIAABCEAAAhCAAAQgAAEIQAACEIAABCAAAQhAAAIQgAAEIAABCEAAAhCAAAQgAAEIQAACEIAABCAAAQhAAAIQgAAEIAABCEAAAhCAAATqEeC033psqRkCEIAABCAAAQhAAAKjEXj69OnLly/tXr19+/bevXt2DmkIQAACENiXgHz1kydPbBn++usvndVu55CGAAQgAAEIQAACEIAABCAAAQhAAAIQgAAEIAABCEAAAhCAAAQgAAEIQAACEIAABCAAAQhAAAIQgAAEIAABCEAAAhCAAAQgAAEIQAACEIAABCAAAQhAAAIQgAAEIACBGgT++Oeff2rUS50QgAAEIAABCEAAAhCAwEgEfv369fjx4y9fvtid0lG/OlPSziENAQhAAAKdEJB/vr6+toXREcDv3r2zc0hDAAIQgAAEIAABCEAAAhCAAAQgAAEIQAACEIAABCAAAQhAAAIQgAAEIAABCEAAAhCAAAQgAAEIQAACEIAABCAAAQhAAAIQgAAEIAABCEAAAhCAAAQgAAEIQAACEIBAWQKc9luWJ7VBAAIQgAAEIAABCEBgQAI66vfy8vLHjx92354/f/769Ws7hzQEIAABCHRFwD/w98GDB58/f+5KSISBAAQgAAEIQAACEIAABCAAAQhAAAIQgAAEIAABCEAAAhCAAAQgAAEIQAACEIAABCAAAQhAAAIQgAAEIAABCEAAAhCAAAQgAAEIQAACEIAABCAAAQhAAAIQgAAEIDASAU77HUmb9AUCEIAABCAAAQhAAALlCQSP+n3y5Mm7d+/KN0aNEIAABCBQlMCjR48+fvxoV8mBvzYN0hCAAAQgAAEIQAACEIAABCAAAQhAAAIQgAAEIAABCEAAAhCAAAQgAAEIQAACEIAABCAAAQhAAAIQgAAEIAABCEAAAhCAAAQgAAEIQAACEIAABCAAAQhAAAIQgAAEyhLgtN+yPKkNAhCAAAQgAAEIQAACQxEIHvV7dXX14cOHofpJZyAAAQiMS+Dhw4dfvnyx+8eBvzYN0hCAAAQgAAEIQAACEIAABCAAAQhAAAIQgAAEIAABCEAAAhCAAAQgAAEIQAACEIAABCAAAQhAAAIQgAAEIAABCEAAAhCAAAQgAAEIQAACEIAABCAAAQhAAAIQgAAEChLY+bTf79+/f/z48ce//37+/Kn///79W927e/furVu39F8dQKN/9+7dK9hnqoIABCAAAQhAAAIQgMBGAt++fdPJiV+/fr25uVEcOwWxUwQ7UhAbPOpX8fnnz583AuR2CEAAAhBoSeD+/fuasOwWceY2DdIQgAAEIAABCEAAAhCAAAQgAAEIQAACEIAABCAAAQhAAAIRAnrXVw+b9I6E3o7Qi77TaxL2yxJ37tyx3/u9vLy8fft2pEIuQQACEIDAagJ8f7EaHTdCAAIQgAAEIAABCEAAAhCAAAQgAAEIQAACEIAABCAAAQhAAAIQgAAEIAABCEAAAhBoSWCf034/fPigw9Hev38/HYuW7LBeAn7y7z9e/02yogAEIAABCEAAAhCAQD0COv32+t9/+not2crRg9jgUb/qlL4YSfadAhCAAAQg0BWBoEvnwN+udIQwEIAABCAAAQhAAAIQgAAEIAABCEAAAhCAAAQgAAEIQKAfAuZ4X73r6/xRyUwh9XaBnkY9f/783r17mbdQDAIQgAAEIgT4/iICh0sQgAAEIAABCEBgYAJ6/1O946PagVVM1yAAAQhAAAIQgAAEIAABCEAAAhDYTkBbKPqLxbyfsJ0kNUAAAhCAAAQgAAEIFCfQ9LRfRcY6G+3Vq1eZh/z6vdW9L1688PPJgcDuBKaFn2xbZ/9pBajE9N+rq6uHDx/uLh4CQAACEIAABCCwkYDm+pcvXyqaXVHPQYPY+/fvO9/s3bp16+vXr+x0r7ABboEABCCwOwF9kv3nn386YugvK717987J5CcEIAABCEAAAhCAAAQgAAEIQKAZgeAzVj1v1Was9iebieE31K1gvqjkQAACEIAABCAAAQhAoCCBb9++vX///uPHjzl/Ajmz3YuLC0X4jx49yixPsYIEgksbvd3Ke60FIVMVBGoT0EDm+4vakKkfAhCAAAQgAAEI7EJAkZ79EaLS5mtEkz8J9vbt26dPn+4iJI1CAAIQKEVg2qfyfZ3WvBxoXgoy9UAAAhCAAAQgAAEIQGBIAuaptw5x8tcUZjtFfdcxCCo8JAQ6BQEIQAACEIAABCBwaAKNTvtVNKwzzt68ebMdll781cvEHDG2nSQ1ZBIwCz/zpHw6xtf5OVcbD9TnyJAPAQhAAAIQOBABnYSob8+04bta5rt373769OlAQaw+tNP3e05/1QX+jIHDhJ8QgAAEDkTg8+fPf/31lyPwQY+kd3rBTwhAAAIQgAAEIAABCEAAAhDojUDwGav9lu30yHVO7Hpbkd0KNoeCfAhAAAIQgAAEIAABCDQgoDhZ7+XqFV8F7ZWa02d1aoJXDkrhDS5t9FoL77WWIkw9EOiBgEY631/0oAhkgAAEIAABCEAAAisIfP/+3TwXMwl71baoTj5OXISLwhCAQGMC0z5V0NeZD7EjIqkMp/1G+HAJAhCAAAQgAAEIQAACYxPQgkKrCf2blg9mEWH/zCfAab/5rCgJAQhAAAIQgAAEINCSwP82aOz169c6HC3SkMLlJ0+eXF5e6hA0/VNJhd03Nzdfv37VEWMKyu17lf/nn3/q0v379+180hAoRUBn28nq7L/fUqpm6oEABCAAAQhA4IgEgufeTh1R7Pr8+fMHDx7cuXNHOSaI1R+Xdo4GVnShcPfLly+HCGJfvHjhH/Wrr0f47u6IBozMEIAABAwBuXE5c2eLRj81nWmyM8VIQAACEIAABCAAAQhAAAIQgAAEVhDQqtO8Zbvi9nq3dCtYvS5TMwQgAAEIQAACEIAABPIJ6PghHfKrlxxybtFDJb0gcXFxoYRek9Crv+ZliemVS73Zq/ci9JavX5teotCfpby6ulJbnN/h80nm8F5rEhEFIDAYAb6/GEyhdAcCEIAABCAAgbMR0IcDztcEZyNAfyEAgVEJ6Ciux48f692AaT9w1G7SLwhAAAIQgAAEIAABCECgDQG9YKAlRpu2aAUCEIAABCAAAQhAAAJ7Efjjn3/+qde23gNWVB18c3dqVG/96liZyJky2vrXy8HBGjjwt57iTl6zXiUv+ECdP597cnOi+xCAAAQgcGgCkVhUH63pwMSnT5/OdfDbt28KdLXL7BT4+++/792752R29fPdu3fPnj1zRNIXdx8+fHAy+QkBCEAAAkckEDzF/tOnTxzpfkRtIjMEIAABCEAAAhCAAAQgAIF+CPzxxx8FhSm4UO1WsIK4qAoCEIAABCAAAQhAAAIrCOiNiCdPnvh/CdivSsX0Hq/+5Z/S+/nzZ9UcPERYr1sc5S8l+yh2zOG91h3h0zQEGhPg+4vGwGkOAhCAAAQgAAEI1CDAIq4GVeqEAAR6IKBF659//llQEh0cnL/rWLBdqoIABCAAAQhAAAIQgAAEeiCgswsKnvartxH0IkQP/UIGCEAAAhCAAAQgAAEI2AT+1/5RNq23df/6669Inc+fP9efnY8UCB40Zsrr1WH99T/28Q0QEhCAQDMCeio5/fVRrfbv3r3b+aGNzbDQEAQgAIHBCMjbK5qVw/f7Jf+vvzwR9//3799XPOzvMmvTWQcB+3V2kiOZ/aN+Ndlx1G8nCkIMCEAAAtsJ6LNqfUHt/JEbTU/ssWxnu72GabF5584dTb5Vt7z03Foa1wuyLGm3a40aIAABCEAAAhCAAAQg0DMBHmn1rB1kgwAEIAABCEAAAhCAwI4EXrx48ebNm7gAeoigt3z1FGnFMwv9mUn90x9R1pMp/aVkuyE9pbq8vNRLF3qtws4nDQEIQAACIsD3F5gBBCAAAQhAAAJHIcBDqKNoCjkhAAEIQAACEIAABCAAAQhAAAIQgAAEahNgr6w2YeqHAAROSADXekKl02UIDEzgP5X6poN6I0f9TuejxY/61cvE/kFjtrR65dd5Cdi+ShoCEIBAcQI6DkmuSV8v6A+QysXpSwb9V2md9hh3aMUloUIIQAACEGhAYMtRv5N4OtVXh+jpb1TY0t7c3ChUtnP6SWum0+zmy/P+/Xs/kxwIQAACEDgoAa1odNqvI7z2WJwJyynAz6oE9Mjh0aNHZrGpT9x14K9WmlqBFv9zsqpTNat+tTItaf/44w+1Lhmq9pHKIQABCEAAAhCAAAQgAIGWBHik1ZI2bUEAAhCAAAQgAAEIQOBYBPQmgx5JxI/61Tm/nz590rODp0+fqvDqDupePZjQixNXV1dOJXpOoRMtnUx+QgACEDg5Ab6/OLkB0H0IQAACEIDAIQjwEOoQakJICEAAAhCAAAQgAAEIQAACEIAABCAAgQYE2CtrAJkmIACBsxHAtZ5N4/QXAichUOW0X516GT+o9+vXr/fv348g1stq8ZeJp3uvr685iySCkUsQgEBBAvq6QJ8xyDXpGCyn2h8/fujwcX2coG8hnEv8hAAEIACBgxLQmXdy70HhFYLqjLzgJZOpeFjzgj5OU1Tsn6iYE+iaqlomdM6jP809f/48Hrq3lJC2IAABCECgCAE5drl3pyqdR6/PrZ1MfjYgIOz6KzIfP350ZmGFIooZtA4t9a276lF8ojr9IEetSwYMoIG6aQICEIAABCAAAQhAAAINCPBIqwFkmoAABCAAAQhAAAIQgMBBCehZgN5kcB5JOH159eqV3st9+PChk7/6px5PfPjw4e3bt04N+quE+jzDyeQnBCAAgdMS4PuL06qejkMAAhCAAAQORICHUAdSFqJCAAIQgAAEIAABCEAAAhCAAAQgAAEIVCXAXllVvFQOAQickwCu9Zx6p9cQOAOB8qf96qBenXoZYaejfpPno8VrsCvXaWv2T9IQgAAEahCQZ9PXBfHvHHRV30Loy4QaAlAnBCAAAQi0JKBvJ3TmXbBFnYerg4CDl6ZMnfyuWFfRbGTW0BF7HR4Qr4/6dM6j07WLiwvRcDL5CQEIQAACAxCQe5eTdzqic2BZ0ThMav9UXBH/MwCKKLQa1Zp0oyTSbHJVK0kKfrq/UWBuhwAEIAABCEAAAhCAAATWEeCR1jpu3AUBCEAAAhCAAAQgAIHhCehcXf09yPhTCb0R8ffff1f664BPnz59//69w/nx48dODj8hAAEInJMA31+cU+/0GgIQgAAEIHAsAjyEWqQvfU3w/N9/T/79d3V1pTc27969u6gSCkMAAhCAAAQgAAEIQAACEIAABCAAgbEJaMNk2kLRf7WJoi0UvbegzFu3bnXecfbKOlcQ4kEAAkckgGs9otaQGQIQyCTwxz///JNZNKeYDkfX0SGRknpbN34+mu7V+SP5r/DqMef3798jLXIJAqsJ6AV33fvz508dyafjdXRQtY7A+/Lly6IK3759q/fUF91C4d4IJD2bI7BMRZ9GOJn8hAAEIACBoxCIu/24k4/faxN49epVpQ/k7Fby03OS60O+5B/qyG+FkhCAAAQg0BUBbaf8+eefvkg4f59JpRyduZz/967iQUhcQv2ZAf1xmngZc1WPxjnr39AgAQEIQAACEIAABCAAgWMRmNvlm+vFloXGXJ3K95+x6gGr/5fGIjXo0qdPn4r/PZJuBYuj4CoEIAABCEAAAhCAAAS2E9BTIb3Zq9cgI1VVfY1BqxUtCiSAVgeOGLxgGVFK8JK/tOG91iAoMiFwIALJLR2+vziQNhEVAhCAAAQgMCqBZMTidLzSQyinlYP+1Ot8CvDif4/H6RprZwcIPyEAgU4ITPtU2u7TJ9j6/lpbf/L/S98N0L23b9/upEeIAQEIQAACEIAABCAAAQj0Q0ArDq0y9CZD/ipDZwRP65TavWCvrDZh6ocABE5IANd6QqXTZQicikDJ034V8ursXW3KzxHU39DQSb5zV02+jka9vr42P5OJsgcWJ5ujwMkJyM61Gsx/ps4D9QEMRs8LI57N76D+UpDevfDzyYEABCAAgUMQ0OG2zqdlRuz4Ju/cmYnmdjuhvy+nvyxk5+yYngvjq37Lt2N/aRoCEIAABAwBHT3vL2/5u0qGT9XEoshBkmzRi/4gTf5TbbXFic9VVU/lEIAABCAAAQhAAAIQqEeg50daS5+x1jjtN0i+W8GC0pIJAQhAAAIQgAAEIACBFQT0SEJ/FDD+/lvOOZIrmtYt+hODevcg0nr8TYx1jZ7wrqVLG95rPaGR0OVuCcy9uGUE5vsLg4IEBCAAAQhAAAI7Euj5IdSOWLY0rTjwwYMHme/1sYjbgpp7IQCBxgS0G/ny5cuPHz9mtstpv5mgKAYBCEAAAhCAAAQgAIHTEsg//7HZ6wfslZ3WGuk4BCBQjwCutR5baoYABHog8J+CQjx+/DjySq4ayjzDd+54tTlR9XRz7hL5EChOQJGBXkDX2+3Fa6bCPglI3XHP5outly20X+DnkwMBCEAAAv0T0Am8kVhU4W6kC8+ePYtcdS5FWnFKNvipNwX9yU5HCuoIyAat0wQEIAABCOxIQOsdOXxHAE1STAEOkxo//XOW461ILzl/Q8uvROvTzE8CzL1LZTM3koAABCAAAQhAAAIQgAAEdiTQ+SOt6RmrPkXeEVGw6W4FC0pLJgQgAAEIQAACEIAABJYS0Ou1Ox71q79HqKM9/BcS7F7oKu/a2UDWpXmvdR037oJADwT4/qIHLSADBCAAAQhAAAJxAp0/hIoL3+1VreO+ffvmv8DZrcAIBgEIQCCTwL179/TC85MnTzLLUwwCEIAABCAAAQhAAAIQgECcwMOHD7s64om9sri+uAoBCEBgBQFc6wpo3AIBCByLQLHTfnUy2pcvXyKdf/XqlR5DRgpwCQIHIvDo0aOrq6sDCYyoqwlkHlPu1J//10edG/kJAQhAAAI7EtBHbvrMLCJAZPbXy3bxYNipVn8dzsnZ66fC+OAJgB2eu7EXItqFAAQgMDaBoMPXYa+a2sbu+O69W/GMecUt6uaK9em6hnZHigAQgAAEIAABCEAAAhA4OYFDPNJ6+vSp/vZYh5rqVrAOWSESBCAAAQhAAAIQgMCBCOQc9atHRXoZskanVG3wbQS/rXXLGb8ecnivFRuAwOEI8P3F4VSGwBCAAAQgAIFzEli3alvx3toJ8XIa5gmVTpchcBICWvD289nUSZjTTQhAAAIQgAAEIAABCAxMQI/C+1lisFc2sKXRNQhAYC8CuNa9yNMuBCDQjECx037jJ6MpaH7x4kVmr5b+VVIOEc4ES7GyBOI2X7YtatuLgD54+PHjx4rWFx34uKJ+boEABCAAgRoE9Ncpfv/+HalZf/xt7urS7YOlEe9cuxvzNdM9e/bMr0TnGkc665cnBwIQgAAEjktADj940BIvkVfVqabgeNQRbH3dSnPFXZJNEgZlIBMCEIAABCAAAQhAAAIQ6JPAgR5pdbve7FawPk0OqSAAAQhAAAIQgAAEDkFAUW785Te9G6A/fVGjL/q7kvnnOqkkDyZKaYH3WkuRpB4ItCEQH7N8f9FGC7QCAQhAAAIQgECcwIEeQsU70udVnk/1qRekggAEihDAxRXBSCUQgAAEIAABCEAAAhCAwESgkyUGe2UYJAQgAIHiBHCtxZFSIQQg0CGBMqf9vn79On5GyaKgOXjKzBy7RYXnKiEfAisI3L9/f8Vd3HIsAvGvHSJ9WX1jpE4uQQACEIBAVQLaAnjz5k2kiYuLi8jVr1+/Rq76ly4vL/3M9jlzUfrSw4vbS06LEIAABCBQkMDbt2/92m5ubrTb4+eTU4TAz58/V9QT33ybq3Dd+nTdXXMykA8BCEAAAhCAAAQgAAEI1CawOoZffePqHnX7fL9bwVaj5kYIQAACEIAABCAAgZMTePfuXfy8Xf2V4g8fPlSitPStg6UvXVQSe4Bqea91ACXShfMQ4PuL8+iankIAAhCAAAQOTWD1s6TVNx4a11Lhb9++rb/xsPQuykMAAhA4BAEewR9CTQgJAQhAAAIQgAAEIACBoxDQGw49iLp6y2v1jT30GhkgAAEIVCWw2kOuvrFqd6gcAhCAQJDA/wZzl2a+evUqfsvcOWLBux49eqTnlJknmFxdXQUrIRMCDQhoNcisv4LzixcvzF16aPfw4UPzs7fEugOYeusF8kAAAhCAQA6B5Jdm8fN5dSRiTiumTA+vrXz+/Dn4aZ9ie704aEQlAQEIQAACwxO4d++e9m38qfDly5faddHV4QmM3cH8TTabA58Q2DRIQwACEIAABCAAgcYEDvQYJZ/MkJ3K736Dkgd6pNXt3mO3gjWwH5o4LgG863F1h+QQgAAEIACB2gT0B4+fPXsWbyX49yDjt+Rf/fLlS35hleQ9zEW44oV5rzXOZ+4q0fUcGfLrETji9xeMlHr2QM0QgAAEIACBbgkc6CFUtwzjgmkRt/RLhHiFXIUABCDQCYH4R1idCIkYEIDAFgLsFG2hx70QgAAEIAABCCwl0MkSg72ypYqjPAQgAIEkAVxrEhEFIACBAQgUOO33w4cP8ZN5dZbZ0qNhdKCM/iX56nHm06dPk8UoAIFKBHgreh3YN2/emBvlPXo+7ffOnTtG1EUJzkVahIvCEIAABHog4B9x6EhV8HxeVdXDyRGPHz92+qifmsLsZ+1+AXIgAAEIQGBIAvqMMDgVarL49u3bkF3et1NLN8omabULsULsdR8DrF4Or5CQWyAAAQhAAAIQgAAEHAIHeoziSB75OWSnIv1tf2l1DL/LI61un7F2K1h7i6LFoxDAux5FU8gJAQhAAAIQaE8g+f6t3luo+tre0tN74y8htwd46BZZ2qxTH9H1Om7ctZrAQb+/YKSs1jg3QgACEIAABI5L4FgPoY7IeTXhI3YWmSEAgVMR6OGzqVMBp7MQaE+AnaL2zGkRAhCAAAQgcGYCu7zw7ANfvZPTifx+j8iBAAQgsDsBXOvuKkAACECgAYH/bG8j+Yflr66ulraiI8aSdymQ/fTp09KaKQ8BCOxL4NevX/sKsKj1+/fvLypvCuuNeZMmAQEIQAAC/RPQOYbJL80KnvabjJ8bENPfzAh+LJf85K+BbDQBAQhAAALtCeh9yuD0dHNz8+7du/bynKHFi4uLpd1cF42suEtLWl6xXaodykMAAhCAAAQgAIFSBI71GCWz10N2KrPvzYod65FWt2+sditYM0OioWMRwLseS19ICwEIQAACEGhJ4Pv378G/8mjLEHwwZBdonP7582fjFmkOAjYBomubBuk2BJJ+OPklhS9n7e8vGCk+c3IgAAEIQAACZyBwrIdQZ9AIfYQABCAAAQhAAAI9EGCnqActIAMEIAABCEAAAu0JsFfWnjktQgACwxPAtQ6vYjoIAQiIwNbTfrUZp5Nf4ihXnCqiCvUn658/fz5Xs45E+fr167179+YKkA+BBgT44HMF5MO9l7/Ogz1+/HgFHG6BAAQgAIG9CCS/c9OkHz/zLv/7CoW4q7cbSvHR6cbBLqub+uqjVCvUAwEIQAACxyLw5MmToMAcBB/Esj1zxbJxTkdxYVbcteKWuAxchQAEIAABCEAAAhDIJ3C4xyg5XRuyUzkdb1yGR1qNgdMcBHYngHfdXQUIAAEIQAACEOiWQPLhjt6/3f29BYfenTt3nBx+ribAe60r0BFdr4DGLVsIHPT7C0bKFqVzLwQgAAEIQODQBHgIVVV9LOKq4qVyCEAAAhCAAAQqEWCnqBJYqoUABCAAAQhAYI5APy8VsFc2pyPyIQABCKwmgGtdjY4bIQCBoxDYetrv+/fvk11dfSbv69ev//77bx2IpneL7969q4eXSujAkU+fPumEstXVJgWmAAQgUI/A79+/61Veo+bIseOR5vLPfIxUwiUIQAACEGhGIBnTJncHkh/LTX1RPQpxm/VrrqE5aV+9ejV3C/kQgAAEIDA8AZ1rH1z+aBHHWfA1tC+qi17T1zJz3Yf32kBbtESVVGi8hsapEwIQgAAEIAABCGQSONxjlJx+DdmpnI43LhNc0yVlWLReSNZGAQhAoCUBvGtL2rQFAQhAAAIQOBaBjx8/xgWee2cgfteiq3rjt2r5RZVTGAJJAkTXSUQUKEsg+a6amlv9oUS97y8YKWXNgNogAAEIQAACB5dfUtwAACAASURBVCLAQ6gDKQtRIQABCHRFYNGb0l1JjjAQgECSADtFSUQUgAAEIAABCEBgVALslY2qWfoFAQjsSADXuiN8moYABNoQ2Hra75cvX+KCJk9Gi9+uN9X0zpnO9v3+/bv+jr0S7969e/jwYfwurkIAAt0SONzf65PDWerHdCj56rdsu1UcgkEAAhAYmMCHDx+SD5gvLy/jBHT6XnIHQRPE58+f4/U0uKqIOhjD6zWap0+fNhCAJiAAAQhAoFsCc592v3nzRnsy3Yp9XMFyvuGceqdp+vr6enVPdW/+R/X5Uq2WhxshAAEIQAACEIAABCIEDvcYJdIXc2nITpne9ZPgkVY/ukASCLQhgHdtw5lWIAABCEAAAocjoDdskzIvfR0uWaFfYOlfFmkgki8kORAwBIiuDQoSbQgE392ym97oFSt9f8FIsXVEGgIQgAAEIHAqAjyEOpW66SwEIAABCEAAAhDIIcBOUQ4lykAAAhCAAAQgMCQB9sqGVCudggAE9iWAa92XP61DAAINCFQ/7ffi4qJBN2gCAhA4CoHkcYoddkRHHeX/HVE5vZxPJjrsJiJBAAIQOC2B5OcTIpMT0+pvVMxNGTpf79OnT51MEDp0OKjruRMeg4XJhAAEIACBIQncvn177vB6pokaGtfjh5yjdbUg/fr1q7SzWgbdq1Ak58Dft2/fSqrVDXEjBCAAAQhAAAIQgMB2Akd8jJLs9ZCdSvZ6lwJz+5NBYXikFcRCJgQORADveiBlISoEIAABCECgJYGPHz/Gm9NaYMtDh3jl5urcmwmmgJ3Q0cANRLJbJA0BhwDRtQOEn7UJJF9Xy3lXrbaQfv2MFJ8JORCAAAQgAIHzEOAh1Hl0TU8hAAEIQAACEIBADgF2inIoUQYCEIAABCAAgVEJsFc2qmbpFwQgsCMBXOuO8GkaAhBoQGDrab/JzbjLy8sG3aAJCEDgKAR0RNFRRDVy6lsCiZ1z4K/er02+g2uqJQEBCEAAAp0QyHHdmTHto0ePfv36pX0EHZWor9H09dqrV680iXz//r2Tg/M+f/58c3MTJP/ixYtgPpkQgAAEIHAqAnOn+l5fX2s6OxWKNp1V8KBQIXIO74MHD378+HHv3r2N8qgGNaT4ZK6e6Y8TPH36dK4A+RCAAAQgAAEIQAACbQgobGvTUMtWhuxUS4D5bfFIK58VJSEwAAG86wBKpAsQgAAEIACBGgSSQcLjx49rtOvUqQcT+Qf+6s0K53Z+QqAxgeTAaSwPzQ1P4KDfXzBShrdMOggBCEAAAhCIEOAhVAQOlyAAAQhAAAIQgMAJCbBTdEKl02UIQAACEIAABAwB9soMChIQgAAEShHAtZYiST0QgECfBDad9vvt27dkryLnlSTvpQAEIDAeAZ1SdMRO6fMDSR45F0md0sGO8oqKHY/YQWSGAAQgcFoCOpw3OTcpoF3k3nVs3+vXrz98+PDu3TsdoXv//v1+8M6d4ahZrB8hkQQCEIAABHYkoClvbuEzN4nsKO0YTStU0EnK+msBIm+20ZTQN/B6B04n9S+KQyJMVI/iE9WpmlX/9CdtlFC7ar2fP04Q6QKXIAABCEAAAhCAwBkIJLeqjghhyE51qwgeaXWrGgSDQHECeNfiSKkQAhCAAAQgMAAB7fYnT5A0DyNq91evTOiPGiZb+fTpkxYyyWIUgEBVAkTXVfFSuUPguN9fMFIcVfITAhCAAAQgcDYCPIQ6m8bpLwQgAAEIQAACEIgQYKcoAodLEIAABCAAAQicgQB7ZWfQMn2EAAQaE8C1NgZOcxCAQEsC/7ulsZyduOnokC2tcC8EIDASgRy/0Wd/p3OR9EXE9fX1ly9f1BF9GiEXp+8fHj9+rMOSSh3A1Gf3kQoCEIDAqATk0pNdu7i4SJY5RAEd8HdzcxMUlQMcg1jIhAAEIHBOApoUPn786PddmfrssKtT7H0hj5ujvxagfw3klwb1dX2DhmgCAhCAAAQgAAEIQGAdgeM+Ron0d8hORfq7+yUeae2uAgSAQBsCeNc2nGkFAhCAAAQgcCwCc68E2L1o+QqE/qih/kbymzdvbAFMWu/d6e8R8uzJACGxIwGi6x3hn7DpHHvr8/uLHMlPqFC6DAEIQAACEDgVAR5CnUrddBYCEIAABCAAAQhECLBTFIHDJQhAAAIQgAAETkKAvbKTKJpuQgACLQngWlvSpi0IQKAlgU2n/f78+TMp6507d5JlKAABCJyHQM4XBT3T0F+BeP36dc8SIhsEIAABCCwikHPa7+Xl5aI6uy08d6Tv1dWVdj26FRvBIAABCECgMQF9U62Pq4NvX2kq0VfZjeWhOQhAAAIQgAAEIAABCJyKwNEfowSVNWSngj3tKpNHWl2pA2EgUIMA3rUGVeqEAAQgAAEIHJ1A8PmO0yktFpycqj/1rt2TJ0+ur68VvXz9+vX37986wvLBgwePHz9u83cQq/aOyochQHQ9jCoP0ZHjfn/BSDmEgSEkBCAAAQhAoAEBHkI1gEwTEIAABCAAAQhAoHMC7BR1riDEgwAEIAABCECgGQH2ypqhpiEIQOA8BHCt59E1PYXAeQhsOu1X790mSXFwWBIRBSBwHgK/fv06T2fpKQQgAAEIHIJAzmm/FxcXh+hLXMgPHz7MfdenL+vi93IVAhCAAATORuD58+fPnj3ze6158/v3740/AvfFIAcCEIAABCAAAQhAAAKjEhjyMcqQnRrVAukXBCBwIAJ41wMpC1EhAAEIQAACLQnknCDZUp6pLT7AaM+cFhcRILpehIvC2wkc9PsLRsp21VMDBCAAAQhAAAIQgAAEIAABCEAAAhAYgwA7RWPokV5AAAIQgAAEIAABCEAAAhCAAAQgAAEItCHwny3N9Plm8JYecS8EIFCVwNevX6vWT+UQgAAEIACBRQT0aHnuAFy7nsvLS/vnQdOvXr0KSn737t2HDx8GL5EJAQhAAAKnJfD06dO5vr9582buEvkQgAAEIAABCEAAAhCAwEYCQz5GGbJTGxXN7RCAAAS2E8C7bmdIDRCAAAQgAIEhCSRPkLx169aQHadTENhCgOh6Cz3uXUHgoN9fMFJW6JpbIAABCEAAAhCAAAQgAAEIQAACEIDAkATYKRpSrXQKAhCAAAQgAAEIQAACEIAABCAAAQhAoBKBTaf9Jt8MriQ01UIAAgcl8OXLl4NKjtgQgAAEIDAkgZxHyzoM9/bt20fv/rdv325uboK9ePLkSTCfTAhAAAIQODmBq6urIIHr62v+EnuQDJkQgAAEIAABCEAAAhDYTmDIxyhDdmq7rqkBAhCAwEYCeNeNALkdAhCAAAQgMCqB5AmSd+7cGbXv9AsCqwkQXa9Gx43rCBz0+wtGyjp1cxcEIAABCEAAAhCAAAQgAAEIQAACEBiPADtF4+mUHkEAAhCAAAQgAAEIQAACEIAABCAAAQjUI7DptN96YlEzBCAwJAF28IdUK52CAAQgcFwCcwfg2j26uLiwfx40/erVqznJOe13jgz5EIAABE5OIDJB6MDfk8Oh+xCAAAQgAAEIQAACEKhEYMjHKEN2qpIBUC0EIACBfAJ413xWlIQABCAAAQhAAAIQgECcANF1nA9XITARYKRgCRCAAAQgAAEIQAACEIAABCAAAQhAAAITAXaKsAQIQAACEIAABCAAAQhAAAIQgAAEIAABCOQT4LTffFaUhAAENhH49etXzqGKm9rgZghAAAIQgMASAl+/fk0Wv3v3brJM5wU0BX/8+DEo5IMHD27fvh28RCYEIAABCJycwMOHD2/duhWEEDlEPlieTAhAAAIQgAAEIAABCEAgh8CQj1GG7FSONikDAQhAoCoBvGtVvFQOAQhAAAIQgAAEIHAqAkTXp1I3nV1NgJGyGh03QgACEIAABCAAAQhAAAIQgAAEIACBwQiwUzSYQukOBCAAAQhAAAIQgAAEIAABCEAAAhCAQG0CnPZbmzD1QwAC/yXAH+vDFCAAAQhAoDcCOcfQX15e9ib2Unmur6/nbnny5MncJfIhAAEIQAACc9PE79+/P3z4AB8IQAACEIAABCAAAQhAoCyBIR+jDNmpsnqnNghAAAIrCOBdV0DjFghAAAIQgAAEIAABCAQJEF0HsZAJAYcAI8UBwk8IQAACEIAABCAAAQhAAAIQgAAEIHBaAuwUnVb1dBwCEIAABCAAAQhAAAIQgAAEIAABCEBgHQFO+13HjbsgAIHFBNjBX4yMGyAAAQhAoDKBHz9+JFu4uLhIlum8wKtXr+YkfPTo0dwl8iEAAQhAAAKPHz+egxCZXOZuIR8CEIAABCAAAQhAAAIQiBMY8jHKkJ2K65GrEIAABBoQwLs2gEwTEIAABCAAAQhAAAInIUB0fRJF082NBBgpGwFyOwQgAAEIQAACEIAABCAAAQhAAAIQGIYAO0XDqJKOQAACEIAABCAAAQhAAAIQgAAEIAABCLQhwGm/bTjTCgQg8D/v37+HAgQgAAEIQKAfAp8/f84R5t69eznFui2jbv7+/Tso3oMHD4L5ZEIAAhCAAAQmAvfv379161aQxs3Nzffv34OXyIQABCAAAQhAAAIQgAAE1hEY8jHKkJ1ap1/uggAEIFCQAN61IEyqggAEIAABCEAAAhA4OQGi65MbAN3PJMBIyQRFMQhAAAIQgAAEIAABCEAAAhCAAAQgMDwBdoqGVzEdhAAEIAABCEAAAhCAAAQgAAEIQAACEChLgNN+y/KkNghAIEwgctRg+AZyIQABCEAAApUJ6JjCZAsXFxfJMp0XePPmzZyET548mbtEPgQgAAEIQGAi8Pjx4zkU19fXc5fIhwAEIAABCEAAAhCAAASWEhjyMcqQnVqqWcpDAAIQKE4A71ocKRVCAAIQgAAEIAABCJyWANH1aVVPxxcRYKQswkVhCEAAAhCAAAQgAAEIQAACEIAABCAwMAF2igZWLl2DAAQgAAEIQAACEIAABCAAAQhAAAIQqESA034rgaVaCEDg/yHAOVD/Dw5+QAACEIBABwS+fv2alOLy8jJZpucCv379+vLly5yEjx49mrtEPgQgAAEIQGAicHV1NYfi48ePc5fIhwAEIAABCEAAAhCAAASWEhjyMcqQnVqqWcpDAAIQKE4A71ocKRVCAAIQgAAEIAABCJyWANH1aVVPxxcRYKQswkVhCEAAAhCAAAQgAAEIQAACEIAABCAwMAF2igZWLl2DAAQgAAEIQAACEIAABCAAAQhAAAIQqESA034rgaVaCEDg/wjoqEHOgfo/HKQgAAEIQKAPAjc3N0lBLi4ukmV6LvD+/fs58R48eDB3iXwIQAACEICAIfDw4UOTdhI/fvz49u2bk8lPCEAAAhCAAAQgAAEIQGAFgSEfowzZqRXK5RYIQAACZQngXcvypDYIQAACEIAABCAAgTMTILo+s/bpez4BRko+K0pCAAIQgAAEIAABCEAAAhCAAAQgAIGxCbBTNLZ+6R0EIAABCEAAAhCAAAQgAAEIQAACEIBAJQKc9lsJLNVCAAL/R+DVq1f/94MUBCAAAQhAoA8COqMwKcjl5WWyTM8FIqftc9pvz4pDNghAAAJdEbi6upqThz/MPkeGfAhAAAIQgAAEIAABCCwiMORjlCE7tUitFIYABCBQgwDetQZV6oQABCAAAQhAAAIQOCcBoutz6p1eLyXASFlKjPIQgAAEIAABCEAAAhCAAAQgAAEIQGBUAuwUjapZ+gUBCEAAAhCAAAQgAAEIQAACEIAABCBQlQCn/VbFS+UQgMD/6I/1vXnzBhAQgAAEIACBrgh8+/YtR5779+/nFOuzjKbgL1++zMkWObpx7hbyIQABCEDgnAQiB8S/f//+nEzoNQQgAAEIQAACEIAABAoSGPIxypCdKqh0qoIABCCwjgDedR037oIABCAAAQhAAAIQgIBPgOjaZ0IOBHwCjBSfCTkQgAAEIAABCEAAAhCAAAQgAAEIQOCcBNgpOqfe6TUEIAABCEAAAhCAAAQgAAEIQAACEIDAdgKc9rudITVAAAIxAi9fvoxd5hoEIAABCEBgDwJfv35NNnv37t1kmZ4LRE5gvHXr1r1793oWHtkgAAEIQKAfAo8fP54T5vfv358/f567Sj4EIAABCEAAAhCAAAQgkENgyMcoQ3YqR5uUgQAEIFCVAN61Kl4qhwAEIAABCEAAAhA4FQGi61Opm86uJsBIWY2OGyEAAQhAAAIQgAAEIAABCEAAAhCAwGAE2CkaTKF0BwIQgAAEIAABCEAAAhCAAAQgAAEIQKAZAU77bYaahiBwRgLfv3+/vr4+Y8/pMwQgAAEI9E3g5uYmKeDFxUWyTM8FIlNw5NzGnnuEbBCAAAQgsAuB27dvR07A//jx4y5S0SgEIAABCEAAAhCAAATGIDDkY5QhOzWGvdELCEDg0ATwrodWH8JDAAIQgAAEIAABCHRFgOi6K3UgTLcEGCndqgbBIAABCEAAAhCAAAQgAAEIQAACEIBAYwLsFDUGTnMQgAAEIAABCEAAAhCAAAQgAAEIQAACIxHgtN+RtElfINAdAQ4T7E4lCAQBCEAAAv8S+PLlS5LE5eVlsky3BX79+hU50fjBgwfdSo5gEIAABCDQIYHIxPH+/fsOBUYkCEAAAhCAAAQgAAEIHIXAkI9RhuzUUSwKOSEAgYEJ4F0HVi5dgwAEIAABCEAAAhBoTIDoujFwmjsoAUbKQRWH2BCAAAQgAAEIQAACEIAABCAAAQhAoDgBdoqKI6VCCEAAAhCAAAQgAAEIQAACEIAABCAAgfMQ4LTf8+iankKgNYEXL15EzhlsLQ3tQQACEIAABCwCP378sH6FkxcXF+ELR8iNn70YObTxCJ1DRghAAAIQaE0gMnH8/v3727dvrQWiPQhAAAIQgAAEIAABCAxBYMjHKEN2aghzoxMQgMCxCeBdj60/pIcABCAAAQhAAAIQ6IkA0XVP2kCWfgkwUvrVDZJBAAIQgAAEIAABCEAAAhCAAAQgAIG2BNgpasub1iAAAQhAAAIQgAAEIAABCEAAAhCAAARGI8Bpv6NplP5AoBMCnz9/fvPmTSfCIAYEIAABCEDAJpB5KOHdu3ftu46V/vLly5zA6tft27fnrpIPAQhAAAIQ8AlETvtV4cik41dFDgQgAAEIQAACEIAABCAwERjyMcqQncJiIQABCOxOAO+6uwoQAAIQgAAEIAABCEBgGAJE18Ooko5UJcBIqYqXyiEAAQhAAAIQgAAEIAABCEAAAhCAwIEIsFN0IGUhKgQgAAEIQAACEIAABCAAAQhAAAIQgECfBDjtt0+9IBUEjk1A2/d//fXXsfuA9BCAAAQgMC6Br1+/5nTu3r17OcX6LBM5ePHi4qJPmZEKAhCAAAS6JaBj4iOH4EcmnW57hGAQgAAEIAABCEAAAhDYl8CQj1GG7NS+dkLrEIAABEQA74oZQAACEIAABCAAAQhAoBQBoutSJKlnbAKMlLH1S+8gAAEIQAACEIAABCAAAQhAAAIQgEA+AXaK8llREgIQgAAEIAABCEAAAhCAAAQgAAEIQAACcwQ47XeODPkQgMBKAmzfrwTHbRCAAAQg0IrAzc1NsqlDH4n77du3379/z/XxwYMHc5fIhwAEIAABCMwRiMyMnPY7B418CEAAAhCAAAQgAAEIBAkM+RhlyE4F1UcmBCAAgZYE8K4tadMWBCAAgfYEvn///u7du0ePHt2/f19/ifaPf/8p8fDhQ+X/+vWrvUi0CAEIQGBgAkTXAyuXrhUkwEgpCJOqIAABCEAAAhCAAAQgAAEIQAACEIDAoQmwU3Ro9SE8BCAAAQhAAAIQgAAEIAABCEAAAhCAQD8E/rcfUZAEAhAYgIC+Nnn27NkAHTlJF/Rp0NevX3Xq5Y8fP5TQ0ZA/f/40B0TeunXrzp07+u/du3cvLy91vJcS+qzoJHDoZpyAvjqT5chsZDz6ZxuPbEb3ynhkMPo3WY5M6Pbt2/E6uQqBZgRkusm2ZLTJMt0WiJ+6yGm/3SoOwSAAAQj0TEDTx8ePH+ck1ItcOn1g7ir5GwkI7xR7m6jbLNzsVZtibwUw0hSB90bg3D5HQH9SwqwBnWXgdMtkkP8uBP+7GMz3DK9fv3716pXq0X+fPn06JwP5EKhKAH9bFW9vlbO11ZtGfHkGHpJDPkYZslO+WZIDAQgcl8BBlzN41+Oa3CLJCU0X4eqz8MCxa5/AB5BKA//6+lpb7tpk87vz/7+B8eOHHvjq/au3b9+yV+YjWp3DaF2N7mw3HjR6PJualvaX6HopsW7LEz9XVQ0jxcGLvTlAOv952hmcbwE6t0zEgwAEIACBHQmwF7Qj/JZNo+iWtGmrEwKYfSeKGF4MdoqGV/HUQXbATqJougkBCDQmcNr96sacaQ4CEAgSIMALYjlbJjNRbxrnkW5vGjmQPHj1AykrKerpTvuV75uORNF/9Wa8OSdFR1C8ePEiyategUkwW6RJzqurq/xzMYqIpxFusEgeH9eTJ090AMe6ttRNfY1gTgYxDak254QaaUQn1HCu6DrOu9wl5co2Isc/7SJV1UbV5eAYUaY+y7l//37V1rdUrkd60pQGo0SN1KMRqn8qoIOljGY1VB8/fqzhqX+dnyGFN4sod/WlDx8+yHLev38/2UawnumS/usYmI79ldnIfjoZHUkLefny5dLYQIveaZrTqJkmUCHSjKaBo5PX2s/pQQWRKQJSUJKDLDZZptsCssOIbAPHVxrX6rv+yf/IC5lhOI1BDUapVV6o+Pw1TaxqVC1OTatFqUADf2pU3m9g7BFj2/eS7MEEPJMxSC/SiM6jl0NGKftqp//Wp6Wr/Mm0ep3CG9mP/sl4tPAp7klsJoq41IQa1X/1jpR9acd0/Bx8sWq8d7EjijZNT4H3NKlFWpSd6J8K2OGN3N0UeD969Chyb2+XiM9708gkT+YGwlR4Mkh/JShvFo/BZKtm20GHmHCCyV7GcM5hiL+dQmWzllFi7P2Qkba29vIVVdsdfkgO+RhlyE5VtfO9Kj/uI629iPXcrrTpz+CKxrVrsfShRtluToLZe7OTnHs9HDn0cuYk3vWcaxAz7kYKTc+pyuFjV2Or50yY2VZ7rXquVPCJgN4o0LpbG7+ZYLVXpr3fUk8KGK0R7NPepgoMsNke6WYPl4wd2nGj0godJZ7GyF5CHjp63AvaUdo9SXR9FHWslnOk+Hk1hKo3MlJsvCPZm5l5Fe1ME64SmnbNRHz0p0JnnsEz+24HuuahvFY6fAugUS/XZ94NM4NCxHRJiPTff98U++9/Wr5tKMH0or7WJpJK/6Zd1slNTatU/VdiTa+nSrCCi9apFf4LgaUEZLTGVu1ZRpmdf1e1tKdHLD+d6SB3N8UA5r/qy+RSJjenF+yVGOMV0BPu3A4f8gWH3gkVHeRAponopthpLnCafF3LiK6Gak5o9uf0bzWMZ0WdGlx699usIlfUcIhbTm5jI+2AHcLefCFPYoHyJ9MEba8WtTDR7Mx7bpNVJC1BDrnSwT4SYAqT2gdLMowht78y92wn1Wsg6J82T2z/oOX5AJ9fSb/TB7n2Dqe6qf7qv2aHU9ub6q/+28mpI7YiNqZFoKu9MvyMUcekWWOE8n6DbbMPFuDtaLp6XXB6ENN+itzofwaeiXpzrfmaylTKv3HBfw8KMItx2eFRHukKCGM23yoyS47k1ZPmcfQXVzJ1qmJ//PPPP/mlnZI6eUFPXp1M5+eW+p2q4j/ll511vv9zWgAE69E3ZjLx4KWNmba1+SIpLoxIpabfvn1b6oQLWxITjzoi5XRWS8SlXxGo6Tdv3iQPqfFb18Sj+Fgt9nlCjX0WiS/8lFNQg3NN7J6v0SdXIL+5QpIV5rSilaW3+P7EHzLxOj99+tThiw6KAqUpE9jFu5BzVZ5TGmzfU7xZjnbKltFbPjIe/StSrZa1shz9q/R+4dxSTROuGcs5HXn16lXmAwO1qMLiE5/Tp0afP38uh1mp7zn9oozsWdFFkoN2k4+7R/zHH3/MdVDb3zt+IDcn1cZ8zQv/uqisMai25IU0ErfH2FOIGz8A3XRt2k9Ruxz7a5jUS2i1Ik+b9MkaDvLe7SOZeh2n5iIE5CRlGMmYWZGMitWY0OVb/vzzT9OXv//+ux+/EZlf5FoluRGbxGoCSye1ZEN7rdpswYjPbRpHSZddA069ljXKc/o+TVG33uGwyWi7soaDtZs4W5ph6Gscf+szMTkaquPth5R1a7W3towuzpMYckg66pMr1t7FSI9R1MEhO+Uo7hA/pQjnaa/ZBjf58Y7s8kjLDwJ9IU8omK9No0QltNk1/ddnNeWc4YWHub7b+WXnfcO22XJmDO+qXvi+aDJgk29rbS5NaDpHxuTXDk1RpUFtEmeIXU1nz5PQ3KFHw9NbbXJTcw+Ypq+MVn9rJOPRiiD59CGIPekPGa0+tzOP1uQLjZWe6cgOnfDVzPsm4WvKztEjdVVi5zRIHz16nEOUNAPdyHutc/SmfD0OXvqadLxCrq4jUHaQ1o6f8/vY2/cX421d5uvCLnksezt5BFhWWZMZHOVxNt8C2MNW6RVTthYLq79s0glx+rf91VOnF9NPKVcrUy0bFT8HC8xlaoKTVLJh3oScQ0T+agKRhZ5ZAMYr3+VZT1ykPq+WXcRJcQrw5FL0b2l/tfc1HR9wuM8ohtwLOnnIF7TeIRUd7OlImXoXdG7X3XRT08qiV0ZlCYqaphPiTCU5ic6/VQ92YUizx78Fdd1J5hRIHP0lN2wsYk5lN1X62XGNdLn9pZNYoLppFoZKTC+2TU/bzc9IDHCG99w0iU9Y9F/ztNSBlmOfbH+JUufbX2Vd62QVR9mvtm142t7UXoTzgZhdZi6t/mo7QtsjcwVMvpyPTuE0P4OJei8e+K7PH91BkUxm2b0y/IwBaxLn3GYv64UaBHgHNd2ez74rawPTgGo2E/XmWo0/2ZgY5pGuODBmNxrD6cMjCAAAIABJREFU0tvLjujaXl1D2A+HpiWhyc8hkHxH2lSiFlVYT8Ei601TuMPj3QKn/SoIzumMeiWm+me6F0zovYFgfmam4AYfEIq74nW1Pmk3s7ZIsVKbAvK208FSpQQr8k6t/KZ9WlCEQ86lRZsCOkN5ekicU3O8jNrt7Xy0sg/U492XzU8P2rW8nJagJrHoaZbdiuo0hjolctbAdg3bwwvNCvpn17klLYeTeRSF34pmO3kVA8QvsCin7Ep7UdPBwnr1XO+lJT128N5kpkxRfm81+WT9dgG8mU2jTVpuXPqtZDw1AqOc9wAy0WWGgzJ+ja/MOk2xIvO7qe3kielvksiBi0NOEKuSOZvFi4JYeUK1rglak5oiltVTcxFVanb+66+/5qpaFMjNVdJPvqZv+agVLyNOXZAXWv2XLdeNfbUr05pb4/QD9riSyCHIyHNcgemj3kzVm17+yYOmQIPEtGjSl+RqS25EQWmbyKpB147VhELNZ8+e5bsUOX8ZT/HPJGSNJvRSE1q19YMxfhhTs7/21A+QspJoUpMHy4lSVrQr36LZZ+mSf0VD/i3E5z6TznOmvc24Kco7yaimv1M6/XfqlKZgBdtyYpHbnUd9QceiSjIjarnuSFs1UG8fRyK8KFYJ9kKIpkqmhP6rZ8Zz8QPD0GGIv3WA+D8H2w853NaWr5Gxc0YdkrbWRnqMYvo1ZKdM7w6R0Ng5+iOtYBzowN/lWVtLwXjhwdH49p/HWs74/R3Gu7IG8ZU75RwuNEWVjirPELs6XR7+pxzvdBzAur2a/G+NRFJPJPVMM4hUjw5VlfZ2tOc2vQ+mSM9/VBH504CMVgfsqKM1/4GUnjkmrXrR6xAOYfNz2pw0T7VM/upE4+diR48e45x5r3WY6Dqu6LGvHi5+ljo09JIeeNKanGfSf2701TnvJjFSzCA6nL2dOQIcewY3NhlM8C1AEMuiF2I12It82aTAVe3qX6l3Dkt5IQnW7JuOoDo6z+QNk5w3TKTEAR5CdW6KQfFKLeK2B3hGvOmbCPk6BR4ms8/EqHtBZw75gpY2qqKDnR0sM8eYNUllehtZwpYPiGy2cnG9fatui6f0qGafYxIOirmfg73oONfNZvnbAwnFD/pXSmBtjs29Fx1vAhub41Nq7Rmsv8Z34sGG+s8c1QJ5z22R7Q1wFAbbX5kaP/N+tUGkqFWbrvrGNvMZmbnRT0yGp4A/sjqQO5perfFvNzmqp+AHuepghy9s42eMuk2iVKhzrG32Ur02GO1EjQBvANMVoq72Ew46E/XpWm3735Ie5pGuIDBmt1jCinsP59VHXf+u0N2CW3Qai/Nvwc31i+orPke86adeYS/buN6bDza0NFMbxGUF02mAS2Xwy5fFpcjDb8LPke4K7swaqmpdz2/85nbJkdkYweYSRTSo3pVV4py0cYz6GEAWrqBcHa+h3Dmp8vO3DGRZbH5DyZJzvitOuMZVWaCWlHGBpU2hk3IltixtGmL6r9LKUQ0ad0mNq5VS1h7hUHYg4M0iqHVJ2tcBiHHj0VWVkVswxjNZjtyFNuZEOGl+xS0n2WKyR6aABkUSUXJomNr8xBaXFRfsVFdzrNSHXzVHVrGvCuLhaNKw9xU+v3XNCBpE21Upfcll5berkvJ4212NPOeiRimcJKAJaLVJSKFSa7KJGgVkyUE/JsucQrIajVJnkEDceUa8jWKeYIXrMuUc7LZ6c9qK7mzxnPRe42gd6q7uSnow+QTB14JL9uYE3vqp/MxPPVVPezVtnzSNpSVHhHqnPprySxPE55qVIrY0Lf1khJkzlGqLGKe0qXqCk6AUp3szB6njNpcqfUX5zO5H5N9ipRGBpbu5RhmGhgz+NmJC9qVh/K3mhTk/Y/d38m8qLOcjI9E/JXbc2jIWO3xCqOOLuIOGQEM+RhmyU0cfYvJativbmFZt7YHkuOjhBdOMs1F3zu2lFjUKBpyaN/5s8wDxcMuZgb0raxDfqcqh5fi93kJTVGlUOWrsajp4toQUqsmulIWrnmmnaw6jmgtOUpq4g9HOnLuITPSl+qIZ/+h7AgOPVnVtY0h2iNtlzHNDqWy+QvHgwJwoTTNyb5vhSwnEd12mnpYK1IsvbYLmGicwcHQd7/ioVw8aP0sdQevdK9OPNBgpwSFzUHs7ZwR4hhk8aKXK1KydVLqeqigAUEgvqxYrBZC6Uf9VWjmqQa+dJB9Vq5VSEcJcX5RfNnhQvyJtmUuCkOz+Co+9/S1QAS8umPSYXNwZMqdK8IaJMfLIGyYyCY0XU3J7QrWdysxWd3b7Iq6So5MNSDa57tVdq3rjwHtB4pac/fNHaHJe2Gg/MhIUXZXA0SvPMeYpfI33VIYa2dPLHxFOScWTOa3HZSt+Ff/mqGnu59H9W3HLWVThwDtFOW5nzqic/GFsTC507hGk3eXe3lhYZNL9FB7VAsvu58jwSsWQGqe2GW9PF9kcK4uL7S9frRpoSRdd2y1Iy5HodIwnzkmGeqRefG9zUnfE7BUq+ybh5MhCksLnF9A06tS/5adqy286UhI/Y8M55zb7QQO8kUx39/2EQ89EfbpW27GsS8sdJZcDmjoVCSuSEQQpcdqV0n+VVo5qkGklp1e1UiRqTXaTMZtEVKrAQb160uDzo6ZkeC9EyaERaa7UCnS7xv/HryIid/tLAu1LqJyy7kD9KqUSNgWkHc0imjyC1qJRKtSaM7QXrGL6N5WXQrWc0105w1hl5gwjaC31MtWXYDftzFITZHGbt4U06Tir9i+4GMEyE1sGsowqs5WcYj2YqGSIT1QaStKpBmNc7+aqjFAuLlln1b6XHQjyOaZ3wYR81Em8mdN9dTzp32Q/sofJjTu3Oz9lY8natHGZU5VTc/BnzjySM4pVJh4OBl2iWldnp2lO5ioJ1a/Iju0WrxXs/tkyy/qETMPIKVbKntcpND7iqnrpdQKvuEtx45wigo+WVT6OJT7ebQlV0m9ak6N8gtjKJqV9/VNC3m+Kb+emTolq10x6CwEBD/p/6V1aMEsP6Sjik1Vyiwwr7pVgvjmZHIm6ok5uWUcgYhhGI5FEqUWfYxKy6nXdqXdX0AcaMvm+tJ6ER6w5QnVyYppWMvslL6fJxWhkLiGDz68zs+lIsaB/npMtnh+3MeLziBZyLsmVBflLg2KrqTankmAZ2Zt0t8gS8psL6j3YkVKZ24fPXHC4UcJI5LAIflyMQw9D/G1cufbVQyt6ckQaqvE1oPqroaGe5gxqBWnJ2gpubQV96XiZAw/J9nOTPX5z0rLnpRY1ZKeWQuitvIL/HHVnllFt7TuYs3gZXjDFvZk6yiy2YoAHVR/x0pmSOMVK7ZwEpVUmyxkHeKmfqy2KNYhtq4cOTVHlpMqIV9Qw0ZOFnGXFVFWf23e2xZ4hXS+4lan4ALWi9IeS3kKZM5u5SW3y7X79U47fxOq5INgL026QnlrXWJDk6uy0rafeRR67rJ5fjBhzibFHq6iuVuuBbpQ5zem3YP7cQFPrMvL83WlfJKlJdrhoSG5pzhfAztFYS6peKOxbVqeLL22CksfFCzqoYD17ZdbzfnEyh7uqcZS0Xo0yjTWVTPau/dbuXgYWbNffV2GkODZzaHtbNN0ELcRkHiUCPMkM7lipfmosx58vTzGMPJ5/bzBHE7eUnqzT9yHB2tZllg0edv8WQDDz+dvExGFun1x1ymmb9x6nu+S11JDGQnKunAa4KlcTdouk20+FORFLXC/x0Wqc+dJE5A0TySMPsLTCSPmq/iRO71hXc4b23CJOzmHOn0g1siK5St0rXajkZJb6r1yEcjQpyB5yQgtJ2JtXkfBztidpB9i5zdHLHAEn/yghX3DYDq/oYK8Hy8wx5uSkeaqvO4c3+xyTcPzY3M9D+7fdR3r78HhOj3P5mtDXUcLGbG5ysMlQU8Q0mpKuWNUqnkzWptA0pypbyMHSo1qglgNzo3Vd/uox7hhMZN5cJ9jcystpN/6zLC62v+ZUueP2l+wkKJU8gGbYLctnuVBZ9SJPsqW5uCVHropAzraVOqLBPm1KSM5pgtB/9W/a6pR5z9Wje4Ofe+veIHw7U/dGhF96qc+9MvzMpEdxmNsWk2mNus2uUZAMyTQK+gzwBjNdcd5rA/zoM1GfrnXpBGGXV4/mZrRphpK1yClp+rPviqQ1WDSKk3XWtkDGbERHpS4d2qvLsO0YbEtaBh9BGtzFUutTqKmRJVvV7YK5y6vLEcn9S5z2+187YVMgf8DENwU0APyhqBzdlTlJaN0Vn28mUeOj1Lf1GjnJIFiiKkgq0nTZKXBO3XFRg75vrqpd8rcM5JHCQU0/GnERFWiIbbFMDdK5de/UqBQhGeLmtO5q2YGANwtqQfr13bhtTrq6wn6ku7jZqIngvltQyEhmXHi7I8l0ZKLxh5h6F5Q/EgtOAkRaiXSTSxMBMU/qsX0BGeG+CoqPgkr+uWWXgwGYeq3RFO+dHFFkSCrOSfbCb1pjPyfEVdP+vTJOyZNslAJJAsEFSMS7RsxAmko2V6qAzDU+WmUhLeUp1a/D1SNF5Cw/k7NJMAxYSsORJMe9LG1iY/n4okmObmP9J7w96JG2r9ccW/INWP6nmYElfZ0v3lxOxLcTn28cPsFARYqIMF/RYv62Uv4MmF/nnF0tzY8HnDlYkiN0qUhT+UhgyTCUXvC3i+wqMvYP4W8VmMXNXld73trK8SRHLzP2kGw/Ny0a4Cq8Im4fslNHH0fx1dlSq2i2OrCxJ58XqBfDC6a4d6my4uVXDHBbKSatYCDe0NKrK2ZeI0wywXJmqTryy6+2qHgwli+AShKaBoeAvEfSixbZrkSV4j927Bo0sIEzk6tFuR2ZvVa+KqmBNu0C6b9KKyyRRwrag+3WdLsdwChtX1Vag1e1RSDHR/fc296M1jOMVpmiY05D/pQxRwZIkUvHjR6Xdn+up7bllArU5dnsaiul4wTYu4jzOcrV5GQtL7HCbmWi8RlWRlskfhbnSva/rlo7LJlsgJFij4Wj29vZIsC5eS2yb2CrOzOdP0biUX1mc8liigD9B3O2Q9j+bkncPQr7tCxKirq0QNngQZQiAgRfLNQI0l2+nwzWI3eR84h/6Qylam1tTmk1JDucW/rZ4kk1ORarnubUZtc8djoHmq+XLTnbB1GO+a2QUFscEV37GxormjC3ZI61iDwnuTQ32RmSSgRdzdwzHTl5lc83Qvml5N6XZCg7+W5RblDa7ZNjctDJtTaz6rOFfEF7OIOigx0fLDPHmCP+SvGMPzZVZ/GIrhMXdwazzzEJewaMpCNa89dTmhw13/njK8jcbjTSil/bgXLah8c21Zy0AqR1PLExw002H6ehq8Eg09QQTLTccQ0K0HlmnHmO8ZsyEf/T3suV3c9RH1ePcccARMkQK5JYMSgckfSzLC6p22/C5LD91X77a24JHxmzRl/5ifyZWvaWX+32kloU+/G5M/rkCSV/vmAqKXpB/+n7Cq0dnOb8n6pqe09NDX3uleFnpKBzbrMfPcAb0nTL+n/jfCKJAWaiPl1rhHnkkiYmPzi356btu9Z7PdJVrxmzEdUXuXR0rx6M32z7z09HfKk/xA69y8dpv/+1Cj/QXzeoZDr5dpZT8libAsGAWIuxFTDnwgsbWmSgrmhxxS05QhbRoGQrOwXaGO10HEL+voBdZ8v0loE8TDiojsSnw1I2qXoiDemSJIlb1IqrZQdCZIvzbN7M6MKPcpwhHIFmKokkkm5ku31GzNLpS/Ln3CzjOH+1OCe2U3KuRRl2BBqXIgS0ET9Hdcd8PemPyFz7UnKrurYAVetX7/z9CI1BOe38diOOKO7ifA85N/aDwmikB5tWZrA8mZkEfD8gI4n71Ug4oS2zzHa3F5P9JD3VItveLtIJa5BXST5fTKrJFNj4eNhxMluWNvVUGZ9l5JDrNT1ezXOT2qLJJYIlOOkYc50S8YkvUvmiS8Tni3DtUtiPr2Qhyfl0nahylTmONz6V203nmLpj+Rt/avDaAqxI5xBYIWRkGXLyYYi/XWFOh94PcWIqv/sbp7+k2yk1la9wL4e45QxDMmkkvlk2zlmx1hiyU4cYMhEhB3ikFYxCneFQ4zFThOp0qaVgkU0qB0XmzxUDPAikzxcegqIG9cVyJtNgksVWW9TJ1yDGVgcITU+uyjPErsZch09Im/Jpcb+n6SPnoYym72R4PC08/YBtbrlt848LOScho9UPCcSk1Ao9qXFpbeNug20Dc2mZcdw8xrgqxc0RKJLvm4q4HSV6XEog6ffU91LDpPjSJmjPcQI5QzVYbbPM1dF1vOMjXR0gfpY6mllUTkP+vgojxQyZAeztVBHgqWZwY6UawnEtl5rHVU+kIV3ynYkRcnWibPAQica1hvIdppzhCslzgqucRd/UtO+FhHpuxReRViRzXj/Y+EpbRIDDXWo/FWopt5FSjop9O0/mRN4wkcD+nkaywkiBGm5kI9U+b8/xM47zlxMIzpKqSpfWdVMeI3niocxyX8dynp3byBwdGXTBS3OTlGN4atExM2NITslgK8pcbXumIZM4j6JNlwdO5Bjz3KQpm/TtrYeIroa+zmP2OSbh6z2Yc0T/VsN41tXZPjwOKjGSqdlnXdewsYmbv/Z0aEcW1DnkkyY0F1fkVH7oMqNaoCI9x4Q2/lw9xh3z0FywURLn9iKmWxZXZLSy/TWpr+UqNbgSH/WJszPcFK8m14bygVsGkUza3w1zNiIkhjNs/Z8SwxF+y88+98rwM36oI70Pv83u99qx/8iUkTMKGgR4mG6OIuJlxpiJ+nStcfLBq+pIPP7fMi3aLaqeSEO6VOlZDGPW1kLx9ABePWKWzgyV/HmeXT5O+/2vMYy9KaBFix646p+mbf3TkmbLaJmL8DQ3OENLVNX0am+V9EpqrtJ8kylzckUqCUtNvWWnQEdT5me848no3NSzV2LLQNZWjsbFlqFh93ovy4zvS8oJbBmSvnlMvsXuuJOem039qjJz8GaZoFYUE1tNEI4GnZ8r9jh8SYLbx3ZDcjX+Xfk58gNmvlOPtgzqoAE7nl9NzA0r+QG7X5H03MSa3+szl5Sa/N3bCO2qlySJtDlnEm3UFDc8WWwbMWq0oljIH9Hrho8zkG2rmIvcnLhUkkiezG4m333c12Yye9FnMaFzrCIzGoz4jTkbKE5As5Vte8F0M2GK9+4oFSaDn6Be5jIXeQYHkeO9VVW3nsEZdA6NbsV2gO/+U5OI74iKRxHJwFvqky+qTYP4vDbhjfUH56PM+XRd03IUSfebH2i136ra7uj84e/40nU/I8P5zMMQf7vOnA66H5LjXg6xtbXOux7irpMMyfZz09KRvmKiH7JThxg1ESEHeKSVjAll27s8a2spmBzj0iEcL79igAfNTMFAvKGlVyvtcbGcWaqIpeVXW9SZ1yDTmBomND2zKk8SuwZngfEyp8Ap7gOXTlWykHjM4Oz/aF89M7CJyxlcsEtljFaH25Cb7ZpcnG4O+VODpZ4XOnr0uJSMPEPSSJZ6vzkZii9tgpLPtT7ls3cR59P51WHiZ3EOWu9emX74wUiRjoaxt/NEgGebwSePHd+dExNZckHfrtqCnI37mluJrJZhalGNamGlf1pAxV9GMpIEE3NvkCrUccpr4GxB57xB6lQ+/cx5FunHaVsIq0fOCtQXTHi3dHy1oju8sf1UuJ18Ur++xnNyNAAjChrgIVSkd91e8p2Dr0p7ERfc8pJmtUDb3kdFkknPvMV3bZHwVDu35wn5fJM4laL97o+Xk3Qp8njBSXOXiM5fTbfRyKnM/sz+rY05ZbbSPjz2w5t4jkwlsy9OMWxMTlXL7TjenAWsA9b/mfxcRWbm3zV8zqgWqKkqblRLr64e444JxXfSlkql8vbKy2kr/6eGoRZo+vfv7hfbX/+zZQkpmMntkWbbX9Kpb1SljDloYDkuXcMzeG/ZzJy9glJuPziuTaAuJr4WnByZRMHu97lXhp9xlD6Mn5kz3RxvcIgAb2DTNW5qTolF8oeZifp0rUt1FJywjHeSsmTwS+uMlJ+Gj6nfT2zxhHPtMmbnyGzMF9gxlu2jrn836jd+e+C03/gN9tWcVxZq+AJbhiktI9Y6RN5c859aDM5Pvp+yc2qso2yptLZXE8nFpC3SlC6yKeATM9wmYosEC74T4zw+0RJI6phrNz8/KViz5XdQZunUV5mTU0qDMieRX2Hbjjz+T0HWHKCa9S/YzdWZflt+TtCcVrdY9sZpCGtVIyGTpuh0rU0s7vQ3bpCltkicRvUz/minhnf1ZZCy8GY+lvwczaFyp44Z2z9LefVJpOSDnBrBg2YlOWQ5Ortf8bQvhjPZxc07GV7brecri5IbCSTNT3qRwW9sZcfb4z6552k3Ds13U1LT6tlWs4Y9AJ20/3jDGftqWjXEBTZX4xqZmq43RxsxRk04EVq+hUemg2YewDG84M/VRj6qxsv2K2IGQXXkZMom8/2D6Y7v4oo8WTH1l03EIxyMNpO2475kXaW2DhwBFAMnTVc6XWG3TkMrfhKfr4BW/BZNnb6FFN8dCortjwJbEj8eC1ZiMmXD+qe7ZFf6N+0PxDdJ7Obm0qpBq0L5ZNWs+k1z2xOqTXKq8rhTnRNM+YpYJJ5chzqrqtaJpxtVw6IJ8XDLZN/S8LcRuzKXDqdojUo/oDLdmRIaNbL57eN3qiG5t+AzLNX0oethSAbV59hq8Gf+ajfYRPvMYC+czMN1qj3GpS1O4ZAclNj6w83h7/zcZSmXEwidTbBJiZqwpoB2UZw26TT+zGKpUU3lbakUSqmJpQYm2WrEYMMsZ/L14ozc4M/OvesZ1iBS6BlC0zOo0vd1NVyZDEYwg8PZztxr+y7fQfVcMrl802pRw3ZdFzQt2pqaSy9qQoXn6lH+UjtktK7TbPCuY43WHONcak5BLHOZiiFFbFqeREzav6QhMFfnxvwTRo8tzUAaF+EVSxjfBpwczciaB1Wz/m20Aed2p6Hgz86ja6dHx/15hvg5qJ2gX3JMcfd9Zkee4M9jjZQz2NtgEWBwpBSfFIKD1F8V2kNg9SIi2JaTGZ/E671nGH/LUVI5ctb4qaBi2hqN87d1oXTQESnctYspztTo2C5zjmBx85AB24Lpp3q9UTC1aNcZTLcZOBs70ux2Mdc/cZNV6N9kdfGhF6TqZKoGzd1aB6lm1V+wO6pNcqrynAcrjlTTTw0Biadxoc6qqhXiTcQO9BCqIP9mVeUYoVnLB7e8lFlQWindcVm+dUnmgi1mVuW7YoMls4bMYhosfpednL12biWbep1UkC2tv7hQDXaBuDYX+Z9MwvFiKDrO53BX4/vekyn605Ps1rbSZhGdGvKFacAcsxfkM/i3BrZUrwl7SM6lgwu0eiItrfkkNqYlSdzxlvKoE/9gaGpbiB+HLFXcMOUHs8BpnahO8Z7bIhMVN7a/FhGbCney/XXO/epJBfHdY7l9RbNyCCuUO3eLlO5HyBo+Kq9xZE80wbQmu7mai+RPPrDPvTL8zDoVd+Jn5oQ/Q4A3gOk22E8Yeybq2bUGx2Z8S3/sR7oCwpgNWkVm5hm8+mDr30zNZhYb5LRfv7fyC8GJKhivKzP+XMqvf3WOVhGLnnJVeu7oy5/cUzPo/C1XdcpcVaLIeyeThBq9ds3B9I5vn8Rn30na4hqUbee0G2Q1ZWpxKyVK46rKt4SCOREZzCXfnAoKULaq/DGi3k37BWUFiNcWdywSPn77xqtxOI1fYogLY2xPCd/8zunNkrGgWJXdZZO9Oc/dbb1M6XpGq774e3y+AMpxHiY5U1I8cpCDDdY5l1mc8MZBPfDtyW1l6Siu3M7hxN/ccqy6874Y8Xw3pVG8MYyJeCFNW6ZpJZyxLwuRPHaBSFoTzdyot/PVnUglXJoj4OBdtCiIh9P15iDTF9+ubJMw6Y12bpoj4RNw7Mcw355wfIjftJMjLTuRSefTUHz4HHSicZRS+6c/WVcNBZ01TtDI952J1H1nFASFVKZjYI4vjY8d4nPfsINr59rvNBgx/ADP1nt+uGUqnEtEoj67RSdd74maL6cUIeyOAJGfMvXiTmPUYYi/dextVEWrm3GXMg2o4gMn6V4aLCscFXf+kyE5p6CIzzeX/H3sudo6yTeSRxKH61QnbPPFCAZ7cxpp/0hLHYk/1ZpERTAtZBbtYMSXRfn2kywp1eRo0Jhc8cflQQsfbznjKMLwjCSO4l0JTR3lbvy5Y2g6qiqJXTfaZD+3B+cL24tqW3Ljg5j4hrna0vS0aKfLNz9b4EVV2YpgtNo0Vqf732w3XUtapuyqeIRmWvcT+TFtpYgu6A0qteV3P75ztXpc+w05ObuYgZxqTru2Z3PS8swyGKlso392aPg/nXaDP48SXfu9O1BOfIBMehl1azfHNzrPRttrNjg0nMwDjZSz2dsAEeA5Z/D4npuYVHUFQeZm1Eu22hO03bu4MEYqJXxH5ITuWmeVklwjy246mBYouyN22omUCr6WkNwdkqi7Tys2im7TOSR9vRdUZZKMhobWMr4MczmyuuLRlITMH6ESbJdnPUmSHRZwXERQp9Na3udfz0Unpdq+vbZIF/7WWQ0LNyI5E0pQKSJgyrdPDBDyBaGh6CCWQ2fmTF5OwCaPZw+6xhGdmmsMHLN3gI/q35xuHu6nPSrn0v4Crc9uDmxjZ9sB69PAklKNaoGazXP2vY0D0XIjyapIAQX28T03I9KUaPYU1V/cOZKYn753dVYrjYOlc25/BfU1/BNnjUEN7eQIqjec/X0JGb9EMqNjLtFMNZObCprHnGzqQhHnllNJvmD4GfHM2RzeZZv9hAHecU236n5CEEszdxe3Q13NcUqLygT724NrnXoRnxwl/KLOLi0chyPZnH22pfUvLR+Xx9Zab9NN1TE7hzE+miZcWjPO3b4uPznH1TPaUde/6xQx3TXsab9T9/wI3vYCdrreKiKonrjjtgVrtinq0vnCAAAgAElEQVQgOTMdqOM95UdsgYuTVHN2/cF0y1WNrdAcA6ukQf8pTpCMnalATa+S1IiTbCZ22m59Lu2Yk317h2nNInMdcfIb22TcpdSbVm0dOU9SHSCNI0K8ma2aeHqXWHASKenHisegBkVOr2XDzp6L3sUxhp0M3PPdxVRnm3FqCJw5kTQ8X/XHwmUbqrFYk2g8PRVBpw0Fp1NF5pT4nr4dvzmt549WxV2GfDJRhNWpKpEx21SlpkV7T/EwvviKxldNcltEvVOn/BvJKULAsR/bloqkk3GC6YXv4vrXe9y5NRg+ht5BE/5SpcHsHNfaZPb5dluDPPF5DarJOrVN5Du9/FAnWX+ygD8cjDxlN6+Wun1nJZjsyPYCmUNAYTDL5HzavoHhb0Uv09icUWCviZLzRfv9kJxOVRo7yR2GSu3mD4R+SjIkI7ow018kcazHKOpspC/m0uE6FVFit5fyfXKDWdKnFH+wNZkKgk3c4htZZlgp0XhVnqPESTx7u9U3hhU551nO2HBsXc+lD+Rdc6I4dZPQ1LaBSHrH0HQ8VRK7RiztWJd8VTrOc+mjpbnu26tmp4np56K1YSSESy7J5ySc8hmtcT6ZV/vfbJ86khNAFo/Q4gwVpQQHiJNZ6SuUc0aPO5pBMjJx9K6f0pHGlzxV3JAKXvVl8HMOFF0XJNOyqpy5adE0mi980kortWtLmOMYnQWRfXubtD8u/JyjjJRz2ltOr6VTx9Ls+DYZgkbCV99alKMoPd96TziDx3fbFtHL5+yU5FsAB4j/M8eBB4NtjTV7XATL+M3l59iD127ITi96wTK/6cFK8oZJpkLzp4BdnvVk9qKrYpmLON9Eaz8bSvq9UptsSXX4230NrKv/vaCjh3y+3lG0z2SAnGBsb0cpStuBijPLFHd0Sc8meRp4GKNZzN6gsBPj+Te7dwdNO8M2+PMoO0VSwZA2ltOpSjufPey4Hmtk5ShLo6zbjbsI7ZylzeRAik/xEal0Kb7zZvu04ps2EcH8MMCWxKQd7yr7MZeUKE4yJ1gKUhp7+ysY00qDEf2WvRSxFplE2bZMbf53r7btTWnHPs29pRL+wtzfG/Glkr5KCZBZj7OK8UUyOS3XGhI+YjlGJCUcPeJnbDhO2l69ZprHlmI5McOQAd5xTbfeGD/hTNSta40Hlm3CAwVjjneyf0rCxs6KMZvp6s/p1XN6LQM+4vo3U+9OscFP+3XiSNs3OeniS1kHtPMzX7DgctepreDP+KQyQbODdfl3OyaogTGHlR4PF4SQX5X66xiS/7OSBnOwGGHEp01A4KAzAkQStjk5t/f5M0fp6m+9KNzBojEYH7aVLNARY/rp7MQ5em/2GsckTBzLJJttfuf0Zk6vHZVNP52QKKj6dZlqPdiiyazq2/0NPtOuSdh9t8tr4pPw8V7nbBeahpRoOVTjkg9/1Y5bbBXY6WY+vAZtuyN+Omm6NUTaWKfzxDf5FUF+c3IyPqIpx/gfZ2rLj3Xzt5CmFo+omnzUNUo6Y3npfnQ8TlDlNWS263QMO2iKdqBi30t6IwENN8d+gvw3ZuY4K63pfEekzI0drH27gpYIHA2u2gIcvX7H/GQDijM13dQOP3LcjiTZEa8db8/ZGPF5QQU5Qc7EvP0QnrPM4s4wx8AmCA3CgKAek0vIBiM0h9KBhiH+NmhpyhxM0TmhnW23c1jW5av1uTlryjdLy3X1j3QXQzKizbgVTVcPtzwcslMRJfZ8qbdHWjar+ObMZEW1F0q2PCbdoWD5D4Xzdy9Nf7ck8gUr+wTkbMsZo6PxvCuhqVHu9sS+oelgqiR23W6QPdSQ85xu6aOluX4Vbys4prTA1EifkyEzP1izM7/Yi2i7vIZGUoDkBpfT1sYIgdEa0XvOQmAj/0jrc5ccAwj+lFrnbl+df9rocUczyF8pyAzk33ivdbV5H/pGTSuOJ/fdgj0rle3svvHz1Bft+PlddnLqEcjk6cgT/HmIrcsz25sd0QU1qEzb0uzy+0aAZ5vBZaXxbcmWwVsQvrGfImuTTC+kYnEsk1S2I3LGe4390pxQx39E6CyXaig0rjifVb4WTljSdobG+IOJGkuYHOCORfmyqQs59Wwsk7PokGy7POvZ2LVdbs/h6ZexfWA9sZOxq8aC3GM9AaaanRWEnK1MXd6vto3Nvd5mD702g26OcI7XEihzu11+35DPiGQnULRNY5i0o1Z7+Ji0Armpv91GdPXU4fDBvxnUtr8ypuIkDuTfTL+Om3DgB3+2CU5KMRzMxhz/GVSQPWRKYZzqUevBFk2mv1IuK8ARaxvMAo0KcnZOJsOosW9jxPAT+YLV2Lfx5TE5bH8ZFMmEnJjxKnOJSjNRsGnpLilz2QJz69NKS3JV60SqPna5srJ9DNaW4zAd2SR5sKqqmf6+jSPV9LP2PobfR/yMz2QuJzjYHT1W8jNBkU4e4A1jukHlLs0MGufwM5Eo9eZaNSrjltkykgxahXFZWoJJ2qWWtqV8nMwkmO1CHRdXY3WQswRouVZ1umyUZSek1i1aiNyr1u2G/HRVFDnhnN13u7ziuqQxJ5+cOv1tOVR9pQx+2q86nOm7awx7H7edk+OnZCuN7UPNOQbq/7S9p9KmQL1QIIdV+4VNpnXV06AhH0nIme7yPvRk6hHBzCXbnOwB0m0608U3M8i5rZmJcHu8cZdbz0v4BoM385n4OXIRZjAGEzIw/66COfElhESqZ8M5obkJB53COR/+ObcE8dqZzZxGQfUdsarkImRSSjLc77bvScPrVvI5weyVmLRTdpXoVG4PSaUVQTk8c5aCpiPxCdppSz+Pa3Wmyy0T9hpE9Iy7zpchOQPW1ohvA37OjmF8PskjlozHq5MiNN41imVpchQyMP1XaeUkLcfWowpH5vdgsFpv8VhQU8mTCwq2NV5VOdFvJf/jTGq2rdrpnEC3kl5yJDQO3ymcI7Zzi93rYDoyfisRaFytHJ3fcUO4mTDi7IuhHOmrrAwaWcGG/Mzaq+BIvyL7n20miJxhYozEKdzbMMTfRizN0Z0/CpRzFEWrm8nwrPagzjG2iDpOcimH0mlDINlAcBg6mfX2SCsZoSN/8OfhOlWJVe1q58ItRym7RL+R4MeIh2DGQnJ2M8TtJC88nG05Y8zADI1I4ljeldDUKLdIIifoKtKQX8lIqszBeObY1dd+nznSUXCysP2ndF1QeLlfu3I/rdXrIstRFGQWvOqLHlIUkZbR2gyjbCBnu6yIPMFKcqLHNluOtng5Usng7VuKpIMOoawTyJFzbnWmgZlz+4oyOcDrmYHvCf0cObodH4j78vg5x4quVxjJvreYmc4nP+UMv7WbjB/Eob2zcqxiTjt2/iFGypnt7bgR4NlmcDk9e2Q56fYDLR5I8C1Azua2HedoPWjrtNQSz3HaTit2i3bauYufQQKZMAW2dsQSFG/KjNhhvTjfkWdumWObnNK7POtxRD3Ez7jvdahOP1tOEPGpSvJo7l60/bVUKezcRogdN+TzO4WifSZj5ATDe8ezGR9iz3H1Ik+7FUcS87PNFIbZR4x8JP8W6eaBLpnREUm0jE+2oxvMxs68A7bdGHapYTALtBlmrm5UzL6rQTonAJCLa7asnrqs5iJ+dbpke1elTfl9g6VTbX8FA9r2D3HmtmLkT4qPINUZ7LUxPyVsyywugFNhpmMx4kl4p4YGP+cUZKSaEm0WGnZ/8TM2jXg6c2c4XknBqycP8I5rujWGedAnjz0TTUOpN9ca3ydvOTNOfOLzY71YMejoGLNBLHbmmb36wOtfW8WZ6fFP+01ueU9hcftNAb2o4YTmwZ9yZ5m6LFJM75oHxbAzzQRjz4vyKeaxShFJ7EpyfHp7DUrC+Mw3QaunQVspwXT74MzWmtJBqZxMY07Ovd3+zFyk1QjBfSai5/C0f2pU+rfUzhGf4FLBCNZsqOLNkrrO8WD1HLsRLxmS1vsIypjlXMJ4UXvdle+15qoN5tfYTjWQSRgCdugSVIQyd9nGNRJuTOgZyVy/jtg135OXHSnxCFPeyR77Apgf1OUsOB1NbVT9qW538K4LeBz+/s96s4+U5du2L4ByGszCp7KcqbPxiUCjXiM9Tl5X5Wxz4qhJrapT5Sf3pXulfQUYwfgnP8bYV3HqRdBiTWYc4L7C7956fK00MVSZSi4ovn6cWl/nVEuBNVY0lyA+L4VaJIOQy8ZamdIG35qqIUnmTuyOo2BOL5U+9gsqKGgYduZRhiH+Nqhfk2nrNJg+iqJzQrIGkUkwtLPBVprZjUL7TzAk4zqyrWUufZTFgunpXEfs/MN1yvTuWInkCm5SSptHWg66YBxoG4nSCGagzcWKDrFmz+CMYJlhdv7Oqql5LjGHosYiYk4Gkx8043qSOOoO/jycdw32ws4kNDX2lpPYMTS1tRZMH0WVxK45ltZ/mZzVYtle5ARdeliwotHiq9rgCLUzGa05aup/sz1nFBSM0HKgqYxatI0tmJYfzqwts9iZo8d9zSCoXzvTeJtMVRYvZgszlz5cdF2cUr0Kc+yz+CTod2fH+FnC5MwmjBRfaytysLc5L2fyjaXZb8rl+0BTT04ic9vkbDN43CHs8vxaTji+QNbIWjEeV9yS85adMVf7rTBxqzeV5ES2NiLbEdn5K4DEb7FH8dyQtM9hidd28quZW9+7jNBJNXOusuUbJhplc5Zm5+/yrOeIBmz7ChvgXHrdXtNqMsmpQXJWPTsgPjFNlFSm0usZ8cl6an1HhyC1ztmJye8w5AtaI4oOYhkgM0ezU/BmB1pdRXT1tJADB/9mvJmfOIp/q2dCLWv2+fs5ZoHWUrAtbfldcHKOYmM5wWS9ZbJRgVy3A9D5WSlaMwIcLuHw8X8exQId8hLb74ufU3WTxBFp+pm52G/8FJXtr6Cy5jJ32f6aM+nM7e65vqzLb/O+oqaMpEtvvC8hXEmRbD+jEHod4S13iZstw1y6/V4ZfmaRWnfxM0EJCfDGMN2gcpdmnnAmMoi6cq3xXWLNU0bsZgnxie8stQy5GbNxvePV50Ijk3/Q9W9c78Gr45/2a7+3YRTsJ1p6qEkT9uMHXx6T03hTIGeqM1uu9qJIbjdoYUUyc3y6iBVpa1ElOc60kga1BWCMxE9oFbHLHoFDzxfMzzHm5Nzb8894uDP1scFKey4oN5CrjsqIgpJet81bRHiziI50KWk/MiQTDMWr2ng1ORvWe+/HnsXMwLETEwF7Dlq0wZezoTM1V6+PG7Uz3u05lt9+l7kg53gHd9km2NI7Z5AWf89YFdpDPp5eRC/p2Zy2FvmWLUjHuNeJwFcYRjyQnrRTNZbLeTy8yOTG0GybXgQfakrpUsqKBZTsRMuZnNWBM+r9n8eafXz57Zy9liFtTGhLK8mFksEoo1phkEnZcryfZKi0iZEUTwWcqd8AMQni8xyMOWXmnGHOvcXLBEOyGkMgZ5dgMra9/FjQSzSeIMYYhkGSxpPYCfytTcNOH8Lfxte/U3emjhR3XE6FyQXgybd9GJKOwfg/7dE3lz7cY5S5jtj5h+uUr7uj5OQsWjVU23dnLii17QTBjF4y3ekZXniYsxzDqmWi2XJm6pQ9OubSh/OuY6xBCE1lomOoMtPZagCedjnZ0seubivonB23WeOVFefpldPi9HPFI63VHOZuZLTOkVmU3/9me45Btn8WkONm5WAX6SJZ+MzR445mEB8j2vSu8QggaQxOgaCjdjIPF107fez2J/HzpBoZmGNy/s82W9wRU/FF8nM6HynYm/R7xAjwVDN40kq7enhtO4EaCyvfI+U85TeOyLb2qtxUuY1iLj11xw6DFe6qR343S+UkzUmiNn4DoVTX2teTY3uT6qsaW6TjtmkZI2yv324fQkXQdXspZxFndF3bnwQpBa3OiDQlKhlhTtOTACJTY8kZX+caCO03W4ym7EnQyGMnpsWFPYWJlbk9mZBm7doiaQVyydrmCqDoOTID5OfMF5p8nfm36iRrD4eISdeGj9knCY/h35LdPEqByGAxl8wC7SidGsPGchaDUzBQWy+8TLuU8BgW6Pc6c4LTIsi/t2pO0kQnb9Y4sHdCIONR7YTxrrbN9BMs2RqvvVzN8XjFV6an2q/WGJRN2pZmm6JJq4CKVR2wfuWZa/NJyEVrXr+t1Tk5ax8NmdX1r7sRP7OI2y5+xpcwR4zhA7wBTNfX7Lqcs81EDqVOXGtyVFaNzRwm9k87EjMztZ1o80hXIjFmbb046aT9SGXDe/VkhDkRsLdtF0V0bZ5iOJpd9/M/9hAdMp1U9l697lOw27dvZwJ58eLFjx8/psJy7vfv38+8cUWxzMq/ffu2ovKD3vLly5c5ybWR9Pnz53v37s0VIH8jgTt37mysYfvtsvaXL19G6qk9KiNNP3z4MP6uyZs3b2SikRqKXMKbRTB+//49bj+6V3GP/HykklKXnj59Gl9i3dzcfPjwoVRzdj2ZE7EdOie52fXbN9r5fnpRtf7t5OQTsIP7ubvmtjzmyneVH+9gps130iM5BxNqSiTNa48ePSorW9z5OG1JACcn8tOWPFLMXHr8+LFJk4gT0BT28eNHU0YL7xWGEQmkTc2/f/826eKJHAHy9xSKizdwhYooFFc4HZTb19O+169fr1hAKe599+7dr1+/tB8aD4CdRp2f8s8NwmOn0S0/4/4zPhltaffo9+aM/amPckHPnj0r3l8ZeY6har1WvOnMCjNjFTvMXhRI2zfGRVpUbbyqDq/Ka/nOUHJm8i/eoxVT+ToZtEuQMwRU+fX19bomNt4VVEHmW2Ubmza3B2UwV03CHk2Lxot9o6ktmFhUrVMD/tYB4v8cQNFsbflq7TaHIdmtahDsPAR6eKR1Htr1epo5fdcTYK7mxoKddjkzx3+A/EwTspcSixYL9o1xXIuqtasiNJ1oDKBKdYTY1bbt46b1nVtS+NVDPlJzzsO+HNkiTRS5xGgtgrH/zfYi3SxeSfu1CdFjcSVmVhiZUnmvNZPhwMWInwdWboddw94mpRwuAjzVDM63AEnXcehvAaaXwezVov4GTH6PknD8AjkvP0dCNb/CM+fwhkmm9tsv9DIFG76YXtGs6k+CAPW6bPJdejkZvYsbvH1LZr7v4sXLOGf7ocmiPVL7xngTi6p1qkLRDpAT/rS30Gt/FdvJt+qYfdLOD7ekTfaIAr0RGMDG2AHrzagWyTOABQb7m9mv4L1VM/sULH9x1+HBPmfY/jrVfvU0ALWfmfw6vvY+Z9AV6D2Nxl9XBcWIZ/a5V4afiWvNudrDNjsB3qSUQ5tuwbPvTjgTOaOyB9fKI11HKcGfjNkgFmXi1Scymcsx+2HEoscN9o1zupjyF1Ubr2rd1fFP++3Bca/TTc93KSAw57/ooJ8aj2Od7vcQFjsi7fsz6Dvk2vTYXqfj7Svb8K3HD7dq03373a9gi0ELCZaskZmcBSW/3EiNppfWeU5vlrQfYWxpQvYj+aAGkxYVvKtIpkJn+1jJpKh2o3r8n3ylSeV14FSz861s8c6ZDp5r5qC4vLx0cg70M76N3sP8lQlTT3rsQ9YU4dSINvOXCRJgUXy19KDYzIPnMumNXcyZntZNEDnvRVUdLzm+iNN+a1iyYz9qQqNP26wrzvl1xNN7zDpKWH+CSU8rl45oGVvyj6c5ze3+M76nFp+Mdhd+RwFynI8RT4UViJqfpRL+KPBrlgYr/bENv60VOcTnK6A5t8yZYtW5z5HB+dls1ssZApJNgeguWxZ+DKkV5fZJyqG9/Wf/w3DOyIN9x98GsSizc0WztTWnuA7zGZIdKgWRzkZgxzDvbKir9jd/J7OqGLtXPjet7GjnzZYzu8PfUQBC00Xwk48y122qL5JhrnDnqpTYc04m2COWk0Esu2fq7/P5GyyOVHr9LP/FYufeyM+cJ/6STRJGKunkEqM1RxE5O42db7bndLNsmfYx25xjby+JIXmS6DE4QHiv1ZjByRNs7Z7cABp3H3vLB95VBHiqGTxppcFZNV+zG0sm9xAk/y4P1v1+dfstgL1K1RtlesHMF75gTmb9BT8yLyh8h1VlDsCTv2Gy4/KqQ5tpJpL8815vE+ll/qTSNXaK+5m58CDInJ3bIBZldhXyBYVE0UEs58nUB9Hm2z25mhpfDzkwe/hWHbN3lLLuZ//+bV2/uKsfAp3bWHJvQSQzVzdFmPf8xkKRDravpHMLDALhPbcglo2ZbH9NANtvf80FbMnV8UaNR26v+sRZcfhcl41IcvWZfzzD3FIqoW/8c8L4Us2tqGdHw1ghrXMLfmYC0t7POIrQTwI8n0kkp1vTjci86NKcW97R4VSdiXw4O/bUCJMclS3XXEYqkzjQI13JPPyYNXoxiaT9qGRLE+p52X7E9a9RdH5i/NN+a7yjn883UvLQuxW2r7fPYov0d+Ol+HFCU+VzYcrGpju8XX9/yf9ARe8AyW3ttTzukNLAImkzIn6ElibXfV2fXh+JH3MmA05GAG00eEJvpr22nEMG5WfaqECtJMNTCVz8pR+1m7O0s+c4HbS0dGSJdvzAXw2Eng9Ta2YDbRrS2i/uPCcxOt/tjbOKdzAnmorX3+zqs2fP7LYq/c29OC5bgKVz1iIrUuHM/V9bpHOmnSW60K0LfXNWDfXGy/RnS5MabLzdmZRngAKKJZxRr3i1+Cys7/mnY3/10qHiTDUhQ42HHDLIvd69Xq3W+G6Gw3l1K+PduJSMeW+1IAq5zbhBTm3p3OqCjeZXlSMb8Xk+z7mSc/Ogv9E0V0Px/GaznoZA5hS/yyjwvUTL5zSTWscYhj7JuNHib4N8eva3bG0FVdZtJkOyW9UgGAQgcCwCS59NNOtdfIuguBhnXs4Uh9lJhUdfgxCaGkM6uiqnjhC7GoUeN5Gzl1LvL7/m7HHlSFiVP6O1FN7ON9tLdfPo9RA97qJB3mvdBftRGiV+PoqmxpATezN6PFwEeJ4ZnG8BjJVuT3T7LYC9BrSF3N7luRpyhrzeapu7nXybAG+Y2DRI90NALz61/MzH73iON0t+HORXG89h5zbOR1dz/H/PLwJNHUTRSUWPXcAOnGxzrdfrnFdJ55YnpaTC7JMkx/BvyW5SYEcCR7cxdsB2NJ4iTR/dAucg8J7bHJkt+fZarKtgyY7ibCG3dDZ+b87AKbj9NRcQDvn5lb69tRU6p4g2iu6z9Tmpxsi3NYufSeq0oJ9x2iLAc4Akf3ZruknJMwucaibKZNK4GI90ywIffsw6uPDqBkhOGG9HIAMf7zb+ab9G6yQyCSSHx8+fP9+8eTPVpgcbOs8os+YtxXKeoCx9wrFFnh3v1elRhr8RQ/NZ8ZOqTOUkuiKgE+Ls+SkoW/x00eAtxTOTGzo6SyXztLvVsuHNfHQ67TSpGt3V2IRyvoPKEdvv7/Yce7itk0Hxt7Zs/POv9bGf8t+9e7ddSGrIJJC5d3a4Ixft7scfEjQ+ecEWbFFa48IO6jRYKh2Gq5g2U7Clp/0u+k7Y9jOZ8py2mBMDr3PLCj/iI2XCW88VzG2t2mrV2qfbZ9u2nMdKO2NNh/BWXUApvNFL1WpCTzoVgP3z77+///7bCVA/ffqkksciKWnjy3Pbhx+ua1UFznE+tgCVSOa8TF/j4Eu7a1vS9lheNxEQn8+Z1lz+Fn1l3ptzEkpmVclimatdJ+pIVlukgHPEsELQPuOB/och/raIQXaraLa2iui3ZSUMyZa0aQsCEIDA8ATmli1z+Q2AtFzONOhOn00Qmi7SC09dF+FyChO7OkAO91Mb8jlKrOe6c2qWhFWfTRTRWreO1/QuR9GmsBKVQoWjb7bbiNqk27+uMKf6ufwGHHIcRQMx6jUhF+fvrvNeaz3gx6qZrd1j6evo0mJvSzXYVQQ4N1PP5S/t7IryNWZwvgXIV4TzqpV/Y7dfNt3c3JjFi57+13sd0WYSf6drKrnjaLJFPUSaN0wOoaazCWl/Cb9L33W0QdIzy8+UPZLYuNPMLldydEffC+oq5AuqEkUHsZwnU7HT1FnFM+f5Vh2zL2Lh/fu3It2kkh0JdGtj7IDtaBUtm+7WAltCGL6t5CKL7S/bBhpvf80tMOfybVErpWvsV0+i5ix7tS+x71dOOmogOWQqkT90tUlo+Blbv439jN00AZ5NQ+njmm7BaWKuqrl8h2GNn/VmohrSbqyTR7qLADJmHVx4dQdI8udJ1r+c9pu0BAq4BOxjXzLfYHCrWP47JybOP7Jtefu93KHz7/ylso6IKvssvJfeIkeIQPI8Iw2WNi+EhaT7vzx9SZgcts+ePfu/G/ZIndCbJe1n0oPvZ2rrJ9mizkZULFtbDKd+nbVknp1vOWhJw0EftOiUP53xpwNnNVspraXdEU/3cxAd66d5/yMitg5/jFzt/FJyjCTdcicddDzV27dvKwmWuZOlXaelTyA0ujNtSX4GV5CvX3uJrh2fdS9y2bP/XNOZ6pu7PZ6fc9rvqfY647gKXnWOULTNqWArkarkpXUUuAktVFL+rdJp5hExilyKb7nafSzS3GkryZynlvLJ9DA6qHppzQ3KE58XgRwxrb303jIc0jcnORhFqT0NJ0pptumaA8SUGXIYRgaF6fiKBP5W0DS6i++HOAvGOdUkN5rmblydn2xxl62t1d3Z8UaG5I7waRoCEIBA/wQi00T7AH7C1XI507+CakjY8xqE0HSRxntW5aKO2IUjTskutjR96OXk0s6WLZ+57Z9JeIVsmU+XNBxWVN7sFkZrPupMW9orSsnvyMAlI456L72MHT3yXuvAo6lI14ifi2CkkkwC2FsmqKlYbxHgSWbwpJXyLUC+GdvP2Zs9ZF/6Lm4zwXL+xkZklOVjP0lJ3jA5iaKP1c3M7YiqnUrOYmpdfwnm+/fvVcWIVF7J0WXC32vPIQJEl3oL+eLSZl5F0ZmgDlesWeCUE9H19q06Zu/b85D+ze8mOTsS6NnGcqIyoUu+2locb7JFXqbNZ6LPwHkAACAASURBVN6zBeb3gpLbCbD9ZTNsvP0VCcD2Wv1VeuKso4oinTUq0FEbJr1XQt/n7tX0wO3iZ2zlNvYzdtMEeDaNnHS3pltwPyHinAebiXI03r5MclTySHeRUs4wZm0gSfuZCicX0XadRdLJFndZtp9n/ctpv0XM+LyVZL7BsB1QTkw8/KFCWic7p6PqlCUdHHnQI6K2W8UJa9Br8cnTKnvYKJlUk5RES4vXr193osczeDO9MZPzhZtWFJU2+yK6vrq6+v/Ye//rL24ka/j1ng1gTAhrIthxCAsRACEMRACEAEQADgGIACYE4whsh2BPBn7vTj/bR0fqlq7UkrokXf6w9VXrR9WtUqlUra5P5On2CM5Zsk3dBu5yYyhMzo5M3MA2N21oclg1IBHAjplsOXScNxn6iSdnTILTpwF2Otejw1bSLoV9JMLlMpvcztzGexkmKwk42pTlq91nWaoA3XD5LZMLRmB2k2SQwqUkt+xuLmd9ySuhZ91VHyKATLuubcG23tnbCVP94rdMu/mfISAXa+IXHEnrepGGFbon95EyEMiUE4zjVEbAlV6uCZV/XoxkxGlkdsnieeMd44Yl3jf3KelFwFDnjnylvefqwBlo5wZfoXPKZSh7G6qEWUErtBUKa74aLcn5ZCqOhIAQEAIVEdBxpiKYowwl17RAUkzMpH8EwKwoCxDeu8h33aEwUmB+bRGktntZT75odq8sG4HOJUOr1UUjXh462B5nbZqn8h57ilL3WnuiPeJcCu2OKLVxaZa+5crOmge4wg6ubwFytZRv3+0uFvNl0052z7f/zNUL3ezaRcMUdMOEQUlteiLQLrTFc0GuC+/jR3786y0VuQ0xtObyhRQW1EjQBaAN0cWUR+d+fWABPal9KIUp7VvIpmpuRMCsjikCdqNW9JzarAb2BEFzeQiYcpZ22iYOf60Qr4Ycsa3gZ3t2gZ4VEBCwEJdo5BWfcb1gvezMXWF2OXgXl5sp1a0YT1hkJ7oo/Ubd9Uq3EbDbsLOu2R00WfUdCrKwzvlX2X5JlVCzAwTId7QHPfOryHMXkijljz1GDySD887J+GwAt206p6kaA6x5qWQy9zPf7/VBiKEEHFlYtotYM8+GnKkBI7izvsX1TNbyez97YygsZl8d+yDg+vdnM5Kf5J11v7c+eQeXiTDeywJm93a6pknWyGBZWd5VZGdDnsQzjYKlRXxNqX6z9M1LWF+2d3/9+pWRe7utEAQwXJdpHTOy2mwINLUtIchbql/XSr98+RKfvIYtR6nJ+mRlFKY60Jm7Eee2J1kg84cyjhM5Y6Nm8s+LgY1shd5uWzxFQcdGCn9ICelF4ATaM17hgU8Sechgt0qzyzBXnXLbkwjL3pJAZTVTaCsLLiONc5dYbnuSzWmWJMmvmgkBISAEZkVAx5lZJUvyZeoMIteUlNphM1OidCnM9UVz27tzRcryXSPgRB6R71/Iu2eRiSKP+I+aSGojc/V5pNUax1mrNY6PhafyHrtJQfdau0E97kTyn8eV3YiUS9+uSM2CB7jCDu7dkDwUWbvba4fTRSoZSvQtQARAPOr59p859kZWWZyRNZ+S4tMNkzXVY1muEQRjLjnjp7lqBcFyI7G57UlRThMLsuDyHWKeK7jc9oeThpXTCDpkbYgacuetwgvjOGGippdIc9U4tz0J1DRqb9a+kYJQM/sImNIxRcDsK0x1Ck1pYHXuNCCJgEFnaaPcGmEVw1+RobwvgEghVmlW3S0kf7Cnp6CrAKVBChDoKWXyULZxYY2wiHEogH3rIgevGDp0tKYhIKlWPCGibDPtRFek366vXum2w3biNbuDJqu+Q1FQmPv8q2y/BSqhLv8PAeb6TmewIr9L0JmSitPBjUNKXy/NJd6Of/v2jf9WpCI9GuouBPDLDxFffKMKx1ryHVsHLkAJc8y+8RSxg7CCNYMlIaF+9uzZjkzPQvLSD2789KTHnStJm9tYZbMIuGkWz4j88ccfzx7Zr08yaD8546dPn9ydDsa5qauDbLxJseLNRzEN2AfhrWEWpPUEL7AkCD28f/8e/io4LR42SfOUDfD7RW7eSaRRLnN4mK2weHAGeWYvu6J1DA1rtsGKw0rceEehTH+KocPyd000DMLbt2+LR7PQMenkY81aoNMaDbkuZW57nl/mvT6zS/IzVm/ZDpzqpBocMLKE4Yl1+1FEDxlPLZs6rgiynf0kg0fVx48fvZpGf3quDmRk/2chLC/DXNpy2/Nq4Cn2YUfZ20NYDisV2jqExX5l7hLLbc8jMMGS5JlVSyEgBITArAjoODOrZBm+2jkJzOxeG7mmHiBZf5oSpUd5Lm257b3pIn/Kd42Ac/aIef+Cvk2DThifkR2akdSeMdunvp2GX6c/l7bc9jyFjMSNB394ZkdsKe+xg9R0r7UDyBNMIf95AiEOxIL07Yqw2nlNWVRNv4PrW4AsfchqbPBbgI1+a2//p/zeKktVshrrhkkWXGq8DgLkp/jk1+xJ3HK9lNz2SQL2BhPEgtqBs6NUXMilLbc9T9gEguaZtdbSoEfX1HfKVePc9rx8J1D7duDwMKrl3AiY0jFFwOZWtkPuTGngIYWq7IOAQWdpY3zi8Nf08WpIEJ/AM5dY4DEiUNZH1TXLjQjIzpDgVz8qysEjkT9rZlB1aynJCjvRmVjvrdcr3ab4T7xmN9xk1a/oz/Tn3yWy/UZ2ryvKob49M2GTX1y4GeLmEBDyfSDzoJvdDHwhQVWtH7mdA6VFuGDuOljbtBh63rx5c7sEV7BmTH7DTRB3hduYdEt3mT6Dp4XbV81wBCDizNB8l/4ztCXbJL0g++llPUtF3gVMInPYAIfkJGLoeH35Q6mQ1hPpfWHBENlBBj37gjhE7N5K73cvihPTe+McMtVU8ZhXX4z7dEi5KuMIYCX+9e9/nTPtws90T3OwKjAIcVLtP00ez93sxvbZ6UZhlnnBW/B2hxTmUiazS3aDLpzo+gYdjqmaDQH4Y7eYqc7BW3I9MnGYKprjTUSSV2Xq4kEsL8MsAGVv4zpgStDegTFC+V1He8uhrQhcrR9pSbZGWOMLASGwDgKdfeYRgV3kODOiaKrQLNc0C0bLrqkpUXqoynf1ABnrTzcOH6GcCY1Guicfkfs1SW1yuqYNtFoZeBmNMh5sZ9ictY28x+uS1b3W6xguMoJCu4sI2gib0rcrgrDsAe58TbCDe6+Gd9bcgrXLYww9+hbAlaBbZtBz23co65CSCzIZMmJWd+7Uh+29iUjyDodSpRAoRoA0brgyTX7BEackS891ESgOpmWXT4KOy26Rp+0uTocAJi/Db12a+k5S+1AuxTWW7VsxU+poCgFTOqYImCnd6EOMKQ1kWCbfmzNDqY2LgEFnCeSRJ0SXkdblpi6cS/wE8Wqw8/r1a5eps/JwhuiMEdXHEZCdieOzP61uZ+Tg7diWFQyqbnUlOURmjp3okLXbK713MYf0WPOCGHosvNIFmNOvWVn1wyVDVk7vdi6R7ZcUtpplIcBY+awBqzSu9fsGVYi5PghebCPVr5cp6f37950TVF1nRCNcRwDZdjxNOBzT2sJk6MFBBdkPD9npU8kQ2YcSd5bq1ox0u5mPP106K5Zh7pKjMUkSk4MUNChOK1kwl7o0QuDnn39Ojsx8jJcc5MYG1e1GZ17wJZi7xvFWr+lB3Z0rwqnNPSJC8KyPPn786LJWdkoncxc2tfnM99vSOlfWo5fx47SutYHqknponPHkxYs+ryKMoxSSh8yDvPnCwT8coVYN4/MY9yua2upaOJsdJ3nyArz9jZWnlq1/HQE/wMAICHGYKt+cJOfyXJ2sO9zJwRs1sLwMZW8rCt2UoBXaqijZnkNpSfZEW3MJASEgBKZHQMeZ6UUcYVCuaQSc8FFysaCLG7cMR2hXY0qUHpvyXT1AxvqTuU7TgSMyO4ARauOAaLXG8dmeelHNwy7Gg+2HNE9TmdwQoefTB8PbSVP3WtthO9/ICu3OJ1PLHEnfrkjHiAc49w4O34M5Dli7PMbQo28BzlYfg95Z34J68lhaMPLKXXTDZGXpi/czBHCzi/zsiHTPziba6hW5jeOT9dSIy3dIswR9CMtSlZ0dJxLbpgFeqT0pBaaZZfvG0K829hEwpWOki0U6bC3AT4Z3MOldNxZa8NthTFMa2IFfTXGIgE1nCaR2Jqxz+Ctp0LA8h37j7H3Uf6h7W2VnQUco0aN2CJiVcmfCOtuZTaBy8K4odmcNIUmtFU+Yfici8ezcTK90mwI+95rdoJNVv6JC059/le33inos3dem9ZxJJNj+4Xh5aZK+fPlC3heZCQrxAgTIvTzprHcGk6SH+V2LdpSvYM2+fv3qGZMzPG9Eg3mBdMtbHHyg1TrV1Jk4VF8RASbDJqOEFUmqPlR8mSczM1anJ3fAz58/u11a5zhjEkCDnqYZh11+VY4g8Oeff7pLGGb5hx9+iLQ/e8T8DhIScbaz+diOz2hz62/ci10yVL6OAAyIa9mmSfXLIFPrVQQz11htcMxn/A2c/m7fgOJ+xb2wyz+/iD+jhAiIv3r16uJEWd0x4+6v8nmxs6bwGpPeJhmN8QbP+hOWwV1x8ATKXJ2sSS82tr8MZW8vinjrbkrQCm1Vkeldg2hJ3oW85hUCQkAIzIeAjjPzyZTkSK4pCdTejFkseuu6w+UW5Lu6aIxVZhJmgaM9AHUvdyS1NxJpyvAe4qDVegiLKj0EmA1xhWC4B0uVP7EGda+1CpIrDKLQ7gpStsOj9O2KLOx4gHPv4OTbZ/Lu/RWJZ/Ul6dG3AIeo6irgISzDVeqGyXAiE8EdECDtG+7Q4hL4dXoUC7qOIUaw4/KdsSNBnyGzSD1pWCZDQ2pfRaD27VsVNjXIjQiY0jFFwG7UhLumNqWBd4GgeYGAWWfJLGFV1GbueDUg4oO6t3/nWEWgGiSOgNnlbJawOJ78Uzl4PFaHLefWkOl3okOZ3l6pV7pNRTD3mgV0supX9GeF86+y/V7RkKX7Mj5Bf4Dc7Bj9Z68449u3b71c4/jmBGnpdBKuCPJAQ+GXkdwkdxHKsW9FnvZ/hF8ZZSbFt0zgkWnZos0K1szNNBfHkLyUGR+k7CmTz+iWz95sakgZyCv3YlK73qj/VUQzempF78Py169fV4HlbBBmY50+WHAGjrV6TzfIm9MeF7gt6o3jNdj+9DzwwzbFlYzWrRCDKAZwrI5wg12VmyzV7y0/UDmWAkSo/fbtWySTKQ7+79+/b51l1UhKiwhK8Ufyz+P4JJ+STi8ubeCMhlcLyQGrNEC2fWzWcNp//fVXXF+uMmZ8kJcvX8YbbE9rfXMSmct7/1fm6kTGb/FoiGUoe3td9KYErdDWdYHeO4KW5L34a3YhIASEwDQI6DgzjShzGZFrmouY3rrmIua2l+/qoqFyLgKjh153fk0Z3p0qr6DV6gGiP0ME5D2GmFSp0b3WKjCuM4hCu+vI2gKn0rcrUrDjAU68g+tbgCsqmuxrR4c9UskvKbxe+tMaArphYk0ioscCAuSWDVI/fvxYhWDFgq7DaHa7dFmToF00VivbVNEO36pL7a+ruk3luc6XRrCDgCkdUwTMjmJ0o8SUBnbjWhOFCJjVhLnDX+Thd9zPr3766adQ2cIas+oXkqqaKwiYFfTcdgYik4N3RW/R16bq1oonTL8TXZR+i+56pdsCVXfMudcsOJVVd8WdW7apHrlcxNsr228cHz09RYD0CU7768E5As+fP/cy3CHtFzKeTH8OOYdk9SfkXo4Ph5AfxxpY5OdMZDyoBXcrWDP+isy9CaOTs+NYW+XHvbMUaQUNyQJk0MZMks3RXf943Md+ZkY3IzPS7Lbe0dzpzrRa2X7PkOlc76ZMxdSRLJkRwhhPA07L06dPI4NcfOQxcjiatO4QlrEq4avg4ObuOxBrn8yV3YBKmuj4ltSNTrMTQR+wDSGhJ7zf7biE/0JPkPETP26BgIBZyo0QJv/8oiD4zQ4K+fjxY/zuVDcjBvvJJCS6iMDWHROR/j/jRRST5L3/a+2NFNPpdRxlGcreeoLL/dOUoBXayhWfwfZakgaFIpKEgBAQAsMhoOPMcCKrRbBc0wIk9da1ALS9i3zXHQoVchGw/0KW5MiU4Y3QrNUaAUePgIC8xxZqoHutLVCde0yFdueWrzXupG9XJGLHA5x4B9e3AFdUNNnXjg67pCbjM25jlS0joBsmlqUj2u5CgLx2BfIq3rxSLOiiuG1ulyFTEnSIySI1o6hoC3FI7S+iurLyXIRO3UkETOmYImCk1GZqZkoDZwJ2OF5sasL04a+J49VYAvBCyYWgT55JoEZvJjtzlwTl4F1E3qbqXmRq7z73TrSzaaqgV7qtxTH3mgV6supXVGh69QA4yvZ7RUOW7pvM77M0OheYRxYV72U23oIjE1C3dCcXaFfXVgiQe7nNoBhJFenytoB4emuGX3nlE67dm1Wc0RYmQWddPeGvItWdV6NVRAAptJjRRnf9//jjD4ZNs21cS4UEiE3phEq4053NpZcQZ8jcWA+bXOYVew72IQvPnj07rK9VqWy/tZC0PA5S/WI38VL9fv361TLNLWgbfUtqgYk3JrzuDx8+YD+Czvz111/4L/Tk1atX059NPBzK/pR/Xoab2ysrdT72L2yRUM63b9+SfrU7l+Wy91NbZ6QyXsRZ32Q9fsTbbdPaDXbnulIeaBnK3s4haIW2rsjRVF8tSVPiEDFCQAgIgUER0HFmUMFdJNvOGUSu6TSiTDIi3zUJ0aANmPeDV1ibJjZux/AmxaHVmoRo8QbyHusqgO611sVzhdHkP68gZTs8St8uysKUBzjrDq5vAS5qaby7zfs2zK34OF96agcB3TCxIwtRYgQB/i437tPiemQtshULuoKkKZcvzogEHcdn1qc2PbpuaEvtr0A9kH27wqb63oiAHR1TBOxGNbhxajsaeCMImhoI2HSWVgh/zRqvhlLxn0qNnntBNoREQHaGBKpuMzl41/G0qbrX+dpHmHgn2nk0VdAr3dbimHvNyqpf1J8Vzr/K9ntRSRbtvsLZu79o8QIbL7y9LGAwQzDlc+9V/aEea0Yk03HzhUWIf/DgQeTpXY9Ic/H7779D1fsTSZLXn7CKM3pWJTLy3/72t8jTDo8YAqAqHShxp1hBSVx+pywzVhTqN/pu2/rz1Na68ebNm80IIMcu/0tTZVQxKoGRcWOmbHz1qosA0t5tphgawr9DcmmAN8VsH03z65F+jnJMu4IbrowDHV5eusqGMPqCqX4huNG3pOF0bzWC5Z9flzj5DZI7EdY1ej18+BCRq+fPn8O4VfwMw52oZxk+J3kIJffxAuK9939NvZEC8s66aBmeITNZvR1BK7Q1mWqJHSEgBISAEBACVxDQceYKeuP2lWtaIDvywFsw8pUudkR5hQv1tYkAo/M2KbdJlVarTbmIqgIE5D0WgHbYRfdaD2FRZRIBhXaTEKlBRQSkbxfBNOUBTrmD61uAiyoa725KgV1SzRLmEqkyiYBumJBAqdlSCPBWzrsftRRKppjlRWaKbBGzCALSz0UE3YhN6U8jYDXsjoAdHVMEbBfKUgU7GrgU7NaYNasGZgmrKMEp49UbPvy2skLatYo6M+hQZpezWcJqCZpfibffjmMIcD+urwVRfJzpNQTsT7wTxYV7y1O90m0N+/RrVlb9ogpNryHAR9l+LyrJot0ZP2xRaErZRt4QWBzPeUUNb8dLZ1Y/6wjwOmBz0+JzEP/888/9hbGCNRtIhRgd7p88jv/h8f4KrBlJBBjzMv2Py9k3d69evcIXYn/99VeHzJiMYVTSVXJ9dWiGtMuIjkE3oCFlKZiZHMHYg8oGJxFgtA40jJ52nERjymbQUkjQPdAh1e+nT5+mZBZMxbeVP/74Y1bGl+LLbC5X+efX9RBbXrGrA0OHjfXx48c47G+Zfz98+AAbeJ2qW0Ygs+vidylakIdtwj3hQiijqPcodLaQWosxZW+TqDK+9DYIE1lKTnelAUOAu/CvzKW+jRAwuyQb8athhYAQEALDIaDjzHAiq0KwnTOIXNOLArUjyouMGOku39UVBHkvxUjsmjk8utz1L2u11sVcq7UunlmjyXvMguusse61niGj+iQC8p+TEKlBRQSkbxfBNOUBTrmDD6Sih7pEnrnQl7msezjFlcr4LaYrI1/sa5YwHVLKJKsbJmW4qdfECPAxLn4fnAMus2bWlMs3gazNCnpQbM06ToPi2Yhss2ov+9ZI4hp2R8COjvFuFe+q7WzWLTAE6DItibkdDSQJVrMWCJh1lswSVtFvmTJeDS3N+oqfjw+30H+N2QcBs8vZLGG17IwcvIsablZDLvLldp91J3J5tFMeaEkegsZv2be80gXN06/ZgVTI5rF9hfPvfx6uXlUKgTgCvH2Pj6OnGwI4DyNPSogGboQo4VcIy2o1/F5u063hqQKnz58/7yzfFawZ72ffjgZDgJtEr4O26AfHOoDcYYpffvklOYtknYRopgaMYSxOgTcTUNPwwmT7Ja9iF2PCeHTSumJ4b++Ib1whPveuCTQK6S9vJ0wECIH5EJDPVkum79+/f/jw4cXRtsy/+yCQDowhfkUD/x0lnAVz/e7du52Fs8Lnz5/xGr46U14S4dbeyBl3ufVahrmIDdrelKCZE9yGMxNZaioRhoDOoa2m/GpwISAEhIAQEAK3IKDjzC2w3zipXNMy8A26pqZEWYaqellGAArGnLbcMH4LdsjxjS8H4+S1EJzGnBsBeY8X5at7rRcBXLy7QruLK0Bn9qVvVwA36AHOt4MzN8c2IfK37q8IPbcvT5W+BXCxZeIzbnuVjSOgGybGBSTy+iOQtTv0J08zeggYdPk8CvXn4gjIcVpcAa6wL/t2BT31ZRAwpWOKgDEim6yNKQ2cDNux2DHrLJklrK5854tXAx8+ZI3G1b+lqisgjVYFAbPL2SxhVWDHIHLwLiI5vYZs+Ey5E10UfaPu/P7Ih8cbkXo4LE/VLa90QfP0a1ZW/VAzycpFzr//QcKhZkJACDRCAEmgDlP9Yjpk/aj1mx6NiNewHRBgklRuZNh0a3iqeMe3A+zTTPHbb7+RX5SBZea3F5oiwxwe/vjjj6Y0eIPzCux11J+mEGAORchKZormAmLiq0PKvEMK54rZW5V3dUds9AK+P2S2widPnjTllPFzpHVNRdBucOgYNhFXzV6+fKlUv+0A18iLIyCXppYC4DfuvFSz10eGi4XMuc+ePYOYcJnj0aNHr169Qj706yO3GwE4kPsv8+MBWXTitO46pTgOP336NGuEuxprGd6FfOd57Qhaoa3Ootd0QkAICAEhIATsI6DjjH0Z1aVQrmkZnnrrWoabeo2LAPmqN/469Tr7TMZhzHL7xYw4p3YMb5xOPRUCJALyHkmgDpvpXushLKokEVBolwRKzaogIH27CKNBD3C+Hdx9NRyXl0FxgGCeKuaOXByBmZ4y8ZmZ+J2eF90wmV7EYjAXAT7Gheu1cNhyx1f7ugjwu3ndeTWaEBACQqA1ArJvrRHW+HZ0TBGwNbXRjgauib+4TiKwSPhrvng1JMsHcvnjf1Jh1EAIFCAwt52Rg1egEmt2mXInsilKvdK1KZdRqJJVvyipRc6/yvZ7UU8W7W7WJ279YUZ1eSPvyYsXL86GxStt/AT02VPVr4AAMhKSnwMBDZsLkw/i3HKHwyZokGYta8brjwUVMuh7mdWQFQxgLR5hSN0MjGfDLvJDH2fsL1VPvof4+9//vhQsEzPL5OaDBUCssx0IZKJDMttgOzo1cgECnz598n67Bal+3759WzDUTF2YnXcmfsVLTwTkn1dEGyGpdlsP7ACcLiT/RaYVZP5FHlsYTJu/aEVG3hiPIks6AMdtT5LhdrmrrGV4F/Kd57UjaIW2Oote0wkBISAEhIAQGAIBHWeGEFMtIuWaliGpt65luKnXuAiQYa7WsWvymgd+Lssy1HYMr2WURNtYCMh7LJOX7rWW4aZeOwIK7e5QqNABAenbRZBteoAz7eD6FuCiiia729ThJNlqMCIC5NUO3TAZUbiiuQAB/ksxDM5nSSigRF0YBLRdMiipzY0ImFVRMux/I3Sa2qzySDTTIGBHxxQBm0apshixo4FZZKtxdQSkCdUhzR1wpnj1xjt/Tpf65WrLoO0l6FsEJwfvOuxmVbd6PGG+nei69KuPoFe61SENB5x7zcqqhxLPqjGrHllcJBv/Z7KFGggBIdAIAeQ6+fz5c3xwNEA+FLSMN9PTWRH4+eefedYMfrMH4rN2U/guTXPt8WBO0zLLHbSpQp4sWn+A5003BCYezfrTQ4A0pNMbnyxr7GE42Z9Mtl9lf55J6El/G8ySl7CLYWG0DtdekQyxeAp1vAUBZPV9/fq1O/X79++fP3/u1sxaho/U2SubFcnrfOHX3uDz4x8kgpdA7n9RuY0/k7Dkn1/XGXeEr1+/Pnr0iNmn3F65ZWggtuNtR0biFWy7psJcIAaucnKZYEFtcOWyf9b+48eP7iNvQ3EfWSsvuwxlb+9SxX07YwgYQj+TBofhVG1WW5KSuBAQAkJACIQI6DgTYjJrjR0fT67pRR2zI8qLjOR2l++ai1hZe/yKJxPhweCQSLv3wuSJz/hvjmq1Qo4rBNvL1tq4veQ95spO91pzEVP7EAH5zyEmqmmHgPTtIrZmPcBpdnDyCusmR5viyLp9iiXZ7th1UdvVXQhcREA3TC4CqO6TIZC1Z2U5bH2AWi1ymyWvPiLoM8tqgu6DqmYxjsBqar+sfTOuhzORZ0fHshwqO2RHlIF8tRoZYYVHQ4hyBUGIRyEABKaJV4MXeIy8TLN+7IcfVi2FgBAAAnLwpAZZCMy0E2Ux3q2xXul2g3rWiWTVL0p2kfOvsv1e1BN1FwIlCCCjP/KbkD96gzQoaKzkXyVAj98nay/PuktnE5ssfm2yYI0q0s5sZCO7J0L/7QAAIABJREFUkP0EQ531vPN01vRnDnqYVaDUrnPImuSCyWcH14scTc2MI4CfzWAofPbsGdOsuI20rhg6yx2R1fenn35yKUTeRlP5K13aVJ4GAQQT8M4AVgUeDk5PCx6g5J9XV+Y+7/l2sqG9+Ac5vnnzxk56dETe3r17txN5VoDZR3Lks6dZ9XBR3BuKY8X9FlmGsrd2BM0c6vcFqNDWDsVkBS3JyQQqdoSAEBACtRDQcaYWksbHkWvaTkCdse08XTvc4iPLd43j0/Qp3vV4QfvD6XDMbJR2ivwa6smTJ4eE2anUarUjC1FSFwF5jySe2Mt0r5XESs3iCCi0G8dHT+siIH27iKdlD3COHTzraodlcZCalsUvOaaaCQE7COiGiR1ZiJLbEchK93P77qDI7QQ+BqPzEjSDktpMhoDUfhH7NpnejsWOHR1TBGwszalFrR0NrMWRxhECQyMwR7waIsjaU7KO/0PLV8QLgf4IZC1GfS3VX0AGZ5xmJzKILUjKCmJP4Khn8WtTZNaoklW/KJEJlhWDwH8wjdRGCAiBigjgA48ff/yRt9FI/9E6AVlF7jRUXQRWc4/4dVEX54lHm0+FOv8aQ+fpJlbFG1ljfkUH+/KNFGrqngjgLgtjGJXtt6dQms7FfNeNz6pb/64G0hom2ZTWJSEy1QDZHj3t+vLly1Kpfv/44w9TEpmeGLyGQV5UJKGAd/r48WOkJYVhYXa0+ZCRf95CplCwztsQIl0vXryASpN5+Vtw7Y6Jb7HcP8/Knz9/hjN59jSrHsmO3fYvX750/zRennsZyt7u6mdH0PPtd3aw3cVttqAlaVY0IkwICAEhYAcBHWfsyKIdJXbcJ7mmF6VsR5QXGTnsLt/1EJbOlWSEh3l3XEY58zIII9v/AWat1jIFUK8hEJD3mBST7rUmIVIDHgH5zzxWankdAenbRQyNe4AT7ODzqWhc5fQtQBwfPR0dATL+oBsmowta9FdHoF1QLk6qIrc7PsZdvp3OsoIEXYabeg2NgNR+F9/c9m1nU4UbEbCjY/OFF+xge6OCJacWSkmI1EAIdEZggng1EMvaU2SIOuuYplsKgazFOAQyshgdxDTHTtQBqIIp5luScRD0SjeOT8HT+VSos1XvPF2BiKt0UbbfKjBqECHAIgDPCSkFcw00vgl5+/YtO4faTYRArqoYZD1rN52AX2simC8Rm34EzJqO2aeHOWf+93//t31GLlKIlGoXR5ijO/mdLfJ4zsGvuGAk3vp3Nb59+8YIonOaRYYktTlEAHkekZ7SVS38VBQuIstuHMKlyosIIBEqskh/9913yPCLBNPXj0tQ1+3fRcLUfT4EEK3qn3AWKo1dGEpeK4VusVxg2MmN2Ev1XjYj0iW4hxSsSm0iZUhW7CV7WxHM6kMptFUdUvsDaknal5EoFAJCQAiYQmDx44wpWUxPjFzT6UVcwKB81wLQ2nX5+9//zrzzRbadRjS4AZ+zKXDbAXSePVV9OwS0WtthO9zI8h4jItO91gg4elSAgPznAtDUpRgB6VsxdKN0HH0Hv37Z43ZJ6VuA20UgAuwgoBsmdmQhSm5HAFeeeBo674aKBfGiGbqlBD20+ER8GQJS+zLc1EsIzIGAImBzyFFcCAEhMAECo8erIYLOh/QJhC4WhEAjBOTgNQJ2+mEn2IlsymiC/VGvdO9VLVn1e/EfZfb/HIVQ0SkEJkAAL1TCbGL42oT55OP169fIPKKvPiZQgywWVkvOOJ/vkiXu2xvjwk2W+96ZYJAHM/jq1aue82ZdQupJmObiEWDO1UjEzw+olkMj4CboPGOE+RL4rK/qTSEA3ztJD+w8kgwmm11pwGgdvu7+/vvvr8yivn0QQH5GbBmuiw4VQqpfXOLvQ8Aos8iDuigpaNq7d+/KkorCnmAjw3+3f3DvUfAsDDxqjH+RyLu6S7vaIY9fmcKBC2Er18q1m24fGQlWsFfebkuR7JjZsrEwr59JvdWNiN+OxhCFmZah7G1E5QYVNMhWaCsiVuOPtCSNC0jkCQEhIAQsI7D4ccayaKrQJte0CozeIEBVb109TLL+lO+aBVfPxm/evMEPp8VnxLtj/PSUFzKNdyGfMsElUEiOdmOzQQ3vIWJarYewqFLe46EO6F7rISyq7IaAQrvdoNZEQED6FqrBEB7g0Dt451fwoYg71+hbgM6Aa7r+COiGSX/MNaMQIBFQLCgC1BAuX4R+95EE7aKh8iIISO0jgp7JvkXY1KMbERhUx0C2LtPeqDYVpx5UAysioKGEgE0Eho5XA9KsEK4MkU0lFFULIiAHb0GhR1gefSeKsHbjI73SvRH8BaeWVQ+FvojbqWy/oehVIwSaIHCYT+f9+/fPnz9HDl8m4S9SruDdTBPiNKhVBLLCJVaZyKBrNfc3A5rSplmQfvz48dGjR6VTqZ8QsIjAt2/fGLLmSKaPt7CRJb/ahnImd+Y7W3ziftZd9WMhgH0tSXD4UxzJLrkNpHW5iJltj9+789IEIIkq0lO2SApgFoSdsMiOs7dRoQABqBny8DJ2wx0cO9eTJ0+QinoOl8ZlTeXOCOA8iHQnSD7rpaNtTQZMysOHD798+XLjgRRT42VA0rgBH6zTi3R68P7jH/9ojbDGDxGQvQ0xMVuTXJgu5QptuWgMVNaSHEhYIlUICAEhYBaBlY8zZoUyH2FyTeeTaQFH8l0LQOvZBdsBgqXJ+CoOj7ipVZcw3OZK/gYtfqet9S9Q1mVq6NG0WocWXwfi5T16IOteqweI/qyCgPznKjBqEBIB6RsJ1OjNxt3BV7u6mbUkR1dL0b8mAjBHumGypujF9RUEWu8OigVdkc5AfSXogYQlUmshILWvhaTGEQITIJDlUOky7QQSFwtCQAgYR2DceDWAzdpTjAtC5AmBoRHIWoxy8IaWdQvih96JWgByfUy90r2O4eIjyKovrgAk+/9BtlMzISAEriCADzaQsscbAXlMtg9I4Fh7jw7/xJch1T84OZxIlXYQyNrL7ZAtSuwgsNqJwg7yosQIAkjCmKQEuRqTbdRgDgT+/PPP5He24FTZfucQN7j4/Plzkhfkx0y2udgg+VU5xpfWXQS5Q/dPnz55qX7xWf6yqX47AL7gFPiJArxfgZoxRgP44KORly9fQgn/+usvXOXcfkZoQdzEcnUEkMH8w4cPv/76a4ct0iMe+g9j61X2/BNpjpnpvFy9TBe3DXh0Qz3wAdbMGu9i0rkse9sZ8OvTKbR1HUPLI2hJWpaOaBMCQkAIDIfAyseZ4YQ1KMFyTQcVXC2y5bvWQrL1OG/evElOcTG8czg+E1lqMe8hMYtXarUurgA8+/Ied6x0r3WHQoW6CMh/rounRosjIH2L4zPT00F3cPcF8UziEC9CYGUEmDgA8LkYCtANk5V1bAjeHzx4YIFOxYIsSKEDDRJ0B5A1hTUEpPbWJCJ6hMDtCCgCdrsIRIAQEAJCwENg0Hi1x4X+FAJC4EYE5ODdCP4cU2snqitHvdKti+eCo8mqLyj0ApaV7bcANHURAhkIYDv/+9//7uUaQ14eJOVBKp9toB9++IFM+IsLH8jjkzG9mg6OwGp7+Wr8dlBPI3doOnCqKYTAIQK//PLLYb1biXSN7p8qT4wAmT9x99AmhmIF1kifubW4ccuKQVvZfhmUbmzz9u3bZ8+euQQgCSaEi1C4W6nyjoBc0B0KpvDbb7/hO+off/yR3KegfvjpIKSwh2Yi2sBMoTZCIBcBxKnwyRBO6EiP0vO3MWBsyR08lyOm/T/+8Q+mGUJ8WIBMy8M2XsYZpO0+bKbKFgjI3rZAtcOY8is6gHzLFFqSt8CuSYWAEBACKyCw5nFmBcla4FGuqQUp3EKDfNdbYC+eFCFTL/wSDoU3yHVjUAgWebfCwkkRBVI4N4Slbo1Wa108Fxltce9R91oX0fO72JT/fBfya84rfVtN7sPt4KvdjV+N39UWoPjdENANE2mCELCAgGJBFqTQgQYJugPImsIaAlJ7axIRPULACAKKgBkRhMgQAkJACHgIDBevBv1ZIVxtQJ7E9acQqIiA1ldFMFceasSdyKa8svZHmyxkUbUav1nglDWWVS/DbbVeyva7msTFb28E8LvNXqpBZBX8/fffva84kNwHKXsY4pD65EpWEWYKtbGDgPZyO7IYlBLkFh+UcpEtBKoggNz6yXGQXC/ZZogG8fWuXxOCEJksisr+PIS2M0QmP6vGIB1y7DJahyyKShrLyPSuNs+fP8eZzp0dl/WRBNOtUVkIFCOAjL0PHz5kTBamQNDg119/hfq1zlRezI46ToYAtqdXr17h3jAUD0lSOuybAPDx48dkrvzqaINfMjSH3+Iqmx1gukFCOPBazmVIFvSSvS0AzUiX+FHXCJEiIxcBLclcxNReCAgBISAEchFY7TiTi4/alyEg17QMt9F7yXcdUYKIaCXf97148aIia8n8wqAHulRxRg0VIqDVGmKiGh6BZb1H3WvllUQtCxCQ/1wAmroUIyB9K4Zu6I4D7eD6FmBoTRPxQuAQAd0wOYRFlUKgJwKKBfVE+8a5JOgbwdfUdyEgtb8Lec0rBOwjoAiYfRmJQiEgBFZGYKB49cpiEu9CwBoCcvCsSWRoerQTXRefXulex3DxEWTVF1cAkn1l+yWBUjMhUAcB5EZB1hL4SeFwSNmDVF9hvVeDbH1I+OtV6k8hMAcCcn/vlaOSgd6Lv2ZvgYCbS+ts/OTXnmcdrdXLhCYlwuRd7ZPGLkmqGlxH4OPHj8lByIx+yXEiDaR1EXCGeIQfZfFSOuKj/Q8fPgxBfDsikz8/o4gkAz6SfuJHgLxc0mcdsT1teX7xQ4tnbVQvBNohAMVDkpSvX7/+9ddf+DmNly9fNnWhb4x6IZ87A6O3NTBdtjZeR9IC8OOr5SECsreHsMxaqdCWfclqSdqXkSgUAkJACEyGwDrHmckENwE7ck0nEKJ816GFiLcz8ftX+I32Wr/qh6DZu3fvInAhYM68LYqMoEdxBLRa4/joaRYCi3uPuteapS1qXBcB+c918dRocQSkb3F8Rny6+A5uUGS6yGpQKCKpBQK6YdICVY05FgJ//PHHLQQrFnQL7P0nlaD7Y64Zb0dAan+7CESAEJgJAUXAZpKmeBECQmAsBIaIV2eFcO86/o8ld1ErBDogIAevA8hzTDHETjQH1KNzkeUPjM6sQfpl1Q0KpQ9JyvbbB2fNIgT+FwFc6cBnHhEsmKxk6I7vQJRhKgLjTI8myJOVFcSZgF9r6icP25pERE9PBHDXgZnuxx9/ZJrZbxM3oVnW2D6zBRQiNyU+3E12VLbfJERDNIDLzcQ4OiQTZL7fltaZVapHjx59/vzZJe/9+/fId+nWqHyIgFzQQ1jcSpzoHz58yPwsAfZ3BApg1vCWxR1BZSFwFwLIUv327Vv8kBUy/yIJNQwjgl11k//CZ3v+/PktDMLyxxPBbFSBwnh874x4L9sv+enX2WiqZxCQvWVQMt5GfoVxAWWRpyWZBZcaCwEhIASEQHUE5j7OVIdLA4YIyDUNMZm4Rr7r6MLFT7B/+fIl/vIUkZnkL9slccD76MePH0eagQa8Kjr8SfhILz3iEdBq5bFSy1wEVvMeda81V0PUPomA/OckRGpQEQHpW0UwRx/K5g4eP5sMgXnW7dMJ+B1CKCLydgR0w+R2EYiAsRCotTsoFjSW3IuplaCLoVPHcRGQ2o8rO1EuBLohoAhYN6g1kRAQAkKgFgI249XgrtYhvRZQGkcILIuAHLxlRd+NcbM7UTcEsiaaYH/UK90siVdvLKteHdIpB/zPKbkSU0LAIAJIgJJMVgJX6c2bN69fv07S/+LFC+QFU7qfJFCjN8jay5msdqMDIvpzEcg6UWT57rmUqL0Q6I8AmUFvmq8rs7aM/uK4fUbyNxVwAfd2UkXAdQS8DK2HAyIvYevlj0yIh1N7lcr26wFi5E9YAy9ZM1IDyERs0kk6jVkuqBGJ9yQDOaPfvXvHzAhLpUwQDFBqcxcCiEq5gSlsfD///DOccOgt8ysLEbKRFffJkye3WF1kNGDicqAwl7xPnz65cRsw2NoViSC8yCPZ2zkEneVXJL2UOTAZlAstyUEFJ7KFgBAQArMiMOVxZlZh2eFLrqkdWbSmRL5ra4T7jA9Tj1AVUvGexakQqMELmisBWETDkj8ri/FxE6wPywvOotW6oNDvYnl671H3Wu9Srbnnlf88t3ytcSd9syYRI/TY2cGzLna675SNICkyhIAQOENAN0zOkFG9EAgRyNoNw+5bjWJBZ8hMVi9BTyZQscMgILVnUFIbISAEFAGTDggBISAEhkbATrwaMGYd0hWyHlrxRLxxBOTgGRfQZOSZ2olsYqv90aZcBqJKVn0gYd1I6n/cOLemFgLrIIDMUMlUvxsaeD2DhD4MMvgohWmmNkMjkLWX2+Q0K4jzX//1Xza5GJeq5NdlLmtZwnI7qiwEbCKADziThGWtkeRo9zaIbxla4PiYNikg0gdLjqMGtyPAiPvZs2et6WTI6JB0uDWb843/559/4tt7V3wwsNhTcrM6zocMz1FWUJsfdo6WiAyQqX7xQQiyRSgZ6BxyX4QLGE9o+IcPH3777Tck3MRvLbx8+TLuo0aQ6bBTH86OpXdY71XipwWwX3iV8T+RINhtQE7kdlE5CwHZ2yy4LDfOOrbr5GtWlFqSZkUjwoSAEBACQmBDYI7jjKTZGgG5pq0RNjK+fFcjgqhCBm6ox8fBz1ZhaecGebYx8cNOcbOAsNivv/6qVL9xEVx5qtV6BT31vYjAZN6j7rVe1Ad1P0MgvlF6vRTa9QDRn7kISN9yEVuz/Y07ePFLczuSyjLU+hbAjuBESWsEyIsfumHSWhAa/y4EOu8OigXdJejO80rQnQHXdBYQkNpbkIJoEAJDIKAI2BBiEpFCQAgIARKBG+PVoHCCkDWJs5oJAeMIyMEzLqC5ybt3J7KJ7QT7Y+egvU053kiVrPqN4A80tbL9DiQskTokAtjOczNDIbEU4wT8/vvvSA08JCgimkYgay9HMh164H4Ns6jSDb/qgsmCFFalOgEaUAjciAC+z0zOPlN2V6VWjIvbTdx51vJ//ud/zh6pfiAE8FU2s6M9efKkNVPSutYItxgf+gMP3N1B4E3hQIfIdYvpBh0zGfBlzrOD8n6R7KdPn3rpPs8GxNcgSJl69lT1QsA+AkhUDYV/+/Yt7CqsKPmBk8sXTM0tqwCUk04CuZw3ppAB2XUMsLkoibwr7upl2dvqkN44oEJbN4Jfa2otyVpIahwhIASEgBDog8C4x5k++Kw8i1zTFaQv33UyKeML+eQLIzTA6kbqXp53xLswcvynqvAOGiMn0w3zk6qlh4BWqweI/rwRgaG9R91rvVFzVpha/vMKUrbDo/TNjixGoaTzDq5vAUZRDNEpBHIR0A2TXMTUfjIEen4ppljQZMpzxo4EfYaM6idGQGo/sXDFmhCojoAiYNUh1YBCQAgIASMIdI5Xg+uskLURlESGEJgSATl4U4p1RKb670Q2UcraH7PC4934zaIqywR1Y2HoibIgTd5tHhoKER9BQNl+I+DokRC4igCuRMO85maGgidEZgx59+7d169fr1I5S//vnH/4tGYOtibYy5O5wFxJZbm/bkeVzxDIUqEs3/1sRtULATsIIK1YkpiZzE4ytSJSjCUBmbUBeGf2I2X7nUMB3FR6ZxxhvXT4xJqhRFp3JqNb6mErsC+4ATJ8kI/dpIO23MJv8aRJpzHLBS0mY7iO+LWez58/M2Qr1S+DktoMhADCYsjbC9Px8uXLLLIR9cpqX6vx69evmaHI2N02lNe4IP0xQ5LabAjI3k6mCVl+RdJLmQycIdjRkrQmJuctynfTvEaZkilrmiN6hMCyCAx3nKkoKVnXEEy5piEmk9XId51MoLhM5QZkEI05e5eKd4hI3Qubn8z5izy/0BNYA3fkELc3b958+/YNV7/CR6qpgoBWaxUYNUgLBMbyHnWvtYUOnI25pnct//lMH1R/hsCVlSJ9O0NV9QwCHXbwLBV1ry0x9Pdpw9y93CmZ6VLuzpQKQuAMAd0wOUNG9SsgkLVn4S5uMSaKBRVDN1ZHCXoseYnaKghI7avAqEFmReBKpGhWTLLCC7pMO6saiC8hIASmR6BDvBoYZu0pWcf/6QUkBoVAXQSyFqMcvLrga7QzBPrsRGez31uftSRt7o96pTuQCsmq3yusG2dXtt8bwdfU8yPw4MGDsu838MOMZOIPfHOC70nmh3JVDrPuNGQ5Xt0QzfIwstzfbiwMPRFOUzz9NlWIp18thYCLADZHRqWzzKw7vsFy0oQygBjkqwpJTNJVTPTo0aMq02mQexFgMn3DhW5NJD7kZqbQ5w0MSn3ahKl+kYtZH+Qfgp8MQ+MgfNhx5UrkiSDzlkLxkBd1ZazEex8E+oeSEB97+/YtQgRPnjwheYS1IfdTckCyGc7RSdcaQ4E8/ie4vBQwZNCPJFjNXARkb1005igrtDW0HLUkhxafiBcCQkAImEVAxxmzopmeMLmmc4tYvut88n3x4sXOFOJRCLoimBMJTP3yyy94eYQvh/G6EFEsqAQiP4hN4b/oi0/uYQQQ+kaYN/LKdfsFQTTep1ahOgJardUhnX5AeY9nIta91jNkVF8LAfnPtZDUOAwC0jcGpbHaTLaDZ11SjZw4bhSivgW4EXxNbRwB7EG6YWJcRiKvHQJZexazUg5JVSzoEJb5KiXo+WQqjpIISO2TEKmBEBACHgKKgHmA6E8hIASEQDcEJotXA7esQ3pWcLibUDSREJgDATl4c8ixAxfz7UQdQCuYQq90C0BTFxcBWXUXDZXPEFC23zNkVC8EbkYAn4swR2W8IFeKkJtF1XL6H374gR/eZrgk6w5Hlu/CI7N4S/5QkUzctjiSYn8sBJh0n+Aoy8waRyDpNtjcJvqgymT75a1lH5o1SzECRsRNklH20yDF4KjjGQL4Yh+Zl13HFYcsPofj2bCz1rtAHfIoxfZgQS5pMsn43/72t48fP3rd9acQqIsArggja8n2GT+Us+7gydFgH0AAr+dektzk+LUakKE2kjyw7FpOpJWRnawlKW8c2VsPkGn+5A9rCm2ZErqWpClxiBghIASEwBwI6DgzhxyH5kKu6dDiixAv3zUCzqCPsGXsJ0QEXbcYzhaYwktk/OJahC+833n9+jUiuo8fP8aLA/wXiYOR5BfpgCO98KIWIS+8a9CllwhK1x9ptV7HcKkR5D22E7futbbDdrKR5T9PJlDj7EjfjAuIJ2/KHTzrkqrNS57u++6kNHUsSkKkBpMhoBsmkwlU7PAI7PE3pgvibEwzr41iQR4gs/4pQc8qWfEVQUBqHwFHj4SAEIggoAhYBBw9EgJCQAi0QGDKeDWAwv0Z3KUhEcs6/pNjqpkQEAI7AnLwdihUOERg1p3okNnbK/VK93YRTECArPoEQmzNgrL9tkb4dHybd3FOydWDOxAgs598/vwZV6jvIFBz9kCA38uz7tL1IP3fc/C2jue0G/FzTBT/Vs3lkReW20tlIWATgfj3lhvNk5kdpGyLy2LlqDqTd5W3lnGc9fR2BJjlX3ZtNIs1aV0WXPc2RlZfL9XvmzdvdMKKCCW+oSSzz0dGnvURmeoX7CMIoBygs6qBHb5g4jZiEEMgk9VWJ/7p06c4fjLmgoyMVaeQ/BYLETnmx1E9nMnBqzO1woCyt7NKmT+sKbRlSge0JE2JQ8QIASEgBBoh0Hnz1XGmkRw1LI+AXFMeq7FayncdS14MtUjXuzdD2Q26Iu0UXgog5y9+kGlvc6UAy/Dlyxd8mY+Q15Vx1JdBQKuVQUltdgTkPe5QtCiQ0Xvda20B/kBjyn8eSFgTkCp9m0CIGwuz7uD8VVV9CzCNMouRdRAgL4Hohsk6KrEOp/F7pC4OuCTmBujcR/GyYkFxfKZ5KkFPI0oxwiMgteexUkshIARcBBQBc9FQWQjkItD5nlsueWpvE4FZ49VAm99T+OO/TSGKKiFgHAF+MWojMy7KRuRNvBM1QuzisHqlexFAdZdVlw4kEVC23yRErRrYvIvTiluNW4QAPjLZfa/4AC9evMCnI/E2ejooAvwLPJsnND6Iw3stg4ryLrJ5YLExMYmK7mJE8wqBLATwiWayfYd0n0kaKjZIXoNb1vmEj8TwPpk+VFStsYbCF9oMwXCzmWZX2ijb7xX0evaFzjx+/NidEd+mvnr1yq3pUx7IDYufO/gfd+0D7O2z4OcTmSzkoBPZJR49enQ7wSJgegRchcSnRHfxC98VHnsy4e9dp1SQRyZ88TL5hnjCF3W9ArCslR6iVKVG9rYKjDYHUWjLplziVGlJxvHRUyEgBITANAgwcdeKzOo4UxFMDVWGgFzTMtyM95LvalxABeRBpu41lcMgD94ToRli3e/fv+eXtksMLnajL0bAWwZFe1xk2pW1WtthO+vI8h6bSlb3WpvCO83g/CZ71/ugaaAWI0BA+jaNGsy6g+tbgGlUVIwIgRAB3TAJMVHNIgjE75G6IBwG6NwGh2XFgg5hma9Sgp5PpuIoiYDUPgmRGggBIXCGgCJgZ8ioXggwCHS+58aQpDb2EZg1Xg3ks/YU+5IShUJgXASyFuNAX6CPKxFrlE+8E1mDeqNHr3RtymUgqmTVBxLWXaQq2+9dyP9//HvN20jUxAYQQJ4p0pTzToMBtkRCBgKkAmBE11PPmKBxU/czqvhUPKfxcfTUQyArfyUvL28W/SkErCHAmET+13WscXdGTzxd2rIL3E2vdgYd6ltvQ/jWF5d6v/vuO3z2pohqRBAXHxlZ+9++fWMYydqjmQHVJhcB3JbzUv1++fLl6dOnueNcbP/hwwcYhwcPHnTIQ32R1K17fEOJb0ZVCBhrkNevX5MEkz/2Q46mZkKAQQDL+Ua3BK4RrG4yRTjpyzH8ZrUhF28y26/qpzriAAAgAElEQVTX4B//+EcWGWrMI0CKDAPK3vKoGmmZ5TbHHRUjHK1AhpbkClIWj0JACAgBIHDjhQcdZ6SBtyAg1/QW2FtPKt+1NcL9x8dP+u2T4nXwDz/8sP/pFRCeev78OV7h/fXXX/hhKnR8+fIl3hgiyu3GrFBGDeoR2EFUAS3RHm+C0BcjeGPqz3YIaLW2w3aFkeU9tpCy7rW2QHWyMeU/TyZQ4+xI34wLqIy8mXZw/moic/mtDM8rvfgXcDynV+hRXyFgDQHyxOpdIAm58BrohkkIkWpMIdB6dyBXFjDRRSBTipFLjASdi5jaT4CA1H4CIYoFIXAXAoqA3YW85p0DgRvvuc0BoLiYKV4NaWYFcm/87kyKJwSmR0AO3vQirsjgZDtRRWQqDsXvj3qlWxH2mYaSVZ9Jmo14+c9G42rYJAL6CaAkRGqwIYDvSfDdSFJh4ArgCvXbt2+F22QIZOX8QrjE1NdEoCepuru8Hj16tJdVqIgAVAKHCjJBEr5My1K5inRqKCFQFwHmAlnWYakueY1Gc787DadY9o0UYwDha7XeQF+8eLHtifDZ4N3hA+BQRqq5jgAjbj7WVkwPQwa+MG+tdcX0L9IROXaxMF1mb3GE4DDvl/ZgH5CAuH+6YRcEphz38GFRmUEWaQM1Y3wSoPHkyZNI1gnLcCEXxv5mAq6INjjLwjqkDXvWjWYHao9PleK/X0UuokPurlTiaAyDlpwdDbAKIgENfYt1RQp8X9lbHqsRWyq0NZzUtCSHE5kIFgJCQAgUIxAPERQPS3bUcYYESs0qIiDXtCKYRoaS72pEEHXJ+Pz58z4g/zoYsSD8uzFQttOswiECWq2HsKgyCwF5j1lwkY11r5UEatlm8p+XFf0tjEvfboG9w6TT7OA4bvBw6VsAHiu1FAJGEMAa1w0TI7IQGd0QaP2lmGJB3UR570QS9L34a/ZbEJDa3wK7JhUC0yCgCNg0ohQjtyBw7z23W1jWpNURmCZeDWTwMRcTztowxGdTWSHu6shrQCEwMQJy8CYWbgvWZtqJWuBzfcys/U6vdK8DPt8IsurzybQ6R/9RfUQNSCKwbMI1Eh812xGAKcfF6P3PSOHdu3ffvn2LNNCjQRHgf5cbGcpM8ZhMi7NTi+RWe1mF6gjwKrQn6qpOgwYUAj0RIHfDrPN2T/qL54p/sLrsGymErpKQtk7/Cp1098QHDx4kSVKDMgRcnM9GiK+Us15Z9Ra0LovgBRvjV1IspPoF8m/evHHt8xCpcuMLbQgWuum8l+UzMu+e9DnSxuYj5M4A8ds/b1nZJFhUeQgwe5bXpe6fSKES98RujKC+fPmSYTay0pHD3TXyCH0gyseMqTa5CESk4A0Fe+XVjPLn4vZWoa1RFHWjU0tyLHmJWiEgBITAFQRudNdBto4zV2SnvsUIyDUths5mR/muNuVyhSr8LJPbHb+86P6p8rgIaLWOKzs7lMt7bCEL3WttgepkY8p/nkygxtmRvhkXUBl5M+3gvIrqW4AybVEvIXAvArphci/+mr0/AvxuVfalmGJB/WV6y4wS9C2wa9J7EZDa34u/ZhcCEyDAhxf0nfgE4hYLdRG4955bXV402l0IzBSvBob8gZ0PAtwlGs0rBIZGQA7e0OLrTPxkO1Fn9Mjp+CVpbX+MZ35w2ed9ALeXyiQCvArp2E5COlkzZfu9TaC8lbyNRE1sBoFHjx6R1jyeIcUMQyIkDwFS+hjUmmHhTws8j3nYqfW/EUD6JBIJXmTkgGomBG5BgDkbT5mLMM6UtT2ij2789ttvboa1s0lbe1DepRx9WnwmiOv1jJ53wJ/ZT1tr3XUwJx7h1atXbqa/v/3tb9g47koB79mHu8ioKO74ZlRxIvtDYQ8ig61QwglEb18iovAQAWbPOuxYsTL+yRPjy1Ukxh3q+fPn7p9nZeRgxU9xHj71jLxCH4coXa+Uvb2Oof0RFNqyL6OdQi3JHQoVhIAQEAIrIMDE4trhoONMO2w1cgQBuaYRcIZ7JN91OJExBCNQ4zbTD3C6aIxb1modV3amKJf32EgcutfaCNhphpX/PI0oh2BE+jaEmHKJnGkH518W3xtzC2XES4HnMZxFNUJgdAR0w2R0CYr+XATIi5EYtmB3UCwoVxyDtpegBxWcyL6CgNT+CnrqKwSEwIaAImDSBCFQjIC1mFsxI+p4IwJ8pLQdkRU/v+IP7HwQoB3jGlkITIyAHLyJhVudtcl2our4VBmQ3x+tuZe8evA8VoF0tUFk1VeTeC6/S2T7tXl3X6eaXGVdvP2HDx+YrEnIgcLb/cUhHYh9JH5ipA+OePerD/tMwk1QguRWuPrfh6RlZyF/XgMnirMsRTdCB5KgIT/88IPs241SGGtqxsvqkO6zP2hxptb8/Unvm94zobTOu/rx48d9aux6MGj7nypURIDcwlrj/+3bN4YpOT8MSi3a4GL9u3fv9pHvTfWLU56bxTJuxnea7y0kF9qPP/54L4V2Zif3IBDcehvyMHG1znukPxdEAGdAXCC+l3HsiZGgx71OLPnuysvqu+EJYN0oDXjU7t9I02RvGwFrbViFtqxJ5IweLckzZFQvBISAELiIgC48hADqOBNiopo+CMg17YNzh1nku3YAuf8U3h2VeyNL/dmfdUat1lkl25kveY/tANe91nbYzjGy/Oc55DgKF9K3USTF0znTDq5vAXi5q6UQGBQB3TAZVHAiuwwB905UZISyL8UUC4pAOtMjCXomaYoXEgGpPQmUmgkBIRBHQBGwOD56agEB3XOzIAXR0AKBmeLVwAcfWUe+5HIB9K7iuI9UFgJCoAoCcvCqwLjCIJPtRDZFple6NuUyFlWy6mPJqzO1S2T7xdvBzrAmp0N+HGyiyWZqIARcBL58+eL+eVbGi59Pnz6dPVX9oAiQt3/IOxPdQCDpIbnrRvaUE71+/Zrky01JSXZp3QzEQ5ewb8K+vXr1qvV0Gn8CBJjY8ZS5COOxdaT2S6ZonED6HgvMToTDwvfff+91rPjn169f3byKz549qzi4hnIRYL7Zji8Td7TiMqN1QyR1LUbAckek+nUTMm6pflsngI4A4nloQ9iHZCijqUWNgGnwEWMNNrI7i56xlgbxFEntEOB1tR0NkZzX9172IuMVb968CcFxdxw8JYcKx1FNEgFeh2Vvk2BabuA5ThFSFdqKgNPhkZZkB5A1hRAQAmsioAsPh3Ln953D7lUqzR5nqnCnQQ4RkGt6CMuIlbwN0XFyIPl6PwrrvqEbiAuR6iGg1eoBoj+LEeB1qXiKZMdZvUfda02KfuUG8p9Xln5/3qVv/THvMONMOzj5ytgCy65kSXpI7tyRVRYCkyFArgLdMJlM7suyQ+4OvHvmIkkOji6K3Lq4DVeWoIcTmQi+joDU/jqGGkEICAEgwLtYukwrhbkLAd1zuwt5zdsBAd6ja0dMxTfOL1++ZOjEVZwFUxMwyKiNEKiFgBy8WkiuMM5kO5FNkZGveyzIwgWQpIfkzh1Z5VwEZNVzEVuq/RLZfu/NCnGoT0wSusOOqlwZAWShev/+PYMA3livdmb2+DUYCmQEF2mDDKcMU/hU6bfffouM0/PRt2/fyE+neE+lJ/2TzYWfEInE71xm+Z+KdXs1Lbs5kpIJ5ppSosFHQcD7jPOQ7ClTbSYTVi64gpjABGkeDxWJqXz37p3bTEEQF426ZcbxMJLtt7XW1QV2mtHgUbtOBbxrHMyTlrMd+x8+fPCUdgj7EN9Kptxei3WAj/x0tglxIRbzq47jImDhDBhZBUwwpB34OEozlg32HD/w4JHhbjp4NISR91gY5U/Z21EkdZFOhbYuAtitu5ZkN6gLJpryNcqUTBUIV11WQEAXHg6lrOPMISzXK2Vd4xjKNY3jM9BT+a4DCauYVF7KxVOoYwcEeDlGwowt6FSwvQWqTceU99gOXt1rjWAr71r+c0Q99GhHoNZKkb7tkM5UmGkH17cAM2mmeBECIQLYhnTDJIRFNVMiEN6SOmQTl76w9x0+ilcqFhTHZ5qnEvQ0ohQjPAJSex4rtVwcgVqRollhVARsVsnOxJfuuc0kTfHiITBTvBqsPX/+nPxii/lO38NKfwoBIcAjIAePx0otJ9uJbApUr3RtymUgqmTVBxJWf1KXyPZLnjF6os8koetJj+YaBQGcmZ88ecJQ2/kDhkOSmKX3xx9/HPa9WGkwFHiRI3QnU+Ja8M43Zsmf/sPvPn3//ffX8dEISQTIn9hCxM17JZYcuWmDT58+ueP/+OOP7p8qC4EQATLp+ay6FM9kyt8OCYHtUIM08Qh/PP33PxSQB/PipBiQGaGp1wSFdN9kQEA4nzNUqU0BAoxjGV8jBZOGXVyJh0+3mqZadzbp4vWwKm7qbRxVIKkbU/3COLx48cIVCrRiCK84vpV0WGIuaJbLELGXzTlCbWfRKwFBRBZrPrJwBoxYj9sjPGSWXneXgSLhJOsaAUTzOq/0dZRZ9nYdWYNThbbsi1tLskBGU75GmZKpAuGqixCoiwCzsurOmBzNwoWHpY4zjA4wAdKkZMMGt5/LQpJur5FrersIrhMg3/U6hgZHCO85MK9sDDIiklwEtFpdNFS+iMBS3uNFrAq6614rCdqa3rX8Z1I9rDUb9BwqfbOmSNfpmWwH17cA11VCIwgBywjoholl6Yi2igiQ36yRu55HmGJBHiCz/ilBzypZ8RVBQGofAUePhkBg0EjRENgWEKkIWAFo6tITAcZi9KQHc1m459aZZU3XCIHJ4tVAiTy86/pNI43SsEJgR0AO3g6FCnEE5tuJ4vze9ZTcH8lQeQculN6tA8hZU8iqZ8G1VOMlsv0avB+p88xSy6wusz/99BMT50Lg6e3bt3Wnzh2t59Lzvl1kIMpl5/b25O0f0gnrwA7pmJJubgeCp5/i0aNHzC/GAwc7WgRi3rx544pG6RFdNFQ+RIB59YJtYtZkW5FEaYDLbHY/ZENDzk2kYEaWNGwf+IcC8mBCTFf8GdKaNU39DM/NVVTyZO52uV5G1mMgjOzJX79+xSWh6wMOPUJrL5HMMY1N+V4YV9MKWBIvCSOO5Pem3n78+LGnA7fYB48G5s/4VtLUojLk2WnjZvmMU9XaLnmzI+EFT5vXV39OjIDnsfTnNLIQ4v5tB1KRoYCZxXtX6kGq0AeDYVkb3qZF1Kxs6ngv2ds4PmVPFdoqw61nLy3JArSnfI0yJVMFwlUXIVAXgZ4ri6TcyIUHz/cmia/YLOJn1j3O9NSBFd68X9QBuaYXAbTQXb6rBSl0oAGCJl/cdCBGU5QhoNVahpt6nSGwjvd4hkDTesAbcY/3qXWvdYdinYL850FlPeg5VPo2qL7FyZ5pB9e3AHFZ66kQGB0B3TAZXYKin0SAuZ+P4yG563mTKhbkATLrnxL0rJIVXxEEpPYRcPRoCAQGjRQNgW0BkYqAFYCmLj0R6GkxSL6M3HMjqVUz4wjMFK8G1OThnQkF9BEc71f3oUezCIFaCMjBq4XkCuNMthPZFNlw+yOS8zBI6htnBqUqbWTVq8A41iBk9p4lsv0yV0h7Shef+iso0BPwyeZC2jsv9+UZg9hl7/1qhVl6tU7U3jgGQ4FnYuLrSdHjQryFRH7QvXgisI1xKPOsCTd5yfZsSUbTvHR4PSn05oIyu5lb8V30vYn5PPL0p00Efv755yRhE+cijCf1dhdUEqVuDZ4+ffrs2bPDXQP7O/wZ8v5rSDAZmKibc8ElA26/a1ExUTEv7rBkGSYU2H733XdQeCCM7MnILvrw4UMkVkbmX3KQsZoxHiDT5grXzEEvvk6vzJ7su6BWABMovBd/xE5xr0cBU+AZPWgFIndJCVpoEN9KblRvC+C4NHhpcdxHXrndNuRNtP3JmKnDjqqcG4HbX/JFNmgmuNRaOuT7uR1GbLjuWtNJtqmAZG+bwmtwcIW2DArFJUlL0kWDLDM7nff6gxw5bOaNE9l/w75ZNVMylYWAGguBFggwK6vFvGdj2rnwsPvhZ6S2ro+Y07pSY0bzTH0x7944ER6Lp5igo1zT0YUo33V0CR7Sf3j5hLxhdTigKi0goNVqQQoz0bCO93iL1MjLjaBN91pvEdC9k8p/vhf/stnHPYdK38okbrnXTDs4uV3qWwDLCinahEAcAd0wieOjpxMg8OnTJ+8lwiFTxV+KKRZ0iOd8lRL0fDIVR0kEpPZJiNTAOALjRoqMA1tMniJgxdCpYwcEGIvRgYx9Cjv33HaSVBgagZni1RAEGbJGKAABAQuC877JtUCSaBACtRCQg1cLyenHmWwnsikvcn/UK12b4jNClay6EUG0JgPnzVevXsFokDmdlsj2y2ROYd411hLe7RtnLUY0zl0IIDnU//zP/zCzI7Mb06xRG2bp8W+q4kR6J3Nm6viANp/CvjOsWTAyzBdT4AUc2YR6VqqQ4ZG5Q4YF9fXrVwsgeLn5GOItkC0a7kUgnoVwo23iXIRxD8HbLu+V1DY7Em4mc/JiXyswSkiyxvCL14c4OzWCwrNazOZYixLssEjse4gtYEHmX+wIgKjWdAON0/qFMRN5ia/TdmCuqRV4jwiFd1H98uXLval+IYjQXe9pH1w0Cspx0zpxPv1crHpGmbJoczOQZnVU47kRwNK+9/eiItEhC8nQX758ySjAbsw9O+/5hMxQasMjIHvLYzVHS4W2jMtRS7JAQEzAP7JRZs3oOfPM1Fnj742ZkYdjaudOBSFwFwLMyupphz2n9y5YMO86xxlGB2Rde6qiXNOeaLeYq6fNzKJf4bssuMLGobXEy7J7A18hkarJQkCrNQsuNU4isI73mISiUQPdaw2B7RaQCac2VSP/2ZQ4SGJCzyrsaPMcKn0LJTV6zWQ7OC4OMevLQvxtfwMeUSHwAo4iDfRICKyGgG6YrCbxzvxaCHMxuwO+1MDxsAwcxYLKcBuulwQ9nMhE8HUEpPbXMdQI9yLAnGRtRoruxa3d7IqAtcNWI19HgLEYPXdGC3G266hqBDsITBavBrADhawRGPHevdpRDFEiBK4jIAfvOoaLjDDfTmRTcAPtj0zQXq90+6uZrHp/zPvPiDw2Dx48ePfuXXjCha0+zOm0RLZfa+lmFBTovzbmm/H9+/cMU1j5xe/ImfHjbZilx+RkjM+yPf3555/dZvcm8HIpqV5mUshhG0Dq9+pT8wNi9sP0gt4IpBp7vfTnRQTgqTOJDr28eBcnLeuONJSeIilHUhmSq/XydoRD9pkd6rCj/co4a9YC2fBSSE8AW1su+KTLzbw+zJ16a483B64Rw0RPnz4tGyq3FyZKIgZlgLZYuPeZy12kfTtpRiZ1H2HnYlT6lmy/a2oFNNz7+ROk+r03ayTsXrg8cbP5XqpcNY6X41nCm+ZPjxNm8Cnjcm9khyG8puwwJ8qmBGhwswgwL3XaEX/mpt6yaYZs4s0K83shWM7bb1R4jqhOsiGkFWtkbyuCOcpQCm1ZlpSWZIF04pGcbUDmpMlM7QXN2r1GmZIpBmG1EQJNEWBWVlMCvME9p9d72vnPRY4zjA4Mt2V0VpXq08k1rQ5pzwHlu/ZEu+dch5L13hT0pEdzXUfgUKaHwyrYfgiLKkMEFvEeQ8a71ZAXAnWvtZtE7Ewk/9mOLEhKhj6HSt9IKQ/UbLIdnLm5oW8BBtJPkSoEXAR0w8RFQ+XqCNz+dgaXcpk3EVfoVCyoutrYHFCCtikXUdUUAal9U3g1eAcEho4UdcDnlikUAbsFdk3KIMBYDGacWm2unFBq0aBxJkNgsng1pMO84cXvl8c/LO0g5XuR78CgphACcvCkAyQC99pD4x8CkxgyzfRKl0FJbSIIyKpHwJng0du3b5O302EwHz586OZ0WiLbL/PBaq0fDUtqEtA/27eSfdVACOwI4BYI6X4hCIVE4HvHngUy4VqVvLTujQFy3p5QVJwLBo1JE3Nv8PH169dJlsHFKEnNkryM1eD7779nDhXYqu4yHTueniLht+5B/P5UBSFwiAD2FOYrPiZX1+H49iuxTOK3QG6Pp+8YIhUav1vhTcDekSyQg+PHUsgBc5t5Roz03HJnCdvjWOhmGQ4b7DVYLMigV8UT28e8t8BsE4yJKObCE/rZOP1doDW1AubOux8A4w/LgJPUd//3DzqDPyER/MYaPJ+mywGDI+fyoWk6rDzTn3vr3WNXSImRpJwhYbfU8PtLzxgRNt/qZtCNp8WdkFsEoUl5BOA/3OgonmmmHcNC7vL45BIbisvOkydPGBeFl5RaegjI3nqArPAn1pRCW2YFrSVZIBrydUaV04rrz5PzFnCELuTgYzFVBoV6CYGKCOjCQwTMRY4zsq4RHbjrkVzTu5CvMq981yowGhzk0FoiBtv/1YxBcAYlSat1UMFZJnsR7/FGEeheqwd+t4CMN6/BP+U/GxRKnKRDzyrsYjPKJ30LJTV6zWQ7uL4FGF0hRb8QiCOgGyZxfPT0CgK4a1rF+yqmgfmWDV/9MG+1zmhQLOgMmcnqJejJBCp2GASk9gxKamMZgaEjRZaBvUKbImBX0FPfpggwJwL3Q6SmxCixT1N4lx18sng15IhLNfj0KSnQFy9eJNu0a4CPIoF8u/E1shCwgIAcPAtSGIKG+XYim7Drla5NuQxElaz6QMLKJRVpBMg3whjZzem0RLZf8JzM6dYtu0q3PF+5OqT2wyGAjFRkiBwv1G/J2ELmZPn555+vg+8Oklzv16e7d4QPHz4kecSWcNc1DihbMmEZVBdc3AvjyrMj6IY7NEkEmLs4yUGKG3hBNyQOQ6bC4tHUcR0E3O0gwjU+Loo8Hf1RfP91vyO6l1P+9FJAp5dkLTJCo7yEMGJuhmIIBVk+I2TUeoRdOAtYpKJL/mJMLdr6jEO6xy2Iwdtf5nVR0ourTtuaWgFP2Ev1C2BhACEj9+yPJYA/sVqRnBFrAbfo4CbBTa3uSMMmQDkPNQSvQpl7DNUVo2zA+D4bYl42yxy9bjRHEQCTJ7VI37NHblZT/irq2WiqvxeBLC+iLqmu4+SOHPds3Zaty/DlGL8RjHix3xtRbY2JkfFlb40IojMZCm11BpyfTkuSx2pvSW52cVd8Hy1ecAdpejidkqk4tnoqBPogkFy5btCjKUme09t0LnLwGx3vbscZWVdSGTo3k2vaGfCK08l3rQimqaHOXnvBXGPBVg/+m+J9VmK0WmeV7L18reA93ouw7rW6+HcLyLiTmi3LfzYrmkPCRj+HSt8OxTp05WQ7uL4FGFobRbwQiCOgGyZxfPT0IgI3fuODy/nJzxDgQ1786kexoIsaMkp3CXoUSYnOighI7SuCqaFuQWD0SNEtoHWYVBGwDiBrijIEdM+tDDf1GgiByeLVQB6n/uQ3U7h7g2+o7xLT2Y2gkB73U8fwqWqEgHEE5OAZF5Ad8ubbiexg61KiV7ouGioXICCrXgDaEF2y3ta5OZ1WyfabTDrTx2V3M0DhtMPEN/sQ5mp5/xnd2VXOQuDjx49Me3fNM+1rtUGOeeZF1Nk3kDwZSGHm6m1yvfMjm20J0ScjJnzMoi6bzO8yffnype6kh6O5WnHYYOVK3KFJhssBYJ/clKEg8JWdp8AGPx0PyVaNBQSSd8hAZFL5LTByhYb4Ptgt40OcBezdjLDig0Se3ms0PCOGLZv02SIckY+QsZRsuTeDJ4Y8pPufoxeSJ6x2S8Dbuc6QTFJ41rG4fk2tgDjKXEGsCHizW9rfKksD5g4O1ePHjw/pgX1okX21WFuSHeMrqL96Jwm+sQF5HN4oxBvxDqRCG/eU0xWF5f6kdvKU2oFNTXEFAWgI9OTKCMV9D50lxJRM5UMn4++ul2uNhWIBWe4oe2tZOk1pU2irKbzFg2tJFkBHgjbWa5QpmSoQrroIgeoIxAO/mO4w+FCdDJsXHlY4zsi6VlfmWgPKNa2FZOdxyDW1UaXwXWfpXJkuEvmEU43NtI80r7Cgvh4CWq0eIPqzCgIreI9VgLoyyGHYPxwQpxjyPXvY90oNaVvGCshcAaRnX/nPPdG+ONcEK0X6dlEHrHWfbwfXtwCMjvWJeTKUqI0QyEJAN0yy4FLjLASwIVa52po1KRrjbnxSsatcmCe90I3+PrE+XbzM1RamvQTNoKQ2kyEgtZ9MoAuyQ+qwYqr9dUMRsP6Ya0YGAd1zY1Da2ij8xWNlquV88WrAy+zjyeBAIzHh+1wtlmJsBV0xdHd1lIO3IS/VjWvglDtRnOW7nuqVLom81uwZULLqZ8iMW//q1atchYenvf1sRvNsv27Wjxshjtzm36nqkM/CvZmKHGRMGhQjAO4obYVchfO6F/w5KA6tyUbSE0a3AThSjTx//rwA+Ytdnjx5khyBOfnHB4Eb6jZgJnXbtyi3XiM//PBD8k48gMXPRLTgLjImZkwKFJSD/sggPR+1llTIS2uzEM54VgNJJbchLK4+N2A8IhHsc0WD3KwtLJg7hUeA/hwXgZ9//jlJfPJdUXIE4w3i6YwZiDowmNwsPBqS9sptD8PlJllzH4XlFqbASzOKVJ641hBO3aIm6R4cTnrj73cd0nOlMukbx3OVFk+NfYocOUlhMQ1nHRfUCoRIco1MiB5GQIpeLF4It+xuNCIMeI/48OFD77TizgXpdLMP7rzF5bh1NZWUs5jHih359V62TnNJdX+X5f3798nupFlzd1Lm934i87pDRZrpUVME3NBl04ncwRGkPpT+XbdAXNrccgE9L1++dEewXz4UhH2yZW9zZTSooEM2FdoKMbFQoyVZIAXmjcb1M453MGEmLeBl78KMPxxTO3fzFcxuDSLMUzbGxq584WGF48x81tXsMvdWX/JPuaaDipKxq5v0Fb5LrgI7DRByj0gWMU/sF7ivgvcIiPxj30SaEvyzQ39rSrRaqyA8R7C9vzIw16V6UjW995gEk5HIlSWje60bep0DMldE1rOv/GcS7dbrlCFjgnOo9C25IzCaYNucUdwAACAASURBVKfNZDu4vgWopVr99Zw00WYJq4W8xokgsMINkwj77qP+C8GdfdYyNsT+ES3vA59DbOF6VbkQG4nvefMqcrsBMuhCk6A9fZ74T0ZFmTZ1ISI9urqTSu1z8eyvGLkUrtZ+gkiRJ7JpdEwRME+yo/w5jQYeAs7seivfczsELVLZX1tIZ8ksYREwKz6aLF4NZPCGFymw4hDh21JcuYm3qf4UGQO8t67JKfpHTpIkbQ36rxqzhMnOxEUjBy+Oz/60/5oiVXensGlhvp2oDK7WaqBXumVyOezVWljhpEbWrKx6f9GHylCxJtc13abeXmldyvbLKLQRrJFkJ4k4FkayzZUGyLS9p0pBAhQyceHe5crU6tsIAWYJNJp6H5bPG4JMc1DCvWOfAuMdxjNGMXS6b+ixuFpnkjVi1h49euQyfggUvjDZMrsfPq1eibncb1oOx0eUhzHIh31VWRcB3KRB0s9kAk2s4p5aBB5hqVzPBhQ22qAZG25kvdcV/dyjMXsK865oaJSwQUToZyCKdK/1KJcMxqPYafNy18ZvzVZ3tr00o9C3bhsf3nGWWS2Io7Op34VVvZBc4C0SXuN1ETxtkpf4CiUH4ZstqBUQx7t37w4hwkkBp6cvX778+uuvcAPwX5Tj5ymsKQh3S/uLtcyk/QXmcGbwdjOe5xcU4rZTZ304hCWrMmIz47nms2aZpnF8A3LZdL1ft75iGUtjd6pBGE7Nycy8jMHEy29XKy7+poL884oSLx4KXkH/ixeH10FwEuxPSRw3LJykp+GNkOXEen1v+XPQZSh7m6stgwo6ZFOhrRATCzVakgVSYPaL3EBKSIb7NqHDa5QpmQpRHaKmLFjUgTWGMGbPqk6qWcLAKRNm3I9+1ZHZBrR84WGF48x81pVZ5syqbKTw/LByTQcVpXxXXsnHapmULEKaeI+AyD/C+A/+/e87+h/Wu/sP8SK8DkCoH9s07gFio8QvZCMYi/duNj8c0mq9rszTBNuvQ5E7grU9fXrvkVnvuULMbR9/D+uOpnutLhorlLGZLn5rEVJmFqkFyznBOVT6NoqykdZvvh0cpwk3en+Ig74FOIRFlYcIWNg7DglbsHKFGyYQq1Sup267X/0AecZPq0ie94HP4ci4jotA2eGj3MpkfG8fUBcvNygGdfkk6F2TVVgHAal9rqwHtW+5bA7UnvFAxrrkNo2OKQI20DpySZ1GA12m9rLuue1QqFAXAVOxiPni1RAWPuNKeq24ctPza3R8q8s4IZ6muV87eo/a/WlKP9uxOf3IRuQoB296TavC4JQ7kYeMkSWpV7qeXPRnLgKy6jOdf73EGrwy/L9XWn9d+Mckc0H+mgsz1Oya/N2wpqQikZArG7zFBG9JktAF39zWRCE1lkenS7Nb7kwVqH7//r1LwFkZ+UFSLNZ8nkyOAzprzncy1hkah/VA8mSYVtWMobhClae0uCbeipP/G/cQWK/yCkf/Nw/1/8OcOC4xuNUBiKixrjXCzureIHFp2MsdpLMz4SnGToNXkDVjcnh10yKIL7y3uu2Yu2QrFpIaC21BULLijBqqNQKMiw+x9rGKrZmNjx/ffON9+zxl3GDXYvOmwNsZAQU4ivtsFVn2jBjsDNSy4vjxoRiT7qLqlnvu0XEurj9NpuGrawSgnC6S8fKmkNd55EdYTSvO+AXyETOCdcp/awoRYzR4CLA2WPIYFv+F848RoHuMd7EpSWf7wOtMpGXcwZ7JjERAyH0EbYmbhf1pUwC9w9q2NyXVHiqd5NezgViDyS6RBswKkn8eAZB8tGtdpHBRlCQlW7Mz090trpJFrefsRTDEo6ah5iyy+cbjLkPZW17KaDmuoA/ZPDMj7goFy3VPAYeUbJWhoYg4opFxhn6kJVkgPga0K5uj58w3dT539qdkauduoIJrD8/KV7SrGIozYtz6PrrqseAScFa+hbCNzmRYtakX6hmTbY9LkgQYa72MO5OIWz/9cWYy6yrX1DNBdf/s6ZqOK0pmTW1GpqnxHyV8V1dFm44WfzPobhxNy1ga0DEoDzbNLSrblGtmcK1WBqVIm1FWK7ME+gfbw43pcAFWjOEcju9VTuw9MmoQ0fZajzzA43/2P5wynsAVqrwzVFN3opbIeo6zeGiXUb+mZ3xe1gyp9lfKyvo2nAcY3yy2p/Pt4N6NxxAEyLGimxSxAJ7HG1KCmp47mreZHtKDylrhxwgy3iPYvTNi3Pr+Xnfy5uRGXh918kBb8E/yELQJxci+nysmV+HPylf8hFx6hm4ff9uCjQAm2jvoYfvowzKjzNUFzXihm9Y13Zi8nRF/AnPMeKbwW70uXvKaKUHzWI3bcnSPrrqxldpnKfNwR9os7gZtzOjwFcfAMxpNN3qIYDIdWzkCNuiCmkwDQynEjzlwnpuehT170v+eWwjIYY1H59lZQ+GvHb3O4a8zibj188WrgXYS5y1SsculXcE7mLvIx8tXHJJiduIkbU/7EyY7kyvQpP5vogSwuSMXtF/ZwRtddWvFExjDMuVOtK8XBoFuplWvdHe5hAWt2RCTsGZlqz7T+ZeR45ntglZcSkV6Nq5bD6xD5bulhrEL24u3FuS5Qcw9+pCMU2xI9vHzNq6Zt7AbVe2wOsQfl11cvTor97wTAwTOyHDrOzhGrna5U5+Vu3kqvFJdCTN566j1emEsCZDvqYpJjxDwtl6wGN+7OxKqX+uXK57pkDXzAIn8iTh1KC+vBrt568UFCkOptVMb0oZfsU4RzPWoEQKkW9xodlPDxreG7e3UvQR727dnc7w/mUtvGzvhNr15YnB+vDHdP2sBEprTDn6gK8eQAJfNeHkmc5fEoaIzHKpcHOd2+5qrCW45iUaE4OG0Apv7YayHlHjoh0TAuf6os31wtaK4HLelI3JUDAXfEbDw2tLu1OYGDfYVwdCW5NSL1STbRxrIP4+AU/cRo5Mwp+0U0mPn8C245T3ocK85RHU4wzj0MmRs2i6mduote+st8G5/Mk7vfKGtbvAWTKQlWQAacx65sj96cZgOkV6AMCVTBcK9twsZuOj5SmsDhCSMjwrWwtksYTuDDIV9vB0Ylo0qz8LsTpdXAOU7F8UFb8zDP6c/zsxkXYc+g5yp8Zqu6dCilO96psyj1zPW8nAfaVoJlx7viarsiWUC0motw83tNVPwB7y4rHUoQ/+ZJYb1W4sYZrpZvUdyvXcIYrurhpHI/hqrlhrEx2H2i+ECMnGWrT1d03/epMCsCNgoCyKbZqWsqW/kjnDF1lXXUnJ1gLXqUx8O2O11dvzCJ2CBmFpzjfExS1wEnS+/MSZoI7g1OJ56eLdlzkDr73Vj7zgjxq2v6HV7yOhPDwFSIpBOB+fco+36n8wLC7DW/yXUddZuGSH+tmU7K4WYd1jOjBPV4iinyC2vh9gEXSN/Vjbl8u3cSdA7FBMXRvfoqm9kUnte24e2bzybw7VkFvWVTcdzipq+VptSxxjnDeeUpsBuWh2qSueQgv3FNaUGerCHR5jQWQUOXq9af7qvqG6550YyEi6WEKWtph1Wh6Qq/LXBciYOtx52tZt0usWrwf7hXC7jV3b8Q60LKwGsF7LG0k4SthHZPzbLGD3QVv2IEeLm1cjOeIAk/ySDugA2OVSVBss6eKOrbq3F7hres/KsOxFWkEHTqle6Z5ZNa/YMGa9+TasOp+7Mgrn1HdxLTxxlfzJCdPlyy5ixPNsvv8y6uSlJBL1In4vFVoZVTQ5S0MA9M7iKlaRno2oPIhRMnduFJAmEtXgdG6GW9IlBWLfzMBDYBBT/by0nrAo4O6kdqHIJdoNiOw1eocxQeM5Zh8VCfnsAjXURaF1OaiPoAVaNyMDIXqzEEy7+bGRdIxzJmkXACR/hbXHSzKIBmoV9a9WEBxvsnrUGD8dJrppdjeFphd1VYxOBUIt2Oe6FpnplB5b4FZD+NjlEhhHWJrWsLczbj9w3wd6jXSVQqOIXhYejzt4yQI7L3WX5sNzOVQgVoHVN3Pl0T2RXKGF2Tw/q/nvKUlrhnrs35CHrLMW+El7xZB3/s+zsc0Vdq/SNO9hVpphyEOwycX3YnzbyUtyl4U2RPAIk9zJ3hIv7qfzzbvq/q1y80Odmw9kCybLe3aDbJiLjQrX8jZ7cjb4Mz9QpVHXPGNYCWfa2FpJl4zDO+WShrTKguvXSkiyAOn6S3axZ2VECG6trDDu8RtnZn5KpnbshCqTrAgvZmR0+Ntjtte+GgFnCXAHFj+dY743Cv66347q7SXo2E1TF+LjWLFKe/jgzjXUd/QziLky3vKBrOroo5bu6CjxT2d25IrvGLY+wk2K/7uznQLharRc13FUqlN3R3FD5oVIBfLd9WHZHgF0KG/A1vKA7h2Gh+YfgeJVV/MYNLm/ksz+n9B5JNbiobIxaurp9JgKvvgNVLuXTeNcuU2OVF/SfIaDwipG3EPY/y+KB1XVgmpWyoL6ROwJUrv+NpjNF3fU/XlhzB8fG2s6Fw8hJh61R4PFMGVBPxh6hLUmXOzJLwSPeyWknspBsWLn4wtmfeieacCjV1EKAfE3jhtxrTd1hHJI7rJcOxEwwRcTiubte6Ek29RjD6XZLshfaEaDILanYI7p8LmsStIvGlOWIfdstyVYw69FVD+ZL7UlVH92+kWyO2GyaSNGsOrZgBGzEdQSaZ9VATxxJT6BRuMl9seseupP0bG4JmnmMtPuTJAmEmXWW5g5/eS7r2Z/uyb2dtpy5ke1E4C6lQ97BeHVveQcwDFkjyoTp+FXT+cWH2VgZj5jsDNTPZph9TQdvAtWtYiEPzW9YOetOZNO0Jj35BV/pwn5qze4+TLKwoFVPrprdrHX235LCOmzAews7X1the2damO0Xm0ryPoc7nxEoQbZLVVjeXPxDoIsrPXsEge1DeY9CevYa7EB7r3YFiGmfMVlourt4PJ4dPg+JBKpe9xZ/4nwIBA4JCCtdoVcnhrdoHmFw15oS5nLK2Ck3Xub2jZfBhctXu3jERgbGd6eLl/ss2x0fZv22MMUYM7kWOp/tgQmDxi6+xa3ZrkKkWWt0HSfcEJseKUlmNyWBhnSzlrs4VChDIFSkfaXvhUZvgMoIbtprZzksWLiqy9z/2yjnNy9PATwzEtkasMwvyiL0xzq7ARv9ycNOqAxuTSMLfxHbsu4Rcefq1RkBySlcbPfy2Wjt6tfRijBoCyMA9nOxLZPsLmKmMO5OFIkCWdhZcmXds713bo3oCaIfFQnDEnCnxn7nLYpw//JoC7u45EGZ3fZXfGb55y6wrcuu1OLlMkPK0++p0E5M/xgCTzNaknurcS5CludYhq7R2zXqsCB7ewiLVzlcPIRU40YHH+9ACjChkOFaW6pGSzJX3NO8RnEZn5Ipl0HjZRhGz7ZH/uwZy8oiDAa2G85mCfMQSHqk8aOcNxr5p7fTuQdA71FTNYsM7j2a+zgzh3UlnbdNsnJNyaW6NQtXZVPXdA5RynfN0rFRGmPHhPXwNghrf8IH82K27eDVar2CLcTkGorQ3Ro02N7z5c5ZNPhwVeJt3RV57X0PBz+snMx7zFrvrm+/Q1erkFwah+JAJSTSlDCXwTm8a5ejEcuk0k4T2sW2EnnzHq6LWlbxim7MtFKW0jeS2U3r7By9w1VwVjPZDr4tUubaUguzgDGTB6j+b8AZNHb1AP3Q+Su2ju+b9WVTT6/bPbbsyJwVxr3AxkvKQkvs+2cicOv7r6/r4GDFuSzEyz1fQl1n7a4Rwrjujqp3PgrvyjZSoeRZHra3xa7kioC3bLoItCtMpGDH5XOljLIE7QEy059zeHQw0dWFIrVPQjrokTbJ1xwN5ogUza1jJHfTRFxHXFmkjDbXzqwXxyCfPBeDO7RhhuLbeMcr90jlPYo4z31OsnM4S3OHvyJK4j2Cg1ddmV21PzukN4oJ7FMnVw3eebVgHCsX9sEFGX/CeIKwJElur0ab3Y7PXgBt7rzxch8Ls9EmO7PLiCzwhzVIuWeYnXQeGul8uO4AFAlpWbM5VBe4lbHv9orbE/fpfDuRWdMKATEqijauKKuUMaa3P7o6sJVb+waHjDCA7KTue/rhUHUrs97qVlmzJP1LWXWS2U1DoB7uCY7Es3+zXZ+zCtvRKTvbL7xtLOzk4g9JwXzwDCCA/gC5M4L4kDa3puLaA1bg2h3cs4mhT+M29so46qB7IwAxbPjG1yMg/BNqAJJaHMB2kcGgexiGZIQ1G1aNCCtbAvDUq8sOlJydzENMzmq2hbkD3q7AKFju+3VvzIqLN8ShDG3A28IDC8nbaqBjyXvAuSCfzbXVeyII1az/PiprFhdZ/Cn0nDG5WGtoGR+Kf4p9JHQq2h0mQfnhjKH2ejWbtazIOA+RWvIIJG0gxNrTLPOUt2gZ8TOx6FrMmDumt8rCPyFQ/jDmHbbBY7hgI5hgR8ulf28f7oZXRtuHLStkhZI9zG8ku4zZeC9PJTxmoV3x7vGn2Eq8AZk/W8evz2heQStgKzwRYOM+AyRZXyZfj4CzP8ddaDCqZ0yhHqAlgV25AdALPd4zPGspCXwed1KUD4MSbptDks5Wk7fuik+aAEf+eefVcSjos0rsmIeac51mqPrhpLWWwHUKIyMwB+dId2uPZlqGsrcR7ZpJ0HE2mRU6dGgrwr61R1qSBRI52x/dTTPX7/LGhP4XEHali0eAy8teHo6pK4D06YsFWPACESa0dey0jDBENpYl7ExhkrGLiosdUvO2Vy8IEAm67st8L+CIge7Fp4x9HKYw93FmaOsKpVohFBCunUO9Hdo1nUmU4CUZJdsliAV4Zp+z6kcJ32UxZa0xYpi8ZHcR9y/UUqoz/LVaz5Ah60dZrWWChrPd6FOfHV6sxCyPcVuDWBfFTuM+ddZynsN7LFMD3Wsd2rveFX70ArTXO3seLuGh/WfIqGyRAgqAc/v3FzOtlBX07aKyofuNVuVw+Z9VzrGDe2jDCwJfZyxv9blBdW8K78/kAsfBCk6d16vpnwAhSVUIEehE0KmpAuN0wGxYHm0QaGuvG+Mn1cajCn+Cl9ax96Z6MsrgjM6MwstGJ1aZzZdQY8EYUnt2dkZ92Dg0kqgJmxXXQMpJ1UVI4frJPUkhKOHje7VAmDsWtNl/bBxNd8ykZL0GErQHyBx/zufR1XU1pfYRPQc4K7xNjiAwxKPQGwlPHLlHV2/MQy+oCjiL6BjYTHp0kNroEdcqKtF5kEU00EUVVj00EW5NxfUeaj5md4nBXO7U8TKCLeje6OAzn7M0a/grriTeU+hMI4Xxdsl93loHYXeZhOVkIKh6ADmcEVPs2GYtZGAFuWDAdiFuWJ6Q4F1GZ4UOsVnZmVCZ4zX2w+zhNneoYKM7ePOpLtwJyC6ufpGnh1I+q5xmJzJrWl1JQVcB+Jkstvrcc7E7flg+8wd2GqrvyCENYY3WbIgJWbOCVQePsIH8W55dmeEpWXuL4YmVCbns7OyF7Xz6Hcbaq7bChw8ffv/9973yX//611ZG5fZvf1RWgAxgsB48eLCZrV0kqNkHhMH6/vvv9z/rFp4/f/7TTz9FxsTsACHSgHn09evXZ8+e7eihC9z0V69euX2fPn36+fNnt4Ys47Uo4AJ023+3Xj/++CMGPBzhzz//BMtYA9vTnSrUbDLdaw67JyshSvzb6EHjXaYog0KPa3e0b9++YXXtNTsZG2G//PLL/qisAEoAiwfUNhSWzaNHjw6Hffv27Y4VGmxUoQaFi0sAlGxYARaMzAO10/nbb79BlKAER8rr+OzDogDCNr3aCXv9+nXdZQjA//nPf7qThuVwmYRtthos0hcvXuxPASYw+eGHH/aa3IIrd1cVN7T3mtxht/ab3DeJu9LHpGUDRnolTRzIgBadmYvIyO4j4A8NicOybZ91tUjWzDX7m0Qi1swVGV+GWkK48fbQIqxWKFu8WfwptgBsuKEpQxDh06dP8b6Rp+5aRrNNS6vY8G1S8I4VDUHgv6jZ1jUK29Le2kQ2vq2B/tsIge+++y45cuj6JrsM2sDbKD0ucHK+sml6o5X9iZXy7t27w75YWbAP/C4ZOtXwCv7+97+Hg4NruHNhPWrOuhw23iphx+DwewMiVsJTHhm87BHsJ0gq63vR/JZN2rRXRNyYt+zQB28cLqjn00LoONZ5mhCydpdurKAVnqxxrsHyDEXA1zDuED/a3vIuHdgJuFKIK5KFbeUKdx364iCD6ETSUGyUXD9JhZvs2TYXl+xGD9YUjpDuxuq5Gdi4wdrZ0U/+eQcFy5oi4jPjjANL5QZbtpH5WA1DCTZTuCvhSRB9R7GTiPo+fvw4wmyZmxEZ8OKjpZah7O2uLSvHQxhfDpuX2dDWLsQJCisvyWLxGX+NUsbXlEyVQVGxl7u/729qtjA4nP+9pmzGK6+0XMIwe939aHuPuUXmMfgenEc5+aLELGFlMkKv5NvAKk6pqQsP4FrHGVdhLFvXpisOIGD5wxQM8aoOUOitq6u3XtmUKOW7etKZ5k+8LICfcNE76oAGzBquz7kx2KxJlzK8K6/WpoLeTgEFzjbivXhPut+03JcbavDiAP/2miyt3hpvO8W27+81WwGeADzesxcTW5spvcd2auChjT83GPFfoM3cg9K91h2x8D0ajuq3X9HZybNcGN1/BraQPkzfDvJuA/9tEf/3P/ujsgLjQifNY9nU6GX5HFrA1Oj61m5H2MBklI3ZHQpEM+UOXoBDMvoHGelbgDNgN+cWEG33ulHYW8YdGxwhm37ZVOx1424P3Imdi+r7i4uYBxfulMqN2ZEvKwx3wwRsurvMrm8WXkKViWCUXuFN+I1yIH94+A3vB2ItX4kv7UDB5sCl3EW/17uFnle8FAvakd+Esi3G7YixPyorwOZDbbA54r8YYd8Ctg10G7ORyxcSvLKgQzSGqIHI4I5CITdqd6OBmk0/95oydlz/BCPs+onyvR4dKCn4Vv0QhJXV3nU2AM7c9u1Q+nNUWo4UScd2HQMUQ99Y2BkZqyANDOWVjHTNd89tWWdp8+K2IwY0wfXi4jc8zYa/FK/eVnR4jzRc6VW+Ozv8YB8ahR/m2aOUZyGUkKTDGowGzXRPvginHMZe9u6uYd9POtvx/MYL27Izm4AmsDO7ppGF0R28ZVW3OJ4w605k07SSy9BtlnR0IfpxX+mCU61Z+AzuXgNM4m6tqx5MeXSr7q5l8LtOlC/5/vdQ+nAg/9ft9DIH4098KXfYoWclMsWEhFWswbWDODsAoZgGIBuOj3eZIf1hszhV8acYLZxiqwEv8b7tnsJmnVGFehzb2k0dHzkCl2dn4+NUfArNiWC1PXKvEFWc+nAoHC+T9OQ2YMwLonLJYdHGo/n6T4t7A/b5kxF6Eo2wAfQkqcZosCV9D7tHakAweu2BtjOUygaPzLs/kjULMY9Ysx233AKWf1LKoARtoA8FaoxeZ9bgcLvMoj+p/CGG1WsKMMniUY0PEXAvs57JFIp32HfKyrjBhA92O9dYKeGCRQ12MZ62Q3sV8QoASzjppjCo550fEB96IxinYG/lmSVbMgb8cI2gIznFKM0OdczlnXE7XWYPDy/bVugOe1aOaKY7S4vy3FoB58HFHGu5ykZ8uMbdiXLLFgzvFe2KAALMr4y8Tl9oJh8FwrLN2hB3GGGUvCWf3OAiwnX1HOMgDH3oxsdJRUd3nFvKVczCDvLohTMRQFIbUNiwQqkV66QLFzyxiL6NZSdDiFxgea/SxaddOU6tS3m7cs9lKHvbTo7JkXsKOr5kDo+KIf0wbps/Hx8tfIpeh3siprge2gqnG7pm2SV5RWpn2uXqMLbU5BThtnvjsXRKppIiaNrA1YduZcbOdyPGmyhpfr323f5MEnZFT5JnTCw9OOFlUxwa8EN2kmRkoR1/53U21LLHGbPWdbUzSHyVDe2aribKQ9N3ZnmKQyUGw3dxHZ7gKSTLGMwzWfesL46PabVGxDTTar1L0PETKF4QRPBv+ijp657NDiS3082IwfC71GBDLL4p9FSGFkF4ZrOIL4cNH1MBmbjIbD4d2n8GpIwinVmnWvVJ83hF9AyDA62UofXtrh3BVVRmdyjQN3cKtzz0Dl6AA7pgb00KGg1wzMwdH7ILD6cu2lu5bHCGGFiqcLo+NWAqQuHh5cA+hMXjoriu04eMcJb4jaAImHrkIhBfyy2cW3f2gnKoCR1qGm0rBezf1eXwbUs8WARjHooGzlixQ4hjctLfQ6Sl/0tnqMchPiH7qFEs6BCW4sqea3NZQd9ldi7OK48uXFZxj+4Q8GXVPu4dhdi2qOlp3w6lP0dl0nOA7G6JFEnHXAUbOgLmMjJQWRp4KKykSw+TUnyWOdxS773nJmcp3L7jzpLZ8FfIyFaDlb65EyO+cT5cpMlK8JsUU/GRHLNjwzo0FKHmHDY7kxRTnzQ+zCDV2yT9VdmZEPNQW1zFTipwOGCtmuph9qEdPKluqFdx1Q3bbzWj70RnfDWtT5pW12jw5Ylf6QIErdlQJ+NrltecveXQVn3l8y8TFnP1Z3/lt2i2X2g8TukuIodlLLCs15Bnp4izazQY/3DessqIOZD1DCGNwHWXKWE8A2zzIS+NaqDP+95QscAchCACrJpDQA6vlx0G3XJpbgRjfNhDHnMpP2vPWDmQB4kAVViJs3FQj6doQ5osvINpx5esWahREWsWkSnziL+2CBquaxEWftaee8bCXTbcFU27JXDGteqBAJTQlcJhmXlJPBOYCI4f4oBKGH8LnMLZCCnEKt7PKhEisdAOd7qkA4OtJIJMcuozh7+WEYuwTD4q3ivBAjnFQM3i4ob64SDN6AyULdxfdqGTLvqNuE2sFaEZqeJObMJiTi6hETusqf5Kpr86RSxnleNYf47umpHxWHYt4t9zY5kfWiqMwLimuVHFnUIUkuod2k+3e58yA8JdKtF/3jPMoUU7MWcbKDQKzpLbcu8SKQB/6EnEqO5bamQQa48i52WgMHIjRAAAIABJREFUZI3aNZeh7O3ZYm9ab83eRpaqh4Op0JY1G1KFngWX5EXcIvvmrr0w7wD2cN2hHvvR3nIr3O63T8nURUFf6e7Jt8+fh/rmcdGHknCWpIaHXfrUJAnzAMz9E+MnGcE2lxUtOYt/wrYckofxkzTwDTDa4Sxb5dk47iFlteOMTeu65hkkorp4NKhruqYo5bvGlXm4p3BgINMr8c+z3adRfZnzoNWaFAeOSMlQ9qbe8CUghRBSjMD4w1eULUlhSFWS8SoN4rcsQHaVWQoGcZ3AQ+t0NqbbcTjv8S41YPS/pzIkX/EfqkSy0qZ3nSR7ygaD+s+QxZWN4Mxq5da7Vq6Fesy3UgbVt7t2BFchmd2hQAndKdyyq9vD7eAFOOxdmAAggMLaxNnHRWkfYS/gKdqQ0Tx9C+CqX4dyPC7K2N5GRCbPKbuCqRBBILLXGLxhAkYaqVN82EbbSkQu1h6F9hnbfZJIHI4OvQKMxr8bAvjQ0vD9cigyNEuS1K7BgpHbQ+GGcmla039tLijodqum6cjwLZvqXmTwuHmMbLuRMas8int0EXEsqPZr2reIDgz9iDmtQOLQ88M9BfWhE1L2ssyFUTrmorGVefMIawa5XIwwQAS8OxpSO3qNNPBMgkyYK+ssg4nM3nOTsxT6V3FnidlQwjGr1MTDX2dTuHYS5XA7Q0dUwvy6Lc9Wh1uPHRMkRQC518aCtqSVA+NnW7/L6VYGv2h8xi8ehV2gS2dyKatPyqhs2Iu9Dn0nFw2QfXGK4u7QAZcSr8x7HcUEnHUc1M54APJ/8lADGTsOnlQ3VOC46obttxrXdqE83E50xlfT+qRp5Rdg2JLxdcEdtrzr69FFqekrXbCpNeuivZXjazbUDbJmUKue9AxDAKvXNF3aEfFhXp59rP19qHWz/QICRItI1AAZVgWOH+iCk/8mZvwXVgl/wpLC/B0OhUo02OH2CljAFVUwYg5kPUOcI3AdijIcoXoNYz6ghNXnPRsworqeJuf+SbopIAw+JVYf1hfkdXYRNiLKLMLOcGhazwg9iwuvMdY+8OFZAMgAHF02zFFGDb8i0LGd2mysyZqF0qy1BDzl2f6EikIZwknPaqAtoRYdHg69ETBLreXAa6xHQ8U/a/FyKBRVniHA6Cq20bPuU9bHD3VGWI74NpsHDvcbxn9bVijgT/jeeBSuWSx/NGD4wmhnfgWGxTjwVbZ5MRoaY3cDndCxM4MGekwtfBAc4hPWAAQXfzDOoDdcG4gm6Q4BCujVrmzosikbFtGZqqB+1zfG/qD9vdDNqhXeqsTirYvzmQKEC+qsxlWVurT1HA2L4oxB1Lc+AvTktM9cwJOxGy7m2GhCM7VvT2cOMGbhOSrTdsa5OiPPZbB1GZjzUEzf8hBtbIIh45HoDcwvFMxTS4yw7aFQzs1nwxbsGepwdowzooBAc8jLVgNYQjDvrVl2GUJMsrdnitqo3uByzlUDrBfsidh5YcGgP/gvyklTBjwHtWY9rVOuLIDq0C7QdWwjG7G3hKGiwGrT2DOnDsp8naTrI0zJ1HVYykbw1KDPn4yd70NJOEsyIBB26VOTJKxMAdxe8L1Jfw+2YugLD+D6UGo6zhi0rqROHgq0ViVjstyl1KGc6w5ZcE2XFWWusKC3i/uuHVZQwRTYICCXWlal5zjw7XP51WrlBTT0ar1L0HGddF8384Ko0nJ/V3u2ZA5nGd17vEsNGOeqpzK0eztp0Ls+0/Dp63NdMqwOC6Hds+jcoUVqVJk0j9eVZ76VMqK+3bUjuHrL7A4F+uZOsZdH38ELcHC7YF0jyL+jkSyE9hA1vM5grnZb7cYXOEpy0agBcHCx9crxC7eNSNqGjb/HufF4y9wL8mDUnyECMJhn+mPwhgnoP6O2aX2jbSUUh9ma0NSTCzDiycDoYVgYN+yksL0byPgvyvvNQ+Y6BERv5EZEhNkz/VQs6AwZsn5Tm84LZzVBd4a31nTy6MJFFPfo4sivpvb88STEuVbNLfYtrgbjPjUYKZKOHapTrqkBjGGEgfEejbiOhyD0qZQGRnDG2YTEB5780Pfc5CyFW3bcWTIb/goZQc3i8WpsKOTuj30ELRHfQBRi877w3z0ogUdocIgwKqESW5fQpIQhlLNByHqQFM7i1pDj1G12xv5OmOxMCPigdmaXaUEBegLXK4TirMaCgyfVDaUTV92wPWom2IkO+WpdmTStBcvQ7QL1ztqkwgMXakhvGVhhrtavdMGd1myolvE166pEbnlEq85rbIhkrZrWSzsiRywQJk4Cz9YdZOlsvxsQ5HGiQEWSMaksM50kIGIOZD1D9CJw3WVKGPMxx61oLD04DVUiL1hlrkW7Ug6VpEMNI/QrTG19YQGyzmkFjGNBYZbrpCZHkDULpROxZkk8yQZQ1HZ7JUxBXeW5y4a7oumztEnxrdMsEtjdpbOaaOI2s8MBnlQ/0MkcY3Y5HhZgDHPlW+VyNmyOzeu2QDXua8GwbwJy8SRFNmIzeNG1NohQ6IwC74DfiN58WoHV5yowNoIW8MaXkktAWIadaUFS/zE9qF1Oof/96ZljRmxb0JBapskVCspYDgUbfdaxEVPAqjCyaMSjx3L8z1wngeFr3DYhVhFnBorEbHPhmExN9cNgZ6HA/zxkszMZzHSLL0PZ20NFbVRp1t6CsIFCW8y6HrfNOkuyiowMvka5zteUTF2HpWCERpY8Pixj5+MjtHuaDLy0mzo+cpKwAukfdmm309m58ADGQ7R1nNn0wZp1XfwMcrhI98qxXNPFRSnfddfb4Qq1rGK473SriWxwh+LQalWwvalyxu/m9bzK6LGZfEnhtcefkcUF0zFEMPyu9c6cB3sqA+R1aA+rVNbaR+JrpwqpKwwylv8MiTC310LrVLcmaR6raM6UK2UsfbtrR3DVldkdCvTNnWIrT7CDF+AQdsHqzrrUESKZrNG3AFUulCZxPmwQ/xbgyu21w+n4Svh4oTaqpgCBgW6YgDteQyq2bLStFAjrri6ekuTehoV71sgXxRsoa9IBPYoFVVx98aFulP46gr7L7FycF95pXHnaPcVpKEK8WY8uQvP+aB21n/hIu0tztYK1SJF0LKKBMDXtrhiN/mlABLesR9LAJFztlNDOPTc5S6E3OGj4K2RE8eptjbfbUBDfOMxiudsWL4QSyii3JvlmLXfAKu2B8M7yYUF2JsR5UDtzKN+synbrESBXd/CkurmqG7afYycK+epQkzStWUvvrDGUfJpXuuBRazbUzPh2c6YYfP1YVl3nX8gr7p0iXu1JX9l+/xcQAAdoKl7YJV2WuLTCBR+viZgDWc8Qughcd5kSxjOY5lb0Zolw2C6+UgAxxc/qnrFL/hkqSYcaRuhJyskGmAuOezHgh2hgNIzZkwtZs1AQEWtG6gbfDCao4pVBnFIgUH52suVdNtwVTc9FQcKyQjNXBIflNdMRRsw+XoyZUgxsKGXr94pLACt0xaxZwzAUKO5MwNhC+Tds8V/wi4OPa6bc9RKOMFMNuIbIytRsRykUOobdn0YKdR3XK3KZSSvcIzwk6yr2FYjCvpB7RLiHj5JXBMJZLNdEYhfhorDMiE3a6vrY2PqvfGnD3PvPneKi4T1cYrmV7eyDTaWKU+WhF3nDt49zJXrjTbf92egwuBPcp4D1EnIH1vrMnjWLluEGl+xtqLHVa+zb27pqMIc1y7InFRvXlUWuf+Ix0sIF8qa48ueVjRhbgJ3TqAvClEy5DHYoV7fhzICMnWfGadEmeThtMSkzZpKwitoCAc194QFYeZjrOOPpjx3rqjOIJ5rDP+u6Q41cU4lyk11dYc3tux5qe+fKSDR720fQADLFKYDxbQ6JR0f8w0tG/MM4ML8YELsS9n0Mjjdx7ssLb/Pi/8TIh7MfVmq1brBMv1rvEnQ85gnYecWu2xJr8HBF7JXedHN4j3epAezeDuxZoacyZBnJM4Lj9Xa86zid6zyta+Qb+c8QB5w9z/j0/zNpHiuqzawrZQh9u2tHcFWa2R0K9M2dAuU5dvACHM66AHZgUtfaYDSM2Uigh4zAUnmC7vYn1s4hSVsl4qvdKPEmwnEyQtiVO67eRLl/wiRGCNMjHgF4sCH48dMWP3j1liGpHWp6WqHqiFUZ0AtqlZ164J7VshgYx74FqOu2GYzcTuzyZa2a6QWdhYadxvLows0x7tFlyW56tZd9y9KHgRrbiRRJxxi1qWtq2kVcGV6stZEGMhLBGXDue25ylnKdpVqH2XDeZA3sYURpve6KV4dYAcBa8WqoAdyJcAqvxguheDIq+DP5Zq1gzOtdkrEy2ZkQ5PihzKyd8TT8yp9DOHhS3VzV9dpPsxN5fPX5M2laryxAry/mmuCVLpjSmg2VM77deJpw5c8hrLrOv5uIsVJwgRxe8QYI/gvH4+wOxnfoEypW9Zo///zzcEyYp8P6H3744bC+deW3b9+g6//85z9/+eWXgrlwXx9rEmEpkv6nT59+/vyZmQhSfPDgwfbfLV3X9ifKe/3333/PDKU2QsAaAtu6w1r4/fffGdqwEF6/fv3q1SumsdqECPz222+wctu/f/3rX2GDeM22qWBfwT/S1sUH1NPhEMCevu2V0KICFcJG+ezZM+jPQNvWKG7McLpUkWBYtocPH8YHhH/89u3beJv5noJlbJqHfMGNBG6Hj26s/PDhA1wCmBeGBlgSON7wqJnGkTbA4d27d7BspE3DQQvzPn/+PDLmQI++++67ndo+Z8N9ursKnz59+umnn0g124iMCB1K++LFiyQvY2E7hFZgd8ZZeEceS/i6NdhHCwtfv36FoJMHFphW2Af8G8jPCZkNa1yV8J4iAqVDgYdJ8Z9Qs+2YVhCSwjENPja8nSriwM4IOwkyoPOb2mP8H3/8ETsvnPkqUxSjtHWUf34FQEhwEysGyTKeiN5AMXiXySMSFnJToUePHnmPxv0TvLgeBVYKsJ1sCziTztDLUPb2TKxh/dCCDtnZa8AXrNm27ZLHwL0vCiOGtlz6rZW1JEmJTPkaZUqmSIGqmRBoisC2uLDTFZwuQRhcd7MXHnScYTRnVusq1/RQ+iO6pkOLUr7roR7aqYQBRIx0D3x5hCFug88Fe77dAz1Iy4LtGJvyGVUeke6fIPhsvbjN2pXPZrd21fMQAa3WQ1gWrJT3uKDQq7M8q3ddHahuA2J7WjC0a39TnnWlLKhvRpRNOzhpVHGvY3vVhf8WvO3CiQOv77d/wJycVM2EgBC4gsDKN0yu4Ka+BQhsd/8K3hPtuwOCbGNdf1IsiNcTIy4fT7DbUoJ20VB5EQSk9rygh7ZvPJtDtJw4UnSI/xAvzg4p3yoXjIBF0LD8aGIrtxmN/7+9uz1qXFnXAHrYEQAhwESACQETARACJgIgBCACIAQggrFDACI4EAKQAfetoypdbVlqG+MPSV7zY0pufXUvtWUjuR/N8PdLdrya/Du3JvcodZtewPXqKa2y69XTJwMUN5sN3J7+WsT0CV2xlzhLxOWOPI9r/GW7LoAU3UwTqBPwBa9OpqXlPolaeuDyarulm1OYmE1gDc/qHf77N+sDS0r7na3DrXatuEAQP7uPH9xn/+J3MNl1t/wHMfk3+yzxJP6Q+OmPXeJvibgAMZ7bG1uOPxXyPxv8kbDanmDvSxPIvqbEOy4LFYp3XPHtFm+0eJfFD8u6lAuzNNu6HYV5aOfnuuxEV2TPT1BxUsoOwU9PdHW7Vt4NgUQXis+yaGN0oeg88ebNulCv1+tGw7WiaQKR3RkXc9O1iqe6reEnSPwxE2/DOpkmRzTGMc0+nuJzKv9KkH39jvNJfB9YRNpgfP+PL+fZfuPTML6TBF3pO3/suktfzks9pF2JtHUde/ry7C++OOhxrIvfgvKeFp9f2d96iYNe+hF25d6j28RvrSpnNbCwRb0inv8RuZNx7CJdN2KXl4AZfSb2mJ8lYo9xRooOk52X4kB38qty9N7Dw8NK3mh4fBusnKXwlwLR2eLUlPhLLfCzb9rR8Wa4HvXL6lm91QLxLStOm9GEOKHNlpOeXb3JLt1ER82/qmUscVaMiax/RkeNf9nnaeLDtL2e8aEZmPFdIj6M4s0YT9vr5AdBew/QNDV3vp1GqdvLuLTVqOPrLTnN4cg+iOMjuEu3UTrZqGmOpmUILEEgTq35n5b5FbDYb3yDzfZeuvg5wx+Yy/zBgz9nftRnnF1/xNWEhX01bcJRmL4OvrtOb7WcJdOPZlz5Q2HjIlJEE/50XNPKq72cY7fovXi3Llq4ydv37bHJR6d1dfPtuoGHzPfnZh6U7Bc4Xbp0mTnrb8vsbz7BZ9BOdNHYWn4BMLt9byzADMJWITAXAb8wmQujjfxIIHpdfD2Lf/HjrvwmUXaHqPjpEB8N2e+7uvGrJ9eCftRJ2ruwA93eY6fmMwvo9jPTWXFVAq6prkp+5v0mLi8URwfEL4vi22N8hzROfGZqK9YJxIddl37nVtdM5e0ScL16huOVv5fzu0WxkcrLETEIa4ZPk+IPVrORa/lVjuLLTg5hm+FwWGXNBXzB60AH8EnUgYOYNyHxloxl8o8zt3RzMRMlgUQX8md7yarJL6X9NvnoqBsBAgQIECBAgMBkgQh8vLm5SS+3bjGmuUYiivTq6iro8iVNrKFA/FX/58+frOHxZ3z8snMNEX7Z5I2NjYlbiOy/wWAwcbGGLKBXNORANKca0XsjErSyPj5HKlkUEiBAgAABAgQIECBAgAABAgQIECBAgMDSBNJRvxGzO9sjrxZR/7gFE9fbJ97Xznfd5Ee35pU0QYAAAQIECBAgQIAAAQIECBAgQIAAAQIECBAgQIAAAQIECBAgQIAAAQIECBAgQIAAAQJ1Av/UzVBOgAABAgQIECBAoBUC8ZC3dD3jIW/pBTo89+joqK51Mbq1bpZyAgSmEYinok2z2MnJyTSLWYZAMwUSHxanp6fNrLNaESBAgAABAgQIECBAgAABAgQIECBAgMA6CKSjfp+fn5sT9RuHY3d39/r6+uPjI3EDt3jUps8FLq5lmgABAgQIECBAgAABAgQIECBAgAABAgQIECBAgAABAgQIECBAgAABAgQIECBAgAABAgQaIiDttyEHQjUIECBAgAABAgRmFIiBmuk1pxwwmd5IS+cOBoO6mkdK8ufnZ91c5esg8PX1lTdzZ2cnnzYxpUAiBTXfwt7e3tbWVv6y+RN6RfOP0TJrOBwOi12iuOv4bG1X3y5W3jQBAgQIECBAgAABAgQIECBAgAABAgQItF3g5eXl7OysrhV///7t9Xp1c1dYHpfW43GS09xjur+/X2E97ZoAAQIECBAgQIAAAQIECBAgQIAAAQIECBAgQIAAAQIECBAgQIAAAQIECBAgQIAAAQIEfikg7feXgFYnQIAAAQIECBBYpcDb21tdEGFerYODg3x6DSfOz8/rWj3NONK6dZV3QKCYlC3td4YD+vT0NHGt09PTics0agG9olGHY+WVSXTy1vXtlWOqAAECBAgQIECAAAECBAgQIECAAAECBAjMUeDk5KRua1dXV/1+v25uE8qPj4+Ld2TqqnR3d1c3SzkBAgQIECBAgAABAgQIECBAgAABAgQIECBAgAABAgQIECBAgAABAgQIECBAgAABAgQINFxA2m/DD5DqESBAgAABAgQIpAReX19Ts//zn8gw3d3dTS/T7bmJQMb7+/tut13r0gLv7+/5AtJ+c4opJx4fH6dZcjAYTLNYc5bRK5pzLJpQk7pQ+DhjNDwooQl66kCAAAECBAgQIECAAAECBAgQIECAAAECCxKI+y/FOxrFvcQV7IuLi2JJM6d7vV7dRfi8woln8uXLmCBAgAABAgQIECBAgAABAgQIECBAgAABAgQIECBAgAABAgQIECBAgAABAgQIECBAgACBZgpI+23mcVErAgQIECBAgACBqQSen5/Tyx0dHaUX6PzcCDuuQ4is5Le3t84LaGCdQDEsW9pvnVJd+cQB2LFiImu7brMrL9crVn4ImlOBiLT++vqqrM/5+XlluUICBAgQIECAAAECBAgQIECAAAECBAgQILBogc/Pz8QzTW9vbxddgXlt//j4OH29fTQazWtftkOAAAECBAgQIECAAAECBAgQIECAAAECBAgQIECAAAECBAgQIECAAAECBAgQIECAAAECSxaQ9rtkcLsjQIAAAQIECBCYp0AxmLJyuwcHB5Xla1V4eXlZ197EUNi6VZR3RqAYlr2/v9+Zdi2hITGM/OnpaeKO0iO0J66+kgX0ipWwN3OniQ+IwWDQzDqrFQECBAgQIECAAAECBAgQIECAAAECBAh0XiBx63Nvb6/f77dIINGWrBXD4bBFzVFVAgQIECBAgAABAgQIECBAgAABAgQIECBAgAABAgQIECBAgAABAgQIECBAgAABAgQIEMgFpP3mFCYIECBAgAABAgTaJ1AMpqysfbvGc1Y24feFvV4vhrZWbicR5li5vMLOCERe7dfXV96c6CT5dEsnokVLq/k0b5yjo6Pd3d2lVWkuO+per5gLy3puJDrDaDSqbPvp6WlluUICBAgQIECAAAECBAgQIECAAAECBAgQILAEgcRtmpOTkyVUYI672NraSj88cuKzb+dYGZsiQIAAAQIECBAgQIAAAQIECBAgQIAAAQIECBAgQIAAAQIECBAgQIAAAQIECBAgQIAAgTkKSPudI6ZNESBAgAABAgQILFWgFEw5vu9I2xwvXM+Sy8vLyoZH3utwOKycpbDbAsUcz7ow6OYLPD4+Hh8fx0DojY2N7e3t+D9ii+/u7hZd86urq4m7qHvTTVxxhQt0o1esELBLu05kJaRzB7qEoC0ECBAgQIAAAQIECBAgQIAAAQIECBAg0DSB9J3NNt4dTicUT3z2bdMOkPoQIECAAAECBAgQIECAAAECBAgQIECAAAECBAgQIECAAAECBAgQIECAAAECBAgQIECAQCYg7VdPIECAAAECBAgQaKvAxMGNp6enbW3bvOsdiaibm5uVW725uaksV9htgYeHh7yB+/v7+XRbJl5eXnZ3d2P889PTU4RW59V+fX09OzuL/N9YIC+c70REDBf3WLnxGEweucOVs5pc2PZe0WTb1tWtLu03Pljjrde65qgwAQIECBAgQIAAAQIECBAgQIAAAQIECHRDoPjkwlKL4mZoG69gxx2lutu40cD39/dSM70kQIAAAQIECBAgQIAAAQIECBAgQIAAAQIECBAgQIAAAQIECBAgQIAAAQIECBAgQIAAgVYISPttxWFSSQIECBAgQIAAgQqBxGDOWDpGRfb7/YrV1rXo6uqqsunB+Pb2VjlLYYcFim+fiKZtV0vv7u4ioTgxvDnSeA8ODj4/PxfRrsvLy4mbrXu7TVxxtQu0uleslq5je49I67r31/n5eccaqzkECBAgQIAAAQIECBAgQIAAAQIECBAg0CKBeO5jXW13dnbqZjW8PPFgzolPoGx401SPAAECBAgQIECAAAECBAgQIECAAAECBAgQIECAAAECBAgQIECAAAECBAgQIECAAAECaysg7XdtD72GEyBAgAABAgRaL1AMphxvzMnJyXjhOpcMBoO6Ma43NzfrLLOGbX95eSmODW5XLnbkkJ6dnU08atHARUTuJlJQ8ypFHOru7m7+si0Tre4VbUFuSz3r3junp6dt7NttYVdPAgQIECBAgAABAgQIECBAgAABAgQIEJgo8PHxUbfM9vZ23ayGl8dTbOtqmGhv3SrKCRAgQIAAAQIECBAgQIAAAQIECBAgQIAAAQIECBAgQIAAAQIECBAgQIAAAQIECBAgQKAJAtJ+m3AU1IEAAQIECBAgsI4CEZp5fHwcuYEbGxvxf+SNXl9f/wji9fU1sXyEEibmruesugDH+/v79QRZ21Y/PDzkbT84OMinmz/x+fk5fZD309PT3Ft0eXmZ3maMx/7pqSy9waXNbW+vWBrRmuwocp/rPl7rPkTWREYzCRAgQIAAAQIECBAgQIAAAQIECBAgQGDlAsXnWZYqU/fc09JiDXzZ3pziBmKqEgECBAgQIECAAAECBAgQIECAAAECBAgQIECAAAECBAgQIECAAAECBAgQIECAAAECBBoiIO23IQdCNQgQIECAAAECayQQOb9bW1sR2RlZnO/v79Hy+H80GkWMZpRHzuA0FsPhMLFYDObs9XqJBdZzVsQr7+3tVba9pfmklW1ROFGgmO/crlzsiWG7xbZnp5diyS+n420ycZvFzNxf7m7Jq7e3VywZqvO7q4v0PT8/j8/ozjdfAwkQIECAAAECBAgQIECAAAECBAgQIECgpQIfHx8trXmi2oKAEzhmESBAgAABAgQIECBAgAABAgQIECBAgAABAgQIECBAgAABAgQIECBAgAABAgQIECBAoMkC0n6bfHTUjQABAgQIECDQQYGLi4vI+f36+qpsW5Tv7++/vb1Vzi0Wvr6+Fl+WptsVYFqq/EJfFgM9izuqi3csLmO6GwIRt52/ATc3NyMDukXtquvAS2jC5+fnxKzhOPP0+/0lVGbuu2h1r5i7xjpvMD5/I4i/UmBi/69cSyEBAgQIECBAgAABAgQIECBAgAABAgQIEJijQDzztW5rEx/ZWLfiyssTNY97eSuvngoQIECAAAECBAgQIECAAAECBAgQIECAAAECBAgQIECAAAECBAgQIECAAAECBAgQIECAwAwC0n5nQLMKAQIECBAgQIDAjAIR9XtzczNx5bOzs4nLjEajxDKxo8TcdZ7V6/UODg7GBSL+9e7ubrxcSfcEioG57crFHg6HPzoc8x3/PNEqdtfeN1F7e8WPuoSFJwrUfUafn59vbW1NXN0CBAgQIECAAAECBAgQIECAAAECBAgQIEBgoQJ7e3t1208/LLZurSaUPz8/11Wj8sZu3cLKCRAgQIAAAQIECBAgQIAAAQIECBAgQIAAAQIECBAgQIAAAQIECBB++x8tAAAWj0lEQVQgQIAAAQIECBAgQKA5AtJ+m3Ms1IQAAQIECBAg0HGBx8fHuhjBUssjyfft7a1UWHqZSPuNUMLSwl4WBW5vb4sv8+nLy8t82kRXBeKdVXzvTEywbZTD09PTj+qzs7Pzo+UTC0fQ8MS9F2ETm2rgrFb3igZ6trdK0ROKuc95QyLJ+vr6On9pggABAgQIECBAgAABAgQIECBAgAABAgQIrEognX4b96NXVbGZ9/vy8hKPZa1bPd3eurWUEyBAgAABAgQIECBAgAABAgQIECBAgAABAgQIECBAgAABAgQIECBAgAABAgQIECBAgMDKBaT9rvwQqAABAgQIECBAYF0EfpQr+vr6mnBJD9T80Y4Se+nqrN3d3UqiGEcqz7GrBz1vVzHTOYYHR2fIZzV/4v39/UeVPDk5+dHydQt/fn5O3FSEaPd6vbotNLy81b2i4bbtql6xJxRrXhkBXFzANAECBAgQIECAAAECBAgQIECAAAECBAgQWI5Av99P7KiNF7TTdU63N0FhFgECBAgQIECAAAECBAgQIECAAAECBAgQIECAAAECBAgQIECAAAECBAgQIECAAAECBAisVkDa72r97Z0AAQIECBAgsC4Cd3d3ESY7fWs/Pj4SCz88PNTNPTo6aleAaV1DFlp+dXW1ubk5vosoHy9U0hmBl5eXp6envDmVoc/53AZOpE8L4xWeVwMj6jd9+oodDQaD8Qq0oqTtvaIVyK2oZKkn5HWOWPDj4+P8pQkCBAgQIECAAAECBAgQIECAAAECBAgQILBagcQNoNFoFJe7V1u9H+09HjmZSPtNtPRHe7EwAQIECBAgQIAAAQIECBAgQIAAAQIECBAgQIAAAQIECBAgQIAAAQIECBAgQIAAAQIECCxfQNrv8s3tkQABAgQIECCwjgKJYYqVHNvb25XlWWExsbS0mLzaEkjly62trcojEpGm19fXlaso7IDA5eVl3oq9vb3WJXimI3fzpmUTt7e30c9LhTO8jKTyGBmeWDGyUGOZxAINn9X2XtFw3hZVr9gTitWOt1LxpWkCBAgQIECAAAECBAgQIECAAAECBAgQILBagfPz80QF2pWQm65tuqUJBLMIECBAgAABAgQIECBAgAABAgQIECBAgAABAgQIECBAgAABAgQIECBAgAABAgQIECBAYOUC0n5XfghUgAABAgQIECCwFgKvr68/amdEkdYtPxwO62YdHR3t7u7WzVVeFIik1+AqlmTTEfj4+fk5Xq6k7QLxximm1rYxF3tzc3PKoxB9ezAYTLlwYrGXl5ezs7PEAnGmSpyREis2ZFYHekVDJNtejVJPyJsTJwqfqrmGCQIECBAgQIAAAQIECBAgQIAAAQIECBBogkBcuE7E4MZd6bY83PTx8THxjNsIAnaJvgn9TR0IECBAgAABAgQIECBAgAABAgQIECBAgAABAgQIECBAgAABAgQIECBAgAABAgQIECAwm8DG9/f3bGtaiwABAgQIECBAgMCUAm9vb3/+/Jly4WyxxNfUCPG8v7+v3NrHx8fW1lblLIXjApHqu7Oz8/X1VZoVSakxuLRU6GXbBWI88Pv7e9aKg4ODNmbURkR1YsxzfoDm1bo4ce3v74+/QfIdxdvn+fm51eecDvSK/HCY+I1AsSfk24kw6wi8zl+aIECAAAECBAgQIECAAAECBAgQIECAAAECzRGIGzSJmzh///7t9/vNqe14TdI30OMRmJ7POo6mhAABAgQIECBAgAABAgQIECBAgAABAgQIECBAgAABAgQIECBAgAABAgQIECBAgAABAi0S+KdFdVVVAgQIECBAgACBlgrkGaNT1v/09LRuyRjWWBf1e3V11erYzbomL648uCoxI1BVwuPi2Fey5YuLi+Lb8Pb2diXV+OVOI1134haiaXMJMo5TzeHhYWKUeAShtj3qtxu9YmKXsMBEgevr6+L5IV++8gMin2uCAAECBAgQIECAAAECBAgQIECAAAECBAisUGA0GiX2Hnd5mny7M+5DxSMnE/VPty6xolkECBAgQIAAAQIECBAgQIAAAQIECBAgQIAAAQIECBAgQIAAAQIECBAgQIAAAQIECBAg0BABab8NORCqQYAAAQIECBAg8P8C5+fn///i31N14YMRAxrJlf9e1qvJAsfHxwcHB+PLnZycjBcqaalADGa+ubnJKx9p2ru7u/nLFk1U9tWof7z9Y1bkfX98fAwGg9+3KBtiXZl/mm08on5DtdXx4p3pFb8/3Gu+hbe3t8vLy3GE+CDu9Xrj5UoIECBAgAABAgQIECBAgAABAgQIECBAgEATBOIi9sPDQ6ImEaf7+PiYWGBVs+IeTdzbSjxyMp5t6RL9qo6O/RIgQIAAAQIECBAgQIAAAQIECBAgQIAAAQIECBAgQIAAAQIECBAgQIAAAQIECBAgQGBeAhvf39/z2pbtECBAgAABAgQIEKgUiDDBP3/+VM4aL4zIzkRub8RrVg59fH5+NuhxHHOakgg2rRxQmj4Q02zZMk0QKB3fzc3NCLFtb0xt8QwQ/TbOLXNHjm0eHh4mon4jWXg4HM59v8vcYMd6xTLpurevfr8/Go1K7cryrEuFXhIgQIAAAQIECBAgQIAAAQIECBAgQIAAgaYJ3N3dnZ2dJWoVD7e7vr5OLLDkWRMr7Bbtko+I3REgQIAAAQIECBAgQIAAAQIECBAgQIAAAQIECBAgQIAAAQIECBAgQIAAAQIECBAgQGBBAv8saLs2S4AAAQIECBAgQCAX2N3dzafTE6enp4mo3xj9WBn1G4MeRf2mYRNzIz714eFhfIHLy8tFRKmO70jJQgVOTk6K75o41u2N+g2oOEXkXBHIO/fh2RHjG9HkiajfGBPe9qjfAOxYr8i7hImfCjw+Po5H/UYmeOWHwk83bnkCBAgQIECAAAECBAgQIECAAAECBAgQILBogcFgkL6mfXNzE8+9i+cgLrom02w/apvOJr69vU3cK59mF5YhQIAAAQIECBAgQIAAAQIECBAgQIAAAQIECBAgQIAAAQIECBAgQIAAAQIECBAgQIAAgYYIbHx/fzekKqpBgAABAgQIECDQYYEI/E0EaGYNj6GYx8fHCYRIKS3mlmZL7u3tvby8JNYyaxqBGDgag11LS7ItgbTuZemwRlLt3ONxl2wSg7F3dnaK54Hn5+d5hX2XuMabNvEcNb5KA0tKzexAr2ggciuqNP5uyqr99+/fCD5oRRNUkgABAgQIECBAgAABAgQIECBAgAABAgQIhEDcLD44OCjePxpnicfHxi2S8fLllMTj9+JJq4nb5dmj+FyfX87hsBcCBAgQIECAAAECBAgQIECAAAECBAgQIECAAAECBAgQIECAAAECBAgQIECAAAECBAgsQeCfJezDLggQIECAAAECBAicnp5WIsTAxRh7eXt7+/HxkY76HQwG40M0I/dzNBpVblnhjwQiBDayfUurvL6+tj0cttSitXp5d3dXTHCON0sHjmZEft/f3xeP4/7+/u/zvmMLERlc5CruIqbj3fHf//43fY4qrdLMl53sFc2kbn6tTk5Oxj9VI/1ZlEDzj50aEiBAgAABAgQIECBAgAABAgQIECBAgEBRIO7yRJBu3HQuFpamI2w3bjPFjZJS+aJfDofDeCxuXJNPRP3GfaiY6/r8oo+F7RMgQIAAAQIECBAgQIAAAQIECBAgQIAAAQIECBAgQIAAAQIECBAgQIAAAQIECBAgQGCZAhvf39/L3J99ESBAgAABAgQIrKfA5+fn9vZ2se2RPfr8/ByDKouFddOPj48xBrI0N5KCYwsxPLJU7uVsAnGM4qCMhz8GcgyRnW2b1lqVQOkt07E3S6TuPj09FW2vrq4uLi6KJVNOv729xeju0tZK68688dJ2Vv6y271i5bztqkDEGZydnZXqHGkCv8/OLm3TSwIECBAgQIAAAQIECBAgQIAAAQIECBAgsDSBuBUSz6Adv91ZrEDcD41l4t+U96mL6/5oOioT95ji6arpteKxuPHU2/Qy5hIgQIAAAQIECBAgQIAAAQIECBAgQIAAAQIECBAgQIAAAQIECBAgQIAAAQIECBAgQIBA6wSk/bbukKkwAQIECBAgQKCtAuPZghEs+PDwMDGudzgcHh4ejjdbCu24yS9LKqljyGskov5yy1ZfpkDkde7v7xf32L03S7/fH41GxTZGR40h0xEEXCxMTEdvv7m5KW2ktPzR0VFsc+I5qrRWM1+uQ69opnwDaxWn9D9//pQqFpng7+/vi442KO3USwIECBAgQIAAAQIECBAgQIAAAQIECBAgMF+BeL5pPOjx/v5+4mYPDg4i83f6W0sTN5gtECG/cQc8/aTJbMm4DxX1dGV+SliLESBAgAABAgQIECBAgAABAgQIECBAgAABAgQIECBAgAABAgQIECBAgAABAgQIECBAoF0C0n7bdbzUlgABAgQIECDQboHxgM5oz/n5eQy5rBvHeH19HXNLzY5Qwsjo7PV6pXIvfy9QCR5jTWNg6u83bgtLEIgxzJF7+/X1le/r79+/8dbLX3ZmIkZfV46Uju4aYccRJh4O29vb2bklWD4+PiLM9PX1Nc4eEX9cJBo3idUj57czbuvTK8YPpZJxgQiwjvdCqbx7meClBnpJgAABAgQIECBAgAABAgQIECBAgAABAusjMH3mb5hE7G/cGMruLs3wDMjYV1xjz+5ApR8zmft36XmTeaNMECBAgAABAgQIECBAgAABAgQIECBAgAABAgQIECBAgAABAgQIECBAgAABAgQIECBAgEBRQNpvUcM0AQIECBAgQIDAwgUqA39jrzGmMQZSxijKCOiMl5HLGTme9/f344mEEfUbAyZnGGm58LZ1ZQeDwSDkS62J5NOLi4tSoZcNFIhc5pOTk7xiXY36zRp4d3d3dnaWN3YuEx3L+c1M1qpXzKUbdHgjlTHZDw8PUd7hVmsaAQIECBAgQIAAAQIECBAgQIAAAQIECKyhQOTwxi3OuO+ZfgZkUSbuRGc3rGMiHipZ/D/uX8d2iv/HjeyJD5gsbfz0f//c6S6ymCZAgAABAgQIECBAgAABAgQIECBAgAABAgQIECBAgAABAgQIECBAgAABAgQIECBAgEAnBaT9dvKwahQBAgQIECBAoNEClWGyU9Y4EoEjlHBra2vK5S02m0BlHGS3c2Nng2rgWm9vb3/+/ImKxfDj0WjU6/UaWMk5VinGacew6AgH//02s/HVnRRbt17x+87Q1S1cX19fXl6WWifMvQTiJQECBAgQIECAAAECBAgQIECAAAECBAh0TGA4HMa9pLjLPH3s7xwF4p5d3OOOp3V68N4cVW2KAAECBAgQIECAAAECBAgQIECAAAECBAgQIECAAAECBAgQIECAAAECBAgQIECAAAECDReQ9tvwA6R6BAgQIECAAIFuCsSIyrOzs/f39+mbF8Mg7+/vjYGcXuyXS0bm6evra3EjcQien593d3eLhaYbKPDy8hJHKmK1G1i3BVUp0mzj/BD/fjpIe33GV69hr1hQZ2vvZuOT9/DwsFT/CLm+u7srFXpJgAABAgQIECBAgAABAgQIECBAgAABAgQ6KRC3SyLzN5J/f3SfejaKnZ2do6OjCPnt5JMmZzOxFgECBAgQIECAAAECBAgQIECAAAECBAgQIECAAAECBAgQIECAAAECBAgQIECAAAECBNZHQNrv+hxrLSVAgAABAgQINE7g8fHx6uqqFCk7XssYCRlxhPFva2trfK6SBQl8fn7u7++XRrrGsYgYWQdiQeY2+3uBGKQ9+t+/6Kh1yb97e3vRk6N7HxwcGF/9e3NbaIVAJGJHny+9KeItEBHArai/ShIgQIAAAQIECBAgQIAAAQIECBAgQIAAgTkKxGXzuEkdt5Oy/0vXz2fbUTxjMi7Fx32o7CaUO6qzMVqLAAECBAgQIECAAAECBAgQIECAAAECBAgQIECAAAECBAgQIECAAAECBAgQIECAAAEC3RCQ9tuN46gVBAgQIECAAIEWC8RYygjnzAZSRrZsNpYyBkNmcZxHR0f9fr/FzWtz1SsDf2OEagSqtrlZ6r5GAtGHPz4+4qwSp5Tt7W3Dqtfo2GtqQSDeCPGRWooqEPVbEDJJgAABAgQIECBAgAABAgQIECBAgAABAusuEDdAI/w37lZnN6zj/7jHFCjFq+vZ/abS/9lNbQ+YXPcOpP0ECBAgQIAAAQIECBAgQIAAAQIECBAgQIAAAQIECBAgQIAAAQIECBAgQIAAAQIECBD4t4C03397eEWAAAECBAgQIECAQEGgMvBXRmRByCQBAgQaLeA03ujDo3IECBAgQIAAAQIECBAgQIAAAQIECBAgQIAAAQIECBAgQIAAAQIECBAgQIAAAQIECBAgQIAAAQIECBAgQIAAAQIECBAgQIAAAQIECHRO4J/OtUiDCBAgQIAAAQIECBCYm8DW1tbz8/POzk5xi6PR6Pj4uFhimgABAgSaKRD57O/v78W6SWwvapgmQIAAAQIECBAgQIAAAQIECBAgQIAAAQIECBAgQIAAAQIECBAgQIAAAQIECBAgQIAAAQIECBAgQIAAAQIECBAgQIAAAQIECBAgQIDAfAWk/c7X09YIECBAgAABAgQIdE2gMvD36elpMBh0ranaQ4AAgW4J9Pv919fXYpuOjo6Gw2GxxDQBAgQIECBAgAABAgQIECBAgAABAgQIECBAgAABAgQIECBAgAABAgQIECBAgAABAgQIECBAgAABAgQIECBAgAABAgQIECBAgAABAgQIzFFA2u8cMW2KAAECBAgQIECAQDcFssDfvb29YvPu7+8vLi6KJaYJECBAoDkCx8fHo9GoWJ/T09PHx8diiWkCBAgQIECAAAECBAgQIECAAAECBAgQIECAAAECBAgQIECAAAECBAgQIECAAAECBAgQIECAAAECBAgQIECAAAECBAgQIECAAAECBAgQmK+AtN/5etoaAQIECBAgQIAAgW4KRODvy8tLJEUWm3dzc3N3d1csMU2AAAECTRAYDAZPT0/Fmtze3jpjF0FMEyBAgAABAgQIECBAgAABAgQIECBAgAABAgQIECBAgAABAgQIECBAgAABAgQIECBAgAABAgQIECBAgAABAgQIECBAgAABAgQIECBAYBECG9/f34vYrm0SIECAAAECBAgQINBJgevr68vLy2LTnp+fe71escQ0AQIECKxQ4PHx8eTkpFiBv3//9vv9YolpAgQIECBAgAABAgQIECBAgAABAgQIECBAgAABAgQIECBAgAABAgQIECBAgAABAgQIECBAgAABAgQIECBAgAABAgQIECBAgAABAgQIEFiEwD+L2KhtEiBAgAABAgQIECDQVYGLi4uI993Z2ckb+P7+nk+bIECAAIGVC8RZOq/D3t7ex8eHqN8cxAQBAgQIECBAgAABAgQIECBAgAABAgQIECBAgAABAgQIECBAgAABAgQIECBAgAABAgQIECBAgAABAgQIECBAgAABAgQIECBAgAABAgQWKrDx/f290B3YOAECBAgQIECAAAECnRSI2N/7+/uI/X15eelkAzWKAAECLRV4e3s7PDyMyp+fnw8Gg5a2QrUJECBAgAABAgQIECBAgAABAgQIECBAgAABAgQIECBAgAABAgQIECBAgAABAgQIECBAgAABAgQIECBAgAABAgQIECBAgAABAgQIECDQRoH/A04ImH0Qo3vsAAAAAElFTkSuQmCC"/>
  <p:tag name="POWERPOINTLATEX_PIXELSPEREMHEIGHT#5C6D626F787B66756E6B74696F6E6572207D6628782C792C7A295C6D626F787B205C226172207376E5726172652061747420696C6C75737472657261206772616669736B74206566746572736F6D207669206261726120686172207472652072756D7364696D656E73696F6E65722E207D20" val="183,3333"/>
  <p:tag name="POWERPOINTLATEX_BASELINEOFFSET#5C6D626F787B66756E6B74696F6E6572207D6628782C792C7A295C6D626F787B205C226172207376E5726172652061747420696C6C75737472657261206772616669736B74206566746572736F6D207669206261726120686172207472652072756D7364696D656E73696F6E65722E207D20" val="46"/>
  <p:tag name="POWERPOINTLATEX_REFCOUNTER#5C6D626F787B66756E6B74696F6E6572207D6628782C792C7A295C6D626F787B205C226172207376E5726172652061747420696C6C75737472657261206772616669736B74206566746572736F6D207669206261726120686172207472652072756D7364696D656E73696F6E65722E207D20" val="3"/>
  <p:tag name="POWERPOINTLATEX_CACHECONTEN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iVBORw0KGgoAAAANSUhEUgAAGDEAAAFnCAIAAACUaxObAAAgAElEQVR4Aey94b3WqvK/fTyfU8DWErZWsFwlqBXoKkGtQHcJuipQS1ArUEtQK9hagtqBz/e3c/4cHpLAJIEEyLVeaEIIDNcMw0AS7hu/f//+F38QgAAEIAABCEAAAhCAAAQgAAEIQAACEIAABCAAAQhAAAIQgAAEIAABCEAAAhCAAAQgAAEIQAACEIAABCAAAQhAAAIQgAAEIAABCEAAAhCAAAQgAAEIQAACEIAABCAAAQicnsC/T08AABCAAAQgAAEIQAACEIDAGgLPnz+/efPm3bt319zMPRCAAAQgUIzAt2/fbt++LRf9+vXrYpVQMAQgAAEIQAACEIAABCAAAQhAAAIQgAAEIAABCEAAAhCAAAQgAAEIQAACEIAABCAAAQhAAAIQgAAEIAABCEAAAhCAAAQgAAEIdEuAPYm6VS0NgwAEIAABCEAAAhCAQCECX7580W4X19fXv379+vr167t37wpVRLEQgAAEILCCwJs3b75//y4X/fTpU+0cpy2KVhTCLRCAAAQgAAEIQAACEIAABCAAAQhAAAIQgAAEIAABCEAAAhCAAAQgAAEIQAACEIAABCAAAQhAAAIQgAAEIAABCEAAAhCAAAQgcFoC7El0WtXTcAhAAAIQgAAEIAABCKwh8PLly8vLS+124W6+uLhwxxxAAAIQgMDhBP78808ng3aOu3PnzsePH10KBxCAAAQgAAEIQAACEIAABCAAAQhAAAIQgAAEIAABCEAAAhCAAAQgAAEIQAACEIAABCAAAQhAAAIQgAAEIAABCEAAAhCAAAQgAIE4AfYkivPhKgQgAAEIQAACEIAABCDwPwJPnjz566+//nf+r3+9evXq9u3bfgrHEIAABCBwLAH56sePH/syPHjwQDvK+SkcQwACEIAABCAAAQhAAAIQgAAEIAABCEAAAhCAAAQgAAEIQAACEIAABCAAAQhAAAIQgAAEIAABCEAAAhCAAAQgAAEIQAACEIAABOYI3Pj9+/fcNdIhAAEIQAACEIAABCAAAQgMBH7+/Hl1dfXp0ycfiDYk0s4XfgrHEIAABCBQCQH55zdv3vjCaKOi169f+ykcQwACEIAABCAAAQhAAAIQgAAEIAABCEAAAhCAAAQgAAEIQAACEIAABCAAAQhAAAIQgAAEIAABCEAAAhCAAAQgAAEIQAACEIAABMYE2JNozIQUCEAAAhCAAAQgAAEIQOD/R0AbEl1eXn7//t1Pffbs2cuXL/0UjiEAAQhAoCoC422J7t279/Hjx6qERBgIQAACEIAABCAAAQhAAAIQgAAEIAABCEAAAhCAAAQgAAEIQAACEIAABCAAAQhAAAIQgAAEIAABCEAAAhCAAAQgAAEIQAACEKiNAHsS1aYR5IEABCAAAQhAAAIQgEBdBCY3JHr8+PHr16/rEhRpIAABCEBgRODRo0fv37/3k9mWyKfBMQQgAAEIQAACEIAABCAAAQhAAAIQgAAEIACBLQTevXv36dOnz58///r1a/h5jz/++OPWrVt//vnnxcWF1mPv37+/pXzuhQAEIAABCEAAAhCAAAQgAAEIQAACEIAABCAAAQhAAAIQgAAEIAABCEAAAkcRYE+io8hTLwQgAAEIQAACEIAABBogMLkh0cOHD/WCdQPSIyIEIAABCPzrX/riRZ/E+CTYlsinwTEEIAABCEAAAhCAAAQgAAEIQAACEIAABCAAgaUEPn78eH19HSy9zhWin/p49uzZ7du35zKQDgEIQAACEIAABCAAAQhAAAIQgAAEIAABCEAAAhCAAAQgAAEIQAACEIAABCokcPCeRN++fXv//r1+JEp/P3780L/6zShh0k9F6Tej9K8+k9Mf72RUaDqIBAEIQAACEIAABM5M4MuXL8NPnn79+lVx7BDEDhFsT0Hs5IZEis/1mvWZtU/bIQABCDRH4O7duxqwfLFx5j4NjiEAAQhAAAIQgAAEIAABCEAAAhCAAAQgAAEIGAnoKeFff/1l3I3IL1M7E7148eLmzZt+IscQgAAEIAABCEAAAhCAAAQgAAEIQAACEIAABBoioM+B9T7q58+f9QHF8EWwDvzvKW7duuV/Gnx5ecmiaEP6RVQIQKAtAmzR0Ja+kBYCEIBAuwSO2ZPo3bt3ejPj7du3w8fbSXyah+i1DP0xA0myIgMEIAABCEAAAhCAQDkC2qPnzT9/WkBP1tJ6EDu5IZEapUWrZNvJAAEIQAACVRGYdOlsS1SVjhAGAhCAAAQgAAEIQAACfRDQ7EMN4ZFuH9qkFRCAAAQgAAEIjAm8fPlSGxKN040p+oETvTKnTeSN+ckGAQhAAAIQgAAEIAABCEAAAhCAAAQgAAEIQOBYAm4TIq1tBr+OaRRMHyDohdVnz57dvn3beAvZIAABCEAgQoAtGiJwuAQBCEAAAiUI7Lon0fAJt37xybgV0bjBuvf58+fjdFIgcDgBmfewp2+wxe/Dhw/v379/uHgIAAEIQAACEIDARgIa6/WGsfYjWlFOo0Gs3ocOHhvoPWn9pgEPA1bYALdAAAIQOJyAngrfuXMnEEO7P79+/TpI5BQCEIAABCAAAQhAAAIQgMCYgBbH/EdgOnY/d+nSh7tevXr15MmTcQmkTD5MFD2tOrIxAeYBAQhAAAIQaILAo0eP3r9/74uqZ2dXV1cXFxf6rW99VzPszDgM+hrlh18LD27R7Y0+OvQbzjEEIAABCEAAAhDITqDalZNqBcuuAgqEAAQgAAEIQAACEICAT+DLly9v377V8qaWOv30LcdaStWzUS20bimEe9cRmJza6KE/n76u48ldEDiEgDqyPmpji4ZD4FMpBCAAgZMT2GlPIg11Gueur6+349bcQ/MZPoTeTpISjATmZlzuBethK6K50njxeo4M6RCAAAQgAIGGCGi/Bi1/r95YUy3VW8gfPnxoKIgdv1StVqgJbLbYkN0iKgQgAIGAwMePHx88eBAk8vVLAIRTCEAAAhCAAAQgAAEInJCA9jDVY69hjyF3oFP3LGwRkxM+Gpt8mOiTjD9MZM1tkYGRGQIQgAAEIHAUAT0j08+Au9r1ApsWVy0PziZfED9hyOTQcQABCEAAAhCAwNkIVLtyUq1gZ7MQ2gsBCEAAAhCAAAQgUBUBxcn6dFdfAetxZyHBtNW7qrAsrhYSoLNiJ6c2/uP++NNqFqs7swea0ysB9XS2aOhVubQLAhCAQBME/rODlC9fvtQn3JGKNJF4/Pjx8INR+lpbORXpup+KCiYwSr9z587nz5/5ucgIUi5tIaAv8P23hLcUxb0QgAAEIAABCHRAYHJ3nqFdil2fPXt27969W7duKcUFsdp5OtjASNGFwl29qdxEEPv8+fPJn2xl6b8De6YJEIDAmQnIjetpRLBEo1MNZ/zszJkNg7ZDAAIQgAAEIAABCEBAy1bBWhZM4gQ0vRpe3AweZMfv4ioEIAABCEAAAu0SePLkib8h0aKt3m/evKlHb3o17urqyhXy9OlTLczy6K1dk0ByCEAAAhCAAAQiBKpdOalWsAhMLkEAAhCAAAQgAAEIQGA3AvolG21FpO8gLDVqeVPfUGjrdh3oSwp9Hey+pxi+ytTHv1oO1YfA49L0bFq/r/nw4UPVpeXTcQZS4gT49DXOh6sQ6I8AWzT0p1NaBAEIQKA5Ajd+//5dTmhNRfQ6xeTkYahUEw99/Bb58k2792l+MlkC2xKVU9zJS9ZsNuOL12wWe3JzovkQgAAEINA0gUgsqnVzvW2s94/nGvjlyxcFuu7FYpft77//vn37tjut8OD169d6DToQTIv+7969CxI5hQAEIACBFglM7rX34cMHvn5pUZvIDAEIQAACEIAABCAAgSwEeDS2FOONGzeW3hLJz4wsAodLEIAABCAAgRoIBM/O9AvekVfd4gIHy7Pa5ZBPbuLEuAoBCEAAAhCAQIsEql05qVawFrWMzBCAAAQgAAEIQAACPRHQRxPaVH38k8bjNiqbPvXVn31h8+PHjyp5cqsjfZGhry2a+MnnMYoDU3i+fyB8qobAzgTYomFn4FQHAQhAAAJzBP49d2F7uiYMd+7cmdxOaCj82bNn+lQ78paGXunQDqlzJWj2ognPdjkpAQIQgMBSAorm5eK0NYP+1fHS28kPAQhAAAJNEJCH10/ET8aiWv7W/piRDYnUQC2Oa5jQS8lBY7VlZ5BS1alkHm9IpJ8vYEOiqtSEMBCAAAS2ENCTXQ1kQQkanlhjCZhwCgEIQAACEIAABCCwPwHW3vdnTo0QgAAEaiAw+H+9PVJ6dULlqxae8NagdGSAQFsE9DMkTmC97RZ51c1lmzvQEzf9gJ+7qg943DEHEIAABCAAAQhAoCgBVt6K4qVwCEAAAhCAAAQgAAEItEvg+fPn+oA3viGRviZ49eqV9ljX175aILVvSCQs+r1M3aV79YPQAaVfv37pew09uwnSOYUABCAAARHQc222aMASIAABCECgEgKl9iTSVOHBgwdzjRy+4n758uVcBqVrPjP+HNrPr1mH/86Hf4ljCEAAAiUI6C1VuSYtnSial4vTV7v6V8e3b9+OO7QSwlAmBCAAAQiUJiAn//3793EtQygr5z++FKRofVyr59pJ00/XJkcKlf2Ueo410k1umTTeWakemZEEAhCAAASWEtCMRj8sE9ylNZZgwAoycAoBCEAAAhCAAAQgAIFyBFh7L8eWkiEAAQjUTEAfxA6vrQ/PXvXSuV5519q7HshqaMgrucpUySpftQxPeG/cuKHaJUPeiigNAhDoj4AciJZPh3bpKeH2l0P8D2/0nQ/f2/RnM7QIAhCAAAQgUBUBVt6qUgfCQAACEIAABCAAAQhAoCoCWpzUC6XX19cRqbQb0YcPH/Q8RT/nvGgroqBM3au1Vn1b8fDhw+CSnt1o340gkVMIQAACJyfAFg0nNwCaDwEIQKA2AkX2JNLrF/HthD5//nz37t0IC42X8fnMcO+bN294RSyCkUsQgEBGAlrg0EqKXJN728wVrh0rtEWa1kd4V8wx4QACEIBA6wT0KcLkhkRql0LQ5IZEioc1Lmh9XFHxeN8HS6B7CEDtRjEe5vRzr/HQ/RBRqRQCEIAABLYQkGOXew9K0K55euIbJHIKAQhAAAIQgAAEIACB0gRYey9NmPIhAAEI1ElAqxDaikibcQSL0lqZ1xK6Hsvmevtc5Wi5XmWO1/xVu2RgPaROC0EqCNRDwH+ul+XH8/Sr4BcXF66B/hZFLpEDCEAAAhCAAAQgkIUAK29ZMFIIBCAAAQhAAAIQgAAEuiSg5yP62CF4TBO0VKuX+nRXS5pB+upTPbJ59+7dq1evghL0exLZf68iqIJTCEAAAg0RYIuGhpSFqBCAAAROQiD/nkTaTij+BoY2JEp+xR0vwdeNvgn3TzmGAAQgUILAsLFofKlFV7Uco8WREgJQJgQgAAEI7ElAyzf6FGGyRu3ao+2KJi8NidqfTrGuotnIqKEvHyrcxk7PFbQbRdA0vRItGkEipxCAAAQg0AEBuXf/u5ehRfq6hhlNB8qlCRCAAAQgAAEIQKAhAqy9V6IsrWVp31L9Pf7nTz9NqfmCNgSpRDzEgAAE+iOgZXZ/j49xA7XArrfPNUyMLy1K0UKHyoks16s0SZLxZfpF4pEZAhCon0CwXjr+Be91Tbi6unI3zj2UdBk4gAAEIAABCEAAAusIsPK2jht3QQACEIAABCAAAQhAoHsC2v1HP2wZf1Kjjyb+/vvvQr/r8OTJk7dv3wac/VXT4BKnEIAABE5FQEs68Q0W2KLhVPZAYyEAAQhUQuDG79+/M4qiX1TQG12RAjVhiH/FrXv1Pod9FqHXYbXfaqRGLkFgNYFhh90fP35o4wC9p6hYTR/qf/r0aVGB2rtXU+VFt5C5NgJJzxYILFPR6kyQyCkEIAABCLRCIO72404+fq9PQD8aUGiN3q/FfjwnuZ4lJLcTtddCTghAAAIQqIqAllPu3LkzFgnnP2ZCCgQgAAEIQAACEIBACQJzyxFzdcWXZebuIn0jAe2srce78RdSgypO9Whs/DBRTxLHG38HiILTDx8+sB9KwITTvgloo+T4O5R+87c4f3kw/aKMX1rkWPuysUF/hA+XIHBaAnrJze0ZlPEVtWBt1vI23WlVQMMhAAEIQAACEFhHoJKVt2pXTqoVbJ26uQsCEIAABCAAAQhAAAJ2Alqc1Me/+lIyckvRLx00W9HjVAmg56qBGKd60Bzhb780ntrw6audHjkhUCeB5JKO5aESWzTUqVykggAEINA0gZx7EimK1esXkZ+Y069FBb8fNclOG7i8efNm8tJkYt5tlSarIBECjoDsXFNr+7vXzIcdunYPbt68GfFs43bp14P1hus4nRQIQAACEGiCgLbgCVa3ndh//PHHsG7rUvyD4O1h/9L4WD85v/0XnsfFrkuZC+OLPk5YJyp3QQACEIBAXgLaIG88vc34aU1eaSkNAhCAAAQgAAEIQKAzAqy9N6RQLR/plzCNW+3waGzpw0T2JGqoLyDqdgKLFtJV3ZZlCv2KjNFxDe1im+bt+qUECPRHwH9uaHztzQjhxo0bLifbojkUHEAAAhCAAAQgkItAzStv1a6cVCtYLqugHAhAAAIQgAAEIAABCOgxjX7OIf6JnGW3i3Uk9eMQ+jwhUnv8Y411lZ7wrqVTG57vn9BIaHK1BNR/2aKhWu0gGAQgAIGTE/h3xvZfXV1FZgWqyLjT0NxH4HOiaqCdu0Q6BLIT0IM6zYE1wc5eMgXWSUDqjnu2sdh6t1U7ko7TSYEABCAAgfoJaJ+gSCyqcDfShKdPn0auBpcitQQ5dzjVF2XjwU4rWdqoYofaqQICEIAABA4koPmOHH4ggAYphoCACacQgAAEIAABCEAAAtkJsPaeHWnRAvV0TD/GMJ4+FK203cKHh4l6d7PdJiA5BMoRGG+OHK9LyxSWH74aFzL8yu44PZKyVLZIUVyCAAS6IeA/0bt161bGdunrGlfa+Dmdu8QBBCAAAQhAAAIQWEGg8pW3aldOqhVshQ1wCwQgAAEIQAACEIAABMYE9AXugRsS6Zck/vrrr/haqK7yOd5YcUtThqkNn74u5UZ+CNRAgC0aatACMkAAAhCAwCSBbHsS6fvtT58+TdYxJGofU0W0kQxcgkBDBB49eqQfQGtIYERdTcC4mVpQ/vv374MUTiEAAQhAoH4CWmfXSndEzsjor4+y4sFwUKz/nnFwaedThfGTvxTNR1M7K4LqIAABCBxFYNLh6xs8DW1HiUS9EIAABCAAAQhAAAJnIMDae4tafvz4cYtiHyXzkydPtBX4UbVTLwSqJbDiBegVt6j5Kx7XrquoWtQIBgEIZCeQ9+mev8ORv/NRdrEpEAIQgAAEIACBExJoYuWt2pWTagU7oSXTZAhAAAIQgAAEIACBjAQsGxLpbVJ9L5mxUleUip38YMFlcAfrpjPudg4cAT59dSg4gEArBNiioRVNIScEIACBcxLItidR/PttvZbx/PlzI+Klv7HJVkdGsGTLSyBu83nrorSjCGjNZd27X4u2pTiqddQLAQhAAAIBAe2hGd96//79+8Et7nTp8vfSiNdVlPdAI93Tp0/HZWr3pUhjx/lJgQAEIACBdgnI4U9+JcvHxu3qFMkhAAEIQAACEIBA/QRYe69fR5MSMk2YxBJJhFgEDpfOSUD+P74IP4ll3YPXFXdJNkk4KQOJEIAABCAAAQhAAAIQgAAEWiHQ0MpbtSsn1QrWihEiJwQgAAEIQAACEIBAhQQU5ca/j9PnA9qgs4Tk+oFM+y9JKCcPa3JpgU9fc5GkHAjsQyDeZ9miYR8tUAsEIAABCMwRyLMn0cuXL+Ovji1anZ/8Fm6uAYsyzxVCOgRWELh79+6Ku7ilLQLxBZdIW1bfGCmTSxCAAAQgUJSAFq+vr68jVVxcXESufv78OXJ1fOny8nKcuH/KXJS+dIul/SWnRghAAAIQyEhAP24zLk0/SqPVnnE6KRCAAAQgAAEIQAACENhOYPUS+uobt8tMCSKg34nRS06gsBPgQbadFTlPQuDHjx8rWhp/F2WuwHVDxrq75mQgHQIQ6ICAH/ysc0dzEHyXWMlvmcyJSjoEIAABCEAAAm0RWD2vWX3jaj7VrpxUK9hq1NwIAQhAAAIQgAAEIHByAq9fv47vCqQlynfv3hWitPTDhKXfZRQSu4Ni+fS1AyXShPMQYIuG8+ialkIAAhBolMB/ssj94sWLeDlzXztP3vXo0SO90mF8k0ObsE4WQiIEdiCgKff+D+F2aFfpKp4/f+6q0KO7+/fvu9PaDvyXwGqTDXkgAAEIQCAvgeRid3wXIW3csEieGl5e+fjx4+TTBcX2+sBsUXPIDAEIQAACTRO4ffu21m3GQ6F+b0GrLrradOsQHgIQqIRAQ8tBlRBDDAhAAAJ9E2DtvV396tHY0nWwdhu7XXIW2bYzpAQIrCZgf+fEr8LffMRP5xgCEDgtgVu3brkX2PIGsa5YsWVPotMaGA2HAAQgECfQ5bp6l42K63H/q3mDlqLyV7tyUq1gRdVB4a0TwMG2rkHkhwAEIAABCJQjoF9ufvr0abz8yR+2jN9iv/rp0yd7ZuXkU81FuOKZ+fQ1zmfuKtH1HBnSyxFocYsGeko5e6BkCEAAAhUSyLAnkbZB9d+TGDdSX1wv/YBNn73pb1xUkKKw+MmTJ0EipxDYjQATs3Wor6+v3Y3yHjXvSaTXy5yoiw54XXURLjJDAAIQqIHAeCOGQKqMuwipqBpeXrm6ugraqFMNYf7C0DgDKRCAAAQg0CUBPcmYHAo1WHz58qXLJtMoCEBgZwINLQftTIbqIAABCJyTAGvv7ep9te7abfJGyXmYuBEgt3dGYOl7I0Pz1Y9WcNBdK/ZQw8utQM0tEOibwMXFhfsAZoVXmYMTLLqqlrmcpEMAAhCAwJkJdLmu3mWjarPS1fOaQ956rXblpFrBarM35KmHAA62Hl0gCQQgAAEIQKA2AslPdPVpQ9Ev+9wSq5FM/DtlYyFkGwgwtVlnCUTX67hx12oCjW7RQE9ZrXFuhAAEINAigX9vFzq5A9/Dhw+X1qIPoZN36eHHhw8flpZMfghA4FgC2l/5WAEW1X737t1F+V1mTdrdMQcQgAAEIFA/Ab34m1zszrgnUTJ+3oGYdvacXK9PPnXYQTaqgAAEIACB/Qlos7zJ4Umf2bx+/Xp/eagRAhDojEBby0Gdwac5EIAABOokwNp7nXpBqhIEDvmcr0RDKBMCuQis2Hdj3eL8irv0hLeGnxPIhZpyIACBLAQeP37sytHDxFxLHMEPgxf94MfJzwEEIAABCLRFINegU1Wru2xUVYQHYdpaeat25aRawSo0OUSqgQAOtgYtIAMEIAABCECgTgLfvn2b/LlKX9rJd0f9DDsf//jxY+caqQ4CPgGia58Gx/sQSPrh5GYLYzlLb9FATxkzJwUCEIBA3wS27kmkkSP5M1ArXvYSdO3t9+zZszn6elPt8+fP635Gb65M0iGwlADPnJYSU/7mlgbWebCrq6sVcLgFAhCAAASOIpBcategH/8Uwb7EoxB39ds/ufhoD6bJJquZWnjKVQvlQAACEIBAWwT8r2t8ydmuzqfBMQQgsI5Ac8tB65rJXRCAAAQgsIgAa++LcNWTmUdj9egCSSDQKIEVT1HnliziBFbcteKWuAxchQAEOiAQ7Bb09u3bLI3yy7E/ZMxSNYVAAAIQgEArBLpcV++yUXVaFCtvdeoFqSBQjgAOthxbSoYABCAAAQi0TiD5/qc+0T3804YA8q1bt4IUTlcT4Pn+CnRE1yugccsWAo1u0UBP2aJ07oUABCDQIoGtexL5L0nMtX/1zkEvX778+++/9dm2pjf6SToFwTrQe2AfPnzQd9Sri52Tk3QIQGAHAr9+/dqhloxVRDZHi9TCS2MROFyCAAQgUCGBZEybfFknuV4/tFrlKMQ9nMCctMndtQ+XHAEgAAEIQKAcAe2+Nzn90SSOHevKYadkCJyEQHPLQSfRC82EAAQgcCyByeAzKRJr70lEZIAABCBQOQEtMix6+1mef92r8HqfZNGoIalYAKnceBAPAkcR8APXuUdsi2T7+PGj//t/WcpcJACZIQABCECgCQJdrqt32ag6zckPYOwSLppD2YslJwQgsAMBHOwOkKkCAhCAAAQg0CiB9+/fxyXfYX1SHwXHZQiuLs0f3M4pBDYSILreCJDblxJIfs6mAlfvpVBuiwZ6ylJFkx8CEIBA6wS27kn06dOnOILk99vx2zVYatjTDkTfvn3Thn86eP36dfAjVPESuAoBCFRFoLktMOVwlvoxbZ22OtCvSlkIAwEIQOAkBN69e5dcDbm8vIzT0EcRyRd6NEDoJeN4OTtcVUQ9GcPri4snT57sIABVQAACEIBAtQTmni5fX19rTaZasREMAhCon0Bzy0H1I0VCCEAAAh0QYO29AyXSBAhAAALrCFjeqhxK1qr1mzdv1tWiu3Sv/bV1u1Sr5eFGCECgUQJaNXWbqemR4vb9y54+fepQrN55zZXAAQQgAAEI9Eqgy3X1LhtVpwWy8lanXpAKAuUI4GDLsaVkCEAAAhCAQNME9BFuUv6lX8wlCxxnWLr/6Q4ijYUkBQKOANG1Q8HBPgQmP+/yq97oFQtt0UBP8XXEMQQgAIEzECi+J9HFxcUZONJGCEDASCC56YOxnD2z6Q1U94ZZsl45PcuqTbIcMkAAAhCAwG4Ekis4ksQS02onzbkhQ589fPjwoZIBQlsjTbKd24diMjOJEIAABCDQJYGbN2/ObbHHMNGlxmkUBHYj0OJy0G5wqAgCEIDAmQnMLaRMMmHtfRILiRCAAARaJKCPYy0bAOn57OfPn7VYsbqNulcr85ZtiV69eiWpVlfEjRCAQN8E5ExevHjh2qgN3Lc88pO3+f79uytty85rrhAOIAABCECgSwJdrqt32ahqzR7nXB4AACAASURBVI+Vt2pVg2AQKEEAB1uCKmVCAAIQgAAEOiDw/v37eCv0FH7Lg5h44e7q3McLLoN/oA2MdhDJr5FjCAQEiK4DIJyWJpD8os3yOVtpIcfl01PGTEiBAAQg0DeBrXsSJUeOy8vLvgnSOghAYBEBvTm6KH8NmbWcIbEt2xIpxE9OA2poETJAAAIQgIBPwOK6jTHto0ePfv78qdd6tKGDFsS1gK53lDWIfPv2rZLvGT5+/Pj161e/+e54+8+6uqI4gAAEIACBdgnM7T2kb2M0nLXbLiSHAASOJdDictCxxKgdAhCAwEkIsPZ+EkXTTAhAAAJjAlpL1zQhsluQfuxRe3boNxvH9y5KUQmqKPIDvMMvCjx58mRRsWSGAATORkBewvckT58+1U+VLIWgZ4h6XOg/l9S+aXxdsxQj+SEAAQich0CX6+pdNqpam2TlrVrVIBgEShDAwZagSpkQgAAEIACBDggkg4Srq6sdmqmHNfZtifwN4neQjSogMCaQ7DjjW0iBwBYCjW7RQE/ZonTuhQAEINAigU17En358iXZ5shrZMl7yQABCPRHwP/Bt4ZapxUQSe6/ZDYWXttPyCvyxtiYDCkQgAAEaiag13+TY5MC2kXuXV9T6EXkd+/e6VdStdHP3bt36yEwt9OERrF6hEQSCEAAAhA4kICGvLmJz9wgcqC0VA0BCLRCIBlyt9IQ5IQABCAAgewEWHvPjpQCIQABCLRCQCvn2v5YW/xrIcK9VaIDvZWu9xe1vf6iZflIq1WOlutVpkpW+cPv0OhA9ar2en5RINIELkEAAjUQkCfRdmlOEi2Wyo8p0aVEDvQ4Uo8O5Xn8DYlevXpVyS+aRCTnEgQgAAEIHEigy3X1Lht1oJEkq2blLYmIDBDohgAOthtV0hAIQAACEIBARgJ6ApLc50KLlhlrjBSlryr89dW5nNrGXROZuaukQ2AfAkTX+3CmloFAu1s00FOwYQhAAAJnI/CfLQ22DBvDG11bauFeCECgJwIWv1Fne4fXVbUo8+bNG70opoZodUYuTksw2hla77Dmei+2zuYjFQQgAIFeCfjv/s618eLiYu5SW+l6Mfrr16+TMrPNxCQWEiEAAQick4AGhffv34/brkQ9+ahqr72xkKRAAAJ1Emh3OahOnkgFAQhAoDMCrL13plCaAwEIQGARAW3xr79Ft6zLrAUNve++7l7uggAEIDAQ0HZp2kXIPVvUQze9K6KXRvSvHiZeXl7q+NatW4pvtQnRjx8/tB6iPMrvbnEk9VvfT548caccQAACEIAABMYEulxX77JRY91VlcLKW1XqQBgIlCOAgy3HlpIhAAEIQAAC7RKY+2rAb9GeX0lofVU/9nx9fe0L4I71aZ5+SYLXUx0QDg4kQHR9IPwTVm2xNz1+qpCMRfIKxUYkCEAAAhBYTWDTnkR6fyJZsV62SOYhAwQgcB4ClkWNmmlox2X9fl3NEiIbBCAAAQgsIjB+CXh8u94hHie2mDK38ZB+Dpqd9VpUKDJDAAIQKERAj3X1fHfyUYGGEj0YLlQvxUIAAh0TaH05qGPV0DQIQAAC9RBg7b0eXSAJBCAAAQhAAAIQgMAcAa2O6o0R/4mbfstKv2s1l3+crhfH9XSST2vGZEiBAAQgAIGAQJfr6l02KlBcnaesvNWpF6SCQEYCONiMMCkKAhCAAAQg0A2ByVdAg9ZpshCkFD3V4urjx4+1oKro5fPnz1pc1XrpvXv3tO37Pr9gUbR1FN4NAaLrblTZREPa3aKBntKEgSEkBCAAgYwE/r2lLIX+ydv5vDmJiAwQOA8B/RbceRpLSyEAAQhAoAkClj2J9vwFgHLQ3r17N/doQYv75eqlZAhAAAIQaJHAs2fPJsXWuPnt27fJSyRCAAIQmCPActAcGdIhAAEIQAACEIAABCAAAQhAAAIQaI6AfspbX8voO5kVkuuRnJ7WsSHRCnTcAgEIQOBsBLpcV++yUWezTNoLAQjUSQAHW6dekAoCEIAABCBwOAHLPhf7CzlsmarN3xXD/P79W//qGwc2JNpfEdQ4R4Doeo4M6YUINLpFAz2lkD1QLAQgAIGaCWzak6jOyUnNuJENAicnoBezTk6A5kMAAhCAQFUEtA4yt02PL+fl5aV/2ujxixcvJiX/888/79+/P3mJRAhAAAIQOC2BJ0+ezLX9+vp67hLpEIAABCYJsBw0iYVECEAAAhCAAAQgAAEIQAACEIAABBoloE2F9M2MfWci/da3diPSW3avX7/mt/0aVTpiQwACENiZQJfr6l02amfDoDoIQAACkwRwsJNYSIQABCAAAQhAILnPhdYtoQQBCAQEiK4DIJyWJtDoFg30lNKGQfkQgAAEKiTwny0yJScnWwrnXghAoD8Cnz596q9RtAgCEIAABNolYFkH0ZY9Hbwc/OXLl69fv05qSu9AT6aTCAEIQAACJyfw8OHD9+/fjyG8efNG+9x1MDiOm0YKBCBQiADLQYXAUiwEIAABCEAAAhCAAAQgAAEIQAACBxIYdiaSAPodb61+6LGj3qPTu+P6Vx/z6AnjrVu37v3zp5wHyknVEIAABCDQIoEu19W7bFSL1oXMEIBAfwRwsP3plBZBAAIQgAAEshBI7nOhBcwsFVEIBHoiQHTdkzabaEujWzTQU5qwLoSEAAQgkJfApj2J8opCaRCAQPcECDe7VzENhAAEINAWgbltevxWXFxc+KeNHmvziDnJ2ZNojgzpEIAABE5OQAPE5J5EwqJtiZ4/f35yPjQfAhCwE2A5yM6KnBCAAAQgAAEIQAACEIAABCAAAQg0R+DRP3/NiY3AEIAABCBQM4Eu19W7bFTNVoRsEIDAeQjgYM+ja1oKAQhAAAIQgAAEIFCaANF1acKU3wcBekofeqQVEIAABBYR+Pei3GSGAAQgsJrAz58/LVs/rC6fGyEAAQhAAAJLCegHS5O36FdMk3kqz6AheG5TCf04682bNyuXH/EgAAEIQOAQAvfv39eveU9WHdnqbjI/iRCAwJkJsBx0Zu3TdghAAAIQgAAEIAABCEAAAhCAAAQgAAEIQAACEFhKoMt19S4btVSz5IcABCBQggAOtgRVyoQABCAAAQhAAAIQOCcBoutz6p1WLyVAT1lKjPwQgAAE+iDAnkR96JFWQKABAux/2YCSEBECEIDAyQhYNsu7vLxsncqbN2/mmvD48eO5S6RDAAIQgAAE5oaJX79+vXv3Dj4QgAAELARYDrJQIg8EIAABCEAAAhCAAAQgAAEIQAACEIAABCAAAQhAYCDQ5bp6l43CYiEAAQjUQAAHW4MWkAECEIAABCAAAQhAoA8CRNd96JFWlCZATylNmPIhAAEI1EmAPYnq1AtSQaBDAoSbHSqVJkEAAhBonMD379+TLbi4uEjmqTzDixcv5iR89OjR3CXSIQABCEAAAldXV3MQIoPL3C2kQwAC5yTActA59U6rIQABCEAAAhCAAAQgAAEIQAACEIAABCAAAQhAYB2BLtfVu2zUOv1yFwQgAIG8BHCweXlSGgQgAAEIQAACEIDAmQkQXZ9Z+7TdToCeYmdFTghAAAI9EWBPop60SVsgUDWBt2/fVi0fwkEAAhCAwMkIfPz40dLi27dvW7JVm0fN/PXr16R49+7dm0wnEQIQgAAEIDAQuHv37h9//DFJ4+vXr9++fZu8RCIEIAABnwDLQT4NjiEAAQhAAAIQgAAEIAABCEAAAhCAAAQgAAEIQAACcQJdrqt32ai4HrkKAQhAYB8CONh9OFMLBCAAAQhAAAIQgMAZCBBdn0HLtHE7AXrKdoaUAAEIQKBFAuxJ1KLWkBkC7RGIbIjQXmOQGAIQgAAEuiCgzRSS7bi4uEjmqTzD9fX1nISPHz+eu0Q6BCAAAQhAYCBwdXU1h+LNmzdzl0iHAAQgMBBgOQhLgAAEIAABCEAAAhCAAAQgAAEIQAACEIAABCAAAQjYCXS5rt5lo+w6JScEIACBcgRwsOXYUjIEIAABCEAAAhCAwNkIEF2fTeO0dx0Beso6btwFAQhAoAMC7EnUgRJpAgQaIMDXqg0oCREhAAEInIzA58+fky2+vLxM5qk5w8+fPz99+jQn4aNHj+YukQ4BCEAAAhAYCDx8+HAOxfv37+cukQ4BCEBgIMByEJYAAQhAAAIQgAAEIAABCEAAAhCAAAQgAAEIQAACELAT6HJdvctG2XVKTghAAALlCOBgy7GlZAhAAAIQgAAEIACBsxEguj6bxmnvOgL0lHXcuAsCEIBABwTYk6gDJdIECNROQBsi8LVq7UpCPghAAALnI/D169dkoy8uLpJ5as7w9u3bOfHu3bs3d4l0CEAAAhCAgCNw//59dxwcfP/+/cuXL0EipxCAAAQcAZaDHAoOIAABCEAAAhCAAAQgAAEIQAACEIAABCAAAQhAAAJJAl2uq3fZqKQqyQABCEBgBwI42B0gUwUEIAABCEAAAhCAwEkIEF2fRNE0cyMBespGgNwOAQhAoGkC7EnUtPoQHgJtEHjx4kUbgiIlBCAAAQiciYB2Ukg29/LyMpmn5gyRPQHZk6hmxSEbBCAAgaoIPHz4cE4efutgjgzpEICACLAchBlAAAIQgAAEIAABCEAAAhCAAAQgAAEIQAACEIAABOwEulxX77JRdp2SEwIQgEA5AjjYcmwpGQIQgAAEIAABCEDgbASIrs+mcdq7jgA9ZR037oIABCDQBwH2JOpDj7QCAvUS0P6X19fX9cqHZBCAAAQgcEoCX758sbT77t27lmx15tEQ/OnTpznZIhtMzN1COgQgAAEInJNAZBu7t2/fnpMJrYYABJIEWA5KIiIDBCAAAQhAAAIQgAAEIAABCEAAAhCAAAQgAAEIQMAR6HJdvctGOZVxAAEIQOBAAjjYA+FTNQQgAAEIQAACEIBAZwSIrjtTKM0pRICeUggsxUIAAhBohQB7ErWiKeSEQKsE/vrrr1ZFR24IQAACEOiXwOfPn5ON+/PPP5N5as4Q2Sfijz/+uH37ds3CIxsEIAABCNRD4Orqak6YX79+ffz4ce4q6RCAwJkJsBx0Zu3TdghAAAIQgAAEIAABCEAAAhCAAAQgAAEIQAACEFhKoMt19S4btVSz5IcABCBQggAOtgRVyoQABCAAAQhAAAIQOCcBoutz6p1WLyVAT1lKjPwQgAAEOiPAnkSdKZTmQKAuAt++fXvz5k1dMiENBCAAAQhA4F//+vr1axLDxcVFMk/NGSJDcGR3iZpbhGwQgAAEIHAIgZs3b0b26Xv//v0hUlEpBCBQMwGWg2rWDrJBAAIQgAAEIAABCEAAAhCAAAQgAAEIQAACEIBAbQS6XFfvslG1WQ7yQAAC5ySAgz2n3mk1BCAAAQhAAAIQgEAJAkTXJahSZn8E6Cn96ZQWQQACEFhKgD2JlhIjPwQgsIAAWx4sgEVWCEAAAhDYkcCnT5+StV1eXibzVJvh58+fkX2X7t27V63kCAYBCEAAAhUSiAwcb9++rVBgRIIABI4lwHLQsfypHQIQgAAEIAABCEAAAhCAAAQgAAEIQAACEIAABNoi0OW6epeNasuukBYCEOiVAA62V83SLghAAAIQgAAEIACB/QkQXe/PnBpbJEBPaVFryAwBCEAgLwH2JMrLk9IgAIH/EXj+/HlkN4T/5eMIAhCAAAQgsDuB79+/J+u8uLhI5qk2Q3yHiMjWEtW2CMEgAAEIQOBAApGB49evX1++fDlQNqqGAARqI8ByUG0aQR4IQAACEIAABCAAAQhAAAIQgAAEIAABCEAAAhComUCX6+pdNqpmK0I2CEDgPARwsOfRNS2FAAQgAAEIQAACEChNgOi6NGHK74MAPaUPPdIKCEAAAhsJsCfRRoDcDgEITBP4+PHj9fX19DVSIQABCEAAAocSMG6d8Oeffx4q5qbKP336NHe/2nXz5s25q6RDAAIQgAAExgQiexIpc2TQGRdFCgQg0DcBloP61i+tgwAEIAABCEAAAhCAAAQgAAEIQAACEIAABCAAgbwEulxX77JRefVOaRCAAATWEcDBruPGXRCAAAQgAAEIQAACEBgTILoeMyEFAmMC9JQxE1IgAAEInJMAexKdU++0GgJlCSjWfPDgQdk6KB0CEIAABCCwlsDnz58tt96+fduSrc48ke0hLi4u6pQZqSAAAQhAoFoC2swuslVfZNCptkUIBgEIlCDAclAJqpQJAQhAAAIQgAAEIAABCEAAAhCAAAQgAAEIQAACvRLocl29y0b1aoG0CwIQaIsADrYtfSEtBCAAAQhAAAIQgEDNBIiua9YOstVDgJ5Sjy6QBAIQgMDhBNiT6HAVIAAEeiNArNmbRmkPBCAAge4IfP36Ndmmpjfu+fLly69fv+baeO/evblLpEMAAhCAAATmCERGRvYkmoNGOgRORYDloFOpm8ZCAAIQgAAEIAABCEAAAhCAAAQgAAEIQAACEIDARgJdrqt32aiNiuZ2CEAAAlkI4GCzYKQQCEAAAtUS+Pbt2+vXrx89enT37l39pO6Nf/50cP/+faX//PmzWskRDAIQgECLBIiuW9QaMu9PgJ6yP3NqhAAEIFAzgf/ULByyQQACzRHQgtfTp0+bE/u0Amt18vPnz9qb4/v37zrQBhY/fvxw21j88ccft27d0r9//vnn5eWlPkLWgVY2T4uLhvsEtPAty5HZyHj05xuPbEY5ZTwyGP0NliMTunnzpl8CxxA4kIBMN1m7jDaZp9oM8b0h2JOoWsUhGAQgAIGaCWj4eP/+/ZyEeuqgFyDmrpK+kYDwDrG3i7rdxM2ftSn2VgAjTRF4bwTO7SsIsBy0AlqLt7AU0KLWziYzg+bZNF5be7HA2jSCPBkJEAZkhElRdgL4VTsrchYloN+BcI9Eg6eiQ73D+sw/z0X/+2zUvlD28uXLFy9eqBz9++TJk6INofAsBHBNWTDWXwiKrl9HGSUk1s0Is0RRHffHLtfVu2xUCcOmTAhA4EACjU7xcLAH2syeVROa7km7UF0dh6+FiFGsOv6bN2/0Vp4WHsc0/u8jje/f9U64PtF69eoV64djRKtT6K2r0Z3txkajx7OpaWl7ia6XEqs2P/FzUdXQUwK82FsApPLT047gbBdQuWW2Lt7p9iRSjxo+3NK/mpy7r7n0ZtDz588PVOcgmC/SIOfDhw/trytlkV+jo8Mieca4Hj9+rPei1tWlZmpBxL2w5SpSacF3dNKIvqNj95N1nA+5S8qVbUQ+Uj1EqqKVqsmTfUSJWhnUDuVFa99SuFbQpCl1RokaKUc9VH/KoM9fnWbVVa+urtQ99Vf5l654s4hyV1969+6dLOft27eDbUyWM1zSv4GBaXMimY3sp5LekbSQv/76a2lsoBnLMMyp1wwDqBBpRFPH0ffh+4/pkwoiUQSkoCQHWWwyT7UZZIcR2TqOr9Sv1Xb9yf/IC7luOPRBdUapVV4o+/g1DKyqVDUOVatGqUAdf6hU3q9j7BFjO/aS7MEFPIMxSC/SiHbNk0NGKcdqp/7ah6mr/Mkwex3CG9mP/mQ8mvhk9yQ+E0VcqkKV6l8t6PuXDjyO79YnVjuvXRyIYp+qh8B7GNQiNcpO9KcMfngjdzcE3vrtrMi9XIJAFgInWQ46+fyxp6WALGZPIbUROOGgeQan1NDa+wktsJwTGF4HUQysEHeYyPtrO8Em+ExAyinCL7mnMOAMztPXXbvHJ/SrGGed5mp8nj4I/8/yzMSDUS3uxR9JaOnGPYXXZ0V8U1SnMUgqXJOLzdwDuC6fpKPokyjauZqeYl3XqG4Ouu+PXa6rd9mobvpU0JCGVt4CyTkdE5A2xyO4Zih6sWHpe4/jwrekDIK56NEt9x31/mTTU7yTONiTL4/0FJqeU5Xdh69bRoQO7nWjrV7H0rOqjC8N6rmYFlj0XMxISeuHej0s18uE9NYI9mG9Vxl4Hy9CKcslZ4d+3KhjhbgqX30kSy0rCmk6elzR3lPdcpLounud9hQ/16kseoqvl57szY28inaGAXdYsXEDceuP/848ghvb7ge67kUFzXTYLkC9Xq5Ps7O5zU+U4Z+Pyf77z54fJEowfcuvuYm6qv6G1eDBTQ2zVP0rsYYvWCVYxkmr7wyH4xu/f/8epxpT9EKM9t2IZ95Sfrzk4KqwCqWADn4w8IYuMbjLnWqZW8ODO8144HvqOQkj1WXczNiXxFleIFJEEndpxVeRqvr6+jr5KZ2rwh2oM6gnqMY6v6PzXxFzMgcHGTUYlFzPqXqfXIFijhUirTCnFbUsvWXsT8ZdJl7mhw8fKnwhXrHFsI16XHj7VXlOaXD/luLN7DrKlVMrejIe/WUpUFGOLEd/hUIcdeFxnx3iLZduaYh+j9T4bF41KrP4KN5Ilvzs2TM5zEJtT9ZOBhGQPcd3VRgoaRZRyf5ZK7R248aNubu0Kc+Ba/RzUm1M17jwj4sy9UHVJS+knrj95f4hxI1v0+aaNszSVS+bEzkm5Q702FWeNumT1R3kvfePZMo1nJKzEJCTlGG4Jba5MhXJKFuJAV2+5c6dO67ev//+ux6/ERlf5FoluRObg9UElg5qyYqOmrUlBSNDBwT6WA5i/hgxxbaWAiIN4VKvBLocNM/glNTG4LGUW69z6XGjrWTtvUsLjJN3V/M+GhsiCj1A1J+rwngw7D2tR+mVL+JJPP+V5cnWVWLYTra2woAzOE+nmo4PuvSrGGeLFpvXAQ4EtDijhcTxEt94gFA4VGK9sUVFVCIzrimiCFl1N0/SUfRJFO2amdfVl377xYl9koMu+2Ogu2EW3NNrlmpgl40KFNfKqXThVth0oFcmmlh5GwfGY+CHrJwcK9hYm4FyBxWPWQ0pZ/gmYq7tfnrecd+x3W2K14eDVSvGvijwUb7W5o57moO4NuY10dKhKap0inMHZwhfXWPPc6COqbfH9dBKvkt/c++g6hGVXkQf/lXMsJSPjEeTguQLipPFJv0hvXXM7cy9Nflgt9Brn7LDIHxVh1oUAOitexUy1mbRlLxD8yBqDQ8IkmYgUfn0NW5aemM815Zw8Yq4GieQt5OWjp/jbfGv1rZFg77M6mz10qdtP27L3k4eAeZV1mAkNYzgFnNlu4CA0oohW5OF1Zuf6K1F/W3/OjVoxXAq5WpmqmmjAunJDHOJGuAklWy4xMeSE3sSKdacmzkHIv7fJDvVGIke3LXoVBPmySm6vKR23lLt8VV1e1251t+l5uHz11yCZQnr1Sv8bxrtWCZzLuqW2ulJgciKN4nHVave2r7i3nNiJpsfMGpqrQ22xccdrH4vTWU6Qx0O1KIx+UjK9kFLDk5/kSoWXZLDMb72NC5WwYe8igMyzrAo5ZCHoBEJNfvV0Jj02JESIpdkivJ7q8lHSh5fwpuNmZROkRuXfgsZT4ndeeQSjWFMEl1y1X4oQcav/pUsLciQZXwPyjzt6bDrsBy4CFi0r5xfv35N4loUxMoTqsDh19oVsawempNSWTJodH7w4MFczkWB3Fwh9aRr+JaPWh1qygu9fPlyXXPW9X3VJdOam+Osk4S7fAJyCDJyiytwd+nBsDaWGn8Q4jLscDBMmvQwW3UpNlZQuk9ktUPT2qpCoaZ+TcjuUuT8ZTzZV2pkjS70UhWatdWDMf7a5W57UtcDJK8kGtTkwSxRyop65Vs0+iyd8i+tSJ2okPxzkmxvkQKnRaPGpCRuJWE40L968ahvT97NchDzx0mTVmJzSwFzDakzHW+53Vt2MGhOGmfHTqmztfdeLXDSLCcTcz0a2x5ROPEU7iqW1t+xi3JOnuAgPpMaMtfzUKm5MKBj5xkYUsenvfpVjLM5o9XApMcN8ZUNLdZp0NHDIB0M/w7N1NqColyt6UVuD15bnBwdVIhxLGNasX1aETdRXFOcj6728SQdRZ9E0a6ZzcW6TvIzHPTaH33dbZ8FKw7Rn1/mluMtr1m6ertslGtdKwfqPq2/9ToZGwf8D1k52VMwvokINL79tK0p3ri93ThYlkfGyh1SmgtNUWWgyjOEr0GTuz+V49WnnsYfKB3T0NKfQjLjW0x6aVnrkONClKIoXUXppaNh+VEpKnb8NmPkNw7prQHYXnur/Z1VvZacfDVu0RcTAWF3OizYuhdfXfrqg51fnW09eoxzzvV8P17LcJVPXy2UsqzJWCrqKU9z8bPgq+slPfCgIznPpP/c6Kstny91Mw/dbvnN2duZI8C+R/C4MbNdwCQfvT1o30ZQnT3L5icKXP95b/Fxrs8Sc3khCaa5Z+ZPWvTNWPA3qYmjEvUgIRBvONUsOq9ImrpPVrQ0USN0XsG0Z8FSGcb58+JS9xhXMU6R7jI+BHVUVbsmq+PqDkmR2TjB5g6yaFCty6vEOWnjGLUeIQvX1/tqeAnlzkllT9/SkWWx9oqSOed8V5xwiauyQA0ecYGlTaGTciW2LG3oYvpXx0pRCep3SY2rllzWHuGQtyPgzSKodUna1zYNcePRVeWRW3DGM1iO3IXW5UU4aX7ZLSdZY7JFLoM6RRJRsmu40sYHW1xWXLBTXbVY6Rh+0RRZxbEqiIejScM+Vnh77RoR1Im2q1L6ksuy16uc8njbXY0856JKyZwkoAFotUlIoVJrsooSGWTJk35MljmEZCUqpcxJAnHnGfE2inkmC1yXKOfg11Wb01Z054sXHB/Vj9ahruqupAeTTxB8Tbhkb0HgrVOlG582qZyiagoMOLCQEqfbXaWYlBBMGqnKxjYK0/Fy0PagztlP0mOr922xt93mj5JzMjhxLR0OalsK2GjkO9+Ot3TmtMJbdjNoTlpdx05JvsXpfftB0XhmUjUusW8LdM1MHlhm3/GHBRuHxYgVSTZNtJNN2DmDZWw90LAdDclgEbW2MKBj5+lU0/FB334V42zIdDV2RJZWBr+nNRnjKoRKi6zVaPKocub8rX0UY1rh4oEV04q4ceKaHNv4QesrISg6rl93tXVFu/7eRyL9gwAAIABJREFUaKzr5O/7oNf+2OW6epeN6qB/ycU5v7394JAFirnw2G9O94JpLuC3d/txrudKCga2C+OXEF82zNIlW5zidexgWR4ZW3WjoSmqdKrsNXx1DTzbgRSqwS6XhasclaYy5zDq0uQ6pAbuyWhnLkyKDPS52qLhu/U1gY57q5rmx1e9HsuY57pS3vQWo8elBOQ0knaSK1DPPrWZlDxOoOPoOt7wXq82Gj9LHZPWe1TiONKgp0x2mUbt7ZwR4BlG8EkrVaJG7aTS9b66AgCF9LJqsRomKfpXx0pRCfoyJflOu2rJFSHMtUXpeYMHtStSl7skCMnmr/DYeovDVbHuQMCzCyY9Jid3dmn/Nc66glS5W6TasYRKyWtnkj8yLZ8UYC5RuslLI0unzYsr2S3lm5RnkoPMV6jVKAUuyqY/kdS/ktC4e4WKVSFzhjGnl0LpZ5uY7f9m26QVRRK3dGQZVaTkpZdqMFHJEB+B1JWkU3VGYwdRP5WLS5ZZtO14M6OyNmaTW076tyEcGdx4vDrZWLI0LZpbiopXNFyVYEs77Fz+eLw16RJVuxo7DHMyV4mkdk0+Pxgq3eK1LDS6z5PXJ8xZwor0XPa8ToPxHlfUS68TeMVdihvn9CJ/ou6pZso8pAj96UD541ji/d2XcDLa1+A4rlTeb4hv54ZOieqXzPEWAtLypP+X3qUFN/WQYUR8snJukWHFvRJszpKVnv1TihUSnueWiGFEdOQuZZm2i3ZgErLq2lQw6QMdB7svra1dx8oToTo4MY1lRgnl5eZeRnFq0oEM3l6mseoh22SE7Fed/Xh7Q+aG6Y2idubD99fsUv7qLIts1WWejB+W1j7kj/vASYa1zR/VoeIxs1oqmdVSS9fToJYsLeNSgNNpEweT9rDO8Ix3WVQWR1eJt+xp0JwE3rFTUpRiNFdLNpU2CbB0YvcWaAeY9PDS49wsSQNEJGSVt9HjRd0rLSvn4L70r2b9SpEKFGVZeook1C32FpXOGWmys/mjDHtouyAn1VptGGAxCcc5fiAbixjD5Aiu2oWOJwIRbpFL3ftVjDOi/aouqQtPOgdpUB1/y4Ai7yo7X2QJ9uomndJkQ3IlDuPyFt1VMq2INwHXZDeYpsdNFH0SRQ/9velYN+6y+rjacX/cf7C2d+0hp+YyS62oy0YthVBhfi0pLNV+JP8hCxTVrpzsKZjmAhG9rLi0oo9PmnfEUa+QSrfMLRtO1r4ikSneOr0k71ptUYsmxXExmp6DDMbcdGiKKgclRryiuolePrSvn2jMtQw05d7wWeFj+7ulXHw76bL05GvclfRcbM5s5ga1wVvOqWNcRdy7Rq5OtsLVO0lPtasvSHI1dljqVOtkxnO1rB5fnBhzB333VlGdQ9pTusxpTr8Z0+c6mmqXkdtX7MciSU2yw0Vdckt1YwH8FPW1pG0IhX/L6uPsU5tJyePiTTqoyXKOSizn/eJkmruqfpS0XvUy9TXlTLZOY1OyNIVnlqKSdQ0ZjjKwyXrHCz70lECPTdvbouFm0kJcYisR4ElG8MBKdaq+HH/mPsQw8njjeydTNHBL6ckyxz5ksrR1iXmDh8M3PxFMO3+fmDjMrRKoTDlt92nkcJe8lipSX0iObkMHV+Gqwq9x3TF7Ev3XYeaK59QDnQvOcpAlrN+zW8qOx8OYUtSZja5HfSPuxQaw8RFuXX9Yepelu2bRoATLq8Q544wT6DvclH3OYVmRbrT2OPDVVzWiqMdFxFYX22KZ6qRzI9xQqbpGxmmYzyFvR4gHGafyZj5k6Xfsxn1z0tUV9iPdxc1GVahqX5J1x3Hh/YYkjyMDzbiLqXWT8kdW0gcBIrWsI3Cqu8Q8qcf9M8gIj9VCvBcU8s97NnkyAFOr1ZvirZMjinRJxTnJVoyrVt+3DPqqenyvjFPyJCslQ5LA5JAd8a4RM5CmktXlyiBzjfdWWcie8uRqV3PlSBGW6WdyNJkMA5bSCCSxuJelVWzMH580ydFtLP+Et096pO3ztcCWxgYs/1PCwPZfNIgP/RaLSrIa07OkdDbE769ZC2Q/z2r/kxyL/Vrix5HYo4n5owayOA1drXkpwNLf68mzf5/qw1t2NmhOGmS8G8a9UHC1NqcUDyMD4ZOnJcKYSY34iWewQL+98ePJJY5AcZOjhiwzyDacanVF+e3OSsPWpEaCwiMdId7A7FeTC+OS/BDDHlraehjQsfPMbopVFTjZi9udDk+yxTgnsdSWODeo5R1E7FMA+4KwvcxgfFx9ah+p57Rc/yIMrmmReUS6SeUrISj6JIoefFHrse6cR+0mve/+uP9gvah3K/OKdfUuG9VBh+pg5a3alZM9BdNcYGkvjudf0ccnu8Pcgl689sjVyWXDyapXJDLFi5DfeGm1RbE84iy59dAUVUqVfYevzlZPcpDsknKbMnstcSinhulhZUz/6ljRl8bHSXvwna1u9x/9jGM2RRrxxcB4KKKXZieVRW89Q2+VKfrG1uuxjHnSyDMmths9LoUw11LfeHIF6tmnNr6Q7jhOgOWLOJ9WriYHa3mJFXYrE42PsDIzVZ2FkrPYGg78sGRoHT3F13Lr9na2CHBuXIs8u/TVbTy295F4VG+sLplNEeD4CazvXra/bxN3j8I+TIuSoi7NkDd4EKWIAJPfHqoH6a6xn5wsR+7C8trD0hFKxfraHI5VkexwburniyfVWCxWLbWU5pc8PmZPov9qSl1iTGdFSp3r77t1y0nTlzWvIDk3NvhdK+84UUjIpe5jToy8SvQx+sdztQ/pFsfkl7b/8ZaOPF7p2yK/cRCKA193VVXHQ8lcNqlyIhXpUgkIeTtCJMg4mzdzxhYPT9UpItBcIZGDpBvZbp8Rs1zaqedGmWCEUo1zYgc55wSQYUegcSlCQKHwHNUD0/WoKSJz6UvJJw2lBShavlo3nuWqD8pp2+uNOKK4ixt7yLm+PymMevpk1UqczE+ikcDYD8hI4n41Ek5o0m6sd3s22U/SUy2y7e0inbAEeRXLklBSU0OGjQs0gZPZMrUpp8r4KCOHXK7q/kqeG9QWDS4RLJODTmDM8YEvUvjcJUulgQwbT4VxThhjekYn4Lfl2IDQ2HZ7tv0168O0HK/2mcwfBzMIxqAx843uImlCuVyf3aqPzZkEMlbBxpTWvWWXg+akEXbslJpeez+PBU6a5WSiZc0z8O2aiY+XdOTcVFR8Cj8pwJCoKVjyhW8FextnahEB7Jcm2x749hLPUywSdhAGdOw8LRpsMc95/CrGWb99Tvrn5PLyunZpPLIsQdiHRaYVbiTNsgiDa3I87QctPklH0Xb9upwtKto56g5iXdeW/g7O0B/3H6xdzzUerFhX77JRHfSvplfeBv6TkXlgyYesnOwpWOQ9lgCF8XRFH5/sDgoGjDUaswXLhpOVrkuc1BdTPKNektlWWxTLI4M9dxCanlyVZwhf1/neFu+SNuXT4n5Pw4flvU0N38kIeXjXYhywzU23faRxIeckpLeOQwIxyRWBJDUurQ1K91WZ/VhmHDePPq5KcdnR+QWOTUXcWoke/YZYjpN+T23P1U2yT20m7TneaktXnSx2t8TV0XW84T1d7SB+ljp2syhLReN1FXqK6zId2NupIsBTjeDOStWF41rONY6rnEhFujR2Jk7I1Qd5g4dINK451NhhyhmukNwSXFkmfUPVYy8k1HMzvoi0Iml5KWXju5TsSfRfK8oVz9W5/q45p17E0Z98rv5kWBHXMO5XQcpct5THCXKKqqqOWHn80rgvBeXrtIQXi0vlX7X4jlwOPa9vHZMcUvzWjY/7DjflTNUvtnQNn+pRlhl3QXICW7rk2CQG3+I3PDi2j53jwidT8GaTWLIkiq0GiECDwemKaGYs22QA51e0LphzFckzu/FOLdrSqScNOPD8qmKuW8kP+O2KHM8NrK5RHEQISE2WiDnCP+MlSSJtzplEpBUZL8UNTxabsa6di1IsNO7R67pP0JF9G5iL3IK4VJJIHiMBxRjyS34twfGxNmNsRZ3ZhC6wCinXImrEb8zZgKXYRXniVjEYyW7CLJK8p8zJ4CforfHTRZ4hwBh4bxVVrWcIOl3ApFqxA+CHn04u+WWPIpKBt9QnX5SRxv6LBttNLjIiBOa96DQv2Iw6WlfU/ppdRFuZjQHAuPm6UcrScDD8xV1cXKpG54/qRGp7vGlNLAWMlVtzyv59qmlv2eugOWmiHTuldtfeT2WBk2Y5mShbjY8duurPZwcDCG7REGxfWpkUY0jUZCo5gk8O05Eys19KjraCo4ZkrzdeYDdhQMfOM67BRq+eyq9inJVbqUaiYGzSqbRWTmyL47UPjkwrnPq2L8LgmhzMRQeTIVYQKCoKmpuQBkvikarXPQoc92UUHYEcudScogfVW1wuS17jbrJbykn64/6DdaQvT15aEfl02ajdLL9cRe2uvDkmda6cSLw9BZNvnOyqqxNX9HGnEf9AwcBqGSZv9JcN/Yo2HjPFm6SdMXG1RelGaUe9afhLruVGZCY0jXeT5PshGsfjJcSvnlmVJwlf4wbQzdXJJ1aB51k6VMlC5OKCQvzT4MUkeULjIyG/kPHxpFeUpuitAasO3scbd0CtewTN7PJUnWXc9lwprUePSznIMySNZKn3m5Mh+9RmUvK52od0li/ifCq/2tPS7qT1HpU4Dj/oKeoL3djbeSLAs43gg8eOr86JiSw5o29XaZOcnfuam4mslmGoUZUOa0eaQG1ZPpp7sqxQxzVhOFDH2YJOFQUFjk8tzyLHcdoWwmpRMAMdSyW8Wxo+sSeRXfcWalvab5dECBS2ao1AA6RqjBv9GKJSpDl7dcacvlQyWVWRVOdYtlxh/aTMknAgtkiwyW4Z9EnZpdQxWemixKRgGzvAImHGmccdvpwGpSyRX2HbY5GCFEGWv1bJ+hu3cUtKUNHk6aQ5bak0471DF5brl5BJUwxaNw7WMwo2V1TcIDc+TpirVOnxeUgJ7zoWBm82ZrIoRWNoPFzL5dUHqZJPv0oEDxqVNFTJ0QW9NXI6FiMY7OLmHX/GENS7SF9k3kIgaX5SjQx+SxXH3hv3yTUPu3FuYzclNa0ebTVqBH3QP1VdgTBB31fVKiHIM3ca18hQb7kxek6qbtKDCM1u4ZHhYDcP4Fvd3PFqI+9GxUUbEjGDOY0k02WTdv/gWjd2cZblJ3f7zgfxCAejNaojcF8yLY01xnsXZVMMnLRb6XSF3UbEUGn6k2Grdv3JKhRXx6erSSGVQSWoHPUOlazyIwIsvaTSJKcKj5t3REiNHRJPSlRjVVRe8ZY2p4b8EVbukn3UPqRF0qMUumikaHH+OB6AnIKGA9m2UORSQXIuNmaYq+o6y5Gv0B/eMqmdvgfNZPOHDF06pcH+5RkqX3vHAiet1BLaufh20v8rcbLkdYkyp+SoLZnXFZ7lLkucufNk6gxhQJfOM4tBHlsIflX8Mc5jjXCoXRFIMP3RqUaTHWQb9wJfEvnnRTL836SCacUiZFOZx0pxkcxU9vVp6v6+uiePs6/UGcU9g2tC0TKGMyhazTxDrGvs2tVmoz9OqmZyXAgSK19XH7crkH/ytLlGjZtZYcoQIta/8ubQVbhyMsh2oGAuzh+etCbXvsb9q8RqmC+VYmZVMXbpY0mClBLBdjdTPNcpkgcB1cnTyh0soemgtQ6exp5BlWNfV8KVqeML5mR39hOPWjdI+qUmMkw+sfLxqksuXZ1zDbc8O1Ndi6pQZl+84HipHdJbnbK2H7TVWy3GudScFjFUDCliw/QkMOP4qbrAoorsmU8YPe5pBtK4CK+YwsTtQVc1ImscVMn6s6vbkjNZtTJUHl1bmtlEntMu7U76pcAyD3+1MpBn8rStnnIGe+ssApzsKdkHhUlvOZ4V+l1g9SRisq4gMT6Il/sUMf4hpKQK5CxxqqBiWBqN8/d1oeNJR6Rw18+mOFO9Y7vMFsHi5iED9gXTqVq9UTDV6Jc5ebyl43SyJ9GY8hDFTvKaTNynG0hOdQPLgwonZNHZnc8tucjiRBp3SzXKXdVBFtMfZLNM17d0AJ/AiuO4Tx+YZNegbNtSr6+R4FjOTkqUxrd7qDi0oN7J07E5xcs88Kq9j6il6hQ7ixp3LBK+qDxxODuvgMeF8e1wbH7n9GbJeZSgZYm0fCPUfNjXxfi4nNGqLZaYTyIFk/ZgSIpHDnKw40ZFUrIT9mlz7BOIz4sGHcWV65dW4bHiooilBVZdofyTIo3dlHrxxjAm4oU0bPliBH1feONzQv9eDTQRdbhLao5/F8dGAgHeRZOCeDhdbgxyTRvblbMH/2CjnbvqOBgTCOzHx77xOPAh46qDFGk5iEwqH4bi3afRgSZQSunT8WBdNBQM5jiTFr7bSBQZfycFGxLLrZiPda0hIP5OTyCnekRR9Y0lbCIloDR5Op6P19k06Tfw0pPNUWLgAIOxPu7bD5k/jmPscdOym3fSCewQhtVpaYFUSVBjZSmlS2955kEzsIrhtGOnpO4/adiTibutvWOBk3aoxPikYNDa8GhsrNlyDwuSUmlMP2qWrVZPGrOfuJthS4NnCwM6dp5znbTadPxqoBqMMwCy2+l4eJJDLvd5Q9CuuBO2P30Iih2fMq0YM5lMwTUFWHp1TSj6JIpWM+NudojAZecBkI2nSZfLkpdPmP7o0/CP/Rni3HEr6+quXXMN8dOba5RrXUMHkwGwrwX/eM8FCsewtpWTOgXTutailxziT6ZcG7cfyGYsGnRmlv2N+kkL72+KF2jK8YwctOJge52DSGVnC017VSXha+B/2j2dHC98L7r9KVLyQZWGp0Wrf2Pz8wVeVJSvOHqrT2P1sUIgXx2Tx7u9jxdvRdIyJXz2CC0ikj2mLRTRTXqDQnWNOcTDg9X9elxRkHKIGWgKY6l3svsMiepEMhiprPRT/ogM7lIr0XWg+rZO4x1k0EWvS7sW36hV6GMV6rpD5KChnnI2e+sgAjznCB5fcxOTom5hkrnzAJKt9ADtty4ujJNKB2NHFITummflklw9y6968lig/Ib4x0GklPEN8OSDS4m6eljpdk+iQTeBViaVOiQqp6/O0sdxd+DLuefsztgzg26pMdgXODtJS1x1yJMwGYnFwAppML7G5GvEHWueLMdUbpo67jWu6shBYE7jQqpKsYwTQ2N3tsm4SykdYQw6kqlHFF1nnBGY3zm92SHzqMFmkn4s+3qB8yeWVsueg+hKq1rOyCW8K23ywO4uhjL36aeTop4tMWl4Y9W3hcg3VGex7mDn4SkLOk32gkZlGVNUrMMyPvDjt6B2e29V3DUueS4lC6tTFRKsC0hNi9YF4mF89hnNWDWWSb4aNb6RlCwEAvuZ65ir05NxgmvF2MXVr/e4c9uh+zh6jR6MF152GJ3jWhtM3W63G8kv7YBBTL6xdsvtxsmCApJyExaLnDXnsfjPYD5ec3OMJhHYqh9DJvvX/vNHS6MKWXhyRlao3pptbFI2vKWwMGhO2oal/8oPt+WUhpbaneEO4RMWOGl+LjE+px4iAS2tjF1Z6flC8nni0tUD1+SNB/EnOAOxfQxbDbG4kULD8YFhgKXVjTrPjca55+2M7JO0Mc5JLKUT9dbE4Hv9f+0r/9vFG3cHJ4lMYnv5roTxWOwqmjwIYkhXTrkDYxcotwgz1sUOI3JVK3WTyjXqJTCYmldCUPRJFK1mWqy3v1h3Ur/VJtIfI6qZHJ2DxIbW1YeWBvJPnjbXqIgSa75U28pbwKqqlRNftgoFs6zLDX2t9EKcD0rHFlaDYP4bWUEh607PM8Xz+Ux61CCxIQdrieLUuobmIFKWpVH9haaWVrelSsJX3/M0fTxWZeAzcz0/8pdHgiqG00UdPxLCJd9CieuL3hrnY7xa/yrf0BBLAJk9QoszTD7SHfpLoX2Czhk9HmgGyQfEY28pHal/yVPFDSnj1bEM45SGouuMZPYsyjI2LRpG7cInrbRQvb6EFscYTIj82/c5HveLcUorPeWc9mZptXQaWJof3yZD0Ej4OrYWpShKt1vvCUfw+GrbInp2zkFORYmTuhsSJeGij/iCwpeeJqd1g1SBI5Ll+03IvmRqceCTwbb6mi/YZJ6liPz8fuf1K/KP16mv8z2JAovxeQXH2Y3J19/42C5YdmMaC+OnxF3VAM3vljI736GXwGhhpR7it2K34wMnZhYszsjFZ59hJiDvBIgc+OYU3F7nqUXpau8OL6sNfNQH4912Tx8SjIWB3mWH6waqdZYQxzLI5pvfOb1Z0OpAZcNpMJ1Yp47Ju1T7ZI0usahvtywE+23382vgSxrz0td89+yqk+o4T6IftzhjCw528+ElsAdtCU6TpltCpI1lBst8yYUMe3VyMgEfd+r8TzC02WPdpespLarGjrpEzqAvL13tjccJKryEzH6ZgWE72/MP/EDFv5fjjQTU3QL78bHnOrY4K83pxo5IiRsbWPp2BS0RSupcpQVovfzA/GQDijM13JQOPyxuR5Lsg9cPrSPmpEs7OOTJJieD+d1YTYpXf2JcrcPVtoY5i9E2NH+0DIV+c/KanGqPW4gLxfPW22JpFsMbYPbqLRk05+zWYht+L/bzi2py+pkcB4NenHFRq6q1dyxwzgKVbtHUOM8+o79qCUw0OJVm9592xVchBglLzwgGhZ45DPCdYWAV7rRR5xnprVVdwq/OqQPjnCNTKF093fV6d7D/itbcQk32QcpiYAMHddJCzOPFJoNPNSFewparuKY5ehbLaWjcRNEnUfSZY905FVeYTn+MKMVFJpGDfWbWESGXXoq0xV1qrlFLIdSTf7xW47TgH+yzQBFgqWflpH7BNGXw9RU5lsaD5hQ9tQuWcT1ZLTrbFM8pMaJ6d6ktB9vZHOTMoWlnqiR8dW6n6QPLq7xL3z6dA5K9rsk+pXcqkg985yR06ZMlu0FkOGDxx+GaO5hb5vVJCvXc7fukWyYCeSM0S7t8RHPHcsKWohblOW30eKAZ2GcKsgT5Nz59XWTS3WQ+c/w8KDH5oos6iD8uH6L6OXftpzcxDz2zvbUbAZ5tBJeVxtdL9wzeJuG7jp9lbmL3aXEsg1S+Iwr6e4n1UkuoM34rPnhHooRC44obs7JrofM9iQTCEjqLYAl7iqvB0gEkWAl7igim6gZ7ivzrd0s/6FGLIiVvuWRhdcjDMIt1ldNgREfu0lFTskHdTozIgW9OW4xkt3sDjz/XtN0MMr6StT/eeKco5yXGBoA3GzMZp8hFzNnwkC4DG9+VMSUZ35SzYUvMJ/GGxgaZLc8eglvinHV1N6eRUX0tFqXpRFIXyqBsLbZOMicNr7l2Base45nYlhYFhQe2oUXtgKceb9htIz5AB3U1bXVbVLD6Xn8OInrOXdsLTI6Adl3bK/Vzjm1gnHLIkxVfyF6P4/HqoAj1d/ViWZochQxM/+pYKUnL8fWozJHxfTJYLTd5zKjN5MsTGevqryhL9FvI/wSDmm+r/rEl0N2uF7XRrzRyXHo+EmlLZCWqia4aadoOlyI6dZfKzfVKNNDSg1xAEmS2dKvgFkdp7iAyvlianxzOSnc9izO0NKT7PCf3lhY7OcOgOWnnFqfRkFPy2yj/Nuf6/PSNbtCvce4YC5wjM6RbZlW+ynS859CvgSyoPThdtMITR2G8GoktnWw7GLakPXMY0LHzNNrhsdnwqxH+GGcETolLGgWc73UHLnYqUeNkmXNhj+xhMv/qxJNPK+LccE0RPj25JhR9EkWrmWeOdSNaruoS/TGuDheZRA72nFzHpTVejbTFXWquUca2V5htLgR1uhgO9lmgCPjUs3LShGDGpTllC5pT+tSiR5lZ3ietZ5viOSUGPXfytC0H29McRGo6c2jakyoJX53PafpAi2OTg4XvOaXrjG2U+/ULHx/LRSx6zK3wzHkVtUXvMWaRlt66G0bZgOXFoSzyTBZiiR7zRmiTYgSJFqlk8MFd208nHUJeJ2ARcm52po5puX1FHgvwcmYw9oTjFDm6A9+ZH8szTmkrul5hJMfe4ka6Mfkhpfu3GZPxgzjs76wCq5jTjp/eRE85s721GwGebQSPv/m2f0eLBxJaEgzcRblThSu+z5k89vn43rWcnJZFUT/OCV7hyDXFC7AHtUyyUmJwl+V0zT2uXF8lczIdPuBJgDnZ/HR1DNeufQ5kK74Ac8flwvrJZiY/L5Scrlv6EyGNx4sWRyZrn0u0OIv9NShp4/500Gk5Dc7ZjEs/vPc5SSIHzpzmtF9butEd7/N0Nu6E1Sv3pyc+k3Ges4HduireLKl9iwcr59ideMnpXLl1WGeWcwfOi/rRvN1rzRU7mV5uDdGh5kAE/NBlUhFKLLGEvRt8zVLm2tVi08aePG9PiUeY8k5+3xdAe1BnWawJNLWbkXRQUYB3XcAT8B+flht9pIKxbY8FUMoOo3AH9rC0CfGBQL1ePT1OXlflbC1x1KBWlan8g/vSvdK+AozJ+MceYyxtdd78asWkxbrEOMC8wjRXWnyuNDBUnkIuKD5/HGpf51RXKMK4JrabPOMmzC0nFlr5HQvQdIpzCJGDVpyeU0SkLcOlVuaPliFsB08+ORT6kAt5QqfQVg7O7C0ZNONW6veXyeNWnFLQzGSoOTR2h7V3LDBQTXBqGU18y9S0KCih6KkMKanBcu8ZTDbN8vLBDoZtUVzfYYBvlpPHjTrPSaurLTHZK6UR5SkUBFY1HZ5UzaRB+okY5yS3FYki6YN1x3kfPRgFmxwdSkhy5mlFXBe4pjgf10HmDlpxTSj6JIom1o0rupKr9Me4Iub8rZ/e37q6Wtdco+J6rPlqPStvY0qTsbFv/DreYeWkFcHm5jUBMQ2O4xYVTTFOPewvXyWlnUNRYmKVFGbSjMtJEqh78rQ5BzvZCj+xlTkIoamvtcnjVlRJ+Jp0fU1ksHTJvA2xBF3rHpxlf4Iz2UP9RHqrxTbqfwBh6QUZIzQLNOWUO9N3AAAgAElEQVRRjb6xTR7LDxtLM2Y7c/R4rBlM6tdPdN7GqMrs2Xxh5o6bi66zUypXoMU+sw+C4+Yc+zajZTShp4y1tiIFe5vzci7dWZpCVpdo94HuFsuBcdnkbCN43CEc8mGFnHB8gqyetaI/rrhF7xQlTcuZq//hmLiVG0oska2PyHdEfvoKIPFb/F48x83fLClemrv677myukmfXOetoXXJYOUQIRdJ9fTpUyekjO/mzZvuNO/B5eVlssD3798n8/SU4du3b5HmyF9oVH7+/HkkD5fWEZCdxwfRdcWuuOvly5dv3ryJ3KheGbla6JL4xOtVV93HMvFmcRXLfpJuU1F7OcfuxEs+jY4H066cFQdGI/ny5cunT5+G8tX9X79+bazLEroNRSlWuX37trFYsm0h8PXr1+TtlqgjWchRGb5//x6p+tatW5GrFV66urrypdL4krenxIEIpuv7EkMe48mTJ748kWP/xkg2d6mS0MLJU/nBX3/95Us4t8bk5wmO44H0kFkrDsFdGU/jwdJQkUxuh1E4Y6NaKSqwHye2AhJNoD5+/KieHievq48ePXr37p1WVbRQpUAl3oXlEOTN7ty5c+PGDbkdjTKSYeyuFTbYYwwn9iEHcT4Sady6Q+SssFIZ2K9fv5KCKY/sweKpkkUFGZKBt/JLffuY4lxnDGSWPIrGg8R9TieXE6UazaT2EYBaaiPQx/yRpYDa7Copz2m9JYNm0jb6cErjZirUjEfX41tKpGCBealKp5ZZcMZKZUjJGrVIeP/+/YyV1l8UYYB01KvzrN/88KtJHWGcSUS5MswNEHkfPRilNUb7xtIi2YwVnW0RBtcUsZnhUh+uCUWfRNHEuklF15CB/liDFpDh5AQqWXk7uRayNH/yIWaWkjcWYgwgN9bi337OKZ5PoLNjowlV/jYvoanMsg9VEr724WH0gl/yWwnLy1SLaCjo8j8xnbxX7xNKtslLkUSVHLm64hK9dQW08S0WE9rtfbyxeNWmGM0vr/xEj3l5GkuLvwertzH59NVIstdsxM+9arbOdmFv0otxCK5q6n2qEVxWynYBEQdiNOChhDo3P9Fqg5ul6qXKuLojKCyXFGgls60QoP89iRbZWRJxxgx1CmZfqtCuIpobD0A0kb57925GOEFRxsKP+lAtkHaf08i37tpZTb7pkDfn9mn74bXEtzDYRzxZe/z1wdK9MtJMvcofX0u9vr6WiUZKyHIJbxbBqJWduP3oXoU1++wepS//498a6fuQFSvvkea7S8aB2N/tIsnNFa4D/0Y/fXy8qNjx7aTYCVi2RK321Q1LM+MNNNq8paId8sg5uFBT1Wlc0yYgeeuNO5+gLstzI3eLL7lLjBwEuy9FcnJJQ5ibgYuGJskrDCMSSDvCln1DXOalBxYBLPP/pfWSXxHFeHM6uX0909L63YoJlOJe7d7y8+dPbU4UD4Dj8OWfdwiP4zIsuhr3n/HBaFFFnWW29P2hyXJB/jJoLg4ycouhar6Wq8ZIOZZXcIbbV6x1Ruq1X5oMnCw72durIGdbBCZNYtwEfxq4aKLn3zgu1k9ZVKx/I0sBPo1Wjk/rLRk0kybagVOaa2MNa+9Y4Jx21qVrgmBfq19XxfguTdaSKzlStGaC43u7TCEMGNTasfOs3G7xq0kFYZxJRFkyaBFvvDaoko38s8jgF7JiZdu/3X582mlFHBGuKc5HV41dw1/QWLRk4d8YF2ZRsUFRKDoAMj7tQNHEumO11plCf6xTL0h1NgI1rLydjXmJ9hqH7xJVx8vcWbDTTvHiWmj6qtGE/KnEosmCf2Mc1KJi/aIITQcaHahSDSF89W273WPLjyKv7vIRLJb3gS2yRarIconemgVjVe/jZWnRPoXsPzchetxHs+NaIkMqn76OcZ0thfj5bBo/tr3Y28C/uQjwVCM42wUkvYT9FcQKNz8ZvhfzZ4vab8veoiSccQbL99GRUG1c4JDS/55E+89V5lj3lC5v7r5S0+eIO7y2W6gDtKuUyfUvhQV6vVvf8LfbriYkj3+Cu08T/OFnssZJC5nMWSIx+fBG8suNlKh6aZnn9GZJ+xHGPU0oubCetKilerfn17TT3/wiKapfsjbUS376ovz6Mny314598c55PPm6eYDi8vIySGnoNL4VTg3jlxGm5lr+BgSKcEpEm/ZpggRYFF8t3c7GskOEEV332YLhad0AYZk2F+0vFl/EnkQljDmwH1Wh3qfFuxW7EQXi6XtXbXj0+/dvLQwt7dEyNm1pFBRY+Wl8PTo+GFXetKLiWZyPE0CZFYi601wH414wLlkaLLQlaFCXRRjdopDgkMnjeDRXbL/dXQQQOO2MQOXzR5YCGrW3c3pLBs0s5lq5U5prY9G52FylQToWGADZcqpp+1ERlJaSkuYkH3uSHzshDLCbcaPO097AQ3LiV7Ngxzi3Y5wzxeR4sb3quRJ2WwQ+57RiDvuQPmcPk3cps/rg5KUtiRa97LZSt64h9bsmFL1Os8FdlSuaWDfQV7Wn9MdqVYNgpyJwYOh7Ks6lG2t/2am0JMeWPzeyHGjnu03xjiV/bO2Epov4J992Xvfe3SIZ5jJXrkqJPedkJlukzGrR5KUtiR2sG2xp/vZ79UOD4zd/gmL1hVqJT0AtHwVINkkYyFPhKb3VohR6q4VSkGf/mG3Ose8viUNxkuhxsoPw6aszg5MfsLR7cgPYufnYmx14VRHgqUbwpJVOjqp2zW7MmVxDkPyHfPExble12wX4s1R9dKZv0MbCZ0wxlr/05cn+9yQqsUyQRa9NPxjwPYj/xXgWMpOFxD96HG6ZG2MmC2w6Ufu0jdfI5IY05GsLjKabhvAWAtoWIf6hrx4kHOv6kht+y4CTTzssKLbnOaE308cYlq0Q5Ge24zWWkAyaJfDS+MZStWUN0R/j9BHy0p4l2vFtidQR9vnk2wKk+zyaVMSd50DAsg1itaziDbREU5U07enTp74k2gjfP811HMfl17J0zFpkRcpsnOn5Ip3zOFjeErp1oa9l1lCuvwzbGyc1eJKnTUkOGTMolgh6vSZQ2UdhvVIwbE6kvWIVZ6oKGWo85JBBHvWN7mq88dWMgPPqWvq7cSkZf2fMXDTkNuMGOVSk3bVy1RgpR8IYne0+8gSijvV17FJ+IB6n+xOw9J2a548sBexvM7lqPKe3HDvhOM/uB81x81t3SuMWVZWCBeZSh4K9PReZx2L7i//jq0NKcml67saG0gkDnLJwng7Fzgf41SRwjDOJKEuGuWXh8XsXWaqzFLLbIvA5pxVxFeCa4nx0tQ/XhKK7VzSxblLF9WSgP9ajCySBAARaJ7D09cXd2ht/iyC7GGee4mWHWUmBrc9BCE2dIbWuyqEhhK9Ooe0eWF7yKfcTtpZ1P4uERfnTW3Phrep9vFyN6q8cosdDdMqnr4dgb6VS4udWNNWHnNib02NzEeB5RnC2C3BWuv3Af2PQf7F/e8lzJVi+iJEx+3NAX8i5YrenW7q8PnxbVFH/exItwkFmEUja2Y8fP66vrwdW6i2WjZy3g7V0y6XLf9ulOqQEfePq+DsB5IOyf0/rCuegKgL6jj05Fsb3QNmnOf4YOVmjPhYyfpM/ebslEW82pqQ9WZKq0V07m5BlKdYi9ri921P87rZOBs1dFZxpS4JAGD1vUHoTv3IQSN7uqTFKbm5jCF8j8Vfnd375wxds0bH6hR/UqbMU2rJHMa1RsKV7Ei16VOn7GaM8p80WxMDr3LLCj3hPGfCWcwVz62K+WjX3qfY1Ml/Oto6DvqatgopOoBTe6HGaqtBeSArAfv/z9/fffwcB6ocPH5SzLZKSNj499314c00rKrDF+fgCFCJp+ei6xM4OftPcsXHeEfh/d3vRg2AjJAUDeOaiwPso3B9r1gUqheaPLAW0bmAn9JYMmlmMtlqnlKV1RQvBAnPh3efZeURava4RTMHGmRV1H7tx0likvCmEAUt54jyXErPkx69aKCXzYJxJRMkMcystc+nJArdnsHybtL2WoYQTTivi6HBNcT7Gq/W7JhRtVGU8W7WKJtaNK662q/TH2jSCPBCAAARaJzA3lZtL36G9e07xdmhOnVUQmi7SCy9mL8IVZCZ8DYA0d6p39ixKLOe6LSVLwqKvL2bRWrWO17XOomiXWQeFQoWq3sfz21vt8f5fNMypfi59B3QWR7GDGOWqkIsbv/bJp6/lgLdVMku7bemrdWmxt6UarCoCnBup59KXNnZF/hIjONsF2BWRfBWw2s1Pvn796iYv+iyl3BeLPsz4Z19DzqW9iT2JfMIcmwj4H6cZX10ylRvNZLF++4fl0aqqvqiv9McLFvqQte93pqtWye7CJb9qU2fZZ0yKN10PM5Ld9unTp/FCSl89oTdL2s/AfOxnSusiWaN2cNA8sLQYQfn6DtmP9lZ/hKzuoDU17UWgnQi0LY5GKx1rwtDiHgQBorZOFb4nBdYWFck81WZI9pGkW66kaYGnevXqVSHBjBMnLRks7f7q3UZbkp/BFdj16y9vaSlh3dao/ug/V7VRfXO3x9MtexKVWKiKS3WGq8H2Ir457dN8eWltWOZCC1Uq/1Zoz7XSLYqv5fltLC1J3+Ubx6mlEIweRttpLS15RX59JW65Syj2kccXJhgvdlv+8mXguC0CNc8fgwB7DmxyYj534+r0ZI2HLAWsbk65G/GWSbZnGDSTEIIMNTulQNQOTrHAOSUaI8+527OkWwZBvQr57du3LNVVWIiFgMRODsrZm5as8ZAwAOeZXdHrCsSvjrlhnGMmK1IiprX/ssMg/55PB5hWrLAZ/5aI/fjZlh4b46WjTDTenC5dE4oeK71mRRPrjvXVUwr9sSdt0hYIQAACJQhERoqj4uc9p3glkNZfJqHpCh2xDLsC2rpbIk5pXYHDXU2vG2xp+PZ7jW8GGgmvkMf4Aqo824rCd7ulZse7GgK9dTW61m+MqJ7osYRy+fS1BNWeymRptydt1t8W7G2RjmqLAE8ygietlO0C7GbsfwCy29cfSz/X3U0wy06gkV42iZ09iSaxkGglYHx1yVrcfD6L9Xf/6aM2Hgr2cNG3oNreotEPWee1zZVZApqZJ/fU0D55s/fveyEpiUasly9f7ivUbG1n8Gb6ssKyyK4waP/now8fPpzVzf+7sP/Ku9/dLBL+P0ln/9d+YWK7dHOT2eK4sJCARszkHdotIpmn2gzJzRnjW0hU0i6NdH5EV3TzV+PEKTmcTaKTy0oCV551u+pM1th9omzDb+M6vagEy2iSfCHDl2TpsT+4zN1b7mn3XI3dp2s/IN+3aFjfOdoZb0ikn/vYLf7Mrt/4qpnRu2aXqr8Ck+PIuiYb33qxBE7rBAjuMvpzdZngxqKnwaAjt1zDzr9Fm0zh2wn4Q3xV80eWArYrt4YS8JZxLZxk0IxDCK5W65QCOfs4xQLn9FjDKqjRfwaP3uZa1Fw6YcBSleE8lxIrlB+/OgaLcY6ZrEiJPEOxLBqvqNFyS3ydzVKCPY9xWGQRZhIprmmMpUvXhKIbUjSx7lhZnaXQHztTKM2BAAQgkJ0AU7zsSOsvsNo5CKHpUuOpVpVLG+LnJ3z1adRwbPnZSMlZ7kmW8V10/3PZGrgFMtBbAyCR09rex4uIetpLRI97qp5PX/ek3WJdxM8taq1dmbG3pbqrLQI8wwjOdgFLrdSef7fPtSybnzix9/wsxfI6ytKPv9iTyKmSg8UEjC8tLS536gbjUp0+9Zy6u4c0fbKuH2v1W6KVC3X4nT+m9QXgeH8CyV0PJVKWL9+yNM0iiVpUQ7c9iTcLfMicli2Km7t3dbplb7VjV94tEq5uPjfuQ8CfG8/VaHwqMHf7senJaYBlLnFsE1R7MNIVfffd36Ak0vB1u8No5wLt5jBnUfK0WhxhQ6II9vGlYFu9dWP3x48fLXovNxRKgHHTxinrrG5cDilzBIr6lnGlw4ZEvpfWztZ66jbO2UrKolWzVhq1g5xLB+Kl+Y1NMO6tYwmcjDXGsxn9ueYCe84csww68YZztW8CVc0fWQrow9jO5i2XDoJL8xutorZB0yj2OFtVTmksXoUpSy1qaX5jk7uxQGN7C2XT2+SWKbbeTTdO2AvJWahYwoAtYHGeW+gF9y71k0vzB9XNnXbjVzHOORUn0yMrw8E6QLKojBkKGfykhGebVkxCcIlLyS/N7yqKH+Ca4ny2X12quKX5jRKiaCOoRdmIdRfhqiHz0v61NL+xjd30R2N7yQYBCECgYwJM8TpWrqVpVS2PEJpaVDaXpypV+kIuDUeX5vfrihwTvkbgRC4Zn/gYP0+LVBS5ZN/tyChtpK59LtFb45zprXE+NVwletxNC3z6uhvqdisifm5Xdy1Kjr1t0VoNEeAZRvDgI8pJlZX7wG2yukiiRRK2C4gA1CXjaxvxQoxXLdPeSC+brIU9iSaxkGgiYPEgpoLyZYpsfZevkr1L0nd32ngo2IxDb1F/+fLFvly1t9DUV4CAdj1MuniNE8YlrQIChkVKEsu4deBbnk7iM3gzeRIj6qurK0dmz4PkxyHGXy0oIXNSthKVUmZ2Av5mEHOFG3+bYu72Y9OTDax/C4l37975I52cc9FQR3sGJVWmp8WrZdA4qGhNtWjzEbVFnkRTx1evXileVUtXF5uUucsM2qHc3x1Dmz2tC3gsQ+Hqwi3kLWPZFquzyHDOPOpx6olD23Wwzn5Wo1P39120HMLLly9Xl1bDjckgX322Bjlrk2FpSLk0v729lnehLKOkvcZITi13zG3hF9z19u3bIKXQaTDoyODZRrAQ6l6LLdd5VxBjKWAFtDpvOZu3XNqPlua3a7mqQdMutp+zHBy/ls6Ol0Jbmt+OqwMLtDe2XE7jg3zje0jl5MxeMmHAFqTl+vUWqdq9dynPpfntZDrwq+Xg2DG2mzOyoqUHE7v9RF4AMDDLos9xzjatCFAHp0t709L8QXWR08AGJnPutlI3WXsysRycZNXJDEtlW5o/KYDLgKIdiiwHxLpZMO5cyNL+tTS/vTkd9Ed7Y8kJAQhAoGMCTPE6Vm6yaeXihGTV4wyEpmMm9pSqVBmIvVS2pfmD6iKnhK8ROHOXLK9o6t6iC3Eq36I7ZTNKO9fYfdLLWfh2+ZfKtjS/XUKLxitf5bM3tsWcRI87aE1xEZ++7sC59SqIn1vXYFvyY29b9FUualokVfcjONsFLLKHRZkr3C5gkL+2z1KWbslyij2JIq5nkRWSOSCw5153xkUf/zv2QNpGT/UtnPZH8L/BVkP0GW0rW2I3ir1OsS3vxFcS8DmAFnlevHjh8h91cAZvZtmFYeCvlaBDFGH5FPko11dtGHqIphqtVFvDWCQ/yv4tsiXzJKOg+jfBCTyV8ZuxJJnJDFpgShLTjdu7v4xKm49oEyJ5MK0X6MOG+hUxSezYxGB3ztXb5wXlTDaqqOFZHiFbwqdJyUmME1BP/P3P3877ASnO9Gdz8ipyCHFR67+anJ77ezDV35zdJFzkXvSaQrlJiuUdCMsomQudkYxlRpxFpKAio3hZqqaQPghsDyAzcggC7EjJR02Fal4KiOA65JLRHQVOrJyoQUVG8YzyLCrtVIOmEaCfrSqn5AtW8zEWWLN2VshmnGVrwm5cP1whwyG3EAZswY7z3EJvfC9+dcxkdQrGuRpd8ka5zUNW7XZ+l8nYH4NoP0lvdYagIqN4q6vzb1xUF5MOH934uGbXhKLH+lqdUpWiiXVX6/HAG+mPB8KnaghAoD8CO88jWgR4kilei6rJIjOh6SKMNT+NrUqVAVXC1wBIW6f+q3oRyS1vT0VuT14yjtdGaZPVFc1Ab7XgtVjUnu/jWWQmjyNA9OhQrD7g09fV6M52I0u7Z9P4se3F3rbwrzkCdO3qYAQPHpe7pvkHxjff/FuKHlvkYbuAORVY6M3dWyh96STlFHsSFWJ98mIrtH5pZOmmXJUrUS9Aa0Oi4HvOV69e7fwZbeWUTiKeXoIMLGGy4bV1TIs8Gre0R8Nkc/ZJtAi5jyR+Ldm9mTGYszx/8uXMeCx3lyzNspVDspAVGVZvfrGiLm4pRMDy2wKW5wGFxMtSbHa/kUUqeyFajPb7uB7IlduLQVL5dUWErHOMiAjc66W3b9/6TVu3wmX8pKSoz7c8QsbqfF23fqxNrH1vI9M12mHlDU++M7F0Zary9uYST/t92N2XJv656h2XY4l59owrtGHfWMhximbE+3wlHgw6i141G4tNygkJFI0llvJkKWApsZrzn8pbMmhmNMWqnFLGdhUtCgssinf/wrU3tHHR2zhu7t+EdTUam2OEs06G+F08EYjz6ekqfjWjNhnZt8BMuh3h3X/tLlilKf2TBqeaVsStBdcU57Poas2uCUUvUmU8c1WKJtaNK6vOq/THOvWCVBCAAATaJcAUr13dbZec0HQRw2RnUWn+q02LCt+YuSpVBm0hfA2AtHVq+eJmhxYlf/NvkKESaeNA6K1xPsPVYKV38pY938ebFODMickBUXbe/QOCcgbAp6/l2PZXMku7/em05hZhb1u0U0kE2PcIrtjDMh2o7fsyizxsFzDX+yz05u5dkW6cli4qmT2JFuEi8/8I7Gz9/6v4NEcaVDRqBh9zfvjwwfii2Gk4naWhxjg4GWntzMsoj2VPx3KSn8Gbffz4MXAmczwPpGH5+OGQR19aIy79BvCcOkjPSMCyD4jFCDOKlL2oeDdP7h+RXZ6lBb5//96/pfT3/5ZtqiRP0X2R/PZyHCHw8+dPvwvLLd++fTuSf+6SZadzbRdSzudrOJ6TzU8/cCz2xeB4OwE5EN+zdbMhkYUMj8/nKGmab4k3NPs7fACKxxVzDVydbhz3jfPi1WLoRunIb7t88rpBZ4sM3Ns0garmjywFNG1Lk8KfylsyaE7awNLEqpzSUuGPzY8FHss/e+3GibZmcFqCyF77IQUSBmzBjvPcQm/uXvzqHJlF6RjnIlzjzJY1Gb1b+fz58/G95VJUo3t8Y9/Meos8p5pWxEHhmuJ8jFfrd00o2qjKeLaqFE2sG1dWzVfpjzVrB9kgAAEINEeAKV5zKsslMKHpUpKWzsKL2ZNUCV8nsTSRaPmsVw1xi3LHNsoo7YFCVuV4JznQWyexkBgQsAyIZ3hAEGDJcqo+yKevWUieoRCWds+g5XraiL1t0UU9EWDfI7jxswjj5/lbNL7oXqM8bBcwSdX4EuPkvZUksidRJYpoTwyLQ9+/Vf6XY/vXnrHGly9fBrsJatlLH88f/l1ixjZSlJ3At2/f/E/xIzcq5otc3f+SfijAUqmWU9VGS84Sec7gzfzv4eMMjXFhvJB1Vy3f+h6y8l6nhayDfOa7LBvQHGj/WVTT+gYQwbPtv/76KwuWuUIsA2sHk7255reVHtiG8ZOJoI36qjAoJ8gwnAYR+GSe1YkWq6tn/W51M7lxIKAw2De5zjYkKrFh9nksR78JE/nATBP/V69elf74rZK3anylP3v2zD+dO97hK/FgfX/doDMnP+lnIFDV/JGlgP5M7mzekkFzuw1X5ZS2N2fnErDAnYEXrc6+6Pf27duikuxWOGHAFtQ4zy30IvfiVyNwjJcwTiOouWzG4UDvxumRpd5SnSsnb7q2yNfatZ5h/f3333pxP2/hk6WdbVoxCcEl4pocitUHTbgmFL1av+7GqhRNrOv00uIB/bFFrSEzBCAAgToJMMWrUy87SEVouhQyL2YvJebnJ3z1aXC8lECFb2ctbcKQvyrHO9cEeuscGdIdAaJHhyLvAZ++5uXZfWks7Xav4qoaiL1tUUc9EWDHIzjbBWwx0eS99dhwIKpxs4XgrqpO2ZOoKnW0JIzRobfUpGpkffLkSfAdvj5O1otoHXicahg3JogxDtbapV5brK1txhXVN2/eHCX5GbyZ/VOKY7e1Staujef2/6nqM1jIUb1vz3otW4FUO+UwgorvzFj//hH+vlHaDKj0iOZXN0eYPYnmyOyc7m/soqoje3lEBLNEGgpaHj16FClk46WgIZOlYXWTWNpKVKyiiZs/7kit+3xQtBuopIuOD0m7yVltRbIHDUPa7EbR7zBd0r+yE+2Goy04tSBQreTlBNNrcMZIzOLPV8sZrO+XHhdWy8mNNROoav7IUkDNprJOthN6SwbNdabi7qrKKTmpGjrAAhtSVlxUY6ipQopGm3Eh814lDNjCE+e5hV78XvxqnE/yKsaZRBTPYF/71frMgwcP9GNRMtp4mbmuajnR8olglupOOK2Ic8M1xfkkr7bimlB0UpXxDFUpmlg3rqz6r9If69cREkIAAhBoggBTvCbUVEJIQtMVVHkxewU0dwvhq0PBwVIC9b+zbWxRVY43IjO9NQKHSyJA9FjCDPj0tQTVvstkabdv/dbWOuxti0bqiQA7HsHZLmCLiSbvrceGfVGT6zN+5mqP/1OtZAhWOYHkV4iVy1+teHq5LfhcWW9LKwXg1apsB8GMcXCdw5Kk8j/JnsOlQEp7JM9dLZrefefS1u/2z8KP3ftM1qLXfOPq1vfb8pPxPHmv2j9ZyVsvpWUkoM/LLaXVOeWwSD7k+fHjhz1zhTl9T6VtGopKKJPwq5uri91h5sgcmC6fvO7bDMtXhVdXV0WbFgT5k3VhdZNYGkrUhkQaTfx4Rjrd7WfV6wHV+pC0A0lF3a9fv96hooaq0NbMFj8sf/78+fNC7bq+vvZLLh2Q+HVx3A2BeuaPLAV0Y1RBQ07oLRk0AxtYdFqPU1okdlWZscCq1LFaGPtKgp5laFrX+iMDwoDVpjLciPPcCDB+O341zid+FeOM87Fc1X73xnf7VJqWc/WnDYsVhOtG+2hikeTYPCecVsSB45rifOJXG3JNKDquyvjVehRNrBvXVCtX6Y+taAo5IQABCFROgCle5QoqJB6h6QqwvJi9App/C+GrT6OnY8srxFva283rc/U43qQ66K1JRCfPQPSY1wD49DUvz4ZnsdQAACAASURBVDOUxtLuGbRcTxuxt426qCoC7HUEZ7uAjVYav73Od//q3PwhTnJ89d/jJFIgkCTQh/Unm7lzBr3orFfZ9GabX6+GcIVBdTpBX06OyxHQvgmWPX0kQJ37qRvdhb7clqmXwzhXslG8udubSA+8SkRmvVYbubrDJYsA/kf+O4ikKs5gJPuQPLAWixeV+bU+2pZ+QlZagy9evBicgPbvsG9mvE4qi0moZD2gWlc+d+UloC0hBlcsC7FsLTSuXdGUZfgouveEMc5hT6Kx+hpKGW9IpDXQE25IJJW1PiQ1ZHU9iarR3zgdMHrUFXCC9f2i48IK8bilCQL1zB9ZCmjCYFYIibdcAe3Mt9TjlM6sBdpeCQF7dwhiwkrkXyQGYcAiXOPMdmsZ30sKBIoSwDi349VePEsL0TKX7rpz545e5NBP/mqtT2uASwupLT/Tito00rQ8uKam1WcXvh5FE+vatUZOCEAAAhCAQPcEmOJ1r+LJBhKaTmKJJxrfxIgXkv1qParM3jQKPJyAxeYPF7IhAeitDSkLUeMEiB7jfOxX+fTVzoqcPgGWdn0aHJcmgL1tJFxVBNjlCM52ARtNNH57VQbsi1qtYL6QyWP2JEoiIsMEAVZqJqBsS9I3dfIpwcfSSrHHQNvq5+56CdhtoM5hyb5T0ufPn/dXwxm8WUMmZLHh/T9x7+mHT/fvYpXUaHEvl5eXlUhbSIz63d3z58+1SP379+8d9u+wOEa2hilkiiuK1eZQWnORbchC1m0UZdnJSGPQusKNLbJYnWRofXM0I40us8lKpUF/QqcNid69e9dlY9Wo+LDSzQ899ao+Y7v2/8TOuAeQ9jE0NmFRNnVYf66hSICJwCKAZB4I1GM2lthjkNkyEy+qX4sAfvcsKkwTheMtK1TT/oOmEUI9TskoMNnWEajWAtc1p9BdluFmqNo+hhYSdXux9ibYsWyXarIEiwD7hwE4z0llnSqxWr+KcW63Q60Ar17517qf1pkfPHigZ9/ShfYnev36tZYEt0t1SAlMKw7BvqVSXNMWeg3di6KTyiLWTSIiQy4C1fbHXA2kHAhAAAIdEGCK14ESVzShnuURQtMV6vNvqUeVvlTtHhO++rozfrpSyettlgclfuv2P6a35mVOb83Lc1FpRI+LcM1l5tPXOTKkJwkQPycRkSEjAextI8yqIsAuR/CGTHTSloxzLt1r+Z53sootifEPnbaUvPHeagVbNElhT6KNZnDS2+1e46SAFjZb395rK4Txa7V6FYzPkhey7DC7Pcioc1iyS2VvaUY1n8Gb2aO3w2lYBPA/9c9oCXNFXVxczF0ivSECX79+TUqLrpOIespgcYyrv0zoCVQ3bbHsSWT8BmM1E0ucg9Wtxnv4jXrMFkzoZFEdb0h0OHAE6JWA0RW/f/9+0dKnEVew1ZFRGGPhZDsJgarmFJaId9CLZSZeVIMWAXZeCija3u2FGx0U3nI76tZLqMoptQ4T+TsgUPlziryECQO28MR5bqHHvUUJYJy58L569Wp7UcP+RE+fPr1z586NGzf0HqR+dOH/Y++M77vGlb39cj63gIUSNlQAlECoIEkJJBWElEBSAaEEoAJCCUAFCyXAdrDv91zf66sj2/LYlmRJfvIH+CfL8uiZkTSS5bEWA1OsV2yXdrQEphWjWEhcSoCuaSmxSvMXpWh83UqtCLEhAAEIQAACiQgwxUsEtthicU3XqabAp7FFqXIdVa4qmYDRwIavbsWtlLF8o7RxZbOXVrh49oqQEwIdAbzHjZbAq68bAR78cpZ2D24AmauPvW0BXqAH2N4Ibnm5rFOifcPbFqUvvdYulb2mS2UI5LcsgwQuT3eqWMEWVZmYRItwkRkC8QnoA3r6nt5ouXojrqKNa6NVIHE7AUsoje4uZQ5Ldql2cTK2K6jwEvR9TuOitiqye6x9i0ua+bsEdgMu3BIOLp5lQUGxJGqnFG4dGHOvXzlXlrGV6DA9sdoP9AjEMhSenZ0lranFz8HqkqogXeHDx2zX19ea5aW7IyVDoFUC+q6CsSe0BJtbREnzJtc90MTk/Px8UQlkhoAIlONysxTQtkHSW7at34i1K6dTilgpioLAagL2pW+tIWgkXX2j3S/EDdioAjrPjQC5PB0BjDMWW7nTXlTi7SVrSeHu7u7i4kJq0henTk9PFaJIQcy3l5yuBKYV6dgeqmS6poOouxxF4+sexOSoJgQgAAEIQMBOgCmenVUbOXFN1+mRjdnruHFVvQSMu8HDO663V9/44SX7A6ztIq0ooZyOd4XwXAKBIQG8xyETewqvvtpZkXNIgKXdIRNS0hHA3jayLdADbG8Ed99ZCOurQHVIYLtUltfowgRaOmtZnym/vsQkKl9HJUpYrPWnXhuKrgxtR9MH9KaK1dZn4xfqpkogvXYCiptgXJFUTctsmPal0l32+pcJTdqM1ZvZ7acEE7K7pNmadrEWko1AAzdSR2oJR1JgKN8G4JdZBeOcVl82LlN+pFpKwBK3Qj2AFqqWlmzPb3z/xBiJw35fcmYgoO+fexFmFZDo9vY2w61LvoVl5C1ZfmTbkYBxDcTSty+qhV4ddPMbxXAv4RgCIlDO/JGlgOYN0thN0Vs2bwnhCpbTKYXl5CwE8hCwP6eQPPadH3mEX3QX3IBFuIaZ6TyHTEgphADGGVER2qGRbiVWy2J6BqF1Br37pPhECnms9cMyP0PFtCKiUR22KLqmg6i+HEXj6x7E5KgmBCAAAQhAYBEBpniLcNWeGdd0nQbZmL2OG1fVS8C49Jd6e5vxTRAFOi8ZdTkdb8mUkK0uAniP6/TFq6/ruHFVT4Cl3R4FBxkIYG8bIZfpAbY0ghMuYKOJzl5epg3Pil1Lhv+qRVDkhEB7BLQF7dOnT+F6KYO2qSlnOBtnWyXw9etXe9UKfGwg4ReN4vL7k0YEsMNsJueiqVSZJuTpIvUzAO92VTDxZOanR8DYkTbf+SzqjT2Gjf20xCQiRlVLSp/1t1VZ49sXq7FYrE6vR+odldW34MJdCCj20M3NjXvrd+/eXV5euimtHstHyuyVtUpye730PQf5/PqTRrSdxf1XiV35FSlLqx9yWmYFVtUeHh5OT0+3A+xK+PDhg1uU17TdUxxDIECgnPlj3/wD0vanyhG7F2l4MNstDC9pO4Xecp1+Gxs0ZyFU0bpna9FShqNZYGm6W9QiFo2kpdV0kfCLsOxV08xuQBVM9tJFafc9Wr+Kcca1wG5VwbJsu+W+6sG0Ot0tUOtVKK1CF7Xrg2nFFuVOXUvXNEWmsXQUvZdC8XX3Il/yfY/WHkvWBbJBAAIQ2JEAU7wd4We+dTnLI7imG1Vfjio3VmTp5bivS4mty6/PkVq2HqlwaSTd1nHj043CP55Ka5UeG9iPt64pNXwV3uNS5eppQvekI3ChMvDqa4APp/CfsYGcBLC3jbSL9QCbGcGNb7l2eixTHYteUFWTTDft2mjtXL6CADGJVkDjEghsJaBodtp2ZvzUqnanKTOvKG+FXuf1i/zgRcN5mTwW1bfMKpQmlbGf6cTWm7flv3yb2c4z3640+2lDHksrIABNG7o21sLymoHxSynGO5JtRwJ6wmG5e+qvzWB1Fi1Ul0exh96/f++KrZgmRb1W5MrGcTMEtJiglWj1KvJwNHtqcgKlNZC7u7tZlakBxopJpMHC3QnECswsfDJMEShn/miZBPW1YCmgR1HXAb3lrL6OMGiGIZTTKYXlbPUsFliaZhUI2C5S1W42boBd0aM56TxHsZSQSL+KcUa3wzx7FnuxtZijP+nx7du35cQ0Z1rRK2jdAV3TQbomFF2OovF113VWLV1Fe2xJm9QFAhCAQFwCTPHi8iy2NFzTdKrJzDbz7dJxC5eM+xrmk/SstoN6+/pGb6dpZqKXYxXtaPSOXuLZ2ZmXUtpPWmtpGkGeWATwHo0kNZbx6quRFdnCBFjaDfPhbFwC2NtGniV7gG2M4Iu2pZWsDqOlLaqvsUyy7UiAmEQ7wufWByWgNaZXr17ZO1O9Gqd1MQ2ZB+V17Grb7aQNTov8/jaqnLoW7ZlQ5gCfmW+X2h6OWb4lguyLFy+OCeeAtdbiuKVjJCZRM7ZhebSsJ7upo3/qbZNZpFjdLKKiMigSiqfWz58/xwqPUlRNp4TR93+mTpGegoAWBPQlGVmdZRRLIUDOMo2vwwmIhvUoHbjeBnQreH197f7kGAJ2AuXMH9vrK8pha7eH1DnpLacIH2rQnILQpdNwwnwSncUCE4HNXKxlOTGzSPbb4QbYWY3mpPMcxbJjIv1qDx/j7FFEPJCBDVf5IpY/LEobP66urhSLWWsRJQQ3Z1ox1JElha6pp9R214SiC1Q0vm6vlKMd0B6PpnHqCwEIQGAdAaZ467jVdVU5cxBc042WU44qN1Zk9HLc11EsmRO16mXZOKrnQYnW6LyNhVPVL/9L0rTWKd2R3gABvMdZJfLq6ywiMtgJ4D/bWZFzOwHsbSPDwj3ABkbw9kw0bHKECwjzqe7sv6qTGIEhUDUBDXsKfLB05NCy1O3tbdUVR/h1BJaayrq7JL1qkSfaQH2TwlxReHuviy/6ovUKYlzSHgHL7OXZs2ftVdyrkXa6eynH/Gl81HeowCJtW4JF44r+mRTCt2/fLOUTk8hCqYQ8ioGi7yO5pqXo49qgQL9Rgnbak+Hjx4/a+/Lo0SPFNdZeme3TJZlr91cyKzUxY5do2T80W1M9O3fdRfGhOc9CI0P5BFgKKF9H2yWkt/QYHnPQ9CDwc0cCWOCO8I23lptnzKls2x1v+72i58QNiI6UAnchQL+6C/Zj3lSbN/LHJtZAo0VprflopXFf7EwrFvGna1qEq97MKLpk3eHrlqydFLLRHlNQpUwIQAACbRM4+BSvbeWWVjtc09I0UoI8uK8laKGX4fnz55Zt4focWn9J3AN3J9JUyXohQnJOnSU9HQFaazq21ZWM9xhQGa++BuBwagUB/OcV0LhkNQHsbTW6Wi6sfQSveltaZySEC6ilsaSQ879SFEqZEIDAKAGtXwzfedaCl2XVSWGw9VYeC0+jYBtOPFoIifb8/rqMUy9mLHIKM9dO4qkbfPPmTc77LnpZJadg3MtOwDJbU7hAe4HkrJqAG0ZkqiKWh5FT15JeFAH53rPyqJ9P9K2b/tYWq9MD5sePH/eXcFAsAcUu0ZDhuugyIQUk0ts7xcq8i2B4UBuxy9Lu7u7WBdxRf6KBTP92f3LvdeD1MPKoVf5GIZNerrcBLZ2nEG2fHXicy/8EWVLyFL6RQKW9n8RmKWCj6ve6nN5S5Bk0A+ZXaacUqFGBp7DAApWCSIsI4AYMcdF5DpnkTKFfDdDGOANwNp7Sp6H0/FG7ONxFv41lWi7XK09a/dh9aZFpxayy6JoCiFrqmlB0e4rG1w3otPBTtMfCFYR4EIAABAoncPApXuHa2S5epXMQXNOh6itV5bAiSsF9HcVSQuLbt2/1BbiwJNperqDh3q6q8CXGs5ZdT5LQWNqO2WitHXztvmtgP96OhlTyrfEeR7XDq6+jWEjMRgD/ORtqbiQC2NvQDKrwAKsewTNvSxiqOHMK4QIyA099O2ISpSZM+RD4HwKjb/29e/fu8vJSkYYsYYm0E04LlwA9FIGjDbpHc6oyGPMipB8+fDg9Pc0gFbeAQDYC3759s9yrjZB/epE40OSPNqBM6d3yqE+vH0xdTnpdBDSuzQo8DBg6e8nSDFjdUmLF5ldIdW+ngh42662hFPsSioXQCxYYcfo8HKwgIDNTtCBLv+EWrpHr7OxMAbPacGlUNc1K9Ehj1sy0N0jENk5hvJhEr1+/dtlyDIFKCcw2H7deLAW4NOo6PnhvyaBZl7m2Jy0W2J5O3RotGkndC0s4XiQ8bkAJKkOGjgD9KpawLwG51lpkUJxib5UgtVTqtJ8+ffr58+eNixtb5Dz4tCKMjq4pzKeZsyi6IlXi61akrHWi0h7XceMqCEAAAhDwCBx5iueh4Gc6Arim6dhWVDLua+HK0nCg/VSzW7D0oEQvc8Wti174mv2YrgLcpP6UZtxKVV0arbVq9WUQHu/Rg8yrrx4QfkYhgP8cBSOFGAlgb0ZQtWerdwQ/2tudi5pk7WZ5BPn/dYRKUkcI7E5Aa0Z6sdATQ9vLujUsy/vSulaLU9HXvDyR+FkaAQbd0jRSnTxH81OrUxACpyagUBGzt1BEidk8ZGiDgD5pMvuoTzUlJlEb6lYt9KHp2booisdsno0ZZh9sq3ysbiPkDJfrux9eQCLtDDhsQKIMwA94CwVS1OK4zMzSaYiPQvboO/Yywn/++Uc7J7pgxy1x03uAlupsfFdQTduddKs3PmaUMQtq8tRFgKWAuvS1Rdpj9pYMmltshmu3E8ACtzPcpQTF8t7lvvlvihuQnzl33EiAfnUjQC6PRUALAvf393/99VeGFWNPZi0HaYHCS8z585jTijBhuqYwn2bOoujqVImvW53K7ALTHu2syAkBCEAAAhYCR57iWfiQZzsBXNPtDKsuAfe1FvW9fft2VtSN+45Gy7estqW476gwB0+ktR7cAOzVx3vsWfHqa4+Cg7gE8J/j8qS0MAHsLcynpbOVjuDumwstqYO6HIQAMYkOomiquRsBDRLPnz/33ojW24N6dVAvHHZinZycGMMSaflJbxvuVhlunJ3A0fzgo9U3g0Ed512LDDC5RY0Evn//Piu2gkrM5iFDGwSMUR56D62NWh+2FkafObW69VDTogJiElko7Zjn9vb24uLCFUDvJkm5Wsd0EznuCeCC9igsB/o6lh7lvnjxwjhOyfwU4FiB9mSZWm2w3KLGPK9fv7aIrcUWobDkHM3jbT9SmKfRbCRCoDoC9MPVqWy1wEfrLRk0V5sKF0YhgAVGwUghqQngBqQmTPkRCdCvRoRJUbEIaNuGwgPpgbVWDHJ+0EJrj8YF7Vg1dcs52rTCrfvwmK5pyKTJFBRdqVrxdStVXFhs2mOYD2chAAEIQGALgWNO8bYQ41o7AVxTO6vGcuK+1qVQ7ary9gUN5dcm87jrctrF5L04Nryptic1vONrWN9dUmitu2Cv/aYH9x559bV2Ay5cfvznwhXUmHjYW2MKna1OdSP40V6fP1p9Zy229gzEJKpdg8hfOgEFuvYCIij2wc+fP72FJL2CaPzmnnakbXnjrnReyPefBPCD/5MHvxYTUAS0xddwAQQaIqAIgLO1UQiA2TxVZAi3dyLpSomWWA/EqKrC2i1Czj7ZVSEZIgFZrE4vtxDaxqLTvfJcXl56Hy/SWzr7frp8LxTcNwUBxRV6+vSppcvS3bVo8Ndff8n8UsdTS1HTpWWqYzQukqz+dJh2n7jLNXKljgB2qSLIXymB8NSg0koh9iiBQ/WWDJqjNkBiNgJYYDbU3GgjAdyAjQC5PBsB+tVsqLnRCgJys9+8eaN1A63D6LWlDMvIEvLVq1fGAPcrahS+5FDTijAKuqYwn2bOouh6VYmvW6/upiSnPU6RIR0CEIAABCISONoULyI6igoQwDUNwGn4FO5rjcrVKt/sluCrq6uIVZuNgiR5ZEsR70hRQwK01iETUuwEDus98uqr3UjIuYIA/vMKaFyymgD2thpd1RdWNIITLqBqS0N4YhJhAxDISkBb1rSZTIPc8K56sdDytT3FFFBYouHlpECgAQI4VfsqkZAl+/Ln7ikIuO+ZT5U/+8Bp6sLS0ulCZzViiQ6T5+2CWVHJsJ3Ahw8fZgsxRruYLSeQAasLwKnilELHeuFOtG/g/v6+CuHTCTkbJJfVfAt8vdimUMVexKupCzU8ddGIFMt/Kk976Yr/ZamU10gtl3R5vAuNurCXT04I1EKApYBaNDUl5xF6SwbNKe2TnocAFpiHc+q78M2lUcK4AaNYSExNgH41NWHKj0hA6zB6bUlfSv/nn3/0DQx9wDzpE6UdN4EcYVoRNgy6pjCfZs6i6GZUaakIvq6F0o55aI87wufWEIAABA5L4DhTvMOquNiK45oWqxq7YLivdlYF5tQGzvArWvrYfKzPE2oh8e7uLgBBe+osG0oDJXAqTIDWGubD2UUEDu498urrImshc1wC+M9xeVJamAD2FuZT49mDj+AFqox3XQtUyhaRiEm0hR7XQmAZAe3l0kpT4BrLu9O6XEtRvAcbwNjSqQbe5l2017+B+pZmfvhtpWkEeXIS0KMFy+1evHhhyVZ+nnAXuqg3Lr+yKyRUBA09O5y9kJhEs4iqyCCX27I+mOEdD8sjZKyuWKM6PT399OmTK967d+/0GpKbwvEoAVzQUSxuomb0T58+tQRP1PiuhQJ1a1oid0s4wrHaYHhXUAdB43t4pWWKlReTyPj23VRppEOgKAL0w0WpI7UwzfeWDJqpTYjywwSwwDCfVs+GF9kKrzVuQOEKQjz6VWygXgIKLa3Pa+vrU4pPpMjRWifUSkLcEEVa4ri8vNwFUfPTijBVuqYwn2bOougGVImv24ASuyrQHptRJRWBAAQgUC+Btqd49eqlIslxTStS1nZRcV+3M9y3BH1L/vPnz+FHP1rom/1E32wttGX91atXgWySQbtJR79tH7iKU3YCtFY7K3IuJXA075FXX5daCPlnCeA/zyIiQ0QC2FtEmLUXVeYIHp6bVMF80QuqDdS3CqVkE5KYRNlQc6OjE9C+NC1zhClonHv79m04T3f26urKGGrBUhp5iiWwyA+2vHtfbE0RLBGBRX7bIo8wkcAUC4GIBIzv+TfzgGfRkBGRcy1FGSM/aud9LTVCzgABL47MaE69LpK6+esFldFbe4nEJPKAFPJTvYEXUkq7E/Z6KagQJr0Ys07jIhe0L/Y4B4pspRm9pb7qqfQ22vn5uSVzk3mMcYK86EIWFPrEmTuDPjs7Sz0oWKQiDwRiEVjUD8/26rGkopx0BBruLRk005kNJVsIYIEWSk3mqXqRDTegSZtsplL0q82okooocrTWCbX3owtR9PXr1y5EkSW2cpieljjWRV4OF2s52/C0Ilx9uqYwn2bOoug2VImv24YeaY9t6JFaQAACEGiJQJNTvJYUVGZdcE3L1EsKqXBfU1DNX6a6eq3gBdbutINIezi3hCXSOqG+TheumvYi6mWxcB7OriZAa12NjguXEmjee+TV16UmQX4LAfxnCyXyxCKAvcUi2Vg55Yzgi7aluS87NKYRqlMpAWISVao4xK6MgP39Va2GGL+nFw6kXRkgxJ0gsMgPnihj5+RFrk9gtXfnalR7+xcvXthlX6Qse7HkhMBeBPQMafbWi9rIbGn7ZggPGTRwL7bIqLKMPtjotSQWRcCi7ouLi9QyW8TIEBopdTXbK1/bC/T431WfOliNKcQss+t60VKpvdg2cuqNtbu7O0td9CaYNqwcPFCO8XU4haJbujHIC2NkvJFFceSBQAkEFk1zmCmUoLKNMhg7sep6SwbNjYbB5RsJYIEbAZZ2+aLxrurnFLgBpdke8vQE6Fd7FBy0R0BribJwhSjSN6UU9VUfSLi+vg4/sglAyLBwPXr3VqcVo5XtE+maehRtH6DoZvSLr9uAKmmPDSiRKkAAAhBonkAbU7zm1bR7BXFNd1dBHgFwX/NwznMXvYEcvpE+gqumvXT3UVemvosW7ha0VPjXX38RkCisgi1naa1b6HHtRgKNeY+8+rrRHrh8ikB4oPSuWrS7w7uWnxAQAewNM7AQ2HEEX72RwFKvPHkWddRVb8PLw7OuuxCTqC59IW19BFa8v6rXXy1Dy8+fPxXAqD4iSLyEwCI/uMwv2y+SCidjiXWY8i5Cql7FVCiZIFAJAT0impW0pRg0BIAIq9sNLzKVU586mTpFekUE9GDYMqKdnZ2lrhRWl5pwivJlP/LA3RFE3pQCErEnwKU9u4xomc+6BR7n+Pz83AuFM1V3vQamN9mmzh4nXSGZjN21EWyHTq8Iul20mjlBx45jVAepKUsBB1F0X80me0sGzV6/HOxCAAvcBXvSmx7nOQVuQFJDovDVBOhXV6PjwuoIyDmXwd/e3mqZUYuKxkA/bjW18rbLolCT0woX7PCYrmnIpMkUFN2SWvF1a9cm7bF2DSI/BCAAgQMSqHeKd0BlZa4yrmlm4LvcDvd1F+zpbqqYNbN7SpVBrVsBhuxiaA1QJYeDjGubukqeDYpkvyk5PQK0Vg8IP3ckULX3yKuvO1rOEW6N/3wELZdTR+ytHF3UIknmEZxwAbUYBnKOEiAm0SgWEiEQh4BmZVpCWvr+qoYx49t0d3d3Dw8PcWStv5RHzp9W9+qv0L9r0IAfPPvGsqupRU6VeyHHUwQWmdCiFzOm7kg6BMohoN3es8K01O3MBoDQ6/ezQFrNoLpbxiNiErVhAG6Yiakaqb1keMprkQSrm9LRLunqKzQuuPsPtCdAo0kGa9mlvqtvOus0LnJBV4tR3YWKKfzp0yeL2AQkcind3Ny4P6eOjaso3eVe5hXvB06JQfouBJzVoEfNLAdtJLmoH57t1TcKw+V5CDTWWzJo5jEb7jJFAAucIlN1ujvRm61I1UHMcQNm9UuG/AToV/Mz546FENAuEUUX0pzr+vp6kUjaBLIof6zMjU0rwljomsJ8mjmLoptRZVcRfN2qFUp7LE19Ta6rN1mp0iwHeSBwZALVTfEiKosOdggT13TIpLEU3NfGFKr3rdydQtomNLXdWtuMFWBIff5sZCJFI5KdqDdwSx5ye/v27bdv3/R22PAUKVEI0FqjYKSQFATq8h559TWFDUyVeUzvGv95yh5InyKwpaVgb1NUSbcQyDCCLzLRRRveLBWMksfyemZ/o5be2+0rdeQDYhIdWfvUPTmBJ0+erFtCUrRm40txWvbSklbymnCDnQgs2vu+aDjPVqFF77YtcqqyVaHqG8kVtstfpgnZ5ScnBFwCGhwtJr2om3XLL/B4tgu1ACmwXlFEsoSG0Y1OT0+j3I5C9iVgiUcW/jRNFPn1sGEFZwAAIABJREFULNlSDissFkp58gwDEiliFHsCRuHPLm5qIjx64ZETtVXF+DqZDE+vqx2ZlVd3zWhmnRxdIrO0h2z29gMZl188wfgJgZIJsBRQsnYSydZSb8mgmchIKNZIAAs0gqou26JlMYv/WSwB3IBiVXNYwehXD6v6Yiuef2eFtovc3t7qifnZ2ZkRi1Y5jMvLxgKN2VqaVoSrTNcU5tPMWRTdjCr7iuDr9iiqO6A9VqcyBIYABCBQCwGmeLVoqj05cU3b06lbI9xXl0Ybx1dXV31FtEanfVlafwss1n3//l37S/UmvHYUa2VPJqEtSVqv07+6VkFw1Alod5x2ggUeP3WfQlTm/tYcRCdAa42OtPkC8R6nVMyrr1NkSI9FAP85FknKsRDA3iyU6srT2Ai+6D3WwIxjRyUSLmBH+LvfmphEu6sAASAwTkArVpZ9zxpXeH1unGATqScnJ/Z6LBrO7cVuzLnI9Vnk928U7DiX213V2dfLjwONmjZAwBKURNVc1M0WjmXWbShzmMhD1RKTyN5b5pGZu6wmUIi6jWKsC2C6Gg4XThHQpgHFh3IdV02y7PFNpoptNd0FNVpHDNvDoohXxlBo+uDMhw8fvMv5aVz08CINTXHTfhTXhrXHCIudYkV61QTszi1LAVUr2hW+jd6SQdPVKcf5CWCB+Zlnu+Oi8a728MG4AdnsihvNEqBfnUVEhpwEtCCg94i6jfUyzpy31r20+CAB7Ms+xlWO6LVoY1oRxkLXFObTzFkU3YwqvYrg63pAqvhJe6xCTQgJAQhAoDoCTPGqU1l7AuOatqfTrka4r+1pVkNG/5BI+7K6ZbdusU77zPXpuECVtQX05uZGm75evXqlh0f6V+GNFIpIQYsCV2kvt5YBtR2R92IClLaforVuZ3ioEvAe06mbV1/TsW2sZPznxhRaeHWwt8IVZBevyRF80XusZb4H6r6IMatNpkWziOrKQEyi3fRVZnewGw5uPEbAuCnt06dPmsWNFUBaCwTsfvCi4TwbGntfZ69pNuHbuFF4udyto11Z7lUcQ6BMAuFHPp3MjXU72kkf1kX/XC2crcmzlugw9t6ySUQtVcrS/DO8XojVVWRUij3kBSR6+/YtM6yABsMDymyMvEDJrZ4yBiRS9bUIQHycoRkYX4fT2ojlSwjeS33GwodSkQKBwgnYnVuWAgpXpV08Y4dWeG/JoGnXODlTEMACU1AtpMzwLMYVUjOa2n1y3ABXoRzvS4B+dV/+3N0joBW/LkWP1L3FAS9nup/n5+eagllWz4wbRaKL2sa0IoyFrinMp5mzKLoZVXoVwdf1gFTxk/ZYhZoQEgIQgMB2ApmfNzHF264ySthIANd0I8BiL8d9LVY1qwVTUKH+Wh27z4D0cqz2DSoykb5n1ufZcqCe4fPnz4qVo2XALeVwrYUArdVCiTw9AbzHHkWKA+MTDV59TQG/ojLxnytSVgOiYm8NKLGrQqsjuP1tVsIFNGPMzVSEmES7qbLM7mA3HNx4jIDWufqBc+z8/6Up5LZWr/7vN0cNEbCvl2V+qmdkbN/rb/f4jbcmW0fADlYDk+UlXsBCoAoCeko0K2eGoCSzMkTM4D4qGy32sM6nfCRL3Ruzh1EbOEKiHhJbqpkh1jIxiSyKKCGPbEafMHIl0eOxN2/euCl5jityw8LzDn1RKg+xWu6iCP2WWGmqjja4nJ6e1lKvnHLKyTHu/pl9pVBegds/6yVAmOdUJffKSYClgJy0C7lXA70lg2YhtnRYMbDAtlUfnsW4dTd6nu4lpR3jBpSmkcPKQ796WNUXW3F3fUYb3/eSU367HmDNhiXa66FtA9OKsGbpmsJ8mjmLoptR5bAi+LpDJoWn0B4LVxDiQQACEIhIwLI1K+LtmOJFhElR6wjgmq7jVvhVuK+FK2iFeNKp+ybL6DMgbSVVNj1Ievfunb1pu8LojWJdqxK0EZFtSC6ZdMe01nRsWy0Z7zGpZnn1NSneZgq3D7J7PSNrBjUVEQHsrRkzaHUEJ1xAMyZ6wIoQk2g3pdv3v+4mIjcugIDehjW6QfahqIBqIcICAkYDUImum7XgBomzuiu54VvZaxouh7MegUVRNuz68u7CTwiURsDSJdojy5ZWuyl5wrvYD9vA3dADU+iUnnoY0uNG7eZ/9OiRVt4rijwSIFbmqULa/rdv3yx8Fo3RlgLJs5SAHk57AYn0qaL83ym6v79X5/DkyZMM0bKWIhrNHx5QwoPRaIFtJ7qf2wrX1BiSOFxIq2eNGGdjEnkZXr9+3Sox6gWBRW5GuGMHZkUEau8tjfJLIwyaFZllRaJigRUpa4Wo9sEu9QLRCuGXXoIbsJQY+RMRoF9NBJZioxDQuLDjKr2eFGgRcjaut/HRRhQgbiHGxuutsbgldMdehkIWYYy1UxWYdAx1WlEKiq5IWUtFxdddSmz3/LTH3VWAABCAAASyEdjxnQimeNm0zI1cArimLo1mjnFfm1FlXxF9m7A/1o7xk5OT/qd3oCW7y8tL7fL9559/FFJcF15fX+uZkTbCuet4OlaK0rXYpeUj5VR+bRbVtSrBK5Of6QjQWtOxPULJeI8ptMyrrymoNlYm/nNjCi28Othb4QpaJ15LI7h9c5rl/bh1PLdcJV0YL7fX1Fgg2XYn8F+7S3BYATJ/E+CwnBuouJa0tHQ1azAaYDSLu729baDKVMElsOjNZO2eLGpBU/LMmm5fWQLD9yjiHsgk5MAZ961qcXyRycUVldIgEJGAZYazaKEhomzpinIffQ3vsuPmj6EwOVMsHaB8rdQD6NXVVTcmymeTd6dnkDkhHOdeFnVnWNewiKGH3Kmt7jh6X1dTRQJSw3Sv3cURksPcPyNX/6AwSfmDIrkQLMdhD189qqWQg+SRmVl8EtHQl7gCG19KxqXtOP16t1yRRAOcJikyrVmYyhD+5liZr8OVrF9kq5cASwH16m6L5FX3lgyaW1TPtdsJYIHbGZZcwtGeU+AGlGyNx5GNfvU4uq63plrC3XEVTqtAWqMIf3RqdhkkEfyqpxVhJnRNYT7NnEXRzahytCL4uqNYik2kPRarGgSDAAQgkIJAeBdBiju6ZTLFc2lwnIcArmkezjnvgvuak3a2e3369Km/l33HuNbH9Lfj4mEvMwejBGito1hIXEQA73ERLmNmXn01gjpsNvznw6p+l4pjb7tgz3DTZkZwTTfsuAgXYGdFzgwEiEmUAfL4LQ77Wvg4DlKnCcgN0tzs1atX01n+58zd3Z02ri0ak2bLJEMJBBRJ3XtzckoqvUddVGQf+15JvYI7VSnStxOQCcnttpTTv05syUweCBRLQB+dsMjW3oipZ2aBVrzv5g+LRhLlsXSAqYPUyCbdMfHJkyeJKkuxLucpGvany1MlzKaXYHWzQh48g2K59pGAOhS7BCTSrfXFJLd/riKgT7ihVVGFbPZvnMdJHs8gs0m4/UbavuNWM1FMIsmp7495ccRGhZcwU5Nixfxym5smoVpvGS2ERAi0QYClgDb0uLQW9faW7mgSrjWDZpgPZ9cRwALXcavlKk33jKI285wCN8CocbKlI0C/mo4tJccisO+GRdVCLzWFPyqz44aieqcVYfOgawrzaeYsim5GlVMVwdedIlNgOu2xQKUgEgQgAIF0BHacwqhSTPHSaZaSAwRwTQNwajyF+1qj1sIy66tmbgZ9QtL9yXG9BGit9equHMnxHlPogldfU1BtrEz858YUWnh1sLfCFbROvJZGcJmo0a0lXMA6a+GqRAT+lahcip0lEH6Lb/ZyMhyKgF6o0zBjqXLqN+otMpAnOgGj9nXf0joWuXpGGvY6Ggskm0vAHqrfrjK3fI4hUBoBy4tGTUZMCFeqtDEij9n8+PHDjT4wddPUHpS3WMDTzSlFbE+32HkG/pbxNLXVbYfZcAlv3rxxX2X/448/9gpIJMhe/9BAvLzwYNSwXQ2rpjEoECvQzS8jbED1bo1SHBujHSlGkj4IMCqA19yYhI5SIrElAiwFtKRNe10q7S0ZNO0qJmcKAlhgCqpFlWl0yyVzMy4ibkBRFnhAYehXD6j0GqtsWcJNXS+F/gncwvJoI3D5llOVTivCVaZrCvNp5iyKbkaVgYrg6wbgFHWK9liUOhAGAhCAQAYClu066cRgipeOLSUHCOCaBuBUdwr3tTqVWQTWDiI3G18SdWnUe0xrrVd3RUmO95hIHbz6mghsM8XiPzejyioqgr1VoaalQrY0gtu3qO275jbUkV0L9joO70JKsQQOEZOozOUD+xbYYq0HwXISuL+/t7zbqa1pdp8pp/zcawsBvZ5q0b5uYR/Ut8hjv9YSFkSl6RVcrT7YiyXnCgLGLzzLT516g3fFTWNdIpFkIScnJ/RvsZA2X47Fy8oQlCQ/53Cl9v0gVX4a3R29x4pTYqSODvPhw4f+1hr11KH1PzmISMA4hKXm/+3bN0ulcH4slFLk0Rs1d3d3fcn7BiTSLM99uSjcjfcy73sw29BevHixr4Tl3N04Bkng1MOQx8S1Ou9U4T+Na9Ne7KGuUtqS4s6XNcWmHy5c3YgXhQBLAVEwVldIjb0lg2Z1ZtaYwFhgYwodVsf1A4dn+5TGnlPgBvSa5SA/AfrV/My54woCeiSqtYIVF0a8REsTgT0A+z7TqXFaEVYNXVOYTzNnUXQzqgxXBF83zKeQs7THQhSBGBCAQJMEeCdiqFameEMmpOQhgGuah3OGu+C+ZoCc/xbeayz7rrblr36rd6S1tqrZzPXCe0wHnFdf07Fto2T85zb0WEstsLdaNGWXs6URnHABdr2TsygCh4hJpF2kRUGXMHqLTz1gaVIhT+EEPn/+bJFQ6ywfP3605CRPRQSM2/6Me+uzVdwoj7F22cRu8kY3NzfGermBM4yXpM4m4WVLGjfVv7158yb17Si/AQLek6TRGjUZMSGweV0QFIBgNpDEKKuqEy0jkSYLjx8/TlfNh4cHN/rDxcVFunsdvGTLY+NwM4kC0GJ1VYSeiUKjtEIUkMgNVtIFJEodpioAwfPQqugfZpcykvaoAZgFnrL0Bp3YmVVv6S0L5CmRjDPHt2/fDuV32769qGE5pECgLgLeQBMQnqWAAJzqTtXYWzJoVmdmjQmMBTam0GF1jCq2j5vDWxSYYq8ObkCB6qtdJGOjUzWZDteu69rlt9tqupoGAlXv+5pxjdOKsJrs6qZrCpMs/CyKLlxBscTD141FMmk5tMekeCkcAhA4OAHeiRg1APvQM3p5lMRip3hRakchowRwTUex1Jho70NYN6hIv97Xbd1NvBXVAlE9ArRWDwg/VxOw29LqW8xe2Kr3yKuvs6o/cgb85yNrP3/dsbf8zDPcsaUR3PhEvoQqu5o1ymOsnVsyx1UQOERMon0364zageVV+dELSTwyAb0r++7dOwsBLXceLeiAV98Cn7pZFBfIozgslkpptXT3Lzr2tfj27Ztx9dbu5feFc7CUgMJnBhat3NLs8ePdq5Ieu+8Pz74Gn1QSCq+FgPckaVTsJgOCzIbVOGALskx3jd3jqCFZEu/u7txsTK1dGnGPLY5HITGJUltdXLDNlCaP2nUqdg9IpO+BeEZbRf8QHkqaHF5XNwH7yk/mPiGsxNX1zXChJjUWG1PLUkBATx63+etUFc3NqwI/Rwk0vxw0Wmt7IksBdlYt5ayxt2TQbMkCa6wLFlij1uwyDz3D0Ws1Q2wsGj5uwKiiScxDgH41D2fusp1ACY9EA4tClr0B2yFMlVDjtGKqLl06XVOYTzNnUXQzqgxXBF83zKeQs7THQhQxKkaT6+pNVmpUfSRCQAR4J2LUDJjijWLZnkgHG2aIaxrmU9FZ3NeKlLVaVLuWV9+CCzMQsOsxsPSaQs569+OloFFFmXiP6dTEq68BtnjX+M8B8+BUTyBWS8HeeqQtHbQ0ghMuoCXLPE5dDhGTaN/NOqPGZHlVfvRCEg9O4PLy8uzszAIh8xrKqEiWpvfr16/RazcmFvjUbWONdLkxcE8JrlVXWePHda+vrx8/frydDyXMEhDq2TzKoPgd3vzNclW6PB8/fnQLf/HihfuTYwgMCRhDs7VqS+F4K/aHMUOwGVIUzE6T6vP//tOBonVsvKkKtJSQ1GuSQbpxkaQgrW1ZpCLPCgIWxzLcRlbcdHiJq/Hh2S4lqdVN3fTg6epV3ABhmqpIU7Oh3NJBU+dwdXXlli+rqMIrDg8lGZqYC63kY6nYizkVkDaz6qveA2GMJeS2d5HXnMJVh9ZVMjMPaL/JUywHFaVWlgKKUkc2YerqLRk0sxkGNxolgAWOYmkp0fjExPj8pS4yuAF16asZaelXm1HlESpSwiPRwGLa7hse6ppWhC2WrinMp5mzKLoZVVoqgq9robRjHtrjCvhNrqs3WakVyuUSCEQnYGlc0W8aLrCEdyIONcWz2IBlD1VYraNnd5+rjkq1byKu6b78o9wd9zUKxtIKGb4KYdnVWVotkMcjQGv1gPBzC4FDeY9bQK27lldfjdyO6V3jPxvNo7Rslc5DsbfSDGm7PI2N4MbtasbNb9vxzpZAuIBZRM1nOERMogJdNFY0mm9a6Sr4/v17ixunZzy3t7fpxLCUnLPpeY9PLIgsVSgqj3Hbn3Foz1A1o7tjdJ4yCNz8LU5PT589e2apZjlWJGnfvn3rykwQB5cGx6MELLscNEy0+iJ6YP+6cBUbg0CRAhQZRIGiFEFAw4f+dKBoHVLTFn/G2JslDVAlz801VOOqlnvJ9mPFZhJhxXh6eHjQM7ntBVZdQmov0RgJS4PyvhiPZhXqSbwAJZqS7xsg7NWrV54N7NI/eDJYfoaHkqQ9qkW8cvK4EXDCUqXul7y7a8+NXTbv2hJ+6nG1RQzvkYM3HDMJtTDckofloC30ol/LUkB0pFUUWFdvaR+YGDSrML/qhMQCq1PZUoEtq0PqXozPX5befd/8uAH78j/s3elXD6v6SivurRjkr0XAxQ0/7skgal3TijAQuqYwn2bOouhmVGmpCL6uhdKOeWiPK+A3ua7eZKVWKJdLIBCdQM7GZRS+kHcijjPFy2kDR9icb7TzqWy4plNkKkrHfa1IWVtElaKNezu33IVrkxKgtSbFe8DCj+M97qJc4Q08AelF4tXXHsVxDvCfK9V1pfNQ7K1SewuL3dIIbtyuZtn8FoYW66xe9rQUxZsaFkqV5jlETCKLF5tTf3oBrJD195y15l6xCOjlfC9Cx1TJ6rv3XTizND37wtBUNbt0r5ycnm5YsIhnjarXnLyEcAOyvfDryh0ZGXOrYUEiqj5iUUYf1HtpP6IAS4uSMbvxZbT7dt/wAUvlJ/8uBL5+/Tp734YjJoRDj7kNapZStgzn5+cXFxejo4bGd/kzxo3vQ4GN0910O/vl9rs9qm60ui7D2s2mqAsV20ePHsngRVgxnhQD5enTpwr/pPhEs5fXmMHiAVrybKm7ZaIXbqdb7j577QGtQkxk8N6qlkaKfT0KdQVepyer0Kr3rAZLyBAeSnY07xLguDJ4O/PcU95xumHIu1H309JNjV5YTqJx/b1/5KCuz601c4oMqmQ5KAPkRbdgKWARrmYyV9RbMmg2Y3WVVgQLrFRxRrEVo9l7eDR6YcPPKXADRjVOYlIC9KtJ8VJ4dAL96kH0ko0FBtarLZNr411WZ6toWhGuI11TmE8zZ1F0M6o0VgRf1whql2y0xxXYLUO/ZYZrubVXTsAhsZQWyNNkpQL15RQEshGwNK5swuhG5bwTcZwpnsUGvN5+tUl45aQbNVZLWMKFuKYlaGGLDLivW+gVe+3o+ynGl7CKrRSC0VqxgbgEjuM9xuVmLM34/qNK49VXI9KWsuE/16jNeueh2FuN9haWuaUR3DhcEi4gbBKczUngEDGJLO93eWumSXWwe6+XtHYUnoGAXmF9+fKl5UZ6/9ySLVEeS9OzLwyFhfTe6bXcOlxgmWffvHljqVoJnYxl0VZ1UY3KRN2qVIpDYdk8qgb18PBQAgQvgoBF+BLERoZ9CYRjJXSyNRwxIewheMPlvprq7q6wILORgzSureiUFIDAUl+tjo0+fYwCx+u1LINjlPuqEI2wCj80ylZYFJ9II4IQxbpdReVY1kO3VMeyahlup1vuHr72mFahF1Bl8C6Zz58/7xuQSIoYuus5+weXxorjcNfacNS/paxyrjItks2NzrPownIyX19fW4Tpm5XX4rzR2VIUeZYSsCxcsBy0lOqW/CwFbKFX77UV9ZYMmvWaWRuSY4Hp9LjvNzO6evU+YaCaWifMGUI6IEmKU7gBKahSZpgA/WqYD2dLI6CVrn0HrMDsuIQI5hVNK8KmRdcU5tPMWRTdjCqNFcHXNYLaJRvtcQX2JtfVm6zUCuVyCQSiE7A0rpxdsfc0Nnp97QUeZ4pnsYHAfNOOVDm9LSKWWy8qv43MuKa16zFnn7mIVQM7fBbVN3rmYZel/bT7LgZGr+PRCqS1Hk3jqet7HO8xNcmp8nn1dUgG77pjgv88tI3yU4ae1VDmMueh2NtQU7WnNDaC690iS/sqYf3Nsg1PdVGNarcx5A8QOERMotJeiiuh/QdsglNVEHj37p1FTg2xO+6ltjQ9S+QIS02/fv3qZtv3NWNXkujHlhfd7+7u9O2R6Le2F6i7jwZB8EowmrF3FT83EpD/ZwnH4L29v/Gm6y5XsAzPkHh/eB3Jo13ljQij1beMUKMXlp8Yrpq3jrl7deSlGD0BDW1LpTW63JbZ+9Jbd/n18NLtxHSj8/PzdUUtvUo3miUmY5C1NPaENZ02jSrQyGUx6V1iEh3TKmThXpBWBSTa92Ue9XvD5qk3YPeVymjhyhaOZZY0yptdyEJyWlzuTtTMuyUsM8pCGE6JoedDlviSAtvFNPRcAuYUU2Ajpoc90u5GlhHTIpLn/De8HGShEcjDUkAATqunKuotGTRbNcJa6oUFptOU54alu9FUyZoSWlyO3eWckj9WOm5ALJKUYyRAv2oERbZyCFh2zqWTduqpzS5ryMNqVjStGArvptA1uTQaPkbRDSt3qmr4ulNkdk+nPa5QQZPr6k1WaoVyuQQC0QlYGlf0mwYKLGp57SBTPIsNWJZGA2rtT/E0tkcRPsA1DfMp/Czua+EKWi3eqGa9zYSrC+fCXQiM6nRUEvbjjWIhcUjgIN7jsOLZUozvDPLqazaNlHMj/OdydGGUpOp5KPZm1HJF2RobwS0vdxAuoCL7bFvUQ8QksryOEisO36y5aAvs1L6i2WvJAIGegLZ/GcdOPe/5+PFjf2HOA+Nr4VGi57iPT4z3zYki4r3UoVleodz3Od/Nzc1slVWLWl69nq1LXRkeP35scVU1VO3VdfQ8PUPSpzglfH+WAwiMEtCYYnmQYHmPfbT88hPVTMIPXcLhJHJWUGEC7KPVik++GAt/8uRJolp7nZjRc9suzO3trRsLKVCgGotebIjiiQXukvOUZZiwdBGrZfaUPlVOfhfomFah7s5b/lbnr55BM6lH//snm9FPaUTRuOX5JG0OKlyRoUa7ptHEKfvZN92ddg0lKeRdqaFgu6TYx5eca0QafKN3g+56WtgJiagIY3+r9Xc1bbfKZ2dnlsEioqjHLMq4LBOl13X7JeN9j6kUWT5LAQdUfS29JYPmAY2zqCpjgenUoZlOlOF+tYSWJylac7Y8RF4tQwkX4gaUoIVDyUC/eih1t1FZLafv+NzEXbVweZazzlbLtMKlNzymaxoyaTIFRTep1nCl8HXDfHY8S3tcAd+4vh1lop1tXb3JSq1QLpdAIDoBy3KW+ww3ugBugaW9E3GQKR4drGuEhRzjmhaiiHVi4L6u41b+VaO9pbZp5d+9WT6rWiSktdaiqYrkPIj3uKNGePXVg59tTca7b4E/8Z8LVEpYpFHPanhJmauX2NtQU7WnNDaCEy6gdoM8lPyHiEkkjc6+eZ7tHbBsbyMfyo6PWVm9N2v057TxepeNdMatct5XFNZp0y1ktr2vu0U5V93f38/WUbsDo/jxK2otY5t9rVqmq1qsKJxLohDQYrretZgtyvLOxmwhqzPofWnNEPrL9Xqz4in0PzmAwBQBdziYyqN0rW8GztZ+Kjz+ukuZ+9bUuJF9nZBeAIJAIYmiJ6gTc+MoSSmKRRIQI9YpjcKLwOqFh8Y+/GJ0j2MBd8vRRit35HJPucezXpybOcrxMa1CnrAXkEgw1QFKR+7cX01AP9VaFbhEbUEPreUmyU2N7kirT5BxjlqIIqRYtgxGMYbthYTH2SHz7Xest4Qdu6MAtNmZWuDaqVPuu3P2nR9TpRnTNapaRnC1bm8VbtEoaRSGbEMCYXe0zx/uUvps4QO3kPyDbFi20s6yFFCaRjLIU0tvyaCZwRi4RYAAFhiAs/3UjivMWhqaXQST03KQNWfcgO3GTAl2AvSrdlbkLIfAjssF7nMEF4hxZu1ekui4lmlFuPp0TWE+zZxF0c2oclFF8HUX4cqWmfa4ArVx9HeXxFfcpbvELSTpunqTlVqNnQshEJfAbON190XEvbVXmvc01ju7y88jTPHoYHcxrdmb4prOIio2A+5rsarZKNjUzlityKnBRt8fuFFaLrcQoLVaKJFnKYEjeI9LmcTNz6uvLs9sazLuTYs9xn8uVjWjgtU+D8XeRtVadWJjIzjhAqq2xkMJf5SYRLOvxrnvUKWzAPc9Vb09ZRmM8wjmVjn/Hd27c7yIgOUL5ypQOp1aU1t0u6WZFUXSsu4ztdPOfju9aO3a7Wx7t5dcbE6pfvYNzF2ULmJXV1ez3D5//jybZ3sG1yq2l9ZYCXrXYvbJtADmiaAxZKuFfs+AC3x6PRSblBIIzL5rJCFnjb+EimyRITwOZtt0Eq6Cxm6LssKFBM7u22l4nZiGbKPPFqiR8ZTiqhhz9tnkiSlaSv+z9oPZGVa6JuCNXFMkZyWcunB1+jGtQupY5wqqRcib7YITRWka6u7kUL1oT3JdAAAgAElEQVR69WpUHvUPKWLErLaW2QvDLSi/ec8KvGMG43S4k1DvS2cQVdbYB8aKqCz3G5uzs9SI1TS+3+76G1qgqCgEWERW+Ysy2j/LQflVw1JAfua737GK3tLYaXQwGTR3N6r2BMACk+pU/meUidVSIbUyM9sB5lyuWSp/ivy4ASmoUuYoAfrVUSwkFk5AA5aWTXYRcvTZQWkrGLOjaoeu5EUYuqZdzDv/TVF0fuaF3BFftxBFuGLQHl0axmMjtLrW1ZuslFGhZINAagLhvWG6++j+hOhSlflOxBGmeHSw0Y05VoG4prFIZi7H2KY6qXhYmVk7W24X2Bwlv1qDaR5tbqkC13oEaK0eEH5GIXAE7zEKqC2FjD4KGRaoWYxxK/7w2i0pxr6lrjWZLUByXov/nJP2xns10FKwt402UNrl7Y3ghAuw2FieNU+LJIfNkzwmkftu0o6UAwsKvVQZthm5zrHelLa8rFUIwJ5Sd5C/6VbKIbXYepvOYtvSmnaAXV5eenrM8PPs7Gz2LtsnZvIh3LtYburmT3Gcuo2cnJzMTssFViESU9QuUKbuOKtQSS75A4XkPJVaU8O6pO4WhnecSpGmZochNa5dFty1t9VVjSLIpOjB3FtMUSK9OgJu7PAp4We3ZUxdWEt6OOiSBVGGms4OFp4Ms/2Vm18dl7v33T01PE7RFXjBUBRwRGtww1unSJl1D0ZvumOI6FF5tiTO+sbhiCqrb61xyljyrISrZZi68IBWoa9qLO1khvRUggIJqfFKueveoe2iET19+tSbrbj3knay9Q/ufVcfh3tXor14YO3tfV079W43+9ONHvvu3bvZ/MZuzR1JLVGJZ+9rzGB8Hc4t7fr62v3JcVIClpWZ7X2118Fabrq61q6pry6khAuFfda1bnspoAQt5JShlt6SQXOpVTTTKS2teJc/evWxwHWKMF6lRZL8X5r1lpdHRdWYWNR0LLphD2uNG5AB8hD7MVPoV5fqHeNcSixFfncnT4ryR8vU67uj2l/hxo+WHytxhTwFLsLQNS21h1HjXFpI/vwoeinzShU9rCa+7pDJ7im0xxUqsCxxy9pXlOxeknNdXfdtslIuz/aOix0aEMwzNks3e+R3Io4wxWuvgy22mXutb/YnrmmlqrT0q5322eEz2wrKyaDHQAHNaluUxgu90qKthtocqHFTz7PyP9LaERetNQr88vfjWRRtyRMFV1+I5Y2qnFI17z3OwrRopFffigNefe2gZV6TWaGpXS7BfzZiT91OLWI0MA/F3mZHBIsllJOnsRGccAGxTCu/nRu76GIFW0R+U0wiC6n8mEbrf35+PpruJm5/YueWNjxWLL3+hS69pmUMr9BfMiyQlN0JWJpAaiHt27n0PryMMLU8XvmWoT38XqtX4OhPd3lXjSt1vJtCurXT01O34qNktMilvYyjp1Ik6l7ustroLRSOzdIhj15LYlwCWmpXaJLZdxHVinNakeqonspdbZGEiQZoSx9eSHuPq/q2S7OMKYGHTG3A0QARqIgFUeDyWKeWimHxKHrZvAg74e3y0Z1tLxiK7C3bwKfHout6Lakjc1ffKyv6wWwDTxGWS2Gw5Gkb6xJuocZC7NkOaBVSx93d3SgizRQ0e/r8+fNff/0lN0D/6jg8n1KbknK74ERqy5bgRGIuZ0aP0MLRiCShluYz28MolkWJgT4zHBFv0V2ayRwegNxqut6vmx7xWE2jd6olmGbNs/GDLB2m9uK4VpEz8qOqMNvnewAXuRPetfxcSsBCe6lDOJTBXRVJvRzUzPyRpYChIbWdUktvyaC51A6b6ZSGFV83qx2WsygFC1yEy5LZXXOWTi2OgaVYYx5veXn0Kk0Gc8ZUtRi2pV2P1sWeiBtggWxRlp35YXPSry5VPca5lFiK/Jqiam0/RcmBMvXcfHhWw2h+SYZiuCm1TCtcmYfHdE1DJuGUSrsmFB1W6/BspYoeVgRfd8hk9xTa4woVWKbPda2rC0KTlVqh3EIuKXbOaxHMMmZF51ysYKqpZSdS/3Q4OpmuQK3C9U+K9ZyuqHcijjDFa6+DtTRzS6tMZPD2YnFNK1Ul7qvdyOvKOatZjWXaaqjNgdrp9+S//x6Z/9Te3T+toenZk3YDapjWsKiBUp/61n4tbc0tM9QRrXW7MVexH8+i6O0olpZQ2pjevPdYghmEt2q7JsSrry6NIxxrMD34i43SsqWRltBzNjAPxd5qMTZj79feCK7ZhLsxfpQD4QJGsZA4SiDJ2PHPhj/LK2d6y27DHWJeOhuKL6moet3RVap2u6pusyLpEq3Ux6QwV5Ynpyuze5xZKkn97t07V4CpY23bmqtizPPiMCVJnx7zfhNl9feyHIjkRDGpki0dxRapPKPVTDVVTf633KI4j25VdCXUtkUh+l/ZE/4vr9R908CVoT/OoJ2+hp5h9DJ4B/RmljeNs1mR1Dd0nbsRs9dsxINZi5W16GlExDtSVGoClumx1JqnV0xd2XD54cE3fG2esxY32O2x7V2BNzIKhWoU9tkiVtnrxNTPyCwjlh8uytKlu1Td45xjdLgW28/OhqiI2wnIOF2S4ePOILfX0V7C0axiqr4iH+hG1E7tj7ukYpUmD0G9jZq8itW/ms6oBNmexbvojCRz/2C3mUDOsIPdUjcSgLD0lKwl3C30Z5MC9CZr3dg0a/Yy6dn6en2g2uDsJREzeMNuD3P0IOmiX8RKtVSUxf4rWg6y9PAVzR+nRky3+ajKcb2mgHkPm3Ng4A6Uw6lRAkO8rqK94x17S0un0UnLoClFN9Ypuabr2eTozy3Dh3sv9xgLdGnMHodXdbrJjrcUk+3hnaXTS2FCYWijluwlJu3cXPGO7AY03Hm6Ki7kmH51kSIwzkW4Vmf2Ot7RnzlXNqY65PzjlAWpZYTtke44rQjXha4pzMc7W2/XhKI9VYZ/1qvo0XpNda19B6UDVZklr1F6KRJpjyuoWqBt8Ra8h315pqJNVmqFcku4xO0Pp463GNjqOk4J46bnMVevCq4AU8e7CNbJGV6jk8BJPXOvP+ke68yKJKli7ded0oib3vwUr7EOFtfU64Li/hzO69M9ja1XlZY21XUySTv/Vnf4xDXpRaV5T6zckSLnsZqGbEzGo9bXbdxaVIsUmWmtG6nW0lotTSD/fqfhwDTaHiOu4YyW7yU27D1azGBji7Bc7gEP/8w/ObV4Aluk8uZQSd0JizpKy3PwpV2L+SWd49vtwSJq+S3lyPZWnQcYHiy6s+2N4N5LkUMI0mNENynQA3ge71ASpeQc0bzBdFQeJcZafgyQ8U6p35sSxk3P73XPvlzZibfInP6fV/lFP10cU8ey70VlpstsMbh003t3xO2dAMv6u8Au0uhGgMapnaRKx2q0CmpvUzbmpudsliLg3nrqOMOo5lrXlBhu+hbfblQ74USLUW3p6L12lLq9WHoS0c5pirN+hvCmbrAqf3adIqeHIZu0GF7XLlLD8RpIgb2ZVrfdLmL0OI+3OtRaOrMx9uFbeidP9fzMQMCyNCALzyDJ7rcIDw3pnijbK+4N36M9T59oiYnQ3Xo4THeeWHiCFwvIsDvN4Ae6zIcC9AxnD1rq7mY5RHSGhyYXRp1uXHMtwT2epREQuDqr0OA+uk5q1PjQDwnA2X4qc//gWsXq43BfWmONVqOwXygsdmtJNzFxFw36FmGRbbam3uxmNn/0DKOtfpQ5Jhod/myBln51y1jj+ZNJl4OanD9anIT2lgJm7bbVDFX0lpaBqe/hDz5oNtkpda3POMNKsfaOBS7qAL1RuG+b3UHncA61Kd9g0V1WZLaMbr0/vKL8dZcMUXjEup/25a91YrhXWUC15wY03Hm6yi3nmH7VrguM085qY87R7tdLVO+XztX05B/d/rVlmuyVH/1nFdOKcK3pmsJ83LNVd00o2lVl+LhqRU9V7Zi+7hSN3dNpjytU0NK6el/9JivV166iA+MCRYqVtzAlo2A5V046gYsVrOdpkTDdBMd9AK3Vwk6q8LJhP/+S5H0tVh/0pQUOmp/itdTB4pqubguWC4emkm4DW9WqxH21mFONeYZNIDB2ZDulZUC1xChj4jql0FrXcXOvct2h/vmjpSdxCxk9jrgfz6ho1WVUknSJsn9Lc1P7jSWD5Xateo9GM5D1xqI9VY7baiwa6VvWVIFx0y3jxZaHON50acchIC63iKUdeWnX0iLUR0WkvbqoZlrKMe3NOCJs6etWm9bUhcbWoapNlRA3Pdsj/vA7ocIiNaWutcrXXcIqSLe8MKo4SxfUCZwajiee58BPQcvvdRv3eCzyute/lW3X3yKBPGXE/ek5cEPVqq3GvWNXmtvXuJ3yrDydhMqWQqrRMo0iSbDMzr3R+iVYtv5CBIYmNEzJ8JTODqcXL4NUroFZpo7rOgrvuVqGxmJc/sjs689ao+RJN2VVybMeRqLe1TUz75jezAMS/qklpNmeRBmSrjQN3eWkmwlmW03fYWqqGabH2XIIDK2o12N/kNSuykERfqqRv08ekrEoq9PaoiHMG4/c+a13qjcJHUTxi4aTo8zesiCH9e5WefQ4naswNIDUKWHn052RbZHEMnp6qPOPKYeyCnfe3ZGXrhcZtmV92dPpup/r5j5bzDXKtWEHO8otmizEuMgoW0rkpbhNw7vF7BRgdixzS4gyni61AeMMPVbPv1Q88odH5K4LXdclqnt3e+DUy0Gtzh8tzkxjSwGHbZW19JYMmkYTbbVTUvWNtqquychqUTYs0I4rMDVwn50Pl0rWjftGwYa3c72FLY6HUYCpbPZFsGzPNyXqAd2AhjvPKdvbPZ1+1agCjNMIanu24bgwmuKOZdtvOlXCVANZtJg5VXiidKOrVvgizBT5oTF4y2ixqNayUld714SijRZbu6KnqnlAX3cKRQnptMcVWmhmXd2te5OVcitYxbHRnUu08hZAVObKiQQuVjAXZmCZrnNxVQs3f6xj1611pwCz8nRSRXmuN/ThR1Oan+I108HimsZqnsNyhr1Zoglvd+vaVYn7OjShNlLckWt0vNgxUSOp2mnOJ0S01ihW7RqV16+6u+lGTUtdZVgGtwT1S+HM4bP2bjnz0rQsfxSOlxjFb+wQeSVP/WzSezSawUZjC5tid9a17SkVeOkZpHIlb8a7ditV1/Exl3Yte126ppF0y43dVJppKQe0N+OIIHvL/9LTlAV648LUz2OO4BpY07lwKnnWYUu08DhlDEo3rj3KTmZd7sBdVpyyOznpVDYUW73cVJPx0r0ZzbAoN2VlTCJNemdNyhWrkG5IYrtSDY+l++jzec/QpcheAd6poTx9ih4I9VelO1j0BmbSPsuro32BT8QiTjs9Mdyfavz2nsJVultIlGO7N9CbU3egsTapYG7tLP2XuhT3EuOx58im7pRVvocx8DNPs+1BWdpviq5YZc62hcyjuJhYaPS6O3hv1puQsVtLNIkdDohJ5wPGynZGIgvJ1lv26uBgHYGhIfUtvT/IP+dZV5ftV/VVHh4smi1sl2S0BPvamX3w8gzA60YCQ4Oa+aiQ9sShP5bZDehEnZ3sDI3BTUnUw9sxRswZUHdXZbtdTUk1ewuXbX88VVq69ONYxXAPpTqBFbP7dZrtVWw5qHckCqwClTCypGtH20v25q0BO4n7DFVNwL21xjuvUQzHL0+24SUuDRmzm38Xn9nYy+Wfk7qgjnzcxnJQ2/NHY+0SOYqeA68uxfPhj9x84ta9ot7SHbncUWZ4fNhB09hsO2J1LWqpakNFT6UkmnRjgcbOZ9iB95ryfMLhTC2RY+a5pr08/YGaw/alACMfN9siwxZY99rUx8b+pA03wFjZzmDq6jxT28nG8ulXZwFinLOIImboB4XZA5mut4QSUQwVNTVsJRolYwlf0bQiXGW6pjAfnW2ja0LRB1H0VDWNZtyGrzsFoZx02uNSXbSxru7VuslKeXUs/Kc6xlk3uM+QaOVtFNEiwXKunBQrmIdx1ksPP+31SjP+9NYG3fVA71RvVMOD7WY2LHMqpe0pXhsdrNF561Rc3dqdsXZtuKbGyhauStxX43BQVzaNmOo9pkaKQtI1OCZdk3RVRmt1aSw9lprcjmLobpWzH2+RonPu/5xaIR9tjLGe8I4WPprYmPe4yAxc335p05jNP9s0RtWhRGkkqWCu5G14126Najw2Gm0b/rMUpGElsDl/2C5i9YpbbKOllnIoezNWtrO6cqbew1YwldLYCN41UsubTSm6BZU5O4HKv7fBQqM3D8kvm9/S19mvXRT8JKfX7U5bejJTB3LRjVVeHJNIQ53MZdakhpIJlsb7bIqcqv+sFxvxuYVYqdYuCq+l2dffVYg8DF2eCKCKHe4MdiUfPZYZSCRVc4r29nT1FB7DUUm8xI5VIsHWNQG1yei6kySLZuMepe5n1zC3a2q2BIuBLX2TxCszYuMdVmcdbeFNMa4PxetSZGOzU5GlkKfu1aV7KhjamHqJbPP/HsKsVKNyHrA3GypXdm7pctXWlHN4+boUkR86FelmApJ89I5Dq/BSut4yYsXX4eKqMIHZPlBqzdkth6VNfTbgZ6rRpb67pXyvlQ1/SqH2QcSbxamOwwYbYKKxwyLzaJ7huLOltNFb2BMXTRo95juKba+gPadnEl5lZV32ooY5NZR4BVp+SjvDojKkHMEqhqvbGrhXs12nX4sNKE+9DU2daqCOgrYa+BEuFL2hxzvFM5aRyOdxb6rj0UUJN8+oSFOtyWt3cWeai6zCMoVZVCCZ4xKQSY+alpu41H68MtMtB6nxHmH+qGpa2lHVSwFxrbrS0ixaLqFqDJoBLTTcKalqK550yKqjL/JggQELdE9NLbCMDsrewC0fIJbH24kkrc12cZoXjzrDbqWiH68zbIka3bADVbPQk8qqdgNUxyN4dAEt73tK/Gdnnf3UIFbnUMt0GOPMb5y9sVkOtICcaOwYjoydPLGaQFKws2Ou6pJUgCiF0zUFMLbUNaHogyg6XE1Lr1W1rxuoflGnaI8r1DHlMLhuTLHr6lP1bbJSU5UtKl1tsJCVNw/LOsEyrJwUK5gHsP85u71hdMmuv3zRgeB4w6u3T0D3cnuq8LGmXbp89cwrXLh3tu0pXtUdrIzqCGt3w7bjmWj3s2rXtCVVqi4saS4aHWrJrG1Ods2ONtI8iakXCWmtGy227QcQcrYTxfjosaslLvIYu3andrHaaexvvagJt+E9rmvvvPpatXfdG3ztB7Jeb+452oSr9p+lo3WNVCgEZ/cQDS21lCPY20Zj0+U79iqjzX8qsY0R3KMtL0j1mqpyl770YYF3C+/nbAPXxEpOnXdV0p+CMCvVEJHk1KJTUgPW7MAyYHmySaGpvW6VP2s2nlT6qbpYdi0+krK9i+/v73/+/Nkn/v33392xEru//tS6A+lS9Xny5ElXq35ur5S+QDWDx48f9z/jHlxeXr5//z5Qpu4uCIEMllMPDw8XFxc9PV0i1/zNmzfutefn558+fXJTjMea7AmX0HX/dle9ePFCBY6W8Pv3b1VZ7ac720ullE6nfcro5bOJUqX+OnmUudepjiWhV2u3tG/fvsm++5RejE6w79+/96fWHUgSYfFAdUWphZyeno4We3t727NShk4qpehgYxOQJB0rYVHJdlC9nD9+/JAqJYk67u18+mJ1IME6u+oFu7m5idsMBfzLly/uTYfHw2YyzNOlqJFeXV31ZwVTTE5OTvqUpQeu3l1T7Gj3KUuL7fJ3eu807mpfN11XYOCq2S5OYsiKprqLQMnuKfGXhYSxdPOcuFZEb+Z2+51GAr2ZqzL7scxSyg3nlxWptcrYwtnCZzUEaMAddmVaGvj48WP42sBZty0rW2elUfrw7qaqu1q0FKF/ldK1ax10TbvLExj4ugz8m4jAo0ePZkseur6zl1SawRsovVpoSrZl0PRKW/dTLeXu7m70WrUs9Q/2UXLoVMsreP78+bBw1Vru3DBdKVOXjGbuEtWPyeH3CtRc1y55oPB1p9R/SqR1127sftfdNOlVAXXrvusmffLG5YJ6Pq2UrmmdZwnDqu1lG0ewCk/XmteoeQ5VYE+xuEP20vqce9lAL8CWg7AhlTCsbKldhms1kdHqxGxH0UmyfSY1HGSnhrmwZjt51KY0hXQHVs/N0MCtqsWd+tmVovW3V69eBfKv6/ADBXJqKYGSl4OYP/batIx9auzFLgX0FeFgikBFveWRB82GOyW3av2ScrdeJy+lT5ky4HB63LX3I1tgmLN7drgO052VTkd9wqF3Kq3p4aDrYbrl24/lzcrZC5tQuomYa9iSOe5CdPfArluCVuH9KrSOeSLgWUhSRXTwpQieCHjY7T+P3K9inHY7yZMz8AhJzVzjhbv3oBPJvnXBUgWtLWv1fvhgVNemG60sgtnzVDStCFeKrqnnE9eBUbFyWsoZN1H0QRTdV3P0QMNx1btfRitVY+KR2+NqfZW8rk6lVhNIdKE79egXSUpYeXMFU93jOh5bVk6KFWy1hcxuGI7ytLSodyLEiimeazAljxpJW5wgFDUHcZUyPBaKql3TQ6kS93VowG2kaD+hnrD0/lKxldLSypaHaLTWKc02th8vqaJlhN1fB9P+mFJr4NpKrclId2Hf3JSivYX661Om1BRI7wZ9Cda/s9MLphR5vKPPqfsCm/Qe05mBR7tHLZ6ibXlVildfe9sbbrXVJpnd3+LpxSv5QBZetf8sttK+ur4ect8H/neP+O9/+lPrDrqmGt7JMNs9rru1rip5HrqiUrXbW7oRoYNpMTbL6LBCNU2O4Cs4zK7+SUeEC5gC23m2QtS5kTroc4YdG00hkwY/+R+f+39jTrmChTcHasOk3Im+FtHHF5eYK5Vw/TvA6DAAlRbre2n2OtD7bEPBIqb8u+bBP0FYLYPmS8PytYtoKP8wW1ComZMqbXiLLkV1mbk42WnZ3JRUStcurmR3nik4gMttJzOlRD0tywmw6k65vVjUm48Upo5pVp6lGSzdi/zd2WKVx5PYEoMtXKxXYJ6fFqWHxR49KzuZNWNl8L5SMlqUlyiBdZXGlTCfdYV79xr9SW82JB/ozUYZWhLV/Ge1LEmUZ13ASF011RuMDpcWmfs8s8Y/ZBg9JVHT7uvIwSgB15+e0qkMb/TaJhPDHaZ8sN1rrZYybLBK0Shml220vwp4BcIyvGlnMEq3Oz8SfuiNqJwVY6u9ssaclg58tI3oQuMtask2amNu3S1up1vZ0clLNxS6xU4dByzTvUuK47atQs6Dy1xtOcpAPNrG3RstPS6h491iXQEgYr6l5ONcK8u0rwKp2S4aEHuM6pS8Jj87wAWU69q5ytH65qgbv07UXubtB5LNFdU7to/v2yWhhCkCo5bjacoyLg/NdePwGjYeT8JEP6MMW1PkF6WPutbDWquT6fyfRYUrs66asoTtSwFLhTlm/rDBF9VbHnbQDOto2B5TpCTqlFKIOlvm6roc1gLtfeOoWxue8mgUGKpMI7sWauz3dXPKB5gaVvobacza6Cq4dxwe9zfKfJBi3KzaDWi48xxaXaUph+1XMc7SLHaqu5amOrdBo8ZQa6uXaNzqa7wbzmd7ecJjqFtOCcdDRH1FdFDUtCKMi67JVVzm467FhRUU6yyKzqxc93Y5FR02mKp93XDV6jp72Pa4RU2z0141ul3W1anUFgIprnW732zHln4+mzDejWZXTrz82X7OCrbFPEbX69yqqUtZvRA32oePVmdWDFek2WOVFmAydflhp3jFjhrhWeSUHuOmW7qsgLFFPFW1a3o0VY52fVOWuXr56Jg7fCK2qRVFSbOWDnNK1znTV68Z0loDamqpte6l6PAkVHsIA/yTnpr1dafuLpKdq1DjA4K9zMDiXOU0hhQPJiyDRbg5dIPU8NlQ0g0MK0bGwi+p2n8WW4shTfVOsdJnu8ctNmCpYEUtpWp722tEcA3VMjqssDf3Fu5x1SP4Cg66RGPrrKKVQdPMpeVLd8PJqUu7O15XuEUY9VTD2+VJUaUCEmpSlkeM4V3C66J6o2d4SZ6Uf/t4Q2SW8SC1fEkHvK7KWhCfrYU0t8jb09gzuqQ+1ZJHM89KNZUhYGc0yyG0AK7Z3nlYWpQUy9Bb+8RMrc/S5XVD1CiQ0RFu9PnWsHMLp0RR4tJCRusYltN+1tLLSWBpRFTDva7OKo+xy9KEIV296M2GNhbozezWMprT7jlJhu1WpIa/aMwdlVmJe/XhrmrSNYGpWpMuAjJCVwujx5YVjZZg6vHJKAclqvMvoaZynocSqhVbHqepoY2OdCozXDUNJQEys7eecvhjdWJh4S1nV4+VqoKl/LryhNUt89Pk12IzMrbh+NIr3eii74iuYasYdiNR3IlOWZaZy7ATG02RkexoAFFuHeg5o0zHoghZRSEWj6W3IvtOCDXz0Z5KJVhc0y0rgSWYd2DmIgJVGMYRhLR0qhpb1UZGjVbpw45oe/8zHN/7BpjtYLS+O5pEoEF5TIpaCtiRWEW3Dii3zN7ygINmw52S14Hk+bmxgz2gBdo7tOGTAlnv7OWavo0auUqzz+OkVvVmQ69gaFTKNivSxgzDm+ZJ2e4CTVU8MFJ4VSvKDRi1K0/g1D83djhTGmks/YD9KsZZmg1PdQVaVOlFnVpP1tCjTtLN2V8SOFDnoGWTwHRYRmIfBAM3ynkqMFiUOa0Iw6FrmmoXSdPzj5soOqlCpwrPr+hwew90X14VivJ1w5Wq8ewB2+NGNQUcid505VEI7GijU/pwBp1uUmmsbJOVMtY9UbbeGHIejJqcV8Gc8rj3mjVyN3PO41nBPIBLf6r82eosWoiTAFNbpNS9jIqn8mdlsGdQaaN36RKnynEnbkeb4pXZwbI8MjTjSl3TY6oS93VowFWnyIGRTrdskZoafRKlr3MeaK2z6tAsybjbTb6EtDBEqhIs/vAWY5uVcCjVbMWjZAi/iPLvMOcAACAASURBVCGxo9xlRSGuEzjaU02V6V5Ynfe4lxlY7D+nMcy+BTBqErOJZXrXs2I3maFS/1m62DIQTPVaS9PdXi6FebTXUiq1t71GBNcgLaPDCiN0b+Eeu7Zd3Qi+gkN/iWUBUKDUNjX3cSn1JfQHOqs8xtU8wgW45pfhOLwuaul7Ewn5bx+vt6H+4AgDXldZ7e8xdrhSkkYU8dIl8la7LlL/quHpp9qeGtVoUUoMeLfGFmtUf8DOJKexkOjZRKA3reGBfZyOLlgA16gqowswLNAy9DYwMZMZGAc/IdJ6jVqf2pf0NdU1BVQ5NLlAylAjGVIsSg/IPHtKbV987BURZAHXJR1zHSvF3iJ0YaDHm5XWkoHebKjNWE1glL9MVMYwvOlUiqxlaEXDDS7Dy3WXWM3BbrFDMWKlxKrLqFJInCJgsVUNo1OXN5kedrQKqXLAt+k8cLnf6vy7ZqUD/ZTvrVPDBqvmrwyWeqm0Kb9Cxaoc+SrdfVWaMmt0k5yysakOTfIU1fAl8JDPMEUQXP6quIVedXmkmll3SChkV72x6ZLO2NSIpkxF6b29Wfof5d8XXatW4bVKNd64nKcMYNigplJcU4krW87S1CimKqj01FOAnDXNcy/xtPQbLnMNNMNuqh+ephxg3cVeo3XWXohzFTBRcbNDIGdqAgUuB001H7cBpj6WAacmv7T8pd2UMKoPUU/lLih5Y/QoRnVTBVZ/Ka6K8tfYWy61Rlla1YNmw53SaCeQOnF7D3M0C7R3aMNZttEtDCCV/atYTcP7ubnkUX5NvXu/1zK4yK6yjS+pbXiq/OgzX1f1AR2NylOCG9Bw5+mqpo3jpQYmq2NkH2169kQxb8N4otRilJvGnWHhgdmrBiMNNN4qjUroxywVqLMa1GaHrWwD1rCCW1JU01GSSqx0EYauaUqh6dJ36ZpQdDqFTpW8i6LD/dtSMyjB1w3XqNKzSxUhG6vaJ9yupoBn4jVAuR9iJR9DrsjUQx+d2i7S9hKarNR2LKtL8Cwhz09LP59HkuFdZldOhpfkSZkVbLUN9BdqPmJcJ1F3oYU4renpEi2+dQrVv91anHx7dSajRSkxsD1AnUxEmOEua/RGTPEK7GBHDWlUfekSLV1W347yHEgktTJ7lYVx96exh1XlUmVJrQd3X/M0oqV30QAhvdgbXTk51VcsrSyt1a6+qlvrXooO26S7I92uiCg5++3cU01m9C61e497mYHFucppDIEZypQ9GNML9K6NkreXbalLptaxu/8sLUwt0I32SIkSZ7vH7dbSXkup0d72GhFcu7WMDivszb1Ff1z7CL6Cg3uJ2vWiJbhhf6gUu83oXumG2q5eqlGv3MwH4uCy9Y7D7+QmFTW8Lrrj9PbfPp6HST8PMuD1FbePfEutRNOtcGe6qPHP3j1gZzTLIb0ALnuXOix2S0rYWjqLbWNiprpoKIrS94UXNfpmbjnYorvV11qUbhE+nEc9gECtFtJyoRqU7hIWI8pZerOhOgK9WRTmKkSGmm6sVFcQ13j26sNd1eRp2rH020w5Fg/2aKoJ95mpp4V205Kcs7vz3SY2eqzOcKl+o8wP1eeUuc9eVMO+ljr2TkcuT7vWqsspLzrWADFUusWAe+A7omvPKtT6XAPWQJACb7gpuQIMj9XPpBApf5kearemsv/88rRxRw1bspBYXZOrFB2rOawY6BdNG3UL9Srl6EKegAeh+1mOhEjSEShtOShRGxy1xqnEpU5sNluSYBUtBWTDUvuNKu0tjzNoNtwpTfWBSdNjdbDHsUB7F+d1JkvnYvIHdEkK7WvkiqV3C40UVbCUmWGFQRgrcgMa7jwtdlhjnuP0qxhnafY57GMDa/sarSyrvsMyLSnRn41mRu15An2VM4sR93Z0Tb0eMxzkdNg8O0HRGfTb32JHRXt6935KsIp8XU/4ln4epz1G0Vpp6+pUKgqBiIX0fW/OA0s/n1Me916zKydu5pzHs4LFsop0I10570SI1VB3TPE6Eypt1GB5JNC063JND65K3NeAJRd+KlavOBx3sqUEBrhR+LTWg+zH20vR4df3cr7t6LXB2X2MXn79DDSuWh4Q7GUGlvlgTmOQvkb7wyiJscaRcNuJIuoRCqnLf5ZGEm2MGXZogZTZ7jGK5TTZUuqyt71GBNf2LKPDCntzb9EdNzCCr+AwvESte9F7H0OSsynaFZCnD9FdZoVJlEFtZ8i2T4nyzuk6yQW/F2N4sOUFt3Xy9Ff928cbCnScAa+vu7o82UfETUXGXURTm3V6DS06CNgZzXJIMoBrr2HYMvQ2MzHrWp+iEq7ucKSm0aCGfbteejA0kgwpFqUvrchUft1LXtdq4KM0VJrKzFkLerOhIgK92ZQxrE5XFxTRa5Hvm8I33asPd1WTs1Gs1mZ7F7oqGD0+ZtCEQLefbbOL0dg0oKxrv1tcAvVCW7q10hgOUWuBT52tjL9jq39VX0183G7KbS/DElpKUa2lsnVm1lMaKl3F9mcDB3Ed1y16ackq3Cm8NOsa9hZEw2ul94ByR0+p6aWTZyhh6pTA2sWwUaQWpr3y4/rYGvpV4GpK6iICzkNn7RtvsVq28IWSfNgY1RLDV3F2LwLlLAdtdAyGVrcipfzxIm43lWgpYC9jru6+tfeWca1x44iWYtBsuFNa0T1uvyR6B9u8Bdr7NG+CoOZgv7bPKX9gy5qMayEqZ4sP3Iu09MCVIedxzllYXLNP5AY03Hkutcnq8sc1MEb20Y4o+mhYnZm5AnuIArsV+6u2zF6923U/E/WEvcB5DmqfVoQp0TWNmm7cxBK6JhQdV6ejpZWg6JztvY0ePkws0dnm22NEbls8E82bdHlEYWIV1WSlYsGxlzPaD6dOtPTzqWWYKn925WTqwtTps4LZlT6bUwpq+50IEfD0xRTPs4pyOljW7jzVjP6M6xElck1RZae7uMoqcElz1ETrTfSeZ3ljh34qg3SqxS6LbzPKQRfqT/uQ9ady1P2qQI1KGvdVuB5gufsbhwIYUxY9iaO1HqS17qVojTKjbaHHbrTq6NnUBgOC6ZR3xza8x73MQP1emLbOqjP0mKf7uaiTnJV8NEM53vWoeAdMjOuSJfKfpRc5e+ks31jybPcY0X5abSlV2NteI4Jrh5bRYYW9ubfQcRsj+AoOU5cIu5jE7W1UmspMpNDRiqin8hSd7afazqhIXSIxiYaKUJf4SHSGJ6Kn/P79e7RMmeZo+snJyWh66sRv374JypcvX75//77iXloy0NqBfBGj/Ofn558+fbLcSMb95MmT7t/upeLup4779MePH1uKIg8ESiPQtTu1hZ8/f1pkU0O4ubl58+aNJTN5hgR+/PihXq77+/vvv4cZwinirxXS7s/Y14UL5Gx1BDSmd2OlrGiFCWmgvLi4kAlVNGzV4sZUZ0sRBVbP9vTp03CBesZze3sbztPeWVVZg+ZoveRGitvoqR0T7+/v5RKoe7HIoJ5Ejrc8akvmQB5xuLu7U89m7NM0x9Z9Ly8vA2VWdOrRo0e9tHnmhv3t9jr4+PHj+/fvjWbWCRlQuoz26upqti51sa3CKjQ6ay7ck1cT3t4b9KUNDx4eHqTo2QmLulb1D/qryM8ZVnaY4pqEd1aLgEwKPCarf8rMumnaiiUpTdPkY8vbiaIOjYzqJyWGbL4ze5X/4sULjbxy5qPcYjWlwIWnp6du3y6ZJXxjjTFQ/RpPtboc1Or88YBLATU2K4vMbfSWDJoWXXd5Wu2U7ARS5MQCI1LtPE95cUt94P45hdxgXL6IGhkt6oBuAJ3nqCWkS6RftbPFOO2shjm1oNGtcujUorVEzV61TmJ/guDdWguG3YqKXHHvVL0/25hWhPnTNYX5uGer7ppQtKvK8HHVig5UTfVSD9+tzBufFLul1bj7xZW/qGPao1EdTa6rN1kpo0LJBoHUBLr2tWLxrRNM05li34lgimcxnlY7WFzTUe3X6JpWrUrc11E7LCdRHaCeH/WLgZ5gesakl0tzbgCWPAqZoWdhGpSnpPKEdH9K4Kn24mZLdzx199LeBh0lQGsdxXLARLzHAyo9epVb9a6jg8pWoIanAy7tlj8ot9pSDmhvhRgbI7ixU9UGvO5Rl/5d8bSr34anjQ1ibrwp2Y5JIFNMohrhdjN/zfm7PzXFbs7ct0m1tC4eUPdelt5TXdre9M6kGvkwupBK1lI+wYZqNBtk3kKgG/zU4rpXH9Xi3OamhqZWpoGtpe16W3BFuVbMRVurnG5H52LvOyh1Sp0KlnZ0UeSkkGIJBExIY5nElgnJeNR4OxN6/vx5sXVBsKoJKMKIHiCFq6C4ywccQbQQoGY4RabkQBLSaTc8aZzqXYLO/VZ/kigmgvx/OefdfTUaanAUOs/n161betXNs5C64uZMGbY9vZvxSenStTQ+tDSNX91cL6B07+2L0bvLbPRoc/RUgYkVWYWilOp1IOlOMYAUHCoDTNmM7tj3ErqjeqRu/i4t669JV1nW++rVq1G8qr68wdFTJG4kIGNT1xSYqQl+52nL8FasR20Ur8zL1X2pN+gW04VFQfqbbJJlwt8oFctBGwHmv5ylgPzMI96xvd6SQTOieVDUCgJY4Apoo5eod5Ijpz/NzUcn6d3MS5N0ecI4wKMM8yTiBuThfOS70K8eWfup666HDlo30F20vrcuuHk3e+12Mmi06teTO8k1VOmgW67RaNUNWBq5AmvLqaucrvz2phVhVnRNYT7NnEXRzahydUXwdVeji34h7dGCtPNM5JO0tM2yyUpZtEkeCOQhoN61f/rcr7/p1sPdwt0+mRVLcDnfiWCKt8hs6GAX4SohM65pCVqwy4D7ameVJ2f4G5O7f91WC2sKoGD/dGsHbXex8+gu9V1orakJl1w+3mPJ2qlONrzrAlWG/1ymUrQFqLHVy44z9pbT3hjBV9AOmKhK61+Q7LY0aBlwxRrgCqm4pBkCxCRqRpVUBAIQgAAEIAABCByUgMJS3N3dhSt/tGArPY1AwBR960Po+pwcHJCAlhuePn3aVVyLC3reeUAIG6v86NGj2RIUFyPnd3Vm5QlnwCrCfA54VtarN7VGK844MoqFRAhAAAIQgAAEIAABCEAAAhCAAAQgAAEIQAACEIAABCAAAQhAAAIQgAAEIAABCEAAAhDISSAckEjBgNYFK09RBe3S1Ja82a3v/a1L/gZtLyQHEIAABCAAAQhAAAIQgAAEINAwgX81XDeqBgEIQAACEIAABCBwBAL68lu4mi9fvgxnaPjs2dnZVO30gG3qFOkQgICFgAJvW7JdXFxYspEHAmUSCAwW3bflyxQbqSAAAQhAAAIQgAAEIAABCEAAAhCAAAQgAAEIQAACEIAABCAAAQhAAAIQgAAEIAABCEDgCATCAYm+fv1aTkAiqePk5OT29vbXr1+BPd6u1uzRi9yrOIYABCAAAQhAAAIQgAAEIAABCMQiQEyiWCQpBwIQgAAEIAABCEBgHwJ6VhS+sfGZTbiQSs9eXl5OSa5YTr9//546S/oRCPz99999Nf/888/+mAMjgUCslr6EZ8+ePX78uP9Z/gFWUb6Ockr48PDgmoR7a42tddm2KzzHEIAABCAAAQhAAAIQgAAEIAABCEAAAhCAAAQgAAEIQAACEIAABCAAAQhAAAIQgAAEINAAgW/fvl1dXU1V5PPnz8+fP586u2O6dt/pu5iWbajv37/fUU5uDQEIQAACEIAABCAAAQhAAAIQICYRNgABCEAAAhCAAAQgUDGBHz9+TIVL6Gv18uXL/viAB9fX11O1tjzKmrqW9AYIuPG8iEm0QqGfPn2aver169ezeYrKgFUUpY7dhQkYeXW2vTtMBIAABCAAAQhAAAIQgAAEIAABCEAAAhCAAAQgAAEIQAACEIAABCAAAQhAAAIQgAAEIACBuAQuLi6mCnz79u3p6enU2RLSz8/P3U2bUyLd399PnSIdAhCAAAQgAAEIQAACEIAABCCQmgAxiVITpnwIQAACEIAABCAAgYQEvn//Hi5dkVZOTk7Cedo+Gwgbwacz2lb9bO1+/vzZ5yEmUY/CeKAP1FhyXl5eWrKVkwerKEcXJUgyFbpOPUbhezVKoIcMEIAABCAAAQhAAAIQgAAEIAABCEAAAhCAAAQgAAEIQAACEIAABCAAAQhAAAIQgAAEIJCOgLZoupse3Rtpk9ubN2/clDKPnz9/PrVPrxc48HHBPg8HEIAABCAAAQhAAAIQgAAEIACBRASISZQILMVCAAIQgAAEIAABCOQgMPt1iLOzsxxyFHwPhWSagqCITj9+/ChYdkRLS8AN6UVMoqWsZ58Bq8BARLClt8uWH6vIhrr8Gynw1t9//z0q5/X19Wg6iRCAAAQgAAEIQAACEIAABCAAAQhAAAIQgAAEIAABCEAAAhCAAAQgAAEIQAACEIAABCAAgQwEfv/+Hfg467t37zLIEOUW5+fn4S15X758iXIjCoEABCAAAQhAAAIQgAAEIAABCKwgQEyiFdC4BAIQgAAEIAABCECgFAJu+IxRmV6+fDmafqjEm5ubqfoGnsZNXUJ6MwTckF4vXrxopl4ZKqIn2ZbPzoQfEmeQc8UtsIoV0Fq9JDBA6OtSrdaaekEAAhCAAAQgAAEIQAACEIAABCAAAQhAAAIQgAAEIAABCEAAAhCAAAQgAAEIQAACEIBA+QQCu6OfPXt2enpafhV6CQN16fI8PDz0mTmAAAQgAAEIQAACEIAABCAAAQjkJEBMopy0uRcEIAABCEAAAhCAQGQCbviM0aLreqQ0WoXtic+fP9fTtdFyAiEnRvOT2AwBRdX5+++/++rISPrjSg9Uo2ySWxrO2dnZyclJNpGi3Kg9q4iC5ZiFyBimvq30+vXrYzKh1hCAAAQgAAEIQAACEIAABCAAAQhAAAIQgAAEIAABCEAAAhCAAAQgAAEIQAACEIAABCBQCIHATs6Li4tChDSK8fjx4/BXMGc/4mu8EdkgAAEIQAACEIAABCAAAQhAAAJLCRCTaCkx8kMAAhCAAAQgAAEIlELAC58xFEsxQYaJx0yZ+oCGotLw6YxjmoQbbWQqZFX5ZD5+/Hh+fq5nsY8ePXry5In+VXCl+/v71JK/fft29hZTjW72wh0ztGEVOwJs6daB7RrhrQ8tQaAuEIAABCAAAQhAAAIQgAAEIAABCEAAAhCAAAQgAAEIQAACEIAABCAAAQhAAAIQgAAEIFAggfDm5xo3kIfjKM1+xLdAHSESBCAAAQhAAAIQgAAEIAABCLRBgJhEbeiRWkAAAhCAAAQgAIEjEph9vvL69esjchmrs+K2/PHHH2Nn/t/d3d1oOoltE/jw4UNfwRcvXvTHtRx8+/bt5OREj2A/ffqk0Fq92PoUzNXVlaIUKUOfGPdAgZDcO44WrufZio40eqrkxNqtomS21ck2FZNIA6uaXnXVQWAIQAACEIAABCAAAQhAAAIQgAAEIAABCEAAAhCAAAQgAAEIQAACEIAABCAAAQhAAAIQaIaA+wlGr1LaL13jJjdtOp3a6a0K/vz506smPyEAAQhAAAIQgAAEIAABCEAAAnkIEJMoD2fuAgEIQAACEIAABCAQn0DgeZJupgczp6en8e9abYlv374dlV0Yf/z4MXqKxIYJuM2nug/C3N/fK45S4AmrYga9fPny9+/fKTR4c3MzW+xUc5u9cN8MVVvFvugau7sCb021r+vr68YqS3UgAAEIQAACEIAABCAAAQhAAAIQgAAEIAABCEAAAhCAAAQgAAEIQAACEIAABCAAAQhAoC4C+oDllMB//vnn1KnC0wNfGJ39lGbhVUM8CEAAAhCAAAQgAAEIQAACEKiXADGJ6tUdkkMAAhCAAAQgAIGjE3DDZwxZXFxcDBOPnHJ5eTn1mO3u7u7IZA5Y92/fvrmPJ+uK3qVoKVdXV7NaUwVTBAYKxGrpRVLQlhq/sVO1VfTwOYhCYKrtvH79ukbbjsKEQiAAAQhAAAIQgAAEIAABCEAAAhCAAAQgAAEIQAACEIAABCAAAQhAAAIQgAAEIAABCECgEAK/fv2akuTJkydTpwpP1+d4pyQM1HfqEtIhAAEIQAACEIAABCAAAQhAAAJRCBCTKApGCoEABCAAAQhAAAIQWExAoT3Oz88V3eDRo0f6V1FRbm9vF5US+MaFylHohEWlHSHzVJiJ9+/fH6H61LEn8OHDh/745cuX/XH5B79//7aHG/v06VP0Gt3c3ITL1CPhpV1ZuMBsZ+u1imyIDnIjRaeaGl6nBpGDkKGaEIAABCAAAQhAAAIQgAAEIAABCEAAAhCAAAQgAAEIQAACEIAABCAAAQhAAAIQgAAEIFACAffDnJ48Ux9w9bIV+LPeaEoFwkQkCEAAAhCAAAQgAAEIQAACEIhFgJhEsUhSDgQgAAEIQAACEICAlYCiET1+/FiBRRQx5OfPn7pM/3758kXBPpSuaAiWgh4eHgLZ9Dzp+fPngQzHPKUgUM+ePRute6VRVEbrQuIsATcKVV3Ru2ZDArl177oXN2XjsZrJbJluZJ+Nt8t8eb1WkRlU87ebCjx0fX2tMbr56lNBCEAAAhCAAAQgAAEIQAACEIAABCAAAQhAAAIQgAAEIAABCEAAAhCAAAQgAAEIQAACEKiXwK9fv+oVfkpywhVNkSEdAhCAAAQgAAEIQAACEIAABFITICZRasKUDwEIQAACEIAABCDwHwTevHmjaERTn6dQ+osXL378+PEf14z9+P79+1jy/6TVFWYlUJHop9ywI27hU0Eo3Dwct0FAQcH6BvjHH38oUlVF9Zoy4AxV+P3792xEJPU8p6enGYSJfouqrSI6jSMXqPFX4QJHCcza/+hVJEIAAhCAAAQgAAEIQAACEIAABCAAAQhAAAIQgAAEIAABCEAAAhCAAAQgAAEIQAACEIAABOIS0Mdrpwqc/fbk1IW7pwck13bf3cVDAAhAAAIQgAAEIAABCEAAAhA4JgFiEh1T79QaAhCAAAQgAAEI7ENAAYnu7u5m7311dTWb58uXL4E8ulHg7JFPPX/+/OXLl0MCClJzf38/TCelPQJuWJ+6onc9PDwsUkfcR7CzrHS7ehtRvVaxyCTIPEtgaoy+vr5+/Pjx7OVkgAAEIAABCEAAAhCAAAQgAAEIQAACEIAABCAAAQhAAAIQgAAEIAABCEAAAhCAAAQgAAEIpCbw7NmzqVuEv3o7dVUJ6V+/fp0SY3Tv91Rm0iEAAQhAAAIQgAAEIAABCEAAAhEJEJMoIkyKggAEIAABCEAAAhAIEfj48eNUsAPvMsUb+vHjh5fo/QzEJFLoBC8zP10C7969c3/2xzc3N/0xB60SUMty285snJ2iOHz69GmRPIHP4CwqR5kVDmn27i7YpeXvm79qq9gXXWN3lyW40an62ine1u3tbf+TAwhAAAIQgAAEIAABCEAAAhCAAAQgAAEIQAACEIAABCAAAQhAAAIQgAAEIAABCEAAAhCAwI4EwjF6tGV9R9nW3frbt2/6vuzUteH6Tl1FOgQgAAEIQAACEIAABCAAAQhAYDsBYhJtZ0gJEIAABCAAAQhAAAImAouin4Q/UhF+VrToRibR28p0cnIyikiPsog60ZaqR2rjRp7SE0oZw0imUpN+/vy5SLSLi4tF+acy//79e7Yohfp6/vz5VAmFp1dtFYWzrUs81xJcyUcDFbkZOIYABCAAAQhAAAIQgAAEIAABCEAAAhCAAAQgAAEIQAACEIAABCAAAQhAAAIQgAAEIAABCGQjcHp6GrhXjXvewjKH6xtAwSkIQAACEIAABCAAAQhAAAIQgMBGAsQk2giQyyEAAQhAAAIQgAAETATu7+8DX28YFvHr169hYp/y4cOH/tg7ODs7qyvMiid/np9v3779448/hvdS+jCRlGYI6CMqnz596qszGpqqP1vgQbhbGAocq4IKSBTuvnSjy8vLoQBVpNRuFVVArkJIzxJ6mRW87Pz8vP/JAQQgAAEIQAACEIAABCAAAQhAAAIQgAAEIAABCEAAAhCAAAQgAAEIQAACEIAABCAAAQhAYHcCgT2iX7580Y643SW0C6BvZwZiEgVqar8FOSEAAQhAAAIQgAAEIAABCEAAAusIEJNoHTeuggAEIAABCEAAAhBYRiDwpGS0oCdPnoymd4luXBUvG1F1PCCjPx8/fjyqEQVeub29Hb2ExAYI3Nzc9LV49uxZdXFGwoGB+qp1B+/evZOde4krfiqemh5OBy5UxBblCWQo/FTtVlE43orEcy3BFVtNyf3JMQQgAAEIQAACEIAABCAAAQhAAAIQgAAEIAABCEAAAhCAAAQgAAEIQAACEIAABCAAAQhAYHcC19fXARnqiuMTljZc0wAETkEAAhCAAAQgAAEIQAACEIAABLYTICbRdoaUAAEIQAACEIAABCAwT+D79+/zmZwcCpji/PqPw4eHh//47fw4Ozs7OTlxEjicJKB4NMI1PK2wFPraxjCdlNoJqOG4sXVqjN71xx9/GLUg2768vDRmDmTTd3Kurq4CGdRTBXqkwIWFnGrAKgohWbsYniX01VFHwaja0+AAAhCAAAQgAAEIQAACEIAABCAAAQhAAAIQgAAEIAABCEAAAhCAAAQgAAEIQAACEIAABAohoL1tgWA92rhey1daP378GPhYr8IVsYuvEJNDDAhAAAIQgAAEIAABCEAAAsck8Oiff/45Zs2pNQQgAAEIQAACEIBANgI/fvx4+vTpotsF3FSFGnn//v1oab9+/Xr8+PHoKRKHBBR76M8///z777+9U4rnoudbXiI/ayegR5I/f/7savHy5csaI+kokFbgsWuvoFi1U8f14sWLYQPpb6Tm8/Xr16r7nAasolcHB1sIuJbQl6OQWwrL1f/kAAIQgAAEIAABCEAAAhCAAAQgAAEIQAACEIAABCAAAQhAAAIQgAAEIAABCEAAAhCAAAQgUBQB7eEM7PP8vwdijwAAIABJREFU/Pnz6elpUQJ7woT32Otbnnxo1iPGTwhAAAIQgAAEIAABCEAAAhDITOBfme/H7SAAAQhAAAIQgAAEDkigj4RirLs+6TCVU09WpgISvX37turgIFNVTpcuXKMwFfaFOBTpsO9S8ps3b9xm+O7du13E2HhTxQCaLUFVixJuSV3Nq1evAg+qFa6l9oBEbVjFrEmQYZaAPgbl9g99/tEBoj/LAQQgAAEIQAACEIAABCAAAQhAAAIQgAAEIAABCEAAAhCAAAQgAAEIQAACEIAABCAAAQhAYF8CX758CQigjaAl74jWVlV9OzMgf7h2gQs5BQEIQAACEIAABCAAAQhAAAIQiEWAmESxSFIOBCAAAQhAAAIQgEA0AtfX11NlTYVIULASxdeYuor0KQLn5+cvX74cnr24uBgmklIpAT1Pvbu764VXzK+Tk5P+Z0UHo7Yq+dX8dUpRyX79+nV5ebm9Rt1T3tEoLV3hCkgkqlUHQWvGKrar++Al6CNLNzc3QwgaiJ8/fz5MJwUCEIAABCAAAQhAAAIQgAAEIAABCEAAAhCAAAQgAAEIQAACEIAABCAAAQhAAAIQgAAEIFAIAe1z+/DhQ0AYBf35+PFjIMNep7SNU9tfA9/O1Ec62cW3l3a4LwQgAAEIQAACEIAABCAAAQj0BB79888//Q8OIAABCEAAAhCAAAQgkIKAQh48ffrUWLICiwSiCykIyOjTl69fv/LcxUjYy6bwK6PPtMKK8ArhZ7EEPP3+8ccfCrVTbzAdtweQ3apviU5eZerDOIGARIp/9PDwEP2+OQtszCpyomvvXqenp8MvKXVRt9qrLDWCAAQgAAEIQAACEIAABCAAAQhAAAIQgAAEIAABCEAAAhCAAAQgAAEIQAACEIAABCAAgfYI3N/fX11dBeqlr/Td3t4GMmQ+NSswu7gza4TbQQACEIAABCAAAQhAAAIQgMAUgX9NnSAdAhCAAAQgAAEIQAACsQicnJwYi3r9+nUgIJEewIwGJNJzFwISGQkPsynIy+gXQm5ublIEfBkKQEpSAhcXF26rka7rDUgkUOoielwKGxT9CbGCDSmAWiAgkR5L1x6QSAAbs4reJDhYSkBffxoGJFLkstFBYWnh5IcABCAAAQhAAAIQgAAEIAABCEAAAhCAAAQgAAEIQAACEIAABCAAAQhAAAIQgAAEIAABCGQgcHl5Gd72dnd3pw/46YOOGYSZvYWkDUdQevfuXWA7/Wz5ZIAABCAAAQhAAAIQgAAEIAABCEQk8Oiff/6JWBxFQQACEIAABCAAAQhAYJSAwhIFwnx0l+hp0Pn5+ejlXaJiqbjRVbrEZ8+effv2LXAVpywE9OxKz9u8nLD1gFT301NraZ95WcFTz4P//PNPtx/4+vVrrJBkHq6heLN91PCSAlO8ajZgFQVCrkKkYWvqxP78+bP2XlRRBYSEAAQgAAEIQAACEIAABCAAAQhAAAIQgAAEIAABCEAAAhCAAAQgAAEIQAACEIAABCAAAQh0BLSf/OXLl+4W0yEZfQdXuyiH6XlS9B1BfTI2sKO++6YgW/jyqIO7QAACEIAABCAAAQhAAAIQgICFwL8smcgDAQhAAAIQgAAEIACBjQRev349WoKenejxj77n8OvXr3BAIn0UYviUSNFJvnz5MloyiYsI3N7eKgKRd8n379+V7iXysxYC9/f3bpwpNZYGtKnAZO/fv3dV8OLFi+1RyVSCAhu5uNxb6Fit46+//gr3Ud4lZf5s0irKRF2+VBcXF8NRVTGq2M1Qvu6QEAIQgAAEIAABCEAAAhCAAAQgAAEIQAACEIAABCAAAQhAAAIQgAAEIAABCEAAAhCAAAQ8AtoIqnA/2pfupbs/FRJIO1G1l9JNzHD88PCg7/tq214gIJG2quosW/gyqINbQAACEIAABCAAAQhAAAIQgICdwKN//vnHnpucEIAABCAAAQhAAAIQWEfg9+/fT548ca9VhJSvX7/quY6bOHWs70LoMYx3VvGMVIKe0Hjp/FxHQDqSUoYhKgRZT+nWlclVexHwmkxjjUWxgT59+uSyXf3hmh8/fugBs1eaW7KOVxfulbP7z7atYne8dQmgHRVXV1eezNrQsD3Cl1cmPyEAAQhAAAIQgAAEIAABCEAAAhCAAAQgAAEIQAACEIAABCAAAQhAAAIQgAAEIAABCEAAAjkJaLekPqY73BHtyqAt08qjP+NWdvfaRccSRttQ9ZnY8FX6vq8+3xvOw1kIQAACEIAABCAAAQhAAAIQgEB+AsQkys+cO0IAAhCAAAQgAIGDEhhGQFD4gw8fPswGFdKnIV69ejWkRqycIZONKaOo9dRNcVs2lszlOQkoqsiLFy/cO7bXWPQdmC9fvrh1lKHqqa3CFbmJgWNZ+93dnVeIl//s7ExlzvZR3lVl/jyCVZRJvkCp1KU/ffrUE0yRy/SFpdS7K7yb8hMCEIAABCAAAQhAAAIQgAAEIAABCEAAAhCAAAQgAAEIQAACEIAABCAAAQhAAAIQgAAEIBCdgD7Uqi9Wvn//frbkly9fKjKRfffpbIFdBoUi0ib58Cczu5zaqio52bxnBEs2CEAAAhCAAAQgAAEIQAACEMhMgJhEmYFzOwhAAAIQgAAEIHBoAsMwIsJxfX2tpz5Tj1Jub2911qOm0AmKJPL8+XMvnZ/bCYwC1+MuPRvbXjglZCCgx6iKzuN+3eXz589qehlunfkWegA8+rBW5qqQTAp5Jg5Pnjzp+hZh+fXrl0Ku6FMz6j0UpMlFNJRclysaUTPcjmMVQ1WSMiSgMFtqC156e5HLvAryEwIQgAAEIAABCEAAAhCAAAQgAAEIQAACEIAABCAAAQhAAAIQgAAEIAABCEAAAhCAAAQORcAemUhYFJxIe0e7DagrPmape2kbXrdJNfy9zF4FLX04s68UBxCAAAQgAAEIQAACEIAABCDQGAFiEjWmUKoDAQhAAAIQgAAESicwGpZIQuuxip7l6EGOwojop6KHKNqIPvswjJuggER6ZrPiYU/paIqR7/LycvhhEMVnefPmTTEyIsgkAUWPuri46E+3GpCoq+D9/f3V1VVf2SgHjUUj6pgcyiqimEHDhYwG89LnmKJ/5alhhlQNAhCAAAQgAAEIQAACEIAABCAAAQhAAAIQgAAEIAABCEAAAhCAAAQgAAEIQAACEIAABGohoGhB2gWtrdHhj1m61dFm9W5Puw70dUz3X21xVznuv9rrPvulTK/w1//9x2Z4FwvHEIAABCAAAQhAAAIQgAAEIFAmAWISlakXpIIABCAAAQhAAAItExgNeWOssOIWKXTC48ePjfnJto7AaNCKtqPbrANV4FU/fvx4+vSpBNMTUH1o5fnz5wUKGVEkPSrWk1mFMNteZveIt0liR7OK7cbQagm3t7c3Nzde7Qg55wHhJwQgAAEIQAACEIAABCAAAQhAAAIQgAAEIAABCEAAAhCAAAQgAAEIQAACEIAABCAAAQi0R+Dh4UHbTbUR3R6cKCIEbevVNnh9dpQvCEakSlEQgAAEIAABCEAAAhCAAAQgkJoAMYlSE6Z8CEAAAhCAAAQgAIERAnqoc3V1pe9CjJybSNKTGH2hgscwE3jiJysyy/fv391ypQJ9x4OPcrhMyjz+9u2bNKXgX2WKl0IqxdxR/6C/pc+Jj/OI94BWkcLSqi5TI++rV6+8KigU1/39vZfITwhAAAIQgAAEIAABCEAAAhCAAAQgAAEIQAACEIAABCAAAQhAAAL/n737P4sbZxsF/O1ebwGQEpKtgKSEkAoCJYStIEkJCRUESghUsKEEoIKFEoAOcp7z+hx/vjweWx7/9tz7R9bjkWXplizLw+gZAgQIECBAgAABAgTWKhDfqIzIRBGfqNVX2XfTeP369cePHyMU0Sp/MnM3E0cRIECAAAECBAgQIECAwIIExCRaUGMpKgECBAgQIEBgbQJXV1ffvn0rBb7ZrGT8MSaCJsR/h4eHm+/aM5DA8/Pzu3fvSn9si7aIYDcaYiBz2XYXiL8T3/z3v+io2+ITHR0dRU+O7h0/OONPvN3N5bAIgYjbFX2+dFHEJRCBihZRfoUkQIAAAQIECBAgQIAAAQIECBAgQIAAAQIECBAgQIAAAQIECBAgQIAAAQL9CsQ36+J77PGN0+zf0lfsdjtX/FhmfFsvvqqafU/Vl653Y3QUAQIECBAgQIAAAQIECMxEQEyimTSEYhAgQIAAAQIE9lcg/pwTIUSyv+VEBJzszznx95gsaEj8NMTx8fH+6kxa88qwRPFHsgj7Mmm5nJxAqkD04aenpxhVYkh59eqVv+ymwkm3LoG4EOKWWvq2hIBE62pktSFAgAABAgQIECBAgAABAgQIECBAgAABAgQIECBAgAABAgQIECBAgACBrgLxHekIURRfaM++0x7/xtdQI9PiF/Cyr6SW/s2+9+6XMrs2gOMJECBAgAABAgQIECBAYGYCYhLNrEEUhwABAgQIECBAgMCcBCrDEolkMacmUhYCBAjUCRjG63S8R4AAAQIECBAgQIAAAQIECBAgQIAAAQIECBAgQIAAAQIECBAgQIAAAQIECBAgQIAAAQIECBAgQIAAAQJVAn9W7bSPAAECBAgQIECAAAEC/1fg8PAwfu4jfrujyHFzc3NyclLcY5sAAQIE5ikQUeTil5qKZRNXrqhhmwABAgQIECBAgAABAgQIECBAgAABAgQIECBAgAABAgQIECBAgAABAgQIECBAgAABAgQIECBAgAABAgQ2BcQk2jSxhwABAgQIECBAgACB/xWoDEt0fX19dnb2v4lsESBAgMD8BI6Pj+/v74vl+vjx469fv4p7bBMgQIAAAQIECBAgQIAAAQIECBAgQIAAAQIECBAgQIAAAQIECBAgQIAAAQIECBAgQIAAAQIECBAgQIAAgZKAmEQlEC8JECBAgAABAgQIECgLZGGJjo6Oim9cXl5++fKluMc2AQIECMxH4OTk5ObmplieT58+XV1dFffYJkCAAAECBAgQIECAAAECBAgQIECAAAECBAgQIECAAAECBAgQIECAAAECBAgQIECAAAECBAgQIECAAAECmwJiEm2a2EOAAAECBAgQIECAQFkgwhLd3d1FPIviG+fn5xcXF8U9tgkQIEBgDgJnZ2fX19fFkvz48cOIXQSxTYAAAQIECBAgQIAAAQIECBAgQIAAAQIECBAgQIAAAQIECBAgQIAAAQIECBAgQIAAAQIECBAgQIAAAQLbBP74/fv3tvfsJ0CAAAECBAgQIECAQEng+/fvX79+Le68vb19+/ZtcY9tAgQIEJhQ4Orq6vT0tFiAf/755/j4uLjHNgECBAgQIECAAAECBAgQIECAAAECBAgQIECAAAECBAgQIECAAAECBAgQIECAAAECBAgQIECAAAECBAgQ2Cbw57Y37CdAgAABAgQIECBAgMCmwJcvXyII0evXr/O3Hh8f820bBAgQIDC5QIzSeRmOjo6enp4EJMpBbBAgQIAAAQIECBAgQIAAAQIECBAgQIAAAQIECBAgQIAAAQIECBAgQIAAAQIECBAgQIAAAQIECBAgQIBAo8Afv3//bkwkAQECBAgQIECAAAECBEoCEZzo8vIyghPd3d2V3vKSAAECBCYUeHh4+PDhQxTg8+fPZ2dnE5bEqQkQIECAAAECBAgQIECAAAECBAgQIECAAAECBAgQIECAAAECBAgQIECAAAECBAgQIECAAAECBAgQIEBgiQJiEi2x1ZSZAAECBAgQIECAAAECBAgQIECAAAECBAgQIECAAAECBAgQIECAAAECBAgQIECAAAECBAgQIECAAAECBAgQIECAAAECBAgQIECAAAECBAj0L/Bn/1nKkQABAgQIECBAgAABAgQIECBAgAABAgQIECBAgAABAgQIECBAgAABAgQIECBAgAABAgQIECBAgAABAgQIECBAgAABAgQIECBAgAABAgQIEFiggJhEC2w0RSZAgAABAgQIECBAgAABAgQIECBAgAABAgQIECBAgAABAgQIECBAgAABAgQIECBAgAABAgQIECBAgAABAgQIECBAgAABAgQIECBAgAABAgMIiEk0AKosCRAgQIAAAQIECBAgQIAAAQIECBAgQIAAAQIECBAgQIAAAQIECBAgQIAAAQIECBAgQIAAAQIECBAgQIAAAQIECBAgQIAAAQIECBAgQIDAAgXEJFpgoykyAQIECBAgQIAAAQIECBAgQIAAAQIECBAgQIAAAQIECBAgQIAAAQIECBAgQIAAAQIECBAgQIAAAQIECBAgQIAAAQIECBAgQIAAAQIECBAYQEBMogFQZUmAAAECBAgQIECAAAECBAgQIECAAAECBAgQIECAAAECBAgQIECAAAECBAgQIECAAAECBAgQIECAAAECBAgQIECAAAECBAgQIECAAAECBBYoICbRAhtNkQkQIECAAAECBAgQIECAAAECBAgQIECAAAECBAgQIECAAAECBAgQIECAAAECBAgQIECAAAECBAgQIECAAAECBAgQIECAAAECBAgQIECAwAACYhINgCpLAgQIECBAgAABAgQIECBAgAABAgQIECBAgAABAgQIECBAgAABAgQIECBAgAABAgQIECBAgAABAgQIECBAgAABAgQIECBAgAABAgQIECCwQAExiRbYaIpMgAABAgQIECBAgAABAgQIECBAgAABAgQIECBAgAABAgQIECBAgAABAgQIECBAgAABAgQIECBAgAABAgQIECBAgAABAgQIECBAgAABAgQGEBCTaABUWRIgQIAAAQIECBAgQIAAAQIECBAgQIAAAQIECBAgQIAAAQIECBAgQIAAAQIECBAgQIAAAQIECBAgQIAAAQIECBAgQIAAAQIECBAgQIAAgQUKiEm0wEZTZAIECBAgQIAAAQIECBAgQIAAAQIECBAgQIAAAQIECBAgQIAAAQIECBAgQIAAAQIECBAgQIAAAQIECBAgQIAAAQIECBAgQIAAAQIECBAgMICAmEQDoMqSAAECBAgQIECAAAECBAgQIECAAAECBAgQIECAAAECBAgQIECAAAECBAgQIECAAAECBAgQIECAAAECBAgQIECAAAECBAgQIECAAAECBAgsUEBMogU2miITIECAAAECBAgQIECAAAECBAgQIECAAAECBAgQIECAAAECBAgQIECAAAECBAgQIECAAAECBAgQIECAAAECBAgQIECAAAECBAgQIECAAIEBBMQkGgBVlgQIECBAgAABAgQIECBAgAABAgQIECBAgAABAgQIECBAgAABAgQIECBAgAABAgQIECBAgAABAgQIECBAgAABAgQIECBAgAABAgQIECBAYIECYhItsNEUmQABAgQIECBAgAABAgQIECBAgAABAgQIECBAgAABAgQIECBAgAABAgQIECBAgAABAgQIECBAgAABAgQIECBAgAABAgQIECBAgAABAgQIDCAgJtEAqLIkQIAAAQIECBAgQIAAAQIECBAgQIAAAQIECBAgQIAAAQIECBAgQIAAAQIECBAgQIAAAQIECBAgQIAAAQIECBAgQIAAAQIECBAgQIAAAQILFBCTaIGNpsgECBAgQIAAAQIECBAgQIAAAQIECBAgQIAAAQIECBAgQIAAAQIECBAgQIAAAQIECBAgQIAAAQIECBAgQIAAAQIECBAgQIAAAQIECBAgQGAAATGJBkCVJQECBAgQIECAAAECBAgQIECAAAECBAgQIECAAAECBAgQIECAAAECBAgQIECAAAECBAgQIECAAAECBAgQIECAAAECBAgQIECAAAECBAgQWKCAmEQLbDRFJkCAAAECBAgQIECAAAECBAgQIECAAAECBAgQIECAAAECBAgQIECAAAECBAgQIECAAAECBAgQIECAAAECBAgQIECAAAECBAgQIECAAAECAwiISTQAqiwJECBAgAABAgQIECBAgAABAgQIECBAgAABAgQIECBAgAABAgQIECBAgAABAgQIECBAgAABAgQIECBAgAABAgQIECBAgAABAgQIECBAgMACBcQkWmCjKTIBAgQIECBAgAABAgQIECBAgAABAgQIECBAgAABAgQIECBAgAABAgQIECBAgAABAgQIECBAgAABAgQIECBAgAABAgQIECBAgAABAgQIEBhAQEyiAVBlSYAAAQIECBAgQIAAAQIECBAgQIAAAQIECBAgQIAAAQIECBAgQIAAAQIECBAgQIAAAQIECBAgQIAAAQIECBAgQIAAAQIECBAgQIAAAQIEFiggJtECG02RCRAgQIAAAQIECBAgQIAAAQIECBAgQIAAAQIECBAgQIAAAQIECBAgQIAAAQIECBAgQIAAAQIECBAgQIAAAQIECBAgQIAAAQIECBAgQIDAAAJiEg2AKksCBAgQIECAAAECBAgQIECAAAECBAgQIECAAAECBAgQIECAAAECBAgQIECAAAECBAgQIECAAAECBAgQIECAAAECBAgQIECAAAECBAgQILBAATGJFthoikyAAAECBAgQIECAAAECBAgQIECAAAECBAgQIECAAAECBAgQIECAAAECBAgQIECAAAECBAgQIECAAAECBAgQIECAAAECBAgQIECAAAECBAYQEJNoAFRZEiBAgAABAgQIECBAgAABAgQIECBAgAABAgQIECBAgAABAgQIECBAgAABAgQIECBAgAABAgQIECBAgAABAgQIECBAgAABAgQIECBAgACBBQqISbTARlNkAgQIECBAgAABAgQIECBAgAABAgQIECBAgAABAgQIECBAgAABAgQIECBAgAABAgQIECBAgAABAgQIECBAgAABAgQIECBAgAABAgQIECAwgICYRAOgypIAAQIECBAgQIAAAQIECBAgQIAAAQIECBAgQIAAAQIECBAgQIAAAQIECBAgQIAAAQIECBAgQIAAAQIECBAgQIAAAQIECBAgQIAAAQIECCxQQEyiBTaaIhMgQIAAAQIECBAgQIAAAQIECBAgQIAAAQIECBAgQIAAAQIECBAgQIAAAQIECBAgQIAAAQIECBAgQIAAAQIECBAgQIAAAQIECBAgQIAAgQEExCQaAFWWBAgQIECAAAECBAgQIECAAAECBAgQIECAAAECBAgQIECAAAECBAgQIECAAAECBAgQIECAAAECBAgQIECAAAECBAgQIECAAAECBAgQIEBggQJiEi2w0RSZAAECBAgQIECAAAECBAgQIECAAAECBAgQIECAAAECBAgQIECAAAECBAgQIECAAAECBAgQIECAAAECBAgQIECAAAECBAgQIECAAAECBAgMICAm0QCosiRAgAABAgQIECBAgAABAgQIECBAgAABAgQIECBAgAABAgQIECBAgAABAgQIECBAgAABAgQIECBAgAABAgQIECBAgAABAgQIECBAgAABAgsUEJNogY2myAQIECBAgAABAgQIECBAgAABAgQIECBAgAABAgQIECBAgAABAgQIECBAgAABAgQIECBAgAABAgQIECBAgAABAgQIECBAgAABAgQIECBAYAABMYkGQJUlAQIECBAgQIAAAQIECBAgQIAAAQIECBAgQIAAAQIECBAgQIAAAQIECBAgQIAAAQIECBAgQIAAAQIECBAgQIAAAQIECBAgQIAAAQIECBBYoICYRAtsNEUmQIAAAQIECBAgQIAAAQIECBAgQIAAAQIECBAgQIAAAQIECBAgQIAAAQIECBAgQIAAAQIECBAgQIAAAQIECBAgQIAAAQIECBAgQIAAAQIDCIhJNACqLAkQIECAAAECBAgQIECAAAECBAgQIECAAAECBAgQIECAAAECBAgQIECAAAECBAgQIECAAAECBAgQIECAAAECBAgQIECAAAECBAgQIECAwAIFxCRaYKMpMgECBAgQIECAAAECBAgQIECAAAECBAgQIECAAAECBAgQIECAAAECBAgQIECAAAECBAgQIECAAAECBAgQIECAAAECBAgQIECAAAECBAgQGEBATKIBUGVJgAABAgQIECBAgAABAgQIECBAgAABAgQIECBAgAABAgQIECBAgAABAgQIECBAgAABAgQIECBAgAABAgQIECBAgAABAgQIECBAgAABAgQWKCAm0QIbTZEJECBAgAABAgQIECBAgAABAgQIECBAgAABAgQIECBAgAABAgQIECBAgAABAgQIECBAgAABAgQIECBAgAABAgQIECBAgAABAgQIECBAgMAAAmISDYAqSwIECBAgQIAAAQIECBAgQIAAAQIECBAgQIAAAQIECBAgQIAAAQIECBAgQIAAAQIECBAgQIAAAQIECBAgQIAAAQIECBAgQIAAAQIECBAgsEABMYkW2GiKTIAAAQIECBAgQIAAAQIECBAgQIAAAQIECBAgQIAAAQIECBAgQIAAAQIECBAgQIAAAQIECBAgQIAAAQIECBAgQIAAAQIECBAgQIAAAQIEBhAQk2gAVFkSIECAAAECBAgQIECAAAECBAgQIECAAAECBAgQIECAAAECBAgQIECAAAECBAgQIECAAAECBAgQIECAAAECBAgQIECAAAECBAgQIECAAIEFCohJtMBGU2QCBAgQIECAAAECBAgQIECAAAECBAgQIECAAAECBAgQIECAAAECBAgQIECAAAECBAgQIECAAAECBAgQIECAAAECBAgQIECAAAECBAgQIDCAgJhEA6DKkgABAgQIECBAgAABAgQIECBAgAABAgQIECBAgAABAgQIECBAgAABAgQIECBAgAABAgQIECBAgAABAgQIECBAgAABAgQIECBAgAABAgQILFBATKIFNpoiEyBAgAABAgQIECBAgAABAgQIECBAgAABAgQIECBAgAABAgQIECBAgAABAgQIECBAgAABAgQIECBAgAABAgQIECBAgAABAgQIECBAgACBAQTEJBoAVZZTCDz/978pzuycBAiKmANgAAAgAElEQVQQIECAAAECBAgQIECAAIHFCMQnKA8PD4sproISIECAAAECBAgQIECAAAECBAgQIECAAAECBAgQIECAAAECBAgQIECAAAECBAgQIECAAAECBAgQIDC6wH9GP6MTEmgnECvlHh8fn56eXl5e4t/Yzjbi33x/luOPHz/Ozs7a5S41AQIE5icQ417lcHd5eXl4eDi/8ioRAQIECBAgQIAAAQKzEMgeJWo+P8k+XYmyHhwcROJZFFohCBAgQIAAAQIECBAgQIAAAQIECBAgQIAAAQIECBAgQIAAAQIECBAgQIAAAQIECBAgQIAAAQIECBCYn4CYRPNrk30q0cPDQx5jKN/YDDa0TyTqSoDAmgW2BRsqhlqrqX/EJKp511sECBAgQIAAAQIECKxYIJ4m4pOT+C+P2lz8/CQPNrRiAVUjQIAAAQIECBAgQIAAAQIECBAgQIAAAQIECBAgQIAAAQIECBAgQIAAAQIECBAgQIAAAQIECBAgQGA0ATGJRqN2ogqBd+/exQq6ijfsIkCAwPIFYs3w6elprA2OZcPGuuW3pxoQIECAAAECBAgQmFLg5uYmni+mLIFzEyBAgAABAgQIECBAgAABAgQIECBAgAABAgQIECBAgAABAgQIECBAgAABAgQIECBAgAABAgQIECCwNwJiEu1NU6soAQIECIwrENGIYtnwuOd0NgIECBAgQIAAAQIECBAgQIAAAQIECBAgQIAAAQIECBAgQIAAAQIECBAgQIAAAQIECBAgQIAAAQIECBAgQIAAAQIECBAgQIBAJwExiTrxNR788PDw+Pj48vJycHDw+vXrN2/eNB4iAQECBAgQIECAAAECBAgQIECAAIFVCvisbJXNqlIECEwuYHSdvAkUgAABAgQIECBAgAABAgQIECBAgAABAgQIECBAgAABAgQIECBAgAABAgQIECBAgAABAisTEJNokAZ9fn7+9u3b5eVlRCMqniDCEn369OnLly/FnbYJECBAgAABAgQIECBAgAABAgQIrFjAZ2UrblxVI0BgQgGj64T4Tk2AAAECBAgQIECAAAECBAgQIECAAAECBAgQIECAAAECBAgQIECAAAECBAgQIECAAIF1C/y57upNUrtfv35F7KHz8/NSQKIozOPj49evXw8PD+/u7iYpm5MSIECAAAECBAgQIECAAAECBAgQGFPAZ2VjajsXAQL7I2B03Z+2VlMCBAgQIECAAAECBAgQIECAAAECBAgQIECAAAECBAgQIECAAAECBAgQIECAAAECBAiML/Cf8U+57jNeXFz8/fff9XWMWEXv3r37+fPnyclJfcrVvxsRmp6enqKaWfym2I6wTbEd/66+7ipIgAABAgQIECBAgAABAgQIEEgUODo6+vz5c5Y4PjmJj1Cyf7MPUhIzmSSZz8omYXdSAgRWL2B0XX0TqyABAgQIECBAgAABAgQIECBAgAABAgQIECBAgAABAgQIECBAgAABAgQIECBAgAABAgSmFfjj9+/f05ZgTWeP3yX+8OFDeo1ub2/fvn2bnn6vUt7d3UXYpvPz8/Ra//jx4+zsLD29lAQIEBhN4Pn5Oc4Vq4WzlcM3NzdxC7i/v29VgDj28PCw1SESEyBAgAABAgQIECCweoF43IhHjG/fvqU/YhwcHGQPKUPj+KxsaGH5EyCwnwJG1/1sd7UmQIAAAQIECBAgQIAAAQIECBAgQIAAAQIECBAgQIAAAQIECBAgQIAAAQIECBAgQIDAmAJiEvWpHaEi4jfq03OMn7iPyDvp6fcwZSyQe//+feKaOjGJ9rCHqDKBRQs8PDx8/fr1+vo6sRZiEiVCSUaAAAECBAgQIEBgPwXSQ1SMFpPIZ2X72RXVmgCBoQWMrkMLy58AAQIECBAgQIAAAQIECBAgQIAAAQIECBAgQIAAAQIECBAgQIAAAQIECBAgQIAAAQIE/kTQl8D3799bBSSK80aonVgt1lcBVplPLK6IsE2vX79eZe1UigCBPRd48+bN1dXVp0+f9txB9QkQIECAAAECBAgQ6EXg+Pj458+fvWTVSyY+K+uFUSYECBAoCRhdSyBeEiBAgAABAgQIECBAgAABAgQIECBAgAABAgQIECBAgAABAgQIECBAgAABAgQIECBAgMAQAmIS9aZ6eXm5Q17X19c7HLVvhwjYsW8trr4E9krg4uLi4OBgr6qssgQIECBAgAABAgQIDCRwcnIyn+cLn5UN1MqyJUBgzwWMrnveAVSfAAECBAgQIECAAAECBAgQIECAAAECBAgQIECAAAECBAgQIECAAAECBAgQIECAAAEC4wiISdSP8/Pz8+Pj4w553dzc7HDUvh0iJtG+tbj6Etg3AaPcvrW4+hIgQIAAAQIECBAYTmAmzxc+KxuuieVMgMA+Cxhd97n11Z0AAQIECBAgQIAAAQIECBAgQIAAAQIECBAgQIAAAQIECBAgQIAAAQIECBAgQIAAAQJjCohJ1I/2bgGJ4tw7H9hPuReSy+Hh4cHBwUIKq5gECBBoLfD+/fvWxziAAAECBAgQIECAAAECVQKvX7+u2j32vp0/8tr5wLFr6HwECBCYQmDnQXLnA6eopXMSIECAAAECBAgQIECAAAECBAgQIECAAAECBAgQIECAAAECBAgQIECAAAECBAgQIECAwPQC/5m+CKsowdPT0yrqMd9KxIK6+/v7+ZZPyQgQINBB4N27dx2OdigBAgsQ+PLlS17KCEN2fHycv7RBgAABAgQIEOhXYCbPFz4r67dZ5UaAAIFMwOiqJxAgQIAAAQIECBAgQIAAAQIECBAgQIAAAQIECBAgQIAAAQIECBAgQIAAAQIECBAgQIDAOAJiEvXj/OrVq90yOjg42O3AfTtqZ+F9g1JfAgSWKHB4eLjEYiszAQLpAufn53nil5cXMYlyDRsECBAgQIBA7wIz+axp509yZlL+3ttFhgQIEOhFwOjaC6NMCBAgQIAAAQIECBAgQIAAAQIECBAgQIAAAQIECBAgQIAAAQIECBAgQIAAAQIECBAgQKBR4M/GFBKkCLx9+zYl2Waa169fb+60hwABAgQIECBAYDUCz8/Pq6mLihAgQIAAAQIEEgV8VpYIJRkBAgRaCRhdW3FJTIAAAQIECBAgQIAAAQIECBAgQIAAAQIECBAgQIAAAQIECBAgQIAAAQIECBAgQIAAAQI7C4hJtDNd+cD379+XdyW8Pj09TUglyf8cHBxQIECAAAECBAgsUeDp6WmJxVZmAgQIECBAYKECr169mknJfVY2k4ZQDAIEViZgdF1Zg6oOAQIECBAgQIAAAQIECBAgQIAAAQIECBAgQIAAAQIECBAgQIAAAQIECBAgQIAAAQIE5ikgJlFv7fL58+cd8vr48eMORzmEAAECBFYmIPLayhpUdQgUBV5eXoovbRMgQIAAAQIE9kTAZ2V70tCqSYDAyAJG15HBnY4AAQIECBAgQIAAAQIECBAgQIAAAQIECBAgQIAAAQIECBAgQIAAAQIECBAgQIAAAQL7KSAmUW/tfnx83PYHij99+vTmzZveSiAjAgQIECBAgACB+Qk8PT3Nr1BKRIAAAQIECBAYXMBnZYMTOwEBAnspYHTdy2ZXaQIECBAgQIAAAQIECBAgQIAAAQIECBAgQIAAAQIECBAgQIAAAQIECBAgQIAAAQIECIwtICZRn+I/f/48ODhIzPHo6Oji4iIxsWQECBAgQIAAAQILFXh5eVloyRWbAAECBAgQINBRwGdlHQEdToAAgUoBo2sli50ECBAgQIAAAQIECBAgQIAAAQIECBAgQIAAAQIECBAgQIAAAQIECBAgQIAAAQIECBAg0KOAmEQ9Yv7P4eHh7e1tSliiCEh0c3PT57nlRYAAAQIECBAgMEuBmB/OslwKRYAAAQIECBAYXMBnZYMTOwEBAnspYHTdy2ZXaQIECBAgQIAAAQIECBAgQIAAAQIECBAgQIAAAQIECBAgQIAAAQIECBAgQIAAAQIECIwqICZRz9xv3rx5fHz8+PFjTb6fP3++u7uLZQM1abxFgAABAgQIECCwDoGYHK6jImpBgAABAgQIENhBwGdlO6A5hAABAo0CRtdGIgkIECBAgAABAgQIECBAgAABAgQIECBAgAABAgQIECBAgAABAgQIECBAgAABAgQIECBAoIvAf7oc7NhKgQg2dHV19fDwcHl5eXNzE6vQX15eDg4OXr9+fXp6+unTJ9GIKt3sJECAAAECBAisUkBMolU2q0oRIECAAAEC6QI+K0u3kpIAAQLpAkbXdCspCRAgQIAAAQIECBAgQIAAAQIECBAgQIAAAQIECBAgQIAAAQIECBAgQIAAAQIECBAgQKCtgJhEbcVS08fPFH///j01tXQECBAgQIAAAQIrFbi/v19pzVSLAAECBAgQINBCwGdlLbAkJUCAQLKA0TWZSkICBAgQIECAAAECBAgQIECAAAECBAgQIECAAAECBAgQIECAAAECBAgQIECAAAECBAgQaCHwZ4u0khIgQIAAAQIECBAg0Ebg+fm5TXJpCRAgQIAAAQIECBAgQIAAAQIECBAgQIAAAQIECBAgQIAAAQIECBAgQIAAAQIECBAgQIAAAQIECBAgQIAAAQIECBAgMLGAmEQTN4DTEyBAgAABAgQIrFjg9vZ2xbVTNQIECBAgQIAAAQIECBAgQIAAAQIECBAgQIAAAQIECBAgQIAAAQIECBAgQIAAAQIECBAgQIAAAQIECBAgQIAAAQIE1icgJtH62lSNCBAgQIAAAQIE5iJwc3Mzl6IoBwECBAgQIECAAAECBAgQIECAAAECBAgQIECAAAECBAgQIECAAAECBAgQIECAAAECBAgQIECAAAECBAgQIECAAAECBBIExCRKQJKEAAECBAgQIECAwE4CYhLtxOYgAgQIECBAgAABAgQIECBAgAABAgQIECBAgAABAgQIECBAgAABAgQIECBAgAABAgQIECBAgAABAgQIECBAgAABAgQmExCTaDJ6JyZAgAABAgQIEFi3wPPz8/39/brrqHYECBAgQIAAAQIECBAgQIAAAQIECBAgQIAAAQIECBAgQIAAAQIECBAgQIAAAQIECBAgQIAAAQIECBAgQIAAAQIECKxMQEyilTWo6hAgQIAAAQIECMxF4ObmZi5FUQ4CBAgQIECAAAECBAgQIECAAAECBAgQIECAAAECBAgQIECAAAECBAgQIECAAAECBAgQIECAAAECBAgQIECAAAECBAikCYhJlOYkFQECBAgQIECAAIGWAmIStQSTnAABAgQIECBAgAABAgQIECBAgAABAgQIECBAgAABAgQIECBAgAABAgQIECBAgAABAgQIECBAgAABAgQIECBAgACB6QXEJJq+DZSAAAECBAgQIEBglQI/f/5cZb1UigABAgQIECBAgAABAgQIECBAgAABAgQIECBAgAABAgQIECBAgAABAgQIECBAgAABAgQIECBAgAABAgQIECBAgACBFQuISbTixlU1AgQIECBAgACByQR+/fr18vIy2emdmAABAgQIECBAgAABAgQIECBAgAABAgQIECBAgAABAgQIECBAgAABAgQIECBAgAABAgQIECBAgAABAgQIECBAgAABAjsJiEm0E5uDCBAgQIAAAQIECNQKXF5e1r7vTQIECBAgQIAAAQIECBAgQIAAAQIECBAgQIAAAQIECBAgQIAAAQIECBAgQIAAAQIECBAgQIAAAQIECBAgQIAAAQIECMxRQEyiObaKMhEgQIAAAQIECCxa4Pn5+fr6etFVUHgCBAgQIECAAAECBAgQIECAAAECBAgQIECAAAECBAgQIECAAAECBAgQIECAAAECBAgQIECAAAECBAgQIECAAAECBPZTQEyi/Wx3tSZAgAABAgQIEBhQ4Nu3bwPmLmsCBAgQIECAAAECBAgQIECAAAECBAgQIECAAAECBAgQIECAAAECBAgQIECAAAECBAgQIECAAAECBAgQIECAAAECBAgMJiAm0WC0MiZAgAABAgQIENhLgefn5/Pz872sukoTIECAAAECBAgQIECAAAECBAgQIECAAAECBAgQIECAAAECBAgQIECAAAECBAgQIECAAAECBAgQIECAAAECBAgQILB4ATGJFt+EKkCAAAECBAgQIDArga9fv86qPApDgAABAgQIECBAgAABAgQIECBAgAABAgQIECBAgAABAgQIECBAgAABAgQIECBAgAABAgQIECBAgAABAgQIECBAgACBdAExidKtpCRAgAABAgQIECDQIPDw8HB5edmQyNsECBAgQIAAAQIECBAgQIAAAQIECBAgQIAAAQIECBAgQIAAAQIECBAgQIAAAQIECBAgQIAAAQIECBAgQIAAAQIECBCYq4CYRHNtGeUiQIAAAQIECBBYoMDp6ekCS63IBAgQIECAAAECBAgQIECAAAECBAgQIECAAAECBAgQIECAAAECBAgQIECAAAECBAgQIECAAAECBAgQIECAAAECBAgQ+H8CYhLpCgQIECBAgAABAgT6Efjy5cv9/X0/ecmFAAECBAgQIECAAAECBAgQIECAAAECBAgQIECAAAECBAgQIECAAAECBAgQIECAAAECBAgQIECAAAECBAgQIECAAAECUwiISTSFunMSIECAAAECBAisTuDXr1/n5+erq5YKESBAgAABAgQIECBAgAABAgQIECBAgAABAgQIECBAgAABAgQIECBAgAABAgQIECBAgAABAgQIECBAgAABAgQIECCwXwJiEu1Xe6stAQIECBAgQIDAEAIRkOjDhw9D5CxPAgQIECBAgAABAgQIECBAgAABAgQIECBAgAABAgQIECBAgAABAgQIECBAgAABAgQIECBAgAABAgQIECBAgAABAgQIjCkgJtGY2s5FgAABAgQIECCwQgEBiVbYqKpEgAABAgQIECBAgAABAgQIECBAgAABAgQIECBAgAABAgQIECBAgAABAgQIECBAgAABAgQIECBAgAABAgQIECBAYF8F/rOvFVdvAgT+r0DEULi/v7+9vX15eXl6esr/jbcODg5evXoV/77+73/v3r17//794eEhuCUKaOgltpoydxfQ87sbyiFF4OLi4u+//05JKc2iBR4eHrJZ0+N//yvNmqJqMXHKZk1HR0exEXMnE6dFt7jCEyAwgsDd3V08jWbjavxbHFqzs2ePpdnoGv/GAHt8fJxYsO/fv3/79i0Sx79nZ2eJR0lGgMD+CJjd7U9b19fUzajeZ/x3n5+fY3oQD18xNyh+ap2VpPiRdTxzZQ9fb968Gb+czjg3AaP63FpEeQgQIECAAAECBAgQIECAAAECBAgQIECAAAECBAgQIECAAAECBAgQIECAAAECBFYg8Mfv379XUI2ZVyG+Rh9foM8DvuQL7WLj8vLy7du3My//HIp3cnJyfX1dX5IfP37ssM4wW3Zyc3OTr37MWirOVVz9mC1vSF/9WF/Uad+9urqK+sZ/0QPbliRMIjLR6elptEjbYydMHwsS8vatvBi/fv365cuXViWMnhOG2QqZvM/EKtkgivUwHz9+nLy37GFDt2rBuSWOuBXRS+tLFT1tt/AWcRvKu2t+CWTnKi7lyhZ7xzW+6KVce9jz93OIq79YRns3Lq5Pnz41TlFK5YlDIoxRaeecX+55H8tGlZ8/fzaO0puNGBPIbOJkwr+Jk7hnT7pfDCabT4vR5eLW3HaOmgibmCwrWEwe8rl0Vs7x57qNPSGG1ghAk1ivUrJ8phQ1LVY2ksVMKf7N5kjjz5SiYDH4ZAvyo2D5Q0dWsDyAbDx9RNkWFEA2okbGrXO3B9Ks7WJ0jRaPx9KauXHpM4QZfvYV7ZvFYyo2cVQwu93ks/Qs2kL82+pWEplHD8m4tv0bp4hk294dYX+cPe/Y0b3zqy82JvmszDiTN0fW+nknjBFmceNMfQde2exuwq6b34nGv0XWN3HKuyu+Gc1tdE1pjixNl0aJISsmBjEdmv+MyDWb3iUSU+7bqL7KP2QktrVkBAgQIECAAAECBAgQIECAAAECBAgQIECAAAECBAgQIECAAAECBAgQIECAAAEC4wuISdTJPL7iX1w3FSvH8gU8+f76E/zzzz+TBy6pL+FM3i2tJ6wsVXpMomi4WOEWayDjv8qsanbG6sdshUOrBYE1GY72Vix4iFrHf9kSx+7njaXIsRB02g68bZlN8WJMqem3b98S13vHGSNxIuPnz59jkUDNQtmUsrVNs8qGbouwxPRDxCSKzhDrvbOl7K1MYilXLDqNC3xB0cdW2fMNca367ciJs7lEDPI7nDcurpnEJNLHapovgg/+d950WZMm/a1Ypx3tHv+NPCtIL+H4Kfek+0U18wfD2Ig56ubLmsl5zLdjhe0QrRP3zawwlUXKIoPUnDf9yasmk+ytYkk2n6YztMZMIkFcX22H1jj1+fl5PBLGeVNOkaeJmVK24n2HkLh5JjUbsSA/ShWzuLYFyyITjR8xqqYuxbf6HVeznKOy8XS2GU8zntYj0E/x7NGXZjICZ+0bTVwqYbG027ajvokBgmPwmTAm0ebQt3l1b6tjtr/fz8qMM5vaax1nNmta3NPvKDTC7G6hXXfmHyb02w2yDjbazWhuo2vx+uqyHSNSPHm1DfVbc8ZokZgZjv+RtWu2plGGeKvfy3mEUT0u4c0ZUfa8k+9PgVrTHzJS6isNAQIECBAgQIAAAQIECBAgQIAAAQIECBAgQIAAAQIECBAgQIAAAQIECBAgQIDAtAL/G5MovjO9w4KoLqXvHukgvrBes4AzsWz5KsdsI/6NtRM10Uniu86xBiw/KvEs25L1u85q21lWsL+vmEQ9LnIY4XvqfTVcdNpYiTHQBR4O8T347pfzDpVNieGSmG3iV/ljZIh1y4l55sl6XLOd51m5sdaGrqzs+nam9Oe49SQupY7OEKFSdgi7tgkbo0dE19pc6b2Zcqo9a+35KV0i0XwdQ1xiZUdI1n0uEbfO+K+vokZcjJqJa81Z9LFtOBECJobQtqFAtuVW2j9JvMJSGebwcq3dL1aZxqNiqwWl9c0RC6p7iUkUA1f06jwIUf1JU97tZX4bH0H89ddfKadLSdMqJlGoxtL37jOlCE4U543/+pop9TX+RMGixXe7O6Rot02T9cD6B9Ioc9wcI4xObGT/ZmfJw2bVHF4KBrEZkCiySp9It61dYvqYskavi2ih3T/FyjpeNHHNo0EMRyPHJIoKzvCzMuPMZv9c6zizWdPinr5qXcwz3x5idreCrhs+cX+c1YcJC70ZzXN0zft/x40IKBkftA705DXmdMg127EntD18caN6VHCtj8Bt2056AgQIECBAgAABAgQIECBAgAABAgQIECBAgAABAgQIECBAgAABAgQIECBAgACB5Qn8/v//xSKBkUsfS8L+/8l3/H+Py7mLdY+l3TUFiihCxcQdtyO3mnN5KxeIRYaN1LEyNk+/uRHUA3WYKNu///67ecY57ImrrJ4uTGKNUNDF2sggiorEIfFfbMTL2B+XQ6N8JIh8xu/MsbYkpWwpaSJgR317dew/0Qr1+Xd8N5psxQ3dEWcph6f052joxupEX028bFMujTxNDBQpZ28sXr8J1t3zU7pE3kD1G0sf4vrtNm1zu729DcCYJ8cwO9BEor75Gt/d+Rajj212hhhCj46OGs0jTXSJSFycOEVXidlUjJaNsJGgfta6WbD17WlUamyFPMGshrjoEnnBetnY+QIv9ZlQ6qU8eSa99OF+ueLqK9W68mXHWX0uUNqIMaHydOk7g7T3u0xcaI0XSHoJd0sZrVwzNc2G0xg8E+eZkVvNI2pUNvLZNozHsbtVoftRUcHeGzfrgTXdPihKvXTzZfSQ7rXLc4iLa/MUO++J3PKcu2wYZ4p6ax1ninXc3I6+tG1YKPbPuc3u1tR15/BhQngu92Y0z9F181pruydGpMYngrh7xmQ47u+BEI2YzRbi39iOPZFD9K7GO2ycJVK2LV7b9K7ZtmI7p1/oqB71bezwxbtS/XbjDD+UGi+NmlP09RC6cys7kAABAgQIECBAgAABAgQIECBAgAABAgQIECBAgAABAgQIECBAgAABAgQIECBAYFYC/5OXRkyi/Gu4sUohZ9nciG/05im7b0Rum6ewZ1MgvgndqL1tgUEsEa9ZgBTfz44FDHFstEWkLC1viG94R39I+cp4lDCWH2yWfMI9UfhtaFHa9JWfUYXAqTHMzxJWGeA4tU5pl7xs9Rv1X+WvHB7j7MEYPSe6Tdb0UfeaNU6ReCCW1Tf0QG5zyzalPzdeXzGaVXb1YneNTLJ84t/ouokRNCLbyGRW96zV9/yULlHZ3Js7Fz3ETX6pVt4CNpEn3LPz/UUfK/auGBJDsr4dQyyupmwILR67uR1zg8bcYmaVktVm5uvYs9bu1+9q5OiQO1/gpX5Sc9Os7/bb3t325FU6b/3LfrliFlR/urjiBp0pxXNlXPv1Zah8Nxy2PWpFnnEbitla/qAaOURF4mU0QeM4kzVfZB6nqDz10DujkJVdKEaAqFeXUgVC9OpWI0mX0+0MFQIpC8KjItGakTgm21HO7O4Q/8Z/WVtH192WTxwbPWSzhHFsJX5xZxy7eeDOe6Lwxcw7bvf13BGeHUtSPNw4U9Qobk84ztT02LgKGsfJuArmObtbWdcN574u6poW3/bW0m9G8xxdt2mn7I8abbupZQNLdJiYJ6RPq+J6iQu5Mc9BO6FrNqXpO6ZZ9KgedY+OXbx1dtmODl+DWfkpVpw9m23GlRXdNQ4Pz0n+kFFTcm8RIECAAAECBAgQIECAAAECBAgQIECAAAECBAgQIECAAAECBAgQIECAAAECBAjMU0BMoopv/8aXcWtaa30rAWoqO5+3GtcRRUPGIpPNAsdXtCva+H/+J1ZMRfr47vXmIZV7Yplfzbe081PUfyO8MueBdlaWNun17KAAACAASURBVJZnVColliEQ6hd4hMOYC43G+Sr/5tLl6DyVyz4rzfO+ERtDdI/Kk66soRP759KTpfTnmiErlpRsXp6RZ3TgxGVXKRf4QN14h7bbh56f0iWKI0zNds3gM/Mhboe+0fshlau5arTHfyvmSLvVWh/L3WIArNeId3eYQcVKv5gz1HeJyhlFXrAVb9SD16OV3p3VENfvauSo6c4XeKnzhFLJrePLHa6IUpHiZb9c9bFCYqa02etiT+8zpbYyMQhstkVM6hKX4sfkMOU+FTVNX9i/2VK77dn2CF9zze5wopTqZ8LZ6usdTrHbIY0BF6JU0S5R/vSCRcrQ2+zJkdXmWBF9Y7NrlfZEVrvVrvKoeX5WZpyJxlrxOFPZFbOdS5/drbLr9jv+17R+8a0V3IzmOboWkdO34960+RFE8d7U/fPM+uev6A81H6ylV2QzpWt206TfPUsf1UOjcgpX7P/p2zXD6eYlNqs/ZPTbK+RGgAABAgQIECBAgAABAgQIECBAgAABAgQIECBAgAABAgQIECBAgAABAgQIECAwjoCYRBXf9Y1IBzX6a1oJUFPNub21bQ1Jsf1K6z9jMUDlOoTIKt7arYKxkrMyEEaxGLF8YvwFn8XqxOKKzYrHt95LPsVDWm2nLPusXxLc6nQ1iUf4Kn+p49UwllIWu0Rxe+e+t+mwPw29WfdV7knpz9uWTsXVXexm2XZcqjtApfTkmqUvO5yx7SH70/NTusRmu1fu2dZkpeae1RDXtmMMlz7lrlfJPtrOaMfdqq+PZW6ba/ZKbddxVtPYhfqaoe3WDaY6aq3dr9/VyNEVd77ASy0bN4JSx+74spd+2y9XzaVaGY9jDjOlzfEnLo0oban5Gl+G5GZsys0mHvMpdfOBNMoTO3t8GspZol4p1R/i1HkZihsxWS1NsTbbombSVcxq23Z0ks0qlz6IiGJsnre0J4qx7RQ77J/nZ2XGmRWPMzW9dLPWpc5fc8uoyTZ/a4TZna6ba3fZWMfNaJ6j6w7tEhWpfwToZXoZBYt8ak4Ub0VJdih//SGu2Xqfju+uYFQPgZpuWbpJNb70KV/HHuVwAgQIECBAgAABAgQIECBAgAABAgQIECBAgAABAgQIECBAgAABAgQIECBAgACBVgJiElV8xbc+JlEseIsvEPf1HeIhvgTfqgcsJXHjor5oyOLShayZSq0bLdvLQsTGRRRx3m1fDR8aPCq4uToxvri/LZTJbuWpXNa7qb1b5ulHRa+INo0lRtl/Xa7KyvYq9bo4yzbG6BKl6m972XHlW46zVw2d13rdGykduLIHxtBX6m/RdStTJgI2LvWJ001189qrnr/PQ1xiXx0nWeOS49IFOP7L6Cq7UehjMVTGzb2+yXYIDrLZHI0Tp91io2yeaEF71tr94j5V36PavrvzBV7qDPOMSRTXYEzm8/l8PMWkTIe2GW6bZk8yU0oZOqJxS3WpfCQpNeW2l4G5+RhYyj94u0wRt516c3+0aenU8bKvzrx5utiTMp7H5Vl5bL87Uz4r6GvMr7yu81l6mGy2QmlPdIkeqz/Pz8rC4b/DzP/73MA4s5pxZlvXTRkNUobobfnn+4ee3a246+bDVI450MZqbkbzHF3btlrlPSu/K0VjRZ9vm2dN+uwKyvPf3OgyGFae1zVbydJ9Z8Cu5pl9rY/A3VtZDgQIECBAgAABAgQIECBAgAABAgQIECBAgAABAgQIECBAgAABAgQIECBAgAABAjMX+N+YRFlB42u+8V8s1orvu8d/sU4gvqK9uVhu85vc9Xsih8gnFmxEzpF/jyiRW5QzMm/8dvK2EsYqrCherFSMykZWOxQvE4vaxTLIxnWApWKMthKjR/NJskrphHlMosqlQbGzx5JHo1cubim2b5S5xzMmZrXZA3OWxBwSk8XFUqxs5XZNEJ/Es+yWLMoWtW5soGKZN9eiRA7FBPWt2Wr82a1SpaM0dAlkBS9TFuFv3qGi6xY7amQS/b+7xmYHK54ltuNEm4Xpft7GHDYLZogrNU3ly8UNcY09Yc4JKpugtHNb4IyZ1GsfbqNBHU8l9QNvXyNq1qyVs9Nix9i8TmfSH0Yuxsq6X/acGJXKHqtbzU6z7lE/Bd2tdYqlittonGLz9lrsnJXbA91/sxpFCTOxVgWrHFpLU/q+ruuUgtVHwCl1hnjZfWYVZ6xsrOLOONFu3Sb9qGiI4hmz7RHOGyWsb5f6FkmvYE3KxjiGUcJe5up5GaJSm7XOPmWKHrXZEKU9cUXkWQ2xkY028/yszDizW4vPZJzZVvgo3upndyvoutFGUYttjdjX/nXfjOY8ula2YMw2Szeg4su+QvVtnrr+vjzENHuzDK7ZTZP0PfswqofGyh6B09tXSgIECBAgQIAAAQIECBAgQIAAAQIECBAgQIAAAQIECBAgQIAAAQIECBAgQIAAgaUIlGMS1ZS7FPig+N3xmu3hvla+WdRY6VS/+KRUzvjqeb/rwbIiNS45LhZDTKLNdqzcU796ISPNVsZu+g8XGaexVLE+cISVNrlYaWlrsAzRw/PTRe8tdubK7RDI04+/EdXfXKJZWc5SIIA4sJisfplKNHExceN290bR0OP3pRHOmHL/Ko0npWX20TFKCXYudukSqOzV46wtL1ZBzy9qxPZah7hSNRf3svJ6Ke2sDJwxw5quuI81Lm6MJut+vy61aePDVExiS4fs88u1dr+4U1cuki+NEvnL+llojz0kJvatgmwOGpOoWK/Nh7scp7SxObSWnlZGnimFZ7Eixe3SU2SPn5k0jjOBVnrwKRas+3Zle8Ust3vOKTnUj+3xbkomu6WJS7vxChruci71qGjl6PxRpNI1svlytKbJVCu7x2apsj1Rhd3aYoej0gtmnAneyceZbU1cPwJk/Wpls7vldt2hP0yolBltxKvvikPcjCrrO4fRNbta6++PUfhtF3Uv++txomx9fYyWUtr6whSbbG63m6Gv2Uq9+ktplaP6Wh+BK9vXTgIECBAgQIAAAQIECBAgQIAAAQIECBAgQIAAAQIECBAgQIAAAQIECBAgQIAAgQUJ/Fn8unP99pcvX0qL+urTx7uxUuX79++NyfpKcHJyEt/cTQnrEN84j5RXV1dv377t6+x5Plkx8pc2xhT49evX6elp8YyxPO/u7u7w8LC4s6/t6EL1i4ofHx/fvXv3/Pzc1xlr8onC3NzcFBPEBTtED89PcXx8XP+L05EyBCJZfsjIG1H9QEgZE0oFK/aiWHcRtqUExZdRx+LLxu226UsZaugSyN6+jJHt77//zqsfY10MgH2NdXHt1A9ucd4YcOKMeQGG3tDzN4VXOcRtVtOeCQXW2sceHh5ievby8lJjG08KUf2aBDu8FQ9TMamoOTCmHzG21yTYq7fW2v3iTn1xcbEZQGTyxo0Ze3S/+kXjkxQyHq7T128XSxhX+ocPH/I948+U7u/vo63zAuQb8QnJ9fV1/jKiO/X4mUmMM40hWb9+/Trc82nlBPLy8jKv76Abb968Ge1cxYqEZ9xWosWLO0vbIVP/UFlK3+pl5Fx6MI/OHzeyVpmMkHi2n5UZZ1q1/uTjTGVp93N2t9yuO/SHCft2M5rt6BpXa0zpa+6PMceLwlde1H3tjPxL4byLOUfZ4gFtuHlR8Vyx7ZotgdS83M9Rfa2PwDUN7S0CBAgQIECAAAECBAgQIECAAAECBAgQIECAAAECBAgQIECAAAECBAgQIECAAIFFCLSISRT1SQlBklc74oDESpX85TgbsQitccliLNaK9Za9LzMuVjAyn+FC02IJV7kda1qK606jjoMu/MsMY6Fp5VqXXDgC0MS60Pgmfb5noI1SMeKkARILXAcNGhL516+uj8pGMcYfCnLkGBNKMvlb2zaitHnYoBjHGoeU+EntbVlV7m+bvpRJqToauuSzJy9jxVTx0os7Tu+LnEsLmythi0GRKhP0uFPPr8Rc3xBXWU07JxRYXx/LIkfUBySKsKoDPSk0TiqKUREnbPeZnHp93S+HjT6Wb89qo7GLTlLaWL/dNlhSdqXnpZ1qpnR+fp6XIduIR7MICZTvjEXyZ2dn+cteNkpTpso8i2WoTLDbzng23Bxdo+2GDjdQLG2cqzhJLr410HY86ccTWf78WHmWmFdXBqiqTLzbzsAvzd5Ln43slm3vR832szLjTKu2nnCcqSznPs/ultt1h/swYT9vRjMcXePCjFLVBCSKWdA4M4SYa9XMvaOEo/2cQIxgrtnKYby0c59H9RU/Apda2UsCBAgQIECAAAECBAgQIECAAAECBAgQIECAAAECBAgQIECAAAECBAgQIECAAIEFCbSLSRQVS1+9Ft/nngQiAifVLFmM77vH4oQRCpayRGeEYuzVKa6vr4v1jSYYeuFfdro4S/26x1iZOfTyhs0lN7EqMhbBxgUbaxH/+OOPWIARX+gv+vS1XfNz0/kpoiQRCCx/OfJGq4sx1pQWFw9HQKXDw8P6Asca1PoEpXfbpi8erqGLGvu8HWNOvuQ7bnm9ByQK21gGU3MzzfBjnBk06lnexHp+TrG5saYhbrN29sxBYGV9LKZk+fhZyRsD7HCxFGNSUbMgNsoT42rvAUoqq7mUnSvrfjl73GTnGcE25e6f12LMjVY9IQoWD0H5lT7tTKk4SYvHsWKYmIggM8T1nmJ1eXk5RPNVjm/jh1orheYZoqZ5nvHw2HhbiRYZ5zOoOMs8B5acK9tI6aKlQ8Z52bZgxpn6dhlonKk8aeNluO7Z3XK77kAfJuzhzSi7Ltr2hMqrqcedMQGoCUgUpR1iFrSt/PF8V3OLjEew+g/2t2W72/62LTWf281A1+wmo1F902Tbnpn/IWNbse0nQIAAAQIECBAgQIAAAQIECBAgQIAAAQIECBAgQIAAAQIECBAgQIAAAQIECBBYlkDrmESxkjZxiVd8n3sqi23L3gZa9VdZzfjydOV+O8cRiLUE4wQkyqrz8+fPg4ODmqrFmthBlzdULrkplifWg0UonCECAyX+fu+2q7JYyIG2o4TpORd/qj1WicRvejce2yr/yK1LTCIN3dgc+5AgBrd8ZVd0p4icNVCtUxZKjbPWVM+vaeJWQ9DMh7iaanprQoE19bGTk5PGJ5SY1A2qHQti62cCMa4OMWEbtFLDZb6m7ldSmu3T4qDPLCWE9JetuGK9dD4/mXymVBxSijOrWBg/UJya+MQmpRGLwZLSG6Im5WYEySxxTQiAmty6vFUfpbpLzqVjsyBTefSr0rvZy5E/l4hmrb/FVBZy5J2tLucxy9aqYMaZScaZyv5gdrfcrpvfrCtbdrede3gzyqFa9YT8qIE2It5QzUdVcasa80P7rI7R32o+uo8P2WIwGUijlG2rlprV7WaIa7aEEy+N6it+BN5sbnsIECBAgAABAgQIECBAgAABAgQIECBAgAABAgQIECBAgAABAgQIECBAgAABAgQWIdA6JlHUKn6dNaVuseJ3qvW0R0dHmyWMBTMDrfrbPFfsiaWANd90rzzEzr4EQr64+LOvbGvyieZuPGMsb4jlkTWZ7PxWrE+oXwmZ5ZzFRYqfz935RNsOTIlTFgPC+AtO8gInrsyMIStfMxO9KL3AKevxssLE6NRqaUFehdjQ0EWNvd2Oxc/FsDIx8sT4M5BGykKp6+vrgc6eZ6vn5xTbNtYxxG2rnf1zEFhHH4sHgcYhKyKgDTeo5k3ZOHEqBi7Jj9rbjXV0v83mq3xi3Uw2/p5E8JEL1qpU85wpxXwmH4LiQWPQRd0pzya9F2Db4/DOzz5d+ljiZ1ZdThFz8pgq18e5i367jaXLqeuP/eeff+oTTP7ubD8rM8606huTjDObJTS7C5MVdN3Nlt15z7ZRd603oyLUfEbXuDDrpxnbmqlYnd63w6f+vDFPi+ixvZ93M0PX7KZJvseonlEkdpKZ/yEjb1YbBAgQIECAAAECBAgQIECAAAECBAgQIECAAAECBAgQIECAAAECBAgQIECAAAECSxfYJSZRfIc78bfu67+APpxd5dd2f/z4MdwZK3N+9epV5X47hxa4vb2NXjr0WUr5R7yhxhXmEe8mvltfOrD7yzyMTmNWEZaouEa3MX1igljbkzImnJ+fJ2bYe7LKMWHzLBGJIN/ZaiFr8cA8h8qNVtmWctDQJZD9fFkMVBFjztu3b4dzSMx86PiDen5jE69jiGuspgQTCqygj0VMxsZbcEQJGWcZ6tnZWZyrpkEjkOXV1VVNgr16awXdr7K9EutVeeygO+dZsPSHu7iK8zAxM5kpRTSiaLLT09O84WJJfHqN8qPSN1IiXqXPr1LOGwF6YuDaTDlVdzo5OdksTL97okHznrYt56EbuvK88Ww+/mdflSWp2TnPz8rSr0rjTDTu+OPMZo8yu8tMFt11+/0wYQ9vRqXrYg6ja7Rp/WPX0NOzkknxZXx0X//xdXxwnU3bikf1vu2a3UZqVM9lEqfQxb9H1F93ec7ZRvHA0lull62yLR3rJQECBAgQIECAAAECBAgQIECAAAECBAgQIECAAAECBAgQIECAAAECBAgQIECAwGoEdolJFJVP/DZqxCSK9QDjY0XgldJJ4/vu4/8kcv1i41IJvexLIL5UPX5bZ4WPeEONjR7XTr9LbuLUrRaURuL4in9f2nk+KWNCLNqc8wL7YInfxM5rVIz8ku/cthGhW2KQ2fZuvj+WvnRZH6uhc8m93YiAa3kvjdFmiBhnJds5rDXV80uNstvL+Q9xu9XLUfMRmHkfK0YD2YaWMpnZdmzb/Y3TjPRVgm1Pvcr0M+9+leZzWDReWbBF74wPH/IoqLOaKV1cXOSfUcQTQSyJH9Q5Mf8eH0u3zdYan46Hc3j//v1wmcckfFuV85PGOJ8Y3zM/pK+NiHyXMofv63Q75DNhx9ihtKVDjDMZyPjjTKkh4qXZ3aZJzZ7Zdt2aMrd9a9vIPOGYM+jNaNNnwprmhWm8MMd85spLlW80PmRF+Sf5Y1ZewnxjH67ZvLLZRmPniWRj9p+ZP7Mv8RG41OJeEiBAgAABAgQIECBAgAABAgQIECBAgAABAgQIECBAgAABAgQIECBAgAABAgQILEVgx5hEsbYq8ec645fhx7fY/L36Mb+vPH59nTEXiG4ZP1mfvxx/o3FtQxQp5Rv2rUq+2eHrD89jmtQna/VujAkpS18mGRCiIillixhqeZUjwFD6z1ZnR8XC1PqwRLGSoWNIJg2dN9DebhTvZcUeOxxIyr1+28K/vkql5zdKrmOIa6ymBBMKLL2PxT36/v6+EXDMOWTjbDAK3GO4kMa6zznB0rvfNtu2U81t+fS+f9HBkorPYrOaKRWncMVC9t58eYYpF04Eu8zTd9zYNhvMIzF1zH+Hw4cLAxGDc7FBt5VtnIae59m3lWod+4sta5xpbNMex5nSuczuSiCNL2fbdRtLnp5gr25G6SxjpoygePUf4MRHo9POgeNnDCI6ZI1JTF0aI9HUHN7jW/twzRa5jOpFjZSZfHESMs8/ZBRrZJsAAQIECBAgQIAAAQIECBAgQIAAAQIECBAgQIAAAQIECBAgQIAAAQIECBAgQGDRAjvGJIo610ffyFHOz8/z7dE2SnFPJv+++2gVd6Li9/Un0YjVF43fGo/lGf0uem+71LN+fcjObo2r6yPnIcIh7Vzg0oHFr/KnrDItHR4vY/lErLjbXNwSC2Jj/8XFxeYhrfZo6FZcq0ycx9SIUEEnJycj1DElJtFAQ0peOz0/p+iyMf8hrkvtHDsHgdn2sefn55TbeuKjTV/UKcEcU4rdV3mWns9su9/SYWdV/saHrKenp/zDh1nNlGL+lk9m4qOJWAw/AuzIU7hts8Ft+0cQGC4mUcpjb3wuMW3MhePj48ZLZoRWWNwpGtGMM8U2HXmcKZ7a7K6oEdvL7br93ia25bZtf4lxiJfD3YyGKG3HPH/9+lWck1fmNvIzV2UZGh+y4rPrqEvlsX3tdM2WJI3qJZCUl8XLrbFXV2Y49B8yKk9qJwECBAgQIECAAAECBAgQIECAAAECBAgQIECAAAECBAgQIECAAAECBAgQIECAwBIFdo9JFLFXUioc3/uPn5FPSdljmlLckzl8373H2smqRmAOiz1SvgUey2UfHh5qKjLoWwOtxknEH39ASMGMQGbFpcI7ryCNEANXV1e/f//+999/Iw5RLFmM7VjKEvtTitFvGg3dr+eschvtvpay0DT6+axw9PzN5ljlELdZTXsmFJhzH0uZmAVdSoyJfoUbz3hzcxOLM/s96Spzm3P3WyX4bCtV/BBgVjOlothoBXv16lXxvJXbPU6ZarKa6ulvoOevCC5cU9ncOYJP5dtTbbx7926qU6/4vMaZYuOOPM4UT212V9RI2Z5t1+33w4Sa8XllN6OURh8/TeOFGZ8vjROZsb7uMUNo/KTr77//rs9k6Hf35JrNGRs7T5ay8Qk6z7CvjcYzTvXM7hG4ryaWDwECBAgQIECAAAECBAgQIECAAAECBAgQIECAAAECBAgQIECAAAECBAgQIECAQIrA7jGJIvfEdVbxE/EpRekrzcXFRTGriJMyh++7F4tkeziBnUPJ9FikxOtiwuUNjb/GvJvG0dFRyoERqScl2chp7u/v8zN+/Pgx3955I4adWOUybYfU0Ds33/wPTAwL2L0iKQtN83he3U/XSw56/ibjKoe4zWraM6HAbPtYhIC8vLxslIlVqQNFr6g5dcp8I5Ya1uTgrUxgtt1PA00oMKuZUu4w5kcTjYvto1Q1sRvyMidu1ASVmHAcS0FIrGCWLO4pEVy48ZD4QGDax8CshANNiRurvz8JjDMpl1iP40zetczucordNmbVdfv9MGFPbka7tfvQR8WfY4pz8srTJX5gXnlsvzsbSxJj1/fv3/s96c65rfiazUyM6jv0jeLllvLBQuMp5vCHjMZCSkCAAAECBAgQIECAAAECBAgQIECAAAECBAgQIECAAAECBAgQIECAAAECBAgQIDCVwBgxieKXXZ+fn0erYWnhceO3zEcrmBPtiUCsP4zlpo2Vjd/R/fXrV2OylAQpK8GK+bRNXzy2Zjsx+FfxS/M1uU341vHx8YRnrzl124Zrm77m1MW3VtPQxUota3vM+1riYuZB7/Jte3Lb9Imtv5qeP9shLrEhJJu/wKz6WErwiCDtZRVf26ZJgYrHqLbZ7nn6FNU9J9qH6s9wppSxz61gPUaCqMmq9PnMmD2w9zlhYljhMRt6TE/nKgqM2cqJT2RZ8eZWsJrBoejZatvsrhVXKfHcekgUr8cPE2r625puRqU2ncnLr1+/NpZkkmeuylKllCRq1GPnrCxGys51X7OZgFE9pSfUpPEIXIPjLQIECBAgQIAAAQIECBAgQIAAAQIECBAgQIAAAQIECBAgQIAAAQIECBAgQIAAgV4EOsUkevv27dHRUUo5fv78mZKse5r4YdVixJNYunNyctI9WzkQaCWQuGAg8Tv3jadOCYFUzKRt+uKx9dspyz5vb2/rM5n23eFwuterbdnapk8v4QoaOr2yM0yZsnpq5GI/PT0Nd8a2Pblt+vSSr6DnD4eTzijlugVm1cdiEWni8uPT09NJ2qWRK0JYTlKwhZ600XOh9VLstgIznCllVZjbRxM9zt9qYqZEhIizs7O2jdhL+tLM7dWrV12yvbu7SxmT46TxQVmXEzl2EQLGmcRm6nGcyc5odpcovy3ZDLtuj51kH25G21p22v0XFxc1AaGyskXrJAZ6HqEuUZKa3pIXIPFZMk8/xMa6r9kQM6p37DYegTsCOpwAAQIECBAgQIAAAQIECBAgQIAAAQIECBAgQIAAAQIECBAgQIAAAQIECBAgQCBFoFNMojjByLFXGqtUCvKSWLzGbCUg0Eog8evgsaYxVja2yrkycat+Hoskh/v53NKyz8rSNi5TqTxqtJ0zXOyR111D5xR7vjHcJbwJm7h4e9DrWs/fbJed98x5iNu5Ug6clcCs+lj6ItKp4kekRHf99evXrJp4zoWZVfdLgUpZC52SjzQlgRnOlKKEiU+IpboM+nLQ+Vux5DEaX11dFfeMs93vJfb169eUYi9uIEqplDSbAsaZTZPKPb2PM2Z3lc7pO2fYdXvvJNs01nEz2la7afeX/hxTWZi5TYRSyvPt27fKuoy5c/XXrFG9Y3cy8+wI6HACBAgQIECAAAECBAgQIECAAAECBAgQIECAAAECBAgQIECAAAECBAgQIECAAIEUga4xiRJ/8f7x8bGX2CuNVfr582cxTatABsUDbRPoInB4eJiyyDxO0cvyhlhIn/4F9B8/fnSpWv2xKTGJevwJ9PrC7Pbu6enpbgeOcJSGHgF5/qdIWTc1fi0Gva71/B4bdM5DXI/VlNWEArPqY4mzrMQ52xCq7969a8w2Qlg2ppEgE5hV99MoUwnMc6YUGiMXLDGsZF/N1DiaxeU5flii0sNpPKTvXN+Hh4fE0Xjkht65Rg7sIjDbVh65YCOPM1mTmd2tr+v2+GHC6m9GXVp/uGPj/h5/92nMf+QBqpfyRMCsi4uLxqyGSzA3tKymPV6zkaFRvWP/8QjcEdDhBAgQIECAAAECBAgQIECAAAECBAgQIECAAAECBAgQIECAAAECBAgQIECAAAECKQJdYxLFORLj/iR+wzil0NvSxJfgi7+uHN/bfvPmzbbE9hMYVCBx2cD19fXz83P3kkTnT1lRH5fhmD+wXFmv4kVamWDCnbFstctS1RFKrqFHQJ75KRLHlpnXom3x9Py2YpXp5z/EVRbbzgUJzKqP/fr1K3HKMeG4mjJ5S4yCsaB+MlBRZ9X9BqqjbFMEJryi64s324LVFzvx3ZTRLJZMf/nyJTHDXpLFGQ8ODrKs0mP4Vp76/Py8cv/mzskftzeLZE/vArO9nGdbsL6awOyuo+Tqe8jqb0YdO8BAhyf+xacxYtRAxduWbWJ50icA207UZf/qgEscUwAAIABJREFUr1mjepfuEcd6BO4I6HACBAgQIECAAAECBAgQIECAAAECBAgQIECAAAECBAgQIECAAAECBAgQIECAAIFEgR5iEn3+/DnlZH3FXqk5V+lL8InBkmoy9BaBnQUS1zZE/j9//tz5LMUD7+7ualZaxmrMHz9+DL0KNF/zWSzYgrZT1i9NXh0NPXkTTFuAefbSxMAfXej0/C562bHz7Dzd6yWH+QjMqo/Fo0eiTPqcLTHD9GQp4VMfHx/TM9znlLPqfvvcEJPXfbY94e3bt5PjDFeAxIE0FvbHuBfrz4crSTHniDYb8X9vb2///fffCHBZfKvt9uXlZcohs+1+KYWXJl1gtg297nEmGsjsLr2XVqacZ9ft8cOE1d+MKpt12p0PDw/39/cpZYjgKSnJRkuTOGDGs1jUcbRSlU60+mvWqF5q8bYv59lD2tZCegIECBAgQIAAAQIECBAgQIAAAQIECBAgQIAAAQIECBAgQIAAAQIECBAgQIAAgfkL9BCTKBaVJX7/NXEd125qpS/BR2yUk5OT3bJyFIHuAokXRZyox+siVlrGksuIxhUrPbLwQPFv/KhyhOuKRRRnZ2fd67XuHBLXL02OoKEnb4IJC7CUXjoEkZ7fUXWfO09HOocnCsyqj6XHfJx2fWzj2WOddsTUSGyCfU42q+63zw0xed3n2RMar/TJ3ToWIP2zl3gs/fDhw/HxcccgQekFjqADKQHgajJML2o8etfk463VCBhnpmpKs7uO8vPsuh0rVTx83TejYk3ns50YUyY+nY5AgfMpdlaS7JPzxlL1+Ll947lKCVZ/zRrVSy3e9uXqe0hbEOkJECBAgAABAgQIECBAgAABAgQIECBAgAABAgQIECBAgAABAgQIECBAgAABAgQGEughJlGU7OvXrynlG/Q73Ofn58UyRFiW4kvbBEYWSF/3GD8o3eNS81hyeXFxESG6Is/fv3/Hv79+/fry5csM136M3CIpp0uPJJWS26BpNPSgvHPOfM+vZT2/S+dc0BDXpZqOnVBgPn3s7u4uQvkkUsTAkphyiGQpkUoi4uQQp15ZnvPpfiuDXVx15jlTSrnSF0ddKvDHjx9Le2pe3tzcnJ6eRmN9//49Hl1rUs7hrfQPsqwMn0N7jVAG48wIyJunMLvbNGm7Z55dt20t6tOv+GZUX/Gp3k2MKTPPiVBiqRLjLg3RBOu+Zo3q3fuMR+DuhnIgQIAAAQIECBAgQIAAAQIECBAgQIAAAQIECBAgQIAAAQIECBAgQIAAAQIECBBIEegnJlH8EHHKT8s+Pj7Gt41TirVDmtKX4MUk2sHQIf0KJK5tiJOWem+/xZBbukB6k6XnKSWBHgV00R4x9zAr/WcPG33kKs+nj0W0i8S6pzzCJGa1W7KUAsQz1G6Z79VR8+l+e8U+t8rOthvMtmA9tmBioOriGSN4XBz1119/RTzfs7OziKXbY6ze4ok6bqffU6wM70i9iMNneznPtmB9NWv6lZgyueqrVJX5pBRg/Nnd6ntI1hYrvhlVdrZpd0ZUwYizn1KGV69epSQbOU3iRTHo37NqqpxYvJocZv6WUb17A62+k3QnkgMBAgQIECBAgAABAgQIECBAgAABAgQIECBAgAABAgQIECBAgAABAgQIECBAgEAvAv3EJIqiJMYA+vbtWy/lLmVydXUV69nyne/fv49VbflLGwQmEUj/Xnj6t/AnqUjvJ53nWtOopnGj37aebUP3W80xc0tZ3DhmeZyrUmC2Pd8QV9ledvYoMJ8+lj6zSp+t9QhVzCqlAMXHnOKxtosC8+l+xVLZHllgtjOl2Rasx0nL27dv43OY3Vo8VvtfXl5++PAhYhbEtRzxiS4uLiLSwW659XtUREpKz3CeMRfSyy9lisBsL+fZFqyvccbsLqV/1qSZbQ+pKfMOb631ZrQDxQiHLOiqrNRIv2vf3t5W5jDoztVfswvqP7N9ZvcIPOg1KHMCBAgQIECAAAECBAgQIECAAAECBAgQIECAAAECBAgQIECAAAECBAgQIECAAIFc4D/5VseNiEl0fn7emMn19XUsRzk8PGxM2SpBKdRRYoCkVqeQmEBbgfTFA+nfwm9bBunTBY6OjtITS0lgEoH0FVOTFM9J5yxgiJtz66yjbLPqY+mrRicfV1MKENE61tFJhqvFrLrfcNWUc6NAygXVmMkQCWZbsH4r++PHj7/++qtjnll8ojyTuLoj1NG7d+/i394/R8rPUrPR6lF9khLWFN5bQwjM9nKebcH6agWzu46Sq+8huc8qb0Z57Wa1kX6LTP+EfMwKppcqahoBE8csW5xr9desUb1jj/II3BHQ4QQIECBAgAABAgQIECBAgAABAgQIECBAgAABAgQIECBAgAABAgQIECBAgAABAukCf6YnrU8ZP8sZi8Tq02TvXl5epiRLT/Pw8HB/f5+njy+Un5yc5C9tEJhKIOVHdLOyvby8RDeeqpzOmwmsfrGHhiZAYJ8FDHH73Prj1H0+fSzmVDGzSqx1+mwtMcO2yVKWwj49PbXNdt/Sz6f77Zu8+iYKpFzpiVnNOVl8KFSKFt29tPFRTwS/Pj09jcs8Iv4cHx9/+fLl7u6ue86JOaQHXJj8hpJYI8nWKrDuccbsbq39doh6rfJmNARU9zyLf46pz22ec/X0UqVPBuodvJsLGNVzip030jvwzqdwIAECBAgQIECAAAECBAgQIECAAAECBAgQIECAAAECBAgQIECAAAECBAgQIECAAIFMoLeYRJHdp0+fUlh7j0kUS9SK500sRvEQ2wSGEGi1KDF9IccQRZVnCKx7CZ8mXofAbHupeBnz72Cz7Tzzp1PCRIH59LHHx8fEMkeyyYttJWF6Y9WknLwda8rmrTEF9IQxtSvPFQGDEmNVVx5evzPizUVQgPj85927dxGfKEJRX11dPT8/1x/V8d3053TdryP1Ug7X0JO0lNldd/bZdt0hPkxY382oewfoPYe4/6ZfmPPsfumf20/yWwLzRIuO1Ms1m9554oyTU8zzmX1ylt5HFRkSIECAAAECBAgQIECAAAECBAgQIECAAAECBAgQIECAAAECBAgQIECAAAECBAjMVuA/PZYsloTFd2HjW9r1ecZ3jn/9+hW/b1+fLP3dnz9/FhN//fq1+NI2gakEWn1hvdV38cepUfxkcZQq/ouLOtYbFP+NnVkZGq/3cYray1latVcvZ5xJJvvW0DNhV4zJBfat5+/tEDd5T9ufAsynj+WzlBT8+RS7prRrmm7VVLPLW4toxy4VdCyBBQlkn/ZE8KBByxwD4/V//4uzRBSkiEwdn0f1fsaYLqbnmR7aID1PKQkQyATM7vSEtgJruhm1rfs46W9vb9NPNM+5equQLjEKvXnzJr3KUtYLGNXrfVLenedllVJyaQgQIECAAAECBAgQIECAAAECBAgQIECAAAECBAgQIECAAAECBAgQIECAAAECBBYn0GdMoqh8rASLX61vVLi8vOwrJtHV1VVxmW6sRjs8PGwsgAQERhBotSix1Xfxhyh8/MB1rCeJtaP39/dRmMnLM0Qd6/NstRalPqs5v6uh59w6yjacgJ6/J0PccF1Izo0C8+ljMZNpLG2eIIKZzj+e6Xxsc7e5bSCaW4soz54LjBMJIkeOZ9j4L8aBb9++nZ2d5fu7b7S6obR6/O9eNjkQ2CuBVhej2d1e9Y2ayq7mZlRTxwnfavW58Qrm6q3qO2G7LOXURvXuLbWCy6o7ghwIECBAgAABAgQIECBAgAABAgQIECBAgAABAgQIECBAgAABAgQIECBAgAABAgTGEZgmJlH8nn1EB+gleFCsOitKff78ufjSNoGlCLT6fekeKxVLdOJ6jDWcFles++eFNXSPV42sFiSg5+eNte4hLq+mjQkF5tPH1jelmY/thB2s/tSI6n28S2B8gZEjQUQFI1b133//HTGy4zOik5OTXqrc6oZiIOrFXCYEKgVaXYyVOcxtpxFjnBZZx81oHKu2Z1nfVVkv0CqGTn1W3g2B9fWf8Uf18c+o6xIgQIAAAQIECBAgQIAAAQIECBAgQIAAAQIECBAgQIAAAQIECBAgQIAAAQIECOytwJ/91vzNmzfv379PyfPy8jIlWX2ah4eH4jfC49dBj4+P6w/xLoHRBFr9XO3I38W/urqKhZp//PHHhw8f4mLsfvaobPbfaLxOlCKgoVOUpFmfgJ6/vjZVIwLpAk9PT+mJF5Hy9evXiyinQhIgQKAoEJEgxo8ZHQ+2p6en8agbUbCLhdltu/tj8m7ndRQBAiUBs7sSiJfpAiu4GaVXdsyUK7hFtgrpsoL6jtk9Gs9lVG8kkoAAAQIECBAgQIAAAQIECBAgQIAAAQIECBAgQIAAAQIECBAgQIAAAQIECBAgQIDAfAT+03tRYtXZzc1NY7YRBuXLly+NyeoTlAIbff36tT69dwnsuUCE8To/Py9dOIkmsR7+6Ogo/s3+i5UbsXF4eFg8PC7qyL+4Z0HbEVNpQaWtL6qGrvfx7loF9Pyall3TEFdTTW9NKLDQPhbFbrUYdWThKF7Ee+3+0DRyscc/3UK73/hQzkhgZIHv37/HIBZBgl5eXsY89fX1dXwqdXt7G1Gzu5y31YJ5A1EXascS6FHA7K5HzHVktfSb0TxbYeQ7++QIraYEk5d2ZQUwqlc2qJlnJYudBAgQIECAAAECBAgQIECAAAECBAgQIECAAAECBAgQIECAAAECBAgQIECAAAECQwj0H5Po+Pg4vhHb+MX0+HXZ+KXiSNylVqXQKp8+feqSm2MJTCjQeMl0LFtcbhEtKCVeWPFEsYL048eP7969e/v2bXG/7dkKaOjZNo2CDSqg5w/KK3MCyxJoNaf6+fNnx+eRZeEoLQECBEYWiDE2PvyJ+NGlT2+GLkbcC/76669//vmnyyDf6oYydI3kT2CfBVpdjGZ3+9xVttV90TejbZWadv++xehpNQpN2zSLOHsrT6P6ItpUIQkQIECAAAECBAgQIECAAAECBAgQIECAAAECBAgQIECAAAECBAgQIECAAAECBFYs8OcQdYv1ZinZdlyTdnV1Vfz6cgRPOTw8TDmvNATGEXj16tU4J6o/y93dXay9+fDhQ2JAoogp9vnz59vb29+/f0eYj7OzMwGJ6oVn8q6GnklDKMbIAnr+yOBOR2D+Avu2Pnb+LaKEBAjsuUB8UHNxcfHvv/9GuNuRKeIpOD44GvmkTkeAQO8CZne9k+5hhm5G/TZ68Y8y/eYst30QMKrvQyurIwECBAgQIECAAAECBAgQIECAAAECBAgQIECAAAECBAgQIECAAAECBAgQIECAwGoEBolJ9OnTpxSg6+vr5+fnlJSVab59+1bcH1FUii9tEyDw8PBwcnLy7t27xGhEsUb0n3/+iavy+/fv4hAtqP9o6AU1lqL2KKDn94gpKwJrEphJUMg1kaoLAQIEugu8efMmwgPFEvT4JOf169fdM0zM4fT0NCLtJiYuJWu1YN7dp6TnJYEeBVxfPWLueVZLvBnNs8la3SLnWYVWpdq3+rbC2SGxUX0HNIcQIECAAAECBAgQIECAAAECBAgQIECAAAECBAgQIECAAAECBAgQIECAAAECBAgQmEpgkJhE8cvDEdwkpUqXl5cpyTbTRCSC+/v7fP/BwcHx8XH+0gYBAhFX6K+//orIXykUccH++++/sUbUdZTCNas0GnpWzaEwowno+aNROxGBxQnEc8HiyqzABAgQ2BOB+LDoy5cv8XlOPH5GcKL379+PUPEPHz7c3d2NcCKnIEBgIAGzu4Fg9zZbN6PuTS+mTHfDfc7BqL7Pra/uBAgQIECAAAECBAgQIECAAAECBAgQIECAAAECBAgQIECAAAECBAgQIECAAAECixMYJCZRKHz69CnFYueYRKUDv379mnI6aQiMKTDVTyjHCs+3b98mXhSxCjSLRhQ/FT4mjnN1F9DQ3Q3lsEQBPX+JrabMBGYr8PLyMtuyKRgBAgRWLBCPnxGc6NevX79//769vf38+fPR0dFw9T09Pd0h81YBF6Z6/N+hXg4hsG4Bs7t1t2+/tVvEzajfKsttN4FWU4LdTuGobQJG9W0y9hMgQIAAAQIECBAgQIAAAQIECBAgQIAAAQIECBAgQIAAAQIECBAgQIAAAQIECBAYR2ComETHx8evX79urMPj42MsQmtMtpmgFJMoMQTSZj72EJiJQF+/D3xxcfHXX3/d39831ivO+PPnz7gARSNqtJphAg09w0ZRpBEE9PwRkJ2CwNIFrBddegsqPwEC+yYQEXW/f/9+d3cX8YkiYO6PHz/iE55+QxTFR09nZ2dtYf9Pe3d/FDfs7n345MwpIFBCSAVACSEVACWEVACUEKggpASggkAJQAU/KAHSwTnfeTyPRiPZ8u03WbY//JHxemW9XJIlebPSjvWQ3jVdwiOAQCDA7C4A4eUUAsUORlMUdnicKxgiO20muILyDq/0EWOgVx8Rk6gQQAABBBBAAAEEEEAAAQQQQAABBBBAAAEEEEAAAQQQQAABBBBAAAEEEEAAAQQQQAABBBCYWuB/pktAq8guLy9b49fuQtrAqDWYH+Du7s7/fdTj4+OdnR0/AMcILE5glO/iX1xcXF9fW8quFZ6Pj4/cOBarAsNQ0QVWClnKIEDLz4BMEgisQKDTetFOK1FXgEMREEAAgcIFtGGuv2euNip6enrSlrt6etW+QkMyr4+e9NlRp0+fOj2k+x9SDckn1yKAQCzA7C424cykAkUNRpOWtHfkDJG96bhQAvTqNAMEEEAAAQQQQAABBBBAAAEEEEAAAQQQQAABBBBAAAEEEEAAAQQQQAABBBBAAAEEEEAAAQQWJPDf0+VVexJZIr+/v//4+LCEdGG0lswd68CYkH8JxwhkEOi0KPHLly8Ds3R2dmbckEi3jNZ2siHRQPC5Lqei55In3XkFaPnz+pM6AgsSODw8tOe202zNHi0hEUAAAQRGETg4ONAk8Obm5vX1VbvI3d7enp+fd1rH7mfj9PTUf9l63Duh1pgJgAACnQSY3XXiIvDoAvMORqMXZ5QIVzBEdnoSHP65/Sjsq4mEXn01VUlBEEAAAQQQQAABBBBAAAEEEEAAAQQQQAABBBBAAAEEEEAAAQQQQAABBBBAAAEEEEAAAQS2IDDhnkTa8US/Qm9BDPYYSl+ipWiPj48ujL4R3umH7t2FHCAwtYDWTNqTGLi24eTkxHgfaUMiLem0Z4yQRQlQ0UVVB5nJJkDLz0ZNQgisQKDTnOrt7W0FRaYICCCAwBYE9BGT5oRXV1fa1frp6anH5tTafaDTs3CnBfNbqALKiMBcAszu5pIn3Vgg/2AU56GEM52GyE6fkGcrXadcdeqFshVhuQl18uSZfbkVTc4RQAABBBBAAAEEEEAAAQQQQAABBBBAAAEEEEAAAQQQQAABBBBAAAEEEEAAAQQQQAABBNYhMOGeRAK6vLy0MBn3UqmiCgL3WIdmyRJhEBgu0Okb8/v7+71TvLi4uL+/t1zOhkQWpWLDUNHFVg0Zm1SAlj8pL5EvXeCT93d2drb04oyS/07rGzutRB0le0SCAAIIIDBc4ODgQLsLqQ8/Pz/vFNv19bU9fKcBpdPjvz0PhEQAAQl0uhmZ3dFmsgnkGYyyFadTQp3uyjKHSO1UaC9ypz2Y7NFuNmSn9kOvvtl2QsERQAABBBBAAAEEEEAAAQQQQAABBBBAAAEEEEAAAQQQQAABBBBAAAEEEEAAAQQQQAABBAoRmHZPIn013/INY30x/eHhwSjCnkRGKILNLtBpbYPlTqkt0d3dnXFd5bdv37RuszYSTpYvQEWXX0fkcAoBWv4UqsSJwLoF9ABiL2Cn2Zo9WkIigAACGxT4+PjIXOqdnZ2rqyutVD8+PjYmrU+fnp+fjYE7PaSzYN6oSjAEeggwu+uBttlL1jcYlVmVnfbWL/OZq9PA3WlKUGaVFZUrevWiqoPMIIAAAggggAACCCCAAAIIIIAAAggggAACCCCAAAIIIIAAAggggAACCCCAAAIIIIAAAgggkBaYdk8ipf3jx490Dqp3g52Gmi7R3gT+t9i18EyL0JoCcx6BeQU6/Qp0v99bfn19PT09tRTz8+fPt7e3lpCEKVCAii6wUshSBgFafgZkkkBglQL2JbKdZmurtKJQCCCAwHABfVDz6dOn3d1dfT6j+dvwCDvFoESVAfvTrvHTJ+VBMes52pgZBhQjFMEQ6CfA7K6f26auWutgVGYl7u3t2TPWafcfe7QDQ/r/x9QaVac9dFpjI4AE6NVpBggggAACCCCAAAIIIIAAAggggAACCCCAAAIIIIAAAggggAACCCCAAAIIIIAAAggggAACCCxFoJQ9ie7v7y2/YxwsHjNueLSUyiCfKxOwL0rUjy33213LuCGRYLVEs18SK6uUhRaHil5oxZHtgQK0/IGAXI7AZgW+fftmLHuZ62ONmScYAlMIcFNMobr6OH/9+lWVUcv7gw9tspX95ORErVdP1q0p2ncvUlT2AcX++N+aQwIggEAsYL8ZGchivY2cWfFgVGYN2veU6bT7T7bC2vsKe0mzZX4FCdGrr6ASKQICCCCAAAIIIIAAAggggAACCCCAAAIIIIAAAggggAACCCCAAAIIIIAAAggggAACCCCAwEYEJt+TSNugHB8fWzRbl669vr4+Pj66qLTY7OjoyL3kAIHSBOxrG4z3SFBA/QD4y8tLcLL2peLnZqmVWcRJKnoR1UQmRxeg5Y9OSoQIbEfAvr5R62Mt+6Juh46SIlDmonHqpXAB/7FU+03PlVt9+vT09NS6LVGnnr/TgDJXwUkXgS0IdLoZmd1toUnEZVzxYBQXtoQz9l2k7Z+Q5yyXfTNBe/+TM/9LT8uu2mnmtnQW8o8AAggggAACCCCAAAIIIIAAAggggAACCCCAAAIIIIAAAggggAACCCCAAAIIIIAAAggggECBApPvSaQyX15eWkreuidREODHjx+WaAmDwFwCU69tMN5ZKr77qfC5KEh3iAAVPUSPa5crQMtfbt2RcwRmFzg8PLTnwT5hs8dJSASWK1DmovHlem4w5+pUZ9wNRNsS/f379/Pnz2l5f7frdEj7gnnFM2PB06XgXQRWIMDsbgWVmLMIKxuMctLZ07IPkf52Ufb4pw5pfwy0l3TqPK8pfnr1NdUmZUEAAQQQQAABBBBAAAEEEEAAAQQQQAABBBBAAAEEEEAAAQQQQAABBBBAAAEEEEAAAQQQWLdAjj2JDg4OWn+pXsr6IvjDw0OCmz2JEji8VZqAliPqV3yNuTo6OjKGdMFubm6MayeOj4/39vbchQs6UIdw9f//VN4F5XzErFLRI2IS1YIEaPkLqiyyikCBAtqTwr5w9OnpqcAikCUE5hKwP8LMlUPSLV/AvuPPFGXRw2/w2VGcivFRWhcqNsvHWVUS9mjjLHEGAQTSAszu0j68GwusaTCKS1fCGf2Pjz0bpW3bN/Xn9naZzYakV99s1VNwBBBAAAEEEEAAAQQQQAABBBBAAAEEEEAAAQQQQAABBBBAAAEEEEAAAQQQQAABBBBAAIHFCeTYk0go5+fnFprEyrG7uzt/eaS2WdEXly1xEgaBWQTs69vVmHvkMHGzBLFdXl4GZ5by8v7+Xpmv/n7+/LmUbI+bTyp6XE9iW4oALX8pNUU+EShW4MePH8a8vby8GEMSDIEtCLy/v2+hmJRxUoF5t4FQ0U5OTtI703Vq5/YHdvuHAJP6EzkCaxVgdrfWmp2oXCsbjCZSGhit/a4sbYi0byNonwYMxNzg5fb2wzP7BpsHRUYAAQQQQAABBBBAAAEEEEAAAQQQQAABBBBAAAEEEEAAAQQQQAABBBBAAAEEEEAAAQQQKEcg055EZ2dnljJrC5KmX80Ntiewf2XZki5hEBhdwP5d+R6N+fX11Rj/58+fO/1s9egORDhEgIoeose1yxWg5S+37sg5AuUIaEMKY2ZmX65szCfBEMgjYF+hnSc/pLJEgRL61fS+2P6G163C9gd240N6a4oEQACBWgFmd7UsnGwSWNlg1FTMec/bh8jSZpj25mEv47x1scTU6dWXWGvkGQEEEEAAAQQQQAABBBBAAAEEEEAAAQQQQAABBBBAAAEEEEAAAQQQQAABBBBAAAEEEEBggwKZ9iSSrPEL3MHeQ1WVaHsC/5viX758OTo62mBtUeQFCfgtNpFt7RnUozFr965EnP5b3759819OfdxpbefUmVlB/FT0CiqRIvQQoOX3QOMSBBCIBY6Pj+OT8Rmtj23aFDUOnO2MsqQp4t7enn2hZra8kdBYAru7u2NFNWI8bKoyIuZmo1K/qs9w5i2+ulB9cNSUh/f396a34vPqihNR+eGfnp78lxwjgMDoAszuRiddcYQrG4zKrCntg28cIo2fk2crpnHI7ve5fbZSrCAhevUVVCJFQAABBBBAAAEEEEAAAQQQQAABBBBAAAEEEEAAAQQQQAABBBBAAAEEEEAAAQQQQAABBBBYvUBxexL9+vUrRg82KjJubxTHwxkEsgkY11pcXl72yJIxcsV8enraI/7el3Ra29k7le1cSEVvp64pqS9Ay/c1OEYAgd4C9lnW7e1t71QmulCZV2eopdTapu3i4mKiVIh2XgEtcp43A3Hq2gxLrS4+zxkEugrYp3NdY7aHT+zP23VHsPPzc0u62tKrwE3uLDknDAJLEWB2t5SaKiSfKxuMClENsmH8b5oS6sLPuTE/xtL5MXPcSYBevRMXgRFAAAEEEEAAAQQQQAABBBBAAAEEEEAAAQQQQAABBBBAAAEEEEAAAQQQQAABBBBAAAEEEJhFIN+eRPrh3P39/dZC/vv37+HhIQjGnkQBCC8LF4jbcG2GtQ653yJz4485K9HEOszaLA08yRrmgYDB5VR0AMLLjQjQ8jdS0RRzuECw8UGB+5sML+OQGPT0YZwIad/PXPVQAAAgAElEQVSfIQlNca3/+MP8agrhEuLsuitKhjzbh+AMmSGJRQuU0K8mhoCuI+bZ2ZnxEuMeB4uuXDKPwIwCzO5mxF9i0isbjMqsAn2ybRki9T8+r6+vhRTh+flZ+bFkxr5jjiU2wsQC9OqxCWcQQAABBBBAAAEEEEAAAQQQQAABBBBAAAEEEEAAAQQQQAABBBBAAAEEEEAAAQQQQAABBBAoTSDfnkQqufGnZa+vr32mu7s7/2vix8fHOzs7fgCOEShNwLjopd/CBi3h8O+IdNkz3yysmU9XR6d3qehOXARejQAtfzVVudmCWBZkvr+/T+FT4P4mUxSzU5zn5+eW8NpCItjgyXLVdGH0+ONHfnh46L/keDUClu4ic2FfXl4yp0hyaxUooV/98uVLE2+PEdP48M6eRE3mnEdgLAFmd2NJbiGe9Q1GZdaacYg0flqeoYy3t7eWVNTbZP5c3ZKr9YWhV19fnVIiBBBAAAEEEEAAAQQQQAABBBBAAAEEEEAAAQQQQAABBBBAAAEEEEAAAQQQQAABBBBAAIGVCWTdk0i/LW/hCxYM/Pnzx7/K+DV3/xKOEcgsYFnboEXIxl26gszbNyTKvM5Zi/nteQsKxctYwI5JRcd6nFmuAC1/uXVHziuBHtsc9KYL9jbKPBz0znbOC4+Ojvb39y0pWiZvlnhGCfPr1y8/nm/fvvkvOV6NQM7uwojGdipGKIJZBIJPciyXjBsmMSwmtitqyoPx4b2c0cQ+qW4qMucRKFOA2V2Z9VJsrlY2GJXpvLgh0rg7Ev8Jlae90avncS4tlefnZ+3FfHNz8/DwoO3pS8se+UEAAQQQQAABBBBAAAEEEEAAAQQQQAABBBBAAAEEEEAAAQQQQAABBBBAAAEEEEAAAQQQ8AWy7kmkhI1fUncLBvSFVH9hpFaOHRwc+AXgGIHSBPR1asvyP6027/djy8EGBIni91hpmYit9S3/Vm0NTIBWASq6lYgAqxSg5a+yWjdVqMQOCM7BMk9wgRMHQTwF7m+SyHy2t4zbQ1xfX2fLUjohPf68vLy4MDz+OIr1HVi6i5yl1gajzOdzgq8+LfepzlwlTQyLPe4+PbwHG8bVlktDsz4QqH0r88m3t7fMKZIcAtkEmN1lo15BQisbjMqsEeMQqWecEnYe0U4oliGy9+f2ZdZR4bmiVy+8gkbMnh45Ly4u1GkcHh6enp7+/Pnz+/fvX79+3dvb0/5EIyZEVAgggAACCCCAAAIIIIAAAggggAACCCCAAAIIIIAAAggggAACCCCAAAIIIIAAAggggAACIwrk3pPo/Pzcknu31itYOWDc0siSBGFWKaB1BbOXy7XeRE729/fPzs4SARJvBRsQJEJmfos1zOOCU9HjehLbUgRo+UupKfLZJGDZENC+91ZTKtX5YC2lJel0hKt8V2vbLE8Qwnx4eChB4PLy0s+GJfN+eI4XJGC5Z3MOi8Gj94IkyWqZAupX5308T4y2R0dHPdC0gtpy25ZwKxk3XOiBwCUIlCDA7K6EWlhKHtY3GJUpv6Ah0vK5vYZ7lahM6lXmil59ldUaF0obd2rPUO0HHT/kqq/W/kRqCSXsXBbnnDMIIIAAAggggAACCCCAAAIIIIAAAggggAACCCCAAAIIIIAAAggggAACCCCAAAIIIIDAxgVy70mk75VqN5ZWdH0ttVoVHKzmYlFuK93GAwQNJr+G1v7pZ59b0x2Sz8+fP7fGXwWIv95tvLBfMONvGveLfINXUdEbrHSKLAFaPs1g6QL6sffWIlimCq2RKMDT05Mf7ODgwH/JsRPQulNL36IlcO6SuQ60AO/+/t5PnccfX2Nlx5buImeRhzyh5MwnaS1IwLLsf7riaG1zbeTfvn2rPW85+fv379Zg2qt39tXU88q3EhEAgeECzO6GG24nhnm7xCkGozLrzvKxsPYi+fj4mDH/Sj142qrNjGW4r72Qk70F6NV70y3lwqurq9PT03Ru1WF+/fp13l1N0znkXQQQQAABBBBAAAEEEEAAAQQQQAABBBBAAAEEEEAAAQQQQAABBBBAAAEEEEAAAQQQQGCbArn3JJLy5eWlxVpfUtcvZ/qbqhwfH+/s7FiuJcxmBbSSdt61DZZ14+fn50N2DdDPyRrrt2ndi/HyTsG0iZh/t3a6tinw+/u7e8uylYALvI4DKnod9UgpugrQ8ruKEb40gS9fvliyNMp0xd/byJiuJW/rC6MnCMsSWU2c9PQxb/GDByVNGnn8mbdGJk3d8kTgz4cnzYxWfuZ8dpi0LERejoCW/c+4O0/T8+mQPYmOjo70wVSr8Lyb3OnZ3LLhQmspCIBAyQLM7kqundLytr7BqDThKj+a2Vo+FZ93E8zgaatWUqXQcF/7FienE6BXn862hJj1SYvl7quyqrn6KJ+YlVBw8oAAAggggAACCCCAAAIIIIAAAggggAACCCCAAAIIIIAAAggggAACCCCAAAIIIIAAAgisQ2CGPYlOTk4s24vot+WD3zG2f291HXVDKfoJWNY/9Iu59Sp9u9rfHaA2vL5UrV+FrX3LeLLMTQemWFLiLyK1b1NiZCw/GBVdfh2RwykEaPlTqBJnTgHjTgdPT0/Dc+VHsr+/PzzCFcegZaXa36e1gDNOI5W3YBcJPTENnDS2lpcAswu03rnZ9gkKHr1nlyEDqxGY8WMcfaZUy2gcqWuv1Uk99bd+oqWktc9XUwxTnz89PTUm4T9xGy8hGALlCDC7K6cuys/J+gajMs1vbm5aJ7eqi7l2G9E+ia0fX+sjKZWiTN7V54pefcVV3OmTFk1Q7bPZFaNRNAQQQAABBBBAAAEEEEAAAQQQQAABBBBAAAEEEEAAAQQQQAABBBBAAAEEEEAAAQQQQKAcgRn2JFLhjV9C9bd30TfC9XO75cCRk2IF9PPXWtGdP3taUNHasLV28fb2dmDe9LvB9j07tGByYHKWy7WoQ+xVyIErPP3k3t/f3cvWZZ8u5GoOqOjVVCUF6SRAy+/EReACBYxtuGmjBHuJNPj6WwkcHh7ar91mSO3v07pEVqTaPnUWH80kg3V37BEzS0VkTrT1zvVv8+nyps1T3GRes27LfD5Pxvwi50/RT53j3gJqWhqwel8+5MLaR+9RPlmyDOKtHw4MKVriWo1i3CwJn/Rb0KV9CnyX2V1VKTTd1sa5ysGotdSzBNDg2/oRbvDUky2fP3/+bE3r79+/rWGGB+CebTKkV2+SWfT5i4uLrm1+3v09F61N5hFAAAEEEEAAAQQQQAABBBBAAAEEEEAAAQQQQAABBBBAAAEEEEAAAQQQQAABBBBAAIEpBIrek8gv8Pn5uf9yNcddv4+7moJPWhCtbcj/k8tac9ham/o6tbYqGF52yzrhKpXadZjDMxDE4C/q+P37d/Bu/PLt7S0+GZ/xPe3bMMXx6IwfVW2AMk9S0WXWy0S5srRSS5hxs+dvDTZuzInYaPkJnNq38jeM2mxw0gkcHx+746YDy3YGTddW590GItVLS6LpCBPvrqaNib11iaxg82zpGIAHM0ltn3R2dhaE2ebL1TS/2uqzDHkZ9nPxV4ZrM6zW20RlmWWGUGvon8zfWowOxWbM15vu2G9g06USxKydtmrZR9kqSPtlt24bpy22tQA7yNXULzV+BdOD1hTzf3LSmqUqQG31Ga+dNFj+jNHPpCuU2V3ax71bbNN1OZz6YH2DUT+xqVvC3t5e62fRum1vbm765b/3VUqx9RlcOVf+eycx7oVT11ScW+NwE1847hl6dXnmr/1xKzGIrevstLq8tScJUuElAggggAACCCCAAAIIIIAAAggggAACCCCAAAIIIIAAAggggAACCCCAAAIIIIAAAggggMB0AvPsSaSvd1uWX/rFnmXlgJ+BHscr+/ZwD4Gcl/hLZyWfucHoV3xbv12tX1rW2sVRTOwLKVtzNTw/WvfoFnUoY7q7W/cPenp6ak1XayP9rYsODw9bL0kEsCyrKPCGpaITdcpbKxag5Xet3IV2cV2LuaDwlkmItioYWCJ/gZZG3kkXT66mjWlrSE1C/EljbS2oBrWZRe1bE50MZpLKoZtcTZTigqJdTfOrNT85Oak975+cujGo+blZtzoT42ZY7hI/qxyXI1DUo80su/PU7hmk3nWsfYIUT+uU9fr6Oudoov3LLDOQoJXOci8X1T4DEF7aBQqpR2Z39irbeMhVDkZBnRZyVx4dHfnPqkEmq5fa3T7nEKm0/P30a7OkmYNlZl57LSdHFKBXF+aaHoGD/+KxN5UM/6tlzwwhEUAAAQQQQAABBBBAAAEEEEAAAQQQQAABBBBAAAEEEEAAAQQQQAABBBBAAAEEEEAAgY0LzLMnkdBbl2/5FXN8fKyvI/tnFnFsWdxl+YbxIgo7bya1tlDa/lY4Wrur5bV5cqVNeS4vL9Np/f79W0sy0mHs72pvo/39fWP4sVZd1ianr5X793K18lM3bG1gd9LynfJg36Kuu5i5tKoDy81oCRNEO/VLKnpq4XLi1xJiS2byt1JjiuOufKPlWxqDH8ZSTZYwfpwcDxEwtuGbm5veqajT8Hc1ah15eydUXWhpP5YwA7MxyuXavMmyw4smHsaeeXiu4pmkFvEu8dlnOEVtDJamZQlTG3kJJ1vvX0uL7V0QtXP/QUbPLMao/C7IeMmQYMb7MX9LMKZoDDaEKLjWmGK2jyMy786jrQdqHzlrNyoK6OwvNY63PqUqgB6Z7XH2DqlU+m3jGzx3985Apwst7TNb43Q5p59xFMYDSz0qqgxVufHZ3dKb7rgfJqRb7yoHI7/Ilrsywy2pLGlzn9YxN9sDl4bI1vH6/Px80s/P/WrinvU1ao833qvLxHIvW8LU8mY+2TufvS/MXECSQwABBBBAAAEEEEAAAQQQQAABBBBAAAEEEEAAAQQQQAABBBBAAAEEEEAAAQQQQAABBLYgMNueRPpuuvaRMRL76ySNl8wezPj98syLOWdnmSgDWuegldt///7141ez0Rpv/8wUxw8PD6enp+mYtbj37OwsHabru3/+/DFeoiU30y2D1KIOt3xIxazWz7eCWFZWB4tItb+DsbxxMBXfZTJ+152x5MoFznZARWejnjch41ig9RjT3c61AvaM1V7e+yQt30636C7OXszFhbTMXTVA9y5XEL+/P2DvOJsuXF8b06QimDTGZdfMQZs7GOfz8eX2M5qsBhMnLYgdcSNLe07KDLm+5hc7ty7Y1qx4utHfb37aHcne9jQnyXCDOC77hGQ6K5cZ/8CYsfzbvhhTNObfL3Lv42y78yiHwShZ5VlbGI/+VK5PA9LbHFSjSW8044Vq9hqz/GdebWGczpiL2T7rdpcMPDB2HTkbZ1UiY4rFPpEZ7/qB1edfbkzRCOvH3ON4y7M7o3CxTVcZ61HjvS9Z5WBUaZTWu2qLn/QsV8PW9+/fp565xUNk3Hj0/JXthw2UOvdsXAXxmS336mq0/qQuxqnOlPkfGXFu8+yDFqfLGQQQQAABBBBAAAEEEEAAAQQQQAABBBBAAAEEEEAAAQQQQAABBBBAAAEEEEAAAQQQQACBEQVm25NIZTAun9bKsSHbkYyI1Skq48qu29vbTtESOBbQcrtqbaF+RDfw1CLbSbclUuRaPhFnyT+jLI2+9FHx66Yw3kEK7C829vM28FiLlt06Cq3qccVU3lp3HLu5uUmn7lelvaS1cfpR1QaoTmodlNaUJgLM8hYVPQt7/kSNrVQZs4ccpRTG5DTkjbuQjJZvrz5jHZXZxdmLubiQ2nxT85N0tlUp/WYpWm7q79ynbUQ0BUqnNeTdVbYxzWG0kD49Xak2knh+fh6il75Wa1+DSZomVDkXxKazV8K7q2x+AazuX93FwcngpfHRMriq9aU/mddDd9ceqXbbl9ZE+wUwtgRFbg/ZLyfBVcbk9NBk3CkgiL/fS3VclpXMinyiplWbbWXJuEtO7eX2k3osrV2k3bobnT0JP2TrtkQa7jWzHXeq7GdATUsbEikVd1KjmwTSY5wLrMaZ+SnY2OqMN5cryPADe4r2kMNzpRiMydHPbHZ2Z2wh9rY0Sru1Jzf6hwnp/K91MFKpC+xdtS2R9q9P1IgGL01Bp5sjxUNknBltnJT5+Yt7Nq6F2jP06rUs7qRun8xTOJd0p4Pd3d1O4V1g41TWhecAAQQQQAABBBBAAAEEEEAAAQQQQAABBBBAAAEEEEAAAQQQQAABBBBAAAEEEEAAAQQQQGBCgf+d78/4I5n68vp8eeyZ8n/+8x97nenHeHsms6XLEit1taTcl5BngD9RE0r/2rPyoG9Oa92jn7fRj1v3O3AU2tZnxNR18/pJq6Q648efXnNS4QSX+JcHtkEV+yFbj3Uz2r/CrpBD0mrNTO8Avrar09qDzVZ0b9sSLuy0QFqtVK06T7Y7bQemXnr0XNHyW0nX0cW1FnOhATSg1HbU/kmtwOxRuuDWmLRPWHcbM5ZOq0Z7VFPrJfHkVjXbetWmAhgrqLqnip3FWaqs9blYpUvMnC1JxGGCFujPgYO3/F4rOM7zJLuOmZK244lrYaIzwTAR1FrwUk9ew7MRxJl4qbyN3pj9/AcPki4nE30m4JJuvWs04k9RcN256h9cMXXgHhZas+RfNdFI53zcgTp2P930cZ4epsob/YyrI+NB/n7GmDHj5GGiNh/fd1PP7tbRdOVmrN90sHSX4r+7vsGo2N5VVWZppQqTrtwe7yrOYIj020B1PPX0IM62RcPl043pcTyjn5n9A8CmEm2tVzeWt2okaiH+Q1yT4eznXZPudJDz6Wl2IjKAAAIIIIAAAggggAACCCCAAAIIIIAAAggggAACCCCAAAIIIIAAAggggAACCCCAAAIIFC7wX/PmT18tbf0q6rw57Jq6lpk1rYJLlFQOU3z5vmvmSw4fL+ypPGsXrsTbEo27mE213Np0tb5FXyKfmlQ5aV1f4RreWAjBoo6mBRKtGWv6ZnmwiUPvTXaEo7UlrdlwPu5AGdP6NF0+dfXZ46ei7VbLCqleIu6vXFNsOlCrVtuetInqNm/t5eLsaa31uBmj5Sfas3BW08Ulirn0tyw3eNdhLoizdiI0ittG2piKaenu5KyQo8Aqktqbd+ql0WNlPk88G2l+PqZaRTyw+mdGvNnjZq/U/cwoLT/p9HE1+k/04LO+mdJEu2C46lP8qpF0lcXvqhsc+HFEHGfijHI4UYMJhkiXB513RNMdtH4QpDn8uOvG4xSVhLPtdCPLSvWiCMfNoa+tnifOsKujpoPhjdPPQ+0x/UwtS+LkXP1MIkvBW/EwV9vAlj67W1/T1WxEdRfUZqeXtRXddHI1g1Gxvatfd2qurfOTrs/FfvzxcdOUwLWH0QflOA/BGe7ZAMT+ciO9uopZ+0GBa7RNB5oslfYfGUHlWj5yiUsXPKIGcfISAQQQQAABBBBAAAEEEEAAAQQQQAABBBBAAAEEEEAAAQQQQAABBBBAAAEEEEAAAQQQQCCnwCclFn/jM9uZh4eH79+/J5LT99Fvbm4SAfK/dXV1pa8IV+n++/evOtAZHWv5ljvTL2P6gr7+9LV4Xb67u6t/q2Ml2i/C1Vx1cnJyf38fF0fyOzs78fmLi4vr62v/vGD1/eyDgwP/ZI/ju7s7Nct0RWvlQ7Yq+/j4ODw8fHt7s5Sl+pJ6rZjlcoWJYdXsa1UFdXp6mo5Wy+///PnjX677/efPn+4qtX8VrSnD/s2oS6pKqW5GXaU/F0+/A6WuZqM7Uf8qhupm1EF1b1ZxCqRf5F2v2nJFd7UqJ7xqTS28dsiommi6J2ktiFqm/tQy/fGiukpnEo3z+flZ/aGL32VDWVXGXl5e3Fv9DpQl9UtVxtyNU0WlXujo6Mge7ZZb/qa6OHuTWFxINfjHx8d0trVEP3HD+tfGo6RG4b29PT+M/Zg25qxEcXl56V7WHqg3U02dnZ3Vvms8qe5X08i4m9WqeE2cjJGsIxjNL65HtS5NG+Lz7swoj8Z6ANcU3Q39ijzugpqevFxOmg40t9cMJJgAaEqgCGsv2exMqZrC6d+KxZ8spWdK6ijU7TtMV4/VxHL440+VsaAGlZyqVd1UYrj59OmTy1VwoDj1dOw/4lUB4oYXXNjp5evrqxp23LsqkpzP5vH9FZdilIJrNFF5gxoXtfaWctXU+0au8qzYqpbgiqDHh6YH8yqM37G7xlk9ns/4WRn9TFU7K+hnXFM0Hix9drfZpqu22vvDhLUORmX2rsY70Q/WOtdV7Wsy3DRv9KNKHOuRWU92bhiqDTn84/E4Wu7Z6inAl0lPa/2QluOl9+oqo38v62XVStf6Hxl+nbb+F7Af2B1LJj3zdCE5QAABBBBAAAEEEEAAAQQQQAABBBBAAAEEEEAAAQQQQAABBBBAAAEEEEAAAQQQQAABBBCYXCDnBki1afkLY+LSauVS7VUznowzmeGMvoM7Y5FLSFprIGNnLedL5E0/phpfoqW8+l3ixFWJt7TAT+ts4zj9M9U6wEQkU7yl5lHr42fMHSuHWkzYIxvy1LUuHh3o5k3fodL2wzcdKx6tUqi1TWc13Xs0JTfu+Zz35mYrukdzLeQS9Tbjtjd7bLo7EgjqPO1RjRtSnVUiY7Vvbbblb62Lq639dZysHeCCO0sjZmth41FVM5PWqxIBaGM+jqY0wTwnqKPqpcJoRtRj9NdVTS1B+2X4OdnIMc2vtqJbp/RqRb2fZWrH09rm15qN2ruj6WRi6GemFKMluNRm9NAUX5LnTPq5rCkPutOrDlMDVnzX934y9W8ftaJ4fHT5SX9i4Mcz1rHK21pNQwqu0ar2Do1bTm0wJ9PjoLXz6RHn8EtaR2T6mRg5bi1++29twHGEY51J9zN+Jo3Hi57d0XTjdpVuumoV8SXVmaUPRk3lmvR8a+9qvA2DYLrN4/lAUBAF0KNTcGHrS2U4/uA6iFkv+0XemroCcM/G2q33rAXWD7PoXl0FaW38seHoZya6tf1qqj1u+jCkqYD55/C12eYkAggggAACCCCAAAIIIIAAAggggAACCCCAAAIIIIAAAggggAACCCCAAAIIIIAAAggggEAl8F+zQyR2RtBKrdmzF2eg6Zuyk56f6+vCcfHnOhMvqNPXuFszo6+q137bW7HZl/ELX61UrbG1iuf9trSWXrTm0AWwL4PUmgqtVY4ZFYOlWXb9xrnLoQ5aF6TFufIvz3NsQWhtqJ0CbLCiO/kUFZglSfFt2HtJ0gZb/ja7uKJu4REzY1ndrRpXO68dVnQ+nofU7iTSKc+0sZgr8WASdGjqzVQv6ufjSNwZvasw8STWRaUqsM9IXbTrOKD5NdWjbm3XQpoOOj3LKKGmTUzUPmuzkWi0TVlKnFdstanoJDOl2C3BJTHLaBLHOcqZ9KNZUxJ+J6njeCzThTqpvtcP2dRg/PMaLpWlBMi8HaxlzwUVXPdg7bjvl7Q6VjAFbipv7b087o2smmqto6ZmMOn5VkBle9IMJCJXI4yr0p2xTzkSSfR7a6H9jKPremCnlozupnRT17sKk7i/xup8aLpx8043XTWM+JLqjF+nOl7cYNRUrknPt/auXe9EP7xluqvSadQbfkv6StrEcLpycc/61NVx6z3rtwr78UJ7dRVwy4/AuvXsxde9b28PhEQAAQQQQAABBBBAAAEEEEAAAQQQQAABBBBAAAEEEEAAAQQQQAABBBBAAAEEEEAAAQQQyCDwSWnE3xjOeebj42N3d7c2RX3v/OzsrPatGU9++vQpf+r62u7Ozk7+dMtJ8eTk5P7+3s+PlvnppH+m9lgN7PLy8s+fP/G7+ia0vuJ8eHiofXO0IkXtUMgKL+1///69vb09/r8/HcTXBme0qkFfiJ+9jhKFDTLsXkpAKwRU/EpA5/3iC1kULrA7UHlvbm7cy/TBwcHBy8tLOkz8rqV+BV6bvTi26c7Mcm9uraKnq76pY359ff369evUqdTGr/5N7aT2LZ28urpSx9j07qTn1eHc3d31S2JrLX+zXVy/5lH+VRcXF9fX15Z8VoOy/tUQo0lI7Rg65FZyeaCNOQr/oGtXo/62mkTpQJNJN49qnUAWMnv0y57zmOaX0H54eDg9PbXMcjWT159aYNX8dCBYteGqHWorInUgtfN5hdeDjmbptdmIn7xqgxlPJvorZkqxYYJLgY+OjlRx8VUZzqSfzmo/JNGea8pwkLfEaKgGrPZcPZtX/aqu9Zt0NSxKQA073ceW0MHqTtRHBJahX0VWwfW5hEqtP7/IKqZu5KrIgWT1UheqanRJ/O64N7Li124Le3t7cULuTG0zcO9OdKBWUVt8lxz9jKNwBwvtZ1z+exwscXZH040rOt10Fb62F1rBYFRbrthn3DOtvevA5NTC9alU8FF/Ik6NlXrU8h+4qlmBZcKsaNV4lFzT1DeRrv0t7tnYqvWejS8xnllir66iacZibLFGhx7Bpr61E1nSPfL9+/f0HF6Xa3Krx+FEPLyFAAIIIIAAAggggAACCCCAAAIIIIAAAggggAACCCCAAAIIIIAAAggggAACCCCAAAIIIDCDQIZ9j1qT0BeUa0veeuEsAWqzOvVJfV14lsKWk2jQSLQUoVPetJBPl0xRTfpt59JqR/nR6ket05iivGIUZid8BdaiUHtmlIT/G+aJtCYqoz2rCjlj7W+nohNtoPC3+Jn0+G5SZz6w1rbT8jfexQ1sJ2VergFUy6vi+6LrGY2qoxSQNpZgVFejOV7XqjGGVzMwTnUSOVz6WzS/1hqcrgWqD0nPYIMnL2PDbgqWGPqZKcVoCS61mVEGkThRyxltfJNotHEM2mC6KbxGQ+28E18yypnSOtjpRhM9NWujjSZknR/3RlbttI5co9Rg10jSvZkc6Gdi0oX2M4nWbnxruvtRyKN3PjTdrk1XzSC+ZB2DUVyuDGdae1fjfZcOpnbe6RPjHgVXj9c6fqUzaXyXezaunfRwY4RNBFtWr66C8Gn8iCgAAASzSURBVAisKktPUPVfWoka5y0EEEAAAQQQQAABBBBAAAEEEEAAAQQQQAABBBBAAAEEEEAAAQQQQAABBBBAAAEEEEAAgbkE/jv+unD+M/qh2jjRqb+SHqfImQUJ/Pnzp1Nu9UvIz8/PWrM31jJOxVMty7y6utKP3HbKzNSBlZ+Liwv9YrByOFZ5lWctelSEYuzxs9I3NzeWbaFcEnt7e1MrrSB+KnoFlUgRegjQ8nugcUkhAhpA9Xvvmo1ovOuXJa1h0+UaVftdzlV2AXU1muPpCW3c2ZQecLRaVc2AqY69LjYbUi1Qiza1LHPE3VuqHRPUh6iFbxaWgmcQ0B4QZ2dnTQlpNHx9fR0yGtbGXGYH648mvUf/oLy6kaWnB/Ojo6PgLV4igEBCwL8fR/ysrMzOJ+GwnbcYjMqvaz0TaV6qGa8qa6xRsiq1YlOcivnu7o4nr/JbQr8c0qv3c5vxKlWZbkl9JKLtd3WTVps06V8NytUNq//SmjF7JI0AAggggAACCCCAAAIIIIAAAggggAACCCCAAAIIIIAAAggggAACCCCAAAIIIIAAAggg0CTwSUttm97LeV6LqR4fH12K+irq29ubvqXqznCAwFgCWgCpLY3U3l5eXjrFWX1DWl+SPj09XVbj1NJ3lbdHkeWjUqu8+qb4KEs4KnzJ6wbXXxX/4eGhVPUzuaMk0alO48Dayyk+qTNax1J7voQ8u4xR0Y6Cg00J0PLt1b3oLs5ezEWE1FYC2uzm/v6+Gg1b86zhWJt4lr9Aa61trNrqsZpN/fv3r7W+ggCa5Gg2pdnOsiaQQSnKf7nW5if5qsfoN5nX5drVSI1QmyYYJ64nJyfqnSw1rq5pd3e3+lepuJc6dudp9hbJpYdR03LDmUY3NSFjidS29WyuS3p0rUpCLa16kFzK7jx6HNaNrPtL/xqJXDCt3NZdbP8swn4jV5Lu/tXN69/O1UtuZFcRHKxGgNndaqrSFYTByFEs9KAaJXs/c2kg06yg+jNOehcKRbZrBbbZq6/4Ebi2ljmJAAIIIIAAAggggAACCCCAAAIIIIAAAggggAACCCCAAAIIIIAAAggggAACCCCAAAIIIDCLQCl7Eunrs1pepS+daymavjuuH8bku+OzNIhNJapWV61z0HYzWkKptqeDajGkW4+nxXjaMUf/agXgOtqkln2qsE9PT/pXf36pVfsquApbLTvUnbiaUm+qYVeFpaI3WOkUWQK0fJrB4gSqhZcakasN+9xURAXRoKxJiMZijchL2W1hcf49MqwqU2XVTqVUZYqwmkep4qpp5MHBQY9UuASBJgGNdK75ucm8AldPMTpwDzLVvp895vPaykRPSWrJ7tHAxVk9KVQv2aOkqY42eP7u7k6f56jg2mDIviGRD1WNhm7vWn80VDA1Of1b9a5qhPpTw1YLX3QjdPeymwCojLUfR2ga0GMo8W/kis7dyP7LRRv6TYhjBIYIMLsbolfOtQxG5dTF8Jwk7kpF7ka0alZQPTWv43P74XTEIIFE+/FnlTyz01oQQAABBBBAAAEEEEAAAQQQQAABBBBAAAEEEEAAAQQQQAABBBBAAAEEEEAAAQQQQAABBBCwCPwfyrZQ6YAhdHYAAAAASUVORK5CYII="/>
  <p:tag name="POWERPOINTLATEX_PIXELSPEREMHEIGH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183,3333"/>
  <p:tag name="POWERPOINTLATEX_BASELINEOFFSE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2"/>
  <p:tag name="POWERPOINTLATEX_REFCOUNTER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3"/>
  <p:tag name="POWERPOINTLATEX_CACHECONTEN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iVBORw0KGgoAAAANSUhEUgAAEsMAAAGLCAIAAAAD+8xCAAAgAElEQVR4Aeyd7ZnWuLJ2D3PtAGYIYZoIgBCACIAQpokACAE6AiAEuiMAQgAiAEIYyGDe+90+R1tbtuWyLcmSvPoH+JFlqbSqXPqwyr71zz///A9/EIAABCAAAQhAAAIQgAAEIAABCEAAAhCAAAQgAAEIQAACEIAABCAAAQhAAAIQgAAEIAABCEAAAhCAAAQgAAEIQAACEIAABCAAAQh0SuC3TttFsyAAAQhAAAIQgAAEIACBvARevHjxxx9/3Lt3L281lA4BCEAAAisJfP/+/eLiQi767du3Ky8lOwQgAAEIQAACEIAABCAAAQhAAAIQgAAEIAABCEAAAhCAAAQgAAEIQAACEIAABCAAAQh0S4BIwm5VS8MgAAEIQAACEIAABCCQicCXL18Uo3J1dfXr16+vX79eX19nqohiIQABCEBgA4F37979+PFDLvrZs2eK91Zg4YZCuAQCEIAABCAAAQhAAAIQgAAEIAABCEAAAhCAAAQgAAEIQAACEIAABCAAAQhAAAIQgAAEOiNAJGFnCqU5EIAABCAAAQhAAAIQyEvg9evX9+/fV4yKq+bu3bvumAMIQAACEDicwJ9//ulkULz3nTt3Pn786FI4gAAEIAABCEAAAhCAAAQgAAEIQAACEIAABCAAAQhAAAIQgAAEIAABCEAAAhCAAAQgAIFzEiCS8Jx6p9UQgAAEIAABCEAAAhDYQuDy8vLly5f+lW/evNH3Cf0UjiEAAQhA4FgC8tV//fWXL8OjR48UB+6ncAwBCEAAAhCAAAQgAAEIQAACEIAABCAAAQhAAAIQgAAEIAABCEAAAhCAAAQgAAEIQAACZyNw659//jlbm2kvBCAAAQhAAAIQgAAEILCWwM+fP58+ffrp0yf/QoURKl7FT+EYAhCAAAQqISD//O7dO18YhRe+ffvWT+EYAhCAAAQgAAEIQAACEIAABCAAAQhAAAIQgAAEIAABCEAAAhCAAAQgAAEIQAACEIAABM5DgEjC8+ialkIAAhCAAAQgAAEIQGAjAYUR3r9//8ePH/71z58/5wtXPhCOIQABCNRGYBxM+ODBg48fP9YmJ/JAAAIQgAAEIAABCEAAAhCAAAQgAAEIQAACEIAABCAAAQhAAAIQgAAEIAABCEAAAhCAQAECRBIWgEwVEIAABCAAAQhAAAIQaJjAZBghH7ZqWKOIDgEInInAkydPbm5u/BYTTOjT4BgCEIAABCAAAQhAAAIQgAAEIAABCEAAAhCAwB4C19fXnz59+vz5869fv4aXcv7++++3b9/+888/7969q/XYhw8f7imfayEAAQhAAAIQgAAEIAABCEAAAhCAQFoCRBKm5UlpEIAABCAAAQhAAAIQ6IrAZBjh48eP9Vi0q3bSGAhAAAL9EtA+FW1k8dtHMKFPg2MIQAACEIAABCAAAQhAAAIQgAAEIAABCEAAAmsJfPz48erqKlh6nStEL+h8/vz5xcXFXAbSIQABCEAAAhCAAAQgAAEIQAACEIBAMQIHRxJ+//5dr8bXC5n09/fff+tfvZ9JjddrmfR+Jv2rzW36YyWlmEFQEQQgAAEIQAACEICAhcCXL1+G14t+/fpV49hhEDuMYHsaxE6GEWp8roejFkrkgQAEIACBSgjcu3dPHZYvDM7cp8ExBCAAAQhAAAIQgAAEIAABCEAAAhCAAAQgAAEjAT0lfPnypTGG0C9T8YSvXr36448//ESOIQABCEAAAhCAAAQgAAEIQAACEIBAYQLHRBLqAyZaT3n//v2w5XqxzdqNrcUU/bGYssiKDBCAAAQgAAEIQAAC+Qgosu7dv//0CozFWlofxE6GEapRehvIYtvJAAEIQAACVRGYdOkEE1alI4SBAAQgAAEIQAACEIBAHwQ0+1BDeKTbhzZpBQQgAAEIQAACYwKvX79WGOE43Zii15Jqy5xe/WbMTzYIQAACEIAABCAAAQhAAAIQgAAEIJCcQNFIwmHjtd6uZAwgHLdW17548WKcTgoEDicg8x6+RzR8YFNGPvx8/Pjxw4cPDxcPASAAAQhAAAIQ2ElAfb2eCyqKcEM5jQ5ixx+w0tPNz58/88HwDTbAJRCAAAQOJ6A48Dt37gRi6J1Nb9++DRL5CQEIQAACEIAABCAAAQhAYExAi2P+IzAdu2dhLn246s2bN5eXl+MSSJl8mCh6WnUknADzgAAEIAABCDRB4MmTJzc3N76oenb29OnTu3fv3r9/X6/jHN6nMHT66uW/fv2qJ2vBJbq80UeHfsM5hgAEIAABCEAAAskJVLtyUq1gyVVAgRCAAAQgcB4ChSIJ1YlqEeTq6mo/WS2+6GOGbF/eT5ISjAQmh4B6OOoeiw4Rg3Ol8bh0jgzpEIAABCAAgYYIKMpCG3o2vw5DLdWzww8fPjQ0iB0/ClUr1ARekdCQ3SIqBCAAgYDAx48fHz16FCSyZyUAwk8IQAACEIAABCAAAQickIDePKLHXkNkoDvwn4WtYnLCR2OTDxN9kvGHiay5rTIwMkMAAhCAAASOIqBnZPqcoKtdG9i0uGp5cKahgt5Vqsz+o8YTDpkcOg4gAAEIQAACEDgbgWpXTqoV7GwWQnshAAEIQKA8gX8VqPL169faeB2pSO9n0lvwh5czaY+1cuppinstk56y+NcqXS/R1xubeDWjj4XjhAS0b95/tpewZIqCAAQgAAEIQKBFApMxdUNDNHZ9/vz5gwcPbt++rRQ3iNXjQP9ZoE5pdKHhrp4vNjGI1WfAJ1+Panka2qKKkRkCEIDASQjIjWu3SrBEo5/qztTZnQQCzYQABCAAAQhAAAIQgAAExgS0bBWsZY3zkOIT0PRqCA4MHmT7eTiGAAQgAAEIQKAnAvrksh9GuOoFbfpQoR69aWucvl7oCnn27JkWZnn01pOR0BYIQAACEIAABByBaldOqhXMoeMAAhCAAAQgUIZA3m8S6gWWWgRR7N9cY/R+Jm1Zi+xXU7i/dmZPlkAw4RxV0ncS0BJewselvEVspzq4HAIQgAAEIHAggchYVO/C0DNCPTWcE+/Lly8a6LrHgS7bt2/fKv8yoT7AqIeXTuDh4PHjx9fX10EiPyEAAQhAoEUCkxHyfAGjRVUiMwQgAAEIQAACEIAABFIR4NHYWpK3bt1ae0kkPzOyCBxOQQACEIAABGogEDw7e//+fWSrW1zgYHlW7ybQSCx+CWchAAEIQAACEIBAcwSqXTmpVrDmVIzAEIAABCDQOoGM3yT8+PHjo0ePIoD0/RZ9rjCSIViICXIqwlBveWQ9JcDCTwhAoAABhUkPH65UGIneEld5QEgBIFQBAQhAoEsC8vYazU6+Vlz+X2+1iPt/fXtQ42FF3+nNGj4f/VSQoZ9S1bFkHocRqrMjjLAqNSEMBCAAgT0E9OFcBboHL9BR98Qayx6qXAsBCEAAAhCAAAQgkIQAa+9JMFIIBCAAgeYIDP7/9u3bWovOugNEbw/UAojidnjC25yRIDAEjiWgl4c6AbTbbXMYoQrREzc9Q3Sv1NeHCnkG59hyAAEIQAACEIBAVgKsvGXFS+EQgAAEIACBtgj8lklcBQFGwgiHvdfxMMIXL16MNzH70mrTm79S45/iGAIQgEAOAnq2JNekx1d37tyRi9NeW/2rY0WSxB1aDmEoEwIQgAAEchPYE0Y4yKaIQe1I0PsvfFH1aFBDZT+lnmP1dEHc4yCbXq1aj5BIAgEIQAACOwloRjP+ZK7WWIIOa2ctXA4BCEAAAhCAAAQgAAE7Adbe7azICQEIQKAnAtrGqmgc9+z1/v37CibUg1c9kFXXkLalKlMlq3zVMjzh1ZcoVLtkSFsRpUEAAv0RkANx72XThrf9m0NevXrlKN3c3NT8BlInJwcQgAAEIAABCLRLgJW3dnWH5BCAAAQgAIF8BLJEEmrRJB4EqE+46AVLkVZpd/XV1VUkw3BK79FnYXeREhkgAIEkBPSNJr2cUq7JrRG7YvXqSgU26ykXK7yOCQcQgAAEWiegDQSTXyNUuzQEjX+NUHk0Hla/oB0JGhWPozUsA91DACqGZNzN6dWq8aH7IaJSKQQgAAEI7CEgxy73HpSgWHftiQkS+QkBCEAAAhCAAAQgAIHcBFh7z02Y8iEAAQjUSUCrEHphq0JogkVprcxrCV2PZdVBJJFc5Wi5XmWO1/xVu2RgPSQJZwqBQMcE/Od6SV55//Dhw7t37zpifmChS+QAAhCAAAQgAAEIJCHAylsSjBQCAQhAAAIQ6I9A+khCBQHG100URri49zpegq8G7eT2f3IMAQhAIAeB4TurwXOsoCKdVcTI9fV1kM5PCEAAAhBojoDiALWBYFJsxdopyHDy1JCoqHKNdTWajfQa2q9QYfC5dksohiRomh5k7n+1alAmPyEAAQhAoAYCcu/+bpVBJO2JYUZTg3aQAQIQgAAEIAABCJyHAGvvlehaa1l624j+/vr33+PHjzVfUBhPJeIhBgQg0B8BLbP7kTnjBmqBXV8OVDcxPrUqRQsdKieyXK/SJImielYVS2YIQOA8BIL1Ug2TkrT96dOnrpy5h5IuAwcQgAAEIAABCEBgGwFW3rZx4yoIQAACEIDAGQjc+ueffxK2U28v0DpspMD379/H917rWq3C+CsmkdJ0Sg+x+CxhHBFnNxPQR7117d9//63t/nq6oCBYba8ff1YoXv6bN28uLy/jeThbOYFFzxbIv/jZ1SA/PyEAAQhAoCoCcbcfd/Lxa/1m6vWiVb3neE7yb9++Lb4ExG8XxxCAAAQg0BABLafovftjgXH+YyakQAACEIAABCAAAQjkIDC3HDFXV3xZZu4q0ncS0Puw9Hg3HvATVHGqR2Pjh4l6kjh+XVeAKPj54cMHopgCJvzsm4Beb2R/tfQe5y8PpvfAGmEqmprX6hlZkQ0CpyKgTW4u0i/hFrVgbdaym+5U2GksBCAAAQhAAAL7CVSy8lbtykm1gu1XPSVAAAIQgAAELARSRhKqW9WiSeR1bnozU/CupkkRFXa16kuDaYMhJ0UiEQKOgOxcW//tT0xP9bjUUers4I8//oh4tnFj9abeCr80NZaTFAhAAAIQmCSgwDm9RGDy1O+//z4sJE2eDZ75TeZxiXq9+/63KbvSdh7MDeNrC3fc2UwuhwAEIACBMQGFtY+ntwk3xIxrJAUCEIAABCAAAQhAAAKOAGvvDkX9B1o+evDggTFAjkdjax8mEklY/y2AhAkJrFpIV717linu3btndFxDA3m5UkJFUxQEuiHgPzc0bnsztv3WrVsuJ8HMDgUHEIAABCAAAQikIlDzylu1KyfVCpbKKigHAhCAAAQg4Aj85o72H+hDgvFgG2N84NzW7TkJ1XPPnSIdAskJaHitlxHqfWDJS6bAOglI3XHPNhZbT6T0QpdxOikQgAAEIFA/AUX3Rcai8e9mP3v2zN7ASC32QlLl1D6wcWen/RlVfTUxVWMpBwIQgAAEfAKa78jh+yk6VidFFxAw4ScEIAABCEAAAhCAQHICrL0nR5q1QD0d0ysUx9OHrJW2W/jwMFERle02AckhkI/A+JVG8bq0TGF5XfW4ED2uXRVGqBLWyjaulBQIQKA/Av4Tvdu3bydsoF5g6kobP6dzpziAAAQgAAEIQAACGwhUvvJW7cpJtYJtsAEugQAEIAABCMQJJIsk1K7rT58+RSrTJ03UxUYycAoCDRF48uSJXjbWkMCIupmAMQQ6KP/m5iZI4ScEIAABCNRPQO+nePnyZUTOSO+vrVTxwXBQrP90MDhV+KeG8ZPbKdjqVFgRVAcBCEDgKAKTDl875/jQ+lEaoV4IQAACEIAABCBwEgKsvbeo6L/++qtFsY+S+fLyUi/wOqp26oVAtQQ2vLF3wyVq/obHtdsqqhY1gkEAAskJpH2658cl+vGKycWmQAhAAAIQgAAETkigiZW3aldOqhXshJZMkyEAAQhAIB+BZJGE8V3XWkyxv89+7fssCVDMZx+UHCEQt/nIhZxqiIBCSrat2K4KJmkICKJCAAIQ6JuA3nwRf+Xnw4cP5wisXYNbO+Kdq3dnunq6yU8pKmYy0tidlXI5BCAAAQhURUAOf3JvK1uEq1ITwkAAAhCAAAQgAIHOCLD23qhCmSasVRzE1hIjf/cE5P/ji/CTBLY9eN1wlWSThJMykAgBCEAAAhCAAAQgAAEIQKAVAg2tvFW7clKtYK0YIXJCAAIQgED9BNJEEi5+B3lVnzq5g20O5arMc4WQDoENBO7du7fhKi5pi8C2MEK1cfOFbfFBWghAAAI9EdA6mr6/FGnR3bt3I2c/f/4cOTs+df/+/XFi+ZS5UfrawMjyklMjBCAAAQgkJDD5WUJ9sVarPQlroSgIQAACEIAABCAAAQg4ApuX0Ddf6KrmYA8Bvd017ad49gjTxLU8yG5CTQhZksDff/+9oboNwYeqZVuXse2qDY3iEghAoBUC/uBnmzuaa6nvEit5A+mcqKRDAAIQgAAEINAWgc3zms0XbuZT7cpJtYJtRs2FEIAABCAAgYDAv4Lf237q+y3xC+f2KE9e9eTJEy3EGNdf9L2UyUJIhEABAlrLKz90LtCu3FX4XyjVgLvmTx75S7e5sVA+BCAAAQgcS2Axdi4e+6dwi1Xy17Dk9PHjx5ubm7HYGtvz0e8xFlIgAAEIdEzg4uJC6zbjrvDly5daddHZjttO0yAAgWIEGloOKsaEiiAAAQicmQBr7+1qX4/G1q6DtdvY/ZKzyLafISVAYDMB+54Tvwo/ZMhP5xgCEDgtgdu3b7sNbGkHsa5YsSWS8LQGRsMhAAEIxAl0ua7eZaPieix/Nu2gJav81a6cVCtYVnVQeOsEcLCtaxD5IVCYQIJIwuvra391Y9wA7ZNeu+1Mm9X0Ny4qSNFKyuXlZZDITwgUI0Ak4TbU/hef5D1qjiTUovC2NvKQaRs3roIABCBwIIFx+EQgTMLYPxVVw5LT06dPgzbqp7owf1lhnIEUCEAAAhDokoDCyCe7QnUWX7586bLJNAoCEChMoKHloMJkqA4CEIDAOQmw9t6u3jfrrt0m75Sch4k7AXJ5ZwTW7hsZmr8twEZXbYh8xst1ZnI0BwL7Cdy9e9e9YXyDV5kTIFh0VS1zOUmHAAQgAIEzE+hyXb3LRtVmpZvnNYfseq125aRawWqzN+SphwAOth5dIAkEmiDw234pFz9IuOGzgdq+vHiVhiwfPnzYLz8lQAACJQn8/PmzZHU767p37962ErY90NpWF1dBAAIQgMB+Anpc554CzpWWMJJwcfw8J0PCdL2PY/JtIJbXeSQUg6IgAAEIQKASAgpxn+yetDnm7du3lQiJGBCAQLsE2loOapczkkMAAhBoiABr7w0pC1F3EjhkE95OmbkcAlkJbIiW2bY4v+EqPeGt4SWAWflTOAQgsJbAX3/95S7Rw8RUSxyfPn1yxeqg5hdw+3JyDAEIQAACJQmk6nRKyrxYV5eNWmx1+QxtrbxVu3JSrWDlLYoamyCAg21CTQgJgaoI7I0klN9ZfOXShiVaMdKnDp8/fz4HS+vLnz9/3vbKurkySYfAWgKMFNcSU/6Gvpw+tG6bB5v8ytMGXFwCAQhAAAJlCEx+hcmvWp1+fAPB4lswXGka4m5es3OF7DxQ5ORkk9VMPki4ky2XQwACEGiXgL8nxm8FQeY+DY4hAIFtBJpbDtrWTK6CAAQgAIFVBFh7X4Wrnsw8GqtHF0gCgUYJbHiKOrdkESew4aoNl8Rl4CwEINABgSDG7/3790ka5Zdjf8iYpGoKgQAEIACBVgh0ua7eZaPqtChW3urUC1JBIB8BHGw+tpQMgV4J7I0k9Jc25hhtjvd7/fr1t2/ftNlacYN6/ZseTelAq7f6FKF2P28udk5O0iEAgQIEJj9/VKDezVVEQpojZbLUG4HDKQhAAAIVElgc0y4usRmjLFSOhriHE5iTdvJrVIdLiwAQgAAEIFCGgGLmJ6c/msQRZ15GBdQCgY4JNLcc1LEuaBoEIACBeghMDj4XxWPtfRERGSAAAQhUTkCLDKtikuX5t72bT/tJVvUavGivcstBPAgcSMAfuM49Ylsl3sePH/239icpc5UAZIYABCAAgSYIdLmu3mWj6jQnfwBjl3DVHMpeLDkhAIECBHCwBSBTBQQ6I7A3kvDTp09xIou7ruOXa3lXm60VN/j9+3d9/1AHb9++DV74FC+BsxCAQFUEmnvtgRzOWj+mgGdCnauyOoSBAAQgECegT2EvzqXv378fL0RbGRaX4dRB6NFgvJwCZzWinhzDa5/E5eVlAQGoAgIQgAAEqiUwt2fl6upKazLVio1gEIBA/QSaWw6qHykSQgACEOiAAGvvHSiRJkAAAhDYRmDx1X6uWK1av3v3zv1ce6Br9cZq41V2qYwFkg0CEOiGgFZNXQi0Hinuf+3as2fPHJzN8dKuBA4gAAEIQKBXAl2uq3fZqDotkJW3OvWCVBDIRwAHm48tJUOgVwLZIwn1FcFe2dEuCEBgA4HFUI0NZea+RM+N3LrwYl1yegp4XsxGBghAAAIQqIfAZFhdIJ5lTKv3X8x1GdqsoK9qV9JBKKAxaN3wcy56ZDIziRCAAAQg0CWBuc8SqrF0E11qnEZBoBiBFpeDisGhIghAAAJnJjC3kDLJhLX3SSwkQgACEGiRgLa0WsL29Hz28+fPWqzY3EZdq5V5SzDhmzdvJNXmirgQAhDom4CcyatXr1wb9dq1PY/85G1+/PjhStsTL+0K4QACEIAABLok0OW6epeNqtb8WHmrVjUIBoEcBHCwOahSJgT6JrA3knDR7yx+v6VvvrQOAhAICOh5T5BS/0+tC0tsSzChtjJYwlHqbzISQgACEDgVAYvrNo5pnzx5ok82aTFO3yfUO0QVs6cni+pE9HntSnYh6KOIX79+ndTv/leoThZLIgQgAAEItEVgLmJQO1rUnbXVFqSFAATqIdDiclA99JAEAhCAQMcEWHvvWLk0DQIQgECcgNbSNU2IxPg9ePBAkTYXFxfxchbPqgRVpOX6uZzDewAvLy/nMpAOAQhAQATkJXxPoo8K6gWja8noGaIeF/rPJRXtrCHx2nLIDwEIQAACJyHQ5bp6l42q1iBZeatWNQgGgRwEcLA5qFImBPomsCuS8MuXL4t0Iou/i9eSAQIQ6I+A/3K1hlqnh0yS3F8aHguvoBF5RdZ5x2RIgQAEIFAzAT20W+ybNKBd5d61B0KPD6+vr/VGUoXn3bt3rx4Cc/Eh6sXqERJJIAABCEDgQALq8uYmPnOdyIHSUjUEINAKgcUhdysNQU4IQAACEEhOgLX35EgpEAIQgEArBLRyrpcW6cV8Wohwu0p0oDf0afebXoq3alk+0mqVo+V6lamSVf7w9lgdqF7VXs97ACNN4BQEIFADAXkSBTk7SbRYKj+mRJcSOdDjSD06lOfxwwj5GmqEGKcgAAEIQEAEulxX77JRNZsrK281awfZIJCWAA42LU9Kg8AZCPxrTyMtTsfyFa89MnAtBCDQFgGL36izRcNDJj1M0rc4tLyrhuijrHJxWu19+vSpnjyleppVZ/ORCgIQgECvBPwndnNt1Cdn5061la7HmXMfJCQ4pC1VIi0EIACBrATUKdzc3IyrUKJenlJVhPxYSFIgAIE6CbS7HFQnT6SCAAQg0BkB1t47UyjNgQAEILCKgF7Mp79Vl2zLrAUNvftv27VcBQEIQGAgoCBn/6OCeuimvSLaNKJ/9TDx/v37Or59+7bGtwod/Pvvv7Ueojx6Fjl+HPnq1Su+hopdQQACEIBAnECX6+pdNiqux8PPsvJ2uAoQAAJlCOBgy3CmFgj0RGBXJKFWPRZZaIlkMQ8ZIACB8xCYC2BohYBe06J3xbUiLXJCAAIQgMAigfGju/ElevI3TmwxZS5cUK9eJh6+RYUiMwQgAIFMBLS1Ti9MmVxoVlei7TKZ6qVYCECgYwKtLwd1rBqaBgEIQKAeAqy916MLJIEABCAAAQhAAAIQmCOg1VHtGPGfuOkN1Hob9Vz+cbqiDfV0kve1jcmQAgEIQAACAYEu19W7bFSguDp/svJWp16QCgIJCeBgE8KkKAichMBve9qp1ZDFy9mUvIiIDBA4DwG9d+08jaWlEIAABCDQBAFLJGEf3yTUBwknY0KkJn1ZtwllISQEIAABCBQj8Pz588m61G/qO+2Tp0iEAAQgMEeA5aA5MqRDAAIQgAAEIAABCEAAAhCAAAQg0ByBFy9efP78+cGDBxsk1yM5Pa0jjHADOi6BAAQgcDYCXa6rd9mos1km7YUABOokgIOtUy9IBYHKCeyKJLR8k7Dy9iMeBCBQkoCWU0tWR10QgAAEIACBOAHNoueC6/wL+/gm4atXr/xGuWN9derhw4fuJwcQgAAEIAABEbi8vJzjcHV1NXeKdAhAAAKTBFgOmsRCIgQgAAEIQAACEIAABCAAAQhAAAKNElAooD5OaI8n1HcIFUOoXXZv377ljfyNKh2xIQABCBQm0OW6epeNKmwYVAcBCEBgkgAOdhILiRCAQJzAv+Kn42ct3ySMl8BZCEDgVAQs3306FRAaCwEIQAACxxKwzKIVaNfBI70vX758/fp1kjYfJJzEQiIEIAABCDx+/Pjm5mbM4d27d4pO76BzHDeNFAhAIBMBloMygaVYCEAAAhCAAAQgAAEIQAACEIAABA4kMMQTSoDr62utfuixo/bRKVxQ/yp0UE8Yb9++rU8X6o+PEB6oJqqGAAQg0CiBLtfVu2xUowaG2BCAQGcEcLCdKZTmQKAMgV2RhGVEpBYIQKAbAgxWulElDYEABCDQB4G54Dq/dXfv3vV/Nno890FCNYdIwkZ1itgQgAAEchNQBzEZSah6FUz44sWL3AJQPgQg0A0BloO6USUNgQAEIAABCEAAAhCAAAQgAAEIQGBM4Mm//8bppEAAAhCAAAQ2E+hyXb3LRm1WMRdCAAIQSEgAB5sQJm6r4PMAACAASURBVEVB4DwEfjtPU2kpBCBwLIGfP39aAjaOFZLaIQABCEDgVASM3yRsnYm64LlQEL0GlY9Kta5f5IcABCCQicDDhw/15uzJwiMB6pP5SYQABM5MgOWgM2uftkMAAhCAAAQgAAEIQAACEIAABCAAAQhAAAIQgMBaAl2uq3fZqLWaJT8EIACBHARwsDmoUiYEzkCASMIzaJk2QqAKArzzoAo1IAQEIAABCHgELCHu9+/f965o8lBfjpqTmw8SzpEhHQIQgAAERGCum/j169f19TWIIAABCFgIsBxkoUQeCEAAAhCAAAQgAAEIQAACEIAABCAAAQhAAAIQgMBAoMt19S4bhcVCAAIQqIEADrYGLSADBFokQCRhi1pDZgg0SYDBSpNqQ2gIQAACXRP48ePHYvvu3r27mKfyDJEvRz158qRy4REPAhCAAAQOJPD06dO52iOdy9wlpEMAAuckwHLQOfVOqyEAAQhAAAIQgAAEIAABCEAAAhCAAAQgAAEIQGAbgS7X1bts1Db9chUEIACBtARwsGl5UhoEzkOASMLz6JqWQuBgAu/fvz9YAqqHAAQgAAEIeAQ+fvzo/Zo9vLi4mD3Xwgk1U1+OmpT0wYMHk+kkQgACEIAABAYC9+7d+/333ydp6Lu+379/nzxFIgQgAAGfAMtBPg2OIQABCEAAAhCAAAQgAAEIQAACEIAABCAAAQhAAAJxAl2uq3fZqLgeOQsBCECgDAEcbBnO1AKB/ggQSdifTmkRBGokEAljqFFcZIIABCAAgRMQUAjEYis7+CDh1dXVXDP/+uuvuVOkQwACEIAABAYCkc8Svnv3DkoQgAAE4gRYDorz4SwEIAABCEAAAhCAAAQgAAEIQAACEIAABCAAAQhAwCfQ5bp6l43ytcYxBCAAgaMI4GCPIk+9EOiAAJGEHSiRJkCgAQLsMW1ASYgIAQhA4GQEPn/+vNji+/fvL+apOcPPnz8/ffo0J+GTJ0/mTpEOAQhAAAIQGAg8fvx4DsXNzc3cKdIhAAEIDARYDsISIAABCEAAAhCAAAQgAAEIQAACEIAABCAAAQhAAAJ2Al2uq3fZKLtOyQkBCEAgHwEcbD62lAyB7gkQSdi9imkgBI4noDAG9pgerwYkgAAEIACB/yZwhm8Svn///r8b/Z9fDx48+M8PjiAAAQhAAAIzBB4+fDhz5n9+/Pjx5cuXubOkQwACEGA5CBuAAAQgAAEIQAACEIAABCAAAQhAAAIQgAAEIAABCNgJdLmu3mWj7DolJwQgAIF8BHCw+dhSMgTOQIBIwjNomTZC4GACr169OlgCqocABCAAAQiMCCj+YZQWJrT+TcJIJD+RhKGy+Q0BCEAAAjMEIp8l5P12M8xIhgAE/j8BloOwAwhAAAIQgAAEIAABCEAAAhCAAAQgAAEIQAACEICAnUCX6+pdNsquU3JCAAIQyEcAB5uPLSVD4AwEiCQ8g5ZpIwSOJKB3HlxdXR0pAXVDAAIQgAAERgSM31C6d+/e6NJmEtQFf/r0aU7cSFjI3CWkQwACEIDAOQlEgs8jH789JytaDQEIOAIsBzkUHEAAAhCAAAQgAAEIQAACEIAABCAAAQhAAAIQgAAEFgl0ua7eZaMWVUkGCEAAAgUI4GALQKYKCPRNgEjCvvVL6yBwPIGXL18eLwQSQAACEIAABP6bwOfPn/87YeLXn3/+OZHaTlIkuuP333+/uLhopylICgEIQAACRxJ4+vTpXPW/fv36+PHj3FnSIQCBMxNgOejM2qftEIAABCAAAQhAAAIQgAAEIAABCEAAAhCAAAQgsJZAl+vqXTZqrWbJDwEIQCAHARxsDqqUCYFTESCS8FTqprEQKE3g+/fv7969K10r9UEAAhCAAASWCHz9+nUpy//cvXt3MU/NGSJdcCQmpOYWIRsEIAABCBxC4I8//ohE19/c3BwiFZVCAAI1E2A5qGbtIBsEIAABCEAAAhCAAAQgAAEIQAACEIAABCAAAQjURqDLdfUuG1Wb5SAPBCBwTgI42HPqnVZDIC0BIgnT8qQ0CEDgvwgQqPBfOPgBAQhAAALVEPj06dOiLPfv31/MU22Gnz9/RqIlHzx4UK3kCAYBCEAAAhUSiHQckU/gVtgQRIIABMoQYDmoDGdqgQAEIAABCEAAAhCAAAQgAAEIQAACEIAABCAAgT4IdLmu3mWj+rA3WgEBCLROAAfbugaRHwI1ECCSsAYtIAME+iTw4sWLSAxDn22mVRCAAAQg0AiBHz9+LEra9DcJ43EdkYCQRSxkgAAEIACBExKIdBy/fv368uXLCZnQZAhAYI4Ay0FzZEiHAAQgAAEIQAACEIAABCAAAQhAAAIQgAAEIAABCIwJdLmu3mWjxrojBQIQgEB5AjjY8sypEQJdEiCSsEu10igIHE/g48ePV1dXx8uBBBCAAAQgAIERAWPAw59//jm6tJmEyEcX1a4//vijmZYgKAQgAAEIVEAgEkko6SKdTgWyIwIEIFCUAMtBRXFTGQQgAAEIQAACEIAABCAAAQhAAAIQgAAEIAABCDROoMt19S4b1bihIT4EINAJARxsJ4qkGRCogACRhBUoAREg0B0BjVQePXrUXbNoEAQgAAEIdELg8+fPlpZcXFxYstWZJxLU0fS3FuukjVQQgAAEuiegEPRIgH2k0+meDA2EAAR8AiwH+TQ4hgAEIAABCEAAAhCAAAQgAAEIQAACEIAABCAAAQjECXS5rt5lo+J65CwEIACBMgRwsGU4UwsETkKASMKTKJpmQqAcAUYq5VhTEwQgAAEIbCLw9evXxeuaDrfTRxd//fo118b4d6XmriIdAhCAAAROTiDSMxJJeHLboPkQGAiwHIQlQAACEIAABCAAAQhAAAIQgAAEIAABCEAAAhCAAATsBLpcV++yUXadkhMCEIBAPgI42HxsKRkC5yTwr3M2m1ZDAAKZCLx9+/bZs2eZCqfY5AR+/vypD3MpoubHjx86UNjJ33//7YJPfv/999u3b+tffX7k/v372jqsg6a/0JUc4JkL/P79uyxHZiPj0Z9vPLIZkZHxyGD0N1iOTEifsjkzMdpeFQHLNwlltFXJvEqYeEQHkYSrYJIZAhCAAAQGAuo+bm5u5mhozfrhw4dzZ0nfSUB4h7G3G3W7iZs/a9PYWwMYaYqB907gXL6BAMtBG6C1eAlLAS1q7Wwy02meTeO1tRcLrE0jyJOQAMOAhDApyk4Av2pnRc6sBPT2RvdINHgqOtQ7rM/8+7no/z4btS+UvX79+tWrVypH/15eXmZtCIUnIYBrSoKx/kJQdP06SighY92EMHMU1fH92OW6epeNymHYlAkBCBxIoNEpHg72QJspWTVD05K0M9XV0PD1dJGECpsZtlvpX3+NT+t5L168yGQQlmIHwXyRBjkfP35sX2S0VLSYRz7IbU2TPGNcf/31l1YzF8uZzKBmamu7W2Z1FSlzsPtNGtHuN2KWJjHWmSjlyjYiW0vrFHuPVGry5D2ixHfv3t27d29P4VmvVS8lTelmlKiRinSH6k8ZtGnVaVa36tOnT3V76q/y/al4s4hyN5+6vr6W5bx//36wjclyhlP6NzAwhRTKbGQ/ldwdixby8uXLtWMDzTOHbk53zdCBCpF6NN042tVdvk+fVBCJIiAFLXKIfHlp8drDM8gOIzJ0PL7Sfa2260/+R17I3YbDPaibUWqVF0refw0dqypVjUPVqlEq0I0/VCrv1zH2iLEde0r24AY8gzFIL9KIYt3lkFHKsdqpv/Zh6ip/Msxeh+GN7Ed/Mh5NfJJ7Ep+JRlyqQpXqXy0H+6cOPI7H2ItV4bWLA1GUqXoYeA+dWqRG2Yn+lMEf3sjdDQPvJ0+eRK7lFASSEDjJctDJ5489LQUkMXsKqY3ACTvNMzilhtbeT2iB+ZzAsIlHY2ANcYeJvL+2E7y6jglIPkX4Jfc0DDiD8/R11+7xCf0qxlmnuRqfpw/C/3t5ZuLBqBb34o8ktHTjnsLrfc1EEtZpDJIK1+TGZu4BXJdP0lH0SRTtXE1PY13XqG4Our8fu1xX77JR3dxTQUMaWnkLJOfnmIC0Oe7BNUPRxoa1+x7Hhe9JGQRzo0e33HfU/smmp3gncbAnXx7paWh6TlU2Ony99c8//2z29VrGUrRM/PI95cdLDs5O9jrjTii4yv1U5yQVup8JD/z7QR12INLwM1LdmzdvUi0X+pKo3snRQ0QSd2rDXkZVfXV1tbgBzlXhDoZt36qxzt1v/sKukzk4SKjBoOR6furukyvQQuEGkTaY04Za1l4y9ifjWyZe5ocPHyp8jK3RsDTlnkbEm2A5K88pDZZvKd7Mop20ebSHQ8ajvyTFaqYqy9Ffpi34uoXH9+zQ67l0S0P07k/jjFo1KrP4aNK7WPLz58/lMDO1fbF2MoiA7DkeCzFQUuhIJVGvG7R269atuasUSicCc2cbTVe/8G8XZboH1UZ5Id2J+8fYwxA3HlztkGpYqx0DqpeQQsck34Eir+RpF32ybgd57/IjmXwNp+QkBOQkZRiLY2aNZJQtR4cu33Lnzh3Xlm/fvtXjNyL9i1yrJHdic7CZwNpObbGio2Zti4KRoQMCfSwHMX+MmGJbSwGRhnCqVwJddppncEpqY/CkzK3XufS40Vay9t6lBcbJu7NpH40NIwo9QNSfq8J4MLwxSi/RqHwRT+L5L/6YbF0lhu1ka2sYcAbn6VTT8UGXfhXjbNFi0zrAgYAWZ7SQOF7iG3cQGg7lWG9sURGVyIxriihCVt3Nk3QUfRJFu2amdfW5d784sU9y0OX9GOhumAX3tM1SDeyyUYHiWvkpXbgVNh1oy0QTK2/jgfEY+CErJ8cKNtZmoNxBxWNWQ8oZYiLm2u6np+33HdtiU7w+HKxaMfZFgY/ytTZ33NMcxLUxrYnmHpqiSqc4d9D68HUiklBPgBb3XA7t142tP8di8kDPbybTjYm67dUZjzPLFrUTV7XH+8LxhXMpqXpNBeoMm1ZTCZYkDk1m6u9EnINgTNeOSftXERSfqY3dG57/jYVRvbXtvU77uHTcZD9FNj9g1DZ0vXhVp9zB5tVklekMdThQi/xKF4/3R6ap39LfYkXGDHI4xsXKcYHqj+VVHJBxhlUph0xdIhLqnlU076LHjpQQOSVTlN/bTD5S8vgU3mzMJHeK3Lj0m8l45NVV+GYnNtl2lWYcxkxe7ica5x4yft1f/oWW4yT9u6WiM+QZ3uchB67GWrSvnIt7d1TUqkGsPKEuGd6Mni9K1qhN9c6PHj2ay7xqIDdXSD3p6r7lRjYPNeWFNn9qe9u9L3Qyrbk5Tj1g25VEDkFGbnEFro3ad6hw0PE2DpehwMEwaVIAs+rS2FiD0jIjqwJNa6sKDTX15m+7S5Hzl/EkD0aVNbqhl6rQrK0ejPGHJcXeJFUPkLSSqFOTB7OMUjbUK9+i3mftlH9tRbqJMsk/J8n+FmngtKrXmJTErSQMB/pX763o25N3sxzE/HHSpJXY3FLAXEPqTMdb7veWHXSak8bZsVPqbO29VwucNMvJxFSPxvaPKJx4Gu5qLK2/tEvNrvydB/GZ1FB4PQ+VmhsGdOw8dxpeQ5f36lcxzoaMcBBVHZMeN8RXNrRYp05HD4N0MPw7XKu1BY1ytaYXuTyIJ5zsHVSIsS9jWrF/WhE3UVxTnI/O9vEkHUWfRNGumc2NdZ3kZzjo9X70dbd/FqxxiP78Mvcc79lm6ertslGuda0c6PZpfdfr5Ng44H/IyklJwYiJCDS+/2dbU7xxe7txsCyPjJU7pDQ3NEWVgSo7Gb5qp1fwF7Tz2J/q/gPxhp96K39awbRsN1nR2kStlaQVTJEGa2UY50+LS4/ixlWMU6S7hFMXR1W1a01wXN0hKTIbJ9jcQRINqnVplTgnbRyjNjfLwrXnXg3Podw5qezpe25kWay9osWcc74rTjjHWVmgnmTEBZY2hU7KldiytOEW0786VopK0H23qHHVksraIxzS3gh4swhqnZL2FVwRNx6dVR65BWc8g+XIXWhjvQgvml9yy1mscbFFLoNuikVEi7eGK218sMdlxQU71VmLlY7hZ02RVRyrgvhwdNGwjxXeXrt6BN1E+1Upfcll2etVTnm8/a5GnnNVpWReJKAOaLNJSKFS62IVOTLIkif9mCxzGJLlqJQyJwnEnWfE22jMM1ngtkQ5B7+u2py2Rne+eMHxUffRNtRVXbXoweQTBF8TLtlbMPDWT6Ub34CgcrKqKTDgwEJy/NzvKsUkh2DSSFU2tlOYjpeD9g/qnP0semzdfXvsrdj8UXJODk5cS4eD2pYCdhp54cvxls6cNnjLbjrNSavr2CnJtzi97z/IOp6ZVI1L7NsCXTMXDyyz7/jDgp3dYsSKJJsm2otNKJzB0rceaNiOhmSwiFrbMKBj5+lU0/FB334V42zIdNV3RJZWBr+nNRnjKoRKi6zVaPKocub8rb0XY1rhxgMbphVx48Q1Obbxg9ZXQlB0XL/ubOuKdvd7o2NdJ3/fB73ej12uq3fZqA7uL7k457f3HxyyQDE3PPab071gmgv47d1/nOq5kgYD+4XxS4gvGya5JVuc4nXsYFkeGVt1o0NTVOlU2dPw9X9cq9yB77IPP57r/uk1nb4sB2lxLcbe6A6Z218oP6IBioYC6vaUTX+SX/9KQmPMiWxShcwZhoVGwjz7H5fahUmrxLlbOy5P+fXoOTnn0vcMf2VUc8VuSK/BRCVDfI+abiXpVDdjXO/urIxQE4PFMrO2Pe2NgDdzyg0O5JYX/ZvsR/YwuPHg8uCnbGyxNK0IWIoKSp78KcE23LOTl8SXxSddompXY4duTuYqCdWuyNPHPV5rsvlnS0zrEybNYFtiKnveptD4HZfVS28TeMNVGjfOqWZ4qK9myjykCP3pQPnjWOL3uy+hco6rVuconxBUKu83jG/nuk6J6pfM8R4C0vKk/5fepQU39ZCOIj5ZOffIsOFaCTY2J5eSfAPEBgnPc0nEMJxGIgepFrsDk5BV16aCSR/oyNh9aW3tOlaeCNXBiakvM0ooL2d50iaDt5dprHrINjlCdhaS42B/Q+a66Z3SdubDy2t2LX/dLKts1WWeHD+srX3IH/eBkwxrmz/qhoqPmdVSyayWWm49dWqLpSVcCnA6beJg0h62GZ7xKovK4ugq8ZY9dZqTwDt2ShqlGM3Vkk2lTQLMndi9BdoBLnp46XFulqQOIjJklbcZ3qAhLSvn4L70r2b9SpEKNMqy3CmSUJfYW5Q7Z6TJzuaPMuyh7YK8qNZqhwEWk3Cc4weysYgxTPbgql3oeCIQ4RY51b1fxTgj2q/qlG7hSecgDerG39OhyLvKzldZgr26Sac02ZBUiUO/vEd3lUwr4k3ANdkNpul+E0WfRNHD/d70WDfusvo42/H9WL6ztt/aQ07NZdZaUZeNWguhwvxaUlir/Uj+QxYoql05KSmY5gIRvWw4teEenzTviKPeIJUumVs2nKx9QyJTvG16Wbxqs0WtmhTHxWh6DjIYc9NDU1Q5KDHiFXWbaPOhff1Efa6lo8m3w0ctIpLwf93OZh8XdFQR+4g7uLmzSXrNtIOMeOyNnu2NnYVSdJVxlKm7yLKGGO8SAr1k+imzmVOcS0+iQcmfVolOvOAgDqrv2WAHcyqnPvVDuuMC5fo/dYvtsUzdpPHeS7eGvS90YlsO0t4IeLNJ5tLv2I379qOzG+xHuoubjapQ1ZMirUqMC+83ZPE40tGMbzG1blJ+DePiFUVqWdXwc2YW8zjeQ87KCI9VR/wuyOSfSzZ5cgCmVutuirdOjihyS2qcs9iKcdW69y1DXFU9vlb2KXkWKyXDIoHJCUjEu0bMQJparC5VBplr/G6VhZSUJ1W7mitHirBMPxc7lMlhwFoagSQW97K2ip3545MmObqd5Z/w8kmPtH++FtjS2IDlf3IYWPlFg3jXb7GoRVZjepaUzrr48pq1QPbzbPY/i32xX0v8ODL2aGL+qI4sTkNna14KsNzv9eQpf0/14S076zQnDTJ+G8a9UHC2NqcUH0YGwi/+zDGMmdSIn3gGC/TbGz+eXOIIFDfZa8gyg2zDT62uKL/dWanbmtRIUHjkRog3MPnZxYVxSX6IYQ8tbX0Y0LHzTG6KVRU4eRe3Ox2eZItxTmKpLXGuU0vbidinAPYFYXuZQf+4+ae9p57Tcv2LMLimVeYRuU0qXwlB0SdR9OCLWh/rznnUbtL7vh/Ld9ar7m5l3rCu3mWjOrihOlh5q3blpKRgmgusvYvj+Tfc45O3w9yCXrz2yNnJZcPJqjckMsWLkN95arNFsTziLLn1oSmqlCr7G74SSfi/vnGzj3N3+HBQZ6+ZdpARib2Rmxt3NppCBJQsP+d6dL/8yMqUpYr9eSxCphr3pFWij9E/jjPpezbYwZxqUJ8aEu+wU9mkyolUpFM5nnynvRHwZuNbfrys77sIHUegjUsbpyy6kf32GTHLoC2LP+d6mcD5q8Y5sYOcczXKsMesSLEQUPjQHNUD0zVhsAifKY8e5cbbnqneMsWqdeN1Ot2DGoLaBYg4oriLG3vIuXt/Uhjd6ZNVK3EyP4lGAmM/ICOJ+9XIcEJbGYz17s8m+4nfrTq7yrb3i3TCEuRVEu5fkTXuYRg4GY0i9pSW6dp4LyOHnKneLoud69RWdS4RMpOdTuB24h1fpPC5U5ZKAxl2/hTGOWGM6QmdgN+WYweExrbbs5XXrA/TcrzZZzJ/HMwg6IPGzHe6i0UTSuX67FZ9bM5FIGMV7Exp3Vt22WlOGmHHTqnptffzWOCkWU4mWtY8A9+umfh4SUfOTUXFp/CTAgyJmoJNPrb3faYGeztnahEB7Kcm2+7LqeMcz1MsEnYwDOjYeVo02GKe8/hVjLN++5z0z4vLy9vapf7IsgRh7xaZVrieNMkiDK7J8bQftPgkHUXb9etytqho56g7GOu6tvR3cIb7sXxn7e5c48GGdfUuG9XB/dX0ytvAf3JkHljyISsnJQWL7GMJUBh/brjHJ28HDQaMNRqzBcuGk5VuS5zUF1M8o14Ws222KJZHBnvuYGh6clX2OnwlkvB/vd9mHxf0WHX2mjJfLZ/pT52i/rRGued+nts7og4+6EtEVVUHiOw/F/2mqjtkgOiaoAYGTR7/TDXuST5SHIuqFNe0yYO+Z4Navtd9sefW8JEeZZlxFyQnsOeWHFvF4Fv8hgfHc6uK46KMKXgzI6gN2cRWHUSgweBnkniGyZhzvyK5mg3yu0vkmV1/pxbtuaknDTjw/Kpi7rayr9TMdayuURxECEhNloevvo3lO5Yk0uacSURakfBU3PBksQnrKlyUxkLjO3rb7RPcyL5JzI3cgnGpJLE/0V/c2XaszRTWY9rqhC6wCinXUkXEb8zZgKXYVXnUW/m2N3lcTJhVkveUeXHwM6mXucRVniHAGHhvFVWtZwhuuoBGtWIHwA//qU5k7IiSjyIWB95Sn3xRQhrlFw32m9xYEYFVb/uZFmxCHW0rqrxm12I3DgDGzdeFJ58/6iZa7A2bWAoYK7fmlPL3VNPestdOc9JEO3ZK7a69n8oCJ81yMlG2uthZ+/PZwQCCS9QF25dWJsUYEjWZik9SVO/kMm+kzOSnFntbCamGJK83XmA3w4COnWdcg42ePZVfxTgrt1L1REHfpJ/SWj6xLY7X3jkyrXDq278Ig2tyMFcdTA6xgoGiRkFzE9JgSTxS9bZHgeN7GUVHIEdONafoQfUWl8uS1/g2KZZykvuxfGcduZcnT20Y+XTZqGKWn6+idlfeHJM6V04kXknB5Bsnb9XNiRvucacR/0CDgc0yTF7oLxv6Fe08Zoo3STth4maL0oXSju6m4W9xLTciM0PT+G2yuD9E/Xi8hPjZM6uy4+HrQuBQ3CaCDbWTd+/kfRsvdsNZzQClJA2JtNagGie7hEnxXOJmHxeR1pdKnZ+q2LA/KVOvOYgtCQdiqwSbXKaRnA6mDuTrpY4IHOOpRcFUkVphLC15NunUb/XkcSoNqpkiv8G2J6XyEwVZPbRK1l9aRH4tc8eT5pRWjM2lDbewOlcJuWiKQQPLP/RVM+MGuXMQEMEYXybI4V3HwuDNxkxWpagPjY/RU3n1QarFMWuOwYN6JTlkObrgbo38HIsRdHZx85ZrjRQenFqlLzLvIbBoflKNDH5PFcdeG/fJNXe7cW5jNyU1be5t1WsE96D/U3UFwgT3vqpWCUGeuZ9xjQz15uuj56TqJj0YodktPNIdFPMAvtXNHW828m5UnLUhETOY08hiumzS7h9c68YuTr2VO1vbQXyEg9Ea9RW4L5lWqqWDQACNgRftVjrdYLdBRf5PlaY/GbZq15+sQuPq+HR1UUhlUAkqR3eHSlb5fo07j1Wa5FThcfOOCKm+Q+JJiWqsikor3s7WHXJ5hJU7Ze+1D2mC9CiFruopWpw/jjsgp6DhQLYtFKlUsDgXGzNMVXWd5chX6A9vuaidvjvNxeYPGbp0SoP9yzNUvvaOBU5aqWVo58a3k/5fiZMlb0uUOS322pJ5W+FJrrKMMwtPps4wDOjSeSYxyGMLwa+KP8Z5rBEOtWsEEkx/9FO9SQHZxneBL4n88yoZ/v+kgmnFKmRTmcdKcSOZqezb03T7++qePE6+UmcU9wyuCUXLGM6gaDXzDGNd461dbTbux0nVTPYLQWLl6+rjdgXyT/5srlHjZlaYMgwR6195c+gqXDkZZDtQMDfOH560Lq59je+vHKthvlQaM6uKsUsfSxKk5BhsdzPFczfF4kFAdfJn5Q6WoemgtQ6exp5BlWNfl8OV6cYXzMnb2U9Mu27QSSTh2Gmqx5rsG3yU/nGOXnMslVLUr1uGF062TKY2lm3yYZ4Twz8Y9y5qlJ9BoxbxH1exIcVyS5RZ0p0UXmbjN3zyOLkGxdZS76QwQ6I8mpQojadS0yQcJUZkcKfG73uw1gAAIABJREFU5jRX2uHp9ntErSv80Fdw4o5FwmcFGIeTtt9abEhcGGd7Ohib3zm92eJCqljJGy+SX5VBGwR9XYyP8xmt2jIe2I0FUEqwizHokuIjBznYyTLnEpMTXqWOU2W2hHXFlVs5rvjiUWDVlbfFiTd2U7qLdw5jIl5I3ZarWgfBva+72P4sXx3N3F3vp6s5fo0cGwkEeFdNCuLD6Xx9kGva2K58k3DHO+3cVcfBmEBgP475/oPAh4yrDlKk5WBkUnk3FL99Gu1oAqXk/jnurLMOBYM5zqSRF+uJIv3vpGBDYsmQe3UBWqyPCBOc0h2RVX25rTFT+QGlyZ/j+XgmYXYWK/0GXnqyOUoMHGDQ18d9+yHzx/EYe9y05Oa96AQKDMN2mkSZyxdBjZWllC695Zk7zUlj69gp6fafNOzJxGJr71jgpB0qMT4pGLQ2PBobazbfw4JFqdSnHzXLVqsnjdlPLGbY0uDZhgEdO8+5m7TadPxqoBqMMwBS7Oe4e5JD1mpAGQHiTtj+9GFRWqYVi4iGDLimAFSvrglFn0TRambczQ4jcNl5AGTnz0WXy5KXT5j70afhH/szxLnjVtbVXbvmGuKnN9co17qGDiYHwL4W/OOSCxSOYW0rJ3UKpnWtVZsc4k+mXBv3H8hmLBp0ZpZ8R/2khfc3xQs05XhGDlpxsL3OQaSysw1Ne1Vl38PXbiMJB6e5+NzI+dBiveYgmL3jTN5rBt2J/3OyQ3WI3EHQu8jTuVM6SE7SMvo5ZPwqdBYDy6TBsWPytTB5rLGRNpQkXH32jWfyeFKMIDEwp8ly6klUPxfIP/ezsE3GXUqZNSmZ+hwNpUvCkg/p8Wb2u+aQ0eog3qIfS76A67BYWi271YKvu0QH/v5RCe+fGh/b3cVw45S5T8dynjBl0fDGqm+Lkm+og3X5/xbunpKgU/cRNCpJn6JifTLBsT9+C2q3362WsFVXbxJWpypExuzo6UBqWjXSiA/jk89oxqpZfKY4NGp8ISlJCAT249tSkuPFcYJrxdjFyZjd2ToP4s6twO1TJxa7VOOpSoHeOa61weztdmtv7GTOtTdgMCafLDNtonGyoAFJvglL2haVL83iSxtaDjKaRGCr/hhy8f4qP3+0NCqThS/OyDLVW/5G2Fkj3lIA6TQnrchy/8oPt+WUhpbanWGB4RMWOGl+LjE+px5GAlpaGbuy3POFxeeJa1cPXJN3HsSf4AzEyhi2GmJxI5m64wOHAZZWN+o8dxpnycvp2SdpY5yTWHInTr5CyL7yv1+88e0w9AX6Vyaxv3xXwrgvdhVNHgRjSFdOvgPjLZBvEWasiwI9clUrdZPKNeolMJiaV0JQ9EkUrWZarLe/se6kfqtN5H6MqGaydw4SG1pXH1oayD/5s7lGRZRY86naVt4CVlWtnPiyVSiYZV1uuNdyL8T5oHRsYTUI5u/ICgrZ9vM8Uzyfz6RHDRIbcrCWUZxa19AcRMqyNKq/oaml1W2psvvha+eRhLLIwDPO/Szca9oFS95r+n3J+NjSnfu9izY++t1wDowWVkfttrQMyzJp0ILFWbv4yJeN1Z07xQkQOfDNKbc8Scq3KF3tLbDEPDRH92D8ts1kgZMwNVCL6LrwQ/o4lkFO3/zO6c2CVk+qLxh/T6p+W6Jqn6zRJWb17ZaHNH7b/fzq+CR8vNVrH86VvFXjknd/1h+3OGMLDor58By0g7YEPxdNN4dIO8sM9hgt7sO2VycnE/BxP53/Cbo2+1jXvg47VNqiauyoc+QM7uW1ayvxcYIKzyGzX2Zg2M72/AN/oOJfy/FOArrdAvvxsac6tjgrzenGjkiJOxuY+3INWiKUdHPlFqD18gPzkw1onKnuJvfww+J2JEkZvP7QOmJOOlXAIU82eXEwX4zVpHj1J8bVOpxtq5uzGG1D80dLV+g3J63Jqfa4hbiheNp6WyzNYngDzF69JZ3mnN1abMO/i/38oro4/VzsB4O7OOGiVlVr71jgnAUq3aKpcZ4yvb9qCUw0+CnNlp92xVchBglzzwgGhZ55GOA7w8Aq3M9GnWfkbq3qFH51Th0Y5xyZTOm6091d7w7Kr2jNLdQk76QsBjZw0E2aiXm82MXBp5oQL2HPWVzTHD2L5TTUb6Lokyj6zGPdORVXmM79GFGKG5lEDsrMrCNCrj0VaYs71Vyj1kKoJ/94rcZpwT8os0ARYKln5aR+wTRl8PUVOZbGg+Zk/WkXLOF6slp0timeU2JE9e5UWw62sznImYemnamy++Fr55GEcprGAVDhXlOCWUY/cuhpe03Xi8wdxDcFDh2M37vo2PU6+RZYLawOGcJarCufBh35yIE23xwSQzgYWEQwd8o3pzmzrCp9cS17aFoxg5x7zDCIUR5v/KbI5yXGRoI3GzMZp4w3r7t7cziwbIIfF2tPmZzL+TLks2HL9NU9/wgyW+JVgkv8Rk0eF3Madu10mVOTtEn+QaKyNdr8RcNrrl3B3DLtruKg8MAMNIIKeGpmaLeNeAcd1KWf9pKbU2IOgf05iOg5d22va7EHzK2RsQ2MUw4cxttJtpgzPl4dFKH7XXexLE2OQgamf3WslEXL8fWozJH+fXKwmm/ymFBTi5HSCevqryjL6DeT/wk6Nd9W/WPLQHe/XtRGv9LIce75SKQtkZWoJm7VSNMKnIro1J3KN9fL0UDLHeQGJEFmy20VXOIozR1E+hdL8xe7s9y3nsUZWhrSfZ6Te0uLnZyh05y0c4vTaMgp+W2Uf5tzfX76Tjfo1zh3jAXOkRnSLbMqX2U6Ltn1qyMLag9+rlrhiaMwno2MLZ1sBQxb0p55GNCx8zTa4bHZ8KsR/hhnBE6OU8EOsMEPu7FTjhony5wb9sgeJvNvTjz5tCLODdcU4dOTa0LRJ1G0mnnmsW5Ey1Wd4n6Mq8NNDyMHJSfXcWmNZyNtcaeaa5Sx7RVmmxuCOl0MB2UWKAI+9aycNCGYcWlO2YLm5P5p0aPMLO2T1rNN8ZwSgzt38mdbDranOYjUdOahaU+qPMPwtf9IwkUtDg60fK8Z37vs3HraXtP1InMHi5sCJZjrXfzBpbxepif3ElUQHJC5g/IalGCWMVk+Dc6hcOky/jlFl0l3kkQOnDmVEWl/LcbV9jJzKtGLsNVdub+9a0sQn8nRuZOz2K2KN1vUncWD5XPsTrzFQbNl26UrbdWBM8u5A+dF/d0ndq81V+xkevJHg6tQnCezP3SZVIQS5cTaBaK4o7l2tdi0sSdPe6fER5jyTv69L4D2QZ1lShxoql2rKy95gHfbgCfgP/6Zr/cRsbFtjwVQSoFeuLz6Dq8x3hHortedHievs3K2lnHUoFaVOUQmq+26VtrXAGNy/GMfYxyLUa2YtFiXGAd4rPCH1x6fKw0MlSeTC4rPH4fatznVDWCNa2LF5Bk3YW45UZKPM5MSEHAOIXLQitNzTYu0ZTjVyvzR0oUV8OSTXaEPOZMndApt5eDM3pJOM26l/v0yedyKUwqauTjUHBpbYO0dCwxUE/y09Ca+ZWpaFJSQ9acMaVGD2tiUVYagcMs+qgKGbVFc38MA3ywnjxt1noG91flz8a6URpQn0yCwqunwpIImDdJPxDgnuW1IFEkfrDtO++jBKNhk75BDkjNPK+K6wDXF+bgbZO6gFdeEok+iaMa6cUVXcpb7Ma6IOX/rp/e3rq7WNdeouB5rPlvPytuY0uTY2Dd+HRdYOWlFsLl5TUBMneO4RVlTjFMP++arRWnnUOSYWC0KM2nG+SQJ1D35szkHO9kKP7GVOQhDU19rk8etqPIMw9f+IwnjOwWdgZbvNeN7l51gCXvNxZ5MGSzjRde7+Hs+Mq3sDzKrcAckcmBpYNo8FnefSYMaYURQ6LlsviGInWFEQnfKmZO92MNzWvqGAlOXuXGwY5v1roxoYdHrltl5iTeL6EinFu1HhuSGa/Gidp5d7A01y9pZxdzlfi/mbhz/YCDg90G6/edKG6fLFfulRY7ztXEs1clTLJZfeG9TWo3EG3jgXvxtzQxu0uTfZ4sHXgb37Cp6i54tKHyVb9kGs6erghH4BsOID6QH7WQdy1nWT1eZXE/6zd2WydVbKV1K2TCBkp1oOmOZHQR3/fhnW73PWH4/5ahpSG7j2V/+4kTJYZRRbTDIRQkt3k8yZFrECMSzzNcGIEdZ1KS+2rpVA+Ylfzpjjhw0txwUDE3HTWti/hifLwyNGhqS22AWB8xMkwcVnNZbTjrh8X2nlDN0mpP3Yx9OabJpltG1LGTy2lSJWOAiyWBiPnl7ukTpVN5sscy0GSxKLDm0m5uKOko6yG3YDANkYx07z7R3UPLSLLfkcDvQs/tuwT9uYrqR3HJyFDjnkHPUtVjm5BOKHCtCp51WxFWAa4rz0dk++k0UfRJFM9ZdVHQNGbgfF7XgD//mjptbV59riJ/eXKMWVVlzhhpW3ib5zA3UfVORG5m8NmtinYIZPeoZYiLmFJTVKuYKLzbFGwTw74654+YcbB9zEIamMtE+VGl0troBm17S/G3Og3STvmiOR7W0TsH++OMPI5AXL178+PFjyKxtl/fu3TNeuCGbsfAvX75sKLzRSz59+jQnufbifPz48eLiYi4D6TsJ3L59e2cJ+y+Xtb98+TJSTu67MlL1w4cP4zsJrq6uZKKREpKcwptFMH7//j1uP7pWgxv5+UghqU5dXl7G1ym+fv16fX2dqjq/HGNH7A/uF7n55fsX+unj41XFji8nxU7Ajwudu2pulWEuf1Xp8QYabb6SFsk5uKGmRFK/9uTJk7SyxZ1PUJcECFIiP33JI9ncqadPn7pjDuIE1IXd3Ny4PNr2t8EwIgNpV/KvX7/ccfIDiwBqWvJ6KVAjCo0rAg5y+9qg8/r16w0TKI173759+/PnT60fxQfAQaXBT/nnAsPjoNI9P+P+M94Z7am39Wst9/7QRrmgZ8+eJW+vjNxiqJqvJa96XKDmaxZhdOG7d+/GlxdImRw4LcY+FRCMKo4iMGkSY2H8aeCqiZ5/4bhYP2VVsf6FLAX4NFo5Pq23pNNcNNEOnNJcG2tYe8cC57SzLV0TBPta/bYqxldpsra4kiNFayY4vrbLFIYBg1o7dp6V2y1+dVFBGOcioiQZtIg3XhtUyUb+SWTwC9mwsu1fbj8+7bQijgjXFOejs8Zbw1/QWLVk4V8YF2ZVsUFRKDoAMv7ZgaIZ647VWmcK92OdekGqsxGoYeXtbMxztNfYfeeoOl5mYcFOO8WLa6Hps0YT8qcSqyYL/oVxUKuK9YtiaDrQ6ECVashJhq/9RxIy+vGdVKpj9cFub5k2ERZ42GbZ1m+/aVNxOLCcyY5KzlcPZbXz/kDBzlB1fONsGQKLIQeTFlJGNtWyOOSS/HIjxeSJVHROb7ZoPyJW0oT0+pOIjnRq0aLil+85q8G9H7KyKKpfl8LgFzesKL+2UBd7WOiLd87jyYfEAYr79+8HKQ39jAew1dB/GWEqosYPG9AIJ8do0z5NkACrxldrg9CMoRRGen1nC7qnbR2EZdaQ9X6x+CIiCXNYcmA/qkJ3n97QsSGGMBBPu1QVpqgXa+k9c2vvaBmb/UVWQb1H/Yyv+sU7o6NkrqFei/NxciqzBqLuZ6qD8V0wLlkazPQij6AuizC6REOCQyaP495cY/v97iKAwM/OCFQ+f2QpoFF7O6e3pNNMYq6VO6W5Nmadi81VGqRjgQGQPT81bT9qBKWlpEVzko89yStKGQbYzbhR52lv4CE58atJsGOc+zHOmeJif7G/6rkSii0Cn3NaMYd9SJ+zh8mrlFn34OSpPYkWvRRbqdvWkPpdE4reptngqsoVzVg30Fe1P7kfq1UNgp2KwIFD31Nxzt1Y+2an3JIcW/5cz3KgnReb4h1L/tjaGZqu4r+423nbvrtVMsxlrlyVEnvOyUy2SJnVoslTexILrBv0H0lY/lWXRpU33Z37vsPf521s+4Zs8a2KQ4GrbtoNMtRziT4UNt7Tph2rckPG7zfW0xYk2UAg+EzTuAR1/8e6vsWPXciAF8co43blSDmhN9MWCksAQ5kPEg46XVzblcA5tnRY5o1+H6etw2vvLNGOBxPqRiizUTvH7dNcmdqDboltsLy8oNq2xxtoGU1V0rTgQ0yZvv8Tx+WjWNtnrbIiZVYMkl8dx3MEgkUEods29LXMGvLdL8ZPz7HCOGcGm9M1lgjuek2gkvfCejvAEFKoN7xonKkqZKjxIYcM8qidtZthxlczAs6ba+nvwrVk/PdZpKIhtxk3yKEixcSmqjFSjoQxOtsy8gSijvVlWaUNCuFnTwQs907N80eWAtq1xnN6y7ETjmuw+05z3PzWndK4RVWlYIGp1KHBXslF5rHY/uL/+OyQsrg0PXdhQ+kMA5yycJ4OReED/OoicIxzEVGSDHPLwuN9F0mqsxRSbBH4nNOKuApwTXE+OtuHa0LR3Suase6iiuvJwP1Yjy6QBAIQaJ3A2u2Lxdob30WQXIwzT/GSw6ykwNbnIAxNnSG1rsqhIScZvvYfSejskgMjgcUb+O+//3YfJNSDwDJfUrJsL1t70xqB1JZNO1MdfyebHogm3wXrCuegKgLBZ5omZYtHLk1ekjxxcZOltvgYd9Jvlg1vNkanSKpF1eiqwiZk2dBsEXvc3v0p/k7QbTJohqBYgvHnifR0UOlv377dLyQlGAkIuCVnc+EcfqPiD7wLL9n4gq061n3hD+p0s2QKtNOY1ijY2kjCVV+29P2MUZ7TZgvGwNvcsoYf8TtlwJvPFcytZvpq1dyn2sVfX862joN7TQF+WSdQGt5oy6yqUASjBmD6XKH+vn37FgxQ9TVC5WyLpKSNT899H95c07IKbHE+vgCZSFq2SueIx/Cb5o6N847A/7vLsx4E4YsaDOCZswLvo3C/r9k2UMk0f2QpoHUDO6G3pNNMYrTVOqUkrctaCBaYCq8lkC9VXZPl6J2MwRRsnE2j7mPDHccipU1hGLCWJ85zLTFLfvyqhdJiHoxzEdFihrmVlrn0xQL3ZygWSShRTzitiCsI1xTnYzxbv2tC0UZVxrNVq2jGunHF1XaW+7E2jSAPBCAAgdYJzE3l5tILtLfkFK9Ac+qsgqHpKr2wMXsVriDzSYavRBIGeufnMgF/S5lxwXG50KUc8a2Kw9X27eBLtdV7Xnvrx9v+tP207yed9erjCMkW96LpZsm3993eYg1BFm/b4JNT9sJT5TyhN1u0n4Ht2M+kYj5XzmKNirvQQvDc5ZnStXvYDQf3bB3W7aBAgiF+QMFs6q10rFCWFiMHMqEuU6zla5wKLCkjTI5aFu+RRbecQ6oNZQaeKtMHCSWYcfFICz1rIwd0dxttSX4GV2A3En89SHsBt73QxO/956o2qm/u8ni6JZKQ5cU4w21ng6Ag35y2Fbj2KnlphRm7oYUul3/LFCm9Vra1+eObcf02ri2Z/D4BYz/lX2I5NnqYHJ8EH4unvd3jxHGKUJSRx6866C+KLX/5MnDcFoGa54/BAHsO7OLEfO7CzemLNR6yFLC5OfkuxFsusj1Dp7kIIchQs1MKRO3gJxY4p0TjyHPu8iTplk5Q7634/v17kuoqLMRCQGIvdsrJm7ZY4yHDAJxnckVvKxC/OuaGcY6ZbEiJmFb5ZYdB/pJPB5hWbLAZ/5KI/fjZ1h4bx0tHmWi8OV26JhQ9VnrNimasO9ZXTyncjz1pk7ZAAAIQyEEg0lMcNX4uOcXLgbT+MhmabtARy7AboG27JOKUthU4XJV73YBIwj3a4dr/MS447idl+YpO9xsWFS4YRF5pB6eCUhrdfrrfKk5YgkJJFyNh1n43KR/GRUnUcep1+/kEWFXyGbyZ9kNYNs0r1qj8rGb8yb6x+jQTGCdmTfFvN4uEi8Ioylds14YkLRZLBiMByzcJV31KzlhvsWyLr1SIB34UkzNekXo6f0SnriRfeLxx/rbYnU22SC5rEbjybIuFm6yx+0TZht/GbXpRCZbeZHEZxZdk7bHfucxda1wFmLuc9DEBRfH5vkXdeuHRzjiMUF/nKDb+HAPZmRIPTTd6150ynOHyxX5kGwRjsLRl4LRNgOAqoz8v/EGboNORW843IAmA8LNdAn4XX9X8kaWAdo3Klxxv6dMYH5+k0xw3PJJSrVOKyNzuKSxwTnc1rIIa/Wfw6G2uRc2lMwxYqzKc51pimfLjV8dgMc4xkw0pkWcolkXjDTVaLomvs1lKsOcxdosswkwixTWNsXTpmlB0Q4pmrDtWVmcp3I+dKZTmQAACEEhOgClecqT1F1jtHISh6VrjqVaVaxvi5290+Eokoa9EjtcRMC41rit0JrfxBlv8Gs9M8Q0ka6O5XozqC6r9f9qjWXgLrC8Ax+UJWF6plWS/WpKmWSRRi2q4bU/izQIfMqdli+Lmrt2cbomIDr4KsrmubRdaJNxWMlcVI+DPQOYqNe6tn7v82PTFyI2SD6Q3owh6uqxPrP2woojA22K6FG+gGIw5i5Kn1ZIWYYQR7ONTQTD8tr5b34O16D1fVygBxk0bp2yzunE5pMwRyOpbxpUOYYS+l9bHzZr+qrzlRT9jDqSs7YjX5jcSNkbEWQZOxhrj2Yz+XHOBkjPHJJ1OvOGc7ZtAVfNHlgL6MLazecu1neDa/EarqK3TNIo9zlaVUxqLV2HKWotam9/Y5G4s0NjeTNkUzWiZYuvzd8YJeyY5MxXLMGAPWJznHnrBtWv95Nr8QXVzP7vxqxjnnIoX0yMrw8E6wGJRCTNkMvhJCc82rZiE4BLXkl+b31UUP8A1xfnsP7tWcWvzGyVE0UZQq7Ix1l2Fq4bMa++vtfmNbezmfjS2l2wQgAAEOibAFK9j5VqaVtXyCENTi8rm8lSlSl/ItcPRtfn9uiLHuYevRBJG4HNqgUC+LbYLFc+fjrxmYP6i2s9ot5zCBYMQGj371CeYa3ila+34OpIv+EzTZMsUc2vsNiYvT5soSSwxwAc+m3HtPYM3kycxos76ISbHfHywuKVD+znGV5VJWZStjBjUspOAH8IxV1TT3yRcbGD9gR/X19f+Qo+cc9ahjuVrS5rjbZZB/aBGa6pFIUNqizyJntO/efNG41W1dHOxc9bbd7re3uTHtChEc9uAx9IVbi7cogJLX7bH6iwynDOP7jjdiUPbdbDNfjaj0+3vu2g5hHq+y72tUYuDfN2z20ru+6q1Q8q1+e30LCuYll7SXmMkp5Y75gLvg6uKfR8g6HRk8AT/B7rgZ5xAvps3Xu/kWZYCJrG0mHg2b7n2Plqb324DVXWadrH9nPng+LV0drwW2tr8dlwdWKC9sflyGqMmjLs98smZvGSGAXuQ5ruv90jV7rVrea7NbyfTgV/NB8eOsd2ckRUtPZi4vLw8pGmBWWZ9jnO2aUVcoWvvprX547X7ZwMb8E+542Irda7GVQf54KwSYzLzWtnW5p+sdDIRRU9i2ZzIWHczugMvXHt/rc1vb1oH96O9seSEAAQg0DEBpngdK3exafnGCYtVjzMwNB0zsadUpcpA7LWyrc0fVBf5mXX4eopIwkiHEeHOqUUCJeOAjWum/u7zRfmbyKAdbIpq8HdOS2xtfu3y9ahNaORAIS1PsvN1RdsabpGn8DdhJhtyBm9miZ0Y4Ogx0iSl3ImWDcRHub4KY01zq6O/8hXQZWnUUfZvkW0xz+IoqP7QtcBTGXd6LZKZzKBp/CIxXbj/9pdRKWRIoYPyYHopgLYj1K+ISWLHJgbv1Ngc9B6UM9morIZniSS0DJ8mJScxTkB34j///iscxadxpj+bk1eRQ4iLWv/Zxem5HzlZf3OKSbjKvWgpMN8kxbLOaOklU6EzkrHMiJOIFFRkFC9J1RTSB4H9A8iEHIIBdqTko6ZCNS8FRHAdcsrojgInlk/UoCKjeEZ5VpV2qk7TCNDPVpVT8gWr+RgLrFk7G2QzzrI1YTeuH26Q4ZBLGAbswY7z3ENvfC1+dcxkcwrGuRnd4oVym4es2hXey2S8H4PR/iK9zRmCioziba7Ov3BVXUw6fHTj45pdE4oe62tzSlWKZqy7WY8HXsj9eCB8qoYABPojUHge0SLAk0zxWlRNEpkZmq7CWPPT2KpUGVA9yfD1FJGEgWr5mYSA8dlbkrrshXT2TUI9tlQYYbALU5+yKbz51c6fnPkI6NFFYAmTddV2Y1rk0RZVRVZMNqdMokXIMpL4tST3ZsaITcuo0Zcz4bHlW3CWAIyEIrmiNoesuBI4OJyA5W2dll31hzckIkByvxGpK8cpvT3Bv8e17JUvgkLy+3VFmlNnHxERuNdTwXeotq0jGDeCZPX5fkTZnLKwujkyLabrO2a+t5HpGu2w8sYuPpkoGYRWOStfPEXp2N2XJv7+tWmPLWOekuMK41v/NSMus7c76HRWLRCn1RSlNUog61hiLROWAtYSqzn/qbwlnWZCU6zKKSVsV9aisMCseMsXrjc6GRe9jf1m+SZsq9HYHCOcbTLEr+KJQJxPT2fxqwm1Sc++B+ai2xHe8mt3wSpN7hcRnmpaEbcWXFOcz6qzNbsmFL1KlfHMVSmasW5cWXWe5X6sUy9IBQEIQKBdAkzx2tXdfskZmq5iuHizqDR/a9OqwndmrkqVQVtOMnwlkjDQOz+tBNjhaiW1NZ/WqeW+gy2YHz58MC7vbq2W6yolYFwIs3T5JVtolCd43WBJCVXXGbyZPoQVOJM5yAfSsGxZOGTAqmd4uZ/bzamD9IQELNE7FiNMKFLyouK3+WLUR3J51hYYfCwu9659S3CpmpA1mnEtotPm1wck/VtYbvni4mIDDcsLShXkk8/nG7+se2BfvIEql0QIyIH4nq2bMMJIk92pkkFortImDjTNt4w3NPs7vAOKjyuS0zb2+8Z58R7xpCO/7fLJ2zqdPTJwbdMEqpo/shTQtC1NCn8qb0mnOWkDaxOrckprhT82PxZ4LP/ktRsn2prBaQkSIHK1AAAgAElEQVQiee2HFMgwYA92nOceenPX4lfnyKxKxzhX4RpntqzJaAfbixcvxtfmS1GN7vGN/RVUe+Q51bQiDgrXFOdjPFu/a0LRRlXGs1WlaMa6cWXVfJb7sWbtIBsEIACB5ggwxWtOZakEZmi6lqTlZmFj9iTVMwxfiSScVD2JywQsnmW5lNQ5/P1eqcsuWp6+OhhEWmsFWVveD99NWJQClf0fAX2myd9A/3/JE/9rkDSRelySgvItlevjEmqjJWeOPGfwZv4u9jhDY/BnvJBtZy07dC1f5txWe+SqOi0kIjCnJglYwsYOtP9Jmdcmth62EcxIX758uZbAqvyWjtW4z2xVvWTeQCCwDeNGh6Ai7QUMygkyDD+DEfhkns2JFqurasFrc0u5UAQ0DPZNrrMwwtu3b6PlzQT0Vb3ItjBN/PU1wtxb1twGtc2tSH7h8+fPLWUW2NsdBCtu63QsbSFPrwSqmj+yFNCfmZ3NW9Jp7rfhqpzS/uYULgELLAw8a3X2Rb/g89RZpcpaOMOAPXhxnnvoRa7Fr0bgGE9hnEZQc9mM3YFegKtHlsa3ws3VZU/Xi+20dq1nWN++fdMGNfuFm3OebVoRB4VrivOxnG3CNaFoiyrjeapSNGPduLIqP8v9WLmCEA8CEIBAQwSY4jWkrLSiMjRdy5ON2WuJ+fm7H74SSeirm+MVBIzd8IoSyfp/BPTVwWD3vLYUa/nYGJT1f8Xwfz8EjAth2g+a7ys6m2kad6laPhO0WYb4hWfwZvYNEMcGoy7WrnDx8q+FPoOFxO+RPs5aAniqmmduwB5/n0L9UR9+tKdC+HL3aH51c7SJJJwjUzjdD8dS1ZEInIhglpGGBi1PnjyJFLLzVNCQydKwukksbSVqrKKJm9/vSK1ltgEVA7XoouNdUjE5q61I9qBuSCFqGv0O0yX9KztRDJtenKEFgWolzyeYFq+NIzGLP98sZ/ASn9z9wmY5ubBmAlXNH1kKqNlUtsl2Qm9Jp7nNVNxVVTklJ1VDB1hgQ8qKi2ocaqqQrKPNuJBpzzIM2MMT57mHXvxa/Gqcz+JZjHMRUTyDfe1X6zOPHj3SK55ltPEyU53VcqJlY1+S6k44rYhzwzXF+SyebcU1oehFVcYzVKVoxrpxZdV/lvuxfh0hIQQgAIEmCDDFa0JNOYRkaLqBKhuzN0Bzl/Q9fP2XaycHEFhFYHHv4KrSyOwIaEk62GSsZ5xKAbhDdMID40LYYmd/CDpJ5W+knpNB0ZL6FOfc2azp3d9ceimCfTP3sRHLspbFrw5q13Xhr7PaN5pkNVQK30PA+NXTquaZG9rb+jcJfU+V+/s/Mgm/ujnaxHTNkTkwXT55244Ky17ArB8kFLRgkD+JEaubxNJQosII1Zv44xnptNgrzOsB1XqXVICkRt1v374tUFFDVeiFShY/LH+e75uN+uyATyz3gMSvi+NuCNQzf2QpoBujChpyQm9JpxnYwKqf9TilVWJXlRkLrEodm4WxryToWYamda0/MmAYsNlUhgtxnjsBxi/Hr8b5xM9inHE+lrN6S53xBb4qTcu5+tNrhjQI14X23sQiybF5TjitiAPHNcX5xM825JpQdFyV8bP1KJqxblxTrZzlfmxFU8gJAQhAoHICTPEqV1Am8RiabgDLxuwN0PxLOh6+8k1CX9EcWwnUGbBklb7WfHo8qQVorUf7AqrP0zpI648t/RZxvJZA8FWEyOV1fm/K6C6031qmHmldplNG8TLVXqbYwKtEKh2+iBLJkPuURQB/a35ueYbyz2AkZUgeWIslnlnm13pvawmNO1ALi1XrQ0yDE1DUjf3FUYvFTmawmIQu1CRw8nISCxMYPtulSmUhloDAsXgaTVm6j6wRI8ZxDpGEY/U1lDIOI9TK9QnDCKWy1rukhqyuJ1HV+xunA0aPugFO8BKfrP3CBvG4pAkC9cwfWQpowmA2CIm33ADtzJfU45TOrAXaXgkB++0QjAkrkX+VGAwDVuEaZ7Zby/haUiCQlQDGuR+vIujWFqJlLl11584dbeS4vLzUWp/WANcWUlt+phW1aaRpeXBNTavPLnw9imasa9caOSEAAQhAAALdE2CK172KJxvI0HQSSzzRuBMjXkjys/WoMnnTGiqQSMKGlFWRqBafUpG4LYiinXDyicEWZ6XYF0FaaCUybiFgt4E6u1V7fKO+NbcF0L5rzuDNGjIhiw2X35je00tG990uDV9tcS+tf5BwUT31uzt9X0gP4P/5558CUTcWx0hA16JRFcugkE6FAso2ZCHbwjst8Yfqg7YVbuRgsTrJ0HpIs5FGl9lkpdKgP6FTGOH19XWXjVWj4t0K3yTsQ+/lN8YZI/f09oEchHXD+nMNjQSYCOTg3H2Z9ZiNZewxqMMyE8+qOIsA/u2ZVZgmCsdbVqim8p2mEUI9TskoMNm2EajWArc1J9NVlu5mqNreh2YSdX+x9ibYseyXarIEiwDlhwE4z0llnSqxWr+Kce63Q60Ab17517qf1pkfPXqkZ9/ShaIK3759qyXB/VIdUgLTikOw76kU17SHXkPXouhFZTHWXUREhlQEqr0fUzWQciAAAQh0QIApXgdK3NCEepZHGJpuUJ9/ST2q9KVq93jb8JVIwnY1fqTk9tCgI6Vsp27tmFcAw/hhmBZw2UzcjhpzSWofbcS38+aSb6lcu1T2li7VueL8GbyZJYZqQHY4DYsA/gb9FZremrWej6FvbQHX/X8Clg/QoetT2YrFMW7eT3Aqkq001hJJaNw5sbnJlnEOVrcZ7+EX6r0wwYROFtVxGOHhwBGgVwJGV3xzc7NtDTTOLQhQNAoTL5OzZyNQ1ZzCMuIdFGSZiWdVpUWAwksBWdu7v3Cjg8Jb7kfdeglVOaXWYSJ/BwQqf06RljDDgD08cZ576HFtVgIYZyq8b9682V/UEFX47Nkzfavw1q1b2r2qVyVqMTDHesV+aSdLYFoxiYXEtQRwTWuJNZq/KkUz1m3UihAbAhCAAAQgkIkAU7xMYKstlqHpNtVU+DS2KlVuo9rHVUQS9qFHWtEwAb2sTu+um2yA9rE1tNw82QQS9xOwBMAMtVg6+/3yrC3BLpVlh/3a2smvd2GOo5TnsFheADx3bZJ0y36Owp+4sRtwEgIUkomA5YlCB98kjN8dGLOzLg2uLH0rMV2OWOsHemeHpSvU5+OyttQyzsHqsqogX+Hj98I8f/5cs7x8NVIyBHoloHfOGT2hJUR8FSXNm/zhgSYmT548WVUCmSEgAvUMuVkK6Nsg8ZZ96zdh6+pxSgkbRVEQ2EzAvvStNYR2PzAlPgwDNhvJcCHOcydALs9HAONMxVbD6eBdQvtL1pLC1dXV06dPpSa9J/rhw4cKLNSrx/aXnK8EphX52J6qZFzTSdRdj6IZ657E5GgmBCAAAQhAwE6AKZ6dVR85GZpu0yMbs7dxO8NVRBKeQcvp22jxKelrNZQY30NvKKB0Fi0i62V1c7XqgaXxbXBzJZDeOgFFO9hfu17njVn5E/o6ocluU3kzu/2o0sNp1DPQd67jcCZOEg42E5AjtQQR8ZqTzYSbu9AS0KVG6S3CzTUNgScJWKJN5AG0vDh5eZJE464RY/xMEpEoJBUBvWs8eC+Mwghfv36dqvxGy7H0vI02DbFzEzCugVh8+ypRteHPz28Uw7+EYwiIQD3zR5YCujdIo5vCW3ZvCfEG1uOU4nJyFgJlCNifU0ge/x0TZcRLWAvDgJ0wcZ47AXJ5PgIYZ0K22qGRbyVWy2J6BqF1Br2/UlGFelFRtd8qZFqR0KhOWxSu6SSqr0fRjHVPYnI0EwIQgAAEILCKAFO8Vbhaz8zQdJsG2Zi9jdsZrvrXGRpJGyFQJwEtHN/c3MRlUwYtLvMu/Diljs9avqPlml9hZy/ZVg3dtPCXdR+/Y3Weg1VrqXWaUKCswhvTm2ASIOJnQMDoSLt3Pqu8ccCws5+WSEIiS3tS+uJ4W4017pnYjMViddrUqJ0lm6vgwkMIKGLw5cuXftVv3ry5vLz0U3o91hip8KisV5L726XXMGvMrz9pRK8j8f9V4lB+Q8rS6ocGLYsCq2n6HKje8b8f4FDC+/fv/aKCW9s/xTEEIgTqmT+62z8irTtVj9hOpPHBolsYX9J3Ct5ym3476zQXITRxdy+2oqcMZ7PA2nS36o5Y1ZPW1tJVwq/CclRLCw8DmmBylC5qq/dsfhXjTGuBw6qCZdl2T73yYFqdHhaoFbuoVeiqdn0wrdij3LlrcU1zZDpLR9FHKZSx7lHka673bPdjzbpANghAAAIHEmCKdyD8wlXXszzC0HSn6utR5c6GrL28tuErkYRrNUh+CCQgoO8jabHY+FpTrSkrMxuLE3BvsIhVo40OokRWtbdBfR4gstHPDJJpv2z9W2YL23nh6g4wkRNUabkLCBs7gSH8p4mWzQH5Xkj8Hzk4KkJAr+Sw1PP06VNLts15sLrN6Gq+UBGDwXd+FIlU1Wagmukh22YCWkzQWxLkVTTC0eypywmU1kCCLwRO4tINmCqSUJ2FvzuZFZhJ4CRaCNQzf7RMglyLWApwKNo6wFsu6usMnWYcQj1OKS5nr2exwNo0u+qbhE0PsxkG7LQ9nOdOgPkux69inMmtq8xOUye2FnP0Jz2+evWqnjeRMa1wCtp2gGs6iWtC0fUomrHuNmfV01Xcjz1pk7ZAAAIQSEuAKV5antWWxtA0n2oKsy1cXT5u8ZLrH74SSRjXIGchkJ6A4okfPXpkfxKpDW3a3KyBTnpRKLF6AnY7qb4pJgFXLfyZSjx9pv5MqPC7KApXd3qDzQLA8k3C+/fvZ6mbQusjoOmZxTESSVif6jZKFAR6TZby+PHj3O/s0B6Ryar9RKzOp1H/seKXArV++PAhVVBT/c2XhPr2XRNydiOkFgT0AntZnaUXa73Vxk1sAqJuPYkD1x4+H9rz58/9nxxDwE6gnvljf76iHrZ2e8idE285R/hUneYchCGdGyfOJ9NZLDAT2MLFWpYTC4tkr45hgJ3VZE6c5ySWAxPxqw4+xulQJDyQgY1X+RKWPy5KGz+ePXumNyhpLaKGV5IxrRjryJKCa3KU+nZNKLpCRTPWdUo52wH349k0TnshAAEIbCPAFG8bt7auqmcOwtB0p+XUo8qdDZm8vKHh62+TDSARAhDIREDeQeEKa7sQ7Rd8/fp1JpEotmYCa02lwras6u87aG9tKuhvk/eqt0fXpg7kOYSAJUT5DN8k9L+0c4giKqk0iPyZk+pU4UBzEPpIt2g89wcJv3z5YoFJJKGFUg15FLl0cXHhm5ZelKVtpviNGrTTnwz6Vp52ld26dUtvI1Jo9P7pksx1+KuZlW4xo0u0hIsvtlQve/KHi+LD7bwIjQz1E2ApoH4d7ZcQbxkwPGenGUDg54EEsMAD4Rur1jDPmFPZ9g+87XUlz8kwIDlSCjyEAH71EOznrFSbN8q/UUgdjRalteajlcZjsTOtWMUf17QKV7uZUXTNumOsW7N2csjG/ZiDKmVCAAIQ6JvAyad4fSu3ttYxNK1NIzXI0+LwlW8S1mA5yHAWAvIR453Kil7wd63NsXj58qX20t27d28uA+ldEjhb4Ed/o6u2zFLbKVZFfhZuncSTG3zx4kXJeldtMSkpGHXZCVi2/vBNQjvP1nP6wT9zbTlDZOlc2ztL19h7sUXy87nf/WyxOsXJJ/ms1mJ7ybCTgCKO1GX4Q3SZkMIItedmZ8mdXc4IaqdCZWl6Of22MDn5E3Vk+nf40/BeB4GH0Yha5e8UMuvl2sNncZ5CtH92EHDW2kvWplF43wQa9X4Sm6WARi0TbynF0WlGrLdRpxRpUYWnsMAKlYJIqwgwDBjjwnmOmZRMwa9GaGOcETg7T+mFznr+qF0c/qLfzjItl9/c3Gj14/ClRaYVi8rCNUUQ9eSaUHR/imasG9Fp5ae4HytXEOJBAAIQqJzAyad4lWtnv3iNzkEYmo5V36gqxw1RStPDVyIJJ3VKIgTSE5jcq/fmzZvLy0vFB1qCCbV+LXeTXjJKrJjA2SLrCj+hqVjzyURbhfT9+/d8fyMZegqqg4DxU2B9BOpr+2/klj9bhzJngJawBON3kOaqIL0eAurXFoUZv+Zj8ZK1GbC6tcSqza/X1+m7cL54CtDSXp8gRsvP0PFxpMfpuNUFmiYzU4yfxW/4wqjnevz4scJc+xjSqGmalWjheNHM9MIIEds5hQkiCf/66y+fLccQaJTA4u3jt4ulAJ9GW8cn95Z0mm2Za3/SYoH96dRv0aqe1L+whuNVwjMMqEFlyDAQwK9iCccS0NBaiwx6u1CwSpBbKjntO3fufPjwYefixh45Tz6tiKPDNcX5dHMWRTekSsa6DSlrm6jcj9u4cRUEIAABCAQEzjzFC1DwMx8Bhqb52DZUcgfDVyIJG7I3RG2YgD51orfKBQ1wi8J6Vqc14uDs+KfWrxV2+Pbt2/EpUnolsGq00SsE2rWHALFDe+hxbQcEFOCx2ArFgSzmIUMfBH7+/Gn5RiWRhH2oW60YD7/HTVPszTgxbYolIgirS8s8R2njz8vrs29S7jnDCHMQpky9/kD71SweY2ClQDvFvCkcupvowcAGREN/QeL4p3b47dlsp1vbn3TLG3NTjyGT0iIBlgJa1No2mc/pLek0t1kLV6UigAWmIlm4nJo/wJsWBcOAtDwprQAB/GoByFRhIaAFAW3D0Af6NMa2LCxbyjTm0cvLtF1E+0mM+ZNnO+e0Io4R1xTn081ZFN2cKhnrNqcyu8Dcj3ZW5IQABCAAAQuBM0/xLHzIs58AQ9P9DJsuoZvh629NqwHhIVA/AW1K08a+YLlZe/4U2+C2u11cXGh12NIWbZJTBLMlJ3n6IHC20cbZ2lvASs+zQ6IATKpokYDlk78KBWmxaci8gYAxPMON0DZUwSX1EDCOmXOrWwsHFiZEElooHZjn9evXwecrFYMq5RJxNKcUhqBzZCbTv3//rr1i+qKgsZ+S+em1RAqPl2X2GkYoUMZvA2qxRSgmwVoSX7165WfTfkH/J8cQaJcAfrhd3a2V/Gzekk5zrYWQPy0BLDAtT0rLRIBhQCawFJuDAH41B1XK3ElA2zb01iE9sNaKQcnXUGrt0bigvbOBk5efbVoxCcEl4pocir4PUHSj+mWs26ji4mJzP8b5cBYCEIAABPYQOOcUbw8xrrUTYGhqZ9VZzs6Gr0QSdmafNKc6AnqFWxDGoIgFfQ8n2PCnjYPGL6JoHXnPPrnqACFQlACjjSgeTi4TUNzyciZyQKBfApZvEmrjfh8A4ve7/72dPtq7oRWWCA0iSzeArfOS4EUek0IWiN+zWJ22pBCQNqmgShL1WXjN6XxhtLdGO4r8FI4hsJmAogHv3LljcVmqQosG3759k/nljoLe3JyEF8oxGhdJ9MalbfVqhddfrtFQ6gxgt7HiquYIxKcGzTUHgSMETuUt6TQjlsCpAgSwwAKQqSIJAYYBSTBSSAEC+NUCkKliMwENs1+8eKF1A63DKKSwwDKyRNWXCY2vpdvcrrkLTzWtmIMwpOOa4ny6OYui21UlY912dTcnOffjHBnSIQABCEAgIYGzTfESoqOoCAGGphE4HZ/qb/hKJGHH5krTaiSghea5j1doO6DlzXaKBAg+iFFjO5EJApsIEDm5CVuyiwg0SoaSgqoh4O8OnxOqm8gxXOicil26JaarzJ4AJxIH+QhYvvhtjFHZIyRWt4deDdfqhS9BkJI2D719+7YG2Q6UYfHVNqyZWrSj7Wh6wVAQpzp3obqnIYZQ702cy9NfuvGN+MFNaucQXGjUhb18ckKgFQIsBbSiqTk5z+At6TTntE96GQJYYBnOuWvR16VyV9Fi+QwDWtRaBzLjVztQ4nmaoHUYhRTqa4H//POP3lz5/PnzrE+UDtwEcoZpRdxucU1xPt2cRdHdqNLSEMa6FkoH5uF+PBA+VUMAAhA4LYHzTPFOq+JqG87QtFrV2AXrdfhKJKHdBsgJgb0EtAKrheZIKZYdz7pcO5LZvRrB2NOpDvbgrnpC30F7azM/Iotq0wjylCSg4bulupN8k3CVN7Zway6P4l70UehFsYkkXETURAYNuS2rMAV2ZhBJ2ITBzAmpr5MFX4p78+aNNg/N5SfdEWAI6lDMHWhGr08RWl55oCmSFgrk1k4VQzhw0z1oed2S+vf4SsucFoJIQuOeubnSSIdAVQTww1WpI7cw3XtLOs3cJkT5cQJYYJxPr2ebfk7BMKBXs+ymXfjVblR5wobohVB68bzeGa2oQr3vSeuEWklIG1ioJY7Ly8tD2HY/rYhTxTXF+XRzFkV3oErGuh0ocWgC92M3qqQhEIAABNol0PcUr129NCQ5Q9OGlLVf1I6Hr0QS7jcPSoCAiYBWk+VK4lk1OtE3LuJ5hrPPnj0zBkhYSiNPtQRWjTYsO+arbSmCZSKwatMDgUaZtECxRxEw7s7/448/jpIwbb2ruoy0VTdRmvF9DXpe3kRzEDJOIIj+msysTR65b39tK5msOkgkfjUAUslPeYMgEPTDhw9HbeWphIkTY3HQuGoI6oo9z4HiUTWjt7RXnkp7yPRtTEvmLvMYo/uCmEALiuvra38Gra/U5u4ULFKRBwKpCKzyw4tePZVUlJOPQMfekk4zn9lQsoUAFmih1GWephfZGAZ0aZPdNAq/2o0qaYje96R1Qu39GAIL9bnCIbDQ8kakOD0tcWx7X1K8WMvZjqcV8ebjmuJ8ujmLovtQJWPdPvTI/diHHmkFBCAAgZ4IdDnF60lBdbaFoWmdeskhVd/DVyIJc9gMZUIgJGDfdSqPY3x33aNHj8Jq+N0dgVWjjTpb7+/OXJRw//OVxSrOlmHVx9ZWKetsJGlviwT07HZR7FX3yGJpx2aIdxnc4EFE0KSyjGOwyWtJrIqARd2VfJCwQEBjVappQhh9wlRvePGtSA5WfQqRxnb1Nb3v1t7MbTm1z+zq6spyrfZvaTvaycPbjJvYFECuO9dC1eUJgg+NFbnLOYBA5QRWTXOYKVSuTYt4RifWnLek07Ronzz5CGCB+dgeUvKq/q7p5xQMAw4xMCq1EMCvWiiRp1ECWkuUhSuwUG+C1rta9FrD58+fxx/ZRFpaYOF6svZepxWTjXWJuCaHou8DFN2NfhnrdqBK7scOlEgTIAABCHRPoI8pXvdqOryBDE0PV0EZAbofvhJJWMaQqOW8BDbsOtWmVcvKsj5NoLDD85I9R8tXjTbqfIv8KqmafkJfp0muQiqvUmcrkAoC2whYvknYU+QYYRtxO/GDguZy8mm4OTJtpSuYxNKj6fNTuduF1eUmnKN82Y9G4H4PotGUwgi1WJyjukbLXNyDa5nPNtr2nWLr64JBANtcgdq8pf1nc2fPk65ASqO7NoId0Gljn++idZsTKnweozpJS1kKOImiXTO79JZ0mk6/HBxCAAs8BHvWSs/znIJhQFZDovDNBPCrm9FxYXMENDiXwb9+/VrLjFpUNIbn+c3Uytshi0JdTit8sONjXNOYSZcpKLontTLWbV2b3I+taxD5IQABCJyQQLtTvBMqq3CTGZoWBn5IdWcYvhJJeIhpUelZCGgDpfYxr911qsGHcQ+cPmXw8ePHs9Bcauct709R4EvZ2zjfwWhjcZ+xr4lVkZP+hRzPEVhlQqu2U8zVSDoE6iHANwkDXWjTfJBynp9qu6U/IpKwD5Pwg0PmWqRR+sXFxdzZVOkWSbC6VLSTlCNfoeGoH4mqgHP1JgWsJYn8xQpZHDSuGoIWE/vwivQmIH0MyiIGYYQ+pZcvX/o/546NqyjD5UHmDbv65sQg/RAC3mrQrW6Wg3aSXOWHF736TmG4vAyBzrwlnWYZs6GWOQJY4ByZptP9id5iQ5p+9RjDgEX9kqE8AfxqeebUWAkB7RJRTKDmXPpE4SqRtAlkVf5UmTubVsSx4JrifLo5i6K7UeXQEMa6TSuU+7E29XW5rt5lo2qzHOSBwJkJNDfFS6gsHOwYJkPTMZPOUk4yfCWSsDO7pTl1EdDXgRQWuEEmxTEbt7I9ffpUL7TbUAWXNEFg1RNrS4xE+Vav2pG2anRVvi0t1rgqkrlOE2oROzLXQECdo8WkV7nZGtoVkWHRhVqARMpv+pQloEsN5HtETWvZCW+JItYQ2uXPdPDlyxdLybxGwUKpTJ5xGKHiPKXHbRO6MjIfVcviHlw+kztWzfX1tXETmAzvkBfPj2WuJEUzmsVBjkSVWdpftEQkYSXKRYx8BFgKyMe22pJ78pZ0mtWa2UkEwwJ7VfSqZTHL+LNaUAwDqlXNaQXDr55W9dU2vPzOCq0u6hOFemL++PFjIxatchiXl40FGrP1NK2INxnXFOfTzVkU3Y0qXUMY6zoUzR1wPzanMgSGAAQg0AoBpnitaKo/ORma9qdTv0XnGb4SSejrnWMIVERAewctTyv1+NMYc1hR2xDFTGDV909WxeyZRdibcdUT+lWjq72SneZ6e6DU4qbw0zCjoT0QsIQSqZ2r3GzlXBaHDXV2E2WoWiIJ7d6yjMzUsplAJeo2ikGU2mZFp71QW3MU1ekPXDXJskclpRWm/tJ8UJPSYtgBFsWpGgOY9cXU9+/fB5fz07joEcQHznHTmq9vw9rGh8XOsSK9aQL2wS1LAU0r2he+D29Jp+nrlOPyBLDA8syL1biqv2v9pT8MA4rZFRUtEsCvLiIiQ0kCWhDQVxSGN0HLOEtWrbq0+CAB7Ms+xlWO5K3oY1oRx4JrivPp5iyK7kaVQUMY6wZAmvjJ/diEmhASAhCAQHMEmOI1p7L+BGZo2p9OhxadavhKJOFhZnzmzdyHQW+tYuNS8s3NDZ8saE23K+S1jzb83ZArKsic1e7r7C3NLHJvxeurJsYm2ZVlLJBsEDiQwNevXxdr78ztLH4AatWWqUV6bWWwxHTZvWVbbT+htJbbv8CmQKyuIUfRuwEAACAASURBVNtTxGAQRvjq1StmWBENxjuUxcj2SMm9njKGEar5WgQgqm1sBsZNbFobsbx1MtiKZyx8LBUpEKicgH1wy1JA5aq0i2d0aJV7SzpNu8bJmYMAFpiDaiVlxmcxvpCa0bQ+JmcY4CuU42MJ4FeP5U/tAQGt+A0peqQeLA4EOfP9fPLkiaZgltUz40aR5KL2Ma2IY8E1xfl0cxZFd6PKoCGMdQMgTfzkfmxCTQgJAQhAYD+Bws+bmOLtVxkl7CTA0HQnwGovP9XwlUjCw+ywzpifw3BQ8RQBfZ/NDXemzv8n7dmzZ4qB/s9vjjoiYO+TCo/FjYztT+jt4ypj1WQbCNjBqmOybL0FLASaIGD5JmGBUKKSrBY3OZ128KkxkqXtndlDSdurqi7jR+QKfAaZSMKqDCMijGzm0aNHfgZt03nx4oWfUua4oWFYfN6hr+qVIdZKLXoboiXCWc3Rx/EePnzYSrtKyqlBjuBYalzcCKhRge+ftXUP5haw5GmRAEsBLWptp8wdeEs6zZ02wOU7CWCBOwFWfnl8FuMLbxx5+pfUdswwoDaNnFYe/OppVV9tw/31Gb1f4yg5NW7XA6zFYMKjHtp2MK2IaxbXFOfTzVkU3Y0qxw1hrDtmUnkK92PlCkI8CEAAAgkJWLZmJayOKV5CmBS1jQBD023cKr/qbMNXIgkPM0j7U6vDRKTiCghoD6uxs7HHm1XQLERYQcBoACrRHxyvqCBzViIJMwNeLn5VbIxdX8sVkwMChxKwuMTOvkko3vFnz6e9wf2AgYhV2jvcSCGRU4pW0jP4W7duKYatoXihSIvqPFXJvf/lyxcLn1V9tKVA8qwloAWgIIzww4cPejX42nJ25tf3D+Uc9GnZAjGuO0UdLo93KPHOKIkAbRXy8uVLo8DGFwkZS+ssmxHjYiRhkMH4ov3OYNKckxBYNcyIO/aTEOujma17S6P8UhadZh8WW1srsMDaNJJWHntnl3uBKG27JktjGDCJhcTyBPCr5ZlTo52A+oUDV+n1pECLkItv4zI+2rC32pjTePMGayzjwoMMlSzCGFun5jDpGOu0oRQU3ZCy1orKWHctscPzcz8ergIEgAAEIFCMwIExEUzximmZinwCDE19Gt0cn234+q9uNNdcQwrH3zfHB4EdAX0TQ3sxFw1G26YVdvj69Wt3IQd9EFi1n1jPPPTsoZ6GS55F03XS8i0IhyLtgUxCux+MT5v0FsxVJpdWVEqDQEIClu1Bq6ZzCWXLV1T8wfOBSzb5mmwp2eIANdbK3YHqC9JDn6gxm0Z3l5eXFuHJs5aARd0FNgVaxFAwc26rW0vvbPkVv6cb02/1IQMhDZjdOpT8g4Iby4cy+hAsx/ERPpGEPkOZmWVMokv05ZOLiwv/2laOFSrvorg1FMnUwWmSItNahKkMkicytaxzE1srukbOtgiwFNCWvlJJ27S3pNNMZQaUs40AFriNWytXne05BcOAViyzbznxq33rt4/WaQn3wFU4rQJpjSL+qujFZZBMimh6WhFngmuK8+nmLIruRpWTDWGsO4ml2kTux2pVg2AQgAAEchCI7yLIUaNfJlM8nwbHZQgwNC3DuWQtJxy+EklY0sD+q67Tbub+Lwr8MBBQZ6Pt5sG3Miavu7q60nIzUUCTcJpO1Cv6gv2Oc83R7ufIpsm5q/Kl259waONsPjEoWSZkCWkQKLcJGGgQaJqA8Wtg/fWYio2M3MXHLtkcaFEWB5g7tEw26feJ+vLYgUD6rtrnPNfSAlHENVjdXPNJHwjoDSwufm9IOSSMUFXr5da+f24iDC9+ozXRhGI3gnEeJ3kCgywm4f6Kbm5u/GZmiiSUnM+fPw+ifyeFlzBzk2JF6vq3myahWm+ZLIRECPRBgKWAPvS4thXteku/N4m3mk4zzoez2whggdu4tXKVpntGUbt5TsEwwKhxsuUjgF/Nx5aSUxE4dpupWqE4xvirYA/cUNTutCJuHrimOJ9uzqLoblQ51xDGunNkKkznfqxQKYgEAQhAIB+BA6cwahRTvHyapeQIAYamETgtnjrh8PW3FvXUh8zxvXd9tJFWpCKgbXDqbyyl5d4Hb5GBPMkJGLWvemtzLJZt9AMuexuT4z1DgfZ3atpVdgZutLFdApbtQV3GOcQbVVsfUcbAvn//7scMzFWaewQVzDP1Mbo5SUjfScBi5wX4W/rT3Fa3k2Tfl+tb7v4GdH1F7agwQnEO/EMHUe7xzqhv0wpapz4oEuHvZ5YRdqB6v0U5jo0xiops1DdnJgUIbjcmoZOUSOyJAEsBPWnT3pZGvSWdpl3F5MxBAAvMQbWqMo3DcsnczRCRYUBVFnhCYfCrJ1R6i022LOHmbpcC9iJVWB5tRC7fc6rRaUW8ybimOJ9uzqLoblQZaQhj3Qicqk5xP1alDoSBAAQgUICAZbtOPjGY4uVjS8kRAgxNI3CaO3XO4espIgnr/OiH/cFVc/cSAucgoE+mWnZkakHZ3jPlkJMycxDQplKL9lV1DQNin4AlmEf5tXF27qsRfmkc7yFgfJuyZnRz+2731L7zWokkC7m4uMC/7SR5nsv/H3v3ei01ziUMePpdE0BDCNARACFwiAAIoSECIAQgAiAEIAIgBDgRNIQAZNDfnvE3Xlq+yCqX7fLl4Ue3y2XL0iNZllXexyWjrAVCiZYHzxfqsn/8aXmN6ogRTlBy6LljuuL90nU24qoXHVr90cKEAoWXsLn9C1+LavAzYdWflFQ8BxPvcq93uWwYYdzlpY8E5bvxOs+XXRg80RZ47edlBcqPXngNigTnvgw18py2usZXK/9Y+GB3I2KwKlRM+6b3y3GLrR9eeXXL3iQCpgImYdxcIlvsLV00N9fMdpZhLXBnFdouTjoObH9br9nZ7xSGAXXNWlheQL+6vLkjjhCIn0RjrmDEjhPuElMTmWcALvubzhZvK/JVo2vK++zmWxW9m6rMF8RYN++zkm+djyupCNkgQGCXAmIi2tXqFq9tYs0yAoamyzgvcJRjDl8PEUkYv/0s0IBOOkQ8e3fZ+PuTcmvjlQh8+vSpJCfRl3348KFkS9tsSKBwsr7wF/HFCl6Yn8LSLZbtXR4offFOvoBpuEt+y8W+jcxHW4rrZvRv8RKhxY7rQNsVKAlj3mWcQ+Yn56jNCBsYDP/YbqX35bzkShQ3Czdu3OhL4fz1nz9/TmM2Hj9+fH6aUugUKHm0In+adCZ76sqSVreJgLFTC76J7SOMMA0xqsII5w4uzcg0Rmib6B8GpzJm7VEzmCv8qqQ3qLK9cNWX9JYr9IwsFd45vnz5sp3/9NwvT6qdjjUEtiXQuNBkMm8qIIOzua+22Fu6aG6ume0sw1rgziq0XZzCKi6/brYPscI15cUxDFhh9W09S4UnXRTT7fDW63rr+S9vq/OVNPPnpS77cPAWbyvy1VRe3bqmvOTKv1XRK6+gqbJnrDuV5KzpOB9n5ZU4AQIHFxAT0dkAyi89nbtPsnK1t3iTlE4inQKGpp0sW1xZ3ofsad7gEJGEl51i6zwZSh5w79zRyiMLxBOub968KRGITupooQKN8q5wrFxScZltInqqpFARqHDxv55YlyJeyJMGTtTr2wvlY6n2vtYUCsSbLTM3Kmki5X9ZId1r1uX0qd/Bh9dnzYnEtyJw2HcSDgbDHPAMKrnHK+weR7f/9O1nkUjhD/CjD3fkHUsGHiuJJJy71R25GWTKHiPqdFBx8TDCxgsJI+eb6B/ylxJRsmkLLJ/5WbhPyFdiWoS1LcdNTUkbi8tBhPE3Mp+e/vHVJk63RhF87BTY/XRQZ6nLV5oKKLfa05Zb7C1dNPfUArdYFi1wi7VWnuf2yLBz37hD3NnfsDMM6KxoK5cR0K8u4+wo5wus4SfRzKRQybMB5yP0pbDF24q+slTrdU15n918q6J3U5X5ghjr5n1W8q3zcSUV0ZmNXc6r77JQndVnJYEQEBPR2Qzc4nWynL9SB5s3NDTN+2zo22MOXw8RSXjZKbbOc6DkAffOHa08uEC8Q6PwTbiZSefFDEtOvZlehrDCsfL57IXhdmsYEFeFLfxDts+ePfPekvObR0kKQV2yWUTdNEb/JXvNt03jJau7fI/cfHrHTLkwoHqvbSkfJVV+w3ORxhMh6PHM1qP//RcLEWNzZjYiwZIUZh01RYNMoxmjgmIGoSRXthkhUDKwzJ8jIw7a3iWt8fa31ZpZW13fQQ++PnqVNKw3blWipgYDsOdDi87h6dOnafrRKjYxKs5fShY4xVK0NS9HFZeEN1dFWLjqtxtJGFyFEYDp+R57xT1FWh0xr7Kw+Zrb6hx5Mx00h+roNE0FjKbb9I7b6i1dNDfd2HaQeS1wB5WYL0LhLyaFv7/kj7W2bw0D1lYjB8mPfvUgFb2PYq7hJ9HMZNrFH3jY1m1Fvk3qmvI+u/lWRe+mKksKYqxbonTBbZyPI/B3Oa++y0KNqFy7EJhcoOTkmvyg+QTXEBNxqFu8kjZQ8gxVvlo7v734vWpnri670tD0sv6THP2ww9dDRBKusNsqebp0kpYtkf0JxN/RLxkExMjs1atXly3+kqdeY9BTQnRZnBFHL5ysL4zfG5GBU3c58i/0p1ots/3V1VXJGzwiM+tpRZGZly9fpj5CL1INy50CJXMTcZnY6+PjmV+dg2u1kQPxfH/E80R4Zzz3H5eP+BcLEWMT1XTOeKawN5s1rLTxBqTCuYPOtj16ZURUhnBEZsaf4Y/73tHp7GPHuUeJhfGrcVG+rOfRWkX0JI2worglv2xY74MHDxpt4CL9QyMPJR/zl5JZe9SS7K1nmzRuLZ+rufulxtHjj4aU562x7xo+xt9XKslG44eixuV4l4+Jl7Asto3poMWoSw5kKqBEaX/bbKu3LL8wuWjur62uoURa4BpqYdY8lMwORfdS+PvLrFmdPHHDgMlJJVgioF8tUbLNegQaMwbLZywzxM3/3LNAVrd1W5EH0TXlfXbzrYreTVWWFMRYt0Tpgts4H0fg73JefZeFGlG5diEwucCSJ1dh5lcSE3GcW7wl28ARHs4vbOd9mxma9slsaP1hh6+HiCTMzL5dpI3GY1sruWpepPgOeqZAPFLfiKvpSzCejSt8lLkvhTPXl5x65Z1vPjONdJYcJ+UzNuG3hVUfITRrCBKItpd/yLiSica812CeCat+wqRKHpuIwzUetZ8wA6cmFY05jQqL38wu+9D/qfm3/UUE8u9KqrK04ziHfMBwekJdpHY6DxrvIHz8+HHnVSOu7zGeKfy5up14RCS2V7bXzPd7fAz70x41DjS6LO1sD66JLjRs//jjj2jwIRyRmRG59Ndff0XQ5vnvexw8+kU2KBkBlmxzTuZLbvTy5+k5Rx/c94CtIkyiwTeihuJKcdkRRXQFjU4vWkXMLQ7W4Bo2yF9KLti814CT5qExn55+1Vie7zLUOFD1saSb6txxPSsLH/KufyiKri8ttXuKBarSdNACyCcdwlTASVy72XhDvaWL5m5a3UYLogVutOIKs914N3XfXjv+ncIwoK/SrZ9PQL86n62U5xCoZw/mSLwkzcx8dcnNdckhztlmQ7cV+WLqmvI+u/lWRe+mKgsLYqxbCHWRzZyPI9hLLv2NxyNHHKXapZFOZkAy+hDVjrss1JkmdicwiUDJyTXJgQoTWU9MxHFu8UraQKO3L6zN9maNdOa7arQPvaE1hqYbqqzOrB52+HqISMKSp7IaPV1nK5lq5cWvVVMVRDqXEogHTwvfyhVPjV8qk3HcklOvvPPNF6TxJG7JofMJrvPb58+flxRtDZ1MSbxrlCVKtE7qveYqokdKfvKJEyreW7UGhMZz/yWZX0O25eGyAvkIhypvO45zyI8QGpfLy9ZUdfQI5hmM94vr2ohOKcIGSsobcyvzxbQ3eq2Si+NUlRJX2Aga7LQNlogqjCtCEE11uA2lUzKbdk5xSuaG8ufpOUfP73vMVhGPjUaDT2U+ffp02TDCqIj2cH3J/iHVGLGc71p3HKt/qtWSs0wn5S2NqTtpx/VsXPgCz/q0apxxjavzesq1p5yUTFyYDlqyxk0FLKm9nmNtqLd00VxPszlmTrTA+er9sn/psipXPSbMFDPmCZf8w0+ZnMzxlWHAHKrSzAvoV/M+vl2bQMx0XfaClbk7XsPfHdvQbUW+aema8j67+VZF76YqCwtirFsIdZHNnI8j2Hc5r77LQo2oXLsQmFyg5ORasitu/Bo7eXnLEzzOLV5JG8jcb5aTxpaNR0RKDn1S+vvY2NB06/W4ZJ95ktXcT/gcIpJwbY+yreeqeVJbtPGqBN68eVOSn7iEX/AX0JJTryTeo6SkjTdQXfbh4JIMj96m5PH0eP1R/J2P0Yc4f8c4emfoQiPlwmbc2MvHMwXi4YmSIIrGM/dnHnTc7hHi0mhInvodJ3m0vRpXhM7il1yhOndc/8p80Rr39hcvToxSCkcC6Zv9CrNdOOSeb4Ijnj9IO7E4ULwhsDDzZ24WBxoUi8YQreWyD0mcWcz27vPVZvtYnWviylXSpC8SSXjMVhEtvPGnVSKM8LKP4ES/1z49N/RCwnwE8qyx2Z0n3ZpXlgy5q/wvPCNZcke5ZtjIW8zCl/xViICt/hJBY0jgnmKB+s2PSKsMlFwxS7LaGPzveDqoRCOzjamADM5ev9pQb+miuddGuJVyaYHz1VRjGDbfgfpSjlvCkiHHxfPZl/+p1hsGTCUpnUIB/WohlM3WI1ASdj5fbvt+tbnIHHK7mBu6rWhnPl2ja0o1drysondcuX1FM9btk7n4eufjiCrY5bz6Lgs1onLtQmBygZKTa/KDZhJc1fTaQW7xStpAydRoplrrr/waW1PkFwxN8z4r//aww9dDRBKWPEQyVez1YEOPH676ZgMH97UBgVogJm0LRzwxSosXcdQ7LrlQ+DD3JDFv6aCn8LhLUkx4rOjQSh58vOzovPEeuc7iRyku+xh3Z66OsDJevVXy9HBcqi7VddS10GhI8Wcv53tvWH1QC1sXiGtKyeP4JU+fb5QiTpP8jU0+CGTJUsfD/eVXqxF/XqUw8Zs3b85U6kYnVjhyOz8zr169SiMYMwnGyRKPI0wyEsscZcmvSi4TJV3E6Dw3Kr0vneWHQMdsFdHdNSZPo/OPniHupP74v3/RZuJj1Ei8JzBGPrOeDpF4xHN2dk2dK/vaz2XXp7dd7Zys5AmndsYusqb8+rLkHFFcfCfvBtP5tPwgZMKKKOxvI3A3Tu20yA8fPiy5WEyY1WMmVTgtM0mvm/ZLhcc9ZqVEyzcVcMCq30pv6aJ5wMa5qiJrgfNVR9zpTHK5H53Dkl9SYs655Efk0XlYw46GAWuohUPlQb96qOreR2FjOv2Cv5uksxap53rm2bZyW5HqtZd1TW2TXa5R0bus1nyhjHXzPhf81vk4Ar9wfnuSG+3F5tV3WagRlWsXApMLlExnpb/hTp6BNMG1xUQc5BZPB5s2wpUsG5qupCLGZeOww9dDRBJGmxh8XnyxJ7cWe4Z43Jlgrw0JxNOuhaOB+Ln0ItPfhRPcjb9YMK4K0kQGz/dxh1jPXm/fvh0sY8zpTzJ3MKLU0dgGH4aOphulGJG4XSYRiMfl4wmJwaRKnrQYTGT0BvGUcxoJEw8lRxTE6NTseByB9HKQKXXEjWS+3fpX+etvOil82ZIW/vw8LpONsIFMIjPFPEQnlkY/RqUs80LCuAqfBBuPKTTe2Jax2sRXhcPjOcoS06PplavvEIOjuL4dR68/ZquIkXAjjDAAowOMOkrv/eMUiI9xtka4UZwLMTEUw6QYpk4+kI4+IRpnZwuJuKaSif7RDWDaHfPX2bb5tEffVmoX7I4yUIN3apl9+75Kn3grn13tS61wfVxVS67gcXY3ZuFOukoWZsZmbYH8cLTePt+l1JvlF9JElr/I5vO2tm9NBaytRhbIz1Z6SxfNBRqDQ2QEtMAMzvlfXXCGOaaGBifBYtBykDlnw4DzG7MUygX0q+VWtlyPwAWnC9LfEVKQwjvrdJeZlrdyW5Evvq4p77Obb1X0bqrypIIY657EtdjGzscR1IVX/3RKfMRRql3SRGadV99loUaz25HAtAKDJ2/6XMS0h26k1vg1tvHtRT4e4RZPB3uRpjV4UEPTQaLVbnDY4etRIgkHH2hLn3yar5mmT5fGM08lXfkyGUuLvPwR06NbPkmg5K+JR4JRpxd5Rjwi7Ev61r758XKKeDw6bbeD53t5yqvdMqp+8LnJi1R6iD19+nTQ7dOnT4PbnL9B2irOT21nKcQTEoP3kwG4TNxL2zYe32804BXec7azbc0aBAafEIpMDjb+NRTknDzkr4OLTRXlixDX7pLKyieS+faynUajE4tLduGYLVOiwq8iGqpwy3qzGIlFjFP9cesLg3dY850CjStXn+RgDvt2HL3+mK0iqmPcUDDOiBjNViGFk5wa0d3FgOrBgwed+Yn+YY7IrtGtZXDH/Bm0fPMezPAFNyi8Ha5yGE85L5DVaI11OOuElZX+PcvBu9QJi1n4VHo63ogJig0F7k5otXxShe3fdNDyVWMqYHnzix9xE71lYadRYbpoXrxR7S8DWuCsdRrjz0lurE7NZMzMDHaAS07XnJr/ObY3DJhDVZqdAvrVThYrVy4QF6yYNrlIJjt/O1jbDMbgVbWiW/MkjK7pIs17+YOq6OXNV3JEY92VVESaDedjqlG4XIi2rXn1XRaqsEJtRmBugfyzYXH0zucTJs/VOmMijnCLp4OdvDFPlaCh6VSSC6dTeE5VudrTj5WzRxKmTxQtXKnp4UqekVpgcjB9ujSeby55xGolgClmLC8zyEgPulGHubMdz8CVtO2QjHnbJ0+epKTLLMcbNgYPdP4tbv00ZHWskoMO5urMDeY+R+JtWp2/K6TZDtjl3/sXRxys0Mj5et4GNndNpTVSLc/dLbSP2LcmamrwMhQn1zKDnkYm4xeptGoi7muOHiw9RCMDPm5XIP3baX2lGJxM6dtxK+vzoZIlRAuUdPBi0cjDYH+Vbh8dV/qLdfpVe3mOrqARwhRhQnG32T70HGsGhwedB73gn+PqzM85KwfHxvk4qNGHjutUYcqDORydh74dD9gq4uXtp3Yybb1IIcL/4uSNyh335GsVQ/jXX3817lbSY0XtLNY/pMcdvZzvXcVoNWDLz/dx52njcIMf07/58ubNm8HtC7u19Epa8reEBo9buEHhQ2xpaiUvZk+3t3yOQMnMzPl9daODLTno6EKlTX10ImvYMdgHh9b7ngpYQy0smYet9JYumqe2it10SqcWvNp+8uJrgeMqonCvmCSZ/K3vg4duTC93bh/XxFXdjk3esNulNgxYALnNfsw1+tVT613jPFVsju3TJ3nmSL8zzXjotrP2RwzjO9OfauWI/KxwEkbXdGp76Gycpyay/PYq+lTzjVZ0u5jGum2Ti69xPo6ogpIp7mjtI1JOd1lyXj2Ou8tCpZ77W17tpUHGGo2tpJs9ckzEEW7x9tfBrvY0b5x9gx8NTTdalSX9alX7e3rC56xIwpJwiJW0hpK3Kp0/zs73DhFnXD+GFQ9XFQZF1LvkE/ftRQRKToG5M1Y+CRtPsUcjnDs/jfRLBmT5p1EbCXZ+TDvlOLnmjlJbSbcW70FOC94pE4+Kxi8QnV/NsTKOlT6c2nmICKIu6ZA797VyWoF4TiICigafIIyzeMlWFGWMniqdt4ocznSBLunDV3K+T1v1+06t5JpSPujfqFVcIDI5LyHK7D7VV6dmo2REUeetEReX/5F78sF2I4Qp2ttiF76YBBzXa0V1LNzV15U1+cLgCT5HMG0Er5a/Vi5/hk4OcsBWEdXR9xrGuFOIu6d4OfY///wTw4D4byzn76finIrKrUIK41wuCSkM8xjMRExdPoYw6jomdhduD+c3sEyfmY9jP//QW0whfwFKS5SOftP1Ey7HqVEPqiNjcdc8GPVX0mHGQ+Fpq1jy7zVEEQb7/AbgScOJxr4+nipQon3qgLCdh3RWZO7poN3cP5oKaDekfa/ZSm/ponlqO9xNp9Qu+Li72nY6J63RAk/iKtk4nXOOOi0ZGJQkW7hNY3q5c6+4GVzyL6GUNOyS87qzLOUrDQNKkEsqq9z8sFvqV0+teo3zVLE5to9b1JjbnyPlTJrxu3n727iMLp+TdjbSNVu5rUjz3F7WNbVN8ms22jWp6Hy1tr/daEW3C2Ks2za5+Brn44gqKLl93ta8eiDsslAjKnclu6z2nrckYyXXrMmdV5uxKGnJk0j1r8OTy1QJxixc/Utx/E63qpiII9zi7a+DLTnNS87KmRp8ebKGphutyoMOX/8941/Jg2LxbNwZR5hy18Hw61mzGg8ppp1I/EYVZRvMUuwS19cpFYbSauQzzXO6vHCuItclfy8/chiTrUNFnPL7cEhZOpenPF5PWp3H7VsZkj3JzLW6pKM4J1eNRhuPAs9Vkv9Lt882XX9Oif7vOEX/7/yBIc1J/NgQREVpnbdRXPvT5wPSPNTLC9ROXYhGw6jz0FjQm5U8H7xYK4rqS58ErSqrumLWNTvhwmCLjQzE6HDCI0pqboGSm5Co1mV6xbkLm08/f/HN77vMtyXD4LTHLu8KGlfGoIgS5cdsExa50YlFPxPNcsL080mVdOmparq85DU6X4rzvx0MLJm2E4jGmUrml6sGeX4Zy1M4WqvoK2/IZ7qROE/z8YSNao3UYoQQvU2c8pFs/DcG/5FCtL2S0UWV2sL9Q3mbyWyZH2DvqRvJIJz6VbSWRvvp+zgrYONmrbo2DTb7aNKD5W30gXEODu4y4QaNy26fbbV+1km/CQu1p6RK2v85kyeNTmnWkyjqpaSH39D9Y98VMz2PosjTjpoyzbt9Omcu3Jl0fNUp0OZNK7qxfMHesqTTqHI76/m+lYvmzjqltOk22mTnx3MuH+mx0mUtMNUYXM7P6lQ3O42pmMV+SONbXAAAIABJREFUvCvp9OZoQnm0zpbcWDlr55Zm78jDgB13nmkVr2RZv3pSRWicJ3GN3rjR8XZ+XHJmo69DXv46VUJacoWtSS94W5Evi64p79P4drtdk4puVGX+43YrurNcfV1r3UHFQhTZlFen3hwrnY8jVEvQzhktLDyvXgnsslAjKncNu6T9Yd/yOQ1sdBn7MpOuX2zmJC1FmoG+5YtkrMpkfo4uMjzryLzRn1Q/6wxmKXI11fO6fTWSrt/9Ld7OOlhD07T/mXy5fV8/36+x263KknOq6mRm7fyX/LHyv85pammH27ccreGcQ0y4b+O61Znh6mmqCQ9aJ5W2rfryXHLVjHwudgcbuW33FJ1QsXI+qxotXSiM9F3ykZ0Q6MNJ1y8wFklbV3rovuWFh/sljeqc0WHjPJr7fCnpSUJ+yabYCJlo13vwzn3CRvqNJwPa2Zj1wpl2F9VyScOrMjk3TiNvK+zNGo//tusu1iwzndqutfmaTWEffk7v1Kh6HxcQKPltINrzAjm5+CHyl4b57gPLC964fHf2PPXKkkiG6tDty3Q1EovBT51ae2EqkHZ3usA4MDVvZ6Bd2L41e+ruBh0mHAy3m1yfcLV+vuta2hLS5UGNTIY31yri4t45G1VY4+1xSAbn/K8W7h/SVjF6Od+XbrFEoynKdwyW8tYy341JOmlQnxEleRssaePuZnD7yTfoPOs7zTXRyfEHEyzpV8+51jTGk7NOB+3y/rFkkLC/qYDBdrvXDTbRW5ZcmOoe/uAXzV12StXZV3iHNcfcuxZ4UgfYuArX52a1UA0427UZY4OTjjJi45KrWz0eHpH+uF3aFA2x6mP59Ne4bKR7lUDtbxiw484zrdz1LOtXy+tC4yy3OnPLzu63sTJ6v/mGmo38R8/fOHp8POc2uZH+5B83cVuRL7WuKe+TfrvprklFp1WZX950RfcV7Zhj3T6Ni693Po6ogj3Nq9fF32Wh6tJtaKFwgmKOmbe8UmHGlpw5qTK82ozVniU5nO8GJ/0BOmYLq1zlpw3rO6DIeV2K0Qt1apmF3d/i7amDNTQdfS6U7NhuKvM9wLbpqjzg8HX8s9TtVtXXHceWJc10gW0Gr1Iz/VHMdBIwnfsbzE9FWl9l10BU1/LCP7aVz0vON/Rp+IdArZFZWGBsXY5T53OBXKVc6aixzkNjYVxH0RgNL3CyxOWzkfPOj1EpqcDcy4OtMfIzyfi7syCRcvRsnQ71ypl61878VCsLO9jIod4sxGIANNiTxAaxWcb8zK/agU+zTgEMnjV164255jOLZvfFBNqtqK7HemHWdrVYSQcPlL+rWb5Pbme4pLKqWjvpEta4HqU3vY2v6iYRC5OMi9o3RwtfXwI5X+9pkTuX5xsqtBvA3Gvyg8/0juycnJRcPRvUy19TDtUq0vvuSj7q+qSGXfIDc6NOx30cd+9zTnOdZN/8AHuSQ+wykbjKFLaTmUYp6anROMTgLcDgtSxNYZLr6altoPAOfaqe/9Ts2T5/Ra5OjXFdYnTv6Zk193TQXu8fSwYzO5sKOOxZuZXe0kWzsInutVOK4he21eiaCq1O2kwLLOfK3BrE1b9Opz1VMu66XyeYX2gfLh0tnDPwyB938NvySbDFft+MPB9wGLDjznOwEV5qA/1qobzGWQh1/mbt60LnmvRadv5B+1LoO0FOmszsS3ym9YVDtZVPwvTJtxtDYxptKtWtzNRtvWtS0YUtdusV3VfMA451+yjWsN75OKIWdjOvnpZ9l4VKC7iJ5cLh3Ewzbxmidc6cRIZXm7EUMzNNVw1xoxTp9lMtp8Pa9BZgMD9Vrib5Xa89hu9cs/tbvN10sIamU52e7XTavdlMN7zVobdelUcbvo6MJIwfM6L37+x2O1cu/8Rk+0yINYNxrjEMmvx3msalMe5X67w1vuqkq1bGMK7ea76Fk56bDKvF5jHLT8vgmmSQMYgcZQ+BTJWlX6WVPpjyqRuU97lplmI5BhCzZiwtSByocfT2x3RAme6bX24Mg+Zuk5F+O+d9a5Y5bWufkvN3jq440hw8F6KV1vlcZqFEo664g/dmdY0UdmszPe3RviDOehdXWNiqkUQLWay3rKvDwjiBdkOqz/R6YaYpknEZnnWvusjthVnvBgsLVfJ0V5Xz8otXowE0upHMpSFO88Js923WHo8tPAyoMjZ4s9NuDOmamXr4PrRZ12eq+9R21ZfPwUOktvVyX2rzrT9Oq2j/8hGdwIi7+3E1W1dxycJ2r0SZWaA1XFnmO4/OT7lx35ppJzH7cf7h6hTiFEgPHde7xknRvn418tbepU48FhozzhcZMxf2csvfk6ZQR17ex3TQvu8fC0s300CxMYCPLqgxhj/y6TNt2TfUW6ZXrsZVqfHxsBfNwtO24trWpFYUrVHLmY8z3XRrgYWdT7sDryurMSZs36nNNDBrDE3r/NQLcTrE7V5hASfc7KSGHbATHnowqcL+ZB/DgMLCVg1mW53nYEVfdgP96qC/xjlINOEG9UVhcCGabmMKZcJsRFJ9l62ZrpJTZX5DtxX5Iuua8j7x7T66JhV9kIruK2ZhM97HWLcPYT3rnY+n1sU+5tUbpd5loRplXPnH6BgHh8H1BjPNvHUSnZSxJWdOVpuxBuPgKD3/a28jtcKPjbnBdD6w8VXdqNoL5zezdpp9a/Z9i7ePDrZw8FZV8ebm7gpLt4+haWFhV16Vhxq+nhxJGBeemMCK87Cvz+1bHw+WRSuPJlJ4sZlps8h8Xw6r9ROONsIqSp0erjH3V37VjETiob3YfSbASLb9e16a887laAaRpSjmTJUVycYPew3Dzpw0VlZWM2Vs3CkQ08GT113kpG+WuQGS+VidmPPVYJ1ySQM79fmPRpoTnrx1tuuFcdrBu+SP09HGMk/3Vs3gVORaoHOhUQXtlrb8oE1v1llThSujnZd0uXGuxZaFaQ5uFteR9qBivvu3yHnnEdutt7Gm6i0nLPigjA1GCAz2gVGtS3bLI4ow4S6ZcWacdBMeaHRSjbOs/TEqNJ1vyh8oLnBpClHG9gmbMYkrWj79zLftq+E5qWUOVPJV+a1sylUtXzDbJUU7dZtGk2iUN1rXqQmm28elpJFgyceonTSRxZaP0Crac6Nx4R4tPK5+S9pAbLPdEy061UwZA200+BF2DL32iLfPc6pGEmOe9KCx3DkpkW7TmaW+s6lx3k17p3lSqyi5hTkpQRtPKxBNurNppStPbT+NNOebDoqT9wj3j1HMkvNo01MB07bqjaZWUstrKJqLZqYWdtwpRdFG/NIRrXrySR4tMNMC06/6Jlg6L8qNC3eMAaYa8VZZilob7OLivrhzMJwWavLlcQ07sjp5w84UrUQvqmzTw4Ao4xFGdJlavuxX4T9411nfGkzVOWzldljjXL5x1o2tZCEmkGe6drSvjFV+pjoFZoUdvOZGWWbNwCSJ65oyjHvqmlT0QSo6X8ySXmvTY91M8Vf1lfNxRHX0DRjSYcxq59X7yrvLQvUVdlXr4xxcycxbg2VcxhaYOVltxhqA9cfBxxs6p+zq3U9aCJzG5bXxnEAcK+2p8stx2xW7j77zyife+Hbft3ib7mCjUR1h7q597jSaaPVx00PTPVVllOU4U5p/xGWg0Rzfvn3748ePeuXv37+r5VhZ/au/GrcQuNEp37x5M/4bKdTWsaZOMEa6N27cqD9Ou/DkyZN3795l0oyjB0Jmg5KvPn/+/Pjx41ovdokB2fPnz9N9Hz169PHjx3RN4XKMh4Ir6Kr/Vnvdu3cvEuxM4devX1HkaNnVt3WuYk1Vp/Wazt0HV0ZVxr8qP7FxXaexHDlslDpN7du3bxFfWq+ps1Fl7Pr6uv5q3ELkJFgaUFVSMaC5urrqTPbVq1e1VWxQ5SrWxMKZp0DkpLIKlki5HKrO5/fv36MqIyfx0N75PnWysRAZq9pVnbEXL15MexoG+JcvX9KDtpfbp0l7m2pNnKRPnz6tvw3MMLl9+3a95tSFtN7Tplhp12tOTbbavqr3qsbT2o+Djksws9dgFxfZiFbU111kUk6/Cv9oIXmWOMviBJ+2FenN0m6/qpFMb5ZWWflyNMuo3Pz20YribI3Glt8s/21cAuKC2+7KYkD84cOH/L6Zb9NzOTarWukkfXh10Ch7nNFREfHfWFOd17FQndrVNpkLX7WB/84k8Mcffwym3B76Du6y0Q0aF8pGKWIi5pyLZiO1cR/jTHn9+nXnvnFmRf9QfpVsD6pjVHD37t124lHqGM6118eavl06N65WRj8WA/5GgjFBU57zTOLjvor+M7I0bt8zu99xB511r0x1x3HH3fTFaDyGoI0xbVR63NY1WkK7aJdqG0doFY26jvuaOD3bVVC+pmQ4VJ5aveWl2kCdgXMW8g1pDZeVc0q3wL5xIxOzE4MdRZWT8++k2hfZvstcvmar/MQ5FbeQ6YW1McyIC3cUbdpbv/JKifm3Bw8eZLYf1+FnEvTVqQJrng5y/1jXZsm1L0721U4F1AWx0Cewod7yyBfNHXdKadHqKeVqvi5GKfWavgacXz/t3PuRW2DeOf22PQ9TfRt12jkmbI9Oo9bit4N0hJmmX74co9kY7OWb0Hw3YmnDjjxPOxFd/WBXTUFH4vUsdCz7RaDRQmatiAo/KsIvAg328o9H7lc1zvJ2ssyWmZ+Q4jSP60X67EGVpfJHF0qKEHPLMXvf/mE09p3valWSsfJtNnRbkS+Urqn2mXYAE8nGoGU9100VfZCKrovZuRCX400//dJZqC2uPPL5OLq+1jyvrlCjBWbaMb31qCdJ1jDzlmYsyj7twOOcmZPVZmx0Cxl8YHiSX0tXFRMRVm7x0gaz5qvGrGdcIKzqHiStlPZyUGx6aHqoqjzQ8LUdUB6X2HbzXXjN6CjzdnE61wwGvgfC6DzEIKydfsz9tXPS3uwc50itfYhqTZTlnJTP2Tf66L5cxfqYez0n8XP2zXClP8idc4hT942Wk7GqvkoDL09N/9Tt4yf8wfycukFJ9xLD1sFkY5tGcc7/K62NBJf5WFLpgxrtDaKdDDbj2KDxF0Ha6bTXRIZjr/rX6z6lcYm3D9deozdrm2d6szZg4Zo4/QdrOXIS20R7GNGMY6++3qDzclmY7WqzwcbfNpx8zQiTk8po406BaLeDVRkNr3PfXa7Md5gxBrt4qeNMaZ+wsSauYuV56+yvMqOCYGkftGo5sb588BOZb49GIp0R19bywhZuWdKBd54ssWPhIbayWWcbS8teMuxMC9t581JdCtNk+5YzLTM9yhzL+24VMXhIzeNcnuRC3HmOpwc6dXkNHe85rSsDEubnpHycfaNlls8CxWl70gWxZoxOqXHKD17gMpWbtvNIJx5Z7hzGj8tqnefzFyJvaVYby+XX9/NzIoU+gc6W06ipkutyu7meeXnNN55GDmf6OMllq0/+pPWdQ+t2qaOTqcY/JyUeG8defS3h/KmAUzNzzO3zDX5VveVhL5r5Omqfj3OsmalTmiOrg2mOLsthW2B539g5rM3f8sRVoF1lcWWPiZry46Zbxhig77JSHyiuWWcOFdIjtpfrAy28MMd1c9PDgB13nu1Wt9E1h+1XNc61tdi+7jpqqho2xFWjXWujp2jS4sf1rn0/W+cnfw1N01nDcpuoLkgsrOq2Is+la0orbuHl6ozLV9BU36rohSs3PdySFZ1vMJse6+aLtq1vD3s+nlNNg7e9cdJdZF5doc4RmGPftPtdbLmkn18sM40DDc6cNLZf7ONgxs5pHp3zdWnRoksZPRHX2Yd3FmcwG2mWBpcjtYxJ3+6HvcVb7VUjfxfZV4/Tri/psjKNbcKvNj00PVpVdnZ9fS1z9PTRxZ/w+a92+y7pTfogplo/+orVLk7fmriMDeY2rkMn/cgUZ3jnhTCquTMbnRsP5qpvg8xVMzz79pp7fXQcnWWvVnY+jDt3lqr0M1yX6uxKrlXxfN4yPnGUmeZ549HDwSJEFcRZ0wnS7jQjtc5RaabhdX41mKs5NugsY2f2Rqws6eWiUFEjoZrvdePb2Kawy4pJivnKpTdrt8NMbzai2aS7lHfRkYfzW1Gc+Cddc9OspsuX6sPTqpnvFEhLarkhEI0wrYXO5ZJZ1Eaym/4YtyidDrEyOv81FC0GG+0cxllc8sN5nGidV7rBAUxcSjIyg4fuG/BP1YmdXy+jr5VRhPOPvrYU8tUdzS9ufkvaTDS29vWlrvTCIfoFcXbcKtrdyCTDiaqySu5c2p1Y55qLx1md3/wyPeckt2Pn53ArKZSMWOpWVD7bGKd5Z08VKZQMTc+ZCVxD887cuYTAVtrG7vNZ0qnGtTXOkc5GG+vbHdH5/U/7+l6fgIstdJb3gu0hc0I1TFY1FXBBsQ0dOlO56+wtD3jR3HGn1OhAlvl4Zgd7wBZY3qG1fymI1ju4e9y+dTbySK38Pi6qNXqz9qig3ahis8EsnblB+6DLrDl/CNRX8MyVolG0VQ0DOttVI8Nzfzyzw+mrkZ2tP2C/qnGurQ33dQUxqVJntW8+OS490UmmW9a7ZBaic4hpk8ztcDSS8otg5kBLfpW5WKzztiKPo2vqOy9mXb/8dVNFz1qhfYkvX9H58z3TfTWKsKqxbr5QW/z2gOfjmdWUGUjUTTdGFAHbedLF+vYd9Hw3lYWF3WWhCss+02Z1Y1hyobPJNQq4ZH7SYw028nTjJZcHM9YAPPVjpD9YnJMm4iIDfY9IRffSmb1IfzAP5RtEap1HqVb2pZPeuB3tFm+dHazpkXYz3ujQ9JhVufvh63EjCePMjFm5wmYd3WuctzHNF7vEpbEaBsV/4zITH6OVxIPpnUnFytig3QtUaxa7akY++66ac68Pgb7ix/ry3nDyfGYGGZ1VOXkG2gmWDK+jEbZ3nGlNpulm6rTkq5Ixa1WouJuNsy/Or6ivvkcbM1VZkpl6m5kY88mWVHqdwxELce6f1M8EcoDHLpV5LMea8jMidpyv2VTF15u1W9RUp0BnA4smGo2hfdC+NdFa2q2oPS3V3j2OMtXpUN5i29mYas1UZemsFCv7BEra6hqedO/L/xzr8wOtOY44Is3M2KYagcfwOzr/6rSKhfgYY+/4qn3CxukfG5TkIVLrG1dEspFOjFWq40ZqsXFc3SKf0cb6OrTIz6pO/Mhw26e9JhBS/yh4id7mtomqGRwOBUW0q7qxxS5VY4uTqK+pxPq6vZX0P7H9Zen22ioaZ+Xkk+99DaB9QvWtSZvKZdvAOUePk6KvgLF+7luAc3K+zn3Ds6TfSM3jQtPupurLU98AOI5SLjCuta9kcJVpouFWjmDLuQVWOB3Ud/qkJ+Dcy9GA55Y/Nf1Tu6lgjD4keqp0Qqlxje5kjG5qhcU/lWtD22+xtzy1NUZL2/RFc8edUmcnMPfK83uYo7XA8g6tfZddOCzMkEb7j2TjNry+N4/8xPZx612Pe0suLtGuFru+zN2G+9Kf/M43rfpMHXXmZw3DgB13nmnV7GP51AYWrc6VvfPUK18Z5vtoPJOUotMtrjvtxDN3r3ExigtNY5YmUqivWZFgfBsXtcHL1mIXrHYBz1kTJe2UjJUbnYTRNfVV6HzrL9I1qej5KrQv5YtUdL5/O7UZrGGsmy/RRr89tSKijW16THh+NWVGJo0TMIYfYRVjjBiK9P3oE1+dn6XzU9hloc5nGZ1CoyUs87Gkn18mJ+2jDM6ctHdZZs1gxka3gXrHuB8pnCeJ7iIm4mJOL3aJybeqQuO/1VxcjO2jM+lMKlZmHg+ITmZCzHyX1Xkgt3gr7GA7G1Jn9c23sqTLqs+jZRYiS3GWlRc5GC/+a+xhq/LUyopq3dDw9dCRhNXZXt5vlp+x1ZaDc3+LXTXj6n5q5qfaPjqOTK+af8B9qjx0ppMZZFyqsyu5VqVPe3eWa8KVmQFfpk4Lv4rEo6M8P7dxlhUecXCz8zMzIoWSSh/M+eAG0QOcNOYYUZA4oeIogzk5fwO9Wbt2Mr3Z+eBVCtFQ57tWRlcwbeO5VB+eVs0yp/ZU9bubdPpmQo9cNfk+c9YL/UntKvI5+Jt6Wo+dy9EZnnrqTTIQjT5nnb+Oh2p+rFXPUaaeJ1XctjaOUfRUF4h2pZc04Br8gm77axVx9qUNOC4Ec/DmT6U0A+3l6GfmyNLyaTao05JG+18+P/s4Yly2ooVM1TWllRLLcTqMuNCfdNsYh4heZT11ESOBBkL1cT05lJNKYG3TQTOdg52tsW/lqYPYxdpSZGxDUwGLsWz9QBvtLY9z0dxxp9TXB866fqoO9jgtsLyLa3Qmp96LxXggdpmj9uPKNVW9l2jMUYSSNBeYYQjGDQ0Ddtx5lrTDLW5znH5V41xb+2z3sZm5/bhalcz6ttMsWTP5b6MLUzdGAnWRF87GtIfTNdX1uMDCkgO2RjtR0QvUb32IC1Z0o94bHyNjGxrrNjK/p4/HOR8nqbW1zasr1CQCEyZS971LLpT080vmJz3W4MxJuvGSy4MZm6pVzHelW09MRFi1684tXtWE1nbVMD2SObW3NTQ9eFXudfgqkvB/ztCqdiecCiyc++ubYmtf4UrWRGp93U083VWSwhzbRMfRl6tYP8kD3OOyneG6VGdXMrzeTSRh1SriL0CM/sE4qqnzD0hk2lv+q3EN6cy9Sio9n+3yb+NYMVYeDd5Z0kgt0lyyFHqzdkVkerPy5lG4ZXRB5zxM38h83FvO8fDxpfrwtHRLnhSFdXeEzdIq6Fw+ZqhDpttfbIqqsPnFBWXc+XvOkCB6oXO6tbUZtqljeig622j8lW38N8obI/C0m0rPl3YKe1oTpY4qG9fMaqV2pUey9beZhWkHrufUy55aRXoLHzWbNuxziNr7Rr1nKrfzq8E59PZR1rwmM3fRPinWXJB15m3aMXZc+iPB0SWNLiIzeKha+5mHGJ23/I6R8/bJGGdifi/fXkpgPdNBZw4M2q1uxJr5rl9T1e+03dRMUwFTFXb36Wy9t5y2NZ55RZvjornjTmlE93j+LpN3sLtvgeV9YOMGIU6H8n3rLWM8cM6cTNpCIp1zxsB1lk5dSPOw5PKSd2HTNvuZhgE77jxPbZOb237aBubK3tkRTX413FwzSzPcIMo8Y1rvdc7da+Nw1ceZesI6w8ssbP22Iq+ka+psutOuXEPXpKKnrdPO1NZQ0Uue7/vo4fNiM327+/NxQrdzRiZx3xS7T5iZqZLaZaGmwilPp7MfnntlST8/dx760h+cOenbce71gxkrr/TBLaOC4tGg9IGKM0sX828lz3k2pg3PPGj+sdhG4m7xGq1iPR2subtG1XR+nHZENNPQVFVWdTdtZV18SvOPKFWjP53j469fvzqTjctV5/rbt293rp975bdv36KCv3z5cn19PeJYcd2NS1ecgYX5f/To0cePH0sOFKffzZs3q/9WjwJXH2O5Xn/jxo2SpGxDYG0C1XkX58KPHz9K8hYnwosXL54/f16ysW3aAt+/f49ervr3+/fv9gb5NeEfNwbVv8K+Lp+gbzcnENf06loZrWhEE4oL5ePHj6MJbeiytZVhzOba0oQZjp7tr7/+yicYMzKvXr3Kb7O/b6PIcdHsLFcMI8Ot86sLrnz79m0MCaJ7KclD9CQx8I4RdcnGmW3C4fXr19GzFfZpcQsXx33y5EkmzQ199ccff9S5XebesD7cpRY+fPjw7t27wmZWZTJT6dFonz59OliWbdluolXE1TnuhWv5OIXP7w3q1NoLnz9/jooevGGJrjX6h/i3oXFOu7DtNWmTaHwbPxi4KWiYjP4Yzay6TRsxJRW3aTHGjtHOJNURV8boJyMb0earZh/p37t3L668MZif5BCjlTI7Xl1dpX175Dkyv7OTMVP8LX611+mgvd4/HnAqYIunVUme99FbumiW1HW1zV47pXKBObbUAidUrUaeMYo7dQxc/04Rw2BDvglrpDOpAw4DdJ6dLWG+lfrVcluNs9yqvWVMaFSzHPHVSXOJcfca8yTlvyA0Dh0ThtWMSgzFG19t9+M+bivy/rqmvE/67aa7JhWdVmV+edMVnSlalCt6+GpmvvCX4jS1LT79kuZ/VcvOx8Lq2OW8+i4LVVihNiMwt0B1fo2YfKsyFrczq42JcItX0nj22sEamnbW/haHppuuyn0MXxeKJOxssitfGR1o/DGt/3lm6n//xe1iFfdY3zfGz1RVFF/1NFU8XXrq01TxpGNcodsxgZFyXICFCK68hcje5ALxm3GcEXHCVQ8sxhmXnm5xosVZFvPse5pkn9zw1ATDPLTrvq7q6FL2uoOKTqmqglM7ulOzZPttCWSaUFzLoizRhKLxxMlbNaG7d+9uq4ByuxWBiAuKx4byuY2/tXPAK0jcbsVp2Cez5vCPqNPq8hTXqXpIUA2/oz+ZKZIhxv8xFKmOG1fDGJMEXWPMH4fe0wNqjRayrWi3voZdvr6646vGn+koqG5pcf2q7vUyld54ZqLz6NFsYvqg86sVrtxQq4i/LRIP8UTdReRehHQugBltJo5Y9xJxxOiRosFU/VJU9C6HytF6Hzx40MkbBY/RYOdXVp4pEI0tLkOZO7XAr0ba0fBGzEedmb117h7dV/QG0atHtxAs8Ycnd3lKrhP/zFyZDjoTcPndTQUsbz7hEffXW7poTtg8JDVCQAscgda5S/ROMZCLfzELFCPh9k16decVN+kxEjYA7jRcZqVhwDLORz6KfvXItT932eNHh5g3iKPE/N64P0lW3b1WTzLE1ar+5aLKeVyqYqGaromrVXXBiitXZm557iLPl/7+bivyVrqmvM9uvlXRu6nK0QUx1h1NN/mOzscS0mpkEmOSPT1muctCldSmbQgsIxC9a/3rcz3/FoeOibgqA9WjMvHf6jmZEVNwS8ZEuMU7qdnoYE/iWsPGhqZrqIXyPGx3+CqSsLyWbUmAAAECBAgQILBGgQgmiXfK5XN2tBCpWiMT5vTy5UtYkZ2WAAAgAElEQVTv+K2hjrkQ8w71+zxjNjB+/j+mwzmlzryrrU42olk29BJLraKuOAuVQLTeeL6qU8N1pJPFSgIECBAgQIAAAQIECBAgQIAAAQIECBAgQIAAAQIECBAgQIAAAQIECKxW4D+rzZmMESBAgAABAgQIECgRiL+ylt8s3kuT32DH38ab6/tK9/79+76vrCdAoEQg/shZyWaDL00tScQ2BC4lkLlYVH/H/VIZc1wCBAgQIECAAAECBAgQIECAAAECBAgQIECAAAECBAgQIECAAAECBAgQOFVAJOGpYrYnQIAAAQIECBBYl8DXr1/zGcpE0+V33MG3mTehRQSmd9DtoIrPKcLv37/r3W/dulUvWygUyERY1SncuXPnxo0b9cf1L2gV66+jJXP4+fPntEmkh45r67badpp5ywQIECBAgAABAgQIECBAgAABAgQIECBAgAABAgQIECBAgAABAgQIEDimgEjCY9a7UhMgQIAAAQIEdiLw/fv3viCHuoRHfidhIDx79qymaCyUxEE1dvFxTwJpFK5IwhE1+/Hjx8G9NvfSNq1isE4PtUGmkW+ubR+q4hSWAAECBAgQIECAAAECBAgQIECAAAECBAgQIECAAAECBAgQIECAAAECnQIiCTtZrCRAgAABAgQIENiGQLxYL5/RiI+6fft2fpt9f5sJ9nj37t2+y650eYEfP37UG4gkrCkKFz58+FCyZea9oCW7L7+NVrG8+ZqP2BdwHj3G1dXVmnMubwQIECBAgAABAgQIECBAgAABAgQIECBAgAABAgQIECBAgAABAgQIECDQFhBJ2DaxhgABAgQIECBAYDMC6euzOjP98OHDzvXHWRmBlH0IEYcZL3U8DoWSNgTSQFyRhA2cwY99EVbpjpk43nSzVS1rFauqjstmJsJl+976m3nb7WXz7OgECBAgQIAAAQIECBAgQIAAAQIECBAgQIAAAQIECBAgQIAAAQIECBAgkBEQSZjB8RUBAgQIECBAgMDaBdKgl8683r9/v3P9oVa+ePGir7xeS9gnc4T1aSDuvXv3jlDkqcr469evjx8/Dqa2xWgrrWKwWo+zQeYCsbmXbR6n1pSUAAECBAgQIECAAAECBAgQIECAAAECBAgQIECAAAECBAgQIECAAAECGQGRhBkcXxEgQIAAAQIECKxdIA166czr1dVV5/pDrbx79+6dO3c6i5wJFOnc3srdCEQsXPq2sWgkWy9alGixIpScOPEu0Hgj6GJZmuRA+2sVk7AcM5FoDF++fOks+xZfttlZECsJECBAgAABAgQIECBAgAABAgQIECBAgAABAgQIECBAgAABAgQIECBwNAGRhEerceUlQIAAAQIECOxHoBH00i5YRPK0Vx5zTd9rCSOW7PPnz8c0OXip0xihvkDT9RN9+PDh0aNHN27c+OOPP27evBn/jZDIt2/fzp3zly9fDh6i76Qb3PGCG+yjVVwQcE+HzoTLbvFlm3uqGmUhQIAAAQIECBAgQIAAAQIECBAgQIAAAQIECBAgQIAAAQIECBAgQIDAaAGRhKPp7EiAAAECBAgQIHBhgcEXEnpvUl1DEW31559/1h/ThdevX6cfLR9E4P3793VJ7927Vy9vZeHbt2/xxr/Hjx9//Pgxfbni9fX106dPI7YwNpipLBG+mB6x8ygRxrzF1zxuvVV01oWV4wT6Ignjwrq5l22OE7AXAQIECBAgQIAAAQIECBAgQIAAAQIECBAgQIAAAQIECBAgQIAAAQIE9icgknB/dapEBAgQIECAAIGjCKSvz2qXOQLnrq6u2usPu6bvLWrB+P3798OyHLbg6emzubd3xlsHI/rxx48ffdUXkX7379+P15b2bXDO+pKXDfadbuccd4F9N90qFvA5ziEiXLbv/PJCwuM0AyUlQIAAAQIECBAgQIAAAQIECBAgQIAAAQIECBAgQIAAAQIECBAgQGB/AiIJ91enSkSAAAECBAgQOIpAGvTSLnO8rKy98shrnjx5cuvWrU4BryXsZNnxynhfX/pWvW3F3EaMU7x1cLB2ooBzhPNlIqzqLEWo1RZf2rbpVlHjW5hEoO/c8ULCSXglQoAAAQIECBAgQIAAAQIECBAgQIAAAQIECBAgQIAAAQIECBAgQIAAgUsJiCS8lLzjEiBAgAABAgSOLhABOY8ePYp4mz/++CP+G7FMr169Ognl+vo6s30EPGS+PeZXfcEh7969OybIYUv9/v37uuzx7r56ef0L8ZrB8iDhjx8/Tl6iwRcSxttQT+3KJs/kuAS32yrGlddefQIRU9p3ee27iPQlZT0BAgQIECBAgAABAgQIECBAgAABAgQIECBAgAABAgQIECBAgAABAgQIrEpAJOGqqkNmCBAgQIAAAQKHEIgYwhs3bkQ4UMT5/PjxI8oc/40XDEaITqyPGIYShc+fP2c2i5fv3b17N7PBMb+K0M07d+50ln2jsU+dZbFyUCCNHd1WzO1gIF9a9qp7SdecuRynyWCaaTzemYdbePfttoqFoXZ/uL5wwXjZZlyjd198BSRAgAABAgQIECBAgAABAgQIECBAgAABAgQIECBAgAABAgQIECBAgMCOBf74999/d1w8RSNAgAABAgQIEFibwPPnz1+/fp3P1T///BNvKcxvEyE9mZiiCISIA+VTOOa3Eah57969dtnjRWrxtrf2emv2JxChvPVr/TZX7/EK05NqZMIb3jhBbt68mT96hGW+ffs2v806v910q1gn6UZz9f3797/++qsz8z9//hRJ2CljJQECBAgQIECAAAECBAgQIECAAAECBAgQIECAAAECBAgQIECAAAECBLYi4J2EW6kp+SRAgAABAgQI7EGgJIwwyvn06dPB0sY7DDPbCCPsw4lXNd6/f7/97e/fvzcaAdUuizV5ge2+ei7/JtJ2qSNOsr1y9JrBlzfG4bZ7Em23VYyuUDt2CvSF+nshYSeXlQQIECBAgAABAgQIECBAgAABAgQIECBAgAABAgQIECBAgAABAgQIENiWgHcSbqu+5JYAAQIECBAgsGGB9J1Xg8UYfC1h5tVkEfAQbywcPMRhN+h75dTmXk932Bo8p+CN2h880c451uT7PnnyJA14G0z/zp078RLOwc1KNoggxgcPHuS3/Pr1a0Tq5rdZ57ebbhXrJN1orhotoS6Fq0NNYYEAAQIECBAgQIAAAQIECBAgQIAAAQIECBAgQIAAAQIECBAgQIAAAQKbFvBOwk1Xn8wTIECAAAECBLYkMPhGr7Qw19fX6cfGcgQlNtakH086ULrjQZZv377dSRSvJRSBufs28OLFi7qM8XbKaAz1x/Uv/Pjx46RMPn78+KTt+zb+9evXYFJv3rzZaBhhlHrTraKv1qwfIZC2hHT3kyJ40x0tEyBAgAABAgQIECBAgAABAgQIECBAgAABAgQIECBAgAABAgQIECBAgMCqBEQSrqo6ZIYAAQIECBAgsFuBt2/fRqBaefF+/vyZ2fj9+/d93z58+HBbwVF9BZl1/cuXL+MdU+1DxPr2Smt2IxAv6Pv48WNdnM6A0vrbFS7ku4V2hqcqYIQR5ruvOFC8L7GdgU2s2Xqr2ATyJjLZaAl1niPk+NGjR/VHCwQIECBAgAABAgQIECBAgAABAgQIECBAgAABAgQIECBAgAABAgQIECCwXQGRhNutOzknQIAAAQIECGxJ4NQ3Gt28eTNTvDQaqrGZWLgGSOfHGzdudNaI1xJ2cu1mZfrCsTt37mwuOigfzteopnhJYLTzxsoRHyMK+suXL5kdI84qtslssPKvtt4qVs67oeylLSHNdpxK6UfLBAgQIECAAAECBAgQIECAAAECBAgQIECAAAECBAgQIECAAAECBAgQILBdAZGE2607OSdAgAABAgQIbEng+vr6pOxGmFPf9p8/f+77ygsJ+2Ta6yOKLLja6yOY5NevX+311mxdIE6cNCJuizG3nS/S7KyXaNuTvCQw3tL29OnTzkNUK6OnyvRImR1X8tUOWsVKJLeejUZLqIsTHYXX/NYaFggQIECAAAECBAgQIECAAAECBAgQIECAAAECBAgQIECAAAECBAgQILB1AZGEW69B+SdAgAABAgQIbEDg+/fvp+YyE7qQeSFh53v2Tj30cbYPrs7QrL///vs4CMcpaRoRF6/Ru7q62lzZb926VZLnKN2HDx9KtsxvEx1XJJXZJvKTBmdmtlztVztoFau13VbG0pZQ5zwCZZ8/f15/tECAAAECBAgQIECAAAECBAgQIECAAAECBAgQIECAAAECBAgQIECAAAECWxcQSbj1GpR/AgQIECBAgMAGBH78+HFSLjORbPG6vL5wwXh10o0bN0460ME3Dq5OzIjVjFexHRxnZ8WPcKD0NHzz5s0WC1gSSRhFm+QlgdHVPHjw4Pfv331QEWT19evXTfc5+2gVfRVkfbnAq1ev0v6h3rHzAlF/a4EAAQIECBAgQIAAAQIECBAgQIAAAQIECBAgQIAAAQIECBAgQIAAAQIENicgknBzVSbDBAgQIECAAIH9Czx79qyvkH2BDRFi5NVJfWiZ9Y8ePep869rjx48ze/lqWwIRF/r69es6zxGpm3nnZ73ZChc622rkM07/+CpiiX/+/PnkyZPzcx5hhPfu3euMraoSjzDCUN10GOFuWsX51X3wFOLdmy9evGgjxIX47t277fXWECBAgAABAgQIECBAgAABAgQIECBAgAABAgQIECBAgAABAgQIECBAgMB2Bf74999/t5t7OSdAgAABAgQIENiEQAQq/PXXX4VZjXCgTExghO50viUsXg4m5qFQuLFZBE1FIFZbNV8RjUR8XK1Ao37//PPPCJDbbghc2gNEu42+ZXL5SDPeRpgJI4yoxUleezh5zssT3FmrKC+4LdsCV1dXX758aayvYmUbK30kQIAAAQIECBAgQIAAAQIECBAgQIAAAQIECBAgQIAAAQIECBAgQIAAga0LeCfh1mtQ/gkQIECAAAECGxAofwFavC0tE0b49u3bdsBblD9i3oQRjm4HEZr1/v379u7xlqo5wrTaB7JmVoF4vWR61kRdbzeMMKCii6i5Itjv1atX9cdJFiJEMMKeM2GE8aK2rYcRBtTOWsUkVX/MRD58+NAOI4x4486LwjGJlJoAAQIECBAgQIAAAQIECBAgQIAAAQIECBAgQIAAAQIECBAgQIAAAQJ7EvBOwj3VprIQIECAAAECBNYrEMGEmeCcKt8RuvDo0aNMGdLXkdWbeXVSTXHOQgRwvn79upEC2wbI5j42qjWi4CYPvVvYpPEyvTj6hO8jbXC1izbYR7V3WeGaRjF30CpWiLyJLLXPpirbnz59ihcVbqIIMkmAAAECBAgQIECAAAECBAgQIECAAAECBAgQIECAAAECBAgQIECAAAECJwl4J+FJXDYmQIAAAQIECBAYKZC+SSxNIt59dP/+/Tdv3vz8+TMfRvjkyZP01WpVIrdu3Wq/TylN33KhQASYRdxgY+Pr6+utB541SnSoj/EOzzQ6NE6WHdRmhBO/e/curcd79+59+/YtXTNiOVKI95qmXI1E4uz4559/8n1UY5d1ftxlq1gn9fpz1Xg1ZZXhiCwVRrj+upNDAgQIECBAgAABAgQIECBAgAABAgQIECBAgAABAgQIECBAgAABAgQIjBPwTsJxbvYiQIAAAQIECBA4TSDefXTz5s10n4hripeJRVxQurJv+cOHDxHz0Pg2ohAjhXjbYWO9j+ME+t5PNeE738ZlzF4jBBqnzM5Olojo+/jxY8ry8uXLeNVeuqZw+fv37y9evGik1th3dOKNdC7+cd+t4uK828pAxJQ+ffq0kWfvoW2A+EiAAAECBAgQIECAAAECBAgQIECAAAECBAgQIECAAAECBAgQIECAAIGdCYgk3FmFKg4BAgQIECBAYL0C7biFCFp4//79YCjg58+fHzx40C6YCLe2yZlrOqkj5jOirc5M2e5LCsQb9uJNfekR93eyxGvTGu8jjYYaIX/lrw2M1h4vIWwkkqLF8sOHDyPNwT6qsdc6Px6hVaxTfoW5ii79r7/+amQs4o1//PhRGN7f2NdHAgQIECBAgAABAgQIECBAgAABAgQIECBAgAABAgQIECBAgAABAgQIENiEgEjCTVSTTBIgQIAAAQIEdiLQDv6Jgj179izeCdYXvfDq1av4tlH+CHiI+J+7d+821vt4vkAneMRTxdvMzk9cCgsItN8t+enTpzj1Fjj0wodov5mwykA01wikjEDliC2MV6FWfUuw/Pz5MwKlrq+vo/eI0Mrfv39nMhy7RwzhbtyO0yoydeqrWiCCY+NcqD9WC/uLN24U0EcCBAgQIECAAAECBAgQIECAAAECBAgQIECAAAECBAgQIECAAAECBAgQEEmoDRAgQIAAAQIECCwq0BlMGDmI4J/79+9H/E8E/8THiPn5+PHju3fv2tEOEUYYAQ/7eEvYovTFB3vy5EnINzaPqKrnz583Vvq4QoGI+Xz8+HGdsb2GEVYFbL/ptC746IWdxRBWDodqFaOr/iA7dobgxvuBy9/neRAoxSRAgAABAgQIECBAgAABAgQIECBAgAABAgQIECBAgAABAgQIECBAgMD+BEQS7q9OlYgAAQIECBAgsHaBzkC1wkxHtGEEPPS9wLAwEZsNCnSGmuw7Jm3QZCsbfP/+/a+//orcHuTVnfG2vb///jsCj8+voEgn/u3yZadHaxXnN4a9ptD51lmB4nutbuUiQIAAAQIECBAgQIAAAQIECBAgQIAAAQIECBAgQIAAAQIECBAgQIBAQ0AkYQPERwIECBAgQIAAgSUEPn/+/PTp0/b7BjPHjrCoeFGelyZliKb9KuKprq+v0zS9DTLVWPPyt2/f4r2dEbK75kxOm7eIlIv+If79/v37pJSjVUd8crzFcfd9ywFbxUkt4Qgbx5X3wYMHjZJG9Gy827Ox0kcCBAgQIECAAAECBAgQIECAAAECBAgQIECAAAECBAgQIECAAAECBAgQ2KWASMJdVqtCESBAgAABAgS2IfDhw4d4FVIjXK2d9Vu3bv3vq8L+9irCNs58a+JVb/fu3WtEe0ZdRIiaipiPXcpnCkS83Jf//RcNtS+q8M6dO9GSo3lHDOEu30B4pqHddykQ0bbR5hsnRZwCEV64y/IqFAECBAgQIECAAAECBAgQIECAAAECBAgQIECAAAECBAgQIECAAAECBAi0BUQStk2sIUCAAAECBAgQWFQgwhsi8CfiCSPyJ+LWqjiHeFFYFerz8OHDq6urRTPkYP8n0BlMGFFYEaz1f5v4P4FVC0Qb/vnzZ/Qq0aXcvHlTEOyqa0vmZhOIEyEuqcIIZwOWMAECBAgQIECAAAECBAgQIECAAAECBAgQIECAAAECBAgQIECAAAECBLYhIJJwG/UklwQIECBAgAABAgQuItAZTOg1VhepCwclQIDACAHd+Ag0uxAgQIAAAQIECBAgQIAAAQIECBAgQIAAAQIECBAgQIAAAQIECBAgQGCXAv/ZZakUigABAgQIECBAgACBSQTiHW7xrsh4mVWaWrxD8tGjR+kaywQIECCwToGI/Y73/aZ5Ew2ealgmQIAAAQIECBAgQIAAAQIECBAgQIAAAQIECBAgQIAAAQIECBAgQIDAcQREEh6nrpWUAAECBAgQIECAwBiBzmDCjx8/PnnyZExy9iFAgACBpQSurq6ur6/Toz18+PDz58/pGssECBAgQIAAAQIECBAgQIAAAQIECBAgQIAAAQIECBAgQIAAAQIECBAgcBABkYQHqWjFJECAAAECBAgQIDBeoAomvHPnTprEu3fvnj9/nq6xTIAAAQLrEYiXx8YrZNP8/P333x8+fEjXWCZAgAABAgQIECBAgAABAgQIECBAgAABAgQIECBAgAABAgQIECBAgACB4wiIJDxOXSspAQIECBAgQIAAgfECEUz47du3iEJJk3j9+vXbt2/TNZYJECBAYA0C8drYeHlsmpM3b97osVMQywQIECBAgAABAgQIECBAgAABAgQIECBAgAABAgQIECBAgAABAgQIEDiawB///vvv0cqsvAQIECBAgAABAgQIjBZ49erVixcv0t2/fv169+7ddI1lAgQIELigQLx48PHjx2kGPn36dHV1la6xTIAAAQIECBAgQIAAAQIECBAgQIAAAQIECBAgQIAAAQIECBAgQIAAAQJHE/BOwqPVuPISIECAAAECBAgQOEvg+fPnETp469atOpUfP37UyxYIECBA4OIC0UvXebhz587Pnz+FEdYgFggQIECAAAECBAgQIECAAAECBAgQIECAAAECBAgQIECAAAECBAgQIHBYAe8kPGzVKzgBAgQIECBAgACBswQipPDdu3cRUvjt27ezErIzAQIECEwq8P379wcPHkSSz549e/LkyaRpS4wAAQIECBAgQIAAAQIECBAgQIAAAQIECBAgQIAAAQIECBAgQIAAAQIEtiogknCrNSffBAgQIECAAAECBAgQIECAAAECBAgQIECAAAECBAgQIECAAAECBAgQIECAAAECBAgQIECAAAECBAgQIECgROA/JRvZhgABAgQIECBAgAABAgQIECBAgAABAgQIECBAgAABAgQIECBAgAABAgQIECBAgAABAgQIECBAgAABAgQIENiogEjCjVacbBMgQIAAAQIECBAgQIAAAQIECBAgQIAAAQIECBAgQIAAAQIECBAgQIAAAQIECBAgQIAAAQIECBAgQIAAgSIBkYRFTDYiQIAAAQIECBAgQIAAAQIECBAgQIAAAQIECBAgQIAAAQIECBAgQIAAAQIECBAgQIAAAQIECBAgQIAAAQIbFRBJuNGKk20CBAgQIECAAAECBAgQIECAAAECBAgQIECAAAECBAgQIECAAAECBAgQIECAAAECBAgQIECAAAECBAgQIFAkIJKwiMlGBAgQIECAAAECBAgQIECAAAECBAgQIECAAAECBAgQIECAAAECBAgQIECAAAECBAgQIECAAAECBAgQIEBgowIiCTdacbJNgAABAgQIECBAgAABAgQIECBAgAABAgQIECBAgAABAgQIECBAgAABAgQIECBAgAABAgQIECBAgAABAgSKBEQSFjHZiAABAgQIECBAgAABAgQIECBAgAABAgQIECBAgAABAgQIECBAgAABAgQIECBAgAABAgQIECBAgAABAgQIbFRAJOFGK062CRAgQIAAAQIECBAgQIAAAQIECBAgQIAAAQIECBAgQIAAAQIECBAgQIAAAQIECBAgQIAAAQIECBAgQIBAkYBIwiImGxEgQIAAAQIECBAgQIAAAQIECBAgQIAAAQIECBAgQIAAAQIECBAgQIAAAQIECBAgQIAAAQIECBAgQIAAgY0KiCTcaMXJNgECBAgQIECAAAECBAgQIECAAAECBAgQIECAAAECBAgQIECAAAECBAgQIECAAAECBAgQIECAAAECBAgQKBIQSVjEZCMCBAgQIECAAAECBAgQIECAAAECBAgQIECAAAECBAgQIECAAAECBAgQIECAAAECBAgQIECAAAECBAgQILBRAZGEG6042SZAgAABAgQIECBAgAABAgQIECBAgAABAgQIECBAgAABAgQIECBAgAABAgQIECBAgAABAgQIECBAgAABAkUCIgmLmGxEgAABAgQIECBAgAABAgQIECBAgAABAgQIECBAgAABAgQIECBAgAABAgQIECBAgAABAgQIECBAgAABAgQ2KiCScKMVJ9sECBAgQIAAAQIECBAgQIAAAQIECBAgQIAAAQIECBAgQIAAAQIECBAgQIAAAQIECBAgQIAAAQIECBAgQKBIQCRhEZONCBAgQIAAAQIECBAgQIAAAQIECBAgQIAAAQIECBAgQIAAAQIECBAgQIAAAQIECBAgQIAAAQIECBAgQIDARgVEEm604mSbAAECBAgQIECAAAECBAgQIECAAAECBAgQIECAAAECBAgQIECAAAECBAgQIECAAAECBAgQIECAAAECBAgUCYgkLGKyEQECBAgQIECAAAECBAgQIECAAAECBAgQIECAAAECBAgQIECAAAECBAgQIECAAAECBAgQIECAAAECBAgQ2KiASMKNVpxsEyBAgAABAgQIECBAgAABAgQIECBAgAABAgQIECBAgAABAgQIECBAgAABAgQIECBAgAABAgQIECBAgACBIgGRhEVMNiJAgAABAgQIECBAgAABAgQIECBAgAABAgQIECBAgAABAgQIECBAgAABAgQIECBAgAABAgQIECBAgAABAhsVEEm40YqTbQIECBAgQIAAAQIECBAgQIAAAQIECBAgQIAAAQIECBAgQIAAAQIECBAgQIAAAQIECBAgQIAAAQIECBAgUCQgkrCIyUYECBAgQIAAAQIECBAgQIAAAQIECBAgQIAAAQIECBAgQIAAAQIECBAgQIAAAQIECBAgQIAAAQIECBAgQGCjAiIJN1pxsk2AAAECBAgQIECAAAECBAgQIECAAAECBAgQIECAAAECBAgQIECAAAECBAgQIECAAAECBAgQIECAAAECBIoERBIWMdmIAAECBAgQIECAAAECBAgQIECAAAECBAgQIECAAAECBAgQIECAAAECBAgQIECAAAECBAgQIECAAAECBAhsVEAk4UYrTrYJECBAgAABAgQIECBAgAABAgQIECBAgAABAgQIECBAgAABAgQIECBAgAABAgQIECBAgAABAgQIECBAgECRgEjCIiYbESBAgAABAgQIECBAgAABAgQIECBAgAABAgQIECBAgAABAgQIECBAgAABAgQIECBAgAABAgQIECBAgACBjQqIJNxoxck2AQIECBAgQIAAAQIECBAgQIAAAQIECBAgQIAAAQIECBAgQIAAAQIECBAgQIAAAQIECBAgQIAAAQIECBAoEhBJWMRkIwIECBAgQIAAAQIECMaXnCsAACAASURBVBAgQIAAAQIECBAgQIAAAQIECBAgQIAAAQIECBAgQIAAAQIECBAgQIAAAQIECBAgsFEBkYQbrTjZJkCAAAECBAgQIECAAAECBAgQIECAAAECBAgQIECAAAECBAgQIECAAAECBAgQIECAAAECBAgQIECAAAECRQIiCYuYbESAAAECBAgQIECAAAECBAgQIECAAAECBAgQIECAAAECBAgQIECAAAECBAgQIECAAAECBAgQIECAAAECBDYqIJJwoxUn2wQIECBAgAABAgQIECBAgAABAgQIECBAgAABAgQIECBAgAABAgQIECBAgAABAgQIECBAgAABAgQIECBAoEhAJGERk40IECBAgAABAgQIECBAgAABAgQIECBAgAABAgQIECBAgAABAgQIECBAgAABAgQIECBAgAABAgQIECBAgMBGBUQSbrTiZJsAAQIECBAgQIAAAQIECBAgQIAAAQIECBAgQIAAAQIECBAgQIAAAQIECBAgQIAAAQIECBAgQIAAAQIECBQJiCQsYrIRAQIECBAgQIAAAQIECBAgQIAAAQIECBAgQIAAAQIECBAgQIAAAQIECBAgQIAAAQIECBAgQIAAAQIECBDYqIBIwo1WnGwTIECAAAECBAgQIECAAAECBAgQIECAAAECBAgQIECAAAECBAgQIECAAAECBAgQIECAAAECBAgQIECAAIEiAZGERUw2IkCAAAECBAgQIECAAAECBAgQIECAAAECBAgQIECAAAECBAgQIECAAAECBAgQIECAAAECBAgQIECAAAECGxUQSbjRipNtAgQIECBAgAABAgQIECBAgAABAgQIECBAgAABAgQIECBAgAABAgQIECBAgAABAgQIECBAgAABAgQIECBQJCCSsIjJRgQIECBAgAABAgQIECBAgAABAgQIECBAgAABAgQIECBAgAABAgQIECBAgAABAgQIECBAgAABAgQIECBAYKMCIgk3WnGyTYAAAQIECBAgQIAAAQIECBAgQIAAAQIECBAgQIAAAQIECBAgQIAAAQIECBAgQIAAAQIECBAgQIAAAQIEigREEhYx2YgAAQIECBAgQIAAAQIECBAgQIAAAQIECBAgQIAAAQIECBAgQIAAAQIECBAgQIAAAQIECBAgQIAAAQIECGxUQCThRitOtgkQIECAAAECBAgQIECAAAECBAgQIECAAAECBAgQIECAAAECBAgQIECAAAECBAgQIECAAAECBAgQIECAQJGASMIiJhsRIECAAAECBAgQIECAAAECBAgQIECAAAECBAgQIECAAAECBAgQIECAAAECBAgQIECAAAECBAgQIECAAIGNCogk3GjFyTYBAgQIECBAgAABAgQIECBAgAABAgQIECBAgAABAgQIECBAgAABAgQIECBAgAABAgQIECBAgAABAgQIECgSEElYxGQjAgQIECBAgAABAgQIECBAgAABAgQIECBAgAABAgQIECBAgAABAgQIECBAgAABAgQIECBAgAABAgQIECCwUYH/3mi+ZZvA/gS+f/9+fX399evX379///jx4+fPn7FQ/TcK++eff968efPWrVuxEP+9f//+vXv3bty4sT8HJSJAgMAaBKJP/vjxY/TGVYcc/40+OTKW9sPRFd++fXsNuZUHAgQIECBAgAABAgQIECBAgAABAgQIECBAgAABAgQIECBAgAABAgQIECBAgAABAgQIECCQF/jj33//zW/hWwIEZhKoQwe/fPkSMYQjjlKFFD579kwoywg9uxAgQKAt8OHDh+iT379/X8UNtjdorIl++O///Se0uyHjIwECBAgQIEBgQwK/fv2K3BrRbajKZJUAAQIECBAgQIAAAQIECBC4iEDMosRfQ/Z8wkXwHZQAAQIECBAgQIAAAQIECBAgQIDAJAIiCSdhlAiBEwS+ffsWMSrVq65O2C276Z07d168ePHo0aPsVr6cRaD6saT9JsmHDx9eXV3NckiJEiAwtUCcyO/evXv58mVhAGH7+LHv8+fP2+utIUCAAAECBAgQuKBADPOqV0zHMC+ecqteNB0L6R1clb03b948efLkgll1aAIECEwiUM1Ttbu7uOcVLz2JsEQIECBAgAABAgQI7FWg/tW7bwqlmlGJ4v/555+x8V4dlIsAAQIECBAgQIAAAQIECBAgQIDA7gX+e/clVEACKxGIyfQIIHz9+nU8yjN5luKVho8fP44p+ziE6LWpeOsfS9IHT9PnTesfSzqPGOGdneutJEBgVQJxpkcQYHTOZ+YqwrmjB45//gjrmZJ2J0CAAAECBAgUCnz//r0OlakX0lu2wnRsRoAAgU0IVPNUnd1dHSCdKUhEEma+9RUBAgQIECBAgAABAvsWiBuKuJuIf9XtQ30TkX7ct4DSESBAgAABAgQIECBAgAABAgQIECBQC4gkrCksEJhLIJ5ujBiVwud1bt26df/+/QhCi4WbN29GcGD8N3IWk/gxsx/PRH79+vXLly8ROtjObnz74MGDeBWevzLexilZEy91rJCrn0xKdrENAQKbFnj16lVEAGaKEJ3w33//fe/eveiT419sGf1D9MDRFbdfLRvr//rrr/jq7t27mTR9RYAAAQIECBAgMIlADNLiLniSpCRCgACBtQnEY77xV8Pq+cC1ZU9+CBAgQIAAAQIECBDYlkA8YBC3GNvKs9wSIECAAAECBAgQIECAAAECBAgQIDCTgEjCmWAlS+B/BOKhnwhBiWiTQY7YLAII49+NGzc6N4711XuuItqt2uDz58+RcjtAMVbGLwHxTyhLp2RmZaB5DjXj4ysCexKIGO/4xbQzKrsqZkR0R5Bh3eXWZa9641gf30an3U4hnmgXTFhzWSBAgAABAgQIECBAgACBEQIRQxjzVCN2tAsBAgQIECBAgAABAgQIECBAgAABAgQIECBAgAABAgQIECBAICMgkjCD4ysCZwk8f/48XkWYTyLecPXs2bOIZukLIMzsfvW//16+fBnBhI13akU4nFCWDJ2vCBA4uEBEYscbXDMI0TPH6wozG7x9+/bp06d9G0SEYbzgdETH3peg9QQIECBAgMAxBeJvH1RvTY/3JMfNY/XHZY5JodQECBAgQIAAAQIECBAgQIAAAQIETJdpAwQIEJhcQNc6OakECRAgQIAAAQIECBAgsH4BkYTrryM53J7At2/fIowk/3a7eAz0zZs3EQx4ZvEiUiVCFuOVhvGv8fLDCCb89OnT+Yc4M4d2J0CAwKoE8kGA8Zj+4DtdBwPFo/+PAO840KoKLjMECBAgQIDAVgTi5fbVn4xp3FTGXWTc98VQZCsFkU8CBAgQIECAAAECBAgQIECAAAEC5wuYLjvfUAoECBBoCOhaGyA+EiBAgAABAgQIECBA4FAC/zlUaRWWwAIC8VhnhPA1nvhsHDeeCo0/6TRhjF/EE3748CFCExsHipduxdRPY6WPBAgQOKxAvGkw8y7BYPn69evdu3czPhEfOPi+2dg93hYb/XwmHV8RIECAAAECBDoF4uXJETEY4432TWW8nzD+WkHc/cUfr+nc10oCBAgQIECAAAECBAgQIECAAAECOxMwXbazClUcAgTWIKBrXUMtyAMBAgQIECBAgAABAgQuKOCdhBfEd+i9CUTMXryK8Pr6OlOw2CDi/W7fvp3ZZvRXT548uXnz5uPHj9MU4mNMAKVrLBMgQOCYAhEEGA/fZ8oeYYSD/XM+hTTxCCaMwMV0jWUCBAgQIECAQF4g//Lkat+IMIw/XvP+/ftHjx7lU9v9tzEw+/nzZxSzirqM5Qi2jOX47+7LroAECBAgQIAAAQIECBAgQIAAgXKBO3fuPHv2rNo+Jk9iFqX6bzWXUp7O8luaLlve3BEJENi9gK5191WsgAQIECBAgAABAgQIEBgU+OPff/8d3MgGBAgMCsS7p+IFgPkHFuNVhPHGwsGkxm0Q4YIRxBgZ+PLlSyMbEbsYQYbjkj3mXtWLHOvnUCO4KGwD9iQN7Cdx2ZjA3ALRSUYvnTlKyeP48fbXRrR2JsF4m5DXEmZ8fEWAAAECBAg0BAaHK43tB9+l3Nj+UB/jtY0xuit5lXTN4g6uprBAgMDaBKp5qpjuqx72jRmqaqrqpHzGvvFW25N2sTEBAgQIECBAgAABAkcQiDuOuMuIJxnyfzE5pfjzzz+r+5R05RzLpsvmUJUmAQIHF9C1HrwBKD4BAgQIECBAgAABAgQqAZGEWgKBCQQiViReClG9BqEvuZIYlb598+vjnVcxs585+mJT+fl8bv3b+DkknMsfRfUc6tZrXP73JBDnb8T1ZfrJhw8fRpTgYJEjKjveNDi4Wb2Bv9dQU1ggQIAAAQIEBgUiwCMzXGnvHn9LPuLl2uutqQViEHj//v3Cx+DcwdVuFggQ2IRAzEbGq1k/fvxYmFuRhIVQNiNAgAABAgQIECBwWIHy2JLFHj8wXXbY1qjgBAjMJ6Brnc9WygQIECBAgAABAgQIENiQwH82lFdZJbBOgXg28YJhhHfv3o3HhvLPm8a3Me+/Tr0N5Spm0yJoMyJCN5RnWSVAoBKIFwnm+8nC+MDGG18HeeMCMbiNDQgQIECAAAECIRD3GvnhSlspAuTc6LVZ0jVxExfBlvEXJdKVlgkQILAPgdu3b8cfxPn777/3URylIECAAAECBAgQIEDg4gJXV1er+incdNnFm4QMECCwPwFd6/7qVIkIECBAgAABAgQIECAwTkAk4Tg3exH4/wIlYYTxZoNHjx7NQRbJFr5doTBIZo5M7izNMI93l+2sUIpDYN8Cb9++/fLlS6aM8brReMo8s4GvCBAgQIAAAQJzC4y7ZSt/FdXc+V9z+sJs1lw78kaAwJkCccMbLwM5MxG7EyBAgAABAgQIECBAoBKIn8LXc4thukyzJECAwOQCutbJSSVIgAABAgQIECBAgACBjQqIJNxoxcn2WgTikcT8K6oi6uzJkydzZDderVD+2Ghs6dVYU9VCvARyqqSkQ4DAAgL5czZ+EH3+/HlhNk59oY0AxUJYmxEgQIAAgYMLxM1a/r6yzyf/5xL69jraepGER6tx5SVwNAG93NFqXHkJECBAgAABAgQIzCqwklsM02Wz1rLECRA4poCu9Zj1rtQECBAgQIAAAQIECBDoFBBJ2MliJYEigfiz3/lYvog5+fDhQ1Fap2906l+K+vr16+kHsUeHwN27dzvWWkWAwCoFXr169fv370zWTvpB9P79+5mkGl+dtHFjXx8JECBAgACBQwmMCyMMotE7Hoo3/rjDev6a/qHkFZYAgWUE3Hsu4+woBAgQIECAAAECBA4icOpf1ZyJZfSs1+gdZyqIZAkQILAegdE95Ogd11N2OSFAgAABAgQIECBAgACBhsB/Nz77SIBAoUD8raanT5/mN37z5k1+g3O+PfXtE2Z2ztFu7Bu/oPBsmJR8TN/8Fg+6XV1dlexlGwLnCLx8+TK/+0mRhI8ePYrH0POhifXh4p209fJJC86Uk7hsTIAAAQIEdiDw8+fPHZRizUWIO7jr6+s151DeCBAgMFrg3r17o/e1IwECmxAwU7SJapJJAgQIECCwG4GV3GKYLttNi1IQAgTWI6BrXU9dyAkBAgQIECBAgAABAgQuLiCS8OJVIANbFXjx4kU+63MHSp0ayVYY+pIvlG8rAZGE41rC69ev6x2jQYokrDUszCQQb4XNd33RUd++ffuko0fnP9j/R4LRSzx58uSklOuNnSk1hQUCBAgQIHAQgZs3b44rqVftFbqNFi5M32YECBC4oEC8efWCR3doAgQWEDBTtACyQxAgQIAAAQK1wEqmm0ZP5qwk/7WnBQIECKxHQNe6nrqQEwIECBAgQIAAAQIECFxc4D8Xz4EMENiiwPfv39+9e5fP+eCLsPK7T/6tPy41OakETxKI13ietL2NCZwvMNgPj3htYPwZ+MG94kfKT58+jcu/M2Wcm70IECBAgMCmBe7evTsu//HHC8btaC8CBAgQIECAAIFNCJgp2kQ1ySQBAgQIECAwuYDpsslJJUiAAAFdqzZAgAABAgQIECBAgAABArWASMKawgKBEwQGX0h1586d0VMwJ+TjlE1H/3GpUw5ylG39LcMRNS2WdQSaXc4RiAetrq+v8ynEOwnzG3R+G686fPbsWedXsTL6/69fv576qsM6NWdKTWGBAAECBAgcSmDcsOTx48eHUhpdWHdwo+nsSIAAAQIECFxWwEzRZf0dnQABAgQIHFBgPQ8VmC47YPNTZAIE5hbQtc4tLH0CBAgQIECAAAECBAhsRUAk4VZqSj7XJfDx48d8hgZDDfO7l3x76tsnTt2+JA+2IVAu8Pv37/KNbUngfIH3798PJjI63u/Vq1f//PNPxBNG3GD0rvFseiz8/fff8SrCb9++jU42MuxMGaw1GxAgQIAAgV0KZP5OQaa8g69KzuzrKwIECBDYjYB46d1UpYIQaAuYKWqbWEOAAAECBAgcRMB02UEqWjEJEFhSQNe6pLZjESBAgAABAgQIECBAYM0C/73mzMkbgXUKvH37djBj4/6M02Cy6QbxzOjr16/TNfnlBbKUz4BvDy7g72cfvAEsX/wvX77kD3pmrxjhghFPmD/EiG+dKSPQ7EKAAAECBHYgcHV1FYOTwQFMWtL4Kwbn/P2CNCnLBAgQIECAAAEC6xQwU7TOepErAgQIECBAYAEB02ULIDsEAQJHE9C1Hq3GlZcAAQIECBAgQIAAAQJ9At5J2CdjPYFegcEXEsabqW7cuNG7/0RfxGOj5SlF2OECWSrPjy0PKODvZx+w0i9b5MEH8aOvvmwOO4/uTOlksZIAAQIECBxBIN6oXP5SqRjJlPyNmyO4KSMBAgQIECBAYMcCZop2XLmKRoAAAQIECAwKmC4bJLIBAQIEThXQtZ4qZnsCBAgQIECAAAECBAjsUkAk4S6rVaHmFfj69Wv+AI8fP85vMMm38faJ8mDCly9fTnJQiRAYLTB44oxO2Y4EOgUGH7S6d+9e546XXelMuay/oxMgQIAAgQsKxB9/iZFASTBhhBEO/tGECxbEoQkQIECAAAECBKYSMFM0laR0CBAgQIAAgS0KmC7bYq3JMwECKxfQta68gmSPAAECBAgQIECAAAECywiIJFzG2VH2I/D9+/fB6JRbt24tU+B4B8X9+/cHj/Xp06cIOxzczAYEZhX48ePHrOlLnEAq8O3bt/Rj5/JifXXn0ftWOlP6ZKwnQIAAAQJHEIgbtxgMxCvlM4V99uxZDHW8cz5D5CsCBAgQIECAwG4EzBTtpioVhAABAgQIEBgnYLpsnJu9CBAgkBHQtWZwfEWAAAECBAgQIECAAIGDCIgkPEhFK+ZkAtfX14NpxQsiBreZaoPPnz/Hg6R9qUWcTPzR4qurq74NrCewmICnXhajdqAQKGlvJS/8WR6zJOfL58oRCRAgQIAAgcUEIkTww4cP//zzT9zoxa1lNWKJ/8ZyvGr+58+fr169WiwzDkSAAAECBAgQIHBZATNFl/V3dAIECBAgQGANAqbL1lAL8kCAwM4EdK07q1DFIUCAAAECBAgQIECAwKkC/33qDrYncHCBkl/uF34BYDxI+vfff7979y6iHCNuMF6ZGI+ZxrsKHz9+/OjRo4PXl+KvR6AkCnc9uZWTrQvEQ/aDRbh58+bgNstv4ExZ3twRCRAgQIDACgXiplLE4ArrRZYIECBAgAABAgsLmClaGNzhCBAgQIAAgdUKmC5bbdXIGAEC2xXQtW637uScAAECBAgQIECAAAECZwqIJDwT0O6HEyiJTlkexeTO8uaOeJLAr1+/TtrexgTOFIiY6sEU4s/sDW6z8AbOlIXBHY4AAQIECBAgQIAAAQIECBAgsFoBM0WrrRoZI0CAAAECBAgQIECAAAECBAgQIECAAAECBAgQILBdgf9sN+tyTuAiAoPRKfE+wItkzEEJrFkg3pa55uzJ2/4E1hn1PejsTBkksgEBAgQIECBAgAABAgQIECBA4CACZooOUtGKSYAAAQIECBAgQIAAAQIECBAgQIAAAQIECBAgQGBJAZGES2o71h4EBqNTbt68uYdyKgOBSQW+fPkyaXoSIzAgMBj1PbD/hb52plwI3mEJECBAgAABAgQIECBAgAABAqsTMFO0uiqRIQIECBAgQIAAAQIECBAgQIAAAQIECBAgQIAAAQLbFxBJuP06VAICBAisXsBTL6uvIhlchYAzZRXVIBMECBAgQIAAAQIECBAgQIAAgRUImClaQSXIAgECBAgQIECAAAECBAgQIECAAAECBAgQIECAAIG9CYgk3FuNKg8BAgTWJvDr16/r6+u15Up+CKxNwJmythqRHwIECBAgQIAAAQIECBAgQIDApQTMFF1K3nEJECBAgAABAgQIECBAgAABAgQIECBAgAABAgQI7FtAJOG+61fpCBAgcHkBfzz78nUgB1sQcKZsoZbkkQABAgQIECBAgAABAgQIECCwhICZoiWUHYMAAQIECBAgQIAAAQIECBAgQIAAAQIECBAgQIDA8QREEh6vzpWYAAECywp46mVZb0fbqoAzZas1J98ECBAgQIAAAQIECBAgQIAAgakFzBRNLSo9AgQIECBAgAABAgQIECBAgAABAgQIECBAgAABAgT+R0AkoXZAgAABAvMKvH//ft4DSJ3ALgScKbuoRoUgQIAAAQIECBAgQIAAAQIECEwgYKZoAkRJECBAgAABAgQIECBAgAABAgQIECBAgAABAgQIECDQEhBJ2CKxggABAgSmE/j8+fPv37+nS09KBPYp4EzZZ70qFQECBAgQIECAAAECBAgQIEDgdAEzRaeb2YMAAQIECBAgQIAAAQIECBAgQIAAAQIECBAgQIAAgSIBkYRFTDYiQIAAgXEC7969G7ejvQgcSsCZcqjqVlgCBAgQIECAAAECBAgQIECAQEbATFEGx1cECBAgQIAAAQIECBAgQIAAAQIECBAgQIAAAQIECJwjIJLwHD37EiBAgEBO4NevXx8/fsxt4TsCBP7rv5wpWgEBAgQIECBAgAABAgQIECBAgEAlYKZISyBAgAABAgQIECBAgAABAgQIECBAgAABAgQIECBAYD4BkYTz2UqZAAECRxd4+fLl0QmUn0CBgDOlAMkmBAgQIECAAAECBAgQIECAAIFDCJgpOkQ1KyQBAgQIECBAgAABAgQIECBAgAABAgQIECBAgACBCwmIJLwQvMMSIEBg7wLxx7Nfv36991IqH4FzBZwp5wranwABAgQIECBAgAABAgQIECCwFwEzRXupSeUgQIAAAQIECBAgQIAAAQIECBAgQIAAAQIECBAgsFIBkYQrrRjZIkCAwNYFXrx4sfUiyD+BBQScKQsgOwQBAgQIECBAgAABAgQIECBAYBMCZoo2UU0ySYAAAQIECBAgQIAAAQIECBAgQIAAAQIECBAgQGC7AiIJt1t3ck6AAIH1Cnz//v3du3frzZ+cEViHgDNlHfUgFwQIECBAgAABAgQIECBAgACBywuYKbp8HcgBAQIECBAgQIAAAQIECBAgQIAAAQIECBAgQIAAgb0LiCTcew0rHwECBC4h8Pjx40sc1jEJbEzAmbKxCpNdAgQIECBAgAABAgQIECBAgMBsAmaKZqOVMAECBAgQIECAAAECBAgQIECAAAECBAgQIECAAAEC/19AJKGmQIAAAQITCzx//vz6+nriRCVHYHcCzpTdVakCESBAgAABAgQIECBAgAABAgRGCpgpGglnNwIECBAgQIAAAQIECPw/9t722otUa/c+fY8dwK0htB1Bu0LYGoEawtYIXIagRqCGoEaghtAaQdshtJ2Bz/VsxmFwgJpMXguoa31Q/hQFk9+cvE2KKhIgARIgARIgARIgARIgARIgARIgARLIIcCThDm0mJYESIAESCBF4PPnz69fv06l4nUSuDoBtpSrWwDrTwIkQAIkQAIkQAIkQAIkQAIkQAIkQAL/lwA9Rf+XBP8nARIgARIgARIgARIgARIgARIgARIgARIgARIgARIgARIgARIgARLoS4AnCfvyZe4kQAIkcCkCeOTl4cOHl6oyK0sCBQTYUgqg8RYSIAESIAESIAESIAESIAESIAESIAES2JIAPUVbqpWVIgESIAESIAESIAESIAESIAESIAESIAESIAESIAESIAESIAESIIE5CfxrTrGaSPX9+/cv//3766+//vnnH/yLbH/979+jR4+ePHly586dJgUxExIgARIgARDgIy80AxLQEGBL0VBiGhIgARIgARIgARIgARIgARIgARIgARK4AgF6iq6gZdaRBEiABEiABEiABEiABEiABEiABEiABEiABEiABEiABEiABEiABOYhsOFJQhwgfPfu3cePH83RQY81IvGHA4bPnj178+bN06dPvQT8WUwAG97fvn37448/cG7z77//tv8iw//93/+9e/cu/jUnOW9ubv7973/zJGcx6tVv/Pr1K+zENEb865qKqZoxGGMt+Pf3339/8OCBstavXr16+fIlEuNfNnAltCbJ3r59i361SVbM5FwCGEZNZ24aqdtC0TYhG/pz0zzRNhFAl87+XK8ythSPFe3NAzL5z8uO4D9+/MDUBX0jOkZ3rmv05U500SWavvHevXuTa5PikQAJkAAJkEA9ATqC6hkukQMVvYSaKGRzArT85kiZYZQAPUVRLPtF0gO2n05ZIxIggRkIXNZfPQN8ykACJMAJHm0ABDgSzWYG3NKdTSMLycNefSFlUVQSIAESIAESIAESIIFWBH75+fNnq7yU+WDZZo6ZmYduGx4/wBL9xYsXOCWolATJ/vOf/2CnVp9eSIkVhT1ugYeM7VE6e1AKst3e3go5hJdQI1THPLhsMkQaHNsAOjymjC8r6o9XhZk3ifnw4cN/v/v4BdXMzRC1wHlCfBzy8ePHufeemB7S4pyqIAAUBGMQEnS9ZO3QGh7MDcmnWwAAIABJREFU0hgkyoVFdS1dyBwP34AbrKXAVEy2eC4fDVb+mqinnX79m1dQtOLXOauMXh2qkdtFiKhh9xtmzpgCAqY/f//+PTqN3NvRPE1/fv/+/dx7O6XHQWK8VkDOvF8XES2XLcXFspO92ZHXDrhmQmgH4tVngJuN4K4dJsM1dcdEF5MW9I34a7jeScpckCBpwxiy8aaGgpxxC7o+s5xBi7CNwgw0QIQE5mi6+Reshp3AhGAY8szpUAhml1oQCYLZd6BgzQXZ5ldimXZ410IEYLHWUGGutjUhgAnPPBOwmZH2W8GZh0XQ15kJgP0XNEx/Yro4c878dB9OEx1d0BGUHCtXn+9FDeOCio5yWCUSE04zxRIExghSNi+1MzozdzqaOI2f0QmVLb50Qcu/ZhdXbCFtb0TjuoJP9eI2tpMHrK39D8vtIhaI/sQM0O6CEXMDjM65G9NtVWMEs2tYu1wav8GdtAS6vxZyf9X4bI2FT7XjXNzo0L7Me3tdDydyM+sC6+E0b77Dv1nuI2QOB6ksG4pAMjlN16sofSp3GfsZqw6jd2uEGIw2c7NvNsE70XTtRsxy/oSNR6LZulb9OFKjFPRX3NIFamhf2NJdt8EmrWinXj3ZpW+5kZFUMROQAAmQAAmQAAmQAAkIBLqfJLTPVMFzhL+jZxrgsS3zY5q6YSqMyW7uORZzLz5cJu+jHC2VURfUyH14QgCNS8mC7O0oEYnxROARLpsSgefPn6PuZQ+CuPlkhQEc4ikl1OSMTSNs0izxUF3yAUT4ucBHU+usNLAKbwvQmp8NyBme4tBHD2BMRZYt6yqsBQ0kfNAcWyDYLHGzArFOTSNpBhDjCicJYZbQL7ogF7syjCbf6iC3skQmixJo20jRAUKz+OvU9KJViEZOdZKQLcXqaC17g+LsCHs0BNuqCYFFZ4BtlWX4zDCCC5qyl7DbhNGtbGVhM3EDZ010k7sFmrUGKoJePXfIRtGvX78ueIUE5qt4bgl/nb4sDeVCKigXrdvVUTKMAQ5SQZVLLFiS1WGCeQgIqzw79MjSfvr0iWYpIzJX267gzOwO/Qn+NKW7aeD+Ms8lZD3D5+ZwVnhLR9DF53tRW9pS0dGabhaJNXhyapfrJYMxYNZkXr6QhQszOvj5MYdE35t144mJt7R8dnEnWlSyaDOXWN2nShsTFN3WqTKPx1Wo8vhLF7FAVNOuDRHAcB/+FOYA8GPgudge2sHQaYSJigSviyAV5Gm4feZKcuTL1RCg+wuUJnd/te1ajVWs4q92bdi4N+GO8PbE3TRHYdQXHgnNLB2dz4knCcOuL2zdR3U08W3dZexnQtrXdLO37YUGTPAWNd2Z/QltbcC0rGEj0Wxda9ixlMVwS9fjNnhOO3OD9ciEP9u26N69OppwOB0yK0QbH9YxjFn0wZWwIowhARIgARIgARIgARJoRaDXSUKs1syjBvJWwVE19H5M5IBPZBztuZrHPbF0wRMMxt0J92j4pNeff/4ZnkoysmmewziqhRevnI7jWCOeu/XuTf5suOkil4WlFFaeBb5pOVtzFSsrUNL4rzW5ZaXRP3yJ1/slrRqGl1V6NLFd8kWvFkQOPkmITgANUzYViASlm3cXmX9NvezWo3C751MLjxEiKzDsdJyp7XOosjbhETC9lu3HbKC4dsZRaCzZWFpuu6t3yUH1+JPrrr+KRiefCddndZ2UeIYAjRR+pR5V7nTKHYaa7IFNdVCvZNUq+2oMWMnnv9lSrHUtZ29XngHuPYJbm4wGcF4O8/Bk7xG9NxmJ4Ru97pjRCjvEv/32W1IkZYKsbSc0dpzDDBdcyrJsMuBCufg7WqbZlMpAq15opB6VVZsnGQxPmL33kDN3BhvKgB5PObUI77UxZjqNnyaAf+GCEBo71tTwS9i7bD5lgbaPRpXJsMRdrVZw9bM7iwurIdPRFS/rbFa9A7s6gq4834vazK6KjlZ2v0iNPWPoUXY4MAZMXOtndOCMjg7+gVYzuh6K29XyNSah5LnHpoaysgOS1c8l/utSPd+nShs7spZWa89o/p08rtGyJo/c1QKxcYPVIhxTrRaM2EeDTdZr03gLzc5d/SIa8jTZ1Kb7K9Rsqy5oNveXsUDZ6QSZMUSuuOMc6jEag1krnK54zUd9GzR+V0z4hdUBuiPzaE1UGBOJfJBMSJB1CRWc0F3GfiZU4q79TFhTN6ZVrd08bbjHBG8D0wWfqfwJi45Ec3at1vgrA9zSjQJEw9G/HBadW5Mt3dkabJSMG7lcr77r+tdVCsMkQAIkQAIkQAIkQAKnEfjZ9A97G9haht+wSX2QD3JDnkcy4lL0GAC2RvA4XXgXXv0eFQzpw8QmplVdUC7qclSKiYfMNedqhFrI5SqvgjaKiAI0keYxOGz/wIuNuuB8Jm7BHwL4ifiossIMkU9UfUo5C5JByFCM/WJgzAVwCm6BxgVdoxnCHwojAXZN5shNMB7TRRw1bdyrKaIgjdwWjPFA7IKcw1tQiwHWGJbrxuAALVBDcah4TTfVryK9O0CXxgZh9LFHrcbVkWmtXn8OY0D7hQsyOT4iQatWYJm74p0eDocqthSrKTewqL0lLVxvgQvNAK8wgrvG6YbRXyWVjhEQww0UajtG5ODOddE3JkfJHn2jWxETbjt5QL3CIsIYYElWX99wbEpMP8KysmKg3OaCQY/Jpp0l5B6JoSyruDEB5YJCwNvcNkzFsRoSCkVjacgHuQll8ZIlUL+C69TLwRggW7+lqyVQFkArk9GhEWGYQE+7nCMIQJJDv76pJgeFSvuBFso0qLxrb0UrIayeTGPPmnETtir49PSNwkuJjkJT+mAt7G35GpPw1HT0c/UubrBdecVt7CmijXm6xk90oYt6XMO6zB+zqwW29eegY281jcRYcDRMlMU32Thoi4vur1CVaGjJaUDv7gJaFmanZg9r9R3nJENUsJP/SjB7TJVDk/BiYCFJ4fUJMIx6+df8RG76ooWU7GdcONd0sy86wdvJdE/3Jyw9Es3ZtbodS1kY3VFyOYChEzNhzGQAAUo0Xin8izBikANMKzm8opQms1a5mmywMp+2Vxft1ZMGr581Jaf3QJRsGkJxrVagbfXO3EiABEiABEiABEiABAQC/0e4lnup34OD0YksdmHDubLgR8ACT5jLHlU2LELIRL4UrYUtN0oPpWOSDclRWawekRgrW8Fj3m9GDuGPaodC9T56VEG5MEM1zWLeIuoXQEFHtdspHubUj6HN+aihoXQYuTFjmzgrADXBDrOaZE1xsmww+6RttHIqtfUcHYkt1zfaQR1ldUp8v95PJrPcVbSjpPWilaGtaXpgjE3J3LCVq8lKSfIU6zoqFMOZJzZbigdkaXvLGm6OjMTErzIDvMgI7lkpfiYd4mYOgx4vvDcag4EbSped7Mgz7EOiuZVFtp08CM+UGPHQ2JEm2hBQU4wUZjmDZPjDLfgXEmIFgbs0bQ0w9fxdYijl6DlO5IlOGzIgZyOVEQw/IW1ydDOVReYowi3x4uHx46DVXTF5ualGrVoTicWsIBKavyYTZZqunYlQi+Uuadr10QoOPcNRZwI1wYrQm+Fe6MJ2KaajQwxGBNiDpq+DhLN1KRD+yA4h7eqOINiwRi9HBLz4VeZ70Za7vaKjtd4vUmPPyXGz64wOEk41Zm1v+RqT8Lqyo59Ld3GnN/bxM+QjPR7FY0wvo0Qbc7mhg03ONkEMrSnZFSNbTCmTubX1uLp1WSW8qwViRXDUWsvii9u4ZwnCuFkm2NHiyytX/tkWFyZCcnFov10nS3R/hfxhJ1EDQw+AEbZmBQ1twqqzepKa4sKqKWNAQOO5QkXQ2I1fAnKasQb/4s+4OmG6R/ngXqzuQ3lwbxS+G4l7wxuLY7BYcDOvDLdaerCfMQoFhyPPGExrVzc7WkFySoZWMOcEbzPTBedWjTq3j1p9JJqza83VgpseNToa0czAAWtBp4Thz71LCKOxoBUn8+xqgWywgoIaXlq6V4dhV06N7O0weIFq1IuF0s1UEy0L5orbAfOUR5cFyXmJBEiABEiABEiABEigmECbk4TwMCanrUgANyVSYlqJOSUkxr8IY8WFeaowxbTrPXdthrCd5ppA8jnOI/eWuf1oJZmslyeG8FOYjod7D5A26rdNghJKKbaSaKFYS8NvUpwnaievxkES8F2lF5eVvBGmKChum0vgmURRmeDIndrWLKNr16iazCK2slLR249q6opR00DcQlELN9tOYbfEMKxn3km8ZLbQSCg2YzwCycEavUSB3cJE5REW6ouOaJ54mp9JSxiZIByh2FJcJa5ub1ebAR6Na/uN4K6VYgYYTsLdbqR+uit3j8BulkWuVE3CbScPoCRIhWVU2F4Qg7vCfjKaj2ZdAL3kjlDI1tWmCUOn6KuPln6ueFCNpldHTTW5uTlvHNYQC5VSE1PfgpJr0jLxsIIWFB16M8pKMXcpG5ogz0UuHY10LvxoP4Oh0E1jw+jhkV5vhOiUoq4Vm6EJtB15a5QblbZ+ZEw2OvSrw6w6HL88deh/CooLJxv0+AHsSEXXNISF7tXYs9BlYT4TNk/k2XxGJzSWkbTZxen7N6QUtDZ5FzfSqI7KGj9DzlIuEhf7VDXdjlKY1W1sdQ/YkfVOHr+rBbb159S0cc8A0E6VLVqZLLr48gpN/myLC4OaUCLdX+PdX0ereGHUEDR4dEk/UsPejjLpEY91cTg/99oXekLIrxcMKUEv2n+G8wGsHbziwp/IqmHd53SXsZ+Biq/pZl99grel6bbt/zXd1wYj0ZxdqwZ+mAYDU+iCcMemesc1t3RD7GEMusfkFAV6Gd9gQ1HdmNV79ej8zbV/fVhQTdjEptrIcBXKMAmQAAmQAAmQAAmQQEMCtScJsVo7Wj/beerRzNKrBtwZSXet8eOHy11hpmtLsfJEA1g22JRuYMB03AOIEo92ULyU0YogEiTdKtSEod9wtSxImFtWUuOojrx5k1tiNL3GG35Ee6F4KC5a/VaRoakADiIbGqQVNfqEU6iLHkUbGTSN8agh21ooA6hFWLXmMbIwmqbaXKSsDKERuQq8Gvp9PMKVnW3SSJq0CE/mc39iNuLZVRLCuQKj9GEtZQN7u9QM8FIjuG22aMKylpv0WigO+QgF4VLYmVghiwNtJw/CAIE1VNizoTMskFwzudIs+kzRYS8E1EcrPkFakNRsiY1/mkqQ+cRL48dBrOMq66vRb2jkyRieJKzUS4/bNZ2M1/OjB4gOkcgKl8qERHcRPb7iGhXM8txe5SKOIGhQGKBdjWjCRyOUZ3go0TMza0heyqNCi23PFmQD11G0rfLeAY09H42bMMvQ5GaY0fVQ2XUsX2MSod6jMSt2cT2MpyzP8TPkqBKFSAxAZVWjjRlu4drToy0sqDXkkyZ0NLXQZL50ml0tEJM9z4Qqfxa3cc88MBZUSuLd3sR02+ISWivdX0Z9Ixeq0cX4rjvOXnPDfDW5PEQfWNOIYNKhQ8zzRUAMr9mGPyGGJ3zNz/D5n7BEfUwrlzv7mXCqA71v72YPa+3ZnjBkaFrBgAkeTVejCDnNHiPRnF2rTD56FRWR5/81w6JbIvIRCsKlVuOLWygbrEujR3iDXl0wS2+ESv6kl6+HjTFPEiABEiABEiABEliaQNVJQriMk7PV3AUb1kjRNbmd7HqeTf1SzeYQDQhzZTzmBZHMX7K+0cxNZLQIzxeMUo6e6tAv8itdV9agoQuPNiqCzI8ktDdmBaIbMB5G+UHMrOKiiTXecE+kFX/CeqPVbxIZfRqy1SZlVEJoDe1FVgRsOHpvfaTXcqNi5PZ+R1K19RxFRUXkUekmPunRPsp2WHxXY5PhzH9V01gKdn3Ciif7cxhSeFdWzDCL0hQUeorZUqDNbewNvcpFZoBXG8FNnyM//wQmsOSs3klOjNyinG1XE10myHnKV02J1oYxpa9ZxRwtLjDVsVUwATScGnTJvRyUohmwwnlaDWHUKFwTeRUH3pqKy9pc6Or4cbAee1K5nq6VP9H6BMUZR0pNq3TFCCckQtFXvhT2DC5GE3ZXcFF/FzTbZI0JrSUNoKbjqlH0dRxBoHSd+V5oEpdSdFj9LWOSvQo6uui4ecqM7qzB61KWf+Uubqo2Pn6GHM5w5BiYShkx2hg61eT2hGYBm+Q/wOOalGHCBLtaIIYquc3mXi1u457SZU9arlRI7y6+vLL0P9EMsUbDn9nBp/urZhUJmEkPyTD3F3QaGlUrY44amKZLR/OM3ts2UuMuqN9oMzJH27WdqINJqAUvBibRsPpzusvYz3hK36afOTJdTW+wxARvY9O13dSREpvEbzMSzdm15uooOmDZ3gnKgsHn5imkN83H5h8GanrCaLlssFEsTSLBdo9l+67r3yZaZiYkQAIkQAIkQAIkQAKVBBKnR4Tck9tX8B4WO1UxCQ7XY2FMVhFIHOZgY3I3LbDkxi1RD4LN0wuE60nvWQ3ZCZ5c3rjFCYrTXwr3DHIpKcsCTFf4aBjVb7v+V8oWJtMYZydQRhhwADE0QM3D1i7Mtg59l0xUErQON02ncGilbpWLu6CktCPNABoH4azexoUghEEPLQs54y9Z5awEQqH2EiqVlScTlxFAK5CHP1xFl1KWeXhXcm4QDoVhJk1iov2SNT8TGCbMUY08eaI/12opV7C3zWaA0ZbSfFCINoGzRnAIIw/irR7FCGstP0IqLwTC3MpiMKnAPit6P5m/1x1FOyJvIdNqNNEIJk/wYMCu/PhZv4hAiW6e0fCYhlOm98F3ATj+AA0dJv6MycntLorUi0QOMF3MNJAz8m9YKeQGOZF51orbFQ/2D/HQKFBZZFUgniFmlniaVuCWPubhiYbAz8pKY4R2IR+d0yKyofBQutdfuWo1YcjcsERlVqEFWizKHJTJ0FjCKnsxZzmCIBtqnVSQK224skAObgJZm1n9j5KwnIyKlvmseFVe+BtrDEcomK5rqMNmdCgoFGYAdlo+IF+hixtgS/2KcJvkUTi6QOsnUm7OF7ExrErkjrdVj2r4R2enroWEU5FcxW2TfjMLNEtFVMqsrLMmqMZC5Flomd5dqTDpRRHhCOvaZzTcaZVhagQJDbEswaK9qzerb9W0NYKhnxEU5BkDftZPrlBiVFluJAoSpGpy6Zr+aoNO9h5DEbAcdAhNOJtMoPTQGo2jCRblqj4aRotoKEyYlelt5nSXsZ8J9aWJmaSfORIV4m0/wdvAdKEj1OJIiU3i9x6JZu5ao+rDVDM6BplIbumGcKaa0w5osFGzMZFX6NU3W/8K2uQlEiABEiABEiABEiCBfgQKTxImN67gdqxcwMsLQiyHsOTAvF+PxvOqewuqrKzcQjEvD32sXubmp7eZhxvdZPJ2DmC6iZPhej9yiKs+T5ebF4ZXOlkpcPbuOuVn0jJRka57YF6to56sKEw0Ge/eJj+jvUGnskKB5cV/cbsOC/JiTjED9AOacqPaN5FoRDAYqKyyf/ZohD8FGeylqA8rzIoxNQTkBmJ00bxv955EtBq3AVhgTaWU92r6Rm9cVubcMJllIgQWailXsze0ndVngNccweUn9Xt3UFHmtgcYfF5CFsZKhUDYEXlT9yaPK5neFS3LLToaBqijrtibKTXcREyObhD19GHlCMs88RqModIb6jGJAu0CC5lQhqMYmFzzqRSE1DdPCGYe8EpWjQm8/iGqU7OQD/n365+TUmGy0Xvt5toGHUEuDYQ3mO95NTI/qegoltUjNeOX1594T8YPntGhuMHMafke8F27OK+ay/2MTlG8yHCBNmc1N7axq3nA5jSwpFS7WiBGc43f2/YbWHEkWTVJgJWp7HOzIpnAsF3UcH3nSWJ/hr0r3V8Wjhvo6v6K6mv7HWe0QTTtZAvq15xD1wSMHyK5eo+Gh6nGdFNR84gKhsiR7jK9YOxnoEqNf7hrP3M06l1wgreu6Xb1J0SxDOvuZDvE1SMDLo6P1neGrtXUSB4cIXxxxTU3ynD6bRlEZZOFcVU221jTtcFGWZlIuTUZYlgzCjkUXEqOcf2Mdtf1b4EWeAsJkAAJkAAJkAAJkEAugZKThMklSqtHnZLPZ2dN65HYXT654cqli2YFguI8n5dbu6QAgvBuRWy4cvkRqniAvzX5pj3ULgkqtwEUpA/96Ra7DQzbAzPyKzcOO3m4kK2tuA1UWmCWXkJztWL08KYZ2U40A7QCW0FlADpC++pHI9SXRrDQhxXmw5gaApqxKWsY1QuTtNJO5boSajpGb1x2bx8T3qmlXNPeNLWGlj1Lm2cGeMER/Nw9J9OxeE9se/3AnDtP3pANy3fFbv4Ui6YDj062vR2aaJqa7t1tvC4BN+w9oF9T3K73es/hufSiYa8LHYBF2bejtXadz+g9AAOW6gOwDyhCuYILTbR5L+dVNtnpofMZ07eEK+sB1jW/I0jZJ3idlTtkJB1Z+vZu+slKfwsV7bXBbX5G5/be2Op2Jp7hNe/rkp0bZBvQyVj90vItCjewXxfn1m7RsNdsoz+9BdrMNd3SxjSV6rRSmMHjOrO9hbJplIVWttBEztZRs7oxHUjzId7KEA3Inje3T2vutInKYyLDaYAriQ17vSvsx15CoDlJzWQpSmlv91d0Tlu5AhJsI7wkWAtMIkzfJAazdHcJ6RqeDXv22aRcN5NwbR66R6wwNgB9uZkMCHurGCtJGBi51kDFBctxZfP0yH7GheOF3dXrANPSzBm2nOCta7r92vgFR6Jpu1Z5YjlmeoDJmNc7uT+5pYv+WTOn7ddgjwaIa/bqmlrDgFdc/x4pmvEkQAIkQAIkQAIkQAJNCGSfJNQsI1u5UZqXFbpBMUtu8lRWNGd3DelNx930cEYkfWEad61bXHR3QW8xnn8EiCAwlhO9F3jJrVDUEZLoK9IjpWaLrpJ/gdiu9o/CPRz63paVKRoek4Iq1NxyZDlYKtdkK9x7ohmgUkcqDuPReMc40TxWoSRhjLdf4uXAn5UEMKx4PXmoAs9JVFmieztKD4tzY2CZbvoeYY3Xsh8BZY1cJkfhJVrKle3NndEdKdG1NDf9uTPAq43gsFJ5z2nk5C0K39pPk7WJshdCMhmLkcrtiLz23vw5KoikmeqE44i3XOqhUFlxISu9Fq6W0u0JreVHAz3WLxranjmFso1Zk2pWHJCt9yJdQ2yJNBqeYRq3A+xXzeTEFW2h39rW1stbPqCnhamj6+ttY0fLebfpjWl0FoUX0PRaAGXvctOfO9+zIrkBKtqlsVPY06zbgmwYEzlT5WlndP004vFhF2dRu12WNRUvsFAXZ+u1bsCDH/05Zn7SiuFmNub1n1EFuU2mFUaTD0qPlmgjw5VyWwFWzG0zC7Qq0HhOjGH08NtYMcKAXrAefptQHhtD95dFkQygE7O9ylGg00gULXr7HWe0Gm+mGmJHV5ZUXH0CTYfpyQbJ68vNzSF03XhSmZ+9XRmh2OxnQiZHMdHG7umxUz8TFeniE7xtTDeq3NzIqHFuPxKB0mxdK1qlbJkjZ5JRq7BdFpZgkDbX0orTy1iMVG7/6fVvPZYGmvn/4IWqV2urLDcAtRZrQb4RpbsFheGuNDTTObfubnrM65LGnNw89eo7sqnKeuFVEiABEiABEiABEiABgUDeScLxE24scryJpvczd2GGeS1uMZlgHtzK96pZHdnpuJdYc/DSu8WDEP6scY/KK2GUBaUk1w+CzQmXlNXUEBNKqbykcaOMXw5ppOrh0EeeoflZU69Erb/9aL0Ki9JnkpVSA7yfGYTMwxh0dKecITQYQ3nCGNeHlQWfiTUE7EgXkjcxeGBXk09xGs1QUpy55sbk/AEcxndWnuRH2nHjl2gpV7Y3zdTFWpqXWDOf8W5xbSMa1s8ArzaCy6cUxjc0eSIxcmMS05WoLbmRLh+3d+0np2YzzJ3neBszrZZ4XqftleIicsPeXfwZElCSBNXe05VQNhsjGGG/Sb4t3QSO1jiuvSGs7/m9/K/2U+54Parmp9v79cYlj1OQBwN3Jz+MqZpm9t5JAOVsRzNx6qQmjYRzzvdCIFR0yGSbmOj03uvcbCt2h7lzZ3RjRjFavmDnO3VxQjUXuuQ12+jPkVOUenSb2diVPWD1xnBKDptZoMtQucBBMveuAWF3mhHtxEzksJW1qTLdX3rVK502+gz1KaMTWrvU0udTmfLIG4P+pDLn8HbkGa2123ZGjvvKjsWKB+HDSvWOOVKQlcoExiw03Mqyn3FpyOET+5moYBef4K1ruj2aebRP3nskMo1itq5VdpWPHBkNH3l87OdYC7ssNtiQSRhz5V594/VvqGjGkAAJkAAJkAAJkAAJtCKQd5JQXiAZx1wryUw+GkdS2fOF9uGJVgJ7Dsrwp3UxuOte/So3zFCIqXFnR/0jXllI0+kpLgDxygp/YuHXSmsF+WhaARbwBTnX3KJxGTR36B89iFNjfsUQotuT/SQ51wzCRuHF2N6mmGfljZ480Z/63q9SmAverrHP5oNgyDnppOs0jhhJNKMJW0qotYIY2lu0i3MjraXNMwO82ggudwinTCzRCctTbrSsgvZYcAu6Ytdco2E7ZLu7ieDWbyjRzGxdRG5H5MYXAJFvcVtxlBUi3SOOcm5Xvuq+5/KIJOJPaZ5GL0f9ZKdzqlFjQBMT4NhLPZ6ZiMqzeqTbUVh6QqDM0VRMKTkuQNSuDyXIo5IBdWVHkGAq5tKE872oNVLRUSx7RGqUayZv7kRrqhldP0Vo4LCLEzq6Vbq4fiY0MmdBEfaSXaCNFKymLCv5UWAVG9PMJ/stk60K0HUfkTTxXT2uVoyFAjIuXF3FAj3mEDtZNSTo6iTxRDI/lev9wbuodH9FlXUUeYr768ik++3zHlUf8WN2nDFkJLv0wa4J1D0pktvzYAotYOx0CdxcGY7C491l7GeyNH5KPxOVkBO8PUw3qtzcyAuORBbRVF0rt3StXsIAG2z1BB2bAAAgAElEQVTIxIthr340NbLxi65/PUXzJwmQAAmQAAmQAAmQQEMC/2Mni8nAhw8fPn78KCdT7hDImbhX79y5k5zof/nyBbK5d2nCyFmTTJ9G6Vr9+vUrBDbZwsH69u1bZREah5rJCg7ue/fuKbP1kn3+/Pmff/7xIsOfSAN5vn//Hl6qjNGY0F9//aXnVinPKrcrza9tdfCcdDTDYvOL5qaMfPHihTLl6snkdoeGiX2129vb1atJ+YsJvHr1KjlYwz3UfBAMBU7257IjOMyQMRMSoL1BKcoheKoZ4KVGcFjpu3fvhOZzREO4pf4SOmG5XPTkY0ZzpQGbKj979szWHfL3G0pubm5sQUcBO9hh/WLDWF7J6j7KTRmvWZF1FUAp5/zJlFN3rPvQeZ5SnehDYzAAdCnD5EETg0kPK44FuQRAXu6l3cRNwslxAaV8+/btwYMHTYrzMqEjyAMS/lQOl1PN98JaUNEhkwvG/PjxY84ZXT9d0PKTbPfo4pLVZIITCexhY/SAnWhClUXvYYEhhOiiNUw2PkYJfLBgWVLNOVna3v11tAbfdccZ03L4P+H4EtoC7PYIi3BX5SX3RXKVWXW6fVp3GfuZLI1P4mbnBA9a28B0s2xPSHzU5e46Erko5ulauaXr6iUMs8GGTNwY9uqgoTSSyTcyXLUyTAIkQAIkQAIkQAIk0JtAxklCzRP/yicCs2r15MmTZHqNbMlMKhMop+Puq4yycLk3yqJmZetlZU85evHhTxwmdHdTwgRlMXDEJM+OIufXr1+X5b/rXXfv3h1cNWxy4EHGsFBlQwhvrIx5/PhxZQ6r3C40UrzGFbuJp3gzV6G3vZw4aJocAvBg9JjTKU+fPpUff0cfUvAigO2VuFAFaW9GWcqBz53IJdupawbujW58GFZme6kRHH5wGQvOPN+/fz+EOSAGp0HkSS+muxjWe0uCDUJlERg77NMtvbkplWL4uKtF7PXqa6SsuJtM86CeMFVzs7p4GGqS7d/yOetkZrRvdz/iZCXsGhi/yutanYUyx8t9u3YmURQYF5Jv4kAPg+3w6O01kfqO67KOoGifEDJ3p23yDMS7173Ru+T9zMrWu5eK9oBc86frQp9kRtf7rQG0/KSp79HFJavJBCcS2MDG6AE70X7qi97AAqMQlPWK3ts1ck7B9Os7ur9gHuPdX5fyV5sGCH+mdbQeNcnefs5oudhiHu/+ikoiRM7pLmM/I6gsvDS+nwll4ATPMFnadBv6Ey44EnmNYoaulVu6nlLCn2ywIRMbw17doFAux9z9iKwdB/dGCz8ayMo2mgMjSYAESIAESIAESIAExhDQniTEJ+CSn6qDx0e/btFXT3NACLIt8ZE6LF3sFzNAwH16IwkED9QmnypDJngiU0PsqDj90xXIAYlRo6OsiuM1ywm413n+xCUsH9dxU7YKH5nKeElsjTSvr7OJ1w1EGwjcAXjaFQe31q0XJW9CwD1NcZRh1ISOElfGJ4c5vaepUhLe3oMA7U1PdaoZ4KVG8KSVjuwSQ4NJ9oGQH/uX4Y3jYyCGfZEHJns9zrF4lVI+TOCuUrEO6vS1LiubMv+GG9i26P0CytaHk4SntILQ+4HF+PgXdpy4ttrP5PQ1Quc8XtdGPPSuSaWj7TTvZI7mBlFodARFsSByqvleVEgqOorlUpFwHFm/9FQzuq5aoOU3wTt/F9ekmszkRAKT21jStwB0ygVOE8j0uDbB6GYyuQW6otrwDE97W2G2CdD9ZVQ53v11NGFLLpD72V7XHWes/Y+qbGuErl75qjV7S6sA9po1jtlWxRXkc6JhFEjr3cJ+xgAZ3894isBPTvBCJkLMtKYryJx16ahbPrHD6ToShXBOrKkVJtkqR665rFQ2wC1diyIMaGYOR60szK0sJmk/yHakCc28bF9x/VtmFbyLBEiABEiABEiABEhAQ0B7klAzn765udEUWZBGs0jWSFhQtP4WzdLa/aICnkTMPXgJz7J8mBBLkcrzdckX4HlA7AMoXnzNT3jGNTDxKr6aUnhvJYGjdX740G1lQfrbNR2FPrc5U+J9qCFhPDePpf5ZW0pzgrqmVBgjol8K9WiM+SChKTTpsIPAzZ+E9urLn50I0N4sWM2kZaoZ4HVGcDz0IM9sMXPOnY1bvTcJ4KSK/Fk2DPrJnYYmkiQzcXfIXHtO3licQPPSRBizuwZ0hSwuN3mjpsnjMf1kPkyAuatGywB1yrov7D1cY6P6NiYAsxw5Ww5Jarqy5Bw7zFaOCQ1eTn9BR5Cm83fHR3r8jkyIHr8jMmPi3bHMtdh+pWvG+qPlSSup2MUlSe7RxSWryQQnEljdxugBO9F4mhS9ugUeQTjXo3UkFeKXPuLoLsemmiy5szhXSEERlZc0Daeh++toQhjuh1bWS397vx3n5AeXjJBjFH0E5NzSj6TaI95ly34mqdOG/YxXFid4HpDkz2lNNym5MsGlRiIlk8HJuKXbEPj2DTZkxV7dMtFM490ZyJwbGbY6DJAACZAACZAACZAACQwgoDpJiMNpGl9tP6eqJmdIWHmIbgBudzru+v31RWP9A5dZ+MwxECG+/sOMGkW70uY+jeHeK4Q1D8b1eHZNEGnyS+M3545UfxQ/AKCmoxggRr8i0MXZzwHZUuAGmr/rs9Iy0I8A3gWoGVbk4+jNxdM8J6oRu7lgzLCSAO0tF+BUM8CjkfooPreyBel7jOCfP392sUelGtwlRmVI9oGY8aIu0XtbRSY3Ff7++287A8Hj4DXfP9fLrHnuHMfR7eIFRy7HfENMI9iJrUlPeIaUyjZozW+kzN7xxdMPHo+s+8XLcnfZT0GBZyaS3TI6mbbHHW1fqqxyp15udUeQO/FIju9R1PT4WSz0+FkUbQP23UNTzeg6dSkWHbs4i6ImMH8XV1M73jsDgWltjB6wGcxjgAzTWuCAul+niOQ6i+4v1xgGu7+OJoRH8a6oncI9/NVGVM3KF66Jc08L43txySbTifzS2SahsZ9x9Tu4n3GL5gTPpYHwuqbbcJg4yuoo3mPY42e/kaiHtJV5cktXD5ANNmTFXj1kIsdw/Svz4VUSIAESIAESIAESuBoB1UlCdxIpAOq3lNV8CR2CeU/7CaKecgni2WcXap5ExMEMHBz6+fPnn3/+idOD8DkijKU14sfXq5PrRGlL/JLVeI3bEgXVn6WXU5qABdI7gHPC4fbSp0+f2j5C2rsWzL8fAeWzqqEV9RPJ5JwsES/5g3evtxjMvy0B2lsWz9lmgBcZwZNWio3qMQfPZGvB7CW5Zf7s2TM5k95X3af5lUe/6kVKYvGKGCaY5v0dQivzxL74T5yY0hAAz/HrC9fsIeQwA9MAYZquBJS+iK4yJIcwlI4TtvgufVcxhMw79XJK+OM7BAGFvTTbfM8KVhOgomvoTX7vsHFNM6ODZ3sqXLT8UB1bdnFhNRlzIoGZbUwzMQO6pP+zOd5kifS46pnPbIH6WjBlPQHXDzDVZMmt2jDBBru/hAnYWQvATjvO2NIVKmt1jcdIbPiswM3NzVlFb1wu+xlXuYP7GbdoTvBcGprwtKbb0J8gdM6bjUQajY9Pk2yV3NLVK+UKDdajkbQfkz65iPayrf+ZLPGUZTvXv/WaZQ4kQAIkQAIkQAIksBkB1UlCTF411e73djSls9JdEWkEHpzGvvgZ5YYfFSwQBk8/w5HdD7tGpOQLbzSZhGmUZ0dxkDK8lzFjCAiOOaw8x8gQlqJ5RCm8a/4Y7C15pwjQ9GD/eCvk/MJTwgEE8Bix5sw/Gkin7U+hjprx7sROQ5Ccl44I0N6OyBzFzzYDvMIIjuP3LvaoamZ4IMMIlpQEW5j4SFG0FuMjlUe/6gXTPElgS8Hhk2HnQjWzTWHX2crMgCGQtH+TbPBn4tCHuAoaaWBuuQyfQuBcB4upsrJdeCvEkbjoCAppuxMPzQoozMGLocePHj/PJNr+nGpGZ9+717aOxbmxiwvRbdnFhdVkzIkEprUxesBOtIqRRU9rgSMhsCyPwFSTJSvbSO/EYPfXFfzV0COGFbwVyCr0KACfwAyuiU6z4qNaXzCe/czgfsbaGCd4FkVZYCrTbehPuMhIVKb03ndxS7cf4V0brEuMvbpLQxPm+ldDiWlIgARIgARIgARI4FIE0icJ8bE7DZGu/kS9w1QpraZGXdNMe/5H47NzyeSmd+8VwspHgd0VjpAbL/UgIDjmNCeaeoiEPDsZZCdpldk+fvzY21vCUVs8oT7+SJhSYCYbT8CzkCMBmjzSepT5UbxmvJv8RQBHVbtsPO2tRvWaFlGTv+beK4zgmrcPntIlRhWkkQQ1muHzrcrDLdFq5kZmrS5nE0xoZbkctk+v1B2mCiObgLecUQq5vbJYwWEE4AHTfJ0P7/xq5QHLXUfnplei28YRNMN8L8o8V3G56aOFhpHbKDqs2ioxI8c15Yyu6yifa8m56ZV638byp+3ilIpgsvkJTGVj9IDNbzDNJZzKApvXjhkqCUw4WTKSzyZYQ/eXkJXnolEqsUmy5tNC5fuARiq6CShmUkBgpJaVizJTi9kEEzqHAuzmFk7witHhxtksBCK18icIxrbTSFSj/X73cku3E9uNG6xLjL26SyM3zPVvLjGmJwESIAESIAESIIEtCaRPEio/SJj11YgClEp3rVLaAgEa3qJ5JqxhcVlZ5cqWm14vjEbjfEO5nmfzlILfGY62YS838urlmU3vfskrvflPuD5xXNA7ZIVG9/XrV/356uZSMcPZCMBOlC7sJ0+enCJ8cqRYYuw+Bd2EhdLeapSSbAs1mevv3X4Ex9srhT0/AwoQlM/y6sEWp4QkglJstsqu3qbvEdAceuxRbjJPvHYhmWZkAuH9tSPFWKIszHWVn6Mf9gVjvMHUfWENmudsBraEZilkJQHlNr9ymzwpTO4UJTd9UgCbwFvR23g3MLkjqB8cF0JZOFe23PR6qTZQtL6yE6accEbXde6Ua8m56fUq3sDy+8HRY2TKvQlMZWP0gO1tbNHaTWWBUQkZOYbAhJMlU/HZvBMNp3CCa3SbHWds7Go2wjBj5Gtkx7T0c0thP6Pk37CfMSVygqckf5RsQtNtZSRXGImO1HpuPLd0+/HfuMFaaOzVLYqCANe/BdB4CwmQAAmQAAmQAAlsSSB9ktB9ik5AoNkLF25PXhKW7u69SmndW8aHJ1ywWQjK59VMeii93xtKNBaVfEzc1ouBwQTwsPuHDx8GF4rilB3FeMEKSsRDzDc3N16f9vz581bfnSgQibfMSUB/tuSsDUjNCQEa9pzWFUpFewuZ6GNmngHaWmwwgmuOVczmHNfI8/LlS6umswL9Zv5hjfTvg9DQC/PvGsNFShZe5QpU07Szyj1K7BWkFO8oN8aTQBkBZc+GxxDxMGJZEe5dWXZOR5CLLgzPPN+jokN9XTNmwhld17kTLb+hnc/cxTWsJrM6kcBUNkYP2ImWcFbRU1mgBsJO22Ga+g5LM+FkCXVXLhKHUUJBXadwbkU28FejOpoPLiHZch2RqymG9QTYzyhZNe9nOMFTkj9KNqHpNjeSaN33GImiVTs90tuOicoz2yxIIw+3dKOqbN5g2atHOSsjOe1UgmIyEiABEiABEiABEtieQPok4V9//TUDBeWzpJNIKxM766tQslTmKs6Z6FcLb9680eRZlkZzkrDVK6bKJLz4XTjkJhOAnY8/TOiZzbof7sPzoCDsdWhoca9evZKx8+oFCSgdkZrjfJ3oJbsLlKt5G2sn8ZhtFgHaWxYuL/EkM8Bkk1x6BMfcwxs9PS2Yn5ptnuiNnSI18mB/Be/m7CSAJluNkJp8mqcZLJhyWdq8mhtnqPyYOZp2kxNTSZLexw+zjh8kM2cCElASwEpWOXtXzs3kcukIkvlkXZ1kvheVmYqOYrla5OCJkxJvVwcvLV+pBU2ymbs4jfxMMz+BqWxMOctSztl6wE+6d1AoPa5Z5KeywCzJmbghgTknS6jgYMEGu7+SHRqa59I7znh1rLJDHqzohm2HWekJTKvlwYIN7meMgjjB0xtqmHKwhYQCRGNa+RO2H4mi9E6P5JZuPxXs3WAtN/bqFkVBgOvfAmi8hQRIgARIgARIgAS2JNDsJOEk7z7UPDp8riJx0mny001Yrmu2P7EkG/nSqajWmr+xJloKI6MENEaCleft7W309k6RKNH2RfozsZ2EKc4WbRDOSs+8P336pHzMurhc3rgiAXzKzzOVo1qc6C7UdBfKbdSj2jF+DAHaWw3neWaAmia57giu3DNIbgrW6LrgXqU8mndzFpSuvOXEcUSWcFrBZLF51SWgPK2nbOBuzrlhzMPdmRWs6969e7mZMD0JNCGg7Nw+fvz448eP+hLpCKpniBzmme8dVYeKPiJznXhl37IZEFp+E4XO38U1qSYzOZHAVDZGD9iJlnBW0VNZ4FkQWC4ITDtZmlawJmazt78aiPRO3dMfvWiiUGYiE5i2OU8rmMxTf5UTPD2raMq9LWT7kSiq09MjlTs+yi3UYdVRyqMf/XtIvneDNcTYq9dYDte/NfR4LwmQAAmQAAmQAAlsRiB9knCSCtvTQZPIUyyGxgdRnHmrG/G1B+EUFnSBb6P1PiG2jcZbKWW2fPT+ETx9izX8GPlxTBePUf7xxx9//vknnhMaU2jbUvDVQe/dP2gLqBF3j9py3iY3PDqsrIuyzSpzy0qmeQR//hcBZFV518S0txrNzjMDVPYG2OFYbgTH252/ffumURP845pkw9LgSymastBVoo6alD3SzGPDXu2U9Ly7+HMqAs+fP9fI0+rElFCWt3WtPOIoZMhLJFBMQDleI3/vQ5rFJdIRVIzO3jjtWGklRICKdmlcMDynlbrH+DsphZZfD3ZO46mvF3OYh8BUNkYP2DyGMUySqSxwWK1ZUEhgWkvY2/2lXP+u6K82Nvbu3bvQ2MKYac0vFJUxNQSmVfTe/QxUxglejd3i3jlNt5U/YfuRqFL7PW7nlm4PqjbPvRusqSZ7davugsCcFlJQEd5CAiRAAiRAAiRAAiRQT2CZk4R3796tr+0MOSh9EKeLilNYOLyERyfxpLU51Id/8d4aPFuJh5j5bbTTFXS6AI8fP1bKAIN5+PAhDsINO9oHT7fm5JJS/pHJ0LJevHjhlogGiJa4ve/erTLDWQT0zw2fe2wmWToc/U2+ppJFj4lzCdDecom56eeZAW48giv3DDCnnfAL4Wa+7dpMNKx87iR6b2XkPDbsViQ5vriJGZ6WAKbuyl2rrk3A27pGq9R3mNOypWDrElA2ClSwYbugI6jSYOYcK8NKUdEhk+vErGKlPTRCy6+kemXjqUTH25UEprIxesCUWtsp2VQWuBPY5eoypyVs7/7Su19W3HHWb45f4fNBy/UJPQRmP9ODqiZPTvA0lIQ0c5quIHDWpb1HoiwUwxJzS7cr6r0brEHHXr3GhK5gITV8eC8JkAAJkAAJkAAJXIpAs5OErV72c0T/77//Prq0Vrz+abDT64XDS2/fvsXzlDjd8fPnT/yLL8vhU4QTPnt9OqtrCiB8uDIE8uXLF3xqD8aDb+6d+DmdULB5YnDY0nsGFN0FjhEueipyHrAbS4J36usH33PPo2q2umHtGytrg6rR3iqVONUMcNcRXLlnoOmRKtVdcLtSKuXWWoEAyVvmXAIouSVrxwSnE/DepnEkjzdbPkpWFo9327s38oOELg2GxxPQLwPxPd6Gr+SgI6hG11PN9+SKUNEyn42vzjmjGwacll+DeqEurqaavPdEAvPYGD1gJ5rBiUXPY4EnQmDRIDDnZOkK7q9d/dUwKr0vi490X6QXYj9ziqI5wavHPqfp1tfL5rDxSGTrOFWAW7pd1bF9g2WvXmk/XP9WAuTtJEACJEACJEACJLATgfRJQuX3MXaC0rUuV3D3dwXIzOchoHze1xUYp55w12+//YbHIvH9PZxNbfjIo1vQWmFAABActnTFxtId7o/tXTxulRnOJeDZjHD76UO5RgC8TVaoAi+dToD2VqmCqWaAW47g3sfEBH3N+alzpYWgq8T0QKhdp0tK8TqVLmQ7rWCCzLwUJYCX/ipnC/2agLd1zZOEUU0xciQBfRfnWe9IIVmWS0CvMvcuhklgGAGa6DDUWxZE+9lSrVNVah4bowdsKsMYJsw8FjisyiwoJDCtGUwrWMiwOGZLf7WhoR9W+Eh3sf0sdOO0zXlawVopV98SNT7qVlJF89EIMH5LfXsLgS42HomilnZuJLd0u/K/QoNlr15pQlcwkkpEvJ0ESIAESIAESIAErkMgfZJQ+aztJN8MnH+yq3+v/HWssKamPIdWQ6/yXrzJ+9///ndZJvBv4i2MDx8+RA9jThWaD2CW5bb0XXgYGh2X5/BFjN73sXT1KXwNAb2RnD44agTQf1+xBhrvLSZAeytGZ26caga45Qi+kIlGbUm55sK9p3zBVbN7Ha1X78hpBeMipUD1ypN7L1++LMg8ecuHDx/cqQiWOVP120n5mWBLApoptKm4fhDcA9S0fSz7jbYGNq2i21ZzZG7TTpxGQpi/rGktn13c/MazuoTz2Jh+ZqWfrXXSjkYAd5nTSYw9sp3HAvfguWgtpp0sTStYw3nLlv5qNAS8UVffHPT+YX2eTDkbgWmb87SCtepnOMGrbAvTWkhlvdzbdx2J3DrOE16oSUah6YdsbulGAdZHLmRCcy7buf6tN0LmQAIkQAIkQAIkQALbEPhXsiZ4/5l3xCV6S+/tKGX+k7+tbXLxopplJAkIBN68eYMPDAoJNJfMqUKbEs0ET+7e3Nzg3+2/yIc9JByntHW3ATxIvX3dbWUZKCag9zzqvZnFwsg3agTQTDbkUni1KwHaWw3eCWeA+43g+j2DObc89VKhpviwc41BFtyr6cYLsq2/ZVrB6qt2wRwwAX79+nWy4h8/fsQTJM2nyt4BReWxxqS0TEACNQSyhoaagnhvEwITzvea1IuZ7ESAE6edtDm4LuziBgO/YHFT2Rg9YLTACxJglQ2BaSdL0wrW1nL281eDj95ljcTNnV1tFcTcmhCYtjlPK1gT7MiEE7xKkttbiOGz5UhUqfpOt+vHR72HvJOo0Wz1UnFLNwqwPpK9eg3DqTwwNRXhvSRAAiRAAiRAAiRAAk0IpL9JiPM8mpJ6f5NQecBA8zIPTXU6pbmIh6UTPWY7IQG8qMZ76LZeyG/fvuEZ4idPnqC9YNfkwYMHt7e3+HBffc6z5YDPMEaPEUJOUG31jr3Zak15WhH4/v278ow9Sjx9cNS4U3tPJFqRv2Y+tLdKvU84A9xvBMf8QammCdUByfVS6TfYlECWTqYZX5au4KWER7+k/OA5vm3elgyGObcPgV09fvy4bRHMjQQKCOjn8FgXwIwLiuAtDQnoh/KGhTIrEiABEhhDgF3cGM5XLmUeG6MH7Jp2OI8FXpM/a50kcBH3137+amhW78jVewCSBsMEJFBAYO9+hhO8ApO45i1bjkRzqtLdjpElnHOirpdKPxOQOfCqS4C9ukujIKw34ILMeQsJkAAJkAAJkAAJkMByBNInCZUP8+nPM5QxUh4wwOmjsvzH3LW3D24MQ5YyGwEc81P2EgWSo2OBbwUHC3GkGacK8UTvhw8f9jhiB27Pnj07YoKK80MoR3AYbwgoD9ibxKePPvRGrW63tLdKDZ7eBqPy7zSCY26gt9I51aF/WOSU4yJzQosaNiOXJqCcADc/Seh9C1EpxtKoKfwSBPRDA6qjf/xiibqvKCTHyhW1djWZp7VSpdv/avqaqr7TGs9UlChMDYF5bEzvW0B9TxebHtcaq3PvPV2VrjAMn0iAlnAifFP0Tv5qUyP9Up3md7r5jRGAih7D2SuFEzwPSMHPaU23uT9hv5GoQN29b+GWbm/C2zdY9uqVJjSthVTWi7eTAAmQAAmQAAmQAAmUEfhX8rb79+9jEoknVpMp8doPvKQnmawsgUYA5Axpy/Ifc9dlN/ZgG1jL4Q96hDfH/ReRBr5SxWM0xVKyCHz+/BlfDuz9OiVYyMf//kE2nF3EA77rfioEkqMqMmQkwLHJdeso145X6wnYzlOT1RKjD0cBjSrPSkN7qyQ/bRvcZgT/448/9DqaUx1ZXns0yX7LLj1JpiSB5gQw9dU4H9AETPfVSoD379+7Wb148cL9yTAJnEUga8DKmq2NqdHVHEFZ+hqjgjGlXE3RY6iylPkJXM3yL9vFzW+K20g4j41lzanmEVuwBHpcBTj20hKqtNIyQAJ7E9jGXw01YcaoV1bWu4T02TIlCZAACHCCRzPIIrDTSJRV8WGJuaU7DPWuBbFXr9Qs17+VAHk7CZAACZAACZAACWxGIH2SEBXGh/40b/3Ha9U6PdKq9LQ+evRocvVkPSI8eV0E8fAOISz+ca4MJoElXNYqTsiWl2YmMMahZgnAuvCHBvXy5cunT5/a+PkDaB04Bql8CSVOSyIxPsY4f70o4XgCSisyguGB+Pmfib/IEDneVJqUSHurxDizee8xgmfNNmdWh9LSsuqrzJPJSGASApgAe18IjAoGBwVeZRK9lBuJl3e4D9dy+p0LkOn7Ech6jvD0oYGOoA0mGBpjpqI1lJhmPwK0/It0cfuZ7kI1msfG6AFbyGwaijqPBTasFLMigXUJ7OGvBv+sMSXLA7Cucik5CZxCIKsxckv9FB3NVug2I9FsYI08WX7sDSbqWfWdU2WzScVevVIjGzSrSgK8nQRIgARIgARIgARIwCXwP+6PozAe5ju65MZnvTnGvTEZxpGhZBokmP+YxN4v9oA/BWe6cJoU1Xz48CEeAIXiuCrWmO4eaWAAeO52ZF3wyO+zZ89gcnj8d2S5xWXhUPTNzY3er4EK4iB3cXG8cW8C+/Wuew+Rq1sj7a1Sg5Ob9wYj+H4mKpucfi4h58OrJDAhAaXzAZ/vxjP9TeTHq0ncfJ4/f+7+ZJgEViHQzyMnE6AjyJ0BVyMAACAASURBVPKZfL5n5SwLUNFl3HjX6gRo+VaDe3dxtpoMnEhgHhvbz70wD9sTDSxZNCklETEBCQwmsIG/GsSyxhR2RINtjMVdikBWY1yCDHuMAWraYyQaAKqgiP2apAyBW7oyn4Kr+5nQ4F59cHEFKuYtJEACJEACJEACJEACIwmoThLev3//999/T4qFh/mSacoSaFZWeFUb5CzLn3fVEMAhrsePH//yyy84PYhPQ9Sv2fD6E/NXIxXvPYUAHGrjH72FyeG4HYyw1cPEndABDo4R5jYQHMd99epVJ5GY7dIE/v7776XlD4XnK1dDJvPE0N7m0UUnSVYfwXOH104Ya7LN8tpvUN8aVrx3bwJ4S4jy7SRYe9ajwJs+XG8D1qGtPnVYLxtzIAEYpB7C4KGBjiC9apZOSUUvrT4KX0yAll+MjjeSwAYE6AHbQImsAgmQwB4EVvdXQwuD1+l76J21IIEeBDjB60H1CnluMBLNqaYNxkdu6Z5rWuzVz+XP0kmABEiABEiABEiABDYj8C9lffCefpwTkxNjvYeTPHfu3JGTFVzVfJPQ+5JAQSkDbsl6DmyAPDVF4JlLfHWw7PFNHBfB2VT8a/6wzEbAs5zb21vkXyMh7z2FAI694dlfHO3D9/RGCoCTzOgo8B0GPHw8slxlWXgIKfy6IFqB++DyUVb42iqQ8qT0ER/Gawhg9MlyaGrybJgG4sHI0e03zJNZnUiA9hbCX2IGuPQIPnjWEap4cMx+eySDAbK4yQng1SQaDwCWovWTB289i4n35HAoHgmcS4COIIH/EvM9QX73EhXt0mD4OgRo+YKud+rihGry0okEFrUxiE2P64lm07DoRS2wIQFmRQJzEljaXw2kWS5cdkRzGiGluiABTvAuqHShyquPRELVTrzELd0T4V+waPbqodI57QyZMIYESIAESIAESIAErkxAe5IQL+bHU/7J5/nev3//9OnTtkCxi598Jw0O5OCLZG3LZW5HBPDuJZzxSxqDdzvs59GjR/gmGw9EeWT2+4nuAm0Wj+F6D+b2rilcTr/99tunT59m+5BI9Fjsmzdv0FuiOWgOE+IUInrC3gCZ/1oEsnysGJ1naxdr0aa0tLeL2MC6I3jWYxkbaDOrSW5QX1bhagTQF2EfK2nnWHFgZVo5w/EWLP/5z3+uRpv13YZAsslU1pSOoEqAq9xORa+iKcrZlgAtvy1P5kYCSxPImlPR47q0rik8CZDAEgTW9VcDb9aYsoQ6KCQJLEogqzFygreolvuJvfRI1A9LTc7c0q2hx3tBgL06zYAESIAESIAESIAESIAEGhL4H31emo/+ec/h6TMXUmo+C9CjXEGky176+vUrHCX4OqXyGCEeAMUHJfCZuJ8/f+KZDHNu6rL0LlVxfGHy7du3f/75J46PDq447BMfABxcqFAcDjmHX9fEcUdz6BrOaOFeewnPSTc/pG0zZ2BRAlfzsS6qpm3Epr1to8pkRRYdwbP2DJIQmIAESOB0AhonAISs9ANg1eD2Hnj3DfrA0+tOAUjAEpjkEzd0BFmN7B2govfWL2t3RICWf0SG8SRwWQL0gF1W9aw4CZDAtAQW9VdPy5OCkcAFCXCCd0Glt60yR6K2PN1NmbY5M7eLEGCvfhFFs5okQAIkQAIkQAIkQAJjCGScJMS3s5KHCfFxLRwYayj6jx8/Pn78KGeIs2r8zJ2MqP4qvoeGA1H4oqDyDCHOj+GsFNT36tUraqee/6I53Lt3D4/nYhmPruPXX38dVgt8wa9tR1QmOVxgMH6vB8PxWpyttd9OASLlYUI8Jz1DpcpQ8K4eBCZ5sLhH1ZjnhARobxMqpatIy43gV9szuFp9u1o7M5+TgPLbgJhpY8lZXAXPvwHHQnFWvJEEtiRAR9CWag0rRUWHTBhzBQK0/CtomXUkgQIC9IAVQOMtJEACJDCAwHL+ajDJcuFyABpgRSzisgTYvi6r+rYVX3EkakugVW5Z42OrQk/M52r1HYCavfoAyCyCBEiABEiABEiABEjgOgQyThICyu3t7e+//y7TefbsmZwg66r3bF94L+TBWbUwnjENCYDwb7/95h2IOsofZwjxJTqcH7NnpY5SMv4iBPCOLnQdeEAHhoEWjW99DKg4vkyI14oPKEgoAp9SweFqNwH6K3xd0DtbizO6yi834oRkzaPSriQMb0AAp1I3qAWrsAoB2tsqmmor50IjOPcM2qqeuZHA6QTQ/yhnyMWfJcTyxJ2rY6TjAvZ0vVOAqQjQETSVOvoJQ0X3Y8ucZyZAy59ZO5SNBM4lQA/YufxZOgmQAAnIBBbyV8sV4VUSIIGRBDjBG0l7+7I4EtWrmFu69QwvngN79YsbAKtPAiRAAiRAAiRAAiTQlkDeSUKUjU/Syd8WwzkZnCJrIiU+wPX69WshKywPlJ/IEzLhJYEAHq/EqScciBLS2Es4IWbOEOJtTDaSARKwBGAYOFKIdv3z5098lw8f/UieTLb3FgRw7q7grn63oIHgcCN8i2ER6DPlftXcgo8czlapsC6MmZMAjGdOwSjVlgRob/up9eIj+IQK5TbbhEqhSM0JKD9LWHyS0LtRueZtXk1mSAICgbNeV0xHkKCUnS5R0Ttpk3XRE6Dl61kxJQmQQJIAPWBJRExAAiRAAp0ILOGvznLhnuUB6KQgZksC6xLgBG9d3Q2WfImRaDATFhclkDUfiObAyBoC7NVr6PFeEiABEiABEiABEiCBKxDIPkmIYzCfPn2S3/CBZ/7qP5yFfX18VUzQgTlGGD2WI9zFS3oCb9++xacI3Q81HN0LXbx//x4nxOAuOUrDeBJwCeCEKt7/jZN1OFWIA6hv3rxBv9H2YCFONT99+tQt9MQwaocGIgiAFiRctZdwdhoN0/5k4MoE6HO8svbH1532Np75tCXOOYLLa5NpYbqCZT0sskF93bozTAJRAvhCoOZdG5jzy9PsaOaI9E4SKg8uHuXGeBI4nUCroYGOoNNVOUYAKnoMZ5YyGwFa/mwaoTwkMCEBesAmVApFIgESIAGZwJz+asjcap0uV59XSYAEkgQ4wUsiYoJKAtOORJX16nT7BuMjt3Q72YYyW/bqSlBMRgIkQAIkQAIkQAIkQAIaAv/SJPLS4LQYvieGY354aM+7ZH7ilR74+hZOvBQf88P5opubm2jmNhL5Y0FufzLQlgC+HSd/ENIWh9NfNbq2+TBwWQLoUvBnq4/mjx4GR1hhV0edjE0sB/B88KNHj/AUspys91Wck0yeaURv9vLlS823UJ49e4YO1iXWW37mPyeBLB9rljdzzvpSqnMJ0N7O5T9t6f8dwKcYwbP2DPj2wWktioKRgEcAp/s002PM+XMn/PgkuNsVYMlQ7LvwZOZPEjiLQNZQeCQkHUFHZDaLp6I3UyiroyRAy1eCYjISuDgBesAubgCsPgmQwOoE5vFXg2TWOt31U62uBcpPArMR4ARvNo3sLc9UI9GcqDk+zqmXhaRir76QsigqCZAACZAACZAACZDA/ASyv0loqpQ8xIJTQDgKWPZlQjzVJx8jxKoAHzHjMcJ+5oVTT8pjhHi4E+e++NhlP11cMGc0bVggXhOOD5Pi+BM+1vf8+fMsX4AL7cmTJ+7P8WF8xDV5jNBIhUealF9llL/XOr6OLPEUAvJA6YnEPUgPCH/mEqC95RK7ZvoTR/DiecI8msrqqDUfapunapSEBIoJKL8T+PHjx1zPAz9IWKwU3jiSwOChgY6gkco9sSwq+kT4LPpEArT8E+GzaBJYiwA9YGvpi9KSAAmQgEzgRH81BNvAZS3j5VUSWIUAJ3iraGpLOc8dieZEusH4ONhvP6ceT5SKvfqJ8Fk0CZAACZAACZAACZDAfgQKTxJi9z35rTAkwEOuOBaop4bn/5CzfPIHJ22Qc/Ioo75QpvQIPH782Huw0ktgf+LJThz3sj8ZIIHmBHBIFQb56tUrdA74UKHyYWJXDDhxzrJSuMAgc9YHUvAZRo3jDH0gjh261WT4ggSyjpEkh+wLAmSVswjQ3rJwMTEIDB7Bs/YM5vxMa5ZUWU2SBkkC6xJAT4KvBWrkVy5gTVZ4Xwlm3TZbNKisGbu9kQES6E1g5NBAR1BvbU6SPxU9iSIoxmACtPzBwFkcCSxNIGu5TY/r0rqm8CRAAlcjMNhfDbxZLuurqYP1JYGRBDjBG0mbZQkExo9EgjAnXsoaH7M85MMqlSVVVhc0rApLF5SFlMv2pXVN4UmABEiABEiABEiABAYQKDlJ+PnzZ/dBPZztOTr6gjM8OBaIt+wkzxPimBAOxmC67+Yc1v/ly5f8Al6IpWEMtIBPOmgy5DFCDSWmaUgAPQnOBMIpg08UZmWr/MBmVp7JxOgV4ZKAzMmUbgJ4D+U+0CZGpdAV258XD/zi/OE4+kVoZDnIsryZFwF4wWo6DeWX3JZCe7ugwTSs8oARPMtE59wzyHqBZdY2W0NVMisSGE/gxYsXmkKVU2iTlZe44GUlGpGYhgTqCWQNWMrv20eloiMoimW/SCp6P52yRhoCtHwNJaa5LIEaT9Gu0LLcC/S47moGrBcJkMD2BAb4q8Ewa0zJ8gBsryBWkATaEshqjJzgtYXP3I4IjBmJjko/Nz6rSc45PnJLdyETYq9+rrJYOgmQAAmQAAmQAAmQwPwESk4SPnv2zFYMnwjA2R4s3oRvBXz79g3nCbEriTf949tiOFWIAzA4EIh/cS+287FIvnv3Lg7GCMstPBSFr3shsS2ageYEoBrlmat///vfZ33nrXmtmWENAZwBrrm94F6ctUM3gtW+0Od42aKDQofjRfb+iT4NohaUghelK59mRr86nn9BjXhLJwIYOvU5C8OrPhOmvDIB2tt+2h8/gnQdwbOOT8zZJWbtZGRts+1nvazRpQhgANIYPCb8+rds8CThpUxo6cpmDVialhKlQUdQFMt+kVT0fjpljTQEaPkaSkxDAiTgEqAHzKXBMAmQAAmMJLCZvxrostbpWc7hkXphWSSwAQFO8DZQ4pgq7DcSjeGWWwq3dHOJMb1HgL26B4Q/SYAESIAESIAESIAESKCGQPZJQmzA25e+4KNb5iE8PBmMeJz0wwEzQZovX77gkwI4/fLw4UN8SQP/4lAijq7hqKFwF9ys79+/x0GgrMWAkCEvRQl8//4dqole8iKhd2jEi+TPqxFAk8fxYHNeDsYzuPqmz9Hbofe48GBpc4vDMV3N9hKeK1WeOcwVgOlXIaB3s9qBe5WqUc4JCdDeJlRKmUhbjuD37t3T05jzsYys4yJcFunVzZQbEFDOeJUTfvSBbnPD20nKXv+xAVhWYX4CWXP4ss/V0hE0vxk0kZCKboKRmSxHgJa/nMooMAlMQoAesEkUQTFIgASuQ2BLfzXUB48TnqlQ6jHLA6DMk8lIgAQsAU7wLAoGogR2HYmilT09klu6p6tgAwHYq2+gRFaBBEiABEiABEiABEhgEgLZJwlxFNCKjrD71B0eacV3AHCeUP+tMJtVNIBziZ8+fcKuPz7SFU3AyIYElMcIUSKOb7l6bygDs1qIwMuXL420eBJX+dhu89qhZ8BhAM2hO/2Zw+ZClmWoFPjjx4/8OmgZ4T3ukk/vu3Wc89iMKyHD8xOgvc2vI6WEu47g+j0D9xCREtqAZPqOWl/TAWKzCBIYQEB5khATY807g72VizLzAdVkESQQEtA/R4hFcZmXho6gEPuWMVT0lmplpZIEaPlJRExAAiQQJUAPWBQLI0lASUDv4FJmyGRXILCrvxq6048peg/AFUyCdSSB5gT0jZEDWXP4S2S48Ug0J3/9Rie3dOfU4OlSsVc/XQUUgARIgARIgARIgARIYBsCeScJ8SYe148ZPTGI84RIBg/Lmzdv9HN3FygWjbgXOeBc4oMHD9xLDHciAJXJX4a05ULpVIqlceWAazB4bPcsFHhcEqeXk4cJ4WDSPFh8Vi3CctGRWn9leNWNwZddcdzajWH4OgT0g+xyTeA6SlyoprS3hZQli7rrCK5/UHjOnWB3kSVrUN8Y5Xx4lQRWIYAJf9TzEMrvnRIME2Da/OXLFxuPRQTXtpYGAxMS0A9Yyjbi1ZGOIA/Irj+p6F01y3rJBGj5Mh9eJQESEAjoF930uAoYeemyBOZ82vuy6lil4rv6q8E/a0xZRV+UkwRWJJDVGNd6qmRFdUwo88Yj0YS0IRK3dOfUy0JSsVdfSFkUlQRIgARIgARIgARIYHICeScJ3c9k4byf8NF5PO339OlTHAX8+fMnzvngxufPn2Mqj2f1/vd//9dCQRgxiMenAHBsBimR/uvXr7i37H3qNmcGsgi4n5qUb1SebpIz4dXNCODZ9xM9qugr8PFSt2OJ4nUfGo4mmC3y9vZW6f7QO9pmqyPlqSRwc3Ojz0F/RkWfJ1NeigDtbUt17zSCKwdN6NHdEZxHrfpeWl/TeWpHSUigkoByuZo8Segl4AcJK/XC23sT6D00KFsWqklHUG9dd82fiu6Kl5lPS4CWP61qKBgJzE+AHrD5dUQJZyagfx/KzLWgbCcS2MlfDYxZjtwTt9pP1DiLJoExBDjBG8N5j1I2G4nmVIp+fOSW7pwaPF0q9uqnq4ACkAAJkAAJkAAJkAAJbEPgX1k1cb88pp+X4+Na+Hv8+HFWWUw8jMDbt2+VD6jhPffC8dFhAhcUhEOt1sWAI2c4qlqQCW8RCOCc3oltHGaJx4LlA3VKIxfqOP4SzmDjrHXyHa6wbRw7fPXq1XgJWeK5BHCMFm5W5SlZnNXHWHyuwCx9aQK0t6XVJwi/zQie1cXhsYyp3loCeZLDvVUiP6FmUTBwHQJo4JgVJ+fzSIB1n9BGeJLwOjazQU17Dw10BG1gJJoqUNEaSkyzHwFa/n46ZY1IYCQBesBG0mZZ+xHQO7j2qztr1IrANv5qAMH+tcajZdDBr5Xl4m4FnPmQwBUIcIJ3BS03rONOI1FDLA2zyhrvuKXbkPw2WbFX30aVrAgJkAAJkAAJkAAJkMDpBDK+SYhn8lxx8U1C9yfD6xLwnqcUKqJ/nbOQySmXcAgWwpu/Z8+enSLD3oUqzzL1g4BzjPKbq1Z8EyrcH+6XYAV6r1+/xtdchQS8tCsB/bd07GnqXVGwXgMI0N4GQB5fxE4juN5Ecbh6PGqhxOT5KHsv3uthwwyQwKUIPH/+XFNfYW374cMH94lGtCZMtjV5Mg0JnEJAP1SVDQ1CY/HqC0eKF7PKTzqCoCkqehVzpZxtCdDy2/JkbiRwQQJ69wI9rhc0D1ZZJrDiTpxcI14dT2AnfzXo6dfsej/AeKWwRBLYgAAneBsocVgVNhuJhnHLKkjfJGcbH7mlm6Xofon1JsRlez8tMGcSIAESIAESIAESIIENCGScJHQ/SIia3717d4P6swrfv39XrprwKb+sNwOR7aUInO5NA2358WL3ueGFVINvqig9IPJByoWqTFGzCOi/BTpDI82qGhNPSID2NqFS6kWaoXNoNYIrR0xA02/z1BPW5KDXgr6OmnKZhgQWIqD8qjy8FnhDbbRe3qECtqYoJUbOQ0DpqIHABcZMR9A8iu4qCRXdFS8zn5YALX9a1VAwEliIAD1gCymLos5GYDaf22x8KI+GgN5TqsmtLE0rfzVK16/Z9X6AskrxLhK4OAFO8C5uAFnV32wkyqr7sMT68XG26aXePPR1HIZ9p4LYq++kTdaFBEiABEiABEiABEjgRAIZJwm9F73wtYInqq1h0d4BUSHnweeUFj33JQDc+xLcN3hS59w64tDdr7/+eiTDul3W27dvhXrZ+qLJ6H0l9i4GNiCgfKEpGunRg/UnQoBIaLn37t2j9Z6ohayiaW9ZuJZIvNMIjndeaEZM6EW/zTNGid4666hQvNcDfebRVcaTwPYElNuu3olBgwVLFbfho69ga9reYFavoGuxQl3KhgY6ggSkO12ionfSJuuiJ0DL17NiShIgAYEAPWACHF6ahMCcL/zlUahJzGNpMXbyV0MR2P9SuqyVLuKllUvhSeBcApzgnct/odI3G4nmJM8t3Tn1spZU7NXX0helJQESIAESIAESIAESmJNAxklCz/vPg15zajRXKuXTacj2yZMnuZnXpF/33FdNrZe+V29L/aopnHedc1dVieLTp0+alHhY6sOHD5qUTLMTgRcvXiir8/79e2XKYckgPLoOuONhvbe3t8PKZUHFBGhvxehmvnGnEVx50GiGKrsmoZRHWTs3Z4ZJYCcCyibw8uXLsNbe8UJlVmE+jCGBYQSUQ4N+buZKrswct9AR5HJbLkxFL6cyCtyEAC2/CUZmQgIkoJ9l0eNKazmLAN4qclbRR+XivYFw9R9dZTwJ6AnoZ3T6PHNTNtxxlr9waAXDozgTvg/UiscACWxAgBO8DZQ4rAqbjUTDuGUVpNymmUEXbr2U8ihr5+bMcC4B9uq5xJieBEiABEiABEiABEiABEICGScJvZv5XjQPyKI/9XoUPOY96s7dph5Uu+apf+d3PzEEK51wV1XPAW+sfPPmjSY9HvS82j6TV9+lFa1RcZgGL2wTLN9NP0MjdeVB2H2sn92+B6ftz1YthfbWVi+T5DZD5yD0Y1kdO84ka9LjlSinf0vZav/r16/KV7Tod0Rs5gyQwE4EMAb9/vvvyRqhQX3+/NlL5k45cImbuB4f/pyNQGjDUQkx5JW9jIOOoCjP/SKp6P10yhppCNDyNZSYhgRAoJWnaFeY9IDtqtmd6jXh2zP1o/BOimBdehDYyV8NPk+fPtW4rJFSeTihB3PmSQJXIMAJ3hW03KqOm41ErbC0zYdbum15XjA39uoXVDqrTAIkQAIkQAIkQAIk0JyA9iSht60IOejKbK6M8RniEWrlg8uQ7c6dOyMl5JGSkbSblIU+IewomuSsz+TXX389SjzhruqRqNF47DM9evQoesmLFA5jeCn7/dRsiXX67ujqii5TivKFpjM0UreC3ic0b25u3KtXCC/aUmhv+xnnDJ1DwxFcedxuhl1AY0vKzxeg6Q2eje9n6qzRBgSUJwBfv37tVhZTDnfZi0k1W5PLh+EJCSgHKeWQ51WQjiAPyK4/qehdNct6yQRo+TIfXp2fwKKeovnBlklID1gZN941jICmxxgmjCkIX1QbXCKL25XAZv5qqEm5fkfFd9Up60UCkxDgBG8SRcwvxn4j0ZzMleOj0ls+oI7c0h0AOasI9upZuJiYBEiABEiABEiABEiABEIC2pOE4Z14FA8f0AjjGbMQAfd5SlnswTtSOJCml02WnFdHEvC+9TGyaFOWYKjCEYXxcpaVCLxCBW2e2Kx99eqV/XlKYORxPu9EogbRKUy6FvrgwQPNJ3ogg9K52VVam/nLly9tGIEZDsG68gwIL9pSaG8DbGN8ETuN4MqDRvP0h8oNMOV22njjYYkkMJIAXq6hKc7b5ve6OLYmDUOmOZeAZpDCwkc55Hl10TtbBq+t6AjyNFX5k4quBMjbFyVAy19UcRTbEljUU2Tl3yxAD9hmCt2vOiN7DCU9HoJSgmIyDQHPmaO5pW0aYUVcsOOsXL9rvAFtq3mUm35efZQD40lgTgKc4M2plzml2mwkmhPycuMjt3RnMyT26rNpZIA8eFgdL5B9+/bt58+f8VK5ASWyCBIgARIgARIgARLYm4D2JGH0nf3eGYC9SW1ZO+8EjlDHAp+4kFvyEnebkojmTHC6N03YOhW2fOaEGUqFfljZ6+Lx6HNPemtot9qF8vIRbCBEulOMcn/R+0TPiQTg03FfUYxR5v79+yfKc0rR67YU2tspBtO10J1GcOVwiS5oBucyxmvNh7gxAYgux7paBTMngTkJKLeWbbeGlu6uLq855ZhTlZTqiID3Fc2jZMVDAx1BR0g3i6eiN1Moq6MkQMtXgmKyaQms6ymaFmmlYPSAVQLk7V0JaHqMrgJ4mePNIO7q27vKnySQS8A6dnJvbJVe2G0saH1KlzV2POETaFWFmnw0Luua/HkvCZxIgBO8E+GvVfRmI9Gc8JXjI7d051TfJFKxV59EEb3FwHrz9vYWncbNzc2TJ0+ePXv28OHD33777d69ezhV2Lt05k8CJEACJEACJEACGxPQniQEgvAsGd62cu5hlY0VM6Zq3gmcMYVqSuFuk4bShGmwr3BunyA8MIR3EU1ILFckfIZF+d02rJxzM2+YPhwvwswFZYWJhRhvN0tTtJDbupfgH9E8WA9ceDPTDNX0PgekEX4GsdvKoDHXOVsK7a2tJcyQ22YjOPzImvZ1+i4gVK95RwDqghrNYCeUgQRmIPD8+XONGLZxeS39mlMODTGmMQTOXc8aGaz1CkrBB8mVn+gMM6EjKGSyZQwVvaVaWakkAVp+EhETTE5As5Kd01M0Odhi8egBK0bHGwcQ0PQYI0dGb/U9gACL2JvAZv5qKGshl7Xy5Xd7WyBrtzEBTvA2Vm7bqu03ErXl0yq3hcZHjd+eW7qtDEOfD3t1Pat1U+JdG3jNB96bH65w0VfjVCHMYIZXSK9LmJKTAAmQAAmQAAlcmUDGScLo+9XOPaxyZc01qXtUp9Gcw7l4NFmrSOU7Y1oVx3waEtB4TxoW52WFJaIXY34qT99F750t8s2bNxqRgKL40VJN/nIavARIToCr7vfokomFBH/88Yd79YLftbPVR+vT9Opwo9hbzgrAiYOXEbilX/Ox/qVbCu3NNeA9wpuN4JrJJNzNeH3diepD6V5nGBVGOfRH72UkCexHALtBOEOVrBcWsObtCd6zjNecciRxMYEl4BmMjR8WwON6moVSjZyaJYOpLx1Bw/TeoyAqugdV5jk/AVr+/DqihDKBpT1FctXWvUoP2Lq6215yTY8xEkLNImWknCxrIQKb+atBXuPmxduWT38M+lzyC5koRV2XACd46+pusOTn9odXePbJKJRbuoMNe7/i2Kvvp1O3Rq9evUo+nY4OE98nnOFVoa7kDJMACZAATj1s2gAAIABJREFUCZAACZDAEgQyThJG326IqdgeX/paQlvNhcQbO5R5HjkplLdnJcMTn82fV3Pf1Kt/piRLbCY2BPBA/Ik7HEeWs9NJQjw8rXRZYuMWL+Y5xTKj40UoSZPzG+6DtspyQ0n2iLlz547GzYr+/CzDsJy9DxLi40IQ3l69TkBpsXO2FNrbfoa62QiOg+Wa80LnPuTkdYZRo0ItuNqKkmHklQlo2g744LQw5jzuAuHRo0fXnHJc2Vpy645xocnUK7dcm14zeGHyXPP+FDqCLO29A1T03vpl7Y4I0PKPyDB+FQJLe4pWgZwrJz1gucSYfhgBzaLA3RvtKhi/YNYV72Uz38xfDT3CzQvfVFKh574PFM9paF5+l6wFE5DAzAQ4wZtZO1PJtt9INBVeKwy3dC0KBsoIsFcv47bEXdjnVW4Kozp4NPTcDb4lkFJIEiABEiABEiABEvAIZJwkPHrBA16NBr8np2Ie2SV+KnemB9elxyPd7vOj+mdKBld8m+L0q7jmVUZ3FM1zp5OEqODt7a2y8eI51FMOdiqBe58TjOouGelmovlATTLDpRNgOMaDxckqaB5QTmZSnMDbhsTpbrxEqji3pW9cvaXQ3pY2v6jwm43gb9++TY4LqPJZqxgM0MlJL4Z71CKqLEaSwJUJPH78WPN2GCwNvBdwnNjLXVlfy9X9xKky9kTd96RE0WECWTl5Vq4lo6X3i0yOiQVFX9wRREUX2Axv2YAALX8DJV68Cqt7inZVHz1gu2p2g3olHV/D3hLrrb43YMsqTELgRE9Opx1nLPyTTi0UfeIHVY6eCApNwl10h1cZQwKTE+AEb3IFzSPefiPRPGxdSbil69JguIAAe/UCaEvckrVhh9mpfiq7RPUpJAmQAAmQAAmQAAkMIJBxklDYxYRD8+bmBq7PARKziIYE8F4W/QMWY/SLh6rti+4Ek8uF4L53M+mgz82c6T0CJ76aK/pBNhi55uWsXi0m/xmtaSjzWetkZd9ytA8XVuQoBj2Gu1OFkego5XXi8WBx8gECQMMj+KcwwYkdz3dz5YcMNmgptLdT2lG/QvcbwTFcJid+XqfUD6+Xs+bd0p8+ffLu6vHTHUl75M88SaAHAeXWkXsoa8tFQQ+2zBOjId58MZ4D5slJw8agplwJCvIrp6AmBzqCBJKTX6KiJ1cQxetEgJbfCSyzHUZAacP0qQ7TiC2IHjCLgoGpCCQ3RMb4fHDkyW7sYs2i2dsdI5irrPEluqUzXExgP381UGjG8aR/oBipfCO2DtlYZETCVaIT4Mx5iRM8oxearmyfW45EcpXPusotXQ15NliBEnt1Ac6il/CVhVybx0z7xFdyLMqZYpMACZAACZAACVycQMZJQuxiCt5/vNcQj+Heu3cP0zg8dIXTHXgKCn/X4Zs7eZ2EjKBTT8L659W8DKM/3Yeq37x5E03jRipfqOlqR3940i3Iht2sbKQX0KTxbqn86R6VPMpqpFSnPJSP1WC0jj22W6IFueQ1GnHT54ZxNlLZePH89NOnT3Pzr0//6NGjZCaa3TI5E7s/bZJpCpUz3OMqwCZPzgDdmMeCPaRoj27zwaHHU+zTSNW7nXp1j/7UGO3kLYX25pp0VMtrRW42gmNtkpzBwobHf/cPJSabNiSH/JPYz3g7V3bR0wo2ieI2FqNghq/5bvOKxMa3ghUp5cqM0XC8O8ubJ0dlxtgB11z0Ulakci2JPJPDaFa5R4n3cAQd1e7EeCr6RPjji9YMB5o0bSVXzujaFkrLz+U53jByJbxa+g08RZ7KtrExesA8za7ycxsLjALXjHrYr4/e2zDSdSfivYHJvQkUfcokIVnl8dai5DCtYEmkTRK4BtYkQ00mXXecscObfMMm9nbxyI1G1IZpsGno7bomMx/vPEmKZBKMbzXTCsZ+RlYNJ3gyH3t1fJtSmq6VsGtgv5GoDFdvM+CWbplewrt6ayoscZ4Gy159vPZDe2gYkzs1NUWP2dVqWE1mRQIkQAIkQAIkQALnEsg4SQhBk4/r4VjX69evHz58+Ntvv939798v6j88DuX+YZUIRyq+P46Xn+GYAd4dgidu4cGE63ZOp6RmaTThlD2pU2ugZRN0e7smAP1iXWdSQjDYQPLU3x9//JHMGQbjHjhMvqRTzlCjaDmHHldnM61Tdjii+y7Ys+yx1zKDGegfhn737h260B6GJ+Sp8ai6X4kRshIuuS4AdBfznLgQZB5wCYMp+sbkhj10NPhtTLBDdyiBhLbPb45F00hn6Dk3aCm0t1WMTdnK9hvBsZpwB4soBxxgGNkfoiz3yERUJMxqzvp4bFQeRloCM4wdVpgrBzDr0zwx6SLSjLlu+hnCtLeRWnAnzyA/2GC8eXK04vhQLbxk0Uu5kXQE5RJbdL5HRecqmun3IEDLz9Xjol1cbjUXSq+ZhKzlU93GxugBW6gduaJuY4FupWxY4zvq54E3YmAtY3dgsUejfG+gvcXWhYGpCEzljtjPXw1dY+c6OWvFIzcjXdY4dayZhHiGekpbnso+PSD8qScwiR45wdOr7MoptxyJPIVO0iS5pevphT9zCbBX32n96z3rqzcG95k0/V1MSQIkQAIkQAIkQAKXJZB3khB7EsmTXcUosTR1/+B5xIIcOxyY4eEYzIsXL/DELTyYOAaGI4qY/eMJKvP9w0kOFmpcpZo0xQDLbgRGfBJKeW+PE1m2aOjRdZqbU2HJV/BqFgDeacPcR06thCYAK/Viwp/jFa0sccDLRy2NwTsc2E2JGkP0eKEVsjiQNINkguKi7Y3wo9lwMoAudPAHl5R9S41UsGf3uZlkd5GktFMCPF6veUQA/eGwbgFnxWGHLmSc7cFo7sY0DGt6RY0fraFI0az2aCkXtzeNsWnSRC3klMj9RnAsYZLzgWH9IWa8ybkoXhbQddbt2pVyFBhvw8oSlcncKleGlSXOMMRU1nT+293FY1JaTBT7zTqSpRcn0Ngbja0Yr3sjjhGCtuvvwlx62NtYwnmyK5sJv3nzJmsBGObgxiinoOaWrkPSKo4gTWPUpHG1MCBMRQ+APEkRq8/o2vrQaPm5ZqnpvjRpcstl+iMCShteyKeqsR9NmiNiI+Mv7gEbibphWRrr0qRpKFLbrJLbIpptgmKRMAlxff5Ytiizcnd2lLfUJFt9sjTeRJUlDvNI7Oevhj1jKE96iZFgzGMwKKXsRczeMxg17VR/r8Y+hxmnFZv9jEWhDGj0iKwGqPLiE7zVTbetP0Gw3i1HIre+miY5oD1CJG7punrxwmywHpDoz4v36pq2rEkTZTs4sljO4hsHV5DFkQAJkAAJkAAJkMAsBH5m/iW/6XFKxfC8F564/fPPPzNr0yy5cs0MOZsV2S6jLCcvatqu5P8nJ/dAI3abzDWNbP9PLrEf3jOmsSTaOKWiURdtjo3SKT9Ph/bbqMCfmpaOxzH7GYxXkeh2S6cWpzQDWK8nZPOfbqvRaMS2rOaSRDPUjBc1OvL2yE8cAqLVnyES3y1JGgba6QB0oTGg1+qKKFlxJEDdu8qgzDyEEwq/REu5pr0pR4QaDSoNSZ8sNLAwZssRPHmYEGrqPW9B/iglBO7G9O4ePVPRdEFGvN5wPMG8CbyLyA2Pn3WjdbgCHIUB1qsRf/YgoFQH1DRgZt68gpihHRmYG4/G0rzoLTP01g4uQ4TNQilkPqAta2ZQPdZxGmeLpdRvCHCXtLaaGtmSVuqNI8n0QgJU36IQAlPN92x1NDBtpS6uaAttxcDqM7rmYxktX2/GS3dx+moul1LTqGvGHW9e1NUxuKWNaeZvWKp0BWusOjSVwS6F+RvXlhboYQ9XMXZ2ZwNjpnnoW4xsXidjxfACA9qIZRU2Fk8Y+7MfKyuMG/CWLVYML7C9+8urb/Tnlv5qGEN0d9slUDPiu8YmhGH2nssaJpcUzAg53jg1nR5ka77EEACaS+xnkoi8BEq/LsB6N3b6edkJ3uqm26qxux3vUXjXkQhtasKulVu60b6ODTaKJRp5zV59s/WvRolHPXbUKhhJAiRAAiRAAiRAAiQQJfB/orFypNJ1eDRd6xoPRyeWlIMd/cCFB56U9cJMV8Z7ylXlXgXqCO33kNA1Kq+IpBvRPm12JJibQ6UvSa/okXtgqLjn4j+yRruTd8RKH39UhBc/ZgvhyIA7aUFpBpXGptGFa9se+aOfA6RyJYcBHEli48v2ADyHZkPbduXfIIzn55J2ggRI1q+yoavX6+ebF633opaZX3OBt2kpF7Q35YiAHm+eGaDtfuXANUdw9IedJg/oN5BzcsKGDrN5DyNnqHy6C9aSnHLLBeVeTQ5e1oD7qSyUWf9Ueu+RLpTtmjHK16mg6a3IR1k7NJYVazdeZqG7c4e8cBrZdboYFmc7NxvoJ8DROtoWbQOd+jRke1REchRIjkpuDpWr4BXne24To6JdGruGhS7OtjITSLadtojcluhJ4v1s7syn5StVuXoXp6zmism28RTtamMX9ICt2I4g864W6KkjORPo5G5y5/Puujspj5kGIJlXkX4/lSJBsGknS3u7v7yZ4dFPd/Hez1qOppH9VOA2pWjdUfHms2ULMHRZYw6P4vStZvDGx7TuMj0x9jMwvznd7Nec4G1guk16yGj3G0buOhLN2bUmZ/IYsPqNzuH4GNpDpzm2HaPDABtsyESIuWCvnmw11owHz98ENQmX9LMFWy8TQOcgZMtLJEACJEACJEACJEACHoGSk4RYiuufA/Cma8N+Yq3bxGXg8Yr+xBpSDwQpMdmN5nNupGZz2qiv8hksr5pQk1s0+HiKSy51wlvcIrwTLDXwsxTd6Uk7t2o27NVRbmWtFoRyKe7VrjscgHBU/U6O+CwzqLE3q9+jQLJpuFpww9BIV8FcgVGQW3Q07O4xu/fKYbffQLbQi5z+yleVRtvpGeXQoQnddVUHBpHkWR3XFFv1ijWV2qmlXMrelJU19jbPDNC1fzm82QhuGimavFxrXO3RLSBP2IBcdKepi9A7aWhYmSH/sNH26JEdK4wbGDnr9qYfrhhhePwmoqDrXS9h0A/JhzHjG1c9cDS3sCJHMfB+1Je4fQ7hpNTy9BZH4ZMTnUzoaCVrBUPH22NIcnWt79boCLJ6EQLzzPdcLSNMRXtANvu5x4wOvXRzvdDyk0gXXdIm67VHgj08RXvbmLJ223hcV2xZSh2Z2d20EzkN+eTSGLXzNl412cppvBWWu6ryLgnz5zGL2T0mS3u7vwQj8S5hgtfcmF1TP1qnd3IL2KKTrQZ7Xj0qjpaL/sGFjJ/oPCFYUiT3rk6DneVjA5DNLVcOj+lhjGzsZ6yOlAH9Yg1aHulmV04eOtl82O4ASom0LNkepgtuZdV375L7E/fqfiPRtF0rFKQxUaRxVdkkjDy98dG1ARPuPTcIK6KhYeW0A3qYT/OYrC3dJg1WX4VL9erKyhojgYW4Kzg90sEprUlnBUYunQYDYXEkQAIkQAIkQAIk0INAyUlCyBE6FrMmbcMS93YRwmmL9WFyDRnWF9NWOJh6+HyLrQTC6CvSCqy3Aj9azSYFO1oGwFBd+MWPvpUpGl6kTm5Eq2VUMHQpulWOhqE+rCFtJmWBaM5HkdjhqC8xKifqEi20lYm6hZaZAbzbzesOSY52s6I0opGmF3Ir2Cl8pCNXqty26eU52N/UCVTXbGEz0LjLPBoGSaRsJUl0fOzqXi9rpEBhmkPzpppF0rPqqIJWaSlXsLdKY2vY0LLMzCSOWtdR5B4juEcJjT153ji3uXlFeD+TDRxz3cH+ekBIShVaBeRE397VgLE60AxYnmxQaO9ZN/JPmo0nFX6iLqiRZw/82ZaAxmDaltg7NzSxgqk+jS2pl6OFc3QpEfaQiEkWoU8ALSdNF9PmAbNTSJL0t9jOrRWEvR1BpvOnxw/NYRVF61vuhCn3m9G1nWqyixOMFnCiThvb5x8FMH7N1sUJ1Vz9UjghCfWSu3T18oxOhJpwu4iNoZrJSR20trrHtYlJDM7kIhboUkWvHnYRbkzD9h5aPkp3hUFZbtFyGM4W3N5p7bPfZGlX95dsJN5V2Ewng/FGSVtuq7Ww20zCcNIX1NyBHJaIIizbrIYMVtALMuzn4kbPEwpsdXQUGOAuYz8TGrMcM7+bPRzmoga2+gRvP9PFdAK6k81PuBrV8lHkNiPRtF2rqynYKoAf6cLE566L3fzD8NF8wMrQfEQOZfBi2GA9IFk/r9Cro47oA/UbPdaY5/fyaVwutjo24K1PswyGiUmABEiABEiABEjgggR+QZ3tXCor8PXrV8zY/vnnn6y7xifGqhIOqfv375cV/erVK8y57b2mvohB4K///tlLZQFM5SHh3bt3zerXzuwRYzO8vb214a6BHz9+3NzcoFqaUsyK4s6dO5rE0TSo1+vXr91L8C9HNfXhw4cnT564KcMwHrN79+6de/vbt2+fPXtmU4ItqnYkcFdFQ7nmzwhjtYyfwPjgwQMrpBf4/v37x48frQXa5oYYY342xrtR89PYHgSzxmYFQwy8LUesTOa//PLLUSnIE+4VF75JCRd/Q2MGHFjFt2/fQjFQOhQaxidj+pmBR9uihkigrcGC+sLCoXE0k2itk7U7SgB9ofkYMzCCvXjxQtb+UVZH8TDyL1++HF018XrzCJs2mNy7d0/On1dBABYO5cooYAPQxdOnT+Vk8lXMENCHhIaKbRX05/K98lVo3x2kbB9oukT3kpzP0VXTVNEc0C6QxjZV00DMXcnu8SjzZPxmLWV1e+s3IhhL0BibZnRI2lWYYMsRPKxmMgYdHQZWIRl0hASPHz8W0iQvoddCx2s7q2j6+kl1mC1m9RC+0xwSxaGTxB8QufMHIwZiBNPFAIGlmRXYkjGT23DgsCmVASMY/jXpbTeOn/KsG8MTphO2FCtYq/HFCGaIuVIBFwZHTmMs+YLA58+fHz58KNyIgRstUUgw/pI7xFhjQytAGHZoY8oEs8aG290WikLLMtzmLvTnWFyH1QH56NoHXZnnrwDbGueSLRodDsxSVnTxktaWog/QEWRZGaWYxmj6f3upLIAOH2aDloh/kYPt/03bNHkKg2ZZoUd3XVnRR0zmj7/sjA6NBQ5q/IvGYhuO0Zc8owt1emXLd+cbILN3FxeqfpuYmT1FtDFrZkCxusfV1mWhAC0wVFbS09VkdYw1ODbm3OVMuLNztPgKZfZizEaVNwfArODIO3fZyZJZ+JtVBhi68yV5sjSt+4v+atMWwvbltRH8DFtcmCYZAw8tGrK3oQaLwutgrJeyuCGb0pGbactWGHhUou4Xm8Dt2G0nc7q7jP2MUdAG/Yy1NGVg9QneZU0XtlrmT9h1JJqza1U2QzdZcqIL1XNL1yXmhs3U0Y7LbpcOz5vgne69pVvcYN3aKcOr9+puW0aVr+PlS24BRw3gaNcvmpiRJEACJEACJEACJEAChd8kNGcuMfeCW38JiPCrlp0TdRdRZ9UUnMuEL7gLZelfMocFJ9y+BaXg/R+41+UJznhoUsgKW1xu+qMw8sE2SdQsZVHPUjTqJdQaMh/VtHc8XmskCIZLRwKApLFY7/XzJn2xzbjCQDbBHoobO4o4yww0bXykMciN0dWFPhxtlZ4Vyc3BlBWqHpamF4MpoVyv+/W0YJtq2av7cNeRrvE8dD3/o8yjtegUmewea6qpqeBCLWVpeztrRHDtVjM6FNibW4QbXnoEL+CAWzC2JhWNBAUvroPuwumuS9uEyzLXVBY9VVjcmBhUSpAQ87QxYoSlYI0jCIYVRHjLmBh5kSLIzEuWgNyQe8xsbdFlgTGm5ZXSaUwpI3DKXVFHh7x4RE/uYcRPzMSKZ4NYuSQne5irj1/gwDyifMLqI6Z4UR+OjGi8cgsNV39RkZDPWo4gtxYj2+ZlFX1Kn9OkUM7o3MZiwvKMLor9spYvT5BCtj1iRnZxUe3vEZmcPEB3p3iKaGOugS3tAXMrslCYFhhVVnJWjy6leDkTHVKjPv+kGFmDjjD6c7IUkhRwwWamdX+FFTExaOlmOrHijnO0kSYjUd+kmopX5SgdA1a0hYaWE012pClNfLLz0WTSPE1yvsp+JmQeWotr2EkDDjNsFdPczb70BI+mG9qVbLphehOz+kh0VK+u8cmu1e009GFu6fbQGixcUMG0W7qCzMKlpXv1K69/NW4xt3XIu36ChfASCZAACZAACZAACVyWQPlJQiz/8BhQ7ozNnb0NDkf3M5KKv+Z0PPrA3JG+9A5reKyghRApctB4E2qMLek6DKU6qm/beHmbH2K3LU6fW7FD370RYSg3LBSRWLy5KZMtEQlgJAAiOKChxMpnLs8yA439jzQG+FA0GslNI+jOGglUgP4nCiR88BR3lXXsuZLvl17v9YNXHeTl1oqrSCNsK9a3TauCmoHAmlllQKZhRS0O7NdSFrW3s0YE1z6jnWGxadkb3SLcsGvbCK81gtvaFQQwlLgcjsJom/X9oZs5JoGdVAwI0KBb1sgw2o6gBX2H0FxmeZ9Y0/c2F8lkmFynCDx5yRAQ7Apd2YSUOtmSnG2/DmdCwlGRwsmq3F+ZTLAyik4JkJt+7Qn4sNLowOppDcmiwo+JxDDnySP8RHWU3ReGJDqCBJLj2+YFFT2mBfUohTO6sO3IMzpBCxe0/Oj4FSLtGjO+ixNsYOlLmtUKNA47jzJHfDgPqfep0sZCoxIWJl5bQ28GvaCfDzOxMbiKNOEk1mYFFehnpDbbbQK0wCNVatxcWcsZFIRlUdQUYaJRMaKJrenmBpBbtBREcrIUwhRwgZhmQAnzbBIjrx+PinD7SYTD4Qw3IhLdr5vyyGDceIyYEEkAcm4fC9mSvRwqjjYYHfrdmpowkiHxUX2jbbltQ4amkjo6MoOu8UmAELurAELmsIFQlTZGP+sQiii7tGg/Y9HlBvSoQQatSTZ1XEUaoX216nxouqF5y6YbpjcxrkIRXm4kOqpX1/hk15rbDN30mrkuaochr749upS4pevSGBCWG6xrErnhRXv15MxwgFK6Nm1BjyhXX320fSErXiIBEiABEiABEiABEogSKDlJiN2pI1fjgLlpTRHyqa0oIP18tEYw+d5TpuMoFLhkwbyrZjUO84APBbfjDwHsMMHfjayOSGYppewMibw/YfR+JJ5Xx+Y/5epD8uYlKjN0nWLRphHNJ7p1LXhz4GsDAThxXLNBcdZ4EG/cqVGvnCsD8sFdUVH1kWeZgUbykcbQ6SQhFCEYg6tNhKFxdClQK5xERw2/n/9IbzPrpoTVAa+HXfiJ1gFFQCnAbvSCcLJhIsMmbdNyPjIGQfLml5Ldo5W2OLBfS1nR3s4aEVyL1YwOBWbmFmHDq4/gBRzcW9Cu0blZGslA2B8iRm8zKKvfUGvqhRola9EpATi4bL2wfoemuXjytAGDWvMSlRlqlioeRv70CKC3PKKNpYSXeIafR9J2je80pszAUylD2M8rW58wjUGPh2zRs9n1LIRBenTC1hOimTBD9W3nzEomYTKhskf2if7TW9G71T8aHFHfsPSjmLIlgEa/R+IdVbZH/Clt82qKPjKt+eM5owsbnTyjk3V6Ncu/bBcnm8G6Vyf0FNHGouaU29UAY+hh0EwgJ5k9RiGMiaQFCpyxPFHywWQeyxnMnHELljBmaop/zZQe83xYWjQrRAqurXDxFY7p+hhh9OdkKcQo4ILNTOv+CiuCmIv7q9ESlaM/xhGkREMOWzEicUlYU8MkTMMPu5S2DRkKRYMNS3FjombQO/Ko+lYw9jOhChbtZ6xOCwKwEwyIIYqjGIySp0/waLqhdmTTDdMjZoORKFqv3pHJrrWgGbq3wLyzBqmwPSImOsWNkkFZwrzXFaw4zAYbkpcbbDFqc+OKvbreYkOYrWJ6N21BrWgjGj8JZrZCJrxEAiRAAiRAAiRAAiRwRCDvJCEWSCd6mZvMbnMfJbz4dBwrAWwjdYKA9XnBkjvLT4cisKI4sn43vlMdk0aL6rhieGG4+JM5dEqQ5BaWKzQuKFqzrgvz1MSgU0pK64E9+nmWGWiW3CONoaBhHiEN41uNI3LbCctlTJQAbE+5GalpjF6ahm3TCo9e3Stl/M9WHY6tVDSwZUtZy97OGhFck9aMDlH7kSPdIkx4gxFcrrLyKlp31jwzJJmMwc7HmD4EpSSF6ZQAbUcAzpOEIXbM8QRivKQkcLRzrLx9cLLQDAbEdBpTBqOrKc4zEswqs3LD3KzTRBSz8dm0A3noCBrQKk0RJ2r/OorOauxTJeaMLmyJ9Q8SXcfyN17STtVORwozm6eINiZoH13NWh5XoS7TXqIFJlXTzwjhPZMnsd7iKxzQs2KE0Z+TpZCkgAs2c+IzHrL7K6wI/dWmjfcbUODiiJ6QsX1L24YMFSe94qEZDIiRezPQYD8TamHRfsbadnGgX3sE5OZb6jTdXNMN0+8xEoX1GhCT7FqLm6F7I4ycW7r12lx0S9e1hOLwWr0617/Qlzw7xZZWsTHwRhIgARIgARIgARK4OIGMk4TynAxLFCSAIxg7msUrQ9yIPyz58Id84MFEhliiY8MDmcOB0uQwEnLWa53TccMKimi4wQD3tLxnICsIGkw+w5dbxFmKlk9DgVL94r8sB7RBWQtetoIrzeaDFp1UnJet/BP0knLa0jWBs8wA/V5SvJHGkNVJJiWPJqgxBqhJ3t+KlshImUDbTr5527TCt+1D5B7m6GrbbsdWLRrYtaUsYW9njQiu4WlGh6jlyJFuEQjvMYLLVc66Cuxg0ra3QW7Is5NCo7VDT+UpethPtJ2oSCaSJwlDRaBLFIjxkpIApq8hW3mppcy5R7JQ1AExI7ugHtDq8/Q8WmVLHszNWjlGkM/8zb/tnA2jYU2Vd3IEuU1+hra5vaLrO5CzcuCMzm0sJozOvJU6trf8jZe0rWxg0Xzm8RTRxjQm1Lar6edx1dRltjS0QI1GMNWEH6bJxrqiEH7kAAASaUlEQVQZiLGK0fjGvcVXOKBnxQijPydLIUkBF2ym1Xo2LDcZIy8Gvdvprw4bOAC28lfDDDR7rG0bMlSc7D08MxjzM7kkZz8TKmLRfiZsVsUxS0zwaLq5puul32Yk8uo15meyay1ufeGNKItbujVqXXRLN7SEmpglenWuf42KMbrhAXLMig0Q/IuZ7eBnMGqMjfeSAAmQAAmQAAmQwJwEfoFYyXXF169fnzx58tdff0VTYmaGrYinT59Gr/aIhDx4hOjbt29fvnw5kkooFwL/+PFDSND70lHpWOVGi7537140/pTIz58/Azv+wD9XAJCHIWFa36RG379/f/fuHcSADRgzQP43NzdYJ8CD2aSI3ApeKj0IG+yoNZbWjx8/VlYf7ReKwy3//POP8hY3GXY9jYofPHjgxjO8IgEYAyzh48eP1pbkWqCNv3jx4vb2Vk7Gq8UEMDxBI6aTL2ih6HvRyaOF3rlzp1iG8TfOPyjv2lIuaG+TGBtHcGU/g6mm6Q/xb0GXiDEL/aH547xUyZzJSKCGAFYHaK02B7RBzDDXmpNY4RmYnIDxRcDecr0idmjAnHkt46QjSG+Tk8z39AK7KalolwbD1yFAy9freukuTl/NJVJu7CmK8l9i4ywquYm8oAdMoDHzpY17OdNpFCxhjL6wKwfPP86yKh1c2C7Epo9G11gi3b171/yLUuxPhG38WksnTa2ZJiRAf3XIJBpj/NVoX64HLJoyjMQj12jFeneEviGjLLf9ovGGP9mQQ40wZnUCnOCtrkFPfo5EHpDlfnJLdzmVzSbwBXv1jde/s1kX5SEBEiABEiABEiCByQmkTxK+ffv22bNnR9XAqbBXr14dXR0Qb2bzuT7T08UeQGZAEdh8wtOZONWJf/GHZ6yxp2uftMaWj9nswb94ihoeauUm0wDJWUQ9gQ8fPmDLAfngWKD+GKFbrvHm2LOgrvEgGewH/5r9BpgQ/mBCOCnKzQaX4TZhYwzoRow9uMYAS4DeoX10Izw+OlLjUArUEe3h3eYJ1aB5Qkf3798fKd41y9q4pdDeRpo0R/AC2oKJIjf0iubxpv9OWP7/LpHz3gLIvIUEKgnAM4DlCR6lwoIU80a8hJLLz0qkvD1JAFYHk8Mf1i+eS8QdGjAumPXsHjZJR1DSMPZIQEXvoUfWIpcALT+XGNOfTmBjT9HpbDsJILgX6HHtxJzZegQw2Fmfv13FII27t2vcXFjIlO3tYscQqyTrKzOB8Cc3+zzVXPkn/dUF2rdt2e6r2obseSTQkAv279yGjPYLt4bN1v3JhlygO96yHwFO8DbQKUeiDZRoqyA0SaSxwxm3dC0xBjwCgglx2e6x4k8SIAESIAESIAESIIENCCROEsrHCLM+RNYbFqbyONH0+vVrZUH45vUeT3Ep68tkJEACJEACJEACJEACJEACJEACJEACJEACJEACJEACJEACJEACJEACJEACJEACJEACJEACJEACJEACJEACJEACJEACJEACJEACJEACJEAC1yTwP0K15WOEeGdh2YfIhBJrLuFYIL6OiDfBP3r0SJOP/syhJjemIQESIAESIAESIAESIAESIAESIAESIAESIAESIAESIAESIAESIAESIAESIAESIAESIAESIAESIAESIAESIAESIAESIAESIAESIAESIAESIIE5CRx+k/Dr1683NzdHQn/69OnBgwdHV0+P//Dhw5MnT5Ji/Pz5M5mGCUiABEiABEiABEiABEiABEiABEiABEiABEiABEiABEiABEiABEiABEiABEiABEiABEiABEiABEiABEiABEiABEiABEiABEiABEiABEiABEhgaQKH3yQUTuK9fPly5mOE0Ac+lohPJiYVg48uJtMwAQmQAAmQAAmQAAmQAAmQAAmQAAmQAAmQAAmQAAmQAAmQAAmQAAmQAAmQAAmQAAmQAAmQAAmQAAmQAAmQAAmQAAmQAAmQAAmQAAmQAAmQAAksTSB+kvDp06d//fVXtGK//vrr7e1t9NJUkffv33///r0s0sePH+UEvEoCJEACJEACJEACJEACJEACJEACJEACJEACJEACJEACJEACJEACJEACJEACJEACJEACJEACJEACJEACJEACJEACJEACJEACJEACJEACJEACqxP45efPn14dfvz4cffuXS/S/vz06dPkHyS0oiKAQ4+vX792Y7xwWH0vAX+SAAmQAAmQAAmQAAmQAAmQAAmQAAmQAAmQAAmQAAmQAAmQAAmQAAmQAAmQAAmQAAmQAAmQAAmQAAmQAAmQAAmQAAmQAAmQAAmQAAmQAAmQwNIEIt8kfPHixVGVfv/994WOEaIWQl1MHT9//nxUWcaTAAmQAAmQAAmQAAmQAAmQAAmQAAmQAAmQAAmQAAmQAAmQAAmQAAmQAAmQAAmQAAmQAAmQAAmQAAmQAAmQAAmQAAmQAAmQAAmQAAmQAAmQwAYEIicJ3717d1SxJ0+eHF2aM/7OnTvPnz8XZPv27ZtwlZdIgARIgARIgARIgARIgARIgARIgARIgARIgARIgARIgARIgARIgARIgARIgARIgAT+v/bu6DhtJQoD8KQDQQmQCgQlYFcALsFJBUlKwB04lABUYFOCUAUxJYA68D1zmWE8utaaOLEtuB8PGrG70p799PzPIUCAAAECBAgQIECAAAECBAgQIECAAAECpy5QTxKme/SNx+OTO3A6/VgUxcmdSMEECBAgQIAAAQIECBAgQIAAAQIECBAgQIAAAQIECBAgQIAAAQIECBAgQIAAAQIECBAgQIAAAQIECBAgQOB4gXqScLVaNT2cZVm/32+abe34YDCIypvK22w2TVPGCRAgQIAAAQIECBAgQIAAAQIECBAgQIAAAQIECBAgQIAAAQIECBAgQIAAAQIECBAgQIAAAQIECBAgQIDAGQjUk4RlWTadqtfrNU21fHw4HDZVWFVV05RxAgQIECBAgAABAgQIECBAgAABAgQIECBAgAABAgQIECBAgAABAgQIECBAgAABAgQIECBAgAABAgQIECBwBgL1JOF2u206VbfbbZpq+XiiJ2HivC0/lPIIECBAgAABAgQIECBAgAABAgQIECBAgAABAgQIECBAgAABAgQIECBAgAABAgQIECBAgAABAgQIECBAgMAxAvUkYaJH3+n2JDzdDOQxn9AaAgQIECBAgAABAgQIECBAgAABAgQIECBAgAABAgQIECBAgAABAgQIECBAgAABAgQIECBAgAABAgQIECCQEKgnCRNLz7J9n5Bh4oubIkCAAAECBAgQIECAAAECBAgQIECAAAECBAgQIECAAAECBAgQIECAAAECBAgQIECAAAECBAgQIECAAIEzEKgnCRONBzebzYkeOFF5lmUneihlEyBAgAABAgQIECBAgAABAgQIECBAgAABAgQIECBAgAABAgQIECBAgAABAgQIECBAgAABAgQIECBAgACBYwTqScI8z5seK8uyaarl40VRNFU4Go2apowTIECAAAECBAgQIECAAAECBAgQIECAAAECBAgQIECAAAECBAgQIECAAAECBAgQIECAAAECBAgQIECAAIEzEKgnCdPJusVicXJnXq/XVVU1lZ0+b9NTxgkQIECAAAECBAgQIECAAAECBAgQIECAAAECBAgQIECAAAECBAgQIECAAAECBAgQIECAAAECBAgQIECAwKkI1JOEFxcXidJns1litp1T6ZrT523niVRFgAABAgQIECBAgAABAgQIECBAgAABAgQIECBAgAABAgQIECBAgAABAgQIECBAgAABAgQIECBAgAABAgSOF6gnCePJ6+vrpudXq1W0+GuabeH4brdLJAkTJ23hWZREgAABAgQIECBAgAABAgQIECBAgAABAgQIECBAgAABAgQIECBAgAABAgQIECBAgAABAgQIECBAgAABAgReIfDp8fGx9tjDw8Pnz59rg4e/eZ6fUJhwMpksl8tD8bWbX79+9fv92qC/BAgQIECAAAECBAgQIECAAAECBAgQIECAAAECBAgQIECAAAECBAgQIECAAAECBAgQIECAAAECBAgQIEDgnASe6UkY4bpv3741HbIsy5ubm6bZVo0vFotEjDAaEooRtup7KYYAAQIECBAgQIAAAQIECBAgQIAAAQIECBAgQIAAAQIECBAgQIAAAQIECBAgQIAAAQIECBAgQIAAAQIE3kLgmZ6E+206nU5VVU1b3t3dXVxcNM22YTzdWTHLst1u14Y61UCAAAECBAgQIECAAAECBAgQIECAAAECBAgQIECAAAECBAgQIECAAAECBAgQIECAAAECBAgQIECAAAECBN5U4JmehPv9VqtVYuPLy8v1ep1Y8LFTkRIcDoeJGtKnSzxoigABAgQIECBAgAABAgQIECBAgAABAgQIECBAgAABAgQIECBAgAABAgQIECBAgAABAgQIECBAgAABAgQInJZAY5JwMBjM5/PEYSKqt1gsEgs+aioijr1eL9FQ8fb2Nk73UeXZlwABAgQIECBAgAABAgQIECBAgAABAgQIECBAgAABAgQIECBAgAABAgQIECBAgAABAgQIECBAgAABAgQIvKdAY5IwiphMJhG6S1RzdXX1/fv3xIL3n/r582dEHBMxwul0+uXLl/cvzI4ECBAgQIAAAQIECBAgQIAAAQIECBAgQIAAAQIECBAgQIAAAQIECBAgQIAAAQIECBAgQIAAAQIECBAgQOBDBD49Pj6mN47Gg5EYTKwZjUbRvbDT6STWvM9URARns1lirwhGihEmfEwRIECAAAECBAgQIECAAAECBAgQIECAAAECBAgQIECAAAECBAgQIECAAAECBAgQIECAAAECBAgQIECAwPkJpHoS7k8bnQmLosiyrOnwq9Wq2+3e3Nw0LXiH8Yg79vv9RIww6r+7uxMjfIdvYQsCBAgQIECAAAECBAgQIECAAAECBAgQIECAAAECBAgQIECAAAECBAgQIECAAAECBAgQIECAAAECBAgQaJXAyz0J9+XudrvoTBihwUT1kdabTqfvnNa7v7//+vXrZrNJFJbneVTehq6JiSJNESBAgAABAgQIECBAgAABAgQIECBAgAABAgQIECBAgAABAgQIECBAgAABAgQIECBAgAABAgQIECBAgACBtxB4uSfhfteI4UVmbz6fJ5oTVlUVob7oDRj9CSN5+BblPn1n9CEcDAaXl5fpGOHt7e16vRYjfErnngABAgQIECBAgAABAgQIECBAgAABAgQIECBAgAABAgQIECBAgAABAgQIECBAgAABAgQIECBAgAABAgT+PwLH9iQ8iERE8MePH7PZ7DDSdDMaja6vryeTSdOC141HgDACjcvl8sXHx+Nx1ClD+CKUBQQIECBAgAABAgQIECBAgAABAgQIECBAgAABAgQIECBAgAABAgQIECBAgAABAgQIECBAgAABAgQIECBwxgK/nSTcWxyfJ4z1ESnM83w4HMY1Ohb+rmbsVRRFWZarf3/HPB4Zwul0+oq9jnm5NQQIECBAgAABAgQIECBAgAABAgQIECBAgAABAgQIECBAgAABAgQIECBAgAABAgQIECBAgAABAgQIECBA4IQEXpkk3J8wMn4R2Iu+f1VVHXnmLMsiUtjr9eKm2+0+vW6323jP0+tms4kM4W+9PLogxk+G8MjPYRkBAgQIECBAgAABAgQIECBAgAABAgQIECBAgAABAgQIECBAgAABAgQIECBAgAABAgQIECBAgAABAgQInL3AHyUJDzr39/fL5XI+nx+f+js8++c3EUeMtodXV1eTyeTP3+YNBAgQIECAAAECBAgQIECAAAECBAgQIECAAAECBAgQIECAAAECBAgQIECAAAECBAgQIECAAAECBAgQIEDgnAT+TpLwILJeryNPGKnCaCd4GHyjm2hsOB6PI0A4GAzeaAuvJUCAAAECBAgQIECAAAECBAgQIECAAAECBAgQIECAAAECBAgQIECAAAECBAgQIECAAAECBAgQIECAAAECpy7wl5OEB46Hh4eyLIui2F//Sq/C6D04HA7zPI9rNCHsdDqH7dwQIECAAAECBAgQIECAAAECBAgQIECAAAECBAgQIECAAAECBAgQIECAAAECBAgQIECAAAECBAgQIECAAAECzwq8VZLwv5tFu8IIFkavwvhFsDCu2+02lj0NGUZWsNvt1q7RezCigxoP/pfUCAECBAgQIECAAAECBAgQIECAAAECBAgQIECAAAECBAgQIECAAAECBAgQIECAAAECBAgQIECAAAECBAgQeFHgH+DQL63Nx3HyAAAAAElFTkSuQmCC"/>
  <p:tag name="POWERPOINTLATEX_PIXELSPEREMHEIGH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183,3333"/>
  <p:tag name="POWERPOINTLATEX_BASELINEOFFSE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8"/>
  <p:tag name="POWERPOINTLATEX_REFCOUNTER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"/>
  <p:tag name="POWERPOINTLATEX_CACHECONTEN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iVBORw0KGgoAAAANSUhEUgAAEvMAAAGLCAIAAABrCE56AAAgAElEQVR4Aeyd7/3WtpK3l/M5BYSUEFIBUEKgAqCEQAVACUAFQAlABUAJQAUhJSR0kOe7x89qtbItj2VJluTr9wJ8y7I0umY8+mONfeOff/75L/4gAAEIQAACEIAABCAAAQhAAAIQgAAEIAABCEAAAhCAAAQgAAEIQAACEIAABCAAAQhAAAIQgAAEIAABCEAAAhCAAAQgAAEIQAACEIBAFQL/qlILlUAAAhCAAAQgAAEIQAACEChO4NmzZzdv3rxz507xmqgAAhCAAATMBL5//37r1i355zdv3pgvIiMEIAABCEAAAhCAAAQgAAEIQAACEIAABCAAAQhAAAIQgAAEIAABCEAAAhCAAAQgAAEIDE6AyMbBFUzzIAABCEAAAhCAAAQgcAUCX79+VdjMq1evfvz48e3bt/fv31+h1bQRAhCAQBcE3r59++eff8o/P3nyRMHnCnTsQmyEhAAEIAABCEAAAhCAAAQgAAEIQAACEIAABCAAAQhAAAIQgAAEIAABCEAAAhCAAAQgAIGiBIhsLIqXwiEAAQhAAAIQgAAEIACB4gRevnx59+5dhc24mm7fvu2OOYAABCAAgXMJ/PLLL04ABZ//+uuvnz59cikcQAACEIAABCAAAQhAAAIQgAAEIAABCEAAAhCAAAQgAAEIQAACEIAABCAAAQhAAAIQgMA1CRDZeE2902oIQAACEIAABCAAAQgMQuDx48fPnz/3G/P69Wt9v9FP4RgCEIAABE4kIEf9+++/+wLcv39fQel+CscQgAAEIAABCEAAAhCAAAQgAAEIQAACEIAABCAAAQhAAAIQgAAEIAABCEAAAhCAAAQgcDUCN/7555+rtZn2QgACEIAABCAAAQhAAAIDEPj7778fPXr0+fNnvy0Ka1QIjZ/CMQQgAAEItEBAzvnt27e+JAp3fPPmjZ/CMQQgAAEIQAACEIAABCAAAQhAAAIQgAAEIAABCEAAAhCAAAQgAAEIQAACEIAABCAAAQhchwCRjdfRNS2FAAQgAAEIQAACEIDAOAQU1nj37t0///zTb9LTp0/5CJgPhGMIQAACTRGYBzf+9ttvnz59akpIhIEABCAAAQhAAAIQgAAEIAABCEAAAhCAAAQgAAEIQAACEIAABCAAAQhAAAIQgAAEIACBOgSIbKzDmVogAAEIQAACEIAABCAAgWwEFsMa+fZXNr4UBAEIQKAYgYcPH3748MEvnuBGnwbHEIAABCAAAQhAAAIQgAAEIAABCEAAAhCAAASOEHj//v3nz5+/fPny48eP6Q2hP/30088///zLL7/cvn1b67H37t07Uj7XQgACEIAABCAAAQhAAAIQgAAEIACBvASIbMzLk9IgAAEIQAACEIAABCAAgbIEFsMaHzx4oCe1ZSumdAhAAAIQyEFA+2a0scYvieBGnwbHEIAABCAAAQhAAAIQgAAEIAABCEAAAhCAAAT2Evj06dOrV6+Cpde1QvS20KdPn966dWstA+kQgAAEIAABCEAAAhCAAAQgAAEIQKAaASIbq6GmIghAAAIQgAAEIAABCBQk8PXr1+kNrN++ffvrr7/0HlZVppew6g2s+lPQiP4GeEK5GNaopul5bUG4FA0BCEAAAlkJ3LlzR72VXySe3KfBMQQgAAEIQAACEIAABCAAAQhAAAIQgAAEIAABIwE9Inz+/LkxptEvU/GNL168uHnzpp/IMQQgAAEIQAACEIAABCAAAQhAAAIQqEyAyMbKwKkOAhCAAAQgAAEIQAACOQko0u/tf/7+/PPPzXIV4qiHlPrr9CHlYlijGvX9+/fNtpMBAhCAAATaIbDozwlubEdBSAIBCEAAAhCAAAQgAIFhCGj2obZ0uhQ2jBZoCAQgAAEIQAAC5Qi8fPlSYY3J5esdqQqJ1KvokkvgQghAAAIQgAAEIAABCEAAAhCAAAQgcJAAkY0HAXI5BBoloCe108eaFOQwHUz/Pnjw4N69e40KjVgQgAAEIAABCOwhoO5ejyoV1bjnov+fV29gffbsWcKF514y/8aXHrh++fJlgG9RnguW2iEAAQjUJ6Cg9F9//TWoV7H3b968CRL5CQEIQAACEIAABCAAAQhAYE5AK2P+IzAd//jxI3g0Nl31+vXrx48fz0sgZfFhokhqyZHwBswDAhCAAAQg0AWBhw8ffvjwwRdVD84ePXp0+/btu3fv6t2g0/sdpk5fvfy3b9/0WC24RJd3+tzQbzjHEIAABCAAAQhAIDuBZldOmhUsuwooEAIQgAAErkPg39dpKi2FwBgEFoekeljrP77Vz7XGavly7RTpEIAABCAAAQh0RECBH9pjFOn0422ZQiI/fvzYUUygns7qgWvQrnfv3nXUhEB4fkIAAhC4MgF5b3VD9+/f9yEoXF+7bXqMvfdbwTEEIAABCEAAAhCAAAQgcJCA3oTiIhXdgf8s7GD5w1+++DDRJzmFgK5x0Etn1k6RDgEIQAACEIBAOwT0WnN9btHJo+1AClBcfNe54hv1pyXZ6ayGClqJVWb3nFHPDRUSycsgHEwOIAABCEAAAhAYm0CzKyfNCja2PdA6CEAAAhBogcBCZOONGzdakKwLGbQJb3FJqAvhEbIXAtrE7z9r7EVs5IQABCAAAQhAoByB+RtYXV0KCHn69Olvv/32888/K1G7lKbXr+oJpXs8OWXWAEOva9Ujzy5ewa4ol8U3yDIad6rnAAIQgEB3BOTDtXtGm2Z8yfVTfZl6Oj+RYwhAAAIQgAAEIAABCEDgUgS0ZhUsZF2q+QmN1fTKfa8y4XIugQAEIAABCECgOwKKQvTDGnd9dFFRjnrupncZ6OuOrpAnT55oYZbnbt1ZAgJDAAIQgAAEIGAh0OzKSbOCWaiSBwIQgAAEIJCRwEJkY8bShy9K28GHbyMNPJ2AlhF5fHu6FhAAAhCAAAQg0AgBvZ1LUYvzTxdKPL1LVY8tg9epTm9gVXzIy5cvv379qnAR94RSl2iMoY1if/zxR+OfPdQHKl+9ehWo4MGDB3zUK2DCTwhAAALdEZAn//LlSxC7rv00vEmqO1UiMAQgAAEIQAACEIAABCBwIgF/xe9EMagaAhCAAAQgAIE6BPTgTK80dXW9e/cu4VVxeob46dMn/22q9+/f17sSlO5K5gACEIAABCAAAQiMQaDZlZNmBRtD77QCAhCAAAQ6IkBk4yFlEdl4CB8XQwACmQh8//59+rCnYlr0Fr3Go1MyNZpiIAABCFyRgBy+nikuDkHVBSgyJN4F6NuMekL5/v17RYz4+PRTQY9+SlPHklmviQ1EUn+nhgSJ/IQABCAAgR4JaAuOHtgEL/RR36T+jj00PSoUmSEAAQhAAAIQgMBIBFh7H0mbtAUCEIDALgJTF/Dzzz9rLbroAoXeZqg1EIUS8ZB3l4LIDIGLE9CbTB2Bp0+fJoQ1usv1uE0PEN07VfUhRx7AOTgcQAACEIAABCBQlAArb0XxUjgEIAABCECgLwL/6kvc1qRd3FbempDIAwEIjEpAD7r0hRM9S/v1118V6KK9v/pXxwpr0Ye5Rm017YIABCBwZQJHwhonbopg1A4JffXRx6inlXq3q5/SzrE6uyAOc5JNb59tR0gkgQAEIACBIwQ0o5m/ilKBjkFvdaQKroUABCAAAQhAAAIQgMAuAqy978JFZghAAAIjEdDOWgUIucevd+/eVXCjnr3qmax6h7wtVZkqWeWrlukh740bN1S7ZMhbEaVBAAKDEZD3cO+J05tPj28OefHihUP04cOHll+H6uTkAAIQgAAEIACBfgmw8tav7pAcAhCAAAQgUI4AkY2H2BLZeAgfF0MAAgcI6ANWenPnq1ev3Jq1K0yuSa/o0yM3VpwdEw4gAAEIDEBAGxrWBp/62lX8a41qvp5rqmvQDgl9/3AeQKIOpU1ECmuZ93R6+6xeH9umwEgFAQhAAAIJBOTV5duDCxV4rz06QSI/IQABCEAAAhCAAAQgUJoAa++lCVM+BCAAgWYJaCFC75BVVE+wKK2VeS2h68ms+ogswqscLderzPmav2qXDCyJZOFMIRAYlYD/UM//eGNye+/du3f79m13uR/o6BI5gAAEIAABCEAAAlkIsPKWBSOFQAACEIAABMYj8O95kx48eOAnukVbfd1Fx9O/foZcx3qPlF5H5/49WKwvtorSz/mi8MEqdHmJMo9LRQkQgMDwBPRlLcWlxJspv6fwFX3SSpEw8ZychQAEIACB9gkoLlEbGhblVOxf3NUr0F2fPYwPXHVW2VoLF9TuDYW1BK3Ws9Xjb58NyuQnBCAAAQicTkC+XYH3gdvXHh1NauLd3OmSIwAEIAABCEAAAhCAwEgEWHtvRJvao69H0hJmeuCrYy1eFXra20iTEQMCEDidgNYf1hbhJ9nkhfRlxdevXz9+/PiItO/fv9eKfbwELYlokSRXIGW8Ls5CAAJ9EZAP8QUO9vj5p3Ydyy+5tdm4M9xVLJkhAAEIQAACEICAT4CVN58GxxCAAAQgAAEI+ARu/PPPP/5v47E+Bv3lyxftOdNyRnyTdLxAxTHqVU9aH9Eb6eI5c52V5BJYwutfLcroYHokllx+GsDk6rjwygRkvWq+e3wr65UNz7+5FEd0/FlLvHzOViCgh1h6bGavSKbSWqSKXXhyQgACEICACMQ9f9zPx6/18WpY3tR7oNck/+OPPzY/UOm3i2MIQAACEOiFwPfv3/VRgrm0eP45E1IgAAEIQAACEIAABEoQWFuLWKsrviazdhXpBwno5Vx6paP/qaLNAi/1aGz+MHH+EplNYh8/ftS3mzazkQECIxHQG5fs3z074v/lxPQWJyO6p0+f8po/IyuyQeA6BPwwbH1LVmuqWdoerM3yBu0sVCkEAhCAAAQgAAGfQCMrb82unDQrmK9EjiEAAQhAAALlCCRGNvoCWV4p5+d3xwprVHhhtZhGV29woNWZKURzb4TYVA4b7AKe/KxMQMNZxSHYn+Be6vFtZV1Uq05uc1dItr5tpYdk1cSjIghAAAIQyE5AgXxrLxPRiHpa21qsNHgMuZjHJf7+++96O5r7ee6BGqXHsfP+rrXwy3MpUTsEIACB8Qgoxn4+vc24QWc8YrQIAhCAAAQgAAEIQCAjAdbeM8IsXZTWjn777Tf3ZaF4dTwa2/swkcjGuEVxdjwCuxbS1fwjKxV6Ha3Rd02c2Y4ynr3RIggcJOA/NNQHG4NPOB4p/MaNG+5yIqsdCg4gAAEIQAACEMhFoOWVt2ZXTpoVLJdVUA4EIAABCEDAEfiXO0o+0Oug9FK6hMv10rvTwxolthZ9Hj9+rLdB6FN42iqtZehdbVnbZb6rEDJDIJmAbiK9qVHvS0sugQv7IiB1z8M84k3Q4zG5uHgezkIAAhCAQLMEFG0YGXDq4+cRyZ88eRI5G5yK1BLkrPBTW9Pm/Z0G6k19VbICB6qAAAQgcDUCmu/Ml2XUQ+H/r2YJtBcCEIAABCAAAQjUJ8Dae33mR2rU0zG90nE+fThS5sDXTg8TFeE5cBtpGgSOEJi/ZSlemlYq0kKJ9MR2V1ijxNgrW1xyzkIAAgMQ8B/n/fzzzxlbpLeputLmD+ncKQ4gAAEIQAACEIBAAoHGV96aXTlpVrAEG+ASCEAAAhCAQJxAhshGVaAXy2nzcbym+Vl9RmyeeGKKRgDaKqcX8ilIzF+viYvkrxnFc3IWAuUIKMBYL2MrVz4lt0Pg7du3CcJ8+PAh4SougQAEIACB0wno5Vt6G0hEjMgAQLu7dn2T3D4AjsiT5ZSCORe3d7D7KgteCoEABCDQOIFFb69tfHyIvnHFIR4EIAABCEAAAhDonQBr7z1q8Pfff+9R7LNk1qt+Ex7onyUt9UKgJoGElwgnXKIWJTyxTauoJj3qggAETiSQ99GeHyfJXrgT1UrVEIAABCAAgSEJdLHy1uzKSbOCDWmrNAoCEIAABM4ikCeyUdJHNlWvtc1fE1nLc0q6gsS0ifzp06eW2lnNsVAiTwUC8bCHCgJQRQUCck1pPmdXZEuFhlAFBCAAAQgYCeiL4vG3ot67d2+tqL3Lgo285F6d3eKnJjXdiDR2DQLpEIAABCDQHQF5+8W9tmxZ7k6VCAwBCEAAAhCAAAQ6IsDae0fK8kVlmuDTsBxDzEKJPFcjoC4gvgi/CCTt2WvCVZJNEi7KQCIEIAABCEAAAhCAAAQgAIEuCHS08tbsykmzgnVhgQgJAQhAAAJdEMgW2ZiwEzrvu6Oy49bHrz9+/LgpZFqUUXZpKRAC+nQqEIYnkOxwki8cHikNhAAEINAyAS3t6RNVEQnjn0D/8uVL5Nr5qbt3784T66esLcbtDdSsLzk1QgACEIBALgKLn23U53y1UJOrCsqBAAQgAAEIQAACEICATyB5CT35Qr92jpMJ3Lx5c/NJbnLhQ164+B6ZIVtKoyBgJ/DXX3/ZM7ucCcGQujat10i7yonKAQQgMBgBf/CT5ovWgPj+MGET4FqxpEMAAhCAAAQgAIHkSU3yhcnMm105aVawZNRcCAEIQAACEAgI/Dv4nfwz4QOMCZcki5d2oT4UoB3h9+/fjwyPIqfSKuUqCCQT0NoiBplA79mzZ+4qTQBa/h6Uv5TsZOYAAhCAAARGJbAZyxePRVQEyC4yLayCffr06cOHD3Ox9e1K7VSbp5MCAQhAAAJDErh165YC3ef94PPnz/UJX50dstU0CgIQqEygo+WgymSoDgIQgMA1CbD23q/e9Whs7yJYv409LjkrbMcZUgIEjhBQPFJCGJIfxXSkdq6FAATGIKC9ds6T5B3EumIFisjGMayFVkAAAhAoQWDIpfUhG1VC+8ll5h20JIthubDZlZNmBbNQJc9lCeBdL6t6Gg6BNALZIhvTqm//Km2Y05cbtWvcX8HxxV5L9/NwDIE6BIhsTOPsfw5Ld3TLkY3JAeE88UqzDa6CAAQgcC6BeURHIE/GWEQV1cIq2KNHj4I26qd6MX+lY56BFAhAAAIQGI+AYtoX+0H1FF+/fh2vvbQIAhCoT6Cj5aD6cKgRAhCAwAUJsPber9KTdddvkw9KzsPEgwC5fDwCaW9QSov50VUJwdg4uvGsjhZB4AiB27dvuzeeJ7iUtaqDRVfVspaTdAhAAAIQuDiBIZfWh2xUU4aaPKk5ZddrsysnzQrWlLEhTFME8K5NqQNhINA+gX+1L+LpEmotW19uXBPDLRitZSAdAhBomcDff//dsniBbHfu3AlSjD/Tnq4ZCycbBCAAAQiUIKAniJvjzIyRjQogKdGKXWU+fvx48aUh+kLXrnLIDAEIQAACAxBQvP1i36TNOm/evBmggTQBAhA4l0Bfy0HnsqJ2CEAAAhchwNr7RRRNM0XglE2BkIdA4wQSAnjSFucTrtJD3hZeSti4BhEPApci8Pvvv7v26kliriWOz58/u2J10PILwX05OYYABCAAgcoEcvU7lcWOVzdko+JNrn+2r5W3ZldOmhWsvkVRYxcE8K5dqAkhIdAUASIbTepQcOPr16/XsuJ818iQXpkAI9cE4B196X5qXcITL124+AmsBFxcAgEIQAAC1QgsfqjKr139fnxDw4MHD/z8keOnT58mLyNGit11SpGci01WM/lg4y6SZIYABCAwDAF/j47fKCLefRocQwACaQS6Ww5KayZXQQACEIDALgKsve/C1U5mHo21owskgUC/BBIepK6tWsQhJFyVcElcBs5CAAK9EwhiDt+9e5elRX459ieMWaqmEAhAAAIQ6IjAkEvrQzaqQaNi5a1BpSASBIoSwLsWxUvhEBiSAJGNVrXqGzJrQ6vNz+lY6yAfBCBQncDit6GqS7GjQgWf7Mj9P1lZev4fEvwPAQhAoBsC/hPERaHXhqYuszHwQ+W8fPnSXXXWwZq0ix/sOktI6oUABCAAgZoEFMC/OP3RJI6g95qKoC4IDEmgu+WgIbVAoyAAAQi0RmBx8LkpJGvvm4jIAAEIQKB9Alpn2BUmLeef9q5AvVB7V8fBi//aNx4khMApBPyB69rztV2Cffr06du3b+6SLGW60jiAAAQgAIGRCAy5tD5koxq0On8AYxdv1wTKXiw5IQCBCgTwrhUgUwUEBiNAZOMOha59tpHIxh0QyQqBxgh091oIvYFvM5QlYKx3eeo5WZDITwhAAAIQaJnA+/fvN6f3d+/ejTdBWys2VwbVR+hpZbycCmf1wcbPnz/PK9K+Db1eZJ5OCgQgAAEIXITA2h6aV69e/f333xeBQDMhAIESBLpbDioBgTIhAAEIQCAgwNp7AISfEIAABC5FYPNVg46GVq3fvn3rfu490LW//PKL8Sq7VMYCyQYBCIxBQKumLh5bzxOPvwbuyZMnjkxy8LYrgQMIQAACEBiYwJBL60M2qkEjZOWtQaUgEgSKEsC7FsVL4RAYkgCRjTvUqtAgbf6eX0Bk45wJKRDohcBm3EiDDdFDLLdOvSne7du337x5s5mNDBCAAAQg0BSBxTC/QEJ5+CBl/lMfY1zrNbR54uPHj430EYtjbDVnLaBl3lJSIAABCEBgSAJrn21UY+kjhtQ4jYJANQI9LgdVg0NFEIAABK5MYG0VZZEJa++LWEiEAAQg0CkB7bK1hBHqEe2XL1+0XpHcTF2rlXlLcKPeuy2pkiviQghAYGAC8iQvXrxwDdRr4I4875Or8be9HQnediJxAAEIQAACoxIYcml9yEa1aYGsvLWpF6SCQCECeNdCYCkWAgMTILJxn3L9tSF3pb/E4xI5gAAEuiCgh09dyOkLqXVqiW0JbtTWCktsjF84xxCAAAQg0AIBi/fe/Gbj1JCHDx/qq1ZaH9T3G/WaVcUQakCrfuT79++N7IrQRyO/ffu2iP34W2YXiyURAhCAAAQ6IrAWwagdNurLOmoIokIAAk0R6HE5qCmACAMBCEBgVAKsvY+qWdoFAQhAwEJAa+maKURiDn/77TftDNHrsC2lRfKoBFWk5fq1PNN7CR8/fryWgXQIQAACchG+G9FHF/W2071Y9ABRzwr9h5IKvdaQeG855IcABCAAgesQGHJpfchGtWmTrLy1qRekgkAhAnjXQmApFgIDEyCycZ9yNbTy14ami4ls3AeR3BBoiUCn96+eeEnyuTvy0SqC5evXr6w7+0w4hgAEINAFAT1H3OyetLNhl4fXngw90Xz//r1e2qpwwTt37rSDYi1kRR1ZO0IiCQQgAAEInEVgcR1mEmatBzlLVOqFAAQ6IrA53u6oLYgKAQhAAAJ5CbD2npcnpUEAAhDoi4BWzvUeJb0oUA9hXYijDvTGQG3I00v6di3LR9qucrRcrzJVssqfXmirA9Wr2tt5L2GkCZyCAAROJyA3oohrJ4YWS+XElOhSIgd6FqnnhnI7flgjn4qNEOMUBCAAAQhMBIZcWh+yUc1aLCtvzaoGwSCQnQDeNTtSCoTA8AT+PXwLszdQi8sfPnzwi8X5+jQ4hkBfBPq9f6cnXnqypW+VaLlZDdHHu/XcS6vPjx49kqfK9WitL4UiLQQgAIEBCPgPEdeao6/yrp3qK11PWNc+2Ei8Sl+qRFoIQAAC5QioRwjWYaa6lKiXuTQVrl8OAiVDAAJ5CfS7HJSXA6VBAAIQgMAiAdbeF7GQCAEIQOA6BPSiQP1VaK/WNPQuwgoVUQUEIDAqAUVc+x9d1BM37RXRphH9qyeJd+/e1fHPP/+s8a1CGf/66y+thyiPHkTOn0W+ePGCT8WOaie0CwIQgEBGAkMurQ/ZqIxKz14UK2/ZkVIgBNokgHdtUy9IBYGWCRDZuFs7WhXS0o8iiNyVOF+HggMIdEdgLZqil4boNTZ6l14v0iInBCAAAQhYCMyfJs6v0sPIeWKPKWvhi3o1NSH6PSoUmSEAAQiUIKB9fnqBy+Lai/oRbd8pUSllQgACYxPofTlobO3QOghAAAKNEGDtvRFFIAYEIAABCEAAAhCAQISAVke1Y8R/3Kb9bHo7duSS4JS2wOnRJO+PC7DwEwIQgAAEFgkMubQ+ZKMW1ddUIitvTakDYSBQggDetQRVyoTA2AT+NXbzCrVOb7cKStbbrYIUfkIAAu0T4M5tX0dICAEIQOCCBCyRjWN8s1EfbFwMU5HS9fHhC6qeJkMAAhCAwBqBp0+fLp5Sp6nv2C+eIhECEIDAGgGWg9bIkA4BCEAAAhCAAAQgAAEIQAACEIBAdwSePXv25cuX3377LUFyPY/TozrCGhPQcQkEIACBCxIYcml9yEZd0DhpMgQg0BoBvGtrGkEeCHRBgMjGFDXpGzLBZWt7soNs/IQABJoioOXdpuRBGAhAAAIQgIAm9paB5RjfbHzx4sWixvVhLn0mffEUiRCAAAQgcE0Cjx8/Xmv4q1ev1k6RDgEIQGCRAMtBi1hIhAAEIAABCEAAAhCAAAQgAAEIQKBTAgpN1Mcb7fGN+k6jYhr/+uuvN2/e3Lx5s9NWIzYEIAABCFQmMOTS+pCNqmwYVAcBCEBgTgDvOmdCCgQgsEmAyMZNRAsZ5jutLRvQFwoiCQIQOJWA5aNYpwpI5RCAAAQgcDkClom9Av8GeMr49evXb9++LSqYDzYuYiERAhCAwMUJzF8yNQF5+/YtL/y7uG3QfAjsJcBy0F5i5IcABCAAAQhAAAIQgAAEIAABCECgfQJTfOM///zz7t07PWu7ffu2HikqiFGS61/91Hcd9dZRPYvUgioxje0rFAkhAAEItEZgyKX1IRvVmuUgDwQgcEECeNcLKp0mQ+A4gX8fL+KaJWjFx9+KTWTjNc2AVvdOgMFT7xpEfghAAALjEfBHmGut00B07VRH6WsfbFQTiGzsSI+ICgEIQKAaAfUOHz58WKxOwY3Pnj1bPEUiBCAAgTkBloPmTEiBAAQgAAEIQAACEIAABCAAAQhAYBgCD//zN0xzaAgEIAABCDRCYMil9SEb1YjBIAYEIHBlAnjXK2uftkMgmQDfbExEpxdZ+VcS2ejT4BgCXRDQW8Ns/RYAACAASURBVOgs0SNdtAUhIQABCEBgGALGbzb23l71wmvRKRpmD/BFyt4VhPwQgAAEGiRw79696f3ic9ki0fLzzKRAAAIXJ8By0MUNgOZDAAIQgAAEIAABCEAAAhCAAAQgAAEIQAACEIDAXgJDLq0P2ai9miU/BCAAgewE8K7ZkVIgBC5CgMjGREXfvXvXv5LIRp8GxxDoggDvhOhCTQgJAQhA4GoELFH3wUC0R0T6uNaa2HywcY0M6RCAAAQgsNZH/Pjx4/379/CBAAQgYCHAcpCFEnkgAAEIQAACEIAABCAAAQhAAAIQgAAEIAABCEAAAo7AkEvrQzbKqYwDCEAAAmcRwLueRZ56IdA7ASIbEzXINxsTwXEZBJohwOCpGVUgCAQgAAEI/C8By/sybt++/b8X9HkU+bjWw4cP+2wTUkMAAhCAQHECjx49Wqsj0rOsXUI6BCBwTQIsB11T77QaAhCAAAQgAAEIQAACEIAABCAAAQhAAAIQgAAEkgkMubQ+ZKOSVcyFEIAABHIRwLvmIkk5ELgaASIbEzV+8+bNn376yV1s2YPuMnMAAQi0QODdu3ctiIEMEIAABCAAAUfg06dP7jhycOvWrcjZ9k+pmfq41qKcwdtDFvOQCAEIQAAClyVw584dfynG56CPHn///t1P4RgCEIDAIgGWgxaxkAgBCEAAAhCAAAQgAAEIQAACEIAABCAAAQhAAAIQWCMw5NL6kI1a0yDpEIAABKoRwLtWQ01FEBiMAJGN6QoNNl7//fff6WVxJQQgUJdAJKairiDUBgEIQAACEPhfAorK+N8fK0cDfLDx1atXK437r99//33tFOkQgAAEIAABEYh8tvHt27cgggAEIBAnwHJQnA9nIQABCEAAAhCAAAQgAAEIQAACEIAABCAAAQhAAAIBgSGX1odsVKA4fkIAAhCoTwDvWp85NUJgGAJENqar8u7du/7FfLbRp8ExBBonwJ7XxhWEeBCAAASuSeDLly+bDQ+GoJv5W8ugt4F8/vx5TaqHDx+unSIdAhCAAAQgIAIPHjxY4/Dhw4e1U6RDAAIQmAiwHIQlQAACEIAABCAAAQhAAAIQgAAEIAABCEAAAhCAAAR2ERhyaX3IRu1SK5khAAEIlCCAdy1BlTIhcBECRDamK/qXX37xLyay0afBMQRaJqCYCva8tqwgZIMABCBwWQJX+Gbju3fv1vQbfBF9LRvpEIAABCBwZQL37t1ba76WZb5+/bp2lnQIQAACLAdhAxCAAAQgAAEIQAACEIAABCAAAQhAAAIQgAAEIACBXQSGXFofslG71EpmCEAAAiUI4F1LUKVMCFyHAJGN6bomsjGdHVdC4FQCL168OLV+KocABCAAAQgsE7C8KaP3bzZGXi5AZOOyWZAKAQhAAAL/l0Dks428/+//ouIXBCDwfwiwHPR/cPADAhCAAAQgAAEIQAACEIAABCAAAQhAAAIQgAAEILBFYMil9SEbtaVJzkMAAhAoTgDvWhwxFUBgaAJENqar986dO/7Flp3ofn6OIQCBUwjonRCvXr06pWoqhQAEIAABCEQIGD8zFQxBIwU2eEq98OfPn9cEi0SqrF1COgQgAAEIXJBAJBI+8mXgC4KiyRCAgE+A5SCfBscQgAAEIAABCEAAAhCAAAQgAAEIQAACEIAABCAAgU0CQy6tD9moTVWSAQIQgEBpAnjX0oQpHwLDEyCy8ZCKf/rpJ3c9kY0OBQcQaJnA8+fPWxYP2SAAAQhA4LIEvnz5stn24Jvhm/lbyxAJONG4+tatW60JjDwQgAAEINAggUePHq1J9ePHj0+fPq2dJR0CELgyAZaDrqx92g4BCEAAAhCAAAQgAAEIQAACEIAABCAAAQhAAAIJBIZcWh+yUQnK5RIIQAACeQngXfPypDQIXJAAkY2HlO5vLiey8RBKLoZAFQLfv39/+/ZtlaqoBAIQgAAEILCPwLdv3zYvuH379maeljNEeuFImErLLUI2CEAAAhCoT+DmzZv+akwgwIcPH4IUfkIAAhBgOQgbgAAEIAABCEAAAhCAAAQgAAEIQAACEIAABCAAAQjsIjDk0vqQjdqlVjJDAAIQKEEA71qCKmVC4GoELhHZqE1vN/7n7+HDhxl17O+lI7IxI1iKgkAhAkRNFAJLsRCAAAQgcJzA58+fNwu5e/fuZp5mM/z999+R6M3ffvutWckRDAIQgAAEWiMQ6TUi3wdurRXIAwEIVCPAclA11FQEAQhAAAIQgAAEIAABCEAAAhCAAAQgAAEIQAACYxAYcml9yEaNYW+0AgIQ6JoA3rVr9SE8BBohcInIxh8/fhTC7Uc2qgpt1y5UEcVCAALHCTx79iwSUHG8fEqAAAQgAAEIHCFgeU1G199sjIeaRGJUjlDlWghAAAIQGJJApNfQEtDXr1+HbDWNggAE0giwHJTGjasgAAEIQAACEIAABCAAAQhAAAIQgAAEIAABCEDgsgSGXFofslGXNVEaDgEItEMA79qOLpAEAl0TuERkYzkNBZ/NsexHLycMJUMAAhECnz59evXqVSQDpyAAAQhAAAInEjDGYASv1ThR4ISqIx+lVLv0lfWEMrkEAhCAAASuSSAS2SggkR7nmrhoNQSuTIDloCtrn7ZDAAIQgAAEIAABCEAAAhCAAAQgAAEIQAACEIBAAoEhl9aHbFSCcrkEAhCAQF4CeNe8PCkNAlcm8O8rN/5427WX7uPHj66crveau1ZwAIHxCGjkdP/+/fHaRYsgAAEIQGAYAl++fLG05datW5ZsbeaJxJl0/S3KNmkjFQQgAIGxCSgeXiswa6+XUo+jlwKOTYDWQQACFgIsB1kokQcCEIAABCAAAQhAAAIQgAAEIAABCEAAAhCAAAQg4AgMubQ+ZKOcyjiAAAQgcBYBvOtZ5KkXAkMSILLxkFq1l+7evXuHiuBiCECgMAFGToUBUzwEIAABCGQg8O3bt81Sug7/00cpf/z4sdbG+Ke31q4iHQIQgAAErkxA3WIksvHKZGg7BCAwEWA5CEuAAAQgAAEIQAACEIAABCAAAQhAAAIQgAAEIAABCOwiMOTS+pCN2qVWMkMAAhAoQQDvWoIqZULgygSIbLyy9mk7BMYn8ObNmydPnozfzlFa+Pfff+urZQrv0R5lHSgG5q+//nKRMD/99NPPP/+sf/V5lrt372orsw66/nzZKHproh3fv3+X5chsZDz6841HNiMRZTwyGP1NliMT0usJmhAdISDwHwKWbzbKbvulFflgoxpFZGO/mkVyCEAAAmcRUN/x4cOHtdq1hs6LqNbgHE8X3mns7UbdbuLmz9o09tboRZpi4H2cOSXsJcBy0F5ineZnKaBTxV1KbDrNS6m7wcZigQ0qBZFyEWAYkIsk5ewlgGvdS4z8JQjoVZLukWjwVHSqblqf+c9z0f//bNS+UPby5csXL16oHP37+PHjEvJTZl4C+KW8PJstDUU3q5oSgjHWLUE1b5kD35JDLq0P2ai8Jk1pEIDAuQQ6neLhXc81m2q1MzSthrpcRR2NXcePbNQdVU7Tx0tWGM+0/Uv/+muOWl989uzZ8fKTS5gE80Wa5Hzw4IF90TO5dv9CadBtlZM8c1y///67Vlf9S+zHaqb22btlX1eRSgh240kj2o1HDJWd7ek5pVzZRmSr6+kSZhdATV68R5T49u3bO3fuZK8xV4HqNaUp3YwSNVKm7lD9KYM20TrN6lZ99OiRbk/9Nb5fFm8WUW7yqffv38ty3r17N9nGYjnTKf0bGJhCHGU2sp9G7o5NC3n+/PnesYHmvVM3p7tm6kCFSD2abhztMq/fpy8qiMSJgHS0iUJGu5mn2QwyxYhsAw+xdGur7fqTC5IjcnfidBvqfpRa5Yiyd2FT36pKVeNUtWqUCnTvT5XKAQ6MPWJsJ56SMbgBz2QJUorUodh7OWQ0cqJqeql6mr3Kn0wT2GmEIxPSn+xHc5/snsQno0GXqlCl+lcr1P6ps47jAf8CVXnt4iwO1eqdBt5TjxapVEaiP2XwxzZyd9PA++HDh5FrOQWBLAQushx08fnjSEsBWcyeQlojcMFO8wpOqaO19wtaYDknMG0q0hhYQ9xpIu8v7ASv0mMCUk4RfskjDQOu4Dx93XV9fEHXin02aLHG5+mT5P9Znll4MKqVvfjzCC3duKfwen80kY0NWsIkEn7Jjc3c07chn6Sj6Iso2rmakca6rlEjHQx/Sw65tD5ko0a6rVxbOlp5czJzsEZA2pz34JqhaFfD3n2Pa1WkpU+CudGjW+47a/9k11O8i3jXi6+NjDQ0vaYqOx27jh/ZqO4nrRs7eNViLzjvFNdqUWe5dupgun9/agARiDT9jFSRcUu9L4nqXRzNRCRxpxJUrKpfvXoV35CnYqeSg9142j2pBV924zn+DR7o7lMgnxYuG5QtTaS5P5nfMvGSdX/FM5xyVqNzaco9HUmTQfepCtGfLpfn1O1ZfwMB3ixNd0eu0p4Sp/fkcuTe9afuQDNnWY7+CsUD6Bae37NTr+fSk1uxeKFq1ItUhWjqyII8qlQpavt04zx9+lQOs1Dbg6r5uUZAJr12yk+Ph3D4ORs81rhrTaqMw8u1Kuqnq2uY3NTibSh5lO6YaH+AHJFuxuO7BKZR7mK89ySJq1QyKM5EmxhULyGOpS1EYWDytHNjUIq8sWqf9KJ7Qd67/kimdPMp/zgBdROyjcVhs7p1/cmEZGMazChbiT5dvkXuYmqInFsjfiP+cgrhSn4F0nGVjVTCZo9maazcnTSiP2U+a9ZmkZM8vRMYYzmI+WPEDvtaCog0hFOjEhiy07yCU1IbgydlGmAHj6viRtvI2vuQFhgnX+jsNKLQJEt/kSo0xNWfrMXPM72+Si/1iM9W/Es4NhLoaxhwBedpVFzv2YZ0rdhnd2aZxQFOrdZatB5G6E+LM1pFnD8XUP81rVc7SjKYEouNrnwO9hLAL+0ltphfhq1boOUn6Sh6UXF7E9tXtGtRFlcvB66/CrtfnNjXORjylgzUp/tFXnGknZZq4JCNChTXxU8pYoyVty5olxZyrs1AudOa6poYV4iJWGu7n56l358KVNdff4o3hndVK+ZPASYDdum+1o4fq8bG5yCujVlM9L8HplWGpqjSKc4d9D52vfHPP/+4xhw5kCnv3WwtL1BhFUwhp24Hnhqo3lEpR1q6eK3uDdWS0aPlklOBQ9Mm2vigYbFRi4mvX7/OsuX6119/XSw/IVHbN+2fjJD2NROLP480yqB6G9nQ6QT2X6HnEoODLBpUmbL5CaP2xOvFtEpxB8n3tcp0hjod7I0gPR4pp7gC/QXQkn/qAXbyi0bkVOVVHJBkGaYLP3782NQued2zWlALnvofbKO7XKYov5dM3pVjOdAgAG9mAZUxj9y49FvIeOTVVXiyE1tspkrTHpfFU3sTNb2xGLby6P7aW3iu3mFvvaPml6Gql5QPVwMtBqCcms5t0lC3spnHZZAz1PH08vhygbuuuviBOuj79++v5dk1llsrpJ109eDyJMmjTTmi5FCctNtf6GRa8jDsuithRfIGsnCLH3C1ax+kYlPn20pchgoH06RJHwZUXRoba1Bq6YAqCHbBKjTa1GK03aXI+ct+so/8ZZBu9KUqNHFrRBfz7Va+YLnWu/wyL3WsHk0ezDJEScAi36KuZ++UP6Ei3USFmrAmzPFGaeC0q+NYlMQtJkwH+lfLtgM782GWg5g/LtqzErtbClhrSLPpeMuD3nKMTnNunwM7pcHW3ke1wLlNrqXkejR2fEThJNRwV2Np/eVdanblHzyIz6Smwtt5qNTdMGBg53nQ8Pq6fFTXin32ZYfqmPSsIb6soZU6dTp6EqSD6d+pjVpY0BBXC3qRy4P4xsXeQYUY+zLmFAfnFJvGiV/aRDTGk3QUfRFFu2Z2N9Z1kl/kYNRb0lff8YmwhiL688s8cnxkp6Wrd8hGudZ1caB7p/ddr4tj4wD+KSsnNQUjJiLQ+PGffU3x5u0dxruyNjJX7pTS3dAUVQaqHGTsqp1eWf6mXY8Bo/hPrexkqTpeiBYvfDG0PBfPn3b2jz/+8Gs5fpxLzqD5xwVT5EMaIv+qvLj0aNAvfO1YQ8mM8yhHUrXXseS1dvnpMhsn2NpBFg2q0rxKXJPWb938WG5HFq4AADW8hHLXpLKnH7mRZbH2ijZzqrQ5wFNSZIF6shIXWNoUOilXYsvSpltM/+pYKSpB992mxlVLLmuPgMp7I+DNIqh1Stq3fNhNeeQWnPFMliN3oV3+IrxpftktZ7PG+O3gn9VNsYlo89bwCwyOj7isuGBXO2sx1AB+6Z8yjHO1EB+Rbtr2ucLba1enoPvouDalL3kte73KKad33NvIee6qlMxxAuqAku1B2pRO4+UXOiszXnRiMstpSFaoXopdJBB3nhFvo2HPYoFpiXIOfl1NOW2N7nzZguOz7qM0zk1dtenB5BMEXxMuGVsw8NZPpRtfx6BySqspMODASEr8PO4thaWEYFJKU2Z2RJiBl4OOj+ic8Wy6a919R4yt2vxRci4OTlxLp4PWlgKOWPgp1+ItnUXt9ZYjdZpz2xvYKcm3OKUfPyg9npmrxqWMbYGumZsHltl3/GHBwW4xYkWSTRPtzSZUzmDpW080bEdDMlhEbW0YMLDzdKoZ+2Bs14p99mK96jsiSyuT39OajHEJQqVF1mo0eVQ5a/7W3osxp3Djgb1zik2zxC85tvGD3ldCUHRcv+5s74p2t3ynY10n//AHo96SQy6tD9mo3m8xuTjnt48fnLJAsTY89pszvGCaC/jtPX6c67mSBgPHhfFLiC8bZrkfe5ziDexdWRuZW3WnQ1NU6VQ50tj1v1yrDh7Ii/m+3nIsjgcrtVwePNDK1TsGVdOLB0DiP/Pi2owFkqWt7XeUX5NJaGgiA1Y2/Uly/SsJjTEwMnUVcso4dQ45sPbF2zDXOCyvEhdFVeK8jX5K/fXxNTnX0o84HBnVWrEJ6S2YqGSI75nTrSSd6mb0tRw5lhFqorJZZtG2570R8GZr6pZb3vRvsh/Zw+TG18qZ0mVjm6VphcJSVLyi6awES7hnFy+JL9MvukTVrsZO3ZzMVSKpXZGnoUe8loXGFfLkdQuLlpCWmMuk05QYv+mKOuo0gROu0tBxTTXTPgM1U+YhRehPB8ofxxK/5X0JlXNetfpHuYWgUjnAaYi71ntKVL9kjpMJSMWL/l9Klwrc1EMKivhk5UwWIO1CCTa3JZeSfUNGmpDXuSpiG04pkYNc877AKmTYTalg0QE6LHZH2lSjThcmQnVyYurIjELKy1me/Mna7WUaq3bZFgfJzkhKHBxvy1o3fVDakdx4fbXuha+bxRnhroPF8cPe2qf8cR+4yLC1+aPupviAWS2VzGqp5b5Tj7ZZWsalgF16byHzokmk2Z7xKovW4mRa8JaDdZpz4AM7JY1SjLZqyabS5vQqpAxvgXaGmx5eelybIqmDiAxZ5WqmN3pIy8o5+S79q1m/UqQCDbEsd4ok1CX2FpXOGWmys/mzDHtquyBvqrXZYYDFJBzn+IFsLGIMi923ahc6nghEuMVPDe9asc+4ATRyVrfwonOQ+nTjH+lQ5F1l5LvMwF7dolNabEiuxKlfPqK1FuYUm/Ljl+wG03W/iaIvoujplu96rLvptcbIMPAtWb+/tt/dU05NZ/Za0ZCN2guhtfxaUtir+kj+UxYoml05qSmY5gIRvSScSrjBF2074qUTpNIla8uGi7UnJDLFS9PL5lXJFrVrUhwXo+s5yGTMXQ9NUeWkxIhX1G2izYf29RP1uZaOpugOn43AIbsXDra7xW/m6aydlF2Mec7AcJN92bxkP4Ve3KexeZwXVzwWSJYZ2IDMTym6yjjq1V1tWdOMd1GbTLJkkHlv3nq5xmF5lbgmdhzL2FPTAeZ4Tn3y9rrj1rSsdN1iRyxTN2m8N9WtUajHyXsj4M2czfgH0u/cjfvmpLMJ9iPdxc1GVahqX5K047jwfkM2jyMdzfwWU+sW5dewMl5RpJY0Ale7StjjhE85Kzs8VxHxG6GQi67Z5MUxmFqtGyreOvmiyF2poc5mK+ZV6/a3jHJV9fxa2afk2ayUDHECixOQiHeN2IDUFK8r41nZavxWlXnUlCdj07orSrqwzEA3O5TFkcBeGoEkFveyt4oj+eOTJnm5I4Vf89pFj3R8vhYY0tx65X8KWVf9dYN412+xq01cc4CWlJG6+PpqtRD28yT7n82+2K8lfhwZe3Qxf1QvFqehsy0vBVhu9qby1L+tBvCW43Wac5uM34ZxLxScbc0pxYeRgfCbPwsNY+Ya8VOuYIF+e+PHi+sbgeIWew1ZZpBt+qmlFeW3eyp1W4saCQqP3AjxBmY/u7kwLslPMeyppb0PAwZ2ntlNsbUCF2/krmfEc8LY55xJaylrnVreTsQ+/rcvCNvLDPrH5J/2nnpNy+2vwOCXdplH5DZpfCUERV9E0ZMv6n2su+ZRR0of+5as31/vusGVOWFpfchG9X5PDbDy1uzKSU3BNBfYewvH8yfc4Iv3wtqCXrz2yNnFZcPFqhMSmeJFyB88lWxRrI04S+59aIoqpcrxxq6DRzbOO9dkX+bu5MWDeUVn+dxAvDZ78by4IrFAcrtzRWg+E1Cy/FwbYfjlR1bKLFUcz2MRMtc4LK8SfYz+cZzJ2FPTAeZ4k/rUkPgAIpdNqpxIRTpV4kl83hsBbza/5eePGXwXoeMItHlp85RNN3LcPiNmGbRl8+daLxM4f9W4JnaQc61GGfacFSlGAgkv+1hTRMZ0zWGM8pfIpqfL8baUqLRamWrdfOlQt6FGoXYZIr4o7uXmTnLt9l8URjf7YtVKXMxPooXA3AnIQuJ+NTKc0NYKS6VZ8sh44reqzu4y7CxSXbAQeZWMW2pkkEcYBk5GA4kjpZW4Nt7FyBuXqHTUMtd6tF09SwTOYo8TuJ14rxcpPHLKUm8gxsGfIhmRx3IqoxPw23LugNDScHue+mr1SVqOkx0m88fJDIIOaM78oLvYNKFcrs9u1afn3GQy18LBlK695aid5twOB3ZKXa+9X8cC5za5lmJZ8wx8u2bi8/UceTYVFZ/Cr8mgdM2/FrcR+A5TI72D07SIAPZTi2335dRxiecpFgkHGAYM7DwtGuw0z3VcK/bZuIku+ufN5eW0Rqk/sqw/2LtF5hSuJ82yAoNfcjztBz0+SUfRdv26nD0q2jnqAca6ri1DHlzhlqzfX7ub13iQsLQ+ZKN6v8W6Xnmb4C+OzAMzPmXlpKZgkX0sAQrjz4QbfPFe0GDAWKMxW7BsuFhpWuKivpjiGfWymS3Zolgbmex5gKHpxVU56th18MjGeR+W7MviPRO9eJxPcFa3k5bz9KdOWn9aMz3iX9b2smjAEfRt0r6qDoSx/9z046rulAGra4IaGDR5/jPXOCy7zc9FVYpr2uLB2FNTPU7QfXHk1vCRnmWZcyfsSyUncOSWnFvF5Fv8KoLjtVXOeVHGFLyZEVRCNrFVBxFoMPiZJb5iMQber0iuJkF+d4k8s+vv1KIjN/WiAQeeX1Ws3Vb2laO1jtU1ioM4AWnK8jzYN7Nyx5JECl2zinhDcp2N256MNldF9cvRcGh+U6fdQcG97JvE2uAtGJpKEsljhLC52e5cmzG2osFs4haYhDRrkTPiNNYMwFLsrjzqrXzDWzyuJswuyQfLvDn+WVTNWuIuzxCQDLy3imrTMwQ3XYCiTZkD1C38VA8yd0TZhxCbA2+pT74oL5D66wbHrW6ui8Cw035mZ5tXU7tKq6/WvcyNA4B5q3XhxeePuoM2u8IulgLmym08pf5t1a+3HLjTnFvpwE6p37X3S1ng3CbXUmSrm521P5+dDCC4RF2wfV1lTRKlayYVn6So3sVl3kiZ2U9t9rYSUg3JXm+8wGGGAQM7z7gG+z17KdeKfbZsqOqJgr5JP6WycjJbHK+9c2RO4dR3fAUGv+Rg7jpYHGIFA0WNgtZmo8F6eKTqtOeA83sZRUcgR051p+hJ9RaXy5LX/DapmXKRW7J+fx25nRdPJQx+hmxUTeMvUVe/K2+ORpsrJxKvpmByjIv3aXJiwg3uNOIfaDCQLMPihf6yoV/RwWOmeIu0MyYmW5QulHZ0N01/m2u5EZkZmsZvk839IerE4yXEz15ZlQOPXTcCh+I24Z/VcCRy9y6eWlsv8Is9eDzfDJTsy3ZJoqbJaMREax/yXItd1CITl1hCTl8qdcaqYs7HCbB2UKgXn/BKwonYLsEWl40kp98E9T1Sxy4lLmbeFEwVVTDsRdmUKJ36rV48zqVBNVPkE2x7USo/UZA1YlDJ+ltraVq6X8va8aI5pVWX/arpFlZnLyE3TTFoYP2H0Gp+3CAPDkoieONrFiW861wYvNmcya4U9aHxOUMurz5JtTmGXpyE7GrRPLN6JTlkObrgbo38nIsRdHZx85ZrjRQenJoLTEo5ApsWKO3I5ssJULrkuFtuueeNk5l7KqkpucNVxxHchv5P1RUIE9z+qlolBHnWfsY1MtVbrptek2qM9GCEZjfvSHdQ7fb3TW7tONnCx9BvhVZELGFNKZvpMku7f3BtnLs49VbubFMH8REORmtUVuC+ZFe5lg4CASyLh9JpgtEGFQU/VaD+ZNgSQH8yDA2t4zPWzZtLGVSCytHdoZJVflDpkZ8qTXKq8LiFR4RU9yHxpEc1VkXlFe9I0065NgLKnbL32qc0QUqUNnd1Ez3OH+e9j1PQdCDDFopcKticiM0Z5qq62XLkK/SHt4wraPhOM9786eyQTmkyfnmGxtfescBFE7WM69z4dtH/K3Gx5LREmdNmry2Z0wrPcpVlkFl5MnWFYcCQzjOLQZ5eCK5VKsA+T7dDjUCC6Y9+qjepINj8FvAlkX/eJcN/zyiYU+xCtpR5rhQ3klnKnp6me99X9+JxiZU6i8RX8EsoWpZwBUWrmVcYpHC+GwAAIABJREFU61ru68bzcEsuKmixawgSG19an7crkH/xZ3eNmjeztZRpiNj+ypvj1uDKySTbiYK5cf70mHVz7Wt+c5VYDfOl0phZVcz9+VySIKXEYHuYKZ67KTYPAqqLPxv3rgxNJ60N8DT2Cqqc+7oSrkw3vmAu3s5+Yt51g5EjG6UkH9x0XKJ33HTZyqAedLGvmktYWU6NMyzDHSdnIdOfM1x8uOjE8A/mvZ0a5WfQKEr851UkpFhu0TpLzIvCy7z9hi8eZ9eg2FrqXRRmSpSHlRKl8VxqWoSjxIgM7tTcnNZKOz3dfo+odZUfQgtO3LFI+KIA43Dy9qObDYkL42xPB3Pzu6Y321zYFSt5403yuzJow6Kvi/lxOaNVW+YDzbkASgl2VQZdUnyEIwe7WOZaYnbCu9RxtcyWMLO4fhsnFl/PCgy78bY48eaeSjfywZFMxBGp53JV6yC4/XUj27cXqK9Zu/H9dDXHr5FjC4GA7a5JQXw4Xa4Pcu2aG5VvD+74oJG76jhYJBCYkMN+/CDwIYu1+4lSdDA4abkbit8+nfYyvjoqHM976qJDwWCOs2jhNbuhSP+7KNuUWPMVAOoF9PwgIkxwSjdFUQ1WsMnsVQSIFn/O5+PZxchSoJQbuOjF5igxcIBBXx937KfMH+cD7HnTstv2pgeoMAzLYhgVCtlkNdeXUsbzlhfvNOeWNrBT0u2/aNWLidXW3rHAuRFOKfFJwaS16dHYXLPlHhZsSqU+/axZtlq9aMx+YjXDlhKvNgwY2Hmu3aQtp+NaA+1gnwGQOj/n3ZMcspYC6tQed8L2Rw+b0jKn2EQ0ZcAvBaBG9Uso+iKKVjPjbnYagcvOAyAHf266XJa8AsLckgEQ99OfJK4d97K0PnajXOt6OVgcAK/ZWM0FCgewtZWTNgXTutauHQ7xJ1OujccPZDMWDTqTy76jftHCx5viBZpyPCMHvXQZo85BpLKrDU1HVeXYY9dhIxt1+y36x2q9Y+C1p5+bz7GczJXltHfk2XvxRVBT4mIH7xC5g6C3C1SfnaRlNHbKeFrQLAZWSINzR+kUtHagsZp2t0hfERvIe2pNEj89MKe8AmQvTf2uL3zkuLJNxl1KnTUymXoEiCSsuWkAb2Y3/lNGz5N4m34s+4Kyw2JptexZC9DuEh34+1klvH9qfmx3F9ONU+c+nct5zZRN25trvy9Qvq3OPXPlHioLOvUgQaOydCsqds7HpfhDuKB2+w1rCaN1NWZhdZ1CZMkOnQ6ko10jjfgwPvuMZq6XzWecU6PmF5KSi0BgQr45ZTneHCq4hsxdnOzZnW3wIO7ZKtw+DTLZJdJ8qlKha45rbbJ5u9Huau9i5r03YDAsXywzb6JxvqABSbk5S94WVS7N4kg7Wg4y2kNgqP4AcvP+qj9/tDSqkHlvTscK1Vv5LshSHd6STnPRkCz3r/xwX05paqndGVYYPkkkLHDRAqfE+Jx6GgloXWXux0rPFzafJ+5dPYhA2HUq/gRnIlbHsCW2xY0U6o5PHAZYWt2p89xliqdnxrUuqgD7XMRSNHHxfUayz6KV+oXP74WpL9C/sgc/58HjeV/sKlo8CMaQB2u3XG60/3IrMHNdVOiRW1upm2vKqJfAYFpeCUHRcy0rZTxFGxs13lh3Ub8tJ3JLRrSz2EEHiR0trU8tDeRf/NldoyJKbPZUaytvAaimVk582RoUzLIuN91opRfifFA6trCaBPO3YwWFpP28zhTP57PoToPEjrwrQ1NfucePWYb17wUNPo8gHX7sOmZkY8SnVO4dA+OTYL51Ro4ry2kXLHsvHiAKflqGF35vp12Y/rCgBEYLq7O2fqq9EaOaThXSoAWLk018DrrmwE6MP50AkQPfnIzFnpvNonS1t8KS98RB92D8ti1kgYta0OJ1RNeVNw3EsUxy+uZ3TW8WtHpRfcEziUXVpyWq9sUaXWJR3255aOS33c+vjk/Cx1u992FhzVs1LvkVzvpDF2dvwUE1N14CeNCW4Oem9ZYQ6WCZwXxbPw8W6C6Xnwn4uJ/OBQW9m324a18anirtUTWOZP2D4Ebe+xgyPk5Q4aVbFFi1Mzz/wB+olJbnauXrdgtMyCef69jirDStmzsiJbasEQ1aIoh0c7UsfAuyBbYnA9A4U31N6bGHxe1IkmqI/NF1xKJ0qoJPXmz15ni+Jq5FCVtOjOt0OttXN2ex2I7mj5Z+0G9OXmNT7XELcePwvPV2WprF9iaeQ3pLOs01u7UYhn8X+/lFdXPuudkJBndxxkWtptbescA1C1S6RVPzPHV6f9USmGjwU5qtP+eKr0JMEpaeEUwKvfIwwHeGgVW4n506z8jd2topXOuaRrDPNTIl0nWnu7veHdRf0VpbqMneSVmsa+KgO7QE8M0yNwefasJmIckZ8Etr6CyW01G/iaIvougrj3XXVNxmOrdkRC9ucBI5qDO5jgi591SkLe5Ud43aC6GR/PO1GqcC/6DOAkXApJ2Vk/YF05TB11fkWBoPmlP0p12wjOvJatHVpnhOiRHVu1N9edfB5iBXHpoOpsrhx64DRjbOo1GdW9RB5d7ReW13YByQ1ZfTMhoTwLy9uMOydhDfpDhp1u/tdOzUXW7B18LqlCG1xbrKadCRjxxoM9ApMY2TgUUEc6d8c1ozy6bSN9fWp6ZVM8i1xx6TGPXxxm+Kcl5ibiR4szmTecp8J727N6cDy478ebH2lMW5pS9DORu2TKfd85ggsyV+JrjEb9TicTWnYdfOqDk1b1xUQZCobJ0S2LS97toVTHfzbnQOCg/MQIOogKcmq3bbiPfRQV36aS+5OyVmF9ifgwidc9f2ijZ7wNLqmBvAPOXEYbydZKc540PWSRe633UXy9jkKGRj+lfHStk0Hl+Vyhzp4hfHq+Xmj7mUtRm2nauiIcuxjH4L+Z+gR/MN1T+2DHSzqEbN9OuNHJeekkSaE1mMav9WjbSrwqmIQt2pcnO9Eg203EFuQBJkttxWwSWO0tpBpHOxNH+zLyt931mcoaUhV8hzZW9psZOLdJpzU7c4jY6ckt9A+bc11+enH3SDfo1rx1jgGpkp3TKl8lWm45pdvzqyoPbg567lnTgK49nIwNLJVsGwJe2VhwEDO0+jHZ6eDdcaUQH2GYGT/VSwI23yw27slL26tQLXhj0yhrVL0tKvPKfYJIZfiiAayS+h6IsoWs288lg3ouXWTnFLxjXiZoiRg5rz67i0xrORtrhT3TXK2PbWsq0NQZ0ipoM6CxQBnHZWTroQzLg0p2xBc0r/tOhRZpb3MevVpnhOicGdu/izL+860hxEarry0HQkVV5h7DpUZKO2Wm52RfV7R+e4p4NNq5ocen054xupXTeTtxcP4Mx/bm5SlGCut/MHu/LChXYSSEhBcEDWDuprUIKp0jV5XHo5Dboq1g5k/HMV10xZE8xPd+ZUU7AjdRlX/+vM8UTPhxkc66480tK0a8VncbbgZKt2q+LNNjVo8WDlHLsTb3MQb9kG6krbdeDMcu3AeVF/N4zda60Vu5ie/VHlLhSXyuyPXhZ1oUT5sX6ZaHy+1q4emzZ35nlvlvggUw7Kv/0F0D6us8zSA031a3WVJQ/Ypg14Avjzn+V6H+GaG/ZcAKVU6IUr666R6uIdge563elx+DorZ2sZSk2aVZnKP7kvXSsD0BhjcQhkH2acCFNNWLRYlxind6LkLVQdnytNDJWnkAuKzx+n2tOcahpb47JYTZGChqytKEryICc/AwLOIUQOuvB4frsibZlO9TJ/tPRfFTz5Yj/oQy7kCX2d9nJ8WW9Jpxk3Uf9+WTzuxSkFzdwcak6NrbD2jgUGqgl+WnoT3zI1JwpKKPpThrSpQT3dLipDUPjmw3ThqmDYFsWNPQzwzXLxuFPnGdhbsz83b0wpRXkKjQNbmxHP1bRok34i9jmHlpAijD5Vd5z3uYNRsMXeoYQkl51TbCoCvxRH5G6QtYNe/BKKvoiiGevGFd3OWW7JuC7WXK6fPt7SulrXXaPiemz2bDsrb3NEi2Nj3/J1XGHlpBfB1uY1ATF1jvMWFU0xTj3sO682pV1DUWJitSnMohmXkyRQ9+LP7rzrYiv8xF7mIAxNfa0tHveiyiuMXfuObJST1YY8dT/BHt9Fs5sS6/eOQf8R37boJK8vZ3wjtRMsYy8ekFn8aRm/ut7O34NS6DHDJKQKd0AiB4stKppo6X4KaVA3YwSF7tByQyI70oiE7pQzJ3uxp+e09FUVplJr43LHtuhdGdHCptdVJxK5PNcpvFmc5Kb9yJDc8DFe1MGzm72hZn0Hq1i73O/F3I3jH0wE/D5It/9aafN0+2CpXBvnUpFiMf7K263yKiXewBNjA9KaGdynmomklbN2lQr07/r48S56m84tqGuXe1lrzkXSgxF4glXEB9KTaoqO5Szrubvs7SKqz9XMxQVl6V16SZhDyVQ0o7FMEIK7fv6zo95nLryfctY0JJeFlCtnc6LkMMqiEqxxU3KL95MMhRYx5uJZpmwTk7OMalFlHd2qc+bVUpwxRw66Ww4KxqXzpnUxf4xPFqZGTQ0pbS2bo2WmyU4F1/SWix54ft8p5SKdprMHdzCGU3LN8Q8sQ2tZiH9J9mMscBNpMDFfvD1donQqV7ZZZt4MFiXWHNetzUMdJR2UNmyGAbKxgZ1n3juoRGmWu3K6I+jcfc/gH3cx4yhhPHnLXHPIeWsxlrb4eKLEitA15xSbWsAvbSIao99E0RdRNGPdTUU3koFbclMR/vBv7bi7pfW1hvjp3TVqU5XNZmhh5W0RztpA3bcT+ZDFa4smtimY0Z1eISZiTUFFrWKt8GpTvEkA/+5YO+7Ou44xB2FoKhMdQ5VGZ6sbsOv1zH+teZAK6Y8ePXq45+/evXt3/vN369atmzdv3rhx49dff1Uhr169+vz5cwWBs1SxeXtkqSWhkDYFk6KNbXn27Nmff/45ZdYeUFmK8cKEbMbCv379mlB4p5dE7kHtDfr06ZNu206b1r7YP//88+lCytqfP38eEaP0XRmpWn1HfGeDOhGZaKSELKfwZhGM379/j9uPrtVgS34+UkiuU48fP46vm3z79u39+/e5qvPLMXbE/mRjk5tfvn+hnz4/3lXs/HJSdhHwQ1XXLlxb+FjL31R6vIFGs2+kRfIPbrQpkdS1aSqTV7a4/wnqkgBBSuSnL3kkmzulSZY75iBCQF3Yhw8fXAZtQ0ywishA2pX848cPd5z9wCKAmpa9XgoUAQ0qNLQIUMjta8/Qy5cvE+ZQGvq+efPm77//1pJWfAwcVBr8lH+uMEIOKk3+GXee8Z4oudIBLrTc+1Mz5YKePHmSvcmycIuVar6WverFAjVls8ija9++fbtYQunExYHTZjhWaako/ywCi/YwF8afBu6a6PkXzov1U3YV61/IUoBPo6Pja3pLOs1NEx3AKa21sYW1dyxwTTtp6Zog2Nfq06qYX6WZ2uYyjhStaeD82iFTGAZMah3YebZvt7jWTR1hn5uIjmfQCt58YVDFGuEfFyAoIWFlOyjB+POac4pNOPilTUTGW8Nf0Ni1ZOFfGBdmV7FBUSg6ADL/OYCiGevO1dpsCrdks6pBsOsQaGHl7Tq0y7XU2H2XE2Ct5MqCXXaKt8Z/gHSjCflTiV2TBf/COK5dxfpFMTSdaAygSjXkKmPXtXDtvem97BXTLqW9Tcub3/gGsvpyGmN5q70s32H3neziseL4fara1OiuLXdgiTFQr1NOgMWSLZvwCmlwcS+pOgN5hkVRT0lctJ8gsbvXQoikxRp1gxdlvtnx138Lst/ezY+ByIArSBgY2/znZb2ZxYZretTNXSYS2DewXMebQSOCEBjzXrvdbJrMsv4IJBfATsvZ9J9SSsIn4NqhEb/BO7K3YKgsxZWAbJ9S7RVAXcy834mklB45lKB3SpnB8Dtt6BsUsqiXohpZrDFI7NoRnWIbxkrnvUB2xyjdWWzM17jGxiVex25kkpAt3tdo/JNQ5hUuiXPzTWI6LmEVxo6vmgsyyiMge8fhWSxqLh7mbQQ7t+d5SnfLQQPMHy1e6ApLAUYzbirb3B3N76kpZRhvaTFXH8IVOs3AJgdwSkGL3E+L9ovO1ySJRYaLW6B9ylOzZ3FW5A4Wn6P5utOxfKzLX+7AYlRFDdsiQE1lbS6bS+AS6hjYeZbAlbdMixH6tyedu09jOuaJ1XGb1HLHHKxSCvkci8Bzv1TC+CXJBecUm/zxS5uI5vYZ3EFd+CUUfQVFW7R8hbHupq5byGBRlu9qSnSLxj6x2lOSQC9+89eOu1taX2uIn95dowLFdfTTchsWXaBYY4Vga2QW0/UgwL+D1o6zb4RYFMZPlPGsCeOn59pRf+UpnrD7SNeOu/OuA8xBLN7sCkPTAVSpu8yiTf/u63TseuY3G3181zmu/ypQI9uuX4Ahx+qaWefd+fMdqE4Ad2APj3aXdHqgD6nNPyOjkajC/Y3ft+y04Yg9EQi+YTXHoiHpua5v82MgMmAJOZe8fsoFvZleRL34RtIAfp0PNk6Vbn6pTAKX+CqvZWuL38dpv8XeO0u047s0dCMU+iJloFB+TgT0uibLl/T2TkuawhtvoGVA1Uhzgm9VFfo+UhyXj2Jvt7XLipRZHxPwq+N4kYDGuv4HG8UtbehrmTWUu1mM3+XbXOVZRERinICGE8FdrzlU9o5Yb1tXmVrk0sNRDTVVhWw1PuqQTSZ8LjLe2KJn46sZAeSikvRV+F4yvsfL1VK5zbg1ThWtPQfKJYYrR/IY/W01kZxsOpirLPntjH6xHHdKwHLvtDx/ZCmgU8ObxL6gt5x74LgGr9BpBgR6d0pBc1r7iQXm0ohGejUXmedi+4v/87NTyubS9NqFHaUzDHDKwnk6FPUPcK2bzLHPTUTHM6wtC8/3XRyvy1hCtUXgC84pNlWAX9pENIZfQtHDK5qx7qaKm8rALdmUOhAGAhDol8De7YvVWhrfRZBdjCtP8bLDbKTA3ucgDE2dIfWuyqkhFxm7Etno7JaDRglsOhS98uHVq1eT9HowqY2bFVpi2eu214lUELtEFdom6/i78vWANvuWXFc4B00R0G54f6vcomzxSKrFS7Inbu741JYj487+ZNnwZnN0CuvaVI2uqmxClg3WFrHn7T2e4t9uaTJoxqLABkU1BMLoaaXS37x5E6TzsygB4xv4+govCYjFn8FXXkUKZLP/1K3hj+t0vxQK/DO+yUyS741svHv3rr29vquxX3XBnMEYOM0ta/gRv00msOX8wNrqqq9QzX2aXYz25ezuOLjXFHBYdA6lEY528aoKRVRqDDa9rVDv6ArGqHpzoXL2BTM+PfcdeF/tKi2txfn4MhQiadm6XSI+xG+af2ycegRdgF9CueMgnFKDAZxzOdpjlOx3NGkDlULzR5YCBjCwq3lLOs0sRtusU8rSuqKFYIG58FoCC3PVtViO3hEZzL/m2TTqPjf8ci5S3hSGAXt54jz3EjPmx7UaQcWzYZ9xPptn11Za1tI3CzyeoVpko0S92pxiUzv4pU1Elgzt+yUUbdHjZp5mFc1Yd1N3rWXglmxNI8gDAQhAoGsCa1O5tfQKja05xavQnDarYGi6Sy9szN6FK8h8kbErkY2B3vnZHwF/i5txAfR4I+NbJ6fy7XvTj8tzVgna6D/fhqi9sGM/eT2Ldpv1bu6N081Sbi++nYmGRJu3bfA9LnvhuXJe0Jtt2s/Edu5ncjFfK2ezRsWBaGF67fJC6drK7IanR/Yx63ZQVIPiGRTMoMg69VY6VmhNd2EMhTjXLNbywVIFutQUKW9dm7fJpmfOK09yaYGzKvTBRolnXM/S2tPeSAbd4EZbkqvBGxhNxV+f0t7EtBes+L3/Wr1G3a1dHk+3RDay3BlnmHw2CFLyLSq5zF0Xyksr7NmNLnSt/FuhyO1dgu3NHN8c7Ddwb8nk9wkYOyn/Esux0cOU+GT6onjabr6YHiSKRjWRXNVBl1FtBcwJwEFfBFqePwaj6zWwmxPztQuT0zdrPGUpILk5RS/EW8bxXqTTjEMIzrbslAJRB/iJBa4p0TjyXLs8S7qlE9RLNL5//56lugYLsRCQ2JudcvambdZ4yjAA55ld0ckF4lrn6LDPOZO9KRG7qr/mMAlf89EAc4q9BhPkj9hPkHPXT+N46SwTjbdlSL+EoudKb1nRjHXn+hoshVtyMIXSHAhAAAJ5CUS6ibPGzzWneHlh9lIaQ9METbEMmwAt7ZKIU0orcLqq9LoBkY1HtMO1zREwLoAel9vyiaHhN1AqfDGIBNOOUgXJ9LgX9rhJXLMEhbZuhuXs/ahUOZKbkqgj1+cIygmwq+QreDPtz7Ds4FfgU/1Z1vyThnP1aWYyTyya4t9uFgk3hVHUsdjujY/aLJYMdgKWbzbu+tSeveo6OTff8hCPRakj5GYt6uz8QZ16k3IR+8Yp5WaPttgoea1N4MqTFp63WOPYiTIMv4FpSlEJlt5kc1nHl2Tvsd+5rF1rXJVYu5z0RQKKKvR9i3r2ygOeeVijPmBSbQi6yCQ5MR4nb3StybVf58LNTiQNhTF42zJqShNgfpXRpVf+5k/Q78gzlxuQzJmQ0iMBv4tvav7IUkCP5rQoM95yEcuUeJ1OMwIhONWsUwrkHOMnFrimxxZWQY3OM3j0ttai7tIZBuxVGc5zL7Fy+XGtc7bY55zJ3pTIAxTLovHe6oz54+tsxkKM2YzdIiswizzxS3MsQ/olFN2RohnrzpU1Xgq35Hg6pUUQgAAEMhJgipcRZi9FNTsHYWi614SaVeXehvj5Ox27nhnZOH0jSJ8Jsv/pkun7QtrSpO/CaQ1LOzNqLq75Kue4NQLGpc8sYhtv+M1PFWUR5pRCtOtdL471q9Z+RO0Zrbwf1xeA4/oELK8cy7J/LkvTLJKoRS3cthfxZoEPWdOyRXFr1yanWyK0g0+mJNeVdqFFwrSSuaomAX9StFavcbv/2uXnpm8Gk3QxjA86u6IP0f0wp4ju0sLMFP+gOdSaRcnZaqpFWGMEe3AqCM5P67v1vVyL0st1hRIgaNfizzSTWyyKxDUCRX3LvNIprNH30vr4m95cM8/ZRYrlxUNdNKSykHt74b35jc0xhudZRk3GGjezGV26pgM1J49Z+p3NtpNhVAJNzR9ZChjGzC7lLfd2gnvzG62iwU7TKHmQrSmnFMjW5s+9FrU3v7HVw1igsb2Fsim60jLF1ucBjRP2QnIWKpZhwBGwOM8j9ObX7nWVe/PPa1xMGca1Yp+L+t1MjKwMB4sAm0VlzFDI2hclvNScYpGAn7iX/N78fl2RY/xSBE6WU3sVtze/UUgUbQS1Kxtj3V24Gsm89xbbm9/YzGFuSWN7yQYBCEBgVAJM8UbVrLFdTa2NMDQ1am0xW1Oq9CXcOxbdm9+vK3Jceux6ZmRjpNlrp/TIR0QUOqU/mY423r1//16xxYqNVKBjuR2fa/KQ3hSBBg0g8hqGptDtEkZb93QDBiE9eharT2a38MrbXW0h8xECwTesFotSDLCxG1u8PG+iJLHEJJ/4rMi19wreTJ7EiLroh6oc8/nB5hYT7S+ZX1UnZVO2OmJQy3ECfkjJWmldf7Nxs4Htx6JoruGvPck/Fx3tWD5IpWlnsgzqCjVgUy0KYVJb5Ey0deD169casqqlycWuWe/A6ZqB+jE2ihdNG/BYusLkwi38LX3ZEZOzyHDZPLrjdCdOzddBmgkl09Pt77toOYR2Pl2e0KjNQb7u2YRih79k75Byb347QMuKqqWLtNcYz6kVj7UXAQQXVvuEQtDvyOZ5GUGgC35GCJS7eSOVrp1iKWCNTI/pl/KWe++jvfntBtBap2mX3OUsB8dVMd7BXmh789uJDWCB9saWy2mM4jDuPiknZ/aSGQYcQVruvj4iVdfX7kW6N78dzgCutRwcO8ZOc0ZWtPRU4vHjx6e0K7DJog9xLjWn2NTm3ltpb/5NAVyGwAZcun9Qc6XOr9d4XA6OUYBItr2y7c0fqTo4haIDIAd/MtY9CPCsy/feYnvz29s1wC1pbyw5IQABCIxKgCneqJq1tKvcIMFSe5CHoWkAZNfPplQZSL5Xtr35g+oiP4uOXTuLbIxgUqCj9uPqi47lNBGpfdepSAe2qxwyBwRqxkkb13D9rfCBtJ3+1HY6hVj4O7nVEO3EHfL1sZ3qqJrYlifrrTlkizyVP5izqK8reDNLLMcER4+1FimVTrTsZj7L9TUY+1paHUOWrwAzS7vOugUssm3m2RwItR9KFzgr4+azTTKLGbSysElMFx73ADIqhTBp6iQnpvcUaIdE+4pYJHZiYvCOj+Qg/KCcxRYVtTpLZKNl+LQoOYmbBHQn6iVN+qscVaihpj+hk1eRQ9iUtuUMm9NzP4yz5YZUlm2Xe9HSZLlJimXd09JFZgRohGOZFGeRKqjIKF6WqilkAALHR48ZIQSj60jJZ82DWl4KiOA665TRHQVOrJy0QUVG8Szy7Crqap2mBaCfpymn5AvW8jEW2LJ2EmQzzrI1YTcuHibIcMolDAOOYMd5HqG3eC2udRFLWiL2mcZt8yq5zVOW7CrvZTLejMFQf5NecoagIqN4ydX5F+6qi0mHj25+3LJfQtFzfSWnNKVoxrrJejz3Qm7Jc/lTOwQgMBKByvOIHtFdZIrXo2qyyMzQdBfGlp/GNqXKgOpFxq7jRDZO+tOHDrRDVx8eCdTJz+EJGJ8FVuYw2Dcb9RhVYY3BrlDdbpV34lZWItUtEtCjlMASFrO1dmNa5NGWWYV5LDanTqJFyDqS+LVk92bGCFLLKNaXM+Ox5UN5loCQjCK5opJDaFwJHLRAwPJCU8tG/xbasiZDdtexVlGhdL3Qwb/NtRJXLqhDTfDrirSozW4iIvCQp4KPdKWtaxg3phT1+X5425qmMLk1Mp2m6ztvvreR9RpNseX2bj4pqRwU1zIrXzZFDdndV9GBPMzVAAAgAElEQVR1NsuAp/KgwvhhBE2K62w3D/qdXWvWvtI5viaBomOJvUhZCthLrPH81/GWdJoZTbEpp5SxXUWLwgKL4q1fuF4vZVz0Nvab9ZuQVqOxOUY4aTLEr+KJQJzPYGdxrRkVSueeDHPT7Yht/YW7YJWm9FsRrzOn2LQT/NImInuGlv0SirbrcTNnU4pmrLuprzYzcEu2qRekggAEINApAaZ4nSoui9gMTXdh3LxZVJq/r2lX4QczN6XKoC0XGbuOFtk4aVHrX0U3XQW2ws8WCLDjtrQWtG6u7iTYEvrx40fjcnNp8Si/MgHjwpxlCFJTcqM8wesYa0qouq7gzfQOgsCZrEE+kYZlC8UpA2g9Uyz9HHFNHaTnJWAJKLLYYV6p8pYWv9M3A1HyCpNQWvA9vdJRBJZgV7WiaHRlAqULXqKva/r3r9yyXq+TwMHyAlcFHZXz+cYvD5/YFydQ5ZI4ATkQ37ONEdYYb/J0tnJQnEWkRvJomm8ZbGj2d3rvEx9UlOBp7PeNU+MjEkpNfvPlltP6nSMycG2/BJqaP7IU0K8hRSS/jrek04yYgf1UU07JLnYLObHAFrSQUQbjRFvTNy1BZKz3xKIYBhyBj/M8Qi9yLa41Asd+Cvu0s5rntKzJaEfds2fP5teWS1GN7tmN/ZVYR+S5zpxikxJ+aRORJUP7fglFW/S4macpRTPW3dRXyxm4JVvWDrJBAAIQ6IsAU7y+9JVRWoame2FabhY2Zi9SvcLYdczIRqlT0VZ1FtoWTYfE+gQsnq6+VP7ms/q1Z6xRX2UMItG1oq3996fvbszYRoqyE9A3rPwN/ZELNWiLnK1/Si8tsFSqL2+ojZacJfJcwZv5W+rjDI3BqPFC0s5atgtbvlyaVnvkqjYtJCIwp9YIWMLYTrwF1sTeld57JEkwSX7+/Pmu5u/NbOlbjVvf9lZN/l0EAsMwbrwIqtDexKCcIMP0MxiBL+ZJTrSYXFMLcMkt5cKJgEbCvtWNFNb4888/o+VkAvrkYGT1TBN/vTis9BY6t2EuuRUlLnz69Kml2ArbzYPgybR+x9IW8gxJoKn5I0sBQ9rYpbwlneZxG27KKR1vTuUSsMDKwItWZ1/xC77dXVSqooUzDDiCF+d5hF78WlxrnI/lLPZpobSWx9gd6IW8emRpfEvdWl32dL1oT2vXeoD1xx9/aMOc/cLknJeaU2xSwi9tItrM0IVfQtGbetzM0JSiGetu6qvxDNySjSsI8SAAAQj0QoApXi+ayi4nQ9O9SNmYvZeYn3/4seuwkY3SouUjGL6yOe6agHFY0HUbzxJeccLBVn5tcdZytjFI7CyxqbccAePCnPanlvvKUHLrjLtmT+xBruDN7Bsyzg2O3axd4ev1X5t9BQtJvsH7utASU9TU1DcBb/wVD+0HovjRpwopLN2p+dWt0SaycY1MzXQ/Nkz1RiKCIlJZRhoatDx8+DBSyMFTQUMWS8PkFrF0l6jhiuZufr8jzdbZmVSH1aZ/jvdHdYRsuRYZg/ogxctp9DtNl/SvjEQBdXqRhxYEWha+nGxaTzeOxCwuPVnO4L1CpbuGZDm5sFkCTc0fWQpo1k6OCHY1b0mnecRadG1TTulgW065HAs8BXuJSo3jTFVddKhZomlrZTIMWCNjScd5Wigl58G1JqObLsQ+jwC0r/1qfeb+/ft65bQs9kiN9mu1lmjZaGgvMJLzanOKCIrpFH5pE1E8Qy9+CUXH9bh5tilFM9bd1Ff7Gbgl29cREkIAAhBonwBTvPZ1VEhChqYJYNmYnQDNXTL22PXfrp3jHWhzmzZmDfPUZzwF5W3R5l7GvNVdpzQtkQebnvXMVSkAv44NzFtqXJjbHHzMS66QIqn8Xd1rNSp6U58qXTtbNH34m0svjbBvLj83glrWsvlVRu0Cr/z1WvvGl6KGSuEHCRg/DNvU1Dehyb1/s9F3VqW/jyST8Ktbo02Y2RqZs9Llk9N2eFhmqUU/2ChiwSB/kSEmt4ilr0SFNao38Yc0Umu1t7w3wqr3/qgCRo2637x5U6GivqrQO54srlguvdxnLfVlBh9a6QGJXxfHYxBoZ/7IUsAYFrXYiqt5SzrNRTMwJrbjlIwCN5gNC2xQKQki2VcS9CxDc7reHxkwDEgwEv8SnKdPo8QxrvUIVezzCD1dq7fmGV8orMxaztWf3nmkEbgutPcmB4WscPnV5hSbSPFLm4giGTrySyg6osfNU+0omrHuprJ6ycAt2YumkBMCEIBAywSY4rWsnXKyMTRNYMvG7ARo/iUDj11H/majVJj2AQ1f9xx3QaDNAKou0EWE1ONSLYhrfdzPoz5Y6zK9P0b1W8TxXgLBJyMil7f5MS6ju9Dmb5l6pHWFThnFK1R7nWIDrxKpdPpiTCRD6VMWAfw4gdLyTOVfwUjqkDy3FkuItSyw9w7XEqp3riLitetbVZMfUBSQ/d1a8TLXzlpMQtdqXrpWAunVCEyfNVN1Mg9LgOJcMI2mLN1H0fAV4ziHyMa5+vpKmYc1apHkamGNUlnv/VFfVjeStOr9jTMCo1NNgBO8V6ho15AgHpe0T6Cd+SNLAe1bS7KEeMtkdBe8sB2ndEH4NLk1AvbbIRgQttYQizwMAyyUInns1hIphFMQKEQA+zwIVhF9e0vQMpeu+vXXX7WR4/Hjx1ro0wLg3kJay8+cojWNdC0Pfqlr9dmFb0fRjHXtWiMnBCAAAQhAYHgCTPGGV/FiAxmaLmKJJxq3YcQLyX62HVVmb1pHBQ4e2Vj5M0odKX4wUS0+brAml26OtuXJRwdbrpViX5QpLSHln0XAbgNtdvP2eEt9i68+5Ct4s45MyGLD9TfKj/QS1vq3WDs1WjxM7x9s3KTdvsfT95e0J+Cff/6pEAVk8Y3EmG0aVZ0Mii9VaKIMQ+aRFmtqiYdUH5RWuBGCxeQkQ+/x1UYao2aToUqJ/pxOYY3v378fsr3xPoVvNo6h9FM26hkjCfU2hBKQdcP60w2NBJgLlOA8dpnt2Ixl7DHpwjITL6o1iwD+vVlUmF4Kx1u2pqlTOk0LhHackkVa8iQTaNYCk1tU4kJLdzPVa+9DS8iZpUx7E+xYsgg2L8QiQP1hAM5zrqkLpjTrWrHPg9aoFeDkZX8t+mmd+f79+3r2LUUoyvHNmzdaDzwo0lmXM6c4i3xyvfilZHR9XYiiN/XFWHcTERkyEmj2lszYRoqCAAQg0DUBpnhdqy9Z+HbWRhiaJitxurAdVR5sSCOXp41dB49slG6SlwIb0StiWAjYQ5UspZFH2/cVTTF/OKcFZTY3Yx720U98e/FZJO1S2VuasS1X8GaWgK4J6ek0LAL40QIZLWGtqHY+Xr8mIelGApYP9KFuI8wxsll8I/OaMXStVlgiG407OZKZWMY5mFwy3hYu1KtqgjmdjGrUsMYWgCPDqASM3vjDhw9py7JxbkHApFGYeJmcvRSBpiYUluHupB3LTLyoHi0CVF4KKNreLIUbHRTeMgvtfgtpyin1ixHJhyHQ+HOKvJwZBhzhifM8Qo9rSxPAPrMQfv369fFypijHJ0+e6FuON27c0G5avbdRK4ElFiuOS7tYAnOKRSwk7iWAX9pLrNP8TSmasW6nVoTYEIAABCAAgUIEmOIVAttssQxN01TT4NPYplSZRnWMq8aPbMTUxrBUWlGNgF7mp3f7LVanTXUdLX8vNoHE4wQs0ThTLZbBx3F59pZgl8qy439v7eTXu0LnUdNrWCwvSF67Nku6ZX9J5U8A2Q04CwEKKUfA8pBjgG82xm8Q7NkZmMZXlu6VMDNHrOsDvUPE0hXq23pFm2kZ52ByRVVQtPD5q2qePn2qiV7RSikcAkMS0Gv5jM7QErW+C5GmTv7wQHOThw8f7iqBzBBoZ7zNUsDw1oi3HF7FWRrYjlPK0hwKgcBBAvalb60h9PsBLlFiGHDQVHCeBwFyeVEC2GcWvBpLBy82Ol6s1hNevXr16NEj6Ujvrb53754CHfUetOMllyuBOUU5tpcqGb90EXW3o2jGuhcxOZoJAQhAAAIQsBNgimdnNUZOhqZpemRjdhq3K1w1fmSj/eHQFfQ9ahstPu6Utsc39J8iUrxSLWrrZX5refQA1fi2vLUSSO+dgEIv7K+lb/PGtHcKp+wYaBOa7DaXN7Pbjyo9nUY7Ew/nOk5n4iTh4AgB+VJLXBOv5zgCua9rLTFmapFetNxXu5B2kYAl9EW3v5Y7Fy/PkmjcxWIM5skiEoVkJKDXsQevqlFY48uXLzNW0V1Rlm63u0YhcDUCxmUQi3vfJbP2IPr5jWL4l3AMgXbmjywFXMEajW4Kb3kFY1hrYztOaU1C0iFQk4D9OYWk8l94UVPILHUxDDiIEed5ECCXFyWAfebCqx0a5VZitSymBxBaZNDLNBXlqLcmNfstR+YUuSzqyuXgly6i/XYUzVj3IiZHMyEAAQhAAAK7CDDF24Wr98wMTdM0yMbsNG5XuOrfwzdy18Oh4WnQQAhECGgh+8OHD5EMOqUMWuzmQwFxSgOftXxkzDW/wcGHZNs1lNRCZNG4AsfqOge71nbbNKFAWZU3ynfBJEDEzzkBoy8d3v/scshzjCOlWCIbiXQdRuOb42211LiHI5mJxeQ0j9ZOl+QquPAsAopgfP78uV/769evHz9+7KcMeawxUuVR2ZAYszRKr6nWmF9/0ohej+L/q8Spir6UpQUQDVo2ZVbr9LlUfQYhC0YV8u7dO7+o4Nb2T3EMgTUC7cwf3e2/Jqqf3o7YvlTB8aZPCPJf4SfeMkHL43WacQhd3N3xJgx29moW2Jr6dt0Ru3rS1lq6S/hdWM5qaeVhQBdMztJFg/VezbVinxmNcFpSsCzbHqlUHkyr09MCtWIptQrd1K4P5hRHlLt2LX5pjcxg6Sj6LIUy1j2LfOP1Xu2WbFwdiAcBCEDgFAJM8U7Bfkql7ayNMDQ9aADtqPJgQ/Ze3trYlcjGvRokPwQGJKCPR2nx2vjaV61xKzMbnQe0A0OTdo1+BghZ2dVeAz+y7Hu9tDbvtr9/t7KdV64Oky1EwNLhEsZWCH6bxVr2K5R7Z3ObTEaVSq8IsTTt0aNHlmzJeTC5ZHSNX6gIxuA7SIqMamp/UuMAES+BgBYT9MoGeRUNbzR7GnUCpWWQ4AuKi6x0A+aKbFR/4W+YZhFmETiJmwTamT9aZkCuOSwFOBTdHeAt4yq7SKcZgdCOU4oIOfApLLA15e56LW/Xw2yGAQdtD+d5EGDRy3Gt2GdeA6uz89XJrMUc/UmJL168aOe1aMwpnILSDvBLF/FLKLodRTPWTXNWg13FLTmYQmkOBCAAgVwEmOLlItl4OQxNyymoMtvK1ZXjFi+5/bHr+JGNlw2ijZsmZyHgCCje+v79+/Yno9pdp83WGni5Eji4DgG7nYzBZNdC5BhNLt2K8Uyo8jCjcnWl7eGy5Vu+2Xj37t3L8rlawzVjtPhGIhvHMIwg6myxUQ8ePCj9DhHtWVms2k/E5HwaXRwrnirQ7MePH3MFWbVPQN8GbF/IkSTUgoBe8C+Ts3RhAzTcuK9OTNStZ/Hh2lboc3v69Kn/k2MIGAm0M38cz1e0w9ZoDHWy4S0XOV+t01yEMCVy40TglDuFBZZjW7Nky1piTXl21cUwYBeueWac55zJ6Sm4VqcC7NOhyHUg65ov8eUqfLEcbfx48uSJXuekhYgW3o/GnGJRTZuJ+CWHaGy/hKIbVDRjXaeUCx5wS15Q6TQZAhCAwF4CTPH2EusxfztzEIamB+2nHVUebMji5R2NXf+12ICRErPsKBoJCG2BgE9A3kqxE3u7NO1ffPnypV8OxxchsNdUGsSya/wxQHtbU8F4m853vV27NXUgz1kELFHTV/hmo/8lorN00UK9QSTSmkjXCU9aIzBGukXdpT/Y+PXrVwtMIhstlBrJo0iqW7du+dald4lp5yt+oxEFjSSGPiSoXW43btzQ25EUqn18uiRbnf4ap6RbzOgVLRHsm43V+6f84aIQcTtvQiND4wRYCmhcQbnEw1v6JC/bafoQOD6RABZ4Inxj1RrjGXMq2/GBt72u7DkZBmRHSoFnEcC1nkX+avVq80b91xupo9GitNZ8tMx4LnDmFLv445d24eo3M4puWXeMdVvWTiHZuCULgaVYCEAAAqMSuPgUb1S1ttkuhqZt6uVcqXocu47/zcZzbYLaIdAyAfms+c5phVL4W+jW5H/+/Lk29t25c2ctA+lDErhaFMp4o72+zFLbO3ZFolZuncSTG3z27FnNendteakpGHXtImDZjcQ3G3ch7TqzH4y01pArRLqutX2kdI29N5sjP1/63dgWk1PcPm8I2lRWIxkUAaUuwx+ly4oU1qhtQI1I2IIYjKAOakFmppf3p8XsyZ+oF9O/05+G9zoIPIxG1Cr/oJClL9e2Qov/FKXjE4QAtZZfSreO8kcl0Kn3k9gsBfRrk3hLOs2I9XbqlCItavAUFtigUhBpFwGGAXNcOM85k8opuNYIcOwzAufIKb1gWs8ftYvDX/E7UqDx2g8fPmjp4/R1ReYUm/rCL0UQjeSXUPR4imasG9Fp+6e4JdvXERJCAAIQaJbAxad4zeoll2CdzkEYms4NoFNVzhuilK7HrkQ2LuqURAiMT2Bx7+Dr168fP36seEVLcKPW0+X+xidFCz0CV4v0q/zEyCM97OEupO/evePjJMOawoUbZvxa2hjvDtCO5Mhdf7U+Zc3qLWESxu9ErVVBeiME1K9tSjJ/7cjmJXszYHJ7ibWcX2/406fzfAkVM6btR0HYmJ9h1ONIdzNqk+u0SzammEOL3/DlUbf14MEDxdyOMZ6ZmqaJidayNy1NL7AQtIOzmCCy8ffff/fxcgyBHgls3jt+o1gK8Gl0d3xlb0mn2Z25DiYwFjiYQoPm7OpJg2tP/7lLeIYBp+sLAXwCuFafBseVCWhcrRUGveooWCIoLYac9q+//vrx48eDKxtH5LzynGKTG35pE9EYGVB0R3pkrNuRspJF5ZZMRseFEIAABCDgCFx5iucgcFCaAEPT0oS7KH+AsSuRjV1YGkJCIDMBfQpGb90LCnWL1Hp2qDXr4Oz8p9bTFQb55s2b+SlSRiWwa/QzKgTadYQAgUxH6HHtGAQUcLLZEMWlbOYhwxgE/v77b8s3PIlsHEPd8+H3vF2KBZon5k2xRChhcnmZFypNXwENQmH1ZTzp94JhjYUIX7xYvYtB++csHmMCpag/BeDJJkeKZgxsQED0FyTOf2rT4ZH9f7q1/Xm3HDI39RwyKd0RYCmgO5UdEfiC3pJO84jBcO1xAljgcYanlNDyB4rzAmEYkJcnpdUhgGutw5la4gS0GqBtGPqAoQbYloXleGm7zupNatouov0ku67KmPmCc4pNevilTURjZEDR3emRsW53KtslMLfkLlxkhgAEIACBOIErT/HiZDibiwBD01wkOy1nmLHrvzpVwC6xR/pC6K6GkxkCcwLaIaeNhsHyt+4RBVq4vXe3bt3SavX82nmKduwpwnueTsqoBK42+rlaeyvY7XV2bFSASRWdErB8FVmhKZ22DrH3EjBGjLhB2t7yyd8OAeOYubSutZBhYUJko4XSuXlevnwZhDUqLFb6JQJqUS8MQRexrCV+//5de9f0xUVjJyXb02uSFKsvsxw4rFG4jN9O1HqLaKzh3Ux/8eKFn0dbGP2fHEOgUwL44U4Vlyb2pbwlnWaakXBVLgJYYC6SlFOUAMOAongpPDsBXGt2pBR4kIC2begVSHpgreWCmu/E1MKjcUH7YAMXL7/UnGKRgJ+IX/JpDHyMojtVLmPdThW3KTa35CYiMkAAAhCAQBqBa07x0lhx1V4CDE33Ehsm/2Bj10tENuqdXtoJNP0Fm/+GsUsaAgEjAd0OQUyFwif0saBgA6I2Mhq/GKN76simPaPYZGuEAKOfRhTRrxi8a6Bf3SF5LgKWbzYqliBXdeeWE7/l/e8RnSvnibVbgkaIdD1RQRmrDl4sslhyhXhCi8lpiwzRcYsKaifx8ePHmtb58mi7jzY5+SkcQyCNgKITf/31V4vLUvlaNPjjjz9ke6WjstPakv0q+UbjOoleApVWuxad/RUbDaUuwjYNF1d1RCA+L+ioIYhqIXAdb0mnabEH8pQjgAWWY0vJeQkwDMjLk9KKEsC1FsVL4UcIaIz97NkzLRpoHUYhjhWWkSWtvtxofE3ekaYtXnudOcVi8/1E/JJPY+BjFN2vchnr9qu7iOTckhE4nIIABCAAgSwErjbFywKNQjYJMDTdRDRkhvHGrpeIbNQynzQ3/Slea0jTpFEQSCOghe+1L3toe6LlzX8KSyBgOA0+V7VPgEjOc3VE1NO5/Km9EAF/t/paFcNEsuFF11Ts0i1hZnW2KTiROChEwPJFdGPAzBEJMbkj9Bq5VmsaQdCU9jO9efOmEfFOEWPzVTus4Vr0ou1xeuFREDS7dqH6pimmUe+VXMszZLrxowHBTWpHEVxoVIe9fHJCoAsCLAV0oaa4kMN7SzrNuAFwtjQBLLA04Trl6+tbdSrqqxaGAX3payRpca0jaXPstmgdRnuf9DXFf/75R6/R1Lvdiz5OOnETyPBzik1DxS9tIhojA4oeQ4/GVjDWNYI6MRu35InwqRoCEIDANQlcZ4p3Tf223GqGpi1rxyjbqGPXS0Q2GnVMNghcjYBWhLXwHWm1ZQe2LtcO6YtvpY0wHOzUAHuCd+0YGKC9rVkgYU6taQR5KhPQjMJS40W+2bjLIVu4dZdHoTj6bvam2EQ2biJqP4OG3JZVoQo7RYhsbN9a4hLq623Bx/Rev36t/UzxqzjLEHTTBjSj16caLe9f0BRJCwVya1eLaZwY6h60vAFK/Xt8sWVNI0Fko3Eb31pppEOgHQL44XZ0UUeSsb0lnWYdK6KWNQJY4BqZsdO7fk7BMGBs4xyjdbjWMfR4wVboBVV6t7veYa0oR71/SouEWkbIG+io9Y3Hjx+fwnbsOcUmUvzSJqIxMqDoAfTIWHcAJbomcEs6FBxAAAIQgMApBMae4p2C9GqVMjS9lMYHHrsS2XgpS6axEPhfAlrdlmv7399LRxot6QMgS2fCtCdPnhijNcIr+d0VgV2jH8sO/q5aj7AZCOzahEHUUwbiFNEYAWPAwM2bNxsTPFGcXb1GYh09X2Z8hYQe4ffcSmT/bwJBKNoiFG06KX3va5vLYtVBIsG0AZB2fsobBLGpHz9+PGt3UTtYJMnmoHHXELSpptURRsGxmtFb6pKn0p42fTjUknnUPMZowyBG0ULj/fv3/iRaH/It3S9YpCIPBLIQ2OWHN716FpEopDSBUb0lnWZpy6H8OAEsMM5n4LNdr7AxDBjYMsdoGq51DD3SCr1/SouE2vsxBTrqc45ToKPl9UxxelrfSHt5U7xYy9lR5xSbbccvbSIaIwOKHkOPjHXH0KNawS05jCppCAQgAIExCAw5xRtDNS23gqFpy9rJK9vYY1ciG/NaC6VBoA8C9i2w8oDGd/vdv3+/j8Yj5QECu0Y/B+opeKm/VXSzmuPPezaruFqGXV+i26Wsq5GkvZ0S0OPkTcl33SabpZ2bId5rcI8HEUqLyjIOwxavJbEdAhZdN/LBxgoBlu3opSNJ9IlXvXTGNyQ5WPUpRD4bldj1PmBjG5Ozad/bq1evLJdrP5m2xxFrZ9xXp5h23bkWsC5PEAxprMhdzgEEWiawa47DNKFlVdplMzqxvrwlnabdAMhZggAWWILqiWXu6u+6fk7BMOBEM6PqTQK41k1EZOiUgBYSZd4KdNSbqfXuGL1j8enTp/HnNZGWVli4Xqx9yDnFYkv9RPyST2PgYxQ9jHIZ646hSm7JMfRIKyAAAQgMTGCMKd7ACmqkaQxNG1FEaTGGH7sS2VjahCgfAm0RSNgCqx20lpVufbpBYZBttRZpchPYNfpp8y37u6TqesdAbuXnKW8XUnmVPLVSCgSaIWD5ZuNIkWxEksRNzw9SWsvJ1/PWyHSUrsgWS4+mb3OVbhQmV5pwofJlQhqE+z2IBlQKa9T6daEauyt2c0+wZT7bXauzCKyvLwbRdGvFajOZ9sOtnb1UumI7jR7byHaip72GvpfWbU7o8qXsavjGshQwvIrnDRzPW9JpzrVMSk0CWGBN2nXqus5zCoYBdSyKWhII4FoToHFJjwQ0Mpe1v3z5UmuMWlE0hgv6LdXK2ymLQuPNKXyqi8f4pUUs4yWi6JF0ylh3AG1ySw6gRJoAAQhA4FIE+p3iXUpNpzSWoekp2CtXeoWxK5GNlY2K6iBwJgFt6NS+6r1bYDUYMm7I06cePn36dGYLW6r7hvenKPmWREuXZYDRz+a+Z5/OrkhO/0KO1wjsMqFd2zvWaiQdAk0R4JuNgTq0iT9Iuc5Ptd3SJRHZOIBJ+JEqa83RKP3WrVtrZ3OlWyTB5HLRzlWOfIVGpH5wrALg1ZtUMJhcTahQzuagcdcQtILAjVShNxPpS1kWYQhrDCg9f/48SFn8aVxIma4NMidsNFyUgcRTCHirQTeGWQ46SHKXH9706geF4fJqBEbylnSa1cyGihYJYIGLWHpP9Gd5m23p+j1oDAM29UuGUwjgWk/BTqWnE9AuEcUoas6lTzjuEkabQHblz5V5pDnFJhP80iaiMTKg6DH06FrBWNeh6PSAW7I1xQ25tD5ko1qzHOSBwGUJdDfFy6gpvOscJkPTOZPBUi4ydiWycTC7pTkQiBHQp5MUphjLsXJOcd7GfXWPHj3SC/9WiiG5ewK7nqBbAjbqE9m1Q27XaK9+W3qscVdkdZsm1CN2ZG6EgPpHi1Xv8rSNNG1NjE0vagGyVnjv6ZYYM7WR7zX1rmjJbwlp1hC6dEu/fv1qqYLXOlgoVcszD2tU6KlUmTanqyZ2/Yo29wTzDeG5Ut6/f2/clCarO+XF/HOZ20nRpGZzkCNpZZn2dz8R2diOfpGkBG1rrogAACAASURBVAGWAkpQbb/MYbwlnWb7xja2hFjgqPrdtSZmGXw2C4phQLOqubJguNYra7/BttffWaGlRX3CUU/MHzx4YASiJQ7j8rKxQGO2YeYUm+3FL20iGiMDih5Dj34rGOv6NLo75pbsTmUIDAEIQKALAkzxulDTkEIyNB1Sra5R1xm7EtnolM4BBCAQI6C9jJanp3oca4yBjFXGuVYJ7Po4zK4Ywmot3rVjYNdor1oTeq/IHrW1uUm9dxTIfzUClugmMdnlaRtnuDlyaLOnqEPVEtlod5h1ZKaWNAKN6NooBiFzaVoucZV2CynQ1B+7ap5lj5IqIVKzZfqUFoXEsAMsCpo1BlTri7Lv3r0LLuenCBjXPYJ4xTV0Wob2zVg7CzHaNVak90vAPrJlKaBfLc8lH8Bb0mnO1UpKTQJYYE3aleva1d/1/hIihgGVrYvq4gRwrXE+nK1JQKsB+srE9GZqWWbNqlWXVh4kgH3Zx7jEkb0VA8wpNpnglzYRjZEBRY+hx3krGOvOmXSRwi3ZhZoQEgIQgEBfBJji9aWvIaVlaDqkWtWoS41diWwc1Yx3t+vKO8t3w7rqBcal7Q8fPvBJh4FtxD768bdmtgPE7uvsLW2ndV1Ioq++GOW0K8tYINkgcC6Bb9++bQowmOfZ/EbWrl1cm/T6ymAJM7M7zL7afjVpLfd+hU2KmFxfhqcIxiCs8cWLF0yy1pQY7002w+zXih043RjWKAJaBCDEbtESjPvqtDxieTFnsDvQWPiiYCRCoFkC9pEtSwHNKjFBMKNDa9lb0mkm6J1LMhLAAjPCbK2o+CzGl1Yzmt7H5AwDfIVyfDoBXOvpKkAAR0DLfdOxHqkHKwMuT+mDhw8fagpmWT0zbhTJLvAAc4pNJvilTURjZEDRY+hx3grGunMmXaRwS3ahJoSEAAQgcJBA5edNTPEO6ovLjxNgaHqcYZslXGrsSmRjm0Z4glRtxiCdAIIq1wno+3Vu+LWe67/PPHnyRDHi8Tyc7ZSAvY+sPDcw8rTvGLCP84xVk20iYAerjsmyDxiwEOiFgOWbjRWim2ri2tx3ddnxp4ZJlrYPZg81ba+duoxf2KvwmWgiG9uxik1JZDb379/3s2nn0LNnz/yUOse9jMTi8w59dbAOrl5q0dsiLRHXao6+HHjv3r1e2lVZTg1yxMdS6ebeRI0KfBet3YRgt4AlT3cEWAroTmVZBO7dW9JpZjEDCkkmgAUmo+viwvgsxm+CcdjpX9LaMcOA1jRyZXlwrVfWfoNt99dn9LKPsyTUoF1PrzaDG896aNv7nGJTrfilTURjZEDRY+hxsRWMdRexNJ7ILdm4ghAPAhCAQC4Cln1ZuepSOUzxMsKkqDQCDE3TuDV+1dXGrkQ2Nm6Q9cSzP0WrJxM1tUdAG2qNnZ89/q29ViJRjIDRAFSEP1iPlVj3HJGNdXkv1LYrUMeur4WaSIJAYwQsXnGwbzZKA/HH4Ze9x/0Ahoid2vvcSCGRU4qe0raAGzduKKyul/ilSHPaPNXIjf/161cLn119tKVA8iQQ0JpUENb48eNHvT09oagjl+j7kHIO+vRuhbDbI3JO18Z7k3hPdLz27kp4/vy5UWbji42MpY2XzUhyM7IxyGD8FsF4PGnR8AR2DTPijn14VoM1sGtvaRReKqPTHMxuG2kOFtiIIgqJYe/sSq8OFWqgXyzDAJ8Gx+cSwLWey5/aIwTUL5y4RK/HBFqB3Hw7mPG5RqSZaaeMd26wwDKvK8jQyAqMsXVqDpOOuU47SkHRHSlrr6iMdfcSayE/t2QLWkAGCEAAAhUInBgTwRSvgn6pYk6AoemcyQApVxu7/nsAndGELAQqv58gi8wUcgoBfTBEe0M3DUbbuBUG+fLly1OEpNJyBHZtbtYzGD0LKSfM3pIlz6bpujL5UIZDkfdAJqHdGManX3pL6C6TyysqpUEgLwHLjqVdM8y84hUqLf4s/MRVpELtNRZr8YEabpXuQ/WR7alb1LBNA7zHjx8b5SebnYBF1xU2KVrEUGR1aZOzc7tsTsUT6sb0m3/KWEhjZrc0Jv+gYMv6oZU+hM3j+AifyEYfoGzMMiDRJfoyzK1bt/xrezlW3L6LKtc4pFzvpnmKrGuTpzJIpMjsss19db2oGzk7IsBSQEfKyitqv96STjOvJVDaXgJY4F5ifeW/2nMKhgF92efA0uJaB1buGE3TEu6JS3BaBdICRfzV1ZtrIIUU0e+cYhMIfmkT0RgZUPQYelxrBWPdNTLNpnNLNqsaBIMABCCQnUB8F0H26oICmeIFQPhZgQBD0wqQK1dxwbErkY2Vbazd6i67s7xdlbQqmTo/7X0PPiSyKOyrV6+0/E1U0iKcrhP1CsNg8+Vac7QVO7KDc+2qcun2Jy7ayFtODEqWCVlCLATKbUoGGgR6J2D8YNp4naZiNSM38rmrSCcalcUHlo52k0363aK+zHYikIGr9iGvNbNCSHMLJrfWfNIdAb0UxsUTTomnhDWqar3/2/fP7UcGxm+09uV3NlDhwDiPkySBNVaQLVcVHz588JtZLrJRAj99+jSIRl5sheRZmxcrcti/3TQP/X/s3f/1lMbfP+4797kLeGsJSSpQS4ipIFpCtAJNCZoKoiVEK4iWEK0gWoLaQb6Pz3vPl8MBFmZZYPlx+YeHZWGYuWYYhlmeLzLl0pmIlQR2IGAqYAeVOK4IG+0t61eT/oK7aPb7+HacgBY4zm0re+VerzCru/mdwjCgsMZtNquArnVWXolfL3Dbx16T/8RV9v9p2hs+ULTRe4rBVqFfGiTaxwYqeh/12FMKY90enBV+5ZRcYaXIEgECBGYSuOEtTErkFm+mapVsv4Chab/P5r494Nj1fzdXSTI8k0D/s4AzHVSyGxXIM3m5/pVkfu6H8kvyYJvJBQprP8ddW8dS8lj/iau8jJPzHiHB8r85Wl5lR3BTxk0LlDyxtMvQi/5Cre0ysUwb+/TpUz2G4dxB5x5ENW59876+czmx/hqBkka+AH7J9XTuJncN4xH2zevu68/E50VztwprjHajf9h61H3/legIrasqYy5APX9uoNosC2mBW6/3enHmWy4Mm0ywZV7L05mNxunmPrRTycrdCJgK2E1VXlqQLfaWLpqX1rLtpxXQAqf1XGFqhcPy5Hw340PDgBW2w6NlSdd6tBrfYnlLpnDnLlcCCHsOUfK7Rs/u13y1xXuKwfLqlwaJ9rGBit5HPfaXwli332dV3zolV1UdMkOAAIG5BUoe15kvD27x5rOVco+AoWkPzua+OubYVWTjDRrqOt+IUv5D2g3IHHJ9AnnFbckTopngLr9Srq+UctQtkIdcS2o/O69hgF4vQ0lkUbbPg7znXqlRT83yNQKFf206d5jnHgK+5uhX7psspYX88MMP+rcrJQ+1e8lAa4HopuXN+wt127+PtbzG6YgJbyg59NxhZnkFd5WNXPjSp1UfLUwlUHgJmxu/8J2xBj9T1fuIdPJoTl53X+1427DG3OjVn1Lq78arPN9wYfBEW+C1qDcs/kWHLrwAJc25r0GNbNebXOOr9X8sfNa8EcF4Kldmouu3zLnL1hWvv8bl8EoBUwFXAm539831li6a221s+8i5FriPeuwpRX0Q2LPZzn6nMAzoqWtfLSCga10A2SGuFMhPopkouDKRK3fPvETPMwC3/UFnc/cUg3WhXxok2scGKnof9ThYCmPdQaKVbOCUXElFyAYBAvsTEBPRrlO3eG0Ta5YRMDRdxnmBoxxz7CqycYGm1TxEfotqrrr15zwLeNu/T3BrAMcfI/DXX3+V7Ja+9c2bNyVb2mZDAoU/HhT+Qr9YwQvzU1i6xbK9ywPV30rUX8B67E3/lot9m8ynLeW6mf4tb1ha7LgOtGmBksjqXYZe9PwKngpNJMNgRMqm670z8yUXo9wv3Llzp3P3SVa+e/euHkby+PHjSZKVSEOg5FGP/nOkkeC4jyVNbv3Ra+PKvom9EtZYD3k6hTXOHe/aI9MYpK2/fxicypi1O+2RXOFXJb3BKdsL13tJb7lCz1OWCm8eX7x40S5C/dzPt4VJtdOxhsCGBBpXmZ6cmwrowdniV4Vd3Hp6SxfNLTazPeVZC9xTbXaWpbCKy6+bnUdZ28ry4hgGrK3u9pGfwvMuhXVHvI8a32gpyhvqfAXs+XNXt31YeXP3FIN1VF7d+qVBzDVvoKLXXDsT5s1Yd0LMWZNySs7KK3ECBI4sICais/bLrzudu0+ycrW3eJOUTiKdAoamnSxbXFneh+xp3kBk4w3a6m2n/DoLXPK0feeOVh5ZII/b/vHHHyUC6TSPFrfQKO8Kx+4lFdezTaK5SgqVqImb/3XJqhR5YVE9iqNa314oH9u197WmUCBv/uy5caonUv6XJ+p7zbpcfwR58GH6WXMi8Q0JHPadjYPBOQc8iUpuOwt7yNGnQP3tcEmk8JmA0Yc77I4lA4+VRDbO3eQO2wYGC55BdX1ccfOwxsYLG5P/9fcP/dcRUbv1Rlg+87Nwn9BfifUirHA59zUlzSxXhPxZgUb+66d/vlr/6dbIv4+dArufDuosdflKUwHlVjvbcnO9pYvmzlrg5oqjBW6uyi7KcHtY2Ll7bg939jf1DAM6K9rKxQR0rYtRO9A1Amv4SbRnUqjk2YBrit+/7+buKfqLk2/1S4NE+9hARe+jHgdLYaw7SLSSDZySK6mIzmzscmp9l4XqrD4rCYiJ6GwDbvE6Wa5fqXftNzQ07ffZ0LfHHLuKbLxBE73tlF9ngUuetu/c0cqDC+QFI4VvLu6ZBF/MsOTUm+llESscu1/PXhj+t4YB+qmwhX/o99mzZ97rcn3zKEkh1CWbJQSocTdSstd82zReQrvLl+zNp3fYlAtjvPfanPoDt8rvwW7SfhIVn8fIHv33XxYS83NlNpJgSQqzDpzSIOvRlamgTGqU5Mo2lwqUDCz7T5BLj9i5fb26OzfIylmb3LmDWp9epR5mnLuVVNZgQPh8bukcnj59Wk8/DWP9A+P+68gCp1hdbM3Lqd+ScOtTERau901HNkasMCKxfr5nr9xW1GskUysLs6+5uU6eN9NBk5Nek6CpgGv0Nr3vhnpLF81Nt7QdZF4L3EEl9heh8BeTwt9f+o+1tm8NA9ZWI8fJj671OHW99ZKu4SfRnsm0mz/wsKF7isGmqF8aJNrHBip6H/VYWApj3UKoG27mlByBv8up9V0WakTl2oXAtAIlZ9a0RxxMbQ0xEYe6xStpAyXPUA3WbHuDm9+rtrN08zWGpjevguszcNixq8jG6xvPxSmssBstedr14nLa4RgCeclAyaAkI8WXL1/elmTJU68xCCshui3OiKMX/nhQGE84IgOX7nLkJwYutVpm+4cPH5a83iSZWU8rSmZevHhR9xEKUtewfE6gZLokV4q9Ps7e80N4xFYbzJB4g8QXJdw0cQi5guRfFhLzk2q6ZkhT2KHNGubaeENU4XTGueY9bn0iPCOcSNG8qSC34uMS2cdec48SC4Npc1G+recBm0R6kkaYU+7Kbxtm/PPPPzeawU36h0YeBj/2X0dm7U4H87aqDepBdP0Zm7tfahw9f8SkPG+NfVfyMX/yqSQnjd+uGpfjXT65XsKyzDamg5ZxLjyKqYBCqP1ttqHesvzC5KK5v4a6hhJpgWuohVnzUDI1lO6l8PeXWbM6eeKGAZOTSrBQQNdaCGWzNQg0pguWz1LPELf/t54Fsrqhe4pBDf3SINE+NlDR+6jHwlIY6xZC3XAzp+QI/F1Ore+yUCMq1y4EphVY8swqzPlKYiKOc4u3ZBs4wsP5he383GaGpudkNrT+sGNXkY03aKU9s4E3yM3//E8eI1vJVfwmxXfQKwXyfH8jzudcgnlQr/DR6nMpXLm+5NQrvxj0Z6aRzpLjtv6MTfhtYdUnnmcNEQtpe/0PPZ9k0pj3Glk0YdVPmFTJYxw5XOO5/wkzcGlSacz1ELX8hnfbCIRL82/7Wwn0v07qlKsdh170xzDXz6lbVVD7uHlH4+PHjzsvHLnEZ0hT+At6O+VESLZXttfM94hARv71TjUHGl2WdrYH16QXje13332XBh/hRIomkurHH39MEOn178McPPryG5SMAEu2uSbnJTd6/SfpNUcf3PdoTaICSYNvRDHlSnHbQUW6gkanl4aR6c4qz6td6L+O3LB5r02sMb/fk735rkGdBy3ppjp3XNXKwufOq9+u0vvVC+62Yu7aNB00t/Cl6ZsKuFRsN9tvpbd00dxNk9toQbTAjVZcYbYbL+4+t9eOf6cwDDhX6dbPKqBrnZVX4tMKVFMH0yZbnlrPfHXJzXX5gcZtuZV7isHS6ZcGifaxgYreRz2Wl8JYt9zqJls6JUewl1z9G09IjjjKaZdGOj1jktGHOO24y0JdaWJ3AtcLlJxZ1x+lPIX1xEQc5xavpA00uvryCm1s2UhnvktG47jb+mhouq36auf2sGNXkY3txjD7mpKnxBo976x5uvm1c9bSSXwBgTwFW/jWsjzCvkB+zh2i5NQrvxicO8ppfeOx4JJD9ye4zm+fP39eUrQ1dDIl8bcpS0q0Tuq95iqhLCU/QeWEyku91oDQCEIoyfwasi0PNxfoD7o4ZW/HoRf9g4TGFfPmlZUMJLhoMP4wl7YR/VLCGErKm+me+cLsGx1XyfVxqkrJRTZBjJ22YUmUYy4KIZrqcFtJp2R275qylMxV9Z+k1xy9f9/DNok8yZoGX8f566+/bhvWmLpoj9iX7B/qGpcu9/erO/7DAZdCLTnLdFHe6gF+F+24qo0LX3BanVaNM65xdV5V0faRmZKJC9NBS9a1qYAltVd1rK30li6aq2o2B8yMFjhfpd/2L2+eylUNCHuKmUnCJf8KVU9O5vjKMGAOVWkOCuhaB4lssB6BzHTd9oLVc3e8hj+CtpV7isEWpV8aJNrHBip6H/VYXgpj3XKrm2zplBzBvsup9V0WakTl2oXAtAIlZ9aS/XDjp9hpC3tRase5xStpAz33m5eq1rcvOXR9+4MsG5puvaKX7DMvspr7CR+RjRdVxzQbr+3RuvVcxafxlcotBP7444+Sw2agdsNfZEtOvZLgk5KSNl7PddsnlUsyPHqbksfl826o/B2U0Ye4fsccvTOOopFyYTNu7OXjlQJ5mKMkqKMRAHDlQcftnnibRkPyCPI4yQPu1bgodAqUXKQ6d1z/yv6i9UekLF+6DFQKBwP1Nx8W5rNw1D3fnEseiaj3YzlQ3qBYmPkrN8uBBsXSGNJabvvcxpXFbOw+X1U2DnTuY65cJe35JpGNx2wSqam08MZfe0lY422fCkq/1z49t/LCxv5w6FkDxc+dd6tdXzLkPmV+4RnSkjvK1apWGcsPAyV/pSK2p7+M0BgSuK2oJGda6B+Ong5acsUsyV5j5L/j6aASjZ5tTAX04Oz4q630li6aO26EmyiaFjhfNTXGYPMd6FzKuR8sGXLcPJ/n8j/VesOAqSSlUy6gay23suUaBErC4OfL57mfbG4yh9wu5lbuKdo5b6zRLzVA9vpRRe+1ZnvKZazbg3Pzr5ySI6pgl1PruyzUiMq1C4FpBUrOrGmP2J/aqqbXDnKLV9IGSqZG+2v29K1fY0uUso2haSHUOjc77NhVZOMNGmTJQy1TxaYPFi8/pJ2bnRzc1wYEKoFMIheOwDJqzFtKqh2XXCh8uHySGLz6IKzwuEtSTHisdGglT2He9m6h8Z69zuKnFLd9prwzV0dYmfeSlTzNnEvVrbqOqhYaDSl/FnS+l6pVB7WwA4FcVkoiBEqeht+oRs6U/nut/riUJUudYIPyC9aIv0BTmPjdu3dnKnWjHyscvF2fmZcvX9YjKnsSzMmSJyQmGYz1HGWxr0ouEyX9w+gMN2r8XDrLD4EO2yTS3TXmc9P5p2fIzdR3//+/NJt8TKXkPYoZ/Mx6OiTxhJh2dk2dK881oRuur992tbOxkieu2hm7yZryi8uSc0S58k7eDdbn0/pHINNWRGGXm0DinNr1Uv/yyy8l14tpc3u01AqnZSbpcuv9UuFxj1Ydp/Km2ZsKOGbVb6K3dNE8ZuNcT6m1wPnqIrc5k1zuR+ew5JeUzDmX/Ig8Og9r2NEwYA21cLQ86FqPVuNbL2/m0m/4o0l9yqIuuZ55tk3cU9TpOpf1S50s+1upovdXp4MlMtYdJLrhBk7JEfiFU9yT3GsvNrW+y0KNqFy7EJhWoGQ6q/4b7rRHb6S2tpiIg9zi6V0b7XANHw1N11ALo/Nw2LGryMbRbeaqHQcfXl/sSbLFHmi+ysvOWxDIo7eFo5P8fHuT6fjCCffGX3QYZ19PZPB8H3eI9ez16tWrwTLmN4ZJJjJGlDqNbfDJ7DTdlGJE4naZRCDP7ueJjcGkSp78GExk9AZ56roelpOHpBOVMTo1Ox5KoH5F6Cl44lh6vt36V/2X4Pok9W1LWviL+LhMNsIYehKZKQwj/Vg9GjOVsswLG3Mhvgg2T0403mjXY7X+rwqHx3MUJNO19SvXuUMMjuLO7Th6/WGbRAbDjbDGGKYDTDXVb/9zCuRjztaEP+VcyFxVRkoZqU4+lk6fkPbZ2UgSZ1Xy28PoNjDhjv0X2Tb4hIfeXFI37I56rAbv1Hr2PfdV/Qm88tnec6mVr89VteQKnrO7MRF30VWyPD+2rAv0j0WrLfu7lGqz/oV6IstfZPvztrZvTQWsrUaWyc8meksXzWUag6OcE9ACz8lMsv6GM8yZFxqcAcug5SBzzoYBk7RniZQL6FrLrWy5EoEbzhXUf0SoaxTeWdd3mWl5E/cUg2XXLw0S7WMDFb2Pery0FMa6l4ottr1TcgR14QCgPis+4iinXeqJzDq1vstCjWa3I4EJBQbP3PpDERMet51U46fY9gbLrznCLZ7edfl2VXJEQ9MSpXVuc9ixq8jG2zTIwQfs6k9izZfF+tOueQCr5NKyTMbqRV7+iPWjW75IoOSvrSfB1OlNHljPXyAo6evPzdeXU+Rx7Xq7HTzfy1Ne7Zap+sGHOG9S6RF7+vTpoNtff/01uM31G9RbxfWp7SyFPLExeH8bwGWCcNq2iSVoNOAV3gO3s23NSgQGH1pKPgfb/0rKMjob/ZfCxWav+vOfy3dJZfUn0vPtbfuNRj+Wq3bhsK2nRIVfJTqrcMtqswzGEnNVfdz0wuAd1nztv3HlOsc4mMNzO45ef9gmkRoZNxrMGZEB7SnEcZJTI91dxlQ///xzZ37SP8wRbDa6wfTv2H8GLd+8+3N7228Lb4dPmcxT1wvkNk2xiq2dsLLqf+9z8C512mIWPihfH29kjmIrgcTTWi2cWmH7Nx20cL3kcKYCljdfwxHX31sWdhonTBfNNTSqneVBC5y1QjP+nOSu6tJMZlpmsPdbcq7m0vzPsb1hwByq0jwnoGs9J2P9agVywcq0yU2y1/nDwdqmLwavqie6Nc/A6Jdu0ryXP6iKXt58JUc01l1JRTSy4ZRsgJR8LETb1tT6LgtVUpu2ITC3QP+DYTl658MJk+dqnTERR7jF07tO3pinStDQdCrJhdMpPKdOudrTj5W3jGysP2y0cH3f/HAlz2wtMFlZf9o1D1uXPPK1zlpbZtBTbzYbdZg723kgr6RtRzLzyE+ePKmTLrOc148MHuj6++3q6czTsUoOOpirKzeY+xzJq8Y6f+eoZzuwy78XMUccrNDkfD2vSpu7puo1clqeu1toH/HcmtTU4GUoJ9cyg7BGJvMLWb1qEoQ2Rw9WP0QjAz5uWqD+t+XOFWRwfufcjltZ3x+6WUK0QEkHrxeNPAx2WfXt03fVf0Svf9VenqM3aIRUJWwpN8DtQ8+xZnCE0HnQG/7Fss78jF45ODbuj8safdxcpwpTHszh6Dyc2/GYTSLvt7+0k2kDJoWEI+bkTf2Oexj3FNP4448/Nm5Y6sdKBS3WP9SPO265v2sVMNZQLT/fx52njcMNfqz/DZo//vhjcPvCbq1+GS3520aDxy3foPC5unqCJe+ur29vebRAyczM9R11o3ctOejoEtWb+uhE1rBj2AfH1fueClhDLSych030li6al7aK3XRKlxb8tP3kxdcCx1VE4V6ZIUmcYeHGU23WmF7uTDbXxFXdi03esNulNgxYALnNftg1utZLq177vFRs8u3rT/JMnvi5BPMQcGfVjxjDnzvEJOtH5GeFMzD6pUsbQ2fjvDSR5bdX0Zeab7Si28U01m2brGGNU3JELZTMcqfBj0i5vsuSU+s57i4LVffc2fJqLw0y1mhpJX3skWMijnCLt7/edbWneePsG/xoaLrRqizpV0+1v6cnfCaLbCx8wKh+/my0odSLMHq55K1T1w/6+7OXOOyq1vKwV2GQRrVLf+K+vYnAGiKUyieF80h9GuHCUCUDxP6nY0syXL9I5OSaO2puJX1p3ltdL3gnVB5dzS8inV/NsTLHqj8s23mIBHWXdMid+1o5rUCe20h00+ATjTmLl2xFKWN6qvokWnI40wW6pA9fyfk+bdXvPrWSy0r5fchGuXKN6Ml5CVHP7lN9dWk2SgYVVd4acXr9v7tPPt5uhFSlvS127cu85LiOK9WxcG9fVda0C4Nn9xyRvYmkLX/nXv/pOa1GUjtmk0iNnHtTZW4WcgOV94f/888/GQnk/yz331LlnEr9nkIccy6XhDiGPeOZhPn1xzSmgjLXvHCTuLKN9XSY/UH1Vx53o7v3X33qhaqPfuvrJ1zOeVENqpOx3DUPRiGWdJh5SL3eKhb+4xEpxWC33zC8aDjR2NfHiwRKqC8dDbYzUJ8VmXs6aDf3j6YC2g1p92s20Vu6aF7aDnfTKbULPu6Wtp3ORWu0wIu4SjauzzmnTksGBiXJFm7TmF7u3Ct3gkv+ZZaShl1yXneWpXylYUAJcklllZsfeUtd66W1r31eKjb59rlFzcT+5Mn2J5jfzdsb5DK6fE7a2aiv2cQ9YPPx/AAAIABJREFURT3Dncv6pU6WnpUb7ZdUdE+ddn610Ypul8VYt22yhjVOyRG1UHIHva2p9SDsslAjKncNu6z2nrckYyXXrMmRV5uxlLTkMaTq1+HJZU4JZhau+qU4v9OtKibiCLd4++tdS07zkrNypgZfnqyh6Uar8qBj138n+tf/7F3n+ZN5sYkOvslkBsPTs8F8BcsTk/VKyW9mOdZglrJLrvfz5aqdciOf9TzXlxfOVfJZ8j6B5HDhRh6HOkvncht58jWdxz23MpKTZ6A/wZInXK/JVaPRpm/sz8/1356zra+/pkQX5bDzB496TvLjR4guSnPcxhmL1J9XqOehWl6gdqrMNxpGlYfGgt6s5HnlxVpRqq/+ZOqpsk5XzKpmJ1wYbLHJQEarEx5RUgsIlNwXpWaX6RgXKG/PIfqvvz07LvZVyUi43mmX9waNi2MoUqj+YduEpW70Y+lq0iwnTL8/qZJeva5aX17yMt1fiiu/HYxymbYHSMusM/Yvn1rjlQW8aPcDNolzRQ5+TzeS8/SiOZaklkFCepuc8kk2/2f8nxTS/EoGGKd2snD/cFHL6dy4f4C9mz6ks+yjV6ap9HcL1bezAjZu1k4XpsE2n/Y8WPBGH5gTcHCXaTdoXHYrz86FWef9pi3XPlIraf/XTJ40OqVZT6LUSEn3vqH7x3OXy/q5kyJPO2rqadjtc7nnqt2Tjq/OCbSF63XdWL5Vb1nSaZyyOuv5vpWL5s46pXrTbTTIzo/XXD7qx6ova4F1jcHl/imd051OYx5msR/vSnq8OZpQP1pnS26snLVzq2fvyMOAHXee9Spez7Ku9aK60D4v4hq3caPj7fy45MzGuQ55+etUiWfJFbYivdU9xWBB9EuDRPUNttsvqeh6PQ4ub7eiO4t2rmutOqgspMimvDr1ZlrplBwBW4J2zYBh4an1k8AuCzWicm++S70/PLd8TesaXcBzmamvX2zmpF6KegbOLd8kY6dM9s/RJcOzjswbncnpZ53BLCVXUz2ve65G6ut3f4u3s97V0LTe/0y+3L6vn+/X2O1WZck5depkZu38l/yx8n+mamoltV7voLOcXaY6+hbTaVxHGzinj6enu+YoXb2tV8OFkqt4MrbYHXUK3u65OqGycj6rTv/CSOglHyGKwDmc+voFxkb11lU/9LnlhW8/ShrVNaPVxnk09/lS0pNEfsmm2IjfaNd7eOc+YZN+40mFdjZmvZC3+42ShnfK5Nw4jbytsDdrPI7crrusyRBi7pOr8xo0X7Mp7MOv6Z0aVe/jMgIlP1ekSS+Tmdsepf/qMN+taXmpG1fwzs6nWlkSXHE6dPtKfRqMZfxTpdZemAqk3aMuMBSsm7cz0C7suTW76fEGESYcDLfb2zne0/r5rmv1ZlBfHtToyfAWm0Su751TJYWVXj6A7HEr/2rh/qHeMMYt93ekmyvOOIRL9wpLeZOY78akPmlQnQ4leRssb+PuZnD7OTboPOs72bXSOfx70izpVK+51jQGk7Pese7y/rFkkLC/qYCeFrv7r9bfW5ZcmKru/eAXzV12SqdzsPAOa465dy3wom6wcRWuzs3TwmnA2a7NjA0uOsqIjUuubtV4eET643ZpUzTETh/L577GZaO+VwnU/oYBO+4865W7qmVda3l1aJ/lVtds2dn9Nlam95tvqNnIfHr+xtHz8Zrb5Eb6k39c/z3FYJH1S4NE1Qab7pdUdFWPgwubruhzpTvmWPecxhrWOyVH1MKeptar4u+yUFXptrJQOEExx8xbP1FhxpacOTlleLUZqzxLcjjfDU79B+jMFp5y1T9tWN0BJedVKUYvVKn1LOz+Fm9Pvauh6ehzoWTHdlOZ7wG2TVflAceu0zxI3XhyqKdfbnyVa8l8F6qSc+O22wxeNWf6o6H1Scn6XORgfk7VV131F9ArzFIytvCPf+XzpIu18Ag0zq/OjwuM9ctxqhwukKt6c62PYqs8NBZy4azvUrjcGJ0vcLLkct7IeefHVEphESbZbLA1Jj+T3A905jYpp2frdKhWztS7dubntFJv1oPT/ioDssGeJBtks/a+U61pR2HNOiUxeNZUrTdz31OVUToLCLQbUlWV1cKsTWuBMhYeov9Ga/luuZ3tkso61dpFV7HGJal+H974qmoSWZhkaNSeBVh4wBzk/nqvF7lzeb7RQrsBzLqmf/BZvyO7JhslV8+G8/LXlKM1ifqt9wk/1X1Rwy75zbtRreM+jrv9uabFXr9v/wD7+vT3mkL5DN5MQ5T6edE4xOAtwOCFrJ7CJBfTEc2g8CZ9qs5/RA6PvEv/FfnUf47rD9O317vfuaeD9nr/WDKY2dlUwJHPx030li6ahU10r51Sil/YUNM1FVpdtJkWWM7Vc2uQq3+VTnueZNx1v0qwf6F9uPpo4ZqBR/9xB78tnwFb7PfN5PmAw4Add56DjfCGG+haC/G1z0KoKzdrXxc619SvZVcesWf3c2fHRTOZPenP8VXhUG3lMzDn5NuNoTGNNhXpVmbqtt4vqejCFrv1ij5XzAOOdc9RrGS9U3JERexmar1e9l0Wql7A9S8XDudmmnnr8VnnzEkyvNqM1TF7pulOQ9yUor79VMv1YW39FmAwP6dcTfK7XnsM37lm97d4u+ldDU2nOj3b6bR7s5lueE+H3npVHm3sem1kYx6zK+mGOjvoamXGKGueEWufVFOtGYwDzrBs8t+NGpfq3D9XxWl8VVVQeyFVVu0138JFD3HGarFWVN5NhG6SQc8gcsoegXZNda6pV/pgypduUH4NaOQtPcmsGasXJAdqHL39sT7Are/bv9zoD+duk0m/nfNza5Y5bSufkvM321TbT7WQNAfPhbTSqQ5XmE6JRlVxB+/NKtLCbm2mp0/aF8Sc3VXeJl8oLOypkaSFLNZbTl7SAybYbkvVyV4tzDRrs0LtqsjthVlvUAspSh44O+W8/PrVaACNnqTn6pAzvTDb5zZrD8kWHgmcMjZ4v9NuDPU1M3Xy59DmW99T15c2qnOZHDxEHbZaPpfafOsP1SRy0lXUp4V0AiNu8MdVbuPQ/R83eiXKLdu5cq3hsjLfeXR9yo371nOMWZ/Zj+sPV6WQ9l8/dC52jTOiffFq5K29S5V4Fhoz4LcaMxd2dMvfltatDru8j+mgfd8/FpZuplFiY/SeLqgxgD/suTNHwbfSW9avXI2rUuPjYS+ahaftiWtbk1opWqOWez7OdMetBRb2P+0OvKqsxpiwfZs206isMTSt8lMt5HTIvV5hASfc7KKGHdgJDz2YVGF/so9hQGFhTw1mW53nYEXffANd62AVaJ+DRFNtUF0UBhfSbhtTKFPl4ZTOucvWTFfJqTK/lXuKwfLqlwaJ9tEvqeiDVPS5YhY2432Mdc8hrGq9U/LS6tjH1Hqj1LssVKOMa/6YjnFwGFxtMNPMW6fPRRlbcuZktRlrMA6O0vt/7W2kVvixMTdYnw9sfFU1qvbC9c2snea5Nfu+xdtH71o4eDtV8ebm7gpLt4+haWFhV16Vhxq7dkQ2phbb/9LX5F9+ZUlLzcRWOvF6jPu5/vfS9aHPD8BJPHNkOVAOdzpuOz/VmsJL12o3S0n7lSYc/WTQ0Ki1xlxk+VU8ec5DhNk9FTGHbZJNM+iXaX+by0OyNOusbtpkw7Cdjfaak9VMGUuyKXXK3j5uz5qcxZPXXXJybta7JyeNr8I70+Ww0VBLGtilz6M00pzw5G1kPh/HaYd3yR/L08Z6njY+Vf2lyG2K+ppGFTRaVz4uP4jUm9Ur6NLltPOSLjfnWra8NPFz23f2qPPdTybnnUdst97GmlNvOWHBz4FYf6XAYDeYml2yZ76yOFfu3jPUTP98ZeKT7N440dofU6G5PSk8Vq5x9RRSxvY522OSi1rhgdqbtS+I16TWTv+iNeV313Wu0/INs31RGUs2brSHRmHTtEoSObdNLiWNBEs+pmrOJTjr+oM0ifQVjVrItXs07LgqbmTg3MeNnmjpUc+VKOsjNlr7CDtGr3wOYaoWkgFP/aBZ7pyUqG/TWcXnTqXGSTftnealraLkLubSNG0/lUCadGfTqq+8tP000pxvOign7xHuH1PMkpNo01MBU7XnradTUtE3L6OLZk8V7LhTStFG/NKRJj35DI8W2NMC61+dm13pvCg3LtwZA0w14j1lKbU22L/lvrhzMFwv1OTL4xp2sjp5w+4pWoleqmzTw4CU8Qgjup5avvlXqYLBG8/q7mCq/mErd8Ta58Lts2ppJQuZQJ7p2tG+Mp7yM1X7n1V18JqbssyagUkS1y/1MO6pX1LRB6no/mKW9FqbHuv2FH9tXzklR9TIuTFDfSSz2qn1c+XdZaHOFXY963MCrmTmrWEyLmMLzJysNmMNwOrj4LMNnVN21e4XLQSncXltPCeQY9W7qf7l3HZl99F3Xv2JN77d9y3epnvXNKojzN21z51GEz193PTQdE9VmbIcZz7zu1wGGs3xu+++a6xZ88f0IE+ePFlzDgfzlvy/fv26Z7MM+l+9etWzQclX7969e/z48bdv36qNM0B8/vx59TELjx49evv2bX1N4XLGZ3fv3s1pc/r/tNeDBw+SYGcKX79+TZFzpp2+rXKVNZ//+69a07n74Mpc9fPvlJ9sXD+fk8NGqeupffjwIWF11ZoqG6eMffz4sfpq3EJyEpYG1CmpDLAePnzYmezLly8rq2xwylXWZOHE1blXycrk5GQVlmxfDlUl/unTp1RlcpKHCK/3qZLNQjJ2aldVxn777bc7d+7Ut7lyOeDv37/vT6R9mpzbPifp06dPq2+DGZMffvihWnPpQr3e603xpF2tuTTZ0/anej/VeL32c9BxCfbsNdjFJRtpRee6i56U61/FPy2knyVnWU7waVuR3qze7Z9qpKc3q1dZ+XKaZSq3f/u0opytV44HcgnIBbfdlWWA/ubNm/4M9HxbP5ez2amVTtKHnw6asueMTkXk/6w5nddZOJ3ap216LnynDfw/n0DJuLo9Gp8vP7dNuXGtbGQmc0PXXDcbqY37mJPl999/79w3J1e6iPILZXtcnYHB/fv324mn1BnRtddnzbldOjc+rUxXljF/I8HMGZXnvCfxcV+lC02Wxu17ZQ887qDz7dVT1znouJu+jMYzBG2MaVPjua1rNIN2uW7VMA7SJBrVnVubnJ7tWihfUzIiKk+t2vJWzaDKwOiF/oa0hmvK6KIts2NuZDI7MdhRnDJz/Z1U+wp77hrXX7On/OSEyi1k/araGGPkqp2iTXvrd1G9ZAru559/7tllXJ/fk6CvLhJY83SQ+8eqKksufDnZVzsVUBXEQo/AVnrLI180d9wp1YtWTSmf5usySqnW9DTgnq+mnXs/cgvsQW581Z6EOW2QOu0cE7ZHp6m1/HZQH2E2DlH4MaPZjPT6m9B8d2H1hp0MTzsRffrB7jQFncSrWegs+0Wg0TxmrYgTfirCLwIN9os+Hrlr1T4vaipzb9zz+1FO81wv6s8enDJT/uhCSeYzt5yp+/YPo9l3vqtVScbKt9nKPcVgifRLFdG0A5gkm0HLeq6bKvogFV0Vs3Mh1+JNP/3SWaiNrjzyKTm6ytY8ta5QowXm2LF+31FNkqxh5q2esRR82oHHNTMnq83Y6OYx+MDwJD+VriomIlZu8eoNZs2XjFnPuCCs6h6kXint5VBsemh6qKo80Ni1HeDebrtrXtOIsG8XZxNrBv8wQMY9o/8SQAaF7fQzF9mWaW92TdUntfYhTmtSlmtSvmbfXDPO5SrrMxd8TeLX7NvDVf+B8JpDXLpvWk6P1emreiDopelfun0eKRjMz6Ub5MwazEaG0YPJZptGOtf/FdtGgst8LKn0QY32Bmkng804G4zoz5Ph7FX9mn5OaVzi7YK01+jN2uY9vVkbsHBNTv/BWk5Osk3aw4hmnL3O9Qadl8vCbJ82G2z8bcPJ14wwuaiMNj4nkKY7WJtpe+d239/6/j4zw7CbFzknS/uczZpcyMrz1tll9QwMwtI+6KnlZH35+CeZbw9Iks6Iy2t5YQu3LOnDO0+W7Fh4iE1s1tnA6gUvGXbWS9p583K6FNaTPbfc0yzrR5ljefdNIuOHOnvO5UmuxZ3neP1Aly6voeMd3cB6NAI+OtlD7ZhmWT4LlNP2oqthJZlOqXHKD17deiq33siTTh6h7hzGj8tqledJFpK9em4by+XX90kyI5G2QGfLaVRTyXW53VyvvLz2t5xGDmf6OMk1q20+Yk3nuLpd6nQyp/HPpYfIXudawvVTAZdm5rDb97f59fSWh71o9ldQ+3ycY81MndIcWR1Mc3RZDtsCy/vGzmFt//1OrgLtKsuVPbM05cetb5kxwLnLSnWgXLOuHCrUj9herg608MIc181NDwN23Hm2W9121xy2a9U+V9Voz3XXqabTsCFXjXaVjZ6iqZc917v2/WyVn/5raD2dNSy3iaqCZGE99xSDVvqlesUtvHw64wbraJINVPTClVs/3JIV3d9aNj3W7S/a5r497Cl5TU0N3vnmvLvJ1LpCXSMw+b717nex5ZJ+frHMNA40OHPS2H6xj4MZu6ZtdM7X1YuW/mT0RFxnB95ZnMFs1LM0uJzUekzO7X7YW7zVXjL67yLP1eO060u6rJ7GNuFXmx6aHq0qO7u+cy1z9PTRzZ/w+Z92+z5XyHWuj2C7CFtck8vqoHCuixf96JUep/PCfA6tc+PBXJ3boOcqnhHJub3mXp+OrKd5dD4cPHeWTun3cN2q8y25duZ5wWV8cpSZ5p3zKORgEVIFOWs6QdqdeFLrHCX3NLzOrwZzNccGnWXszN6IlSW9XAqVGolq/31Lvs02hV1WZkzmK5ferN0Oe3qzEc2mvkt5F508XN+KcuJfdM2tZ7W+fKs+vF41850C9ZJabgukHdYronO5ZFa3nfJ21+SuqdMhK9P/r6FcGW+0c5gTueS3/JxrnRe7wTFMriY9MoOHPjfmn6ofu75eRl8uU4Trj76qFPrrOm0vU3slDSYtrX19qWq8cIh+Q5l9N4l2NzLJiOJUXyU3L+1OrHPNGkK/rmmEPd3mJLdj1+RtW/uWDFeqJlQ++5nTvLOnSgolQ9OS3zmqXDUWVtK2e25egrCtRrLX3Jb0qLm25hzpbLRZ3+6Iru9/2tf3Rgtf4GNneW/YDHrOpobGqqYCbii2rUP31O8Ke8sDXjR33Ck1OpBlPl7ZwR6wBZZ3aO1fCtJ6B3fPvVtnI09q5TdxqdZ0Ze1RQbtRZbPBLF25Qfugy6y5fgh0ruA9l4lG0VY1DOhsV40Mz/3xyg7nXI3sb/0Bu1btc1XN+FxXkEmVKp/n5pNz6UknWd+y2qVnIZ1Dpk16bofTQsovgj0HWvKrnovFCu8pBmX0S+fOi1nXL3/dVNGzVui5xJev6P5Tvqf7ahRhVWPd/kJt9NsDnpJX1lTPWKJqvRlUBLbzvMv69k30fPeVhYXdZaEKyz7HZlVLWHKhs701SrdkfurHGmzh9Y2XXB7MWAPw0o9Jf7A4F03EJQPnno9K39KZvaQ/mIfyDZJa51FOK8+lU79xO9ot3jp7V3Mj7Wa80aHpMaty92NXkY3tM/RmazJLWHiapbtPP5Jpx+ySS/VpWJb/c9nLx7TaPCXfmVRWZoNzJVzsKp58nruKz70+AueKn/XlvfPk+ewZ9HRW5eQZaCdYMtxPI2zvONOanqbbU6clX5WMoU+Fyq11zr6cX6mvc49a9lRlSWaqbWZi7E+2pNKrHI5YyLl/UT8T5IBnl5N5lrOm/IzIjvM1m1Px9WbtFjXVKdDZwNJE0xjaBz23Jq2l3Yrac2Tt3XOUqU6H8hbbzsZUa6YqS2elWNkjUNJcV/LwfU8ppv2qf6w17bFGp9YzvDkNwjMCT/9/OrOykI8Zfuer9jmbHiAblOQkqZ0bWiTZpJPhyum4SS0b5wKXfKaNnevTkp9VnfvJcNunvSYIdf8UvERvW9ukXgaHQ3FIo6paWnY5tbScQefaSdZXja2k88n2t3XbcZNonJWT/x5wrg20T6hza+qt5bbNYPTRc1KcK13Wz30LMDrbq90xniX9Rt08V5l2N1Vdm84NgHOUcoRxTX09I6ueVhq6cgdbziqwwumgc6dP/QScezmtd1b2EYlf2k2FMX1Ieqr6hFLjAt3JmG5qhcUfIbahXTbXW17aGtPSNn3R3HGn1NkJzL3y+h7maC2wvDdr32UXDgt7SNP+k2xuw6t78+Qn2+fWuxr3llxc0q4Wu77M3YbPpT/5bW+96nvqqDM/axgG7LjzrFfNbpYvbWNpeC7unWdf+cqY76b9XFmQTrRcd9rJ9ty95mKUC01jliYpVNesJJhvc1EbvGwtdsFqF/CaNSlpp2RWbnQGRr90rkLnW3+TfklFz1eh51K+SUX392+XNoM1jHX7S7Tdby+tizSzTY8Jr6+pnsFJ4xzMCCRWGWZkNHLud598dX2Wrk9hl4W6nmVcCo1msMzHkn5+mZy0jzI4c9LeZZk1gxkb1wDqe+V+pHCeJH1FJuIyp5ddMvl2qtD8f5qLy9g+PUlnUlnZ83hAepgJMfv7q84DucVbYe/a2ZA6q2++lSVdVv1UWmA5WcpZVl7kMN7819jDVuWllZVq3dDYVWTjAuf7ZYco78fLe5DTloNzkYtdxTPauDTzU22fjqynPvqftp8qD53p9Ax6btX5llw764+ed5ZrwpU9A9CeOi38Komn474+tznLCo84uNn1mRmRQkmlD+Z8cIP0ABeNgUYUJCdUjjKYk+s30Ju1a6enN7se/JRCGup818p0BdM2nlv14fWqWebUnqp+95TOuZnZI9dOf7c567X+oqaVfA7+zF+vx87l9IeXnn2TjEXT7azzB/uo9g+3qmnTuudFFbehjTOKnuoC0a7xktZbad8QbZdNImdfvQHnQjCHcP+pVM9Aezn9zBxZWjjNhnO9mGn/C2dmN4fLNSvNY6quqV4pWc65MOIqf9FtYw6RXmVV1ZGRQMPh9HFVmZSZtU0HzXQOdjbFcysvHcEu1oqSsQ1NBSzGsoMDbbG3PM5Fc8ed0rk+cNb1U3Wwx2mB5V1coye59EYs44HsMkft58o1Vb2XaMxRhJI0F5hhCOOGhgE77jxL2uFGtzlO16p9rqqJtvvYnon9XK1KZn3baZasmfy30YWdGyOBqsgLZ2Paw+mXqnpcYGHJAVujnajoBeq3OsQNK7pR742PydiGxrqNzO/s43FOyUkqbm1T6wo1icBUiVR975ILJf38kvmpH2tw5qS+8ZLLgxmbqknMd6VbT0xErNp15xbv1ITWdskwN9Jzam9raHrwqtzr2LUjsjFXkTzMlC41T1vm3ykCPj1LnhA6/YtF/V9PE7/oq3qap+X//4D/7+9fnv4lM6dcJXvJZLKa9RcdZRMbp/gp3YRTk4Vzkeem/NpX3JI1Se2cdmq2JIU5tklHdi5XWR/2OQ5akmYP160637TDHqvTVzkfS0o3yTYLnOzpYUb/gJ1q6vwDG4OG5zaYBO3SREoq/VyGL12fY6UnHw3eWbSkljSXLIXerF0RPb3ZpY1kcPt0Qdc82d/IfO51U6GDB710g1v14fXSLXlSXOqz7+3rtdC5fMzoi56ef7FZs8KGl2vKuFP4mlFBOqJrera1GbapM6JLf5vGf7LN/ylvBuH1nqp+vrRT2M2aFDn1Na6NVUTtGk+y1bc9C9MOXK+plJ01ifpdfCq33rCvUWrvm6rvqd/Orwan9dtHWe2anrmL9kmx2lKsNmPTjrFz3U+CowubLqJn5HBq6lceYnTeBndM5tsnY87EwR1tsLzAeqaDrhwYtJvciDXzXbymqtlpu6mZpgKmKuwR0tl0bzlta7zyijbHRXPHndKI7vH6XSbvYHffAsv7wMYNQk6H8n2rLTMeuGZCpt5Cks41Y+AqS5cu1POw5PKSd2HTNvuZhgE77jwvbZNb3H7aNubi3tkXTX5B3GJLO+W54ZPfIwbLcs3da+Nwp48z9YSDBZl2g03fUwxS6Jc6m+60K9fQL6noaeu0M7U1VHT/KT9tM9hHD98vNt+309bFCseEE9JdMzjJrVN2nzAzUyW1y0JNhVOYTmc/PPfKkn5+7jycS39w5uTcjnOvH8xYYY2XbJYK2ndMRBAa9eUWr9Ew1tO7mrtrVE3nx2mHQzMNTVXlqe6mraybj12/S6ka/amP6xH48OFDGtz79+8/fvw4Ild5qjK/56VH+OGHH0p2f/To0du3b0u2THdw9+7d0/+n55JPH7Ncrb9z505JUrYhsDaB03mXc+Hz588lecuJ8Ntvvz1//rxkY9u0BT59+pRe7vTv27dv7Q3618Q/Dwqc/hX2df0J+nZzAl+/fj1dK9OKRjShXCgfP36cJrShy1aK3FlNmQXoXO/U6GSZe2U6tx9//LH/KJkkevnyZf82+/s2Rc51s7NcGUnGrfOrG6589epVRgXpYUrykM4kY+8Mqks27tkmDr///ns6t8JuLXeVOe6TJ0960tzQV999912V2yPcrr558+b169eFbewk01PjabFPnz6tAM8tbAt2K00iF+jcDlfmOYWv7w2q1NoL7969S10P3rOka03/kH8bGuq0C9tYU28Sja8SH27k0zAZ/TFt7HSbNmJKKrdpGWNnqDNJdeSymH4y2UiDP7X5pP/gwYNcdjOYn+QQo5X6d3z48GG9e0+2k/89nYz9xd/ct3udDtrr/eMBpwI2d06VZ3gHvaWLZnl177VTKheYY0stcELV08gzQ7hLx8DV7xQZBhvvTVgjnUkdcBig8+xsCbOu1LWW82qf5VaNLTOhcZrlyPqLJhJz95p5kvKfDxrHzWzhaUYl4/DGV9v9uIN7ikF8/dIgUbXBpvslFV3V4+DCpiu6p3QpV3r408x84c/E9dS2+PRLPf9rW3ZKFtbILqfWd1mowgq1GYFZBU4n14jJt1Oucjuz2piJZbWaAAAgAElEQVQIt3glLWevvauhaWftb3Fouumq3MfYVWRj59m0xpXp0PPHxv7fM1z//Zfb11MAQ3Ufm5/NTlGFp6e78rTrpU935bHLjBjaMYpJOQMCIYtrbBbyNKdAfsPOGZET7vQAZc64+umWEy1nWeb99zTpPydnUdoxj3bV1506ujp71UGlUzpVwaUdXVE+bLRZgZ4mlGtZipUmlMaTk/fUhO7fv7/Zssr42gUSqpQnmfpzmT9HdMCLSO4Acyaek1lzRErq9HSFyqWqGhWcRuDpUmYKrsgtQEYjp+PmgphhSegaw/4cek/PzDVayLYC8M417ML1pzu+0/izPgqqmlmuX6d7vZ4abzzD0XnotJlMZ3R+tcKV22oS+XMnea4o1ZdIwkSZLuCZZpMjVr1EjpgeKW3m1C+lrvc3Wk7r/fnnnzttU+qMBju/svJKgbS0XIN67tSCfxppp9WNmI+6Mnur3T09WHqDdOzpFiKTv825v1NytfjXZMx00DV6N9nXVMBN2Cc86M56SxfNCduGpEYIaIEj0Dp3SdeUUVz+ZQooI+H2Tfrptis36RkJGwB3Gi6z0jBgGeeDH0XXevAGMF/x84tDJg2Sfib3xv19tNPd6+lJhlytqp8tTnnOpSoLp+maXK1OF6xcuXrmlucr7Nwp7+yeYpBLvzRItI8NVPQ+6vGaUhjrXqM3+b5OyRLS0+Akw5I9PWm5y0KV1KZtCCwgkK61+vW5mn/LcTMRdzr66VGZ/H96TmbEFNySMRFu8S5qM3rXi7jWsLGh6RpqoTwP2x27imwsr2VbEiBAgAABAgQIECgSSHBL3rnXv+mhQrbqFD2RVy9evPAa5LrVAZczFVK97zQTlHki4YAI1xS55112VbIJrdnQGz41iariLJwE0nrzvFenhotIJ4uVBAgQIECAAAECBAgQIECAAAECBAgQIECAAAECBAgQIECAAAECBAgQWK3A/642ZzJGgAABAgQIECBAYKMC+St0/TnPe3v6N9jxt7/88su50v3555/nvrKeAIFBgfwRuMFtssHgG2VLErENgVsJ9FwpTn/n/lYZc1wCBAgQIECAAAECBAgQIECAAAECBAgQIECAAAECBAgQIECAAAECBAgQuFRAZOOlYrYnQIAAAQIECBAgMCDw999/92/RE93Xv+MOvu15WVwiQr2jbwdVfE0Rvn37Vu3+/fffV8sWSgR6Ir6q3e/du3fnzp3q4/oXNIn119GSOXz37l29SdQPnQvrttp2PfOWCRAgQIAAAQIECBAgQIAAAQIECBAgQIAAAQIECBAgQIAAAQIECBAgcEwBkY3HrHelJkCAAAECBAgQmEvg06dP5+IuqkMe+Z2NQXj27FlF0VgoCc1q7OLjngTqUcEiGy+t2bdv3w7usrmX2mkSg3V6qA16Gvnm2vahKk5hCRAgQIAAAQIECBAgQIAAAQIECBAgQIAAAQIECBAgQIAAAQIECBAg0CkgsrGTxUoCBAgQIECAAAECIwXy4sH+PROv9cMPP/Rvs+9ve+JPXr9+ve+yK12/wOfPn6sNRDZWFCULb968Kdms56WpJbsvv40msbz5mo94Lvo93cXDhw/XnHN5I0CAAAECBAgQIECAAAECBAgQIECAAAECBAgQIECAAAECBAgQIECAAIG2gMjGtok1BAgQIECAAAECBMYL1N8w1pnKL7/80rn+OCsT2HkOIXGheenlcSiUtCFQDwwW2djA6f94LuKrvldPUHF9s1UtaxKrqo7bZibhu+deidzzKuDb5tnRCRAgQIAAAQIECBAgQIAAAQIECBAgQIAAAQIECBAgQIAAAQIECBAgQKBHQGRjD46vCBAgQIAAAQIECFwsUI/D6dz5p59+6lx/qJW//fbbufJ6beM5mSOsrwcGP3jw4AhFnqSMX79+ffv27WBSW4z+0iQGq/U4G/RcHTb3MtLj1JqSEiBAgAABAgQIECBAgAABAgQIECBAgAABAgQIECBAgAABAgQIECBAoEdAZGMPjq8IECBAgAABAgQIXCxQj8Pp3Pnhw4ed6w+18v79+/fu3essck/sSuf2Vu5GIOF59ReypZFsumgpzmL5Lzlr8qLUvC51sSxNcqCdNYlJTA6bSBrD+/fvO4u/xZeRdhbESgIECBAgQIAAAQIECBAgQIAAAQIECBAgQIAAAQIECBAgQIAAAQIECBxNQGTj0WpceQkQIECAAAECBGYUaMThtI+U4KL2ymOuOffaxsS2vXv37pgmBy91PWzpXODryonevHnz6NGjO3fufPfdd3fv3s3/ic989erV3Nl+8eLF4CHOnXGDO95wgx00iRvq7ezQPeG7W3wZ6c5qR3EIECBAgAABAgQIECBAgAABAgQIECBAgAABAgQIECBAgAABAgQIECAwTkBk4zg3exEgQIAAAQIECBDoEBh8YaNXS1VqCQD7z3/+U32sL/z+++/1j5YPIvDnn39WJX3w4EG1vImFDx8+5I2Ijx8/fvv2bf3Nkx8/fnz69GliHbPBTAVJOGX9iJ1HSUz1Ft+Buekm0VkRVo4WOBfZmKvq5l5GOhrBjgQIECBAgAABAgQIECBAgAABAgQIECBAgAABAgQIECBAgAABAgQIENiZgMjGnVWo4hAgQIAAAQIECNxSoP6GsXY+Esj38OHD9vrDrjn3orkwfvr06bAshy14/fTZ1ttN81bGhGJ+/vz5XN0l8vCnn37KO13PbXDN+pKXMZ4716457gL7brdJLIBzqEMkfPfc+eWFjYdqCQpLgAABAgQIECBAgAABAgQIECBAgAABAgQIECBAgAABAgQIECBAgMDOBEQ27qxCFYcAAQIECBAgQOCWAvU4nHY+8j639sojr3ny5Mn333/fKeC1jZ0sO16ZVxrWXzy4oRjgxFzlrYyDVZPSzRFe2BPxVWUpoV9bfKnddptEJW9hKoFz544XNk4lLB0CBAgQIECAAAECBAgQIECAAAECBAgQIECAAAECBAgQIECAAAECBAjcREBk403YHZQAAQIECBAgQGCNAokRevToUUKAvvvuu/yf2KqXL19elNGPHz/2bJ8YjJ5vj/nVuXiV169fHxPksKX+888/q7Ln9YbV8soX8hrG8ojlt2/fTl6cwRc25lWxl/Zjk2dyXIIbbRLjCmuvHoHEuJ67tp67gvSk5isCBAgQIECAAAECBAgQIECAAAECBAgQIECAAAECBAgQIECAAAECBAgQWI+AyMb11IWcECBAgAABAgQI3EwgMY137txJhFJCjz5//px85P+8gDFRQ1mfsIqSnL17965ns7yc8P79+z0bHPOrhJLeu3evs+wbDcfqLIuVgwL1WNYNxQAPBhbWC37qW+prrlzOOTKYZj0+8MrDLbz7RpvEwkpHONy58MW8jDQX6CMIKCMBAgQIECBAgAABAgQIECBAgAABAgQIECBAgAABAgQIECBAgAABAgT2KvDdv//+u9eyKRcBAgQIECBAgACBEoHnz5///vvv/Vv+888/eYtj/zaJMuoJc0psRg7Un8Ixv03g6IMHD9plz7vm8kK89npr9ieQ0OLqzYfbqve83/Wi6pjwBjxnx927d/uPnhjRV69e9W+zzm+32yTW6bndXH369OnHH3/szP+XL19ENnbKWEmAAAECBAgQIECAAAECBAgQIECAAAECBAgQIECAAAECBAgQIECAAIGtCHhn41ZqSj4JECBAgAABAgRmESgJa8yBnz59Onj4vOOxZxthjedw8irLn376qf3tt2/fNhqU1S6LNf0CG307X/9rWttFTtBme+XoNYNvtszhtnsGbbRJjK5NO54TOPd3B7yw8ZyY9QQIECBAgAABAgQIECBAgAABAgQIECBAgAABAgQIECBAgAABAgQIENiQgHc2bqiyZJUAAQIECBAgQGBigfprwQaTHnxtY8/b2xKDkTc6Dh7isBuceyvXtl7fd9jqu7LgjdofPNGuPNyEuz958qQegDeY8r179/KG0sHNSjZIUOXPP//cv+Xff/+dsOH+bdb57XabxDo9t5urRkuoCuLSUFFYIECAAAECBAgQIECAAAECBAgQIECAAAECBAgQIECAAAECBAgQIECAwKYFvLNx09Un8wQIECBAgAABAlcJDL70rJ76x48f6x8bywmSbKypf7zoQPUdD7L8ww8/dBLltY0iQnffBn777beqjHl7ZxpD9XHlC58/f74oh48fP75o+3Mbf/36dTCpP/74Y6NhjSn1dpvEuSqzfpxAvSXUU7goori+o2UCBAgQIECAAAECBAgQIECAAAECBAgQIECAAAECBAgQIECAAAECBAgQWJWAyMZVVYfMECBAgAABAgQILCfw6tWrBM6VH+/Lly89G//555/nvv3ll182FKx1rhRzr3/x4kVew9U+Sta3V1qzG4G8w/Dt27dVcToDXKtv17bQ3ye0cztV6RLW2N935UB5n2Q7A5tYs+kmsQnhrWSy0RKqbCf++dGjR9VHCwQIECBAgAABAgQIECBAgAABAgQIECBAgAABAgQIECBAgAABAgQIECCwXQGRjdutOzknQIAAAQIECBC4SuDSlz7dvXu353j16KzGZmLzGiCdH+/cudNZI17b2Mm1m5X1d7Ldu3dvWwFL/eGFjTrKSxTTyBsrR3xMSPb79+97dkzcV7bp2WDlX226SazcdlvZq7eEes5zKtU/WiZAgAABAgQIECBAgAABAgQIECBAgAABAgQIECBAgAABAgQIECBAgACB7QqIbNxu3ck5AQIECBAgQIDAVQIfP368aP+EXZ3b/t27d+e+8sLGczLt9YlqC1d7feJbvn792l5vzdYFcuLUg/Q2FwPc+ZbRzkpJw57kJYp5i93Tp087D3FamW6qpzvq2XElX229SayEcQfZaLSEqkTpJbwDudKwQIAAAQIECBAgQIAAAQIECBAgQIAAAQIECBAgQIAAAQIECBAgQIAAga0LiGzceg3KPwECBAgQIECAwBiBT58+XbpbTzRFzwsbO99DeOmhj7N9uDqjxX799dfjIBynpPUgvbxp8OHDh9sq+/fff1+S4RTtzZs3JVv2b5NeK0n1bJP81CNFe7Zc7VdbbxKrhd1cxuotocp8AnefP39efbRAgAABAgQIECBAgAABAgQIECBAgAABAgQIECBAgAABAgQIECBAgAABAlsXENm49RqUfwIECBAgQIAAgTECnz9/vmi3nsi6vE7wXPhi3i51586diw508I3D1YmZ2NG8re7gODsrfiKU6qfhH3/8sbkClkQ2plyTvEQx/czPP//87du3c0oJ+vr777833eHsoEmcqx3rLxJ4+fJlvXOo9u28OlTfWiBAgAABAgQIECBAgAABAgQIECBAgAABAgQIECBAgAABAgQIECBAgACBzQmIbNxclckwAQIECBAgQIDADQSePXt27qjnYi0S9eTtUufQetY/evSo88V0jx8/7tnLV9sSSJzq77//XuU5kcM970StNlvbQmdDTSZz7uerBDZ/+fLlyZMn12c7YY0PHjzojPU6JZ6wxpBuOqxxH03i+rqWQt5N+ttvv7UdchW+f/9+e701BAgQIECAAAECBAgQIECAAAECBAgQIECAAAECBAgQIECAAAECBAgQILBdge/+/fff7eZezgkQIECAAAECBAiME0jsxI8//li4byKUemIUE03U+SK1vD9NGEahcGOzxHElNqyt2l8RjUR8XK1Ao37/85//JGZvo1F59dM/jTYdy+TsSTNva+wJa0wU5SSvhZw85+UJ7qlJlJfalp0CDx8+fP/+feOrU+xuY6WPBAgQIECAAAECBAgQIECAAAECBAgQIECAAAECBAgQIECAAAECBAgQILB1Ae9s3HoNyj8BAgQIECBAgMAYgfIXxOVtcj1hja9evWoH4CVDicET1jimYv67T6LF/vzzz/bueZHXHJFj7QNZM6tAXr9ZP2tS1xsNa4xS+ofKKsGHL1++rD5OspCQxcRg94Q15kV2Ww9rDNSemsQk9X7YRN68edMOa0zwc+cV4bBKCk6AAAECBAgQIECAAAECBAgQIECAAAECBAgQIECAAAECBAgQIECAAIHdCHhn426qUkEIECBAgAABAgQuE0hwY0+80CmtRFM8evSoJ936G9uqzbxdqqK4ZiEBpb///nsjBbYNkM19bFRrAvMmjwZc0qTxssEcesKXtTas2uUa7KDau6xwTaOYW28SKxTeSpbaZ9Mp53/99Vde5LiVUsgnAQIECBAgQIAAAQIECBAgQIAAAQIECBAgQIAAAQIECBAgQIAAAQIECJQLeGdjuZUtCRAgQIAAAQIEdiVQf9lavWB5PdRPP/30xx9/fPnypT+s8cmTJ/VXz50S+f7779uvnKqnb7lQIAFviWNsbPzx48dNB8I1inO0j3nHaT1aNSfL1mszsc2vX7+u1+ODBw8+fPhQXzNiOSnkpa91q0YiOTX++eef/g6qscs6P+6vSazTeRO5ary685TnRLoKa9xE9ckkAQIECBAgQIAAAQIECBAgQIAAAQIECBAgQIAAAQIECBAgQIAAAQIERgh4Z+MINLsQIECAAAECBAjsQSCvh7p79269JImzyvvWEqpUX3lu+c2bNwnDaHybqMikkLdBNtb7OE7g3Cu8Jnwt3riM2WuEQOOU2dPJkgjDt2/f1k1evHiRVxHW1xQuf/r06bfffmuk1th3dOKNdG7+ccdN4ua2m8tAYlyfPn3ayLaX9DZAfCRAgAABAgQIECBAgAABAgQIECBAgAABAgQIECBAgAABAgQIECBAgMDOBEQ27qxCFYcAAQIECBAgQOACgXYoReIo/vzzz8HQxHfv3v3888/tI4m4a5tcuaaTOjGoCQC7MmW7LymQlxDmZYb1I+7sZMlr5Rova00rTQhi+WsV09TzksZGInWxLP/yyy9Jc7CDauy1zo+7bxLrZF9nrtKf//jjj428Jfj58+fPhX9roLGvjwQIECBAgAABAgQIECBAgAABAgQIECBAgAABAgQIECBAgAABAgQIECCwCQGRjZuoJpkkQIAAAQIECBCYS6Adj5QjPXv2LK9NOxdQ8fLly3zbyFBiMBKSdP/+/cZ6H68X6ARPiFde+HZ94lJYQKD97s2//vorp94Ch17yEO03N56OnraaqM5ETSfWMe+JPXUsMfny5UsCtz5+/JiuI3Ge375968ltdk9M427QDtIkeirUV3WBBOvmXKivyfLOgp8bpfORAAECBAgQIECAAAECBAgQIECAAAECBAgQIECAAAECBAgQIECAAAECBCIgslEzIECAAAECBAgQOLpAZ3BjUBKP9NNPPyUkKfFI+ZgwpLdv375+/bodgJGwxsRg7ONFautsDU+ePIl8I28J9Hr+/HljpY8rFEgM6uPHj6uM7TKs8VS69mtgq1KPXthZTOPJ4ThNYnS9H2fHzpDgvDy5/H2nx7FSUgIECBAgQIAAAQIECBAgQIAAAQIECBAgQIAAAQIECBAgQIAAAQIECOxMQGTjzipUcQgQIECAAAECBMYIdAbOFSaU6MfEYJx7wWNhIjYbFOiMftlxjNwgyIY2+PTp048//pgMH+HVpnkb4a+//poo6OsrKOnk3y7fBHuoJnF9S9hxCp2v5BW1vuMaVzQCBAgQIECAAAECBAgQIECAAAECBAgQIECAAAECBAgQIECAAAECBAjUBUQ21jUsEyBAgAABAgQIHFfg3bt3T58+bb+PsUckYVp5kaD3SvUQTftVQrw+fvxYT9PbMusaa17+8OFD3muaEOI1Z3LCvCVyL51D/n379u2iZNOkEyydV1zuvmM5WpO4qBkcZONcdn/++edGYRPNm3efNlb6SIAAAQIECBAgQIAAAQIECBAgQIAAAQIECBAgQIAAAQIECBAgQIAAAQK7FBDZuMtqVSgCBAgQIECAAIGRAm/evMnbohrhc+20vv/++/++Te1Xr2ps48y3Jm/De/DgQSP6NHWRkDkVMR+7lK8RSPze+//+Sys9F+V47969NOO07cQ07vINjdcA2nevAon+TZtvnBQ5BRLuuNciKxcBAgQIECBAgAABAgQIECBAgAABAgQIECBAgAABAgQIECBAgAABAgQINARENjZAfCRAgAABAgQIECDwP4m4SCxS4hsTjJQ4ulPoRd6ldoo++uWXXx4+fIjpJgKdwY0JDEv82E3y46AELhJIA/7y5Uu6lPQnd+/eFZF7kZ6NdyOQEyHXU2GNu6lQBSFAgAABAgQIECBAgAABAgQIECBAgAABAgQIECBAgAABAgQIECBAgMA4AZGN49zsRYAAAQIECBAgQIDAbQQ6gxu96es2leGoBAgQuFBAH34hmM0JECBAgAABAgQIECBAgAABAgQIECBAgAABAgQIECBAgAABAgQIECCwW4H/3W3JFIwAAQIECBAgQIAAgT0K5DV3eZdm3vdVL1zesfno0aP6GssECBAgsEKBBKLnZcj1jAlNr2tYJkCAAAECBAgQIECAAAECBAgQIECAAAECBAgQIECAAAECBAgQIECAwHEERDYep66VlAABAgQIECBAgMBOBDqDG9++ffvkyZOdlFAxCBAgsEeBhw8ffvz4sV6yX3755d27d/U1lgkQIECAAAECBAgQIECAAAECBAgQIECAAAECBAgQIECAAAECBAgQIEDgIAIiGw9S0YpJgAABAgQIECBAYFcCp+DGe/fu1Uv1+vXr58+f19dYJkCAAIGVCOTNunm/bj0zv/7665s3b+prLBMgQIAAAQIECBAgQIAAAQIECBAgQIAAAQIECBAgQIAAAQIECBAgQIDAcQRENh6nrpWUAAECBAgQIECAwK4EEtz44cOHBMbUS/X777+/evWqvsYyAQIECNxcIO/UzZt169n4448/dNd1EMsECBAgQIAAAQIECBAgQIAAAQIECBAgQIAAAQIECBAgQIAAAQIECBA4msB3//7779HKrLwECBAgQIAAAQIECOxJ4OXLl7/99lu9RH///ff9+/fraywTIECAwK0E8mLGx48f14/+119/PXz4sL7GMgECBAgQIECAAAECBAgQIECAAAECBAgQIECAAAECBAgQIECAAAECBAgcTcA7G49W48pLgAABAgQIECBAYG8Cz58/Tyjj999/XxXs8+fP1bIFAgQIELitQLroKgP37t378uWLsMYKxAIBAgQIECBAgAABAgQIECBAgAABAgQIECBAgAABAgQIECBAgAABAgQOK+CdjYetegUnQIAAAQIECBAgsDeBhDi+fv06IY4fPnzYW9mUhwABApsV+PTp088//5zsP3v27MmTJ5sth4wTIECAAAECBAgQIECAAAECBAgQIECAAAECBAgQIECAAAECBAgQIECAwJQCIhun1JQWAQIECBAgQIAAAQIECBAgQIAAAQIECBAgQIAAAQIECBAgQIAAAQIECBAgQIAAAQIECBAgQIAAAQIECBAg0C/wv/1f+5YA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EI0AXkAACAASURBV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HA/02YlqQIELhG4NOnTx8/fvz777+/ffv2+fPnL1++ZOH0f5L9z3/+c/fu3e+//z4L+f+nn3568ODBnTt3rjmifQkQIEDgnED65Ldv36Y3PnXI+T99cjau98Ppin/44YdzKVhPgAABAgQIECBAgAABAgQIECBAgAABAgQIECBAgAABAgQIECBAgAABAgQIECBAgAABAgQInBP47t9//z33nfUECMwqUIUyvn//PjGNI451CnF89uyZ0JoRenYhQIBAW+DNmzfpk//8889THGN7g8aa9MO//vefUPOGjI8ECBAgQIAAgQ0JfP36Nbk1ottQlckqAQIECBAgQIAAAQIECBAgcBOBzKLkrzN7PuEm+A5KgAABAgQIECBAgAABAgQIECBAYJcCIht3Wa0KtWqBDx8+JGbm9CqwqTJ6796933777dGjR1MlKJ1ygdOPN+03bf7yyy8PHz4sT8eWBAjcUCAn8uvXr1+8eFEY0NjOavZ9/vx5e701BAgQIECAAAECNxTIMO/0Cu4M8/LU3elF3Fmo38GdsvfHH388efLkhll1aAIECEwicJqnand3uecVvz2JsEQIECBAgAABAgQI7FWg+tX73BTKaUYlxf/Pf/6TjffqoFwECBAgQIAAAQIECBAgQIAAAQIECCws8H8LH8/hCBxWIJP7CWj8/fff82jR5Ah55ePjx4/zE0IOIZpuKt7qx5v6g7D151+rH286j5hw0871VhIgsCqBnOkJSkznfGWuEl6eHjj//JHaKyXtToAAAQIECBAoFPj06VMVulMt1G/ZCtOxGQECBDYhcJqn6uzuqoDtnoIksrHnW18RIECAAAECBAgQILBvgdxQ5G4i/063D9VNRP3jvgWUjgABAgQIECBAgAABAgQIECBAgACB1QqIbFxt1cjYfgTytGViZgqfH/r+++9/+umnBMVl4e7duwlWzP+xyI8K+aUhz2j+/fff79+/TyhjGyjf/vzzz3lVoL/C3sYpWZOXXp6QTz/hlOxiGwIENi3w8uXLRCT2FCGd8K+//vrgwYP0yfmXLdM/pAdOV9x+9W7W//jjj/nq/v37PWn6igABAgQIECBAYBKBDNJyFzxJUhIhQIDA2gTy2HH+ilk1H7i27MkPAQIECBAgQIAAAQLbEsgDBrnF2Fae5ZYAAQIECBAgQIAAAQIECBAgQIAAgYMIiGw8SEUr5m0E8hBSQmIS/TJ4+GyWgMb8u3PnTufGWX96D1ii704bvHv3Lim3AyazMr9M5J/Qmk7JnpVB81xsj4+vCOxJIDHn+QW3M0r8VMxEmCfosepyq7KfeuOsz7fptNsp5Al7wY0VlwUCBAgQIECAAAECBAgQGCGQmMbMU43Y0S4ECBAgQIAAAQIECBAgQIAAAQIECBAgQIAAAQIECBAgQIAAgQ0JiGzcUGXJ6sYEnj9/nlc19mc6bwB79uxZomvOBTT27P7wv/9evHiR4MbGO8cSnie0pofOVwQIHFwgkeF5w20PQnrmvM6xZ4NXr149ffr03AaJeMwLYEd07OcStJ4AAQIECBA4pkD+FsPprfJ5j3RuHk9/7OaYFEpNgAABAgQIECBAgAABAgQIECBAwHSZNkCAAIHJBXStk5NKkAABAgQIECBAgAABAgQuFRDZeKmY7QkMC3z48CFhLf1v/8tjqX/88UeCE4eT690ikTMJocwrH/Ov8XLIBDf+9ddf1x+i9/i+JECAwMYE+oMSEzYw+M7bwcD19P8JOM+BNkYjuwQIECBAgMA6BL5+/Xr6EzaNm8rcRea+L0ORdWRTLggQIECAAAECBAgQIECAAAECBAgsIWC6bAllxyBA4GACutaDVbjiEiBAgAABAgQIECBAYNUC/7vq3MkcgQ0K5DHThBQ2nkBtlCNPqeZPXk0Yc5j4xjdv3iRUsnGgvJQsU1GNlT4SIEDgsAJ5E2PPuxbD8vfff9+/f7/HJ/GKg+/jze55m276+Z50fEWAAAECBAgQ6BTIy6UTwZjxRvumMu9vzF9PyN1f/phO575WEiBAgAABAgQIECBAgAABAgQIENiZgOmynVWo4hAgsAYBXesaakEeCBAgQIAAAQIECBAgQKAS8M7GisICgWsFEkOYVzV+/PixJ6FskPjDH374oWeb0V89efLk7t27jx8/rqeQj5mQqq+xTIAAgWMKJCgxwQA9ZU9Y42D/3J9CPfEENyaQsr7GMgECBAgQIECgX6D/5dKnfRPxmD+m8+effz569Kg/td1/m4HZly9fUsxTFGiWE/yZ5fy/+7IrIAECBAgQIECAAAECBAgQIECgXODevXvPnj07bZ/Jk8yinP4/zaWUp7P8lqbLljd3RAIEdi+ga919FSsgAQIECBAgQIAAAQIENifw3b///ru5TMswgRUK5N1ceUFi/wOUeVVj3ug4U+YTvpigymTg/fv3jWwkljJBjzMdd5fJnl50WT0Xm2Cn2Ab2osJiv4jLxgTmFkgnmV665ygl4QF5O24jerwnwbxtyWsbe3x8RYAAAQIECDQEBocrje0H3zXd2P5QH/Nay4zuSl61XbG4g6soLBAgsDaB0zxVpvtODx9nhuo0VXVRPrNv3vp70S42JkCAAAECBAgQIEDgCAK548hdRp5k6P8LznWK//znP6f7lPrKOZZNl82hKk0CBA4uoGs9eANQfAIECBAgQIAAAQIECKxTQGTjOutFrjYmkNiVvDTj9JqIc1kviZk5t2//+rwTLL809Bx9sZ8W+vO59W/z80ycyx+N9Vzs1mtc/vckkPM3cYY9/eQvv/ySqMXBIidKPG9iHNys2sDfj6goLBAgQIAAAQKDAgk46RmutHfP39pP/F57vTWVQAaBP/30U+Fjee7gKjcLBAhsQiCzkXl17du3bwtzK7KxEMpmBAgQIECAAAECBA4rUB7rstjjB6bLDtsaFZwAgfkEdK3z2UqZAAECBAgQIECAAAECBEYL/O/oPe1IgMBJIM9K3jCs8f79+3mMqf/513yb3yHU15UCmd1LEGkiVK9Mx+4ECCwvkBct9veThfGKjTfiDhYkF4jBbWxAgAABAgQIEIhA7jX6hyttpQTsudFrs9TX5CYuwZ/5Cxf1lZYJECCwD4Effvghf6Dn119/3UdxlIIAAQIECBAgQIAAgZsLPHz4cFU/hZsuu3mTkAECBPYnoGvdX50qEQECBAgQIECAAAECBPYhILJxH/WoFDcTKAlrzJsfHj16NEcWk2zh2ycKg3bmyOTO0ox53u22s0IpDoF9C7x69er9+/c9ZczrWPPUe88GviJAgAABAgQIzC0w7pat/FVdc+d/zekL+1lz7cgbAQJXCuSGNy9LuTIRuxMgQIAAAQIECBAgQOAkkJ/C13OLYbpMsyRAgMDkArrWyUklSIAAAQIECBAgQIAAAQKTCIhsnIRRIscVyCOS/a/wShTckydP5gDKqyfKH2PNll4dNlUt5CWZUyUlHQIEFhDoP2fzA+3z588Ls3HpC38ETBbC2owAAQIECBxcIDdr/feV53z6/3zDub2Otl5k49FqXHkJHE1AL3e0GldeAgQIECBAgAABArMKrOQWw3TZrLUscQIEjimgaz1mvSs1AQIECBAgQIAAAQIENiEgsnET1SSTKxXIn0Xvjy1MDMybN29myv2lf0nr77//niknR0v2/v37Ryuy8hLYrsDLly+/ffvWk/+LfqD96aefepJqfHXRxo19fSRAgAABAgQOJTAurDFEo3c8FG/+2MR63jZwKHmFJUBgGQH3nss4OwoBAgQIECBAgACBgwhc+lc+Z2IZPes1eseZCiJZAgQIrEdgdA85esf1lF1OCBAgQIAAAQIECBAgQGDlAv+38vzJHoHVCuRvWT19+rQ/e3/88Uf/Btd8e+nbOcw0XaPd2De/6PBsmJR8rL8ZLw/ePXz4sGQv2xC4RuDFixf9u18U2fjo0aM8Ft8fKlkdLu/srZYvWnCmXMRlYwIECBAgsAOBL1++7KAUay5C7uA+fvy45hzKGwECBEYLPHjwYPS+diRAYBMCZoo2UU0ySYAAAQIEdiOwklsM02W7aVEKQoDAegR0reupCzkhQIAAAQIECBAgQIAAgYaAyMYGiI8ESgV+++23/k3nDty6NLKuMBSnv1C+PQmIbBzXEn7//fdqxzRIkY2VhoWZBPLW3P6uLx31Dz/8cNHR0/kP9v9JML3EkydPLkq52tiZUlFYIECAAAECBxG4e/fuuJJ6FWGh22jhwvRtRoAAgRsK5M20Nzy6QxMgsICAmaIFkB2CAAECBAgQqARWMt00ejJnJfmvPC0QIEBgPQK61vXUhZwQIECAAAECBAgQIECAQEPgfxuffSRAoETg06dPr1+/7t9y8EVh/btP/q0/vjU5qQQvEshrTi/a3sYErhcY7IdHvFYxfyZ/cK/8aPrXX3+Ny78zZZybvQgQIECAwKYF7t+/Py7/+WMK43a0FwECBAgQIECAwCYEzBRtoppkkgABAgQIEJhcwHTZ5KQSJECAgK5VGyBAgAABAgQIECBAgACB1QqIbFxt1cjYqgUGX9h179690VNCM5V89B/fmik/m07W33ocUX1ia0eg2eUagTz49fHjx/4U8s7G/g06v82rIJ89e9b5VVam///7778vfRVklZozpaKwQIAAAQIEDiUwbljy+PHjQymNLqw7uNF0diRAgAABAgRuK2Cm6Lb+jk6AAAECBA4osJ6HCkyXHbD5KTIBAnML6FrnFpY+AQIECBAgQIAAAQIECIwTENk4zs1eRxd4+/ZtP8Fg6GP/7iXfXvp2jku3L8mDbQiUC3z79q18Y1sSuF7gzz//HExkdPzhy5cv//nnn8Q3Jo4xvWuelc/Cr7/+mlc1fvjwYXSyybAzZbDWbECAAAECBHYp0PN3E3rKO/gq6Z59fUWAAAECuxEQv72bqlQQAm0BM0VtE2sIECBAgACBgwiYLjtIRSsmAQJLCuhal9R2LAIECBAgQIAAAQIECBAoF/i/8k1tSYDASeDVq1eDFOP+zNVgsvUN8gzr77//Xl/Tv7xAlvoz4NuDC/j74gdvAMsX//379/0HvbJXTPhi4hv7DzHiW2fKCDS7ECBAgACBHQg8fPgwg5PBAUy9pPmrCtf8PYV6UpYJECBAgAABAgTWKWCmaJ31IlcECBAgQIDAAgKmyxZAdggCBI4moGs9Wo0rLwECBAgQIECAAAECBLYi4J2NW6kp+VyRwOALG/Pmrjt37syd4zzGWn6IhEEukKXy/NjygAL+vvgBK/22RR4MDEhffdscdh7dmdLJYiUBAgQIEDiCQN44Xf7SrYxkSv7mzhHclJEAAQIECBAgsGMBM0U7rlxFI0CAAAECBAYFTJcNEtmAAAEClwroWi8Vsz0BAgQIECBAgAABAgQILCAgsnEBZIfYm8Dff//dX6THjx/3bzDJt3k7R3lw44sXLyY5qEQIjBYYPHFGp2xHAp0Cgw9+PXjwoHPH2650ptzW39EJECBAgMANBfLHaDISKAluTFjj4B9xuGFBHJoAAQIECBAgQGAqATNFU0lKhwABAgQIENiigOmyLdaaPBMgsHIBXevKK0j2CBAgQIAAAQIECBAgcEwBkY3HrHelHi/w6dOnwWiZ77//fvwBLtkz7+j46aefBvf466+/EgY5uJkNCMwq8Pnz51nTlziBusCHDx/qHzuXF+urO49+bqUz5ZyM9QQIECBA4AgCuXHLYOCXX37pKeyzZ88y1MnDBz3b+IoAAQIECBAgQGAfAmaK9lGPSkGAAAECBAiMFjBdNprOjgQIEDgnoGs9J2M9AQIECBAgQIAAAQIECNxKQGTjreQdd6sCHz9+HMx6XqAxuM1UG7x79y4Ptp5LLXE7+aPODx8+PLeB9QQWE/AUzmLUDhSBkvZW8kKk5TFLcr58rhyRAAECBAgQWEwgIYtv3rz5559/cqOXW8vTiCX/Z/nFixdfvnx5+fLlYplxIAIECBAgQIAAgdsKmCm6rb+jEyBAgAABAmsQMF22hlqQBwIEdiaga91ZhSoOAQIECBAgQIAAAQIEti7wf1svgPwTWFig5EmChV+QmAdbf/3119evXyfqMnGMeaVkHnvNuxwfP3786NGjhX0cjsA5gZKo4HP7Wk/gUoE89D+4y927dwe3WX4DZ8ry5o5IgAABAgRWKJCbShGMK6wXWSJAgAABAgQILCxgpmhhcIcjQIAAAQIEVitgumy1VSNjBAhsV0DXut26k3MCBAgQIECAAAECBAjsTEBk484qVHFmFyiJlpk9E60DmGxqkVixLoGvX7+uK0Nys3eBxHgPFjF/hnBwm4U3cKYsDO5wBAgQIECAAAECBAgQIECAAIHVCpgpWm3VyBgBAgQIECBAgAABAgQIECBAgAABAgQIECBAgAABAlMJ/O9UCUmHwEEEBqNl8r7Eg1AoJoFygbxNtHxjWxK4XmCdUeiD5XKmDBLZgAABAgQIECBAgAABAgQIECBwEAEzRQepaMUkQIAAAQIECBAgQIAAAQIECBAgQIAAAQIECBAgcGQBkY1Hrn1lHyMwGC1z9+7dMenah8CuBd6/f7/r8inc6gQGo9BXl+P/ZsiZss56kSsCBAgQIECAAAECBAgQIECAwPICZoqWN3dEAgQIECBAgAABAgQIECBAgAABAgQIECBAgAABAgQWFhDZuDC4wxEgQOCIAp7COWKtK/PlAs6Uy83sQYAAAQIECBAgQIAAAQIECBDYp4CZon3Wq1IRIECAAAECBAgQIECAAAECBAgQIECAAAECBAgQIFATENlYw7BIgAABAjMIfP369ePHjzMkLEkCuxJwpuyqOhWGAAECBAgQIECAAAECBAgQIHCFgJmiK/DsSoAAAQIECBAgQIAAAQIECBAgQIAAAQIECBAgQIDAZgRENm6mqmSUAAECGxXwx8U3WnGyvbCAM2VhcIcjQIAAAQIECBAgQIAAAQIECKxWwEzRaqtGxggQIECAAAECBAgQIECAAAECBAgQIECAAAECBAgQmFBAZOOEmJIiQIAAgQ4BT+F0oFhFoCXgTGmRWEGAAAECBAgQIECAAAECBAgQOKiAmaKDVrxiEyBAgAABAgQIECBAgAABAgQIECBAgAABAgQIEDiYgMjGg1W44hIgQGBxgT///HPxYzogge0JOFO2V2dyTIAAAQIECBAgQIAAAQIECBCYR8BM0TyuUiVAgAABAgQIECBAgAABAgQIECBAgAABAgQIECBAYF0CIhvXVR9yQ4AAgZ0JvHv37tu3bzsrlOIQmFzAmTI5qQQJECBAgAABAgQIECBAgAABAhsVMFO00YqTbQIECBAgQIAAAQIECBAgQIAAAQIECBAgQIAAAQIELhUQ2XipmO0JECBA4AKB169fX7C1TQkcVcCZctSaV24CBAgQIECAAAECBAgQIECAQFPATFFTxGcCBAgQIECAAAECBAgQIECAAAECBAgQIECAAAECBHYqILJxpxWrWAQIEFiBwNevX9++fbuCjMgCgVULOFNWXT0yR4AAAQIECBAgQIAAAQIECBBYUMBM0YLYDkWAAAECBAgQIECAAAECBAgQIECAAAECBAgQIPD/sfe211rcytru9h4rgAUhGEdgZggLIgBCWBABkxCACIAQgAiAEAwRGIdgOwPe+1hnaGhL6lLpsyX1PX/MoUetlkpXlb5KrW4SIIGTCfBk48kKYPEkQAIksDGBly9fblw7Vo0EWhFgS2lFkvmQAAmQAAmQAAmQAAmQAAmQAAmQAAmQwOoE6ClaXYOUnwRIgARIgARIgARIgARIgARIgARIgARIgARIgARIgARIgARIgARIQE+AJxv1rJiSBEiABEgggwBeLv769euMG5iUBC5JgC3lkmpnpUmABEiABEiABEiABEiABEiABEiABEggQoCeoggURpEACZAACZAACZAACZAACZAACZAACZAACZAACZAACZAACZAACZAACexLgCcb99Uta0YCJEACpxJ48eLFqeWzcBJYgwBbyhp6opQkQAIkQAIkQAIkQAIkQAIkQAIkQAIk0J8APUX9GbMEEiABEiABEiABEiABEiABEiABEiABEiABEiABEiABEiABEiABEiCBiQjwZONEyqAoJEACJLANge/fv797926b6rAiJNCJAFtKJ7DMlgRIgARIgARIgARIgARIgARIgARIgASWI0BP0XIqo8AkQAIkQAIkQAIkQAIkQAIkQAIkQAIkQAIkQAIkQAIkQAIkQAIkQAKVBHiysRIgbycBEiABEogQePLkSSSWUSRAAv+XAFvK/+XBXyRAAiRAAiRAAiRAAiRAAiRAAiRAAiRwXQL0FF1X96w5CZAACZAACZAACZAACZAACZAACZAACZAACZAACZAACZAACZAACVyVAE82XlXzrDcJkAAJdCNwe3v77du3btkzYxLYhABbyiaKZDVIgARIgARIgARIgARIgARIgARIgARIoJoAPUXVCJkBCZAACZAACZAAXTleFQAAIABJREFUCZAACZAACZAACZAACZAACZAACZAACZAACZAACZDAegR4snE9nVFiEiABEpiZwOfPn1+/fj2zhJSNBGYgwJYygxYoAwmQAAmQAAmQAAmQAAmQAAmQAAmQAAnMQICeohm0QBlIgARIgARIgARIgARIgARIgARIgARIgARIgARIgARIgARIgARIgATGE+DJxvHMWSIJkAAJbEsAj+A8fPhw2+qxYiTQiABbSiOQzIYESIAESIAESIAESIAESIAESIAESIAElidAT9HyKmQFSIAESIAESIAESIAESIAESIAESIAESIAESIAESIAESIAESIAESIAESgn8q/TGBe77/v37l3/+/vjjj7///hv/IfTP//w9evToyZMnd+7cWaAaFJEESIAEFiHAR3AWURTFPJkAW8rJCmDxJEACJEACJEACJEACJEACJEACJEACJDANAXqKplEFBSEBEiABEiABEiABEiABEiABEiABEiABEiABEiABEiABEiABEiABEjiBwIYnG3Gg8d27dx8/fjRHGT2oiMQfDjw+e/bszZs3T58+9RLwZzEBbMB/+/btt99+wznSP//80/5Hhv/+97/v3r2L/+Zk6c3NzX/+8x+eLC1GvfqNX79+hZ2Yxoj/rqmYqhmDMdaC/7/++uuDBw+UtX716tXLly+RGP/ZwJXQmiR7+/Yt+tUmWTGTcwlgGDWduWmkbgtF24Rs6M9N80TbRABdOvtzvcrYUjxWtDcPyOQ/LzuC//XXX5i6oG9Ex+jOdY2+3IkuukTTN967d29ybVI8EiABEiABEqgnQEdQPcMlcqCil1AThWxOgJbfHCkzjBKgpyiKZb9IesD20ylrRAIkMAOBy/qrZ4BPGUiABDjBow2AAEei2cyAW7qzaWQhedirL6QsikoCJEACJEACJEACJLArgZ9+/PgxuG5YRppjb+Yh4IbHIeAyePHiBU4t6mv03//+FzvH+vRCSqxw7PEPPPRsj/bZg1uQ7fb2VsghvIQaoTrmQWqTIdLgGAnQ4bFpfHlSf9wrzLxJzIcPH/75LuYXVDM3Q9QC5xvx8czHjx/n3ntiekiLc7OCAFAQjEFI0PWStUNreDBLY5AoFxbVtXQhczwMBG6wlgJTMdninAAarPy1VU87/fo3r6Boxa9zdhq9OlQjt4sQUcPuN8ycMQUETH/+/v17dBq5t6N5mv78/v37ufd2So+DzXjNgZx5vy4iWi5biotlJ3uzI68dcM2E0A7Eq88ANxvBXTtMhmvqjokuJi3oG/HXcL2TlLkgQdKGMWTjzREFOeMWdH1mOYMWYRuFGWiACAnMUXnzH6yGnQiFYBjyzGlVCGaXWhAJgtl3smDNBdnmV2KZdnjXQgRgsdZQYa62NSGACc88E7CZkfZbwZmHV9DXmQmA/Q8apj8xXZw59366D6eJji7oCEqOlavP96KGcUFFRzmsEokJp5liCQJjBCmbl9oZnZk7HU2cxs/ohMoWX7qg5V+ziyu2kLY3onFdwad6cRvbyQPW1v6H5XYRC0R/YgZod8GIuQFG59yN6baqMYLZNaxdLo3f4E5aAt1fC7m/any2xsKn2nEubnRoX+Y9wq6HE7mZdYH1cJo38eF/lvsImcNBKsuGIpBMTtP1Kkqfyl3Gfsaqw+jdGiEGo83c7JtN8E40XbsRs5w/YeORaLauVT+O1CgF/RW3dIEa2he2dNdtsEkr2qlXT3bpW25kJFXMBCRAAiRAAiRAAiRAAgsR6H6y0T7jBU8W/o6esYAHucyvalhjao7Jd+65GnMvPuwm7+scLd1RF9TIfZhDVnyyIHs7SkRiPKF4hMumROD58+eoe9mDKW4+WWEAh3hKCTU5YxMLm0ZLPOSXfCASfjfw0dQ6Kw2swtuStOZnA3KGp2wwoAcwpiLLlnUV1oIGEj74ji0ZbN64WYFYp6aRNAOIcYWTjTBL6BddkItdGUaTb3WwXFkik0UJtG2k6AChWfx1anrRKkQjpzrZyJZidbSWvUFxdoQ9GoJt1YTAojPAtsoyfGYYwQVN2UvY/cLoVraysJm4gbMmusndC81aAxVBr547ZKPo169fF7zSAvNVPEeFv05f3oZyIRWUi9bt6igZxgAHqaDKJRYsyeowwTwEhFWeHXpkaT99+kSzlBGZq21XcGZ2h/4Ef5rS3TRwf5nnJLKeKXRzOCu8pSPo4vO9qC1tqehoTTeLxBo8ObXL9ZLBGDBrMi+DyMKFGR38/JhDou/NuvHExFtaPru4Ey0qWbSZS6zuU6WNCYpu61SZx+MqVHn8pYtYIKpp14YIYLgPfwpzAPgx8JxuD+1g6DTCREWC10WQCvI03D5zJTny5WoI0P0FSpO7v9p2rcYqVvFXuzZs3JtwR3h74m6aozDqC4+EZpaOzufEk41h1xe27qM6mvi27jL2MyHta7rZ2/ZCAyZ4i5ruzP6EtjZgWtawkWi2rjXsWMpiuKXrcRs8p525wXpkwp9tW3TvXh1NOJwOmRWijQ/rGMYs+uBKWBHGkAAJkAAJkAAJkAAJ7Eqg18lGrB7Now/y1sURVr1fFTngEyJHe8Dm8VMspfBEhXG/wl0bPnn2+++/h6ekjGya50KOauHFK5cHOGaJ54C9e5M/G24CyWVhaYeVcIGvXM7WXMVKD5Q0/nRNbllp9A+D4vWHSauG4WWVHk1sl6DRqwWRg082ohNAw5RNBSJB6ebdTua/qZfdChVu93x84bFGZAWGnY5XtX0uVtYmPBSm17L9mA0U1844Lo0lG0vLbXf1LkKoHn9y3fVX0ejkM+r6rK6TEs80oJHCz9Wjyp1O3cNQkz2wqQ7qlaxaZV+NASv5PDpbirWu5eztyjPAvUdwa5PRAM7vYR6e7D2i9yYjMXyj1x0zWmHH+pdffkmKpEyQtQ2Gxo5zoeGCS1mWTQZcKBd/R8s0m1IZaNULjdSjsmrzJIPhCbP3HnLmzmBDGdDjKacW4b02xkyn8dME8B8uCKGxY00Nv4S9y+ZTFmj7qFaZDEvc1WoFVz+7s7iwGjIdXfGyzmbVO7CrI+jK872ozeyq6Ghl94vU2DOGHmWHA2PAxLV+RgfO6OjgH2g1o+uhuF0tX2MSSp57bGooKzsgWf1c4h+X6vk+VdrYkbW0WntG8+/kcY2WNXnkrhaIjRusFuGYarVgxD4abLJem8ZbaHbu6hfRkKfJpjbdX6FmW3VBs7m/jAXKTifIjCFyxR3nUI/RGMxa4XTFa0fq26Dxu2LCL6wO0B2ZR2uiwphI5INkQoKsS6jghO4y9jOhEnftZ8KaujGtau3macM9JngbmC74TOVPWHQkmrNrtcZfGeCWbhQgGo7+ZbXo3Jps6c7WYKNk3MjlevVd17+uUhgmARIgARIgARIgARIggf+fwI+mf9hrwVY3/JhN+CIf5IY8j2TEpeixBGzV4PG+8C68Gj8qGNKHiU1Mq7qgXNTlqBQTD5lrzvkItZDLVV4FbRQRBWgizWN52I6CVx11wXlR3II/BPAT8VFlhRkin6j6lHIWJIOQoRj7xcCYC+AU3AKNC7pGM4R/FkYC7JrMkZtgPKaLOGrauFdTREEauS0Y44HYBTmHt6AWA6wxLNeNwYFeoIbiUPGabqpfRXp3gC6NDcLoY49ajasj01q9/hzGgPYLl2hyfESCVq3AMnfFOz0cDlVsKVZTbmBRe0tauN4CF5oBXmEEd43TDaO/SiodIyCGGyjUdozIwZ3rom9MjpI9+ka3IibcdvKAeoVFhDHAkqy+vuHYlJh+hGVlxUC5zQWDHpNNO0vIPRJDWVZxYwLKBYWAt7ltmIpjNSQUisbSkA9yE8riJUugfgXXqZeDMUC2fktXS6AsgFYmo0MjwjCBnnY5RxCAJId+fVNNDgqV9gMtlGlQedfeilZCWD2Zxp414yZsVfDp6RuFlxIdhab0wVrY2/I1JuGp6ejn6l3cYLvyitvYU0Qb83SNn+hCF/W4hnWZP2ZXC2zrz0HH3moaibHgaJgoi2+ycdAWF91foSrR0JLTgN7dBbQszE7NHtbqO85JhqhgJ/+VYPaYKocm4cXAQpLC6xNgGPXyr/mJ3PRFCynZz7hwrulmX3SCt5Ppnu5PWHokmrNrdTuWsjC6o+RyAEMnZsKYyQAClGi8UviPMGKQA0wrObyilCazVrmabLAyn7ZXF+3VkwavnzUlp/dAlGwaQnGtVqBt9c7cSIAESIAESIAESIAEFiLwPw1l7fcgY3RijV3hcO4u+DWw4BTm1kccwiKETORL0VrYcqP0UDom/ZAclcVqFomx0hY8+P1WCBD+qHYoVL9ngCooF4qopnEuWET9AijoqHY7xcOc+jG0OR81NJQOIzdmbBNnBaAm2GFWk6wpTpYNZp+0jVZOrraerCOx5fpGO6ijrE6J79f7yWSWu4p2lLRetDK0NU0PjLEpmRu2ljVZKUmeYl1HhWI488RmS/GALG1vWcPNkZGY+FVmgBcZwT0rxc+kg97MYdDjhfdGYzBwQ+my0x95hn1INLeyyLaTB+EZFyMeGjvSRBsCaoqRwixnkAx/uAX/ISFWELhL09YAU8/fJYZSjp4rRZ7otCEDcjZSGcHwE9ImRzdTWWSOItwSLx4ePw5a3RWTl5tq1Ko1kVjMCiKh+WsyUabp2pkItVjukqZdH63g0DMcdSZQE6wIvRnuhS5sl2I6OsRgRIA9aPo6SDhblwLhj+wQ0q7uCIINa/RyRMCLX2W+F2252ys6Wuv9IjX2nBw3u87oIOFUY9b2lq8xCa8rO/q5dBd3emMfP0M+0uNRPMb0Mkq0MZcbOtjkbBPE0JqSXTGyxZQymVtbj6tbl1XCu1ogVgRHrbUsvriNe5YgjJtlgh0tvrxy5Z9tcWEiJBeH9tt1skT3V8gfdhI1MPQAGGFrVtDQJqw6qyepKS6smjIGBDSeK1QEjd34JSCnGWvwH3/G1QnTPcoH92J1H8qDe6Pw3UjcG95YHIPFgpt5ZbjV0oP9jFEoOBx5xmBau7rZ0QqSUzK0gjkneJuZLji3atS5fdTqI9GcXWuuFtz0qNHRiGYGDlgLOiUMf+5dQhiNBa04mWdXC2SDFRTU8NLSvToMu3JqZG+HwQtUo14slG6mmmhZMFfcDpinPLosSM5LJEACJEACJEACJEAC2xBoc7IRHs/kNBoJ4DZFSkxzMccFQfxHGCtAzJuFKa9df7prRYTttNsEks+VHrnbzO1HK9tkvTwxhJ/C8iDcC4G0UT9yEpRQSrHVRgvF2h5+nOI8UTvZOwCSgO8qvbis5I0wRUFx21wCzySKygRH7t22ZhldS0fVZBbVlZWK3n5UU1eMmgbiFopauNl2CrslhmE9807iJbOFRkKxGeMRSA7W6CUK7BYmKo+wUF90RPPE0/xMWsLIBOEIxZbiKnF1e7vaDPBoXNtvBHetFDPAcBLudiP10125ewR2syxypWoSbjt5ACVBKiyjwvaCGNwV9pPRfDTrAugld4RCtq42TRg6RV99tPRzxYNqNL06aqrJzc1547CGWKiUmpj6FpRck5aJhxW0oOjQm1FWirlL2dAEeS5y6Wikc+FH+xkMhW4aG0YPj/R6I0SnFHWt2AxNoO3IW6PcqLT1I2Oy0aFfHWbV4fjlqUP/U1BcONmgxw9gRyq6piEsdK/GnoUuC/OZsHkiz+YzOqGxjKTNLk7fvyGloLXJu7iRRnVU1vgZcpZykbjYp6rpdpTCrG5jq3vAjqx38vhdLbCtP6emjXsGgHaqbNHKZNHFl1do8mdbXBjUhBLp/hrv/jpaxQujhqDBo0v6kRr2dpRJj3isi8P5ude+0BNCfr1gSAl60f4znA9g7eAVF/5EVg3rPqe7jP0MVHxNN/vqE7wtTbdt/6/pvjYYiebsWjXwwzQYmEIXhDs21TuuuaUbYg9j0D0mpyjQy/gGG4rqxqzeq0fnb67968OCasImNtVGhqtQhkmABEiABEiABEiABDYmUHuyEavHo/W8nTcfzXQ9rHCvJN3HZl8hXH4LM29bipUnGsAyxqZ0AwOWBx5AlHi0o+OljFYEkSDpVqEmDP2Gq3dBwtyykhpHdeTNpNwSo+k13vkj2gvFQ3HR6reKDE0FcBDZ0CCtqNEnrkJd9CjayKBpjEcN2dZCGUAtwqo1j5GF0TTV5iJlZQiNyFXg1dAP5RGu7GyTRtKkRXgyn/sTsxHPrpIQzhUYpQ9rKRvY26VmgJcawW2zRROWtdyk10JxyEcoCJfCzsQKWRxoO3kQBgisocKeDZ1hgeSayZVm0WeKDnshoD5a8QnSgqRmi278012CzCdeGj8OYh1XWV+NfkMjT8bwZGOlXnrcrulkvJ4fPUB0iERWuFQmJLqL6HEa16hgluf2KhdxBEGDwgDtakQTPhqhPMNDiZ6ZWUPyUh4VWmx7tiAbuI6ibZX3Dmjs+WjchFmGJjfDjK6Hyq5j+RqTCPUejVmxi+thPGV5jp8hR5UoRGIAKqsabcxwC9eeHm1hQa0hnzSho6mFJvOl0+xqgZjseSZU+bO4jXvmgbGgUhLv9iam2xaX0Frp/jLqG7lQjS7Gd91x9pob5qvJ5SH6wJpGBJMOHWKeLwJieM02/AkxPOFrfobP/4Ql6mNaudzZz4RTHeh9ezd7WGvP9oQhQ9MKBkzwaLoaRchp9hiJ5uxaZfLRq6iIPP+vGRbdEpGPUBAutRpf3ELZYF0aPcIb9OqCWXojVPInvXw9bIx5kgAJkAAJkAAJkAAJNCRQdbIRLuzk7Dl3AYk1W9RHYCffnqdVv3S0OUQDwtwdj51BJPOXrG80cxMZLcLzTaOUo6dM9E6HSleaNS/owqONiiDzIwntjVmB6IaQh1F+MDSruGhijXfeE2nFn7DeaPWbREafzmy1aRqVEFpDe5EVARuO3lsf6bXcqBi5vd+RVG09WVFREXlUuolPetiPsh0W39XYZDjzX9U0loJdqLDiyf4chhTelRUzzKI0BYWea7YUaHMbe0OvcpEZ4NVGcNPnyM9jgQksOat3khMjtyhn29VElwlynvJVU6K1YUzpa1YxR4sLTHVsFUwADacGXXJvCaVoBqxwnlZDGDUK10RexYG3puKyNhe6On4crMeeVK6na+VPtD5BccaRUtMqXTHCCYlQ9JUvhT2Di9GE3RVc1N8FzTZZY0JrSQOo6bhqFH0dRxAoXWe+F5rEpRQdVn/LmGSvgo4uOm6eMqM7a/C6lOVfuYubqo2PnyGHMxw5BqZSRow2hk41uT2hWcAm+Q/wuCZlmDDBrhaIoUpus7lXi9u4p3TZk5YrFdK7iy+vLP1PNEOs0fBndvDp/qpZRQJm0kMyzP0FnYZG1cqYowam6dLRPKP3to3UuAvqN9qMzNF2bSfqYBJqwYuBSTSs/pzuMvYzntK36WeOTFfTGywxwdvYdG03daTEJvHbjERzdq25OooOWLZ3grJg8Ll5CulN87H5h4GanjBaLhtsFEuTSLDdY9m+6/q3iZaZCQmQAAmQAAmQAAmQwGYEEqdZhNomt9PgzSx28mJSHq4Pw5isIpA4zMHG5G6iwAWAW6IeDZunFwjXt96zI7JTPrnccosTFKe/FO5h5FJSlgWYrvDRMKrf1h+hlC1MpjHOTqCMMOAAYmiAmoe/XZhtNxhcMlFJ0DrcNJ3CoZW6VS7ugpLSjjQDaByEs3obF4IQBj20LOSMv2SVsxIIhdpLqFRWnkxcRgCtQB7+cBVdSlnm4V3JuUE4FIaZNImJ9kvW/ExgmDBHNfLkif5cq6Vcwd42mwFGW0rzQSHaBM4awSGMPIi3ejQkrLX8SKu8EAhzK4vBpAL7vuj9ZP5edxTtiLyFTKvRRCOYPMGDAbvy42f9IgIlunlGw2MaTpneB98F4PgDNHSY+DMmJ7e7KFIvEjnAdDHTQM7Iv2GlkBvkROZZK25XPNg/xEOjQGWRVYF4hphZ4mlagVv6mIc5GgI/KyuNEdqFfHROi8iGwkPpXn/lqtWEIXPDEpVZhRZosShzUCZDYwmr7MWc5QiCbKh1UkGutOHKAjm4CWRtZvU/SsJyMipa5rPiVXnhb6wxHKFguq6hDpvRoaBQmAHYafmAfIUuboAt9SvCbZJH4egCrZ9IuTlfxMawKpE73lY9quEfnZ26FhJORXIVt036zSzQLBVRKbOyzpqgGguRZ6FlenelwqQXRYQjrGuf0XCnVYapESQ0xLIEi/au3qy+VdPWCIZ+RlCQZwz4WT+5QolRZbmRKEiQqsmla/qrDTrZewxFwHLQITThbDKB0kNrNI4mWJSr+mgYLaKhMGFWpreZ013GfibUlyZmkn7mSFSIt/0EbwPThY5QiyMlNonfeySauWuNqg9TzegYZCK5pRvCmWpOO6DBRs3GRF6hV99s/Stok5dIgARIgARIgARIgASuQ6DwZGNyIw1u0EqHgrxAxfIMSyCsQ/Sq8rz83gIvKyu3UKwTQp+vl7n56W0u4kY3mby9BJhu4mS43q8d4qrP0+XmheElT1YKnL27TvmZtExUpOuenFfrqGctChNNxru3yc9ob9CprFBg2RlR3K7DgryYU8wA/YCm3Kj2TSQaEQwGKqvsnz0a4U9BBnsp6lMLs2JMDQG5gRhdNO/bvScjrcZtABZYUynlvZq+0RuXlTk3TGaZCIGFWsrV7A1tZ/UZ4DVHcPnkQO8OKsrc9gCDz2/IwlipEAg7Im/q3uTxKdO7omW5RUfDAHXUFXszpYabmsnRDaKePqwcYZknXoMxVHpDPSZRoF1gIRPKcBQDk2s+lYKQ+uYJwcwDZ8mqMYHXP0R1ahbyIf9+/XNSKkw2eq/dXNugI8ilgfAG8z2vRuYnFR3FsnqkZvzy+hPvSf3BMzoUN5g5Ld8DvmsX51VzuZ/RKYoXGS7Q5qzmxjZ2NQ/YnAaWlGpXC8RorvF7234DK44kqyYJsDKVfW5WJBMYtosaru88SezPsHel+8vCcQNd3V9RfW2/44w2iKadbEH9mnPomoDxQyRX79HwMNWYbipqHlHBEDnSXaYXjP0MVKnxD3ftZ45GvQtO8NY13a7+hCiWYd2dbIe4emTAxfHR+s7QtZoayYMjhC+uuOZGGU6/LYOobLIwrspmG2u6NtgoKxMptyZDDGtGIYeCS8kxrp/R7rr+LdACbyEBEiABEiABEiABElidQMnJxuSSqdWjV8nnxbOWGUjsLufccOVSSrMiQnGeD86tXVIAQXi3IjZcuRwKVTzA/5t8EyFqlwQ1oEGG/n2L3QaG7cmZ+io3Mjt53JCtrbgNVFpglh5Dc7Vi9PDuGdlONAO0AltBZQA6QvvqRyPUl0aw0KcW5sOYGgKasSlrGNULk7TSTuW6Emo6Rm9cdm8fE96ppVzT3jS1hpY9S5tnBnjBEfzcPTDTsXhPkHv9wJw7Yd6QDct3xW7+VI2mA49Otr0do2iamu7dbbwuATfsHRioKW7Xe73nAl160bDXhQ7Aouzb0Vq7zmf0HoABS/UB2AcUoVzBhSbavJfzKpvs9ND5jOlbwpX1AOua3xGk7BO8zsodMpKOLH17N/1kpb+Fivba4DY/o3N7b2x1OxPP8Jr3dcnODbIN6GSsfmn5FoUb2K+Lc2u3aNhrttGf3gJt5ppuaWOaSnVaKczgcZ3Z3kLZNMpCK1toImfrqFndmA6k+RBvZYgGZM+b26c1d9pE5TGR4TTAlcSGvd4V9mMvIdCcpGayFKW0t/srOqetXAEJthFeEqwFJhGmbxKDWbq7hHQNz4Y9+2xSrptJuDYP3SNWGBuAvtxMBoS9VYyVJAyMXGug4oLluLJ5emQ/48Lxwu7qdYBpaeYMW07w1jXdfm38giPRtF2rPLEcMz3AZMzrndyf3NJF/6yZ0/ZrsEcDxDV7dU2tYcArrn+PFM14EiABEiABEiABEiCBLQlkn2zULGtbuXWalxW6ZTFrb/KUWDRnd03rLQ/c9HCOJH1zGvexW1x0t0NvwZ6/BoggMJY3vRecya1Z1BGS6CvSI6Vmy7CSf4HYrvaPwj02GLwtNFM0PDgFVai55chysHSvyVa490QzQKWOVBzGo/GOcep5rEJJwhhv/8bLgT8rCWBY8XryUAWe06qyRPd2lB4W58bAMt30PcIaL2o/AsoauUyOwku0lCvbmzujO1Kia2lu+nNngFcbwWGl8h7YyMlbFL61nyZrE2UvhGQyFiOV2xF57b35c10QSTPVCccRb7nUQ6Gy4kJWei1cLaXbE1rLjwZ6rF80tD1zCmUbsybVrDggW+9FuobYEmk0PMM0bgfYr5rJiSvaQr+1ra2Xt3xATwtTR9fX28aOlvNu0xvT6CwKL6DptQDK3uWmP3e+Z0VyA1S0S2OnsKdZtwXZMCZypsrTzuj6acTjwy7Oona7LGsqXmChLs7Wa92ABz/6c8z8pBXDzWzM6z+jCnKbTCuMJh+UHi3RRoYr5bYCrJjbZhZoVaDxnBjD6OG3sWKEAb1gPfw2oTw2hu4viyIZQCdme5WjQKeRKFr09jvOaDXeTDXEjq4sqbj6BJoO05MNkteXm5tD6LrxpDI/e7syQrHZz4RMjmKijd3TY6d+JirSxSd425huVLm5kVHj3H4kAqXZula0StkyR84ko1ZhuywswSBtrqUVp5exGKnc/tPr33osDTTz/8ELVa/WVlluAGot1oJ8I0p3CwrDXWlopnNu3d30mNcljTm5eerVd2RTlfXCqyRAAiRAAiRAAiRAAgsRyDvZOH4BgEWXN/H1fuYuFDHPxi0mE8zLW/mCNas1uzzwEmsOgnq3eBDCnzXuWnlljrKglOR6pqwNKKupIVYmgOYujVtn/PJMI1WPDQbkGZqfNXUNzyZpjtbPsKgm+YeZaID3M4OQeRiDju6UM42GVShPGOP61ELCjKkkYEe6kLyJwQPElUXIt2uGEjmHyqvJ+QM4jO+svEodaceNX6KlXNneNFMXa2nJiOshAAAgAElEQVReYs18xrvFtY1oWD8DvNoILp+aGN/Q5InEyI1STFeituRGunzc3rWfnJrNOXee420UtVrieZ22V4qLyA17d/FnSEBJElR7T1dC2WyMYIT9Jvm2dBM4WuO49oawvuf38r/aT7nj9aian27v1xuXPE5BHgzcnfwwpmqa2XsnAZSzHc3EqZOaNBLOOd8LgVDRIZNtYqLTe69zs63YHebOndGNGcVo+YKd79TFCdVc6JLXbKM/R05R6tFtZmNX9oDVG8MpOWxmgS5D5QIHydy7BoTdaUa0EzORw1bWpsp0f+lVr3Ta6DPUp4xOaO1SS59PZcojbwz6k8qcw9uRZ7TWbtsZOe4rOxYrHoQPK9U75khBVioTGLPQcCvLfsalIYdP7Geigl18greu6fZo5tE+ee+RyDSK2bpW2VU+cmQ0fOTxsZ9jLeyy2GBDJmHMlXv1jde/oaIZQwIkQAIkQAIkQAIksCuBvJON8oLNOArbktI4tsqed7QPc7QS2HOYhj+ty8Ndh+tX3WGGQkyNez3qr/HKQppOT5UBiFdW+BML0VZaK8hH0wrgUCjIueYWjQuj+QbD0YNBNeZXDCG6XdpPknPNIGwUXoztbYp5Vt7oyRP9qe/9KoW54O0a+2w+CIack07DTuOIkUQzmrClhForiKG9Rbs4N9Ja2jwzwKuN4HKHcMrEEp2wPOVGyypojwW3oCt2zTUatkO2u7sJbv2GEs3M1kXkdkRufAEQ+Ra3FUdZIdI9cinnduWr7ntAj0gi/pTmafRy1E92OjcbNQY0MQGOvdTjGY6oPKtHuh2FpScEyhxNxZSS4wJE7fqQhDwqGVBXdgQJpmIuTTjfi1ojFR3FskekRrlm8uZOtKaa0fVThAYOuziho1uli+tnQiNzFhRhL9kF2kjBasqykh8FVrExzXyy3zLZqgBd9xFJE9/V42rFWCgg48LVVSzQYw6xk1VDgq5OEk8k81O53h+8i0r3V1RZR5GnuL+OTLrfPu9R9RE/ZscZQ0aySx/smkDdkyK5PQ+m0ALGTpfAzZXhKDzeXcZ+Jkvjp/QzUQk5wdvDdKPKzY284EhkEU3VtXJL1+olDLDBhky8GPbqR1MjG7/o+tdTNH+SAAmQAAmQAAmQAAlsTOB/7eQ1Gfjw4cPHjx/lZModCzkT9+qdO3eSC48vX75ANvcuTRg5a5Lp0yhdvV+/foXAJls4fN++fassQuPgM1nB4X7v3j1ltl6yz58///33315k+BNpIM/379/DS5UxGhP6448/9Nwq5VnldqX5ta0OntuOZlhsftHclJEvXrxQplw9mdzu0DCxz3d7e7t6NSl/MYFXr14lB2u4q5oPgqHAyf5cdkyHGTJmQgK0NyhFOQRPNQO81AgOK3337p3QfI5oCLfUX0InLJeLnnzMaK40YFPlZ8+e2bpD/n5Dyc3NjS3oKGAHO6xfbBjLK1ndR7kp4zUrsq4CKOWcP5ly6o51HzrPU6oTfYgNBoAuZZg8aGIw6WHFsSCXAMjLvbSbuEk4OS6glG/fvj148KBJcV4mdAR5QMKfyuFyqvleWAsqOmRywZi//vprzhldP13Q8pNs9+jiktVkghMJ7GFj9ICdaEKVRe9hgSGE6KI1TDY+Rgl8sGBZUs05Wdre/XW0Bt91xxnTcvg/4fgS2gLs9giLcFflJffFdpVZdbp9WncZ+5ksjU/iZucED1rbwHSzbE9IfNTl7joSuSjm6Vq5pevqJQyzwYZM3Bj26qChNJLJNzJctTJMAiRAAiRAAiRAAiRwNQIZJxs1JxCUTyhmUX7y5EkyvUa2ZCaVCZTLA/dVT1m43BtlUbOy9bKypy69+PAnDje6uzthgrIYOIaSZ1mR8+vXr8vy3/Wuu3fvDq4aNl3wYGVYqLIhhDdWxjx+/Lgyh1VuFxopXnOL3c1TvKur0NteThx8TQ4BeFB7zGmZp0+fyo/jow8peDHB9kpcqIK0N6Ms5cDnTuSS7dQ1A/dGNz4MK7O91AgOv7yMBWew79+/H8IcEIPTKfKkF9NdDOu9JcGGpbIIjB32aZve3JRKMXzc1SL2nvU1UlbcTaZ5cFCYqrlZXTwMNcn2b/mcdVI02re7H7myEnYNjF/lda3OQpnj5cddO5MoCowLyTeDoIfB9nz09ppIfcd1WUdQtE8ImbvTNnkG4t3r3uhd8n5mZevdS0V7QK7503WhTzKj6/0WA1p+0tT36OKS1WSCEwlsYGP0gJ1oP/VFb2CBUQjKekXv7Ro5p2D69R3dXzCP8e6vS/mrTQOEP9M6Wo+aZG8/Z7RcbDGPd39FJREi53SXsZ8RVBZeGt/PhDJwgmeYLG26Df0JFxyJvEYxQ9fKLV1PKeFPNtiQiY1hr25QKJdj7n5E1o6De6OFHw1kZRvNgZEkQAIkQAIkQAIkQALXJKA92YhP5CU/5QcPlH4dpcetObAE2Zb4iB+WUvaLIiDgPk2SBIIHfJNPuSETPCGqIXZUnP5pD+SAxKjRUVbF8ZrlDdz9PA/jEpaPD7kpW4WPTGW8JLZGmtf72cTrBqINBO4JPH2Lg2Tr1ouSNyHgnu44yjBqQkeJK+OTw5ze81UpCW/vQYD2pqc61QzwUiN40kpHdomhwST7QMiP/dTwxvExEMO+WASTvR7narxKKR9ucFepWAd1+pqZlU2Zf8MNdVv0fgFl68PJxlNaQej9wGJ8/AtETlxb7Wdy+hqhcx6vayMeetek0tF2mncyR3ODKDQ6gqJYEDnVfC8qJBUdxXKpSDiOrF96qhldVy3Q8pvgnb+La1JNZnIigcltLOlbADrlAqcJZHpcm2B0M5ncAl1RbXiGp8+tMNsE6P4yqhzv/jqasCUXyP1sr+uOM9b+R1W2NUJXr3z1m72lVQB7zRrHbKviCvI50TAKpPVuYT9jgIzvZzxF4CcneCETIWZa0xVkzrp01C2f2OF0HYlCOCfW1AqTbJUj11xWKhvglq5FEQY0M4ejVhbmVhaTtB9kO9KEZl62r7j+LbMK3kUCJEACJEACJEACJLAiAe3JRs38/ubmphMCzaJdI2En8Uy2mqW++8UJPBmZexAUnm75cCOWRpXn/ZIvCPQY2gdivPian/DUa2DiVYU1pfDeSgJHfofwIeDKgvS3azoKfW5zpsT7YkPCeI4froeztrjmBHVNqTBGRL+k6tEY88FGU2jSgQiBmz+Z7dWXPzsRoL1ZsJpJy1QzwOuM4HgIQ57ZYuacOxu3em8SwMkZ+bN1GPSTOx9NJElm4u7YufacvLE4gealkjBmdw3oCllcbvJGTZPHsYFkPkyAuatGywB1yrov7D1cY6P6NiYAsxw5Ww5Jarqy5Bw7zFaOCQ1eTn9BR5Cm83fHR3r8jkyIHr8jMmPi3bHMtdh+pWvG+qPlSSup2MUlSe7RxSWryQQnEljdxugBO9F4mhS9ugUeQTjXo3UkFeKXPnLpLsemmiy5szhXSEERlZc0Daeh++toQhjuh1bWS397vx3n5AepjJBjFH0E5NzSj6TaI95ly34mqdOG/YxXFid4HpDkz2lNNym5MsGlRiIlk8HJuKXbEPj2DTZkxV7dMtFM490ZyJwbGbY6DJAACZAACZAACZAACVyQgOpkIw7LaXzH/Zy8mpwhYeWhvgHqd5cH7j6Evmisx+DCC5+BBiLE13+4UqNoV9rcp0Pce4Ww5kG9Hs/SCSJNfmn8ZuGR6o/iBwDUdBQDxOhXBLo4+7kkWwrcUvN3fVZaBvoRwLsSNcOKfDy+uXia51Y1YjcXjBlWEqC95QKcagZ4NFIfxedWtiB9jxH88+fPLvaoVIO7xKgMyT4QM17UJXpvq8jkJseff/5pZyB4PL3m+/B6mTXPweN4vF284AjomG+saQQ7sTXpCc+QUtkGrfmNlNk7Tnn6QeiRdb94We6u/yko8AxHsltGJ9P2+KXtS5VV7tTLre4IciceyfE9ipoeP4uFHj+Lom3Avgtpqhldpy7FomMXZ1HUBObv4mpqx3tnIDCtjdEDNoN5DJBhWgscUPfrFJFcZ9H95RrDYPfX0YTwKN4VtVO4h7/aiKpZ+cI1ce7pZXxPL9lkOpFfOtskNPYzrn4H9zNu0ZzguTQQXtd0Gw4TR1kdxXsMe/zsNxL1kLYyT27p6gGywYas2KuHTOQYrn9lPrxKAiRAAiRAAiRAAiRwLgHVyUZ3UiuI229prflyPQTznj4URD3lEsSzz1LUPBmJgyI4yPTjx4/ff/8dpxnhA0UYS33Ej69XJ1eO0pb4pa/xGrclCqo/Sy+nNAELpHcA55bD7a5Pnz61faS1dy2Yfz8CymdnQyvqJ5LJOVkiXoIIb2NvMZh/WwK0tyyes80ALzKCJ60UG+djDsLJ1oLZS3IL/9mzZ3Imva+6pwuUR9HqRUpi8YoYJpjmfSJCK/PEvvhPnODSEADP8esL1+wh5DAD0wBhmq4ElL6IrjIkhzCUjhO/379/7yqGkHmnXk4Jf3yHIKCwl2ab71nBagJUdA29ye8dNq5pZnTwbE+Fi5YfqmPLLi6sJmNOJDCzjWkmZkCX9H82x5sskR5XPfOZLVBfC6asJ+D6AaaaLLlVGybYYPeXMAE7awHYaccZW7pCZa2u8RiJDZ8VuLm5OavojctlP+Mqd3A/4xbNCZ5LQxOe1nQb+hOEznmzkUij8fFpkq2SW7p6pVyhwXo0kvZj0icX0V629T+TJZ6ybOf6t16zzIEESIAESIAESIAESKArAdXJRkymNUL0e3uc0nnqrtA0Ag9OY1+MjXLDjy4WCIOnseFY74ddI1LyhUCaTMI0yrOsONgZ3suYMQQERyFWwmNkCEvRPDIV3jV/DPa6vFMNaHqwf7w1c37hKeEAAnisWfMOAjSQTtuxQh01492JnYYgOS8dEaC9HZE5ip9tBniFERyvA3CxR1UzwwMiRrCkJNhSxUecorUYH6k8ilYvmObJBlsKDsMMO6eqmW0Ku+BWZgYMgaT9m2SDP6OHPsRV0EgDc8tl+BQC5zpYTJWV7cJbIY7ERUdQSNudeGhWQGEOXgw9fvT4eSbR9udUMzr7HsC2dSzOjV1ciG7LLi6sJmNOJDCtjdEDdqJVjCx6WgscCYFleQSmmixZ2UZ6Jwa7v67gr4YeMazgLUVWoUcB+ARmcE10mhUf1fqC8exnBvcz1sY4wbMoygJTmW5Df8JFRqIypfe+i1u6/Qjv2mBdYuzVXRqaMNe/GkpMQwIkQAIkQAIkQAIkcCKB9MlGfAxQI19X/6begauUVlOjrmmmPY+k8SG6ZHLTu/cKYeWjye6KS8iNl3oQEByFmhNWPURCnp0MspO0ymwfP37s7XXh6C+emB9/RE0pMJONJ+BZyJEATR6xPcr8KF4z3k3+YoKjql02nvZWo3pNi6jJX3PvFUZwzdsZT+kSowrSSIIazfB5W+Vhm2g1cyOzVpezCSa0slwO26dX6g5ThZFNwFvOKIXcXlms4DAC8IBpvl6Id5C18oDlrqNz0yvRbeMImmG+F2Weq7jc9NFCw8htFB1WbZWYkeOackbXdZTPteTc9Eq9b2P503ZxSkUw2fwEprIxesDmN5jmEk5lgc1rxwyVBCacLBnJZxOsoftLyMpz0SiV2CRZ82mh8v1EIxXdBBQzKSAwUsvKRZmpxWyCCZ1DAXZzCyd4xehw42wWApFa+RMEY9tpJKrRfr97uaXbie3GDdYlxl7dpZEb5vo3lxjTkwAJkAAJkAAJkAAJDCCQPtmo/GBj1lc1CiqmdB8rpS0QoOEtmmfUGhaXlVWubLnp9cJoNM43uOt5Nk8p+MHh+Bv28ievXp7Z9O6XvNKb/4QrFscXvUNfaHRfv37Vn/duLhUznI0A7ETpUn/y5MkpwidHiiXG7lPQTVgo7a1GKcm2UJO5/t7tR3C83VPYgzSgAEH5bLEebHFKSCIoxWar7Opt+h4BzSHMHuUm88RrIJJpRiYQ3u87UowlysJcF+/s0Ig67AvPeMOr+wIdNM/ZDEyDi2lWJ6B87EC5bZ+kkTtFyU2fFMAm8Fb0Nt4NTO4I6gfHhVAWzpUtN71eqg0Ura/shCknnNF1nTvlWnJuer2KN7D8fnD0GJlybwJT2Rg9YHsbW7R2U1lgVEJGjiEw4WTJVHw270TDKZzgGt1mxxkbu5qNMMwY+VrbMS393FLYzyj5N+xnTImc4CnJHyWb0HRbGckVRqIjtZ4bzy3dfvw3brAWGnt1i6IgwPVvATTeQgIkQAIkQAIkQAIkMIBA+mSj+1SfIJBmb164PXlJcCW49yqldW8ZH55wAWkhKJ+fM+mh9H5vcNFYVPKxdVsvBgYTwMP3Hz58GFwoilN2FOMFKygRD1Xf3Nx4fdrz589bfZejQCTeMicB/VmXszZENScWaNhzWlcoFe0tZKKPmXkGaGuxwQiuOeYxm7NeI8/Lly+tms4K9Jv5hzXSv59CQy/Mv2sMFylZeJUrUE3Tzir3KLFXkFK8o9wYTwJlBJQ9Gx6LxMORZUW4d2XZOR1BLrowPPN8j4oO9XXNmAlndF3nTrT8hnY+cxfXsJrM6kQCU9kYPWAnWsJZRU9lgRoIO22Haeo7LM2EkyXUXblIHEYJBXWdwrkV2cBfjepoPkiFZMt1RK6mGNYTYD+jZNW8n+EET0n+KNmEptvcSKJ132Mkilbt9EhvOyYqz2yzII083NKNqrJ5g2WvHuWsjOS0UwmKyUiABEiABEiABEiABAYTSJ9s/OOPPwbLFC1O+WzrJNJGq2Ajz/pqlhVACODci3718ubNGyGrykuak42tXsFVKeo1b8ehO7nisPPxhxs9s1n3w4Z4PhWEvQ4NLe7Vq1cydl69IAGlY1RzvLATvWR3gXI1b6vtJB6zzSJAe8vC5SWeZAaYbJJLj+CYe3ijp6cF81Oz7RS9sVOkRh7s9+DdpZ0E0GSrEVKTT/M0gwVTLkubV3PjDJUfe0fTbnKCK0nS+zhk1nGIZOZMQAJKAljJKmfvyrmZXC4dQTKfrKuTzPeiMlPRUSxXixw8cVLi7ergpeUrtaBJNnMXp5GfaeYnMJWNKWdZyjlbD/hJ9w4Kpcc1i/xUFpglORM3JDDnZAkVHCzYYPdXskND81x6xxmvslV2yIMV3bDtMCs9gWm1PFiwwf2MURAneHpDDVMOtpBQgGhMK3/C9iNRlN7pkdzS7aeCvRus5cZe3aIoCHD9WwCNt5AACZAACZAACZAACQwg0Oxk4yTvhtQ8yjwAq1AETl5NftoK7gPNdiyWiCNfyhVF2vyNPtFSGBkloDESrIRvb2+jt3eKRIm2L9Kf0e0kTHG2aINwnnrm/enTJ+Vj38Xl8sYVCeBTh56pHNXiRPelprtQbuse1Y7xYwjQ3mo4zzMD1DTJdUdw5R5GcpOyRtcF9yrl0by7tKB05S0njiOyhNMKJovNqy4B5elBZQN3c84NYx7uzqxgXffu3cvNhOlJoAkBZef28ePHv/76q75EOoLqGSKHeeZ7R9Whoo/IXCde2bdsBoSW30Sh83dxTarJTE4kMJWN0QN2oiWcVfRUFngWBJYLAtNOlqYVrInZ7O2vBiK9U/f0Ry+aKJSZyASmbc7TCibz1F/lBE/PKppybwvZfiSK6vT0SOWOj3ILdVh1lPLoR/8eku/dYA0x9uo1lsP1bw093ksCJEACJEACJEACJNCVQPpkY9fi9Znb00r6W+ZMqfGJnC45voYhnAqDLvDtuN4n1rbR+Ona7CSA3l+Dp4HhU+gkhpctjg3jsc7ffvvt999/x3NL3tUlfuKrjN67kdAWUCPuZi2hvvFC4lFmZaHKNqvMLSuZ5kjA/C8myKryrolpbzWanWcGqOwNsOOy3AiOt19/+/ZNoyb46zXJhqXBl2Q0ZaGrRB01KXukmceGvdop6Xl38edUBJ4/f66Rp9UJLqEsbytdeeRSyJCXSKCYgHK8Rv7eh0aLS6QjqBidvXHasdJKiAAV7dK4YHhOK3VfK9BJKbT8erBzGk99vZjDPASmsjF6wOYxjGGSTGWBw2rNgkIC01rC3u4v5fp3RX+1sbF3796FxhbGTGt+oaiMqSEwraL37megMk7wauwW985puq38CduPRJXa73E7t3R7ULV57t1gTTXZq1t1FwTmtJCCivAWEiABEiABEiABEiCB/Qgsc7Lx7t27e9BX+kROryxOheEwFR7lxJPf5pAh/uO9PnjWEw9V89txpyvodAEeP36slAEG8/DhQxzMG3bUEJ53zUkqpfwjk6FlvXjxwi0RDRAtcfu9BLfKDGcR0D/HfO4xnmTp2Hho8rWZLHpMnEuA9pZLzE0/zwxw4xFcuYeBOe2EX1A3823XZqJh5XMw0XsrI+exYbciyfHFTczwtAQwdVfuonVtAt5WOlqlvsOcli0FW5eAslGggg3bBR1BlQYz51gZVoqKDplcJ2YVK+2hEVp+JdUrG08lOt6uJDCVjdEDptTaTsmmssCdwC5XlzktYXv3l979suKOs35z/AqfV1quT+ghMPuZHlQ1eXKCp6EkpJnTdAWBsy7tPRJloRiWmFu6XVHv3WANOvbqNSZ0BQup4cN7SYAESIAESIAESIAETiTQ7GRjq5chHbH4888/jy6tFa9/Ou30euEw1du3b/F8J06b/PjxA//x5T18qnHCZ8FPZ3VNAYQPe4ZAvnz5gk8RwnjwTcITPzcUCjZPDA5/es+korvAscZFT2nOA3ZjSfDNAf3ge+75WM3WO6x9Y2VtUDXaW6USp5oB7jqCK/cwND1SpboLbldKpdzqKxAgecucSwAlt2TtmOB0At7bPY7k8WbLR8nK4vHuf/dGfrDRpcHweAL6ZSC+V9zwFSF0BNXoeqr5nlwRKlrms/HVOWd0w4DT8mtQL9TF1VST955IYB4bowfsRDM4seh5LPBECCwaBOacLF3B/bWrvxpGpfdl8RHzi/RC7GdOUTQnePXY5zTd+nrZHDYeiWwdpwpwS7erOrZvsOzVK+2H699KgLydBEiABEiABEiABEigH4H0yUbl90P6ibhZzlfYfthMZazOEQHl88fu7TiFhbt++eUXPKaJ7xPirGzDRzDdgtYKAwKA4PCnKzZcCXDHbO9ycqvMcC4Bz2aE208fyjUC4G27QhV46XQCtLdKFUw1A9xyBPc+tiboa85PwSstBF0lpgdC7TpdUorXqXQh22kFE2TmpSgBvBRZOVvo1wS8rXSebIxqipEjCei7OM96RwrJslwCepW5dzFMAsMI0ESHod6yINrPlmqdqlLz2Bg9YFMZxjBh5rHAYVVmQSGBac1gWsFChsUxW/qrDQ39sMJHzIvtZ6Ebp23O0wrWSrn6lqjxUbeSKpqPRoDxW+rbWwh0sfFIFLW0cyO5pduV/xUaLHv1ShO6gpFUIuLtJEACJEACJEACJEACZxFIn2xUPvs7yTcV559869+7f5ZNrFUuz8WdqC+86fw///lPmQDwt+ItlQ8fPkQPY045mg+EluW29F14OBsdl+eARozeF7N09Sl8DQG9kZw+OGoE0H9/sgYa7y0mQHsrRmdunGoGuOUIvpCJRm1JuebCvad84Vazmx6tV+/IaQXjIqVA9cqThC9fvizIPHnLhw8f3KkIljlT9dtJ+ZlgSwKaKbSpuH4Q3APUtH0s+422BjatottWc2Ru006cRkKYv6xpLZ9d3PzGs7qE89iYfmaln6110o5GAHeZ00mMPbKdxwL34LloLaadLE0rWMN5y5b+ajQEvOFX3xz0/mF9nkw5G4Fpm/O0grXqZzjBq2wL01pIZb3c23cdidw6zhNeqElGoemHbG7pRgHWRy5kQnMu27n+rTdC5kACJEACJEACJEACJNCJwL+S+eL9cN6Rm+gtvbfHlPlP/ja7ycWLapaRJCAQePPmDT7AKCTQXDKnHG1KNBM8SXxzc4P/23+xEHtaON5p624DeLB7+7rbyjJQTEDvCdV7V4uFkW/UCKCZbMil8GpXArS3GrwTzgD3G8H1exhzbsHqpUJN8eHrGoMsuFfTjRdkW3/LtILVV+2COWAC/Pr162TFP378iCdamk+VvQOTymOWSWmZgARqCGQNDTUF8d4mBCac7zWpFzPZiQAnTjtpc3Bd2MUNBn7B4qayMXrAaIEXJMAqGwLTTpamFayt5eznrwYfvcsaiZs7u9oqiLk1ITBtc55WsCbYkQkneJUkt7cQw2fLkahS9Z1u14+Peg95J1Gj2eql4pZuFGB9JHv1GoZTeWBqKsJ7SYAESIAESIAESIAEtiSQ/mYjzhdpat77m43KAw+al51oqtMpzUU8Pp3oMdsJCeBFPt5DwPVCfvv2Dc80P3nyBO0FuzgPHjy4vb3Fhw3rc54tB3ymMnqsEXKCaqt3EM5Wa8rTisD379+VZ/5R4umDo8a923si0Yr8NfOhvVXqfcIZ4H4jOOYPSjVNqA5IrpdKv+GnBLJ0Ms34snQFLyU8+iXlB+Hx7fe2ZDDMuX0I7Orx48dti2BuJFBAQD+Hx7oAZlxQBG9pSEA/lDcslFmRAAmQwBgC7OLGcL5yKfPYGD1g17TDeSzwmvxZ6ySBi7i/9vNXQ7N6R67eA5A0GCYggQICe/cznOAVmMQ1b9lyJJpTle52jCzhnBN1vVT6mYDMgVddAuzVXRoFYb0BF2TOW0iABEiABEiABEiABEigkkD6ZKPy4UL9+YoyiZUHHnAaqiz/MXft7RMcw5ClzEYAxw6VvUSB5OhY4OvBQUccscYpRzxh/OHDhz2O/IHbs2fPjpig4vxQzBEcxhsCygP/JvHpow+9Y6vbLe2tUoOnt8Go/DuN4Jgb6K10TnXoH1455fjKnNCihs3IpQkoJ8DNTzZ634pUirE0agq/BAH90IDq6B8HWaLuKwrJsXJFrV1N5mmtVOn2v5q+pqrvtMYzFSUKU0NgHhvT+xZQ39PFpse1xurce09XpSsMwycSoCWcCN8UvUoO7qwAACAASURBVJO/2tRIv1Sn+Z1ufmMEoKLHcPZK4QTPA1Lwc1rTbe5P2G8kKlB371u4pdub8PYNlr16pQlNayGV9eLtJEACJEACJEACJEACexD4V7Ia9+/fx6QWT9AmU+K1KHiJUTJZWQKNAMgZ0pblP+auy240wjawtsQf9AjvkvsfkQa+UsVjNMVSsgh8/vwZX1bs/bopWMjHf/4gG85S4oHjdT+lAslRFRkyEuAY57p1lGvHq/UEbOepyWqJ0YejgEaVZ6WhvVWSn7YNbjOC//bbb3odzamOrF0ENMl+yy49SaYkgeYEMPXVOB/QBEz31UqA9+/fu1m9ePHC/ckwCZxFIGvAypqtjanR1RxBWfoao4IxpVxN0WOospT5CVzN8i/bxc1vittIOI+NZc2p5hFbsAR6XAU49tISqrTSMkACexPYxl8NNWHGqFdW1ruN9NkyJQmQAAhwgkczyCKw00iUVfFhibmlOwz1rgWxV6/ULNe/lQB5OwmQAAmQAAmQAAmQQFcC6ZONKB4fQtR8FQGvnev0iK3S8/vo0aOusOozz3pkub64s3LAO5bgjMA5N5gElpRZq8qzZGa5lQTGOPiskLAu/KFBvXz58unTpzZ+/gBaB45lKl/SidObSIyPVc5fL0o4noDSioxgeEB//mf0LzJEjjeVJiXS3ioxzmzee4zgWbPNmdWhtLSs+irzZDISmIQAJsDeFxSjgsFBgVerRC/lRuJlIu7Dvpx+5wJk+n4Esp5rPH1ooCNogwmGxpipaA0lptmPAC3/Il3cfqa7UI3msTF6wBYym4aizmOBDSvFrEhgXQJ7+KvBP2tMyfIArKtcSk4CpxDIaozcUj9FR7MVus1INBtYI0+WH3uDiXpWfedU2WxSsVev1MgGzaqSAG8nARIgARIgARIgARKYmcD/aoTDw4WaZFlv1tFkaNPgCJMNC4H5j23s/eIT+HdwxgynW1HNhw8f4oFUKI6rdMFiN7sEA8BzwCMrhUeQnz17BpPD48gjyy0uC4e0b25u9H4WVBAHy4uL4417E9ivd917iFzdGmlvlRqc3Lw3GMH3M1HZ5PRzCTkfXiWBCQkonQ/4vDnOGDSRH69KcfN5/vy5+5NhEliFQD+PnEyAjiDLZ/L5npWzLEBFl3HjXasToOVbDe7dxdlqMnAigXlsbD/3wjxsTzSwZNGklETEBCQwmMAG/moQyxpT2BENtjEWdykCWY1xCTLsMQaoaY+RaACogiL2a5IyBG7pynwKru5nQoN79cHFFaiYt5AACZAACZAACZAACVyZgOpk4/3793/99dckJjxcmExTlkCz0sOr7CBnWf68q4YADpU9fvz4p59+wmlGfDqjfg2J18OYvxqpeO8pBODgG/8oMEwOx/9ghK0ebu6EDnBwrDG3geB48KtXrzqJxGyXJvDnn38uLX8oPF9JGzKZJ4b2No8uOkmy+gieO7x2wliTbdYuwgb1rWHFe/cmgLeWKN+WgrVnPQq8ecT1NmAd2upTkPWyMQcSgEHqIQweGugI0qtm6ZRU9NLqo/DFBGj5xeh4IwlsQIAesA2UyCqQAAnsQWB1fzW0MHidvofeWQsS6EGAE7weVK+Q5wYj0Zxq2mB85JbuuabFXv1c/iydBEiABEiABEiABEiABLoS+Jcyd3zHAOfW5MRYf+Jk0Z07d+RkBVc132z0vrRQUMqAW7KeSxsgT00ReAYUX2Use5wUx1dwVhb/zR+W/Qh4lnN7e4v8ayTkvacQwDE8PIuMo4b43uBIAXCyGh0FvlOBh6FHlqssCw9FhV9fRCtwH6Q+ygpfowVSntw+4sN4DQGMPlkOVk2eDdNAPBg5uv2GeTKrEwnQ3kL4S8wAlx7BB886QhUPjtlvz2YwQBY3OQG8KkXjAcBStH7y4K1nMfGeHA7FI4FzCdARJPBfYr4nyO9eoqJdGgxfhwAtX9D1Tl2cUE1eOpHAojYGselxPdFsGha9qAU2JMCsSGBOAkv7q4E0y4XLjmhOI6RUFyTACd4FlS5UefWRSKjaiZe4pXsi/AsWzV49VDqnnSETxpAACZAACZAACZAACcxDQHuyER8uwKmD5POF79+/f/r0advq4amC5Dt7cEAIX2xrWy5zOyKAd1PhzGHSGLzbYT+PHj3CN+t4QMsjs99PdBdos3gs2HtQuHdN4QL75ZdfPn36NNuHVqLHdN+8eYPeEs1Bc7gRpyLRE/YGyPzXIpDl88XoPFu7WIs2paW9XcQG1h3Bsx4T2UCbWU1yg/qyClcjgL4I+2pJO8eKAyvTyhmOt2D573//ezXarO82BJJNprKmdARVAlzldip6FU1RzrYEaPlteTI3EliaQNacih7XpXVN4UmABJYgsK6/GnizxpQl1EEhSWBRAlmNkRO8RbXcT+ylR6J+WGpy5pZuDT3eCwLs1WkGJEACJEACJEACJEACJLAxgf/V103zUUTvuUB95kJKzWcTepQriHTZS1+/foXjBl/vVB5rxAOp+OAGPqP348cPPCNiznFdlt6lKo4vcL59+/b333/HcdbBFYd94gOJgwsVisOh6/Drozh+aQ6Bwzku3Gsv4bnt5ofGbeYMLErgaj7fRdW0jdi0t21UmazIoiN41h5GEgITkAAJnE5A4wSAkJV+AKwa3N4D7+JBH3h63SkACVgCk3wCiI4gq5G9A1T03vpl7Y4I0PKPyDCeBC5LgB6wy6qeFScBEpiWwKL+6ml5UjASuCABTvAuqPS2VeZI1JanuynTNmfmdhEC7NUvomhWkwRIgARIgARIgARI4JoEMk424ttiycON+PgYDrA1RPnXX399/PhRzhBn5/gZQBlR/VV8Lw4HtPDFReWZRpxnw9ktqO/Vq1fUTj3/RXO4d+8eHheGWwFdx88//zysFvjCYduOqExyuORg/F4PhuO+OOtrvy0DRMrDjXhue4ZKlaHgXT0ITPKgc4+qMc8JCdDeJlRKV5GWG8Gvtodxtfp2tXZmPicB5bcTMdPGkrO4Cp5/A46F4qx4IwlsSYCOoC3VGlaKig6ZMOYKBGj5V9Ay60gCBQToASuAxltIgARIYACB5fzVYJLlwuUANMCKWMRlCbB9XVb1bSu+4kjUlkCr3LLGx1aFnpjP1eo7ADV79QGQWQQJkAAJkAAJkAAJkAAJnEUg42QjRLy9vf31119lWZ89eyYnyLrqPWsY3gt5cHYujGdMQwIg/Msvv3gHtI7yx5lGfKkP59ns2a2jlIy/CAG8wwxdBx4YgmGgReNbKAMqji834rXrAwoSisCnZnDY202A/gpfX/TO+uLMsPLLljixWfPotisJwxsQwCnZDWrBKqxCgPa2iqbayrnQCM49jLaqZ24kcDoB9D/KGXLxZxuxPHHn6hjpuIA9Xe8UYCoCdARNpY5+wlDR/dgy55kJ0PJn1g5lI4FzCdADdi5/lk4CJEACMoGF/NVyRXiVBEhgJAFO8EbS3r4sjkT1KuaWbj3Di+fAXv3iBsDqkwAJkAAJkAAJkAAJ7E0g72QjWOCTffK313BuB6famlDDB8pev34tZIXlivITgkImvCQQwOOeOIWFA1pCGnsJJ9bMmUa8rcpGMkAClgAMA0cc0a5//PiB7xbioyjJk9L23oIAzgEW3NXvFjQQHLaErzMsAn2m3K+aW/ARyNkqFdaFMXMSgPHMKRil2pIA7W0/tV58BJ9Qodz2m1ApFKk5AeVnG4tPNno3Kte8zavJDElAIHDW65zpCBKUstMlKnonbbIuegK0fD0rpiQBEkgSoAcsiYgJSIAESKATgSX81Vku3LM8AJ0UxGxJYF0CnOCtq7vBki8xEg1mwuKiBLLmA9EcGFlDgL16DT3eSwIkQAIkQAIkQAIkQALjCWSfbMSxnE+fPslvQMEziPUfFsNzBvjqmkDEHGuMHhMS7uIlPYG3b9/iU43uhyyO7oUu3r9/jxNrcN8cpWE8CbgEcGIW70fHST+ccsSB2Ddv3qDfaHvQEaesnz596hZ6Yhi1QwMRBEALEq7aSzjLjYZpfzJwZQL0gV5Z++PrTnsbz3zaEuccweW1ybQwXcGyHl7ZoL5u3RkmgSgBfEFR8+4PzPnlaXY0c0R6JxuVBymPcmM8CZxOoNXQQEfQ6aocIwAVPYYzS5mNAC1/No1QHhKYkAA9YBMqhSKRAAmQgExgTn81ZG61Tperz6skQAJJApzgJRExQSWBaUeiynp1un2D8ZFbup1sQ5kte3UlKCYjARIgARIgARIgARIggRUJ/KtAaJxew/fWcOwQDxFGb8crT/B1MpzAKT52iPNONzc30cxtJPKHg8D+ZKAtAXxbT/5gpi0Op9FqdG3zYeCyBNCl4M9WH80fPQyO1MKujjoZm1gO4HnlR48e4aloOVnvqzi3mTxjid7s5cuXmm/FPHv2DB2sS6y3/Mx/TgJZPt8s7+qc9aVU5xKgvZ3Lf9rS/xnApxjBs/Yw+HbGaS2KgpGARwCnDTXTY8z5cyf8+GS62xVgyVDsu/Bk5k8SOItA1lB4JCQdQUdkNounojdTKKujJEDLV4JiMhK4OAF6wC5uAKw+CZDA6gTm8VeDZNY63fVTra4Fyk8CsxHgBG82jewtz1Qj0ZyoOT7OqZeFpGKvvpCyKCoJkAAJkAAJkAAJkAAJ5BLI/majKSB5qAanknA0sezLjXjKUD7WiFUKPvLGY425ytanxyks5bFGPGyKc2h8DFTPlimTBNC0YYF4jTo+3IrjWPiY4fPnz7N8E24RT548cX+OD+Mjt8ljjUYqPGKl/Gql/D3b8XVkiacQkAdKTyTuiXpA+DOXAO0tl9g10584ghfPE+bRVFZHrfmQ3TxVoyQkUExA+R3Fjx8/5noe+MHGYqXwxpEEBg8NdASNVO6JZVHRJ8Jn0ScSoOWfCJ9Fk8BaBOgBW0tflJYESIAEZAIn+qsh2AYuaxkvr5LAKgQ4wVtFU1vKee5INCfSDcbHwX77OfV4olTs1U+Ez6JJgARIgARIgARIgARIoDeBwpONeBog+S01JMBDtzimqK8DnkdEzvJJJJz8Qc7Jo5X6QpnSI/D48WPvQU8vgf2JJ01x/Mz+ZIAEmhPAoVkY5KtXr9A54EOOyoebXTHgVDrLSuGSg8xZH5DBZyo1jjz0gTgG6VaT4QsSyDrWkhyyLwiQVc4iQHvLwsXEIDB4BM/aw5jzM7ZZUmU1SRokCaxLAD0JvqaokV+5gDVZ4f0pmHXbbNGgsmbs9kYGSKA3gZFDAx1BvbU5Sf5U9CSKoBiDCdDyBwNncSSwNIGs5TY9rkvrmsKTAAlcjcBgfzXwZrmsr6YO1pcERhLgBG8kbZYlEBg/EgnCnHgpa3zM8pAPq1SWVFld0LAqLF1QFlIu25fWNYUnARIgARIgARIgARK4IIGSk42fP392HxzEWaOjozg4U4RjingLUfJ8I44t4aAOlh9uzqE+Xr58yS8EhlgaxkAL+OSFJkMea9RQYpqGBNCT4IwinET4hGNWtsoPkGblmUyMXhEuEsicTOkmgDdT7gNtYlQKXbH9efHAT84fjsdfhEaWwy7Lu3oRgBesptNQfsptKbS3CxpMwyoPGMGzTHTOPYysF3xmbfs1VCWzIoHxBF68eKEpVDmFNll5iQtenqIRiWlIoJ5A1oCFt4AVl0hHUDG6tW6kotfSF6VtRYCW34ok89mSQI2naEsgqFSWe4Ee113NgPUiARLYnsAAfzUYZo0pWR6A7RXECpJAWwJZjZETvLbwmdsRgTEj0VHp58ZnNck5x0du6S5kQuzVz1UWSycBEiABEiABEiABEiCBXAIlJxufPXtmi8EnFHDWCItJ4VsK3759w/lG7JLiSwj49hpOOeJADg4o4j/uxeMFWLTfvXsXB3WE5R8e0sLXz5DYFs1AcwJQjfIM2H/+85+zvoPXvNbMsIYAziTX3F5wL87+oRuB90Hoc7xs0UGhw/Eie/9EnwZRC0rBi+SVT1ejXx3Pv6BGvKUTAQyd+pyF4VWfCVNemQDtbT/tjx9Buo7gWcc55uwSs3ZWsrb99rNe1uhSBDAAaQweE379Wz94svFSJrR0ZbMGLE1LidKgIyiKZb9IKno/nbJGGgK0fA0lpiEBEnAJ0APm0mCYBEiABEYS2MxfDXRZ6/Qs5/BIvbAsEtiAACd4GyhxTBX2G4nGcMsthVu6ucSY3iPAXt0Dwp8kQAIkQAIkQAIkQAIksBOB7JONeCDAvhQHHyUzDwXiSWXE4+QhDrwJdL58+YJPLuA0zsOHD/GlEfzHIUkcpcPRR+EuuH3fv3+Pg0lZixMhQ16KEvj+/TtUE73kRULv0IgXyZ9XI4Amj+PK5vwejGdw9U2fo7dD7/HlwdLmFodjw5rtLjznqjwDmSsA069CQO/2tQP3KlWjnBMSoL1NqJQykbYcwe/du6enMedjIlnHV7gs0qubKTcgoJzxKif86APd5oa3pZS9jmQDsKzC/ASy5vBln/OlI2h+M2giIRXdBCMzWY4ALX85lVFgEpiEAD1gkyiCYpAACVyHwJb+aqgPHic8U6HUY5YHQJknk5EACVgCnOBZFAxECew6EkUre3okt3RPV8EGArBX30CJrAIJkAAJkAAJkAAJkAAJRAlkn2zE0USbEcLuU4B4xBbfScD5Rv231GxW0QDOSX769AlPIeAjZtEEjGxIQHmsESXiOJmr94YyMKuFCLx8+dJIiyeDlY8RN68degYcTtAcAtSfgWwuZFmGSoE/fvzIr6eWEd7jLvltAm4d5zzG40rI8PwEaG/z60gp4a4juH4Pwz3UpIQ2IJm+o9bXdIDYLIIEBhBQnmzExFjzTmVv5aLMfEA1WQQJhAT0zzViUVzmpaEjKMS+ZQwVvaVaWakkAVp+EhETkAAJRAnQAxbFwkgSUBLQO7iUGTLZFQjs6q+G7vRjit4DcAWTYB1JoDkBfWPkQNYc/hIZbjwSzclfv9HJLd05NXi6VOzVT1cBBSABEiABEiABEiABEiCBTgTyTjbiTUWuXzV6ghHnG5EMHp83b97o1xJu9bCIxb3IAeckHzx44F5iuBMBqEz+cqYtF0qnUiyNKwdcg8FjxGehwOObOE2dPNwIh5fmQeezahGWi47U+k/Dq24MvnyL499uDMPXIaAfZJdrAtdR4kI1pb0tpCxZ1F1HcP2Dy3PuTLuLLFmD+sYo58OrJLAKAUz4o56HUH7v1GKYANPmL1++2HgsIri2tTQYmJCAfsBSthGvjnQEeUB2/UlF76pZ1ksmQMuX+fAqCZCAQEC/6KbHVcDIS5clMOfT55dVxyoV39VfDf5ZY8oq+qKcJLAigazGuNZTJSuqY0KZNx6JJqQNkbilO6deFpKKvfpCyqKoJEACJEACJEACJEACJJBFIO9ko/sZMZw/vHfv3lFhePrw6dOnOJr448cPnDvCjc+fP8fSAs8O/vvf/7Z3IYwYxONTCTjGg5RI//XrV9xb9r55mzMDWQTcT3HKNypPW8mZ8OpmBPAs/okeXvQV+Lir27FE8boPMUcTzBZ5e3urdMfoHX+z1ZHyVBK4ubnR56A/M6PPkykvRYD2tqW6dxrBlYMm9OjuUM6jVn0vra/pPLWjJCRQSUC5XE2ebPQS8IONlXrh7b0J9B4alC0L1aQjqLeuu+ZPRXfFy8ynJUDLn1Y1FIwE5idAD9j8OqKEMxPQv59l5lpQthMJ7OSvBsYsR+6JW+0napxFk8AYApzgjeG8RymbjURzKkU/PnJLd04Nni4Ve/XTVUABSIAESIAESIAESIAESKATgX9l5et+mU2/TsDHx/D3+PHjrLKYeBiBt2/fKh+Yw3cAhOOswwQuKAiHbK3LA0fgcHS2IBPeIhDAucET2zjMEo8pywf8lEYu1HH8JZwJx9nv5DtuYds4Bvnq1avxErLEcwngWC/cvspTu3h3AMbicwVm6UsToL0trT5B+G1G8KwuDo+JTPUWFciTHO6tEvmJOYuCgesQQAPHrDg5n0cCrPuENsKTjdexmQ1q2ntooCNoAyPRVIGK1lBimv0I0PL30ylrRAIjCdADNpI2y9qPgN7BtV/dWaNWBLbxVwMI9q81Hi2DDn6tLBd3K+DMhwSuQIATvCtouWEddxqJGmJpmFXWeMct3Ybkt8mKvfo2qmRFSIAESIAESIAESIAESMAjkPHNRjwj6N6Mbza6Pxlel4D3fKdQEf3rroVMTrmEQ7kQ3vw9e/bsFBn2LlR5tqofBJyrlN/steKbYuGOcb+UK9B7/fo1vnYrJOClXQnovzVkT3fvioL1GkCA9jYA8vgidhrB9SaKw97jUQslJs9r2XvxnhEbZoAELkXg+fPnmvoKa9sPHz64T1iiNWGyrcmTaUjgFAL6oapsaBAai1dfOFK8mFV+0hEETVHRq5gr5WxLgJbflidzI4ELEtC7F+hxvaB5sMoygRV34uQa8ep4Ajv5q0FPv2bX+wHGK4UlksAGBDjB20CJw6qw2Ug0jFtWQfomOdv4yC3dLEX3S6w3IS7b+2mBOZMACZAACZAACZAACZBAcwIZJxvdDzZCjrt37zaXhhmOJ/D9+3flKg6fOsx6c9L4urDEEwmc7t1D3eXHnd3nmE8ElVs0vjmj9MjIBztzy2X6VQjov5U6QyNdhSrlPCJAezsis3T8DJ1DqxFcOWJCX/ptpzHK1WtBX8cxkrMUEhhG4OnTp5qy4LXAG3yjKb1DDmxNUUqMnIeA0lEDgQuMmY6geRTdVRIquiteZj4tAVr+tKqhYCSwEAF6wBZSFkWdjcBsPrfZ+FAeDQG9p1STW1maVv5qlK5fs+v9AGWV4l0kcHECnOBd3ACyqr/ZSJRV92GJ9ePjbNNLvXno6zgM+04FsVffSZusCwmQAAmQAAmQAAmQAAlYAhknG70X4fC1ixbi0gHvwKpQl8HnphY9hyYA3PsS3El4cujcOuIQ4M8//3wkw7pd1tu3b4V62fqiyeh9N/YuBjYgoHzhKxrp0YP+J0KASGi59+7do/WeqIWsomlvWbiWSLzTCI53cGhGTOhFv+00RoneOuuoULxnBH3m0VXGk8D2BJTbwN4JRoMFSxW34aOvYGva3mBWr6BrsUJdyoYGOoIEpDtdoqJ30ibroidAy9ezYkoSIAGBAD1gAhxemoTAnC8g5tGsScxjaTF28ldDEdj/UrqslS7ipZVL4UngXAKc4J3Lf6HSNxuJ5iTPLd059bKWVOzV19IXpSUBEiABEiABEiABEiABDYGMk43ebgQPnmn4zp9G+bQcKvLkyZOR1Vn3HNpISlOVpbelfmIL52/n3OVVovj06ZMmJR7e+vDhgyYl0+xE4MWLF8rqvH//XplyWDIIj64D2wOw3tvb22HlsqBiArS3YnQz37jTCK48+DRDlV2TUMqjrJ2bM8MksBMBZRN4+fJlWGvvuKMyqzAfxpDAMALKoUE/N3MlV2aOW+gIcrktF6ail1MZBW5CgJbfBCMzIQES0M+y6HGltZxFAG85Oavoo3LxHkO4+o+uMp4E9AT0Mzp9nrkpG+44y1+AtILhUZwJ309qxWOABDYgwAneBkocVoXNRqJh3LIKUm7TzKALt15KeZS1c3NmOJcAe/VcYkxPAiRAAiRAAiRAAiRAAvMTyDjZ6FWG743zgCz6U69HwYPfo+7c/epBtWue+nei9xNDsNIJd3n1HPBGzzdv3mjS48HTq+17efVdWtEaFYdp8EI7wfLd9DM0UlcehN1jBuz2PThtf7ZqKbS3tnqZJLcZOgehH8vq2HFGWpMer2g5/VvTVvtfv35VvjJGv0NjM2eABHYigDHo119/TdYIDerz589eMnfKgUvcVPb48OdsBEIbjkqIIa/s5SB0BEV57hdJRe+nU9ZIQ4CWr6HENCQAAq08RbvCpAdsV83uVK8J3+apH4V3UgTr0oPATv5q8Hn69KnGZY2UysMSPZgzTxK4AgFO8K6g5VZ13GwkaoWlbT7c0m3L84K5sVe/oNJZZRIgARIgARIgARIgge0JaE82etuc4ELX6gbGgUe6lQ9So7J37twZWWUecRlJu0lZ6BPCjqJJzvpMfv7556PEE+7yHokajce+16NHj6KXvEjhcIiXst9PzRZdp++yrq7oMqUoX/g6QyN1K+h9YvTm5sa9eoXwoi2F9rafcc7QOTQcwZXH/2bYlTS2pPy8A5re4Nn4fqbOGm1AQHki8fXr125lMeVwl72YVLM1uXwYnpCAcpBSDnleBekI8oDs+pOK3lWzrJdMgJYv8+HV+Qks6imaH2yZhPSAlXHjXcMIaHqMYcKYgvDFucElsrhdCWzmr4aalOt3VHxXnbJeJDAJAU7wJlHE/GLsNxLNyVw5Piq95QPqyC3dAZCzimCvnoWLiUmABEiABEiABEiABEhgfgLak41hTfBoID4wEsYzZiEC7vOdstiDd8hwQE4vmyw5r44k4H0LZWTRpizBUIUjE+PlLCsReIUK2jyxefzq1Sv785TAyOOF3glJDaJTmHQt9MGDB5pPGEEGpbO1q7Q285cvX9owAjMcynXlGRBetKXQ3gbYxvgidhrBlQef5ukPlRtyyu298cbDEklgJAG87ENTnPfYgdfFsTVpGDLNuQQ0gxQWPsohz6uL3tkyeG1FR5CnqcqfVHQlQN6+KAFa/qKKo9iWwKKeIiv/ZgF6wDZT6H7VGdljKOnxUJYSFJNpCHjOHM0tbdMIK+KCHWfl+l3jDWhbzaPc9PPqoxwYTwJzEuAEb069zCnVZiPRnJCXGx+5pTubIbFXn00jA+TBw+p4oe3bt28/f/6Ml9wNKJFFkAAJkAAJkAAJkAAJjCSgPdkY/aaBdyZhpNwsqwkB70SQkGeBj17ILXmJu19JRHMmON27J2zlCltQc8IMpUI/rOx18bj2uSfPNbRb7Yp5+Qg2ECLdKUa53+l9wuhEAvAxua9wxihz//79E+U5peh1Wwrt7RSD6VroYPHyBQAAIABJREFUTiO4crhEFzSDsxvjteZD5ZgARJdjXa2CmZPAnASUW922W0NLd1eX15xyzKlKSnVEwPvK6FGy4qGBjqAjpJvFU9GbKZTVURKg5StBMdm0BNb1FE2LtFIwesAqAfL2rgQ0PUZXAbzM8aYSd/XtXeVPEsglYB07uTe2Si/sNha0PqXLGjue8Am0qkJNPhqXdU3+vJcETiTACd6J8NcqerORaE74yvGRW7pzqm8SqdirT6KI3mJgvXl7e4tO4+bm5smTJ8+ePXv48OEvv/xy7949nHLsXTrzJwESIAESIAESIAESGEZAe7IRAoVn2/A2mnMPzwzDtGtB3omgearJ3a95dJElCfY5zu0ThAeY8K6mrLrMmRifqVF+1w4r+ROrEI4XoTCCssLEQoy3u6YpWsht3Uvw12ge9AcuvLlqhmp6n0vSCD+D2G1l0JjrnC2F9tbWEmbIbbMRHH5tTfs6fVcSqte8swB1QY1msBPKQAIzEHj+/LlGDNu4vJZ+zSmHhhjTGALnrmeNDNZ6BaXgg+3KT5iGmdARFDLZMoaK3lKtrFSSAC0/iYgJJiegWcnO6SmaHGyxePSAFaPjjQMIaHqMkSOjt/oeQIBF7E1gM381lLWQy1r5Mr69LZC125gAJ3gbK7dt1fYbidryaZXbQuOjxm/PLd1WhqHPh726ntW6KfHuD7x2BO/xD1e46KtxyhFmMMMrrdclTMlJgARIgARIgARIYB4CGScbo++fO/fwzDwcF5UkqtNoXcK1QTRZq0jlO3VaFcd8GhLQeHMaFudlhSWrF2N+Kk8DRu+dLfLNmzcakYCi+FFXTf5yGrwkSU6Aq+73+pKJhQS//fabe/WC3/2z1Ufr0/TqcOvYW84KwKmElyO4pV/zmMHSLYX25hrwHuHNRnDNZBLub7ze70T1oXSvM4wKoxz6o/cykgT2I4DdKZzpStYLC1jzNgfv2cprTjmSuJjAEvAMxsYPC+DxQc1CqUZOzZLB1JeOoGF671EQFd2DKvOcnwAtf34dUUKZwNKeIrlq616lB2xd3W0vuabHGAmhZpEyUk6WtRCBzfzVIK9x8+Ltz6c/ln0u+YVMlKKuS4ATvHV1N1jyc/vDKzz7ZBTKLd3Bhr1fcezV99OpW6NXr14ln05Hh4nvN87w6lJXcoZJgARIgARIgARIgAQKCGScbIy+/RFTwz2+hFbAboNb8EYTZS2OnCbK27OS4QnU5s/PuW8y1j/jkiU2ExsCeED/xB2XI8vZ6WQjHuZWulCxkYwXF51imdHxIpSkyXkS98FfZbmhJHvE3LlzR+P2RX9+lmFYzt4HG/HxJQhvr14noLTYOVsK7W0/Q91sBMdBd835pXMfuvI6w6hRoRZcbUXJMPLKBDRtB3xwehlzHneB8OjRo2tOOa5sLbl1x7jQZOqVW65Nrxm8MHmueZ8LHUGW9t4BKnpv/bJ2RwRo+UdkGL8KgaU9RatAzpWTHrBcYkw/jIBmUeDujXYVjF9464r3splv5q+GHuHmhW8qqdBz30+K5zQ0L+NL1oIJSGBmApzgzaydqWTbbySaCq8Vhlu6FgUDZQTYq5dxW+Iu7PMqN4VRHTwaeu4G3xJIKSQJkAAJkAAJkAAJTE4g42Tj0Qsw8Oo4+GE5NZxc01HxlDvl0Xv7RfZ4xNx9nlX/jEu/Ou6ds35V2ZwDuqNonjudbEQFb29vlY0Xz8WectBUCdz73GJUd8lINxPNB3ySGS6dAMMxHnROVkHzwHQyk+IE3rYoTpvjJVvFuS194+othfa2tPlFhd9sBH/79m1yXECVz1rFYIBOTnox3KMWUWUxkgSuTODx48eat9VgaeC9EOTEXu7K+lqu7idOlbFH6763JYoOE8jKybNyLRktvV9kckwsKPrijiAqusBmeMsGBGj5Gyjx4lVY3VO0q/roAdtVsxvUK+n4GvbWWm/1vQFbVmESAid6cjrtOGPhn3RqoegTPzhz9ERQaBLuoju8yhgSmJwAJ3iTK2ge8fYbieZh60rCLV2XBsMFBNirF0Bb4pasDTvMTvVT2SWqTyFJgARIgARIgARI4IIEMk42CruqcLDe3NzAFXtBgktXGe+t0T/wMUa/eMjbvghQMLlc7O57SZMbBrmZM71H4MRXl0U/WAcj17y81qvF5D+jNQ1lPmvdruxbjvYFw4ocxaDHcHfOMBIdpbxOPB50Tj7QAGg4EnAKE5wg8nxJV37oYYOWQns7pR31K3S/ERzDZXLi53VK/fB6OWvevf3p0yfvrh4/3ZG0R/7MkwR6EFBuZbmHxLZcFPRgyzwxGuJNHOM5YJ6cNGwMasqVoCC/cgpqcqAjSCA5+SUqenIFUbxOBGj5ncAy22EElDZMn+owjdiC6AGzKBiYikByQ2SMzwdHsOzGLtYsmr3dMYK5yhpfols6w8UE9vNXA4VmHE/6B4qRyjdi65CNRUYkXCU6Ac6clzjBM3qh6cr2ueVIJFf5rKvc0tWQZ4MVKLFXF+Aseglffci1ecy0T3xFyKKcKTYJkAAJkAAJkAAJTEUg42QjdlWF3Qi89xGPBd+7dw/TSjwEhtMmeCoLf1PVtqswuZPprsLoMxd06mVS//ycl2H0p/uQ95s3b6Jp3EjlC0dd7egPc7oF2bCblY30Apo03i2VP92jm0dZjZTqlEMCWJ1G69hj+ydakEteoxE3fW4YZzWVjRfPcz99+jQ3//r0jx49Smai2b2TM7H75SaZplA5wz2uAmzyJA/QjXlM2UOK9ug2HxzCPMU+jVS926lX9+hPjdFO3lJob65JR7W8VuRmIzjWJskZLGx4/HcRUWKyaUNyyD+J/Yy3c2UXPa1gkyhuYzEKZvia71qvSGx8K1iRUq7MGA3Hu7O8eXJUZowdcM1FL2VFKteSyDM5jGaVe5R4D0fQUe1OjKeiT4Q/vmjNcKBJ01Zy5YyubaG0/Fye4w0jV8Krpd/AU+SpbBsbowfM0+wqP7exwChwzaiH/frovQ0jXXci3mOY3JtA0adMEpJVHm8tSg7TCpZE2iSBa2BNMtRk0nXHGTu8yTd+Ym8Xj9xoRG2YBpuG3q5rMvPxzpOkSCbB+FYzrWDsZ2TVcIIn87FXx7cppelaCbsG9huJynD1NgNu6ZbpJbyrt6bCEudpsOzVx2s/tIeGMblTU1P0mF2thtVkViRAAiRAAiRAAiRAAi6BjJONuC35+CCOmb1+/frhw4e//PLL3X/+flL/4fEs9w+rVjh28b14vBwOxx7wbhU8AQyPKlzJczpJNUu1CZcQSZ1acylbMNjbNQHoF+tMkxKCwQaSpxB/++23ZM4wGPcAZPIlpnKGGkXLOfS4OptpnbLjEt0Hwh5qj72fGcxA/3D2u3fv0IX2MDwhT42H1/2KjpCVcMl1SaC7mOcEiCDzgEsYTNE3Jh8ggI4Gv60KdugOJZDQ9vnNsWga6Qw95wYthfa2irEpW9l+IzhWE+5gEeWAAxUj+0OU5R7hiIqEWc1ZH9eNysNIS2CGscMKc+UAZn2aJzhdRJox100/Q5j2NlIL7uQZ5AcbjDdPjlYcH/KFlyx6KTeSjqBcYovO96joXEUz/R4EaPm5ely0i8ut5kLpNZOQtXyq29gYPWALtSNX1G0s0K2UDWt8R/088EYMrGXsDiz2aJTvMbS32LowMBWBqdwR+/mroWvsXCdnrXjkZqTLGqegNZMQz1BPactT2acHhD/1BCbRIyd4epVdOeWWI5Gn0EmaJLd0Pb3wZy4B9uo7rX+9Z331xuA+k6a/iylJgARIgARIgARIgAQmIZB3shF7JMmTZsUVw1LZ/YMnFA4C7LhgxoljOS9evMATwPCo4lgajkxiNYInusz3ISc56Khx3WrSFAMsuxEY8cks5b09TojZoqFH14lvTqklX1GsWZB4px9zH4G1EpoArNSLCX+OV7SyxAEvZ7U0Bu+4YHcnagzR445WyOJA0gySCYqLtjfCr2fDyQC60MEfpFL2LTVSwZ7d53iS3UWS0k4J8Li/5pEF9IfDugWcXYcdupBx1gijuRvTMKzpFTV+vYYiRbPao6Vc3N40xqZJE7WQUyL3G8GxhEnOB4b1h5jxJueieHlB11m3a1fKUWC8DStLVCZzq1wZVpY4wxBTWdP5b3cXj0lpMVHsN+tIll6cQGNvNLZivO6NONYI2q6/C3PpYW+HCefJrmwm/ObNm6wFYJiDG6Ocgppbug5JqziCNI1Rk8bVwoAwFT0A8iRFrD6ja+tDo+XnmqWm+9KkyS2X6Y8IKG14IZ+qxn40aY6IjYy/uAdsJOqGZWmsS5OmoUhts0pui2i2CYpFwiTE9flj2aLMyt3ZUd5Sk2z1ydJ4E1WWOMwjsZ+/GvaMoTzpJUaCMY/BoJSyF0N7z2DUtFP9vRr7HGacVmz2MxaFMqDRI7IaoMqLT/BWN922/gTBerccidz6aprkgPYIkbil6+rFC7PBekCiPy/eq2vasiZNlO3gyGI5i28cXEEWRwIkQAIkQAIkQAIkECfwI/Mv+c2TeDGdY/H8GZ4A/v333zNr0yy5cg0POZsV2S6jLKczatqu5P+Tk3vAErtf5ppGtv+TS+yH98xrLIk2Tqlo1EWbY6N0ys/3of02KvCHpk3j8dB+BuNVJLr906nFKc0A1usJ2fyn22o0GrEtq7kk0Qw140WNjrw9+xOHgGj1Z4jEd12ShoF2OgBdaAzotboiSlYcCVD3rjIoMw/hhMIv0VKuaW/KEaFGg0pD0icLDSyM2XIETx5uhJp6z1uQP0oJgbsxvbtHz1Q0XZARrzccTzBvAu8icsPjZ91oHa4AR2GA9WrEnz0IKNUBNQ2YmTevIGZoRwbmxqOxNC96ywy9tYPLEGGzUAqZD2jLmhlUj3WcxtliKfUbAtwlra2mRraklXrjSDK9kADVtyiEwFTzPVsdDUxbqYsr2kJbMbD6jK75WEbL15vx0l2cvprLpdQ06ppxx5sXdXUMbmljmvkblipdwRqrDk1lsEth/sa1pQV62MNVjJ3d2cCYaR76FiOb18lYMbzAgDZiWYWNxRPG/uzHygrjBrxlixXDC2zv/vLqG/25pb8axhDd3XYJ1Iz4rrEJYZi957KGySUFM0KON05NpwfZmi8xBIDmEvuZJCIvgdKvC7DejZ1+XnaCt7rptmrsbsd7FN51JEKbmrBr5ZZutK9jg41iiUZes1ffbP2rUeJRjx21CkaSAAmQAAmQAAmQAAksQeB/CqRUujKPpo9d4+F4xRJ38MYDGOIBLGW9MPMuYN77FuXeCeoI7fcQxjUqr4ikW9M+/XYkmJtDpW9Lr+iRe3KouLflcGSNdmfxiJU+/qgIL37MlsaRAXfSgtIMKo1NowvXtj3yRz8HSOVKDgM4ksTGl+1JeA7Whrbtyr9BGM/zJe0ECZCsX2VD17PXzzcvWu/VLTO/5gJv01IuaG/KEQE93jwzQNv9yoFrjuDoDztNHtBvIOfkhA0dZvMeRs5Q+bQZrCU55ZYLyr2aHLysAfdTWSiz/in53iNdKNs1Y5Svd0HTW5GPsnZoLCvWbrzMQnfnDnnhNLLrdDEsznZuNtBPgKN1tC3aBjr1acj2qIjkKJAcldwcKlfBK8733CZGRbs0dg0LXZxtZSaQbDttEbkt0ZPE+9ncmU/LV6py9S5OWc0Vk23jKdrVxi7oAVuxHUHmXS3QU0dyJtDJ3eTO5911d1IeMw1AMq8i/X4qRYJg006W9nZ/eTPDo5/u4r2ftRxNI/upwG1K0bqj4s1nyxZg6LLGHB7F6VvN4I2Pad1lemLsZ2B+c7rZrznB28B0m/SQ0e43jNx1JJqza03O5DFg9Rudw/ExtIdOc2w7RocBNtiQiRBzwV492WqsGQ+evwlqEi7pZwu2XiaAzkHIlpdIgARIgARIgARIgAQmJ1ByshGuAf1zCd70cdhPrL2buDA0+sOaVg8EKTH51mQ7OI1ms9yor/KZMK9eUJNbNPh4iksuvcJb3CK8EzU18LMU3enJP7dqNuzVUW5lrRaocinu1a47LoBwVP1OGwNZZlBjb1a/R4Fk03C14Iahka6CuQKjILfoaNjd83bvlcNuv4FsoRc5/ZWvKo220zPToYMVuuuqDgwiybNDrim26hVrKrVTS7mUvSkra+xtnhmga/9yeLMR3DRSNHm51rjao1tAnrABuehOUxehd9LQsDJD/mGj7dEjRFYYNzBy1u1NP1wxwvD4TU1B17tewqAfkg9jxjeueuBobmFFjmLg/agvcfscwkmp5ektjsInOTqZ0NFK1gqGjrfHkOTqWt+t0RFk9SIE5pnvuVpGmIr2gGz2c48ZHXrp5nqh5SeRLrqkTdZrjwR7eIr2tjFl7bbxuK7YspQ6MrO7aSdyGvLJpTFq5228arKV03grLHdV5V0S5s9jFrN7TJb2dn8JRuJdwgSvuTG7pn60Tu/kFrBFJ1sN9rx6VBwtF/2DCxk/0XlCsKRI7l2dBjvLxwYgm1uuHB7TwxjZ2M9YHSkD+sUatDzSza6cPHSy+bDdAZQSaVmyPUwX3Mqq794l9yfu1f1Gomm7VihIY6JI46qySRh5euOjawMm3HtuEFZEQ8PKaQf0MJ/mMVlbuk0arL4Kl+rVlZU1RgILcVdweqSDU1qTzgqMXDoNBsLiSIAESIAESIAESOAKBEpONoJL6OjMmkQOS9zbZQknMtaryTVtWF9Mo+Hw6uGDLrZaCKOvSCuwnkfgaHWdFOxoWQJDdeEXP4pXpmh4tTq5Na2WUcHQxelWORqG+rCmtZmUBaI5H0Vix6W+xKicqEu00FYm6hZaZgbwtjevOyQ52l2L0ohGml7IrWCn8JGOXKly26aX52D/VydQXbOFzUDjLvNoGCSRspUk0fGxq7u/rJEChWkOzZtqFknPqqMKWqWlXMHeKo2tYUPLMjOTOGpdR5F7jOAeJTT25Pnn3ObmFeH9TDZwzHUH7x8AQlKq0CogJ/r2rgaM1YFmwPJkg0J7z7qRf9JsPKnwE3VBjTx74M+2BDQG07bE3rmhiRVM9WlsSb0cLZyjS4mwh0RMsgh9Amg5abqYNg+YnUKSpL/Fdm6tIOztCDKdPz1+aA6rKFrfcidMud+Mru1Uk12cYLSAE3Xa2D7/KIDxa7YuTqjm6pfCCUmol9ylq5dndCLUhNtFbAzVTE7qoLXVPa5NTGJwJhexQJcqevWwi3BjGrb30PJRuisMynKLlsNwtuD2Tmuf/SZLu7q/ZCPxrsJmOhmMN0racluthd1mEoaTvqDmDuSwRBRh2WY1ZLCCXpBhPxc3ep5QYKujo8AAdxn7mdCY5Zj53ezhMBc1sNUnePuZLqYT0J1sfsLVqJaPIrcZiabtWl1NwVYB/EgXJj53XezmH4aP5gNWhuYjciiDF8MG6wHJ+nmFXh11RB+o3+ixxjy/l0/jcrHVsQFvfZplMExMAiRAAiRAAiRAAiRwOoGfIIGd22UFvn79ihnk33//nXXX+MRY5cJBdv/+/bKiX716hTWAvdfUFzEI/PHPn71UFsDSAhLevXvXrMbtSgMxNsPb21sb7hr466+/bm5uUC1NKWaFc+fOHU3iaBrU6/Xr1+4l+Lujmvrw4cOTJ0/clGEYj/29e/fOvf3t27fPnj2zKcEWVTsSuKuioVzzZ4SxWsZPYHzw4IEV0gt8//7948eP1gJtc0OMMT8b492o+WlsD4JZY7OCIQbenyNWJvOffvrpqBTkCXePC9+kxJZDQ2MGHFjFt2/fQjFQOhQaxidj+pmBR9uihkigrcGC+sLCoXE0k2itk7U7SgB9ofkYMzCCvXjxQtb+UVZH8TDyL1++HF018XrzCJs2mNy7d0/On1dBABYO5cooYAPQxdOnT+Vk8lXMENCHhIaKbR705/K98lVo3x2kbB9oukT3kpzP0VXTVNEc0C6QxjZV00DMXcnu8SjzZPxmLWV1e+s3IhhL0BibZnRI2lWYYMsRPKxmMgYdHQZWIRl0hASPHz8W0iQvoddCx2s7q2j6+kl1mC1m9RC+0xwSxaGTxB8QufMHIwZiBNPFAIGlmRXYkjGT23DgsCmVASMY/pv0thvHT3nWjeEJ0wlbihWs1fhiBDPEXKmAC4MjpzGWfEHg8+fPDx8+FG7EwI2WKCQYf8kdYqyxoRUgDDu0MWWCWWPD7W4LRaFlGW5zF/pzLK7D6oB8dO2DrszzV4BtjXPJFo0OB2YpK7p4SWtL0QfoCLKsjFJMYzT9v71UFkCHD7NBS8R/5GD7f9M2TZ7CoFlW6NFdV1b0EZP54y87o0NjgYMa/9FYbMMx+pJndKFOr2z57nwDZPbu4kLVbxMzs6eINmbNDChW97jauiwUoAWGykp6upqsjrEGx8acu5wJd3aOFl+hzF6M2ajy5gCYFRx55y47WTILf7PKAEN3viRPlqZ1f9FfbdpC2L68NoKfYYsL0yRj4KFFQ/Y21GBReD2N9VIWN2RTOnIzbdkKA49K1P1iE7gdu+1kTneXsZ8xCtqgn7GWpgysPsG7rOnCVsv8CbuORHN2rcpm6CZLTnShem7pusTcsJk62nHZ7dLheRO80723dIsbrFs7ZXj1Xt1ty6jydbx8yS3gqAEc7fpFEzOSBEiABEiABEiABEhgOgI1ZysxF8Q2w3RVigkEP29ZTd1FXSzjEXHgXCZ8wV0oS/8SPiyA4YYuKAXvR8G9LjtwxkOcQlbYcnPTH4WRD7ZtomYpi3qWolEvodaQ+aimvePx2idBMFw6EgAkjcV6r+c36YttxhUGsgn2UNzYUcRZZqBp4yONQW6Mri704Wir9KxIbg6mrFD1sDS9GEwJ5Xrdr6cF21TLXm2Iu450jeez6/kfZR6tRafIZPdYU01NBRdqKUvb21kjgmu3mtGhwN7cItzw0iN4AQfcgrE1qWgkKHixH3QXTndd2iZclrmmsuipwuLGxKBSgoSYp40RIywFaxxBMKwgwlvGxMiLFEFmXrIE5IbcY2Zriy4LjDEtr5ROY0oZgVPuijo65MUjenIPI35iJlY8G8TKJTnZw1x9/AIH5hHlE1YfMcWL+nBkROOVW2i4+ouKhHzWcgS5tRjZNi+r6FP6nCaFckbnNhYTlmd0UeyXtXx5ghSy7REzsouLan+PyOTkAbo7xVNEG3MNbGkPmFuRhcK0wKiykrN6dCnFy5nokBr1+SfFyBp0hNGfk6WQpIALNjOt+yusiIlBSzfTiRV3nKONNBmJ+ibVVLwqR+kYsKItNLScaLIjTWnik52PJpPmaZLzVfYzIfPQWlzDThpwmGGrmOZu9qUneDTd0K5k0w3Tm5jVR6KjenWNT3atbqehD3NLt4fWYOGCCqbd0hVkFi4t3atfef2rcYu5rUPe9RMshJdIgARIgARIgARIgAQmIfA/xXJgOYrHknJnkO5scnA4ur+SrP41lwfRB/iO9KV3oMODBi2ESJGDxrtRY2xJV2Yo1VF928bLjx1A7LbF6XMr3mBwb0QYyg0LRSQWk27KZEtEAhgJgAgOcSix8hnQs8xAY/8jjQE+HY1GctMIurNGAhWg/4kCCR+ExV1lHXuu5Pul13sh4eUHebm14irSCNuc9W3TqqBmILBmVhmQaVhRiwP7tZRF7e2sEcG1z2hnWGxa9ka3CDfs2jbCa43gtnYFAQwlLoejMNpmfX/oZo5JYCcVAwI06JY1Moy2I2hB3yE0l1net9b0vc1FMhkm1ykCT14yBAS7Qlc2IaVOtiRn26/DmZBwVKRwsir3VyYTrIyiUwLkpl97Aj6sNDqwelpDsqjwYyIxzHnyCD9RHWX3hSGJjiCB5Pi2eUFFj2lBPUrhjC5sO/KMTtDCBS0/On6FSLvGjO/iBBtY+pJmtQKNw86jzBEfzkPqfaq0sdCohIWJ19bQm0Ev6OfDTGwMriJNOIm1WUEF+hmpzXabAC3wSJUaN1fWcgYFYVkUNUWYaFSMaGJrurkB5BYtBZGcLIUwBVwgphlQwjybxMjrx6Mi3H4S4XA4w42IRPfrpjwyGDceIyZEEoCc28dCtmQvh4qjDUaHfremJoxkSHxU32hbbtuQoamkjo7MoGt8EiDE7iqAkDlsIFSljdHPOoQiyi4t2s9YdLkBPWqQQWuSTR1XkUZoX606H5puaN6y6YbpTYyrUISXG4mO6tU1Ptm15jZDN71mrovaYcirb48uJW7pujQGhOUG65pEbnjRXj05MxyglK5NW9AjytVXH21fyIqXSIAESIAESIAESIAEliBQcrIRu2VHrs8Bc+WaIuRTZFGF6efHNYLJ956yPEChwCUL5l013gGYB3w6uB1/CGDHC/53ZHVEMkspZWda5P0So/cj8bw6Nv8pVx+SNy9RmaHrpIs2jWg+0a10wbsE3x8IwKnkmg2Ks8aDeOPejXoJXRmQD+6KiqqPPMsMNJKPNIZOJxuhCMEYXG0iDI2jS4Fa4bQ6avj9/Fl6m1k3JawOeD3swk+0DigCSgF2oxeEkw0TGTZpm5bzkTEIkje/lOwerbTFgf1ayor2dtaI4FqsZnQoMDO3CBtefQQv4ODegnaNzs3SSAbC/hAxeptBWf2GWlMv1ChZi04JwMFl64X1O0bNxZOnDRjUmpeozFCzVPEw8qdHAL3lEW0sJbzEM/w8krZrfKcxZQaeShnCfl7Z+oRpDHo8ZIueza5nIQzSoxO2nhDNhBmqbztnVjIJkwmVPbJP9J/eit6t/tHgiPqGpR/FlC0BNPo9Eu+osj3iT2mbV1P0kWnNH88ZXdjo5BmdrNOrWf5luzjZDNa9OqGniDYWNafcrgYYQw+DZgI5yewxCmFMJC1Q4IzliZIPJvNYzmDmjFuwhDFTU/w3U3rM82Fp0awQKbi2wsVXOKbrY4TRn5OlEKOACzYzrfsrrAhiLu6vRktUjv4YR5ASDTlsxYjEJWFNDZMwDT/sUto2ZCgUDTYsxY2JmkHvyKPqW8HAzIgDAAAVjklEQVTYz4QqWLSfsTotCMBOMCCGKI5iMEqePsGj6YbakU03TI+YDUaiaL16Rya71oJm6N4C884apML2iJjoFDdKBmUJ815XsOIwG2xIXm6wxajNjSv26nqLDWG2iundtAW1oo1o/CSY2QqZ8BIJkAAJkAAJkAAJkMAqBPJONmLBdqLXu8lsO/fRxosvD7AywbZWJwjwFxS4ALL8higCKxxNa+xUx6TRojqCeNhySObQKUGSW1iu0LigaM06M8xTE4NOKSmtANm9dJYZaFwAI42hoGG6GOVwq3FEbjuyDLxqCcD2lJujmsbopWnYNq3A6NW9Usb/bNXh2EpFA1u2lLXs7awRwTVpzegQtR850i3ChDcYweUqK6+idWfNM0OSyRjsxIzpQ1BKUphOCdB2BOA82RhixxxPIMZLSgJHO9nK2wcnC81gQEynMWUwupriPCPBrDIrN8zNOk1EMRufTTuQh46gAa3SFHGi9q+j6KzGPlVizujCllj/YNN1LH/jJe1U7XSkMLN5imhjgvbR1azlcRXqMu0lWmBSNf2MEN4zeRLrLb7CAT0rRhj9OVkKSQq4YDMnPuMhu7/CitBfbdp4vwEFLo7oiR3bt7RtyFBx0isemsGAGLk3Aw32M6EWFu1nrG0XB/q1R0BuvqVO08013TD9HiNRWK8BMcmutbgZujfCyLmlW6/NRbd0XUsoDq/Vq3P9C33Js1NsaRUbA28kARIgARIgARIgARKYikDGyUZ5joglExLAMY0d1uKVKm7EH5ag+EM+8KgiQ7gMsAGDzOHQaXI4CjnrdcDlgWEFRTTc8IC7XN7DkBUEDSafKcwt4ixFy6ezQKneGVGWA9qgrAUvW8G1Z/NBi04qzstW/gl6STlt6ZrAWWaAfi8p3khjyOokk5JHE9QYA9Qk77dFS2SkTKBtJ9+8bVrh2/Yhcg9zdLVtt2OrFg3s2lKWsLezRgTX8DSjQ9Ry5Ei3CIT3GMHlKmddBXYwadvbIDfk2Umh0dqhp/IUPewn2k5UJBPJk42hItAlCsR4SUkA09eQrbzUUubcI1ko6oCYkV1QD2j1eXoerbIlD+ZmrRwjyGf+5t92zobRsKbKOzmC3CY/Q9vcXtH1HchZOXBG5zYWE0Zn3kod21v+xkvaVjawaD7zeIpoYxoTatvV9PO4auoyWxpaoEYjmGrCD9NkY90MxFjFaHzj3uIrHNCzYoTRn5OlkKSACzbTaj0blpuMkReD3u30V4cNHABb+athBpo91rYNGSpO9h6eGYz5mVySs58JFbFoPxM2q+KYJSZ4NN1c0/XSbzMSefUa8zPZtRa3vvBGlMUt3Rq1LrqlG1pCTcwSvTrXv0bFGN3wADlmxQYI/mNmO/gZjBpj470kQAIkQAIkQAIkQAIaAj8hUXKd8/Xr1ydPnvzxxx/RlJgpYmvk6dOn0as9IiEPHmn69u3bly9fjqQSyoXAf/31l5Cg96Wj0rHqjhZ97969aPwpkZ8/fwZ2/IF/rgAgD0PCMqNJjb5///7u3TuIARswZoD8b25usG6BR7VJEbkVvFR6EDbYUWss9R8/fqysPtovFIdb/v77b+UtbjLswhoVP3jwwI1neEUCMAZYwsePH60tybVAG3/x4sXt7a2cjFeLCWB4gkZMJ1/QQtH3opNHC71z506xDONvnH9Q3rWlXNDeJjE2juDKfgZTTdMf4n9Bl4gxC/2h+eO8VMmcyUighgBWB2itNge0Qcww15qTWOEZmJyA8UXA3nK9InZowJx5LeOkI0hvk5PM9/QCuympaJcGw9chQMvX63rpLk5fzSVSbuwpivJfYuMsKrmJvKAHTKAx86WNeznTaRQsYYy+sCsHzz/O1iodXNguxKaPRtdYIt29e9f8Ryn2J8I2fq2lk6bWTBMSoL86ZBKNMf5qtC/XAxZNGUbiEXC0Yr07Qt+QUZbbftF4w59syKFGGLM6AU7wVtegJz9HIg/Icj+5pbucymYT+IK9+sbr39msi/KQAAmQAAmQAAmQAAlkEUifbHz79u2zZ8+OMsUptVevXh1dHRBvVhe5PtzTxR5AZkAR2AzD06I4ZYr/+MMz39hjtk9+YwvKbD7hP57qhsdcuek1QHIWUU/gw4cP2AJBPjimqD/W6JZrvEv2bKprPEgG+8F/s/8BE8IfTAgnV7n54TLcJmyMAd2IsQfXGGAJ0Du0j26Ex1lHahxKgTqiPbzbPKEaNE/o6P79+yPFu2ZZG7cU2ttIk+YIXkBbMFHkhl7RPG71z4Tl/+sSOe8tgMxbSKCSADwDWJ7g0S4sSDFvxEs6ufysRMrbkwRgdTA5/GH94rlE3KEB44JZz+5hk3QEJQ1jjwRU9B56ZC1yCdDyc4kx/ekENvYUnc62kwCCe4Ee107Mma1HAIOd9fnbVQzSuHu7xs2FhUzZ3i52DLFKsr4yEwh/crPPU82Vf9JfXaB925btvqptyJ5HAg25YP/Obchov3Br2Gzdn2zIBbrjLfsR4ARvA51yJNpAibYKQpNEGjuccUvXEmPAIyCYEJftHiv+JAESIAESIAESIAESIIHmBBInG+VjjVkfamsuupchlhY4YfX69Wsv/ugnvlG+x1NlRxVkPAmQAAmQAAmQAAmQAAmQAAmQAAmQAAmQAAmQAAmQAAmQAAmQAAmQAAmQAAmQAAmQAAmQAAmQAAmQAAmQAAmQAAmQAAmQAAmQAAmQAAmQAAlMSOB/BZnkY414p2PZh9qEEmsu4Zgivh6JN+U/evRIk4/+DKQmN6YhARIgARIgARIgARIgARIgARIgARIgARIgARIgARIgARIgARIgARIgARIgARIgARIgARIgARIgARIgARIgARIgARIgARIgARIgARIgARIgARLQEDj8ZuPXr19vbm6Osvj06dP/a++ObtNYojAAKx0AJUAqWCgBXAFQgp0KbJeAU4FDCUAFQAmwFcSUAHTAPbpIKNp4x44DBJLPD6tlZpg58+HXX6fT6ZTN/vHx8Xjc7/ffLGO32725xgICBAgQIECAAAECBAgQIECAAAECBAgQIECAAAECBAgQIECAAAECBAgQIECAAAECBAgQIECAAAECBAgQIEDgiAKlPRsTycDBYHDJscbQiWaS0VLyTaZoSvnmGgsIECBAgAABAgQIECBAgAABAgQIECBAgAABAgQIECBAgAABAgQIECBAgAABAgQIECBAgAABAgQIECBAgACBIwq8nmy8u7tbrVavHlOv1x8eHl6duqjBZrM5Go3SJU0mk/QCswQIECBAgAABAgQIECBAgAABAgQIECBAgAABAgQIECBAgAABAgQIECBAgAABAgQIECBAgAABAgQIECBAgMBxBT7tdrvCjpvNplarFQYPH6fT6YU3bDyUGi8Rwvz69euPI4X3n69fWOAjAQIECBAgQIAAAQIECBAgQIAAAQIECBAgQIAAAQIECBAgQIAAAQIECBAgQIAAAQIECBAgQIAAAQIECBAgcESBV3o2Pj4+lh2QZdkVxRrjFom77O84m83KLmucAAECBAgQIECAAAECBAgQIECAAAECBAgQIECAAAECBAgQIECAAAECBAgQIECAAAECBAgQIECAAAECBAgQOLrAK8nG4XBYdky/3y+buszxarV6f3+fqC3P88SsKQIECBAgQIAAAQIECBAgQIAAAQIECBAgQIAAAQIECBAgQIAAAQIECBAgQIAAAQIECBAgQIAAAQIECBAgQOC4AsVkY7qHYbfbPe7xZ9gtncZcLBZnqMERBAgQIECAAAECBAgQIECAAAECBAgQIECAAAECBAgQIECAAAECBAgQIECAAAECBAgQIECAAAECBAgQIECAwF6gmGycz+dlNJVKpdFolM1e7Hiz2YzKy8pbrVZlU8YJECBAgAABAgQIECBAgAABAgQIECBAgAABAgQIECBAgAABAgQIECBAgAABAgQIECBAgAABAgQIECBAgACBowsUk415npedUa/Xy6YufLzVapVVuN1uy6aMEyBAgAABAgQIECBAgAABAgQIECBAgAABAgQIECBAgAABAgQIECBAgAABAgQIECBAgAABAgQIECBAgAABAkcXKCYb1+t12Rm1Wq1s6sLHEz0bE/e98EspjwABAgQIECBAgAABAgQIECBAgAABAgQIECBAgAABAgQIECBAgAABAgQIECBAgAABAgQIECBAgAABAgQIXKNAMdmY6GF4vT0brzeTeY3/UmomQIAAAQIECBAgQIAAAQIECBAgQIAAAQIECBAgQIAAAQIECBAgQIAAAQIECBAgQIAAAQIECBAgQIAAAQIJgWKyMbH0r2xvKPSY+MVNESBAgAABAgQIECBAgAABAgQIECBAgAABAgQIECBAgAABAgQIECBAgAABAgQIECBAgAABAgQIECBAgACBowsUk42Jxoyr1erox59nw0TllUrlPDU4hQABAgQIECBAgAABAgQIECBAgAABAgQIECBAgAABAgQIECBAgAABAgQIECBAgAABAgQIECBAgAABAgQIEAiBYrIxy7IylzzPy6YufHyxWJRV2G63y6aMEyBAgAABAgQIECBAgAABAgQIECBAgAABAgQIECBAgAABAgQIECBAgAABAgQIECBAgAABAgQIECBAgAABAkcXKCYb00m/8Xh89ApOveFyudxut2WnpO9b9i3jBAgQIECAAAECBAgQIECAAAECBAgQIECAAAECBAgQIECAAAECBAgQIECAAAECBAgQIECAAAECBAgQIECAwMcEisnGTqeT2Gg4HCZmL3MqXXP6vpd5I1URIECAAAECBAgQIECAAAECBAgQIECAAAECBAgQIECAAAECBAgQIECAAAECBAgQIECAAAECBAgQIECAAIHrFSgmG+Mmt7e3ZfeZz+fRArFs9gLHN5tNItmYuOkF3kVJBAgQIECAAAECBAgQIECAAAECBAgQIECAAAECBAgQIECAAAECBAgQIECAAAECBAgQIECAAAECBAgQIEDgLxD4tNvtCtd4eXn5/PlzYfDwMcuyKwo39nq9yWRyKL7w8v3790ajURj0kQABAgQIECBAgAABAgQIECBAgAABAgQIECBAgAABAgQIECBAgAABAgQIECBAgAABAgQIECBAgAABAgQIEDidwCs9GyPsd39/X3ZknudPT09lsxc1Ph6PE7HGaNgo1nhRv5diCBAgQIAAAQIECBAgQIAAAQIECBAgQIAAAQIECBAgQIAAAQIECBAgQIAAAQIECBAgQIAAAQIECBAgQOBfEHilZ+P+2tVqdbvdlhFMp9NOp1M2ewnj6c6TlUpls9lcQp1qIECAAAECBAgQIECAAAECBAgQIECAAAECBAgQIECAAAECBAgQIECAAAECBAgQIECAAAECBAgQIECAAAEC/5TAKz0b9/efz+cJiJubm+VymVjwZ6citdhqtRI1pG+X+KIpAgQIECBAgAABAgQIECBAgAABAgQIECBAgAABAgQIECBAgAABAgQIECBAgAABAgQIECBAgAABAgQIECBA4HcESpONzWZzNBolto7o4Hg8Tiz4U1MRuazX64mGk8/Pz3G7P1WecwkQIECAAAECBAgQIECAAAECBAgQIECAAAECBAgQIECAAAECBAgQIECAAAECBAgQIECAAAECBAgQIECAwL8sUJpsDJRerxchwIROv99/eHhILDj/1Ldv3yJymYg1DgaDu7u78xfmRAIECBAgQIAAAQIECBAgQIAAAQIECBAgQIAAAQIECBAgQIAAAQIECBAgQIAAAQIECBAgQIAAAQIECBAgQCAEPu12uzRENGaMBGNiTbvdju6O1Wo1seY8UxFZHA6HibMiqCnWmPAxRYAAAQIECBAgQIAAAQIECBAgQIAAAQIECBAgQIAAAQIECBAgQIAAAQIECBAgQIAAAQIECBAgQIAAAQIETi2Q6tm4Pzs6Ny4Wi0qlUlbKfD6v1WpPT09lC84wHvHLRqORiDVG/dPpVKzxDL+FIwgQIECAAAECBAgQIECAAAECBAgQIECAAAECBAgQIECAAAECBAgQIECAAAECBAgQIECAAAECBAgQIECAQELg7Z6N+y9vNpvo3BghxsRekR4cDAZnTg/OZrMvX76sVqtEYVmWReWX0FUyUaQpAgQIECBAgAABAgQIECBAgAABAgQIECBAgAABAgQIECBAgAABAgQIECBAgAABAgQIECBAgAABAgQIECDwLwi83bNxrxCxwMgQjkajRPPG7XYbIcPonRj9GyMJeWq+6NPYbDZvbm7Sscbn5+flcinWeOqfw/4ECBAgQIAAAQIECBAgQIAAAQIECBAgQIAAAQIECBAgQIAAAQIECBAgQIAAAQIECBAgQIAAAQIECBAgQOA9Au/t2XjYKyKLj4+Pw+HwMFL20m63b29ve71e2YKPjUegMQKWk8nkza93u92oU6bxTSgLCBAgQIAAAQIECBAgQIAAAQIECBAgQIAAAQIECBAgQIAAAQIECBAgQIAAAQIECBAgQIAAAQIECBAgQIDA2QR+Odm4r+z9+cZYHxHHLMtarVY8o6Pjr94tzlosFnmez///e8/XI9M4GAw+cNZ7NreGAAECBAgQIECAAAECBAgQIECAAAECBAgQIECAAAECBAgQIECAAAECBAgQIECAAAECBAgQIECAAAECBAgQ+LDAB5ON+/MicxgBwuiLuN1u31lBpVKJiGO9Xo+XWq3243O9Xsc+Pz5Xq1VkGn9p8+gSGX8yje/8OSwjQIAAAQIECBAgQIAAAQIECBAgQIAAAQIECBAgQIAAAQIECBAgQIAAAQIECBAgQIAAAQIECBAgQIAAAQJnFvitZOOh1tlsNplMRqPR+1OIh+/+/kvEI6MtZL/f7/V6v7+bHQgQIECAAAECBAgQIECAAAECBAgQIECAAAECBAgQIECAAAECBAgQIECAAAECBAgQIECAAAECBAgQIECAAIHTCRwn2Xiob7lcRr4xUo7RbvEweKKXaPzY7XYj0NhsNk90hG0JECBAgAABAgQIECBAgAABAgQIECBAgAABAgQIECBAgAABAgQIECBAgAABAgQIECBAgAABAgQIECBAgACB4wocOdl4KO7l5SXP88VisX8epZdj9GZstVpZlsUzmjRWq9XDcV4IECBAgAABAgQIECBAgAABAgQIECBAgAABAgQIECBAgAABAgQIECBAgAABAgQIECBAgAABAgQIECBAgACBqxA4VbLx58tHO8cIOkYvx/iLoGM81+t1LPsx9BjZxVqtVnhGb8aIMmrM+DOpEQIECBAgQIAAAQIECBAgQIAAAQIECBAgQIAAAQIECBAgQIAAAQIECBAgQIAAAQIECBAgQIAAAQIECBAgcHUC/wFSYP56DIGoiAAAAABJRU5ErkJggg=="/>
  <p:tag name="POWERPOINTLATEX_PIXELSPEREMHEIGH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183,3333"/>
  <p:tag name="POWERPOINTLATEX_BASELINEOFFSE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8"/>
  <p:tag name="POWERPOINTLATEX_CACHECONTENT#5C6D626F787B446520666C657374612066656E6F6D656E206D616E2076696C6C206265736B72697661206265726F7220696E746520626172612070E520656E20766172696162656C207574616E206F66746173742070E520666C657261207661726961626C65722F706172616D65747261727D20" val="iVBORw0KGgoAAAANSUhEUgAAIQsAAAC3CAIAAAAM1GNoAAAgAElEQVR4Aeyd4dXXNtK3392zBQAlQCoASoBUAJQAqSBQAqSChBKACgIlABUESgA6yPvb+Dw6WkuWx7Yky9LFh0R/WZZG14xGI8m3/a+///77//EPAhCAAAQgAAEIQAACEIAABCAAAQhAAAIQgAAEIAABCEAAAhCAAAQgAAEIQAACEIAABCAAAQhAAAIQgAAEIAABCEAAAhCAAAQgAAEIQAACEIAABCAAAQhAAAIQgAAEIAABCEAAAhCAAAQgAAEIQAACEIAABCAAge4IPHv27MOHD9++fbt///7vv/9+586d7rpIhyAAAQhAAAIQgAAELkPgX3wh4zK6QlAIQAACEIAABCAAAQhAAAIQgAAEIAABCEAAAhCAAAQgAAEIQAACEIAABCAAAQhAAAIQgAAEIAABCEAAAhCAAAQgAAEIQAACEIAABCAAAQhAAAIQgAAEIAABCEAAAhCAAAQgAAEIQAACEIAABCAAAQhAAAIQgICZwMOHD/V5DL+4PpVx8+ZNP4c0BCAAAQhAAAIQgAAEqhH4d7WWaAgCEIAABCAAAQhAAAIQgAAEIAABCEAAAhCAAAQgAAEIQAACEIAABCAAAQhAAAIQgAAEIAABCEAAAhCAAAQgAAEIQAACEIAABCAAAQhAAAIQgAAEIAABCEAAAhCAAAQgAAEIQAACEIAABCAAAQhAAAIQgAAEIACBOgQ+ffo0+zyG2n3x4kWd1mkFAhCAAAQgAAEIQAACIQG+kBEyIQcCEIAABCAAAQhAAAIQgAAEIAABCEAAAhCAAAQgAAEIQAACEIAABCAAAQhAAAIQgAAEIAABCEAAAhCAAAQgAAEIQAACEIAABCAAAQhAAAIQgAAEIAABCEAAAhCAAAQgAAEIQAACEIAABCAAAQhAAAIQgAAEIHBtAq9fvw478PHjxzCTHAhAAAIQgAAEIAABCNQhwBcy6nCmFQhAAAIQgAAEIAABCEAAAhCAAAQgAAEIQAACEIAABCAAAQhAAAIQgAAEIAABCEAAAhCAAAQgAAEIQAACEIAABCAAAQhAAAIQgAAEIAABCEAAAhCAAAQgAAEIQAACEIAABCAAAQhAAAIQgAAEIAABCEAAAhCAQD0Cb968CRu7detWmEkOBCAAAQhAAAIQgAAE6hDgCxl1ONMKBCAAAQhAAAIQgAAEIAABCEAAAhCAAAQgAAEIQAACEIAABCAAAQhAAAIQgAAEIAABCEAAAhCAAAQgAAEIQAACEIAABCAAAQhAAAIQgAAEIAABCEAAAhCAAAQgAAEIQAACEIAABCAAAQhAAAIQgAAEIAABCECgEoH379//+PEjbOzRo0dhJjkQgAAEIAABCEAAAhCoQ4AvZNThTCsQgAAEIAABCEAAAhCAAAQgAAEIQAACEIAABCAAAQhAAAIQgAAEIAABCEAAAhCAAAQgAAEIQAACEIAABCAAAQhAAAIQgAAEIAABCEAAAhCAAAQgAAEIQAACEIAABCAAAQhAAAIQgAAEIAABCEAAAhCAAAQgAIFKBF6/fh1t6cmTJ9F8MiEAAQhAAAIQgAAEIFCBwL/+/vvvCs3QBAQgAAEIQAACEIAABCAAAQhAAAIQgAAEIAABCEAAAhCAAAQgAAEIQAACEIAABCAAAQhAAAIQgAAEIAABCEAAAhCAAAQgAAEIQAACEIAABCAAAQhAAAIQgAAEIAABCEAAAhCAAAQgAAEIQAACEIAABCAAAQhAAAIVCHz//v3WrVthQw8ePHj//n2YTw4EIAABCEAAAhCAAATqEPhPnWZoBQIQqE9AC9GvX79+/PhR/9W/Hz9+6L/fvn2TJEo7eW7cuKH1qv57+59/9+/f1//v3bvnCpCAAAQgAIF9BL58+fLu3bt/fPB/3e/kilWV3OzkdbUzqH937tzZVz93QQACEIAABCAAAQhAAAIQgAAEIAABCEAAAhCAAAQgAAEIQAACEIAABCAAAQhAAAIQgAAEIAABCEAAAhCAAAQgAAEIQAACEIAABCAAAQhAYJUAf/S6iogCEIAABCBwdQK8aefqGkR+CEAAAhCAAAQgAAEIQKAQgTdv3kRrfvr0aTSfTAhAAAIQgAAEIAABCNQh8K+///67Tku0AgEIVCCgB1M+/N8//zMYO5q+e/fukydPHj16xKvbd9DjFghAYGQCb9++lSfWbqDRD+uDGdoi1L+bN2+OzI2+QwACEIAABCAAAQhAAAIQgAAEIFCZgP72Qy2yI1EZO81BAAIQgAAERiBAmDGClukjBCAAAQhAAAKjESDGG03j9BcCEIAABCAAAQhAAAIQgMAmAiwbN+GiMAQgAAEIQAACEKhMgD96rQyc5iAAAQhAoDIB3rRTGTjNQQACEIAABCBwLQIc4lxLX0gLgXIE7t279/nz57B+XkccMiEHAhCAAAQgAAEIQKAmAb6QUZM2bUGgFIFPnz7pVezv3r37+vVr9jb06nZ9J+PFixd6UZq2utTEx48ftcRVQv90Upi9RSqEAAQgcEUC8pCvX79++fKl8cMYYR917/Pnz8N8ciAAAQhAAAIQgAAEIAABCEAAAqUJaFX77ds3LWm14zcl9F+ltSuo511Kt56ov1nBEjK3cGnayPVVKeXOVDzJ+fvvvz979qwFmZEBAnUIRL2KBojOQR4+fFhHBlqBAAQgcGkChBmXVh/CQwACEIAABCAAgSgBYrwoFjIhAAEIQAACEIAABCAAAQhAYCLAshFLyEIgeljfwrNJWXpHJRCAAAQgAIFmCWgK5o9em9UOgkEAAhCAwHECvGnnOENqgAAEIAABCEDg0gQ4xDmuPs4vjjOkhqsQkLXfunUrlFZ/WqvP64b55EAAAhCAAAQgAAEIQKAagf9Ua4mGIACB7ASOP5hiEUkPm/72z7+w8I0bN8JMciAAAQiMRkDeWB+3kKc82HG9dVSfO9K/O3fuHKyK2yEAAQhAAAIQgAAEIAABCEAAAhOBpcez3PcSpq8mLOF6+vTp0qWD+c0KdrBfFW7XR4u1Zztp0CX0U+m0NivIRhMQOJFA1Kv4QyM9QO7evXui8DQNAQhAoBEChBmNKAIxIAABCEAAAhCAQEYCxHgZYVIVBCAAAQhAAAIQgAAEIACB/giwbOxPp/V7FD2s9x9oSR/Wl3s2qT4KWoQABCAAAQg0RUBzNH/02pRGEAYCEIAABDIS0DR38BNQFmG0tuVNOxZQlIEABCAAAQhAoBABDnEOguX84iBAbu+PgJZR0U5xWhfFQiYEIAABCEAAAhCAQE0CkS9kPHv2bCmErSlZlrb0+n59rW76ryq8ffu2XnBz//79e/fuZamfSiBwFgF9yl4Pprx7984igCz/wYMHMn4NB6WnEXHz5s1pB0c1TK+I0vncx48fP3/+rISlWspAAAIQgIAIvHr1Sl+2SKCQ19UmoMIPeWD9U0k93y9nK5crNz5zucr/6aefdIlYJYGUSxCAAAQgAAEIQAACEIAABCCQIPDw4cPpD8tnS87ELXUuNStYne5nbEWbDNrRzVghVUHgogQeP34sR6fhkH6bxkV7h9gQgAAETiFAmHEKdhqFAAQgAAEIQAACRQkQ4xXFS+UQgAAEIAABCEAAAhCAAASuToBl49U1eIr8PAJ0CnYahQAEIAABCGwiwB+9bsJFYQhAAAIQuBAB3rRzIWUhKgQgAAEIQAACBwlwiLMVIOcXW4lRfjQC0dcL6+V4GjujoaC/EIAABCAAAQhAAAKtEYh8IaM1EY/Io9fi6F+0hukt1Y8ePXry5Ik+FRAtQyYEGiSgEzu9iv3Dhw9p2dwL2fVtjCULV7675L+KXV/OUP1ayq62kpaBqxCAAAT6JqBPbSuK0DctlrqpTxPJY+tVfbMC8r137txRvq7KS4c16IiCj2TMoPETAhCAAAQgAAEIQAACEIAABIwEmt3Ta1YwI1iKQQACrRGQV1k6BGxNVOSBAAQgAAEIQAACEIAABCAAAQhAAAIQgAAEIAABCEAAAhCAAAQgAAEI9EGAR4D60CO9gAAEIACBXgnwR6+9apZ+QQACEIAAb9rBBiAAAQhAAAIQgAAE0gQ4v0jz4ergBLSk+vr1awjh6dOnYSY5EIAABCAAAQhAAAIQqEyg8y9kJGgqTNc/LWh/+eUXfS1j+lSG/5GAxL1cgsApBPThCr1LPfoNRl+epRey+2XSab26fRod6WJchQAEIDAygffv3//8888JAr/++uurV68SBf744w8FIUsF9OUMuWL3HaOlYuRDAAIQgAAEIAABCEAAAhCAwCUI6O/NtMrTm9z1XVttR+u7iZcQGyEhAAEIQAACVyfAFHx1DSI/BCAAAQhAAAJHCBALHaHHvRCAAAQgAAEIQAACEIAABCAAAQjUJMA+Rk3atAUBCEAAAhCAAAQg0CsB/ui1V83SLwhAAAKDE+BNO4MbAN2HAAQgAIHTCXCIc7oKEAACEIDAcQJv3ryJVvLkyZNoPpkQgAAEIAABCEAAAhCoSWDcL2T4lPVust/++ad3k+lbdvrHC6l9PqRbIPD27VtZpl6ilxBGr1N/+fLl8Q+9PHv2bPU7HAkxuAQBCECgewLpj1vobaf6BFfaGz9//lyhRwKUHL6+iqSGEmW4BAEIQAACEIAABCAAAQhAAAKNE9CD+Nqv01bbbFtv2ojW2rBx+REPAhCAAAQgcFECTMEXVRxiQwACEIAABCCQhQCxUBaMVAIBCEAAAhCAAAQgAAEIQAACEIBABQLsY1SATBMQgAAEIAABCEAAAoMQ4I9eB1E03YQABCAwGgHetDOaxukvBCAAAQi0Q4BDnHZ0gSQQgAAEjhOIvlZUrztIvyXveLvUAAEIQAACEIAABCAAAQuBf1sKjVNGn8rQ26hv3bqlLwR8+vRpnI7T08YJyCD1lcXZe/R8mbXI/PPPP9+/f398qakDwug61m+ONAQgAIGRCbx69eqXX35JEPj48WPaG+tZw/TnMabK5Y31HfVEQ1yCAAQgAAEIQAACEIAABCAAgZYJaLNOu3ZaAIbbetNGtL7TzC50yxpENghAAAIQuCgBpuCLKg6xIQABCEAAAhDIQoBYKAtGKoEABCAAAQhAAAIQgAAEIAABCECgAgH2MSpApgkIQAACEIAABCAAgUEI8EevgyiabkIAAhAYjQBv2hlN4/QXAhCAAATaIcAhTju6QBIIQAACxwnIq4fvOlC1T58+PV45NUAAAhCAAAQgAAEIQOA4gf+EVdy9e/fRo0cu30W03759U6Ze3eVyXJnjiRs3bui7FKpnSui/O+qcBJOcSkz/3VHJdIveSa1/Dx48+P333+/cubO7Hm6EwEEC+pTu/fv3Ne4S9WiFqZetJwpsusR6dRMuCkMAAqMRkL/Vx7QSvdbnMVYjh3QNfuWKRvRsop9DGgIQgAAEIAABCEAAAhCAAAQuQUDrx/TnFdUL7WNr6+/NmzePHz++RKcQshEC2liYzmvcmch0cJPeRm5EeMSAAAQgUJoAU3BpwtTfNwHCjL71S+8gAIERCBALjaBl+giBrQSI8bYSozwEIAABCEAAAhCAAAQgUIcA+xh1OK+2wrJxFREFIAABCEAAAhCAQPsEFF0rrkvIyR+9JuBwCQIQgAAE2iTAm3ba1AtSQQACEIDAIAQ4xGlE0RziNKIIxIBABwT0FrtoL3jjaBQLmRCAAAQgAAEIQAAC9QlEvpChb2jr36oonz59+vB//1YLLxW4ffv2y5cv9SGKmzdvLpU5ki8h9U4o/Zsk3VqV7vrpp58UvkvIQhJuFYnyQxH48uWL3pE3veZsqeP6iItlwC7dPst/+/ZturlZeX5CAAIQGIqAvoWbfr2p3mp67969NJNNnvbdu3d8ISPNk6sQgAAEIAABCEAAAhCAAAQaJLC6fvRlfvLkif7wbHU56d+STv/9999TAf1JgBL6lIJ2yLXpp1a04/358+f07eWuNitYuS4Xqvn58+dLNetMRLsTv/3221IB8iHQE4HJy6lHobuTr5PH66mz9MVI4Nwp2CgkxSDQMgHCjJa1g2wQgAAEVgkQC60iogAExiRAjDem3uk1BCAAAQhAAAIQgAAEGifAPkY7CmLZ2I4uLiQJjwBdSFmICgEIQAACIxBYja75o9cRzIA+QgACEOiMAG/a6UyhdAcCEIAABK5FYHWZ6Xcn+9/G+pWT5hBnqw1wfrGVGOXHIaC32IWdvXv3Li/XDbGQAwEIQAACEIAABCBwCoF/uRXd7uZ1tKB9ih3v1VJkrLc17W53x43TVz10kL9D2l9//ZVXVO9gzi27Cchc9fGY9Pcq/vzzz4cPH+5uIrxRm2Kb3p5248YN9wqqsDZyIAABCPREQO5OX/ZKuOVHjx7p6xerXdZnjZa+qRu993ioFq2WTAhAAAIQgAAEIAABCEAAAhAoR0BPhCTWj2G7NbfKtbzVB6Hte4DZdyDD7k85zQq2JHDL+YKpvWXjOUjebzC3jAXZRiOw1aswFvqwkJan4D4I0wsIEGZgAxCAAARaJkAs1LJ2kA0CLRMgxmtZO8gGAQhAAAIQgAAEIACBXgmwj3EhzbJsvJCyGhF162F9tWeTGuGDGBCAAAQgAIG8BDTz8keveZFSGwQgAAEInE6AN+2crgIEgAAEIACBwQlwiHMhA+AQZ5OyOL/YhIvCPRHQO/H0ouCwR/xFbciEHAhAAAIQgAAEIACBswj8+3jDd+7c0QGDjs+3VqX3cG295WD5e/fu6QMAkvavv/56+vSpXu5vr1CvDJt6ar+FkhDYTUAfnqn/eQxJ+/Xr190ycyMEIACBvglomy/9elPjdy+2elptr/cNlt5BAAIQgAAEIAABCEAAAhDojIA+tJxeP4b91ZcM3r9/H+aXyNETipJQj62UqPxInc0KdqRTZ90rmPtObc4SmHYhUILA5FXevHlTonLqbJNA41Nwm9CQCgJbCRBmbCVGeQhAAALVCBALVUNNQxDojwAxXn86pUcQgAAEIAABCEAAAhBonAD7GI0raCYey8YZEH6uEpgO6xt8NmlVcgpAAAIQgAAErkiAP3q9otaQGQIQgAAEEgR4004CDpcgAAEIQAACFQhwiFMBcsYmOMTZBJPzi024KNwTgaXX4kU/m9FTx+kLBCAAAQhAAAIQgMCFCGT4QsbU2x2fu7h///5ZpPStiz/++EOvnNabcezf9tArrSWzNnHOEpt2ByEgy/z555/T79GT6T58+DA7kFu3bmWvkwohAAEIdEBAYcOHDx8SHVEgpH3wRAEuQQACEIAABCAAAQhAAAIQgMAgBJaeFEl3/927d+kCea8+e/ZMH+jNW2eW2poVLEvvKleiz4RXbpHmINAggcePHz969KhBwRCpBIFLTMElOk6dEKhPgDCjPnNahAAEILBKgFhoFREFIACBNAFivDQfrkIAAhCAAAQgAAEIQAACGQmwj5ERZrWqWDZWQ91NQzwC1I0q6QgEIAABCLRMgD96bVk7yAYBCEAAAjsI8KadHdC4BQIQgAAEIJCXAIc4eXnWqY1DnE2cOb/YhIvCHRDQOiv63jz91S2vy+tAv3QBAhCAAAQgAAEIdEMg2xcy9IqZrVBaiIwltj4hrrda37hxwyj/ixcv7t27p7uM5SkGga0E9FlFfY4lcZf2pHaMuESF7pJ9ILhbSEAAAhAYgYBm/0Q35TyfP3+eKOBfsn+aa7qrhXjJl580BCAAAQhAAAIQgAAEIAABCCQI6EmR9M7e0r3R50uWCmfJb/a5t2YFy4K9ZiWQrEmbtlomkN7Za1lyZNtE4EJT8KZ+URgCbRIgzGhTL0gFAQiMTIBYaGTt03cI5CJAjJeLJPVAAAIQgAAEIAABCEAAAmkC7GOk+TR7lWVjs6ppWTDMpmXtIBsEIAABCPRBIP1oHH/02oeW6QUEIACBoQjwpp2h1E1nIQABCECgQQIc4jSoFItI7MZbKPllIObTIN09gaVPHzEQulc9HYQABCAAAQhAAALXIpDtCxnq9nXfra+3Wmt35tdffzUq7/Pnzz/99NP79++N5SkGATuBP/74I/06PL1aXWXsFW4qef/+/U3lKQwBCEBgBAKvXr368eNHoqeb9vsePHiQqGp2aVPh2b38hAAEIAABCEAAAhCAAAQgAIH6BPZ9HkNy7r5xdx+bXXI2K9hu1GfdqI9uXvfU5ixotNslAX32vst+0akZgd0z6e4bZwLwEwJDESDMGErddBYCELgEgd0hze4bL4EFISEAgU0EiPE24aIwBCAAAQhAAAIQgAAEILCbwO7tiN037haVG30CLBt9GqSNBHgEyAiKYhCAAAQgAIF9BPij133cuAsCEIAABJolwJt2mlUNgkEAAhCAwDgEdp/F7L5xHLZFe8ohzla8nF9sJUb5SxN48+ZNKL/+9vzhw4dhPjkQgAAEIAABCEAAAhA4i8B/MjZ869at9Puj/bYafDGTHgXQF8W1djX24ueff/7999+fPXvm94s0BI4Q+PLlyy+//JKuIbraTN9iv/r48WONTeMQsFdLSQhsIqCvFrny8snspDgaJM4i8PLly3TTm76QscnTPnr0KN00VyEAAQhAAAIQgAAEIAABCECgKQLfvn1rSp6EMHruLXH1xEvNCnYik91N63PL+uD37tu5EQLdENBY4GHrbrS51JELTcFLXSAfAtciQJhxLX0hLQQg0D0BYqHuVawO8izNCFo+vY/EeKerAAEgAAEIQAACEIAABCAwAgH2Ma6rZZaN19XdWZLzCNBZ5Gk3QYCN1gQcLkEAApcjcMU/esUPX87MENgRwHodChIQKESAN+0UAku1EIAABCAAgU0EOMTZhKupwhzibFIH5xebcFH40gS01Ir+jblet3vpfiE8BCAAAQhAoH0CHCu0ryMkbI1Azi9ktNa3HfLcu3dPr8jRe67fvXtnuV0fM1B5fVrDUpgyEFgl8OLFi3QZvSpdVpouc/CqZFgV42AT3A6BNIHffvvNFdD3WvhChqNB4hQCb9++TX83SN9xuXPnzibZjJ5Wxw98iGsTWApDAAIQgAAEIAABCEAAAhA4nYA+I71PhlM+Ka2FZ5uvjG9WsH3KPfGu3QZ5osw0DYESBPAqJai2Vuduj3fKFNwaPeSBwA4Cuwfdjra4BQIQgAAEVgnsdsvEQqts2ynAszTt6KJjSXY7k46Z0DUIQAACEIAABCAAAQhAIDuB3UsP9jGy62Jrhbt1t7UhyvdEgMP6nrTZR1/YaO1Dj/QCAhAQgYv+0St+GOu9LgGs97q6Q/KrEFh9xQ1v2rmKKpETAhCAAAQuTWD3QQCHOKfrfbfuTpf8LAE4vziLPO1WJvD69etoi3rRbjSfTAhAAAIQgAAEchHgWCEXSeoZh8C/x+mqsaf6uqMeC/j999+N5eV3Hj9+bCxMMQgkCOhbi6ufZnn58mWihiyX9LEpnQ5mqYpKILCDwPfv33fcxS0QKEdg1fHu8JkWT6vjnz///LNcv6gZAhCAAAQgAAEIQAACEIAABEoQ2P11Wz1QVUKedJ3NPnrYrGBpnlyFAAQgAIETCVxrCj4RFE1DAAIQgAAEINAlAWKhLtXqd4pnaXwapCEAAQhAAAIQgAAEIAABCEDg0gTYx7i0+hAeAlsJ8AjQVmKUL0qAjdaieKkcAhCoTOCKf/SKH65sJDSXkQDWmxEmVUEgSoA37USxkAkBCEAAAhCoT4BDnPrMafEsApxfnEWedisTiH4hQy802O3wK8tPcxCAAAQgAIGLEuBY4aKKQ+xzCfCFjDj/Z8+e2V9Lra8a8JGMOEdytxBY/az93bt379y5s6XKnWWnj8SwibMTH7cdI/Dt27djFXA3BHIS0ALj8+fP6RofPHiQLhC9Kk/766+/Ri8pUw7/48ePdXz+kgzkQwACEIAABCAAAQhAAAIQgMA+AvvWiU+ePNnXHHdBIEGAPd4EHC4NRYCxMIi6mYIHUTTdbIQArrURRSAGBCAAAUeAWMih6DLBszRdqrXBThHjNagURIIABCAAAQhAAAIQgECXBNjHuKhaWTZeVHGIDQEIOAJstDoUJCAAgasTuOgfveKHr254I8uP9Y6sffpehwBv2qnDmVYgAAEIQAACFgIc4lgoNViGQ5wGlYJIEDidwPv373/8+BGK8ejRozCTHAhAAAIQgAAEMhLgWCEjTKoahwBfyFjU9cOHD/lIxiIdLhQgoE+tpGtdPdhL377pqj4So5ezb7qFwhDIQiC6pZKlZiqBwA4Cb968Wb1r93csXr169ddff+k7Gfoehr6sq8MGJZ4+farw49OnT7urXRWYAhCAAAQgAAEIQAACEIAABCBQlEDig4iJdnmgJAGHSxCAAAQgAAELAaZgCyXKQAACEIAABCDQKwFioV41O/WLZ2n61i+9gwAEIAABCEAAAhCAAAQgMBoB9jFG0zj9hQAEINAIATZaG1EEYkAAAscJXPSPXvHDx1VPDWcRwHrPIk+74xDgTTvj6JqeQgACEIBA+wQ4xGlfR0gIAQhAwEhgaamlF9wZa6AYBCAAAQhAAAL7CHCssI8bdw1O4D+D9z/dfX0kQx8J0HdNLf5FKwF9VOCPP/5I18lVCEQJWCzn8ePH0XsLZd66datQzVQLgQQBvniWgMOl+gQ+fPiQbnTfx89dnfoMhr6T4X6SgAAEIAABCEAAAhCAAAQgAIEOCGhXWavF1RWl31M9TcKHEn0gpCEAAQhAAAI7CDAF74DGLRCAAAQgAAEIdEOAWKgbVUY7wrM0USxkQgACEIAABCAAAQhAAAIQgMBFCbCPcVHFITYEIACBqxNgo/XqGkR+CEDAEVh9RLnNP3rFDzsNkrgcAaz3cipD4GsR4E0719IX0kIAAhCAQPcEOMTpXsV0EAIQGIfA69evw87evXuXFxqEWMiBAAQgAAEI5CXAsUJentQ2CIF/D9LP3d28d+/e6oMCrnItBvSRDPeTBATsBJa+tehq0KrSpUlAoGMCli8SdTPyeuIAACAASURBVNx9utYagdUYAOfcmsqQBwIQgAAEIAABCEAAAhCAQAsE3rx5c+PGDaMkWlpanuk31kYxCEAAAhCAwMgEmIJH1j59hwAEIAABCECAWKhjG+BZmo6VS9cgAAEIQAACEIAABCAAAQiMSYB9jDH1Tq8hAAEInEuAjdZz+dM6BCCQkcBF/+gVP5zRBqiqMgGstzJwmhuNAG/aGU3j9BcCEIAABNonwCFO+zpCQghAAAKrBN6+fRst8/Tp02g+mRCAAAQgAAEIZCTAsUJGmFQ1DgG+kLGua30kQ7s26+X+KaGPZPA6MyMrivkEVp9HefLkiV+eNAR6JfDx48deu0a/rkhgdYFx//79K/YLmSEAAQhAAAIQgAAEIAABCECgKIGbN29qi8PykQx9HmN1Y7CoqFQOAQhAAAIQ6IkAU3BP2qQvEIAABCAAAQhsJUAstJXYhcrzLM2FlIWoEIAABCAAAQhAAAIQgAAEIGAhwD6GhRJlIAABCEAgLwE2WvPypDYIQOBEAhf9o1f88Ik2Q9MHCWC9BwFyOwTSBFb/oIY37aQBchUCEIAABCCQnQCHONmRUiEEIACB+gT0Otxoo6ywoljIhAAEIAABCOQlwLFCXp7UNggBvpBhUvTjx49//fVXU9H/9/9++eWXT58+GQtTDAIi8OXLl1UOelneahkKQKADAl+/fu2gF3ShDwKW2fz27dt9dJZeQAACEIAABCAAAQhAAAIQgEBeAnfu3NEux6NHjxLVas9Za089MpgowyUIQAACEIAABDYRYArehIvCEIAABCAAAQh0RoBYqDOFuu7wLI1DQQICEIAABCAAAQhAAAIQgAAEuiHAPkY3qqQjEIAABK5CgI3Wq2gKOSEAgTSB6/7RK344rVmutkwA621ZO8h2dQK8aefqGkR+CEAAAhDolQCHOL1qln5BAAKDEPj+/Xv0Y4QPHjzgnQaD2ADdhAAEIACBcwlwrHAuf1q/KIH/XFTu+mK/evXq8+fP0Yg/FEZrALkklgEhGXKiBGRa0Xw/k5ew+zRId0yAeK5j5V6uaxZrvHHjxuX6hcAQgAAEIAABCEAAAhCAAAQgUIeA9offvn2rR/Zfv36tjWUtM3/8+KGFpDb6njx58vTpUzaQ6yiCViAAAQhAYDQCTMGjaZz+QgACEIAABCDgEyAW8ml0k7Y8vdBNZ+kIBCAAAQhAAAIQgAAEIAABCIxDgH2McXRNTyEAAQi0QICN1ha0gAwQgMBxAhZv1uYfvVokP86HGiBQggDWW4IqdUJgIsCbdrAECEAAAhCAQLMEOMRpVjUIBgEIQGCVwJs3b6Jl9GaDaD6ZEIAABCAAAQjkJcCxQl6e1DYIAb6QsUHR79+/n75uunqP3nSmj2R8+vRptSQFICAClglMtgcrCIxAwHKMPQIH+tgCgW/fvq2KcevWrdUyFIAABCAAAQhAAAIQgAAEIACBkQloW09fXx6ZAH2HAAQgAAEInEKAKfgU7DQKAQhAAAIQgEAjBIiFGlFELjF4liYXSeqBAAQgAAEIQAACEIAABCAAgQYJsI/RoFIQCQIQgECXBNho7VKtdAoCAxK47h+94ocHNNduuoz1dqNKOtIgAd6006BSEAkCEIAABCDgE+AQx6dBGgIQgMBVCLx+/Toq6uPHj6P5ZEIAAhCAAAQgkJcAxwp5eVLbIAT+PUg/c3Vz6bN4Yf1ySc+fPw/zyYFASMDyPEp4FzkQ6I/A9+/f++sUPbouAX3valV4ffN8tQwFIAABCEAAAhCAAAQgAAEIQAACEIAABCAAAQhAAAIQgAAEIAABCEAAAhCAwA4CPEuzAxq3QAACEIAABCAAAQhAAAIQgAAEIAABCEAAAhDwCbDR6tMgDQEIXJrARf/oFT98aasbXHisd3ADoPulCfCmndKEqR8CEIAABCAAAQhAAAIQGI3Aly9fom/lfvr06Wgo6C8EIAABCEDgFAIcK5yCnUY7IMAXMrYp8d69e/YQ/7fffvv06dO2Big9JIHV51Fu3LgxJBg6PRyBjx8/DtdnOtwwAR6qaFg5iAYBCEAAAhCAAAQgAAEIQAACEIAABCAAAQhAAAIQgAAEIAABCEAAAhDonwDP0vSvY3oIAQhAAAIQgAAEIAABCEAAAhCAAAQgAAEIFCbARmthwFQPAQjUI3DRP3rFD9czEVrKTQDrzU2U+iDwPwR4087/4OAHBCAAAQhAAAIQgAAEIACBwwRev34drePRo0fRfDIhAAEIQAACEMhLgGOFvDypbRwCfCFjs65fvnxp/1zBkydPNjfADeMRWH0e5datW+NRoccjEvjw4cOI3abPrRJYfaiiVcGRCwIQgAAEIAABCEAAAhCAAAQgAAEIQAACEIAABCAAAQhAAAIQgAAEIACBHgjwLE0PWqQPEIAABCAAAQhAAAIQgAAEIAABCEAAAhCAwKkE2Gg9FT+NQwACOQlc9I9e8cM5jYC66hLAeuvyprXhCPCmneFUTochAAEIQAACEIAABCAAgcIE3r17F7agF+c+fPgwzCcHAhCAAAQgAIHsBDhWyI6UCgchwBcyNiv65s2bS9/HC+v6+vXrq1evwnxyIAABCEAgJEA8FzIhBwIQgAAEIAABCEAAAhCAAAQgAAEIQAACEIAABCAAAQhAAAIQgAAEIAABCEBgTAI8SzOm3uk1BCAAAQhAAAIQgAAEIAABCEAAAhCAAAQgkJEAG60ZYVIVBCAAgR0E8MM7oHFLIwSw3kYUgRgQgAAEIAABCEAAAhCAAAQgAAEIrBL49OmT3nwbFnv69GmYSQ4EIAABCEAAAiUIcKxQgip1jkCAL2Ts0fLjx49v375tvPPFixdfvnwxFqYYBCAAgWEJfP/+/fPnz8N2n45DAAIQgAAEIAABCEAAAhCAAAQgAAEIQAACEIAABCAAAQhAAAIQgAAEIAABCEDAEeBZGoeCBAQgAAEIQAACEIAABCAAAQhAAAIQgAAEIACBfQTYaN3HjbsgAAEI5CKAH85FknrqE8B66zOnRQhAAAIQgAAEIAABCEAAAhCAAAR2E3j9+nX0Xr6QEcVCJgQgAAEIQCA7AY4VsiOlwnEI8IWMnbr+9ddf7Xc+efLEXpiSEIAABMYkwOfOxtQ7vYYABCAAAQhAAAIQgAAEIAABCEAAAhCAAAQgAAEIQAACEIAABCAAAQhAAAIQCAnwLE3IhBwIQAACEIAABCAAAQhAAAIQgAAEIAABCEAAApsIsNG6CReFIQABCGQngB/OjpQKqxHAequhpiEIQAACEIAABCAAAQhAAAIQgAAEjhN48+ZNWMnt27fv3LkT5pMDAQhAAAIQgEB2AhwrZEdKheMQ4AsZO3X97NmzGzduGG/+/Pnz+/fvjYUpBgEIQGBMAsRzY+qdXkMAAhCAAAQgAAEIQAACEIAABCAAAQhAAAIQgAAEIAABCEAAAhCAAAQgAAEIhAR4liZkQg4EIAABCEAAAhCAAAQgAAEIQAACEIAABCAAgU0E2GjdhIvCEIAABLITwA9nR0qF1QhgvdVQ0xAEIAABCEAAAhCAAAQgAAEIQAACBwnoVbc/fvwIK3n69GmYSQ4EIAABCEAAAiUIcKxQgip1DkKAL2TsV/SLFy/sN28qbK+WkhCAAAS6IRD9+mg3vaMjEIAABCAAAQhAAAIQgAAEIAABCEAAAhCAAAQgAAEIQAACEIAABCAAAQhAAAIQsBPgWRo7K0pCAAIQgAAEIAABCEAAAhCAAAQgAAEIQAACEIgSYKM1ioVMCEAAAtUI4Ieroaah7ASw3uxIqRACEIAABCAAAQhAAAIQgAAEIACBQgRev34drZkvZESxkAkBCEAAAhAoQYBjhRJUqXMQAnwhY7+inz9/br/58+fPb9++tZenJAQgAIGhCCx9fXQoCHQWAhCAAAQgAAEIQAACEIAABCAAAQhAAAIQgAAEIAABCEAAAhCAAAQgAAEIQAACIsCzNJgBBCAAAQhAAAIQgAAEIAABCEAAAhCAAAQgAIGDBNhoPQiQ2yEAAQgcJIAfPgiQ208kgPWeCJ+mIQABCEAAAhCAAAQgAAEIQAACENhE4Pv37+/evQtvefDgwc2bN8N8ciAAAQhAAAIQyE6AY4XsSKlwKAJ8IeOQuh89emS//8WLF/bClIQABCAwFIGlr48OBYHOQgACEIAABCAAAQhAAAIQgAAEIAABCEAAAhCAAAQgAAEIQAACEIAABCAAAQhAQAR4lgYzgAAEIAABCEAAAhCAAAQgAAEIQAACEIAABCBwkAAbrQcBcjsEIACBgwTwwwcBcvuJBLDeE+HTNAQgAAEIQAACEIAABCAAAQhAAAKbCLx58yZa/unTp9F8MiEAAQhAAAIQyE6AY4XsSKlwKAJ8IeOQup88eWK//+vXr3/88Ye9PCUhAAEIDEJg6eujg3SfbkIAAhCAAAQgAAEIQAACEIAABCAAAQhAAAIQgAAEIAABCEAAAhCAAAQgAAEIQMAR4Fkah4IEBCAAAQhAAAIQgAAEIAABCEAAAhCAAAQgAIF9BNho3ceNuyAAAQjkIoAfzkWSeuoTwHrrM6dFCEAAAhCAAAQgAAEIQAACEIAABHYTWHol9+PHj3fXyY0QgAAEIAABCNgJcKxgZ0VJCEQJ8IWMKBZr5ta4f2n9YG2PchCAAAR6JPDy5cseu0WfIAABCEAAAhCAAAQgAAEIQAACEIAABCAAAQhAAAIQgAAEIAABCEAAAhCAAAQgsJkAz9JsRsYNEIAABCAAAQhAAAIQgAAEIAABCEAAAhCAAAT+lwAbrf/Lg18QgAAEahPAD9cmTnv5CGC9+VhSEwQgAAEIQAACEIAABCAAAQhAAAJlCeiV3J8/fw7bePToUZhJDgQgAAEIQAACJQhwrFCCKnUORYAvZBxV96boX+uHT58+HW2S+yEAAQh0REB7K7/99ltHHaIrEIAABCAAAQhAAAIQgAAEIAABCEAAAhCAAAQgAAEIQAACEIAABCAAAQhAAAIQ2EmAZ2l2guM2CEAAAhCAAAQgAAEIQAACEIAABCAAAQhAAAL/R4CN1v8jwf8hAAEInEMAP3wOd1rNQQDrzUGROiAAAQhAAAIQgAAEIAABCEAAAhCoROD169fRlp4+fRrNJxMCEIAABCAAgbwEOFbIy5PaxiTAFzKO6v3JkyebquDDPptwURgCEOiewIsXL7rvIx2EAAQgAAEIQAACEIAABCAAAQhAAAIQgAAEIAABCEAAAhCAAAQgAAEIQAACEICAhQDP0lgoUQYCEIAABCAAAQhAAAIQgAAEIAABCEAAAhCAQIIAG60JOFyCAAQgUIEAfrgCZJooRADrLQSWaiEAAQhAAAIQgAAEIAABCEAAAhAoQSD6hYwbN248fPiwRHPUCQEIQAACEIDAjADHCjMg/ITADgJ8IWMHtP+55cGDB//ze+3Hu3fv9HmftVJchwAEIDAEgS9fvkT3VoboPJ2EAAQgAAEIQAACEIAABCAAAQhAAAIQgAAEIAABCEAAAhCAAAQgAAEIQAACEICAR4BnaTwYJCEAAQhAAAIQgAAEIAABCEAAAhCAAAQgAAEI7CHARuseatwDAQhAIB8B/HA+ltRUmwDWW5s47UEAAhCAAAQgAAEIQAACEIAABCBwgMCnT5++fv0aVvDkyZMwkxwIQAACEIAABLIT4FghO1IqHJMAX8g4qvebN2/evn17Uy28Dn4TLgpDAAIdE2APpWPl0jUIQAACEIAABCAAAQhAAAIQgAAEIAABCEAAAhCAAAQgAAEIQAACEIAABCAAgU0EeJZmEy4KQwACEIAABCAAAQhAAAIQgAAEIAABCEAAAhAICbDRGjIhBwIQgEBNAvjhmrRpKy8BrDcvT2qDAAQgAAEIQAACEIAABCAAAQhAoCiBN2/eROt/+vRpNJ9MCEAAAhCAAATyEuBYIS9PahuWAF/IyKD6Bw8ebKqFL2RswkVhCECgVwLPnz///Plzr72jXxCAAAQgAAEIQAACEIAABCAAAQhAAAIQgAAEIAABCEAAAhCAAAQgAAEIQAACELAT4FkaOytKQgACEIAABCAAAQhAAAIQgAAEIAABCEAAAhCIEmCjNYqFTAhAAALVCOCHq6GmoewEsN7sSKkQAhCAAAQgAAEIQAACEIAABCAAgaIEom+1vX379r1794q2S+UQgAAEIAABCIgAxwqYAQRyEeALGRlIbv1CxtevX798+ZKhYaqAAAQgcFkC79+//+233y4rPoJDAAIQgAAEIAABCEAAAhCAAAQgAAEIQAACEIAABCAAAQhAAAIQgAAEIAABCEAgGwGepcmGkoogAAEIQAACEIAABCAAAQhAAAIQgAAEIACBUQmw0Tqq5uk3BCDQCgH8cCuaQI7tBLDe7cy4AwIQgAAEIAABCEAAAhCAAAQgAIEzCWg348ePH6EET58+DTPJgQAEIAABCEAgLwGOFfLypLbBCfCFjAwGsPULGWry3bt3GRqmCghAAALXJKBg7ueff76m7EgNAQhAAAIQgAAEIAABCEAAAhCAAAQgAAEIQAACEIAABCAAAQhAAAIQgAAEIACBnAR4liYnTeqCAAQgAAEIQAACEIAABCAAAQhAAAIQgAAEhiTARuuQaqfTEIBAQwTwww0pA1E2EsB6NwKjOAQgAAEIQAACEIAABCAAAQhAAALnE3j9+nVUiEePHkXzyYQABCAAAQhAIBcBjhVykaQeCEwE+EJGBku4efPmjRs3NlX05s2bTeUpDAEIQKAbAgRz3aiSjkAAAhCAAAQgAAEIQAACEIAABCAAAQhAAAIQgAAEIAABCEAAAhCAAAQgAAEIHCTAszQHAXI7BCAAAQhAAAIQgAAEIAABCEAAAhCAAAQgAAE2WrEBCEAAAucSwA+fy5/WjxDAeo/Q414IQAACEIAABCAAAQhAAAIQgAAEziLw7t27sOm7d+/euXMnzCcHAhCAAAQgAIFcBDhWyEWSeiDgCPzHpUgcIXD79u3Pnz/ba1DhL1++tLZ+kEgS7OPHj1//+ffjx49v377pv+rX9AmQW7duqaf6p8WP/nv//n19HcTea0pC4BQCvRr2p0+f3GjVkPUH7MRZw9aN2WnYPnz40KiCV69evXz5UoX132fPnhnvshT7448/fvnlF0vJ7ssorp1crtOd73KlO2nwvw73H2f74MED/G33JlGng726xDr0xmnl+/fvmmLkozS/KOHc1ERgml8mH6VocAoLWwtrx1EWPbUQwPVZKFEGAhCoT4AVQX3mtAgBCEAAAhAoTaDX1cdF96JLq5v6IQCBCgRYN1WATBNXIdBrmHEV/tnl5CAmO1IqhMDVCfAszUyDTHwzIPy8OgGWNlfXoFF+FG0ERTEItEOAkKMdXSAJBLIQYC7OgpFKdhPAAnej48YEAcKVBBwuQSBKgI1Wh4WJyaEgMSwBDmRPUT1+2GEf2Q9f9HFTrNdZLwkIQKAzAuwtdKDQkeOKDtRHFxwBLNmhIHEKASzwFOw0WocA8V4dzi238vbt26h4T58+jeaT2RkB5rjOFLrUHRS9RIb8DghcN5jhWKED80t3Ad+b5lPoKl/IyANWbwfWS4Q31aXP7j1//nzTLYUKa4Xz4cOHN2/eTB/DiLYyXdJ/9aJkv4Deiaz3tj958uTevXt+PmkInE6gS8PWTCnXoQE7G4lR2hqw0TGrzQuN2cTnFh4/fuy+C6qvWeT6QoaeKlPTruaozN1nTma5qsFJd6Lhzyx6Gf3kb6Wg7kHRwewEOnOJWtNqmEwflZE/nBL6r9JTvryNvvSzD6OclQap+wSRa0i1+V+GmD5go1HZ05chjLOM76OcVxccTS4Con+JKWafUvLedaL9qCOT5dS3Hxm2ov3pqydu1ExgfcPWokayta9Eo0ng+oygVGxk12enVKckPqp7HzXmiuBEw/Y/PTjNcT0Fb3X8Eq1kJ6Bp1/k6fxWjzNevX7PFmh04FZYjMP0Nm1bQbuE8Lc/V4rTKmBY+01cV7R/uLSdw0Zo7W31MrIy7BFPhaa9ArsznLO2ftRfti0HaQmA1YHvx4sXWM015iWmTTdsRzj/IM8hFaP/h0aNHlT0DU7DFEhopM+a6qRH4jYhBmOEroqcwY4TpxtddNG0MsS59EIOio6o/PbO1WGjVToY67ZV2eJbGjZGeJj7XKRITgQFjvAGXNqvuvYPthXBED6joEMIlcjThTjtU0TOaaZf75cuXO56VVc2WJ82mB3K0ZcphZQsG01nIsep+h4quWzAwZKhMYMC5eHXUdxB0tbaPkbDqAS0wQePgpQGXjQlinYUriZ5y6SABt9LRekeLHfcAj87lt57vH5RkdvskmC/StCIr+pyAGmWjdcyJaTU6Yk00G6Hd/xzhQLZNJeKHpZcx/fBkkMahNxVu7XFTrLdNrzJJNQWWshn29ltWE7K1SaCnvYXVmL+DHdHQikaOK0Ia5FyXwICWPILLUoQWjc2U2drfxg5ogeXcBYc45djurpl4L41ORtvUXzWmpT14Ve43WoNeAhbNPyuTNX5G8gPOcSNEWaGFDKhoQVjVdbmDP7U+vRlj+q/ev1ftcV95SF4MGA4B5WhnePqvlht+gdPffy6VjfBwwup4ZFNOZtnBm6JbUzRfyPDd3f60JrOtN2sFde7TZlrFaW2ztLwxdkdjUv9+++03EZCn1r/G34ls7BfFrkugS8PO0qlJpxqw+uiF/um5Uv1FXxh/61WMKuMbgOKwg+NaNcjVKI7xqx0qrbn/H3f7eoq29/Vd9+pN9NPL6KU++dvKbxDbJzZ3nUsgi/f470xfa65fDZSNg8hYzNeOmlY8o/Bsthj2y6jaqWYBcfnTS/00JK/79Ro9gygfNbkX16+tCZGZHJ1uPMtHtW8/gvPPePof+/nvR0UePNjxN/YWHUm5smop12jYzgwU20uqon+FYpF/Xxlcn53byK7PTilXSXxUSHIoHyUD6HJF0L5hdxm8haOJnEYIaPdj9sfGisGmP+51+WlRVSxdgKsQOJ3AtMunVYb+JYT57+I59rHt6cOKPX0J5nKrj4TW3KUsnZpq0xK4/l606wiJiYCGbTgfTdOTy8/LSi3q6EHRr/xAWPO0QSHbUAFd/fXXX3VwcPwAwk21s665/FASP0fF/J+kzyLQ67rpLJ6Xa5cwY6ayLDPytB1d4VmOEaabmYK2/uzjIAZFb9V7nfLSi4t5WoiF2DDcpPdp+hv5WRqH61oTnxObxCqBychH20rqcmlDGBBae5eKDrt5iZx0OBTuVOfqlP74UH+QJhcX3QSbWtGl6apWZ+6BHD1pNm2VX/dJs1wM69dzuZCD6Lq+kdDihQh0ORePEHSlJ26dIk1TZ8IUGznT6dICE9jLXZJJ6NBwtGVjguflwpVEX7h0kEDoMGf7wNNu8FIr+hOApUsH8/0YNRRp1ZPrRRUHBYjePjmTkTdae52YfHtzj7jMDC9qErPM1QBjVl4/1fSwf18W0rhKTh8HslehPZMTP9yrH54pOvozSwQ71axN1PqPm2K9UbXWyQwjXn+61/StnyUkYW+/BFXqbIpAFs/MY4cZn3Lfah4jxxVbWVG+ZQJdWrKiFz9cUVoRy7RH5/LzKkUt8oc5+5B2aYH7UBy8a1oxcYhzEGP224n30kjrO8+0PBWuqssap2FDOio6+AebYZ1LOZJhtnXvJkc3Vy7deyR/wDV+l3Oc7Mc3mC6jrK123qWiBUH9CkPomfewsCp38KfWpy0RJ4Ye9/3nvYC8GNAhyZC4VjATdlheSxtHV384Ad8barZL33tRRf/r77//DjW0L0dvWldsYbxXTl/IjIXbL6bnJ37++edNcp5IQJG9HKtdWZv6leV1NptabLaw/eX1Hz9+XA25FCTV72l09euLcaIZ+2JM6S4NW75Fo1VBc9hflyMt6DXWt27dUmL673RpWgxopCdu116G/52M8PMYqkpLiN37HcefLVPX9M919mBC46jyp4kUi+u9+QkVHOmRyEh9/KnkVoYitupypzo1fPQvXf9B5ywNFnov5OVcopYHP/30U5q2/arG3R9//GEsL1bTX9cYyyeKqV0FQuHHhxK3nHtJlPTc9qqd7xNSs5KmsDpetwP7ES7Zj/7lsp9cTqCmHvdZmn9Xrl77dbp0iWVOB6YrPrLba7k+p9NqiQ4UjY86Yi29rgg6MGw8WNqwpeJCK9mldo+vbbUFYVzrLcmg/OlhC5fQz/v37ydiWo1xvcbI3ZWo2XLpzz//tG8nWiq0lInuBc1uRLAZkGv91OByL95akvz3339f/Wjf8V0+17p2tP5Z/Vz7Y9uXW304/onE1feiE13TpVxjId3KdFWnn9PZigJp7dgr0yV277SrTjfdTAnL1Knmjk+OU6e0jZmYEB0WldFek/tpTFi80Kyq1qZgYqfJLPXfdOw006P72eu6yXWw10Qu10qYMbOQy4UZHU83M9Xs+9nNQQyK3mcAhe5qLRaausmG4SZ1H5/+/vskzZWfpXG4LjfxOcl7TRDjHdFsr0sbwoCZVfSq6Fk3r/Izo32qy5ZNKhmAHjPTtzGybLtNW+WFnh68ihLryHm5kIPouo5hnNUK+8nsJ0dtL+OkxplOlHCuTKJBlo25bGlWz+XClZn86Z/NPpuUFrvmVT0PoCfQ9Dcd0yx5vGn9qaCM6ng902MkWv7kEsyy7NokNhutvU5MrIk2DQQKd3MgK1Uq1jJuOv33T14b+KNX/HCvftjiWKY4If3nBnpsUgeavPrAwrP+qw8sUpUrk3EbREJagkz29stpM1Gz/U9jeNNOAqP90uX2FjK6gtZ2RO1a80uOHFf4HE5Pc4jDIU7UCDt2WXI+V//bWF9l+FIOcXx7sKSvdX5BvLeq02p/1bgqSc0Cr169ir6kW4+3ySdUkCTjLClpWeMvqazXOS6j/bAwXDIel6+tWlGq4xlco1Oig4M/Xro10+m+n5cLZmbdUhnvZAAAIABJREFU7OZQDN870yyT7AxI+LP2JKsvZOT6t+kPL+Xrc7XbQj1//fVXqMvVHN1VWXi9zuzu3burgqmMXnKqwpJQ25f6p4TOlrTs0R/kSHfpGlRAK43KXWutOUFLU+rjaiMDuUvD1qBLvHl/GqQakrI0i/GrNo3KpQo18aieJeegey1NqIy8hKqS99DTtJtmhGrDQYIZ+3K8mJCquUTXhEgeVXqRHmf+Vj8T+prVqXpU/rjA49QwA3juzxK6U51Lw9nvbGtzvVyNL97BtAaXxaTFqoSzUutG52wRslAZOZnViE5w5Mfk2AVKCpo6pf8qrRzVoJ6uAqwTFvZkP5pGDypdqlnVy9YhJj3KEg4KVvR2XJ90iusramNHKsdH+fSG8lF9rwh6MuxLBG/+OKqTVkyyNWA4WP54CJ09BJp6pL2UBHMFIQc77t+u2hJtFbpkWT8iWCH4dapNb09NFqgJOiGMDKDQ+JJsmlASTbd5SUAsA6e1jZc0TCliaetYRjL1pbW96HSPwqvHx0JY51JO3kjJnyn89FLrfv7q5o9fYTq9ui1w0FdIQb7kq2k1lxZ401XVttpiugCxkwOejp1CjH2vm8L+dpZz3LUedB3O8MIEYUbIxOVk37TveLo5OGYVZq/CUaQtc73EQcxqX5yNrSZaiysOKvqU21uLhSYIecPgzo48eJYmOlJkyf2tr6M9vVYmMd4+ffW9tCEMcFbRt6JdN6+VyGifimPTW+WKdixOcjUeDgtoQjy+PXUtxdWU9qIhB9F1TSOp3xb7yc4Tsp/sm1/GSa21vZc29zF8+MY00eAEyhIRpcMqmQRPIPhWd9Fwxe/CatqyBSQOq/V0XCBv+KepVkM1Cy7NKW7izpJI+4dVmdlo9RH1PTHlHRSdnTj4ZkC6swNZKTSLs81VSTg744f9Qde3H/Z7GqblpS/3uCnWG+rx3JyM2yByeukgUxZrWcnucJ7s7aetSH5yB9XL3SJjTnOoc/WiewsZXUFrO6Jb9T5yXLGVVYXyHOI4V8whjm9vHbssTSJO6ccT4ULSx1g0jS+d8FpC33T8LCUOdYhzlfML4r2rx3tFHWDUjGsuVTLOkpqJ0j5qzDV+33NcRvu5uqPoW9E9HfxpzXjQq8vRZQ+3NJRWh8BBsQ/efsVgpuNjBXyvs+e+fe91Ff3/nIaOJzY5XCE73mJTNezY6NEbhap1YXUESv5phlPJVanktVf3RLR2slS12tZFC6jvO0zicrecPpB7NWyFsFFjEHDFxwr3d48LEVMgq3qi9Ucz7c3VP++JCpzIzPWY7yp/QV4SQzLYXyenhoyRvU6YRna5qxrxCyyp5pR86deX7WD60i6x8kaGWOkp56jS5SE1TuWHFe2omP5JL/qvJNTg1V0WF6oyeZV70Db82yVYOmiX8PLn6r5/VyItMnJ6q3UWBdKZ/Qimnb+vGnGInl7I1FWn1Cobngx7ukuGrZ+y9tXAfhosqlxN+C22kFYvVuWXVctKp+GclllAVmvLuMzpzHRbdn1pvZe+2pmi8VFGg+l+RdCZYePBQsOuv8C3zNShnH5OOiKNBv+WzPQDnYpyLZUYyxSNmX1WfnopgPRlRjCf2OXSq/GtdK1FQbRfCo8TFqJBpzWy7pWFuIWGxrLmCOVoKtTwkYP1bSmaloS6JSpAa5mXXn0kYEqJUdVIfZoOjmhHxGQJFjNwAhxpLtFHXToyFtI1h1fVC9ejcomw3TBnE/y0qFJlWL/LiUYOal3YZWByEZNmZRLyDEsNqbCrcDUhP7NUz4784zNdlMAOSey3COYqpXSBU2KnmUjdr5tm/e3v5xHXSpgxs4dLhxkdTzczNdl/amZJu1lB09yhgWCsUzOpfOZqncdntIQ8KDoBp/6l1mKhiUDeMHj1fVXynBc67a0fLtoDy6nkpmj8uM1feuI73v3GayDG26Gg7pc2hAGTVXSv6B3G38ItGe1Tc+LSVrlx5tJ2uva+5EgVpei/xh1yN2vrdvsaoQX47ctgVJxGt0qudkfaWZ0lpURLVattqQDRtYXSdcvUXyAct8z0poRzZVsTcpV2PXY/F2ec1MQqATZqgWpdXm6QM50EnMSl7i0w0ffZpdUJMRFWcTQwg3npcGXWl/TPxJMnbu4our+dFq+Fq3nDP1HVUM3Sr4T3c7rblFhadhmljc5imwQoXTgX+VUgCdVIhg7+aDHvoOjsxGHVPAYp0OWBrHRX2k1tqj+cnfHDbnx174ddT8OEZvOoIWldKQuRAw9vMeYoPBbYTatje3NYr1EL1YptUnTU5PzMpSDTuOZib7+Q3sXfV1OvaRlzIYDGao12Lgerkqt1Vj4KyegK1MFE76KzgFrX6qnQjmhCmPDSyHFFSKOFnKjBFHViluGZJsMhTppPlqsdu6w2H0bdqjV8qSOm2W3VZS3Fz2Me4rR/fkG8N5n0peM9N0JLJJb20ld3xTMKk3GWlLqXfJRxLPS3xu9+jstoP5d2FN0reslZrcYt0QKrLk4eQ2Wi9/q7ASqmf/KH+q8ktL9YUkswBU47HKlaWYo9VKdWo7wYcJVqzc2r+vsDUaNNZO5+OAHfO1la9773uormCxmrztBaIOFBli6tzrLWttfKac5L26iuLq0NEnUn5lrXZTWdqKHjS4p4HISOE7KcE5XYq2EvbTim12BbFWGPvTTSjZXb6zxrUOyO54wEpmLRl3xpBbLDzbp2Ze2rR1Maj+GTZ64GEo7AWeYXbTejyq7uEuVqooj2ZaZDLC10w7hIObrLqBHLkJTkef22s+HdCQUnS9s3E+fjnmppF2aqX0542hja3YWlG7u0n62zhswyHC/T/pdlW02qsczjGimW2pY0lT0f1+crHdeX3cByVYiPEsnRfNQIK4IuDbu14C2XF9pXjyUw8Keh4+njgeLqqnmfkOm3cnTwFGA6hp+gGRdK+4xt6a5mBVsSuNn8pZ1Gf0REVx9Lp3pSjcrbx6zCgOjM6AugdPtO+OqrjyUTXbKQvBqxTyuKMZZEPZi/1FPfFKNjYUe7eSMlX0I/bREs3AHza9iUTphEuN0kR6EhE0q46g0Srcxqa20Kthv5JuyJwnY/PEPnfp4SO7nWlYjaw/H9ydV+aVycEtv4fe8mvdu1arBHzZswI4pFmbLbHZOU5qPVoDrqrreaaMfTzVYUKi//HM6MvmaPO7q0WjUwj88R0Y6j6CiWszJbi4UmDnnD4M6OPOqHi77nsaTlParZc6/r62oASzdEjLeV8AhLG8IAWcUIit5q/I2Uz2ifmjGjK6/EzKXWFbSoQGJXU/G5CkRNKDpHlwvpG1FZNTESipvIS31RjaclrLbWJrpOK+LqV+svEI7vFazuu0Z92mqm3KNRm1FHenybZbVf8hXV9pMzTmqJ05Zw52rAMx2j1fnFRrBAv7/pNMvGNB/71auHK/aeqmR6W3uaL6r5202SVyucN/wT0lzbfUuHequz/FKBHUG4r4X6cdRSR5byc5H3ex2mR5iY8g6Kzk4cQpMYLafjA1mpcsm9nJIfzs744Wm4jeCHlxzL0nIgsQ5dqiqRb7c0zReJevxL9jpPGW5qtE4U4TM5N51xG0T0okFmYs2l1tnbr2AAmrLPGlA125U5VYC51ETCzicIEi86QJYqnPLlXVcX8mo6XYnlakZXkJiJTtkRtXR/KjNyXGGnVLlk/bCBQ5yoiuVnOMSRM+cQJ2oes0x8qQ9kadXmB0jR8GBpK1hGqPJ2T6XBG9WIL4DSibnb706F9GrYI2nDHZIKgk1NEO85y0nYTOPxXmlrWQpdar4VKmNgL41HfVRiLKj1jtf4UY/KozLOM8wS13UUIyi6y4O/qL9KuH25spnR6qdGtDy5xWkrHlvy+X618oqW2hJy5r2UcOCT2BJ4K0lJWGfzygLch18/vftYIePcje/1h4wMnq0MDYTjWxl8IcO3q0PpVYsMPZduOdSk7eZwFTeTRAVsNcVLrXrwHXNPvKVL5XJuV1pdvRp2dO9MmfZnNezkFchaHJe96VVvMHM+9X/ujueMVDXwQw3uC8GjLVoIH3Tp0XY7y6xveIkWc22Fd+ASq21kRDcLNLh22LnlfCixhNvR4pFbZGzppWmugE31JBrSpVxm79PAfkInINSydp+SJS2Sltigkb2wsNczf3twTlyddo+PGkzXYpYdlEHR4Wjt2EeNsyLAsDvwTukurM6Ds2n3+E8Nn7RIq1ctYcwOOXWunGhawe2OOpduKREqJ4SfLoX7GKF4CLaKseUClqXrLLKVk48ahqrSpX2d1SIi+pSGb28axY2sNcI+hvGML7nS7a8+wk4pJ6poZe5WdLSVKTP7XnSireilHWMhWo8lM2+kNDM299MiSWKLxtVjTCztcc3AqsWZS3FyzkoutWs0v9amYGInp9B07DTZwzjrJmf/vSYs43rmEzTGo7OPqjIO/xAmYUbIxM9ZdVAzHfn3GtMdTzdGAq6Ypqc0jeO0p7ZUT6IhXSqxiEu06GYBY6K1uMJp8EKJ1mKhCV3eMDixyLriae+qNzYOn3LFNBfXGQK9rq/r0KvTCjGenfM4S5vBw4BxFG03/qZKZrRPzbNhxL7kFbUBsvWZHAVLS7XNpnh1amvlTSmlBWE6CDmIrlswpHIy1F8gXPQsflLBOHNxxkmttb2XNvcxjGN8HAs0AlExS0gzC6s0r3E0MCPcQbgy61H6Z9QAZmFwiW3ttFRNXc0b/omthmqWDmpOmWnq4M+Zf9gqZP04amt/c5FfIjPOxJR3UHR24rBkHoPka75IR84H/YzDqHoSDelSoZlrq9spWj7sI354HD/sxoKfiAZ1ypTT9otlSWd/3BTrzaKXjJUkfOwOzxY6/6WlK3v7GZW4WpV85g5tXu4WGfMqikIFOthbyOgKWtsRtSh98LjCguisMvXDBhnDwc6e8geVk8zjWHLHLktLv4zzb7iQPGje6dvHscA0B//qUiTsa3kWPw9+iBNd6vq4lK5s2E6hxHu+Iq4Y7zlVFk1EZyjFBkUbnVUelcFX36b0zEeprSXP1vcaf5w5LqP9XNFRjKNoDv7CaV3Gv+M5YZG0LAAbeVlH2OvZjKACszll08/V9Xs4p+Stf9ad+j93P5yA7w1XAWJy0GCcda1apkzloPG7ttKJ6yqaL2SkNbvhqiLmHb5pQwPbi0ajn5mQOybIUBBVMqt29lNjNbyr7xzBn0Ho8qd8X309dmzYUTeyOwSxqMYC0/6EimVWPncgFIUZXTwoChFkiy6MZVb9rQjLkIy1jVnsXCOctX58K9wyii8x16sjMl390+JB/7QUPxJeLy0AtAiZqUBu4cggVUOzCsOfx7V8fKim/zhB2I9ACMWbtBmicDlLu4phVcacju3HMn5lxo7tlDhCWDBX98I0PPPajFHRrphal6OY9Xr204LOVbiUWJ12Dy5zOjbdFlzfklrr53esaMtAG8pHDbUi6Niw8WCTn6y/wJdRHXTRqzHMLFow/lS0nBBMB4QKjfTPWFu62CnmtxpWSWYES9hA+5fCuTi0Q//EbrLqWRkNBPsOYYKJbGl1vBxZziSa3n1J3ml1mFiColUBSq8+QgGk1pmi9VMGE5bMlWOBmcXSogJvHQvRSoyZ6kXINnuORRj1WoqWDU//VgdgQsjo2JxRVStLE7qGf6Jy/9LStt6sv61NwcROTonp2El6HGrdNLPb/n7OnIAzAz9BmJHQu2VmvESY0fF0k1BfeElzpW/8s7Tc49IsGVZlyVFt0XDOtRuduy01L5VB0UtkTslvLRaaIExm6eJPTnt926gfLjpvYExojPsCl0h3M/GVgNNUncR4RnUMtbQZOQwYStFG42+tmLaSFH5M/7Q3dTAC8dewSzOX2lIwtpuD7pWclgnauEu2W5Jeb1xSnM/8EmttouteTXTqV/0FgizqINJTzuIl81BzccdBV5v7GJZBMZQFWoBMZVg22llFS3YTrkR7t5RpiYFPeTZpSeD6+XI4fsh6PK2hmqUX6bOPHXL6y64dEtaPo7b2MRf5KJyhJibWRFEbIDPtlLRpc3zt40Oe7DDhB7IfyKr1RHP1L4WzM344XB1rEy+v4a0+RypLkLX7tlonrUZDIyw68QnsahipydHY/cGt10ipZjH29mvSPqstjeLQb/SXowez6xO2eMhLHIVoHtH8Im8//evpKfdVqxhqfbdKo7UC9cOG4/FkGKZm8berYedQltyxy+IQJ+2Fml2jLYktW131AP4m7WQAs1s0/O2rrSVJlH+JPyNVHDLrfvgz3CFJ9DrLJeK9UAvRjbiZwUubS7OqlBjWGc251vNaGsLRXiieyWKKxkpY4xtB2YsRZUUNezXzco5iKEXLPyvA0L9pB+Dgg75LvlpBzsxONFMsTQ2WIamGZhWGPy07MLMJS5VEzdUiksqoR6trQO2xHOm4UZJEMbW+GmVZ0CWamC6thutH5sT6+wOhgaVzZFqriKIFdKMbj9IUm3Ia7HmHzKplSrNSQVQ7GTOvq2i+kJHNDMIZKO1Wpqt5x4PfGUU/aY+jq1rk+LccSa8OxSPz8RHBLnGvxXj8DaY6nZJxrtqwrKiOMK6Vjg07Gg1XmMDENh3virnjnzexamAqsLQayStJltpCjIWG7dL+lM8zsW2XpbODVBIdlT5npc+d3Tp2ic7GNBlpr1mcwyE204X/M+o6ZrsYuQKhVcHUULl4z4FKJNJhxpFlfKJRXUov8iVV+vYsVzuwHxl2eiJWqOAbv34etze16NcZTdcJUaJmgOuLakSZuL6owbSciY/ap52WfVQYFQy4IujAsE8P3vYNjUJ3SaH6p3Gndaj+TZF5Orxcmqf8fNWgCF97iapZ9WcUXrVJTlW+embmy+OnZQAST4NXnVVVO8SbiKl3mppDt+C3FabVaEYaxqosrBDMCLPNYpYx6yas6Ca/MjN2TWNktooJx4Jkztjikao6Xn1Ed73qLPTSvlHMj6gsce+msZCox3JJdi7Cq6YeGv9qjujJb6tm/bNIslRGc5wGvipZbdEVCHdBVYO7qkR65FqmG1fbktjp/BamYMkwiSHC+kfsFFVZ6ATcNBQtvztTKnBGtZSQZUplu5vgxk2ulTBjZjAdhxmupxqG/U03rnezRHo49H0QM5SiZ3pv6ucUhLS5HSHZprgoDAOW5mjlD37kkSDjLkURNWWWvjAjTHx+fy+dTk9qkwW6GH7kGC/0aQ5LXgNoeWkzQhiAovPac83aNPVMoZGbOi0JN5CjM5fsQWafpRfpR6qcqGxcbKUdVZzjqUSuxwUnwaLzoN9cuKe6tUdheaLrkMl1c6RN/ZPdyrfoH/vJUVUyFwuLzKO/TbbJ+Nvcx/BNEQv0abg0y0aHYkdihHAlisVyWHzKs0lRaVvIdEHCFCFsOtmfIlIN1ewd8aXS3KQmQj/px8PRtFt2ZRcvWmFUhlnmhTZaQ+CFeCr8mFEKf561YpUdcuIQtfYRMtNBSN8HslH9yn2FY3OWU2JrIirMUuZMnuhP/HBIr0E/HLW3g08whh2P5oTTn29ICrCjdx3P9FtZSl/Ieo8DqVaDdMrefjXaTTWUnuinYVgo+k1wUPC55AFcvs4dEjWUuDTC3kKXO6IzYwgnuEIW3mBcMUPR7E95AP3TiBND/eMQJ6opLFlYZB4av5u278KVmmpwM4sS6Z09y16rqy2quNXMyfg5xHGgpGWHdClx1l6ZE9IlNoVV0WcelOlqO56QOa0OkLTNH5chXYNlTFU+vyDeiw609p1n2tIKXY3u2AigrKhQi5uqlRis8TcRc4WJsoSiyyjLqXhKoGhxUKhw9YO/Va87i4X0U72eGcPWn3Kw0enSz1RDW6vNVX6EYCbKyue/lG78WAHfG9XsvsyWF5LtK5ovZOyzushdSwuGJSc15ctEInUdzlqdHtR69qa1kkx3Nu8myGFIDVWwaYOpmtyKotIK1dXK53YdG3Z037Aa3jRYXS1kdasGpgKNx3OOzGwdIsmz+1jXlhJa163S0xrYv4X0DgKWmT3cRd3R0L5b0iN3spDsdnjuXB91ldGxELqO2ajJslkwKU6QozL4mSduGaSPZErHZmmVVT7qSwvj66s1+xGoJS8xiyEzPtW9OthF7BQHiOvzbXWWbs10T3R9S0Om5Xx81CbttOmjWBGESryuYePBQm2GOZaROJuq9DNjuBKKNMuRBWpfJZRhKUeRVfYFlESyDwQJVvlhqYlYeskw4UKwmXVd6+ds1RAdAtPz9KG5llu1rUqlfa3jZ/wHNdXx6iPUtQyj+73oVasThOx/WyIztrQbHZhTpsaC1npSWaERobkvfJQqKs9sE2C2IaZuJkac5bDJbzTLjBy1c78VP11hpiN2miyEdVNipFzxksXFEWZENdtxmBHtb8fTzdTf9KpKU1IUS67M9JRXLqQP5e9e0WGXW85JG4YfCCldIRZyrOyCDX7kMdNR9GeIyHFuLTHaxNca/63yEONZiLG0mVHqNQxA0TNFX/enxbNNs+20ho3OXNlnXmNcpG1byXNd+DUljypuFkdl2Xj0O7W66SdF++Xzpo1WJAihAWsV4MORx8u1BS3Ifs3RtJrLi6K/2lZNKwq2v7N45uKZbfcadKmbdocm46+2j4EFzizQ/bQEVxwNOFx+YsBwxXU/vYs+zWvVRreT6loJRWsK6qIxQDRTQ7VOB6U4i36dkNmfykh307WbSITRcrrOs64yMYXk7SFEqGXWRCHPxnPSrqbo6ltk0sZW80DWV5NlXpg97uXfXiedcL/uUjhC68i2tZWR/XB0CHT/uKkz0UTiKta71drbKW9Zfk4KYm+/Ha3tlsSi7sqrCfXF8vBzNX84sR1tb6HXHdGR44rdXqKpGznEmdSBJc/MsleXpW5GVwRLcXK1bV4scGaB7qc9rAo1W26LY1WqE/+MNL3pNJl6NcOWHon3ltzLbJtr9miKbMyNgjBhCez9dlV5WEmbOb7YLi2rblDaVT/g5GeNzxw3M+BeoywUPVO0fobBifMMs0S4MXvuwV/C8c68X8an+ywr09nsGTIvkTNaMOMznBlq9GdovX4N7aTxvVl0MXNNUZPQUihLW/sqaVbRfCFjn0Ijd2niiVpeOlNTcqSuY1mnTA+TyGHUNev+hVaAx5Sw7e5ZEDODNv3k3K5vw9YJaKj3Ev5hyTQTywORX7rrYH7Y5TDnEvFcSK/C/qZl0pFPPqijwW+X+YU2Ocs5ZR0ovfTtEhOGFw63mUamnzPXIVx+sfTudqL1pUsWU6ngFkLx0ucxdWYZBTA+/FlaEub689qw+2HOde0nGgfO9qqiZUII9hzLKzJrqk+S4/pmI2j2E9dnN+82S+KjNumlNR8Vqq/C1H+JFUFIZua7pp94sE32305hy468r/H6qydL8CAJFZQW3bFU5T6HRLqC6wjtJ71qmKRFsJDbhXKMO8/hiM6+dp5BW11Kn/h0o0S1OJBCrqPCIcuYe9HGsTAz1Cw/V3UaTg3SkYI92WEWAdKVWKxdEs7mcT8gX92Ftk+FEwrFkGmZjVft7daZ6UJPG6rez5kxN/b6SDGjMeyOncLVQQXyl1g3HdHaufcaXWto/IQZ0bnY9wDXDTOWbNLoYWau7xLTTXpJlWtSWwI75bdzENOxotMqaPNqa7GQoxSGBL4DdOnBNwwdh0RihsgRbi1h8Qz9TXytaWGTPMR4q7hCP8bSRtAsg10+7ULxHopeHQvXKmDcoFNoHTXmQoF9uF6OTv1aQhaaK6+lxLS0UcXNeBbCuGpdhdqdgITOatbr6ecsdBQuv1j2jZrVAyC1XmH2TNtM+1eNLsKpcjbJVuigZdxJPPaT8+rCiH1mD5fYZJO3dPacTtRxIKGDrdDuVU40WDbuG9eW8VsobDg3XJlwpTfSp1FfYZTt011Td1kG4MQze4yX5mBR8SRY9r93SAuWnlOmq7NoOV3hWVeZmJbIh2SiSp9pmTXREs9m89NORmZQQfJ2DmRdZy2r79nSwN1bLREdkrPM2QitJtumhkJvUyF0aWeBEH3Epc7Qm9QU8ndWJJe+SZX2wq6JROIS1mvvcpslV5czk4LY229TfZuksix2Kq8mJL/lRbpykpt6eqTwmHsLll7LFczCnpZ3RMN5bai44sgQaOpeaS0RJISXZiZaoS/GscMhTl5dGLHP7KFll+X4cIgjFO2s0ZxeogljWBX6sdJbyqv7GBoLlV9cMwFM7ztNLr3CZD0JY3Ej/Z0lWXp9rXgvOjZLZIaB5WSx9ZdOxt6xxreACtVawQW1P8f15yhQ9NJwCMmEyyvlzDZmZSF+sexRzWoYo9ajvleRvy9YtMwSCku+v5TwG/LTleMry2jtL5hxyvLJL6Vn1uvubTBh0aa6eaEVbuhhmGRleG0qmi9kZPMJljgvdFi6K5sE/1Sk2Sh63uw3PfMmGQVYPenRhJqxuW6qMm4wVe7vqjZlVNXO7fo27FkgO41WbaJV1vjSPoJmr0KS+H5pKX2JeG7mdeXo5Nul1tLRz5LKfJjZZ5lCxtBmtZbVabkpNcGkb5eY6Ph0yXLG4LuOGa7suxiSSn7SH3fRdOUQSL1Og8q+aZJQXHSac5RERtImbs97KY1lkuoS9qMpxjFUooRC04oLWeXVVFjbbCz73Xfpcj5ZrbtWoonSY7wb0w01S45PoBtFD+ijWBH4ljxLd2PYs37xcyJg3w6ttoM0U83MI4XzeJ1Vs2XrT7KV3kaYwZl+WgYpgkXRXSXTYn5hGX9ZVK6nqxsvch3ldiYT/ep79RFd68kVJICUuLS0sVlO46Gdh5NCicW16Fk2jpwwWl3qlL0E80SdlgndX3H75TVOVzd2Vqdj1/0pkVERFr2r0WoznY9u1uvZzy5jJ3XK76asXUBkWqX5LzkcXxhJkhgjXFoiYBliYRnCjNlY8E1xSvsudwn+vvxzNzktPtDvu1++zelGPNPrqYwz2qrGhS60JZdT8yC0EYzgAAAgAElEQVTGV5wTYJa4lqJX4bdcIHTCM11MP0vPxSGi9NiZpPLni9kaTf0K6zyYYwnaS58E+V2IamqW6SPy720qPdPdrAvTT98n5BX+3Ikvb19q1mZxHWGZOgapVqJW5DIVM5TbWHBamIVzLG0cmc7CABTtNNtHwrg9JTOeqV4/C/051gTWKJgcXVExrq7lwUMOouurG3BCfsvcOgVCclaJespdWnVi6sLu1mcOmaDLkbQYhr/O8suLqnymqyqaWFWrC7+nRMYdsHChMWtr+ikJo5LnzcQCEzwtmgrLDLVsDOkNHq4IiCViqTO6Q+1cK8eyjTl5Sw3Dml2zC5Zx4rB0MDqVzDLrOCiLtIkyTEwJOBYP42t55pNLDBbLiKh54pCg1/4l6Sut4ppepZ0D2Ulxqxvmcnf+0uAUdc9cbvSnP0JPEdLS6Mh+OGr5GpgWbhnLLD39Ve5UKGqus8xLWG9GLZxSlXGbQrsfs3Gqn0U31Y2CyWaKinGKUgo1Gu4kzEacftac96duKhQJxZjlyNgKMZlVO4tjZ2JMP8tN/asoisa3/g5ntOPK9Pvul5eCJPwM5uynfURPrR80xZm/Yut7po4L/fQtbckyp/xqjmJGb9W21YXZLfafWPISK4thXMhl+d20TNayeRmef1ehNBaYAGvRVFimzupmdStDmi23yluClt56mjx5HcMm3kvPpxd1nkuGlyV/abdkNQDO0vqOSlaDk8kGNJnO/Lx+Fl1cGwWTeEXFmJDO+s56wVlaZ1EWinaaDROWqdkPXWYTqOKcsM6DOfsO/ma+5eBmQrQLmhzTs6eu+qyilWTMnOkiKps/oWdsWlWp9WiLLrPo5tXUF9dWIlFTI8cJ43uPM1QNSzGbbydCnaWtfZU0qGi+kLFPlZG7LFOFb4tTOvtsKhcctuLnaJxEpM+XtcrhWt45H5hUTeHmka+yKV0ivknJZJjvJZhC7XQlua72bdizFcuk8XKR3JJSZiG1M8JyG4iuiUSifY9hcXqFNo8sayexrbC9smRUV8+X+SWMc7pUf6iKat8ucdVsNCGu6sV3Hb4eyz2BZ9lekZtd7V2uAul1kc8nV4vpetKhTjm9hFJd137892PONmUKLXFnrSyNuxByoRxc35IKXL4/tMd0fYVsr2a1+Cg77aZ8FCuCtOKua9g1g7c0w5avGgejZqvSG5IJSolYXfaZuDHjpaUtFzePT4lTrC7Bx4mHYBmNoX5V6eWY07Kf8APL0gKnV6+SShuncjWlxZjV3/fqY9i9aMtYKDcv+ENsKS3D89f+M7Ms+tOyz+x2QWeFLZvPs1uWCLj8jPNOa1PwyLET66aio/isyi2u1Q3tKUGY0XeYkTZFy3RwrekmHcrWtPaJfHpIVjuI6U/RacNu/GprsZDDxYahQ7GUmE2g0Z/1/cyStIn8kSe+BJbGL6UnlNOtMT3/SrzSW0ksbRIG3FMYgKITir7upagHS2fKpciwS3fZEhpNclYQpnRnC9U/eMhhMSE/dFTaWX65pWKz54+FjLBQtewnO1sNE7LkQgeIlpBG8lgORwoZhkXCa22yOVDt7GMQDTqlRBMsG6NY0pmDhyuCQ2yQtpBNV41jUMU2VXu8sEXLmkPLPZUR7UIYRYQ5frQcreT0TCamtApYE6X5XP1qekO4/vhNO+Fyq+yoHv0Ffujcphy3NIjWUCFzSTA/v74et3Z8cD887OOmvpUupdu33q3W3mb5Jf6JfPb221RlWqr0JDupu/JqQgJbdmhlb+mu5bo68t5CTzuig8cVuYZDI/VYXMTkvrSuOUvmxHbNEaeKJScU2pPLmnWTQxwBsehXA//EY0QJaQmrZrF0zaVNeqtHgim4KnQKPDNp9zPhKh0o2b8rXy5BvOeARxNum2s2Ei0jbnZLtH4/s47GD9rSUihyYuBh6ZHP2Zgeao1PlJWwIstAvoqjQNEJRevSdQ/+/JcDzLw0LwacfH7pScoyuNLmd/CqZWqrGXsf7I5ux/ceZ2jEKOOxhLVZ5AkraVDRfCEjVNPOnFXPGPVcef21ZZ+iwkbA6pL7xEG4U7uFb7Mo7sgW8z7xZzFW1IDrnNtZ+FzXsJdchyaMfYo7cld0566cJFGjmmW2H89pFMxkDn+qTCG/Jz5hc7Mc+eQjVjHyvRa8GsKVEfXtEi0wNZpmRh7+dK7DP2zTWCg3WVi2V6Q7SwePl0mb7ik+QeTT3rIanD7sx/cDRdGtnjJq9Pk7dMetd6kGv8vhkJ9yyg1wJ9WJy5w+TNeRJLFEoA9F+wN2EB+VnuMmHzXyiqAPw14atuSLgOWL0BoIp0Shk4KWNl4KnSZGrUKBylIM4+ef8uhMdC/Il0ppBIuq9SqZ/tQ802z0Z94Di1VKq6tFCSkrXa0nYwELseuuPpZcYrkd4IRqov6nnCQWzZY7hYkONz+z/h7jTDW+MNG0k9DfK3BbcLPawp/ROpcyM5pBg1PwsLET66ZwXHSQY3Gt/kgnzLAQu26YYTFp3x6i6QtNNxzEJDQeVa6feSFFJ7p5iUsNxkITNzYMV+3HHzJLaXs0vtpcoQJMfIXAlq7WojjfLEeL8VjapC3Qt41o+iphAIpOK/qiV1ef9wiNNuMmVRpaen3hBFMXKqwZ06I2eNUyc1XgtmpgioEL0SO6LgS2kWrZT3Y+MEyM/BxOSGOWc5WgazbQ2tnHIBqcqWb20zL5+jY52rJxhks/LcT6DlcEIfpsgG8nSp/ybFKor/Zz5ORn6KI/ZXiV+2KMW8o9lRHtbxTOLLP9jVYmpqhyXSZrIoeiv0R6w+SUZ5I1ZaeHZE33m+Yz+Tq3NDjLPGYuN/oTP5zWjkXR5YbDUuBRbePUhxMNKctJEjXXWWb71usDvG56det1phf9LGcYM4yWESp51IUKi76ZbJf7aVk7V15NiKFlt0qxQQXaFj4VzGx1PJY7CglH+izHhT2NP+WeDianTqlMIZIWr1UurqgwUuo3YdwMOZHqUjgnyY/gwpLT9GYOKvx5FZc166ZlWlRnK2zzYoEz1cx+WsIG3yw5xIkuNn1EdQzbojjivcnaG4/3ZkOy3M+lV5zVefvT7n6trilmo08/h1rjM8elTSs0j1nOVaIsFJ1WdB8Hf/7MrnS6y0eu+tPibES4n3WmBr/LrulZou9gRnqc9Tf683LHCtFe+Jn4XssQbn9TztdpNF1Z0Xwhw2JXpjJLy4aoml2m1smm2g2FZDqu2qWEMy9DffuLrKLI2Ov9UrZ0p2VqH/bcrnvDXtosO8VCFcuG3qPcTkHYVpjTeDynDfpQ5miOlqYlSKrOaHOzzPoO5BQDzt6oJaysM7G6rnXvEl1PEwnL+ZlzHf72aKFnAiZRLdsrGpiJfuW6tGokRTkkerHqMA8eqCea9i91YD8+SU0uRXd/Vs1JVl3h4NMihsr4ii6UPnGZ04HpFlJKZ9V2oOgBfZTf5VkQPvs57IqgA8PuzNVk745FxdNwaCoQrRDDzFBbTqzlUmZ3Vfi5tDHlOzEEq6CIck1Ydp6duksvMaLdtEym1cZs96uPpSEfVU3pzMp70ZaxUGgTNb2FK/MusW+8VX3+HprzCX5iWnf7O2DyGPZW1E2/tkQ6+wFia1PwmLGTxdVPViF9lRgR6WHoDLKQE7CPlMuVtLhWh5cwo/sww2LA3Uw3q9psav3rhqESdQ5iulG0xarbL9NaLDQRs0REI5/2ipI/cpfSDlGbdrjqKtWvaZVRWv4TT/dKd61Q/cR4CbAsbRJwpkt9hAEoelXRFy1g356aJl9ZQs2erg6fSarsW2c1+1iiLUIOUSW6LmFa7dRp0e/kH5raizh4rsdcvGqBq7PGtNriTGeVZLQAFhjF4meybPRprKYJVyZESw8qTLPYKRH4qu6aLWB0Uxqqlbuwugs3KbrygaxvY0vpxjdajRpX74Y9arfEzE7LfhxVNIT2I7El21N+5XF6reZW59CiGkywWh2VdQ5kJaEMO2Fd06VpaZDoTulLqxKqgBuhpYXZV/+qxl0fu/TDS1HcPpgH76r8uKnTbCLRuPUeBN7O7eztt6OLopJYdhsqrybUX0uoKf9flIwqX42L5KnqTPqr675yx1h+JB/1zBMBPw7fpBq7qznSx8HjitIj5ZT6LV5istim1i8c4pS2lj5cVpSSXGvUCfuZ8nXRe3Nl4ktXSVrCKqcy6VSubLXOvAUsSjzoqTYJvLTydZSUKG3YxHtSWcfOc5NB2gsvma69hlNK2gPvaQyWHn0zCKt2OEl1ZFEwa9H/aXGPkwDy3mP+6eWqglgY+ha1lG7/b2wt6yy3MetbRdFll7/hMI3E6H8n7P5wLh1uWaKICpGVRYxphC5ZZq78Ezev1IWoVcwynfXm6nLpevxRNuvL9BPfa1FB+763NUXnfJBitW++ZctrWzR6oTKrbtHvvksLWpY+Wky/JnO15foYTdT5qFQWthUqsWwwjXlu171hL4XjuTzDDusNB6y0sKMeyy1hW2FO4/GcnloLZV7KKbRUsDiQEy3KYgnNlpH5LWnT5ddZek2IuneJdktw/JcSk+vwR2iFZ0yXhPHzi26mCODqfkoFDgk9rvqrOtvTvkai6WbtZ+Ljh9mlifmbblFWU2ZC6ccv4focw4QKpkvNmm5p1+cQ9ZG4rqLH9FGyOj/eWFXfsCuCVTJ4sKt7sNUwz5+q6nc2Gk6U2+tY6qBl57x0dBeVbelRGH/kIlgU3VUyjSN00nj9oTFhtMynFXZgou7CHwtKX/qQZfC9aMtYKHQKkzg9LNTiDge1+ojhNAZ9jJtG5eqelRtr2U8PG5yCfYyu42FiCpJ3aPPgLVFneHCCsPh5R2DYddNBxZ1yu9GYJ+UetKLdHbSY3yaHtk+S6MhyZj8lLh1mGLH0Md2sTmqyOiOQEsVWB2aF9V0fii6hnVPqbDAWmjjMfGD4c/ANwxBImHNWuGixZCY+C6Vmy6xOJb41jhbjWWJLx2fMpU0fYQCKbtZBHRRs1T7d+FWiwjpx1h3L7DlJ2HIMMOtU6Z8WaCOstcXZt95oevDourQplq7fGJ6d5RyiI/FglMhcvGpUq5MaZzqrDBMFsMAEnOmS0S9NU9JBh7AqzFIBix4rhHxRJzmbrAcJV5p9NmnJhFrOt9iVzExDtXIvdPowM+/oz8rPSERlmGWeFUcZFWRxaK5HY+5HiaQjsJRgTWS0t3aKcSBr0YUMe8nmXX6FgCctqpMkkcAPpxnqqiUCL/HH44M/bpowWnepcetdNa2rFFjdBnEaUaK+3zPG55INg0mbnMXXVV5NSOAlT+hbXel1vcXGSsvg605t+d0P09kfAp9aX3UFl9gRZX3n21I3aYv7OnEWiPoQZR7hjyWv0uvDZUW72cLDqFhgVDV+ptEvTZP4QYfgt7spbdFjtdj+9POLqK+eRVnEewJyiXhv00A4UnjJbOQBjlRb4d7VWdI3/mp+wHV8Cawv1ZQusca3+EYniUg6sTMmLJNIiX1IYxdW7ecSjgJFW9TtTH0pMY1BH6bSlpqPlFkSxs+f/l7P3zwp/Rd8xjP6Ix1fvdfiPEcIZgTKN4aldIkZZFVHRwrge4/Q8+9lkl0aFLP8aXuZL2T4xnMoLaAzxJafuQI+y3q7ZtDvhw5RDhL4EO6+bra4rTHP7bo37CW/ceIACcMRBaCFBlzUOcwyG4/nLCbq96gEzNXH/iYBCh0qF7KNRqqV+fnqi6Zrzq0We6spz4lzfVQXfqZ05z99UmeR3IKCVk8WheXE8bW6oyFNVZDQN5Vouln70aBTQOhkrnM+4ZpLJDQTlbOrFkaW3ztcn09D6dYUNBPvij8TY226hI/y1bqKSwWK+ijjKPDlHHNF4BOIpps17JrRtW/bl0sbl6XSfoVgL6QXiqcJPSxWOscyaZY+5oz2EcGiWHrKtOw8T875XKfnH/lHJwtltjCt16SUffUx+F60ZSwUOoWJmrf2cEqb9CZXFp4LzEaijH+2sbN1Wl81abVYYq+jwZkuDE5mtN3PrZA3KX2pcCje8djJogXXayXGXDctaaTlfItrnTRbcwINiUX9sG9ySpf2yZZRUJPSqk+WwCHJ4zl9TDccxKxaQh+KXu3mVQpY/M8p2xEzPxz+HHzDMAQS5ghRs3ZoMbwRJr5mFZQWjBgvwcdi2/5oHXBp00cYgKITo+DSl+z+TZZ8Sk9XV2rOw5wSv53CJN2oZbQOEnI421hKDB5dpw2p/avhhu2SotlPzqhNI/aznszvI+iK6svi20vPgxYZ/GE4YNhvD6tqTsShRXE0EDJZDThl/+FdWXIsI6v06M7SkRYq0Yzve6GltIZqZWmlwSVh/PxCT2UsddZveind8kar+mUZPn7XBpyYRMknEE2zJloaI83mcyBrUY0MO2rwfua58ZhleEpa/PCqus9aog7+uKk/lJbSjVvvqmldpYB9Ecre/lV0GpXToujKqwnJaVl/af8h2qNcmZYVQc0Z/6y9hT52RC3a9CedMdd3ucZOtXqMoZo0yyFORqUYsXOIk5H5VJXFj5Xe5rXIMLgvtYRVE6KaIURojS0c4jRi2Barrqks4r3QXBvMkUn4vs6lSzvh4yjsPmrANb7FGzhdKzHgeoGF4fExONXQeDgtIX1Tj6abPfjTNMqLAaMqGyGYsZiu4FzuWAHfO4jvbU3R/466EjJ3ELCsvcNqLUcj4V2znFevXn3+/HmWGf58/vx5mFko58mTJ+maJfCnT5/SZbg6OIERDPvDhw9RLf/48SOaXyFzdZaqIMOFmvj69esmad+9e7epvKXwvXv3LBPQ0jNJliYo0wKBEVxiXs7+lu7r16/zVh6tbfUZXN215PajFW7NfPbsWdopaYV88+bNrdVmLH/nzp30hrWmPwmZscXdVTVrPy9evHCd8oV0mdkTlinGuPu5QzZc31ZovlUM4vq2IuqjfLOKHs1HTeaUnnxDk2NFEDKZcpo17CWByfcJaFlqCYZ1yykr03Cc+v7K7whpCIxMQKO45vFBiNqfCMKrU87qocPSjZb8EVYfS5sS7EVbLGR3GY2skLC2R758+aIJdHe12W+0LP/9ZaYe1tm6y6RRln5SVptCb9++zd61BiscMHYK47G0Xlg3pflc7iphxghhhtEsO5huOIix6LoDRVu6SZkKBPx1oh+LlmvassG1tLAqJ9Xlambiu5zK9gk8ZozH0mbVWvoIA1D0qqK7L3DKYZaoag61DCKV1Fb59+/fu1dEuoOEHGk+4VWi65DJVXLYT17V1ID7yZb5wl9Hc6azakV+AaJBn8aR9JjLRp8Y4YpPg3RGAluP6TM2na7q1q1b6QJc3UeAiWkft/Au1kQhk2ZzOJBtVjVjCjayH146FQ0fhqxmG7z6oBrqizbE3v5FFYfYCQLsLTg4feyIjhxXOFX2l+AQZ1WnHOJEEXGIE8ViycSXWihZynCIY6FUoQzxnoPcR7znulM64c8jri0xfPjwoft59cSAa3zmuFWj7cNRoOhVRRsLNHvw57/ExhfS2K8dxSxDgxcD+mB5/7lPYzVtMTA/MmnzMUV87+UUzRcyVlVWtsDxw2D9oYs/Iy6Jm37vzNJdu/O1k7vq1Cxi7xaAG69OYBDDXpo1l/IrqJXHRDZB3urDC2nW8n7AEqdHm1hR+AiBQVyiHdFqjKEvkP32229ThTqeefz4sb3y3SXV0Oq9hZyA2n3//r2/VoxKUjkajMqwGv7JWakv0XtzZV7XfrTD4uYdvTVSXxzJxSRRz4mGjeub6eW6plvO9c0Q9fHzuooezUc5e3Oe2eWkE4VGROMrgusadiF9pY3koleNoaaL0mt2c/YkxOnfjavZd9qCgJ1AnYP2hDz609bV+UJuudBnPAZZfSzNa0v5CX3lutT9XrS+9xDOfRpuF/0OhL/1tLrDEzUSPbyrh2nC76fKEpT/xx9/RO/qMnO02Il1U5dmbO8UYYbFZxrdgh17umTLz3K0PN1wEJO2q01XW1b0po5QeDeB1QXggKe9u2E2deMg6+ummJ8lzJgxHkubLPbWfhiAorMo+rqV/P777ye+cNboXWWllpXmdbWwKjkhxwwR0fUMSH8/jRtH4XlEBRQlzuKZi7Morv2gK0s3S1SCBeaiagxscjUX1sMTCCGTlo8GQmnJgQAEJgJMTBZLYE1koXSVMhzIXkVT48g5sh9eeqx0Kb+CVXT/uGkFhh03wd5+x8odtmschWxVffs7oiPHFVu1ea3yHOKk9VUoemz8j6nTTHS1fZe12oWzCuBLc5Ef/BAnF8aD9RDvbQWI85yIffr0KTq96s0JW5E2W37MNT5zXBaDbN9RoGiLoq978DfaS7cIZiz2PEIZfK9Ry2xl2N8xwhcyjEa1XuzWrVvrhQqUMP6hi2VU5JVutcUPHz5oesvbKLV1Q2AQw47uOExK1H7EKdrUc8+ntDtIowmNHyFgfLjnLKM60jXunQgM4hIzqtv/JIzxaPl465YPCehlLscbitawaiQSr84HFaLiuUzNMqugfvnlF1f+lESz9uPTqGbYljVOodlt1aonIKuLDp9blvRqi2ctc5o13XKuL4tCL1dJs4r2SY7go/z+bkoX8plXXxE0a9h4MLt56w/LLYU1BOqvTH0Dk5DVfJQFCGUg0A4B41RSVGDLEkAv9/ny5Ut2MSxNq9HVtUB2wVZb3LT6SMQh9Z3zxKrvvWh97yHU4J9//lnoQy/ZzW9Wod5y5R7AOvK5KSldHwj5+++///rrL30VQ+GW0vr79r6NYQZTP4mdQiZ+TsJf+cW2po2T3VkucWt3LlTeSL5ojyxzPWHGTAWbwozZvbt/Nj7drBoSBzFG1TeuaGMvKFaagL+fU20zZ/UQU71mwzCt+lVXOd0erpXS1R6/utriKRPf8X6dWMPgMZ6RPEubEFSXYQCKDhV96Rzjpk2hPqp1S0Ci1vUHRSPvYBBybLVAouutxForb3RNmpLqewbfusSt2vLN1xFzsU9jSncZdIXdbCQHC1xSxODLRsKVJcMgHwIQKE2AiSlK2I9aq4WslgU+Jw6hvlbnUA5kQ2jkNEWgJz+c6Ev9/YdJy6M9YdiUbbcvjHEDrVBH2NsvBHbwalfjoonP6rMQ2TGutnjK0xdd7ogm5uIjajXu2p013R/p2ln3GucgKbQ+VX85LD7VVsS+LrBkn8aU7tJlhd1sJAcLXFKEcTpYuj1LviXaKfT3HVnkP16JhYBaWY2+jksyq2G1ReK9GbHKP/2XUPtN9/SFDGN85Xc/Y/oqa3zmuFDpXUZZKDpUtHL8lU61ZY7l4M+XtppgvBjQxz6l2wxmQjn7yMH32vVoXIXV3z6ydKGyovlChkUppjKnPJKit0EtLVp8oTWz1j/6ffTokS9DNC1zj+aTOTiBcQw74TdOHB1bY/HBzXVT91e/T7ipNlf47t27Lp1I6I1jiatcapbAOC6xkAqqbX1a9gvcmwTzdlavXNRHRNN1trOdvSqJtuf0ub90d6pdbcp+XK+13K32vRNLVFBiRxXX59S9L9GU6RZyffvIdHZXU4p2bEfwUa6zOxKsCFahNWXYeLBVffkFVsO8qfDLly/9u0qnFSr7TdT0UX67pCHQPoGbN2+eLqTRjWT/quI4qw/2omsauT6DMbNVxYHann348GFNMTK25W89WY7/VpvWzoYOLltwPquiFipgdHpjxk6smwpZ3VnVtjDSjSNu5rqPExsnzDjOaqqh5emGg5hcWlY9LSs6YzepKiMBNgwzwixaFRNfUbytVT5yjGfXBUubkFWXYQCKDhVNzhEC9r+LMy51jwjT5r2EHAf1QnR9EOBZtxuHPPvJGRV06Sfzuwy6Mio3b1VEg0s8R142Eq4sWQX5EIBABQJMTKuQWROtIjqxAAeyJ8Kn6VwEevLDPG6ayyqoZxAC7O0Pouhq3WRvYSvqLndEe4ortir0cuU5xEmoDEsO4XTpssJuNpKDBS4pYuRDnCUmlfOJ97YCx3k6YtE3UuqtUNXeQOUk6ThxiTU+c1xogV06ChQdKnqW09TBn5Ot5gtteDGgw+4SlhcgROdTVwMJOwF8r50Vz6P6rNLvGOELGT6rE9IH4w9969IitMVZW+rZVMbyoh//S1ybKqdw3wTGMezE2zYtH78pZAaWkLdQ05erdiurreWNQIy7VH4oaayZYi0QGMcllqBtPFTO0rQxqPv+/XuW5vxKLJ8HPyUa9IV0aYsk6lEJUE4GY6JB+5kkb02wRDxjRB0Ww/WFTOw5rVmIJG9hRNsBXqVkg4qe0LUmWAkf5RvJ1gh/a3m/rUS6mxVBa/Yj5niwhOHNLhnVp83AmlRnuytGIWdd4ycEIFCHgB6v1Kn/alsfPnx4//79ajF7gXFWH4m4aOYt7fSOlywUHR0X7EgNjx8/ntmVzq31dcn6X7I/0ovEvZbjv8TtXJoIGMOSPmKnrSN9a3mjUXWzbjL2l2I+AcIMn8aUtjjzc5/lsEgY9qtcDgcxhdi2puhC3aTaIwSMUdORJty9J572OhkunZitg5b6YjksXrp3d77F25w78e3u2sg31o/xti5VtpY3arObpY1lYBqZ5C22VXFbyxul7UbRxv5SzBHQH+wZYxI9C/r27Vt34zgJQo4juia6PkLv3HuNumM/OaOaupmLmw26Miorb1Vbo7ut5Y3SdmOBxv4WKlZ/2Th1hHClkEKpFgJjEtg60Wwtb6TazcRkjKuNWNLFjKv7mg/TpgVu4SoHsi1oARlmBLb61a3lZ80t/TzFD/O46ZI6yIdAlAB7+1EsZO4mwN7CbnS6sdkd0a1xwtbyRminxBX/n72vv9cix7He2d8GsBBC0xEAITREAISwEAEQAhABdAhcIoAO4UIEAyHAZDDv2al3vV7b5ZK/ZfvwR3c9Ln9IR7Isyb5lIW3zVhMGm9zEqSjiZTRZrcmqKKy6XaXaxtT6QmqX0UAhv42qjdrEacROarf091IRs+vvbDzxV7JS6jkAACAASURBVNXBjI3QG7Fh5HMEgSExfuqalVo/wq/9apk1Tq2hSBVcan1bmpHnZQTd0/oJN/4O2LURFlw7IhoieUVnRoLSbnVoe+MSX8b2dhA0b8iI61Lzt3fv3s0eAydghN8tevbsWfYoJQ0vP2iFr1mV9M+2SyKwlWJHvF74lN2up3MUyYmLSsyU0/N6Py+tnMNyan2neeSnI7Vgzdvb22A5CzUjsJVJbCGIId/XiDPy8+fPeIXUtx8+fLhMQ2C5EQZIqaNn1AclkeXPdCj0ck39Fg8K9edgE5/abMFvdp/VtZqmL1sWR0OFqltdSQohWqO5QkEfwC5voxz9SfXwU+s7w0V+rhERKFRsWrCI1jmv8NVv4bXV3e5U//79u31VJLxQbTbKwZA/iQAREO76CzfOJXhuFX1EgnHmoiXaIqkDjcKC6HxWFR7g169fcXhX0oP+Ou0cWv2816VwK98pVW1S68tFs0bcJOeXNW0E6GbYaBzPl3Nt4FmOS9p8dpqWcCOmEbzaBN2ITXZbiAAThoUAdmu+VXzdDVUOdIlAZx8vdeVKrX/Jr6mwQGjTDhyDUvZDKm2p9eWELSBoObOsaSMgNG5o8ubNG7vhDs90OQqlTO+6EMCBzZlPjoDPtXgIOJFBZ3+VqlGp9eX40BuUYxWpKfSseALBxnDg1oBNBp+JABE4EEhdaFLry3FeY2FiTCSXeP+a3JDtjzlHlCCQaldT60toOOr0t8M8biqXDmsSgQMBYQSKyhvm9qkkSQhwKyQJLqdyu7XYGSjjZyptqfXlJPX3K+S0TVqTmzgRwVGTh4ATGXT2V6kalVpfjg9tqRyrSE2hC11xEydCTM9X9PdK0G43r0uo6tb27DNcwtnUjc4FBpJDWivGT9Xt1PpyoSywxrUDRw7jWc1U2lLrn43rly8gaDClcOPvgFrbB22qfzGJzow/p1jSzl6VY5tKW2p9OYUL2N524Ngw8oYMG42i58tvExf1Hmp8FrH4dZFR9Qs7lEi+i4ebCTtQwiEmQoCKbYQFKG5ubszPbg+RwyvdaJhlIHk6AxzBNWl385XE7+m/Ts0iR8100iQWSqfdpPMJE94nVH0mSnZ0+sQVPiZnJRJ6amWBz2iQlCvUH5AtQU/CXcU61bWapq9QOgpVt7qSFEK0RnOFggawO9goR38YETiAFP5UqNi0YEkyFc4IiQebNO5ZZWcgIXlnvbGcCBCBDggIfQl8kQH3DVShh9GHgZG5aANF9gNuZnr48KF9ORO6evny5WK7YGqPDWULbmBDoXPiuDTtCHYGEpInoSepK+6kSCBlnQwE6Gb4oGk+y6FtuXEspA8mSoQ6FmzbolBCz/CNGG2CbiEI9lmOABOG5Rj26YHxdR+cOYqDgGS9Q5NaqSSGNg7+JT81uwEUdIlk2bYKAnIlRCqyVqq8CuUdOqHLUQgyvetCAMc2FxoHSRKjCiPOQELyJEMndcV8chxSzU5XnPKBb6mBA8FvMXTnsBEs0F1pIUf26SDAv/hzAFn7JxemuvJlTFQXz7q9OSFGsHPhyh5s26JQQs/wDdkWjG/VJ+3wmbh53PQMGZbvjIDcYmyY299ZMTJ4Z24hAzTTRHNGVG4lwA5T30amszwI5SsJfKqw7AwkJE8ydFJX1OQ4pJpNVpzygW+pgQPBbzG0JLWCcWud/WvBQl6f9PfycDtabW48P3365KOHqXTnzh2/nCUlCMhXnFoxvnxE8EUvKy5czYaCgo7LLvWtwo0/sCD0cFKZLalf/YtJdGZKxLFqW9peiWSxgl9Wqz5hL0dMqtBH0LwhI0ko9SuXnEsTHo+QfNqgPmP/6hEfA7rsGWmIyzqssBUCWyn25Rx59uxZ/0synBWUSZDIBMT9Q/LV+v3795GuCl85Ugv2Vv0qv+AoLKyLwFYmsS506E1hvgBU1Z2JWCN+/PhxCZ02KCT0IFT78OHDJWvtKkiIbDd6pOfOhAmvfokQnPGKpi8DNNOks4aYceMPdU1ffKxN3uoUNMDvTNgQG+XoGCMCB5CSn531R0gqLZgQqKPa8+fPJfXhwfb5Xs/Hjx9tepK2je2GfCYCRKAbAshDCrczhFHDJeXCfoRUXQ6XUeEygYw+hZssl10xF50hINMESxsQdrI0SAi/ffvW1FnjAXqyBiMauNjHd2LcpEHfSAPdDF8HLn0DNBG6GX7nhSWqlhtuxBRKM9JclaAjdPLVQASYMBwIfurQW8XXqeCwfjsEOvt4DG0qilKzG0BBVxQ0u8pD4N69e5KzoEfnr1+/zhtl0lZ0OUoER++6BD0NbZlPDkqBJ/ODsJhCzU6XIVLbA71BbRIppKdz2Ahq6a4UiozNiQARcBDgwuQAUvKTMVEJeq3bckO2NcLsPxuBne3w5ZEShJz89EG2arHhkggwt7+kWIcwxdxCCeyaM6I7+xUlMp2lLTdxgpLiJk4QFlOo2WQZIrU90JZqk0ghPf03cQoJrtWc/l4Jkjsbz7MPcMm/fFiC/G5t+8f4XOMq6phmQ0FBVxS0zo0/MNiZsCEf3aIzU1GTl+mKtlciSslfByj/xFkfQfOGDIk6ierk6VP20vLlyxfhHS+dF0sbLMl3o0Z9VcGmk896ENhNsSVzBIvBq1evesoII5rLe5gEuUQe53gkcoRP3/PKwSDZwlUj2JaFQxDYzSRWB3mgC1Sdl7MOhfmCy1OJZ/03KhfS8+7du0YESLpVqz9qCZOgKqlD0ydBKVJneQ2J8L7VK7WCVktYU/VgRFAL3j31pxZ6evoR3kIh9GNL+MLctKNgKBhOJJR0yLZEgAj0QUC4HHz69OnXr1+FJO0WfUhymMxF5ykVFh3kOux1B/18/vxZ+KcOeYMOaYXddxxBHjL0qoPu4zsxblpVh+fii26GIy+JbzDkLIe25UYYwAo3PhwptPsppGfgRow2QbeTBXsuQUBoukuGYNsqCOwWX1cBjZ3UQkBoKKqkkkAzQ5sqgtPvBlDQVQTNTkoQEKaMMASitvJUeQmpPdvS5ShEW7hoFo7C5k0REBoHYSqjhFSslfaeCLSr7l481+IS6Zi2+p0uQ6q2B2qgNokU0iNcAauEjXRXCoXF5kSACAQR4MIUhCWjULgiZPTMJuUICKMY4QZoOT3CHoT0DNyQFTLCanEEtrXDkiMlPG4aVx6+3RABYfoOyGyV299QE0pYZm6hBD39GdFt/YoSsU7UVrgKCMOfEsahadzEOQC0cSiBtEVb/SarBddV+qQtrQKjnk6EKbsqmzhKuKa/VyKIzY0nJkIQvfX+fDXIZv9CoXcHwmrF+FzjqkhZv6GgoKsIGp0IvYhaw8n7UUuYnIV4TTozcXz2fEvbW1HuTGUATN6QUVGjcrrClM5p9m//dhax+L0JT1r4DctLJIfdf/z4UT4Qe1gGgd0UWzg9cRAKswl+YR9B4xNX+Ku529vbv//97wio+gw69Shfv36NXCWC60ZwvXnra07MpSZTI0niHQR2M4kO++U/JUfxykdJ7aFiBPL9+/dv375JCMh2OCWdZ9TBlbaSVvASwaOkZos6OvUHnArRa4FJnz5p+gpx1qm6FU1fIT7LNNcpaMC7vI06UyFGBGfIJJXrVGxasCQhovLLly8lTbDit/5ej3NmVH4WQUI/6xABItAOAWG+FAR8/PixkIzdog8htsxFp+rV27dv8aeediukapFdH35fsk1SrWedDlst7ob0s5XvxLhpiI5xUBsB4VKIJnQzDG5DznKoWm64EWOUofqDKkFX544d1kJAp54wYejLd7f42keAJQMR6OnjHWwytCkXt07z7vBFQTuA8GdnBCKHUX1K/vzzT79wyRK6HIVi1Wl+6V0niZX5ZAMXT+YbKCIPOmd9hGBVr+gNqhJHITE9w0a6K4XCYnMiQATOEODCdIZMUrlO74gxEYTIDdkkTWblIQjsaYeFjjSPmw7RSQ6qFgHm9tWKZiLCmFsoEZZOn9/haE+/wgFh1Z/cxDGS5SaOgSLyMIXJitA/9hVt6Vj8644ujD0xaPnfd9SlPLs3+nvZ0KHhzsYTH2TANQw+eklxqN+cJREEkrCtdX6Pa1xEIsJXUxgKCloozXg1tbJe/qNbdGbimrnnW7Xz0RYHba+NRt5zN0Hzhow8AQVa5Z1Hyf5gsTxuzx4iwGR60eXowK31F/HSqWaLYQjspthPnz4VYo3vjzx+/Bgf1ep2ZQX8bMklN0L6l68GueCrZ/jgJozecVkF/ovb/PBFTsiOt60urwCNGNzNJFaHUb4dUn3oPh0K8wUwR7j6qA9J8lEOU3lZv1YW+HIgv4JO/bl0rX1Gpiuh6SsUmU7VLWSKzX0EdAp6Bxvly8KUMCIwUGQ/6FTsbHa2bYhMgjCv3dTTc/5kDs6nPAOzrezIOBFQgoDQhoDacjOyW/Qht4TMRcunAxK/r1+/tuvDK0aieNVTLHTYbFlXed7Nd2LcVEVt2Ek2AnQzfOgukzlDznKoWm64EeOrTa0SVYKuxRT7qY4A9aQ6pI063C2+bgQju81DoKePZyhkaGOgyHuYxbxT0HnyZasqCCBlJDxYheHkC3EV2gZ2Iuf0MtptysXl6ENibbA8i/ltKp3ZO2c+GbaRJ/PlasxZL8cqWJPeYBCWGQt7ho10V2bUENJMBGZBgAtTuaToHZVj2KgHbsg2Apbd1kVgQzvM46Z1VYi9bYIAc/ubCLopm8wtlMA7i8+/oV9RItaJ2nITh5s4Seo6i8lKYqpnZdrSnmg3HavnJk5TRuSd09+TY+XX3Nl4nv0lNT516APFkioIjIrxucYVim8WQ0FBFwoazXXK+vLsaDnjw3ugMzNcBAoJ0DkffaBoe31Mkkq6Cfo/kshi5QgCP3/+jLw9e5W3mOEWGvmFHGM/xAMG8TWlM/aPcnwtCN/9j9fh2x0Q2FOxcV2k8CAXdACXeeIf9gbw1S00RCC9g2LMwiOM7YcPH2ahlnTqR2BPk1hXLgqvhajLoDBfkOdt1iXV7w1Uffv2zS93SrBEvn371ins81On/uiUZkWJ0PSVg6lTdcv5Yg8OAjoFvbyNcqTg/2RE4GOSVKJTsZNYYOUDAaQsnj17dokGDmS8evXqslpehXfv3tkNecjDRoPPREA5AvKEJ4JK3L2dvXzsGX0wF11X/7GxhXS93SfO5qIkWy3trnQ+yw8f66RfJ1W7+U6Mm3Tq4SZU0c3wBY1kjsKzHKqWG27E+GpTq0SVoGsxxX6qI7Cwa10dq4Ed7hlfDwScQzsIdPPxnHEZ2jiAJP2cyA2goJMky8p1EcAn4IXnipEqx83xcntYl85uvdHlKIea3nU5hhp6YD5ZgxRmoWEip0stpPQG1YomiTC5m8QTCDaw/DNPGw0+EwElCHBhKhQEY6JCANs154ZsO2zZc10ENrTDPG5aV4XY2yYIMLe/iaAbscmtkEJgJ8qIbuhXFAp3lubcxJlFUhronMhkaYArSANtaRCW6Qq7beIoQYb+XqEgdjaewRsy8AlKfrW1UKnizUfF+Fzj4nKJv53IUFDQcVFevtW58bf8R7fozFxq5p4VaHs3kXs3Qf/7JoB2YFN+ZYVNTN5i5nxzx+7QeUYY45R0/ikh4PKzC51p5nCjENhTsbHPkQo4rA1a/f7778j0PX/+/MuXL/gYXGonrE8EiIByBPY0iRWFkudiVSSgdVf422bJDRMg4+7du62JyehfKCB4iciMZPRf2ERIXuEoGc3VEpbBS7AJTV8QFnnh8hoih2LtmmoFrZawtfVhGe6oP8uIEow8ffpUmA9s5+k5fzLHGzJWUjDysgMC8kXBmexJ4OwZfTAXnaQkkcpIyCM572gRdnaxtOk8WBPhJemVfHomdbt5ZfpOmysA2e+MgNyO0c0woul/lkMuJkNkowduxDQC9uhWj6CbssnOSxCgkpSg17OtExlFhpbkDCPNy19JCOi/8JXzxR7k5qLExyPOFRGQi6zioOyKCEyHAP7CVk6zfDmW96mtppxHyYrflDsJAf1dDtrepkLv2TnzyT3Rnn0sTvzZJUj6KyIgnw4lYSPdlYoiY1dEgAgQgeoIyNeC6kOzwzgC3JCN48O3RGAsAjxuOhZ/jj4pAsztTyo4JWQzt1AoCLr9hQCyeTkC3MQpx3CfHmiy9pE1Ob1EQD4dSjZxLsnoU4H+XiHOcm0pHEhbc/y9avCg0bNnz7SRuhg9jPFnFOi2hmJGYZXQrFbQagkrQdtuS2fGRoPPBoHlNd9wuvlDN0HzhoxqmhaMIi57z5O0fIXI6/+SbHkFCQF5l4vIaWDNWRDYU7FxlV9SMGxLE2YHN3w+fvwYXz8/bsv48OEDTobZdfhMBGwEeJmKjYby5z1NYkWhSP7WtOJw/buaSEOC4Mjv7bi9vQ320LRQrf6oJazW+jKRYusMc9RqSNMJu2HnagWtlrBaNmoNZVOLhlr9WUPu/bkQ3kjx5s2bFrTd3NzYyUZkXZAzaTEQ+yQCRKARAhJn+xhaHkH4pMrbyunxR6lSIiHAtnuRQZmLjoAjf4VjhRCKsyeIErlSycfSVpNLaiOJ0HdqBGx2t2rjpmyO2NAgIFlVj8olVl3eVk6PYaHug4QAoZtRkTA9y81Eogzir3wjRo+gg+ixUAMCTBhqkIKEhomspc6FTwIy68QRkEj26EGurvERZ3mrNrShG1BXhdQKui6bG/aWdKh4B/sm51G+LjTSKwkB/WNteteNxD2kW+aTh8AeGVTtWkynKyK1lV6p1UBVIEtW54NgucvhMyhvK6fHH6VKiYSA/u5KFdbYCREgAsMRULswMSYarhtnBEy0gAZZUL4hG6SZhWsjUNcO87jp2tpC7hohwNx+I2A36XYi10hnboEZ0bozpa5fUZc2zb1xE0ebdNRqMk2WNlVpRI9aDWzEb163Er/i6FnuLOVR0qGVnAU5LI3IlhDQfy9pW+N5dj2M0PFopCQ7dMsYPyJltWvctoYiIqySV2oFrXbjTy1htURJZ6ZkQi3clra3rnBrTdi6VKG3boLmDRnVZPfz58/UvrCS3blzJ7UV6su/FCw/Y5FBhqSJhADnQ0KSbllnSQS2Vez379+XC/S4LePFixe///773/72N5w+efXqFT4KqXadK2eZPRCBtRHY1iTWEqvEA6k11pB+5PkCnakTOVVyTisKQq3+qCWsFvg0fYVILq8hhfgs01ytoNUStozo12aE+rOYfIXnKj59+tQia+FcvCEkZjERkB0iMDUCfQLGbaMP5qILZ8eXL18ePnzoH+LEcpO331dIT8/m9+/f7zncVmMJ3RX6TltpBZlthADdDAdYSTDe+SyHquVGvj0hVy1HBE1/yqmSc1qLYFWCrsUU+6mOgMRGVR+UHWYgsG18nYEVmzRCQPOS14jlqbulGzC1+Eh8TwSS/oykv0vfE4pjLLochZjTuy4EUFVz5pNViUMtMXS61IqGhA1BoE/YSHdliHA5KBEgAkRAiABjIiFQ/avJcxryBb0nF3Kq5Jz2pJ9jEYFLBHjc9BIiViACDgLM7TuA8GcSAswtJMHlVGZG1AGEP0chwE2cUcjPNS5N1lzyIrWtEdgqu0J/r0Sddjaef/75pw8dbjHB5yX9cpZURIAxfkUw+3S1s6Hog7CeUdRu/KklrJbs6MzUQnKlfmh7V5JmhJeeguYNGRFBpL3yP4hz2R6f0bms41f4/v27fCzJfYz+EBVLJGmIjMtFKlLIrpQgsLNiIxh2vt5YLpRv3769e/fu2bNn8JjxZa5Hjx7hwoyvX7+W98weiAAR6IDAziaxA7xrDAE7L2REZ+pEThXPAduClrjWdv25nmn65pIXqSUCPgJr2yifX5YQASIQQQCJjj/++CNSwbwKnswwbzMe4FHYrjJM09OnTzP6YRMiQAQGIiDf1MBGCWZ9Bqk7Rx/MRWcojGny4cOHx48fm5/2AzL8La59socY/ixP5gwndToC6DtNJzISPC8CdDMc2UmSOZ3Pcqhabuzo0oHO+amKbEObnKr+GzFy2gw7fCACREAnAjvH1zolsidVHXy8PYFtxDXdgEbAstslEaB9M2Kly2Gg4AMRAALMJ1MNJAjQ6ZKgxDr7INDBraK7so86kVMiQASIABGoiwA3ZOviyd6IQHUEeNy0OqTscAcEOgShO8C4IY/MLRQKnRnRQgDZvBYC3MSpheTa/dBkrS1fcpeKwD7+M/29VN1w6m9rPL98+RL82KzwXi4HRv5MRWAfG5WKjM762xoKneLYkyrJ32nOiwydmXll15Ry2t6m8OrpvKegeUNGNbn/+PEjta+8u1CSBhq+WPbU5lT8WV8VApsrNq6vEH47MkNqSHPgqxa4MAO38uC2DHwa8ubmZvnPdWUAxSZEQA8Cm5vEKoIY7gKdcVHlY1Kw4XIl0QmF8iywTtDOlGqZcrlWg+XhMtIZ5gyH5Uwbq5i+s843LFcr6A1lQZYrIqBWsWnBsqUsPF1R/YYMZD9smoVk2E34TASIwHAE5AEjSJX/lazN1+bRB3PRtjLIn4HbixcvzuojCb/8oqPWYTsTylzlQv2h7zSXWEmtQgToZjhCUZjk1LPccCPG0Za6P/UIui5f7K0uAmr1hAlDW9Cbx9c2FHweiEAHH28gd+sNrda8rwc1OVoAgaQ/MchLlc+CEl2OckmpNb/0rvOEy3xyHm5btVI767eSApnVg0CHsJHuih5xkxIiQASIQBABtd7R5jERN2SD6spCIqANAR431SYR0qMfAeb29ctIJ4XMLRTKRa3PX8gXm8+IADdxZpRaZ5ppsjoDzuGUI9BhE0cJAvT3CgWxrfE8+0PCJ0+eFELK5hIEGONLUNJTZ1tDoUcE3SihrLtBbQ9EZ8ZGg88GAc5HA8XaDz0F/R9rQ9mNu7xvzed9ED9phVD4UQNfKMFbCv1qLFkbASo2bux89OgRrrJoKmhMt0//+odRYIKwv4ILM5qOyM4zEMBdeZgR+Ad54bCj/V8UHh3ScmYAO1ETI2gJzVzrJSgtVuf29lbOkU4NSQp4MCPu3bsnZ5k1J0WApm9SwZFsIkAEWiDAiKAFquyzMwLINsDluwxd4QAc+ZBa5H38+NHu6vXr1/ZPPhMBIjAFAklhbFIcYdhPapVEjxmi88OlvXXoYS7aAeTyJ9Y1pNXj1VABV1MvnG+fYi7EZaT5LX2nDOkwbsoAjU2STFmSw2CwTWqVRI8ZovNDqptRSJ4eTLgRUyjKeHM9go7TybdEgAhcIsCF7xIiVuiAQNKykqS0HYjHELuFNkny6iOCPqPsJug+qC4/StJXABTat4oCSuJuCjvTOdauKAt2pQQB5pMzBLHbWjyFMcyQ47xNdtNAbZJKmhFJjofhNKlVEj1miM4PdFc6A87hiEBnBLgwdQacw50hwA3ZM2RYvjwC09lhHjddXifJYF0EmNuvi+c+vTG3UCjrKfIthTwGm0/nVwS5WKyQmzgZAt1Nk7c1WRm60afJbhrYB1X5KEkzIsllktPQp2YS8Umw9KHfH6XzXtIUmPgolZcE/6AV1zbwG1zl2Ep6mD3G322N29ZQ7CZoyeRlnRYI0JlpgeoCfdL2wive4UvRPQXNGzLqWIYkq22GxNfwzbP84du3b/LK+Ayc/i/BJX0iWc47a86FABUb8upzUsQoBm7jwD9MwDdv3jx//tyU86EzArhjCUf6IAvMAqwmeQtKZ5o5XGsEaBJbIzx7/0mGYgFHK4nf2YW7M/00fTtLn7wTgc0RYESwuQIszD5u5Xz37t0lg3/++WdejtTvGd8lt0/V4GbQO3fu+NVYQgSIgHIEOhwbYvQBHWAuWjgR4KphQRHqDNa+hVefBVJMQqGPqkbfKY4846Y4PnwrRIBuhhAou1pn+995OJtT5zlpY0IP2Q4X8p9J/Mq7Pau5AGJnrLGcCOyGgDBWOmDhIcbd1KMbvx18vIq8MLTZxA2goCvOmp27SrJvSd+UnA5VuhzTiYwEd0CA+eQ4yFyLN3G64mow8C01cCD4waGT3Kq8TCndlSDyLCQCREAJAlyYlAiCZPgIJC27C7i4Sfz6cLFkXgTWsMM8bjqvBpLy/ggkBaFr5/b7gz/1iMwtFIpvAXdRgsAafoWE09nrcBMnLkFq8iYmK64GA99SAweCHxw6yX+eOrtCfy+oAPLCPY0nvpkQhAjORrCchdURSLJRw2N8rnGbGAoKuvpMZ4dCBOjMCIHarRpt7yYS7ylo3pBRR6ky4mdcxJc3dsZYeQN1a9XzTphuTHGgVASo2AdinU+KYFB8O/LFixf4ZiXuycCF5KmCY/1sBCBrXNOKizHWU/5sTNjQILCeVnCtN8Kt8rCehsRhScqPxLviW80IrKfYNH2a9Y20EQENCDAi0CAF0tAUAeGBToTG2IutcpUFMhs2Ry9fvrR/8pkIEIElEcg7NsTo41AG5qIvJ8X3798fP34sVxgk2589ewZgL3uesQKD3NZSo+8URJhxUxAWFvZBgG7GgXNn+995uIguyR2ASCcTveq8EaNH0BPJiKQSAZ0IrGctaaB0alpFqvJ8vHICGNoYDNeeZRS0ETQfqiCQNF/WW5RtDNfjLkm4NhR8JgIGAeaTDRT2A9digwbtjIGi5wM1sCfa7cbKCxvprrSTCHsmAkQgGwEuTNnQsWE3BNZbQOPQdd6QjRPDtx0QWM8Og6NHjx7hz+E7oHcMwU8fdIOaA9VFICkts9tqWBfqxXpbTxmS5kK5NDsPV05wUg/r+RVJ7M9YmZs4QalRkw0sa5ssw6a2B2qgNonk0ZO3iZM3VvVW9PcKId3TeP75559B3PDnq8FyFlZHIEnxRk1zrnFG7knyMq1meaCgZ5HUwnSOsnLtIF3baLTDzel5bRhpe424ewqaN2QY2IseMuLnhw8f5g358+fPvIZqWyVdlKeWCxJWiAAV2wCI5fDVq1e4ssKUdHiA64ncx5MnT5AZqfJVyg40TzoEbmf9+PEjPgBai35zOnBRMQAAIABJREFUrRZO/NTqk/0MR4AmcbgIlBOwQL4gKeBZgF/lGqWEPJo+JYIgGUSACLRGgBFBa4TZvx4E7t2798cff0j+Ega5CGRCCinHR8ztvx9DsIy/wynsk82JABEYgoBJdklGzwsYGX0YbJmLNlD4DwAHOfPUpCsWvrdv35avaz49LFkeAfpOtogZN9lo8LkiAnQzMsDc9ixHnp+ZgXC7JtyIaYcteyYCRMAgwPjaQMGHgQh08PGyuWNokw3dXA0p6LnkNRG1SeHYAiFMRDR0OSLg8NW2CDCfbIuea7GNBp/7I0AN7I956ogdwka6K6lCYX0iQATaIcCFqR227Lk6AgtkM7ghW10rFuhwbTvM46YLqChZ6IAAc/sdQF5yCOYWlhRrIVNr+xWF4Chvzk0cW0DUZBsNPvdHgBrYH/PUETts4qSS1Kg+/b1GwC7c7a9fv4LfZ8D3IflxyG5y1xzjc43rpgZjB6Kgx+LP0W0E6MzYaPB5bQRoe8fKlzdk1ME/4zQGIo06Y0d7QRYg6ZhFtLP6L0EevpTHTwXVR3b1HpdXbHxCC1Mj4/NbhZLHtQ3IjODKH2y6FHbF5g4C+FInbj05u5rVqez8RK7k/v37+O/xD1YdD06uqv+tKg6R/DkQgeVN4kBs1Q6d+nFGtYwICVsvPyJknNUiCND0RcDhKyJABHQiwIhAp1xIVWsEXr58GTyB4Yxb5YYMJ+J+/fq1Mwp/EgEiQATyEFg++mAuOqgY2L1Gft55hSStfRuT89b8xBqE9P6DBw9MyRoPmAtrMKKZC/pOjJs06ydpa4HA8m5GBmh6lhtuxGSIT95Ej6DlNLMmESAC5Qhw4SvHkD3MggBDm4ikVnIDKOiIoPmqCgIrzZcqgAg7ocshBIrVFkCA+WSuxRE15iISAafWK2pgLSQ37IfuyoZCJ8tEoAMCXJg6gMwhqiPADdnqkLLDgQjsY4d53HSgmnHoWRBgWmYWSU1NJ3MLvvhWmnr7+BW+HFcq4SYONTmizyuZrAibY19RA8fiz9HLEaC/52O4ofF0vplgMPH/4tW84kN1BBQqHte4iJQVyitCbfwVBR3Hh2/1I0BnRr+MalFI23sgie9Cr/2l6J6C5g0Zdaan5Js49kiQ8aNHj+wS+XPSyY+PHz9mDyQniTWJQDkCVGwHQ8xcXL2Db2mdZSuc+rV+QhC///7758+faTpqQfrlyxfcjSH5JKg9Ir6hhouUHj58uN6X1Gw2+XyGAE3iGTIsPxDY7caIpBlBJZkXgSRBM8yZV9CknAhsiAAjgg2FTpYNAsgtIAt6ucojAYKZUpiIcPIn//Vf/2XI4AMRIAILI3BpYYK8J7XaIfpgLtrRk+BtxO/fv3/+/DmytZINQZw1xCEkp1v+JAKXCOzsOzFuulQPVuiPQJLDYMhLarWDm2GQme6BGzHTiYwEEwEiMAQBLnxDYOegJQgkKW3GQAxtMkCbsQkFPaPUlqe5tX0bC2ASd4y1xwqLo/dEgPlknszvqW8cy0aA3qCNxnrPSY6HYT+pFd0VgxsfiAARqIIAF6YqMLKTIQhwQ3YI7By0OgIb2mEeN62uRexwZwSSwsmdgdqB9yRlYG5hVZXY0K9YVZTgi5s43MRZWL2Vs0ZbqlxAheQluUyFY1VvnkQ8/b3q+M/YIdQgSPbTp0+D5SwcjkDSNM+glmtcBmgzNqGgZ5TaJjQnWTk6M5toxTJs0vaqEiVvyKggjl+/fuE7bkkd4dPnSfXtyrud/LB55/PCCFCxfeHeuXPnw4cPuB4c92R8+vTJr9Cu5PHjx/AvmRApRPjr16+QnXzzBp8NxRc88fU03opRiPwCzWkSFxBiUxaS8gVNKWHnRKAiAjR9FcFkV0SACChBgBGBEkGQjLEIIC7Gv0sacL8FTn9eVjurcHNzYzvJSL0iqXJWmeVEgAgoR+Du3butKWT04SPMXLTBBFlxPxtvrpRG2hw3TJvKZw/YNMR1Gkjvn1VgORE4Q2BD34lx05kysLwFAnQzWqC6ap92jLkqj+SLCBABIlCOAOPrcgzZQzkCHXw8CZEMbSQoLVCHgl5AiBOxoMS+aUCMLocGKZAGnQgwn3wpF57Mv4SIFZIQoDeYBJeeyh3cKroresRNSojAVghwYdpK3Esyyw3ZJcW6FVM722EeN91K1clsKgIdgtBUklh/CgSYW5hCTO2I3NmvaIfq8J65iXMpAm7iXELECkkI0JYmwaWn8j7+M/09PVo3BSXfv3//9u2bTyq+TOgXsqQdAkpsFNe4diJW1TMFrUocJMZHgM6MjwlLFkCAtlehEP9dIU3TkXR7e5tKc0mkocRpTmWZ9YlAHAEq9hk+9+7dw3ce4Rq+efPmt99+O6tWvRz3NOBKq+rdbtIh0kz4ktrDhw+F12M8efIEH1nDfUtv377l9RibKEmcTZrEOD58u1u+YDd+t9Vwmr5tRU/GicCSCDAiWFKsZCoPAWEWFN8iR1CcNwRaIWdit8Vto/ZPPhMBIkAEHAQYfTiAmJ+b56Lxd9fIzTrXY+DYPTYBzTVOgAiXZBjEIg+4/IkJ9gg+fHWGwFa+E+OmMzVg+dQI0M2YWnw28bttTOzGry1rPhMBIlCCABe+EvTYdhkEGNosI8o4IxR0HB++JQJNEaDL0RRedj41AswnR8THk/kRcPgqAwF6gxmgbdWE7spW4iazREADAlyYNEiBNJQjsNsG5W78lmuI5h5ohw/pbH7cVLOKkjYiQARmRIC5hRmlVoVm+hVVYNTZCTdxInLhJk4EHL7KQIC2NAM0NumPAP29/phPPSL+LjVIv9DBCLZl4YwIcI2bUWoZNFPQGaCxSX8E6Mz0x5wjNkWAtrcpvCWd84aMEvT+f9vgbXvxfs3HdOLVgm/xOZ5gOQuJwNQIULHj4rtz586rV6+wmv7973/HZx//+OOPeP0qbx8/foy7rap0tVUnuOXi999/d76kdoYANm8gU1yCUrIunHXO8nkRoEmcV3Z9KGe+oA/OHKUzAjR9nQHncESACLRDgBFBO2zZ84wIIKGByFdC+dmJjcu2yJbY6Vk4FQyxL0FjBSKwOQKMPuIKsG0u+vXr1/aCApTu37//48cP50pjXI0sXNpwC3XJ/U9xMfHtqgjs4zsxblpVh8kX3YxldIAbMcuIkowQASLQFAEufE3hZedTIMDQZgoxlRNJQZdjyB6IQAkCdDlK0GPbtRFgPjkoX57MD8LCwhIE6A2WoLdJW7ormwiabBIBJQhwYVIiCJJRjgA3ZMsxZA9DEKAddmDf9ripgwN/EgEiQAQKEWBuoRDASZvTr5hUcEKyuYkTBIqbOEFYWFiCAG1pCXps2xMB+ns90V5grOD3FqBFzl+5LsApWYggwDUuAs5KryjolaS5Ni90ZtaW727c0fZqljhvyKggnb/++iupl54X8f3jH/9Ioo2VicAUCOys2Pfu3cNVGV++fPnnP/95e3v78uVLfKWrndTwDa92na/XMz7KiUQSvqQmYQ3XnBx3Y0CmkvqsQwTOENjZJJ5hwvLFEOC558UEWoUdmr4qMLITIkAEqiPAiKA6pOxwDQSEudDgiQ0JAk5DYVQu6Zl1iAARGILAz58/h4x7NujO0cfmuWjkb3GBNP4ywdcNXHj822+/+eVOCZSHCXYHE/6UILC878S4SaIGrNMIAboZjYBltwsgwI2YBYRIFoiAfgR2jq/1S2dqCkf5eAxtplYbOfEUtBwr1qyOwCj7Vp2Rzh3S5egMOIcbjgDzybYIeDLfRoPPVRCgN1gFxuGdaHOr6K4MVwkSQATmRYAL07yyI+VEAAhwQ3YBNaAdjgtx8+OmcXD4disEtAWhW4G/D7PMLSwga/oVCwhRwgI3cWyUuIljo8HnKgjQllaBcXgn9J+DIqC/F4Rln0L8QWtQB4SuxT5AdeB0lI3iGtdBuBqGoKA1SIE0NEIguJA1GovdEoEkBGh7k+AaUpk3ZFSAvfMNGTwJUUFm7EIfAlTsDJngMgZcQoWkBm7LwF0L79+/RyKj7oUZP378eP78eQZtGzb58OHD77///u3bt0vecRXex48fcc0J78a4xGrbCjSJ24peyPgCN2omZYEX4Fco2c2r0fRtrgBknwgsgAAjggWESBYaIfDo0SPJZ8SRgkCknEGDc0MGD3lkYMgmRGBeBPICRkYfGRLfLReN1SS+KiHBK4ERG4jwEiU1WYcIGATW9p0YNxlB80E/AnQz9MuoKYV5CtCUpNTOuRGTihjrEwEikIEA4+sM0NhkLAK1lniGNmPl2G10Crob1BwoiEDSX4jVsm9BSoYX0uUYLgISoBkB5pMP6cAM8mS+ZkWdlDZ6g5MKrpDsPLeK7koh7GxOBIiABAEuTBKUWGcuBPKWXVU8ckNWlThaE0M7nITwbsdNk8Bh5eURYG5/eRE3YpC5hUbA6uyWfoVOubSgips4B6rcxGmhXeyTtnRPHZg6m0R/b0+lzePa+WaC6YQfTzBQdHsYEuNzjesm37EDUdBj8efoGQjQmckAjU20IUDbq00iQXp4Q0YQloTC+Cdy/I7w8Xrs7Prl8pKkWD3pjIWcBtYkAtURoGIXQoq7FnCVBZbe48KM29vb48IMyTco40MjaZJq6OIdLvn21atXL168kLCGVQAf/Xz69KmkMutsiwBN4raiFzKelC9IyrcKCWA1ItACAZq+FqiyTyJABLohwIigG9QcaFIEhAcvzs5tRLi+ubmxPd4nT57cuXMnUp+viAARWAyBpADZ8M7ow0CR97B8LhqpdWTa4+Bgp+/NmzfxOsdb5I2/f/8uqck6RMAgsKrvxLjJiJgPUyBAN2MKMbUjMkkB7LC0HUnsmQgQASKgEAHG1wqFQpLiCCQt8WddMbQ5Q2axcgp6MYEuz04V+6YWJbocakVDwpQgwHwyT+YrUcXFyKA3uJhA5ezkuVV0V+QIsyYRIAJ5CHBhysONrZQjkLTsckNWuTSXJ492uETEyx83LQGHbYlA0mpIuNZGgLmFteVrc0e/wkZjh2du4nATZwc9788jbWl/zJWMOLX/TH9PiRZNQUbwSwtYUpFjmYL+bYmsYqO4xm2iPxT0JoJejE06M4sJdEN2aHtnETpvyCiV1KdPn5K6eP36dVJ9v/LDhw/9wrMSnvw4Q4bl2hCgYteVCL7PdVyYgW9v4aacjx8/vnz5Msm/tOl59uyZ/ZPPDgKA+t27d05h8Cd2sHCFCT/WGQSHhTYCNIk2Gnz2Eci2535Xo0qSfNTy255GsclxkxCg6UuCi5WJABFQhQAjAlXiIDE6ERAe6ESi9devX0ksOEc9hAMlDcHKRIAIdEagQ8DI6KOuTBfLRX/+/BnenQQi7IXjcKGk5uPHjyXVWIcIGASELs1cvhPjJiNfPgxEgG7GQPCnG5obMdOJjAQTASIwBAHG10Ng56AOAh18PHtEhjY2Ggs/U9ALC3ci1n78+CGndu2zVXQ55JrAmnsiwHwyT+bvqflNuaY32BTe/p13CBvprvQXK0ckAlshwIVpK3FvxSw3ZLcS99TM0g7XFd9ix03rgsPe1kCAuf015NifC+YW+mM+ZET6FUNgHzsoN3G4iTNWA5ccnbZ0MbF22MRRghj9PSWC0E/Gzc1NkEh+/jEIS+vCzjE+17jWAlXSPwWtRBAkIxUBOjOpiLG+KgRoe1WJI04Mb8iI43P9Ft+dv670PzVwaOPp06f/8yvz/0l/x5LkYWcSxGZEoAYCVOwaKIb7wH0MsDxv377FVyZvb2+Fmyh2X8gnfvjwwS7hs0EA2Dqf4zSvnAcgTxgdTPjzDAGaxDNkWH4gkJQvwD1JCnFLoippRihkliQJEUgSNMMcIaqsRgSIQAcEGBF0AJlDLIAAUhNPnjyRMCIMsY+ucC3oX3/9ZbqFO/Ho0SPzkw9EgAhMikCHgJHRRzvdmDoXjS085M+TlhIsQ5K/1kYMi+s02sHOntdDYD3fiXHTelo6KUd0MyYV3BCyuREzBHYOSgSIwHQIML6eTmRLEtzBxzO4MbQxUKz9QEGvLd+JuEs6GJO0KE8EwkFqEndJuE0HBQkmAkEEmE8OwsJCIpCNAL3BbOjUNuwQNtJdUSt9EkYEFkCAC9MCQiQLZwhwQ/YMGZarQoB2uKk4pj5u2hQZdj41Akk56qRwcmpYSPwlAknKkKRml0OzQjcE6Fd0g1rVQNzEUSUOErMAArSlCwjRYaHDJo4z4qif9PdGIT/duGffWMj4YuR0vCskOCn4SprmPrNc43xMliyhoJcU6yZMJVm5JPu5CYBkcyACtL0Dwc8YmjdkZID2v02+fPmSdBHl69ev/7dx7lPSCpGUBciliO2IQAUEqNgVQBR08eDBA1zSAMvw8uVLQfX/rfLu3bv//THn09+sf7jLqwoT+K7Zp0+fJF3xegwJSqxjEKBJNFDwIYhAkobozBckudBJ556DiLFwCgSSFJthzhQyJZFEYAcEGBHsIGXyWAsBYV707PRGkAynMk94BFFiIRGYDoGkMPb+/fsZDDL6yAAto8lcuWhcdAHdA81JnOIvFpzF6Kw5EuzYUjx7y3Ii4COwku/EuMmXL0tGIUA3YxTyM46b5DEmqVY3NLgR0w1qDkQEZkfAOkrzt9SzNEnWkrt7s6uKWvqTFuK8VNLBO0MbtTpQlzAKui6e7K0EgW72rYTIPm3pcvTBmaNMjQDzyVOLj8SrQoDeoCpx1CKmg1tFd6WWsNgPEZgagZJE6xnjXJjOkGH5GggkLaBJC3o3fLgh2w1qyUC0wxKUNNeZ67hpXSRbaG9dCtlbEgJJa1bJ3mUSVaysH4Ek14inL/QL1KeQ8Z2PyT4l3MTZR9bktDUCtKWtER7S/z7+M/29IQo23aC/fv3666+/fLL/+OMP/BGrX86S1gh0s1Fc41qLUkn/FLQSQZCMPATozOTh1qgVtxXkwNL2yrFSUpM3ZBQJQvjhm2MMfF4HM6RovH81TvpAT9IZi3La2AMRyEZgZ8VGbiIbt7yGSHm8ffsW259PnjwR9oBw/evXr8LKm1S7ubkRXhyCNBMuJtkEFrJZBYGdTWIVAJfvJOnkk05vMOkITlJ+ZHnpL8wgTd/CwiVrRGBVBBgRrCpZ8tUIAaz1Er8O+Qf5B8Sd3CxvyGgkO3ZLBDojkBTGSgyLT//O0Qdz0b4+HCV3797NOyn49OlT4QL07Nmz/vif8cty/Qgs4zsxbtKvbFtRSDdjK3EXMsuNmEIA2ZwIEIFNENg5vt5ExFOw2cHHAw4MbaZQhnIiKehyDNlDRQSS/sI2L1VekdqmXdHlaAovO18DAeaT15AjuRiOAL3B4SJoRECHsJHuSiPZsVsisDkCXJg2V4Ad2OeG7A5SnppH2mGIr/9xR376YOpZQ+IPBJjbpybkIcDcQh5us7SiXzGLpBrRyU2cRsCy290QoC1dVeIdNnGUQEd/T4kglJPx8ePHIIXCv10NtmVhCQJ9YnyucSUymqgtBT2RsEhqEAE6M0FYWKgcAdpe5QIKkscbMoKwiAqxs/vp0ydR1X9VevPmjbxyvKb88EeShx0flG+JQGsENlRsLJy4huv49tb3799bI+z0j8MiIOAsM+JUxk/nu5N+ha1KIC980UzCMq5HkoMs6ZB1NkFgQ5O4iWSrsHnv3j15P0l3Uci7LayZtFOVlB8pJIzNxyJA0zcWf45OBIhAEgKMCJLgYmUicCAgPIQhzD8gp2F7lbgENO/L5pQOESAC2hBI2tR4+PBhHv0bRh/MReepiqQVbkeWfIEOy5ZwKZQMyjo7ICBUGM2+E+OmHRR1Lh7pZswlr7HUciNmLP4cnQgQgYkQ2DC+nkg6m5DawcdjaLOJLlHQmwh6IjY72LeJ0KDLMZGwSOooBJhPHoU8x10GAXqDy4jSZ6SPW0V3xUeeJUSACJQgwIWpBD22nQUBbsjOIqk96aQd5nHTPTWfXFdBoE8QWoVUdqINAeYWtEmkFj30K2ohOXU/3MSZWnwkXgMCtKUapNCIhq38Z/p7jbRopW7P/kLw6dOnK7E5ES8dbBTXuIn0oYRUCroEPbbVgwCdGT2yICUSBGh7JSgprMMbMvKFknTjBT6O8/z58/zB/m/LP/744/8WnP7S+U3kU3L5Ym8ENlRsY0bwbayzDEVrpUAGBIZC8gEvXvNgy0J4PQaaADd+o9OGjs9CBDY0iUJkWO1AQJ4vsL8arAc9uY8q51QPd6QkGwGavmzo2JAIEIH+CDAi6I85R1wAAeGBTtxJjJuJL/l1EinCzi+7ZQUiQASGIyA/NoSUZnbabcPog7noprotTJ5jjcN1Gk0pYecrISB0bzT7ToybVlLINXihm7GGHLtxId+e4EZMN6FwICJABBQisGF8rVAKm5PUwcdjaLOJjlHQmwh6IjY72LeJ0KDLMZGwSOooBJhPHoU8x10GAXqDy4jSZ6SPW0V3xUeeJVshIP/bkK1gKWGWC1MJemw7EQLckJ1IWLuRSjvM46a76Tz5rYhAnyC0IsHsSg8CzC3okUVdSuhX1MVz0t64iTOp4Ei2HgRoS/XIojolW/nP9Peq689iHeIjzt++ffOZevLkiV/Ikj4IdLBRXOP6iHL4KBT0cBGQgCoI0JmpAiM76YYAbW83qOsOxBsy8vF0vsIW7+j9+/fxCklv5SsE/hRf8kW5pNFZmQg0QmBDxbazEviGUSNgL7vFh+Rub28vL8mgPTFI3tzc2LIz5f4DckyPHj3yy1lCBC4R2NAkXmLCCjYC8uhL598byLPA8rlg48PnSRGQi5tuyaQiJtlEYBkEGBEsI0oy0hkB5B+ERzEu86446vHXX38Z+pHTYPRt0OADEZgdAXkYKzQpQUA2jD7sfCZz0UGtKCl88OCB+aPQeD8vXrzAKhavw7dE4EBgdt+JcRM1WSECdDMUCkUzSdyI0Swd0kYEiIAeBDaMr/WAT0oOBFr7eAxtNtE0CnoTQU/E5tevX+XUlqTK5aOMrUmXYyz+HH0KBJhPnkJMJFItAvQG1YqmCmGtw8aDSLorVYTFTuZFQOdV4vPiyYVpXtmR8lQEuCGbihjr90GAdhg487hpH2XjKOshwNz+ejLtyRFzCz3R7jYW/YpuUCsfiJs4ygVE8pQjQFuqXECF5PXZxCkkslZz+nu1kFy1n7M/+BVetbUqLAP56hDjc40bKN+eQ1PQPdHmWE0RoDPTFF52XhcB2t66ePbsjTdkZKL99u1b+eEtGPS632h7+PChnG75B4jlfbImEWiBwOaKjak68D4b7Kl8/vz5P//zP+OStb8+Ga+59tvXr18LGRR+Fk3YG6tthcDmJnErWecxK88X2EcS88Zq0UruoMo5bUEn++yMAE1fZ8A5HBEgAtkIMCLIho4NiYBw+lzekOFU4AkPqhYRWAmBPgHj5tEHc9EtpsyrV6+ESQz5X3e3oJN9zoXA1L6TkHhIhDspc6nl1NTSzZhafP2JF67sIIwbMf2lwxGJABHQg8Dm8bUeQexMSWsfj6HNJtpFQW8i6InYTDqpKw9eJkLAIZUuhwMIfxKBIALC5czZave7cir02YsXEg9qmU/2RcaScgSogeUYau6hddh48E53RbMOkLYOCMi/YtaBmAWG4MK0gBDJghABeU6DG7JCSFmtCgK0ww6MPG7qAMKfRCCCAHP7EXD46hIB5hYuIZqxAv2KGaXWiGahMjh7ND4xTgVu4vgQsWQ9BITTB4xzG3FG6ffZxFGCDP09JYJQS4azyh904muQdT9dq5Z9hYR1iPG5ximUewuSKOgWqLLPIQjQmRkCOwfNQ4C2Nw83Da3+QwMR09GAr9gn5UTev39fl0d8yx6HP4QO9O3t7YMHD+oSwN6IQAsEqNiY1E+fPm2BraTPe/fuIVES/ziXPLEoGXHSOh8+fBDi8OTJE6A6I5tfvnwxBweRKXv+/PmMXMxOM03i7BJsTX+SdwffFRrVmiR5/6BHftUck/VyYBeoSdO3gBDJAhHYAQFGBDtImTy2QwB+7G+//XYZVqMCItOIK+gc9ehzoLMdLOyZCBABg0C3gJHRB3PRRusqPnz8+BHL3GXSA6lXXKfx9u3bikOzq1URmNd3Yty0qk5OzRfdjKnFN4R4bsQMgZ2DEgEiMB0CjK+nE9liBLf28RjaLKYwZ+xQ0GfIsHwgAsI/EDgojGyoDWSh7tB0Oeriyd5WRYD5ZM2S5cl8zdKhN6hZOuW0tQ4bDYV0VwwUfNgTgctjEnvCksc1F6Y83NhqUgS4ITup4NYmm3Y4KF8eNw3CwkIi4CPA3L6PCUvkCDC3IMdqlpr0K2aRVB86uYnTB+e8UbiJk4dbn1a0pX1wHjVKt02cUQw649LfcwDhTxuBr1+/Bj+8wI8n2Ch1fm4d43ON6yzQUcNR0KOQ57gtEKAz0wJV9tkCAdreFqh265M3ZORAjesx5Ce3ULnFF9IRuggdaPOV8xxW2YYI9EVgc8Uee0wEosb9HPHbd37+/NlXIzSO5nyFM0Ki/AKxSCdDXn369MlmkzdkDJECBt3cJI6CfaJxoSH2VI1QjvvSVP0tdDAvH6QfVw0Fy1m4MAI0fQsLl6wRgWUQEK6/4JcRwTJCJyN1EXj58uWLFy8u+8RcO3Nib25u7NwsnEZsp112yApEgAhMgQACWCGd5QHj5tEHc9FCTUuqhvUIl2Q8fvz4stW7d+9wWXXSn3lf9skKqyIwqe/EuGlVhZyaL7oZU4tvFPHciBmFPMclAkRgLgQ2j6/nEtZ61Lb28RjarKczQY4o6CAsLByLgPAPBEBkeap8LKfy0elyyLFizZ0RYD5ZrfR5Ml+taEAYvUHN0imnrXXYaFNId8VGg8+7IcA/NqwocS5MFcFkV1MgwA3ZKcS0FZG0w0Fx87hpEBYWEgEfAeb2fUxYkoQAcwtJcOmvTL9Cv4w6U8hNnM6Ay4fjJo4cq/41aUv7Y95zxJ6bOD35ioxFfy8Czuavzsy8CZJaAAAgAElEQVQd/v50c2QGst86xj8Tus8yP1njYzJRCQU9kbBIqgQBOjMSlFhnOAK0vcNFUELAv5c03rPt9+/f8eUaIe/3799/9eqVsHJSNXzIXlhf7mcLO2Q1ItAOgc0VW8NsxbZKRL72Bygj1RZ+hSVAeO3Qf/7nf/IDZwtrQh/WNjeJfUCeehTkC4T0y2+kEHZYWE2+3sl5LCSJzfUgQNOnRxakhAgQgSACjAiCsLCQCCQhILyFEYcLf/36FezZ2ZCg0xhEiYVEYFIEhJk3cFc+9zePPuSxeTtdWjIXjeudhMqJy6rbYcueV0JgRt+JcdNKGrgSL3QzVpJmN16Eyzro4UZMN6FwICJABBQisHl8rVAiW5HU1MdjaLOJLlHQmwh6Lja/fPkiJ1getsj71FmTLodOuZAqbQgwn6xNIqRHPwL0BvXLqJDCpmGjQxvdFQcQ/twKAW27JPOCz4VpXtmR8mwE5JkNbaZGfvpOzmM2jGxYCwHa4TMk5Qp/1kN5+ZLHTcthYQ+qEGBuX5U4JiWGuYVJBRckm35FEJbNC7mJs7kCkP0MBGhLM0Cbq0nPTRwlyNDfUyIIhWR8/PjRp+q3337j1wt9WPqUtI7xucb1kePwUSjo4SIgAdURoDNTHVJ2WB0B2t7qkHbukDdkJAOedKteMPBIHvKkwZMnT07e/J9inPw4+5zc/6nX9wdIwneC7t27J1/q+hLI0YYhsLNiY7ZiWR0G/b8GxsREcuSMhp8/f5692qQcH+gUctr5A2e8vEQol+mq7WwSpxNWf4KRyI5YbJseDccQbXqEd7njqiGsSnZDPm+CAE3fJoImm0RgUgQYEUwqOJKtDQHhn3s5N2EcXCBzYvu3cInpNGqTL+khAiUI2BM80k+tgHHn6IO56IiCFb768OGDJGODjC43yAqh3qf5dL4T46Z9lHMuTulmyOXFsxwGK27EGCj4QASIABGII7BzfB1Hhm9bI9DUx2No01p8SvqnoJUIgmTYCMjVslaq3B5d8zNdDs3SIW16EGA+uZYseDK/FpLK+5Evu/zbEOWiPCOvadjoD0p3xceEJdURuHv3bvU+yzuUf8isfKy1e+DCtLZ8yV0QAW7IBmFh4SgEaIfPkOdx0zNkWE4EbATkNmS33L6NEp8vEWBu4RKiWSrIbQITj7PItAqd3MSpAiM64SZOLSSV90NbqlxA5eR13sQpJ7hKD/T3qsC4WCe4jCG4tAk9h8XQUMKOfA3Ki/Hl/TNeUKISeWRQ0Hm4sZVyBOjMKBcQyaPtnV0HeENGmgTfvn0rP7P1/v173ACRNkBK7devXwurN72oQ0iDUw3EI0mBTXEYkVevXjlv+XNnBDZXbGHyrqmGRKJinUdpm6LhdC4XUNJ1Ss4oGT95eUkGaFM02dwkTiGjsUQK09ly29WHHSE9Qu760MxReiJA09cTbY5FBIhAKgLCVQzdMiJIxZb1t0JA6Om9efPGh8W5NkPYld8PS4gAEdCJgHCplUcNcTbl/Sy5ySJEO45h4dtVc9GfP3+WIIMNspubG0lN1tkcAaHDo8d3kpsXxk2b63Zn9oWaKXcP4vTL+1nSzYiDM9dboREWKlg33oX0CLnrRjYHIgJEYF4EuPDNK7vZKRcueXIVtQERdo4mDG1s3KZ7pqCnE9kOBMvjxDz7Ni+Gcn7lGHZDA8TD4PDvJroBvvNAwmCf+eRLJeHJ/EuI1qhAb3ANOUa4EIpY7mZExsIreT90V+JI8m0EAXxnJ/J2yCvcvA5Hd8jQ6w0qtFpgnPmo9aS/M0fCKEY+QfqAKaRHyF0fmjnKJQJCsaKfDe2wHJxLnLMrrHrcNBsQNtSGgDzQkweP2ngkPR0QkKuHXOU6kH0MAeKxXnAr5EBDvnRu6Fd000mFAwkDBG7iXMqOmziXEK1RgbZ0DTlGuBCKWO4gRcbS80rODv09PVJrTYnz2QQznNBzMPX5UBEB+QSUT2qbPKEBRBPGCzZu0z1T0NOJjARLEJDbPbktlYxbpQ6Ix8Rk8qoKmGo7oe1VKxohYbwhQwjUf1f7/v273Cgjunj+/HlC7+lVHzx4ENnNtfuTX2Vjt2r6bEdlPAbXFOrpOt9csTXM1ohhUXiUVqjhOHFr18xm5Pb21u4n8hyBMdIq+xUNaTZ0yhtubhKVS0cDebhmTGLQcFk0/FgNBIOGr1+/Bi+v9smTO95+W5ZMjQBN39TiI/FEYHkEGBEsL2Iy2AcBLPf379+/HAt+45cvX5xqdlIRr3jCw8GHP4nA1Aj4Uz7IDgLhWrdubx59MBcdVLAqhffu3Xv//r2kK5xRc3LXklassxsC0/lOjJt2U9Ep+KWbkSQmO+ziFiQ3YpKUh5WJABGYDgEnHpFsPQd53Dy+DmLCwg4ItPbxGNp0EKKGIShoDVIgDTYCMG7Cg1UVU+U2AZqf6XJolg5p04MA88m1ZMG0WC0klfdDb1C5gArJax02+uTRXfExYUl1BO7evVu9z8IO5ba0cCDNzWslWuVg8o8WNesDaUtFgBuyqYixvo8A7bCPSfUSHjetDunRYS3tbUQeu5UjwNy+HCvWjCPA3EIcn4neMr6bSFg9SeUmTi20uYlTC0nl/dCWKhdQIXn9N3EKCa7VnP5eLSRX6ieYdcEuwJ07d1ZicyJeOsT4XOMm0ocSUinoEvTYVi0CdGaGi4bbCnER0PbG8dH/ljdkJMjo8ePHwtr4xNuHDx+ElUuqvXz5UtIcV9k4tkzSql2dm5sbu/OHDx/aP/lMBHZWbA2z9bfffjtTwrpHaSV/Wt/o7u48RvB9eeEfHwLAzjkmbuGcKe0C5TubxAXE14EF4TUSwYR4B/L8IYR3e0LzOxtSn1SWDESApm8g+ByaCBCBCAKMCCLg8BURSEVAeLPFu3fv7J6RVLQD8ydPntBptPHhMxGYHQFh6CoMhIVo7Bx9bJWLFupDxWrPnz/HOiXpsPNnCyQksY5CBCbynRg3KdQfkgQE6GbI1YBnOXyshP6nUM38/quXcCOmOqTskAh0RmC6szQHPjvH1501hMMZBISLr3ApN90eDwxtHEBW/UlBryrZqflytsYivOTZt0iHU7yiyzGFmEjkcASYT64iAp7MrwKj8k7oDSoXUDl5TcPGM/Lorpwhw/JaCEiSh7XGEvbz7ds3Yc3O1SRY8Y8WhUKhayQEitWyERBmOYSLezYZ8obckJVgRTssQUlYR4Md3uq46XTaK1QkVmuKAHP7TeHdrXPmFhaQOBOPCwixHQvcxKmCrQYPuQoj7CSCAG1pBJw1XgnzPMKs0VyY0N+bS16tqT37UK3w71Jbk7dn/61jfK5xm+gVBb2JoPdkk86ML3duK/iYDCmh7R0Ce91BeUOGFM+nT58KE2SwUNjolfZbVu/Ro0e4jUPSh/DIhaSr8jpv3ryxO+HXf2w0+AwENlfsP//8c6waRNysyOUZGTTnXVORMRCaOIdWIzxG+re/whmphld5/cf7jLzFHUhy2iL98JVOBDY3iTqFoooq4Ua4Hldw550qVZqjnBiaPuUCInlEYFsE5F43I4JtlYSMyxHAd8MllZ0/p3FyJkseb5LAwjpEYFUEJKErFllhICxEafPow7GrQtAqVot4TXVz0RVplncFeCMMmn7wtYi3b9+an3wgAkEEJvKdGDcFJcjC4QjQzZCLgGc5fKyE/qdEzfzOW5RwI6YFquyTCPREYLqzNAc4m8fXPTWEYxkEJItvdiqJoY3Bee0HCnpt+c7IHf4yR/gHCNn2bUZYbJrpctho8JkInCHAfPIZMvJynsyXYzV1TXqDU4tPQnzTsPGMALorZ8iwvBYCPZOHQpqFUYywt4rVemLFP1qsKDh2tScC3JBdUu60w7XEqidE3ee46XTaW0vZ2E82AsztZ0PHhkEEmFsIwjJXIROPc8mrM7XcxCkHXI+HXM4Le4ggQFsaAWeNV0M2cZRAR39PiSCUkHH2px9Cn0EJFyuR0SHG5xq3ksJEeKGgI+Dw1ewI0JnxJchtBR+TISW0vUNgrzsob8gQ4Ylo4SyQ8Nvf3t7euXPHL29UIon2MbT8VrpGdJpuEQDgcz/mJz5y9ODBA/OTD0TgQGBnxR5+TCTiZkm+5yXXYUlvclcjPq7TT4THSD/OidVIzc6fb1N7njgCEV8lIbCzSUwCas/KcDud71UFcYD3BR8s+Kpn4devXyV3zoGjnu50TwQ4lhwBmj45VqxJBIhANwQYEXSDmgNtgoDwT9pMnsQ5VcCk4iZ6Qjb3QeDm5sbJ4AV5bxEw7hx9GBsbRLtDYSRPK8ked6CwZAhh0gZD4M4n5ExKxmLbHRCYxXdi3LSDNk7HI90Much4liOIlXBN50ZMED0WEgEikIGAJBqSRNCSoZ1+IjGapLed42sJPqxTF4HWPh5Dm7ryUtsbBa1WNNsSJj/q3yJVPgvsdDlmkRTpHIsA88mF+PNkfiGAszSnNziLpPLobB02RqiiuxIBh6/KEZAkD8tHkfeALxKqXTclWDkJUjnjTk2nn7xEKxcmB1X+3AoBbsguKW7a4Vpi1bPU7nPcdDrtraVs7CcbAeb2s6FjwzMEmFs4Q2aWcsZ3s0hqFJ3cxClEXo+HXMgIm8cRoC2N4zP724GbOEqgo7+nRBDDyTjbZHny5Mlw2rYloEOMzzVuE+2ioDcR9LZs0plxRM9tBQeQUT9pe0chX3Fc3pBxDearV6/ku7afP3++d+/edaf1amA4SfYTHyP+8uVLvWHze8KHfuzGEuLt+nzeBIGdFRuzdezHsCKrO+5tq6iBkmskIsQkUeJ8kF0ytN+/c2LVrzCqhFs4o5DvNu7OJrEbyFMPBGdVYtbkDm07NCSXeYAXcNSOBvY8CwI0fbNIinQSga0QYESwlbjJbAcEXr58KRnF+JCOQ8ukogQ91iECQgTGZiMPIs1kj9B8//59XGceqZD3aufoY59cdJ5ulLeCxv7xxx+Sfp49eyapxjo7IzCL78S4aWctDfJON0MSufAsR1B5VBVyI0aVOEgMEVgeAcnOr6qzNEYiO8fXBoRNHnbw8RjabKLMFPQmgpazOda+4c5CZy/sjPJGqfKz4bSV0+XQJhHSoxMB5pML5cKT+YUAztKc3mA7SY11qw6+eAJBLl/+maccKw01JcnDnvZNGMUMgU6ClapEa0/BJUmErlESXKycjQA3ZLOhU9uQdriWaPTY4X2Om06nvbWUbd5+xgahzO3PqzmaKedWiGbpSGhjfCdBaec63MQplL4eD7mQETaPI0BbGsen5O1Y//mgfOAmTgl0FdvS36sI5tRdnW2ySP4KaWrGI8SPtVF9YnyucREFWOkVBb2SNMmLjwCdGQcTbis4gIz6Sds7CvmK4/KGjAswca5CfqUbrseo+/n4C+L+5zVifsnFQS9evPifFsP+jwDg06dP9vA7B2M2Dnz2EdhZsSWJPB+xWiXOZRKmW+GXvEz9y4eHDx9e1vn27dtlHUmF29tbu9qDBw/sn8JniaU9uursIQkv0xOyyWo6EdjZJOqUiDaqJHYAPi2ujx5IOUZ3/MAgMe/fvw+Ws3BDBGj6NhQ6WSYCyhFgRKBcQCRvOgSw74Uv+FySjRD7uPfXOerBpOIldKxABOQIOPNL3rBWTZxbkqQB29G5c/SxSS66lq5m9CNMdCAt3+ICmAyC2UQtArP4Toyb1KrQKMLaLd9CjuhmCIFCNZ7liGPFjZg4PnxLBIhARQSmO0tj875zfG3jsPzzDj4eQ5vl1fhgkILeRNByNiVuv7y31JrOh4kjzYfb4QhtfV7R5eiDM0eZGgHmkwvFN3ZFKCSezeUI0BuUY5Vac7i7wq0Buci4NSDHSklNSfKwJ6nD53uEWQlWktNKkSHMK/7RooGCD0SgBAGJH86/jCtBuHNb2uFagEumRq2xLvvZ5LjpdNp7KbjlK4ydJsztL69goxjkVsgo5KuMy8RjFRgX7oSbOIXCHbv0FxLP5nIEaEvlWKXWHJ7UHb6Jk4pYo/r09xoBO1e3wfkIAzjkM7ZKoBu70PeJ8bnGKVG21mRQ0K0RZv/DEaAzY4uA2wo2GgOfaXsHgl9raN6QEUPy6dOn+q/HAAN37tyRuPX4vM7NzU2M4fbvnAAANxuD+PbDcoQpEdhZsfEBcZwzHiW2s9sdqt+QIbnxDCBU+Z67fWhVOK6P/927d/3CYMnZLSPByoWF+E7omciye/7586dpK/f2TBM+tEBgZ5PYAs/1+sTFP5IPBAeT493QcPzA4LjgYudMfRCTnQtp+naWPnknAjoRYESgUy6kamoEJC4iGESGFllNO/h98uQJk4pTi57Ea0MA0WKVFFw2X5KQFrsJebfeSqjaOfrYJBctUYNGdfAHDMK/C8VMHL6L1wgEdlsLgSl8J8ZNtcS9TD90M3Z2M5ZR44MRbsQsJlCyQwQ0IyA801IlkK9ylsYGkwufjcbCzzv4eAxtFlZgmzUK2kaDz0Bg4DcW8ff/SNVKpNA0VS4hQEMduhwapEAa9CPAfHK2jHgyPxu66RrSG2wnsh3Cxjh6dFfi+PBtCQKSkzP2X4SVjHXZFoFMz7+eu6THqTBdopULkyNB/twQAW7ILiZ02uEqAtUWom5y3HQ67a2ibFN3wtz+1OIj8WcIMLdwhswU5YzvphDTWCK5iZONvzYPOZsRNrxEgLb0EqLsCtzEyYaubkP6e3XxnLG3s02WZ8+ezchOLZp3iPG5xtXSFuX9UNDKBUTyyhGgM2NjyG0FG42Bz7S9A8GvNTRvyAgjiT8ixXEK4V+boIvPnz+P/ZgvRscfvYSZsUol35myqld+RJ7RhhRfXX/79m3lMdjdWgjsrNjCLY0WAv/rr7+C3Va/IUPY4e3tbZCepEK7k/v37ye1NZWFDqip3+cBqefqA9lfHZV7e9XJYIcOAjubRAcK/gwi8OHDh0v7hsWlyqdSggTEC3Hz06W9gpkFF/F++HY3BGj6dpM4+SUCyhFgRKBcQCRvRgRwP7HkXkZkKpxviw9Mm8yIM2kmAhIEBu4d4EoA+4ucQWqRSGy9m7Bz9DHQqHbLRQf1qlvhq1evhJ4kZuLAy7O7AcKBshGYwncSans2CHkNLzOTGd1yJ0UOGt2Mnd0MuZ5MUZMbMVOIiUQSgQUQmO4sjYM5Fz4HkFV/Lu/jMbRZVXUdvihoBxD+BAKj7Jtw3A6p8lnUgC7HLJIinQMRYD45G3zmk7Ohm64hvcGmIhO6Ny1o4AkEOar8M085VqpqXv7NSLdbK5wTfapQAjHTJVq5MGlTIdIzBAFuyA6BvdGgtMNVgFUYou5w3HQ67a2ibLN3MioIFY7L3P7sCjaKfm6FjEK+fFzGd+UYLt8DN3GyRazQQ87mhQ3jCNCWxvEpfCv0YwtHCTZXsokTpK1/If29/pirGvHjx49BegbO0CA9/QtHISActzzG5xrXX6mGjEhBD4Gdg3ZGgM6MAZzbCgaKsQ+0vWPxrzI6b8gIwIhAGsp9+UmmoyU+4oYPr8NABzrqW4TvQ10eccOnOpAn7UvX/x8Nn2N2LidUfgxuCEoc1EdgW8XGdTKjvoQVzJ7AKuLeIF9AJSW4/03iSZx9JU0+NJC0P1T08OFDeVu7ppDgowmWErtto2ewZm4eEvrHEkp+/vxpqkm+VWoq86E1AtuaRAdYe0Y7rzb/CQN+OWcdf6wbYi9evLgcC3fOXdYpr0D9Kcewcw80fQfgVN3OijdqOAp6FPLCcRkRCIFyqlGxHUD400FAeGLATtW2yFE4VPEnEdgQAaSY8O2D/oxj4+DSDiDUDWYsq1O7bfSxQy66urakdijUYThOo1I3qRyx/igELm3mQdhA34lx0yjd0Dwu3QxIZ1s3Q7Nm5tHGjZg83NiKCDgIMGHoAOL8FDpUes7SOPTjJxc+H5P1Spb38YQz8ZAsD4nNq+EU9Lyya0f5EPuGpdNO5pxx1y1VfkaAtnK6HIdE6F1r00xV9DCfnCEOnszPAG3eJvQGm8puiFsFjngCQS5W/pmnHCttNS//Jq6Pi/j161fM9AMcRCuSv2jrQ5iRl9DO60m0Cgk+GGQ+ygi6s16ZcfnQDgFuyLbDtnPPQrNGOxyRi84QFQ4ACIuQ3e5V8BBmiz8rmE5722E+Uc9DglDm9ifSkHlJ5VbIpLITLiUHd4zvJpVyOdncxMnAUKeHnMEIm0gQoC2VoJRdZ4j/DGpVbeJko1e3If29unjO1Vvw2qcWiY65YAG1Q2xUzxifa9x0OplHMAWdhxs3/vJwG9iKzswBvnDK69kUG6gzTYcWCuKggUm5prLI7pw3ZLjQPX/+HF+fES6QuJHix48f1b8a79Ik/g2rd/lZZHj/fWajQzWSszaqgA5QO3W2/WkjcwaCpM5Z27xy+xP5Zz30oWpbxR7yJSwcUQ2KVbi/cqYqZ+VPnjw5e2XKy/052D3TGx4kg9r17WfJmd2jfvC0jd1VlWf7i/Pv37+/7BNr1mUdVLB1QHKLiaTPVetITGVd3rc1iakw2mqc2javfn9l8Om8d+/epfGBCn348MFv27QEI14ac1AO+puSIe9crf6oJUyObV5Nmj4hbttqiBCfZaqpFbRawuqKnhFBXTxNb5voj+GXDzYCGQmHly9f2j0s89x/IgihI2FCoBaohmwkDhp2ZsTZOAiOjogA+5HBV9ULt40+ls9FX5qy1okd7CQKPUl8C6//9tklPtXnmqoO52J/Ct9JqO1Qg8tkZhVV4U5KFRgLO6GbAQC3dTOM8sxlbw3ZzgM3YhxA/J9rCNrna+EStSLrT1jroCBJiyTHWrCyJPXpV654lsbvnAufj8l6Jcv7eAxtUpW2v+lOpTBYn4IOwrJ5YWf7hiO7r1+/lmCO5bVbqlxCj4Y6dDmEUuhvolV510KUlqzGfHKGWPXnk/vP6AwY2zWpzj69wXbCQs+d3aqDF55AkMvUwWrsn3lWn91yHGasKbFdHb5bjTlu0Hvz5s3lXzSjcn8vcbpEq0S4B+zcajfqJ3nob2T6a7sEh1nqcEO2lqQ06CHtcKE01YaothtQyKO8OT99IMdq25qdg1Dm9itqmsRbk9SpSBK6kqykfajiVkgfnOvqD3pjfFcd0vU65CZOhkzVesiGl0lNlqG/8KE6+7SlhRKJN+/sPx/EOBsTQQq1nY2prtg+1/T3OoDswz685MuXL0HGMzyE4by0IKCzjeof43ONS1Wb4HxJ7aR/fQq6Eeb99UGSJgKzaglrJAjTLZ2ZA4rpNsWMBM8e+qv0GSVJ5bS9SXChsjZB17whQ2i+D8i0AQGqcG8E/nQkeLFeUMwwQ/BrVf21CYi5vb29PFIG7x+UB5lqVIj7ney/qgWFWMwajTVjt0lzpxuDeibptoqNL2G9evWqm8SPgXAs1R8Rc7YRJTBH/nBOCXBwSlJ/2uc+cd9DyRfY5Vkk2+ilEiysj2XL2FIQBr4ub7PAGnHZOb6EaF+k8fDhw8smq1aQGOf+pnJbk7iqmlXn69GjR7bRC/aP3d+eriDGsvebgyRh9Xn69GnwFQvHItDfygX5pekLwsJCIkAEhtgoRgRUPCJQHQEEs/I9hmN0STKhOp2FHQ4xWRKaJYRJomPJWEl11BKWxMUUle3dBMDeeX45GwdBxD5//tzzkvJto4/lc9FDTJmj0vIbnrBTidnhNG/6U4KPxDI3JTKv80nJjjA7he/EuCkiwa1e0c1wxL2tm2FwWGa54UaMkWnwYRlBB7mbrnA9X2g6EWQTLAnPVZ2l8TnlwudjskbJVj4eQ5tUpZ3UDaCgUwW9Q/2eqXKc1RRuk3VOlc8iaLocs0iKdI5CgPnkVOSnOJk/qdMlkcWQPAa9QYlokupsFTZKkKG7ApQks1ti3CSAb1JH8mcX5m/NGmGCIw3m787wh2zPnz+XDGSaSCpXqTNdopULUxW5s5MFEOCG7KUQJUunZAm+HKiwAu1wCYCaQ9Tlj5tCcNNpb4myLdOWuf15RSlZ1/pzp2ElPbhmbkGiIXrkZXSV8Z2Bgg9nCHAT5wyZs3LNHrKheVKTZeiPPAyxtLSlEYnkveImjoObRLEl89rpNvUn/T0JyBJhpSI/tv7Zd24lH9ceS3mf0SFxSXKmCjFDzu9xjUuV3aSGgoJOFTTrpyKgZH2kM3MITrJyKf8rMEcDaXsdQDJ+MpWRAdq//bPev9Th641c2hP+buT+/ftJ9OMzvqWjNmsv+QA6EhZ///vfm5Hwfzr2P9MMwP9Pje1/XH7UHsoJT7czTr7ggnOkmyItqdhBSJ1CMN5N9Gcgv3//vh0NEvNbQgBU1IYUnyEr5EVC8DFi+VgRUuE42qln/ETly4+s4c8pI30er2CibcR6auAlbZ0rSGSNxGJnqo7hzmarLbtV13pnUtss289YWzuLBpbKJuDsuY8PGbzuyCapm3o4xsqmwTw3tZaOGsyuP/0dQuHf4fdxCGn6zKw5e9jc9DnzfcaftFGpUhtloyRe4jFPm65xziKrNiKYXbH7OG+pyr9efWEO6phZo6KwQtjPlm+7vCT7kU2eTcDZc1Nrdkb5GTF2+RDCzghWWx4/EYXYECuIk53uZvokc3/IvIA0l4w+7Olz9twzE3gGciOhO3oeRKDDRA6Oe1bYCIogm3aq+Yye/kmJIKmphWfs2OU9oU6lP1hfYj8Ng6N8J8ZNQdktVkg3I0+gZyugmbZ46JbABwu+SWl3lmOx5YYbMWdTYDFBn7E5S7ltW86e+/tCTBgK9UfiUJWIzxFEozTLzgufUNDaqtHHcyQimYmHgW00iQ56ZtkSmtcNoKAdzV/yZ9y+GU/JVuM+qXKh+pUs+ksK1GFqZ5fDceqMMjsPPFDk6MxWP/3kj6Me9k/mk+2FQO05HJtIW3z2M/d0kqa5cDkGwnT7AWzcrYJ+8gRCUP12dlcAiG2gzp6bzq+gUGYvjE9G4Nx0WXe80GNr6ZIkUNXfL4WgJXa+JOZy0ChXZgnBx1QqHysyER9NHkQAACAASURBVGbJRzn4nxmZ/roHpTojxi7vk3yICFr5K27IRgQksRVN14IIbc4rCam0ww5o+DncDtvG6uwZXq5PeaOSM4+6RHkuSZ1Oey85mrGCxMmEitrZkj7Lq0Q9QFhTFZ1RoGc0S8549893CTOr8EjP+KpbfmYJbSuNudCNHh8fHjv0JS60FRAi4zsfvU1K/KlkT2rneZSHT01O0kbbLXEkaH72X9SSWDirbOiPPLRwfqiBZxIJlsf9Z27i+KBF9Nm8arpM2yTR3zOYBx8mNZ62iJ3nIJswek61lX7GbZQBxF5M147xucYlqbetGEZbnAedhoKCThL07Bt//ZVw1Ee3gmLd2ZkxgEimfEnc5MyR1p4qba+RbN7D8M0+IdnaBF3thoykvNvhVUBmQtTaVYMxFRp34wnB9HTbGMhm3Pm+uSHefoAudmDEV4zWxjQbtFENMRFsuZw9Q/E6UwhJnRFjl0PE3QhbT7FtJM+eMVW7WcugPWx9CtC3Ej4UJTQ4yZFyuyfxwg0L7WRn+8HG35XQdjlhEWUZ+vFwWX/hCjYOZ8+YoaMQWM8kCpGUGI1DXu0mYJBUZ+6c6Uy3RMblUWCY1tYQof/Lw0mdPcPZ9ae/QygJX6Ht3RxCmr4z22LKW89rxwBqM30OedP9pI1KFdkoGyXxujvMylkigtkVu5vzlqr/69UXzmhMLszB6dh3tpqMiXAe+uubkDDkizpjrpawzjhUGc7JjDlad+SUfMA7ePgS396kvKpAkdqJhELYLqCX2nNqfX8xzQulHekHf4KjbjFFz1w0mAry6xR2WGJsF84ZPfizzywQ4lOSpU9V+1r1ffsWxLn/ElzOoH7fiXFTuZT190A3I1tG67kZEiiWXG64EeOLfklB+2zOUqLWF/JjnKCThkJoVE+0tW15SIAq8dKdpbxdeLvnwtdTdeuO5SiGMz03TCUxtJEr2NRuAAUtF/S8NeP2zZg7GDrzjIfW2Tk5VfMi343ybV0OidN4aPXm3nU3VdQ5EPPJQrnYmzhmCZD4CZf9O/HmZf1IhamdrghfeDUwjyGRsvEQ2pnTKTQQkoo7MBuGjXHFtt9u664IZ3f/s0m2dGZ8lgDbx2TBLBwAxu2DMaTt8pBncpT4zKoSrVyYzkQZLJfIlzFRELpZCrkheyYpY1cjDwgGz5r3LJfMU9phXyLDA4SIaplXqx43NeKYTnsN5Ss9CJ1M5vanFrow3wXD2JlNfmknArhvIfP+uiEyhHkl1JASd8KMVf2B8V11SJfskJs4QrEO95AldE5tsuIMSrKRiBRa/GEObWlcNM7buP/MTRwHLqFi99y/2HMvaWHj6aic/dP3qI98izmoYFde5jluo0zGaZ8Yn2ucXLenNhQUtFzQqHlmHo2JMA/QiqSeCys7R78MGc5D//yVMKIEsIUICJvv6czY4Eh0uCSL5SymTU9f0Pbaks17ZiojD7dqX77GZHPM9OVPWLE8ostbYT7jbEQGzWhVPnqfHuAVXa5bqIBq7ejxD6D0jPnb8VW3Zycki0ycpuuQz5RwgmCx9Nu2K1lMsSPitl/18XrPXPAOimcv4Tbj9nOehw3i7U5qqesZVvZYx3Mjo4duzVjOEJeW/zIXZvfQYgeinX2o27Mk0jikkKecVahdzCQKMXGCNDMX/IdLbReOKKxmzx2fGLukW4bl0scAze2MPHq+9CX6u9YL6E87kfmqDiNjq27k2VmM/K4qltD0RQSBVzR9FZWtf1e0UUmYj7VRjAjkwlpAsbs5b3JUl6wpPD4OD3NG9oXcwT/vzJ2fvD3zNDpPBLWEdRZQleEidthOOfppkKbpDn84X/eaEiDEdrHowwc5WGIrhhCojGpn3lSjmPcyQ3JA0SEXKk8fGel0oEqID0gauLGboWZoonYJzmPHbiVkbazvdDbTjXqbh0aZJe6k2DrT4pluRgmqi7kZEihWXW4u+dptI+YSEGP8p/MrJHqurY7QYeifjoisIEZDjgdoVE9U5e56tzzJdGdpzuS14cJ3BoX+8sgMtTMGfm6naSbHH84xF/jZjgCGNkK9nd0NoKCFgp63WsS+2SYFDDrrbzvzIiSpHQHzSvOM8j1dDqEiQc/pXZ9pzg7lwvCQ+WSzIjgp68to8XJ+2T0U7vvM7nRFZpxQURvlMegNRkTjvIosPduGjQ5EkZ97uis8AhRRicJXkfl4LGqN/lLD3oS1/YdLeg6qUK2Q8YzmTqBnFn37IS/4wikXu5Na3HFhkktZqHgQ06XPJh9UUtP2AG0l8Z+77ThIyNZZ59IHBtqNjpwBEPQMW+cLzi5pZG8j4oDJsgmIPOcZt8jQea9oh1Nxs1fbUSFqRK/sV3YUkMqmvP7Zythu7hvaptNeQ/kyD8K1Hvw6wmpnAIUktSNgGeEaRi7XemN2Osx6QxUeLn2Ag7BaUYA9dOR5w9yCXEN0nkY7W8WMYpsHZ9GPqEHSKw1+RRLBG1YW5sbtJEx/lKjJQsxnN1kRNoWKyk0cY9XNA7QiAixe2UkkzLV45cu3EWfVDt/8xEJT99UfzuBjHpoScIabzv0L+ntGK/wHnf7emYLFy20nzeZ07XRxxEbZIAC6fWJ8elnxmWLezu5lUdBGlJcPQkMBo3HpZV2OlVTB9tlsk+U/98xfwW3wCQiWNMo5BDHc0JlxcHBWsaBE8rxfaJfdW+u0JG2vI9nUn7a/58zBS5NyaeLsHgoDSYWCrnBDBmaLZCraM+p4tiPnVJHn1QepkEE2tT1XnTwGnVYg2FZfXwRHSZ6VdMbyf/p+Rn+J+1RpKxHK6JCUY92a8iJP4oC2zukDIWhTKPbZrPTLMX2apjDOJH65RlbRQ4mfnbdn4xj8imbc6dkXmSkpdB0chKEG9tAw8o5iXLoafhN7CEcTIBr77T7PQFV4duEQdGczaAtiJZNo83X2DKjN5Lp8gLZXnPVnJB3l8lQUyG4dW9qkShBrocDo89IL7bPEpKJh9Eqt/vR0CO0VxyBz9oAVxEa76TNN35kUUK5WdXuavqbq165zicU2olcr6K1slNxI7hwRrKHYtGDtTJ/dM6IwY+UiD/19SJvIvGe4LhGOnFc4L5g3SkarJMJ6TgS1hGWArKEJZOeomfnppH3846qNZpyTfTL0mAe4Oi0C1TxxrBR9GIQvH+DnOCnHPPTOWp3pQCOVEwrxgMWZF2cs5JWDwUvwgxUgkXaEJeGD6dmOkjxUI62SFpSeS3CEZvmrWXwnxk1ymc5Yk25GodSEFniKLe9LKITMHuvgXMsNeJdkP1r4t+gTWAWdB1PYyL86k/jagj7jWm25Wl9IMmWMDkPJwUgfkHXu9sL9NmicPWg7S3MmL6GJWGPhOwNhinL6eEExMbQJwmIXCuf4YcrU+nsUtC3T9Z4j9s1eZME4si6Op139PAyGwMa6PW7wGWS0CCXWE67NkdAcLeNy0Lu2pc/nCALMJ0fAwSvgY7sBML8osZtc7u/4Tezmzr5YyT6L0Mopd7pscMwzWAuuhsHCRns6thoExzWFO58Eg8gibpWj3jyBYDTcfhBO5GXclaTZDe2yseLzJQKXS3x8hbrsP1jBMQL2xHdeGbPpPzSy5EGCj8IZE61cmCICNa8YExkoln+QyLpFFgV9wpb6dswu6bwhC1nD/s/yR69GM2mHDRSXD3pCVFvP489Ys5w4+pLNpApOWG2I6TP7ZtTeJHj1VxY6mWAEeugYbeb29csXFArD5GPu9/yjxTPjY6yQ/dDCD4mITwjaGrkFIbOHOGAE7Cg1gmHnV4zvOgM+3XBYwmyTcvbcx/mJoEdNjoBzvFrDZAXZBGtnmumXN0r9UQODovELI/6zs0pyEydJsQGsj3a7EqE9ob/XTgStez5b/XuGPK15DPYfsVH2goK2W8X4XOOC2mIXCq3ioUUMDG3ojtlk6xjwwfyy6+g5EwWqJJtBxlyAF+iGzUu756Q/NeppzG3hGmTOHqonSyOAC6ftGs6Mj8Ma2wpCIdL2+gqAElhae3pqtr06BZ1/QwamHxY2yR9pnNlKlGMnvpF5OtQF+oEFDzF5CZ0gsvO2RFDX8wqBgIR3BA+O15I33NEKioGp6MgdE7XiECXkKWkLNIJAObg5PwFj0ykDcDC1hcGkTRtmWTdnEUQuo9g2hpfPsEWNQPYTlwcxKO82X85osGFJ/XMCp8+6CUcooW/obGrt51pIYjGyB8VzUCXsOjYZ5vksiHIc61TAu2lL04HyjDOwBaqwz0GJNCUYnS9jEuNAAVtnUhuVjjxgOmC1BUTxzkveYmJKfC2HSJj01oQZpgAdhnMIcH7Wne+XkoJcYHAMhR0e1tOf1g4h+r9UG0eL8BNzoVvcRNPn429KaPo6WJW6Q9BGpeKpxEbBEF063mZibhgRrKfY3Zy31BmxUn2JXz0XvzAUSSfjD6PRwafKIwxpydbOnlrC5lI8h9qzTG8wUeZHc7WWsIMqiPhypkPTsIg4XIz9KSEb8xeQomYtUoN7B4WbLMYzkTyskYuGRIJIxhGA6a6uhKAkY0Vw6MT0qZsNyMMHVB2UVFT4WhPH9JMHeIcl2FBY5eHSokJYVQYq6QSyYNxUAqDytnQzygWEOSKZy/rdjAgU4DFjOZ5iubG5hvNwmVFfeyNmE0HbQtf8DHFkOJ8dfCEmDPPUxg/VnUgBP1MtjNNnMEWQR2281Q4LXxyBKd7SxwuKCdrL0CaIDApXcgMo6DMpr1F+Zt+chfVg1jlFmbHaRkCThA8YUWGqPMKUqlebuBz0rlVp3RTESHJQwxnhWhwRwUpOl8MmWFOSx6AGOqI5+3nmVgXTC04KAk4OTyAAWCibxCwDUtQ8E0RqeTBRX3gCIU5D3uwGSa3PJsXJnu4tJOsENc7P4NzMY9NXXYxud3VmHxySjp/YVUFzuLV2D02ffYvkE6Yq0QrAmY+KqARjogg4q76SZFRSZ3Ecq0u7gUna+S/jYBmCa7pv0JwS+B44ddbT6vrYXuIJmlMl6PRZcdUD/bTDjhbFf65x3NTX26PE0bQgFKq094yRScuFTubBHXP7c0k5b11D2Fj3KLUPGhRJqHi2QYCt6LnUAr3lcwt5GgKhHJ4PmvvCHVUCYhjfjQJ/lnElM3o4L9TkiAhWMlkOm2CNmzhmxYcxDy73l0Yec9wB9vjpuK+pYUWwzzM3Jhgy+8EOSoLd5hVCfy7t25CzMXmK3Xn/QoIelBOSRc08AfmtgnknMF5xCHtQdBsc0Uy6sweF/p7Nl+QZjAe5ax3sSGhrWufMRjloHDQ4RhJ1qtjJo3NJthkj9rFRmAuXS4mBqJahxoasPajaNW4lQ0FBx80LZqXvmRjNP3uA6sKiAtt45yVvMVku/RmfPCTMW5t09H/5Z4w+YeCl23kMyEUC3dTOTES1JPqcuq45fQY9/AhJ8le0vXKsgjW5yAZhSSr8G2o7JuzDhw9//fWXKfzHP/5xPENf8YCfP378MG9rPWCZuXv37uEzmYeMzkHeQSeINJRn9HM0gfVHpubp06fZPShp+Pbt29evX8eJAfhg9vnz5/Fq8bdfv36Fwf327ZtTDWb05ubGKVz+J2A/tPHg9FBIlByTqHAeQTmPf0fnx9w5nuETPHr06Aze79+/f/r0yRBmpglKQBL+mZKzHiLlIOOgCrP4qGYIQwl0486dO5Hmqa8WUOy//e1vZ1wDSbgjL168cCpgnr569copzP4JfXj27Jk/Z9EhRgfC2T1nNITe2qtPsAc5+1jLbPSgikh83Lt3L9htXuGvX78ePnyIWSNpjomJoKJkCkDu7969s8cCRw8ePLBLjmfYW4jVL7dLkIL5888/7eY+YmCthGB7OFXP4NSWmjF6KDz+FVJ7WEIYPcxidGWbQdNzdXuInmc3iZhQ0MlGyxPwOZYniONYoYxc8AolEbsK3waT18jOKMyxbgbtp6kseQAlsCQHYTZVaBtf0CWd23Xg4wFhu8R5xuioUOj3Yn7B5zQoOUMcP8vtod/ttvpzKPZhbQCLrUJx/cFKYe8HGJH9jyEULW2+IEyJPeNsqjDdEBdUXI5p+gzmwQdbEKjgyGIH0xeEpX8hbdSBua2By9ionSOCbRUbmtzHeetvrDSM+OXLl8ePH0coQSQFhzNSof8reCPBKAb+Fdwt42XlEWaWcjS3AxlJusYmDM0PSkAqHsojX6QUQE+GFwpK1BKWJ6MpWiHKQzbYJxX6EEz7+AkoyBpxsZ1E8nuTlCAMwSyOz4v+CUkJ5UcdaO/smyxL5qLbWRUs+ocdti3woQwoicRTRqmQe0emBTqPFaE8g2S6xQMIO0wxng83G8oZnNHt8DnoOVAyi8JBDF4doB11JFgdNZP+a7NmDMux0o1dgpO4KKw8i++0c9xUKGL9zelm1JLR7G6GbZOByWGWa0Uf6HDgcpMq4rU3YijoVH1oWt8Whx5fiAlDuMHGJT4UIJ4JlyvJdGdp4qzNvvDFuVvgLX28MyHuHNrY6w7wWdvf21nQZ8q/TPmZfXMYNH9S4SdeqqTKJesgSNKcKncQU/tTAjWcN7V/N0Hvup13rVZpWxPmmzVnRCV78TuvxQs7XTZrevIYzhQ4fu6sgUFAgoVnbhVPIAThihTO7q6ANXt242fdaLHkbFIE9iVfXe5NVFnl4Uvgj9SMGQeS/h/3ndmHS9gPccM/t51AnNJEh5dtkypMl2jdeWFiTGRPh0PPa+04JM0ahZUvjR6Mybx/GQfAV/2j10OXaIfjc8o/u4tTcMGDu33+eHzJ46ZxEUTeTqe9EV6meyV0Mpnb1ynZpmHjccYb/z14t09rxB0nfmknQ1safUKqqYaATWgFNASu9aEnRklQYkBodMrd9G8edo7vDAh8iCDATZwgOKo85IVNls2ayf7p/MMc2tLgTHEKz/zn3TZxbMUGRPPuX4CRqf+atakgIFlV/p4zGeM/kfAJ/qmpiW3jzed9e2ajHI4MDr6PBN++/E/dJTMLJPU8v7fzGreVodhZ0OAdezdwSI75brudx2dPTIljEIQ/YRzwD+vCEfKbDACaoyQS+7f+sORBGP57MGITFs9f8cOAQtGbao2SV6b/jAfN2wq0vWcCxcRc6UvREwsa7qDzDyefzsS2TzkOV0FBHWSm/om9cLNGRuSIOnk3YqEVQAv2DF9/auiyibd9kSAyjQoxhSM0Q7EbjXvZbfAu3AipklezK/YZaFAeePNAwLkJ6qiPeVpuoCCOiLXHWVUJ/tXrnJkRG6i4hh8k+aw1urkOYsKXvm3yIs/ZgoOBdQw4NATKH8HfRyBIGPqBQxaEvVzHIuSNfRXkN4hPu8IW9hCoTm0SgUk7wOM9YyJEdBL2MN683dvq9zRiXoPZOMGoAJsTAST4CsbQt1T+QHmdB0d0Cqk/Ptpx/YHx95v0Kam+vtD05QluH9PnmIshP2mjfC1dyUZtGxFQsVMVe4j9mXHQuL8aD4SH8OtrQoeSI2UU57cDGcEhLvPAwVYdCi8Ji+M59dtg5iqe+kN85wsFuSYY/zwokJe7zMYg99UofZdHc7DV1NEHOPLFepTA9h6GZcZcdHzhOGO5vFxiihH/lg8k7OFsiRyFj022BKvgjIsX2kN0e27ES5zT+Nu4iM8UI95ni7eALrgeBWXHnZQWImjUZ1CsdDPy0J7azYjbouBMr16ox0QvvBFDQefN7katqk8iSYeXE40JQx/GeCY8ST0uw2qMruosTZy7qRe+OGsLvKWPFxHitqHNbm7AtoKOKP8ar4L2zV++bWaxYPn6j37yUuXIvjpHQP3RUTJFqtxGSfPz1C4HvWt/glT0rjXrbVPafJtm44wp03R0eefbrsVxAdnCavd8GfvL5WjXbEdwpOdsXrbVQFtk8eegW8WtgThoZ2+ndlfAVGQONn218xGgM10KTkxbCsgu5gUyGDFoGINSuCTDJunyuZH7N12iNYj/GXorbbUzJvKl3GhSnBkWzeULb8gCdomZ8tWjbkn2kiFRGwmDqja8trXDkOaZXiF6BSyoMONxU4mWntWZTnvPGJmuXOhk2nwxt2+jMfZ5VL4rvpT0PN3t2NIWi+zUuYVRGmLL5VjU+syUnf2KPgjPPkp8RnATB/jEQYDxt2f32TP6yfu8UlxAZ8PVLW9ksuoSKewtmxfa0ktbF/SfN9zEEapi9WrBzPml1OIV6O8Viinb4MTlUvL2LPsdD2RKRtTTNmijfBHbBGMK+Ksw+skLrzSf39t2jfPl66tE65KehmJbQZ+ZvtbCRf/QMduqOM9wkzrQEBwCpswhxv7JDwPaaMSf8VGUs+x9C98sTozz9owwWyUkDoAf8GJFc8ZK+knba4vAeV7p0MW8gv43X6H9aeBIbuGfECTMWZ776yOpsES+GGPthNGPQ4G3qBMJPIBnoQ1ViKGcpFF2Ib7aLbZvd4hjXsU+M6f21MNz8E/jUAjG7ZoS5USMBB2IuL/Dp22ENgMXiITxCcaWKPfhau2nYlBD2+WD3PuBcEG5b0nQQ5B3RwEkzvEZtVASp7eVfpYgc4ZYannqzE3Cf1KTCExSYaxVH7MsgrAcz1r0mH7iiYwIzfFXMCxmiMgDrDGMW1xX8RZ1Iq6g3T/8E4ntihN/9pb6Y0N9PMf1R7La+n1WKWm0xMinKpAp1+1a/hJV11equOqeGQHl5RR0qqBntFEbRgRU7FTFVm6p9JAXWdMRC+uh01Dia0KHEolf3YGM4BCXGZhgqw6Fl4QZma734Ids8Sj4QCB4cgiSQm/yhD90FZPaz9T5Eke1iZCPWCqHNVXRBxB2yDM/sawb/PEcFBkKwbhd0zSJPEAHWuei/dyp4avpg8QUg/emNNidnx33H4WPTZsEq4gWnb2yh+j23IiXMx4l5RGLpNB32jBukghx6jp0M6qLLzKpHVunys1YeLnJFvGSGzEUdLY+tGjo2IQ+Py99ISYMfUHAXFdUAEnmHFMVTldQWCj3w72xCZNJF76KMtXZFX28S7lsGNrs6QZsKOhL5Z+9gm/f/LUbJQ6bWFWDRw3RmzBVjh6gTsFOfAKwODoE8Gc5ApO6HPSu/QlS17suV60Ze4hMB+aTgUAwknIELbTnvgKj5PLY5MJOVxCQ1oUSgTrytX/SG7TRcJ59twra69Txf/IEgo+JKYnYZ2emAHwoZ3zXHm9RxxeT6QryErqyhsKzB9Nn54exGa0zNIaXSzYmoBhJ0sfMDeoSdCzIb7Bytnqgt+Ao5YUzJlo3XJgYE/lzp92kKJ9WQ3qQ2D3AiClfvnra4mj6l3FAsiTosOkseY47G+Xiph02GAJqaLIfDGoIUUHkmRbZGoJnf/8RDVEIL9euabiOPCCOa33cNDK65NWM2ivhS3kdoZPpcAF1ClpU9CZ0idEDVpBgJ/7sgMI7BPDngYBv4nz0WpTwSzsRVDELyr2jWrmFURpi41OYRcyY7BvGdxko7dkkkiSEc6UNkw01eWGTZVvFbs+F5ndDDZQbAd9/hvZeNl9vE6ebMjsDtdu/iCwTDg309xxACg3O5fTJqHCW2Dz749CMIdQ28W2UI6/jp0M/hBgMz9HbejH+hmvcwl6Wo8n2zw0FjVxxcL53KIz7QvIVtjqpMGK2VjjPklx0dZKODi9PuDmkCn/KoVblzAi5i1STiBJaCrMQdFpQ7u/ClPuctL2X0wewC+cC7Jvazb55Be3+OQfmGJL+l2JbrALkB66FihgxQ1O8ggVMEjHAQYQAC4s1Aw3xXzz75tJXCVQOWtspUKpC5Ci7AOQj9EPPfWH1KUk90BDhwn81qWIHkQ/G3mfZDfSA+Qihw49BQ4AMKPAPEOG/+In0B8rxFpP3cuYqmbYRZh3EwBEsEsgGd8FcBurjla8w1UuANshwyIv/BOWO1A55YZKiqzMDgldy4s8wiRO2/GqYB0sctNS3Te3hMf2TFFLDWg9MUmGsVR/sR6aVPLquRY/pp535Atro3Ax0+eC7gig5M1N+bxirdS6e+hOEPaLYWIP8Jn1K2q0yqWsxTV9EQ5Y0fRF+W7+ijfLNS3yNm9RGpVohwDJ1REDFTlXs1qZmmf4xlXxsjxJE0ArZPKO2aTlQuoSiKQGRzi931CJtm766JOwS0nkr+NGf0CePLG3wpdEtnEaTjQQ+qI/VAdHfkdq6zEMeEkf6QqLS2vCPgBPUZA3RBzAM0jZ7LlqenQiyn10o0VvMhez+UxueJV5G4WPTL8EqY47bQ3R7bsRLBvumCUg6Y1+n7wSCkxLX4G7quMlIatUHuhktJJs6TTS4GQsvNyUihm/sz5Ezo41y/RsxFHSJPlRvG9Gldq8ufSEmDH3wYQfqSn/GszRxBGZc+OIcLfDWX7+YSvLFmqq6sA9ThzbbugG7CdpX9cVKfPvmr90oCXIdOUGBboOpcuRdUS7f+J40VR6ES2Fh6nTWEGvTu/ZnaHXvWqGutiYJc8EH9ihhPlkOft4RdIlTvbDTdaZ4Tcuh8HKxBmumLh9gZ2q3PwhCsNB3qyQajq4ikEL/z9wqnkAIzhQN7gpkGqStQ+HOR4CCs9IUIgwRriawVwhYMHnRBLPssJn473HsB44BIpRgVyg8O5wAMnz7UKIPTd2/GROtESt6hvPUCxNjIl+sTSeFsSRzPUBPkiyP/g1Z4J8XcfgKU1ICYFtrAu3w2VILweGVHP88hRE68EEtmv24qRzbs5ozau8ZL7OUC019kB3m9oOw9CwMhhVB81K3MG5LYQbrDifvrekimxoyQDq+dyT5AxDAe0SR5bo0SkNskdXiJQmNVGGB4KnjuyRwdq4MxbCV037mJo5cMdp5yAubLFvZuj2Xm1/a0rN54fvPwhgwAin0H90Gz8ao3cTppszOQE33LyIycsg4ftLfO3AoNzhn0y27PLimoDC7w4ka+jYqqL1BjvaJ8VMnOzCcOl4IzoigYrQrHGIodhM0N/58BYZJDJq7oxDz2m/Sp0ToPUaIP3uVqvYanJkzXpLKFW4r0PbKqMj9vwAAIABJREFUZxMXWTlWwZp5i2zgzzmQlQ4OsFghJid0Do5v072EJBPWszLURW4xU0UPYPdE1ZHgqAVgz327A/zpFNufXJH9CWQGJTuLfp+SEm3TFsyCJAnl8Trx6eDM2fKf0EAsK43mPvZjIoeJz4hPWtMxxA7WO29nK65pqW/74DyXSQQmqTDWqo85ezaDUB5JktYi4KyfeCIjQrPwFTBPMhFndEbKwUIfbaf++FKI60+VRdYfVFLSLhF2aD5Nn0QKqLOt6RNayLrVaKN8tVzYRu0TEVCxUxW7rmFZuzeYCB9elOjkOkhq60KYmks0WtNw1v/lKa6zhq3LLwm7hHTeCs6cQlYkiRckoxolUiAUiTInUdu58lzRB8DxJ9oCuehGmVgfK6dEor09/4bqLG88Ch8bLglWGZPXHqLbcyNeMti3mzh23qBh19H2DCS5k6JNKHn0OOpHNyMPxmArTJOJznIsvNwEpZNUiPzJMhsxFHSS6FtXNit+z4dLX4gJQ18cWCurK8OkZ2niOMy18MV5WeAtfTy5EPcJbTZ3A/YRtFz5J63p2Dd/4T5KzriDq9PopM0CqfIz0LSVz+Vy0Lv2J2kL71qblnag58wYdhg6e4h91uKFnS5/RncogeZka53dcB8NtLmOPzuWhFsDcbiS3s7lroC1DnM5OMTOR4AkGtVugwn7HXHr6tiHoPjkha3dv0kTrfssTIyJ/MnSelJILIzOOtCWZTZkgXCjs5q+RkVKAGkHWdMO+yKA9M8OAUYkkqT/GEIuX5/CBY6bRpCUv5pUe+UMaqspdDLPyIbOM7d/Bk6H8lH5LtjGCHc9T3c7tlRuhCP0x1/NlVsYpSG2XOJxbhztwrf7xHeFQG3V/GzV0wzCPpq8sMmyrWK351rmdx8NlNsBx5Jsu4nTTZmdgTrsX0Dt2+0CIHqq67IubDzls9KpiayCozbHzw7K41Ay5Kdjo4JQoPCMtq1i/H3WuM0NxT6Cxvw9m/Kty6FjZ1YF5Wo/LNkopSlBmx8GjChM9itt2wq0vZt832BeQQfcwaQNUYmxG1gHgsE/fFMeETvMPVjDFuznz5/hFmRbmcUaYimquBAC4bqB7tRoQ/eGKP/O+3ZGYWZRbEdDImdEDGuwYDBoTsOSn5qnbQmzmIBobnDr/FBXAyHxkrABzvGlzhQO0RnewuEu0SiZUMK2ndfKugrZyGgwkeErD3K7hdouaQ6vGKtP3XmB3tBnT3+b+pOqPxX9f3/oeEnJiiZRaVOHpi8uCHhKBiv/QW0O1yd1ihLaKF8b42vcGjaqrhUqdNdbRARU7FTFnsJeKSEyeMIjnuwaSLmvCR1KJJ52BzKCQ1wexAm26lB4SdhALWo9tHNsCFMsY0Qk2Wot0OinW1CQwWlek7rrfqPEC1hz5toauehRuzASUwzFcDBv9/Nsao/Cx+ZUglXG1LOH6PbciJcM9u0mc/lONuV4rms/FcZNDr/r/aSb0UGmdadJIzdj4eWmloixgiywEUNB19KHKv1083/sgS59ISYMbbiO53gmvEQZ5j1LE+d6ioUvzsICb+njZQixruoqDG3oBhxasbygM5R/riaOffMX7qMkzhTyMMJ+zvo35UumyuPo6Xlbdzo3irXpXZvJYh7aedd6lLMDJcwnG42i02WgsB8uY/88LbWH6PZcnZe6y4dCDZQL13GHzrYp4x3yBEIcn7r61shdAQvdZrQz0M5HgOKaY97CBuIcOP6Y2oEu+yfiFziopv+zB8c+ZA93NOzj/s2baK1rKBQuTIyJ/BnUZ1KcTXD95TB9C2zIAmfMR1/6nUskNr+WStAOH8JVaIchYkfx1jhuWkt10c+82lsRhD5dCZ3MODHM7cfxafd21CYjAuEIU/ClHRPX7WfPRbZuyNAotzBKQ2yJV88iRnTv7FVdYen0K854Z7mDADdxzPRUqMkLmywDe8+H6uaXttTYE8d/3nYTp6c+22P13L+oq/b098wkav0AqG2dMc89g4XWPEb6d2yUYd95iPSAV7vF+HUnO70sR9mOn9U9k7gOB98uL2hu/Pm6F9/4q/VND3/cyxJoY1BLqxfWVftGzkxdrvVsKywc4SaJrK4ScpENmpe8RfZvEGSwOxZuhcCvX78wS//6179//OMfqbxjoX327BkW1Dt37qS2ZX0i0A4B/Yp97969Hz9+HAhgDj59+lSIxtevX//88080yZiwGAJHXTFhMXMfPXokHHFgNTALTj99+mSwihMD3+v169evXr2KV+vz9suXL4dp/fbtW+qIYASmFQlQ6ElqW7/+9+/foTMgAzAeSKL/hw8fHppQZQh/0H1KYG2CzMI5C5YPAVy/SQxixcJuCMBKHPYK/81YXGBSYE+Of0M0vBtQHGguBGj65pIXqSUCSyLAiGBJsZKp1gggWQGn1IwCVxNhLLOOBhA+EIFRCBzJJUzP1DSXCRiR6Vp4LuuPPhCtH1lBqBBz0aPm0QLjTpEIXQDnJBYW8J0YNyVJfMnKdDPiYtXvZsTpz3i76nLDjRhHGVYVtMMmfxKBdghMfZYmAsuGC18EjalfbejjMbSRa+zUbgAFLRe0qpo4mosDqJckSf6kYkP7donbjBXocswoNdJcBQHmk7c6mT+101VF4Vt0Qm+wIqp0q+Jg0l2J48O3EgSO/GHGOZ+jc/zhIf7qEN+SEP5tiDDsQuc4R3T37t3jvxjF/MSzKe95vmjqRCsXJslcYJ2tEOCGrC9u/XEB7bBwqfWFa5cc3nXFPx7ncVMb3rPnqbX3jClt5UInk7l9bYIjPUoQ2DC3oN/ziegG47sIOPu84iYON3Gg7aq+UDTd7KMtrSgybuJUBLNdV/T3DLazGE/sffif88L3lJFhMLws/MAYv0S4XOPk6DEw1JlwlkuQNbdCYENnZtVtBdreTWxvH0HzhoytFgIRs8hQYBccd+X99zfUf/xATIUI8IiscOYMXeC0Gc6cIbLCf/F19QcPHoj6ZSUiMBQBnYp9c3Nz3O2JqwsQw2cgBL6O46rHhDWz9ejKnrOYsPiHmYtp2/OoaAZTZ00OZsHpcVLHZhacgi9wh4+zY+PnrIex5XBMQXzQuoIwsAABHQYWXICXKu7OWJY5uloEdJpEtXBtSFhEQ4AG7NXxtwf/Wlj+2xukydpQSWZkOaLYtssEfYZuM8yZUcSkmQjoR4ARgX4ZkUIlCCAtjmwJ0h1ISCJAfv/+PQNkJaIhGUTgQACTFDMU/5Cd83cQTMAIp/rIRm44hXVGH8xFcwoTgVURWMx3Yty0qqIK+aKbcQmUTjfjkmxW8BGIiBKVuRHjI8YSIkAEIgjApCBIn/csTZw1HmKM4DPLqz19PIY2s+hnIZ0UdCGAPZtX/AtbQ/Zh34LHQW2XfudUucFK+UMkQOOBIuWyI3kZCDCfnAEamxCBMwToDZ4hk1q+Z9iYhBLdlSS4WDmIAEyWCV7MUR/UNF9iMlEMQpi8v2hD2IUspTk1dDz4PzX/PePsiVYuTEHlZ+HOCEQWUMBi7B7/Mk6PktAO65EFKOFx0yRxzK69Scx2rszcfmfAOdzCCERcI26FKJQ74zuFQulDEjdx+uDMUTZBgLa0lqC5iVMLydb90N9rjXB5/0i24C4ov583b968evXKL1+vhDF+LZlyjauFpPJ+KGjlAiJ51RHYzZnhtkJ1FarSIW1vFRgLO+ENGYUAsjkRIAJEgAgQASJABIgAESACRIAIEAEiQASIABEgAkSACBABIkAEiAARIAJEgAgQASJABIgAESACRIAIEAEiQASIABEgAkSACBABIqALgRZ/YauLQ1JDBIgAESACRIAIEAEiQASIABEgAkSACBABIkAEiAARIAJEYC0EmNtfS57khggQASJABIgAESACRIAIEAEisC8CZxHuz58/NV8uXlFgZwg4Q/zzn/90SviTCBABIkAEiAARIAJEYB8E/n0fVskpESACRIAIEAEiQASIABEgAkSACBABIkAEiAARIAJEgAgQASJABIgAESACRIAIEAEiQASIABEgAkSACBABIkAEiAARIAJEgAgQASJABIgAESACRIAIEAEiQASIABEgAkSACBABIkAEiAARIAJEgAgQASJABIgAESACRIAIEAEiQASIABEgAkSACBCB6gj8+vXr06dPfrd//PHHJtdj+LyzhAgQASJABIgAESACRIAI+AjwhgwfE5YQASJABIgAESACRIAIEAEiQASIABEgAkSACBABIkAEiAARIAJEgAgQASJABIgAESACRIAIEAEiQASIABEgAkSACBABIkAEiAAR+H/t3eFx2kgYBuDBcwVASsAdQEqAVCAoYScdJC2kBKsEUAXBJcRUEFECqAMdc5lzbrJ7ILCd47SPfyTi1a7Y71n9kSbOR4AAAQIECBAgQIAAAQIECBAgQIAAAQIECBAgQIAAAQIECBAgQIAAAQIECBAg0FVgtVolh4YQkrmQAAECBAgQIECAQJ4COmTkue+qJkCAAAECBAgQIECAAAECBAgQIECAAAECBAgQIECAAAECBAgQIECAAAECBAgQIECAAAECBAgQIECAAAECBAgQIECAAAECBAgQIECAAAECBAgQIECAAAECBAgQIECAAIHXESjLMnmhxWKRzIUECBAgQIAAAQIE8hTQISPPfVc1AQIECBAgQIAAAQIECBAgQIAAAQIECBAgQIAAAQIECBAgQIAAAQIECBAgQIAAAQIECBAgQIAAAQIECBAgQIAAAQIECBAgQIAAAQIECBAgQIAAAQIECBAgQIAAAQIECLyCQF3X2+02vlBRFHEoIUCAAAECBAgQIJCzgA4ZOe++2gkQIECAAAECBAgQIECAAAECBAgQIECAAAECBAgQIECAAAECBAgQIECAAAECBAgQIECAAAECBAgQIECAAAECBAgQIECAAAECBAgQIECAAAECBAgQIECAAAECBAgQIEDgRQJVVSXnhxCSuZAAAQIECBAgQIBAtgI6ZGS79QonQIAAAQIECBAgQIAAAQIECBAgQIAAAQIECBAgQIAAAQIECBAgQIAAAQIECBAgQIAAAQIECBAgQIAAAQIECBAgQIAAAQIECBAgQIAAAQIECBAgQIAAAQIECBAgQIAAgZcKlGUZX2I4HM7n8ziXECBAgAABAgQIEMhZQIeMnHdf7QQIECBAgAABAgQIECBAgAABAgQIECBAgAABAgQIECBAgAABAgQIECBAgAABAgQIECBAgAABAgQIECBAgAABAgQIECBAgAABAgQIECBAgAABAgQIECBAgAABAgQIECBwvcDT09Nut4vnhxDiUEKAAAECBAgQIEAgcwEdMjK/AZRPgAABAgQIECBAgAABAgQIECBAgAABAgQIECBAgAABAgQIECBAgAABAgQIECBAgAABAgQIECBAgAABAgQIECBAgAABAgQIECBAgAABAgQIECBAgAABAgQIECBAgAABAlcKlGWZnLlcLpO5kAABAgQIECBAgEDOAjpk5Lz7aidAgAABAgQIECBAgAABAgQIECBAgAABAgQIECBAgAABAgQIECBAgAABAgQIECBAgAABAgQIECBAgAABAgQIECBAgAABAgQIECBAgAABAgQIECBAgAABAgQIECBAgACB6wVWq1U8eTweT6fTOJcQIECAAAECBAgQyFxAh4zMbwDlEyBAgAABAgQIECBAgAABAgQIECBAgAABAgQIECBAgAABAgQIECBAgAABAgQIECBAgAABAgQIECBAgAABAgQIECBAgAABAgQIECBAgAABAgQIECBAgAABAgQIECBAgMA1ApvNpmmaeGYIIQ4lBAgQIECAAAECBAjokOEeIECAAAECBAgQIECAAAECBAgQIECAAAECBAgQIECAAAECBAgQIECAAAECBAgQIECAAAECBAgQIECAAAECBAgQIECAAAECBAgQIECAAAECBAgQIECAAAECBAgQIECAAAECFwuUZZmco0NGkkVIgAABAgQIECBAQIcM9wABAgQIECBAgAABAgQIECBAgAABAgQIECBAgAABAgQIECBAgAABAgQIECBAgAABAgQIECBAgAABAgQIECBAgAABAgQIECBAgAABAgQIECBAgAABAgQIECBAgAABAgQIELhYoKqqeM5kMhmNRnEuIUCAAAECBAgQIEBAhwz3AAECBAgQIECAAAECBAgQIECAAAECBAgQIECAAAECBAgQIECAAAECBAgQIECAAAECBAgQIECAAAECBAgQIECAAAECBAgQIECAAAECBAgQIECAAAECBAgQIECAAAECBAgQuEzg4eEhOSGEkMyFBAgQIECAAAECBAjokOEeIECAAAECBAgQIECAAAECBAgQIECAAAECBAgQIECAAAECBAgQIECAAAECBAgQIECAAAECBAgQIECAAAECBAgQIECAAAECBAgQIECAAAECBAgQIECAAAECBAgQIECAAAEClwlUVZWcsFwuk7mQAAECBAgQIECAAAEdMtwDBAgQIECAAAECBAgQIECAAAECBAgQIECAAAECBAgQIECAAAECBAgQIECAAAECBAgQIECAAAECBAgQIECAAAECBAgQIECAAAECBAgQIECAAAECBAgQIECAAAECBAgQIEDgAoHD4fD4+BhPKIpiNBrFuYQAAQIECBAgQIAAgaOADhluAwIECBAgQIAAAQIECBAgQIAAAQIECBAgQIAAAQIECBAgQIAAAQIECBAgQIAAAQIECBAgQIAAAQIECBAgQIAAAQIECBAgQIAAAQIECBAgQIAAAQIECBAgQIAAAQIECBAgcIFAWZbJ0SGEZC4kQIAAAQIECBAgQOAooEOG24AAAQIECBAgQIAAAQIECBAgQIAAAQIECBAgQIAAAQIECBAgQIAAAQIECBAgQIAAAQIECBAgQIAAAQIECBAgQIAAAQIECBAgQIAAAQIECBAgQIAAAQIECBAgQIAAAQIECFwgkOyQMRwO5/P5BVcxlAABAgQIECBAgEBmAjpkZLbhyiVAgAABAgQIECBAgAABAgQIECBAgAABAgQIECBAgAABAgQIECBAgAABAgQIECBAgAABAgQIECBAgAABAgQIECBAgAABAgQIECBAgAABAgQIECBAgAABAgQIECBAgACBFwjUdb3b7eILLJfLOJQQIECAAAECBAgQIPAsoEPGM4UDAgQIECBAgAABAgQIECBAgAABAgQIECBAgAABAgQIECBAgAABAgQIECBAgAABAgQIECBAgAABAgQIECBAgAABAgQIECBAgAABAgQIECBAgAABAgQIECBAgAABAgQIECBwRqAsy+SIEEIyFxIgQIAAAQIECBAg8ENAhwx3AgECBAgQIECAAAECBAgQIECAAAECBAgQIECAAAECBAgQIECAAAECBAgQIECAAAECBAgQINArgaZpelWPYggQIECAAAECBAgQIECAAAECBAgQIECAQN8FvNvv+w6rjwABAgQIECBAgAABAj0USHbIGI/H0+m0h9V2LskzfmcqAwkQIECAAAEC+QrokJHv3qucAAECBAgQIECAAAECBAgQIECAAAECBAgQIECAAAECBAgQIECAAAECBAgQIECAAAECBAj0UmC/3/eyLkURIECAAAECBAgQIECAAAECBAgQIECAAIG+Cni339edVRcBAgQIECBAgAABAgT6KrDZbJKtIIqi6GvJHevyjN8RyjACBAgQIECAQM4COmTkvPtqJ0CAAAECBAgQIECAAAECBAgQIECAAAECBAgQIECAAAECBAgQIECAAAECBAgQIECAAAECPRRI/uJxXGdd13EoIUCAAAECBAgQIECAAAECBAgQIECAAAECBH6/gHf7v9/cNxIgQIAAAQIECBAgQIDASwTKskxODyEk83xCz/j57LVKCRAgQIAAAQJXC+iQcTWdiQQIECBAgAABAgQIECBAgAABAgQIECBAgAABAgQIECBAgAABAgQIECBAgAABAgQIECBAgMDNCRwOh91u12VZ2+22yzBjCBAgQIAAAQIECBAgQIAAAQIECBAgQIAAgTcV8G7/TXldnAABAgQIECBAgAABAgTeQqCqqviyk8nk/v4+zvNJPOPns9cqJUCAAAECBAi8RECHjJfomUuAAAECBAgQIECAAAECBAgQIECAAAECBAgQIECAAAECBAgQIECAAAECBAgQIECAAAECBAjclsBqteq4oO4jO17QMAIECBAgQIAAAQIECBAgQIAAAQIECBAgQOAKge5v7LuPvGIZphAgQIAAAQIECBAgQIAAgY4C6/U6OTKEkMzzCbs/uXcfmY+eSgkQIECAAAEC+QgM2rbNp1qVEiBAgAABAgQIECBAgAABAgQIECBAgAABAgQIECBAgAABAgQIECBAgAABAgQIECBAgAABAj0WqOv6/fv3TdN0rPHr16/z+bzjYMMIECBAgAABAgQIECBAgAABAgQIECBAgACBVxfwbv/VSV2QAAECBAgQIECAAAECBN5a4Pivzh4fH+Nv2e/3o9EozjNJPONnstHKJECAAAECBAi8XODu5ZdwBQIECBAgQIAAAQIECBAgQIAAAQIECBAgQIAAAQIECBAgQIAAAQIECBAgQIAAAQIECBAgQIDAfytwOBy+fPlyUXuM44I/fPjw6dOn4+/l/reL9+0ECBAgQIAAAQIECBAgQIAAAQIECBAgQCBDAe/2M9x0JRMgQIAAAQIECBAgQKAHAsfn2WR7jNlslm17DM/4PbixlUCAAAECBAgQ+J0Cg7Ztf+f3+S4CBAgQIECAAAECBAgQIECAAAECBAgQIECAAAECBAgQIECAAAECBAgQIECAAAECBAgQIECAwBUCxwYY+/3+x8SmaX4cHJPdbnf8ePzzims+TxkOh+O/ft69e/fP8Mfx58+fs/3V5WcNBwQIECBAgAABAgQIECBAgAABAgQIECBA4FIB7/YvFTOeAAECBAgQIECAAAECBG5f4OHh4ePHj/E6V6vVYrGI834knvH7sY+qIECAAAECBAjciIAOGTeyEZZBgAABAgQIECBAgAABAgQIECBAgAABAgQIECBAgAABAgQIECBAgAABAgQIECBAgAABAgQInBI49qh4boxxatwbnPv+/fv9/f0bXNglCRAgQIAAAQIECBAgQIAAAQIECBAgQIBAnwW82+/z7qqNAAECBAgQIECAAAECuQpMp9PtdhtX37ZtHPYm8Yzfm61UCAECBAgQIEDgFgTubmER1kCAAAECBAgQIECAAAECBAgQIECAAAECBAgQIECAAAECBAgQIECAAAECBAgQIECAAAECBAgQIECAAAECBAgQIECAAAECBAgQIECAAAECBAgQIECAAAECBAgQIECAAAECBG5WoK7rZHuMEMLNrtnCCBAgQIAAAQIECNyagA4Zt7Yj1kOAAAECBAgQIECAAAECBAgQIECAAAECBAgQIECAAAECBAgQIECAAAECBAgQIECAAAECBAgQIECAAAECBAgQIECAAAECBAgQIECAAAECBAgQIECAAAECBAgQIECAAAECtyVQlmVyQUVRJHMhAQIECBAgQIAAAQKxgA4ZsYmEAAECBAgQIECAAAECBAgQIECAAAECBAgQIECAAAECBAgQIECAAAECBAgQIECAAAECBAgQIECAAAECBAgQIECAAAECBAgQIECAAAECBAgQIECAAAECBAgQIECAAAECBAj8FKiq6ueHv4+Gw+F8Pv/7k78JECBAgAABAgQIEDgjoEPGGSCnCRAgQIAAAQIECBAgQIAAAQIECBAgQIAAAQIECBAgQIAAAQIECBAgQIAAAQIECBAgQIAAAQIECBAgQIAAAQIECBAgQIAAAQIECBAgQIAAAQIECBAgQIAAAQIECBAgQCBngaenp91uFwuEEOJQQoAAAQIECBAgQIDAvwn88W8n5AQIECBAgAABAgQIECBAgAABAgQIECBAgAABAgQIECBAgAABAgQIECBAgAABAgQIECBAgACB2xE4HA63sxgrIUCAAAECBAgQIECAAAECBAgQIECAAAECBM4KeLd/lsgAAgQIECBAgAABAgQIEPgfCZRlmVxtDh0yPOMnt15IgAABAgQIECBwncCgbdvrZppFgAABAgQIECBAgAABAgQIECBAgAABAgQIECBAgAABAgQIECBAgAABAgQIECBAgAABAgQIECBAgAABAgQIECBAgAABAgQIECBAgAABAgQIECBAgAABAgQIECBAgAABAgR6LzAajZqm+aXM8Xhc1/UvoY8ECBAgQIAAAQIECJwQuDtxzikCBAgQIECAAAECBAgQIECAAAECBAgQIECAAAECBAgQIECAAAECBAgQIECAAAECBAgQIECAAAECBAgQIECAAAECBAgQIECAAAECBAgQIECAAAECBAgQIECAAAECBAgQIJCzwHq9jttjHEFCCDmzqJ0AAQIECBAgQIDAFQI6ZFyBZgoBAgQIECBAgAABAgQIECBAgAABAgQIECBAgAABAgQIECBAgAABAgQIECBAgAABAgQIECBAgAABAgQIECBAgAABAgQIECBAgAABAgQIECBAgAABAgQIECBAgAABAgQIZCGwWq2SdeqQkWQREiBAgAABAgQIEDghMGjb9sRppwgQIECAAAECBAgQIECAAAECBAgQIECAAAECBAgQIECAAAECBAgQIECAAAECBAgQIECAAAECBAgQIECAAAECBAgQIECAAAECBAgQIECAAAECBAgQIECAAAECBAgQIECAQLYCg8Egrn02m202mziXECBAgAABAgQIECBwQuDuxDmnCBAgQIAAAQIECBAgQIAAAQIECBAgQIAAAQIECBAgQIAAAQIECBAgQIAAAQIECBAgQIAAAQIECBAgQIAAAQIECBAgQIAAAQIECBAgQIAAAQIECBAgQIAAAQIECBAgQIBAtgLr9TpZewghmQsJECBAgAABAgQIEDjOwkjYAAACj0lEQVQhMGjb9sRppwgQIECAAAECBAgQIECAAAECBAgQIECAAAECBAgQIECAAAECBAgQIECAAAECBAgQIECAAAECBAgQIECAAAECBAgQIECAAAECBAgQIECAAAECBAgQIECAAAECBAgQIECAQJ4Ci8Wiqqq4dv+vb2wiIUCAAAECBAgQIHBW4O7sCAMIECBAgAABAgQIECBAgAABAgQIECBAgAABAgQIECBAgAABAgQIECBAgAABAgQIECBAgAABAgQIECBAgAABAgQIECBAgAABAgQIECBAgAABAgQIECBAgAABAgQIECBAgECGAk3TxFUXRRGHEgIECBAgQIAAAQIEzgrokHGWyAACBAgQIECAAAECBAgQIECAAAECBAgQIECAAAECBAgQIECAAAECBAgQIECAAAECBAgQIECAAAECBAgQIECAAAECBAgQIECAAAECBAgQIECAAAECBAgQIECAAAECBAgQyFFgMpnEZYcQ4lBCgAABAgQIECBAgMBZgUHbtmcHGUCAAAECBAgQIECAAAECBAgQIECAAAECBAgQIECAAAECBAgQIECAAAECBAgQIECAAAECBAgQIECAAAECBAgQIECAAAECBAgQIECAAAECBAgQIECAAAECBAgQIECAAAECBHITOBwO4/G4aZrnwmez2Wazef7ogAABAgQIECBAgACB7gJ33YcaSYAAAQIECBAgQIAAAQIECBAgQIAAAQIECBAgQIAAAQIECBAgQIAAAQIECBAgQIAAAQIECBAgQIAAAQIECBAgQIAAAQIECBAgQIAAAQIECBAgQIAAAQIECBAgQIAAAQIE8hEYjUbfvn0rimL4108IQXuMfHZfpQQIECBAgAABAq8u8CdmDe8gFdg7egAAAABJRU5ErkJggg=="/>
  <p:tag name="POWERPOINTLATEX_PIXELSPEREMHEIGHT#5C6D626F787B446520666C657374612066656E6F6D656E206D616E2076696C6C206265736B72697661206265726F7220696E746520626172612070E520656E20766172696162656C207574616E206F66746173742070E520666C657261207661726961626C65722F706172616D65747261727D20" val="183,3333"/>
  <p:tag name="POWERPOINTLATEX_BASELINEOFFSET#5C6D626F787B446520666C657374612066656E6F6D656E206D616E2076696C6C206265736B72697661206265726F7220696E746520626172612070E520656E20766172696162656C207574616E206F66746173742070E520666C657261207661726961626C65722F706172616D65747261727D20" val="46"/>
  <p:tag name="POWERPOINTLATEX_REFCOUNTER#5C6D626F787B446520666C657374612066656E6F6D656E206D616E2076696C6C206265736B72697661206265726F7220696E746520626172612070E520656E20766172696162656C207574616E206F66746173742070E520666C657261207661726961626C65722F706172616D65747261727D20" val="3"/>
  <p:tag name="POWERPOINTLATEX_CACHECONTENT#5C6D626F787B446520666C657374612066656E6F6D656E206D616E2076696C6C206265736B72697661206265726F7220696E74652062617261207D5C5C0D0A5C6D626F787B70E520656E20766172696162656C207574616E206F66746173742070E520666C657261207661726961626C65722F706172616D65747261727D20" val="iVBORw0KGgoAAAANSUhEUgAAELkAAAGKCAIAAABxoLN3AAAgAElEQVR4Aeyd753WtvK3T87nFBAogU0FhBICFbBbQqAClhJYKgBKACoASoCtIFACpIM831/8REdHtuWxLcmydO0L8C3L0uiakTT6Z//0119//Ys/CECgRQI/fvz49u3b58+f9a/+/vzzT/37/ft3lVXXrsQ///zz3bt39e+9v/8ePHig/3/99VcXgQsIQAACENhG4OvXr+/fv/+7Df6/5ndoipWUmtmh1f3t77+Li4tt6fMUBCAAAQhAAAIQgAAEIAABCEAAAhCAAAQgAAEIQAACEIAABCAAAQhAAAIQgAAEIAABCEAAAhCYJPATZ0UmuRAIgZMS0L7kT//8+QdCNhTn/v37V1dXjx8/ZhPzBno8AgEI9Ezg3bt3aonfvn1rbId1dOT3v//u3LnTMzfKDgEIQAACEIAABCAAAQhAAAIQgEBhAnrfkHJkRqIwdrKDAAQgAAEI9EAAN6MHLVNGCEAAAhCAAAR6I4CP15vGKS8EINAGAc6KtKFHStE7gS9fvmhT8vD2+uQstIlZJ0aeP3+uJUP3rZLb29vhTfk6nZI8RxKEAAQgcEYCaiHfvHnz4sUL4xGRcRn17PX19TicEAhAAAIQgAAEIAABCEAAAhCAQG4CGtXqk5ga0g6fJtbF8IVMzQoe+wniagXLrZGd6Q8TuYNO3cdOAxUPWbx69erJkyc7s+NxCJyIwGSrokZP6yAPHz48UUEQFQIQgMBRBHAzjiJPvhCAAAQgAAEIQCAfAXy8fGxJGQIQgMDhBP5zuAQIAAEIbCYgL23nvmRL1loefvn33zjyzz//PA4kBAIQgEBvBNQa65iHWsqdBdf+Gx380x8fdNpJkschAAEIQAACEIAABCAAAQhAwBHQoDU4IRCcHBjuuvjBhT6EGYSk+lmtYKkKmC8dvb5Hc7buPM9woX/dOZ98WZMyBGomMNmq+FUj3tzpW+s1lw7ZIAABCJQhgJtRhjO5QAACEIAABCAAgZIE8PFK0iYvCEAAAhUSmDgrojdIafd5hbJuEEkb2e/evTv8q8f1eQRN9T548ODYF6FtKAiPQCAgoA+JaF+yPiQShE/+lOX/9ttvMn5VB10PNWL4SIiWRvTIsFiipcTPnz8PHwyZTIdACEAAAhAYE7i5udEZj3G4C1Grq401cj/UAutP4Wp71diqyR1/D0rhv/zyi27hqziAXEAAAhCAAAQgAAEIQAACEIDAKgJ6L/6wH1rTfasezB25WsFyFzx5+ppk0Ixu8mRJEAKnI3B5eenOTVEpTqc+BIYABOokgJtRp16QCgIQgAAEIAABCOwhgI+3hx7PQgACEGiAwMRZkQZK5YqgqeG52eFhv6a+KH11daVN8+4RLiBQOQGdEtGm5E+fPsXldFuTdUpkzsIV7m75m5L18i2lrzNji7nEZeAuBCAAgbYJ6NUL8iJ0umOumDqkpxZbi9ZBBLW9+nKIwnVXrfQ4BQ3UOS4SQOMnBCAAAQhAAAIQgAAEIAABCBgJVDunV61gRrBEgwAEaiOgVmVuEbA2UZEHAhCAAAQgAAEIQAACEIAABCAAAQhAAAIQgMAhBBo/KxJhqlcN6U/zyE+fPtW5keHQiL9dPvIstyBwCAEd4dCu4sXP/sxtTbbLrE3MQ+2wP0JMCEAAAr0R+Pjx46NHjyKlfvbsmT45Eonw+vVrOSFzEXSGRE2xO9E3F41wCEAAAhCAAAQgAAEIQAACEDgFAb1uQKM87WnWG140Ha03CJxCbISEAAQgAAEInJ0AXfDZNYj8EIAABCAAAQjsIYAvtIcez0IAAhCAAAQgAIE2CPR7VsTXn1bpXv79p1W63//+Y2umz4frGgi8e/dOthl/RZY2Fr948WL/kacnT54snkipgQkyQAACEDiKQPyYh/b96DBqvDW+vr6W6xGRXw2+zgcqo0gcbkEAAhCAAAQgAAEIQAACEIBA5QT08hfN12mqLZjWGyaiNTasXH7EgwAEIAABCJyUAF3wSRWH2BCAAAQgAAEIJCGAL5QEI4lAAAIQgAAEIACBNgj8u41ipCqFDo1oX+bdu3e1V/7Lly+pkiUdCOwkIIO8uroKVpT9NLW6/OHDB73kPr412X9k7lqHUjgoMgeHcAhAAAIioK+FRL4HogifP3+Ot8Y6ARI/KDJwVmusF73AHAIQgAAEIAABCEAAAhCAAAROSkCTdZq10wBwPK03TETrjUXMQp9UuYgNAQhAAAI1E6ALrlk7yAYBCEAAAhCAQG4C+EK5CZM+BCAAAQhAAAIQOBeBie+K3L9///Hjx64Ybh3r+/fvCtQilgtxcfZf6A3cOqGhdIYL/bshzUEwyamL4d8NiQyPaHem/vSVhlevXl1cXGxOhwchsJOAzvo/ePBA9S6Sjr43kvDF80otkhe3IAABCHROQO2tjpVGIOigyKLnEE/BT1zeiI6m+CFcQwACEIAABCAAAQhAAAIQgMApCGj8GH/RgEqheWxN/b19+/by8vIUhULISghoYmFYr3FrIsPCTXwauRLhEQMCEIBAbgJ0wbkJk37bBHAz2tYvpYMABHoggC/Ug5YpIwTWEsDHW0uM+BCAAAQaIzBxVkRfMNDfYjn1wrNP//wtRp6LoNeqvXjxQkcy9Aa1uTh7wiWkVkf0N0i6Nik99csvv2jrvITMJOFakYjfFQG9Tl6rxcOC31zBdZzJUmHnHg/C9VGReHZBfH5CAAIQ6IqAXsES3+ij/T3xL4oI16qW9v3795wV6crGKCwEIAABCEAAAhCAAAQg0AaBxfGjX0x9T3jxA5V+/MXrv/76a4ij19DoQocKNEOuST/lohnv29vbxRQyRahWsEzlzZfs9fX1XOJaE9HshOVzpnMpEA6BExEYWjkJPG7u1NapxTtRWRA1FYFju+BUpSAdCBxIADfjQPhkDQEIQGA/AXyh/QxJAQJNEsDHa1KtFAoCEICAncBPbnnG/kwQU9vZtZq1YYVJHzDRukWQWtafw/kWrZRskPbZs2ds1syqHRIPCMhcdYwqfnLjw4cPDx8+DB7c81Ou4ap1RH0CyC3G7MmXZyEAAQjUT0DNnc64RpplfZZN50AWC6IDfvpayGI0F2G/q+aS4gICEIAABCAAAQhAAAIQgAAEyhDQi4ci48exDCWnyjW81auR7HOAyWcgx8UfQqoVbE7gmsMFU3PLxnWQtG8jqhkLsvVGYG2rQl1ow0Jq7oLbIEwpIICbgQ1AAAIQqJkAvlDN2kE2CNRMAB+vZu0gGwQgAIH9BP69P4mLiwttatfuybVJaUVq7SM74+tV39oKL2n/+OMPfS1E29ztCWrxbCip/RFiQmAzAR3BKn9QRNLqFYObZeZBCEAAAm0T0MnY+EYf4wmQtS2txuRtg6V0EIAABCAAAQhAAAIQgAAEGiOgVw7Fx4/j8mpPv979OQ7PEaKNI5JQW6JzJL4nzWoF21Ooo54VzG2rNkcJTL4QyEFgaFX0/rgciZNmnQQq74LrhIZUEFhLADdjLTHiQwACEChGAF+oGGoygkB7BPDx2tMpJYIABCDgE0hwVmRIbsPBjwcPHviilLzWqY/Xr19r86XmiO2nXLS5UzLLty4pKnl1SECW+ejRo/iKskw37RdFBs53797tEDhFhgAEILBIQG7Dp0+fItHkCGnwHInALQhAAAIQgAAEIAABCEAAAhDohIDxVQIBjffv3wchWX/qo5d6VU3WLLYlXq1g24pz7FN6YdaxApA7BGogcHl5qa8B1yAJMhQgcIouuAAHsoBAAQK4GQUgkwUEIACBtQTwhdYSIz4EIBAQwMcLgPATAhCAQDMEkp0V0WTrWig1bKmU2PqAg/Z32r8x8vz5c32fRE+tLS/xIWAkoFfXx986L89sQ42z5G6vCJbUiAMBCECgGQLq/SNlUeOpD5dFIvi37IdUh6dq8Jd8+bmGAAQgAAEIQAACEIAABCAAgQgBvQUmPrM392z8DQVzT+0Jr3b1t1rB9tA+5FlIHoKdTCskEJ/Zq1BgRNpG4ERd8LYC8hQEqiKAm1GVOhAGAhCAgAjgC2EGEIDAfgL4ePsZkgIEIACBOgkkOyui4p13l7n2d8ppfvbsmVFJt7e3v/zyy8ePH43xiQYBO4HFV9drk7Hi2BNcFfPAr/2skpPIEIAABEoSWPxc76oB86r3tq6KXJIJeUEAAhCAAAQgAAEIQAACEIDAJIFtB0WU1OYHJ8WwBFY75KxWMAvVquLo9RPnXbWpiiTCnJ2AXgB39iIgv4XA5p5084MWqYgDgVYJ4Ga0qlnKBQEInJfAZpdm84PnZYXkEIDAHAF8vDkyhEMAAhA4O4H/JCzA3bt3//zzT2OCFS5RaCeovueghShjKR49evTq1asnT54Yi0w0CCwS0Pdqnj59Go/29u3beIQ9d/W5EtVNYxXYkxHPQiBCwP8+g9rkhw8fRiJzCwIFCOj7Y/FcVp0VWdXSPn78OJ41dyEAAQhAAAIQgAAEIAABCECgKgLfv3+vSp6IMNV+x7JawSIwq72lFw/p1VfViodgEChGQHWBPXDFaB+V0Ym64KMQkS8E0hLAzUjLk9QgAAEI7CSAL7QT4CkeZy/NKdR0diHx8c6uQeSHAAQgMEkg5VmRyQzOFah3C2myWDs+379/b5Fc2/oVX4dMLJGJA4FFAotfQtem4dxvwJIMi2IsFoQIENhD4OXLl+5xnVzirIijwcUhBN69exc/QacTTRcXF6tkM7a0GoRzJHUVWCJDAAIQgAAEIAABCEAAAhA4nIBeqLRNhkNerlTt5ulqBdum3AOf2myQB8pM1hDIQYBWJQfV2tLc3OId0gXXRg95ILCBwOZKtyEvHoEABCAAgUUCm5tlfKFFtvVEYC9NPbpoWJLNjUnDTCgaBCAAgQYI/LuBMqQtgl5apl2h+mCIMVn5YXpBuDEy0SAQIaCPiiweUlp8t30kfeMtHUPnNfZGVkTLQeDHjx85kiVNCGwmsNjwbmgzLS2tZuU+fPiwWWwehAAEIAABCEAAAhCAAAQgAIFDCGx+z4v2MZcXuNodIdUKVl5H5AgBCEAAAkYC5+qCjYUiGgQgAAEIQAACEDASwBcygjpvNPbSnFd3SA4BCEAAAhA4nABnRaZVoNd42zdoan8/x0WmORK6hsDi1zzu37+/9tX1a/L/b9zhuBQrsv8lwlVBAnwatSBsslomoAmX29vbeDx9VyQeYfKuWtpnz55N3lKgGvzPnz+XafPnZCAcAhCAAAQgAAEIQAACEIAABLYR2DZOvLq62pYdT0EgQoA53ggcbnVFgLrQibrpgjtRNMWshABNayWKQAwIQAACjgC+kEPR5AV7aZpUa4WFwserUCmIBAEIQGA/Ac6KzDJ8+PAhx0Vm6XAjA4HFj4osHiZJKJSOS2mbcsIESQoCRgJ//vmnMSbRIFCAwNu3bxdz2Xyi4+bm5o8//tCJEZ0M0etjNeTWxe+//y7348uXL5uTXRSYCBCAAAQgAAEIQAACEIAABCCQlUDk1QCRfDd8tTKSGrcgAAEIQAACHRKgC+5Q6RQZAhCAAAQgAAFHAF/IoWjygr00TaqVQkEAAhCAAATKEOCsSIyzjotou7zxuKQ2+mt7fSw57kFgnsDr16/nb/7/O4U/X3P37t1FkYgAgeQEeBdCcqQkuIfAp0+f4o9vezuLS1MHQnRiRCdDvn79qm+Y6ELdgdwPF4ELCEAAAhCAAAQgAAEIQAACEDgdAQ3r1o4W9eIAXhlwOkUjMAQgAAEI1EaALrg2jSAPBCAAAQhAAAIlCeALlaRdPi/20pRnTo4QgAAEIACBZghwVmRBlb/++uviPlGXxJs3bzgu4mhwsYrA4kdF9LL5VQkSGQInJcC7EE6quFbFXvQBaJxbVT3lggAEIAABCEAAAhCAAAQgsIeAPlNpfAORctHQ0vIemT3y8CwEIAABCECgEwJ0wZ0ommJCAAIQgAAEIDBJAF9oEksbgeylaUOPlAICEIAABCBwCAHOiixj13EROdPL8f6OoeMiLOwZWRHNJ7C4Hfnq6sqPzzUEWiWgrzm1WjTKdUYCixMuDx48OGO5kBkCEIAABCAAAQhAAAIQgAAEshK4c+eO8YPVOiiyODGYVVQShwAEIAABCLREgC64JW1SFghAAAIQgAAE1hLAF1pL7ETx2UtzImUhKgQgAAEIQKA2ApwVMWnk8vLy2bNnpqj/+tfTp0+/fPlijEw0CIjA169fFznw6vpFRERog8C3b9/aKAilaICApTe/d+9eAyWlCBCAAAQgAAEIQAACEIAABCCQnMDFxYVmOR4/fhxJWXPOGntqJ0ckDrcgAAEIQAACEFhFgC54FS4iQwACEIAABCDQGAF8ocYU6orDXhqHggsIQAACEIAABNYS+M/aB7qNf3Nzc3t7a3zH22+//SYXjUW+bq1lbcFlWouPsB15ERER2iDA+LYNPbZRCos1/vzzz20UllJAAAIQgAAEIAABCEAAAhCAQHICmh9+9+6dXhOjj1FrYlnDTH2+UgNJTfTpG8K///47E8jJmZMgBCAAAQhAQATogjEDCEAAAhCAAAR6JoAv1KT2LbsXmiw4hYIABCAAAQhAYD8BzoqsYPjx48fh+PXiM1rz03ERy/vIF5MiQg8ELA69bK8HFJQRApajU1CCQBkC379/X8zo7t27i3GIAAEIQAACEIAABCAAAQhAAAI9E9C0nt5D1DMByg4BCEAAAhA4hABd8CHYyRQCEIAABCAAgUoI4AtVoohUYrCXJhVJ0oEABCAAAQh0SODfHZZ5T5Hfvn1rfFwu2vX1tTEy0TonYNmO3Dkiit8JgR8/fnRSUop5CgI6+bkoJ6+AXUREBAhAAAIQgAAEIAABCEAAAhCAAAQgAAEIQAACEIAABCAAAQhAAAIQgAAEthFgL802bjwFAQhAAAIQgMBAgLMi6yzh119//f33343PvHz5kk+LGFl1Hm1xO/LPP//cOSKK3wmBz58/d1JSinkKAhzkO4WaEBICEIAABCAAAQhAAAIQgAAEIAABCEAAAhCAAAQgAAEIQAACEIAABCDQKgH20rSqWcoFAQhAAAIQKEOAsyKrOb948cK+cf/q6mp1BjzQH4HF7ch3797tjwol7pHAp0+feiw2Za6VwOJBvloFRy4IQAACEIAABCAAAQhAAAIQgAAEIAABCEAAAhCAAAQgAAEIQAACEIAABFogwF6aFrRIGSAAAQhAAALHEeCsyGr2d+7cefPmjfGxb9++3dzcGCMTDQIQgEDnBBjfdm4AFB8CEIAABCAAAQhAAAIQgAAEIAABCEAAAhCAAAQgAAEIQAACEIAABCAAAQhAwBFgL41DwQUEIAABCEAAAhsIcFZkA7R/XV5e3rt3z/jk8+fPv379aoxMNAhAAALdEvjx48ft7W23xafgEIAABCAAAQhAAAIQgAAEIAABCEAAAhCAAAQgAAEIQAACEIAABCAAAQhAAAIQcATYS+NQcAEBCEAAAhCAwDYCnBXZxu1fz549sz95dXVlj0xMCEAAAn0S4EUIfeqdUkMAAhCAAAQgAAEIQAACEIAABCAAAQhAAAIQgAAEIAABCEAAAhCAAAQgAAEIjAmwl2bMhBAIQAACEIAABFYR4KzIKlz/jfzkyZOff/75v7+jV3pT/sePH6NRuAkBCECgdwKMb3u3AMoPAQhAAAIQgAAEIAABCEAAAhCAAAQgAAEIQAACEIAABCAAAQhAAAIQgAAEIPAPAfbS/EOC/yEAAQhAAAIQ2EiAsyIbwemx58+f2x9eFdmeLDEhAAEINEPg7du3zZSFgkAAAhCAAAQgAAEIQAACEIAABCAAAQhAAAIQgAAEIAABCEAAAhCAAAQgAAEIQGAPAfbS7KHHsxCAAAQgAAEIiABnRbabwfX1tf1hfVrk3bt39vjEhAAEINAVAX186c8//+yqyBQWAhCAAAQgAAEIQAACEIAABCAAAQhAAAIQgAAEIAABCEAAAhCAAAQgAAEIQAACkwTYSzOJhUAIQAACEIAABFYR4KzIKlxh5MePH4dB87/5tMg8G+5AAAK9E3jz5k3vCCg/BCAAAQhAAAIQgAAEIAABCEAAAhCAAAQgAAEIQAACEIAABCAAAQhAAAIQgAAE/ibAXhoMAQIQgAAEIACB/QQ4K7KL4dXVlf35b9++vX792h6fmBCAAAQ6IfDjx4/37993UliKCQEIQAACEIAABCAAAQhAAAIQgAAEIAABCEAAAhCAAAQgAAEIQAACEIAABCAAgQgB9tJE4HALAhCAAAQgAAE7Ac6K2FlNxLy8vJwInQ/isO88G+5AAAL9Enjx4kW/hafkEIAABCAAAQhAAAIQgAAEIAABCEAAAhCAAAQgAAEIQAACEIAABCAAAQhAAAIQ8Aiwl8aDwSUEIAABCEAAAtsJcFZkO7vhycePH9uTuL29/fLliz0+MSEAAQg0T0AvQnj58mXzxaSAEIAABCAAAQhAAAIQgAAEIAABCEAAAhCAAAQgAAEIQAACEIAABCAAAQhAAAIQWCTAXppFRESAAAQgAAEIQMBIgLMiRlCz0a6urmbvTd3gyO8UFcIgAIF+CTx//rzfwlNyCEAAAhCAAAQgAAEIQAACEIAABCAAAQhAAAIQgAAEIAABCEAAAhCAAAQgAAEIeATYS+PB4BICEIAABCAAgV0EOCuyC58e/u2331Yl8f79ex38XfUIkSEAAQi0SuDr169v3rxptXSUCwIQgAAEIAABCEAAAhCAAAQgAAEIQAACEIAABCAAAQhAAAIQgAAEIAABCEAAAnYC7KWxsyImBCAAAQhAAAKLBDgrsohoIcKdO3fu3bu3EOl/b7Mx+n958AsCEOiXwNpPM/VLipJDAAIQgAAEIAABCEAAAhCAAAQgAAEIQAACEIAABCAAAQhAAAIQgAAEIAABCLROgL00rWuY8kEAAhCAAASKEuCsSALcaz8twlmRBNBJAgIQOD+B6+vr29vb85eDEkAAAhCAAAQgAAEIQAACEIAABCAAAQhAAAIQgAAEIAABCEAAAhCAAAQgAAEIQGAvAfbS7CXI8xCAAAQgAAEI/C8Bzor8L49Nv9aeFfn27Zs+FbcpKx6CAAQg0AiBjx8/vnz5spHCUAwIQAACEIAABCAAAQhAAAIQgAAEIAABCEAAAhCAAAQgAAEIQAACEIAABCAAAQjsIMBemh3weBQCEIAABCAAgWkCnBWZ5rIqdO1ZESX+/v37VVkQGQIQgEBLBDS4ffToUUsloiwQgAAEIAABCEAAAhCAAAQgAAEIQAACEIAABCAAAQhAAAIQgAAEIAABCEAAAhDYRoC9NNu48RQEIAABCEAAAnECnBWJ8zHdvXPnzs8//2yK+k+kt2/f/nPJ/xCAAAT6IsDgti99U1oIQAACEIAABCAAAQhAAAIQgAAEIAABCEAAAhCAAAQgAAEIQAACEIAABCAAgXkC7KWZZ8MdCEAAAhCAAAR2EfjPrqd5+B8C9+7du729/efX8v+K/PXr14uLi+WoBWNIJAn2+fPnb3///fnnn9+/f9e/EmE4DHP37l2VVH/379/Xvw8ePNA5mYICkhUEthBo1bC/fPniaquqrF9hB0yqtq7ODtX24cOHRoI3NzcvXrxQZP375MkT41OWaK9fv3769KklZvNxNM4fmlynO7/Jle6kwf9rcP9ubPUBK9rb5k2iTAFbbRLL0Osnlx8/fqiLURul/kUXrpkaCAz9y9BGyRsc3MLa3Np+lEVJLQRo+iyUiAMBCJQnwIigPHNyhAAEIAABCOQm0Oro46Rz0bnVTfoQgEABAoybCkAmi7MQaNXNOAv/5HKyEJMcKQlC4OwE2EsTaJCOLwDCz7MTYGhzdg0a5UfRRlBEK0+AsyJpmGufnLbTrUrr/fv319fXqx7JFPndu3efPn3Sp06GYyGTuQy39K+2DPoRtDtQO5ivrq5+/fVXP5xrCBxOoEnDlj+hpkMVNqiJk7RVYSfr7O+//646Gzl4cHl5qVyGNHWuI9VZEU14KWuX8qTMzQcOZrmowUF3ouH3LNqWPbS3UlDzoChgcgKNNYmaGFI1GY5XqT0cLvSvrodwtTY687YNoxorVVJ3GM9lpNT8MxLDUS7VypbOSBh7Gb+Ncq264KhzERD9RbqYbUpJ+9SB9qOCDJZT3n5k2PL2h/M/rtYMYH3D1qBGstWvRKNJ0PQZQSlaz02fnVKZmLRRzbdRfY4IDjRs/xD+0Me15LyVaZfIJTkBdbuurfNHMQp88+YNU6zJgZNgPgLD4QGNoN3AeRieK8dhlDEMfIb3C9hfYZNP4KwpNzb6GFgZZwmGyMNcgZoyn7O0f9RctC8G1xYCiw7b8+fP165pqpUYJtk0HeHaB7UMaiI0//D48ePCLQNdsMUSKonT57ipEviViIGb4SuiJTejh+7G193ktdHFOvVCDIqeVP3hgbX5Qot20tVqr7TDXhpXR1rq+FyhuBgIdOjjdTi0WWzeG5heGNfoDhU9hkBI/QQ4K5JGR5rcXJuQZkjXzquuzSIeXx2wFiD1F48Wv6sZXv29fPlSBOS56q/y3YHx4nC3AQJNGnaSQg3KVYXV8Q/9aSVG3wwZ75LRpgTF8S1B49Kd9VopqKmRt+cn29W1XOG/m9s3mtfbXHA9qz3Zw7ZsqU/tbeG1tM2S8+CBBJK0Hv/X05fq6xfHjcZKZIzmq0ZZy5+RexZsa/DjKNkhZQFx4cPytqrkec9xaWVCbdTQvLhyrb0QmaGh04NHtVH124/g/F2f/sd+/j5f81uqk5mB4qRcWbWUazRsZwby7SVY+X0bgfzbftL02bn13PTZKaWKSRs1JtlVGyUDaHJEUL9hN+m8jWsTIZUQ0OyHf/ZD5icfbNga68LjoipaPAJ3IXA4gWGWT6MM/UWEkf0PVcCPo2MDwysGWjoTdbrRh6+RueskhRoS1xC4/Fz0XLm6DVe1HfdHQ/fkwtPCUY5aerxtfSYAACAASURBVJD3q3ZgnPIwQSHbUATdffbsmRYO9i9AuK42KJoLH0vihyia/5Prowi0Om46iufp8sXNCFSWpEcepqML7OXoobsJFLT2ZxsLMSh6rd7LxJdenM9Tgy/EhOEqvQ/dX897aRyuc3V8TmwuFgkMRt7bVFKTQxvcgLG1N6nocTEJaYbAT3/99VeqwmjP8TDHZ0lQ++rUglhiniKOhnaPHj1aJeqBBHSUTY6mXVmrypVkYndVjtVGtm/j1svLJyfN/aJpu57/s8x1fM1PMhxoxmMCTRq22hbVVk3kjcvrQqQFbegc3pY6/DvcklENkwKRx4MTI+ODIkpKiWxeqtk/7aWi6c8VdueF6lHhQ3oa0GoHeUQFe0okMlp1O+/29D1l3/OsiC02uUP66igX+8qdjbM0mGmHxOmaRA2ifvnllz2a9Z9VvdNXev2QyLVYaXF6scuLpOBuKV85QuNjeC5CbReipFWiRTvfJra6J3VhZVrdBuxHuGQ/+ktlP6kagZJ63GZp/lOpSu2n6a5zDHMaMF3xkd2eq+lzOi120YCiaaP2WEurI4IGDJsWLG7YUnGmkexcvvvHtpqCMI715mRQ+LCpwl3op158HvFpVce19909FUnZcuvDhw/26URLgpY4k3NBwYMIFgA5109VLncmfE7yV69eLR5f3z/L53LXjNbfo59zv3bqdKMPxz9ycfa56EjRdCtVXYjnMtzV6ucw0SRHWjP2CnQXm2falabrboYLS9ep7PZ3jkOhNI0Z6RAdFsXRXJP7abywtEJBUrV1wfhOg1nq37jvFOjR/Wx13OQK2OpFqqYVNyOwkNO5GQ13N4Fqtv1sZiEGRW8zgExP1eYLDcVkwnCVuvd3f/+3k+bMe2kcrtN1fE7yVi/w8fZottWhDW5AYBWtKjooJj9bI6CzIqn+VrkgmhhNlW8N6fzxxx8bLENPFRZeC3t6fdeiqIqj7T6KLAk1r6c/Xeg8w9u3b7WKI93FU1AETewWLlpt2QlanFIbdyupyE0atipdZA/6UElVJWVpFuNXaqqVcwlqmUfpzDUOetaSheKolVBSaj10BGVVj1CsOkgwY1n2RxNSZRcpmhCpRZVepMegvdXPiL6CNJWO4u8XuJ8UAoDH/syhO6U5V539wtbW16up8cXbea3KZTFpscrRWCl3Y+NsETJTHDUyix6d4AxHCgVKChoKpX91rRCloJIuAizjFrZkP+pGdypdqlnUy9oqJj2qi98pWNbHafqkU5q+rDa2J3HaKJ9eV21U2yOClgz7FM6bX4/KXMsnWesw7Iy/34VO7gINJdJcSoS5nJCdBfcfV2qRvDLdsowfESwT/DLJxqenBgtUBx0RRgaQqX5JNnUokazrvCUglopT28RLHKYUMTd1LCMZylLbXHS8ROO7++vCOM25kLSekt9T+Ndzufvhi5M/foLx68VpgZ1thRTkS754reziAq+6q9QWc4xHwHdywOO+0xhj2+OmcXkbC9nftO5sOpzhjS9wM8ZMXEjySfuGu5uddVZu9iIcedoyV/Wzqg5yIYahsf7VtUKUQj0LMYtlcTa2eFGbX7FT0Yc8LvNY5GyPoNSSlCKtG9zYkgd7aSZtTLbX3vh6sqTnCsTH26avtoc2uAHOKtpWtCsmF00S+FfCUq1aMFALkjDrGpKy+9kupubWi0m+2E5JKilFozLFXJRKXuyiZyB/zpLUYl4njaCyO0U3fHF4RW7VsDXvM2k2Aq4lB42xN9cLEVM1VzqT6U8G2rMrvxwyKXAkUA3XZnSrHhTkOTEkg31hVZkah8dagOm5yV2lnTnVHBKeauptIHDqJrHw7KFYaYZxUulqIVVP1Q7L21E0/Qmv/pWEqrx6ytKEKk5a5a4y8nhkCRZ32iW82nMVP56OuysyavQW08wKpDH7EUw7f6cIXYjD3Iyq0pRaZcODYQ9PybD1U9a+6NgPlUWJKws/xxquVYpF+WXVdQ5zGjPdmpu+Y221MUXTRhnNqfkRQWOGTQs2NuzyA/zB8R5LYg+Je6STzr8lML7fUV6uJRFjnKw+8xzJOQfSlxnB5uidInzRW5auNSiYLIvGCxELUaXTGFnPykLcQGMYPitEXaGqjxpY35YmryVhhQONSSCnHn1MlmgIlBInVSP1qTvYox0RkyVYzMAJsCe7SBl1a09diKc8vpvWU3JwgotxvuOQVfCD9IOfUuU4fRcy6Tkod2GXgamJGDQrk1DLEKTsfiqyS3DxQu2Me3D/xf6ebpLAfsEiKQjmIqV4hEN8p0Ck5sdNQXnb+7mnacXNCOzh1G5Gw91NoCb7T/Us8WZW0NR3qCIY01RPqjZzMc39PVpEHhQdgVP+Vm2+0EAgrRu8eFZELeeJVnvLu4sRT3Ly1ipvfL/Nn7rj21/8ylPAx9ugoOaHNrgBg1U0r+gNxs8jJyLAWZFkypr0peKBi65tKuG0LSzeZOvu3IJQRAY5+pG1oqHsyjqSQsO35NfGtd/GXVnOgUps1bDn3G45HAlp28eiwyqOJWt7mkfZf5nx7eRylybvNjSzDrusPT79J6Sqj1lnAJ0wZ784yvwm802osrM3iSVnDzX5PvaLFCLHzKgRS5WUxtO22/urXmTOdLDP/S1V3DNUIywZ9hdknEKT9rO215BZjtsZ6dS44CTVWPpx1RT78tVYU8lDaPp8pcdHl902fcmtbkOCtFGC1lsb1cOIoEnDrs1529DgJHzE4hj43dD+6/2O4uKoeZuQqtERsHVuzogIPL4V9+EHaMaB0jjxPSHVCranUIc8OzfT6NeIydHH3NqnVKP49jorN2CyZ/QF0HX9jfDZRx9z5jdnIWk1Yu9W5GPMibozfK6kvilO1oUN+ab1lHwJ/WuLYOMZMD+FVdcRkxhv0VNDoSozlnCxNYjkEqRWWxdsN/JV2COR7e1wgM79PMR3crnrYtIe9s9PLpZL9eIQ38YvezPXm5tWVfZJ88bNmMSiQNnthk5K/dGiUz3ZXK810Ya7m7UoFF/t87hn9DW7v6GLq1UVc38fMVlwFD2J5ajA2nyhgUNaN7ixJY/y7qLf8liu1XoUs+dWx9fFAObOCB9vLeEehja4AbKKHhS91viJfy4CnBVJpq/Fuaex76VHkmU/n1B8LCqp4h72fML//86iR7th5mIx0/ojaAQ+1nh7IXIFjtJFq4Y9ObmjwByLZNoyaGm47FkvtgaHV4Hc41tV/LEGVU1SNYMWwjub9KNqdMl8D7dDX4BUi1INNInFZg819+SrYLhW5dpghJZZEvsK9wYBVj0iY4sP4FO1VEonkpFupTJ7v/jYz7gREOoN63wiafENKjkuMi51ULt39omL3e7+WoPp+hW54WsUPa6tDbdR/YwIMOyGW62haIv9YNDt7v+5fy+LxY3ZIKdWgCLqrnNzRkTg8a3xPMaYUg4ffixJEFKtYIGc9f+0DF0Dz1aN/CR/JaVb24qsQcTkeqpvb6rFlYw1xmUc+zO+5Lquf/QxLpRCJhWtwM2KnsxlCEw+Fx3Ja/LWhrowmY4lMK2nFBib+2mRJDJF49IxXszNcQVglWPQpDg5g5hz+RrNr7YuGN/JKTTuOw320M+4ydl/qxeWeh20Carjk72PkjJW/zFM3IwxEz9ksYEKdOQ/a7xuuLsxEnDR1D3FaeynPeSldCIZ6VaOQVwkR9cLGC9q8yucBk90UZsvNKBL6wZHBllnXO1dbI2N1SdfNPXFZapAq+PrMvTK5IKPZ+fcz9CmczegH0XbjZ+YZyTAWZFkWltc6pj02JJlP5XQZDsViLFhD9k4q0lH3M9IXu/4qbZDBN8n0Oq1XIHyemzYsCebkaxDMgtM++Rs5+NbgRpvTNFAV5ATVpPF9latjWUxJqFIp0uqqgZ5/1ytpRafoq9XQWS6+tNCkf5Um/aMNudmDzV7HhiA2tg9lXRxMkvZ7dfy/lo29562gYaw74EwFm/QZoDa/zm3DDBOyhjSsP1Y6u94wm4PYcEcd2e++nSt6pnWZoyKdtGUuxqKQKrgpwWdS3DuYrHb3TnMadh0a2j65tRaPrxhRVsqWldtVFcjgoYNmxZsaCfLD/BlVDub6EUfJvAWjD/lLUcE0740uUb6M6YWj3aI+S26VZIZwSI2UP+tcV88tkN/y9pg1UEcVQT7DGGEiWxpsb7sGc5Est58S63TYjWxOEWLAuQefYwFkFoDReunDGYcM1WIBWYSS5sUeG1dmEzEGKhSjNkmD7EIo1JL0bLh4W+xAkaEnKybAVXlMtehq/pHEvdvzU3rBeWtrQvGd3JKjPtO0mNX46bAbtv7GTQCzgz8C9yMiN4tPeMp3IyGu5uI+sa31Ff6xh9cq3mc6yXHSVlClNqkO+fyney7LSnPxUHRc2QOCa/NFxogDGbp/E9We33bKO8uutbAeKE67guc47qZji8HnKrSxMczqqOroU3PbkBXijYaP9FOSoCzIskUZ+kpxx5Y2gGhXxi1U/FpX93V+MF/ZM/14kpG8rHoHmlre9ZiPP5UWhn5ZZxjiw1CZEVlhHG5NGzYkxuOF2fVHZk9F/HtFGK+J/HIs4E5Tf40rgxFcil2a4wxU7VV0z3Jyg+MLMsVA9JARpO10ues62N7t4abRGc/6oy0lizO4yoW6ML/Odl0qEr6cVI5QouCKaN8/p4DFbmIuxk7d7pH8o1PekqqyLOpbjVgPzLaeEccrAbp5357U45+ZZm8LuOiTFoCTd+kRhRI0zdpMDUH0kZt007NbdTYK+hwRNCAYR/uvG2rGpmekkL1p3qncaj+Bs887l7O9VN+uFKQh6+5RKWs9BMKr9QkpxLXoNjP0X4tA5B4qrwqrJLaIN5ATKVT1zxuFuKSKNOENIxJWVghmBFmndEsddZ1WJOT/ApMWDTVkWAUM64XkjlhjnuSanj0MTnrVWagF28bxXyPyiLPrqoLkXQst2TnIrxo6mPjXwwRPbXbSll/Fknm4qiPU8VXIos5ugjjWVCl4O7qIl5zLd2NS21O7Hh4DV2wZBjEEGH94TtNqmzcCLhuaDL+5kCpwBnV3IUsUyrbnAUPrmpacTMCg2nYzXAlVTVsr7txpQsu4tWh7YWYrhQd6L2qn4MTUud0hGQb/KKxGzDXRyu88yWPCBl3axJRVWbpC9NDx+eX99TX8U5tsEDnw/fs443bNIclrQHUPLTpwQ1A0WntmdQOJMBZkWTwJ+fWnYs2d6EWM5kEXkKLPpbkSZ61ZornijmEp11V8op7+stVblax0mrAFleo7moFvZg8yqhhw570novhjYPV3UxaXjQwRTjL+Ha8rpa8jfW1oMmURXryVv1HuN5AwNKzj1dJN2S07ZF4zR0sJLkdHtvXTzaVk3Vh3HQEtUZ1NtUqoCBPyuAH7ly/32Yhw1PxlfjcvllcZYXXYuPC+PqqzX4Eas4GAh8y4YLTYmUXsUMaQJo+31aD69pM98Cmb67K1BxOG7VKO3W2UYwIxko8r2HTgo21OQ6x1MSgq9LPhO7KWKQgRBaoeZWxDHMh8qySD6Akkr0iSDANW4JSFPgZHzIMuBCsgCLyZRGMGiarwLCSPTbXfKO2Rak0r5Vq2L6ZbcOjj7GuZRjNz0UvWp0gJN/VITO25DtZMYdA1QWN9aSyTDVCfd9408OkPMEkQDAhpmJG6pqEn0xzLjBJjzxp53M5Fujp8J0GC2HcFKkpZ7xlaeJwMyY127CbMVnehrubobzxUZW6pEksqQLjXV4+l34sf/OKHhe55pC4YQROUQFfyLGyC9b5kkego8mfY0SOc20XvXV8tfFfKw8+noUYQ5uAUqtuAIoOFM3PUxPgrEgy9cXfnTzptykwx8jwEB9r4DhuH4OCJ5nhTaazahKyu1klRbZM3xdbQFLB2zbsye0LOdqHOROKjMlFfu6pneFB+zD58xTj2zG9AvMplk5HbfJOHXX+uMxv0iz9wGCVtBixtpvECMZxdfPV4a6DpkO43C1dxFevI7nP3bKYSoFmYSzesesTgzxaC/ThB9clVykkz3ntZ3K3SrDJYDLO2CrsIZbNIpm2qswJSdMX1KDgJ03fnOWcJZw2apWmamujxuor0PWfYkQwJhO0XcNPWrBV9l9PZNn5pELnAsuPnizOg6SVU5p1xlKJzzEJwgs0HWP7iY8aBgkRbMztRCHGmedxjU4+dg6gLQ6l1d0XHnH4EloakExNR4FFlj7noo11wTeDVNeLOg26A/2UjuTsyQ5TyRBJx2LtEinox32HfHEW2t4VDijkQ0YEtt+y51umpxu3tGPV+yEBc3vBN8c0GsNm32k8OihA/hTjps0qO/xBY9M6Nn7cjMm+2G8BzutmzJmlsYUJmr5TdDfxIVWqTm0O7BBez0JMw4qOq6DOu7X5Qo7S2CXwG0B33fmEoeMQuQgQOcK1XVhahvY6vtq0sEoefLxFXON2jKGNoFkqu9q0E/l7KHqxLhDhXAQ4K5JMX5bJprEPp6eSSfB3Qlo+WZxcCNrchAIsni7QeD5hds0kZXSzCpd3UZuyZxlbGanaNmxVyXHjoHmlMmxdLnNLVnLmXJy0F+NSj0NOMb4NWl01dGrbpdbcg4E5lfkYk/cyaW2g8tQWdy0Idb4uNQKn7SYxUvDhVnzafbB/v+kIcOVYhVI76de7yevCLpBKHQeV/FxBRHGT3ZyjJDKSNvJ42ltxLCeyn2CFNYdC44obs0qrqXFqQV12JuRf5GuTlbuf0fg6dx1vxnTHmiXEJ9CMojtsoxgR+JYcXDdj2EG5+DkQsE+HFptBClQTtEjjTrzMqNky9SfZck8jBHCGn5ZKimCT6M4SaDG/cRx/WJ2vpIsTL2o68s1MRsrV9uhjcqynpiACJMetuYnNfBof2/m4U8gxuBY9y8SRE0ajyzKbSn21Wjp0f8Ttx1c9XZzYWeyOXfGHi4SKsOhdmRbr6Xx0QamDn036TiqUX0xZu4DItHLzn2twfGEkiV8puDYSsFSxcRzcjKAu+KY4XPtNrlEXxmjHTnJa2kC/7H78Orsb8YyPpxL2aIsqFrqxLbmQkgsxvuKcAMHFuRS9CL/mCONGONDF8DN3XzxGFK87g1R+fxGM0VSucZo7QyxOe+6VIL8Ik5oKAn1E/rNVXQe6C4ow/PTbhLTCH9vxpS1LydQsTcc4ThmDVC6TVuQC5TPkm1hwWgjcOYY2jkxjbgCKdprlog0CnBVJpsf46Mv1ScFFchdW3U+QRfBTM2LJyjyV0CKHMs7BlGj1ho1dqEBr+llyKmEgteg0Syp1imWwtm3YgW8xaD/fcGhOZXMLNvnc6LGdj0PqbzEsjZ5q0xz2PeGWCQshzfQOhj2Sn+XZxXGm8JavqqLXdpO4aB7qEMdtRRDiNx2+HvNtfbDMaZacaY2vgPp8FoEniRB3dfLpZSz8ee3H3ykSOGmacxmXdH9IkEtQy9zP/RkZU6Dpc8znLvyq3WfTZ7SlmqPRRtm1U1UbxYggrrjzGnZJ5y3OsOa7xsqoziv3hGSEUsRXl31GHkx4a27KJejWD7G6CB8nHoIlNIbyScWHY07L/oXvWOYWOD56lVSaOFVTk1uMIP22Rx/dzkVb6kK+fsGvYnPXMjx/7B+YZdaflnlmNwsaRLZMPgePzBFw4Qn7ndq64J59J8ZNWWvxUYlbmlZXtYcL3Iy23Yy4KVq6g3N1N3FXtqS1D+TjVbLYQkx7io4bduV3a/OFHC4mDB2KuYugA538Wb6dmZM2Et5zxxfBUvmteIdyuDXG+1+Jl3sqiaFNxIBbcgNQdETR3DopAc6KJFPcYgMx2VmmXSi19NYFVlYWXT3L3HEyxZwhIYvi8q1SzBGyzFnLwZp7PGG4hc95DXuu6ZD/lJChManJ/QH5JJlsFYPA+se3k8urQSkUJ1O7Jz5BXuOfapONBkC0gIAFr6pw8FTun203iRZ6qk1jOw9CXNPhz4GqLuTrLCxzmtKdpYD748RN95A2QeTjrWUxOG3Yj98OZEW3ONemqldmI4tf5KC+u5/5KrirlQcOc9owXUeSizkCbSjar7CdtFHxPm5opnoeEbRh2HPVlnARsLwqTBXhEC90UNDcxEumA7eTViFHxTktkYuEW2MnxZgMnJwLCoREsEl0Zwn0u+ZAs5M/0y5YLFJaHC1KyGLb2gZpLcTOO/qYaxLzzQBHbGCy/ckniUWz+VZhJqubH1h+jjFQjS/M5LWT0J8rcFNwQWrjn5NpzgUmNIMKu+BufSfGTeN60UCIpWn1azpuhoXYed0Mi0n79jB5faLuhoWYiMYnlesHnkjRkWKe4laFvtDAjQnDRfvxq8zctd0bX8wuUwQ6vkxgcydrUZxvlr35eAxt4hbo28bk9VncABQdVzR3z0iAsyLJtGbZIzhuAROuc6glHacfhLjWNlmxpxJaRJGw1FP5ny/M4mblW6WY42UZN6pfnHs8VXjzhj25JKaamwrgqnS03TNoNPQz4cJMIMw4r3FI5eNbfxv6WHg/RJUlB0ml6ecyd12+AQl0fdKf8XnegXaZjtUBbL5JdCWNXFi6J9d0+Bu7Ne0YSXbnLcucpmxmZy6WxxeNJCuHiISLDWaZvXoN2I9PUp2LShTBvvPWojnJqgtM/1nEUJydhbU8fuAwpwHTtRAmTgOK7rCN8os8540P4d2OCBowbFqnOAGLiodaUJUjWsCHCbipEYi3ErqrJiV4qsDPuYkpX1oEK6CIfFlYZp6dunMPMSaLaelMi9XZ5kcfc1V+UjW5AwvPRVvqQqZJ1PgUrsw7x7zxWvX5c2iuTfAvhnG3PwOmFsOei4rppxa5Tr6AWFsX3KfvZGnqB6uQvnLUiHg1dAaZqRGw15TTxbQ0rQ4vbkbzbobFgJvpbha1WdX411VDXZRZiGlG0Rarrj9Obb7QQMziEfW82itKfs2du3aI6rTDxaZS5RpGGbnlP3B1L3fRMqWPjxcBy9AmAme41YYbgKIXFU2EMxJIuWVtsar77ov80TPyisi86Fv4xXfXghZJ037LMslVkvnieKPMG4jtAI+NaXGzyk9QWoZnuY2qecOeg5yqZdhg2K51chc55uUHwVwWkYvKx7fGd4ANBcy0qm1pQA60qA1GWM8jMr+IcQ63ysxfDEyabxLtql/Uy9B0+DW0wPT3olSKkHt5wF+wn5SnAIeIHhfbKw25I4+nujVJxg+s1n4GPr6bnZuYcRIklWom06Hpc1h8K528rtZ0czd9DlEbF5PK9QOrVXSfbZSszvc3fE1NXnc7Ipik4QdWa9i0YMamddHNG9Q9KNqYZsJok+5EvrmOOcktM+e5vbtJ2eY2jvuVFMEm0Z0l0FhDB42XrxoDRkt/WmAGZrK58OuCrnPPh/t25Y/+AjGGn2sXWTqfi7bUhUyrMJHVw0w5+oZkvF48yzHUQR/jqlq5OGfljHytYS8WsMIu2MfoCj6+aMl3srTzjkC346ZFY64wgtGYB+XiZjgjn7s4tZthtM82upvFTo2FmDYUbbTq+qNV6AsN0OYaQxfe+YSh4xC5OMpdtJh98+NrC4TzxsHHi+iOoU0EznCrDTcARS8qmghnJPDviFfBrVUE7t69uyp+2shXV1eLCT5//nwxTqoIcknjSWkSOR6BuxAQgeYN+9OnT5OKXlwInHwqSeCi05Ykl2YSmdPgZAEV+evXr5O39gRa2vZv3769e/duTy48WwOB5pvEtJB//Pjx8uXLIU01qjc3N2nTH6dm2WK1qtEYZ7EYsmgklhZjMZfNERbdP8kvxW1OP+GD1drP69ev//zzz6Gkmqd7+PBhwlKPkzKm/+XLl/GzqUIWrVoZlTTsyoc51ZpuKnsgnYFAtYrusI2SRlZ17owIIrW4WsOOyMwtR8DYF79580aKdk8Vu3Duk8tRKz0XFxfuZ5mLA6d6yhSQXBogoCFb+aoxcNOYfbGOqKnJOvSQJM2PPub8lkX4+cy7k7noyY5Sm/a00/TJkyf58CZPWZPb79+/d8kuDpBdTF38+uuvlp0Wmuu4vLz0H9x/faCFzwk/aRLjyC35TnPtz7jUCmHcNInl7IG4Gc27GQlNtP7uZlGbxnY+ITQ/qbMsxNSvaJ/qqa8r9IXsPJkwtLOqLeZiUymBS7aWi4OXxcazNsKVyNOhj8fQJont1e8GoOgkiiaR2ghwViSZRrZ52HNvclollpZSbm9vFx+5vr5ejJMqwqLbJ4FzL+2kKgvpHEWgB8Oe8y3G+xiKaaGT9blUPHUGY1VS/lraqgcjkbXMZumA9D62SCLcqp9AD01iWi34EzpaWE2b+GRqlhfzzDX7kwmuDdT2gnijpFmwO3furE02YXztOoq/hkTd3+JUXUJ5IklVaz/+tKkvZKQsO29ZupjF96htloGmby063yo6afrWImojfrWK7q2NGswp3vmOTY4RwZjJEFKtYc8JTLhPQMNSizOsRw4ZmY7rqd9e+QXhGgI9E1AtLrl8MEbtdwTju0PI4qLD3IOW8B5GH3OTEsxFWyxkcxzVrDFhTY9oY4Q60M3JJn/QMvz3h5k6+LF2lkm1LH5cRJNCnbzwqEPfaeyPxW2YcVOcz+nu4mb04GYYzbKB7oaFGIuuG1C0pZjEKUDAHyf6vmi+rC0TXHMDq3xSnS5lOr7TqWybwH36eAxtFq2lDTcARS8qmghnJMBZkYO1Np4jXiuQDlJbFjjjM7BrM12Mb9m7bBF7MSMitEqgE8Oe8y3mwguom7MiqyCvbcMzadayUp5jcWUVKyLvIdBJk2hHtDi81Flc91ERTVIkfx/hpKiW2cNMjYDk+fjx4+IkaWFvcJLSovunxkplmXw2VeB57UdnrV2/o/0TZd74e6Bh0/QFNn9e083X9AWI2vh5XkX31kY5e3MtswuJX2SqEZWPCM5r2Jn0FTeSk941uprOSy9ZzOCAyuEnqEuWnbwgYCfgb8GxP5UwpnbdLfYXapYzHWjpZPQx16/NhSfU71xSzc9F6+TDX/GmDAAAIABJREFUuO9TdTvpiQh/6mlxhmdS6do0pvdNjN8kIktQuD5UOPlUk4G9+U6Mm5o0Y3uhcDMsbaaxWbBjj8eseS9Hzd0NCzFxu1p1t2ZFryoIkTcTWBwAdrjauxlmVQ92Mr6uivlRwvTp4zG0SWJv9bsBKDqJokmkNgKcFUmmkbt37yZLa01ClskFpWfZN7Am2+W4iznqsLV8xOWEiNElgU4MO7IOd9SHd6p6mVl7th/R+J7CGldVjzKqPUXj2YFAJ01iQnX7h6OKLbFYttQn+aDcJKhFI5F4ZY4WTIrnAi3vTXz69KmLf8hFtfbj0yhm2JYxTqbebdGqByCLgw6fW5LrxRyPGuZUa7r5mr4kCj1dItUq2ifZQxvll3fVdaY28+wjgmoNmxbMbt7a5G2JrCpQfmTqG5iELNZGWYAQBwL1EDB2JVkFtgwBtO1eX2NILoYla2W6OBZILthijqtGHxE/pHzjPLBqey5aJx/GGvzw4UOmI0/JzS9IUGcv3VaJPQcvpXQdlfnrr7/++OMPnQ+Ru6Vrbb1t2xgCmPqJ7zRm4odE2is/2tprY2d3VJO4tjgnim8kn7VElr4eNyNQwSo3I3h288/Ku5tFQ2Ihxqj6yhVtLAXRchPw53OKTeYcu9qbG2mZ9BebykGM8Vgpt3iLOR7S8eUuddb0O/fxjGwZ2oxBNekGoOixogmpkABnRZIp5ZD1Y62L+Cft5gojd7b8NOv4zUBj8dT6jwMJgUA/hh1pNw6sHZYBMFa6jcDi6zG2JXv//n3Lg1p7s0QjTm0E+mkSM5E3rrzuz92ypd6tqe/Pzk9Bmw/0Nnc/ZHytVfxx4CEhi5JoIK3XTB4i2zjTquzHiaept2InfyxeQY65D5o+p+5tF1WZbqambxuZxp6qStGObQ9tlCvshgtGBIvQqjJsWrBFffkRFt28IXLhF84Fbygv2Ub5cLiGQP0E7ty5c7iQxmYk+fsF+hl9MBdd0sh1ICSwVfmBmp59+PBhSTES5uVPPVmW/xaz1syGFi5raHwWRc0Uwdjo9ek7MW7KZHVHJVtDTTfWuKDp3k+sHzdjP6shhZq7GxZiUmlZ6dSs6ITFJKmEBJgwTAgza1J0fFnx1pZ4zz6eXRcMbcasmnQDUPRY0YRUSICzIgcrZWdLMf569WR5kszbTqYcCbRMefsHwSNJcas3Av0YdmTfieUYWCbDsOwKzZT16ZJdy2ptfCMQ445h3+E2pky0Ggj00yTmoG1cAUqStdGpy/FRNcsLWg7xBifBWiRRiXKAmpQnElih/QzS1iZYxJ+J4I3foumL84nfrc1CJG0NNToO7Yx3K1T0gLE2wXK0Ub7BrPXw18b384pcNzMiqM1+xJwWLGJ4wS2j+jQZWJJqMLtiFDIoGj8hAIEyBLTJwPJOSr3pU58gSChSP6OPiF8UtJYJ8S4mlck7Wsw3a4TLy8vArvSuH71nofw73TIV07L8lynrlpI1uiVt+E5ra/ra+EbDaGbcZCwv0XwCuBk+jeHa0pgfu5fDIuG4XPlCWIjJxLY2RWcqJsnuIWD0mvZk4Z49cLXXyXDqi2AcNFcWy2Lx3LObwy2tzbEd3+ai9fxgeR9v7VBlbXyjNpsZ2lgqppFJ2mhrFbc2vlHaZhRtLC/RchPgrEhuwgvpW15BPZeEFlaNM/iLX1Kby2Jn+OLSjtZ1dmbB4+0R6MqwI0NNLd0VeztCYEWBB7OnmQpSbu/nYisXFHlt/ODxyM9Aa5Mx+a7IJJbKA7tqEnPo4pCZpnhBIm/xjD84d1fvsors9hieUndjHEbO5ZIwXJJEuj+XkdHLdfFzXFRoP0MxtekkR3k3p5ncqmn6NutieLBC001uJDsRtfF4hYoewDbfRgX2s9bDXxs/yC7ys40RQYWGTQsWsbrglva/Gj96WexLqnqXof/SBHmhtbVRAUN+QgACxj1Axt0nFp5djT4ig3Hmoi3WYokji1KHGGwwkgf45cuXGl65ainCYpx8Du1i1o1F6Mp3Wms2a+PbbaONcZO9vMT0CeBm+DSG68W6duBejkXZxsXJGsJCTCa8tSk6UzFJdicBJgx3Aiz2eFfj62JUyWiRQGEfb23PtTb+YnldhAaGNvngOEqbL9bKtja+XbAGFG0vLDFzE+CsSDLCi7v0kuX0T0L2LXRHvazIskKc9h1g/7Dh/xMTwLCd8oTi3bt37mexi8iqYTEZzpKRcdQxFEcOXL4j0RbvsHw/dRY91iwnTeJO7eSrdGPBjCfrktdEyxaZfEPTMQdLiEWeFy9eWJLKGqdC+1F5LfSyYhknntyqafrGkFeFVGi6yY1kFZBWI1eoaKHuoY0KLIoRQQBk588KDZsWbJVOjTXC4sGuyncucpCRUby51AiHAAQKEDD6Etq2qJ33SeRh9OEwMhftUGy+0BnFBw8e+McUldSzZ88aWwWrcK/eZpUd/qDROQlcmnxiBxkZxbPIsyopVlIsSImzgQBuxhhazXs5autughZyDFMhRhubfDZHoEWewxdialN0DkWQ5n4CTBjuZ1gmBcbXZTiTS0DA0t/pkVRTSQxtAv57ftbsBqDoPZrl2WoJcFbkYNXs2ZNtHLlZBvmZKGhafDHlA19HsSgbEQ4h0JVhL9YRfRSo/HGR4NRBMy88y2HPOolnd15fvXqVQ4YhzUBrkxnxQtxJLJUHdtUkJteFcV4geb7xBNPWRPUR3759i+eou7WhsMijfZl6U9di0fJFsAiZL/dIyoUFMx6Cigi84RZN3wZo7pHCFuLyjV+kbfrieXVyt05FC35hwQ5powIbY0QQANnzs7D9GEWlBTOCGqIZv48qDzbVJu+4eMEHTFYt8MRT5i4EIJCJgOYhjcsZxlHDopzGdIxSLWa3IcLiBLLSNC6yLCbFXPQGBblH1LWJcDBLownhm5sbF6eNC9lJGwWpoRT9+E6Mm2qwN2TAzRjbwKJvoEeMbsY48Z0hVXU3LMTs1Gbk8aoUHZGTWwcSYMLwQPhrs+5qfL0WDvHzESjs4zG0SajKmt0AFJ1Q0SRVDwHOiiTTxbbF4807G/QiIuOrDQ90nS0rKEfNLyRTPAklJdCbYVvqiHyj6+vrpJgXElOO7hib/SDEQqLt3tb8oEWPGhiXfOPFJG9jrzH5LIGHEOitSUwO+UAXKHlZ5hI0TrpZlnzmssgRbpTH8qauHOINaVZrP9UKlkoXNH07STZvITv5NPN4tYquVrCsqmdEkApvn/aTil496RjPYxj92D3lUt30R8EysIuLiz0J8iwEIFCGgLE7eP/+/Y8fP3aK1NvowzKHyVz0NqNSp6O5Dr/fUTofPnwwngTYlukhT+mNRbxbKi35fnwnxk1pLYfUthHAzQi4WXyDQ/Zy1NbdGAewxoWPQAv5fhrlOXAhpjZF59MFKe8hYGy692TBs0kI9Da+TgKNRFIRMDYUSaaSJDNDmySKq98NQNFJFE0iVRHgrMjB6lDDt00CdWDGB42DQGNqq6JZlmCD1yytSp/I7RHozbCN1VNzNKpNGlyV0bgWe7TU+vnz5z/++EOuT5lMT52LXhoXOVSjgzd6gVzuAz/ueM+pSSJ8QKC3JjEo/v6flnWO/bmsTSHYN7D2cT/+169fb29v/ZC5680O51yCO8P1GgZLCvISVUZLzBxx6rQfldRILweTMmnS9O3kXKfpJmz6dvJp5vE6FS28zbdRcybEiGCOzKrwOg2bFmyVEhX52bNnlkfU4+/f5B3PKNjNY9yIGU+TuxCAQAECxvlSSRJ8O2iDbL2NPoxsmYtea0v6ckjwLkxN1Wp2/fA3B60tiCV+nQ6bRfJq43TlOzFuqtYO+xHM2BUKCG6Gs4pD9nJU1d2wEOOMIflFVYpOXjoSTEWgTjthwnCs397G12MChBxIoKSPNxSToc1+ddfZvAflQtEBEH6enQBnRZJpcJsvuHnrnn2GYnMWSdAs5i5uudeGkxSERMoQ6M2wLy8vjWA1E/fo0SMtLxU7vKFtXpbjXkb5m48mvWj9T1tP1OgNxzb0rw6va2+KdNfeC+SaV2glBeytSUyO3T4pkDzrMgkaJ93UHFX4xsehqVwE9ebNm8U4mSLUaT+LrnUmGiWTpenbSbtO091ZKB4fE6hT0T20UWNduBBGBA7F5os6DXtzcbp9UDMJxmWerJ5esJtHzqd9BqZb3VFwCFRCwNiGSNr9zUhvow97S8hctL06aOL3+fPnfnx5xZoobvUQNQ6br+sk1735ToybkpgNiWwmgJsxRrc4mXPIXo6quhsWYsZmkyqkKkWnKhTpJCeAnSRHminB3sbXmTCS7DYCJX08JyFDG4di28VZmncUvU2/PFUnAc6KJNPL9+/fN6S1OPyeTFOn1uxHU46dkrYUUPPmk8UksDcCfRp25HsUYwPQd371ijJt+dW7yg581fpYMEJEQI3t69evpRedf/vrr7/0rz4Fo8+JVLhFG32dgkCfTWJa1TRf+4yTbhZnLC15S2pGqYzLMJYc18ap036M3NYWtp74NH37dVGn6e4vFykEBOpUdPNtVKCF8U9GBGMmq0LqNOxVRSDyQCDYMjuHZf8m77mUFa6X4vt3+aiIT4NrCFROwP7yGn1pc89bqPocfTAXndb+9WqnoDvTDhUteNnNOK08BVKzb8EpIEwzWfTmOzFuasZ0z1gQe/uMm+Hrt/xejqq6GxZifGNIe12VotMWjdQSEmDCMCHMfEn1Ob7Ox5OU1xIo5uMFgjG0CYCs+nkiNwBFr9IskWsmwFmRZNqxH97ws9y2l0L7xf1EItfGdzZHUth5yyLAIZ8u3VkuHs9BoE/DNi4D+MDV2uipX375Rf6u3lumAwl7lkX9lLmGAATqIdBnk5iQ/zYXK6EAuZMK3pQcye7u3buRu0fdMipIXqKmF8sLaRQPwZIToOnbibRa091ZLh4PCFSr6GoFCwDys04C2E+detkmld5bb5wPzOfpBbt5OCuyTZU8BYGjCNg7haCyrxK4z9EHc9GrjCQSWRPympwPrEgbHdS1tb2bzV49I/S4FRDAdwqA8BMCWQnY2zHcDKeI8ns57GpyQma6YCEmE9gh2XoUnbWYJL6HAEayh17JZ4ORUSRry5xh5PH9tywClO/49peLFOzNxR4fD84JCdhVljBTkoJA5wQ4K5LMALb5CtsaPrubtS39ZFD+9S+LANuO2SQUkqQqIdCnYev46W+//bZNBWp29N6yR48eaR/wcG5k+K7FttR4qgcCHCs6kZb7bBITKsgy0ZMwu/JJnchCJuHYT7CUf2mZBK7WfqoVLFX/ciLDrnOYU62FTLYDBG4mUK2iqxUsVRu1WWVVPVgtjWrtpyr1nUgY49mMFy9e5CiUvgvvTzZq1sX+brkc8pAmBCCwloDF2R7StI8gxjLYn7XLM84lSYhFAL/di2TKXHQEjv2WDoRIKcGaoELsRmXPq7aYdKmZNILvlAns5mSrHTdtLhEPOgKWXnWIvKdVtz9rl8cVIe2FRQCjm5FQsHq6mxOpcpJ/5Qsx9Sh6kh6BNRBgwrAGLVhkOFFrWWfHZ4FMnDgBi2aHFOzmGs/xLHerHdrgBqQ1oWoVnbaYpLaTAGdFdgL87+Pfv3//7w/blfzabW8Ysu+Zsw//bCKvjmURIJhSX50HD7RCoFvDfvXq1X4dDudGnj59qu+N/PTTT1r2u76+1vYIvIH9bEkBAocQ6LZJTEXb4oGkyuuQdOyzGHVOpNqlspc0oSKqtZ9qBUsFn6ZvJ8nmLWQnn2Yer1bR1QrWjOrbLgj205h+jfsd379/n2PWIjiCYhSmMRVQHAicmkCZAWO3ow/monfWDn3l+8GDB+Nds+putq337ZSn5OP6cErJ7LrKy+iu4Dt1ZRUUNhMB3IwArGUwXngvR1XdjX15wm5agQqy/rRLZS9pKoGrUnSqQpFOcgKWNip5piS4gUC34+sNrHgkE4Gau7xMRT51srgBp1Yfwp+XAGdFkuluPDW8mLQmlBfjjCPoS5f2vOznJscZJQmxdMYbjtkkkY1EqiLQs2HrsGywj2G/am5vb1++fHl1daXxs9aoHj58qKMjeuHZ/pRJAQIQKECg5yaxAN42slA7byxInROpdqnKL1EYwR4SzeJaHyJYkkxp+pJgJBEIHEig7TbqQLBkDYEzEtBEh/EbqvpcatoCyqPwXWU1TZeXl2mzIDUIQCA3AfuihhZKVOs3yNPz6IO56A0G4x7RZ731lW/307/QDH+OA5B+Fodf2ydzDhf1dALgO51OZQh8XgK4GYHuLJM5hfdyVNXd+KPLAF3wsyqxnWx2qcovxNhlc8XhAgIQqJNAz+PrOjXSp1QFfLw+wWYqNW5AJrAkC4E4Ac6KxPmsuLvhhQrbDsmtysgyvF9RyPVRadzXM+v0ic4NWwc5jLsoNtiHFk01v6OjIzqfpnMj2iTB90Y2YOQRCJQk0HmTmAT14S7QXCmSLKto84HdSOpEUfl8TZ3Q5oyqmXC7VavIh+uozmHO4VjmrDFJ0zeXeIfh1Sq6Q11Q5IQEqjVsWrDNWja+Hjv5WRHNfvgyG8XwH+EaAhA4nIB9wChR7Rv4/HJ1PvpgLto3Bvu1uOmz3nPxNQnffKdTrcM2p5RzhRvtB9/pXGpF2goJ4GYESqlwkrOe7oaFmMBa0v6sR9Fpy0VqaQlUaydMGPqK7nx87aPg+kACBXy8A0vXXtbVNu/toaZEEPAJ/Mf/wfVmAtteF7Rta/gqN6vC4f0Ysv0zKeNnCWmGAIatj9fr6x+5X9qh6qbPlOtPlqMmSMsPvF+zwkqkVy+oRuhP+tJEg/+vAgeBaTkrVFxCkZyiLWnS11soNRbH/iVfFbxOC1k1/leN0OsVG1MixRkToOkbMyEEAhDolgAjgm5V31LBNdsgl29x6CoHYJgPSVX2t2/f+kk9f/7c/8k1BCBwCgKrhrGrxhGu+KueWiWPy6LwxWJ7G8jDXHQAZPGn+rVhUj0SUxH0kqaG59tPURciCqr8Fr7TBgUxbtoAjUdWNWWrHAbHdtVTq+RxWRS+WOtm7BSvHiYsxOxUZfzxehQdl5O7EIDAIgE6vkVERChAYFW3sspoCwivLHob2qzSVxkVlMmlN0WXoUoudgKcFbGzisXc1otoX3gs0Zl7q16UpQXR+tdEV20WnKFC8OkJYNhSYZklOmcrOpeiP1XAFy9ePHnyxIVzUZiAThtqtlG6UC1Qb7KtQyksM9nlJkCTmJvw2dNf1VA04GitKu/Zlduz/DR9PWufskOgcwKMCDo3gIaLr/dTBF/5mCysXo+9bY50nJp26PrbmPSODH1edRyNEAhAoHICq14GuW3AyOhDNsBctLEiyFVTh2K0GfV9Dfc+DUwxGZV+VDR8pzh5xk1xPtw1EsDNMILyoxVu/wtn55c0uF7lZ9YjdlAK+89V5bUnOxezAWJzRSMcAr0RMI6VBixsYuzNPIqVt4CPl7AsDG06cQNQdMJaQ1JJCHBWJAnGf20YON2/f39b3hvy2pZRsae6PSxYjPApMsKwBzUVXqJTptpF8fTpU+3e0ImRht95VmEtkK71qjkdEWnP+CukfTqR2rMK+vq0RtiehcT5rJpkjCfF3ZoJtGfYNH012xuyQaAGAowIatACMmQlYNzvqKGxVk2SHOrQzIZfomfPnvk/uYYABJoksOp9z44Ao48BBXPRziTmLvTGx0ePHtkNRpPtV1dXAjuX4KnDGeTmVh++0yRhxk2TWAgsQwA3Y+BcuP0vnF3EluwOQCSRE90qvBBTj6JPpCNEhUCdBNprLWmg6rS0hFJt8/H2C8DQxjFsu5ahaKdoLmoj8O/aBDqpPBt6kQcPHmwr7Pfv37c9WO1Tqw53VlsKBNtJAMN2AOU0lN/NoPGbFrF0VkT7M5wkXOQgoLecivNPP/2kVUa9PHX/yFnnrYe/HNKS5lEEaBKPIn+WfPc3HYeXdNX4v4HyHg78FALQ9J1CTQgJAQjsJ8CIYD9DUjgLgYuLC71b3SKtRseWaPE42s7rb23RSDnV50ri+XIXAhBITkD1157mtgEjow9HmLloh2J8IThayFtrY3o30M3NzTg1QiCwSADfyUfEuMmnwXVCArgZG2B2u5djrQ+wgW3uR1iIyU2Y9CEAARFgfI0Z1ECggI+3uZgMbTajO9eDKPpc+upTWr4rkkbvGwaKjx8/TpN3NBX1hatGgNHE0t+UeFozvr6+Tp80KTZNoHnD1mKSqoYOb+g9ZCU1OXzmQofftCZRMt8e8tKeFX28Zdv2F03C6lNU+nf4U6uui+CVq2pIlX4PJCnjmEDzTeK4yIQU7h0OB97eJOPhSBsQgKavASVSBAj0RoARQW8ap7wDAb0LQ1tmF2losLx/ejAYcT9//nwxXyJAAAIQsBBofvTBXPSkGWiNX/PzwS1N0vrnEoO77qf6IE3v//rrry6kjQvVhTYKUnMp8J0YN9Vsn8iWg0DzbsYGaPV0NyzEbFCf/ZF6FG2XmZgQgMB+AnR8+xmSwlkIMLSJaKolNwBFRxTNrdoIcFYkjUYss8N+TmryNr/ZbtWg9O3bt5sz8gXmGgK5CWDYAWHVXB1C06pSsNchiJb8pxTxyy+/fPjwgaYjFVu9f06nOCybY/wctZqoI4V6cV17a4p+MbmeI0CTOEeG8IFAb2cnVtUIjOS8BFYpmmHOeRWN5BDokAAjgg6VTpEdAc0taBZ0sZfXBIhqys6JiGD+5Pfff3dicAEBCDRMYLGFmSz7qqd6GH0wFx3YyeR7eV69evXkyRPN1loWBHXORNsFgmT5CYFFAj37ToybFs2DCOUJrHIYnHirnurBzXBkTnfBQszpVIbAEIDAIQTo+A7BTqZ7CKwy2g0ZMbTZAO2Mj6DoM2qtc5n/3Xn5kxT/x48fa78rok3Am7PubVC6GRQPnosAhj3Wlz4c8fr16z/++KPMZ4h8AR49eqQXp/khXG8g8OXLFy3tCKbxoIg20Oi1Yfquy19//SWfclh63JAvjzRAgCaxASVmLULu+YuswpM4BOYI0PTNkSEcAhA4LwFGBOfVHZInJGD8vkdw0mOtAJrE8J1kTb0GX+NcmyDxIQCBAwkU+FI6o4+xfpmLdkwuLy/HH3DWy5U0W6s42tTrYkYutGg4xI/E4RYEJgl06Dsxbpq0BAIzEcDNyAS2yWT9MWaTBaRQEIAABJIQYHydBCOJ7CRQwMezSMjQxkKpgTgougEl9lkEzook0Lv29a5NZc+b7Srp3tYWmfgQiBPAsOf4XFxcaMeDxlcvXry4d+/eXLTk4XrzmY4rJE+2kwT10jitKeqrIMZTIjoOpOVGnTy8ubnhQyKdGEm8mDSJcT7c7W3SrbfydmvhNH3dqp6CQ6BJAowImlQrhdpGwDgL+v79ew2Kt2WhpzRn4j+rFzH4P7mGAAQgEBBg9BEAcT87n4vWllDNzapLckB0off7aBHQffxKiIzHRXQMkgl2nyTXRgJd+U6Mm4xWQbRzEcDNOJe+ItL2tjDRW3kjqucWBCCwigAd3ypcRG6VAEObVjUblAtFB0D4eS4CnBVJoC/L96aDbNy0chBu+amJaUs04kDgXAQw7Li+9F43ffhePoc+M6INEHu+TRTPyL+rD2LoLKwfwrWFgM57/PLLL8Ga4tyDOiUineo40J5+YS5xws9LgCbxvLorIzmTbmU4k0thAjR9hYGTHQQgkI8AI4J8bEn5jAQ0oWH8XOrmT4totsSfnpVTwRD7jKaCzBAoSYDRR5x2t3PR+p6D36GI0v379/WFkODlPnpJkLFr0/uY9pyEjKuJu60S6Md3YtzUqg1TLtyMZmyAhZhmVElBIACBrATo+LLiJfFTEGBocwo17RcSRe9nSArHEuCsSAL+xtfGu5yMr4Rx8fdc8GXMPfR4tloCPRu23lumQyN6Idlff/2l95npTZlar8qnKa1m5Uu8vZS1PUULh8ZvxOvAz3BKRDptDwUlKkmg5yaxJGfyOpAASzIHwq82a5q+alWDYBDonAAjgs4NgOLPETDOhW4+KxI8aByVz0lLOAQgcDiB2l5p3PPoo/O5aM3f6lVK2rg/rhR69Y/lG+AyHibYx/QIWSTQvO/EuGnRBoiQjwBuRj62pHx2AizEnF2DyA+BUxDoeXx9CgWdV8ijfDyGNue1mVWSo+hVuIhcLQHOiiRQTeGzIgzSEuiMJOojgGFv0ImOJejQqtardG5Epw5evXqlJYS0R0f01rQnT55skK3DR16/fq3PiQRvnpvkoDcrvH37Vgd+OCUyyYdAEaBJxAziBBp4Qcuq+ZoGyhtXKHcHAjR9WAIEIHB2AowIzq5B5M9HQF/5sGyo1RSERsobxAjOihi3V27IiEcgAIEKCWwbMDL62KDK3uai1ZvEeyVN8FowagFRXqIlJnEg4Ai07TsxbnKK5qJ+ArgZ9esoq4TbDCCrSGsTZyFmLTHiQwACGwgwvt4AjUeOJZCqi2doc6wei+WOoouhJqPcBDgrspdwfLJ4nLq2cQefqx7HiYes6rFWDf/i+XIXAlkJYNg78erUgQ51yEEZjo7okyPD0RHLbox41tpysbahiyfY5F197OXp06eWoqkX0PaXy8tLS2TidEuAJrFb1RsLvmrSjRe0GKkS7XACNH2HqwABIACBPQQYEeyhx7M9EDCe3whOfVjI6M3uvsf7+PHjyRfAW5IiDgQgcEYCqwbIroCMPhyKbRfNz0Vral0z7XE4Wul78eJFPM5wV/PGegOlJSZxIOAItOo7MW5yKubiFARwM06hpnxCrjIAf1iaTyRShgAEIFAhAcbXFSoFkeIEVnXxc0kxtJkj01g4im5MoZ0Xh7Miew3g/fv3q5J4/vz5qvjjyA8ePBgHzoUwKJ0jQ3htBDDstBrRStVwdESrUDozppecPXv2bNUgzZfn6urK/8l1QECoX758GQRO/tQCjw7zsG1lEg6BPgGaRJ8G12MCm9vzcVJUb4SAAAAgAElEQVRHhazyUfefezyqmOS7igBN3ypcRIYABKoiwIigKnUgTJ0EjPsdNdH648ePVUUIjpcYM1qVBZEhAIHCBAoMGBl9pNVpY3PRHz58kHdnQaQdA8avfD969MiSIHEg4AgYXZpz+U6Mm5x+uTiQAG7GgfBPlzULMadTGQJDAAKHEGB8fQh2Mg0IFPDx/BwZ2vg0Gr5G0Q0rt8+icVZkr96Nn5kestF4cv+75FftltPb6/eWkOchUIQAhp0Ps04mqOW5ubnRfgt9b8S4xuDLI6968T1qfvyursU22JgyV3yRB+McHMIDAjSJARB+BgRWTbrV+ZW5VVKtqhEBK36eiMAqRTPMOZFmERUCzRNgRNC8iilgEgKamtAXPyxJGYfYQ1J6QcanT59csnInHj586H5yAQEInJRAgQEjo498tnHquWgt4Wn+fFVXom7IspFUY1gdLMmHnZTbI9Ce78S4qT0rPWmJcDNOqrhDxGYh5hDsZAoBCJyOAOPr06msSYEL+HiOG0Mbh6LtCxTdtn77LB1nRXbp/ePHj6sOJu7/qIjEXeVmreoLd7HgYQjsI4Bh7+NnfVrveNNxBbUM+syI9Zm/4xm/m7EqzcKRf/L+jG+GW5RQK3zGr0txUGQRJhF8AjSJPg2uxwRWWUidW+pXudCrlmTGuAg5C4FVhs0w5yxqRU4INE+AEUHzKqaACQkY50VXnRUJIm94O0bCApIUBCCQisCqYazxqw6BbIw+AiCZfp5rLlpHPmR7knkVDW3oDzqjucc1wa4lxbm7hENgTKAl34lx01i/hBxFADfjKPJnzHeVx7jKtIrRYCGmGGoygsDZCXhbaX5au5dmVWvJ6t7ZTaVa+Vd1xNumkoayM7Sp1gbSCoai0/IktUoIcFZklyKMU8BDHppoVjuyK7+/H141Vb1q+LdfNlKAwGYCPRu2Pvexmdu2B7WCpc+MaBhmfKmncpFj/eXLl23ZtfrUu3fvjEdofvvtN74o0qoZZCpXz01iJqSNJbtq/qJOb3DVVOCqScbGdN1VcWj6ulI3hYVAGwQYEbShR0pRjID6eotfp/kH+1baYG6WsyLFtElGEMhKYNUw1tKwjKXtefTBXPTYHoaQu3fvatp87m4kXG+aNHZAV1dX5flHJOdW5QSa8Z0YN1Vuab2Jh5vRm8b3lJeFmD30eBYCEOiHQM/j6360XH9JC/h4gsDQpn5LSCIhik6CkUQqJMBZke1K0ZSu8XXyQx4vXrzYntn/Pmkfl646N/m/mfALAqUJdGjYci90QH9Yhfr69Wth4lr6kgBv37415hvswDA+1Wo06Utre5bS6aCgHbIlQeJ0QqDDJrETzSYp5sXFhT2dVacy7MnujLlqvmbVJONOwXj8WAI0fcfyJ3cIQGAVAUYEq3ARGQIDAeNWWuP8g+Y0fK9Sr8PYtscX7UAAArURWLWosflDlB2OPpiLzmfqek+Q5diSui1jV5hPVFI+FwGjwdTsOzFuOpfJ9SAtbkYPWk5VRhZiUpEkHQhAoHkCHY6vm9fp6QpYwMdjaHM6q9gmMIrexo2nTkGAsyLb1bTq7Iemidd+pi0imV5RH7nr36pzd6AvIdcQcAQ6NGzXjGiVyDib73ClutBrz9RQWJayOPDgMzceFNEj4sZuFR8d10YCHTaJRjJEGwjYJ938/XP10LP7qPaS1lM6JNlMgKZvMzoehAAEyhNgRFCeOTk2QMC431Fv57G8dj2YSDEm3gBGigCB5gnYF/g1pbl52q3D0Qdz0VnrjnHyXH0cH6DOqojGEje6NzX7ToybGrPJBoqDm9GAEksWwb48wUJMSb2QFwQgUBuBDsfXtakAeQr4eAxtOjEzFN2JovssJmdFtus9WI+MJ/Tq1at4hFV37W6WBqWWtdVVuRMZApkIdGjYt7e3Duaq7xS5p5JcaEn18+fPi8dFaE8cbb2Ez9edCx9f6LWmDx8+HIcTAoFFAh02iYtMiOATsI9R7acy/PRzX9vna+x1IbfMpF+AgF3duCUF1EEWEIBAhAAjgggcbkEgQkDzDxomRyK4W4vzrnq/16dPn1x8zWkw+nY0uIDA2QnYh7HGJmUSSIejD38+k7noSavYE6hvorrTOPF0nj59ql4sHoe7EBgInN13YtyEJVdIADejQqXULBILMTVrB9kgAIF6CHQ4vq4HPpIMBHL7eAxtOrE0FN2JorstJmdFNqr+5ubG/m4AeUVpVytXfVfdvhVvIwseg0AiAp0btqrqgSe7tOTw4cOHn3/+Oa5Mfx9GPGbbd58/f24soHGB0Jga0boi0HmT2JWutxXWPunm7wXZlleOp+wOqr2kOeQkzcIEaPoKAyc7CEBgMwFGBJvR8SAEjNVn8axIEMH41m34QwACpyBQZsDY+eiDuegcdeH6+to4iWHfeJpDTtI8F4FT+05G4aURVlLOZZanlhY349TqKy+8sWeXYCzElNcOOUIAAvUQ6Hx8XY8iepYkt4/H0KYT60LRnSi622JyVmSL6rWfe9WkVdqPikhi7eq2j0v1uYAtheQZCBQngGEfexLj4uIi2GkxNgG7ez1+tpmQ169fGzno1YaiesaCf/z4UUcihz+V94xFaEBmmsQGlJi1CHpdpT39A88iTgopeeyHrtOeuJ6Uh8B6CND01aMLJIEABCIEGBFE4HALAosE5McuftdUiWjcrZFpJLVgBoOzIhFW3ILAuQgUGzAy+mAuOkfVePv27eL7mJSvtpPqYEkOAUizPQLn9Z0YN7VnjQ2UCDejASUWLgILMYWBkx0EIHBSAoyvT6q4ZsTO7eMxtGnGVOIFQdFxPtxtgABnRbYoUQdF7PvbFDnHXmH7Cmid7zDYwp1nOiDQuWEfuz4n+7q8vIyfQ7N/tq9haw32o0RKaj9wHEnkkFvv37+X8MPf06dPD5GBTEWg8yYRG1gkYLeQ2k4OG0/ciYAO3S1yIEJjBOyGzTCnMdVTHAiciAAjghMpC1HrJPDs2TOLYJG6pm/B+3Ozchq1Jm1JkzgQgED9BOwD2P0Dxs5HH8xF56gO6o90XMSS8suXL798+WKJSRwInNR3ivhygU61EhGEnOUnKyln0ZSTEzfDoeDCTsDuMdoNzJ77npgsxOyhx7MQgMBaAvbWktW9tWyJv0jA3gVvm0piaLOogjYioOg29EgpIgQ4KxKBM33r69evmsOdvjcKvX//fqaXA2lL9yi36YDDZ/ynxSIUAlMEOjfsGmprfNXB34oxpcD2w9QFGMeueoHcqpfNtM+OEq4n0HmTuB5Yd0/YJ93sSwJlINr7O3sZy0hOLgUI0PQVgEwWEIDAHgKMCPbQ41kIDASePHliQaG9d3on3GTMYNkGp3GSEoEQOCkB48ybSre/7nc++rCPzfPZUpNz0fo+qtE4469tyoedlE9H4Iy+E+Om05lZJwLjZnSi6LTFNHbrypSFmLTkSQ0CEDgXgc7H1+dSVnvSZvXxGNq0ZzCTJULRk1gIbIwAZ0VWK/Tq6sr+jPEFQvYE/ZjGw44alM4trPqpFb6WSJox1xdX7P5iYQnJ7igCPRu2aqucj6PID/mqYt67d29OBr4roq0qc3CC8MJLfRzjCfg387PnJrEZJeYriA6kRVpsP98a9n/48hjf7aFDd+qV/Ae57oQATV8niqaYEDgpAUYEJ1UcYtdGwLjbJjgTMpRCMye+fyuXGKexNv0iDwT2EPAreCSdVAPGnkcfzEVHDGznrdevX1tmbDSjywLZTtT9PH4634lxUz/Gea6S4mbY9cVeDseKhRiHggsIQAACcQI9j6/jZLibm0BWH4+hTW71VZI+iq5EEYiRlQBnRdbhvbm5sR9GfPXqlc5CrMtgTWz7N3mzHllZI/J/40p4ddVajVBTm+nTK//NjKtTEejcsI0ubFaVRg453L17N2vW9SduV9Cqg4X7C84xnv0M60yh8yaxTqVUJZVxndjedpUpnVEeY+nKyEwuJQnQ9JWkTV4QgMBaAsZeTMkyIljLlvhdETB6ei9evBhjCQ6QGJMap0MIBCBQJwFjV2sfNcSLaU+nyUUWI+04w513W52L/vDhg4WMFsjevXtniUmczgkYHZ56fCd788K4qXPbLlx8o2Xa3YO4/PZ0mnQz4nDOddfYCBsNrFjZjfIYS1dMbDKCAATOS4CO77y6O7vkxi7PbqI+EGPieoShjc/tdNco+nQqQ+ANBDgrsgKa3lpn7zY0pjJ+FHiFBP8bVe8wiEyj+3HtR9/8p7Je+8u6OjGSNS8SPxeBzg27htoaaVj0xr5zmZOTNvi80uaCGN+Fr3wjGJ1UCS9oSBPCrCqpzpvEqnRRpzA6cGtp0PSiysO/W+UAfvnyxfgpJLvj7RLnog0CNH1t6JFSQKBVAowIWtUs5SpMQN39/fv3FzOV3/jx48cgmj+pqFvsawn48BMCpyYwrvKTxdFAONX7pzoffTAXPWlgSQL1Ijm9Ts6SlHaTBHPXlqeI0xuB0/lOjJt6M9FTlBc3Y5Wa/GEXS5AsxKwyHiJDAAKnIxCMRyxLz5Nl7Hx8PcmEwAIEcvt4DG0KKLGGLFB0DVpAhtwEOCuygvCjR4+MsbXYqW9MGyPvifbs2TPL4zr6Fvh2lqfyxQnek/TgwYN8eZHyGQn0bNg11NZ79+7NmU3a74pYBpmZPpexrSDaaW3c3yyAd+7cmcOYI5yJ2hxUK0mz5yaxEhVULobxQEUN+z8GksZ3pMnyCzeklSu6N/Fo+nrTOOWFwFkIMCI4i6aQ8xQEjGc8Xr586RdHk4r+wPzx48c4jT4friFwdgLGoatxIGyk0fPoo6u5aKM9JIym18mpn7IkWPitQxaRiFMhgRP5ToybKrQfRBIB3Ay7GbCXY8zK6H8azWycfvIQFmKSIyVBCBQmcLq9NAOfnsfXhS2E7BwBY+dr7MpdssMFQ5sASKs/UXSrmqVcAQHOigRAZn9eXl4ad+LKY7N/lmg2P9uNhw8fWl7Cp8SMo0FbtntjBR9BZh58L9Dmnu/csP03tRyi28iwM3KMZIOo2w5sbMhIjwRnTiJljKTv70eJRNOtbenH04zc1WlAu2yRdLhVJ4HOm8Q6lVKVVMZ14npcwazzNVWpBmH2EKDp20OPZyEAgXwE7F43I4J8WiDlZggYP8gc7GMO5ky2LfI1w5CCQKA9ApahqzpZ40DYyKfz0UfQrhqhJYwW8ZrSzkUnlNmelPBGCujSub29vbm5cT+5gMAkgRP5ToybJjVI4OEEcDPsKmAvx5iV0f+0mNk48RwhLMTkoEqaEChJ4HR7aQY4nY+vS1oIeTkCls5381QSQxvHue0LFN22fimdI8BZEYcidqEJOONoSqnom0QlX2hn6fMkVfASvlhpM9/TUTxNfLtMNN2v79C5n1xAYCDQs2Efvj4XGXZaVrbsNmxJze6QxfMN0omUMZJOcOAkErPwQmaxA4qRInMrK4Gem8SsYNtIXG5nsHIzWS55X/LBJm+VDPzy5Yvl9LVKVNKdLkmAvOwEaPrsrIgJAQgUI8CIoBhqMuqEgHG3jZsnkUPrj3+ZVOzETihmPwSCDwfNFTzHgLHn0YdrY+eA5w6PzNNaZo9zi7czfeOkjXLR6UfNmezMjsebJ3AW34lxU/OmeMYC4mbYtcZejklWxj6dhZhJegRCAAIbCFhGQ8EemA25DI8E6UTGaJYseh5fW/gQJy2B3D4eQ5u0+qo2NRRdrWoQLC0Bzoos87y+vrZPl3/48OHi4mI50XQxlJ1lclDb8j5+/Jgu2+0pBS/8swi/PTOePC2Bng1btfXYZaGID6TXACS0KcuBiogwqyQJtiZbsh6nHwySxxGOCvH3yhwlA/lmJdBzk5gVbDOJy1m1NGt2hzYfGcuxFpVFJconAymfhQBN31k0hZwQ6IoAI4Ku1E1hCxB49uyZJRfnQwYOLZOKFnrEgYCRwLGzkYOQrrJHZNZX1o1v1o8kMr7V8+ijn7nosd7LhMhif/vtN0teV1dXlmjE6ZnAWXwnxk09W+lk2XEzLCMX9nJMGk9VgSzEVKUOhIFA8wQsK79V7aVxGul5fO0gdHLRg4/H0KYTY0bRnSiaYnJWZMEGNOSzf5FDB0XSbqReEO6f21pEsRwpfvr06T9PHPa/XkQRfKHFMjlymLhkfCiBng3bsjKaTznBsQqXkXFNy8VfvHjw4MFiHP8zRIuRIxH0xSf/7rbPGVla2iGXwn6k8d0MPgGuT0eg5ybxdMo6RGBLOyCf9sePH4eIN2Sq3AM/cFKYV69eTYYT2CEBmr4OlU6RIVA5AUYElSsI8U5HQIvH2va9KLaG2MMbcDgrssiKCBDYTCCoX5vT2fygdhhYpgHzydnz6KOTuejNxrn/QeNEh6blcxyF2i8/KdRD4Cy+E+OmemymEknydd/GAuJmGEEpGns54qxYiInz4S4EIJCQwOn20vhl73l87XNo/roHH4+hTfNmPBQQRXeiaIrJWZGYDVxeXtZ/UEQF0CcvLeNSTTTr21uxAue/F3xURK/AkfD5syWHUxLo2bC1lVaTcUepbe6cQ/KzIpZ3IQhCkp3N/mKzMd8xf/vXNufO24zT3B+iHTNzKtucuP8KCrtPvDk7HrQQ6LlJtPAhjo7AWc7fHjtlE/iBk1pTKQ45ej0pDIGHE6DpO1wFCAABCAQEGBEEQPgJgf0ELC6ictEMrWY1/cHv48ePmVTcz58UIOAIaLSYZArOJbj2wjKk1WrCtve/WITpefTRyVy0xQwyxdH+fuOBHNXEw1fxMkEg2VQETuE7MW5Kpe5m0sHN6NnNaMaMh4KwENOYQikOBGomYNzTkmQgn2QvjQ+Tjs+n0fB1Dz4eQ5uGDdgvGor2aXDdMAHOikwrV+6URnqWNx8Pzx/1RREnvTbVWT49bFlxcWkmv9CGZh+p9h/f3Nwkz4UEWyLQs2EbZ/xzqPvTp0+TySY/K2JMMPgkyKRsi4F+Ipa3lk4maByQTz6bL1ADsOSJ+/tv7D5xcjFIMCDQc5MYoODnJIHXr18vtm/qXJJMGk4KEA/UGcjF9krNrEoRT4e7vRGg6etN45QXApUTYERQuYIQ74wE9KYeyxsKNFMR7LI9cNrkjJyRGQIWAgeuHWhzvL83ZVJaTSTmXk3oefRxYKNabC560q6KBV5fXxs9SdXEA18jVQwIGW0mcArfyWjtmyFse3BxZnJDsqyk2KHhZvTsZtjt5BQxWYg5hZoQEgINEDjdXpqAOR1fAKTVn837eAxtWjXdoFwoOgDCz1YJcFZkQrNamVATsLg4MTyp5UxtQZaXM5FQ2SCtlCxuENSklaYRy8r1/3PTxsSrqys/62CJ17/FNQQcgW4N+8DXuU1+p0itYvL39ul1AhZ/a2690BnJ4oVW1/wpe8v3OifTNAo8PFvmDXAqmjuDZ5wvmCxaEMh3RQIg9fzstkkMVODX6OBW5z/VgC/utAv8sWLEnj59upiXTl8vxtkfAfvZz7BwCjR9A3BMt7DhHZUdij6KvDFfRgRGUEE0DDsAws+AgHFN0Z+qzTFHEUjFTwh0SEBTTHrZU/mCa+FgsR3QUHdyxjK5tN2OPnqYi05uLWsTNNqwHKejpm7Wloj4RxFYbDMHwQ70nRg3HWUbNeeLmyHtdOtm1GyZ22RjIWYbN56CQECACcMASPDT6FDVs5cmkF8/6fjGTNoLad7HM9bEQbNsEjuvhaPo8+oOyVcR4KxIiOvJkyeahzV6pTqb8e3bt+T7p0OZzL/lBS5uEFQ/XaZzCqTW3KVPVeiEOojT7U+fzBwES5y5Z7eF+5vF51IoI1W3hn3ImtCXL18m1Wpcfpgzlbnwx48fz91y4fvHt2r3XGq6sGTqx/ev7ecxjIt/fuIbrv29169evVpMQX3WYhxF8G3Acp7HkmarcSxNZdqyd9skrsXom/HaZ7fFL28MYzkvLi4WGx+ZUPlvdyjHxcZckkv+caEOCanWfqoVLLeaaPqMhLu1ECOfZqJVq+hqBUurekYEaXm61DqxH1deLnwCGyYcLF9X9rM4y3X5imAkg2BGUA1E02xk+W9RBgsHkxg1ItCq7eSt5IHdjj6an4tebMpyT+xoJdHoSWqLf/nls0U+yetaVQmeq/in8J2M1i4zWJzMTGIqrKQkwbgzEdwMAezWzXDGc6721okdXLAQEwAZ/2xD0eNyNRxSrcrKC5Z7ULDKiizbWtSzrEpzHDnhXppx4nR8YybthTTv4zG0WWu05ZvutRJOxkfRk1gIbIxAyrMiq3ymCtsFnaDQeoP9E7Ryy7SputgShcXyJIw+crJ4XET9tCS3JJgqjo4L+/6lJNzvsKaSrYZ0VtWdYgLXU0m7NWytCenb9MU0PmQ0+cEf1dlMkljWIP3XX22j4S826OTDnr3I9mUYv9HbJvbiU+q2XFsqwVSuxXMd6iMWk9WeAP9IyebPsCxmVH8ES+Ncvqnstkms32AqkVAfu/MbvUmptDha0hVUXv5y7KRI6n2O+vbdpDwEOgLlWzmXtX9B0+fT4BoCEHAEDmmjGBE4/lxAIBUBDWbtKzFDppbJhFTipUrnkCbLIrxFMMvo2JLXqjjVCraqFKeI7K8mCHvh+hUsHEwS0ycoS76uq9vRR/Nz0Yc0ZYFJ2886aqVStSN4POtPCx9Ly5xVyG2Jn1TsSGFP4TsxboposKtbuBmBurt1MxyHZrobFmKcTicvmlH0ZOlOF9ieL3Q6FWwW2DI8r2ovzbikdHxjJm2EdOXjMbRZa7QndQNQ9FpFE/+UBP5K97e2/Oly3puSFhv0mYtV8mtD295csz1v2QqsbvuPP/7IJsL/JDzesCjg/xOj+x+L27tlnOqTCnMaK26yjhQzpCYNexJpEKiCF1P9HGR9sCKfDJbmd48AMlEfqRbkdpbFIvCQ4/68IqLKvfYHYPqpyIvLjdp/E0lzuKUm2idW0gIXZSscwaJrHRwtLNWQ3Vxt9XXXal8fVGq/yP61+tbCqrF820cSlvEhJw/++XyKmUfQWPkyuOusrWVgBme3n/IOoXHjZhmHkKbP1Zq5i86bvqC+n/EnbdRarR3VRlm8xKGeZu3jgk622hHB2Q27jPO21vjbi2+cgxpq1lGjsJ3Y57pvP3zP7Mdm8XwB5q6ztmZzks8J44cfIticwNWGx19EqrGhepBgdrpY02ep+4fUC2mzydGHX33mrkvOBM5BzqT0wM4nCRSoyJP5zgVmQjFZTH+qeU6e8pMSk6KuDZwrjh9eEvVa+SfjW9pPV8CjfCfGTZO6aywQN2ObQud6QFdtdVFsAl9FGDcp+fZyNNbdsBAzVwUaU/RcMc8S7rctc9flfSEmDI32Y3Go9qgvUESmaZaeOz6jomuLho8XaMRSE4cGNlMlGuQ5y5LQed0AFB1YPj/bI/CvVEUajyHnvEwXPixjpxJgWzrySIx7C5zYahfkLW3LrthTwU5fJ7x/UWaKYWwYWfvFYoQTZqSK4Otl7lqGlzBTS1LS1JwwfrhUbEktSZz2DNsnOXetqlqstZxsD3NvOhy3EmMUe2QIhjH7G3DLUNYVIZ/ufCfVjf8tsi1WxuC09GL8hiM4PUYuVEOPItBek2gkaWk0BpXlq4CTogZ1Z85sii2rL65SqGnNjUjpL27FKOwZnt1+yjuEltkcWXsxh5Cmb65tceG563XQANbW9AXine4nbdRalR3VRlm87gK18iwjgrMbdjHnba39txffWKNVuVQHT1f8YOndNRHBRXl7Mwqm+aLCzKsVrDCHJNkFM2OB1Q1zSmPgBTx8i2/vprySoFibiEVCtV2itzbltfHHnem2oXSg/cmfKlGxMUXJuWgVarK8QWCBLsZ34YLcJ3+WqQVGPntm6deafar44/ZtknP5Lnh/Aev3nRg37ddy/SngZmzWUXtuhgVFk90NCzFj1Tep6HExzxJSrS80HuNMOmkKlEWVpF3bkocF1B4vPejK8w1v++z4Sppu2rwCwwiqZ4dTSQxt7AZ2ajcARdsVTcyTEkh2VmRxH1jQc+inXIGjqMm/0bBtg8x66iiZ1+ar9mtxolARFG1tyvb447Fx+ZVFu7RHxZQXNa4dkyH5/PLJshsriHzEycczBTZm2JOKHgeW2Rg6N+4tYHiWFbJtS9QS3ueZylznWPl5DdeZGj1/JTXIYrHlX1xf9FM44yJZqsbHMvMyaHmbcSaRs7Em0cgkPjfhV8NFazfmaIzm1x1fjPF1sWnNRR9DMudr5JXyoi9R3rVuwH7yqWxs6mpkxgY8GRJ0RuOkEobQ9E2qwAXS9CU0tvJJ0UatYn5sG8WIwK6sBgy7mPNmp9pkTOMrS+RhnrH4xtLJPy9cuvHkrXMqgovCFaFawQorKEl2kXbYn3IcT4Nkne4YZxeYnH5mFcDItrHRxxjyZIhvGEZQG6LNeVOZxryLMyQDigJzofbpI6edAlIZ+UikAxd2N5iZHqm2C95WHP8pY9GO9Z3marozb3eRaWaJlRTfZnJc42bsodqYm2FB0Wp3s1iu3hZiFoG4xv90foXFzmuLY3QYyk9HRHoQZyHDhSyqJFW7u15snuR0e2nm9NVhxzeHov7wSA31ZwzGcztZZ3LG2QXNhX7mE4ChjdFuz+4GoGijool2UgIJzopo6tbimowbaL//KINPoqpJ2ixtpknqfGWXwBZHNlNPOXYdyms8H9tUKRt1NFSfTFOlk2Wxr8hKtsLDeCO0Uxj2uGGcC1H1yTranNN4mbG3ZZvXtiWNoMFP2IwHKc8pTuFpF/NkBn7WauQDw1j0vMeP+I1AYAlSjX+3n2tRXdzj7iu9cDPoK6KlJtEv19y1UPvk49ey9oS1fk6kIdw+aJTM8pHiqSW8ayGWw4CV5qIXWqaL8WFaaDijqtZ+SjqEfo/jyMxdqAfxaWe9pumb04LCqzXdkk1fVvPLlzht1Fq2h7dRdgF6HhG0Ydi0YGur57b4GoVFOjh3q7wPua04/lNyXQzH0t4AACAASURBVJz8ixfaxuE/m/V6lWAlK0K1gmVVR77Epbs5wwumfca7iDLVuGD2aSyefFr1IPmYrEq5pdHHGPVciPycYMpxFbTFyHM2kMnkjEocaAT1YrEsqyKogHPM4+HSSD7BVvFR9cwnySqYlsirOpSSXbBF+MU4Z/GdGDctqvLUEXAzdqrP2AKfYsl7EYWxsEOHeK7uRmW3zH7k8G+VpljFvYhM/tWcxttW9Fypqw2v1heyVBln2DJyFaQM5DpXe+V+OxpzF7XtpZnTl7GJaKPjm4NwinB8vEk1MbSZxOIHGuv40JRV6++haF+nXDdGYPtZEbkjGlf4L+SYc0oi4fJXMvXxg540UyYvUxN8e+SUkDlGbmUsSQQsZVc3n3DqX4YxHpSqJU2YRRl6WXMRjUlQkfqiW8KYtcqoyKraEbdvTjzVsmIjNAnZjGHP8ZwMV1uUCfJ4JXgQoOTqyJwMPoq1W6yCNGXYCSu1jHDc0PnS+tepSAZTfnMzI4uCze0zDiYa1gJPiPfApLY1zlK3qKp9zlRJ40CaaRLjxRTboFL7tWzuWtVBva0QxRPfc1cV0+JrBRKqSc8tmCuU0Cm7QIDgZ9r6vqgp6UUNjpOwwEV79pPbIVT6i2YTWJF+qi4UGzfR9I35uxCavgKtStosaKPW8qykjVJDtOh4u4rZ4YigPcMu5rytrREtxbf41ecqrxqKuf3Qrn0YXxTwqbYJpmnJ3M5etYKdy/ACaedmeicnysajuVRd2CCVVLxY02Vp6kSCUhz70yK26rKQKmYqUSfXDnYusowbnEhIG3PR0sgkyUjBdUtNd3IjlCQbeoRATlWftLMB2/hIqkGShAafquK4dLYBL9AFOwmTXCy2qFJWkoz2JCJdMG7aA7DyZ3Ez9itIdcRSl+t3MyIoVMYN3fEpuhu/1HIeFmfU216I6UTRvtJrvpY6NjifBXwhJgy3mc14qB6MFPRzbQsTpDk5RbBN2vhTPXR8cQKnuIuPN6kmWS9Dm0kyCmzJDUDRc1omvAECP6kMgQ/x+vXrT58+ucA///xzuFZN0IV+fvv2zd1NdaHG9O7du0OT6i42JC7xBjklpJN8QzrDIxrOyYG+vLzcnEIlD97c3Dx//jwujOCrsE+ePIlHi9/98uWLHNDb29sgmtyId+/eBYHN/xT2wRqHkg4GqZChEu2sRzLO4W9I3HdHNIR7+PDhHN6vX7++f//eCeaqiUIkkv5cyFwKkXCJMUilWhwIphDZxp07dyKPr73VgGH/9NNPc6UWSQ3Pnj59GkRQPb2+vg4CN/+UPVxdXY3rrBJU7iK8OeUND8pu/d5nMgV78dWX+fRknNqXfHFxMZnstsAfP348ePBAtcbyuCqmVvL2VAHp/eXLl35eKtGvv/7qhwzXam+l1nG4H6Kl5Tdv3viPj4mpaHsE9rOr6lol9bXmGj0FDn87pR1aQjV6qsVKyrXPrmFUYPL2UGmevUlUhZJNZuqexGfonqSOQRFOL7qlkEi7Kt9GlVfRhj9nMEO/Odl+/hPX9L8kUUsyCOZLpYfjHbopdS+SfDwR9gLCS+WuCDv9XtUv+ZyOUpjH37/3t4fjZLu1n8Gwh9ZGWHwTituPegr/fKBT2T8NoalrGyvChfg1zpdK1U3jgoTdMU2fYz554StCEQJd9ND0TWIpH0gbNTD3LbCZNqrnEUG3hi1LLuO8lW+sasjx48ePjx49ikiikZQczkiE8rfkjUyOYuRfyd1yXtY2wVxXrsf9gYxlusYXTI8PkkhUXewf+WpKQfJs8EIlSbWCbdPRKZ7SKE+zwWNRZQ+T0z7jCSjpWuNifxJpnJolRMMQ1eJ4vSg/IWmRfIgj6z37IkuTc9H5WhV1+kM77LfAgzEoJDKeckaluXfNtMjm1SPsn0FyyepCgg1Nsa4HN1vGOVmj8/EZ5BkouU5hEEa3BmhDHAurIeaqf/2iuYZl6OmO7YJXlWJn5LP4Tj2Pm3aquP7HcTNS6ejsbobfJovJ0CynGn0owQO7m7UqbnshBkWvtYes8X111OMLMWEoN9i5xIMBxGfC7UZyur008aKdveOLl66Bu/h4c0rseWjj9zvi07a/17Oi54yf8EYIjM+7aL6+kbLtKIamWdO+nmfMuXCI5kbdAl4EjOJse1GinhK0yZS1wFO4sJVkF4wBJuHkCFQVjhDwN7zmyD2SZvJ3camYZzfsOVwyHs2gqYDBdySG+Kqn+xsoqSPS2utIRsSK8t2aa0Z8UHELH2QbFy3Tmy+lprkj9b7MOxWnBjZowGUhMv6IIsYExvIoROloemIS+34bi4h37K3J8k7yyReYoz0U1VM3iWKSD3g8ZVWEiE2qPYw/nu+umpeIYBtuqV6rsHGBFUFtztrE1RiOW6pxRtsStwiD/Yxpx+1Hjf/4kTIhyfsXmr5tiuun6bO0Ibnj0EaNrbSlNqrbEQGGvdawczc1zaQf91fjA+FDIIwtoUDIMGUUL28BMSazWJwHnnyqQOCiYHGe/4+9ez2bm0gXBTqznwkAHAKeCIAQMBFghwBEgB0CEAE4BCCCgRCwIxgTApAB553Rs7V1dCmVpFK1Lss/QJ9aqsuqUt0kdZ/609GVq/TSX8zvhoUSa03R+K+jiHW52dWYWPvaafluXZpHzzr17CNyNCzWZk+0vU3Dcsa16HTHMZXl7ftzmuKY/26PKDOEqS7yUT7dZOdYjV5x6Z3dKKpt75SXdE7Tn6aLeKpipMPc49OgG+2PRstu9S2w4fpk+KQR3EnZWNyjxWqYsU711MOMdFs0eqUX33mcJvrCN2IU9Lqre6ezil9EOQHOXmgWDIeM6ZXwRdVjdlodscfYZjbM4fjnIZPxU3d8s8hnP8AYL1GCt53a3G0YcNuCTlR+H11AYOTHZ4fDguFo5qp7ol2L+0ar73kcv0LkP+8YHX+sqaUp4tM4ZnSI0NSQ8HzImPIgBfGobjI9+q95f6LXUKSr05ZSO2/F7hG1f3atYrv3nkBzWOyMjHePzDGM0UzUgcQTog+/bBNpa30ikdH4jC5GDG8GxFl7PxAQkbZpm93Iv88RhRspH7YkEcJo3nsVIGexYCq1UUl6oV3pzy0yU2JL9y+9chf5n7RJDJOljKWOj6ssIZzvWSo9bTgFVw+7GYyGpY0isRGtcTRu6boan8YxiaFgN/wYn+S0Xd2k5m+rP13qZjtdf3J622GYRfbs1MXkX6ohs71ulxovqbrDSpWuuvnNwqGOVNBLC/qMbdQNZwQq9tKKfah26ciJSfTpMRc+YMqHNaHCnpxxdYVkjEYxuwIzelaFnbMJO2DtKpWk4ZQtPQtu4o2HNoZLUlFSEVr+gn/U1bio4+KdLeI4rFR+K4STaKl6OT3U7CNkeslr/4xuvXWL7dEii52R8e6R7SmJjagDe69Fj1bUNmv7beQ0xZH3/RLQC3nqafhH+XSTl2OVqEVTH3WjqLa9U16m8pizP9EiHXDsdMN5U04hnvoYw4zixZe4qHtt3aGGGRfublYX8SVvxCjo1fVhjxN7bUKdP2fHQhYMhwURzXXBCpCzch6Xagy6Rgsr9g+ne49dMDlpx1ewTI8ZlDHebLnccGpzz2HADQt6tvI74NQC3hX5z1AtmrN4fG2n55aOVj9iRLjodaDAicdqY8QZQ4E4Mf4b28Ph43DIu+sTgUdTHU3Po7rJkB9NT7Oz5v2JXq1YeicpkYvhRyet2D2i5s/RG66JFaW4HqPQY4ASJwZyUMS/IIr/xp9xlyj2x6dx8c5euQe5bBOZ7YlFjqJFimRH7qZeAIiPhhWm+J7QjmT0kpf+M1LeK7WmvOIijaCmGpD4KD/xUybphF2+N1zHkkZb+umu7WFz+S+qkEfo68NkKWOp4yP7icsqf4mqVHracPZrvkI7Am8jmt0YDgVjz1QzNQwt4pp6ZCEhv+gj9WeUPWEYfdDwlDp79utllvbFmr5EDblk05fI794faaOGzUu6jztpG7W0FQqWU88IVOylFXvvpuYy4celNLRt9sQM+oDZnErtrvtDaZZi1wQkAp99wiBx7q4fzSZslvS8Bwxnf5lj8kTXFmPpCDYGje1qZPjE8dE7xOyvWdqaXYdsSjyWL3Kq9NH8EzijNfkIs48wHE3b2dei81cnRrO/emdOvY1rYXX4S0+cWnh5lE83/TlWK67xbhTVtnfKy4rst6dEkqayf8yxUyR40cJ15O7U86a2pK66YZixR8kuvUyOMMy4cHezpYhjbDy8RqYa7dh//BsxCnpLfSh+bqIu7ffR7FjIguEQP9qBsqV/xmdp0gJn7PjSObrAp8P+y1LSsFiXVt1oH049tbntMOBuBT2s6vZcSeC+74pEExZNcNzPiNHqlUo0My/RkOWPIIfD2fSegL2nag//Ud1k+lHymvcnevWkQq04XcXuEcWfieX7uN+TeZN1GOzsnqNdtpHZSNJssmcPSF8OvWt2+59RA6Nb2enajyXCqXt+iZQvuu8SUVS4ThOprfNRZHO25ux9QB3nczWJYbI3+1T4cc0m6t6FH5gO80VNxBRgYn8sJNWp7erPsBTSq89FOtlhpDl7MhcTE1dl+iNNX04pxDG3bfrS9WenT7VRw2p54TbqPjMCFXtpxd6phblksMObkY32MTM7rAkV9kRTM6tRIRmjUcy+kjF6VoWdswmbJT3vAb1rKlZFFuUlFqN2WkiJQsmpzItSW/ngc80+Amd4rV1gLXqnldihVW9PTu2teS9mat34UT5drhyrFRdvN4pq2zvlZUX2u6f02vlWo3vM0bZD0p2UoxXKuvT0qp9hxjrG0bPiMjnRsxwX7m5GS2fRzlg/ucyNGAW9qOj3Prjt8WtuzI6FLBgOiyP6yuKV4aTP0qQdztXxpfNygU+N8fIL8T5Tm5sPA+5T0PmV35FnFLj4uyLRTsW/eLo61ibiiaiYhsXad3xP0uwQ9oxluS7NsVpd8FmxEI7R/7qUXO+sqHvDmUCFPVEKCcya9yd6ma1ZN85SsXtEiZtzbZlGC1b2Bu2RL9stmY0LcPRb8VrJXTfK1sAo8QhwdYJzbupvjGJ12h5yYtkrqHcVZ/5Zsz0M5LIVcqdGw+rhsPLssXo4vOhiVBy9T9nrIkKLMGuOt9WfpfWn4Ph/GHV6z5YebViBE3s0femCiJFSQu/Cr8klcr3fR9qoYW1M93HXaKPKtkIbh+t7zAhU7KUVe79G5nohR40d8qYXux6IMExqhT05I+0KyRiNYvaVjNGzKuycTdgDa9HeUfdu8McltiLGWGQr1UFHONUmBStyuu6Usv3+TgsvkbXetXaNtehH3YXJaYqjYvTM9/tz6tJ+lE83pzlWKy69bhTVtnfKy4rsd08519ipm/LYLtt+HnDe1Mvv9f40zKhQpmUvk52GGRfubkoVcfQgF7gRo6BL1Yci4VQb/3Qjmh0LWTDscjXb6ZXwLZXhvM/SpHN9io4vnYULfGqMt6IQy1bdA05tDAOaWnH5gl5R+Z1yIoG/R1qHgxV77ibwxx9/RFv2y3///fnnn0uzH6OEFy9exG2e999/f+m5jiewn8DxK/bTp09/++23RiCuwefPn2dqvHnz5vXr13HKigs2oog36OKCjSv32bNnmTE+8LDIbOT0p59+aq3SiYkR6qtXr16+fJk+rM6nP//8c9O0vn37dmmMkZFoWuNphqgnS88dHv/u3buoM5GMYGwkI/yPP/64qQlFohhGep890dqMZjaWzEb3PwT8+E3iqJWd1QSilWjaq/jvis4lmpRoT5p/D6nh1aBEdC4BTd+5yktqCVxSwIzgksUqU3sLxGJFDErbWGKoGdNYq44tiA0CjxJoFpfi8ly6zNVOGGOl68LX8vFnHzFbb1YFowpZi37UdXSBeE+xEHoB50VZuMDYybxpUYlf8mDDjHSxHn+YkU7/ik+v2t24EdOrDFct6F42/UlgP4FTP0uTYLlhx5fQOPVHNxzjmdrk19hTDwMUdH5BO/I4At4VOU5ZHCUl0U/HzZ74Hpr/PE3822/xsGA86to8Mhg3dSKVT548aX6qJf4bzxl/9NFHR0m6dBCYFjhmxf7xxx/jG1wi1fEQf/6LIt1cNitK7QsA7dXaHNO9ZuOCjX/x8nFctie9KdtkNtqlJr/dzEZOI1+Ru3hM+bAvwMREPRI/2rpGeUUWooCaBjZyEXnxsHW3qtsuK3DMJrFsHoW2RSBRQyLYaK+isWparWi4muZXk7UF3Ll1BBIVO+pzpME0p05BiIXAnQXMCO5c+vK+SCDuEsVqSfMOc0yQ4+tXjTYXATqYwN4CcZHGFRr/YnVueAehnTDGbLFZjbzhJXzM2Ye16L0vDeETeJTAxcZO5k2PqkgHidcwY7YgjjnMmE22A4YCiaKMg92IGYrZQ4BAQiCalJikn/dZmnTWPMSY8DnLR/cc45nanKV+bkyngt4I6PRqAt4VqUYtIgIECBAgQIAAAQIECBAgQIAAAQIECBAgQIAAAQIECBAgQIAAAQIECBAgQIAAAQIECBAgQIDA7gL/s3sMIiB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C6GFygAAIABJREFU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IFLC3zxxRdPnz59//33nz179u7du0vnVeYIECBAgAABAgQOLfD3v/7669AJlDgCBAgQIECAAAECBAgQIECAAAECBAgQIECAAAECBAgQIECAAAECBAgQIHB4gXg/5Jdffukm8/fff4/3Rrp7bBMgQIAAAQIECBCoI+B3Reo4i4UAAQIECBAgQIAAAQIECBAgQIAAAQIECBAgQIAAAQIECBAgQIAAAQIELivw5s2b3osikdVXr15dNsMyRoAAAQIECBAgcGwB74ocu3ykjgABAgQIECBAgAABAgQIECBAgAABAgQIECBAgAABAgQIECBAgAABAgQOL/D69ethGn/99dfhTnsIECBAgAABAgQIVBDwrkgFZFEQIECAAAECBAgQIECAAAECBAgQIECAAAECBAgQIECAAAECBAgQIECAwJUFfvjhh2H2njx5MtxpDwECBAgQIECAAIEKAt4VqYAsCgIECBAgQIAAAQIECBAgQIAAAQIECBAgQIAAAQIECBAgQIAAAQIECBC4rMDPP//8559/DrP32WefDXfaQ4AAAQIECBAgQKCCgHdFKiCLggABAgQIECBAgAABAgQIECBAgAABAgQIECBAgAABAgQIECBAgAABAgQuK/D69evRvL148WJ0v50ECBAgQIAAAQIE9hb4+19//bV3HMInQIAAAQIECBAgQIAAAQIECBAgQIAAAQIECBAgQIAAAQIECBAgQIAAAQKXFPjjjz+ePHkyzNonn3wSvzcy3G8PAQIECBAgQIAAgQoC/6gQhygIECBAgAABAgQIECBAgAABAgQIXF7g3bt3P/3002///ff777/H///888/I9QcffPDee+/Ff+PGcPx7+vTp5SlkkAABAgQuKRBPPkXv9uuvvzadXXRzsRFdXmS26fKaXEevFw9INX1fdH8ff/xx/Pejjz66pIlMESBAgAABAgQIECBAoBH44YcfRik+//zz0f12EiBAgAABAgQIEKgg4HdFKiCLggABAgQIECCwSSAexYjz33///U2hOJkAAQIECBAgQGAfgR9//PGXX36Jm8Hdx2QTUcXzsnGHOP4Z4CWUfESAAAECBxGINyGjm2v+ZfZ0Uyn/8MMPX7x48dlnn3ltcorIfgIECBAgQOCMAm7inLHUpJnAHgLxhvzbt2+HIf/111/DnfYQIECAAAECBAgQqCPgXZE6zmIhQIAAAQIECIwINN/HGV/AGQ9btN883fzZfDFn+xDGd99998UXX4wEYReBv/0tKlKv2jTV6dWrV763VQUhQIAAAQL7CUQX/Pr166+//rodsy2NK859+fLl0rMcT4AAAQIEKgi8efMmXoNsfi+reHTx2mS8MRKT1nhtslkbid8qiWeqmp8ribdTiscoQAIECBAgQIDACgE3cVag9U5x/6IH4s8LC0Rtj99XHGYw5j7xRTPD/fYQIECAAAECBAgQqCPwjzrRiIUAAQIECBAgcDeBeLIhHnGYfQnkbizyu0hg6iZKU6/a/06FGd9WPvWR/QQIECBAgMAWgeij4zWPb7/9dksgcW48IxuP4cY/X6++UdLpBAgQIFBKIPq4jW9C5qQkFkyiGx3tSd97772cEBxDgAABAgQIENgo4CbORkD3LzYCOv16AjGTGs2Uu3WjLHYSIECAAAECBAhUE/CuSDVqEREgQIAAAQL3Evj4449Xf8P0vaTktiPw7Nmz9hdCOrttEiBAgAABAgcS+Oabb+Idj0SC4iHXuAcco8H40vT4F0dG/x7flR7fmD78dvbY/89//jM+8mtgCVIfESBAgEAFgfghkXgTMrqqnLiig/vkk08+/PDD+N7c2I6+LzaaHwmJXi9CiCWR5kdC2h8MyQnWMQQIECBAgACBagJu4iyldv9iqZjj7yYw+q5IzJXi2rkbhfwSIECAAAECBAgcSsC7IocqDokhQIAAAQIECBC4tcAvv/xy6/zLPAECBAgQOLZAfOfoixcv4u2OqWTGI7PxGsnz5897B8Szs/HLIbE/Po0na4chxBMqXhfpofmTAAECBKoJxFsi0UPNTkjblyGjL4uubTR5sb/9qPsaZHztdIQfz07NxjIarJ0ECBAgQIAAAQIPFzCQe3gRSMCRBWJWFW/LD1PoR0WGJvYQIECAAAECBAhUFvCuSGVw0REgQIAAgdoC7Y9oxx39+KLHeEatdgrER4AAAQIECBAgQOD8Aj///POnn36ayMdXX30VPzmSOOD777//8ssvpw6I527jjnL7fO3UYfYTIECAAIGCAvEKR7wlMvr1t91Ypl6G7B6T3o4OLro5zxemlXxKgAABAvcUcBPnnuUu1wQIXEzghx9+GM1RfO/M6H47CRAgQIAAAQIECFQT8K5INWoRESBAgACBqgJxs//rr7+Om/1//vlnN+J4XSS+v+Tly5fdnbYJECBAgAABAgQIEEgIpF/ziLey4+HX7renD4OKEfi333473N/uiXF7PK0bEbV7bBAgQIAAgV0Ffvzxx1gj6i0c9WKMVxljfSndx/VOGf3ziy++mH0jZfREOwkQIECAwFUF3MS5asnKFwEC9xQYne/Effntk6l7eso1AQIECBAgQIBAQYH/KRiWoAgQIECAAIGDCMR3HsfaUzyLNrzfH1/iGI+gxbc5xi/hHiS1kkGAAAECBAgQIEDgyALxayGJ3wOJlP/666/p+77xBkj6RZEm+3FTOb5Q9sgU0kaAAAEClxGIlzfiC26HC0dtBmNl6V//+lcsMaX7uPb4xEa8lDL64FTiFB8RIECAAIFrC7iJc+3ylTsCBO4mEK366NwqXs6/G4X8EiBAgAABAgQIHFDA74ocsFAkiQABAgQIbBJIf+dxE3QsV3388cfxY7jPnz/fFJmTpwXinZzff/89Pm8WB2M7XtSJ7fjv9Ek+IUCAAAECBAgQOJZAjK5jXJdIU7wo8vTp08QB8VE6hO658ShtvJrS3WObAAECBAiUFYhvMY9FofTqRDzSVPCnrjwgVbYEhUaAAAECZxdwE+cgJegmzkEKQjIIXEBg6t14U6ELFK4sECBAgAABAgQuIOBdkQsUoiwQIECAAIH/E4ivLUl/5/H/Hfq3v8X3R85+BXL3eNuLBF6+fDl1fPyoS7yok/Pd0lMh2H9Vgb/++qvJWjy7ExvtK0Zxqf7yyy9v3769asbliwABAgQIHFNgdnQdg7rZb1uPL1Mf/WbB0Sz/9NNP3hUZlbGTAAECBIoIxA9YxYsi6Y7pu+++i18dKRJdBLKoHywVqXAIECBAgMBhBWanmd2Uu4nT1Si+7SbOUlL3L5aKOf4+ArGgN8zshx9++P777w/320OAAAECBAgQIECgssD/VI5PdAQIECBAgMCuAnHnYFH4vs5kEVepg+OBwngEMF4DiFXCUmEK52ICsXwc/+JLyp89exa//xMVJl4xijrz1VdfXSynskOAAAECBA4rEK9upkfXn332Wc7P9MULn/l5TH/Le344jiRAgAABAkOBmFfOvijyr3/9q+CLIpGG+O6DYUrsIUCAAAECtxVITzOHLG7iDE0q7HETJ43s/kXax6d3E4jX40ezrAEfZbGTAAECBAgQIECgvoB3Reqbi5EAAQIECOwlEE+Tp78Ychhx/ExBfIvVcL89FQRiMT2e0vjggw8qxCWKawhEnYnLPL7h9RrZkQsCBAgQIHBwgXiCJz26fv36dU4Wlr7+0fy8WE7IjiFAgAABAvkC8Ysin3zySbprixdF4gsL8sPMOXJpP5gTpmMIECBAgMBJBdzEOVfBuYmzqLzcv1jE5eArCUytEC59OfBKJvJCgAABAgQIECBwKAHvihyqOCSGAAECBAhsEphaikoHOvqruOlTfFpQwJfKFMS8SVDxDa/xfM9NMiubBAgQIEDgUQLff/99+vdAvv7663gM4lHJEy8BAgQIEFgkEC8ifvrpp+kXRX744YfiL4pEIp88ebIoqQ4mQIAAAQIXFnAT54yF6ybOolJz/2IRl4MvIBBTrdElxPg5YiuHFyhfWSBAgAABAgQIXEPAuyLXKEe5IECAAAECf4ulqHXf1Di6gAW0moDbDNWorxSRanOl0pQXAgQIEDimwKtXrxIJe++9916+fJk4oPvR0t+RcyO5q2ebAAECBIoIxDfapleNYpr5/PnzInH1AolOs7fHnwQIECBA4J4CbuKctNytxi8tOGJLxRx/aoGplwBdCKcuVoknQIAAAQIECFxMwLsiFytQ2SFAgACB+wqkb/knXFafmAjTR/kC8SygxybyuRzZCPhdETWBAAECBAjsKvDNN9+kv3l90e3eRR33ooN3RRA4AQIECFxGYPbHsuK1xjhmp/x+/PHHO4UsWAIECBAgcC6B1fdiVp94Lp/DptZNnKVFY2VjqZjjTy0QP884TH/c+d3jNxuHEdlDgAABAgQIECBAIEfgHzkHOYYAAQIECBA4vsDvv/9+/ERK4ahAPJPx9u3b0Y/sJDAq4OvGR1nsfKBA98v1416guyAPLAtREyBQRODrr79Oh7PoXZH4mva4Q5x++aSN7rPPPmu3F21oihdxOfhQAmrvoYpDYq4n8O7duy+//DKdr9HHm9Kn5H+6qB/MD9aRBAgQIEDgdAJu4pyuyNoEu4nTUuRsuH+Ro+SYawjEbGv0Dm/8ruM1MigXBAgQIEDgmALuKRyzXKTqyALeFTly6UgbAQIECBBYIPDkyZMFR3cO9aMWHYzHbK4uu8ckV6zHEIi7U75P7hhFIRX/Efj2229biHgY2rsirYYNAgTOKPDjjz+m3+uIl+KePn26KGuv/vtv9pTo37/44ovZw0YP0BSPsth5CgG19xTFJJHnFYguKJ34eE3xo48+Sh+z8dPMfnBjLE4nQIAAAQIHF1h9I8BNnIeX7Oqye3jKH5UA9y8eJS/eygKvX78ejXHRt8yMhmAnAQIECBAgkBBwTyGB4yMCowL/M7rXTgIECBAgQOB0Aqvv68eK7ekyK8EECLhBqA4cR+CPP/44TmKkhAABAtsFZn9UZMVPf8RXHM2eFZ37v/71r3Xp1xSvc3PWEQTU3iOUgjRcWCC+5vann35KZ3C240ufnvNpTj+YE45jCBAgQIDAqQXcxDl18Un8IgH3LxZxOfi8AqPvisSd99UN/nkppJwAAQIECFQTcE+hGrWIriTgXZErlaa8ECBAgMDdBeIbjlcQ+BncFWhlT7FoXtZTaAQIVBb4/fffK8coOgIECOwnEEvMb9++TYe/btQdP1fy1VdfTYX84Ycf/vrrr0t/rqQNTVPcUtg4nYDae7oik+BzCcz+qEh0QKt7n0UU0Q9+9913FkAWoTmYAAECBK4nsG466SbOw2uCMczDi0ACCBxQ4Oeffx79aeLZ74s5YF4kiQABAgQInEjAPYUTFZakHkfAuyLHKQspIUCAAAECWwUSD58lgrZilcDxEQECBAjMCozeDpk9ywEECBA4psAPP/wwm7DVz9R+8803//73v2PQHg/mxlcMxrMmsfH555/Hz4m8efNmdbCRYE3xbKk54LACau9hi0bCriEw+6Misy+TFHT44osv4sXIggEKigABAgQInE7ATZzTFZkEEyBAYEpgarYVa31Tp9hPgAABAgQIbBdwT2G7oRBuKPCPG+ZZlgkQIECAwFUFnj17Ft9K9csvv+RnMJartjyUlh+RIwkQIEDgqgK+uuOqJStfBO4pMDuWXvctsC1mjL3jjZH2z1IbmuJSksKpL6D21jcX430Evv/++9nMPn/+fPaYggc8efKkYGiCIkCAAAECpxNwE+d0RSbBBAgQmBJ4/fr18KNqv9w4jNoeAgQIECBwEwH3FG5S0LJZVsDvipT1FBoBAgQIEHiwQHwRcv5vYcdyVc5zAw/OkugJECBA4NgCvrrj2OUjdQQILBOYfVckhtDLQqxytKa4CrNIdhFQe3dhFSiB/wpMfc1ty3PMTq1Nng0CBAgQIHBJATdxLlmsMkWAwN0Efvzxx9Es+1GRURY7CRAgQIBAQQH3FApiCuo+At4VuU9ZyykBAgQI3ELg/fff//XXX3NeF4kHAmafhLsFmUwSIECAwDaB6He2BeBsAgQIHEhgdon5448/PlBy/zcpmuL/lfD/8wmovecrMyk+j8Dsss+LFy/OkxspJUCAAAECFxFwE+ciBSkbBAjcW2D0R0WCxCTr3vVC7gkQIECghoB7CjWUxXE5Ae+KXK5IZYgAAQIEbi/w9OnT33777bPPPktIfPXVV2/evIl7EoljfESAAAECBHIEotPJOcwxBAgQOL5AjJBnE/nBBx/MHlP/AE1xfXMxlhJQe0tJCodAT+Ddu3e9PcM//a7I0MQeAgQIECBQQcBNnArIoiBAgMB+An/88cfom/mffPKJm+/7sQuZAAECBAg0Au4pqAkEVgj8Y8U5TiFAgAABAgQOLhDrUPHTt/FYQHypSaxVxUA5viA5fmwknmyLrzOJX7+1UHXwEpQ8AgQInEjAcsyJCktSCRBIC+Q0aDm/4JeOZY9Pc1K+R7zCJLBdQO3dbigEAqMCb9++Hd3f3XnMFyC7KbRNgAABAgSuKuAmzlVLVr4IELiDwA8//DCazbgFP7rfTgIECBAgQKCggHsKBTEFdR8B74rcp6zllAABAgRuJxDfTfXNN9/cLtsyTIAAAQJ1BXKeQqubIrERIEBgpcDvv/8+e+aTJ09mj6l/gKa4vrkYSwmovaUkhUOgJ5Bz0zQWjnpn+ZMAAQIECBCoKeAmTk1tcREgQKCUQHxX42hQz58/H91vJwECBAgQIFBQwD2FgpiCuo/A/9wnq3JKgAABAgQIECBAgAABAmUF4sfWywYoNAIECDxQIH6Lbzb2A/5An6Z4ttQccFgBtfewRSNhFxDIeQHyAtmUBQIECBAgQIAAAQIECNQUePfu3egjqn5UpGYpiIsAAQIEbivgnsJti17GNwp4V2QjoNMJECBAgAABAgQIECBwX4Fff/31vpmXcwIELidw0sdqNcWXq4k3ypDae6PCltXqArMvQL733nvVEyVCAgQIECBAgAABAgQInFtg6kdFPvvss3NnTOoJECBAgMAZBNxTOEMpSeMRBbwrcsRSkSYCBAgQIECAAAECBAicQuCXX345RTolkgABAjkCs4/V5gRS/xhNcX1zMZYSUHtLSQqHwFBg9gXIJ0+eDM+yhwABAgQIECBAgAABAgQSAj/99NPw03gV/9mzZ8P99hAgQIAAAQJlBdxTKOsptPsIeFfkPmUtpwQIECBAgAABAgQIECgsYDmmMKjgCBAgsFxAU7zczBlHEVB7j1IS0kGAAAECBAgQIECAAAECBAjMCbx58+a3334bHvX5558Pd9pDgAABAgQIFBdwT6E4qQBvIuBdkZsUtGwSIECAAAECBAgQIECgsMAff/zx9u3bwoEKjgABAgSWCGiKl2g59lgCau+xykNqCBAgQIAAAQIECBAgQIAAgaTA69evRz/3rsgoi50ECBAgQKCsgHsKZT2FdisB74rcqrhllgABAgQIECBAgAABAsUEfG9HMUoBESBAYK2ApnitnPMeL6D2Pr4MpIAAAQIECBAgQIAAAQIECBDIFvjhhx+Gx37wwQdPnz4d7reHAAECBAgQKCvgnkJZT6HdSsC7IrcqbpklQIAAAQIECBAgQIBAMQHLMcUoBUSAAIG1ApritXLOe7yA2vv4MpACAgQIECBAgAABAgQIECBAIE/g559//vPPP4fH+lGRoYk9BAgQIEBgDwH3FPZQFeZNBLwrcpOClk0CBAgQIECAAAECBAgUFhj9Dq3CcQiOAAECBJICmuIkjw8PLaD2Hrp4JI4AAQIECBAgQIAAAQIECBDoCLx+/brz1/9telfk/yxsESBAgACBPQXcU9hTV9gXF/CuyMULWPYIECBAgAABAgQIECCwh8DUd2jtEZcwCRAgQGBUQFM8ymLnKQTU3lMUk0QSIECAAAECBAgQIECAAAECIfDHH3/89NNPQ4pPPvnk/fffH+63hwABAgQIECgr4J5CWU+h3U3AuyJ3K3H5JUCAAAECBAgQIECAQAGBqe/QKhC0IAgQIEAgT0BTnOfkqCMKqL1HLBVpIkCAAAECBAgQIECAAAECBMYEpr7I3I+KjGnZR4AAAQIEygu4p1DeVIh3EvCuyJ1KW14JECBAgAABAgQIECBQQmDqO7RKhC0MAgQIEMgS0BRnMTnokAJq7yGLRaIIECBAgAABAgQIECBAgACBcYGp51OfP38+foK9BAgQIECAQDkB9xTKWQrppgLeFblpwcs2AQIECBAgQIAAAQIEVgt8/fXXq891IgECBAgUEdAUF2EUyEME1N6HsIuUAAECBAgQIECAAAECBAgQWCEQz6e+fft2eOJnn3023GkPAQIECBAgUFzAPYXipAK8m4B3Re5W4vJLgAABAgQIECBAgACBTQJxX+Tbb7/dFISTCRAgQGCbgKZ4m5+zHymg9j5SX9wECBAgQIAAAQIECBAgQIDAQoGpHxX5/PPPF4bkcAIECBAgQGCxgHsKi8mcQGAg4F2RAYkdBAgQIECAAAECBAgQIDAt8OrVq+kPfUKAAAECNQQ0xTWUxbGPgNq7j6tQCRAgQIAAAQIECBAgQIAAgV0ERt8Vee+99549e7ZLfAIlQIAAAQIEOgLuKXQwbBJYKeBdkZVwTiNAgAABAgQIECBAgMANBd69ezd6X+SGFLJMgACBRwloih8lL97tAmrvdkMhECBAgAABAgQIECBAgAABAtUE3rx589tvvw2je/HixXCnPQQIECBAgEBZAfcUynoK7bYC3hW5bdHLOAECBAgQIECAAAECBBYLuP+xmMwJBAgQKC2gKS4tKrx6AmpvPWsxESBAgAABAgQIECBAgAABApsFfvjucdr1AAAgAElEQVThh9EwPv/889H9dhIgQIAAAQIFBdxTKIgpqDsLeFfkzqUv7wQIECBAgAABAgQIEFgg8PLly7dv3y44waEECBAgUFpAU1xaVHj1BNTeetZiIkCAAAECBAgQIECAAAECBEoIjP7Q+gcffPDRRx+VCF4YBAgQIECAwKSAewqTND4gsFDAuyILwRxOgAABAgQIECBAgACBWwr8/PPP33777S2zLtMECBA4ioCm+CglIR3LBdTe5WbOIECAAAECBAgQIECAAAECBB4pEKsZf/755zAFflRkaGIPAQIECBAoK+CeQllPod1cwLsiN68Ask+AAAECBAgQIECAAIF5gViL+fTTT+ePcwQBAgQI7CagKd6NVsC7C6i9uxOLgAABAgQIECBAgAABAgQIECgtMPqjIhHJZ599Vjoq4REgQIAAAQL/J+Cewv9Z2CJQQsC7IiUUhUGAAAECBAgQIECAAIHrCliLuW7ZyhkBAqcR0BSfpqgkdCCg9g5I7CBAgAABAgQIECBAgAABAgROIPDTTz8NU/nhhx8+ffp0uN8eAgQIECBAoIiAewpFGAVCoCvwj+4ftglsFHj37t3bt29//fXX3/77L36K8ffff29+kPG9996LwJ88efLBf//F3Cn+//HHH7///vsbI3U6AQK7CsTwq7mu2yu6e13HRR1Xd3NdxxX9ySefuKh3LY4bBq4G3rDQK2TZiKUCsiiuJPD9999/+eWXV8rR6rzolVbTOfFKAn/88UfM+mOOEPP+2GinCU0eY3bQzhFigtDM/d063V4BNMWt4Z2b4jdv3rRrbnEB9q6+IGouwGaGHv+NC/DZs2ctXXrjm2+++frrr+OY+O8XX3yRPnjRp2rvIi4HEyBwFgELC2cpqUQ67zyoSLD46IwCKvMZS+1KaVYDr1Sa8tITMOTrgdzwzx9//HE0159//vnofjsvJqCPu1iBTmVHQU/J2H8BgZMOZtxTuEDdS2dBw5v22enT9e+KxMMBzePCcW+y2Yj/du9Txp/rbi5GyL/88kt777N747P3zEFz19MzBztVjvxgY4IURfbDDz9EYU2d1XwU/41K0j0m7lvHw+UvXrz46KOPuvsfuB3dZFvrRqt3TPziDvq6FGZW7+a+fsio3uucnbVRoLmo47ruXbC9YONKiX+xMx4Uaz+Khrq5qJ8/f97uPP7G7IX/6tWrly9fLspIPMfTdGfh03SUcXpc3UEUj83F79LmP7WzKN6pg6P9GW3TYmf8eO5xGuFI/w1r4FSpbd/fPE8WVTGu1qYetrWx+yRZ8xxn5Tq5PXdLQ7jYiGVp9h2fKdBOc+JiiRayvXaiAV/aEWTGmHlYk7BukprLedcOJSKNoe/o92ZlJvsCh92zV5odGpkTXaBuL81CLNtFa7BojtC2HjHqiFl/TBPin3fLl8prikPsnk1xU1UyL73m4P9M0cdW3qLRjmswcfXF/L29YOMF0VLviqi9S6/3msc3Y8umwrRTxd5Q09p+zRIR11kErrSwMDvmv8By6LBe3XlQMdSw59QCN6zMd2i1YoQW47Hh2Cx2uolz6gs2nXg3cdI+D/nUkC/NfrQ74OnUbvw0mt/REGKZZXT/o3aa4xeUN8oaDkXMDaOCXeCZqMjF7Ih6v3t/EXvzJGT95yGjhYwnWqMEY1Ad/5oa3jQazQMz8d9IVTzEFf+9zD2s8w5morzu8HDC7MWo4b1Gw3u0gh55V6QZREbjGPeKmvaxbSjbP5sWs+x/o5GKprl5lnEq5P/c8Pzf55LbW5jtMwfnei55Ko8n2h+TwJgaTc2OMjMSnXH8+/bbb6PHjbY+/iVuXWeGOXXY7OXX1K6p09v9mYe1x8dGRB15TD9V85/K/b/Vuz03qncMR4JF9W5NbOwnEBW1uaibqrguojg32uemiY6nV6P2Pvbp8+jUur3YaO+2LqdTZ0WM8ThFSI4yRgLixGj3msbzq6++ihHexnYv3XE3WZ5KbbM/+vf0AXU+vWQNrEPXiyWqRFSw6HTiX++j7p9RReNfUyfb/fHSSPMo56FeH2qTt27jdCOWddl01qzAsLWM1q/bLzSTnalwolOb+mjj/u4YdZik2WY8LtuNCRg9vWlJopMa/fQOO6/aK3XrW9Suptr3Kl5O+UYPknNY95iI2pyoC3KW7XhOPcYVzfB+dZqjwkQg8S9COMIcYXVGKp+oKb5qU5xTkYqMYJuIYvoZr3/Ev7j6Yq46/FKSGPnHMd1URd3bPkuNS/7OA4muZ+Xt4aC32+MP54Clkmdtv5SkcI4pUKRZjsY2/lW4FRLtQPfCbyaVzci/3V/WOWKsvBy6NP13HlQstXL8wQUuWZnv0GqlR2hNQ52ue9GMpw+o8+kla2Adul4sUSVixuQmTo/l4X8a8qWL4PhDvnT6V3waWR690xoLLBuXTfITk+5BzPHzJWePvGQfF/WnnQP2bgO1+2dlFh1w/IbikgUdZRT5igahN/HvFXpOUUYgOYd1j4moc+79xSnNqkh7bjwP+d+vF/uk1PcWtSE3G3FvK9rwuLcVtb33Uftn5LfJcqStvQvWvDESTf1jH3VrE7lo41yDmV7WogG5wD0FDW+vWOPPSza8Jy3ov//111/dEooRbdMIdneu3v7uu+9mG/SmkUr/JEV+Av7zqsHnn1/p6cb8vNc8Mm7+xe3eRG+6JTFFnpzuJSAanX/+85+9nav/jDoWv3WVeXpYNWs9mccnDot4A2d4Uz9xyn0+iiKOoVvN/G5/eycGptvb22asHxlvNuK/8XLRim89j6Y4KthOhjGSjpuF28VWlG/BTi2ykAMbx8REaGlSc7rLXphRZPFAf1sBep8u/fNf//rXY+c5V62B+QURF0g7+Zw6K6eeFHmas0lAhXc4p3JacP/pRiyL8j58qm94+sOv7mGSqu2J6Vm0kwXXOmNJKGrU9vTHdRoD6RgDlGrDcxqHRcne3pJEAxL/FkWaODgWCnO64EQISz+6aq9kTrS0Jjg+pr0xst1p4h+3AaIxrHZ1x1grc/IV+Z3NcrRLW6pHzCxml600xVdtinNqTjNUSE/P4wqKrvbJkyex0fy3CbkZYEQdTpzee2NkdEgZo5TVDz2ovTmlvN8xBZdBIpE548y4WmPl09r+fmU6DDl/ASd+uX22+9vYqQ2Tl7Nn9HGr7onRuMWErrvngdunW1go2A4cbTl0XTW486Bindh+Z7mJ0ywExX/dxOlWswu3WtH+uInTLevEdsxuHnUbMZGq3kdu4vRAZv8cnWz2zjrO/QtDvl7RDP+sdgd8GPUD93zzzTej34IRU+A6Tz4U7CWD0Rx/qi5ddcpQsP6YG05Vnnb/AwczF7j3F6tA8bha/Cv1PGSpbj0SVvM2Vlud1m2UyvVo7Hs8ytuN6DL3FDS83WKNbT1sD2T4Z+0eNt4V6f6LZm6YptV7YqzZDby3/e9//ztuT64OPHFifLduTCx70fmziEDA5nx1cRwT/UQcHKUc657xLzbi7lTMmqJ3n61mcUC68izNS8SeqDBLP4os5CQgsl/wIbk2kRF7eOYk4FbHRH1riepsbC+FPapH5D1u8S4q+shIuimOdEati0syrt/eRR1/xv7Mm8oRThy/KG3bD55tbfJrS3TP6fRsvOSjFNLh9z6N6PITP3tk/aJps3PtGthmc3YjfRk2JZjuGTfWwEQlibRFNzqbhaMdECBnHLEsYszJ4AOv7kV52ePgssO/uEaWNtRTmYoOJXHFrfgo3ThMJaPdH0P0SFIMpSKDOw1OVmSqe0op+TbLiY1r90plLwpzokRFusBH0bDMDqSjxYjLMxqQ6GuidjXzo/hvbMeeCCEqyWyrUnzuP4XfbVUevj3snTXF3YK7dlPczelwOy6fxPy6WWqLiXlzuQ1P7+2J0OJKnAowLt4IZ2o8Gef2Qpv6U+2dknnU/tnWe1EbmB5nRj2JjmBRgJkHR80cNpWPIj1avHHlZjKe+rCoyUeQj3o41U52eZv2OQ6OiyIKKP7FxgNvhRRsB6KzSBdE5Hp2vNe16m3vPdeLskg3U5H48657p4vmmJ+6idNeAm7idKvohVutaCTbQt++EaF13Wpua04b7XSf0hRxevy8sd9M1KJIW/4krlrlyRlHPbBitw6RhpykGvIlamD6o72HfG1R7rExWjdqzlYK9pJRTOk26p5z/Gv3cQXrj7nh1BJrrwGMOWb9ri0u3l4ytvz52Ht/MWfc2JhHQ7dlmWKULi6l2UtgY7I3nn66wcyF7yloeNvKrIcdbU+GO2ebl7jAtzRrvaH439oSajYKVtnI29RYc7Y2xLmRkhh5R3cbKY6uKP4b24uSF6dH49LLoD9XC2SWWtTgOHI2liiaKNPhBdDdEyWYE9RsXHFA5bFRJDsqbTcv7XbU4ch4XBohEIfFv0he/DdSmPkiTQQVgdQfX+Y4P/AYtxnaOrboNkNcsO2JvY2oqPnPoETRZ44+I3lNta9TWxb1Gj2B3p/p7nm0Bnav97jGI8uR9xDohdz+Geb5LAHenrh941FNyuVrYH6BzvaJUcpTw6roUEYXK5uK0d72jlJuup6mKkadjD1RBJnjq0hhU43zM/WoI+NCm/WMyzPyntMcVR6xLEJLlHvbLDzq6l6UkZ0OjhrbOhTZWNRKJzKVaPrWpXOqcUikofvRaBe2LiU7nVVKvpvr0e1E0UQaLjAuKntRzK4XRxtrTjRa0w6+MzqO9JJT9KHRbkT/mJmRqHhxcc2GuXeHtVMDtS7YYWY1xW11unxT3OZ0uBEd+miNai66LUPxaJADNsIZDX90Z350au+wKB+7Z1FBj5Z+d+fUODNzzhUTlphvxjjK2n7BWhH43TK66nbU5IJoK4LKrOTRusaRs+FXXlgo2A5EBhO5G+0CIva46qP1iFw3vUkQlVoOTSRm+NGdBxVDjYPsGa0zu7ZjOVdoGic9kVmd+Lgo0vF2P718Zb5wqxVTv9WVZHjicCLZrSf7bV++BubTRQc3LJfenqnxc3SLicX8q97ESWS5dXtUxW7K3ZCvKYhTD/nyL+EVR8Zotq2r3Y3ZhfEVcU2dUrCXjCxMtVGZ18L15viX7+MK1p9TNxSXL+ipxqrbcOVvzzZx0WLseu8vxkX5t5+6jWc4TI09IsyYjcZ93gi5nSTGRvwZDWPOGC8AI/BmlaMb6cO3MxvwuArajCfSHCCzGuGQE1Qilvio/uJA/iXQHBkO6SxMfarhbWQu3/Cet6Af8K5INL5TXrE/epQ4ING8RosTByQWl3uXd1y92xupqSv8PvsTpdaAR9lNTS0SSomuui3HiDoRQuZHEVEb4PaN9Ngo+s5hDW/qduZ6R2Q5ZwE6PRzPlLnMYfVHEtsblpxSXlFd828zjDakkaoV13JbkXJqb1wOmddCG+zqjeHFuIK0OSVxxQ3nQjE+Hm27Rs27SUrE0kMIw+6JG7erlUg3F6MaF6uB3fymt2cnXVHEo9fm1CA7KmEcn99SRY0dLZFe1cqvoun87vdpZCR94ceno5LpJFUbsaST0fs0SrlXQMM/H3J199L5qD/LDv/CdvWiQE9g6rIdFl/mnhVVupuk+oOozHy1h5WS7+Z6uD3aBl6sVyp7UZgTDWvR2ffEsGE4rG2vxNjYfkWke65dV2+6GXn49rB31hQ3l88dmuKphmJqOlB2+J1f06LLmEpqb39+mI+69OoMJHosD/wzPRtaWgqj48zEnCtij64kDkhUoehuMqefTWp37R0eWFKrow7ApeV4xuOjLq0m2n5iopI3mAdfWCjYDiS6oeG4scJyaH7h3nlQka9U/8j6w4b8pdEpjZgE7dGKRhWdirG3/w6V+cKtlps4vfrc/Bn97OyVFbViOHEeDa3mzqlZW7eVGB0/T60GX/4mTnoVqHF7YEEb8rVV97xDvr1bgKmhSzwOtHfUbfgFe8ko8dE2KnEtROwXnuMbZbWNQM7GeRuKOxT0Je/9jbZXbds43IimbFiTY8wZLXlOox0zx6k2vxtstIo5oQ2Tt9OeRAPeJDsSvFQykho1anYUF1FvyVSOdle+/vbqewoFO24Nb7eORZU71CzyvAVd+12RqVl0dM9L25Fom6ZC67URUTxLA+/WNtvDdf+ecBywRWm2D1jRdfXSU21sFDWthxN/RgZ76cn5M6d6JzqGnCiudMxsLRqWy8Y9p77NEIkfju3WDRNHa1FOcWxsN0bjHe6s0D33LtUEY+/IqRoY7dUwI8M9p77NcJ8aOCy4qT051aPXG05N0iKozFo0TExMbkdXTLrVNYbgh5oDd3NxgRFLNzuz28OWvFtSzfYD77XMpn/vA8oO/8IzLq4iaY7x27CktuzpNQ5LE5nTa29J3vZzS8lPydynVyp7USTGcuZEU5XtyPujv0iPnDc2NW3eI5xERPHRTj3X9raoYAjDPGqK79MUt9dCd2N0UBc7V4/qu4H3tmMkP7ukHrU9P2q1tyf88D8TbeyKdmzY+E9NXa3tVyv6aDBXFOXpTomaXI20F9EFFhYKtgNTdx96TUHEOGwuGtjekVNVMb/f6ZXX8M+bDyqGIIfaU3/YEPVho0DOwGmqYif2R785m7D7VOYLt1ox9UtUg6UfDSeSs7VoywH3qYH5SjmdWq9DjA5udLoXQa3u+050E2c0772aX7lit8VtyNctiDMO+dqi3HVjtIeKscGukfYCH01Dt/gWbffaqIhrqmW79hz/Pn1cwfpzxobiPgUdg4pFTUH64DPe+xt261H5VzwnHJI5E8CDPCozzHWvZBNF2etrRv+cnb8P+5TRcEZ3zgbey0v9P6N/HE357E4N73AKECZbakvXPKfmbKz53egS2+ct6P67IuEVw77mXxReNIJb8tYt6dFuOC7miGtLMxrnDivZaBtRpyokaskZP5oqta7wiv51SDH6OFE3lrjah2fl74mMtLV6e8WeqktR4btpju3oPCLq/HT2joyIegEO/3zUGkovqQ//M6c/GOpt2bOlZBuunFHmihRGVU8Xx+gANyrb9hx14529qCNrs0ntBrhuO67BiCWu+ubflh5tdALcW0CJWKYY8+8KTLUwPYHo/iI7W3LUrV01W5Jb1cBeqSX+7NWlbum0291hVVMB2o+ajajtwZuIJfOjqA+zVWv0isgMf4/D4tKLC7AH0vvzFCOWRTizWQ6Bmlf3osRXODguh14d2PhnXKdFkh2Xz8aU9E7vNg4rUlh/ENVL/+yfpeRHcW7VK0VTGT1F/GvGRRsn+1MjFnOi0Zp28J3pdinqzNQQd12+mqqYuPb3GGYkoqv/0bB31hQPZ8dXnaIOr5q4xIaVcNe+L2fknD+tuHntHRbow/fEtfOfzv6//6LH39jdd8eZUzUnorK2X7PcoyCGjcb19sSiRE3VJq6pSt7lPcXCQnQicWE2Y/747+wKTzeDve3RUVmE3z0sogi60fKKMU/3yMT21ORiNNjEzlvN7xIOh/2o/rBhqnLmEw2HqYmanP9RXKTpNNyqMl+41XITJ13PD3IbMZ3I7qe9HnD0ku+On93EiUHCqFJ353CFpGu+x7YhX9e/2T7dkG+PijEMMy7hoVXsifHM8OD99pjjF7c1yhqt2LM7T9dQ3Kqgo2v770LgBe/95SzCDEdoo9U1szEJzNk5YCyzbJ9pZqZn9LALDGbqLw7MtnK9A6JejeLP7rzw9HY277dqeM9b0P13RabKNYozmuAYifaujfSf7Xw4Th8uSUfzuuVOUjepmY1IYtm6G5rtRmC01LolHmVaqgQjxtkloS3d+VSZRg8aaxAR8mxn38346K2L3kNRpXBmE/bwUciU7UP2R4HGv6i6UTPjX1O4w6FhtzRztiOEqCRRRSPkCL9g1iK0SGcEnrNeNprUqACRvKh+kdkIKid5w0rVttUFsxZBRXpG09zd+ahmOdIWuY4pUzcx6e1hE9S76qMgEoCLijgRTuKjpvI3nfWwlNO5q7kaO0zbDWvgsBxzWqoWarTHjJ3DYFfvieo0e4Gk6/zqqFeceIcRyyhLTsNS8+oeTeRxdjaNZLT/zfBgtoYPm8096nw3VXGNRxTDRnKYkt6etnGoo92LffTP0dFyneQtjWUIvpPnkcdFUQ+b62KoMVq+zc7RUg697inmREsr5EOOTw9C9rv9mV7G2aPJzeTNWfgaTg0yAy91WPdCm9oevUhLJaBsOMPG5z5N8Wh9i1FKWeHR0Ibs3boUA+zRs7bv7MYytX2i2rsdpFoIUabNcsEU++j+9mIcnXNFLYoRTpEspDuFNm2PWkQqkseHBJLu5RvYtpSrpTAGn22ZTm3EMLJaepqIRit5N3mlRrZNdKMLO93o9hhsXHI5tFdPhr3bTjX8yPO7nskB/4xGIP7FRReM8a+Zjea0V91rZLgdIcSFExdXhBzhF8x4hBbpjMBzFuKGCYs9buKsK45gj0t40QresPGMELqFkp5pLiridZlqKn8zKhs2Wd2kDrdrLvMO06Y5jRLPaalaqNG+PnauqzmjZ0V1mr1A0nV+NNiCO3OuqZoVO7JmyDdsW2LP8RvPgtUyP6jRFZvgilqUH8h+R0Yymt5ktEyndrZt1Oi1cJM5vj4uquUlR1m9y01BB0gMFc5+72+21e2NheLPyHWvMiz9M1rIqVa03R8RLQ221PGjDXibsNi4wPrV0Kqbwantg99T0PAOi3X1nsCcqgbt/kfdRzh+Qee+K9ItnpyZcEPfjDVH26nil+jolLutAe1GtImRnm52bI8KjJZay9hsRP0ePXf1zpiI9qLo/Vl2DaWXzswqFEka1t4YYHWTWmT80SQvp4F74CikZ3jkP2drV7cE2+39Ho0aWkUNjAaqjXp2I5riFddg1JZeyCsCGSZ+ak/v0uhF3fwZ87Sp0yvsj+wPJ4qj6eytlPWuzfR6a0xIRsOc2lmkUPLbtEhGtdVYNXCqVucMrpph1bBk9xvmzqYqLp/t8+0pk8z9NxyxtDIHvNfSpu0UG1F7p5b7R9vndFNfMMvRJucUbpvIdn2/YBoSQbXxJjaGo+VEgA/8SK80xB/2MlMFPSzl3sAveEv1Eb1x12iSIrphduyZFUi3NlEfZkPYckC6vu03wkmnOadr6E0N0gHu8enoVdDbObxI90jJ9jDv3BSPXgKxLLBdNSeE9Ch6v7XTXkUd/fMstTfH+ZjHzE702nKxtn/MEsxPVU5ZV55NROJzVsmqNYYNZrpJbK6IIot13bKbXazebyQWebnkcuidBxXdqnXq7dnrou2huhtu4mws9N5cvmvbbruJ01K0G0X6hdEZQRtFb8NNnI1Vffvp+SOrYcnut8Qxm6oH3sRJLzo1NbxaxY4KYMjXa1XaP3vLXL2V2KhjicsnZ2zfRhQbRRrPRHoKftRNdrsdtbpgFKWCmm0H2vSb45sy9GqduWEPZN2fxx9OR76Gg5O2ZehtDBdmexmM66jmvb9Ew9tr/QpODHNmpr3ec13lWXrW3QYzrU+vlo7+Oay67emH2tDwFimOXrs0WiWsYwxZ/jPOX1cAwyHUMPTYE2PN0XZqp2XunHoQqYo7DSeahKwroI1njZZar4h3MpytWjvF24hlDo96HUxwdXHSE+YVRRPRdcMf3Y7KvyLku52S2US0wvXHdjmXXiQvRsPrLoRhDa9Qc3K+GzIu/AfWxkz2Xn3o3lKdTX+UV1uvcjZK9ZL58VaoCVHEamCinvemsqP1JIZVw3aseKfTS+RsH/TAOw2R1Jzrd12D2XMY/vnYEUuTnqPdaxkqnWJPztXXXJJ7X249rpzybRJW+emu0Qaqt7M3Wu5l7SB/6pWmCmIo0yvf5s9eKZsTTXkeeX+6nSk1Ik0LRAs2WsGanZHCUncd0snofjo7+Im09aYG3dPrbCfQ2o96F2mdhC2NZdjgVJiYHGeKOvptEXUuvaakhv5t/YlWfWlpZh7fRpHYOEXtzczvYQ+bnc40BWRt/7AlmJmwnMlO5dlEpDznebKa74rcc2EhJ9fRDvTGPEdeDh12arcaVGS2Cac4bLj4mRgzDGtphTxmXj4xl1m3JqkyjxZiJvuJWq02m27iBMVx5mhtuYxuZI6shu3Y3qvKs+sYj7qJk153apr3Cv11U5o5zci6dnu0tnR3zk6+doo30pCT62FneuQhXxd21+1hd9zU2Pqzp8xszlazNv2jtSLymxnRosOG7WGTjN5/qz2/NyzWCk3Q8fu40SrRK6P480SjLAU9dZ0OZYYFHXt6C7NRQ7qHFR/VzA5jIvbRtjfqZDdho8dMUeTs7/aG3Yi625XvXuVcrTsNKmZ7mZ3ibUuqyz613au67bkH3MgpysimhjdddnrY8IlLb+qKGN3/n44gzTr1aeaoLkqld+Nz73FeZsKCY+92aoru+PujM+uV2rD29NqjgpmavVcU/XHB6IZB5SxbdDuYHlfxgVGksDf2GhZH7NmbZQh10j05XUUjHFfBQ/I424hFFlYnrHdpR7WJ0OJy3nsaPDtwDPMt+VoN0p6YUzG67V73+FCdnQPMFmvvui44k8lZvI7Y964DDbUa2Fa54UZOSQ2P6fZHwzBL7ZmdokfJRldVKrr8cHpdcO86av7sXrn5Iecc+fARSyQyZ9BS5+rOETvsMTkDraY67THMS7DkJ6xgr5FIT/vR6LXW21mndWqTtG5Dr5Rwy2leuqXca5D3uFhyrghzokSZ9j6KIkuXcs2GJTrrXhvS/TOKNVLbS/+uf86OfCJ5+w0wMrPWJZra7l6kmcHWP+zOTfFozY8Ls3IpTM3W9xveT9XY7v5T1N7KJVU8usxlilj96F2n8eeui+qZCYsKs2syioM/KsDhMkL3Wmu2a3b6jcPsbDoSFjWtDlpvHDv0iT379fuzFLuOb7vLm6MZ7+W9e3wU0OwILf9ybmLfWBV7jZV17zpX0E6xdCvbVOVs9ldrK3o5na3ekYXeKfl/qsxTVjkVo9tid48/YKvVzWZOfx11Pipe96ydtoic4B0AACAASURBVNXABGxOSQ2PqTO7mV3KiJLdb5Y3hZZeempa8joV25Av3Z+etPGcqnhF9k+tlsyOgYvEviKQ2cFJUweic+y18/HnrpPrzIRF8nZNRkPay7spQ1vTuqOmqebiRA2Fgm5LdriR0zV3hy69DjTGOcMwN+5Zd++v17ZsXE8YzULU+anLod3ftRoNpODOXlm0aehudK/TglFHUBF7N6Lh9q7rV5GAYYzDPTWLYzuvhne7YYQwNWDrVo+gLhLXukAOWNAr3xWJ/HdZM7ejS64wC40+IDM9FRKzrqI89qxowdOAcaXtmsLZHnfX9j2n/nQTENst13439XNGbHUWU3Yt+gqBz45g2tLcu54nMpso7i1j3JwrK3wSCVv9Uc74PuQrLAFMZSEnhe3AundwTrJ7p7TVbGqj4OXcmyZViHEKWQ2ckmn2D28hTBVWu7/bGaUD3/7p7CA7xng7NSCJxN98xBIyif6irScF25NEWZz9o8wLcI8lsDRdThFHWW8ZHqQTMPppW7sSGzUbqNFEzu7UK6WJzInSPhf4NN2z17+E0+1wNIY1zbtz/KmGrp0a1ExYN66phHX31y/Hbgpztm/eFPduWzZlV79qTU0YYw6bU4grjunW0qnt49feFRk/4ClT/on91vYPWI7pJKV72KasK88mIsE5y7NR2dJZK/XpnRcWcpYr246pd/DRlkNvPqgodTkcJ5ycVqJpwdzEKVhqvct8ajyQc/kXTFU3qJwUnqXV6uYrtqfG5L1SqLDMqzntFU3vz5yRVa/Uak5t0ks9kbD6N3FyFrcrVOwoR0O+Xs3s/XnSxrN3hRb8c2oo8sCBR07uesWa8+et5vj6uEQtutIoS0EnCjo+Ou+9v/gu/DZrvVZ6pwfBe7FMNaptqvbeuPNgJmyn/Lv7aw68txe3hne7YYSQwxiVxDpGe6X8Z/FhNf1sM9RG025ECa2ObtGJcf23kSY2IgvRuC8K+fIH5yxzVECbrV37XcYRcqLONB+1HUx3/W7X6pQzYouyu3z9LJLBnJf2oqCjQItEtyKQqQnMxjFuzPZn63Ycs9PFldMsP9A8imkWp10p6663tq3BbEHPht89oGB3mTmHqbAaqwamK0lO/9utJJVXJKMizZZg5ec4c8SuPWKJGnWcey3p6n38T6d63u5FF9v1x1qZg5bKT3f1WEb/zO8fH1U9Ztu0yNedx0XmRI+qmXXiTY/MHzImnx1p1GyB0z5No9dODeoU2TCW0ba3t1NTPHTr7skp6P0uh6mxR8GZYDez6e3RIeV+KelV1NE/j19706Rn+TRq+Kh/Yud+FaOHlnOFRjojCxUmfb20nevPnIlz5dlEAEapJapZ81EMxStQ5/hUqGOzF+NOq7UhPFsQ7Zjn4Muh5ncVrpfKUWSuh+w3WpvN79Rwzk2cWbotB1ym1eoh5PSMkXc3cQLhgVd9lFrOyKFbS93EGZ1sdonqVOycgjPka9qlgw/5eo3nfn9OPZnTfVJ5v9hXhzw7rehdffHnreb4pgzpqjWsHr095oZpwObTnOWsxw5mrnHvr9uzx3ZO0aw7ptst9q6I9s86XUM3y23UvY2bD2ZC43T3FHolOPxTw5tz5R6/4R2WbG9P5YJe/65ITpvYzVuFJYxuFckcCld+rrGbwgNuTy1udsuxraC7pn9qAtamZL+Cy1mSazuYbjXb755NUOeM2AJn10K5TOA5RdzUtF3LNOHZfQeprfMblxRHw2wD727EPHmPdYEIsxvL1Hb9+9NtQXQv59HkNa1f92JcdN86v9Ms3r7lrH3s3UergW1Nm9rImeC1NTPKtMJkr5fUnELc2FL1Ykz8acTS4BzkXkuipM7yUU71jgtw1/WmUavZIXHTLFTuPdu2KLHRjpZH8/XwnZklHhm87bgoZ8DclnJ3ELXr+Lk7DEtUv4dXsIMnYLYP3bUQEzizF+bGh64SUfc+yllYrLMw0ktY98/EJdB+1F6k3ROPsz1b4m1GLtkUT43iHlJAcUOr1W439lgWaHLXRpHYOHjtfUgx7RFp/jJFU1hx2e6RjKkwuwOMRG0pvoQylZ6T7s9Zaqg8mwjJnKFmNP57m88OiqLi1enxZ+d9+9Xz2QutEeiOwxcVTX47syWPNx9U7H2lPCr8nIai6R0ONX/ZuDSqMs/Wt2u0WqPZjNY1MeBpPtp7MKYGjhZNd2fOyKotxyjTm9/ECbqpmW+rFBt7V2xDviiICzee3Su04PZU1S0YxR5B5Y+963QrvTzO1sMmVVvmBb0Yu3/q47oao9uzBWRuOOrW23n8Z6Jy5lntwmy3Vuw67equOXQHCb3tRrt7Oe893MoZRWycA/aq0OifOclortDR0wvufOD6Va8yjP7ZVt2CWd41qO4lNpojDW+O//Eb3qMV9P+M1rbiO6P6Pnv2rHiwiQC73UPisLdv337xxReJA+7z0bt37169epXOb3S0L1++TB9T5NMolPS6WBTcjz/+WCSuXiDvv/9+b8/Un0Hx22+/NZ/GYysfffTR1JHb92cG/ubNm+1xXT6EKOLM5bzXr18/RGO0n5gddaWT+ssvv6QPaD/9888/v/zyy/bPUhtPnz7NYf/2229Lxbg0nFH2YSDdgfhsm9k9vXtid/9we1Gww9OHe548eTLcWXmPGlgWPCbM+b1VqahjIDf7lX5R0N98802pGKfCMWKZkrF/tUBmF7A6/NUnHjZhq3N0kBP1SrMFkd/LmBPNYh7qgJgwpoeae09sExox0kjPF2Km8PPPPydC8NG5BO7cFP/xxx+xqDUsr0f1+8+fPx8mxh4CPQFr+z0Qf55dwMJCU4KZXU93VTM9mOxVjO6JvY96fy4KtnfunQcVPYor/ekmTro03cRJ+3Qbn0XNS/fEdBSLgk0H1XzqJk44HP82Yk5Rtsfc/CZO6/DYDUO+xv8aQ75qdSmqzeiiTXrdslrySkUUXd6tnt8zZZitOddoKBT0bEGf+t5fc3voxYsXbTbjK5Dyc9Selb8x9epgN4T8Wtc9K3/bYCbf6nRHaniLFNnxZ5GHK+icV3BGj8kfDVd4i240hbNPNLZ1bu9vLBhN3tF25nRyMWeoluzZ4tvpnfLIYFsxpjbiZcTu67bxWksFlqMVUIUs7xdF5nvJUQHqf+lL5HqYvLgcNmrk1J9uhd/jO0SH+erG2G7X+ZG+oefsl21EA9h7IXVp9Zht1gIh+tZh2jbuySn9vfvBnDS0dSA2blgD84dVNfviYd1Lv8nZFGJc7MMTC+7JqU41lWYv7Uhwwex3g8qh2Pvq7qbnvNvdcV23Lept79FEp9Ey336v/E3APZbRPw/+1R051043XzfslaJmdgVGt82J0tfvMT+dXZBaOr4tm83eYHtY8WIcUiGFUbeHUff21BxpjCL30jP6p6Z4lK6781FT1NHf8YhC3G/Q2M316PZwOrxH39dEPVpdezsPXntHDc+4M38Sam3/jOXbpDmnlCvPJiJhOfOvvdfbc2YENbv7Ry0sDNv/XoMcCL0R2tLB2GzWIsaNc+2c0uzma48+7lGDivO2Tjkpz1SNwl1aLXNinz1mmLyo7bNnpQ9QmdM+8ek1Wq3RbOaU/t7LvDlpuHlzmjOyaohqjiKGNeoIN3GaVOVUql0rdk4CahbW7LgoEjws0O17Ltx4bscZhhBVotvWtdu71tVhMlbsyW+jbjjHz2kN2rKOjRtOGa7RUCjonKajW9VHtw977y+60e43LG9cSciximNGiXo7Y26YGdqKw3Jq9R0GMz3z0T9Pd09Bw7viihg9Zbg+M1pDPIza6NX4XZGpm6CjBVNwZ3yzdc5kOGKM9w7jW/0KRn26oMJq9P34Xkbq/KhIE2n3ZdBeMpo/I8EP/BmN7iyxzq9PzD7WEyx7v7E6WhBn3Bm/05LjGVl7SPPV/l5Na7v9O4qGYbaBj2789NNPo/u37Az2nDb5IeaRr5y0dS/2mIosfUk9Wtr0OmAMXnf6xaQtBVfkXDWwCGMEEm1Xzb54mOxu9zf8tNkz24NPnZiz34glR8kxSwWWtudLw199/BG+U3B14o98ol6pVOl0O4XuMKlU+MNwcsbw5kRDt2ZP/HpnuvLHWPSx7eHst7/Et+dGIqcyaP+5BNK1cZiXK01Rp5qpqOHDjNfZM3tbok4yxHJYgUct1FjbP2yVOHvCLCy0JXiN5dA7Dyraorzkhps4s8V6pRHybGabA67RamVmtv5hmtNS5m7ilJLcGI4hXwuo8WwpcjZGV7nDsPKvcOQkdfUxN5zj6+Nma8s1GgoFPVvQmQcc9t5f98G5biIz87XisJxLI/M59RWxG8ysQDvRKTm1qzssOeYzihre2Sp3tILe/V2ReKvvgU8bZPYNcTu226PMluLFDoj3ZHKyn37EubhJzmPlOclekbDZqzS+pujbb79tQo4Vn+fPn6+IZekpOc9FLW2Cl6bhSsdn1ue2oGvmvTc/L/LM1tKHTnaqSzlPkO9xh6NU8XXHYevanxjNx1Rh+MUe8WhO7P/+++9LJfVo4aiBpUokc2BTKrphOPGY6WwvGQ3ITi+0GLEMS8QeAgRWCOiVctBmW3tzohzG4xwTP8/dHcqOJixzijR6bqmds2PsmCw0PzVeKkbhPErgzk3x1HR7an+FMvKuSAXk80Zhbf+8ZSflowIWFkZZEju7Y8jZodpoOHsvh955UDEKfqWdmTMUN3HKFrqbOHu3WmXLq2BomtNSmDe/iVOKcWM4hnxLAY8/5Fuao3XHxzfVji7OXOnLa+45x9fHrbsiemcdv6FQ0L0iG/3zvPf+4vvE2yKOZjm+emw0g2V3PvBBTYOZskV50tA0vJkFZx0jfx1j93dF4pnCzGLb47CIPafhjqjj6nrgj1Tskff8MDOX+HOuq/xIc46cjTG+izF6x5ygyh7TfZY9c7V6ewJyanI8sLU9opuEkNk0xXJA/ZahW8GiOKrVsW7Rj66DdA9Yt535AEp985zsxDs83bnH6tcg40W4+PGQ+G2v+PXSeD8kLtvYjifeYn9OMm5yjBo4VdCZF9HU6UX25wwb4h7tu3fvikTXDSQn6jh+dvzQDbPI9myMjxqxFMmdQAgQ0CuN1oHukLXaeNWcaLQscnbO9qFhW2dtPZ3anC8P/vLLL9OB+PSSAldqihN5edRc2Gz0kldNqUxlLqCViq4XjrX9Hog/twvMDoqaKGan+dtT0gthNsaHLCxccjk00RH3CmXRn5lLdo/q6xfl5TgHZ/ZBUab1Ybsz4hCrNinulo7K3NVoti/Zag2zeZA9auBUQWT2CFOnF9mfM+DZ6SZOkfRvDyRHIGKZHYBtT0kvhNkYDfl6YpX/7D6R2Y36Su+KZI6vutkvuH2WOb4+bljolxxlKehhQcee7kyn2jQn595fN7XVEvbkyZNuvKPbO1Ukg5lR7Vvt1PDmF3fmFKz+2lFOFioX9O7viuTkeddj8nuIKw3x80njUc6pOU83kOiY6985Hn71fjdJzXZcMMOdNfdUm03lDEHaB9lrCpw3rsxLvvIXwPR+WSL6s4c8szX7Nvm6cv/www9zTtzvR/pyYp86Jt5Tbz/KaZ3ag6c2omSjXV39zslUsNfYrwZOleMRKkxm41n8OU4jlqlaYT8BAnsL6JVmhc2JZokee0BMMbpD2dHEZPbvo+eW3Tmbklh5j+9HKRup0I4vcKWmOPE1Hw9c41p6Q+74dUYKLyNgbf8yRXmEjFhYWFoK3THkZZZDrzSoWFqgZzx+dnbQZMpNnIKF6yZOF9NNnK5Gb1tz2gNp/7zzTZwW4bEbhnxL/S855FuK0Bw/uixzkG/YWZejA551ijm+Pm5Ycy7ZUCjoYUH39hzq3l+btpoP0eWsme/xrojBTFvcd97Q8OaXvnWMrlV6HeP674pE15XZwcc1Ft/13rW7w3bmrzMXuROw1PPZs2ezp3RfaZ09uPgBmevUReLNrMYP+aGVIhmsH0hm8UUdq6nae3crM5GzejlD2G4gS4/vnpvYznzvpTviSYT2wI9yWqcHJu+AUS+tUUuPz8zyZWpgZn53OixudeS8lh3ffhQ/mFMwDUYsBTEFReDmAkt7maXHZ/JeplcqNV7NcTMnylEaHpPz/UMPmfIPkxp7clISOao5RxtNp50bBZY2rUuPz0zeQ5rixNd89BYEMnNR5LCdhIukTSA3F7C2f/MKUDb7Fha2eB52OXRpF7b0+Ey0hwwqMtN26sMy55tu4hQs5ctU5sO2WgULq2xQS5vHpcdnpvYyNTAzvzsd9qibODtlZ2mwhnxLxbrH37nxjHuaoys2maORLqPthMBD5vhL+6ylxyfy2/3oMn3cYRuKpQW39PhuaSa2L1PQNVu/zHt/DfvREjbadyRqSM5HBjM5Src6RsObLu7LNLwVCvr674pEXcnvJyp/90y6Hlf4NJ6uyLwPPfuDmDuldvZp1HgUdaeoc4LNeYolJ5yCxyS+n7JgLNcIKn7SIfPNwtHvkNgDIV4O7r4mEQPi58+fF4lo9lLqxbL0+N7piT9zZlzH/F2RNlP74bRRXG9jKdrS4/PFLlAD8zO735GZI6vMSWxOOo1YcpQcQ4BApsDSXmbp8ZnJiMOu0SuZE+WX+EOOjB8VmV2qjnlH5jpahSxESnJuDGQuZVRIsCjWCSxtWpcen5+q+k1xoobH1Vrt29p6RD2HnN+27YXgTwL7CWTOQCMBd1vb38/8kiFbWNhSrPt1xFtS1Zy7NG1Lj89PYa8zHT3x4Oveo2l+7E43cRL+KvNDcBKRnv2jpTVq6fH5PprTfKvEkZlD6II3cRKJqfmRId8W7f2u6y2pqnbu1GJj5tVULZ0XiCiftNQcf2ndXnp8fqFcoI/bDyefcerIpWlbevxUvMP9FyjoyNQB7/011KUeohsW3Lo9xZ/SNJhZVxAXPmu/xmo72tK0LT0+P4UXaHj3w+kyelekq/G3eEr7zZs3/9+uS/8xNeEZZjoWZIc7K+zJeZS/7NeWL8pUhde52vRk3qeffQyoDdBGCGRORKutlPUiykxeTlEuCip60P3qdk73fPBqfNhJUU5NeNQxauCj5HeKN3OQGu9zlhpWGbHsVJSCbQUST222x9i4jIBeqWxR7jduHKbTnGhoMrunN8UYPT6zZx89d4+dOekpdadwj/QLM0dAUzylFOPeh/zosbHQVInYfwSB/Bbjbmv7RyidE6XBwsKWwjrycmh+ExEC1r23VINHnZtZxDkTnyJZ6EWUmbycqBcFpTKnSY/caqVT/sBP1cAH4u8Rdc7SSsRb8CbOHrlYEaYh3wq09pSbN57xM2UtRbsRl1L8UE/7p40iAvk9Tqk5fn6MkUGjrHQpH7mhUNDpslv66QHv/UUWMkc4SzO75fjij7cZzGwpjkueq+HNKVYPo+YoxTG3eFckvpYyp0I0ZK9evcq0u8BhmU9X5LywsZPGxx9/PBvyo35a5IBDkLAq/sbqrP+pD8j8ws7ffvut1OPOaa7eD5gsmsykQ47XvfJHD9999106tC2f5rTGB6/Gj/qdpS3sDz9XDXx4EZRNQCyMZo4NMkcas8nLDCczVbPRrTjgyCOWFdlxCoFrC+iVCpavOVFBzD2CiifOYy4zG/LRyjEnPbH+Hj+ZMps1BxxW4M5N8ey4Maac9V8X6U3VPQlx2Gvnngmztn/Pci+eawsLW0iPvBx650HFljI90blu4owWlps4oyztziO3Wm0ij7ahOT1aiWxMT/2bOBsTXOp0Q74tknduPKeWGfOfr9gif7dz68/x9XEF69iRGwoFXbCgc+7RFIwuP6jKCcv8Arv89OccaTCTo3SrYzS8OcXdu8M1eoqHUYPlFu+KRD7zH7mOFw/i55xGa8zFdsbPcWS+3Vi5r+065zz06V2RrpjtpQKZjUPmaGxp7N3j41mQ7iUZ113Mk7sHbNyO8HMuqMhpzRfERzPVdRg94IE7Y3jhoZl1/mrgOrfDnpU5Noiv4dk+rDJiOWw1kDAC5xXQK5Uqu8zuoFR0wlkqkDmLmX1yfWm8G4/PTE/vC303Rur0+gK3bYpzJuax+v/y5cuahRIxtj8t4kmImvLiyhTIXL6L0O6ztp9J57BGwMLClppw/OXQ2w4qthTruc7N7AUypz9b8h6VrXvzwk2cLZj7nXv8Vmu/vG8MWXO6EfBop2eu2hW5iXOQvBvybSmImzeeoz8qEp6Z76xukb/nuZmju8ApNcfXxxWpacdvKBR0kYKOQDJHEaWiyw/nsAnLz0L6SIOZtM8NP9XwFiz07npOwWCLBFWtoO/yrsii25z5P+dUpLAfFcjUhGeYnswHNYYnbt+T86x8zvekbk/JMIScu/vDs/bec+R2be+8rwv/q6++yjmxwkpZ705G/gw5J/3NMfHrKInGMJ4LiS+j2vt5lPbpk/xkH+rIY174hyJKJEYNTOCc7qP8sUHvF5NW5NSIZQWaUwgQmBXQK80S5RxwzKGROVFTdu/evXv79m1OOcYKVM5h1Y6JLwDLiSuWAiKPOUc65rAC92yKMwfS8TZUrInFzaE6xRffiRDveP/666///ve/465qnUjFQiBfILGcNQzkJmv7w4zbkxCwsJDAmf3omGP+XrLvOajoIVz4Tzdx2sJ1E6elSGycotVKpP+xH2lOH+tfNvbMuWdEuv0mTtmUrw7NkG81XZx458Yz1kNGv5120Tx0C/4Nz11kW2qOr4/bXtNO0VAo6O0FHSEctqwzbx4VQXhIIAYzD2E/cqSHvRi7aBrersa67WoFfZd3ReL2av4DypeZD6crX342H/vgyGzs8STQ9u8sT1uNfpq/wjJ6up0HEYjGIbPBLTULHc1470GuaK+eP38+euTGnfHMRzz8ES+ixJXVtIrx33j3Ot5UiWetfDfGLK8Lf5YofYAamPY50aeZLWfkaHvjacRyooohqQTOJaBX2l5ehkbbDfcLIXNNOaYDB/zdvGaqMouzfZgxG4UD9ha4YVOcP9mPSfqnn34av/wZSnsXRBN+3GzL+dKWOokRC4GugLX9robtFQIWFlagtaecZcx/w0FFW0aX33ATx02cRZX8LK3WokzVPFhzWlN717hq3sTZNSP5gRvy5VsNj7xz4zm1wLjHN3sO5e+551FzfH3cxvp2loZCQW8s6Dj9mGU9+/jo9ow/PASDmYcXwdEScMyLcaik4R2aLNpTraD/sShZpz44HobOfFQivnozntu+9s3ReKMr/8tWH/teZnT2s78cEs++x73zyvXzgM/TVBa4THSvXr168eLFbHZimWC/39yIbwztJmDXpYe4or///vtudLbzBfKXVvPDvNuRauA1Sjx/mBTDqnilc3WnacRyjQojFwQOK6BX2lg0q5v3jfE6PUcgc035mMvrkaqcH0WJRZ5vvvkmR8MxRxa4YVMc356YuUQZBRffbRn/4gHBWLuIE/PH4UcudGkjsELA2v4KNKc0AhYWNtaEEy2H3nBQsbFwT3S6mzgnKqyHJ/VErdbDraYSoDmdkjnX/vzJ48abOAdhMeTbWBB3bjxH3xWJdZj6DyBtLMRznf6oOb4+bks9OVFDoaC3FHSce8x7f8e8mbWRunu6wUxXw3YjoOG9SU2oVtB3+V2RqDcx1syvPXEXNv/gMx6Zn8HMr/PcDyEnAbMvkxRP3uWHIMXFjhxgfKlnZjWLkdlOGek9yLXruyI7ZeEmwbr2b1LQspkjkH859Jq4nMDbY4xYWgobBAgQOJpAfkdwtJTfIT293y1MZPnJkyeJTx/1UWbtiqWA/eZoj8q7eO8gEA87Ls1mfOFLnPXPf/4zHveJXwT9+eefH/ITu0uT7XgCBQWs7RfEvFtQFhY2lnjmwGxjLE4nkBZwEyft49OugFarq2H75gL5l8OWmzgHQTbk21gQ+bVlY0RHOz2WFkefNcr5ptGj5eVc6THHP1d5Nam9bUNxxsLakubDFvRhE7ZFu3uuwUxXw3YjcPlqr6ArF7R3RcarXH77O37+4ffmZ/DhjU5OAvJ/I6VUyeS8WlAqLuFUEMh8N+Prr7/eIzHxU1zdOhwT4/zvetkjPUcI87BPvSiaI1SPCmk4bA2skPf8KHI66Ca0/FHHMPb8c/PTM4ylyJ6cBHRb+yKRCoQAgTsIHLZXMic6cvU7UQc6ypj/Bkv8yuhoCHYSKCtQtimOb7ZbdEe8m5d4giG+8PLTTz+Ny6R5byR+ODReD+seY5vAJQUWXTX5/eAlrWSqJ5BfH3Lm9b3Ay/6Zk4D6CwuWQ8uWctlBRdm0HTw0N3GOVkCHrcxaraNVlZ3Sc9gauFN+1wWbM7RoQs4fL61LSYWz8rOQz7JTsnMSYMi3E/4w2KkXpTIHHsMA7ckUMMdPQB22jzPKSpTaio8OW9CHvfd32ISVKkqDmRXX0eVP0fCWLeJSV2vZVEVo1Qr6Ru+KLDLNb3+Ll32dAPMfp8h/RGOnlOckYPRd/53S0wSbk6pdEyDwsgKZs/2ffvppj26j9wpKZmLKCggtR6Dab37lJMYxBB4ukD8b3zKsMmJ5eEFLAAECBKYEzImmZI6wP7/zze/Qa+YrP1X5Oa2ZfnERmBX47rvvZo+ZPaB5b+TLL7+M3xv5+9//Hq+gvHz5Mr6NYo+Fi9nEOIDA3gLW9vcWvnD4Fha2FK7l0C16zi0rkHnfxE2csuynC02rdboik+BdBW61umLIt6Uu3bnxjO/jGNLF+zyxxjLcb09BAXP8gph1grpzQ1FH+DixHPbe32ETVqrsDGZKSV4mHA3vZYoynZGaBX2jd0UCPecd/aZs4k39C38nX2Qt/6sI8tHS1Xr1pzmrGL///vvq8J1IIARiLpr51QWj6wVbDON6fPv2bRtCVPj4OfX2TxuHErj83ONQ2hJzfIH8EcLqYZURy/GrgRQSIECAwDEFulOMdAqPOcTNT5V3RdLl69PDCvy/9s7wamtbWdtf9joFACXArgAoIaQCoASggkAJIRUESgAq+lBDKwAAIABJREFUyEsJgQoCJWzogO/e8TpeOpIsj21Jlqzr/QF+ZFkaXTMajWTL1iqE99qI46Kq4//+++9Pnz5VD7p9+/ajR4+0deTTp0/HS6YECDRCoMIktJGWIkZGAiwsHIRpj8oOVsTlEFglwE2cVURkEAG8FmYAAZfAOPEzIZ+r9x3HwzrPm5ub6HNTxh2qO1BziUtgHB/ltrrf42EdRb8qu57klsdH+201wUy/uisnOY63HNumSq6p6LH2imzahWN/tKIp67EIs+krHKePtTX7g4XelOd0LEuism1micxqunHOn32viJ7kcGUziuFewnE1As12/GoEqAgCLgH7Ep6u2hdWEbG4wDmGAAQg0BqBZkMj5kT6pIB9DG1Tj/YwY/eW1NY6FPIMSEAbOYwvrdgBR11DO6m04PDw4UPtG9E7KfjeyA6MXNIaAdb2W9NIF/LYgyI15/S4qMFbIacz6cLMELIaAePdE27iVNNIgxXhtRpUCiKdSMC+uiIh993EObF1btWEfC6NHcfDOs+lmOHx48c7MHLJVgLM8bcSOzf/sI7iXOyn1I6uT8FOMHMK9sYrpTM2rqBc4tVU9P/kErqLcjbNhzd54S6aPwu5qWkN3p+YGzIfRLf7z2c5gICFgJ6ckPNdtSV1H71hQq/ntJRpyfPu3Ts326tXr9yfjR9rZ7OA6E/c9Eye+68SJ+FXkTbeRle8LvyhK/Dlj0ezwNYUuqlHzD5hUys2XbVJnk1iZMx8JZeYEQtFQeAaBBiVrqHHa7TC/qFqtbfNAXTTupgCBr1j+Bq6oxUHCXTniqflhdKfx1EI+uGfP+HV7hQ9ZMnnTA9aGpefRYC1/bPId10vCwsH1ddmrHiwUZbLuwsqLI26QB5u4uxQ4mjGPKzX2mEbdS4ZzQLrULXXsqlHbIqa7DLUyblJ+E1Y6sgf1lL5XlIXTEJKx1O0WBIWog0MrDSGWEqk9D7HH22MG9ZRjKboEp2dMi0ECGYslEbLg+NVSMzDqHnNnr0iizw3PV2xWEqTJza9FkJPrrf/8Pqm50ia1AlCNUFAD0x4X/mIiqU3TOTaK6L3erprPXpoQ+/7jFbaQqLeTyzHqKdY5EMUp24KVVuQ/7gMuJrjDI+UgAUeoVfi2gpLeEQsJRRHmRCAQBYCjEpZMFJIIQKbAvULhLib2luIOcWeQuAarrjOdpFZQZrR608d/7fffnv+/PmczgEEuiCwaRJ64bX9LpTVjpAsLBzUxQViRQuBawQVlpZeIA83cdJKxJgH8VppMzjxLBZ4Ivxo1Zvi565XVwj5ogZgTxzTeeo5jSgi43fMoteSuInAJh91+hyfMW4QR4GiN/ViMmckQDCTEeZlisLxXkaV6YbUVPRYe0U2bbfqej6ctrDrNW2TZtNwODsyAeNtBr1hQjOELJs69HCGC/zXX391fzZyrCdX1GQ9TXI917GVMK5mK7Es+bHALBhPL2TfEt713A5u5HRTRAAIHCTAqHQQIJfXIXC9ATTNbdMaerooznZB4HquWC3SCyk06a7GXy+tePHihV6WoUUJvjFSDTsVHSewaT412mh4HO9VS7ieJWzqCMfVWrm64wJvKuF6QcWm5neamZs4UcVhzDOWa3utuZmtHWCBrWlknzz7buLsqyv7VYR8B5GO6Tz1etAot6dPn0bTScxOYJPhndXNGeNmvW/S13xVLwcouhdNXVjOs7xcOaTXdhrluLklX5shjnfWdU1Fj7VXZNO+5Ot54dnC9HWe+fgaB5s0e40m04oSBPQ5UX3Zw/J8htYOXr58eVAGfazQfapJ2wRzfa7koGDT5XqXxrt376KfXt1X/rwP0v2Uyr6iuGoEAlhg+1qeO7VF1H1hFRGLhS15IACBCgQYlSpApoqMBPYNuxkFOF7UpnWxC7T3OLERSri2K9ayuBYZLF86zahr9R09APH48WMtcWR5HUZG2SgKAlECm1aAGR2iDAdMZGFhQKWvNvnaQcVq83vPwE0cV4MYs0uD4/oEsMD6zLfWWOEmzlaRCuUn5CsE9sLF6sWg0WdCtEjCCkk1vbc8x2eMq2YG51aEos/lT+0uAYIZlwbHFyaA4z1XuWPtFdk0Hz5XMe3ULmibntKoLLnE08P9x5/aryw21TVLQF/2iK4LeAJn2Svivazi1atXXi2n/NQOFj2e4slmlETz+fv37+vf6U+uQwfeekr9x1+MwluyMYhYKB3MgwUeBDjy5UQsI2uftkOgEAFGpUJgKbY0gdH2Zl9vDb20hfRV/jiu+PXr11rg0uaNyl14+o6o3iCrJy/7sg2kHZAAyzIDKr1yk1lYCIFfqd+NE1SEerxYCjdxMOaESV/JayWaee4pLPBc/tR+nAAhX8hwQOe59CwEHxUJzaNcSoOGxxiXUHeD+kpImz6FotN8ONs+AYKZ9nWURUIc74RRj57yMGoWi1IhY+0V2USt8q3ZTbIdzLypafqwQFPfOjjYdi6HQJqArF1j7Wof0bsJ9dbPg13DW4PQx9PTspU+qxZpl4hlq4wriZ5l0Qs2Hj58+ODBAzedYwhsJYAFbiXWV/5VvxptzqariFiiDEmEAAT2EWBU2seNqxohMNreiU0BQyM6QgwLgQFdsRYZtNqgF0l4ywUWXEfyqBP9+9///vPPPw+uchyRgWshkJ0Ao0N2pJ0WuMkSWFjoVMurYg8YVKwy6ToDN3G4idO1AXctPO60a/WtCr8palotrXKGTcIT8lXWTpvVyQyigj158iSaTuLpBDZ18x3SMsbtgNbjJSi6R60NIvMmL0cwM4hVXKOZON6m9DjWXpGWv49R0yxGe3CkJlvqugABPZahv9WG6NGNI09R6KNabqinHRfe9zdWBciY4dOnT2qy/QaDttNoZ4veq8H+kIxaGLkoLLBT7VcIq4hYOrUNxIZA1wQYlbpWH8JPBNyJBkwg0COBkV2xVgbevHmjt2Vrkq4vftRU3y+//KKbTDwVUZM5dW0lUGESulUk8rdPgIWF9nVUVMKRg4qiYE8v/L+3cLiJk1QDN3GSeDi5mQDudDOyNi4YJ34m5GvD4rqRQp8U+Pz5cyju6W/2DEW6dkojPoox7tpmNrcORc8oOGiTAMFMm3pBqiMEcLxH6BW6dqy9IoUgdlesYm6eHelOawhcjYBWASy3GfTQxrdv33Zv8Pjtt9/cFulBEPdntWMthaix9gdQ9AkR8TmySaZa06ioCwJYYBdqOlFIIpYT4VM1BAYkwKg0oNKv2uTR1pRHa+9V7XZqF6544nDv3j29YEJrDnpLhf70sZE6etcrIfi6SB3U1AIBCFQjwMJCNdStVURQ0ZpG8srDTZwET27iJOBwagcB3OkOaFxSnwAhX33mXdeolZao/OwViWK5cCJj3IWV6zYNRbs0OG6WAMFMs6pBsB0EcLw7oNW55F91qqGWpgjodTJNyYMwEGiKgLZ/aDHdItLSOsLqtRoU3ZdVqEuesvvi9evX//73v40bRcTk77//1tMqp4i6ipQMPRLAAnvUWmWZiVgqA6c6CIxMgFFpZO1fr+1aU75eo2jRCARwxZ6WtTrx8uVLLSBoMq73Teh7pF6GEj/1dRG97alEyZQJAQhA4BQCLCycgv30SgkqTldBaQG4iRMlzE2cKBYSjxDAnR6hx7U1CRDy1aR9gbqiz3jIih48eHCB1tEEIwHGOCOo3rOh6N41OI78BDPj6PryLcXxtqzisfaK8LLJHbbIF0h2QOOS3gkYXxoRXUewtN270PIZE0ux9jx61kSLHcZ69TzKtEtEbza1V0FOCCQIYIEJOB2dai2sImLpyHgQFQJNEWBUakodCAOBHQTYG7MDWmuX4IrTGtFkXJtGbm5ufvz48ddff+nDpPfv309fcuSsvi5y5HKuhUA5Aq1NQsu1lJLPIsDCwlnkM9ZLUJERZuNFcRPHVRA3cVwaHGchgDvNgvH0Qoifoyog5ItiGSdRL8iI2oAxtBgHVIWWnuWjGOMqKLeFKlB0C1pAhkIEogNZobooFgJ2AjheO6uzco61V2STr7zwjj0epDirv1FvLwT06Yy7d++uSvv161c9q7GaLczg7RWpvPTw5s0bfU7E/bBJKOGUIjf47t07tZFdIkuISN9BAAvcAe0Cl+wLq4hYLqB6mgCBxgkwKjWuIMTbR2DfsLuvrkJXbbpTeIH2FsLYS7G44k2a0nsf9FomPdmgfSN6rcMff/yhJYW8W0e01vH8+fNNUpEZAnUIsLZfh/PFamFh4WIKTTeHoCLN52JnuYkzKZSbOBcz7EaagzttRBGVxeh6dYWQr7K1dF2d95zG3JbKD2zM9Y58cMocnzFuEJND0YMo+krNJJi5kjbHbAuOtwu9j7VXZJNKLuyFN031Nz2isYkwmSHQMgHjcsDSakKiae/fv3fnvfosuD6Ynsif95TeRfrixQtLmXrWRA+IPHnyxJKZPBAwEsACjaCul21fWEXEcj1LoEUQaIoAo1JT6kCYjAQ2Dbvu3CSjDBQFASMBXLERVDSbXuugTR1agp+2juiTI9PWEcvLL6IFzola69j3aoy5BA4gcDqBTaPh6dIiQDkCLCyUY9tayQQVrWmkgjzcxOEmTgUzG7AK3OmASp+a3HX8TMg3rN3uaHj06Q4Nqbw6cwfMmpdk8VGMcTVVdmJdKPpE+FS9mwDBzG50XNgCARxvC1qwyDDWXhE992yBMuU5fmPVXlflnA8fPrTXyIMjdlbkvBIB422GDx8+fPv2bVPDvQUIY0WbqljKrIdIfv/996Wzbrqk0rMmNTexuLVzfFUCWODFNLspQtgXVhGxXMxmaA4EmiLAqNSUOhAmL4FNa8p5q85VWoUwI5eolHOEAK74CL3wWn1yREi1dURf+tabX/SZ0F9//XW3Q3j69GlYBSkQOJcAa/vn8u+0dhYWOlXcVrEJKrYSu0Z+470VbuJcQ920og4B3GkdztVqGWd1hZCvmlH1XpHe6RltAmsgUSylEyvP8RnjSiu0kfJRdCOKQIytBAhmthIjfzsEcLzt6GJVEvaKLCLa91DjYnEtndjUtE0BekutRBYIHCKgbRL64oelCG/vR/oSPbHx8ePHOY86oz6VPv8seqAvhBhF1S0WPVxSVBgKH5AAFng9pW/68tim2GNmtekqIpaZGwcQgMAqAUalVURk6JrApjXlTQN6NSybpNoUMFRrAhWtEsAVryI6kkFrGiL8+vVrvd5C3xsxPknp1qiHilgZcIFw3AKBTZM+RocWVNaCDJssYZONtdA6ZJgIEFQMawncxBlW9TS8EAHcaSGwJxY7zuoKId+JZtZX1UsPS+xYNumr4W1Ku2n+tambh+1ljAuZXDIFRV9SrYM0apOX2+Q/BwFIM88igOM9i/y+etkrsshN3xlcPNf5iU0DzKZFhM7BID4E/g+BV69e/Z/fCz+W1hSi2b3M1dYd9LUvvT0rKpKXyEYRDwg/sxDAArNgbK2QTVPQfWEVEUtrSkceCNQn8JPzp5dSZBGAUSkLRgppmcCmAXTTgF6t1ZvefLlpb0y1JlypIscT/4Qr7lGz+t6Idn1ofU+fGdkkv/HDpJvKrJy5hPVWbgLVuQQ2jVn7JqFudRxfg8CmuIhbIT0qnfldj1rLKDM3cTLCpKjBCeBOL2kA48TPhHyXNODsjdLbNNx3es7l//zzz9qAOv/koBqBaj6KMa6aTs+tCEWfy5/aDxIgmDkIMOPl3FOww8Tx2lk1kpO9IouK2OSFF0tp8oRuEtvl2vSIhr1YckKgfQLqKRY/oEnszc2NsTmn7BXR11SNT3hoKYT3hhpVSTY7ASzQzqqvnJsiBIs7DZtPxBIyIQUCEDhIgFHpIEAu74LApqdjNw3o1Zq/6UnNfWFGtbZQUUgAVywmekAhJFM0Rc896DMj6lzGb6hKGC13fPr0qahUFA6BTQQ2PUfC6LCJ7YUzs7BwYeWqaQQV19avpXXcxLFQIg8EVgngTlcRdZph05pP1/EzIV+nJlpZ7Hfv3kVrrPZyz2jtIyfWmeMzxg1iYyh6EEVfuJkEMxdW7lWbhuPtUbPsFVnU2rXfTGl/dmRTgL5IkxMQ6JOAcWnA2wGy1FYNk+6qnJ7PqPCOii9fvjx9+nRJJDf91q1bS0skbjaOIbCJABa4CVdfmTdFCLvDKiKWvqwCaSHQOAFGpcYVhHi5CNy7d89e1KZdGfZiD+Z0502rRW1aQ18tjQylCeCKtTKgF1PduXNHCwKiURq4V74qlQD2ub9xucOrhZ8QKESgziS0kPAUeyIBFhZOhF+0aoKKong7KpybOB0pC1HbJIA7bVMvWaQaKn4m5MtiM9cuZGmJ48mTJ9dueLOtq+CjGOOa1X5ewVB0Xp6UdhYBgpmzyFPvDgI43h3QWriEvSJxLejFCRWe4Y7XXSVVXw8w1tPmgyNG4ckGgYMEjLcZPnz4YHknqLcAYSz8YBOMG0VUix4WubbfO0iSy/cRwAL3ceviKvsS3pGwioilC2NAyEIEiMOzg2VUyo6UApslYF9T3rQro1p77Q7Q3tJqwlNRmgCu+LfffpsQqfd5qwRpdBnP6jEI9TLLW2Ptu0oyikdREFgiUGcSulQ76f0SYGGhX92lJSeoSPMZ56zxPgs3ccYxCVq6lQDudCuxjvIPFT8T8nVkmaeIqicaP3/+HFZt//hqeC0pBwlU8FGMcQd11MvlKLoXTSFnmgDBTJoPZ5sigONtSh12YQbaK/Lp0yc7l8tPCewDjG5dWx6Ct7MlJwQ6IqC9E0ZvsPqEhxYgPn78OLddz2Q8evRo/lnoQK8Lja56hNWpmRXkCesl5doEsMBr69f+EKfRkUZxEbFEsZA4CIE2H+DuFz6jUr+6Q/IdBOyLdPYBfYcYuy+x3ym0hwq7heHCjARwxYLpTtL1zGJGvJuK0nLHX3/9tbpdhFXBTVTJXJQAa/tF8V67cHu0gNPryBIIKjpSVmlRuYlTmjDlX5sA7vTa+rWv+Ry5idMIQ0K+RhTRrBhLKzDGTafNtqtfwSrM8Rnj+jWPTZKj6E24yNwyAYKZlrWDbC4BHK9Lo6/jgfaKuE9pryrJ7n9Xi2ozw8OHD+2C2Z/SsJdJTgj0QuDVq1cWUVf3ingZ6qw7GIVXA+c3m1oaSx4IGAlggUZQnWazhwdHwioilk7NA7GzELDfzMtS3eULYVS6vIppoEvAPvi6j627JZx7XCfMOLeNY9aOK/b0LlM/8f0serDyzz//vHXrlieV93PTgqp3LT8hkJHAJlO0j4MZJaSoZgmwsNCsao4IRlBxhN71rjXag3ePJuTgZeAmToiIlOsRMHYfNZzbiD1qf6jVFUK+Hk20pszeKD9VrSURXqZZUwtuXRXm+IxxLvALH6PoCyt3tKYRzIym8X7bi+PtV3f/06/oWyXfFGtefkqg+8G6Z2ZkohcNPnjwYCtw8kPgGgRk/HrR5upqmjLc3NwkXIe3AFHhNsObN29WxZ50pLfF3Lt3r0d9ifn8cJtWc54/f95jK64qMxZ4Vc1O7dIzbfYvHiR84yolIpZVRGS4MAF7L7swhFxNY1TKRZJyeiGwaQqvYV0DbjtNqxZmtNPkQSTBFUcVraW5J0+eRE9VSNRSgBYr0l8iMi4sVJCWKgYnYFzHnigdmYQOzvmSzWdh4XpqJai4nk4PtoibOAcBFr2cmzhF8R4sHHd6EGDjl4+2ukLI17hBniuePmERXdyo8MDGuQ1vufbSc3zGuJa1n1E2FJ0RJkWdToBg5nQVIICFAI7XQqnZPOwViajmAh/ZjLQqSNLMxxh/z49iB2WQAIEhCPz6668vXrxYbaoesFi6Fa3Pb7mPe8rJVHgYy9udkpDfvuMzUcgpp/S5WLeZ7BU5RQtLlbqqWcozpWOBaT5tntU+UqNgx8MqIhYjarJdjwDfFcmoU0aljDApqhcCGkCNlq9hfWkic0pjo/duo5IcDzOixZJYiIDRIFX7UBOEc/eKiLZ2qqTfJkNAUqhHUOxWAsZ1bBXL6LCV7Qj5WVi4mJYJKi6m0CzN4SZOFowlCuEmTgmqucrEneYi2WY5NW/iNEKAkK8RRTQoxpK7S787o8GGXEmk0nP8JaWHDIdahwyb33sKiu5dg8jvESCY8YDws0ECON4GlWIX6V/2rF3n1GtL7PLL89oz95vT/tpCe5jeLw0kh0CCgHEHgpa89Y6WaDneSFnByXz58sW4y0uf49j01uFoA0mEgEcAC/SAXO+n0cOo4cc9HhHL9eyHFhkJ2J+WNhY4bDZGpWFVP3jD7UNwa97GvgRhb+PgxtBC83HFS1qwG/xSCcfT9WxlohD3zReJbJyCQFECrO0XxTtC4SwsXEnLBBVX0mbGtnATJyNMihqEAO708oqueROnEZiEfI0ookEx3r17F0p19+5dnpEIsdRJKT3HZ4yro8fTa0HRp6sAAbITIJjJjpQC8xLA8eblWb+0UfaK6BluI1w9Nt3UCzWNYu/LZnzLmh4cWXoCfl+9Wa6SSNLUvXv37CNllnopZEwCxoeQvD0hEyuNlO7DH1p3qOBk7E5PLxCtqVOeMqlJ+8S6sMAT4dep2nVriRpzhVVELAnInMpC4M6dO1nKyVuI/X5e3nqvVxqj0vV0SossBHSzU1MPS07jsG4pKkse45svc4UZWWSmkFUCuOIlRFpz06LB0tk66VqjSLgLvitSRwvUkiZg9yGMDmmSI59lYeEy2rc7BNa9L6N0Y0O4iWMEtZqNmziriK6RAXd6DT0mWmFc7blY/EzIlzCJYU9pW0J0aDNGDsNyK9pw+xi0z0fZy2fKUFTRpQtH0aUJU/4pBAhmTsFOpUYCOF4jqGazjbJXJLpTPKqVfj8wF21OOtHeWDvAdI0Zz0p4rXHonrrc0MuXLzOWTFEQCAkYFwt+++238FpvA4mxqLCcTSnGFUCVWfnjqjxlskmP/WbGAvvVnVFyo4rtkUa6Xns5RCxpkpxdIqDl5qVTZ6VrX3Rrb/o/C8Xxeo0uSxURFx2nTQlNETBOPex9pE7rjPIYW1dHZmpZJWBUq8oZ0BXb4axy3p0hcWu8zS21u1vKhZ0SsE/07JPHTlEg9m4Cdtuw29tuYbZeKOE1WHArZOJmHzcHDCq2mtbF8hsnCNzEWdU7N3FWEV0jA+70GnpMtMKoYnuMlKirnVP25hDytaO10pJ4j2rM1Rkjhzk/BxkJ2DugvVO74hkdoC5hyuBy6+4YRXenMgS2ELD7PbsvtdSbJY+EV8dk/SoLzDYLwfG2qRe7VEPsFVnaKR5i0lNiQ+060HtGEzeDXT72bWHuVUWP3UkdD9IVRU3hIqDOcv/+/VUUeilF+MVM11ZVQp11B+O7eCWP0Qmstt2Ygd5qBNV7Niywdw2m5Q8dXTR/xrCKiCVKmMSMBBp8CNLuSDNyaK0o79uGu7f02GESF7VmA8hzkIDWNywdR7OY0z9rMLf006dP0Vf9zRnmA/uK+XwJBzsI4Ip3QNt6SQtrbokR0OJGtja5Tv5c1ltHWmpJEGBtPwGHU3YCLCzYWTWek/ld4wo6UTxu4uSCz02cXCQbLwd32riCDopX/ybOQYFzXU7Il4vklcqJrrpoGeT27dtXamZHbakwx2eM68gejoiKoo/Q49pmCRDMnKsa7imk+eN403zaPzvEXpHff//dqIkBHzX49ddfLXC0LczzhparyuV5//69W/jDhw/dnxxDoAQB4x4Pz+HIVt1HnfS1uArrDnrSy600TaOCPK4A3GZwaVz1GAu8qmbndkXXVeez80HesIqIZQbLQQkCDT4E+fnz5xItPV6mhVWhN1Du29LDqHRc6ZTQNQHjcGwc3CugML4JSYFB5YlMhbbbq8AV21mt5mxhitrCmtvdu3eXWO0bf5dK6856lxpCek0C3lJbomrjqJcogVPXJsDCwgX0y/zuAkos2gRu4mTB20KEnKUhFJIggDtNwLnGKeM6zyXjZ0K+a9hwrla8efMmWpSe2Yimk1iBQOk5PmNcBSW2UAWKbkELyFCIAMGMB5Z7Ch6Qs37ieM8in7He6+8VkZkaP38jz2JcRsyogNOLevTokeVrCZLT+MRGnRZ5H4lOvP6wjjzUMgKB58+fW5rpPeThfVSkzqKbfaOIJaKytNqYR1vO7LIZyyRbgwTsWsYCG1SfRSRLSJA9rCJisaiGPLsJ5H0IcrcY7oXGKYx7SZ3jmqy8PSf7Rg1GpTqGQS3NEjCuclgG9zptHPlpBjthXLGdVTpnO1NUb+kgLXaJs4lBNrGNZIck3VnvjjZySV4CrO3n5Tl4aSwsXMAAmN9dQIlFm8BNnON424mQj7eFEhIEcKcJONc4ZVnnyX4TpxF0hHyNKKIRMZZWGo0xQyOtuJIYFeb4jHFXMphEW1B0Ag6neidAMONpkHsKHpCzfuJ4zyKfsd7r7xWxb0rW9oMxX0tpWSyQzdlJZjTQaFGaP7gvWtZNa32BK5qTRAjkJWB80Gp+yMOb61azVe/BygSEvM98JCqaTjX72Ouq5GTYRAAL3ISru8ze55KW5C8RVhGxLNEm/TiBxPORxwvfUYJuzDc7aFpY2VcK0nC8cvatBDEqpSFz9vIEtMrhvWoh2mRNsTV5iZ6qmfjp0yfLK2xLhBk1m3m8LlzxcYZTCe2MtvMyQq6mbS0nMcha7M1enaU0LwCwF+7l9MpJtNG7kJ9NEbCvSDM6NKW4ZoVhYaFZ1RgFY35nBDVyNm7iHNR+OxHywYZweZoA7jTNp/ezJ97EaQQdIV8jijhdjKX7LHxU5ETVVJjjM8adqN+aVaPomrSpqz4BghmXOfcUXBonHuN4T4Sfq+rie0V0pz+XrDvK0bMOxrut+rbGsHvH7927Z1k81RMbNzc3O7SQ/RLvywwW4bPLQIFjEjB+6G1+GMvzP9Vs1Xseoh1lcZuhHV0UlQQLLIf33LBqatfs4hLNLBRWEbEkmHPqIAHL5smazs0LIQ62Lu/lFlb2lYLzX3V5AAAgAElEQVS0bN4j45aqwwJrKi6sPZFCXJSAw6m8BF6+fGnpPi14HkuYobaoRXkRdVeaRaG4Yota23HFGvLODfUTBqPXmFlgGvN0Z73Gdl0427mWydr+hU3rrKaxsHAW+Vz1Mr/LRfLC5XAT56By24mQDzaEy9MEcKdpPkfOnhs/T5JbVlcK3cQ5gi7jtYR8GWF2XdTSame1ZzYapHeuj6ozx2eMa9DwSoiEoktQpcx2CBDMuLrgnoJL48RjHO+J8HNVXXyviHGjW672eOV4mwq8s+7PpXmCm+fCx1oysGzCe/HixekQNH/wvhQ58lzudHWMJoCiMa2drbZao+O0scpzLNVs1dKdp1ZUHsjPHRFWFUeGXASwwFwkw3I8rxJmKJ2iNUT3015L1ZWTk4hliTnpBwk8fPjwYAl5Ly/XiY7LaWFlcRQWSf766y83275vCTIquQw5HpaAJQ7XS930sr0TEal2b7IfFeaPP/6Ipg+ViCvOpW5L18hV12o5lqd5VgvZncHbnzmX8/PPP8/HWQ66s94sre66kHO7CWv7XRtPs8KzsNCsaiyCMb+zUBo8DzdxDhrAuUP/QeG53E4Ad2pntTXn6eu6p9/E2UqsUH5CvkJg+yo22h/lAPO+FKMvJucO9HXm+IxxfdnkbmlR9G50XNgLAYKZWVPcU5hRnHuA4z2Xf5bai+8VOfFpA82ELc8ZiKNeM7PvwaMsOmihkNu3b1tmBbpzrI+WniuwN3+Q7iT8uSJR+1AEPAtcartcn/eFX33MtJqt3rlzZ0kwL33pcRAvW5af2j+TfWuK++pTe1CSpTkUkiCABSbgHDylZc1zH+K07HkrGlYRsRw0IS5fImCZC7iDzlI5WdI1i6k5QG+V2fLqDpWZxVm5e06M9YbNYVQKmZAyIAF5OcsgHr2BWg2XZaqlVox8N3fWhdEl4opnYtGD1qaoWsPU61GiolZIXJqtZ98r0p31VoDfeBWs7TeuIMTbQYCFhR3Q2rmE+V07umhZEsvMQvJzEydUYmsRcighKbkI4E5zkQzL4SZOyOSUFEK+U7A3VenSfZanT582JWdlYUaY4zPGVTaqs6pD0WeRp95qBAhmZtTcU5hRnHuA4z2Xf5bai+8VkZSWJxKyNMYrxFiv7nq+fv3au3bAn3rewvJpZiPVQgC1TOnu/9Gj4eiuEGqKXSLw5MkTy54Efafbeyeo8f7EUr2b0o1x0qYyj2cu8eSZ+ziLPSg53hZKSBPAAtN8Dp49cSDWFjj3ue1oQyqEVUQsUfIkHiew+umwavs3vBDieNPylmB8ZtT7JMg+GdxCVhW0VAWj0hIZ0kcj8ObNm9V+pDlLlt0FO9jqEfnV+YK6s1qxo/DrXYIrzqLTVZPbUcvBKWrNdQOvdVrE8FKmn0Zji14bTTQW6MYA0XIsiW4hqw7QUuCwec6ahBrrlVGxPjysce5uOAsLu9GdfiHzu9NV0IUA3MTZraYGI+TdbeHCNAHcaZrPwbPGOPZgLdHLG7mJE5WtfiIhX33mTdW49KrcE3toI3zOImCs9/gcnzGuEUsrLQaKLk2Y8lsgQDAzaYF7Ci1Yo2TA8TaiiCNi1Ngroof79Yj/ESl3XKtbRKuPM6pYPfO9NEnYUWnvlwja6q1T3fbWMuspLdUzK94u/0IP0rm39k9pKZU2TsA4j3VdkMZLywvLczVc24vtI3SdjwXp2a95o5cxjLPQcF/xbtnDYymTPMcJYIHHGSZKOCWskjwahVe9X7WwioglYSGc2k1g9euldUJE99OI6lOWQbOOYDNYo5NfeuR0Lmf1QMGD27RVBS0VaBR4upy4aMbowp8TOeidgFY/VmNmb9JdrckvXrxYrevPP/9czTNIBqNnwxUn7KHNKapCfQmWELvcqejqaImljO6stxzzjko+ZRLK2n5HFtKpqCwsdKo44zgytY75XadaziL26jLmVAs3cVzabUbIroQcZySAO80IMyzqlPhZYjR1EyfEckoKId8p2BupNLoBssRCRyPttYtxio+qOcdnjLMbQ9c5UfQ+9XHvbx+3E68imBF8Y39v547YiQZTtGqjIiYZWJQrqovdhdfYKyLh9LRBzZdT6hEr46v45CZkx7vxXe9CAVl9dkSThzr92cOrtV03atG2lufPn3t5qv10JalTqftMfJ0aqWWJgPE2g3u55aM9bv7jx5ZHS6daok+EHBfAK8F99uuPP/7wzoY/je9ud3uifXtMWJ1S3KKiGa6dmL35WGBRg6kcVk1t8UbhaANrhlVELFEVhInZe3dYxWVSLI6rwuOb7lPa2he9GpmLf/0o8fHjx6t6VyddzZPOoEmHm8FSqZvfPbYod8pPXORyWz2u72HqW/sqhL4y3Lt3b9XI1Xnrf7tDNa46DUku+RsB3oIpWrziKtVVnrjiGVG1KaobCcy1lz7QOmrUpe9Y/bCI2p31Whp1+TyVJ6Gs7eeyqGjX9gq35PEuOfjTMozWkUoD5eqE69q3QupwPmgw4eXM70ImpIQEdoQx3MThJk5oSE2lZHfauNOi+q0cP09tae0mjoVwdsMOKyXkqwA5xH56it5lHG34jgjh9LaUEKCyj6o/x2eM22o20f6ytZD6+VF0Ieb17cGyUqTGNitYIUXMxRLMCMX17inUt+fZoo4c4Hi30mtN0ZX2iqjZ1W52alOK0S71Tsqab/rfaiun5NfOmb/++mv1Hom0qYC+poTaKOk+oyAJjz/0UFN+6roSAT2iZHQyc6urOcC5RvtKh9uz5svzHmh32dxhJZgAru7rkCNalUHe3n1eZ/frxqeKLNOP1obwVURThlPExgKN2rFnc4fmmmHVJKE3CkfFrhxWEbFIC5bebXFuUYUOmGj5dN48nBXio742D20aK437oudLCkkVFmsJbNx3c4YlWFLcJ9pF48gz4oxKFuDkGYSAvljtdq5oq/WEUM35vupyn0mKiqS9cxYvHb12a6Jl6LQMwVvr3ZofV7yVmJu/5SmqBtCXL1+60lY4jn62VxOQQpJ0Z70VVNB+FTUnoaztZ7QHy6CWsTpjUS0Mo5OoLCxYLKQdfc0GxvxuRsFBggA3cRJwoqdajpBngTv1WrP8iYNTnC3uNKGRfae4ieNxsxi2pV97xW79SchngWxR1lby5+aPflREIlmeND1X8jq1S+OWxZkswpwyx2eM26q7Th0Fit6qaPJvJdDI+EgwI8VZhq2mHk5YNTYc7yqi1QysY6wiimT4sffPGEa7s2Ldetxb24br9LmJSDuDJL3YfkOhg2W1PKUtzf799991wITPsuiB1EJVq1GBsUQS9LxaIQGWirV8ikGC1ullS0KOkx7aZMRK/jdJ3vIUMkZnKDH1xqxyEiq+cQcC/VRdq+/o0m6cVZHkB/6X8X//l+NavSSRwRXSLdY91mwzUUKzp9wmLB2XGBOxwE0mkQ6rZJ/qO94mq2oO3+LxSpiQBeDIEYv4LPVoN72oh7foqK886Z4osEXHdC8KncLdVZEkVf24VGq1OPkjnsGjcdySLQJPfed4XQmz7yUu8vi7XsU9rm97zIkS1rXpVPS5cFe51eb7XqdwZZiPi/bKkJvFXRQdDkKRllIsouKKQ3qe1emn8sjMZpOLHmScokbL9xIPTm/DVidSliLqI8aTqG461Z31rraoxwyWOFOW6a6W1JmEWsxDghU10R4VGpXZW0bwXM30s/5il2WRQbIpIo02Knvikht0cVULjdS6kE+5WyFuB3fb6x7XtxCLio2OQg0pGkmeHlRYWI2cJ+xNrm17x2dF+BjzJhPt12utNtMzyOjPEsEPFriqGjdDOn6WfWpc8KKvOvGzhLR4vBIm5PIJj6OW7CUWHaldkQj5PPLezzZDPleDW4+9Bk4/5fS2ltNR/rSPmoG4g2kdH2Uca7L7KGO9IlPUEfUyZXANY7YW76BNR4GiN7mp3u/91TdC41uk6yxhjRzMTHZu6e9HRhOvgxQdHdQiHO8m9xVmZoQNmVhS/p8lUzSPMdZUJ3QDiCN9MiqGl2iXyruQnx4B7yFsV4nzsdxWhQEvXN0o6o7D6ub2egdyOh60oj8V9HgCRH/Wj42Ktrrlwi3D9qQjRWynNMQSKc5WVM6e3XBtHgIssq1C8zrFav5EBjV/RpE4qP9AZEJm4ykvnF1qXQnXYdHyLM/gFihtpgOYqe+E2tSYZbSE3dks8cDctXfXcuRCi4SXjFhCe5g7lHtgea7xCP+LXWuhWsdfySdMbNPOYda1JK+sC0vMfGTc9Bp+vIGMSpssxKLfyfzK9YiowF74N3cB76BEYBOVp+vE1e0i6sKl9avyvacoPFXqZ9Hpf1SDoQxhikKL6LWVEy1dFVccKuX0KWpoUWGKbKx0B5zJRO94HbGcueTEQXfWm2hLv6e8cCu0wylF0z33VOnZn12qfslXk1xuxNXd0rG8YjWRpoo0uC8J46bLUVQTbMyFBaOFlB4R9mmZ+d0+bgNexU0co9JPj5AtcnbttdINtCxIaogssdaBO02rxjubjlS5iePhMhp2zfsXhHxusO0dtxnyeUZl/7m05lB6PmuXsETOtI+aNT7OHJ8xzm5mXUdZKNquaOVcco+zi5gPZBWbSj6Y2Xjvr/4SlnFGWW0Ja8xgZrYuiwEfCWm8kfT4wwmz5OEBjjdksjWFdYytxKb8xfeKqBpXNxpXyrlIr9POY5h3UE6AfTpo9ioFVavDnjIoW7kmhM+vlF4yMFqRjKryZHJVF7OdVw7aymm/8ZKN9zWPBCLHCRhDahlPoZ7lPnTiVbFq0qtdzC3h4Cq5tywy96bwQMH3cb3ULMFoqIJZQios0E41Mfq4k95w/lM0qgmrCztFUQGMAMeMWMIYKdTOlEJgYDSkKVuiM048C71pyR0x3eBhVZ5JKmXb1Mwsmb1ZXtQC97kI71ZirtYxKtn1bjQ8KX01YLNXasnphn9Rk5sTcX0WnqsxsICXWwxVyXJ3s8qiB4VcbgKOJfiZRN3n3xJV7zuFK97KzR1wz5qiRq09THRnAVubac+/NDiW6/uzbN1Z7yz5ZQ6Mw73a6ymrnAM0ilROgMsod2rI6kA/e54KXd5luxoATILlmgW4VSeOB1xYsFtIm8uhS0PYbNjzgTfiJ8xg06kWgopNAo+Z2bg27q7D1AeFMRuZ9+61Es00Gio3cWbHPh/IKhJgdcpdR1JfS2dePZsIVt3pW7iwUDR8Daub+cwHRQVY4tbm/QtCvtkqwoM2Q74lA0unu3Ga29JrrxgnfJQLQejGmeMTZaV7yny29ygLRc+qXD0wOgo5jdUoa7WuTRncmM11WeFxzSUshQ2hANGUQssOUYYDBjMuB28Ii6pjX+gr03JLK70sieN11brj2A32vA646k9W/ZtbwsFZZIOKrrFXRDG3C1FdK/v9flXhGoHbe91jiXGlSc6OrrL1ErlCT3cuz/l4n59dFSYMU9ylltXLd2SQecyNWj0QmWpRiD26ldilR6wdYC95idzOqpEow+oYUxqOJVSaGnJwhPMaIj5u1eovSnHzrI6I4SXu5d4iowJi9+ymY6OjmyhJqiN1bRLseGYvnE1brG5IHK8xLME1g7QAw1rgBC0c8mZcnsmFt44K+Rmvl83yzAfqDu2EVcaOfJmIZVPvJjAIXVMiZXV8Tw9PiZITpzwP4PZ679TcAcODQm48IbbkDMXwUvY9b+GNHTL4hBibTnkle9K6P0celZgTbTKq3jNb1F1iuFeZcqdupwuPC0U4CZVpCDA+vTpJW4JMQrzoKVxxFEs0sZ0pamjtSykatrx5dLRpuxOXAv46va9H692Nus0LjXGmhJcdek6btf02depKZZwjT/7Hu6PmlpP9eMnzRD1h5aHWCO0aCwvGxk56kQdwZ6nZrWJ3gczvdqMb50INYVH34iXWCX4S2DHmBJzp1DW8VrSZappnkImfhVb/sMCoasLERPzsDZTcxNlk2AIb0i6XYvQnhHzlVFC65KXRv+asp3Qbo+UnfJQ7sujaoeb4jHFRa3ETjV5xsiLmhi66qTe5NiY+6l9uHk003A4YHoeXuJd7SyhevOHmtBxrjSUUYClFgsk2LMUez7PpeciaztxV7hKoOT37YmkCrLHbXiOY8Thc456CUYOTdeF4PRuQm3X7ZuhF23G8bSq6xl4R6SzsqxkfvhFZy+18GYpyegbEz1UC6mOWfTiae3hBz2rJiQzqt+rM85g6HUiDGavwapdthAs3ngDhTwkpUctJJSEVrln4e7KpR5QWzAM45k+Lak4nI/sMe5NnMPPPXAvNslu3Uh1H3a+bZ5bBPVgK9L0xZfeAIjhRb+PKED2WYAqsi/b9g5Yj2bypY7QhXqLalf02PBZoVOXSEl50lTwcsHJ13klaaW3VvzUYVlnEls33HrHs693SV/bebbTtHrNpaPDco/cz2jH3tTS0W9XuFrXkHDyRpp9TBBgdc90yMx6H7igUbOsw7ZWZkbYaLuCr4cfchFyutZe4SHyYE2XsHR0VJb2vrqhs7cjp5nvdfO5084H66cHbHmkBwrNyDkfmBTUdbyj8Kk+B3apBr0xc8WycWaaoc2mWA3XPQgbmaXkWRumhmRVKWZJhFkYHTVlvIQ5nFWuMMyfxvHWYHapJNNMyEqnGBiehiUadeGrfoCa8hW4hzyhkRUarc52AHEUhNzgL5h6EEzRXmPlYDVFO98Ijx9EgRBrJWIUr3j4LUdsbXA5VW5jfucrlOEpgdZFT5h29sGYixpygfSWv5TVTTeMmzjy2yp9HR/xVP59ljuapZunnUiSj9PCScLKTd6ol+1n1b6fEz/sMW6LWvH9hoSfjJOQLDbuLlKX7O6XnO6fDWfJRs6edDiY5x5njq7+vDiUzolyOupdbQoITnY3OQJYOmBtO/agXRUtaRVlhZLKk3zldfUcWIjsp59/EcDWemeWZD7RgXtqlq/zVu2azPPOB2lItnhkhmFkyPIsxN3tPAce7pFZjei+Ot2VF/yTWs9vadPDkyZMPHz6sXjKXf3Nz88svv7j5J/f94MEDN3Hr8evXr1+9erV6lTyFcq5mI8MSAQtnBQpa1Xr+/PlSIZb0T58+yWV//vzZy6y5zfv3771E+89v3769fftWXXG65Pv379OBUr7+8zen2Mt0c8qY9ScCd+7cUbo731DKy5cv3czusdqrIGNOmcWYBAs5zDmNB5Lk4cOHk2CuVLpcYcqjR4+M5ZAtSiB0a142GfObN2+8xPo/Zf8yA1m6peppanf79m1L5mgeGfzvv//untJyQ9TVq1M/ffrUzRkea31Qnde9XEhfvHgx55Rhq2lLAst3zR1fl0xdTCk6mPr+XM6+A9Wuvq9urn9VwtzLJlcwlZnwAPsqna5ym+a6Dh0L+Jyyr4r/erR/fJoud93avpF0ZAu0818Kq2SuUfMOO5pUpgHF7Sz22t2c6pjyXWkTajms6j1ikS7c3q2fky5yOS451dllqfDZa+mYwEAQ5j8FtBp95p/hQZYhXoGExkG3uymW9kaNJecQiuSlTLqWiqXxWdGKB1Sgl/PgT8WTHz9+TBcStmspfzjKa1C7d+/eUv4d6SOPSsyJ3O4wGQ+ub+5Eq35PnkSO8aAPUR/XAo7r92YB5oPj85G5KPdAVbsTolmGaVLgnnKvsh+Lj4KxeZCdHa9S5kI0dkTjujnD7gNccRpdGDmfOEWVqD/99NOSwLIiRdruhHfKaR9Jl0p20798+aIIJLriVD/O7856XZK9HxvjTNb2G1R00TmjHNH0NzV8HtH0Mx04ybfobtG8CjcPtUqZRts5ZQfSaZyVYPPAOgumlOwjbO8LC0UtROqb1JEOe7yJ7Q6lGy8ZeX5nREQ2buJEbaCpCPnCXstt2jwOTsu83MRp5zZitI9EE5fiZ+k0OtkPO5qCmQvcxHENW6Am254Me4r6ovSMiTXvX6ghq08ZKexp9umXooqQvpoK+Yz2M2XTfdLoisc8t91UWkeZl3yU14SZQxgjZfFRlp4lkWouQI08ZRjKUYys6GHv/U3rV/p3cnTzSpF+ppew9DyMovHZPc6Beq67RZNgkkcrJ65U+qlnXzPe9ba4XAnQbDAzq2DrQcv3FHC8S9o8fvM3nF6deKevY0UrFtz3t2lf8lSFNOQ6wck4VE70RRGrUmmr0Ozxl+xM6cpTbd/eqsxdZ5D6jMD3bS3VVZr/R1WpqcJBdLKxaMkVEmXzCeE1JFeQIVqFul5CME4ZCYQ+zaWtXmMsp3Q2LdIZnbbkV0/XYuUOkdSLPS8hPmkIupvrEls6VjmKG6IuIi1qWkFL1eVNF/wdMFcvySuksbTdbRnWAlf1OGeI9lCNEXOG8EA9LlSc+tS+sErlK16K9jK3li7Cqq4jFinCBV7z+Hi4FVpp1ynRXulqRP1ld3eLesWoClbFcEVaPVZpJZSy6jokmLzTatVhVFBoHhflv0TvSnERc6JQy4U6xaq1t5lBcfVq8KwMikC2yq9OF84UQnXsK9wojMVThSLlTdk9aljaaGkgrlgKlZmdO0WVNpfsSrKpsyiDhj8de9l2j0eu/cgIw9F2rig9+3DLyXvcnfXmbf6JpRnjTFdCdZ/QOFXOPv8mU/cWkWZrdA+6mIS6lCoch1pwiZU7To8jCiTKVZ0ueZ8FpjXV9cLCWRbiqmka0dKQc50ddn6XC+AI5aQ7RTo4rMlnWGNOK8j1LeWOC3mtcgInSt7dlmEt0N7No/Fzehp1yZs4CfMreiq6eG5XXzQnId9Ble12OFF1ZEnU1CDaqPRcJkvVpxcS9VEhDVfOceb4w45xF46yXEuej4dV9JLrCz1A9hTZ2Mw/PGj2eUg9e5YdhbHA9ONtIcPVlK6DmdXWJTI0e08Bx5voC7tvcoW3mMU5vZiTuBHmSqhyRnsYdf+ndXfEmurDGpuj3VWlGZ8EUgmygGghri6n4/T8POFTOLVEwD6WS6fSVPpWjc4qT8KW1CeNhrEk8JRObBT2DmFPQ+OshUCiR2iQs5RQM4+6W2gJSyn2QVr9Syt0YcSjEuSxVxto9OdROVcj6VCqaDlFEy0QVimFGYrKvFT4wbYMaIGh4pZSwqFQ1ruUeU6PruJJfSrNPnpKrXJl6rBLep/T+wqrEv55btF0IFztRCxSridetZ8l7rXMttrpgZis8t/U3cRB3Tbs76pFRhilFM28KtVSBpUWreV4omVZTW5NzYwOJUoPvVBpm1SlS6DC9GvERcyJQs2W6xTHu9VZJVhcn0iq16sTyagScuqs8hj9mJbtov4hUf6mU0cmHaHl7EtJ49rUnGhmXPGMRahlyeFksIUpqoRcsh/XQnQcjoy6UImKct2cc6sTB+pcmjsnLESs7NOHREW7TyVkm3G1Fkjsbmw7Fxr9syewzCnqUVWa0YpUgkaHaCGzuueDviahHqtyP0P/NhMrepB+vupie0Um9XW6sHCWhbjmVzSui3auAed3UQ4kRgkk+rKCq+glJyYOaMwX9lquY6x2fNADD2iB9v4exs+y3tXLr3cTp5oxexWVWytODBOeDLIB9ZH0lFxnlSe0lrkomY1x6pS2rgs7z3TD02eXFjbTTxOmy+zlbMLqZvPTgdecoeb4A45xYzqKARWtocft5jWP07GQfYTNLrNcoufu3J+WtejsIk0Frj7h5sppP7ajbiqYsTcwmtOiR5mofEJ0iqT08BbM8YATx7vad4Td2BHk3Jq909evov1YMNq7oon7Ys2pqISTUrE6qwmS9D31Vf2rY6Uo3dLPJ5sr/ZxBlMkgidKIcffVpAt1D93/k+6kXF2of3UcOtzQWWRUIrFRiFeKGMRiizZT3SFkO6UosCha9b7Ct/ZftUUdVm2Z3fLkk7WkosFbnXRp/NMpu4TGRwQ81JboYUk8r6iiP0XMjsKes6jMS4Ufb8toFmhXqHyyh91i4So/gVT2r2KjYdXchS3DsQTLOCLbmRzPmYDj0Z5+thCxqNVR2SokHp/6HldZgyVo+DMOJRou1d3Uc3WJutjkMPWvolD91Ei6NGiqfGVYanvoHI4YQ9Hwb+k2TCiwPI9wCYjkWYoBioo6097qJdSWruMi5kShNdaxtNnkejmQqYhMiGspJZzvK8XoPFWm6kq4wVzQlrzNUqNKpAtsruYslYMrXhptpVCdWuIWpu8zGGMAH7UuxQ+hGAmFajBVi7ypukqYYw8VqLPqX6sBv8qZ4pZQgJopicZ6xNoJJGryKVGX0dVHq1bc6+ll/qlio5NQ2aTSFUrNOdMHjVhmtPmnJ9oH2TTkrWfTjlQ+cGuBufIXHWG3ThmknTA0WnXFQpHR5s+yEFehp4wsW5Ulgbue353uizoSQLbh2qd7rHipwYaMZswX9lqusVU7Pu6BR7NAuxMI42fjHDCBVPa/FD9rqUTlK0KwBBIysIyxRJpJNWP2KtKcMS3YkbMJHXliTD8J+SYOxx3OEa1Fr42OKUqMZr5YYuijotYbbfU4c/ytnV0Mu54yRHtE1DDKJZ7iKEZTNPf+QgOWS4y6uynRvj4ZlnwwxRg9JoRfOrXV7FsIZpbaYk9v8J4CjtfeRxhh7ayiOfeNsOfsFVGv1lhVyPnKEexjYfc15BQBQbb73KjJJhJlG3nv8RAbhbTTsRFGbiewNPG2l1A/p/qv5vyFYhTdEN3xsJcWMUMrXUpRFUYXUaiNS4JF0wsNSdG6Sifmass4Fmjv3Z4nkZHbr1VOdTpdUsIALhBWyd46ilikzRJ6tJQpSpusbqjM5Uxo9R6e5xwsqkzkKR3+yRdlmeIJS00DG2dUYk4U9o7SnaKmJWevSwazKUQP8a6miL8xqj/eukKR0mob3Qx1GosrdplPx9J+O1NUGXMoYeIhRUlufDAoLHY1Jfvi28Gu2qn1Hmz1iZcb48wlCeXTsgR+oaFeYBK6BC1X+lmLXeko/ap7RSat9bWwcJaFuN1ZxHIZ/NZyxpnfbSUzeP6lUa9lLOMY84W9lpDD8AgAABV2SURBVOsYqx3n8sDjWKDdD3ieZNibONWM2auowv0LmX25GwHZJ+AXdp72Xunl1KqCZzbTzwrG40lyyk/PR0VRKHFJtqHm+OOMcYM7inEUrf671OVLp8vGlryK0hP70EoLJpeYEKzQkqalUeX2ikzt7SuYSejIfqq1ewo4Xh5GtbiCLHnU3+09Zc65GAvOOZYODsaaU7HqscZyVhnJlZd2qUsoBk8X9ozjqO45lXh+gtgo7EHp2Ghwq97U/Oi6Q/ru6abyi2bO23+1MHrED4vk6iNcW6u4cBwWduoKKftCjYQNX94CE233TnnhkLqDl8HyUy9qzTUiXzKsymtvhSIWKbpCX45WMchyuaUrRfNMS4oZH9ZUL7MEvZ5ziOrOnlgn/JMvWh3Ql2TWwK3LoyqokJjXS2wNWrwGloiLmBOFhlenU3jK7eunvJ+eYt/dqUPmSlFpKjN7YJkGm7cJ0XatJlrcfroV9rO44kkdDbpiKdEzlcRGkVnjRxTqVTf9LBfKzjLvPjjS2HMDid1NPutCY5yZFk8Ri7GcqCm6iZechKbp7T571mJXerVTsbSr0JrHNUfYvFOGQt74LAtxlV450ov2przKajOoiDacxCgBDViuiU7HabcWLeeUxMsb84W9Vmh1FVKye+DLW6C9X3tx77A3cSqYcbSKmvcv8po9IZ+9lx3MKdRR46k5XzjYhCOXez4qikKJ6SpGm+Pn7ewNThkuHGWlLdk7e3lFc+8v9HhyiZ4ZuD9zPVET1ruaImt0JSl3nNfsCwUzGZvfzj0FHO+k1rwWyAgb9S375v4/SUPR4lYTnzx58uHDh9VslvK/fPny9u3bjx8/fv78ebVAN4M6mDy4/p4+fXr79m33FMeVCXz79k39XErU3/fv37fWrnFaSpQq0eNWdORvgcCjR49k+bMkck1fv37ty5hvbm7+6b6b/bBarfaq/2qR7t69ezOE3QfTiKDhQAz1N5X/8OFD+Qc5iixV7JZtulDuLlqChuFoegsyRwVrKhELzKgOwqo0TCKWNB/OrhL49OnTFPRunblMJWu3iYYzLakYRwfjnEuFazi+c+fO9K9qmX/qeE6vGZxMoDRhnEbzVbAS+NWrVy9fvlzNWSEDo1IFyFTRHQEFGNN8Yd+UX338v2s3//wZHWD7iNqfF+CKsxhb9imqpJoHRwUVGuuN1i6FavlUl+xYdlMVCgnUBRWHaAXDWOOJ2bq23hO5baraGGeytr+JKpkHITDgwkL7YU/C9pjfJeAMdYqbONzEkcFzE+dIr8edHqHnXctNHA9Imz8J+Wa99OI8dfsjXDDRw4VaYZjbcuED5vhHlMsYZ6fH3LDNBWe7Bsk5FIHRgpmr3lPA8Q7ieOsouom9IrMjVpv12IE2K//3AeGvXxXKa+IxBfTu0056aFg3OBXWZzGFuXYOchHQAocenlvSo2rR82qTBvWvtPngwYNcVVMOBE4hIN+lhz6np6b07IVeC9q1d1L8JA8c7cLCK2+snjv1YjUWV3yKyV27Uiwwl36nsEquSdEUYVWUKhFLFAuJdgLyV/NwOfcyXT7fkJinMNOmxx2Dptb31YunzR7T+DuX6f6suQnEzmfKqY6mJojPtBF0nt/prNoiMsKiiKLZ51YZlbZqnPwjEEgMoFPXnr3WNOXf4f1GwFizjbjimrRX63r//v30qktt/LBvFHGLnRQ6v2HBHVuVTcOr/p3m7OqD+lMf1IDbcrTgts477t16veY09TPjcyRzu1jbn1FwMA6BRFzkOmS5YjlkboWcbhjM705XwYkCcBPnRPhUfT0CuNNcOuUmTi6Spcsh5CtN+Hj5WmzRrsiwnN9++62RF1SFsuVNYY6fiydjXC6SjZeDohtXEOJlJzBUMMM9hez2k6VAHG8WjAcLaWuvyMHGcDkEIAABCEAAAhCAAAQgAAEIQAACEIAABCAAAQhAAAIJAiWeI0lUxykIQAACEIAABCAAAQhAAAIQgEAhAkszXL1fo9N3Z2wFtUTAK8fy7VDvEn5CAAIQgAAEIAABCFyDwL+u0QxaAQEIQAACEIAABCAAAQhAAAIQgAAEIAABCEAAAhCAAAQgAAEIQAACEIAABCAAAQhAAAIjENAnej58+BC2VN8zH2SjSNh2UiAAAQhAAAIQgAAEIOARYK+IB4SfEIAABCAAAQhAAAIQgAAEIAABCEAAAhCAAAQgAAEIQAACEIAABCAAAQhAAAIQgAAEINAugXfv3kWFe/bsWTSdRAhAAAIQgAAEIAABCAxIgL0iAyqdJkMAAhCAAAQgAAEIQAACEIAABCAAAQhAAAIQgAAEIAABCEAAAhCAAAQgAAEIQAACEOiVwNu3b6OiP3nyJJpOIgQgAAEIQAACEIAABAYkwF6RAZVOkyEAAQhAAAIQgAAEIAABCEAAAhCAAAQgAAEIQAACEIAABCAAAQhAAAIQgAAEIAABCHRJ4MuXL58/fw5Ff/z4cZhICgQgAAEIQAACEIAABIYlwF6RYVVPwyEAAQhAAAIQgAAEIAABCEAAAhCAAAQgAAEIQAACEIAABCAAAQhAAAIQgAAEIAABCHRG4MOHD1GJnz17Fk0nEQIQgAAEIAABCEAAAmMSYK/ImHqn1RCAAAQgAAEIQAACEIAABCAAAQhAAAIQgAAEIAABCEAAAhCAAAQgAAEIQAACEIAABPoj8Pbt21DoW7duPXr0KEwnBQIQgAAEIAABCEAAAsMSYK/IsKqn4RCAAAQgAAEIQAACEIAABCAAAQhAAAIQgAAEIAABCEAAAhCAAAQgAAEIQAACEIAABHoi8OnTp69fv4YS81GRkAkpEIAABCAAAQhAAAKDE2CvyOAGQPMhAAEIQAACEIAABCAAAQhAAAIQgAAEIAABCEAAAhCAAAQgAAEIQAACEIAABCAAAQj0QSD6URGJ/vTp0z4agJQQgAAEIAABCEAAAhCoRYC9IrVIUw8EIAABCEAAAhCAAAQgAAEIQAACEIAABCAAAQhAAAIQgAAEIAABCEAAAhCAAAQgAAEIHCDw7t278Oq7d+8+ePAgTCcFAhCAAAQgAAEIQAACIxNgr8jI2qftEIAABCAAAQhAAAIQgAAEIAABCEAAAhCAAAQgAAEIQAACEIAABCAAAQhAAAIQgAAE+iBwc3Pz/fv3UNZnz56FiaRAAAIQgAAEIAABCEBgcALsFRncAGg+BCAAAQhAAAIQgAAEIAABCEAAAhCAAAQgAAEIQAACEIAABCAAAQhAAAIQgAAEIACBDgi8ffs2KiV7RaJYSIQABCAAAQhAAAIQGJwAe0UGNwCaDwEIQAACEIAABCAAAQhAAAIQgAAEIAABCEAAAhCAAAQgAAEIQAACEIAABCAAAQhAoAMCHz58CKW8f//+7du3w3RSIAABCEAAAhCAAAQgMDgB9ooMbgA0HwIQgAAEIAABCEAAAhCAAAQgAAEIQAACEIAABCAAAQhAAAIQgAAEIAABCEAAAhCAQOsE3rx5ExWRj4pEsZAIAQhAAAIQgAAEIAAB9opgAxCAAAQgAAEIQAACEIAABCAAAQhAAAIQgAAEIAABCEAAAhCAAAQgAAEIQAACEIAABCDQNIHoR0Uk8dOnT5uWG+EgAAEIQAACEIAABCBwEgH2ipwEnmohAAEIQAACEIAABCAAAQhAAAIQgAAEIAABCEAAAhCAAAQgAAEIQAACEIAABCAAAQhAwEDg27dvHz9+DDM+fvz49u3bYTopEIAABCAAAQhAAAIQgAB7RbABCEAAAhCAAAQgAAEIQAACEIAABCAAAQhAAAIQgAAEIAABCEAAAhCAAAQgAAEIQAACEGiXwNu3b6PCPXv2LJpOIgQgAAEIQAACEIAABCDAXhFsAAIQgAAEIAABCEAAAhCAAAQgAAEIQAACEIAABCAAAQhAAAIQgAAEIAABCEAAAhCAAATaJRDdK3Lr1q1Hjx61KzSSQQACEIAABCAAAQhA4FQC7BU5FT+VQwACEIAABCAAAQhAAAIQgAAEIAABCEAAAhCAAAQgAAEIQAACEIAABCAAAQhAAAIQgMAygS9fvnz9+jU8//Tp0zCRFAhAAAIQgAAEIAABCEBgIsBeESwBAhCAAAQgAAEIQAACEIAABCAAAQhAAAIQgAAEIAABCEAAAhCAAAQgAAEIQAACEIAABBolEP2oiGR99uxZoxIjFgQgAAEIQAACEIAABBogsH+vyPfv3xuQHxEgAAEIQAACEIAABCAAAQhAAAIQgAAEIAABCEAAAhCwEmBt30qKfBCAAAQgAAEIQAACEIAABCDQDIHoXpG7d+8+ePCgGRlPEIQ5/gnQqRICEIAABCAAAQh0RWD/XpH//Oc/XbUUYSEAAQhAAAIQgAAEIAABCEAAAhCAAAQgAAEIQAACoxNgbX90C6D9EIAABCAAAQhAAAIQgAAEeiNwc3MT3RTx+PHj3pqSWV7m+JmBUhwEIAABCEAAAhC4HIH9e0WiIXjI58uXL2EiKRCAAAQgAAEIQAACEIAABCAAAQhAAAIQgAAEIAABCNQnwNp+febUCAEIQAACEIAABCAAAQhAAAJHCEQ/KqICnz17dqTYC1zLHP8CSqQJEIAABCAAAQhAoCiBnXtFvn379vXrV4tknz9/tmQjDwQgAAEIQAACEIAABCAAAQhAAAIQgAAEIAABCEAAAkUJsLZfFC+FQwACEIAABCAAAQhAAAIQgEAJAh8+fAiLvX///r1798L0cVKY44+ja1oKAQhAAAIQgAAEdhPYuVfk3bt3xirtOY0Fkg0CEIAABCAAAQhAAAIQgAAEIAABCEAAAhCAAAQgAIEdBOwr9vacO8TgEghAAAIQgAAEIAABCEAAAhCAgJHA+/fvozn5qIh95m7PGUVNIgQgAAEIQAACEIBAvwR++vHjx1bpv3z58vDhQ+M37FT4n3/++ejRo621kB8CEIAABCAAAQhAAAIQgAAEIAABCEAAAhCAAAQgAIFcBFjbz0WSciAAAQhAAAIQgAAEIAABCECgGgE9dfbx48ewuv/85z+3b98O0wdJYY4/iKJpJgQgAAEIQAACEDhIYNt3RfTputevX2/aKCL5fvnll5cvXypCPSgrl0MAAhCAAAQgAAEIQAACEIAABCAAAQhAAAIQgAAEILCVAGv7W4mRHwIQgAAEIAABCEAAAhCAAARaIKD5bHSjyM8//zzsRhHm+C1YJjJAAAIQgAAEIACBXgj43xXRVhDtup6kn78copSvX7/qp/490rBbt27d/efvzp07czlKnI5fvXo1bBA/0+AAAhCAAAQgAAEIQAACEIAABCAAAQhAAAIQgAAEILCVAGv7W4mRHwIQgAAEIAABCEAAAhCAAATaJ/DmzZsXL16Ecr579+7Jkydh+jVSmONfQ4+0AgIQgAAEIAABCLRAwN8rot0a8xaRyvL9/fff9+7dq1wp1UEAAhCAAAQgAAEIQAACEIAABCAAAQhAAAIQgAAEeifA2n7vGkR+CEAAAhCAAAQgAAEIQAACEAgJPHjw4PPnz2H6jx8/wsTLpDDHv4wqaQgEIAABCEAAAhA4ncC/TpcAASAAAQhAAAIQgAAEIAABCEAAAhCAAAQgAAEIQAACEIAABCAAAQhAAAIQgAAEIAABCEAAAjOBL1++RDeKPHv2bM7DAQQgAAEIQAACEIAABCCQIMBekQQcTkEAAhCAAAQgAAEIQAACEIAABCAAAQhAAAIQgAAEIAABCEAAAhCAAAQgAAEIQAACEIBAbQJv376NVvn48eNoOokQgAAEIAABCEAAAhCAgEeAvSIeEH5CAAIQgAAEIAABCEAAAhCAAAQgAAEIQAACEIAABCAAAQhAAAIQgAAEIAABCEAAAhCAwJkEPnz4EFZ/69atR48ehemkQAACEIAABCAAAQhAAAIhAfaKhExIgQAEIAABCEAAAhCAAAQgAAEIQAACEIAABCAAAQhAAAIQgAAEIAABCEAAAhCAAAQgAIFzCHz69Onr169h3c+ePQsTSYEABCAAAQhAAAIQgAAEogT+x0v99u2bl8JPCEAAAhCAAAQgAAEIQAACEIAABCAAAQhAAAIQgAAEWibA2n7L2kE2CEAAAhCAAAQgAAEIQAACENhK4O3bt9FLRtgrwhw/qnoSIQABCEAAAhCAAAR2EPjpx48fOy7jEghAAAIQgAAEIAABCEAAAhCAAAQgAAEIQAACEIAABCAAAQhAAAIQgAAEIAABCEAAAhCAQHYCt2/f/v79u1fs3bt3v3z54iXyEwIQgAAEIAABCEAAAhBYIvCvpROkQwACEIAABCAAAQhAAAIQgAAEIAABCEAAAhCAAAQgAAEIQAACEIAABCAAAQhAAAIQgAAEahJ4//59uFFEAozwUZGanKkLAhCAAAQgAAEIQODyBNgrcnkV00AIQAACEIAABCAAAQhAAAIQgAAEIAABCEAAAhCAAAQgAAEIQAACEIAABCAAAQhAAAJ9EHj37l1UUPaKRLGQCAEIQAACEIAABCAAgSUCP/348WPpHOkQgAAEIAABCEAAAhCAAAQgAAEIQAACEIAABCAAAQhAAAIQgAAEIAABCEAAAhCAAAQgAIFqBH766aewrp9//vnm5iZMJwUCEIAABCAAAQhAAAIQWCLAd0WWyJAOAQhAAAIQgAAEIAABCEAAAhCAAAQgAAEIQAACEIAABCAAAQhAAAIQgAAEIAABCEAAAvUIvH//PloZHxWJYiERAhCAAAQgAAEIQAACCQJ8VyQBh1MQgAAEIAABCEAAAhCAAAQgAAEIQAACEIAABCAAAQhAAAIQgAAEIAABCEAAAhCAAAQgUInAkydPPnz4EFb248ePMJEUCEAAAhCAAAQgAAEIQCBBgO+KJOBwCgIQgAAEIAABCEAAAhCAAAQgAAEIQAACEIAABCAAAQhAAAIQgAAEIAABCEAAAhCAAAQqEfj+/XtY0+PHj8NEUiAAAQhAAAIQgAAEIACBNAH2iqT5cBYCEIAABCAAAQhAAAIQgAAEIAABCEAAAhCAAAQgAAEIQAACEIAABCAAAQhAAAIQgAAEahC4f/9+WM2zZ8/CRFIgAAEIQAACEIAABCAAgTSBn/g8XxoQZyEAAQhAAAIQgAAEIAABCEAAAhCAAAQgAAEIQAACEIAABCAAAQhAAAIQgAAEIAABCECgAoFv377dvXvX/brIzz//fHNzU6FqqoAABCAAAQhAAAIQgMDFCPBdkYsplOZAAAIQgAAEIAABCEAAAhCAAAQgAAEIQAACEIAABCAAAQhAAAIQgAAEIAABCEAAAhDoksDt27f/+uuvx48f3/rnT18UYaNIl4pEaAhAAAIQgAAEIACBBgj8f3w3IxkmqXaNAAAAAElFTkSuQmCC"/>
  <p:tag name="POWERPOINTLATEX_PIXELSPEREMHEIGHT#5C6D626F787B446520666C657374612066656E6F6D656E206D616E2076696C6C206265736B72697661206265726F7220696E74652062617261207D5C5C0D0A5C6D626F787B70E520656E20766172696162656C207574616E206F66746173742070E520666C657261207661726961626C65722F706172616D65747261727D20" val="183,3333"/>
  <p:tag name="POWERPOINTLATEX_BASELINEOFFSET#5C6D626F787B446520666C657374612066656E6F6D656E206D616E2076696C6C206265736B72697661206265726F7220696E74652062617261207D5C5C0D0A5C6D626F787B70E520656E20766172696162656C207574616E206F66746173742070E520666C657261207661726961626C65722F706172616D65747261727D20" val="46"/>
  <p:tag name="POWERPOINTLATEX_REFCOUNTER#5C6D626F787B446520666C657374612066656E6F6D656E206D616E2076696C6C206265736B72697661206265726F7220696E74652062617261207D5C5C0D0A5C6D626F787B70E520656E20766172696162656C207574616E206F66746173742070E520666C657261207661726961626C65722F706172616D65747261727D20" val="3"/>
  <p:tag name="POWERPOINTLATEX_CACHECONTEN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iVBORw0KGgoAAAANSUhEUgAAErwAAAGSCAIAAAAgYEEEAAAgAElEQVR4Aey9+5nXOPK+vbPXBjAQAkwEQAgDEXR3CEAEQAhABEAIDREAIdBEMBACTAa8z45/X79aH+SSLck63P0H+CPLUumuUuls//br169/8QcBCEAAAhCAAAQgAAEIQAACEIAABCAAAQhAAAIQgAAEIAABCEAAAhCAAAQgAIEZgSdPnnz+/PnHjx8PHjx48+bN3bt3Z1EIgAAEIAABCEAAAhCAAAQgAAEIQAACEIAABCAAgbII/MahwbIUgjQQgAAEIAABCEAAAhCAAAQgAAEIQAACEIAABCAAAQhAAAIQgAAEIAABCECgDAIPHz7UiUFXFp0evHXrlhvCNQQgAAEIQAACEIAABCAAAQhAAAIQgAAEIAABCJRG4N+lCYQ8EIAABCAAAQhAAAIQgAAEIAABCEAAAhCAAAQgAAEIQAACEIAABCAAAQhAAAKnE7i5uZmcGJRIL168OF0wBIAABCAAAQhAAAIQgAAEIAABCEAAAhCAAAQgAAE/AQ4N+vlwFwIQgAAEIAABCEAAAhCAAAQgAAEIQAACEIAABCAAAQhAAAIQgAAEIAABCPRI4N27d/Nif/nyZR5ICAQgAAEIQAACEIAABCAAAQhAAAIQgAAEIAABCBRFgEODRakDYSAAAQhAAAIQgAAEIAABCEAAAhCAAAQgAAEIQAACEIAABCAAAQhAAAIQgEARBK6vr+dy3L59ex5ICAQgAAEIQAACEIAABCAAAQhAAAIQgAAEIAABCBRFgEODRakDYSAAAQhAAAIQgAAEIAABCEAAAhCAAAQgAAEIQAACEIAABCAAAQhAAAIQgMD5BD59+vT333/P5bi4uJgHEgIBCEAAAhCAAAQgAAEIQAACEIAABCAAAQhAAAJFEeDQYFHqQBgIQAACEIAABCAAAQhAAAIQgAAEIAABCEAAAhCAAAQgAAEIQAACEIAABCBwPoF3794tCnF1dbUYTiAEIAABCEAAAhCAAAQgAAEIQAACEIAABCAAAQiUQ+C3X79+lSMNkkAAAhCAAAQgAAEIQAACEIAABCAAAQhAAAIQgAAEIAABCEAAAhCAAAQgAAEInEvg58+ft2/fnsvw559/6guE83BCIAABCEAAAhCAAAQgAAEIQAACEIAABCAAAQhAoCgC/ylKGoSBAAQiEtAqzvfv3798+aJ/9ff333/r3x8/figLXY8Z/f7771rs0b93/vl78OCB/r9///4YgQsIQAACENhH4Nu3bx8+fPjHB//X/Q6uWEnJzQ5eV8vq+rt79+6+9HkKAhCAAAQgAAEIQAACEIAABCAAAQhAAAIQgAAEIAABCCQicH19vZjy48ePF8MJhAAEIAABCEAAAhCAAAQgAAEIQAACEIAABCAAgaII8KXBotSBMBA4SkAHVD7/3597MnBHuvfu3bu6urq4uOA0yw56PAIBCPRM4P379/LEWko3+mGdIdT6uv5u3brVMzfKDgEIQAACEIAABCAAAQhAAAIQgEBmAnrxnHJkRiIzdrKDAAQgAAEI1EJA75n9+vXrXNpfv37NAwmBAASaJKAhg16NyqaRJpVLoSAQnQCTDNGRkiAEIAABCEAAAhA4lwAdvHP5kzsEYhHg0GAskqQDgTMJ3Nzc6HTK8D2r6HLoNIuODr548UJ7R9T860tZ+nqh1oeGb2fpmGL0HEkQAhCAQI0E5CHfvXv38uVL41nBeRn17PPnz+fhhEAAAhCAAAQgAAEIQAACEIAABFIT0KhWO0E1pNWk33Chf3WtWUFtFk+duyf9YgXzyFzCrWEi11WllDtR8SDnmzdvnjx5UoLMyACBPAQWvYoqiNZBHj58mEcGcoEABCBQBQE5zNu3b89FlcPUyxPn4YRAAAJ1ERg7RcPQbz5eGIYPKtTvv/+uyHWVDmkhAIG4BOQEJvNFc6cx5MgkQ1zypAYBCEAAAhCAAAQSEaCDlwgsyUKgTAL/KVMspIIABCwE1GYfPKBiyUXzPq//+ZtH1uzwPJAQCEAAAr0RkDfWeT95yoMF10ZMnQDXH2/rPEiSxyEAAQhAAAIQgAAEIAABCEBgJKBB6+So2GRL6LgTdHzEvXj8+LH7M+J1sYJFLGOipPQeN83ZDvvzxgv9HDfwJcqXZCFQOIFFr+JWDb+7u3fvXuEFRDwIQAACmQloGXoxx3T9w8XsCIQABHYQUL9Io4NxgDAfEqqPtCNZHoEABJokwCRDk2qlUBCAAAQgAAEI9EyADl7P2qfsEFgksHBoUO+UXZv/XUyi5ECdaNLb74Z/Jac+mKY1vwcPHpz7auSSiSFbLQT0aUEdUNGnBS0Cy/L//PNPGb+qg66HGjF8NlCzw0phWDXXlPH4CUFLssSBAAQgAAERePXqlQ77eVDI62oFXd0PeWD9KaZ8r77XKpc7/0Kswv/44w/doq/iQcotCEAAAhCAAAQgAAEIQAACEPAQ0Jeyxi2hnmj5bxUrWH4UB3PUJAN7fA8y5PE2CFxeXmpdQ9VhcHptFIpSQAACECiHwOKmES158F3WcnSEJBBYI/D58+erq6u1u4RDAAIQcAkwyeDS4BoCEIAABCAAAQg0QIAOXgNKpAgQiEtg4dBg3AzOTU0rhfpblGHYuH9xcaGZMp2eWoxDIAQKJKDjgjqdoklev2zjGRUdF1yzcIWPt9zTKXrtnNLXOtBmLn4ZuAsBCECgbQJ6I4t6ETrmt1ZMndaWx9bupUkE+V59S1DhuisvPU9BwzbODU6g8RMCEIAABCAAAQhAAAIQgAAEjASKndMrVjAjWKJBAAKlEZBXWVsELE1U5IEABCBQHQEtSetg9lxsPjM4Z0IIBCAAAQhAAAIQgAAEIAABCEAAAhCAAAQgAIFiCTR+aNDDXXPc+tOC4tOnT3WAcDg96J6b8jzLLQicQkBn+XS8ZPGdjq48a2dU3Dj+a51mGWqHPxp3IQABCPRM4NOnT48ePfIQePbsmT5C6Inw9u1bdULWIugwoVzxeLR7LRrhEIAABCAAAQhAAAIQgAAEIFAFAb13RqM8HW7Rq740Ha1XyVQhNkJCAAIQgAAEaidAE1y7BpH/LALX19eLWfPtskUsBEIAAhCAAAQgAAEIQAACECiEADMhhSgCMSAAAQhAAALlEOj30KCrA23XeP3Pn7Zr6N14+mOPvsuH6xIIvH//Xpbpf2muTpi8fPny+NnXJ0+ebB5NLIEJMkAAAhA4i4D/vJ82gOqtBH5v/Pz5c3U9PPLL4euguDLyxOEWBCAAAQhAAAIQgAAEIAABCBROQG8B03ydptom03rDRLTGhoXLj3gQgAAEIACBSgnQBFeqOMQuh8DiYrE6sf61j3LkRxIIQAACEIAABCAAAQhAAAJdEWAmpCt1U1gIQAACEIBAEIF/B8VuPrJOD2qD/u3bt3Vo6ubmpvnyUsBaCMgg9dbGydYiV3it0Hz8+FGfvTq+TqPTiYuLQG52XEMAAhDomYC+H+j5QqDIfPnyxe+NdRTQf2JwwCtvrJc/9YyaskMAAhCAAAQgAAEIQAACEKiagCbrNGunAeB8Wm+YiNar65iFrlrFCA8BCEAAAmUSoAkuUy9IVREBVaJ5D1by6xW3FZUCUSEAAQhAAAIQgAAEIAABCHRCgJmQThRNMSEAAQhAAAL7CCx8afDevXsXFxdjcuN08I8fPxSo3QxjyBjn+IW+yaOjekpnuNC/O9IcBJOcuhj+3ZHI8Ii26etP32178+bN3bt3d6fDgxA4SEDv/3jw4IHqnScdLc9E/BQViz0e1NyCAAQgIH+r9wt4OOjE4GbPwZ+Cm7h6Izqj6IZwDQEIQAACEIAABCAAAQhAAAJVEND40f/GGZVC89ia+ru+vr68vKyiUAhZCAFNLAzrNeOayLBw459GLkR4xIAABCCQmgBNcGrCpN8DAa1NLBaTdeRFLARCoEAC2vf17NmzQbBxA5UGEYl2fBVIAJEgAAE7ASYZ7KyICQEIQKBMAsyElKkXpILAiQTo4J0In6whUCaB3379+rVPMr0C+fP//e1LQU/pRcsvX77U2Ty9U3l3Ip4HJaTmvPQ3SOqJ6bmluW8JmUhCT77cgoA+MKVtQ8POjzUaOteq7xCu3Q0N12cG9UlD+1M636tjjfb4xIQABCBQNQG9lunRo0eeIlg2egZ5WvWU+NigBzi3IAABCEAAAhCAAAQgAAEIlElgc/w4EXvzk/WT+Mafw8TduDFUuWie/OvXr8bHh2gfP358+PBh0CObkYsVbFPy8iNoTUSzE/q+pV3UuDPM9nyJCYGIBOZeRb5OHi8oC+pCEK5iIxfSBBfLB8EgYCTw22+/zWPqDBJfyZ5jIQQC1RFQx0ndJG2Cso8N2RZSnZYRGAKxCDDJEIsk6UAAAhBIR4CZkHRsSRkCTRKgg9ekWikUBDYJ7D80OCatvew6ZWSfThofzD+tLE+nyS8tme+QVm/h4lM/o+64yEBA5qrztP4Tg9G37Dx//jxoQwmzwxksgSwgAIFCCGgJTUf4PG5ZH2rWgcBNaXXSe+0dvYvP7n6/w2JqBEIAAhCAAAQgAAEIQAACEIBABgJ6A51n/DgXIOdUuYa32h5qnwOMPgM5L/4QUqxgawKXHC6Ymls2roNwUKpkVSLbEQKhXoW6cIR2Oc+W3ASXQwlJIOAnsPbqQ/yknxt3IVAdAfv+craFVKdcBIZAXAJMMsTlSWoQgAAE4hJgJiQuT1KDQCcE6OB1omiKCYGRwL/Hq90Xd+/e1ekmbaMPTUFbE0IfORj//v37OhMlaf/66y99P1ATW/YEtYtiKKn9EWJCYDcBncXNf2JQ0uqznLtl5kEIQAACbRPQKxL8Oz6NRwFDPa1GaG2DpXQQgAAEIAABCEAAAhCAAAQaI6B3z/nHj/Py6nCX9mvOw1OEaA+BJNSe7xSJH0mzWMGOFOqsZwVz36rNWQKTLwRSEBi8il4kmiJx0iyTQOFNcJnQkAoCcwJrix1aJZlHJgQCEKiXgD4pT0+pXvUhOQRyEmCSISdt8oIABCAQRICZkCBcRIYABEYCdPBGFFxAoBMCEQ4NDqR2nAB88ODBWZR1/O/t27faha8pMPtxR+3yl8zqZp0lNvl2QkCW+ejRI//WIpmu5nCjA7l9+3b0NEkQAhCAQAME1G3Qx4o9BVFHSEMpTwRuQQACEIAABCAAAQhAAAIQgEAnBNa2WfuL/+HDB3+EuHefPHmid5bFTTNKasUKFqV0mRPRmxMz50h2ECiQwOXl5cXFRYGCIVIKAlU0wSkKTpoQiEhA69SLqyHypSyCRORMUhAohIB6SkEvWy9EbMSAAAROIcAkwynYyRQCEICAnwAzIX4+3IUABPwE6OD5+XAXAi0RiHZoUHNJoVxKmFaW2Pqkmzb62yfCXrx4oS8W6qnQ8hIfAkYCek2j/ztUaqd31DhL7vaKYEmNOBCAAASaIaDW31MWOU99ytgTwb1lf1vB8FQJ/SVXfq4hAAEIQAACEIAABCAAAQhAwENA26z9M3trzy5uzl6LHCW82LXAYgWLgj1nIpDMSZu8Sibgn9krWXJkCyJQURMcVC4iQyAzgbUtp/QrMiuC7CCQjQC1OxtqMoJA7QRwF7VrEPkhAIH2CDAT0p5OKREEMhOgg5cZONlB4EQC0Q4Nqgz1HjfSRn/1n549e2bUxNevX//4449Pnz4Z4xMNAnYCmx+z0mkTxbEnGBTzxO9/BslJZAhAAAI5Cegjw/6vvwYNn4K+5BAUOScT8oIABCAAAQhAAAIQgAAEIACBRQL7Tgwqqd0PLophCSx2yFmsYBaqRcXRe4jqXbUpiiTC1E5AbwKtvQjIbyGwuyXd/aBFKuJAoDoC19fXc5nVo3j48OE8nBAIQKABAqFvO22gyBQBAhDYR4BJhn3ceAoCEIBAOgK7JzR2P5iuLKQMAQicQoAO3inYyRQCpxD4T8Rcb9++7d9S7+ZV4Fq1jgToC2/akWAsxaNHj968efPkyRO3XFxD4AgBfcHy6dOn/hQWl2r8j9jv6gOGqpvGKmBPlpgQCCLgfrFNPpllyCB6RE5BQF8k9icbdGgwyNNeXFz4s+YuBCAAAQhAAAIQgAAEIAABCBRF4MePH0XJ4xGm2C/bFyuYB2axt7QDWO9ALFY8BINANgKqC2yHykb7rIwqaoLPQkS+ENgkoKXqxZ6DNlFsPkuE3QRYGN2NjgejEOC90lEwkggEOiHAJEMniqaYEIBALQSYCalFU7vlZLS4Gx0P2gnQwbOzIiYEqiYQ89Bg1SAG4fW2Ua0aauv/hw8fLMXR+S7F12lDS2TiQGCTwIsXL/xxdHok9TtxJcOmGH4huQuBgwRev349pqAjrBwaHGlwcQqB9+/f+49S62jr3bt3g2QzeloNyXg3QRBYIkMAAhCAAAQgAAEIQAACEDidgN6st0+GU96yV+wpmmIF26fcE5/abZAnykzWEEhBAK+Sgmppae72eKc0waXRQx4IDATevXu3iCLozYmLKRDoIcDCqAcOtzIQoB3MAJksINAMgd1d7mYIUBAIQAACRRHY7ZbpARalR48wjBY9cLgVi8BuTxJLANKBAATyEPh3nmwqykWvMdbxAH1C0CizWmV9MsgYmWgQ8BDQuxs3T6tufu3Kk77xlt5OwYetjKyIloLAz58/UyRLmhDYTWDT8e7wmRZPqwmajx8/7habByEAAQhAAAIQgAAEIAABCEDgFAK7X/ilAy35BS52c0CxguXXETlCAAIQgICRQF1NsLFQRINAZgKLhwbVTd1dvzLLX2N2LIzWqDVkhgAEIAABCEAAAhCAQAkEdo/UTlmMKIFYXTIwWqxLX0gLAQhAoHACHBpcVpA+7GPfqa+DXpwbXOZIaAiBze/73bt3L/RjViH5//9xh3OzbM35/4lwlZHAjx8/MuZGVhDYIKDh99evX/2R9KVBf4TFu/K0z549W7ylQDn8L1++5PH5azIQDgEIQAACEIAABCAAAQhAAAL7COwbJ15dXe3Ljqcg4CHAHK8HDre6IkBd6ETdNMGdKJpiJiLw6dOnv//+e574jjcnzhMhZI0AC6NrZAjPRoDPSmRDTUYQaIAAA6sGlEgRIACBxggwE9KYQt3iMFp0aXCdjgAdvHRsSRkCRRHg0OCqOh4+fMi5wVU63EhAYPMzg5unCiMKpXOzOq8SMUGSgoCRwOJ6pPFZokEgOoHr6+vNNHcf7Xv16tVff/2lo4M6Iqh3OGkApovHjx+r+3Fzc7M72U2BiQABCEAAAhCAAAQgAAEIQAACSQl43hHjyZfd2B443IIABCAAAQhYCNAEWygRBwJrBNaWqrVssfYI4ccJsDB6nCEpQAACEIAABCAAAQhAoFsCzIQ0rHpGiw0rl6JBAAIQyE+AQ4M+5jo3qHNTxlPUmkbXOStfctyDwDqBt2/frt/8f3cyf9CSV8ptaoQIKQjwipQUVElzN4HPnz/7n933xqYxTZ0M1NFBHRH89u2bvmqoCzUH6n6MEbiAAAQgAAEIQAACEIAABCAAgeoIaFgXOlrUVmzeHVOdohEYAhCAAARKI0ATXJpGkKcuAu/evZsLrHcd0k2dY4kYwsJoRJgkBQEIQAACEIAABCAAgd4IMBPSsMYZLTasXIoGAQhAID8BDg1uML9///7mgYExCc2kc25wpMFFEIG1dzeOiWhJZrzmAgINE+AVKQ0rt8aibfYBcM41qhWZIQABCEAAAhCAAAQgAAEIpCagD9cbX0UnSTS0tLxQLLXMpA8BCEAAAhBogABNcANKpAinEHj//v1ivnxmcBFLxEAWRiPCJCkIQAACEIAABCAAAQh0SICZkFaVzmixVc1SLghAAAKnEODQ4DZ2nRtUv2o73j8xdG6QHR5GVkRzCWyeS7m6unLjcw2BVgno+66tFo1y1Uhgc/j94MGDGsuFzBCAAAQgAAEIQAACEIAABCCQlMCtW7c0xWE5N6gTg5sTg0lFJXEIQAACEIBASwRoglvSJmXJSWDxM4MSgBXq1FpgYTQ1YdKHAAQgAAEIQAACEIBA2wSYCWlVv4wWW9Us5YIABCBwCgEODZqwX15ePnv2zBT1X/96+vTpzc2NMTLRICAC37592+TAx6w2ERGhDQLfv39voyCUogECltb8zp07DZSUIkAAAhCAAAQgAAEIQAACEIBAdAJ3797VLMfFxYUnZc05a+ypRX1PHG5BAAIQgAAEIBBEgCY4CBeRISACP3/+XHyNxZ9//klPNbWFsDCamjDpQwACEIAABCAAAQhAoHkCzIQ0qWJGi02qlUJBAAIQOIvAf87KuLp8X7169fXr18Xp8nlZNIGuBps59DkZQhYJyLQWw91AzqW4NLhumACjnYaVW13RLNZo+WpEdQVHYAhAAAIQgAAEIAABCEAAAhCIQkDzw+/fv9f7wvTlFk0sa5ipD9prIKmJPn2z5fHjx0wgR+FMIhCAAAQgAIEJAZrgCRB+QsBP4Pr6ejGC+quL4QRGJGBZioqYHUlBAAIQgAAEIAABCEAAAk0SYCakPbUyWmxPp5QIAhCAwIkEODQYAP/Tp0/DKxk2n9HmD50btHyhaDMpIvRAwNK9k+31gIIyQsByhhZKEMhD4MePH5sZ3b59ezMOESAAAQhAAAIQgAAEIAABCECgZwKa1tML6XomQNkhAAEIQAACpxCgCT4FO5nWSEBvuFgU+/LycjGcwIgEWBiNCJOkIAABCEAAAhCAAAQg0DkBZkJaMgBGiy1pk7JAAAIQOJ3Av0+XoC4B1l6zNy+FGuznz5/PwwmBwJyA5VzK/ClCINAegZ8/f7ZXKEpULwG9AmBTeD4KsYmICBCAAAQgAAEIQAACEIAABCAAAQhAAAIQgAAEIAABCJRJQJ/FXtyJyGcGM+iLhdEMkMkCAhCAAAQgAAEIQAACEIBAdQQYLVanMgSGAAQgUDgBDg2GKej+/fv2+fHXr1/zscEwvr3G3jyX8vvvv/fKhnL3ReDLly99FZjSlk2AE91l6wfpIAABCEAAAhCAAAQgAAEIQAACEIAABCAAAQhAAAIQOERg7TODFxcXh9LlYQMBFkYNkIgCAQhAAAIQgAAEIAABCECgOwKMFrtTOQWGAAQgkJgAhwaDAb98+dJ+guvq6io4Ax7oj8DmuZTbt2/3R4US90jg8+fPPRabMpdKYPNEd6mCIxcEIAABCEAAAhCAAAQgAAEIQAACEIAABCAAAQhAAAIQ2Cbw4cOHeSRth3j48OE8nJC4BFgYjcuT1CAAAQhAAAIQgAAEIAABCLRBgNFiG3qkFBCAAATKIcChwWBd3Lp1a+19e/O0vn///urVq3k4IRCAAAQgMCfAaGfOhBAIQAACEIAABCAAAQhAAAIQgAAEIAABCEAAAhCAAAQgAAEIRCdwc3Oj/QzzZB8/fjwPJCQ6ARZGoyMlQQhAAAIQgAAEIAABCEAAAg0QYLTYgBIpAgQgAIGiCHBocI86Li8v79y5Y3zyxYsX3759M0YmGgQgAIFuCfz8+fPr16/dFp+CQwACEIAABCAAAQhAAAIQgAAEIAABCEAAAhCAAAQgAAEIQCAbgbV3JXNoMIMKWBjNAJksIAABCEAAAhCAAAQgAAEIVEeA0WJ1KkNgCEAAAuUT4NDgTh09e/bM/uTV1ZU9MjEhAAEI9EmA96P0qXdKDQEIQAACEIAABCAAAQhAAAIQgAAEIAABCEAAAhCAAAQgkJ/A9fX1PFO9Pfnu3bvzcELiEmBhNC5PUoMABCAAAQhAAAIQgAAEINAGAUaLbeiRUkAAAhAoigCHBneq48mTJ7///rvxYX0769OnT8bIRIMABCDQJwFGO33qnVJDAAIQgAAEIAABCEAAAhCAAAQgAAEIQAACEIAABCAAAQhkJqANDH///fc8Uz4zOGeSIoSF0RRUSRMCEIAABCAAAQhAAAIQgEDtBBgt1q5B5IcABCBQIAEODe5XyosXL+wPB0W2J0tMCEAAAs0QWHybaTOloyAQgAAEIAABCEAAAhCAAAQgAAEIQAACEIAABCAAAQhAAAIQKITAu3fvFiXh0OAiluiBLIxGR0qCEIAABCAAAQhAAAIQgAAEGiDAaLEBJVIECEAAAqUR4NDgfo08f/7c/rA+Nvj+/Xt7fGJCAAIQ6IrA2ttMu4JAYSEAAQhAAAIQgAAEIAABCEAAAhCAAAQgAAEIQAACEIAABCCQmsDPnz8/fPgwz+XPP/+8devWPJyQuARYGI3Lk9QgAAEIQAACEIAABCAAAQi0QYDRYht6pBQQgAAESiPAocFDGrm4uLA/z8cG7ayICQEI9EZg7W2mvXGgvBCAAAQgAAEIQAACEIAABCAAAQhAAAIQgAAEIAABCEAAAhBISmDtwwV8ZjAp9jFxFkZHFFxAAAIQgAAEIAABCEAAAhCAwEiA0eKIggsIQAACEIhIgEODh2BeXV3Zn//+/fvbt2/t8YkJAQhAoBMCa28z7aT4FBMCEIAABCAAAQhAAAIQgAAEIAABCEAAAhCAAAQgAAEIQAAC2QisbUO8vLzMJkO3GbEw2q3qKTgEIAABCEAAAhCAAAQgAAEPAUaLHjjcggAEIACBIwQ4NHiE3r9CJ83XJt8PCcHDEIAABCon8PLly8pLgPgQgAAEIAABCEAAAhCAAAQgAAEIQAACEIAABCAAAQhAAAIQqICAtiF+/fp1LujFxcU8kJDoBFgYjY6UBCEAAQhAAAIQgAAEIAABCDRAgNFiA0qkCBCAAATKJMChwaN6CZo61+T7zc3N0Sx5HgIQgEBDBLQw+fr164YKRFEgAAEIQAACEIAABCAAAQhAAAIQgAAEIAABCEAAAhCAAAQgUCiBtTcdP378uFCJGxKLhdGGlElRIAABCEAAAhCAAAQgAAEIRCPAaDEaShKCAAQgAIEZAQ4NzpAEBlxdXQU9wZsAgnARGQIQaJ7Aixcvmi8jBYQABCAAAQhAAAIQgAAEIAABCEAAAhCAAAQgAAEIQAACEEwc6AEAACAASURBVIBACQQWDw3+/vvvDx8+LEG8tmVgYbRt/VI6CEAAAhCAAAQgAAEIQAAC+wgwWtzHjacgAAEIQMBCgEODFkq+OH/++afv9uzehw8f9D6AWTABEIAABHok8O3bt8WFyR5ZUGYIQAACEIAABCAAAQhAAAIQgAAEIAABCEAAAhCAAAQgAAEIpCRwc3Pz/fv3eQ6h70qep0DIJgEWRjcREQECEIAABCAAAQhAAAIQgECHBBgtdqh0igwBCEAgJwEODR6lfevWrTt37gSlwgmZIFxEhgAEGibAAmTDyqVoEIAABCAAAQhAAAIQgAAEIAABCEAAAhCAAAQgAAEIQAACRRG4vr5elOfx48eL4QRGJMDCaESYJAUBCEAAAhCAAAQgAAEIQKAZAowWm1ElBYEABCBQJgEODUbQS+jHBjk0GAE6SUAAAvUTeP78+devX+svByWAAAQgAAEIQAACEIAABCAAAQhAAAIQgAAEIAABCEAAAhCAQAUEFvcq6C3J9+/fr0D6mkVkYbRm7SE7BCAAAQhAAAIQgAAEIACBVAQYLaYiS7oQgAAEIPB/BDg0+H8kDvwfemjw+/fv+pTwgQx5FAIQgED1BD59+vT69evqi0EBIAABCEAAAhCAAAQgAAEIQAACEIAABCAAAQhAAAIQgAAEIFADAS3P/f3333NJ+czgnEncEBZG4/IkNQhAAAIQgAAEIAABCEAAAm0QYLTYhh4pBQQgAIHCCXBoMIKCQg8NKssPHz5EyJgkIAABCNRJQEOdR48e1Sk7UkMAAhCAAAQgAAEIQAACEIAABCAAAQhAAAIQgAAEIAABCECgPgKLnxlUMS4uLuorTD0SszBaj66QFAIQgAAEIAABCEAAAhCAQD4CjBbzsSYnCEAAAn0T4NBgBP3funXr999/D0ro+vo6KD6RIQABCDRDgKFOM6qkIBCAAAQgAAEIQAACEIAABCAAAQhAAAIQgAAEIAABCEAAArUQWHy18b179+7evVtLEaqTk4XR6lSGwBCAAAQgAAEIQAACEIAABDIQYLSYATJZQAACEIDAQOA/gIhC4M6dO1+/frUnpcjfvn0rbfJdIkmwL1++fP/n7++///7x44f+VbmGU5G3b99WSfWnlQP9++DBAx2YtJeamBA4hUCrhn1zczPWVlVZt8IOnFVtxzo7VNuHDx8aVfDq1auXL18qsv598uSJ8SlLtLdv3z59+tQSs/k4GvUNLnfUnetypTtp8L8O9x9nq0/a4m+bN4k8BWzVJeah108uP3/+VBMjH6X2RRejmxoIDO3L4KPUGxy6haV1a/tRFiW1EMD1WSgRBwIQyE+AEUF+5uQIAQhAAAIQSE2g1dFHpXPRqdVN+hCAQAYCjJviQn7//v1igo8fP14MLyqw0saIhdGirAhhmifQam+8ecW5BaTpd2lw3TkBfFpjBsAejMYUSnEgcJwAo8UJQxq+CRB+1k6AoU3tGjTKX5GiOTRo1OlGNG2Y1r7qjUj/e1uv8Xv+/Pn/hp3zS8sDnz9/1scPh/OBi0IMt/Sv9o67EbRNXEdZrq6u7t+/74ZzDYHTCTRp2Gpd5DpUYSc1cZG2KuxindXKn+qs5wTa5eXl+J5RHfCLdWhQ0x/Kekx5UebmAwez3NTgoDvRcFsWnc8Z/K0U1DwoChidQGMuUdMEqibDOVv5w+FC/+p6CJe30eHnfRjlrFRJx1PZY0ZKzT0sN5zpVa1s6bCcsZVxfdTo1QVHjYuA6M/TxOxTStynTrQfFWSwnPz2I8NWb384CDrWmgGsa9ga1Ei28pVoNAlcnxGUovXs+uyU8sTERzXvo/ocEZxo2O7bWIY2rqXOWx6/RC7RCajZHX2dO4pR4Lt375hijQ6cBNMRGDbuawQ9DpyH4blyHEYZw8BneNGM/V1m6QROmnJjo4+BlXGWYIg8zBXIlbmcpf2z5qJdMbi2ENjssL148SJ0TVNeYphk03TE6B/kGeQiNP9wcXGR2TPQBFssoZA4fY6b8sBXh3MxI03tLoafHlh1YyS30+HCqEo9+Hz9q47B2FGU/w9tR+Ka3yCYK9IgZ/72aF+5JP+wbuVO8ispEda/4yT/8J5H/dvb0LKl3ngPvbJ5LaDpnzPpMIRJhlHp+LQRxeJFaSPNRSHdQGOHdphX0YNq66vbg9Fn4+Vqudhr9SHVAZ73zxV4ymLEpqn0s9dLqulwtLhWU1pq+NbK2G14hx28Doc2m769gZWFeRWuVNEcGpyrck+IZjlDH9NS2bkTo3LH6vzpL1RyN74GKvp7/fq1CKgfo7/Ct4m7wnPdJIEmDTtKoQZ1q8LqHKD+tASirwjOt0tqCUFxXNvQKOVgvVYKcjVq+91ku7pWx+gfd/tuWLnZV3Y9q4mhYW5I6pO/zbypYp/YPHUugSje478tfa62fnMUYaxExmiudpS1+jPqnml2zA13r5XskLKAjOHDPidVyXoP9GqeWj5qcC9juUIvRGZwdHrwLB9Vvv0Izj/16X/s55+Dln/GOqI/UZyUK6uWco2GPZqB+vYSrJYNE5NS4/omQDw/e3Z9HiyJbuGj5mC78lEygCZHBOUbdpOdt3ltIqQQApr9mOyLna/H+0XV4/4I3IXA6QSGWT6NMvTnEea/g+el9w8O75ppaQdzdaMPj9bGW1EKNaSmIXD+ueixIFwMBFRt5+3RsF1sDI/LSjlq6UG9X/mBecrDBIVsQxF099mzZ1o4OL4AQRM8R11jSKvjpnJ0oeq52IJrDvBgNYxextobo6HL1NjCqAo1cbbzn4uefzAPmVl0OxkSdKcm5iKp3fFIpRT0joNEgkVJdpg9U81V0+lJUGUciulGE3N1v+tduvKUd7wVxVcImv4ybHlSJRp7XxNbHcPHokW5UI6Ze2WhYtP0hxJrL/7QYv53ioFJhn/9C5/mt/DyfdpE/jb2YNB4TdRazk+pZq07MYb7pVU0f4Sgu26ffOzYjJLoYuisbqZpjOamo6zr2us1tH2NjRZdjdiv62r47OUi5mDkvXXwmhza0A2YV+faFf3br1+/5qXaF6LDJ2ryjc9qg7XsyRi5/Gjq6D969ChIzhMJ6ISruh12ZQWVK8oKX1COxUa2n+fRa+E2u7zat52/pP55GclzohnPaTRp2PItqq2ap56XdwyRFrSzf/h+wvDvcEtGNYy+PI9rtcA9Ojg/MaiklMjuxcLjkyAqmv7Gwh68UD3KfFpbwxsdJfKo4EiJREbqa3ux5wiftWdFbNPlDs+qodxsKw86Z2kw0Va56lyiutR//PHHmtZCw1Xv3r59a3xKrLRLabPJs6SmfNURmp/Htjx7ShxR0vTZpp3vk03Nk5qwPF63AfsRLtmP/mLZTywnkFOP+yzNfSpWqd00x+sUw5wGTFd8ZLd1ub5Rp9kuGlA0PuqItbQ6ImjAsPFgfsOWihONZNfyPT621RSEcay3JoPCx9Xr4UL/6hMNnj6t6rh2YY5PeVK23Pr48aN9OtGSoCXO4lzQ5EEEmwCp66cq1/hykDXJ37x5s/kek+OzfGPumtH6Z/RT9/sHqxt9jPw9F7XPRXuKplux6oI/l+GuVj+HiSZ1pDVjr8DxYvdMu9Icm5vhwtJ0KrvjjeNQKE1jehrEEYviaK5p/Gm8sHihSVKlNcH0nQaz1L/+vtNEj+PPVsdNYwELuXj16tXixsTr62uLS8lTitobo+Ndpv8uixawMKp2RyMdrR2Mrc9BA9CStLpPBxPR44OFDIvgUdq4HW3Q8VJspiCvqHUr1c3jZRym9VT3PZ0QqXvosXgEUzqK5omQ+VZ1vfGGe2X7VE/Tv49bCU/FGlgdbzFHGmo3a59kwKeN2ly7yDbSXBMgKLyZPRg0XkF6zxC5tJmQocgsF9pVf7zt+2ewWPE22pFVdQ3fKHmrF3Twjmi21aEN3YCJVTSiaB0ajPUXNH2pSaVY+ZaQzl9//TWxD8tPPZVZeO3wsLwsTXG071ORJaEmgvWnCx1s07ykRtrSnb90iqDZ1cxFKy07QfNTauNuIRW5ScNWpfMcRhoqqaqkLM1i/EpNtXItQa33K50156BnLVkojryEkpL30MJPUIuQrTpIMGNZjkcTUmXnKdowdym9SI8Tf6ufHn1N0lQ6in9c4H5SmAA892cK3SnNtersFra0tl6uxhXv4LW6KxaTFqsUzkq5G52zRchEceRkNnt0giM/JscuUFLQUCj9q2uFKAWVdBNgnm5hS/ajZvSg0qWaTb2EVjHpUZZwULCkj+P6pFNcX1IbO5I4Psql15WPantE0JJhV9F5c+tRnmv1SUI7DAfjH+9CR+8CDSXSXIqHuTohBwvuPq7UPHklumUZPyJYIvh5kvVPTw0WqAbaI4wMIFH9kmxqUDxZl3lLQCwVp7SJFz9MKWJt6lhGMpSltLlof4nmd4/XhXmaayFxe0puS+Fer+Xuhm9O/rgJ+q83pwUO+gopyJV881rZ+QUOuqvUNnP0R6DvNAL3953mGNseN83Le27IYvslR3GuVGPuNTZGDS+MRm/LQv38aBiTC7VHo8OJcuHvCU9yz/BTPa5EfW/P7LFc8SbMcnxFpb3xhntlofWCpj+UWGnxjw+sDg4cPP5Ksqn9Ko2YXx58WmkjTb++Nu+qX7Hp8NXQy1ZVcGlfFjvMiutfXStEKZSzB2OzLJ76OLnVmKI3LSFRBFnIBOyRn0otipxxBw6eLqsrrYRP0WeOu1zY8GjR1UXotXS3ODUxMea6ptZDIRQYnw7ePqW0PbShGzBaRUuK/tdYquMXQS2x7Ol4jkWlMGm3LD815ZetCJtWK4GlFPXRFXNTKvVpNtsJtdyWpDbzqjSCym6xgdrjnF6RWzVszQIs2oaAa+35yDyXiKmaK53F9BcD7dnlXxdfFNgTKMeVx6UI8poYksG+w0bSGgdLWonv2eUGqXVNNaeEx5qFGQhU7RIzTySJlaZ7FpUuD6l6Kj+s3o6i6U949a8kVOXVUxYXqjhxlRtk5P7IEszfaZfw8ucqvj+d8a7IyOltppkUSGP2I5h2/qMidCEOa/NrSlNqlQ0Phj08JcPWT1n7Zsd+qCxKXFm4OZZwrVJsyi+rLnOY05jpluz6zrXVxhSNjzKaU/MjgsYMGw82N+z8A/yh4z2XxB7i75Eudv4tgf6N7+rlWhIxxknaZ14judaBdGVGsDV6VYRv9palaw0KFsui8YLHQlTpNEbWs7KQcaAxDJ8VoqZQ1UcO1rWlxWtJWOBAYxFI1aOPxRINgVLiomqkPjUHR7QjYrIEixmMAhzJzlNG3TpSF/wpz+/G7SmNcCYX83znIUHwJ+lPfkqV8/THkMWeg3IXdhmYXMSgWZmEPMMk5fGnIo8Jbl7Iz4wPHr843tItEjgumCcFwdyk5I9wSt9pIlLz46ZJec/9ueaa1JqfK9iQe6WNUf6673ELi7eCXKtrCWsGs5iLJXC3JK5Uuvb4DYsY8ziyvUkWZ/2UJBbPPDavarykpqE50L/6G2b7VanX0tGzizuU9OyczCREz55FZsxXcsqQJoJNfkpOGYlijk+tXQjXZmoaDVmSWsvCDZdgE1F3/yytV+YWc/PaU4WlDjZRbAIsIcJmxZFtr7lW1TsmGUYl4tMGN1i1Txu1qQu1y2vt71BSNQTqOqoWuE95rtXKC85mmscHsx4ZaLw8cE65JXXv7j/MH4xlPHEHDpvjUzlPxZkXRyGyWDVSaoNU0RRNf1KT/pWEp+z1ani0uM/+pYvNXoSUKNc36M6fS+bOvF+YBu5uqkZVjA7eRNHND23oBgwab0zRHBqcVOT9Pxf7Iv7AzV7Ofmn+90n1e/wVWHfXfPr/pvQ/v9Sj8oznh7IvTjv+TyqN/lDfxa/9Nu7Kck5UYKuGvdYJU/MTkbZ9ZKKabszXnuZZ9i+2xrIciba470FTOTvc7CiGrN0/GSSkqo+xhvRjvk1enGV+i/lGVFntLjHnRJLmDub9IoWoY2bUiKVKSuNx/fbx+qjOydr02WCfxz2Vv2coJ2yZ3NlR0ibtJ7TVkFnO/Yx0alx+kGos7bhqin0xY4cqQx/B9blK948uu3V9oUaVIj4+SlR781E9jAiaNOzSOm8pPJI9TUvHwG2Gjl8f7yhujpr3Caka7eGmEcS+ZBefMo5HPPLsuOXvww9yItgOsOU8sjbT6Brh4uhjbSVMNqP49jqrbsBiy+gKoOvynXDto481m1yzkLgasTcr6mOsiXowfK2kriku1oUd+cbtKbkSutcWweYzYG4KQdcek5hPN8lRqMrMJdz0Bp5cJqmV1gTbjTwIuyey3Q9P0I0/T+k7jbnrYtEejs9PbpZL9eKUvo1b9lOu16y0hLm+NRdt9wkWpGsE5hXN3hjZ05znkidEbC1w5nGit2W7JZnIJquIiy5W6z+RM+innJLFd8ne7MapmGK12BOY60JtyiZVJRVUqOiRa++NL+piE/tiBI9vPKVXZtc1Tb+dVckx11pt11wXXeuaA+9zkgGfNhpMvT5trKdqRufudyygLo6Pcfzzt6qVx4eHY3HcCxovl0YJ16XNhAxM4g4cWtrw0PBocUd1qL3h21Hkuh6hgxeqrx6GNnQDZBXtKZpDg6GVfTX+5kSeOx4YrvXIanLxbvhHJpLE39naFGSzf7M4HbCZbO0RLFOrc5OoLuTE2eFWDXtxqK9A+xqAve5oIdDiuOxZb3qD0y18vgpix2WJqYo/16CqSSw3aCF80KVbill7nNPt0BUg1u6EBlxitokkzUS4KhiuVbl2GLZlzOyZ5t6R45FHZGz+4VwsT6V0PBnpViyzd2lgP3MnINSydpeS5VokLX2DEvYSqTjzUk9q98E2cbPZPV5rMF2LWTYQB0XPa2vDPqqfEQGG3YB38hdhsx2cNLvHfx7f2WDpxuyQU+sBHlZlrtN7BJ7fms9jzCml6MPPJZmEFCvYRM7yf1qGrpOerZz8In8lpVv7iqxBxOLqmmtvqsWFjDXmZZz3Z1zJdV3+6GNeKIUsKlqBuxW9mMsQGH0u2pPX4q0ddWExHUtg3J7SxNjGnxZJPFM0YzrGi7U5rglY5ThxKaOck5hr+RrNr7QmmL7TqFB/32mwh37GTaP9l3Cx6BDU+J4uW9WNUf66P9Y144V87z4VR2/LdksykX/tzIkRyDzaWrM1yTfRT/nDzfbR07ZapNIywXywPOl4S4w5mUmIxLBklyhOA73xRSc8gWz8WVqvzKJ0mn4LpVribHotWfLEtapNWWzulZSx8z+HU/UkAz7NdXc1+jTXIDUy9Xv4SXVwnw26VjqejHQrxfytJ0dXiZbr2hUdpKx0kUubCRlKGnfg4JlirW6vV8OjxVAjb6DhCy1ydfHp4NlV1s/QpvNuQKuK5tCgvbJvxNxc817sIm8keuz2otVOxNixmXgu1GKfzM1IfaD5U22HCL5LoNVrNQz59diwYS+6EfXJ0kG2wLTP03U+2hGo+aKLhj2CHFGDm/5W3sayKh9RpOqSKsohH5+5s9TiKtp6FUSmqz+tGehPtenI2GNtIklzqRMDkI89Ukk3pzaU3XEtH69l/nV0YT8CYS7eoM0Javfn2qTwPCljSMP2Y6m/8+mbI4QFc96cuerTtapnXJsxKnqMptzlKCZSTX5a0I0Jrl1sNrsHhzkNm24Jrm9NrfnDG1a0paJ15aO6GhE0bNh4sMFP5h/gy6gOuujNPsykt2D8qd6yRzBtUVLXSH/G1PzRTjG/zW6VZEYwjw2Uf2veFs/t0N3ANFj1JI4qgn2G0MNEtrRZX44MZzxZ774l77RZTSydok0BUo8+5gJIrRNF66cMZh4zVogFZhRLWxQ4tC4sJmIMVCnmbKOHWIRRqaVo2fDwt1kBPUIu1s0JVeWy1qCr+nsSd2+tTetNyltaE0zfaVSiv+8kPXY1bprY7Yk/VWVGHbkXB6e2jpeo9sYof9131We53t2yR2/LdksyMTO1R5aC2+O4PeFJXql/WvrGsSrpIrdxoKfme5OYehGpgSymb+lAVtEbb7hXtqg4N5Cm36XRwPVkCLDoPVzXyiSDq3R82txgShtpuvravF5sXscyqqO7NkDeTHkxglJb7DyPOS7CXEzKGNhz42VElDlaaTMhQ/EHy5RxDlNP7PUaraLh0eJYxs2LZhq+zZLWHoEOnlGDXQ1teu4GNKxoDg0aK/t2NIvfHLvp40Xc4YErpazWv/6nu+pKuo8cud5c0o4+MjkibWnPWozHnVXJI7+MczTUtYv8s8MNG/biyRONqTKo27+vTswTybBmV264cYtAIgmDkp1jTFRt1xZ3XW6e/RlBheo88mKtdDnr+tzWrWGXONqeGiMtW4rzvIpNdOH+XHQdqpJunFgdoU3BlFG6/t4IynPh72bEWnKeC+CfApNU80eihzRgPzJaf0M8WRvQz+P2phzdyrJ4naeLsmgSuL5FjSgQ17doMCUH4qP2aadkHzXvFXQ4ImjAsE/vvO2rGomekkL1p3qncaj+hp65v3u51k654UpBPXzNJSplpR9ReKUmOZW4BsVujvZrGYDEU+VVYZXUDvEGYiqdmua5W/BLMm7ZjMhkMykLKwTbxFhyBEudHRusxUl+BUYsoOrIZBQzrxeSOWKOR5JqePSxOOuVZ6Dn941ifkRlnmeD6oInHcst2bkIb5r63Pg3Q0RPflsp688iyVoctXGq+EpkM8cxwnwWVCmMd3Xhr7mW5mZMbU1sf3gJTbBkGMQQYf3Rd1pU2dwJjM3QYvzdgVLBaFRrF7JMqWx3FhU9uOj2hSWd17XAWZTqoH+z5Ks4czt0jSQdFjeXtWthMZYiZ7TRuQ2eLagFGUrqbyb2lcWVSp5EWfg1u8g8kQvaLJF/AUWiqizyY5vp2CPIsOd8hrGeSC7CcQM1WLbnFSumZFa+rhiTa92NSGlxNOTmOO8OHS+p5JcRBtWpuRhKwZXTX90y9MomWOaGl6je0fRPyCf6KQNz7W3xelTxYrXqdpIBn7ZoLdX5tLFm+etC23swemi8RkUXfjH0h+VXNYiYN7iLlW4MTD3nL9mGsUOQYIujoUlXJ1YPcFMwZaRSZLOBUTWei0U+2SQMzaiHhi+USbHx/Y3aYJN08KS+ud8YscRVbslDmx66AQ0rmkOD0aqqmmRPg712S/UnmgROQpstruSJnrUGcmvFHMLjjvyd4lZ/GdToZittgbPDDRv24mSZxh551O0Hq7uJxPB7jOFuLaOd+VR+dB/rakHj6k166ru4j3C9g4ClZZ9PYu7IaN8j/po7WEh0Ozy3rV90lYt1Ye46JrVGdTbW5I4gL8rgBiq7fVo+/pR/8S9138yvssybcvzCuPoqzX4Eas0SJn3IiMsPm5VdxE5xgLg+11Yn16WZ7omub63KlByOjwrSTpk+ihHBXIn1GjYebK7NeYilJk6aKv2M2F2ZizQJkQVqXmUuw1qIelbRB1ASyV4RJFjqdfoJouGnf8gw4EKwRXS1BE5GDYtVYFjXnJtrulHbplSa14o1bN+tqYZHH3NdyzCan4vetDpBiL7GLzO25LtYMYdA1QWN9aSyRDVCbd98CXxRnskkwGRCTMX01DUJv5jmWmCUFnnRztdyzNDS0XcaLIRxk6emJL21aPyeWcekwgyJL1bS5hujRUVMAudTfBnUsSML+XaJOhHe89PfUuwQYO0RuXTLGGcUNXrrvybYGC50mxKmwzXvmYiYpaXOVj1HUA33xscyuhet9spo+l0tt3E9dyOjRx0vmGSY6xqfNprH5KK6keagXH9Tro7u3AYihix2pEewkk0te8TsPEm12nh5ilz4Lb9tjEYyXGSYCRlx2QWbj4Ykpyu5uhaxLHwyteXmMl7nXC4cM/VczPmMkEu76K3hK41/qDx08CzEGNpMKLXaDWhb0RwanJjx/p+bLwNbbM5TjBNOaXEHcPPaMim13MR+xO0+aW90czIobXa4bcNe3MeWwj+smZBneCbya08dDJ/4h8WfVYx25vQyDK0tjU7OsetBYyjzcct652QSM1tB2naJHozz6mZxHcLlRlOz68lixy2LqWRwC3PJz52tHuTRspALf3Kdc85a8tRrP4sbFya7zRbjzK3CHmLZNRhrQtYoFa5vUoMmPye9pm5dn9GcCoyGjwpSSmk+aq6+DE1/FSOCOZmJ7xp+4sGC7L+cyJPF2kXluoH5R0+WzoMkVKc06YylZe15AJXBdcztxz9qQLA5sepCjDPP8xodfew8Qbc5lFZzn3nE4UpocSCJXEeGRZY+56KNdcE1g1jXmzp1m8vhWjpSZ092GEsGTzoWa5dUk3bc7ZBvzkLbm8Kh+OpDegS237Lnm6cJnnvauerdkAlze8F3xzQaw+6+03x0kIF8FeOm3SozPjgnP1ha9OlEozxDtD4bI7eOr11PBshBVPNHtjSvQ0lT9y0nZbcMc06pCOrfum3oohmktoG5Y7S0UKqzE8hJf1qapHp742voLKWWzUx6CK5FldYrmzdANP1r2q8o3OL51ceYO5bUDUHJkwyW2o1PG2pByT5trKf+bkas8eyY3eKFatliL2IIlITZptQs5l1X47UIvKLA0mZCRnTzXsGiDU96wjIwN1r0pmSz7VDuGXovAyW3pGvXEz4j3tIuLJ6hvYavNC0EyUMHbxPX3IllcA7zwfvcOWyOATeLdiSCpbJLZsawfsg5Fc2hQb8uAu5a1DavsXoqIA9DVHX6FyfZ3awnNdCQqjWKcnczml9rdGdNq6d4xkY3M5JNbUq/2WaH2zZsVcl5ZdEYPrPG1/YuqGlPJMm81POQKkY7E68rRyffLrWm7hquqczFGL2VSWQMZSZrmR1I16R6mLTtEj0FH275J2EH+3ddxwRX9FkkSTWZqHLr4HiduQukUvtB5dwRstjMuWQk7abeY0XwY6nIfiaLbSkU6lfcnFUsHa2lM6nLowm5F+l8snJ3M5pfp67jzZjumn4JHwg0o+gOccL1gwAAIABJREFUfRQjAk8tbsawPWXs+ZZ9OjTbDNJEHROPNG/E84yaLVN/ki31NMIEzvDTUkkRbBFdLYEW85vHcYfV6Uq6OfEi15FuZtJTrrZHH4tjPbkCD5AUt9YmNtNpfG7n80YhxeBa9CwTR6MwGl3m2WLoqtXSoLsjbje+6unmxM5mczwWf7iIqAiL3pVptpbORTcp9eRnk30nFcotJispbjVMer3mcjcrbzqpum2M3Cqwdp2nGxZLufY2Tg45VqaWdOyCRWx0NgWTVBNPODeDPENUe3s0SpizYWq7N+63E4tqKuqVTQyept+v/VruWjrY8zh5WrcyJxnwaWNTsnhRkU9TJZU2/VOpOfsViz3qEbJcbrbefmONVy3e2CPn3AmPhuFeZJsJGUX1V59BNre9mPjPFAMKy6hBtWksQtILVztr1y6fpMIcSXyiuMWyuM7/SF7zZ5X7Yo5jYDaFzmUrOcTiN+Zx8hhkIR08hjZrBtxYN6B5RXNocM2Sg8P9ffGx1ZlcRO/NqFWbZDH5qYWB4LKFPLDJIU9TESLy+XHnDepEa/qZc2A5ENnsQkmqbLPDbRv2pKUZtJ+uc7xm8Wsr9xogrT1yMHxu5/OQ8j2GxempNh1ktfi4ZewqpIlezbIoUmOBm6MO4c1fVQW5bZe4aUVqEOe+YhLiug5Xj+n2wFmmt3JOuq1tBBlAuXw2gUeJ4O/qpNPLXPh67cfdMjjppGkEPi/p8ZBJLpNaNv48npExBVzfyHztwq3afbo+oy2VHA0fZddOUT6KEYFfcfUads7Om59hyXeNlVGNV+oJSQ8lT19d9ul5MOKttSmXSbN+itV5+IziIVhEY8iflH84NmrZvXA7lqkF9o9eJZUmTuVqUosxSb/t0Ue3c9GWupCuXXCr2Nq1DM8d+0/MMulPyzzzOAs6iWyZfJ48skZgDI/Y7pTWBPfcd2LclLQWexJfs7oT++eSttvGaHR0noucPTGP5dhvWVpYlVfR7GlGiWkZ6UiwdK3/pBRqDRct3zWGnNo3Km4UT8JPSpTuZ9u9cT83S6+pll4ZTb9f1/XeDfUeciM5nVuBkwz4tLEpWbyoxacNddZvYDlNfZDHXx+z7cFoqfGq1zm7kpc2EzLKxnLhiGLxYtFJTgLz+5lFUf2BPTd8fjIl3/U3KBM7HH7mtEZ/+yt5NFxNuorE0MZjvS11A3pQNIcGPcYcdmvTXBZdZ9wZeYvvTuocB2SbDb9lETGMfuWxLYrLNmE9slxbRnItOc/ssIVPvYa95jrUmo66yHaxuHySThLXltauc/Yv93HeXOBR0RQnkd8TnzV0Y7h88r6i8ZQFr6pwZlBtu0QLTNWm0bzXLkbX4U6HqS6kayws01vSnaWAx+P4TfcUnyDyfm+ZDU4b9uP6gaToNmdeVAfz7Gh0i7xW8dNV8LFWnjjMacN0R5JcrBFoQ9Fuhe3ER/nbuMFr9TwiaMOw16ot4SJgeYOgKsIpvdBBQWsTL4nevLBoFeqorPVh3PCIZyQWxVgMXJwLcqXSNYItoqsl0G2aJ5pd/Bl3wWKT0uZoUUJm2+Q0SGshVu/oY80lppsB9tjAov9JJ4lFs+lWYRarmxuYf45xohpXmMXrUUJ3rmCcgpukNv+5mOZaYEQzKLAJ7rbvxLhpXi/yhKxNXOeZ01ssY8+N0Zrfc8PtrnURb/7ANYW6hdJ10jmixVIb/W261t+VSu3R5txy5n64xNsUyVWi3LhbonTXlj5bvb1xCzcX++J1Lb0ymn6LumuMY6mkrulmdm7yD5u2l3OSwYILnzZUhPJHmuzB8Lgst9YvXtfSeHnKWNEteZVFLUwC88/5s1zot6KJghZ/lj9apOHza7nYuxbFuTbZWwdvs3spOIojL5dCxf4eyKCXE1fhVWTXNhava+kG9KBoDg1Gq6Rrc+6LdWAMjDgWtUzIjnUvWrGXEtpEEbHUS/nXF2ZpdPNMWLvsLEMIeUn3kRTXzRv24t4IuYgUMDfT1Brh6J3Gi4gr9BMBxiw8F4WPdtzzSJ5S6JYqSwqSStOf73A3vwOZ6LrSn5Y+d56GdQTYvEscS+q5sDRPo+twlzwTjc0GUS3TW6qPnnLFurVpJEk5eEqx6TDzbNpuwH5ckmpcVCIP9oO3Ns1JVp1hMsgihuIcLKzl8ROHOQ2YroUwcRpQdIc+yi2yv2fe7YigAcPGO/kJWFQ81I6iOqIZ+jATbnICfi+hu3Ipk6cy/FybmHKlRbAMikiXhWXmeVR36iHGYjEtjWm2Otv86GOtyi+qJnVg5rloS11INInqn8KVeaeYNw5VnzuHNvoE92IYd7szYPIY9lxUTDc1z3X0BcTSmuA++04WVz9YhfSVokb4q+FokImcgL2mpIhZlOcfCliUSJkbo9HYPBfj6kYKe0iRprGCqyFOkbsnzc253EELGSq+PP9mO6sIiuYpTopbRt84gApq93dL23xv3EJm01qq6JUZPYOsi6bfYhVFxbEMrMZmTvrN79ws5pdnkgGfJtNtw6epIJvaLGrqe6yDusizB6MZRRflb48II/frmsHitbzlkSx2PGuZDxlHQ65RJa1f7kzXIqghcEd5Qx/x5D7eGvmEJp4n/qarVEGGrmxqeTYHg9GnH1OXKHX6dPA8hC19y6GSdju0cT326K/ci6Hiu/5WrDzMJ7fyrCx0ouiYe5c3Fe8aQZDKJxZQ5s/NlsYt/ngtaFGKY5nRy8lceY1lXLw48f2FUYDHTcTS6GaYsJ4UytJTT21UzRv2GuRYnmGiU8vPeYWVFiwP7ogzz2seUvhox/iWyqFciWYeLQ7kRIvaYRjlPCLzm9vkJCTPaHZg0rxLtKt+ooX5z8F1uDU0w2ToXIx5SNLJLAF0x1fz3BWSgYNHj5v+Ks+85CIZN7BY+xn4uN3s1MSMQ2KP0o/fwvWNDF0rXbwu1nRTu74RURsXi8p1A4tVdJ8+Slbn9jdcTS1edzsiWKThBhZr2Hgwo2vd7OYN6h4UbUwzYrTF7kS6uY41yS0z56l7d4uyrW3adispgi2iqyXQWEMHjeevGgNGS3uaYQZm0V24dUHXqefDXbtyR38TMYafoYssnc9FW+pColUYz+phohxdQzJeby69D3XQxRhUKzfnrEYjDzXszQIW2AS7GMeCzy9a6jtZ/PxIoNtx06Yx74iw1rTJCHekFuWRzhuj0c49F2fV/d36XTOzSRnzW51xcjtDW7zZyIrVWfMPnl7KRIMZusEWW8ogxlgXovfGx5T9F5sGU0WvjKbfr+Wq7xq7soMPUb0+pbAWCwwazuwoBT5tgNaGT9scz8rkdhhJrEc2a2WGqd02FB1LIyWkU+BMyIBl0sOc/+x5uXBOYx5S8miRhq+Eur9bhs2mxLXG3jp4lo7lyEcN4m4teB60KOjE/eFtdAM6UfS/R2Pl4iCB27dvH0zhyONXV1ebj7948WIzTqwI6qD4k9Lw2x+BuxAQgeYN+/Pnz4uK3pyDXnwqSuBmEx4ll2YSWdPgYgEV+du3b4u3jgRafPv379/fv39/JBeeLYFA8y4xLuSfP3++fv16SFNO9dWrV3HTn6dm2Wsb5DTmWWyGbBqJxWNs5rI7wmb3T/JLcbvTj/hgsfbz9u3bv//+eyipJgUePnwYsdTzpIzp39zczJ+NFbJp1coop2EXPswp1nRj2QPpDASKVXSHPkoaCWrcGRF4anGxhu2RmVsjAWNb/O7dOyl6fCrbxdh9GnPUvP/du3fHn3kuTpzqyVNAcmmAgIZs+avGwE1j9s06IleTdOghSZoffaz1WzbhpzPvTuaiFxtKreJr3+GTJ0/S4Y2esia3P3z4MCa7OUAeY+ri/v37lnV3zXVcXl66Dx6/PtHC14RfNIl55Jb6Tmv+Z15qhTBuWsSyL9Cts24KQfXXffD49ZoxnFhVO2mMjutuLYVzN8msSVVOuDq6a2Y/CqkqqYZy/JnzQl0Ry9pWHpGa741HxFh+r2zT7F0aNP0ujZauO59kwKfZjbl8n7apTeMQz84kKGYtezDKV3QQ9sIjnzi8Ok6G5cLjDE9JYdNVSqqc3nJz3mPTeZ6CsfxMO+zgMbSJYpbldwM6UTSHBqPY838T2dfZWnudXpBYmmr8+vXr5iPPnz/fjBMrwmYnQAKnXuOPVRbSOYtAD4a91tLMN7Rl0wJrY0GodRgvKP7aAm1QIpPIWkayNEB6Q/PkQX7WRaAHlxhXI+7wXjts4ia+mJrlZV1rbn8xwdBALe76nZLmRG7duhWabMT42n7qf/mNmr/NiZuI8niSKtZ+3Ek0V0hPWQ7esjQxm69X3C0Dri8UnWsVnbi+UERtxC9W0b35qMGc/I3v3OQYEcyZDCHFGvaawIS7BDQstXSG9cgpI9N5PXX9lVsQriHQMwHV4pzLB3PUbkMwvzuEbC46rD1oCe9h9LE2KcFctMVCdsdRzZoT1vSIlsnPOh6wWBbL8N8dZuoEYOgsk2qZ/9ygJoU6efNdh32neX9s0Q7HQMZNI4qDF261HZNSfTe+KWx8JOIFjVFEmIUkFdocZBO7hNOM2g9jGX5aesLpuJ2b+1iuHnrjY2H9F230ymj6/Vru4W7nkwz4tNHIG/Bp7MEYtem5aEDRntJxKzMBt3e6OKSNLo9leWttJBtdmEoTpOGrVHGhYvfZwWNos2knbXQDOlE0hwY37TlthPliYWh+ermCZarRvxQXmulmfMshFovYmxkRoVUCnRj2WkuzFp5B3RwaDIIc6sMTadayZSrFKnsQKyIfIdCJS7Qj2hxs6KUM42cGNWSN/obyRVEtE0mJnIDk+fTp0+Z8Webe4CKlze6fnJXKsvhsrMB67Ucv3RjbHW2ky/MNkBMNG9c3sfl6TTed65sgauNnvYruzUeN9jZ65jHEf5GoRhQ+IqjXsBPpy28kld41djXHXnrOYk5OKp7+Ko2cZScvCNgJuLsx7E9FjKk9WJvthdxyopONnYw+1tq1tfCI+l1Lqvm5aB2Bm7d9qm6VHo1zp542Z3gWla4tRHrx0PyVUrIEhevT5YtPNRnYW9+JcdMpZqzTSose/ty3ti2KJD5r4RnQNd8YZWBIFmsELNM16hice/BSp4g3++FrBYwV3klvPBYupVN+r4ymP6K6K02q50kGfFqo0Zbs09iDEapNT/ySFe0Rm1txCWx2Ozvc6xWX8Cmp0fCdgv2UTPvs4DG0iWJs5XcDOlE0hwaj2PN/EznrXWXGlTnLjGQ0Fv8ktJmjXsCgHkPcTEmtGQKdGLZnDeysT3EW9XrjZux5LIhH42OcHRfGFc2zjGpHiXhkQqATlzgp9ZGf7ilZ4xacI9kNz1rOVkX5xPSiqJtGIvHynDFbFG8MtLxJ/enTp2P8Uy6KtR+XRjbDtoxxErVum1Y9ANkcdLjcolxv5njWMKdY003n+qIotLpEilW0S7IHH+WWN+g6kc+sfURQrGHjwezmrdM+lsiqAvlHpq6BSchsPsoChDgQKIeAsSlJKrBlCKDzV/o+W3QxLFkr082xQHTBNnMMGn14+iH5nfPAqu25aB2Bm2vw48ePic6+Rje/SYI6hD8unB85gS+l68zkr1+//vrrLx0UVHdL19qI2bYxTGDqJ32nORM3xOOv3Gih18bG7iyXGFqczfjudhw3cpmHBiXhWeR78z+uMXCdlIBafIs3O7dKDgQePHiQFMVm4p30xjc5GCM02SuzVBYjHzdab02/W/bTr43wk8pp8S0pJhks+arg89FiUhqWHINmGGJJW7hP29QmezCMllC4oo2lIFoGAu5qTralnHP3emWgmjqLTVc5CEDDl1oRGdLvuYNnx8vQZs6qyW5ApYrm0ODcPneGnLKRSAvkazP+bjHUs8k/3z1/V6gr0nAtXzAPJAQC/Ri2x2+cWDssYyGsdB+BzVfm7Ev23r17lge1CcMSjTilEejHJSYib9yCczx3y9mqcXPV8ezcFLQLTd93ckPm1yUsPA9SbUqiYZVePD8vwikhRdnPSEATMdmOgFp6BSlGwri+Ud37Looy3USubx+Zxp4qStEj2x581FjYHReMCDahFWXYeLBNfbkRNrt5Q+TM76GcfLMop49y4XANgfIJnPt5k4GP0Y1Ef9FMP6MP5qJz1kSdE5jYqvqBmp7Vx3xyihExL3fqybL8t5m1Zja0cFmC89kUNVEEo9Prs+/EuCmK1S2uM2quL9u84mIpaIwWsRDYHgH1MOdfG54XU21BCU1hIq87L+9iSD+98cXi7whssleWyAjZRLHDwGI9UoJzM/a3JwO3gwTwaaEAS/Zp7MEI1aYnfsmK9ojNrXMJsFx4Ln9j7jR8RlBtROu2gxekPoY2c1xNdgMqVTSHBuf2mTXkoN1YphpVnigLeKFcLGuf7sshQtMnfsME+jFszwZEy3ngRDZgOR6QKOvqkg1lFRrfCMS4xOt2v4wpE60EAv24xBS0jYsBUbI2dupSfGbZ8t6mU3qDi2AtkqhEKUAtyuMJLNB+BmlLE8zTn/Hg9d/C9fn5+O+WZiGStoQa7YdW490CFT1gLE2wFD7KNZjQHn5ofDcvz3UzI4LS7EfM8WAew5vcMqpPk4E5qU5mV4xCTorGTwhAIA8BLTlbXlWrN9/ro2QRRepn9OHpF028ZUS8m0kl6h1t5ps0wuXl5cSutF9ZL9zJ/3LPRMW0LP8lyrqlZI3dkjb6TqE1PTS+0TCaGTdZyqu2ctHtGw3PksW+OItSDUnRGO1DylNlEjAeQTm9SpZAb9JrWhPJsrS09uzucEuf59wtTxYJdxf/yIOhTXlofKNsXTX9RiZdRTtlkgGfdsTGSvNp7ME4ok3Ps6Up2iMqt04kkLOffOJerxMJx8qahi8WSdIxEsjfwQsdqoTGNxa8maFNsd2AUMWFxi9E0RwaNCoiVTTLR2nW8tYOG+Psef5v+w4yb67xa4F/rXSEd0ugK8P2jDq0bJbtjSkTY5u0Z0fc1CTl9n5uerlJkUPjTx73/JxobTEmXxpcxFJ4YFcuMYUuTllE9BfE8ypl/4Nrd/WKO89Oi+EpNTfG0eNaLhHDJYmn+RszMvZyx/gpLgq0n6GY2n2Yory704xu1bi+3boYHizQdKMbyUFEbTxeoKIHsM37qIn9hPbwQ+NPsvP8bGNEUKBh48E8Vje5pYMQxje4L37zZJJalJ96xan79hz1QkvzUVGKSSIQaImAcTuIcS+ChUxXow/PYJy5aIu1WOLIotQgTvaOqwd4c3NTwpuYLUXYjJOuQ7uZdWMRuuo7hZpNaHy7bbQxbrKUd21y1djUWrLYF4fGaB83nqqLgNp9yzYYeaRmXiiwW0Fd9cZ3U1p7MF1zuZajPTxUttD4dkn6afrtTLqKaez5xJpkwKcdsa50fmCfVOzB2Mdt86nSFL0pMBHOIsBy4Vnkg/Kl4QvCReRYBDJ38EJbrtD4diwNDG3SwbFjXIsZKlto/LV85+FJFc2hwTnwnSGb27V3prv+2Np0//yJs2YbLVuF4r4VeF52QqojgGGPKhOK9+/fjz+zXXhW7LLJUEtGxj7oUBw15+nelGDpK+Rvp2rRY8ly4hIPaiddpZsLZjxiHb0mWpYx0g1U5hwsIRZ5Xr58aUkqaZwC7UfltdBLimWeeHSrxvXNIQeFFGi60Y0kCEirkQtUtFD34KMmFsWIYALk4M8CDRsPFqRTY42w9GCD8l2LPMnIKN5aaoRDAAIZCBj7EtqEra3YUeRh9DFiZC56RLH7QofVHzx44J5XV1LPnj1rbBWswG1bu1V2+oPGzsmkS5NO7ElGRvEs8gQlxUqKBelmnMnp5SG+2tnCDzDTGG1qtswIrCxP9GL5MJEeoUkVBHrjE+MJ+lmyCdH0B6mSyOkIZJ5kwKcdUWVpPm0yOFosmtHAFp9NEWiR5/Q9GKUpOoUiSDMKAZYLo2BMnQgNX2rCpL9IwNLe6cFYq0gMbRa1sC+w5G5AJ4rm0OA+04321JEpVGM/3nJyL1p5/jchrY/+b8DCL8tb1hYeI6hdAl0Z9mYd0WdC858bnBw/K3wF8dyqoCPZ9q7Mmzdv0kk70dpiRnwiYxFL4YFducToujCOEqPn608wbk1UG/H9+3d/jrpbGgqLPNqgrxf4bRYtXQSLkOly96ScWTDjaViPwDtu4fp2QBsfyWwhY77+i7iuz59XJ3fLVLTgZxbsFB81sTFGBBMgR35mth+jqHgwI6gh2pMnTyzx1YONddrHn93kk4ZB0/3+lLkLAQgkIqB5SONyhnHUsCmnMR2jVJvZ7YiwOYGsNI2LLJtJMRe9Q0HjI2raRHgyS6MJ4VevXo1x2riQnbRRkBJK0U/fiXFTZntbm1a1r2elE5jGKB1bUi6EgF4iYOyblTkNkhljV73x6GxL7pXR9EdXNwnuI5B5kgGftk9Nw1NF+TT2YBxRpf/ZohTtF5W7JxIos5/McuHcJGj45kwIyUAgcwePoU1EnZbcDehE0RwajGbP+7oFu7e46dWkxpedn9iLsiylG+dMo+mJhMom0JthW+qIWsrnz5/n1JtyHM8zl7CCmLPsO/LSbJFFjxom5XwLzmJBjK3G4rMEnkKgN5cYHfKJXaDoZVlL0DgFs7kVYy39ROFGeSwv8EskoZIt1n6KFSyWLnB9B0k2byEH+TTzeLGKLlawpKpnRBALb5/2E4teOekYD+YZ+7FHyqW66Y6CZWB37949kiDPQgACeQgYmwN9QOnnz58HRept9GGZw2Quep9RqdHRXIfb7iidjx8/Go+E7cv0lKf06jpeMhiXfD99J8ZNcS3Hn9riZwb1SAlOicbIrzvuNkDAvq5x+sLx6bR7643HBV5+r4ymP67GSW03gWyTDPi03TrSg6X5NOPctXHPwxEyQc8a5bH3VYJyt0QuTdEWmYlzCgGj6z5FNjIdCdDwjSi4yE/A6CWirCKpdAxtoqi4/G5AD4rm0GAUY96fiKrBvofXpvvnqRmHBPMHj4dY9uJMXrx6PFNSqJpAb4ZtrJ4asas2qaudR7la9deemy9fvvz1119qCPNkWnUueo2053SlTmDqldKpT36O5zyrJonwEwK9ucRJ8Y//tOw/OJ5LaAqTDWShj7vx9cLar1+/uiFr17s7nGsJHgzX21ksKaiXqDJaYqaIU6b9qKRGeimY5EkT13eQc5mmG9H1HeTTzONlKlp4m/dRaybEiGCNTFB4mYaNBwtSoiI/e/bM8oha/OOnffwZTfZ2GHfk+9PkLgQgkIGAcb5Ukky+JrpDtt5GH0a2zEWH2pK+JTh5Ra6majW73uRJgDI7bKEqKyp+V30nxk15bE/d7MU39nqWsfIINuRCY5STNnmdQuDdu3eWfGlSRam33rjFMOxxqjAhmn67QomZjoCx7yEBDk4y4NOOKLEon8YejCOq9D9blKL9onL3XAJlmgrLhROroOGbAOFnTgLZOnhjoRjajCh2X5Tp2yfFaV7RHBqcaHz/z33dgt17uO2D1d1Z7GfhPLmZu7il3iTkiMNl6QR6M+zLy0ujSnRw4tGjR9pnkO0Un/b7Ws79GuVvPpr0oo0g2oMopzec39O/eqeFNilKdyW8vbV5FTRZwN5cYnQl2oeI0bPOk6BxCkbuqMB3wA+uchOUcX19M50dEcq0n82u9Y6SlvYIru+gRso03YOF4vE5gTIV3YOPmutiDGFEMKLYfVGmYe8uTrcPaibBOOmftKc32duhzqd9BqZb3VFwCBRCwOhDJO1xN9Lb6MPuCZmLtlcHTfy+ePHCja9esSaKW32bBh02V9dRrnvrOzFuimI2/kTW2sdCXqJBY+RXH3drJ2Bfxzd+GKF2IH75e+uN+2mE3q2lV0bTH6pZ4kcnkG2SAZ92RHdF+TT2YBxRpf/ZohTtF5W75xLAVM7lb8ydhs8IimgpCGTr4LnCM7Rxaey4rsW3t61oDg3uMN3lR378+LF8wxu6b1OdDrPazyieuzZpKaAWUL2QuNkLgT4NO+jVnno5qF5arLMfenvxiR9f6sUiA8spZ/v27VvpRQehf/36pX/1cUh9YLDAszqBJSP6OQT6dIlxWTdf+4xTMJbOWFzyltSMUhkn5S05hsYp036M3EILW058XN9xXZRpusfLRQoTAmUqunkfNdHC/CcjgjmToJAyDTuoCEQeCEzOTqxhWdvNvBY/KFyfyXLjF7JD2hWJawhAYI2A/S1mX79+PfI6wj5HH8xFrxnevnC942/SnGm/gha87Ga8L98Tn7JvyDhRyOqy7q3vxLgptYlO/NKQnV6iUc7nT2mMUtsA6Z9IYLECLspTy265ReGjBPbZG4+Cbkikol4ZTX9EvZPUDgL20dmRSQZ82g7VuI8U5dPYg+GqJu51UYqOWzRSi0uA5cK4PFOkRsOXgipp2gnk6eDN5WFoM2diD6moG9Cwojk0aLfYjZj2U3xuQvs21engkJuI59r4FRdPCgdvWQTQa2sP5sLjbRDo07CN68GuiuVt9NQff/yh3o/eZKyTaUf2x7gpcw0BCJRDoE+XGJH/vi5WRAFSJzX5doonu9u3b3vunnXLqCD1EjXZlF9Io3gIFp0Aru8g0mJN92C5eHxCoFhFFyvYBCA/yySA/ZSpl31S6eMhxvnAdD29yd4ODg3uUyVPQeAsAvZGYVLZgwTuc/TBXHSQkXgia0Jek/MTK9Kyt5q2tjc22aunhx63JgToO02A8PMIAXmhxWV3vZD0SLJxn6UxisuT1IoiMOkbeGSraLecpxRHbtlZWWYYjkiy+axFgEXfu5nykQj0yo7Q49neCNjry+5JBnzaQaOy6+hgRpuPswdjE9GRCOUo+kgpeDY1AewkNeEo6dPwRcFIIkcI2H3F7g7eEfF4dk7ArrL5s4TEIsChwVgk/7VvGmhfNbA3uvvSjwblX/+yCLDvvGVEIUmqEAJ9GrZOpf/555/7VCC3oxcWPnr0SAdChgOEw5fu9qXGUz0Q4HxpRVru0yUL6HiyAAAgAElEQVRGVJBlDS9idvmTqshCFuHYjzKe8knqYu2nWMFitS8VGXaZw5xiLWTRDxC4m0Cxii5WsFg+arfKinqwWBrF2k9R6qtIGOMhvZcvX6Yo1Pv3793JRs262F85mUIe0oQABEIJWDrbQ5r2EcRcBvuzdnnmuUQJsQjg+j1PpsxFe+DYb+lMjpQyWRNUiN2o7HmVFpMmNZFG6DslArs72WLHTZslWtsIZbSxzfSjRKAxioKRRAokoPf82qWyL5HY06wrpr3jZOkMJy27RQBjbzyinPTKIsJUUvU2/XE5tJqapRYPZbe7pgkr+4N2YSZZxPppEaBnn1aRKhdNwt7BOGUPBo3XotYInBBguXACpMyfFXnLMhu+MtVal1QWzQ4lsptrXQTWpC12aEM3YE1l+8L3KZpDg/toLzz148ePhVBvkLo4+945au+42wcDXkn337QIMFlb3Z8ZT1ZOoFvDfvPmzXHVDQcInz59qi8Q/vbbb1pye/78ufbJ7WsbjstDChCAwEEC3brEg9zGxy09kDFyjRf2MW2Zc2p2qewljajHYu2nWMFiwcf1HSTZvIUc5NPM48UquljBmlF92wXBfhrTr3FT8ocPH1LMWkzOIhqFaUwFFAcCVRPIM2DsdvTBXPTB2qHzAA8ePJjvoVRzs2+976A8OR/nm0jpaBu7K/Sd0qmgmZT1ptF5WbSPSouG8/ATQ2iMToRP1ukIBK1lNN9t2OTcbW98k4wlAr0yCyXiQGAkkGGSAZ820t5xUZRPs7fmdrvawWT3I3ap7CXdLczkwaIUPZGNn0URYLmwKHWsCUPDt0aG8GwESm7yskGoKCO6AYUoi0OD0RQxXyPcTFori5tx5hH0JXR7Xvbj1POMooRYXPOO85ZRZCORogj0bNg6Qz/Z0HZcNV+/fn39+vXV1ZWGUlp1ePjwoc4Q6hXIx1MmBQhAIAOBnl1iBrxtZCE/byxImXNqdqnyT1gbwZ4SzdK1PkWwKJni+qJgJBEInEigbR91IliyhkCNBDTRoe/7WSRf3NZseXAtjnoUbldZruny8nItMuEQgECZBOyLGlooUa3fUYqeRx/MRe8wmPGRt2/fPnr0aPzpXmiGP8VJeDeL06/tkzmni1qdAPSdqlNZmQLrVPPiFgLjqdSchaIxykmbvLIRsK9l2Lu72YTPnFHPvfEoqOmVRcFIIv0QsHvdfZMM+LSDtlSUT3Mnlv3lKkrsUVS7VPZ+y5j4wQu7bAcz4nEIQCA1ARq+1IRJ30IgdQfPIgNx7AToBthZJY3JocFoeHd8Lm/f2dmgjE7ftEdVj2ZhrSfUuWHrRJ9xO90OQ9DElkb7OkOog8o6QKjdcnyBcAdGHoFATgKdu8QoqE/vAq2VIsq7ErQLzW4kZaIofPReJrQ1o2om3G7VKvLpOipzmHM6ljVrjOL61hLvMLxYRXeoC4ockUCxho0H261l49bk6IcGNfvhymwUw32EawhA4HQC9gGjRLVv53LL1fnog7lo1xjs1+L29OnTtfiahG++0Sm2w7amlLrCjfZD36kutWaWds08Li4uMktiyY7GyEKJOHURsPdLaVI7740fN2xM6DhDUuiKQOpJBnzaQXMqx6exB+OgKv2Pl6Nov5zcPZ1AsabCcuFoGzR8IwouTiSQuoN3YtGazLpY394kbU+h/uO5xy07gX0vEN13Riio0S1zM+sE7OJbDydx+Nk8AQxbbwDV9wBTv8tH1e3DP3+yKLkgrUPzxv0CK5feyKIaoT/pS2NO918FDgLjOQtUXESRRkVb0qStt1BqLM6XL1/sJSrTQoJGg6oRevm0vcjErJQArq9SxSE2BCCQggAjghRUSTMzAc02qMu3OXRVB2CYD4kl3vX1tZvUixcv3J9cQwACVRAIGsYGjSPG4gc9FSTPmEXmi01/O5GHuegJkM2fatc0re6Ppgh6W1/D8+1V1AW/jkq+S99ph3YYN02gLbopvcK42JlVGqOJBvlZNQF5JLv8Qbsb7clWFJPe+EFlddsro+k/aDndPh5UZYIc1IA06JEgYc5SWegMw0E5y2HCHoyDqvQ/Xo6i/XJyFwIQ2CRAw7eJiAgZCAQ1K0FGm0F4ZdHb0CZIX3lUkCeX0hTNocE4et/nU3RAaEf29leUKXHtjCl/c0zQrvEdxHikCgIYttSUZ3lstAcdUNSfKuDLly+fPHkyhnORmYCOnWvuSbpQLVBrsq9BySwz2aUmgEtMTbj29IMcRQMdraDy1q7cnuXH9fWsfcoOgc4JMCLo3AAaLr5eVDT57t9iYfVFlH1zpPPUdFTD3dSilyXdunVrHo0QCECgcAJBu6j3DRgZfcgGmIs2VgR11dSgGG1GbV/DrU8DU0xGpZ8Vjb6TnzzjJj8f9YQXI8iuFsMLCaQxKkQRiHGcgLGrMGQU1N09LluBKQThYsvTXIOd9Mpo+ueqJ2QfgSCvu2OSAZ+2Ty/jU+X4tCDtlyP2SDL0Iqi8oYnP4zdAbF4oQiDQJwEavj71XlqpU3fw4paXoU0n3YDyFc2hwThVe0c3Wi/225f3jrz2ZZTtqW7PEGcjXEVGGPagpszLY8pU2+mePn2qbXw6OtjwW5ALrAXStV77qrOC7Rl/gbSrE6k9q6Ctj2uE7VmIn0/QlJM/Ke6WTKA9w8b1lWxvyAaBEggwIihBC8iQlIBx47uGxppDj3K6TzMbbomePXvm/uQaAhBokkDQa+BHAow+BhTMRY8msXahF8E+evTIbjCabL+6uhLYtQSrDmeQm1p99J0WCTNuWsQyD9SbOOaBCpFTWgwvJ5DGqBxdIMkRAvbegnKhSQ3CdUQv2Z7NrNPM2WXDOGRE058ZONlNCOyYZMCnTRiG/izHp7WnSr8uMu/BKEfRfizchQAENgm05y1xUJtKrz3Cjg5elCIztBkxtl3LKlL0v0eVcHGEwA6f8uDBg305/vjxY9+DxT4VdOa72FIg2EECGPYIUE1I/m1t6s1r4VCHBrVRb5SEixQE9LZXcf7tt9+03USLuMfHUXoNw/CXQlrSPIsALvEs8rXke9x1nF7SoNFgA+U9HXgVAuD6qlATQkIAAscJMCI4zpAUaiFw9+5dfW3JIu3aFmfLs2McnetwNzpopBzrA4ZjFlxAAAJ5CKj+2jPaN2Bk9DESZi56RDG/EBwt5IXamF4S9+rVq3lqhEBgkwB9JxcR4yaXxua1lvbkfObRLi4uorybY55y3BAao7g8Se0UAqEdhlOELCdTeuPl6KIcSWj6y9FFe5KknmTApzVjMw205uzBaMYaKQgESiZAw1eydvqRLXUH7whJhjZH6FX0bI2K5kuDcQxsx7BB0/Rx8vamIs8YNB7wJhb/psTT5qHnz5/HT5oUmybQvGFrV4Gqhk7x6c3EOTU5fPhOp6C1OJ0z3x7y0uZFfc5x3z5InazWx2n17/Anr66LyUKvHKnS74EkZZwTaN4lzotMSObW4XTg7U05nY60AQFwfQ0okSJAoDcCjAh60zjlHQjopUiL25cnfDRYPj49OBlxv3jxYpILPyEAAQjsI9D86IO56EXD0Irv/PNcmqR1D6gvPqhAtUGa3r9///5ahErDVRcqlbwisek7MW7aZ66TnvCYyNyPjbdKu6AxKk0jyBNKIGgVgyY1CG/zvfEgGkPklkyIpn+HAfBI1QTwaXP1lePT2IMx107EkHIUHbFQJAUBCGwSoOHbRESEZggwtPGosqVuQNWK5tCgx0oDblmWCd3kVAF2v+s6aIhyfX29OyNXYK4hkJoAhj0hrJqr08jaXrC21DeJH+unFPHHH398/PgR1xELqd6QquN8ll2Sbo7aVqKz5XqVdXubS9xicr1GAJe4RobwgUDQ8nMD0IJqRAPl7bYIQYpmmNOtnVBwCNRIgBFBjVpD5lgENLegWdDNVl4TIKopByciJvMnjx8/jlUK0oEABEomsOlhFoUPeqqH0Qdz0RM7WXxB25s3b548eaLZWsuCoA7qaPF4kiw/IbBJoOe+E+OmTfPwRFBTtXj38vJyMbzMQBqjMvWCVEYCQd1LY5oNRwvC1UNvvGFde4pG0++Bw60TCQQ5qEHOoEfwaScqdzNr9mBsIiICBCAAARGg4cMMqiMQZLQ7SsfQZge0Gh9pQNH/rpF7aTL//Pkz9EuDOg2yuxS9DVF2g+LBughg2HN96VNyb9++/euvv/J8mNQV4NGjR3qVshvC9Q4CNzc3WuMUTOOJQe2k1IuE9aXHX79+qYcx7EHZkS+PNEAAl9iAEpMWIfVoNqnwJA6BNQK4vjUyhEMAAvUSYERQr+6QPCIB4xf/Jkf+QgXQJIbbSdbUqyZVQhMhPgQgUAiB27dvp5aE0cecMHPRIxOdsdE74Mafw4XesqfZWl2vncyZxNei4RB/Es5PCGwS6LDvxLhp0yr8EXREefEwc40v0aAx8uuauxBohgC98WZUua8gNP37uPHUbgKpJxnwabtVU9qD7vRyabIhDwQgAIFyCNDwlaOLniVJ3cEzsmVoYwRVe7RmFM2hwQimqAMeoakcmaYvxNmFFpn4EPATwLDX+Ny9e1db39Tbfvny5Z07d9aiRQ/Xu5B1bi16sp0kqDVabS7RdwKNxwV1LlT7TnQE/dWrV3xasBMj8RcTl+jnw93epmB6K2+3Fo7r61b1FBwCTRJgRNCkWinUPgLGWdAPHz5oULwvCz2lORP3Wb2Rx/3JNQQgAIEJAUYfEyDjz87norVBUHOzapJGILrQi960CKh3ww2BQmQ8N6jz8EywuyS5NhLoqu/EuMloFf5oa2/fMNqSP/FT7nbeGJ3CnEyPEwhaxaAvCoHjJldpCjT9lSoOsf0E8Gl+PhXdDWrNKyrXmqi9lXeNA+EQgEAoARq+UGLEb5IAQ5sm1TovVGOK5tDgXMXBIYtv7/OnMq4v+qMt3tUK5WI4gRComgCG7VefXq75/PlztUD68KB2wh35Wqk/I/euPpGnI/JuCNcWAjr498cff0w2l6w9qOOC0qnOhR5pF9YSJ7xeArjEenWXR3KmYPJwJpfMBHB9mYGTHQQgkI4AI4J0bEm5RgKa0NDI1yL52nbnzWc1W+JOz6pTwRB7ExoRINA5AUYffgPodi5aX3hzGxRRunfvnr4ZOHnLm94WZ2za9GK+I0fi/WribqsE+uk7MW6KZcOLvWi1dBPfFSu7bOl02xhlI0xGEDiRAL3xE+GfmDVN/4nwyTopAXxaUrw5E2cPRk7a5AUBCNRLgIavXt0heSwCDG1ikSw8nfYUzaHBCCZn/JDUmFPOF/vx5fQROxctEejZsPV+TZ0e1CuKf/36pTcc69352riQTrna1pAu8fZS1j5FrcJqc4mlaDr5ORwXlE4t8YkDgTUCPbvENSaEN0aACfrGFBqlOLi+KBhJBAIQiE6AEUF0pCTYBgHjXOjidmcLgcmDxlG5JWXiQAACpxAo7U3nPY8+Op+L1vyt3qmnUyvziqB3wN25c2cePgmR8TDBPmHCTwuB5vtOjJssZmCMIze12E4ZrciYy7nROm+MzoVP7nYCQasYpXV37cU8JeailztFEjLdTYCmfzc6HoxCoCivi0+LolMSiUIgqPcSJUcSgQAEOiRAw9eh0vMU+awOHkObPPo9PZdWFc2hwQimlfnQIF32CDojifIIYNg7dKLzaTrLrhVBHSDU8bM3b95oFTDuGUK9R/nJkyc7ZOvwkbdv3+oDg5N3US9y0AtXrq+vdfKT44KLfAgUAVwiZuAn0MB7m4JG7w2U169Q7g4EcH1YAgQgUDsBRgS1axD50xHQd/8sJys0BaGR8g4xJocGW9ohvYMGj0CgNwL7BoyMPnbYSW9z0WpN/K2SJngtGLWAqF6iJSZxIDASaLvvxLhpVHSUi0lPeEyz1S5xb43RqFAuyiewr1NafrkSSUhvPBHYMpOl6S9TL0i1RmCHP8enrcGsLnyH9ksrI3swStMI8kCgSQI0fE2qte1CxWriGdq0bSdj6RpW9H/GQnKxj4B/1XCeps7zaDp7Hm4PCfJfQYMBuwzEhEB0Ahj2QaQ6fuaeQNNJQn2HUAfYtClBu+6OJK4Vx4uLC61SH0mk+Wf1+cfXr19biqlWQEpZfEG15XHidEIAl9iJoncXM2gKhvc27ebMg5kJ4PoyAyc7CEAgLgFGBHF5klp7BLRr2fIBQE1BhM4/6FtPbo9XMxiMuNuzH0oEAQ+BoAHymA6jjxHFvovm56L1er7NV+lppe/ly5eW1u3p06f6aKE7e78PO091RaDVvhPjpuhmvHhoUOtQPfic5huj6NZCgkkJBHVK3TFsUqmKTZzeeLGqiS4YTX90pCSYmkCQPx+EwaelVkq29IO0T2ueTS9kBAEIlEaAhq80jSDPJoGgJn4tNYY2a2QaC29b0Xxp8Ki5fvjwISgJywqiP8EHDx74I7h3GaK4NLgumQCGHVc72rKgbQ068q7v5OrwsF57/OzZs6AuuyvP1dWV+5PrCQGhNp4Y1Eq/znOyf3ECkJ9zArjEORNCXAK7/bmbyLnXQX1Uy3dpzi0OuUchgOuLgpFEIACBUwgwIjgFO5nWRcD4qRNNtP78+TOoaJN90saMgrIgMgQgkJlAhgEjo4+4Om1sLvrjx4+bJwYHgFo/1skcC8xHjx5ZohEHAiMBY5emrr4T46ZRv7Eu9PqMxaT6XNRrrDFa1CyBJRNoYNUmJ1564zlpn5gXTf+J8MnaJZB6kgGf5tKu+rqB1jy1tVetX4SHAARiEaDhi0WSdI4QyNzkMbQ5oqyKnm1e0RwaPGqNOopjT0Kji8vLS3v8xZhB26YPfmFsUQACIZCCAIadguqQpo6oyfO8evVKG+/0+UHjYrMrj/pYOn/ohnA9EhDbyQ7F8dbkQuTBOGHCzzUCuMQ1MoQPBIKmYMr87nSQVEE1AiOpl0CQohnm1KtoJIdAewQYEbSnU0qUgoCmJvQNQEvKxiH2kJTelPT58+cxWXUnQj9UOD7LBQQgUA6BDANGRh/p1F31XLSW8DR/HtSUqBmybCvUGFYnDNNhJ+X2CLTXd2LclMJK13rOO9YBU4h3YppVN0YnciPrIwSCVm2OZNTGs/TG29CjvxQ0/X4+3M1JIPUkAz4tpzaT5hXUmgfZVVKx3cSDpAoyXTcXriEAgc4JBHkPNvZ0bi3pip+zyWNok06PRaXcg6I5NHjI5D59+hR0Xvn4ZwYlblCjG+QZD7HgYQgcI4BhH+NnfVov2tS5NXkGfXjQ+sw/8Yxf0gtKM3Pk35w/vRIgSu7a6mH83iwnBqMA7ycRXGI/ut5X0iALKXMKJqgLHTRBvw8pT5VAIMiwGeaUoDJkgAAERIARAWYAATsB47zo2tbnxYwmkdkevUiJQAhURyBoGGv8ztsEAqOPCZBEP+uai9bZP9meZA6ioXMpk8Zo7XFNsGtJce0u4RCYE2ip78S4aa7f4yF6T6j7+owxwT///FOuafzJRV2NUVx9Oeuiv8VaGI0rYUupBXUvg7q7LVEayxKEi7WAkVtFFzT9FSmrB1GDvO6OSQZ8WjNWFKTKILvKhog9GNlQkxEEaidwZLQY5C3pzNduKsXKH9QQ7+jgjQVnaDOiaPuiE0VzaPCQGRvXAoc8tOIoqzqU3z8PB61ZBg0GjstGChDYTaBnw9bC3m5u+x7UeqE+PKhOufE1/8pF3aybm5t92bX61Pv3741nKbVGyzcGWzWDROXq2SUmQtpYskGj2TJ7g0ETQ0FTTo3puqvi4Pq6UjeFhUAbBBgRtKFHSpGNgNp6S79O8w/2MxWTuVkODWbTJhlBICmBoGGsxbHMpe159MFc9NwehpDbt2/vO2ajF9AaG6Crq6v8/NfKS3j5BJrpOzFuSmRs19fXiykbPdLis9kC8ztDFkazKbfbjII6pUHrI00i7bk33qRCJ4Wi6Z8A4efpBFJPMuDTTldxLAHYgxGLJOlAAAJtE6Dha1u/tZQudQdv4MDQphZ7OChnP4rm0OB+U9F0tvEDU0MeL1++3J/Z/z5pH6UEHaf+30z4BYHcBDo0bDU2em/HsB3h27dvmYlrhUwCrC0rzoWZbMWbR+gqRPrSJg9LkXVi3A7ZkiBxOiHQoUvsRLNRinn37l17OmUuPweN3oOmnOxkiFkgAVxfgUpBJAhAYI0AI4I1MoRDwEPAuIPZOP+gOQ23V6n3Iu077OERmFsQgMApBIIWNXZ/mr7D0Qdz0ensWS+MsxwVULNlbArTiUrKdREwGkzJfSfGTelMbk3vOsmcLtPjKdMYHWdICmUS0GhUK8JG2YK6u8Y0q4vWYW+8Oh3tE5imfx83nkpKIMjr7ptkwKcl1WC2xNmDkQ01GUEAArUToOGrXYMNyJ+hg8fQpgE7sRShK0VzaNBiEstxgg4Bar3wyZMnywmFh+qjVcaHytwmbhSeaL0R6NCwRzei7QJry3upzUDLh3IUlj0NnHxzdWE8MahHxI1tiy46ro0EOnSJRjJEGwjYp2DcjdTl0LP3Ue0lLad0SLKbAK5vNzoehAAE8hNgRJCfOTk2QMC48V2vabN8e2QykWJMvAGMFAECzROwL/dqSnP3tFuHow/mopPWHePkudo4nTBMKgmJt0TA2L0pue/EuCmRQWo7y9evX+eJ6z0a88CiQmiMilJH28LY1yBicbB3L+3d3ViyFZiOHVd+VRaIqyKRaPorUlY/otq97u5JBnxaM+Zk35nAHoxmlE5BIACBHQRo+HZA45G4BDJ08BjaxFVZsal1pWgODe63w8nGFH9Cb9688UcIumtvdDVEsWyyCcqdyBBIRKBDw3aX9IK+XBpXBdpb8+XLl81zg/iTEbvehOrqbgyfX2iB9uHDh/NwQiCwSaBDl7jJhAguAfuIpcz1VPvo3V4XXD5cV0rArm66JZWqGLEh0AwBRgTNqJKCZCag+QfjPubNeVftk/78+fMov+Y0GH2PNLiAQO0E7MNYo0tZBNLh6MOdz2QuetEqjgTev39/PAnjT+fp06dqxfxxuAuBgUDtfSfGTeksec2NGw+aphNsM2Uao01ERIhFIP9W/qDuZaxi1ptOEC62PNWiaJr+WjTVm5wZJhnwac0YFXswmlElBYEABJISoOFLipfELQRSd/AY2li00ECc3hTNocGdRvvq1Sv7PKPayLjbVh48eGCX274n254mMSGQgkDnhq2qeuJ8t9aeP378+Pvvv/s1627I88ds++6LFy+MBTTuFDGmRrSuCHTuErvS9b7C2qdg3H0Y+/JK8ZS9g2ovaQo5STMzAVxfZuBkBwEI7CbAiGA3Oh6EgLH6bB4anEQof3s0qocABOwE8gwYOx99MBdtN0h7zOfPnxsnMezbEO25E7NVAlX3nYzCS3espIQa8KQzPDyuNb64GxJCpQqNT2MUSoz4QQTsOwiDkvVENnYDhhRO3BXgKULOW533xnOizpkXTX9O2uRlJ5BhkgGfZldH4THtrTl7MApXJeJBAAJJCdDwJcVL4hYCqTt4DG0sWmggTm+K5tDgHqPVFF7Q6kXczwxKYh3vsY9S9AGxPYXkGQhkJ4Bhn3sk7+7du4urjK4h2Dtb7lONXb99+9bIQS87F9Uai//p0yedjR/+VN4ai9CAzLjEBpSYtAh6gb09/dKWnyWP/e0bde10sSuFmIsEcH2LWAiEAARKI8CIoDSNIE9dBNSP1VcBN2XWuFsjU0+0yQwGhwY9rLgFgboIZBswMvpgLjpF1bi+vt58MZ/y1eZCnTBMIQBptkeg3r4T46Z01nhzc7O4SlVjl5jGKJ2dkLJ9DSIWKy0KW0a7Q3aLtTiWJFWkQ2+8CjUFCUnTH4SLyNkI5JlkwKdlU2jqjNiDkZow6UMAAm0QoOFrQ4/1liJ1B4+hTb22ESR5h4rm0GCQhfy/yDoxaJ9kVOQUh0bs8/5lvtpkD3ee6YBA54Z97tqY7Ovy8tJ/IDn/SxkLtPrJxkSPhPb3EHgSOeXWhw8fJPzw9/Tp01NkIFMR6NwlYgObBOwWUtorJOzL4Tp9vcmBCI0RsBs2w5zGVE9xIFARAUYEFSkLUcsk8OzZM4tgnrr2/v17d25WnUatUFrSJA4EIFA+AfsA9viAsfPRB3PRKaqD2iOdG7Sk/Pr1ax37scQkDgQq7Tt5+nITnWolYhJSy8+zVlLW2Nb4FVMao1qsvUY5T1nUtndQ7Z3eGuEbZe68N26kVFG0teZpXgSa/jkTQtIRsPtbuw9flBaftoilxkC7Ku3WlYcDezDycCYXCEBgIGD3lmzswWaiE7A3wfs6eAxtoquszAQ7VDSHBoNN8du3b1rMMz527969RK8L1dkeowynz7Yb5SQaBESgc8Muobb6l5/dPXl9WqyaAONIRq+UDnoHVZ88KbWfQOcu0Q+HuyJgn4KxTxDnAWtv7+xlzCM5uWQggOvLAJksIACBIwQYERyhx7MQGAg8efLEgkKbsPWqyMWYk0l8Oo2LlAiEQKUEjDNvKt3xut/56MM+Nk9nS03ORT98+NBonP7396XDTsrVEaix78S4KamZLR5O1vfNalyTojFKaiqdJ37KsoixDyDV2Du9Deux8954Y5ql6W9MoS0Vx+5v7T58kQ8+bRFLjYF2Szils+FBau9a28voyY5bEIBA5wRo+Do3gHOLn7SDx9DmXOVmy71PRXNoMNjAgt7StzhrH5zlygPGM9AaoqztsFlJOEewRNLSqb7BaO895BCLPAog0LNhq7aqKTpXCaqYWllck+GUlzKuCXNKuPYsGvPNvOeD85xGvVQXrWeXWJ2y8gusXSAej+3KY58gdp9Kd2185Y9OX6tVSicGKRdLANdXrGoQDAIQEAFGBJgBBKIQMO5LmBwOHLLWzInbv1WXmE5jFKWQCAQKIeBWcI9IsQaMPY8+mIv2GNjBW2/fvrXM2GhGlwWyg6j7eby6vhPjpnTG+enTp8X1IKORpBNsX8o0Rvu4lfbU7du3SxNJ8tg3Ebx874UAACAASURBVEYUXrtfLH0A5WhcJYkoW5lJ9dwbL1Mju6Wi6d+NjgdTE8g5yYBPS63NPOmzByMPZ3KBAAQaIEDD14ASKy1C0g4eQ5tKrSJU7D4VzaHBMDt59eqVfXrxzZs3mhYMyyAk9osXL4zRk55dNMowiSbh5bi1EqCKl+hjjJMc+VkLgc4N29ihSapNz2m3Mld9ktKYJG5XUNAJ80kuO35ynnMHtCoe6dwlVqGjc4U07gWx+648xTHKYyxdHpnJJScBXF9O2uQFAQiEEjC2YkqWEUEoW+J3RcDY03v58uUcy+QkoTGpeTqEQAACZRIwNrX2UYO/mPZ0mlxkMdL2Mzx4t9W56I8fP1rIaIHs/fv3lpjE6ZyAscNTTt/J7l4YN4Xa9qQzPD5uNJIxfjkXdmtJJ3OrjVE6YpOU9TaHScjpP/UCa21EOUUM/4eUR5G06ajAF3+P4mW76Lw3no1zhozszpymP4M6yMIlYDROuztyE59c2xNpcoZhQqPqn8autdG6sqEwymMsXTaxyQgCEKiXAA1fvbqrXXJjk2c3UReIMXE9wtDG5VbddZ+K5tBggKHqPdZ2J6Ie9pMnTwJSD4+qV5t4prDd9OwnYt2nkl67SxpnzdgmLSCJ7ybQuWGXUFs9jqXAVR+jpU3WXXYXxP7eRw9Go8xB0XCkQbgqity5S6xIU2eJqjcvWByaXj59+pdsR0Q3NzeLL8MeI4wX9o73+AgXbRDA9bWhR0oBgVYJMCJoVbOUKzMBNff37t3bzFT9Rn1KZRLNnVTULXY5TPjwEwJVE5hX+cXiaCAc60WEnY8+mIteNLAogXqjqN4raklKewsmc9eWp4jTG4Hq+k6Mm9KZ6KLr1oLUrVu30mWaNOXFEiXNcZ64Z0XPMv0+T7CEkEnjkrQgBb5z1u6FoitLe4SMtO0b1KILWU6CnffGy1HEcUnslc7jco+LMU+BTRRzJl2FZJ5kwKc1Y13swWhGlRQEAhBYJBBrtEjDt4iXwNQEUnfwGNqk1mAh6fepaA4NBpjfo0ePjLG16+Xt27fGyEeiGV9UpgnHSUt/JNPjz07enPrgwYPjaZJCSwR6NuwSauudO3fWzCnuqo9lySTRB/T2FURHbowHXQQw8wIt891rRttAeM8usQH1ZSiC8WRdCXsvBhrGVyfK8jM70gzKIgs7AVyfnRUxIQCBnAQYEeSkTV7NEzAe9nv9+rWLQpOK7sD84uKCTqPLh2sI1E7AOHQ1DoSNNHoefXQ1F220h4jRdGZA7ZQlwcw7py0iEadAAhX1nRg3pbOfte0HRm+TTrAjKXfVGFW3MGrUrKVcxqRiRdN3/GIltSMdY2dVxr8j8fYe6bk33ow2afqbUWV7Bck/yYBPa8aKjK250cYyYGEPRgbIZAGBpAQso6qittEONGj4kloFiS8SMDa+xqZ8kgVDmwmQVn92q2gODVpN+vLy0ngkQ+13tgm+hw8fWl7LrUIaxwZWHMfivXz50k2ABVGXBtci0LlhT16Zn98kPIMQz3nCHXLuO7m3IyM9Mhk1ecroSd/dmOiJplv70ven6bmrY+F22TzpcKtMAp27xDKVUpRUxg1D5XQFk47ei1INwhwhgOs7Qo9nIQCBdATsvW5GBOm0QMrNENBRCktZJnuIJ3Mm+5Z8LPkSBwIQOIWAZeiqRtY4EDYWofPRx8SvGqFFjObpNcWdi44osz0p4fUUcExHBxtevXo1/uQCAosEKuo7MW5a1GCUwLWZVaN5RJEhRSL9NEbVLYwa1Z2zXEaRsm3XWZTH2Fm1dH0X048eaPfb0bNWgp33xlMgzZ+m3YQsfeOI8rOJIiLMSpOyeNq4kwz4tEpNZS52da352khhUjSm0ydA+AmBcgjkHFVF2UY7oKPhK8eE+pEkaQePoU0nhtStojk0aLJwTbUb+9ZKTt+szPmKa4sHlFST13Kbip0mkk7ouq9207qvvlOcJitSrZhAz4Z9+tqYZxASdxrXkpq9efab+yQdTxn/P/bu/2xqG1Eb8HKuLSBQApwKQkqArQAogaSCkBISKkgoAaggUEKggoUSAh3wPWd9HX8+tsfWzNge/7jfP8CjsWXplizLku0ZiKd1yTSw5sJ3tNx26mvAwVdTCRy5SZzKcMfxpNvZeh1Db2bT+0ofrPerJQM/fPhQ8hqO5GjJ7vSSAvZVLqDpK7eyJgECiwm4IliM2o4OIlB470U9TpIObfP616DiQeqJbB5HoPVToqcyPscF45GvPuo29hT43OED47Qlo8dzJ+/K+AsHbbKX3LeXMZMrd2fz3Qtspe/kummmqpgnH5qd4Xovm/6ZwSoXxzkZlZzaWhOadUGfu9CKZ+CEe27M3fVL8tXdar6QUwfLfHtsxVzYAUgZpQPc2vYmH0tmbWZN2JF747PCLha5U/9i1HZ0lsCtBhm0aWcV02pXLjybuwdjtSUoYQQ2J1ByVdW6yrs4j614rrxadOK7uCBseIHA3B08lzYXFMoWNzlsQXtocLy6vnjxonyo+s8//3zw4MF4pNOtkd2VzBJlpO/du3fT7fbymFrvLClJ/OU7s+VmBY5csXO03vb+gIEzYt4OMmGdKnmybiAxZ6WkNdtRsutu/K1Lpu4KtwrpnSe+VWLsdw6BIzeJc3juL850VkuatfIO7XxEJc83Ji/J0XxpEPNWBDR9Wykp6SRwKAFXBIcqbpldQODnn38u2Uvdh2x1aA0qluhZh0ChwG1HI6tE1gf7QJq///77OX5M6chXH8cZix6oV7N+lRr76NGjkl08e/asZDXrHFlgK30n100z1dJWZ7jeyw56xcc5GZUM469qYrSuZsMLJflasmU4dbAM52Labzc0a1P4qsdpfVqxHbk33qLY6MclD/CziNxEcRbXtCsfeZBBmzZtXbphbBs6m5cMqbkH44Z1ya4JlAiUXFWt82rRia+kfPexzhE6eC5t9lFXR3Nx2IL20OBI3cgFQPlv9OWJwWmfqBlJ3P9+na5/yZsGfvrpp//d4mb/543grd9s3MFMxs00977jI1fskuv5+cq/9XxdvaPCmxvq9UcXfvjhh9F1mj9MOrrywAr5Ddjmt5f9wGlJS1vtZeFeReErW5oCljcncOQmcXOFdZMEl7QD6dPmDbs3SV610+y91Q/sTczvv//eGy7wgAKavgMWuiwTWLmAK4KVF5DkbU4gU4l5/mc02bnErl6F1rr106DiKJ0VCJQLtI6v8g2nWjPzzSXDgPOl88hXHwcZi56qrl4QT+FAR4bl53gm9oIE22S1AlvpO7lumqkK9Z4Eo32TmxMmz+NBTkabmxgtLOiSfBVGNclqvQfLJDGfFUlJByBPNOX+mbOinXzl2x59dXaO3BuvEba74NS/3bKbL+U3b4pvO8igTZuvai0cs3swFga3OwJHFii5qioZPy8xnOQ22uaOnPiaGjtePkIHz6XNjitwM2uHLWgPDTarQXv56dOn639iMInOT6KXXKVkxjG/zdrO5LKfWz8zmJdiJvHLJsHeNiNw5IqdZypuOENw6oG3yR8aLHlFSurrJI+4NK+aCvfbPVTKf4391IOX3TivD8mtk6eK7OLIm2+mKe8hXbw7G5YIHLlJLPGxTp6FLrln+rYX8K1+YG+pJRf7uM2lN3cCzxXQ9J0rZn0CBOYWcEUwt7D4DyhQ0kUMS0ZoM6rZvPh98uSJQcUDVhhZnk8gV4uTDMFdnMKSS9rMJlz2IrCSVB356uMgY9El1WCmdfKgV+Ht+DkSbz6LNxOCaKcS2ETfyXXTVMXdjCc3vvdOPO3mR0oPcjIqnKCcpFc2ycRosxIOLJf00JozjwNRXf/VqYPl+pjPjSEzHbluHd3qti/+zixzyaseR3Nx/QpH7o1fr3fzGJz6b14EK0zAwQcZtGkrrJOXJck9GJe52YoAgQsENn216MR3QYlvcZMjdPBc2myxZl6Q5sMWtIcG+2tLhmLT7y8fILvVbwzWqc+YY6bM64+nFkqm3k9te314a8wxD6L89ttv10crhh0LHLliF079zlH6ealhb7STPzRYGGHr7Sa9aRsNbEZS8jsGvREWXp71bjtfYLrjk0fevBGzvIc0eTJE2BI4cpPYovCxV+CPP/4Ybd9ycpnkhoPeBAwH5mH40fYqzWxyMRyPb48moOk7WonLL4GVC7giWHkBSd4WBfLKtpJX1WSkovW4xQ2HTbboLM0ESgRuOHeQp6Sa97X3pjYDiXPPJhz56uOGjepiY9G99WqxwBcvXhT2JHMk3vB9gouB2NHFApvoOxXW9osRLttwdGTygmiXnEk59frgG56+LxAb3uQIJ6PNTYwOF1nz29G5id6nXpsxTLXcunKcKtrL4kkvd/SCN32hPOh4WfzXb1X+4HGzxbt+v70xHLk33guyoUCn/g0V1pJJvWEvZQ2DDNq0JSvbrPtyD8asvCInQKAW2PrVohNfXZT7Xth9B8+lzb4rcJ27wxa0hwbrOvD/F3L1mAoxOktdbZBhvjyLknPe/9/+RkuZMh8djc1YXuaTbpLA3KHeGnNc1YjtTUzstETgsBX7hu/U7J16TKtY8p7IkjKt18lbRkrOvqduHKnjGV3IbRbNmYyS33PvjbMwwdW2OZX0RjJtYLJWP99eePVYkoDm+z5HZ7NKIrTOVAKHbRJbgM0juvXVwT+mAR89Zlv9scXESl6Xm9dwLJAe9WcB5Gl3oemrPFXdaevVamNT0KstmiphrgguKyAV+zK342xVOMPUHKqdY4ziOOBySuCUQIaY8ta/U9/OF56Jg9F2IJe6vSOWk6fqsFcfRxiLnry2nBthYR1Ox+lWQzfn5sj6txIYbTOrhN2w7+S6aY660fvQ4856xUc4GRUeHeuZGC2vzKNzr8uMDOTpu3raNB3IkpnTuRNWUpqFDXt5cRSumRuH5s5+YUrq1Q7bG68FNrpQ2LhVuXMTxUZL+YJkG2TQpl1Qbda5iXsw1lkuUrVFgbV1PldlWNihKrm+GM7XVLfRdvfixNc12V/I7jt4hUdiVbIubbZbww9b0B4abFfaH3/8MRNyhR2UPKSXl6JN/iBNO03Fn9MnGL1TPK32Mk1VK9UZ62yqhi7UrXUO+7EpcwqhZJ1T214W3nxq6FQMy6TqsBX7JjcHZDalt1hnmq548uTJqdpVh19/tVPPD1Vxluy03ntroWR6qdqk8C6QVvznfmw+hPP777+Pbl74Is9mHSh5sHN0vzteoaSpnDb7h20Sz2VsVuNzt71s/eUrQzedDx48GG18UoWW/zW/7HG0MU/Kk/5upm4Sstr6s9qEzV1Mmr5C4cPWkEKf3ay22oJebcKmLXpXBNN61rEdpP7U+bXQFLhgwOHnn39uxrCb5eUPhEI6CSuE2sFqGY1c/tfpWxMHvYy5IsgcXu9Xkwce9upj92PRo03Z3AM7mUks7EnmWa/lp89GfSY/1lYV4bayv4m+U2FtTzUYHcycpKpsfSYlT/X31tILKsMknvNFsvuTUehK5ihHx9JHi2DCidHRfVUrlBz1C/yUbrMK5QXWo3fOJPELdABGX6WdU39+lLiQeqrVcstQq56MxrzMlcJhe+O1f2+DX3+72oWSRqBKvFP/agtxjoQZZNCmbbRNax0O7sFogXQ/7qOgu/nad8hqS235hM19RVBekXZwtejEV17c211z9x08lzbnVs7l2+1zU9i7/jELesqHBs86fa6wlmRcLBPPvS/q660xOUnn6ZrF5qp709AKTGLys4ejo59ptZPy1razfsxbBJpjjknh9YPdsyZ44cjPOnYWS9t6DtLDVuybzBD0zlvkmJ1prqI5eXOqbjdfiHtqneHw5tBzHoG75qGU8inYZqM3nLyLv81pq25Lk7Dka/QBv5wjRneXKZ/ms4WjLwcdjXC7K5Q0zss3lYdtErdbkRZOeX7+utno9e49d8ks2RXMvpr35fQmKWefW/0adm96BNYCy7dy9a6bC5q+poZlAgRqgZu0Ua4Ian8LBKYSyMVs+bh8tdOSwYSpkjdVPDdpskoSX5Kwkqvjkn2dtc5qE3ZWLjaxcnM2IewLH1+tiYNesfwo/ZLvbTzs1cfux6Jv0pS1qnT5Q++ZqczR0dp81o8lPiUt86yJvCzyjSZ7ILOb6Du5bhoowQu+OnX3QskNhRfs7oab7P5kFNuSvtaqJkYL60PJ8H49p1kY57mr5dRZz29mwrTwCfx6k3N3V75+JtlHW8WXL18uOWuTBzhLqmIrjwtYZY+H7Y3X2hvtlY1W8jqDbqKoKfa6YJChWbLatI22ac1CrJbdg9E1aYbspqCbmdr08v5GQjZdHOWJL+mir/xq0YmvvLi3teahOngubc6tnBvtBhy0oL9N93duRZluz9fGlFnn/PDdWenPnc3X7nW27UueCUkj/u9//3u2JPyfiLt3rgf8/6xx+A+jz/mkcqaFWtipW3C9x8hiFWmXFbuXtBWYjC9W9KeQ8xN286WhpPm9JgGpok3S3JlxZV5KElzt8fp9DSQ1na1mdzwfs/LofSe5EXMgzuqrNNFNsSVr4GjaFl6hpKwzK79wqqrdnTpam2W313N966BuZrm5nHPrwkVT8mufSeEyfcjeJ8CbPotVj1Zj1UxDvTxra9mqBluvP8t3CAvv4F+mQ6jpq4+aUwsHb/pax/sWP2qjzi21W7VRJb3E6jid9RzXOsmu9opg6xV7mc7buZV/f+sXjkFVR9atrsKuZD91+m6GXzP6cXHymgk4tTxra3Yq5acS0wy/ScJOJXi14cOPE+TaMGeQ1uj0Yk1fybF/k+MipbnLq4/m4XNqecmRwFPIMxV6q573CixwIPfu91TgTBS92WwONZ9Kz/KDEr1JPTfwVHaa4UtSn5v+3vVL2s86g7fqO7lu6i27ywLr0mwuRPiy2G67VTMLp5Z3fDKq8EuOjmvapdZl+GJ95uFuZ4p71uaolevqdpTRJCVViw2ojo5iVT3zBY7Q1oDSqSOxG35NtTw3X6c6is1ULTbPlcR3z7zz3fK03V5ZSeNWleCs7VKrhq92yPTcg2I96w83rVVT1rr4MsigTWu23t3lDV1pugfjVFu03ZPXqRxtPbx7oHVDluzaVZ6tHns3SVXIYv3zupRDcSoxzfBlTmclHapryq5VCjP1yo584qvr1bYWdPBa5VVyJFbtw0wHUZWerVzabLcbcMCC/kerrl/8sTtK0jxl9i5XF+cX73GSDXN+Gh2eayU+tSTnzkn2Pl8krUc+WlmoPuZAXSAj3Yoxays5H+l8MedA6C2gVmAq3nxp6I05JdVKQ+/HFHHv5nME7q9i95K2AqthtTk8u3H2todzX4x1W4mWQD5ek4ZWp/b6dq/kwqbOwnxnumaXpb4aLElbt9xbIRmSq9Ofhda3h/rYdDi1nCP0Vib7axILJUsajaq85jsAe5PaOnZO1ZnFRr1Hx6zTtM5NlPizl1MUVfjCPcOt15/lO4Ql1/YpysU6hJq+4QMq3859XLcawLU1fa3kbe6jNurcIrtVG1XS666P1vmOyq1cEWy9Yi/WeTu3/u9v/cIjOgdXjsHNZb81EVs3Ea2F5etbYcIyXrSw+WoTtrDDJLtrjYy1al01ptQFX6CHX9K3r4e8JqE4N5KSFKbtit65MZ+7fvdketmldKv0ez8mR/P1XloZX3IsOpnqzW8rcIFTTLML19p778dljoJCn2tG6Vulv9jHbvvW67z8Kfh6gfX3nVw3XV/KVQzds0BVjZdpH6bKRR1P7zHYCtzryahGOFWmTYdrmtxW92+BvkqVtZImd75uRvMMG4EqSS2KpnBzeTGi3s5PMyXXlHtdwYYXUgStWZvQjSasSmTWHI582m/31xsv8dl0r8ypv6SId7DOcNNqkOFUEWvTmue71vICp79T5XJBuHswumibPnl1s7ODkJJueQ7D5UdCSq6DqvZhvquG3vINRatd6v24jFiJ0jXNZus8Pt+l0DFPfL0VbBOBrYrROgQO2MFzaVNebzfdDThgQU/2MEBraKnVavR+zImhvGJNu2bOdunEX5DmZV4YMElmU5tHZ4yyQlabZHe9kXSvlJa/xaQ3YasKzDm19wDpBs7XS+sFKTxA0mPo3XymwJ1V7G4p94YsMwR/6hJogYrXnMjpFUhgLoouqFRJfDPCqarrKavmvqrlmRq95uRNaxejLf/oRHIzhmWueC8o2QU2KbkOr0r5sso5SRZ21iQWmgxfqTYPw9HaXrjHwtWax04zGd3lxUa4RvsYSfN8jXxiHu1LLN+13kH9ma/IulU9jUy3AveGtE5G3agmDNH09RZBHajpm7CyLR+VNuos89u2Ua4IygtrBxV7sc5bueou1yx8d1V6mFvMfmHu0j9fOHfdwdu6U9FaWPhAWG3CFi6gSXY30A43hxy7wyCzDnd0d9eqcvk4awIKbXd29dFF7g1pVoxCqAtWO9Wbmumad3SEpKJYYCy0fPioLp0FUlXokyTdcGL3gmqWTVZ7Cr4sO82tCrN2277TqSO9rt71wkwjS/uYSWnmohbLwsLds2b1u2a5mYWB5V2ejJpum5sYbSZ+YHmg51kV90wzAs3DpNnujaanSlVWG8jUtF81k9p7CKRuzHd0d2dt0jPJ7gqhkuCFewI7642X1KWt98qc+ktKeevrDLQYzdN396p/1mv87u66beysCSgpVm1at1DqkIXPLyXlNbDOaFt9tHswRkE2WtADdWDlXxUOFyw/GTFwBqkrSbWQSrUkcvlg3Xwd9WZ+d3O1eMATX7Mct7U8cHgetoPn0qawDm+9G3C0gp7gocEMLZWcqFqn9nxstiaF1evK1ZLUVNCLUzvTbOWVmRrYPAku6dPMdGHcPZEsX+IDOCv5qrCMqsMng8iLJbv81pykbeGr90K0TVTsbsN4KiSHz6wXHqdKfJnLsFwknMp4Hd6c4yk/EFoN/oTNeCvmOp3dhXQsyhM8umaqQXPXaeRbFWO0H9bdpLnTVk1I0TS/Pc5yVFPluqV5KmThZrBZEHtqEpv5OrUc6lOl0A1PbZ/wqD+VpCq8/BIi6UwfaTi2Cb8tEZujAifO0V7oMqeYJmaJRl2RVlt/luwQNs84tcyphZlu+GiWYL2s6TtVCglfbdVdsumrq8q2FrRR55bXzduo8gQc+YpgHxVbC3bu4XnZ+rkKGzjB1V8t34e8LDvNrdJ1qdM/upAZ/ea2sy6flbAlD4TVJmzW4pgv8pTdqYrXGvbp3lAy0xHXGn3qJi992pxB5jM5K+Y9XX10qU+FpJ/TGnI8C2105VN1YKYqV1iIlUbruBjNy1krJIOnzIfDUyLzJewsnxye86XkLMySlc86oSx5Ci5J/Og6W+k7uW4aLcrhFU4V9JIjhMMpPPfb4eau+e3OTkYtqLSlzcz2Lq9tYrSVhd6Pp2psncGcRybvY7S6u83zVOurOhndhSXPAqOpStFPrpTyikz8m3nPx5wr89VokppbzXQPRm+NSmBhR2WmVHVl0jSdSur14YWZrYpjtb0yp/7ra8LKY+geF3UT0WyBkwuDDN2iLDzMtWldurWFlEx8zDG0lThbZ/P6AKwXZhpaOVUEhbV65SevU7nbYnhKpK4MowtL9oFLjpo6wXU3dYEiWOG9Xnu6WixsIvZx4lugus63Cx28XluXNr0szcDCY3zl3YBDFfTlDw3m5JRe5uirsOpzee9CBrxmavGrepnRtHQ40r+5Jp1J5Bz9+OaRM99yBErynkZ/wpHHVIzuJUqOqwl3MZ/YYjFHoxeq90ipA8M46yGT7OfQHugE1ClpLeQoywlgSb19VOwW4/DHtEUzIXdH66qULHlxeCoNTZNz77VtxZmKPWEVzSHcbeiaqW0uTyXZGgA6dZE8mrAcPr0UrcvOc8F749xc4GWNc4o7qmmfZzpIhxmT5n00icPZjG3roG4eZaeWczjkbBui4civ+TYHZol/K4Vp0udOWJ2p0GV3rQS0Pk57vI+WVMolDU6dwgUW9ld/5u4QJv7RatOqRfmYY2Gx6yZNX9e/DtH0LdCqTLsLbdS5nitpo9IQjXa86wPzgFcE+6vYi3Xezj0i9rR+Sb96W/lNQ3HqwZi6feguLNCnuixhGZacu7O32oRtq+K1UntqpLd3oKx7NTfVKaxKVYp49EhPTctJpJWL234sSXaO5ZBmzamS2jt3cOUkS7fBGQjZx1h0SqRXciDj+SpN9+SVMCm54IzQSmcOn2lHAy7zSaqqlExY4ac6cOp4LgNf4BRcp3CShdEWNYU1yY6uiSRl4brpGsA0Yq2moPo4bWtwTQrP3bY3O6cC93EyOkXU7Xd1Hc4dt2/F2dvfO5WeqcJPVdo6dxOmKi1MqyXM3psZyb7q/Y4upL5l88n7AM301MujvYLJ51C6e8wu6syeBRXJWCXCxWZ5ugXdW5rJRdaska9cSGXonr+u7I0PJCkp791jb06bgSvslSUvXbpmmpvLU11vuolioHZN/tWpFiPh3X21Tkwp/akKvdpXSfuwtkGGkjQHSpvWrU5rC8lpNCfEZpvWXT63Lzecx+4B1drj5P2H4fTs6eQ1nNOtfJsS6Xb5WpWk+3GBkZAcLKO1t5uw1Of0jpKp+fzXfK9Xidi5LUwrzt4T9xzaRzjxzeG2cJw6eL3gqb0ubXplEhgc17CncErCb3UNeyeJa510//jjj/fv39eBX79+rZZTxlnIx8+fP9ffTrWQQ+vevXvVAVYvXBB5klelM4msU35BPNUm1WjX06dPL45hJRv+9ttvv/zyy3Bigp+O448//ji82vC3Hz58SHfk48ePrdVyUnnz5k0rcPcfw17VxiqnVYVMSHUQXXkcpXJWf1XkzZNTevOPHz8+xfvp06e3b9/WCasPk4QkSfmrQ07FMBCeZFSpylHcSlhCUjfu3r07sPm5X+2gYt+5c+dUriOZzvpPP/3UWiHH6YsXL1qBF39MfXj27Fn3mE2E2XuEL475gg1TnA+fsgAAIABJREFUb5tnn94YyrOfc1lTL5UzUxcPHjzojfaywC9fvvzwww85ako2r4bsrzkEUu4vX75s7is5evjwYTOkWk57m2LthjdDMjb66tWr5uZdsWTtmgQ3d7eq5eS0WWp1o5fA6u/K1FYtYRq9HMWJqm6f64YxgZO3h4lz601iDqjUyZlOT/GpTk8pjqog6nLJVwkZaFfTt8kdGFmt+qsrTHXe7G0//3fdov+TkrQkVcKaqcrGwyf0otgbK6WPF+FGQHsxe88KV/Z7c3ylz1krtffxn8/Xt4fdaA9bf6qKXbU2YWlWoeH6kzNFTiK1ZF1k/9sQFp3a6s27C80jrpmqHG65LpjwdKzp6+I3Q5oFkfBWWRyh6Wtq3HBZG1XhN2vgbtqoI18RHLZipyYv03m7Yat1w12/e/fuX//610ACciWVDufACst/ld5I71VM+lfpbtW9rMsSVp/Ks3nzQqZkuKaZsGxepSRJzcL1V74ZUkh6LuiFJiWrTdhlZbSJrXKVl9HgblJTH3qHfboDUCnrXBc3B5G6sZWE5DIkR/HwcbH8gGRJyqt1Unu3Psmyy7Ho+VqVnPSrdrjZAleVISED11N1pcrYe0ZaUudzRrh+BKmONgtJWNUUZ7nqZqdy9h7R8/lU6amU6pNClZh8VaFV65RYVWue9W8za3XDUp3pbnsKPisXV668lb7Tka+brizibJ7zb28D0r3B4/p9LRPDLk9GF9NtbmK0MKejkxGTXNmlDcxkaH0KSNq6k8inesKjGanOszmv5YxWn90yGnDlBEpzv930N7+tlrs56q4zGpJJrkDlMrC5ZvoSuUGtHqi/GKqKM7FVVvUucvnQ2zOpV7hgYeu98WbXJdmvqu5UF+mJMEWQgrhJr6xbmk79XZM9hZxqMQwynFXK2rRhrlW1acNJHe32JC/bvQfjUCev4YJeybfNEqm7wTcfCTFd2LxkqKrK8Dx4YXXa2dXi1k98haW23dV08E6V3ZEvbZonnfi4hq0ryfU3vnbnYTOj0TsJO/2DAN0nGjNIV+ftsAsZB9zuK/q6ZZqQVKkMEo0WaNa57CUN2SpovfFnpr83SbsPzIVfL8jcgTmEB2ybTz7MnZJW/PXL6gaSd+5XW6/YLaL6YypPLuqi0XqgvFohx+n1DVSKY6C1zyTEuWUxyfqnmpFaJgvDNbxKRjdrkZwkha1IUkyn3rTRTPOVBZcGttWAp4ak8rcS0/zYFeimJyGJJ52YXvbr61gzPata7s1vr898gXO0h0HedJMYk/nAh2POgTBQRdMeDm8+37dpXgYSdsFXOa6T2eEEZ4W0OedGnsaw21J1d3RZ5CWJUX+62sP1J41/d5NlQiY/v2j6Liu44zR9JW3I3Otoo7q1dE9t1GGvCFTscyv23E3NbuIf7q8OXwjfBKFbExYIqYaMhvO7QDJ6dzE6Dty71QKBowkb9tz0t70jV8NDf7m+6xZKxprS+F9GkXG50dGYjH3NNHx3WZp7t9r01Udy1C3WKiRtb9WwbHEsevjEcSrL14eXNMW5/r1+R4UxnDpF3sqnmewSq94jbjiwuYvFlmfKy3BOh78dLuJTFWM4zjm+DV3v+ai37C6eAuuOT8ZnGGHlMymnLruS7DmKaZk4ews9gSms6hDb4snoGrrRPlJwSkq8W5lv27MaPeST8Yv7lr1NSm+HfzQZpypkb3hiu6asu9smI6MD9Rc3idldGsBegW5GelfrRSgMvLhwu0rNkOSoNWPem56skzNC1aQ0Nx9dzlanDsneCjYaYXOF4VN2b0YmD7zApJmFs5Z7j9NTObq4nu/v1H8W8q1W7m0xDDJcUBzatFNtQmH4km3acPnu+B6Mo528hgt6Dd8WHh3TrjZ6rJ26bp02Gb2xpYoOlMsO7vU61TVtamzoanHTJ76BmraPr3TwBsrxsJc2R+sGHKSg/9Gt690hxeZpZt/LqeUZ7plpDKtLvXxIeWcop4GMsAxT5Nus03vCqOpJPG87Hr28cHOPt2o0h/uCS05Ut5qL4erUpDt3ebsVu0VUf2xaZbl3+DuByXhzzRK3nNtSBwZmIG5+2A6krfZJItP49F6XdoeGs9X14/jDttlpnbbRhfJR7xRuUt5tSRJDb95biSy5dDyV2lSSVmx7+niNzCmxc8PPPXLP8t9okxiTcxmnWj9H2YBwuedU6anjSRdrIGEXf5WGpd7FwEJa4zRuw3U132adga5gM/70T0rarsvypf40qavl4fpTcrbtxjlJyEynmPJDNTLX1+2p+kuqbrdSDVfdy5qIm2+loM8t6C22UQe8IlCxz63YN2+LtpKAgXN6roVXmItuTVggpKRfvUAyencxOgLTu9UCgaMJW2HtmipJ3Uu24avgar+Zwu8OSaWkElv5gH/qag7qHLyjRZzVpsrvAvEMtFStnK7q6iMyreTVH3Nar92y3FtkCUzGm2vWmwwspA7MPRbdW1HrrM23UNIUJ+/zJaAVc47Z3oK4lU8zeSVWvYkfDmzuYrHlmfIynNPhbwdapBX2nQ543TRcfKPfnhrIPXXIj0a4hhVOHbDNU8zmTkZXwpYMg6Q9zxHU2wolvHvuXkPv91QFbtaBs/qWcU7l73ZuE2EQekuhd+VmAs5aTmy9e7kyMB2G0fN1ivhUBejuPfUkK5+qV71W00JFtXlEd1N4ZcjAua9VoMlX8jucmHybdQYEUjrlV0ADWRst5Vbi5/jY24YMpPn6r2JbnpHU88L5o5RaWpguaWIoyeM1twoUpvB6ujXH0D1eUhajCTbIcIpIm1beSrTWLDneT7HPEV7S80kWcoK+/tzUpJj1HoxuS9vc9TLLayvoOSpPeZzLmLf2MloEOS+3Nlns4/AJqLyBnTzBOVeWF+vwmqd69c00xyENS29JJXxtV4vl5bKqzvxwMe3gWx280UI84KXNMbsBuy9oDw3+zwk0lTt96INc3qd/kMw2+w3Dy8HJoEn6HzkxZMP8m+VuZ6IbyayXJaNt9BpWuFWjGfmB7KeedwtrmZDhAdmBNJd8tdGK3SvfO+48ML6Q4zGFntNVNgxyKPIXtPybjxl9S3i+zcE7euSu5LAdyGxLLDlKi5RkJ3enhnfzVUkVunKdaCcZreQNf0zKW6VWlVcO0kR1qgHJV+VJPWUynLDdnw0vYxlGO/fbWdvD6vA/q0Ku4Vwfk3MZp1o/2R84rMoHLKZKTx3PfM1XtBN5vaPRhW5XMCGnmqlubNnX3DeyqD+97AMVO+eg7ibLhMx3ljn3XKzpG6ghu2z6BvI791faqG7zMnyO22gbdW4rFJZNXxGo2OdW7Lmbmt3En0Opa1uF5Ap6hdk8ldpZw6M0SjFrAgYiz5DOcNoGtp31q9GEDSd70992r/4K++QDp7b0pRNtOo31aGSIsn7ODrn6q4a2RschqxLP8EVJlV5bEQzg9NbkNVx9xLA3bVsfiy4fnejN/sWBJfU2x8LF8Z+74amBl1v5NNNfYnXBMd7cxWLLM+XlguzXmyRJp7K/zr5TEnzWwHVyt+nrprqkLlvoPYQTeFlsK9mqt8Zu/WR0ve0WJ0ZLcp2S7a3G3WqQIz19y5w6s0lOalV7m3+r7mUatDQdvVEl8NRJMCns9oS7uy4PGR7OKgE5tU5yWlgHMjWTNQPVVUpgvhqYAw1yBdtNxrRQIU3BdfcyYUgyctbZJPWkO89VcsEy4dVKbwUur36TrHmqAkxYNN2ozi2s5PTIp/4u4ApDui1G2p+SdA5UhhwgifawgwwDMr3HvjatYrlJmzZc1XP66x4gvYVYBXbPTQkpP19kXwO9oOGkFn5bnpiBbF751QoLulBvjtWuxLxs89EiSM2/LObrt0oVHXDezQ0PhVcK8VzPbbQD5ZKvtnjiG87RDr7tnr908LrFem7VzVG56Uubw3YD9l3Qx31oMBW6Gnyce8Sq23asISTVurw/cW4XLbDHVG2V7K0azYxdtlLS/JjT+bkFOtX6C9SKzVXsru3APG6u9ksGr7txloSs7bBNZpOkkpQPrzN8ODQPjUmWUwNzzTnTsZ/hoQtGfM6aMskuFjhOJ6G+JpJkc7jaLPDtMs7bahJjsoB87y5yzA7UqN0MJHXzGPOzmoheveHADCssU9vVn25BBL9b6HXIJCfZ7k5LQgqHluqknrug6Ssphaxz2Kbv3Bo1yfraqG613HEbdZwrAhX73Io9SXtykEi6U1OV9jqz360JC4SkqRnVWCAZvbvIgPNw2nq3WiBwNGHDyd70t61jKqMiZ2Ung1EzDaSkUEoq81mpXXjlbV19BKd7rO1gLHqmkdiuVSukpPYuORdzatz4Vj5NrhKrCw7e5i4WW54pLxdkv7lJq52vNZrrrG05kmZSRgslx3Vdms2FrfdqmnmplndwMhotzZIVUuKTjNkuPDFakrVU2m65TxKSzA63zKdayMv2nthK8nvxOsnLTFbpz/c+mlsndVqo8C4zMTSfWLIw+b0TO+6V1RVpYMGpfwBnc1+1WgyDDFOVoDbt3LNzxKbCnzaenAR3cw/GwU9e01aMSWI79zCZZP3RY810Ydd58guHXV4tbuvEN8khvOZIdPDKSydV9yCjmgfvBuy1oHf+0GBqbf7ymE0uUzOsk055xp0zIjbamylvAra+ZqYtJxmArno/EV5mBHAT7Kl73U7hAiEphQGfJSeqW5ldsm5spWK3iAYmxuoyTQs27Z06az5sr8lsDsDh+Y+adI6FaWtgSjwRXpzOXDqO1pkrd3Fx2m6y4ahG68Cc4+OS7WGQp62QMzUaBpK6NW3ygaTeIy694px9pj0uElviXLK/rf6cW38m7P93dz0ccs0ZrbcOnwrU9A0XRHpKp+gSvuPnpQdyPd9X2qhubRw+x+2jjZq2Fbqyuz7HFYGKfW7Fnq+R2V/MqbFd3uHBrhsidJO6QEhJT3uBZPTuYvQu9t6tFggcTdgNa9Hcu25N9+YQu2CPGWSb6gSdeBa7KLggp5dtMu15f6aBl2StdaztYyz6VrMwJU1xKkbLfL6Ppw7tW/k0c1pidcGh19zFYssz5eWC7Dc32VbfqZnyLE/bfq7wuqmV37M+5nTQW7dzLXZWPGtbuZWpfZyMJkTe7sToMELaz4w3Tvhu3HQpS46FVk+4Vf3O/Tg8nDUscNa3aRunmrIJVMl0+bRQgS0pnbNMhlee9mwyU298x72y4dJpfTttYe3s1N+yWu3HVotx6kpkOP0GGQZ8pj1MtGkD1LN+lc7PDu7BcPKatZJcEPm53ddJ1h8dCTFd2HWe6cJhr1eLmzjxXXDAbmsTHbwLymvaqrvCSxvdgKpW7Kyg7yRX3fOWkKMJfPnyJTX7/X/+vn79em72c8549uxZxhzv3r177rbWJzCfwPor9oMHDz5//lwJ5Bh8+vRpocaHDx9evXqVTS44YLOL6ufIc+Q+fvy4cI83XC2ZTU7fvn1bWw0nJv2VX3755cWLF8OrLfPtu3fvqqb148eP5+4xGUnTmtvaUk/O3ba7/qdPn1JnkowwVpKJ/4cffkjTnZowyS66Oz1OSFqb3sxm9KQ3/Cbg628Se60ELiaQVqJqr/LvBSeXNClpT6q/m9TwxaDsaFsCmr5tlZfUEtilgCuCXRarTM0tkMGKdErrvaSrmctYo441iAUCtxKoBpdyeJ47zFVfMGaka8fH8vqvPnK1Xo0KpgoZi77VcbSD/W5iIHQHzmdlYQd9J9dN3RLPGbM7SJtbiDJl1l15QyFORiWFtemJ0eEMVlm7oD9ZRZsJ7sxp5vmHwjmIzLxnfnk4SdW36a/eu3ev+jd7qT9muQ5fuB9bTdkk/c2r45K8ZJ20FVEq73uXQyXypk9wuh8XhqpN1t8br5M61cKme2VO/VNVg03HY5BhoPi0aTXOqm65qVNVvuAejJbVpk9erbz4SOAmAnu9Wjzgie8m9WeBnR6wg+fSprxebbobsI+C9tBgeXU9yppptTPrn7cB/c9jJZ8/Z0IiF2DVtESGR6NQjf1lqDEjgHng5OHDh0ehkc8tC6yzYr958yZD9nHN01zlTww2y6EaX6ifBKuP1mqd5jGbAzZ/OXJz2N5qsL6Z8guWq8ymXary28xscpp8JXd5XmW1T0Lmsi2J721do5EspICqBja5SF4KZ7wukLQJgXU2icplPQIDNSSJTHtVTZP/58TyP71BTdZ6yk5KBgQGKnazy5T6nLrtMmdA0lcECFws4IrgYjobHk0gcwYZLcmdkRmQzAVy3srsAvlodUB+Vy6QgzRHaP4yOtedQagvGNOprkYjD3gIr/Pqw1j0yo8sySNwscDO+k6um1IT0mLnaZ9ulchvta3kjZndtBWGOBkVQlWrpUeRHtd2J0aHM5uDvZ4zrbuU2aR+XLaeiUiv8rKZ00y+B7DunVYL3Y/rnzevreop8hqqVqrGtAN1wd07Taj4JKo62ubH9UPVVW6dvfE6eRZaAk79LZADfjTIMFzo2rRhnw19O1CUyUV98s2JOH/uwdhQyUoqgZsI7PhqcaC1TFMZ7eoixY09N6l45Ts9ZgfPpU15Ddn0mtstaA8NbrriSTwBAgQIECBAgAABAgQIECBAgAABAgQIECBAgAABAgQIECCwB4FTv/qVx/U39NDOHkpCHggQIECAAAECBAgQIECAAAECBAgQILB9AQ8Nbr8M5YAAAQIECBAgQIAAAQIECBAgQIAAAQIECBAgQIAAAQIECBDYskDexZ635ndzkB8Qe/fuXTdcCAECBAgQIECAAAECBAgQIECAAAECBAgQGBD4r4HvfEWAAAECBAgQIECAAAECBAgQIECAAAECBAgQIECAAAECBAgQIDC3wOvXr3t38fz5895wgQQIECBAgAABAgQIECBAgAABAgQIECBAYEDALw0O4PiKAAECBAgQIECAAAECBAgQIECAAAECBAgQIECAAAECBAgQIDC7wMOHDz9+/Njdzbdv37qBQggQIECAAAECBAgQIECAAAECBAgQIECAwLCAXxoc9vEtAQIECBAgQIAAAQIECBAgQIAAAQIECBAgQIAAAQIECBAgQGBGgU+fPvU+MfjkyZMZ9ypqAgQIECBAgAABAgQIECBAgAABAgQIENivgIcG91u2ckaAAAECBAgQIECAAAECBAgQIECAAAECBAgQIECAAAECBAisXuDt27e9aXz+/HlvuEACBAgQIECAAAECBAgQIECAAAECBAgQIDAscOfbt2/Da/iWAAECBAgQIECAAAECBAgQIECAAAECBAgQIECAAAECBAgQIEBgJoEHDx58/vy5Ffl333335cuXVqCPBAgQIECAAAECBAgQIECAAAECBAgQIECgRMAvDZYoWYcAAQIECBAgQIAAAQIECBAgQIAAAQIECBAgQIAAAQIECBAgML3Ahw8fuk8MZjd+ZnB6azESIECAAAECBAgQIECAAAECBAgQIEDgMAIeGjxMUcsoAQIECBAgQIAAAQIECBAgQIAAAQIECBAgQIAAAQIECBAgsDKBV69e9abo2bNnveECCRAgQIAAAQIECBAgQIAAAQIECBAgQIDAqMCdb9++ja5kBQIECBAgQIAAAQIECBAgQIAAAQIECBAgQIAAAQIECBAgQIAAgckF7t69+/Xr11a09+/f//TpUyvQRwIECBAgQIAAAQIECBAgQIAAAQIECBAgUCjglwYLoaxGgAABAgQIECBAgAABAgQIECBAgAABAgQIECBAgAABAgQIEJhS4N27d90nBrOD58+fT7kbcREgQIAAAQIECBAgQIAAAQIECBAgQIDAwQQ8NHiwApddAgQIECBAgAABAgQIECBAgAABAgQIECBAgAABAgQIECBAYB0Cr1696k2IhwZ7WQQSIECAAAECBAgQIECAAAECBAgQIECAQKHAnW/fvhWuajUCBAgQIECAAAECBAgQIECAAAECBAgQIECAAAECBAgQIECAAIGpBO7cudON6vvvv//w4UM3XAgBAgQIECBAgAABAgQIECBAgAABAgQIECgU8EuDhVBWI0CAAAECBAgQIECAAAECBAgQIECAAAECBAgQIECAAAECBAhMJvDHH3/0xuVnBntZBBIgQIAAAQIECBAgQIAAAQIECBAgQIBAuYCHBsutrEmAAAECBAgQIECAAAECBAgQIECAAAECBAgQIECAAAECBAgQmEbg7du3vRE9e/asN1wgAQIECBAgQIAAAQIECBAgQIAAAQIECBAoFPDQYCGU1QgQIECAAAECBAgQIECAAAECBAgQIECAAAECBAgQIECAAAEC0wh8+fLl/fv33biePHly9+7dbrgQAgQIECBAgAABAgQIECBAgAABAgQIECBQLuChwXIraxIgQIAAAQIECBAgQIAAAQIECBAgQIAAAQIECBAgQIAAAQIEJhB49epVbyzPnz/vDRdIgAABAgQIECBAgAABAgQIECBAgAABAgTKBe58+/atfG1rEiBAgAABAgQIECBAgAABAgQIECBAgAABAgQIECBAgAABAgQIXCnw4MGDz58/tyL57rvv8guErUAfCRAgQIAAAQIECBAgQIAAAQIECBAgQIDAuQJ+afBcMesTIECAAAECBAgQIECAAAECBAgQIECAAAECBAgQIECAAAECBC4X+PTpU/eJwUT37NmzyyO1JQECBAgQIECAAAECBAgQIECAAAECBAgQ+F8BDw3+r4T/CRAgQIAAAQIECBAgQIAAAQIECBAgQIAAAQIECBAgQIAAAQLzC7x69ap3J8+fP+8NF0iAAAECBAgQIECAAAECBAgQIECAAAECBM4SuPPt27ezNrAyAQIECBAgQIAAAQIECBAgQIAAAQIECBAgQIAAAQIECBAgQIDAxQJ37979+vVra/P79+/nFwhbgT4SIECAAAECBAgQIECAAAECBAgQIECAAIELBPzS4AVoNiFAgAABAgQIECBAgAABAgQIECBAgAABAgQIECBAgAABAgQIXCLw7t277hODiejJkyeXRGcbAgQIECBAgAABAgQIECBAgAABAgQIECDQEfDQYIdEAAECBAgQIECAAAECBAgQIECAAAECBAgQIECAAAECBAgQIEBgHoFXr171Rvz8+fPecIEECBAgQIAAAQIECBAgQIAAAQIECBAgQOBcgTvfvn07dxvrEyBAgAABAgQIECBAgAABAgQIECBAgAABAgQIECBAgAABAgQIXCBw586d7lbff//9hw8fuuFCCBAgQIAAAQIECBAgQIAAAQIECBAgQIDABQJ+afACNJsQIECAAAECBAgQIECAAAECBAgQIECAAAECBAgQIECAAAECBM4WePPmTe82fmawl0UgAQIECBAgQIAAAQIECBAgQIAAAQIECFwm4JcGL3OzFQECBAgQIECAAAECBAgQIECAAAECBAgQIECAAAECBAgQIEDgPIHHjx+/f/++u83ff/999+7dbrgQAgQIECBAgAABAgQIECBAgAABAgQIECBwgYBfGrwAzSYECBAgQIAAAQIECBAgQIAAAQIECBAgQIAAAQIECBAgQIAAgfMEvnz50vvE4KNHjzwxeB6ltQkQIECAAAECBAgQIECAAAECBAgQIEBgUMBDg4M8viRAgAABAgQIECBAgAABAgQIECBAgAABAgQIECBAgAABAgQITCHw+vXr3mieP3/eGy6QAAECBAgQIECAAAECBAgQIECAAAECBAhcJnDn27dvl21pKwIECBAgQIAAAQIECBAgQIAAAQIECBAgQIAAAQIECBAgQIAAgUKBhw8ffvz4sbuyOze6JkIIECBAgAABAgQIECBAgAABAgQIECBA4BoBvzR4jZ5tCRAgQIAAAQIECBAgQIAAAQIECBAgQIAAAQIECBAgQIAAAQLjAp8+fep9YtDPDI7bWYMAAQIECBAgQIAAAQIECBAgQIAAAQIEzhTw0OCZYFYnQIAAAQIECBAgQIAAAQIECBAgQIAAAQIECBAgQIAAAQIECJwp8OrVq94tnjx50hsukAABAgQIECBAgAABAgQIECBAgAABAgQIXCxw59u3bxdvbEMCBAgQIECAAAECBAgQIECAAAECBAgQIECAAAECBAgQIECAAIFRgQcPHnz+/Lm12nfffffly5dWoI8ECBAgQIAAAQIECBAgQIAAAQIECBAgQOBKAb80eCWgzQkQIECAAAECBAgQIECAAAECBAgQIECAAAECBAgQIECAAAECQwIfPnzoPjGYDZ4/fz60me8IECBAgAABAgQIECBAgAABAgQIECBAgMBFAh4avIjNRgQIECBAgAABAgQIECBAgAABAgQIECBAgAABAgQIECBAgACBMoFXr171ruihwV4WgQQIECBAgAABAgQIECBAgAABAgQIECBwpcCdb9++XRmFzQkQIECAAAECBAgQIECAAAECBAgQIECAAAECBAgQIECAAAECBE4J3L179+vXr61v79+//+nTp1agjwQIECBAgAABAgQIECBAgAABAgQIECBA4HoBvzR4vaEYCBAgQIAAAQIECBAgQIAAAQIECBAgQIAAAQIECBAgQIAAAQL9Am/evOk+MZhV/cxgv5dQAgQIECBAgAABAgQIECBAgAABAgQIELhawEODVxOKgAABAgQIECBAgAABAgQIECBAgAABAgQIECBAgAABAgQIECBwQuD169e933hosJdFIAECBAgQIECAAAECBAgQIECAAAECBAhcL3Dn27dv18ciBgIECBAgQIAAAQIECBAgQIAAAQIECBAgQIAAAQIECBAgQIAAga7AnTt3uoGPHj169+5dN1wIAQIECBAgQIAAAQIECBAgQIAAAQIECBC4XsAvDV5vKAYCBAgQIECAAAECBAgQIECAAAECBAgQIECAAAECBAgQIECAQI/AmzdvekL/8Q8/M9jLIpAAAQIECBAgQIAAAQIECBAgQIAAAQIEJhHwS4OTMIqEAAECBAgQIECAAAECBAgQIECAAAGwhxrSAAAgAElEQVQCBAgQIECAAAECBAgQINAWePr06du3b9uh//jHt2/fuoFCCBAgQIAAAQIECBAgQIAAAQIECBAgQIDAJAJ+aXASRpEQIECAAAECBAgQIECAAAECBAgQIECAAAECBAgQIECAAAECBNoCX79+bQf94x9PnjzpBgohQIAAAQIECBAgQIAAAQIECBAgQIAAAQJTCXhocCpJ8RAgQIAAAQIECBAgQIAAAQIECBAgQIAAAQIECBAgQIAAAQIE/o/A999//38+/+fD8+fPu4FCCBAgQIAAAQIECBAgQIAAAQIECBAgQIDAVAJ3vn37NlVc4iFAgAABAgQIECBAgAABAgQIECBAgAABAgQIECBAgAABAgQIEKgFvnz5cv/+/ebvDT569Ojdu3f1ChYIECBAgAABAgQIECBAgAABAgQIECBAgMDkAn5pcHJSERIgQIAAAQIECBAgQIAAAQIECBAgQIAAAQIECBAgQIAAAQIE/kfg7t27f/3115MnT777z19+Y9ATg2oGAQIECBAgQIAAAQIECBAgQIAAAQIECMwt4JcG5xYWPwECBAgQIECAAAECBAgQIECAAAECBAgQIECAAAECBAgQIECAAAECBAgQIECAAAECBAgQIECAAAECBAgQWEjALw0uBG03BAgQIECAAAECBAgQIECAAAECBAgQIECAAAECBAgQIECAAAECBAgQIECAAAECBAgQIECAAAECBAgQIEBgbgEPDc4tLH4CBAgQIECAAAECBAgQIECAAAECBAgQIECAAAECBAgQIECAAAECBAgQIECAAAECBAgQIECAAAECBAgQILCQgIcGF4K2GwIECBAgQIAAAQIECBAgQIAAAQIECBAgQIAAAQIECBAgQIAAAQIECBAgQIAAAQIECBAgQIAAAQIECBAgMLeAhwbnFhY/AQIECBAgQIAAAQIECBAgQIAAAQIECBAgQIAAAQIECBAgQIAAAQIECBAgQIAAAQIECBAgQIAAAQIECBBYSMBDgwtB2w0BAgQIECBAgAABAgQIECBAgAABAgQIECBAgAABAgQIECBAgAABAgQIECBAgAABAgQIECBAgAABAgQIEJhbwEODcwuLnwABAgQIECBAgAABAgQIECBAgAABAgQIECBAgAABAgQIECBAgAABAgQIECBAgAABAgQIECBAgAABAgQILCTgocGFoO2GAAECBAgQIECAAAECBAgQIECAAAECBAgQIECAAAECBAgQIECAAAECBAgQIECAAAECBAgQIECAAAECBAjMLeChwbmFxU+AAAECBAgQIECAAAECBAgQIECAAAECBAgQIECAAAECBAgQIECAAAECBAgQIECAAAECBAgQIECAAAECBBYS8NDgQtB2Q4AAAQIECBAgQIAAAQIECBAgQIAAAQIECBAgQIAAAQIECBAgQIAAAQIECBAgQIAAAQIECBAgQIAAAQIE5hbw0ODcwuInQIAAAQIECBAgQIAAAQIECBAgQIAAAQIECBAgQIAAAQIECBAgQIAAAQIECBAgQIAAAQIECBAgQIAAAQILCXhocCFouyFAgAABAgQIECBAgAABAgQIECBAgAABAgQIECBAgAABAgQIECBAgAABAgQIECBAgAABAgQIECBAgAABAnMLeGhwbmHxEyBAgAABAgQIECBAgAABAgQIECBAgAABAgQIECBAgAABAgQIECBAgAABAgQIECBAgAABAgQIECBAgACBhQQ8NLgQtN0QIECAAAECBAgQIECAAAECBAgQIECAAAECBAgQIECAAAECBAgQIECAAAECBAgQIECAAAECBAgQIECAAIG5BTw0OLew+AkQIECAAAECBAgQIECAAAECBAgQIECAAAECBAgQIECAAAECBAgQIECAAAECBAgQIECAAAECBAgQIECAwEICHhpcCNpuCBAgQIAAAQIECBAgQIAAAQIECBAgQIAAAQIECBAgQIAAAQIECBAgQIAAAQIECBAgQIAAAQIECBAgQIDA3AIeGpxbWPwECBAgQIAAAQIECBAgQIAAAQIECBAgQIAAAQIECBAgQIAAAQIECBAgQIAAAQIECBAgQIAAAQIECBAgQGAhAQ8NLgRtNwQIECBAgAABAgQIECBAgAABAgQIECBAgAABAgQIECBAgAABAgQIECBAgAABAgQIECBAgAABAgQIECBAYG4BDw3OLSx+AgQIECBAgAABAgQIECBAgAABAgQIECBAgAABAgQIECBAgAABAgQIECBAgAABAgQIECBAgAABAgQIECCwkICHBheCthsCBAgQIECAAAECBAgQIECAAAECBAgQIECAAAECBAgQIECAAAECBAgQIECAAAECBAgQIECAAAECBAgQIDC3gIcG5xYWPwECBAgQIECAAAECBAgQIECAAAECBAgQIECAAAECBAgQIECAAAECBAgQIECAAAECBAgQIECAAAECBAgQWEjAQ4MLQdsNAQIECBAgQIAAAQIECBAgQIAAAQIECBAgQIAAAQIECBAgQIAAAQIECBAgQIAAAQIECBAgQIAAAQIECBCYW8BDg3MLi58AAQIECBAgQIAAAQIECBAgQIAAAQIECBAgQIAAAQIECBAgQIAAAQIECBAgQIAAAQIECBAgQIAAAQIECCwk4KHBhaDthgABAgQIECBAgAABAgQIECBAgAABAgQIECBAgAABAgQIECBAgAABAgQIECBAgAABAgQIECBAgAABAgQIzC3gocG5hcVPgAABAgQIECBAgAABAgQIECBAgAABAgQIECBAgAABAgQIECBAgAABAgQIECBAgAABAgQIECBAgAABAgQWEvDQ4ELQdkOAAAECBAgQIECAAAECBAgQIECAAAECBAgQIECAAAECBAgQIECAAAECBAgQIECAAAECBAgQIECAAAECBOYW8NDg3MLiJ0CAAAECBAgQIECAAAECBAgQIECAAAECBAgQIECAAAECBAgQIECAAAECBAgQIECAAAECBAgQIECAAAECCwl4aHAhaLshQIAAAQIECBAgQIAAAQIECBAgQIAAAQIECBAgQIAAAQIECBAgQIAAAQIECBAgQIAAAQIECBAgQIAAAQJzC3hocG5h8RMgQIAAAQIECBAgQIAAAQIECBAgQIAAAQIECBAgQIAAAQIECBAgQIAAAQIECBAgQIAAAQIECBAgQIAAgYUEPDS4ELTdECBAgAABAgQIECBAgAABAgQIECBAgAABAgQIECBAgAABAgQIECBAgAABAgQIECBAgAABAgQIECBAgACBuQU8NDi3sPgJECBAgAABAgQIECBAgAABAgQIECBAgAABAgQIECBAgAABAgQIECBAgAABAgQIECBAgAABAgQIECBAgMBCAh4aXAjabggQIECAAAECBAgQIECAAAECBAgQIECAAAECBAgQIECAAAECBAgQIECAAAECBAgQIECAAAECBAgQIECAwNwCHhqcW1j8BAgQIECAAAECBAgQIECAAAECBAgQIECAAAECBAgQIECAAAECBAgQIECAAAECBAgQIECAAAECBAgQIEBgIQEPDS4EbTcECBAgQIAAAQIECBAgQIAAAQIECBAgQIAAAQIECBAgQIAAAQIECBAgQIAAAQIECBAgQIAAAQIECBAgQGBuAQ8Nzi0sfgIECBAgQIAAAQIECBAgQIAAAQIECBAgQIAAAQIECBAgQIAAAQIECBAgQIAAAQIECBAgQIAAAQIECBAgsJCAhwYXgrYbAgQIECBAgAABAgQIECBAgAABAgQIECBAgAABAgQIECBAgAABAgQIECBAgAABAgQIECBAgAABAgQIECAwt4CHBucWFj8BAgQIECBAgAABAgQIECBAgAABAgQIECBAgAABAgQIECBAgAABAgQIECBA4H8EfvzxxwcPHty9e/fx48efPn2CQoAAAQIECBAgQIAAAQIE5hC48+3btzniFScBAgQIECBAgAABAgQIECBAgAABAgQIECBAgAABAgQIECBAgAABAgQIECBAgEAtkAcF379/X3/Mwt9//50HCJshlgkQIECAAAECBAgQIECAwPUCfmnwekMxECBAgAABAgQIECBAgAABAgQIECBAgAABAgQIECBAgAABAgQIECBAgAABAgSGBD58+NB6YjBr//LLL0Pb+I4AAQIECBAgQIAAAQIECFwk4KHBi9hsRIAAAQIECBAgQIAAAQIECBAgQIAAAQIECBAgQIAAAQIECBAgQIAAAQIECBAoFnj16lV33b/++qsbKIQAAQIECBAgQIAAAQIECFwp4KHBKwFtToAAAQIECBAgQIAAAQIECBAgQIAAAQIECBAgQIAAAQIECBAgQIAAAQIECBAYEXj9+nV3jXv37nUDhRAgQIAAAQIECBAgQIAAgSsFPDR4JaDNCRAgQIAAAQIECBAgQIAAAQIECBAgQIAAAQIECBAgQIAAAQIECBAgQIAAAQJDAu/evfv69Wt3jSdPnnQDhRAgQIAAAQIECBAgQIAAgSsF/nnl9jZfTODNmzfv37//66+/MnDw+fPn7Pe7777LS4bu37///fffP3r06PHjx4slxo4IECBAgAABAgQIECBAgAABAgQIECBAgAABAucKmOw4V8z6BAgQIECAAAECBAgQILAbgVevXvXm5dmzZ73hAgkQIECAAAECBAgQIECAwDUCd759+3bN9radWyCvF3r58mUeFyzZ0fPnz3/++ecHDx6UrGwdAgQIECBAgAABAgQIECBAgAABAgQIECBAgMACAiY7FkC2CwIECBAgQIAAAQIECBBYs8CXL1/yCwHdFObXAnLV3A0XQoAAAQIECBAgQIAAAQIErhTw0OCVgDNu/uHDh19++aXwccFmOvLo4K+//nr37t1moGUCBAgQIECAAAECBAgQIECAAAECSwp8+vTp7du3n//z9/fff+f/r1+/JgH379//7rvv8m/uhsmfF2AtWSj2RYAAgeUFTHYsb37DPeYW2Jzx//rrr6oDkFN/FtINSJKqbkCVtvQEcqds1R9Il+CHH37Ivw8fPrxhyu2aAAECBAgQIECAAAECcwv88ccfP/30U3cvr1+/fvr0aTdcCAECBAgQIECAAAECBAgQuFLAQ4NXAs61+W+//ZYnBi+OPfOsedrQ9OrFgDYkQIAAAQIE1iyQ+8+SPK9IWHMZSRsBAgQIECBwZIE3b95kYCp3ujSfDRgAyUMCeQdW/nTwBpR8RYAAgY0KmOzYaMGdley8JiCn/uqv8Ox/Kv7vv//+2bNnT5488U6BU0TCCRAgQIAAgS0KmNjaYqlJM4E5BHIv38ePH7sxf/v2rRsohAABAgQIECBAgAABAgQIXC/gocHrDaePIa8OylvYm/HmIcDMkmautHrZanUHVUYVq3e0ZzQhL21tbZLN83uDL168aMZjmQABAgQIECCwZoHqbfTp4eQOs/q3aKqP1Wvp6zvPfv/99x9//HHNeZG2GwpU/eTUlrraVNUpb+XwWo0blotdEyBAgMDuBXIKfvXqVcaj6j7buVk2lnWumPUJECCwcgGTHSsvoCuTl9+QzDsCql8VvjKq7uZ5p0AeHcyFfGbEqvGiTIRlOqz6AcM8ptjdRAgBAgQIECBAYHkBE1vXm5vTud5QDFsRSG3PL653U5trn7yFrRsuhAABAgQIECBAgAABAgQIXC/gocHrDSeO4fHjx3kbax1pHhTM/VIJrENOLWRkoXtjlvvpT3EJJ0CAAAECBBYWyO1cua9r9GnAwlTp5BRC7Wy1UzPHVb2q/z2V6z///LOkX31qc+EECBAgQIDAKYGcozN+9fLly1MrlIdnKCyPH/hxoXIxaxIgQGC1AiY7Vls0VyasdzbqyjjP2jzv2UwaztrEygQIECBAgACBCwRMbF2A1tzEnE5TwzKBCPz22295MUqXwgxm10QIAQIECBAgQIAAAQIECEwl4KHBqSSniSc/mJMH/+q4Lni9egbd8puEzccOjSzUnhYIECBAgACBGwrkxfAX/+ZMN9keGuya7DIk95jWPzV5fQZ1jK83FAMBAgQIEOgKnLrZpV4zd/Y/f/78hx9+yE8G5S/hOb/nl4Lye0GnfpsoX/l94BrQAgECBLYoYLJji6U2mub8tGDmrXL6Hl0zK+Sk/+jRo7wOIL+kkeX0B7JQ/WxgegJZIcNE1c8G1j8hWBJt1vHQYCGU1QgQIECAAIErBUxsnQtoTudcMesfTSAvSstFUCvXLnBaID4SIECAAAECBAgQIECAwLQC/5w2OrFdI/DHH380nxjMW9WfPn16boQZtXz37l02rGdt//Wvf2X+NeHnRmV9AgQIECBAgAABArcVaL4L47YpsXcCBAgQIECgK5A37ufdVXn8r/tVFZLnBPLy7O4AV8apcotMwvNtHifoxpAnDD03eEpVOAECBNYvYLJj/WV0bgrzuGDO2qMX6fWbAnJ+PzUtlfD6q+Y7AvJOzMSfabLRvZybeOsTIECAAAECBAgsI6Ajt4yzvWxUIFdV3ScGk5e8bW2jOZJsAgQIECBAgAABAgQIENiEgIcGV1RMmXCtU/Pzzz93b6iqvx1dePPmTaZa6zuuMr6QkNGtrECAAAECBI4gkDubMxyfd5nnNqa85jw3Kx8h1/JIgAABAgQIECBAYFqBvLUqb6oaiDOjW/kRwoEV8kjJTz/9dGqFPGyQfnv9UMGp1YQTIECAwAoFTHassFAuTlKe5UuBNl952RvVqTcF9K7cG5iTfk79bjTvxRFIgAABAgcXMLF18Aog+wQI7EMgPx7Qm5G8lK03XCABAgQIECBAgAABAgQIEJhE4L8miUUk1wu8ePEiTy9U8eQZhuF7qkp29+uvv9ar5VcH876i+qMFAgQIECBwQIHc4ZSzbW4/+u///u/c3JzB9/yb5Tw0eP1p94CeskyAAAECBAgQIHBkgTzvN/DEYIa28juBw93sdM4HnhiMbQbKms+cHFlb3gkQILAtAZMd2yqv4dTmfZR55dbwE4N5zj/n/UxCXfMqzCTjxx9/dOofLg7fEiBAgMDRBExsHa3E5ZcAgX0L9F5Y5YKr+QPs+xaQOwIECBAgQIAAAQIECBC4iYCHBm/C3rPTly9f1qGTTIs+fvw4L3at42w+Q1gHWiBAgAABAgcRyK+gZMA9Z9v6Ef0643mFec68eZjQA/a1iQUCBAgQIECAAAECAwJ5GnD4eb88OTB8s0ueOWwOhZ3aV+6kyc8pnPpWOAECBAisU6DZwpvsWGcZFaYqT/HlrVvdwbR684y2/fnnnxl2Gz7v1+sPLOTpxN47aAc28RUBAgQIENi3gImtfZev3BEgcDSBtOq911bPnz8/GoX8EiBAgAABAgQIECBAgMDCAv9ceH921yuQ2dBm+JMnT5ofL17ObO7Hjx+rzfNjgxfHY0MCBAgQILBpgdyRPHxPc3KXMfoffvjh9evXV74TfdNQcyc+dwr+/ffflXb+zXKe2Ix8/p171+InQIAAAQIECBCYSiC96+EnQPLEYH7Ne3h3wzE0t83zA8O/WNhc2TIBAgQI3FzAZMfNi2CSBOR3jTJQNjxik3tb0yuYZHeJxJ2yU0mKhwABAgT2IWBiayXlaGJrJQUhGQR2IHDqJSkuhXZQuLJAgAABAgQIECBAgACBlQt4aHAVBZRHFOp05M2so3dW1SsPL+Thw+Y9WJmt9yDEsJhvCRAgQGB/Anlp3+gTg3Wu87z96I+i1CtbOFfgxYsXpzbJzzymO9T8LYJTawo/msC3b9+qLOeGxSzUz5rmUH3//n39goyjscgvAQIECBC4lcBo7zqdutHfGsoIVe97tXszlddgeWiwV0YgAQIE1ilgsmOd5XJWqvIzv3licPhk/fvvv+d3CM+KdmDls/oGA/H4igABAgQI7ENg9NK7mU0TW02NyZdNbJ1Lak7nXDHrH0eg913/33///d27d4+DIKcECBAgQIAAAQIECBAgcBOB/7rJXu20JdC83TkjAq1vL/7Yevgwt1ZfHJUNCRAgQIDARgUyXXpWyr3M7yyuqVbOneW5FzzPg03YEZoqbeJZiUDmzPKX/u3jx4/zIoxUmDxrmjrz888/rySFkkGAAAECBHYvkGf4h3vXeX1Vyfuq8uR/udXwbxyVx2NNAgQIEFhGwGTHMs7z7SXX2qNPDP75558TPjGYvJi9mq9AxUyAAAECWxQYvvTu5sjEVtdkgRATW8PI5nSGfXx7NIG8J6U3yxrwXhaBBAgQIECAAAECBAgQIDCtgIcGp/W8MLbm/U/37t27MJa+zb777rs6ePi9sPVqFggQIECAwG4E8ljRuae/3NyWd7juRmBbGckMYm5Ny68ubyvZUntDgdSZHOb5fYMbpsGuCRAgQIDAcQRy2+Jw7/rVq1clGs1xsJL1qx8cLlnTOgQIECBwc4FmI2+y4+bFcW4C8huDjx49Gj7d54nBvM3n3JiH129Wm+E1fUuAAAECBHYvYGJrW0VsYuus8jKncxaXlfckcGrU9NynxPdkIi8ECBAgQIAAAQIECBAgsJiAhwYXoy7dUfMxv9JtTq/XnJU37XrayTcECBAgsE+BU+Pvw7l9+/bt8Aq+nVXAKxVn5d1l5Pl9g9zUuMusyRQBAgQIEFiPwB9//DH8C4G//vpr7v1aT4KlhAABAgRuLmCy4+ZFcFYC8pT+v/71r+EnBl+/fj35E4NJZHMm66w0W5kAAQIECOxPwMTWFsvUxNZZpWZO5ywuK+9AIJdavcOqT548MZq6g/KVBQIECBAgQIAAAQIECKxfwEOD6y8jKSRAgAABAgQuEcj4+2UPzPeO2l+SAttcJGBu9SK2o2+k2hy9Bsg/AQIECMwv8MsvvwzsJI+FvHjxYmCF5lfn/rK0u2eaepYJECBAgMBMAvmNi+GRtFx6P336dI69T/t86RwpFCcBAgQIEFhGwMTWMs6T78UMxbmkxM4Vs/6mBU49De5A2HSxSjwBAgQIECBAgAABAgQ2JOChwVUUVnNCdPg1rucm9++//643OfeWrHpDCwQIECBAYIsCw/c5DeTo4g0H4vRVuUBuCm92jco3tOaRBfzS4JFLX94JECBAYAGB3377bXjA6qx7XM46cZ+18gIUdkGAAAECwwLNK/rhc8dwPN1vTXZ0TSYMGf1J4UwwZZ0J99iM6ocffmh+tEyAAAECBA4rcPH81MUbHpZ62oyb2DrX02jPuWLW37RAfrC9m/5cO8/xK+7dHQkhQIAAAQIECBAgQIAAAQL/RLAGgXv37tXT582Z7+vTVkebqDw0eL2nGAgQIEBgQwLTnlI3lPEdJDWdlo8fP+4gI7KwmIAfIFqM2o7KBZq/uJV7IMz+ltNZkwCBFQr8+uuvw6k666HB/EhRbotpjlkNRP7kyZOBbwe+0g4P4Phq5QJq78oLSPKGBUx2DPus89tPnz799NNPw2nrvc91eJPyb8/qG5RHa00CBAgQILA5ARNbmyuyOsEmtmqKkgVzOiVK1tmHQK62eme980vv+8igXBAgQIAAgXUKmGdZZ7lIFQECBAjcSsBDg7eS/z/7/f777+t3v/UOFvyftYs/fPjwoblu9tL8aJkAAQIECOxbILepXZbB5kvxL4vBVlcKXFx2V+7X5psWyJR83aPedEYkfjcCL1++rPOSB2M8NFhrWCBAYHMCb968GX7AL49GP3jw4Kx8/fKfv9FNcn7/8ccfR1frXUE73MsicBMCau8mikkiTwmY7Dgls+bwnJaHk5dn+B8+fDi8zpXfFvYNrtyLzQkQIECAwMoFLp4cMbF185K9uOxunvJbJcCczq3k7XdhgVevXvXu8axXsPXGIJAAAQIECBAYEDDPMoDjKwIECBA4oMB/HTDPK8xycywg9zp/+fJlkkS+f/++GY+7VJsalgkQIEBg9wIX38yUaard48gggf0JuCtif2W66RxNdU23aQSJJ0BgNwKjPzN4wY8B5gWfo1vl5P7nn39exqgdvszNVmsQUHvXUArScI2AyY5r9G6ybX744u3bt8O7Hu0MDG9e8m1J36AkHusQIECAAIFNC5jY2nTxSfxZAuZ0zuKy8nYFeh8azN0IFzf426WQcgIECBAgsJiAeZbFqO2IAAECBLYi4KHBVZRU63G+169fT5KsZjyjd2JNskeRECBAgACBVQnkN08uSM+zZ88u2MomEwqYKZwQU1QECNxE4O+//77Jfu2UAAECkwtkXu3jx4/D0V7W684PGP7888+nYs4PVf3111/n/oBhHZt2uKawsDkBtXdzRSbBLQGTHS2Q9X8c/ZnBnJQvPiOflf30DX7//XeDQmehWZkAAQIE9idw2SW2ia2b1wR9mJsXgQQQWKHAu3fvvn792k2YW/i6JkIIECBAgMCEAuZZJsQUFQECBAjsQ8BDg2spx+ZtUqNztCWJztBD86auSeIs2a91CBAgQIDAegSap9fyVBmmL7eyJgECBAj0CvROA/euKZAAAQIrF2i+kepUUi9+kOC3337797//nU57nkbIC7Zzg10W8hNV+YHBDx8+XBxt0qkdPlVYwtcvoPauv4ykcFSgORozycSEyY5R82tWGP2ZwUkKsTCFP/74Y94aULiy1QgQIECAwC4Fml2p8gya2Cq3siYBAgQWEzh1tZXxz8XSYEcECBAgQOCAAuZZDljoskyAAAECwwIeGhz2We7bTLvW7x5Ll+XFixdX7vunn36qY8gY8cOHD+uPFggQIECAwEEE8nr7c9/JmjH6a+5OPgisbBIgQIDAsIB31w37+JYAgQ0JvH//fji15/a3W7Gl751HB/OI4KdPn/Krhln4448/Wr9S1dqk5KN2uETJOusUUHvXWS5SdZaAyY6zuG67ck67owl4+vTp6DoTrnDv3r0JYxMVAQIECBDYnICJrc0VmQQTIEDglMCrV6+6Xy32W+7dXQshQIAAAQIHETDPcpCClk0CBAgQKBfw0GC51bxr3r1799dff9D2nK0AACAASURBVK338fLly5LJ2nr91kKGkj9//lwH9g5D1N9aIECAAAECOxbIT6PUj+WPZjNj9Necf0fjtwIBAgQIHETAu+sOUtCySeAIAqMPDaYLvUIH7fAKC0WSCgXU3kIoq61ZwGTHmkunlbZTP3xRr7bOE32dPAsECBAgQGCXAia2dlmsMkWAwNEE3rx505tlPzPYyyKQAAECBAhMKGCeZUJMUREgQIDAPgQ8NLiicvzxxx/zk4B1gvJTgXnVev2xcCEvZc8Tg807uv78889M0hdubjUCBAgQILAzgZwE//rrr5LnBnMXVPMEujMH2SFAgACBJQVy6llyd/ZFgACB+QRG59V++OGH+fZ+ccza4YvpbHhzAbX35kUgAZMImOyYhHGBSEaHwp49e7ZAMuyCAAECBAgQaAqY2GpqWCZAgMBGBU69399F1kYLVLIJECBAYEMC5lk2VFiSSoAAAQLLCHhocBnn0r3kPUOPHj2q1/7ll18ePnx46uVD9WrVQh4XzEOG9+/fb87y/v7773mGsLWmjwQIECBA4FACDx48yA/wNp/M72b/559//vDhg8fsuzJCCBAgQOACgeYPv1+wuU0IECCwEoH0kEdTkpGo0XWWX0E7vLy5PU4loPZOJSmemwuY7Lh5EYwm4NOnT6Pr+KXBUSIrECBAgACBOQRMbM2hKk4CBAgsJpBb+Jo379X7zT2BbkioNSwQIECAAIGZBMyzzAQrWgIECBDYrsA/t5v0vab83bt3zZ8K/PjxY14ylN9Hyr+Znc3r27N87969DCJkiOHvv/9O/ybrZKyhO9zw66+/5oW+e4WSLwIECBAgUC6Q82ZuVsu9UHmlX86YOXvmJ1NySs0tzjnDPn/+3Oh8OaY1CRAgQGBUwDD0KJEVCBDYhEBJa5ZO9QrzUpLyFSZbkghEQO1VDfYkYLJj5aWZqaXRFK7z7QCjybYCAQIECBDYgYCJrR0UoiwQIHBYgdevX/fmPbcl9IYLJECAAAECBCYUMM8yIaaoCBAgQGAfAh4aXGM5Zio9vxmYnxmsE5cHG/KQQ/1xdCE3bOWJiPxK4eiaViBAgAABAscRyJtZc4Y9Tn7llAABAgRuJVBy9+2t0ma/BAgQKBfIy6pGV86brUbXWX4F7fDy5vY4lYDaO5WkeFYiYLJjJQXRm4ySu2cymNa7rUACBAgQIEBgGQETW8s42wsBAgSmFTh1j9/Tp0+n3ZHYCBAgQIAAga6AeZauiRACBAgQOLjAfx08/6vN/osXL/76669Hjx5dkMK8lyhzvZ4YvIDOJgQIECBAgAABAgQIELhSIL8Jf2UMNidAgMBKBPISq9GUrPAnu7XDo6VmhdUKqL2rLRoJu0bAZMc1erNuW/J2gFkTIHICBAgQIECAAAECBAjsT+DTp0+9zyr4mcH9lbUcESBAgMAKBcyzrLBQJIkAAQIEbi7gocGbF8HJBOSpv7yFt/zRwfy6YMYXMsv7xx9/rPCGrZP59AUBAgQIECBAgAABAgR2JJCLuB3lRlYIEDi0wEafJdAOH7rWbjzzau/GC1DyTwqY7DhJc9MvRt8OkFmnmybQzgkQIECAAAECBAgQILA9gVM/M/jkyZPtZUaKCRAgQIDA1gTMs2ytxKSXAAECBJYQ+OcSO7GPKwSq2fRE8ObNm/fv36dDk3nc3LOVfzNfe//+/Xv37uUHCfPnpwWvYLYpAQIECBAgQIAAAQIEphHIhds0EYmFAAECtxYYfZbg1gns3792uN9F6BYE1N4tlJI0Xi5gsuNyu3m2HH07QKaf5tmzWAkQIECAAAECBAgQILBbgbdv33bzlnv8Hj9+3A0XQoAAAQIECEwrYJ5lWk+xESBAgMA+BDw0uJlyfPqfv80kV0IJECBAgAABAgQIECBwSAHD0IcsdpkmQGBFAtrhFRWGpJwpoPaeCWb1rQqY7NhqyUk3AQIECBAgQIAAAQIECAwKfPjw4fPnz91Vnj9/3g0UQoAAAQIECEwuYJ5lclIREiBAgMAOBP5rB3mQBQIECBAgQIAAAQIECBAgsAaBL1++fPz4cQ0pkQYCBAgcU0A7fMxy30eu1d59lKNcECBAgAABAgQIECBAgAABAocVePXqVW/ePTTYyyKQAAECBAhMK2CeZVpPsREgQIDAbgQ8NLibopQRAgQIECBAgAABAgQIELixgBfX3bgA7J4AgcMLaIcPXwU2DKD2brjwJJ0AAQIECBAgQIAAAQIECBAg8I9/vH79ustw//79Bw8edMOFECBAgAABAtMKmGeZ1lNsBAgQILAbAQ8N7qYoZYQAAQIECBAgQIAAAQIEbixgGPrGBWD3BAgcXkA7fPgqsGEAtXfDhSfpBAgQIECAAAECBAgQIECAwOEF3r179/Xr1y6DnxnsmgghQIAAAQJzCJhnmUNVnAQIECCwAwEPDe6gEGWBAAECBAgQIECAAAECBFYh0PsS2VWkTCIIECBwDAHt8DHKeZ+5VHv3Wa5yRYAAAQIECBAgQIAAAQIECBxD4NWrV70Z9dBgL4tAAgQIECAwuYB5lslJRUiAAAEC+xDw0OA+ylEuCBAgQIAAAQIECBAgQODGAqdeInvjZNk9AQIEDiOgHT5MUe8wo2rvDgtVlggQIECAAAECBAgQIECAAIHDCHz58uXt27fd7D569Oju3bvdcCEECBAgQIDAtALmWab1FBsBAgQI7EnAQ4N7Kk15IUCAAAECBAgQIECAAIGbCZx6iezNEmTHBAgQOJiAdvhgBb6r7Kq9uypOmSFAgAABAgQIECBAgAABAgQOJnDqp438zODBKoLsEiBAgMDNBMyz3IzejgkQIEBg9QIeGlx9EUkgAQIECBAgQIAAAQIECKxe4NRLZFefcAkkQIDATgS0wzspyENmQ+09ZLHLNAECBAgQIECAAAECBAgQILAfgVMPKjx9+nQ/mZQTAgQIECCwVgHzLGstGekiQIAAgVUIeGhwFcUgEQQIECBAgAABAgQIECCwaYFff/110+mXeAIECGxdQDu89RI8cvrV3iOXvrwTIECAAAECBAgQIECAAAECWxfIgwofP37s5uLJkyfdQCEECBAgQIDA5ALmWSYnFSEBAgQI7EnAQ4N7Kk15IUCAAAECBAgQIECAAIEbCGQ++OXLlzfYsV0SIECAwH8EtMMqwnYF1N7tlp2UEyBAgAABAgQIECBAgAABAgQicOpnBp8/f86HAAECBAgQmFvAPMvcwuInQIAAga0LeGhw6yUo/QQIECBAgAABAgQIECBwY4FffvnlximwewIECBxbQDt87PLfdu7V3m2Xn9QTIECAAAECBAgQIECAAAEChxfofWjwu+++e/z48eFtABAgQIAAgdkFzLPMTmwHBAgQILBxAQ8NbrwAJZ8AAQIECBAgQIAAAQIEbirw6dOn3vngmybKzgkQIHAgAe3wgQp7d1lVe3dXpDJEgAABAgQIECBAgAABAgQIHEvgw4cPnz9/7ub52bNn3UAhBAgQIECAwLQC5lmm9RQbAQIECOxSwEODuyxWmSJAgAABAgQIECBAgACBhQTM+y4EbTcECBA4IaAdPgEjeAMCau8GCkkSCRAgQIAAAQIECBAgQIAAAQKnBV6/ft375fPnz3vDBRIgQIAAAQITCphnmRBTVAQIECCwVwEPDe61ZOWLAAECBAgQIECAAAECBGYXePHixcePH2ffjR0QIECAwAkB7fAJGMEbEFB7N1BIkkiAAAECBAgQIECAAAECBAgQGBR49epV9/v79+8/fPiwGy6EAAECBAgQmFDAPMuEmKIiQIAAgR0LeGhwx4UrawQIECBAgAABAgQIECAwo8C7d+9evnw54w5ETYAAAQKDAtrhQR5frlpA7V118UgcAQIECBAgQIAAAQIECBAgQKBAICM8X79+7a7oZwa7JkIIECBAgMC0AuZZpvUUGwECBAjsWMBDgzsuXFkjQIAAAQIECBAgQIAAgbkEMgb9r3/9a67YxUuAAAECYwLa4TEh369XQO1db9lIGQECBAgQIECAAAECBAgQIECgWKD3Zwaz9ZMnT4rjsCIBAgQIECBwtoB5lrPJbECAAAECBxbw0OCBC1/WCRAgQIAAAQIECBAgQOAiAWPQF7HZiAABApMJaIcnoxTR4gJq7+LkdkiAAAECBAgQIECAAAECBAgQmEXg7du33Xi///77Bw8edMOFECBAgAABApMImGeZhFEkBAgQIHAcgX8eJ6tbyWl6Mx8/fvzrr7++fv36999/1/8m/d999929e/fy7/3//P3www+PHj26e/fuVrJ2zHR++vSpKtDP//lrFWhMUqZVgWbMKAspVmV6zKoi11sR0EpvpaT2mk41cK8le9t86a7c1t/etyjwxx9//PTTT1tM+eRpdmKanFSEmxP48uVLxnBy4Z+L/uZgTpWR5khOrverC3/3i1xfytrh2vDI7fCHDx9y0FUDbvm3OebWPACrYbf8mwPw8ePHNd3wwm+//fbrr79mnfz7448/Dq981rdq71lcVt6BwJGbqR0UnyxcI2Cw5Rq9lWyrBVtJQUjG9QIq8/WGYrhGQA28Rs+2KxfQ5Vt5AS2QvDdv3vTu5fnz573hAncm4By3swI9lR0FfUpG+A4ENtqZMc+yg7o3nAUN77CPbwkQIHCBwOUPDeamqOqRttyTUT/b1rw/I4GX3VSRmN+/f1/f89G84aN1r1V1t8cO7rXKIEKynL8ADpRiKPKXFXIvWr1aTPLo4LNnz54+fVoHWri5QFWmr1+/roqsNz3VV/m3Ve65h6kq04cPH/ZuuHxgLg+SzoFDPgNeuZvqsoQVHvLVPV6R2cEhfxmUrW4ocMBWevSo/+WXX168eHFWoeSGzpzpqjuqq/Ykm+fQzoks908/efKk/PbNs/Z7auU0Pr19mAS+evVqPS1w0n/AGniq1K4Pr24sTlWsz2t1baz6mdXpprqhf+E6eX3uzo1hZ92Vc7Nv/XKB+tIvx0sayfrwyfFy7rmgfKcla1YJayapOqJnPadkp+n69r44tiTN+1jnmCem0d6Ra6J9VO/yXGSuIk3BWSM5ddORXkeGcXJ5mz+vDSo3r9bUDsfhmO1wVQEKD71q5XRa8peuQvWx+jdd/bTYOQYHjr6MstYHbF4TMNVDg2pvsyDWtlx1LKsKU3UpW13ffDTZUV5qR26mypWsuVeBPQ22jF4E7WCIuFsPtWBdEyEbFThgZT5Cq5Veay5wuv3VBJrY2uihWpJsE1slSguvo8s3DL62uwKGU3vlt2l+e2PI0FNv+K0CjXtMKK+X1e2KuDZMBdvH3byjPer5JkNjWN2rU/2b6bPFbhBNC5lbfKt3g9ad7arRqG4iyr9JVW5sy7+7mdfbbmcm5XWEuzVGD0YN7z4a3mMWdNXA+pcAgeUF7nz79q211+pCMR2gzJFXvfy6M1R/bG1y6uPvv/9eflNFOiLpflX3cJ+KsDe8vtdqc0/NpcXP8EH+Qt2btXMDc3dsukS7v8H9XJYl18/gV1Wmk+w0Vxop0PwN3MZ05Y5Gux2FlTOJzAs8zkpMdv3y5cvROyy7ceaQz2VY9ri5Q76bFyErF9hlK52zfPO03nu6LymX3CpX+KBI9piVC092P//8cy5rr2z0hnsyVZaH8/jnn3+u4WS6yxo4LF9/27xJtw5sLZT3M1MlUgNzxslfK5LRj7mluLqnf1XPkY4me3iFzXVXhrNTf5syao7F1+HNhZUc3c0k3Xa522Dmiq95aqguAE8lMlcfuYg79e014c0+ajdJoy15eftwViKrxiTnqbO2qla+oLd8wV7m3mSvJ6ZmfUvtqqp9q+KV2F5Qytm1a6IS21WtkweW0q+onya6Pm0rH8nJsF7yO5zN7tDi8PoXf6sd3ms7XFIlpu3BVnvM0Zdr1e6dB91eZU4K11+l5lA6ci+ipJRnWqfb422e7qunBAt3fVYn84CTHWE8cjNVWIvWttro8EtmKFKsCyc7h+29e/eGd5o5gqw2vM7C3057qpp7bih6zcawusquLoXq8BLANQ8Rl6S/uY4WrKlhedMCu6zMR2i1ksfWYFTdINfhwzVzJUPfu6yBw/L1t6M9q6xZfk2RKrH7ia3u1XeNWS+spGLX6dHlqyl6F1JvF74roDcZSwYmy70XL/NNn3VzN3wGMe7RFbs4ZJfnuNSfbpfDtWFOwfkrvGFytEatZA4oFTg5ahVu3c+swkfzkhUWngz9n1dvPnpUfv95SRbqdTLflzuIMt+Xo6AOLFmoHh1Mya7hvrKSBDfX2VZnppnyLKfJyrG59XkWDW+rWPPRGbZrUofsafS1zpQFAgRuJdB+aDA3QEzV5U2WSsa8qo7I8A+yleukY5q/9d/VnVwnnaO3NZdnvLlmOqY5VXieqmmywHJuBEmX9NyriMKETfIUTWtf6Wz993//dyvw4o+pz+UPDcYqPfgLntzoJi/7DU73Bq/umkcLSfnO1MKckry+zcnV+PUnoHogo1rIv3nEtPDZtmbW9tpKT3iWL7wmCX5uhW/aliyX9B9a8aTI8mRXXQFa35778eZTUHutgeUFMdXc6oS39c99t1Y5zjVrbq67clZmtzjBfFYGr185449pKuu5n+sjnGrWM4dqOtL1RMX1CbvgPDK80+sbk7Qh+RveS/m3mR25oHtTHn93zb2emFwTdctayIBArnnTs53pqj83vqclXOzQTl+r8OIr+R3NchqlAbfRr3JlMTqOpx3eazs8Wj2yQtVPGB7iyBGU82xu0spC9W8Vc9W7SB0e2Dz9mVTCemSpt0uZK82LHxpUe0tKeb51JhwGSSJLOpk5WjPsebTJjuAcuZmarwJfHHP5HUt//fXXaJfgyhP9ZbkYnTtY1UODmxtsmbBtXNsQ8WX1TQt2mdvkW5nVunJWKyWy18q841YrRWZiq7AxyRVfTjrXT0YX7u6y1UxsnevWewHeiuTmM7Z1enT5aopTC4vdFXAqATcJ/+2333ofXciwwDJN1oRnyQAa9zhVi/SyTsnU4a4Na4pTCzfszOxgMjSjQLlBNH/1MP4p58LwqU7rSdiSU3uFuTu12lS57o1/jnubmzvazTzLhCduDW+zhvQu37DhVdC9JSKQAIHbC+R14M2/dGUmTFOuJ5uRt5b//e9/57aMCXdXR5XfhMngUWt3K/mYEf/hXOdclT5u6DKIkFxEKZvkLwv5mPDCOdrEs1qElZTFVMmIc6pcXf1OLWSd9I9bZZpZ+RR0Snz00MsKwwfUudlJjTqV1AvCk4WSBCT7qZkXxD+8SfaeY6QkAcdZJ5VtGG3yb68vgjnqRrKZNvOsck9GdtxKjzY15RUjF5/DsFce7ymF4fhb32Z35YkfXTOxteJf7OO+a2A54/BhWJXg8Gnxyho4UEmStpxDy/OykjUDssXuyll6JRm84dF9Vl5mWnna7l8Ok3Pb6lP5yjll4KC74Kvh9uFUMurwdNGTpPSmksGZ+icXZKq5yVTydZYHFvZ9Ypr2oHBNNFCRtv5VWpXRjnSaixybaT1yrknVqq6P8m+WE5IYUkNGm5TJL/xPyTeblJsvd8/O2uFmwe27HW7mtLucw2dgFLQaZ8uoWnW4dTdvhSS2HImnIszBm3hO9SezbSu2Ux/V3lMytwofbb3PagOHO5mpJzkRnBVh4cqpmd2m8lak3f0euZnqaqwhJCVSWLU2vVqO7jVo59g8de5o8lbnrKychiIFlL8s3HBuaMK2MSfQ4YJIrkf7wE2r1vLcF78pi+GmO4lPNz7tvxnb4YKe5FuzWnX9P3dWK/77rsw7brXSSNblfv1CYpvkYLwgkn3XwHKQ4XNKVcTD1xRXnjcHalHSVn5hW57lK9cs6UfdsGLXuUsaSpKqyzdQA4e/mrvLVxflHAu9dWPJq5UJz5IppuE26pjjHvs+x01Yf1wbnhp2bjWAucZc/tSWg7eVjGs+3nYyNJeNVzbmaeiuGabopcuhNHoIXJnsKzffXGdmx/MsGt66MjvD9rYn3cDR5iUH+DXN2qa74nV1skCAQKHAP1rrTXhaSvt16npytMXPtklJrq7TpU6rlO5m/s3yWcnL5ulAtDJ4249pwbvNehWSDJbf5pJcFHbmghbt2+Z6x3svrMkp95JSSHVNNThVQ6rw1OqSqErMF74mTLJzIPfmLsd1Mp7mIgJZLX9Jf/5NCgufqEy0iWT56+oS51utY3q1rmxpBstLYfet9Fmn0dqwd2H4mqS3BjYP9hzg1ZGeAuqNP4FpGcrLLi3AqXguCL9Ve7L7GlheoKMnxBTrqX5mzia9MzRVTajv9UkpV+edqiqmTiYkRVDY4UwKq2pcnqlbrZlT6qhnDs/kvToFD6dz4e7KcGJa3w6Ue90O3OrobiX1Vh9TaWuKSRbOaqgHcj3Q+l2WzlPtw0Aaml/1nsUuS8lMW00l38x17/JA0SQNO7iAnfagGJ0nSzPrmqi3pq05MCeO4XH2nEPTaOT8WJiL1LocWaNxzn3Cmql1uiza/8fe+179bSr727991ikgdgnxriB2CXEqsF1C7Apil5Ckgjgl2K5gOyXEriBOCTvpYD+fc/QsFgcQGiRASFz3i3vpixAM1wzDAPoTNxY/7Mzp9n7YtTQ+0GietKil0x0JxeWNBVblJMtPJtqrw3pjVZ6bUqTopPb9xLUg0zjn0oRF800FUbfZ7JByZ3ZT59p2pnYZpG+3dz1W785A6HDK2PHVR5RzU57Oiy0VfaMamGldclhU7fKE8qhq9TLCClGtJeKMMPEpPFjM5NyUpME0dWKW7plnkp/Z7RZePSJfb3D29sZ8Y6+l6fBuO4kvjCfXgak0+nl7C7Rz0wAX6yVIWZtTaFjMbHDcdWMr02TH7SzDXvROyLco4tIhn70L78ipaNbZqn+wuVOwo661SyqOkmrCmo8y9oX7rXvcfoyraD+XdhS3V/Sas/Idl/1408XJYzTdDFVcZN+S852nOKzFHipTE1JtfKtkN0/UgX7KMVpiPAFU4csqh1/p6cdGB65e4BqekVlANmmIg6WoTC061X99wN4FlpzikG/C2lkc70Lm9o4XRa91AdIhAIFzCZzw0KACrDWfqHRFjcqQCaEUVShDZgMpGMI1Qh8PRKooKSmzgs61WbelUqFQCUGTg5+ieu5SmqUhV8yTseRFBSK/Q7mZKYrTrKo+TkwVuQKPH+TnhJozxL1+6e9G47SYulqRX4Y4Du1CJfSfPh33tJvebJ+h2rdXZ/DScU/cRzXf3eIFIC0KJB1Xkrkvkr1Ty5n4Fx48Nrqmuj4hSWPaOGFzpUkqTg6yaysLMkLlt3sqWWxSI4Fp2U20rrXYS1ND8h1fZ5Mk81V0C1fyYgRnpeVAQfHPU3p3IOeJP+uGf8K7ezE0gLDWc2MNGlN2WLUvUv84ytgul60Web/V8XHSDd5sYKrbKZgTxVZ06RSFDXFY67qhDo53h/zI1XQ5y2/I6cfx6IwfXvrODH54zUusTQfqht92S9N4sSZqkG4v86yu1yeKCLCc+DM/GyrVQjLIzMy5VLuGEmXImJCGG+P0c5G26ehQqqmZ3VQpq575ZVSltn3F/OpfPakGdWU6/gJz8MWWir4xMzTHsXSHJeJAU5mfeLAMnLNO9Y+j7GvFa0xO39WSYDMY8429Fhtbyc6lcXazc8kq4sWEZGk9E9dmsn6slZxTrC2P335jK78ytnA7UdGEfM50rxvytfYAa9GL7o9qXbUrv+IoKY0nfVSmL6j2G697EGU5J2A5uK6jmEHRt9wMTfor5xvjA7my2JIVc8qTW5y2Jo9rPt8vVl7RUlosXqOUjANfxJbApSQlqixqM4pT1UcaZaHtk+9/vHufpeLAjeP1bUwmN9QsEkX72uEYAhAYh0DvhwbXVsoUgpfGCoo/1koL4gC54NLC62pIgWMcKu2LupKCWeIkTdST15K4j0C83xlY3UHgmzrdEbIHLe02J1TvC+DopxoYyGP5aenymYDYUsVt8myaUKyUgymX3l6dx0t3mJME/TQz2AU51yxQzsrSMS+9tzqPBVpUueSxmEcwFK6tTKkooxXF4mlFL7lM7Jur1h2GWvjzW3GDcMVvzuZxHG/7mlqOT9xg3pS/Q4a64Z+Qqn9VEVvxW6ysIymBfygVsn8cVdrYWuTXyMwzMNXtFJk5IHOiNWMbNl3jRT5yPuhnXMNVTqYinWo0cpW6nab54zbih+fxw64v+AfJoE6Ju6N6v/DgWJH85j6i7N9eNdYbED79Z8bH7vBssfNfm7ree7NDap3cTZ1u2HkBpJ0d5n25S9S78xzanb3BYktF37i2HRO4R9UYu9BFR0HONVO0j8WbqseDbSI6K0P/OErGcLCxlkhyzaoz6QokLILNY8w39lqaDmcsofRUPLm2GNLuPPNYoB2RZVALBkQNcMkpsIraPfZdaGMr2fbA8jsbtlM3IZ+viCuGfE6VTQ+SI5TCg6aVBoUnZfDVV3Qc+CjVtebZ7r3uMc8YV9F+rugo5lG0gooiV5DPfMXN0HhYl/HvuJlcJC1zwEFuH4pbHWg2o8pgrEn+3JzCx2NKspxk4mbhQVv6/9T4mJR8MxHHG08BxOSItfjMLZZz0PL96jLHkys6Q4ZTEIDAuQTChwblEzW1W/7koBXoHPFfvjdPhtoasFXXkVBJ18YDSTIO6OPuY3Um40UJIyBx5t0pyXsQAw5Cvbt8LnQE1izZp71jXuHKdwebOlWU4zLvOFBDXE8/3tnX+pecgE9Gxwqajxi/KgoKjH+etXa8QwvtLrEEwTG6IylH1LpwsEytd0i46fqm8tLqgAKiLr/8HRnik6t+waqxalkzDPtW6Jp7CbqP4gE150iLfOvq6UamssBAa5mfgS352nHHfpy5GIA7tRzI2oU3U4vxlOxh07SSPcJYfots6nrqgAGQ4OclwpUiOJtNFoGevbtI+D6Z1SMCMzj4U121iuTqQQclCS73/cMOSoAcKQAAIABJREFUCfvHUYH8mz9rkU/CmWpgkrdkTpQ0g8kT805JNrMW4u7jtthhpuO3CDMy1fU/FY/O+OF4djzPQqK6WGyETQc+S+Rsn1ZMbr373GDTq9R3lrFe/zVfYLOjCu2pwsUqxDoXIrcWO9L7pWihpjNYVWcZMi6x2KKBdfGKcoz621z1ythPMlJV+f4lqkLokvpSHOjnzBwbl4iTtfiJeDCfxmjH/eOoNcu0k4nj9owZ20+ph27KMJUx39hrsbGVN/XNmyXUrSz9JV9LxbPBCJjs9f7CNRtbChKSlPzEeNWoosqSRRHy+fyX48uFfEnNVk9UF45ZKUUhTfW6MgWy7pGBs+8UUVbSsDcTL+coplK0hjaFTPr7nyWAwwuka9PzU24QtSzCxBFa0lyNHkMwN6eBWmY5Ptk0ypPMdoNgpv/6wKaXCzLIrpLwNxNvPL3dbPtUjndmRW9aAhkgAIETCYQPDa6JIpetMEthXzD+5X+6NS9dHm87KYTSLHqtxqJ0Y6CgwLd/TBZHig5LURs3M68tSfg6OoXApuQXypC0ZJ+w7LyWVQvL5lL4kWnMGnb1Ea29quTYdP2WBsfJOWEwIawFZ1Ow02dfa2z7p0ub+pPdyiz1t2g2ng8H2tz8qRJkIbJPlazyK7ZLpUlOFS5ntSlGMoO0L/Fke2qsirKIF1vUhF5arNRqLRIlqSYTY/8TdHkpImMbRSrOlJM5tRj/Er3EWk42yiX23IKKZZvQAmM9WjyVA5UcLpUYF7s7Rea02UHyNr+76h0XzhCuJLFYHEvP3p0UcqjExU+6CGHTyJ2TdActzN6XSt1cVcR+0gmwduD8Qx/ga2L46clouY94pbXEwBvxlO35iJLHZ01gZYdL5BzTSMq5JCa1LHr+JcyJSg2yf/58ENLuno/8ulYLf2tka1kJjKcGxsJrZfN72dpxsofWEqBuObHnmccPJ+1NIUpdwsnSYuy+LSnATl51PNGvZe34QtZ7HEi3EqTTZblgDXsy3XXG5JxLVqTwpkoT8oOCk+2sSCnuL45Mlea7QkYOF52QVz/IRz6LsTXSbwadonFn52sHiqszJbQ4lez4vni1Qv1F+ORil19diwBMnU7qLlociMVQCb6c+TjWspLjSquiVjxYFYxNC5EH0J96nAxSf8vc3OKsnKkkD1SCzFU9SyWr/IpNUGmSU4UX2bMv5I5dLcmPMQuCyN/Pay32v0SqsZZ9y4mPey59x7I1Chik5bilQcpZUXHsSSzOyoFKjvVKjIvdnSJz2hzW8yP17qqNF1o8Z0/DltiEfEH/Wn5eLuQzWuDBbMlVLBGTFR0sucrlEmMZTZI6XUt0PirZF+T85ZariDfyugdjnFR8yygrMF0ULSAKFa6+GbrpdYNYSD/V6sAYSn/KQ655UZeuikqLrZU/6cCdYDq4wfpVzMpv4Nrx4PssON5YrbtTRp5FzqDo3YrjQghAoAMB60ODviiW1a5l9F3mk8lYpPownFxWi4MAxT2Sx29O0+Mg9JQ88vvtalQoHzc5SNG0p50A9y45ackB3ur61QJcUEXws+7acaBBY7eSSHGPDqyxyrxrEc8S2J04+woYDvtz07QCS1t+trtHNgYl85PHToqRTNTYtKMD4qUD8mIYr44lgQfbA0HHzG8yaRUmWeZa4g7NBu3ST7tDkxjdtqCwwFhTS4ol2lzizFiz7XaIN6VS9zm+yLjGxJg+YbjiyAy4wexku8qBDHhtmzPpovPevmKr5ZYt+nVCun3NijJkinL1Zg7iaDlT4ImnGJhi+PFAs6boWMvMiWKeg6fkXY2Moan8eWNrF+HkG2UZF4KpQb7AFmfXeqWfHvfQFpIcL3NmP5zsAloWOE7VUkI+im63mOxb6drxVazXwnnMPJsTPacaNjukwZnd1JgGfFAqi/13nl6pRZaVw24DxEI4P0wsXqLKAqav0M0F/HbR6V2XiPFgvoFd8XizU7gh2z+4366WdIcxBwZ8V6+lZiZnSb6F+8dsbAWG0f+nPbKKNdtu2WdTqhM3tvILcYt5dzNsGQwhn+9S/ONg6U9e1z8rG8t0N0ts75dWPajOyHbwlC+2O5ZVHyy2xeWbfsDJz7oHUVZggXeNslB0oGj9jIMT5xmCg3ix+tzN0IzjDbxfxbmhZXIajJ4x8xYpswUzjmFgpcmfsem6y4c6wPFWUUfgl5Imce5jFHdVdBX1UQgEINCOwJ6HBiVNHD0nHavmk8lYpNFWlsXXS07tJvZZaIjj6Q5LWpb38Uh97UzqriUnLTkw+0Z2tdndGtW7qDI246DVy88gsBYuP1t+oXCHzag6v/zkcYfutkPyoS4x+kyHt/+E1tLvJJ6WAPb1gti8O5jN+F7aiD2wB/9Rw81RRvpydmU5qBU22OvtYAnyBlhgxiUG63dJO1GcGfux6iNOIOTmAHTi9qpEtfTffQ4z4BD/PDdcWeQZbYM5pnSVFEsHXHpl6x4XELOoeBGs812tSR8VJAbRctC0QX4yMK0pIiYT6Hf5GWiZOdEaz2HT806mVkSab77cV9K6lkRJ2P/1BJvBj2QLpgb5NrY4m4HmTgU9tIUYx8uMvU2Hick4U9Tka4P6dL1FdzF/Zz9y6cf1myzBVZE5uIT1Jlt3ocTN6cyioMk3O6TQuJtM5aYuZNJ2US2zv87TKwlvubG450ODcy62WFot3xjEgSMvEePB7J5h5JzxanAmiIpNtEPTjH1Hk7vdi7QYc1KPRvIX8lqumWxsCcU481anl+SBMbKKXVnrZfbNtZ2zNrbya3GLh+8w41i0aXEju1130mBc4uaEtFG9EsDS6ng8HTnkc1RbH8TD8WKx/WdPxpZumpmTP2kVaq+xoqJssT9cxAj+c5On1FcEtm7mpEkEOtLPC0VZcf/tMNZcIpiJycSKVkqwWC0L8bNVj2o2wxjVnvS9sklfsGSeI53FHw39ivzjzjt6lt7aKKjYHGUa1es06GNfOw5M11074IFFlWomjjevu/Ed7/0UndcIZyEAgREI7Hxo0Dhzk+cNbvhoPZczCqZRs3UsIu0GbVewKCAarVtPNjbjMDVfkoxgf1eRQUF8oM04vgzisIpN29wjl2lVrC4uyrJc6wfWAa7qE0JJGMw5Y3UopTWWGNQVUyzx8YJXXeCUBm569SPeLOjXeGmnYoth+E7Pzy+qmwsfm2oNOnXF5RvLjp1qbz1SL6ixQGdy8YFFU3EefzCKy6yVsrkuKc1qnKpVnb2cYPwN+tHy0++59pItOU8PVySkJWLp07stxEbOYwm0FotqEeZlyNgFqzhwZORxp5LdLUjs46CcSPsOGJgy3Cwextdy4JNbdBZLj2BOlNGpf0r6yqu4p1fRYB04EP+ndCppfeFbH29GPhKvXYBhbJ2PaO3Y76HGYvtnm9kPJy1fHbOzFtbWVNuF92sW66dfwno7a6p6dcZlCq1+BP1UP5vuMhgFk8E0FcMBD5rPSpojc92DeGnF9z/Lcc9AaCG5ucIgwWSNfbAHgX3MRyntYqFNFE0Dfn/JN9nwoO1+filoM2q1u7il9oOmiAfr02U61OJb2pplLundHEXQ6k3bVhOCS4p+YsxruCy24XtsP/+AXstvpmW8ltnL9vyrGh1jgRmwFk3FefrM+DaXd6TZdjPfNWj55bjFmfcxbEK+/JB6Uee5ZnhV0tdWkDZj4Cq17yhkMz5ZbECDY+Dn9bPpgoNRMInXVIwFadB2Fj2cpflR05q7uJCjQNFOs/GBZWj2Q5dgAFWcE5d5MGXfZmjgWw6uJySbIJtf6w4u3WeVLKRiYqALJ4N/4PfTilWrKNXuVxQfN12/kgBxjXFKT3Ucx4vjPc5QJawFbL55CHWVuvYVcjNF74PAVRCAQE8COx8alIi+6zQeK+zusNKkOM8oT1NhNkNDBSKN1gss4bIQdZhR9zTlpnUpcs0blSKMpgJYzKmdAJY+5QfWOna42t3gZZmp9llEbke+Q8mb0zanytZGnmlsRtdHJvaWbjWtl7aMI241IchsGVyCS5yZrR1U7MvB2lCHGtdsGwtcI7Okx/uma8py6f5IlC/8+NnNlQUFvY0cSEb4ycMVkcmMF85OKvqTjC5ucMrYB1ss/efpWbQsdR+JEPICJM86A8sc9PRRSSE3ExmY8oiYE+X5XP1sfmTv33/zTliesCdwf4K/5uXc1KCnYH5da4L56f316EtoOZ7cDwf3aiy6629aaxNGzWEtStyRx7fStePxrXdHwwe8ZI1/Jn2qzQ6pbHI3NaDRVhEpH3Us9t95eqV2WZas1QGrENgsZObFFssSrhusg8yjLRHjwTZN/UIZLC5icV/329WSmjDmjK0GjigZxV3FawXNXJunBG3ssPSNBQaqCX5aIqtAaz2ne/nlLwnWf2PLstrfwbClR0K+wDKDnxd1nkEPrfhzLRo5MfawtC5Qq+XnVOsejHEZK7pTlIWiM4rWqetuhvofRA28dKMngoJa1pxqHnjFszMHM8K4xt9P7xl4H9csjvc4Q5VgwSgjsSxjVpEnLsQiIaF4zI0UCEBgN4H9Dw1uhhr+oLscy8ftFrToQo3xce1xipqgAK6oZHtmTZ7jGoMU5Wk05FgIqPn25syc07K8286QHPnNHtfIliSASg5MN/7pAmt/36JpF7PMVKU7B5CDNQKWV1ZI4yd6jLVVm4MTe7z0mkks6XE3D1LcnMTfZHKuIF+4zgal5X9WjB+MCzcdtqCwwLyRWAZf32w6b8PIkDY12PmGfguxe4crsqhxNpjz5n2Js2uDr9/vdNw/1jLGLZ3vag2wJH/ah8izLGTTraldytNo0jH+BJY50VmW2aHevPmdMg/ajDR6ut88n8XjualBB30lq0g63iARP5xE5xItim7XHdYCj4ozQdfSzYNkSNlOksBQkz/Ht95NqpfIIAtP8s8ktjOMgJilh0pONaHppI9wMdDLPX5aFhM6T68EVpac6XrLKRlkBxVY+DTtd0sbNx1Uo2maat9UhIsDB18ixoN16C89qzCuDrULXzcbuxbfHtzVUr0Ycx7+bbxW0EzLyKi2s7ElCCd2fGnNEjn4VsrGVnIC7iPqY9gWxRHyLX5p8JAvcJ7tfq7dquQ/stKu9t0lb04rgt6nn1OtexBl5U0rNo8ghblhHuBy1rLEd24wc4/NUH9k17FFNfvy+MNi0CPczz5Dg99kV3VwMHkwIxqX22cJNBj/xPFaeu74jjfWbJByFUVb1EEeCEDgdAL7Hxq0xD2+/+qwTOnTNE53G93P7T835UOIjzXtbDHNVplxXXFK/+1eX0eXOF7b1/FhuoG5aYvWFp6cJI2MWY2ybEW4wNrveu32qiWVZaYqOE2Vco/CLfpdzKypQjMwkx714D5KskzXm/yDab2035d9IO54cX1+TxSrjB6DU/Yoorpzsyz4tg5asMDAHuKfllUtZ43SaYcVrkBIixIPeqqgxsxPwpUFziAbzBlNXeiUxcLVB5uusydxbYbEi2foPM1x7ihz4KLlZLtOTzRqXA2cNjSyxMxOy34c1TSE9iOxjPmdbmAjC7A5hjbVYIbMZq88frNppnb/lGU3pc+qiC9VcJyxf3fK9dDg2kF+bmrcNeSWfngtijtFO9rFd7TdQYvF26V1rorMweDWe4qaWlRqX6ZYlKVu20KMtTL96CJjLdWXUJw8k7spx+F+B5bll87TK0G2xN4aEFurYzNQVGfsEwVtToTb9f1N57MQ8CcmRaqx+94jbcSDte4s/cu3eIlluBxqQnd8rRhj3jS2e3itZDPlXTNB4HKqdYCKBSZV4ydaIiunR+l08o0toVtbDXCUdNDasAn5pIgbO0+/h1Y8XjPdilW0KMoee/cZVoI2btrhItWReUFQo/+TMc6nkTzeVBBzwyS3IHH8u3ktUy23WO1bRdOZl7/m4AcJwfFC2+/OrcMtSxRxfBoYWFH80yLG0kPja+umnLh+FRhD8qcz3bqtblea38WSLcLxWuCP73jvoWiLLsgDAQiMQOC/kiNK9UQNUU+fPq1ebKZAPwTMZPv8+fPLly8zGfad+u2334wX/v33369evTJmtmd79OiRZVHy559/tpc5Yc4vX768efMm33BNMF6/fp3PU+WsDDW/HyBjfv/+fZW6gkIePHgQpKz9FIo///xzOatbGB8/fryW83i6sfBPnz4dr+veJUi/FnchCL/++uspKJLB8eZUMy8qXjrPR2eT2OOr/NWHTYfpX+5f6KfHx0XFxpfHKQ8fPowTO6dggXWBa5XQPlTVqlqR7eY7raXon376qVaNa+UQrqyRIf0IAeMocKSKfdcOK9i+5oxzFQPTpi7sAw1zok2Y42TQbDEfarae1WZQKNLIT9O0nvPx48dMCZy6FoGZ/fBff/2lFa1YX2cN+s+fP4+FIQUCAYHZNjvU/JndVKB9fk5CgMWWRdHG4dhf6c0H2IH9+BcGp4KfRcUG1+LBAiA3+DnnrpYUhzFvWu89vFaymWxsCcvNboCZfGMraef9Ewn5FuY3dp4tjEpmk1zIyq/ltpCkaZmzrXsQZW2a0z0cBYreVPSlN0OXLbMXL164Zur9gPYWuavsB2vPkPsl2K3Ov8p+TDBjZ3W5nDjeKiobfxZ5D0VXURaFQAACPQjsfnLRPuPt8MqEZCs27+R2fKu/nsoSFLraddDifdXG12z0+Qp2UkHjJ1r0qLWSbg3ZNOlGL1VSA31zTR7rbRz++2b0fGMHLKMpqEOTG1VhdBdSff9XHqrJsXjqCwdRWIzHN/UJvfTmq+bk/YLXsZSax6ZPkwoUbBzUdXy5RfvVA4NADIsMk1ugPc7sORAHetTP/PP8ixLlxOILK6ZYzKknpc2uLYErNt8vyoKide/25bn0sR/X+e4oOG7hpfPcjK+G6fwpjABL8ufg766zdB+/XROGRrJMn0DymDlRvv8OeHZzFb40vq3bxiDYjq1OcUgHCWXYcdVBSs9IIwk5kCf5Ez+cROcnxlPvJMnqC4nJL/up6nZBo9/q5HE8HW4x8C1VJyEHiYNbb5LhFRPtk9AJNzukUMLFK1q1RWaL5XeeXklsy4S09QaExeZ7hkBnLbbEY2IwSAlCELWWBqibTVONBxcfLNr029Vi3D8r0LL4gYvmMSKVZkttsgqQWDyZ+vGSMeZNhvfwWslmWrTfeunbIsPk7tQSWS2IekYRsUWNsLG1SGUxqqaGbRGgp7I24yIJHCv0eMqNnedxOHEJMgnf17njprYai7Ejxe6jJlz3sHgDp2sdTDhluIejQNEW1+GbevJ42M1QDaP+5wcOriRYWClPElGQqOmhsbQd2SxWPUMwEzBP/rzcPguOd0ePSF4SL9EkLaT67mdSmDjxHoqO20UKBCAwJoEeXxpcu/kj6XwrJurTLpYFL9Wol0zotdYVq3YfWzOW+eHDB2NOezZ9h83S/LO0Y2/IWTllP8kXRAXy9PnM4FKp/zaUQIzlpwQ+8cN6/upYn0/Sbd7iKSytX9mSVMTlEuUuLDDVrlM8RuxRj7xXeNFOXGZeaxN6acsI4vd0rb+UvqJJbja/+aEZe6MPqObV3eEsFlgLsnxXz4E4Ftsf++KzS8rm8L12oSWdcMVCiTw7CJS69B1V7LtkhJdq75N88KsYmGopyB8X/EipVvlxOZYwnjlRzE0pL1++zFu+YtFzneHmuw///vtvCZlsHYmXI5C3xrg5d5qirvkoWXjc8D4pm1t0fcSglmEJnLI4Jhonbnao9pnd1LCmiGDtCLDY4tjeY4kYD+YUeqeDCXe1pD6MedOG7+G1Npt5VgYssBZ5NrZqkTxYDiGfA4jzdCgsB8llfzF8+vSp5fJL5Jlw3YMxbtMy7+EoUPSmoo0Zht0M9W8m9IU0tmtHNkvXMD6wtKN2gpkd0C50icW6/LBkzPs2cbybJncPRW82kwwQgMAgBJo/NKhXOJx4l5Ux/tNtKH7UeFw3pfe1lI6ORgktN6m3uM3IKN7I2fQQqcUk8o+7VG+g5UFQi9g7BNuMTvSqzp9//nkpWSvdz58/31FL6SWWG2Qbda5SUcfPbzRmp+WeLQoWJavcvIuXrqJBf/K5z/loCUPrI/Fr7XSPptLfvn1bRc4BC8ECaynFGOnVqi4uR88bbA6RGokaPdlIuBJrhBQIQGAfAQYmC7dNh8+cyIJxkDwfP370Q9mkVMYpUvLaWombMbaWdNSWWtVRzokEZvbDa+s2a+kd1MRDgx0gX7eKOTc7pK+Z3dR1zRXJ9xFgsaWUmx9Xb4avycJbLxHjwZLYb5BonLLdZldLKsOYq9jt+F6rSjNbFIIF1qI6+cZWLYwHyyHkKwWI81yI6R3uyQWrO73Zbc51D8a4Up+QzD++o0DRScUFidfdDNWXNpyK5Zb1Xs6gaS1+nnjnKsFMC4Verkwcr1FlV3+MYnxFGxVBNghA4HQCzR8a1L3UJzZStVuCM0kox3riJ9qSywrHuRnvcTmx4cfb2KgE49amJZ6oK+FmjXpBu2YFdSu1lOY/fWrcqLMUm89j6d26czdfCGcXAkZfLWfV32P41iVpuxmYbxt4aZ/GcqyHOf0Fl90vCNDj0PqcoD7H/Mcff+hBQfVZHevWZ6XHlU6bggWuqd4Y6qxdXiXdEjPo3pQvX75Uqc4vxFK18m8GD36ZVY43azwrXKnSOgqBAAREgIEpaQZ+1NotZGVOlNTFZuLmGCqwfTYU86Javp7x6tWrfCGcvSWBO/nhTFv6rz8s1sJs9Ja9plajjAtotaoLyrnKZofEznTtoFFFP42LAGd5j6K2kHlYApuB4iL55tJH9QZu1njKYsstl4jxYNWtt1GBxkFZCu0/LvjrA2p+tyWCADXGHADRz1t6rbiZg6RggWuKMMa0a5dXSbcEPI02tqrIf7wQCwHVshmAHZckKGGzRkK+gFjnn/4d237Vd3po0Bhi+c2veHyVdQ/GuFjpt4yyUHSsaKX4k51uMx3LZqgvbTfBHj586NebPG5kSAQzSdpTJeJ47eo2TsH6Lx9ZmnBLRVsaTh4IQKAFgeYPDbYQuqhMexR44jR+8y0dRU12mb/55ht3nDlo9xXsTKUjn9Jt/WtrPb7YmpD0v4so/h6XL9JyrEAhTuyZ0m0VyTL1cg819SRw0bqMPrDz6w+Db80piD/l5l28dGzVekuTS7S4Jpd57UCalVPd/fDhWrH3SMcC1/Q4gsEYnWf1G/oJV9asgnQIQKADAQamTcjMiTYRnZhBUww/lE1KYhzfk9fWTdyURNuN+jZL3UopbXwCd/LDmZc9nbjAVXoXwvg2g4S3IXCJzQ7RvpObuo3x0BALARZbLJT8PH5cfZslYjyYr+LBjzenS4v8c+5qqe0Yc2zAt/RacTMHScEC1xQx88bWGpPO6YR8pcBxno5YcqlqkNfPOSGvfnCJdQ/GuNjMbukoUHSs6CBlqM1QJ1vPGwst+wgtHhokmHHqnvkAx2vX/qUfo7ilou26IycEIFCXwP0fGlR4agzi5V71saMqfC0RoV9RaX7/2syx8dEaf1zJlDbPKb01zdLYKjuglor8PE+fPvV/Jo/9d7okMzRNNG7RVZHB2LVP+fRilQZ2LsSoOxlYT6TBE7xGITfRlXrd0vybAiwZbuOlLa7JyGSSbKUWVZrfiPE2Fmhsb6Ns2t+1vJRI7/7UJzQrykC4UhEmRUEAAqUDTWl+I+HbDEy1QlYLN+ZEFkpBHsvbN0+Z7wdyLj8tkqhFPedoSTlJPEig1K+W5jeKd4ofzrzsKVgQMLaiSrZGhKvIRiGTEzhls0PMSztFaX6jWk9xU0bZyHYPAiy2HNHjsEvEpR6pNL8RGh7MCKoom3H2fY9dLZEpNc7S/Eb4tzHmYb2WURH9s5VaVGl+Y4tuY4HG9jbKdtbGVqPmlBZLyFdKzM8/s/PUPm9yFcsYkPgYOc4QOGXdo3TMKs2faa9/6jZj3LCOolRxpfl9bWaOb6Pont7PuBm6YB9NsOTYkbEQyymCGQulqfLgePPqvo3jHVbRef6chQAExiFw/4cGxdoeC9Z616Dl3nHfCErz+9fmjy0TGL406DPUnXbGe5JevHjhX9jteNNa9FhCN2Hiiix3NMZXNU3JvLS+ab2XK1wfeTO+VyP5BrUW7dWrcfynmrUK8Pz58yoVbfajoJbS/MHlmZ838NLt4GS4Xf1UKbTS/HY+N7BAe2Pb5TSGmsaVO4uchCsWSuSBAATsBEoHmtL8dknuMTAxJ7JrvH9OfWZwc39O8w7j5kEH+SWJZTfUuI7RQWCq2Eeg1K+W5rdL1d8PZyxcvbXbu4oDRAGHhw8fBhn4CYETCRhnoJKw1maHiip1O6X57TyD7pm8kP2OJBYSNwmw2LKJKJOhXa/PVGo8VSpbaX6jGMqGB7OzMuacaldLTEqNszS/Ebuy3cCY28GxY7xczlJopfntQG5ggfbGtstpnFZU3Nhq15aikgn5inAFmdv166CiMX+uLcAae9OYjRpTKjvSWusepbZdmt/O+QZjXDs4doxrOUtlK82/Vm+cfgNFq1EDboYuqGvdWBgrbl9K9dtWCWb2KeLGV7VzVsehlcpWmt8u4Q0cbzs4dozkhAAErk6Ahwb/jwb1dMqnT5/+T9KuH/YZrIrXgNTuEXDLaLd5w9wuBle9aG2hJ26P9qLixA4plse66n7LqKhR7Yw5FsN4zxYWHqNbSzH6rm7bA0FFRvHWWuenFxWFl/bRxcfDrgTFoo6TggWOo4sqkhhn5nqqv0qcKZkJV6oojkLyBDJ38Ocv5OwVCTAw1dUac6K6POuWFkwxkoUbR/bktS0SLfLUuj2ihfyUaSGAH16jpLj3/fv3a2fbpRMItWNLyccJ2D1Grc0OyWyvVJlZSTuuZUo4hQCLLUewj7xEjAc7otnxrzXq1zITrNLYoCKjeMaqi0pjOM5THdlr5SU/8SwWeCL8FlVblptUb8WNrRat2FEmId8OaO6SyZ35HySpAAAgAElEQVSnvl3sULgDdSV9utP95KAKAfuIU2vdw16jGkiUldfyyI4CRed1V3p2wM1QNcEY4ZQ29kj+6retEswcUcctr8XxWtSq4XszW/XeulljUYaRFV3UEDJDAAInEpjioUG9l93i9Bc1vHnz5rg+9DiZ3Uf/8ssvx2tcK8HS8OovtFgT5hLpxjvtLE/uNWrvkydPNks+62ODA069xAoL3zQYl8H4Cv8///yz1nMvrurkQfBJw6IVnGSBLhEv7VAcPzjrs6vHJT+xBCzwRPgtqtZukDEwMIYZm0IayzFKtVndjgwjhys7msMlELg9AQamiipmTlQRZvWi9OiR5jKbxY6mRIs82sbQRxQ3m0aGYQnM7Ic340ZNOfs/NxgsqHL717B9Z07B+m92iPPMbmpOM5uz1Sy2HNH7yEvEeLAjmh3/2nl2taQLjLmiQY7stSo2s25RWGBdnqeX1n9j6/QmLwIQ8h1RxMzOc23p1X5n4BHys13bf92DMa6ijY3sKFB0RUVb9q0qVmcvqrNgxs9d2OW35CSYsVCaKg+O16LuYNcvecngN5mPrOgkTxIhAIEBCUzx0KC42x810dNW+ojzcVXpdhbLjdoK43q+eCPZrsEfkU/K3ChRH+gz0ug8x/Dba7ErHhr0iXFcRMDoLY1T0KKqg8zyon5/VKfT4mCQ58hPvPQReu5azam4e9LRKDrAAotwjZ/ZGBjoJZTH40zClfHtAQkhcEUCDEy1tGYcEWpVRzlFBIyzmM1HmIoqPZ7ZKE/wRYvj9VJCZwLT+mHLMpd2wl6/ft1TI6rRfWyQ2796kqcuIwHj8p1Kq7XZoaKmdVNGpZDt6gRYbDmiwfGXiPFgR/Q7/rXGYdE4HzzSXlla010tyYYxH1GQu3Z8r+VEHe0ACxxNIwflMS5jVtnYOihqrcsJ+Y6QnNx5Jj8zKJ7G9xccIT/ntcYAT3BqrXswxlWxtPEdBYquomgVYowialVnL2dYwexNyOckmMnzmfAsjrei0v0lnYrFVilqfEVXaSaFQAACrQnM8tBg0e0d9o8459WjL3Fl6tWtJ/rGYOtbXtwNLnlRObsQWFvoifkYb9qLLzyeYnluyvLxhOOSxCVY7vSKr2qdMnI817rtO8r/4YcfLFd12B4IdnDty4IW+Zc8eGk7q7WcY/b6NWlHS8cCR9PIEXnsgUHwDdUdlRKu7IDGJRCAgIUAA5OF0maeMaMj5kRS3JcvXz5//rypQWXQsrslW7c8ev2tpS6tA6iNlpzkGZbAnH7YGEjrsVgtiGlHvI/69HIcvezj999//+OPP3QrSZ9KqQUCdgKZTYe4kFqbHSp5TjcVIyXllgRYbDmi1jEnQUGL8GABkDv9nGpXS4rDmI9b7yW81vFmNioBC2wE9pRijfNxyXZ8Y+uUBsaVEvLFTOwpMztPrREl39teNDe3oyanCBSxrbXuwRh33PYu4ShQ9HFFq4RhdW3cUKsC4ZRCCGZOwT5ypcN2Rh8ajtense/4Eore1zSuggAEehKY5aFB3VZif3yu4pqXbivR/SV61kX3nC0C6L/eaaGHYXQ7F+8c6mnrlrrsqj/3JsLN2nVL6PEPGVmIBXnsK8vBhfwch4C8pTHKrLX0lmx7cEevPOfz58+TOQ8m4qUPAqTXHwSIBR4EOM7lRs8pgY87T8KVcfSOJBC4HwEGpuM6JTo6zrBRCcaNNE09BvyS9rKgtEnmeJixWQUZWhOY0A/bJ/taSv3uu++ePn0qSq0VsZSvOwwsr+7qIwy1QMAncNZmh2SY0E355Dm+MQEWW44o9yqTIDzYES2PfO1su1rSBcZ80CCv4rUONrPd5VhgO7adS+65sdW5aWvVEfKtkbGkz+w81xZdW7z22qKLGfKcte7BGHfQuq7iKFD0QUXr8jF1vXk/7fGGn14CwczpKhhNgDE7Y0wJxxszKUq5iqKLGkVmCECgP4H/7l/lWTXqUT3jLWJ697yeV6l1U4juL3n79u1ZraZeOwG90sD++YVzX0yiSc7mtwT1tKruo7I3v0rOAe+trNKu2Qp58+bNixcvNluttdF230rVNwR8AZqut+KlfdSlx/b9pNKS58mPBd5D1/a4UXGmHuzfPWISrtzDYGgFBEYmwMB0UDu7PfzBerl8k4BxI23MPUVJZflMola9fvrpp00UZBicwIR+WO8ON67ZSnd6s7v+9CSt1i50oT0OH1zviAeBUgJnbXZIzgndVKl2yH85Aiy2HFTZhZaI8WAHdT3s5bPtakkRGPMRa7yQ1zrSzKbXYoFN8XYr3D6hPrix1a1F+YoI+fJ8Ns/O7DyTDw1qbar/HVmbarpThrPWPRjjjljRhRwFij6iaF075mbomBt8B1H7lxPM+DQ4XgjgeCexhAspehKN0EwIXJTALF8alHo0n7QrSXef2DOT8x4E7Eo3vuO/HRaLAJtPFVYX7/ZTr+rEhi1Qr/k32pimo41aEdzR2/ShwUZNmKRYOv4kiqaZFgL27hC4OEvhLg/hikPBAQQgAIEBCdjHggGFv7dIwZfMM419+PBh5uxZp4ympXWAdnO0s9pOvTMQ0E3epc3Ua7901T//+U/d4/jy5cuPHz/qxRylhZAfApcmwGbHpdWH8KMRYLHloEaMwerBWrgcAhkC7Gpl4HAqJoDXipmQMi0Be3c4srE1CF5CvoOKsFvLwYpGu1zLrcmbryyv4R6tLdeSh3WPa+lrkXZaR3FFZR2ReVhFDyvYEdr+tQQzPg2OFwK3N3sUjaKxAQhAoCIBHhpMw7THWOnrr5bKjTXSmF3ppwdbFgHsX02sZa2Wx8xq1UU5rQkYH9L78ccfW0iiL5L7BqzVQPubDlvIM0KZw3ppVDOCeXSQYVgL7NB2exWW0XkpzR5yxLXbr7XLE9dSJcUigO/tq1RKIRCAwCQEhh2YmBMNa4EXGkCTDO2PMv7+++/JEkiEQF0Cdf2w3utcdBuQ3xbdtqXXvX/33XfqJssDhG/fvtVzwn4ejiFwSwJFvcY+Dt6GVV03dRssNGSNgL2PWNY61mqpkm4RoP9iC0vEVZTrCsGDORRFB+xqFeHqk3lYY8Zr9TGA02sZ1gJPJ+MLYAktlvz2eMkvf6hjexPsWBo10CIAIV8j+HGxa0/MGmOPuEBSjARY98iAGnaMI8rKaG3HqWEVPexm6LCC1VIlwcyOfnT7S3C8dVVcq7fWlUqloejqSCkQAnMSmOihwSK/aY+x5rSbW7bafmud/Xa9RqAsAiRfdtVInqVYi1RNBaDwigSMS5wfPnxoESsHzyIahanYfIoyEuDT50ZQZJuEgH0J8kicSbgyiTnRTAhA4KIEmBMNqzj74Gsf0Hs21i6VvaU95acuCGwS+OWXXzbzbGZYHiB89eqVvkD4j3/8Q88ivn79Wq8larFwsSkMGSDQmgCbHa0JU/5UBFhsOaJuloiP0OPaigSMG0nsalVkftGi8FoXVRxiNyIw1YoTId8RK5rZeeplVTE6Pdipdac4nZSKBFj3qAizT1EzO4o+hMepZdjN0GEFq6U7gplaJG9TDo73NqrMNwRF5/lwFgIQsBOY6KFBQbG8kGlhp9cy8VJquxndIKfUbX8Xl92QGpGxrN7++9//blQ7xc5AQAtwxhd3JRdJjyBSZ/z8+bMrQdb+/Plz95ODoQjcfsFlKNoIMz4Be3iwO84kXBnfDJAQAhCAAATGJOBPMfISjhni2qXiocG8fjk7LAGtQgTvDzouqjr+zz///OLFC/WgBw8ePH36VM8Qfvr06XjJlACBQQh0mIQO0lLEgEBTAiy2HMRrj1QPVsTlEMgTYFcrz4ezjgBey6HgAAIiMM+cgpDvoMFP6zw/fvyYvJHM+LaCg9i5fB4fdQ9dT+so7qG+e7TCcj/tdVtKMHNd3bWTHMfbju1QJaPoodSBMBC4NIG5HhoseuTafkvZpS0A4RcCRd/lO32OMWYccDqWNWPm+ck1Mvl040Jn9YcGdUufL5hRDP8SjrsRGLbXdyNARRDwCdj3LXTVvjiTcMUHzjEEIACBAQkMGx1NPifSR8bsY+iYSrSHGbvfTTBgh0Kk2QjoiT7j24t2kFHX0CO1WnB48uSJHiDUy4n4AuEOjFwyGgE2O0bTCPJclIA9UFQDT48VB9wbOp3JRQ0PsVsQMG4nsavVAv6FysRrXUhZiNqBgH3FScLs29jq0ApLFYR8FkqZPNM6z7Ww4dmzZxlcnKpFgHWPWiT7lDOto+iDd6ha0PUp6iCYOQX74JXSGQdXUC3xUHQtkpQDAQj891QIita8iiKtPhj1xghJpT/d6aJ7/vz/SlxkUGIfYW5WiwNoadeA+7Kx2FhCzISUIgK6hU4R56Yhqe/o/Wp6YX9R4ZnM796988++efPG/zn48Wxe+hLOcHCbqSvebBZYl97x0op6RFHg4WQruqpIHldF54PNUaazPFQHAQjUJcDAVJcnpe0m8Pvvv9uvHXMALdoMUMCgj2zYm0zOGxO4nB9elhdafzBTIeiH//2T6vWYom4u1wLIjc2Apt2YwNU3O6Say7mpG5vTzE1jseWg9seMnw82ynI5HsxCqXMedrX2AZ/NmKf1WvvMo8NVs1lgB6RFVRT1iKKoqUiMDpmLhC/C0kH4ZBWd99cuwSQJ6mCiFpDiEvQkG6uvMZYWKVdf95htjJvWUcym6BadnTItBAhmLJRmy4PjVUg8w2MU0yp6th5NeyHQgQAPDa5CLrqrbLWUAyf0LnzJoBtl9MouhX1Fkd+Baie9tOi9aHqKafwHmYruKZxU6zR7i4DunAu++5e8Qu9Xq/XQoN707y9w6+49fQEgWekIiXhp/My5dogFnss/rr3DvgXhSoydFAhAYBwCDEzj6AJJAgJFyyk3CHGL2huw4uelCdzDD/d5btApWuuu+lPH//HHH1++fOnSOYDAJQgUTUJP3+wQ0nu4qUvYBkIWEWCxpQhXnPkG8XPcqDgFDxYzGTOFXa1NvWDMk3itTUs4KwMWeBb5tXqL5hSXXnEi5FuzAWP6nM5T964k+Rg/bpy8lsQiAkU+6vR1D8a4SRwFii7qxWSuSIBgpiLM2xSF472NKvMNmUTReQichQAEqhCY66HBokeuz1rz0s0xelmRblg5S4AqhnW5Qu5Hu8jaL6cvBO5DwLi9KpelZZEqT/fpLj2/aT/88IP/c5BjvLRTBH7Goeh5gAX2pN2urn37FoQr7TRCyRCAwG4CDEy70XFhNwL3G0Dz6Io2DvNFcfYSBO7nh9UivZlIS6Pd+OvtRa9evdJbk7QowVcHu2GnouMEipZlThwN7+emjuuOEoYicGLvaMShyDkcl6FzdccFLioBD1aEa4TM7GqtaQFjdmTu7bVcM0c7wAJH08g+efZtbO2rq/pVhHwHkc7pPPXu7CS3Fy9eJNNJrE6gyPDO6uaMcU7vRfpyV13lAEVfRVM3lvMsL9cO6b2dRjtufsn3Zojjdbq+t6JdMzmAAAQ6EJjrocGil9B0jrT0jqJ3797p2ZtaWnfPl/uf7apV+P3K0XeKb9aoImu/WdtpTi0Cjx490rf+LDfqacH09evXB+v98uWLf3urnFitDxgeFGy5HC9dBSOF7CaABe5G1+1CF3pZatwXZxKuWNiSBwIQ6EOAgakPZ2qpQmDfsFul6lqFFG0G3KC9tbjdu5x7+2HtBWqRQU/x9VSi+o7u+nr27JmWOKq8F6mn8NQ1J4Gi5d/+o8O93dScJnfXVrPYclfNHmkXHuwIvXOvZVcr4I8xB0D42ZkAFtgZ+I7qOmxs7ZCqxSWEfC2o3rtMvTU7eZ+MFo5YNeqm+pHXPRjjupnBuRWh6HP5U7tPgGDGp8HxjQngeG+sXJoGAQicTmCuhwaL1rz66EYPyegOmLUXFOVl0PT4m2++0f/lT/eQ6SBYnuh/h01e5nuclSEV3bHXudUSTw96HX+Cq7PYVDcmAX3rL7kYGkhb5aHBwBO+efMmqOWUn3jpDPYBR9WMtBc9hQVeVHEjiE24MoIWkAEC9yPAwHQ/nc7QotlepXS/jcMZrNTexnn88E8//aTVLT3F17kL64VuWgbR9xN0x7ldL+SEwCkExlyWmcdNnaJ0Kj2dAIstsQrG9EWxnJYUPJiF0vh52NWSjjDmjKHeyWtlmnnuKSzwXP7UfpwAIV/McELnGdy74pjwmUGHosPBgIbHGJfR+4D6ykibP4Wi83w4Oz4BgpnxdVRFQhzvglEPTdz7MYo7KbqK5VMIBCCwm8BcDw0WYWp9S4rema3HBS1P4/hi63YZvbjoyZMnjx8/9tM5PkigSN36JuRQH0A72HYuh0CGgExdcedmB9HbyuXTDvaLYOH1+++/zwjW4RReugNkqsgQwAIzcG5watOvJttYdBXhSpIhiRCAwG4CDEy70XHh6QRme4iuKGA4XTsIYCcwoR/WIoNWG/RGoWC5wA5tX051on/+85//+te/Dq5y7KudqyDQiECH0WFCN9VIWRTbmUBR72CxpbN2ulWHB+uGukNFM+9qCS/G3MHGqCJDAAvMwLnBqaKoabT2FglPyDea+k6RR2aQrPf58+fJdBJPJ1DUzXdIyxi3A9oVL0HRV9TaJDIXeTmCmUms4h7NxPHeQ4+0AgIQuASBuR4aHOTrcJ8+fdL9LvbHBfXEjh6e0fuKeFCwXaea7SbCdiQp+X4E5K/0t9ku3cN35HY6fVvcn9/qAengu6mbAlTMgJeuCJOidhDAAndAG+GSDnEm4coIikYGCExIgIFpQqXfrMn+RONmTaM5kxCY2Q9rZeDt27f6XIzWJfQNwJ4a/+6777Szzq1gPZlTVymBDpNQo0gzuykjIrKNTIDFlpG100E2PFgHyP2r+N9Nrbl2tQQZY+5vadToE8ACfRoXOh5nTtEaGiFfa8I3K18fGfv8+XPcqNNfex2LdO+UQXwUY9y9zcy1DkU7FByMSYBgZky9INURAjjeI/S4FgIQgMAOAnM9NLgDUN1LtLJQdI+LPiqoRYcjz+HUlf/GpWmtgfsIb6xfmnaEgLyQ5aFB3b33119/7X7S78cff/SF1B2B/s9ux3jpbqipKEkAC0xiIdERIFxxKDiAAAT6EGBg6sOZWloTmG0jbbb2trafc8vHDy/8Hz16pDcNac1BryvSnz4/2EcveoMb3xvsg5parksAN3Vd3SG5I8Bii0Mx2wEe7MYan2pXS3rEmG9szJdoGhZ4CTUhJCEfNlBEQKtPyfw8NJjEcuNExrgbK9dvGor2aXA8LAGCmWFVg2A7COB4d0DjEghAAALHCfzX8SIowUjgp59++uc//2l8K7YeF/zjjz90QwxPDBrxHsymzzkeLIHLIXBXAnoOUB7J0rq1xdPNazUT8F/Vpv54iuvDS29qigxNCWCBTfHeo3DClXvokVZA4CoEGJiuoink3CSgjbTNPGSAwIAE8MOBUrQ68fr1ay0gaMlULx769ttvgwwtfup7g3rXaYuSKRMCNyCAm7qBEmmCCLDYMqcZ4MHurfd5drWkR4z53sY8fuuwwPF1hIQLAUI+LKGIQPK+F1nR48ePi8oh86UJMMZdWn124VG0nRU5zyVAMHMuf2qvSADHWxEmRUEAAhAoIjDXlwbPetu6bmfRq6n9R2IyStItL7/88oteoZ3Jw6lzCfBNwnP5U3t/AnplmuWBZy2e6ga+HeIFq66WDxvuqCVzCV46A4dTHQhggR0gd6jirDhzrWmEK2tkSIcABDYJMDBtIiIDBEYmwEOSI2vHKBt+OA9Kq6ZafFjWH/RE37t373777Tfjumu+5ORZLepKI8lTJELgXAInTkJxU+eqntpPJMBiy4nwa1WNB6tFcvBybr+rJf4Y8+BGeHvxsMB7qPjEOcXIAAn5RtZOB9m01pS0AT4z2AF+UMVZPooxLlDEXX+i6LtqlnaJQHIggwwETieA4z1dBQgAAQhMTmCuLw0WxUO1Xs/w9u1bfWDQcueKatRtLh8/fuSJwf7dkpvq+jOnxgsR0Hf/vv76602B//zzT3mwzWxxhuChwc7rrXjpWCOk9CSABfakPU5d++JMwpVxNIgkELgxAQamGyt32qbtG3aHwlV0e8QN2jsU/P7C4IeLmOsV73opqW7n+s9//qMvEOpFbFpS+Oabb4oKyWfWWsfLly/zeTgLgVMInLLZoZbipk5RN5W2I8BiSzu2A5aMBxtQKY1EuveulqBhzI0sh2KNBLBAI6ibZbv0ihMh382ssWlzgntXXF2db2Jx9c58cMq6B2PcJCaHoidR9J2aSTBzJ23O2RYc75x6p9UQgMBQBOb60mAR+iqRll56/fPPP1vq1e0seiv2gwcPLJnJU51A0RJn0e161UWlQAicQkBroJYPAGoJVXuxRRK+f//eX+x79uxZT0+Ily5SFpmrE8ACqyO9SoH74kzClavoFzkhcF0CDEzX1R2SZwgUDbv+3CRTJqcg0IgAfvgIWL2FzX8Rm54k/P333/UeN6246sG/IyVrrUOLFaXLHUdq5FoIVCdQNBpmasdNZeBw6qIEWGy5qOJ2iI0H2wHt0pfcdVdLSsGYL22ZNxAeC7yBEvc1odacYl/tB68i5DsIcKrLkw8N6o4+f9FpKiBXaWwVH8UYdxV1H5QTRR8EyOWnECCYOQU7ldYigOOtRZJyIAABCBwhMNeXBotuELF8ViuPXm+hNj4xqH0L3cjS8zmZvOQTnn3y5Im91dxEaGdFztsQML447cOHD3/99VdRq4NVV2NFRVWsZcZLr5EhvQ8BLLAP5261FIUH++JMwpVu2qQiCMxJgIFpTr3P0OqijbQxgXQIM8Zs+GxS4YfralwfIRRSvbv0y5cvev/Xu3fvfvjhh90O4cWLF3XFozQIHCfQebNDAuOmjmuNEgYkwGLLgEppIRIerAXVwcs0bjZda1dLzDHmwQ3v9uJhgTdT8TwrToR8NzPdds3RC6+ThbMulMTSOrHzugdjXGuFDlI+ih5EEYhRSoBgppQY+cchgOMdRxdIAgEITE6AhwZXDWDfzdyuuOfPnwdPwrhTwYE2LXT/SpDIz84EitRdtDDRuSFUB4FGBPRUs16rbync6PqWonTrnl7574pVT+z25n68tMPOwSkEsMBTsDettOhDxEWBhxO76CrCFceNAwhAwEKAgclCiTwXJVC0kVY0oHcDUiRVUcDQrQlUtEkAP7yJ6EgGrWmI8E8//aT3HOnzg8Y7yP0adScl67c+EI5HIFA06Ts+OuCmRlA6MrQgUNQ7ivpdC2kpcx8BPNg+ble/6n67WtIIxnx1s7y6/Fjg1TUYyz/PihMhX6x9UpIE1u512bGUlCyfxCICRfOvom4ei8EYFzO5ZQqKvqVaJ2lUkZcr8p+TAKSZZxHA8Z5FnnohAAEIxAR4aDBm8v+nfPPNN6vntk7oc7p6MeFWrv85zxODFkod8hQF1kWLpx2EpwoI9CHw5s0bS0VrC6nJa4PM3RZb8dJJdZDYjQAW2A11z4qK1t32xZmEKz0VSl0QGJbAP7w/vZWtipwMTFUwUsiwBIoG0KIBvVuTi977XvSQZLcm3Kkizw3/Az98Rc3qC4R6/E+Le/rwYJH8P//8c1H+ATO3sN4BmzmPSEVj1r5JqINJuOhQcHA/AkWxIntDVzQAPNgVtVZL5jvtaokJxlzLMChnHwEscB+3wa/qOac4FwUh37n8r1K7XjXlv/Daif3tt9/qZQTuJwfdCHTzUYxx3XR6bkUo+lz+1H6QAMHMQYAVL2efxQ4Tx2tnRU4IQAACHQjw0OAq5KJIyy/l/fv3xptItLLAO6p9dCce64Yhe+1Ft+vZiyUnBAYnoG5icYxaufv48aOxLac8NIiXNmqHbI0IYIGNwJ5ebFF4YHGncYsIV2ImpEAAAscJMDAdZ0gJgxMoekyiaEDv1vCi29P3hRnd2kJFMQH8sJjorqyYTNMU3eylDw+qcz179sxYkZY7Pn36ZMxMNgh0IFB089yR0QE31UGbVHEiARZbToTfoWo8WAfII1dxm10tQcaYR7a0GWTDAu+q5aJ1sCNzitMBEvKdroJLCPDu3buknN3efJ2sfebEPusejHGT2BiKnkTRN24mwcyNlXvXpuF476pZ2gUBCFyXAA8Nrupu36vZv3z58uLFi9VCvRNfffXV2oqDl4vDfgTs9xEWLUz0awA1QaA9AeN6aPAo4Jpcmhv4WxG6Ua/DG9rw0mvqIL0PASywD+dTaikKD/bFmWoX4copyqVSCNyYAAPTjZVL0xyBR48euePNg6LH8zZLq5XBnzdtllm0cbhZGhlaE8APa2VAr2V9+PChFgREozXwoHxVKgHsK7TG5Y6gFn5CoBGBPpNQ3FQj9VHsUARYbBlKHRWFwYNVhHndom6wqyX4GPN1LfAekmOB99BjshV95hTJqvsnEvL1Z365GteWfZ4/f365ttxD4A4+ijHuHqay2QoUvYmIDJcgQDBzCTUh5EIAx4slQAACEBiQAA8NppWit2Tte3bF+MSgatX9KPuqSEtM6mEC+vCjsYwxbyI0Ck82CBwhYNxe/fDhg+UrAcGqq7HwI/LrWrz0QYBcfpAAFngQ4MiX2/ctdseZaj7hysg2gGwdCBCHV4fMwFQdKQWOScC+kVb0eF63xtq9n72l3YSnojwB/PCPP/64IFLvC1YJ8ugqntW9X+pllm8m2B8vrCgeRUFgjUCfSShuao0/6XciwGLLnbTptwUP5tOY9ti48TTyrpZ0hzFPa8CDNBwLHEQRLcToM6doIfmOMgn5dkCb6hLd2v758+e4yXrzdZxISh8CHXwUY1wfVZ5eC4o+XQUIUIUAwUwVjBTShwCOtw9naoEABCBQRGCihwY/ffpkR7Nv2q9XUycXEeJ6Vf7Tp0/jdFJOJGAPrHUbk+WBqBPbQtUQaERAjzob3ePmrX5adf3tt9+cnLo5r4NXxEs74BycQgALPAV7t0rtd/MbHWlScsKVJFixsqkAACAASURBVBYS5yEw5sM81+XPwHRd3SF5KQH7zoR9QC+V4Uh+++0R9lDhiDxcW4sAflgk/aVU3atdi21pOVru+P333zefG2RJsBQs+dsR6LDZIeFxU+00SMlDEbBHUAwEQykuLwweLM9nnrNX39WSpjDmecx1zJZigWPqpZZU9nWwIxtbtaQ9WA4h30GAt798bVXK+AKC2/Pp38AO6x6Mcf3VekqNKPoU7FTaggDBTAuqlNmCAI63BVXKhAAEIHCcwEQPDfpPp2yCs8dYflFv3rzxf2aO3Vu0M3k41ZnAkydP7DXa79izl0lOCFyCgNHRbT40GGTos9hqFF6KwEtfwhovJyQWeDmVFQlsjw32xZmLMIQrRUoh8/0I2G9iuF/bW7SIgakFVcock4B98PWfXxqnLX3CjHHaO48k+OFA1zL1E9/SpRvK//Wvf3311VeBVMHPohXm4Fp+QqAigSJTtI+DgYS4qQAIP+9KgMWWW2oWD3ZLte5rlNEYgk2ruK4gQ59dLYlhlF852diKtUbKcQJY4HGGI5cw1YoTId/IpjiCbMFAv4ikZaIOb74eofkDytBh3YMxbkC9txAJRbegSpmnECCYOQU7le4ggOPdAY1LIAABCHQg8N8d6hikiqL55I5p/9u3b41ranoL16NHjwbBUiTGx48f3f1zWhx5+fJl0eWDZ9a9Qbp/wmgnevv448ePB28R4kGgBQFZvl69v+nulEEeI+NLg1XXDtureOkW9kCZdgJYoJ3VFXPq5mb7B9AyvnGz7YQrm4jIcG8C9o52bw5VWsfAVAUjhVyFQNH8XcO6BtxxmtYtzBinyZNIgh9OKlrrcs+fP0+e6pCoBVstVuS/Tbq5HtJBTqqAgAgYF7EXVvsmobgpLG0eAiy23E/XeLD76fRIi667q6VWY8xHVM+1xwlggccZjlzCbCtOhHwjW+PpsumjdskFnw43sZze9mEFaL3uwRg3rOrrCoai6/KktHMJEMycy5/ajQRwvEZQZIMABCDQnwAPDSaY66G+ROpWUvAATCa7/Un6TCGnnPrw4YPfzJs9NCikWvExrju4hydPUQSVQuBcAj/88MOrV682ZZC7WLsnSV8h92/6l9ftcFeu777ywuOl83w4u48AFriP21Wu0tsEjKLuizP9wglXfBocz0aALw1W1DgDU0WYFHUJAhpAjWavYX1tInNKS5M3rCQlOR5mJIslsREBo0Gq9qmmqOc+NCjaemQx/04xopFGPYJiSwkYF7FV7O7RATdVqhTyX5oAiy2XVl8sPB4sZjJ5ykV3taQ1jHly0z29+Vjg6SpoKkDPja2mDbEXTshnZzVbzjV3l3+x1GyUOre39brHmtLjZk61Nhs3/+opKPrqGkT+gADBTACEnwMSwPEOqBREggAEILAQ+K9JQOiDV/aWKrqyZ15yfvnyxfgUmT7QV/SG+1JJyH+EgP1d5vbliSPycC0ExiRgfGBYjxnrDYXJJgTTgx1eN1lsJhEvnYHDqQ4EsMAOkM+twhgHSsjjHo9w5VxdU/u5BOxPzpwr5/i1MzCNryMkrE7APgSP5mrs6w/2NlbHS4GlBPDDa8TsBr9WwvF03VOeKcR/BVImG6cg0JRA680OCY+baqpBCh+QAIstAyplt0h4sN3obnzhFXe1pA6M+cY2eYmmYYGXUNMRIXtubB2Rs+K1hHwVYd6sqHfv3sUt+vrrr7m7L8bSJ6X1ugdjXB89nl4Lij5dBQhQnQDBTHWkFFiXAI63Lk9KgwAEIFCXwCwPDerZFSM4PdS3443y9vL1smqjJFWycSNLKUbjq5d1E+Ha01ClNVbML5FkvY8ePbLPECrWTlFTETDejRo8HLgg0vTAvwtQi607vG4pbbx0KTHy1yWABdblOWBpvlvLiLcvzowLJFyJmZBSncDDhw+rl3m8QPt9DMfruncJDEz31i+tSxLQHR6aeiRPBYnGYT24qt1P43vfa4UZ7RpCyT4B/LBPwz/WgpsWDfyU/sdao8i4C7402F8j1BgTsPuQ3aODvQr2O2IFkXJRAiy2XFRxsdh4sJgJKSJwuV0tyYwxY7rnEsACz+XfoXbjCtjuOUWHJuyogpBvB7TbX6Ln05J31hmDh9vzOaWB9jFon4+yl8+ixykGUKtSFF2LJOUMRYBgZih1IExAAMcbAOEnBCAAgaEIzPLQYPK1QElN7PusvHFBTTW+ePEiWW+jRG5kKQVrNwC7UZXKsDu/hJcp6v4qhV+vX7/eXQ4XQmCTgHGF9Mcff4yLCp4kNBYVl1OUgpcuwkXm6gSwwOpIRyvQqGJ7mJFvoL0cwpU8Sc5mCGibLXP2lFN6QcZon/86hUOVSo1eS3Uxga0CnEIGIWCcetg7SJ92GeUxtq6PzNSyScCoVpUzoR+2w9nkvDtD5n6gMV+ssLulXHhRAvaJnn3yGKCw98QJ3VTAip+3IWDvL/Y+2A2OhFe3ZW9oAY4H62Z416rIOGMaZ1dLeDHma9nY/aTFAu+n06BFRhXbY6Sg/DF/2ptDyDemBltIFdy+4qowBg8uPwcVCdg7oL1T++IZHaAuYdHD53a5YxR9OZUhsIWA3e/Zfaml3ip5JLw6JutXVWCOWQiOd0y9IBUEIACBhcAUDw2uvRYoNgLdGrvvUSvje99VY+amk1ie4yncVlvKUB8fMOrI/l6EUhl25/cXs1D9boxcaCGgnvLNN99s5tQr2eSBg2y+oepUn8VWvHSgBX52JoAFdgbeubrY0SUF2B1nxqURrsRMSKlOYMAb4u2+tDqNcQoMvna++9lOO0zj5KgWImYxtUhSTpKAFnwsvUazmNM/dObk//TpU/JF1y6DO7BvE7pLONhBAD+8A1rpJSMsuGWGP4sbKW1yn/y1rLePtNSSIdBhs0O1Ey5mVMCpuxJgseU2msWD3UaVdRtyuV0tNR9jrmsDlFZKAAssJXat/P03tgbhQ8g3iCKGEiO5EqWloQcPHgwl5zzCdFj3YIybxJxQ9CSKnq2ZBDPnapx9ljx/HG+eD2chAAEInEtgiocGf/75ZyPlfbdY6WYy4y1cEqPzsgL3XBpV72f74Ycf/J9rx3ovQhAFruXsk/7+/Xu/oidPnvg/OYZAdQLGh/0CDyxD9R3ms2fPOnhFvHR17VNgEQEssAjXFTMnN5PihuyLM+NylhTClTUypNciMOAN8Z8/f67VurrlWFg1+gL8vmc7GZjqGgClXYuAcTg2Du4d2m58D6gCgw4Tqw7t3VcFfngft+RVIywkjrDg9vXXXyf5KHHf4LtW2uWsd60hpPckECy1Zao2jnpxCYSLMRNSJiHAYssNFI0Hu4ES2zXhQrtagoAxt7MESrYQwAItlC6dx7j2tXtOMTIcQr6RtdNftrdv3yYr1X0syXQSOxBove7BGNdBiSNUgaJH0AIyNCJAMBOAZZ8lAHLWTxzvWeSpFwIQgICRwP0fGtRQZPzoraIH425BANd/ACY4Ffy0BCjBJUd+6pE2u2xHKrrZtU+fPrV8Qk2tNt6914fPjz/+6FeUeSe6n41jCOwm8PLlS8u1wd1+wWcG++w02D0hXtqiU/KUEsACS4ldLr8lHtgdZ67RIFxZI0N6LQJ1b4ivIpVxWlelrqJCerIKHj7cF7owMBXpl8w3I2Bc9rEM7n3IzHwLl50wftjOKp9znIXEYOkgL3aLs5kRNvM84Q5JLme9O9rIJXUJdNjskMCEi3W1RmkXIsBiy4WUtSYqHmyNDOkicKFdLUmLMWO05xLAAs/l36F2y9pX9Y2tDu2yVEHIZ6E0T5611Vdj2DAPqG4t7bDuwRjXTZvnVoSiz+VP7U0JEMwEeNlnCYCc9RPHexZ56oUABCBgJHD/hwbtb6DRM1f73sse3LiZQV/3tpJMRcupYW+r3ZT89AyWRVIJabeu1i3Suon/6RVZmr5F3rpSyoeA8Y5bd7dfsMDXzVDx0tjquQSwwHP5t649+IDqWnW748y1ApVOuJKBw6njBDL3yh8vfEcJeoxh2NmNhZV9hTQPJyhn3wo4A1MeMmfvTUDLPsELd5Lt1fxak5fkqZ6Jnz59snz2rUWY0bOZx+vCDx9nuJQwzlDrlhFqNa20nMwIa7E3e3WW0oLR3154kDMoJ9PG4EJ+DkXAvhx9ZHQgXBxK6QjTmQCLLZ2BV68OD1Yd6c0KvMqulrBjzDezvcs1Bwu8nMqKBD5xY6tIznaZCfnasb1WyWsbT3xm8EQ9dlj3YIw7Ub89q0bRPWlTV38CBDM+c/ZZfBonHuN4T4RP1RCAAAQsBJo/NKg7nCxyNMqje7yMd5noy3K7XxQU3HLRqC07ih3nXp8dwp97yaNHjyz7Rrp77+PHj+eKutQefK7NIvwIYiPD1QkYv3fv7soNHHI3Q8VLX93Sri4/FthOg+fGmUu7nIvLNPNInJkplnAlA4dTxwlYXnfS078FUcTxBlYswcLKvkKaFyx4fMhSdVxgT8XFtWdSmMBm4HCqIoHXr19b+s4IbscSZqgtalFFPlcsyqJQ/LBFs+P4YY1354b6GYPRS3wtMI15Lme9xnbdONu5ltlns0PqI1y8sQ3TtE0CLLZsIho8Ax5scAWdLt5VdrUECmM+3VomFwALbGcA584plnZZVpwabWy1A1tUMiFfEa4bZ15bAe52H8uAbM/1UX3WPRjjBjS8FiKh6BZUKXMcAgQzvi7YZ/FpnHiM4z0RPlVDAAIQsBBo/tCg8a0GFll35AmepMqUsLYWkLnEnbK8q2DJ3HlcPBe+43PRAy2VWjT76tWr0xuodZMPHz74Ysy8huVz4Lg1AU1BtWGwWYtc3/J4beBpuxmqpS8vrcBLb2qTDDsIYIE7oBkvCbyK8aqK2bRx4n/pd63kdnISrqwxJ/04gSdPnhwvpGIJ7frRcSEtrCy+wiLJ77//7mfb93VxBiafIcdzErCsluiVxnrV9Il8VHsw008K88svvyTTp0rED9dSt6Vr1KprsxzLLYybhezOEDyl78r59ttv3XGVg8tZb5VWX7qQc7tJn80OKYhw8dJWivDHCbDYcpzhiSXgwU6Ef4mqr7KrJZgY8yUs6sZCYoHtlHv6QvfpG1vt2BaVTMhXhOuumZP9UQ6w7hujrkVvhnUPxrhr2eRuaVH0bnRceBUCBDNOU+yzOBTnHuB4z+VP7RCAAAQ2CTR/aPDEu6y02mW5v0qM9FrBfXdbLnwfPny4CXrJsHbHifHyomx6RKf60y/+a7btY3yR2ONkfvDggWU1RDp9//79uWIH94vIniX8uSJR+zwEAvNba7jGAvUU3yk9e/asm6Hipdf0QnofAlhgO87ayzn3bn7Lw88H48w8PcKVPB/OHiFgmR/5s4MjdW1eq5ldz5nUpjxBBsu763RJFX/lP3xorDeQVj8ZmGImpMxGQC7OMogn7xrpxsoy1VIrZr6FxenC6A/xw45Y8mC0hUQt6uolWUlROyT6yxd+ddUfGryc9fo05jyeYbNDmiVcnNO8abUjwGKLQ3HFAzzYFbXWWWbLVEsinburJQEw5s6GQXUBASwwAFLxJxtbFWEeKYqQ7wi9e1y7tvH04sWLezRwXytmWPdgjNtnG5e7CkVfTmUIXEqAYMYRY5/FoTj3AMd7Ln9qhwAEILBJoPlDg5LAcifWpqA7Mhjr1d0eP/30047y3SXGsMPl73PQ4uY2/44Z+xjfp70tatG9d7rRf7Nko6VtlrMvg27q8h+O1cOcB+15nxhcNS2B58+fWx4h/u2334KvBBj3ZauAxUtXwUghuwlggbvRWS48cRTWs9D+0ztJaY/Hmcli/UTCFZ8Gx3UJbH5PuNuDfEEUUbeZx0szPj8QfCRwX71+IZsKWquCgWmNDOlTEXj79u1mJ9KcpcpjZjvA6lmpzVUd9WW1Ykfh97sEP1xFp5smt6OWgwuJPdcNgtZpESNIWX4ajS15bTLRWKAfACTLsST6hWw6QEuB0+Y5axJqrFdGdXxxmHBxWvOm4Y4Aiy0OxeUO8GCXU1l/gS+xqyUsGHN/26BGnwAW6NOofmyM7avXqwIH2dhq0bQdZRLy7YB2p0vWXiJ/Yg8dBO9ZBIz1Hl/3YIwbxNJai4GiWxOm/BEIEMwsWmCfZQRrlAw43kEUgRgQgAAE1gj0eGhQTzTpuaY1CRqla2t88zZuVa1nXdYWAuyC6bUN9gGvz1fpdHuZe5DMGBVZ2ut/S8TymJClzMHzyJA2b6PRLVDaYTqlIbp/MXjNVaM7qv3bvE5pKZWOTMC4eOf7ZPlMy/eLarUaL12LJOXsI4AF7uNmvOqUOFOyaQje9H5V4kwLB8IVCyXy7CDw5MmT/FV9QkT/A/LqVpbZTR/BHByjn197/MCVs3mgWZ7ftE0FrRVoFHi5nAmsw+jDd4kcXJqAloM2VzaCGXe39r569Wqzrn/961+beSbJYHRr+OGMPYy5kKhQX4JlxG53Krlc3GIp43LW2475hUo+ZRLac7NDujBa5qI1wsULWS+iFhFgsaUI1ziZ8WDj6GJkSTbXdRfhT9zVkgAY88gmNINsWGBTLZ8yp1CLhtrYakrYXjghn53V/XIm35/VYvHncuhO8VE91z0Y4y5nk/sERtH7uLEZuo/biVcRzAi+sb+Ps0t4osE0rdqoiEUGthWa6oLCIQABCCQJ9HhoUBXrLqueb2fXfaXGd1ErFNBYlURTlGi5dXUpMHnTSVFdlsz+7WW//PLL5iXGj4T4EwP7c5KbtQ+eQUayeR+hFk36xDEBK21r+UrR840vX74M8nT76UvSp1L/KdY+NVJLkoBxe9W/1vINTz//8WO8dCnD/j26VMKm+as3Hwtsqq/OcebSlmAITjawVpyZLDxIJFwJgKz9rN671yq6R7rFd3W4ld9/YkcvyNiMzAW/f5T47NmzTaWrn27myWfQpMPPYKnUz+8fW5S75GcC63PbPO7vZPpb+yaEC2V49OjRpoWr5/b/mp9q3PQYklzyD0J7BDu0uMRNqps88cMOUbeFRD8McLW3PtDCctKf71j9sIh6Oeu1NOr2eTpPQvtvdkiDhIu3N+OlgUl3F7Tdkie45OBPS2jRRyoFD5sz0HvvDfXhfNBg4svxYDETUgICO+K6/rtakhljDhS3+fOiXmuzXcYM1ZuPBRrJ78vWeU6xCDnaxpYFXXXDjisl5OsAOcZ+eoq+fJBs+I4g4fS2tBCgs4/qv+7BGFdqNsn+UlpI//wouhHz/vZgWSlSY4cVrJEiXLEEM0Jxv32W/vbsLOrIAY63lN5FFV3aTPJDAAKDEOj00KBcW7ebPPR0onHs0UvZa33qyr5wENxg1MIO9PSauxFKguk2ss0H/H7//fdNSQTWvyVo93ctNisaLYMeKxWfzb1hWbgWMnoKrzeF+OYkCZ3ee4pBXRCQkzF6Xceq24jgasRLOxTGA8uay0XnLaeIjQUaDc+ezR+Xe8aZi4TBEJwUu2KcmSw/SCRcERBL77Y4t4DtzD8tH9NuHX+qu7k5iCY1xhdkuEu6qc8S2/jvp98nmP90k2gceV6IgWmfCrjqfgSePn3q96xkA/VWpp6TfdXlvwcqKZKeoLa46OS1pYmWodMyBJfWW5ofP1xKzM8/8kKiRs/Xr1/70nY4VheLa9EEpJEkl7PeGM6EKT0noadsdkinhIuTGLZloO+PYoTQYmk1iy0WCxlHX85W8WAOBQdrBC6xqyXhMeY1Da6lX9RrrTXHTz/F2WKBvgqqHLOxFWC0GLalXwfFlv4k5LNAtiirlPy5+ZOfGZRIlkcOzpW8T+3SuGXBqoowp6x7MMaV6u6ijgJFlyqa/KUEBhkfCWakOMuwNdTdGpvGhuPdRLSZYeTdTyf8RRXt5OcAAhC4GIH/7P0zTpX9lS/dcrG3toLr9LE1iw70/b2CQg1ZjfVKNr2M0FDeziwaRXzm+qmCNl9/qAd+NuvTve8+WD1Ht3nJnTJYnqsU+T/++KNPq+P7GqWgRlWrUb7q145143IjAdaKtXxFU9L28TxrQk6SHhvkmp0oXcPHKVjw0kXY/aFkTZtaYisqc5DMa83x06sHCWo7FlhkAPk4U/apCCd4J0I3b2/xeC1MyAJw5nBFfPxevHbcNA636OhyefKdUZybDutBFLqEu5siSar+cak0a/HzR5xDQOO4MVsEXrrS8boyln+VCWzAf83J9Lc95kQZ67KfSj4g5Gu522Q/6BG+DO64aZeMoVl8RdOxIBZpLcUiKn44phdYnX4qj8zMmVzyoOJCYrL8ILHnIuRaRH3EeGLsQcrlrDeQ/x4/LUGmLNNfLekzCbWYhwRrYaLGqlV707HpdDd1Dwtfa0WwtBK43+Vn/wVAy8KLZFOIvtauuulrQ4OPq1u4qKbFfNrtDflOz2+vf9zfQiz6xYNZKE2eJ+5KvmEHxydOeTDmIkO9rtfabGZgk8mfBIQBlorz1k0FLRnycwrZpyLbIPrqM6eQeBan18KE8ugClSV/Np1r+OIR8iX5u8QxQz5fg6XHrmn+gYbd0nIulD/voxwHfzDt46OM0U51H2WsV2SaOqKrLHr4huGsJTgY01Gg6CI3dfXN0P5GaPzEQp8lrJmDmcXOLf39yGgSdJCmo4NahOMtcl9xZkbYmAkpEIAABP7fbgTG+aQGWn+ScGTctYhql8pSWlEeS+DlUGhMKircntmPfhxti2ybVSiwdvLrYDP//TIEj036NNyxwrUOgX68qts0DI2rc+0NDtoZdtKcApsMhHE/+88Jk9LePtEyV1mUIo90Cg2LJ3Rm086YL+Gl1XyHInPQ/7b445YTzOHXWtfCb2CBRerLR3RLhBNrUwNWUS07MluCAReA7Sj/+CUWCW8ZrsT2kOzglhsFjmvhTiVYwPYZNOUWFrB5/+D0Lsk7K8ISMx8ZOoOGH28gA1ORhVj0u5hfux6RFJg5URLLjsTN5wbVf1srV+UHt445n+YOms79k9xc1ZkDhRbJazsnWvopfjhWyulT1IxpuVOysdYd0JFJbvMfsRxXcubgctabact1TwWxljO/4EDTPT+l9ezPLlUL8oSLLagOVaZcq2/Pa8caKTqLrYBnTRg/Xc6zm2BzLrYYLaT1KLlPy3iwfdxmu2r8XS1pBGO2m+WlvVa+mZYVWg2RbGz5ccJynAers8HC2mb+fIZ89M7GVkDPaNg993QI+eJO5FLGDPkCo7L/XFuHaT3Ht0vYImfeRzldz7PuQZRlN7NLR1ko2q5o5Vxzj85FuANZRVHJBzMHMZsTIzjov4RlnFR2W8KaM5hx1mUx4CMhTTCSHr9bw0keH+B4YyalKafvfloEvrSiLQ0kDwQgMBqB/Y9+BaNgEIS5n2qw73+V3i4MMorUTgBjhCoIjda2/Ptagio2g9TN5Q+/hBaLzqP1jaQ8mkz6HJyd+wfKoGzJy6skxvcyBrquUotfiLFnCcKmFfnFHj/e1IXTS+fJ6vGmXbEE480cR2Zfx7HgpY0Mg7Vg15XiA604GMscJJvRUOVeWgiMBdqpZoYef6UvXvRpF+ZJ+Li6uFM0FcAIcM5wJQ6QYu0sKUQFRkNy2TL9cUHa6FWj/tTGjx825VmkUjbXhG4Hwcw3aYT7vERwC0Wt1jEw2W3DaHhSOnMiO9XRcm7GwAoR2+0AqWT5uqTfcImN/G1GEZbgZxFvn3PLVL3vFH64lJs/2gaLS5tLLpvuzi8hs5DoLDx/4M8CSptpz782Mrbr+062y1mvk/w2B8axXu0NlNXOARpFaieAGrvWKeIOG/iQWoYxgpuq1ZYBy9kMfpyiO7hBn89mULQIVmta5FedOZ5wscVuIWMuEePBMvbMqYWAcbPAX5U6BR3GbMR+da+VaabRVtnYcqGLO6g1b81oxz+VCeD9KW282NI0pI+rc3zcQVMBfET+8Zh7OoR8zirigzFDPt+o7Mf+TNNv6b03EDM+yocgjPOsexBlGXvN1aMsFG1UtLIZHYWcxmaUZa/UktPfa/BdVnzccwlLYUMsQDKl0cJpEt2EwYzPIRjCkurYF/rKtPzSWi9L4nh9te449oO9oANu+pNN/+aXoCFmh3jukqsr2jWEAwhA4CoEejw0qHm17yg1fFa/z0lV+I7eH6H9Y4nReiHDEnksIh0cMAILEwG/arU0WM7YHGDiS/wqgjU7xZf+2amOFQIG9uzbmDveF19ukoynZ9L75lVHMqjLuEZtHohMt9mXfVYvsVtH6kcI3+Za+ZxNC1GGzcC6NRDfVeYFntZLG73cQk+9/kIjQjCHzxuAdmFbWCMWaKQaj3dOX4HJxfvljfxMEAs5edyBukPrONNIT9mMHfk24UpR7yYqsBvSknNziJfxB1OP0iri/IET8Dt+cMr1wfigkSePpXUpkjMWI0jZd6tZMHzI5l2lBw+CkgNp/Z/ThkYizJzooJld6HKLrlsM9ypTvtTvcfFxowgnox35duMt+4u0LchkxEuewg8nsSQTpV9/CIhH824LibG1r6VI4Oohhw9nLeDv0/uuaL0+vRscG4NMtVR2GDjtG292qL2+r1jrnkv6zOHiFbuAcd1gUW5wa0XT9q5546T5dQ4/jNDusdhibOyiF3lFf9re1EKKCseDFeGaMLPG9KRvCRL7RIN5/hhzno/O3sNrJZuppgU2mfnZaDkUC0yqJk7MzCmCgZKNrSLDFtiYdrsUoz8h5GungtYlrwUAPWc9rduYLD/jo/yRRddOte7BGJe0Fj/R6BUXK2Ju6KNbepNvYycuwgeCJX9qjcX3BvljtUW2kSynemLRDaI9nbmv3Dwuna2+gJzhbOy29whmAg732GcxanCxOhxvYAMKY/y+ObLjvYeiA/78hAAEBifQ46FBIYjH44pbyPKeltuYNBgoZ2t9xJPnTFBYa902uL1sLS5XekYYnVqLmwP1VdRda3U0Kl9aFqs8TJ3Vmoty1pJBm1KxBmXVFasIRFV/iResN1stISVqO6kkpAzewj8QVV6ijZ1jIQAAIABJREFUtWABwAl/WvRyOhYZZ9yVAmtxP2fz0oKTdDUOyNqBVK/VhKYd/6DlSLaiW46Wlqpd1e89wgKNqlzbt0huDcajVa3Ou0grrW36tz5xppGeXWyZ+tXDlX29W/qq3ruLtHO5zBod1oaAJT3ZN/c1M+5xqt0vas0/JCVcIsAO00AnYeyRYsFK51NBmRVpS2wGJqe75AFzoiSWeydK6ZtLTKW9OE8s6OOx09D8Jbi3LF/g8bPyDEfmBT29btzYTZ4iXKrBoEz8sLNSBcmxCpRStJDoSrMcqHs2MrBAy04YpSfb2CJxTQYnjA6Gst4WEE4s0xhkLhIGRr5DNZmWWkYi1dhtEkq4mFHWRU/tG+hlco3uJXIY1bOMPdF3jHKejYYGJ5h/IHqba0QSTw1RTv/CI8fJwEwaqViFL94+C1GrRWa0JWK1hb0AX7kcxwQsPTq+qn8KxpxhfievFTRTTWNjyw368ufJEX/Tz1eZtwaqWfu5FskoPb4kngDWnX7KfjZdXLc5hd/8fYYtUXvu6VjoEfL5ar3W8dqGV+v5zumU1nyU87TLwSLnPOse6u+bQ4lDVMtRy6H5lQ47xglOcjbqgKwdMDdc+tFVFC1pFWXFkcmafl26TFcWIjtp59/EcDOecfK4A20itHbpKn9zJ9HJ4w7Ulm7xzAzBzJrhWYx52H0WHO+aWo3pV3G8d1K0UTVkgwAEBiHwD8nhQpOig+fPn3/48GHzElf+x48fv/vuOz//EqI9fvzYTyw9/umnn968ebN5laIB5dzMViXDX3/99eTJkz///NNS2jJTevDggSVzMs/r169//vln/5Rm70mq79+/f/HihZ8zPtZy26+//upf/vbt21evXrmcivjVtCMCu6KufmCxPeHSav7Lly+PNPbTp08KVT9//hwUojUd6TRItP+UoUrXCkGWS/7+++/lQClSsf5cir1MP6c6uP5E4OHDh0rXgTurFNmt+xkcqL2aXLlEJ8YiWMzB5TQeSBL10EUwXypdrv749OlTYzlkiwnEfj7II0uWSwkS+/+c2UvLcbleL/JL/1KKDpaOf1Ad6lPq+Orj+q+iXBdb/MBSeKb7H6ndb5rvN3SsYdGl7Kvif9zZ/zo0Xe77tH2hxcwWaOe/FmfKXJNBSBwOSWUaTfyQxl67n1NDrXxX3oR6xpm+bJbjq4craqPfu/Vz0UUtx6XQ17ksFe68lo6JCgTB/1NAq9DRTwmOq4zyiiU0YfF7nGLpYOBY8w+BPPHPRd3SspTudK2wUAXGmY+kKJ787bff8iXE7VrLH0/HNK49evRoLf+O9JkHJuZEfndYjAfvt3DYdHpyI/KKBx2IOrhWtHynF3fh46tGcZlKUdWK/90pJ8MyKfBPuTxFB+KjYMwNss7rKsWVo4EjGde5DLsP8MN5dHHkfO5C4j/+8Y81gWVFirT9Zcklp30YXSvZT//y5YvCj+RyU/84/3LW65O8+rExyJxws0OanTlcvKhhN51HyzkvfwscN8rrZz6SlL/VlqJbmXThh1KWCMSl7MC+xB4SzAUbTjClVI86rr7Y0tRCpL5FHflQMJjp71C68RI8mBHUtNmusqslBc1szDf2Wn7T3Di4LH2zsXXFG2DW5hTSaXIBJJ6eK5i5wcaWb9hyX4ttL4a9RH1HBp2eezpqyOataAp7hr0dqKkipMShQr4io9LecXIVyM33i0q7UOY1HxU0wXGIw6QqPsrSsyRSz0U5oixnA3U9toodylHMrGi1fc4bRJf1K/1fjFwG6aw9v4Sle4QUjbvMLlCvtYO2CCZ5tHLiS6Wfuhm44m0AFpcrAYYNZpwKSg9G3meZKkKb2fFOpejSHkp+CEDgTAKa7+37K3oJzVKFwik/0FmarXKSbwXblErPhbuoLkNQebq9pMHJrDUvIx9JLgm19ueutR/odR0BAeEV5EwJ2hzNsHKnVI6CY624uRR3sE/UjEiXPiXagQocKP9Aefa9W0VXJbWgwrVEchCd+p0vZM9jGVhGeE1Fegrj16VumxGMUxYCsZP3CecdlKX8Wnmm9dJ5BfnKancs+LX06JfTTuBMybvbMq0F+irLHyfjKA0Qmas0aMbKUuSzL85URQog10ZhV5GG+P5xZgZC8tSlwxW1yNHufHA81kqq49KJyY7p60VdZnePSzrGpBY2xfBF2jxuFP5teg8JJge1aQ/x9K2Rz0nyX6Mn17dvVjjgBJY5UazlRp1i09oHzCA73wyelUGGXSq8elzcHWJd7CvcKIzFTcUi1U3ZPWRY2mhpIH5YCpWZ5efp8UiUNAOVs3shMVngIps6i9StsU/lB9l2D0a+/cgIMw3Mzz78cuoeX8566zb/xNKMQaYvobpPbJwqZ59/k6nLsANTj3+eNQmdNlz0NX6h49gyY1tqkZIfWxVctajUUua+XpnX+KUXW86yEF9Zyyifh1zrLB6sFsm7lpPvEflouTOTaY05ryPft7Q7buS12gmcKXl3W6a1QHtPT84p8lPLW25sZcyv6ankboJdfcmchHwHVbbb4STVUSVRU4Nko/JzmSpVn15I0kfFNHw551n3mHaMu3GU5VuyO55W0WuuL/YA1VNkY45/fDDsDaLa7KiOwljgvi34mK1LuXQw41qx42DYfRYcb6Yv7N74i7fdxTm/npPZHPQlVDn7dj9nU/SOTsolEIDAKQT+3+5ad8wnVZfi7+SQrNKMtz+qBHn5ZCG+v16O82twu9tuvDC5xhcLuaTYxzyF8lrwiscVlSA4m7IZ0SXlrB6Ybkp7iQz2OYzsXFaR36LWWeXJ9C+p3thZ8vSYE8ZGLux5aJzdJJDpDvJRm5d3zjChl47HjrgjtE6xDFU7LKG12MnyD7ZlQgu0azYeB2W9m5cnty6kO5VmHzqlVrkyuayk0v3Ec+PMTRpBhox/9hu14BonXFErAvG6/WyxwRwo5Yo/hWVTBUU9ThDUc+Mur1pkh0lEycybUq1lUGnJWo4nWrYT5NnUzORoovTYEbU2S1W6BipOl3jG6eHIE1jmRLFm23WK493qlBIsfk8Y1eXVg2RRGSF1VnmMTkx7FUnnkCm/6NSRpaHYbPal5HEVNSeZGT/ssAi1LDmeDMqTW8zsiLVYRoo1+/EtRMfxsKgLlago18/pWp05UKslWMZCxMo+fchUtPtURjaHa7QoYndjx7nQ6J8DgWVOyT6i0oxWpBI0OiQLcep2B6dPQicMFwONX+Vn7POdFTU9yN9oK9/btPZM4aUjhV3RF11sOctCfB1ZghC7Iiw58WAWSnPmyXRkRZsDMpnQmG/stXzH2O34oAee0ALtfiCeU8h6Ny+/38ZWN2MOKmq3eJ4ZKQIZZAPqI/ngU2eVJ7YWV5TMxjidzFvXjZ1nvuH5s2uLvfnbyvNlXuVsxuqc+ekgaM5U6x4TjnFzOooJFa2hx+/mPY/zsZB9hK0us1xi4O78n5b1+eoiLQVatlR8UY3HdtRDBTPG1q1ls+hRJiqfkJwiKT3eljoecOJ4N/uOsBs7gpzbsLufcyp6rTOSDgEIjEMgnO/ZJds3n1zKzwQiKlZntQgin76Mx/qvY6Uo3TKWL+NK6/urjKAkvPGpdDccqo2KORyBpflaodBYqKLWhpP8dmwgrfEuBCfScmAcjIO6JvlZqmjpUVqQrmXw0p3+6zgONAMV6Kcyq64qVJkTxniliCpsZy5E9hmDXVLk2QYkU9p51ZZLe+m1QWRNay3SazmxwJxaiLpZ5vG2zGaBgdYyP+WQA/7GOCSDVPavYpNxpgu0LGOxBKs4HGcgVD+VgRPQXn6OEK4IQlK2DonH1/uqa3CQAjVPMY4mGjHV49R5dYl62eIz9V9RqH4qMFBXShalRGVYa2/sH47YQ9Pwb237ORZYzke4lnnB2mStqaiOdqmjUFsuHRoxJ4qtsY+lOZO7xIHspMjzxJN9pSTdXcxfKaor4wNrEVtzNUmRGiUKbK3mrJWDH14baqVTnVrjFqfvMxhjAJ80MAUPsRgZhWokVYuCBVWV4AIPFaiz6l+bAb/KWYKWWICeKZnGBsTGiSJ68mlRl9HVJ6tW0Bvoxf1UsclJqGxS6YqjXM78wSCWqebPFi4mNT5+oj3wyBte6dn84KJxobTAWvmbRh2lnULaicPFzeFJKCr6gbMsxFfoKaNtqbIk8KUnvOM7q0EklGH4xukfj7mrJW6zGfONvZZvb92Oj3vg2SzQ7qziOYVxXpxBKvtfm1No+UjlK0KwBBIysIqxRJ5JN2MOKtI8Oi/YkbMZHQViLD8J+RYOxx3OEa0lr02OKUpMZr5ZYuyjktabbPU86x6lnV0MLz1lSPaIpGG0SzzFUcymaDZDYwOWS0y6uyXRvmYbl3wwxRg9ZoRfO1Vq9iMEM2ttsacPuM+C47X3EUZYO6tkzlNGWHv3JCcEIHAKgXMeGlRTFY82CrA02I/m7ySPptCNhnztL+64n0xrgsmhIpmoKpruqp5i+i0qlaLtsWYSdSZR/aWuFpgTxrTzc8IWNnPLMtdWG0du7DxeutFIFPemTEqjMTpTY7tTtdoyjwXa/UDgSRSK2K9VToVGuqSF6geMM4vIKLPs7ULhigRuoUdLmaJUynaq/O2saPPehcA/WLSZydM6/JM7qjLtFZaeBjbPwMScKO4drTtFT0uuW5espWghJWa7mSL4dWf9GQKNIqXNNvoZ+jQWP+wzX46l/aEWEmMJMzdnS3Lj3ZBxsZsp1VfeMn3Qcuqi1mtp2ph5jEHmmvDyaVWivthQx5yEzhMurml88PSzFgDz05a7PjS4GMO1FlvOshDfxYnYWf0ID3YW+ZHrXQsDRpZZss1jzDf2Wr5j7HZcywPPY4F2VxA4k2k3troZc1BRhz0dmX27nZHqixI3dp72Xhnk1EpLYDbLzw7GE0hyys/ARyVRKHFNtqnWPeYZ4yZ3FPMoWv13rcu3TpeNrXkVpWceSG4tmFxiRrBGy7yWRrV7aHBp77WCmYyO7KdG22fB8U7yGMXkirb3UHJCAAKdCazO9zblODifXMrXqGwsZzNsUrjWOmzaZLKZQRJWDCu1znikyYK/eZfYwSo2gdw1Q11Fa6+9xb10zAljr5KfE97VXKu3K7nYmr9lpLoMuwus23kPutAWXvrGc5K4R3dI0XrKbmNLXnh7C0y2OpkYxIfqDsls+UR9uqFW3HWJODNPIz5b194ahSsSu0NfTlYxyR5hbBj2lGUrpeKN++polqA38A9J9dkT+4R/ckebM681mTV263K7XurmrOsoBgyNmBPFhtenU9Q11J6lyfXpcabdPToGrhSVpjKrB5Z5LHWbkGzXZqLF5+dbYT+LH17UMaAflhIDU8k8Meg0fkShQXXLz3ahrJN598GRxp4bRexu8lkXGoPMvHiauhrLSZqin3iVSejtw8W8xoc9e9YCYH4FWNbiG3nP455RR91O0WiEOstCfKV3jn6TvbWussYMtJINJzEmcOldLTXn9sZ8Y6/lO8Zux9U98O0tMHYaaynBXGDaja1uxhxU1HNPp67ZE/Kt9anq6UIdmM3ys+d8oXqj7AUGPiqJQon5Amdb96jb2QecMtw4yspbcnD29opmMzT2eHKJgRn4P2vdZRTXu5kia/QlaXdc1+wbBTMVmz/OPguOd1FrXQtkhE36lupz/4pdkqIgAIGzCPxDFSddxmbi8+fPP3z4sJnNUv6XL19+/fXX33777fPnz5sF+hk0iCpK09+LFy8ePHjgnxr8+OPHj2rvjiarXWq12qs1r0ePHh1v5gJf5P/837+l/CdPnoiq4uMqVRwX8qIl/PXXX4pvFkX//fffpa0QfylairiWbZc2k/y3JPD06VNZvmuavJYczLUsGS/t1Ld5IF+XzKO5RzKdkSWJJUjEAgMgR35OGGcW4SJcKcJF5iSBT58+LUFv6WxuKU2PHSru1VKycYAwzkNVuCKQhw8fLv9Vi/upY5feMz5ZQGkSrbgoSTJIlMBv3rx5/fp1kH7KTwamU7BT6cgEFGAsk3393zHfVwf/n8Ws//0zer+RaSyyjT8vwA9XMbbqC4mSyo2Miig00ButXQrVerIu2dEHVYXiAXVBBSFawTDWeGK2S1vvidyKqjYGmWx2rFElXFwjQ/qcBCZcbBk/FMyYIh4sA2eeUzfY1ZKyMGa7xV7aa9mb2TknFlgROBtbFWG2K4qQz7G9yl0B2g+KF5F0l7lWXVxbbnzAuscR5TLG2eldOspC0XZFk/MeBGYLZu66z4LjHXP3s7qXuLSiq9OgQAhAYB+BIR4adKLLr+l2K72Z5n+fX/tT03UtLiyTdv8WTz3Sphs7NHWv4u5d7WcdKBxRe5Otlkhq+HJX63Ivy21afRbts+rVwq7uok5qWSqWVLpxebFq/ZeFP378+CxRqRcCxwnImevW/+X2Wd2Epw8FXNpd46WPmwQlHCGABR6h51+7xJlyTQovFXpNEmf6BDaPCVc2EZFhk4Bclot4XUfTVW4j1k3rlteU7JjdaF9THXl56m+ZKLky/Z89nwbcxBJkUF9TE8RneXWLm/Mqm9oiMsKiCGrYZxgYmAKF8hMCmQF06dfOZS3z/R2uD8h1CeCH6/I8WNr79++XF73rCUD7E4N+pYtC3QvR/IFV2fxlN/VB/akParQdOVTwWxccX916g+YM9bPizXOuXXNudqj5hIvOBjiAgAhkYkV/kNLwpEGKvaHTbQYPdroKzhLgZrtawogxn2VL1LsQwAJrWQIbW7VIti6HkK814ePlawFKL22Py/nxxx8HeXVjLFvdFNY9avFkjKtFcvByUPTgCkK86gSmCmbYZ6luP1UKxPFWwUghEIAABDIExnpoMCMopyAAAQhAAAIQgAAEIAABCEAAAhCAAAQgAAEIQAACEIBAXQItbp6rKyGlQQACEIAABCAAAQhAAAIQgAAEILCPwNqsXy+fuuiLpUo5rBEIyvnPf/4TpPATAhCAAAQgAAEIQAACEIAABG5A4L9u0AaaAAEIQAACEIAABCAAAQhAAAIQgAAEIAABCEAAAhCAAAQgAAEIQAACEIAABCAAAQhAAAIQgAAEFgL6aOeHDx9iGt9+++0kTwzGbScFAhCAAAQgAAEIQAACEIAABKYiwEODU6mbxkIAAhCAAAQgAAEIQAACEIAABCAAAQhAAAIQgAAEIAABCEAAAhCAAAQgAAEIQAACEIAABG5O4N27d8kWfv/998l0EiEAAQhAAAIQgAAEIAABCEAAAjcjwEODN1MozYEABCAAAQhAAAIQgAAEIAABCEAAAhCAAAQgAAEIQAACEIAABCAAAQhAAAIQgAAEIAABCExN4Ndff022//nz58l0EiEAAQhAAAIQgAAEIAABCEAAAjcjwEODN1MozYEABCAAAQhAAAIQgAAEIAABCEAAAhCAAAQgAAEIQAACEIAABCAAAQhAAAIQgAAEIAABCMxL4MuXL58/f47b/+zZsziRFAhAAAIQgAAEIAABCEAAAhCAwC0J8NDgLdVKoyAAAQhAAAIQgAAEIAABCEAAAhCAAAQgAAEIQAACEIAABCAAAQhAAAIQgAAEIAABCEAAAjMS+PDhQ7LZ33//fTKdRAhAAAIQgAAEIAABCEAAAhCAwP0I8NDg/XRKiyAAAQhAAAIQgAAEIAABCEAAAhCAAAQgAAEIQAACEIAABCAAAQhAAAIQgAAEIAABCEAAApMS+PXXX+OWf/XVV0+fPo3TSYEABCAAAQhAAAIQgAAEIAABCNySAA8N3lKtNAoCEIAABCAAAQhAAAIQgAAEIAABCEAAAhCAAAQgAAEIQAACEIAABCAAAQhAAAIQgAAEIDAdgU+fPv35559xs/nMYMyEFAhAAAIQgAAEIAABCEAAAhC4MQEeGryxcmkaBCAAAQhAAAIQgAAEIAABCEAAAhCAAAQgAAEIQAACEIAABCAAAQhAAAIQgAAEIAABCEBgIgLJzwyq/S9evJiIAk2FAAQgAAEIQAACEIAABCAAgekJ8NDg9CYAAAhAAAIQgAAEIAABCEAAAhCAAAQgAAEIQAACEIAABCAAAQhAAAIQgAAEIAABCEAAAhCAwC0IvHv3Lm7H119//fjx4zidFAhAAAIQgAAEIAABCEAAAhCAwF0J8NDgXTVLuyAAAQhAAAIQgAAEIAABCEAAAhCAAAQgAAEIQAACEIAABCAAAQhAAAIQgAAEIAABCEAAAhMR+Pjx499//x03+Pvvv48TSYEABCAAAQhAAAIQgAAEIAABCNyYAA8N3li5NA0CEIAABCAAAQhAAAIQgAAEIAABCEAAAhCAAAQgAAEIQAACEIAABCAAAQhAAAIQgAAEIDALgV9//TXZVB4aTGIhEQIQgAAEIAABCEAAAhCAAARuTICHBm+sXJoGAQhAAAIQgAAEIAABCEAAAhCAAAQgAAEIQAACEIAABCAAAQhAAAIQgAAEIAABCEAAAhCYhcCHDx/ipn7zzTcPHjyI00mBAAQgAAEIQAACEIAABCAAAQjcmAAPDd5YuTQNAhCAAAQgAAEIQAACEIAABCAAAQhAAAIQgAAEIAABCEAAAhCAAAQgAAEIQAACEIAABCAwBYG3b98m28lnBpNYSIQABCAAAQhAAAIQgAAEIACBexPgocF765fWQQACEIAABCAAAQhAAAIQgAAEIAABCEAAAhCAAAQgAAEIQAACEIAABCAAAQhAAAIQgAAE7k8g+ZlBNfvFixf3bzwthAAEIAABCEAAAhCAAAQgAAEI/F8CPDT4f3nwCwIQgAAEIAABCEAAAhCAAAQgAAEIQAACEIAABCAAAQhAAAIQgAAEIAABCEAAAhCAAAQgAIFLEfjrr79+++23WORnz549ePAgTicFAhCAAAQgAAEIQAACEIAABCBwbwI8NHhv/dI6CEAAAhCAAAQgAAEIQAACEIAABCAAAQhAAAIQgAAEIAABCEAAAhCAAAQgAAEIQAACEIDAzQn8+uuvyRZ+//33yXQSIQABCEAAAhCAAAQgAAEIQAAC9ybAQ4P31i+tgwAEIAABCEAAAhCAAAQgAAEIQAACEIAABCAAAQhAAAIQgAAEIAABCEAAAhCAAAQgAAEI3JxA8qHBr7766unTpzdvOc2DAAQgAAEIQAACEIAABCAAAQikCPDQYIoKaRCAAAQgAAEIQAACEIAABCAAAQhAAAIQgAAEIAABCEAAAhCAAAQgAAEIQAACEIAABCAAAQhcgcCXL1/+/PPPWNIXL17EiaRAAAIQgAAEIAABCEAAAhCAAARmIMBDgzNomTZCAAIQgAAEIAABCEAAAhCAAAQgAAEIQAACEIAABCAAAQhAAAIQgAAEIAABCEAAAhCAAATuSSD5mUE19fvvv79ng2kVBCAAAQhAAAIQgAAEIAABCEBgi8D+hwb//vvvrcI5DwEIQAACEIAABCAAAQhAAAIQgAAEIAABCEAAAhCAAATGJcBmx7i6QTIIQAACEIAABCAAAQhAAAIQgICZQPKhwa+//vrx48fmMm6YkXWPGyqVJkEAAhCAAAQgAAEIQAACEDAT2P/Q4L///W9zLWSEAAQgAAEIQAACEIAABCAAAQhAAAIQgAAEIAABCEAAAsMRYLNjOJUgEAQgAAEIQAACEIAABCAAAQhAoJDAx48fk0/HPXv2rLCku2Vn3eNuGqU9EIAABCAAAQhAAAIQgAAESgjsf2gwOc2Oq/7y5UucSAoEIAABCEAAAhCAAAQgAAEIQAACEIAABCAAAQhAAAIQOJ0Amx2nqwABIAABCEAAAhCAAAQgAAEIQAACBwkkPzOoMr///vuDJV/9ctY9rq5B5IcABCAAAQhAAAIQgAAEIHCEwM6HBv/6668///zTUvHnz58t2cgDAQhAAAIQgAAEIAABCEAAAhCAAAQgAAEIQAACEIAABHoSYLOjJ23qggAEIAABCEAAAhCAAAQgAAEINCLw4cOHuORvvvnm0aNHcfo8Kax7zKNrWgoBCEAAAhCAAAQgAAEIQCBJYOdDg+/evUsWFyfac8bXkgIBCEAAAhCAAAQgAAEIQAACEIAABCAAAQhAAAIQgAAEGhGwb2HYczYSlWIhAAEIQAACEIAABCAAAQhAAAIQSBJ4//59Mp3PDNpXM+w5k6hJhAAEIAABCEAAAhCAAAQgAIExCfzjP//5T6lkX758efLkifHL9Sr8X//619OnT0trIT8EIAABCEAAAhCAAAQgAAEIQAACEIAABCAAAQhAAAIQaESAzY5GYCkWAhCAAAQgAAEIQAACEIAABCDQk4BuTfztt9/iGv/9738/ePAgTp8khXWPSRRNMyEAAQhAAAIQgAAEIAABCGQIlH1pUB+s/+mnn4qeGFTd33333evXrzULzcjBKQhAAAIQgAAEIAABCEAAAhCAAAQgAAEIQAACEIAABCDQgQCbHR0gUwUEIAABCEAAAhCAAAQgAAEIQKADAc3xk08Mfvvtt9M+Mci6RwfDowoIQAACEIAABCAAAQhAAAKXIBB+aVDPBOoVO4vo7luCSvnzzz/1U/+PtOqrr776+n//Hj586MpR4nL85s2baSfqjgYHEIAABCAAAQhAAAIQgAAEIAABCEAAAhCAAAQgAAEIHCTAZsdBgFwOAQhAAAIQgAAEIAABCEAAAhC4BIG3b9++evUqFvXdu3fPnz+P0++RwrrHPfRIKyAAAQhAAAIQgAAEIAABCLQmED40qMf23LOCresOyv/jjz8ePXoUJPITAhCAAAQgAAEIQAACEIAABCAAAQhAAAIQgAAEIAABCBQRYLOjCBeZIQABCEAAAhCAAAQgAAEIQAACFyXw+PHjz58/x8L/5z//iRNvk8K6x21USUMgAAEIQAACEIAABCAAAQg0JfBfTUuncAhAAAIQgAAEIAABCEAAAhCAAAQgAAEIQAACEIAABCAAAQhAAAIQgAAEIAABCEAAAhCAAAQgUJfAly9fkk8Mfv+CFuKDAAAE3klEQVT993UrojQIQAACEIAABCAAAQhAAAIQgMAVCfDQ4BW1hswQgAAEIAABCEAAAhCAAAQgAAEIQAACEIAABCAAAQhAAAIQgAAEIAABCEAAAhCAAAQgAIF5Cfz666/Jxj979iyZTiIEIAABCEAAAhCAAAQgAAEIQGAqAjw0OJW6aSwEIAABCEAAAhCAAAQgAAEIQAACEIAABCAAAQhAAAIQgAAEIAABCEAAAhCAAAQgAAEIQODyBD58+BC34auvvnr69GmcTgoEIAABCEAAAhCAAAQgAAEIQGA2Ajw0OJvGaS8EIAABCEAAAhCAAAQgAAEIQAACEIAABCAAAQhAAAIQgAAEIAABCEAAAhCAAAQgAAEIQODCBD59+v/au4PbBoEgCqAiSgGhBUpwDZQALVCUSzDugBacEkwL0MHGyiliuYSDnc083/jSipk3N6zVfM7znDcwDEMeSggQIECAAAECBAgQIECAQECB903Py7JsEo8ECBAgQIAAAQIECBAgQIAAAQIECBAgQIAAgYIE/NlR0LCUSoAAAQIECBAgQIAAAQIEDgicz+fdUxEuDfrusTt6IQECBAgQIECAAAECBAhsBKqU0ibySIAAAQIECBAgQIAAAQIECBAgQIAAAQIECBAgQIAAAQIECBAgQIAAAQIECBD4mwJ1Xa/ruqmtaZr7/b4JPRIgQIAAAQIECBAgQIAAgZgCbzHb1jUBAgQIECBAgAABAgQIECBAgAABAgQIECBAgAABAgQIECBAgAABAgQIECBQnMA4jvmNwUcXEdYMFjcsBRMgQIAAAQIECBAgQIDAqwRcGnyVvPcSIECAAAECBAgQIECAAAECBAgQIECAAAECBAgQIECAAAECBAgQIECAAAECvxO4XC67B1wa3GUREiBAgAABAgQIECBAgEBMgSqlFLNzXRMgQIAAAQIECBAgQIAAAQIECBAgQIAAAQIECBAgQIAAAQIECBAgQIAAAQJlCVRVlRfctu00TXkuIUCAAAECBAgQIECAAAECMQVsGow5d10TIECAAAECBAgQIECAAAECBAgQIECAAAECBAgQIECAAAECBAgQIECAAIHCBMZx3K3YmsFdFiEBAgQIECBAgAABAgQIhBWwaTDs6DVOgAABAgQIECBAgAABAgQIECBAgAABAgQIECBAgAABAgQIECBAgAABAgRKEuj7/nq95hWnlPJQQoAAAQIECBAgQIAAAQIEwgrYNBh29BonQIAAAQIECBAgQIAAAQIECBAgQIAAAQIECBAgQIAAAQIECBAgQIAAAQIlCazrmpfbdV0eSggQIECAAAECBAgQIECAQGQBlwYjT1/vBAgQIECAAAECBAgQIECAAAECBAgQIECAAAECBAgQIECAAAECBAgQIECgGIHT6ZTXOgxDHkoIECBAgAABAgQIECBAgEBkgSqlFLl/vRMgQIAAAQIECBAgQIAAAQIECBAgQIAAAQIECBAgQIAAAQIECBAgQIAAAQJFCCzL0jTNz32DbdtO01RE8YokQIAAAQIECBAgQIAAAQJPE7Bp8GnUXkSAAAECBAgQIECAAAECBAgQIECAAAECBAgQIECAAAECBAgQIECAAAECBAgcF6jr+na7dV338f177Bh0Y/C4ppMECBAgQIAAAQIECBAg8H8FvgBxx0uK3/jeAwAAAABJRU5ErkJggg=="/>
  <p:tag name="POWERPOINTLATEX_PIXELSPEREMHEIGH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CACHECONTEN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iVBORw0KGgoAAAANSUhEUgAAFeAAAAGSCAIAAACqczJBAAAgAElEQVR4Aeyd4b3Vqra3zz6/U8DWErZWoJagVrDWKkGtQC1BrUAtYWkFaglqBVtLUDvw/Z+d93K5CSEjCRAgz/qgmUwCg2cMBgNImH/8/v37X/xBAAIQgAAEIAABCEAAAhCAAAQgAAEIlCLw+PHjT58+/fjx4969e69fv75161apmqkHAhCAAAQgAAEIQAACEIAABCAAAQhAAAIQgAAEIAABCECgIgJsG1WkDESBAAQgAAEIQAACEIAABCAAAQhAAAIQgAAEIGAj8AcHNNhAkQsCEIAABCAAAQhAAAIQgAAEIAABCCQg8ODBA53O4Bekkxpu3Ljhp3ANAQhAAAIQgAAEIAABCEAAAhCAAAQgAAEIQAACEIAABCDQPQG2jbpXMQ2EAAQgAAEIQAACEIAABCAAAQhAAAIQgAAEuiTw7y5bRaMgAAEIQAACEIAABCAAAQhAAAIQgECFBL58+TI6nUFCPn/+vEJREQkCEIAABCAAAQhAAAIQgAAEIAABCEAAAhCAAAQgAAEIQCAfAbaN8rGlZAhAAAIQgAAEIAABCEAAAhCAAAQgAAEIQAACWQlwQENWvBQOAQhAAAIQgAAEIAABCEAAAhCAAAT+l8Dbt2//98P/XH3+/Pl/LvkfAhCAAAQgAAEIQAACEIAABCAAAQhAAAIQgAAEIAABCEDgFATYNjqFmmkkBCAAAQhAAAIQgAAEIAABCEAAAhCAAAQg0CMBDmjoUau0CQIQgAAEIAABCEAAAhCAAAQgAIEqCVxfX0/lunnz5jSRFAhAAAIQgAAEIAABCEAAAhCAAAQgAAEIQAACEIAABCAAgY4JsG3UsXJpGgQgAAEIQAACEIAABCAAAQhAAAIQgAAEINA3AQ5o6Fu/tA4CEIAABCAAAQhAAAIQgAAEIACBWgh8/Pjx169fU2kuLi6miaRAAAIQgAAEIAABCEAAAhCAAAQgAAEIQAACEIAABCAAAQj0SoBto141S7sgAAEIQAACEIAABCAAAQhAAAIQgAAEIACBMxDggIYzaJk2QgACEIAABCAAAQhAAAIQgAAEIHA8gbdv3waFuLq6CqaTCAEIQAACEIAABCAAAQhAAAIQgAAEIAABCEAAAhCAAAQg0CUBto26VCuNggAEIAABCEAAAhCAAAQgAAEIQAACEIAABE5C4I/fv3+fpKk0EwIQgAAEIAABCEAAAhCAAAQgAAEIHEXg58+fN2/enNZ+//59/UTSNJ0UCEAAAhCAAAQgAAEIQAACEIAABCAAAQhAAAIQgAAEIACBLgmwbdSlWmkUBCAAAQhAAAIQgAAEIAABCEAAAhCAAAQgcB4C/zlPU2kpBM5GQLs4379///z5s/7V369fv/Tvjx8/xEHXjsaff/6pd4T071///N27d0//371712XgAgIQgAAEthH49u3b+/fv//HB/3W/gytWUXKzg9fV25j6u3Xr1rbyuQsCEIAABCAAgbYIXF9fBwV+9OhRMJ1ECEAAAhCAAAQgAAEIQAACEIAABCAAAQhAAAIQgAAEIACBLgmwbdSlWmkUBCAAAQhAAAIQgAAEIAABCEAAAhCAAAQgcB4Cf/z+/fs8raWlEOiegF4G/vQ/f/4pDBsafufOnaurq4uLC94c3kCPWyAAgTMTePfunTyxttKNfljnNei1TP3duHHjzNxoOwQgAAEIQKB7AjoI7+vXr9NmsjIzZUIKBCAAAQhAAAIQgAAEIAABCEAAAhBonYB+UEFNYPendT0iPwQgAAEIQCATAbaNMoGlWAg0REBTBv3kDw/oNqQyRIXAUQRYYTiKPPVCAAIQgAAEIACBfASI8fKxpWQIlCTAAQ0laVMXBHIR+PLli94EHn6nPXkdenNYxzQ8f/5cz45o+NcvwH/+/FmvFQ2/Ca8jIZLXSIEQgAAEWiQgD/n27dsXL14Yz2WYtlH3Pnv2bJpOCgQgAAEIQAACHRBQqHDz5s1pQzTb0ulO03RSIACB8xCQf9Djd1pm0VRCF/pX17rQ/ILXeM5jBrQUAhCAAAQgAAEIQKBvAkPY76L9IfhX5K8dWL2Yd2DbqxXsQCaWqsVtmLg5VQ4XvoqHcl6/fv348WNLmeSBQB8Egl5FXUOroA8ePOijjbQCAhCAQBICcphsGyUhSSEQqJOAC4qCG0Bu+iDh//zzT2WusxVIBQEIFCAgD8AKQwHOVAEBCEAAAhCAAARKEiDGK0mbuiBwOIH/HC4BAkAAApsJaMze+TKwpWot/bz652+aWavD00RSIAABCJyNgLyxzlaQp9zZcD2IqdN29MfJ6DtJcjsEIAABCECgQgKauwWlevToUTCdRAhAoAMCminEH7zTkkukmXN+I3ILX0EAAhCAAAQgAAEIQAAChQkMYb//Wv5oFqCP+nZOqnzLAtUKNoeinnT9PoEma8MbU+7CV3E9oiIJBEoSCHoVv2vE3d2dO3dKSktdEIAABOonMLf8my8+rJ8JEkKgFQKKizRT0N8Q/wz/jj620hbkhAAEshJghSErXgqHAAQgAAEIQAAChxAgxjsEO5VCoGYCgQMadH7/3PpvzS0Jyqa3x3XS8PCvMvz111/a87t3796xP0MRFJVECKwi8OXLF70M/P79e8tdsvz79+/L+NUddD30CP0G47CDrhKGXXOtEX/+/Pnr16+6sBRLHghAAAIQEIGXL1/qYIUICnld7aAr/JAH1p9yamdOzlYuV2585HKVfvv2bX1FrBJBylcQgAAEIACBFgkEV1oUJ/DDcS1qE5khECSgZZarqytF+wrytdISzEMiBCAAAQhAAAIQgAAEINA6AU3k3es3VbWlWsGqomQRRhs6zOksoMjTPYHLy8thiWNwet23lwZCAAIQKEyAbaPCwKkOAgkJfPr0SftBCQukKAhAoFcCrDD0qlnaBQEIQAACEIDAmQkQ451Z+7QdAkECgQMagvkaTdTG+dze+fCS5MXFhVbK9KZ6ow1E7BMS0NEMehNYi7zxtrv3gXU0w5yFK9195b8JrDcKVL72gRZricvAtxCAAAT6JqDT7xRF6EiFuWbqZBx5bD29NMog33vr1i2l61t56WkJmrZxRsMIGh8hAAEIQAACTRPQPG50KtPQHH4HqWm1IjwERgT0ugILKSMmfIQABCAAAQhAAAIQgEB/BKoN+6sVrD8boEUQOAkBeZW5B65OQoBmQgACEMhHgG2jfGwpGQIQgAAEIAABCEAAAhCAAAQgAAEIQAACEIBAMQKdH9AQ4ahXI/SnDcUnT57osIbhpAb/HfXIvXwFgUMI6NwEvcobPD/bl2fufWA/T/xabw4PvSOejW8hAAEInJnAx48fHz58GCHw9OnTly9fRjK8efNGQchcBh3cIFfsjtGZy0Y6BCAAAQhAAAJNELi+vg7KyY+rBLGQCAEIQAACEIAABCAAAQhAAAIQWEVA5ylrRV0vEusIe23964jkVbeTGQIQgAAEIACBbQQYgrdx4y4IsG2EDUAAAhCAAAQgAAEIQAACEGiOAMsgzakMgSEAAQhAAAIFCJz3gAYfrh7XePXPnx7X0M9X6o/3IX0+XNdA4N27d7LM+A8U6G3eFy9e7D9n5PHjx4vHQNTABBkgAAEIHEUgfraCHgDVCVBxb/zs2TOFHhH55fB1KI8qiuThKwhAAAIQgAAEWiEQnGFpCSIeMLTSOuSEAAQgAAEIQAACEIAABCAAAQgcQkCn22tvVJPu0RbqsOmvdfhDpKJSCEAAAhCAQPcEGIK7VzENzE2AbaPchCkfAhCAAAQgAAEIQAACEIBAKgIsg6QiSTkQgAAEIACBLgn8u8tWbW6UTmrQy5A3b97UC+pfvnzZXA43QiAtARmkflh19GiRX4UeM/rw4YN+zn3/6z06CSK4CeRXxzUEIACBMxN4+fLlkydPIgQ+f/4c98Y6diF+OsNQuLyxztqMVMRXEIAABCAAAQg0QUAzteBsTmfwNSE/QkIAAhCAAAQgAAEIQAACEIAABCokoOm2dki12D6ddA+b/vpJBnb8K1QcIkEAAhCAQOsEGIJb1yDyH06AbaPDVYAAEIAABCAAAQhAAAIQgAAEjARYBjGCIhsEIAABCEDgtAT+M235nTt3Li4uXLp7oOHHjx9K1NMMLsXl2X+h35rWsQgqZ7jQvxvKHASTnLoY/t1QyHCLXonU3/3791+/fn3r1q3N5XAjBHYS0HFr9+7dU7+LlKO3ehL+xDrvCEVQ8xUEIAAB+Vud5RThoNMZFiOHeAl+4YpGdB6En8I1BCAAAQhAAALNEdCAHpSZyVcQC4kQgAAEIAABCEAAAhCAAAQgAIFFAlqrj5+krBL0zIC2Wa+vry8vLxcLJAMEHAFt4gzPxrjnT4aHZOJb9u52LiAAAQj0TYAhuG/90royBNg2KsOZWiCQj4CesX/69OlQvntYXZOITE/X52sIJUMAArkJsMKQmzDlQwACEMhNgGWQ3IQpHwItEiDGa1FryAyBrAT++P3797YK9HMTn/7nb1sJuks/avHixQudg6Dfr9hcSORGCak1L/0NkkZyRr7SKxMSMpOEkXr5CgL64XQ9NjQ8+TFHQ2eIPH78eO7btenv3r27urqy36WzVHSEhD0/OSEAAQg0TUCnYD58+DDSBMuDnqs8rSIljQWRGvkKAhCAAAQgAIH6Cfzxxx9TIfXgDj/jOcVCCgS6ITCslmhNcjhDViuTOsrt69evqxqoe1mQXEWMzBCAAAQgAAEIQAACJyGwuFY/4qBo/O7du6PE/R+HsN+9hKNaFPmvDfs/fPjw4MGD/cL4JVQrmC9ko9dazNFO0KtXr+zyp93Nt9dLTggkJDD1KvJ18nirqqAvrMJVbeZKhuBq+SAYBIwE2DYygiIbBFokoMBJYZIeOLfPDXkEt0VFIzME9hNghWE/Q0qAAAQgkJsAyyC5CVM+BPojQIzXn05pEQQsBLYf0OBK13uDeqPbvpzkbiz/NoI8nRa/tGW+QVqdeMpPWDvdcVGAgMxVZ5fET2dI/sjOs2fPVj1QwupwAUugCghAoBIC2kLTcQkRt3xxcaHDFxal1ak6c7+HELx381lawdJIhAAEIAABCECgMIG5s5l4IrmwIqgOAjUQ0CKqjtB+//69URgOaDCCIhsEIAABCEAAAhCAwNkI6CCzyFr9lEbJxxK0laBXcez7rcl3e6fNH1KqFWxO4JrTBVP7+MZnTlgCqlmVyLaHwFqvQl/YQ7uee2seguuhhCQQiBNg2yjOh28h0A0B++t8PILbjdJpCAQ2EGCFYQM0boEABCBQjADLIMVQUxEEOiNAjNeZQmkOBBYJ/Hsxx2KGW7du6U1yvbK4mHOUQY8mjFJyf9QvY+j9c0n7999/P3r0SAtb9hr1FMXQUvst5ITAZgJ6ZL/86QySVj/tuFlmboQABCDQNwEdRxV/4tN47MJaT6sZWt9gaR0EIAABCECgbwJzEYJCi74bTusgAIEpAS0t6ulbrUlOvyIFAhCAAAQgAAEIQAACEDAS0G8qxNfqp+XoRXq9GzNNz5GiRzYlod5DzlH4njKrFWxPo466VzC3PSFzlMDUC4EcBAavoh/IyVE4ZdZJoPIhuE5oSAWBKQG2jaZMSIFAlwQePHhApNSlZmkUBNISYIUhLU9KgwAEIJCQAMsgCWFSFATORoAY72wap70QSHBAwwBxw2kL9+7dO0oBeh76zZs3euNRS2D2oyX0RqVkVqR1lNjUexICssyHDx/GHy2S6WoNNzmQmzdvJi+TAiEAAQh0QEBhw6dPnyINUSCkqVQkA19BAAIQgAAEIHBCAprcBUOIi4sLIocT2gNNhsBAQJOLVYfGwg0CEIAABCAAAQhAAAIQ8AnMvdLm55lev3//fpqYL+Xx48c6iz9f+ZtLrlawzS068EZO3zsQPlXXQ+Dy8lJLnfXIgyRZCTQxBGclQOEQ2E+AbaP9DCkBAg0RUKTEflBD+kJUCBxIgBWGA+FTNQQgAIE5AiyDzJEhHQIQMBIgxjOCIhsEOiCQ7IAGrSWtxVHD2wgS+9u3b3qp0r4Q9vz587t37+qute0lPwSMBPRLqvHfV9c4vaHHWWq3dwRLaeSBAAQg0A0Bjf6Rtsh5Pnv2LJLB/8p+MtRwVw3xki8/1xCAAAQgAAEI2AnMbdWw9mpnSE4IdEkAJ9ClWmkUBCAAAQhAAAIQgEABAnqlLb6LOidD8PzEucxJ0qsN+6sVLAn2koVAsiRt6qqZQHwXtWbJkW0VgYaG4FXtIjMEChNg26gwcKqDwOEEmDUcrgIEgEATBPAVTagJISEAgVMRYBnkVOqmsRDIRIAYLxNYioVAhQSSHdCgtrX7ardeqlQI9fTpU6OGvn79evv27Y8fPxrzkw0CdgKLP9KuN3uVx17gqpz37t1blZ/MEIAABM5A4OXLl79+/Yq0dNX0adWvZq3KHJGQryAAAQhAAAIQOITA9fX1tF4tnjx48GCaTgoEIHAeAsT559E1LYUABCAAAQhAAAIQSEtg2+kMkmHzjZvlrzbsr1awzaiPulHna7f7hMxR0Ki3SwL6hZsu20WjRgQ2j6SbbxwJwEcI9EGAbaM+9EgrIGAnsPZXfOwlkxMCEOiJACsMPWmTtkAAAn0Q2LyasfnGPrjRCghAwCdAjOfT4BoCfRP4T8Lm3bx5M/76ol9XhXvVev3y6upKTyQYW/Hw4cPXr18/fvzYbxfXENhD4Nu3b0+ePImXENyqid9i//by8lJ909gF7MWSEwKrCOjQHJdfPpm31xwNLo4i8OLFi3jVqw5oWOVpLy4u4lXzLQQgAAEIQAAC1RLQ/E7HO07F08rDNJGUhASYUCSESVGZCHA+Ziaw3ReLf+texTQQAhCAAAQgAIFFAj9+/FjMU0kGPXdViSQjMaoVbCRnEx/1tlVw8acJ4RESAgkJqC/w9HlCnnUW1dAQXCdApIKACLBtdIgZsKZ6CHYqdQTYD3IouIAABOIEWGGI8+FbCEAAAoUJsAxSGPgh1TFbPAT72SolxjubxmnvaQmkPKChA4g62V27hnrN8v3795bm6F165dfJDpbM5IHAIoHnz5/H8+hN3dy/PyAZFsWIC8m3ENhJ4NWrV64EHRfCAQ2OBheHEHj37l382BodI3Lr1q1Vshk9raZknAO1CiyZIQABCEAAAlURePv2bVCeVUc7BUsgMU6ACUWcD9/WQIAXomrQQosy4N9a1BoyQwACEIAABCCQloB+MWJbgYf8ekS1byxXK9g25R5412aDPFBmqoZADgJ4lRxUaytzs8c7ZAiujR7yQGAgwLbRIZbAmuoh2KnUEWAcdCi4gAAE4gQ2x9vxYvkWAhCAAAS2Edjslgn/tgE/5C5mi4dgP1ulm53J2UDRXgi0TuDfrTcgufx6QlqvYr5+/dpYskZl/RS2MTPZIBAhoHOyF08GWfwV90j5xq90Ehg/2G5kRbYcBH7+/JmjWMqEwGYCi453g8+0eFqt0Xz48GGz2NwIAQhAAAIQgMDhBIJP2ulh5dyH7h3e8GMFYEJxLH9qhwAE8hHAv+VjS8kQgAAEIAABCDREYPOcWvPx8s2s9lnMagUrryNqhAAEIAABI4G2hmBjo8gGgcIE2DYqDFzVsaZanjk1QgACEIAABCAAAQhAoAMCLIN0oMR4E5gtxvnwLQQgAAEIrCLAAQ1hXPrBavtbkXqpnjMawhxJXUNAP6gez37nzp21P9IeL3Du2+GMEh7NmeNDelYCP378yFo+hUNgFQFNv79+/Rq/5f79+/EMwW/laZ8+fRr8Soly+J8/fy7j8+dkIB0CEIAABCAAgT0EPn78+OvXr2kJG452mhZCSoQAE4oIHL6CAASaJoB/a1p9CA8BCEAAAhCAQEIC29bkr66uEspAURAYCLCfjiVAgL5wKhtgCD6VumlscgJsGyVHaimQNVULJfJkJcDPpWbFS+EQ6IkAKww9aZO2QAACfRBgGaQPPc61gtniHBnS0xIgxkvLk9IgUC0BDmiYVc2DBw84o2GWDl9kIKCTPuKlLp7gEL991bc6o0TvBq+6hcwQSEIg+BpbkpIpBAIbCFxfXy/etfkYhZcvX/799986pkHHMejHuzQB08WjR48Ufnz58mVzsYsCkwECEIAABCAAgQIE5uZ3GusL1H7mKphQnFn7bbWdDZi29FWDtPi3GrSADBCAAAQgAAEI1EAgcvZxRDwOTIzA4SsIQAACEICAhQBDsIUSeSAwR4BtozkyWdNZU82Kl8IhAAEIQAACEIAABCDQMQGWQTpWrprGbLFv/dI6CEAAAoUJcEBDDLjOaNA76sYHprWMrnfaY8XxHQTmCbx582b+y///zeXl5WKehBk4vjchTIqyE+A4OjsrchYg8OnTp3gt2w7IdGXqFAYd06DjGL59+/bz509daDhQ+OEycAEBCEAAAhCAQKME3r59O5VchzFxBtMUS9oUJhRpeVIaBCBQDwH8Wz26QBIIQAACEIAABI4loCX0tSvzOi2R+fixWqN2CEAAAhDogABDcAdKpAkHEmDb6BD4rKkegp1KIQABCEAAAhCAAAQg0AEBlkE6UGKkCcwWI3D4CgIQgAAE1hLggIYFYnfv3l18OdMVoZV0zmhwNLhYRWDunGxXiN7kcddcQKBjAhxH17FyW2zaYgyAc25RrcgMAQhAAAIQyE3g3bt3wSr0QkgwncSEBJhQJIRJURCAQFUE8G9VqQNhIAABCEAAAhA4lsD19bXxJxYkp5bxLQflH9siaocABCAAAQg0QYAhuAk1IWSFBNg2OkoprKkeRZ56IQABCEAAAhCAAAQg0AEBlkE6UOJcE5gtzpEhHQIQgAAENhDggIZlaDqjQaHVcr5/cuiMBp7wMLIim09g8R3gq6srPz/XEOiVwOfPn3ttGu1qkcDi9PvevXsttguZIQABCEAAAhDISiD4O0iqkWldVuxD4UwoCkCmCghA4BAC+LdDsFMpBCAAAQhAAAJ1Erhx44aiI8sZDTqdYXETts42IhUEIAABCECgQgIMwRUqBZGaIMC20VFqYk31KPLUCwEIQAACEIAABCAAgQ4IsAzSgRLnmsBscY4M6RCAAAQgsIEABzSYoF1eXj59+tSU9V//evLkyZcvX4yZyQYBEfj27dsiB36kfRERGfog8P379z4aQis6IGAZzf/6668OWkoTIAABCEAAAhBISODnz5/Bdz/u37+vbZuEFVFUkAATiiAWEiEAgQ4I4N86UCJNgAAEIAABCEAgIYFbt24pQLq4uIiUqf19rfMzGY8g4isIQAACEIDAWgIMwWuJkR8CbBsdaAOsqR4In6ohAAEIQAACEIAABCDQAQGWQTpQYrAJzBaDWEiEAAQgAIFtBP6z7bYT3vXy5cuvX78G37KY0tB7FxqwedpjSoaUIAGZVjDdT+QdYJ8G1x0TYLbTsXKba5rFGi2/0NVcwxEYAhCAAAQgAIE9BK6vr4O3P3r0KJhOYloClhAubY2UBgEIQKAMAfxbGc7UAgEIQAACEIBAQwS0F//u3Tudg69fJNYmvuKlX79+adFem6pXV1eahrNZ35A2ERUCEIAABBoiwBDckLIQtQYCbBsdqAXWVA+ET9UQgAAEIAABCEAAAhDogwDLIH3ocdQKZosjIHyEAAQgAIE9BDigYQW9jx8/DidgLd6jhz90RoPll7cXiyLDGQhYwjvZ3hlQ0EYIWM4rgRIEyhD48ePHYkU3b95czEMGCEAAAhCAAARORUCvhQTbe3l5GUwnMS0BJhRpeVIaBCBQDwH8Wz26QBIIQAACEIAABKoioC1U/dBCVSIhDAQgAAEIQOAMBBiCz6Bl2piEANtGSTBuK4Q11W3cuAsCEIAABCAAAQhAAAIQGBFgGWQEpPWPzBZb1yDyQwACEKiKwL+rkqZ+YeaONJ5KrgH72bNn03RSIDAlYHkHeHoXKRDoj8DPnz/7axQtapeAjltaFJ4f4FpERAYIQAACEIDAqQjodzuDy/f63c5TcTiqsUwojiJPvRCAQG4C+LfchCkfAhCAAAQgAAEIQAACEIAABCAAAQhAAALJCbBtlBypvUDWVO2syAkBCEAAAhCAAAQgAAEIQOA8BJgtnkfXtBQCEIBAGQIc0LCO8927d+2vVbx69erLly/rKiD3KQksvgP8559/nhIMjT4dgc+fP5+uzTS4YgKcnlOxchANAhCAAAQgUCmBud9Buri4qFTivsRiQtGXPmkNBCDwvwTwb//LgisIQAACEIAABCAAAQhAAAIQgAAEIAABCDRCgG2jAxXFmuqB8KkaAhCAAAQgAAEIQAACEIBAtQSYLVarGgSDAAQg0CgBDmhYrbgXL17Y35a/urpaXQE3nI/A4jvAN2/ePB8VWnxGAp8+fTpjs2lzrQQWT8+pVXDkggAEIAABCEDgMALv37+f1q01hAcPHkzTSUlOgAlFcqQUCAEIVEIA/1aJIhADAhCAAAQgAAEIQAACEIAABCAAAQhAAAJ2Amwb2Vklz8maanKkFAgBCEAAAhCAAAQgAAEIQKADAswWO1AiTYAABCBQFQEOaFitjhs3bsydbTwt6/v37y9fvpymkwIBCEAAAlMCzHamTEiBAAQgAAEIQAACEGiFwJcvX7QIMJX20aNH00RSchBgQpGDKmVCAAI1EMC/1aAFZIAABCAAAQhAAAIQgAAEIAABCEAAAhCAgJ0A20Z2VjlysqaagyplQgACEIAABCAAAQhAAAIQaJ0As8XWNYj8EIAABGojwAENWzRyeXn5119/Ge98/vz5t2/fjJnJBgEIQOC0BH7+/Pn169fTNp+GQwACEIAABCAAAQi0TmDuMEcOaCijWSYUZThTCwQgUJ4A/q08c2qEAAQgAAEIQAACEIAABCAAAQhAAAIQgMBOAmwb7QS453bWVPfQ414IQAACEIAABCAAAQhAAAK9EmC22KtmaRcEIACBAwlwQMNG+E+fPrXfeXV1Zc9MTghAAIzNUzkAACAASURBVALnJMBZdOfUO62GAAQgAAEIQAAC3RC4vr6etkXHO966dWuaTkpyAkwokiOlQAhAoBIC+LdKFIEYEIAABCAAAQhAAAIQgAAEIAABCEAAAhCwE2DbyM4qeU7WVJMjpUAIQAACEIAABCAAAQhAAAIdEGC22IESaQIEIACB2ghwQMNGjTx+/PjPP/803qzfhP/48aMxM9kgAAEInJMAs51z6p1WQwACEIAABCAAgT4IaNb/69evaVsePXo0TSQlBwEmFDmoUiYEIFADAfxbDVpABghAAAIQgAAEIAABCEAAAhCAAAQgAAEI2AmwbWRnlSMna6o5qFImBCAAAQhAAAIQgAAEIACB1gkwW2xdg8gPAQhAoEICHNCwXSnPnz+337wqs71YckIAAhDohkDw5PhuWkdDIAABCEAAAhCAAAT6JvD27dtgAzmgIYglRyITihxUKRMCEKiBAP6tBi0gAwQgAAEIQAACEIAABCAAAQhAAAIQgAAE7ATYNrKzypGTNdUcVCkTAhCAAAQgAAEIQAACEIBA6wSYLbauQeSHAAQgUCEBDmjYrpRnz57Zb/769eu7d+/s+ckJAQhA4FQE5k6OPxUEGgsBCEAAAhCAAAQg0CiBnz9/vn//fir8/fv3b9y4MU0nJTkBJhTJkVIgBCBQCQH8WyWKQAwIQAACEIAABCAAAQhAAAIQgAAEIAABCBgJsG1kBJUpG2uqmcBSLAQgAAEIQAACEIAABCAAgaYJMFtsWn0IDwEIQKBaAhzQsEs1FxcX9vufP39uz0xOCEAAAqciMHdy/Kkg0FgIQAACEIAABCAAgUYJzJ2s/OjRo0Zb1JzYTCiaUxkCQwACRgL4NyMoskEAAhCAAAQgAAEIQAACEIAABCAAAQhAoBICbBsdqwjWVI/lT+0QgAAEIAABCEAAAhCAAATqJMBssU69IBUEIACB1glwQMMuDV5dXdnv//79+5s3b+z5yQkBCEDgJATmTo4/SfNpJgQgAAEIQAACEIBA6wTm1u4vLy9bb1oT8jOhaEJNCAkBCGwggH/bAI1bIAABCEAAAhCAAAQgAAEIQAACEIAABCBwLAG2jQ7kz5rqgfCpGgIQgAAEIAABCEAAAhCAQLUEmC1WqxoEgwAEINA6AQ5o2KXBte9azC2+7xKCmyEAAQg0TuDFixeNtwDxIQABCEAAAhCAAATOS0Br91+/fp22/+LiYppISg4CTChyUKVMCECgBgL4txq0gAwQgAAEIAABCEAAAhCAAAQgAAEIQAACELATYNvIzipHTtZUc1ClTAhAAAIQgAAEIAABCEAAAq0TYLbYugaRHwIQgEC1BDigYa9qVr1xoXc2vnz5srdK7ocABCDQEQFtTL569aqjBtEUCEAAAhCAAAQgAIFzEZg7ivHRo0fnAnFQa5lQHASeaiEAgewE8G/ZEVMBBCAAAQhAAAIQgAAEIAABCEAAAhCAAARSE2DbKDXRFeWxproCFlkhAAEIQAACEIAABCAAAQichgCzxdOomoZCAAIQOIAABzTshX51dbWqCE5dWoWLzBCAQPcEnj9/3n0baSAEIAABCEAAAhCAQMcEgk/a/fnnnw8ePOi41fU0jQlFPbpAEghAIC0B/FtanpQGAQhAAAIQgAAEIAABCEAAAhCAAAQgAIECBNg2KgB5rgrWVOfIkA4BCEAAAhCAAAQgAAEIQODMBJgtnln7tB0CEIBAbgIc0LCX8P3791cV8f79e529tOoWMkMAAhDolcC3b9+CG5O9tpd2QQACEIAABCAAAQh0RuDLly/fv3+fNmrtYY7TEkixEGBCYaFEHghAoEUC+LcWtYbMEIAABCAAAQhAAAIQgAAEIAABCEAAAicnwLbRgQbAmuqB8KkaAhCAAAQgAAEIQAACEIBAtQSYLVarGgSDAAQg0AcBDmjYq8cbN2789ddfq0rhbeRVuMgMAQh0TID31jpWLk2DAAQgAAEIQAACZyBwfX0dbOajR4+C6SSmJcCEIi1PSoMABOohgH+rRxdIAgEIQAACEIAABCAAAQhAAAIQgAAEIAABIwG2jYygcmRjTTUHVcqEAAQgAAEIQAACEIAABCDQOgFmi61rEPkhAAEIVE6AAxoSKOj+/furSuGAhlW4yAwBCPRK4NmzZ1+/fu21dbQLAhCAAAQgAAEIQOAMBIITfB3jePfu3TM0/9g2MqE4lj+1QwAC+Qjg3/KxpWQIQAACEIAABCAAAQhAAAIQgAAEIAABCOQjwLZRPrbxkllTjfPhWwhAAAIQgAAEIAABCEAAAuckwGzxnHqn1RCAAARKEuCAhgS01x7Q8P3792/fviWomCIgAAEINEvg48ePr169alZ8BIcABCAAAQhAAAIQgMC/FNP++vVrCuLRo0fTRFLSEmBCkZYnpUEAAvUQwL/VowskgQAEIAABCEAAAhCAAAQgAAEIQAACEICAnQDbRnZWaXOyppqWJ6VBAAIQgAAEIAABCEAAAhDogwCzxT70SCsgAAEIVE6AAxoSKGjtAQ2q8v379wkqpggIQAACbRLQVOfhw4dtyo7UEIAABCAAAQhAAAIQ+P8Egr+DpO8uLi5glJUAE4qseCkcAhA4kAD+7UD4VA0BCEAAAhCAAAQgAAEIQAACEIAABCAAgT0E2DbaQ2/zvaypbkbHjRCAAAQgAAEIQAACEIAABDomwGyxY+XSNAhAAAJVEeCAhgTquHHjxp9//rmqoOvr61X5yQwBCECgGwJMdbpRJQ2BAAQgAAEIQAACJycQPHvxzp07t27dOjmZrM1nQpEVL4VDAAIHEsC/HQifqiEAAQhAAAIQgAAEIAABCEAAAhCAAAQgsJMA20Y7AW64nTXVDdC4BQIQgAAEIAABCEAAAhCAQPcEmC12r2IaCAEIQKAeAv+pR5SmJfnrr7++fv1qb4Iyf/v2rbZ3NiSSBPv8+fP3f/5+/fr148cP/at2DSdQ3Lx5Uy3Vn1440b/37t3T4RT2VpMTAocQ6NWwv3z54nqruqzfYQfO6rauzw7d9sGDB0YVvHz58sWLF8qsfx8/fmy8y5LtzZs3T548seTsPo9mfYPLdbrzXa50Jw3+1+H+42zv37+Pv+3eJMo0sFeXWIbeeWr5+fOnhhj5KI0vunBuaiAwjC+Dj1I0OISFtYW151EWLbUQwPVZKJFnA4F3794F73r06FEwvbZEJhS1aWSPPIzde+hxb38EGh36WTAZmWKjehy1go8QgMCBBFh9PRA+VUMAAhCAAAQyEeh1mtDoMl0mLVMsBCBQkgDzprS0m942anQwYk01rQ1TGgTiBHqNxuOt7uxbhv7OFEpz9hDAp+2hV+G9PDNToVIQCQLHEmC2OOLPwDcCwsfWCTC1aV2DRvkbUjQHNBh1upBNL6fpHbaFTP/3ax2Z/OzZs/+bdswnbQ98+vTp+vp6OIshKMTwlf7Ve3p+Br2Sp9eGr66u7t6966dzDYHDCXRp2Bpd5DrUYUc9MUhbHTbYZ/XCmPps5G3/y8tLd6a7DlNIdUCDlj9UtSs5KHP3iYNZLmpw0J1o+COL3oUe/K0U1D0oGpicQGcuUcsE6ibDmSbyh8OF/tX1kC5vo4NmtmGUs1IndSfguIpUmn8wwXB+inplTwcTGEcZ30c5ry44GlwERH+RIWabUtLedaD9qCGD5ZS3Hxm2ov3h0A3XawawvmFrUiPZ6lei0SRwfUZQynZm12enNM359u3baaJS5A+D6TUkGl39IOrg8EdTDy0CMKGoQZWDDEaFNj12Lw7cz58/X7u8pidNh3hPI+MQSYqnRkCNiRoKLy4u7Icb1mMMI0mcYx9Gf9dMZfOH/vIxyUjOtB/bHfqlLxZMnDG0q0fXBHeBB3Mo6rlYVEq+9QRBGLxued97qvng4EPOtvp6oGH7pwzLtrWe0NNCWT2+C0lWEZDTc2tf/oqxEjWLZzt7FUwyH0tgeElSg5rbpHAzu2FaNwQVwwHKHUxj47R7mia4lhpXdYb8tS3TuVZwYSSwGLB1sMDFEGw0hhqynXPeVIZ8c9tGTQ9G51xTVauHmNCf7ChOUGS4dqMkbacYBNO0axS7trLhIvmHZ4T8ByqESM3Rv25XZfj9Ev17tqllT9H4GaKyae9m6J8yOVsKKwy+xvFpPo3pdXOPUhgD2mFdRe3VWN/c867nHLymxllbigLIqnYiFu0k3yZ4hXuF0g5P4Lgu09PA5xrFxUDghDHeCac2i+69g52FaY9uVNF//P79e9qYbSl67EZxhvFerVtp5DNmrj+bXgKUWa+SUw8qaVaw6pa0meWOtTEwtzewti6t8yqO0V/lr+StbVeZ/P778MEahVeONfhVvkT1UEXM8fIr7MhdGnbaRg061RbIixcvpo9LagtBCxC+3rWps7Nfy5bkatY6yUEGeRWdYOfL0+K1+u8/7vbtsHOzvwlSn8h0/7jVflA7S9DpJIujZMI4aqe0wdvTeo8CY/3iLMLYiTa4DlX96tWrxSf4p5w1FGr/VTW2e3iKIlKZult6nrZxbcpRPqpR+9GkQH+pjkMaKUvKlVVLufZp2lCC+rukauWBiVGrcX0jIJGPZ3Z9ESzGr+amS+o4Wh4yFlIsW9p+MYitljKhKKbBUUV9jN3qRMHdSsV7Ln3U8OBH2aHxuUPVqMwKeywh5dOnTzWH3TkXDgrsElX4oiRr5+Ny7Br3h1OZXEWWi6Zj2rQursCsx9cICyaORlt6xIM5xdVzwXxwqotTzQdlAF2uvjZq2K0vlE17EymVEND4O3oHyU0cXHpc1A8fPpTfVZluuk2FRLApk4ZSFnf51ZbXr18bl3+HCYJWdPW3FoJOahjOUO7pbbG2pglGlaVt1FBpyWW6uWam7QtztVSYfobpYaNDcIXWcrhIvc6bDgfrBFBnCT5lV+G2UeuD0RAydfYQ2tTZummOLrSVMPzr7G10kc/M/KWJqUialMW3OeyR8KhFZT4Oq2eKvUePSlpqF3OF35bHhOacg19LhY/gSry0viL35os4T1cJho7j0n3mc9ftbjtOW8TQP2VSeUraWdUwXP6zwMAKw381j0+L278MpqpHKeLS6luemfER9TR4+e066lrdYRT3uljCpcdlS7vg7wfkU0mGaCcuz/DtSR6qH4a/zmaLFv1O87Q18E3l7ymFGG+/Nruc2shfzXl1l25B11MY0LqiOaDBYrHLeRToP3z4cDmfl+PAZTW9LqKwQ53WEyfZZYFH2JPJmrkg+1M+OoI3vlotSfWOXGZ5A8UvPvxxoBlPxe3SsOVb1Fvj2wDSgpawh/Pnhn8HOMP2jHp65PbR4xrBB8U0edv8Usr+RRA1TX9TdW9LUT8yvrqzrfzpXZreaE4bUcH0FnuKyCiismz22Ms8Q04RW3S5Awd1H/3Fmex0ztJgpkflmnOJCqlv374dp23/dtVakljpIf7FIc9Su+pVIDQ9+8Zy7yF5dAKOjqVYtPNtsml40hBWxut2YD/CJfvRXyr7SeUESupxm6X5d6VqtV+mu84xzenAdMVHdtuW63M63Xkxd0qj3ouuKjxjQvHPfKLhCcXIULsZuy1nE4zaPvfRuMqsmERhz1whc+lZnx20QLDPxzX3VOh1tpi2uaHftzQWTByN5vRo6byudfGLdj1YvF2Fv+0gqGY+uMdmel197cCwpdbTzhYtJi0VZ9o1mKt9/0RV0YtxXX1OBqW7hwWHC/2rEz0i64fq43rjxd0VKdnyVdrHIi01Kk9w3210L4KNgLT1UZ1r8exjy9Ry/wTBcdNKyH8Xmhv/XY3mpgmOf+Si9WW6SNP0Vaq+EK9l+FZPLg4LIAqkh3eh3cXmpxqGh++HkW4YdyxDZ8fTw9qGYGInY+w014N6nTfNtfeo9Ca2jVofjPaHTJXsGWnc0UxHz2mkmuykOqBhsJDhgcP9E0B1RkskXL7PyivqGSFt6e5v47Csp92ZSBAidQdPb/EbrnKUzU859rq5aLzjqGybJTD0b+N2+F2pZlX7h0uHghUGh2LuIsezZPi0OdpDOs/MTPmw4zxlsjaltmWQQX72Clfpcf/wV8lscVWrg5mbC+aDregpkRhvjzZ7ndoQ742sohNF65efU/1pTBoxinzUolKqemso5++//440du4r3VVYeD3hoR9PmJPHpSuPJo3KLAm1EKw/XegQAa1Lai9funM5gxfKoNXVwk2rrTpBC8LpLLGSjtylYavTRV78HjqpuqQszWL8Kk29cq5ATc5Vzpxz0L2WKpRHXkJFyXto42fViFCsX0gwY1v2ZxNSVRdp2rB8Kb1IjyN/q48RfY3KVDnKv1/g85QwAnjsxxy6U5lz3dlvbG1jvVyNL97Oa4UrFpMWqxzOSrUbnbNFyEx55GQWIzrBkR+TYxcoKWholP7VtVJUglq6CLBMWNiT/WgY3al0qWZRL2u7mPQoS9gpWNbbcX3SKa4vq41NCw+OtpXMjwZp5Rvn4n8ZzBAJMKFY6w9LTihGVtfZ2L0Yh9hVszhC7Qz58indAsESVaqBkc5uJznKWXlM29zQz4LJyKcNH5vT4yC2pfOOOtTcx3Y9WFChRyUyH/TJn2o+qFGy49XXngy78qDC70Elr7X+Mzc6ZEq3BJZxAsmXm4aWKpSN1KtoISEQlRapK9NXwdWDUaMQLBP8MsXGB6NB1xqgI8LIADL1L8mmASVSdZ1fCYil4wxLW8qsNsrF6U8X1T7QItkiM/c6l+nWmsf+vmCvUTxHjjTHR4s8HU8P1bkSUlVpFp6RPMROTh3x2GnKUO4x3j01Bili11DFUytTemtTguOXHMXacjLlb3Ew6nhNNflYpp6exHK0XOkcTpKLeCScROZVhcjXZYq9Izv1csWLMOvxFY1G4x1HZassXJkZ+tcSqyp/PGwbPEncr6oLZ/Jykk2DV1W4LMLg0zrbiJT9Lzp8dQGZqxou7cto5RVlKvpX10pRCRqyF7uJaon3NYv5LeZZbMti/OAydKboRXQ5Msg8HM/9FyotiZBpZw2ReNWXVsIv9pENiFT70B/9uvZcdzxb3INF6gsuTYxU1tbS+h4gldxLjLdNEX1PbQgDnFX0pOh/uVbtv1g1GMue9tdYVQmjccvyUUt+xZqwaLUSWEpRjG6JfhTTLI4TGrktRRUjULgitd1iA63nObwj92rYmtsHbUPAtfe8Z6lLxNTNVU6w/GCivbry++JBgSOJclxlXIEgz4khGewvwkla42RJO/Fndrmr1DqnmkPSUy3EDASadomF15LESis+QaXLQ6qfyg8r2lE2/Qmv/pWE6ry6y+JClSetclcZeTyzBIsH7RJe/lzNj5fjvhUZOb3FMrMC6cx+BNPO3ylCF+Iwt76mMqVW2fBg2MNdMmx9lLUvBvZDZ1HhqsKvsYZrtWJRfll1ndOczky3ZteX3FbndGfczEguz7RAJhTBUX5/ohzOlHbulC7HbnmM/eoYSpCHj6ggOEtV7S7eG4Y2jSaRNyUy6d0CQYJFWqevThjTNjr0B00xVS9IUk4mO58z4Eb1ODTH0nmNSmnXg81p9pD0ucDMqIVRtsVwTtab1fcyHzRakbrPSHfuoxxaB6uvnRm2PGfWdSGj2VSVrXxssBhYLvKJr/65Prj2Iv6SoSxnbYGR/IfY4dxinS8ngi2aX80ZNO742gxea5Um2AStzUYsRJ1OUYfulYW4RV31ZY0RStFQqO5jCU0l4TDzDcpQVWLT04QIyUaX6SItCn61py8EC4wkpo2Ugt1WiREB3FeWPjhX/ii9tumh/MxIwj0f9490xE6Ofzx2csY5XHQ/bxq199iPc65pcZ2hjNiNDkbl+77ra8YLDX/bNDhnMMZ6p9k2SzKSP+I3ppVaUuYi4VG9BT5KEsusVoO7YCqzBi+paZhK61/9DU9WqFPPlaN7tSQ1bYvuXWSle6c3Fk6RnIsRneSUkSjnomzCtViaZkOWohbrUgYJtgjZmKG2qMzSfJcn0oWljg6WTF1Le71Y7DUy4zm/ygrDyCrwaYPTa9qn+TrVuDw3/g4t1UCg0FEdwb8rcq1RXnAWy9w/mY3IwOAVgVP+K+naGCpYsqWynLSzhsXJqTyn8gQbKHPVIKUxSL1M2fQnHelfSagAQ3dZ7Fl5UpFR7R3PFrfZv9SxGEhIBXJ9g/ritRQO5uPCdPDtomrU74jxRorufmpjcZtBhzxNbDre60zRpl2lka3PfYzHqSM7kD3NldNo+qiBlo+LgU4qFAp94h1Y38759IgMCqoiDw0MBILLjpEyu/lKsYvFBlrPc2xH7tWw54Kw+Ni5tu/YZybq6cbC7WUeZflia2zLnmzBF3s0RG5ws04MWfviIKv+mHDu6qru7+Io8wvWm1BlrbvEkmtJWjuYxkVKUWBm1IilS0rjaf32/s6o4GRuBW2wz/2eKh4ZyglbFnc2tLRL+1k7asgsp35GOjVuP0g1lnFcPcW+mbFBlWtvwfX5So/PLk/r+tYalTH/XH+ppIMwofC7RtrrMhMKZ4cdj93TYGyzpiIR1zTyUayiscMRdhfBSZwvUqQWV8jaCwuESOwkhzOdJHYf07Y79M8NHL6ZHXtd0r+1q8ehm1s6r1GbEd9SuQdb6/Gy5mc+KLzqVlOr63g+GBy4969pTAfWEVV1f+PC0X6b79KwI05vP7HmSigfG0QCSyO9xT4y6jLGj/GXDNXpjOVYshXrwj7S+HrpIDaC+cSau55bhPFtMrjSK6/o53HXshnlt/dZhQHBkdEVOFzU74RbnybMme6chaTViH1YUYwxJ+rO9LmW+qYY7Asb6k0bKfkS+tcWwTqeHtY2BNuN3Ffinmu7H54zlUNiJ1+Y4OjQ2bzJb+/h13NWWsO20ZyLrn8wmqO6p3envVdst9le8rFssyQj+edi1M3cUo3+IzlXfdSgtuiTNabL3uyRknKKVTASmOpCY8oiQBW1qlHJM7cejQd1sYg9mCHiGytftGfoT94vyhc4N2T7thr0q3PemxUGH51/LacRJBlXupz/4kKf3Gm8EMu3+DSfkobRqfv1tbl/jhNXqzrm/umh3yJ3jaIdihoualsGGZiknTWoK0VQN/dkacezxYia5r5qPZifa1c36cR4a1V5hqkNYYCsoj9Fc0DD2s4+m39xIc+fDwzXumW2uHRfxGcmkiQeby0KshjfbJjHLlZafwbL0urUJJpL0cBwlC56NezgVF+J9j0Au0aCr3NMjdBe9aI3mBZeOGW6C2LHZcmpjj/VoLpJKjdoIbzTpVua2XqewlYXry7Vk5cduMRia0laiZgqRZ1rg2Fb5syRrbsNNe65RcYWn86l8lQqJ1KRvkpl9j4N7GfqBIR6w66PSFomNTU8SyQDmLZ61Lt3jomLw+7+XoPp+h25reugoyszwV8ENQ1H1TWYUIz8w+aPuScUvn77HruDnWibXubCrVGophrn/PYo55wYctq+gvZfWyDMbfarLVM5u49pmx76F+OKqUILpxTzb03rcej4ls5rVF+7Hmy/D0xYAkH1tFvJSnudD55n9RXDTugl6iyqfGwwF1ja+ViWjIwjoJ9Nz15EZNC0yM+88zrHsmRE+OGr4CR91BAEW8RYcwbLjHI0G5WTDxqGito88dSCbfBJJt/Y1IsrWdedKnQaz/iS61oZpnfZUxa97khH9pLjOYOKbmWZLt606bcb+sK0EGNK2khpZGzuo0WYjqeHtQ3Bi73YKS7VRaOx02C355k3WfppsTxBh1DDtlHTg1H5vr/Wh2xeU00+lm2WZNRH5l7xXUvG5c8UZY3Envsof7gYoqjz7hFSS3DTyfIo8JYYDsjchcSYa0WB9A6i8aATnqMdT29x0Z6hv0A3KVPFosuS9Y5cFisMU9Xg03wv16JP83WqmWncw496hH/vqmuVE6lIX+VYv43U6CvRct26olcpK1Pm2pZBhmamnTVE1ldbfKi+49niWiPvYOBb2+Tm8hPj2VV2nqnNycOAXhXNAQ32zr6Qc3HPOxgiLxS67+ug1Y7E2PCg3lSoYFjmV6QYaHpX3ymC7xPo9VoDQ3k9dmzYQTeSahMlqCkLTE3wgvdOE08+2xGo6aaLpj2CPGW1OWXR38rbxJ9o3Fx1NzdW5ZD3r9xZenETY70aItPVnx4R0J960565x9xaktZSRwYgH7unky4ubai6/Vre3/vi++jCvgfCVLxBmyPU/se5ReFpUcaUju3H0n+nyzd7CAvmdDjz1adrdc+0NmNUtMum2uUoRlKNPlrQuQLnLhaH3Z3TnI5NtwbXN6fW/el6ln1kb8PHnfawXzCVIJc+lY0JxZTJ5pSsMH0b6H7sFkkX+Mml7wn8gqPeaHBUFXMjl32fdS7C9BW36trS6qDYJ4xpOxj6T75gMnSNDvQ4NAQPtsrXFcgs09KY4oaVntYTLJOa0ZCnICc4MhoVIZg1zwdPtfrasWH3PVs09jVlKx8byKjs4gVzLvqHbfMsOfBgdUOiJuAKmy2Rs6X2Q8xvcQlLkiNYxAbq/2o6Fk+t0X9YfLDqUR51BPtubISJbGmxv+wJFSJVb/5K3mmxm1iCokUBcq/0TgWQWkeK1kcZzDRnqhQLzCSWFhR4bV8IFmJMVCumbJOnWIRRq91MpLMFrtqGYGInZ+Hx2El2e6p5k6WflslT7bZR64NR+b7v+prxYvPInnws2yzJqI/EN6eMWPxsfiQ8qiv3R0tsLBtLIkaQm5voKUjzmQSvFcYnkWRtIZYAsolovOOobFGnDP2LiBrKIEsOugg/0ferrDCMlItP801luA6uAo0src5HKaTc4PDq2qhAVxof2cCejyotGDy7GoMw99R45sFrD7dM99a2DDI0czBLWab6qf562gR3ofJmhXY8W7Qz6Wbgsze50ZyjkdeNLP4FMZ6Ue6qpzZnDgI4VzQENyby0xW/6PnS4Tjs98Bsjq41vwOtbRZP+LXuuF7e0k89M9khb270W4/EH3TLyyzinFjtKc/JhxwAAIABJREFUKb863LFhB9/y1bSqgLrjz9WJeSYZRuYU/Jj8HZhMbVGxU4yZuu3c5q4PUFPxfONLPoa1lRzslT5nXR87unXsEp0xyJK1FiPO0y420oX/Meg61CX9PKkCoUXBVNGx/TEeZqTacnYqcxfxJTBJ5XLmu+jAfmS08YF4tDegj/vtTTX6nSV4XSZECdoGri+oESXi+oIGkyNxLkKI99YckozKDApWprfGR8N8ZOa6g58e7BojdLV9PPPYrcmOYrbR6OYrdHo9DchHUV886tDUaVrmXEpaU1GUOFeRS58O62qv+1YXZ4hpzzD0T03L1/LcdVv+7Qx6PJUHmxpthSnMB7cpRb11zu249DIR5lT+acx5wtXXDgz78IWyqWkdmCKF6k/9ToOI/oZV0Ph0wPXEyIVKUNCofVuVrPITNlClSU4VviqK9kWVAUg8dV41VkVtEG8gptYpFpq6Bb+u6fX+Z/42wLSwQrANYOu5xdJn3YAVfKBCiQmboz6yOKeWzAlr3FNUx9OEEy7TreoLe8xG98rORXjR1KcDwWKKRhb5bZWsvz1CaoxTx1chizW6DPUvcNUwBEuGQQwR1h+xU9BKpwGSG4aC+TcnSgXOgOcu1KGkss1VNHRj0O0Li0a6A1sRlGqnfzM2Z2qHvpHkw+LXMnctLMZWlMzmnNvg2VaNIENLcwR4vlTyJKoirtkg80wuaFE78YdVJKraIj+2WI49gwx7ymeY64lkEI6fqMmyva5UOTuOxh0iabm/qMy1briYGl6mfsfQPyKf4+OqWRUrDCMV4NP8YcVd1z/THOnRfYx3h76fdz3D4OUUXfPFEAzXuRMh2YaJwzQMcN1/ehGcCils8HN2/ACS38y56yCiaq30DANftfDXChYf1AaDdDH8mWO8qU9zWNYyj+eveWpzhjCgY0VzQEO86634NriuPTd+u3T1nxV1mLMujrgSIHnVmsi5dgUv0j5eYIbRQMZVg26x9lS4OtyxYQdjqWKL73Gw+jaT1QUdxSixldnOdHssuY/1taCp9QjU9KNiF/8WrjcQsIzs00XMDRVtuyXecweTSG6Hx471QVc5NX6lTF3HqNeoz2qY20Z+dJcgB2XwE8s86DASbPgYfwI4d2wWV1nhh3Liwvj6qs1+BCqoXCWOYsiE2w+LnV3EDnGAuD7fVkfXtZnuga5vrsukSh+RHz5GumqqeuPlBL0cEwppZ9o14iQP/5axe1CBQqzpamyw943Go1FsprEyolPLuodfadroWj3ULzx4PQpZR5ujZ4hpTzj0DxYbtIdRYkP+7Wx6PIMHi7jWOr8KRkqjPjV8nPasY9cTIkHm2eaDGvVGKks7Lo9Md6T3UdXDx8NXX9s17I5niyND2vPRsjIztcyES0OLwssCLQGtE1JeK0e3tXcESaKuvdiu5BniU7yBD4Ilx16ywNGI7GzevxieIZuaq8xjNOlLJfmiVBrFMlVtb0LH04SprmUP3S/TLVqdICR/nlJmbKnX74+ja/UFTQGkskw9ouPpYdDOR3jdxwIjHbHT4H6ZN9mHobQ5nbX7F5EZfdrag6UFO2n3g5HPf+56uvITBHh4ogYmiTrXimm6BsQyMsulW+Y4TsLko/9iM4VuUcJ8uKaRiYhJJAdk7qJY93QAO47GXRv9i16jMoZ+X8sdXE99yNRpsMIQVDQ+bWoqQ0qjj1LEh3IFukEzSJUYDKQdYcmWaQFhKn+vg9e0pU2kxA3DWchwUWAZxEGzCzadCklOX3LFFanMW9brlxy8LrxXGJRhlDhF5DjXdnG2ga82/mvlIcazEGNqM6LUaxjQt6I5oGFkxts/Lh68OhrCh4855gmHjLgDuGlvGbVabmI74n7vtA+6JRnUtjrct2EHn2PL4R/mTCgyQxP5ubt2po/8Q/BjE7OdKb0Cs2vLoFN4+rrTHiq83bLfOVrELNaKvl1iBOO0u1lch3D52TTsRqrY8JXFVAq4hankx65WD/JoZ8iHP7ouuWYtedq1n+CDC6OnzYJ5plZhT7G8FptqTdYoFa5v1INGH0dR02ldn9GcNmeb8yTJ++BaCZlQjHqE+zjqGmvBFs7P2O0Dt7h9KXoUkPvj1+KEyLIp6GxJF/IAvoQ7r4Pd1q9O1/5QO5L2DDGtxQYyrTQevsI5soTgx1b82zn1aGm11NquB9vpAA+5fS6KG/WvUc+SKv0Mh/jeYJx5tvngVH0FllmaWH2dkvEt1l1XaNgFNHiIq0lbqSg5JVouRsNKWmGCpRnHO01zMsVsg1SjODnC6hDDi8/yBmkRLGhgrSQad/mnPTp5XDEiJucf6Q766tgzGiwOJJPrKDDdC8730y4pjNQ9+hiJEER+lDnVR2NfSFWdX86iTqd9QTpSsJePhi+exdol4Wgcb2KBq7YheOppp6r3U0bMfa1lujYaw+bYadr3C8QYTcybMinUFTslP1hacDrv7sp9cc7ByO/jc9ejCXJuRews3zK8Di3NHVuOGmKZ5hzSEbSl4o+hQTPIbQNTx2gZodRnR5CzfrQMSe1G43PoLK2WzYwiBN+iatt2nA5ADP1z2m8l3eL2FWBMvUruUYAVhjkTWpyNZvKlkqc/n+Ygx8MMuT6XM9+FOlowihgSJaH/FEc+MVRyx4rOyi1T4bUtg7hmTkOCoAGPwmBZl58t+VCyOHao9gKhi6PkN3bueoTI3VvbhcUzZBqADhz4atPCKnmI8RZxTf1YAf8wnbxPncPiHHCxaXsyWDq7ZGYOG4dcUtEc0BDXxYpvLWqb9ljdtaIOQ1YF/cFFdr/qUQ80lGrNotr9iqbXWrGylnWmfMZBtzCSRW1Kv8VWh/s2bHXJaWfRHL6wxueCZg3tmSSZtnqa0sRsZ+R15ejk26XW3KHhnMp8jMlHmUzGUGexlgWCfENqhEnfLjHS8OGr+CLsYP++6xjhSr6QJKlGa1V+H3TXhUMgtToOquQTIcFhzicjaRf1nipDHEtD9jPab8uh0LjipqxS6WiunFFfdibkX+Tzyardr2h6nbuPd2O6c/ptKH0uACvpyqa4gh1WZjPNmTVlDg4TCgt2mVC8p+dw9XOCBS3KuT55vGIGb1lq852/n1/TtEU5R+Opa+PcRVotjCaSwUpdE3Th5z9DTDtqcpCPr/05e96WrtqDNbrE3EO/qyhy4c96tjWzwF1n1qPvkeb06Nuwn79+D1bAeHJUER9qBzX5PWtkwPX43tH4lXZ4GsjHg4Epqxz68sv0B0HVLiesLiMhWX0VpW4M29c4146APzrMjSZDurqJu6vkxcgjTYVUEwrIY9lmlWy5nUawpZZOimBBdK0kWsxvmscPOfK1VLVMe6WfIteRb9Em0q5RlOWL5K79UDlS1Iavck/3gnGUXMEGUffcUn6ZbmrnTpvuIkfgKkqWTTongyLJMq9z+OqzDOi+zfv5K58eWvQu+MVGOh+dU3rwosvYSY3yG8u8ye+GWa/nXK5GnKz1Rgo/7WDkd4G56zJhWEQ7q76yj3FyyKtK3pnZLlim0T8ov6QaecKpGZSZotrHIydhyYGp72g8aBsu0aKahqKykcEz9DtFt3thia6necoMbawwBO0q9wpDsFKX2JlPU7vEM76UWjKuCEbUbuCWyy0W7fenaGfDLV5MnbCzCv+i2DKIYxjvO4Ns/ngxCghzzCYsUwZ1JdeE3Be+guaufUS55dlc/kh3wbb4Ae3mioI3qvZgjS6xpE6DEtaZaHEd0zxlDLKSGI+pzZzpdhYGdK9oDmiYs+TV6fFY3I06o4vkAY1GtVEVo4/aGFjdtjU3LHIoM1SsEfn4vNMBdaQ1fSw5sRyILIZQkqrY6nDfhj0aaQbt5wuO5yxeE8Kp4SlFc6S5W3amB6sbJdbvMSxOT71pJ6vg7Zbpq3hmOgYvKFJniYuzDuEt31UFuW+XuGhFGhBHjmL60Xcdvh7zPQNnWeEque429yDIwMrnswg8SYZ4qJNPL1Ph27Uf/5HBUZCmGfi0pftTRrVMO9qQsr8iYwm4vjkVuHS/a5/T9RltaU+2uX6Re5a9KDMTCtcRphd+11gkeWAGxu4gfMuUxwXko8yWedDolqn9jFLShnPBnjuq0c0l/WgzX+zk1zKSxH1MCyGo9yHx5EO/Ax65aMK/nVmPFg/TrgeLdN6av2I+aNfOXNw7ckr2AvfkZPU1Tq9dwy4WVMQBVv6tsTOqbx44LY3EkLLPMoRlTiMHFfx4iNVF+DghEayMnWSqJb707bTsX5SM5OOrDZJKM1M38cyEaFps39OE4GTfRf5TGplS5hyj5imZarT0hXzjgt/F5q5leP4+SyYOwWI7nh7OWdpIC8VGujPHTsybgr2vQOKc1R0Yn6vVpx2MRs4n+LFkJJbEAi0jrFqqbEmqsxdimelIsHyj/0hUjbZBy/fNoKT2jYpz4kn4UYvyfew7Go9z6ykqY+iP67rRb9e6DvmQkp6NFYagXVk6Y/DG/Yk9+bSBRtzGSlr7IE+8SyoW2q9ESwn9KdrS6mrz1LYM4kCxV+hQzF24wDtyUd7PzEkbST9zMB/BUvlX8QElaJMlrTE+/ko8TVez7iJZoqlMAlgGWRGwPIOayQgtEgrgUPsos0Xs0S1Ba/QT96zzn0HRHNCQrCMsmotvl+467Yq8xXdn8k0+x8WB39LV/QK7v7YortiCtaM9t43krFcXZVaHLXzaNew516HRzumi2EVw+ySfJL4tzV2XjC+3cV7c4Bl6Sia/Jz5z6Fy6fPK2pnGXBa8Laovh6tslWjCqNznznrtwrsNfEVNfyDdYWFa4pDtLA/fniZvuIT5B5OPeshicPuzH9wNZ0S2uvKgPlnmi0W/yXMfP18FdrzxwmtOH6TqS7V7MefsyHWGOGxOKObcwpLuoYA5gDemM3REtxPWrb11A7g9bdr0vlu9nSDs7jkdHQ73D6OY7n5PEtAz9vuHNXdvtPNLFsn6FHud059Lb9WBZLSdf4X0E1X7P0nU+XP7A6ox2dFEmDLaMmMoj/eagEY/TBiCHrLS4xvZh2K45XEwJWH4ZQ6Z4oB3OzUkznSg6RaQUhc0jBxX8uOepkWC9lsTgvttIPASzkKw2jz80jzQb/Jj24ZBFLIsr8xKy2APlg7QWYu2u9M65xLTrCYt6HzIE/U8+SSyazffES7C7+Ylu8mWklzybL0zw2knox+H2iX+wzLnEhGZQ4RB82tiJeVPybmss0F+59TtdmflyUMgzD0a+Cuau7a41iLd84pxCRw3MukYUbLXR3+Yb/X2pNB4t7uMXjsMl3qJIvhLlxv0W5bu2xGztRuMWbj724HUrURlDv0XdzeWx9FDfbgt7NjmHRcNjhcFXkLvOtHkhC3dVzF204tPUlvhezCGr34s2XywAm9OvS29I0c155pHAsgqHPXJRfsGfvcKRpqYfI/pyX9U/W7SECn0H81PNNpFiUZyzQ12cLcZbjDDFRHkyBVTxCGTQyyFxiLNt3zaC162EAWdQNAc0OLvdezG35h7sAy4x4XRU/coVO3fh+t7e1kbvX0SRsNVRQZr50jLollmw9pFZZhHykv4tOa67N+zgsxHqwjlgLpapPcKp90i4Qz8SYFrXNKXy2Y7/7vdUeD9FnSUHSZXp1zJ3Xd6BjHTd6EdLzF1mYHUAu3eJrqWRC8vw5FyHv+WZaW42iGpZ4VIPjbQr1VeLRpKVQ6QViw6zzEPbHdiPT1KDS9YFtUVzklUXWAyyiKE8EfNL9dWB05wOTDeVFo4tp6rQ3aGoSiomFE4v9otFL3fysdsP54LznWEI8IOxVSsVGsiCxU4Tk69lSc5pLaMU+f/REJDVHnyMI0n8j3bz3pZzsVNImO6Hfh/43LWb9WzjnPsu9CjCHXuw3PaTqfyRRw12LtezfPXV43tPOB/0mxxUmUs87eprB4adqct3U6xFxUNHyOqsIjyD/bTAetFIJEt0LVFHdxX4ODdnd+5LFwhWQBH5qrDs8jt1y1DVqfMJEyw52EmdSMNFsT7b/TRhrssHVZM7sfAynaUvZNqwjm+Xy7xz7NGvVZ8/vxh1wOHjsNDhr8zIY9hrqXyBq+RId87YyeLqB0s77bzJ3pvW5qzK8w/CVyVS4cEo6GBHiW7lZ62uj8pv7OAaiAtLuLhvPpDPNPr7jZXnXxxnlaF8HB4PUUaWuWrc95u/6rr7aNxCY9FamojKjJ5BZsbQb7GKevJYZlXOe0i55T2bxfZYYXA6chcKzzKZWR8+TXAWR6iqlr6dZnVR5nnXbhSdqSMULlbu17eB4LW8ZWGpLIshbirkW1TWzuUvcwVBDYllWEUEcF85RGVEWlvLoqtUQ4ZQdm3Ja/MvTgbzDXxrRa0kPzFeRBGW8HLopKed2vhO2/kr/4I5bMTA3FfGJZqdq1gp3xNbVLxvBOoerql9XCyONH7z3bWgJWm+xVxKMl+MPrUEn6ThfRRiGXR3dvUNoCzBem6j6t6w5yCn8gwb9O68k7uQFjaUY7nFVRG5qHy2YzwRfGhgpsVHiwM50KIsllBtHplfxDiHr8rMZgdE3btEuyUs6mVwHX4PLbAYuiiVMmRdzxLAxSWtAhwielz0V2WWJhc1Va39DHz8MDs3MePaR0Tp+7/C9TmG7ZpubtfnEOW+mLNGObfcVUfKZ0Jh7BoRhsd+xdi9yH/x+fIhIPfDjFUh+qIKnI0lX8jyx3RXy+hCfdxvWoFYbiRA8GNWxz7nbH1Jci9G+Wa5qKbkhjHU7rd37rrmBRP0OOixYw/md5O2ruc6lEtnPugUWsN8UML4aztOTXMXp119nQPi0qs17KxBhTPmDi78gNCpdXpxVGwQHPeVWJi85SmF3CtpwSbPvSDnaxDBguhaSTT20EHj5bvGgNEynq6aSm/TTtBd+H1B101P906+TGfpC5meeIk8qZWpxg1doOPpYYVDsMUa5XB6ip0sft7529POmzb03MVb5oY2GeHivZkynHwwcnYeuTiq72/W+JyZjdpY3uqMC0cFxuLFQVasjlp/iEQpIw0WCIMttlRADNcXjtp8WTSYJrYdGfqdIXV2YYxjBweiTn1I8y3mxwrDyMnrY6YN5T582uIDG7K6Q6x9qHSxYxZY2u1D0QcqMW3VFS6DDA2cep5Rysn3Ckc0gh9rni0SzKftyIVLWxxKfIM8W4xniS0dHw2IOXRnUdCB7+L1EQacRNH/dsbKxU4CN2/e3FnCntuvrq4Wb3/+/PlinlQZFKDEi9IMPJ6BbyEgAt0b9qdPn4KKXlyDDt6VJHFxCE9SSzeFzGkw2EBl/vbtW/CrPYkW3/79+/d3797tqYV7ayDQvUtMC/nnz5+vXr0aypRTffnyZdryp6VZnrVd5TSmVSymLBqJxWMs1rI5w2L4J/mluM3lJ7yxWvt58+bNr1+/hpZqUeDBgwcJWz0tylj+ly9fpvemSlm0alVU0rArn+ZUa7qp7OHYct6/fx8UYNEqgnelSpwbWZhQpCKcu5xFL1fSxU0b28rYrXmW30NX9cq7d+9aloA17F5eXk4R5U7R4wiuaSeJaRc7hZiX7BeL5rTYTXIbSZ3lo0e7Xjr2YHYIteWsNqg+4XxQtjEX7gbNhtXXIJYhsVrDjsjMV46AMfh5+/atFO3uKnbhlqpcjQqwb9265T6WuThwFlymgdTSAQHNHcp3jYGb9kcW+4hcTdZlXknS/TRhLm5ZhJ/PvE+y7x8cKPXEpBZVHj9+nA9v8pIbnR4eaOFzKgiaxDRzT7HTnP+ZtlopzJuCWLYlupXb0e2LK4qj/Ak/zhnDgV31JINRQiWOijr2geSRMBV+VKA7Z/ZOWnVJ7QS5jyUvFIpYniMqI1L30XhCjPVHZYtm79Ng6PdpdHPNCgM+zW7M9fu0RW0ap3h2JqtyLj4MIPkPWZYftaJ+RY8EbvfjgXOr/dDYK9zP8KgSFl2lBCvpLRfXPRad51EkK6/3hDEeU5skNll/GHASRXNAQxJ7/m8h2+KtuaOLV4mlpcavX78u3vLs2bPFPKkyLAYBEjj3Hn+qtlDOUQTOYNhzI830gbZiWmBvbBVqHXywKv/cBu2qQkaZtY1kGYB0COvoRj62ReAMLjGtRvzpvZ6wSVt4sDTL2ahzbj9Y4NpEbe7GnZLWRG7cuLG22IT59fhp/KBBDX+LCzcJ5YkUVa39+ItovpCRtuz8yjLELB5lvVkGXN9adL5VnMT1rUW0J38QqfqI8SiTPVVH7p0bWZhQRKDV8xVjt0UXlpHI7556GWxtwKPhJn5Gg+KTow6884d+v5kWdNvyHBvTMvRv01ptd6FHp5GTezDHobmLaoNqf1DwhcxH2GLD+eaDQ7viCx3TtrP6OmUypPg2c4agYo5Do+naArAEaWrdIbsA037q+6tGmSM2BJITUC8u+ajGVH5/IJh+O6QsPuAxd6Ml/QzTBJbpLJaQPI961nQhVFtReiTxqFcxg220hNZ+kNbZAleQSb7EE8ZO03gsjpd5U5yP/Vu/27q71N8P3DZiMHKK6OZi7X5HsYbXcHKEnj22TD8tkXA+bsfW7tp1hmjcNTZ+0UdUxtAf13L337LCgE9zRt6BT+OZGafNyEUHio60jq9KEvBD0+B8Nrkwlr2tuWlscmHaLZCBr13drZL8nDEeU5tFI+kjDDiJojmgYdGe82aYbhaurU9nWVmWGuPPmq+tdDG/5YVhi9iLFZGhVwInMey5kWYuvYC6OaBhFeS1PjyTZi2PTOXYZV/Fisx7CJzEJdoRLU42dADWq1evhgI1ZS3zc8eWtaRMTkAt/fjx4+KSWeFoMKjQxfBPzkptCd6bKrFd+9EBZ27c0ZuiZX5v7UDDxvWNbL5d083n+kaIsn7UIz7Bhhx+rExQKqGYS89KaSicCYURMmO3EZQlmx8FLQYbwQK1m6X3S6cnScmela5fLA/eVSDRncd6hpiWob+ARRWoAj2uhdyxB1uLokz+doPqs80HnT24WbBLiV9kCoMrX31t17Az6StuJI1+a1zWcyuiJZs5OhVC0+Rq3yAqiYW6IDAi4D/8OvqqzEc97744XsgtZzpF4iTThLlxbS69gOq7X6bTeZrTsU/d7ahzNnfqlOnhToD+7WeLnZg3+dovdl3nttHcoDOXXgBX94NRAYZUMUfAslyjwODYKapObFmMw+camCr9JNF4Klwqp/6ojKE/obpbLIoVBsvzAMYZQSoDqPmVmZp9Gs/MpLJAlVOzohM2k6IiBBZjzhM+VB/B1dBXBPMNKWunqOeM8Zja7DSb4fb6w4CTKJoDGpLY838LOepcWMtUU+JZViSTsfinoMUadd6VIoa0lVJaNwROYtiRPTBt5h2izap+SuIQAlkrjWh8T73GHc2jjGpP07h3IHASl5hQ3f6JJMUW3C3vsWuRK2Ez/aIWjUTilXmf35dqem351ZonT55MbyyZUq39+BCKGbZljpNpdFu06gHI4qTD55bkerHGo6Y51ZpuPteXRKHGQvw1LP+Wag9okJBHxX5MKHwLiVwvejnG7gg9/yu9D+bWcPe8DCbT1eP7v3///vvvv3Uog3yXrvVMQCUmXWzoPzCmXewUg94XB2LfPJJcL9Z41NCfpHXJC0GPq5CexIOtYnJ45mqDap9MsUHhwPmg395V15nmp62vvlZr2H3MFleZ6ObMerPacq+6QPmZoG9gErKYj7IAIQ8E6iFgHEqyCmyJ1fWu+7dv35KLYalalS5OvpILtljjquleJA4p75wHVpWsaSRX3FCgztOcavDDhw+ZzhnJ1ApXLNNDhyLJBbFTHGPEX8VvjH9rHOyOcolx4Td8W+e2UUS5R5HvezDaYDnckoqARvyIwbtaDt/JlST37t1z8hxycZJoPBXbLqMyS2fZAPBsQ/8GRJluMZLPVPtQrMWxsMIwUsGqFYbRvZs/Vu7TFg2JZ2aMqq9c0cZWkC03AX8rp9g+zoEPIOXmWaz8RVc5SDJdJs0t4WKNhwx8uVudtfyTx3hGtkxtpqC6DAMaVTQHNEztc2PKIQ8SaYN8bsXfb4aCm/Lr3dMfHvRFGq7lC6aJpEDgPIYd8RsH9g7LdAgr3UZg8YTCbcXeuXPHcqPeMrJkI09tBM7jEjORNz6Cs792y3sL7u3B/dX5JegpNPfryn66f13DxvMgz6IkmlbpV6x94Q+8rsp+HActxBQ7bsMSFeSYCeP6nLq3XVRluplc3zYym+8KBufqIMU645zkTCjmyFSeztidUEF+FGRZiVqsWv1aa2jH/qTSVMjuHTtD/1TpLaagx7VaO4kHW4ulnvxV+V6H5QzzQdfYDResvi5Cq8qw+5gtLjJPlWFxSW2oqPDvq2hq4zewpI/y6+UaAvUTqGGOaXQjyQ9QPs80gWW6kj1R72SObFVxoLbC9SPVJcVIWBfTw4Qwh6KMTu+csRPzpiT2Vue2EYNREuVSSP0EFGHqvd9FOTUW1BCHZ/K6i80fMpwnGjcCWczWZVSWyQh5YHXRnDJlqMGzGYPt0axtPxB82lqGNfs0nplZq81I/poVHRGbrw4kwF7hgfBXVc3AtwpX65nPHOPZdcfUZsqqyzCgUUVzQMPUPoum7LQby1Kj2pPkCfW1XCx7n/5ZXGvLJ3/HBM5j2JEHEC1nr2SyAcurmJmqbq7YtazW5jcCMb4Z6IdfxpLJVgOB87jEHLSN+wFJqjYGdT9//kxSnV+I5YzMQ6JBX0h3bZFELcoByslgvKjQfgbJaxMsEs8YUU+z4fqmTOwptVmIJK+hR9sBTnN+/PgxaOclUU+lGlKCgg1fMaGYg1ZDOmN3Ji1YVqIyVZ212JLe5qiYlqE/qwkVKxw97kHdqwfbw+TYeyv0vQOQ2gSLhKNJNLh2NXVtfqOQ3ay+1mY/4t/6bNFoQkmyGdWnjdeSVEcTT6OQSYBQCAQgsJaAHu+z/ASTfthKS2FrC4/kP880IRIXjbxlBFfyrzJFR8nlXFXg5eXlyK70bpgOki7/ozVrI3MfAAAgAElEQVSrxLZnZnpoZxXJaQxL+oid1vb0tfkjnP2vupk3+Y2au65224jBaE5lpHdGwPjGr3Es6AzOqDmjqGn0rftoeYzHZU51YYl5jn283CJhKhqrylk7lK/NbxTmVEO/kcl5srHCMNW1xWPg03xuPDPj00h4bTHFhNVRVIsESgbJRz2A1KJegjITzAexkJiPQPkYb+1UZW1+I6tupjbVhgFrFbc2fyWK5oAGoyJyZbP82PJc3XrCxriVe3V1NVdI1vTFPX5t8GcVgMJbJHAqw45MPLRtVuyAupGdjMazPW5qVHJ/Hxe93KjJa/OPbo98HGktmFM/GxJMJ7FmAqdyiTkUccgmYrwhkZ+tiN84962OE448aTHcpeHGOHucqyVhuiSJDH+uImOU6/LnuKjQfoZm6unDHO3dXGZyq8b1bdbFcGOFppvcSHYiWnv7nEcquWMxJ3PEozKhmIN2eDpjdyYV5JttZRLYXmz3jp2h324MNedEj3u007EH24Pl2Hsr9L0DkO7ngyO9r+0da/OPqot87GP1tULDbn22GLGZ5F/ppVPjLxMGf8s3uTwqUD/d458KrflpbT4qR6spEwJNEzCuZRmf+7SgONU0gWU6i0nszCOL0oA4eqdFEeCXL19q+IWxna0bbs8X0CYRr6FCThU7rTWbtfnteu9j3mRpb7XbRgxGFvWRp3UCGvctjxzLI3VzeNNmlZ0qGt9Mae7GfMPlXI329LWyrc1vl+Q8Q7+dyXlyssIw1fViX7OMX9Nik6QsypakFnshPDNjZ7UqZ22KXiU8mYsRYK+wGOqdFRHM7wTI7dsIFI7x1o5ca/PbIXQwtckHx45xLuda2dbmn6t3mp5V0RzQMAW+MWXx1biN5c7fNrfcP73jqNVGy6NCaX+BYdp2UpojgGE7lQnFu3fv3MdiF5Edu2IytFKRMQYdmqPhPN+pVJZYofw41Yoea5YTl7hTO/k63VQw43E2yXui5VnJfBOVKQdLikWeFy9eWIrKmqdC+1F7LfSyYpkWntyqcX1TyKtSKjTd5EayCsj+zKNHfocC1Rnrf+qXCcV+7ecogbE7B1WVWeEmYqqWdu/YGfpTmcqx5aDHPfw79mB7sBx7b4W+V0DOMB8c6Z3V1xGQnR8rNOzWZ4s7NbL2dmOPsMw41lYdzD+qyChesCgSIQCBMgSMsYReGNBrb0lEYprgMLJM51BsvtDBQPfu3fPPBlJRT58+7eyJI6aHmy1keqMxOBmFNNNyUqWMKjKKZ6l9VVE8tWJBupin0W0jBqNFzdaZgaf4Rnqx/OC2bmFIFQSi8ZHxrPpYswkx9K9SJZkzEWCFYQq25ldmavNpo8nRFKZSjDYWvDdHokWew593rU3RORRBmfsJsFe4n2GZEgjmy3CmlhEBy3inW1LtIjG1GfHf87HmMOAkiuaAhj0GnODePUuoxjjeMuVL0JJQEdofDSX/n7QDTwT8P3LwoRoCpzLsxT5ydXVV/oyG0av+9b94dqDx6vgbeyjz+vXrfKKOtBasiJ8jC2KpPPFULjG5LoyzxOT1xgtM2xM1Rnz//j1eo76tDYVFHj2gr8OSF5uWL4NFyHy1R0ouLJjx5JGIwBu+wvVtgOZuKWwhrt74RVrXF68r+bdzvsgeBCYXyS+QCYVPo4lrxu58atL0OV/hB5Z8BsfO0H+ggSWsGj3ugdmrB9vD5Nh76/S9YlJYsEPmgyPVs/o6ArLnY2H7MYra9GzR2MaE2R4/fmwpTauFqd6sjld3fX3tZ1j1aIV/I9cQgEAxAtrzNT46YgzvFyU3lmOUarG6DRkW19ZUpvGBlsWi2PffoCB3i4Y2ER7tiGnz/eXLly5PHxdMDxPq8TyxE/OmhGZjKarmbSMGI4sGydM0AR3YZIzN6lwGKQz/VNF4crY1R2UM/cnVTYEbCLDCMIW2GInpFuMoNi18Z0pVPo1nZnZqM3J7VYqOyMlXBxKoM0hmrzBoEgTzQSwk5iZQOMZjapNQoTWHASdRNAc0JLPnbZHB5kfcdAy88YdlDgykLFvpR802kymegpISOJthW/qIRspnz54lxbxQmGp0Z8dU8uLZgsSHfq3VIoseNU0qeehgEIlx1AjeS+IhBM7mEpNDPjAESt6WuQKNSzCWDYC5KnKkG+WxHJacQ7yhzGrtp1rBUukC17eTZPcWspPPhtuDv4OkcowPd26ocdUtlkCUCcUqpLkzM3ZnIqwT63o9W7B7x87Qn6lTFC4WPe4B3rEH24Pl2Hur9b3VCpZVX6y+psJ7TvtJRa+ecoyHIBjnHXvapb7p7zjIwG7durWnQO6FAATKEDAOB1oQ+/nz506RzjZNYJlup8FEbtego30lf9xR5g8fPlSyQhuRfO1XTA/XElvMf57YiXnTojEkzFDzthGDUUJFU1SdBOzPkBz+kN7hAM8WjacFXn9UxtCfVuOUto0AKwwjbpZI7JBXZmrzaca1a+PzpSMt5PtolMceqyQXtTZFJ28gBSYhYHTdSeqikD0ECOb30OPenQSMjiLJLpJEZWqzU1/D7fWHAWdQNAc0JDHm7YWoG2y7eW65f1qacUowvXF/iuVZnNEh9/srpYSmCZzNsI3dUzN29SaF2mWUq9da9MzN58+f//77bw2EZSptuhb9ZEfkJAuddqGf78h9yoY7U6Npkgg/InA2lzhq/v6PllXv/bWsLWH0ANna2/38+nGAr1+/+ilz15sDzrkCd6brJDxLCYoS1UZLzhx56rQftdRILweTMmXi+nZyrtN0E7q+nXzW3q6oOLg/Gon91laxMz8Tip0AC9/O2J0PeJ3eL0l762xaQsfO0J/ETg4vBD3uUUGd3XxPizq4t1qldD8fnDMeVl/nyKxKr9OwEwYVq2i0m/np06cW4TU073+zOl7R6Dla49uP8TL5FgIQKEDAuJQkSa6vr3fKc7ZpgpEt+/5r7erly5ejn37StrieZOjyrcs6A7a1Kqsq/6liJ+ZNZWyv8m0jBqMyZkAtBxJ4+/atpXaGVFE6WzRuMQx7niZMiKHfrlByZiJgDDxUOysMTgWHvDJTlU/jmRlnDMkvqlJ08tZRYCoCddoJe4VT/RLMT5mQUoxAyRhvaBRTm/3KrdO9j9rVvaI5oGGk8e0ft0UGm9+Xs89XN1exnYV352Lt4pb7ISFPHC5rJ3A2w768vDSqROsyDx8+1HMGxU5M0PO+ljNWjPJ3n0160YMgegZRTm84K0H/6vwwPaQo3fX38x3dK7SSBp7NJSbHbp8iJq+6TIHGJRi5owp/UHpwlYugjPvri+VsyFCn/SyG1htaWtstuL6dGqnTdHc26sDb57xQPW+eMKE40Dw2VM3YvQGa8ZaOvV/HTRuUy9BvNPLKs6HHPQrqvpvvgXPUvXUq5QzzwYjGWX2NwDF+VadhG4UnmyOgXRvjAxZz81lX1J6L0XO0WuizT0731Mu9EIDAfgJGH6KK9ruRs00T7J6QfX+7JWuT/fnz535+RcXalO/15DICNl/XSa7PFjsxb0piNvFC5sbHSraNGIzi6uPb1gnYn5k0/uBn60Di8p8tGo/TWPttK1EZQ/9azZI/LQFWGKY8F/dxDnllpiqfxjMzU7NJlVKVolM1inKSE8BOkiPNVCDBfCawFGshUDLGc/IwtXEotl204t77VjQHNGyz3sBdP378CKQuJS1OxoIF6OAQ+3kQx+5NWhqoDdRgM0k8G4FzGvaqX9/V7/fqByL0nq1+KeLAHxU/m2Ua2ytn++bNG+lFh878/v1b/378+PHZs2cVvhdtbBHZjiVwTpeYlnn3vc+4BGMJxtKSt5RmlMq4KG+pcW2eOu3HyG1tY+vJj+vbr4s6TXd/u44qIfiknd48qer32ZhQHGUeG+pl7N4AzXiLfW/AWGA92fp27Az99VjaHknQ4x56urdjD7aTzIG31+l7u58PLmqc1ddFRPEMdRp2XGa+DRIYvacazKPE4Hx2LvPadP38u39LJW+j+SJxDQEIzBGwn87/9evXPT+zcc5pAst0c4a3LV1rsKPhTLMnPVxkN+Nt9R54F9PDHPDPFjsxb8phRX6ZI780fFXVthGDka8vrjsjEOyAwTa28mZCUPgkieeMxpOgGwppKCpj6E+od4paS8A+NWOFwWdb/pWZqnwaz8z4xpD2uipFp20apSUkwF5hQpj5iiKYz8eWki0EisV4I2GY2oyArPrYUBjQsaI5oGGV0cYy209M8EvZ9lCdXtL2C4lcG3+dOFLCzq8sAugnAnbWwu19EDinYRv3g30Vy9vortu3byv60a9G6BSAPc/H+CVzDQEI1EPgnC4xIf9tIVZCAXIXNfqdukh1N2/ejHx71FdGBSlK1GJTeSGN4iFYcgK4vp1IqzXdne066nb5n+BcVSemHSVSsF4mFEEsFSYydmdVSq8OsNd2OWNg6Hcomr5AjzvV131P38mn/O3VaqRawcrriBo3EMB+NkCr9hb9KK5x7zXfqtroOVoOaKjWWhAMAkEC9kFh1NmDpc0lnnOawDLdnD2sTdfDD3oQYmRFesRQQ1vfz5Hbu+dapGfOT+x0Zu0nb3sT20YMRsn1ToH1EBjFBhHBGnozIdKKPV/ZWVlWGPZIsnivRYDglv1iyXsyEJXtoce9pyJg7yysMDjDOLNP45kZZwY5Luz9MUftlNkEAYykCTVJSIL5VjTVsZx2d7EnxusYYPmm2VVWXrbz1MgBDcl0vW3KtK0b2AfdbeUng/Kvf1kE2Ha2RUIhKaoSAuc0bJ0AdP/+/W0qkNvR4dAPHz7Uy7fDYQ1v3rzREsa20rjrDAQ4y6MhLZ/TJSZUkGUPL2F15YtqyEKCcOzHRpQ/N1oCV2s/1QqWanxpyLDrnOZUayFBP1B/4tzqYW1vnjChqN+WBgkbcnFBpJWP3fbDm4Otqzaxe8feUL+oc+ivxHTR405F9OrBdmI58PZqfW+1gqWaDx6o9IRVV0ujWvtJCP9URRmnpS9evMiB5d27d/7Grna4GMtycKZMCOQjYJndDLXbQ/2ptPZ77fJMa0mSYhHA93uRSlmmi8Cxf6X3n6WU0fNXSrEblb2u2nIypGbSCLFTJrCbi6123rTYoia2jRiMFvVIhkYJ6Per7JLbt7TsZbaV0x44WYLhrG23CGCMxhPKSVSWEKaKanfoT8uhy9IsXXhouN0vTUHZ77XLM60lSYpFgDP7tIZUGbQHe4BxyPOuDF5BrZHoE2Cv0KdR83VD3rLOga9m5bYim0WzQ1vs5tpK2+NyVju1IQyIK27tt9sUzQENaznP5v/x48fsdzNfKMrZdr67PXC3TwZmZNybbBFgtLe6t0rub5bAaQ379evX+5U2HNbw5MmT27dv//HHH9pye/bsmZ6T2zY27JeHEiAAgZ0ETusSd3Jzt1siEJe5xQv7nLbOZTW7VPaWJtRjtfZTrWCp4OP6dpLs3kJ28ll7u45Cm96ixUdF2tP0Y1OYUBzL31i7fUSzj5LGqpNks0tlb2kSwVRIxz+F1L1jZ+hP1QuOLQc97uHfsQfbg+XYe6v1vdUKdqy+qN1IAPsxgmolm/Elw/fv3+fYIRqd+2AUphW2yAmBMxAoM8E/7TSBZbqdnUjvXt67d2/6voqGm23PVu2Up+TtTA/z0TaGK8RO+VTQTcmtbBsxGHVjcjTEJ7Bq76n7sMEnE7w+bTQepLE2kahsLTHyn5kAKwwj7VvW4Qu/MlOVT7OP5nbTGqkg60e7VPaWphK4KkWnahTlJCdg8VHJK6XADQQI5jdA45a0BGoe8tK2tI/SCAMq0SMHNCRTxHSPcLFo7Swu5plm+Pbtm70u+9E104qSpFhc84azLZLIRiFVETizYeu8otEDbftV8/Xr11evXl1dXWk2pV2HBw8e6LwG/dzE/pIpAQIQKEDgzC6xAN4+qpCfNzakzmU1u1TlF6yNYA/JZgmtDxEsSaW4viQYKSQVAT0KHJx3Gx/lTCWGsRwmFEZQx2Zj7M7H3x5X5JOBkjcQYOjfAK3CW9DjTqXgwXYCPNXtfc8HT6VKGguB/QQ0B7x//76lnOArZJYb5/Jo6PenNnJNl5eXc5lJhwAE6iRgf4BEi2Pq9RtaceZpAst0GwzG3fLmzZuHDx+6j/6FnqbIceqQX8Xh10wP86mA2Ckf21OV3NC2EYPRqSzzPI21PzdiD3d7pXfmaDyJTonKkmCkkJMQsLtcVhicSRR+ZaYqn+YvLDsgwYuqxHYS2qWyxy2u8J0Xdtl2VsTtEIBAbgIE87kJU76FQIEYzyIGeYwECAOMoHJn44CGZIQ3nGm37ZySVRUd/tAeXT2ZhfVe0MkNW6cnGB+n22AIWtvSbF/nNehQGB3WoKfl3r171/0TDBtAcQsE6iFwcpeYRBGHh0BzrUiyyC4fbjeSOlFUPnuvE9qcUXWTbrdqNflwHdU5zTkcy5w1JnF9c4VnSp97ieXi4iJTjTuLZUKxE2Du2xm7sxKu1vvtb3W1TUvi2Bn691tIDSWgx51aqLab72xX07ejlKbVh/BzBKo17CRBxVyr+043nh44N7fdDEc7Tf69RjH8W7iGAAQOJ2BfnJeo9kfn/XadfJrAMp1vDPZrcXvy5Mlcfj3w0P2gU23ANqeUttKN9kPs1JZaC0s7Zx51bhsxGBU2D6orQMAelzKknjwa32+NmNB+hpRwHgKsMIx0XeGzZPX4NJ6ZGVlL2o/1KDptuygtLYFq7YS9Ql/RBPM+Da6PIlAgxjuqaV3WW61775J2pFH/iXzHV3YC21513vY+9qpBt8LJ3pSqNlOniaScjQCGrdPWHzx4kPvcRHW39//8ycDkgrQPza8bVdjXdPqdeoT+pC9NO/1/lTgIjOesUHEJRXKKtpTJWG+h1Fmez58/21tUp4Wsmg2qR+iHPuxNJmejBHB9jSquV7EVMk+bpjMWa3ZHTCimKqsnhbE7qy7qjHayNrmPwhn60WOdBAqvt+DB6jQDpOqeAKuv3av4DA3Uzo6W1xaHLUVcw1QxFZPr62u/qOfPn/sfuYYABJogsCoEXTVxc81fddcqeVwVhS8W/e1IHpbpRkAWP2pcC67H+jcqg36FouNnG5roC75G2romdtqgL+ZNI2hBN1XzthGD0UiDfGyagDySXf5Vb5LYi20oJ9H4TmWdNipj6N9pOee8fVV/WeWdHM9Vd62Sx1VR+GLtCsNO8ephwjMzO1UZv70eRcfl5FsIQGCRAAPfIiIyFCCwalhZZbQFhFcVZ5varNJXGRWUqaU2RXNAQxq9b/Mpehl7Q/X242BVuJ6Mqf/hmFVv6G0gxi1NEMCwpaYy22POHnQYhP7UAV+8ePH48WOXzkVhAjriR2tP0oV6gUaTbQNKYZmpLjcBXGJuwq2Xv8pRdBBorWpv68o9s/y4vjNrv7a260nfoEjGX9kK3lsmkQlFGc4balk1ljF2ryXcAbG1Te4jP0M/eqyTQGGXUri6OpkjFQRyE2D1NTdhyj+KgKaor169Wqxdv/S7bT96WrImy/4DxDoE/MaNG9NspEAAApUTWPXG2qoFDddwpntCwTKds4f4hUI1DShGm9HY1/How/Qwbir7vyV2ijNk3hTn0+i2EYNRXK182xABY6gwtGhVuNsQBLuoq3DxePkU7EmiMob+qepJ2UBglctlhWEgXNjJFK4uYkWrDKAesSMtin+1qr3xoizfdkDM0kzyQOAMBAjmz6Dl+ttYIMZLCIGpzUnCgPoVzQENafr1hjBahyhvq3tDXdsqKnbXac9rKUa4iYow7EFNhbfHVKkep3vy5Ike49MxDR3/4kSFvUC61hH7OpehP+OvkHZzIvVnFYz1aY2wPwuJ81m15BQvim9rJtCfYeP6ara3uGx6fSWY4erqKpheVSITiqrU4YTpz8W5pgUvCo/d+NugFupP7K9fnNMU0ePOvnZOs9kJjdshYCTA6qsRFNnaJWB8yVDbEHpeIclJCtpF8nE9ffrU/8g1BCDQJYFVP2/oCDBNGFCwTOdMYu5CP3D08OFDu8HowQat0ArsXIFNpzM9zK0+YqcgYeZNQSzTxHa3jRiMptokpUUC9mhBrWNIXYWrCXsorNPC1RVWAUN/YeBU5xNghWGgUdjJFK7O1/jour/hadTA0UeemRkB4SMEIGAk0J+3rGckMqqAbGsJbIvx1tYyzc/UxjHpu5c1pOh/O5VwsYfABp9y7969bTX++PFj243V3rXqfJ1qW4FgOwlg2A6ghpDyj7UpmtfTDDqgQQ/qOUm4yEFAJ+uL8x9//KHHTbSJu38epSOvhr8c0lLmUQRwiUeRb6Xe/a7j8Jaumg120N7DgTchAK6vCTWdQUjFwzpCa9rSi4uLJC+0TEtOnsKEIjnS/QV2MJYxdu83A0oYEWDoHwFp9CN6bFRxiA2Bjgmw+tqxcmnaiMCtW7f0K+KjxODHudfJgpnnEvUOrf9QqXYlHjx4MJeZdAhAoGYC6r928bYtaDBNcIRZpnMopheCo4em1tqYVm5fvnw5LY0UCCwSIHbyETFv8mksXre+bcRgtKhiMtRPYG3AUH+LskpINJ4Vb6OFM/Q3qrj6xWaFYYOOTvvKTAejOc/MbDB4boEABNYSIJhfS4z8OQgUiPE2i83UZjO6tm5sUdH/aQtxtdJumDbo7Y4CzZFnXDUfKCCSX4XE08NDz5498xO5hsAige4NW08VqGvoxAT9CsQijYQZ9EtKeqZBJ85oczphsRQlAnp48dWrV9ueg9SS3J07d/Tv8CevrovR+4FypCof1Ock0L1LPKda460uPDrEhSnwbX9LTgWgdV8Frq97FR/YwLmATcH5gVKtrZoJxVpiufMzdmclrEEha/kUXgMBhv4atLBfBvQ4ZYgHmzIhBQLbCLD6uo0bd7VOQId9B08YHLVL89z9W7GjyfLz589HtfARAhCAwDYC3U8TWKYLGoaerpsut2pD3D8MKHijEjUG6VGKu3fvzmVoNJ3pYQHFETsxb9pmZqNI2BUy9WPuq9ouGIxq0wjyrCWw6okRhtRVeLuPxlfRGDL3ZEIM/RsMgFuaJoBPm6qvHp/GMzNT7SRMqUfRCRtFURCAwCIBBr5FRGTohgBTm4gqewoDmlY0BzRErHTFV5ZtQr84dYDNvyuyaopyfX29uSJfYK4hkJsAhj0irJ6rk1/0eMHcVt8of6qPUsTt27c/fPiA60iFVKfR6+gEy1OSfo16rETn+OhnQ/p7uMRvJtdzBHCJc2RIHwis2n7uANqqHtFBe0/bhFWKZppzWjsp0HBZV7CWy8vLYHq1iUwoqlINY3dV6kCYSggw9FeiiJ1ioMedALkdAhDYT4DV1/0MKaFdApr3acd5cTjWZpN6ys5Nn9Fe1aNHj9rlhuQQgICdwKKHCRa16q4zrPSyTDeyk+APD7x+/frx48faGbc8fKWXovWg3qhYPkJgkcCZYyfmTYvmEcnQx7YRg1FExXxVP4FV4WX9zckt4SpcZ4jGcwOvs3yG/jr1cnKpVnknx2rVXfg0x63CC56ZqVApiAQBCFRIgIGvQqUgUpzAKqONFxX8lqlNEEt/iR0o+t/9aaV8i37+/KlHW1bVqzdvV+X3M59tiuK3neuOCWDYU+XeuHHjzZs3f//9t17Un36bNeXhw4f62YqsVZyh8C9fvmiPUzCNpzPoSUr9aMPnz59///6tCGN4BuUMoGjjlAAuccqEFJ9A7tmsXxfXEChGANdXDDUVRQjoud7gE8CNvnnChCKi68JfMXYXBk51TRBg6G9CTYtCosdFRGSAAATyEWD1NR9bSm6IgI75tkg7Ol7BcoufRxtG/qRG29yab/oZuIYABBoicPPmzdzSMk2YEmaZzjHRMbj6bQP3cbjQr0doZ1zXc29Bj/LrAa0h/yidjxBYJHDC2Il506JVxDP0tG3EYBTXNd9CoBsCROPdqHJbQxj6t3Hjrm0EWGHYxu2cd/nLy+ckQKshAAEIWAgQzFsokSc3gQIxnqUJTG0slDrI042iOaAhgTXqZdq1pex5u6MSZ7e2yeSHQJwAhj3H59atW3r0TdH2ixcv/vrrr7lsydP1uxM6IyB5sScpUHu0erjk3r17xqMZdAaHnjvRcT8vX77UD4OchBLNjBDAJUbg8JUInG0J5mztPa2R4/pOq/qqGj73ysqeKfzhDWRCcbgKJMDZxrKztbcGG2tRBob+FrU2lRk9TpmQAgEIFCDA6msByFTRCgHjdPX9+/fagNjcKO1P+ffqpGn/I9cQgAAERgSYJoyAuI8nX6bTyxjaB9eQ5IDoQj9goAeu9JsHQ6IQGc9o0EIuDzP4JLk2EjhV7MS8yWgV8Wz9bRudfDCKq5tvqyWwateJWBQC1VpybsEY+nMTpvxDCODTDsGeo9JVo3kOAQqXebb2FsZLdRDomAADX8fKpWl2Akxt7KyaztmZojmgIYE1Bn9gM16u21+MZwt+qx3KYDqJEGiaAIYdV58OMn/27JlGoL///ltPwunnieL5k3z78OFDHUeUpKhTFaJDFm7fvj16uGSOgI5mkE51BseecWGucNLbJYBLbFd3ZSRnCaYMZ2opTADXVxg41QUJBJ+0k3F2cIQWE4qgxoslMnYXQ01FDRFg6G9IWRFR0WMEDl9BAAKZCLD6mgksxTZKQHM97TJYhA9OeC03amfK3wrX6M92hoUbeSBwZgJME+LaP+0y3fPnz/0BRZTu3Lnz/fv30dKrfgXBOLTpByf2HD8UVxPf9krgPLET86ZUNhyMojXSjXxXquqKlXPawagYYSqCwIEEiMYPhH9g1Qz9B8Kn6qwE8GlZ8ZYsnGdmStKmLghAoF0CDHzt6g7JUxFgapOKZOXl9KdoDmhIYHLGH0h3NRkP5Hb591zoEPo9t3MvBOokcGbD1lnmOqlBPwfx+/dv/ZqEfqdIDy7kU5Mea8hXeH8l6zlF7cLq4RJL03TKxnA0g3RqyU8eCMwROLNLnGNCeutXyroAACAASURBVGcEWKDvTKFJmoPrS4KRQkYEdDZZ0LRKTuFHIuX4yIQiB1XKHBFg7B4B4eN+AkH/vL9YSihMAD0WBk51EOiPAKuv/emUFiUhYJy0Bl8tswgwutG4A2IpmTwQgMAhBGr7Bb8zTxNOvkynvXKtx+oN4WlH0G8b/PXXX9P0UYqMh4cZRkz4aCHQfezEvMliBsY8Z9g2OvlgZLQEsh1OYNWuU23h7uH04gKcORqPk2noW4b+hpTVn6i1uVx8Wn821m6LVkUv7TYTySEAgWMJMPAdy7/j2o+K8ZjadGxUftN6VTQHNPha3nhd+IAGQvaNeuK2uglg2Bv0o7MAdG6QdgR1WINe9X/9+rX2ktOe16DfrHj8+PEG2U54y5s3b27fvj363Y8gBx1ud319rVM2OJohyIdEEcAlYgZxAh2ckblq9t5Be+MK5duBAK4PSzicwOidEyeP8XlNl7+hCyYUxZTVwVjG2F3MWs5TEUN/H7pGj33okVZAoAkCrL42oSaEPITAgwcPLG+xartHuxIbJBxNljueI2+Awy0Q6J7AtgUNpgkbDONsy3QaTeKjkjbTLRj1sJaiREtO8kDAEeg7dmLe5BSd5GIUCbsyew2JzzYYOYVyUT+BbUFp/e3KJCHReCawdRbL0F+nXpAqSGCbM8enBWG2mLjNAKpqKc/MVKUOhIFArwQY+HrVbMftSjXEM7Xp2Ej8pnWs6P/47eR6A4H4ruG0QL07reXsabo9ZZX/WjUZsMtATggkJ4Bh70SqV/39t/11asPnz591WIAeStBTd3sK147jxcWFdqn3FNL9vc+ePXv16pWlmRoFpJTgj4FYbifPSQjgEk+i6M3NXLUEwxmZmzlzY2ECuL7CwKluSiD4pJ2CNz/Mnt7VTco/84lbrjlMKByKJBeM3UkwUkhnBBj6+1AoeuxDj7QCAvUTYPW1fh0h4bEE9IbY8+fPF2XQtHftXo9+w9xfXdRuEbsbi5zJAIGeCKxa0HANZ5rgUGy76H6ZTj87sfgTEXqq6sWLF5bR7cmTJ/fv3z/JEu42i+KuKYFeYyfmTVNd70w587ZR94PRTtvg9sIEVgWl/hy2sJyVVEc0XokiCojB0F8AMlUkJLDKmbt68WkOResXqwyA0bx1dSM/BCCwmQAD32Z03HgUgVVD/JyQTG3myHSW3rei/92Ztso35/3796sqtewgxgu8d+9ePIP/LVMUnwbXNRPAsNNqR48s6LEGHS/07ds3HdSin5h4+vTpqpDdl+fq6sr/yPWIgFAbT2fQTr9edeP5xRFAPk4J4BKnTEjxCWz2534hx16vilEtvwF4bHOoPQkBXF8SjBSymYDeOQnee9pImAlF0B42JzJ2b0bHjR0TYOjvQ7nosQ890goIVE6A1dfKFYR4NRAw/oSvNrV//vy5SuDRO2nGilZVQWYIQKAwgQKL80wT0uq0s2W6Dx8+LJ7OMADUs3o6PNcC8+HDh5Zs5IGAI2AMadqKnZg3Of2mumDbyCfZ2WDkN43rJgh0sMtWkjPReEnaB9bF0H8gfKp2BFhhcCi4WCTQwWhewOAXMZIBAhDongDBfPcqbqKBhYc8pjZNWMV+IbtXNAc07DUSvfZsL0Kzi8vLS3v+YM5Vr6h9//49WAiJEKiNAIadTyM6DkCe5+XLl3rw7vP/Y+9ez6TG2YQBL3NtAEAIsBEAIcBE0BBCMxEAIQARACEAEQAh0ESwEAKQQX/Pvv7Gl/FRdtku2b75MeNS+SDdknWyS/31a+LD5mp8oo8Vaz1UQ2yXAmFbe0Ox/Kq2EfIYayY+dgmoErtkhBcCo6ZgYpmeDN1GxWrUHZFhYkUpUWBURhvmJKraLV2gq0c3ofOcftGt7GlAcXpOabtPN3SG/Qlo+veRp/JxH/koFQRyFjD7mnPuiFs+AjFqu7i4SIlP1+C39dhYAfzLly/lV9HuP3r0qPxogwCBjQqsMDlvmLBc2dj0NF28LhXvKoxqSqIZSvkJRzwviNUclmN35v0J7K/vZNy0RCnt6jl7bLTpxmiJouKcKwiMesq2Qnwyv4TeeOYZNEv0NP2zMDrJ6QJmGE43PM4ZRrXmo4rWaoajYjWqOV4tCS5EgED+AqNqDy9R55+hG43hmk2eoc1GC8nYaB8hoy3QMLZU/LH/58+fR60N8+LFiz+On/RhVKM7qmacFB0HEZhHQMGex3HoLLGoeawREDXDs2fPhvb94/vXr1//8XmDH25U/sXyS7OkIF71iD+bkHIqqzOkKNmnFFAllhQ2WgVGlZA8p2BGdaFHTdC3ignchMCogm2Ys4k83VAkYyGz6m9Oypg/fPgw3jMrP9oIAQOKYlQxdkAxqorTdrvXDiIw6r7Q9C9aKirzJTcWrd/k46L56OQEdilg9nWX2SpRCwkkPoPu+plZa6xqO/spWquSQAKbExg17XDv3r0JCTTcm4A24ZBtTdPFOgtR9iLOo1Iac7O1xqjr8HiZIV7f6vpWOIGmwJ76TsZNzfw9PcRjo0TDbTVGiYlK3O2UOdXES9itFBjVvRzV3S0vsaeNUVwm7beY9Zr+LebaXuM8qso1w7DXYpCYrlHN06iilRiB03fzvuvphs5A4CACp4wWR9WWOvMHKVHrJ3NUQzytj1ckytBm/cw9yxUPktEWaDipdCU+CyyuEU8co1SddL3/HDzqmeWowcDpcXMGApMFjlyw48HeZLdpB8arDK9evYpOeeKfVIqrRDfr6upq2uX2etSHDx8S162In/bFuhh7dZCuJQSOXCUu4bm/c44azebZGxw1MTRqyml/2X2cFKn6jpPXGab0/fv3rbHayo9PDChasy+rQG13VtkhMpkIaPozyYgToyEfTwR0OAECPQJmX3twfEWgKRCNcsocWjzrSf/9au05+FbGyE0cIQQIVAVGPTJIqViqJy+2jzxMME3XLA9FyO3bt6ethBt/WCmxAXry5Mn6/l3pFZ6/wG76TsZNCxW2TT82Wr8y9BLaQuXQaUuBUZ3SUe+ilJfY08aRe+N7yseutGj6u2SEn0XADMNZ2Dd6Ue/MbDTjRJsAgZUFdOZXBne5VoEV+nhxXUObVvz9BR4noy3QML30xnR24h9OL67x8uXL6Rf788j0UcqopWv+vIhPBNYWOGDBjsYm1kgrXkf4/v37yuLxhCwi0PVYsRmZ2qt4zR0OFRL5FS95pCQ5VudJR045oX0OInDAKvEgOTtLMu/evZt+njwfP48avY+ackqXsWeGAqq+DDPlIFHq6ujG67+ZCxhQZJ5BZfS03SWFDQJVAU1/VWO72/Jxu3kn5gRyFjD7mnPuiFu2Aom/X+0aAtfSFePN6gxerPc97Ye1tdP6SIDA2QVGvUDy4MGDaRE+4DDBNN20opJyVPwhhJSfZUazldgUplzUPkcQSCwwOfedjJuWK6hd+Z75YyON0XJFwpnPKxCj0Xj7LjEOo7q7iefc3G4H7I1vLo+mRVjTP83NUcsJjKpyzTAslxGbOLN3ZjaRTSJJgEAOAjrzOeTCweOwQh/P0OYgZexQGW2BhumletSCC/G88OnTp9Mv9ueR8cfY/wzo/JTnT/I6o+uLYwscsGCX1Ui8LtD1eG/pQhGPD6OiSHmnwSoD1bxIXJ0hDgk3ry1W6WwnChywSkyUsVshkD4FU32ROh+99D5qekrzSZ2YTBZQ9U2mc+ApAjEH9O3bt+YZ4scnzcDcQgwocsuRnvikt2ja7h5GX+1MQNO/jwyVj/vIR6kgkJuA2dfcckR8NiGQ+CPD+PMDKX9Tt/bQKvHkm4ASSQIHF0h/tS4eH09+xHnAYYJpukXvrMQXFaKNi9UcFo2Jk+9JILF7k3PfybhpoQK53cdGGqOFioTTNgXS3/doHjstJL17md7dnRaTTRyVzrV+Vm4CMNtIavqzzZrDRiy9yjXDcNhCUk24d2aqGrYJECDQJaAz3yUjfDWBFfp4hjar5eZ5L3SojLZAw/TCVnsxpf9Eb9686d9h1LfpjW681p/yks2oq9uZwEICByzY1V+CxWPdhWAHTxvv1nz9+nVwjQb1SSkZq85X864Mb27E7/oePXrUDBdCYFDggFXioIkdqgLpI5Y8n6emj97T74Wqj+2NCqRnt27JRrM4z2h39cMT3848b6KqndKuhKwQQwOKFGRtd4qSfY4moOnfR47Lx33ko1QQyErA7GtW2SEyGxKIoVniUoODz7jjN2lfvnwp0x7PjzzpKDVsENi6QPojg8QqpRXkgMME03StJWGuwPv375e/Ou4/5z///BOtWP8+viVQCGy972TctFxJ7nrakv9jI43RcqXCmWsC6y81Pqp7WYvtAT+O4vJ6+VZKiKZ/Kzl1qHiaYThUdp+eWO/MnG7oDAQIHEFAZ/4IuZx5Gpfu4xnaZF4A5ore0TLaAg0TS86rV6/S5xmjjZz3tZUHDx6kxzv992/p57QngSUEDl6w41Y943x3PHv+9OnTzZs3+3O2+kJe/577/vbFixeJCUx8UyTxbHY7lMDBq8RD5fW0xKZPwVTfw5h2rSWOSu+gpqd0iXg658oCqr6VwV2uEGj9XUp0jOcdxa+gbUCxAvIpl0hv0bTdpzg7dlsCmv5t5VdXbOVjl4xwAgQmC5h9nUznQAKJt0/rQLiqV9sh/5+iVSNvmwCBfoF1JucPPkwwTddfCKd9+/z588TptfSffEyLiaP2JLDpvlNi5CO/vLUyttDWOsPF4Zt7bKQxGpvv9h8lkP5rjVGn7dk5sRtQnOGMb2D2JGHNrw7eG1+Tes1rafrX1HatRAEzDIlQdisE0ltz78woMwQIHFlAZ/7IuZ9J2pfu4xnaZJLRS0fjaBltgYYpJSqm8EY9vXjz5s2Uy3QfEz+lTh+lfP36tftMviGQkYCCfd7lD+7evdv6lLFaRNI7W9Wjdrb99u3bRIf4wzKhusXkf/78OdYhKv5FereYhB3EWZW4g0xcNAnxx4LSz5/b4+eIT/pKZ5v7gXR6vtizKaDqa5oIWVrg6uqqtWu30R+fGFAsXWBOOb+2+xQ9x+5VQNO/j5yVj/vIR6kgkI+A2dd88kJMtigQ4447d+4MxjwGwvEUoGe32tOijY6RexLoKwKHFVhtct4wwTTdEnfZ+/fvB//gRFw3fsgRqzksEQHn3J/AdvtOxk3LlcY9PTbSGC1XTpw5/X2PuaziBbyU0W5xudaHv3PFZBPn0RvfRDaNiqSmfxSXndcRMMOwjvOeruKdmT3lprQQILCcgM78crbOnCKwdB/P0CYlF3awzwEz2gINU8ptrM6QPskYOy/xA930V2HyXEZuirtjDiBw8IJ93mdjUb4eP37cv/jL+gtgZ1jqay8m9sQwfc2nnpOc5auPHz9G5It///zzz1ni4KIhcPAqURkYFEgvIbkt15X+ODxWuhl0sMPOBNILtmHOzrL+XMnp6tpt9M+sGVCcqyAlXje9itN2J5LabQcC6feFpj/n7JaPOeeOuBHYnEBXF72ZkJi9bAZuIsTs6yayabuRfPbsWUrke+61Dx8+VJ+DxwRdvA2Wck77ECCQv0D6hMPpk/MHHyaYplvidoj2KNZoSDnz69ev4yfWKXvah8BG+049fblanho31UAGP3bZbvGxkcZoMLvtMFngLC8QpndQ0zu9kwXyP/DgvfH8M2hsDLuap+Z5NP1NEyELCaRXtukVeFdU1WldMpsLT8/K9AK2DoL3XddxdhUCBAqB9NrSm1TKzOwC6U3wtD6eoc3sWZbnCQ+Y0RZoGF0Uv3//Hg/zEg+7d+/eQkuzx++oE+Nw9tn2xHjajUAIHLxg53C39j9+rr6Td8wSG01A4kgm/nzHqPU+j+kp1f0CB68S+3F8GwLpUzDpE8TrwKa3d+lpXCfmrrKCgKpvBWSXqAq0vtEbf4Blox259Aq2ijDvtgFFj2d6u6bt7mH01c4ENP37yFD5uI98lAoCOQiYfc0hF8Rh6wJPnz5NSUIsFBJ/AqV1z9oLE+kDmdazCSRAICuBxKecEefT7/2DDxNM0y1U8h89epRYOPv/LsVC0XPaLQpsse9k3LRoSdvTYyON0aJF5eAnP8tjrMQ+QGRNeqd3x/l48N74znJW07+zDN1NctIr2/QKvAtHndYls7nw9MJwls5Gj2d61zo9jT2X8xUBAgcX0PAdvACcN/mL9vEMbc6buatd/ZgZbYGG0QVs1IrIrbP2oy/ZcUDiejMxROl6w6bjxGsER5Ti0endu3fTew9rRMs1MhA4csGOuzWaovNmQtyY8YO0rjicZQHsrsicJTzeWUy87srvfFg7IzFfNrfbkavEzWXW+hGOHw/31NjV+KRPEFePWm47cXnFWOkmWqXlouHM2Qqo+rLNmv1F7PPnz62dqO0+LTOgyLyUarszzyDRO5eApv9c8vNeVz7O6+lsBA4rYPb1sFkv4fMKJI5qawsxFHGIp1TVucSYfjRBN2/uOBuB8wpUb/CemMw1OX/kYYJpup4CduJXb9++TXk6FhO/XkY6kfo4h2+u72TctFzh3NljI43RckVlzTPfvn17zcslXiv9BxuJJ0zZLd40TukDxKkS30hJueim9zlyb3zTGdeMvKa/aSIkBwEzDOm54CczpZV3ZkoKGwQIEOgX0Jnv9/HtcgKL9vEMbZbLuKzOfMyMtkDDuEL46tWr9OnFN2/exLTguAuM2fvFixeJuy+6TkRiHGq7ReSj4o4nAXHjPX/+vPatj0cWOHjBTuzQLFpCelYWyPOpz6IatZOnZ9Co1XxqV5nw0doZE9A2ccjBq8RN5NF5I5n4wlB63bVOchLjk5i6deLsKmsKqPrW1D74tVp/ixImm65/EuvYRbPegKKHN7F05ZCP1VQkxicxddUz2yYQApr+fRQD+biPfJQKAmcXSOx1RDzNvp49s0QgZ4HEnvnLly+bqaiNlBNP1TyPEAIE8hRIbGrTu/f9yUw/zy5faEnU7jc88du9TtN9+vQpRSZeRvrw4UPKnvY5uEBihyefvlN69WLcNLZs1zrD5eGJhaTcP5+N9NKyXJz32hgtJ1Y7c6ycVQs5+8f4lWm89HuWaDx79izluvGCd4Z/0C4l5vPuc/De+LyY5z1bemWu6T9vTh3t6oklM70u6gdMP88uZxj6cbb1bWLXOrGArZb2xPgkpm61aLsQAQLbFdDwbTfvth7zxCYvvYhWQRJPHocY2lTdNrd9zIy2QMOIghp/MyS9Eoke9tOnT0ecffyusYxczxR29Xzpq49Uj1p0u/pI41wztosm0MknCxy8YOdwt/ZULBk+9UksabXnLpMTkr7Gdg9jYpxH7aYiHcW1oZ0PXiVuKKfOFdVY5SqlQos/ExT92HNFsnbdq6ur1r9XX9stPqZ3vJvHCtm0gKpv09m3rci39r2jF3fr1q1tJaQa29ZEVXdYYbunJ5zSbK0QwwmXmGtAoe2egO+Q3Qto+s+bxXPVb/LxvPno6gR2I2D2dTdZKSHnFYh2+d69e4NxiDm6+BPBtd2qD3DjK2+U1nx8JLBpgeYt35qcmL2Z6w9sHHyYYJqutYDNEhh/KSf+Xk7KqeI9ztqwN+Uo+xxNYHN9J+Om5Ypoa9W96cdGrSlaDrD1zJ4ZtbKkB2b4t5TSa6H0ZCbuGe9jJz5qTP8xQOKlt7jbwXvjW8yyrjin33Q9VW7XyU8J98LqKXpbP9YMw6gcrM64unG8MzOq8NiZAIHNCdSmIhPHL81k6sw3TYSsILB0H8/QZoVMzOESx8xoCzSMKHt///134t7x1svbt28Tdz5lt8RFYWPCsdbSn3LR04+trVL/4MGD08/pDHsSOHLBzuFuvXPnTldxmvepT8qQ4+fPn12ROSV8WkLi582JPyqOuK38uz7TdqeUh8yPPXKVmHnWZBK9xFUMcnj3ohBLXKY6Sv7KFWkmGSoahYCqT0lYQaBrzH5xcbHC1Ze7hAFFzTarAUURN213LY98JBACmv5aMdjchEkRf/lYy0cfCRAYK2D2dayY/Qn0CCQurPD69evqSeIBbvUhSAyQTdBVfWwT2LpA4mOCxImLRI0jDxMONU2XWB5m3C1+n5k4kbvyr9RmTKNTrSmwob6TcdNyBWOXj40O1RhtdE51sEinpGvwJPPu8O3bt3lPOOpsiZ3VKPyjTrvXnY/cG99Nnmr6d5OVO0uIGYb0DPWTmaZVYmueWMya5589xPuus5M6IYGVBVJGVRm+Yagzv3I5cbkQSGx8E5vyGqmhTQ1krx8Pm9EWaEgt0o8fP078+Wu036tN8D169CjlT6BEIhPHBqkcp+338uXL6gk8EK1q2A6Bgxfs6mKZZykPPYOQnrUbJkR12ioJEy4Uh9RGTT1p7Dl/9cXEnt3iq2nn7z9nz7exBE963HrO46s8BQ5eJeaZKVnFKvGFoXy6gouO3rPKGpE5RUDVd4qeYxMFuqqjeLU38QzZ7mZAsUTWzDKgKCKm7V4ig5xz6wKa/loObm7CpIi/fKzlo48ECIwVSJ/hNPs61tb+BxRIHNvWfq9VG05Oe73mgNqSTGArAimPCaKRTZy4SEz1wYcJtXo1EW3G3Xp6TfM+958xzumnCt6eBJbniR+Rvnr1qvxog0CrwIb6TsZNrTk4S+BeHxsdpzHa6JzqYOldM12DkSl2WO3V6Nb4JHZWU7q+reefPTC93p790nHCg/fGlyBd/5zpRSilbzxj/L2wOiPmFk+VUs2aYShy1k9mmiV8c61510ihljTT6TUQHwnkI7DmqGrGNwx15vMpQseJyaJ9PEObgxSkw2a0BRqSSng8iUnsW8fpvn79uuafE0mpASNWtT+BkpTsZXaK1VCqy+jGc9/79+8vcyln3bDAkQv22Z+N9QxC5p3GTTlbevPcX9xr5+lJY895akOmnj1XfqPlvI++ehx8NZfAkavEuQx3fJ7odtbm8VsTG72v6IO1frVm4NXVVcqSZ5GiNbvTawq4VrqAqi/dyp4TBOJ1gdYeVOJfXZtwxTUPMaCoatcGAtWvRm3XzjNtQFFcUds9St7OxxHQ9FfzenMTJmXk5WNJYYMAgQkCZl8noDmEQI9A4nuu5RAyJg+rI2UPcHtsfUVgiwLxBxtrkxutqVhicv7Iw4Syjm3VXiGwZworZeC5QgxPuUTiJFtcIn4jEc+nTrmWY48gsJW+k3HTQqVxx4+NjtMYpTRtKd2hlDJWO09Pg5tytv59UtLVf4Z5v+26Wea9Ss/ZEjsAkUe1v1jec85Fv0p5Q2bRCBy5N74o7Gon1/SvRu1C6QJmGNKt/GSm1SqxNfe+a6ueQAIEJgikjKpqo7wJVykOqZ3nxNGizvzkjHDgBIGl+3iGNhMyZYuHHDajLdAwXFyfP3+ePlX96dOnu3fvDp90vj3icilPiWKm7/Pnz/NddvqZauvDpUR++sUcuVmBIxfsuFvP+35AT4sYK7HNWKZSVjHoicyomNSedqRcunn+2pCpucO5QqovTZ4rDq67qMCRq8RFYXdz8uisplRr6R3a5WRS1pKItESKlouDM29FQNW3lZzaaDy7qsR9jE8NKKrFMqsBRRkxbXdJYYNAKaDpLyliI6V7n2f9Jh+r+WibAIGxAmZfx4rZn0C/wLNnz/p3KL4t5+tqI+V9DJBTBOxDYAWB8z75LRJY3uw96b13717i35DvOUnzqyMPE44zTdfM93VCosQ+fPgw5VpPnjxJ2c0+RxbYSt/JuGmhUlrrDJdX2UGv+DiN0XbnVMvy1rqRkq41a4aum6U18gsFbugpW+KfMFkIqjjtkXvji8KudvI1b/BRifLC6iiuGXc2w5DSPYv+j5/MzFjqljjVhlrzlCk177suUUick8CMAimjKm/gzALut6KTGY/QxzO0mVw8tnXgYTPaAg0DBTUGAK9fvx7Y6d+vY3WGeX+9/O+JB/4fXf+UVZ3++eefgRMt/3WsBfjx48fqdVKGytX9bR9H4MgFO2U8v1xJiMmp1pMnvtzQemxr4IMHD1rDq4GxBGb14+Ttr1+/Vo+9f/9+9WPidkpNW5xq5V5F4vJ4icm0W54CR64S88yR3GKVUg9Enzb+msEZYx5Xr/UDWyPz5s2b1nCBBxRQ9R0w01dLcuvLQ9HZO8uIfolUG1CUqlkNKMpYxYa2u6phm0AhoOkvS8LmJkzKmMeGfKxq2CZAYJSA2ddRXHYmMCgQv8GI31oP7haPM4r3lWsjZQ9wB+nsQCBdoHZ/pR84157xbl/KDMly8TzyMOEg03RzldUJ50l8qBSvQCyx/siECDskW4Gt9J2MmxYqQq2N4G4eGx2kMdr0nGpPwU5JV8/hs3/VerPMfpXBE6Z0AOLX4/Gu8uCpFt3hvHdfmbQj98ZLhO1uaPq3m3cLxfzs9bAZhvSc9ZOZfivvzPT7+JYAgRkFUkZVKfPnKVGa5SdL1QvpzFc1drx9hD6eoc2OC3A1aYfNaAs0VItBffvx48f5r84Qkb5161bKKCWeOH748KGeyHU/15ZEigXII/LrRsHVNiNw5IIdv1894xOCrsUFZl+gIWU5uiivs/ycuDpqSrxu81a5fft2M7A1pGuRi9adTwyMVye7smzymaurAKb3kCZfzoEpAkeuElN87BPrzqS8M33eAXytH9iaa5GK3fw6ujWBAkcJqPpGcdk5XSAeGLf21vb0V9QMKKrlIZ8BRTVW2u6qhm0ChYCmvywJiRMXedZv8rHMRxsECIwVMPs6Vsz+BAYFUqbj4iTxNDyeIFcfNFxcXESbPnh+OxAgkCgQM/Oz9N4TL9fcLeXxQby5MW2B++blmiFHHiYcZJqumemrhcSP6hN/+hh34tnfmFqNxYWmCWyi72TcNC1z+4/a/WOjgzRGm55T7SmiKT206ltePac6/auum+X0M489Q7xVEuPWwaPO+wft4o2+uPsGI7nCDkfuja/Au/QlNP1LC2/u/GYY1GmbK7RdEfbOTJeMcAIEZhfY9GhRwzd7ecjzhEfoPkrLzAAAIABJREFU4xna5Fn2Zo/VYTPaAg3tZSkekEe/P32C7NOnT+f9LVlcPR6ZtyemEpry6L2y+8ybtTnH+NHvq1evZr6G0+1L4MgFO/HR7xIZHgtIt5529gUaEk9YW0muNW6DgdWTpPzNqNYTJg7PWo9dLjC647OfvPoiZnoPafZoOGFN4MhVYo3Cx1aBt2/fDtZv0bic6zXQWHhosL6KajZS0Zo6gYcVUPUdNusXTXjX+obnHS/PnmQDipK0OhYoA8duVE8y2OAmnlzbnQhlt0MJaPqL7N7chEmtlMrHGoiPBAgkCph9TYSyG4F0gfhTBClLMMdTodpPW884okxPnT0JbEvgjPNO8Yv06kL2rW4xBln6zY0jDxPOWKmu9ty/tVytFvj8+fPEnmTciWf8OxmrgbjQZIFN9J0SS/tkhGkHDj4FnnDaNd9aOcJjoyM0RlufU+25TQYfS7UuTN9zwslf1UaOk88zy4HRyx0c8EZfKBaVmOVyE06S/rcBqjXehAulHHLk3niKT877aPpzzp1zxc0MgzrtXGVv9ut6Z2Z2UickQKBVYOujRQ1fa7buL3D3fTxDm/0V2tYUHTajLdDQUh5i8i4KxOBT6uLImOaL1/SjzWs50bpB8ch8cDY25vLiedK68fr/V4tfA9bmHLOasT2LiYumCBy2YJ9x/fLWR49RK6asyZ2Sp+U+saJbSuvb9eJIeZ7BjXjNovok48GDB4OHtO6QGOHi2HX+/kYkrVxLKHH02Jq0WmB1bfXBp1m1Y31cVOCwVWJNtXpH1746+MeowAfv2Vp/bDWxlD9NEEuerRAf5WcF5HkvoeorPBXdGctV65uCS3R3Z4zzhFMZUJRo+QwoyiiVG9ruksIGgVJA0x8UifMPOddv8rEs0jayEtCpzio7mpFJrP2KA82+loAKdklho1Ug8W2e6mPx/Q2QW2UEElhZICZq4q9ZrHzRuFy8pDFYD8Rjhdanw7PH9rDDhCNM081eWsaeMLEMR8fpXI/JxqbI/ucSGKwzi4idse9k3LRE2TjCY6MjNEaJd0fOc6pdxXvwPbd1ZgZipYMoSEUkowOZ8pba0hFLyc3Eir0Lf3J4vKS9dPLHxu2wvfGxULntn1i5FdE2ZZpb9i0UHzMMAatOW6h0rX9a78ysb+6KuxTIreeZG3JihyplfNGftLl+stS8ioavabK/kN338RLvxCJnDW22W8IPm9EWaKgX2qdPn8YDucQ+SiyIEAvQzv6j5Xqckj9Hn2DwV3lRa69TVdViHXOdVdWgC+raPof9WJXpQkjZp+vYaeHVX2h3nWGdWB22YJ/l5YB4mtKarQs9rri4uOgqXWX46aOd8vlQcc6Ui5ZXr22kPF4qDkl8C6R2/rEfqz94fvPmzeDhiYumV8tAyiIag9fd8Q4pVeW8yT9slTiWsVqMxx47bf/1C0Mznnfv3h2sfKIIxdrDzWMXDYkrDlbmEfOI/6LRSD95tuUn24il207bU9WX6HbYEpLoU+wWr8K3Qi3U3R0Vt9l3NqAoSAfboEH5GQcUtWtpu2sgzY+tN2xzty2GpCQtZZ95055DnzZSpOkPhJS5i5zrN/kYAuvfwnFR/04XWD/jEuvebCN2unn1DGZfqxozbh+k/MwotqdTTRjtPnv2bE8CZVrWvxHKS/dviFi/z56+jYmaWC5h5RTVXtJovXqMLOJ9qdavZg887HBv99N0g1VZYqd3cpGLt7YSe5Lxu/r1X1Ua9Jmc8E0cuK3kb6LvlFjao3gMPjiepQht/a2V4zw22n1jFOV5B3OqrXdlyl0fPwRqPXbGwGoRij/MNviWclx6hQ7A4J+Ii6b/+fPnMzqknCpez649Wxw8ap2RwmF746X/trolZbRTKoFiZ01/ibb7DTMMkcXqtI3WabXb0zszNZDmx31kdDNdOw7JNsvWj9jSw4FRpWgHo0UN36gc3+jOu+/jGdqMLZnrV91jY9i6/zEzes4FGka1oBmWkpgXiwfPrYsit5aYaKTjl8yrPatujUMtMCLz9evXwdnPqLUj5rVjF/0YKzZV5xwjhtE/WPSK2zr5qHtntaTlc5MetmCf5QlB63OLuGcXelZRfXjTVbarf3yga5/+8OrUcyw3cMoPgNOfx1crvf7oTf42mq2yLo2IRboGF1OINmLwcvHIp7qOw+BC7IMn3O4OKZXz+lXlYavE7RaklWP+6NGjaqXXevV4S2bNrmBcq/peTmuUovWJPyDQ+pXA8wqsX8u1plfV18oicJpA15A/ZRZ+2hXPeJQBRYGf1YCiWR603U2TakieffJqDG0vIaDpD9XNTZg0S4J8VIM1S4WQbQmcZTxo9nVbhURsNyEQDw7S34EoUpTSD8kt7WepslIQUiKW0mdIudaofbKN2KhUbGLn6psbwb7y/VV7SaNV7NOnT2v+PZLDDhN2P013lqqsVqTTFxiKKeK4O2qHL/oxxSelZl40ktNOvtFo9yR2E30n46aeHJzw1XEeG+2+MYrcT+lrZf7MqLUMp7xKUb4/1nqG0wOj6SzfJYuX0xJXOyoPOT0CXWeIFxoHa8XXr1+v+YZMLJaRUhRrKVrBKq542N54qb3RXtlgIS8T6IXVkmKXG2YYatmqTttonVbLx/jonZmmSTVkNxldTdR2t/c3DbLdvBgb85QueuajRQ3f2Ezfyv6H6uMZ2owtlhvtBhw0o6/n+ze2oMx35VPPFE+d7927Nyr+8SuyU6+62PEpv7+NSvx///d/F4vCHydu/kowwP/Y4/AfBn9THYUzaqiVnZoZ13qPrFaQdlmwW0lrgZHw1bK+C/nNmzfLxSGl+j0lAlFEq6TxZsaJaUmJcHHF06/VE9XobFW74/Exdh587yRexOw5Z/FVVNFVsTVL4GDcVt4hJa/jx5wrx6q4XNfdWs27vbb1tZu6muTqdrStK2dN1FTVCHRtr9OHbF1tpxql1YpHrbKqxqHcXrS2rBWDrZef9TuEiW/wr9MhVPWVd03XxsGrvtr93vWxVS8a/a79Mw9vTU4tcM3uXNd9ekp/fjALUvpsp0Sg1nYs1Gxpu7syujrqqZXt8uP67WNXbNPDa+WqTEtt4+AVe1eVUlVarVsbmducKFt6hnMf9duR83GvNVh6XZfbnluve9dv7841Hkyp/Yq2YKGOWVF0axMa2c6+br1grzNRllt1tH58mt2Yaoeqtn2uGe8TWWqpaP14ysBwcvRaY1ILXLQ264p5LQ6tH88Ssa4IZxvev+JndAijBam9CbBa1Zdy75/lvojc3OUwofU+qgVGwlcrzF3IC2V6rZzXEl58XCHtrdftClyIojWZOx4edvFWw9ekbvUfG5hSf5YJPFffybhpbLb27F/mZnUjhHsOyfarahK6tnfcGBX5knJ3nFIv1Ybhq/WZ+7udkd2LVke1VBcT44NRilit9oxjcBar6JmvcPPWJpS67sRm+CnFcmy6ujqK1ViFWOT72DNP27/Z8i738GW7vbKUyq3IwUXrpVoJz3bKdFpRPPtR/fVqUY/VRl5mGCLX1GnV2ru5vf6jpcm3kndmuui223h1pWjT4c27rBmyZr+uwKx115tRKkJW65yXWRwUXZGphq/WnKV0qE7JvlpGLNQrO3LDVxatbW3o49XyK+VOLKqIhW6iIj5bGdpstxtwwIz+r1pZn/yxOUtSbTVbt4vB+eQrznJgtE+D03O1yEcpWW3uaXIaaz+vrSWh+Bg36goJaRaMRWvJyWJnPDBuhNYMqgVGwVs5kpFTtTi0fowsXi1i+yvYraS1wGJmbR3k1vpw6fFYs5aoCcTHU+JQ69SeXu+lDGzKJCzX0lW7LOVoMCVug2UppuTK+MfG4P473qHq0LUdd+i5BPZXJSZKplQaRX4tdwO2RrV273SVmdVmvQfnrKNqXZoozh9X6aIowlfuGW69/KzfIUwZ20dWrtYhVPX131Dx7dL3da0CzK3qq0Wv+bGrEih7U81DMg8ZLBKxgwFFIGQ1oOgqVNrupkzUaSmF/JT8bV50nZCu6qiZ3oNX7Idt+otymFJOTin/s0+YdN0+x8zHHddgXRmdf3jKPVXUw3nWvccZD6bMcJYt5nKZtZXZ160X7NUmyvKvo5aOYeIMT9xccQ8uHZnZz1976a2sImob65e3xIjFs7nZTfpPmG3E+qOd57e1TnWt1BUzTk3wqL2XTk5KJ/y8E2IpMYy6K/SWtmo2ptMeW9Ryv/XjXqfpEoc/KzQx1S5caxbUAte5CxJ9ThngL32bdJ2/Wb/VhIuP6zfBXRFOD8+/72TclJ6b/Xs2W4Gi3K5TP/THbcK3rfdgLXCvjVHJ1ZWnVYdTqtxa92+FvkqRtJQqd51JkhAoolSjqApXt1cjan3psRqTU/K9LGD9G5EFcZXqRaNzMhixYv+Vp/721xvvz5ri2033yjT9KVm89X3661UzDD35q06rNj217RWav56sGfuVd2aaYptuvJrJ2XpISp887sH1p0FSBkFF5bDckKE1c4OiVim1flxNLAXqlGqz1pQvNxQ6ZsPXWsY2EVgrGLW74IB9PEOb9HK76W7AATN6th9e1qaWarVG68doGNIL1rx7RmsXnfgJcY6j5o3JcmeL0jz4xCh2iN2Wi0NzpLT+KybLpW6uM0eb2nqDNAOX66W1piXxBokeQ+vhCwXurGA3c7k1ZJ0p+K5R0AoFL+VViRgUTShUEfkq6VzFtcuqeq1ie6FKr/rwpnaJwZp/8EFy9QyrDXonZO7Sh6SMw4tcnlY4Z4n/zqrERJP+kWr1Nhws7YlXTNyteu9Uo9HcXm2Sa7CPEXFerpKPMw/2JdbvWu+g/CyXZc2iHpVMswC3htQao+apZgxR9bVmQRmo6usvbNVOVIkWG6vVzP3Rm/BtNRU92wYUgTOtz7bQgKIrr7XdNZlBkLLYn3GOsRbnxI876JOsVnMes+kvC9LmJkzKmNc2DpiPO67Bapm7oY87qHuPMx40+5p+Z+2gYK/WqUhX3eWeiWuyx2zeFpOfmLqYC105dc0H5eUQprax8o2QbcRWzqBZLtdTD1dnY5qPnKZNUyTGuXm5WpGLj4tGIDGeOxsmNJFbQ6oFIxFqwm5dvamF+pOJw58VnjunP6orc2eFWCX6RJQ2N8GVbRM84a6pHZKYtPP2nbru9LJ4lxsLPcWrPnCpXWLwZoz7omZe+1g9w6L3aTUVpVhsrNw9qyV/8sdqEnq2d9kYVdF2M6daTVRs9/Q8i+xe6O2L6m1SrfcG41PEKnarJWS5j9Wott4CUTaWu7ujo1V7QyaqsrhcIlREeOWewM564ynlauu9Mk1/Si5vep+e6qLadjeH/IsO8JuXa1awi0YgMU/Vac18KUNWbl8Ss6xrt8G6OprXhSY3IkrN1rxkLDcW6nFNBikjtq2M7kpv5uGJcwVRSldOSE8LUpaQYmNwMD5vzKtD+1pMah+X66XXUrSb0eIBG75aVm7oY88detg+nqFNYgEe7BeVdWme3YCjZfQMCzREZzSloSozvtyo1iaJxevE3SKqUUAnx3a5Dv2J6eo6PCKc0q1ZaGzcbEjWz/EumXzCE/OouGtqD7QWTUX6qzkRt5Vr80S0TRTssj4c3IjbZ9GxR1eOrzMSi0HCoED1GU964a9V+DNW47Uz98R/3qfFUQyql45KvlYwBvthzUOqnrWSEFlT/fY426Fae2zWk8Xx1crVYDUj9lQlVtPVtR3U/XlR/TZK+4x3fVeUivD0IUTEMPpI/Web8dsUsSUKcJxzsBe6ThNTxUzRKItQtuVnzQ5htcUpZbo21nz8oOrryoUIz7borln1VW/86na07610a95W1fjMst2aotbAuKNr/cZZIlCepNaNLOOwTm2/xQFFSVfbSGmtDtJ2J9b2RWGL2m9Dg5eUXC5vIhV73COJhWETE0G1W37w457qt0PlY2Jit1iDDRbabHfYR927Zsf17OPB9AgcefZ1HwU7h9FitnXXjBHrGhGX3c5iY50R3IzpilNFs1tLRc/HeIFy3qv3nG1UxNa8EbKNWA9mzl9F3nUVudootfn+7kJ3XNcUTRnPGGYuMbEwLZsSe86bGO6VwoMbO5umS8zEgqV2X0wrNl1HxT01iN+6Q+TIchEb5bOtCa5RDcqaTXBXCRkVvpW+k3HTqGxt7tyV0WuOvpuxOiWktZZrDdxZY1RD29OcajVpXSW2zOJoR2Kf6iGnb9e6u9UWs/ZVGY3mxpqtwGCs4mWw2ZXCOWTCv5r2+BhtZXw1GKXqUQv1e7tKQmJHZaFYNWWiauqK6unhiYktsiPbXpmm//SSkPMZmjdFWT9Uq99IghmG1nxMvM3Vaa16WQWmPPhYYmorzllrzct7sNxYaDavyz+xVGfeeHWlbnPhkR1lSRjcWLMDnHLLlBEu+6gr+Of5Uv2eRouJVcQ+Gr4VSuxyl9DHa7U1tGllqQYm3uOZdwMOldHTF2iIxil6mTElXTbYEzZiwmuhGr8olzGbFn2O6OKcEs+I5BL9+Oqds9x2CKSkPSr9GWceo2A0hyhxX814ieXEVjtzaLRC9d9HwbjoLRPJj1u7pxPQFb24y6IBWFNvHwW7y7M1POqihZCbE3ZFBNYcH3bFoUox9l3b2jmjYM9YROMWblZ01dhWt+eSrE0AdY2TByMWt08rRW3YORa89ZybC5xWOUd2h2rUzwvdpP2MEed9VIn9yQzb2k1dvcu6tuN2iNY2iPpPfsq3cWOm+NdiGFX60hErExV0cblaBGof573fB3Mq8iUqnDKGK2zsr/ws3SGM8w8Wm1opio9xL6w2blL1Nf3LEFVfV60SFW+pVN1Y+obqis8s4dWEDG4bUIxt72ot2rwDip4CoO0+sU++aN+vJ+NSvtpfn2S1Pu1Bmv7WUlSri1pr+63Ub0fIxx3XYK3lcxOB+6t7l+6+ZjIejLtpcJKzrBKjqpylNG5o9nV/BXu1TsUsRWWjJ0mZw9xW0qKiGPwhellRlBsrzF9Ni1g8Al56Yi3biG2r4NVi2/VUvXUOodm3n6sJK2IVWTx4p0dJi0aklorzfkyJdtzCQRp7zhXVaHeaPY0TX2gp65mUjX1M00WOtEr2C0TVPXshjJhMaBFq8YzbZ96e9jSfiFURkxkL/Fw3TnmeaeArNMFlDGfZGKxRI7NmudApJ4m8aNZmtbJdfpyr0dnQuGnQNiqx0qe6MW9tMBiNGXeopmJwex+NUZdes9/VBNnKnGo1jV2Ftkxday+0eob07ahhajVhXL16eFdPuIxMdSPKWxw+ex+gGp9ye7BXEDXnvO+rNK8YlygTOwoq0MIqTjhvDEuc5kYzo6sZV27n3xtvJq0MiTRG8UtvMctUZ9gr0/SX2brLja7qIsKb6W22dHN19oprpVQOZhgKq9Ya5sQZhmaOlyF7qtPKRDU3ohmNBrGskFs3xvblmlephjTvqdpFZ+8/VK/e3D5IRjcTnmdIZEezv1crIc2PK0yDxJ0yWHSbEYvCHBVXJGo57Zg3qA0lmtFohhRDhkUjViQ5BW1sDVM7Z2vbvQR4cKVQb7ozv4TbyufUx2sFj9KbPkaLW6z1JGMDtzKrGTitPcxmzVkLMYYtisS5MvpGXL6WJW/fvv3y5UsZ+Pv372I78jg24uOPHz/Kb+faiFvr9u3bxQ1Wbkw4eUSviGdEsoz5hPMUhxSzXY8fP558hkwOfPXq1YsXL/ojE/jRd3z69Gn/bv3fXl1dRXfk27dvtd2iUfnw4UMtcPcfg70ojUVKiwIZIcVNdOJ9FIWz+FecvNo4Ra366NGjLt7v379//PixjFh5m0RIRCn+lSFdZ+gJj2gUsYq7uBaxCImycevWrZ7Dx361g4J948aNrlSHZPQk/vnnn9oOcZ8+f/68Fjj5Y5SHJ0+eNO/ZOGFcPYQnn3nCgVFuq61P6xnSkx9tWVUvCmc8urh7927raacF/vr168GDB3HXpBxedHdOuQUi31+/fl29VqTo/v371ZBiO+rbyNZmeDUkZgDfvXtXPbwpFkk7JcLVy2W1HSmt5lpZ6UVg8e/E2BY1YVR6cRfHqcr6uawYI3D2+jDOufUqMW6oKJMLNU/hUzRPkR1FRpT5El9FSE+9Gn2beAMjdiv+lQWmaDdb689/9036f8QkapIiYtVYxcH9DXrS2Ss7RR8vhCsB9c24euxwYr837q/oc5ZK9Wv85/Pp9WHztIctP0XBLmqbYKkWof7yEy1FNCKlZJll/1aESU1beXhzo3rHVWMVt1uMC2ZsjlV9TfxqSDUjIryWF0eo+qoasR09n9Z6uzkrUjsw548GFNXc2dyAohr55va+2+6owMuOX6S9aIkiJDZW65P3VIPN7EgMOWyfJJqYdfq0W2/6EwtSc7ed1W9bz8e91mDNgreVkMPWvUcYD0bmHnb29bAFe7VOxVaquHnj+fnz57///rvnnDFrHZN7PTus/1W12S3nr4qBQ0xtlSHTIlZOm8Th1UnjuOjgCasRi53nHdHE45uIT0SviEZ1Pqd/xi/2zzZig6Tb3SFm1OPJezP+UVBbH7E1H/ZFXscziOoDu+bZUkJiyjfu4v77Yv2HvykxL/aJ0rv1F1p2OU23XK0SlVtRD1dr4KIwREjKpE285xBPtaLMR4vQOuubXvxqe0bEiqo4wotKOApn6x29nE8RpUKpbBTKFqFAK/ZJsaolMOVjNWllxZJDE5wS+bn22Urf6cjjptPzen+PjXbZGE3O6J3NqZYOgw+PZhnZRR0YL56VTUBcvfnCXldPuIxq10bRzka7Fi1a2brFFNCJL6tUL9eMf/XbYruZouY+gyHxQlFAxYOt6p7Rl4gfA5QvRUyGKs4ZZyusykvE8KG1Z1LuMGFj673xatclkl8U3R08dmzNSk1/K8s+AruqCzMMY/NXndYvFs1KNC5nGWn2R6z57WC3J9Ky3fddD9V4NTM3t5BqdpR94LNPg3hWWB0vFGVm8BFJYtHa2Whx6w1fYq5tdzd9vK68O/LQptruhI8xbFlITv+RUfM57Ho/umwuGRKTdGXaDrsR84DbXQ65macREkUqBlSDGRr7TFsTK44KtNbzz7VcTWu6cg4sZ5BbWZYLjFu4h6X6K9Pl4tB65nJh4J7ojf1q6wW7FSoCo/DEuC40aov3FPvHfXp6BRXZ0VPbx0OIsXkxy/5d1UgVqr+EF9FoJi0kZ4lh7SSRTV2rmlXjfGLGRQVbq8CjhEThr0Wm+rEp0IxPhMR5ohPTyn56GavGJ6vt1vS2+iwXuER9GMibrhLDZDnw/jPHjdBTRKM+7D98uW+jeumJ2ISv4r6OxPZHOHaIOmfsyaMybNZUzQtNO3lKZJSfpnZ/+YnKv3nIOiGzty+qvmkZd5yqr6xDuiqKlL5leZIMN7oKQGSxAUUXTkqmN7vTCw0o+gvVjtvuKKJdGbRaeHGP9GfB2G+7qpoVEnWcin3TTf/YElXdP2Uku6H6bdP5uNcarFretrWt7m22MnsaDx529lXBHluwt1VxnTG2/a1YNNBnjFvrpZslYYWQlJHCCtFovcTgM/fWo1YIHIxYa/7uI7D1KWH/Y9aYS29mSnTmo/KfZhJTFoPjhXjOeJaZjVEp2vQwIVLazNYiJOre7U7T9TccXUk+PTylKo55s9MvlHiGribyXD7VaKdYjboTi52rl1hte6G0TEh+eUh/FncVjPLw1TaCrrU9as27ya8bNZ8Fh08/QnOavTVKcZ6zvLXSNexKmWFbLXPHXqhVOAIDubjFoj/QLNiTS0U1euHZk+P9vaPqeebdHuwjBU5KjjeTdt6e1eAtHwmf3LdsrVJaO/yD0egqkK3hcbZ5cz8SMvhSxCmFPyrAVoFmQlp3a0VIDJycuf3CkaIAGYxD7BMtQlGl9J+w9m0c1XVLthaw2uH9H5s122BCZt9hgkl/onq+bb1Pu1I0uZzvr+nvIc3kq9bqor8NjWxqZn00W5MrCjMMiYVBnZYIdfpu3plp3uMzhqzZeJ1eGBY9w4yq6aca9I/KPP1s8+4Znase8H28VN/VNa1Kbmi0uOnOfE9h28dX+ng9+XjYoY0xbLWyrW1vdwz7X82y3pxSrKV2xx+jlMd0z+ShaRMzt5D0/lA0AzGA7KeIb2Of1gajKCThed756PP6n6vS7O8LrvmgulZX9BenUzJruwW7RlR+rFrFduv0dwRGwqt7phhGJybKQM8TiLPftj1xK30iklH5tA5NI7zJdfo8fr9tXLSM2+BGeo8hMjdi3qxJ4gytaa9FMmXo2BXbKCS1s+3p4ykyXWJjw8feuaP8N1olhslYxrn2j7usRzjdc674lOeJLlZPxCZ/FRVLeYmejaiNo3LrL6vxbezT0xWsnj/6Jyl117R0KT9V6mK7v/yktLbNc84SslATk36rhszpZXuu/pKi2yxU/UV3WhVRHNVV+/W/PnjKFdc5tmlYhFQr8Nhu9pBjtwg0oGhmU1QRTa6lBxTNaFRDukpvLfe31XY3hzm15KzwcYmeiYq9mXELVewbbfqrt/aE7ZQuXNxcUY+1Fu8M67eN5uNea7AJZTKTQ9S9Y+velMqkec5ZQiaPB6MGS49A9OUSLxSFJzpazZs6ztBakdbK/ClzjIMxVLCbOb5Qp6KWrbv/2NP4RsnPMPnNkrBCSEoNsEI0Wi8xODhtPWqFwMGIZVi65opS1E414WhZBk8e81HNBijOE2dLf7kiymrc1M1JjFp84mPsNhilfHboqalqSQuu6CREo9kT+fg29mlmU3mqyIh0854LxVflOWsb1RjGdmuWRWAkvLpn/7WKb6MMRKeip3d3eupaC2otgUt8TKmKI+1LXLr1nF1zyOfyqUYyxSqlONX2qV5ite2F0lJL2qiPPTVShn2nA46bRuVmc+euifeuW755hgxDum7YahOzucboROeehrLkivo87qDWWijCm213Dr3frgJcJio2RvUtwzkKf2uvKRBac6F152oERm3H2VoRldBeAAAgAElEQVSvcmJgdBgG2+vI4q4C0Lx6lJPYuatctVrNCxWq1Tu6GcMTQ3ravlqGRroivf2RiW9jnx6ByJ1ZeuODuVyL/BIfW+uQE7Oj//CwTU9IlPPBCcnicpFrUcM0SeMMKWlcdMq0H2QH3zZvlsiIwXSZYeghUqel1xK1PVPu9x752b9K6flEEqKBPr1tqlIs+r5rs6atXnqd7dwyevaSk37CdcBrVxn0j0a5dshqH/sboPTadfYIR1uZnq2De3b16qvRDoqoWFozK8JzGy2mZ01WnfnBnNr6Dvp4gzl4wKHNMbsBu89oCzT8XwMahTv60IkTEIO1Q+Y7RP8gElvtN/RvB05MmkT/IxqGODD+G9vNzkTzJIsOSzJHLqJ3rkoz5Ht81nxQXSsV/ROyPXFO+WqjBbtGVHxsnXfumV+I+zEyPZqrODCQgyL+BVr8Nz7GBFyEx7dx8w7euZnctj2JrYlFiqJGimhH6rqmd+OrlCJ04j6hHdGoRa//Y8S8lmtFfsVNGqfqqkDiq/Sodpn0R2z3reE0ln60sd8uWh8Wt/+oAplDWx8mYxnn2j+S33NbpU9YzBWf8jzLVV+hHScvLzS40ewKRkhXNdU8W1xr6RdZlJ9W9p6CHW1Q85B1QpZrZca2xaq+nhKyy6qvtdbqbwJ6iPL5qvXONaDY4oCiv1Dtr+1uvSVby/NygcXAuV9+7Lf6JM38Wq5Pu8Wmf2yJau6/v/pti/m41xqsWd62EqLuHVv3bnQ8OLa6CJZNz74q2GML9laqrLPHM26lpm0REk8rzh69ZgS6YrtoeCg1Y1ILWTQCPSeP3mAtJrWPPccu+tVgxGrx3NPH5kx74vxnT9MWHc44bUzQlU9+Qyz2j9YhZtqLx4iDz3yLHI9HRSlFOrcc6cFpLckh1nyKkUI0r09r3LY+TXeu4U9KuY17odV8icCuh1zn8qmmMcVqwj1evcRq2wulZULyy0MiSl3Jz7PvFBEe9ZJApG7T46Yyp6ZttN7CETjtbJkc1Vpit94YnW67vznVwiRytrUYN4tB3OnRt4ymMw6JRq2ob+O/RfcyKrSoOlpPFYFdjWDEodkTbl46PWTRRwmJZSC6lLFnQDWVIjC+ih26UhTIBWyzxM4LFRGIjGteZcaQsa1JlJOz98ZbC3BXZi0U3lUAZsya5qnGZlak/chNfxMwt5BmdRGVT0oke0pC3B1xWjMM6Te+Oq2wOkud1l/ao/lr3iM9OdtsmyIkvb2Ia/X0gvqjmvhtemR6knniVxlmdKLe7LudKDnt8EH/KPbTznz6UVE+e5D39GZp4kghSPP5yVJP1sRXPb2C1oKRQ8PXn6IdfNtsv/Txmtk6tuhGed700Oaw3YB9Z/RxF2iIAl1MPi49Y9WsO3IIiWKd3p9obYx7AgP2mKq1nD1XpRmT5rWYVD9Gc96Td4t+tUKp2FzBboL3PMeN0X7KqyTNc6aE5HbbRmIjSikx79+n/3ao3hqzbEcJjGHnQvd+TA9NmPEZ9QA+LrHCfToL9SkniWT2F5sVvl3HeVtVYpisIN96ibhne0rUnuaSaskM81FVRKtef2BMK6xT2pWfZkYEfi3Hqx9naWSbF00JSZxaqsZ21LaqLyUXYp+jVX3RiWqViUHxqAKW4c7NdBlQFNm00QFFfxnbU9u90KCpeUf0hEST0Q8+4Vt9kiZ4f59kAnLtkG01/bXIT/u4y/ptW/m41xpsWoHM4Sh179i6d9PjwaguDjL7qmCPLdg5VEdbiUPzNaBCO8/4N0vCCiEpI4UVotF6icF5jNajVggcjFieBWyWWNXuqXgCNeq00b1f6KFVZEpKYR4V25V33tYwIXCa99oOpunONfxJKb1rvvcSt2pr+T+XT7WwpVi1Rr4/sHqJ1bYXSkt/Sge/rdXzpcbggWfcISQPMm46BTnu6zI3qxtb79VU01Js76AxOiWjy2N3OadapC4KbTPfZwmJl0n6a+auGnLa1eNsZX4tsRFpWcgq+vOty6CUqZgXKnhj1qg8+XIby4lFEmZ/T3XHvbKULNb0pyhtYp9adWGGYcZcU6eNbZ1DbEb/GU8VjeBu3nc9eOM1Y6mY5VRj75FZ9h+80TwrbDovMWrY5WhxWw3fLHdxzifRx0vPnSi6B5nVPHg3YK8ZvfMFGqLUxr/4SXOMVGNaJzrlMe8cM2KDHZr0KmDre8ZjyxlfyAvhdWYAN8EeZa/ZL1whJHKhx2fNB9W1xK5ZNrZSsGtEPQ/GyjyNGmzeN3Vyvm1PSWzcgP3PP0rSJTbmLYGR43HCyfGMoeNgmTnxEpPjdpYDBzVqN+YSH9esDwN53gK5UKVhLqlZ0paYS2redNErjtZn3vsizhbnXLO/rfyMLT8z9v+bl+4POaVFaxbgnhBVX39GRE+pR29/a9NE49UKsnKL3GM++ataugwoapLbHVDUElL9uI+2+1wTJtVbZom+ij5JVbjYXqdPG/fIJpr+6r184vYu67et5ONea7ATy+QZD1f3jq179zEenLfaP3FqdInZVwV7bME+Yy20uUtHiW3y9j9YPGMam1FdISRlpLBCNFovMfiLwdajVggcjNgZS9HSl669Whe32IQrRvd+rgY6zrPaBOyElE47ZN52f6GHXJG02r22j2m6cw1/UqriKBg18+U+dt3a5/KppjTFasKtV73EatsLpWVC8quHbKvvVI15bM9bf2Y4bqqld9THvT42qt2w+2iMRuVs/857nVON+jOe7c74N5+iS5nyCLXWE64Vv7Ef13yUMNfrMQEVhaq/1MW380IFbEruDMYqfYd5W5OFeuM77pWl51TsOW9m7azpHyV5rp1r1UXXMKQ/emYY+n3mvU3Uaf3ay30bnZ/o6M7VoBedljhbnHPNYanGa7kSMuHMY/uus+w/WN48K2w6Lzdq2OtocRMN34R7dluH6ONNyK95i26GQxvdgKJU7Cyjb0Sqmk2XkKMJ/Pr1K0r2l//8+/3799jkR5vx5MmTmHO8devW2GPtT2A5gfwL9t27d3/8+FEIxD34+PHjRI2rq6t3797FIRNu2LhEPJWJGzbu3EePHiVe8Yy7RWIjpR8/fiyt+iMT/ZUXL148f/68f7d1vv38+XNRtX779m3sFSMhUbXGa21RTsYe29z/+/fvUWYiGsFYSMb5Hzx4UJSEWS7RvOhxQqK2aU1sTKC0hp8FPP8qsdVK4GoCUUsU9VX8d0LjElVK1CfFv7OU8NWgXGhbAqq+beXXcrGNgWqzZot5t+hnLnfRdc4cVW7RtYvLGVB0mW96QNGVqAjXdtdwNtEnr8XZx9kFjtb077V+O1o+xo2gBpu9NnDC4wiYfT1OXkvpjALxYCgmAMsTxrRejCs94S1BbBA4l0DxIC9uz7GPFMvJ+XiquON7Of9hgmm6c907O7uu4WGGGbqDvpNxU7Nc7fWxkcaomdfNkL3OqUZKi6RN6E8WSvEyYbxJGL81TXzfI95yjHf5msLNkOiv3r59u/hvXKX8GNtl+Mr92OIRW8S/Ojpuxrw1JB4xh1J63zsdKi5X9Qmc5seVoUqB/HvjZVTn2th0r0zTP1cx2O55zDD05506rfTJ6vXmMlbpG96ZqVltuvGqpcVHAmcR2Oto8YAN31nKzwoXPWAfz9AmvVxtuhuwj4y2QEN6cT3KnlFrx1P/WHzx/37C++NH/I4lBmDFr1liejQUirm/mGqMGcD4ce/9+/ePQiOdWxbIs2B/+PAhpuzDNX45n746QzUfivmF8lf35d1a7FO9Z+OGjX9x58Zte67J+mrMJ2wXiY16qUhvNbGR0khXpC5+G5ztqhMxbIvIt9auoRFJiAwqKthIRaQl8YnXBEmHEMizSpQv+Qj0lJCIZNRXxWPy/zQs/9cbVGXlk3di0iPQU7CrXaYoz1G2DXN6JDf3VXS54xWZZrTjj8lksqRXM27pIQYU6Vax59YHFD2J7ani4ihtdw+dr3Ys0HNf7K/pP2b9tr983PH9KGkE1hEw+7qOs6vsQCDez4gnU/ErlHj4Gw8j4i+DeRixg2yVhD0JxE0ad2j8iyehzbc1ysn5mMAsnvwe8BbOc7hnmm5Pt6G0EKgK7KzvZNwUmbvjx0Yao+rNO7i94znVSHvc7OX7aWWXMsLLFe3LJ0fRq5z2llq86Bhd1rJ3Wmw0P+b/jmJpVb6OWEKVSsX7AwE14U3pKlT4xKnK01Y/5g9V3lN59sbL6NmoCWj6ayBH+2iGYTDH1WmDRFvZoScrIwll4xsNcfzzvutWslU8CZxLYMejxZ7aMqrKAC8GKV6iPlfZS7zuMft4hjaJxWPru203oy3QsPWyJ/4ECBAgQIAAAQIECBAgQIBAu0DXnyWJd9w39KZLe9qEEiBAgAABAgQIECBAgAABAgQIECBAgAABAgQIJAt4bJRMZUcCBAgQIECAAAECBAgQIECAAAECBAgQGBCwQMMAkK8JECBAgAABAgQIECBAgACBLQrEYrGxrG8z5vEXTj5//twMF0KAAAECBAgQIECAAAECBAgQIECAAAECBAgQILBLAY+NdpmtEkWAAAECBAgQIECAAAECBAgQIECAAIFzCfx1rgu7LgECBAgQIECAAAECBAgQIEBgOYH379+3nvzy8rI1XCABAgQIECBAgAABAgQIECBAgAABAgQIECBAgMAuBTw22mW2ShQBAgQIECBAgAABAgQIECBAgAABAgTOJXDj+vr6XNd2XQIECBAgQIAAAQIECBAgQIDAQgL379//9u1b8+RmQpomQggQIECAAAECBAgQIECAAAECBAgQIECAAAECOxbw2GjHmStpBAgQIECAAAECBAgQIECAAAECBAgQWF/gr/Uv6YoECBAgQIAAAQIECBAgQIAAgUUFvn//3ro6w8XFxaLXdXICBAgQIECAAAECBAgQIECAAAECBAgQIECAAIGsBDw2yio7RIYAAQIECBAgQIAAAQIECBAgQIAAAQI7ELBAww4yURIIECBAgAABAgQIECBAgACBPwQ+fvz4x+d/P1xeXv676f8ECBAgQIAAAQIECBAgQIAAAQIECBAgQIAAAQL7F/DYaP95LIUECBAgQIAAAQIECBAgQIAAAQIECBBYV+DG9fX1uld0NQIECBAgQIAAAQIECBAgQIDAsgJ379798eNH7Ro3b9789etXLdBHAgQIECBAgAABAgQIECBAgAABAgQIECBAgACBHQt4bLTjzJU0AgQIECBAgAABAgQIECBAgAABAgQInEXgr7Nc1UUJECBAgAABAgQIECBAgAABAgsJXF1dNVdniGtdXl4udEWnJUCAAAECBAgQIECAAAECBAgQIECAAAECBAgQyFDAY6MMM0WUCBAgQIAAAQIECBAgQIAAAQIECBAgsHUBCzRsPQfFnwABAgQIECBAgAABAgQIEPhD4N27d398/vfDkydP/t30fwIECBAgQIAAAQIECBAgQIAAAQIECBAgQIAAgf0LeGy0/zyWQgIECBAgQIAAAQIECBAgQIAAAQIECKwucOP6+nr1i7ogAQIECBAgQIAAAQIECBAgQGApgVu3bv3+/bt29jt37nz//r0W6CMBAgQIECBAgAABAgQIECBAgAABAgQIECBAgMCOBTw22nHmShoBAgQIECBAgAABAgQIECBAgAABAgTOJfDXuS7sugQIECBAgAABAgQIECBAgACB2QU+f/7cXJ0hrnJ5eTn7tZyQAAECBAgQIECAAAECBAgQIECAAAECBAgQIEAgWwGPjbLNGhEjQIAAAQIECBAgQIAAAQIECBAgQIDApgUs0LDp7BN5AgQIECBAgAABAgQIECBA4A+Bd+/e/fH53w8WaPhXwv8JECBAgAABAgQIECBAgAABAgQIECBAgAABAocQ8NjoENkskQQIECBAgAABAgQIECBAgAABAgQIEFhd4Mb19fXqF3VBAgQIECBAgAABAgQIECBAgMAiAjdu3Gie9969e1dXV81wIQQIECBAgAABAgQIECBAgAABAgQIECBAgAABAnsV8NhorzkrXQQIECBAgAABAgQIECBAgAABAgQIEDivwF/nvbyrEyBAgAABAgQIECBAgAABAgTmEnj79m3rqS4vL1vDBRIgQIAAAQIECBAgQIAAAQIECBAgQIAAAQIECOxSwGOjXWarRBEgQIAAAQIECBAgQIAAAQIECBAgQCAHAQs05JAL4kCAAAECBAgQIECAAAECBAjMIPDx48fWszx58qQ1XCABAgQIECBAgAABAgQIECBAgAABAgQIECBAgMAuBTw22mW2ShQBAgQIECBAgAABAgQIECBAgAABAgRyELBAQw65IA4ECBAgQIAAAQIECBAgQIDAqQK/fv368uVL8ywXFxe3bt1qhgshQIAAAQIECBAgQIAAAQIECBAgQIAAAQIECBDYpYDHRrvMVokiQIAAAQIECBAgQIAAAQIECBAgQIBAJgIWaMgkI0SDAAECBAgQIECAAAECBAgQOEng3bt3rcdfXl62hgskQIAAAQIECBAgQIAAAQIECBAgQIAAAQIECBDYpYDHRrvMVokiQIAAAQIECBAgQIAAAQIECBAgQIBAJgI3rq+vM4mKaBAgQIAAAQIECBAgQIAAAQIEJgvcvXv3x48ftcNv3rwZfyKpFugjAQIECBAgQIAAAQIECBAgQIAAAQIECBAgQIDAjgU8Ntpx5koaAQIECBAgQIAAAQIECBAgQIAAAQIEzi7w19ljIAIECBAgQIAAAQIECBAgQIAAgRMFvn//3lydIc755MmTE8/scAIECBAgQIAAAQIECBAgQIAAAQIECBAgQIAAgQ0JeGy0ocwSVQIECBAgQIAAAQIECBAgQIAAAQIECGxRwAINW8w1cSZAgAABAgQIECBAgAABAgT+EHj37t0fn//9cHl5+e+m/xMgQIAAAQIECBAgQIAAAQIECBAgQIAAAQIECOxfwGOj/eexFBIgQIAAAQIECBAgQIAAAQIECBAgQOCsAjeur6/PGgEXJ0CAAAECBAgQIECAAAECBAicKnDr1q3fv3/XznLnzp34E0m1QB8JECBAgAABAgQIECBAgAABAgQIECBAgAABAgR2LOCx0Y4zV9IIECBAgAABAgQIECBAgAABAgQIECCQg8BfOURCHAgQIECAAAECBAgQIECAAAECkwU+f/7cXJ0hznZxcTH5nA4kQIAAAQIECBAgQIAAAQIECBAgQIAAAQIECBDYnIDHRpvLMhEmQIAAAQIECBAgQIAAAQIECBAgQIDA5gQs0LC5LBNhAgQIECBAgAABAgQIECBA4A+Bd+/e/fH53w+Xl5f/bvo/AQIECBAgQIAAAQIECBAgQIAAAQIECBAgQIDA/gU8Ntp/HkshAQIECBAgQIAAAQIECBAgQIAAAQIEzi1w4/r6+txxcH0CBAgQIECAAAECBAgQIECAwHSBGzduNA++d+/e1dVVM1wIAQIECBAgQIAAAQIECBAgQIAAAQIECBAgQIDAXgU8NtprzkoXAQIECBAgQIAAAQIECBAgQIAAAQIE8hH4K5+oiAkBAgQIECBAgAABAgQIECBAYKzAhw8fWg+5vLxsDRdIgAABAgQIECBAgAABAgQIECBAgAABAgQIECCwSwGPjXaZrRJFgAABAgQIECBAgAABAgQIECBAgACB3ARuXF9f5xYn8SFAgAABAgQIECBAgAABAgQIJAo8evToy5cvzZ1//vx569atZrgQAgQIECBAgAABAgQIECBAgAABAgQIECBAgACBXQp4bLTLbJUoAgQIECBAgAABAgQIECBAgAABAgQI5CbwV24REh8CBAgQIECAAAECBAgQIECAQKLAr1+/WldnePjwodUZEg3tRoAAAQIECBAgQIAAAQIECBAgQIAAAQIECBDYgYDHRjvIREkgQIAAAQIECBAgQIAAAQIECBAgQIDAJgQs0LCJbBJJAgQIECBAgAABAgQIECBAoEXg/fv3LaH/9V+Xl5et4QIJECBAgAABAgQIECBAgAABAgQIECBAgAABAgR2KeCx0S6zVaIIECBAgAABAgQIECBAgAABAgQIECCQocCN6+vrDKMlSgQIECBAgAABAgQIECBAgACBQYH79+9/+/atuZvpjqaJEAIECBAgQIAAAQIECBAgQIAAAQIECBAgQIDAjgU8Ntpx5koaAQIECBAgQIAAAQIECBAgQIAAAQIEshL4K6vYiAwBAgQIECBAgAABAgQIECBAIFHg+/fvraszXF5eJp7BbgQIECBAgAABAgQIECBAgAABAgQIECBAgAABAjsQ8NhoB5koCQQIECBAgAABAgQIECBAgAABAgQIENiKgAUatpJT4kmAAAECBAgQIECAAAECBAj8IfDu3bs/Pv/74eLi4t9N/ydAgAABAgQIECBAgAABAgQIECBAgAABAgQIENi/gMdG+89jKSRAgAABAgQIECBAgAABAgQIECBAgEA2Ajeur6+ziYyIECBAgAABAgQIECBAgAABAgRSBe7evfvjx4/a3jdv3vz161ct0EcCBAgQIECAAAECBAgQIECAAAECBAgQIECAAIEdC3hstOPMlTQCBAgQIECAAAECBAgQIECAAAECBAjkJvBXbhESHwIECBAgQIAAAQIECBAgQIDAoMDV1VVzdYY46vLycvBYOxAgQIAAAQIECBAgQIAAAQIECBAgQIAAAQIECOxGwGOj3WSlhBAgQIAAAQIECBAgQIAAAQIECBAgQGATAhZo2EQ2iSQBAgQIECBAgAABAgQIECDwh8C7d+/++PzvBws0/Cvh/wQIECBAgAABAgQIECBAgAABAgQIECBAgACBQwh4bHSIbJZIAgQIECBAgAABAgQIECBAgAABAgQIZCNw4/r6OpvIiAgBAgQIECBAgAABAgQIECBAIEng1q1bv3//ru16586d79+/1wJ9JECAAAECBAgQIECAAAECBAgQIECAAAECBAgQ2LGAx0Y7zlxJI0CAAAECBAgQIECAAAECBAgQIECAQIYCf2UYJ1EiQIAAAQIECBAgQIAAAQIECPQIfPjwobk6Q+x/eXnZc5SvCBAgQIAAAQIECBAgQIAAAQIECBAgQIAAAQIEdibgsdHOMlRyCBAgQIAAAQIECBAgQIAAAQIECBAgkL+ABRryzyMxJECAAAECBAgQIECAAAECBP4QeP/+/R+f//1ggYZ/JfyfAAECBAgQIECAAAECBAgQIECAAAECBAgQIHAIAY+NDpHNEkmAAAECBAgQIECAAAECBAgQIECAAIGcBG5cX1/nFB9xIUCAAAECBAgQIECAAAECBAgMCNy4caO5x8OHDz9//twMF0KAAAECBAgQIECAAAECBAgQIECAAAECBAgQILBXAY+N9pqz0kWAAAECBAgQIECAAAECBAgQIECAAIFsBf7KNmYiRoAAAQIECBAgQIAAAQIECBBoCnz48KEZGCGXl5et4QIJECBAgAABAgQIECBAgAABAgQIECBAgAABAgR2KeCx0S6zVaIIECBAgAABAgQIECBAgAABAgQIECCQucCN6+vrzKMoegQIECBAgAABAgQIECBAgACBUuDx48cfP34sP5YbpjhKChsECBAgQIAAAQIECBAgQIAAAQIECBAgQIAAgSMIeGx0hFyWRgIECBAgQIAAAQIECBAgQIAAAQIECOQm8FduERIfAgQIECBAgAABAgQIECBAgECPwO/fv5vfXlxcNAOFECBAgAABAgQIECBAgAABAgQIECBAgAABAgQI7FjAY6MdZ66kESBAgAABAgQIECBAgAABAgQIECBAIFsBCzRkmzUiRoAAAQIECBAgQIAAAQIECLQI3Lt3rxl6eXnZDBRCgAABAgQIECBAgAABAgQIECBAgAABAgQIECCwYwGPjXacuZJGgAABAgQIECBAgAABAgQIECBAgACBbAVuXF9fZxs5ESNAgAABAgQIECBAgAABAgQI1AR+/fp1586d6h9Eevjw4efPn2u7+UiAAAECBAgQIECAAAECBAgQIECAAAECBAgQILBvAY+N9p2/UkeAAAECBAgQIECAAAECBAgQIECAAIE8Bf7KM1piRYAAAQIECBAgQIAAAQIECBBoFbh169bXr18vLi5u/uff5eWl1RlaoQQSIECAAAECBAgQIECAAAECBAgQIECAAAECBPYt4LHRvvNX6ggQIECAAAECBAgQIECAAAECBAgQIJCnwI3r6+s8YyZWBAgQIECAAAECBAgQIECAAAECBAgQIECAAAECBAgQIECAAAECBAgQIECAAAECBAgQIECAAAECBAgQIECAAAECBAgQIECAAIFMBP7KJB6iQYAAAQIECBAgQIAAAQIECBAgQIAAAQIECBAgQIAAAQIECBAgQIAAAQIECBAgQIAAAQIECBAgQIAAAQIECBAgQIAAAQIECBDIVsACDdlmjYgRIECAAAECBAgQIECAAAECBAgQIECAAAECBAgQIECAAAECBAgQIECAAAECBAgQIECAAAECBAgQIECAAAECBAgQIECAAAECuQhYoCGXnBAPAgQIECBAgAABAgQIECBAgAABAgQIECBAgAABAgQIECBAgAABAgQIECBAgAABAgQIECBAgAABAgQIECBAgAABAgQIECBAIFsBCzRkmzUiRoAAAQIECBAgQIAAAQIECBAgQIAAAQIECBAgQIAAAQIECBAgQIAAAQIECBAgQIAAAQIECBAgQIAAAQIECBAgQIAAAQIECOQiYIGGXHJCPAgQIECAAAECBAgQIECAAAECBAgQIECAAAECBAgQIECAAAECBAgQIECAAAECBAgQIECAAAECBAgQIECAAAECBAgQIECAAIFsBSzQkG3WiBgBAgQIECBAgAABAgQIECBAgAABAgQIECBAgAABAgQIECBAgAABAgQIECBAgAABAgQIECBAgAABAgQIECBAgAABAgQIECCQi4AFGnLJCfEgQIAAARJAc2wAACAASURBVAIECBAgQIAAAQIECBAgQIAAAQIECBAgQIAAAQIECBAgQIAAAQIECBAgQIAAAQIECBAgQIAAAQIECBAgQIAAAQIEshWwQEO2WSNiBAgQIECAAAECBAgQIECAAAECBAgQIECAAAECBAgQIECAAAECBAgQIECAAAECBAgQIECAAAECBAgQIECAAAECBAgQIECAQC4CFmjIJSfEgwABAgQIECBAgAABAgQIECBAgAABAgQIECBAgAABAgQIECBAgAABAgQIECBAgAABAgQIECBAgAABAgQIECBAgAABAgQIEMhWwAIN2WaNiBEgQIAAAQIECBAgQIAAAQIECBAgQIAAAQIECBAgQIAAAQIECBAgQIAAAQIECBAgQIAAAQIECBAgQIAAAQIECBAgQIAAAQK5CFigIZecEA8CBAgQIECAAAECBAgQIECAAAECBAgQIECAAAECBAgQIECAAAECBAgQIECAAAECBAgQIECAAAECBAgQIECAAAECBAgQIEAgWwELNGSbNSJGgAABAgQIECBAgAABAgQIECBAgAABAgQIECBAgAABAgQIECBAgAABAgQIECBAgAABAgQIECBAgAABAgQIECBAgAABAgQI5CJggYZcckI8CBAgQIAAAQIECBAgQIAAAQIECBAgQIAAAQIECBAgQIAAAQIECBAgQIAAAQIECBAgQIAAAQIECBAgQIAAAQIECBAgQIAAgWwFLNCQbdaIGAECBAgQIECAAAECBAgQIECAAAECBAgQIECAAAECBAgQIECAAAECBAgQIECAAAECBAgQIECAAAECBAgQIECAAAECBAgQIJCLgAUacskJ8SBAgAABAgQIECBAgAABAgQIECBAgAABAgQIECBAgAABAgQIECBAgAABAgQIECBAgAABAgQIECBAgAABAgQIECBAgAABAgSyFbBAQ7ZZI2IECBAgQIAAAQIECBAgQIAAAQIECBAgQIAAAQIECBAgQIAAAQIECBAgQIAAAQIECBAgQIAAAQIECBAgQIAAAQIECBAgQIBALgIWaMglJ8SDAAECBAgQIECAAAECBAgQIECAAAECBAgQIECAAAECBAgQIECAAAECBAgQIECAAAECBAgQIECAAAECBAgQIECAAAECBAgQyFbAAg3ZZo2IESBAgAABAgQIECBAgAABAgQIECBAgAABAgQIECBAgAABAgQIECBAgAABAgQIECBAgAABAgQIECBAgAABAgQIECBAgAABArkIWKAhl5wQDwIECBAgQIAAAQIECBAgQIAAAQIECBAgQIAAAQIECBAgQIAAAQIECBAgQIAAAQIECBAgQIAAAQIECBAgQIAAAQIECBAgQCBbAQs0ZJs1IkaAAAECBAgQIECAAAECBAgQIECAAAECBAgQIECAAAECBAgQIECAAAECBAgQIECAAAECBAgQIECAAAECBAgQIECAAAECBAjkImCBhlxyQjwIECBAgAABAgQIECBAgAABAgQIECBAgAABAgQIECBAgAABAgQIECBAgAABAgQIECBAgAABAgQIECBAgAABAgQIECBAgACBbAUs0JBt1ogYAQIECBAgQIAAAQIECBAgQIAAAQIECBAgQIAAAQIECBAgQIAAAQIECBAgQIAAAQIECBAgQIAAAQIECBAgQIAAAQIECBAgkIuABRpyyQnxIECAAAECBAgQIECAAAECBAgQIECAAAECBAgQIECAAAECBAgQIECAAAECBAgQIECAAAECBAgQIECAAAECBAgQIECAAAECBLIVsEBDtlkjYgQIECBAgAABAgQIECBAgAABAgQIECBAgAABAgQIECBAgAABAgQIECBAgAABAgQIECBAgAABAgQIECBAgAABAgQIECBAgEAuAhZoyCUnxIMAAQIECBAgQIAAAQIECBAgQIAAAQIECBAgQIAAAQIECBAgQIAAAQIECBAgQIAAAQIECBAgQIAAAQIECBAgQIAAAQIECBDIVsACDdlmjYgRIECAAAECBAgQIECAAAECBAgQIECAAAECBAgQIECAAAECBAgQIECAAAECBAgQIECAAAECBAgQIECAAAECBAgQIECAAAECuQhYoCGXnBAPAgQIECBAgAABAgQIECBAgAABAgQIECBAgAABAgQIECBAgAABAgQIECBAgAABAgQIECBAgAABAgQIECBAgAABAgQIECBAIFsBCzRkmzUiRoAAAQIECBAgQIAAAQIECBAgQIAAAQIECBAgQIAAAQIECBAgQIAAAQIECBAgQIAAAQIECBAgQIAAAQIECBAgQIAAAQIECOQiYIGGXHJCPAgQIECAAAECBAgQIECAAAECBAgQIECAAAECBAgQIECAAAECBAgQIECAAAECBAgQIECAAAECBAgQIECAAAECBAgQIECAAIFsBSzQkG3WiBgBAgQIECBAgAABAgQIECBAgAABAgQIECBAgAABAgQIECBAgAABAgQIECBAgAABAgQIECBAgAABAgQIECBAgAABAgQIECCQi4AFGnLJCfEgQIAAAQIECBAgQIAAAQIECBAgQIAAAQIECBAgQIAAAQIECBAgQIAAAQIECBAgQIAAAQIECBAgQIAAAQIECBAgQIAAAQIEshWwQEO2WSNiBAgQIECAAAECBAgQIECAAAECBAgQIECAAAECBAgQIECAAAECBAgQIECAAAECBAgQIECAAAECBAgQIECAAAECBAgQIECAQC4CFmjIJSfEgwABAgQIECBAgAABAgQIECBAgAABAgQIECBAgAABAgQIECBAgAABAgQIECBAgAABAgQIECBAgAABAgQIECBAgAABAgQIEMhWwAIN2WaNiBEgQIAAAQIECBAgQIAAAQIECBAgQIAAAQIECBAgQIAAAQIECBAgQIAAAQIECBAgQIAAAQIECBAgQIAAAQIECBAgQIAAAQK5CFigIZecEA8CBAgQIECAAAECBAgQIECAAAECBAgQIECAAAECBAgQIECAAAECBAgQIECAAAECBAgQIECAAAECBAgQIECAAAECBAgQIEAgWwELNGSbNSJGgAABAgQIECBAgAABAgQIECBAgAABAgQIECBAgAABAgQIECBAgAABAgQI7Erg6dOnd+/evXXr1qNHj75//76rtEkMAQIECBAgQIAAAQIECBAgQIAAAQIECBA4gMCN6+vrAyRTEgkQIECAAAECBAgQIECAAAECBAgQIECAAAECBAgQIECAAAECBAgQIECAAAEC5xSIRRm+fPlSjcHPnz9jsYZqiG0CBAgQIECAAAECBAgQIECAAAECBAgQIEAgZ4G/co6cuBEgQIAAAQIECBAgQIAAAQIECBAgQIAAAQIECBAgQIAAAQIECBAgQIAAAQIEdiBwdXVVW50hEvXixYsdJE0SCBAgQIAAAQIECBAgQIAAAQIECBAgQIDAcQQs0HCcvJZSAgQIECBAgAABAgQIECBAgAABAgQIECBAgAABAgQIECBAgAABAgQIECBA4DwC7969a17469evzUAhBAgQIECAAAECBAgQIECAAAECBAgQIECAQLYCFmjINmtEjAABAgQIECBAgAABAgQIECBAgAABAgQIECBAgAABAgQIECBAgAABAgQIENiJwPv375spuX37djNQCAECBAgQIECAAAECBAgQIECAAAECBAgQIJCtgAUass0aESNAgAABAgQIECBAgAABAgQIECBAgAABAgQIECBAgAABAgQIECBAgAABAgT2IPD58+ffv383U3JxcdEMFEKAAAECBAgQIECAAAECBAgQIECAAAECBAhkK/Df2cZMxGoCHz58+PLly9evX+MhzY8fP+LbmzdvxuLZd+7cuXfv3sOHDx89elQ7xEcCBAgQIECAAAECBAgQIECAAAECBAgQIECAQD4CHnbkkxdiQoAAAQIECBAgQIAAAQIrC7x79671ik+ePGkNF0iAAAECBAgQIECAAAECBAgQIECAAAECBAjkKXDj+vo6z5iJVSEQy2a/fv06lmZIAbm8vHz27Nndu3dTdrYPAQIECBAgQIAAAQIECBAgQIAAAQIECBAgQGAFAQ87VkB2CQIECBAgQIAAAQIECBDIWeDXr1/x15iaMYy/zBSj5ma4EAIECBAgQIAAAQIECBAgQIAAAQIECBAgQCBbAQs0ZJs1/3V1dfXixYvEpRmqyYhlGl6+fHnr1q1qoG0CBAgQIECAAAECBAgQIECAAAECawp8//7948ePP/7z7+fPn/H/379/RwTu3Llz8+bN+G+8eRz/LDa6Zqa4FgECBNYX8LBjffMzXjF+bhQt/tevX4sOQDT9sRHdgIhS0Q0o4hY9gfhVUtEfiC7BgwcP4r/3798/Y8xdmgABAgQIECBAgAABAksLvH379p9//mle5f37948fP26GCyFAgAABAgQIECBAgAABAgQIECBAgAABAgSyFbBAQ6ZZ8+rVq1idYXLk4p22WNnBq2yTAR1IgAABAgQI5CwQ7/pH9CxHlXMeiRsBAgQIECBwZIEPHz7ExFS8VVz9HWYPSPwgM9YbjX86eD1KviJAgMBGBTzs2GjGjYp2LMkUTX/xL7H17zr/vXv3njx5cnFxYf2mLiLhBAgQIECAwBYFPNjaYq6JM4ElBOJdvm/fvjXPfH193QwUQoAAAQIECBAgQIAAAQIECBAgQIAAAQIECOQsYIGGHHMnlsSOvy5YjVksuBBvpMV7acUfESreVo8nuMXfHownN/HHiGqHxOEvX758/vx59Ty2CRAgQIAAAQI5CxR/ZTF6OPE2f/k3louPxZ9bLN/yf/PmzdOnT3NOi7idUaDoJ0dpKYtNUZxiBTRLmJ0xX1yaAAECBHYvEE3wu3fvYj6q7LONTbK5rLFi9idAgEDmAh52ZJ5BJ0bv6uoq1mOKh1Mx+j7xVM3DY/2mWKYhBvLxRKyYL4oHYfE4LK4V/2JJiOYhQggQIECAAAEC6wt4sHW6uWc6pxs6w1YEorTfvn27GdsY+8SKt81wIQQIECBAgAABAgQIECBAgAABAgQIECBAgEDOAhZoyC53Hj16FH9lqIxWLMoQ76ZHYBnStRFPcZovwfvtYheXcAIECBAgQGBlgXh1Pl6gH1x5ITFWOjmJUDvbrestvaJclf/tSvWnT59S+tVdhwsnQIAAAQIEugSijY75q9evX3ftkB4eU2HxU09/NDtdzJ4ECBDIVsDDjmyz5sSItT6NOvGcow6PNc0jDqMOsTMBAgQIECBAYIKAB1sT0KqHeKZT1bBNIARevXoVi9A1KTzBbJoIIUCAAAECBAgQIECAAAECBAgQIECAAAEC+QtYoCGvPIo/BB2LLJRxmvBnA+MB55MnT6pLPHiKU3raIECAAAECBM4oEH/wcPLfUm5G2wINTZNdhsTveX7+/BklJ1b3OD2BOsanGzoDAQIECBBoCnS9WFzuGb+ivLy8fPDgQfwp7PgX4dG+x1/Ajr+D3fU3t+Or+/fvl2ewQYAAAQKbE/CwY3NZlhLhq6ureG4VzXfKztHoP3z4MJZeir8QG9vRH4iNmB0qfqcXZygG+zHej3Y/OgbpA38LNKT424cAAQIECBA4XcCDrbGGnumMFbP/0QRiUdrmwMcA52jFQHoJECBAgAABAgQIECBAgAABAgQIECBAYDcC/72blOwgIW/fvq2uzhB/LfDx48dj0xVPiD9//hwHlm/I/f333/HWe4SPPZX9CRAgQIAAAQIECJxXoLru2Hlj4uoECBAgQIBAUyD+kmSsExq/qGx+VYTEbzLjj8I1J7hinipeR47w+DZ+utk8Q6zmYI2GLlXhBAgQyF/Aw47882hsDGNphmi1Bwfp5apM0b53PZaK8PKr6npMsXBDnD8ekw1eZWzk7U+AAAECBAgQILCOgI7cOs6uslGBGFU1V2eItMTKthtNkWgTIECAAAECBAgQIECAAAECBAgQIECAAIGDC1igIaMCEC+3lbF59uxZ8+X18tvBjQ8fPsRrbeXb7fEsJ0IGj7IDAQIECBA4gkD8iixefYi/0RevjMef74sfhh0h1dJIgAABAgQIECBAYF6BWCE0VgXtOWfMbr169apnh/j57j///NO1Q/ywM/rt5Q84u3YTToAAAQIZCnjYkWGmTI5SrJsQGVpdXrz1VF2rMrXu3BoYjX40/X7U14ojkAABAgQOLuDB1sELgOQTILAPgfhDTa0JiQVwW8MFEiBAgAABAgQIECBAgAABAgQIECBAgAABApkL/JV5/I4TvefPn8cvRYv0xu9F+99fT2F5+fJludvHjx9jHe7yow0CBAgQIHBAgXibPFrbeNX7f/7nf+KHZPGiQ/w3tmOBhtOb3QN6SjIBAgQIECBAgMCRBWJthZ7VGWJq6+vXr/3d7Oic96zOELYxUVb9fe+RtaWdAAEC2xLwsGNb+dUf21j7O5Y37V+dIdZUinY/HkKdsux4ROPp06ea/v7s8C0BAgQIHE3Ag62j5bj0EiCwb4HWgVUMuOIvMO074VJHgAABAgQIECBAgAABAgQIECBAgAABAgT2KmCBhlxy9vXr12VUZnkF7dGjR/EHi8pzVtdrKANtECBAgACBgwjEX/eNlxuitS2XQyoTHn+aL1reWLjBYkaliQ0CBAgQIECAAAECPQKx8kL/2grxK83+F4tjfYfqVFjXteKt5fgzoV3fCidAgACBPAWqNbyHHXnmUWKsYsWEWOG0OZlWHh6zbZ8+fYppt/52v9y/ZyNWgmj9tVLPIb4iQIAAAQL7FvBga9/5K3UECBxNIGr11rHV5eXl0SiklwABAgQIECBAgAABAgQIECBAgAABAgQI7Ebgv3eTkk0nJN48q8b/4uKi+nHydrw59+3bt+Lwjx8/Tj6PAwkQIECAwKYF4tdf/b8fi9TF+xAPHjx4//79iX/rb9NQS0c+fpXx8+fPQjv+G9uxOkbIx3+XvrTzEyBAgAABAgQIzCUQvev+X9vG6gx3797tv1z/GarHxm81Yz2IaohtAgQIEMhZwMOOnHMnPW7x97pjoqx/xiZ+RxS9gvRz9u/pV0n9Pr4lQIAAgaMJeLCVSY57sJVJRogGgR0IdC1IZyi0g8yVBAIECBAgQIAAAQIECBAgQIAAAQIECBA4rIAFGrLI+vg5aBmP+ItDg2+xlzv3b8RCD9X33ePNSD867RfzLQECBAjsTyD+GMXg6gxlqmNto8E/9lvubGOswPPnz7sOubq6iu5Q9W9sdu0p/GgC19fXRZLjxyGxUa7rEbfqly9fysXIjsYivQQIECBA4FwCg73r6NQN/g3tmKFq/XtxrYmKJUct0NAqI5AAAQJ5CnjYkWe+jIrV9+/fY3WG/sb6zZs3T58+HXXanp1H9Q16zuMrAgQIECCwD4HBoXc1mR5sVTVm3/ZgayypZzpjxex/HIHWv6t07969W7duHQdBSgkQIECAAAECBAgQIECAAAECBAgQIECAwM4E/tpZejaanOpPy+Lpy1ypqC30ED9jm+vMzkOAAAECBLYiEK+mjYqqP1IximuuneNXfPG7u/jt/Ywdobni5jyZCMT7SfEv+rePHj2KRceiwMS6HlFmnj17lkkMRYMAAQIECOxeINZL6u9dx1KhKWuDxipL6Vb9f7s7/Tz2JECAAIF1BDzsWMd5uavEWHtwdYZPnz7NuDpDpMXTq+Uy1JkJECBAYIsC/UPvZoo82GqarBDiwVY/smc6/T6+PZpArEnXmmQVeCuLQAIECBAgQIAAAQIECBAgQIAAAQIECBAgsBUBCzRkkVPVd81v3749Y5xu3rxZnq3/7x2Vu9kgQIAAAQK7EYifcI9t/uKHBPG3iXYjsK2ExNta8TOAO3fubCvaYntGgSgzcZvH3+08YxxcmgABAgQIHEcgfiLS37t+9+5dikZ1Hixl/1gYImU3+xAgQIBADgLVSt7DjhxyZFQcvn///vDhw/7mPlZniJUTR512cOdqsRnc2Q4ECBAgQGDfAh5sbSt/PdgalV+e6YzisvOeBLpmTceuyLMnE2khQIAAAQIECBAgQIAAAQIECBAgQIAAAQI7ELBAQ3aZWF1S4fTIVd+A9Irb6Z7OQIAAAQLbEuh616E/FR8/fuzfwbeLCvhTIYvy7vLk8Xc74wcku0yaRBEgQIAAgXwE3r59++XLl574vHz5Mt6z79nBVwQIECBwNAEPO7aV47Ei0t9//92/OsP79+9nX50hlKpPsraFJrYECBAgQGB2AQ+2Zidd4YQebI1C9kxnFJeddyAQQ63WadWLiwuzqTvIX0kgQIAAAQIECBAgQIAAAQIECBAgQIAAgSMLWKDhyLkv7QQIECBAYM8C8a7DtMWJWt+Q2LNUZmnzHltmGbKN6Cg228gnsSRAgACBLQu8ePGiJ/rxE9znz5/37FD96s6dO9WPg9veVB4ksgMBAgQIEDhdIP52a/9MWgy9Hz9+fPqFmmeYdy2P5vmFECBAgACBrQh4sLWVnKrF0xOKGsjgR2KDRHbYk0DXyjtuhD3lsrQQIECAAAECBAgQIECAAAECBAgQIECAwDEFLNCQRb5XXz7r//NEY6P78+fP8pCxr7+XB9ogQIAAAQJbFOh/p7wnRZMP7Dmnr9IF4gd41a5R+oH2PLLAw4cPj5x8aSdAgAABAksLvHr1qn/CatT7xKMa7lE7L+3g/AQIECAwKFAd0fe3HYOnqu3gYUcNZN6Pb9++7V+xNB4wxT7zXrQ824MHD8ptGwQIECBA4MgCk59PTT7wyNozpt2DrbGYZnvGitl/0wLv379vxj/Gzo8ePWqGCyFAgAABAgQIECBAgAABAgQIECBAgAABAgQ2JPDfG4rrjqN6+/bt8lXF6luGpye5PG2cygINp3s6AwECBAhsSGDeJnVDCd9BVKPT8u3btx0kRBJWE/CHtVejdqF0gepfko/3Tb1pl05nTwIEMhR4+fJlf6xGLdAQf3w7XkGuzln1nPzi4qLn256v1MM9OL7KXEDpzTyDRK9fwMOOfp88v/3+/fs///zTH7fW3xT1H5L+7ai+Qfpp7UmAAAEC/4+9NzzTGlfarc+7rx0AEMIwEQAhwEQAHQIQAXQIQAQ0IXQTARBCNxEMhACTwf7us30+X3plWyrZkizLq3+AH1mWSqvKJbkkyxA4HAEmtg6nslFgJrZGFJYD5nQslMjTBwE9bc3Oel9cXPTRQFoBAQhAAAIQaJMA8yxt6gWpIAABCEAAAhCAAAQgAAEIQAAC/RFgg4YmdPro0aPxmwazEzPrpLy7u3MvVC3uT44hAAEIQAACfRPQKwHrGuh+7HFdCVy1kcBq3W2sl8sPTUDLH8cR9aEbgvDdEPjw4cPYFr2EzAYNIw0OIACBwxG4ubkJb6agbWgePnyY1K7L//5FL1H//urVq2i22Qz44VksJB6CANZ7CDUh5BIBJjuWyLScrm45LJ72S3r8+HE4z8azxrHBxlq4HAIQgAAEINA4gdWTI0xs7a7Z1brbXfK9BGBOZy/y1FuZwKdPn2ZrTNrudrYEEiEAAQhAAAIQCBBgniUAh1MQgAAEIAABCEAAAhCAAAQgAAEIZCTwr4xlUdRqAu68i94r+/379+qi3Au/ffvm/uSNIJcGxxCAAAQg0D2B1QvHtSSoezg0EAL9EWAFan86PXSLcj3THRoCwkMAAt0QePfuXbgtemkznGF6Vh+uiV6lzv3Lly/Tay0p+GELJfK0SQDrbVMvSGUnwGSHnVUjOfVB18+fP4eFiQ4GwpdbzlrGBpZyyAMBCEAAAhA4NAEmtg6tPoRPIsCcThIuMh+XwOwGDVqNsNrhHxcFkkMAAhCAAASqEWCepRpqKoIABCAAAQhAAAIQgAAEIAABCECADRqasAFv64Tr6+ssYrnlRFe9Z6mRQiAAAQhAAAJNEdC3fFfIc3FxseIqLslIgFVZGWFSFAQgsAuBX79+7VIvlUIAAhDITkBrmL5//x4udt2o++bm5s2bN0sl6wPst7e3Dx8+XMoQTscPh/lwtmUCWG/L2kE2CwEmOyyUmspzeXkZlked8uoeOVyyd1Zjg48fPxIU8rDwEwIQgAAEzkZg3SM2E1u72wljmN1VgAAQaJDA169f//nnn6lgLOGbMiEFAhCAAAQgkJEA8ywZYVIUBCAAAQhAAAIQgAAEIAABCEAAAmECbNAQ5lPvrLskPboeziKWpnncBfRZyrTUSx4IQAACEIBAOwTc7tUuFUsi7KzICQEIQAACswRml9zN5iQRAhCAQOME3N0/l0Rd/dLm+/fv//77bw3a9eanPhynlxl0oE+vf/ny5e7ubnWxkhM/vKQs0tsngPW2ryMkjBJwozFZJiaY7Igy35Lh8+fP4cuzKDFcxXj21atX2qFp/MkBBCAAAQhA4IQE3KGUvflMbNlZkRMCEIBANQJLT1uKf1aTgYogAAEIQAACJyTAPMsJlU6TIQABCEAAAhCAAAQgAAEIQAACexFgg4a9yPv1aonbuKe+wkNv3771cyT+fv369XiF5uMfP348/uQAAhCAAAQgcBIC+mxj6reGtB5iy5tgJwFLMyEAAQhAIEyAbzKE+XAWAhA4EIFv376FpU0db3ulaeytbRq0HcOPHz9+//6tg6urK+/r694llp/4YQsl8rRJAOttUy9IlUSAyY4kXPtmVrcbFeDFixfRPBkzPHjwIGNpFAUBCEAAAhA4HAEmtg6nMgSGAAQgsETg06dP01PaoJbVCFMspEAAAhCAAAQyEmCeJSNMioIABCAAAQhAAAIQgAAEIAABCEAgTIANGsJ86p29f//+u3fvxvo+fPhgWRg35vcONG3/8+fPMXF2ymc8ywEEIAABCECgYwL65O+4BVK0mVoPsaX/jZZPBghAAAIQOAkBvslwEkXTTAicgUB0gwYNoRvkgB9uUCmIZCSA9RpBka1lAkx2tKwdT7alD7qO2drs6EfxOIAABCAAAQh0SYCJrS7VSqMgAIGzEbi5Hb38mQAAIABJREFUuZltsj4XMZtOIgQgAAEIQAACuQgwz5KLJOVAAAIQgAAEIAABCEAAAhCAAAQgECXABg1RRPUyvHr16vnz52N9r1+/1icEx5/GA31sULszuKvnv3z5ogWRxsvJBgEIQAACEOiMgDrB29tbyx4NWnHudqCdcaA5EIAABCBQk4C6nprVURcEIACBcgSia5iePHlSrvbVJeOHV6Pjwt0JYL27qwABshBgsiMLxgqFRENhFxcXFcSgCghAAAIQgAAEXAJMbLk0OIYABCBwUAJL31LiIeugCkVsCEAAAhA4EAHmWQ6kLESFAAQgAAEIQAACEIAABCAAAQgcnQAbNLSlQe2f/fTp01Gmy8vLx48fL22qPWYbDrQ1gzZ0+OOPP9wVdR8/ftR+DV5OfkIAAhCAAAROReDhw4c/f/50d0GaNv/Nmzd3d3dsaTQlQwoEIAABCKwgoH5nxVVcAgEIQKA1AhohR0VSJCqap34G/HB95tSYiwDWm4sk5exOgMmO3VUQFeDHjx/RPNrPNJqHDBCAAAQgAAEIZCfAxFZ2pBQIAQhAoCYBLeFzF++NVWtNIAsSRhocQAACEIAABAoRYJ6lEFiKhQAEIAABCEAAAhCAAAQgAAEIQGBK4N/TJFL2JfD161dtqTDO03z//l2bZ+u73/pXK+H0WUIdP3jwQBM2ms759euXYknKo/zjJaP8796904eqxp8cQAACEIAABE5LQP2mXgzQunN9qkI9pnpPfQpYXapeJ1MP+/LlS1ZCnNY2aDgEIACBEgSY8i9BlTIhAIH6BCzeTIPq+oJFa7RIHi2EDBDYhQDWuwt2Ki1EgMmOQmBzFauppWhRbe7EFBWbDBCAAAQgAIEOCDCx1YESaQIEIHBaAtfX17Nt17KE2XQSIQABCEAAAhDISIB5lowwKQoCEIAABCAAAQhAAAIQgAAEIACBMAE2aAjz2eesli2+f//+8vJyrF4vkeqF0vFn9ECL4/X26ePHj6M5yQABCEAAAhA4DwF9cUg97HnaS0shAAEIQGAvApY3nfaSjXohAAEI2AloY9BoZu0iGs1TPwN+uD5zasxFAOvNRZJyGiHAZEcjipgVw7JSWcG02WtJhAAEIAABCECgDgEmtupwphYIQAACeQksrfF78eJF3oooDQIQgAAEIACBKQHmWaZMSIEABCAAAQhAAAIQgAAEIAABCECgEIF/FSqXYjcSePv27e3t7dOnT1eUo/22ta6O3RlWoOMSCEAAAhCAAAQgAAEIQAACGwn8/v17YwlcDgEIQKARAtowNCqJPukZzVM5A364MnCqy0gA680Ik6LaIcBkRzu68CSx7MTkXcJPCEAAAhCAAAQgAAEIQAACEAgT+PHjx+x7oVrOF76QsxCAAAQgAAEIbCfAPMt2hpQAAQhAAAIQgAAEIAABCEAAAhCAgJ0AGzTYWdXOqR0W9HUp+zYN9+7d01yOVtRdXV01uDi+Nj7qgwAEIAABCEAAAhCAAAQgsAcBPcTtUS11QgACEMhP4KDvbeKH85sCJdYigPXWIk09tQkw2VGbuK2+6E5MmnWylUQuCEAAAhCAAAQgAAEIQAACEPh/BD59+jTL4vnz57PpJEIAAhCAAAQgkJEA8ywZYVIUBCAAAQhAAAIQgAAEIAABCEAAAlEC/47mIMO+BIaVi5Lh5ubm27dvCh5pzZzWx+tfrY37448/Hjx48PS/f8q5r6jUDgEIQAACEIAABCAAAQhAAAJ6cAMCBCAAgT4IRN/bbLOZ+OE29YJUFgJYr4USeY5LgMmO1nQX3YlJ00+tyYw8EIAABCAAAQhAAAIQgAAEGifw+fPnqYRa4/fs2bNpOikQgAAEIAABCOQlwDxLXp6UBgEIQAACEIAABCAAAQhAAAIQgECYABs0hPk0dPbFf/8aEghRIAABCEAAAhCAAAQgAAEIQGBCgCn/CRISIAABCFQlgB+uipvKshLAerPipLB2CTDZ0a5ukAwCEIAABCAAAQhAAAIQgAAENhC4u7v7+fPntICXL19OE0mBAAQgAAEIQCA7AeZZsiOlQAhAAAIQgAAEIAABCEAAAhCAAAQCBP4VOMcpCEAAAhCAAAQgAAEIQAACEIAABOwEfv/+/f37d3t+ckIAAhCAQF4C+OG8PCmtJgGstyZt6oIABCAAAQhAAAIQgAAEIAABCEAAAtkJfPr0abZMNmiYxUIiBCAAAQhAIC8B5lny8qQ0CEAAAhCAAAQgAAEIQAACEIAABKIE2KAhiogMEIAABCAAAQhAAAIQgAAEIAABEwE+yGDCRCYIQAACxQjgh4uhpeDiBLDe4oipAAIQgAAEIAABCEAAAhCAAAQgAAEIlCRwfX09Lf6PP/54+PDhNJ0UCEAAAhCAAATyEmCeJS9PSoMABCAAAQhAAAIQgAAEIAABCEAgSoANGqKIyAABCEAAAhCAAAQgAAEIQAACEDARYMrfhIlMEIAABIoRwA8XQ0vBxQlgvcURUwEEIAABCEAAAhCAAAQgAAEIQAACEChG4OvXr//888+0+JcvX04TSYEABCAAAQhAIDsB5lmyI6VACEAAAhCAAAQgAAEIQAACEIAABMIE2KAhzIezEIAABCAAAQhAAAIQgAAEIAABK4HZjyNZLyYfBCAAAQhsJoAf3oyQAnYjgPXuhp6KIQABCEAAAhCAAAQgAAEIQAACEIDAZgKfPn2aLYMNGmaxkAgBCEAAAhDIToB5luxIKRACEIAABCAAAQhAAAIQgAAEIACBMAE2aAjz4SwEIAABCEAAAhCAAAQgAAEIQMBEYOnjSKaLyQQBCEAAApsJ4Ic3I6SA3Qhgvbuhp2IIQAACEIAABCAAAQhAAAIQgAAEILCZwO/fvz9//jwt5unTp/fv35+mkwIBCEAAAhCAQF4CzLPk5UlpEIAABCAAAQhAAAIQgAAEIAABCFgIsEGDhRJ5IAABCEAAAhCAAAQgAAEIQAACEQJLH0eKXMZpCEAAAhDIRAA/nAkkxexAAOvdATpVQgACEIAABCAAAQhAAAIQgAAEIACBTASWPtn98uXLTDVQDAQgAAEIQAACIQLMs4TocA4CEIAABCAAAQhAAAIQgAAEIACBMgTYoKEMV0qFAAQgAAEIQAACEIAABCAAgTMRWPo40pkY0FYIQAACexLAD+9Jn7q3EcB6t/HjaghAAAIQgAAEIAABCEAAAhCAAAQgsDOBpZdCX7x4sbNkVA8BCEAAAhA4AQHmWU6gZJoIAQhAAAIQgAAEIAABCEAAAhBokQAbNLSoFWSCAAQgAAEIQAACEIAABCAAgWMRePfu3bEERloIQAACnRHAD3em0FM1B+s9lbppLAQgAAEIQAACEIAABCAAAQhAAAKdEdBLod+/f5826vnz59NEUiAAAQhAAAIQyE6AeZbsSCkQAhCAAAQgAAEIQAACEIAABCAAAQsBNmiwUCIPBCAAAQhAAAIQgAAEIAABCEBgkYDW3n348GHxNCcgAAEIQKAwAfxwYcAUX5AA1lsQLkVDAAIQgAAEIAABCEAAAhCAAAQgAIHyBD59+jRbycuXL2fTSYQABCAAAQhAICMB5lkywqQoCEAAAhCAAAQgAAEIQAACEIAABJIIsEFDEi4yQwACEIAABCAAAQhAAAIQgAAEfAKXl5d+Er8hAAEIQKAiAfxwRdhUlZkA1psZKMVBAAIQgAAEIAABCEAAAhCAAAQgAIG6BGY3aLh3796zZ8/qCkJtEIAABCAAgTMSYJ7ljFqnzRCAAAQgAAEIQAACEIAABCAAgTYIsEFDG3pACghAAAIQgAAEIAABCEAAAhA4JoEfP37Mrr07ZmuQGgIQgMDxCOCHj6czJP7/CWC9/z8J/ocABCAAAQhAAAIQgAAEIAABCEAAAockcHd39/Pnz6noFxcX00RSIAABCEAAAhDIS4B5lrw8KQ0CEIAABCAAAQhAAAIQgAAEIACBJAJs0JCEi8wQgAAEIAABCEAAAhCAAAQgAIH/RYA1dv8LBz8gAAEIVCeAH66OnAqzEcB6s6GkIAhAAAIQgAAEIAABCEAAAhCAAAQgsAeB6+vr2Wpfvnw5m04iBCAAAQhAAAIZCTDPkhEmRUEAAhCAAAQgAAEIQAACEIAABCCQSoANGlKJkR8CEIAABCAAAQhAAAIQgAAEIPD/CLx9+/b79+/ggAAEIACBvQjgh/ciT73bCWC92xlSAgQgAAEIQAACEIAABCAAAQhAAAIQ2JfAp0+fpgL88ccfjx8/nqaTAgEIQAACEIBARgLMs2SESVEQgAAEIAABCEAAAhCAAAQgAAEIrCDABg0roHEJBCAAAQhAAAIQgAAEIAABCEDg/3z9+vXDhw+AgAAEIACBvQjgh/ciT73bCWC92xlSAgQgAAEIQAACEIAABCAAAQhAAAIQ2JeAIjz//PPPVIaXL19OE0mBAAQgAAEIQCAjAeZZMsKkKAhAAAIQgAAEIAABCEAAAhCAAATWEWCDhnXcuAoCEIAABCAAAQhAAAIQgAAETk1A8/1//fXXqRHQeAhAAAK7EsAP74qfyjcRwHo34eNiCEAAAhCAAAQgAAEIQAACEIAABCDQBoFPnz7NCvL8+fPZdBIhAAEIQAACEMhCgHmWLBgpBAIQgAAEIAABCEAAAhCAAAQgAIGNBNigYSNALocABCAAAQhAAAIQgAAEIACB0xFgvv90KqfBEIBAYwTww40pBHESCGC9CbDICgEIQAACEIAABCAAAQhAAAIQgAAEGibw+fPnqXSPHj16+PDhNJ0UCEAAAhCAAASyEGCeJQtGCoEABCAAAQhAAAIQgAAEIAABCEBgO4F/by+CEvISUOTo+/fvt7e3//zzz69fv8Z/Vcu9e/cePHigf//479+TJ0+ePn16//79vAJQWl4CP378GBT6879/nkJVl3Q6KFTzczqQWtFpXhVQGgTyEsBL5+VJaakEsMBUYuS3EGC4YqFEHgi4BK6url6/fu2mnPaYjum0qqfhI4Hfv38rhqMHfz30u8GcIYMbydHz/vDgz9rckd7qA/zwiO7Mfvju7k433RBw079uzM29AYewm/7VDfjs2bMRXfjg/fv37969Ux79++rVq3DmpLNYbxIuMndA4MxuqgP10YQtBAi2bKHXyLV4sEYUgRjbCWDM2xlSwhYCWOAWelzbOAGGfI0rqIJ4Nzc3s7W8fPlyNp3EzgjQx3Wm0KXmoOglMqR3QOCggxnmWTqwvXATcLxhPpyFAAQgAAEIQAACEIAABCAAgaYIrN+gQQvQh+0DtP513EfAXQurxHULWFXyt2/fxvW17uJab137sLK2g3XtmrBRk/UngAH7EAr9KYPW/Y/ZxETbNFxcXLx48WJM5GB3AoNOr6+vB5XNyjOc0r+e3rVefNDp48ePZy+sn6hQrOQM3PKaXNTK9XWCGW/5YT29yHRwy68DxVU7Ejihl47e9ZeXl2/fvk1Sil6eUU83vL02+BNdrltbHZneVXv+/Ln9VZmkepcyy/nMjmGU+OnTp3Y8sOQ/oQUuaW17+vASl0xx7NdGaxzGmUN3M7w8Wdkmt7cutYTOhiupzSe/ncD46Kf7RU5yvH10v6T2BfZKLTkHwVyRhju6aJ+iSjX0nf0gkkXmPvKcs2OKjo54JurDvO2t0LoQuYKkSM7oOjTqUBhHj7f6Y4tGO/MhJ35YHM7phwcDMN56Q2YNWvSnocLwc/hXQ315bN2DgbtPUdbxhtWWTLk2aMB6XUW0djwMLAeDGYaU3tBXP5nssGvtzG7KTomcvRLoKdgSfQjqIEQ8tUM82JQJKQclcEJjPoPX0qhVDzjT8aoSmdg66K1qEZuJLQulynkY8oWBt7YqICztxrNyv7MlKPQ0m75XInGPjOQZZU2HIjwbysD6WM0bHVGXmwwVw2GtzvCvps+qLRCVh9QS32Ef9nGwPTiNYRGR/pVUWtimf7uZ1zvuYEb6OsNqjejNiOPtw/GeU9GDg+VfCEAAAhCAAAQgAAEIQAACPRH4n//85z9ee4agvIJNWo84RFTHwNP407tk6efHjx/tC1gV9FGoa3hfbqnA2fRxXfvhdijQ07WmavQn1LNNS03Um0gKP3X/MmEqlpr5NdE46DRLpYrqSqH6CywZ31hRNMRjNE4JqY1pk4RR1R8+fIi+zTItU7e8Qt6q8XC3/LQtpDROoEsvrV7e7dZnu3uLXvRagvGlXNWozMbO7s2bN5pC2Oj0wiOZocnhNn758qWFzrRLCwyTH8+6L0SNid6BfZwpk5AFqsfRn1dI9Kde3xren2xqz46o2OEMhxuuhJsznpWO3HUPY7p70Mjd7Yq07/HUYeqJz+0ahgfAJSH19KGHuKWzW9LdMepUpKgnt/uHJCEHZ6J+KumqIfOK0fKKWkpf0mvH5NqbrGswe8/wLGxXaFlV80xkYdtUHr0crnHF+Ob2dtkaj+QorKf2hps5DS2G868+ix/u1Q9bTCLvCHaoUXefnlWnqzyno0p1CtufUnUrnXkUYdFyoTzTEa/b3Q87MhirThpknnCyQxjP7KaMVtRatmj4RTMUUmtlsXXbPnjwIFyp5giULZyn8tm8XVXpuSHRc53h8JQ9PAqN6RaALYeILfK7efBgLg2OD02gS2M+g9dSG71g1OiQx/SwZTYS+u7SAsPkx7PRkZVy2p8pZBLdT2xNn75HmONBI4Y9ysOQb0QxeyC7rbwqYFaMmolq8uzDS7nps2nrwj0IcY8psdUpXfZxsp/pkINnQ3XB+jMumIxaVCNzQDJgtchT7jjOHNKjbVGGypOh/3eb86dP7evPLU0Y82i+TyuINN+nu2BMtBwM2zRIsy2sK7MI7OY51mDGlVzHclm6N48+z4Lj9dSqn/SwUyZjSk/R17FRHEAAAhCAAAQgAAEIQAACEOiPgL9Bgxab5govCpZlfnEI+mhrhiz1Kgiov/bfoFOrJWf0FbJ1BqcgoB7LeXd9Hb3VV2nRrcJ/qRFbY3VZ3lj26lJg688///QSV/+UPds3aBArRUtXvCU7FU/1Cs50Mf0059lSpN9CHmaJ5Hafo5mP7R3BOGk0HOhfbedh3EfAbVqvXjpjL2+M/wq+Xjt02VqOLeMHrxypTG/RjwbgnU39uftyn14t0K6IXOvYMr5CWXplvB3OlpyHG64kNfaIi/mSGrg9s+Z65SrHdTbbC8y1wky3qgbS46KQ7YKt6EfClW53JvIh+gvXYj+rlSgrhjf28qc5e+2YeCaa6pqUAAE982pkW+ipXy8ZyhNWu7U11jI+fKm90SbLKQW4RU/pySIax8MP9+qHo+ahDMM4IRzi0B2kflYL4nUw/DuUPIwuZMOByzWekRGOkaXZIaWeNFdv0ID1WrRcLk/GMIiEtAwydbcq7Hm2yQ7BObObKmfAq0u2rw6/vb2NDgk2dvTrWhGdO2hqg4bDBVsy+sbWQsTr7A0Pto5b9quY1do4qyWN9GrMHXstqYyJLaMz0ROfOp3tk9HG6tZlY2IrldvsA7hXyO4ztqM8DPlGFEsH1VYFLAmwS/r79+9nXxNVWKCOy8rYSwogcY8lK2KUtURmTOfZcESxdLDjYKaDyVBFgbRAVH9jGH+JszE9V7cuwWpO7Rlbt5QtV6tnyy+xttmtqJt5lowdN47XtZDZ4x0dL4qe1QiJEIAABCAAAQhAAAIQgAAEeiagz9y5fwobZWytYvdu4d7x33//rSWwGasbi9K3jjVR51XXyE+trgi3WnEBxROFThM2aoUo6RL96UA/lW5cD6dymoXQiC5yiSHOMrnR/JYOlEexSE+nWgEpRUvj0VtPGcI3VGpzZFFLoq5IVxMsAqj5sswV5YcvUe26RywCnCePjC0MLfvZ7SooYRtqpnxmkt7VkI69dNTV2A1Dgf4w2I33u7QQLt87q+rswkdzqjSv/Go/+7ZAO8bwbThoMNwtbrTAgJFINvWh9rY0klNAjjhcSaJnaeCOd3dSWwplzjv8022S6quX2qU+JXDTrTgV9g9LYozpGqJLJI2m1MBC45MVjXIvyUV+bHLgoO+OKe9NwTNRwJCOfkpeJTqQlrvQvSnvob5GpjU8H+lfHStFJchCoi4l+4P/EnnXpex+PO2d8cOu4vr2w25Lp8e6fQJR0CHOpqjacLtNL/dSVJruxKUCdfOqnKXxpK71Slv6ifUukdkrPeq9k3xgeJApO1FHkFSgMbMsc+oq90I6rffMbmpKo4UUacRoWofOpru7Bdq6N5f6Dhfv0GcpsxyFFKQ/Hew4N5TRN6oDDStCrY6OgV1W3nHph1/pIuy6JbyG8fL/zNiGFZ3lLLNao/2nzmqJf9/G3LHXkpMc9b79QKVluRlXFNK3BdqBhPuUQcXhZ4qN/WbAiiSb/cHW3uSNOS3jqB0Ne2ydZLCIypAvYIHhU6WHfKMqSxzM2kbNp5WMvaTUFPZR54x79N3HZbQfng2Xws6eA9QzZv2uTTevJ8aWn/tOhuqxcaMzl6PbEqaYRadbKXoLbBR74+WHG8x0PM+C4x2NmR521p9ME6PuRTf4Frd26KH4aE4cQAACEIAABCAAAQhAAAIQ2J3A//EkyBgC0LPiUuw++nStayWJZjIUvtQToEJ7+lfHSeLpcgVrvAbu+1NPy9NH6CFFDbQvKVYrjIEzQRPtfVvdce1GS5beLVqQucoMlixkSJdVW4qyMK8cf5fYupFnW6f7Wg2XuxABZdOf5Ne/ktC4e4WKVSH15zAsnPfKw1K20djkBu1a6N5LJ3WjI8PZg3D8d9YC3ZtdN/hwp0tBs+UrUZ7Brjt5gKVyVqTv5U+6t0C7QqMdotS6NM5UbzK7GmawhHFdtbQ89DuDKcomlSIVGAecknAwY3uj9sqpLjXKU7en2j50wWE5Kw9XwsJ4ZwN6H/3AXne3J+peP2W0I4osB0mOOtDqgPdbJ+eSfwjI4J6a7cXWSVLoqlzk3VbPHgdUIxk6eIDNe1NE1yTJzfJMNGtpLSeq4wivaVAfKqeh/tHYClmd7qxomaU7rELeaV2x08bih0dz6t4Pjy2dHqg3n7Wo4abbMhSXNxZYlTNb/myivTqsd6rKfVOSFD2rfTdxaZBpfObSA4ueNzWI6mayQ8o9s5va17YDtcsgXbvt9Vh3dwBChVPGG1/3iHJG5akcbMnoG9XAQOtmu0XVLk8oj6pWDz2sEOUKEQeEmZ7Cg02Z7JsyazBFnZjl9gwzCT/ZrRZed0S4Xu9s98bcsdfS4/BqO5leOH249kyl0M/uLdDOTR3cVC9eytIzhbrFwARHrxNbgSaP3PYy7EHvDPkGRRx6yGe/hVfk1Gh2tFX3IDpTsKKupUsy9pJqwpKPMt4L/cU9uu/jMtrPoR1F94peclau47IfR12cPEbRyVCNi+xTcq7zFIelsYfK1AOpJr5V8vicqAP9lGO0jPEEUIUPUQ630t2PjQ5cd8HY8IDMAhKlIQ6WogK16FT9+ID9FhhyikO4CUtncbwDme4dL4peugVIhwAEIAABCEAAAhCAAAQg0CuBHTZoUDBr6flT6YrQKUMgXKUIjjIEFut44RJFQ7YHfbKof1ZmBfiWZjgslQqFSvCa7P0U1X2nLS0NOWKegCUPKhD5FcoNhINHzarq7cRU0Vjg9oNw/F3x2eldP9zvRuO0mLpaEZ7y2Q7tQCXUD1Vv97RRb7bOUO1L2c7gpad34jqq4dttOtmmCZhZxzXL3BXJflPLmbgXbjw2uqa8PmGWxmnHCdFZPal4tpNdmsWRESq/3VPJYmc14pmW3UTzWou9NDUkfOPr7CzJcBXVhithMbyz0rKnoOnPXe5uT84df+Yd/gnv6olnD8LSnTvVoDFlhVW7ItUfRxnbNWbLRd5t9fR41g121jHlvSl4Jppa0aFTNGyYDmvH21AH22+HcM9VNJzlNmT342nvjB8e7p0z+OElL7H0OJB3+G23NPUXS6J66fYy97r16owiPCw7/gw/DaVqYXaQGXjmUu3qSpQhYELqboyPn4O0RXuHVE2d2U2lsqqZX0aVattHzK/7qyZVr67AjT/AbDzYktE3Brrm6Vi6QojY01TgJx4sAGevU/XHUfZY8RKT3We1JNgZjLljr8XE1uzNpX42enPJKqbBhNnSaiYuPcm6Y63ZZ4ql8Hj3E1vhyNjAbUdFM+QbTfe4Q77SHmBp9KL1UaWrHsvP2EtK47M+KnAvqPaO4x6MskYnYDk4rqM4g6K7nAyd9Vejb5weyJVNLVljTnlyi9PWw+OSz3eLlVe0lDYVr1BKwIEPYkvgVJISVRYVHcWp6i2NstB2ydc/Xj3PkrHjxvG6NiaTa+opEkW72uEYAhCAAAQgAAEIQAACEIDAGQjU3qBhaVZS4c7UuIxiPUuleTEXPe6mFp5X9wrSTcNS6yJcs4JZYlKaFJm9lsR1BKZryzyr2wg8qtMV4VGvpdXi77r7PDj6qQZ68lh+Wm75QPDRUkU3eaImNFXKxpRDL2U7j5euEP/17tNAZ+flXLJAOSvLjXnodWznsUCLKoc8FvPwusKlWUAVZbSiqXiaPZ2dknfNVXM8TU2yuq3oYLjiNid6PB1vu5oajndczBeVv0KGvMM/IdX9lUVsjd+mytqS4vmHVCHrj6NSG5uL/BKZ83RMeW+KwDMgz0RLxtZsuvqL8Mh5o58ZG65yAhXpVKGeK9XtFM0/bSN++Dx+eLwX3IPZQZ0SV4/q3cK9Y43ko2u2ZP/2qrFej/DuPwM+doVnmzr/pUfXvic7pNaTu6ndDTssgLSzwrwPd4nu7jCHcmc7CLZk9I1L0zGee1SNUxc66MjLuWSK9r44qno8WBTRXhnqj6NkDBsbaxlJLll1IF0DCYtg5zHmjr2WHocDlpB6avpwbTGk1XnOY4F2RJZOzesQ1cHNPgKrqNV934Emtmbb7ll+ZcMe1c2Qz1XEEYd8oyqLHsz2UBoeFK3UK3xWBld9Sceej1JdS56t77gEjPkrAAAgAElEQVTHefq4jPZzREdxHkVrUJHkCsKZjzgZOu3WZfwrFpOLpOUZsJHlQ9NWe5oNqNLra2Z/Rh/hp33KbDmzidHCvbbU/6n+cVbyaCKOd/oIICZbrMVlbrGcjZbvVhc4PrmiA2Q4BQEIQAACEIAABCAAAQhAoFcC/gYNev5UGH3408OwgkpbnhXdJ+fZsKaCI6prS1hK104f2mdjLnUeraeGMhubkzACMs28OmX2fQ+Pg1CvLp8LRwJLluzSXhHDHcsfD6I6VURpzLziQA0Z7/TtN/vS/SUn4JLRsQKUW4xfFXkFTn/uNU+/QgvlLrEEHKfotqRsUevAwTKNsULCqOs7lZfWDSgguuWHvy1d/OwMqzdDr1qWDMO+7GzJvXi3j8YDas6WFrnWVdONnMoCPa0Ffnq25GpnPHbHmYMBjKeGA1m78AZqMZ6SPURNa/aOMJZfIptuPd2AHhDv5yGGK0lwok0WgZp3d5LwdTLrjvDMYONP3apZJNcdtFES73LXP6yQsP44ypM/+jMX+Vk4p+qY5C15Jpo1g5Mnhp2SbGZpiLuO22CHgRu/xDAjUF39U9PeGT88fTo+TyBRt9jUCIt2fJaRs/2x4uTWu84NFr1K987Q1+tfPS8w2ZGF9qmGi1mIVS5Ebm3qSPtLUaCmMlhVZ+kyDhFsUcc6eEU5Rv1Fo14B+5kdqap89xJVIXSz+tI40M0ZODaGiGdrcRPxYC6N1o7rj6OWLNNOZjpuD5ix/ZTu0KgMpzLmjr0WE1thU48ultBtZblfwrVkPOv1gLN3vRu4ZmJLg4RZSm7iNGqUUWWzRTHkc/kPx4cb8s1qNnuibuEpK6VoSJO9rkCBxD0CcNadYpQ1a9jRxMM5ilMpWl2bhkz6+78hgM0B0qXH810WiFqCMNMR2qy5Gj2GYEYfAxVm2f6waZRnNlsHg5n68YGol/MyyK5m4UcTO368jbb9VI73zIqOWgIZIAABCEAAAhCAAAQgAAEIdEnA36BhqZF6PFZISyE2L9YQ/jnOL+ry6RIfhas0Y7FUY1K6MSijIGP9+Nc0KjdiSWpjNPPS9I+ro10IRCU/UIZZS3YJy85zWbWwRJcdbAkZL2HXPaJ5bpU8NV23pd7xbPzdC77nghMVbPdI9xLb+unSpv5ktzJL/Q2anc49eNqM/lQJshDZp0pW+RnbpdIkpwqXs4qKMZtB2pd4sj01VkVZxJta1Am9tFip1ZqQm6U6mzj1P94tL0UEbCNJxYFyAqcG4x9GL1MtzzZqTKy53Gcq2wktcKpHi6caQc12l0qcFrs6ReYUvUHCNr+66hUXnmG4MovF4lhq3t2zQjaVOPjJcYQQNfLRSY4HJczelUq3uaqY+slRgKWD0T/UAb4khps+O1quI15qLVPghXjK9lxEs8d7PcDKDoeR85TGrJxD4qyWRc+9hGeiVIOsnz88CCm3vjYc1yrhb41sLZHA6aOBsfBc2dy7bOl49g7NJUDecqae5zx+eNbeNETJS3i2tCl215Y0wJ69anuiW8vS8YGsdzuQaiVIp0O4YAn7bPp4M84+c8mKNLzJ0oRwpzDKttdIaXq/jGSyNH8spOXh4ijk0Q/CI5/B2ArpN4BOo/HRzpcONK4OlFDi1OyN74qXa6g/CD8b7HKrKzEA000ndScFB6ZiqARXzvA41hLJGUvLolY8WBaMRQuRB9Cf7jgZpP6GZ3OLsxpNZfZAJchcdWepZJWfsQkqTXKq8CR7doVcMasl+TFmQRD5/rzWYP/DSHWqZddypsc1Q99T2QoNGKTlaUu9lL1GxVNPYnFWI6jZvl6J02JXp8icot16uKdeXbXxQovnrGnYEpshn3d/DT8PN+QzWuDGbLNRLBGTFW0sOcvlEmPoTWZ1upQ4+qjZe0HOX245i3gtxz3o46TiLkdZnumiaAHRUOHok6FRr+uNhfRTrfaMIfWnPOSSFx3TVVFqsbnyzzrwUTAddBC/mrJyG7h03Pg8C453qtbVKS0/RZ5B0asVx4UQgAAEIAABCEAAAhCAAAQOTcC6QYPbSMvM4hDpGGL3s3Gf7CGP2SnMacBFMSbJ4zan6LEX5pM8esYuV6PCptMmeykKMZcToO+SZy3Zw5tdv5rs9Krwfuadp/c0aLytJNL0jvasMUuMexDPEkTbMdLtMWz2Z9S0PEsbfpZ7H2kKSuYnjz0rxmyi+qYVNyBe2iMvhtOZyFng3lIM78YML+jRjNdsmUuJKzTrtUs/7Q5NYlRb7oMFTjU1pFhGm8M4c6rZcqvxolLp9tk+obvExJh+wuHKSKbBxXyjbEc5kAEvLSmbddFhb5+x1XLLFv2OQo5ryDLKEChqrDdwMB0tBwrc8RQd0xT+tKNZUvRUyzwTTXk2nhJ2NTKGovKHja3cCCfcKEu/4D0ahAsscXbprnTTp3doCUm2l3lmPzx7CygssJ2qpYTwKLpcMNm10qXjo1ivhXObeaIPeqNqmOyQBs/spto04I1SWey/8uOVWmSJHFbrIAbC4W5i8BJZApiuQqMB/HKj015DxHgw18COeBy9KcYu2z3ob1ZLusOYPQPu1WupmbNPSa6Fu8dMbHmGUf+nfWQ11Wy5sE9Uqh0ntsKBuMG8qxm2DIYhn+tS3GMv9Cev656VjQVuN8vY3i0t+6A6INvGU67Y47GsemOxJS6P+oFRfuIejLI8C+x1lIWiPUXr53RwMnoG72AarN53MjTgeD3vl/HZ0PJw6vWeU+YlUs42mBkZelY6+3NquuPlTR3geLOow/NLsyax72sUvSo6i/ooBAIQgAAEIAABCEAAAhCAwBEJrNmgQe2cRipnH2IVu5+N+xRaNmR5rpacWrlVZ1JnGrusMH1o2Wda6juise4r86wle2ZfyK6it1uhegfgUzP2Wj389IKYwuVmC0/KrtCsqnPLnz2ucLutkLypS4w+c8Rbf/LAct9JPE23rLsLpuZdwWza99JG7J49uNs6RHsZ6Wu0K8tBrmGDvd4KliBvgAUGXKI3VzprJxpnTv1Y9h7HEzLaAe24lE2iWu7fdQ7T4zD9ue9wZZCntcV8U0pHSbHcgMNdWfqO84hZVDwIVvkNolkf5SV6o2WvaY38pGNaUsSUjKff4aenZZ6Jlng2mx52MrlGpOHmy33NWteQKAnrbwUVHfxINu/RINzGEmcD0MZT3h1aQoztZU69TYUHk3YeUWe3aKxz6w26m/If7Ucufbt+Z0sYqwgcHMJ6Z1t3oMTo48ygoJNPdkih09vkVG7qQCZtF9Xy9Ff58UrCW17iqrlBwzmDLZZWyzd648CWQ8R4MLtnaDnnNBocGERNTbRC04z3jh7uVgdpMeZZPRrJH8hrjc1kYkso2nluHfUye2AcWU1dWekwezS2s9fEVjgWN3j4Ck8cgzYtbmS16541mDEx+kBaqF4JYGn1tD9tecg3Ui19MO2OB4ut//RkbGnUzEb5Z61C7TVWlJRt6g8HMbx/WeQp9SWBzZt51iQ8HenngUZZ0/u3Ql9ziMHMlMxU0UrxgtWyEDdb9lFNdBij2md9r2zSFWw2z5abxe0N3Yrc48ozepa7tdCgItrLFKp31KCLfenYM93x2gYPLKpUM3G8Yd2173j7U3RYI5yFAAQgAAEIQAACEIAABCDQN4GVGzQYo+R6yvUW15aOmxsFU4SidNxHduO1XYE5AVFkpHRgNxrzUvMlSd+Wnbd1Cph62pzG8ryYV0YBousRZVoZq5sWZZkad4OYHq7swXdJ6MX3p+pQSmksU1BHTLHEIge8ugV2aWDUq2/xZt59jZceVWwxDNfpuflFNTrJFFWrd1NnnCqzrI5S7aV76gE1Fjia3PTAoqlpHrczmpaZKyU6ByzNqp/KVZ29HK//9e6j4ad759pLtuTcfbgiIS0jljp3t4VYy3ksA63BokoM8wJk7IJl7DgC8oynZm83L7GOgxpFWndAxxTgZvEwrpY9n1ziZrHcETwTBXTqnpK+wiqu6VXUWXsOxP0pnUpaV/jSx9GRj8QrN8Awts5FtHTs3qHGYutnO7MfnrV83ZiVtbAUUy03vF+yWDf9ENZbWVPZqzOGKRT98O5T/Sw6y2AUTAZTVIwRuNd8ImkjmeMeTEMrrv8ZjmsOhAaS0QiDBJM11sHuDeynfJRSbiwURVF0wO+GfGcb7rXdzS8FRUetdhc31L7RFPFgdW6ZCrW4lrZkmUN6NUfhtTpq22qCd0nST4x5CZfFNlyP7eZv0Gu5zbT01zJ72Z57VaFjLDAA1qKpaZ46T3zR8I40W+7JdwlaOBw3OPM6hs2QL9ylHtR5LhlelvSlCFJ0DJyl9hWFRMcngw2oc/T8vH4WDTgYBZN4RcUYkHptJ+gxWpo7alpyFwdyFCh61Oz0wNI1u0MXrwPVOGda5saUdZOhnm/ZGE+YbYJsful2GNNdVrOFZEz0dDHK4B6492nGqlWUancrmh4XjV9JgGmN05Sa6tiOF8e7naFKWBqwueYh1FnqWldIZ4peB4GrIAABCEAAAhCAAAQgAAEI9EFg5QYNarz7mGo8VoizwqyeYmpGeYoKEw3DKehTaG7GEpoUogqzF33cJGqFooRho1I0p2hjLeZUTgDLPeUGMXU84iq3mN4yK1Bnwr4c+QolR0PkoypLG3mgsQFdb5lEsdxWp/XSln5knLnxMls6F++S0cyWDjLey948XIUal2wbC1wiM6RP16gtKWtMd3uicOHbz0ZncTToLeRAAsKffLgiMoH+YrSTjP4koIsOThnvwRLLLML0LFqWureMEMICzJ4dDSxwUNNHzQoZTaRjCiPimSjM5+hnwz17/fs37ITlCWsCdx/wl7zc+GhQUzC3riXB3PT6enQltByf3A9762IH3dU3raUHRj3DWpS4Io9rpUvH7VvvioY3eMkS/0D6qSY7pLKTu6kGjTaLSOFRx2D/lR+v1C5LyFo3YBYC0ULOHGyxhHDHztrL3FqIGA8WNfUDZbC4iMF99TerJTVhzAFb9RzR7CjuKF7La+bSc4rXxgqhbyzQU4330zKy8rRW83EvHP6SYPUntizR/gqGLT0y5PMs0/t5UOfp3aEZfy6NRnYce1ha56nV8vNUcQ/6uIAV9TTKQtEBRevUcSdDr6+vx6Z5XrrQ29deLUtOdZSq9MGZBzNiu8TfTa858N6ubhzvdoYqwYJRRmIJY2aRZ1qIRUKG4lNupEAAAhCAAAQgAAEIQAACEGiQwPoNGqJhHTfAMRzrebIOAsVTprVPU9QEBcsKiaSJimmNXoryFHq8txBQ8wu1vbNiLVPp5QxphBm94wrZkgRQyZ7pTn+OQUx3jUjRW8wyKyDdjQA5WCJg2YpVGt/RYyzNkG2cRMFLL5nEkD69zb2UMf7rLugZXUG4cJ31Sgv/zDh+ME6SVVjugwWGjcTS+bpmU3nJiwwpqsHKL09aiPU9XJFFtbOYL2zehzi71Pm6952O64+1jOOWym8QeVhmf9q7yL0sJOrW1C7lKfTQ0f4DLM9Ee1lmhXrD5rfLc1B0pFHT/Yb5DB5vfDSooK/ZKmYdr5eIH55FNyZaFF3udlgaeGR8EhxbGj2YHVKWk8Qz1Nmf7VtvlOohMsjCZ/kHEssZhkfMcodKTjWh6EMfw0VPL338tAQTKj9eCawsOXDrDadkkBVUYOFT9L4b2hh1UIUe01R7VBHjOLDxEDEerML9UrMKY3So3PA12til8e3GWS3VizGH4XfjtbxmWnpGtZ2JLUHY8caX1iwjB9dKmdiafQB3EdUxbIviGPINfqnxIZ/nPMv9XFqq5L4eXK721SVHHyu8u08/TxX3YJQVNq2peXgpPBuGAQ5nLSG+fQczfUyGuj27ji2qWZfH7Ra9O2L8WadrcJs8Vu0dnHwwIxqHm2fxNDj9ieO13LntO96pZr2Uoyjaog7yQAACEIAABCAAAQhAAAIQ6JjAv7zHOfvP1Ni9poQfPnxoL39LzqurK4t4P3/+tETKVkjy9evXf/75J3qh8kiAHz9+RHOmZrCsTVHzBSq15LPlf//+/efPn8OtVhDk/v374Tzbz0Z1agknrRPDcjeNJb9+/Xo8VpS5HJknT56MFS0dRHW3dOGp0i8vLy3tlce4u7uz5MyeZ3Zxhpynbs/VdeGlo+iMN76s4tu3b0NpmrS2dyv2/lcGkHH8IKdkmVyP8tmYAQvcCNC7XDpVj+MlFv0pQ4rW+P3792fPnhUVYyyc4cqIgoNcBGY731yFbynH2D1tqeKc19IxRfWeZHs8E0V5tpNBfeinT58C8kR7/MC1q09FRxp61H379u3q8rmwQQIn98NLN1rGJ0G70o1BEnuB5DwKgaS+Xo061WSH2ntyN3UUM0bOvAQItoin0Tc2HiLGg+W9NVoozThg62xWS+Qx5qj59eG1ps1kYmtgEl0soWwHWgDDxNbU1HdJYcgn7L06z3IWtRRPfvHiRblKt5dsVPRY0aniHoyyRr0vHRjth2fDJYBDevuDGaOih+a0ORmq23lcLKrh1pLHDmvKeNay7K2oAIOcDGaM+jpcNuP9iOMNa7Ybx9u4osNa4CwEIAABCEAAAhCAAAQgAIEzEFi/QUMSHb3BXu0VtUEwTRVYJNS7c69evbLkTMozvq0avUp7NLjxymh+YwatYLbsjfrhwwdjgefMpr0zoqt8FMyt816EDFV1BRQhY765uQlkWH1Kyz6M1wqF1j0MmRXeevz4sfHCFdmMhSs4taLwU10i/VrchZhUmDaYJT8bcV76LsFsCdNEvPSUiZcyi93Lo5/q38fEqMMcc3oXuunT46Rip5dPUx48eDBNrJyCBeYFro387V1Vrqo1so1O5EjRmg3NVeNSOQxXlsiQvoWAsRfYUsW6a5sVbF1z2rmKjimqC3tHwzNRFGY7GfS0GB5qln6qDaDQSCP8mKZ4jtaZBUrg1LEInNkP//79WxGtqb726vQbX0w/BUXKLgTONtkhyGd2U7vYGJXuToBgy6ACY3fceIgYD7b7DZVdgHPOagkjxhy1pT681mwzmdgSls4WwJx8YmvWzusnMuQbmHfsPEsYlcxmNpAVjuWWkKRomWeLezDKippTH44CRUcVfejJ0GHK7OLiYmymNoa2t2i8yn5g+eKF3ers9bo5Gcy4NDo7xvFmUWj7T5F9KDqLsigEAhCAAAQgAAEIQAACEIDAoQms36Ah/K64C0XbhdZ5g92tVI/W0bfmhvx65Tj7ovak4JoyK1jmCp/lOPyawVCF3qUv9Ep/libsXogbtF0SxsJ56drU9JcvX4YvcZfBhXOWOKsl9eOWH/IPFV5JbSHSXYJk/TKNZixvKS3XF08b2XiVyr3LyXuJST/x0km4ljKr8xq3HleeqI9yy9EeK5ZuWksZsr8eYx/AuALnPcYCM/JU37fRIawWRj1d1JzkYEtvFcRwZbUGuTBAoIUlvwHxOJWdAB1TLqQ8E+UiWaecaB9qfFAqJG30AV/y7/KAVqi9Jy/2zH54qe3RkXY5m7F8+apc7ZS8FwG7yZ1wskNKWbpVZ/WlzMx3zJIh8UAEogNFtaXmWDEad40OHcvBbz9EjAcrp/0dSzbegD3Naok2xpzF5Nr3WrPNtA9WZy/PkogFZsE4FMLEVkaYW4piyGend1DnaW+gPae7OsK9KjpidzPvcmzvSk4Y96CPy2KT7TsKFJ1F0Sqk2cnQq6urcYWhFpuV/pqgsfyi64UYzOSy6oOWg+O1KM4SQWr8NYr2FW1RBHkgAAEIQAACEIAABCAAAQj0TWD9Bg12LtqO1J45Y07LW3NDddkXteuJPakhS1M4SYV4mfXuq2V+ZS/teNI2+FP2M7vxuSdqzc1HokFVCVw0quu13fvpLgHUmifvbImflg1Ek+ZXSgh5iDLlLiww1ZZdPMbUo1oip2Hy0zLD+U/opS09iHuna7eF1K3H5WbDezRoHUOvuwhhgeE7zn5WvqtmRzwVzO37pmeHlGj3vXShJZ3hioUSeVYQSHXpK6pYdwk7R6zjFr2KjimKyJjB7RfckZLx8hXZLMN4nolmwb569Sps+RqL7usMo9/00Dqz9hf+zsIncUogbI3T/D09oi75qHEl5bT5pVPYoKE04aOXv0twTNB2nOxQ7Wd2U0e3WORfQYBgywitjxAxHmxUaE8HJ5zVkvow5qgN9+G1os3cKwMWmIs8E1u5SG4shyHfCBDnOaKwHMyG/cXQ+JqupYrd85ww7kEfF7W6PhwFio4q2pih2clQdzGhK6SxXSuyWW6N29vbFSVbLmEwY6F03DwW63KHJW2u28TxRi2wD0VHm0kGCEAAAhCAAAQgAAEIQAAC3RMovkHDx48fd1zRboy1acmvG6HbrvXUNcSpkQijhJYXAkss6TaK13I27fVrMYnwq8XZG2jZdMMi9grBopGgX79+ffjwYShZqwqyf/F+VmbLy0iFbq5ZeQ6daDTmUcs1G+tNAGd5UQovnUWDbqB/nfPRdJHmorRzuSeP3odRunY399K7+YkF5lKlcaSXq7ppOXq3M9pFqicqtIsEw5WpRkiBAATWEaBjsnCLOnyeiSwYG8nz9etXdyg7K5XxEWn22lyJ0TG2QjpqS67qKGdHAmf2w0txm6X0Cmpig4YKkI9bxTknO6SvM7up45orkq8jQLAllZs7ro4OX2cLLx0ixoPNYu8g0fjI1s2sllSGMWex2/a9VpZmligEC8xF9eQTW7kwbiyHIV8qQJznQEzfy5kNWPW0i+454x70cak+YTZ/+44CRc8qzks87mSovmo2qlhuWXuge00r8XPHlasMZkoo9HBl4niNKjv6axTtK9qoCLJBAAIQgAAEIAABCEAAAhDomEDxDRr03tqO+FS7JRAmCfUQq6mUvUSdncLZLoxxPfGODd/exkIlGJeRWWI3eSWM1qgPDyoCm7dSS2nuTh/GRVGWYsN5LHe33pIKF8LZgYDRV8tZ1fcYrnVJ2moG5toGXtqlMRxr4wx3cmv1Zkzaeubm5uY///nP33//rU0ZdM/qWK+ZKX1a6WlTsMAl1RuHOkuXZ0m3jBm0DvjHjx9ZqnMLsVSt/NHBg1tmluNojXsNV7K0jkIgAAERoGOaNQN31FptyMoz0awuoonRPlRg6yzeCotq+Srs69evw4VwtksCPfnhQFvqxx8Ga+FptMu7JlejjAG0XNV55RxlskNiB25tr1FJP41BgL28R1JbyNwsgehAcZA8GvrI3sBojbsEW7oMEePBsltvoQKNnbIUWr9fcOMDan61EIGHGmP2gOhnl15r2sxGUrDAJUUYx7RLl2dJtwx4Ck1sZZF/eyEWAqolOgDbLolXQrRGhnwesco/3bfj3Kp72qDBOMRym5/x+ChxD/q4qdK7HGWh6KmileI+7FR70rFMhrrSVhPswYMHbr2zx4UMicHMLO1TJeJ47eo2PoLVDx9ZmtCloi0NJw8EIAABCEAAAhCAAAQgAIFjESi+QcPuOOwRtx2nTKK7z67D+OjRI8uFeiHWku08efQK5dK8mgtBwd/6K7an35l3RRqOFZSZJtZMqTZjZwlzjy+Q1yRw0LqMPrDyZz2urq5cngqY7vKiFF7a1cJwrN3Hx0SLaxozLx1Is3Kqqzd6WCq2j3QscEmPLRiM0Xlmf3mS4cqSVZAOAQhUIEDHFIXMM1EU0Y4Z9IjhDmVnJTH277PX5k2MSqKlXfrmcN5KKa19Aj354cDGmjsGuFJXfLZvM0jYDYFDTHaIdk9uqhvjoSEWAgRbLJTcPO64upsQMR7MVXHjx9HHpUH+c85qqe0Y89SAu/Ra02Y2koIFLinizBNbS0wqpzPkSwWO8xyJzYaqGtnqdxTy6AeHiHvQx03NrEtHgaKnivZSmpoMHWWrubDQMo9QYoMGBjOjus98gOO1a//Qr1F0qWi77sgJAQhAAAIQgAAEIAABCEDgKAT636BBoUBjwFSPsvqIdxbNWaJvbkWp+d1rA8fG15jdZ/hAaec5pa8BWBqbZbWZpSI3z7Nnz9yfs8fuXsWzGYomGpdDZZHBeGv//v07S3XdF2LUnQysJlJvtxSjkFFlpXrd1PxRAYYM3Xhpi2syMjlJtlSLSs1vxNiNBRrbWyib1tJZNtvWN22+fv2aUQaGKxlhUhQEIJDa0aTmNxLupmPKNWS1cOOZyELJy2P5qswuz/uenMNPiyRqUc1ntFk5SdxIINWvpuY3ireLHw5srOkFBIytyJKtEOEsslHIyQnsMtkh5qk3RWp+o1p3cVNG2cjWBwGCLVv02GyIONUjpeY3QsODGUElZTM+ffcxqyUyqcaZmt8IvxtjbtZrGRVRP1uqRaXmN7aoGws0trdQtr0mtgo1J7VYhnypxNz8Z3aemuedjWIZByQuRo4DBHaJe6T2Wan5A+11T3XTxzXrKFIVl5rf1WbguBtF1/R+xsnQAXtrgs32HQELsZxiMGOhdKo8ON6wurtxvM0qOsyfsxCAAAQgAAEIQAACEIAABM5AoP8NGqRFe9wt1zc0LO/pueaVmt+9NnxsCRbf3t6GCznVWb3VYFz/fXFxsQuZqLXoFdBdBBsqtbw9Ulm8wMcYK0vSeHWPHz827hc7+2WAEq3Tls/uDjKacXnx4kWWiqL3kVdLan7v8sDPDrx0OTgBbkc/lQotNb+dTwcWaG9suZzGoaZxltQiJ8MVCyXyQAACdgKpHU1qfrskfXRMPBPZNV4/59XVVXQtlJ47jAs1KsgvSSwrz4xxjAoCU8U6Aql+NTW/Xar6fjhg4bpbq32Dy0PkcXjw4IGXgZ8Q2JGA8QlUEuaa7FBRqW4nNb+dp3d7zl7IfMcsFhKjBAi2RBEFMpS76wOVGk+lypaa3yiGsuHB7KyMOU81qyUmqcaZmt+IXdk6MOZycOwYD5czFVpqfjuQDizQ3thyOY2PFRkntsq1JalkhnxJuLzM5e5rr6I2fy4FYI13U5uNalMqO9JccY9U207Nb7nFewgAACAASURBVOfcQR9XDo4d41LOVNlS8y/VO03vQNFqVIOToQPqXAsLp4pbl5J92SqDmXWK6Piqcs5qO7RU2VLz2yXswPGWg2PHSE4IQAACEIAABCAAAQhAAAIQWCLABg3/i4zeBL67u/tfSat+2GcLVLwe/sttbWiJLERfTljF4KgXLU2qTdujdT/TxAopllfo836jO6lR5Yx5KoZxfTwWPkW3lGL0XdWWYngVGcVbap2bnlQUXtpFNz1udtZtKmo7KVhgO7rIIolxFkQ7KGUZZ0pmhitZFEchYQKBtyXDF3L2iATomPJqjWeivDzzluY9YswWbuzZZ68tkWiRJ9dS1BLyU6aFAH54iZLGvTc3N0tny6UzECrHlpK3E7B7jFyTHZLZXqkyE0nbrmVK2IUAwZYt2FsOEePBtmi2/WuN+rU8CWZprFeRUTxj1Uml0R2HqbbstcKS73gWC9wRfomqLeEm1ZtxYqtEK1aUyZBvBbTxkpM7z8+fP48oxgPdSvfv3x9/cpCFgL3HyRX3sNeoBjLKCmu5ZUeBosO6Sz3b4GSommAc4aQ2dkv+7MtWGcxsUUeX1+J4LWpV9x3Nlv1ujdaYlKFlRSc1hMwQgAAEIAABCEAAAhCAAAS6JHCKDRr0vUHLA/ag4MvLy+2a1qv79ufhjx8/bq9xqQRLw7Nv1LokzCHSjW81WHZJKNTeJ0+eREvWTHk0T4kMDYa51Uws3K5r46cpf/78mesd47Bs19fXboak2TL3wukxXnrKZHXKxcXF6mtPeyEW2JnqtfLGODAwDjOifIzlGKWKVrciQ8vDlRXN4RIIdE+Ajimjinkmyggze1F6zVvPMtFiW1OiRR4tGbm6uoo2jQzNEjizH46OG/XIWX+PBi+gylL7Zu+dcwpWf7JDnM/sps5pZudsNcGWLXpvOUSMB9ui2favPc+slnSBMWc0yJa9VsZm5i0KC8zLc/fS6k9s7d7kQQCGfFsUcWbnuRR6ta8M3EL+bNfWj3vQx2W0sZYdBYrOqGjLvFXG6uxFVRbM+Gkxu/yWnAxmLJROlQfHa1G3N+s3e0nji8xbVvQsTxIhAAEIQAACEIAABCAAAQicisApNmiQRu2v9erN9t+/f283Ai0dtrwUp5BZzQ1lZ9vV+NaPszIXSvz69auRRuV4rttei12xQYNLjOMkAkZvaQz3J1XtZZYXde9H3XSaiPXybPmJl95Cb7xW8WveVBlpJB1ggUm42s9sHBjo4yrbx5kMV9q3BySEwBEJ0DHl0pqxR8hVHeUkETA+xURfF0+qdHtmozzel1q310sJlQmc1g9bwlxadfT27duaGlGN9+7dG2pkqX1N8tRlJGAM36m0XJMdKuq0bsqoFLIdnQDBli0abD9EjAfbot/2rzV2i8bnwS3tlaUVndWSbBjzFgWN17bvtUZRWzvAAlvTyEZ5jGHMLBNbG0XNdTlDvi0kT+48dSPM0jPuFTV7LYkBAsYBnkrIFfegjwuow36qfUeBou3aDOc0jiLChZQ426xguRrLYCYXyW7KwfFmVKUb0slYbJai2ld0lmZSCAQgAAEIQAACEIAABCAAgeMSOMsGDUlLaT99+pRFo/rCfKBeLfP9+PFj6eXF42LiLC3qvpClSbVpw40vSEwv3J5ieUfd8lHQ7ZJMS7Csqp9eVTql5dhZ6bavKP/NmzeWqyosxfBWy9mnYC3yD3nw0nZWSznbvOuXpG0tHQtsTSNb5LEPDK6vr7dUpGsZrmwEyOUQgMASATqmJTJJ6W2OjngmkhJ//Pjx/ft3iza1xMGSrVoefdbJUpfiAGqjJSd5miVwTj9sHEhrCxIFxLT6sI76tBGhNla7vb39+++/tWy3TqXUAgE7gcCkw7SQXJMdKvmcbmqKlJQuCRBs2aLWNh+CvBbhwTwgPf081ayWFIcxb7feQ3it7c0sVAIWWAjsLsUan8cl2/aJrV0aOK2UId+UiT3lzM5TMaLZb+QkPZvbUZNTBJLY5op70Mdtt71DOAoUvV3RKqFZXRsn1LJA2KUQBjO7YG+50mZvRhcajtelse74EIpe1zSuggAEIAABCEAAAhCAAAQg0AeBs2zQoCW89q0KMs4vagmv1vLqvWKt7x8E0L/aq1UvHmvpPHtpt3YX2VW/7wsb0dr1+s32D3Sv0I59Fn9F4VxSh4C8pTGil2uac7Zd3ttT8pwvXryYzbkxES+9ESB3/UaAWOBGgO1cbvScEni782S40o7ekQQC/RGgY9quU0ZH2xkWKsG4aEmPHnoxu5AMq4sdAkrRy7cPM6JVkKE0gRP6YfvDvkKpf/3117Nnz0SptCKG8rWa07JNah1hqAUCLoG9JjskwwndlEue444JEGzZotyjPAThwbZoueVrzzarJV1gzBsN8ihea2Mzy12OBZZjW7nkmhNblZu2VB1DviUylvQzO8+loGuJT4xYdHGGPHvFPejjNlrXURwFit6oaF3epq6j62m3N3z3EhjM7K6C1gRo82acUsLxTpkkpRxF0UmNIjMEIAABCEAAAhCAAAQgAIGeCPy7p8aE26JtEYzL8fVNRb0bnGsBrtbyXl1dhWXjbAsEtFWn/bOi+264q4CyVqWHoWlnEK1ZD+fJfrbB91iyt/EMBV5eXl5cXERbqnnot2/fRrOty6BvY7oXFp3bxku7qFOP7Wt3Uks+T34ssA9d28eNGmdqE6XVPSbDlT4MhlZAoGUCdEwbtbPaw2+sl8ujBIyLltpcvyWpNISItlFRr/fv30ezkaFxAif0w/omnjFmK93pi4X6064lil3oQvs4vHG9Ix4EUgnsNdkhOU/oplK1Q/7DESDYslFlBwoR48E26rrZy882qyVFYMxbrPFAXmtLM4teiwUWxVutcPsD9caJrWotClfEkC/MJ3r2zM5zdoMGxabqr8iKqqmnDHvFPejjtljRgRwFit6iaF3b5mRomxN8G1G7lzOYcWlwPBDA8Z7EEg6k6JNohGZCAAIQgAAEIAABCEAAAhDwCPzL+93xT8Xu7a3TSl97ZnL2QcCudOO3K8thsQgQ3cEhu3jdh7mzE2u2QH2+0mhjCv0XaoX39lTRDRoKNeEkxXLjn0TRNNNCwH47eC7OUviYh+HKiIIDCEAAAg0SsPcFDQrft0jahdOywYEgPHjwoEEURtNSHKDcM1qDWBCpGwJ6oS61LdpiVVf9+eefep/k1atXX79+1SZoqYWQHwKHJsBkx6HVh/CtESDYslEjxsHqxlq4HAIBAsxqBeBwakoArzVlQsppCdhvhy0TW43gZci3URF2a9lYUWuXK9w6u/jK8smT1tpyLHmIexxLX4O0p3UUR1TWFpmbVXSzgm2h7V7LYMalwfFAoHuzR9EoGhuAAAQgAAEIQAACEIAABCBwCAJs0DCvJns8a/76o6WyiFkasyt998CWRQAtVa9shpZX+iuLRHWrCRg3RHj37t3qKgIX3tzcuAasmVf7FzwCxR76VLNeGtUc2q7swjdrgfYmVMhp6Z0HMexDjqnY9mvt8kxryZJiEcD19lkqpRAIQOAkBJrtmHgmatYCD9SBzjK0bxtxe3s7WwKJEMhLIK8f1vfKkpZcu23REnl9xvCvv/7SbTJs1nB1daU9Wdw8HEOgSwJJd429H+yGVV431Q0WGrJEwH6PWGIdS7VkSbcIUD/YQog4i3LHQvBgI4qkA2a1knDVydysMeO16hjA7rU0a4G7k3EFsAwthvz28ZJbflPH9ibYsRRqoEUAhnyF4E+LXdqdxDj2mBZIipEAcY8AqGb7OEZZAa2tONWsopudDG1WsFyqZDCz4j7q/hIcb14V57pb80ql0lB0dqQUCAEIQAACEIAABCAAAQhAIC+BE23QkPSMao9n5dUHpe1IwP4ag/3ViELNsQgwu4l7IXmGYi1SFRWAwjMSME4nf/78uURc0tv3wShMxuZTlJHAo0ePjDnJBoEzELBP924ZZzJcOYMt0UYIQOC4BHgmalZ39s7X3qHXbKxdKntLa8pPXRCIEvj48WM0TzTDsFnD69ev//zzz//5n//Rvg9v377VFpAlAhdRYcgAgdIEmOwoTZjyT0WAYMsWdRMi3kKPazMSME4kMauVkflBi8JrHVRxiF2IwKkiTgz5tljRmZ2nNgadotMmGoo7TdNJyUiAuEdGmHWKOrOjqEO4nVqanQxtVrBcumMwk4tkN+XgeLtRZbghKDrMh7MQgAAEIAABCEAAAhCAAARaIHCiDRqE27LR+KAVbTfOx9ZaMNBqMkjd9j3m7YZUSH7LTPmvX78K1U6xZyCgyU7jhvSzE9JbEOlm/P79+1iCrP3FixfjTw6aItD95FZTtBGmfQL24cHqcSbDlfbNAAkhAAEIQKBNAu4jRljCNoe4dqnYoCGsX842S0BRCG+vxu2i6sb/8OHDxcWF7qD79+8/e/ZM+zXc3d1tL5kSINAIgQoPoY20FDEgUJQAwZaNeO0j1Y0VcTkEwgSY1Qrz4exIAK81ouAAAiJwnmcKhnwbDf60zvPr16+zC8mMO0NtxM7l5/FRfej6tI6iD/X10QrLetrjtpTBzHF1V05yHG85tk2VjKKbUgfCQAACEIAABCAAAQhAAAIQmCVwrg0akrYStC/fnyVL4rEI6CN7doF3j+e2GXPZHcuSBtmrYolMON04qZx9gwa9PuEKZhTDvYTjagSaveurEaAiCLgE7GtEdNW6cSbDFRc4xxCAAAQaJNDs6Ojkz0S/f/+296FtKtE+zFi9D1SDNxQinY2Adk8w7hS5goxuDW1fooDDkydPtFmDNoK8ubmRc1hRFJdAoB0CTHa0owskOTQB+0BRzdx9rNjg3NDuTA5tfgifl4BxOolZrbzYD1caXutwKkPgogTsESeJsW5iq6j89sIZ8tlZzeY8rfNcGjY8f/58FhSJeQkQ98jLs3Rpp3UUpcE2WD663kUpDGZ2wd54pdyMjSsol3goOhdJyoEABCAAAQhAAAIQgAAEIFCOwL/LFd1gyUnzi0lRrTqN1U6okkp/WlWs9yvcf5U4yKDEOsJ0VssI0NKuBtfATcXGEqZMSEkioNcVFN2LGpLuHX03QB+iTCo8kPn6+to9e3l56f5s/PhsXvoQzrBxm8kr3tksMC+97aUl3RFJA49RtqSrkuQZq6h8EO1lKstDdRCAQF4CdEx5eVLaagK3t7f2a9vsQJMWXmjAoI/H2ptMzo4JHM4PD+EF7aRQVCkagn7+759q0ZYQepFPAZCiNVI4BAoROPpkh7Aczk0VUiXF7kuAYMtG/m2Onzc2ynI5HsxCqXIeZrXWAT+bMZ/Wa60zjwpXnc0CKyBNqiLpjkgaNSWJUSFzkvBJWCoIP1tF5fm1QzCZBbUxUQGkaQnaNYDo6xRLiZSjxz3O1sed1lGcTdElbnbKtBBgMGOhdLY8OF4Nic/wGsVpFX22O5r2QgACEIAABCAAAQhAAAKHJsAGDYvqS1rBv1jKhhP6jJtk0KJkbUWvEFtSlG1DtSe9NGm/f70x3v5L40nvb5xU6zQ7RkBvKejzkrFc/0ffDci1QYO+YOkuJtCbEvqyZVSAvTLgpfEze9neUC8WuC//ae0V1ogwXJliJwUCEGiHAB1TO7pAEo9AUjilgyFuUns9Vvw8NIE+/HCdPRpGRSvuqj/d+O/evXv16tWYzgEEDkEg6SF098kOIe3DTR3CNhAyiQDBliRc08wdjJ+njZqm4MGmTNpMYVYrqheM+SReK2oJe2XAAvciv1Rv0jPFoSNODPmWbMCYfk7nqbUrs3w03phNJzE7gSQftXvcgz7uJI4CRWe/0ynQSIDBjBHUqbLheE+i7pMo+iTapJkQgAAEIAABCEAAAhCAQK8EzrVBQ9JWgnvNL2ohsjbh1uLgvQTo1dbD7eqPdpK1h+Fw9rQEjEvZ5LI0BZVlJwW9EeHSfvPmjfuzkWO89KgI/MyIouYBFliTdrm61q0RYbhSTiOUDAEIrCZAx7QaHRdWI9BfBxpGl7RIK1wUZw9BoD8/rBZpF0iFRqvx106Rr1+/1g6VCkrow8vV6qUiCGwkkBSW2bE37M9NbVQcl7dGYMe7oxCKJOewXYbK1W0XOKkEPFgSrhYyM6u1pAWMeSTTt9cam9naARbYmkbWybNuYmtdXdmvYsi3Eek5nae+UzLL7eLiYjadxOwEkgxvr9ucPm7Ue5K+xquOcoCij6KpjuXcy8uVQ9q30yjHzS25b4Y43lHXfSt6bCYHEIAABCAAAQhAAAIQgAAEDk3gXBs0JG2uXDmqpb23r6+v9Z5zLnsa9010P0efq/D+yvn161dnjUqy9s7aTnNyEXj48OHTp08tL0Vocvrt27cb6/3x44f7KpGcmF7J2Fhmxsvx0hlhUtQKAljgCmiVLxmHXpZ6140zGa5Y2JIHAhCoQ4COqQ5naslCYF23m6XqXIUkLbzooL25uPVdTt9+WOuuFGTQjgk1lah7Ryvsnz9/rhBHlj0oawpPXeckkBT+rd879O2mzmlyvbaaYEuvmt3SLjzYFnr7XsuslscfY/aA8LMyASywMvAV1VWY2FohVYlLGPKVoNp3mfpCyew6GQWOiBpVU33LcQ/6uGpmsG9FKHpf/tTuEmAw49LguGMCON6OlUvTIAABCEAAAhCAAAQgAAEIdEzgXBs0JM0v1tG6XkjWauOljbfDMmgq4tGjR/p3+NN6fR14U0H1VzOHZe7jrAwp6e2Iyq2WeHqpfvvb8pXFpro2Cbx582Z24tmTNssGDZ4nvLy89GrZ5SdeOoC9wV41IO1BT2GBB1VcC2IzXGlBC8gAgf4I0DH1p9MztOhs21b2t0jrDFZqb+N5/PD79+8V3dKOCZVvYW2eqzCIvguqt/vseiEnBHYh0GZY5jxuahelU+nuBAi2TFXQpi+aymlJwYNZKLWfh1kt6QhjDhhqT14r0Mx9T2GB+/Kn9u0EGPJNGZ7QeXprV0YmClWNxxyUJtCg4dHHBZTeoL4C0oZPoegwH862T4DBTPs6yiIhjnfAqJcm+n6NoidFZ7F8CoEABCAAAQhAAAIQgAAEINAggXNt0JCkgNLLf/UtOG3NYHnz2RVbS5O1IfeTJ08eP37spnO8kUCSuq+vr589e7axRi6HwCEIyNQV44veIPoKn3zaxvvCm+R++fLlvojw0vvyp3YssG8biPrV2eYnXcVwZZYhiRCAwGoCdEyr0XHh7gTOtmFB0oBhd+0ggJ3ACf2wggyKNmj3Ri9cYIe2Lqduoj///PPLly8boxzraucqCBQiUKF3OKGbKqQsiq1MIOnuINhSWTvVqsODVUNdoaIzz2oJL8ZcwcaoIkAACwzA6eBU0qiptfYmCc+QrzX17SKPzGC23hcvXsymk7g7gaTbfIW09HEroB3xEhR9RK2dROYkL8dg5iRW0Uczcbx96JFWQAACEIAABCAAAQhAAAIQODmBc23Q8ODBgxb0fXd3p7XF9q0Z9Ha0XlTWPtxsylBOfWd7YaMcSUruj4D8lf6i7dL7ElteXbi5uXHnErQZzf3796OVFsqAly4ElmKNBLBAI6jWslUYZzJcaU3pyAOBkxCgYzqJojtupvug0XEzaVrHBM7shxUZuLq60meQFZf4/PlzTS3/9ddfWsXIsvuazKkrlUCFh1CjSGd2U0ZEZGuZAMGWlrVTQTY8WAXI9av476TWuWa1BBljrm9p1OgSwAJdGgc6bueZojQ0hnylCXdW/o8fP75//z5t1O6fGJmK1HdKIz6KPq5vMxtbh6JHFBy0SYDBTJt6QaotBHC8W+hxLQQgAAEIQAACEIAABCAAAQg0ReBcGzTsjl6zOEnriZ8/f64Jni3vPO/e5KMIoHkd3tk4irKQszIBeSHLBg16U+L379+rd1V49+6d2y69feH+rHaMl66GmopmCWCBs1hIHAkwXBlRcAABCNQhQMdUhzO1lCZwtkVLZ2tvafvZt3z88MD/4cOH2tVRMQdtDam/nz9/1tGLdsv98uULgdk6tKnloARwUwdVHGK7BAi2uDROdYwH61jdp5rVkh4x5o6N+RBNwwIPoSaEZMiHDSQRUPRpNj8bNMxi6TiRPq5j5bpNQ9EuDY6bJcBgplnVINgKAjjeFdC4BAIQgAAEIAABCEAAAhCAAARaJvCvloXrTLb379//+eefxq+9aWuGv//+W4uPWQRcxwzu3btXpyJqgcDhCGjPBXkki9hLE9XRaxV1dT9BoPtxF9eHl45qigxFCWCBRfH2UTjDlT70SCsgcBQCdExH0RRyRglo0VI0Dxkg0CAB/LCnFEUn3r59qwCCQqba5PHp06dehhI///rrL33Dp0TJlAmBDgjgpjpQIk0QAYIt5zQDPFjfej/PrJb0iDH3bczttw4LbF9HSDgQYMiHJSQRmF33Iit6/PhxUjlkPjQB+rhDq88uPIq2syLnvgQYzOzLn9ozEsDxZoRJURCAAAQgAAEIQAACEIAABCDQCIF/NyJHHTH2+oqglg7rk2vu68eB9mp58cePH/VpuEAeTu1L4J9//tlXAGqHQGUC+hSAZXMZTVTrZYkVsnkz3JeXlysK2XIJXnoLPa7dTgAL3M6whRL2GmcutZ3hyhIZ0iEAgSgBOqYoIjJAoGUCbEjRsnaMsuGHw6AUNVXwYYg/aPeE6+vrb9++GeOu4ZJnzyqoK43MniIRAvsS2PEhFDe1r+qpfUcCBFt2hJ+rajxYLpKNl9P9rJb4Y8yNG2H34mGBfah4x2eKlgEy5GtZOxVkU6xp1gY0uqhQO1W4BPbyUfRxrhY6PkbRHSuXps12ZGCBwO4EcLy7qwABIAABCEAAAhCAAAQgAAEIQKAQgX8VKrfNYpNiT7m2Hb26uvrzzz8tq4RVo5YUf/36ld0Z6tsPLzDUZ06NByLw7NmzP/74Iyrwz58/5cGi2aYZvA0aKs9t46WnGiGlJgEssCbtdupaN85kuNKOBpEEAh0ToGPqWLmnbdq6brcpXElLUTtob1Pw6wuDH05irk8X6mM7Wjr/n//85++//9amtwopPHr0KKmQcGbFOl69ehXOw1kI7EJgl8kOtRQ3tYu6qbQcAYIt5dg2WDIerEGlFBKp71ktQcOYC1kOxRoJYIFGUJ1lO3TEiSFfZ9ZYtDne2pWxrsqLWMZ6z3ywS9yDPu4kJoeiT6LonprJYKYnbZ6zLTjec+qdVkMAAhCAAAQgAAEIQAACEDgJgX+fpJ0rmpklqqWPuX348MFSu5YO62tv9+/ft2QmT3YCSdPJSa9GZBeVAiGwCwHNN19eXkar1nS11r1Fs7kZbm5u3InV58+f1/SEeGlXFxzXJ4AF1mfeSI3rxpkMVxpRH2JAoGMCdEwdK/fMTUvqdt1nkzNDo+17EcAPbyGvHW/dTW+1a8Pt7a32zFXEVZssbClZsQ4FK1LDHVtq5FoIZCeQ1BsGasdNBeBw6qAECLYcVHErxMaDrYB26Et6ndWSUjDmQ1tmB8JjgR0ocV0Tcj1TrKt941UM+TYCPNXlsxs0aEWfG3Q6FZCjNDaLj6KPO4q6N8qJojcC5PJdCDCY2QU7leYigOPNRZJyIAABCEAAAhCAAAQgAAEIQKBNAv9qU6xCUiUtxrV8Lj4sp76uZtydQWtEtGi45jvJYclPePbJkyf2VvPChp0VObshYPwgwOfPn3///p3Uam+G21hRUhVLmfHSS2RIr0MAC6zDuVotScODdeNMhivVtElFEDgnATqmc+r9DK1OWrTUJpAKw4w2G342qfDDeTX++PFjIdU3eX78+KG9Vq+vr9+8ebPaIVxcXOQVj9IgsJ1A5ckOCYyb2q41SmiQAMGWBpVSQiQ8WAmqjZdpnGw61qyWmGPMjRte9+JhgZ2p+DwRJ4Z8nZluuebo4yKzhRMXmsVSOrFy3IM+rrRCGykfRTeiCMRIJcBgJpUY+dshgONtRxdIAgEIQAACEIAABCAAAQhAAAKFCLBBwyLYdS/OjcW9ePHCe+t4POUdaIGI1gp7ifysTCBJ3UmTQJUbQnUQKERAO8joc5GWwo2ubyhKr0noU5ZjsboTq32REi89YudgFwJY4C7Yi1aql77s5ScNPMZik65iuDJy4wACELAQoGOyUCLPQQkkLVpK6tCrAUmSKmnAUK0JVBQlgB+OItqSQTENEX7//r32lLy9vTW+refWqLdWiN+6QDhugUDSQ9/23gE31YLSkaEEgaS7I+m+KyEtZa4jgAdbx+3oV/U3qyWNYMxHN8ujy48FHl2DU/nPE3FiyDfVPimzBJbWuqwIJc2WT2ISgaTnr6TbfCoGfdyUSZcpKLpLtZ6kUUleLsl/ngQgzdyLAI53L/LUCwEIQAACEIAABCAAAQhAAAI1CbBBwyLtR48eLZ6LnXj79q0+uBHL9X/PszuDhVKFPElBzKSJ6grCUwUE6hC4vLy0VLQ0aT17rZe52sQ2XnpWHSRWI4AFVkNds6KkOc5140yGKzUVSl0QaJbA/zh/+tpAFjnpmLJgpJBmCSR1oEkderUmJ33PMGlDimpN6Kkixw3/D374iJp9/PixtlpQcO/NmzdJ8n/48CEpf4OZS1hvg808j0hJfda6h9ARJsPFEQUH/RFIGisyN3REA8CDHVFruWTuaVZLTDDmXIZBOesIYIHruDV+Vc1nin1RMOTbl/9Rate2nu7HRUaxnz59qo2fxp8cVCNQzUfRx1XT6b4Voeh9+VP7RgIMZjYCzHg58yx2mDheOytyQgACEIAABCAAAQhAAAIQgMChCbBBw6L6kqJabik3NzfGBbuaxeHbay66HY+1ONtee9KrEfZiyQmBxgnoNrE4Rs2Sfv361diWXTZowEsbtUO2QgSwwEJgdy82aXhgcafTFjFcmTIhBQIQ2E6Ajmk7Q0ponEDSK6lJHXq1hie9CrhumFGtLVQ0JYAfFhOtgJ+SKZqihfXv37/XzfX8+XNjRQp33N3dGTOTDQIVCCS9JeKYvwAAIABJREFUqLCld8BNVdAmVexIgGDLjvArVI0HqwC55Sq6mdUSZIy5ZUs7g2xYYK9aToqDbXmm2B0gQ77dVXAIAa6vr2flrPaVkdnaz5xYJ+5BH3cSG0PRJ1F0x81kMNOxcnttGo63V83SLghAAAIQgAAEIAABCEAAAhCYEmCDhimT/5ey7pODP378uLi4WCzUOXHv3r2l2R0nF4f1CNjf2UiaBKrXAGqCQHkCxrlnb9uFJbkUh3WXfeiliApfHsBLL6mD9DoEsMA6nHepJWl4sG6cqXYxXNlFuVQKgY4J0DF1rFyaNhJ4+PDheBw9SNoKIVpargzuc1O0zKRFWtHSyFCaAH5YkQF9bujBgwcKCIhGaeBe+apUAtgjtMZwh1cLPyFQiECdh1DcVCH1UWxTBAi2NKWOjMLgwTLCPG5RHcxqCT7GfFwL7ENyLLAPPc62os4zxWzV9RMZ8tVnfrgal8I+L168OFxb+hC4go+ij+vDVKKtQNFRRGQ4BAEGM4dQE0IOBHC8WAIEIAABCEAAAhCAAAQgAAEInIoAGzTMq1u7v697T9i4O4Nq1drfdVXMS0zqZgJPnz41ltHmCxtG4ckGgS0EjEvZPn/+bPn6pTfDbSx8i/y6Fi+9ESCXbySABW4E2PLl9jUiq8eZaj7DlZZtANkqEGAcnh0yHVN2pBTYJgH7oqWkrRCqNdbu/ewtrSY8FYUJ4IffvXs3INLd50UJwugyntU6e91llm+B2rdyyCgeRUFgiUCdh1Dc1BJ/0nsiQLClJ226bcGDuTROe2yceGp5Vku6w5hPa8CNNBwLbEQRJcSo80xRQvIVZTLkWwHtVJfoNcLv379Pm6yvjEwTSalDoIKPoo+ro8rda0HRu6sAAbIQYDCTBSOF1CGA463DmVogAAEIQAACEIAABCAAAQhAoBECJ9qg4e7uzg593RSLPrk2O2EzrVflP3v2bJpOyo4E7EFMLRm3vHy+Y1uoGgKFCGhbGaN7jL5WoRnub9++jXLqRYgKXhEvPQLnYBcCWOAu2KtVan9z0uhIZyVnuDKLhcTzEGjzxenj8qdjOq7ukDyVgH0ViL1DT5VhS377UlT7UGGLPFybiwB+WCTdUKrei8vFNrUchTtub2+jezQQEkwFS/5yBCpMdkh43FQ5DVJyUwTsIyg6gqYUFxYGDxbmc56zR5/VkqYw5vOYa5stxQLb1EsuqexxsC0TW7mk3VgOQ76NALu/fCkqZdzsqXs+9RtYIe5BH1dfrbvUiKJ3wU6lJQgwmClBlTJLEMDxlqBKmRCAAAQgAAEIQAACEIAABCDQMoETbdDgvgkcVYk9nuUWdXl56f4MHI9fhwvk4VRlAk+ePLHXaH87wl4mOSFwCAJGRxfdoMHLUGdi2yi8FIGXPoQ1Hk5ILPBwKksS2D42WDfOHIRhuJKkFDL3R8C+YLS/tpdoER1TCaqU2SYBe+frviveTlvqDDPaae95JMEPe7qWqe+4I6pe3vvy5cu9e/c8qbyfSRFm71p+QiAjgSRTtPeDnoS4KQ8IP3slQLClS83iwbpU67pGGY3Bm7Sa1uVlqDOrJTGM8isnE1tTrZGynQAWuJ1hyyWcKuLEkK9lU2xBNq+jH0RSmKjCV0ZaaH6DMlSIe9DHNaj3EiKh6BJUKXMXAgxmdsFOpSsI4HhXQOMSCEAAAhCAAAQgAAEIQAACEDg0gX8fWvok4ZNi9yumWK6urozzl9pd/uHDh0nCN5L569ev47sKmoh69epVI4JlEUPrsLVW1Wgn+qre48ePs9RLIRA4FgFZvj4pGXV3yiCPEfCl3gx3haVseOljWVp/0mKB/enUbZFeJNNHFN2UwHHANwauGk4xXIkiIkPfBOw3Wt8csrSOjikLRgo5CoGk53d16+pw22latWFGO00+iST44VlFKy734sWL2VMVEhWwVbDi4uIiUFc0HhK4llMQyEjAGMQealz3EIqbyqgvimqcAMGWxhW0Qjw82ApoHV9y3FktKQVj7tgyD9E0LPAQalot5NkiTgz5VpvKGS68u7ubDfhUWMRyBrzr2lg67kEft04vh7sKRR9OZQgcIMBgJgCHU+0QwPG2owskgQAEIAABCEAAAhCAAAQgAIFqBNigYQa1NlCYSY0leS8bB7Lbd4gMFLLLqc+fP7vN7GyDBiHV7JpxjmfcqGIXRVApBPYl8ObNm9evX0dlkLtYWv99c3PjvmApr1vhDSjXfYWFx0uH+XB2HQEscB23o1ylnZuMoq4bZ7qFM1xxaXB8NgK/fv06W5PLtZeOqRxbSm6TgDpQo9mrW196kNmlabOLg2cl2T7MmC2WxEIEjAap2k/1iLrvBg2ire0hwvu3MhopdEdQbCoBYxBbxa7uHXBTqUoh/6EJEGw5tPqmwuPBpkxOnnLQWS1pDWM+uenu3nwscHcVFBWg5sRW0YbYC2fIZ2d1tpxL7i68iefZKFVub+m4x5LSp808VWx22vyjp6Doo2sQ+T0CDGY8IPxskACOt0GlIBIEIAABCEAAAhCAAAQgAAEIlCbwr9IVNFK+PuRul0SRLHvmIeePHz+Mb+zfu3cv6cuNqZKQfwsB+zf67FNBW+ThWgi0ScC4OYu2dNGXN2ab4IViV3jd2WIDiXjpABxOVSCABVaAvG8VxnGghNzu8Riu7Ktrat+XgP0t5X3lbL92Oqb2dYSE2QnYu+DWXI09/mBvY3a8FJhKAD+8RMxu8EslbE/X+3uBQtztJgPZOAWBogRKT3ZIeNxUUQ1SeIMECLY0qJTVIuHBVqPr+MIjzmpJHRhzxzZ5iKZhgYdQ0xYha05sbZEz47UM+TLC7Kyo6+vraYv++OMPVvdNsdRJKR33oI+ro8fda0HRu6sAAbITYDCTHSkF5iWA483Lk9IgAAEIQAACEIAABCAAAQhA4CgEzrJBg94TNqpEGyis+FKivXx9hM0oSZZsLBpOxWj8pJhe2Fh68zy1xoz5JZKs9+HDh/ZobMbaKepUBIxv/ngbMQyIFIp137jQxPYKr5tKGy+dSoz8eQlggXl5Nlia69YC4q0bZ04LZLgyZUJKdgIPHjzIXub2Au1rRrfX1XcJdEx965fWzRLQalo9esye8hKN3bp3Vbmfxu8Z5hpmlGsIJbsE8MMuDfdYATcFDdyU+seKUQTcxa9fv+qLRI0Q8AjYfcjq3sFeBfMdnnb4eVwCBFuOqztPcjyYB4SfA4HDzWpJbIwZ692XABa4L/8KtRsjYKufKSo0YUUVDPlWQOv+Eu0FMLuyzjh46J7PLg2090HrfJS9fIIeuxhArkpRdC6SlNMUAQYzTakDYTwCOF4PCD8hAAEIQAACEIAABCAAAQhA4CQEzrJBw+x217M6vry8nE0PJxonL1XIxcVFuKi8Z1k0nMrTbgB2o0qVYXV+CS9T1Fp2hbrevn27uhwuhECUgHE2+t27d9OivF0bjEVNy0lKwUsn4SJzdgJYYHakrRVoVLF9mBFuoL0chithkpwNENCSpsDZXU5pM7LWPmu/C4cslRq9luriATYLcApphIDx0cN+g9Rpl1EeY+vqyEwtUQJGtaqcE/phO5wo59UZAmuv29zEanVLufCgBOwPevaHRw+F/U48oZvyWPGzGwL2+8V+D1aDI+F12zI3NADHg1UzvGNVZHxiamdWS3gx5mPZWH/SYoH96dRrkVHF9jGSV36bP+3NYcjXpgZLSOUtXxmrMA4exvwcZCRgvwHtN7UrntEB6hKCHi63wx2j6MOpDIEtBOx+z+5LLfVmySPhdWMSv8oCs81CcLxt6gWpIAABCEAAAhCAAAQgAAEIQKA0gVNs0LC03fUUrl5DWvdau/F7hqoxsMB3Ks/2FF5hSmWoj2oadWTf7zNVhtX53YlDVL8aIxdaCOhOefToUTSnPjUgD+xlcw1Vp+pMbOOlPS3wszIBLLAy8MrVTR3drACrx5nT0hiuTJmQkp1Agy8f2n1pdhrtFKhdKlxhVu+jYYdpfDhypdpyzFPMFnpcGyWggI/lrtFTzI8fP6Kl1clwd3c3+wG3ae32JVnTa0mxE8AP21mtztlCwC3Q/VncyOq2F70wl/UWFZLCLQQqTHZIDIaLFl2QpzMCBFu6USgerBtV5m3I4Wa11HyMOa8NUFoqASwwldix8tef2GqED0O+RhTRlBizkSiFhu7fv9+UnOcRpkLcgz7uJOaEok+i6LM1k8HMvhpnniXMH8cb5sNZCEAAAhCAAAQgAAEIQAACEOiVwCk2aPjw4YNRf+uWs2vhvnG5vMSoPIXD+y1G1bvZ3rx54/5cOtZ+n17EbSlnnfSbmxu3oidPnrg/OYZAdgLGjRU8DyxDdR3m8+fPK3hFvHR27VNgEgEsMAnXETPPLtyZNmTdOHNazpDCcGWJDOm5CDT48uH3799ztS5vORZWv379ylvpUNq6fTTomErogjKPQsDYHRs79wqtNn7fRgODCg9WFdq7rgr88Dpus1e1EEhsIeD2xx9/zPJR4rrOd6m0w1nvUkNIr0nAC7UFqjb2etMSGC5OmZByEgIEWzpQNB6sAyWWa8KBZrUEAWMuZwmUbCGABVooHTqPMfa1+pmiZTgM+VrWTn3Zrq6uZivVOpbZdBIrECgd96CPq6DEFqpA0S1oARkKEWAw44FlnsUDstdPHO9e5KkXAhCAAAQgAAEIQAACEIAABHYn0P8GDXrs17peC2hFaowrM7zS3JeNvVPeT0swyLtky09tH2CXbUtFnV377NmzR48eWRplfFPCUtT2PO/evXMLCXzrz83GMQRWE3j16pXlWu/Nik+fPrlX1VnVYfeEeGlXOxznIoAF5iLZbDmW8cDqceZSqxmuLJEhPReBvC8fZpHK+FiXpa6kQmqy8jZ6WDd0oWNK0i+ZOyNgDPtYOvc6ZM68XN5OGD9sZxXO2U4g0QsdhMUucTbQwwb2blghyeGsd0UbuSQvgQqTHRKY4WJerVHagQgQbDmQspZExYMtkSFdBA40qyVpMWaMdl8CWOC+/CvUbol9ZZ/YqtAuSxUM+SyUzpNnKfpqHDacB1S1llaIe9DHVdPmvhWh6H35U3tRAgxmPLzMs3hA9vqJ492LPPVCAAIQgAAEIAABCEAAAhCAwO4E+t+gwb6zst5vX/e9Qe8lmYBS8y7hDVQ0nGr2Faao5LtnsExIS0i7dZVukeao3E8Ky9IeP35culLKh4Dx7abxzQpvMrWaoeKlsdV9CWCB+/IvXfvNzY1lkmn1ODMgP8OVABxObScQeC9xe+ErStAro80+3VhYWRyFBYtXzrrVBnRMFtTk6ZWAwj7e5oazLdXztR5eZk/VTLy7u/v582e0xhLDjGilTWXAD+dSRztd7RhGyNW01HICPazF3uzVWUrzen974V5Or5xAG70L+dkUAXs4ekvvwHCxKaUjTGUCBFsqA89eHR4sO9LOCjzKrJawY8yd2d7hmoMFHk5lSQLvOLGVJGe5zAz5yrE9VslLE0/Pnz8/VkN6krZC3IM+rieDCbQFRQfgcKoDAgxmXCUyz+LS2PEYx7sjfKqGAAQgAAEIQAACEIAABCAAgX0JFN+gQavJd2yh1tMbV/Q+evRo9QbY3vLWHdvrVd3OumpPsPZ/Pnz40LJGR29KfP36tYXmXF5eumJYhHfzcwyBdQTevHljuXB8A8pzyNUMFS9tURN5yhHAAsux3XecObRrdHGBZm4ZZwaKZbgSgMOp7QQsW8vV9G/eKGJ7AzOWYGFln40OC+a9qm2pelpgTcVNaw+k8AAbgMOpjATevn1ruXdacDuWYYbaohZl5HPEoiwKxQ9bNNuOH1Z/t+9QP2Aw+jiVBaYxz+Gs19iujrPta5l1JjukPoaLHdswTYsSINgSRdR4BjxY4wraXbyjzGoJFMa8u7WcXAAssJwB7PtMMbTLEnEqNLFVDmxSyQz5knB1nHkpAlxtHUuDbPf1UXXiHvRxDRpeCZFQdAmqlNkOAQYzri6YZ3Fp7HiM490RPlVDAAIQgAAEIAABCEAAAhCAwL4Eim/QYNytsxAF7631QC1L8y6BS8ZTlj04h8yVYxD7wh/5HPRA09IWzb5+/Xr3BmqO6vPnz64YZ54vdDlwXJqAwv1anBGtRa5v2MrE87TVDNVyLw+twEtHtUmGFQSwwBXQjJd4XsV4VcZsWqSiL2xHCywnJ8OVKHwyrCbw5MmT1deWuLDcfbRdWgsri6+wSHJ7e+tme/z4sfvTeEzHZARFto4JWKIl+lSXPqG2IwTV7j3pzwrz8ePH2fRTJeKHc6nbcmvkqitajuV1kWghqzN4OyKN5Tx9+nQ8znJwOOvN0upDF7LvbVJnskMKYrh4aCtF+O0ECLZsZ7hjCXiwHeEfouqjzGoJJsZ8CIvqWEgssJxydw907z6xVY5tUskM+ZJw9Zp59n6UA8y7O+ex6J0h7kEfdyybXC0til6NjguPQoDBzKgp5llGFPse4Hj35U/tEIAABCAAAQhAAAIQgAAEILAjgeIbNOy4ol0zi5a17KKvz2Wse7Nl0NyDBw+MKlxa3Wu8PCmbXofO/qax+/k4ezwlSex2Mt+/f98y8ySd3tzc7Cu2tzZX9izh9xWJ2s9DwDO/pYarL9Cd4jql58+fVzNUvPSSXkivQwALLMdZ62b2fXPSstHMxnFmmB7DlTAfzm4hYHk+cp8OttQVvVZPdjWfpKLyeBks32TQJVn8lbvRg7FeT1r9pGOaMiHlbATk4iyd+OwK3WqsLI9aasWZlwuPujD6Q/zwSGz2oLVAooK62pB0VtQKiW74wq0u+wYNh7Nel8Y5j88w2SHNMlw8p3nT6pEAwZYRxREP8GBH1FplmS2PWhJp31ktCYAxVzYMqvMIYIEekIw/mdjKCHNLUQz5ttDr49qliaeLi4s+GriuFWeIe9DHrbONw12Fog+nMgROJcBgZiTGPMuIYt8DHO++/KkdAhCAAAQgAAEIQAACEIAABHYkUHyDBrXNsuq9BAJjvVpZ+/79+y0CGEM8W6pYcW2JFwnc1cn2eMoK4Ru5RO856KXKqDBGS4uWsy6DFtC7G5Fo44yN9rxODK46LYEXL15Ytmv59u2b9/VL4xq4LGDx0lkwUshqAljganSWC3fshbXvjPum9Ky028eZs8W6iQxXXBoc5yXw6NGjcIHVNk3wRhFhqeqfNb6reXt7u102t5Cogpaqo2NaIkP6qQhcXV1FbyI9s2R5pX8FWL2XHo3q6F5WK1YU3t8l+OEsOo2a3IpaNgYSa8YNvNYpiOGlDD+NxjZ77WyisUB3ADBbjiXRLSTqAC0FnjbPXg+hxnplVNuDwwwXT2veNHwkQLBlRHG4AzzY4VRWX+BDzGoJC8Zc3zao0SWABbo0sh8bx/bZ61WBjUxslWjaijIZ8q2A1tMlSx/s2fEObQTvXgSM9W6Pe9DHNWJppcVA0aUJU34LBBjMDFpgnqUFa5QMON5GFIEYEIAABCAAAQhAAAIQgAAEIFCfQI0NGvT2uN4hr9w2LUOMvjInkfRe8dKki11gbUdqDy5oytNe8uqcWso/vrRvjEBZ6nK/kWt5JdtSZuN5ZEjRJctabq7VPLs0RO+KeNu3F3p7zV1Sv0tLqbRlAsaJUtcny2davsudq9V46VwkKWcdASxwHTfjVbuMMyWbuuCo98syzrRwYLhioUSeFQSePHkSvqrOEFFfMRofbXRbWZ5u6gg2wjH6+aVXPcdyogd6ynObFlXQUoFGgYfLeYAdMbrwx0QODk1A4aBoZMN74q7W3tevX0fr+vLlSzTPSTIY3Rp+OGAPbQYSNQCQYAGxy52aDReXCGUcznrLMT9Qybs8hNac7JAujJY5aI3h4oGsF1GTCBBsScLVTmY8WDu6aFmSaFx3EH7HWS0JgDG3bEJnkA0LLKrlXZ4p1KKmJraKErYXzpDPzqq/nLN7lZYI/hwO3S4+qmbcgz7ucDa5TmAUvY4bk6HruO14FYMZwTfe7+3MEu5oMEWrNipikIFphaK6oHAIQAACEIAABCAAAQhAAAIQqEygxgYNapJWtNf86qDe4TF+Y01hF8UFtkO3vCY01DK7wHe7AF4J7lL+jx8/emenP40fv3WDsPY9KabVHStFRhJ9Z0MTVHViRh46LSFylaK9JF69euXlqfbTlaROpe6OIXVqpJZZAsalbO61b968cX9WOMZLp0Kuf0enSlg0f/bmY4FF9VV5nDm0xeuCZxuYa5w5W7iXyHDFA7L0M/vdvVRRH+kW31XhtUn37WhtRhYdmQt+/VHi8+fPo0rXfRrNE86ghw43g6VSN797bFHukJ8HWJdb9Li+k6lv7VEIB8rw8OHDqIXrzr26uqrcKNUY9RiSXPJXFmypuhbs0OISo1SXGjim44dHFNUCie4wYKy99IECy7P+fEX0wyLq4azX0qju81R+CK0/2SENMlzs3oyHBs66O6/tljzeJRt/WoYWdaTS4CH6BNr33FAdzhsNZno5HmzKhBSPwIpxXf1ZLcmMMXuKi/48qNeKtsuYIXvzsUAj+XXZKj9TDEK2NrFlQZfdsKeVMuSrAHmKffcUfWVqtuErBgm7t6WEAJV9VP24B31cqtnM3i+phdTPj6ILMa9vD5ZIkRrbrGCFFDEWy2BGKPqbZ6lvz6NFbTnA8abSO6iiU5tJfghAAAIQgAAEIAABCEAAAt0TqLRBgx4jqy2o1U4Qxud8fWww1yfc7ZM03mLuEhamnQLGRecSTEv2o5sp3N7eRiURWHf59ervtUYrai2DtvAQn+g6PFm4Jo1qCq8dcF1zkoSj3muKQV0QkJMxet2RVbUeYawRLz2iMB5Y5rcOGiPeRWws0Gh49mxuv1xznDlI6HXBs2JnHGfOlu8lMlwREMvdbXFuHtsz/3zx4kW0+aXHn7rdxmcQPdQYNyMbL4nKnyuDZWzjfndxXb3um+SiseXdbDqmdSrgqv4IPHv2zL2zZhuoHTBrPuyrLnfPzVmRtFuNxUXPXpuaaOk6LV1war2p+fHDqcTc/C0HEtV7vn371pW2wrFusWktegApJMnhrHcK54QpNR9Cd5nskE4ZLp7EsC0dfX0ULQwthlYTbLFYSDv6Gm0VDzai4GCJwCFmtSQ8xrykwaX0g3qtpea46bs4WyzQVUGWYya2PIwWw7bc116xqT8Z8lkgW5SVSn7f/J8+fZoVwPJ65+yFnSVK45aAVZZW7xL3oI9L1d1BHQWKTlU0+VMJNNI/MpiR4izdVlOrNaLGhuONIopmaHn2cxT+oIoe5ecAAhCAAAQgAAEIQAACEIAABAYCxTdoGGcZ9eqO3q6pwF3vCVuCXx8/ftRC/FzyaKOHR48eGUsrtJx3qF1TF258eVhSHJ1Dct/zX2qFt4lD6vvYS8UeIl0rdSzvnolJhW8ID8QUP7q8vHTp6a0SxVvdlFzHxkbVfxHOWKPFIeRiddpyXLcThSCPVMhWA1XjpQNwZk9Z7i9LntnC9020iG0Jfye1AgtMwhXNrOGl9OjuP1VtnCnZpl3wVOC848xp+bMpJx+uiInl7rbkmcV72sToc4RlkLyankah7ohXd5axqO2T68aKxmxGP391dTVeknogGm67oqoJl28UeCiEB1hx4JkobFGHPqudDmZfxnYbVe1h37IaVR9uLXpXug3XsaXrzD549mSw/DS6NfzwFGb7gcQPHz5U3iRlNkwadRRTtsaUw1mvsV29ZjvJZIfUZ7TMQdFFO6b23dShrd0SObcMBvJCMNZoHKJvlO3kwRaLLix5Nmoh9XI8WCqxc+Zvf1ZLesGYU43T4pEseVLrrZDfInb2Z3MsMK9mmdia8rQYtiXPtOTUFIZ8UWJ1FBEVI2OG2eCPVv3JGDLWcsSiThL3oI9LNU6LE7DkSa13Y34UnQrQGGmpr2tjjcZsqVgC+Y01Zh+oT0U6+WBGQIz3ezuzhFMleikW67Lk8Yot/dOoiEEMphXEwaJES57SmqV8CEAAAhCAAAQgAAEIQAACEIgQ+M/aP+MLId5bNPq5tkLTdXapTMWlZPL2LwhzV9wtpeyEvO4+ESNti2zROrylKtH8/WXQp7DDatVZTVb9/fffpds+/cKn3tAoV+m0uiUO5Qx7tnWeTS5JpWyzl5OYl8A4U7ukiDFdHilv1cbSLJ5wFLKcMR/CSxsnh/R6vBF+O9nkokctBw5K+A0sMMkMwiO6YYQz1aY6rKRaVmS2DAbGAdiK8rdfYpGwy+HK1B5m73G9Ybsd8qlKsICt02nKLQzkw/5h1Lskr6wpy5h5S9fpNXx7A+mYkizEot/B/MrdEbMC80w0i2VFYvTVa92/pZWr8t39p0aH5h4Uffaf5ebWvnSsocXstZUTLfcpfniqlN0fUZfsyk2XjZW+AUcyszvSbrGcseTAweGsN9CW457yxlquBbrHetzzfhZtsl2qEmIwXCxBtaky5Vpde146Vk9RWWwNeJaEcdPlPKsJds5gi9FCSveS67SMB1vH7WxXtT+rJY1gzHazPLTXCjfTEqFVF8nEljtOGI7DYHXWC6xF84czhEfvTGx59IyGXXNOhyHf9CYaU9oc8nlGZf+5FIfZd4bXLv+6nGEfNer6PHEPRll2Qzr0KAtF2xWtnEvucXQR44GsIqnkjZm9Mdsoxv/X3h0fuW3jewB/zrwCvCnB7iBOCXYqsF2CLh0kJVyug2wJ9lZwdglnV3C7JWS3g33fF85wOARFQRIpUeLHf2QoiAKBD34AQZDL9DZOv4RVeVF5siWsdU5m2uiqCeBjpjS9M+nxT2u0JS83DLylyb4pZ7/7WVPgi27omgrahwABAgQIECBAgAABAusR+J+Dq9pbcegteLUfk3/3Wjfp8y05VRZpvgJUrgYGYab7iN1niHuH2LkguPNWUzeHOW7wHxyKp/xhFu67Dm2cdzeyQ3abr1Tl34302nryQ1f2rCDsjKJpy7azLdp2OfGNgWmreSm5VT44e8xRDLpFAAAgAElEQVRK9/EURulKw95997YrlRu5u1OZ50J2qwzUDC9zFFgE1quOnHq6d1XLG2zzTfNS+PJwZaeYtQCVgOucrpQTpLJ1mhSzgspAancb6Y8NafDbnSfc6F7adOcPO8vTlCq7TViYyqx6V76DQXjYKNF7XHWq2jkxVbZsdqsMvDS6a6J61aXtuXMOnCnifE/bJOeMdYPjRps403g70hA1k5+meIcNbiOHPuwr4/C+bt2zbW9xaeeSy87hrpvDyEJiG+HjG92rgH2rWb//tjPjfH2/LdvFRW9b8qvZqDzXp769xppvAKws0nwFSGW3dYqyw/bGkKkCYwnD1FR1WWA+Oyc/bUOfYBjs+uycFDUFm+qyqHvoke0VLrbUR8gyl4iNYCPx7KtGoPJmQXdV6ix0grmS/dJHrZFqVsaqG1vt1KXdmOq6daR1ul+NTOC7l7TlYsusU/rycK1PuzFrAbpE3e1l3tMx5WujotxY5pSvG1T1290rzW5Nr/sG4sgY1UUI43rWPcyyKnvNpc+yNHRlQ2e3yoEig8bOWVb9QWv27N5r6A5Z5fYpl7AybSgLMJgy08LpIN0KJzNdh94pbLA5Dpv6JrS6uc29LGng7TbrAdvdyV6vA+4cT3aOb90ccoo5oHjtTy69oduK2CBAgAABAgQIECBAgACBU7ygIfcwuhelWaqY/JnyHKJ7Ud1dDelupxhz3zSqWeVpinTkxXkvdiPQPXRq2rt1tPNivvxJ9xC9+6NZy+t+u6rtLLf14rkbY+32YWt5OyXLpfC0+85fHbNDukxbqZ0bkTnZSnf9HZQUe+5V0WOEr+a3GXN2Rkh22LmIOTdId6gcL/BqR+nKUa7RS6+/oDNC737JeADkibc5olEEVqqW57u2vXohVz6bONM405sLteVpN9Id5p5nVuplt8qOfDXTlb16t1lBfSA1e+48xSf4e5ce+x6i3L83CHQ7fu+rtg+WGzON5GVp25SUsyxGL+Wwx/p7p4/EfHvQIzd6OfdK2/242qlRhF0THRlmF/Tzmrae43SfPDOWdntcuT3TDGekdTK2V/55ZFPaOWRGijf4lXF4kGUwMe3bPQWUZ/OTLSSW0b4tJQWefMrRxdk24T9N77vE6O3qXcF25SQzNU0c9gbtK77Zkfp2x4pt3bNJX/N08RK7QOW6QdO4vcdYZ63vttF4MPxOPP2oRLuOxZbKyjbtklGxe9k+a4TslbkRbC+uFe6cc/rg2NJLPM1scNxfMI/75NvrGLUGq5mq9WJy5ONMy6EicLBpysSRa4reidKNrb0CO7Cl9nwpleOJKd98TTB3ztsmAKe86pm7joP5j4xR3TNLfruqdQ/nuMFo6SZWjopNFLk27NI1vakbY2dchO8VbPBj1li6o8H4duqS2BjMZ/LEvR4QPeVg3m3cca58O/kC8ohzZbe9jslMz+E67rNUtmATdQbeXgxkGtPtm0seeK+joXv+PhIgQIAAAQIECBAgQGC1Aqd4QUNwy7WPCR/Xy5VqzSPjufDOnnO3dHmjYmQBbqp75L1H+betgSZ9pDD5atsaZa/5Jmy7uZtjpvzTyrEax8y3ub+VPacqQx4AKlswUT3hIXpFTX8pHw7YWesUMkWdr1QpZAK+xr9X1IwScxesB7jCjzXtcnaWBGfZlXrR0n5c2ygdnMGhpgXZtpGmz52bWTv+kZGTsu31eHdT09Rr8ue8RWBlU257RmTwMazybDVV521Km1bbOb6dZp5ZqVdf7IT6pU9XDuvdaa/Je/derXNxO+fssO0U0KQP9s3Dqln2uBy9m9W28WGwhM0M8ASXgW0JyxGpLNi+11O9PCfUTrGdmNq2G9xwTTTIct2JafSdS0z79uJxsV4fLweNXL/0nuMfz/D4bzMyHHNdcMpRt6zsTs8I79uCvTyNw22UZpJcNkFS9lpIbHOr2Uj3nCnAeq3cFibpg3WcI3FbGdrCZGNR0TsHwhnzrJxkNiXsBfkBTTNS05ozUY54sotQ08WRxrrQrw470SfkZnpuu2VMz6rsid2BMYPnTKeGtmDdjejtXCNK8VKR7Nn94THbgxOztMiEh+gW77AISa0js7Ql4tTFvYBu49ouBWp6dPmr06cI5hHzaxq1etVM1dzYak/6Gc8Hz/g7x/lJrlt7TbPt47aZTNLLn5QXgNNefiZ+dg5xJ7um6Fb/sMBOUU95T6dGz5Sv26yXtb3thtfc1ztnV9o2RrUjbbPRlHM96x7p7ztPJS3RVAN1BrTuQRd7jgvO4NVoC7Jtw7Vh048upaFT2syyypnJtvZt0xO6iZDEyXzjWwx3zmfa8rQbuYkw95Ce/HfeSWzL026kLiebz6xhMrMt8GqCebH3WQy825q1Mv1SBt5raujKprEbAQIECBAgQIAAAQIErl7gRWrYLgPttfHhw4e7u7udP2nz//Llyy+//NLdv1kOe/PmTTdx3+0//vjj999/3/mrrLxkz527TbLD4+Pjzz///PDwUJNbsyp9c3NTs/PgPr/99tu//vWv7le5UzKo+vnz548fP3b3LLdza/P29rb78z///PPXX39t98zqaqp2TIHbrC59oyb2wpUnJ/7xj38cU9lv375lWfD79++9THL/LG3aS6z/mEBNW2e5p/nJ09NTs5GUNHH+tSn1eXb3TAfPvwj8+OOPSc9G+21SErftx95G6puF7DaxLUZTsNKh3bNyIyVJD20K1i1Vfp7++O7du8p87FYKlON8b59EcoaUXuLpP655lM7A1fb6yDf9KynZaDr+kc2RPpWOnz6e/yartos140CT+Uj3P+bo3ap1x41s57TYphx2iP8fzv4e0PLz7ph22NRizRFY779tnplwHZyElNOhNFnOJt0pTf3Ru3vmVJuxazyETjnP7JatZvvSpyupY7d352PTFlMNXJn6tkNWMm9HrWybFQSh+y8T2kwduym97UnO8plL5IKl2+Myl+6dOLaND73ylB+b5k4rp9Hbts60MBmWOx+Tkvnk169fx3Mo67Vt//JyLOe1169fb9v/gPQ1n5hcE3W7QxM8Rr/GYeegl2Eko+KRA0g6eFa0uoNe2YWPXzUq80xKDp35f/tVW4bmoqD7VbvPXhvxyWSsPcm2o25S2nxy4hic17U7HLxhHB6nK2fO511IfPHixbYCJ4oy0+4uSzZ71p9Gt+XcTb+/v8/0Y3C56fTz/IuL3q7kpW9XTjJXeLMjLbvm6eKFBvas19EZnJt/DU57ls/H8ZlkxtvcUmxXJtvpR1KaGUibcgB7M/dIwdrJRluwpEw+67j0xZZZIyTN1zTH+FSwd6V/QKNX/sQIVgm12t0u5a5WGmjNwXzFo1a3au15sFn6dmPrEh+A2XZNkTYdXAApL88zmbmCG1vdwM7w1cR2E9jNrO+Yk84p7+mkIjsfRcu0Z7GPA83aEGnERU359gqq3DseXAVqr/f3yu2Cdt42RvWq0DqU06RJxqianpUinXJRziyrjYFpR+xku6iBYs0Nnbqv8wHRZv0q/22CPAHZRvv4ElaeEcpsvN25nahPdQetKVjKk5WTbqnyMQ8DT/gYQM2QmwIsdjLTNsG+G0u+z7KqGdqaB95VNfS+PdT+BAgQIECAAAECBAgQuE6BrK0f9m+vlys3h8jSVXdRqQFNPoNvu99ZqrzvsF1BG2mb7HOyl4+2Zc79xUqflDwlzH3W9rf1G3kNbU8gvEEeySEPoo1YtV8lnyxE5u5mm9JuHFbUkSJd9FfR7jVBC9XdyD6HvTM4vxpshWSe21FH0qXfdQt5yu0E2Ejhs+x7ysJ0j5VuO1IwX9UIlIN8V3h8gKrJf6p9VjtKjzdQt7Hm2w7+VO3YzWe+Ao/kfHBdVhuB3SYb3x6cR+UEMfKrnDTLxsrM57B5Zg6UCeS2s3B7oJziTz/PHEEY/OqipyupUat94o3j51qDzXHRiYMds9su6TIH97jBgXGwFXYWo1ukndszTf92jh4pWAaonfFQXr7NNOYM+m/Ty9B32FXhAi9gXROVrTxTp9gZ7QvcIXG+c/KcHRLY+xY+Pa7sDmVbHJZ5ZWFqhqmySNOmHHzKqKljTQWNw2nQhNn4dXp5JhoMg+Rz8ELiYIZN2dJZ0tw59yX/3m4Hn4y68ZMgHKng+NVHN59pty8ueqet/hlzq5xkdkuY7lMGZ/I5bHxLqCewe6FefjzXRehqp4vdFr+g7TIyy1iaI2X83JrJ1RwHrcnzsF453uIXvdhyrgjpNlZzlh9HnupbI9hUkteaz3iPGJ8tn9hktcE83kbdsWW+7ZlGrfkKPJLzwXVZbQTW9/TBa4rxS8urvLE1En6zfjV4N6G++Qb3NOU7sskOHnAGm2OSxFwaDFZq/FpmkkOfPZPBMarU6JZzPeseqz3HXfEsqxvJ7fZqG3rb0FeOAJOnJMZa/3JjsQ+I5mbH5BSVGR52C760bVMuejLT1uKAjcXeZzHwjvSFg2/8lbfd4zy+njNyc7BbwuRz2N3PtTX0AZ3UTwgQIECAAAECBAgQIHBlAv9zcH0OWLvPsbLWObj8kdwq/9QkOeSKejCT7rVxsz1+v/Pgulf+cPB+alnIJqV+fSHLprm5WF7DJ4fg7CxbJd1gOSdfBNxZ2ovYoX69OHGeqBh/HDDfZp+R/pWmr+ws43rW38sgD/s4mm93Cox0h4xRO39+4h1WOEqX546yI8ydUnOqOiAS5i72YP5H1mWFEVjfsuV5MNG78+eDj4mk7ZJb/akzzZqhLEPWYKN3E887z9yp0dthZHzuVqrhWs50JbXoFe9kH+d4mK/XKJf4MSw7m2CvHheE9Nyyy+coicNBosGdd5Zq2w7JbfAoxyfWPLqRkS3VHDybJL0ciOYOyxx0G1SZnuJVXh4u+QLWNVHZsvN1iuO71VlyqBn3wpgunx6UiBopZL7NPpWDWJ4LGRwcRvLf66tjlobKsDksZZxrr+oM7mwcbllCnUguLwYzkteE2THRUnOm2BY/3QjJdnlazA+TmFlud8+21iMbqXUKNhIhsaq/fBg50MFfjZSt5VraLOLgyi7nh5Xjc6/ACafBPpLcKqMoOeTsMJhJ29ztxtkvQlc4Xey1+KV8LMf8Nopm3Rj/o6aMvbMefSTzfc8U9Q19oYst54qQbhvVTELqG6JmTyNYjdI69xnpyJltLtBkhcF8xaNWd2A82faRI/AKI7B+HCivKRK9O39+fTe2ThbMvQPNt3g+cqbolSExkD4yPvnMt9mnjJY2q4RN5eXkeHRd8eA5XvHxb7ct9o7/Cd94npfy7UjUteGXjV51VrXuscJz3DoHihU2dE493W5+yu3xuVD9GXbyMmdI7A133Y816/OTF6nJsOaWSreoldv11IuazFTWbttuNe2YEM2YMHiJlPTyttTxE04D786+E/bKjpDBbbF3P9fZ0Ns6o3QCBAgQIECAAAECBAisQaC/tl5f58PW7pv8RxZ9km2+zQ2nXD83ax/5b7aTkvSadZPmGn7uZ9kroVL4yrcttksPqWPWd1qBpvq5G5R1h2S17dJ9/NG3Xmkrn/hsi9RsVC589I61ko/7NnTaMa2Qtk7Ap+3y32yXi3q9JsjH7JxjTaJq/b3kTUNMYrvmTBKfJWyTkpFtgTL7dt7U5aJH6W0nkW2tNkf6VINYL5zmKOrOPI+vy9oisNdqIx8zIPf8K+chI6SJ/2Q7OM9sJ1o15+IUbMLT8QjC5F+N4PS0m49LmK4EYbBsJ0g8/t7q5C24kAxznVJ5NskZMz0unTc/SS9rxsz8N7PQfMzEIF1pMKskZodt9S3Hh2PiYdbp37ZH/coCZ/AJV3NdsO1ibdaittr7DhSpy0VPjVwTldF4mkhrQ+4iNhIne4085cV+UgaHu9I/KTnWyBg4ldi2oWawSDMlBnaq6mzLxzi87VSbNs1X29zK9MMCpnICPxhgmTyUxRhp0JxJU6PegmpyaCceyTDfpn/tnPAnn2bSUhbglCkjle2JLWcWcUqfOY5VOdQPHjqT3l67tB+T7eBFaGIy6ZlHtXuObywkMlP9tU0XB1t8+Yn1E4/xwNv32/GTS84L+2Y41f6zzjr27RRpnXK6uPP0FIoJx4FzRUi3Qc9ytt23sVLgi77gXf5gtZASJjC6wdndXuZdrbitLZiveNTqxtvJto8fgdcWgfWDVXlNUXldPEKa+N92TZHlo+SfGULNRCIBNuFcYtzkZMHcO1Cuo8cLdsy3I23UK0bz0ZSvcTh+wDmm1QZ/O3hOSeLgzleWWI5Rg9E7WOv1rHvs29ljeNGXDIM9YjAw5ks8y0CxtoZ2M7QM4AyJg8Ndk1i/ZlvmfGRK5exxpPDbvto37JcwmdlWl/r0Bd5nMfDW9xFn2HqrwT3Pcoat7572JECAAAECBAgQIECAwJUJnOcFDUHM2t9Mi1lZWFnatWXKk9sVMy2v5FmuA57dz/3XwcvywcQcYtYn2K6mU6Wh69f1BqlHEtNfpm0F6++l9vj6+9UE6twV2XZnd+7jHpP/ekbpmc5EZW8aSZnpHD1yxPm+mqou64nA+n7aG0kyFan/bfbM1Cg/maPpFzjP3EsmOyfeLmi6kgLP0Y41eUZpX9tV7T9fFO18TrQ3PtS05sg+c0//MhxNctkbllMG2HpOTK6Jyt4xd6c4ZSRPe6xEy14LKaXtzpTgT3vVPyIw00xpZx27O5ymssbhrnmzndZf1EJiWcKRP4RLySv/8qTMdmfK5CtvI32w5qsLjd6aqi1zn8pJ5rbCZ0ybZNZXBuoyL0LXM13c1uILTz/XAuD4Zcu1vqChCYbLWmw5V4R0h7iInasfGcHOJb/k426bBiy5zCnbeoL5iket7sB4su2pRuD1RGD9UNAbTFZ7Y+tkwdw70Anu6STs57szMvmixBUPnvW9srdnVlp6YdN8PEHw9Epylo+9MWqQIonbyraqdY/1nONWPlCsp6HTf7d1+bnTE2PbRpWkj7z8Ze6CZUgcKdhMy7w1lZrvBQ1NfS9rMjPSRvVfLe0+i4F3JX9GsfKGru+h9iRAgAABAgQIECBAgMDVCGxdW99ZwyPX7pv8swJSmc/OJaosjc29RLXTZOcOKeGES3i5p3tMlYO/84n8Iw+xE+Rad5i2ofNc4xx/t2D9vRxVxtffrzVcJ6/X4I3t8cdzJy/DwRlO23mPHELnGKWveP237NEnSMm9q4ODbfCHVx+Bg7UeTOzND9MdBncbT8z/knSqeddFzDPHNcpvp423maYrKfYJ+vLgIVbyPFYZGPUpzWMrE/6RZDpazaS3Nz4MNl994mmmfxmOdl55bStzzt35eX27TLvntAPFAqdGronKwDtNp5g2UE+ZW4a+/On4wT26BE9Kckuek08sx1mmrcJgvXYm1oz547Wo/9Y43DTHAsfhNGIvVEbeztC2+DEN2jtc83G+qWxb5oM3jqnseWcRB1f5XD+snGSOFy+XrpX5DIZiN/FSLkKvfro43uKL/fZcC4DjK8CJlm6Qn3L7lLOOaTvFTGeoc0VIt9FPPPsd7K3TNtYyJ1qDFZdYClz0Xa1U5+qD+YpHre7AeLLtyUfgq4/ActDYltK7Fljtja2TBXPvQKe8pzNt2JvybetTk6eHuhc2zcdTXi9MXqn6DHtj1CBFEsczXNu6x7SdfYGXDFc8yxqP5N63V9/QboaWI16GxF4YdD9O9ZRRedydKYnGbknm25427GeazExY/eXcZzHwNs06bQQ6ww6OLZNf+0/YJWVFgAABAgQIECBAgACB6xN4kSoNXp7tTPzw4cPd3d3O3Wryv7+/v729/fr16/fv33dm2N0hCxZZEcu/jx8/3tzcdL9a+PaXL19S3wOqnHql1qlv7i++fv36+Go2+JF/+Ptfk//PP/8c1axFTnKI4wt5oTk8Pj5mLalp6Kenp31rEf80dBrismJ732ra/yoF3r17l8hvq5ZRKwPMZUWyUbptvp0bGesG98k672C6M8sgSy9RBPZAjvm4wnnmXlymK3tx2XlQ4Nu3b82kd9+ruSa3vOIh897ctq88QVRehybzzEB+/PHH5r85Svsx2236KecnDVQuojMvGpTsJabAv//++2+//dZLP8tHJ6azsDvokgUywWgu9vPfA67308H/fzHr73+Vo9+SNZqyLf+6wDg8SbBNvpCYUrVnxswocqKvjPY0aNaT85MD+mAOkflAumAmIVnBqDziGXe76Og9o9teh66cZLrZsU3VdHGbjPR1CqxwsWX5U8GRUDSCjeCs56sruKuVxhLM9RF70aNWfTVPvKcInBDcja0JMefLypSvtb2UpwJyP6hcRMpf9GXVpa3LFW9Y9zimcZ3j6vUuepaloesb2p7XIbC2ycy13mcx8C7z7ufko8RFN/TkGjIkQIAAAQIECBAgQIDA0gQW8YKGFiXXkHm0PW9c/vtdAQ+5NZIbOc0Nku6f0+T1AXmINrdJJrm0bo9+ro0s/aS+g7VOkVLx5i+ImueGr6bW59I+13FzEz1/sTbYymnilCp/JNZEdf6bCH/z5s25iuq4BI4XyGCeP7Ns/lQpf/CQ/wHmRQ/XRunjQ0IOxwiIwGP0ur9t5pkZmjK9zNRrJfPMrsDObdOVnUR22CmQIaud8bYdLb9qH3prL+uaV8IdcHWTZ8jSkZs3LDQXSm2e3Y+nfPPCTpbeDulrqUJ8mtfktde82S11iUxYMoNa7N+LOjH1GtRHAiMn0KZft0NWc71/wNAHeVoB4/C0nkfm9vnz5+Z/YJi3LdS/naF70KZB25fPdk+s2a277JY+mH/pgznbLnmq0K1db/vSo7dXnUV9nPAPFdp6rfNmR6pvutjGgA0CERiZK3ZPUjk95STl3tDZY8YIdvYmOFcBruyuVhgF87liyXEbARE4VSS4sTWV5Nz5mPLNLXx8/lmAyv8gp8znn//850Jek12WbdoU6x5TeTrHTSW58Hw09MIbSPEmF1jVZMZ9lsnjZ5IMDbyTMMqEAAECBAgQIECAAAECBM4isKwXNJyFwEEJECBAgAABAgQIECBAgAABAgQIECBAgACBdQrM8YcK65RUawIECBAgQIAAAQIECBAgsDSBbVf9edHnhb7Ec1/hbQK9fJ6fn3spPhIgQIAAAQIECBAgQIAAAQIECBAgQIAAAQIjAj+MfOcrAgQIECBAgAABAgQIECBAgAABAgQIECBAgAABAgQIECBAgAABAgQIECBAgMBlCTw+Pt7d3ZVlfvv27UrezlDWXQoBAgQIECBAgAABAgQIECBAgAABAgQIECAwiYAXNEzCKBMCBAgQIECAAAECBAgQIECAAAECBAgQIECAAAECBAgQIECAAAECBAgQIEBgEQKfPn0aLMdmsxlMl0iAAAECBAgQIECAAAECBAgQIECAAAECBAgQqBTwgoZKKLsRIECAAAECBAgQIECAAAECBAgQIECAAAECBAgQIECAAAECBAgQIECAAAECFyBwe3s7WMoPHz4MpkskQIAAAQIECBAgQIAAAQIECBAgQIAAAQIECFQKeEFDJZTdCBAgQIAAAQIECBAgQIAAAQIECBAgQIAAAQIECBAgQIAAAQIECBAgQIAAgaUL3N/ff//+vSzl+/fvy0QpBAgQIECAAAECBAgQIECAAAECBAgQIECAAIG9BLygYS8uOxMgQIAAAQIECBAgQIAAAQIECBAgQIAAAQIECBAgQIAAAQIECBAgQIAAAQLLFbi7uxss3GazGUyXSIAAAQIECBAgQIAAAQIECBAgQIAAAQIECBCoF/CChnorexIgQIAAAQIECBAgQIAAAQIECBAgQIAAAQIECBAgQIAAAQIECBAgQIAAAQKLFri9vS3L9/Lly3fv3pXpUggQIECAAAECBAgQIECAAAECBAgQIECAAAECewl4QcNeXHYmQIAAAQIECBAgQIAAAQIECBAgQIAAAQIECBAgQIAAAQIECBAgQIAAAQIEFirw7du3h4eHsnCbzaZMlEKAAAECBAgQIECAAAECBAgQIECAAAECBAgQ2FfACxr2FbM/AQIECBAgQIAAAQIECBAgQIAAAQIECBAgQIAAAQIECBAgQIAAAQIECBAgsESB29vbwWJ9/PhxMF0iAQIECBAgQIAAAQIECBAgQIAAAQIECBAgQGAvAS9o2IvLzgQIECBAgAABAgQIECBAgAABAgQIECBAgAABAgQIECBAgAABAgQIECBAgMBCBT59+lSW7NWrV2/evCnTpRAgQIAAAQIECBAgQIAAAQIECBAgQIAAAQIE9hXwgoZ9xexPgAABAgQIECBAgAABAgQIECBAgAABAgQIECBAgAABAgQIECBAgAABAgQILE7gy5cvT09PZbE2m02ZKIUAAQIECBAgQIAAAQIECBAgQIAAAQIECBAgcICAFzQcgOYnBAgQIECAAAECBAgQIECAAAECBAgQIECAAAECBAgQIECAAAECBAgQIECAwLIEbm9vBwvkBQ2DLBIJECBAgAABAgQIECBAgAABAgQIECBAgACBAwS8oOEAND8hQIAAAQIECBAgQIAAAQIECBAgQIAAAQIECBAgQIAAAQIECBAgQIAAAQIEliVwd3dXFuinn366ubkp06UQIECAAAECBAgQIECAAAECBAgQIECAAAECBA4Q8IKGA9D8hAABAgQIECBAgAABAgQIECBAgAABAgQIECBAgAABAgQIECBAgAABAgQIEFiQwJ9//jlYms1mM5gukQABAgQIECBAgAABAgQIECBAgAABAgQIECBwgIAXNByA5icECBAgQIAAAQIECBAgQIAAAQIECBAgQIAAAQIECBAgQIAAAQIECBAgQIDAggTu7u4GS/Px48fBdIkECBAgQIAAAQIECBAgQIAAAQIECBAgQIAAgQMEvKDhADQ/IUCAAAECBAgQIECAAAECBAgQIECAAAECBAgQIECAAAECBAgQIECAAAECBJYi8Pj4+PXr17I079+/v7m5KdOlEPVDdSgAAAtwSURBVCBAgAABAgQIECBAgAABAgQIECBAgAABAgQOE/CChsPc/IoAAQIECBAgQIAAAQIECBAgQIAAAQIECBAgQIAAAQIECBAgQIAAAQIECBBYhMDt7e1gOTabzWC6RAIECBAgQIAAAQIECBAgQIAAAQIECBAgQIDAYQJe0HCYm18RIECAAAECBAgQIECAAAECBAgQIECAAAECBAgQIECAAAECBAgQIECAAAECixAYfEHDy5cv3717t4jyKQQBAgQIECBAgAABAgQIECBAgAABAgQIECBwLQJe0HAtLakeBAgQIECAAAECBAgQIECAAAECBAgQIECAAAECBAgQIECAAAECBAgQIEBgfQL39/cPDw9lvT9+/FgmSiFAgAABAgQIECBAgAABAgQIECBAgAABAgQIHCPgBQ3H6PktAQIECBAgQIAAAQIECBAgQIAAAQIECBAgQIAAAQIECBAgQIAAAQIECBAgcE6B29vbwcNvNpvBdIkECBAgQIAAAQIECBAgQIAAAQIECBAgQIAAgYMFDn9Bw9PT08FH9UMCBAgQIECAAAECBAgQIECAAAECBAgQIECAwNkF3Ow4exMoAAECBAgQIECAAAECBAgQOF5g8AUNr169evPmzfGZX24O1j0ut+2UnAABAgQIECBAgAABAgQIECBAgAABAgSWLHD4Cxr++uuvJVdM2QgQIECAAAECBAgQIECAAAECBAgQIECAAAEC4wJudoz7+JYAAQIECBAgQIAAAQIECCxf4MuXL4NvInj//v3yCz9rCa17zMorcwIECBAgQIAAAQIECBAgQIAAAQIECBBYrcDhL2gYvKVROt7f35eJUggQIECAAAECBAgQIECAAAECBAgQIECAAAECZxdws+PsTaAABAgQIECAAAECBAgQIEDgSIHb29vBHDabzWD6ehKte6ynrdWUAAECBAgQIECAAAECBAgQIECAAAECBE4pcOALGh4fHx8eHmoK+v3795rd7EOAAAECBAgQIECAAAECBAgQIECAAAECBAgQOKWAmx2n1HYsAgQIECBAgAABAgQIECAwk8Dd3V2Z808//fT69esyfT0p1j3W09ZqSoAAAQIECBAgQIAAAQIECBAgQIAAAQInFjjwBQ2fPn2qLGj9npUZ2o0AAQIECBAgQIAAAQIECBAgQIAAAQIECBAgcLxA/S2M+j2PL5UcCBAgQIAAAQIECBAgQIAAgXqBz58/D+682WwG09eTWL+aUb/nevTUlAABAgQIECBAgAABAgQIECBAgAABAgQIjAi8eH5+Hvl68Kv7+/uff/756elp8Nsy8d///ve7d+/KdCkECBAgQIAAAQIECBAgQIAAAQIECBAgQIAAgbMIuNlxFnYHJUCAAAECBAgQIECAAAEC0wrk0cSvX7+Wef711183Nzdl+kpSrHuspKFVkwABAgQIECBAgAABAgQIECBAgAABAgTOIvDDXkd9fHz8448/9no7Q/L/5Zdffvvtt6z473UsOxMgQIAAAQIECBAgQIAAAQIECBAgQIAAAQIEJhdws2NyUhkSIECAAAECBAgQIECAAIGzCOQaf/DtDG/fvl3t2xmse5wlFB2UAAECBAgQIECAAAECBAgQIECAAAECBFYl8OL5+blb4bx/Ia+OblKenp6ajaQ8PDzkY/7b3Xnf7ZcvX776+9+PP/7Y/jaJzfbvv/++2psirYYNAgQIECBAgAABAgQIECBAgAABAgQIECBA4EgBNzuOBPRzAgQIECBAgAABAgQIECBwEQJ//vnnr7/+Whb106dPHz58KNOvI8W6x3W0o1oQIECAAAECBAgQIECAAAECBAgQIECAwOUK9F/QkFcktO9lOHGt/vvf/75+/frEB3U4AgQIECBAgAABAgQIECBAgAABAgQIECBA4MoE3Oy4sgZVHQIECBAgQIAAAQIECBAgMCjw5s2b79+/l1/1/rdV5Q4XnWLd46KbT+EJECBAgAABAgQIECBAgAABAgQIECBA4AoEfriCOqgCAQIECBAgQIAAAQIECBAgQIAAAQIECBAgQIAAAQIECBAgQIAAAQIECBAgsB6B+/v7wbczbDab9SCoKQECBAgQIECAAAECBAgQIECAAAECBAgQIHB6AS9oOL25IxIgQIAAAQIECBAgQIAAAQIECBAgQIAAAQIECBAgQIAAAQIECBAgQIAAAQKHC9ze3g7++P3794PpEgkQIECAAAECBAgQIECAAAECBAgQIECAAAECkwh4QcMkjDIhQIAAAQIECBAgQIAAAQIECBAgQIAAAQIECBAgQIAAAQIECBAgQIAAAQIETiRwd3dXHunly5fv3r0r06UQIECAAAECBAgQIECAAAECBAgQIECAAAECBKYS8IKGqSTlQ4AAAQIECBAgQIAAAQIECBAgQIAAAQIECBAgQIAAAQIECBAgQIAAAQIECMwu8O3bt4eHh/Iwm82mTJRCgAABAgQIECBAgAABAgQIECBAgAABAgQIEJhQ4H97eT0+PvZSfCRAgAABAgQIECBAgAABAgQIECBAgAABAgQIXJCAmx0X1FiKSoAAAQIECBAgQIAAAQIEDhC4vb0d/NUaXtBg3WOw6SUSIECAAAECBAgQIECAAAECBAgQIECAAIGTCbx4fn4+2cEciAABAgQIECBAgAABAgQIECBAgAABAgQIECBAgAABAgQIECBAgAABAgQIECBwjMDNzc3T01Mvh1evXt3f3/cSfSRAgAABAgQIECBAgAABAgQIECBAgAABAgQITCvww7TZyY0AAQIECBAgQIAAAQIECBAgQIAAAQIECBAgQIAAAQIECBAgQIAAAQIECBAgMJPA58+fy7cz5FibzWamI8qWAAECBAgQIECAAAECBAgQIECAAAECBAgQINAKeEFDS2GDAAECBAgQIECAAAECBAgQIECAAAECBAgQIECAAAECBAgQIECAAAECBAgQWLTAp0+fBsvnBQ2DLBIJECBAgAABAgQIECBAgAABAgQIECBAgACBaQVePD8/T5uj3AgQIECAAAECBAgQIECAAAECBAgQIECAAAECBAgQIECAAAECBAgQIECAAAECcwi8ePGizPbt27dfvnwp06UQIECAAAECBAgQIECAAAECBAgQIECAAAECBKYV+GHa7ORGgAABAgQIECBAgAABAgQIECBAgAABAgQIECBAgAABAgQIECBAgAABAgQIEJhD4PPnz4PZbjabwXSJBAgQIECAAAECBAgQIECAAAECBAgQIECAAIFpBV48Pz9Pm6PcCBAgQIAAAQIECBAgQIAAAQIECBAgQIAAAQIECBAgQIAAAQIECBAgQIAAAQKTC3z48OHu7q7M1pOQpYkUAgQIECBAgAABAgQIECBAgAABAgQIECBAYA6BH+bIVJ4ECBAgQIAAAQIECBAgQIAAAQIECBAgQIAAAQIECBAgQIAAAQIECBAgQIAAgWkFnp6eygzfv39fJkohQIAAAQIECBAgQIAAAQIECBAgQIAAAQIECMwh4AUNc6jKkwABAgQIECBAgAABAgQIECBAgAABAgQIECBAgAABAgQIECBAgAABAgQIEJhY4Keffipz3Gw2ZaIUAgQIECBAgAABAgQIECBAgAABAgQIECBAgMAcAi+en5/nyFeeBAgQIECAAAECBAgQIECAAAECBAgQIECAAAECBAgQIECAAAECBAgQIECAAIEJBR4fH1+9evX09NTm+fbt2y9fvrQfbRAgQIAAAQIECBAgQIAAAQIECBAgQIAAAQIEZhX4YdbcZU6AAAECBAgQIECAAAECBAgQIECAAAECBAgQIECAAAECBAgQIECAAAECBAgQmETg5ubmP//5z/v371/+/W+z2Xg7wySwMiFAgAABAgQIECBAgAABAgQIECBAgAABAgQqBf4PZ/LC/cl1HAkAAAAASUVORK5CYII="/>
  <p:tag name="POWERPOINTLATEX_PIXELSPEREMHEIGH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REFCOUNTER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3"/>
  <p:tag name="POWERPOINTLATEX_CACHECONTENT#5C6D626F787B4574742074696C6C7374E56E6420686F7320656E2070617274696B656C2F6F626A656374206EE472206465742072F6722073696720692072756D6D6574206265726F72206A75206E6F726D616C74206F636B73E52070E5206465737320706F736974696F6E2028782C792C7A29206F63682074696470756E6B742074207D20" val="iVBORw0KGgoAAAANSUhEUgAAJJUAAAC4CAIAAABTt8WlAAAgAElEQVR4Aezd/XnVuMLu4Xf29RYQKCGZCgglhKkgpIQwFQAlABVASgipYEIJJBVsKAHogPPsrXN06ViyLNuSLck//pjx8rJl6da37Cz/8fv37//hHwIIIIAAAggggAACCCCAAAIIIIAAAggggAACCCCAAAIIIIAAAggggAACCCCAAAIIIIAAAggggAACCCCAAAIIIIAAAggggAACCCCAAAIIIIAAAggggAACCCCAAAIIIIAAAggggAACCCCAAAIIIIAAAggggAACCCCAAAIIIIAAAggggAACCCBwAIF/HSCNJBEBBBBAAAEEEEAAAQQQQAABBBBAAAEEEEAAAQQQ6FPg1atXZ2dnT548efHixbdv3/pMJKlCAAEEEEAAAQQQQAABBBBAAAEEEEAAAQQQQAABBBBAAAEEEEAAAQQQQAABBBBAAAEEEEAAAQQQQAABBBBAAAEEEEAAAQQQQAABBBBAAIH/Crx580Y/MnB+fo4HAgggsLGAftvE/M7Jp0+fNr40l0MAAQQQQAABBBBAAAEEEECgkMAfv3//LhQ0wSKAAAIIIIAAAggggAACCCCAAAIIIIAAAggggAACCJQT0Dvbvnz54ob/48cPPWbt7mEbAQQQQAABBBBAAAEEEEAAAQQQQAABBBBAAAEEEEAAAQQQQAABBBBAAAEEEEAAAQQQQAABBBBAAAEEEEAAAQQQQAABBBBAAAEEEEAAAQQ6EHh4eLi6uvr+/btJy+3t7cuXLztIF0lAAIFWBPT+yA8fPpjYPnv2TK2QXufWSuSJJwIIIIAAAggggAACCCCAAAJBgX8F97ITAQQQQAABBBBAAAEEEEAAAQQQQAABBBBAAAEEEECgZgE9Vz14eZti+/bt25rjTNwQQAABBBBAAAEEEEAAAQQQQAABBBBAAAEEEEAAAQQQQAABBBBAAAEEEEAAAQQQQAABBBBAAAEEEEAAAQQQQAABBBBAAAEEEEAAAQQQQGCBwPv3758/f25f3qYQ9PKkBeFwCgIIILBY4PT01J77+Pj4559/3t/f2z1sIIAAAggggAACCCCAAAIIINCiAO9vazHXiDMCCCCAAAIIIIAAAggggAACCCCAAAIIIIAAAggcXeDm5sYn+Pr1q7+TPQgggAACCCCAAAIIIIAAAggggAACCCCAAAIIIIAAAggggAACCCCAAAIIIIAAAggggAACCCCAAAIIIIAAAggggAACCCCAAAIIIIAAAggg0K7Aq1ev3r5968b/48ePZ2dn7h62EUAAgdICaouur6/dq/z11196u6S7h20EEEAAAQQQQAABBBBAAAEE2hLg/W1t5RexRQABBBBAAAEEEEAAAQQQQAABBBBAAAEEEEAAAQT+I3B7e+tDPH361N/JHgQQQAABBBBAAAEEEEAAAQQQQAABBBBAAAEEEEAAAQQQQAABBBBAAAEEEEAAAQQQQAABBBBAAAEEEEAAAQQQQAABBBBAAAEEEEAAAQQQaFHg58+fL168uLm5cSOvl7fpLUruHrYRQACBbQQ+ffo0eIWb3i5Ji7QNPldBAAEEEEAAAQQQQAABBBAoIcD720qoEiYCCCCAAAIIIIAAAggggAACCCCAAAIIIIAAAgggUFDg/v7+169f/gUuLy/9nexBAAEEEEAAAQQQQAABBBBAAAEEEEAAAQQQQAABBBBAAAEEEEAAAQQQQAABBBBAAAEEEEAAAQQQQAABBBBAAAEEEEAAAQQQQAABBBBAAIHmBPTytufPn3/58sWN+evXr3lVkgvCNgIIbCzgv8JN75jUmyY3jgaXQwABBBBAAAEEEEAAAQQQQCCLwB+/f//OEhCBIIAAAggggAACCCCAAAIIIIAAAggggAACCCCAAAIIbCPw8uXLu7s7/1o/fvx48uSJv589CCCAAAIIIIAAAggggAACCCCAAAIIIIAAAggggAACCCCAAAIIIIAAAggggAACCCCAAAIIIIAAAggggAACCCCAAAIIIIAAAggggAACCCDQkIB5edv379/dOF9fX+vNSe4ethFAAIFdBPwfP7m4uLi/v98lMlwUAQQQQAABBBBAAAEEEEAAgcUCvL9tMR0nIoAAAggggAACCCCAAAIIIIAAAggggAACCCCAAAI7COgZ66dPn/oX5ilG34Q9CCCAAAIIIIAAAggggAACCCCAAAIIIIAAAggggAACCCCAAAIIIIAAAggggAACCCCAAAIIIIAAAggggAACCCCAAAIIIIAAAggggAACCDQnEHx52+Xl5efPn5tLCxFGAIFeBV68ePHlyxc3dfz4iavBNgIIIIAAAggggAACCCCAQBMC/2oilkQSAQQQQAABBBBAAAEEEEAAAQQQQAABBBBAAAEEEEDACNze3gYprq+vg/vZiQACCCCAAAIIIIAAAggggAACCCCAAAIIIIAAAggggAACCCCAAAIIIIAAAggggAACCCCAAAIIIIAAAggggAACCCCAAAIIIIAAAggggAACrQgEX96mtyLx8rZWcpB4InAQgfv7+2fPnrmJ1evc9FI3dw/bCCCAAAIIIIAAAggggAACCFQu8Mfv378rjyLRQwABBBBAAAEEEKhKQHdzf/z4cXZ2VlWsiAwCCCCAAAIIIIAAAggggAACxxE4Pz9/fHz008tNH99kxz1aQtHVnzx5smMcuDQCCCCAAAIIIJAuwA2gdCuORAABBBBAAAEEEEAAAQQQQAABBPoT4N5Wf3lKihBAAAEEEEAAAQQQQAABBBBAAAEEEEAAAQRqEOD5zBpygTgggAACCCCAAAIIINCigGYTz58///79uxv509PTb9++uXvYRgABBGoQCDZZet+kXu1WQ/SIAwIIIIAAAkcW4D7FkXOftCOAAAIIzBLg/W2zuDgYAQQQKCJgJjC/fv3S3RG9Ekkb+q+23759qx9iLnLJtECrjVha9DkKAQRmC9hab1oh0xwNWid9VLgnJyc6ePYFOOF//scgq5Ef8N7c3PB77hQQBBBAAAEEEEAAAQTsrMRdJNHg+fLy8sWLF/gcRCBYDGpYK6vHX0RPnz7146Oa8vnzZ38/e7ILKAvcZsqf5pv1E13348ePr169yh4BAkQAAQQQQAABBGYJ2DE2N4BmuXEwAggggAACCCCAAAIIIIAAAggg0IcA97b6yEdSgQACCCCAAAIIIIAAAggUFbCPFgwej9z9T92LpprAEUBglkCwoeDPPWYZcjACCPQnYNtGns/sL3NJEQIIIIAAAggggAACNQjol0gfHx/dmOjX/75+/Xp2dubuZBsBBBCoREBvl/zzzz8Hkbm+vv706dNgJx8RQGAXAbOe6f9IDr+Fu0t2cFEEsghwnyILI4EgcCgB2264D4nx7MehygCJjQv8b/xrvkUAAQQQWCMQHIi46xR6AMv+kq9/Ia0z+juz7Kk2YllSRyAIIBAUUMVX+6N/puUx/x18DJ7IzkQB07SKVA17kFdfRYLSmnXkW75CAAEEEEAAAQQQQKB1geBahAbPibOSZ8+etS5A/CUQLAbuNGqvtbLmcmdsClluObE5ojUR1iOhtljaDbe9WhM45yKAAAIIIIAAAtkFuAGUnZQAEUAAAQQQQAABBBBAAAEEEEAAgYYEuLfVUGYRVQQQQAABBBBAAAEEEEBgFwEe392FnYsi0JZAsKFwH5+OP+fPn3u0ld3EFgEE0gV4PjPdiiMRQAABBBBAAAEEEECghMDLly8HL2/TVW5vb3l5WwltwkQAgSwCaqD++eefv/76yw1NP5Byenr65s0bdyfbCCCQV8Dc6wn+SI79adzIFcd+yChyCl8hgMAGAtyn2ACZSyDQkwDPfvSUm6RlR4HA+9v++OOPHSPU4qW1CqC/eGwx5sQZAQSyC7x48SJlYSL7dScDrDZikzHnAAQQyCXw5cuXq6urXKERjmak8lSbbxapAUEAAQQQQAABBBBAAIGBgB4GdR/pGHzLx4MIsCRVKKODjz2dnJwIvNAVDxXs8+fP9XMDh0oyiUUAAQQQQACBpgW4AdR09hF5BBBAAAEEEEAAAQQQQAABBBBAYKUA97ZWAnI6AggggAACCCCAAAIIINCfAI/v9penpAiB7AL8uUd2UgJEAIEuBXg+s8tsJVEIIIAAAggggAACCLQioBcd3d3dDWL77t07fk9gYMJHBBCoTUDNlBqrt2/fuhHTR/14u5am3Z1sI4DAYgF+C3cxHSci0JYA9ynayi9ii8D2Ajz7sb05VzyCQOD9bUdIdt406r0deQMkNAQQaFdAs5o6I19txOrkIlYIIIDApIBGgDStk0ocgAACCCCAAAIIIHBkAQ2YeQHSkQuASTvzphJl4OHhQS9H9EO+vr72d7IHAQQQQAABBBBAAAEEEEAAAQQQQAABBBBAAAEEEEAAAQQQQAABBBBAAAEEEEAAAQQQQOA4Ajy+e5y8JqUILBbgzz0W03EiAggggAACCCCAAAIIIIAAAgggsIHAp0+fPnz4MLjQ5eWlXuo22MlHBBBAoEIBNVZfv34dvITy6urqn3/+4SWUFeYXUWpRgN/CbTHXiDMCCCCAAALZBXj2IzspASIgAd7flqEY6GeI9dLpJ0+eZAiLIBBAoIDAt2/f9IvGqqonJyenp6dnZ2cFLkKQCCCAAAIIIIAAAggggAACCCCAQAMCrJM0kElEEYGowO3tbfB7Pa0Y3M9OBBBAAAEEEEAAAQQQQAABBBBAoJAAi42FYAnWCFDAKAkIIIAAAggggAACCCCAAAIIIIAAAggggAACCCCAAAIIIIAAAggggAACCCCAAAIINCrAQ4BbZhzaW2pzLQRKC9zf3//999+Dq+g3VD9//jzYyUcEEECgWoGbmxv/ZRL6URT9NDS/315trhExBBBAoEIBZrsVZgpRQgABBBBAoG8B3t+WJ3/10mnm/3koCQWBfAJ6seK7d++0bKc3t7mh6vbD9fX1mzdv3J1sI4AAAggggAACCCCAAAIIIIAAAh0LsE7SceaStKMJaMHTT7LWPM/Pz/397EGgXQH1XHpb4d3d3devX7XIf3JyonJ+cXGh5f2zs7N200XMEUAAAQQQQAABBBBAAIEOBFhs7CATa04CBazm3CFuCCCAAAIIIIAAAggggAACmwlw03wzai6EAAIIIIAAAggggAACCCCAAAIIIIAAAggggAACGQV4CDAj5mRQaE8ScQACzQmoXuv9Rn609TfX/k72IIAAAtUK6Efa9f6258+fuzHUr0bo9yIeHh7cnWwjgAACCCDgCzDb9U3YgwACCCCAAALbCPxrm8t0fxW9v737NJJABNoSuL+/12+5fvjwYfDyNqVCFfbt27dazmPZrq08JbYIIIAAAggggAACCCCAAAIIILBMgHWSZW6chUCFAqrO/oKn4qk3WlUYW6KEwGKB9+/fP3369O+//9ZTuabM67+Pj49a8//zzz9fvXqlB60WB86JCCCAAAIIIIAAAggggAACawRYbFyjx7mTAhSwSSIOQAABBBBAAAEEEEAAAQQQOIIAN82PkMukEQEEEEAAAQQQQAABBBBAAAEEEEAAAQQQQACB/gR4CHDLPEV7S22uhcBmAnqzkf9jAq9fvz4/P98sDlwIAQQQyCKghkvN1yAo/WTEmzdvBjv5iAACCCCAgCvAbNfVYBsBBBBAAAEENhb4X/96l5eX7k67ePfjxw9tm/+6B+TaPjk50U8x2v9mCdZEXnE2oemlTTY5WcK3gfD+NkvBBgI1CHz69Em/6xqPiVqD58+f397evnz5Mn4k3yKAAAJ9CDx79szew7CDOg2Tyg2Q+nAjFQgggAACCCCAAAIItC7AOknrOUj8EXAFbm5u3I92m/e3WYr1G2/fvjX3lew9JrN4wp2g9baJIbx48UKvbYscrIqgA/7555+zs7PIYXyFAAIIIIDAQQS4AXSQjCaZCCCAQCUCLDZWkhG9RoMC1mvOki4EEEAAAQQQKCrAva2ivASOAAII7CLATfNd2LkoAggggAACCCCAAAIIIIAAAgggMBDg+cwBCB8RQAABBBCYFOAhwEmijAegnRGToBCoR0DvNNKbjQbx0dzk/fv3g518RAABBJoQUPOl34UYtGwfPnzQb0HzQ9BN5CCRRAABBLYXYLbrmnOfwtVgGwEEEEAAgW0E/vj9+/eCK/38+fPr16+aA9/d3a35wUq9re3du3dXV1dPnjxZEI3Fpyj+iraSoP9qGq+Nle9109tQWNNcnB2ciEBeAb0i+6+//koPUy3A+fl5+vGJR6qd0ZH2xUimzRysG04Gpd+f1R/dTR4264BqIzYrFRyMAAJ5BdQyaFynUVl6M6VRnGlP8sak0dAMhQaWavY1qhSmmv10TJNqnbvxkLhRbaKNAAIIIIAAAgggMEughnUSfy1Co2UNm2cl5OPHj69evZp1CgdXJeAXA5WBufOmEmtlVSmlROaPP/7wD9OTFg8PD/5+9mQXkPPt7a2eB00PmeYr3cocOfk7dDZALU9pNYblFAvCBgIIIIAAAr6AxuHcAPJZ2IMAAgggsFighsXGxZHnxPoFKGD15xExRAABBBBAAIHmBLi31VyWEWEEEEBAAtw0pxgggAACCCCAQEYBHt/NiElQCPQq4DcU/LlHr3lNuhBAIK8Az2fm9SQ0BBBAAIE+BHgIcMt8RHtLba6FwGYCY1X73//+99nZ2WbR4EIIIIBAXoFv3779+eeffpg0br4JexBYJmDu9fBbuMv0OKs2gbEh8Vg8C71WYOxyVe3nPkVV2UFkENhdgGc/ds8CItCTwML3t7kEnz9/1gvY3D2J21X9rqLm8/rVKv3TG+kS4+8ednl5KQd3D9sIILCXgH6tddYbGbf8dWMNYvR6pPSf993sN6mrjdhepYjrInBYgfS1Kt7fNllINLx8+/Zt+tiS97dNknIAAggggAACCCCAwAKBatdJ5q5F8AKkBblf/ylzi8Fma2XV0o3djqGCbJxlKroXFxeJLyAkd2blzvv377Wckn6KMkLLWenHcyQCCCCAAAKHFeAG0GGznoQjgAACeQWqXWzMm0xC20uAAraXPNdFAAEEEEAAge4FuLfVfRaTQAQQ6EmAm+Y95SZpQQABBBBAoFoBHt+tNmuIGAL1CMxtKHheup68IyYIILC9AM9nbm/OFRFAAAEEqhXgIcAtswbtLbW5FgLbCGhB5vT01P8NVf1y6Zs3b7aJA1dBAAEECgmoHfN/hFmNnn6rs9AVCRYBBPgtXMpAowLMdhdkHPcpFqBxCgIHEeDZj4NkNMnMLvCv9SG+fPlSr5ldEI5+gVHjoQUnljjl7Ozs1atX+vHT379/6+Ewvc9p1lX0iulZx3MwAggUEtAfqvk3HuLX0s/sbvYDr2r0FEM1MvEobf9ttRHbnoIrInBwgRcvXtze3h4cIVfyNbzU2PL6+jpXgISDAAIIIIAAAggggMBcgZrXScxaBBOQuXna2fEsSc3N0Jubm+ApV1dXwf3sLCSgovvw8KDnQQuFf9hgdb9/1svbBPXly5fNlvcPmy8kHAEEEECgDwFuAPWRj6QCAQQQ2Feg5sXGfWW4ehYBClgWRgJBAAEEEEAAAQSCAtzbCrKwEwEEEKhQgJvmFWYKUUIAAQQQQKBLAR7f7TJbSRQCeQVMQ8Gfe+RVJTQEEOhVgOcze81Z0oUAAgggMFeAhwDniq05Hu01epyLQLUCFxcX/m+o6o/ZeXlbtVlGxBBAIF1Aoxf/1zn0Q+40cemGHInAXAF+C3euGMfXIMBsd1kucJ9imRtnIXAEAZ79OEIuk8YSAhne36ZonZ+fa71vbvzmviNtbviLj9eL3PTLm//88096DHl/22JtTkQgr8DYTxjHr3J3dxc/IO+3amQWtJl54xAMrdqIBWPLTgQQKCSgV/OenJwUCvyAwX769AnPA+Y7SUYAAQQQQAABBCoRqH+dRBOQy8vLSriIxl4CLEklyutXuvSqKv9gVSLdJfX3s6e0AK9szy687FcePnz4kD0mBIgAAggggECXAtwA6jJbSRQCCCCwpUD9i41banCt7AIUsOykBIgAAggggAACCAwEuLc1AOEjAgggUKEAN80rzBSihAACCCCAQMcCPL7bceaSNARyCfDnHrkkCQcBBLoX4PnM7rOYBCKAAAIIpAjwEGCKUq5j0M4lSTgI1COg36l7fHz04/Px40d/J3sQQACBFgWCDZp+KUI//95icogzAq0I8Fu4reQU8TQCzHYXlwTuUyym40QEjiDAsx9HyGXSmFcgz/vbFKcFP7P79OnTvInJG5peG6tpvP7uJeWVG79+/cp7dUJDAIEFAvoJ42UvUwz+8PGCCKSfUu3fP1cbsXRbjkQAgfUCNAXrDd0Q8HQ12EYAAQQQQAABBBDYTKCVdZK3b99uZsKFqhVg3pSSNWOPmKCXolfiGOSzq97d3S0Ic/vl/QWR5BQEEEAAAQQqEWAAU0lGEA0EEECgRYFWFhtbtCXOEqCAUQwQQAABBBBAAIENBFga2gCZSyCAAAIrBbhpvhKQ0xFAAAEEEEBgrgBTxbliHI/AAQX4c48DZjpJRgCBZQKMrJa5cRYCCCCAQDcCPAS4ZVaivaU210JgGwHV67///tu/ln7hWT+J7O9nDwIIINCigBq0i4sLP+Ysqvgm7EEgrwC1LK8noZUTYLa70pbKvhKQ0xHoW4BnP/rOX1KXXSDb+9tOT0/nRi7lvWhzw8x+vF4LqddBBSf5g2t9+/ZtsIePCCCwscCyl7cpkotPXJzAlFZlceBrTqw2YmsSxbkIIDBXYMG4bu4lDnU8TeuhspvEIoAAAggggAAC9QgsXu5YfOKytJ+fny87kbN6EmDelJKbt7e3/mG6z8KD1z7LNnuePHnSxH2ubTSyXOXr16/Lwnl4eFh2ImchgAACCCBwNAFuAB0tx0kvAgggkFFg8Zrh4hMzRp6g6hdYXE4Wn1i/CTFEAAEEEEAAAQSyC3BvKzspASKAAALZBbhpnp2UABFAAAEEEEAgLsDju3EfvkUAAQnw5x4UAwQQQCBRgOczE6E4DAEEEECgV4HFz/ItPrFXyZR0LUZbfGJKrDgGAQTWCIy9aOHm5mZNsJyLAAII1Cbw8eNHP0qPj4/v37/397MHAQRyCXBTOJck4ZQWWDxpXXxi6RRtHD73KTYG53IItCXAsx9t5Rex3V3gf3PF4OnTp3ODWnDK3EtkOV5/pnh/f68Xud3d3UUC1EDt7OwsckC5r968eWMD16Soj19r7TJRNpva2mgoL378+NGKrRqWOqNabcTq5CoXq4bqXTkEQt5R4Pnz5ztevb9L49lfnpIiBBBAAAEEEDiyQEPztYbWSXTrl7vgR65WSjtLUpMF4Nu3b3ru0D/s6urK38mezQTUfAXzZbMIdHahX79+LUtRQ13esgRyVj0CDQ0F60EjJgggUJUANyyqyo5gZOhrgizsRACBGgSYedWQCx3HgQLWceaSNAQQQAABBMYEmAKPyRTdz72torwEjgACCKwX4Kb5ekNCQAABBBBAAIFZAs09vst6wqz85WAEcgnw5x65JAkHAQT6FuD5zL7zl9QhgAACCEwKdPAQYEPLDh1oT5YoDkDgUAL6oePgrxy/e/euuSXcQ2UciUUAgQUC+s12vbHSfznl27dvLy8v9/pF9wUJ4RQE2hJg6bKt/MoeW2a72UmrDZDKXm3WEDEEKhHg2Y/FGdFQZ7o4jQ2duE12ZHt/W0Oyy6L6+fPnV69e+fN8G9qOPzH84cMHGw39oU4f72/rMlE2m9raaCgvFr8V8uTkZPtMqXa8Um3Ets+jHa/YUL3bUYlLlxPYpVUsl5zdQ+Yu+O5ZQAQQQAABBBBAAIGMAg3N1xpaJ2EtImMRbTcoikE878buTejxxPiJfFtUYHFLWzRWBwycjDhgpu+V5IaGgnsRcV0EEKhcgBtAlWeQokdfU38eEUMEDiuweOZF73PYMjMr4RSwWVwcjAACCCCAQB8CTIF3ycfF465dYstFEUAAAQTSBWjh0604EgEEEEAAAQQGAm09vst6wiD7+IjANgJtNRTbmHAVBBBAwBfgCRnfhD0IIIAAAocSWHyrop4+tKFlhw60D1U7SCwCkwJXV1f+MWoe3V+j9g9gDwIIINCogF5OGfztFDWGDw8PjSaKaCNQuQC/hVt5BpWOHrPd0sL1hF/PGks9JsQEAQRcAZ79cDVmbTfUmc5KV6MHb5Md/2pUZ5dof/r06eLiYuzSe72/7efPn2NRand/l4lqNDvayovz8/Nlzho6LDtxzVnVzmqqjdga7bbObavetWVLbBFAAAEEEEAAAQQQQACBNQJtzdfaWidZky+c24cAS1LxfAw+g6hVzcU1PX45vkVgF4HFC/WLT9wlmVy0XYG2hoLtOhNzBBBA4MgC9DVHzn3SjkD9AouXIJiy1Z+5NcSQAlZDLhAHBBBAAAEEthRgCrylNtdCAAEEEGhIYPFCyuITG8IhqggggAACCCBQSKChx3dZTyhUBggWAQQQQAABBBBAAAEEEEAAgfUCrT8E2NayQ+va68sbISDQk8CrV69+/frlp+jt27f+TvYggAACHQjoPVJ6hZufkMfHR/3ku7+fPQgggAACawSY7a7R41wEEEAAAQQk0FZn2n2WbZYdvL9tXlm6vb0dew51r/e3/fjxY14aWji6y0S1AB+IY3N5EXnJYiB5/2/X1dXV/9vk/wjsL9BcvdufjBjkFnj69GnuIAkPAQQQQAABBBBAAIEeBJqbr7WyTjK24tpDoSENCOQQuL+/Dz57fXl5mSN4wlguQPO13C505rIird+h03O6ofDYh0BmgeaGgpnTT3AIINCFADeAKs9G+prKM4joIYBAK4uN5FSjAhSwRjOOaCOAAAIIILBMgCnwMrf1Z3Fva70hISCAAAJFBbhpXpSXwBFAAAEEEECgdQHWE1rPQeLfrgBrSu3mHTFHAIEtBXg+c0ttronvkN0AACAASURBVIUAAgggUKdA0w8BNrfs0LR2nQWYWCGwi8DDw8PNzY1/aa3GvHnzxt/PHgQQQKAPgevr62BCeHVlkIWdCCCAwBoBZrtr9Jo7l/sUzWUZEUZgYwGe/VgG3lxnuiyZrZy1WXbw/rZ5RUI/AalXuAXP2ev9bcGfbQ3GsKGdXSaqIX83qs3lxevXr934J24v+wu3xMA5DIG5As3Vu7kJ5HgEDijAHPWAmU6SEUAAAQQQQKBLgebma6yTdFkOSdQBBe7u7oKpHnswMXgwOxGoX+Dq6mpBJKkIC9A4ZZlAc0PBZcnkLAQQQACBHQXoa3bE59IIIJAiwGJjihLHLBaggC2m40QEEEAAAQRaFGAK3GKuEWcEEEAAgQ0EuGm+ATKXQAABBBBAAIF2BVhPaDfviDkCCCCAAAIIIIAAAggggMARBJp+CLC5ZYemtY9QHUgjAokCY28qevfuXWIIHIYAAgi0KKDfdQ8OZjQk4+2VLWYocW5CgN/CbSKbSkSS2W4JVcJEAAEEEDiUQHOdad+5s1l28P622QXpxYsXFxcX/ml7vb9ts3f9+Ukut6fLRJXjKhpyc3kxVkMjSvp117Ozs8gBfIXAxgLN1buNfbgcAggggAACCCCAAAIIILCXQHPzNdZJ9ioqXBeBvAI3Nzd+gM+ePWNV02dhT9MC5+fnl5eXs5KgxwR5DHeWGAevEWhuKLgmsZyLAAIIILCLAH3NLuxcFAEE0gVYbEy34sgFAhSwBWicggACCCCAQLsCTIHbzTtijgACCCBQVICb5kV5CRwBBBBAAAEEWhdgPaH1HCT+CCCAAAIIIIAAAggggAACfQs0/RBgc8sOTWv3XRFIHQLpAg8PD1++fPGP199Nv3r1yt/PHgQQQKAngbEXWH748OHnz589pZS0IIAAAvsKMNvd15+rI4AAAgh0INBcZ9qBeSQJm2UH72+L5MLoVx8/fvS/2+yde4NL73XdQTTyfuwyUXmJNgutxby4vb1Nf7W7fub406dPm3lyIQRSBFqsdynp4hgEEEAAAQQQQAABBBBAoHWBFudrrJO0XuqIPwKfP38OIlxfXwf3sxOBpgX0tsL05X2lNPh2w6YFiHzNAi0OBWv2JG4IIIAAAr4AfY1vwh4EEKhNgMXG2nKks/hQwDrLUJKDAAIIIIBARIApcASHrxBAAAEEDi7ATfODFwCSjwACCCCAAAIRAdYTIjh8hQACCCCAAAIIIIAAAggggEANAu0+BNjiskO72jWUVeKAQA0CYz8UMPZOoxriTBwQQACBXAJPnjx5/fp1MDSawSALOxFAAIFlAsx2l7lxFgIIIIAAAlagxc7URr6/jc2yg/e3LSk8Z2dnl5eX/pnfvn3zd5be8/Xr19KX2D78LhO1PWOWK7aYF1qMU7RTfuNVL2/78uVLFigCQSCjQIv1LmPyCQoBBBBAAAEEEEAAAQQQqFagxfka6yTVFicihkCiwNjrqa6urhJD4DAEGhJQt5W+aP/u3buXL182lDqi2rpAi0PB1s2JPwIIIHA0Afqao+U46UWgRQEWG1vMtYbiTAFrKLOIKgIIIIAAAisFmAKvBOR0BBBAAIGOBbhp3nHmkjQEEEAAAQQQWCnAesJKQE5HAAEEEEAAAQQQQAABBBBAoLRAuw8Btrjs0K526XJI+Ag0IXB/f//4+BiM6ps3b4L72YkAAgh0JjD2njb9vsouP+3eGS/JQQABBIwAs11KAgIIIIAAAisFWuxMVya55tM3yw7e37awGASn+t+/f18Y3IrTdrnoivgmndplopJSXt9BjeaFXrKomAffs2iNX79+/fDwoHuQdg8bCFQi0Gi9q0SPaCCAAAIIIIAAAggggAAC5QQana+xTlKuSBAyAqUFfv78GXyX1cXFBQubpfEJfy+B8/Pzf//736enp/EI3N7e8kcIcSK+zS7Q6FAwuwMBIoAAAgiUE6CvKWdLyAggkFGAxcaMmATlC1DAfBP2IIAAAggg0KUAU+Aus5VEIYAAAgjkEuCmeS5JwkEAAQQQQACBzgRYT+gsQ0kOAggggAACCCCAAAIIIIBAlwKNPgTY6LJDo9pdlnwShcBcgeBPGSsQ/Tjq3KA4HgEEEGhUQL+XMvZ70WONZKMpJdoIIIDAjgLMdnfE59IIIIAAAn0INNqZ9oHvp2Kz7OD9bT5+0h79JcyzZ88Gh26Wbe51d7moG4ES210mqgTUBmG2mxdaj/v8+bN+5lW3IlRbT05OxKX/avvdu3c/fvx4//79BoBcAoEFAu3WuwWJ5RQEEEAAAQQQQAABBBBAoCGBdudrrJM0VMyIKgKugN5Q5X6029fX13abDQT6E9AfDn379u3jx4/+W9y0yK81f63wv3z5sr+Ek6LKBdodClYOS/QQQAABBKwAfY2lYAMBBCoXYLGx8gxqPXoUsNZzkPgjgAACCCCQIsAUOEWJYxBAAAEEjizATfMj5z5pRwABBBBAAIExAdYTxmTYjwACCCCAAAIIIIAAAggggEBVAi0+BNjuskOL2lUVVyKDwC4C+n3Ux8fH4KV5ZVGQhZ0IINCrwFijd3d39/Dw0GuqSRcCCCCwpQCz3S21uRYCCCCAQJcC7XamZMcagf9dc/LBz9UPpP79998uwi61aGz51Y1Yc9tdJqq5XDARbj0v9BdrvKet0bJ35Gi3Xu+OnHekHQEEEEAAAQQQQAABBPoWaH2+xjpJ3+WT1HUpcHNzE0wXb64KsrCzM4FX//2nF7np7tuvX7/05ranT5+en593lkyS05BA60PBhqiJKgIIIHBYAfqaw2Y9CUegUQEWGxvNuFaiTQFrJaeIJwIIIIAAAssEmAIvc+MsBBBAAIGjCXDT/Gg5TnoRQAABBBBAIC7AekLch28RQAABBBBAAAEEEEAAAQQQqEqgrYcAW192aEu7qoJKZBDYRWDsfUWXl5d6KeMuUeKiCCCAwC4C+uGI09PT4A+5q6m8v7/fJVZcFAEEEOhJgNluT7lJWhBAAAEEdhFovTPdBa3cRTfLDt7ftjwTr66udn9/28+fP5cnoNYzu0xUrdgT8SIvJoD4GoECAtS7AqgEiQACCCCAAAIIIIAAAghkEGC+lgGRIBBAYI6AXlsVvFd0fX09JxiORaBtAf3tkP61nQZi34UAQ8EuspFEIIAAAlUL0NdUnT1EDgEEEEAAAQQQQAABBBBAIJ8AU+B8loSEAAIIIHAIAW6aHyKbSSQCCCCAAAIITAmwnjAlxPcIIIAAAggggAACCCCAAAIIILBQgGWHhXCchgACiwQ+f/4cfFORAuMHBBaJchICCLQt8Pr168Hvupv0fPnyRT+3wq9MtJ27xB4BBPYWYLa7dw5wfQQQQACB5gXoTKvKwi2z419VpbytyDx58uTi4sKN89hiqHtM3u2vX7/mDbCG0LpMVA2wC+JAXixA4xQEVgpQ71YCcjoCCCCAAAIIIIAAAgggUEiA+VohWIJFAIExgZubm+BXl5eXwf3sRAABBBAoJ8BQsJwtISOAAAIIGAH6GkoCAggggAACCCCAAAIIIIDAQQSYAh8ko0kmAggggAACCCCAAAIIIIAAAhkFWE/IiElQCCCAAAIIIIAAAggggAACCCDgCrDs4GqwjQACpQXevXsXvMTp6emLFy+CX7ETAQQQ6Fjg1atXY6n78OHD2FfsRwABBBBIEWC2m6LEMQgggAACCEQE6EwjONt/tWV28P62Vfm7+/vb9E74VQmo8uQuE1Wl9HSkyItpI45AILcA9S63KOEhgAACCCCAAAIIIIAAAnkEmK/lcSQUBBBIFri7u/OPPTk54fFrn4U9CCCAQGkBhoKlhQkfAQQQQIC+hjKAAAIIIIAAAggggAACCCBwEAGmwAfJaJKJAAIIIIAAAggggAACCCCAQEYB1hMyYhIUAggggAACCCCAAAIIIIAAAgi4Aiw7uBpsI4BAUYGHh4fHx8fgJa6vr4P72YkAAgh0L3B5eRlM483Nzc+fP4NfsRMBBBBAIEWA2W6KEscggAACCCAQEaAzjeBs/9WW2cH721bl7+D9bb9+/VoV3PyTtywr82O38IwuE7XQYu/TyIu9c4DrH1GAenfEXCfNCCCAAAIIIIAAAggg0IIA87UWcok4ItCPgJ7A/v79u58eHr/2TdiDAAIIbCDAUHADZC6BAAIIHFyAvubgBYDkI4AAAggggAACCCCAAALHEWAKfJy8JqUIIIAAAggggAACCCCAAAII5BJgPSGXJOEggAACCCCAAAIIIIAAAggggMBAgGWHAQgfEUCgnMC7d+/GAucHBMZk2I8AAt0LRBpAvcKt++STQAQQQKCcALPdcraEjAACCCBwEAE606oyesvs4P1tq7L+/Px8cP63b98Ge8p91KvgHx8fy4W/S8hdJmoXyfUXJS/WGxICAnMFqHdzxTgeAQQQQAABBBBAAAEEENhGgPnaNs5cBQEErMDYo4SRpw/tuWwggAACCOQVYCiY15PQEEAAAQR8Afoa34Q9CCCAAAIIIIAAAggggAACXQowBe4yW0kUAggggAACCCCAAAIIIIAAAkUFWE8oykvgCCCAAAIIIIAAAggggAACCBxZgGWHI+c+aUdgYwE1OHd3d8GLXlxcPHnyJPgVOxFAAIHuBV68eHFychJMZuS1l8Hj2YkAAgggYAWY7VoKNhBAAAEEEFgmQGe6zK3QWRtnB+9vW5uPz549c4P4/v27+7Ho9pYv+iuaEDfwLhPlJrChbfKiocwiqt0IUO+6yUoSggACCCCAAAIIIIAAAp0JMF/rLENJDgL1C9ze3vqRPD09PTs78/ezBwEEEECgqABDwaK8BI4AAgggIAH6GooBAggggAACCCCAAAIIIIDAQQSYAh8ko0kmAggggAACCCCAAAIIIIAAAhkFWE/IiElQCCCAAAIIIIAAAggggAACCCDgCrDs4GqwjQACRQVubm7Gwr++vh77iv0IIIDAEQTGmsFfv359/vz5CAKkEQEEEMguwGw3OykBIoAAAggcTYDOtKoc3zg7eH/b2tx//vy5GwTvb3M1FmxvXAEWxPA4p5AXx8lrUlqPAPWunrwgJggggAACCCCAAAIIIICAK8B8zdVgGwEESgvc39/rUUL/KmPPHfpHsgcBBBBAIKMAQ8GMmASFAAIIIBAUoK8JsrATAQQQQAABBBBAAAEEEECgPwGmwP3lKSlCAAEEEEAAAQQQQAABBBBAoLQA6wmlhQkfAQQQQAABBBBAAAEEEEAAgcMKsOxw2Kwn4QhsL/Du3buxi758+XLsK/YjgAACRxC4uroaS2ak8Rw7hf0IIIAAAhJgtksxQAABBBBAYKUAnelKwLynb5wdvL9tbfZdXFy4QWz5/rbb21v30n1sd5moRrOGvGg044h20wLUu6azj8gjgAACCCCAAAIIIIBAxwLM1zrOXJKGQIUCNzc3wVjx/rYgCzsRQACB0gIMBUsLEz4CCCCAAH0NZQABBBBAAAEEEEAAAQQQQOAgAkyBD5LRJBMBBBBAAAEEEEAAAQQQQACBjAKsJ2TEJCgEEEAAAQQQQAABBBBAAAEEEHAFWHZwNdhGAIFyAvf3979+/QqGP/g14+Ax7EQAAQT6Fjg/Pz85OQmm8fHx8du3b8Gv2IkAAgggEBFgthvB4SsEEEAAAQRSBOhMU5Q2O2bj7OD9bWtz9tmzZ24Qm72/LbII68anre0uE9VWFtjYkheWgg0ENhOg3m1GzYUQQAABBBBAAAEEEEAAgVkCzNdmcXEwAgisFPj58+fd3Z0fiB6/fvLkib+fPQgggAACRQUYChblJXAEEEAAAQnQ11AMEEAAAQQQQAABBBBAAAEEDiLAFPggGU0yEUAAAQQQQAABBBBAAAEEEMgowHpCRkyCQgABBBBAAAEEEEAAAQQQQAABV4BlB1eDbQQQKCrw4cOHsfCvr6/HvmI/AgggcByBq6urscTe3NyMfcV+BBBAAIGgALPdIAs7EUAAAQQQSBegM0232uDI7bOD97etzdazszP3Pe2bvb+tyxWELhO1toTtdD55sRM8lz20APXu0NlP4hFAAAEEEEAAAQQQQKBiAeZrFWcOUUOgQ4Hb29tgqnj8OsjCTgQQQKC0AEPB0sKEjwACCCBAX0MZQAABBBBAAAEEEEAAAQQQOIgAU+CDZDTJRAABBBBAAAEEEEAAAQQQQCCjAOsJGTEJCgEEEEAAAQQQQAABBBBAAAEEXAGWHVwNthFAoJzAz58/v3z5Mhb+y5cvx75iPwIIIHAcgcvLy7HE3t3djX3FfgQQQACBoACz3SALOxFAAAEEEEgXoDNNt9rgyO2zg/e3ZcjW09NTG8o272/TImx/KwhdJsoWjLY2yIu28ovY9iFAvesjH0kFAggggAACCCCAAAII9CfAfK2/PCVFCFQuMHajiMevK884oocAAl0KMBTsMltJFAIIIFCVAH1NVdlBZBBAAAEEEEAAAQQQQAABBMoJMAUuZ0vICCCAAAIIIIAAAggggAACCPQqwHpCrzlLuhBAAAEEEEAAAQQQQAABBBDYXYBlh92zgAggcByB29vbscReXFyMfcV+BBBA4FACL168GEuvfub94eFh7Fv2I4AAAggMBJjtDkD4iAACCCCAwFwBOtO5YkWP3yU7eH9bhjx139/269evDCFOBfHu3bupQ9r7vstEtZcN/40xedFoxhHtpgWod01nH5FHAAEEEEAAAQQQQACBjgWYr3WcuSQNgQoFdKPo8fHRj9jl5aW/kz0IIIAAAqUFGAqWFiZ8BBBAAAH6GsoAAggggAACCCCAAAIIIIDAQQSYAh8ko0kmAggggAACCCCAAAIIIIAAAhkFWE/IiElQCCCAAAIIIIAAAggggAACCCDgCrDs4GqwjQACRQXu7u7Gwuf9bWMy7EcAgQMKRH5T5ebm5oAgJBkBBBBYJsBsd5kbZyGAAAIIIGAF6EwtRQ0bu2TH/9aQ8g3i8OnTJ70y3VxIr1t79epVxou6729TsN++fTs7O8sY/iAo/X7rhw8fBjtb/9hlohrNFPKi0Ywj2k0LUO+azj4ijwACCCCAAAIIIIAAAh0LMF/rOHNJGgJ1Cow9OHh9fV1nhIkVAggg0LEAQ8GOM5ekIYAAApUI0NdUkhFEAwEEEEAAAQQQQAABBBBAoLQAU+DSwoSPAAIIIIAAAggggAACCCCAQH8CrCf0l6ekCAEEEEAAAQQQQAABBBBAAIFKBFh2qCQjiAYCRxBQg/Ply5exlEZeVjR2CvsRQACBXgX0SsuxF17e3t7qV+V7TTjpQgABBDIKMNvNiElQCCCAAALHFKAzrSrf98qOo7y/TS88s+9ve/bsWd73tz1//twtTLpQ0fe3vX371r1cH9tdJqrRrCEvGs04ot20APWu6ewj8ggggAACCCCAAAIIINCxAPO1jjOXpCFQp0Dw/W0nJycvXryoM8LECgEEEOhYgKFgx5lL0hBAAIFKBOhrKskIooEAAggggAACCCCAAAIIIFBagClwaWHCRwABBBBAAAEEEEAAAQQQQKA/AdYT+stTUoQAAggggAACCCCAAAIIIIBAJQIsO1SSEUQDgSMI6J1DY8nUDwgU/dXiseuyHwEEEKhT4Orq6u+//w7G7devX/f39/zoShCHnQgggIArwGzX1WAbAQQQQACBBQJ0pgvQyp2yV3b8q1ySjhPy6empm1j7ojh3Z67tb9++BX+/NVf4u4TTZaJ2kVx/UfJivSEhIDBXgHo3V4zjEUAAAQQQQAABBBBAAIFtBJivbePMVRBAwAo8PDwE7y/oQUN7DBsIIIAAAtsIMBTcxpmrIIAAAkcWoK85cu6TdgQQQAABBBBAAAEEEEDgUAJMgQ+V3SQWAQQQQAABBBBAAAEEEEAAgSwCrCdkYSQQBBBAAAEEEEAAAQQQQAABBBDwBVh28E3YgwAC5QQiPx3MDwiUYydkBBBoUeDJkyeDX3d3U3F3d+d+ZBsBBBBAwBdgtuubsAcBBBBAAIFZAnSms7hKH7xjdhzl/W0/fvwol4uDGX7w91VzXb3LZdYuE5UrxzcOh7zYGJzLISAB6h3FAAEEEEAAAQQQQAABBBCoU4D5Wp35QqwQ6Fjg9vY2mLrr6+vgfnYigAACCJQTYChYzpaQEUAAAQSMAH0NJQEBBBBAAAEEEEAAAQQQQOAgAkyBD5LRJBMBBBBAAAEEEEAAAQQQQACBjAKsJ2TEJCgEEEAAAQQQQAABBBBAAAEEEHAFWHZwNdhGAIGiAj9//nx8fBy7xMXFxdhX7EcAAQSOKRBpGMd+jOWYUKQaAQQQCAow2w2ysBMBBBBAAIF0ATrTdKsNjtwxO47y/raiuaiXtLvhl3t/25s3byIrsG4cGtruMlEN+btRJS9cDbYR2EaAereNM1dBAAEEEEAAAQQQQAABBOYKMF+bK8bxCCCwXuDm5sYP5PT09Pz83N/PHgQQQACBcgIMBcvZEjICCCCAgBGgr6EkIIAAAggggAACCCCAAAIIHESAKfBBMppkIoAAAggggAACCCCAAAIIIJBRgPWEjJgEhQACCCCAAAIIIIAAAggggAACrgDLDq4G2wggUFog/rahyGuKSkeM8BFAAIE6BSIN469fvx4eHuqMNrFCAAEEahBgtltDLhAHBBBAAIGmBehMq8q+fbOD97flKQzPnj2zARV6f9v9/f2HDx/sVfrY6DJRjWYNedFoxhHtpgWod01nH5FHAAEEEEAAAQQQQACBjgWYr3WcuSQNgWoF1PLokUE/etfX1/5O9iCAAAIIlBNgKFjOlpARQAABBIwAfQ0lAQEEEEAAAQQQQAABBBBA4CACTIEPktEkEwEEEEAAAQQQQAABBBBAAIGMAqwnZMQkKAQQQAABBBBAAAEEEEAAAQQQcAVYdnA12EYAgQ0Evnz5MnaV09PTJ0+ejH3LfgQQQOCYApH3twkk0qgek4tUI4AAAlaA2a6lYAMBBBBAAIFlAnSmy9wKnbV7dvxvoYTVFmzwZ08zRvL29tZe4uTkJGPIJigVlL/++it7sPsG2GWi9iVdfHXyYjEdJyKwWIB6t5iOExFAAAEEEEAAAQQQQACBogLM14ryEjgCCIwJ3NzcBL+6vLwM7mcnAggggEAJAYaCJVQJEwEEEEDAFaCvcTXYRgABBBBAAAEEEEAAAQQQ6FiAKXDHmUvSEEAAAQQQQAABBBBAAAEEECgkwHpCIViCRQABBBBAAAEEEEAAAQQQQAABlh0oAwggsL1A5FVDz5492z4+XBEBBBCoXEAvttTrLb9//x6MpxrVN2/eBL9iJwIIIHBkAWa7R8590o4AAgggkEWAzjQLY65AasiOQ7y/7efPn7nybCycs7Ozsa/W76+hoKxPxSCELhM1SGMrH8mLVnKKePYkQL3rKTdJCwIIIIAAAggggAACCPQkwHytp9wkLQi0JXB3d+dHWM9eF7374F+RPQgggMCRBRgKHjn3STsCCCCwjQB9zTbOXAUBBBCoXODbt2/6q1H909+U/vr1y/xlqf7EVP8uLy+vrq70F6eVJ4HoIYAAAggggAACkwJMgSeJOAABBBBAAAEEEEAAAQQQQAABBAYCrCcMQPiIAAIIIIAAAggggAACCCCAAAK5BFh2yCVJOAggkC7w8PCgZ8XHjr+4uBj7iv0IIIDAkQX0EyuR97cdWYa0I4AAAkEBZrtBFnYigAACCCCQLkBnmm61wZGVZMch3t82NvfeIJvXX+LTp09///33+nCqCqHLRFUlnB4Z8iLdiiMrFNCtqa9fv6qRN/90m+rHjx/uzaqTk5OnT5+aXzjSf7Ua++LFi8SEvH///t27dzpY/3316lXiWSmHUe9SlDgGAQQQmCWgFzarR3h8fFSPoI1Bj2C6A/1XfcHz58/VHWij6VcgNNoDzsrTbg7Wzy+qZNoRi1s4VSaVTDtWMSVTRZQfZOwm90kIAhLQ8p9pBGz1t3MWt3syPZSerqMF2L3YMF/bPQuIwDIBhhzL3Ko66/Pnz8H4XF9fB/e3tfNoU7a2cofYbiBw2Fba1H2t1ZgVG21I2x8Pm3mxJsUaD++7XMNQcIPqwCUQQACBXAKNdq/0NbkKAOEg0IcA9/v6yMdZqVD/dXNzc3d3Z+ZHg3O1U//0Ujc9LPrx48e8jyoNrsVHBBBAAAEEEGhIgClwQ5lFVBHwBRqtwn5C2GMEuPFNSUAAAQQQyCtAz5LXk9AQyC7AHwJkJ50MkFvqk0RtHUBPF8+v5h6wjCeHb30BHgnwTdiDAAKtCPS6st1ry9xrulqpL8RzY4GjzTKo4HkLGMsOeT1Lh3a0+l7ak/B3FNCT4ZGr8/62CA5fIYDAkQXUPOrvbsYEdAsv/feExwJhf4oAQ7K4Ejd64j58u5kAs93NqLkQAggggECvAnSmVeVsPdlxiPe36acAq8r+xMhoMqbfZo0sHCSGU9VhXSaqKuH0yBwwL5Rk/cyN+W1Q/Vfb5gf0taEfxzk/P0/X48gdBbRmqoZRN6WUcZPRUBbr3+BI/Q6sWterq6vIqxFevnxpm1/9LlKuH0U6Tr3TM3mSN9VN/n69UxboDXmTORg8QIwqAGMvwtGv/ZpXNOkdGPq3+2/+BpOQZaccDIL9+WM5K2TJ67/2dSDmVVX6L61cFvY6A7GVwhQGU+NMVG1JMDWiv0qR2Cn8pzP4b9UQkW3ehaO+QK2E/kV6hHoyPTGxJsImyfX0gPUwbhYTvX5DvdXt7a0pe8Hrmq/0Xz+nVCxVPutpuunZgznY2U71JpHBmwqqvl32YmPbT6mo658JypR/t5/ScEX9lMbq+76wIUu2mhZgcs4iBOOg7sleVyamBdCUxO6sf2OylXj79u2bN29mJUSPlZthv3zs8EaFREQqLZeXl9kfplFZ7W8hLm6uJKtWGl7919ZQbbBOEqer59vOhhz1wO4SE9W74HU1LAzub2Jn4izG7RPbnbJlpdjSfAAAIABJREFUzxHzF1bqDeVj22ozeDCDKDPTN++Bzt4tZk9O9gDt8NV0YRpBVTiMPGwrrbqvoqt/7kDXLwO27g++Mi9y23hSfMCh4IC98o+TMw7uONgcnLRqYnZmk3PYDTVK3AAay/12u1f6mrE8rWR/r+1nr+mqpNgsi0biTNkEbsbMWqxzr7XjEy9uNPxtNXQdLDYqFWYObqbeGW8ia5qvkZgmSj5dcI8eVdKUSg8ZB7894M4+CtiOGXeQHsFWYfeWh9pSLaPNvUuVN7NMxOxdGEXJNDUl7nbFYz5ZEsrNrxUxs55p/rvlap789eSGGlVlgf4ZfANlWnv9V7Eyd6sVsYyNfzw7Fn9LPvaRjykFgClwihLHVCXAvS03O9qtwm4qzPZk13OEZefE6by9+aWxR3M3vslov/DXv2cwCdpymO3jDCJjJz7MyHyrtvZMNg7lJpJ9/2kYPYum5+0OIXasF2pAWGDZoBU1g3mt52sJInI5d+xnD9NCk3pkPfXU1h8C2Pjvu6HhxNGe5N8XvOjVj9DTrQGUz38er2zqAcs16T3auYnl37CY3mTQ41T7SEBbWWlnqfaewuAGoj7yZ5Jt5WnG2Kp48HzmmGdPK9s2jb22zL2my2ZcKxv0OJvlVGKZd2frzd2psZiJiTXHtzWkVJUJDs+0s/SftOvSR1t22FHbFuZlG4lVoPX6vuM6c9/3X5aVutJnaRUocokK/yw6Elu+QgABBDYT0HPdkWupaT3gb2tEQLJ/dZAh2WI3+fznNg83ev5/Qc1BZKKlV/OHG2N/tbH9n5P8/9Hs7ROzXS0paHpo7gGVXlvIWHqUcQe8T6FUm5YhuDpk8pGbd2PFzOqZ0m649F8e0LVirLRYCjbmChywM51LtOXxtWXHId7fpo55yzxefy2VEg379Az6+qDqCaHLRNXDOysm/eWFUjQYQfrD8TiRTo8fwLe7C+iPutUw6t/6mGhNR79zpH/6DRRNz/w7WHpXio5xL6QytvKHObqpd5NzEk3hXLqx7cTD3NN16Q8fPmhhLtKtK1gTspuD+tMXLcTrQYo+/vRl7qKtS6Eyz58AuYWq9W1VCj00Zn5jaCwtvVYKVQT1CPaZubHkx/cL578dy396FtUOtRJ13pNrvQeM50J/32bJLzXd+qdeT6uiKpn6t3IcEnGmZ4/gdPNVfLqkxjAyuFqDoL/WUCelwZsZngWDcvsp26pr8KYRi/50ubnBmyqU6VkiSQ46uDt1riiMRg3dk8qPP78e3AZz479+W1fUNE2SQUZTXNVI6gBd6/Xr11o9W99IdjNfs/7xii/GIK89XRusk7gaFW43N+So0LC2KKnaqtP0Y6W+YH0r5wdbes+hpmx5MU2XpMIQLA/2WmrG9W8witOf65tBVD3vgbYRTt8wXZhSZ8Yb+q/ptuxHP+EmcI08/WXe9OvmPfKwrXSW8bDy4r9z4v87KTZD4qKZa+pdZ/dk8xbpoqGxLpHOq7KqJtG2h27zaPenh5ZypK64/ewsJWIdH8MNoEjmNt290tdEcnaDr3ptP3tN1wZFYq9LZGnHTOQ1YN74iReVt8HszA4/7P44rA6LH7DXt8oX/a2L5uBKkf5pyhmMiWbceubE/HfBpFuDXs04zLJ/MPyxnVoG3/0vKMbilnF/xwUso1IkqIP0CH45se2PNuxS0hiUlhfGvlq5353V+lGKNCzmumpYVkbAnu7GRNe1LCYO5qM9OLIx1hJGTtGlU57oUwhmzccGZX7MWjeFX716ZXdm3DAzLDW/QhgLVuk1SVbcbEOttlexUrHZ/iEi8tHPqRbz0U/F3D1Zho6mxm3z6JGbQLXYGsOw3OqadL9tMv2/t7YC9zpt8k2TO2iT+7i3ZdNoNtqqwgcZTA7yaNbHPm58k9GzMr2Gg5Vldkiv9tOfa2jnoEU10S5009zEx51cBKM0RneEGdlY2ivfX/8ExM7XrGQHfxpGz2Jzc9aGGqJt7lzXXy/kxgLLrMIz62AVAE1p9c+0P7POtQfrXK0ymYUm89TT9ktMNjINbaiaS571hIaybCyqffR0Y6lbvz9LO6NouEt/pqkp+oDl+oQfJIQsi0LGSlm88SMBbeWRP0vVjNWdRwenzOvTeMA/k1yPVlsI5q6TVrNVyyJx04hO/3SAe5ja275/oCNLI+b2UKX/Lj6Sg/arLIkyoVXVMveaLptx9WzQ41SSF4eaZTRdweNVxtxiiBcqjejiByz+tr9lh5q1F2eTTuymvte/zuwPdzu4/7Km7G1wbuSvxTM+RLpBQrgEAgggsKVA/C93dDPu/fv3W8bnINfqZkhWKL+40ROEFYuq5DF/CzcIstlOZrs+dbm1Bf9ay/b0ep8ivlKhSSg37yIFxtfjAd0BFystAxA+ZhTorzPNiLN9UHVmxx+/f//OYqE7QPG3lPtXUX+wzW+P6ie/zQOvJg5ar1Rs/fjUsGf9lFV/Oq5/udKiv0J/8+bNytC6TNRKk71O7ykvVIv1kJOaEXNDaCXpP//8s/2j8P5LwvxUEDGZqNzq4Xv3ETcfSncB1fQ9ffpUG+a/5hgVDzP3iJyuB+bct7gF82VNh9VNvdOk5c8///Txl+3RU3efPn1KPFdPtepvMCJ3IhPD0WG6rt7x0OLz6OZRG61Orm/0VE3koGoVGYZp2KqqFIdVODosfgzfWgFpT+ZdelOj8qAcPGalUNOhX5YptAynUi3Y9aNfm+8rN1rvAVcmv7nT1Vup/BQqnLleUOSq0rO7Gh1vp3RA6cn/+PHj5M/nZRy0KGLmTzXiD1Wkx7/ckUq1ohqZdKy5tGY6mrDs8ja7jOVHSUjpYXWMOvq5XCklcyzMbuZrSqDKYdPrJIP122CWrclrN0BNZMxY2qwh6Cu7EZkluSH42wrTLlKZjULVtrkhh28V2RNckxkcv8ta2SAOJT7qAUENJv2QtQ5QqCz518qy51BTNiOWq/la3yXZHNTgwQyiFrdpNqhCG+qz1A5r9mQaTPe/i69YSWXpu5WO5E7KCkbk9MmvdLNS48ns84L19U7VTf8m4594QJZ7sonXquEw1iVm5cIRZmezQDo7OONaiqY2/d0Aarp7pa/Zvbb22n72mq7dC0yhCKSMltWAa2BZ1RMvrS82xnNTmWL+NmzyDn4wnFk/yzW25qOQzcuB9MCtXZzUAq//DMC///3vFh9xCdLZnX0XMJvMDTZ67RG03q7qYNeO1kuq2mpUuT4c06SbxxGXNSCDOGS569HB/NpMZDSXydXc5ZpEKGKbPUREPg5qhz62mI9+KubuyZXq4HVLPHrkXogpsKtR+Tb3tgplUHNVuNfBZK787ebGNxmdq0hkD6fam+bMyLLndYUBdjABkapmkW39aRg9i18XqnquuIN6wQKLX8bS96hfVqvS3x8CpAvoyL0e32U9YVY21XxwNz1dIWRzf6FQO6M4F3rAcqCRa01pEGzwY1t/7pGSv+qpa3skIChf/86MCx1KbMqtOo0T9AMXWX7bQVfUkEP/sj8OXX/G7RvDjJloRt26gaiiOJYotWBt/UBHcyvbY/Lu/l5b5l7T5eZdPdv0ODXkxaFmGY1WcHWylf9Ju2A1lnN/d3Ru2f7P34zV8Vdj9WvPtXWP76a+d7DOrHzRnKWt+y9uWapzW23RX3/9NRY3gasKjH27wX47RTUTGc16dFHzRw3+1ScnO/4pgz1Kb2Q+NTjYftRP0KgxV9xsxOyGPcZuDCKpv163X5kN8wywtu2GTlE2DQ7jY50CmnSbPLXPcquntsW4kjhroq0xUiWRSY+Gqpj+sEWLYAsqafpV5h4Zv3uV61f058aq1+O7GZIVyqCUWduaS29zo0cxTFnxUEub2BRonqLFUv/v4BZQMAqdhcZsd4yr2l8k6/s+RUrDMpZl/v7ub97xgK6f6ZE9rLREcNZ8xbMf0uupM11TGCo5t+rs0Mwzy7+vX7/O5da4PMulJwMxC4I2enp/2+Qp2xwgND1ortVq/UBAxls1NqXrNxSxuRRdJmouQiXH950XmhqtL+E2BIW2fa6pLbIRGNs4eMT0I0RaThrDEaDaT632JvYmCk2TsbEA1RornLFM0bmJJaTjeieEsbxYsF/LZCmkqgIl+kddPbHYpESy9DEq5CUQlGuRXJDPZLZqfFU67T2FPxiOBnlTiqUqxVg7FgwzcWcTlUJt+CSjKouGr2rSBaVWy5Dqv9rWHoWglE5WKF1FR+5b/BThSEbX2QPuK7bv1VW6xoYQbh00GWcLpymZGjmonVfJnCze2UsmPfu+xWazq08WLbeUTm7Hm0cVKjXCk4EsOEDVR3VnM7RZF1Jdjqda/Y7quOhU2QctgD5qf6TBd60UzvYIGcuPeuc4rFI32Ue7IIPtxPWrjudr4pXhgGXNx+3LW7wqmbTEW6F4GXO/zdsJjjm7V8yyrUxpccgxK+0pCdy+cM5KwuKDg2lXO7w4wO1PVA2d7DjU1KuydzBlc3nXN18q1Ws6wbFWSPsVN7V4bmwr2VZpiUR72Vcaa+2buiO00kFhja+CLVgkH9VWqMzrLP1X/yJHDr5aWaT7HgoGc6fynXmHZJp2paS3UJOrq5t1yJQ4LDtmspMd1JfIx0pmZ8sc+juLG0DxPG2ue6WviWfoLt/22n72mq5dCknRi2rAE1n+1ZC4wideLIga4ciIYu5XCs2GvOOGxmwaC+WqQQpHoUXGgfoqWAA0tQmCjM2tdPyOaIUu3WUBK2QVDzZXeValrmqmkHfCqNTlqkdSmtsAxo/PctcjL9e+82v1jPEyP/mtSGctN8UzyHxrGvzJS688gHx0AdvNRzcVc7fVOY4NBtyCasaQOlhlRoMN/dOGZqPbP3rEFHhuFld1vHpGt1wFt+OdlAph9vbWRENxU6muiislMs1VYZOoXgeTKVkWP0blfxJHVUDFVeND2yYrTNMsa49C0LBqsproKvG6Fo9n4reTaQk2AsGdVc0aEpNf82HK/aDzmp1ZbprnHZoqOX3PyGouY5G45c3lfSeSG9yojUgmfkXPMtayVdWz9FQvjrzAklgr3cM0hItPkTSoU1Ojiqx+1o793IFf8EaAX+wVjk53L13bdsq6xPoksJ5QW75niU9nPV0WEzcQFfuU+uW2G5rHqdHQWfqv/rlfxbdLr6vEG0wTN5UHN/mLt/N2zWNui6NnT1Q8Ix2BWc5VD6KOw54S2VBoAhwLUGMnhTNWnHRuJOSevsq40KGCES+xUk0p9mMFLLJf+bi+V+0pW8ulRRVwVkMaybXBV5G5sKrq4GD/o0pyuVSnh6xyONaquHE2rZkOVqVQ6vRPG7vcnEpJmuI21pAqUSYtLbbMvaYrJU/3OoYeZy95c91DzTKaruDqHdwuY+X2+gFS38sOtWnnaiU6q++q0Ssrgnt6ZMzp+qtslBj0NnH/xXWoeVszejdnB9uT90pKJy3vsGeQOv+jqsmCFKlA+kFl3FPJHG2WjG4GZRRICUqTwVkx9A8u0Vgp5poD+tfad496txTSOo/Rati+eoOrx6v/+gHk4HKH/djZkCx7PvZ0o0c4KV1/SpuvChhZhVvcxDEKDRZgZrvpJarCruEI9ylSGpb0TFSvFKwIZqcmFK3fvMu7dCDYXOO3+NQ1PQftkfGsjOSy+1VeLvUybuBj20dYaUmpR1lyUMh5M9EWsMHGWG7a/X13pjaZrWy0lR3/k4tVyR4U3MmPKePy9dHzI6Z76uuDzRLC9utfk5kyOGBBN9xlorJk9/aB9J0XGtAMiuuaj7tMtFKeZzpyxDRWC+appmcq2xqBLa5T6n00N5g1zUu/XMf1Lu+od3LqomwaWzpX3ql7UglRF6/D9E+FQf9VDLVCobNSMlfH7FK/ZpVbpTHltpMFUYqEYEG0ISIFIpOxcHSu0PxY6dxgBXR36lz/RPaMCYjL1Qtum7wbC0H7D1spVLbHyrCRFK+aXxX4iJ77lWqKOoLJMPdqJRrtAV3h42yr2k6uQKl8qrxNVnChqQxPhqYBZEpQKVlAz56i1MExKR1QsFcK7lQDFTRJrAsqwLrzqnKuHk3/1fas6On09KY+GM/sOyO3HJTA9L/lUMTU6aTMEIWWqxFI0ZiVQcEyY3fKKnLF4DRKVxejSp3yXU2WTlfaIzfvdXDkEuar4IVsJGvYSEnFWDJVijImYfuBkNI+Gf+xVmjMZGx/3k5wLNpjV1+wP7GZrXPIMSu9KS3h9oVzVhKWHTxWJtVjLgtw47OUKZPTq56mbAPeNc2X+rhIsZeqyoCaPgnrSDMG0H9VYLRHVT5xNKUYmp50EPMdPypRY43n4v3BBa5t0nicVnrgqYRHxmaDrFQ5VB6NFUUFpUKugqG2YjLM+MByEEn3Y99DQTelrWyPdX+DwpP4cbLTVDHTMcHQ3KmHDtM/Geq/iqHKrc5KmRnpmKKjlJQ4BFPn74xXomBNcYlMRZZPpLaqyrdSDneMpxq9+AjK5J3FVwETvi2f2jAtp4roWDg6N9g/6ly/YAz26NwdcUwdnBxlKZK1TYKCNWhgu+/HA1ZPlZNc5lW1n72ma9+WJ/vVxyY+yj41F6ZLXXZRteQqkLOKwYLLqevJVX0UTtGRUiJjuVY62D6op/bzSB236c39OI8VGJML/vGt7+mvgO2VI34xW1xzgyXZpitYg3R1jS5UelXg884UFNrihARPzDUKklIw/MU7pWeRF2/k5VJLFY+J2jEdE0yyWyR0mP4pKP1XMUyfX2uCoxIVj0PwW11lbK1VYaoMKw4K2cTKREwflQWTUw+TWAWuSwQvnWUn+WgYW8/HZYVBxXKyHKp+qQmyBThyIRXsydBUnlOCilxFXwW7hmDjsNfOXI1/3KHRbycLiXJtrJNSGRtrb3WWmlx1EzpX4z3b6qq8qXZrj4pxu/e2xvK60SpsktPrYHIss1L2q6COLbea1kxoagBVvFNC0zEq/Cr5k2HquokBLjiMjF6Ats0pai2z95LBmwJzk5N3aKo05uqU65yRzeWt5Pi8ubz7RFINXdGGdE2u0bPEGzrV6whvcNKh7FaroiZU3bFKsk7XeCzLnevO6oWGH+kjFjcX5DA24FeY9S+wuGlJ2Y50Lipp6ljTp8+q72N0bkVQcU0PMyUJGY9Jif/69jZYtV2i3bdzDV0yZk3NQXXZ02UEj3dSg9Jumh3Tu/lxUFBq2NUDqhJFOj4TZryH9QNP36NIDqLtf1Qk0wOMHJm3a/bjafZEIpDy1di0zqwejOVmSsjKceXjrBn9msulRKmeY2axjGW93T9WYpUFkwVeMVHvqSqpIzUt0n+1PSt6On3ZmK2e7Kg5Jsrc+KKcKQbKMuWdDlanpnqkrFei9F/9Mw2vMncsHJ0bXIrRubaMjW3o3H31FMmUQq62SEdORlVWk6GpwKcENXmt+AG9tsy9piuem7t/O6tJH6vsdr8yMZiixMp4qB7naLOM1iu48suW8/UbCi1YU9J39r3sUJt2er6MHdllfc87meX+y1jhaW5/fLS8vvVbCZJ32DPZHSxbwVB1mAx5zQG7z9EWZOL2vd76Od3Y/HpN3ulcLcgsACx6yva5s9LQPV2zj6I4cwOP3MtTtMsths+NZ7vHdzkky5gdavomb8rYGqQeX6uFYz2dgqrhRo9wUrr+yTZ/rGtW4HLQVFeJVSAmHP1XLMLRWSlX1zG7D5AylqIsQdXfsyjfF6dU2W3r0fqNqgqP6kLK+MdWHEVelcVWHG20cp8ipWqnZ273S6nK5XSNlCPXVEC35sbHXSkxGRwzlpXuRSe383Kx0mLBVWwG+eV/zJKDumLeTPTjafbYpI1t9N2ZjqW62v1tZUf/72/z86OepQE/bmOtwF77F3TDXSaq2uYmHrG+86KDiZbaosmqvcsMsIaIjQ3m8q6WptcRDfji1c1+mx7mZO4XOmBBw25Sl3fUG5+6aLHAn4drj85KrBRap0tZsMhbomwxWL+hZE7GXyAqb+mFU0cqvT6sSppfKrRkM1kCFdT6lB4nhKD8ANksmQVNVCn8IqEwu68UMlEaB1DuR7GsmdurrYj3eqodkXwJZtbKne32gCsT3uLpKj/xqq1vF5RPNdfxYqkqoEuvF6NnX2/YRAjxUuq2qCnbwSIdqQumq9IBkRGLmlkdMOt29cYt81hGB+O8vmPye/xB1kg1cUg8FvP0/RnLT2Tg7ff1agaDDV3Q3PWJXMWkuuP5mhKoguFqrNzerJjZAjk2CnITEmyFbAjpG3k7QTeG7nZ6fOJHRppZczlV1QUymw054qkbfDs5ClKSty+cg0iW+DjWOmkmWOJyGcM84JTN11vcfKnbchsNu62KoEqdPuBJHEpN9pJ+0srtUQJtenNtBAcP5ZJgQz5UK21TrY3ETNT4bVm7rbP8UaItLQo2vY7YaI81tjbY3TfUntjYHmEj75BMBSaC1sEdh/5mZ5H86v4rNXEpc/8j3wBqt3ulr6mw/vbafvaargqL0OIojU0V807N0pudyBL9WBrVYWUcIS+bF4zFbe7+yZ5FKVW10pBSR8rKTDf0X20r5sq1yaVpne6m0dfTZD+eC/FlsfrXiOZmik+0pry5+HNj0vrxvfYIqi9rioR/bq4Z99iCnn/FxD0L1vb9QpuXq5L59VwZNeC+uWZe6itTmlC1+Sm9qmpcSmh+HqXsIR+l1EE+puT14JjJgYoK3twaoUuoRMVHF6oyuvQgMrM+ptQav2JuuSdX4z+LpZWDxyYsbgYFC95YV3iEe1vBzG23Cpvk9DqYDGbW5E6NByJ3plQ71j8SFm+ZVTHNbHQyqnMPIKPnim12vFpat+HNsr2yfzdpzzs0Vbpydcpj3dBiumBnt1kB2PdCeXO5komkSsi+qoOr07Ok1M1Irvn9snrSYCs3uXgbuYqba13Wi7kNnYT9jGtrgcXN08ntYOFZP+pTCD6ju0fDszrXtOPjVZOE9TFnPWGyZLZyQMc9Xa4sSBzwqy1aVrN0lt9d2tZGwZaYYy5eU1qgmrdrtjKDjQURs6eMaSSOPWw48Y30ZlNi8aC6+TbjQofKQ3C8FFn009VV9XRABFy1TwcERxqDEmg+llsU6ibT5yZELWTKkEz1K5KPg4vqSNXuYPHz1z1UBoJ57e5UUINLbPkxUshNJBW9YO2IR1JKk0NKXToeyJpve22Ze03Xmrze5txglXcr8qztYJ2KVEZd/YA9zgFnGR1UcHW7s+pC/OBlkyO3TUgfP8djUu5bf+Tgxj++XZt2PLbxbzuu7xoRZSw/6gsikh38oVwkdZ19FR9XqEbsm9549DIWaRNU+kTMZYmsg2WJoRDcyzWxvX2vt76sTs7Wl+WmFmFqy7LSJXYZVOJZKlpVecaHQGsGV1Ulc5fIdDwky+XZ5Y0e4aR0/ZE2X6NQvz1XmGr6Eud0Wg/xQ/DbqLx3W3KVir3C2b7f93MkvmdNgxxv6uPX9b9NLIels1LRmCznqjjK2fThsY6s9j5FSsPiZ9bYnu6XUvMuHYhxTQV064IK2FimLNsfzEr3iinbeblYabHmKjaT2ZolB3XFvJk4Fm2btLGNvjvTsVRXu7+t7Oj//W1+R667/pWUnrbKSiJal4lKTHtth/WdFx1MtCafQNKwYJcZ4O4RC0ZAOzXqyl7LgstA/oAs/dId17u8o97I1EUra34WCHZB7qfMCmpbodOq5WS0NbZZM5kJrl1qlcf9iRlFw8+FwR5FY0GmHPYUf0Q68NTHsTVrZbd/8BEqhTrBuNuaiuAWRYUTuZC+2qw7broHdEmPsD15szzS06X4TI4o1pd/evaUjOjgmEj75ncuk3v8gjc2btEzLhpyzAJUmRwLbRAxJWpu4LNiMnmwumy/xVasfJ/JoIIHTLYAAlnZyASv6+/MWH7GRt2DTI8wDo4clAr7MT53S7G1Qe2yoWT6GZG4p/V1kpQszlXL8naCY0UlMePih3Uw5IgncPCt37r6vJsNzgdxK/ox2N5qnl70ousDP+CULYi2oPlSKxQs7Qoq3pEFI2B2alVn8i+9B4s/kdBKf6X23K/dK/fsMj48WittCoYGw5OFTbmpQu4uNi4uVMGVTIWv8jy3vvQ9FFwsvOOJeYdkkSmSSpHfwqg8LEh7Sps/NvdZcDn3lOBowU9Xyp6xGA5SV3p25qbuONtqQgfOfpZF5FOggs3mYAygaPjXHexRNFIuV+KYprtX+poSRWJlmL22n72ma2V213N6cMannXNHsCkpyv7Ei71o64uNJiEpna+yJmVGqeybbOfNoNSnGxuAWW1tDPriwceUGLqh1b/tKw2SPOujQqs/yYVi2GuPkHfCqOKkcXiWLFB1nlU4Jw/OctcjL1eL82t/EqGqsaDllKRmT5O5lmXJyy+Q5GMf+ejnbHyPn+pBCYxUyXjI5tvJ0cuaVmgy8EFatv+Yq/FPoW7umMkVKuXXoHiomQrOdBSUvlom0Na9LT+NTVdhk5xeB5N+Zk3u0ZwirjGoEZMBjh2gcCIX0lclZjeRK85tnMemt4NWRVccExscORaBxQ3LmHyd+6U0JrB4/4JhsI+Td2iqtCjf/ass2FPnjGxBQmo4JW8uR0atKpN+edZIcgFCSgMy1kwtuNzKU+hZ/HwP7hnLskF2b9OzUC/88a3kF/QsktxxgSWx8uregT/BiZS0xGDtYSlT5kjjacPZeMM38Wvu+vFqCo5/3S335Bq6bJx9G1+u755uPaYamUYfsJxM+6CPDtbNsfngZOCDA/J2zcGoaufgoukfg22mdira6YEkHlnukYDECNR2mLrssQxdsN8vsWPlvO8/k6wtlxfHJ+URkZWjPo2Q/eEuz2e6WTY53vPrnXv64u1eW+Ze07U4o7c8kR5nS21d64CzjD4quDJuwRhs7BSWHeL1rjbteGwj3/Zd3/NOZiNLiIe9/xIpWtV+pXnKWLtn9u8e87zDnnhi9e2yxRP/FsbkhWYdIITdM2JuBCYnX7MEUg5WYZ4bycHJgTOeAAAgAElEQVTx/oQ65bqTx2jRZnCh3T+OrS/F06LxoYq67p+qkVd3qVVB/VOVWS+fsl5t4qY82l1vEIF4K9pi5R0kcK+PfQ/J1quq4KVUHFVb1dP1lwsuOapWqkou6zfjUUrp+sdanuDTbuqS4lcMfpvSVI49UhIMsO+d2/f78T7L/1YZujgLupntGgFVn8nirWq4Zp082Gjse58ipWHxi83YHh9njLTRm3d5lw7EuKYCujVXre5Ypizb72ele7nE7bxcrLRY9rFq5eZ1lhzUFfNmohtDd9smbWyj7850LNXV7m8rO5Y/WjTIAE0e3FKbsj02Lh+EvOZjcNFNU501YWY8t62ykpjwLhOVmPbaDus7L9TmaJiea6Suadv22Re8mz5oPA8YseCKVa4pQTCX1RlN5kX6AlbH9U5Qyh39E5f+aZa+pgKOTV00Rh/UAuX+mgFDcCQwuMQuFS1YGhWTSVWVseC5c3cGZ8iWQuYDJf+jojr3okc+fjJnJRws6oetFMEiasuh2qIg1+IyptAUpg3f39hgKT8YgYZ6wMX4zZ2o0qJ+0C8k7h4tcK9PlwJxw/S3V/YIptjTs6/PqcpD0FhIuWz+rR/CucupY3VB11pzd1nnTlYxUx3GxpOlc0RTA42EB1VSkRFIxktPtgCKgKgzXjEYlLohXUU5Yv6ljGcGMvZjsCdV+PYAbegqY4waprpHRrbjBaPj+ZpysPV1kkF5COay2woFC23izkpu6sRjO9bMujJNDDniyRx8q3bATWBw285bB+e2+1GVN5jSlYO90iAHnLKNkc5tvkxzPch0dbjpy49jMdH+lJWlYKccCbPEV/5axwBkwccsTWJ6Yo/ZSssnOBj28ytXl21zRAH6Y1HtmVVx+h4KWquGNlSP1Prpn5lucMchnnf9zc7i6e3y25RuOtcIMDhUswNp1T6/6R7sURu7fS500L3S12xfbCav2Gv72Wu6JjO0iQM0vBk0qvqoLCsX+ZT2c9bI2US19cVGpSI4AR/kztzJiyTj61eD2wfqUm0XHC8Dg4gNPtYwl4/Hf+63HRSwuUkudHyvPYLq2qAWrPyYqx0OjrTXxG1uKxQsSB3Pr1NW/JS5gyxY02YKc9CSDwLXR7XtOiyYF2t2ko8D6kbzMb0MKMfjgwqBpFSBySsqkIHt4OPitQimwJP4NR/gN56DgqGPbicVHFpr7rNgouGzpCyarWkT/Cuu39NBFTYIvQ4m52ZxfIynop636zedvl/p7J7sBZ6MnlskNjteLa3N91wbWcYPzMg2KwM7Xsi0RdyoLZQF9CzpbVqw1xsMVjV1GuuLNZJMvFb8uWJTEjquFym9w4BdsMHcSaw1wtxrgSUlhurp/Oj1+ocAKSD2mMmVChWMxFseNkx/g/UE36S5Pd33dCtzJNjI+B2Wu/Cy8ormdAWotevBhbQny+qNjaHfXwyuqI+5kpZ9YuJHVXts0mZtdPNIwKxU13Owem1lgfmnzkvdul/4g9kd3OmWWI1hgr2hrqUF0sUCOjcYrB+flFHr4mgc4cSUpebF90QGgMHe0I6UVJb8/B3sUbkdhLnBx7FC7sYtZfowGdVyN6fGLq166qbCbKvbGjt+/f4UzPW9cK/pWu+/TQj0ONs4m6sE21Vbr1UXVOkyxkehBeuXveKaVZHEeAYj0GLDVdtDgH0vO9SmnVjaB4d1X99NC6M6rlmA/q2csIzNETSRsU2WHfmsaSp1oUGA/kc73B3kKR8nBUTne9o9KieTIZQ+wJbVNfNrm6LJjWXj5NIt/C5ztJU5W9rEz8o17YxJrH93xr/Kgj1qdVdiZj89ONgLJk0m6hzXLD1NRt7vNYIxMTuLxmQyqmMHxFun9SVz7Lod7+9+SLYy79RVpbRX7tryyiua0xWgX9q1Z1nXGYmSfxW/WQjWLL890TQ2eGTk6u5XjEJdjfj29v2+Xyrie9asafQx2zU5eNj7FCylxqvw4Fs17PEKNffbNRXQjVt8hDA3Vjo+S1+pjkaja/37zzoLKy1uhq3bVrGZzNMsOahoZi/zwZhPevTdmU4mv7YD2sqOhY8W+ega9ASLb2TnmtG2HwF/z9h9fTW4/sFN7Ilg2q/Glt2rTaCNeWSjuURVqx2PWCQL7Fc154WaFPXKqviKZMrCh02UNna5RaS2yI1DcPtoEVPe+Q4aK8eLbpZv42Um++qVjbOfXn9PzfVOCVHVU0HVdCtuOEhXMFGDtTmt8WVZ0J+MmC5UekxiczyyMTmCVEKygNg4qGD7OKbZEcggy/yPcrNBsTEpsGzNerCQcZxKEZ/Sq7JMgi87IF4Nc61PBeN2wB4w6FD/TrWc8eqcq54airEprW2T1UpkR6Nnz05aZ4B26mSLU8qGXU4N1oWMY5V4g2yjqinV9qM4f/hkWfLmdco62y4CSqbiplRrpmbzYnLDb68Gg/94P5syfbZxyJgRNszIRnBqkzEOa4JSBbGV3S+6kUTpq+2XI+IjQBPbXNVNMsq4WWU4zmW/lbOKq0LWvzV5F2xm7VW00cGQI+iTUtm3L5zBqGbcGZwLKJdVDDJeJW9Q8Qrb5ZQtAhjXMDXXNl/BEb52RsKf+5WaODVBbovhb8e73blXXHC8Iqm6bP4p+fonIo0WTOMcn3P5yTF7FMiCmCw75bCttLJszN/uV1dYrvnyy7ZKi4rTsnycPMsmKrJR81BwMoHVHmCaCLUJs0awwbwYTDpyjaAmI1a0ZA4y7jizs0HCm/s4udChcnXwG0DH7F4jXYz9Kti+NVcFKoxwr+1nr+mqsAiNRUl11tZfu7FymWjsWoP98SFKllG6xmkKR5MvJTN+OZt2u6HZxCDCpT8qnvbqwQ2N2RazpCwF6KKzLqGDg/E0O+3CQmm3HcNvq4DtCJV46c56BFM8lCg1Jpot+usDkepjviqxGubGSpVUl5jbNipuRWu3YmjEZkUsOP7ca34tonhbPSgM+qhUJ1aTscN0xckStU3nbmJIPo7lVHx/bfk4iK2iF+/69a0avcFZiz9Ojov8W/mLrxU5cbJm6YBgExQJk68WC6QMaG0nFSxC2rn46v6JausGTbpfYEr05n5MUvYcoQp3NpiMZ2u8OvR94/tQGR0vBnt9a0Z6GrTrn9pV/VPbW+FNc8VTTR8zsr3KycbX7WACorG0UrGxm3s5epbJcZ070vMnI4MliPggMOVRQ3s5N5tmbXdQL4SgljyS6kGu6eP6eqQrWvyxDV0oEqtyX/lrZXb6k/ei6j3H0m73qxiv184V7ZQ6pXFLrsslhmOtIhusJyRiZjnsyD1dCqDqSKSsmq/UCsWb5ZQLjR0zaNJ1xbyjo3gBMAnM1aiqeVTt9lM0KTx5gLJALZ5C1r8xych+xcq/xLKgIlcJfuV3YW5MypWrYGQq3CkBzayDGeRCDbZtidXp/rq9zNWhZ0ns5NODJmJVjQ2yJHyzQCaFM+amSZTKjF8rzWBJLdigpPkfVd42w7ER9gu5GzF9m6vA64qqj27g/rY/H1wMEqz4HbTMvaZrcUbXcyI9Tva8iA8yu7xT03cFVz9oq4nfV/o9gruHZYe59astbaXugPXd5qkySyVcQ6BZ9ULNhQ3BbgxW0XON4iYjpgspFTYabKQLxGcrwVxOD7zokbY9j08l3JZ8bFuzXRVdzTjWlCKdq0CyREbsCkq1UmlUsPpXVLJQ4CaD/vOcwX+fNFCK7MMGYxkxa79yTVAKUyGbq6xPSMYYqtVSt6IYqoopeuvjljcE6U1qK/4Zp+Fj8dclJmNiD1Bej4Wz7/645/ZjyH011l/9yEOyFD2VKFspxjbUBKkRTgltwTFa1BpcN/swLKUz9TtHteFuxBRIlkaMUeiCQpJyiptZY9s1D0RVAu1YdLKQDBK4Y78QH/krnkpLlopjy4CUfB8jIMOBjP9RFdkGVWjD5qN/9cgeOybR6X6TlZFxMstMJDUU8VvFjGKmwKtsKO/U2PodQcTKfKXOPWN8TFBurJQjuoRf2CYjZrMye/QUoGJoxGZFLNj0KZ5uWg7Sx8XHhAYkVw4qsyS/oGy7+RLcVu6rhipk/ctezIJXHOwMlqjsMSFACQzkgx/LZUe3728bNH8uq6pWoyXPTcXYdrmyUghtLCHu/uYSVciqdLCu+dh2Q3mhRdWxVPj7d5loxdcETSQPFbFglm0wrzM1Kzg9s0VF3xaqgPYSkY0u652fKJV2F0EjYI2zs7Cn3EUoMeBOj7xSOtkglJgYmxj6cyflhaLkZkdwe7PqmS5Z85H+ApCvOijzg9HscSpFvDqUvmka7IxsZilug2zKUuqCF92siu3VA2ah2ziQuJUpJ3nXx5XAwb0rWxrtRtFKESyc9tLuBj37xqUx7+X8wYCbue62WU4N1gW/DKyMZGLxU2tZbqzuJ0HdsQui7ey13r3oYIQ8uLT5qBVk95SNt5X8xBsYas3cuA2G6PGxbsrQ1MXJmClusGPb2Qu/C5V3O7FamZRuvxyR0hbluqljYVW6Uq47lvvaryqgMiDbjKPEYDM7iEPGcm409h1y2ByJzwX2Kpw2eoU2BplrPoqi0OXWBxvPJlWH9ZeIhBBvygpN2SLx0VcpzYhpvvzIl4vwZKzUfGVsuOJEC75V3NQupayl2BpUuuzZVBy2lfYLsMW3G+WKtPX3n4LSRe23eTdsuiIbDQ0F8+JsFlpKwTMZ5OfFYD7V/eJq97OzzUpd9gupU1NLFWlJ9JU67uzXNQH6Q4I6bwAdtnuNF4yx9q1QaTlssL22n72mq/KCGhy6dHy/L5jesZZt48XGybitnxT7newg7XNvXvh3H9wAt7wPUklFm8xE12fjAlYJUWI0eu0RNMzWNNAtBvHtckPuQUaoNE6O/92oZr/rMYiP/Zhep2qbX0dWfgZNsVaNbHpXbkzeMVEmDm59rrxi4unkYyKUOazafGQK7DaDg22/CZqV6RycLjBoQgcZYT5ybyvoebQq3Otg0mZufOSmntceWWIj3rMrbpvdzO0+o0tk3zZhVnvTnBnZNgVg96vEmyl3/OCP4jQ7dg/o/katzSx6FkPRcc/Sbr1ggcXWU38pXiXWfpt9Y9Aeum2j3dYNi+zXXRZgvBEzEd5+Nd5CRTb8nmiZAGdNCsQLyXHmUGNQKd2EDEvP9Yo+YJm+pjSmtGC/xFKuG2klMv65RzCXO34kYEF+VXJKepkxq6DBRb/s/Uuw/PhFd+6TBpWY7xgNtRLxHkrIKhKFYugXNo2XFCU/Zwd7Nms6TMKDhXwQpewD48lbdVkGD8GatRlvHFbfLi54vaZrMUi1J/qNwKBm2Y/0OGOZGG/DszQUY5fW/mBds7lWaPQevGgHDdeYczC9FnmwwbLDGGPi/sq1D1jfxzIuPaf8WclgvfE491/GMJvY7y9Ku63fLk8hLnBTuVVv5cY8fTtv854yBwzGTSO3vDFZwLjlKUpsvOENKmmnMlrZvUFUdRWt2o1FY2y/KpSG1ioGG8RwzSXiSdO32efgY7GNx8R1lu1YILvvj8+8WmlId2c0EYi3DKWrv8J3S91gu9AUbJZ8PIYmwhvEs+iNHoGk9OmDllZtr5tfjEJnlatdDnbza2zbn27sEtWUi6bUTZvMXYZ8KWNUdWcpiV1wjN9RCkFRsiZjG5utR5lE+fEcixhLqco+1dAxH39/udI1KJBzZxkmKweBlPiY3kr4TZ8S5ZIep49LqZLZc1BlO+W6bo4MtjXBUSYqxxVUibLkhjm4dPCjX6LcENjOKBD0H+wslx0dvr9Nt7HjtVHTnoz5t2VQg2IR/FiurBRKaTAVg53NJaqQVelgB+zBj23lhdYog6nwd+4y0YovY5lIHipiwQUdDYxKl3wbfmTYveYBKRt+cMMvjf6etupdhNFN2iBREna/zT4J1OXc8IPbu1Q3lQoN/Sfvcwy4gmVpzU5/uXYwkwyKbbzssiaBNZwbbOIGsO48cNCFHadSxDvHbTqFwd2CQTaVuIMSLB7bJNbUjkjTXa4HrKFizoqDKII55ZaQQjfItZznXsXfLnTdyeLhxmTQVR25Z59Vruo5eLKYmexWCxmsC4WarJQBiSKmulm0Fths8lvLDQaQ/jjNrXpmW9lnI7n9RrBI+JEcPPXiDoAn4z8YF/mBD/ZkLJCDkIMfBw3g9lkw64rpmBsU70HM48u5Bj/7TR0Th8Q20C0AanlUPVX+B6lY/zGlThVq9CYdCl3XRYtPB0wWbF843Rhm3/Y7l6KlfX3843mUsQWORHX7KVskMvoqsfnyBzbZZ/qDeE6uhqk7dhciBqdX8jFe5NyWeZvid9hWeqyxcrNAmVW02Ki4qh5pVOnPzQdDzVzRcFM3tt3WUDCXzMbhpBQ/ZdAgL1Rb3VzL3uROtrG6+vaDlpQ2ShEbVJlWZmcbF7xcl+MGUIpkStEtNBnZfRLktlRj24P2LYWUY+YKpBTCFtvPXtM1N3+3PN4fqarkbDNVMcmMDJxUHkpQ1LnYGHEwjW2u6bA7jgo247P6rwjm5BJ6icytIcyIyQB8+7F3DT7pcei4R0hZlzOlJfusMO6fvqJV6K5HMHqTzaOxGow/VX7cGpddMmV+HVTS3NaNWPCYoEPizslGXlffZXGVfEzMQXNYhfmY0ibPGkKkgzAFTrc6wpEpfaiaVu5tDQrDMatwSqrVLba47Bwfs6nPHRSAEh9V0dwhzWBbMdxsvNFxRpfIuO3DjBdXt+RsU3SNQEpvYuKWfR4Rz4J0ruzziHjEWvy23QnILotF8bK3TfWkZ3GbxMF2rixot14EG72jLbD42bdBc1H/HwLYHirejpk6tYGYjY/ZGNTl4MfBkuYgBD7mEoiXkFzNbDy29fR0fjz9FsYvrjL0T8y4Z4MHLFNmAcEeZ30yJ5c3ffASf+5xwEcC1ufdXiEklhmV2OCqSKFmzV9x9Yuu9qikFbpTsFd2lLsuz2em2AYL+aDsFSpykzVx/XV7bZl7TVdKiW3umMlybqobPU4wZ485yzhgBVdrP+h3xj6y7BCsKbN2Vqt9zPoeybuUZQTVlMGql8Z1bvXJfgMu5UG+7etphLGVr+IPsDVEqvlX4sjHLagl5teDuuBezt9Wz1totaqJEphyh8JFK72A6aOltDwmhip+yno/hDr3BId8NiGbxTllOdfEShHe7AmlBcmPl+TsHeKCGLZyCkOyeE6ljNBKt5Mb3OgRQqSNsp2C2yYMZhnZK11KX9DQkClezDb71mZlZGMw3dgsbssuNCiHkXRtX1pUX+JjfsW2tLbfV8ohomS+UmuwLDsWn5U4oWAp1Qinj+Wyt8zxLI6PKNyCt+VcLKUf9yvjYHaZXbLmPi6lgBXKwcSmwC1Laq/U0G08JXQjMLZdunmPV8ZDfTuWBe7+ctnR1fvbNERIqf+lZz7liq9bJsa2y5WVQukaS4i7v7lEFbIqHaxrPrbdXF6ktAlK7PYTLeVmyrjzOBEb/MmHKYHbN9djI7lyA7Wxuubub67epZRtN1Fad3CX87LPW1TdBlMjl9dua+2jdDPrh6+IuWm3kXE3NFXwT8y+x195ceMQ3N5+2SV7qrcMcDKjhWzXrI9ZKZTqeOtRaA4fLAbBXslWBDUXNrOCp8/aGbzWEXrAWUq7HzyolbYwuBvKykLx1NXdC/nbpbuweN008aFnL5T7mwWbcsdFea0Bw6BH00fd3yoXz8SIKW5Fo2ESOEi7qp5AVPdLz9rGJilua7DNiHEso1NGkm4j6R4v1cleNb0YGJOMYwYXeWzbbQDHiKraX+06SUrEMmaumykpE0ZbAFT3SzwtauJz8CGHEFJGHaVbXbdsbLA91shPto0bxG1wCUUpnkGFauggGuZjcBrl1tMtAVOaL/+YbboPXcWyBDfUEZdb9gzm3YKdgzFYMCHaWa5xtnE+bCud8qhK3qUSa242VEr9SuSWBBWSwSlZPrqXGNvepi5nSU7TgcQ7IJM7bl4MaqvKT/bkpwwgSy/XBBPlzrbGym2js7NgeivfqXIy2YttM51PKRiDAlOoafWzbFBhB9EwH91C64ewZo+uHryi3Vm6ItsLRTbc9m1NYjk3LpBSTdyi6B6v+qKyFA9/r9UtN55jxazFdMW19/pWkj6yhjEbx2dsnaHc1C8+Vrcmm63npPxBTq67CdmvFayzRWdbG5fPBZerrYAtSEIlpwRLl62hZqPFHiFlamZSV2JiGMnc9IhtuaaqCHczvx4MrkowBnv2Qa3Za6xOPkZq3+Cr2vKRKfCgEvkf96pWg5JzhI8poyz/mG0ySFfxy4a7R9PwchOcSO4fuQr3N5hUbsb70xKji7HSFe+ttpwS9pfRY+aN7p+83WCayg1umlvA9IkPMzKL1uJGvME0Bc8dJAx6zBK5n1L2St/fGWQlPcsAxHzsuGfppl4ccIFl0J+qrVBB1Xis9C2MsXs37kxHMQlWpS13ppTt0lZ+el2lsW23J/JDYM96AXq6ScPjPGDprxf5FbPQnDplEGgjoxa+xOQoOIVX4zlZQvIeMNat7LJiljdpeUMbDHVs8RhsqAsejBD0MdcTBcEUJUZM8SwajWDcmtupYj/IvkH+6uM2oyxdxb90fI9ivg34YJ4ejJXat0KR0dWDV7Q7V87fe22Ze01XoWK2e7CJDTs9ziCnDjvLOGwFT5lKqHdg2WFQU5Z9rE37sPV9MvtS1uLcVa/BuO4g918mGZs4wI5+gxvK2SZSYSOZ2MiYxJab+KREQ1cvtE5lNZrYmHwQyy2Zu6xFjC122YgpK7cfJKzMXBv5wUaJ1nssqir/g6tHPu6S9WMx9/fH07L9Cq0fw/r3MCSbzKPj3OgRhdrVSINgvrJDFEahk4WnzgMms1gHuNONOlMxiFXKCFDp2njYwH2KQTbFP7KUGvcZfJt+f3zLQaYimR6xjWdkrLQMilD8Y0qjWigH04uQWvVCz37Eccy3XXamKQmv85h9s6O997dpEK+apn+a7av31a0p1XlVpxRHc0y7M+2UNDY3Du4yUXW2NZOx6jIvEsfoG0+0TF6kDO+OE7Hgao5a+Mlym/eAsQKjTifvhWxoXda7+Hq3SbLbW7m3ecr10RXWOJWrYMl3S4ULZYtNoY2USZQbN0W+UEy6DHYyr2Vr16zd4nqcShG/n7plXTAlMF4jMuZLsGwcoQdsq6ZPzjdVgIumKPhEptsmF60j9OxFM7eewN0SlbitFqzcONnKpJRAE+GikUmphrYrt5HPsqF0peTIjs/EpMTQdm2Dg1OiPThlUiPjPHryWjqgaAucpQgNAhmb9g4Sm5FxEIGxj/HRl4leoZs6itIg+cGPG9zOOfiQQxnhToWCuaCd2xfOsUK7fr86jmAyS48tl8X8sFO2Sa6U5muQ0Vv2HfGMU8Q0ois0hpmkSzxgchhmeEv82sIghsdspTVaGxTg4EcN2AZcuT6mPPOqKNnRZq7rKpxgSgc7t6zOGZPWXFAps0I3L7RtcyrjIt7Arc5xS8rsydaXwcGVz84G/vV/FG9w4dcWTm245bZ0iuaOWBT50lEy4R+ze7W2bnkY296ynNiIHXBj0CQGs6PF9rPXdNVZRIPNvi02m8V5bOlPhaFQHMauOKhH26znaHobzAg3MnkzxR15ulex2+rpZk26BWU7R6Vlm58SK1Q2sgRbVQHLkqK9Aum4R0gc6OqwjfFT5oxqK8rd9Qimt935tbv093/Ye/srrXFt23vsM04AuwmhIQKoEIAIKEJoKgIgBKoioAgBiAA6BCAC2CF0nwz6nfd9xvXVkW1pytbHkjTrjxp+bFla67f0uSRLnl+9UFXppbJU7N7FJufSN2VHnrA1Oy6tvJeRlp+lp4fQEVrS2rwoOgLdTNG7WVQAPufMEJJsQF0D1bSOzbmtmYvweJ3JcB6rmdsvFU64SJab5vCqu/EM7SnY+89oO36ptN2ecwWVw7l3aUc0Iqtgi3JJ9DsAqeOQvJBXy7KZAwduWfotF24z4Q2ZZ3CwRBtT9AOBZTM/n7zJFAe0m8yajZOShF9nXJo1a9eLtEuPInBRvw8fJjneU7V0YZtOtcCSGQKgoQwTO/w0UA8sj+DAcdu7w2ltvrg5E5139nkzXe/m3vwpmhsvpH4uGYO/gJUrkGT6kxeZKwjTbz4BnM1S6Zq7ZieBqSFd2SB8Hfhje7Y388AANfOoetXJ801ScUs3eQ0rV6jkLbc4044ypi3ge51Yr8jI7ZClErNGe9ryHrUmU0u7HVpcL0Wm3AyyTQ9hFKblAGjxF8NtXlgWfk82fvhTLq82dPjvYbF8PzowXDJnEy3CxQTCV+g5Z1d8QepeQJfsCe1FGKbqSoXr+uPoPbH37ked8Hsv6v5CQF2yBcXmRTSPXUpNueoI8xpewdz8mau0bo5MvRSXeXO3f1iuZXdT8SRZftYfMG7mll5uLtwCF+5wowu9rI12AQ3VQrRA1eTMd9QvGQPC1zd9IE/uPYKc5WrghQAzSL9IWEGYRSrSpgi2vFLngqm3gQtU68hzSYUxolskJ/e0MLmrnAX3yrt7HwOocms/mJzpCrN37eYoJk6FOUxgzwTu/XLmaHl+m6thzetyXf/DmYB8kaFULq+QQqYGG1KpVAhGwg9pC+9zgj0dm4zJmU7nJILtzYjUHJwsxXDTLuUk2cuT7v3uKnbGF7ko5XpD0EVefHaLRXJdMAOqmoNPaAp9XUOvr+H1zqU+GU9UJFfIJm4XUhGDwaIuNrC95H83r85TKFAnuLnLuwaH+jaFOcJWy1JjzNwC1rfp4RQZH1O59msRO1pFo/1dAue9UMuel6fZ2KJ5zKuc8bNcJ9mjFG4mFsGKtpvhRuEiA8IUKokMgSbN5WKpxQp7F8s6AHdhxzIoWOLZu9iLdvN+xpy5Gb93k9diT7vK99FmeSps/qzvjmAa3IaTOkseLmcvhsDYXQ6w3fTJeFm0fuYsZ3R39Oeq2Xb6cFPfcEvUpA2qM2TbpOHdZAqva9/K3p4oKB5lJMEAACAASURBVMhmfMoMLbsLcO+6dMFhDD1eLc3kH1ikHHzXdbxn+sv9EhVROMXL0+66gl4N1stP+SWSLBXNukvPtq/RWRKE5oFRf6JeCtuicpcATKIiuQLDxVEB45zNqwvWZb53rbbGJVb0es8Ey/1O689F/r2LTvUqmhkORA6Mm4QzOip5qTa9K+UkQau3qbt3s44/h2lZeJJMSEb9Y40+YmYEGD4MQxiZrU4G6522VyrXPzttEfZqYE9B1A+VLYg9rz0ZNn+Wm/XY1HeM8bVb2xe1rDtq3jQfbpZzi21a8HJTdgzAWT+yY0c36+7lqAodgKhzoNCCB5hmT2v3vobA6zxc6A6TIV3THOvTHhYeZSG6RKfy3BZDbPIi3FFnUhPfgbLpFvzN644MHVCz00dGJs09ehqReUCG/DnGAKSoadSyBPButibuzU5bljHKhdvFxXXAjicf2RmYR0cZyJwzfwgAQ29OMLllFtf1vfGeAJs/5U84WU7Dr6ulC/NhnBjIt+U8yZUXWLrNx2Z5xM1yEx97KS73l65F2GrHnu4Nf8pNxAfk3Kyxm0gSENLCo6g/fMk8y0U1jOHadZEHKlTwOlowVqoMwBK1b2W3NlSIirRYFhdan+nSODY5NWrNPKpeqcW8r/BJxf+S+SdvccLtIHjWzwDRjn0W58nMBRyE3Zp/71puhyyZ3xTtacs7Y8ox/MyMppOHgVNor9LD/TrjghIm2HRNrDUtp2AYbDlfXAmYFeIM43INV0GYzST25pLQM0S7tvmK5Zt7bXG1UQDg8IOU+v6TA7bbQ7rk3h7zyQEOh19RlyyMDvkHDdaSnfYuyjUulSd6QIPR91Ks3N2QitbJbkJ7JsgyMA9nhpGe7mF076Ny6EvlaHNw0a6abwHyRBvc+u1sVCQ3D5TrrgeyVpKEF2mrdaLCLeaCrmh96KHbcycuwlwu6teQ+mTSs1Tgp9k2bua1HwF7uY+8grb5s7vG1FWwr+tN/t7Ncub4Ly8l/RQBERCBkQj89ttvjJtgJJV71GXPxf/w4cP66rx9+7Z+ooOlmDQwvrm5WdRHTkCZXX7mvbi6uopG+Pnz52iYLAH+/vtvyPOf//wnEBsw7hWNwFsnH/Ge3JMJ6fU9AsgbExaK29vbDx8+7DHB/fplAYmiOgqnixrjzZs3AbGZR3tJqAVk6NUJg/wZbR3g4izXfi1qRv2VpPN3iZC/UMvOs+o6ZJKhoSm6DdUqq/v7e0Y8dK72luacNM3Xr1//53/+JxoJwkCAX79+RUOmBojWAIgQ6gNUasy5wjMGQlrfv3//888/L4liqM4LzFsWC/6q5cxc9CrHIz/JGni42CL7YSr3fMdvna57R10Ol8Y813vjoOvra1MQZh6yZTcEmr+9YWD2tC4RRse2CPbjx49nz54VEuB8tBZa9mlraTSC0W4wlmWUq7VevnxJZiF0hsMNOhmPgtkkQA43LsJP6Fz1rEbi0ujM45bxpyaASJjTNq8kHwWrT2DU+nNUvernkHCKewO9JsOZyite7DgbP336FJ3RYzztYVt7T6F+dKk6XOKQzXsx+hMxR8PMEMBOBhuA9qgtArkNRH0LksArC5Yklc3xNSZtl9oevtY9H3sWsMzsZFEB9rSQHffIbN43YkcNgTeto5u9ENDcloow8irZ+th3O8Oa4eZ7b4BftMBi4BNON8taZUaFYQzNKNtdmCZepigljciiiAYIQNYMF01tDiSLWkEtSxgvmX/sdyE8NUm9LJeLCR0s+hDAy8b6KQIkAbV0UVBaYBlFlCtAeHUoDFH6c4+9kXuTwVrlJQG5jFg/nqRuG8Sb6jPJ+ubImKLWZ5Iwh/dsj1ozj6oXmW87DaYWJ8lwM48yZi7gWgSYVExOBrZDe+byzhgxqfmYcP6FYdhFmPDWgg8ePOhCi7WQWBuP1UTr+94dfJiMqsC7meXnHlhIBR9RuY+dswhfPxIAIesczNnVFw8pbi7yhDXhq0G71kSkM4luni6DHeGqORJfvXq1V0Y8veovC/QEIH9GswGpL5ncYMHUJYsaVBM9e4jm3At3j4buWyBgZ7QLGpqnOJwlyH7pEv/kk3daoLvkBOYiKXfJ08IgLRSm+dqPQnop2oEJ6Py2gY0r1URABP4PgX4nKiaxH8af2CN4rWxS93f9+uE7moA5jG55MervXkJiB/zF942tsp48ebI8yn5BRl5nGglbDy+K72mK9Tc8yb1IUu9jmoc5ozs1WoXnCbjHL01SKFDowt8MlOYQsA72rw/vuHd3d4cP+QIxhB+pBQzzsfAULp5w/oSQmI0ufaDLBQUmyJFWAAs6VAf2fwxEuDzi26NpW/aF1TwXOLaw8iEfmEph8KIgoLAwIZPCLEeORd/CMjLXNR8NTwZAJy3cJF3iQcNERpg9GDl8Q85Zko5WsEtIXLgvuvfX10nRrl+f5I78JJ6hA2Uc4yP090qvh1OXw7PIJD9h902HGFPh10Q085CtBOdv377xvetcAqDbFt2hHjVhoaXwWbQgexpZ0lpHMm0tjX71ZjXlIQpvc+kFTvqJs36jp8e5EQYadDeYrnskwNec8kvAvmSd6Q6ykoZR7ovh7JQUbTiqvp5qAoix17TNKwNHYVoRGLX+HFWvVvlkM13N9xlxNrrz7JuWws0S/RPm2GlGtj2Zdd9IBhvAEKO2CKRe9S1oU7Cux9eXxTlurVt6ZR3zqVsTf5TsmFSiLdhRQ+AkkymwQQKTz22pCF/yJNm3cb3HSeMv98VwKUiK1otKE98ekPXPMQy91muYO6SBauprUKSL+mYFq2mdXGl1PQAp/WmYWpZoNiMLo9sTSGrr3RfDwiRFG44KT7suF9M6WHgfzrQfAkRzvgJMSEAtXdToWmAZRZQxQKAmr/C5h5YEZDSl2ajQt5zqM0mzhmAE0/pMhtLwnu1Ra+ZR9WIy7TxhJm9xZh5lqIBrEWDNis4C7ZnLO2nrrv3MsC+ppoJhyU0AAjmNEoih1SNk4ICvxpUKEzRntmVzo3KvN8GCJ7ZzLL0liCtGR9fRHQYuupT7VDzMarMsYIVwp9bc3FaUn9YMs4o+xb5zvB1LL8OOSssHCG+4t1kn8JEPHFJdsqhxNdETQOR+B1d6D1hTG0QHmOhRcwIWRrsXCJqnqJMZJnelAvJmP7kO/HAqNgWTpyVsNTtPA/6ECms/7HCQJB0R0PltHRlLooqACBwhEPa7HYlR72QlsNd5ami4p0+fZlVRkW0TwBKT5YQJmLvCJtEW9uMAC2i6l+0XUnBckv7E5ZVcF3AoM6ByJad4XAKYCvr8+fPlzjyFwt1cyaWxXOf9WnKJlryITn9CftRmZGxesL2qQC2gB6rhz2j+hGw1s6g7rbWJJZpjN9/KdXPalj0XwObx8JUPest1ji10mWBtDb8qKPsqrr0a25VwuUZgfOWy/Mx1wdQ2WMpT6BzHLFoAy9LVQYTROs1NFH1jJgPg0CMdyO1y27vmy/teDIPd3yxfmClE/xzjowrKqstRAbLBJNwq0RUvqXp0Xyx0Hc2fmyWokDDraKMd4DNDtnVyJ+9A2lbLheGMilb+MKXZbyeiwp80Tfj1aCnA6zULQrSWiJaLsL6Xp+hRM6u0kRa/ioVJ1w2zV0+6Ydxr5rQ5N7yuxyMgvwRvU43OeFapITUBRBKbs3kl4SiYZQKj1p+j6lUtL+15jxsOZCqveGmo6WJl5vhnrIIoMX5hPNLY7xUSLtLqIomAhQyWJHDXgXtsEex8gNe16T3hzY6v3doec4Klt9Ek4zfrU5UdLxnbgh01BPYqGf3si4DmtlSE+RxrvzMZtWbN+b412OgEH+RH+75+sfId+4auDKRmcgYHyBqR1cwAxtMyOwApyk0tSxa8A7csZsvFnA6WvamczWysDwE2sejmhATU0oWNrgWWYT7Zn26O2at97rHXjjQcplVeEpDdoHUi5A004WeSdUxQIhWtzySpRttxxLNZtZLxpwbL/vnDqDXzqHqlZpjuwqvF4U0WrZ1qVk1rsYvO1KiA8yVlbRrdSSVggfbM5T3VXuHwZv3MYbH1dCGweYzT8tRCaV2ESb3A3i/YV515CxVC9qUO6++OARO7gpT4UoDR0X6YaLV8UYH5oryOsthZiFz5WUeepFTw5YgXvtBnLF4q+ImJV9LWCNwX5PAZIeHKdg1qnjvR/DDwEIyxsiZ6ApTm3As3AESPjBAw0n/WPMWZ/MAbUZN34KwFumcy29678rTskal2f7MLWm3tRzU1ldBIBHR+20jWlC4iIAIi0B+BvXUGazd0Nd20dLUOanf9Sp3Jm7AX/qL1XobMxQSbtmwOGLz4XTjeowo/26ZeQUGzSbh5Y5JCgfMwwhNgWJXbdnYce+tj16dAnkFrFV06vPf6XoWjFnCPWOX78JIzm7/XPMUqOi0KgRvuDuY2H5NUYpXzpJ3kPn782EQYlEpyAgaFJe8qrnBrtaaxXvK1DpN6B4vYGPVbWYeRza0ZsJontYlHBggf4YYW2fLxdakWV/hqBNCUr3tf6AFigVqdQ7XV5ahma2sJubXiIhuqU1MrSicfsi12yXIBr1TNscNaZre7vn56uRMdcey9OPD9aWvpm5ubqFlRZRXN1VjcGZXBDfDXX3+5P3U9IQG3ottsZ7MzsTDjsFZKo7M1k2p3NAFEop62eSX5KFgrAqPWn6Pq1SqfbKar+b5NLJVvuvPse0lfXV3tPTp5n1lixEh4Ugy9LgJhAqO2CKmTTWFKGZ92/ZWU2fG1W5e6QmY0nBcVU3BSXVheEuV+uohM+Ulms6OGwOUyuWKuQEBzWyrCSzZj2kS3uTG4KEgT34s1AxcDGDqgnR6VIKARWQmqncZpdgBSjqdaFobt5C2L2XIx28D8klf1IQBTZhVGBFwCaulcGpvXWmC5iaXQzeafe2hJQCHL2om21Yd4cD8yfWaAyv6ZpB34SZJofSaJawbP9qg186h6kVl3hmCTtziTjzJUwGco49JxITB5eV84ZLkw62fOot0MkYRd08xniZYpobAz+61hEw9mpT2v6f39vRcYg2sd3uYx8X5iZp8xFt5a4/WiKvFz/WG4O5lVIsWica7VIeGfl4rfIwJHysF7cD7FajGEl+WHK9tqQlpLSF2yqEU00RNA5NbD7rrQwCsnHzH9or2R9cmk9boIJBHQPEUSrjOBJ3elXtBpge6ZLLT3rjwte2Tq3G++9qOOmkplMAItz2+DTw2b4Sb94RWM+dG9xh+5HmUwg0kdERABERiMwJ7rc+9+BfXzTvlUENhgEtE2GtMMd3d3F8nRpl9fX1fQAglFUymd8ZhJDgzq2o6WsVl81IJRkgpwgMByUtQkheLr169R13z4mJYDkA+84s4lbL6OQ3qgy+aj8M29Cmfvfji2LE/VAi4YcfJT1PQIXDmLMqc3MWIvavIX0XZh2padZzhMyPfv3zfsqLi+7wBSrOLKWxbWZzsFUsejQjU505MscXRcWFn+qdvuHzMQ1gBh8RwciV6iaL9wv8lqME8S/eyOAM78W0ami/CoaqqdBagux4J9tgusydhsLKotwWSAa8jGUOLDkN0YPsLUkFhnGe3VI1sWPY4rVeYlfHhl7RIs+8W0tTSywWYd5REuXWWldsJTw3vq6KdxAtEaTH6JJAtqdJaEiw/MDNs1ATRt88pnJIW0TGDU+nNUvarlpb3O8979CoLNNt8HVx4zHCiHhYkZElZzOVbIY0piVAJqEUa1rKtXv+NrLKlaant4pR4+fOjqVejawlLDTdVkx00sezcb2lFD4D2j6H4vBCaf21IRTs2oljuTmvhOtWYgvGVDB8Qe41GrSfMx6EmLMwT6HYCU89CqZTmTo7x3O21Z+i0X0zpYFreSlwP3fhaqQJgVBZY/BNjDpfvjEVBLF7WpFlhGEWUM0PxzD+iy1y7s3c+o/l5UzAz13ru67xGY8zNJD0IvP5nelNZnTuLZ3quB9+5XyORZauY9+ffu96JXBTm7SGLyFkejjL2CvHe/Qq7OUnFVkFNJdEdA5Z03Wb9+5oZ1F4/XSMiwa3qA+V/s7oIdoaO0MTeR67v1X79+rY/bwWkudRaURjW1HID8GHy970oFpZYdFy9pYSe3hltandd3XfAZh8b5dFHKPJKBOFsdiBIQKfwovAxYDdOanrpkaybeHU30eEC8n0t9MsleuJ76+ikCAQJMs655igBA8tHkrlSSkoKtCcjTsmZi6o6FtR+mgEiYXgi0PL8No3eUnKQ/jAaxtyk8aPjD0oF//vnn58+fiAfeFk0L9ZLnJKcIiIAIuAQCrk9U+G7Iatc4HKVaWtMm5H5PUu3wm7AX/mILbPNazihGPLaMgldXV0wwhSlEYJJCET24BWXWwgQ5GoVo7bGe3WfyhlpAhlKrMNH8eRGMcabnVSGaIlaWYKScN1EmtjlbdobMeGFw8kdDpZB6tE6+iIdP+luNJiBAoIY/Q490fDVUPKAdfHfLSiOs7jq8ZArtMhyJF38gzmxD7x3X8BZqEBeAr0d7BLAqdN2wfvnyJdca0L103fvqcrg0prp2t55xFSfXv7qvlLuO5s/hh2x52ZLteN5EvdiiNkV4rK7G7Jv34rQ/GWKAs25NShOLpnhmYIgRJbnInuRTmsYSf3QxzRJSF0MSkF+CN6tGZzyrpJCaACJxkc1HtLEjk+ODRVM807zyYiikZQKj1p+j6lUzLwW8wa1ctbM5S/fcLF42KDcwZ748hzAobp5I+ikCpgioRTBljobCmB1fu0yqrapidkgJ9ARcmStfy44u8IZ21BDYNYSueyRQrgvN02DKUaG5LSZpKBL1KfHKkiGjKTbxYhnvTEatqYlvMvsZNzSphYKJgAhkJ2B2AFLu0zC1LLly0cAti9ly4dpODhaXhnddyOFDDrJazS55EPRzZgJq6cLW1wLLMJ+8Ty187gGNAu1Cq0p7tiUBefOVF5s+k/SAmP2p9ZmkaaLt+CWeqJ+ZTI4PFk0xybM9as08ql58Phk75OQtTrR2Gn6mRgV87AIu7VwCKu8ujZPXZv3M5eZfThKz9np03ydy2xxrennyoCfPfNWLtT3YIsZ798DP9cgCRzvIT8KQBCXmkwd0Wur7u9yPQZCdbm9vGY3MhvEqSWA/vLcSryM2XCK3BUCcmKK1sKMjrx1ChuuZZSerpDjHDqwuWdi+mugJ83GfVltUwPSLvArWlVPXIlCHgOYp6nBGKpO7UqtxnjAheVoaGt3I2o+GBJR0vwRant+WhRpcANfX1/C2wHeALZvhFGA631mSViQiIAIiIALnCQS8IajSz8d/LAY1Jce4HXur2giZ2YyjnC8em18zkxxnTrM4xn/zrfCMxeYrupmRwAyFAkPoHz9+hKHZObogKgmmnw/M/qoFDGeAhk9RY7uz+3uSoLdQfxnHixcv9uRZ7jfsQV1kmKESW2jroj4BfmY3WnuXE75QV4pZEQWlcKpZOdUOx+y2+0xVFk0I/kBUwhXWKkUlUYBOCWBS3DuCFyUXxefZs2fVNFKXoxpqgwltdtjQvbSz3lFDtuzZxkKbRfaOvOoxO4peIpy2libzCXp0pXN1aqdaLv1eClcFOeWXCEPW6CzM59hTTQCR3KZtXkk+CmacwKj156h61cxOmu+rSXszLXz4vXnfu1luCHN1deWltfnTXd+/GUA3RaAtAbUIbfnbTN3U+HpBhH2uqznSGXdTYI+tRea2F7JjKztqCNw25yv1LATKdaF58cg5i+xzWyrCvI0uIS13JjXxnWrNQHjLhg6IrUciIAI1CZgagBT6NEwtS8YcNUnLYqpcLOaTg2VBsXmRumZpM5L1za4/BFirozujElBLF7Us6azQAssoyWgAC597XITUkoCosRTgDIEuPpM8o2CWd7U+k8Q4j2d71Jp5VL3IDKxgpQk0bHE0yoBxVcBL53DFb4SAyns5Q5jyMxeafylHr1XMgcr/IlIhR3RlfbG4iFzJj6PXMGY5Ix6cRe7UEqJCD6da6TgjuZF3Scfmu3fvagrsHexHCllTwtS0vEoSU3KpMaSGx0lU66MN9yIBYWzbvvfU7P3wMmD7C7krg1WXLAqcrGo00QOS1drZthtER/OMAogACGieYqps0NCVOhXntsqqjavJ387aj5paK61hCHR/fptnCTgF0K15//69d18/RUAEREAEbBLw3M2ukMzRKW74jNdhd23GhBQV6cfMAoqctsSERJbkvEjIDQJqAvEk1E8jBGrmgYaF4u3bt1HgWQ53iabCBGAkgUaptYdaQAZ+kzDMcZsQjMkY2eVnDpVpu//jJJVYdssqQp4AvN5k+4XVV95iHT4VL2Tq6CA1vJfc3k9yL0Jv2dlebA3vM1VZQ/GU9AwE4ED2mntsi4CFWZVPZvVk2COvLscemX7vf/36dXMsULMfFaWnIVsUUY8BsBSeWemL5fLIpT0qmFfmOWtpTLCSI8oKVRaTXV2jp4Z339X1SAQqZM4FFzk4TfUZLvFXuNDoLBdkTQCRJOdsXkk4CtYXgVHrz1H1Kp27Nsf4l0S14qU0fMRPDmDJntsxgfljLUhpj4mht0QgIwG1CBlh9huVwfH1BaY1wQI9AQvWt4ZrYWJNsBJ21BB4MbcuROAMgVZzWyrCZ6xmrTOpie8z1gy8a83QAVH1SAREoBoBa/18KF5iolYtS6EcNWrLYrBcXCxoTbASA3M3r6Yu7E8N76YVuB7mQ4CAjno0AAG1dGEjaoFlmE/Gp0Y+97hoFGintCQgo9GnjarJZ5Ld0db6TNJk83i2R62ZR9WLzMAKVppAwxZHowwYVwW8dA5X/EYIqLwXMoQ1dy7ULDH/Uohew2ij5wkVckTXVxm7c5Anfj1//vyweFiE7w158DXx7e3t4QgnfJHsEOID85pl3Ms8TFNi3Hbe2Y0VSjoObwv0Nl1cEAYne7l3erlmDnbqRZcKcjLlqMkWRpu6M5JAo4z1kiZ6Ng2xeVO90E0sujktAc1TTGV6sucMJhn3OJ2KcHNl1cbVNIGptR81FVdawxAY7fy2i2HQ1P38+bPo1hvD5AApIgIiIAJtCQTqajiFUZ83Ec/zest7W84KjPO0XOqbMXtTIJthUm9+//4dm19H30LGq3xgQFQkBahPYIZCgZm86LQfWgfy47QKNoIkgdZqESD1i4tAnGoBF6r1LzBdR5oSE9j1xUOK0S3pmRannOQzVGLl6ClmkgDv+/YW65Dxr4NFy533Smp47/XAT2+cshny27dvm/eN3CwHx4iCEsM4ATT0GHN5J9MgW2LIxu+znEVHdTmyYOw0kr3eJt/AlVZcQ7bShBvGT2YzbyF7Q4FbJT1tLc2syoVR4NCosHMWmV0vmaSOSK0ypNJNIiC/BI9LozOeVTikJoDCfJan0zavCwFdDENg1PpzVL0qZDzN91WAHEiCnBQrveaHcd1DC1LagL56JAIVCKhFqAC5iyQMjq8v3PDdjimAJdYZZlRQdiRhZrejhsAkeQUTAYYAOVmQcW5LRZixy14Ya51JTXzvWerkfWuGPqmOXhcBEchFwOAAJHtXXy1LrtzixTNwy2KwXFzgz+ZgSc1jqeG9LB34ycwmGP8QIKCdHg1AQC1d1IhaYBlFdD4APDNGPvdYdNGSgAWFLgoRIF2gSD3XZ5KFFCkUrdZnkmCn8myPWjOPqheZhxWsAoEmLY5GGRfLqoBXyOFKojkBlfdyJjDoZ84+/1KOXsOYo+e3lV7cXlP3N2/eMH51MDm2myjO2vHOfoOzHSe61dRxjLTIDuHePhjZIWDIjxMvlmiRiyrv97IknfHC21Px6uoqY+TrqHCKIf+JypcvX9YxdHEn0J2+yI9aogtFKgipLlkUsiZ6ooiWAOqFLih0IQKap5gwD5A9Z5CZc/Ku9yyhNq6OBQ2u/aijuFIZjMCY57fBSDhlQQtVB8usUkcERGBCAnDlf/r0qb7iUXdtfZFGTbHCVr8LOnLa0psCWV4/c0F6bA0O5M5orXePEZihUDCbZTAT88cIH3uLkSevB00t4DFLnX+LX0bQ6sTNx48fR9VsuNBkhkosyl8BShPg5zawWAezX+fl4VNEWljsVa4gMJ9tl+jNnme4xKAe74JCF/UJYN0Vlri5y/ggw+vXr5u0m+py1M8AdlL0ThC8CGZqUamGbHZyS3ZJmLEtEsVq3SydqOzyV4twzloaSx82K6g1djIjrV9MuoNONZ9QXp9MkpwKbI1AueHYWtOGMw5rYQ7c0ejsALTNVzQBtIllfXPO5nXNQXcGIDBq/TmqXs2zHGo/rXgpagXP17eXFuNa33uXuU8uMSKlZVJUGBEoR6C7FoEsgOWIjRqzwfE1UPPOomp2MT4zKzuSOSG7HTUEJskrmAgwBMjKP+PcloowY5e9MNY6k5r43rPUyfvWDH1SHb1+hoBGZGfojfeuwQFI9q6+WpZC+XbglsVguYARyT52IXNvRpu9tHqp6EMAD4h+isAeAbV0e2Qu97XAMswny1NTn3uQGmlJAAlKwQIE+L5Krs8kA8IYfKT1maRR5NleQI1aM4+q12I4XVQg0KTF0SiDsawKOENJYewTUHkvZyODfubSHt1yMGvGHKU0wDlVLs+PHz8yc8do9XC2kPsic+0d3oaEtL80w20dhuwQwkzrd0vc8RLCri8lUqkcp3fCZdG96bARBOk2AYT3799jb/bKNHIlF/2OO3pkZi5J7MejLlnYRproCfPxnqoX6gHRz5kJkA3uwMufJrQ+2XMGmaKTd8wga0LrnFdZbdx5htEYelz7EVVKAeYkMOz5bTAn3ARwFsxpV2ktAiIgAr0QwObpYVFfvnxZf0Mrb/Omwaa7wsBrPjX4zQ/U96ZAzgPByAFbAzDx2ATCSK4wuQjYzAN5CwWqdGbGyxoKRh4snkhaJaAWMFfByRsPuec7c4haXsGW2KI5ByHJdmeJM9cFU1JypcXHk7cS49NVyHIE4O3xYsvbqQAAIABJREFUuuuBtMjZr0AMeIQ1Mfz0WFFPFKO48TyP8V2Ytp6KQCECWH+GNtTriKLA3t7eFkoxHK26HGE+Az/dGzLwDU1pOBqylSbcNn44OcmxDFlNtVWnXOqk+iTMEnKWGBh6i90DYlfr0ZGfbaAKffXqVUBgPZqHgPwSSbauVpaTpOousCaAeJPN2bzyfBSyIwKj1p+j6lUha0U752CrFS/lDOG5+8olFI45+kXo5XUj0oZ10VMRUIugPAACNsfX9QUjq3ezeUZ2vJimiR01BDZbLiRYjwTqz22pCJ/JJ6Y6k5r4PmPK8LumDB0WVU9FQASqEbA5AMm7mFYtS7nsNGrLYrNcwI6VBWsyMPeyqz4E8IDopwhsElBLt4nFvakFli6NEtfWPvdYdNSSgAWFLgoRqP+ZZCFFSkSr9Zk81ak826PWzKPqxWdjhSxNoH6Lo1HGYlMV8AWFLkYloPJezrKV3bmkInnnX8hEuws2GyUs7yH3ubq5uYEXiDfo9fW1twIfCWk7UB6gGxIdQqZWAfCvX7+6Lxa6dj2u2Emp5iEKhTRCtO7Zjcz2UIclwTFUjDUv8ff+DX705BIX+2GkA7yoLlnUiG61Ew5cbQ2D2Z00+BomTDLv09n6V3npKbbDBDRPcRhd1y/Wd6V2jasv4dXGVbCX2bUfFXRXEuMRGPn8NlgLG/YVdV6MlyGkkQiIgAhUJsDscgs31ps3b2oKhhQXj62dHbRrEqiTls2hS3bd7+7uyDjHmEMilVWwTQIzFApyEXB0FdomwHI3SXn48g5R1QKWs9fhmLGAgJyRbVhamZxDrms5DGrvxYZY9kTS/VEJ/PHHH6RqKA5Yd0IGDgTDMgWm9KGZa96jI+uxgLLlHsFHp8Vw5fAq5gABFGF057zS8eXLl1ZnvajLETDW8I8+f/68qWOr3LgWRkO2NZPB7pCdduTVLJ2oHulNW0uTxR82JXPReeuj64i1/uF+OIYGaOjPp6UYxiBQLXMOgEujs1xG5B3Czd0FuVQ+Fs+0zesxXHrLMoFR689R9aqTl8L91YsMWvFSzhbe99h7CS3rf/YC1LlPSltHGKUiApsE1CJsYpnwptnxtVnBbGYSs7jMCpbLjhoC5yKpeERgIUDWG1nmtlSEF+wHLqx1JsmZL3Jt8AEgx14h5eFd08fECLxlzdABUfVIBESgJgGyva4pUva01LJkR3qJcOCWxWy5MCtYoTx2iVYfAhTFq8jHIKCWLmpHEhHiqVbTjrTA0trnHm5+0JIAl4auCxGo/5lkIUWyR8s7wbQ+0/tibs8W1RqptQBMdUp+F89E1eNirVH1WmcG3WlIoHKLQ3ahyZmRatxIefhGCpKrgFcznxJqRUDlvRz5hv23ckpNEnO4i25kZXteWzx58uT9+/dMnOiuk1+v397eetsy4JwbJMSkojCbBMgOYVJXZzOh6M37+3s3DCmY+4rNa/eDEUyDlhMS5ShczyxJQ4zhv8HXkU4Xc6tLtmT7vQsSEV6v1gczO9FTjcCesXRfBOwQ4PtFk89T2DFZLkn4DmquPU5zSa54wgTUxoX5nH9qee3Hee0Uw4QEBj+/DRZ9/fr1hHaVyiIgAiLQCwF+7QLOoMZ30XX0gj8Lczzfvn37+fPn8K7nOkg3U2FWmWy+WPQmOS3By/DhwwcmsE0ajOQKk5GAzWyQsVD8+vXrx48fDLGiE5CMAF4YcvIec6jQ0Xt376dawD0yDe976zYCkpDmC8Rw+BF6RNF33en8aOCMAYavxDKyUlQnCSQdsUx2xqIiff/+PZAuFslhPVnpY6d7X4pns5aIml4BeieApZlYf+ZqgaKE8X7DaW91OVxzTHUNX9Pm94SB9qUyHw3ZKgNvkhw/lsFC9iYSNk90zloafV3S/1N55yw46iEbcqO3CAatOSpPNOjeMv3m+UcCtCVgc8RBFq7K6GyyqgwhS3Kkz0HA52xes+QxRWKNwKjFeVS96uQfcpCFTzW04qWORZqk0rvrvgk0JWqTgFoEm3apL5XZnEAu3alPzGaKsmMru2gI3Iq80h2YADnsAoHzc1sqwmcykqmmRxPfZ0wZfteUocOi6qkIiEBNAjYrh4wTtWpZymUnm5kni75mVZvWwaIPAbJkbEUyKgG1dFHLaoFlFNGZAAY/93DVIX1TWhLgQtN1KoGkz0nIJYupMtgMTyprtu9djepsnu1Ra+ZR9apWEJQQQ6Bmi6NRhmsRFXCXhq7HI6DyXtSmNvu6GedfitJrG/mchwm9evWK6W9gRyzmLATsNfr27VvXjthQ+vr62r2j61QCAMh8+FDhCArvKBQmS6Qq2zw8g/qYkPisfnPHks3Yzi+o24y25s0HDx7UTK7TtNQlixpOEz1RRG4A9UJdGrqenIDmKabNAMzQZoFD5pMlvC4aElAbVxS+8bUfRXVX5KMSGP/8Nm9/3lENKb1EQAREoFMC/IwI5l2eP3+ODdarHaiGL1KYI1I6JW9BbHKViQVRD8vAZ1dvD+LDKerFrgkMXyjIRcCYfcT23NZMSc6J8h40tYDWTAx5+CnntkcMRlPHgiecDlKf8PCVWH2kSnGPAHrpZLWMGPiivZfcch9dOxwRgaU/KIYXAfAfvbh3795htIL1ZEtIXWwSUC2xiUU3ixJAwfSWZqL8oiC33YGCr5eijX5RetHUW3U5impdNPK9wYKdRaUashXNAEYi51cS7OVYI4qUE2POWpo3N5+FMtoILhR8bvHPP//gw5WfP3/iP8a86Jy3bdAzKqiochHQiIMnKVY8q0BITQAF4HiP5mxePQj6OQaBUevPUfWqk+s031eHs/FU9EWocQNJPJ6AWgSe1dghbeaE6JzF2EY5oJ3seABallc0BM6CUZGIgEuAn5jgJzvc+N1rFWGXRuq1qaZHE9+p5uPDmzI0L7ZCioAIlCYwfOWglqVcFho489hUbXIHiz4EKFeWFXPvBNTSRS3I+xx4P0Y0UT5A1wssbX7u4cLXkgCXhq4LEWj1mWQhdXJFq/WZPMnZPNuj1syj6sXnZIWsQKBmi6NRhmtQFXCXhq7HI6DyXtSmNv3MRVUeJvLwKXcDrzzHUI6ZiUDVgV3dA+bGQUTe9tHY1Sf8SiA2PXIJkJtaYA8l96281zhFCRs0LXHibAyDOw0u4vEX3lZvTFngI19Cgt7Nzc3yM3wBOw7wGX40e4Sr3DCiYZ6qSxY1pSZ6oojcAOqFujR0PTMBzVPMbP2artSZOdfXXW1cOeb2136U010xD0xg/PPbMOQu5L8YOFtINREQARGoSSDpZOk///wTMyuo2zGbglmWmnIqrewEom7x7CnWj5D32GogV986BlMcvlCQi4Bt9t5JqciprEv2Uwtoqhhifpqfjm07Oc3kRpxMUx/v8JVYfaRKMUCAP/v2x48fGQcOKP739/eIEEtncIAE/uMkiTdv3ij/B4y1PGryMeqSui4mJIAD4L0RGTIhmkjMjzakoS5HQ/jNk/Yy5EUeHAWKvNpctosAGrIZMURRMfg6EJ0ob61wUcGMRD5tLU0Wf5iprQ8TvW7kYfW9jZQXg2Iob/BG0eiMZxUIudm72wzftvLcFKnmzWmb15qQlVY1AqPWn6PqVS1jaL6vGurDCfEzgMeSwCHTx17UWyJgjYBaBGsWaSWPzfE1s0yiFTGb6cqOTeyiIXAT7Ep0eALV5rZUhE/mJVOdSXLmy2YHg5Qqaa3ySeO6r5sytCuYrkVABNoSsDkAychELUtGmF5UA7csNssF2dPwzDTST30IMJI1pUtGAmrpojBJRIin7RohtD59LbC0+bnHOj9oScCaie5kJ9DqM8nsimSMUOszSZhzerZHrZlH1YvMzApWh0C1FofsQtv0VJBSJc3UqIDXyeFKpQkBlfei2G36mYuqPEzkM68t//LlC2PHt2/fYjizFxJbjLrr/9E6k7XNXoS6vxAA+eU6cMGPygOR7D3yDocjRdqLzc59r+AXOqnRO9owoD46/9gLKxBgmEce+WH0SlKErCTJwU5S0ucDk1IlDcHWUpGI8KImegBBvdB1FtKdOQnwPaK2Vcec1qmgdTVXagVdlMRCQG3cgiLvRS9rP/JqrdhmIDD++W2wIt/gzWBy6SgCIiAC1ggc8J5jcgVvPXr0CIuJccQujkyYcDdha3ZMlYd0mKZGay08ThwkRRr4qzOSgIINXyhw1A02f2cMXWj2kUk6EIY00H/+85/A+gAvfrWAHpC2P/kaG2dstBWVEQBZsbKQZBmpLJWSG5hAkquHL+ADE7OgmioKC1aYRAa4COAu8Mo+xlzopzWfQvOkCliEafEDr59/xAhQv8txXq9WMSD7beLiV0mWllxDttKE7cTPt8j8SkQ72p2UZM5aGhWU+zFDmKF8mGE+etqQAF+5NRTSTtLClcUWfKsxeeXJg2LGIFlstxcJI8Bmr34vQt0fj8Co9eeoelXLgZrvq4Z6nRBTda/f0h0REIE9AmoR9shMdd9sNjArmM3sYRaXWcFy2VFD4FwkFY8IeAT42uPM3JaKsIc99SdvptSYU8Nr4juVWFJ4O4ZOEluBRUAEihIYvmZQy6L8c4CA2XJhVrADkPWKCIhALgJq6aIktcAyiuhAAMufe6zV0ZKANRPdyU5An0mukfIOW63PXNPbvNN8jQ0jALk+c9SaeVS9NjOkbrYiUKfF0ShjbV8V8DUT3RmDgMp7UTvKnVsUb+nI+c91S0tSP35s8UGu3kHPZHPX0Ovra2+HOpwJ13yHkPokC6UIkkyfEHn406dPJWSA0d1DmFDXPXnypERC9eP0Cj4zCk4VEqWDHDgjdbIkpspgMLxH3qCEpUVSlyxKWBM9UURuAPVCXRq6npyA5ikmzwBMt3lBxOeW5RVd1CegNq4E877WfpQgoDjHJjDF+W2Tr7cYOwdLOxEQgQEIwHueNDJxVYYrGceSP3/+HIf9XM5yu7+/hyfRDaNrmwRKzC5Y0xQnC/Ii2TywipdfIc8TGL5Q8H4lm64NvpB++/aNzA9qAUlQdYJ1lEWZMlJ/ann4SqxOPlQqPIGkEQRfwHkBLIfcXKZmQWAM2SyIIRmGJ4ClM2grvZVnuGOkKuDFYFr8otZkBKjf5SiqctHI99Y4/vHHH0XT5SPvKHNuKlViyLaZ0AA3mdJ9UZPPFQNgSVWZx1gIDiMAWUvzfgzocnV1VUgjRSsCJwnIL5EEUKOzJFybgTUBtIll8ybfo2Bat80kct1kBCCb11wiKR5rBEatP0fVq1r+0XxfNdTrhEhvwF9//bV+t/4dpqGpL5VSFAGXgFoEl8a012bH12YFszkzaxaXWcFy2VFD4GkrTylemgDfl+aL4Vpm/l1ennUqWe4wAtT3YtnpTHZkys38QA518W7SHN9mWgdu2jH0AeH1igiIQCECZvv5ufRVy5KL5GY8o7YsZsuFWcFyDcw3s1l3N0WjO5P1LrBauqgFkwZfWmAZ5YkAxj/3WKugJQFrJrqTnYA+k/SQan2mByTws6OmPKNne9SaeVS9AhlYj+oTqNPidFQ1bZqgxEyNCvgmat0cgIDKe1EjmnXnFtV6ksiHNy6OmGI2T8DKlpcvX3pGx/ah7uFeeIr9GUadTvJ0r/bz9evXTFrv3r1jgqWGwYax7iukMO4rZq+9j1aYUXCSLuvSEXgdBWekUw/D1aZHPoBl1EfqkkUtq4meKCI3QLjEuSF1LQJjE9A8xdj2ZbSr40plJFGYXATUxuUiucTT3dqPRXJdiABJ4L/JcF0Hy+6/6JqGhBcBERABgwTev3//6NGjk4JdznJbIsHhnRjwYLkz/o/kR14U7P2CX7PSr6a8Uxs6Kpf2a+hckg9fKPgSYdO1wUsFTV+9ekVmDLWAJKgKwfhptuallRHAO7SmAkBGqgpiKIl5CCQtseLboHkA1tcUA7T6iSrFCQlg8htHvK8VxypPI2MudTnW1pnkjrec9KI1Zi7w+Y0RAnxzyQ+OaqrGS5U0ZKupQrW0klhVk8pIQnPW0nzxh5mMtKdGMozEMEVAfgneHBqd8awCIVV5BuB4j+ZsXj0I+jkGgVHrz1H1qpzrNN9XGfiSHDIwMyNW+twCMn4Vt8VwurBJQFnUpl3qS2V2fG1WsPo2YlI0i8usYAxVJoyGwAwlhRGBAwTqzG2pCB8wzfKKqc4k77zls9aiaYULXqr6E9+mDF3BFkpCBESAJDB8P18tC5kTDgQbuGUxWy7MCnYg/+gVERCBXATU0kVJ8ogQlRZYRnna/9xjUwUtCdjEopsZCegzSQ+m6l4PSODntJ7tUWvmUfUK5GE9qkygTovDV+P8nEhNULxU0FS7ytQ0jdIySEDlvahR5M4tileRlyaAg6YwWvnx40c4IVQjb968ub29vQTDzu83NzfuKzjcC6fBuXd0fZ7As2fPsMFF9CsMmO/Xr19JHUhGNm/DDb43xUTeNgyousfR5d3/HLbwSkdAWYgBKwcC6NFgBNQlixqUR4SoNNGjXmg0RynAJARUdUxi6ICaST3hpAwTSFSPihJQG5cXb6drP/JCUGzDE/iv4TWEgnn9FzMQk44iIAIiUJkARibv3r3Lmyi8/3d3dy9fvkQXGb4weJMxVYMZmrypKDYRCBDgR9HqqwQw6tEwBKJz6oumNl0bvFR82YfKagEXu7e9wCw1ubUi5GxeaTPrPv/666+2SJW6CFQgwBdGFHAU8woiKYkAAb4lDUSiRyIQJoClnJuHt+Et+Bz+/vvv8OsVnqrLUQGyzSQw3bjZ28TJgnYE1pDNji1KS6JO1B7haWtp3o/BZ549yLovAiJggYBGZ1msoMqTxDht80ryUbC+CIxaf46qV+Xcpfm+ysCX5K6urpbrwEXpWbPo18sX2TSkCthIjywQUItgwQqSIUCAWSYReF2PjBAY244aAhvJZhJjSAJ8X/rwAiEV4ZM5x1RnUhPfJ60ZeN2UoQNy6pEIiIAI5CWgliUvTzc2tSwujTrXYw/M6zBUKiIwHgG1dFGbao1QFBEfwP7nHnu6aEnAHhndz0igghc0o7Slo1LdSxKe2bM9as08ql5kllawOgQqtDgaZWyaUgV8E4tu9k5A5b13C0r+cgTCa9cnmR/5+PEjQxh7hGITBoTETiBPnz51X3n8+PFytJt7X9fnCZAbXMA659NyY4Ct3S8vSDHcGCxfo7+HHLv84WdGafd20VknoYKzZjL8HXXJoiaWszGKSAFEQATWBFR1rJlMeKeCK3VCqlJ5DAL9rv0Yg7+0qEZgivPb8vovGNvAdYKDgi5/19fXzCsKIwIiIAKTE8Dhat70SUYg+B4bA2BMBmDzJpzlhpr506dPFrZuz6hjd1GZ/eYnPP2ZxJl3apulkaSvAp8kYDYbZCkUqHLd2dMwK5soynnQ1AKG80Odp3z+hDzNs6jNtTjNsexllSyV2F7kut+WAFaN8ALwHTM+ToVMImC2lkjSQoEtE0Cf6ubmZk9CuAUsLOBTl2PPQMPf//Dhw6aOL1682Lxf/6aGbPWZN0yRH95CyKk6UXPW0ij+mwdMbmbRpMyzGYNuikA5AmZHHAb9EmZZlcseJWLmm8jJgc/ZvJbIcorTAoFRi/OoetXPM5rvq88cKZKrjPhRzzEtyC7fy5cvj8Wvt0SgDgG1CHU4209FOcG+jRgJZUeGUvYwGgJnR6oIRWAhkDQ9wTvulvhxoSLs0jhwbafp0cT3AfPxr9gxNC+zQoqACFQgYLZyIL12YURqWcJ8Tj41m3lO6oXXB1btPBzFIAIiYIqAWrqoObTAMoqID9DF5x4BdbQkIABHj7IQ0GeSLkbezTt533tyz/aoNfOoerllXNdtCZRucTTKCNhXBTwAR496JKDyXtpqZvu6WeZfStNT/BYIYPPnL1++MJJgjT1Op8Z3Ae6afxQB/swMJhWFcQmQ+67s7Y/hRpV07R0I9/r166TXpw386tUr0gMwZ8Fxq44JM4m6ZFGja6InisgLoF6oB0Q/pyWgeYppTe8qXtqV6qal6woE1MblggxHt/2tPnMpq3gmJzDF+W31bQx/E7x+lz/S31FfSKUoAiIgAtYIfP36ldxc6Yzk8LR+/vwZczY4+wQHbeIgtzOx6V0R2COAScG9R+v7SZsLrF/XHRGwT+Dbt2+8kAOcTZU6BFALyGePQiGTTGYzi3pkJp9a9mjo56gEknpQScW8DjF0F1H/39/f397ewhmNFTM4ZxojlCdPnuDM6cvfv/73n7caqY6cuVLpovLMpaziqU8AxSdaQOAKaO4BSKqLuig16nKQuR3Zbx0Sk/RYfLy+3+SOhmxNsLdKNKl6Saq4WmmUK90kZZMw5pIwNR6mlk7S2uxilFQyCi8CkxPoogYzbiNNAPEGSmpousicTPPK81HIvgh0kUUPIB1VrwMozr+i+b7zDFNjgDudHKckNd+pYpCtA6RNjVnhRaAmAbUINWkrLREQgSEJaAg8pFmllBECSR2VpMK4KJj0VpI8SxKVL8hxSi6p7DDRxHcum27GY8fQm+LppgiIgAiUIKCWpQTVJU61LAsKXfRIYLYPAXq0kWRmCKili1JK8hiQE5fRRIcM0MvnHmH4WhIQ5qOnJwn0/pnkSfXd15MWeCRxc1MZ4zqpnepiCJbq2R61Zh5VrzHK3QBaJNWcSfXMBY5GGeFMogIe5qOnfRFQee/LXpLWFIF5nEjYPIc5oAsDgUePHnknZGAPZ2y5Y8pwIwkDti9evGA0woZITDAmDI5QglmXkKb22VikMniBHXL4g/Q+fvw4ZMHpwqfRKvOoSxYlnzSwnaeNjnJTABGYnIDmKSbPAIv6pV2pS0K6EIGOCIyx9qMj4BK1LYH/bpt8tdQxEEqdpz8jmztIu7q6OhOV3hUBERCBqQhgqQEmXVwne1H1Lwdtoo149+4dzksompYin42ANyMYVj9pZB6OSk9FwCYBt3sclXCAOYwkfS9A1AJGM0bRAEmV9tv//6+oPOcjH6AcnYegGIYnkNSDSlpwUAId1hJBBgxAUOGgmTjQUpSQqmacqpdq0p4qLRQunARPNuV//PEHAjdcc0bKebGguhzD5OS9gwORIe3omNQwDVClJ+lrx0y5JEnqRE3Fas5aOsnESZknV45VPCIgAtkJDNCUZ2eSGmFSkzF55ZnESoOg1Kyo8JUJjFp/jqpX5eyxJKf5vgVFtYuXL18y36OiSXr48GEJqcgPcsgvnEtIqDhFgCSgFoEEpWAiIAIisEdAQ+A9MrovAucJJHnYkiY+FtlUhBcUxy7sdCaTMoAdsY9hx1tJ+h5OZXlxAGKLLroQAREQAZJAUk07QD2ZpC/JMBBsAGIB7fRoMAL6EGAwg0qdhUBSzT9AvZ2k74VS0itJHozFCsNf9PW5R9QcWhIQRaQAhwkk1SHNP5M8rCbzYpK3Nokbk3pfYZJYjbo+c9SaeVS9+ipio0qbVHMeaHGSutBzjjJUwEctXBPqpfI+odGlsggcIHB7e3vZYyfp3ffv3z958iTpFQVOJYBB4ufPn6Nv3d3d5dqaFbu8uslBAPenrjcJ4FsVfkMSHJeI/Xs349HNgQmoSxY1bhKipCFzNGkFEAER6JdAku9dVUe/ho5KnmTcA67UqAAKIAKmCAy29sMUWwljlsB/mZWsX8G8XTmS2tp+tZbkIiACIpCLAJYaYDv1XLEx8eCAz5ubG2zVtLehNhOJwoiARyDJY/vgwQPvdf0UgcEIJJWIAXRPcrwu+qoFXFDUvxgvi6plqZ+LlGJ9Akn5vFUxR92O1UgYa0Da58+fY3ESlpe1Eqa+jdwUk+zlvqhrEQgQgBv26uqK73ph+I8NnQMRln40XvFX0WbyzN4e4m1zoyf5eJnTU9D7ydcb3osT/pxqgch4BYGppZNMzEQ4YTGRyiLQHQGV5fMmS2oyJgeexOq8aSrEMLlBKxC2nMSo1h9Vr4Z5SfN9leGT36MmjX2SVIDPnwmvD4wZSgrTloBahLb8lboIiMAABDQEHsCIUmEMAsc6/yrCJ61vpzM5ninDpqk88W3H0GEseioCIiACGQmoZckIcx2VWpY1E92xRkAfAliziOTJTkAtXRRpkp9BTduaZ3efe6xVWN/RkoA1E93JQiCpDhm7Ak/SLolbFkuZiiSJlSnJ94Q5ZtBRa+ZR9dqzvu5XI5BU0A7UMwdeqaZ7iYSOzdSogJewheKsT0DlvT5zpSgCnRLAYvukQ1tfvHiR68CwTonVERsn5DFbZKO2//79exaR3A03kCWur6+zRDt2JNiNBDvkMDo+fvwYxyUyIXsM89dff/Uodh2Z1SWLctZETxSRAoiACKwJJNWuSd62dVq6Y5lAknGTso1lrSWbCGwSGHLtx6amuikCLoFZzm9LavBcQAeuvXk1uDMORKJXREAERGBmAlhq8Pr168oEMNqBqxo+fZzoWzlpJTckAY2fhzSrlDpMYIASkTSgOKyvWsDDeezki+NN0zKLJE5C0+si0JxAUj4/XDMfUxMnQ2Nk8a9//QtntmEV0fnUsfzo8ndMHr0lAkMSQMcJh7elli8s8Wy48kxdjiGzYlgpeJk2d/HG6uHffvst/G7Np6lFqaZsZFp1hmykMMaDoVPBSzhA3uCVnbOWJpdu8xgVUgREQARmIDBV+3jSoHM2ryeh6XUREIEBCGi+r6YR8eUwszjz8+fPhaTyVopupoLpDMi5+Ug3RUAEREAEREAEhiGgIfAwppQiBglUmNtSETZo92MiDeC81cT3MdPrLREQAREoREAtSyGwilYEjBPQhwDGDSTxMhJQSxeFqQWWUUSBAD1+7hFQx32kJQEuDV3nImD5M8lcOpLxDNA8kZqeDybP9sJw1Jp5VL0Ww+miCYHSLc4A1XidmRoV8Cb5X4nmJaDynpenYpuKwGweJ2yn8PHjR9LE+C4ALnoysIKdJEDu8vru3buTCeF1mNXN+X/88cf5OIeP4c2bN8y3KhcOfCkbnttyCXaNAAAgAElEQVRsCqpLFrW4W/lEAyuACIiACFwIDFC7ypRZCJR2pWYRUpGIQAUC8GZ3t9VnBSxKYgYC/z2DkpV19E7YRuVSWQAlJwIiIAIDEMB26k+fPsWBapXdXtizCdtqoyZ/+PDhABilQkMCSUsekzYXaKiUkhaBwwQqV+aH5cz1YlIN4CWqFtADYvAnKu2klZeVVYB46ERhDr5yukpOBOoTMNiD+vXr193dHQ5sO0ADUzVYTIb/lz/UM7jwjvZB0Ub8ByK38IpBe1nAIhkOE8ASPXgMvNdRiJglaG/fvkVbaX/HZHU5PPt2+nOvUVhn4LYKasjWlr9S75HAMLV0kgdDPboe86pkFoE1AZXlNZPUO6o8U4mR4YdpXkl9Faw7AqPWn6Pq1TyDab6vpgnwSfDz58/DKeKzmb///ttzuYdfIZ9iiVE0ZJaPlqOpKIAInCSgFuEkQL0uAiIgAkkENAROwqXAImCNgIrw2iJ2OpOa+F5bJ+MdO4bOqJSiEgEREIEwAbUsYT4nn6plOQlQr2cnoA8BsiNVhPYJqKWL2khrhKKI9gIM/7mHlgTsmV73DxNQ93hBp7p3QZH3Anls7O/iR62ZR9Urb/ZWbEkESrc4GmXw5lAB51kppE0CKu827SKpRMAmgWfPnmE5Pbb4iIpnedgSFb67AK9evbq5uYmKjU1Zz3+I4W24ofPbothxQAK/uxQOb5t5y9zSY5yosdoGUJcsyl/OxigiBRABEVgTUNWxZjLnncm7GXMaXVqvCQy/9mOtsu6IwEJA57ctKLJdeNsEl9j4I5usikgEREAEDBPApAt2UMKki+d5Ly0yfJGPHj368uULBCidluIfmMBsTu2BTSnVshBIckRmSbFtJCdrALWA9c2XZDJMWquTUN9GSlEEThJIKuYH0rqsfWH2aXUjxwlSL168uLq6sn+OlCu2rkWgOYHNswzfv3+PNYIoTZ5vdlNaHJ2FfRY2HxW9mVQXqctR1BbVIocdN9O6vr7evN/qpoZsrcjbTzep4rKvTljCJGWHqaWTtA4D1FMREAERmIeAKk/e1kmshmleeT4KKQIiMDYBzfdVsy9Qw9ke9c+joYH/MK9U8DFiXVM4zsePH1tzBIUF1lMREAEREAEREIFjBDQEPsZNb4lAdgJJhXFJPektebEWbgYvNPFt0CgSSQREQAS6JqCWpWvzSXgR4AnoQwCelUIORkAtXdSgSR6DaGzzBOj3c48kG2lJQBIuBc5LYOzaaWztGuaEGTzbo9bMo+qVtzgotkIEDtTJGmUk2UIFPAmXAlsjoPJuzSKSxxQBHEIWaEZnKz4X08BfhNX+0QX/CIAjThHYlEEHFgbnqDH7uyLMGaPgmwvX9Pj0Y+bDxpjshAPzsB8OExJhYMThP1cJ1KgkpYGDzdamHMgMB14ZOMNINREQAZKAqg4SlIK5BJRtXBq6HobAJGs/hrGXFMlO4L+yx2gzQjhu/vm/f9+/fy8qpLsrBzbgKJqWIhcBERCBsQngCMz7+/ufP3/iVIPKmj5//hxn/FZOVMmJgAiIwKgE5FFKtaxawFRiJ8PPNhN5EpdeFwEjBLBqzYIk8DJhhTSGD+6CoYBg//73v1+/fv3t2ze4qfCx9+W4qUB4PRIBEfAIYPXY3d2ddxNHsF82X8bnZN6jzZ/w32bfrHkzIe+muhwekOF/YlZi80BBrIO0pruGbNYsUlQeI52oojoei3zOWjpJa2WeY1lLb4mACIjAzASSGpqZQUl3ERCBUQlovq+aZd+9exdNi/m0OBqJF+Dt27fenfXPEumuU9EdERABERABERCB5gQ0BG5uAgkwMIEK0xMqwsPkH018D2NKKSICIiACRgioZTFiCIkhAuUI6EOAcmwVcxcE1NJFzZTkMajgwYgKbCFA1597pALUkoBUYgofIKA6JABHj/YIJLVTe5EMdn/UmnlUvQbLfr2oU7rF0SgjNSeogKcSU3g7BFTe7dhCkohALwSwDQg224lKi/X5pXeKjsowTwByy4uTH0R4r2PDpXkIH9MUh7eR7ezvv/+OTXqPpaK3xiBAZpUxlD2mRZIDrfSQ+ZgKeksEREAERKAVAbULrcgrXSMEplr7YYS5xLBGYJbz22pyd89vg1OjZtJKSwREQASGJPDw4UMcpQb/F3ZcqlmvwoWNAxWGRCqlKhCQx7YCZCXREYGkEtGRXnui5tJXLeAe4ez35SHNjlQRisAMBHAqD5zLV1dX5MltOJQaR0z9/ffft7e3T548mQGRdBSBvASwcghl5/Pnz260WKaJAxFxjOLlJrpP5BFuWOdXf8ivLodruxmuveWki8rkYtYlfIWLXEOYCqJmSWI2fbNAmyES1dIzWFk6ioAIiEAWAkl9icnbl8nVz5LfFIkIiMAABDTfV8GIcBtGj3D78eNHXn8gvP2er3KtKb4u1nTAGovuiIAIiIAIiMCQBDQEHtKsUmoeAirCw9g6yXk7gNaz6TuAyaSCCIhAdwRmq2ln07e7DCmB8xLQhwB5eSq2TgnMVvPPpm/9bDnA5x7HoGlJwDFueksE9ggkVdeTu3YnV38vC+H+qDXzqHoFTKlHPRJIqsZ7VNCTOZe+KuAeWP3sgkCu/N+FshByNn17sYvk7IsATi0ld+Z5+vQpFur3pV2n0uJLh8ePH0eFx97aZz7EcDfcwOYwy84w0XTnDIANqciSAj7Yw2pOSq7Wk7tHZuuizKavm9V1LQIiUJNAUm0zeUtU0y5KSwREoBqBadd+VCOshHohoPPbMlvq+/fvbozYxdv9qWsREAEREIHDBDD78ubNG3wa8fPnT+y7hCmWw1HxLz5//tyr2Pl3FVIEREAERGAhIN/iguLAhVrAA9BSX8HsfuorCi8CIjA5ASx5efToUXRv1gslnNyGUQwOpdZCosmzjdQ/SeDt27fYZNmNBMsBsdrP2wEZByui0LnB9q5xanvltZvqcuzZYtT77nLSRUdkAy/TLo8aXmjI1hC+krZDQLV01BZJ68yisSmACIiACIjADATUvM5gZekoAiJAEtB8HwnqcDAsKIp+PHxzc3M4/vWL0RPjIA+mEtYv6o4IiIAIiIAIiMCQBDQEHtKsUmoeAirCw9haE9/DmFKKiIAIiIARAmpZjBhCYohAdgL6ECA7UkXYKQG1dHkNpwWWA3zucSZLaEnAGXp6VwRE4BgBebbD3EatmUfVK2xNPe2IgEYZZ4ylAn6Gnt6tT0DlvT5zpdgRgXBfHdugd6RLXlGxwcLr16+jcQJRnf1Fo5LMEAA+PUbNu7s7Jtg6DPZZcvM8mdw6nknuYMNbHtH79+9xDPAkZKTmHgF1yfbIHLuviZ5j3PSWCIiACIiACIjAYAQmX/sxmDWlzhkCOr/tDL2Nd799++be/f33392fuhYBERABEThPAP5i7Lv09evXf/75B7Uu5mOiezCdSRT7uZ95Xe9OSyDJqS2P7bT5RIqPSiCpBuAhqAXkWRUN6S4LKJqQIhcBEQgTaNWDwpHSWBZGLnnBsrDLyW1a9RK2pp6KwAECKF9Yf4ZvEtbvYhkf45VFm255yK8ux9qyfd1B/tw04h9//NGXIkNKW2jI1gurVp2oXviQcm4WcPJdU8EmLw6mbCFhREAEOiKQVHmq5eUtO0zzyquskCIgAnMS0HxfObv/+eefYa/gf/7zH3gOswiANUvhj5Dx4T3kyZKWIhEBERABERABERiPgIbA49lUGhUlYM3DpiJc1NyKPIlAkrM6KWYFFgEREAERmJOAWpY57T6b1voQYDaLS18RcAkcaOkOvOKmOPn18J977NlXSwL2yOh+mIA1L2hY2qJPk+peceNtMbNne9SaeVS9+FytkMcIqOY8xm3vraRmay+S9X0V8DUT3RGB5gQKlffmekmAQgSUYfbA/v333x8+fNh76t7/8eMHdhl17+i6EIHr6+vwiYOXdPFlBMx3QIZ37965b2mfDZeGdw3C/MmFL168ePXqlRfDkD+jGY/JwEOSmVOpAy3sgVfmZCutRUAEXAJJVYe8bS66wa5l3MEMKnUOE5h27cdhYnpxGAI6vy2zKb19N4oeKZRZdEUnAiIgAh0SwMEJt7e32BEbZ7nhXIT379/DO5+37sX+TZM4qTu0v2mR5dM3bR4JV53AACUiyYNWQV+1gHlzcZKvPG/Sik0EROAwgaSPRnLVzPf3948ePcJir6jYSPHjx4/YwhXrpKOBFUAERCCVAMb+KF+Bt1AAA0+XR/DlolwvP0tfqMtRmrCp+PcWENtcV5qroWxoAmtDtoYo8iY9QN7ggcxZSyeZOKkHzpNXSBEQARHojkBS5dmddnkFnrN5zctQsYmACIxNQPN9ee3722+/ffnyJdxSwzMT/YAzKhV2d33+/HkgGGSA4xHyBMLokQiIgAiIgAiIwGAENAQezKBSp18C4RHBnl4qwntkurt/LAOYUlMT36bMIWFEQAREQC2L8oAIDEZAHwIMZlCpc56AWroowyREWmDp8uz0cw9XhSzXWhKQBeMkkSTVIUm1U3cAx9Yurznk2T7Ac9SaeVS9DphYr0QJlG5xBqjGrc3UqIBHc7UCtCKg8t6KvNLtgkC4gCS1NV3oywv58uVLvjdyd3f36dMnPnKFPEyA3PvCO4mNSQ57w7q7M+HIMX1hEeDGF5Dff/99byeTQPyjPprcPRJucbowelKzeEDfpFf4RqoLthJSBETgMIGkquNwKnrRPoGkdkHZxr5BJeExAlr7cYyb3hqDwH+PoYYdLbzz27RJtx3TSBIREIHhCaDKdWtdOO6/ffsG3z1qZpzBdkZ9+Knh93/27NmZSPTubASSfPpJI/PZSErfMQioRBS1o1rA83iTnJ5Jc37nZVMMIiACWQgktUR7Kb558wZrvPaeuvdxpLT2ZnWB6FoE8hLA2e3Rc9bxWQKWAL59+zaa9M3NzdOnT11/QvSVwwHU5TiMrscXN1c9ooGok9lSiSU1lHJipOLtOnxS3uhaUwg/Zy09lYl7z6KSXwREwA6BpMpz8r7TnM2rnbwqSURABPoioPm+LPYCRqwUwuFqe8uE0DTDGXjGgY/FSFdXV2FpET/8k+EweioCIiACIiACIjAYAQ2BBzOo1OmXQJLvblFTRXhB0ftFUgaY3Hnbu60lvwiIgAjUIaCWpQ5npSICdQjoQ4A6nJVKXwTU0kXtlYQoGts8Afr93KOojbQkoCje2SIfu3ZK0m5yF5882yfL/qg186h6nTS3Xj9GIKlOviSR9Mrk1fgBo6iAH4CmV8oRUHkvx1YxD0AgqYAMoC+pArz0WGNPBr4Ew3FWP3/+RAuY9JYCpxLAdvzMTkrYOuP29jYpcm+3DWbvl6T4Rwp8f3/PF5CPHz/OcxJedKO/JPfISHnmoktSizPnECwJ0Xg5RBqJgAgcI5BUdcxZux4DO/ZbSdlmbBTSbiQCWvsxkjWlywECOr/tALTdV379+uV2m3A0/W5QPRABERABEShMAHshLdsh/f3333BMY5MmePPdipoXARM5iIQPr5AiMLlPXxlABDwCA5SIpOaj7UBALaCX/Zif2Gbx8+fPTEiEScoMZJwKJgIicIDA3u6rm1Gdr5lxWJS3NmgzIdzE4iSsjNl7qvsiIAInCXz58oU8Xh2LOLHyDMe6R1PEhs7w60aDnQ+gLsd5hr3E8OnTp01R4V/avN/8poZszU1QU4CkEc35TlRN1U6mNWctnWTi6CrnkybQ6yIgAiLQC4EB+k7VUM/ZvFbDq4REQATGJqD5vsP2jX6hDYchWiisIDrwzSp8PmH3DvoJiDkqw2Ht9KIIiIAIiIAIiIBZAhoCmzWNBBuAQIW5LRXhAfLJRYUBnLcVMvww5pYiIiACIlCBgFqWCpCVhAjUIaAPAepwVirdEVBLFzWZFlhGEa0DdP25x1qdcne0JKAc205jrvyZpGVKAzRP1fDKs50X9ag186h65bX+VLGVbnEGqMY7mqlRAZ+q8BpUVuXdoFEkkh0C4QKS1NbYUeqkJF+/fvVOCIPnjemZVNsG5KSCXb+Obx+ePn0aPTwMWRcfU1xfX/PKuns0weLovfDvThXy+/fvNzc3pMrv3r3LSBI76+L7lyVpciefJbyFi8nPSgm3OBYMFJUhqVlMmrW5JJ30inbSiNpLAURgEgID1K6TWKq0msyAZZEhqcVZ3tKFCFgmoLUflq0j2eoQ+K86yUySiud4evz48SSKS00REAERME4Amy7B6X97e3vxFONAhVSB4d3TGQyp0CYPjyWPkxOQ+iLgEkgqETbnMJKksuNBUwvo5sPAdZLJktypgUT1SARE4CSBpMKYVMzXgmE04S4MWgdY7ujwtgWFLkQgOwHMbWPtV9KSL3hrmRlx1Cc47C27wOsIk+qipFpunZbutCWw12occEnVUURDtjqcjaTS6fC2Ar05a+k5ta6QnZSECIjA2ASS+k5jo4hqp4YmikgBREAERIAhoPk+htISBnuwRh1rCIBGCt8PL29FL7DcCDGHD2/DYlHErMPbojAVQAREQAREQASGJKAh8JBmlVJGCFSY21IRNmLr82IkOW+TstZ52cgYkqRKyrqkAAomAiIgAiLgElDL4tLQtQj0S0AfAvRrO0lemoBauijhpGFXdI4ymlzvAQb43KOVCbQkoBV5U+km1SFJtZMpNRlhkponJsKBwyTlhKQ8NjA0UrVRa+ZR9SLNqmAXAkm1QVI9c4k/qRpPmhOpZsEkqQ4gKqSICnghsIo2QEDlPQBHj0Rg8sOE1hng169fOIbNvX/xI+EYKvfm5jV6L1jDv/lINzMSIHfAYEy2SOVt2fr69evlkS48AuGvVNzAOGkv78Y42BQFxXP5w1czbnIWrqOHezEbCllQpJAM6pJFwSaN2pKGzNGkFUAERKBfAkm1a79qSvIogaR2IanFiSatACLQloDWfrTlr9TtEND5bTlt8ePHDze63hvOfzl/w/guHZ3+NYxSbq7r6Fq26MhYg4n65MkTuPWxYCLVm393d9c7CpW7mhZM6gYkjcxraqG0RCAXgQFKRHQmz2Vl0/E6cwvoWmfzOimLJi273ExON0VABLIQSOpBYdfUw4li8crnz5+Z13V4G0NJYfYIaLy2R+ZyHzM6KPXoz4SDeU/x1cHeMVpeSAz5v3796t3M/lNdjuxIbUaIhYk4O3AtGxZEIk+u71u4k5Q5k5rgatoNMGSrxirJgmc6UdU0ypVQUkEYZmCYpHVS5slll0niUVdwEkNLzWEIqPLkTZnEapjmledTM6Tampq0lZYIFCWg+b4wXrj4XH8gnPZ7X2PCk4DPXMEzeoobXD2YJkCj5sa8FgNfI3///t2s82ctsO6IgAiIgAiIgAjkJaAhcF6eZ2LTEPgMPZvvJk1PHJvbUhG2afoDUiWZMilrHRDm2Cua+D7GTW+JgAiIQCECalkKgVW0IlCTgD4EqEm767Tm9CeopYtm2gEQRXXMFWCMzz1y0TgTj5YEnKHX9btJrqpjXtBe+Kju5S2VxErrM3mwXshRa+ZR9fLMp59rAqVbnKSqKUmYtS6F7gwwU6MCXihvnIl2SLeDyvuZLKF3hyewt3x9URznmS3XM1zgaChPTezDgFX3cOBj7wXv0fon1vB7J4Gtw+jOSQLX19fRfIsksNU2n3u9LVu17fOejQCf7BjDRh8/ftyL59h9L2mDn8NEHRpJfZJjlCy/laS+Z24jepUegg2AyIilJIYIbBIYcrQLTVV1bJp7wptJTefYk3cTWn9mlbX2o7L1R21MK2PMlZxnDp3flgvs/4nH25XV5rENORVWXCIgAiKQiQB2O8oUExsNfMS3t7dwy7548YJ8B2Mn7LVEBlYwEUhyu0RnCMRTBHonkORRSppQqUYmqZzyNYBawGoWDCeEZYjhAO5Tm1nUlVDXIjAJgaS5Db5m9uhh51ZvVZAXYPmJlWFa9bXQ0IUIZCfw4MGDY4u9sF4N2zQz8mC/5tJ9M3U5GEMMEGZv4SOZFZsQ0JCtCfZWiSaNaA53olppdybdOWvpObU+k0/0rgiIgAiAQFL7mORYHg+vGprxbCqNREAENgmU9imtE9WKlzWTy52bm5vlEZYDwWmPqYTAuiB8QgyvIBbUPnv2DIuIMCOAE+CwNAj/8S6+CUdbBs8kpgkCo2n4Vb59+4bAS9K6EAEREAEREAERmJCAhsATGl0qVyMQ6I2vZUjy3S2vqwgvKHq/0MR37xaU/CIgAiJgjYBaFmsWkTwikEpAHwKkElP42QiopYtaXB6DKKIlwBifeyzqeBdaEuAB0c8SBOp8JllC8uxxJvl4tT6T55/kaeejbRVy1Jp5VL1a5ROlu0mgdIujUcYmdtxUAd8jo/v9ElB579d2krwCgei4ZrD+eRjp+mwq7MOwuN1wzRwbhm8EtPlnmPP5p+Q+GOT+S7CX2/MkIz+vRXcx4KOVz58/k2KjvBzbcicQv+taYQpjIKpCj9yMtJkEXNOb9ye5qS5Z1NBLixMNiQBTNdAMEIURgWkJRPvzLhm3MXXv63oAAtF+iKtjUrZxX9S1CFgjMPbaD2u0JY9xAjq/LZuBMEnmNatJo9lscigiERABEeiKAL6CwEZIl87Zr1+/KssOTzQE2NtWey3Mhw8f1jd1RwQ2CSB38bMRXhdiM0LdFIGuCTx8+JCX36YjMmlmhZmzUQvIZ4k6IfnhmyrtOhZRKiIQJZBUGK+urqIRrgNghIKdW9f313fQ8eOHFevXdUcERKAoAaxaYyY40d+rsPJPXY6itjYS+Z77CCuMjUi4FkNDtjWTge9U6ET1S2/OWpppJS82Tco8/WYDSS4CIiACUQKaAIoicgPM2by6BHQtAiIwNgHN95myL8yxDFvgtL+4aC7rgnC+2tOnTwPS/vnnn2/fvsWMwPPnzzGhgP/4zBtfF+OAt8BbGE9hagBfFzOzw4F49EgEREAEREAERGAMAhoCj2FHaWGQwNLPZ2Q7tkAIMasIM3jth9HEt30bSUIREAER6IuAWpa+7CVpRcAjoA8BPCD6KQJrAmrp1kzWd7TAcs0k+x1Tn3t42mlJgAdEP8sRqOMFLSd/xpi1PjMJ5oSe7VFr5lH1SsrPClyHQOkWR6OMtR1VwNdMdGcMAirvY9hRWhQiEHUo2dxarQSN9dlU7969c/dbwBgQy/iZpLHOv/55qIxgw4TBxxSMLnvbaHjvwtDunQq7uLjJ9XKNmSx8tEJK+/r162fPnpGB+WDuAMHmQWjRXR9RjfD6jhdSXTLGptF2eYnELRHLTV2IgAhMSEDzFBMafVPlpHbh8CcMm0nrpgh0SsDy2o9OkUrstgR0fls2/mv3X9JoNpscikgEREAEuiKwONnhISX98tn1w3QOJrQY55qOZMgOf+wIw/t/ubonjczdF3UtAh0R4BcBR+fMmmjNL30gNVUL2MSOgUT5SpvPDIHk9EgEROA8Ab4Hha7+sfUW5OFt0AUjhWNJnOegGERABBgC5HD+8+fPmAFiIjwcRl2Ow+h6eRELJTf39X7x4oVxFciBDLSYZMhm3F5nxKvQiTojXtt356ylea1hHX3h0DaLKnUREAE7BPjKk2957WiXVxKelfyueckrNhEQgToENN9XhzOZivvNMK5dpz3OV/v69StOccvlokED9+XLFziC3A/ISTkVTAREYHgC6tkOb2IpKAJ7BDQE3iOj+yJwkgDvYTu8QAgSqgifNJOd1zXxbccWkkQEmhDQiKwJ9rETVcsytn2l3dgE9CHA2PaVdrkIqKWLkuQ9BohKCyyjPPcC2Pncw5NQSwI8IPpZjkAdL2g5+fPGzNe9PLe8EtqJjWc1jM9k1Jp5VL3sFBZJshDga87D824aZSy0Lxcq4B4Q/RyJgMr7SNaULnkJRM9A4lvkvIJVju379+/e2VQ4xOvNmzeeGFjnvzSX3iP3J6Dxbn/3RV2TBPDxBfmpRXQ/FrhJsW3Lki7aC1h5+amLhcDz58+X6/AFGN7e3obDHHvqbhvCbMN7LJUzb4UrTJsyn9H3wLvqkkWh8Q40RKWJnihPBRCBSQjwVUe4qZoE16hq8sY97ErtDt0wk03dke9IYLNrPzpiKFHtEND5bdls4VUNGsxnI6uIREAEhibgbmntOtwrK42ZA+zTFK264WiWW62yabpOjne7uHMYXass4UUgQICfArfpl+E9aGTZVwsYyC1NHpGGg2zqDzQxkBIVAY8Almp5dwI/yUVCXgyfPn1y62rvqfsT8T979sy9o2sREAFrBMiFmxAby0Cx7XI5+dXlKMfWSMx73i0sKTYi4Z4YGrLtkRnvPj/oPtaJ6prYnLU0rzWMCy961yaW8CIgAiKQiwBfeWoCKImV5mFzZVHFIwIiUI2A60Pe8wlUEEYrXgAZLn13PndzSAsnIYJhXPz+/Xu+hXItiC8b8S5iwGlwmhdwyehaBETAJaBRgEtD1yIwFQG+g6GlR1NlDCl7nkCduS0V4fOWMhKDJr6NGEJiiEArAhqRtSI/cLpqWQY2rlQbm4A+BBjbvtIuIwG1dFGYvMcAUWmBZZTnXgA7n3t4EmpJgAdEPwsRqPCZZCHJC0XL173yAySxGmN95qg186h6FaolFO1hAnVaHI0yPAOpgHtA9HMkAirvI1lTuuQlgLX94QhnGMtgAOINWLAOf+/cLxzq5gXeBPjnn38WOsJqM7kJb5K7YXz48CEMxwvw9u3bcPg5n7569cr9/iUA4d///jcyfyDAmUeuDEjoTFSF3g0vHbQpcyEUe9GqS7ZHZrnPNDFLYE30LCh0IQKTE+Crjhn69nNmhjqu1O7YKsN3Z7L6Aptd+1EfhVIcgIDOb8tmRG8TlughQNkSVkQiIAIiMAoBuHEbrvrCpNeXL1+irthyXuxRzCg9/h8B3u2Cdxpm/v8nsa5EoCQBvkS4S9BKSpQWtzvXGH6T13SJRy3ggqLhxdXVFZ86nx/4OBVSBEQgicIitYUAACAASURBVEBSt/xAzQxh+DVA7969SxJegUVABJoQIBduQjZ+fdIBRdTlOACtr1e8FaUX4eFusr+jN99cTjhk6ysTRqXlhzN8rogm2kuAOWvpJEPbrAF6yWCSUwREYCQCSZXn5BNAczavI+V26SICIsAT0Hwfz6pEyI8fPy7R4uvuhw8fLj+9C6wOwseuOIDtn3/+wZd1ePH169do3LHa010yhGvcwX18h4xZAIREeHx3gXejH9V7KeqnCIjAbATCH4rPRkP6isBUBDQEnsrcUrYmgTpzWyrCNW1aNC3eeWtz2qtOhi9qAkUuAm0JaETWlv+QqatlGdKsUmoGAvoQYAYrS8csBNTSRTHyiBCVzZFmVEcjAYx87hGgoSUBATh6dJJAhc8kT0pY+fWkulfrM3nr8L5HPs62IUetmUfVq21uUeoXAnVaHL4at9l/5mtLXtMlB6qALyh0MQYBvhRMWN7HMLG0OEMgvAsx39yckaHtu9ivw93ZH0DCXREs6XdX8u8JD+c/vgLYe6r7JwlgN4xw1r3Ej1o9fJqFu9sGzHp9fX1SsPFe//Tpk0sprCBCFvqAxXOqMNYPi1riabjCtClzCQ6BONUlC8C5POIRIbzNjmtURwUQARHITiCp6vCa1OzCKMImBMLjF0+kpAzjvdvXTy3Q7cteraS1v/ajFRml2x0Bnd+Wx2RrXx72AckTtWIRAREQgZkIJA1RsoPB/k1Rj3bYk5tdJEXYNQHkKN65r6zVta0lPEMAB6EzwS5hrDkiIY+7JiCsyLGDGdQChqlWeIqJat77iS0aK4ikJERABAIEkqrNAzXz/f092T178eJFYB/YgArNH8GXdft//6Bvc3kkgAhUIEAu3MR6GswAFZJHXY5CYI1Ei8Wmm80Htvk2ImFADA3ZAnBGelRheNs1rjlraWjN+zCT+uFdZwYJLwIiIAJhApoACvNxn87ZvLoEdC0CIjAVgbYd5slXvHz+/HnJbPy5C/CH4HtgeMrhMP/16xdGzTik7fKHa9zBffjP4S1M8pwskuhCBERgTgL88pI5+UhrERiYgIbAAxtXqjUkUG1uS0W4oZXzJp00fEMGy5v6ydiqZfiTcup1EbBMQCMyy9bpVDa1LJ0aTmJPTkAfAkyeAaR+EgG1dFFcWmAZRZQxgIXPPcLqaElAmI+eHiaQlLUOfCZ5WLBWL2p9Jk9enu2k4sODJUOWW6w1ql4kWAUrRyApax1ucTTKCFswyQrhqA48LVdxHRBGrwxAQOV9ACNKhXIEwkeRDb/lPdbee03ely9fMH4JAMdT75W9wDgZztpijz1Re7xP7onx7t27Pe3w/YW72wYZ4V5sQ97HVyo8FoQsdwCeaymgfvDggUHg4UUg/PYIBlXLJZK6ZFGSmuiJIlIAERCBNQHNU6yZzHaHHJ5csBx2pXZHNdw3604dCVyOgP21H+V0V8wjEdD5bXmsuT7vR4P5PGQViwiIwGQEkoYoJdjATx0+u2X4qa8SVGeOE+d5kOrrKCASlIJ1TYCfOLRWIry5xoAV+FLvRaIW0APS5CefRXGsSxMJlagIiMBCgK82j9XMaz/PkrR38fbtW+9OLz+xmy2Ev/zd3Nz0IrbkFIEzBLCqBvM6TAx3d3c4iIsJeSCMuhwHoPXyyl7zgaXAXajAZ84Jh2xdWJARkrfdsU4UI4PxMHxBGGlgyGvNZyHjhpZ4IiACInCeAN9WqvLkG5qRmtfzeUwxiIAI9EiAd1wX0m7aFS/4ytdF+vjxY/enrkVABESgMgEtL6wMXMmJgCkCGgKbMoeEGYMA71vj/XV7ZFSE98h0d583JZ/B6kCosFa5jiJKRQQaEtCIrCH8gZNWyzKwcaXaqAT2VnKu9cVC+vXNLu7oQ4AuzNSLkGrpopbqF1FUNWsBjHzuEcCiJQEBOHp0hgCftc57Qc/IWfNdXlNrLr6alC5p8e3UkOsz+eJTyDSFFmuNqlchKyhangCftfh6eDN1vmqyVo1XmKnhrbDJ9vzNQhXXecEUQ6cEVN47NZzErkDg6uoqkMrYW95/+vQJO3W46uPwNhyA4d7ZvMYRRIFTwZZXQC+8R+gSUhcHCJAVOyYp9k7R86xPRnhA1H5fwcYjZCWA72Lu7+/Laer1fsMHT5YTIxyzJ6QXWFu+X4DwBW3CIVjviLw8r58iIAI1CfD+MWu1a01KA6fFO/H4rDIALi3QHcCIdVSwv/ajDgel0jsBnd+WwYLwH8GL5EUU9px6gfVTBERABETgQoAfopQj9vr160DkpNc7EIMeTUWAd2oPueRxKltLWYYAXyLC02ZMWnnD8M0Tr6MnIZ+E92LGn2oBsdyQ5GnBXqSoCiYCQxLwdmIN63igZv716xfZN8PqEywCCwugpyIgAqYIPHv2jKwWyi3cVJfDVJbIK8zmAYFY9tdLY0GWDkCbcMiWN6s0jI3s5EBCPj80VKdE0nPW0ry54R5Hb7kEecUpAiIgAt0R4CtPvv3tDgIp8JzNKwlHwURABAYjYGH+aM75Pm/p5oMHDwbLWlJHBESgLwLW3Kd90ZO0ItA7AQ2Be7eg5DdIgPet8f66PTVVhPfIdHefzwzWem68Y4HXsTvzSWAROEnAWrk+qY5eN0KAr3Wt5UC1LEaykMSoTEAfAlQGruQGIKCWLmpEHpEWWEZhRgNY+NwjICTfvwpEcvLRnEsCTkIz/nrpzySNq78nHl/38j7kvbR6vz+5Z3vUmnlUvXovbr3LX7PF4avxCf1pKuC9FyXJ7xFQefeA6KcILATCRwpZawEXsc9fwEWPs6nceHAkGxw+7p3A9Zs3b5gtPjASRMhAPHp0mAA22SfPn/jw4cM6FWzK7fZ2YE3m6L51PAPfQdblXRmbW5dkhOMdNhOuuDKmmzGqHmXOqP4SlbpkC4q9Cx6RJnr2GOq+CExIgK86+MZ9QoydqlzTldoXooEHs30Zogtpja/96IKhhGxOQOe3ZTDBpv+oly1ZM+ivKERABEQgHwH0xZtv/4oeXsAhq9Oe81l7ipgwexTITi4CbybDfaRrERiGAHrIZIlwJ2ItqE+WUJziw68Y8PRSC+gBafWTXEMAe2HFQCsh99KFSMiBaHr4Bfd7Uem+CBgn4O3EGpD2WM3Mx8+s/QqIl/pIh0mnElN4EdgkcH9/z3RKUeLKNanqcmyapvebmHrfrKj5BRnNCWjI1twEFQQgh9vHOlEV5K+TxIS1NJbUP378mMTL95bJCE8Gw1j49vb21atXaOJPRqXXRUAERCCJgCaAknBN2Lwm8VFgERCBYQhovq+VKb3JXC3saWUIpSsC9QnYPK9Rn97VzwlKUQRMEdAQ2JQ5JMwABCrPbakID5BnoIImvsewo7SwT0AjMvs2koS5CKhlyUVS8YhAHQL80iZ9CFDHIkrFPgG1dFEbaYFlFFHeABY+99jTSEsC9sjo/hkCfO9lqhX+Wp+ZlKlm9myPWjOPqldSxlbg7ARqtjgaZQTMpwIegKNHPRJQee/RapK5DoHw57oDr3V//vy5SxijldSD1nBgFca/biSb13d3d58+fdp8pJsnCbx9+5aJYXP/bRzX577b0SYbrtjlrrEbCbIuGT/KAtwjZOBjwbwV7wYXgUT397u6ujqm+2BvqUsWNagmeqKIFEAERGBNQPMUaybz3KnpSt2jarBvBlG9DuSe8LovAhcCltd+yEYiwBDQ+W0MpUiYtf+IcfxFItVjERABEZiVAPmhdVE8ga8vbI5hitJQ5CcJvH79mokBA9HoVAETj8KIgHEC5KyqhbbAJUnKQ2rnxuxek6m4r2S/VgtIriEAeUxyZ+d/MkIIj1yEVZtw+6auXzmZtF4XgcoE+ALIF2pXBb5Cfvnypfti6euB1+GVRqf4RcAj8OXLF+/O5k80qYUWbvK1E1/jbapQ4qa6HHtU19MEl5Anhwl7yRW6T0rLt5WF5PSiJeUhtfMiH+wnyYqvpgbjc1GHV3+kWprXmsxF1fIGijaERyV8c3OjsXA17EpIBETgQkATQHxO4BuakZpXno9CioAIjETAQod5wvk+b93///zP/4yUqaSLCIhAgIDBpdpY/YUp+4DMeiQCIjA8AQ2BhzexFKxMgBxk8UUvLD8fj7xYYZLNn5JTw2QGq6YOKQ+pXTWxldC0BDQim9b0cypO1r1kTV6NISkPqV01sZWQCJwkQOZ8pKIPAU6i1usjESDbAr581YFDykNqF5aZ9xiQUoWTy/gU6kP47hZYNv/cI2ACCyaecElAwCIDPOI9jXxdNAAWqKD1mbwd+bzB5zc+9ZMhITyq1jPfxY9aM4+q18kMo9fPEOBrAL5WCchD9sMtZHVXC1IeUjs3ZveaTMV9Jfu1upTZkc4cIVkiLOR810ykPKR2bsy6FoELgd9//z2AAmvdh9xp8Pr62l1ACwgHdurAETtkCYWT/9evXwHOenSMAHkQFGyN08i8JNzdNrCiAFnCCzDzT5R6fmYKZx9WoPft2zfXIuGKyw1Z7dqtUjYTRY2xeX/Cm2SnhaxgqwEk5SG1C4vND3VJqcLJZXwK9SF8dxM9GQkoKhFoSEDzFA3ht026sit1U1kt0N3EopvdEbC89qM7mBK4PgGd33aWOTyD64H9ACexe45dg232AcsNqdQBDhZekS0sWMGsDPxB0+VUCKwz6Lc+VLkrl2HCMb969YrMNtY8tmG99FQEjhHAPtpMicA6AzsT5N+/fyf3+ONnaDbpqQXcxFL5JtYQBLoBrjAW7OXKg2t3EcN6lOoF1k8R6JcAVvCQ1TJanGPnN3hLTAKsyBojEEPSIxXtJFx9BdZ4rbK9Hj58+P79eyZRrIHzrMO8FQ2jLkcUUY8BNvuHaCn6WvanIVuPeY+Xeb0SevPdw52ozdh6vDlnLY2V3OTSavgwSzSOx7IK3Edu9dtph9njybjOjuHSWyIgAtkJaAKIRzpn88rzKR1SbU1pwopfBFwCbgfVvV/zOuC4nqS3yTv5a9pFaYmACJQg8ODBgxLRnolTVdAZenpXBMYgoCFwWztqCNyWf/bU689tqQhnN2KrCDXx3Yq80p2KgEZkU5lbyqplUR4QgY4I8A66wHxKCX07XddUAoXBOOVPUEsXzZZaYBlFlDdA8889AupoSUAAjh4dIFDhM8kDUhl5ReszeUNM7tketWYeVS8+YytkXgL1WxyNMgIWVAEPwBny0fBuB5X3IfOtlDpPAM6NcCTjeYxvb2+9No7cpX0NCmOcd+/ere+v7zx//nx9U3fOEyCPKrm7u3PTwqbc7mZQJzfic2Me4xob17h8AkodO/swEOHmI3RRPHkMbooSriofP368qdqcN9Uli9pdEz1RRAogAqkEhh/tAojmKVJzxRjh67tSN7lpge4mFt3sjoDltR8WYM7QmFrgTMqwNofObyPR7Qbb9A2RWxzuRrrzgNlC5a+//tp5+9Ttcm32kEqdYt3uZdmiHXul/L8IWNj+NVCN560PVe7+l+3H/bHZW1irq/Pb1kx0Z0gCZInwpuQbovj48SOTOiaeT85BTtUCMkhbhSHXEFiwl4sIixjcnwOcKe6qo2sRcAl4K3jcR9412eJ4b+EECG+JiRfA/Xmy5nejYq7DK0uYGBQmiYDGa0m4uguMCfIXL14wYhfaoEFdDgZ+R2Hu7+83pSWz2ea7rW6SDeiEQ7ZWFsmYLmk1Mg9kFMxgVHPW0qTWsJd7fHhb83m5OuNYWF3BtpZV6iLQEQGy3dQEEGxKNjTz+F3V1nRU0iWqCCQRsFCPVVvxkkSmXGBvRSwSUstbjrZiFgFrBJg+VWWZf/z4UTlFJScCImCQgIbAnlGY6rq7T2A8HfWzEAFvFmAvFdJHt/e6d19F2APS708yY5DZrAKHamuVK+iiJCYhwDTxlVFoRFYZ+GzJqWWZzeLSt1MC+hCgU8Ntis10NuRP2ER37KZauig30mOAeGZYYBnFdT5A88899lTQkoA9Mrp/jEDpzySPSWXnLbJ50ioRmIxspyxUYm4Gy/JdvAWlSizWGlUvNwPouiaBJi0OWY1POFOjAl4z8++lJbfDHplj91Xej3HTW8MTCPQSofu3b99GIoATDryqAEsgoofYBQjgICJmiw/swIPzeALx6NExAnDNMS96vRrPL/rHH38wkUwSBgccAhepLLmCiIxtL5hXCzG9o72oyt33hPQSClezXuAZfnr18J7KEw7BFhSkAw3hvQptiaH+hWevjDtp1NdFKdYhwNTnmmRPsgVZu/INfVLqCtyEQBNX6lpTpjiv3yp6Rwt0i+IdOHKzaz/2mDOlT43pHr3s99uaQ+e3nTIodmXd3Du70GHseQ8NCmvuVQFMNg1HuPd0SKX2lDV+X7YwbqCpxGvutApUenndtSp3k2RsciapzqwJw5w/s4SJTWFEwCPQXYnwJjA8dZafpIN1Cb95MU8LuKm+kZvPnj0jB3R26m2ge/funQuQWYbihte1CPRCAN9UkzNV6NKTLY6nO98RCowavDiz/MQWtLxsWVJUJBqvDZ8H0PViCjImDrEeLjsNdTmyI20b4d6ogVyf2lZ4L3WyAbXTGd6D7+mVZcjmxdndT8ZqhztR3dEICzxnLY0qi2kZga65+2IxnydJxlMz1RVcIOtCBEQgTKC7vlND38KczWsg/6itCcDRIxHonYDXTa2vTqBjn3fFS33VyBTR3n3//p0MrGAiIAJdE6jZpyJBkVOZZGwKJgIi0CkBDYE9w9Wsrqt9AuPpqJ+FCDSZ21IRLmTN+tF257zVxHf9TKIUTxKo2cSTompERoJSsGME1LIc46a3RKAyAX5CPDCZUkJmfQhwgGrNzob8CTCQWrpoLtUCyyii7AHafu4RUEdLAgJw9CiJQIXPJJPkMRi4u+aJ745mpz25Z3vUmnlUvbLnf0UYJdCqxemuGq85U6MCHs23pQPI7ZCXsMp7Xp6KbRgC4XX7m9sXd6o7HOAvX750hccBOeePVcOqIcaTjxYc20G7qVu4xrcMOK8afzjZDnwsiJQqA1m3L9udeX1OfOv922+/pSZaIrwFW0AGfpuL9+/fP3nypAQKL05vfUXN3pEnSeBnuKrUQVYeOrLYMmsyvZgL/aw5BLuooImeQqZUtKYI1KzPJ5lk7652bThPYaosHBbG69YG4sFohcwegUgCj2oW54AY7iOvA+k+0rUIhAnAH84M8Att9RmWbf20ZumbpDFdQ+bvtDWHzm/jLeWHhDtszxVSaDDP1DK5+klePOWy6ZBK+Xmlk9+yRSeGmkLM5usMApUeU1J4IzGxeRUyH7kX0osnoKP3on6eJ4CZpGWeKRAbbIQpt0CAao/CkxbVxFBCoxIgSwQGz3BgNYeA6U+mRKCMZ5kznqcFbG7ZsADkLOPd3V04nmpPUVhQZJbksIinzkz8kqIuRKAaAb7cHa6ZPVdmQLXwgrnAi8ceaeriGLczb2m8doZeF++S/VLoAicwuoXZlVKXIzvSVhFipmCzls54jFBN1ciiMeeQraYhsqcFp5PnHtxM4nAnajO2rm/OWUuTfgm4Skq0jKkZxnPaoH/+8OHD1Ej2wqsruEdG90VABDwCZN9JE0AXbnM2r16eWX6qrVlQ6EIExiNA9qvLKR5YDcJUPuUEKxTz5iwts0KjkDyKVgREoCYBa9Xanq+4JhOlJQIiYISAhsCuIZjqmpnCcOPcu/biCfSN92LQfTsEGs5tqQjbyQZnJCGdt5r4PgNZ705OgGniayLSiKwm7TnTUssyp92ldXcE9CFAdyYLCMx0Njw/QCC28CMvnjn9CWrpwpnk8pScCJ5hgSWD63wYMlsioUKfe+ypQOaEvdfP3w9UU0zleV4AxZCLQIXPJHOJ2ioesh5AU64NOmCjmT3bo9bMo+rVqkqZOd1WLQ5Zjc85U6MC3rxIMj1nz11wWGYvnkB//nASzV9UeW9uAglgk8Djx48DgrmbRAWCdfHo6dOnbl0HxW9vb89Ljrplc/eGdcw3NzcWvneGYNj+CwfX/etf/8JO1DjTDn/Pnz9HzY8Pn42MW9f09u7gEL69R+79pVezXFyeFj3KwhVg79qOLbCSAWVkT07vPjYnwflS3s1CP72jsyrvoEUqFa4qw9UsmcRIwdQlY6zpVVZ7r2iiZ4+M7tsnoNFudhuRtavmKbKTbxVhK1fqWl+mOK/fKndHC3TLsZ0hZrIuBYrKaz824TOlz3WDbEZC3vTiGdJ1TKLYC9bWHDq/bc8u8ftwinn5e3mnkAOCiZZfXrxIu3nhHVPBJL0ZT/QmE3N3SkW1thlAtrBplzmlau60ClQ7z549y2gUlbuMMI1H9ebNG8bcpGO3qLLexsdF01Lk0xLoqEQwW/uhdEOjLNacpwXMgqtcJFj3wKwDgL2+fv1aTgw+Zu9kcUZ4PnKFFAGXQNtFS1gfQ3aWsMbi8JKUPVePy6HJNbm2rIlsoybKdOADg8ckLNUccUlSzRAYdQW53A2u4OxA1OXIjrRVhHvNU7+9Mg3Zsueltp2oizrM8PZMJyo7tOYRzllL49sAcr2yNw5tYi8vV+etddUVbGJTJSoCnRLoqO/UfAJozuZ1L2Orrdkjo/siMAABzffVN+K6UsXXpBYG4/VRKEURmI3AuvivCdSc+9vzFa+l0h0REIHhCWgI7JqYqa418+4Ss3BtoTvtzQJsYik0t6UivEm7x5sdOW+ZDI/qNNda5R6tKZkNEmCaeI3IDBpOIp0hoJblDD29KwJ1CNRsepI00ocASbgugZnOhvwJB8AGXlFLF4BzeaQFllFE2QO0/dxjTx0tCdgj0939tl7QOp9JdmeUtcAdNU9an7k2X/iO9z3CmW8BRq2ZR9UrnDGGfDpzi9NRNV55pkYFvHlhl9shuwlU3rMjVYQDEAhvYYG2YAAdoQK8N94BS+TZ0oz6T548YdpoRIWdQHCcABNnuTCoCR89euSdiXVJDuaGhFCnuZC8+lg9xXxsjnmZy9F07gpqtLN5d2rlxb6ENGWLwI7lnl7Yld7F6D3N+xOOKa8WYvbEzysDE5snpPcKDkr07uinumTRPKCJnigiBeidgEa7JSzYUe3afJ7iPP+ZXakePaY411wlVa2n6nHQz2EI2Fz7sYmXKX1asbaJrsTNtubQ+W0HbXp7e7u3XhbeB5zoeDDe4GuMj8BzYgbjCz389u2b+xguP/dnxushlcrIp2ZUskVN2korSoCcNYnGcyzAnsc2PCV2IC2VuwPQ+n3l/fv3UeHRu8DERjRY0QBtS19R1RS5KQLMXPvd3V3bWWekvjkp7pFkSrf3SuBn2zJYrQUMEDDyCIZg5pVvbm6aC4yGw8uoZ9apN1dHAhgnwNTe5VTwPskIJHTG0c+U/UvSNacukGJb+AHaAz/SeG1g47qqkX05dJMwA+S+mOVaXY4sGJtHstnuoEFpu7T0JBam3ZlzyHYM7GYmORbVsbewQoWZPGou5zHtyr01Zy1NZgO4MduufFo7bfKOhdUVLFeyFLMIDEmAGVZoAuhi+jmb181sr7ZmE4tuisAwBFDdNdRlwvm+Tcc+vnRtaAUlLQIiUIcA06eqI8klFdKvUlMkpSUCItCQgIbAC3ymumZmMZYIAxfVPoEJyDDGo+aNWvO5LRXhMXIytNDE9zCmlCIGCTBNfE2xmzdeNZVVWg0JqGVpCF9JiwBDYHO+YPNFfQiwicXUTaazIX9CdpOppYsiJbudwy+wjILKGIBZl4XkCn3usaeIlgTskenrPlPpldOozmeS5eSvGTNTD2h95sUiM3u2R62ZR9WrZh1iIa3JWxxG/Tk/UVQBb1s85XYowV/lvQRVxdk1gXBVs7fgvy+VcXCX5y5DA4dzvzJqgdMymG0/wbPttwM4EAhdmrDicGhj2/G232WHJfSekr4L5IH7+3t32uX169deVDV/mrIFyMBlQaqPkIX2MF8L4JVcBGD2xF/HU/ROeC9WzAlWw1VUzeyRq0sWRbrO/5uvaKJnE4tu2icQ7oJe5Nck+wE7ap7iALRjrzAN2bGYmbfIDjCiIlsTJtG9MExx3nu3xP0KKpcQW3GaIsDUpRC48tqPNSKm9KkxXXMrdKetOXR+2xGzwl0YaFDLeR/ImLOccuFWAWS6R1DSzpq+lDqGovlbpKFli+aWmkQAHEMS9pwW5eDOBLgJMRM5bvjotcpdFNFIAbBv+4sXL6IatT0K6OvXr94hQFGBFUAEjhHA8cDMttptPTWBPv+iNbTIeyrDJC3gAtDsBSZoGR8u/DsYHrbVwsuoWMSg2eW2Fhk79YZroLEIieyloBScOYT+wYMHpBFrLolDJ21vkEJKuw72119/LTf5j9WXV2a40HhtBitDR6wBJT91QNc0e7uvLscA2Qwt1GaL0HaZ73mwGrKdZ+jGgAoki1/djTPpmhmAn+xEJcnTS+A5a2kUf3JxvDcarWxWL/XsY2F1BSsbVMmJQO8ENAHEW3DO5nWTj9qaTSy6KQLDENB8X2VTblaq8NjkncatrJSSEwERYAgwc4LujBgT5+Ewe77iwxHqRREQgd4JaAi8WHCzt7Y8XS6yzKRU+wRmEXvUC81tqQgPk7c18T2MKaWIQQIakRk0ikSqQEAtSwXISkIEzhDQhwBn6Fl7V/6EJhZRSxfFDkRaYBmllDdA28899nTRkoA9Mn3dn+Ezyb4ssiet1mfukVnfn9mzPWrNPKpe69w79p3JWxyNMvaytwr4Hpk69+V2KMFZ5b0EVcXZNQH0z8O7uDTcYDMLWOyB4+2lgNoVx61lidyNBNt/hUleAuOgndvbW/fFatdIFy07kxx2DQK0LMvkmOROhsFBaCR57+w6L2OcFCPpdVO2wMJyfjdR7HiDljRJ2TOB15s68lNsZ9JNetddC7p+MfuGwOskOr2jLlnUcECkiZ4oJQXol4BGu4Vsp3mKQmDX0U7uSnWBMJ1DfTLpEtO1fQI2136suakxXTNpeKetOXR+W7Lp1+5CLkr7OwAAIABJREFULwrmRD7vFfIn6Sb49u0bGWEgmBvJ48ePAyFPPhpSqZNMWr0uW7Qir3T3CHgbsO4FK3EfMzGb0ZLFZPPdzZtkhG6dvBkPc9ONpGjFzggzbRjs9R+dkUL2w7xLK0T81Ff2E0Raqax0GxK4v7+PVkdoC1pNOWOVw3qi0cOFsRy08G6e/zlDC3ieUoUY4C5nZtqYgxDKSeudu4lWptVqknI6KmZrBFrleTJddLBPlgLST1fZLtEm6YA8bnfO4EqaAxplf0XjtexIzUaIlaBk2UddlH0trLocZjMGKdjeob9ky0Wm0iSYhmx5sTfMEvBHhZeoQtPznai8uOzENmctjR511GMDG8GNmf1kU9L0a6dNdl+KuoKkLRRMBERgIaAJoAVF9GLO5nWNRW3NmonuiMBgBLL3UXk+1Va88CKVDrm3zgEo0O60mm4urbXiFwERuBCIOjFwmmMdVvhyvk5CSkUERKAjAhoCX4ylIXBHmdYVVXNbKsJufuj6WhPfXZtPwhsnoBGZcQNJvEIE1LIUAqtoRSALAXIxcJa0+Ej0IQDPyg0pf4JLo+a1WroobS2wjCLKHqDt5x576mhJwB6Zvu638oKS6aI1PPmZZF/mCEir9ZkBON6jmT3bo9bMo+rlZd3hf5I1f3YOZLqlWxyNMvYsqwK+R6bCfbkdCkFWeS8EVtH2SyBc20S/+7asOHa7ev78uSdhoWW05EnVEAZtKwTzpCr9Ex87J7XpWNVMdtJKS87ET4rqLtXGKzAZE3n2MNZssfeRy1px1BUlzj5cJ3S5g/ba3W/qcjO6M+pebOXuu7vmrlMpt+X7Oq3u7qhLFjWZJnqiiBSgXwLh/ueiV7iOXYKFL9xIossIw1F18VTzFNXMRHZBs8tDpotSVm3yLlqy3H54diBuhIXGem4Sup6EgM21Hx58NaYekLY/25pD57elWX/TXehFUW6BL7xRTOR7m7B4cgZ+wv3kelWKuieGVCrA1vIj2cKydeaU7fPnz6iOmui+ufU2amDmAOokgUctd24jkgRkhsBMM00O3bPjur6+lu2yU1WEYQKob6NTd/xMZDit1Kc3NzfRV758+RINcyDADC3gASxNXmFm2lBzov5sIh62m/QKSCH/plqHJvY1myjqqPorllAYmcVnaFM2e/JJMMku+iXOOudVYFgE7JcUSTcio/Jff/21BIs2x0vIqS7IzMD08MPcajriwpLM/JSsPdAmeo1vFmjqcmTB2CqSzZ01SjiRmiioIVtG7E06UZAfo4aooylLJyojK2tRzVlLky0jcleTgxC85hhioOeWN+eoK5iX58nY5Jc4CVCvVyPADA+j7XIhaa1NAM3ZvHrGVVvjAdFPERiPgOb7ato04DlHA42lj3Wc+TVVVloiIAILgejy5jqDyu/fvy/TefC2BeqlRfI6gi3J4aJ+im7qus5FQHbMRbJaPBoCA7WGwNXyW96ENLcFnirCeTNVw9g08d0QvpIem4BGZGPbF9ppALJnYrUse2RmuK9yYdzK5Aj0okWduQN9CHA4z5DWZJZqhGXQSv41H7V0aybeHS2w9IBU+EkyR0vtrS8tJ5uWBJRjWzPmJl5QeB2rfSZZE2bptJhGX+szL1aY1rM9as08ql6lKw1r8avF0ShjM0+qgG9iqXNTbodynFXeGbbyMzOUxggTnk6tttV+dphYMbs+vA1LZ8vtvkWeVA1N4Rqq/Mnz3d1dKuEmncNUIS/hDwy0D7xyTLb1W6ZsgeJAlvH6mzxsnjjIbHK+Zl70Thggs1a/qHjGI1eXLGogctIBdVrlZuUiuTfTATEwhIkqpQAiAAIa7RbNBpqnKIp3ibxJb9nm5F14RAliddwL+mRyyZy6yEKA7IbVXPvh6aXG1APS9mdbc+j8tgTroylduwvX70fPJl2/wt958eJFNDDTnwtHgp6KG4BJ1A2fes3E351SqRCMhJ/WFnV6nAesLME859EBhgdewdhgk3yhWQGVuwM2OvaKe0DFsRiyvIVTAKOH62DdLQ6FzpIcHwk+OvI6ANF3m/iUo1LZDLBZq3iiMmG8V07+tFAoHj58GB0/ox94f39/UtnU15FitP8JySF/asxk+BlaQBJF82DICZjnDouB+rPOp5ueGOicuFUHhqKvXr3ywlT76UpSJ1ELlVgdTQ2mUnnFEvrnm4s/1mRQYLNMNvOrNKKt2FrIA3fcI0Xfv38fjSG8BmV53S22J1fSuFEt8Y9xofFaNTtGc1Hpah8jNbLsY7xWosFVl4PMbNGsQsaTKxjONN0UqZATKZfYfDwasvGsmJCVO1EXkbxRw6acuTpRm5GPcXPCWpop/jAu6sD6NZ638glj9kKOo2m7gp0W280WuagupTuox4Svz+GYnKO+pQmgJMtO2Lyu+aitWTNpdWfU+nNUvVrlkwPpar7vAq1CVsTUQMC5B585bIFhDpZhwJmDXTix1EGrHQ5kaZuvVMhgNhVPkmpsSoHiv1BCwV+uC124dT4WhkXXGEAMjSsvtiA51M/GpGCFctTJaM3iMivYSeDR1zUEBiINgaP5xGYAzW3BLirC9WvvEsWBmfmCrQtNOQU0ar5WeZFtDEMv6uiiGgGNyKqhtpxQ/QrEwnhNLUs0T9bPGFGRagaorz5ZLswKltc6TPN0SVEfAiSRr59/IJ78CUk2yhhYLV0UJoMIkaDgDLPAMloJkI1RlO1egOafe2wK5k4PbQYocbPyJhglVLAWZ2UvaP3PJK0BPyyP1mcmoZvWsz1qzTyqXkm5eoDAk7c4TBd6zpkaFfBL6Y6OOEpUAtO6HUrTVnnPlV1LW2otZ+mh/TrFGe6EdyT+9u1bjxCwv9bmKQKlGzXmpGrwRNnhpwmy8D8213DgpLEs0qZGglo9iSfyPMbvqankCm/HFkmbeULsLDtlkRixVc5mE/PgwQMyhmrBsLFPIK2GOS0glZ1H6pJFbcEgQiQoL8NM9FzUiZLZrCKib50JoF7oGXqb72q0u4kly03NU2TByEQyuSt1QcR0xfXJ5IIreqE27oIoyqF004y6lMnbkLbQVp/RrIIA0zamDJz6YRqaI9v5beTe0C7c0kXRTevkNZqiZ8+ekduFb3oVTwqwvM54J8O+hiWqwIXrfsIW3hhbBgKffzSkUuexNIlhSFtEuwVNUCNRRrAm9aQpwVCh1T/FavNsLWyqUkiSIctdq2LVS7rIS1FvLCbYsAa3mkbo6jBZ0ZPnQPfPi0E/RQAE0M12O5+bTHBuTc0SgbTck3I2RUJjcX19vfkoy80ZWsAsoCpEghluLHmJbq+GWrRmLoXiWFninrsJCbEstQIQJSECIIAhw4GewzF02EGVdLN++fIl1+qKaFdt0cUthsvNvBdYl7OUbggGF030rDVmoR7Aun25k74sZujKjDTzossSG5PVu3PE2bQFk4uy2DQQyevXrwNP3UcfPnxAQ+zeOX+tLgcYMpnTQlZxzY3M4P5crpkpnyWw8QsN2U4ayB1K1OxEXcT2Rg2buvx/7d39Vd04w+/9M/d6CggpAa4KICVAKiCUAKkAKCFJBYESAhUMlBCoYKCEQAfz/M7ls7R0S7Ys25JsaX/zx4zR9palj979sp1wEtUbfxuBu9lL67xH76lyp0w1JU4+LDqHsP/UaUzncu3oaSX765O2m5wKThJg5xoFYiZLMZOuGvO+kTRzASi+IHZzeHV8GGsckBX/bLX/bDVfK1aVqYfehet925lajJ7Y1ylx3Ybx+fPn//znP3q4VP/+iv6nYcv+pxP1uh6hcyZaN+n5Va2J9IP7Opmva4W8Fm5qMwnvv50KFk7n9j9te0SIuXPDXGvLVFjqB8x1N13IU88QcyDzlZid2ae8AF1QefMcR9xIOWoiwa1HLIFz1PBMcXJty4GlCTczmeTCt1O3nT+bKWgnX/yZW4AVWW5h4t+yACNLuHQYWcI+u/PpKgvz0esFxp8HAQxFTEnFtGsTYaoNziekkpwRDyPdKNqu3WC5SifglMK6j3s4ien+3IVbAnoz3ligxsGYESdJrld5TDJJyjcSCfdnxhfEzp7ZbrVnbjVf8VW6jT0ZcVhl9NbkXWjgMacdenFyB8ZMAlVAC5NhP/VW4Jc8N6JNe19Ybfh6SwJqDoHsLO9kApFn+kjrsqH+M/yyuiTpGfpVBydywUbex+t8ccafet55Xt+rG5sL/0zZjNx1X4k/Kaf946/RzE7P0Be3UxaTfsxTvOGOYii/88IfHh6G2tHoL1nNO+KSbwXutC/Q4SxJ+Ua+y5RstCB27ULPKAg7NCMwNFuzM7h8Irqbq10Zcp3Crkj5tjmV2tlyg26+OrbLMXPvR0zpNzmYxmR8m/usWRz/JvoX8xN+jr6eRE108LzRTDptpDzmTc2//8acL/j58+fsZPzzzz92SSn7s6OK/2KTmYrP/qb2bK8s7Po8tL2kycwuvqHE2OFlGqCTBTsBQ9sJEzZ0CDu85Hgx9KqDrJWksXbnjCN2UdrbOlnv1L3cf6oQ7QQMbWtKkzslXfyjbyLRjyBoYVMgMTqK/YMLQzJ+eNZ2USDjxQ5Bo4ihHl1NqJZKMiaqhfvEtIgk46DfpvyQ5kfAhYVV8utDMwS71IrVUmXcvnTRpUEvXcgEQieWCXZr0Ua+ZsaeM5SZNcVMldUKkk9LIo+rQycZFIbqgzMqdZNDHdHufPxtzTOHIjTh6jTsLy4cceyKYUdrb+tGK3P0ujZiKsOSGuh0s1lrVCdvl8vQ9pIczSvfmNu55sU86VtDIL3hOZR2ecqhkup1dgILtJHldUb9xqRIqth5B5dskeUSnkRpiNTw7XRxZSZRSr+/anAalP7M0ZVF0sXvNnoOTRlRZuMjnL3nbvbSkbfLlykCZ3qsos89yWxvKji7/q/4RWfC7HdlXQhXHLoyant1tmI9nHro0cGrmyRMjXbG/n7POdSInPBik4TdHF7tomSssTVW3G61/2w1XytWFf/QTv/Z++fCs6/+QQMhQ/1qvo69N8tOYL6jOxTOAtxJRrE/1fTUvessls7Dd2f1nXTyZ7xATKkVq2Dxyd7gns2PCOFzdKpI2iFfuTjr1u7C/WiSlKrCK1knnUPtq3CqVC5qxUOJscNznwXya8joyq5LnmD97+YLoRyn2m6qHIemanZVV49drFL5FxHy3XrUFRxL4KkVONP+4UFKlZBrW73yu9yEG5tMcuG7t4YrsLGCHspmveExs5oyV2x9w/DIoqkOKzIfrZaQ2hcgZe7PYWQZqs+tjiy1t4vdOcESswLt1uNZb0l1rtd3lwx0RPtUgL+tcX+oZZnwtA8CKFo/GX5IViuTNX8jpjSXXClw2vVa2fQzvpEQRrrRgtidGyxjLsWOci3fwe+dAiFLOgeT1ED85qO2bwkwFHVtjK5Vu+KzZ61lVhAx45rSlqT21lVkk1I7ep5EJVvmbg1nvme6hdGNYkXc5JntUV7tUGPP3Gq+JrXuGndmxJlRaju4yqCBxwgUGxydShszPVuStvKnHTalvYPt3algQ386FWOo1DZ7I1+Z1dOQXo3h4a6mohxpBRTOS5m6MbokNG1qSQceXy4xyy6TJGejotPR9ikUJxf2n9otni75ntspi5hTqZ2b2lRyh0CEYaLAF1f5KDxcVtR8VtGzD8qUzNbo3d6dCz3hZmX6c2ahvfWkusDwtK0r7iWTJac6FeiWTRUNbCzJ0dQiHp2Ucp3CJ+VUqm8SEzLqph1i4pm3j9PYeWRyKqP6pUCvZT4qs5o2iY9ZsJid822Y7MdslOzhTZbbG0xN1mrcWKs4kr1sLKbhOY0h90OeC+uBThRqChh5wshkrcB5EP9xWXN0s7FkzeMMzBopF0rGfL3JTMVkfIP7NFYWzlTPtBFno/yzB5EJi7nbPm0tKp8wpyx6/yy2+BRm70p4SacaU0CNtbuY7HQFXebeR1MEkWdIS3YIvfXNbgW5655wVArOLE6TmdGEdYksMO0xxVf1Bo0isvhGr/SorubuN/wWYTfJbjvVaWI/Zj+k+REwsm5sZDfnEUe/vBSiIiuwgPJ7lVTVspfaP1xv3hWYu4U6ydvgyO6ksK4/nVMBQ6XsnAvOfUIzPlXJtcP3nTg++Sq/fbrQaMekbRTEaUGj+wd2UPYdkN4/C8xsA4lc8lFMN7gkd049zz2ORK76Sy6LVDqRtUiVf0lRxnzXbnS9NdkJNA0zJvLIfXZ2yhFZOcufKwsU3FD/kKNiBJJR7KNdW7JFwjrdeG8v4VdvVZ7I+GfvFtOZ1FJXY85TFSDtyiIGtr2FoTN1dOq5+VM4s2tszBc1YXBGalHHfHHJPkNdvcm1NiqaCi6hWPG7MaXQlUi+pVlv9iObRsmpdeS8ekml7aUgsFdgdPwqUBCqEjqK3WWpIx1NWLe/9uzNV47A3RxejWRML7ektjjz1dynHUy+6tpotf9sNV9bq112Nzu03fD1Pn/B24tQbEYU06n2pjBroLpxXcijB57ReLdWwWZkYSNf2YURIaa2yCFTidjnKzT76o7iTMOG+pmSnUN8J5nPqrcIItfXJRcpXTo1gg8VnB0u2N58ZQqkHKfCbq0cWQLbzad3myXw1Eo+Y//wINVdPPLH1gLdXUwDWffaVkwK1e0UGN/94SDf3YNNTia58O13HU0WtJ/NqkNizu0X6Kt7Df1Rwx/l860yalmR9dJtP9AfcfzC7ULyFXGvUuRCsthpSUYWv5gaHllqbxe7c4Il5mZ706fl68TsccosZ2LS5jcrJ8TpCZ1Pp/4ZM5qLSxOSqTEn2T+m3XE+IQn1UCSMdEMyJtxpkqZ7cTZ0YsF8JceGejO729HRdZoi1YEiB/cmH/dwyrH3T1HnG02cQuxdHi7pBp34m/kzfBbUlKMGaLOtDTNeZ3KIT1WmBLQUbW9bsEuzQLtQw9dR7IOqHx5NWLd/yZl5e2e2bfOh7Rp75qG82OE15qulnqc3L/F9u12UjDi7tsqwS39ou+EGHnnaodjpXKctN3baYYPau9benQo29GdMxeu6i2KLzS6pkac41mqwQ57bDw83hNynjFL5hHPR1dgydSOyonZJKsAbs+YamgAUWLqWrADKZr77l2IyspGymFRFNXbHZC3JPjp5qznnUG3UR0mOkjAS58Sdk/IC56IT5mX1qEb7cHVHuWcd/pk0p0zX7UMiW27uYUVK+S70qB4yC129MZZMQExxL5mKOOfEco9oG1ztqjRHLwcsEY6sLX7vus3rFF12nGrjDwRdiDMH4FRqTP3PN47bA5NKcFJR5u4Z7GYS0+l1FSyflZ0esx05x9Bu5iu5NyQw1Prs8ALzbbt22Yce2s7dG/jyMfVqSVfv9Iolm4yf2e2HrFUcad7fptMlQzU7EF6ya4ivAepEVBij06ChfJmxJP6IM/aM6V+UixkxO6Nymex06WwyUzOKYAtfaaksInun8ucNR89kmU6m8NyufMJMTsMbqpYFWsfQ1LbAJKaldudMAQMlW3j6G7h44CSyZLsbnXKobuRLj+q2pvt29qWkw8UXYu6zyQUafoFDxHvSKCRgV0h/W1U0X5/stwg/ARooU9UZP/LekOZHwFSeZeIJX4ruSlC1NOspJ3+2pqEka/bpxLLybifyyIJWgp2J67yTDzEZj0xSvgQMrQ787jpTM7Qnis4hRme2o5MKO4aFJ+hGh28jVu/U0an2Jkf2xryqqOmHHYmqfUzrWLLPNs+TRNaihXU1xs1uGnbRBLZzpGo3pxz+JGeIPd8aOaaS2PvYHbWd2u2k0E5tku3R1qpG1MySLVIsMGOxV3MaJuxKou15A0dkqvzDOUfPnYDIdEbuNtTW7Exl9XTSuZu9dOQUIl9BqGv1p2T5Ohy70P3j2nWv256X8fJTQTtfFW0HelqnLEbXQWlzHT91LDY3GB2pjVi9q7O0hZg7ttEhTD1MvuqhTqaiC0C7ObyaGshYYyjW2mi1/2w1X2vVk6HjmuE1vKGWPhRDwvChc9r5Zs6RKwVNnBJmMxzV6PgbLqmsn2po1hmwfKN/WKbGTzdYwWpkVJp3ZEQYXTwmvNnDrgl2t2M/cTGanq7D0W52bFm3I5OkhKnOZE2JE3n8+jrfiOYkSX9qkRI5KKgO+F/PF0I5TrLdZjmyBB5tXJxunVTPZ+wc6EnslYsKwimseUUTmUL/cM7R9WfWBESmcwebcKuTydF87dqF71EQ0yS5vhDZXSTfzV56mOJwNlbsJwODS5dIVmTJq0SZCEdL1lTCzS4ki52LG+1IGVlMbXE2qhtZGmgXu3OCZeiiiVMJ9Wem0zv28O0cYvSE2Gi/asew/Dbm7d++yyX1MkN/4CiMdAGc7qPIq1r5Ju2a9vgtJWGfP1oHut51eY80Sm13gH6X3huyMFW9cfqB9om10VzM3mFodEtY1rPTtrUvRk7blGyn7eRrp5FJypeArZXR8vTY0y2/VSpEhZtvVah2x/2ZkwrRn3M6k+T42HqL2w+srmf2s9AbUl2+4ku20j0ju3fljhHHKeLRGWZL59N6m7Mf2GoDj1wuqcSdSlLsT6d5+kWjkHmTNE0Y7NjUY+TO1Da1d6q9RxZx5PCh+iO9yDiT7Ba/6M43006Ska1FEr6HLdOF1IQIqoeRdUO7FagbkYkxPXDudhQuX5OMoY0CYkkqg9I5lAU7fN2TVFsoC80ZbJDw9rwJxrwC9VflTtrse+DnHSL5t8LDZfLDNR8hU7LRIo6cS+druepp/bVJ2n413KzsbiH36OkUR/zgXsu46WRwrT/9GmWXcrc9r0qz2jVlynUKQxGzEdkLKSqn9s6rqAmTlC8BMYnUPqN0mdaVdg23p4uj6el6GO0WmcHlu0UmSQljjBudFnbFt/Aui5gyjZ8AdEnSfwukykm50x2ZlNgb87qI8oOpk7Ua/1ylOJa+v00lHd9D2RWr255XvZKXrmbhutVbS6aYMvBzYYdkGrGcLMecIbIHNufrgT8dgbQLtsBx9VGTmQpnebOfNlMWzlBkN1V/Wz1AsRKZlLCSM85VEuaXxVCIOqisJ02Gzi+XmV430+40ng6VoB+u6XKxgWbovmQ/VQop2e7U84xOpTSm56j8qnXOisWUyGiSbLeNTOeK9eFTD0SjyCGW4ylNxem0CLued9tpRwQ//qGQtkfAqTVk9f01co1WFRVlpr7R759VPbKa0Ill5d1U5H7t6u2UlGZNS5xWkPxMiA5hn7jvTYkClYwcI4JdLs5JkqGUKDztWV0J2IdWTp3Z4OgZcP8rdr6ctY+mhfank7Yje8WOTqlacqxJCUu7czPrtUmr/mLnSSbVoqxVaLRlDXUCarDJExbJ0syUY1Ll1JiVto3Pi009c2+VmP0M4bxklP9WzPwwxwCtODWO9JqbwLRLtkjbwCTK6Rn8m/YyJdgZ6I2P2ZBkjjKKFJuxW8zMMFN/OJTaXeulOwe/DptKZW/kmEKoNfk9QLFqrKPbGezdru6a7FDd3mC4CrrXvDdQ9UTNs0wuNnjFIbJr6uhk5YxTZdx28CiBqUJXFlwAMrUisg5nGvT9ksp93tVkXBuMNbZG+e3Iuldd/9lqvsrXkNEj9k5LegPVsTineUcjn7TD0GIw09pTaVM1681pb2COlUKvj5D95UNvklYMlEbWytArU13gNitYdYxK8O6MCEMnbE1jV+eQvOk500h7neV8ZJLhb5TpIdtYX5c8/W5fq/VLzQlJfrl8qLehHIdkhsK3WY7xnTNL4KGS7Q13ilsjYO9uBEogMEjZY5n21CDl9HiZ1hdDyxlzdI3jxS4KjFaSyPlVG004MrNdSVV32jlmYM1R8RTn6Lo1U1sbqt5tF/RQrqsL3+BFc9uQFZmt0cx2TD9pD9bFJmAbvFDbFXqMGCOLqTNmo64pREwp21nbZrvYqRMszlLRlI6/sbMPAqgHU0X1QYZCtKJcZaTjkvoq7M5BY/rAHRnpHBnzp38ipbcp5bgooDbirzQTFsekZaNzfsn4JNnQerlXdTRQI8LshI1GbnbQUZJfirLdhs6hFT6NYCdpy9uBs6CmyLShLKjUnBaU/LqPDhGzrlcyErbcLZdOwrSNFjT3ZxrtyM68ijPbdisOb9fVM4fzYn9aV75MJWx1Y7Qj6spO2WfE8evA7qwy7CYc3m6vgU867ZBjueRXPD+kmdMOW9benfbuVzA/JEbD9BVaJqhk/UhyhGz2+kuOzJaP05Spv1HypP2kjKt7nFQruqylPdnuJ3hGkpQwzdnynbRRzH6xxodkWoX5dMtDRqe+q1fm1csiculdprGYEte4o9Mjo3Vy9eIzCTYbgWRvMLUm2VveiJmEaJ/kWVCczglYv0Ju5Cx3wxd6VKwxFcAUDbPQ5A1hlQhZ7ZZhH50jcZ3CFMSoVdcLaX9OpRq0bmN0oqt+W/s431r4p1Ne9tV25yMzfPgbZU73McbFl/WkNYtd6PGHiNxzlXs/ItNm79bMYGpnqt7tVYoj9v1t6oX1T21MqdS5HlVxncMKLGv9HnMoRAtgxaaeTjErfh0leRH+N+1u+tWDKwu6ajW6nBtKeW+4MpI8/b0Rxqzupp7HdOLUcNh76HyBTgJ6havLVD6urDHXXhZq8EO3IfbWqy5Q3VHuJjwvYeqpGk5YoET8jzTuaKTIUfmH6rzCcxyuN86hNNgOW+4DVTQxWbCzo22NwpoGqGn0miQJVPNR63aOO/qnKlvuhNm5G+2yBKWZkv2Vhdv+EXUI077il8SdpLgUYdoULszgFr5Oo5hdCqIbXWhM7Q/DiRntvpK3QaVntCOyd2h7BAyXzgY/1bAVM7KoL004wGlUUj20a4W2s96FSSe2wbqXNUmRo3+XBg36Tm1M2C3HjAJd/deeWU0UuVqx3/ScvJs/U60dNH21D6rt3pza+5g02BvqqXp9nOKbXXbC6e2a7DT0bithOrWYsIfszWbywNHZgjI7FdOJM+uJOIH7S4DeArIDVVhZT0fMq0WsWDZTAAAgAElEQVTKSG+jWFLo83xsK213dXtJMpzvKlWK0zmK/2ftU455+AXOlTnF4f+pPtAvDoVUdKesn6nIkJjBemqXGD6002H68hoW1zopMTSJ6u3V/YwoJJz3SZ/G9BtqPsl70UmJnLFzTGdYvunFaKuu1t5LO+UlZ78B+iEqsoTVrHcOU7jE/cbr53pqv+fE2dtpOP679qdqkaPks/shGhFyn9jf4BUH9Ug7tTqrri309mN27U0+k/GPqEOYnnlo9mInyd4ueQFoN4fXrkrH9HiMNcmbf6v9Z6v5Sl4BUkVo95mj281c71M184eb0exrpZD1ZKMpU50i0Ng3mp7Vd1Dnb9LMhi2w8QpmJ3Xj2zs4IgydszXtPeHqW7zOOSsd3a4SkybeGiD0dTNpt+NZvt3e+jr3eSHFrxIx1SZyI/cwRzlObQvbLEc7F3430lvZ1JloT/uLS7Z7zyBlvfWoN7UsgXtZSgYODVK9A6VfXmnnsTFtYYPXtmKSrUZddRNWHns7jd7Oyg7UmKhOOGHflbV1aIQdHfennpQLJ9hvU7aetpOfLg6nZ0cKOoxQy6fOAsSpOd2fuafKYSt1Gr2pMoG9A004zqFP/X5YR7d3HhrsTGLsjawrMjtVFW23twBRDSkzNjGyNDyytNcuco8aG1mYq07GXy9Itdip5UEADUzymXG5Z63bd0fn0hrfp87enTgTTlcqGvcnJZWRbpRLvZ891Rza1vRemKOxRe7Q25BT9fPzBnclKWEGO4d5XZZTBN1Zi0hYs5sTSfhPrS+S571LidNlmWSkGr9MfpvZiFwYdvl1nrMT79QxJeAW03nqiBs8CxrI1KY+6u0GTRvRRvITbv4RdQjT9iPrnkmh+g1FWOZZGPWlMaeYlAXtmaqUe88zL7w4ZfRiNirqmWOyY/apKF+p6tJm44ls9V36GXH8cowZKBOOy0rA0LTKtK/kA4cOaiKP2Wimgc+bw2uoKnOXqVMbRyuGym5qVXTiVHfhHDThn1Vo70h7DxerEJyKEdMtqF/KfZljgw/KhSVr/DQwZ1ARbydHqqU6raTUKlUx9bN3H3XmCdcUBkdpi1nR9CapC1S+lLscadPwHThu+CMtCU0eN76hviKcl1TnJJc4rFsWWu2GicynSueSbMZ8t5sexINknavEJNjZR+k3XP6Gc4uI813+DAgwJQvgdB+pK/OrnB+iIUmYo7FF7uCfb9QRE3aqSiqz0MiyaG+3mKJntbu83Htbsd11JD/d5B9RhzD9UmD1YafKbGvCoAgLXKeITFhXIpxKdWqm5j+myHo3Ek7nNBNzFl/O7CuyKLt0qoLp66Z+Ovla+CdjXDygilUFMXWxr84hedl1S5XeahwfqCqacLIUZqx9MA3nrrpPyxfHXzJyquZff/3lhPBnvID6lIODg/j9l+x5cnLy+PgYjkHd3NXVVXif7tObm5uvX7+aPbvpXbG8mOM2mSmTu7o2Nl4W379/NyfX3t/fO1uFaFvzbBMyz1zTO/3rZhUfP35UJN22DjoaoZ0w7dylpEvY63//jcYQ2EEnZ5Uepa3bx573aOqgIgt8d7MJCww6yqnGRbtr6jIY37MFQMxHLy8vZ2dnz8/PJsRs6OgxhW72X76x5Xb39vZ2e3vb2+66up2q3dmNriNVSGAse3p6sk93mmQoqUpYb8lOKik1tE+fPum/Sobd6BTJaLubdKCHhwdVRZP+3u8mqfwS04GEYx9CzU1XyMy4/+XLl/v7e3uHSdtdF9oVZfdFldHe3t6kSLa/M40id6O4uLhQtxOoCWqS2kHVNbDP6EeaA19fX4ebXrc+T16HGQFHS2fjO2iSoMoTTqRqqbpuVebwbuFP1W/rCoc/oun05d3dXfi7gU/pxHJ3YgH8bX4UOfqbk0iaunz+/NnOiyYAGvGPjo7swKnbMS1LcZacqKuxaDbozJ2G8rV8yNC898ePH3b8WuH2qqoH0KTO3tPf1hJSY6X9df/kj7I2NMZlXUUqteokVW3UGPXf7s8uC/Y0MrAQ8PObO2TL6zXl3S4vM7dZ/TyJnSolsktYkpMkXf3pqpBi1p+mAqgKxdQcnQ1QA1GS1Mr8cdbENmNDqepO4JiEac4w1NBG44/pGLc85VAG81UDRb7kXNkofngH9a69NceMleGvN/Bp80u2yDIamkSpr+tt+P5Yr05j+SRKqdXcQAsHMwT0pr/kJKo3AfMCY4ZgGS48PzAvbQ300lMzrgFUC4GY6fHyM5ladGgM9TtbncYMXw2ZmqmY/WPqYXyW/Wm5JiTm3GxMehrYh/MSk85LZJ1QqTpVtzqrrglwAWhSke3g8Nr5MNZMqieRO7faf7aar8hi3dpurV7vs6uZWWmufrIxvvR1cU2n603K479YeM9U5wQKJ3v54WqvYMsFUsVgSyrOrs4nOQPfpbDGlcLoSUudQNOqfGER+DN8/5zA0GnD0UN3J72Fby8bdbFy6NzXzq6v1YV2/0x1NbbhO/p0HlXnYczOZrDQ+a7un/lo3kaXKqcEFZUKVPd4DJ3/oRw7bbkZ9hrL0SQ+fkM9edW3HsXn1NmTJbADUvjPoUGKa1tTC6L2Jsxk0pT46BxSI1S99ypT0Kaga9+IGT3XumhubEdbU3srMpP3ujZ2dgGi/rzMo2GjbYGRJdBkhKOVtRbR+q9205/dzgox34q5O9TsHLmxs+2iO4/RacvKgGu7mYW5CndnHwRQOWadDZa/fTdmRuSfqh3qB7h9a0hmNLztkW40+6M7VHeDZb6OohvWu5FdbvYoo5E9ZkDfyOMerd4SMFqZa99h6Cyoky/z6MfuPCbpCLTxp3/11s9X/CTB/64JaeMHOtTz135xqtWeudV8mRbU6gYjTpKSbX6V0WoDt1cT5vabiu4ydWrvxk87NKPddnvf2fPMWvKXuf7iNNu6/nTORjqJL/nDxfahdX5Gj+6q61agbp40nbm9z+xtnRTS8+xq9bNj6L6oRCph+rFlpXBhVObrzmkrhXdnrnTOSle0e38ZwHy3dyNcvr1fMYELfzrMxFNmQ3fADhWEDNUNlklG4CgrloXqqvNTUYF0Zmr1OnGhAtI90vrt0KGSGkpVkts5hiKfER7+Qa1MgDPSWelX2p6SLS+U6i70MAvVCN4N5ab0w3c7mN12ZIPVrpnpqcS7bS2xk5c+1yliSDmVGqMU2Gd0BE8yo/Mrs3+JLbIo/bzwyKRv0huizmrGmRb7/KGi7db43dlarQ6mLhDshCk93U2G3T2cXV/a7VDXvR92piZtb3wwnZSXBnYuXRy6p8T51wDiillwMHP/qYFnNLMaPkeToX2cePTrh6PfyrRDk5nKZJU72i2XhVNjy/ypaceoeZmU+EfRtYpw2vyvlAmZnTBNyDpwdUf25KxLtqZuerwwnOXRT3UG1u/9DIsWCaMx5Nhhs+1OXAan8IYqQIBaJVU4PeZwuvoVSNiMj1TndcrPxN+7saTy68qK0uxH62ekdzf/i/Ehqj8zQDb+FRqFXwH8urSwENXV+0OAc1ztoHe5Tz2Qmpu+pQblxOb8OS/yyMQ4xzJ/6qC7OQJGum1qN/Wro7VIJat9VN+6Yp2Ufn1raGIwOsUaPRCdmGl0ZiN5JzZaCpvaIXL0t9OsJuD30opn3rivaX9kgyp/vkLtN9Kna/Lzlir+wCReIdvmznZgOWMqtjYUjyaZvf1JOKl++drRltme0Xk6Smn/7GV0KNY6Eecko8yfowW0Vi0aTZgqhup/GSUdJdyWR2tp1VMO5a6Ys3Og5fOlQNEMTaVieoBAtNV91PaSLbI4eicJ4fOKGvSd6qo/VXnmTaKUTs2ORkcoTbTKT6IiDUd3Gz1dJsDwrGb0EEt2qL2Xnpd39bF+NfZDNBNQc4gZl51kqEB7a7Vq8sJR1TnQpD97k+TkOmYg0D7Ot+ptnpMAnZ2HBlMHJ8efqplOYuw/t3nFYa15te0/oy3bsGwLcHREUy83e0RT99g7LVGgg9+7m13WU7dnz2GchNl/7ubwKgHGGrsaJNlutf9sNV9JCr18JEPdpoqpGz012fOLbEmfb/KoHtifW5r0hFemJpKhDRNPyY208w3FFtOvlszg0LEWFtZQIW45fIgia3jaCrYRXr97yWrYG/kGYUdnvOocZk9ilV8//t5z0f5uvYCRgYptqNaxvvYNA1xiHF2a+RGmCgms+ChHH7nGchxqp+FwlsB+6ZsQTreGK8/sT3sHqfCklGtbQ9pVN2Emk3axapgeBdEOagv2t2K2NYH0bwkzHZ3ZmBd5TAJG82XSkG9jg6uGGLqt7RMzjw1MOItlp3eUsWtXYyuyYrBpD8QCxK6T3XZ4ATLDn5HFR04YkmNkoV34BRRuFzEDkx9nkpAZ413vOb2hxMy+guPP+jQT05Ih0IcErvLYyVM8Au+95DGqYcdTcrv3lGmAIv6jXgcna5xPiPecvWfDI91sE+eLFd1gudayMWZAV01zGni+PwM99tBBRdflotJbApxK296fo+vTrmTtjKsa+C1C8WiuaO8Wua2KoXnFUP0x4dpnN28hjmSM303tcXSOOnump2SoevRWKn/a3LubKfEZG/NqYJhO2Ymsn5rlxvTYzuH0raFpW5KJ4hBj7T1zq/lyqkd7f0a2ejvjjDi2htlue5XRagMfylfW8BkDk6lmoxtD45edo7VOO9hpKLadSbvh9s55Zr9y+hPm0ZbY6g7h6hG+aSefScy6wC/W+JDlFUAdUfzhkuw5ewnmn1KITI9Gn3xFnDxm1dWhfCVZ7iVJ8CploUn+kIwfrqanGcXCf2pf3cUjxaYsz861Sd5aHdFQocvHpM3ZUGaHvkV4vEDDU7J4hPCeFV3oCU8znBaU9s9wewyMGmmT4ce2fBISrh7Vfcpq16kkmVa7ipbrFOHWobbplEXvn3YknEq1NbQ9aqj2PntRozrsx987z/d36y3KyEDF5mTT/MkY5xsGuJYvCvzDxYTEdKobuffDVK0ZG1seTGdkp/avlCyO/+NjxTQM9ukV0CkM3zN3yOj8TElVBzp0Y4R/W7D27x0dc2fEjr/JTNkZrGh7s2XR2wZzB8bMCXKnYSj+0WY79MXc4bMTZk/6td17sUeBOjVj7xnTuFSOmroF6rb6zHVvdgykzZRX+Y6dpYvBNxuBpUtMVRzaJ+a8tir/0MjuR6s6r52H6pU+8r+Sdkkssant1E/SBkNoFKYtmI1MjUJDiTlEYEOVXPU5XNn0qfaJrOG6jBcz9M+unEN5sbOg7Z0aAWdjrvvF+AtFqnvLa2mqiYpq11AlzB2uLASKLN4zeTozdWKBzG7qo8i+0Umz+snec1iKLXJG3U1UeiPxi1jVw0lAyT/Vfv0kDYWo99akLiZ5aowa6dQunKgUQ8wwFEnnRN79OZpCP1W98WQNjEGIcU64z9C82nYQnSpMb+IV7g/uowvnmPTbCSi23ZtHO7Vr1aLRhCmRagLFoHQx2GaZtx0/RG5qyqHMFnN2DpSkZQ0V1tAiJUlZDx10s+FDGk6JVLdkiwT3J1Hq+ka/23uPiMTiJ1E6hPo69Qz+sOLI6891J1GjGqM7xAy+oxOb0aMs3KHeXnp2xlWN4+ei2lNE9hkP/7iq0ipHv02ZKq2aEDPE+zEnDImpjatMBRPmsVhUnJcwddtsqP4P+a81rzZp08bqDXAIp65wdXSjpanBfWhF6WdW5aKdh3onfeR/JdDT2iUevx3u3v0ExIfs4PAqnKHStEuEsSa+Fo22OBs203aO/rPVfMWX7Kb2HKo5dveo7d61mwJH58l+ZlWpNKAEugvVkMjz837kJmQoX1nDE7aXboiMX7NkzVdM5FlPZJli3c5GjEnyfRJWsO1IMiIMlUXMGctJJ+J0IJ0J6Z1L9866tX/vzrMrtmIbyizra181wCXGwBjqR5U2JHAOk3L0qWssx6F2GhPOEtivA12IBruh8yQK96fZuzatiqld/j7+ICVnfzcnhGtbDoj9Z6VNmMmkXYjddsw0Ur2TphPqguyFvx+VPtU+fnPr7e6y3qtMQfulU2lIzDw2MOEsmeuYpqTWMen81WZXZCVhEx6LBYjfG4cXILPxY5oDI4tfHKMhOU700S589nC7iBmY/DiThMwe7zQ9i0+A1puRB1LlUWP3J12KIaauLrmQEZPC+Cyn3VMmszvP0S/GVD+ViEq8twgUzvmEUeTIHZoc6SLzHrNbLTdY+j1Y2g5hKLbeFurAqqMb+nrycJWXc3Tz59CxNASYfbTt9y36ogI3e0uASXyrG5GnZZzsq2b2js7xy1jFoLGmNxK/Lql6OAngz4UC6jdGuzU1zKF5gn/0rkCHph+Kx/9KZN3z68NQiN3b+IdbElLpmW1lOcaqxp651XwtqaVVfDey1Tt5YcRxQMyfra4yWm3gQ/nKGq7mYypMjo2hcd/O1CqnHewEFNvOqt1ke9cMpFjpOAdStQy0iPiJnxPt8j81UAYStmsf9Z466JDV+ayiEUjS8tJXDMsrgDqiJCmJj2T2EkyXv+OPYu8Zbr+rVIzAQQMlknXUCCTJ/2iVsoiZQtjlvsHt3rMcPm+xkEAHlfUiVLEMbuRATU7JEtrWcqGHWajfqS6fhCSsSBuJKmaoYrWbpLC4ThFg5FRqACf+o5jhW9Rt3KDLGDdpjFM37u9fICRmMbiRez/iG1rvnpsdTHtT23xgseLg/W0pu5G1pukxY2eXT52MUN3S811K6tB9P2vlwmnVTWbKyWMtf26zLFI23ei4YuYE0ZEl3lHFFK5RiY8XHd28hPXO9QNVUZ2bejad/9UXNcNWSXWFpf/qT53/Urg+Vf8WOCfb5SnrE7DhMrI/DWTWsS/WsbN0ceT1Z74RU1U3sg5oNNeeWo2onjvVXoH6aGi4V/o1Jei+Yte9bltZ8/O7JET1xz9K7SE0Cr9K5GsU0p5ULVXzVcP1lW7eq22FxJ9T0BcDD12kqro+oEIYAVPxFo5H3akqW2+Z9gaqNvq1dHSWoqgSTlToxPyiydeJFa6Q8w4X2c32Rh64aU/R6lMzS9fX1V5U/RSicPXPfkH0hiSs/L1ZiAyc2tiVF+XRWaco+xplNFVTpobGJn0UmSTtFpjv9WJ2gUrA6CGGkheINvlHQ/PV0cRn3SFyri6NYus15Tc5fkyEowW0Vi0aTZjE1Api8phkn1Rzy6m90BamHGtVThWcmmq+rqC3bisw3xE3HnOTS7ZIc38SFTPIKvJAi1ZdGppEmVlEzPJBDWEjk6hIzKHdYiaNkexDh0gSHijT3tFkI730wrxLPrI2GoRugqRKrvqp/3YnbcynvRuy2kIRd1bbnAouLMdVvs55Cb+2q0UMlYVagb9/4ZCYOfZQ+gm3BSQZ2ZNova891QFqAtD567/mrII+CpwQUO86VGSqaWkrj5JkZzDttnKh8SI+wW0Mr5E1RCwlTzukLdlisbXaf7aar2IVI+2BevuoBq739eYrd+DQ4DWpyIQfs4rMnZcZ8U+6LjDJZIM7z/BZ/pUkFWxrmIwIgRJRbxDpo05DVy018dZX/Lm3LvOpefZGpcDAyf+0E+/AgpH1td8/BLhUZ1YcJgInuCjHNsox0CnFfMQS2K8GdghL4JhaFLmPP0gFOig7zkAt1bCoaHtvENqRa1sBHLsmm22JrX73YO8Mx6SwzMYGZ+kalP02EtDwy1Eh8bY6VmBKaTfA2dvxiQlkc+FHGyzo2Z4rfjFmHhvZnxfIxe6syApg5jgECxC/W1OHnINacTKy+NrLQ3KMLLQLv1zC7SJmYPLjTBKyZLybOm9XgpXTeh8EUC+UxHxGJLrknalf7aLlknpW3kmRtzfSTcp+zM7qtTZ+g+Vay8aYAV16M7qgeV8JLM97I9Sqx68Agd5J1UDXm5wxRTHIQe1IR1eE+lTj72iFUTwxen7ydi1EmL1l5wT2sug8p7Ob+VPR9p4FVQkqPH6ORDn2yicJVAMJNEZTlNrQeTztqa5GbbBrVqZJKlAfaQd7f3tbZT3UEiPrnh1beFu9RBKZ3kiUC9XGcALsTzVq+GdERzsuxZC2zttJMtsN9MwmL/ZGA/nqrXstBUa2+t4sM+L0sjS5yrDbtdluoIGbvJTcGBqCe6vTvMDIuYRyrUFQswINc+oKhmYO+mheMpxvlUQ2x8qt3V57V46MXuENzdOcOmP/GRhxcqczVROws1PvdrggVslXzGR+SSVZXgHUES1JwIzvLlmCRZ7LUoPVWSCTtnD7XaVihA/au4pcXtbhg079tHxZ5G5NpsLk2+idnU6VT7V/uO0HzuWmSsBOxdPelCx58alLmdrGu5WC+sZusaBVw9B6wTRqDQc60LzEMws1jGZjawPTvJJN/i1Wu6aG5F7tKv5IbXUO2lPNf0euU6htmlIIbPRW/sB6StHqU01m1B92hav/alshCm/y4p2ypoEjYGg+UvaFoDqmr/jVTAsTDVW9USkwMOmKLEqTjPBGoNNmjPPpAly9RenHkDwkplNVJUx+3KEIA1W3t3uZFBjZvStt3YSwzKnjSVloaecyxcH724ba2pxwldlaVVBdQ/ycIJA3teq1suAft8lM+dmsImSDZRGoxvk+ipkT5Dt6OObR/if89XyfzkiYJvFD7UJVceo5rPisqRfV7Hzo0OXDt9buWLr4dSmwdElSYdTnxE8H/eQFQnSyRkvoQCLTLomVkk01rkDGJ31Eo/DrWO5GIXNNVv3jJgxRFopVVz/ZjICT2uAGd87Xb6u2JJ+o0In5bTB3J7bBSmsnKXL0t79ib6tGJTkp4ZeLpkMxCzE7Mbm3lR5dk8h0qlrzNC0EpmZh0vioQ0QOdpny6JdyIGRrpW+KZmvrNSUswJjvo9ECWqsWjSZMYvVe1FHuMi0VVVWSTznWqpzKy+gpKdOip26oB+htVvmOODWFa+2v8WXSkNTLGA4suWSLZHQmURpnI7/Y7abqpK+Ecz3v0w1OoibJ2DvHzDPVq9tfWXG7ul46iZX8852332DvusGpYJJyLBwJ5yX87j1wXmKtebWdyJg5duFaVPXh8o0Xmlq0dwEoH5cqeY5F0PLKyViz3LCLodX+s9V8pSr3wvHYw2W33cb1Pj9fBUIWzjdSdZ4Fcjp0iEDlKVyxcx9uSCBr+MIKlttkXvyMCKNuOquQqV7pRGi4UjmnDRcmI7BgZH3t2wa4VGdiTjb6cSYJCZzDpBx94RrLcbRTitmBJbBfGSJD1DPHCLOPBJxBimtbCWtFXU2YyWSg6Fu68E1BBwq6ro9i5rGBCecqmd2FFdkqsMsPygLEn2GGFyBJzJu5parVkYV2MbVdxAxMfpxJQpaPd5q378iDAOq+kpjPiKTA7V6prgpxPmH5MKcYWlpDJQHxI9nyDZZrDe7hiyydodxmdEHzvqJexS+4LsSPMHBVV/Hku5l2m/c4DbmtHu6cBfXLsQsZSqd6tkwTHo2SMfV/KGGERwrkO1XL/ZlDrWkoPEff5R+rjZ651XxFNtt6d2PEyVR2ja0yWm3gfr4KhJSZSm3wtEMBW/8QZbRbau/Ki89YJkSr+0CHrNOhZZLhHyX39ZdArjf4UbiGBE5N5MtLvpMYXWVYXgHUEfn1KmuIimkJ+OipIZl0vaudiyVHLP9d5dFOfLcdfpKxfCJ1xMJlkek8kk+dL2SVXmiobmiZP5RTdVxD3yJ8iUBLU7IlDoHvbvlCT3iOMdSakoQzCw3UmW1+pN4+yZiV8CJ7kqo4NZIyq10dJdP9k/Vep+BUatqeIVMFU4NSGw83k8iijGybgZUjY5xvGODi3o+OK/fSZoODadq+pa7YChRHz/vb1A75N08gd/scrb46gaWJlN+3xoSok93g+S9luclMjRblNnfYVFnE1Ork+4RnkF2pJT9oZISjN7VHxpN8t6kJC9wdZdrFkqrYm0EtDxZeODFpS76xJLNpO3aWLn7l0WwheYn3RqjztrPHdyfZOmumStV7FDtQWXO+uPDPzTYxO9dTt2kUfq0o0yg0HGuwSNUoulwoNsUZM9BPrSeB/R1ARsCAVXUfqd9OcpWiqySZJip0Yk4b1J9lOrHN1ufI0T+cfp0ViYzH93dC1IjUlMKHW/3TtI1dg9GSLAt/dHCceoi1TsfblaHw6Dy1Um1nvaaU227FtkcLaK1aNJowianFFYPKdNI4bS+UacqxVuVU4Y6ekpra5M3+suqtPE2ufE2u4zfUANtYskVm2Zn8zGvvGlBSrSCqmERF2prdYnCWzKPMgdJu1NJLJ8x1wuWAulndRa2ngxImL3lUm5oKJs9dgQg5L+FPJwLnJdaaV9uJjJljF6g57R1C48Xoct4uiMC2RszmLwDt2vDKWLO8ybfaf7aar+UlvkoMTs/czPU+J19l/lwy33CW536CtYPGES1bZh9FX9Q/zWP1T/Gol1aEKnGdg1LkGoiTPMQ+78TCKpV/yUH9AioQouJbkuZtfpcRIaZcVPQ6w5CkhXYVVe1d/cDooUf7pUnVXrENHVGJmRRVwp1VA4dSpfDN/uxLzMnGhEp2VBo4hsQoRxuq2w5UezFusxyHyndeOEtgv1YMhag7ijklMq8gmvyWM0jNm4LKPFVLVDyBHrLSIqiiCTOZHK1dmkk2cOGbgh4t6Fp2iOl1N9idNr8iq6X+OOlkAeJPLMMLEAdw9p+MLL78vBBJzi6FoS/SLvyyCLeLmIHJjzNJSMLxLu28fepd+k5t1NJs9M6BGYdIYj4jkny37zpuXFJ3QNb9s42RLquhWrpzWmZG+zJfSXWD5VrLxpgBXR21yW/ujcApMufQzdwSkLW2byHyyOYWTmrCZtvkWdCw3kY+VU8yOstymvnQnyrEmIsRkXVv6Ch+uFYrxTDTzpCLPaTWTM/slH4z+SpWgdc6UGSrDyePEWfIp5lVRqsN3MlXmT9jlhJDNWpq+KZOO5ThdY5SUruN9s55ZqcK6U8NlFObXtv7B5Ynxc6p2sIJb6z1Sz9JBYCMI9UAACAASURBVFDn0BtzvsAkSzCNIFoQibc786b/quh1S60duZ0Fu1Cq2HZqsnK62WQXKwsVrs4brHWu1a5Os7dLjvujFSawzlqltxxNcDM7tDEly1ocCdfvaq2pLvQwC/W7Pmah4YbAarfwqMd1ClMhA0O83ZDN/r0bCbviBi7eqTLzyKRdeRJua27fWwO7wG0+MrnWeiSmU93IvR+BMp360aYG06mJb2//rMXxl7wSdi5EtQWBp6cn9Ur39/evr68x6VH3en19fXV1FbPzWvs0mam1MBcel7JYCMjXHYGDgwPTWanv+vLli7PD0J+qire3t/rK+/v70D6BcJ200npJS7iTk5PAbhv5iHa3kYJYNxkvLy+Pj48a3/XfqSnRRS9d1Ts7O9vb24v5rlqiDhSzp/bpLhZ+/PhRMwr91/8z8qCRh2M3BIxA1yjUIvRvxligGquBoPunwchEW2yDEbAY9VoHent700RldhXVLEX9tqoovehaJbhrx40c/WNOIql/1kRdlf/5+XkSo+mZ4yctk+LPt/PDw0PX2KdmWUlSrpVf3SOSZDDq8JUMLbK6dZbi//TpkzoT9SpJDrGQUX1jbww6Bd8bvoU09ybMDmS9ZmuwXV6AKUd5c03P/AWI1t3qDconZstHrH3JVt52BydRkcg6f6u5VnjnSSeWw1Gl/XQ3e+m7u7tuetzNSCeR6tRitxw+Ojqa9MW1dmYquJY8x10u0OTqbDnLWjF0EycuAEX679rwylgTWTGK7dZq/9lqvgpUDK73FUAOH0L9pM6xD60+dIZcd8NfXFyEI0n4qdKj50B0ll7LoqFUBQ6nBA+1x8C3+AiBhAJDNbDq6zidTzetUtuccTlPMXSnLHTzVeSlq8hrr4pZDb/3nisd0YRzz0DCSk5UCNQloG55p249YglcV/1Uarm2FS6yXWvC0mh1MsmFb6eqt1rQTja39mfVF82FyYpsazWK9KwrwMji+DOyOCD8WV6ABwHKm6c9IucT0nouj42RbtRwp26wHNXY/g7cErD9MupNYeSlOh6T7NVrL7Abm7g/M7Jkt39mu9WeudV8RVa8endjxClTdrWvMmjgZepJpqNw2iET7FC0tbf3oXwRjkAn8P37d/3Yb6+G7hdV/e/9KF+gf0Tds2ofjjtXbY2023/99ZeJMObshNl5CxtOTdbDGhv/CeswWtVlEc5avZ/aheLkQu+p0uzaCeTP5AJMyUZJudAzSsQO2xdgtVu4jLqudcevU3AqNV+t4wbdfLbEjEBAgME0gFP+o0zFwfvbyhdluSN28zP9FEj3y936DQXzw7Ld73frV2X1E95VvLvIqDWZKZO7ujYoi7rKa7Op1Rko/bKJkqd3PGhBNSOdXVU0ryiw+zrFpu5O/+3eKaXLVPqnrk8vMKj04hDtbkYNafIrmhfqN7/sIV7Z7EZ587M+qu3duzpm/NixGqN+scj8DJCiMtF2ran7s9J21GSVIFPqHjUQdO1CTUPNwR4OTAX+v8PAf5uGxoLVL8UxAu5UvQ1UUdVPUXS9q2pmV0VndN075UlmcwgkvLZhkqenNTSj6O2c7Z5ZMxbV/C30zCblSzY0T9NI1JtrRauMK7Ndk9cJmWZyvUSspe+yXmupNCvNC1OOAgWnabx+E9w/UO13l/o5ShsSqJw6kD0x2M6SLa3ApNi6SZTmUVrYOitc26qxSVSAqPafojNZCzQElax2a29h2GXZTI8Dp2tUnzU31n/rPd+ozKrZKrMtXZM1tZcNBBAoKcAFoEnaOzW8MtZMqhvsjEAxAa73FaPuPdDNzc3Xr197P1Lg5eWlHg8e+rRAePebVlMfrVk92QVkOAQCqwuYWbcW8vrXnbJQqro7r7RhzsLpZMW8K3r2nVfdxUETp/1nvWdCVi9EEoDADgqwBO4KXd1pdz65ukdg2q60XNsaLd+dasKjGlXvEChK5cue8nHhu+qC3mDim7loLltWZBusYCRpRQFGlhXxOTQCvQI8CNDLUkugOlVu39paYTHShUuk89F1iu75o7ZvsAxTbPlTbgnYcukE0sZjkgGcHf/InJcw93sLpLtMbJ/c6y4Tz3jK275MbP8iRxe5zhl2G7VcJg4M5cqI6FZ5/KHVnrnVfDXf5zDilC/iQNekxNid+Xau1NDAy9eTHEdU3eO0Qw7YQJw1tvdAdvgIAQno7hpNoYcoeCnRkEx74U5NqO79bfa7aVU6+iWEWha5fl2qvSz8HDUQ8vDw8Pnz596MaIav6UHvRwTmE2BKFrbtfLjQE1bi040LqBqz2i1cRjt7nYJTqWVqmqlg//eBSR6ZLIPOUXZegMF0U1UgbXHw/rZNFS6JQQABBBBAAAEEEEAAAQQQQAABBEoL5Li2UToPHA8BBBBAAIH8AkMjZtV3l+Zn4wgILBJo6afoFkHwZQQQQAABBBBAAAEEEEAAAUsg/PK2X79+6TSOtfuam7rf9/b29sePH5GJ4An8SCh2QwABBBBAAAEEEEAAAQQQQGBHBLhoviMFTTYRQAABBBBAAAEEEEAAAQSSCAw99OFEXt0vpDvp508EEEAAgdUFGHFWLwISgAACCCCAQF0Cgcu+3759u7q6qis7pHaegP3OML19Vn/Oi2eVb+ltEHrluTn06empXlVr/qxuo+qyqE47MsEXFxd69KZ3Z/rJXhYCEUAAAQQQqEWAU6m1lBTpRAABBBAwAv9jtthAAAEEEEAAAQQQQAABBBBAAAEEEEAAAQQQQAABBBDwBXQX5v39vR9+fHy8t7fnhxOCAAIIIIAAAggggAACCCCAAAIIIJBDIPzytt+/f2/n5W3K/sHBwffv3//8+aNHlGM04t/0FhMb+yCAAAIIIIAAAggggAACCCCAAAIIIIAAAggggAACCCCAAAIIIIAAAggggAACCCCAAAIIIIAAAgisKBC4k/zXr18rJoxDlxTQMwUlD5f2WHqBlh3h9fW1/Wd121WXRXXakQkOdIbn5+eRkbAbAggggAACCCCAAAIIIIAAAssFeH/bckNiQAABBBBAAAEEEEAAAQQQQAABBBBAAAEEEEAAgZYFhm74426/lkudvCGAAAIIIIAAAggggAACCCCAwMYEnp6evn79OpSov//+++joaOjTFcP39vbu7u6Gzi/ZCbu9vbX/ZBsBBBBAAAEEEEAAAQQQQAABBBBAAAEEEEAAAQQQQAABBBBAAAEEEEAAAQQQQAABBBBAAAEEEECgXoGLi4uhxD8/P7+9vQ19SnhLAq+vryY7+/v7Znv7G6qi9/f3Jp2Hh4fbfGrDpHB0o96yGM1apTs8PDy8v7/3Jl7vv9TzOL0fEYgAAggggAACCCCAAAIIIIBADgHe35ZDlTgRQAABBBBAAAEEEEAAAQQQQAABBBBAAAEEEECgHYGh387+8uVLO5kkJwgggAACCCCAAAIIIIAAAggggMC2Bc7OzoYS+O3bt5OTk6FPtxCu80i/f/8eTcnNzc3oPuyAAAIIIIAAAggggAACCCCAAAIIIIAAAggggAACCCCAAAIIIIAAAggggAACCCCAAAIIIIAAAgggUIXA5eXlUDp//fo19BHhLQnU+84wPalhF8T5+bn9Z43b9ZZFjdoxabZfEOjs30B9c3LEnwgggAACCCCAAAIIIIAAAhsX4P1tGy8gkocAAggggAACCCCAAAIIIIAAAggggAACCCCAAAJrCry8vDw/P/spOD099QMJQQABBBBAAAEEEEAAAQQQQAABBBDIIXBxcWE/KGsfYn9//+rqyg7Z5vbR0dHoA/aBR0+3mSlShQACCCCAAAIIIIAAAggggAACCCCAAAIIIIAAAggggAACCCCAAAIIIIAAAggggAACCCCAAAIIIDAkEHgF0e3t7dC3CG9JwP61Cj3+UFHWnCqqxzoqSnxvUusti97sNBA49JSNWsrJyUkDGSQLCCCAAAIIIIAAAggggAACFQnw/raKCoukIoAAAggggAACCCCAAAIIIIAAAggggAACCCCAQGmBoV/NDtwqXTqJHA8BBBBAAAEEEEAAAQQQQAABBBBoWuDt7c157tfO7s+fP+0/t7z95cuXy8vLQAofHx8Dn/IRAggggAACCCCAAAIIIIAAAggggAACCCCAAAIIIIAAAggggAACCCCAAAIIIIAAAggggAACCCCAQEUCBwcHp6envQnWq6ReXl56PyKwJYHX11eTnYre33Z3d/f+/m5S3sbPa1RaFqYUGttw6pidu/CjN/aebCOAAAIIIIAAAggggAACCCCQSoD3t6WSJB4EEEAAAQQQQAABBBBAAAEEEEAAAQQQQAABBBBoUKD3x8E/fPhwcnLSYG7JEgIIIIAAAggggAACCCCAAAIIILA9gevr66FEHR4e1nWWJpCXLo8PDw9DmSUcAQQQQAABBBBAAAEEEEAAAQQQQAABBBBAAAEEEEAAAQQQQAABBBBAAAEEEEAAAQQQQAABBBBAoC6BwD3kvT9lUFfuSO2owO/fv80+nz59Mtsb3/j27Zudwjbep1VpWdgF0dJ2oAO8uLhoKafkBQEEEEAAAQQQQAABBBBAoAoB3t9WRTGRSAQQQAABBBBAAAEEEEAAAQQQQAABBBBAAAEEEFhB4Onp6fX11T/w+fm5H0gIAggggAACCCCAAAIIIIAAAggggEAOgcAzmWdnZzmOmC/Ovb298HPLz8/P+Y5OzAgggAACCCCAAAIIIIAAAggggAACCCCAAAIIIIAAAggggAACCCCAAAIIIIAAAggggAACCCCAAAIlBY6Ojg4PD3uPGLhVvnd/AqsTeHl5eX9/N8lWZTDbW97Q72zYjzaoAh8cHGw5wTFpq7QsYrJW4z5vb2+Pj4+9KefnXHpZCEQAAQQQQAABBBBAAAEEEMgtwPvbcgsTPwIIIIAAAggggAACCCCAAAIIIIAAAggggAACCNQqMHTHc3W/DF5rAZBuBMYEPnz4MLYLnyOAAAIIIIAAAggggAACCNQt8PDwEMjA6elp4NNtfhQ+s/T79+9tJptUIYAAAggggAACCCCAAAIIIIDABgW4aL7BQiFJCCCAAAIIIIAAAggggAACCCCAAAIIIIAAAggggAACCCCAgCNwfX3thHR/6s1e4Rvme79FYEUC9huqhl7jt8HsOL+zMVSBN5jyQJIqLYtAjqr+yKljdl4uLy/tP9lGAAEEEEAAAQQQQAABBBBAoIwA728r48xREEAAAQQQQAABBBBAAAEEEEAAAQQQQAABBBBAoD6BX79++Yne398/OjrywwlBAIG0An/+/BmN8OPHj6P7sAMCCCCAAAIIIIAAAggggEDVAvYjsk5G9APlBwcHTuD2/9SZpcBPq7++vm4/C6QQAQQQQAABBBBAAAEEEEAAAQQKCHDRvAAyh0AAAQQQQAABBBBAAAEEEEAAAQQQQAABBBBAAAEEEEAAAQQKCHz58mXoHvIfP34USACHWEvg/v7eHPr4+Nhsb3nj7e3NfreWqq4q8JYTHJm2GssiMms17mbXMTv95+fnNT4oZGeBbQQQQAABBBBAAAEEEEAAgUoFeH9bpQVHshFAAAEEEEAAAQQQQAABBBBAAAEEEEAAAQQQQCCvwMPDw/v7u38M3fDnBxKCAAIIIIAAAggggAACCCCAAAIIIJBD4Pn5eSja/f39oY82Hv7p06ehFPaejxramXAEEEAAAQQQQAABBBBAAAEEEEAAAQQQQAABBBBAAAEEEEAAAQQQQAABBBBAAAEEEEAAAQQQQACB7Qt8+/atN5GPj48vLy+9HxHYgIDK1+Silve3OS/WaubnNWosC1N5Gtu4u7t7fX3tzdTl5WVvOIEIIIAAAggggAACCCCAAAII5Bbg/W25hYkfAQQQQAABBBBAAAEEEEAAAQQQQAABBBBAAAEEqhRw7is1eWjmBlOTIzYQ2KZAzA/W1/tL/ds0J1UIIIAAAggggAACCCCAwAYF/vz5M5Sqjx8/Dn208fAPHz4MpTCQ36GvEI4AAggggAACCCCAAAIIIIAAAk0KcNG8yWIlUwgggAACCCCAAAIIIIAAAggggAACCCCAAAIIIIAAAgggsJsCFxcXQ49F//jxYzdNms/1w8ODnceTkxP7z81uO7+zcX19vdmkxies0rKIz2Bdew69z1K/5XJwcFBXXkgtAggggAACCCCAAAIIIIBAMwK8v62ZoiQjCCCAAAIIIIAAAggggAACCCCAAAIIIIAAAgggkFLg/v7ej+7w8HBvb88PJwQBBJILxPxgPe0xOTsRIoAAAggggAACCCCAAAJbEwj8UvnQ4+tby4KfnnrfPOfnhRAEEEAAAQQQQAABBBBAAAEEEMgkwEXzTLBEiwACCCCAAAIIIIAAAggggAACCCCAAAIIIIAAAggggAACCKwiMPTKIud1WaukjYPmELBL9vj4OMchksep95y9vr6aaJXsNh7nr7EsTCk0tvH09PT8/NybqaFOsndnAhFAAAEEEEAAAQQQQAABBBBIK8D729J6EhsCCCCAAAIIIIAAAggggAACCCCAAAIIIIAAAgi0IHBzc9ObjfPz895wAhHYZYG7u7svX77o3uu//vtPGycnJ0ONKB4q8AP9XST1/kx/PAJ7IoAAAggggAACCCCAAAIIBARifsQ88PVtfsSr3bZZLqQKAQQQQAABBBBAAAEEEEAAgYAAF80DOHyEAAIIIIAAAggggAACCCCAAAIIIIAAAggggAACCCCAAAIIINAJ6HHsw8PDXo3v37/3hhNYr8Db29v9/b1J/+XlpdleuKHXX+lB/ouLC9Woq6sr3bSwMEL76z9+/LD/TJhsO9rC2/nKonBG2jjc0EvaVNnaeFlgG8VELhBAAAEEEEAAAQQQQACBHRT4/3Ywz2QZAQQQQAABBBBAAAEEEEAAAQQQQAABBBBAAAEEEAgL2PfC2nuenZ3Zf7KNwI4LvLy8qFE8Pz/bDnrv2uN//11fX+v/R0dH9qeR27oNenTP4+Pj0X3YAQEEEEAAAQQQQAABBBBAoHYBvb379fW1NxdD4b07byowkPIPHz5sKqkkBgEEEEAAAQQQQAABBBBAAAEEAgJcNA/g8BECCCCAAAIIIIAAAggggAACCCCAAAIIIIAAAggggAACCCCAgCNwe3v76dMnJ1B/6oVGehGXH05IvQK/fv0yiddjAicnJ+bP2Rt6c5se7fefR1D8qkJ6o9vsmLsv6i4I/TiAiURPcyRJtolwrY0cZbFWXmo/rurY0G+56Lcpas8d6UcAAQQQQAABBBBAAAEEEKha4H+qTj2JRwABBBBAAAEEEEAAAQQQQAABBBBAAAEEEEAAAQSSC+jFUfZ9pSb+09PTvb098ycbCOy4gO6O1RMCzsvbbBO9yE07PDw82IGR2/6N4/4XDw8P/UBCEEAAAQQQQAABBBBAAAEEGhMIrP4Ca9KNI/z+/XsohbytfEiGcAQQQAABBBBAAAEEEEAAAQS2JsBF862VCOlBAAEEEEAAAQQQQAABBBBAAAEEEEAAAQQQQAABBBBAAAEENi5wdHTUe8e4Hsq+ubnZeOJJ3iSBHz9+mP3Pz8/N9uyNu7s7Pbnf+wy+6s/Xr1+Xv7/NTrPSmSTZs/Ob8It2vprJVEKfklHZZWEf9/Lykt9ysUHYRgABBBBAAAEEEEAAAQQQKC/A+9vKm3NEBBBAAAEEEEAAAQQQQAABBBBAAAEEEEAAAQQQ2LTA7e1tb/q4F7OXhcCdFfj8+bNu5h7NvnbTj9aN7ubsEPghe7Nn7/MJ5lM2EEAAAQQQQAABBBBAAAEE2hAIr/70BHJ12Xx6egosqMP5rS6zJBgBBBBAAAEEEEAAAQQQQACBhgW4aN5w4ZI1BBBAAAEEEEAAAQQQQAABBBBAAAEEEEAAAQQQQAABBBBAIJPAz58/e2O+vr7uDSewRgE96WC/aG3571ToMYSzs7MwhX4l4/v37+F9wp/av7Px4cOHq6ur8P5VfJq8LKrI9TYTqR+dsOuYSaQq28Kqa6JiAwEEEEAAAQQQQAABBBBAAIHZAry/bTYdX0QAAQQQQAABBBBAAAEEEEAAAQQQQAABBBBAAIE2BYbu+Ts5OWkzw+QKgekCugXWvms8HMGPHz/CO/ifPj8/+4F2yP7+/sHBgR3CNgIIIIAAAggggAACCCCAQJMC4RMyvadxNu4QTnM4vxvPGslDAAEEEEAAAQQQQAABBBBAYHcEuGi+O2VNThFAAAEEEEAAAQQQQAABBBBAAAEEEEAAAQQQQAABBBBAAIGEAno+uvdtXu/v77zBKKHzulHZb+M7Pj5e/lB8b53x86jjvr29+eExIU71izxiTMzr7pO8LNbNTtVHt8vCzkj4KRt7T7YRQAABBBBAAAEEEEAAAQQQyCfA+9vy2RIzAggggAACCCCAAAIIIIAAAggggAACCCCAAAII1Cfw8vLS+1aqs7Oz+jJDihHIJjDpLthJO3dJ7m2Gdm5OT0/tP9lGAAEEEEAAAQQQQAABBBBoWCDw3O/j4+PT01NFedez0IFlciCnFeWRpCKAAAIIIIAAAggggAACCCCwCwKBBb6f/Uk7d1/nornPSAgCCCCAAAIIIIAAAggggAACCCCAAAIIIIAAAggggAACCCDQhsC3b98+fPjg50XhfiAh1Qnc3d3ZF/2XPyagX8B4fn6OdPj161fkns5uTvUbetWW862N/5m8LDae3y0nT8/+3N/f+ynUCw6/fPnihxOCAAIIIIAAAggggAACCCCAQGEB3t9WGJzDIYAAAggggAACCCCAAAIIIIAAAggggAACCCCAwKYFhn4za/l9sZvONolDYIqAfmvevms85qsPDw8xu5l9fv/+bbZ7N2iSvSwEIoAAAggggAACCCCAAAJNClxeXgbyVdcKMZzacE4DCHyEAAIIIIAAAggggAACCCCAAAIlBbhoXlKbYyGAAAIIIIAAAggggAACCCCAAAIIIIAAAggggAACCCCAAAKNCezt7fX+psH7+/v3798by+wOZsd+89nh4eHyd1M9Pj7GM07a2USriqfqZ/7Uow2qpebPejeSl0W9FKun3C4LOzE/f/60/2QbAQQQQAABBBBAAAEEEEAAgbUEeH/bWvIcFwEEEEAAAQQQQAABBBBAAAEEENiEgH3rzCYSRCIQQAABBBBYW6D3Xuf9/f2jo6O1k8bxEdiKwNSXtyndk77y9PQUnqYeHx8fHBxshYN0IIAAAggggAACCCCAAAIIZBbQGjDwYrPn5+danlG/u7u7v78f0tKr3VjtDuEQjgACCCCAAAIIIIAAAggggMCmBCZdAe9SPukrXDTfVHGTGAQQQAABBBBAAAEEEEAAgSoEwvefV5EFEokAAgggUIUAI04VxUQiEUAAAQQQqEJA7/Q6PT31k6pXHL29vfnhhNQioKcb7DsEen+8YmpeJs1C7aNHHkhVzn631ocPH+w/IyPZ4G45ymKD2awiSQ8PD71vFvz27RvP0VRRgiQSAQQQQACBGQKTJrEz4ucrCCCAAAIIJBfg/W3JSYkQAQQQQAABBBBAAAEEEEAAAQQQqEngz58/NSWXtCKAAAIIIJBZQLf99V747737OXNaiB6B7QrMmEP2tqyhHP769Wvooy488Kv94S/yKQIIIIAAAggggAACCCCAQKUCem5WzwAPJV7PBuusztCnGwl/eXk5OzsbSoxyd3NzM/Qp4QgggAACCCCAAAIIIIAAAgggsCkBLppvqjhIDAIIIIAAAggggAACCCCAAAISmLFaxw0BBBBAAIEZAow4M9D4CgIIIIAAAggMCejNXr03yZ+fnw99hfCNCzgvQjs+Pj46Oiqc5o8fP049ovO2Nv25t7c3NZKt7b+FstiayYrp+fr1q3/0w8PDq6srP5wQBBBAAAEEEGhDgFOpbZQjuUAAAQR2SoD3t+1UcZNZBBBAAAEEEEAAAQQQQAABBBBAwBWIfJGGflTU/SZ/I4AAAggg0KKA7nLuzRZ3OfeyELizAjPu2+59fmAI8P7+fugjhetO3JOTk8AOfIQAAggggAACCCCAAAIIINCkwOPjYyBfnz9/fnp6Cuyw7kd69PfTp0+BNIRzF/giHyGAAAIIIIAAAggggAACCCCAQHkBLpqXN+eICCCAAAIIIIAAAggggAACCIQFeEwy7MOnCCCAAAKpBBhxUkkSDwIIIIAAAghIQK/I6v1xAz1nveV74ym7gIDzqxQ/f/4M7Bz/0aTn9Pf39+Nj1p4PDw92PdTX23ilVqaymGTLzp3A9+/fX19ffQ274vmfEoIAAggggAACtQtwKrX2EiT9CCCAwA4K8P62HSx0sowAAggggAACCCCAAAIIIIAAAgj8PwH9WmjvzQ0+0PPzsx9ICAIIIIAAAu0J9L41Si+LOjg4aC+z5AiB2QJT79vWgcI/Um+nRE8UhOeo3Ilrc7GNAAIIIIAAAggggAACCOyOwNHR0a9fvwL51drz7u4usMNaH2mpq6V04GkTPZWt3K2VPI6LAAIIIIAAAggggAACCCCAAAJTBbhoPlWM/RFAAAEEEEAAAQQQQAABBBDIKsBjkll5iRwBBBBAwAgw4hgKNhBAAAEEEEAglcCXL1+Oj4/92M7OzvxAQjYucHNzY/9ahd4flupHKibdpaAfx5gE9fXrV3v/VO+cs+Msv52vLMrnpfYjvry8XF9f+7m4vLzkORqfhRAEEEAAAQSaEeBUajNFSUYQQACBnRLg/W07VdxkFgEEEEAAAQQQQAABBBBAAAEEEPhfAuHfObV3jd/T/hbbCCCAAAII1CUw9APfujW2royQWgRyC+zt7X348CH+KNo5/vbZ3htwzbFOT0/jozLfYgMBBBBAAAEEEEAAAQQQQKANAT2dHn4YWI+pX11dbSqzeu5XL5YLvLzt27dvFxcXm0oziUEAAQQQQAABBBBAAAEEEEAAgbAAF83DPnyKAAIIIIAAAggggAACCCCAQGGBFdoZYwAAFCZJREFU+Icf4/csnAUOhwACCCBQhUD8OBK/ZxUZJ5EIIIAAAgggkFVAMwf/qe3X19fv379nPS6RpxXQS6rsF6GpTPUoQapD6JGE+KgmvfxPzzKospnI9cMaJycn5s9KN7KWRaUmKybbbhcmGXrLIF2c0WADAQQQQACBJgXiT5DG79kkFJlCAAEEENiUAO9v21RxkBgEEEAAAQQQQAABBBBAAAEEEECgnIDuNQm/G8NOyv39/cPDgx3CNgIIIIAAAu0J3N7e9mZq0i2qvTEQiEB7ApPea6hfoo8U0Bz18fFxaGfdqj7UToe+QjgCCCCAAAIIIIAAAggggEBjAno8OPw8xo8fP/TA8Nvb2xYyrtT2Pmtq0qbX0W3thXMmbWwggAACCCCAAAIIIIAAAggggEBAgIvmARw+QgABBBBAAAEEEEAAAQQQQKCkAI9JltTmWAgggMAuCzDi7HLpk3cEEEAAAQSyCuzt7fXeIa8fBdIMJOuhiTyhgPOTFL1lOvtwqiTHx8cxX9cTCto5Zk/tozfM2U/u7+/vJ3znXGQacuyWtSxyJLjhOO/u7vzfjtBPRqRtIA0DkjUEEEAAAQQqFeBUaqUFR7IRQAABBHh/G3UAAQQQQAABBBBAAAEEEEAAAQQQ2DkB/Wjp9+/fP3369P7+Hp/5z58/6ydEubUrXow9EUAAAQTqEtD46N/5pyzoTtb4W1TryjKpRWCJQPybgA8PD/Vr9ZHHCv+ove7EpT1GSrIbAggggAACCCCAAAIIINCwwJcvX37//q0nNofyqJM8Hz9+1KWQoR0KhOsp04ODA/thZuegSv/ff/8dv2R2vs6fCCCAAAIIIIAAAggggAACCCCwrgAXzdf15+gIIIAAAggggAACCCCAAAIISIDHJKkGCCCAAAJlBBhxyjhzFAQQQAABBHZZ4OTk5PLy0hdwXkPl70DIRgT0XMDz87NJjEpTZWr+TLJxfn4+Go/2iX9C4eHhwXmuv41XahUoi9GCYIdOQCup3nqrmqbHbVBCAAEEEEAAgSYFOJXaZLGSKQQQQGB3BP76999/dye35BQBBBBAAAEEEEAAAQQQQAABBBDYEQH9JumfP3+6zJqXtCnk9fVVf+q/Sxz0i6L7//2nHz818ZifSdWPkvBSDcPCBgIIIIBARQI3NzfODaZd4nXzn34TvKKMkFQEigno9uXAz9B3ydAbEONfuqaftg88SPDz58/4W8aLIXAgBBBAAAEEEEAAAQQQQACBtQT0IIdWkXpVWyABunjx7du3wsvJ7jHm8LUYvexcKed6SqDs+AgBBBBAAAEEEEAAAQQQQACB7Qtw0Xz7ZUQKEUAAAQQQQAABBBBAAAEEahfgMcnaS5D0I4AAArUIMOLUUlKkEwEEEEAAgbYFjo6O7HeAdZnV/fBXV1dtZ7z23GkyqV9bMrnQbzK9vLyYPxNu6JVXQ88p6KCqKvE/i/H09PTp0yc7bW38qkaxsrDp2B4S0FsM/Ud+9HZDFdPQVwhHAAEEEEAAge0LcCp1+2VEChFAAAEEZgvw/rbZdHwRAQQQQAABBBBAAAEEEEAAAQQQ2K6AfvHTvLatcCr/+ecf3e5T+KAcDgEEEEAAgeUCvTc0K9p///13eeTEgECrAoH7vJXlSbfP+vd522iTorK/yDYCCCCAAAIIIIAAAggggEDbAnoX+Pn5efiaiB5F1j76l/t9aUqMnnn2n5l3ioA3lDsg/IkAAggggAACCCCAAAIIIIBAvQJcNK+37Eg5AggggAACCCCAAAIIIIBAFQI8JllFMZFIBBBAoAEBRpwGCpEsIIAAAggg0IDA29ubbn33743//fu3fgmhgQw2mYWHh4fPnz+brH348EHllemXl5xjdQfVM/jHx8d6UZZJw+iG85Iz7d/GawIdn6xlMYrMDjc3N1+/fnUcDg8P9ZsSTiB/IoAAAggggEBdApxKrau8SC0CCCCAwCSB/5m0NzsjgAACCCCAAAIIIIAAAggggAACCCCAAAIIIIAAAu0JvLy89P6ytn7Xu73MkiMEEgr8/fffunfZj/D09PTPnz+6e9v/qDdE90N/+vSp9yMF8vK2IRnCEUAAAQQQQAABBBBAAAEEvnz58vr6Gj6Hox2ur68/fvyoZ5L1irXkaIpTyfjrr7/Ozs56TzGZI3br5YuLCxPCBgIIIIAAAggggAACCCCAAAIIVC3ARfOqi4/EI4AAAggggAACCCCAAAIIIIAAAggggAACCCCAAAIIIIAAAtsR0IsQfv365adHt6n7gYRsQUBvorJf3qYkPT4+Znp5myLXAxH+oxN6XGLSy9v07IMer7D19CD/1dWVHVLjduGyqJGoZJr1+y3+y9v0qxRqICWTwbEQQAABBBBAAAEEEEAAAQQQmCTA+9smcbEzAggggAACCCCAAAIIIIAAAggggAACCCCAAAIINChwe3vbmyv9pnZvOIEIINAJ6A5y3Sbrv8Lt/v5e72O7ubl5e3sLW2kH3dLt3Jtuf+Xnz5/x74Gzv8g2AggggAACCCCAAAIIIIDAjgjoMXWtQPUecf9RZEdAa1g9u64Xren5ZK1G9d41PRTq7BPzpxazehO5lquKp3ttmxbC4S/qLNM///yjIyq14T35FAEEEEAAAQQQQAABBBBAAAEEKhLgonlFhUVSEUAAAQQQQAABBBBAAAEEEEAAAQQQQAABBBBAAAEEEEAAgY0L6Ab1b9++OYnUC7r0zi0nkD9XF9BjBcfHx3Yy9Pq9o6MjOyT5th6dcH4BQ88y6CEFPaoweix9V3s6zz6ovjXwIP8qZTEKvss79P52hJ7o4YGaXa4V5B0BBBBAAAEEEEAAAQQQ2L7AX//+++/2U0kKEUAAAQQQQAABBBBAAAEEEEAAAQQmCehmhff390lfSbWzfn5Uv0iSKjbiQQABBBBAoIyABi/duOwcS6+k0p2aTiB/IoCAL9Dd0/z8/Ox/pJDDw0Pdfa7Xue3v76tZqblpf/2qvvbXXbZDb0/UF7V/gfvUe9NMIAIIIIAAAggggAACCCCAQKUCWnLq+WEtNuOvkmitahatHz9+1J/mv1q9Kh77vzqD9Pv370mR661y+selk0prFMlGAAEEEEAAAQQQQAABBBBAIEaAi+YxSuyDAAIIIIAAAggggAACCCCAwAwBHpOcgcZXEEAAAQRmCDDizEDjKwgggAACCCCQT+Di4sJ//lr3yV9dXeU7KDFPFdAr087Ozsy39FB8sdfs6T1/ekjfHLrb0KMQSo8e6tej/d3zC7qZoXsCQjs7r23rvlIyzU5q0/65YlmkzUgbsakh+PWtmcrWRhmRCwQQQAABBJYIcCp1iR7fRQABBBDYuADvb9t4AZE8BBBAAAEEEEAAAQQQQAABBBBAYI4A1zbmqPEdBBBAAIFdFXh6etKPdPu5v7y8/P79ux9OCAII9AqovejW//ifsO+NxATqp+1vbm7Mn2wggAACCCCAAAIIIIAAAgggMEng4eFBD3zqCc9UC9VJR9eTz3rsWQ8/F3sAe1Ly2BkBBBBAAAEEEEAAAQQQQAABBHIIcNE8hypxIoAAAggggAACCCCAAAII7LgAj0nueAUg+wgggEAxAUacYtQcCAEEEEAAAQQiBXpfgPT333/rxV2RMbBbboGXl5f//Oc/OooeH9AL0o6OjnIf0Y5ftyhcX1/bIZO29Y43vSOwcJonpXDSzuuWxaSkNr9zb83k9ZPNlzsZRAABBBDYKQFOpe5UcZNZBBBAYNcEeH/brpU4+UUAAQQQQAABBBBAAAEEEEAAAQQQQAABBBBAAIH/JXBxcaG7S/9X0H//+Oeffw4ODvxwQhBAICBwdXX148ePwA6jH52enuoeXFrfKBQ7IIAAAggggAACCCCAAAIIxAg8PT3pLW56l9vr62vM/kv22d/f16pWr21r5jHmJRp8FwEEEEAAAQQQQAABBBBAAIHdFOCi+W6WO7lGAAEEEEAAAQQQQAABBBBAAAEEEEAAAQQQQAABBBBAAAEE0gropvTn52c7Tr0n7Pfv3zyCbZusu62nFVQi+rWKVZKho5+fnzuVZDQlqkV6kH+tNI8mb/YO65bF7GQ39sWHh4fPnz87mVItvbm5cQL5EwEEEEAAAQQQQAABBBBAAIENCvD+tg0WCklCAAEEEEAAAQQQQAABBBBAAAEEEEAAAQQQQACBcgJ7e3vv7+/O8fRz2y8vL04gfyKAQKTA3d1d9+P4kftrt+437q+vr9Uk47/FnggggAACCCCAAAIIIIAAAghECuhUj55M1tPR3X/900GR8di76dHlT58+HR4e6r/Hx8csaW0cthFAAAEEEEAAAQQQQAABBBDYZQEumu9y6ZN3BBBAAAEEEEAAAQQQQAABBBBAAAEEEEAAAQQQQAABBBBAYLnA29ubblN/fX21o9Lj2LolnhvXbZMd39Z7y/R4/uPj46iDHnw4OzvTy7SoP6NW7DBDQM/sqMtyHtXRgzZ6qduM2PgKAggggAACCCCAAAIIIIAAAuUFeH9beXOOiAACCCCAAAIIIIAAAggggAACCCCAAAIIIIAAAlsR0A9m6TZTPzXfvn27urrywwlBAIFJArrn2/5l/D9//pibbvUb93pIoPuZe916e3BwMClmdkYAAQQQQAABBBBAAAEEEEBgoUC3aNUD7fqn5ar+q3Wr4jRLV21r9frx40fnv9169ujoaGEC+DoCCCCAAAIIIIAAAggggAACCDQvwEXz5ouYDCKAAAIIIIAAAggggAACCCCAAAIIIIAAAggggAACCCCAAAKZBHpf4aa3cOlKdKYjEm2lAqoqeoWb/um5/u7hCGWkew5Cjz/oQf7T01Oe5a+0cKtItmqgapr9MI6Szcvbqig7EokAAggggAACCCCAAAIIIGAEeH+boWADAQQQQAABBBBAAAEEEEAAAQQQQAABBBBAAAEEdk7gy5cv9/f3frb1a917e3t+OCEIIIAAAggggAACCCCAAAIIIIAAAggggAACCCCAAAIIIIAAAggggAACCCCAAAIIIIAAAggggAACCCCAAAIIIIAAAggggAACCCCAAAIIIIBAVoHeV7jxVqSs5kSOAAKTBOimJnGxMwIIIIAAAggggAACCCCAwGYFeH/bZouGhCGAAAIIIIAAAggggAACCCCAAAIIIIAAAggggEB2gb/++ss/Brcs+yaEIIAAAggggAACCCCAAAIIIIAAAggggAACCCCAAAIIIIAAAggggAACCCCAAAIIIIAAAggggAACCCCAAAIIIIAAAggggAACCCCAAAIIIIBAMYHedyOdnp7e3d0VSwMHQgABBIYEjo6Onp+f7U/5wRZbg20EEEAAAQQQQAABBBBAAIFaBP6nloSSTgQQQAABBBBAAAEEEEAAAQQQQAABBBBAAAEEEEAgrcDQTcnn5+dpD0RsCCCAAAIIIIAAAggggAACCCCAAAIIIIAAAggggAACCCCAAAIIIIAAAggggAACCCCAAAIIIIAAAggggAACCCCAAAIIIIAAAggggAACCCCAQLzA3t7e79+/9/f37a/c399fXFzYIWwjgAAC5QVOTk6cl7fp7ZIPDw/lU8IREUAAAQQQQAABBBBAAAEEEFgowPvbFgLydQQQQAABBBBAAAEEEEAAAQQQQAABBBBAAAEEEKhV4NevX71J//LlS284gQgggAACCCCAAAIIIIAAAggggAACCCCAAAIIIIAAAggggAACCCCAAAIIIIAAAggggAACCCCAAAIIIIAAAggggAACCCCAAAIIIIAAAggggEAZge4VboeHh/bhbm9vr66u7BC2EUAAgZIC+mGWx8dH+4jn5+d3d3d2CNsIIIAAAggggAACCCCAAAII1CLA+9tqKSnSiQACCCCAAAIIIIAAAggggAACCCCAAAIIIIAAAokF3t/f/RhPT0/9QEIQQAABBBBAAAEEEEAAAQQQQAABBBBAAAEEEEAAAQQQQAABBBBAAAEEEEAAAQQQQAABBBBAAAEEEEAAAQQQQAABBBBAAAEEEEAAAQQQQACBwgJ6hdvT05PejWQf98ePHzc3N3YI2wgggEAZgYuLi/v7e/tYP3/+pEeyQdhGAAEEEEAAAQQQQAABBBCoS4D3t9VVXqQWAQQQQAABBBBAAAEEEEAAAQQQQAABBBBAAAEEkgkcHh76cTl3Lfs7EIIAAggggAACCCCAAAIIIIAAAggggAACCCCAAAIIIIAAAggggAACCCCAAAIIIIAAAggggAACCCCAAAIIIIAAAggggAACCCCAAAIIIIAAAggUE9C7kb59+2Yf7uvXr3qvmx3CNgIIIJBb4O7u7vb21j7K33//rTe62SFsI4AAAggggAACCCCAAAIIIFCXAO9vq6u8SC0CCCCAAAIIIIAAAggggAACCCCAAAIIIIAAAggkE7i+vv7w4YMd3fHx8cnJiR3CNgIIIIAAAggggAACCCCAAAIIIIAAAggggAACCCCAAAIIIIAAAggggAACCCCAAAIIIIAAAggggAACCCCAAAIIIIAAAggggAACCCCAAAIIILCuwNXV1e/fv/f3900yXl9fzTYbCCCAQAEB9ULmKIeHh3/+/OF3WgwIGwgggAACCCCAAAIIIIAAApUK/PXvv/9WmnSSjQACCCCAAAIIIIAAAggggAACCCCAAAIIIIAAAggsFHh5edFb3B4fHxXP2dnZzc3Nwgj5OgIIIIAAAggggAACCCCAAAIIIIAAAggggAACCCCAAAIIIIAAAggggAACCCCAAAIIIIAAAggggAACCCCAAAIIIIAAAggggAACCCCAAAIIIJBJQC9yu7291Yvcnp6eMh2CaBFAAIFeAf1Oy+fPn/XR5eXlxcVF7z4EIoAAAggggAACCCCAAAIIIFCXwP8P/7PtcdXmZKQAAAAASUVORK5CYII="/>
  <p:tag name="POWERPOINTLATEX_PIXELSPEREMHEIGHT#5C6D626F787B4574742074696C6C7374E56E6420686F7320656E2070617274696B656C2F6F626A656374206EE472206465742072F6722073696720692072756D6D6574206265726F72206A75206E6F726D616C74206F636B73E52070E5206465737320706F736974696F6E2028782C792C7A29206F63682074696470756E6B742074207D20" val="183,3333"/>
  <p:tag name="POWERPOINTLATEX_BASELINEOFFSET#5C6D626F787B4574742074696C6C7374E56E6420686F7320656E2070617274696B656C2F6F626A656374206EE472206465742072F6722073696720692072756D6D6574206265726F72206A75206E6F726D616C74206F636B73E52070E5206465737320706F736974696F6E2028782C792C7A29206F63682074696470756E6B742074207D20" val="46"/>
  <p:tag name="POWERPOINTLATEX_REFCOUNTER#5C6D626F787B4574742074696C6C7374E56E6420686F7320656E2070617274696B656C2F6F626A656374206EE472206465742072F6722073696720692072756D6D6574206265726F72206A75206E6F726D616C74206F636B73E52070E5206465737320706F736974696F6E2028782C792C7A29206F63682074696470756E6B742074207D20" val="3"/>
  <p:tag name="POWERPOINTLATEX_CACHECONTEN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iVBORw0KGgoAAAANSUhEUgAAEpMAAAGSCAIAAACeNhlZAAAgAElEQVR4Aeyd7dnWttKud9axCgiUEFYFQAmQCoASgAqAEoAKgBKACpKUAFQQUgLQAft6l/frrUOW5bEtyfo4nx/gW5almXNG35L9y8+fP/8PfxCAAAQgAAEIQAACEIAABCAAAQhAAAIQgAAEIAABCEAAAg0SePLkyV9//fXt27e7d+++efPm1q1bDSqByBCAAAQgAAEIQAACEIAABCAAAQhAAAIQgAAEIAABCEAAAhCAAAQ6JPALJ/c6tCoqQQACEIAABCAAAQhAAAIQgAAEIAABCEAAAhCAAAQgMACB+/fv69ieq6iO8N24ccMN4RoCEIAABCAAAQhAAAIQgAAEIAABCEAAAhCAAAQgAAEIQAACEIAABC4h8K9LciVTCEAAAhCAAAQgAAEIQAACEIAABCAAAQhAAAIQgAAEIACBMwQ+f/7sHdtTai9evDiTJs9CAAIQgAAEIAABCEAAAhCAAAQgAAEIQAACEIAABCAAAQhAAAIQgEAqApzcS0WSdCAAAQhAAAIQgAAEIAABCEAAAhCAAAQgAAEIQAACEIBAOQLv3r1bZvbp06dlICEQgAAEIAABCEAAAhCAAAQgAAEIQAACEIAABCAAAQhAAAIQgAAEIFCeACf3yjMnRwhAAAIQgAAEIAABCEAAAhCAAAQgAAEIQAACEIAABCBwlsD79++XSdy8eXMZSAgEIAABCEAAAhCAAAQgAAEIQAACEIAABCAAAQhAAAIQgAAEIAABCJQnwMm98szJEQIQgAAEIAABCEAAAhCAAAQgAAEIQAACEIAABCAAAQicIvDnn3/++PFjmcSDBw+WgYRAAAIQgAAEIAABCEAAAhCAAAQgAAEIQAACEIAABCAAAQhAAAIQgEB5ApzcK8+cHCEAAQhAAAIQgAAEIAABCEAAAhCAAAQgAAEIQAACEIDAKQLv3r0LPv/o0aNgOIEQgAAEIAABCEAAAhCAAAQgAAEIQAACEIAABCAAAQhAAAIQgAAEIFCYwC8/f/4snCXZQQACEIAABCAAAQhAAAIQgAAEIAABCEAAAhCAAAQgAAEIHCbw/fv3mzdvLh+/d++evsW3DCcEAhCAAAQgAAEIQAACEIAABCAAAQhAAAIQgAAEIAABCEAAAhCAAATKE+Cbe+WZkyMEIAABCEAAAhCAAAQgAAEIQAACEIAABCAAAQhAAAIQOE7g/fv3wYcfP34cDCcQAhCAAAQgAAEIQAACEIAABCAAAQhAAAIQgAAEIAABCEAAAhCAAATKE+Cbe+WZkyMEIAABCEAAAhBom4De6//t27dbt261rQbSQwACEIAABCAAAQhAAAIQgAAEmiVw586dL1++LMX/+fPnMpCQqwhoCkVZ37hx4yoByBcCEIAABCAAAQjsIsAC0C5cRIYABCAAAQhAAAIQgAAEIAABCEAAAhCAgIXAvy2RiAMBCEAAAlkJTEsgP378+Oeff3QYRhf6V9cvXrzQFpysWccTr1awuNjchQAEDhOYS/1UC03VkVc76afS//XXXxX5cEYjPzhBViXv4X337h07+UZ2DHSHAAQgAAEIQAACEJgIzKMSd5JEnecHDx7cv38fSoMQCLpBDXNl9fAXouCxPZWUeoTsWxKZwK2mlsP8af5EEN68efPkyZO+aaAdBCAAAQhAAAL1E5j72CwA1W8sJIQABCAAAQhAAAIQgAAEIAABCEAAAhDojAAn9zozKOpAAAJ1EZiXQNa2cUzn9NaEfvz48dqtk+HVCnZSLx6HAAQiBKYtZW51pD1k3s/I49zaJDBVrcG9elNtr1uRRHRyL3KXWxCAAAQgAAEIQAACEGidQHAuwj4quX37dusEkF8Egm7gDqOumitrzjprQ8h804nNIToj8NevX2e3nC/c+upM4jwLAQhAAAIQgAAEkhNgASg5UhKEAAQgAAEIQAACEIAABCAAAQhAAAIQgEBCAoGTe7/88kvCDEZI6rffftM67giaoiMEILBJQG9/txzP2EwneYRqBUuuKQlCAAJrBP76669Hjx6t3SV8LwEthIun6vxpD9/ex4kPAQhAAAIQgAAEIACB7gk8fPjQPfHSvb4oGCTAlFQQy/nA4Mm9X3/9lU9TnmerFO7evTt/MS9JgiQCAQhAAAIQgAAEshJgASgrXhKHAAQgAAEIQAACEIAABCAAAQhAAAIQgMBJAoGTeydTHPBx7dgeUGtUhgAEggS0LhIMvzywWsEuJ4MAEIAABI4RUA+QqvUYOp6CAAQgAAEIQAACEBiEgDrMHH0ZxNYRNRk3ReAcvvX582cdi10+zgf3lkwIgQAEIAABCEAAAhCAAAQgAAEIQAACEIAABCAAAQhAAAIQgAAEIHAtAU7uJeCvDSj66MqNGzcSpEUSEIBABgL6Kub0ine9dlofybx161aGTEgSAhCAAAQgAAEIQAACEIAABCAAAQg0QIB5kgaMhIgQiBJ4//598L6+DB8MJxACEIAABCAAAQhAAAIQgAAEIAABCGQiwGRjJrAkOxHAwfAECEAAAhCAAAQgAIE+CHByL40d9dEVTu6lQUkqEEhHQEdqX758+e7dO+/97jq8p/dPP3/+PF1WpAQBCEAAAhCAAAQgAAEIQAACEIAABKomwDxJ1eZBOAjsIaAJz2V0zXneuXNnGU4IBNoloJZL51Q/fvz46dMnTfJPL+a7d++epvd5PV+7ZkVyCEAAAhCAAAQgAAEIQKAPAkw29mHHarXAwao1DYJBAAIQgAAEIAABCBwj8K9jj/GUR0Cf8/JC+AkBCFxL4M8//9RuldevX3vH9iSVCuyLFy902vbz58/XCknuEIAABCAAAQhAAAIQgAAEIAABCECgAAHmSQpAJgsIlCGg4ryc8FTWOstURgBygUAZAq9evbp58+bTp0//+uuvyef175cvXzTn/5///OfJkyfaw1dGEnKBAAQgAAEIQAACEIAABCAAAY8Ak40eEH6mJYCDpeVJahCAAAQgAAEIQAACNRAIfHPvwYMHrmTzGrA+K6fr6V83QqprvSxTi3Dzv0mSnYSXzFNqOq4zq5Mk/TkRTu7NKLiAQA0E3r59qxX9uCSqDe7evatX9j58+DAek7sQgAAE+iBw+/btZ8+eTbrMnTp1k/J1kPrghhYQgAAEIAABCEAAAhBonQDzJK1bEPkh4BIIfnBPETi551I6ea33vk3rSvMa0zR5wkrQSbD2x+/fv68De5H4KgiK8Mcff/DxvQglbkEAAhCAwDgEWAAax9ZoCgEIQKAGAkw21mCFjmXAwTo2LqpBAAIQgAAEIACBkQn88vPnzwP6602Wnz590qrYx48fzyxV6pzey5cvHz16pI9fHRDj8COSX2JLBf2rN3Tq4uSJPu2D1+s/D8vDgxCAQEICeu/O77//bk9QNcCdO3fs8Y0xpzf+zkdipjpTFY7x8Smadh5oj8KuRzYjVyvYpuREgAAE8hFQzaB+nXpl9mpKvbipPsknVUMpTyjUsVS1r16lYKrat8OcNNWzhbvEDRFGVAhAAAIQgAAEIACBwwRqmCdZzkWot6xu8y6l3rx5oy8s7XqEyFURWLqBfGDvuCnHXFlVlCzC/PLLL8to2qv9+fPnZTghyQmIs14Gp8++2VOm+rKzmmJuHtubE9T0lGZjmE6ZgXABAQhAAAIQWBJQP5wFoCUWQiAAAQhA4DCBGiYbDwvPg/UTwMHqtxESQgACEIAABCAAAQgcI3Dw5J6b2YcPH3T0zg0xXle1ovb161fNV+pPZxGN8rvR9KFCcXBDuIYABK4ioHX6XWdxS+5r0dKIDsbYN3YU241UrWBXeRH5QmBYAvZpUE7ubTqJupd6Sb+9b8nJvU2kRIAABCAAAQhAAAIQOECg2nmSvXMRHH05YP36H9nrBsXmyqpFt7YcQwEpbDK57r1794xHT7HOLuvoLZmaTrE/IkNoOssen5gQgAAEIACBYQmwADSs6VEcAhCAQFoC1U42plWT1K4igINdRZ58IQABCEAAAhCAAARyE/jX+QwePnyoj4ocSEdrb+pqH3gwxyO3bt3SO5u17K2PEGoZVSd5duWil3ruik9kCEAgEwGt6+86ticxtMGi2NK+Kj1JqEomk/qHk61WsMMa8SAEIHCMgF5qrjfHH3uWpzwC6l6qb/n48WMvnJ8QgAAEIAABCEAAAhAoRqDmeZJpLoIBSDFnqDMjpqT22uXdu3fBR469XTGYFIEWAnJdfXzvt99+s0Qmjp2AjkTuOranlPVGzmLT+3ZFiAkBCEAAAhCokAALQBUaBZEgAAEINEeg5snG5mAi8JIADrZkQggEIAABCEAAAhCAQDcEEpzcE4s7d+7orZZ7oew9Hbc3/cPxdYRPa656fa9dQk7uHabNgxBIS2Bt80o8F/sHkeLpGO+qkjlQZxoTPxOtWsHOKMWzEIDAXgJ6KYO+p7f3KeKvEXj79i081+AQDgEIQAACEIAABCCQm0D98yQagDx48CA3B9KvnABTUkYD6VCTDiktI6sQ6SDZMpyQ3AR4WU9ywseOc79+/Tq5JCQIAQhAAAIQ6JIAC0BdmhWlIAABCJQkUP9kY0ka5JWcAA6WHCkJQgACEIAABCAAAQjUQyDNyT3pc2CDxc2bN+sBsZRErxzT+T0tE1o2W+/9xtcyO0IgAIHzBLR55dgx2uCWl/PyRFKodldHtYJFYHILAhBIToCqIC1SeKblSWoQgAAEIAABCEAAAkYCrcyT7P28klF9orVFgHGTxV5ru5egZ6GXIw7kk1M99oq98tP7yRUnQQhAAAIQgEAxAnRgiqEmIwhAAAL9EWhlsrE/8oNohIMNYmjUhAAEIAABCEAAAsMSSHZy77ffftsL0XIibm+ayePrrWM6CGT5OtbXr1+T506CEIDALgLHju0pi8MP7hLPjWypVdz4xa6rFawYATKCAARE4EC/Dm4RAlStETjcggAEIAABCEAAAhDIR+DwdMfhB4/pcufOnWMP8lRPBBg3WawZ/ByZ1ln0FkLL48RJTkCfOmxinSu54vkS/PTp07HE9SLOYw/yFAQgAAEIQGA0AiwAjWZx9IUABCCQkMDhOcPDDyYUnqTqJ3DYTw4/WD8TJIQABCAAAQhAAAIQ6InAv1Mpc+ADegceSSXtrnS0+Prnn3/qCF/8ZZ8aA9y6dWtXyqkiP3/+fE5KWxz6WKfvUqnZTG1dNGSLb9++tcJWFUudolYrWJ248knVULnLB4GULyRw9+7dC3PvL2t49mdTNIIABCAAAQhAYGQCDY3XGpon0eZRNliMXKykO1NSmw6gVwd++fJlGe3Ro0fLQEKKEVD1FbRLMQE6y+jHjx/HNGqoyTumIE/VQ6ChrmA90JAEAhCoigALFlWZIygMbU0QC4EQgEANBBh51WCFjmXAwTo2LqpBAAIQgAAE1ggwBF4jQ3iXBJKd3OuSjqvUhw8fnjx58u7dOzfQvb5wc8nr169nSbSu2cfJvS6Vms3U1kVDtjh8HviSVyNXuymtWsHaKjgnpW2o3J3UlMfrJHBJrVgniiRSsQM1CUYSgQAEIAABCEAAApUQaGi81tA8CXMRlbj3tWLgBnH+a2sTjx8/jj/I3awEDte0WaUaMHEMMaDRr1K5oa7gVYjIFwIQqJwAC0CVG0ji0dbUbyMkhMCwBA6PvGh9hvWZXYrjYLtwERkCEIAABCDQBwGGwH3YES2MBP5ljEc0EXj79q2+aLeG4qqTe9+/f18Tqd3wLpVq1Bxt2eLOnTvHOGtj0LEHzzxV7cxUtYKdod3Ws22Vu7bYIi0EIAABCEAAAhCAAAQgAIEzBNoar7U1T3LGLjzbBwGmpOJ2DJ7c06zm4ZIez467ELiEwOGJ+sMPXqImmbZLoK2uYLuckRwCEIDAyARoa0a2PrpDoH4Ch6cgGLLVb9waJMTBarACMkAAAhCAAARKEmAIXJI2edVAgJN7+6zw/v37tQ0EV53c6/JD4V0qtc/VqondnC0ix2sjUB89ehS5yy0IFCbQXLkrzIfsChA4/DKzArKRBQQgAAEIQAACEIAABC4k0Nx4rZV5krUZ1wttTdYQqIrAn3/++ePHj6VIDx48WAYSUpIA1Vda2sdcWntAb9y4kVYSUoNAkEBzXcGgFgRCAAKDE2ABqHIHoK2p3ECIBwEItDLZiKUaJYCDNWo4xIYABCAAAQgcI8AQ+Bg3nmqXACf39tlOi386vBd85qqTe8EF+6CEDQV2qVRD/F1Rm7PFs2fPXPmN18c2BBgTJxoE9hJortztVZD4EBiQADv5BjQ6KkMAAhCAAAQg0CWB5sZrzJN06YcoNSCBjx8/BrV+/PhxMJxACDRK4Ngr9igIjZq7RbGb6wq2CBmZIQABCAxOgLZmcAdAfQjUT4DJxvpt1LSEOFjT5kN4CEAAAhCAwF4CDIH3EiN+6wQ4ubfbgvfv3w++3uOqk3tdHjjuUqndrlbHA83ZYq2ERnBqXf/WrVuRCNyCQGECzZW7wnzIDgIQgAAEIAABCEAAAhCAwFUEmhuvMU9ylauQLwTSEnj37t0ywdu3bzOrucRCSNME7ty5s/cte3pZ0vPnz5vWGuEbItBcV7AhtogKAQhAAAITAdoaPAECEKicAJONlRuodfFwsNYtiPwQgAAEIACBXQQYAu/CReQOCHBy74gR37x5s3zsqoO/V+W7JJAwpEulEvIpmVSLttCHMe2fNtIGl7dv35ZESl4Q2CTQYrnbVIoIEIAABCAAAQhAAAIQgAAEOiDQ4niNeZIOHA8VBifw4cOHIAG+MxbEQmDrBHRO1T69L2WD51pbh4D81RJosStYLUwEgwAEIACBIAHamiAWAiEAgaoIMNlYlTn6EwYH68+maAQBCEAAAhBYI8AQeI0M4b0S4OTeEcvqRbbBt35+/fr1SHLnnvn06dO5BGp8ukulagRtkKlFW9y4cUNiW1b3dWzvr7/+MmAgCgSKEmix3BUFRGYQgAAEIAABCEAAAhCAAAQuItDieI15kouchWwhkIzA2sGkR48eJcuDhCBQDQE1W/ZJ+5cvXz58+LAa2RGkfwItdgX7twoaQgACEOiLAG1NX/ZEGwj0SYDJxj7tWo1WOFg1pkAQCEAAAhCAQHYCDIGzIyaDyghwcu+gQV68eLF88p9//lkG5g65JFOUyk2gnvQbdTAdr5XkwRO2M9tnz559/vxZA/45hAsIVEKg0XJXCT3EgAAEIAABCEAAAhCAAAQgkI9Ao+M15knyuQQpQyA3ge/fvwdPMd27d4+JzdzwSf8qAnfu3Pn7779/++23uAB6Df/z58/jcbgLgbQEGu0KpoVAahCAAAQgkJUAbU1WvCQOAQikIsBkYyqSpBMkgIMFsRAIAQhAAAIQ6I8AQ+D+bIpGcQKc3IvzWb2rhUN9rcu7fUkNckmmnuLJf3apVHJKZRJs1xbaufLhwwct8OuEnkrr9Ak+/atrvYj327dvr169KsOQXCCwl0C75W6vpsSHAAQgAAEIQAACEIAABCDQFoF2x2vMk7TlaUgLgZmAzibN1+7F48eP3Z9cQ6AzAtql9/Xr1zdv3izP72mSX3P+muHna3udGb0JddrtCjaBFyEhAAEIQEAEaGtwAwhAoBUCTDa2YqlG5cTBGjUcYkMAAhCAAAR2EWAIvAsXkTsg8O8OdLhKBS2NP3361M39khrky5cvrgx9XHepVKOmad0WWuDnhF6jvjey2K2Xu5Fth+4QgAAEIAABCEAAAhCAQN8EWh+vMU/St3+iXZcE3r17F9SLM0tBLAR2RuDJf/90hE+rbz9+/NCZvZs3b+rFmp2piToNEWi9K9gQakSFAAQgMCwB2pphTY/iEGiUAJONjRquFbFxsFYshZwQgAAEIACBYwQYAh/jxlPtEuDk3nHbPXr06PKTe9+/fz+uQK1PdqlUrbA35MIWG4C4DYEMBCh3GaCSJAQgAAEIQAACEIAABCAAgQQEGK8lgEgSEIDAHgI6sBRctuSDe3soErd5Atqop7/m1UCB9gnQFWzfhmgAAQhAoHYCtDW1Wwj5IAABCEAAAhCAAAQgAAEIQCARAYbAiUCSTEsE/tWSsJXJqq9y37t3zxWq/Df3Pn365ArQx3WXSjVqGmzRqOEQu2kClLumzYfwEIAABCAAAQhAAAIQgEDHBBivdWxcVINAnQTWPrj34MGDOgVGKghAAAIdE6Ar2LFxUQ0CEIBAJQRoayoxBGJAAAIQgAAEIAABCEAAAhCAQG4CDIFzEyb9Cglwcu+UUS4/uffXX3+dUqDKh7tUqkrS20Jhi21GxIBAagKUu9RESQ8CEIAABCAAAQhAAAIQgEAaAozX0nAkFQhAwEzg48ePy7i//vrr/fv3l+GEQAACEIBAVgJ0BbPiJXEIQAACEBAB2hrcAAIQgAAEIAABCEAAAhCAAAQGIcAQeBBDo6ZLgJN7Lo3d197JvR8/fuxO4twDXVZbXSp1zs6XPY0tLkNPxgMToNwNbHxUhwAEIAABCEAAAhCAAASqJsB4rWrzIBwEuiPw+fPnf/75Z6nW48ePl4GEQAACEIBAbgJ0BXMTJn0IQAACEKCtwQcgAAEIQAACEIAABCAAAQhAYBACDIEHMTRqugQ4uefS2H19584d75mvX796Ifl+fv/+/cuXL/nSvyTlLpW6hOT5TLHFeYakAIG9BCh3e4kRHwIQgAAEIAABCEAAAhCAQBkCjNfKcCYXCEBgJvDu3bv52r3g5J5Lg2sIQAACZQjQFSzDmVwgAAEIjEyAtmZk66M7BCAAAQhAAAIQgAAEIACBoQgwBB7K3Cg7E+Dk3ozi4MXt27fdJ4MvwXUjJLzu8rRxl0olNHrJpLBFSdrkBYGJAOUOT4AABCAAAQhAAAIQgAAEIFAnAcZrddoFqSDQMYH3798vtfvtt99u3bq1DCcEAhCAAASyEqArmBUviUMAAhCAgAjQ1uAGEIAABCAAAQhAAAIQgAAEIDAIAYbAgxgaNT0CnNzzgOz+effuXfcZTu65NA5cUxcfgJbpEWyRCSzJQiBCgHIXgcMtCEAAAhCAAAQgAAEIQAACFxJgvHYhfLKGwIAE/vzzzx8/fiwV54N7SyaEQAACEChAgK5gAchkAQEIQGBwArQ1gzsA6kMAAhCAAAQgAAEIQAACEBiHAEPgcWyNpi4BTu65NI5c37t3z32s5Mm94Dt3XWFavO5SqRYNIZmxRaOGQ+ymCVDumjYfwkMAAhCAAAQgAAEIQAACHRNgvNaxcVENAhUSePfuXVAqTu4FsRAIAQhAIDcBuoK5CZM+BCAAAQjQ1uADEIAABCAAAQhAAAIQgAAEIDAIAYbAgxgaNT0CnNzzgOz+efv2bfeZYif31t656wrT3HWXSjVnhUlgbNGo4RC7aQKUu6bNh/AQgAAEIAABCEAAAhCAQMcEGK91bFxUg0CFBL5///7x48elYHqN4I0bN5bhhEAAAhCAQFYCdAWz4iVxCEAAAhAQAdoa3AACEIAABCAAAQhAAAIQgAAEBiHAEHgQQ6PmkgAn95ZM9oXcunXr119/nZ8pdnJv7Z27syQtXnSpVIuGkMzYolHDIXbTBCh3TZsP4SEAAQhAAAIQgAAEIACBjgkwXuvYuKgGgQoJrL1qlA/uVWgsRIIABEYgQFdwBCujIwQgAIFrCdDWXMuf3CEAAQhAAAIQgAAEIAABCECgGAGGwMVQk1FtBDi5l8Aiv/3225xKmZN7a+/cncVo8aJLpVo0hGTGFo0aDrGbJkC5a9p8CA8BCEAAAhCAAAQgAAEIdEyA8VrHxkU1CNRJYG3N8uHDh3UKjFQQgAAEOiZAV7Bj46IaBCAAgUoI0NZUYgjEgAAEIAABCEAAAhCAAAQgAIHcBBgC5yZM+jUT4OReAuu4J/d+/PiRIMWtJF6+fLkVpb37XSrVnhn+KzG2aNRwiN00Acpd0+ZDeAhAAAIQgAAEIAABCECgYwKM1zo2LqpBoEICWrP88uXLUrAHDx4sAwmBAAQgAIHcBOgK5iZM+hCAAAQgQFuDD0AAAhCAAAQgAAEIQAACEIDAIAQYAg9iaNQMEvh3MLS/wLdv385fw9NBuydPniTU0T25p2S/fv1669athOl7SWnl/vXr115g6z+7VKpRo2CLRg2H2E0ToNw1bT6EhwAEIAABCEAAAhCAAAQ6JsB4rWPjohoE6iSw9sG9x48f1ykwUkEAAhDomABdwY6Ni2oQgAAEKiFAW1OJIRADAhCAAAQgAAEIQAACEIAABHITYAicmzDpV05glJN7Ouo2n9y7fft22pN7d+/edc2sjLKe3Hvx4oWbXR/XXSrVqGmwRaOGQ+ymCVDumjYfwkMAAhCAAAQgAAEIQAACHRNgvNaxcVENAnUSCJ7c+/XXX+/fv1+nwEgFAQhAoGMCdAU7Ni6qQQACEKiEAG1NJYZADAhAAAIQgAAEIAABCEAAAhDITYAhcG7CpF85gX9VLl8T4nnf3JuPCOYQXh/0C67c58irWJpdKlWMXtqMsEVanqQGAQsByp2FEnEgAAEIQAACEIAABCAAAQiUJ8B4rTxzcoTA4AQ+f/4cXF949OjR4GRQHwIQgEB5AnQFyzMnRwhAAAKjEaCtGc3i6AsBCEAAAhCAAAQgAAEIQGBYAgyBhzU9is8ERjm59+3bt1nn5BclT+51uULfpVLJ3axMgtiiDGdygYBLgHLn0uAaAhCAAAQgAAEIQAACEIBAPQQYr9VjCySBwCAE3r9/H9T08ePHwXACIQABCEAgHwG6gvnYkjIEIAABCEwEaGvwBAhAAAIQgAAEIAABCEAAAhAYhABD4EEMjZoRAqOc3IsgOH/rxo0bbiLBd+K6EQ5fP3/+/MuXL4cfr/PBLpWqE/WmVNhiExERIJCcAOUuOVIShAAEIAABCEAAAhCAAAQgkIQA47UkGEkEAhDYReDdu3fL+Hp14J07d5bhhEAAAhCAQD4CdAXzsSVlCEAAAhCYCNDW4AkQgPZFI6cAACAASURBVAAEIAABCEAAAhCAAAQgMAgBhsCDGBo14wQ4uRfnY717+/btOWqmk3t//vnn69ev51z6uOhSqUZNgy0aNRxiN02Acte0+RAeAhCAAAQgAAEIQAACEOiYAOO1jo2LahColoBqnh8/fizF44N7SyaEQAACEMhKgK5gVrwkDgEIQAACIkBbgxtAAAIQgAAEIAABCEAAAhCAwCAEGAIPYmjU3CTw780YfUQILngnVO39+/dzFr/++mvClKekVGf9/vvvyZO9NsEulboW6eHcscVhdDwIgcMEKHeH0fEgBCAAAQhAAAIQgAAEIACBrAQYr2XFS+IQgMAageAH9xT5wYMHa48QDgEIQAACyQnQFUyOlAQhAAEIQMAjQFvjAeEnBCAAAQhAAAIQgAAEIAABCPRKgCFwr5ZFrwMEhji59/379wNodj1y69atXfF3Re6yzupSqV1mrScytqjHFkgyDgHK3Ti2RlMIQAACEIAABCAAAQhAoC0CjNfashfSQqAnAh8/flyqc/v27ayrD8scCYEABCAwMgG6giNbH90hAAEIlCFAW1OGM7lAAAIQqJzA169f//rv3z///KPPRehfCfzbf//0CqdHjx7duHGjchUQDwIQgAAEIAABCGwSYAi8iYgIQxEY4uTeNLZp1K5v3759+vRpo8Kvid2lUmvKVh6OLSo3EOLFCXz+/PnTp0+q5Kc/TWZ9+/Zt/gKqntVHUG/evDnNbelfbXW6f/9+PM357qtXr16+fKmf+vfJkydz+PkLyt15hqQAAQhAwCOgV3WoRfjy5YtaBF14LcLUHOhftQV3795Vc6CLpje/NtoCelYb5KcW3uSZc4/Fdc7pa+1zX2XyTLkoS3GD+AZqDkJAM9FTJTAX/3nM4jZPUwt17949aoDLHYPx2uUmQIBjBOhyHONW1VMfPnwIyvP48eNgeFuBow3Z2rIO0hYgMGwtPZV9zdVMMza6EO1lf3gaF2tQrP7wtdM1dAULFAeygAAEIJCKQKPNK21NKgcgHQj0QYD1vj7suEsLtV/v3r3Ty5um8ZH3rAL1pwN92iz65s2btFuVvLz4CQEIQAACEIBAQwQYAjdkLESFQITAECf3tAgUQVDtLS1oaVU++J7damXeFKxLpTa1rjPCgLaQyprgmFaF9a+up62TutC0yJ07d+q0FFJ5BLTzVRWjJqpkOO/W8qdMrD8vpnYAqHaNv6Hq4cOHc/WrGbFU02HjlDsNFUR+Km7ivyx3MoHORi5NZgkRRjnA2hEI7fOYDudo97P+Lt/tYdHoWBxxmCDMG1/EWUmJvP6dN4JPh5T0L7XcMc5NPDUXiskZphI3ST57wlQi+isUxkbhfxqD/xYNIZqrd8FRW6BaQn9NHJMwKjuZflK5nhawiaKUVkhtvFZr9f79+8n3golPt/Tv0lJyS/lnPVU3LXvQgp0FqjWJdN7kqLp77JUWczslV9fflNTk/247pe6K2in11a/dqpvErFMNsDlmEYSJg5qnOV8xmWoADUnmwPovNmuJFy9ePH/+fJci2rYydfvFZ+7eyEmESN6itw7bX8tizFe+2t9EXFx3qaxSOeHVv3MJ1QXzJHF09dztrMtRD9hLJFG5C+arbmEwvIlA4yjGbRPbHbIlt8i0g1OtofjMdfXUeZg6UdNIf3oDSPJmMbk6yROcu69TE6YeVIXdyGFraZV9ua7+3I7u0gfmsu/dmo7wFR4UD9gV9LBX/nNzxMGKw2zBTVZNjM5mdYa9UKXEAtCa9dttXmlr1mxaSXiv9WevelXiNsfEMI6Up8SnPrMm69y8Ltzx4oqxvFZF18Fko7SYxuDT0DvhIrKG+eqJaaC0RBcM0VYlDal05Dt4d8DAPhzsQsMN0iLMRdhd8lBdqmm0vatUaY01CTavwkikqarJsdoVl3zTE/KNryXYNJ85/VtyNk/8tXNDlapMoL8J/gRqqu31r6SaVqslWMLKP26Ow3exYx92tDgAQ2ALJeJAoCECQ5zcUx3dkEkkqjoKWqfXaK0tsePSdqlUXOVq7/ZnC2nkDbfmntkcHjeHosUjcPdyAprDUsWov/OSaBimGS79afSrzcfLLR3aJa84bkbysZNDsm7K3ebAT5MLLrq1a2M093Fl/fr1a81jRpp1JTul7FpQo2sNrTWz0NbuZ1d393rvxhcXhXxeW1764OAyGfZahUI7GqfZpTUIvRYKFQS1CPOGzjX14+GC89+G5X9aFpUO1RJ17nRsvQWMW6G/u0nspapbf2r1NDssz9TfyX5IhDMtewRON7fiwyVVhpHO1RkImkRWI6XO29Q9CybltlNzra7Om3osWhRprtOiAjW1LBGVgxzcQD0rFBONGpon+c9yfD0taM3hrvznr5WjhmkiGcQ4uasqSUVQXs+ePdPs2flKspvx2sw/XvCFMYh3flwXzJO4NCq8bq7LUSHD2kRSsQ3u3FJbcL6WK6/sUEO2tHinJknOEPSHOS9V4/qbmsU5UHs3p05UPW8AmWWzX0xNmLSb+hv6d2q25p9LxafE1fNcTvPa800bc9haOkl/WLb475j4/w2Kpy5xVuNO5a6zNdm0Lp01NeYl7Hjlq6oS5/rQrR7ncHtqlpjKsfzozCJYx3FYAIoYt+nmlbYmYtkCt3qtP3vVq4BLXJVFknpsEl4d5sI7XuRv3uhs7n7M4XGwihaPcNVd2UWn5TUGl0b605AzKIlG3NpzMv17YNCtTq9GHNO0fzD9tUBNg2ut8NrjRmuyJQzv2MESUookNUiLsPSTuf7RxTyVtAZK0wtrt06Gu6PapUiRimXKVxXLSQHmx11JlO+MZZJh+jlHjlys1YSRR5S1ZUefUpjmfOaktCisFWH9pfqmwpzydDGNsFT9CoJ3a/4pfSeVJdtcUavulVRym/KbiLDjbJr5okU7zsIfvkjSdZxKXJmtR66mqrHVh2G61WXCNQRmAr/8/Plz/nHmQtWEhii7UlBvoMyqszZ7zW2qJFR3R9LuErVY5PNL2uo06C+VwOp/nB/+dalUKsKF0+nJFirF2ohgH1TEUf/xxx/l+9nL42FLIRFMTOS36sapH7nkM4dMLz6ZPrY2/Tvd0shKTqLRV+RxjbLc83tBu5xpsLopdxoZ/uc//5mZn7zQIQT7u8G07Vu9+fiOJaM8yle7e7Nu9TBKsjfaNB7TJqRpvmDv4258lRdxULGKdMM0glJRcp9aXisdRVuGExIkINqbtrNXNfIHWXDMQqGqQ3MKkWm1IH9joLxaYM/3fo3ZbUZrvQXcVLCzCGqt5D+ZnDPV0RSXOS27S6Pja0sDZFf/zZs3mwsnCTstEkydFv0dWAi3K5UkprSWnJFBx5lcNMmjAcsl5xgT+o9UsLSwiqOGfi8ui2eupdnNeE0Kyg+bnifx5m+DJjtjazdBDWSmvrS6f9PAZ76IjJLcFJbXSnOepJouMhXb5rocS1aRkOCcjBf/krkyT4YcP1+9eqXO5DJlzQNk8qVlXklChhqyTcRSVV/nm6TZguo8/LcPlfENIHNexy7UZk3bIqcK0/33WIJ6qpLC0nctHbGOZQYj8vjmLS1Wqj+ZfFxwvtz9z4psZWuymzDricC8xC5bjDA62wWks8gJ51I0tFE3QB3LyNCmuQWgpptX2prLS2uv9Wevel3uMJkEsPSWVYGrY1nVjpfWJxvj1pRRtJX08O4L7TLSTKxxxmZtzkcSTsdCtOF2npxUsss9AH///XeLW1ziJujbweK6p73ba4ugLquKg1be51n3k9xUbNWrPJmIHp+q9Gk74uYWIEt2SVY9OhhfTwMZjWVSVXepBhESrNgmIuy4LDIt2nGpxd6QVFoH882x9cjNiCGwS4NrCIQJ6ORekj+9gCScwXqo+lVJst5MRM2nK4VO7m0+UiaCoGmpSVWhuoYJl3ZcZU9eS7C9KLpUai+ESuL3bQtt0znp3u7jSq281SwvTRlcME0/aaLKtZR7LYCqPzWVZmxNlJqGu2sJqjZWOmtG0bNGD+m43AmCy//ktQbbFqQqAjnaR+VudBuLkLnjyMlzQJAFI1YQn00Tq3+VW/ee0ve6o0G8FrdUoVirx4JpGgObKBSqwzcxqrCo+6oqXaBUa01I9a+uFaIUpOlmgVIuinmt+0ngiKHrbAGvJXZt7vKutS6EWwYnw83OOXmmeg6q5+WZm+6d3DNp2a91m2K5b7qW66Wb1/HqUU6lSngzkQMRVHxUdopB25WRynJca7U7KuNCp8Lu1QD6qfBIhe+yUjrlIST0H7XOcbDSbrONdoF418b5q47Ha8Irhh6WMz/L+1u8KE26xGuhuI+5d9M2gmuc3RyTXMsoLXY5duluUbC8c+5S4XDkoO6qhw8nWP5BldDNhkNVvQp7B0M2F+/56ktefaYRXKuFFC7ZVOO50lZyLW+JiH3slvpa12o3Qi0dJKz+VbAGi9hRdYV8Xk/pX/1FYnq3Trp0313BoHUqD0zbJdOwy6JvpipXuU/zkBYZjsXZbGS98hL5Wcno7BiH/p5iAShu0+aaV9qauEEvudtr/dmrXpc4SdZM1eGJTP+qS1zhjpcZiCrhSI9i7y2lNqd84YX6bOoLpSpBSkepRfqBuhV0AA1tgkDWxlaKfyG0TFl36WCZWMWTTeXPKtRVjRTSDhilXapyJEp7K8B4/CSrHmlxXTu+VssY9/nNu0K6a7opbqDp7lThb2Z9MgJ2dAG2a0dXi73XahzXOgOuo059SEWWz6izoT9daDRafusRQ+C9JiY+BETg/6SioBLoVg2Wa9UXqXKPpLMUTNVWJH7JW+pnWEBdGOdAn7VLpUp6RcK8+rZFB2N4SzdLaiZ0CWNSlQi2toFDYyH5trqbRnWW0dT67J2Ms2fXcbkThITt0eY4X2ZSnGCO8gE1T/IQNfGKpj9ZWf9KQuMIRMkqkUvK19IhIyHGUegMZB6STUDERIiUiEiuzUro2eDGJj0bhO8G6tmI8NzyCAiXSy94PTmz96D7c9hCId9e8+GJpPCq+pXDu7gi16ou1BBspnlVLdFoCxgB3vEtFVs1ScESPQfKP+VvmwVclOTDm6mpn2ZJysKclt1CqYM4lgZodtfNC1VQQSbGsiAH1iq1/Fwtmv7V9S7x9Li9qg/KmTwwsj4nBdXLshdYNTqWgZig2dM8r+8uA8X9R6wi8gSHUcpdGOV1sruqLD0u3YMbHaasFTmSxXQrmFFc8sJ3LVqsqSkvSiht+Y6QdN+Uf60WWmOyFp62EVwTey33A+HGarbOLscufS01YXnn3KXCschrPqkW81iChZ+SUTaHVz0N2Ty8Z6ovtXERtxdV+YCqPhFWzKkPoH/lMApRkTf2piTh1JJ6kl/4U0qtVZ6Hw4MTXGV0HKeW9nhK8UjfzDOl/FA2WnNFJSUnl2OorthMM96x9IR0f/bdFXQ1beV6rfnznMf4c7PRlJspTjA1d+ihaPoTQ/0rCeW3esoyMlKcrL0UiwxB7ZaB8UIULCkuoqkgi0+ktKrIt+KHF8qpSi/eg5psN8OXgwn+7J+6mGpOuehaOno22D7q2aVjeCF69kI4Uxnc7GVJyNoGQcES5LG99ueAxVN+kop5VfVnr3pdW/Mkz31t4CPzqbqYmtRjmaoml0PucoMD2anpSVV8lE7WnpIRY75aOlg/qKVe2kgN99SaL2Vec5jJCsv4rYf052BXWWTpZodLbtCTZ72CJUi5q3ch75XDpx0pKLXDigQfTNULEqVg+ocDRW+GfPgiLS7VVHFJVI8pTlBl1yUUTX9KSv9KQvv4WgMceVRchuBd5bI216o05cOSQSlPUk2C6adMsDn0mJRV4soimHWSQOw4YWzdjsecQW656YcqX6qCZgeOZCTH3kxN/mxJKpKLbgWbhmDlcFVgqso/zoG7ENhFoP+Te8uqQTXOLkb5Ii9lu6p6Wsv3QLXVpVL5fCBryn3booMx/NpQwS2Pl8xe1SDYWt8xPk2wt0DZy4h93GVP0zV0yesDFfsEtuT4UOOH5eySQjTyNxYKDbbXlipd2mk9aq8HRuJLzU35BUT+ZndOxZS+S7ACsvQKjc1cUMFrJRVRgVsegSB5D2xkSKxCsXQJpdl9oRCTtSm/iZ6wnJnKVF0Rb/VUOiJ28ayc5Ge7LWAS9dtKRP4TL9q6e8A/VV3H3VLOr6zPs6JlP8+wiRTiXuq1RJs/gy4dKQtTU6UIkR6LqllFiGz486QqXzOvGToo8/mGadniewRE1dglXpPcHp7QfyId72Vbr2owWNEFmbt8IrlMWnc8XpOCcgyXxsnrYm42O+RaL8hVJFgLzSnYL9I2gq6E7rVdnnjMSDU7ZaeieoBMsS5HXDvv7mYvSCqXd05PyBw/12onjQRzZJcwzQGHbEt6h6svNVtupTFfqyCoUNuHosau1GYruVQtX4gUnPVNdRHsPORTYU55qFp61loXRiOq/3as3tZTy17i7C1K1l5GZrHXKts52csvVJ/M0o5wkbZLJoeJQOtgxaG/0VnEXt3fUhVnGfuPvADUbvNKW1Nh+e21/uxVrwpd6LBIa0PFtEMze7UTmaJf01ENVsIe8rFxwZpse8M3WxZpqmKlLqViitU03NC/upbkstrm1LQed3Vc0tNgP26F+LRY/XNEe42yRHTG31z4eyVpPX6vLYLKyxmXWD6basS9NqG3zNEYcmBuf+m0aXFVMr7eS0YV+JK5Rl5qKy1VqOp8S6uqEmdJbWkjSwh2FKUO7GixtRdns6Mix9tbIpSFPCreu1CRUdaeMLt+WkrNsmCWDElV+e/CQmQIxAn0f3Jv2T1VZRSHUuxul9VWl0oVc4m0GfVtiw7G8JsdI/VRLplcuFywoAAKVG8ybRlRahpNbS6PyRD2rDsud8XGh8ExmMAesP7ahLg7AEg7OX5ASO8RzQVsin1sPDZnJMJLt1eIO7kgMVxKwWuJMafJxSaBZY90SVXYg+kE90KNUCjUCMa5HZiYWCMcyUi3ijXHTbeAQbYdB0Z2EE6lOz6jvUlms0dx3v9p2Tet0EeESP22bIk2Q5aOt9Zv0TL23nle+eRaap5gUmpv4mmtqSZ7WWNLqiWfY/lu1gACcrKSMQqW0H/Wet2e0SMYvZieV8w/42M3C9s5qUsupKbROstorc+TWEycqpSlbQTXXGVpowMhHXQ5dmm9rF2XeIt1zndJfjJysL7VOP1ksrkfH3DIFkR6oPpSLRT0diUVb8iCAkyBmtXZ3EfoTf5EUst9S/X5snSfDLmkfzhaLT05hjrDm84ma8rJ3cnGw04VnMlU+vLnveWl767gYcIXPpi2SxYZIsmLljWM/OGA7pY6f23scyA795Fgb2GplyVkTUJPu9yjM1e7ca5VhXqclyaLkLeAClabXh9AYizz9UIkhiW7HHGabl5pa3K4xMk0e60/e9XrpLnreTw44lPg3h6sRaPkO17mTFufbJwUsTS+Mo1lRCnzbdbzU6d0iW6tAzbT1oXXFns/LRK6qdV/vaTkqbzrp1KrX+VMEvbaIqQdMMqd1A9PYgIV513OuRk5yapHWlwtjq+XgwgVjQM1p0hq9LRptSRTXkuHxI592HFp2XjIUmvPAyNFMp7ydHez93KmFtpM3NOl/M9Ulb8FNXEgYCTQ+cm9YKWmEZeRTu5oXVZbXSqV2xMypd+3LdQDVg9bf0ma80vG8MHZOk+dAQULrvpn7UJpqm7TFhoaGctpx+VOoGQd/QmX/jRSPVMA1wYVy407sr6yNvJfRgv2BGooaEtRFaIiv0lVPhZ8dm9gcDpprnPE3KO0/ClR92Y6cvxNy4pw0NWHLRRBF539UHVRENdhH1NqSnNOf3lhWVA5nPv0YFCAhlrAk+o39Li8Re3g0knckAOzwEsCSsRNc3l9skWY3J6WfUm+sxD1hWTl6e98F86dt10rC8rrzHKFnt0sYlNxWOtP5rZgcM1GwghIwqw3awBBEOqEOQaTUjOkXGSR6c/Sn1lWVlNIsCVV+m585bKGUd1UN2bkOu4YHY/XZMHW50k8fwha2a2Fgk5rDEy7/BkUVYFGYdairVWzbnZNdDnWFAyGqx5wFQxez+PWYAotBqrwBjU92dnLjWLAIdsa0r3V11Rde0ZXg2ufflyTROGWmaVgoxxJM8et5VyHB+TAzyRVol3ZMWtp8Ql2hpf2StVkzxZRgsu+qEJ2FZy+u4Izq4YuVI5U++lvGm6w4hC3XX+js7i+Xd61NNOpeoDBrtrckVbpW1bdXojq2PJW6KB5pa0p7zabOfZaf/aq16ZBm4ig7o1XqeqnTJZPeEv9uavnPIna+mSjtAgOwD3r7B28iGR8/so78qEmdW6C4z7gCeb9rGEsH5d/790OHGyvypni99oiqKx5peDkz1T1cLCnfUa2vbVQ0JE6Hl9bZvxkXM8EZ+pMwfRqci9x/VTdrmhBW5wJxI4e6kbtaPcBWTzeqRAQSxHYzFGJeGy9n4fnIhgCb8InAgSWBM7uIZhTVH/aK8ybP3O0XrM8ulirblTZudEaut5EqgjxLUoVKtulUhVytojUui1UpWjYpoKvUrDZgfaUNU6UWDDa42x2vCTkaILJdp5p9FMzm3aqh2PGfebAPKZRkqW+y5DKK3YVPTmqBktxhp5eQaU0H+FG00BXvQsjyUi0TcEyjagjIgVvbQ5mpEgSIHPucuwlnKnakVldWwSvxW1OiotNAsIVxOgGLvvG3qzfOIViObPmgjo8ZbBppngxTDWZGxRjwBYwyKH+QNWc8eKcqpxOKNaGtHOJODNZuUabln2NTGfh89BpdifLxbx6FCwLCfsq8Qp5FlVDqmXrmdtSy+7TjCVt1pZ5tksISE3JJq2De1Bm63gXy/rK6/zH21nL8HnOMaEh5jQjF8GhTUIZziSlAjIX9qXrRpTSrfLTEfEe4CRtquImMjLcLh+O45rvirPcVSnr74ztgtXsnIsuOuhyBPlYCnt55wyKmjAwOBaQleUGCXNJm1S8wHY5ZIsAjNOYSu5cfQV7+AqMpL/3lqo4VUFujbG8jje7e3M8EF9CqixPf1Jff0Kk3sJUOcfHXEt1phAlckCSY48MW0vLZGv853A1hfmqr6Vvy1vkTsfsuPnUrFTkouau4KaC1UaYqgjVCbt6sEFbeIOOVD2oTcGyeqZnuHFGZ57izf3cnOiQXw2+ADRm8xppYuZbwfqtuSJQocC91p+96lWhC62JpDI7l9/54uQ00VpeXni8i5Kkl65+mtLR4EtqxrObdZ8vNJrwBM79U3LOuQcv1Gc7jMUyFaBMd2WhyEE5p8B5YiE3twvTb8vBLgRlzLqzFmFyDymlykSjxeX8QKT4TLdyzIa5UqmQKou9daNky1q6JeFEbJdgwf7nVeNrIYrX1Z4z6Ke0NhaTtWjKcdOjyjTuk4TYcc1S8fDa7OhJK/HiTb/uqtLznjr8c7NftFzKP5xX5MHNkqUIwSookia3INAcgW5P7nl9BbfAawdAc3aaBHa1WLturtpaU8QNb04pHKwGApu9DdfHyk8SCVG1u5GuEixoMvVBy7hTvDesu5nEcP1w7bqhOjBoxKBeS6VUDN2YScbSk9U0jHFTDl6XHFEvfUlj7M1yl2MWaZJkOa0sW0ikICg3sFjxXBJrMSQ+3p7AevNHXm92nEIRLw6qZ7I6QLwek2yemZIIE8y0WBG7qgVMgq5wInFWU0FOOHc2aacJMrfuXV5nLRRB51zKoBBa9sLemDa7ZWcgaGUFTqtHwbKw9IGTQhrdT7Vlvr76UgU1xx6c5KXezdTrIXtZTz+12OY+Uvha6htX+7zpfq+LHu/rWrqmLpyERnGTXbtO7vz5jGgsVpOm5edJLHXRVAslRCTvsuS7Zn2FqwjIB8Q2YS8xWM16MiT084nntV2O2abxscBVzjmLl+nCM+70UygyZXc+2biZVBzOZxFJIV6VZRqyReTRLUs1MlVfS+HzCbwplaqvhBVXHNGBu5JN9ZJlLmUuQbl9b9Zi2Fp66cAz/Pkin0vP/JdHX5TpfDftxaxX5KKhrmBaOMVSszjeZKClLbzxVPeTq92Pzop5XfKM1KipporUJLqlhjt5vlOCyy5BnQtAwzavccdYq98yecuwyfZaf/aqV+WOGuy6dLzeF9R3rWYrPNm4Kdv5QfGykfV037t4sVx9cBMsuQ5SSUHbNKLLp7CDVYLIKEavLYK62RoGum4Qv87X5fYMIW/c7P+7oiZf9fDkmX/ay1Rt4+vIzI9XFSd8o9zmiomM6C19zqizXmDHXXirtSNDYLca9K6XVdAuoxMZAvUT6PDknio1r0n2CnakLa/cYJ4iwZ/NVVtBLbzA5pSq3JHWxPOwB3+2ZQsNPoNaLAMvGcNbxmlDCRbciqHxxprHJg+PjG3yzYItvXEZ0la5i2B0VfOUEmH3bvIZE2Xnph+8vqS4yY01nbS53dnDldz5l1teRCNIyQ0stsyQXN9LEgxWcS5PXcsZZtm8JmycQhFvHMs0Cpob9Uzj/pSErqVmk525CLpHGWUnsSNVd74W8AyxS54ViqClXPdQyc0hW3ytTgJkynfTPVzdvaZq5JY9hw8USHPTzSZzq4YMloVMVZalQyLBVDazloKZ/7K2LNCBXPbT3KI3Xct8s5DlL4IusRTSW75yO8Cb8nv9omXiXkhCh/RSDv70KsDyJtiVox1mAff2JI9P507wM61hG+tA1wFU86h4yv89Lc7/tJSpTJXeJodM+brQ4sOByQTlndOVMPn1snHJ6u3n5Y/bKGENHBG1/JAtIoxuGauvZccm+Ujfk3NzNuz8PkUvxxw/4y7n1sxl3G/YWnqtsnJNIGPl8IE5Tc3GqBypV7kcm3tdzfmRkxeudmvXbXUFTwK56nGL+8lAni1UWl2rJa9yN+tY5V6+02KpoySYV2RaGZ1d5YEn82UByALQ4rqZBiOXD4Lcmmrt2qvfLEiJs5eAxQlbrD971WuvfUvGX/ZUn4aSBgAAIABJREFU5TllhiqTmpGOk/whB4o6JxsjHKbKNtVw2O1HBavxXe1XBObmFHoO49aQZoSJB7x837sGPnYZOm4RLPNyk7ckHxXG+dtntDKtegTF26weJ1Ze/1P+45a45CQt4+sgJY1tXcGCcYIcjIGblbxyT753yCIbdrRQmuNUaEdLnbyrCzEru3nBEHgTEREgUIBAVyf31Au39MZyrx7lM5vb1Vi79npO+YRJlfKaIm54c0qlglM4HZf52nVztrDUCVL2kjG8ZZA2jmDeaGrywPLV9Vr3NNM8psr4Wllzw5srdxbfdpXSONadxU4+yBdnbx7BxTtfa6hWuNadBHN1n4VxLxK+EyiioGVTuCuVriV5JEFueQQ2DS2k85zOmIVCWsdrj+QTbZ6N3J/BVmkuAqouZmO5Tx27DuY1Qgt4DNdVT3mlcnYG90KmzCSecnczWl7nbsLiZXOSh5Y9k/WLJatxx9K1liHqMHgtmn5mmjiedDcKJlGzijEJ4+muoicgKvu5R21rgxTXQGV6jGsOaelJupWkG19UN1tVuxtMTBL2GVzIa9duBbiGqKrwaudJLIIlNK5rFMuAcXYAlX0ti7qPJ7wevMshkpZeR+5aN6FBLUmtVfKbdaMl8bRxJFLcQJlKaFCL4DDKLaclAVqqr2WcMs2HcpmxBC/UEOeb9gza7kCg1wcLKqLAfJXzLPOwtbRlP1DaqZKZ+XQhL10WItcT5CTeI0l+ulmsXZcpy0nUaTqReAM0Wce1hVda5T/J1bd0IHNP1wSVckdba37b6OgsqG/lgfKTzVaszHDe4hiew2SqWpcm8wqsJ8b003XaZQpnQpR7MMc5MHdBnjOKXLj12xlleTZOwFJMXFd046u8yJfi6V81u+XKueZmLeoVp33VXZFcQlY3prA8a/MM+YZ+8b76zKTYfI7lrFeq1YTkeQXLbNbRVmH/PJBdbQ52QIVKHgl611xCp4sWWwTL0GzSLsfAMGJcu2Al51QlcDfja69zlQNjsGX3Ss1VfXXsGCl93q3a7MgQ2CtEy59XFSvPc/gJgXwE2ju5p5pLPRv9afyjBlgVq/pVGqUsC/BaSPmBcSr7rWnkhjdXbbnCr103p1QqixdOZ42/G96cLbxuuquLe11sksi1qaUPPY5gwbUrd1LARZfves1h1OhkytT1w7Xr5sqdxsNruszhrlK6nsPztdEVljj5VdDzZxq6cEFlcsI5WeOk5yxesYXbWcKmLzZtLbDzwp7rruMUirWVpMnlSpaFydPiJSKhXYK+MUIL2FaJ3hxvyoGzarQ5n5i1jNCyZzVuPYnPTbz9QjVYvn7yTMbigZPMWYWxFMO5KZ+FT3IhvSxGSbXb4IDMFgnnps2LbBHbe2STRsJx9GZeipC1Bj5gjs1H1oa9nrIJMW6KNEWI974m8XIsvk65e+oHf6o/kPtYyOBdDtnCHQoFraDA8s5p9OED0dRwBNXM3bc8IKoeGXbItonLUn15hi7ZdsQNJ8HUo8vUh9lEZ4yw2Q2b8OauoiXtmLW0ZSuqTKAOm9Gge6NZzg1KgLm3uTf9SPzJteL/lizOEVG7v2UZFbq20PVsuISTeB7nOvstltHTXF68yJWPzjz+9f8U3uDE7+ycunD9NrdGe3ssEj63SFP6YzavM1vXH9auS/rJLNiAF16VGDRHi/Vnr3rV6aLBan92m2Iyr039yRkyybCWo1eOysznaHgbNIQrTFqjuD1PN5f5Wi3drkG3QM2No3TRaatMhmsl2aocrBVoQTk7bhGMHV1FC5LJF2gZM6quyLfqEVSt3fG1O/Xnzatnqiq9XOaK3bsIcs4diB3thGuz49zKe440/8y9PKSO0JxX8CLrCDSYoxeYVQC75xATAvkIXHlyzytvxX7mm6PPZ6cpZQui5qqtLpXK7QmZ0u/SFsa+V5lJIs9wlhHaIIKt9QjzzR56tnB/Bu2ST5Iuy51lP8fcWrkTbXtnLV3DbV5bRq0lZ2pUO10+GFtC2xTJ9dhiC7dLOVsM2VwkEFt5hVRzfXWcQqE6wfUu71ocyhtd5ohbLUmNMXILWN6mh3O0TPdP5fdwFpYHN6toy/4qS0bLOLTsSyZdhmz6mFc562e+TrJHON5MzIJlbTfjjcIkg+JkKokWApc0l7OlZiusXcz7IdzzA/OgYE5n7WIt2WB4Qs8Mpu8F2rVY065wuNosT4Xgz/LTEZYGV13lTLiCENzA2YczCaBkLQT67nIIQnBOxjWErss7Zz6ju6M/V013F0K+3HelHG+JLmmDygzZLJQshde1b+6ld0/mTVCSrfIlM7XsLsC169wFx2Lo/mppi//IIvngu1PHa6afwnNURPEcp7vNdQW9KqKVn8xL7LLUpuvOPdu2Rme7IFweWfWn6qW4LQp3CcRkUyRXYE1xFMA4ZvPqgnWZr13T1rjEsl6vmWAOb7T+nOVfu2hUr6zOcCBxYQwSTjhRaZcqOLuSTxK1ekHdvcAy8zmWlsVO0hLTov6xRl8pWwToPo6FsJytjIO1TtsrlcufjbYIazWwp6Dqh8IWtHznUELmW/UI6tvH+Nqt7bNa1h01ex41/8w3LRa04BSIHSNwlrfqsaPrurMLeRcFOgCbkwOZNjzINJ6ywZ8MgZc+TEhnBP4VdH0CIQABCPRB4MaNG5Ydln0o264WGsMEhb9161YwPGvgixcvsqY/QuKb/XsXwtOnT+ef8gSV2fln2ou7d+9uJvjx48fNOEkifP/+XfL8888/kdSEca1oRJ46ecu+G+ZkRjy+RkC+MWChePXq1bt379aYKLx8WVCmqo7i+arGeP78eURsy621LGgBLfTKxJF/brYOWg/I137Nam5O7se3U8/pHLigZT8ArcVHdhlaCqrbUKyyevv2rUU8da4sM+8HrPPnn3/++PFj80HFkQBfv37djLk3wmYNoASlvkDtTTlVfIuBlNfnz5//+uuvKVMN1e0C2y2rjSnFPDMVvcLpME+yBB4vtnI/7W063/Fb5uuG0OVwaYxzvTYOevjwYVUQRh6yJTeEmr+1YWDyvKYEN8e2ivbly5f79+9nEuB8sjW07MPW0moEN7vB2nGSr9Z69OiR0YXUGY436MZ0iFYnAeNwYxJ+wMlVz2pGXIzOPG4Jf7IAZIQ5bPNq5EO08gR6rT971au8h8RzXBvoXTKcKbzjpZ7Jxg8fPmyu6Flm2uO29u5K/c1d+JoSl2zeg5s/lfJmnBEi1ONgHdDutUUIHleuwV5G4IVF3SVVneNrLdrOtb3mWtfm2JOAtaxOZhVgTQvsuEYmGF6JHRkCB61DIAQGJMDJvQGNjsoQGIvAzZs3x1K4NW21gqXdIUupd40xlo8fDsm3z+CwSM09aJ9D1N7H+fSaJknv3LmTT1lj4lquzifDnLI2ncyKz4Heheb37SS9Zw//1OLB2iv/D6fJg7sIuAdvBikUKnTxBaTcHCIG0s7F+FrL69evNS0YSSF+ixYwzqeGu9r2F/dPCanp4Nxb+ScUT548UV4RLOpQHVj5iyQ437K3R8O27DOrcS50YLXw9m7j+wVUEFRYkhtiPmy2mbJ2NrvrWJvxjRHUSYs3SVM6apiMCSaPZhy+ua8+3axgXSHdB93w5fWuZJePDxLCPIln6EgZ1/hI/b3cu6zocngWGeSn7B6cELNU+CURjTxky8FZb6u1965TCaBu2+beRNWE2jqQKsfk6Rh7GsnznRIctpZWvzpYTXmc8+1P0lseNs8NusJEGnQ3GtctErDXnMxLyL7GOtMdZO0aRrkPxt1pV7LxpNq6ywKQxV7DNq8WOMS5ikCv9Wevel3lJ8F8We+rZLLRXWcPWkqBOfonlheOWGRbk5nwShysA0P02iIY9SpvwToFa3p8PW3OcWvd3DvrLOdCL5mPwo67SnQNdmQIvMtkRIZA3wQ4ude3fdEOAhD4n+3UUKiZwNoA5kLDWd60UTPSVmTTFPa8t1jmLrA9qIaRmKwjTdfcfradpm6NRw3nR1JdaFOOBVSq7EjHJaANfO6roQYpFO60mktjvs6xgjInvnmxuRNF8qs220wnGGGtKqAFDOK6JHDTPyVVSRfdXNjb9NisGIdt2bNSLZm4vfJRb7nMgVVXfR2b2dxxPsXX1uEzx6rdTOfrtRp7juBeKLIm392QJNeW2kbvhsh0gjeJCsIyd3WU4Gad5maqvrHFAXTchVexuNzWru3lfS2FzsKD5UvL6uqf5zgMvKRHl2PJZIQQt0p09d1VPboPZrre9M9gCcokzDLZzQ7wmSHbMruTIZI290ngNQk1w7BZ+cuUZV5otSZkJHxT+Miz529tlgJlUbIgbNYSm+XCwkQ9asuRPOVl3ypkydeNs1ZPunHca8s5Qzc+1/0RYF7CblNGZ3ZWe2OyAGQkNmbzaoRDtJoJ9Fp/9qpXMV9amz2+cCBTeMfLhZrOVra8+EO7IHKMXywz0nopiSScpeViF4EaHGyXwE1HbrFF4GxnDperdnzt1vZaE8z9nllj+tXOqWLHqXTUYEeGwDlqKtKEQKMEOLnXqOEQGwIQgEAnBNbmMXe9Tzcti8LzmGmFbyg1dxOJZSPIedUsLzRac8jzuU8pbL6rformwkmVtT2da3O3y9lfTHeb1yCFQjuh49+f1Ha0HCsodufZ/MaRWqvNPXNr2a1VOLSAa8QKh2ufjWXbX8nzS5vTeRL4wnlht/kYpBIr7JP1ZKf3F14ijGXH+SSYCouWIhIKGW+tlhnt3WS8TGEZoqNrlvXpq6xjkc2tGXQMb28TLweIH95Ti1zzwcWlTQmphICa8mXvSyu+2qNQ5nUqdDkq8YTyYri14py7qlPjKvL8SNaLwYdsadlqVqrk2GEpvNtdX96dQjZHHGsPdhw+bC1t+Y60qqysXq0j9Ltc69u3b7viE7k/Am5FF2xnk6tcw4rDUilGZ0smxUJYADKiHrZ5NfIh2lUEeq0/e9XrKj8J5st6XxBL4UB3nX0t67t3767dOhlu2WJkkfCkGDwOgTiBXluEvYtNcUoJ7zZ9pLDa8bVbl7pCJjScl5Sl4OydwvKyyPfTRVTVPMlodmQInM/JSRkCLRK48uSexi3aBrHrT4/oDSiaB9efpVFs0STIDAEIQGAoAmu7YNfCC8CxTKsVEKPpLDbbaG2kmD+4pzbd8h6y80CU0WYiuR3PsgVKI+drp5a0TXDTgpskiXCAwHxGaJBCYXl9e3yD/gHIBx5x54yCj+t4xrGPO61VOGvhwdzTBtICzjx15mfT9Ipc2EUt53YsYs9q2i8224VhW3Y7w25ivnnz5sKOirvAEEGqQzhpy8LyVE8kd93KVJNbepI5Dg3GlbXfddeEjhlICxta/dJEopep2i+F89JiDws/LQR02nMemc7xVdUUOwVKl2PGPtqFdnUHG4vDrwXJAZAhW1qqxm5M2kzd1HQOc7NXL7fMehDLlWfX9VVbnYatpeUGwTrKs1ruKmtvJ3xvfE8dflZOYLMGY15ilwUZne3CZY9sGbazADRs82p3JGLWTKDX+rNXvYr50lrneS28gGCjrfdpKs8yHMiHxZKyJCw25VjAx8iiVwK0CL1a1tWr3fG1tlTNtb1mpfQablevTNc1bDUMqoYdg1jWAi+0I0PgNaMQDoFhCfz7Qs31IvDz+730/mM1ydqgo3/XXmNzoY5kDQEIQAACcQKR+UptYyrzhntPwksy9WTo/qe7pbjYsQfLMCzru5kr2fVi8S69cI5ulQVUpjiDFIrNLfsqs2Xm2uJ2VKMgSSKtlR7Xq+g1Komns7wbSZMWcImrcMimf07yWLbjpJVcObpLJsvEVXtr7u/8QHuZcjxkzJY9zqTXu9rzfaFqyl1nbCL15yybSorWbK7q2FsknEW1X2j5P14DTEld1YjEFdEcoLucdriakk2n/Q1qeZWg2ujDScUF5u4IBHTac/lBoT/++KPkF8/ocozgaUEd1+rz3MdggsKsBW76Z/dDtjUyx8It2/iOpWx/SjbdNKv6WsU2vtglvyrmJq5JsM4GhhpRLo+1B01g5BN8Nkfg5o6lHJmSZj0EmJew24LRmZ3VrpgsABlxGZuPzppXIxyiVU6g1/qzV71KulNkNviqqdqrJsZLYnfzWptmcePoOt/AXF+h8PIK/lRxK/NK62DuBEJgkwAtwiaiQSJUO752+RfbVWV5oVikJ+DKXPgaO7rAL7QjQ2DXEFxDAAIicOU395IYQNt5NarRW7f1CtifP3+qB6kF4yQpkwgEIAABCBQgEDkopSq9gADBLGhKglgyBRbb/20Zhs37iZMrq73Fll0v2h1Vw+Zjdrokd4BdCY5QKLRPev7G4BqcejatbkqimTiNR9YUWQunBVwjc3m4amzLIp96C+XXPpdfmlriurAHNQkzQiW2xE5IMQL2lZjN2jufzJm6Usblf73cKp9qh1N2231LVbaZkeYDVQnX0HPeFJUIdRLQtlrv2J5KropPyWN7dDnq9I0yUgU7bJUchJsIMGRL7gk1tFnG3pFXPSZH0UqCw9bSRj9Rjy63V+/tVDOl30rhKiAn8xJxyIzO4nyO3WUByMht2ObVyIdolRPotf7sVa+S7sR6X0nawbyMryTON4TRa5GDgnmB7iEK7xY/IVADAVqEGqxQmwxVja9nODqJXewl4JbppjpP7s24dIEdr7IjQ2DXD7mGAAQmAs2f3PMMqVN8quzevHnjhfMTAhCAAATqJBA5KGXZNJ9JKUt/PVPWoyVr3AuSBItxt4deLJ0kOy8R47ankkA8CflZCYGSPnBhobC8VSjJtv4kZrVIIo321h60gEmskyMRy0Fr5WtxjOTiWY4TXLvyN0glltyyJGgnoKUFY/ulJcbp42z2xNdi7h0d7I2/lq8XblyFctdWvRQq+WmpyioRFTF6JaAJZK+518lYra0WPpPvybBGmy7HGpl2w/UKwuBYoGQ/apMeQ7ZNRC1G0CZFyxcGtOVRXtqigmllHrOW1gKrcURZoMqyuKtr9L3x3We57olAAeeccRkHp3vnDOf0C1wwOksFmQUgI8kxm1cjHKK1RaDX+rNXvXJ7V3CMP2XKjpfc8JW+cQBr7LkdE9h+JtAo7TExeAoCCQnQIiSE2W5SFY6vJ5i1CRbpCdRg/dpwzUxqEyyHHRkCz+bmAgIQmAn0dnJvUkwbuf7++++sg66ZIBcQgAAEIHCGQKSuVoe42Ds/PBW8vbaWb7V5KfDTSOCSPYhx2SJvxYs/GLn7+fNny5ve5HiFt4pGZObWVQRGKBT6esPmlIdaB+P5hAKWkiSR1moWYO/yWyRNWsCZavkL7aYymvLRo0flxVOOm5sRLS1OPslHqMTy0SNlIwH7PP7Lly+NacajbZY77/G98b3HIz+9cUowZp3f3JtFzQdnzoILCEQIqKHXmMs7kyC31JDNvsMmkr79Fl0OO6v+Yq71Nu0NXG4mDNlyE74wfaObGbcUXKhI7qyHraUtp3YFXxMaBfbwGd11coYyIuV2PNJPQoB5CTtGRmd2VvGYLADF+cx3h21eZwJcdEOg1/qzV70KOB7rfQUgR7IwLorl3vNjmbqXFkZpI/pyCwIFCNAiFIDcRBYVjq8nbno5Y1UAc+wzTKggdjTCTG5HhsBG8kSDwGgE+jy5Jytqf23le5VGczX0hQAEIHCAgDYzpfpQxq7cI7Oru9Ih8iaBAps8ZhmMs7GbB4rmBO0Xxl0v1Y6W7ZoS8zyBEQqFZQtgbdPBFnlSnQ+ZvIgW8HxpOpbC2kbqZWpXnbXWR4GWwnghF76zc4RKzKPNz/IE7Ft49fU57Z87L6E9R+WlFfp8BcGy/J+jN3ue4ZwCPd4ZBRflCeg7Qnfv3vW+S/ns2bNL2k26HOUdoJ4cvbOjk2AacRQ+PhoBwpAtAqf1W5axrXTUVsIknah2cY1ZS2s3SbCCWtrR6EjLB3eFqFNtzyjtnMwuOYlcG4F8w7GlpheuOCyFORDC6OwAtOAjLAAFsSwDx2xelxwI6YBAr/Vnr3pd7nKq/djxktUK3lzfWl6WqfW1Zy3hxi1GRmktORIHAvkINNciGAtgPmK9plzh+Fqo7ZNFxexS+cosdjR6QnI7MgQ2kicaBEYj0O3JPRlSh/fevHkzmkXRFwIQgEBbBLRtLi6wPmhTfirTm7arZ+9UnFVzdyscToth8neoaHuo8d1pdQJpzq+aFrhOH0hbKFSl//PPP5tmqg2FRR7N4+jbFJuqzRFoAWcUVV0Yd/tZjs9l0mvTc5Svsd1JLqGlpCTPdDPBtJXYZnZEKEBAsz1edz2SqXH/XCQF3dJJXfs6ZdaZKIvilfv8VR8sjZuYuyMQ0BEUtaFeR1QF9tWrV5eoT5fjEuw1ZLo2ZLA3NLm1YMiWm/C16WuS0ziWMVZT16qTL3ej+kaYOeTMMTC07yYp1qN7//69ZfudqtAnT57k4EyazRFgXmKXyYqV5V1SNReZBSC7ycZsXu18iNkQgV7rz171KuBam51zsWXHSz5DeNN9+TKKp2x8p0Ml0sZ14S4EaBHwARGoc3xdXjBj9V6tz2DHyTSX2JEhcLXlAsEgcC2Bnk/uiayWaiy7mq61AblDAAIQGJmAZX+DJgWeP39ekpJynPcE1LN3qiSBMnlVOz5Mq77lXfVTjiXfc5NWR1JLRWCEQmGcm9hc5UrF3JiOUR57eVe+tIBG+CWj6ZM7xjdpXVhaLZ7Dyb2SbkNelxCwfwRPxUEfDzkvpLZWWEqfmrnLe3TGeuw8kwMpaI6Ot6Ic4MYj5wmoCKs755WOP/7446pd/nQ5ztu03RTWvmd1lTcuSTJkWzLpLMQ4lpGvJulEtUhv2FraWPxlU6MXnbe+uo7a2Brvh2toUH4b9HnVSCETgWLOmUn+kskyOktF2z4hfPl0QSqVj6UzbPN6DBdP1Uyg1/qzV73K+FK8vzrJwI6XfLYwnoWb9//kk8SSslFaS1LEgUAmArQImcA2l2y14+tqBavTxNXiqlawVHZkCJyKJOlAoD8CnZ/ck8GePXvWn9nQCAIQgEA3BOxnIfRtDXVqyyiuPQHam/Lp06e///6bhf98zC2z2PlyX0vZ2825Fs0ebnxfdZ007GoSMwmBOt0gYaHQG4i/fPliYaUZYUu0YnH0tSVLXlpukY6WmIpDC2gEVTLa2kbqpQxG8y0fPB+iHtFmIlet/HVfiW2SJ0IxArtermHsjG0Krw92RfLVwr8+3pX7hSOVbC/YZLUWoc5aYk1awrshoK/qeS8JVlHSeP/CjbN0Obrxrr2KaK4p+IaFSPuyN4uT8RmynQTYxOP2sYw+d9aERsmFHLOWVl/XOP9TeA+fJuolm7zR29Cj1lyVpxr0tW+ZJncMEmyCQJ0jDmPhKky4TlaFISTJzjjnAPAxm9ckPkYitRHotTj3qlcZ/zEOsnTYmx0vZSxySS6tT91fAo1M6yRAi1CnXcpLVa0nGLfulCdWZ47Y8Sq7MAS+ijz5QqB+Av2f3PN2ZtRvEiSEAAQgMBSBhw8fGvXVHvTff/9dW+uKHaXTYM+yOd4oP9GWBIyz2MsHGwqxu6u3+6QhHRE1IYHuC4VxbkJrGxV+kMe44mLcqyG3oQVMWHZSJWXfmXrt4dLN3LUn7JLvY3RfiaXyNNI5T0C9dGO1rLzsRXtTMHXttDlYn/VQMZwE0L/qxen7JBqt1PO5pE1FropALXEV+ZHzVcF88eKFS0DlVwX52sVde7202ei7qiW/3sz9qi5Hck2LJbg2WLB/Sza3qAzZchOuIX37do01j61Bi6wyjFlL281td6GEZtIUil7q9/Pnz2/fvulde/pXY151zq9t0BMqSFKpCDDisJOElZ1VJCYLQBE43q0xm1cPAj/7INBr/dmrXmW8jvW+Mpwrz+XmzZuVS4h4EDASoEUwguo+Wp2esLlm0b1d9iqIHfcSSxWfIXAqkqQDgf4I9H9yT7t+abD7c1w0ggAEeiKw683ieje5jmSrbtdb8+3fNeoJV0+6VHgyJzle+66XOkfLyYGQYJxA94XCODdRZ+/dKJVxq+vkCbSA8RJR+K79CwMS7NrdgRZv1JmEwgCVXfeVWHmk5BghYH/rgT73mnDgoOKvz3ooQe0V1tZh/as9xPrUHv4fMdZ865J93nPuXAxIQK/+8UZkckI1kde+o4cux4CuOKvsOeQUrkPgF34BcpZtumDI5gHp8qe9DlQn6pIXglyLfdha2lj8ZZ1r5zDV65YP0/e+tpjUnDu+YbcOozM7q0jMYO8uGP/ayjMoUsnAYZvXkpDJqxiBXuvPXvUq5his9xVDfTij3J9B1utFDsvGgxCoigAtQlXmuFCYOsfXlm0SF0KrMGvseIlRGAJfgp1MIdAKgf5P7skS9u1crZgNOSEAAQj0RMB7/71FNU2r6an//Oc/WqfXG/S1WXbAfSQWUDXHGWQ4rbOmRisw/2UE1XG07guFDjlo25/FgnW+ldBoIH1zSbMwFjUVhxbQCKpMNHuNbf/SVybJLQLIFTPlvpassYysPU44BPYS2DXVYy/ge8Ug/i4CVBS7cBH5DAFNEWi6wCv7GnOpn3b5OqUnVURNS4sfefz8LYsA5bsc5/W6KgW5XxCXXlB1lUhevgzZPCAd/7S3yPbTXN3gGrOW3rWbhDnMbry9P0XslVt/uh/QCFwHoC0fsbcag1eedlCWMcjSEAlDLAIEe/UJZSCpygn0Wn/2qlcxd2K9rxjqZUaWqnv5FCEQgMAaAVqENTJDhVfrBtUKVqd7VIurWsFS2ZEhcCqSpAOBLgkMcXJv8JnQLh0XpSAAgZ4I6LMVu/bdurprdUSvtPz99991zGM6xTd9AcONw3WdBEaYQtWZUjv8Oo8q2eUn5nkC3RcK+9xEndM09kJq/9YZLeD5gpMwhYZc1FJGcr89dEm++0psqTIh1xLYNYKwF/BrlUqVe7WvNdGQLZWOpAOBCAEdP1Bb6W2mVEglVYFdDEu98AF4AAAgAElEQVSLH+Fw/pZFgPJdjvN6XZXC2gmox48fXyWSl29DzulJPv3MMWQLZtRBoKV0T2ravaIDLHtVtmPMBMcigLGWts9jSJfBPxuVyZokm4QA8xK7MDI624UrGJkFoCCWYKC9R2Fp3YJZpAq0CGBsXlOJRDq1Eei1/uxVr2L+w3pfMdTLjIyzAZV8E8/S0Cx1JAQCJQnQIpSkXW1e1Y6vqxWszpXZanFVK1gqOzIErrZyQzAI1EDg3zUIkVsGhj25CZM+BCAAgZME3rx5ow/onUxkOsU3J6Jj29rOq50E+vfyd+rPUnExEzBOoc7xW7ywj8SkHV7aoonTytx9obCXiDqnaexSSVN9D9boHrSARlAFotm3Kl5eWi0CeMcVCgC0SFVADLIYh8CutUN7GzQOwPKa8l6t8szHzFHbZ/Vyn6XuOhxVyZiLLsfSOoOE6M1TS021cqHtfcvwS0LszaV9cFRSEbtUu4ZsJVUoltcuVsWkqiSjMWtpe/GXmSppTytxGMSoigDzEnZzMDqzs4rEpPKMwPFujdm8ehD42QeBXuvPXvUq7HWs9xUGPmcnB7asiOU+d21Mn+I2G46LOgngonXapbxU1Y6vqxWsvI0sOVaLq1rBLFQtcRgCWygRBwLDEhjim3uc3BvWv1EcAhBohYD23b58+TKttF++fHn9+vWjR4/U3dd+gvv37z9//lyv3k+bC6lBIELAvnBLXyWCkVvdEFC1bNSlzmkau1T2si8gtIBGr8gd7evXr8ZFNUlyeaVt2WhbydtDcxuO9AcnYC+MKuAq5oPjulx9e0t6uagI0C6Bt2/fBo/tSSPNOaR6WeYZPnQ5ztBr+lmdKQ32Nuv54J7wMmRr2sd2CU8nag3XsLW0fR7D7jxrkAmHAARqIMDoLIkVqDyNGIdtXo18iNYWgV7rz171KuxdrPcVBj5nZ/wqeO5VM8vpQcnMkGo2HBd1EqBFqNMuSDUTsGyTmCNzUS2Bvu3IELhax0MwCFRCYIiTe7texJ7EMK9evdIRkenv4cOHSdIkEQhAAAJ9E9CxOn0cL5OO2h2lJTQd5NO0nU7xqWb+8OFDDZv2MunbRLLVDsMSTtraN71VS6MJX+pGyGrdIEmhUJVrXLGQQetEYV9K2Xs+hBawhlJs988aXLTOVZM6S67slaQSq8FLkWFJYNe7P+0ds2VGhCQhUG0tkUQ7EqmBgPpUT58+XZNEPbQajkjR5VgzUPfhwQ/uSesHDx5UojtDtkoMUUYM+/BW8gzViRqzllbxDx4tDnrjLucJpkAgBPIRqHbEUeG8RLWs8rlHjpTtTeTgwMdsXnO4HGnWQKDX4tyrXuV9hvW+8syVo3GXkX3Uc0wLY5dPbx4/lj5PQaAMAVqEMpzrzwVPqN9GFgmxo4VS8jgMgZMjJUEIdEbg353pU4k6Womf699dO8kqkR8xIAABCFxCQC8g15ln+1sqjwmpKbmP//3T45rF09Y9jlgfI8lTcQJ6h0o8gnuXXS8uDa67JPDp0ye7Xh2cStJYYNfbQ2gB7e6RKeY8fLOkX6eLepLnXoP0suMnBC4hsKsHtauYl1FH3UVJpT8VWK3ru/8qcJKhp7LcROVZxvTkkoOAxvUa6MdTVgS9xOfaGYC5dMdFne42UWp6qqYsRjkcJ+ifWjjYNWo4nLvlQYZsFkrdxNlVveyquFpHtEvZXRivImOppXdpzY6fq0xJvhBIS6CJGiytyslTYwHIjnRXQ9OEc1qaVzsfYrZFoAkXPYC0V70OoDj/COt95xnuTeHOnTsap1gqZzXf+eZhLAJINUm7V0HiQ6AkAVqEkrTJCwIQ6JIAQ+AuzYpSEEhIYJSTe8ZBWiqybuVr/Cx7qqxJBwIQgEDTBMpMZc6IdEpQf2ojXr58+eTJkzmcCwicJ2B/36ry2rXv/LxspACB8gTc7vFm7h3sA9ul7wSEFnDTMbJG2FVpv/jvX1Z5zifeQTk6D4EUuiewqwe160BCDnT6mIlk0OhDFY6aiQMtRQ6pSqZJvVSS9lB5qXDppTzGplzv7lHkGzduXIXIKOckHl2Oq8yUPF8dGQ2mWcN3IGfBdjVMHVTpu/SdKXVzsasTNRSrMWvpXSbe5TzdFBkUgUB/BDpoyi83yq4mY/DKcxcrBkGX+zYCxAn0Wn/2qlfcmvnust6Xj+1ayvqQnT6xsHZ3DleTlOnknvFI/4MHD2ZhuIBAnQRoEeq0C1JBAAINEWAI3JCxEBUClxD41yW59p2pNx4bfCq2b1ujHQQgkIOApjK1kS5Hymtp6vVXT58+1STd2laqtQcJh0CEwK5dL7y5KkKSW30Q2FUiOlB511zMrC8t4Iyi/EV/LkrLUt6LyLE8gV1+flUxV92uV4RorCFpf//999evX+vw3lXClLeRm+Mue7kPcg2BCAFNw+qlafaul4b/2soTSTD3rf6KP0Xb4jNru8eu9UZP8v6c01PQ+2mvN7wHB/x5+esPSjLvryBYauldJrYkWNJk5AUBCBwjQFk+xs19aleTMTjwXaxcyNVeD27Qau1SRrBerd+rXmW8IpgL631BLPkCja9G2jX22SWt5vwt8XVA3RKNOBC4kAAtwoXwyRoCEOiDAEPgPuyIFhDIR2CUk3slu5Xeou/t27fz2Y+UIQABCHRJQFOZz549K6ya+s3aMvXw4UO9sL9w1mTXJYH+RmJdmgmlihHooETsGlAc1pcWsJhPehl9+/bNC2n9J2+Qad2CyG8hsMvPD9fMFkmWcfROEI0sfvnlF53W04GN87nrRafT3zIvQiAwLAF1nHRsb2/50k6aV69eXQWNLsdV5C/MV7NMwf1bes/6hZ9/XALZW5SWKVweUmbIdrmaSQRQp8KeTge+YVd2zFpax9rtiIgJAQhAAAITgaHax5NGH7N5PQmNxyEAgQ4IsN5X0oh37tyxbM78+PFjJqm8naLBXLScITmDtwiEAAQgAAEIQKAbAgyBuzElikAgE4F/Z0p35GS9d7RoB8nINNAdAhCAwDEC2kinL+/pKF3hrQOardOGKtXk+izGMcl5CgITgV0jsV1bpiAMgRYJFK7ML0e0qwbwpKUF9IBU+FOV9q5twYVVkHjqRD1//rxwvmQHgfIEKuxB6fNf+qre2reV4oi0cq/tBfp3+lM9owvvUIeKttKPp1Pt3QrtVS0rBLMQ0PnY5ffKVIgsG2X0fmu1lfXvlaHLYfGE+uOsNQpLB75WF4Zs1/In9xYJdFNL75rBoEfXoq8iMwSWBCjLSyZ7Q6g89xIzxu+meTXqS7TmCPRaf/aq1+UOxnpfSRO8fPlSL9GL56iD93q/kjflHn/EeDf4zibvWUnohfATAhUSoEWo0CiIBAEIdEyAIXDHxkU1CKwR4OTeGpnj4d4GkRxDvuPC8SQEIACBdgjcv39fc2faUbe2ySmTKtqr9J///OePP/6QAJmyINkRCIy26W0Em6LjGQK7tjKcyaiSZ0/WALSA5e24y2Tv37+nk1DeRuQIgZMEdhXzA3npJco6U2dZoXcT19khfXNJr3yq/wSRKzbXELicQPAU65s3b548eaLS5M3NBqXVoSkdtQ3eyhq4qy6iy5HVFsUSlx2DeenTrMHwqwIZsl1Fvv58d1Vc9asTl3CXst3U0ru0jgPkLgQgAIFxCFB52m29i1U3zaudDzEhAIG+CbDeV8y+Qq3J9s35eTU0mj9MK5XmGDc/xqvXjdU2EZQWAqlBAAIQgAAEIDARYAiMJ0AAAnEC/4rf7uauhkk///fv8+fPWfVyx2OWr7FnFYbEIQABCDRNQIef3759+/fff2s/a2FF9EYuvcK/cKZkBwEIQKBXArvmJnqFsEsvWsBduM5HHm2n8nlipACBGghU8vVLzTJpW4CGD5vbAiZoennes2fP9JVvTVPpvN900KgGnsgAgVYIaJvL8uOTevnOtO1m7ZSUp53mb5Nv0/GyCP6kyxHE0nGgViWCR0kfP35cm9YM2WqzSFZ5KulEZdXxWOJj1tK7tMZ5jrkWT0EAAhAYmcCuhmZkUOgOAQj0SoD1vmKWtXzULsdLw/Uu8k0dc+S7mSkRIAABCEAAAhAoT4AhcHnm5AiBtgiMcnKvpFXck3u//fZbyazJCwIQgECXBG7duqVDdOrXaq6tZL2qd/BrK22XSFGqAIFdIzF2vRSwCFlcS2BXibhW1CS5p9KXFjCJOSyJUA9bKBEHAhDwCOg8hk4Q6Yt5xjN7eh2JDhd9//791atXfGTPg8lPCFgI6GSRys7Hjx/dyDoNq6Ow8+dw1X0yHt7TjpnyQ366HK7tRrhe25hV4cm9VEOYVsw6mr6t2OVyOamlLzcBAkAAAhBohcCuvsTg7cvg6rfi0sgJAQjkJsB6X27CSl/ThpuH9/R+pbTzgZrt9+Yql5rqRX4sByyxEAIBCEAAAhDokgBD4C7NilIQSEiAk3sJYf5PUt4H/bR/K3EGJAcBCEBgVAJ6G9nz58+1O1af4NOM27179wqQ0KczvIq9QKZkAQEIQKA/AsxNnLEpLeAZesZntenfGJNoEIAABCYCOn33n//8Z3NVfoqsM3saxeh1JPPhIjBCAAIHCOgN1t7ny27fvq13qHl7X3SkVoXOkr7e16PtNZaYqeLQ5UhFspV0gif35Aae09agDkO2GqyADJcToJbeNMGukyqbqREBAhCAAARGIEDzOoKV0RECEDASYL3PCOpwNG0o0mxh/PGnT5/GI+y6u3lWUPJoKWFXmkSGAAQgAAEIQKBdAgyB27UdkkOgDAFO7iXmrHc8uymW/DaUmy/XEIAABDomoBeSacZNr8L6+fOnal29oWpz9u0MDe3kO/M4zw5LYNemN3a9DOsnKN4rgV01gB0CLaCdVdaY+uBP1vRJHAIQMBK4qgell4noxIVOEFnk1AtHpjN7qsMt8YkDAQjYCah86VU72vO0fEQHZS2zsmrTax7y0+VYWratEPln0IgVfnCvLbBJpM00ZEsiW4FErupEFVCtZBbBAl5SgFR5DV4cUmEkHQhAYDQCuypPWl67e3TTvNpVJiYEIDAmAdb78tn9r7/+is8K6i1gmjlMIoD2LL1+/TqSlPbuS55IBG5BAAIQgAAEIDAyAYbAI1sf3YclwMm9xKb3RlxZD5MkFp3kIAABCDRIQFtm9YYq7YXSKT7tiH3z5o32P6WtezVz9+TJkwbZIPLFBHiHysUGIPvKCHRQInZtsCigLy1gWh/ftdsmbdakBgEIHCaway47Vc389u1bfWrP++pXUAXl+P79ey3ec2YvyIdACJwkoLG/ylckERXAyN35luZyVa7nn7kv6HLkJlxV+sEP7knCOk/upWooLzRBbUO2C1GkzboD37ADGbOW3mXiXT1wO3liQgACEGiOwK7Ksznt0go8ZvOaliGpQQACfRNgvS+tffWSrz/++CPeUmtm5vv37yfz1Qv+fv/990gikkETj8GXjkWe4hYEIAABCEAAAk0TYAjctPkQHgIFCPy7QB5DZeGd3GN71lDWR1kIQOBaAqpy3VpXx/n0RT7tqVXNrNN3Z2TTXqsHDx7cv3//TCI8OxqBXSMxdr2M5h4D6kuJyGp0WsDzeONreF76u/YEe8/yEwIQuIrArpZoTUh9+jv+Dt35Qb1MhFX5mQYXEEhOQG/t2XzDjrY9vXz50vJ5zKdPn+rzfe58QnKB5wTpcswoRrgIntxTA1HG2fYS3tVQMomxF2/T8Xf5RtOaSvgxa+mhTNy6iyI/BCBQD4Fdlefgfacxm9d6fBVJIACBtgiw3pfEXsKonUI6Vre2TUhNsyYDz0zgazPS3bt349Iqfc1PxuNwFwIQgAAEIACBzggwBO7MoKgDgeQE+OZeSqR6n4o78Rr//HrKjEkLAhCAAAQWBDQLpp18ene+KmftsNfr9p89e7arc+wm+ejRI/cn1xDYJHDY2TZTJgIEWiTQQYlw+/mbJrh2IEALuGmgZYTNBTb3kV3O4D7INQQgkJbA2rp7MJfzNbMGF8Zje3plr1bueZlu0BAEQuA8Ab02e/PY3pSLTtvqlJQlx/gbsi0pGOPQ5TCC6iDahw8fglpUO7/EkC1or14Dd41ozneiGsI4Zi29y8S8yKYhf0ZUCEAgK4EO+k5Z+biJj9m8ugS4hgAEIHCYAOt9h9FtvjVJbwBXC3Xsy3ua84m3buon/P333xzbO2w+HoQABCAAAQi0SyDeSfD02jVR7z3LTwhAoFECnNxLaTi9LsVNzrg1xH2EawhAAAIQyEFAu2YfPnz46tUrTb3p9VraSrs3F3WUdQhw71PEH5nArpHYyKDQfRACu0pEnfvAdkm1a99bVh+gBTTi3WWyXYeFjAIQDQIQOEBgV2HcVcyXwmg0Efx00jKmxhoMHJZYCIFAEgLa9aIR/f379+2pabbWsqdW9YmO+dmTPRxzV120q5Y7LBIPZiKw1mocmJLKJKGXLEM2D0jfPxsd3hYwypi19JhaF3AnsoAABPomsKvv1DeKTe1oaDYREQECEICAhQDrfRZKcxy99mtzYk0R1EitvXppTsq90HYjpRx/K5M2iyrlzaODbrJcQwACEIAABCDQDQGGwN2YEkUgkIkAJ/dSgtUbWdzkdlXB7oOVXP/i/BlfZV2J5BExHJ1+6UapiL4138IWNVunb9n0aittpdUOFX2Cb5emxi9s7EqzcGTKXUngu7oBmxPHJSUnLwjkINBBidj1rqM6t26M3AJuevUuF921z3UzayJAAAKHCezqQZ15uZLO83z8+NEiJ8f2LJSIs0aA8doamSlcB/BU6ve+rFq7mtYOUHnZacj/559/eoHJf9LlSI60zgS1kct7x98k57179+STdcq8yzl3NcHF9O1gyFaM1S4LnulEFdMoVUa7CkI3A8NdWu9ynlR2GSQduoKDGBo1uyFA5Wk35S5W3TSvdj4lY9LWlKRNXhDISoD1vjheTfG584GatF97sZdmEnQMTzw3z+9pqkfLBGrU3JSXYrx8+fLz58/VTv4sBSYEAhCAAAQgAIG0BBgCp+V5JjWGwGfo8Ww+ApzcS8nWW4+vc8NuSoVJCwIQgEAiAprnSpSSNRlNlukTfFoBevDggfEZ7UvQLJsxMtEgwEgMH4CAS2DXVr9dGy7dXLJe79o0YK8BaAGzWs2e+K5jAHW6qF1ZYkKgGwK79g3ba2aPj9bsja/w0HkMvrbn0eMnBBISuHnz5rFdL/pmpvErZ9qpk7tvRpcjoUvUnNT79++D4hldMfhs7kCGbLkJV5X+rhHN4U5UVSobhRmzlh5Ta6NLEA0CEIDAGoFd7eOuieW1HNsNp6Fp13ZIDgEI7CKQe05pKQw7XpZMppCnT5/Ot7QdSJP2WkqI7AvSdxo0K6i93ffv39cmIq0I6OyftgbpXz2rA3tqyzQzqWWCyGha8yqfPn1S5DlrLiAAAQhAAAIQGJAAQ+ABjY7KENhFgJN7u3DFImsQ7m0a27XaHUuaexCAAAT6JaBpL02BTTvwvn79WlhRzWZKgLUNVUth4i/QWsYnZGQC8q61l7ctsXhdiGUEQiDQOoFbt27ZVahzK0NkMWapmmUuhhZwye3aEPvwjUr7WkuROwRmArsK47GXK2mEojX7OcfIhTp+9mFFJB1uQQACOQhok41lZ636ewUOVtHlyGHi2tJcmz7SOdLaRJ3lYcg2oxjhokAnql2MY9bSllZysuku52nXDZAcAhCAwCYBFoA2EbkRxmxeXQJcQwACfRNgva8q+8oc87BFk/bTFM20L0gn6/T2vYi0+mDDixcvtCLw+++/a0FB/+oQoA7s6Whf5CmNp7Q0oJN+ltXhSDrcggAEIAABCECgDwIMgfuwI1pAIBMBTu4lA+t9cE/p7lrtTiYHCUEAAhBoisDLly8nebVDbm1jU26FtHFKp0QsGxTYjJvbFp2lH5/5dZWdp4/dQK4h0BkB+9zErjNyxSjZzxMaNaUFLGY7Y0b2StvuDMasiQYBCBwjYO9BqauvtfkDuRiP7SlljRSOZXFAKh6BAAQOEDAO5z9+/Jj745l0OQ6Yr61HdOo7uKMr8nL3ShQ0DmQk7SBDtkrskkOMAp2oHGKXSXPMWtqutaxQ/lsiZUxPLhCAAAT2ErBXnvaWd68MrcS3s2LetRWbIicEIOASYL3PpXH5tY7ezTLo2p2018k6fUZP5/dSTdGogfvjjz80EVTzq5pmGlxAAAKFCdCzLQyc7CBQDwGGwPXYAkkgUCEBTu4lM4q3/8NyAiRZ3iQEAQhAoFkC7mYm7ZC7Sg9N2GmGbrPq1s4ktiZcZaMW87WPxOrc9NYic2SumYD98EOdk5j2DRbGsk8LWJu7Gg0nsekP1GY75BmTgF5ha1f82Eq83s7r1tWR7JT+/fv3IxG4BQEIXE5AW3PmfVRxYfQubW24icc5c5cuxxl6TTy7NrtV4IuOJ/kwZDsJsKHH7YPuY52ohlAsRR2zlrZrLWKaRV9yIwQCEIDAgATslScLQLtYsQ47YGlCZQi0TsCdQ16bEyigIzteBNn94J5+Boe0miRUNI2L37x5Y2+hXAvqzUd6VinoHCDrAi4ZriEAAZcAowCXBtcQGIqAvYPB1qOhHANlITAR4OReMk/wht+bxz+SZUxCEIAABHohoEMRF67HaCpTL8T69ddf4ziXX1iNx+fuyATsIzFRutD5R7YRupckYC8R7hJXSQnjeSU/uedmRwvo0rjq+u7du/as7f5gT5OYEIDALgK7uuX2NsiVwX07rxu+vDYeB1o+SAgEIFCSwPPnz421gf380gH56XIcgNbWI+/evVsKrOmm+vdyGQuItBtwyLa0adMh9uGM3SuaBuIKP2YtvcvQddYArhG5hgAEIFCGwK7Kc/AFoDGb1zJ+SC4QgEBtBFjvu9Yi7kcXdL7u1q1ba/Jod9CTJ0909O7nz596O4kefPbsmRp37fZ0twzpWiEK1/uYtAqgmIqvtwrqWaWwljjhEIAABETA/uYscEEAAp0RYAjcmUFRBwJpCXByLw1PjeW8hDQC9EL4CQEIQAACmwR2bcDdTG1vBM3cBfdXuenYt7a4T3E9JgF5lP0kP641ppMMpbVeYWjXt7atDJLH/lK0Y1tyaQHt7pEpptbY7Btu+MhAJiuQLATsBHZVmwdq5rdv3xq7Z3pxb2QHgF2j8jE1l/Xqf/+kb3kByBEC5QloF467+WZNAJ1J0DG/tbsnw+lynARY+ePavBVsPur/4J7AMmSr3LtSiVdgeJtK1EvSGbOWltb2Ocxd/fBLjEimEIAABMoQYAHIznnM5tXOh5gQgEBnBK7tMA++48X96IJ907zmQx4+fKiZck2Yf/36VaNmHc+b/nStEIVr/lyzhbtmTjpzbNSBAAT2ErBvL9mbMvEhAIHKCTAErtxAiAeBawlwci8N/+VJD/sqVxoJSAUCEIBAFwSunccUQk3JxXft81KcLhytnBLayW3MjEMgRlBEa5qAfbtqbSUiuPs2aAt7qfcepwX0gFzy0+6ifGTgEgORKQRcAvZq81jNvJzncXN3r+2f5nOfquFa+xgk/PT39OnTGkRCBgjkJqDVMvfd25HsXr9+rSNYkQhnbtHlOEOv8mfXmo+sH3JMyMTunAMO2RJyvjYpu+2OdaKu1S5J7vaC0NPA0K613YWSmINEIAABCNRMwN5WUnnaG5qemteavRfZIACBfATsE9eZZBh2x4v30QW+uJDJwUgWAhAwEmB7oREU0SDQJQGGwF2aFaUgkIQAJ/cSYNQbVty3tkwp2t/dkkACkoAABCDQC4HL5zEF8tmzZxGcvBQnAodbSwKMxJZMCBmZgL1E2E/KleFpb57sOnqS27PwHkz4kxZQy5lGnjXYyygq0SDQJQFvDT6u44GaWa/RNW4U08e7eM9unD93IVAbAX2E01gtxF/rc0Yvuhxn6FX+bPBoqN7x10pjYSwdssKAQ7bKfc8unrGTowTt/mDPvYmYY9bSdnNrely95SZMiZAQgAAEchOwV5729je3zFelP2bzehVt8oUABK4lUMP60Zjrfd7WzZs3b17rCeQOAQgMTqC26dPBzYH6EChMgCFwYeBkB4GGCHByL4Gxgm/SbWUxPoH+JAEBCEAgHQENXC9f+Nc2vsh3U3kpTjprD5HSrVu3Iu7kIuCVqy4NrnsloB6ysUTUsKzlWsFYQnV+Q42I+6D9mhbQziprTOOrsmUvvcAlqyQHEpdI8kA1PfZ5wAO58AgEaiDgrcFHRDpWM9vTz3ewJ6gUrxEJYiEQAnsJvH371tIpVYnL16TS5dhrtSbi62B5sKK2b+m+XE2GbJeboIAAxuH2sU5UAfnLZDFgLa3P0to/SWHvLZexl8bCr169evLkiZr4MjmSCwQgAIGJAAtAuzxhwOZ1Fx8iQwAC3RBgve8qU3qLuWzsucoQ5AuB8gTqPKnLyzvKewI5QqAqAgyBqzIHwkCgHgKc3Etgi+XJPS1qJkiXJCAAAQgMScC4fSQrm8gG3DoH/FlpkPhJAvF32s2Ja9amwkMgs3hcQCAVAeOm1RraAldlozxG7dyU3WtjLu4jya9pAV+8eGGkGvygivHZTNEkvLxIq8LaRvn8+fNMuZAsBGogYC+A9kLt6mWvkB89euQ+mPua3Qa5CZP+OAT++OMPi7JqUj98+GCJuTeOvXay13h7ZTgcny7HGrrlMsEU8+QwYS27TOFGae1tZSY5vWSN8hi18xLv7KeRlb2a6ozPpI5d/Z5qabvWRi8q5hsq2hJelfDTp08ZCxfDTkYQgMBEgAUguyfYG5qemlc7H2JCAAI9Eaihwzzgep93SCb4cqWe3AxdIACBmUCFW7W1+0tL9rOEXEAAAgMSYAg8oNFRGQIWApzcs1CKxdHujWU36+7du7FnWrjnHR6osIN7gGKXSh3gUMMj2KIGK1QrQw2v7I3MY7ZbH1LurvJ5ve/Z6DY1TOJfRYl8xyGgHVSWEqHVlCac434AACAASURBVMs/wTob5fPnz8bVHfvMy5y4e0EL6NK46lqfGYl0A1yparCXK4+u3c3iy1GqF5mfEGiXwNoXjZYaqcU5tnPXezvvMuU5xFhjzPFPXlC0TwKs+XHGa4Wto49jvHnzxpKpDuh61rE8tRmHLscmohYjBPuHain0JauG1GHI1pCxDoiqfpTlqcOdKEviTcQZs5bWl2Yt36SVBTWHmaNxPOYbmj5yq99GO8weT8vU2TFcPAUBCCQnwAKQHemYzaudT+6YtDW5CZM+BFwCbgfVDS95HZm4HqS3aZ/kL2kX8oIABHIQqPAV/FRBOQxNmhBoiwBD4GvtxRD4Wv7kHiHAyb0IHNOt4PZc4+KWKQMnkmXwnOn96/k6uF0q5RitpUts0ZK1upa1hoX/SDWetj6k3HXty/9fuWBv4f/f/t8rTu79Lwn+75yAsUTUsKw1WcL4il+9X/nkltyhWsCavdz4quwa7OVi9L4I1MHbZFztuIaAS+D169fuz8i1scXxUtDeX+OBbT14sub3st782ehG5E29qo3AeK1a0yQRTFtsHzx4YEkqstXJ8vhaHLoca2QaDX/79m1QcqObBZ+9KtDYgA44ZLvKIgnzNVrN6AMJBaswqTFraaPWspf74phrzed5dcKxMF3Bay1L7hBoiICx3WQBSDY1NjTjzLvS1jRU0hEVArsI1FCPFdvxsotMvsje5mxlRMubjzYpQ6A2ApY+VWGZva+AFs6d7CAAgUoIMAT2DGGprps7AuPpyE8IbBLg5N4molgErccHd03dvn079tjRe2mPi8Sl8Ko/S40ZT3DtbpdKrSlbeTi2qNxAQ4l3+cJ/pNKLTHEesBHl7gC0Fh95/PixRWzj6SBLUifj2Hern8yIx8ck0FyJ8DaBrVnNuEVj7fEpfJwWMM7h2rv37983DujqqbdF7OXLly63TGcM3Cy4hsAlBHSszrjiri69scXxFLF3hCKjBi/NJD+1+cAuW5IcSYTxWvc+oK6XpSBrlf3Vq1fJadDlSI702gTXRg06I3qtYAdyNzag9XSG1+B7uicZsnlpNvfTYrXDnajmaMQFHrOWtn856vLpi9l8niQJz0vTFZwhcwEBCMQJNNd3unBuYczmNeI/tDURONyCQOsEvG5qeXUiU15pd7yUV82Yo9q7z58/GyMTDQIQaJpAyT6VEZRxKdOYGtEgAIFGCTAE9gxXsroudgTG05GfENgkwMm9TUSrEbRlam2tN+E7Hd3sI+PqOVqqmVYvnXw1ZpdKzeZo6wJbtGWvvqW9fB4zUulZSordOpbUvArZnrgX00snoqP3ID/PE9DHWLwDFcE0ZSPvi0nBaAUCgy8mKJAvWQxCwFgitENaxzMuZ6JFHUuJUBlP8tmlcVrAyy0bF8Cyn1Up2D/8Fc/u/F0VFvfVfVp2vXPnzvlkSQECFRKwl7vDNbM3jRuBUHiLA+t8EVtkusV4LRPYepI19kslsCaBc+z1octRjzOclEQrBcFaOuEBkpMS7nrcWDTGHLLtIllbZE06edODQQkPd6KCqTUdOGYtbZyX0FRJjpZxr8N4kzbqn9+6dWtvImvx6QqukSEcAhDwCBj7TiwATdzGbF49n5l/0tbMKLiAQH8EjP3qfIpHdoNYKp98gmVKObhKa9mhkUkekoUABEoSqK1aW5srLsmEvCAAgUoIMAR2DWGpri1LGG6aa9deOpG+8VoKhEMgEwFO7h0H++jRI69sz2ll2rxlSda+w2yWNnjhbVC2ZB1MZzPQknJzSm1qXWcEbFGnXcaU6vKF///L3h1eS4k0asN+5lknADUEnQjUENQItoagRjAaghrBaAhqBKMh6I5gNAQ1g/nub3gXhwM0Xd0NNNDX/rEXTUNRdVVRVBVUM1Dt5McwRswU592ImAsP6sWLFyXZffZB/DC2HnlZOKzorVRgRWdEyU2dnN1J0Sh5cTlXwFG4pgskj/qV/Fp28uvTp0/TRaM85NZvypREvjxwWxJoCpz38dxMUi1sLOXNmUe/42jXUE/T4SzLvXNCzhKTyzloSQN+oPN4ENRsA3EHxeoSNk5dUfii2gwFjw6iyTE66bkC3HV5Wm+rTJdt9LJ03kZUlZyS7u0pjajR0c4e4GXW0o8fPy58C32rH3qW/GqV6nFrXU3Bs+SpgxJYqcCK2k5nvwF0mZfXXQXbtWaXjPUENiDgft/8mditVD9+/LiEzvj8FI5I4NIEuqd/V2DOe3+7xoq7sbKGAIHNC+gCN7O4pLp2570pZnmTAmbuHZmtr1+/3vXIVKYF9/6Uy5FHauxW8iq/5psWGrsevPjly5fmPtO9sWGTiWrSrWhZXqwosy4hqq2b7jMnufXQZH30wuf56u33Ljjv9hJtaYM///xzb3LSujj7S8bOe/btJbLBZgRKflgoL1bKD5KdMck5em7q7I1Aydm9N5B6g/Oeg7NdAev0LnYhGVHyg0/Pnz8/exJy4WgV1HGfVjx7AkVgUQIltfd0ES5/OPiUu2Il536Vxjnv8+WI58WfLluXHLL+2pJzZ8S4Fbbl0kw6ekrwQGw1OQZwVvRV73UnF5Rxf/5pZpCS685ldtmOy4jeQnJcUMftlacVS24enT2ex6Vuur0us5YuLAYZxjzvU7DdQZtx+8KagtOdWUImsEmBkm6FG0BV1l/m5bW32LvW9LJYSWAzAqnuzpiWC7zf1zuwP8VPcZ0xWx2aAIFegZI2Ve+OE60sHFeZ6OiCJUBgaQK6wHWOlFTXJXcx6gAHFmabAjMQB18R6BUwc6+XZc/KDx8+DDwuVjIteM8BdnxdGPIozzc3q7/C4+6I9Z7VhYGvK1F70rzUr+XFUnPmQuOVB9DPOH9p1zO4o8/cc95dVPnOE3tXV1d7k3zeSSB5eVRr+sfeCNuAwHEC+WGIkgeqzjusOdDmr1OdVIz7PO6FXAFrwMUu5NdYSh5Wzr3PdA/Pm4pWQf3jjz8m+imZ8ybT0RcicMYH9PNYcGErJWfBKT8/dOvWrULtXU8/FO5+0GZppO3qpBwUTnPj5k/W9T7W0Nz4Mpf11y4k3/ODl4WPUqVpOvp1X5NjA8UsV6jeK8LaHw7TZRu3cKYCGeUex9GxKumAn9iIOjpuS97xMmvpnP4pDCX50uqNluwy4jato4/eF9YUHDGzBEXgEgTcACrP5cu8vPb6uNb0slhJYDMC7vfNnJW9lWpGbMa9jTtzohyOAIESgZJ7gs07YiVhHr3NrrHiowO0IwECaxfQBa5zsLe1Vn9bL4xyJ2W2KTB1tC0QKBQwc68Q6n83y8NSwzfdS6YF/29whywVzhhpzRU+5Aj/u20zkLt37/7vF2MvbTJRYyPNFJ68mAnaYYoFWrfei/cbYcNdb1UtPE3KY1AYYLNOLg+8tWUzkEkr9tZxfWwK5CnPvU9Fn/f3qocbOc20jP7seDNwyxci8Pbt273VUa4Fo/TJjyDNBPK98wYzrJBUHBH48C6XcAUcFljIt7mZV/K0YskjsNOlqDXjOleZvB9+usMJmUAEzlXmC4+bBvaJZ0HhkPHMhWHvJemI+DSbc+XzFY840Hp30V9bb94dGvMXL14Unvupi0b/mSFNjkPza2nb7/q5h8Ir19KS04yPLltT4/TlMxaJjEc1b1T3puX0RlRvsBtYeZm1dFrUe0dskrkZxhx9TnthmekO2ow+lqIpWJgXNiNAoBZwA6im2LtwmZfXLotrTdfEGgIbExi9jVruM9sTL+VRmnrLXc85hCLXnXPdbp461cInQKAS2DuI0fvLa1PoFf5K4BSHFiYBAosV0AWuskYXeLFFVMTmFDBz7zDtPBb56NGj4X0Kn/MYDqT328y9Lgl8V/e7N8zelbnj1Xx+a7q5iDn6JhPVq7r8lfJi+Xl0aTE844+Q9T50lRq45Hd6DsqmrZ53zYvIQSCXsHHJZfpcz3I9fvxY3l1CIVxUGlPf7p3OuutGy9QJKXkB5l9//TVFNC7hCjiF2xRhljytmJoz9ecUR98bZm40tk6QiW4GuDrszYuL2iB1VMZGZk5yTsa9j5snSrmm9LbkD4ptYRO9CnOeJ5UzShP26oiFI9olSW7+wujey3FJgNvbprAwlLTwh3HmHIgbjsklf1tYe+Sa2Lr4joKmyTEK47kC6Z1cPcUg0lkSqMs2IvtZGlGJf3oNeweaRmlEjWi1tKAus5YuvDKmdJ3lEdjW5TjRSMtt3JKjKTiu54mhGZc4EdDuswmUdA/3Xpcniu3SbgBd5uW1lbmuNS0QHwlsT8D9vjnzdGDkPBfoPPo4z2D+nEl2LAIEaoG9jzfP06nMC/fq23kZbRuol+qYzxOx+nBZmP+IzaNbHktAPo4lOVs4usCh1gWerbw50JIFzNw7IHdSde6dtpfg9v6EwwGH7Gx6dXXVWddeUTIi3N7n/36uW5DV6pKD/t8ADvtUEv7qEnUYwWK2vti8WGxbVsRaN+DnOVfSke6Vn+hemvNunmzNUZqPJs920O6BMv9z77SKPJiedz509510TYaqWw2AvYc7y3M5e2O1zA16a5VWVEu2ae1y4sclnBR37tzZ+yhY2oFTvNduWC9H3Nv+TMwT/+Fwjv72Eq6AR+PMvGNKwt4JLak/z3LDL42TZtWRruizZ89m9qkP14xJvXLShSVUYpMmcMmBp46asxmQ9nnhjxPnhB3lgd2Se2lVBu29io2Sj83J5H/++efeMAt/OrR52pb8UNTAcZtBDWy2xq/012bLtb2laOpqPz21wnM//bUpLriaHIWFbW9RKQxnrM0ym703ShMNIo0V7fJwdNnKrUq2nLkRVUWp1WvojedYjajewLex8gJr6ZLTP5mbOnD+Gi+3a5u/65E++0QDRxfbFFzpadt7RZ40LVM3UI+L/PwOx8Vzq3u5AXRQzl7g5bXr41rTNTnXmq3Wn1tN17nKyRHHdb+vQpuhKObWwMDgXsbMkxfp5uQxjAzm5JfUco9jztscRxQeu5QLzFDAyiOz2C23rTRw+tc5khO/Xp5ooVnn58Gwvc8YJBr6lVVeFDrMX4wLIzZRiTox2MVyLTZiJ4Lv3V0XOES6wHvLiQ02LzDazL3Cp4KaoCu6qqXdlteVFj4otvcnHJoIhy43m3e79m3er9q1zfD65pNneXhruieSq2hsMlHDwov9dpN5MX9TrzB/SyJ2lnpyURE7y/yl3llV6U5PNJNqk+dd4VlwsZulLO19ouXNmzd5SH02ojR1SopiKz5HNP9aIfhIIAJpZjcbn70mmbEw5xmRYzXnSPRGKReLSV+zdglXwF7YBa7Mrb4vX77sHVhPLTpnKQ1UHlVszrhODDPSt0BAUdqkQLoMR7QcjqPIvfOS+20JPO9BHesV2XubanVamqdhvXLchUwMrs/uRCxDNHtn2aXW2huHwDbbcieOZZV0XUt6mnujPf8GJUV9dQNxy8yLklI0dQH4448/Cg+Rd6zlQly4ceFmmhyBKimcSygqzTztfeFeNii5+9gMZ8nLumwn5k6zKzFnI6qKdqvX0JuWERtRveFvY+Vl1tIZ9+gdKm/laZrEo18WW4dofswwZut27d5hpebuBy1vsil4kICN1yhQ0lgqaXStMe0LibMbQOUZcZmX15aPa00L5Iwft1p/bjVdZywqhx76Eu73LadpsXdgP0PieQwjr234/fffb/3791vxXy5bzb8M1Od+RMZM0m/Kj3ylT5TfE8lgfu4VmhB46GkyvP1yCthwPJf/7bavCCVPbtT32ibKrNQD9X233Mgr/Pm/epeJYiXYEwVUQScCLmT3heRjGhIePdIFXshJIRpnFDjnzL2F1IZ79TO6mg5bedMt1eveMI/eIL2+knf6nfLrkrnp1XzkaIaHDDaZqKOz+Lw7bjIvSno4Jb3T0bOmJGIl22w+YjPPX8o4Wu/TtyXPKByXF9s773IdKaGYv3gXHnGe9kmu1HufQc8G84zq5ijHPatd8lB4SWHY/DZOir1ZXPIoWM6IQsm9hxveIGfE3tMzT3VPNJ27GbfNXwGbiV34cm6/lfQHZyul4crNv+6jihN1RQtPvcLr7Ih5XXjEea7sI6Zr4UHVj57npJjn8dycWSWZmDfR5R75WHqFTfTqcJNeEXJVaj5tUPVK9g7U9PZoWjithtzea19r99bHkvOxZJtWsEv4WFgY1jUQV5IX84+T7D3T925weoE5qBrJhfiUfO+N7YU3OWJSUjhLtunlnWhlb5WbAfzk5kRHPEuwumxHs6ftlELbnHU/WyMqce72GroJGbcR1Q1/S2sus5YumX+SXM5lMeVthuzuDmOmtXzQFfygSG6yKXiQwEI2Ni5xUEaUNJZKtjnooDZuCbgB1AIZ+HiZl9cmiGtNU+O8yyV1Y8k2501F9+glcS7ZphuyNeUCm7/fV1KE5hlszPBFswNenkclW2ZwsvmXVOfpyvTxMzSU33VKnyg/C5uH0fPcRaYE5oZdavj0p/J+v/RiSsK3zS6B5RSwXTFcy/oSyZJtFpvevffOSm73H5269Fub9+4z4FYYVPM57cJdTtls7f3r+Yto4RHnuczVWS8fa4rCheXkoy6wLnBhobXZlgX+GenviJ5PfshzpINPEkyupnkkt34orbAQ5K78JLFpBFry45HJjsYehy22WrF///33YfsftfUmE3WUxPl32lhepACXnLy5uTszfWHE8vTk5iNWkkGpilMnz0PR+8TqKZVqSbQ3dt6VJKfK99mytcqF5kPPAwVvzgqht7w14zZ12YtMcqHViktjZm/EqkjO0OwpOYOWv42TojCP9s6RTlmdut7onhHNU7JaTh+hMEXDm3VD7q7Z/BVwmGhp36YD282j1ppk2QwdqG6tMlax7DXvHq6V6vrj1GdoK3oLvLK3Yriuj62hgDpbWwutW035OGkyy2M1ejRaE9taDq2P0xX+NLfqY9XaJXHbC9I6g/ZuP7BBkl9HcmBhhpbtQCRP+aqkGjwlda1yPvV1pHA4Ys5uUXKnsBSl8J+SlSX7Nk+6gfJcf1WfmCWBF25zsU2OwsI5/1jZQMbtqh+mKBgD0Zjtq0vrshXCtqrxun6oFqrC0C3eKTyF4R+9WUllspayWjJONQNplRclsNvrGLaajq1yXn8MztEltmTHNBhaV+pQl+x4yja7qvo61VlYUVPwFIoz7luSC1WOTNc1601+4akxZ9O6sF19SqHtpbCyV2Dv9WuGjEiRyFGaVVYq0r0Rq7bPlr3pmmLlZV5ea8mSWu6U0tJqr0497FCna10LW60/t5qupZWuZjW7a3nD9/u6Hd5ehNlaRCWVam8MJ12Zajw38tTAR5y8SytgRyRhIbtcwhWhpLTEYaIcaY5XpPVVHaXVDNtVz8xZOZRXktNZ9WZBYf96zk5KFc9cwXdlXHN9YHvTNdFK+Xgo7NLyURe4efr0LusCH1rIbb8igf+MEtf0LnpPnuGVs/XKDkpj2hy5sBWOV3YTWDe8DjrooRs3m3rdOFRrjmsNtJqw8ySnSv4mE3Vozi5k+y3lRWHtNMP93Vbm7n3SpT61Z+4IzR+xOqXDC/N0vXb1A2foJG/pvCscekiOz/x4UGE3LBGb87zb2+RI2ZguPinbrbu2UcrhyjNx6idyWpXnSj+WezopIjB8OUgRna5O7p4R3cjkQjlWOewG3rtm81fAsTznCScTBvZeTbLBpPMKuq21XEomTb5KbFLe5QRemNGJcKvhetzgQ0nCC6M0XQR29Q661fVEp2Gzodg6xN66aG+johnCiQN0ey/ftdh6m46tYl+nqLlwXFFM86MZSIp9ydlxyjbLHCcpLEUnltUSt+ap0cyageUpYnWZTY5uI2cX+3R95JJC0tymWVE3Y7ucGDZjO8ry3rM1J9FmumyFYgMtlmZvLpeJZiHJ8nEXjsJYdQ/XOvrUESiMZ+Fmu861ZqIm9WzF8zJr6cImxHQZkaq12ySbrsJpZnr3uM2yVy0fl/D5m4LNdK1oeaCmbeXF3n7QuKkubzrO1jbYe6WuxdbbOxs3E6cObe8lLDXMdMUjlcyKbgBd5uW1LoGuNTXFuRa2Wn9uNV3nKie7jltfXocXcqbvCmHE9bvGtKdrORf2FNJwGjGZw0Htvf4O59Sk3+bSnBGw6a7+wzJr/HaBBWyNjInzhVwR9nYeR3zYo1kSmtVOc7bJ3vhUFU42a4Y26XJhlBKxlJlJY9IKvLx/Pd0VrRWlfEwnpfCikDLQ3X26NfLxINtl5qMu8N6Ty3DrQeXcxisSOHXmXi6E5ZeB7pl23Kk1um96RBmeTlu/ZESsm4rmmomad60kl1xLmq3A1u4DH1sCS2vorC5RA9RL/mozBSwFuHl6Di+nBpgtUw6K2Jzds7NEbDhfmt+mgpp0AGvXI2Lz9EU3c97letrMteHlSR/nap3Ruwape2M453mXeO5tSuXyN0Xh73YC6xzZG6Wm20Kac60cX85HJ8WheVEilm0ODXbv9glz72jguFeE5nk0vLztK+DerFnaBmkv7S0qydCJ6sZu/ZziMSlRySlZF+D6OjJplKrAl3xlnyH5UxyiW7rqnG0u5NBplrTOgtFHQnKI5l2uZgSay4nGFFeEJm9rkKR59NbyuFN3ItA8dFLaag3uvcna3aWZrlbfJ83C5rcHLRfWihVXYnXKsQ6K2Lgbb6a/dlCvf7ZxkoNK0aRFaO+Z1Trx6485YUePWCHLZpocBxXOXLPGPcePCy01c10Gmgsz36Q/LvKn7FXSPpziAp0wcx1pUneXx+2yFSoNNKJaNUP3abOJIty60HehIjlFHhWKHbFZSctwovpwV2wvrZauHLpluFu6smaKJkTOpm4NMFsxztF7U9pc6fblrpPl9PXJ6Cb18HLKSU7P0w9aEsICxyUKq6bKMFat61RJqm1zhMBAU6HKCzeAatXCMjzRRb+bU1OPu9YJz4JrTVNj/uXCsre6+nOr6Zq/hOw94nD7pPltKpbWMO/ewA/aYFdncKK+Z+KWYtZM4PDyFD2FXp8gd7sPw3Gb/9toTFoYemVWt3KZBWx1jInw5VwRdg3Y1ud4KofRT71WM7LZz2p9VUejuzBPDbmN/vWcw+/Ne7XdXGutGf12+a7aRj7uktm1fpn5WF456wLvytne9a3szhWwdzMrCZxRoHTmXpos+UshTtsiFUE6dRmPzjBi6/JzxMdcShNaLicJOeHnKKNz/Bv3dvzT3EkScpaO21tLQkaPf2+Aif9e7UOfG2uFmbZj76GnW9mKQG8CV5eo6bgmDXnteZETfteYVG+5qlamOpr6FD4uYqmpNhyxgRzpfpXrzkTNqV1lPusnPdeage+KQ9NhyXVgsqYkCc3kZDlX4TQDcmo0KcZdzulT8nxPK2IpbFNHrJnMvVVWoJrjO819j1vuHjGHqM+v8vGjyi1cCXDcGB6XrkXt5aQ4OjtCt7ejcWh9OByZvdXX6Odg4tOqdoY/bvsKOJw7C/w2l62SK0vq0hEvcLkqpRy2yklaiSMeokWtEmuBbP5j4dW/cshFv1UaR6yWS64COXrKf7acOl9yinVPvVba649j9R3SfG0eNMu9KW1uU8ehuZCaqtenlX1H511wequmZhx6lxOxDC1OV331pvr0lXtbC0nsoZitMCcdiAt4twvQm0HNlcmsSYcjjitFSUjvSXFKLh/n07TKclW2T4lGa9/EKmG2jtL9uPYmx3H4M4yVtbKj+zF1YDc7smai26jdCJxxTcnF+tAqcTg5rQqzK5/L4rkGJXY1onpr9W5CsmY47Qd9W1JvzNOIOijaezcuqQznP/VKtFNW115Lt3Inzt0TsLsmWTbixbq3DTNzjndP3m6qD633WmH2Vhot/0v7mFLUUuqyd9fkijD1wP4C7zikRrqo3tnqzoXeeqxZekdvyXSPmEPUNfOu1kszSs3lOW8AXebltSrSJTWea83op/9W68+tpmv0AjBWgM06c+/yZu73pZh1Lzd7k5+ewqSDjXWeZogg17698Tn7Bqn86zhbaAosvIA1o7rw5Qu8Iuwas63P9xF73+FtjVnl6M0icVDDOxeI7F432pvhnL68vf711ONCCT85UhebwoWpL3Py8dBzYZn52ExFtxrpLWypTLJlc8dTlntHkCZ99Kg3trrAvSxWXoLAb0lk61T/7bffWmt8LBfI1fHOnTvl25+y5cOHDz9//jwcQvrJL168GN6m+vbt27fPnz+vt6wGiGdLS33cTSaqTt26FhaeF69fv05zpCL99etXtZA1Wc4QTL3mOPO0vPNXjePcunUrgVTLOejeAJsRy8ZVTKqIff/3b28IAxukhZT4JG7VNs2RpjT9k2UD+y42YgMXnaQ0TbRm1VQlsLxmGwCpv/r27duTJ0+ur6/rNfVCjl6S6fX2py8s+bz7+fPnu3fves+7qmyPdd41T7qKNGsGrmVfv35NR6vGr6ORqCZivTlbb1yykBPt/v37+Z9oNE+67Lv3vCsJv97m06dPKYp1/Ov1zYVRCn/EcqDgNEPO6ZZR8vq6//jx448fPzY3OGi5qkKrrKx2TB7dvHnzoECWv7GTYuqT4tmzZ6l2BkpCTslskOI6sM3er9IGfvny5fCpl5N9ijLsCrg3dxa+QRoJKTzDkUwpTdWdwjy82fC3qbfzTEb3ipbhuQ8fPgzvO/CtSmzqSmwAf5lfFV7960GkNF0ePXrUTEsaAKkt792711x56HLJmZUw52yo52RJa7DVdtqVrtMvGWn3vnnzphl+eri9qqkB0qhrbtldThcy18rm7t3BnyRtVztt0l5kYptKMsUmJ2P+Vx+rJDSbkQMdgW56p16z5P5a0t7Mr7ptc/ZxkmasEskqYqMMklTlpypCCTkf6wKQIlRScjIakBMkUcpZ1r3O1qEdsZBYVQM4dcTSZth1ou0Nv6RiXHKTIwmcrhgk8FPGyvbiD2+Q2rW35NTXyuHdN/Dt5rtshXm0qxGVuq73xO9e61NpnN6In78T6wAAIABJREFUSmzTNkjHob4E9MZ/zkZUbwSOW1lyCY7hieMDx8VtA7X0oQnPBTQdgZLm8ekjmel05BrarWwzjDl8N+TQRJVsX1IOy5PcbZanQVKPzZbEZwPbGJc4aFxi0gZVitPqemerOwXcADooyy7w8lr5uNYcVE4KN95q/bnVdBVm69I22+r9vmYxq3uaZx9sLM/93FzLcH0d8/IdZ95yrDGBmaN9+uHWXsBOFxgrhKZkwqzK/Cgj8FUM19hT2DtomQG09MpPzIJuC787JrBr2HDvoatB7+A3u425Wblr7Oti+9epQqu/urjWtsNP9GUcNeMw9cb1xSLjXdVf/dVxC1WsWjmYoJKhecZj1/iPfKy041azrzEf68iXL6QmX/WjR+UpbW2pC9wC8fFSBLrTEy8l5dOks+s56Zq00vamo+SXt7JNK5x5fuSmF2eTiepN6fJXLjkvWiV2no/p2e7NtXli0j1KnroYjlt3l3nWHB2xtMIr8FRHzRZ5Fe30cPI0xnCS936budbd2q9mSY96bwhTbLDY8y5cNc7MCykAA9TJqZnjUx8u3emBiB3xVcp8+px1+L0LpxT+jDskzt1guwnp3ay7Y/malJ8jQBa+i5OiWwC6ZenETExV370EtI6bDVo/XVZy0Jxu2SsnVCu01sfjAi+JQLZpHav+mINe5hWw0G1Rm6Ve3VuKkrPZJuWtytaD4p+9djUM9jax9h5IJVafdPXC6JXY3lxY1AaFV/9mnHMKdGvphHPcdT/N/sITav7xipy/hT7VKX9cV6V7YQpvkJvmreWB7kxdsLOQcNLI7K1PhqPazd9msPMsH1F5tpTG/djL2KI410BcKxrzfNybQecqRXsjloKR8j+PUo4yfC7vLaWrbnIkdbM5tw50entpIGt2NaVKaoCBYFf31ba7bIXZ0dtIGB5XzEW/VVzzMYXnuEZU4pnW0d4rVBpa8zeiCg33brZ3uCyAw62avYc4ZYO119LHpT11bLcYd9ekJZDToeS63IpGMrS3VKckn3hVbR3ooI+9UWqluuRCkG1ae6339DwIsLXxrotpC2eKjymZrcg0Py7zjsO52tVN/yPO5Sas5QDuvaKlljv6ipbqsbdZkpUt/N7Nmnl96PLRbZhWxJofL/PyGgHXmmYxGGV5q/XnVtM1SqbPH8iuajPZVF0909jrZtkpdX6dxtTA3bZlHZ/hnmkdyK6FOpw5F8ZtbyS0knp1zgTuOtaJmbUrE5e8fhfFpOvHLWAL4e1WL5Ma9ga+QNi9Ld5UDkc3YpPebvi9Y9HdzXoBC1cmtF2lTv+6azjAFca9XbNugGOtGejxyccu8hrzcdd5OrxeF7ib+/Uaw63Dhce3qxP4TzfGdXG3cKhA+tVdz6nXlDQj0kbf9aho98mwpLq3KTl1QprhbzJRzQSuaHmxeXHo6TnK9iVdzVEOdEQge0/bI8IcZZejI9bsIWc5FWw3PlmZAazmliUnV/IxvaCBsp0687x3ygfiViPMX7HrH9b49cJw/7CkNPZuk/K5d3AthX/Xlb0bZsp8Nt5VrvJVd5ckrU7mKAuHnqfdKC1wjZOiWzYmOilyKekeq7smhTzlebiw5dtsU1jC0/kvufQfXTi7SajWNJOQ5Yu6Ah6Ned4dy5/oStk7vZSO1VBJ6dpVCKdenyQMZFm55+jxnKgSG0jsor4qrBtbcU492XvnO6EVtqirhkpvIN0sPu/d65y/3SjtWpPae+DWS5MxJ2OudN3mX0IouQwV0vXGc28Mu7HqDWfSlSUITc8Zlne1q5sOoUuB6Y181ncv7ns7ziXpakZgtuXeNDZje65StDdiiWROgdmgRpljUH6JXFSTI9SzObcONMqZ1SzPzeVdnZRR8rp5oFUs79Jo5cjqumyF+N1GVKq+vfumqPTWkOWNqBwidV1qhu5lpSWfj+dtRO3V2LtBycV3b8Nm71FO3GC9tfTRCU8xLm+LZssQNUc8usdNkU4+ds+pukinJJRc4rshj7impDSepSk4YhpnC8q4RF2264WU/13+vVeNesd5Fs5+Au7CWdf6VHR7czMX9109ym5iky/ZeFftlK+6uwzUtMeVpeHqvRuB8jUXeHkNzq7cbOaOa015Kdp7xjVhJ1qeov7carrKc3ZRW+4qOc3qMcu9fbes3NtO7iY2hSoXlIHqIiWkcHy+G3i9Zle6Jl0/4vlSXSLL+yyTpqsk8EkHsupsXc5Cicno24xYwJYj6YqwKy9KRiwPGojLgTIS0tuW7m11Z/vejY8u2AltV2L1r7uqA1xhHLiGdoMad83AGKZ87FKvMR93nacl63WBu2WgWpOL3a5xkqzvNrMvrVlVUrpssxwBM/d2nenHrB++TkyX6yUNzSo9qaHS7MhTyInqrt7puVLR8tlkolppXMvHZebFMafoyfuU9OFPPsiRAextbRwZ7sm7HRex3mHEgaKYyi01W9ph2THdmORUlVn5n4/pOWd9vk391m2otZI49TyNwhN/ILGtCM9WsesftuTzcborZopuYRnI1TxbpmOfct4q9lmZr3Zd7hP/NAmqXbrFMknrpveUNSk/3aOsfY2Tolskpjspon1QsUzJTwnPLlW7N8tZUz5snR1zTk1dRLuAWeMKODX7ROGnOk1h683T3pUpjd1SureVkqBGbKioxLpZM10lNlHBGzfYwmq296ADg8gJNt/WrfTsnvMlxS9rsj71czcjeteMWPh7k1C48tCTPWlJGlv9lCQ/V5k01ZKoXdemfFUYpWw20N7rxaxWDtwZqg+9K3oDwY7+1a72ah3JsywUttWjMVt/LQ6j45cEuDeDzlWK9kYsYjkLStI4yjZjtS0PrYWW0OQ4V+FMxuVUna6K6C3bWTndERce8ia7bIXm3UZUyUU2gQ+c0SlLuxpRdSuipPuQE2EhjahCzF2blTQaC9l3HWKU9QN52ns1WUgtfWLaI19YGmuEqoGUQp7ymf/VoE39be9CrJaQxZXVMpuCJ+bjWXY3LtEt7TkjduVFzoLu9jOvKWlj74q/9U2BSBbWJOnvZ8tUgGkAVP75X48q5KuBAYHUrruyLCVt3MKTKDUTOO5yUpHrRXmEt3F5LSwhYZlz2GHcnJ0ttK3Wn1tN12wFY9wD9dZRG7jf15uuqVfuungdlGXBL+lFTp2WI8I/6L7AQSYL3PgIn9N3GaWALQ3TFWEgR1IbFPqk0shdyzS8s0u37Z3bfDk9e4PKyoHB/3Eb3gMdRv3rbv0wwJUyc8bLxMAAl3zcRj4OVEolX+kCd4tBc40ucEkpss3CBczca57Upy5nBO1c+Z0m4CjtiUV1AjeZqHOVkBOPu8C8OPV0PWr/kj78UQGPsNPe+meEYxwVxBERS493V4lNUTz0OYDyWKcWnfTe0q5E7Vq/tPNO/7Bblob7+btytnx96pzym3Pd6A2syd3c3rsFddzGHT9KTBZ1ctXJPHHBSdEtY1OfFDE/6CZ9N4Z71yQJsxXXbmRcAU88K8+++3T1dkrL6A0VlVj3HJy6Ejt7ER2OQOHVf1cgKVGjDEp08yXNoZKO2K6ITbE+8ckNvN5bdN34H7om7bR0BA6N9kHXxxyi8GI3URoPMlla7tdZs7T+WiJ2EOxYG+/NoHOVor0Ri1juj47lsDecI87rurB1F5K6ibqKScjoTY5zFc6kZe+QVNe2cE0ytDfTpztiYcTOvlmuLwddknoZh1fO2WUr9Gw1onKdLdyx2izFKbsMp/q4bxfYiDpIprlxSTtz4KmXZlAzLK+ulh7FJP7TjdsvsHZdYFNwlHycORDjEt3qfWBc4lzt6mYkS9rYM5eiVR9uuutFmhbbuwE0HVcK+RSdoNMLp2vN6YZVCFutP7earrHyfeZwmpfLankb9/u66ZphzYntjbEqzxlSuusQA4Vn5oI99eF2CUy6/sQCNrXJceG7Iux1y6jCROUqA6HDhao1bHhiNAY6jPrXXdsBrpSZksHGbpijrBkYw5SPXeE15uPeSqlkA13gbmEoXJOauUTYNgTOKPA/3dI8bouhG/6G1zx58uRcqbt3796nf/9evnx5fX19RDTSjk+z4OHDh0fsO9Eum0zURFZTBysvphYWfi2Qcahnz57VH1sLKYrfvn1LbXd0XdcKsPqYFls66nfu3On99lwrnXfnkl/OcW/evPn6378PHz7k6fDjru+t5GT0IaV9UZf7Vgx9JDAgkIr67du31a+dvXv3bpSTojpcnmbItSCN+Zx3AxGY9CtXwEl55wm8WW+niH7+/HmU4y6zoTJK0gSyJYFU0Wmlf/36NbX0x48fT09aGi0p/I8fPz49qNFDyMn+4t+/NNJGPNlzMUo357gk5/oYrvwNXxxPOcTojGsPUH9t7Tm46vhrcpw9+1L598Yh9XDv+stZue0uW2E+7ioeu3bPBSUtqLSj3rx5M0oPYsmNqF0IG1t/mbV0GrH5G7E7kFKRqYCpV9PuXmAJ0RRcYKaIEoHVCTSvF24A7c2+JteIQzG50CzwBnGl4Vqzt1TYgMBiBdzvO1fWpEsyfG8iD8TmXnA6GvnLleWIeP78+TN75WH6/P/161cWqv/f//3LcrVwRMj1Ls+fP79//36uAvUaCwQInCiQp65y9y1tyPzlJD0xtGr3jL+ltl/ac4ajJE0gBAgsQUAX+IhcWOAUmCNSYZdLEPgtswYvIZ0XlcbcG8scvHRHC9uaqbDSPF3m3a864zaZqDp161qQF+vKr+XHNv3YurJK3ZXRtMI4pyimU51dMv5VuEtzswzGpSOdsblVTGFy3jXz7mKXM201j3Dl+n7Eg1yHzkraO67dzIWcTWlL3Lp1q/rf/XjcwHfzEJYJ9ApUJ0XOiPwdcS1Iic2FoPo7y6CqK2Bvtm5pZW7gpaFydBGt7iCmiKpFt1QqlpyWwqt/ySBS6uc01FP4h2eRdTXqmvm8U6m7Edu7Jk/bVyf7oUlOyEl10jvWg2IVfqJRPyKQ8HOnP5VJapWzXO9aetXDDa2V+Vg97tBdv4Q4d2PVWqO/1gLxcWYBTY6ZwXO4NM+6HZD0u1MbzB+ZJR9x7V22+W0vsBFViJzx27S1hjc+aGB5OKhxv73MWjq/cFE1j+uR/3LVDC1W3eG1PKuqKVieubZcmsAme2dLQy6PT9VwcgOoUOzSLq+uNYUFY7bNtlp/bjVdMxQM9/tmQB4+ROrJjLHv6n1khDyT5Ad+QHw48CO+TXzy9r+M0qdbtCtWA8EmwrvOx4G9fEVgRIFdJXDV93Eqn6pZlXPziNt5CaEassivPxTeuiq895qQc+L3PnOVI9brPTMwYiEXFIF1CaRavqhHj3SB11U+xfZQATP3DhVb0/bVCG86gdUzW9VvvVQJqJ7cyvMEeXhrFbNWavdNJqpO3boW5MW68muxsc1d/OonyfN0b/m0vWZyqqJYP5zarOuyWaq7/E8/Nr3Z6i9VXx5dXWmH1nnXzPpLXq5Ge5uX+GhUDw7WAzop8NVT2kc85pKTMWNV9QBQgqqDrc6m6uNKz6NLLjkbTnuqx1wIchck50X+cjo0Lwd1Aa4uBDk1ci0oHE6dDs0VcDrbBYY8UERTPhPhqnZNyaxq7yOq7gWmWpTWJVB496hk5l6d8Awip0XRWzk3a+ZUyyn5S6iZ65ifspB2Wq5EvalOsEl4Elud8hmQ2UyqTxHb0r76a1vKzZWmRZNjhoxLMz5Pg3UPlIfAFv7TeN04z7lmoHAmGs2GQdUevvBLZNWISjsqHdtWD7dptbFG1ECBXPXMvWa6Bk6E5Gy23F7HsEpy3TweGK6pxmryf73jjUlsTtskdkv3ZJsF2DIBArMJuAF0EPVFXV5daw4qGzYmMJuA+32zUfce6O3bt3lPXe9XWZmfzMvrtnZ9O8P66lH7Qyfnnz3aM8g4BIGzC9St7nTk81cNWSRW1ZNXWahH4TJYcdwdveaTV9XNwTrM5sf1joScPRNFgMAFCugCV5me6rQaT17dFJgLLLSS3BIwc68F4iMBAgQIECBAgAABAgQIECBA4LIEppi5d1mCUkuAAAEClyGw64qZGVaesbiMIiCVZxDYzMy9M9g5JAECBAgQIECAAAECBLYrMDxtb1HvZs9z9vk18zdv3hTmxt9//332X6EtjKrNCBAgQIAAAQIECBAoFPhv4XY2I0CAAAECBAgQIECAAAECBAgQIECAAAECBAhcpkB+KD2/kt5Ne37U07S9Los1BAgQIECAAAECBAgQIECAAIGJBIan7X358iW/vjTRoY8INtPw8va//PDT1dVVye7lc/xKQrMNAQIECBAgQIAAAQJLEDBzbwm5IA4ECBAgQIAAAQIECBAgQIAAAQIECBAgQIDAcgXyY+29kXv69GnveisJECBAgAABAgQIECBAgAABAgRGF/j69evz5893BfvXX3/du3dv17dnXJ8ffvrw4cOu8aVmxPKCvuZHywQIECBAgAABAgQIbEDAzL0NZKIkECBAgAABAgQIECBAgAABAgQIECBAgAABAhMK7HpqalE/4j5h+gVNgAABAgQIECBAgAABAgQIEFiAwJMnT3bF4tWrVw8fPtz17RLWZxwprwTcG5O8VHDvNjYgQIAAAQIECBAgQGBFAmburSizRJUAAQIECBAgQIAAAQIECBAgQIAAAQIECBCYW+Dbt2/X19fdo15dXXVXWkOAAAECBAgQIECAAAECBAgQIDCFwLNnz75//94b8u3bt1+8eNH71aJW5pWAe9+89/Hjx0XFWWQIECBAgAABAgQIEDhRwMy9EwHtToAAAQIECBAgQIAAAQIECBAgQIAAAQIECGxZYNfzUk+fPt1ysqWNAAECBAgQIECAAAECBAgQILAYgZ8/f757925XdP78889dXy1tfd6898cffwzE6vPnzwPf+ooAAQIECBAgQIAAgdUJmLm3uiwTYQIECBAgQIAAAQIECBAgQIAAAQIECBAgQGA+gd7Hwm7cuPHw4cP5IuFIBAgQIECAAAECBAgQIECAAIELFnj58uWu1N+9e3ddozQDaanS+OnTp12JtZ4AAQIECBAgQIAAgdUJmLm3uiwTYQIECBAgQIAAAQIECBAgQIAAAQIECBAgQGAmga9fv37//r17MC/c65pYQ4AAAQIECBAgQIAAAQIECBCYSKD3l5WqYz158mSig04U7M2bN4dfu3d9fT3RoQVLgAABAgQIECBAgMD8AmbuzW/uiAQIECBAgAABAgQIECBAgAABAgQIECBAgMA6BHY9Fra6Z8LWwS2WBA4XyAswD9/JHgQIECBAgAABAgQIECCwJoHhd9BdXV2tKTH/xnV4ZOnLly+rS5EIEyBAgAABAgQIECCwS8DMvV0y1hMgQIAAAQIECBAgQIAAAQIECBAgQIAAAQKXLvD+/fsuwe3bt+/du9ddbw0BAuMK/PjxY2+At27d2ruNDQgQIECAAAECBAgQIEBg1QKfP3/eFf/8nsudO3d2fbvY9RlZGvglmu/fvy825iJGgAABAgQIECBAgMChAmbuHSpmewIECBAgQIAAAQIECBAgQIAAAQIECBAgQOAiBPKD7r9+/eom9enTp92V1hAgQIAAAQIECBAgQIAAAQIECEwhcH19vSvY/L7Srq8Wvv7+/fu7Ytg7HrVrY+sJECBAgAABAgQIEFi4gJl7C88g0SNAgAABAgQIECBAgAABAgQIECBAgAABAgTOI/Du3bveA5u518tiJYHRBUoeVVzvM5qjcwmQAAECBAgQIECAAAECWxUYeCX7et/EPvDOvYH0bjWLpYsAAQIECBAgQIDAhgXM3Ntw5koaAQIECBAgQIAAAQIECBAgQIAAAQIECBAgcLzAx48fuzvfvXv35s2b3fXWECAwukDJo4rOx9HZBUiAAAECBAgQIECAAIGlCQz8sMt6f89lvXMOl1Y8xIcAAQIECBAgQIDAwgXM3Ft4BokeAQIECBAgQIAAAQIECBAgQIAAAQIECBAgcAaBt2/f9h7VC/d6Way8cIEPHz48fvw4k+h++/cvCw8fPtx1EpVbDTyaWQWy3gc0yxFsSYAAAQIECBAgQIAAAQIDAiW/+TKw+zK/MqlvmfkiVgQIECBAgAABAgSOEzBz7zg3exEgQIAAAQIECBAgQIAAAQIECBAgQIAAAQJbFuh94V4S/OTJky0nW9oIHCjw7du3e/fu5bzIKVNPtMvC58+fnz9/nil8X79+PTDI/7f5z58/9+744MGDvdvYgAABAgQIECBAgAABAgTWLjDwuy3fv39faeoGYn7jxo2VJkq0CRAgQIAAAQIECBDoCpi51zWxhgABAgQIECBAgAABAgQIECBAgAABAgQIELhogUwZyryjLsHV1VVmInXXW0PgMgUybe/+/fvX19e7kp8pfNng06dPuzYYWD/wCGO91927d+tlCwQIECBAgAABAgQIECCwVYGB3t9An3ThGl++fNkVQ79Ts0vGegIECBAgQIAAAQJrFDBzb425Js4ECBAgQIAAAQIECBAgQIAAAQIECBAgQIDAhALv3r3rDf3p06e9660kcJkCjx49qt+zNyCQzTLHb2CD3q8GHmGst/csY01hgQABAgQIECBAgAABAhsWGO79ffjwYXVpzwvqBzrUw+ldXWJFmAABAgQIECBAgMCFC5i5d+EFQPIJECBAgAABAgQIECBAgAABAgQIECBAgACBtkDvzL0bN248fPiwvanPBC5V4PXr1yWvxat43rx5c6jT3tcm3L59+86dO4cGa3sCBAgQIECAAAECBAgQWJ3A8IBM7zDOwtM4HOfh9C48aaJHgAABAgQIECBAgEBLwMy9FoiPBAgQIECAAAECBAgQIECAAAECBAgQIECAwEUL5OVgvfORnjx5ctEuEk/g/woMP2X4f7f9z0EbV/v2nobNYK+urpofLRMgQIAAAQIECBAgQIDAhgWePn26K3WfP3/OK+x2fbvA9T9//hzoJg+kdIFpESUCBAgQIECAAAECBPYKmLm3l8gGBAgQIECAAAECBAgQIECAAAECBAgQIECAwAUJ7Hp2yoNTF1QIJHWfQJ4y3DuzrhXGp0+fWmuGP3758mV4A6fksI9vCRAgQIAAAQIECBAgsCWBP/74YyA56+ohDsd2OKUDCL4iQIAAAQIECBAgQGCZAmbuLTNfxIoAAQIECBAgQIAAAQIECBAgMJPAr1+/ZjqSwxAgQIAAgZUI9M7cu3379r1791aSAtEkMLnAodP2EqGDdsnbEoabqQ8ePLhz587k6XQAAgQIECBAgAABAgQIEFiGQPqAA1Parq+vX79+vYyY7onFhw8fPn78uGujTOrT292FYz0BAgQIECBAgACBlQqYubfSjBNtAgQIECBAgAABAgQIECBAgMA4Aj9+/BgnIKEQIECAAIFNCOS1YL3zha6urjaRPokgMI7AEW3I3jNrV2zev3+/66tq/cDzmsM7+pYAAQIECBAgQIAAAQIEViqQuXk3btzYFfmXL18e+rL3XUFNt/7bt29PnjzZFX5S9/bt213fWk+AAAECBAgQIECAwEoFzNxbacaJNgECBAgQIECAAAECBAgQIEBgHIHCR6hzO3mc4wmFAAECBAgsW6D3hXuJcn7yfNkRFzsCswrcunXr0OMNPF7ZDWrg/QPZ+O7duw8fPuzuZQ0BAgQIECBAgAABAgQIbFvg8+fPAwl89OhRXuE+sMF5v/r58+f9+/cH4jCcuoEdfUWAAAECBAgQIECAwJIFzNxbcu6IGwECBAgQIECAAAECBAgQIEBgWoHcJ/7+/XvJMa6vr0s2sw0BAgQIEFi7QO98oUwTunPnztqTJv4ERhS4ffv2oaENP57YDC3PWQ63UXfNsG0GYpkAAQIECBAgQIAAAQIEtidw79694Ze0p+/54cOHBSY8Xd10pQd+S/HPP/9M6hYYc1EiQIAAAQIECBAgQOBEATP3TgS0OwECBAgQIECAAAECBAgQIEBgxQLDd7ibCSvfsrmXZQIECBAgsC6BXY92eeHeuvJRbGcQuHnz5kHv0MvG5Q8gvnz5ciAJV1dX5UENhOMrAgQIECBAgAABAgQIEFijwOPHjzPJbSDmT548efHixcAG83/19u3bTCkcmLb36tWrZ8+ezR8xRyRAgAABAgQIECBAYAaB3/75558ZDuMQBAgQIECAAAECBAgQIECAAAECSxP49u3b8K3iVoT/+uuvhw8ftlb6SIAAAQIEtiSQK93nz5+7Kfrx40fmKXXXW0PgkgXyHOSbN28KBfJUZeEziGmj/v7777uCzQzAvI7P+bjLx3oCBAgQIECAAAECBAhciEB+fSkz9AYS++DBg/wi4RL6j+kOD786vrzLPJBeXxEgQIAAAQIECBAgsFgB79xbbNaIGAECBAgQIECAAAECBAgQIEBgKoGfP3++fv36oGl7icqjR4/yfHaepZ4qWsIlQIAAAQJnFcj1sXfaXp70WsJjXme1cXACPQLDb8Zr7nD37t3CaXvZ6/nz5819W8sLeeyyFSsfCRAgQIAAAQIECBAgQGBmgbx578uXLwNvg88gz61bt3IrZOaINQ+X6YV37twZmLaX+Oc3E8u7zM3ALRMgQIAAAQIECBAgsBYB79xbS06JJwECBAgQIECAAAECBAgQIEDgAIHcjc7bgaodfv36VS1kTV5Rko/5f0BYnU1zL/n2v3+57V1/Wd8gzzPcpjfULBYIECBAYEUCb9++7Z0ylJlCeRpsRQkRVQKzCex9b0BictBbDobfmeAtBLPlrAMRIECAAAECBAgQIEBgFQL5Gaa8ea/3l5jq+OfmxatXr2aeHffp06eMMg3fi8nP3CTm7qfUOWWBAAECBAgQIECAwFYFzNzbas5KFwECBAgQIECAAAECBAgQIHDRArnXW0/Ymxni77//zo/IznxQhyNAgAABAqcL3Lt37/r6uhvOP//8011pDQEClUAafgNPIv7xxx/l7zf4+vVrXgq0T5rgAAAgAElEQVS9C/agoHYFYj0BAgQIECBAgAABAgQIbE8gvwLz9OnT4Xsi+TXCbJO/qWfKJTKZKNg7xNSU99s0TQ3LBAgQIECAAAECBLYt8N9tJ0/qCBAgQIAAAQIECBAgQIAAAQIECBAgQIAAAQJ7Bb59+9b7TFWe6Nq7rw0IXLLAX3/9Vb97uelwdXWVFz6XT9vL6whM22sCWiZAgAABAgQIECBAgACBQoHHjx/nN2WGx3CywcuXL2/duvXw4cNMrisMuXyzhJlo/Pbbb3kHYO8QUx1U1V+e+R2A9dEtECBAgAABAgQIECAwv4B37s1v7ogECBAgQIAAAQIECBAgQIAAgckFvHNvcmIHIECAAIFtCbx48eLNmzfdNGVWUp7o6q63hgCBWiDvynvw4EH35QZ5oUFelJdnFodfaPDz58+8jqD3BKwO4UUENbUFAgQIECBAgAABAgQIEBgQSAcz0/PevXs3sE39VXqyd+/ezY/I5H/eJ1+vL1zIsb58+ZJJep///SvZK3P20v894lglgduGAAECBAgQIECAAIHFCpi5t9isETECBAgQIECAAAECBAgQIECAwPECZu4db2dPAgQIELhIgTw1lR9fbyU9bxLLY1itlT4SINAVyJmSRx53vVUgD0Hm2zwNmbl8Oa1yumX7vJGvesBx4JHKbP/+/ft79+51j2gNAQIECBAgQIAAAQIECBDoFUiXMxPk0tns/sRM7/ZZmb5q3WnNe/nysf6f3mvCaf7PCFLm7B0UeN4HmD9z9nb5W0+AAAECBAgQIEBg2wJm7m07f6WOAAECBAgQIECAAAECBAgQuFABM/cuNOMlmwABAgSOEsgbw/J4VnfXvC7s9evX3fXWECDQK5DzJQ9Hlj+82BtIvTIPNb59+7b+aIEAAQIECBAgQIAAAQIECBwk8OnTp48fP+YXYcbqqB509Ez/y6/Y5EX0jx8/PmhHGxMgQIAAAQIECBAgsDEBM/c2lqGSQ4AAAQIECBAgQIAAAQIECBAgQIAAAQIECBwm8OzZs963fv39999+Df0wSlsT+M9/Xrx48ebNm1Mkrq6uMgPQ2XeKoX0JECBAgAABAgQIECBAoBbIbzZl/l5m8eV1efXKiRby9vj0ajNhzwvkJxIWLAECBAgQIECAAIHVCZi5t7osE2ECBAgQIECAAAECBAgQIECAAAECBAgQIEBgTIHed9XmQatv376NeRhhEbgkgQ8fPlSPRZYnunq68eXLlzkly/eyJQECBAgQIECAAAECBAgQKBTIUM/19fWXL1+q/6O8iy/v1rt///7du3fzPy/Z06UtzAubESBAgAABAgQIELgcATP3LievpZQAAQIECBAgQIAAAQIECBAgQIAAAQIECBBoC2R+UX4Hvb32P//JK7/y6rDuemsIEDhIIG82aD4T+ePHj/rJyDzdmNl61QOOebrRS/YOgrUxAQIECBAgQIAAAQIECJwuUHVa8y6+/KW7mv/ptybYuuua5fReb9261fpf9We9WO/0LBACAQIECBAgQIAAgc0LmLm3+SyWQAIECBAgQIAAAQIECBAgQIAAAQIECBAgQGCnwOPHjz9+/Nj9Os9p+ZX0Los1BAgQIECAAAECBAgQIECAAAECBAgQIECAAAECBAgQIFAoYOZeIZTNCBAgQIAAAQIECBAgQIAAAQIECBAgQIAAgQ0K/Pbbb91U5fVfnz596q63hgABAgQIECBAgAABAgQIECBAgAABAgQIECBAgAABAgQIFAr8t3A7mxEgQIAAAQIECBAgQIAAAQIECBAgQIAAAQIENibw4cOH3hQ9ffq0d72VBAgQIECAAAECBAgQIECAAAECBAgQIECAAAECBAgQIECgUMA79wqhbEaAAAECBAgQIECAAAECBAgQIECAAAECBAhsTeDx48cfP37spuqff/7prrSGAAECBAgQIECAAAECBAgQIECAAAECBAgQIECAAAECBAiUC3jnXrmVLQkQIECAAAECBAgQIECAAAECBAgQIECAAIFNCfz69aubnqurq+5KawgQIECAAAECBAgQIECAAAECBAgQIECAAAECBAgQIECAwEECZu4dxGVjAgQIECBAgAABAgQIECBAgAABAgQIECBAYDsCd+/e7Sbm6dOn3ZXWECBAgAABAgQIECBAgAABAgQIECBAgAABAgQIECBAgACBgwR+++effw7awcYECBAgQIAAAQIECBAgQIAAAQIECBAgQIAAgW0I/Pz58/bt28037z148ODTp0/bSJ1UECBAgAABAgQIECBAgAABAgQIECBAgAABAgQIECBAgMAZBbxz74z4Dk2AAAECBAgQIECAAAECBAgQIECAAAECBAicU+DmzZtfvny5urq68e9f3rZn2t4588OxCRAgQIAAAQIECBAgQIAAAQIECBAgQIAAAQIECBAgsCEB79zbUGZKCgECBAgQIECAAAECBAgQIECAAAECBAgQIECAAAECBAgQIECAAAECBAgQIECAAAECBAgQIECAAAECBAgsQMA7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ROEHjx4sXNmzfv3bt3Qhh2JUCAwDEC3759u3PnTqqgt2/fHrO/fQgQIECAAAECBAgQIECAwPIEzNxbXp6IEQECBAgQIECAAAECBAgQIECAAAECBAgQIECAAAECBAgQIECAAIF5Bb5+/Zo5M2/evPn169f19fWHDx/mPb6jESBw6QLv3r37/v17qqDnz59n/nAm8l26iPQTIECAAAECBAgQIECAwPoFzNxbfx5KAQECBAgQIECAAAECBAgQIECAAAECBAgQIECAAAECBAgQIECAAIETBF6/fn3//v3MmanDuHv3br1sgQABAjMI3L59uz5K5g///vvvnz59qtdYIECAAAECBAgQIECAAAECaxQwc2+NuSbOBAgQIECAAAECBAgQIECAAAECBAgQIECAAAECBAgQIECAAAECBMYRePbs2cuXL5th/fnnn3n/XnONZQIECEwtkLro6dOnzaM8evQo84qbaywTIECAAAECBAgQIECAAIF1Cfz2zz//rCvGYkuAAAECBAgQIECAAAECBAgQIECAAAECBAgQIECAAAECBAgQIECAwOkCP3/+fPLkyefPn5tBZdpe5s8011gmQIDAbAKpf969e9c8XKbzvX37trnGMgECBAgQIECAAAECBAgQWIuAmXtrySnxJECAAAECBAgQIECAAAECBAgQIECAAAECBAgQIECAAAECBAgQIDCaQKbt3b9///v3780Q//jjD2+4aoJYJkBgfoHu5L0HDx58+vRp/pg4IgECBAgQIECAAAECBAgQOFHAzL0TAe1OgAABAgQIECBAgAABAgQIECBAgAABAgQIECBAgAABAgQIECBAYGUCvdP2vNhqZbkougS2K/D48eOPHz8202fyXlPDMgECBAgQIECAAAECBAisRcDMvbXklHgSIECAAAECBAgQIECAAAECBAgQIECAAAECBAgQIECAAAECBAgQGEGgd9re1dXVhw8fRghdEAQIEBhD4OHDh58/f26GZPJeU8MyAQIECBAgQIAAAQIECKxCwMy9VWSTSBIgQIAAAQIECBAgQIAAAQIECBAgQIAAAQIECBAgQIAAAQIECBAYQaB32p75MCPICoIAgbEF7t27d3193QxVZdXUsEyAAAECBAgQIECAAAECyxf473RRzDBf/qYLX8gECBAgQIAAAQIECBAgQIAAAQIECBAgQOAyBTL8/u3bt8tMu1QTIECAAAECBAgQIHCKQHoT9+/f//79ezOQ27dvf/r0qbnGMgECBJYgkHfupYJqxiRr8i6+5hrLBAgQIECAwFkE3Kc4C7uDEiBAgMAaBY55514utBm/+/Hjx69fv/I/y9VC/tfrK4s///zz2bNna3QRZwIECBAgQIAAAQIECBA4USCdx6rnWHcVqy7ky5cv8wupJwZudwIEtiHQW1FkiOnq6sqzF9vIYqkgQOAIgbpu3DX8XjWxEvKNGzey8RGHsAsBAgQIECBAgAABApcs0H2BVToXX758uXPnziWzSDsBAosVyE8X/f77763oPX369O3bt62VPhIgcBaBajyz+yDxu3fvbt68eZYoOSgBAicKuE9xIqDdCVygQF1vNB8S8+zHBZYESd4l8D+tL9LRrRvQ9UJ3Sl5rLx8JECBAgAABAgQIECBA4HIEekdbml3I+mnyXpPcTO1dbyUBAlsS6K0omkNMwxXF3bt3t6QhLQQIEKgFUj2m1ZS/qhqs/rc+1htbIECAAAECBAgQIECAwOgCjx8/vr6+bgX7/v170/ZaJj4SILAcgVRQf/3116NHj5pRyoygvIvvxYsXzZWWCRAYV6C615PRy9zf6R3JzFcDR8x5OvCtrwgQOJeA+xTnkndcAisV8OzHSjNOtJcm0J65d//+/TSylxZL8SFAgAABAgQIECBAgACBMwrkzVf1zZgzRsOhCRBYskCe+mreu11yVMWNAAECZxT4/PnzkydPzhgBhyZAgAABAgQIECBA4JIFMsXl48ePLYFXr15lBLi10kcCBAgsSiDVVCqrly9fNmOVj5m8l6Hp5krLBAgcLZDn8jN0mZvC1e2eo8OxIwECCxdwn2LhGSR6BM4u4NmPs2eBCGxSoD1zb5OJlCgCBAgQIECAAAECBAgQOEUgQ7en7G5fAgQuQSAVhV+DuoSMlkYCBAgQIECAAAECBAgQIEBgpQJv37598+ZNK/JXV1feWNUy8ZEAgWUKpLL68uVLa/pxZhnldXymHy8zy8RqdQKZs+em8OpyTYQJECBAgMDoAp79GJ1UgAQiYOaeYkCAAAECBAgQIECAAAECBAgQIECAAAECBAgQIECAAAECKxD49u1b9f6HGzdu5BUrd+7cWUGkVxtF2qvNOhEn0CPw6dOn58+ft75IRfrhw4fWSh8JECCwWIF37951HyPO5L20D2/evLnYaIsYAQIECCxNQG93aTkiPgQIECBAYPMCZu5tPoslkAABAv9P4OfPn+/fv8/Pj+VHyPIqjOqW9oMHD54+ferGtlJCgAABAgQIECBAgAABAgQIECBAgAABAgQILFYg9zhevXqVZ7Vb7/rOnJPc5vC2qHEzjva4nkIjsASBnNeZ2dKNSW4fd1daQ4AAgcUKZHpeZu7dv3+/GcO0D/Poy9evX5srLRMgQIAAga6A3m7XxBoCBAgQIEBgHoH/znMYRyFAgACB8wq8fv361q1b+RnF+ufHMnZ5fX395s2b33///dmzZ+mXnjeGjk6AAAECBAgQIECAAAECBAgQIECAAAECBAgQ6ArkPVGZoZc7Gq1pe9ky71d5+fJlnuH2rHbX7bg1tI9zsxeBhQtkTku3Cv3jjz/u3bu38JiLHgECBFoCqbhSfbVW5ukXP+XQMvGRAAECBFoCerstEB8JECBAgACBOQXa79zLjY0fP34kBtWYXZZztyPL+T9ntByLAAECBEYUePjwYSbsDQSYH6nNBn/99ZeX7w0o+YoAAQIECBAgQIAAAQIECBAgcKLA3bt368fLMvCeEfjqfzUOf2LgdidAgAABApsUePv2bX6XcDhpuZ7m1St5c9Tjx4+Ht/TtsADtYR/fElipQGazZE5LK/Lpm+S3X1srfSRAgMAqBFJ95RGXVs2WX3lIg1BrcBU5KJIECBCYX0Bvt2nuPkVTwzIBAgQIEJhH4Ld//vmn8Ej5ncLc7Ugvt3D7bPbnn3/mPU7l29uSAAECBEYX2Dttrz7ijRs38pRYfpi2XmOBAAECBAgQINASqN7TW//Iy5cvX7o3R1u7dD/m9wLSROmut4YAgW0IdCuKPEIx/GMi3YQbU+qaWEOAwOYFUn+mtnz16lXrybOBhGcwp6p1B7bxFQECBAgQWLVAfhH/0aNH5UnISIX3R5Vztbak3QLxkcA2BHad2n///bcfdd1GFksFgcsU+Pbt2++//95Nu8qta2INgeMEqlHHPEhW/fRYxi3T2yoft6wOmn09h3acv73GFdjVJN51lEseW3CfYlepsJ7AZQpU7YHmQ2Ke/bjMkiDVowgcMHOvOl7OwAcPHhQ2wT1lNUomCYQAAQJHC+SXxvIy1fLdU8Onp1q+vS0JECBAgAABAhFIPzGPmJf/zouZe4oNgQsUOLSiMKZ0gYVEkgkQqAXKHyMwc69Gs0CAAAECWxXIU555n1556vKz8fk52vLtbdkUoN3UsExgGwIZkLl9+3a3Is1wbl7Et400SgUBAhcrkHqse2cqlV4m9V2siYQTmFog51eeQ/v48WPhgczcK4Sy2dQCertHCLtPcQSaXQhciIBnPy4koyVzdIH/HhpiWjC525Fe7qE72p4AAQIEZhZI8+igaXuJXn4hycy9mbPJ4QgQIECAwAYE0k/M7wVkms0G0iIJBAhMJFBVFO/fv58ofMESIEBgSwJ5O7EKc0sZKi0ECBAgcLRARhu6s02GQ8vvz7rNMUy061vau2SsJ7Bqgfxsa7cizQM/pu2tOltFngCBSiCtl+4TjHk/mCpOCSEwnUBe2Pvhw4enT59OdwghExhdQG/3OFL3KY5zsxeBSxDw7Mcl5LI0TiFw8My9KhIa31NkhjAJECAwrsBxz3h1f5Ns3FgJjQABAgQIENiqwLNnz/IgyFZTJ10ECIwi8Pjx46urq1GCEggBAgS2LZAKM+/T23YapY4AAQIECOwVePfu3d5tuhuUv/+hu+8lr6F9ybkv7VsVePv2beYzd1PnJ9i6JtYQILBSgd4KLQ+9eAnzSjNUtNcikDaGocu1ZJZ4RkBv9+hi4D7F0XR2JHAJAp79uIRclsZxBczcG9dTaAQIEFiQwHE3p/PavQWlQVQIECBAgACBVQn4kZdVZZfIEjiPwKEvBj9PLB2VAAECCxDQslpAJogCAQIECJxT4OfPn3llyhExcJvjCDTaR6DZhcDCBXJeP3/+vBvJ/KZS3p7RXW8NAQIE1iiQCq33NyUNqqwxN8V5XQLOsnXl1yXHVm/3xNx3sp8IaHcC2xbw7Me281fqRhc4cuZeXnPpZzNGzwwBEiBAYFyBL1++HBegnx87zs1eBAgQIECAQO/9USwECBBoCty7d6/50TIBAgQI7BK4ffv2rq+sJ0CAAAEClyBw3LS9yBy94yWo7krj0WhH77grJtYTIDCWwK5HbI975chYsRIOAQIERhfofe1e3jj6+vXr0Y8lQAIEagE3hWsKCwsXOLrTevSOCwc5NHruUxwqZnsCFyXg2Y+Lym6JPV3gf44OItfj9HKP3t2OBAgQIDC1wK9fv447xI8fP47b0V4ECBAgQIDAhQvkR17WJfDixYs6wrnD5Nemaw0LBCYVyJiS212TCgucAIFtCNy/f38bCZEKAgQIECBwnMAGblWsaNhhA9rHFTN7EdiqwKdPnz5+/NhN3atXr1Y3hNtNhTUECBBoCty5cydzlbvTkvMCkLxlNN82N7ZMgMBYAoYux5JcaTh6uyvNuCOi7WQ/As0uBC5KwLMfR2f3ii6mR6dxRTvOkx3Hz9y7devWijRFlQABAgTKBdTw5Va2JECAAAECBFoC6xqUefPmTR3//OqBmXu1hgUCkwqsq6KYlELgBAgQGBC4cePGwLe+IkCAAAECmxc4+lbFcq6hKxp22ID25s8ICSRwkMCTJ0+626d6bD6H1N3AGgIECKxUINOSuzP3kpZUhl+/fl1pokSbwMIF/BbAwjNo6ujp7U4tvJzwlzPGshwTMSFAoCng2Y+mxkHLK7qYHpSulW48T9mro8UAACAASURBVHb8d6U6ok2AAAECewXSJNq7Te8GR+/YG5qVBAgQIECAwEUJrGjo9ufPnxeVNRJLgAABAgQIECBAgAABAgRWJHDv3r3jYruQexzrGnZYu/ZxRcVeBLYq8OzZs/xIWTd1ef1Ud6U1BAgQ2IBAZhBl8l43IdfX12/fvu2ut4YAAQIEThHQ2z1Fz74ECBAgQCAC67qYbj7LZsuO42furehxzM0XFwkkQIBAr8DV1VXv+uGVuaXth5GGiXxLgAABAgQIbEPgx48f20iIVBBYnYAxpdVlmQgTIHAWgaNffXOW2DooAQIECBCYQuDBgwdHBNv7pqkjwjlxl9UNO6xa+8TMsjuBLQnk7VK9L57KaIwX7m0po6WFAIGWwNOnT1trqo8mLfeyWEmAAIFTBPR2T9Fb3b7uU6wuy0SYwMwCnv04Dnx1F9PjkrmWvWbLjuNn7q2FUjwJECBwsQLH3ZzeNaB5sYwSToAAAQIECGxVoPeXp7eaWOkiQIAAAQIECBAgQIAAAQKrE/jjjz+OiPNxP2t4xIGGd1ndsMOqtYfzwrcELkpg1xyV3rdRXZSMxBIgsG2B/D51b2MmTTLzlred9VJ3RgFP6p8R/7yH1ts9r7+jEyBAgMAGBFZ3Md2A+UASZssOM/cGcsFXBAgQWLfAvXv3Dr0/7dcW153lYk+AAAECBAgcIjDbT+YcEinbEiBAgAABAgQIECBAgAABAv9P4OHDh4e+CC6/Tnjnzp0lCK5u2GHV2kvIcXEgsASBvHDv8+fP3ZjkFvCzZ8+6660hQIDAlgR2TV1+8+bNz58/t5RSaSFAgMB5BfR2z+vv6AQIECCwAYHVXUw3YD6QhNmyw8y9gVzwFQECBFYv8O7du4N+4ijbrz7NEkCAAAECBAgQKBOY7SdzyqJjKwIECBAgQIAAAQIECBAgQKAt8P79+/LbHHfv3n379m07iDN9XuOww3q1z5TJDktgcQKZvdwbp12zWXo3tpIAAQIrFdj12r0kRzW40jwVbQIElimgt7vMfBErAgQIEFiRwBovpiviPTSqs2WHmXuHZo3tCRAgsCaBDE32/rBibxpevXr1+PHj3q+sJECAAAECBAhsT+DLly/bS5QUESBAgAABAgQIECBAgACBLQnkNkf67yWT9zJtr/yGyAxEaxx2WK/2DBnqEASWL/Dp06fr6+veeL548aJ3vZUECBDYmMCuGXr5Detv375tLLGSQ4AAgXMJ6O2eS95xCRAgQGAzAmu8mG4Gv5uQ2bLDzL0uvjUECBDYlMC9e/f+/vvv27dvD6cqP6Tqns0wkW8JECBAgACBjQl8//59YymSHAIECBAgQIAAAQIECBAgsD2BO3fupAt/dXU1kLQ//vjj69evmXg2sM3MX6102GGl2jNnrsMRWKbArvkqqSGXGWGxIkCAwOgCaQ3uajTuqiRHj4MACRAgsHkBvd3NZ7EEEiBAgMDUAiu9mE7Ncq7wZ8sOM/fOlcWOS4AAgfkEcp81vx/2559/dufv5Xdqc7fmx48f3rY3X344EgECBAgQILAMgdk63stIrlgQIECAAAECBAgQIECAAIG1CuQh7A8fPuRnCnNHI+/Wq17Bl/9ZfvXqVe5xvH79emlpW++wwxq1l5b74kNgfoFUkrteuGeyyvzZ4YgECJxRYFel9/Hjx/zQwxkj5tAECBDYjIDe7mayUkIIECBA4FwC672Ynkts0uPOlh3/M2kyBE6AAAECyxF49u9fpvDlGvPr16/c0r5161beyLecGIoJAQIECBAgQGBOgV3PsswZB8ciQIAAAQIECBAgQIAAAQIECgXyM4ULnKG3K/JrH3ZYl/auXLCewOUI7JqpkndPLep9pJeTI1JKgMC5BPIMTH7SuvfJy1SVnz59OlfEHJcAAQKbEdDb3UxWSggBAgQInEtg7RfTc7lNdNzZssPMvYlyULAECBBYqEButeZvoZETLQIECBAgQIDAXAI/f/6c61COQ4AAAQIECBAgQIAAAQIECFyWgGGHy8pvqSVwboG8cK93jkri9fTp03PHzvEJECAwt0De0vz8+fPuUT9//pyfuvbATFfGGgIECJQL6O2WW9mSAAECBAj0CriY9rKca+Wc2fHfcyXScQkQIECAAAECBAgQIECAwLkEvnz5cq5DOy4BAgQIECBAgAABAgQIECCwbQHDDtvOX6kjsDSBV69e9UYpb516+PBh71dWEiBAYMMCz54925W6N2/e7PrKegIECBAoEdDbLVGyDQECBAgQGBBwMR3Amf+rObPDzL3589cRCRAgQIAAAQIECBAgQODMAvlp1TPHwOEJECBAgAABAgQIECBAgACBjQoYdthoxkoWgSUKfP369fr6ujdmXrjXy2IlAQKXIHB1ddWbzHfv3s35RoXeOFhJgACBVQvo7a46+0SeAAECBJYg4GK6hFyo4zBndpi5V7NbIECAAAECBAgQIECAAIFLEZiz430pptJJgAABAgQIECBAgAABAgQI/Ctg2EFBIEBgNoFdL9xLBMzcmy0XHIgAgaUJDFSAmby3tNiKDwECBFYkoLe7oswSVQIECBBYpoCL6aLyZc7sMHNvUVkvMgQIECBAgAABAgQIECAwuUB+UXXXD1FPfmwHIECAAAECBAgQIECAAAECBDYtYNhh09krcQSWJZAK5+PHj71xevDgwc2bN3u/spIAAQKbF3j48OGNGzd6kzkw4bl3eysJECBAoBbQ260pLBAgQIAAgeMEXEyPc5tor5mzw8y9ifJRsAQIECBAgAABAgQIECCwUIE5fy9noQSiRYAAAQIECBAgQIAAAQIECEwjYNhhGlehEiDQIzDw5qiB9031BGQVAQIENiewqxr89evXhw8fNpdcCSJAgMAcAnq7cyg7BgECBAhsWsDFdFHZO3N2mLm3qNwXGQIECBAgQIAAAQIECBCYXGDmjvfk6XEAAgQIECBAgAABAgQIECBAYDEChh0WkxUiQmD7AgNvjnr8+PH20y+FBAgQ2C3w5MmTXV8OVJ67drGeAAECBCKgt6sYECBAgACBEwVcTE8EHHf3mbPDzL1xs09oBAgQIECAAAECBAgQILB0gffv3y89iuJHgAABAgQIECBAgAABAgQIrFPAsMM6802sCaxP4NOnT3lzVG+8Hzx40LveSgIECFyOwL17927cuNGb3uvr62/fvvV+ZSUBAgQIDAjo7Q7g+IoAAQIECJQIuJiWKM22zczZYebebDnrQAQIECBAgAABAgQIECBwfoGBJ1rOHzkxIECAAAECBAgQIECAAAECBNYsYNhhzbkn7gRWJvDmzZtdMX769Omur6wnQIDA5QgMvHbv3bt3l+MgpQQIEBhFQG93FEaBECBAgMAlC7iYLir3588OM/cWVQBEhgABAgQIECBAgAABAgSmFXA7dlpfoRMgQIAAAQIECBAgQIAAgQsWMOxwwZkv6QRmFfj58+fnz593HfLx48e7vrKeAAEClyNwdXW1K7EfP37c9ZX1BAgQINAroLfby2IlAQIECBAoF3AxLbeaYcv5s8PMvRmy1SEIECBAgAABAgQIECBAYBECeaLF7dhF5IRIECBAgAABAgQIECBAgACBzQkYdthclkoQgeUKvH//flfkHjx4sOsr6wkQIHBRAg8fPtyV3u/fv3/9+nXXt9YTIECAQEtAb7cF4iMBAgQIEDhUwMX0ULFJtz9Ldpi5N2meCpwAAQIECBAgQIAAAQIEFiTw6tWrBcVGVAgQIECAAAECBAgQIECAAIENCRh22FBmSgqBpQsM/DyZmXtLzzzxI0BgRoGB1+7N/4KFGdPtUAQIEBhZQG93ZFDBESBAgMDlCbiYLirPz5IdZu4tqgyIDAECBAgQIECAAAECBAhMJZDfy3nz5s1UoQuXAAECBAgQIECAAAECBAgQuGABww4XnPmSTmBugVQ4nz9/3nXUgWkqu3axngABAlsVGJjMPPDy0q1qSBcBAgSOE9DbPc7NXgQIECBAoBZwMa0plrBwruwwc28JuS8OBAgQIECAAAECBAgQIDC5wMuXLyc/hgMQIECAAAECBAgQIECAAAECFylg2OEis12iCZxHYGC2yY0bN+7cuXOeaDkqAQIElifw5MmTXZH69evXp0+fdn1rPQECBAjUAnq7NYUFAgQIECBwnICL6XFuE+11ruwwc2+iDBUsAQIECBAgQIAAAQIECCxI4Nu3b+/evVtQhESFAAECBAgQIECAAAECBAgQ2IqAYYet5KR0EFiHwMA458AclXWkTSwJECAwqsDNmzdv3769K8iPHz/u+sp6AgQIEKgE9HaVBAIECBAgcKKAi+mJgOPufsbsMHNv3KwUGgECBAgQIECAAAECBAgsUcAzK0vMFXEiQIAAAQIECBAgQIAAAQKbEDDssIlslAgC6xD4+fPn9fX1rrg+ePBg11fWEyBA4DIFBirGgVeYXqaVVBMgQKAroLfbNbGGAAECBAgcJOBiehDX1BufMTvM3Js6c4VPgAABAgQIECBAgAABAmcWePHixcDjLGeOnMMTIECAAAECBAgQIECAAAECaxYw7LDm3BN3AusTGJ5nMjBBZX1JFWMCBAiMITBQMf769evr169jHEQYBAgQ2KaA3u4281WqCBAgQGBGARfTGbH3H+q82WHm3v4csgUBAgQIECBAgAABAgQIrFfg06dPb968WW/8xZwAAQIECBAgQIAAAQIECBBYrIBhh8VmjYgR2KrA58+fdyXt9u3bN2/e3PWt9QQIELhMgYGZewEZqFQvk0uqCRAgUAvo7dYUFggQIECAwHECLqbHuU2019mzw8y9iXJWsAQIECBAgAABAgQIECBwfoH0uh89enT+eIgBAQIECBAgQIAAAQIECBAgsDkBww6by1IJIrACgYFJJnfv3l1BAkSRAAEC8wpkSnMmNu865kClumsX6wkQIHAJAnq7l5DL0kiAAAECkwq4mE7Ke2jgS8gOM/cOzTXbEyBAgAABAgQIECBAgMA6BJbQ616HlFgSIECAAAECBAgQIECAAAECBwoYdjgQzOYECIwg8PXr11+/fu0KaPi9Urv2sp4AAQKbFxiY2Gzm3uZzXwIJEDhCQG/3CDS7ECBAgACBpoCLaVPj7MsLyY7/OTuECBQKfPv27fr6+suXL9///cto7I8fP6ox2Rs3biSQW7du5SeC8pfhhvy/f/9+fjSoMHCbzS/w8+fP5GbyNPmZhWaGJjLJ02Ro/ldZWeXpnTt35o+nIxIgQIDAWgRcWdaSU+J5sQLpAVbt+brh12zP122/qvmXByw05k8vKm/fvn3+/Pnp4QhhIQKudMMZUfmkg1l1M7OQ7bv1TDV0kD5m6hl9zGHSpX2bJ/PqQaHkb301qeNZjSTkOlL9JZcfPnxYfzu88Pr161evXmWb/H/27Nnwxr4lQIDAoQJbHdneas281XQdWm5tfyECl9bLcIKPW7ANO4zrOXVol3a+T+0p/DMKDM8wMXPvjFnj0AQILFkg1ePHjx93xTC38MqHUncFYn2JgCbZsJIbPcM+vp1NQG93NmoHIkCAAIGtCriYLipnl5MdS5y5V903yoBj/RBS61Gz+gmkLGy+5/zhw4dQvH//Phq7CnH1Vf5XT+bVm1WP4j158uTevXv1yjMu5BGNOk8T1Spb879+4Ozly5cvXrw4KIYpLfGppsDV5SQFI8+rZe7i1dXV0kpIhnsyGJQ4tzKrlepA5S8r88xlPXiURCU3M5yUvyU/yS2jW7m5io8Z/WmekiljZ3yKtxWZnAtV3HJqH1pFjItfRayusuqILbCqGTfhY4W2t3J4+vRpnhg+7nDJnepykAxq5lFCq55gzv+q/ZD/5y3hxyVwYC9XllQR621CnPG8SKGqT4qZz4ucsGnc1hNL6iZc64RNW66K2JKbPQPnZvVV1Zg/qO1Xh5mKK/VVmn+PHz+uV1ooFEgxy2WlbkgX7mWzZQpcwpXuFPn4pJLJX+rVgXD+/x5m36jC0sYNBpJwmV8Vlv8Kp8rlNIabVsni1Ie5mgxcT3OhqSvMTHg2c68JWC1XncEIh7fZd86a+uNxkx4LOzJVuyi5ecauepfFmrp4VLNqm+3bfFXVunWHNJmYHMz/hYzTzpN9WxrZrsW2WjNvNV11xq1lwRVntpwqLPNV+yqxSiVft5dSt6/iTk2NWZjYavsqyWtpUuaU6W2eZeW7d+8mvebm0Jc27HBG7bowH7dQeAqs/Xw/4zhz8/fIZh5nPq5IbGCvjAINpEK3cQDHVwQIXLJAxmQGkp+qdWlPlw3Edo1fXUiT7Oisic//f5vHjZ7/K5g+SEyqh0Lrrl+1ST3oWj/wsLGngP6vxKyf9HZT2NI9zK2fGcYWRszaZNwF3qdIqqubdHUVUWVclYPVfzfvdhWzWq+FlnrVA7oVmpGWXYXH+r0CF3gx3Wtyxg2Wlh1LmbkXl9xE+bcPMjTOWA2a50LbzMI89FDdJJv0HkzziDMsZ0JaQPJ3yrFyKzF/b968ydU0N5DyN/Cc1ikHSvbtav3U608Jv7tvjphGVXxSJLrfViUkaa8A//jjjzzQP1Hau0fvXZM+diJT39nt3WbvyiQ2geQvW2amUDJ05pEjGb03j5a2QbKs6p/U/3N2VN2S+n91vrRingkVU9zXqeLTikPrY+9JXUUvxb4Vz7E+NtvZrd5I/XHgWLkMDXx7CV81AZOhveWtxGEg93ftnkPnMpf2Q29JrvZKsFXIuS7U4WQgL6PzqUjXOx/GlaXOzYMWZmtCLP+8iFtOitZ5kRHt/E30vH51yyHNocITtm44VQ98rGuadApA1Wyr6p+DSmm9cfYNQuVwlrZfHZN1LeQ0D37a/+uKtth2BbZxpeuma6w1o9QziUx1LajGDaqqZoqOwFipvpxwRhkUqriSxZmMl7/kbwZSuvmbwbRmeyB7pSI97xDKnBnd7aU2ezS5Fg+0W06JZ6Yzpd+djsxAUyFfVd8mg6r2QI5YTxVYb0fmFLdF7Vs1bpOJrTOoFclmPtZf5Xzc9q8zjFKJBTZ/M4xs1/kyvDBKoqpDJF3LqZm3mq7h3DzLt644Z2HvHvSiehmrPsGHT5m00KpmUjeL6zUZo66Xx11I3DY27LBk7VPybjPn+/LHmetuS51fG7j/UqdlmQvphuyKmFuWu2SsJ0CAwPAjhRl8O/onhtkOCGymSTaQxlO+cqOnVy8sOSWrHwLu3SArewddtUJ3cRWu19vtQk03ttA91nFrtnqfYnikIjWAm3cDBaarVz/+Wj/SOTCwlhtYA4Gf8lVzfKMbpb3DfSP2dpsxyXFrlioO1ceSlA4w7to9h77YJ113mWxs/fYupqvOoGVmx2///PPPcazNH+TeFcKff/6598HfUTppVQSmnp+2K5njrs+zO3nMdKK2xRRz2PI41xFXoF60PENWMl8/2+Tq1RvCwMqS0jiw+9Ff5Q2bie1EGZo+5xFvGTouLTL6OLcZ9soN+GraUt2IzClZ3oLsjWFGQE5/CjCXvTyIVrduew900Mp0DFJDHrRL78a57uTEOV2pDvxc1UsdgTMupDvx+++/jxWBzKNLnVkYWgpDnpAYuD1ZGE42y3Fzfew+xFwewsxburJ0wRfVhNjAeZEGRs6L/I11XozVvp2z5dMtZoVrcl0OXR7GLdz+oM3S30lpP/0afdBBj9i4OwmkG8hff/01+o9QnN61jHD+urE9bk3mwZb0bo4LfNt7beZKN1E2Va3ZieqZxDlFN1XN8HMMpydtrDGlkpikY1I1GnMdyasAsku9cPT8tIRZ97mqhbEq55L8TfxTWVWvNaj+Vw5VHyddsIHi0Zq/11tjJ0VHy5TkyHK2GXGgI4kq6RhWD9Cnxz3KSNq/7bWnU5+ty8mvhcRkxEzMuZxMzADFwBmX2qaquAaSn3Cy2cAGc341Vsu/N85TjGz3Hqi1cqs181bT1cq+hXx0xVlCRlxUL2OlJ3gusrmhUDezTyw2hh2GAZevPRz/4W83c75vYJw5OZUW77ruvwyXriV8m0r+0aNHu2IS8JwCu76dYX3dRa1HYHLQ5thFMw57OzvNjXuXk96B/lTvLlmZMdvMB6hGh/I/a/4/9r796q8ayXaYdQOYJoSBCIAQLo4AdwiNI7AJoU0EpkMAR2A6BEwEMCEMnQF3z2gtLV09SlvPo0d9f3xLR0ePql2lKqkknV+KQvPKbQd+yn1E2kRj3ARag5i8Yvq4JgImxGfFB2ki5mbVeBGasdDGHGkRYngyMLjwFV0EwSoGKd9LacloLNQ2Un1+0ragCReBY6ZkLlMd08yqraW7ORs9oJCJePA7DlinIFh65ymgFnG314VC4vyV/YBgRYP/s8W+xib72atdKxqwCZF12WyCy15tn4IxLBaKbOL4zTtMaPWAblYNbAGNtFgo+ib07AfwPMmZ9lWPR1pbWhxYedb9MVer4faExrFr0nHG5ooWtP32229C12u+AiDMvXCUQYAbhcEj1jb4QwI/doypGGZRJrboouGlUUCWSyk42R49AoRHnA6Ue2/UGSiG3H7ft8A5Cw6GgDk2ZwUKGoxMkYMWINPsMOku0ygOWV4EyXqvDhN0FK6ZmdATD+H2R9iTdhZgmtopcVvoNYShgW6z7em+RrUd+Zkt9JUyLB5DfKMvSEkcvcP8MgQ8WEY9S0p8S3mWk8YF5pyNCg+lzc5kUmJN5WNOkpV4I9l11WFD4KpSZCMfUMDUABP4WTv3cyd+2EQRqttXaAfV64icU4tZ1LSzgBUQNAFaCti7q5lFuyXRa+oyR2qL9HKYp+uOKtSeGV+u3sJmYoCgFv7jz30lp6HA8GjdWbANygbT0AZ9sOVbEn1dcwq3FgpNXdApOAITC4IHIaesaA0AphqE/UQ7KXUaKvp2oDq20DHQAcWQNRaoMmqfUjAhH3Js96odUT24KQzAIkMqSM17JayFMVS9wuEjNHkF2KGHKavi0mysGQpjUIA7/CHxYGRbhg60pQwpmDK87GiZT+VLluazb9XjPIv/VauMrQc4vIPrMhrT7ROks8MOq6Hdy0ocNt4xohsHgltdmHO6+EM3Rkx6t9h/cXFYOY0VvStZL/145LzvtMfjLnzEMKkQFhQybKpjziJrtCJkEGbviADTFBaDRRSGhUcYK1CONWDY17M58G4MpGuWWW2XRB7+7RPIZ1Vlnd4Pm5J1B/akjR6Aw7h+xuZjAApRuGoTp7PQqALrapfXqAVdww37FIxh4YUIrxQdCCYTC4rdN+/6hg4AbK/5m7x05SVoS8qiFKTsvuoLF7yM23gqfUOkhRlHXSQIkPsK0SqYl0hJ0+af7Uwtm7sk9hLHv1XD2jLS5EUIIiywaBilMFgoaabvZhcfOTDomKkz7hkUYohWMzizIrjL4gmWwTuzmAFo2dZwsIBpigGBkYVn1FKPcig5Gi5E72AW2gKujbjBl7CWQ2GGqcYyWV8LssEOaCY7AmsARw4+ok30SzZYUUwFXQHanCrQ/9SYqs7HMq+d+O6TpF7jF6OpGploxV7TynbM57fQV8rZ9QwsPMpEpeC6AxTDH9DAf1AIfUYtxoiNNqQtAlLPEpW7zVxqCnHYuMD0g5+xuEoOHFInd9EmJkIYm2jZjFYzYPEIi5qdxxq5o3F04fb4bFpwLuAIzFpOs3RivKegszqPBGa8fJvZTvsWYOhvn7hGVwcuRI+ne01d+kpn2daO9HQd0cZ4F9a5nrYbs5MykmjK2FsMomybsodtYZCx9r2m2X1ds4e2fWxBA3VTyzpMUCGplDSZTiFxyJGZDFteWrpjSFqnTBEsFp9UIqWxEEFW4UEJvCeGJEpi8YL/SBeRh+p1c7Z1xLEyJRCuHJQzWgGRQXYoDKeGcQTRgyn8x58xvBBuqh3UjYZiUDelcjYfdZ9FD0QySg5bhJJZUoFVtjUoPNNUti+5wKmW+VS+ZGk+/rbIpNvRnUpAiFGOyMF4lce5bZWx+wCHvFJqX5GP1qIjhc88O+ywGtq8XFIljxzvfRezmIum0DP58CMoEx1udqKLqRqK4Q9V8B8UnrH/IiOz2lt5ttxu/Rr57TvtiSqkm1kXwUiputtyS/rxNVqFEOd7PWNJKki1VVLr6xbZoS4CMraLRRLzpdOIoVsdq49FYDRkCHt5IHtcMHwpEIYSc+SUrCNiMH3ZTRk7guDxMdFKeTo0ZeKNMBHZNofqNuP6szY/5Zp1FtpR/dym1vcs0H+X4KL0eatdyz7CPsz8xw4cQAEbYgYg/uNvl30KxrBYa5lNHB9KhZSzIBQVaBmAVl2RkOddRSSZwilRup1m033h0kiLBVyOVHSUIHrsK8SUKlrWUomznWmK62Xz9xLHAzf3UhYZK3bYVkwRSNFifZJde2BQDV1+kKTKxcCIPNvA2wqvA/MESFNmxeSja5k25q1MvEyA91YQVrhIA3dR+rNaIfTC8CuXgQKHpLpsYgJdIU3bKViWxQoXyA8i2yyTUEEzKD1SBhrl6liXdHRwlXLXfZJ09sKgFN5FyveVsryeQQQhNETIQS1yJxKKzUQxhrqJCsGpZ2HMmiC10C+PnkIcOS5KZy8YbqHgMACxUsJYzg4EqD2zpoIFYFrLdtdeIDr/bJ/1ZU0WECANYDuPRS3I81WjG+2UM0oS6uHMnF5TlyLwdyx8sKfrJQ5ywg9bVDeyUCt0l3awoNkRa8wLo7eCPqTQEGY4QmupV7zZxGQm1chh+eH6wmp+RSI6X8KkKNUL8jH0UEAAHKMPBaIzjSiF0KURA/YwuRexAwvJTMkwvgQ5ej2iJEZ3VDHCyQMEGpW1m4mmvC5mPgpKbogEedHRIRMJlLJTSnQtN9Ly9lTLfCpfLbKeUzc65N2BXJSOjilhMKL3Cz0O7KcwxQXg7Wt22UzNd8oHDHC43aKxIBeuWxy5NoGfP8uUjHsLobsEF6VXQ7uIeK/wweMdM6KO+gOr6EHnPl67o0eubwAAIABJREFU/+KCsEtanlc8viSUyeuo0qYpfiHmyleeJLQTCRDc7rZIz/d67bqaXa3XiRJBmNVENlpj64Aia0G1lsJTngK1TK6WYvMRYg6ekvXC88iNHoDDuH7B5mMWGtpztAnTR67pEA8JWwhtVN/dll5a8VQ78/1+KBE5p8Ugy6Ze7jd8S+rhaFGCjKyeY+BAsvz0GCWX3adgDEsorFTO8aHUvqEDwNgyAN2xAAVLCaUuPypKt0cm3RcujbRYzKE2WbF2kSB67CvEFNmWtVTibGea4nrZ/L3EMfXmHgZMdCsLgxav6iSKGXz2/AomLosc6g15zAZZZOMeNujlZNWx3Rp2nCqllkmeWUePKbK9kimrWq1vHrzeI2bJMhopsr12so9oR+gIr0YsG4QeUzin8ncXdFZAkwtAH1JQV+d3OfzUfZKEAd4F2zUXBl1Ym99IXykLLg86GeozfFwFy4ynSJmpiu4aq6hnCeUezUmJzBM3fFnKF3slo70gk5lC6LgI57dAvsKzAMls/BFCeXaej52GcIEjaFqpTchO5oGAYDxLu+tVPsQkHFPt81UGnLDfmTm9pi695LJmO2d7unbMYWSyEQ9oNQZdF2OY2uCENWY8YBG/jOdNee2ijlC4r2tOmZFSqmz5qM1EZnfM0SP0hPGtI7q2/C6V6BjogGKEGpvSc4zr0qkRhJJqzdPJunnXUnJZhBhY4CzmjbO+qNX14tggwxNx+AgyngItnPl75DXOVLPzvXDcdYHiVMt8Kl9dhD66EfU4oxH22r9wlXHGAIfgPD/S8qhhB29ceI+roe2Rxz+ePd77LmaFiRnmpeFwu2H/hde0dUpmFwiPk9p32hNqppdTF8HILmS8XkofH1yjVStAdvFVCkK2PJS5mlpTkYlxZckICyx4cy8bnQi5QA7mh1B17J/CyMNdIiqIPwyZduSZeLUhCTJqlHL36rIV3XHwdoeorsGzp2R1mLi1oHjMwMGwxTh1K9aloyFHjEoMyTq/KZPBuP6U5UFkL7RgOguVAe/ydr7fDwUt58D3VXN6zGrXIIDhk50JYBi2xMmjRuPZfQrGsMgq5L4NwUlBuunmXd/QAaBrGYDuyF3zgG5fuDTSYiWeGlbyYLTVixJ9hehS6KazJJ3tTLPsr1ZgL3HMu7mH1UXoU+HtuqwKsotAjKjUke6nFAjzquhemjv4MTFqJw+NuG2G6bo1jyUMNhdyBC/mL5Ry2GMqJyojz6ajl9SKjp95Cy7T8lWakKcagChFdmlHpjxaQ5spJJEfBbOuL1NLBd2C3tC60ViGoBvMqy7Gp/skCUrYBUl5tDL4eGXCNV4XOrdoxNgi6wWwdG/xAinjHCo5lKHFqKIjT4jhI3zK4yKQdVU9iyu1qNd7agpx8LhgvIMHO8QUlQ45vgAmDIsr6zANs9NiEEhKosXg6ULyYGH60pOdzAMTGIQohU9lYsYeSsrLaTezey28n5LF4v0e7+ka8Y8aGW8o4bH7XBQNhjM65HSJ3lhMQn8xjrXuC5OQVORY1ooS0XU9wClqpKgwnFTWSveVdRF5kwvDa0ME5g+wNC5n3MGYwhl9tRy/QN2s+Ix+ptZWkxHetzsm1NwYULXgRL2hnSlBl6I2x82EibatTUuklNwljFk+ZAnOToZ7CcJSgnHqcmHSB1jmU/mygls8oR5npoCidtWOa4wFWLCO9KC16PiyPbZERUg6owTsaLjMPnK4GLFgFiWsMyVhDIudHXZYDe0Qfybn+PFuLAzGOFYB+GtcsKTWCNfuvzA6tmAZGDfBGEJPHqfZ6movey7wi1d1EYzRFv6RNVqj6EdjEsqxfUoW7s6EvVTkwOo2gtm9enSyF2UNmMA5toSessSHXiNKickcSkmW1FQB2Tq1a2aq34Pzj5+SNcoOroqxV25subFHUx0NhtqOnDrXKZAU9hKahejICu0JlrHRkkLv7itMd8OuvZz2daLb477p+X7fE0T2sSWmccZq12gXNDY7xCDNLqoYNeZ2yGBsZqUGUrtQgkY0lFqEJAx7VjpFBVoGoEt5VKmKKPEKd/GVUGbMrvH3P3EWjbS4AmtLQ208eYWPXSQIMrvrfEgqcrJ4nO1Ms+yvVmAvceTVK4Vv0UiLbrF32by35BmTGh1CNrOXU7GdVidgO+R5Fd52jGJE8bewIAE3Wc1LqiLoh6mFk3M7ktMhGd46TZYgXKncvvs2RXZdvjwcek2RQ9pkcyPDFbZWl3OVoOsgGl0L1g8rJfOHwY4/DByMJrOMkU2NOyjcNBrpTjbohOmDwoBUkFdkHAxtI1TapQq4oQsmauZihTQqdodr9waNWkLQRXhGd449R9DLP2YJQ0fg4kFBqGcpshJbTCEOGBeweLDkwrjwpIbH9nHELLnRkUDVuFehJRnkEeA9PdcTPmIm3I52L6yYaTnmA726I9sJQQtzop6IbF+LlSJws6djsMIYCVXUy4EVks0y01GqjGfS0XXf2ZGsAIbTXkYV5tEsjjwA2x8hAlg8YIW/FJJCPqgKaahrSugl+ip0YS4l4/QqSsyCmUAAi+KogFygvLTVWFQPV+LAHA69C7NyLMhStdTcoAvj0xrJItxRmoYp6Ew4Ks1kCRbMyjSVgL5NA8cSHCq5Sx7e9lJ49Ijx6DYepsP1YDUg0YF/gGU+la9qQa9TUT1Od1nIk8wjd2rOHuDwg3aYhL4y9AhujoYdSsfXXmiDuwvHu5UphAUN1/0XC8hVCXm1AqewLBrWnstLCdeSp9JY7WIBjhUHxkI1v6iLRroQA9jRFEYleESz+Kum6sGKRkBYfOEP7OAPRgasYTWUEkRRPqSG1tAmWja9tDPbkUJMM+BWQCGGGMhrp61vC0Avizbo77gMT9GPLrKU2AKQdaqdZ/NlPOfPIZ9Fo733m6dkDHrQKDsoUgmYIBhhprWKMqEZh+/r66oYZxr2CBvuAoJGuhix7LKxO/sVQtmxiiusVBpudFnWoIF2LppVEo/BB/2CPPMHneCly8CxggNKIT4GAWDoIRM+YnzZpgYlrBzD3oUcOydB9dBkdYQxKzJDJKYioVXsiJhReOgGZAdjGzoCASvzCs69Iz2mKZcqSARdhMqWJcyKsjt5aBAUGsSKCIuaPtDp8nKJj5PnhAaQXhKEsIB8hW67commIX2MULSMv+5qFu3Ry4xqVHdKtEEg4CEffRwnjhk39xDa8Lga536y4x9DC+P2Wc2LTgI8iPrOq8Cvt+bxusPjuAgUeCH9GYh0RYOKLp3ynABidQtn0x0RliM744A1WIXjy+V93FhzJWXSxws6ZHmXHIwODK5w7eGqipcerbcGOjOL8roWHmUj0FEcmIjL49ojste0siMLSzUlmykXzHC6A1m4BTAt7uXEPRfj9mLTI2bhpGhkDRw9QmWRqWfpMoWQQbZKiMRq4wIKkFJjbx6OsFSqZGl+dh4LoLxpZGkXFeVhIlxJId1FN1KUePbQ69o8Ysqdqj45XzZihlpwNJmqKGheZjjiJhN5T3eyktzj6VISZ9zEBI8cbjAIXiDFSyrf8xreYDSP3afZmEky/UaJMZmwtDAUEFD7pDQq5QnbWkYicmAKb1OCuzCf1xmjsVFsu/uXqP6EqguNUmkWKS2GtuyhADJUoqhNvnCobJgvgaRQsl7ONNNheIkquUdS94lxdkWAQcFDnSoZHVnT4JWBbRnLp/KVkuO++aER8EaWfVSPk5KybMO7GIpU18iPjjUrtUGz92inBxiuFM5Rfi3IXkLDDikYyfzF0b5wvKcEx0sqXJV48cZ79l9SYG6RHwalXes3P0heBxr0Ft7KpZxP9zXvzBowShtmbn0pqUNyWi0wKxveKErIhKAh7gl0ohfySJJLKgYUptbtUb7RDMqs4W33NXiKI5kSD9tUI4/nyyuvXQzp4zAaAmTLMHr4o31X67z0oCVYEfIyhYbgCXQO3egBIIxP9ywtbK8rL52FFunVI4VdeaXS4XLjEVKZTpmxadl8ZMrHzFHhzhhmK8qEjhIggCSLSSoxLR5lmArpTBGmoVSIDyM0hU+YP067PIUsXWUYUXqNjHjkrURo+sCUC+k9Po4Zkt0lCN1m+nUl4qWxwIEQIXE0NUKX3Da9rqOPoUa5LWi6IwJR/L3MceIYfnPPs0RgbLRlB1gefN4jBtuEYZZSEXkP3pA6KLAiR3LR9aB+AQXDNQjwgiBu3AfEpyA1+SDeE7T8CGsrN0i+fTYSYYj01rQe4xPW+RargwVtedw6Iaurqzm9BggDFz9/Gu0+PGp5uLpPKz1KDngklzTedAcmxVXL7gqQnTCgd0xj5uMv696c4amexdU9L91LBPuOi6jR847SRsu0jCZ3WuhJxD7OnOGH4ptgLsKdFcu7TWTnzC1S4OvKdsxQOwExj2CLkpDwPJHXgj72QkDWkF5mVqZ2HU8X0hlamFBpgWFYsWMOLCoGKWx7uOfqLdurO2VWAd29iaE2GxsJAQcOMMKYnVbzG1YMsUW/c/TfECNoWl9OQ963yyF1BhobjYoMEisGaairYQ40bVy4bztRygTD9GXnnKOnCuF8jxE0pCyz1vFtVMk9xRukctmR2N7vqZb5VL46KvY6TWX13Aw39ThRkd25yrhwgPNbgRp2iI6Uosxl0b5zvAuyExZ37jzNm8piXue+vWf/RUByi1fymmW+6asGDesvcubjKuqI9bU3FtzuwjQ876BoVTWSMyuGK9YQIjdndAAz5J3Z+TUUQv0g+rCFNXOiUz7LyDSamXCuoQoEz9ywK0VA1uTuDrGUvI3K65RMFhYzQxttJyds9AAEwUZZp+DaBG+V0X3QMb5goymTrGbT3lpRCglvuTGNtrqOPD0U+JqvLRgv8pwf1I5GO/SVwEFAybyCNagTR3UtckGhoVSDMD+X626ZZRHLMwpX8WauxRg/Hg5Gb3XZHcmVfRyjYIMkSJoCV5dgr2DoJi8JXQJS6dHmXR6MV71NicDNHyeOsTf3wtE4jhNXabIWCgNv8qgz5GFqlV2x9DoG5wJie3e1Kkxj2hfW6pUTTulCAlze3fIAzV3FRUliJohuj+1uACTJ84b2LqKcRjMBncudl4ZkswBGm63IdAXnkWEf9xJ0BQgrV8maICOmETsfKVi8OavVkzDRfTqbIsnk84TNHOwyzSu/lQ2mEbc7SfA85gjpMyIe6hlDealnCTFBzsGe5Zhx4U3DRlhFeaoT2pCoLnXM9PwpbAUUFUSODt0yEQdQ0pHTuqYY3R6NVUh5OLUIc1xPFLagOe0IqKfLYshEgYeu7zBBCiM57mCBAcxywRSQezE9jnAooI2ZBFqWgfaIxVHUr8F4MtB1LJNyK4CoYy8HNOVNdax6eAm4YG+GgEdsAI9DgCQMdA4lYxyDM1uG2nvi8+SLxzmzLPQSdi3n9LLMWcC9dXqUKjfol22wqAB6j/ZoMxvX76da5lP5KlKejQqThl09jifTa1cZ1w5wZikB76BhB2+k1D2uhva14z0rPiYW50a9vHkdBJ3torQAs/RunL+VknRGeTv7jSYg2b3YJI2MYXbcwochA70PilPtJbLsQSxXMx+JRaSCXZYwiHL+JKFRypZ4LzHCeqdIhf57vQuPj4g+RXmYL/MyP0IbUrh+jk7JsjK6Z6MHUMCuCgbBvLJTFJ2FZpVnzQJZEaOAu9xYkwuPKmYGCL4mTxt0n8ITk/yooVQZH+8ts0g3g33mJBNE8oRNXpFppMVTIfmRMaqDJMirEDR80NkPGRzz1owv+f92zpRhfM0ysiDM23HiGHtzz+NtHBuhaJmIjF0YhNUH5WDYe5h4jyB7UNem2ehOnkvDOBkx9hHkGTq9wkxkx6viMhVNt0+sZR0bh2RKQ2TnNy3AxAhiL0GnAN80P2sEzHgZcThVQEzWXjuEJy8MQDAzBQd5g6aVAmI7vpKD4EbKruVE2op+nAVjRNzuL3h5qWeJYnWwZ9l3XLhuAjNqO1qRGHSg2evF7dFNR1Woe2bWmcKCDVpoMMMBgDCT5+6wuA2uZl0Nba6qpNKuJ3I50nQvBNTTyUhi8KaU082HKZDbqX7LbCeDErugq+4IFZklwLhptotnKj00bhvdzO4CbJFQUnta43SsiLylCqf0RMiHlCcgycwnDZETiFlKZEXEAJzoqHTlO3OSwFhIlzYQX8RvdeGzI9tRHTjAMp/KV7Uar1/RHd1kGlKeYORX9jjXrjKuHeCpSaw3ZGYGdY1t8QiIPs6cUXSxeKuhfe14z0qTsdKu+iFtVfSe/ZcsjOsXgMe3gosm1mchpJBf/ozT1QcD/iEg6+dkF4ZWOR/hRR4mIH7CzLk74xZSNwFeuneUalBG1aUK6fnr6BTZqfxsED5VUfMtAjols1BEE1kdM6NmnDmaudEDBKIrU88y2H1zdwd5nGd3e/EosY/zF4xRbdkl0+ImJNzlxhZ8rbbaBWgwC9kBNRNnfqJuFAPEzxe9oJOpV6BznAW2CDCLdEPhBGIsVaRMUcxWmZNg7DbgAqpz6DG9MEJ0h+TlkRZGu8ZJMDXe3XwsoNyzjjN1yfTlEpNKuxo1n8KrekyJwM0fJ455N/ewcpspV0z6s1OZcWuAKKeMbbJrlWgLXTKzobRxJ31dnY6mbRDHXefz2h9tM5XZOOlxHW3YxcwwmdWKrM5Pm1SFgHg5GwnawntMAprviSP6OHmakt0RMURO02ErbvJT9+OmlZaSAxJMgNIafDdEAos6zjkyq6xpiqeeRdDzqKVyMzf1LGeMC3eKO3S8uPNDV/pueo7/yq4yQBLKDJpUy7bCoPHIXNQdwkxkbf6OiKsqqbT1RC47mu6FgKy9j+jtOmsogJwlxujtOEPnTsBSY8TkdxGW6z5S3Y2bZqd6tPl2atFL/912UsufxjCF2wWfjlrsRyjhaX6kJNTeqgeZmAajbF0ttWBh3MLqEaH06hSwZOU7OawN1rIkWckigZlnLzSEdhi7PUHHssjUTcJPtcyn8iUo6gGvskruDn+TvtzjyH4QeM7XiuzEvkvw5OYBDoTDgRDmaNihi/Ivhfa1450R5RlxZobTy8sgKBSaO5szZ10wQgTR0ITlyybGMSgDOy4WNwLMCW3KcFl5ITGBmGgXqb0kzAwnLFqjJLVkpnzxtFUAiOcXKfPjJxXYpiC12rujnlTgUF1Fp2QydNAfOCyrTqnEOOcyeaMHaDD8mmHlHs4ZapPdjlIi6LIwl5XhpLcpGN18GIe9WM66A8PdtNgC6Mk63Pl+NkuSqwPjpuuCahVRaKidNomSPaaFbqg99KBLhRMtMSYx30KueUBXIy2e/siPzB7iqWc/ZGTsW2+gRR+3c6aWu+0SUfy9zHHi+Hevp0GPcMx8BKcLDX/5y1+yPf76669ff/11l+6yjbx9+/b9+/dyMbhGkC2XaX+b9XPkpKGCEnKq9PHjx3/+85+mfWjODz/8QPaVisGF1RH//eyzz8J8MgfS/Mc//iEUzuqeULf6VVbnoYFv3rypbp+veIygeZY3Ktmi+ePYJLdkxhGQaplU5lR1zXcRKALz1atXti4s6jjn+NVXX9mOUoms+05VLMpXzyLDRerP+lMIj02SL1NrzXHx888/2zGCaZs8QfLYL31kZnpDCTAEg+V//etfWeJRBgT//vvv2ZKlBbKTeTT4X//1X/wUupQALa8I1CGgni6LG4xG1rwg4vny5ctsU3UF/vrXv5IVYWRG2Dey9/ZiMvEQBPZshq6dUxGDRxZr3333XTukN7RQNG0DINjNnSZQOH2GPIxcZjZ1gzRdHv/44w+sCgGOm+mlAW9q2HolOz7yh2w6dio0dXxkOyXiaQPZBb+jZT6VLxeu89KMSXe5vtzj3LzKuHmAI1aMGJQ7EDQ9DoF10L55vDPyLXIfa8aZGTa1jLxy+fTTTzeFCCdDGMOOuBlMwQgeU8CCKsSIxsXiRvAyoU0AQtoc7NlNoCfsIhr9gDQxcx634xyS0Ssneq8AZ7qmLVe//fbb1BjxeATIqTmqV/LZx6wakPw+y8VTveuULIu8bvSkIEIYVmehKXA0/xEE1lntgn3dp6jWAXJeatu/PJSqB3StJjCJIu1SH8dAOqjM42c/BvGlzR6MwKSbe7h/nF39dkcZt/KyB1sRBxwU4HPZgWnI7rgjijH0ZJilB4EV9GUfwwQuNP70009hfnsO6czcy/1Z3Fyq3IpufpguatarjgijXB1a9+WXX3q15jxC5+XL699//z2Om48m5gxBj0bpwfZJAc2kcEGSDPvLEjZTOr364qcB8IY2ID7aopLmevTeknqWrJqRg9GdCcjO2uvRrei98h6LmvXqho9bjwszo3CveWBDjucoRCObw0SR7Ncfsq1VF+C7wEkCNzpT3aNXEdux8nzPlMesz6uoj4rAgwiop8uCj3U6VuLZYuPuJ+PmT/beoEsebwzdWoukBeLxpTc4uKEHX7D9FpU1OdvpjqGeP+sOKRrE3HLal8IM/eQtL+gerM0IlvdtE7NZu/xMcTF6lhvtF4aI+Th0tG73zOMj26da5lP56q7hWzd4uce5eZWhA3zf2yk72pwV0L55vJM6w0dlL9x/ITHcopj8yf+nAgvt0EGBhViN2z42aEYcdYgCCzyxWhwaI3JZ2yudPYVl2BkXyZThio4FLO03lWY0asFva8pYZd/i5Bgvx0fiJ1kWogXkI3NRmxBt57ZMnZJlJa4bPQJE7s9IXHIKSEBDXy2CwAqrXQOF7lPMUYnLQ6kAOTpPngO+3MuahGmkRZbaOm+FeMKEsx/r4KCUbITAjJt78HlPBUFwK09eckNUCPBheTlUZu6Z5lRHfQ+Cp3ox+e5yKFpyWqAn7B1nQewvt+BtllS3BVzAYKKEjT9TkJXmTFG67Jt0VnagH9u6YcXJOesLejIgM7vLWsWZxJi+1lkMz+dde/QQgIGyt02gqxNu169wF0g9i6cGdY8He5Zlx4V7zQPzq9En1Mn2R0/shTV/qLooDM0M8xtzmNkmdnMHfYyjkXitficC6ulkuePIEXMAAms9PkAs9xi+dZfh4dswJ3r3LCy2Zk7UimJLAGcyJlxqSvmRB5dp0S+Rrym7B6niBQQ853yZy0UDcVcmIIYqsDYjjjm6xGyUxnozNSQtF4hMkh98sVV6JWCRmOVqr+6EdrJ+HHWjplVos+VVNlycjY56vafUgB/4XoPtj10s86l8tcO7eAu84qnHyVqnmaYp1KusLQL91Ts1OsD5kRKKRnNKEVgB7ZvHe6m85PLLxpllsvWtRSB6gce+XWG0WmJKE1h2kd8uaXGgKarCsBjARJhoXCAuRcku+VmzbBhhAp5zWEbMhNxgmkNPUS/h19YQK5ijnNjeImUNjvYCWT4dLhvbIvEdVjirDwcvwRhR6kaPgBK8qvW2cLKXnAISANFXiyCwyPxZ9yla9IEXooZSgbMe0G1RtlRdjbSkkJmWH52CTjv7MY1N7egkBIbf3MMAmH9gxZVQdnsMhbPLS7fB0jRmV8yZtpkoZfkFwSMOPTNTJTd+h+BOacgJaMtnlXC2o+UQMw7NyGEatF9Kc6lGyeVxWkv+GRaE9rIHXOQusm8PEHSWRy3QF4FnR43Ai65YBHAGvXK9tusRBnWHZuXQvOk3dRqmC1XqWRgYL/csy44Ld/XrEsnItK4Mowmjv4UpTwVDvuw+RPiqOgfnGBgo8H3T6i60oiLQEQH1dFkwmd/nxKgfGjQoNZ7//d//neVrzQKAMTzvgkU0TqLMuZyTmliGVE0DsMv9kGnUrt/RU/4XATFmegAAERWsviewPv48hdnPhJum5sxyU2Q/27uh6obI9qmW+VS+UuPlwvzLPc7lqwwd4BcO+ZtZvny89xW9O728ZP+lL4CPtyaHppndrsdZEAjAYGfOMCB+0jeOgQ8UelRhca3X9jxMvEfs7DPCQq0QXq+pEY9h3NLdzBrR49A2Q3ZI8Nupyp4rs13gMiGiB/Zx/YR8CEQ2tutzN4hCnZJlgdWNHgEi1w7rLFQASl9diIDuU0wT+uWhVIOzHtAdoW8aaRmBKt/m42c/eFK1pCJgERh+c881TLbXmQmsHrMnV7DwHnQGDkdh3OVHinH5slmqVnU+c9iXIbuaAKGiu0KrowEhIcRSw9triOEivyU4yHwgZ7Ioo0hmccMJ8se/sL6yoKOonpQpByJP4lR5WQ2BrDvG3oP9wT1sMb58+XICC8xe5rgAvXqWjiLe1LPsOy7woQd7xwDbhHN+YfvZAWvU1XJNau8gA8LsmI64NEhyrcUUAYuAejoLRSqBWARjKEYfyCg1bqXlU+xPzsd3fOxs03aNsFXL931sO2QiJe5UPtlsS7G+J95aKDmgLn4i4MF9LzIGi/GbDRwdIIssC8xsCpA+KFCwgN8EyK4Xspy2FLgksp2ywKn8FkjJul0sc4r+VD5JW0uxLny1EHBS3cs9jq4yUgM5lT9B+XWATwD5zi50vPNyz84bL9x/4dHbpaQcjTlg/xcHOZgfHsfeRK+zPfiQU3jRAjfk5+x37KJ4UTrJWGUYiIu21jfT+656xefC+9LT2Fo48JmARmOnqI5R5iEptPnUUXiBJPmVvNv44KRaJvvBtzoly4KvGz0yRNaeXHIKSEZD3yoCLgKMW9d9ChexuvTlodQ60LQWENBIy+JqsMLZj8UhUvLWRGD4zb0VdmuY8yiIGSEw111ITNfolJmE9aUt2yMikvO/wI2Ajg08IdhXfTgGVxNhlP/888/ffvsNt/WwFYE0QgmNX9DPShMrzBXCuGBTjjRBl8IYdF8Fk1tbXNAy8fpWEVAExiHgXjKZdhE6azDBb/g5w14gqGfpheTBnmXZceHKbtqAZQ4frLajNogecpE14me0XdFrWhHIIqCeToYIi27y/EoWSbmj7m+zceruPbY3iONfYSTkw4cPvQ57kRQKfuEpo90YKiEZv6QYPh/2IKfonVndgEJ88+IpfXv/4KelAAAgAElEQVQQH7frRQ7TuCSl0l999VXq1YR80vuE1nU0bdkeiyLbp1rmU/karV27tH+5x8lap+N3anSA7zJUlc52BHS8t2NoW1g2zjxu/8XyfkYie3KDXA8ujgZm8kzQCfG0Lp9hClcWONSrcRJGSYASc80Sk5b58Qf3Q59Qp71+Cy4E3zOSgL36GFXYeCoHZ6vIqDVawBbtCqekUrxE82U7Yw+tRevemalTMlnuutEj4+O+nXaogJkXeQbWpVPTisAcBHSfYg7O6OXyUOo0nC/sSCMtDwp9kbMfDyKgXe+LwPCbexOiBln0yQ8+db/LhKuAblQoRSdWC/PDf+FP0oXkIcISZg7NsR9ZQS8MhVliECECtl2UEIbeJS/aNalp0bp9M7OUIEj6YIzSRXI1QfcVhLamCCgC1QhMWzYzF4EGBejVs1SrR1jxEs+y1LiwUsAVsml7ckyQXTi+ZmmemZD3/6opYTbF0Ti+YVHdhVZUBNoRUE+XxTC7cDMtYNHUZVUr0FNqrBiDLHQ3/xV2v7yYD1iGkcTvWU0mRtgMnh+EsbxvJ1BLuSY8BPijD6T98do/4xEBW+b8GSAabXsZPEvtM9MmWeaeyPaplvlUvkgF1mKjEXjQ4+gqA8LVAT5aw7X9RRDQ8T5OEEvFmQftv4xD76mWBeNvSHpw7dARE6zCcHmPaRCX7ho/zI1gkbu1hE4xw5k2OhgeFy9DBhbwKzEzGfGudJJEzqSwtC/PSJJfdSztxS2PO0jhpVa3gJsGwi9fvnRztkjLsdDV9hkfh1SnZFkRkKZGN3qA5DQ/++ApoKzCaAFFwCCg+xRXacKDodSrcH6WWfVxM/Ff5+zHTK61r2MQGH5zbwWkEOBj4hcIAuLTQR0JZk6BoLsuN5dKyWZOp7k3wkvbby/PUNjeC99C9htCaOoRUUZZYCgBR9mP80Ub75u5mqD7cqetKQKKQB0CZHCzrnGvFrmXOcJgqmfxZNHr8VTPsuC4MCJbjTBvF7OXXtl25P08W8wmSsvbinKCvC3pnTyQ29S3ikB3BNTTyZBiS4ZcdE+wtEzMxGWntLxbd34ax0e8+AzuP+MExvyPKIF3wU8x334ahN4gbzWIWm1WQADbQuQCB5ME7zSb0Oxhr7x7vCnuJtjeVNeL5HuWM0UVE4RM1a3OZxZ9pJMFDada5lP5qlYbrdgXgQc9jq4yDjZcfbVUWzsAAR3vg4Q4c6JLLk9G7L8MQu/BZrM3SY5Z2iNcQ971evHiRbVEwp8UQ7DrwQ8fVzPyYEVyQoil2cwx7ikP40oexJDp2ru1O2Gk49qesJx0aQYxuNPl5uySZq707MLLBDqZcfRIdCjKO0MJOOpol3SjJyqIaKbOQqOwaOa1COg+xVWiJ2fOwOTmzbutVUJ93EzxLXX2Yybj2tcxCFxxcw/SIi0jeSKBET+WeeShK/57RUy/fJnsSTvye2Z8j3zJLG18U11KIt6UDU5h74E8Qt2FJLkRUMLshZAqKvfV8nY1QbfwonUVAUWgIwJMRLVjd0xT3r4IU0Uuo55Fxqf67cGeZcFxYcS02tc0u49WTxtLday0vNed8Mhs0Opv7gkA6qvRCKinyyLMbHijEazsmPsJ2e7kAmTMxDQyhySZYPItIjM47+Vd3oBl/vjx41M/pSUs1RF2wM4NyVrfYp5P0cMrfeGd3Bo/nL3TbJPpfKo7DH8m4IlB8cjl3qdgCfu9KrJ9qmU+la9QXTXnKQQe8Ti6yjDi1gH+lNprvzMR0PE+Du0F48yjI7rjwJzZcvbm3klreXw+n4mrA5O6QApuWXi3/rAG7PuN75m68WBf5IRw2qEULPndrxlCi54KAHYUindO6auvvurYeNgU7q8yYRNT8cOHD2ELW+QI02lDP6zEFoxMIFKnZFmQdaMnC5EtoLNQC4UmFAHdp7hQB8iZM5C5c/Nud5VQHzdHggue/ZjDuPZyGAK33NxjQnsQLWIQmBh1kTEffnrqIAi+MZ/l9KkA5WqejLnSSepYFvNeBRh6Hp/nrSboXuBrOxUIZMOjFW1qlX0RmHA83YJD7mV6+yK2enVCPUs1dHLFgz3LguMCsmDmG7LIur/tPlo9CvmAGipiv3+c4LxbFh6d5nE0GtFONVMRMAiop5M1AVFF7zpZqvwcSwtjxXf0+EIyhZWXjwMWOMvintdBgdevXz8V6PDIiz4ilPTIz6Dpciwqjk0z+bkKRkevKOhGWJGHaQ5eVpDC0si2BepUy3wqX1ZwmpiAwCMeR1cZjGR1gDMoaZn1EdDxPk5G48KVIc1P7b+ElByQk430HnBDyRXTjz/+yAQr4PVwq8StyKS9a3voSD+Bx+AWliEnhBBTWHdEjtcRwoAjepncpne3eejpMoSJyLAJQHj37t06XzYvFUrWPWUvS5f2uG95nZLJstONHhkf763OQj1A9PFmBEiHq/sUJykJOXMGy0M375hF1kmwT+NFfdwEqHc8+zEBFu1iRwRuubmHSCVzUQ0i7HUEjWyHpGqEbjFfY+I/p9SXwqd+hzDKBY7NMXEZ/phjtJfumQw9CPFXxLI7krqUoDvypU0pAopACwKM+Wppv66uty9S14itpZ7FQtE9capnWXNcQHyTCcvupXXXqLBBbIvyEVLsXIYt9Mphbu71tV29KNd2bkBAPV1Wyt45EqH8NNdGnoiCDaz7nLnA44hXOGiCoIe3lodZxnejR3THt5kNxUDi8y/veT7lsNN+vHTOKIlTU55ABb7I7WGhhb1eYVOHDHVOnuUuCONVke1TLfOpfC04Xq4lab7H0VWGVTYd4BYKTZyKgI73cZJdc6KrMUxG4rehhNAEuXx79epV0VdpXr586cWL0JFGQhglDMtgQshYFQA+50NabsQVsZGZx2dDcHrluLd2+YBPRe+4gMRI07S8S4g4hUP2zLoLe6qRG/J1SpaVsmt25MK60cNbGBnJvm9vm1/1RU9bq0ZA9ymqodu64vxQ6tZw7UW8+rgJ8lr27McE3rWL8xC45eYeJEfaR3z2HiGJRkkj8ESu5EmqGumJVmcuDZLx0Gj71ZmINy0VGyWPqmT3SqsBqatI0sN8IamOgGyt1QSdJVgLKAKKwBwEHvSMcxhEL+pZBkF9sGdZdlwsS9ggHTPNYqeKmUhjpD++MUwuSYbCpY3fiYB6uqzcSYjQzjRLi2U4jtHI9g2fA4QNzHL3eAEQiRWxZwM/fPiwwp1DGWEDHXbx37x5MxNG9GgPrPAX1GdSqH0VIcB/uRNxv/YoaBFtzxbmg2CPz+KeBeq2yPaplvlUvp4dHdq7h8Bkj0NOocmdEY+XcY8kPbyTAqk6wMfJS1teBAEd7+MEMS3IMI6Fa1v2ohweDnZR7+Vv/YiP6JGfxkNYg1zb4otOOA7kwoJPWQ39ETO3ryPT5ISwaKpTB5T3xWqSsLq+ZtZyL5oOvbmHcSTbGcs1yNgiRGwJrkjoZR4Dmk7JsspDQoR2ps3Blt3omYZAVmpaQBF4HAF+XnT5PsXjkupOAD9BvW3zrjvUkxtUHzca8JXPfozmXds/EoGLbu6R22MQM8JzjcL24n1CazxVQiN1r3CPP1vRDQNlC/cqwGw69uor2w6+coEfIM4WQ4GhYTKGAK8MGWKGiMGjV3fO41KCnsOy9qIIKAIMAmsaB3KvgmFQPQuDUl2ZNZWnjhev1rKskfMNj50DHvE5H+FiA85J4EjB6EsXR57GOEA3lAUgoJ4uqwawIeTUYvKldOzpgjaERLz4MgwOjN4vv/zinYDJcvpIAZzBwkETt2vQD+IX2d8io0DYt0PQZs73yIEVRI8jbkDpt99+O/7kjasbp6aFWUrIMv9l6LDudjkks8vOvacBfltk+1TLfCpf0waCdsQgMNPj6CrDlYgOcBcNTZ+HgI73oTJdc65LBkmGIrN+43deI8E3mJj5Bg48MKdgEWbxfnn+9evX+Am+9aW/MoUAkNmqmHD42DsEz6jEysBGaWOgjlbMZiLqy3/Vvf1AXZae0QU+/fTT0V0c0L5OybJC1I2eLERuAZ2Fumho+nIEdJ/iWgVgljYWHFJPbHlNPIiA+rih4C9+9mMo79r4qQhcdHOPt4/tbo8PVTx73SvbOwLl5PfJOo4QctOxY49CU+RRFcTIcNBNaOeRV2Tkrl3h67hbStB1LGgtRUARGIHA8cZBPcsItTFtHqw8a7KWnUmOk/UKLeNiA244YPcXOJhJF/7jrgs+r4iDAiv8rNMKKCkNdyKgni4rd34Jxscxsp3yBXDgBieZ/vzzT5wJwz0u/EdYAEZvi9vaML/eGSxYaZjrdYjnD4TBm7x48QIXDqddpQNKzDeeeF3Skk8hADmSESFQyMcwn2KnV7/8UPJuL/ciYKN2eK14dkWQ7Z2MbJ9qmU/la6OhdAOpMz2OrjJcjdIB7qKh6fMQ0PE+VKZrxpmHsnxM4/L9xoNvoWApl535Q8owHTjPJ4gbV1C8Lz1h6SdXEVrTVy4C5B05/pep3MbJNO7PIJJmC+NU9IKndyx5fMI7rMWMBb5xWxLovXr1yj7KCchxnUCrTKrwNqsesskVWj7plU7JstLUjZ4sRG4BnYW6aGj6ZgR0n+Jm6c8Mpd6M83ze1ceNw3z9sx/jeNeWD0bgopt7/PEj/MaaFwEp0gD+qypo9tmgBhPZwRG3IvbbCz9yNjFFNnlUhUEy1cW4fJIqMuDSnc6lBN2dO21QEVAEqhHIxsqrW16konqWcYI42LOsOS7ImcY4iT/eMmby+BAptvyxdsAVF/zHXRf81N6a8nocLiXgHgTU02VlTUKEdp6N88KaIZCykU3DJTdvsxxzA8Q0+HBQVnZdChR9UhGfu8bBMkgBh8ngcboQoI3cgAB/9wxR0EtUy7MPgho8a3sFwua8ujOyfaplPpWvOWNBeyERmOZxyCn0mpEKkqqinRod4KSKarEdEdDxPlRqG63xh+KwY+N3/uaekdSHDx8YkeFbTljOpEoiuuJexYF3Jq1NqkHNtwh4X9Gy+V6CX5V7FZlH71ogSRLT8rNlvIE/6I6ud6lVYBmTf2yBCQWOeeUhfwxfRYyQRpJc7BR13V6YpKpoCRZSRUKEis8GGxfZ6NFZaKhCmnMnAvyM6FnTcad0JnA9LZQ6gRftwiKgPs5C0Texy9mPvlxrazcgcNHNPYiTXJuhJL++CrUEx6rCzGgO/wHsaPX2TIYA99tU7T0yLfBiYlprKYOjSzjAxLQwKEbGdC2UIZGEiIUottB+4yuSvMZetLoioAjshcDxlkE9y1CFPFV/luVrWcKGqpk2rggoAjIC6ulkfPC26EbEwZfSs0AVFcDdaVzP86IxQA9oLxgrrzg8hLNlqPX555+DTXxbDhfFWz44VYStFt4UAX7zDwx6Y2dTlrNk82xebnt5oJjAclYuLQUYAsjI9qmW+VS+WtRG63ZHYI7H0VVGKDgd4CEmmnMGAjreh8pRw7lD4R3duHvrbHRfq7WPYAh5egczk2jABD9X6536wG3ABUNGqyFP0gMkmTkhdJj/kRmya1MMQnev38DWPfv99CLi5cLewGdWwXKD4VuMDnLhjN7JkRj2sl2Oh/x29LcTrFOyLIa60ZOFyC2gs1AXDU1fjgAffr98n+JUPWGmzZZ3XltsFU3MR0B93AjM9zr7MQIBbfNsBPTmXly+LW6Pr/u41WYImB+SWOdz+BuJMqrH/H3C+b+sCILXEXQUPc1UBBSBRxAYseXwCCOpTtWzpJDpkn+qZ1l2XCxLWHRvvouO7diIorGj1LamWT1dVnxFiy/9nmIWTxTAHjmCG94RE+Tw2sj00rEMDg8Vbcy4XYNNfI/zxYsXWO9j5oNbfObXX90ymlYEgECRji07WDqKEvdd+db4eBrf5kYleX1gAstDGWcIICPbp1rmU/kaqlfaeCkCczzORqYpCiDvWfjFgg7wKNSaeQACOt6HCnHZcO5Qri9p/Hjh4nLR3/72t6w0Mf8Pfz0MkRP3Whcawe2jU7eTshANKvD69WumZe+X8ZgqTBnvt2tIYpiWHy/j/fIbswouojkcHUJ1DJyT7rvKZtNDXoDl1Fc6JctKll+7oSnd6JFHXBZtLaAIHIOA7lMcI8pqRuaEUqvJ04oVCKiPqwBNrrLd2Q+ZHX2rCIQI3HVzj7eS/Co0xJRfnvHbdWEvXXIYArzTb136FRpZ6nMRvBrwqiXw3v0VTxXPaS8ilxJ0L6a0HUVAEWhHgHFM7b082AJvb3kbPpMdniqe0170H+xZlh0XyxLWS6m0HUVAEahAgLf/vE+pIKO6Ck8Vz6lHTFHFkw5DeDj0esQuF7a9w4sZOM61Mnrv3r1rR8Dc4nv16hV+i++TTz7B6e03b97g4+V6Z7sd2wNaKDqDWGSXNgWniMeVrccE/K+NbJ9qmU/la8JY0C5IBOZ4HN6M8/N5ksEuxXiqeE5BmA7wLtLRRlZDgB8F/MiaySNPFc9pR/o1nNsRTG1qPgK4YsRsA2FwITxiycOZP0RO7CMSuNaFe4BujqbbEfj666+ZS2X45UP8kFd7d14L3s09fOjKK7DvI1CFxto/BmSeWcjCGx1CXdAAKQsF9NVhCPATFX7yMxMiniqeU4/+ooqXBxsBnc5CPf3Rx2sRUNNxregt43NCqbY7TUxAQH1cX5A3PfvRFwRt7XgE7rq5xwcycOqrLmaEWuGJsZQa8fSkWmjMZxarkz8mtJQnQ+iQRHgpsi3NPFVFCwPbfkuCp62lF62rCCgCisBqCKhnGScR9SzjsE21zMwkU3U1XxFQBE5FQD1dVrL84uvxiEGWl8cL4MwWfn0uSga+4b3yBTZszHT/yjhG3/fff49Py2NShKMAOEyDk2o4oBbFRzNvQIC3IdVR0I1gVNtLCuvmyPaplvlUvkiV1mJzEJjgcXSVERWlDvAoLJq5OwI63neXoNI/DgH5zMYl+yP4yS8GYYRHzO+ZIDTk/agF7v69ffuWaUTLlCLA/Cgi2oR0SluWy0PW7rfISTLkNtd5i/keNNb+4bEjbamwatiFDpwQk+NzdEqWFbEGG7MQaQFFQBEIEVDTEWJyYc6EUOqFqCrLZyCw79mPM/BXLqYhoDf3klDzC1G3CTcq5OZH048fd14whvs4JlZSiOTy0lyHbEs/EivP89ZEzEVP04qAIvAIAssaB3lPlMRKPQsJVF2xZZWnjh231sGsuWxqWhFQBA5AQD1dVoiAaKNv/WTZebYArqUJn4UGzouf1AH93umxjniCfez/4SwUfpAQt/jwLXn9Lb6O8O7SFPNbBJaXuiiorb5+gmfw8rk3HwuF0B/Hqntk+1TLfCpf61ueeygc7XF0lSHokg5wARx9tSMCOt5HS+3x+VuKwS77L6nGNf8kBHBt6cOHDwxH+LARvkuCwIsbiMMQ4E9LM71oGRcBMhDn/T6e20Jd2rsKiJ+Gq2vntlr4ZUIyAnDnwHFNx226AX51SpYVum70ZCHyCugs1ANEH69FQPcprhW9y/joUKrbl6YnIKA+rhfICHRvffajFw7azg0I3HVzr2g7n4xTeFpSVKuIHq+jaY+TQxLrYPLLL7/wIK9Dtktz0bSgSHXdXurSayJWx4vWUgQUAUWAREA9CwlUXTH1LHW4aa1FEMAxAnwaFh8QwsdTEY/ApiluWeDnkr788kvcuDB/n/z/f96G9CKMKBmXI6CeLqsARcuuogVdtuvDCsBIZs3g+/fvcV1tZcZh+cdd3rOMI6oDKMxv8cGzLI6JJVsT7Qjwn3NCX0XWqZ22yS1gosX3WIQb3+wuJYs0YYslWGlk+1TLfCpfu4ys4+ksspxFdsZAp6sMWYV0gMv46Nu9ENDxvpe8lNqlELgniITIBnM1CwuBzz//3DsbjWt7iLQvJbiTiAG233zzDcMR9kGYYkwZXJ5xb2PiGHTfX6VjaNixDMKD/BVK/NblkQNni5jGU9qlU7Is8kUL23t8dBY3LaAIXI6A7lNcrgCW/dGhVNuRJhSBjRA44+zHRoArqc8icNfNvQluzwv/ydL97rvv/v/zt7OfcHJLphBvJ68hJ3cnsH/bSruIXwE38tU6giYJ1mKKgCKgCLQjUGRpD7CTRfy2w3sAYu0gaAu7IIDtZBytww09nDPARjLWADhG8OLFC3xACAsE3EXBpiluWWDLGYsLHDIwf7twp3TejECR5T/AbhfxaxSjqEpRBOMexYMJxa1mGEmGZXztG+WZkk+VmXPS2nIHz4JAEE7bdDwjZRvXxGoIFNmQohM5q3GapacoWluEW7br7QoUYXVqZPtUy3wqX9uNsiMJLrKcFR6naAp95ypDB/iRI+tOpnS83yl35VoRKEUAH78r+p0K0/67d+8QUCrtS8sXIYBFIlM++zUuphFT5u9//7tbmCTArXJhGtcGyB9IBDi4KIttrAtRupxlnZJlFaAIoqIlc7ZrLaAIKAL7IlAUe1fTsa+gs5QXCbcilJolQAsoAkshcNjZj6WwVWKWReCum3tFYqhze0XLsyJ6nio8+VNDk7sTUD1PlAKzeFW0PJCbYt6uI2iGWi2jCCgCikAXBNSzdIEx1Yh6lhQymr8OAjhLhx/Tw1U9qCvu6WF/GjcobrMM64hDKRmBwG36XLGGKoozqGsLtRQnS7766iseedx8Zr5YFHY0M2fySWuwBlhwVxz+SH9/b6ag5/dVZEPONuBF3BXhNl+so3sswmo0MV3arxPoqZb5VL66qIo20oJA0UCrsDMVVVrYebwuP9d1SdUB7qKh6X0R0PG+r+yUckVgMgKIqxdd18dvwSEyP5nIC7vD3UjmIDKs/cePH7vg4/5wHFQCP9TQpdmzG0GwFLFBhkdckcVFWabkjmX++7//e0ey59CsU7IszrrRk4VICygCikCIQJF1LYq2hX1pzsoIFAm3SG1W5lppUwSiCBx59iPKqWYqAi4Cd93cK4rf1bm985b3THDNValj0nUKsBT7Os9bShxKjCKgCCgC6llUBxSBOxHAvQhsGOOH9XBbDxvJ7aYAixrzdyeeyvXKCLSr9+PcjV5DkaciHsdhTQJwHBnX9krVDGe51j9iAtbwBevJsANJnNSBh1r8Zwknw3JSd0UBvdKRtRdQZ3PXVxYa2bZ4nmqZT+XLCk4TjyAw2uMcYMZHrzKM3HWAP6L/2mlfBHS898VTW7sKgdsiTn/5y19+/PFHUsS4faSfLiKxai9GBri838qr6xdidTWf/x25uu7OqPXmzRv+OxH8KDsDHOXCIqBTMgtFKuEan1QZzVcEFAFFwEPgAOvqcaSPdQiMDqXWUaW1FIH5CCCaferZj/lgao97IfB/9iL3MGpx4rZox24y+yDv//7f/4vYzcx+0enM7oS+bltpTz6as46gBR3QV4qAIqAI9EVAPUtfPL3W1LN4gOjj4wjg40D4VT33m688SYjW4TwB/ps/LBmQwHEEtwXM0tG+m6NpReBxBNTTZUVQtOxS1+biibM44a/nwVQyZ02+++47BDfw2W+3wdXSuF4IIvmPXvei//3797jciI8E4yf4erWp7SyCgNoQKwi1vRaKvgno2NmR7VMt86l89VVvba0IgdEeR1cZvDh0gPNYack1EdDxvqZclCpFYE0Evv76a9z+QswnS97Ky5Ys8dsVwG8bvnr1Kks24lH4kpS35ZGt5RXwNl/05p6HT/iIo7H8phKu7d0cLRy9xgmls1SOTsmy4tBgYxYiLaAIKAIhAmo6QkzuzLl8mnGn0JXrEIHjz36ELGuOImAR0Jt7Fgo/UbcWLaqFYAdCin7H+rwGAkXT5TVIbqKiSHWbetLKioAioAjcioB6llslr3xfh4DZ/sRFiCLOcWHjm2++wSeFFr9bUsSUFr4NAfV0WYnrsisLUbRA9K7yu3fvcBgINpO5vIcbcbhQHW18nUwEiPDFTZw58w4ejaYQavn5559/+PBBI1SjoV65/bOt09nc9dWrIqxuiGyfaplP5avvcNDWBiFQZGcMDbrKKJKFDvAiuLTwagjoeF9NIkrPUgjg+pngRm8bPkY0iBchCJ+Nw6MALrdP/lz1UsozmRjcoGNCWyjTIhQE+lzRY3vl5mtmjIhxVTL8LFqqIoT48uXL1Nsz8gWLegaDLVzc5lMqlKGiSotEtK4ioAicgYCajjPkOJkLVZvJgGt3cxC45OzHHDC1lx0R+Pcdia6mecL3tG5bwVbLYv2KOu9ZX0ZKoSKgCCgCeyGgnmUveSm1ikAFAh8/fsQhuRcvXrh7xkI7+J7W69ev8UtHf/75J+77mSsoQnl9pQgsjoB6uqyAiiIGEyIYWYJXKIBjIuHXoHHNDDYT5OHeCEMkbsSZ8kzhB8vgW+M//PDDb7/9hrvck8mA88LH7SZ3qt0NRUBtyFB4T228yE+dCoLH16mW+VS+PPHp4xwERnscXWWUylEHeCliWn4dBHS8ryMLpUQR2AUBxIWY36zAZ5IQut+Fqd3pJH/7jrndJ0DhVcc+i1BYXwEBXNsj/ex//ud/Ij6poN2MAKkqN0NUFEAbvWS+WRDKuyKgCCgCOyKgfmFHqSnNHRG46uxHR9y0qZMQuOvm3gTJqWedAPKcLopW2nNIGtrLbfwOBVMbVwQUAUUgisBtlvY2fqNC18x7EMAXXhFfwC/mkXf2cCUD107wlVN87ld/ZO8ePTme09ss/238zldgHBGAhXz//r3bNc5j4cIzrkmbTHxOm7y8hwM9uCPtNrVsGkzhEh0U7O9//zvOykyjEyd4doFoGiba0RkIFJnry0O7l7MvKPyplvlUvgRR6qsdESgy4zsy6NHci18d4B6w+rgFAr30fwtmQeRt/O4iF6VzLwRwX50MyOM32RCN34u7TalFNO+LL77IEo/PbLWEodybe4gW2lBhtt87C2AfihwpwAdbV3ei5HJ9eXjktinKbfy6qq5pRUARmIlAkbW53BPNlIv2pQgoAtMQuPbsxzSEtaNdENCbe3dIfoAAACAASURBVJ0lxXzTq3OX2twYBHQGPAZXbVURUAQUgXsRUM9yr+yV89MRwK7n559/7t0tSTGNO3v4MSVcydC95BREmr8vAurp+squaAunb9eLtIYPov/6668uMTj3g2M93oVnXJwmf6EON9M2OqSFw2dv3rzBzXB4DVzhwwkzF4pBafzynn6EfhC22qwisAUCGtmWxXSqZT6VL1ma+nYjBHSV0SIsHeAt6Gnd+QjoeJ+Pufa4EQLyXP3m30dCmIj5vTVANCe0spFSjSMVMT2m8e+//54pFpbB9oqr82R3YTuX5CDWx0P07t07fADiEmSUzRQCOiVLIVOXrxs9dbhpLUVAEVAEFAFFQBE4DIHLz34cJk1lpwWBu27urbYccsNJLVLUuopAOwIafGnHUFtQBBQBRUARcBFQz+KioelTEcCFCpwMIHc9cTLA3NnTjc9T9UH5ug2BCk9XUeU2VAV+YUVx0ASHj8MyOK/D/DYdgjC4vBdWXzwHXgNX+PAZ8j///BO/N4jjaMyXy6uZ2hGiambPrrhaFPRBtItsr+LGS+rmyPaplvlUvnit1pJ1CKjlrMMtVavIbaUaCfN1gIeYaI4i8DgCg8b743wpAYMQUIVJAYuPNLk/v5Yqhnx8HwoBFqGAvuqFAD6zJd81NR3hV+DqvrGFT1y5pP7tb39zHzXtIgCE+Tur+Djat99+61Y/NZ1VPEaBTwXnQr4qPGxFlQuBVZYVAUXAQ6DIdGi0zUPvpEcV7knSVF5aELj27EcLaFr3DATuurlXJLO6pXjRHKuIHi08GYE6BZhMpNxd0TzvAH5lNPStIqAIKAKPI3CApVXP8rgWKQFLIfDDDz/gp/a834OKUojh/+OPP+LSBY7KRQtopiJwBgLq6bJyLILo5hsRIZI4ggMrGubbHJhZmxYSOBIE6y0UWPwVrovjh15xgxG3+HAbHJ/BBjJ9L/LhVw0vOaOzuKzbySuyIUXWqZ22yS2czV1fMDWyXYHnqZb5VL4qRKxVsgiM9jgHmPHV4mk6wLNarQWeQkDH+1PIa79bICAPkCJfswW/PJH4AhE/G8GPvOHzT3zjWrIaAfI2nXcHj+kOYTF3UwaXzaLf+WKauqEMP0DwWTTyEuwNuF0eHpE9zhYKUOQWK/gtqsI7qS2wVSIVAUWgGoEi01Hdi1ZcH4Eiv6Bqs75AlcI6BPTsRx1uWusMBP7PGWyM4KJuKV7kLIvWiiN41DYFBIoUoGhGJXSqrxQBRUARUAQORkA9y8HCVdYuRABf58U2P8M4LlTgoohuHjNYaZndEVBPl5VgEUTZ1u4pgPtp2btkOH+Msz7Mj6C+evUKn3A74Co1WHC5wLkl/CIfji7B6eD2XYt64JgOjj19/fXXLY1o3b0QONs6FXF3eYhPI9uNI/dUy3wqX43i1up1CBTZZNNFUZXLzXiFUHSAV4CmVcYhoON9HLba8gEIFA2QA/glWUCUHmEQsrAphotM+BaSG1Epqq6FSQRwEJPZQEEMCt+oIts0xbzbZUwwsKj9kwrj+2X8AMFn0e7Zxsoe1SsKj5ykM4aXIo9z5xKsCKLzNEQ5UgQUgToEikzHnda1DtizaxWpzdlQKHcnIaBnP06SpvJSgcBdN/eK5jT4pFAFoF999dX79+/JikX0kG1qsV4IHBCLKVKwOoXvhba2owgoAorADQioZ7lBysrjJQjgAom3PZxiHPvTW/+4U4ovzVcEogiop4vC4mYWLbuyBwjclg9Of/jwgbxChtNaOGLifnU7BcuLFy9+//331NtN83F3EX+G+D/++APncnCRD96qKDJgecc5NjRiHzWxIwJFFziLrNN2aBzgnqZhrpHtvlCfaplP5auv9K9qbbTHOcCMF83HnnXKOsCvGrwLMqvjfUGhKEnrICAPkCJfsw5TjZT8/PPP3t0wuFFmZnJkXKgRzO7VcTcSX87KXhuD6uJXEF++fMkT4G7NQOI2Gsa3cElJfOQL3y8jmcUH0ToiiaAiwpK2azK0a8uvkLj8lLzscVYQUJaGIrdYsQQrqqIbPVl5aQFF4BIEDrCul0hqNJvMgsXSUORxbC1NKAIrI6BnP1aWjtI2B4F/n9PNIr0ULYfq3F5RrSI3vAiG95CBoyo8s0WqxTfbWLKIqiLVbSRMqysCioAicCcC6lnulLtyfR4C2EV294YFBvXangCOvjoSAfV0WbEWLbs0YoBNLBzyKDrbgfNAzNYXsMU1v6y89i2AL2TDW+Gb5eagDPxRKS843KA3z0tBW618kQ0psk6rcZqlp8g9ZVs7u0CRJhTp2Nm4MdydaplP5YuRqZaxCBRZgyI7Y7ooMuNFeyKWhdGJIqoqIBpEvw7wQcBqswICOt4FcPSVInD5NZJQAfBJJlzAc/NNHAkXkNzMaBqzF3ybL/pKMzsiQMajGJFZqrxo1evXr+0rTXgI4LNcXk7qEXcs+0ZKsYOG4Wn/Fvw6WPZaFxNhTuF5QL5OybJCLFq1FS2Zs11rAUVAEdgXgSLrui+bSnkWgSK/UORxsl1rAUXgWQT07Mez+Gvv6yBw1829Irf3xRdfVMipyFkWbddVEKNVWhAoEmWRarVQVVQ3G29yW9PlgYuGphUBRUARGIGAepYRqGqbisBkBLB/Sf7Ctl7bmyya1br7xPm75yCIerqsHh4AUZbHXgUQusVCu/RjzzheTF6uxkfZ8Wn2XtSu3A4wxKkmBKBKDzN5361fmUelLYpAUaiqLgoa7XfBTLW9vFCKsNLINg+sV/JUy3wqX5749DFEYLTHKTJNRcSEvAzKOWCnRgf4IN1oadaJOnxyTNhBx3uLSmjd4xHIXiPBTbbjQXAZxKUg9xFpfM4JcSEE8HENyXsVPiJ85N0BC8toTiMC+KpUVm/Rxa+//sprrxetOsYDNkIdVgf45MQYMvrxxx/DFlpyvK4xMFtaG1E3G9AompOMoPDZNovY98T9LOW299FLsAMgslhpQhFYEIEjV7vAWU3Hgsr2CElFrvPszbtH8NdOn0JAz35MRv5UZzoZxl7deeK46+Ze0dqsaLZkxYPtK5vOJoroybamBfoiUDTvWVOU2XiTi1idwrstaFoRUAQUAUVARkA9i4yPvlUE1kfgp59+8jaGUzTjcIBu/KfA0fyDEVBPlxWuRgyyENkC+JZ83akOHEwhP+mNL08/9cnn+f0CTPwEH6IE33zzjQVZTmDr6OPHj3IZfbsyAkWbf2cHhYq4KwqmrawAdbTd7KdOtcyn8lWn4VprEAKjPY6uMlKC0wGeQkbz90VAx/u+slPKJyCQXdeseVxhEDLhrSRcPbLLGaSZC2OvXr3SuMcgAdlmyRgdue0CebkzT7JxS8w9CWxOkR+gBCYYL3UxWAFPN7TCDEahqUGvXEWKdnH5z5zqlCyqFW6m9ThuZip9lYNOgaD5ioAiAASy83kXJdeZuvmaPgCB7DzE5bFIbdyKmlYEVkPg7LMfq6Gt9CyOwF0394rcXvVPkPGL2CJ6Ftek88j77LPPeKbWnC4Xrf+LIgs8MlpSEVAEFAFFwCKgnsVCoQlFYEcE8NlX3PFgKB/xjVKmXy2jCDyOgHo6RgR8hF0jBgye0TI4nsLgjCXz/CM+uASOT2qZ2DT/QfEomxWZOIgDAvgPaZM/YFhBiVaZgECRDamOgk5gpL0LaD5/UKwIt3baFmzhwsj2qZb5VL4WHDVKUpHlrPA4usoIdUwHeIiJ5pyBgI73M+SoXAxCIBvoWPO4wgg0wltJf//733GXz/aFNSB+f88+CokHP+okUHXSq++++45hhwxAQdBua/PDem7vy6YRb8StVJK8169ff/3112Rhvpi7QFjzClz2JFX324w8eiuU1CkZI4WsX7aNuCPCZmpCEVAELkRA9ykuFHqU5SK/UBFKjXaqmYrA1gisfPZja2CV+KcQ0Jt7ceSxxKpeiuMXNuKNBrn3xE8D1vfI4I+qZCM7jzDMKxjP6SOMaKeKwFMI8IPoKQq13+0Q4O2tepbthKsEH48AeW0POIz4Runx8CqDxyCgni4rSj5igKbm/4xGlv5dCpCX0/D9aYR6ZzJlzxhhskceS+pOHk6zYaXDnC0gYexOoTbYBQF+868lCtqF1AmN8LaXx20C2Y90wWN1TMzkVMt8Kl+PjAvtVEaAt5zVHkdXGZ4IdIB7gOjjSQjoeD9JmspLXwSyt194j9yXsMmt4VfXvFtJuL715s0bjwx8s9i6S++V+wjQ+LC/W1HTJAI4c/XNN98whbMBOoRJ3d+Rg7/QL1NHgX3x4kU0P8wEhm/fvg3z23PcPW4mAtneY2kLssFck+ZSHhvL65QsCyAfQENTutGTxVMLKAKXIMCbDtlVXQLXqWzywq0OpW4H3TGbTdshvxHB5KGF+Wc/NsJQSV0Hgbtu7vEmnowfRQXJz7EQsNDlWRTDRTL5QC2vWjNZ4+d5vNLOpF/7UgQeR8ANKz9OjBJwBgLqWc6Qo3JxIQL4nv2vv/7KMI51xIhvlDJdaxlFYAUE1NNlpVC0+Prll1+yDWqBKALkCS3UxXmvmb9953oT97xRlItxmTg4Be3KHkPRsNU4EYxuGWcZ+S5aoqB8L8+W5G2vxgGKsDojsn2qZT6Vr2eNifYeIjDH4+gqw0NeB7gHiD6ehICO95Okqbz0RSD71ekb1jJYgHgLFtwtSd34wnU+r3BUIvh1vkGXl6LdXZhJ/jJe9vtWXgHy1/xuA/zbb78lzwj9x3/8B/nTlBUYujSgo4oWRleRz3etSfNoTLz2dUrmARI+Mi7G1tKNHguFJhSByxHgTccNc/s7lWFOKHU7bFXhtxPZfIKXPfsxHwrt8QAE7rq55wYIZOHx86SwnaLfqOVJCjvSnNEI8GrgbpSOpopvn9cunlO+dy2pCByAgBy0PYBBZWE+Ary9Vc8yXzraoyIgIMBvAzOf8hU60leKwO4IqKfLSpCHCE2tOR/I8rhIAfKEFqjlDyL0ZQ1r9gcvveDM34cPH7InUcYd4ukLprbmIVAkuCK75HW0y2MRjw8OzBXwvDyyfaplPpWvFYaM0jDH4/BmfM3589CdGh3gOgwPQ0DH+2ECVXb6IiB/f4d3N32pmtkaAjjumU4AIk9F8FX+bNwD9CP4//PPP89k5Kq+8KFDWXUNGpjFyeeY3Zt7EOvLly+vgpFhFh+gdFGSq6Bk9j6w3ELqrRdUYaSfampcvmww16R5HBrRlnVKFoXFzeQhQq01F6ouO5pWBBSBOQgUmQ7Ppc6hUHsZjYC8fvF6L1IYr+5ej3pAdy95PUXt+mc/nkJG+90OgYtu7mE24wbyZFG1/FAGAhy819QPq8iCePYtLmrzBKw2XZ6m8DxEWlIR2A4B3mtsx5oS/BQC6lmeQl77VQRaEMBXe+VtPNs4frLms88+s48bJXA0AZ8WNn+prxRvxI6S+iAC6umy4CNiwO/9F4Xvs11fWIA8oYWNc4R6H8HnWRHDZ2UP9JAe8BH0tFMBgSLVaomCCjQs9Qraztvey9VeI9tFw6e7no+zzKfy1V0E2mApAkWqVe1xdJUhy6VICnJTFW/HGa4KYrTKAQjoeD9AiMrCOATkS2jHH3ZE6MZzefggkXz1CG+9Kinp4E7gaoc9UqTumE/+7J7wVUTsX7hLdbLBHbGqpvn333/nYUHJcVcfXUmBnU8//bSaqXEV5UMgfARpHIWPt6xTsqwIdKMnC5EWUAQUgRAB3acIMbkth1yeGFiqQ6nboSrPzbZjRwkeh8D6Zz/G8a4tn4TARTf3+DtyOHHbKGM+JqIfVmmEenR1XpS8go2m2bTvRcSETtsVXmhcXykCWyNw/C7X1tLZl3j1LPvKTim/FoHsrQaLDP/TfLbKIon379+DePP36tWrRahSMjZFQD1dVnD7QpRlbbUC2D5HAJeh6vvvv5c/7M00UlGmaIemov1sFRzTkT8+pWuiLIZrFuBV656gEM/paiG++TrG+6kjI9v88BkkmkGW+VS+BklBm+UR4FWLt8PR3nnTtJoZn7BTw0shim175iDD1U6YtrApAjreNxWckj0BAfn3sc8+7IgfE0PoxgUZ1/Zw9NnNiaZx+US4D2arAD05PGJLaqICAdKwY5MidX/Skz7ZYAWp+1bxfpFSYOSLL74Y+vVGb/YrXzkW6Bz6yiPS60tv7hlA+IF24RJsd4g8nddHRUARmIkAHx9bzbrOROngvvggHq8qB8Clm9EHCHEOC+uf/ZiDg/ayOwIX3dzjTxLw68+U+PkPFPHOONWX5g9FgFcGObgzlMho47xq8TxGO9JMReBgBFYb1wdDfRVrvNVdTQPVs1ylqMqsRQBfKiXXEdiALPoIpe1CE4rAYQiop8sKlIcIx4ZghbINagEBAXyPkAT8kRNa/PxK4LHx1evXr4UWzj75JzC+9St8ip6nnxwgfIPLluQ5Jed+y3LaTtjlke1TLfOpfLUrvLbQgsBMj8Ob8QvjaTrAW9RY6y6IgI73BYWiJC2CgHyZZDUP2BE0BMdwK8ltEJfx+B+gwI/1MTEfrARR0u1F070QwPFK8uRx9CuKuM7nznYgTebSZi/it2gHqsuHMsjPnFUz7l0zkA1XdS9DK+5I8whAdEqWRZWHSDd6smBqAUXgHgR408E793vQ253TmaHUvbA6eDG7lyC2oHbxsx9bYKhEPo7ARTf33GiOgDtO3PJhPqEdMvYEr5P6cJTQ+OhXIAkgIODFH9QYTdJT7eP4NRmXIRVsGiNeRCzVby+FT7Wv+YoAicCnn35KlpxZTJfBM9G+py/1LPfIWjk9AwF855VkhNn+J5tiiulVCgYlLfMIAurpsrDjtAq+bZwtZgrwVohssLEYwgVv37799ttvh36buZFIrzpIZdb1sKvzYyAICj1+ORPxHwEf/cyhp05bPPJ246qgEOKcgqq7kiVDam6V89I3R7ZPtcyn8nXe6NuLo5keR1cZgm7oABfA0Vc7IqDjfUepKc1zEJCjSQev31+8eOEijNVK6RU7XFXC+tdtJJrGD7vhx/2irzSzEYHvvvuOaSF6c8/71UT+vDvT4wFlcATc+01CgSmMhdH3Hr3zFQseAsme0JN/4FSA97BXOiXLClQ3erIQaQFFQBEIEdB9ihCTe3JmhlJTqC44NwOp3gQyRbzmKwIGgZXPfqiMFAEGAb2556NExoz8asEz387obxoFpOUzQDzuoWG3D9OF0rhnvvXdSpCxv9Vu7pH0kNztJjSldz8EmP2SyVwhaAszOLlT7e4SBEjbS1ryaaCR9JDcTSNbO1IEGhEgNR+9eN/9bew3W/3goxhZ3rXA+giQvoAfX3NYJukhuZNp5iMGJFVydx3fgn0Qj2M0r1692ihc8OHDBwYExEDmn9BaQcTC5fM1t3AYad5cho808rboDDzlX5i0PGKPMHuKyxY+NcHrBq9v07AC8TCtLZHtUy3zqXxNUy3tKESAtwC8VQl7sTnkPHwFVbc0I0HSQ3LntuymyV7cKt3TOqXsDunNDZIjYgXNd8VE0kNy57asaUXAICB/iwQfJDpyIYOvLLnbtQChInSDyxXkCEWQ//FPLB2p8OQVIMg6/CkS9zofThTM//DWyhLBqOd3pnDrdQJ63ueQZMP1CLauSYkSAIsRzb8wk5y0kAZ2GoAkPSR3Mtn8UpekSu6u41uwD+K32+jpiIA2pQg8iIDuUzwI/rNdTw6lRpnVA7pRWDRzOwRWPvuxHZhK8HwEbrm5F8Z3oljDM/U6eYbYk7BN5fbOX6Z3aw1Nu8GvbNhiKCUrNA6VYKYsS/26/cePH8mfYeHjCCvIQmk4GIEFz4N6YeWDwVfW5iOgnmU+5tqjIlCNAO8OyMl/NSVeRZ2le4As9eidkmFWE0vR306MeroshjgkQZ5awIaup1HZxscVwNElN4KxkSHCNyzfvXvHIIPDLpMBdyFlKBxRRnBhF1qwEQjPbBMhUDIi1DEKOpPBlr7we6GkSq92mKaF67q6l0e2T7XMp/JVp+Raqx2B+R5HVxmC1HSAC+Ac+cpbs5AznI2g0PG+kbCU1JkIZH8pa6NADYnb27dvPR9Hns8L28cax/vptrCMyfF+4i9VTPNLESAPqXs/H4eLmm6UQw+3eLAjkuni4711H+tuvbotMGlMUTx6FrwFJ5tK+ddNGRBOKqNTsqw0daMnC5EWUARKETh+tQtAdJ+iVCvOKD8/lBrFTQ/oRmHRzO0QWPnsxwpg3uBMV8CZpCEUxy0397yIXgqvvoEeMva01Dk8ION9peyrr75KwXVPPqkYpJpNwI38QgNUdMFI2QR8tIsFEVhwa1l/iXtBPTmJJPUsJ0lTeTkYAdxR8XYZBWYnT6vkzUWBzmtfMZONQb9kuGAAdIIaqKfLgkxGDNCO+22dbLNDC3hr3r3CBdgJw4elGXyEa2xM9dIyKwSFhHukd1qwUiEuVd474ibQRhpqoYUdX5Fc6809CJf0UysYMVcVu0S2V2BqhGU+lS9XATQ9E4FHPA5pxr1Z60xYvL6m7dToAPeQf+RRww59Ydfx3hdPbe0YBIRZInjkP0K3BSA42+qZAjjW7PVFgTVcQWFiPgi8T/hdMoHOU18hNMew5s1qvLhol9/IYsjYogyutgIuklRyXkq2lirmWSFmdpRqaly+R6TXkWxmvcI3PHp2OMXyhUswCwUZQEN5z6DZFuYnPHnttdEzHy7tEQgw9lw32YtUhbSuvKMv6l0LP4LAI6HUkFNmOIe1huboAd2h8B7c+LJnP1KYM6NPnWkKve75z4rjlpt7TBgCkugb6Pn666/J7/Ew5HXXvFSD3sfGmPBlqqlj8knFWEeO3jI7JQhyGZCqrvmKQEcEFjwPqgvgjvLVpkIE1LOEmGiOIrAgAvy1PWZR15HB8MOlHRs/tamZkw0vnjJZPRaRoHq6rCD4Tyqus6HrUUJehMtCMa0A6GfGI3YIcPBlGlXoyAN2ZtemLwEWPa0yXxwtPeKjA+RKFkInDXULPQvWJbleJ8THT0e7o315ZPtUy3wqX931XxvMIvCUx9nOjM/cqdEBntXb0QU07NAXYR3vffHU1o5BQF6kn/StNwTA8WNiruBwNaL9Qh3WekIMxHYHD/7DDz/Yx0USHz9+xJdK8Ic7jd4n2xehMEsGadvtgSVvzolQ5OTvJ6Y4WkEWoIE/7fPu3Tv87GSKnY75XlRq5uyI50I2lXqFyUOSHLbrRNJmLsEMVrrR4+mMPh6JwEx7fskm+3bW9cF9ijPGlDetFZgavXk3czgLbLqvvAmk+0rTioCMAOLhzAJ//tmPKNkzR98lzjSKM5n5rDiuuLmH6BUze0AAqHugh1yd8lfqSa2qLoZZgnuLHcHfORGcaoLnVIRi2Pig0COgA4BCgTmvEKSTg02GjBEKP4dB7eVIBJhZ1EzGseGhC4OZgF/Yl3qWC4WuLO+IgLeaFViQz0wIFeteqZOqwI2ZbDDLRqZrr52Za36GvDll1NMxOJOHa7G+wyqPaXBoGW+lCbvX8pnzoaSmGifVEtVx8GUm5qQmpPhqzxfMFGM82wnQFnohwAcYrw0KkXYArhzx5F5yaWmHCfG1tC/XvTmyfaplPpUvWZP17QgEnvI4pBm/c6dGB/gIVS9qk5k5e+GCovbdwl47wnzerbVXWsf7XvJSaqchIH822j3mMY2kQR3h69KurQPjXb6yBNtChtZfvXo1MzQkwIjzJ7iy+Mknn+BCEW4z4u/Fixew/IjLLbJuFYj3XpG/TGVnNTZh2iHPuHuddnxcRxY4ycB/gR03HskfPGzHyrs0NXnjjKRfNpWymSW7OKmYTskYaXrGKlVFN3pSyGj++gjoare7jEjrqvsU3ZF/qsGnQqkhv8xwDmuNy9EDuuOwvaFl0pYCislnP6LgM6PPDYNEGyEzvXaODB2TUKSKPSuO4Tf3VohnMXeusPweEa1AvIyJH2F5hi9jpVRkZr73WSaG+JnkPdjXmzdvmLgSuSAfygij8OAFHA0lQxtXBIoQYMaXN6Uoar+08ApjuZRmLb8dAupZthOZEnwhAjNdTxG85PGCojaPL8xMNvi7mjJc3iF7pmu5wU3fqqfLCg7HbsijAN5SPdvyiALeSnPTcAEiP+S5FhyEGgFjtM3H9+wF64cf3YrSrJlRBJ6NguIAGbmSHRQFjWKyYOZG7gka5U0qJuN5c2T7VMt8Kl+Th8YK3d3scTYy4978Oao5HXdqdIBHEZ6Zyaz9hYl3EaneDIHpuqj9RQrreF9EEErGUgjIMQ3POCxFeRExiN54V2vIr4owveC71YyPRlMIDT3+03awhJ9//rl3G8qwCXGDQrDzOJEM7KYM1phMLBT7MuZSohvlgLN7Nki1lCwgenL3CucRXRh5YVWURGDKs0LMaciKjhqreER6relv7nmA4FGnZCEmXo5u9HiA6ON5CDBLTl3tlsp9I+v6+D5FKbZh+ZtDqR4azHAm55ley3WP02aqdeRprfURWPPsRxQ3ZvSpM41CNyLzWXEMv7n3uG2F3/XielEpjqMTgT8mHoGvdkUJm5mJSIoX9dv0KN4g0JiIMD6Q8GxsFL17Qoyi8e7du2i+ZioCTyGwWgx0nFN4CmHtd00E1LOsKRelShGwCDDTeFN4ZvQKPTLWw3KhCYMAM9lgVo4Mnr/88otb7OafMWd09fI1FDntxH3dZzcVwpXmvuECcjmMMxwjPvDkGgc3TR4ac6t0TKcOrMgnAjsScExTjNEbxyx/xZe0PONIfbxlxg7A8CJS+iypz1oGw/vNke1n8R9nmU/l69nROr/3yz0Ow/6dqwwd4PMHo9ujhh1cNHqldbz3QlLbOQYB2dSk5pB7sY8rW96iFQ4ON746coFz0kzEA3jO/K5TyCCugmR/nQMBbRw4ezZsGFIu5JCxC+jADz/84G67kL/XJ3Td8mopWQAZ/tuOKIlfomjhna/rjVxUZE5D8u13KSmHerAnOA2uLuxMa0SnV97B+gAAIABJREFUZFmoQ/2PVtGNnigsmrk+AvIU1NCvm+wVctR9igrQ6qowjqyuZaYWOQFGU6Q3YTpNlWGGc6ruiPwJLI8gW9tcCgHGloJgLPBnnv0IIWJGnzrTELdBOc+KY8bNvWcvMjGHyRDlGXeYEgt7xvfDLpgPRw3SM6ZZb5YAWDQq4eIGJWHU6dn5hCdEl36bBhfPfpDMUqIJRcAiwBjhXh8VsJ2mEtjeOGNzK8Wg5q+DgHqWdWShlCgCUQT4n4yf6TjwY93ujnWU8tJM18ny9xVLe3m2PLlJ3GX16sZTyH6fBWdc7+rpstgCIvLcCbPWy3ZXXcDrfetwAQ57kWeasbqfFqjBJ3jkgyPVsmMqptwKc46Naf+eMg9eEsAylvmQE2QxNAq6i6wRFvvmm2+y1D77nTVM+UiZZhlpKXBzZPtUy3wqXy16vmPdyz2OrjJSSqsDPIXMnHxy+a9hhyJx6HgvgksL34AA5udy8PbB2EIX/LEO8i7Lwbriol2Xxt1GcIBHRtIUxhWLt2/fuhWnpdEvuSREVAegdfEvE7jDFTgSee/WoqcYE0i1XSwlC8R/+GAFQqDwpJaR0YnwoBS/xTaaNtu+u3djM21CY6EWCi+hUzIPkPAREOlGTwiL5hyDgK52B4lS9ykGARs2e3ko1QWEmRy6Z4fcut3TekC3O6R3Nrjm2Y9QFupMQ0wezHlWHMNv7gFZ5rLTIAHgiJW88Ea/WHuPDrdhmsWs0B4ECjh4x0EQLxsNyyChD20W36/64osv5C5wovGpwChi8WE4zKMWFgdceJn6qAisgEB2cE27FEEe5F0BNKXhAATUsxwgRGXhYATIpdpkBLLzvQp63DsbC26mVnAUViH3XL2fywvbYXLcRrIzHKbBrcuop8uKD0tvRk9wVGjaLTKP5nCl6V3k88qv/4gjX6SFR6Bm2qG3B1GFdkWlRlrOaN1rM58K7pH9ToiC7iJ6WNTsYcFnP4PNn0p0J3Ij8L85sn2qZT6VrxH6v3KbpOXvzgLZ72iPo6uMlGR1gKeQmZBPTp7diEE1VW4jzHKyuqMVKup4X0EKSsNSCMjWJns2ZilePGJwXuXFixde5qBNW/IbJSAGvhWEeVSNfkQwqsinYw+dnKSNppxpnyTVPRiAKk99c3w1WfCxAtiKEbdeUyKGvw6jE9nAS6q1cfnuJCrshfnhhbDWJTk6JcsKWjd6shBpgX0RkOefli/ZxtpicsJt5PjVLqDQfQpZHzq+JaegHXs0TZH9YpRNO6ufHVnuPLw7IG6Dg9Z6bheavgSBNc9+eOCrM/UAefbxWXHMuLmHb0HND2ZBqLg9lfV8iBQwP4jXriLMCg2BDHxiqr2vihaAlRfiUb+YgpH5AJsHZqqp7vnM57U+fPjQvV9tUBHogkA2EhpGe7v06zXi/lIBfATjpOcQ5tG546MClZKaepYUMjfk67hYXMrYDCavdoCROTdqsE9sP7XLOCkSYfe7WQtuppJcyMVIaaaur8iNu28hI3doZ2c4bt1T0+rpspIl4xIIcTzymRhvhQsynjork0WSL0BijuHssc93UVrywd9IiaIBD8h8ebGUzePLPxIFRdSROZ05LQq6i5QZp5+NLQ9iFiFidzoxqBe+2Wsj26da5lP54lX6jJLqcXSVEdVkHeBRWOZkathhHM463hlsl5o9MgRrmWoE5GDjtEOW1fSnKmJ/Nry2h2XsuPMz5DdKQDBCQ5Mjct7PzaVAc/MfmRy6BPDpioV2RRWeHrnkUrLAcCDH+PwQUPSuKb+/Jkuh41sZwI6bbh1pXqcpnZJlZRENs4e1YNMmuxVDg7fTATIO2OgJ4dWcEQjoancEqrZN3aewUAxNPDJbXnPzTl5RQgpzwgtbHNCdA8VQzb+ncXIaBpl6M6JpEKkznQY109Gz4phxcw8ozA9moVOsMbKmE1OfaesQ9JU9BYspwpwjv55qeljhYv23337rlWl/zIqjvYsJLeDHVbNWHrLGB4cmEON2gR6zU3lQDvrdWiPSZwh6BDLapowAEwnFUXi5kfa37uQMd5izdhs9urcd2gm4vIX5BmQF8alnyar9fMXIkjSzwHz2yXGxLGF9pcO4J9NjdorYhTD3Sw3v3r3LtilvQ9rqrjTnbKa6PVoyRie++eabbBfZGXW2Bazp3DJMp275I9Pq6bJiZSBCIxg4WLxnW+tbwNtUwPS4y2o3awRIZ1TNLO6kkRYeF6JGREiilLuLkWiBEZnYGomKY76yjeDukTYnR0EhwejpqJB3+LhpUdCw9wVzYAeyXy6DBZj5iXqDEoLD3nQii96E4z7Qn2yE5MjI9qmW+VS+soPlsAKXexxmCg3b1WXuWqQ5j+/U6AA38opOcYtEWVGYiQAcGXYYjbaO9wptjFYZLamw09FL+7DHG3LkX0hwf6VkIzSwCIqeHx3t1JhvlABGjB0yiNQL87q9hoo7Zr0ILmoHVr0IT+j8g9+WWkcWRbECkD0zBITYadTFfPrpp0W6MaGw/OmrBzVtAu/tXeiULIshAxEawXiZH3sftNFj2MkiEzUR2VotBXQW2oJetK6udqOwdMnUfYouMDKNXB5KtRAxU3E9oGvhyibUxxmIsjiMds2wpYxug9qZZz88/bnWmXo4LPL4pDj+rP3LEu3t5WNU1HZVUy978AKyx4+P1TTdUOe3337zYImqICKqDZ0UV/WwAoWwksWtEBXkOLKBAsQQLT1fhInQzZQjE4Wfhu1Jgn5e1QZQwMxRoOEDes43GTWJbiauKORbaSjh2kPcW0BLWWcH8lCmoc+LqrqiTKUnzxaAPvlLpKN1D5SoZxEGw8GeJTUW3Pxlx8W0qYXVDXIbo+9UlpllWXlZUgclXEMBNNBL9pYdY768EEm7ZLNUATGGsO4wktJs7Nc1WWY60djgMdVdBbajxktcu4YyUnbnoh4y7mP7IOWVCkEMt2ukewVS3JHidWEeEZrg6awrSc4DDT29YI8y62a+fv26jp3qWtElzwT8qwl+pGIUJVdwXnra/A1OnIk0grxeg/cR/Id2yswwZ7qn0PB62hV9nEPhqZHtKKRu5qaW2WUhmt6Ur6EGYYXG1eOUSuHOVUZ0ULuZxw9wJuwA3ShVp/byR4Yd1kH7zvHOq6VrBFLpaesUSza57n4kTmiJ3DGREjHyd4xGwm2lOJqgG6TpBoUmID9BYepWhQbDOWvDdhBI42CYmqAGKY7WkUURJZOngoI0++7WpcRUlJ+yNshHvLqoqWsL65QsK/qrNnqAhjCs7CudhWbVZv0C5JSpkRF363DCtHad1S5w032KOuXRUGodbtY+pxKjZ+CurzSDnRElytTxW10rhY+brz7OwOsacBcfm55w9kBYmFgybKLX2Y8i7TrSmRYhsFThB8Xxb9VAyLYSwwyLcG9+M03XmYXiaO+SApYRNtBD5CXVQt/8ECvYr75d2NaYs0TTIp6WquqEO4GwBt1NTJMjc05rZnjuMEFXa8iyFTFfdBU1moZleIR+2bOA1KFTcC/kbYxhliRQNSFe8Ig4+nbqwRtVvEfAxHwgRYybP2cOo54lpXWnepbdx8X8aRvjwjByu0+ksyEGay6Gzri8KZ/Z8hSONRiqmDiRF7/AgiU1GMl8C4iQGIqVQCcjzZalojeun2JTQODZV+rpsvgzGzMYWXOm657ZQb8dLb8XL4qaiyxc7QWi/aYyW4yDJTXVuJvfbodtd9lEKkjVhdls7xsVYBaGEKI7a52zgmD8GghTgcrKlp1kQrJm6iW30/42NLyucRDS00ScMhoubYCr+4Q8hW2XyLZLfCq9o2VO8eLm78hXShmOyVePUyHKC1cZ7kBOpc8e4Cmu3fxpztFTWmZ61kLb/LCDi2oq3cKRB6D8eOF4lwGxbz3FSElq/mYWdCNFjJs/Z/Vk4TogIZuajRjECkjmZY5uZJeEVl3nmDtm2WVJ8hIbhaPdEIrHhfuIYg+q9DqyYEKpBjeMqZmIyRDNpITpS3aXGw0fhtmhZXRKloX3no0eeVhZe66z0KzObFFAnrYZcbdMljx1mmCWrYoKiRaOSsWanZTqPkUIqYZSQ0yYnCxuKMC0U1fGG+zLHtD16EwZCvVxRg2YBUudwhTVSokpmj/TwlsuznOmlrUdE0+JY9TNPaPTofGacLzMO3i6zpCzeslQOOeIQ3i4YdysF4HXqCy8zPmezMqlIpGNR4Cd0Sd70H7W7Y0TawjakYIO2dw6J7vSw6icYKujGIZewzMReBw3plxPbFcg2bWKoRCURznSTItA6HFC4ZqccSK2xLgJMmza8Zy623uYVs8SYnKwZ9l9XMBshvIamkNu5Xb3YvLWo2fNxhkx10/ZCAJDW1YoniXMlpcLMN4coGFCIrcz6C0z7lqWJN7MQWcIoRzV04WYeDnekPSMjH00UWyvbsdHWDPX7KDfjgdlSOcOE9eRo2hTHo8W3lTCmt9oa0xmqmU3f9reGwiOLg9bzCADwo5lPPPuystNQ0O8x6HM8lQNJeOMxqNjwZXmhHEB2+iF+GCjsoQZIlFymiDOi2y7gk6ld7TMKV7c/B35mqbqT3XE23ZXlO1TFJlfniq5nXFvb1tluNJPpQ8e4GTYYVo411Psw8IOC6J923j3FCz1yCieMRfjQpdR2sgQx1MDNkrzFpnyQBgdMuoFkcyF0dg5ukEqqiFpArzMmis1AZiwdJ2pAGBz5kGXkLVFZFGkojO3JBC8xZwzpY14FUL6bI4XuPMonxCLfpb9vr1nbTjM0ehZRxhJ82T6rA0hR+5otwKUvE2QvmNTZ6F9R9birTHibpmKeNGn0R5twdUuFCC7HdCCMKlgoXVdc5/CsOOpTegITI43B9BQKqP/4/y465ggwSJRjrYM7jBhjJ5RsHFYufTYNDnHQDFbZXQCCKRGn5s/Yb7tapfbdSo92hqEyDN61WLqPas4c8iEzK6f85Q4htzcg/ZbxEPGkGPfdk+E3YVDbigBJEdyCMPQjMXSUFMVLqQx+SPpryjmTYBCudic0evSCuKFKlm+IMdx5g8tw0xb6KIJCFqgv/urLCCWyL0E3R2oBxvMLvMgowftpDd7sApjE4NU2oXFnf1k6TGE2YXEg5JdvGsSSeA5eU4MK221S05MW2hlDal6lpSktvMsB4yLcZOc0KZhYpwSvZc/Yk5Lxj5AyYjegYbrp7wusnYsa1fdFtrDN+EqwxOQfZxmVz11YoI1dXMhjAjLHRI6PfCQt4/q6SwUqQSOpLi6lErXKWqqUzcfwzMcKR1tflYHDMvtFsllKpp2DWAKZy+/kSqvtdSjG1iLUt4lM+XdOsq6C50rNEJO20CqN3bGjVOSpHEErCCXvjS4063o2IRwx81eMO68EB8MFLojBQ2CZ66GDotsR8UdZm5nmUMWojnb8dV34C/YGjnqQbl6HE982Rkm7Oq4SU5oxsMR1zGsHTYezTl1gJPLJUjcU5Jpj97wjEqnbpIGTXNbg8UYzdSaaF813kkRk+4D+gP0yDa7FOMX3eNm2l0YWa0ROVTe0eMMYhx6SOoGik3QDZIYa4FHjyNZvpaMVGICYl0UA3SmWHDzx83fGC5WkAXmDC4gcrpugsFAEZbJ7gS5Jy7C6o/kyO7yEZK27lSnZFnxkXPpcSMXljZcm/S1q/Kwck3WaO/piYN37rv4TY/Bpx5DjXKlbNJ1Kq2rXStT3aewUDAJ0gqhKU976xS1I0njCGCIRJksdIPWla6Gu9PFLD3GwqAYyWB7MZIkEKY+LjstNOJrPGXByJSfABiS8H8CVR7lnjmylLiJOhMx35l6rO34+Ig4htzcQ/zCFUC4FBlkqrKhAQzLmYcYXBDCNAYJYybqRmDYnZcT+hXon1em4yPJrDE9gMVToY6UjGgKSuUazWh6hOKhzawKDRprKRjPFnSK6+3y3RlwVF2ROcjyMFhlw/RQ++6hE88kuibIe5VCDPlwdgyDd5Zh7KTFFiKGMZkDVOqwsiXGTUAZ5lCFXhjE1LO40jHpvaYQjJQtj8uOC/iUaeOCWSxZxEZEkXgC+i7svW2V0A9mgyBhFVdq3hrKdYJuMTINA26lkE3MtKsu/eAxS5sbJXTrymlPSaa5M5mqNd8yNvAST5cSUBhIiertiCkoxgjshtddR3EULRsbjVIKXpOftZ8eCPYRg72aMNtINoFeui98XEA8+2/pmRxGcElaOU0uDMECpOaNoO7TEnTBrOtBRseRu7J0OtKWFTRmCCMGZmh4IT4zkciSZAcvEjODOaQxH0RSCAtsZrUmuBjK6b0ss8yL+3YvvqoFvUvFUL1dYdk02FGPE8r0nlWG1YRs4rwBDgeU5doWGLFcChUvzIFntzSkEluEHVZG+57xHipYmMOgYVXRzjPDdrrnLLv/0p3TRxq0Mg0TM4P2RbzDPBZphWGtb7A9JLiCJBCGOduItaEhDy2HYuVzBq3CQujac7JT38eV+XFZkEvvOYPFShx+BzOZrE4+Lj5LsE0IZC9IrSV75QQzCUGZ7iygTS8AGyrkIlHugzd6IFZGAaxodBbafSA80qCudufAnp0j6T6FFUQWK2OFUF5DqRY0k8hOdGG3Ucar1fjoyQsmxTbovbLuI0zMCfepj7OiySaK1iyu0LMtlxZ45OxHKZEof4wzreB9wSqPiKP/zT3Y0BDccCnS14DCSWAhHZppNwcbVLARIW0P5jBkgwVA2tELwjyFK9hxu3egPNqjK5poGgJFVLEj40MFDdUSojyGwb5h5XBMeTBCykP9nIfnJYL2uN70MWstoUvPxvSzs6ioo6kTB1TXAwS9u03xCwPgBjuA6qv5Gped+WmgkbVXnvnCIywYkBzqArDE8kQfkhHmGBEPJczKSD3LwZ7lvHEx2mug/exEKxywGOMY6XZMtSegk+EsOuzX5PRa7IAFt1Oko17GLRMlCWhEEfCWoC3zVeCTugQSJclkYhnSV0xRNsNMxjeVouG12XG6EtJ/Ro56uqwcYf2E4WNfYYBHLUO2/WiB6EDuZefrnDtI6sig4brOZFnMTQLIVyDjNSI/wv11590g4JksS0Yv/xXVrq0zyYWh4dFzr4C31KcIWDHGEz0uGAUVmFrqVdQM2jGCBOZdfQNuYY/ulI/UPUsh7AYa7EthSkCwpbCEtutUAiygZKqR0nzECsKpb2NkO0V5NH8jyxylP5W5EV+lOrNdeXLUG77U44TyZRxlR78MAlLTKjvcujsOdGobZxLHDPC6OTxclYYdwpGSzdkC7UvGuywsgJC1QqGhgF3S/RcZ2C3eCnMGiHgdFqClCJ6A2nAaHypnKgfGvOOawoID2pgVTYoq5IMvcDeCNrhvoV/5FZaElsfFE/DRMi8VkbfuLD8rC6x2ZYjsW9DZnXevQTM94AHBAPFaePYR9Fu4wgQ847Pk7du7TsmysoMpC1UuzIFLApjZ1sgCYbwRPXY0qiBVZ6GkLM4rxoi+NPDitTnUgxh3Fo5BOWd+bCE6il0iu4ebwh7RhbVLEIrbezaNCQManLBPQRJmRqKGUj2LhPmPLMqOgxFDz1t8ebMvUpSGYCgYqlv99PhqfFQfxwMIsUIQpYt9GIfusquz7Z7+Q0U7TpZkGD3H51FiHld2pjJ3272dL45PgFFU6tnMly9fvn//PiyGMfCXv/wlzH/z5s3333/v5sOAQtG//PJLN7Mi/dNPP0FH//Wvfwl1gezbt2+FAg++AmHfffedTACsGwzWt99+KxeT3378+BFA/frrr14xuD1g6GXyj6AfQrfljSCQg8R//e+ffVWXAO9QlU8//RT/0YI19MixDUK7bPrBBAT0j3/8QyAAxKMAxo5QJvvqhx9+gMLICm+8SHQkZttPFVBBp5DZLv/rr7/+5z//KZMN49yoqHL72bfZ0QRrhrGQbUcu8PPPP//1r391RxMsrWdPUs5ObhlvEUmHmcKoN/9N+a+++upZYLNklxb4448/YNasF7BgIse4AJtT2rIpD8uPPwMjcqwLQBrAesJyu4DLgxrbHEuGISx0hbYkmQAlkKYnX1MXFhijjGwnWyw7FkCDepYUjAAH+gNVwX+UwaMpiRxbRdAiW6Y0ce24+J/h+r9/BjELOB7lcYGJqBsjswPWmBH8LxWBV95QBXpcg4wyeMQ0+LPPPvPKC48QLsY+SVL7fAz66S2gAFR09QQM4dEEyvEKjgnmwq0OT/rq1StbCxCBNWECOXQ2aPwmhGXo4fXH0l+aYGZE4cQg1UsIJoRVpF2plo/PP9vTtYvv999/f/HiBWN2eHVNUYW5MVaa4TQJZ2j4uc04QwGzYOy58eOulUAO49ABJswgvAyGZ8hmChYmH4QZI4bChjAgmTKnn3zySapNtIPglWuZTcl24bo9Age4jCgCK4fOXBYeSZMLQxtlxYDC4HVJhXzbo6AYYtkQIjpVUbrIV6TDWEHYSJeBiXUrxqNn5KEqMLx2FkHqXkihyUFrsEvGcpoc6GHKQKUakfMZtQQNQAxOX25Kfjsoso1OT7XMp/Il68kBb8lRrx5HlvXxq4xTB7i7mrDRIbPbiDm8zZGln3oLn2jcIgq4awp0mqrSmL942OEYtM8e79fGmTF7nLP/0jjMn63uRSM9YnAMzq4pvFdDHxGfQcABphu9YKXTaLo9UmHGsdptXFagTRAJwrBX7q3FvO6KHqG0/+tn/mdDylREDhJ4xI52xRJMlq9MW+PhH7nx7m+hqClBAEOYwe49ljb4oCzCHSKB+EGjHitxCAgzMRwOTEkqRVWX4xypxivy5X20QQBW0LlplbOnZO1C2W6jR2eh8ODGlVvpy6cdbLFLErratTM9SNykR8QWdJ+CGVAaSmVQEspkPXiXGV2ozOEWGynKkJfSA7rq44p8nBs/BPhmjW+itVgdlC4QXPHBeLqLaNftgsKNzn64TBWlF3emRbwcUHi2OKpvN0ZvOcOkCg1Gb2nDuFffoMU5BlheWeoY3igmULXCK0Q6QKfMCN6iDDCE4SulGbVSQCG+WdqaV941mlkWBhWowMTjotcjjr9kAUEBSKS0R/CIWlk9qWucISbL1yDhus2uI2gGsWXLIKDgohpNQ5Mfpz/qZVxqYdaq3Qd0KWw/ag/DYi4NpWm09jiwfQmACEpB6FUeRkngBROSXh2VttNdyupZSkVQVH6EZ9FxEYpAHheMYwrb7JJT4e+iHiRFDGZuFV3AuIWzPhg9LBkEu4dVVYoMNx/tAPDo0iBLqtvOzHTUQQtQ8K+iOHisAdhsgyH4669As0zNLHCwp+sFI0aBp5nRRwxwTIEqXBtEEB0OMGKy5QkZBA1R2kZnMlyDzdFk2PYF3GwZLwHoDBcwICGM1Q7FlRGmKKG9smTIAT23nTvT5MLQBQdqEIoS7dQtY6EY2YgQpIky6oNcKVSnMR6zc9SWgQn1iCpVOG2OFrMjtyJRp4EykmCH1E/MchmL7XWHWlE/Bfa7TBRTMO5umU/ly1OP8x7JUe8yrh7HRcOmz15lnDrAU3wNza9wTFbNsomU/3I5eirs4NIwLT0I7YPHu8aZQ+UMJ8zZkXhqAVk9nlrjM+uCUKx8TrsCwBDx3XUpWb0EC0MKJD3wPhupvbCf22W51wWKR2SBST4pcRTD0MOMovEP48tsHqE1sFzNtSX7KUOUEjrwsbR5CTCbqqX5PAIHT8l4EOSSG230yNMMbwT1fZTHo+A1+pIRttY+CZHVY7u3utr1lGTQahfN6j6FPDowNj1ZRB/dRjSU6qKBdBZDjPfqRQ10OGw/Os8Pi0VFSWaiNY9N+6g+LsRQgKt9URB2x+QwRnWRsx9WtSoSKzvTCnZ2rzJTHP9WDVZoK+XZs+ko6vkwFNEaf7IEwxJzcSbwt1osQEabX2AALhxZkD0i3qJMKCZr+CAvHnOB8qess2UECcZSCyx0f0WutzG3bpejiwOCTeOgUEF315OnGswu6qBUmNk8RZ7bLzOUitwHGocbihpGDEa3a5uOFnbHXVEardmWz0joeiZUgEFSZoYDiFHPEkpEzhnhN3VchJjL44JxTGGbXXKq/R28Bk8Ali1kR1AeDPZw0oUWGF1llpEpshkKU3VH5wOTcU6TUT9IBBKPigD54bJ0KMHjoHi85SM9XUdUMYnlxzhKIrwAkyIQAJXGwBfmuhgdUbUX2sSr0IKNNhGmfYZU8DuHGPQCeaWAStHgygvp0LagIjKzkg37NbIWzB2k1iU6FHZ9Uo4wWFyZeiwD/OjIRWsk5mgBvibaiNuvSe8VBfWwWvMRdiNr1jAwU/OEkCkj0NR4RDthFVL3Qn1I5bjWJuyuJWfTyDZYZrDa0TKfyleLlm5Rlxz1Hi/qcTxA7OOpq4xTB3iKr6H5GD5WYUYkUn7fZeqRsINLwLT0ULSPHO+YgUyTjtcR1FIYEfzEz2u2/RGOUiDstlfR0IEBGcbnETQEktqljxbaFQCGqAslfCPVSzDEDfhe3JLy+H1EMYROBYkM9RoCSeGrR2TBTCFcuS+YjkY5Qnin5QgGSvd0OkrhyClZR3x22ejRWWhoVNsnIR0VaZGmGFelq90uwtJ9CgFGDaUK4PCvGPcNqMmdTdPvsgd01ccV+TiY8bD8hBxmMbjI2Q9+oEVLLutMo9QenzlNHD1v7mEkMILBoEp9zAbjHCYe0V5YeZhIM/zwH2mYcrSPisJy2rUIQ68wMWzWlRHAcbmzaSCG4ztQF+AGlvEfaQaijvg8ZZ0tCEgYVanDfFAtKC3E4RIpp0M5IofHFn0JRwO78MgTI3Pa8nZBQXfBdnIjjIMh7fkEyuEOSN0DX3AfoBxVMByMtuC/8SAIDcPuRZtCpjB8igZyVr3R2gTQZnYBeLNcDyoAwQmcHrlzrJ5lhC6N8Cw6LkJJydaPcUxhm11yWvwdlAeepYgMcAp/ZFc61kmZZU7USaF99CKYO+8VebLfI5vEwas17XH0pikTiDTMYp0FIUIiUOkU1LK2e/LSRw+MVfg2AAAgAElEQVSB8zydx2D7I0Yrs953h6fRW2imUV3ocEp7bS2YI9IshBylTJltfFCCcehgalDvYbPC+iIsjBy4hhBMwTpBrBCo51PQgvUsaBBvIfeswqAdBr2QvNtyAGZUdl5mFBZhbYJmo1FQSBD5/BxJ5RhFvksmBogwGF0FgHVFSZiaMCKBTLwSzC9knRqJpO65lMhpeNsuyEQbARfQRpkA9y28BmAB+2ATFfEf6azhQgt9dd4lyaYPsMyWFzdxAF9R3Tspkxz1UZbV40RhOXKV4Y5rmz5ggFteZiZSLjiqTnWZ5FwCXJvlm/GJqZkDrEQdGV6tmSDbvkajfd54B0cWvckJzNM8nXEfBY8zms5eQ8BlZ9+0LIhH+GIm8y1K0q4AMEQtBFTUbVmCkbEsDFhEgSxt8vh9RDHkTqOryHZZy52Wvp0vi9GjySrMuER0dlqKfK/y8tgXYrm9CLiqnfOmZN3FB5NSOsbNSgG20QbQUusFO6jhDtBRHfE6C7Uw2sRqjqlOst1r6WrXasjo1S7aJ9GGcUBJDP9L9ikwNq0UhERU+YX1FJrFW0xmYA+NcPEfaeQg/8jNO7AGxyFgaF+BfYAAHUOVUM2wMIGrijaFTGHSRYrSkiEnBKOtPi6EToArKsqwhe45jFGFEnbvN9WgoLpR81KUSZp30GYmhHNCx0UsnFR4jji63dyD1y9CH6qcXUWkhoGcD+CYcVtE7eTCoJ8Xv4xG+Ba+E+6nI0dPWWeXtWUlDqijoUaX+MY0HGdfgaZ0QwWdQma7fGb9UB3BGYTGOJOIESobkGkLg0HQjW5W1zOhDRfWM13EoZ4lxLwlR7YAdSLTcRFKRB4XjGMK2+yS0+7voEIISw2aJmG5VLH+L5p8ogt+JtkF84pGMA2oG4x8LeDcRQ8BPt+plkwhcJKnS/HYmA/bVbqtyw+9xhE3yB5m6Wcc+iLR25AX7GGkVALWaZysu0eHUlyckU8uDFPMwrJ1cTSh/mDMMvqfIkzzSQQA8qC4BCZj2N0UyCB1L9SNVA4/9xOokl+NgwtMjbBdIVZnWOZT+ZLV74C35KhPcaoeR0CmaLEcjqBsDmQ3wcYaBkNiTjVcIafdc+ZMpRYMO3RHkmlwDtoYiceMd/DCADuiDFb3KYuKfIRDR3TKtAljKxB22ytZQyoCy+0AjgtiGPVoVwAYIkbTOpZpnB5kQ0PAxFhXl+Z2Uc5sATy6xJu0vFKeSZ7ta7IsBsWRQqjH5Txihay8vARmyylOYbi8wvrYBYGTpmRdAAkbWXmjR55jpEZTl3ydhYaqsngOrH0Xn9Vxk72LKpY2Mme1i150n8IbEZgMM8LyatlHmLsuChzSsOnm3SAFAz4Y4/IwIUUZQh3NEVaO6uNCxAS49OyHgWv00mZBZ2rt5IWJCeLodnOvTjURcOnl/NBO+9Hb1ZQMHPXCBxYE/g+OpzuPT1ln14XIfr07y6UNgjxEgvpeVUVraHMm4yroUrkvW56xKguaU2g79gI7bvkAB8YkTlsYLKswMmG6nnGdkUkL6xkZzKK36llC5OtyRnhSHRehLORxwTimsM0uOR39Xd95O2Z6LbRhaZadeVZ00QXzikYQHyyykNWFsTjN4paiH1PlBQ8TVEOxQsUzPN1QJDHSO85UMc3GZLud4KeWjYxDh11NDeHu+UKIzOtLOGNtxdFinbzuzOOg6JAl+MgEOdxk3jsOW0yfWqYKMp36VkAAsFfPFrzxCCEykwdS97zGhUcmEiIgUPQKcHWc6o+zXR5cx1jmU/kqUsIdC5OjXmZNPU4Kn2NWGacOcI+vOY/MUiKlUaX5LRP77mGHOfB6vcxE+4zxrnFmT4XwCEdZOvTOLi8sT6bFVF2EO27jhtLvogAwDtGWx2V2WYLBg2BBBHhN5A3/IXqE8tzGXRZcoWyR9jQZnC5L9jRZQLhYUD8Va3XVqTo90+9nFUZYZz1iLbMEH1PgjCnZUHF0XL9jtPba6NFZaGj6dBYqDwRd7U72erpPYRVScPHuQLblo4mOpviAzTso89kHdNXHuUPDpAUf99R6hDGqsIQhL4NyYCWi1qNv5lLOtC9rO7Y2VByfAJFByso3+/vvv//jH//45z//+euvv/K1UBJ2Ad4Of3/961//8pe/FNXdqPAff/wBKwN88Pevf/2rlHIYVuADlDaCCCxH2YRFjuZ/9tln0fzVMqHqRo51orQKD2nuwrIsglMFLXP9+Nuvv/4aGiiTAZvz8uVLucxTbz9+/GhMYqnLMAQjVgWriO0NchABh/fv3zPMYoR++umn5r/ZOzGPSNv8jewww7KWWQEB9SyeFNSzeIDo43wEfv75ZzPfq/BTcCKYt2ObkHRSMndmkQUy/ut//1AY7X/11VeYScIVdulCJmDTt2amAe8P2BgWgOp333335s0bprCWqUBAPV0WtJ9++smYHVJp3QbN3BiW58svv3TzNT0OAZhfK6miZResE0JnqFIRFwI7kLWx/1gPjuPu4JbJhSETZTUOGsO2dKoAjwMh4u/sKOgWWmR8E2YL2ehKyA7OIyIiwQuR1D3TkRuLQCAifHwkKLF+ZPtUy3wqX+GwOiyHHPXqcRrlvvsqQwd4owI8W13DDpPx3328T4ZLu9sOgbdv3yIyGSUbywHof/TVuMywRyxM3O4eWZK4BByc/uT/tXf/Z23rbAOAT9/rHaAwApwJAiMUJgBGgE4AjEA7ATACZIKmIwATFEYANuj3fK+v+lIdJ3GCk1jO3T/OkRVZlm6Z/LD9SJ8+lb1r8l2xLNyFROVMjmeFs77envVYdOF8WEYb0kGp1B9Pb8e360qmzdYFfCWbSepGz0wiBbov4NfuiseoeGvd8PsULqUu76wr/qIXuJtZNCl+kHpAd3mjo+YeC/gw7dTgLmk4OhG5V0LHjfzigbMI0IonmeJppEgUzyTF4yllCEQ8bxrv7PGgwwb+fo6vXPFkT4Twhs84UUgWj2UEThAFlMfvyrOra4kpQxlNTU/4Yig384Tv2qj1oz25R+6loxAfjeX7YfmWGAXKh1nLP6UiUGGBv6P4jRcfTOUHUJEY33SrKR0X6XUJ+GRZl7zjEpgkEJ9T8fFUflSlv25il/iQiq95xbf3eAp/gQ+pSceV34pAcbE7RrCIfix/mRZjF18tYshi4MTAtKLdsBKfdNOhCp/ybWf8Paf8ElucwPFfX2Knky7j1bgBH0E7UXOE4cVvjQUOUbw7lYHZ6btT1BYfLvHf4sMlPmXiX7xZGesFnCu7tHjzr6y5uApa+z2h/CUbIxjDV4zjBl4FLa26nCivS5RfGKK1tVez42vDAtdp04sSxZ92eXqkm7m8n0/5KE/fvuKNqzj5FxBb4Gzp6ztzX/u1wBDntYtPnNWP15S3pmhM+a4b70vFW1MXfrz7A1/9ebKMIxZf7F12WIbtpDpz/Huf1Bf5BAqB+F0ZvwsmaQhHmSTTv/zKmZBd5F46K0GMTlzsyuVH7vi5lPtYjPeoBzkx4ebh4WFtR+Ibfnw9qH1J5vIEfCWbblv4uNEzXcmrHReI0zgetPNrd5XDtLH3KVxKXc1pVp5g8Xcd/4qHEOLQxb2wSJRXUOOe5mLPPqX3wuIbWvzOLetMN/P9mbCakXKUPgn4MO3UaLY7HN2K3OsUtMYQIECglwJ9itzr5QDpFAECBAgQIECAAAECBAh0SmAZN/861UGNIUCAAIGOCPjE6chAaAYBAgQIEMhFYMpt39wXLstlCLrQzjRaLJ5wjc0utKphG+I54HjAtywcS3PEJAXlZnaJrMciO+2GDT47O4s51GoLe5+sZZFJgAABAgRyEXApNZeR0k4CBAgQKAX+U6YkCBAgQIAAAQIECBAgQIAAAQIECBAgQIAAAQIECBAgQIAAAQIECBDouECEOU1q4d3d3aSX5PdMIBapy7dHETqVNv7y8jLdzC6d9Vhkp92wwVPeDE9PTxtWohgBAgQIECBAgAABAgQIEPi4gMi9jxuqgQABAgQIECBAgAABAgQIECBAgAABAgQIECBAgAABAgQIECBAgMCKBGItqUlHenp6ymvttUkdkT9T4OXlpSyzs7NTprufiFN0OByW7RwMBnt7e+Vmjol8xyJH7SZtHo1G7+/vtSUj8nlra6v2JZkECBAgQIAAAQIECBAgQGAZAiL3lqGqTgIECBAgQIAAAQIECBAgQIAAAQIECBAgQIAAAQIECBAgQIAAAQLLEjg/P59U9ZSVpibtIj9HgXyjxSoL7vVgAbR8xyLHM79Jm9PQ0Er5HpxvlR7ZJECAAAECBAgQIECAAIGOC4jc6/gAaR4BAgQIECBAgAABAgQIECBAgAABAgQIECBAgAABAgQIECBAgACBvwSmBJ/c3t7+VdRGTwVifcWyZ3mtuVc5RaesIVl2sOOJfMei47ALN29SAHP8pRwcHCxcrR0JECBAgAABAgQIECBAgMACAiL3FkCzCwECBAgQIECAAAECBAgQIECAAAECBAgQIECAAAECBAgQIECAAIG1Cezu7h4dHdUePoKInp+fa1+S2SeBTNd5u7+/f39/LwdiSgxqWab7iUzHovuwi7Wwco6llUxZrTQtJk2AAAECBAgQIECAAAECBFoUELnXIqaqCBAgQIAAAQIECBAgQIAAAQIECBAgQIAAAQIECBAgQIAAAQIECKxC4PLyctJhKmuaTSomP2uBh4eHsv37+/tluuOJq6urtIX9iKTKdCzSgehTesobYA8WeOzTSOkLAQIECBAgQIAAAQIENkRA5N6GDLRuEiBAgAABAgQIECBAgAABAgQIECBAgAABAgQIECBAgAABAgQI9Edgb29vMBjU9mdK4EpteZnZCcSyiunKdXEyZNGFx8fHWBOybGqcwLF6ZLmZaSLTschUe2az397efv78WVusHws81nZNJgECBAgQIECAAAECBAh0WUDkXpdHR9sIECCwHoHPnz+v58COSoAAAQIECBAgQIAAAQIECBAgQIAAAQIECBAgQIAAAQKNBSYtuxcxXaPRqHE1CuYnkMYmTQrg7GCvKjGlk07gDrZ8SpMyHYspPcr6pco5lvalHws8pj2SJkCAAAECBAgQIECAAIEsBETuZTFMGkmAAIHWBF5fX2fWtb29PbOMAgQIECBAgAABAgQIECBAgAABAgQIECBAgAABAgQIECCwXoHj4+NJE7N+//59vW1z9KUKDIfDsv4vX76U6S4nYjG0NKoqTt04gbvc4IZty3EsGnYtx2LpOZa2Pxbc68ECj2mPpAkQIECAAAECBAgQIEAgFwGRe7mMlHYSIECAAAECBAgQIECAAAECBAgQIECAAAECBAgQIECAAAECBAgQ+Evg6urqr+0/G7EO2PPz858t/++bQLrOWy6Re5WQqoik6seo5DgW/ZAf78X9/f3Ly8t4fuRYcK+WRSYBAgQIECBAgAABAgQIrEBA5N4KkB2CAAECHRJ4f3+f2ZqdnZ2ZZRQgQIAAAQIECBAgQIAAAQIECBAgQIAAAQIECBAgQIAAgbULnJ2dTbrDa9m9tY/OkhowGo3Smg8ODtLNzqYrkXuXl5edbWrzhmU6Fs07mFfJSZHMFtzLaxy1lgABAgQIECBAgAABAj0TELnXswHVHQIECMwQeH19nVHin3+2trZmllGAAAECBAgQIECAAAECBAgQIECAAAECBAgQIECAAAECBLogMClYpRIo1YWmakMrAunI5rLgXkS4pYuhRbP78WRCjmPRyknYwUoeHx+fnp5qGzbpTbK2sEwCBAgQIECAAAECBAgQINCugMi9dj3VRoAAgdYE7u/vj4+P41L1p//9i0TMk3dzc/PBA8xcc2/SdIwfPK7dCRAgQIAAAQIECBAgQIAAAQIECBAgQIAAAQIECBAgQGAZAnFneTAY1Nb87du32nyZ+Qq8vb0Nh8Oy/efn52X6g4kIfIpnEmIVxzijLi4u4qGFD1aY7l5ZAbLFZqdHWXF6eWOx4o7043CTwvPiZOtHmGg/hkkvCBAgQIAAAQIECBAgsIEC/93APusyAQIEOi7w/Px8cnJSmQksIu5+/u/f5eVl/H9vb2+BXsRV45l75TIh38yOKECAAAECBAgQIECAAAECBAgQIECAAAECBAgQIECAAIENEYiFv/b398c7G6EsEYI1ni8nX4G7u7uy8Z8/f44pgMvNhRMRsxdPKaRr4hVVRf1xCkUs38I1FzvGUxDxnENZSUwo3EqzywrXlVjGWKyrL7kfN86xNKI17U48ZpNuShMgQIAAAQIECBAgQIAAgRULWHNvxeAOR4AAgRkCcTExbqhUwvbSfSKELwqMRqM0s2F6/Dr7+I6T5mIcLymHAAECBAgQIECAAAECBAgQIECAAAECBAgQIECAAAECBLogEHO/1k7SGveXYxW1LrRQG9oSSBevOz09/Xi1sbZePIRQ+zhBnD9fv379eORe2uZocCvN/njHP15D2q/edOrjLGupIR2LtAEW3Es1pAkQIECAAAECBAgQIEBgLQIi99bC7qAECBCYKHB4eBjXvie+/OeFKBYxfn+2mv7/4eFhZtHa2zkz91KAAAECBAgQIECAAAECBAgQIECAAAECBAgQIECAAAECBNYocH19XXt0603VsmSaGVF2aYjdx6PFitX2pmvEio7fvn2bXmb6q1FDWSDW8evHOpCtj0VJJDGvQDw/k55j5e5xsn3w1C2rkiBAgAABAgQIECBAgAABAgsLiNxbmM6OBAgQaF8grhimF9mnH2DShGFT9pqylF+x187Ozu7u7pQavESAAAECBAgQIECAAAECBAgQIECAAAECBAgQIECAAAECHRSIW721cVwxdazYlQ6O12JNSuMwY1rej9/frz1nxtsWx317exvPb5JTOf0aHrFJzest0/pYrLc7WR89HYu0I7XhfGkBaQIECBAgQIAAAQIECBAgsAIBkXsrQHYIAgQINBWY66LhXIWLFswMCzw6OmraVuUIECBAgAABAgQIECBAgAABAgQIECBAgAABAgQIECBAoEsCV1dXscbUeIsifzxTTnYCrS/yFiuVzZz/t1S6u7sr03MlKqffpCCruepce+HWx2LtPcq3AbFu5HA4HG9/hLYeHx+P58shQIAAAQIECBAgQIAAAQIrFhC5t2JwhyNAgMBEgZigbmZkXWXn0WhUyZm++fDwML1Abya3m95NrxIgQIAAAQIECBAgQIAAAQIECBAgQIAAAQIECBAgQKB/AltbW7UzwFp2rx9jnca8DQaDj0cl/fz5s7nMXIXLamPBvTj9ys3z8/M4S8vNfBOtj0W+FGtveToWaWOur6/TTWkCBAgQIECAAAECBAgQILAuAZF765J3XAIECFQF5g3bi/3n2iWmGUsviFcP/88/Md/Y7u7ueL4cAgQIECBAgAABAgQIECCwsQLTf0pvLIuOEyBAgEDrAj5xWidVIQECBAgQ2FiBiOY6Ojoa734Et8RksuP5cnIRiBC49AmB2hDNefsy17fQ9OgNDxSnXBpVFQtCppsNK+lgsWWMRQe7mUWTYsLr2pjSWOnRAzBZjKBGEiBAgACBBQTm+hK7QP12IUCAAAECrQuI3GudVIUECBBYUOD19XXePef6BXJ3dze9/pjcbnoBrxIgQIAAAQIECBAgQIAAgU0TWODX+qYR6S8BAgQItCLgE6cVRpUQIECAAAEChUDEdEWI1LjG6enpeKacLAQqIXAxLe/e3t6KW769vT3vEStxerHZgwX3ujAW8w5Ej8t//fp1vHexIuXFxcV4vhwCBAgQIECgHwIupfZjHPWCAAECGyUgcm+jhltnCRDotMACl7lrb7dM6uRwOJz0UuTHhcuDg4MpBbxEgAABAgQIECBAgAABAgQ2UKDhpDnPz88biKPLBAgQINCigE+cFjFVRYAAAQIECERwVO2CbHHL+PHxkU+OApWoy+vr61Z6MdcjBzs7O3MdNBZDS8/D2L0fwVRLGou5bBUuBCqLH5Ys6YlXZkoQIECAAAECvRFwKbU3Q6kjBAgQ2BwBkXubM9Z6SoBA1wXmvcwd/dnf32/Yq7gB8/LyMqWwC5dTcLxEgAABAgQIECBAgAABApspEHOoT/81XbI8PT2VaQkCBAgQIDCvgE+cecWUJ0CAAAECBGYKHB8fx7Js48VOTk7GM+V0XODm5iadqDcix3Z3d1tp81xPKcR0wHMdtLIYWlvRhnO1ofXCyxuL1pva+wpjIq3Koo5Fl8/Pz1e/ImXvtXWQAAECBAh0R8Cl1O6MhZYQIECAQHMBkXvNrZQkQIDAcgVi4sO5JrSLws2vNtZeryz7c3R01Lyqci8JAgQIECBAgAABAgQIECDQb4G7u7uGHWxesmGFihEgQIDARgk0/xxpXnKjAHWWAAECBAgQqBWIbw7jN6BjhppYpaq2vMxuCkR4UhoCF2MawWNtNbX5ZMFxxLnCPs/OztLpkCLa8ODgoK1mr6uepY7FujqV73HTv4uyFxFf6i2u1JAgQIAAAQK9FGh+gbR5yV5C6RQBAgQIdEpA5F6nhkNjCBDYdIG4Wt2c4OrqqmHhuHz88+fPSYXjyr4F9ybhyCdAgAABAgQIECBAgACBjRWYNG93LUjMfD8ajWpfkkmAAAECBKYL+MSZ7uNVAgQIECBAYGGBmDq29lnVmPU1voEsXK0dVyxQiZerHdOFmxQnSe3ajOMVxop5UXg8vzYnYgvThxBiZb8Wow1rj7iazKWOxWq60Juj3N/fjz8GE0+/tPsH0hsuHSFAgAABAr0RcCm1N0OpIwQIENg0AZF7mzbi+kuAQKcFpq+MlzY95gmLOerSnCnp2pnGyvJx4bL5FfZyLwkCBAgQIECAAAECBAgQINBXgbe3t5icO2adf39/b97Hw8PDi4sLzz42F1OSAAECBHziOAcIECBAgACBZQvEKmfn5+fjR6kEII0XkNMRgXgq4OnpqWxMjGbrK9c1mV84yjR/PiHmNqo8otCPYKoVjEU50BLTBeKXVO15G2fa7u7u9H29SoAAAQIECGQq4FJqpgOn2QQIECBQCHz6/fs3CwIECBDojkBc7U0nn6ttWEx61zzcLmYam3LfJSbGa36FvbYxMgkQIECAAAECBAgQIECAQHYCEZj3+vpaNLsMz4ucl5eX2Iz/fqRHMb13zCUf/7a3t8t6IrNIx6w9JtApWSQIECDQewGfOL0fYh0kQIAAAQJZCOzt7aXRX0Wbr66uYgKaLNq/sY2ML5Pp5L9xqWFJEwZFsNOkiyFx0DhVjo+PG47C4+NjzIWUFo5nG5rvnu7YqfTKxqJTve5sYyJ+dXzBvYhrjWHqbJs1jAABAgQIEJgp4FLqTCIFCBAgQCBfAZF7+Y6dlhMg0FuBKZfFo89zXW0cvyyeqs1VVbqjNAECBAgQIECAAAECBAgQyFogYufKgL0Vd+TXr18m/16xucMRIEBgjQI+cdaI79AECBAgQIBAKRDLU0T81fgP4YeHhwjqK4tJdEogVq47PDwsmxRTAsV4LemSQuVYxUHjcYKYU3iuJf4q4W1RTz8CRCs+Sx2LcsQlJgnc3NxUFnWMkoPBIB6PmbSLfAIECBAgQCALAZdSsxgmjSRAgACBxQT+s9hu9iJAgACB5Qn8+PGjnIk/PcrR0VFM/998krC4fFyZzS6tTdheqiFNgAABAgQIECBAgAABAgQIECBAgAABAgQIECBAgACBXgrEI7Cx7tl4105OTsYz5XRBIGKQ0rC9aFKsMLaksL2oPMLzTk9PKx2PVfjmCtuLhfXSFQKjtngmoQfrOq54LCqjYLMiEMtOjoftxQM240vwVXa0SYAAAQIECBAgQIAAAQIE1iggcm+N+A5NgACBeoG44B5XFceD94bDYUTixfxhMSdi/Z5/cqNAXAGvXMr/8+L////6+rp5BGC6ozQBAgQIECBAgAABAgQIECBAgAABAgQIECBAgAABAgQI5CUQIVix+lmlzRGaFdFWlUybaxeI2/2x2F3ajAi8XPbqiPEcQkwlnB40nk+ImM/7+/s0szYd+0bJKJ++GudbD55JWMtYpIzSFYHax2DiAZs4AyslbRIgQIAAAQIECBAgQIAAge4IfPr9+3d3WqMlBAgQIFAKFJeAn56eypw0MRgM4mJ9BPLt7OxEjF8E+0X5WJEvysdFydvb27Rwmo7yK7isnx5RmgABAgQIECBAgAABAgQIdE0gnuZ5f39fS6t+/fq1vDny19IjByVAgACBKQI+cabgeIkAAQIECBBYvcDZ2dn4reSIsOrBwmirx1zeESNYLl0OMe7vryzAMiI8x9cuiwcSoj3xfEI8pVBc04iHEyLs8+HhIQpXAvYKllW2eXkDETWvcSyW2q9MK48/hPHzrTcnW6aDotkECBAgQKBFAZdSW8RUFQECBAh0TUDkXtdGRHsIECDwl0DMQhd3Stp6mvD09DSmu/vrADYIECBAgAABAgQIECBAgMDmCbj5t3ljrscECBBYj4BPnPW4OyoBAgQIECAwWaA29OXHjx8RsjV5J6+sVOD5+fnff/+NQ0bIXITGLXu1vUrf4hGFy8vLSmbzzYjui+jQFbe5efPmLbnesZi3tf0uX3tmCjzu96DrHQECBAhsmoBLqZs24vpLgACBjRIQubdRw62zBAjkKhBzHH7//v0jrT86OopLlib1/4ihfQkQIECAAAECBAgQIECAAAECBAgQIECAAAECBAgQIJC7QERVPT09pb2ICLFYP83d5NRkvenHx8cYkVgjcS3NiKPHpMCVk2RmS+IsimcS1tXmmc1buMB6x2LhZvdsx9FodHh4WOmUqasrIDYJECBAgAABAgQIECBAoLMCIvc6OzQaRoAAgarA/f393d3dcDisvjB5e2dnJ2L2Ykq8mI9kcimvECBAgAABAgQIECBAgAABAgQIECBAgAABAgQIECBAgMBGCLy9ve3v77+8vKS9jTvLESrmtnJqsuHpiJ61aogAAAPzSURBVFiLJw1i0b+ZDrHO3snJSYRROX9mWimwgECsfBhvWe/v7+m+X758iXC+NEeaAAECBAgQIECAAAECBAh0VkDkXmeHRsMIECAwUaCY1C2muIt7J3F18vX1tbxGGfPYxT2VuGoZF8fjSqVpEScieoEAAQIECBAgQIAAAQIECBAgQIAAAQIECBAgQIAAAQIbKVAbvBe3mONO9EZ66PREgThVIngv/hUPJxQBn/FYwvb2djyZEM8kxFTCHkuYyOeFDwvEGRhnWvlITFGfsL0Pu6qAAAECBAgQIECAAAECBFYqIHJvpdwORoAAAQIECBAgQIAAAQIECBAgQIAAAQIECBAgQIAAAQIECBAgQGC9ArXBe+Jh1jsojk6AQCrgbSrVkCZAgAABAgQIECBAgACBfAX+k2/TtZwAAQIECBAgQIAAAQIECBAgQIAAAQIECBAgQIAAAQIECBAgQIAAgXkFtra2YhW1WMwq3TGWVjs+Pk5zpAkQILAugYglLpZ5LBsgurikkCBAgAABAgQIECBAgACBjARE7mU0WJpKgAABAgQIECBAgAABAgQIECBAgAABAgQIECBAgAABAgQIECBAoAWB2uC94XB4dnbWQu2qIECAwAcEDg4Onp6e0gqOjo5Go1GaI02AAAECBAgQIECAAAECBLIQELmXxTBpJAECBAgQIECAAAECBAgQIECAAAECBAgQIECAAAECBAgQIECAAIE2BYrgvcFgkFZ6e3t7cXGR5kgTIEBglQKx+GcsAZoe8fT09P7+Ps2RJkCAAAECBAgQIECAAAECuQiI3MtlpLSTAAECBAgQIECAAAECBAgQIECAAAECBAgQIECAAAECBAgQIECAQJsCEbz3+PgYUTFppd+/f7+5uUlzpAkQILAagVj2Mxb/TI91fX3tHSkFkSZAgAABAgQIECBAgACBvAQ+/f79O68Way0BAgQIECBAgAABAgQIECBAgAABAgQIECBAgAABAgQIECBAgAABAi0KfPv27fLyMq3w4eFhb28vzZEmQIDAUgViYb2Tk5P0ED9+/Dg4OEhzpAkQIECAAAECBAgQIECAQF4C1tzLa7y0lgABAgQIECBAgAABAgQIECBAgAABAgQIECBAgAABAgQIECBAgEDLAhcXFxGqt7OzU9b78vJSpiUIECCwAoF4FyqPMhgMXl9fhe2VIBIECBAgQIAAAQIECBAgkKmANfcyHTjNJkCAAAECBAgQIECAAAECBAgQIECAAAECBAgQIECAAAECBAgQINCyQITw3d7eRgjf4+Njy1WrjgABAlMFnp+fDw8Po8j5+fnZ2dnUsl4kQIAAAQIECBAgQIAAAQJ5CPwf94yMCtpibSgAAAAASUVORK5CYII="/>
  <p:tag name="POWERPOINTLATEX_PIXELSPEREMHEIGH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183,3333"/>
  <p:tag name="POWERPOINTLATEX_BASELINEOFFSE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46"/>
  <p:tag name="POWERPOINTLATEX_REFCOUNTER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3"/>
  <p:tag name="POWERPOINTLATEX_CACHECONTEN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iVBORw0KGgoAAAANSUhEUgAAEu4AAAGSCAIAAACdgRdxAAAgAElEQVR4Aey969XWNteu/eYZTwEJJYRUAJQAVACUAFQAlABUAJQAVBBSAlBBSAmQDvjO9XotDX3eyFO2JGtz3D/u4UuWpaljTu2mJfmXnz9//g9/EIAABCAAAQhAAAIQgAAEIAABCEAAAhCAAAQgAAEIQAACEGifwJMnT/7666/v37/fuXPnzZs3N2/ebL9MlAACEIAABCAAAQhAAAIQgAAEIAABCEAAAhCAAAQgAAEIQAACEIBADwR+YStjD2qkDBCAAAQgAAEIQAACEIAABCAAAQhAAAIQgAAEIAABCEBgeAL37t3TPkYfg/Y0/vbbb34I1xCAAAQgAAEIQAACEIAABCAAAQhAAAIQgAAEIAABCEAAAhCAAAQgcAmB/1ySK5lCAAIQgAAEIAABCEAAAhCAAAQgAAEIQAACEIAABCAAAQhAICGBL1++zPYxKvEXL14kzIKkIAABCEAAAhCAAAQgAAEIQAACEIAABCAAAQhAAAIQgAAEIAABCEDgMAG2Mh5Gx4MQgAAEIAABCEAAAhCAAAQgAAEIQAACEIAABCAAAQhAAAK1EHj37t1SlM+fPy8DCYEABCAAAQhAAAIQgAAEIAABCEAAAhCAAAQgAAEIQAACEIAABCAAgfIE2MpYnjk5QgACEIAABCAAAQhAAAIQgAAEIAABCEAAAhCAAAQgAAEIJCbw/v37ZYo3btxYBhICAQhAAAIQgAAEIAABCEAAAhCAAAQgAAEIQAACEIAABCAAAQhAAALlCbCVsTxzcoQABCAAAQhAAAIQgAAEIAABCEAAAhCAAAQgAAEIQAACEEhJ4NOnT//+++8yxQcPHiwDCYEABCAAAQhAAAIQgAAEIAABCEAAAhCAAAQgAAEIQAACEIAABCAAgfIE/ls+S3KEAAQgAAEIQAACWwQ+fPjw119/ff78WSvP/vnnH0X79ddfdXb+77//fuvWrbt37967d2/rWcIhAAEIQAACEIAABCAAAQhAAAIQgAAEhiXw7t271bI/evRoNZxACEAAAhCAAAQgAAEIQAACEIAABCAAAQhAAAIQgAAEIAABCEAAAhAoTOCXnz9/Fs6S7CAAAQhAAAIQgMCMgE7Nf/36tTYxzsJXfz5+/PjZs2c3b95cvUsgBCAAAQhAAAIQgAAEIAABCEAAAhCAwGgEfvz4ocOwlqXWwVjyOy3DCYEABCAAAQhAAAIQgAAEIAABCEAAAhCAAAQgAAEIQAACEIAABCAAgfIE/lM+S3KEAAQgAAEIQAACjsCXL1/0ocX79+8b9zHqQR2x/8cffzx58kRr1Fw6XEAAAhCAAAQgAAEIQAACEIAABCAAAQgMS+D9+/erZdeRWKvhBEIAAhCAAAQgAAEIQAACEIAABCAAAQhAAAIQgAAEIAABCEAAAhCAQHkCfJWxPHNyhAAEIAABCEDg/xJ49erVixcvDuP49ddftQHy9u3bh1PgQQgkIaBdtd+/f+dLoUlgkggEIAABCEAAAhCAAAQgAAEIQOAAATmIvn79unzw58+fy0BCriIwHUz222+/XSUA+UIAAhCAAAQgAIFYArwDiiVGfAhAAAIQgAAEIAABCEAAAhCAAAQgAAEIhAmwlTHMh7sQgAAEShCY3n/8+++///zzjzbD6EL/da0tXtfu0apWsBJaIY/8BB4+fPjx40c/H21NfPTo0a1bt+7cufP7779Pq5omO1SN0HK0z58/zx7R4y9fvnz+/LmfDtcQSEXANYNTszy1z7PmWj+VnaxXkVPlO1o6rprPCOsTrKxuHM0YKC8EIAABCEAAAhCAwIyAm5X4XiONnB88eHDv3r1ZZH72SmDVDGpwHtYDXIhu3LixlEc15cOHD8twQpITkAr8ZkrXszn+5D9Rvm/evHny5ElyAUgQAhCAAAQgAAEIxBJww2zeAcWiIz4EIAABCEAAAhCAAAQgAAEIQAACEIAABM4Q+O+Zh3kWAhCAAATCBNz7j61lHNPGxa1EHj9+vHXrZHi1gp0sF483REALLvVBRSewti9qR+LqKkxtZNKfvnc33ZX1aneTIrv1T9r0q11kLIFyMLkwEpAtqXH222cZ1eynMSmibRGYuhtRXa5fnHpA3dp6VuGq7IG73IIABCAAAQhAAAIQgEDTBFadM/ZZiebRTRcf4ScCq2bgz6Guch42p6Ct+WM+/2pziM4I/O3bN2eW7sJvr84kzrMQgAAEIAABCEAgBwHeAeWgSpoQgAAEIAABCEAAAhCAAAQgAAEIQAACEEhCYGUr4y+//JIk6XES0Wej9B53nPJSUghAIEBAW60sezMCKWS6Va1gmcpLspUT0LZDfx9j1GcVta1R32DUQjR9v9El8vTpU3XHqzshK0eBeBcSkP3Iii4UoL+stTJASNUPTusa+ysgJYIABCAAAQhAAAIQgMAZAg8fPvS3AJ1JimfbJYCPLpPuVrcy6ugrnEVJgN+5c0cbF5MkRSIQgAAEIAABCECgDAHeAZXhTC4QgAAEIAABCEAAAhCAAAQgAAEIQAACEDhAYGUr44FUBn9Ey7UHJ0DxIQABR8BtrHIhlVxUK1glfBCjJIG3b9/6y8vev3+v1ZyxAmhD46dPn/Tgx48fp2fv37+vHlnhsUkRHwIQSEVAdZDuJhVM0oEABCAAAQhAAAIQ6I+ARsvsBepPrbElYtIUS8wS/8uXL9onvIzJJxmXTAiBAAQgAAEIQAACEIAABCAAAQhAAAIQgAAEIAABCEAAAhCAAAQgcC0BtjIm4K8FKPoEDXsnEqAkCQjkIaDvpk5n3uscbn237ebNm3nyIVUIQMBE4MWLFy7es2fPDuxjdI9/+PDh9u3bX79+nUK0QE0h7i4XEIAABCAAAQhAAAIQgAAEIACBXQI4jnYREQEClRPQOVmrEj569Gg1nEAIQAACEIAABCAAAQhAAAIQgMBEYPIL3bhxQ6uJsq7909pCrVzSybAsW8L2RiOA93U0jRcuLwZWGDjZQQACEIAABCAAgVQE2MqYhiSfgUrDkVQgkJSA/IAvX77Ux99mB97LLaj9Ts+fP0+aG4lBAAImAqp6rkpqd/GrV69Mj21HUjXX9xin+/pCo47h1+bG7ejcgQAEIAABCEAAAhCAAAQgAAEI/B8COI6wAwh0Q0Ae4GVZ5ATGR7TEQkjrBNR5ae+uvKCfP3+Wl3U6vfHu3bt65cEZjq0rF/khAAEIQAACEIAABEoS0NYXHcH8119/udULyl0TyQcPHig87Z5GrZHQGF77GP0CKiMtdWAY7zPhujMCeF87U2htxcHAatMI8kAAAhCAAAQgAIFYAv+JfYD4qwRm7obVOARCAAIlCXz69ElOxtevX/tux0kAVdjJ86gtTyVFIi8IQEAEVCsdB//zjC4w9uLevXu3bt1yT8nd7665gAAEIAABCEAAAhCAAAQgAAEIrBLAcbSKhUAItEhA1XnpAVZBtLOrxeIgMwQCBHQqnL4V8/TpU7feWsb/9etXeVz/+OOPJ0+eaBlf4HFuQQACEIAABCAAAQhAAAITAe0t1BBa2wtn00mtJtLoWmuNNNNMwkrpaFek0lwuLFTukoFD2JNwJpEKCeB9rVApPYmEgfWkTcoCAQhAAAIQgMCwBFa+yqhTf3wcbtKuDw/qevrvR0h1raND9QbO/U+S7CS8ZJ5Sk1/AFSdJ+i6RpcfB3eICAhAoT+Dt27d6nR/OV63BnTt3dIDxw4cPwzG5CwEIpCLw4cMHP6nZkMO/FXX96NEjLdmZHpHHP+pZIo9MQJtgnz17NhFwo1yNG/ONGEemTdkhAAEIQAACEIAABCBQDwEcR/XoAkkgcJ7A6icZlSxbGc+zdSnoPLLpRZt76TY5T3g15hAVuNCBbtrBGMhIdUER/vzzT77rEqDELQhAAAIQGIcA74DG0TUlhUAsAa0RCi8q0MTn/v37b9680XEhsYn78bU6QisZ/JDltXY5aqlDqp2Ty/QJgcAlBPC+XoJ9nEwxsHF0TUkhAAEIQAACEOibwC8/f/48UEKd6/n582e9EtPc/syrSm1c1NeTNG/XEUQHxDj8iOSX2CqC/ssjoIvp/evhBLUOXoehHn6cByEAgYQE5OOTV9GeoFqA27dv2+MbY07nH7stMVOb6XZbGRPRsgMtUDBGNkarVjCj/ERrmoD/VkBnGX779i1JcZSODix0SbFF2aHg4jABNZUa6GqYam+3NaydGtjDmXb24ERDg211hRppi6e6QjvPiYaeLTxN6EwLFAcCEIAABCAAAQhAYEmgBsfR0jmjobLGzEtpAyHnV9QFEudWAQJLM5ANxE6acjgPC5Q9bRa//PLLMkGtXP/y5csynJDkBMRZvjitvrWnTPNlZ+Vi7u5jdDHloZI3BneKA8IFBCAAAQhAYElAQ3HeAS2xEAKBQQhodZ/OajEW9sxqIs2VdLq6MSOWHRpBEa0JAjV4X5sAhZDHCGBgx7jxFAQgAAEIQAACEKiQwMGtjH5JLGcI+fHddVWv07QLQs5K/YUPXnLCzy70XanZl6ZmEfgJAQgUI6CX9FGbk0uua9F7EW2MsS/sKLYaqVrBipkNGZUhoBPBtZJmyitt1+mvWsPRX0abg+Rid4OyldFiEhpy6+2gfbzNVkYLVeJAAAIQgAAEIAABCEQRqNZxFOucYS9QlN5biRxrBsWch9UC3Ho/RQUprDKZ7t27d417cdFOrHaiFlsrcelCHq3YXIgPAQhAAAIQGJAA74AGVDpFHpzA7IjkXRpnTmfWierGKdIkxt9//8331Xc1QoQmCFTrfW2CHkLuEsDAdhERAQIQgAAEIAABCLRC4D/nBdUXlnQK0YF0tI5ZI8sDD+Z4RO6AJ0+e6LW3PlOp16ja2hSVi9uYEfUUkSEAgeQE9FI/ah+jBJD3sNh7fTV6klCNTPKCn0ywWsFOlovHayPgd5c3btxIKJ52kbnUYhsB9yAXEFgS0Jn3+rbAMpyQYwQ05NZ4+/Hjx8ce5ykIQAACEIAABCAAAQicJFCz42hyzjABOani1h/HRxerwXfv3q0+8ujRo9VwAjMRkOnqkyNa5psp/ZGT1TZR+0djJlA6trXYK4+RVUPZIQABCECgAwK8A+pAiRQBAlEE7MeOT8lqecOxDxtoQB61j1HZxcoWVXAiQ6AYgZq9r8UgkFE+AhhYPrakDAEIQAACEIAABMoTSLCVUULrJCGd8Rkrfex2wdj0D8fXnka9c9V5xnYJ/b0Zh/PlQQhA4DyBrcUr4ZTtn4cKp2O8q0bmQJtpTPxMtGoFO1Monq2WgL/58LyQ/sZIOuXzPEnBJ6BjO9Kaq5/4mNdv374F6Ziqp9QQgAAEIAABCEDgcgL1O440AXnw4MHloBDgWgL46Iz8tcVLW7aWkVWJtLNuGU5IbgIcXZSD8LEt7iyDzqEL0oQABCAAgS4J8A6oS7VSKAhsETgwuj7wiHI/sAbpWEZbJSUcAlcRqN/7ehUZ8k1CAANLgpFEIAABCEAAAhCAQCUE0mxlVGEOLLDwdx1UgsMXQwewaUOjPAWWldZ8AMpHxzUEriKgxSvHtjCtLnnJWopqV3VUK1hWdZA4BCAAgTAB2sYwnwN3QXoAGo9AAAIQgAAEIAABCJwk0IrjKPbrWyex8HidBJg0WfSytXoJehZ6OeJAPgfVA2ugJUb5Vx45yk6aEIAABCAAgTIEGMOU4UwuELicgPxCB1b3HRtaH3hKsknCyykhAATOEGjF+3qmjDx7IQEM7EL4ZA0BCEAAAhCAAARyEEi2lfH333+Plc+yRTA2zeTxdQabdkZZvp/27du35LmTIAQgEEXg2D5GZXH4wSjx/MiWVsWPX+y6WsGKESCjrAT8rv/Ae4KAbN+/f3d3D4xJ3LNcQGCVAEa1iuVMIN3NGXo8CwEIQAACEIAABCBwjMBh/8/hB4/Jefv27WMP8lRPBJg0WbS5+s0KeZ90TqXlceIkJ6CPYfrev+Tpj5ng58+fjxVcp7Uee5CnIAABCEAAAqMR4B3QaBqnvMMS8FcU2CEcW9VwzJV07Cl7WYgJgdwEDtvw4Qdzl4j0qyJw2E4OP1hV8REGAhCAAAQgAAEI9Efgv6mKdOATiwceSSVtVDp6+frp0yftaQwffaoh782bN6NSThX5+fPnLiktcejjPX2XhXJqauuiIV0c8zxeog41LJfku5tptYLtSt5ZhIbqXRR5df3O15+2wrpkJQ9vHKOUQmQLgTt37liiEcdOAKR2VsSEAAQgAAEIQAAClRNoaAKbdh6aVS+a2LLAIivh+hPHR7erIx0u+fXr12W0R48eLQMJKUZAzdeqXooJ0F9GvtszqnQN9XpR5SJyhQQaGg1WSA+RIACBGgjwwqIGLYRloK8J8+FuhQR0yMuBkTxHw1SoSkSKIsA8NAoXkWMJYGCxxIgPAQhAAAIQ6IMAPoE+9LhaimRbGVdT7ynww4cPT548effu3VahLlxc8vr1ayeVXCF9bGXsslBOTW1dNKSLwxukL3EIVrsorVrB2qo4J6VtqN5FlfTWrVuuu0y4qml2xLhyiZKKyBDYJXBJN7ErVdMRWJXbtPoQHgIQgAAEIAABCPgEGprANuQ4wjnj29iw15hBWPVbL2seP34cfpC7WQkcbmmzSjVm4uhiTL1fUuqGRoOX8CFTCECgfgK8A6pfR/Q19euoCQmPfZ9Ac/MDpdNTB5ZDMIY/gJpHqiJw2Ibpi6vSY7XCYGDVqgbBIAABCEAAAlkJ4BPIivfaxP9zbfZt5f727Vt983BLZrc3YytCpvAfP35kSvnCZLss1IU8z2Tdli5u3759rLDHnI/H8nJPVeuIqVYwh677i7bqXZQ6/MVk6jdTlfSvv/7yxehjS79fIq4hAAEIQAACEIAABCAAAQjUSSDVtK5M6dpyHJVhQi41E8BHF9bO6lZGuXkP1/RwdtyFwFUEDr+8OPzgVSUl30YJtDUabBQyYkMAAhAYnAB9zeAGkLb4B85EDiwUDMh24CkN4DkKNoCUW00QOOyTYQLbhH4vFxIDu1wFCAABCEAAAhAoTwCfQHnmJXNkK2Mc7ffv328tILhqK2OXX07vslBxplZN7OZ0ccAhKNiPHj2qBjmCQOB/mqt3dp3NNhmqV7U/G4jpp/PgwYNATG5B4BiBw6e7HcuOpyAAAQhAAAIQgAAEINAKgeYmsK04jrZc0K0YBnJCIDeBT58+/fvvv8tc8AstmRQOoflKDvyYVbMMOrkiSHCLQHOjwa2CEA4BCIxMgHdAlWufvqZyBbUl3oGlQf5hzfbCHnjqwCN2eYgJgWIEWvG+FgNCRmkJYGBpeZIaBCAAAQhAoH4C+ATq19EZCdnKGEdPByD5+yX8h6/ayrj6wt4XrMXrLgvVoiIkc3O6ePbs2QHUx1YDHMiIRyBgIdBcvbMUysXxK+mLFy9c+OELrV37+vWrezxJmi41LiAAgXwEWN2Yjy0pQwACEIAABCAAgWIEmpvA+nNSOyUcR3ZWxIRAGQIfP35czYiln6tYCGyawIHF1iovdaFppbclfHOjwbbwIi0EIAABCIgAfQ1mkJDA8+fPo15QyiN07CNgN2/ejPImSSrJlrCkJAWBqwjgfb2K/CD5YmCDKJpiQgACEIAABBwBfAIORZcXbGWMVqu+KLV6vMdVWxm73G3cZaGiTa2OB5rTxVYNDeDUS325EQMRuAWBwgSaq3dRfLTV0L0e0CjzvEf+6dOnToDD7xJcClxAAAIQgAAEIAABCEAAAhCAgJ1AcxNYHEd25RITAjUTePfu3VK8W7du4eZdYiGkdQJaOR21BlrlZRl060pvS/7mRoNt4UVaCEAAAhAQAfoazCAtga0PGCxz0bh6de65jLkaomf1sfTVW8tAu1TLZwmBQFUE8L5WpY7+hMHA+tMpJYIABCAAAQiECeATCPNp/S5bGY9o8M2bN8vHrtr1e1W+SwIJQ7osVEI+JZNqURfy8bmNUrustMDl7du3u9GIAIGSBFqsd3Y++r7xy5cvXfzXr1+fqYPyUvlHCZx5l+BE4gICEIAABCAAAQhAAAIQgAAEjARanMDiODIql2gQqJbAhw8fVmXjM3SrWAjsgIB8nvZXHiovPtIOlN5QEVocDTaEF1EhAAEIQEAE6Gswg7QEtMDAsm9QI/DPnz9rbcPh3PXsn3/+adnNqFWIkupwRjwIgdoI4H2tTSOdyYOBdaZQigMBCEAAAhAIE8AnEObT+l22Mh7RoE72XT0D9du3b0eSO/eMXCfnEqjx6S4LVSNog0wt6kIOQYltebWvfYx//fWXAQNRIFCUQIv1LgrQkydP/G5Un1V89epVVAqK/OPHDzn0/SqsNwFn3iXECkB8CEAAAhCAAAQgAAEIQAACEGhxAovjCLuFQOsEtrZpPXr0qPWiIT8EVgmo5/K9oKtxXKBOkXv48KH7yQUEchNocTSYmwnpQwACEIBAWgL0NWl5kpoIaMAsuwpsMrx7967OU9biwJO4lIIy8pdGzBKUDFrkoOUTs3B+QqBpAnhfm1Zf/cJjYPXrCAkhAAEIQAACCQngE0gIs8Kk2Mp4UCkvXrxYPul/GGp5N1PIJZlmKotLtstCudK1ddGoLuQQlOQBh6C08OzZsy9fvmh+25ZGkHYEAo3WuyjV6Ph8vQBwj6hXvX379taZ+i7adKFNjNr6KLe+v4KHowpnlPgJAQhAAAIQgAAEIAABCECgAIFGJ7A4jgrYBllAIBMB+YV8j5DLRY4mPL2OBhf9EZDv9O+//w4stp6KrE8TPH/+vL/iU6KaCTQ6GqwZKbJBAAIQgMCMAH3NDAg/kxDQAFufK9D4WcuK3DBbF48fP9ZK2U+fPqWaYCodrYJQmkpZ6U9nsutC+Sp3ycD3GJMolERqI4D3tTaNdCYPBtaZQikOBCAAAQhAIEAAn0AATge3/ttBGS4pgpwa+p7b169f/dwvqS2XZOqXOsd1l4XKAapAmu3qYnIIyvGnU7q1ukUF0VeG5RaUT1Dnc8tLmMrzWEALZDEagXbrXZSm9ALA/6yiulTVTVVS/VcPe+fOHV3fuHFDVVVr1L5//y4siqPqrL9ZRjprnKMKZ0z4CQEIQAACEIAABCAAAQhAoACBdiewOI4KmAdZQCAHAa31XE1W/t7VcAIh0A0BLdTT+463b9++fv161v/Kj6oqoNPieOvRjbobKsjMGhuSHFEhAAEIQKAVAvQ1rWiqRTn1eUb9FZBciww1ki+QEVlAoB4CeF/r0UWXkmBgXaqVQkEAAhCAAASWBPAJLJn0FMJWxuPa1HvBp0+f+s9fUltm2yl9edq97rJQjaqjdV3o7b6+3tYofMQelkDr9c6uOO1mVA31P3SsLcfafmxPQct0tLNRrn/7I8SEAAQgAAEIQAACEIAABCAAgVQEWp/A4jhKZQmkA4FiBLYcR2WWnxYrJhlBYIuADnTTn/Y06o3kdHqjDoPDO7qFi/ACBFofDRZARBYQgAAEIHCSAH3NSYA8DgEIQOBCAnhfL4Q/QtYY2AhapowQgAAEIDA4AXwCfRvAf/ouXtbS6bNRs/TLb2XUh6pmMnTws8tCNaoXdNGo4hC7aQKj1bvnz59//vz57t27B7SmMwXU87JS5wA6HoEABCAAAQhAAAIQgAAEIHCewGgT2PPESAECEDhJQNu3Vt9Z8knGk2B5vDkCWqt379497eDVf7yjzamvJ4EZDfakTcoCAQhAoE4C9DV16gWpIAABCEAAAhCAAAQgAAEIQAACuQngE8hN+PL02cp4XAX6TPls60X5rYza/nG8ALU+2WWhaoW9Ixe62AHEbQhkIDBgvdNqG32eUQWf9apbdPUlRi1Q+/79+9u3b9UXb0UjHAIQgAAEIAABCEAAAhCAAASyEhhwApuVJ4lDAAK7BLY+yfjgwYPdZ4kAAQhAAALJCTAaTI6UBCEAAQhAYEaAvmYGhJ8QgAAEIAABCEAAAhCAAAQgAIFBCOAT6F7R/+2+hFkLqE0Xf/31l8ui/FZGP3cnRusXXRaqUaWgi0YVh9hNExi23k0bGqW7Dx8+CILGoP/++6/2K+q/9i7+/vvvN27cULerPw4ab9rCER4CEIAABCAAAQhAAAIQ6IbAsBPYbjRIQSDQHIGPHz8uZZbjSB+mW4YTAgEIQAACuQkwGsxNmPQhAAEIQIC+BhuAAAQgAAEIQAACEIAABCAAAQiMSQCfQPd6ZyvjKRVrQ4X/vLZb+D8LXHdZRbssVAFjyJEFushBlTQhECZAvXv4v39hStyFAAQgAAEIQAACEIAABCAAgcsJMIG9XAUIAIGhCHz58mX1NMnHjx8PxYHCQgACEKiHAKPBenSBJBCAAAR6JUBf06tmKRcEIAABCEAAAhCAAAQgAAEIQCBMAJ9AmE8Hd//TQRkuLMLyw1Dfvn0rJs+PHz++fv1aLLsyGXVZqDLokueCLpIjJUEI7BKg3u0iIgIEIAABCEAAAhCAAAQgAAEI1ECACWwNWkAGCAxF4N27d6vlZSvjKhYCIQABCOQmwGgwN2HShwAEIAAB+hpsAAIQgAAEIAABCEAAAhCAAAQgMCYBfAIj6J2tjGe1fOvWLT+J1VOB/QgJr7vcatxloRIqvWRS6KIkbfKCwESAeoclQAACEIAABCAAAQhAAAIQgEATBJjANqEmhIRATwTev3+/LM7vv/9+8+bNZTghEIAABCCQmwCjwdyESR8CEIAABOhrsAEIQAACEIAABCAAAQhAAAIQgMCYBPAJjKB3tjKe1fKdO3f8JNjK6NM4cE27cwBapkfQRSawJAuBAAHqXQAOtyAAAQhAAAIQgAAEIAABCECgHgJMYOvRBZJAYAQCnz59+vfff5cl5ZOMSyaEQAACEChDgNFgGc7kAgEIQGBkAvQ1I2ufskMAAhCAAAQgAAEIQAACEIDAyATwCYygfbYyntXy3bt3/SRKbmVcPYTYF6bF6y4L1aIiJDO6aFRxiN00Aepd0+pDeCIreiUAACAASURBVAhAAAIQgAAEIAABCEAAAuMQYAI7jq4pKQRqIPDu3btVMdjKuIqFQAhAAAIFCDAaLACZLCAAAQgMToC+ZnADoPgQgAAEIAABCEAAAhCAAAQgMCwBfAIjqJ6tjGe1fOvWLT+JYlsZtw4h9oVp7rrLQjWnhUlgdNGo4hC7aQLUu6bVh/AQgAAEIAABCEAAAhCAAATGIcAEdhxdU1II1EDgx48fHz9+XEqigyZ/++23ZTghEIAABCCQmwCjwdyESR8CEIAABOhrsAEIQAACEIAABCAAAQhAAAIQgMCYBPAJDKJ3tjKeVfTNmzd//fVXl0qxrYxbhxA7SVq86LJQLSpCMqOLRhWH2E0ToN41rT6EhwAEIAABCEAAAhCAAAQgMA4BJrDj6JqSQqAGAlsHr/JJxhq0gwwQgMCYBBgNjql3Sg0BCECgJAH6mpK0yQsCEIAABCAAAQhAAAIQgAAEIFAPAXwC9egiqyRsZUyA9/fff3eplNnKuHUIsROjxYsuC9WiIiQzumhUcYjdNAHqXdPqQ3gIQAACEIAABCAAAQhAAALjEGACO46uKSkEKiGw9cLy4cOHlUiIGBCAAASGIsBocCh1U1gIQAAClxCgr7kEO5lCAAIQgAAEIAABCEAAAhCAAAQuJ4BP4HIVFBOArYwJUPtbGf/9998EKe4l8fLly70o7d3vslDtqeF/JUYXjSoOsZsmQL1rWn0IDwEIQAACEIAABCAAAQhAYBwCTGDH0TUlhUANBPTC8uvXr0tJHjx4sAwkBAIQgAAEChBgNFgAMllAAAIQGJwAfc3gBkDxIQABCEAAAhCAAAQgAAEIQGBYAvgExlH9fwcp6tu3b933ErXz8MmTJwkL7m9lVLLfvn27efNmwvRnSenN/evXr2eBrf/sslCNKgVdNKo4xG6aAPWuafUhPAQgAAEIQAACEIAABCAAgXEIMIEdR9eUFAKVENj6JOPjx48rkRAxIAABCAxFgNHgUOqmsBCAAAQuIUBfcwl2MoUABCAAAQhAAAIQgAAEIAABCFxOAJ/A5SooKcAoWxm1989tZbx161barYx37tzxdaaMsm5lfPHihZ9dH9ddFqpR1aCLRhWH2E0ToN41rT6EhwAEIAABCEAAAhCAAAQgMA4BJrDj6JqSQqASAqtbGX/99dd79+5VIiFiQAACEBiKAKPBodRNYSEAAQhcQoC+5hLsZAoBCEAAAhCAAAQgAAEIQAACELicAD6By1VQUoD/lMys17xmX2V0eyZzlFeffFx9c58jr2JpdlmoYvTSZoQu0vIkNQhYCFDvLJSIAwEIQAACEIAABCAAAQhAAAKXE2ACe7kKEAACoxH48uXL6guXR48ejYaC8kIAAhCogQCjwRq0gAwQgAAE+iZAX9O3fikdBCAAAQhAAAIQgAAEIAABCEBgiwA+gS0yvYaPspXx+/fv+VRYcitjl2/ouyxUPnvLmjK6yIqXxCGwSoB6t4qFQAhAAAIQgAAEIAABCEAAAhCojQAT2No0gjwQ6J7A+/fvV8v4+PHj1XACIQABCEAgKwFGg1nxkjgEIAABCIgAfQ1mAAEIQAACEIAABCAAAQhAAAIQGJMAPoHR9D7KVsasev3tt9/89FcPCfYjHL5+/vz5169fDz9e54NdFqpO1LtSoYtdRESAQHIC1LvkSEkQAhCAAAQgAAEIQAACEIAABHIQYAKbgyppQgACYQLv3r1bRtDhkrdv316GEwIBCEAAAlkJMBrMipfEIQABCEBABOhrMAMIQAACEIAABCAAAQhAAAIQgMCYBPAJDKh3tjKmUfqtW7dcQpm2Mn769On169culz4uuixUo6pBF40qDrGbJkC9a1p9CA8BCEAAAhCAAAQgAAEIQGAcAkxgx9E1JYVAPQTU8vz7779Lefgk45IJIRCAAARyE2A0mJsw6UMAAhCAAH0NNgABCEAAAhCAAAQgAAEIQAACEBiTAD6BMfX+30GKvfrCO2HZ379/77L49ddfE6Y8JaX6ef/+/eTJXptgl4W6Funh3NHFYXQ8CIHDBKh3h9HxIAQgAAEIQAACEIAABCAAAQiUJMAEtiRt8oIABByB1U8y6u6DBw9cHC4gAAEIQKAAAUaDBSCTBQQgAIHBCdDXDG4AFB8CEIAABCAAAQhAAAIQgAAEhiWAT2BY1Q+xlfHHjx+5FXzz5s18WXRZP7ssVD4byJoyusiKl8QhsEqAereKhUAIQAACEIAABCAAAQhAAAIQqI0AE9jaNII8EBiHwMePH5eFvXXrVtbXMcscCYEABCAwOAFGg4MbAMWHAAQgUIAAfU0ByGQBAQhAAAJtEfj27dtf//v3zz//6Asr+i/5f//fPx3y9ejRo99++62tEiEtBCAAAQhAAAIQWCWAT2AVyyCBQ2xlnIbyjWr07du3T58+bVT4LbG7LNRWYSsPRxeVKwjxwgS+fPny+fNnNfLTn3w3379/d9/I1bP6TO6NGzcmV47+a6nTvXv3wmm6u69evXr58qV+6v+TJ09c+PkL6p1jqDHo169fpUSnO6fBSXf6P6nvzp07d+/exRPn0HEBAQhAYJeAznNRA6tmVr2k39JOD/rNrNpYdZFqb5teENzoqGBXj/1F0Iu3qfdfjt9kliqvG7xNZin7ZADQnxlQopEJMAVoTvtMYJtTGQJPBBhydGAJHz58WC3F48ePV8PbChxtvtaWdpC2DIFhG+qp+mtGPHlsdCHgS6/4NDXWvFhe8WvdNYwGy9QIcoEABCCQhECj3St9TRLtk0hWAszgsuIl8QAB3n4G4PR6S735u3fvdLzXNFucFXN6u6odjlpO/ObNm7SL2WZ58RMCEIAABCAAgbYI4BNoS19IOxEYYiuj3gC1qG+5QvRWfvXg4RaLM8ncZaEaVceAulCRNaWfXgnrv66n3VO6kBfg9u3bjapyNLG18lUNo/wyUtxu2aVi/c1i6vW/WtfwCVUPHz50za8cQKm8PwPWu6WOtBDNnRy2vOtCJt3pp5Z0uEDtcNDSDelOCnKBTVxonqASTe2PDHLZEMkmtXv2WFlkV0LqtvW6jJSav1Vp2hR6+dqXY2W0PCUOEwS3DEic9aCA+CimLVv6T7NvodpuHFcvJnuYKt1UnO7rhbGj9JtZ1+UJjtpYNRT6a2LzmLGwk+qnItczKmi3fh2TfBoAvH//fmqWVxOZbun/Uk2ySRlnPU03PfuqBjsLVFcSGLzJUHX32KEnrpOSqetvSmqyf7+T0nBlOo3l2oXLSdQ64BRgt5V48eLF8+fPo/Bq2co07Nfwxo1tZCQyG1mLjmG2H9xjzFe22p9nMlx2FVm1csKr/66G6gLHURhdPXc7G3LUA/YSSVTvVvPVsHA1vIlA4xRGA4NpbKA2v935WnKNTCs41RsKjmurJ1DTIGryfU1HoiTvFpMXJ0eCbgQ79WKaRlU4khy2oVb1n7ziqtcB7f+fyv+/zsxZnGlPY+F58YCjwRn2yn/uTjp46eA0uMuqiQmaK86wF2qUeAe0pf12u1f6mi2d1hBO4yktjDCDQ9E1VLeZDEbDm56aZhDyXvqJXLgmyhdjea1mvwPvq0oxOSUmX0TCV+rye2hcqpnjEt1qiBazaYKpEwFW7w4Y2IeBXau4QToFV4v910BqTuVajH1zl1Zfk2DuzZREmlqbHG8Aw5LvWkI+h4MEm3y80/+S7k3x12oWtatSgf4m+BOo5Rv8JpZUocc+9BiurdNdfAIWSsSplsAQWxnVHlWrgFXB1CnqPb0mJ6t3Gw3sslDoohICy3G8G4W4KUdYVEULR+Du5QTkslHDqL/zkmjKIYeO/jTT0+Lj5XoOrZJXHD8j2dhJ9xNtoGZHkwZXl2L4tAPXelbrt6YlXFKfJsaXL0vanfUZy2uM5sNR1q9fv5YfMzDOUbJTyr5JT2udRa+5HaF+8d117DIgH4WsSAuA+uDggAx+oXqhJmLyLm2h6LVeqC6omZ1ayK2y74YLztRWK2YlzeyqzK2PClYL1WtgEmWp6dafej05rNV/6e/kwCxAm549AKebW+H5o1rCwODqDAR5kNVDTYvvt9LxOynXpGvwphGL3og0N2hRhepvCiD7WTocprdZLnxLv8fClaPmrSIp81imMJmrGklF0N1nz57JnXi+kexvAhuu+MK4itcHjuPIp1HhdXNDjgoZ1iaSqu3qyi3NU863cuULO9R8LS3eqUuSMazag8trGkRN3aIL1NrNaRBVz5EoTraoi6kXUxmnIYf+Tz2X+6lbs7JP6WvwuXR9R2WdMPKwDXWSIbEU8b/T4v87L548NlmVO1W9zt5TJ7Tn3EnhmrATlq2qAXTtod88unB7apaYyrH8BM0iWMdxeAcUUG7T3St9TUCzuW/ReO4S7mMGh6J3FV1bhCSt+lQoTR8Kr4mSvc3mqm4w5sLDwBUtHOGqu9KLDlOQU0Il0t+WG1kuiDNnamsKoPmXeytkL6zeC1y++cou7eGYHRvYYSaxDw7SKSxNxTVBunC+tS168rds3ToZ7k/zlyIF2pYpX7UwJwVwj/uSKF+HZZJh+ukiBy62GsPAI8rasspRKUxOMJeUXpTrLbn+Un2JxKU8XUxTTrXAgjC75X6qvFORJZtrq9X8SiqZTfnFq+jRqcZdtKhHJ/zhiySjx6nGlVmO5ZdULbaGMfiffSbDXv/y8+fPJIVXldCIPCop9Xxl3jprsZfrPyShunZJGyVqscjnHSLTaQSpBFZfe/6oiS4LlYpw4XR60oVqsRYi2AfQYdR//vln+THlcr/cUkgEExPZrYYsGjMt+bgQTVrU+t24cUMX0//plmYRMhLNNAKPa0bhb2hc1cuZDquneueAR12otmrLQUAFUanNIkvvUt8lq7o1Lfzjjz9m8hz+KUT2w9K0Dl5D+fASLqMkylfLnbMufDFKEhtNdiUIWpI1OQtiH/fjq90QB7UzgXGppk9qW/ynltdKR9GW4YRsERDwXfXZm1+ZhJQ4Zr1Q6yGfQsCttqUCS7gMW2DPzwgseVnitD4qsJSxmzjqrWQ8mSwz1V4dnzY9u0+j42tL72Mv/ps3b3bfmiQctEgwDVr0V/9y/F6nAAntR7MYS/eqOOrl7TY5xbRY5laaPU1gZYdNO45mDu1VlZ3RtZ+gJjLTQHpyquiWuwjMkvwUltdK03ntpotMM/fmhhxLVoGQVSfVLP4lzsOZDDl+vnr1SoPJZcryA2SypWVeSUKGmq9NxFI1X+e7JKdB+Q+nQdThNs0lle9C3da0MnJqM/3/hzOtpL703VAHtGPxYAQe372lF7gaUiafGpyvehW+p96FWU8EXBNRuhhhghYFpLPICd0pmt1oJKCxZWAk0Nw7oKa7V/qaa2srjWeYfzczOBQdVnRtdy1zB3Vnta2Jat37GjYDKUWLjQ8vR9E6NLmmjS6sLSeYJJw2yWhJtvPWKtnlioi///67xTU/YRX0bWDhsie/22unoDG8aoRWI7g3ESfRqeZqmH0yET0+terTmtXdNVGW7JK8CerA4TDN7DS5S9XipZpVSbBiq6rQ47LKtKjHZSliQ1KVejXfHMux/IzwCfg0uP4/BLSVMcmfDiCJBaoxRJKsdxNRV+HLpq2Mu4+UiSBoes+kaq9hkCacvpCVXEuwWBRdFioWQiXx+9aFlukkrCZKrbzWLCemDC6YvC3yy2wpWgDVfspzZOxNlJqmdlsJqjVWOltK0bNGC+m73hkhuGhCqn5kS4MKnxYSSS/So6xdnPWI/nShnwF9zdJUOuUri4SciXHmp2bajlvgQsXMMWBQ7sIeyLeqW7KWHBCkvoAWxGdXvxpwVgWqfmFmQ/RVwhbLVL3YattX0zQGNlEv1E7uYlR9UVOsbk6gpmZWtuG3tCrpbp1SLsrrWqOS8AFF1zkquJbYhbnL2LbGVH4FnLTmLHMySw2l1M7LLHdtO7lZ0rNfaDMls941Ld9Kd6/DbaOMKjwY3k1/K4Kqj+pOSW72vFSXw6VWp6M6LnQtTgES2o+65jBVqXi3g96yEIVLC+H0p7t9T2DFMIAo9lb5SheuSpP84VbIYgNTnLSd4BZbuzzGmFJKi0MOY+mmaJYCljfOqCIcjrxadrXDhxMs/6Bq6G7H0c18zcd7vvmSVZ/pBLdaIYVLNrV4vrT1XMtgApIfu6Xh1rUFHKGhXiWsIdZqIxbQo5oLmb2e0n/9BWLObp206r5Hg6vaqTww7ahMMy9LeTO1usrd4tq1SLgVZ7efndWXwM9KJmhbJR0tnHdAYY03173S14QVWv4ujecW885mcCh6S9G1hWv41+7bT3VJgfFV7C2lVoN2NILVyDBVDVI6Si0wKtatVQPQRG8VyNZMU/FroJdWhi4NLC0ie2qpTFr1uqqpU9oZtEqXqiqJUmwbGI6f5E1QWlzXOhy0YNhu/6sxhTTK/xZW0HR3avNXs0sYiB59mO3q0S9F7LX6x63xgG+oiqOaosiyGY039KcLTc/LL8fCJxCr4gHj97+VUdXAr5+6VhWtRNNqKWay1fbzwPisy0JVYjCxYvStiw6mrJYhhYoZq/fz8SsRTGPN1SZR437ZtoZWh0uqkVms78meXd/1Lop5YGauzkXDYinCmKBxCC4fnz1NY9aBaLKKVRM9Frg7yVfRFGc1cVUKIVWV0ZhH0fQnsfVfEhqnH0pWiVzS4AQIL28Zp6AOiEokCA6ILoRIiYjklktCzwraMms9uwrfD9SzywcJCRAQMR/g6vWkvkAiw9YLmfeWGU8khVddkmw+QM+/pcqidns3zasaikZHBT7hQa5VZ9UlrVZnFyjjlLHt1m4RkwHvpqaBqyUpC396dgulDuJYeh9nrrsXap1WmRjrggxYI1jZuboz/dd1lHh63N7Or8qZPLD7KUCUgsL2I1YB/qvzSuUuO5HVSe9qsvS4LG11ocOUtSIHsphurWYUlrzwXUsptoqpcUtCacuPglT2Xfm3WqEtJlvhaTvBLbG3cj8Qbmxm6xxyRJW3Eh9dlMxJIm/ZpHrMJOnnTmS0+dqM55nmS31cwOw1Y5UNqOkTYcWcJgL6L4NRiKq8cTQlCaeedCb5tT9Vrq3283D4qo+rTDHHaahnPFXwwPBspkqZonS0ZY1KSnYuw9CAbTfN8NhyJqT/s+/RoF/SVq63esCZ8Rh/7vabMjPFWU3Nn30omv7EUP8lYT0vHfqboLViqPnkVKMXdlBP5ursUwMA2aSzT11MLacMeysdPbvaP+rZ1brgB+rZfGW3pCwhdwdaErK2eRB9jUW5JePISHzDPnMdHoGsql65y4xV2VVbp1GQDDsw1FHkAnC6nMGh6AKWcz6LrWmg1KcaNNWRY7moZqmGRpnBgexUd860IbNnldqxwiZ8arXhmsl57Odqg6mWcKkjDWOkvtVCbRnMJNLqI00H9mdgF6pjaWnHLFlPrRqzK9pqJVLumXp/NVyHC7L6YKqBhyitpn84UNXfQT58kRbX5Q4HzfjUih6gIQ5b/melKRvWhFEpu6ZYF/opFcg8LBpU4ge6VHtB0OPEqnU92jXux5Q17tqhmlw1Qc6A/cdn1zLs3dRkz5akZinPfq52DZbaVCxOqsZ/VnB+2gn0v5VxWQ1Uu+yAssZcylas7hkzOlBFuyxUVjPIl3jfuuhgyro1LPar5yXOmhoE2xonhafEsbXJXkfscwx7mr6iS14faNhjwSr+6isHTfnOzK41V9x69egAajherNaUnBxq8rB0LSlErgFjeS30hDFtFTtgOVuPqJgW7asC2murYqq8S7DisKwmmpg5M9u6UFJb8hO+SmAV/gxvYEqserG0ihHqhZio7s9A+T/PN7bhkYAqSEAvq7o+GdjuqOBkwZt7XH1NuF7r7oGRgJrrsE3K/pX1eVz07OcZNpFC2Er95tRyvWrSgbow9VOKEBixqI1VhNXh9KpI5ZvlLUWvyny+V1p29zMOomocEm9Jbg9PaD+Bgfeyo1czuNrQrTL3+QRymUrd9wRWhuHTOHldzMycQW4NgfyCrLZCLgX7RdpO0JfQv7bLE44ZaGan7FRVD5ApNuQIl252d3cUpCKXN86ZkDl+brVOmgbmyC5hmgPO15b0Djdf6rb8RsNdqyKoUtvnocah1G4vuSxa1hCV0RU51cXq+CFrKabEh2qofZ5GJWoId6zp1lPLgaKzFiVrryZO7K321iV7+YWaFCftCBdpR2UymAC0Dl469DdBC+ir+1tq4izT/5HfAbXbvdLX1FZ/aTx9jXQ8g0PRvqLrvN6aO6edq9ob4cA7iy2A6r4TzheOzZK2ZIsN3+1nVVJVKw2wFVOspsmX/utakktru756Pe6XcUlP3o+wFsJ+wvqdZrFKWSI6Y28+/FhJOojfa6egKnPGKpbPpnJBbDk5lzkaQw6871jabVpclTgcYsmoDV8y11RU3aWlFVWzb+lYVeMsqS11ZAlBj6LUgR4tup7F2R2ryPBia4SykEWFBxiqMsp6JkzUT0utWVbMkiGpGv8oLET2CfS/lXE5FFPF8xFceN1lFe2yUBcayZms+9ZFB1PW3UGA+uNL5tKXC7YqgAI1cjpTI1af1cxh992YFGHPuu96t8pwFqhp21KDx8bKs5SnnxbC4QnzarIHAotNDlcnYOJwQOYth7g/+k/rHD8g5OwRWdSu2CcNTISX7YBCfM+CxPAprV5LjJnw/AwTWI7Sl2BFfjWR1cVhI9QLDQzC3A44JrYIBzLSrWJDlGWfIjtpZVSwyrbXQHW+yyrsh5zsnXcHAOeNn569V+OclSvQuPkWa7xeGt7WuEWvsWOdvLLJrdRm4qlQsYnPsJz8Oc4UIKH9bI26Z0pXjkszm/Q1izmzCvczPJndbV1dOlddqJiH7bN1x5FFxVvmEQstbSe4ZS2xUq3G72DIsVqurcDVwfCMcLGR+ZaQOcJX21vN03PklTDNAedrq/QONF9qhVatXUmFO7JVAaZAeXV21xHOnD+B1ArcUpM+q93nf14yRBytoZ5sQ+PhXXuTQmXnvr/xsF2tOjOVvkw6tsr0PRo8TPjCB9OOygKuGFnRspFpzrm6OmBYlssSUskE7ULbuzBrNaG7g4fA1Ngi+WqzORsGSIxdU5EYluxyxGm6e6WvyWESZ9Kk8XT0+p7BoWin6DovVqfACowdz1tKl3xNlMu0de/rVBDLUESqscyvpb7dXm8aoi/RbQ1HHW1dhMcqFgn91Oq/XlIKEwjfVWr1FzmfhL12Cmln0DIhTUySaEE1OmyQsXeTvAlKi6tFh8NyVqWqcaDxFElNJ3eVmMQHuDRI9NiHHpeaDYcsSz2zwECVDKc83d0dwJxphXYTn5Wl/M9Ujb8FNXFWCXS+lXG1AmuCscqifGCXVbTLQpW3jSQ59q0LjfY0mtRfkq7rkinrqnNqVpwBBVt95Z91uCDP1K4uNA0w1sq+690uhNXZmvpiQd591h5B08hZTVn+lCHZEzwWU4VSLvqT/ehP09QzLdLWjGK5jEnV4QzP1aHRDOAlLc+qFiTJLlVVutVnYwNXfUkOhZjPKC1/StTYTAePv6tcQV619mHrxaqVOlNUc7SK67CZKTWl6dJfXljeqRzOfXpwVYCGRgUni9/K4zIV9YNLC/FDDriAl8XfHQCc7BEmm6dnX5LvLERjIWl5+js/hPOdtlt1QXmdeVehZ3er2FTdtsaTuTU41BRAfZAUKo1Mf5bBjN8Y+ter3ajS9+MoF9nVqgY1TPVjBq7DhtH3BLZ1x9HMHla17LdCq6ZiDEz77nNVVAUahdmKttXM+tk1MeTYKuBquNoBv4Cr127euppCi4GqvKslPTnYy41iwPnaFtLY5mtqrmdKV4dr98duSaJwi2dptVMOpJnp1tLXMWNy4GeSVtFe3jEbavFZHQ8v9ZWq13YaUYLL4ahCoupO36NBx6qhC9UjN13VMICXDmHd9TdBC5e3y7uWnjrVIHB1tObG0qp9y6Z7FqI2trwWOuhe6WvKm004RxrPic9qm+Bqvbpj1b4wyai7Uxfv0l9eJJ+VoOgoBRWOLANb2oBUlk8MS28SNY+YRG3d+6pSrHokZtqJncqJZNihN9sAowGGG5CEbWAm2Oxn8mYkLEyBux0YWAFKxix67RRU3WYV4eTPVE1xeJhxQMjYhmjVMKbRiPogtVH668nhYHGBSrkz8meaTcGcNeazxPVTzbuireriTCB6nKFuVI92G5DGVWFnpZ79tFSB3RyVyCzZ2c/Dzhl8ArvwiXB2DYEjqOHjzHB3f+ZoqZ08utiqWqrYfrSGrneRKkJ4iVKFhe2yUBVytojUui7UpGiKooqvWrA7WJwV1ugXsGC0x9kdZEjI0QST7maq0U9NouxUD8cM28wBt51RkmV5lyENNexLjEmm00uYllGHqljukcZSMIUoU9VczZSWNJbKdSGrWhY9F0EXmuWq4KuZRgXuCpZpOh0lpCLvzmRUkCRAnGCq6Us4Uzsstfq6WL0WN5cUFxYCIrZK0g9c1uKZ12+cerH0rPmgDrsMdjUVrompnLmrYgw4KljlUHmgWs5wXU5VSScOW3N8Vx3OeCq3UNOzb5HpLNzNJZ05WS7cWHe1LiQcq4RbYyfqJQPg5fDJYUlrJDVPASSbSr26BsVpZ3axbK9mg/9wJ2vxJ7gcEyrCpRm4WJ3aJJThTFJq0l1lX5puoFC6Vd4/Ex7+TdKmqm4iI8VF2XAYl7srzjJXpay/M7pbbWZdLrroYMixysdS2csb56qoCQNXJwLSsswgYS5pkwpX2C7nawGAYRpTzXXN1+oIX4GB9GNvqYlTE+S3GMvrcLcbm+Ox+NO8QzVafyKgP1HSgGFqn8PTrmWJphAlckyYA08N21BLX1v8Xbh6w3wt2NK8ZS0ypwNKtDziChW4qHk0aCljnXGmJkJtQtQgdlUXs3lHqkHUrmBZLXOmtXEmaLOCN/dz19chuxr8HdCY3Wugi3G3Vtu35qpAfkjhPAAAIABJREFUbQIP1XiG5yx9z+CGUnRttWySRy2Ya83cxUm/mbGk4QFbkjmLRq1KR1NRFTOcnSu7u9DcyliQVNEkp8t99UIj2MNYwu2Myy4qC0V2Dy4vnKclFZ8K02nLwCoEuBSps05hshAVSu2Jps9Lh8my4sxCcngIfalUT5VFbPMoIbNWcEk4EYsSbHVAfpXDQYjCzfXMGPRTpV7WiKgQ5Tizn+XPMv37JDZ6jFKfi1ybHp1g04XEC/f+uqtGb/bU4Z+7Q6Pl8obDeQUeXFalZchqExRIk1uVE+h2K+OsX/RNWSsAKtfKlnh+Kbaum6uiWwXxw5sr1JYGKw/3mW9dN6SL3Z7VL2N5n4iModrVSFcJtqoyjbfKVJzwyE93M4nh2+HWdSv1bjbxU3ESjpWX/FVtt4i5cE2zlw+WDFm1aieef7HU8qyASSbSU9mlFz/r1euS0+mlRjTB3m2IcriQJkmWbmXpQiKtgvIDi7VXS2KNhoTn2xPbmf9oNsIfp16Ea4Samqw2EG7KJNtMTUmEWc20WC27alSQBF3JRMKgplqcfDAg75jf9i6vs9aIVctcyqAQevaSppg8r+VgYFXLCpxeHa3WhaUNnJTTaH5qKvNNXpZFYAowY6JGz/iqb+brnw3Rw2Ndy9DUN9qETbGf7NZ1cuOfQU7401itppKWdxxZ2qKpFUrIRNZlyXdL+wpXFZANiG3CIeJqMzuTIaGdTzyvHXI4nYYnAlcZpxMv08VMudNPociU3flkw2pSdTifRSCFcFOWab4WkEe3LM3I1Hwthc8n8K5Uar4SNlxhRMfuSjw1TRZfiqtEuc3PFWTYhnppww6+u8hn1Y7/ci+QMnV30164cgUuGhoNpoVTLDWL4U0KWupitJcO3U/Qilld8ozUqamlCrQkuqW+O3m+U4LLUUGd74CG7V7DhrHVvmWyljGT7b7xDLc/uYfQ4X68wNDRWXX3inYlrepi1QA6fvu5Wt6tdr6w93VXtvNeguWQY1b22Lc5y9cxfoIlXwxVUq12lejzKWxglSCyi9Frp6B5h+bFviWEr/PNQWa6kEGGByQzOZO/CZrJ437aq1VtDgfxdKWYXcxa44SHVuy+RZIeZ6+DZ7Jl+okeo8BWq0d8ArOW0P+5bIKilE7k2gh0uJVRFXjW/fgWrOtAv1WbembyzAqy+rO5Krpaillgc4WaKa6VnzPsqz/b0oUmWqulWAZeMmW1zEmGEmx1HYbG1sVqUGAcn8/ps7TGZUgT9W5Jr4D1LldpLOlduyVP1rsksxRSITMty+T8aMndJcrOT3/1uoAGV2u3fEm7679nuFbTORO4NC3RWKXkBxZ7zXCmaFU9u9rs+0h1LXtwMs+69XHqRXjAUKajlG90phr/pyT0NeVUduZi1TzKFHYSO9B65xsVnCFW/llxWFWTbxuqtjkEC7+rkwCZ8t21Db/ss65q5J49hw0USHPXzCZ1q3lcrQuZ2ivLgESCqW5mrQWO/7KpLDCAXI7T/Ko3XV87BVg1iaWQs3dX/gB4V/7ZoGiZ+CwkoUHOUl79OWsAncHUeWGHWcC8Z4jC/u0JfqYX2MY20DcAtTyqnrL/WSnO/7TUqUyN3i6HTPn60MJzgUkF5Y3TlzD59bJzyWrt5+UP6yhhCxwQtfx8LSCMbhmbr+XAJvk0fybnrjfs/DrFWY6Zfoatzm+cy1jgsA31Vnvlq0DKymQGU7LyxqgqaWC5nJ7PRpupxPBLt3Xd1mgwFZnC6VjMTwqa6UK11dda8lZ3t5lV7uXHLZY2SoLNqkwrE7TChpcqO94BWUhaTDfTfOTyeZDfUm1dz9o3C1LiRBGwWGCjjWd4LF1m/FzPDK5jRUcZfMnIy3G7qlIZw5uKGRhGyh5yoKjT+xrgMHU9qfwD/qhytVOL6s0DMHffKeRQbg1pBpjMgJefidTAJ0qGjjsFi69yMpjk0+SwCsLDEt+GM70JWhVvt4WcBJsNyGU/vsDJSVocDquUNNn3BVuNs8rBGLjbziv35IupLLKhRwslF6dCPVra5KhRhCvs7gU+gV1EREhOoKutjBp0WkYeuV8dJVeSS9DvVreuZ6ME92y1F1sF8cObK1S1tMOC+cy3rpvThaVNUGEvmbJaJiTjCDabOUwWWL653hqKZXLbqUpu1TU/vIl6N/O6aoivVYxSa24b3lKZD1CShFu/3Hctld3XsiaxPs/kM3yVd+ZE8HG5aykxN5ll+paZWBmFKheHwnghrS1LREiAgG/nW5CdT2fMeqFShxuQ5I62gL5We2qnOLUYTlmBRIy3VvMaYVRg5FNDtFmVdJbgX0iPmURV7n5Gy+vcXVi4Yk7y0LNn0n6xZDWIXZrWMkQDhll3pp+ZvMZT2Y2CSdSsYkzCzMrOFMDZp2Uk6TeSfnxR3e1S7WYwGW3CAcOyFixD/AbQMan5olrHkUWwhMr1dWSZMDrVq+7rnaj/eMLrwYccImkZdeR2vCRUqCWpLT/PbttoSTxtHIkUVlCmGrpaitU5lF9PSwK0NF/LOGW6D+XisKxeqCPO5wde1d2xwNkwbLUsCszXPjuxh22oLeuB0rpKHPPpQoa6rEe+JchIZo8k+elnsXVdpjonKU7TiYT7oEk7vi5mtVX2k7z4ljFkbo/NaqH8CdeW3TY6QVstb+WBspPdXkwqK1AKi2HMDCZT07os7KzCzsSYfvpGu0zhTIhyX83RBeauyC6jwIXfvp0pLM8GCFjqiG+HfnxVFhlSIHHdKu/dkkjh3nPMGZyvuK1K15aiw4Z37V2RXEKWWRaWasvxkm8uHJ65OCbFHFyWzW+pXq8kz2u1zmadexa2zwPZ1WZgB4pQzyOrBuYq6XTRYqdgmatOpcsxUw7o1y5YyVGKBA4PmSZW/oB8Nn/JgdHCajlPmQ04c2Bc7dxntcZnFbCH5LfQox1pbXqc1amZRU0//dbYXlJLTOW+mqMLXNY1S7L2OC6jwMVV1cpeCmJGEWhvK6PqiXom/Wm4r85GFVKdn+pGwGpnt8rPA6NUEog8K8jqz+aq6GopZoHNFSqgxJpvzbCv/mxOF7Mh6WqhFFjMJ+IbgGW8OI5gqy+u8g25fEX411sGo07Hj5bwessm/fD6693ugF5FUPedkJtLSqrxWW1dp3I1unyjLjQZ3hLMhfta1rULzzdoqbAJkjZXmwJHQxc+qCgtHIhsdHo68Yq9xj5Qljof2VW32Lqmw7fYcerF1sukyepKVofJhMKVIqFeVm1jhFFBnVV1VardCbisd/XBVIGWsUeqvJbp0LMvmXQZ4rp4+4War3wTBwfZYoGTzFmFsVRD14874ZNc1D8FsEjo+rVZZMvMZfbIrokmdCzs5qUI5YcoJ+1qyw8wK2xCjEaBw0OvSbwcb14n8WbFX/2p8UDuTTKDDzmkC38etKoFBZY3TqMNH4imjmO1mLnHlgdE1SPDztd2cVmar5miS/YdYcVJMI3oMo1hdtHZI+yOxCbCuVtpCTxmQ21ZjSoVaMxm12lUTMtGSgngBpxRiYcjT6YV/l+yRoel7fuuZWLo60LXTnEJnXgzyHUOXSwTKFdfZpErn6DN+Nf/U3hXHb/OOHXh223uEsUOWiR8bpGm9MfsXh1b3x62rkvaiRNstItZe7iqi7Yaz/BEoLxRhZugfJ31zJL7U/SsgFX9XO0EXT0qJuqWL1TGkEmGrRxnDUsZB5fm+6uK8IVJqxR/HO7n4q7V70d5IQTKDRVUFu09y6S4VpKtysBagbYlZ8edQrjbdfVR0bbgZAq3TKIlXr43Qavlatfh4PtCZ+8aMrWWs1ycLc0uVjnnDkSPdsK16dF19DNDcj9zvzLTWMjltXqRdfa0muMsMKsAdsshZioCV25lnNlWsZ/F5vyplOTSsSBqrop2WSinsrYuutSFcZxRxicyswfLbGQQwbZGP/mcZTNd+D9X9ZJPkj7q3a6zT8VUHMtLX18Xxutd359y1xDfmFqOaJbVLa779h1tsV7LKOEtU9aSbho115fPxJYAd0Xyq7CMfJkCIQEClqZDhqEUfHMdp16EGzdxCLDNdEvqCGstSaMx8qggk+KSJ2vx9U+VN3nWfoK7TXSmgYdkoGf3FdHx9a6N+cOA6TrfrGHGOdxHOMGydprhHmGSQXEy1UQLgUv6Sqcpp4WtC7cewl9H5SYFLp2ti61kV8MTWuZq+rNAeym2Slc4XH3WrAirP8v7ZywdrsbJmXCtQvADnQ1nEkDJWgj0PeQQhFUnla8IXZc3znxK96d+fjH9JQj5co9KOdwTXdIHlZmvWShZKq+v39zv3Wcy74KSbPW/Q1Tn7jPcus5ddyy67q+htpiQNJIPvu893lL9FJ6jLQrnON1tbjQ4ayVa+YlrIkpTu6brBrdtTdCiIFweWe2n2qWwLgqPCsRkVyRfYHk5CmAcs3v1wfrMt67pa3xi+a63+LvwhhpPZnABO3EK3bpoSNGBYl5+SxhXCSf03NrLuOpuyieJxgCrZZ8FlnFwWfpZO0lLTEvxjw2BlLJFgO7jWAjL2MoYWAe0ZxVz+bPRTmGrEZ4VUE1EYSVavoQpIfO9CVotbx8OB7/Bz6pZ340wsyj3M5+fcFWDUyB6DMBZ3qpHj77pOhOaXRQYA+x6SzItApFqZoVd/YlPYGnDTYf8Z1XNBEIAAhDog8Bvv/1mWWHZR2HbLYXG66vC37x5czU8a+CLFy+ypt9f4p8+ffr33393y6U4GvR/+/ZtN2ZsBMvE/p9//nn79m1syqni7w7u/YyePn3qfqpqqBFzP9Ne3LlzZzfBjx8/7sZJEuHHjx+SR2oKpCaMW21F4KmTt+xrg05mxOMBAjKPAevFq1ev3r17F8BSvjpIGLVI4XzVaDx//jwgtuXWVhaMCiz0CsSRce72DnoZkK//cmXcHQCEVye4dA5c0LMfgNbiI1GKVgE1bCjWUmlkaxFPgyuL2/2AdpgC7EKzKEiJfPny5a+//ppSk+/CPmexa1YLU4pZ5i6WOiPgOFrqJTxzl/lpbdP5Ud8yXz+EIYdPY5zrrUnQw4cPq4Iw8nwtuSLU/W3NAZPnNSW4O7FVtK9fv967dy+TAEmSraFzH7ahVj+46wzXipN8DdejR4+MVqTpQLhPN6ZDtDoJGGcck/ADOldnWjPiYoI245bwJ++AjDCH7V6NfIhWmEA3jSczuLDldKPocDEvv7s1871kcld4TVQ93tcPHz7svuLcffkYa0sq/u6eBL0jkGwHUo59pMv49RhYH3h77RRWt3DXoDIj8MKiRklVp8NBL7Jdgy//89Z7hyRgLW9sswqwVQr0uEVmNbwSPeITWNUOgd0TYCtj9yqmgBAYncCNGzdGR1B3+fX6SqtDljJGjaeXjx8OybfI4LBIlT/olt7uyqlFHv4Mdje+MYLcu7u+PyX1+vVrY4LJo8l3ZkxTi0Hddj45SW/fvm188EA0Y+J6eX8g8dhHtATHFXzrWfn37SS3EokNl3VtfRQiNiniHybgb0YapF6o3oXfIeXmEFCWVnOGm1w1tnILBlII32JUEOZz+V0tggwbpySULzj33oaJw5MnT5RXgIlGmAfe/AUSdLfs/dGwPbtjNc6FdvAWXu9uPHBBFUGVJbkimALsIjXOZ/2DYHcbWD9T/0E/fHkdlezy8UFCcBzNFB2o45ofabCXe5UVQ46ZRgb5Kb2vegjDE5DycEaer+WgrbN77aPrVAJo2La7NlEtodYNpMoxRzrGwUaOrJXmsA21htarLdWMc771STr5YncjpS9MoE/3o3HdIgF744lrQvo1tpn+PCtqJuU/GDanqGTDSbV1l3dAFn0N271a4BDnEgJ9NJ7M4HaNpw9F7xbz2gi8/azE++qvOtgyiRyjNct5NBbZtmQmvBID60MRvXYKxnKVV2KdgjXtcJhWK/kNb+7VhpaNspc46NBjVI2uQY/4BKJURuSeCLCVsSdtUhYIQGCFQHiJ88oDBJUlsDVYv1BxlmM2ykKqOrctDa4Krcgadq/eOhNo8Sdqp1ym/QxnJPeflQvb7beU/RdYL1XDNEwEVNJdK5Lr1rj30kea5FpLlCygkuRFIksCWtTon5U1SL3w3WpLJgqxNHqrDyYJ3F2aI/nVoB3La6s1YFRwjGfyp3aNUzmWtM/dF3u75pockZ/gsD27D6Hpa3vLo+lDmR28Pk/tI9pdgj/F10LqM5vM/Uzd9VZz7SL4F0wBfBr+tWZGbpyj8N02zX9WY2OLAWj/D4f1+Ny2ru31fSuFzsJXe3O9U9fgPMfu6CU9hhxLJiOE+E2iX96o5tF/MNP1rn2u1qBMwiyT3R0An5mvLbM7GSJpc2+N3pJQ7oXdxl+qLHPC15aQ4fBd+cOPn7y7WxGUfsm6sNtQ7FYNCxANqi17FJWXfamQJV8/zlZT6cfxry0bL/34XPdHANeEXadM0OysYmPyDshIbMzu1QiHaNUSqL/x3K1ZJUetSz3uDlMrmcHVr+gl26pCttzpF07rCq+JurCkzhIs58JoWUiO2ZzFRa8zayShk5aLKAI1GFiUwK1HbrFTYL9rDqur1uHgN/h6T5r7MGJj+tX6mdHjVDtq0OPuzEWilpy8lHG552idSLM5AmxlbE5lCAwBCECgKwJbbruo04XTEinstksrfPnUdj+mNxMpdr3F7PHVn1rIa3FO6aCd1ccrCfTfVViWxZwX23K801YNPZ/7lMLuWZhTNB9Oqqzt6Vybu13OLmP6k/BB6oVWh4fbVTkLcrxEsduPVpqGv4uiHnzXo7GV3Vabw6hgi1jJcK06siyCLLmha9eXJ4EvdAr73ccgLVhJg6wqr6sGmZYl+BOo5Etewl3VUjsDTgEs0xO/ZdC+xNj+XQYQ3s2o7rjyw1yWpkJIDQTUlS+HXhr+aYFCmfNlGHLUYAaXyOC3ik4ANafGV8jukawXg8/X0rKVV6rk3GEpvD9cX96dQnZnHFsP9h0+bEP99OnTXc2q1cpq2DpWYFcGP8L379/9n1wPSMBv61a72uRManjpsCwUE7Qlk2IhvAMyoh62ezXyIdolBDpoPJnBWSynA0VbinltHN5+Xst/yt1fdbAlz507d7ZunQy3LEKzSHhSDB6HwC6BXjuF2Bdwu6BSRWh6j2W1Dge/OfWFTKW1ZTqWihPr01vmkinER1SV42g0PeITyGThJNsEgSu3MmqYrmUQUX96RCegyAmuP0sH0IQOEBICEIDAyAS2VsFuhRdgZfEiFRCjlSyWaxzDkmfSrGVpUY4l1OHCuru7gxYtK3GfZNQgx3Iwm0v88IUy2n02k75cvhbFadp8rV9J6yZ3NehKxEVaAm7f1CD1wnLAf3jTQlr+W6n5PqPVOGpvj30BbKvN2QpfzT1tIKOCiacOY9vVu2IWtk/LWQYWsQ/YzG6/MGzPfgBm64+8efPmwoGK/3YhQFIj9rR1gSlAgLb9lv9C6JiC9FZDr77kWZ1lqs5L4ZziPMPCTwsBbX91M1MXX01NsW2xDDkc9tEutMZ9dcx/+JCUHACZr6WlahzGpM3UT03LmndH9TLLrNvSfHlir69a6jRsQy1LWG2mZorL3WrFjsNj48+Kw8/KCew2YrgmojTIBC0Klz0y74AsrIbtXi1wiFM5gZobT2ZwCY2nZkUnLGa+pLamElvh+SRxKY/29lO+TcvkKB8WS8qSsJgP1lkCFxA4QIBO4QC05h5p1+GgNWauwZebTge1F4Bfw/LL1WKix1UsW4EX6hGfwJZSCB+EwH8vLKfOrT+/3ksHQqv70QId/d86xubCMpI1BCAAAQiECQTcc1rGVObI/5mEl2Q6k6HjnwGNnym1fH++u2QrqauMakseF+5vsyy2D8QyB8t6dHcla4CcFgIXOoGPcWaAT4Fbg9SL3W0MqrZlfG1hnaqjlCTh9lwfK9BMLZzO8m4gzasacEYFk5p2jXOKZlmctNT7mRDlGB4AqPWW4++85yFWyDF79lhKfcTXIvgLC6Lcteko0Hg62VRT9MLmqjbNIqET1X7R9BRATlH/XdrhZko6ndY3qNtVguqgDydlJ0/MXglo++vye1N//vlnyW/iMeTo1bp2y7U1osu9KWhXMD/Crn12P1/zaZy/tizjO59LOAXpdFetGmsVW/USlraSu7vEJjk7mxtqUrnc6r+qESOf1WdzBO6uWMqRKWnWQwDXhF0XTNDsrKJi8g7IiMvYfXTWvRrhEK1mApU3nrs1ixmc0boqV7SxFNdGC7jHeftZRjVbfqdZ7vk8Ffpwyyyv1Z+qbmUOPV/NnUAIWAjQKVgojRCnWoeDD7/YMjPLkXOBwYAvc+Fr9OgDv1CPuzOXSU58Ar6+uO6JwJVfZUzCUWt5NYjXMeQ6Uennz58aLcndkCRlEoEABCAAgQIEAhul1KQXEGA1C7qSVSxJAjOtnzD6/nT2QZJSZE2k2IJ4yxzMLbBOXmQttrasAdJysRpWY2ey2+RUO05whHqhtePuK5RbqqxnIe+uJPLEaY62VZCtcEYFW2SuDVeLbXnJp+FT+V1Sy2+RLVldOKSchBmhBVtiJ6QYAftrmN2mO5/MmYZSTU8B/E7f0pTtakcOUjXCNYycd0UlQp0EtMh4to9RNVcz6JL7GBly1GkbZaRaHbBVsq50IsB8Lbkl1NBnGUdHs+YxOYqGEhy2oTaaigZ1uQ07dlzNa46G6lduUXFNhAkzQQvzOXaXd0BGbsN2r0Y+RKuZQM2NJzO4hJZTs6ITFjNrUrz9zIrXkrjx0Op8EzodnG2R099SYolPHAiUJ0CnUJ55/TlW5XBwuLQ7vdgx8Rb/W51bGR0uXaDHq/SIT8C3Q67HJND8VsaZ2rStURX7zZs3s3B+QgACEIBAnQQCG6Usi+YzFcoyNs2UdXPJxrKKjW8EYpx/+l4VY8qFoxlXxiSRyrj2ReeOJ8lulohxHVhJIDMJ+VkPgZJmcGG9sByzlGSrQxLNWiRRiWIbEEYFSbSTPBHLznNlarGK5LJZ9ldc++ZvkBYsuWZJ0E5A7xWMnZdGwtPn++yJb8WMHdLHxt/KdxbezRTA0pTNys5PCKQlII/6rLvXVmG9WC18SMFMhq0yMuTYItNuuA6pXJ0IlBxH7dJjvraLqMUIWqRo+eSCljzKSlssYHKZx2yo9dLZOKks0GpZLNbXe2x8/1mueyJQwDgdLuP8NNZn6NIvcMEELRVk3gEZSY7ZvRrhEK0hArU1nszgMhlPbYrOVMzkya46PaZcWBOVnPYyQeOM3jiOXaZvCbFvkjRKa8mUOBDITYBOITfhJtKv0OEwcatNsMBgoAZF14bLMalNsBx6xCfg1M3FsAR628o4KVILuf7++++sc4xhLYaCQwACEEhLINBWa/BX7MCPWaFma20tH6+bpTDOz9j1ELHx7SRnWlt9sP6vMl6yKHOVlQsMHBPo4sRefPnyxXL0nXRaeO1sbEGIX4bACPVCB8TuujzUYxr3bBTQiyQJ9OBOgNg3cIE0GRU4qoUvtLbMqMdHjx4Vlm3KbndoYelx8kk+QguWjx4pGwnYnfgvX740phmOtlvvZo/Hxp89HvjZwRQgH5wAN25BwBFQR68512yHhsxSUzb7ChuX2pkLhhxn6LX+7NZo097B5SbAfC034QvTN5qZcT3BhQUpkPWwDbVlHbz4y6FRYA2f0WIneygjUgHbI4vzBHBN2BkyQbOzCsfkHVCYj7s7bPfqCHDRB4HaGk9mcJnsqjZFZypmjmR5+5mDqj1N41vC3KvCLO8yVCijtPbiExMCmQjQKWQC21yyFTocJoY6wbMqmDnWXiYsIHo0wkyuR3wCRvJE65tAn1sZpTMtrq1/u0LftkXpIAABCJwnoMVMqb4cEiVMwJkYlc4IkaPWT8g9l29Jh8X3t7tT6HKV5eOzLJrRG5sDmnENULVT5SVMQrISGKFeWJZF1uYOtsiTas/MZGCMCrJWtK3Et1aWL+Nftflcn41aCjMLufAQ0xFasBltfpYnYB+Q68OMWk14XkJ7jsqLKUAYOCPeMB/uZiWgz0zduXNHLYOfy7Nnzy7pNxly+FoY7Xq2mXYqvqYbhffTBrAzXwvAaf2WZWKrMmopYZJBVNO4xmyotZpktY1aqtJoS8sHo0I0wbRnlNYnEyUnkWsjgGvCrhEmaHZW4Zi8AwrzcXfH7F5d8bnohkBtjSczuEymVZuiMxWzfLLqC1gTlRX7zPm5lZdludHWs5Zw4yI0o7SWHIkDgawEmusUjHUwK7QuE6/Q4SDOdu9ZMaXkWHuZUHj0aISZXI/4BIzkidY3gW63Mkpt2s345s2bvvVH6SAAAQi0TkDL5sJF0Bd+ynvuZl6qetZOhVldclf7Fuweiqz98kxrqzSSH46ymsvhwArn0ipLcmhaL2s8TK5OIIf1y4PHCNRpBmnrhbq5f/75Z5dPbSgs8siPo+Nvd4vmIjAqcCjquTCufbTsJ8xUqF2zUb7Gfie5hJZqkjzT3QTTtmC72RGhAAG5vywj4UkS42rCsNhMAcJ8ou5e9UnbKCGJ3CUB7clRHzobhWrO/urVq0vKy5DjEuw1ZLo1X7D7mnKXgvlabsLXpi+vr3EuY2ymri1O1tyNBIw8c4iaY25oX01SbFD3/v17y/I7taJPnjzJwZk0myOAayJKZcXqcpRUzUXmHZBdZWN2r3Y+xGyFQFWNJzO4fGZTlaLzFTNHyrtTFbFlTVQO8lOaM/9nvozCKRvPGa9E2nBZuAsBEaBTwAxEoE6HQ3nBjC18tTaDHifVXKJHfALV1gsEK0mg562M4qj3NPblXCW5kxcEIAABCEwELIsbNAF+/vx5SWLK0S0IqGftVEkCUXnJr2rRowbfJQ9xWS1C8sNRVnM5HFjt5PBwiVYftJyFOT14ucGsyk9gYQIj1Aujb2L3RVdh1RjlsVd5yW/pTRgVlFS0Pspk7DovrKoWs2ErY0mzIa9LCNg/k6jqoG/LnBeSKcB5hkpBTktqJ14AAAAgAElEQVTOzUlCkkRiCagKayw36+X//PPPq/Y8MOSI1WBP8bc+d3aVNS7ZMl9bMuksxDiXka0mGUQ1Sm/YhtrYAkitRkM6bwAaPWpta3girNlB+ZXQ54tGCpkIFDPOTPKXTJYJWiradofw4O+Ahu1eU1ka6VRCoLbG0zh+M77hKgbZKI+9gU0ueW2KTl7ArAmGR+9T1rz9zKcC4+ZAt0IsnySWlI3SWpIiDgTyEaBTyMe2rZSrdThUK1id+q0WV7WCpdIjPoFUJEmndQKdb2WUep49e9a6kpAfAhCAQMcE7G5ZfWxEA7gyKLQgQGtTPn/+/Pfff/PW38Jc33MI7PmU10/fdsi9H7US36IF11Ycixd769l84bPlreczMh5nXieN88UnhVgCdVpCwnqhM6q/fv1qwSKPsCVasTj6JJclL71xURktMRWHUYERVLFoWyvLlwIYdbd88HyIhoi7iVz15q/7FmyXPBGKEQgMxZcyGAdjywdnIUwBZkAO/KyzlThQEB5pi4C+u6jVUb7Mmk3LAXLhMmKGHL46hrqW8231yImofi0rMeZrWfFWkrh9LqOv4VUic3kxxmyoNdw1+n8Kr+HTywvJJoOcLehRh672U3361gdvy1sOOdZAoM5Jh7FyFQZYJ6vCEJJkZ3Q7AHzM7jWJjZFIVQSqqsvM4PLZRlWKzlfMTCkbZ53aqsqaqEwqqCHZDpYz1YARGSohQKdQiSIuF6NaSzCuZbocYCUCoMerFIFP4Cry5Fsbgf63Ms5WZtSmAOSBAAQgMDiBhw8fGgloDfr9+/e1tK7Y3kJNbCyL443ydx9NetE6CR35rKUbkxtO/7WcQmcfSnf1nKZfsyKMXuyai7Arm73+ztbi7KZMhF4JdF8vjL4JtagVfrXJ+NLFuHhFNsyooLaKbF+qe+1W293ctULuki+odN+C1WaxI8ujaYuxTRYle9XeRcoUYBdROAKtRJgPd3MQ0Nz8xYsXfsrqRjWXv/bNrr1d2u30/aIlv97N/aohR/KSFktwa6Zg/9pwblGZr+UmXEP69rUaWxZbQylyyzBmQ23XuN2KEmpKLhSd/Pjz58/v37/rQEb917RX4/Nr+/SEBSSpVASYdNhJwsrOKhCTd0ABOLNbY3avMwj87IBAVY0nM7h8FlWVovMVM1PKvP3MBLatZG/cuNGWwEgLgQABOoUAnKFu1WkJu+9xhtKRpbDo0UIpRxx8AjmokmaLBPrfyqglv3ROLZomMkMAAuMQiDpqXYe1a4+62nZ9RsD+ladxYF5bUq2T0JHP0ouWTWgVhf5rOYU+xljh9ptrQW3lPgIo+xqgOqfKW7ojPB+B7uuF0TdR54zGKJXx5fFkRYwK8tWm2JTtH6BQyteulbSYojZpxBI4H7/7Fuw8IlJISMB+DIS+BpxwJsUU4IwSL1n1fkZgnm2dgA6Hms3IZITqIq89xYkhR+t2dUb+mUFOSWlz/oXfCJ0Vh/naDEiXP+1toAZRl5yQcjn2YRtqYwsgBV3rxtTEU2bM9PPymlKtANiGXTVM0OysAjFXB3ir8a9tPFdFKhk4bPdaEjJ5lSFQVeNpHL9ZXiiUoefnYpQq6o2bn/7J66oUfbIslzzO289LsEdlmvuz4Tp9JkoeIkOgZgJ0CjVrp6RsdTocjGOqkqAqzws9XqIgfAKXYCfTOgn0v5VR3O3LuepUElJBAAIQ6JvA7IMAlsLKi6Sn/vjjD72k1ycFtF9uzHUkFlbEaYXAIHNp7UY2agTnlxFU39G6rxfaSaKlkBYl1nlSo1FB+javvDCWYioOowIjqALR7C22/VtwmcS2CCA7zJT7VrLGCrL1OOEQiCUQ5fuyV/BYMYgfRYCGIgoXkc8QkM9E/pNZ3decS4O0y19SzqQKFNPS4wceP3/LIkD5Icf5cl2VgsxvFZeOMLtKpFm+zNdmQDr+ae+RjWujO2M1ZkMdtZoEN2ZnNt9TceztW0+lPlwWcB1G5z9o7zUGbzztoCzTEF8Fya8tAqwO7JNLQoJ1Eqin8WQGl9VC6lF01mLmS5y3n/nY7qZs6ch2EyECBCDgE6BT8GkMe12tGVQrWJ2mUi2uagVLpUd8AqlIkk4HBIbYyji4G7QDM6UIEIBA3wT0HY+odbc+Db0a0QGf9+/f1x6PaVvj9FVAPw7XEPAJVLvrdQQXqnYd+7oIX9e5cSssM3eTE+i+Xth9E3W6aez11P5BPEYFyevR4QQbsk9LBcl9nOqSc/ct2LLIhFxLIGpKZa/g1xYqVe7VTgE0h01VRtKBQICANmOor5wtLVVIJU2BXQxLjx/gcP6WRYDyQ47z5boqha0tYY8fP75KpFm+DRnnTPLpZ4752mpGHQRaavdUTLtVdIDFFcFeajtJl3jaC4sAxoba7sdQEQb/sFhaJZJaWgK4JqJ4MkGLwrUamXdAq1hWA8fsXldRENg6gXoaz4aq1arSK5/B1aPoVXr1B/L280IdGStXJV9NtMxqL4RJ1hCYCNApYAkiUK3DoVrB6nxbXS2uagVLpceGJi+WwYnR5U7jCYFVAv9dDe0s0FKROisyxYEABCDQFoE3b97oE4snZZ62NbpEtI9dy3m1jED/L//IgJOKCwhsETC6ULcebyLcPg1Tcai2Teg0t5Dd1wt7pajTTWOXSiXVV5SNBsOowAgqdzT7ws3Lq6pFgNn+jdz0lL5FqgJikMU4BKJeHNo7oHEAli8pJ6+VZz5mjlpMrOOflmXXbrFK5lwMOZbaGSREZ5MtS6pXOVretwy/JMTeXdpnRiULYpcqar5WsgjF8opiVUyqejIas6G2twDSVCVdaj02gyT1EMA1YdcFEzQ7q0BMGs8AnNmtMbvXGQR+dkCgqsbT3gTZx/8ldWSXqvwMripFl1RK2rx4+5mWpz01GbDlFWHuJfjG9Kluds0S8yoCWOlV5GvLt1qHQ7WC1abBSZ5qcVUrWCo94hNIRZJ0OiAwxFcZ2crYgaVSBAhAoG8CWnf78uXLtGX8+vXr69evHz16pKGtFhPcu3fv+fPn+hZB2lxIDQIQsBOwv0Ni8GanSsymCairMspfp5vGLpW9+gsIowKjVWSN9u3bN+NLNYlxeaNtecdfyXGqWbVG4hCwV0ZVcFVziF1LwN6NXisnuTdN4O3bt6v7GFUoOWFSHR16BhFDjjP0mn5Wm2xXR5v1fJJReJmvNW1jUcIziArgGrahtvsx7PYT4MwtCEDgcgJM0JKogMbTiHHY7tXIh2gNEaiq8WQGl89yqlJ0vmLmTpm3n7kJb6Wv4++3bvnhuV8jWrZTSh4mmL5SuK6TAJ1CnXpBKkfAsnTEReaiWgJ96xGfQLWGh2CXEBhiK2PUyfRJ1PDq1SvtmZn+Hj58mCRNEoEABCDQNwHtM9TnEzOVUauj9P5MOxvlpdK2RrXMHz58qGHRXqbykmyLBKqdgyV02trfIVVLo0XTalrmai0hSb1QN2R8aSEl1onC/jYlds8Mo4LLa67dOGuwzzpfmdRZbaWvJC3Y5SaKAKsEok5CtQ/MVvMi8DyBaluJ80UjhUoIaED19OnTLWE0PKthzxhDji0FdR+++klGlfrBgweVlJ35WiWKKCOGfW4reUYbRI3ZUKsFWN1uvWqQUfazmgKBEMhHoNpJR4WuiWpZ5TOPHCnbe8nBgY/ZveYwOdK8nEA9dZkZXFZjqEfRWYtZIHHefhaAvMzCuA7NPgdcZmEJMQ6AdVi/JTXiQOBCAnQKF8KvKmssoSp1HBYGPR5Gd+ZBfAJn6PFsfwT+21+RaiiR3sS7tiZqJVkNwiMDBCAAgasI6ER2bQK3n9l5TE55oD7+758el9NKS/fYc36MZNandPqIelL9SV9y6vn/FThlnduZmLWAAyYundpLzRogOytitkvg8+fPduE72Kml1jvqiBlGBXbzyBHT9baWxOu0z5nkDBtmQPjZJYGoEVRUNS+Da7QpQBONZxnVk0sOAnJ0yPMRTlkRdMzTtS6RqLaoiVrDkCNsde7uqn3qTUrUlMGlluOC+VoOqtWmGdW8RDVc1RbZLlhUeaNI2mVIG9PSUEeVmhU/aRVEahC4ikATLdhVcIz58g7ICErRojqaJozT0r3a+RCzIQL12CczuKxmU4+isxazTOK8/SzD2c/l9u3bmrVZuioNZvI5piwCSGxJ6wvPNQQqJECnUKFSEAkCEGiLAD6BtvSFtLkJjLKV0TgnSYXbb2iM36lPlTXpQAACEGiaQBnPnUOkbZP6Ux/x8uXLJ0+euHAuChPQQYl6wSBd6MRW9aF+N1pYErLLR8B+HK9kiFqIn09mUoZAVgJRbV0HC+OiyjuRZ1SQ1QLDiUc12i/+9y+c4OV3O6hElzNEgPoJRI2gotb35Cg7UwDapRx2RZoioMqlY5uMXblOd1Lk33777Sp0Rjkn8RhyXKWm5PlqD+1qmjV8KdQJFjV/6aBJjyqvo9TNRdQgajRWYzbUUVqOsp9uag0FgUB/BDrozS9XSlSXMXjjGcWKedDlto0AAQL1NJ5R47d6xA6wDd+KKm84KcvdDohZilksDm8/i6F2GelTh/oqifu5daEOOtNWRuOJDw8ePNiSjXAI1EOATqEeXSAJBCDQKAF8Ao0qDrEzEfhPpnRHTnY2/RjcDzuyJVB2CEDgGAF57rSQ7tizx57S8VdPnz6VT2prKdWxZHlql4B0rR2kIq9Dm+7fv//69WvtZizsed8VkgipCERplnO8UmEnnZoJRFWKmgtilC3KF+PSZFTgUBS+6M8+6VkKmxDZXUIgys6vquZMAZxtROnLPcUFBMIE5JfWsXr2cZf8IVrKE04z692r2qJ8haJqW9hurR671hpnkvdnnLMCzn7a243ZgwP+vPw8iMLM+6sLloY6SsuWBAtrjewgAIEDBKjLB6DNHonqMgYHHsVqxrnOn4MrtE6llJGqHtX3V63CGiw8g6tH0WEsDd3l7WdhZRkPz4qaCUYVQeugLPF1foElGnEgcC0BOoVr+ZM7BCDQAYH+Ji90DR2Y5YVFGGUrY8l6MnMZ3Lp160IFkzUEIACBFgnIc/fs2bPCkmuMqCVTDx8+1BcMCmc9WnbaMirOv/zyi7Yvavna+dG5znya/kYj2VZ5zyu6rfIiLQR2CXRQKaImWYfLy6hg15ZyRPj+/XuOZC9MkzOGLoRP1sUIRNn54Wb5WHGYAhzjxlMQiCKgUZP2McbWbq2kefXqVVRGCSMz5EgIs5Wk5HZbXb+lg+cv/EDokl5sVVqmcHlImfna5cVMIoD8ivZ0OrANe2EVc8yGWlv9oygRGQIQgAAERGC0LvKM0sfsXs8Q41kI7BLooAliBrer5c4i8PazpEJv375tWb778ePHTFLN1hKv5qL3O5Jz9RaBEIAABCAAAQj0RACfQE/apCznCfz3fBKkMCMwO6NFK0hmEfgJAQhAAAK7BLSQTt9m1N7CwusG5JzSgiq15PpU4K6QRIgioK9D6LuLW0fvh5OS206+Rf2f/uTK18Vsidvz58+Vfjgd7l5IIGoaFrWG7MJCkTUEzhAo3MGdETXJs1GNwCxHRgUzILX9VKMd9Za9sPwST6NKjRMK50t2EChPoMIRFFOAgBlUqK+AtNyqn4A2DC+/aKd5tGWhjA78Vl9Z/1oZhhz126FFwi2/0NKALanli8N8LR9bUu6YQDcNdZQHg0FdxyZN0YYiQF0+r24az/MMV1PopntdLR2BrROop/FkBpfVlupRdNZilk+ct58lmb98+VInrYdz1KZoncA1W4YUfsR4d/VUr9mzknAWwk8I1EmATqFOvSAVBCDQKwF8Ar1qlnI5AmxldCiSXcwWiOSY4SSTlYQgAAEIVEzg3r17chVpRd3WIqdMssvT/ccff/z5558SIFMWoyWrI+W0ydDinvPJaCWljuTXiQD1r6f0xeZ6i8Bo75C2OBAOAUcgam2He6rdi5ONAKOCwqqP0tf79+8ZNRVWENlB4DyBqGp+IDumAAeg8QgEDhNYPdnnzZs3T5480YR65qxezUW7yLT3ePVW1sCotoghR1ZdFEtcelzN6+HDh6vhVwUyX7uKfP35RjVc9RdnV8Ko8nbTUEeVepchESAAAQgMQoDG067oKFbddK92PsSEwAECzOAOQOORGgjw9rOYFoRaC5B21yyp25VDNa1UcrrufjlWB9LV5hlLC4HUIAABCEAAAhBwBPAJOBRcQEAE/jMIBc0Kfv6/vy9fvmQttT/9sHyePqswJA4BCECgaQLaDf727du///5bW9oKF0QncumbBoUz7S879bnyCQrmrk9wKrvOEXn27Jm+iqlOW6ufp2WX/WGhRBCAAAREIMo3ATERYFRQ0gxGe/Ffki15QSAfgUq+j8oUIJ+KSRkCqwS0zEWHB81u6XimadnN1raxWXw5tJMv05llsfqTIccqlo4D9ZpmdW/t48ePays187XaNJJVnkoGUVnLeDjxMRvqqFJjP4etiwchAAEIDEsgqqMZlhIFh0AUAWZwUbiIXBUB3n4WU4fls4c5ztnX8f27ZcyR726mRIAABCAAAQhA4BIC+AQuwU6m1RIYZStjSQX4Wxl///33klmTFwQgAIEuCdy8eVO7CjWGk2upZLuqjxJoN12XSAsUSqvTtJ5S31Q0bmLUblUttfzx48erV6/4DGMBBZXPImoaxhqg8goix/IEoipFefGS55iqvIwKkqtmNUHa4VUsBEIAAmECTAHCfLgLgeQEtFBP0+ePHz/6KeuEIB0P5D6YrLGTcTejVsyU94Ew5PB1N8L11sKsCrcyppq/tKLW0crbil5qkJOGugYtIAMEIACBJghEDScG718GL34T9oyQzRGIaoKaK91S4NHKuyTQXwhvPwvoVH7U3d2MOoErrYNUK6BmzttlSXXaO0ukllgIgQAEIAABCPRKAJ9Ar5qlXMcIsJXxGLfNp2affNQWjs2o3IAABCAAgRgCOo3s+fPnWh2rjzTKwXT37t2Ypw/G1ecEZw37wYQGe0zbEf/4449dl9xERZsYpVPtVnVLLQejRXEhAIFBCeCbOKN4RgVn6Fme1S4ISzTiQAACEHAEmAI4FFxAoBgBHek9+8DdrVu3dMrebO2LjhnSvNsilU500vIaS8xUcRhypCLZSjqrWxllBjOjraE4zNdq0AIy1ECAhnpXC6wj30VEBAhAAAIQmBGge50B4ScEzhNgBneeISnUQIC3n7m1oCVncp+Gc3n69Gk4QtTd3c2TkkfvVqLSJDIEIAABCEAAAk0TwCfQtPoQPjkBtjImRqpDr/0US349zM+XawhAAAIdE9CBZHIw6Sisnz9/qtXVCVW7zqYzNLSS78zjoz2rvaZaf6b1lJaCaz/qtIlROrXEJ07TBKLeIbEGqGldIzwEVglENQKrKawGMipYxVI4UJ+EKpwj2UEAAqsErhpBMQVYVQeBEChPQFNsHcakNU/LrHV4kMVNrT69Zh8IQ46lZtsKkX2uKrHCTzK2BTaJtJnma0lkK5DIVYOoAkUrnMVqHS8sQ5LsBq8RSRiSCAQgMCCBqMaTztduId10r/YiExMCENglENXk7qZGhAoJ8PYzn1L++uuvsJtU58TJlZpEAK1qe/36dSAp7WSQPIEI3IIABCAAAQhAYHAC+AQGN4ARis9WxsRank0wsu6uSSw6yUEAAhBokIB2zemEKq2F0rZGbYp78+aN1j+lbXvlqHry5EmDbC4Q+e3bt/oY4+yjEKtyyCX3/v17ee7YxLjKp8tATpTpUq0U6gyBDipF1IqTAuVlVHDGIGfP8iJ8BoSfEGiCQJQjO1WzzBSgCdtAyBEIyBmiKXagpJqDB+66W3Juq167n7kvGHLkJlxV+qufZJSEdW5lTNVRXqiC2uZrF6JIm3UHthEFZMyGOkrLUYPwKPhEhgAEINAWgajGs62iJZd2zO41OUYShIBPoIMmiBmcr1CufQK8/fRpnL/WMXB//vlnuNGQq+rHjx8n89IRkPfv3w8kIhnkiV09li7wFLcgAAEIQAACEGidAD6B1jWI/GkJ/DdtcqQ228rIDg1MAgIQgEAxAmpy/VZX+xv1zUZtq1PLrO2IZ8TQWqsHDx7cu3fvTCLdP6tPZYZPFHMEtNcUl5yjMc5F1DSMNUDjGMbIJaVSZNU+o4KTeMPv8GaJR71inz3LTwhA4CoCUd3QlpBMAbbIEA6BwgR0rtPuGUxa9vTy5csXL17syvb06VN94NF3sOw+cjgCQ47D6Fp8cHUro3xEZYwtllhUR4kTIxZv0/GjbKPpkk7Cj9lQj6blDgyVIkAAAjUQiGo8Bx8+jdm91mClyNAxAZqgjpVL0XwCvP30aRy+FkatJdM+w62FZBqoyDt6ZlGTlqvduXMnLKHSl8M2HIe7EIAABCAAAQj0RwCfQH86pURnCPBVxjP05s/qPBXf6xr+Hv38YX5DAAIQgEBSAnL6aCWfPiagxlkr7PX9gWfPnkUNBH1xHj165P/kekZAqI37GHWAmdx2HC02AzjCz8O1bwQ4lHFMAh1UCn/us6vEaydHjAp2FTSLsPuCzY8fZQn+g1xDAAJpCWy9d1/N5XyzzBRgFSyBEChPQOeI7+5jnKTS9mNtG7NIGD4y3JKCMQ5DDiOoDqJ9+PBhtRTVOtyYr63qq9fAqBnN+UFUWxjHbKijtMzhPm2ZNNJCAAL5CHQwfMoHZ5bymN3rDAI/IZCWQAdNELOStCYxSGq8/Tys6N1ztXRovvrrY99mlBMs3Neryfr777/Zx3hYfTwIAQhAAAIQaJpAeJwwK1rUNGH2LD8h0AQBtjKmVJOOS/GTMy4N8R/hGgIQgAAEchDQxrmHDx++evVKniYdr6XddLG5aFCoXZGxTw0SX2xXT9ZfFl/kwbjEMkhI1DRsECYUc3ACUZWizoVxUVJFLQTMahuMCix4o/QVtXvKkjtxIACBYwSiKmNUNV/KwxRgyYQQCJQnoFUvcnHcu3fPnrXc15blfWpPtO/RnuzhmFFtUVQrd1gkHsxEYMtxdMBHl0nCWbLM12ZA+v7Z6Ny2jFLGbKjHLHUZiyIXCECgYwJRw6eOOViKRkdjoUQcCEQRiGqCosb/UWKciRwlVVQzckYqnm2IAG8/o5Slg+F2PY2KoLq2dTjXanZakKaUw+d2aTmxUt7dS7maPoEQgAAEIAABCHRAIGowvzti6QAIRRicAFsZUxqATmTxk4tqbvwHK7n+xfsznu1dieQBMbwy/dJNoQLlrfkWuqhZO33LpqOttJtOvmB9pDGqpMavDkalWThyjnqn1Y0fP360FIR9jBZKHceJGhcxDevYEiiaI9BBpYg6/CnqRbKjlPti5FFBmG2UfUa9Yg/ny10IQOAMgagR1Jnjt5gCnFETz9oJ5JjA2nOvP6Z2JKrWx57erVVNWzvKZkWWD+TTp0+zwOQ/GXIkR1pnglrINTsFcpLz7t27ssk6ZY4yzqguuFh5O5ivFWMVpcEzg6hiJUqYUVRd6GZuGFXqKPtJqJoRkmI0OIKWKWNPBGg87dqMYtVN92rnUzImfU1J2lnziqpWdY7fmMFltZDREuftZ1jj8nn6DlItZNo6+k0VU/sSxXN3Q6N8X3pvorbIT3kpxsuXL798+VKtN2wpMCEQgAAEIAABCCQnEDV5wSeQnL+fID4Bn8ZV12xlTEl+9j6+ztW6KQtMWhCAAAQSEZBbJ1FK1mTkG9JHGjXUe/DggfEZObXlVDJGHiSaHHbGHZ5ancb3GAexiq1iMg3bIkP4sASilj9GvcIshjTKY2JvBBgVFNNgIKOofRF12megdNyCQK8Eolbh2JvlGS6mADMg/ITAVQRu3LhxbNWLvqpq/A6eVurkHpgx5LjKfgrn+/79+9Ucjaa4+mzuQOZruQlXlX7UjObwIKqqItuFGbOhHrPUdqsgJgQgAIFVAlFdZJRjeTW7pgPpaJpWH8LXSYAZXJ16QSqfQG4nm5/XdM2aqCWTKeTp06fulhaMaSGT3q0EVo7p0yZyk2ql+71797TMTK9ItBlSi8f0X89qB6N6drlqtXQq4F5QM/X582dFdllzAQEIQAACEIDAmATwCYypd0q9RYCtjFtkosM155wtGovylUTnxwMQgAAEuiAgL488PtMKvG/fvhUuk5x3EmBrQdVSmPABWsv4fYdIX3LYWcqoM8zskC0JEqdFAqpuW6fZLYszG1MtIxACgQ4I3Lx5016KOtd2BN7HLItm8cUwKlhyuzDEPp+l0b5QTWQNAZ9AVGU8dvwWUwAfONcQaJeAFtlY1hlrsFdgpxlDjnYNyS75lj9NG2vtiRSOyXytMPBrsyswiLq2gCdzH7OhtnSUE9go+zmpCx6HAAQgUDMB3gFFaWfM7jUKEZEhEEWAGVwULiIXJsDbz8LAw9lJHW4Sp+Urk89qWjmmrYY6oj3wuL5x8uLFC62Sun//vt6w6L92RWoHo/Y6Bp7S7FLLpbT10fKuPJAOtyAAAQhAAAIQ6IYAPoFuVElBzhNgK+N5hv83hdknGRUa5StJJgcJQQACEGiKwMuXLyd5tUJua2FT7gJp4ZS2iFhWJ7Afz9eFcR+jHhE3+f78Z7kek0DY8+szce5jP5BrCPRHwO6biNo0WAyUfYOlsaSMCorpzpKRvdG2W4IlX+JAAAKHCdhHUJr7HBufMwU4rB0ehEBtBIz+jY8fP2rfY1bhGXJkxVtD4toGv7qiK3DafQ1iSwbjLEYxB5mvVaKXHGIUGETlELtYmmM21PZSSxHlv69STPtkBAEIQCCKgL3xtHe+UQI0FNnOCtdrQ2pF1GsJMIO7lj+5Bwjw9jMAp/wt7UV0meraf1GirYb60KI2NKbyWam7//PPP+UZq/kwL0eDCwhAoDwBhvrlmZMjBCohgE+gEkUgRg0E2MqYTAuz9R+WLTHJ8iYhCEAAAs0S8BczaYXcVeWQf0oOqd2mWyuTWJcw6Uhnlfm6CyhObr579+4FIu2s3eYAACAASURBVHBrHAL2aVidqwDH0RQlLUbAviGkTiemfcWJsfr7PQujgmJ2uJWRUWt6nAHSFkPCIVCSgM70tWd37E08UwA7YWJCoH4CWprj1lGFpdXh4lpwE45z5i5DjjP0mnh2a2Bf4JufJ/kwXzsJsKHH7TPuY4OohlCsijpmQ20vtaDpzcIqOgIhAAEIjEbA3njyDiiKFe+mR6tKlPcYAWZwx7jxVAECvP0sANmYhf9JRj2yOseX11TR5Ch48+aNvb/2BdDOaj2rFLQxkrVSPhmuIQCBGQGmRTMg/ITAOATsYwyWY41jFcOWlK2MyVQ/eyW/ux8mWcYkBAEIQKAXAtoRceHLGO1m1IFYv/76axjn8hu84fi93vXPKguX0bg4MpwId/sgYJ+GqbwXtgZ90KYUTRCwVwr/LVc9RUu+ldEvGqMCn8Yl13fu3LHnazcGe5rEhAAEoghEzVPsHZAvA1MAnwbXEOiAwPPnz42tgX054AEsDDkOQGvrkXfv3i0Flv+t/rVcxgqi0g04X1vqtOkQ+3TGbhVNA5kJP2ZDHaXrOhuBmR75CQEIQKAAgajGc/B3QGN2rwWMkCxGJmBvguocvDErGcR6eft5raL975Row+HNmze35NH6sSdPnmgv4s+fP3V4jR589uyZ2hmtB/YXlelaIQrXiV1aGaWYiq9zJ/Ws/73HrVwIhwAEBidgP15tcFAUHwL9EcAn0J9OKdFhAmxlPIzu//egpi7/v9//8z+a8MxC+AkBCEAAArsEohbg7qYWG0GOqtX1VX46diey/1Rn12/fvjVy0DFmAfdfzVjUs7/6f38qb82iNiSbjMF+1oPRxhoqPqJCYElAxzouA7dCalvbIXnsp8QdW6bMqGDLGMqE6x2b/d0/36AooxRygUCAQFSbeaBZZgoQgM8tCLRLQKtw/MU3WwXRIj/te9y6ezKcIcdJgJU/rsVbq7P7+j/JKLDM1yq3rlTiFZjbphL1qnTGbKhVarsbM2oofpUeyRcCEIBAAQK8A7JDHrN7tfMhJgQOEGAGdwAaj1xC4Nrpw+BrovzvlNi3EKh5efjwoVYPaRHRt2/f5EbQfsXpT9cKUbheoMh9GtUQXWJ+ZAoBCFRFwL7epiqxEQYCEDhPAJ/AeYak0A0BtjKmUeVy64v9FVcaCUgFAhCAQBcErnXbCaE8UOFV+5yII0rLXm/L+uxfbtlK4apwOTEl/PT39OnTq8ToL1/tbjUWil0xRlBEa52AfQlvbZVidUXyqjrsFX/2OKOCGZDyP+32WecxxuWJkSMELiRgbzOPNctMAS5ULllDIB8BvSrzDyMPZPT69WvtSQtEOHOLIccZepU/u9V9ZP3UZ0ImduMccL6WkPO1Sdl1d2wQdW3pUuVurws9zQ3tpbZbUSqNkA4EIACBagnYu0saT3tH01P3Wq3pIlgfBOzVqrYmqMAbtz5U3Ecp7J78TOUddk3U7DslfKQkk4GRLAQgYCfAGlQ7K2JCoD8C9skLPoH+tE+JfAJsZfRpHLzWCSv+qS1TKvazWw7mymMQgAAEeiRwudtOUJ89exZAy4k4OlTMOD7Wtx04dSxgS2PeYho2pt4pdYCAvVLYX2QGskt4y95l28s4E8+exezBhD8HHxXodaYRZg3KMopKNAh0SWD2Dj5cxgPNMlOAMFLuQqBpAvpMq7FZCB/8dAYCQ44z9Cp/dnWvrE6BbMVfZKwd0sKA87XKbc8untHPqQTt9mDPvZWYYzbUdo3rlYEGzK1oEzkhAAEIZCVgbzztXXBWgS9MfMzu9ULgZD0CAXsTxAxuBHuotow1vFAb8+3nbHHvjRs3qjUSBIMABAYhUNuAZBDsFBMClRDAJ1CJIhDjcgJsZUyggtWjhVt5GZ+g/CQBAQhAIB0BTdIuf+uvZXyBL+tyIs7MwRdQfr5ljquZsst0FUttgTdv3gzUL1/a2o7D9GXj+v9j727PpbYZdmE/uY+nAEIJkApYlACpYEEJQAVACUAFWZQAVBAoAaggUALQQd5r37O3D7/+Gs2M7bE9Z34QL48tS6dkWZItm8CIAuk1FJ4US7izVU944Umaae25sNZ3LF/WKii3mm7LwjepJ7Pyip/ponFcyIlSil8uPeWDgMcdyF4Ezi5Q3kQ/rlouD18X4OyFQQQIHCFwc3NT0iJNp3u6S6omxxEZt/xdMtO+c6ym/OnSs6dRf+3sWTBDBAr72sc1omaI/2yHuMCKOt8uLv9MR3mDeZ4sS3f49evXT58+zVV+niM6CgECBHYC7gEdVBIu8PJ6kI+NCRwqoAd3qJjtzyLg7udZ2HPQxq1tj36dKyMcl8BZBJY5e9nrXc5SGByUwHIEjAksJy/E5IwCpjKOgN+eypibmiOEKwgCBAhcpEDh4yOT2gw8gLvMzu2kGo3AyzPo8ePHjX0n/dNQ46S8IwY+/JK/6kAZslngrJgqehYIjChQ+CBvefU7YtwGgiqMT2Hq+g5UeJS+3UdZf+GtgpcvXxYydn5yp3DfiTZL5FOEclc4D5W+ePFioqMIlsASBMpPwPKTup6u8tpYF6DuZpnAigT+/vvvktjmkvr+/fuSLQ/dprx2Kq/xDo3D0dtrcvTRte+b7LY8sY/Qd7iJ1hfGtvxaOVE8G8EWxqcwdY3AN/ZnoVV5NbUxnyo55QJbqqjLU11YkCrPqRdydifyqYefPXumOzy1tvAJEGgIuAfUABn4s/xCs6XL6wCInwicLlDYx1la460wPoWpO51RCFMLFOb4pNG4wLufjSlDna/fmtRc4AQInFFggc/z54m4PMZwRhOHJkDg7ALGBM6eBSKwBAFTGU/NhTy90W5S3L9//9Rwz71/Y/LAAhtzRwhtMlFHOCxhF3mxhFxYbByW8ALjgWG79daHY513jXeVDRSkAcaBvY7+qX05PjooO04qkNeBF55HSxjEn5RC4AR2AnmkrOSkyA2Vs3+4uMqyL1++FN7gKR95qQKvL2gV1DXOspzXGBde0JeQWQ2i+tPz2gkNHH9uSaDvm1ftNOZyc9xzzLoAbUxrphYYqwM7dTw3E36+nfLXX3+VJCczlhu5U7LX3m00OfYSrXGDzvZh2pb50NmKkqO/tqLMOiKqaUeV7HV0I6ok8LVsc5kVdT5HXPLh4mRihjGnuD4eVzwyfFSvgVfaHW54lgydHcdlLwIERhdwD6ic9DIvr+U+U2/pWjO18FnC14M7C7uDHipQb64fuu9Y2w/c+7uQtnf5XY+xzIVDgMAZBRb44Qq10BnLg0MTWIiAMYHzZoQxgfP6V0c3lbGiOHKh89ncwjtbhx6ypK840TeppmvMbTJRh+bsQraXFwvJCNFYwl3/gWp83PpwdeddHoMonLuSkjzzo2krfSbjMk/5zuZTm8JUxraJNVsVKDwplnBna5cFhS+Bzhu4T7wWXFSrYLHFu/BN6kvIrLph45tRG3jfUD11lgnUBd68eVP/c2C58HLTCEEXoAFyyX+urgN7yZl1RNrzwPH19XXJjgOPOpXs3reNJkefzErX39zcdMa8sJh17nuulYUX0Avsr50rR0Y8bmGuFZaBESO2zKAus6IuTHWyrP4ynfPmYKNgj9gd1ho8b846OoEVCRReOt0DSp4WXmguZ+jVtWZFZ/pio1pYBTWaTGdMzmx33M6YRoduCCyhVp/tmahG2s/1Z+NR9URDO+RceeG4BM4iUNLInDlijU/Fznx0hyNAYCECxgQaGVFSXa9unlQjjf5sCJjK2AA57M/cj++cOHHv3r3DAirbetz5M8PHbJzqJbXDcIB9v24yUX2JXfh6ebHwDLqo6J39rv9ApTcwondEHq3uvCufxzhgeATU3l0y8lget72h2WBqgSdPnpQcovDOTUlQJ26jdJ0IaPe9Aqs7KQpv8RbeMB72uZxWwbDDGX99+PBhYQ93OfV2uF69elVHm2jSRf0QlgmcRSDzDAvvuKd9Xni5aSSkvCGkC9Cg296fq+vAbi8Lpk5R2l0lJ3Jusb9+/Xr0yGhyjE563gD7ugyZNHveiB1x9MIL6HIaw334jbSP0l9rhLm6P0ty7ehG1Oo09kb4Mivq8m+LnX34osrBRkxGnEOuNVghWyBAYFhgdc2n8qGP4YQf8etlXl4HoFxrBnD8VCiwuipID64wZze2WaPRPn/qBsYAx30mav6kFR4xV/8vX74UbmwzAgTWLjBnI7PQqvD2bmFoNiNAYKUCxgQaGTdndT3bPKlGGv3ZEDCVsQFywJ+ZNdF3r3fEN1zWIzTQjaw2G2uYtRHOdLXDJhNVZce6FuTFuvJr27E9+7DdQKVXcqaU505JaI0KuTzwxpaNcAbS2Nix/mejAVf/qbE88/imHn7Df+F/5ittjRkmnRFOoW18U6tzsxlWdr66YobjOsTlCBSeFHlqPFNWzs6S+zolJ0VO8xM/ybhL6eW0Cs6eswMRKHnAN7uXfxpu4Fij/JQzpf4iwzRLrq6uRglZIASWJlB+3h1dLesCLC3Tzxif1XVgz2i10kMXNkqTuoyKT/GsjybHSktOO9q5ddI5UDPidJr2QadbU3hqXGZ/bTr2GULOoFNjvLTzoEc3ojpDW/vKy6yoC8clMlQyxcXx0DLTGLRJd/ju3buHBtK3vdZgn4z1BAg0BAqbT+4B7dwu8/LaKDPVn641FYWFowUKqyA9uKOF7TiKQGEvY5RjdQYy8LxQSVXcGeaSV6ZmaEev5JGV9l7WECCwRoGl1Wx94+drtBVnAgROFDAmUAcsqa5LbuvUw+xbboQz0DzuC8H6UQRMZTye8fHjx41yXIU10fyNkmDLnzCrYtu50Hg6ueTQneHsXVkS8uoStTfVy9xAXiwzXy4zVme/6z9Q7eRNGCNmyurOu74L34gmxwXV+YTccUHZax6BFy9elJT/sw/iR6PxANA8Po5ygQIrOilK7uvkBE+KRsnHy2kVjMI1USB58LHkTcbJrI8fP04Uh4OCbbx1qCTyB4VvYwKVwHkfVs6s3cLGUr6tevRXsHQBquy2UNKAH+hNHwQ428jkQbG6hI1TVxR+yjhj46ODaHKMTnquAPsuT+ttlemvjV6WztuI2iWnpG97SiNqdLQlBHiZFfWjR49SEkr8G13Rkl1G36ZRsMeteLUGR88vARLYsMCKmk9nvwd0mZfXvsLvWtMnY/1BAiuqghqNt85kjnjHrTN8K88i4O7n/OztS0y+ibqE0Yn5KRyRwAUKtGuANsKc90P7xs/bsbKGAIHNCxgTqGdxSXXtaYS62AaWTWU8MhNfv37dN2sic4I7X+Vy5JFqu5V87LH+6Ynargcvfv78ub7PdJ+w2GSi6nQrWpYXK8qsS4hqyaDtdA6NhyarAxU+z1dtv3dhdeddyXsvdqmes4efIxa+nmRvjthgToG//vpr7+HS3Dr7N+jOWx3tJbLBlgRKqrJ8fStvaDtjqnP03NfZG4GSE3xvINUG5z0NZ2sVVOld5kJyoaQZ8OzZs7PHPxeORikd99nNsydQBBYlUFJ1Txfh8kelT7klVnLu79KoCzBdXi8k5NV1YBfitrpoFDbk0kY6eo70gIkmxwDOin7qvO7kgjLuC8JmBim56F9mf+24jOgsJMcFddxeeVqx5G7a2eN5XOom3esyK+rCkpCRzPM+CNsetBm3O6w1OOnJJXAC2xMo6Vm4B7TL98u8vHaWedeaThYrjxDQgzsCzS4zC6Tyn/mI9cNd4N3PzjsdU7ysre5smQCBhQiUNDLnjGrhQNOcUXIsAgTOKGBMoMIvqa5L7uxUAQ4szDZPaiAOfoqAqYzHFIP3798PPC5WMif4mKP+z/8UhjzKw831U73wuBJ1nMBy9irM6HUVsOXwismhAnkA/Yzzl/qewR19KuPqzrvy72j3DX0eWhJKts8HoPqyrGT3zm3qb+/oHNPs3MvKgwTyCOP19fXeXc47KyalqzEfZm+EbUDgaIG8PaTkCbPzDmsO9IOqhCcV4z6jfCGtggpwmQt5X0/Jvf80ANJfPm8SGqX0+fPnE71s6LzJdPSFCJxxxkIeki5speQsOOUFVboACylsS4jG6jqwS0BbYxzy+s/CR6nSLh39uq/JscYy04hzrlCdg0JrfzhMf62R0Sf+mQpklBsNR0ejpPd9YiPq6LgtfMfLrKhTA6Q8lGRNo0NassuI2zSOPnp3WGtwxMwSFIFLEHAPqDyXL/Py2unjWtPJYuURAnpwR6DZZWYBdz9nBu+8xGQIa9yb2jMnyuEIECgUKLlPWn9QsDDY4zbrGz8/LjR7ESCwAQFjAlUmdjbYql+rhVHuLs02T6qKtoVOAVMZO1mGVuaJ9uGb7iVzgocO0P9b4RSaxkTh/vCGfqkHcu/evaFNT/ttk4k6jeRse8uLs9E7cI9A4757z1aTrO777m7haVIep8IA63VyeeCNLeuBHF2xFzYWG4ee+s8pZvXU50aWP709dUq3F34ee907U/S8rzMfbvXVc6ReZurrLRM4SODm5mZvFZ3r4yh98oMitts4bxnYW+XmSpFUHBH48C6X0CoYFljCr7mZV/LsZskzwdMlpzEFPVeZ169fT3c4IROIwLnKfOFx0+M48SzQBVDOK4HVdWCrmFs4VODFixeF537qotFfRKXJcWh+LW37vvdfFF65lpacenz01+oapy+fsUhkPKp+l7ozLac3ojqD3cbKy6yo06jeO2KT/M1I5ujz/AuLTXvQZvSxFK3BwrywGQEClYB7QBXF3oXLvLy2WVxr2ibWHC2gB3c0nR1nExi9xV4e89meiSqP0tRb9j34EYpchc91833qVAufAIFKYO+oTufr+ardR1wofJXkiEcUFAECyxcwJrDLI2MCyy+ro8fQVMbDSPNY5J9//jm8T+FzHsOBdP6aidclgff1NjvD7FyZ2131x/Gnm5yZo28yUZ2qy18pL5afR5cWwzO+hKzzoavUwCUv6Tkom1Z33hVGeIcwz0MbuWZVn6MpbMuW5FH9ZUt759rtDbB+Vd278aVtUNJuOdfDbY8ePZJ3l1Ygl5DeXIP2Vjt991qmjn/JV1L//vvvKaJxCa2CKdxGD7Pk2c3UnKk/Rz90SYC50dg4Oya6E+DqUJIdl7NNKqgMFs2c3pyMe5+/T5RyQens2hwUW12Ag7i2vXFhYShp4Q9DzTkyORyTS/61sPbINbFx8R0FTZNjFMZzBdL59pMpRtXOkkD9tRHZz9KISvzTa9g70DRKI2pEqwUGdZkVdeHFMQXsLE/BNq7IiUYab+MWHq3BcT1PDM3QxImAdp9NoKSHuPfSPFFsl3YP6DIvr43Mda1pgPjzRAE9uBMB7T61gLufUwvXwx94mijNlTwcO88DTvUoWSZAYE6Bvc/Az9PLzicZU/nvEp4RyIGqqcKZJ2LV4bIw/xHrR7c8loB8HEtytnCMCYTamMBs5W05BzKV8YC8SDWxdx5jgtv7/oYDDtna9Pr6urWuuaJkOLi5z///76q1tFtdctD/fwCH/VUS/uoSdRjBYra+2LxYbLtNxBp33+c5V9Jp7JSf6Eba6s67kl70LqcKn+04MVvr82r++uuvvaEVvkWpXgZK3iOw97h7N6gfce/Go2xQn645SoDHBZIZwnvnmeRJ/XwV5Ljwj94rQ9WNFtHeoM7ylNLeWC12g5IyX7LNuAlcwnlx9+7dvfVn2sZTfPlwGDNH3NsmT8wT/+Fwjv71EloFR+PMuWOKwd7Ztqk/z3LDL621er2RvvnTp0/nxKkfqx6T+vrplpdQg02XuoWHnApqzmZAOiyFb2vOCTvK48u6AIeWwPlrgENjePT2q+vAHp3Sxo7z5+neI05d7aenVnjup782xQVXk6NRCPv+3FtU+nacaH2m93dGaaJRtYlSMRCs/toAzhE/zdyI2sWw0WvojPZYjajOwDez8gIr6pIaIPmbanD+Si+3sOvvOkm3faKBo4ttDa70zO28KE+alqnbqMdFfn6H4+K51b3cAzooZy/w8tr2ca1pm5xlzTYqz5L2W867iRpOAxl39jtuVdy2kdFVcta44O7nLtdmKIq5VzIw2pnniJIXqTTyXEpGt/Kuvdz0mfO+zxpL74riPEMBW5HGQFS3DTVQA1QmOfer5YkW6tV+Hpbb+9xFoqGjvcuLQof5i3FhxCYqUScGu1iuxUbsRPC9uxsTCJExgb3lZGMbjDaVsXBiQJ1vRTV42ij5eGvhg2J7399QRzh0ud6U6du3frOqb5vh9fWHpzN/I/204e1P/HWTiTrR5Fy7bzIv5m/WFGZfScTOUk8uKmJnmb/UOasqXceJZlKt7rwrfw7j0GlghedOfbNMk0gLfrcmEcsFa++0w8+fP9dD6FzOiGS9YTPplb0zApe2MifX3nL15s2bPLU/m0zafiXnZiM+9WLT+MmfBA4SSNej3iDv3DcTuec8KXKs+tTxzijlAjrpt/guoVXQCbu0lbnVl4vp3lH11KJzFtEo5cHNetsjMawaCUszFJ/tCaQPdUTL4TiHtFRLbrYl8Hwmd6yvyu9tqlVpqZ+G1cpxF1bRBSjpy5d0vcelGyW0kqK+upHJZeZFSSkaJU8HAnn+/PnAr/Wf8hW+XIjra05f1uSIYUnhXEJRqWd35ycZs0HJrcd6OEte1l87MXfqXYk5G1G7aDd6DZ1pGbER1Rn+ZlZeZkWdcY/O2weNbE2rePQrY+MQ9T8zktm4hb13WKm++0HLm2wNHiRg4zUKlLSXStpda0z7QuLsHlB5Rlzm5bXh41rTADnXn5upPPXghovQZjJ6OJlL/vUS7n4up6G1905HnvfIcyn50skff/xx+7///Vb8Xy7i9f/y8FJu0KQKSi8yr4FLDzFzmHN3IzdPzZAc95RcTgEbN11nCW3bF4WSR1mmfrogVUH1XFmebyx8R2S1y1lKhYPuFVAL7SVaxQYLyce0JTyOZUxgFafMmJH8d6T/Su7cNOKd822kg08bTPlDG7sEThubf/8t+epjPkt1dDT++eefek4l+UcHVb7jJhNVnvxFbbm9vKiX577lU06Zo7OvLzL19fOcgI0k1CPQtzxixPoOUV8/5/Uix6ofulqetJCs7rwrifCObsSi0iio+TNjKPWHn/JnVuaIVa51LuTJ73ZQjTV5Yqm+74klsHFhrYdcX84gRSMaU/9Z8hHLxDBtvKljsgt/70P5ye5dLk8dn0bRqmfT8PKkFcXUqZ45fOdFCfjeHlZOikiWBHXiNiUnxSgV/vAptvv1xDr5IIqztAoOiuEZN+7DqWfibEU0Du3HNHM1n8hHDTYR7NKCLZxxUW+OztNqKmyKj94sKTxuKoFRrgh95aFxSdo1DhfYBagXjHrFWF/OYxN9yVz4+pLCcEoJbFSzk5aoHXU9X/qWT0nRcRm69zU9iepxIR+0Vx9I5/oplC65yZGc6nRurJzhHDm9zKTeOCiQVWx8gf21wnwZbkTlEpnLd6OKm6cRlfi3ew2NEyp/TlGVFdIdtNneYbSkJek9KMzjNr7Minrv86+7ojVPFjRayDn01O3M7bUGjyv8592r0WbeFbn2v2467LJp2x208xbFg46+9+K1ayccFOZxG7drzvbp07lmtnbCZV5e67npWlPXONfyxipPPbi+grSxjO5L5nnXd15TGitT888Wyb6rzHSXuUZiO/+c7ugN2MaIRGdkZliZUy8Xuwzr5W7m7jZHI57+LBcoya/ZClh5tJe55eYvCsPjlilL2WC6rGl05HcPM+yNUmI1c9e+Ec++U2zmWCVfciL3Raa+fuphsXYJ2dvV3UUvsO19p1sjHw+1XVQ+9rXW6kU9NfZshap9Y2W6x7F2GWdM4NACvOrtR3vi4YiG/tRF+cSMST8hHYaS9lm9dsj5c+Jx9+7erhTqEdgtn9JQaDSP5qnsNpmovVm5zA02lheFbbL5m7CFEUsLaeZyMn/E2jVYe02q4tnGbjpbpadUqiU5uLrzrqS5XOXjdHlXb7NWA08lcdubKY2HUfZuP7xBSf7uuKaz6oxhI5lVljUW5qwhO0/AenymPhkDlVxoNGtT0vZGbBfJGdqBnVm5xpXOi8Jc23tvNcV16qqjfVLUz8rd8ljPT7dDbq/ZfKugsGwsYbP06NsZ1Fgzz/BZu0oZq0x2OrcP10h19efUp2cjegu8sjdiuK4/G2MjVbY2Fhp3TapG6USJLY/V6BEoaWZXONMV/lV0AZL8imJgYYaW7ejFYBdgSTV4Suoa5XzqkcnCYZA5u0VxLixFOTEnyuUq2PpJN1Ceq5+mqAYvtslRWDjnHzysikd7oa9+mKJgtI8+/5pL668VCjeq8ap+2C3sCkO7eKfwFIZ/9GYllcmKymrJUNUMqrvsKLHdXt+wsP8VnKMLbcmOaTM0LtahLtnxlG36avv6+b6i1uApFGfctyQXdjkyXe+sM/mFp8acrevCpvUphbaTwspOgb3XrxkyIkUiR6lXWalI90Zst3227EzXFCsv8/JaSZbUcqeUlkaTdeqRhypdK1rYZOWpB9cugZvM6HYyz76mftHpW97w3c/2CEAnwmztw5JLTGcMJ12Zi1rubLoeHXG2Lq2AHZGE5exyCReFkgITh4kypT6Ak+bo7iiNdmlfVTNn/VBeT05n1ZkFhQMOc/badvHMRbwv4+rrA9uZrolWysdDYZeWj8YE6qdP57IxgUML+WK3H2cqYxrTnQVleOVsnZCD9HN9TSVeOFjZTmDVyDjooIduXG/WtOOwW3Pcla/RXJsnObvkbzJRh+bsQrbfUl4U1k4z3NxtZO7ecdLq1J650T9/xKqUDi/M083o6/PM0CFc3XnXZ9XOx1xSG+V/lD/rV+rGIfZ2LfY+llQP4fTmSuG4Q+j2RmwUuiqQejLbGVdfM2dFVM/Zehyq5Zws08UnJ3vjHnaUcrjyTJz6+aQq+9a+UE7qvIhAVf47F1JKp7tOtU+KdhzSeBirQLYD71yz+VbBWJ4zhJMZFHuvQV774wAAIABJREFUJtlg0okW7eZro2EwuoMabHTSZQZYmNGJfKMlf9xoTAlCYZSmi4AuQEk2ZZu91+7q6rbepmOj2Fcpqi8cVxTT9qgHkmJfyH70ZsscOCosRad3V/e67b3Q1/NrtzxFrC6zydFu5LS1d2um6yPvLSGNDfp69MuJYSPCp/+592zdUn+tkGugxVLvyuUy0SjSx104CmPVPlzj6Plz0ggUxrN8s77TrZ6uOVN0mRV1YStiuoxI7dpulU03RlQvn+3j1svebvm4hM/fGqyna0XLA5VtIy9yqZozXeWtx9maB3sv1pXYejtoc2bx6cfaewlLDTNd8WgPd6fQ5nDl59Sc5eQyL69VGXOtqSjOsrDVynNvui6tB7cXxFVylBOwYhxeSL03yuGGA+kb5J+uH1HYb8rZNxzzEX/d2xoZzqlJf83DKhkSnK4tNCLjQoJaYAFbiMwR0biQi8Lelv+IT7/Uc6Fe89Sn3+yNz67OyWb10CZdLoxSIpYyM2lMGoGXDzhMd1FrRCl/ptdWeF1IGWjvPt0a+XiQ7TLz0ZjA3pPL+PNB5XyxG586lTGVfnmV1y5VxxWj0TXTAciYY5q2JcNh7VTU10zUlGkkuaTerLd4GrsP/NkQWNpFfXWJGqBe8k+bKWApwPXTc3g5NcBsmXJQxObsipwlYsP5Uv81FdSk4zV9j4jN0+9a43nXuGTUM6uxPO6DjCkG9UPv7jLWz9+9wyvtXeq7N0pCsqb+66HLaWA0NAb+TMRmu/L2DVJ3Rm/OiijCe9uWaQ9MURskrxsDH1WO7I1S3W0h7dtDy+qc2zsvDtUuEcs2hwa7d/uE2Tgp6kV9tzzuVbIdft+abbcK9mbNojbIlWtvOUk+TlQ3tuvnlI1JfUrOx6rcVteRSaO0C3zJV/YZkj/FIdqlq8rZ+kIOnWZJ4ywYfWgoh6jf4qpHoL6caExxOajz1tvh9UO3ly+2C1BYK+7EkmUndjfquTPn8ho7sJ0+Bw2DzDZwdFApmrQI7e1ct8/93ZrUFaNHrJBlM02OgwpnrlmdJXzmlbladRaJme/Qz5zqHK6kfTjFBTphNlogbf9x+2uFtgONqEbN0H7abKIIN8b62lAzNKIK9co3K2kcTlQl9kXy0irqnUO7GLcLWNZM0YrICdWuBKaobTpzPEfvTGl9pVu6nXSjrCy59FR5kXKS03OU4+4NZIFDE4VV044rVo1L1d4k2+A4gYHWwi4v3AOqYAvL8EQX/XZOTT30WiU8C641dY2ZlwsL3korz5LL6BRtqoTZbrxV1+vdwkQdor7ys+2M7kv1WdY3Mnrgz1SzUzwFUaW6r3c8XdlLMRtIb+OnKfpNVdrrC+17Oo2YLOHPaExaGOog611eZgFbqeflXBT6BrGrEz/X69HPvka7ut7xbPxURaO9ME8lWdJSquK22AGHOW9JlN86j9vojxD0VTjysU+mb/0y8zGxLaycjQn05Wzn+kZ2B7lzMytnEyidypjLc/5LhuU6mkKfPkwGozOGWF2Wjl7IZSOhpepMyAk/Rxk98f+NezP+ubQnCSmRewcLDkpaEjJ6/DsDTPz3RuzQ58YaYaad1Hno6VY2ItCZwNUlajquSUNee17khO8bguksV7uVqY6mPoWPi1hqqg1HbCBH2j/lujNR06GvzGf9pOdaPfC+ONQdFlUHpjyXX0PHksy5UD9oX6+4vk0dsFru67U2bowdCl7P0JTVkjytorRbSMzTLoptPahxl2OY5DeOu/fPnH1TR6yezL11eKDqgzv1fY9bbh+xXrrKB492kuFKgOPG8Lh0LW0v58XRORK6vZ2vU6qsdsT21mCjn4aJw966qL7BtlsF7RxZ8ppctkquLKlLR7zA5aqUQlgvEllOs3nEQzTM1WANkM3/WXj13zk02pApjSPWySWXgF35z5ZT50tOsfap1zgTqz8vrQsQnM6qqQLpW0gVmrHW6aqviUrF3qZC0nvoidAIc9KRyYC3uwB9eVStT2ZNOj5zXClKQkY//Y/zqaB2C7uyPWIJTKwuoclxHP4Mg4d7szJ1YKMM7P6c6B7q3vjMuUHJxfrQKnE4/o0Ksy0/RX9tOErVr32NqM5avZ2QrKmCOn2hpN7I6TN6LXp6zPeGUFIfzn/2lYCnuKYwZMu9aSzcoLMBNmnfsBGxOLfPwfaaZNmIJa2zGTNzjrfP33aqD636GmF21hsN/0v7M6WoodRmb6/JRSFnyojnXZt9gTcdkt7O+qHt01iza8ROytUGvMA1nfVYPS9Gb8y0j5hDVDVzXwOmHqX68pz3gFIaS677G7u87k6KkhrPtWbcCuRCKs+c+5dwx22gbFxIRg8IzPxT/Qqyd3kzdz9TzNoX373JzyVv0tHXKutzTyctgb3xOfsGuRRWcbZQF1h4AatHdfnLF3hR6BvHrk75EYcjwttozOfo9VJxUE8k14jsXvVi6uGcvry9AYepB8oS/t4mZVWoqoWpr3Ty8dBzYZn5WE9FuxqpilN9wZhAHW1guTHOMGKFP3BQPw0L/Jaf66U5y7/99ltjjT/LBXIluHv3bvn2p2z58OHDT58+DYeQbuGLFy+Gt9n9enNz8+zZs2rL3ejwbGmpjrvJRFWpW9fCwvPi9evXuUjvSH/9+rVbyJosZ8ShWnOceVqZ+W83bHH79u0EslvOQfcGWI9YNt7FZBex7//9b28IAxvkBnzik7jttqkPrKSZmywb2HexERu46CSlaTrUq6ZdAstrtgGQ6qdv3749fvz469ev1ZpqIUcvyfRq+9MXFn7etRP48+fP+/fvp2i3f2qvSSlN6//3339v/1S4Jle0N2/e1DfO+X51dVVfs1t+//59srW9vr4mJ9Tbt2/ru7cvhUlaX4ST9uzeWRHtTvaxKqJ6LbSLf9YMXNy/fPkS5yqlVTQS1USss6hXG5cspOZJpuffRKNeC2XfvRVRSfjVNh8/fkwmVvGv1tcXRqkNIpYDNYpx6p+MklcNoUePHn348KF+6IOWd9eUXVbudjzxXDjo6HNu7LyY+rx4+vRpap6BPM1ZmQ1SYge22ftTKsOXL18On32nV+md0dAq6GRZy8q0mlJyhmObIpqqOyV5eLPhX1Nv5wmV9hUtY0xpAAzvO/CrGmzqGmwAf5k/FV79q1G1NF3+/PPPelrSAMgVv97arP9auFxyZiWoOXsul9wFmLRbnXxMJZlik5Mx/+7+3JWTejNyoCOw23jOfxfega3nV9WwOfvAUT1WyaxdxEYZNdqVn10RSsj5syoMKUIlJSfDI2lJJkrpaLevs1VoRywkVrsRrSpiaTP09bX3hl9SMS65yZEETlcMEvgpg4d78Yc3yCWvs+RU18rh3Tfw6+b7a4V51NeISl3XeeK3h/tSaZzeiEps0ztIx6G6BHTGf85GVGcEjl5ZchUO44njA8dFbwMV9aEJzzU0fYHG6GJnIKcPZqbfkctou77NSObwHaLO+Jy4sqQclie5PTifNkk1PHtiVNeyu6GJg4YmJm1TpcysroO2lnJexdM9oIqiZOECL687FteakuJx0DYqz4pr2z04GV1l9BIWtnr3s17Mqq732Udfy3M8dxtzv7uKefmOM2851iDJzNE+/XBrL2CnC4wYQh0zwe6K/Sh3JXaRXGPXaW8zIIOKGaY4MRfaXZ72IEnfUOreQ+9uBAS/3o/O43x9g4EXO+CQWnT3X1VcK9vhpxwztpyBqWrj6nqxeyi0ZBiw2rdzYRerRg5my2RonnvpGxCTjzvMuFWqa8zHKvLlC6nJV/04VnlKG1saE2iAbPPP9kzHbaZzrlS1PSddkxbJ3pSVvIcs2zTCmeclN504m0xUZ0qXv3LJedEosfP8mV7c3lybJybto+Spi+G4tXeZZ83REUuLcwee6qje+txFO635PIoxnOS9v2byebv2q1jSe9wbwhQbLPm860xvsik9qMpteOHojMtbhbJvPfCUivQYO6O0WzmQuY1w0qXpZB8uYyk/9XDmXE7aBxKeojtnZOrHGv09JSldyZ36IdrLRxeqGKYIdZbedkI6N2tHpnxNys9AJq73J+dFuwy0i9OJ+ZuqqX1ZbBw3GzTe5VZy0Jxx7cq2EXL+PC7wkghkm/bhdmty0MtsFRS6LWez1KuN63VnnmabFLZdnh4U+ezVecnOUfa2OfceSA3WzqzRa7C9ubCoDQqv/vU45xRoV9EJ57jrfvpBhSfU/AM4OX8LfVKujm6tta9K4T1vF6Cdv+0TZ+o1R1Se9VI6+nJftVx3ONfIZD0Osy3vzaBzlaK9EUvZSDtzNqjhc3lvQV11kyOpm825caDT20sDWdPXlCqpAQaCXd1P2+6vFWZHZyNheKA1F/1Gcc2fKTzHNaISz7SO9l6h0kSZvxFVaFiy2d4RsxgOj22WHOXobdZeUR+X8FSz7ZLcXpPGQM6IkktzIxrJ0M6CncJ84oW1caCD/uyMUiPVJdeCbNPYa9Vn6EGG9Y37rqcNnCn+TMmsx6SxvMybDudqWtf9jziXG7YX/mcA917Rjh5ViG2qx86WSVY25Ds3q+f1octHN2MaEav/eZmX1wi41tSLwenLKs+64YZ7cDK6ntFnX+67iCSbdm2JNH3bWXbKFbBKcq5H7ZZ2FZ/hrnoVSN9CFc6cC+O2vhJayVVmzgT2HevEzOrLxCWv76OYdP24BWw5vO0aZlLGzsAXaLu3C5D64ehWfdLbDr9zfL69WSdg4cqE1lfwDDi0DQe4wri3r9oOcKw1A4O68rGNvMZ87DtPh9cbE2jnfrXG+PNw4Vn4r//Tjl+VtRYOFUg3su059ZqSS2bao32PirafDEuqO5tNUyekHv4mE1VP4IqWF5sXh56eo2xf0q0a5UBHBLL3tD0izFF2OTpi9d5gllPBtuOTlRmvqW9ZcnIlH9PiHyjbqTPPe5t8IG4VwtIq9s5HjqrYNhbKR12TuSlC7VGVhFByPp4y7DjQLdwVs8Stka7Z/gzIQFFf5lMFAxHe+1PJbaQUib6mTjv8FJ5s3Hei5af2LuMOHqWoHFpxtaO0zDXOi3Y9MDxocnQ+pm5sH6u9JuU8RXq4vOXXbFNYyNP5L6l+j05XOwm7NfUkZDmnfHvLrNxkq+BozDPuWH4lSsE7vYiO1XJL0WqXq3nWXNqV/YyF86BDF1aMjTBTSXY2QRNaYRdj11DpDKRdIHO6NSIw5585f9tR6luTWnpvA3sX+ZyMi+0CtDsmfemdbv2kF+Ljyk9fu7qOELoUmM7IZ337yr53JKEkqvUIzLbcmcZ6bM9VivZGLJHMSTob1CgzLlba5Aj1bM6NA41yZtXLc325r4cySl7XD7SK5T6NRo6srr9WiN9uRA03d3fBpqh01pDljaiEk7ouNUP7stKQz5/nbUQVSg5vVnL9LWx9DR/olF/XW1EfneqU5MKWfMphtgxRfcSjfdyU6uRj+7SqSnVKQslVvh3yiGtKSuNZWoMjpnG2oAxNVGW7Wkj57/PvvHBUO86zcPYTsA9nXetT0e3NzVzf+zqV7cQmX7JxX+2Un9q7DNS0x5Wl4eq9HYHyNRd4eQ1OX27Wc8e1prAU7T3d6qoTLS+t8txkD05GF54R82zWdyrVLxZZ7uzMZuXeXkM7FTnLcnkdqDxTQgpvWLQDr9b0pWvS9SNWILsGQ3kPbtJ0lQQ+6chela3LWSgxGX2bEQvYciQTExeFvuwoaQMcNDiZA2VoqLNz0dkNyfadGx9dthNaX2INOLRVB7jCOHAZbQc17pqBQV352KZeYz72nacl640JtMvAbk0udn0DR1nfbmlfWsuqpHSdaxtTGftK9THrh+vE6fK4pFG1S0/Oxlxi8whyotrXGTtXKho+m0xUI41r+XOZeXHMKXryPiVd1pMPcmQAe6+sR4Z78m7HRaxz1GygKKZyS82WNkd2TJM9ObXLrPybP9NLzPr8mvqt3ShpJHHqSRqFJ/5AYhsRXk7FHu3oNaI3/GcuSY1c2+VXumQJqm8wJT8VMmazvovdcMQG+oTVoXUO24bTNSFSugpPiuR4tkwO5sRv1ANZmZ8GikQK5G6XKperhSStnd5T1qT8VIFvacF50S4V050X0T6oZKbwp5Bnl9Si+TfLWdNX03YmJKfV1MW1fdys0SqYmn2K8A9tFaQotovo3mZbikfKc1/VfWi61GDtE3C6GuzQ3DnL9oV1bGfcBkaQE2x+rbot2T1lOMUva7I+lXM7IzrXjFj4O5NQuPLQkz1pSRrX2wUov2525tooK8eq9AqzuHCzwrZ6BObswI4CfmggezPoXKVob8SS1+kxHZreo7cfq2F5aC20hCZHqI92O3HHnKqFJ/URm3WW7aw8Iqht7LLJ/lph1rQbUSXjbAl84IxOWeprRKU+SfhpGpV0H3ISLaQRVYg5sFlJu7FQfuAop/80kK2dddpCKuoTEx75wgJZIezaSCnnKaL5dzdoU/3auRCrJWTxzmqZrcET8/EsuxuaaJf2nBF9eZGzoL39zGtKmtl98be+LhDJwpokQ4jZMhXgJd8DuszLa2EJSSUw58hDvRivZVnl2ZlT2+vByejOjD7Xys72yQbufnama+qVo7S+gl/Sp546LUeEnw7juYrx/Mc9wuf0XUYpYPNb7T2ii8IAUSqEQp/UG7mTm55Idml3RnLrM2doZ1BZOXBDJH3e04tuFcJAD9qAQ6VULQxwpcyc8UoxMOInH6vsqxbWmI8DlVLJT8YEqtzvXDAmUFKKFrWNqYydJfnIlRk+O1fuprkzyrVzUX2eTSbqXCXkxOMuMC+OPEtP262ky3raEY7fe2/9c3zQp+15RMTSu+srsSmKhz4EUB791KJp7vcdev71CzzvShBymqTr3tk5L8+Lvi1zhzIsJdGob5NLW1+A7fU5RGEx0Dls6w13DuuZctxySlf5rcp29AbWJN877xZU8UzSBnY/4qfCYlZFYC0Lzot2YZj6vIj5QbVcO4Z71yQJs5XYdmS0CtZy+nfGc7p6O0Vl9JabGqx9Ak5dg3UWm+WsLLz690U4JWqUUZp2vqQ5VNIz7YvYFOsvpwswUTenncsDa5aW+1WJWmAHdoBxup/2ZtC5StHeiCUrc3N0OplGyEd07avC1l5I6ibqKibaozc5Ev+Gxmx/7h2ja9sWrkmGdqZiuiMWRuzsm22sv1bo2WhEZcilcMfdZilO2aWzRJ24coGNqINkGhuXNDUHnnpphDb1n6urqEcBif909zIWWMEusDU4Sj7OHIihiXZVPzA0ca6mdT2SJc3smUvRqg833fVik/eApuNKIZ+iH3R64XStOd0wIag8Bxi31IOT0QMZPf9P9cbDbnkbdz/b6ZphzYmtr7EuJTOktO8QA4Vn/rI96RH7BCZdf2IBmxTklMBdFPbqZZhloqKVh3mGy1VjKPXEaAz0oA04tG0HuFJmSkZf22GOsmZgUFc+toXXmI97K6WSDYwJtAtD4ZpFzZMqyevNb/O/7Zwb9+rYDn/Dax4/fnyu1F1dXX38738vX778+vXrEdFImzWXwIcPHx6x70S7bDJRE1lNHay8mFpY+JVAhl2ePn1a/dlYSFH89u1baruj67pGgLs/0zpJp/Tu3budv55r5UrPu99///3Ff/97//7927dvP336NApg7jIm0x89enREaDc3N8ni/Dd8fTzlEEfEyi5HCKR0vf7vfyldmTE7nKGF4WfoIaf/oto/hTG3GYGdQC5eqeV2r39LrTvKebELObVias50cHLqnUtbq+Bc8mMdt15vj9gqSMlcYMttLDThbEYg9XO6LV++fEkV/eHDh9PTlUZLCv9x7eHTjz4cgi7AsM+F/LrSDuyF5M7mk6nJcfYsTkuvMw65cnWuv5yV2+6vFeZjX/Ho2z0XlLSg0o568+bNKOOKS25E9SFsb/1lVtRpuue/EXsEKRiZG5mqNaPvCywkWoMLzBRRIrA6gfr1wj2gvdlX57qQoVfXmr2lwgYnCujBnQho90IBdz8LoUbfLB204Zs1eWQ6d8bT7cp/uc4eEYGfP39mr0wtyL+/fv3Kwu7f7//9L8u7hSNCrnZ59uzZ/fv3c02s1lggQOB0gTyJlocS06jOfzlPTw8wIWRMMhV+WhejhCYQAgQINASMCTRASv5c4DypkmhvfpvfMllz84m8tATmxlgmJab3VdiuysmZptgyb31VebfJRFWpW9eCvFhXfi0/tumzVZVV6q4MHhXGOUUxHcjskuGewl3qm2XsKZ3GDEWtYgrTqs+7PHuUB4/y3xETbHKFyljhWNMVMg82ZSbRqMYHE36G+XYlwfBB/QRZxXIyNOUqDZ78e2iED52jtXdcux6BVC8pWrdv39792/7zuIHv+iEsE+gT2J0X/6fO/fTpiOtjCm2qxN1/Z6kVtQr6cnYb63MDLy23o8vn7g5iyqdadBvlYfmpKLz6l4yq7VqhKfyHtoeravm8E8uPyCxdgHK03cMN7e13jzu015/lAt2OxvCaVXdgh5Pm11UIaHLMn01pnrV7H+l3pzaYPzJLPuLa+2vz215gI6ocOWPaaV4Ob3/QYPtwUOP+epkVdV7NtusOV3dDylUzurjrEa/lcVWtwfLMteXSBDbZQVsacnl8dm0n94AKxS7t8upaU1gw5tlsq5WnHlyj/Gw1oxvJnOJPdz+nUD0ozFw1cpOlry+WGzF5h8LAO/cPOlbJxolPvg+ZG0bpJPbFaiCcRLjvfBzYy08ExhXoK4Srvre1I9q1M4+4q7vbfTeGkxdRFd7OK7wfncBz7nc+h5YjVus9RzFuORcagRUJpFq+qMexjAmsqHDujaqpjHuJVrzBbmAlfZ7dtI3du1526UnLJpM38jxBngRdxTSeKhs2magqdetakBfryq/Fxja38HfvaM8cs/J5jPXk7IpiNT+tXtdls1R3+Td9tvTcdv+l6ksFuNLO29rPuzQic1XKqFz+zX950K2eX8ms5NEus3J5Sk4Vduzr5cHyZQrsRntTqKo2Txx2T1JWozkpXbuZq0c89JPaKQNV1ehPgqqC3ZXY3Z8rrVgus8xcQqpzycgZMVDl7or07uK46xqcvdbVKriEkrlL40D5TI2abXa1axoDu9r7iKr7cjCldCKBwltHJVMZqxhmBDktis6auWpa7Mp8/t1MY1gXoCoAF7iw9g7sBWbZ9pKsyTFDnqYNn6fB2gfKQ2ALf3liO85zrhkonIlGvWGwaxtspmFwHPKuEZV2VAYSGyOKdat0bLfUiBq2WvVUxnrSBs6FrfYNd0lOSd71C9oj5NVwzW6sJv+ud8gxic2ZWx+zraa+J393CVzdfep6AbZMgMBsAu4BHUR9UZdX15qDyoaNjxYYOK0SZr1Xogd3NPKGd3T387yZe3Nzky8Z9sUh71XP19j6fp1h/W7iwaHvbjh7tGeQcQgCSxCouiEZ2ch/uzGcRKw+uLEbxskQx3EPOtafRksrYhdaNTRU/bneoaEl5KM4ELg0gYHOy/aG3I0JbKB4m8q4gUyUBAIECBAgQIAAAQIECBAgQIAAgdEEppjKOFrkBESAAAECBBYj0HfFzJQzD1gsJpdEZIMCm5nKuMG8kSQCBAgQIECAAAECBAgQWIbA8DzGfLwo41rLiOn/5EH8fADgzZs3hfH5559/zv6S4sKo2owAAQIECBAgQIBAn8B/+n6wngABAgQIECBAgAABAgQIECBAgAABAgQIECBAgEBbIG+Oz2vj2+vzCmrzGNss1hAgQIAAAQIECBAgQIAAAQIECMwjMDyP8fPnz8uZxxiQzEvM9yHzarDr6+sSn/JJjyWh2YYAAQIECBAgQIDAWQRMZTwLu4MSIECAAAECBAgQIECAAAECBAgQIECAAAECBNYqkLfXd0b9yZMnneutJECAAAECBAgQIECAAAECBAgQIDC1wJcvX549e9Z3lL///vvq6qrv1zOuz6vB3r9/3zfgVo9YPuFY/9MyAQIECBAgQIAAgTUKmMq4xlwTZwIECBAgQIAAAQIECBAgQIAAAQIECBAgQIDA2QT6nppa1Fvtz6bjwAQIECBAgAABAgQIECBAgAABAucQePz4cd9hX7169fDhw75fl7A+A2v5aOTemOSzk3u3sQEBAgQIECBAgACBJQuYyrjk3BE3AgQIECBAgAABAgQIECBAgAABAgQIECBAgMCyBL59+/b169d2nK6vr9srrSFAgAABAgQIECBAgAABAgQIECAwg8DTp0+/f//eeaA7d+68ePGi86dFrcxHI/d+m/HDhw+LirPIECBAgAABAgQIEDhUwFTGQ8VsT4AAAQIECBAgQIAAAQIECBAgQIAAAQIECBC4XIG+56WePHlyuShSToAAAQIECBAgQIAAAQIECBAgcD6Bnz9/vn37tu/4f/31V99PS1ufbzM+f/58IFafPn0a+NVPBAgQIECAAAECBJYvYCrj8vNIDAkQIECAAAECBAgQIECAAAECBAgQIECAAAECSxHofCzs1q1bDx8+XEoUxYMAAQIECBAgQIAAAQIECBAgQOCSBF6+fNmX3Hv37q1r2GogLbs0fvz4sS+x1hMgQIAAAQIECBBYvoCpjMvPIzEkQIAAAQIECBAgQIAAAQIECBAgQIAAAQIECCxC4MuXL9+/f29HxScZ2ybWECBAgAABAgQIECBAgAABAgQIzCPQ+e6t3aEfP348TxzGOsrvv/8+/GHGr1+/jnUs4RAgQIAAAQIECBCYX8BUxvnNHZEAAQIECBAgQIAAAQIECBAgQIAAAQIECBAgsEqBvsfCVvdM2Cr1RZpAmUC+klq2oa0IECBAgAABAgQIECBAgMAWBIa/Unh9fb26RA4PtX3+/Hl1KRJhAgQIECBAgAABApWAqYwVhQUCBAgQIECAAAECBAgQIECAAAECBAgQIECAAIEhgXfv3rV/vnPnztXVVXu9NQQIjC7w48ePvWHevn177zY2IECAAAECBAgQIECAAAFv8ApvAAAgAElEQVQCmxH49OlTX1ryup+7d+/2/brY9RlqG3hR0ffv3xcbcxEjQIAAAQIECBAgsFfAVMa9RDYgQIAAAQIECBAgQIAAAQIECBAgQIAAAQIECBD4n7zh/tevX22IJ0+etFdaQ4AAAQIECBAgQIAAAQIECBAgQGAGga9fv/YdJW/g6vtp4evv37/fF8POAbq+ja0nQIAAAQIECBAgsDQBUxmXliPiQ4AAAQIECBAgQIAAAQIECBAgQIAAAQIECBBYosDbt287o2UqYyeLlQSmECh5WnG9j2lOISZMAgQIECBAgAABAgQIENi8wI8fP/rSePv27b6fFr5+4KuMA+ldeKJEjwABAgQIECBAgEAETGVUDAgQIECAAAECBAgQIECAAAECBAgQIECAAAECBPYLfPjwob3RvXv3fv/99/Z6awgQmEKg5GlFp+QU8sIkQIAAAQIECBAgQIAAgcUKDLz3Z72v+1nvJMzFlhMRI0CAAAECBAgQWIiAqYwLyQjRIECAAAECBAgQIECAAAECBAgQIECAAAECBAgsV+Dm5qYzcj7J2MliJYH3798/evQoswp/++9/WXj48GHfeVTONfB05i6Q9T6jWY5gSwIECBAgQIAAAQIECBAgUChQ8kqgwqCWs5lZjsvJCzEhQIAAAQIECBA4QsBUxiPQ7EKAAAECBAgQIECAAAECBAgQIECAAAECBAgQuCyBzk8yhuDx48eXBSG1BPYJfPv27erqKqdGzppq5mEWPn369OzZs8xp/PLly74wun//+fNn9w+1tQ8ePKj9ZZEAAQIECBAgQIAAAQIECGxfYOC1Pt+/f19p+gdifuvWrZUmSrQJECBAgAABAgQIRMBURsWAAAECBAgQIECAAAECBAgQIECAAAECBAgQIEBgSCATqDILq73F9fV15mW111tD4GIFMo/x/v37X79+7RPInMZs8PHjx74NBtYPPMVY7XXv3r1q2QIBAgQIECBAgAABAgQIELgEgYG+8EAPfeEynz9/7ouh1xj1yVhPgAABAgQIECCwCgFTGVeRTSJJgAABAgQIECBAgAABAgQIECBAgAABAgQIEDibwNu3bzuP/eTJk871VhK4WIE///yz+hLjAEI2y6THgQ06fxp4irHa3uOMFYUFAgQIECBAgAABAgQIELgQgeG+8Pv371fn8OXLl4HhheH0ri6xIkyAAAECBAgQIHBpAqYyXlqOSy8BAgQIECBAgAABAgQIECBAgAABAgQIECBA4DCBzqmMt27devjw4WEB2ZrApgVev35d8uHEncGbN28Oxdj7KYk7d+7cvXv30GBtT4AAAQIECBAgQIAAAQIEVi0wPELVOa618PQOx3k4vQtPmugRIECAAAECBAgQMJVRGSBAgAABAgQIECBAgAABAgQIECBAgAABAgQIEOgVyLfjOmdnPX78uHcfPxC4SIHhBw0bJAdtvNu380ysB3t9fV3/0zIBAgQIECBAgAABAgQIELgQgSdPnvSl9NOnT/nIYd+vC1z/8+fPgUGDgZQuMC2iRIAAAQIECBAgQKAtYCpj28QaAgQIECBAgAABAgQIECBAgAABAgQIECBAgACB/yvQ9+yUB6cUEQJ1gTxouHeqYX37LH/8+LGxZvjPz58/D2/grBz28SsBAgQIECBAgAABAgQIbFXg+fPnA0lbV395OLbDKR1A8BMBAgQIECBAgACBhQiYyriQjBANAgQIECBAgAABAgQIECBAgACBRQj8+vVrEfEQCQIECBAgsBiBzqmMd+7cubq6WkwcRYTA+QUOnceYGB+0S74gMdxSffDgwd27d88PIQYECBAgQIAAAQIECBAgQGB2gfSIB+b4ff369fXr17NH6pgDvn///sOHD317Zpajvn8fjvUECBAgQIAAAQJrETCVcS05JZ4ECBAgQIAAAQIECBAgQIAAAQJzCPz48WOOwzgGAQIECBBYiUC+Gtc5e+r6+nolKRBNAjMJHNGM7Dy5+qL77t27vp926wce2Rze0a8ECBAgQIAAAQIECBAgQGADApmseOvWrb6EvHz5MsNcfb8uZP23b98eP37cF5mk7ubmpu9X6wkQIECAAAECBAisRcBUxrXklHgSIECAAAECBAgQIECAAAECBAjMIVD4QHluJ88RG8cgQIAAAQLnFuj8JGMilXfAnztqjk9gWQK3b98+NEIDT1i2gxr4JkM2vnfv3sOHD9t7WUOAAAECBAgQIECAAAECBC5H4NOnTwOJ/fPPP798+TKwwXl/+vnz5/379wfiMJy6gR39RIAAAQIECBAgQGBRAqYyLio7RIYAAQIECBAgQIAAAQIECBAgQOCcArlP/P3795IYfP36tWQz2xAgQIAAgbULdM6eyqSpu3fvrj1p4k9gXIE7d+4cGuDwE4r10PKo5XAztW/WcT0QywQIECBAgAABAgQIECBAYNsCV1dX7969G0hjeuLv378f2OBcP6Xjn4GFgbdt/vXXX0nduaLnuAQIECBAgAABAgRGFDCVcURMQREgQIAAAQIECBAgQIAAAQIECKxbYPgOdz1t5VvW97JMgAABAgTWJdD3aJdPMq4rH8V2HoHff//9oK8sZuPyZxBfvnw5kIrr6+vyoAbC8RMBAgQIECBAgAABAgQIEFi7wKNHjzLrbyAVjx8/fvHixcAG8/90c3OTOZYD8xhfvXr19OnT+SPmiAQIECBAgAABAgSmEPjt33//nSJcYRIgQIAAAQIECBAgQIAAAQIECBBYl8C3b9+GbxU3kvP3338/fPiwsdKfBAgQIEBgSwK50n369Kmdoh8/fmTWVnu9NQQuXCCPQr5586YQIQ9WFj6GmGbqH3/80RdspkTmg41OyT4f6wkQIECAAAECBAgQIEDgAgXyfq5MWRxI+IMHD/LOyiX0pjM48Pbt24Golg8gDATiJwIECBAgQIAAAQLLEfBVxuXkhZgQIECAAAECBAgQIECAAAECBAicR+Dnz5+vX78+aB5jIvrnn3/mafU8WX6eSDsqAQIECBCYWCDXx855jHnSawmPeU2cesETOEZg+NuJ9RDv3btXOI8xez179qy+b2N5IU9eNmLlTwIECBAgQIAAAQIECBAgcEaBfJvx8+fPeftPXxwy6nX79u3cG+rbYIb1mW959+7dgXmMiX/eqlk+gDBDnB2CAAECBAgQIECAwOkCvsp4uqEQCBAgQIAAAQIECBAgQIAAAQIEli6Qu9H5ftQulr9+/dotZE2+YJM/8+8pCci95Dv//S+3vatwqhvkeaLdfI+KxQIBAgQIrEjg5uamcwJV5k3labAVJURUCcwpsPdbConMQV9+GP6OhC8zzJm5jkWAAAECBAgQIECAAAEC6xLIi7rybcbOd3VVCcndnFevXs08XfDjx48Zdhu+OZW3ICXmbjBVOWWBAAECBAgQIEBgMwKmMm4mKyWEAAECBAgQIECAAAECBAgQIECgVyD3eqsZjL0bTfPDP//8k7fqThO2UAkQIECAwIQCV1dXX79+bR/g33//ba+0hgCBSiBtv4GHEZ8/f17+zYcvX77ky+FVyI2Fg4Jq7OtPAgQIECBAgAABAgQIECBwIQJ5SdCTJ0+GbxLlfZXZJv9NPXUwkcnMyc4xt3p2eHVRXcMyAQIECBAgQIDAxgT+s7H0SA4BAgQIECBAgAABAgQIECBAgAABAgQIECBAgMCJAt++fet8pipPdJ0Yst0JbF7g77//rj7QXU/s9fV1vgpePo8xn2gwj7EOaJkAAQIECBAgQIAAAQIECBwh8OjRo7xyaHhQKxu8fPny9u3bDx8+zGzDI44yvEvCTDR+++23fCWyc8yt2n03ejDzVyKro1sgQIAAAQIECBAgMIOArzLOgOwQBAgQIECAAAECBAgQIECAAAECZxbwVcYzZ4DDEyBAgMDaBF68ePHmzZt2rDNHK090tddbQ4BAXSBfU3zw4EH7gw/5yEM+pZjHFoc/8vDz5898oqHzHNwdxccZ6tqWCRAgQIAAAQIECBAgQIBAiUC625mv+Pbt25KN06+/d+9e3jGUf+/evVuyS32bHOvz58+Ztfjpv//Vf+pbziTGjAYccay+AK0nQIAAAQIECBAgsEwBUxmXmS9iRYAAAQIECBAgQIAAAQIECBAgMKaAqYxjagqLAAECBC5AIE9N5W30jYTmQ3N5DKux0p8ECHQK5GTJU499X1rIc5D5NQ9EZnJjzqyccdk+32zcPeM48FRltn/37t3V1VXnQa0kQIAAAQIECBAgQIAAAQIEhgXSAc+MwXS9228g6tsxPfeqC58vN+bP6t/05RNO/d8MqWUS40GB54uR+c8kxj5/6wkQIECAAAECBDYmYCrjxjJUcggQIECAAAECBAgQIECAAAECBDoETGXsQLGKAAECBAj0COSDcnk8q/1jvib3+vXr9nprCBDoE8gpk+cjy59f7Atntz7PNd7c3Axv41cCBAgQIECAAAECBAgQIECgRODjx48fPnzIC4PG6raXHLTaJvMh85Kjx48fP3r0qFppgQABAgQIECBAgMAlCJjKeAm5LI0ECBAgQIAAAQIECBAgQIAAAQIECBAgQIAAgVKBp0+fdn4U7p9//vF6+FJE2xGoCbx48eLNmze1FQcvXl9fZ0qkE/BgODsQIECAAAECBAgQIECAAIF9AnmrVyY0ZlpjPqi4b9tTf79z5076+JnBeHV1dWpY9idAgAABAgQIECCwTgFTGdeZb2JNgAABAgQIECBAgAABAgQIECBAgAABAgQIEJhGoPNrxnnQ6tu3b9McUKgELkLg/fv3uycjy1O7e8Dx5cuXOSvL97IlAQIECBAgQIAAAQIECBAgcIRAxr6+fv36+fPn3b+jfK0xX1+8f//+vXv38m8+w6iDf0S+2IUAAQIECBAgQGBjAqYybixDJYcAAQIECBAgQIAAAQIECBAgQIAAAQIECBAgcLxAZlvlxfDt/fNFuHxZrr3eGgIEDhXI1x7qj0X++PGjejgyDzhm+uLuGcc84OgzjIfa2p4AAQIECBAgQIAAAQIECIwosOvC52uN+S+d9/ybXnzCrzryWU5f/vbt241/d717n14cMS8ERYAAAQIECBAgsBkBUxk3k5USQoAAAQIECBAgQIAAAQIECBAgQIAAAQIECBA4VeDRo0cfPnxoh5LntLw2vs1iDQECBAgQIECAAAECBAgQIECAAAECBAgQIECAAAECBAgUCpjKWAhlMwIECBAgQIAAAQIECBAgQIAAAQIECBAgQIDA9gV+++23diLzdbiPHz+211tDgAABAgQIECBAgAABAgQIECBAgAABAgQIECBAgAABAgQKBf5TuJ3NCBAgQIAAAQIECBAgQIAAAQIECBAgQIAAAQIEti3w/v37zgQ+efKkc72VBAgQIECAAAECBAgQIECAAAECBAgQIECAAAECBAgQIECgUMBXGQuhbEaAAAECBAgQIECAAAECBAgQIECAAAECBAgQ2LjAo0ePPnz40E7kv//+215pDQECBAgQIECAAAECBAgQIECAAAECBAgQIECAAAECBAgQKBfwVcZyK1sSIECAAAECBAgQIECAAAECBAgQIECAAAECBLYs8OvXr3byrq+v2yutIUCAAAECBAgQIECAAAECBAgQIECAAAECBAgQIECAAAECBwmYyngQl40JECBAgAABAgQIECBAgAABAgQIECBAgAABApsVuHfvXjttT548aa+0hgABAgQIECBAgAABAgQIECBAgAABAgQIECBAgAABAgQIHCTw27///nvQDjYmQIAAAQIECBAgQIAAAQIECBAgQIAAAQIECBDYpMDPnz/v3LlT/zbjgwcPPn78uMnEShQBAgQIECBAgAABAgQIECBAgAABAgQIECBAgAABAgQIzCngq4xzajsWAQIECBAgQIAAAQIECBAgQIAAAQIECBAgQGC5Ar///vvnz5+vr69v/fe/fI/RPMbl5paYESBAgAABAgQIECBAgAABAgQIECBAgAABAgQIECBAYFUCvsq4quwSWQIECBAgQIAAAQIECBAgQIAAAQIECBAgQIAAAQIECBAgQIAAAQIECBAgQIAAAQIECBAgQIAAAQIECBAgsDYBX2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IG5BF68ePH7779fXV3NdUDHIUCAwP8V+Pbt2927d1MF3dzcQCFAgAABAgQIECBAgAABAtsQMJVxG/koFQQIECBAgAABAgQIECBAgAABAgQIECBAgAABAgQIECBAgAABAgQIjCbw5cuXTCJ68+bNr1+/vn79+v79+9GCFhABAgQKBN6+ffv9+/dUQc+ePcuE6sxsLNjJJgQIECBAgAABAgQIECBAYNECpjIuOntEjgABAgQIECBAgAABAgQIECBAgAABAgQIECBAgAABAgQIECBAgACBmQVev359//79TCKqjnvv3r1q2QIBAgRmELhz5051lEyo/uOPPz5+/FitsUCAAAECBAgQIECAAAECBNYoYCrjGnNNnAkQIECAAAECBAgQIECAAAECBAgQIECAAAECBAgQIECAAAECBAgQmETg6dOnL1++rAf9119/5QuN9TWWCRAgMLVA6qInT57Uj/Lnn39monV9jWUCBAgQIECAAAECBAgQILAugd/+/fffdcVYbAkQIECAAAECBAgQIECAAAECBAgQIECAAAECBAgQIECAAAECBAgQIDC6wM+fPx8/fvzp06d6yJnHmAlF9TWWCRAgMJtA6p+3b9/WD5f5jTc3N/U1lgkQIECAAAECBAgQIECAwFoETGVcS06JJwECBAgQIECAAAECBAgQIECAAAECBAgQIECAAAECBAgQIECAAAECUwlkHuP9+/e/f/9eP8Dz5899A60OYpkAgfkF2rMZHzx48PHjx/lj4ogECBAgQIAAAQIECBAgQOBEAVMZTwS0OwECBAgQIECAAAECBAgQIECAAAECBAiMIPD+/ft89eLz58+/fv3aPTZ669at27dv37lz5969e3k86+HDhyMcRhAECBAgQIAAAQIECBAgQKBLoHMeo0+fdVFZR4DAGQQePXr04cOH+oHNZqxrWCZAgAABAgQIECBAgACBtQiYyriWnBJPAgQIECBAgAABAgQIECBAgAABAgQIbFAg749/8+ZNJjGWpC2PkOZrGHfv3i3Z2DYECBAgQIAAAQIECBAgQKBQoHMe4/X1dV67UxiCzQgQIDC1QN7z1RhDM5txanPhEyBAgAABAgQIECBAgMDoAqYyjk4qQAIECBAgQIAAAQIECBAgQIAAAQIECBDYL/Dly5eXL182HsDav9v//E8mNL569er3338v2dg2BAgQIECAAAECBAgQIEBgWKBzHqMJQsNofiVA4CwCV1dXX79+rR9aZVXXsEyAAAECBAgQIECAAAECyxeYcCpjhvmSfk+TLL8QiCEBAgQIECBAgAABAgQIECBAgAABAgRmFnj9+nXmMR590Fu3bmUOZB7eOjoEO25MILckfvz44YudG8tWySFAgAABAgQIECAwg0DnPMY7d+58+/ZthqM7BAECBA4S6KyyzGY8yNDGBAgQIEBgIgH3KSaCFSwBAgQIbE/gmKmMudB+//49zwT8+vUr/2Z5t5B/q/U7qb/++uvp06fbU5MiAgQIECBAgAABAgQIENgrsBulrXcVd13ITFow62Cvng0IXIhAZ0WReuP6+vrhw4cXgiCZBMh2rbgAACAASURBVC5T4NGjRx8+fKinPVMTHz9+fO/evfv37+eB0d078na1RIad87L5z58/N3bJ7vk244sXL+rhWN6eQHWx6LsfsbtbkYSnFGXj7QlIEQECBAgQIECAAAECkwq0P3GWzkU6oV6VMim7wAkQOFogE63/+OOPxu5Pnjy5ublprPQnAQLnEqhGthsPV799+9bnYc6VKY5L4BQB9ylO0bMvgYsVqKqOao7V7p6m52EutkhIeF3gf+t/ZDkd3WpqYrVQf/C0sb0/CRAgQIAAAQIECBAgQODSBDqHWupdyOpp8k6Z3EztXG8lAQJbEuisKOpDTMMVReYybUlDWggQaAhkrnI+qFitzCmfGYmdE5jzVEf+y8Oju19Tt+RRj2yc+mS3e16RkAdMvVCvwlzdQvI0zcj8t7su7P5t/Lm6RIkwAQIECBAgQIAAAQIrEsirdvL2nEaE3717Zx5jw8SfBAgsRyAV1N9///3nn3/Wo5RBs7wdzDu/6iaWCUwhsLv/lQHMxhzF+p8Dx82pOvCrnwgQOIuA+xRnYXdQAqsW2LUH2g/AFN7i9DzMqnNf5McSaE5lzBuvq6dAxjqGcAgQIECAAAECBAgQIEBg1QKZPFA9Vr7qhIg8AQLTCeSpr/qN2+kOJGQCBNYukGmH9XmMB31WMdMa8zxWXouQ7zdWgTx79izPaXXOhFy71SXEP/mY3LyElEojAQIECBAgQIAAAQILFEgf88OHD42I9b1tp7GZPwkQIHBGgQyFpbLKS77qccifGSXLWH19pWUCBE4RyESFjF7mRvnuFtgpQdmXAIHFCrhPsdisETECyxHwPMxy8kJMNiPQnMq4mYRJCAECBAgQIECAAAECBAiMJVBNFRgrQOEQILA9gVQUXo+1vWyVIgKjC9zc3NRfO53PXBzxcFUmNH78+DE7Vs+b5iX0eZok60ePsAAJECBAgAABAgQIECBAYKsC6aK+efOmkbrr62vfNGuY+JMAgWUKpLL6/PlzNT62i2TmXOWDjd75tcwsE6s1CmTY2Y3yNWacOBMgQIAAgXEFPA8zrqfQCETAVEbFgAABAgQIECBAgAABAgQIECBAgAABAgTmEKi/Kv758+dHzGOsYvn+/furq6uvX7/u1uRTjVlT/WqBAAECBAgQIHAhAt++fdt9HuTWrVv5CM/du3cvJOFnSSbts7A7KIGJBPKKnGfPnjUCT0Wqa9kw8ScBAksWyCvD2g9VZzZj2ofe+bXkjBM3AgQILE1Ab3dpOSI+BAgQIEBg8wL/2XwKJZAAAQIEdgI/f/7MeyXz6rWMV/7222/5Nw/85SVt6YgiIkCAAAECBAgQIECAAAECBAhMLZBRiOrzrXnU/vXr1yce8dWrV1UIeQP9ly9fqj8tECBAgAABAgS2LZCbPmlc5V7PH3/8kS9U54H1/JvlTGU8vZW1bbojUkf7CDS7EFi4QM7r1JztSL5796690hoCBAgsViCtwfb34jL+9uDBg8XGWcQIECBAYDkCervLyQsxIUCAAAEClyZgKuOl5bj0EiBwoQK5b3379u28V7J6H1vGLvPhgjdv3uTG9tOnT9MvvVAaySZAgAABAgQIECBAgAABAgRmEcgoRHWc+ucZq5WHLuSFTffu3av2qs9srFZaIECAAAECBAhsTyBfEst3w9K4qt4TUaUxX+BJQysPtXvLQ2Vy4gLtEwHtTmCZApnk065Cnz9/nncBLzPCYkWAAIE+gVRcqb4av+ZxoLz2orHSnwQIECBAoC6gt1vXsEyAAAECBAjMLPC/jePlxsaPHz+ycjdml+Xc7chy/m1s6U8CBAgQWItAHuxrv4atHvm3b99mg7///jsv662vt0yAAAECBAgQIECAAAECBAgQGEXg/fv39XCur6/rfx69nM9o5Nms3e75MOPR4djxXAKZjFo9b5c7Ebklsft3d2PiXLFyXAIECBAgsGSBm5ubvLlyOIa5nt6/fz/fFnv06NHwln4dFqA97ONXAisVyPSeqiNZJSF9E1+1rTQsECCwLoFUX3nmp1Gz5bUXaRBqDa4rK8WWAAECswno7dap3aeoa1gmQIAAAQLzCPz277//Fh4pL27M3Y76m7P37vjXX3/lS197N7MBAQIECEwnsHceY3XoW7du5SmxvKm3WmOBAAECBAgQINAQ2H3JuXrrzefPn9s3Rxu7tP/MCxTSRGmvt4YAgW0ItCuKPEIx/HaVdsKNKbVNrCGwdoE8OFVNNcxHhL59+zZKihLOH3/8UQXlef2KYgMLuaDk8pGPbTYexRtIWka3dpehgW38RIAAAQIEVi2Qbyb8+eef5UnI0I0vjJVzNbak3QDxJ4FtCPSd2v/884/X/m4ji6WCwGUKNIbIKgSVW0VhgcDpAruBxzxct3sdW4Yu0+EqH7rcRSD7ejbv9LwQwokCfU3ivmAveWzBfYq+UmE9gYsV2LUH6g/OeR7mYguDhJ8ocMBUxt2Rcvo9ePCgsP3tsbMTs8fuBAgQOFEgr17L53bLA0kNn55q+fa2JECAAAECBAhEIP3EPGJe/uIbUxkVGwIXKHBoRWFM6QILiSRvXiCPhOYhj10y80nGxkcaT0n+b7/9Vu2e7/v5jEalsZmF8ucqTGXcTKZLCAECBAj0CeSZ13xxse/X9vp8WCAvLG6vt6ZEgHaJkm0IrEsgI1R5t067Is34dj7VuK60iC0BAgQaAqnH2rfqRnyhWONw/iRAYCeQicR5Nq96i99eFlMZ9xLZYAYBvd0jkN2nOALNLgQuR8DzMJeT11I6osB/Dg0rLZjc7Ugv99AdbU+AAAECMwukbXTQPMZEL++LMpVx5mxyOAIECBAgsAGB9BMzZyDzjjaQFkkgQGAigV1Fka+lTRS+YAkQWL5ANY8xUb19+/aIEc7stSq09gOp1U8W1iuQD3q7gqw3+8ScAAECBEYUyPDLoa2dvKHYfZ/jsoD2cW72IrBwgbzYt12R5gko8xgXnnGiR4BAiUBaL+1HOjMip4or0bMNgaMF8gq/vLbvyZMnR4dgRwIzC+jtHgfuPsVxbvYicCECnoe5kIyWzHEFDp7KuDu8lve42SA0AgQITCFw3DNe7Ze0TRE3YRIgQIAAAQLbE3j69GkeBNleuqSIAIERBR49epRPsY0YoKAIEFipQH3y4elJqE+MrE+YPD1kISxHIFeQcYvNcpImJgQIECBAoFzg7du35RtXW5Z/HqTaxUIEaCsGBLYncHNzkwne7XR5SV/bxBoCBFYq0Fmh5Skgn+leaYaK9ooE0swwermi/LrwqOrtHl0A3Kc4ms6OBC5EwPMwF5LRkjmWgKmMY0kKhwABAosTOO7mdD7MuLiUiBABAgQIECCwEgFvvVlJRokmgXMKHPrp+HPG1bEJECBAYEkCmppLyg1xIUCAAIEzCPz8+fO4tza473NEbtE+As0uBBYukPP62bNn7UjmrVv5vkp7vTUECBBYo0AqtM63jhpUWWNuivPqBJxoq8uyy4yw3u6J+e5MPxHQ7gQ2L+B5mM1nsQSOKHDkVMZ8BdVLREbMBkERIEBgCoHPnz8fF6z3sR3nZi8CBAgQIECg8/4oFgIECNQFrq6u6n9aJkDgcgTq48m/fv0aMeE/fvyoQrtz5061bGFjAjJ3YxkqOQQIECBwqMBx8xhzlKN3PDSGW9r+aLSjd9ySnrQQWKZA3zPHx32UZplpFCsCBAhEoPPDjPkm7evXr/kQIDCpgBvlk/IKfCyBozutR+84VswXEo77FAvJCNEgsFgBz8MsNmtEbIEC/3t0nHI9Ti/36N3tSIAAAQJTCxz9XGD9EcCpIyl8AgQIECBAYEsCeevNupLz4sWLKsK5veT125WGBQKTCmRMye2uSYUFTmCZArdv365GKsYdeaiCTcLdRV5m7o8Sq/v3748SjkAIECBAgMBKBcZtQZ0FYUXjMBvQPksWOyiBxQp8/Pjxw4cP7ei9evVqdWPa7VRYQ4AAgbrA3bt3M3m7PU8734fJd2jza31jywQIjChg9HJEzNUFpbe7uiw7OsLO9KPp7EjgcgQ8D3NcXq/oYnpcAte11zzZcfxUxjx6si5QsSVAgACBQgE1fCGUzQgQIECAAIG2wLpGZN68eVMlIbMgTGWsNCwQmFRgXRXFpBQCJ3BRAvfu3aumMY/4jrwvX77UGXOU+p+WtyRQ/7DnltIlLQQIECBAoFDg6Hs3y7mGrmgcZgPaheXKZgQuRODx48ftlKZ6rD+Y1d7AGgIECKxUIPO021MZk5ZUho2RtJUmULQJLFPA+xGWmS/zxEpvdx7nJRxlOWMsS9AQBwIEOgU8D9PJsnflii6me9OygQ3myY7/bEBKEggQIECgUyDtoc71e1cevePekG1AgAABAgQIbF5gRUO3P3/+3Hx2SCABAgQIEFiOQN4HX0UmcxrHuhB/+vSpCjYLXkxQ17BMgAABAgQIbEng6urquOQs5KbPWM2/4xAO3Wvt2oem1/YEti3w9OnTvMauncZ8oKy90hoCBAhsQCDzqTKbsZ2QvFzs5uamvd4aAgQIEDhFQG/3FD37EiBAgACBCKzrYrr5LJstO46fyrii51M3X1wkkAABAp0C19fXneuHV+aWttdEDRP5lQABAgQIENiGwI8fP7aREKkgsDoBY0qryzIRJjCKQGOS4bt370YJth7OcSMho0RDIDMIHP1xpBni5hAECBAgQGAegQcPHhxxoM5vkR0Rzom7rG4cZtXaJ2aW3QlsSSDfH+v8NFmGp3yScUsZLS0ECDQE6u8Uq/9kFnddwzIBAgRGEdDbHYVxLYG4T7GWnBJPAmcU8DzMEfiru5gekcYV7TJbdhw/lXFFmqJKgACByxQ47uZ034DmZRpKNQECBAgQILBhgc5XcW84vZJGgAABAgTOLvD8+fMqDqM8OPXx48e8Tn7cMKvQLBAgQIAAAQIEliZQb02Vx20hr3tY3TjMqrXLi4ctCWxeoK/v2fm9ss1rSCABApcjkDeYdzZm0iQzkftyioGUzi9g6sL85ks4ot7uEnJBHAgQIEBg1QKru5iuWntv5GfLDlMZ9+aFDQgQILBWgaurq0PvT3v95FozW7wJECBAgACBwwVme4fQ4VGzBwECBAgQ2KZAHiGtHuYY5cGpZ8+eVVIZA8lISPWnBQIECBAgQIDA9gTymetDPxWY91fevXt3CRSrG4dZtfYSclwcCCxBIJ9k/PTpUzsm6Zk+ffq0vd4aAgQIbEmgby73mzdvfv78uaWUSgsBAgTOK6C3e15/RydAgACBDQis7mK6AfOBJMyWHaYyDuSCnwgQILB6gbdv31bPCJYkJtuXbGYbAgQIECBAgMAGBGZ7h9AGrCSBAAECBAiMIpD3wdc/fJEHp25ubo4OOQ+Xf//+vdrdmEZFYYEAAQIECBDYsMC7d+/K7/vcu3fvlObWuIxrHIdZr/a4eSc0AusVyHTuzsj3Te/p3NhKAgQIrFSg78OMSY5qcKV5KtoECCxTQG93mfkiVgQIECCwIoE1XkxXxHtoVGfLDlMZD80a2xMgQGBNAhma7HzTZGca8jTho0ePOn+ykgABAgQIECCwPYHPnz9vL1FSRIAAAQIEFi6QD1/k84lVJPNZxdevX1d/Fi7kzfGZx1gf8fj7778zBlK4u80IECBAgAABAusVSJsnAxolsxkzj7HeXjp7ktc4DrNe7bNntwgQWILAx48fv3792hmTFy9edK63kgABAhsT6JuymDeCffv2bWOJlRwCBAicS0Bv91zyjkuAAAECmxFY48V0M/jthMyWHaYytvGtIUCAwKYErq6u/vnnnzt37gynKm+Wdc9mmMivBAgQIECAwMYE6t9x2ljSJIcAAQIECCxZ4P379w8ePKhimGeqMnaRldWagYVMYszUx4xy1J/L/+uvvzKzcWAvPxEgQIAAAQIEtiRw9+7djGnUXw/RTt3z58+/fPmyqHc9rHQcZqXa7SJhDYELFOibwJMa8gI1JJkAgcsUSGuwr9HYV0leJpRUEyBA4BQBvd1T9OxLgAABAgQisNKL6Vbzbrbs+N+tCkoXAQIECFQCuc+aF6rd3Ny8efOmcYHJi3ufPHmSMcpF3c+uYm6BAAECBAgQIDCdQKNdNN2BhEyAAAECBAg0BPJxjPpnFfOhjMePH2eMIv/m80H379/P8u3btzNYkbmLP378yFU722T6Yn0G4y7MV69e5UuPjfD9SYAAAQIECBDYtkCaSXkTRG795Is6aSClsfTr16+0oPLGhzSoct9ngTd91jsOs0btbZd/qSNQIpBKsu+TjGbvlADahgCBzQik0vvw4UM7OVmZN1/k/WLtn6whQIAAgYME9HYP4rIxAQIECBBoC6z3YtpOywbWzJYdpjJuoLRIAgECBIoE8mBf/suN7Vxjdre081CgcckiOxsRIECAAAECWxToe5Zli2mVJgIECBAgsDiBzGbM9xXrj5BmsCLP4pdHNA/r58F9IxvlYrYkQIAAAQIENiaQF1mmQbWWRK19HGZd2mspFeJJYDqBemezfpR8nWyBk73rMbRMgACBcQUydJa3XXQ+ipqqMgN04x5OaAQIELhAAb3dC8x0SSZAgACBcQXWfjEdV+Psoc2WHf85e1JFgAABAgTmFMit1nz34NGjR/nX035zyjsWAQIECBAgsCiBfOJpUfERGQIECBAgcIECL168+Pz584MHD45Ie741lGewjGwcQWcXAgQIECBAgMD8AsZh5jd3RAKXLJBPMnZO2olJ+pKXLCPtBAhcpsDz5887E553hOVl6J0/WUmAAAEChQJ6u4VQNiNAgAABAn0CLqZ9MmdZP2d2mMp4lix2UAIECBAgQIAAAQIECBA4p0AmTpzz8I5NgAABAgQI/FcgcxHz9vfyCY35EmMePP3x48fNzY0vaShEBAgQIECAAIG1CBiHWUtOiSeBbQi8evWqMyH5Llne9tv5k5UECBDYsMDTp0/7UvfmzZu+n6wnQIAAgRIBvd0SJdsQIECAAIEBARfTAZz5f5ozO/53/uQ5IgECBAgQIECAAAECBAgQOK9A3jV73gg4OgECBAgQIFAJ7CY05s98OiPX6IyP//r1K/MV82/mLuZh09u3b+fjjfnPZxgrNAsECBAgQIAAgRUJGIdZUWaJKoG1C3z58uXr16+dqfBJxk4WKwkQuASB6+vrDx8+tFP69u3bTP/2vrC2jDUECBAoFNDbLYSyGQECBAgQ6BNwMe2TOcv6ObPDVMazZLGDEiBAgAABAgQIECBAgMA5BebseJ8znY5NgAABAgRWJfDov/+tKsoiS4AAAQIECBAgsF/AOMx+I1sQIDCSQN8nGRO8qYwjGQuGAIH1CaQC7JzKmJRkNuOLFy/WlyQxJkCAwDIE9HaXkQ9iQYAAAQIrFnAxXVTmzZkd/1lUykWGAAECBAgQIECAAAECBAhMLfDz58++N3NPfWjhEyBAgAABAgQIECBAgAABAgQuSsA4zEVlt8QSOK9AKpy+uToPHjzw2bHz5o6jEyBwRoGHDx/eunWrMwIDM8A7t7eSAAECBCoBvd2KwgIBAgQIEDhOwMX0OLeJ9po5O0xlnCgfBUuAAAECBAgQIECAAAECCxWY8wVCCyUQLQIECBAgQIAAAQIECBAgQIDALALGYWZhdhACBP6PQL4t1gfhk4x9MtYTIHAhAn3V4K9fv96/f38hCJJJgACBcQX0dsf1FBoBAgQIXKCAi+miMn3m7DCVcVG5LzIECBAgQIAAAQIECBAgMLnAzB3vydPjAAQIECBAgAABAgQIECBAgACBpQoYh1lqzogXgQ0KDHxb7NGjRxtMsCQRIECgWODx48d92w5Unn27WE+AAAECEdDbVQwIECBAgMCJAi6mJwKOu/vM2WEq47jZJzQCBAgQIECAAAECBAgQWLrAu3fvlh5F8SNAgAABAgQIECBAgAABAgQIbELAOMwmslEiCKxA4OPHj/m2WGdEHzx40LneSgIECFyOwNXV1a1btzrT+/Xr12/fvnX+ZCUBAgQIDAjo7Q7g+IkAAQIECJQIuJiWKM22zczZYSrjbDnrQAQIECBAgAABAgQIECBwfoGBJ1rOHzkxIECAAAECBAgQIECAAAECBAhsSMA4zIYyU1IILF3gzZs3fVF88uRJ30/WEyBA4HIEBj7M+Pbt28txkFICBAiMIqC3OwqjQAgQIEDgkgVcTBeV+/Nnh6mMiyoAIkOAAAECBAgQIECAAAEC0wq4HTutr9AJECBAgAABAgQIECBAgAABAv9PwDjM/5PwfwIEphX4+fPnp0+f+o7x6NGjvp+sJ0CAwOUIXF9f9yX2w4cPfT9ZT4AAAQKdAnq7nSxWEiBAgACBcgEX03KrGbacPztMZZwhWx2CAAECBAgQIECAAAECBBYhkCda3I5dRE6IBAECBAgQIECAAAECBAgQILB1AeMwW89h6SOwIIF37971xebBgwd9P1lPgACBixJ4+PBhX3q/f//+5cuXvl+tJ0CAAIGGgN5uA8SfBAgQIEDgUAEX00PFJt3+LNlhKuOkeSpwAgQIECBAgAABAgQIEFiQwKtXrxYUG1EhQIAAAQIECBAgQIAAAQIECGxXwDjMdvNWyggsTmDgBXamMi4ut0SIAIHzCQx8mHH+T3Ccj8GRCRAgcKqA3u6pgvYnQIAAgYsXcDFdVBE4S3aYyrioMiAyBAgQIECAAAECBAgQIDCVQF4g9ObNm6lCFy4BAgQIECBAgAABAgQIECBAgMD/EzAO8/8k/J8AgckFUuF8+vSp7zAD83b6drGeAAECWxX4/9j7/ms7TmTr57cmgLFCGDsCWyE83Qgkh2ApAkkhWIpAcgi2IpAnBEsR2BPC2Bn42zOsxeLj56YbaBr2/eMuDoeGql1FVVFAn8zt7szP266KhvgSAkJACBxDQKvdY7jpKSEgBISAEBACFgE5UwvFDIWrxKGrjDNIXzQIASEgBISAEBACQkAICAEhIASEQHcEXr9+3X0MDSAEhIAQEAJCQAgIASEgBISAEBACQkAICAEh8D//ozyMtEAICIFhCGSu3/z973//6quvhlGigYSAEBACkyPw3XffpSj8888/f/nll9S3qhcCQkAICAGLgFa7FgoVhIAQEAJCQAgcQ0DO9BhunZ66Shy6ythJoOpWCAgBISAEhIAQEAJCQAgIASEgBCZC4Pfff//xxx8nIkikCAEhIASEgBAQAkJACAgBISAEhIAQEAJCYFEElIdZVLBiSwhMikAm8Zu5tDMpMyJLCAgBIdATgS+//PIf//hHaoQPHz6kvlK9EBACQkAIGAS02pUmCAEhIASEgBA4iYCc6UkA2z5+oTh0lbGtKNWbEBACQkAICAEhIASEgBAQAkJACMyIgM6szCgV0SQEhIAQEAJCQAgIASEgBISAEBACQkAIrIiA8jArSlU8CYFJEfjjjz8+f/6cIu7//u//Ul+pXggIASGwJwIZw5j5kds9sRLXQkAICIEQAa12Q0xUIwSEgBAQAkKgCgE50yq4eje+UBy6ythbuOpfCAgBISAEhIAQEAJCQAgIASEgBC5G4NWrV5njLBcTp+GFgBAQAkJACAgBISAEhIAQEAJCQAgIASGwEALKwywkTLEiBG6AQP7iTebGzg14E4lCQAgIgQ4IZAzjn3/++enTpw5jqkshIASEwCIIaLW7iCDFhhAQAkJACFyHgJzpddhHRr5WHLrKGBGJqoSAEBACQkAICAEhIASEgBAQAkJgGQR++eWXt2/fLsOOGBECQkAICAEhIASEgBAQAkJACAgBISAEhMC0CCgPM61oRJgQWBWBf/7znynW/vGPf3z55Zepb1UvBISAENgTgcxVRgCSMap7wiWuhYAQEAIWAa12LRQqCAEhIASEgBA4hoCc6THcOj11uTh0lbGTZNWtEBACQkAICAEhIASEgBAQAkJACFyPAFbdDw8P19MhCoSAEBACQkAICAEhIASEgBAQAkJACAgBIbA6AsrDrC5h8ScEZkQgc+vmm2++mZFi0SQEhIAQuBQB3PHGTe8UCRmjmnpE9UJACAiBHRDQancHKYtHISAEhIAQ6IqAnGlXeGs7n0EcuspYKzW1FwJCQAgIASEgBISAEBACQkAICIF7IDDDqvseSIlKISAEhIAQEAJCQAgIASEgBISAEBACQkAInENAeZhz+OlpISAEjiDw6dOnP//8M/Vk/pfHUk+pXggIASGwPAKZm966yri89MWgEBACBxDQavcAaHpECAgBISAEhICLgJypi8bl5UnE8bfLgRABJAK///7758+ff/3113/99w/Z2H//+98mJ/v3v/8dnTx69AjvTMIf0g34//jxY7xFiexczcYj8Mcff0CakCnkiYIrUBADmUKg+G9EaWT61VdfjadTIwoBISAEhMBdEJBnuYukROe2CGAFaOJ5G/i58byN/Uz4hwMWCubPq8r79+9fvHhxvh/1MAkC8nR5QRh8sMA0y0wU0D60MyZ1gDUm7IzWmHlIZ/sWJ/NsUgjytd7E0mkyCfAj5g9SfvLkif02X3jz5s0PP/yANvj//PnzfGN9KwRaIaDoqBWS6ud2CKya6l/VVa3K1+0mjggeg8Buyy5N8LZ6pTxMWzx797bbfO+Np/q/EIH8lRtdZbxQNBpaCAiBmRGAefzw4UOKQmTt+NxyqhPVMwgoJCuipM2vIkRqMAABrXYHgKwhhIAQEAJCYG0E5Eynku884pjxKqPZN0LC0Z7K8s7e2SNZKCy/cv75558BxU8//QQ0UkpsvsJ/c1TRNjNnE7/77rtvv/3WVl5YwBENK1OQasSK//YE3uvXr1+9elVFIbQF+Jg7gVZPoBg4wIfLnE+fPp1NQ5DuQTIINHvC8rgGUPhDJQ6h2uQRmII0kU7C38xH2yVoT5q3+IjUjzsloWMXHmv2iMFcMLRhateaiLbgG8KsybKETWhq2jLeqreicfj+EbUq4wAAIABJREFU++9xhPrYcJCOcQcQkCsj9GaOdOO/iR/w/1oNP8Zg5il5FpiI+4YQF84LKJWdFIPnBSYsglt708aGcN6ERSxnCJs57MnMTfOVCearYj/bJwwX7BXCv2fPntlKFUgEoGZwKzaQJp9SszkR2MHTnUEe+MDI4A92NdPPf1aYsazCbHmDDAt7fkXqvwHHSBnBsIsVRAx7CG+S8adwNNZg4ga4rjK6AJqyWQwCYcDrrp1RYz8euwVKLmRMXARpXrhUD2E5VqPo6BhuN3oKWm3uXbsBP+g3bsiu0KHVUGn8nyRxPQbhlVL9FrFVXdWqfFnB3aUgFzxMUqTOm4ATVMHI2wAStv0WW1cWTJJZ096wfJcYG1MmGq+i8scff+zqczH0bnmYC9G2ynysQE6Bu8/3CxPv7hvrBifej6nEAk8hLZbhYoF1dIY7fSUEhIAQOIwAcjKZZ2FaZztul6H2jl9tEpKdEQ0g+s/Wlza//n8QsQwBJuagrF39mSY272oPgSx2Mur/R2LcJ612oWlYHmIvbEBuoaFcIbgN9ynAtdm1tPbBCM5I0PzXbmZKzSx6HmgwqjqxbEBTpiWlPKovIrChMy1icmGD2cTxxV9//XUMDvecU6qHd+/ekeefgAs2Uf67AMnlGaMD4dCD2STrugcTHbpfJW7oARD8NRkC3hQbSPjLHFw7MxDEl4p+bD3TP+Ik0utjRDQGPgiwij2/fPkSNxw68V4c3TTAAhvU2p1d8qlMM1ydgkAHZ44k6IxE5vwKIjPrE/sfU9JdnKCMmpB43DDpcWvC0OPR4H3MTGqoPY58hdSer3HjbG81Yj9mRuGdXaaTW3/lAgiBRvWNYRBmDS97YFraNhj67du3iB+immybhQVk8ZCdx4g9VD0crkeNPIuL6oQhxE3nBdLZ+CMDeFcETNnsNyAcqp2w5sDHve6NQwH+E8pzwSqD3iWxH0NYtA3WZTjUGP3KVn78+LFTKIt4A8gj/rdj8YUDnojvXC1rEVjD09VyzbdvbmdgbI2pGXPAq21OicftLi3bJoUM15AvQqZQvqHRRjx/bQplpJjCVaq7okktmaMUVi0MsbbFuhsLmcwSODqKvSpwu4VMc6t1r+goKs3FKk20D60uxoEh45Am+f4OzFkcDQ97cGswTdDMrbm83Naq9071k3C1ZcoMOoOrWpUvUqwjm8kFj0Q7M9ZWy65bT/D8lEEEW4wqlYfJTATvq5nR9kit+rjMfL9p4v3uG1JVyja+8RdffJEaFEeJYP9T36peCAgBIbA5Ahn7ieQDfO7m+PRgf5mQrAc4ps/maeTBm1/gAtsrxQVa7S4MYMEpC/O26CrwFzgZVcVv28ZYGy526mDV1a4r91X3KfKy026mqwNhOUTPnge2Z1wzdhvbFsufWFamJVSb8zU6D2MwXM+ZnteNC3uYUxzXX2VsuEibZBf/pJLB7eHcbe0Jb3LQHpf6mAUYSR55DwHXHXFxhezTNqs6UmafOl/AtRxQ20mgWHAe+B2qY0xJ0MdwG/AUNmDMPS43tjblw6M3ucoIt4eDaPYY6GFi7IOtFgbwO5g4WIGcRMkSdpV5sQRcWMBK5uuvv25FQNUFErhL5Iyg/OdHx7jwj+Gp7vM9d+pBniUEdqoQYoF5gQAD8wJ/reZFq/h2ZOQTqhlZA78M6A4c4Gb6x3oH2j7/1YXwVkzIXY8jdOeXlkAYfyG1x2pwMZh8Ucux/hd+ahlP10lGJprtZGdAM1QXpqb3u6JGpm6xMDFBI/yIuQBjC4cv7KFPu5owhVbGmZEv6IexMr/zYP4bZTNrHCzBMurh3RKJWmxwdBiZTmrfqduGiQ5QyCwMzQF6rLgzW2I8s/+N177vPVt5elItFR2lkFmjvqFWw7hBq5GxyZggmN97XWVstRSKakuPVH90IK9yVVe1Kl+e+Cb5KBc8gyC2WnbddILDyWKHxa47TqqN8jB5AOdHO09//ttl5vsCiXdIChHvvTak8to1w7cw8g8PDylKADimQOrbAfV2zW5TUhjUTea4NBQXO27jaBn8ZtZT0UdQiSQ2bkeYdBn+oyZFofnK7Qd+yv2IsklPuQX0BjF5zfRxTgRMztOKD9JEEtKq8SQ0Y6GNGGkSYngyMLlwrR1ZwQOTlB+ltmU0OWw7OfzbGLYHFVwElgnJXKbalpmF25kRx2x+gUIm6cHvwmCpgnzpniejzoj75LPQRhxIO/ObJf85czDHqYO1V7tW0GATImuy+zbhPgVjVSwUxcLyu5kIaHViuagGtoEyLRaK5gWdh1nJmTZXj/EdTi0OrDyP/eHwUxFKuL1M59g1aRixucSAtt9++y0z9JxfARC8Fs5lJFpGGyS40Rg8YmGDPxTwc9gIxZCaNLnF6IOmEg3ycqkFpzhihhjvKxyXzI9+UmegGPn+234LnIvgYAqYc4RWoKDByBQ16AEyLU6T5jKN4lDkxZNm5uNigo7CNbISepJB+9hXsCfnWYBpOjZ66qlWUxgamBriWH1bo3oe+ZE9tJUyLB5D/ElfkJIyRof5ZQi4sI08S0p8U3mWleYFYs6TCg+lLUYyKbGm6hGTFCV+kuxjj8OGwFWlyEY9oICpASbwszb2cwM/7KBkHrdfoR88fozIMU8xi5rzLGAFBE2AlgL25mpm0T5TaBW6jJHaJKMs5umaowq1Z+aXq7ewmZggeAr/8ed+lS9DgeHRmrNgO8wbTEMb9MG2P1No65pTuJ2h0DwLOjOOwOSC4EHIkBW9AcBUh7Cf6CelTl1Ffx6ohj00THRAMfIaC1QZtU8pWKYecjzvVRui6nal6MhFY70yLFKVZ8mosfdVJjkApfIahx8xtWdAGxMzZWZdmo15R2NYCXCHPxQuTPXnoQNtKc8Cpgwvd3RVq/KVl+a138oFX4v/VsuuW09weAfXZZwsn48Y187DzIZ2Kyux2HzHjD45EdzHMzGniz90o0fQe4sNKReHmctIcbiS9cqXbyW0DXs87sKPmCYHhAWFDLtqWDPJGq0KGew7NESA6QqLwSoKw8Y9jBUoxxowHOvaGng3BtI528y2bZSf/ucDyGtVZZ7RFwvJegC70uYX8GG8P2P2MQczibjDVk6BaKjDWu3y6jSha9hhn4KxKrwQ4ZXCWWBrsKC4+25m29QBgG0Vv+WXrrwEbcu8KK1M84W2cMHF5Icz326SaWGmUhMhAtW2crQ65hXywl3bmeZ5n/Dbe4njfw4jeGaa5VcgyLDAomGKwmChpYndzS4+amDQEaYz7hkUYn4eZnDkg+CuiCdYBu/MSgagFXvDwQKmKwYERhaeRUt9zKeSo+lCjA5moS3g2ogbfGUWcmjMMHWyTdHXgmywA5rJgcAawMknH9EnxiU7PNBMgj4A2phHoP+pOXW4Hsu888Q3j5BazV/MpsPIRB9sFVOex3x8D22lXFzPwMKjTVQKrjtAM/wBDfwHhdBnPMUYsd6G9IyA5FmicreVU4UQi80LhB98xOIqOXBIndxFnwiEMDfRs5mtZsLiIyxqMY41ckfnGMId8dpyxrmAIzBrOS3Sifmegs7qPAqIePk+i4O2bcDQfz5wja4OXIguL7cKXdpKZ9relvR0DdHGfM+scz1tN2YnZSTRlbG3mETFPvMe9gyDjLVvFWa3dc0e2vbjGTTwbGpZhwAVkkpJkxkUEoccmWDY8nJmOIakedpUwWLxSRVSGgsRFBUelMB7YkqiJRYv+I9yFXl4/FjM1k8cio76YXt5z9D2fJbSTBPoMJQZjeHlYVgwF0A5/uPPeCJoe6ofPBvNTeHZ1By09Xj2WohAJDPrMUfQskgqsCr2BgvAdFUcK99gVVe1Kl95aV7+bZWPs7M7VYAQoxyRk3E9FxxFw1Tutuy6+wSHvFJqf6AevWV0g/lq7TzMbGgzEsm3WXK+t13dIxbNYwg/gjbR6WYDXYRqaIY/dIX/oHCNDak8MrN9m4+Wz1u/k/y2DXuiCulWHkvppFTd7flM+fI12gEhjvd6xpIcINU+klpfn5EdnkWGyg4xSWG8dE5i6D6O1cckMBoyMuk7kI1vp6L2jsQsGZK1FQSsX3Gjyk4iOH3EWilnh65MyhFWothnV/VmvH/R7Ke8swLRthpoepvfs0D5DzO+3mrXQoG0DxP/2FkDKGBAzOzDf/zdZZ+CsSrWVBYLy6dSIeUiCFUNzkxAq64o5OOuKpJM45Qo3UGL5bZwKdPiAp5PVjQUIgZtK8eUNrrcheW1nWnI7+Q19xLHBVcZUxYZK3bYVoQIpICxOCkuPDCjuq49SFLzzcBIPtrAtwe8DmwTIE3ZFFOPofO0Md/mic8T4H2bEVa4QgN3UfqLWpEZheE33wYKHJLqsokA+oA07aBgOS9W+D9+EtlumYIEzaB0SRtolKtjTcrRyVXLXfMIae2FQS28k7RvK+X8egYZhNAQoQZPkTuRUGwmi9HVTRwQnDwLY9YyUgv9cu8QYsl5URu9YLqFgsMExEoJc7k4EaD2zJoKFoDprTjc+QbR+PN81Fc0WUCANIDneazqIR+vGt04TzmjJKEejqxpFbpUgX/Hxgt7ulbiIAN+2KJjMwtPhe7SThZ022ONuVvqNq8MKTQyEU6+w+i3vNlEMBPtYb3KcH1hNf9AIRovIShKjYJ6TD00yACO2YcG0UgjSiF0qceEPSD6KM07R0cHMJzzEbgMJkaFwckotscaWsLcRWdKGE1Bw6PK71aiK2+IkR8zs94QCfKi5iJPJFAqxtgYOt/JmW9XdVWr8nVG1mOejU55dyJXlaNzKjMZMfrCLjglQdjPTMwPwM+76byZGh+lLDDB4Xar5kK+8bHVoqtR/IIiT0m/byF0l+Cq8mxoVxHvNV54viMiaqg/sIoedO7HbTekXBDuUs7HFZevkfPkNVRp0xW/EHPlmw8SzhMJENzhblEe7/XO62pxtX5MlMjwzCay3hp7DCjyKajWVHjmQ6AzwdVUbF5CzMIhWUM8l9z8Aj6M98+YfQSioUlHn7B+5LIOKZGwh9BMtd2BaqgY47sa7/dDceRrzhjkvKnPjxt+SyphbyGCjKKSY9ZAsnx4jJbT7lMwViUUVqpm+VRq29QBYDwzAd25AAVLCeVYfVSU7ohMuS1cyrS4mENzipJtIkQM2laOKbJd7sLy2s405HfymnuJY+hVRsyW6FYWZiy+OiZXhO/RwzHuXELgMskp55DHYpIlb9zDDr2aojqeN4UNQ6XUGsmz6RgxRbbX0lUDt3xY3zx4vY+IkvNopMj2+il+RD+ZgfBVj2VDZkQXW6Z8d0EXBTS4AfSBgb2qTZPDT80jJEzwJtjOuTBowtr4TtpKOePyoJOhDsPHHWCZ8RQpM3VguJOPyLOEco/WpETmiRu+LOWLvZbRUVDJhBCaF2F8C+QPeBYgWcw/QijXxvnYZggXOBlNq7UJxWAeCGSMZ+1wrdqHmIRz6ny8yoATjjuyplXo0kouc/aztqc7jzmMTDHjAa3GpGtiDFO7m7DGjAes4pfxvCmvXTUQGrd1zSkzUkuVbR+1mahsjjlGhJ4wvrXH0JbfqQoNEx1QjFBjU3qOeV0bGkEoqd48nTwWdzWUi6KjhmBO1RUkW1TCk2Fw1A15iX2Q4el8+BFkXAVduBTyyDsZuhcD4NAQNYFiVVe1Kl9NhN67E7ng3gh7/W+47FpjgkNwnh8581F5GG9eeB9nQ9sjj/+49nxvu7rPBGaIS8PptsOGFK9p87QsLhAuJ7Vt2BNqpldzLKVTXMh4o9R+vHCNdlgBiouvWhCK7aHMh6k1DzJJvyIZYYMJrzIWsxMhF6hBfAhVx4YyjDzcJdKk+MOUOY88k8A3JEFGJ6Xc/PG8Fb3j5G0O0bEO1w7JjmHiPQXdY+YOZi6mqvfsgY/RrCMmJmblMdeZp4Hx/injg+ReaMQUiOYBP//teL8fSjlfA993mM1lVrsGAcydYiSAOXgmTx61GNfuUzBWJa9C7rchOClIb7qb2TZ1AOjOTEB35s55YrktXMq0uBJPzaz8fHR74Mtt5ehS6Jbz9KztTPO8T/jtvcQx7iojlhahT4W3a7IkKC4CMZ1SZ9yv0iHEVdG9NHfmIzA6Tx46cfsMy8cWPJYwGFzIEbyYv1DK4YipmqiMPIOOUVLLOT7yzrhMy1dtIR9qAKIU2bUDmfboDX2mkER9FMxjY5mnJOgz6HV9NprIyOgG81UT49M8QoISNkEyP1sZfLw24RqvCZ236MTYIusFsHQ/4wVSxjlUcijDGaOKgTwhhh/hUy4XQV5X5VlcqUW93lUhxMLzgvEOHuwQU1Q65PwCmDAsrqzDMszOGYNAUhJtBk8XkgcL05aeYjAPTGAQohReVYmIPZSUV3PezN5r4X2VLCYfd3lPdxL/qJHxphI+No9F0WEY0aGmSfbGYhL6i36sNV+YhKSixrJWVYiu6wFOVSdVjeGkila6rayryBvcGF4bIjB/gOXkcsadjCmcMdaZsxd4tig+o5+ptVVvhKOGS9FRb9gH9M/k3k9mmC0X0fDAho6YXFEj7FbCZ9nehhVSs94ljFlPFQkurg5aCcJSAsPlcmHKC7iqVfmygpu8IBc8UkBRu2rnNeYCLFhDetBbdH7ZEc+kiUg6owTc0XCZjfVwdWbBrCpYZ0rCGDZbOw8zG9oh/kzN8vPdWBjMcSyL8HdyBZdaNG27IcXo2IRtYNwyxhB6cjnNVldb2fMMv/jqWEqnt4W/ZI12UvS9MQnleD4kC7erwlEO1MDqngSz+ePRYC/KGjCBczyTiysSH3qNKCWmsislRVJTDfLW6bxmpsZduH75kOy87KI55HDuuPn284OiB3QYKjxqjnnPDEnhKCF30ckVmhSsZKMtM6O7XyHiDYf2as4vFd0Rb1oe7/c9KRQ/nslprLHaNaoFdS3OL0iziR5GjbmdL5iYRamB1CaUoBOlUquQhFUvSqeqwZkJ6FIeVaoqSrzGTRwllBnRNf7+k2dRpsUV2OkyNMcTWfixiRBBaXO1D0lFTR6StZ1pnvcJv72XOAq6lcG3appFt9ibbN5bCo1Jjc4fW9nKqdhBDxdgOPJxFb5tmMWI4m9hQQFu8jAvqQdBP+wsnJw7UL4ckuEt0vIShCvN9+9+myL7WH1+OrQKkUPa8uYmD1fY27GarQR9DKLeT8H6YaVk/jDZ8YeJg9lkljF5U+NOCreMTpqTDTph+qAwIBXkVRkHQ1sPlXapAm4Y4kCWHw82h+vuHRq1hKCr8IzuHHuOoJV/LBKGgcDFhYKQZ6myErcIIRaYF7DGsOSZeeFJDR/PzyNmvY2BMlT1+yq0JJ08Aryn66ajZUTC59FuhRUTliMeaDUc2U8UN68y6onI/tWsFoGdPR2DFeaIp5/hR1ihvFlmBkq18Uw6Rm8bHeUVwDDbyqjCPJrFUYjhyRqIABYPWOEvhWSmHlSFBBzrKjNK9KvQhbmU9NOrKDETVgIBLIqjAnKB8spWY/F4uBIH5nDoTZjN54IsVZfEBqFqWVia8G47uV10ZCm/Y6Gocg3V2+CDSRTqkokeYdKtkqcKmICDcY7Oepc8kNTKAoA1GCi387AcLpAPAxK1hAu4qlX5OizoeR6UC24ui3zUveTW1doTHH7QTpPQV4Yewa1RHqZ2ft0LbXC34Xy3MoWwoOHakLKAbFXIr1bgFKZFw9rzMIHgWm+mjOU/lt5YcWAuHOYXz6KTJsQAdnSFWQke0S3+DlN14YNGQFh84Q/s4A9GBqxhNcQIpdgGUkNv6BM9m1HOM9uQQoQZcCugEFMM5J2nrW0PQK+IMOhvuAxP0c+kpyypkHWqn2vr83iOjyGvReP86DuHZCR6UCo7L1IFWCHYYbLD2mahJYf7a+utGH8ajggz7gKCTprYseLKsTn7tRK5Y3tXUqky3Oi0rEH9bCxa1BCPwQv9Qj7yB53gpcmssYIDSiE+BgFg6CETfsTksl11Klg5hqNnamxMgsdDe9UQxqLIDJEIRUKT2BAxo/DQDcgOljb0AhmszFdw7g3pMV25VEEiGCJUtiJhVpTNyUOHoNAgVkVY1PSBTpeXfRxcPiw0mLQSIuQF8A+otyuaaBkKgEmKnvHXVtOiw3mVUY1qS4Z6Mwh4yEc/9hPHiKuMSG14XPVzP8XJj3mFSXut8kWDAA+itnEV+PUWPN5w+NgvAwVeSH8GIl3R4EGXznxMALG6jYvlhgjnMzv9gDVYhfPL5b3fXHMlZcrLCzpk+S41mB2YXOHaw1UVr9xbbw10JoTyhs58zBuBhuJAIJ6f1x6RrWLKhixM1VXeTLlghuEOZOE2QEzcyol7LsYdxZabh+C8XPIa2HuG5kUmz9IkhMiDbJUQhdnmBRQgpcleHI60VKplbX0xjgVQXhhZO8SB9jARrqRQbqIbKUo8e+gNbT4i5E49Prg+b8QMteBoMFVR0LzKcMYNJnKf4fJKso+nS0mccRMDPHK4wZDxAileUvWe1/Amo/nYPMxGJMmMGyXGVMLSwlBAQOeD0qiUB2xrGYnkE1P4NiW4Det5nTEaG8W2uX+J6k+outCokdJUdLTeBIGty7tsaB3mSCfGw9mHABIkharu1QyzpYbx6Kz3SGq+UigukWAlzsslamqGwZsH9oxxW5Wv8xKfrYfQCHgzy36UC07JLm/DmxiK1NCoj841K7VOy5nooAsYrhTOUX4tyF5BeZgUjGT95GhvON9TguMlFS7TvATsPhtSKTBvUR+uQ13rN37X4Bho0Ft4K5dyvtzWvDNrwChtiNzaUnIMyWFPgdm84Y2ihEoIGuIeQCdGIc9ouaRiQiG0Pp/27M1gnjV823wNnuIoT4mHbaqTy+vzK6+7GNLLYTQE5C1D7+mP/l2t88qdlmC1yOeJNDQPILXr5hcwYdy6Z2xhfl2RKRCtVa3B7V1hpcrhcmMwkfxwzMS0bF4S8jExKtwZz3JVy9BRAgSQZDFJFYbloww7IZ0pwpRKhfgwQ1P4hPX9tMtTxdpVhhGl10mPj7yVCE0fmHIh3crBMbOyuRCh3sy4rlC8MtY4kCOEjq56qJPt0xs3+jHUKPu4Cm0RiOLvVfYTR/erjJ4lAmO9LTvA8uDzPmKm9Z5jGRXJ78EbUjslVvKZXAzdaVygwXANArwkiJv3AfEZVPEViPcEnf8IU5vvkPz22kyEIdJb0HqMD1jkW6wWFrTl8daFvLq6mtNqgjBw8cFTb/fhUcvD1Tym9ChZ4CO5pPHCHZgUVy2bK0AxYMDoCGPG45/XvTHTU57F1T2v3EoE950XUaPnHaWNtjkzm9yw0JOI/Tgywg/FN8BchNsqlndbKMbMZ6TAP5u3Y4baAYh5BFuUMgXPE3k96GMrBPIa0srM5qmdx9OFdIYWJlRaYBg+2LAGFhWTFLY93HD1lu2HB2VWAc29iaG2mBsJAQcOMMKITg/zGz4YYotxx+i/ISajaW05DXm/XQ2pM9DYaFakk1gxSUNdDWugaf3Sfa4oQ40a4OtvFB25WN2lDF9QDMJ7x06hiBnNh9oPAzk6672Z2GkOFk3T+XFXdVWr8jVM7UcOVNRzM902d8Epiey57NpwgvN7owNiM08bPYcY/dg7lvBIOvlxWrT3nO8ZaYZrE0b9ENe5zfbZkMogeYuv8muW8abvMGhYf5GRj6uoPRIO3lxwhwvL8Lyd0neHkRz5YLhiDSFya3pndEPema1wQyHUD6IPe5izJhryWUaG0czktw1VIHjkDmYtAnlNbu4Qa8m7UXuFZEVhMUFab1M5YPMLOGTMlPULrlnwFhrN5x3jDm4UNRU1bUADK8dMQavdVoLAZMnH/JBCb7RDXznbPoVBm1xQKJVq4OJjueZmOT878hGFa3ZGrsUYJx5ORm912RzJyR0co2OdhEhaA1edEL3A1o1cFbqjp8q9zXt+Mm71bUoEbn0/cfS9yhhOxX6cuEpTtFCYdSOnnKUNoVVxudLqXKAd1BYwuqtVYRlhn23cvBCGdCEBLu9ue4DmLuGitDEBojvieR8AkvJxw/khopxGKwGdy51XhmSLAEa7PVDpCs4jw368l6APgDDzI0UTZMTUY+cjBYsXs1o9CQvNw9kUSaaeJ2zkZM/TPPO3eYNpxO0GCbBarrr2kD4j4q6eMZSXPEuICWoW9izLzAsvDOthFfOhTmhDorrUsNI1UBgdtgKKCiJ7Z/mZdAMoacjpsa4Y3e6NVUh5GFqENa4nCntQzXkE5OmKGDJZ4K7rOwRIYSbHnSwwgEUumAb5UcyIPRwKaGOCQMsy0O6xOIr6NRhPBrqGbVJuBRA1HGWBrrxQx6qHV4AL9iIEfDx/lSgDIEkY6OxKhqHQ413RUUZwt/gKdsCTqafw+Dgm7MQo4dD5GlA+BmQvcRGlys2CtqUKo0dHtJWYhmdGXNVVrcrXGVnP/Czp6TZ3waEEt112bTvBmbUVvIPyMOFkOVAzG9rbzvei7JjkpJsG9OI6CLo4RG0DJhdxMn6rJWmN9jb6jRYg2XuxSRoZw2y/hQ9DBkbvlLi7l8iKJ9NczRyQnAnRS2X/LGEQ5fggIaSzqsYS7xV6WO8UYdB/b/TMx0tEn6I8rM/zMj5lHVI4f41CMkZG+2x+AQ2Y1oxNMF/ZKEWBKKM/s7UpyhcN3OXGbPRH6WEiQPA1OGzQPkVUWKlKpVJTyETrmUW6mewjg0yQyhM2eEWmTEtUkTKVjF3tJERei6Dknc7DZJAxX5n5lf9/O2da5HraBnlBmG/7iaPvVUaPt35shNJlMjJ2VRA+3qkGc97DxPsIsjsNbbqN7uS5NPSTEWMcQZ6h02vMZHa8R1ymouXzgXVex/ohmdKQvOcblmBiBHEvQacAv2l90QiY+dLjtG4Gsbz22ik8eGEAgpkQHOR1iikziN3xq3wS3EjZtZwoW9H3s2CMiM/7C15e8ixRrBb2LPedF66bQERtZysKnQ40e6O4I7rlqAo1ryw6U1iwTgsNZjpSKXsLAAAgAElEQVQAECZ4bg6L2+Fs1tXQ5qpKqux6IpcjlVshIE+XRxKTN6Wcbj1MQb6fw98ye8mgxC7oDg+EB5klQL8w28UzVe6atI3uZDcBtkooqT2tfjpWRd5UjVN6kqmHlAcgycSThsiuxCg6mkpdzxMDbYmaKVfhR0ZNjMtwaQPx50Fgelg71R/VgQVc1ap8MRp70zbu7CbLkHJXr2eQnMQFR8W67bJr2wmeiuq9KTMyy2000yMg+nFkRBGdL7WVs6G97XwvCo6x0q76oWxVdJ8NqSKM8zeAx7eCixbmZyGkkF/+9NPVC9f4ISDz1xQXhlY5L+ElP01A/IDIuTnjFlK3AF6aD5TqMI+qSxXK49fRKbJT9cVdidSDqrcIKCSzUKQKRTUzE6efRRq5+QUQootTzzjYswTurno/5+6O4lFiP45fM6YUZv56C1qm4C435ucIFM622gVJsAnF2TQSZz5QN4oB4seLPqOTqa9AZz/zaxFgFumGwgHEWKpImaKZfWRMgTHagAuojqHHjMII0Z2SyrQwCtZPiKkp79ZjDeWe/xypThjLpSRVdjVqMHm7DZcSgVvfTxzjrjJi5TZStIj4i6FMvwVAlFPGMNmFSrSHJpXFVFq/o8+uTkfLNonjrvN57Y/2mao8GfS4jjYcYmSazGpFUeeHBVUhIF7NjQRt4V2mAM33xBH9ODhGKe6IGCKH6bAVN/nu/34xpaVkgQKTnbQG302RwKL2c47MKmuY4smzZPQ8aqncypt6ljXmhRvidp0vbnzoSt8tj/FfxVUGSEKbTkF13lYYNC6JRd0pzGTWxm+HuKqSKltP5LKjcisE8tp7id7Os4YCyEVijN72M3RuAJaaI6a+ibBc95Earl+YnRrR1tvQopX+u/2klj8n0xTuEHw5arEvoYSn+ZKWUHurHmRhGIx562qpBQv9FlaKji5Ry06DQk+KCj84zw9OiyRZVUcBCtkJHLdbxpH1m3SWkiIyx1Ylq7qqVfmy+rBkoajk7vQ35a1ccCj0fGAAPMNHetcUVzpNskk7T3AgHE6EsEZ5mCaqPhXa2853RpRrJN4ZTjdvgyxZaO5szZh1QQ8RRHM1li9b6MdgHth+yckeYA7oMw+XlRcKA4iJDpHaXENkOGDRGiXpTGXKFw9bBYB4fpEyPn9yANsUpFZ776gnB3A4/IhCsiJ0UCEme9zPvwze/AIgDL9mZrkHlrqaZXcgO7u9QpO1eVEf1mjgQRf9CONwL2aL7sCwOSy3AHqKDne8ny2S5CpDv3A9o1pVFBpqhwVReY9poetqDD3oUulES4wpjDePc55YVqbF05/iR2YbcdXzMEVw0MCbaNGPt3OmDONztoni71X2E8f/eiN1+gjHzGdwmtDw5ZdfFkf8/PnzkydPmgxX7OTNmzcfPnzIN4NrBNn5Nue/Lfo5Mmg4QAkZKn369Omf//yn6R+a8/79e3KsVA4ufBz536+++iqsJ2sgzR9//DHTuKh7mWcPf1XUeWjgq1evDvfPP7iMoHmWb9TyjOb3Y5PckulHQKpnUplTj6veRaAKzBcvXthnYVH7OcfHjx/bgVKFovtOPVhVL8+Sh4vUn/lDCI9Nki/z1Jzz4pdffrFzBGFbPkDy2K/9yER6XQkwBIPlP//8s0g82oDg33//vdiytkExmEeH//rXv/gQupYAtRcCxxCQpyviBqNRNC9Idz579qzY1bEG3333HfkgjEwP+0aOfr5ZnngIAns2XdfOqYzBJYu1169fn4d0hx6qwjYAgt3cYQKF02fIw8xloqkD0lR0dAC0aR/5448/sEyGtmQohL6l7FjmqZNf8UeOTg5EPr58qj8l4mGWzRVEQ1e1Kl8uXOuVGR/ncr2VC3YZN+Wdl107T3Akz5GUC/VBNT0QmAftnec7I9kq9zFn4p1hU23yK5dHjx7dFCIclWEMOxKJMAU9eEwBC6qQNOuXnOzBy4A+AQhpc7CJOYCecIhoOgjSROTcbws+JKNVTfSiBQ65DVuuPn/+PDVHPB4BcipG9Vpe+7GoBiS/13Jx1egKyRjktfmVQgmZWAWiKXBUPx6BeVa74F37FIcVgIxLbf+bp1J1YtlqAlOo0i45OAbSfm0uPw/TjzX1vCQCg64y4kJ2cfXbHF9cUyye9EUesFOCz2UHdqG4444sRtejcpYeJFYwlv0YFnDD8+effw7rz9eQzsx920ERN5cq90G3PixXdes9jgxj/nFo3bfffus9NeYjdD5/lf/t27c4YdabmDUE3RulC/snBTSSwglJMuxPS9hI6bQaiw8D4A1tQry3RSXNde+9JXmWopqRk9GNBPLO2hvRfdD7yvtY1a33bPjx1vPCRBTuvRdsyPEchWgUa5gskn0dRrG3ww34IXCSwM3OHB7RexDbsfl4z7RH1Oc9qI9C4EIE5OmK4GOdjpV4sVm/C9u4ClW8SOmSxxtD96lJyhni8d47OLiuB1+w/RaVNRntNMdQ58+aQ4oOEVsOe3WaoZ+85QXdg7VpznJmTnljKTryAJnwI8J7ux5Pkdc77I+OC8vMvDs8+mzzyuVT/au6qlX5aq7ht+5wNxfsCWvnZZcm+H2v63hqfIuPM6C983wnlYRPU2+4IUVieItm+R+FuCrTch46KDC50MaOVY+zH1FggSdWi12TZuehu6qH4rE0Q1i/1G6e8ehcwNL+ptKMZi34fd48VsVvcZSOl+Ml+ZMiC9EG+TOEUZsQ7We3SoVkjMS1+ZVByf2tkU1ORmXQ0FczIDDDatfgoH2KMfqweSoVIEfj5DHg50eZkzBlWvJSm+rbTEphwHmYqaAQMbdAYMRVRvi8q5IguKaYX3JDSEjwYXnZVVruIe/UQG1PxqdGMfXuWijacliiJxwdZ0Hsb/vg2yKpbg+4kcJkCU/+kEVRmiNF6bJvykXZgX5s64YPDq6ZX9CDARk5XNEqjiTGjDXPYng87xrRQwAGyl6/ga4OeN3ADJej5Fk8NTj2cWHPMu28cO+9IL7qfWSf7L93YJ9Z8Ieqi8bQzLD+ZA0TbWI3t9PbSU4Sr8f3RECeLi93HDliDkBgrccniPMjht+6y/Dw27AmehkvbDZnTdSKYksAZzJ63PLyQEj5kQuXadFXs3tk6yMvIOA55lVlrlCQd2USYngE1qb5MceUVrsU2rKiIwvFhAUswIvSRKqWfCVQcwZhopn1e/Nxww6LgQ0eifqasKsmNcX8eTFd7JGRUgPeEnodnv/YxFWtytd5eCfvgVe8DV2wJ7uidRppmjza8LFoi0D/4a0rTXB+poSiUU0tAjOgvfN8r5VXvv20ifc82frWIhC90WS/nWG2WmJqC1h2kS9zOeNAU1SFeUKAibxZv8xkipK71BfNsmGEyQCPYRlJJHLHbQw9VaOE7+NDrmCMcmK/j5Q1OLoXyPnj8nljWyW+xRoX9WHhJRgpSm1+ZYCCY7UOF352k5NRGUD01QwITBI/a5/ijDLwQlQqFTjrxPIZZUs9q0xLCpmR9dEodNh5mJGcaqw1EOh+lRHaP/4Ejyub4vYYGheXl26HtWVEV8whv5EoFfkFwT1OgTOhkpu/Q3KnNuUEtPOHt3C248ypbhyayadp0H8tzbUalW+P42v5H+pBaq94wCU/RPHbBQRd5FEN2iJw7azJ8KIVSwacTl+5Xtv1CJ2GQ7f51LwZN3UapglV8iwMjJt7lmnnhbv0dYlkZHqsDaMJvV8Omg8FQ77sJkT41eEanGNgoMALXw8PoQeFQEME5OmKYDK/4IpZ3zVpUGs8//3vfxf5mrMBYAzPu2ARjZMoYy7npALLkKphADa5HzKM2vkHusr/IiHGhAcAEFnBw/cEovgrOorCcrvK4ovkDUdjwv4UeteObqjaIdW/qqtala/UfNmwfkMX7Ep582WXJrirDCovj8Dm872tfN3wcpMNqbYAXt5bfjXKbP9dzkKGAEx25lAHEkptEzt4haVHFbINusfoYeJ9xFEHRlh4KoTX66rHxzCR6+7u9Rixa58hOyT456kqHrSzQ+B2JbIH9uP8hfypmLyxnZ+7ThQqJGOA1eZXBiXXFCsQzQClr3ZDQPsUwyS+eSrV4KwTyz30TZmWHqhW9Xn5eZgqatVYCACB7lcZXcN0CeJYPRaP8mDh3elQIM4GuWuPFAL523eppw7XM6efGbIPE5B50F2eHaMBKSHkUsPrfMjhov5McpB5XdBgUUaRLOKGI/XN38EfpSRTObOgM2Sv8VU+EbkGj+JiTgSK7hh7D/YnGbHF+OzZswGMMHuZ/RL08iwNRXxTz3LfeYE3X9hLF9gmHPMb7NdOWKOulmtSezsZEGbHtMctSpJrNRMCFgF5OgtFqoBcBGMoeh/IqDVute1T7A+ux4uNbLRph0ba6swLj2w/ZCEl7lQ92e2ZZm1PvJ2hZIFn8ZsJF+57kTlYzN9i4qhKFrUGoZO2KzqqklrYmAEQOnahhoNm/GpEcQEVstawZpNUf2qSpuobIpzqqomrStGfqk8R07C+CV8N6bl1V3u6YCsyLbtSEzlVb6HrV9AE74ft5j1rvvMKUIwbN9yQ4tG7S8v8anSBDXGcbGF+mh6bNa0OO+FVX+G1E7wyYMwG0F0UL0onmbwNM5PR3tpWem/eP/BC+bb0nOwtnPhMQuPkoHgcs8xDMtPnVXcDMiTlv8pvv14YVOfJvvBbhWQM+Nr8yqNkTcomJ6PyaOhbIWARYNy69iksXIcLm6dSD+OmB5VpmV8HZjgPMz9KonA2BLpfZZxht4Y5oIOcERJzzcXDDI1BmSCsLW3FEZGRbPuOdoZ+JHRs4gnJvsOHY3BXExb5r7/++u2333B9EVsRKCOVcPI3ForSxPJyhjQu2MxnmiCLMAfNCKhVm8kF3YpN9SMEhEAtAu6tm2E3w4sGE1yE73esZS3VXp4lhUxt/cKeZdp54cpo2IRlDh/MtqPWiR5ykdXjh9Zd0assBIoIyNPlIcKimzy/UkQyP1Dzb4t56uYjnu8Qx7/CTMjHjx9bHfYiKcz4hauM9slUCcn4Js3wPrULOcXozOoGFOIlIFfpG0bPzIIz6Ck6OoPeJEeLGBYeP37MNOvUhnTHobvpRI/ttjhiVao/M0mvMh1NXNWqfFk12LywuQsuWqflt640wTe3AFuxr/neUNzTJt77bUg1RG+GropHWcgF8gy8ZGhAJM9k4ZBgbPKirnBlgVPOTaLxDI9rfAWUmHunCFrGr6rcV8FCne71a4GhenhGErAfPlcWdp6qwWEzMo2PHrBnPcOxsRQv0fq8nbGn+KLP7lmpkKwod21+FSGyDYYdtGBCI8/GWiJVEAJjENA+xRicMcrmqdRhOG84kDIt1wp9kvMw14Kg0e+IQPerjAOyBkXcyTdgNb/chbuRblYoRSeWCuPTf+GPFobkIcMSVnatsa+cwSgMhUVikCECtk2UEFbeJS86NKlp0WfbVhYpQZL0whyli+Rsgm4rCPUmBITAYQSGLZuZm1GdEvTyLIfVI3xwE88y1bywUsCp8WF7ckyGPXN8zdI8spDf/ztMCbMpjs7xUo/DQ+hBIXAeAXm6IobFhZvpAYumJqvaDD21xooxyJnhxn+F3S8v5wOWYSTxA1+DicnsBI9PwljebydQS7kKHgL8uQfS/nj9N/lYa3DIQRUdkUCFzZDBZg7kQWd6O6OQtrCmk/6EA4U1+6T6V3VVq/IV6qpqLkHgQhesZRckrgl+idpr0PEIaL73w3yqxHunDal+6F3Vc8b4G5IuXDs0xASrMNxmZDrELcSTr25H9szda8OgiHCGzQ6Gx8nbkJkW/I7QSEa8O64kkSMprB3LM5Lkm61qR3Hb40ZWeMvXbeCWgfCzZ8/cmluU88nh2TZeL4dUIRkjAtLaaPMLYA5ztReejGJ0Rm2EgPYpttKBC1OpW+F8LbNycIPxn+c8zGDGNdwCCHS/yjgDRkjwMfkLJAHxLqWGBDOnQDBck6tctWQzx/XcK/K1/Z9vz1B4fhS+h+JLldDVJaKMssBQAo6KbyuMdt62cjZBt+VOvQkBIXAMATKzeaxz7ylyL7OHwZRn8WTR6uOqnmXCeWFENhth3i5mK72y/eT382wzW6htbx/MF8jro97Jg3yf+lYINEdAni4PKbZkyEX3AEvL5Excdmrbu8+OL+P4iJefwZUnnMAY/1Yp8J7xU8zLsDqh18lbdaJW3WYQwLYQucBBkOCdZst0m/+qVn9q2+dHt98qOrJQ1Ba8m96pxwc4o9TQk9R7riRFFZOVTT17uJ5ZBZNRB2hY1VWtytdhtdGDbRG4xAUbFrTsAg6a4G31Wb1Ni4DmeyfRjAx0yfVajw2pTuhd2G3xak2nted4lpG/Ii+/PTw8HCYv/NE5ZP8ufDX2YUYufJAMCLE0GznHPeVhXMmFGDJDe9eYB8x03GPMRJsuzSAGl9zcmruUmQtOd+FlAJ3MPLokOxTlnaEEHLW1S9r8isoiWqlANAqLKvdEQPsUW8mdjJyBScPdzK0QvpxZObjBIpjqPMxg3jXcAghscZURciItI3kigRE8lnnkKTT+BU7MuHyb4tFD8gVv/Ih8yyJtfFdNWiLfVExOYe+BPDXVhKR8J6CE2QshVTQ/1plvZxP0GV70rBAQAg0RYDKqDYdjuvL2RZhH8m3kWfL4HP52Yc8y4bwwYprt9aLNZ6unjbU6VtveGy7zkdmg1a8yZgDUV70RkKcrIsxseKMTrOyY+wnF4fINyJyJ6WQMSXmCyW+RmcF5L+/yBizzp0+frvptscxSHWkH7NyQrLVt5vkUHV5pC+/g3vjp7J1mO0xnbbRT254nzNPk6IOKjjxYYA+ZDDCwveT6t0fthR+3SvWv6qpW5evCeaGhPQTGu2AQoGWXkYImuKeN+rgkAprv/cQ6YeK9d4q7H5gjey5eZVwpuYFfV2CW0sDkWGYJd068a5BYA7Z9C/xI3bhwLDIgHHZKB0t+932X0KKrMqINheId3Hr8+HHDzsOucKGXSZuYBz9+/Bj2cIuaTDht6IeVuAUjA4hUSMaArM0vBiXTRoEoj5Varo2A9inWlm+UOzJyxrOtdjOjZKiyEwJycJ2ADbud8DxMSKRqhEAegV2uMjKpPSCFHAQCozxk5Ld8+umqgyD4FYIiL1clKGfzZMwdV1LHipi3asDQc3mcN5ugW4Gvfg4gUEyPHuhTj9wXgQHn9S045F6mty9iHz9ckGc5DF3+wYU9y4TzArJg4o28yJp/23y2ehTyCTU8iP3+foJjDuv3RsMDRx+FgIuAPJ2LRlhGStG7Xxe2MTVjLC2MFT/Q5QvJFFZePQ5Y4CyLe14HDV6+fHlVosMjL/oRqaRWP5QX7T9VqeVYCpk71vOxCmZHkywoPyLwVHQ0m1KRR4sWXmeRElGq3wK1qqtalS8rOBUGIMA7xFYuGExp2cVIVhOcQUlt5kdA872fjPrlb0Oar9qQCilZoKaY+l7gypYrpp9++onJ3sDr4ZqN+yBT9u4xYiC9BojBLWxDBoQQU/hsjxpvIORFe4wyuE/vsnfX43bIm5FpE4Dw7t27ed59XyuUonsq3h6vHfG+7RWSFWWnza8iRG4DBaIuGirvjADpcLVPsZKSkJEzWG6YSg0BZBZZ4VOqKSIgB1eEqEmDO56HacK4OlkMgV2uMiJTydzcg3Rbnckj+yGp6qF2zOup+PdLtaXwql+qjHKBc4RMXoY/9xkdpXklQw9S/Ady2Q1JnUrQDflSV0JACJxBgDFfZ/o/9qy3L3KsE/uUPIuFonlhVc8y57yA+AYTVtxLa65RYYfYFuUzpNi5DHtoVcNcZWxru1pRrn52QECerihl7xxJpv0w10aeiIINPPZ+9wyPPb7CQRMkPby1PMwyXqTdYzi+z2IqBhIff5vR8ymLnfbjpbNGS5ya8gSa4YvcHs70gK8UHeXxmflbbHGRud/BYf+EoG2V6l/VVa3K14TzZVuSxrtgLbussmmCWyhUWBUBzfd+kp0z0FVSl5H4bighV0Mu3168eFH13qJnz555CTQMpNQQo4RhGwSEjFUB4GNeteamoLu+WyqEol+Ne42Zz4AdoAfXsRhpmp7vkjNP4VA8xO/Cnupkh3qFZIyUXcuTb6/NL97I5JFs++1uIVZb9NTbMQS0T3EMt7s/NT6VenfEbkS/HNwYYU17HmYM+xplJQR2ucoImZH2ET+MgJTESRkj8USu5EmqTtITfZy5RUnmQ6P9H65Evmmq3Ch5VKW4V3oYkGMPkvQwr4w6RkDxqdkEXSRYDYSAEBiDwIWecQyDGEWepRPUC3uWaefFtIR10jHTLXaqmEAaM33ki6aiLJNLkuizqhQCZxCQpyuiR0KEfoZZWizDcYwmb9/wfkTYwCJ3lzcAkVgRezbw48ePM1zCzCNsoMMW/qtXr0bCiBHtgRX+xv5ICjVWFQL8q0yR9zufBQVtio6qBDRPYz4reHlYey1ou6X6V3VVq/J17ezQ6B4Cg10wuaYgt4o8Xvp9JOnhnRRI1QTvJy/1PAkCmu/9BDEs69KPhW179tI+Hg42y+HV3/ojXiREvjwReR5ysY93fuF8lAsLXnbW9Wfu3LGWLJMBYVWocwwo753mJGHHxhr5lHvztutVRsyjvJ2xXIOMW+TMLcEHCrraZEBTSMYoD4kSuhoWhk27+TUMAUZwaiMELkSAj4s236e4UEadhuYD1Fa7mZ0YUbceAnJwHiA9Ps58HqYHv+pzbQQ2uspIbo9B3kjPnZS6l+/L9MZTlenk2Fd4sUHxQTcNVGzcqgGz6dhqrGI/eO0HfqK62AwNuqbJGAK8NmSKGSIGj96zYz5OJegxLGsUISAEGATmNA7kXgXDoDwLg9KxNnMqzzFevKemZY2MNzx2FviIlxtlbnrgnASOFPS+hbLkaYwFdEMsAAF5uqIawIaQocXgW/rY0AVtSIl4+WUYHBi9X3/91TsBU+T0kgY4g4WDJu7QoB/ET7K/RWaBsG+HpM2YF7QDK4geR9yA0m+//bb8yRtXN1YtZ6KUkGX+Pdnhs26NoiMXjbuUSelPuxgZhvNuqf5VXdWqfA2bCBqIQWCkC9ayy5WIJriLhsrrIaD53lWmc8a6ZNaoKzLzd77nvRq8pYuJN3AChDkWjLzT69evXVm/fPkSP9Lo1qhciwAAZPZuBpzG9m4FMCpRy+zl7RmojxGJNDj/3v/zJwyPEdnwqUePHjXsbdWuFJIxktXmF4OSbaNA1EKhwuYIaJ9iWwVgljYWHFJPbHsVLkRADq43+JOfh+nNvvpfD4GNrjLy9vG82+NTFdfefyuOjkQ5+cK2hnOD3HRsOGKmK/KoCnJkOPmX6eeSr8jM3XmFP8bdVII+xoKeEgJCoAcCyxsHeZYeamP6XFh55mStGEn2k/UMPeOmB658YPcXOJigC/9x+Qcvm8RBgRl++GsGlETDngjI0xXlzi/B+DxGcVC+AQ7c4CTTX3/9hTNhuNiG/0gLwOjd4vo6zK93BgtWGuZ6HuL5A2HwJg8PD7iBOexuIVBiXnrF65JaXoUA5EhmhEAhn8MssqPoqAjRVA142+Ldb5+KizHE8NPk2iVScXQy1b+qq1qVrzGzQKOQCIx0wVp2uULRBHfRUHk9BDTfu8p0zsR7V5aX6Tx/4XPhazlYyhUjf0gZpgOnGzPixp0c711gWPrlH8n0pq9cBMhLg/wPl7mdk2XcJkJq0TbGMfEJjzNZ8viCd3qNmQt857Yl0Hvx4oX9mC9AjvNknvOkZr4tqkfe5GZ6XukrhWSMNLX5xaBk2ygQtVCosDMC2qfYWfojU6k74zyedzm4rpjPfx6mK/vqfEkENrrKyJ/Hwq/weRmQKtnz75hBt9cmNZjMDs78VbF/vvElhzVTZJNHVRgkU0P0qyepIhMuzemcStDNuVOHQkAIHEagmCs/3PMkD8qz9BPEwp5lznlBRhr9JH55z4jk8WZWbPlj7YA7P/iPyz/4McY55XU5XCJgHwTk6YqyJiFCP9fmeWHNkEi5kU3DrT9vpxyxAXIafDqoKLsmDareMYn3f+NgGaSAw2TwOE0IUCc7IMDfPUMWtKFqKTq6kXZ5BjND+bXOKEPYmK/2TPWv6qpW5WvMXNAoJALDXDC5ppgzdUNSVbV1pQlOqqia3REBzfeuUrtR0qMrDnfsfM9fZTSS+vjxIyMyvO0Ly5lUS6Sb3LtJ8M6ktUl1qHqLgPeeNVvvFfhVufcg89G7J0mSxPR8bRtv4ne6tOzd8s2wjOAfe4KZBst85SG/DF9VjJBGklzsVA19vjFJVdUSLEoViRKevTbfOMnmlwLRqBapcjcE+IjoWruxm1yG8TsslTqMIw0EBOTg+qnBXc7D9ENAPS+JwEZXGSE/cm2GlvziKlQLnDMLK6M1/CvSo4+fr2QIcF/WdX5EpgdeTExvZ9rgLBdOdDE9dMqRMUNn2pBIQsSZLHam/5NfkeSdHEWPCwEhcC8ElrcM8ixdFXJV/ZmWr2kJ66pm6lwICIE8AvJ0eXzwbdWNiIVv6ReBqmqAy+S4r+hlY4Ae0J4wV37g8BDOluGpr7/+GmziTXu4OX/mDVxV2KrxTRHgN//AoDd3bsqyyK5FgJf75s6IB4rJtNeKqao9QwCZ6l/VVa3KV5WeqHFvBMa4YC27QjlqgoeYqGYNBDTfu8pR+e2u8Pbu3L2G13us2fpHdog8zoTIJJpBwg8ae8dgcD1ywhzabMiT9ABJJiaEDvM/Q0QObZpB6O59JNi6a9+wX0V8vrE38ZlVcL7D8FvMDnLhjNHJmRiOcrsaD/nb0X+eYIVkDIba/GJQsm0UiFooVNgcAT79vvk+xap6woTNlndeW+wjKoxHQA6uE+b3Og/TCQR1uyoCusoYl+wZt8c/e7nVZggYn5KY5wcTbiTKqB7zFyzH//YmCJ5H0FH0VCkEhMAlCPTYcriEkdSg8iwpZJrUr+pZpp0X0xIW3dvn5TUAACAASURBVJtvomN37ERo3FFqt6ZZnq4ovqrFl14wWcQTDbBBjuSGd8QENbw2MqM0bIPDQ1UbM+7QYBMvKH14eMB6H5EPrjWa3wd226gsBIBAlY5NO1k6iVLREYDFjWgeXj7ByPd5o5b8BGEy7V0ZZwggU/2ruqpV+eqqV+q8FoExLvhGpikKIO9Z+NWTJngUalUugIDme1chTpvf7sr1Jp0vL1zctvr++++L0kT8H/6+HFJJ7j03dILrWKvurxUh6tTg5cuXTM/ebycyjzBtvF83Iolher68jffbgMwquIrmcHZkHsfEWekCcN5seshnYFn1K4VkjGT55Rt60+ZXftIxgKuNEFgAAe1TLCDEkyyMSaWeJFKPVyEgB1cFF9n4dudhSL7UTAgYBPa6yshbSX4VGmoSvzbjt+vCUZrUMAR4xwGbjJvpZKr3Z/BqwKtWhvfmX/FU8Zy2InIqQbdiSv0IASFwHgHGMZ0f5cIeeHvL2/CR7PBU8Zy2on9hzzLtvJiWsFZKpX6EgBA4gABv/3mfcoCMw4/wVPGcesRUPbjSYQgPh1YfscuFPe/wYgaOc82M3rt3784jYK41vnjxAr/W+MUXX+D09qtXr/A2d13TOo/tAj1UnUGssksLgCMWgECV0Gc2pwOkuW2qf1VXtSpfA+aChiARGOOCeTPOL3BIBps046niOQVhmuBNpKNOZkOAnwX8zBrJI08Vz2lD+pXfbgimuhqPAO5cMftimFzIF1nycAISqST7EQXcc8PFSLdG5fMIPHnyhLllh9/GxE+9nR/O68G7yohXoXkN7vsRqEJj7R8DMs8sZOHNjsyzoAFSzjTQV4shwAcqfPAzEiKeKp7TkP6qZzfPNwI9BaKhCqlmQwRkNzYUusfymFSqN6g+dkVADq45vDc9D9McB3W4MAJ7XWXkExk4BncsZ4SnwiN0KQXi6Un1cLKeWawOfrvSVJ4MqUMS4anItjTzVFUtDGz/Zwo8bWdG0bNCQAgIgdkQkGfpJxF5ln7YpnpmIsnUs6oXAkJgVQTk6YqS5Rdfl2cMirxc3gBntvD7hFEy8FLzmW/0YWOm+WvXMfvevn2Ld+0jKMI5ABymwUk1HFCL4qPKHRDgbcjhLOgOMK7Ko5wRKdmdU/2ruqpV+SJVWs3GIDDABWvZFRWlJngUFlXeHQHN97tLUPT3QyB/iGWTDSP8KByDMPJF5hdvkCvzfvYElyHfvHnDdKI2tQgwP5uJPiGd2p7z7SFr9231JBn5Puf5FvEeNNb+4WND2lJ55nAITZwQk+VrFJIxIla+kUFJbYSAEHARkN1w0di2PCCVui22YnwBBO57HmYB8MXCMAR0lTEJNb8Qdbtws0JufbR8+fnvCXO4l2NiJYVMLi/Neci29KMwc5w3J2IueioLASFwCQLTGof8niiJlTwLCdSxZtMqzzF23KcWZs1lU2UhIAQWQECerihEQHSjlx8V2bm2Ae7pZd6TDZwnP6kD+r3TYw3xBPvY/8NZKPxkJa414uX6+rXGhvDepSvmxxksL8eyoPZxFW6HAC/xzRcjfHIYOnA5Vs1T/au6qlX5up0hWpjg3i5Yy66M8miCZ8DRV3dEQPO9t9Quj99SDDbZkEp1rvqVEMA9ro8fPzIc4dVXeFELMlFuZhJTgD8+zoyiNi4CZGbS+wVFt4djZe9uJH488Fg/uz2F364kMwB7ThzXdOymG+BXIRkjdG1+MSi5bRSIumiovC0C2qfYVvQu471Tqe5YKg9AQA6uIcjIdd/6PExDKNTV2gj8bW32PO6qtvPJPIU3RNVTVfR4Aw37ODglMQ8mv/76Kw/yPGS7NFeFBVDdti8tcykJy3MiFtKpGiEgBIRAQwTkWRqCGXYlzxJiopobIYBjBAjG8IfYG0dV3P+oNIwMDstvhJ5InQcBebqiLOyMLrZEg6oFHdPhSm1wN+/Dhw95jtAA9/fQMt/swm/xlnT8dmLvQ2NwH4ACf+AUR9ZwjmpmTC4Ux3pD8++3Au9V1mkMVoqO+uEMbPnOqxSJ7/YuLaumxi3WpLVrilVd1ap83WVmLU9nleWssjMGOi278iqkCZ7HR9/eCwHN93vJS9ROhcA+WTVklnBXzbu9FsoCC4Gvv/7aq0dKCi/A8ir1sRUCwPbp06cmI5fvE7+zgXt0+Tbkt7hK5GYacS585BEgksgJmyGHzN8pxa+hLjlxkNOozRhMKMpOJCkkY4CtWtvu46YZ6NRGCGyLgPYpthW9x3jvVKo3nD4KgbsgsMZ5mLugLTqvRWCvq4wD3B7/rggI/vV//67VgOLogxeQg4fLsL/bMruK3wxu5FfzCJokWM2EgBAQAucRqLK0C9jJKn7Pw7sAYudBUA93QQDbydj3wo4y1g6YKYMny11QEp13RKBKmRew21X8GoFWPVKVwbijwhyjGSYU9/HI3Auu7aHxzIdLxpy0tlDD9eAPs++HH35odUbKdq7CbAhU2ZCqEzk9OFV01APVVJ+kCTWPVylSasT71ldhtWqqf1VXtSpf951uK1FeZTkPuOCqNcWeyy5N8JUm1Oa8aL5vrgBiXwiQCLx58wbZnqrFC3p+9+7dt99+Sw6hZscQwCKRucqIm6it0nTI+LmkggD3o8pRBHCPgvwJTTyOm8O4PxztR5ULI6CQjBFuFUpVq2ZmdLURAkLgjghUha+yG3cUMUlzlXAPpFJJMtRMCMyDwGLnYeYBVpRMi8D/TkvZ5YQdc3tVa7PLeWQIGPw+6cHDZRBYT5QZZvFV1fIg3xXz7TyCZqhVGyEgBIRAEwTkWZrAmOpEniWFjOrnQQBn6bAhjZfgQl0fHh6wP40TBrtZhnnEIUp6ILCbPh9YQ1XlGeTaQi3FyZLHjx/zyONN0t99913Yz1Q18A64bzmSJMDy4sUL+CO8cXzkuBprMAJVNuQqA67oaLBWmOGqxF2lSJew03XQKqy6UtKq82MCXdVVrcpXK21RP4cRqJpoB+zMgUcO8zLDg3zw71KrCe6iofJ9EdB8v6/sRLkQGIyAeXEVPyh+LbDV3Tl+0A1b4rIoczIb1v7Tp09N8HF/WhCvtMDveDTpdu1OkD0mf40Qv3KJm8OrovHvf/97VdbO86WQjMFQm18MSmojBISAi0CVda3KtrmjqDw/AlXCrVKb+XkXhUIgRGDJ8zAhm6oRAi4Ce11lrHr/6DG3t97ynkmuuSq1TPmYAkzFvuK8qcQhYoSAEBAC8izSASGwJwK4KIIN4y+++ALXF7GRfN4UYFFj/vbEU1zPjMB59b6cu95rKPJUxOU4zEkAjiPjHmOtmuEs1/xHTMAaXuk9GHYgiZM68FB4sd/goTXcGASqEnq1M+skC4qOTgJ48vHB4j5J7bWPK9Vv8V/VVa3KlxWcCpcg0NsFL2DGey+7jNw1wS/Rfw3aFgHN97Z4qretENgtBffll1/+9NNPpIhxHUsvtyKxOt+MzPh5v6Z4bFyI1dV8/pcGjw23xlOvXr3iX5zBz7I1wBEXFgGFZBaKTMG1P5lm+koICAEhYBFYwLpaXlQ4g0DvVOoZ2vSsEBiMABLaq56HGYykhrsXAn+7F7mLUYsjyFU7doPZB3n4ZQDkbkaOi0FHDpcZa7dl9uCjOfMIOqMD+koICAEh0BYBeZa2eHq9ybN4gOjj5QjgVUn43UX3Jbg8ScjW4TwB/ps/LBlQwHEEtwdE6ejfrVFZCFyOgDxdUQRVyy65NhdPnMUJf18RppI5a/L69WskN/AedLfD2cq4bwki+beAt6L/w4cPuO2JVybjRxpb9al+JkFgQhui6GgS3ZAz6iQITLq1U/2ruqpV+eqk5+qWQaC3C9ayi5GCaaMJzmOllnMioPk+p1xElRCYE4EnT57gOhySYEXyZl62FIm/XQP8+uWLFy+KZCNBh3eNeXtAxae8Bt5ulK4yeviEH3FQmN9lwz3GndOnvdc4oXSmqlFIxohD+UYGJbURAkLARUB2w0Vj5/LmYcbOohfvHgLLn4fx+NVHIWAR0FVGC4VfOLYWrXoKyQ6kFP2B9XkOBKrC5TlIPkVFleqeGkkPCwEhIAR2RUCeZVfJi+/tEDDbn7gZUsU5brA8ffoUL1ia/LJNFVNqvBsC8nRFiWvZVYQo2iB6efvdu3c4DASbydxmxBVB3KGKdj5PJRJEeAUpzpx5B496Uwi1/Prrrz9+/KgMVW+oZ+6/t3VSdDSV9HuLeypmTxJThdUOqf5VXdWqfJ3Ufz0+BoEqO2NI0rKrSjSa4FVwqfFsCGi+zyYR0TMVAriPl3Gju00fIxok0LArUdyYQAPc9h/8QvOplGcwMbhSyOT60OaMUJD5dEWP/aad790xIsbd0fDFeakHIcRnz56lvl2jPmNR12DwDBe7+ZRjynDsqTNy0bNCQAjcHQHZjbtL8BL6pTaXwK5BByCwyXmYAUhqiDsi8L93JPowzQNeMLbbCvawLOZ/UHHP/DIShUJACAiBeyEgz3IveYlaIXAAgU+fPuGQ3MPDg7tnnOkHLxh7+fIlfgvrr7/+whF/cycn015fCYHJEZCnKwqoKmMwIINRJHiGBjgmEr4eG/fuYDNBHu6NMETiiqBpzzS+sA1evv7+/fvffvsNl9sHkwHnhVf9DR5Uw3VFYBIbouioq5TVeW8Eqhx3b2Im6X9VV7UqX5OozW5k9HbBWnbVapQmeC1iaj8PAprv88hClAiBuyCARBnzqyZ4kRZW63dh6u50kr+OyFx3zEDhPY6Np0xjfQUEcI+R9LP/+Mc/kLAVaDsjQKrKzhCB96ocWu9V8+ayEPtCQAgIgXshIKdwL3mJ2h4IbHUepgeA6vPuCOx1lXGAtORZB4A8ZoiqZfYYkrqOshu/XcFU50JACAiBKAK7Wdrd+I0KXZX7IIBX3iK5gN9UJC8x4o4K7uHgta94/7F+hnEfPVme090s/278jldgHBGAhfzw4YM7NM5j4QY47o2bSrxfnLzNiAM9uDTudjVtGUzhViEU7IcffsBZmWF04gTPXSAahokGOoOAoqMz6HV9tsp/bZ7r3pz9jB6u6qpW5SsjSn11RwSqzPgdGfRobsWvJrgHrD7eAoFW+n8LZkHkbvzeRS6i814I4AI/uUOBX+3D9sS9uLsptUhvfvPNN0Xi8SK2M3k59yoj0qc2d1ocd88G2JgjZwrwwV7enii5XG+eHtktRNmNX1fVVRYCQmAkAlXWZnNPNFIuGksICIGRCGx7HmYkyBprfgR0lbGxjJiXnDUeUt31QUARcB9c1asQEAJCYF8E5Fn2lb04Xx0B7Hp+/fXX3mWbFNO4xIif28IdFe0lpyBS/X0RkKdrK7uqLZy2Q0/SG94Q//nzZ5cYnPvBsR7vBjhukpO/YYirejc6pIXDZ69evcJlMHgN3GnECTMXik5l/Daj3srfCdvdulV0tJvEV+VXqf68ZFd1VavylZemvr0RAlp2nRGWJvgZ9PTseAQ038djrhFvhEA+Vt/5F7SQN2N+kQ8Qjck13Uip+pGKJCfT+du3b5lmYRvsN7k6Tw4X9rNJDZKfPETv3r3DGzE2QUZsphBQSJZC5nC9Nr8OQ6cHhYAQEAJCQAgIgZUQ2Pw8zEqiFC9nENjrKuNsayE3nXRGinpWCJxHQMmX8xiqByEgBISAEHARkGdx0VB5VQRwwwQnA8hdT5wMMJcYtfG5qj6Ir90QOODpDjyyG6oZfmFFcdAEh4/DNjivw/x6IZIwuM0YPj55DbwG7jTivex//fUXfpESx9GYV7kfZuqOEB1mdu0Hr8qCKjqaX6+qnNFVijQ/jCGFO6f6V3VVq/IVaq9q2iIgy9kWzyq3xQ+tCc5jpZZCYBgCneb7MPo10GAEpDApwPEaL/cH+lLNUI83iCHjlGmgr1ohgBex5S/fmoHwO4HH3sKGl6C5pH7//ffuR5VdBIAwf4kXr897/vy5+/iq5aLiMQq8Kjgb8nXMwx57akN4xbIQEAIWgSq7oWybxW29goS7nkzF0WEEtj0PcxgxPbgGAntdZayS2bGleFWMVUWPGg9G4JgCDCYyP1xVnLcAv3k09K0QEAJC4HIEFrC08iyXa5EImAqB9+/f48cYvV8Mi1KI6f/TTz/hFgqOykUbqFIIrIGAPF1RjlUQ7XwjIkQSR3BgRcN6WwMza8uZAo4EwXpnGkz+Fe7P48fucKUT1xpxPR7vBQcybW824ncvNzmjM7msz5NXZUOqrFOGNkVHGXDm+aqVuOfhqB8lSvUfwHZVV7UqXwdErEeKCPR2wQuY8dkSjJrgRa1Wg6sQ0Hy/CnmNewsE8hOkytfcgl+eSLyjio9G8DOAeEEY37laHkaAvF7oXUpkhkOe0N2lwu276JvgmK52aMNPELw4j7wVvANum6dH8h7nFgpQ5RaP8Vv1FO+nbgGviBQCQuAYAlV249gQeuoWCFQ5BanNLWQqIo8hoPMwx3DTUwsg8LcFeOjEwrGleJWzrFordmJT3aYQqFKAqogqNaLqhYAQEAJCYG0E5FnWlq+42w0BvK4Y2/wM17hhgpsz2jxmsFKbuyMgT1eUYBVExd72aYALe8XLdTh/jLM+zM/kvnjxAi+0W+BuOVhwucC5JfxmI44uwengOuIZ9cAxHRx7evLkyZlO9Oy9EGhinRQd3UXoVeLePOepVP9JrV7VVa3K10lx6/FjCFTZZDNE1SObm/EDQtEEPwCaHumHgOZ7P2zV8wIIVE2QBfglWcDCHHkhsrFphptdeFuWm2KqelyNSQRwLJXZUUJSDm8xI/s0zbzrdkx2tKr/lRrjDVz8BMGL8/bZ1yueXaxKj6ykM4aXKo+z7RKsCqX1lEQcCQEhcACBKruxrXU9AOzaj1SpzdpQiLvFENB5mMUEKnaqENjrKmNVTIN3LFVBaRo/fvz4w4cP5INV9JB9qlkrBBbIxVQp2DGFb4W2+hECQkAI7ICAPMsOUhaPmyCAGzXe9nCKcexP3/rnv1J8qV4IRBGQp4vC4lZWLbuKBwjcnhcuf/z4kbxTh9NaOGLivoY8BcvDw8Pvv/+e+vam9bjMiT9D/B9//IFzObjZCG9VlRmwvOMcGzqxH1W4IwJVN1qrrFMUDUVHUVjmrFzAXw8DVqn+tlCv6qpW5aut9LfqrbcLXsCMVwWo56OUM+qnCX4GPT17HgHN9/MYqoeFEchPkCpfswxKv/zyi3dZDm6UiUyWTJTNJlZcFsW71Yr36KC6+J3MZ8+e8fS7e1WQuE0P8j1s0hKvgcMb7khm8cq8hkgiy4o8rR2azHXb9jMUNr82kPc4MwioSEOVWzy2BKt6SptfRZGpgRDYAYEFrOsOYhrAI7NgsWRUuRv7lApCYHIEdB5mcgGJvN4I/G/vAabqv2otdMztVT1V5YanQnIHYnBUhWezSrX4bk+2rKKqSnVPEqbHhYAQEAJ7IiDPsqfcxfV6CGAX2d0bzjCoe4wZcPTVkgjI0xXFWrXsUsYAm1g45FF1tgPngZitL2CLe49Fed23AV4ZDm+Fl7ibgzLwR7W84HCDruLXgjZb+yobUmWdQk4VHYWYzFxT5a9nZmQAbVVTo2rSDSB+8iFWdVWr8jW5Os1GXpU1qLIzhtMqM161STQMySqqDkDUiRFN8E7AqtsMAprvGXD0lRDY/F5NqAB4aRduJLr1JrGGG1luZbSM6AXvJ4p+pcqGCJAJOkZkliovfffy5Uv7lQoeAnhxm1eT+ohLp21Tx9hSxPS0fxO+P654z41JuafwXKBeIRkjxKqFW9WqmRldbYSAELgjAlXW9Y4MimYSgSqnUOVuSALUTAhciIDOw1wIvoaeB4G9rjJWub1vvvnmgJyqnGXVdt0BYvTIGQSqRFmlWmeoqnq2mG9ye9PywEVDZSEgBIRADwTkWXqgqj6FwGAEsH9J/ga77jEOFs1sw33h/O1zEESerqiHC0BU5LFVA+RtsdCuffs1jheTt83xlnq8q74VtTP3AwxxqgkJqNrDTN6L/GfmUbRFEahKVR3LgppxFR1F8Z+5Us6Il04VVkr188B6LVd1Vavy5YlPH0MEervgKtNURUzIS6eaBbauNME76caZbp00zBfL5GE038+ohJ5dHoHivRpc7VseBJdB3JJyP6KMF34hUYY1O+5leV+FH5FP8y7FhW1UcxIBvAeqqLcY4vPnz7z2eum7ZTzgSajDxwE+GRhDRj/99FPYw5kab2hMzDO99Xi2mNCoikl6UHhtn1Xse+K+lnI7+oAl2AIoWbhUEAKzIbDkahcgy27MpmlX0VPlOs/sZl7FoMYVAikEdB4mhUyP+lWdaQ+sBvTpiWOvq4xVa7OqaMlKDttXtlwsVNFT7E0N2iJQFffMKcpivslF7JjCuz2oLASEgBAQAnkE5Fny+OhbITA/Aj///LO3MZyiGYcDtPGfAkf1CyMgT1cUrjIGRYhsA7xc/9ipDhxMId9xjldxX/UO7PHjAkz8SCOyBE+fPrUg5wvYOvr06VO+jb6dGYGqzb/DSSFFRzPrQIq2KnFXZRdTI963fmfHvaqrWpWv+86yJSnv7YK17EqpjSZ4ChnV3xcBzff7yk6UD0CguK6Z8/xGJ2TCa1q4i2WXMygzN+hevHihRFAnAdluyaQluQ8FebmRJ9m5JWafAnbryFeUAhPMl2NJ6QyebmqFmYyZrjp95SpSdIjNfwhXIVlUK7xK63S8+ujHrXx0FAFVCgEhAASK8byLkutM3XqVF0CgGIe4PFapjfugykJgQgTWPg8zIeAiaVoE9rrKWOX2Dv9IHb+IraJnWh1albCvvvqKZ23OcLlq8V+VVuCRUUshIASEgBCwCMizWChUEAJ3RADvwcWlF4byHi9tZcZVGyFwOQLydIwI+Ay7MgYMntE2OJ7C4Iwl8/gjPrj3hXeMmcQ0/4b1KJsHKnEQBwTwbxYnf+LyACV6ZAACVTbkWBZU0dEAOfYYAqaAPzlXpUg9qL28zw1T/au6qlX5unyOiIAQgSrLecAFa9kVYq4JHmKimjUQ0HxfQ47iohMCxczPnOc3eqARXtP64YcfcLnRjoU1IH6h0X7MFC587VeGqpW+ev36NcMOmZGDoN3exuc53dGnLSN5hWu6JHkvX7588uQJ2Zhv5i4Q5rwTWDxa1vx6J4/eDC0VkpFSKLpm2487KWylCkJACOyGgPYpdpN4it8qp3AglZoaV/VC4NYIzHwe5tbAivhLENBVxjjsWF8dXorjN1jinQa1++RPA9bvUcEfVSlmdi5hmFcwntNLGNGgQuAqBPhJdBWFGvd2CPD2Vp7ldsIVwcsjQN5jBA49Xtq6PLxicBkE5OmKouQzBuhq/O+KFOm/SwPyth5eyI0870im7BkjBHvksaTm5OE0G1Y6zMECEsbmFKrDJgjwm3+Hs6CKjppI6pJOeGfEK9IljAwYlMdqmSTSqq5qVb4GzAINUYsAbzkPu2AtuzyhaIJ7gOjjSghovq8kTfHSFoHidSDeI7clbHBv+F0+75oW7rO9evXKIwNvtbbu0vvK/QjQ+JW++6DKJAI4hPb06VOmcTFjibyx+0uD8Bd6d3kU2IeHh2h9WAkM37x5E9afr3E3/ZmU7PkRa3vIG8w5aa7l8WR7hWQMgHwODb1p84uBVG2EwPII8HYj76qWB2ptBnnhHk6l3g7AZTabbof8vQgmD3KMPw9zLxhF7QwI7HWVkTfxZP4oKkI+xkLCQmuzKIaTVPKJWl61RrLGx3m80o6kX2MJgcsRcNPKlxMjAtZAQJ5lDTmKiw0RwAv+P3/+zDCOdUSPl7YyQ6uNEJgBAXm6ohSqFl+//vprsUM1iCJAntDCszjvNfLXEV1v4p43inLRrxIHp6BdxWMoSlv1E0HvnnGWkR/iWBZU0RGP8IQteWekxEgVVmuk+ld1VavyNaGF2ZykAS4YCGvZ5amZJrgHiD6uhIDm+0rSFC9tESi+l3yHtQwWIN6CBZdtUlfgcL/RaxyVCH6/sdNtruhwG1aSv51YfAOa14D8vcfdAH/+/Dl5aOrvf/87+eOlBzB0acBAB3ro/Uj+wNucNPfGxOtfIZkHSPQj42Xsg9r8slCoIAR2RoC3GzvE9ntqwphU6u2wlcLfTmSXEDzteZhL0NCgt0Zgr6uMboIgLzY+Tgr7qfoVY56kcCDV9EaAVwN3o7Q3VXz/vHbxnPKjq6UQWACBfNJ2AQbFwngEeHsrzzJeOhpRCGQQ4LeBmXcbZwbSV0Lg7gjI0xUlyEOEruaMB4o8TtKAPKEFavmDCG1Zw5r9wksvOPP38ePH4kmUfod42oKp3jwEqgRXZZfsQIqOLBR3LFQJ/UJLNQO2m6f6V3VVq/I1w5QRDQNcMEDmzficC4quW1ea4JqGiyGg+b6YQMVOWwTyb2ji3U1bqkb2hoyWe8gVgORDEfxoQzERBPqx3v/ll19GMrLVWHgVZl51DRqI4vIHu92rjBDrs2fPtoKRYRYv4XJRyj+ClsUL0vkeUt96SRVG+qmu+tXnDeacNPdDI9qzQrIoLF4ljxIenHOt6nGkj0JACPRGoMpueC61N23qfwwC+fWLR0OVwnjP3uujTizfS14XUjv/eZgLwdHQN0Jgo6uMiGbcRF5eSGd+SgUJDt5r6jUzeUFc+y2urfMEzBYuD1N4HiK1FAK3Q4D3GrdjTQRfhYA8y1XIa1whcAYBvMY4v41nO8ePGn311Vf2440KOJqAdy2bv9Rrm2/Ejki9EAF5uiL4yBjwe/9V6fvi0Bs2IE9oYdcced5L8LlWxPBZxQM9pAe8BD0NmkGgSrUOZEEVHWXAv8VXmP68M9rcDijVX2VPmut/P1e1Kl/NRaAOaxGoUq0DLtjQo2VXXi5VUsh3deDbfobrADF6ZAEENN8XEKJY6IdA/lbe8qc/kcvyXB5eWZW/i4VvvUdS0sElydlOv6RIvWM9+cOMmfdmYkPHXaqTHd4Rq8M0//777zwsaNnvLqgrKbDz6NGj3BzHZAAAIABJREFUw0z1ezB/KobPIPWj8PKeFZIxItDmF4OS2ggBIeAioH0KF409y+TyxIBzOJV6O2zzsdnt2BHBXRGY/zxMV/bV+RoIbHSVkb80iCPIJ6XL50T0mpmTUPd+nBclr2C9aTb9exmxzKDnFT7Tub4SArdGYPldrltL577Ey7PcV3aifFsEitc8LDL8zxPZRyYpfPjwAcSbvxcvXkxClci4KQLydEXB3ReiImuzNcDeObK3DFVv377Nv+mc6eRAm6odmgP9Fx/BMZ3827i0JipiOGcDXrWOJYUUHc0p9yqqeNHPlvOsYrNJY95xL5nq5+1JE7TDTjq5qlX5CgFUzWAEeNXi7XCUBd40zWbGB2xd8VKIYnu+spPhOk+YergpAprvNxWcyB6AQP4X1Nc+/Ymfm0MuywUZ9xhxFtytiZZxGydzQc4+AvTy+SLbUoUDCJCGHbs2qQulnvTJDg+Qet9HvN8szTDyzTffdH2/pxf95u9gZ+js+pVHpDeWrjIaQPiJtuESzOrMfVGyLKggBITAYAT4/Nhs1nUwUKsOxyfxeFVZACvtzi8gxGEszH8eZhgUGui+CGx0lZE/ScCvrFKC59/YxDvj1Fiq74oArwz55E5XIqOd86rF8xgdSJVCYGEEZpvXC0O9FWu81Z1NA+VZtlJUMWsRwKtbyXUENiCr3spph1BBCCyGgDxdUaA8RDg2BCtU7FANMgjgBY0k4Jec0OLjqwyPJ796+fJlpoe1T/5lGL/1V3g3P08/OUHcDhUduWjct8yLngyG7wtFkfLNU/2ruqpV+Srqsxp0RaC3C3aJ5834hglGTXBXVVReAAHN9wWEKBY6IZC/XTObB2wIAlbluKbldojbifxPlODnHJkkGFaCaOmOonIrBHDYlDyKHX2TFO43utEOpMncYm1F/C36geryqQzyRXiHGffuXeQN1+FRuj54R5p7AKKQjEGVR0mbXwyeaiMEdkCAtxu8c98BtzV4HJlKvRdiCy9m7yWIu1A7+XmYu8AoOi9EYKOrjG42J4M4jiDzab5MP2TuCV4n9SatTOe9vwJJAAEJL/6gRm+Sruof59HJvAypYMMY8TJiqXFbKXyqf9ULARKBR48ekS1HNtMyeCTa+4wlz7KPrMXpGgjgxbckI8z2P9kV00x3SxiU1OYSBOTpirDjtApe9lxsZhrwVojs8GQzpAvevHnz/Pnzri+rPkmk9zhIZdb1sKvjcyBICl1+WxX5nww+eu+jp063+MjbjWNJIb5/RUczKwwSv5m571JO5hjdR9Yr75zqX9VVrcrXerPvXhzxLvKYC3bR0LLLRcMra4J7gOjj3RHQfL+7BEV/PwTy6bWFExoPDw8uqlit1N45xN0tRCNuJ9EyfvoPP/8Y/UqVJxF4/fo100P0KqP3u5r8BQBmxAXa4Ey896uVGaYwF3pfBPUOnEx4KqZ4ZDH/E7gZeBf7SiEZI1BtfjEoqY0QEAIuAtqncNHYrTwylZrCdsLYDKR6AWSKeNULAYvAzOdhLJEqCIEUArrK6CND5oz8x4LPfD+9X/IUkFauAPG4mIfdPoQLtXnPcu93a0Hm/ma7ykjSQ3J3N6GJ3vshwOyXDOYKSVuYwcGDarhNECBtL2nJh4FG0kNyN4xsDSQETiJAaj5G8V6EfHLc4uMLH8Uo8q4G8yNA+gJ+fo1hmaSH5C5PM58xIKnKD9fwW7AP4nGM5sWLFzdKF3z8+JEBATmQ8Se0ZhBx5r7ZnFs4jDR3bsNnGnlb5OLJK62iIxe3Ccv5H2W1BGPTtHiszTZetcBPFn4CDsMKxGPankn187O+H1M9XNWqfPWTgnouIsBbAN6qZAYlFyYzqLrLBUkPyZ3bs1smR3EfaV7uYbiaE6kO74IAOSNm0HwXUpIekju3Z5WFgEEg/3IWvLJqyYUM3sPl7l8DhAO5LFw1IWco1vWXv4RrSYUn70RB1uGP1bj3G3HEYvyr2WaWCGY9n4zCNeAB6Hnvh8obrkuwdU1KlABYjGj9hpVk0EIa2GEAkvSQ3BXJ5le7JGHFEVs1AAIg/nabX63YVz9C4EIEtE9xIfjXDj04lRplVieWo7Co8o4IzHwe5o54iuaRCOxylTHM70RRhmdqdRQPuafMNpU7Ov92AfeprmU3+VVMW3SlZIbOoRJMyIJs+Dxp3E+fPpE/1MMnEWaQhWhYGIEJD8h6aeWFwRdr4xGQZxmPuUYUAocR4N0BGfwfpsR7UFG6B8hUH71TMsxqYir6zxMjT1fEEIckyFML2M31NKrYeb8GWPO6GYwbGSK81PPdu3cMMjjsMhhwF1KGwh5tMi5sQwvWA+GRfSIFSmaEDmdBFR2NFGjXsfATu+Qcn+1oUVdYop1vnupf1VWtyldUh1U5AIEBLtjjQssuDxD3oya4i8YOZW8RR0Y4N0JG8/1GwhKpIxEo/pbajTJXJG5v3rzxfBx5WjHsH2sc78f9wjamxvsRyFQz1dciQJ7a935gEDdX3bSPTvt4sCO16+Ljfet+PHYN2O2BKSNE8eiZ8Fpg3lTmf/+WAWGlNgrJGGlq84tBSW2EAI/A8qtdQKF9Cl4fVmo5PpUaRU8nlqOwqPKOCMx8HuZyPHdwppeDzBMQimOXq4xeRi8FWdtED5l7mupgIpDxXtv2+PHjFFz71JOKQarZANzIV1ZARSfMlA3AR0NMiMCEW8v6rfYJ9WQlkuRZVpKmeFkYAVza8XYZM8wODqvym4sZOrf9igk2Ov3W5YQJ0AFqIE9XBJnMGKAf92VDxW67NvDWvPdKF2AnDG/aZvDJ3OtjHq9tM0NSKHOxdk8LVivEqdp7R9wytJGG2utB0ZEHyN0/kmqgq4wQNOm4Z7Dqrlo2SfXPwFQPV7UqX64CqDwSgd4uOMoLaca9MD7a1ZjKYVtXmuBjBJofRXmYPD6132q+1yKm9psgkIkSgQD/Ip5bwIXDvp4pgGMt3ufMsIY7OUwSDDsRA365LkPnql8hV8mw5kU1XqK41a+oMZTM3wZ3fQEXSScZl5K9pZp5VoiJjlJd9av3iPQGyptZr/EOHz07nGJ5wyWYCwWZQ8Mjnk1zOxlc9kR2r82vwVhpOCDA2HOdOqhSFdK68o6+anQ1vgSBS1KpIafMdA6f6lqjE8td4V2782nPw0RhZ2afnGkUuh6V14pjl6uMTBoCkmib6Hny5An5giKGvB7KF+3Te/sak76M9rNSJakY88jRW2OnZEEuA1KPq14INERgwgOyWgA3lK+6ChGQZwkxUY0QmBAB/h4js6hryGD4JteGna/a1chgw8unDFaPSSQoT1cUBP+OyXl2cz1KyJuBRSiGNQD9zHzEDgEOvgyjCgN5wI4c2oyVgUWnVcaL48yIuGdIrmQhdNJQe/QoOvIAuftHUg3myXnyGthcNJun+ld1Vavy1Vz/1WERgQEuOErD7cz4yK0rTfCozoysVB6mLdqa723xVG/LIJDPWqz0NkDsCODn5lzB4aLI+RuGWOtlkkJ2OHjw9+/f24+TFD59+oRXt+APlzy9l/pPQmGRDNK22xNcXsyJ3OzgN2ymOJpBFqCBP/707t07/DBpip2G9V6abmR0xHORN5W60OUhSU7beTJpI5dgFittflkoVFgVgZH2fJNTB7ezrhfuU6wxrbywNsPU4d3MTJ/uVyOnsztupuwFkJmW+koIhAggJc6s8cefhwlJHTn7NnGmIch8zbXi2OIqI7JXTPSABFDzRA+5OuXfMcAr1rGWiBLca/1I/o7J4ByjdthTUAybH8wMCugAYKbBmK+QpMsnmwwZPRR+DIMaZUkEmBBqJOPY8NDCYCTgG44lz7Kh0MXyHRHwVrMZFvJnJjIPHvtKTuoAbkywwSwbmaG9fkau+RnyxrSRp2NwJg/XYn2HVR7TYdc23koTdu/Me9+7kprqnFRLPI6DLyMxJzUhxdf5+oyZYozneQLUQysE+ATj4aSQoqNWwpqkH9IwIrZBgn0GmpmcZz86d071r+qqVuWr3yxQzykEBrjg6NCkGd9z60oTPKozIyuZpYSXPzlMntdPZoFzeIjLH9R8v1wEImBOBPIvFnfPvcxJP08V3j/u2jow3uQ9XLAt5F7DixcvRubKMsjgQA7ucH7xxRe4YYXrnfh7eHiA5UeicpJ1a4Z47yvyh8tsVGMLph/y0L83aMOP88gCRzv4d/TjCij5k5jnsfJukQ3eSSTpz5vKvJklh1ipmUIyUpqevUo9pc2vFDKqnxwBrXabC4i0rtqnaI78VR1elUoN+WWmc/hUvxqdWO6H7SY9k+YUaAw+DxPiz8w+Nw0S9sDXeP0smTrm0Yi2vFYc3a8yzpDPYi6hYfndI1uBfBmTP8LaDK8Ki+rH4ErvPVUM8YMpvGq4V69eMXklcjXelQtG4cELOOpKhjoXAlUIMPPLCymq+q9tPMNcrqVZ7W+HgDzL7UQmgjdEYKTrqYKXPF5Q1efyjZlgg7+ekYfLO2TPDJ3v8KbfytMVBYdjN+RRAG+pXuy5RwNvpXnTdAEyP+S5FhyE6gFjtM/LN+wz1g+/QhalWZVRBK7NguIAGbmSPZMFVXQUFf2tK2/krzHFvChrMPI7p/pXdVWr8jV4asww3A4uOIXzjcy4t6CIctRw60oTPIrwyEomGZJZiVSR6kUIzNBV/U/SWPN9EkGIjKkQyCd5POMwFeVVxCCd5d01Il+zwoyCN5szPhpdIVd2+Y8fwhJ+/fXX3vUwwybEDQrBzuVEMrCbNlhjMslhpGLMLU037QNnd23WbipZQPRkwgoHNF0YeWEdaIlMnWeFmOOhBwY6+YhHpNebfpXRAwQfFZKFmIQ12vwKMVHNSggwS06tdmslfiPrevk+RS22YfudU6keGsx0JuNMr+djH4dFqsfI01O3QGDO8zAhdMzskzMNcetUc604ul9lvNy2wu96eb2oIPvRicQfk4/Aa8yihI2sRCbFy/rd9GxiJ9CYjDDeGHFtbhSje0KMovHu3btovSqFwFUIzJYD7ecUrkJY486JgDzLnHIRVULAIsCE8abxyOwVRmSsh+VCBYMAE2wwK0cGz19//dVttvMP3TO6uvkaigw7cYH52k2FcKV533QBuRzGGY4eb7xyjYNbJg+NuY80LKcOrORPBDYkYJmuGKPXj1n+zjNpeaKkKjqKwnL3SsYwwhMhdXwtp9eaSsP7zqn+a/Hv56pW5eva2Tp+9B1ccAZVhv09l12a4Bm1GfCV8jA9QNZ874Gq+rw1AnlTk4oh78Uy7rB5q3g4OFyBa8gFDo4zKSDgOfLNXyGDuBhT/P0WZPhxAu/aPGpIeaaGTOZAB96/f+/uQ5G/6JgZ+sxXU8kCyPBv/0RL/FDJGd75Z72ZiweZ46F8/01a5lM9SAMOg6sJO8M6UUjGQB1OgehT2vyKwqLKyRHIh6CGeJ06OCBE7VMcAO3YI4wjO9Yz8xQZAKMr0pUwg6baMNM59WyP+gEs9yBbfc6GAGNOQTPW+CPPw3goMbNPztQDrd/Ha8Ux4irjtTe7mNN1yPL0O12KhT3j+2EUzJu0+qlasWcvSgAsykq4oEFJGHW6Np7whOjSb8vg4to3tFlKVBACFgHGCLd6y4IdNFXA9sYam1spBlU/DwLyLPPIQpQIgSgCjx49itaHlSMdB37O3d2xDok5UOM6Wf6KwoGBLnyE3CRusnp18ynkuBci03VoeboivICIPHfCrPWKwx1u4I1+63QBDnuRZ5qxuh+WqME7ifIHRw7Ljnkw5VaYc2xM//u0ufCSAJaxzJutIIuTWVBFR0vqM/KET58+LbJ27Zv4EAOTSl5k5EyDnVP9q7qqVfk6o+d3fHYHF5yRi5ZdKXA0wVPIjKkn8yHKw1SJQ/O9Ci413gEBxOf5bPaFyZYm+GMd5N0ehHXFzcMmnbud4ERTHknTGBdO3rx54z44rIxxySUh0lwArYl/GcAd7gSSyHvXOD3FGECqHWIqWSAhxicrkBOGJ7WM9C6EJ8f4rFpv2mz/7maWrbQFJYctFF5BIZkHSPQjUNLmVxQZVS6AgFa7nYSofYpOwIbdbp5KdQFhgkP3MJX7bPOyTiw3h3TbDuc8D+OJQ87UA+Taj9eKo/tVRoDL3P7qJAOcOcsvvDEu1t69020Is5jl2YVAAQfvOAjyZb1h6ST0rt3ihV7ffPNNfggc8bwqMYpcfJgO86iFxQEXXqU+CoEZEChOrmG3RMiTzTOAJhoWQECeZQEhioWFESCXaoMRKMZ7B+hxL7FMuJl6gKPwEXLP1ftBxbAfpsbtpBjhMB3euo08XVF8WHozeoKjQsOu1Xk0hytN72aj137+jzjyRVp4JGqGHXq7EFVoV1RqpOWMPrtt5VXJPXLc81lQcu4MVgBFR+cBh4spnp689i3p/DFNN7I9j0zYw86p/lVd1ap8hdq7dg3pCpuDQI573gXnKdeyK4WPJngKmQH15GrCTaEcpsrthFlfHx5ohgc132eQgmiYCoG8tSkeFpqKF48YHOB5eHjwKjvtYpMvbQEx8K0gzKOq90dk56p8Og4VkEFab8qZ/klS3ZMSeOSqt9LPJgs+VwBb0eMacErE8NdhdqKYeEn11q/eDaLCUZif5gif2qRGIRkjaG1+MSipzR0RyMeflqO8jbXN8gW3k+VXu4BC+xR5fWj4LRmCNhzRdEWOi1k27PJCcWa5cXhzQNwOO6313CFU3geBOc/DuPjLmbpoXF6+VhwjrjLi5Vjjk1mQK66TFT0fMgXMTyae1xJmeYZEBt65dX6sAz0AKy/FI7+YgpF5I50HZqqr5vXM+8Y+fvzYfFx1KASaIFDMhIbZ3ibjep24v2UBH8E46TGEeXTe8aOASklNniWFzA71mheTSxmbwfx5/TFXjLBPbN89zDgpEmH3RWITbqaSXOSbkdJM3efJd+5+Cxm5U7sY4bjPrlqWpytKlsxLIMVxyXtzvBUuyLjqrEwRSb4BiTmms8c+P0Rtywt/NCaKBjwg8yrKWjaXb39JFhRZR+Z0ZpMsKOlPjaAVHd1L4ZkoqJhs78QycuZufNVpFL7bbVP9q7qqVfniVXqNlsu74KKYtOyKQqQJHoVlTCUZNzIRSJ7gDfMwmu95lTDfThU9MgSrzWEE8tnXYadOD9OfehAb1uE9Rqzr+x0oIl/aAoKRKxucovR+kDAFmlt/SXDoEsCXDyy0DzzC05NvOZUsMB3IOd4kJ5ZHxvs2evmW33D0euv3MQ9gw13Ifixc2LNCMgb86NZD+CDM2mDPYmjwdn9AxgKbXyG8qmmOgFa7zSF1O2SyBFfFQrPtU7i41ZYviZZH7mbygORXlOhnTHrhFieWx0DBy04t8wiQYRjE6kVE+W5bfStn2grJJv1cK44RVxkB0/hkFgZFyFI0nQh9hi1CMFbxWDBChDGnfDzd9bDCmwaeP3/utTn/sSiO80MM6AG/vVs08ZA13sA0gBh3CIxYDOVBOeh3n+pRXkPQPZBRn3kEmEwo9qTznZz/1o3McKm7aLcxonv94zwBm/cw3oDMID55lqLaj1eMIkkjG4xnn5wX0xLWVjqMezIjFkPEJoS5r6549+5dsc/8NqR93JXmmM1Ud0RLRu/C06dPi0MUI+piD1jTuW2YQd32S5bl6YpiZSBCJ5g44/dmvE0FhMdNVrtFI0A6oyK2qQa4pEdaeNwQ65EhiRLmLkaiDXpUYmskKo7xytaDu0v6HJwFhQSjp6NC3uHjmmRBybkDAhQdhVKYuQaGsfhuO5jEkT9iYOBCttyLr4owDjj8hAlVTBktmepf1VWtyldxsizWYHkXnJcXs6aA7WoSzOcp8b69fOtKE9xIJBrze8Jq/pFJiSyZh+mNtuZ7K13tLamQzt65jnDEHWryv6Hh/o7NjdDAIih6oLa3U2Ne2gIYMXf4zEAT2I+lFw5cumtCbW0nsOpVeELnL3z72DyyqMoVgOwmOTFSuEgmR13Mo0ePyB6GNcu/HO1CTRuGwJmBFJIx6DEooR9MmfH7EZ02vww7RXCiVqL41JkGCkTPoBc+q9VuiEmrGu1TtEKy2M/mqVSLDxOK68SyhatYkIOzEBWh6O2aYU4Z9QbBI8/DWHxQ2NaZuiDMU75SHH8d/SsS7e3lY0ocHerIc8WDFxA/fp7uSNcnnvntt988WKJaiIzqiUGqH/WwAoUwkdW9EA/k88gGChBD9HR9EyZDN1KOTBZ+GLYrCfp6VetAAROgQMM7jFzuMmoS3Urc2Sj3cqKFaw9xkQM9FZ0dyEObE2Nu9KgrylR5cLQA9Mnfqu2te6BEniUzGRb2LKm54NZPOy+GhRZWN8g9jLahLBNlWXlZUjsVXEMBNDBK8dohY768/Mh5yRapAmIMYc1hJKV5clzXZJlw4mSHyzzuKrCdNV5h2zWUkbIbi3rIuB/PT1JeqZDEcIdGuVUixZ0p3hDmI1ITPJ3HWpJxoKGnFexRZt3Kly9fHmPn8FPRJc8A/A8TfMmDUZRcwXnlYfEbnDiTaQR5rSYv8Cf9qcGkt7xc5zJzdNQbh4b9MyH3SH8deiJvukU/jqFw1VR/FFK38qauymUhWr4pXw2n/5xdyQXXysX1jFFVR+UYI2koZ8KG85F2ilNbv/wEZ/Iw0I1adTrfnlEAiOnkQO7qckAeZh6095zvvLZYC5ApDFu4WbLJRMQliVNL5B0LGSkPMAvNEYPbSnE0QDdI0w0KzRq8Ofthh8dWhQbDkWFPSDlfQxoHw9QANUhRPo8sqigZHApmpNl2+zIlpqr6lLVBPUKsqq62bayQjBH9VptfACQzs+xXCkQZzZm5DRkynWRh29UucNM+xTHlUSr1GG7WOKcKvSNw11GaNSwjSrQ5xu/hp1L4uPVycBZe14a7ENnygPMYmbWJJcMWzmfpLe9kYUlnSvI+YbMLxXF8eyBvKzHHsAj3svnDFJ1ZKPb2Lik9Y4QN9JB5SfXQtj7ECsar7RC2N+Zw1bCMp6XqcMENIKw1dwvD5MgcXBuZnltM0Ic1ZNoHES+6ihotwzJcQn/es4DUriG4l/I2xrBIEqi64zbYePl68EYV7xIwEQ+kiHHrx8Qw8iwpzVzVs9x9XowP2xgXhpnbPJAu5hesuegacXkhn9nyzBxrMFQxeSIveYEFS2oykvUWkEyhK1YZOhlpnlkqevP6KjYzCFz7lTxdEX9mYwYza0y47pkdjNvQ8nv5oqi5KMJ1vkF03FTlGeNgSU117taft8N2uGIhlaRqwmxx9Bs1YBaGEKIbtY5ZQTB+DYQ1Fyg5Lobu6go9MzVzdHQjbQepxagbqm7Q7s2XJ2LXVObLzXU+xWnKirrkAa7mK5QUPU1S/S7xqfIdXVWKF7f+jnyllGGZerngA6LccNnlTuRUee0JnuLarR/mHD2lZeLGM7SNz8O4qKbKZzjyAMx/3HC+5wGx33qKkZLU+N096EaKGLd+zHLSwrVAIW9qbsQgVkB5XsboRnFJaNV1jLljll2WJK/QNSnRVrXcnJLHhfsRzdqOW9XbPLJgcssGN8ypKh5PNs5DdLLz5o/n3eWNpk9zZGo7VEjGILbP5ld+ZlmTrkCUUZvJ2+TDNiPrM8GSp0sDzLLVz0zhDEe1Ai0GpdqnCCFVKjXEhKkp4oYGTD/H2niTfdoTyx6dKUMhB2fVgFmz2Mb9CilJRetHGnnD8nrOtJ8oB/R8lTh6XWU0Ch0arwHn7byTuJPMN1eHGArHHHEIDzf0i3qReI3Kwqsc78lc0dSWi/kIsNP7ZA/6L/q8fmINEVtS0CGbt64prvQwKwfY6iiGodfwTAQ+9ptTrie2K5DiWsVQCMqjHKnSIhB6nFC4pqafiC0xboHMmTY8uO+OHpblWUJMFvYsd58XMJuhvLrWkFu5zb1YfuvRs2b9jJjrp2z6gKGtKBTPEhbb5xsw3hygISDJ99PpW2benVmSeJGDIoRQjvJ0ISZejTclPSNjP5ostvdsw4+wZq7ZwbgND8qQzh0mriFH0a48Hi28qYI1v9HemMpUz279sL03EBxdHp4xgwwId2zjmXdXXm4ZGuJ97MosT1VzMpgIxEKh6Kg5/gM6jBoHK1MUBhgKaI6X84TRLhJmiETLASiZIdZL9buCTpXv6KpSvLj1d+RrmKpfNRDv7FxRno/Z8vzyVOX76fftbssuV/qp8sITnMzDDMtve4q9WB5mQrR3m++egqU+MopnzEW/1UqUNjLnc9WEjdJ8i8r8ROidQ2sFUZ4Lo7FjdINUVEPSAHiZNVcqABiwdB2pAGBz5MmfkLVJZFGloiP3aJAuQ8yZ0kZ8FUJ6bY2XyfQoH5Ccv5b9tqMXbTjMUe+oI8ykeTK93IaQk7e3ZwFQ3sZQ2+mpQLTt5Jq5N0bWZ0IRL/vU26NNuNqF9IvbAWcQJrUrtK5z7lMYdjy1CR2BqfFiAKVSGf3v58ddrwQJVomyt2Vwpwlj9IyC9cPKpceWyQADzewjAwoAITUB3foBIberYO7QqXJvg+CBz+jVGVPvWcWRU8bj9BYfrxJHl6uMUH0LesgYauy3zQvhcOF860oAyVE+hWFoxkqpq50KF9II/kj6DzTzAqBQLram96L0APGZR4p8QY79zB96hpm20EULEHSG/uZfFQGxRN5L0M2BurDD4jIPMrrQTnrRg1UYW+ik0i4sbvRTpMcQZhcSF0p28qFJJIHn4IAYVtpqV74wbKFVNKTyLClJ3c6zLDAv+gU5oU1DYJwSvVffI6Ylcx+gpMfoQMP1U94QRTtWtKtuD+fTN+EqwxOQ/TjMrnrqxGRqjsVCmBGWOxQUHnjI24/ydBaKVAFHUlxdSpWPKWpqULce0zOcKQ1tflEHDMvnLZLLVLTsGsAUzl79Saq83lIf3cRalPImlSnv1lDWTeicoRMybAOp3tzpN09JkvoRkNKfUKu90KWVQG8UHbVieXA/LsKhWFEDbe8XzsEQeTlPWGwMR2o+yBu5PFws1R9SO9wJAAAgAElEQVQVd1h5O1cVshCtuR1fgy3D+OHIWQ/C9nHBpBSKITfsar+oLzTj4YxrmOcPO4/WrDrByfUjJE4qT/Nm3vSMSudY1ApNc3uDxWhOvNfhnGhvNd89iaQ+ku4D+gP0Up30qOezEP0i7R58Xd5nfu+gocfpxCn0kNQNNBugGyQx1gL3nkd5+VoyUoUBiDVRDNCZYsGt7xe/MVzMIAvEDC4g+fKxAIOBImxT3Bpzj6CEj19Sk3eXl5B060EVkjHiI8PpfpMXxjZcnrQ1rfmZ5Vqt3g7Ukwjv3+/iOj0GL/kYqpMrYlM+ps9a7VqBap/CQsEUSBOErjztPaaoDUnqRwBDJNoUoeu0rnQ13A0Xi/QYC4NmJIPnm5EkgTA5OKBdjAyNBE+ePGHEygcAhiT8H0CVS7lnjiwZbuGYiRjvTF2+blq+RBxdrjIif+HKIFyHdDJVxdQA5uTIQwwuCGEZk4SxEcdmYDicVxP6Feif16bhR5JZY3oAi6dCDSnp0RWUyjWa0XIPxUOfRRXqNNdSMK4t6BTXt6t3I+CouqKyk+VhsCqm6aH2zfMmnkl0TZD3VQox1MPZMQzu2YaxkxZbiBjGZAxQ/OlbkAdlGEMVRmEQk2exOmML9wohGCm7rM05L+BThs0LZrFkEeuRReIJaLuq9/ZUQj9YzICEj7hS89ZQrhN0m5FlKKqVQrEw0q669IPHIm1ultB9Nl/2lGTYtM1TNee3jA3cxNOlBBQmUqJ62yMExRyB3fCGaygOTI2wf284+/GkUUrBa+qL9tOS4RUw2Q8T5nWV+YhRmi98XEA8+28pGZxGcEmauUwuDMECpOZpePOwBEMw63qQ0XDmRqXjOT6rRWFh5+goCt1dKouaj5Cph6UKPRH02URWRZJc9RuZ3SK9WyeSQlgwPQ+rmYthvnwvV5Xnxf32XnwdFvRdHgzV2xWWLYOdrVwwKb59ll1WE4qF9SY4HFCRa9ugx/qR0UZ4dktDqnCLPMzMaO8z3xmVY9CwqmjjTKbnk22m3ZA6ydckj1uZhoWRuxhVaMA8VmmFYa3t+jok+ABJIAwxW4+1oSEPPYdi5Ws6rcJC6M7XFEPfy5X5clmQS+8xk8VKHH4HkUxRJy8XnyXYFjJkT0itJXvmAhOEoE1zFtCnl5EOFXKetP/Cm1+QLKMDVjoKRJvPhfEdarU7BvNijKR9CiuIIlbGBKG9UqkWNFMoBrow2mjjPXXyoycvmBTbofeV9R1hYUy6Tw7OioYpVC1bXLkznVe1ueQ8TBWFaLyMM61lfM72l4ij/VVG2NAQ33Ad0taAwklgIR2aabcGG1QwECFtF9YwZIMFQNrQC8I2hSvYfrt3oDw6oiuaaBkCRVaxIeNdBQ3VymR5DINt08rhnPJghJS7OjkPz00E7XF9049FawldujanXwyhoo7mmDiguh4gGN3til8YADfYATw+m69x2RlfBhpFe+WZL3yEBQOSXV0Allie6EMywhoj4q6EWRnJsyzsWdabF729BvovBlrhhMUcx0y3c+p8AToZRtHhuKam1WIHLLiDohz1Mm6bKElAI4qAtwQ9E68Cn9StmChJphLLkLZiirIZVjK+qRYNr8+G4UpI/xo18nRFOcL6ZaaP/QoTPGoZiv1HG0Qncis7f8y5g6SGDBquj5ksi7kpAPkDyHid5D/C/TXn3SDgmSxLRiv/FdWuW1eSC0PDo+deAW+tT8lgxRhPjDgmC6roKCOpZb6K+gVrNFBAINo2AxmO6MbA5GS0FMKQosO2FKaEixkB12CHThXAAlqmOqmtR/IkXAucTPWnKI/W38hVRelPVd6Ir1qduV17ctYbvvZxwbwcmcihYaACwlJxpp1uzR0HBrWdM4VlJvixRQ1clfIw/AyyLW+B9ibz3QolWgAIRSsUGgrYJW1IRfG8V2UmZoCI5+EFWopsEqgNw/hQOVM1MOYN1xQWHNDGrGhSVKEefIG7HrTBfWfGzX+FJaHlcfICfHSelwOpyOYsXysLrHbzENlvQWdz3r0OTXjAA4IJ4vVw7UfQb+EKC/CM15J339EVkjGygzULtS6sgVcCnkyHTJsw5YgRG9pVkKpAlBHEem0YudcmXrw+u3oQ487CCZivGZ9biE5hl8jm6aZwRAxhjRKE4o5eLCNgQIcD9ilIwsxMVCrVs0iIf/KibDgZMfW8xZcXfZGiNARDwfC41U+Pr5Mf5eCqAIRkIYva9T7sQ3PxHTPv3hSAljYMljJIeo7PI8N8nNmZZli741fjxfEFYIpKvVj57NmzDx8+hM0wAb788suw/tWrV2/fvnXrYUCh5d9++61beaD8888/Q0f//PPPzLNA9s2bN5kGF34Fwl6/fp0nAKYN1ur58+f5ZvlvP336BKA+f/7sNYPbA4ZeJf8R9EPotr0RBGpQ+Nd//+xXxwrgHary6NEj/EcP1sqjxnYI7bLlCwsQ0I8//pghAMSjAeZOpk3xq/fv30Nh8gpvXEh0Jhb7TzWQoFPI3K7+yZMn//znP/NkwzifVNR8/8Vvi7MJ1gxzodhPvsEvv/zy3XffubMJltazJylnl+8Z3yKTDjOFWW/+m/aPHz++Ftgi2bUN/vjjD5g16wUsmKgxLsDW1PZs2sPy48/AiBrrAlAGsJ6w3CHg8qDGtsaSYQgLXaFtSRZACaTpydc8CwuMWUb2U2xWnAugQZ4lBSPAgf5AVfAfbfDRtESNfSSjRbZNbWHbefGf6frfP4OYBRwf8/MCgaibI7MT1pgR/K8VgdfeUAV6XIOMNviIMPirr77y2mc+QriY+yRJ5+Mx6Ke3gAJQ0dUTMIRHy1COr+CYYC7cx+FJX7x4YZ8CRGAtE0B2jQaN34SwDD28/lj6awtMRBQGBqlRQjAhrCrtSvW8fP3anu68+H7//feHhwfG7PDqmqIKsTFWmmGYhDM0fGzTz1DALBh7bvy4ayVQwzh0gAkzCC+D6RmymYKFqQdhxoihsSEMSP6/9u74rHJU4eP4zn3eAlZL0FuBWsJqBWoJuhWoJThTgWMJagXjlKBWsFqC2sG8v7t5locNCYckkAD5+sdMDich8IFAwglJX3P65cuXvjgVjwav7Ja5WXN64dp7lIO6jE6BnIfO7Cwsshx4YWhGWXVA6eC1k6rynT4KqkNs4xCidjpnUa787Mgu4oqX3cETN7NRWipdyKuBavV6OnbUE5nTqsCD0U1hE6LY1FA3XUkTogOzr8Xui8QfHnKcKg0S01mQPyr/t4mG+rXTWruqWvPlrycVfBt41K+wCx5UuNVfdtV6gNuXV2a4rPn5VRc1JmRQZTArq09sukWF2BdZ2qlZJ+5C5uMw1WjXfbyvduBdZ4/z/CAV96ifObbW8Gxr77op0FxTtL5K+lEDVhqBUdOtvehKZ2LT3UqqmnFd/k+8rFCcSqQSppsHWtdird0N+qhK+3c/879f6JoNFaIFfdRP/CMuwfzl60/bxLuh/JFH/1YVta8gZKhmMPoeh0a4YFm4P5l5Ep/oqNeVuApIZ2K6W7KvpPpSFeX+lr7IR4T7f1hMBDginYVuUvcpWZRCKe7HL05E1Yk3vbmpAP47QMxqa1jgatec6am4m+UUYwv8ThFyNDGUGqLkWWdjDx7ljM6tzO5PbIFF6eZl6B3LdHBDOzh7CFH+zWV+M2CrC4Sh1wh2Car9tK+j7W5XiSzofhg7U+HLmXem4RmpY825i2P0jM/Oad9qUj0Rdk5bV+M+ej6x7mNQy+sveB3bWs2Tqhy+0kiH0unPiL7VOjJUqzc0zdqqD0rjm0Nja61vt5gbs5BohREmrVzE+qjbXzaCaAWVyNA9Ko/aamM9GRd5SGI25itR4drR5lPQIWLZrqPRBFu1c1k1efH0d/YydmrVrI3uPlSX3Pg720N3NTsNQ5cV2+KwcROgIhiKEGt9NUqevOiEJNaOhsYTvZTpWYYWwaD1U/QsHBduEfiPi5COyY0zSsiI/q6zB+lLjM7cRuxCjZt71qdGT5cMnnZPV1V9ybDDFY/AOy8NNibVjmfO5c4O2kMR/lWnQytrgt0YoYuf/xXoxkzNuULFPV0sRh0FrZrZ+VEHuE6BRnRtKoLOw0GNmL/lcTOoNHSmLXVgSK6VzdTJMPF73Mw6rQXRNblQA+Iyju5Q7DLSKYrbXplk+Af07HjWuRx4YWjjqBq4Ral4xl3GqmJsHBFSaWqd+fugNZ8d2SVe97JKeeNJ+5SWSsdL51HmXkd0rmaashEL4w5Jf3ErO4EHrE77Q7qw1u60VWfHrexHOXPuYyy9q6o1X63qUd/HwKPezvh6umA71xuX677sqvUA78tX0vARHdPG6mdW6Ou/7BwtNQ5jp2G25UTaFR/vDLy7ldM9YTZH3NoW/NVjqUGPkOsCt1jDQ6ZXADVE4buLsuboSzB3jCUwPep9CjocPD9wR7nci0KxSFnoJD+wxLWaDj2dUUz80/HV/Jqm2JTl0bk2yV6qIeordPmYtLUWlNm+rQgPF6j4lCwcYeOaBf345T/TaB1EcT/6D0lPxxE3GW5s089DNtaQglbgardVQxJd7SpafqfwHxc6MFtl0fnRjoShVFtDyxsNdbyPvqhRHXbj7zzPd1frLMrAQMXWyqb5SAfnGnq45Db9usDdY0hISLuayf0wpnYNXci5Mx2alwrWn7M4fhvt5baV/lPnZkedPZ+OQ8UWfquNjkmdiIcM/OU2FuDXDr+6EJduWfD3iPpW67jFZFo9lVe4uSflSzXNJiNaCGmmPVmI/lXgxbbOraeXo+2gwaZ0FBR09HqyVIQbL+pUqXRas1Ty7P2GHEqDug9Frm6os2HUwWjv2ix3rmwfd4OWFZuJuY4FrmfcCpColEMOByWGnsUtEX9Iin6T48I19x8XIR2TG2eUkNH9nXqN8ATosiVwR6o8Otjdky7FEFJXQy4j+5IdksK+bVOHyyRdpxlS/VQiKvHOIlC4e1maNMHpKBaPucqeLqKqTmLDj3GtqeEFNSmeBKhK68D3nOvq6Ois9p449ZXbgqVuIpr4Q5Kq/M6TGO1F5dUH1ZcGu7y07LYt2lCBG0vW3W9T1p7mTqUWZXTI3XVNIZ6DxS7TVpaF33nkKrZAc8WgvqYzEnu/zfKyo6DrPDtqlXj1H9WQbmzn1VL1nTi5Pk0N72ugFI+7SeDB6B4gfSF28+vubkpIoUP9ynKIVYldVa35mlJLi9g28Khv5WVVXXAr7/6PtV521XqA9+UrabgOH38tmvhtX79vZ2qRcRg7AbMtJ9Wu8njXGchspdPakaqlp/KHn/i1op3+UR2lJ2Fr+6pzLKVBVuOziIYnSdNLXzFMrwBqiKKkJDyS0ZdgGkgJ34u9pv/4XaRieHbqKZGkvYYnSe5Xi5RFyCmEXe4ZLneOcri8s4V4Gih+5IpYClWekkX0UVSl/PjFiajbrk4/D4lblxaPLaSr4mo3SjHxO4WHkaFUD074VyHdt6gDf+pt9pvtHct0cEM7OLXk7iYzhIRcD2ZyP0z4seaumW1n6iZ1DSGzFUfMqYw6DELKRkdU39N9dJCriddor1p5NZHNsad/taymXPFrQ8/ltN0cJJ3TFZLNcet4cOzcmWWJ6X4mVRe5Kcv6V8shRBF9lmqaDYIWmqoyzjzRVqq0Kg47kf5ltxwVEm6rfXnulYySx/DE+HM65dsMCzqK7cyRhHQwge35DClXdxBY95QvdR9KuTbR4dDUFv3b9CAaGla71xmVAj2Hz6ADeWP1VmwzoM25C/FuzHWiFVRwnpxW+csxPUuKupSiZ+G4cEvK3/qFdExunFFCpvR3qjzqWQYlQzlVf2SudEwn1VzmdHZSil978TR3ra8Cpzq0kh3o0Npqto+pfzQNGYhsMqvrLBWiSkRVuo/aX9tb5cXHlkB9PV0rg9M/6mgNud63D8+m3qpmNlVXdbiv9pqt1BwFNgtujvqaMhN5ooWQDl2ZSrR3N1rP9YW7skLUNbiYntZJxaoCbfUpisH0LIpQ36rcN1YYxROi5yZvbSHC7Cy7VmAni+faRNF2joKqBBUefo6USTmqLiklLRP/x9LPjjpLvO5AlbKndbKLW92N1lTb6w7RKFBfefojVYy+pinwYLRT4l/W6Ue6Iht6UKgbFYuyr2zqaNK/Wt7YkiuDcRuBTrEKuqpa85WuAmcSc+BR35na9XTBndnvC6zysqvWA7wzX6kD+7rgvho1IjzwXEI5ba5nmz6x78xBrcSINLibpIbtjD+1dn3Hu3LUKTlDoM7T3GpjQjw9Tuq0xToETF6KXvAXxCJZCzmZn1JJplcANURTEjBi2ymXYIGDezpgNSxm0uY/fhepGP6ddg6tTC9r/06Hfjt/WaQ+mkyFSbfQeVk9VD7W+v5j3zO4HSsBq4qnvlOyFMWnVmXoYd5cLKh5NGNofZcM5rhWj6AdjUs/J6KG0Szk1jeNK9m4W3G1a6pH6qtdxR+orZZBa+rYX8nvFDowTSl4Fjprvud6StHqW53MqDFsClf/arnQXzM7s98KVNbUa3gMzVf6EUc4qmPaxK1mujBRP9UZlQI9J12BRWmS4V/wtNh0cC6dh0v1pLM03Uiih4S0q6qH0ffbF6Gn9raOpqEfA5t3Jaw5G5xn6HhoLqpZf57iiDaVUb3+IHrV442XEH3HgD9ccCEH7aDUzryy0h9e/H4N91v1nep+IuZoqabZzlq2JS7qzqFGO/ETl9Vxxi3QvrpBQffJFBeuRmBjrRs9fJNII12TqCPU34DMdmGQiC51tFzPuEeT/3pmeonQs7jmU0L8LcC48uK4cEvEf1yEdExunFFCpvd3qkIalkp0mqTLpREX/4NOPrWL8DPJKOYjItFpwLiDMXwrOUeph8IP3ylr9gnU1NP15XFiuNquob/phh96E4+4RO3hxvSHdOiZDN26edFvGH1VQq1TurKOPjrUl4s6wgMvDPsyq5YtSkfj1h8dsyH1vy9hKcJXdXaUArCIOFXKiQZqdHaqn3s9CIEHo3uw9IWEnwx7UuX/Kh2XMpWiMXet6uiqas2Xv/pV8G3gUd+X01V1wX0IneGVXXbVeoC7+ZohZJ5zywzHYWawdXcxj3ZNx7vy4jLOE6Lhjs7mtAn03PGZOnn+gXdPmqv8yl9DRoy0T1dKN6rTVK3pFUANUepa2opfxTQFduNYmUya1tXe75Q9zr+t8mgnvln2XynPn0jtceaySDSw5lKnC1mkFeqrG/Z031aW1XD1bUX4FIGaTsmmOPi3zfnHL/9pRus4ivuRE1F/tcntW7X2UfqsiHcdxK2QgbHNc7WrvfA7ResQYCi1BTLxY6IKpuMonzuW6eDcZs1/oc39MI1Y0qubDDvTiY1J0ZvPUBzRpjKOq5cacIly9qZjQ/FMvxc5t+qiHMXyafq/iSODnT5LNc12FzLP6W9n9kMClTyNBMWdu6vYFOecGaegQ8q6iHVCWpUMm1PVdv0WGPEnHzmENImB13h2i+RZ9p/pFlF/WonkesYt7nlKmZ7FlR8XkqIn5bhwy8J/XIR0TG6cUUIi9ndxz9t1pjclbbo023jmOWIXUcxHRKLxwVbvk+ijLk43uvWlX6fKGd5MkAhqnmjr6OmSWulIj3imqtNsnWxPT/BSl40hHbra1b5DOHq4Z4istS/P5BBTHFNap9bumo/6dSTkUsgkgAUJBB5ufquIh61On6acKvjTGevbNZwdxbIqNx6V8ujTp1YDpVodcjYVeDC2Ivd8nLM9jHtQpGvMW1zVdFW15qvcBiQw5YFHvT+2tXXBfg3722ouu2o9wFv5mudjyLWVXYumLE+50ok+DjMPb2svc2rXcbwz8N6qQvqojnLKYVjftp7Lk9kGmW3ViL9ru6UfpQKoceiMOV1glEsw9SC6IBJvMxSpf1X0Gtu0I7ezYBdKEcutmqycZpvs2cpChatxg6UGn+3qNHp5zn5/Y4XxXGct0lpuTHA1K9RxSpa6OCJewuuAjfXjFyeibuvHiajnWOBqd+Zej98pTG30dPH2UWzW71yI2A4X8WtmJ4IJVGWu+45lOjj70GiW/R3cUpckIe2qGkM3O4lC1FCYwyTRQladaaI8FhRt0uL4IohENTU82tfX19vb258/f768vIRvpTXVKKi309/p6enW1tagbQta+ePjQ02MfPT3+fk5NOVqWOUjpYKIlOXObKo57gzf3d3tDM8tUFW9KcdxRWkqvEqzlCz7i6DWgvbnevFvDw8PVQP9yVCbc3Jy4l9nqW+fn5+bJnFol9EkWANVahX180bgQSSHh4eHkMzqCN3e3m7+bX47aT5q2YQX1A6HZJl1chCgZ2mVAj1LC4SP8ws8Pj4253sj+il1Ijpv18+EgZ2UP3fNRZaS8fb3n1ZW/AcHBzqTVFcYZRf+BBT6bXOmod5fbCFZkOrV1dXl5WXIyqwzQoCebiPa/f190+wEVlo7wubcWC3P/v6+Hc5yOgE1v6akBl12qXXS0Jk2GTEupOyorJv2X9eD6XJXccyBF4Yho6xNB63DduipgnocFaL+ihsF5eyo4kOjyVrTWev0aeNwk0uhGzQ1RBNeqwMPxmZH9uCMRmbcj4uM0uQ/1F9rV1VrvtzDqrKQwKOeLnhiuZd+2cUBPrECLLs54zAz+5d+vM/Mxe6KE/j69auGajuTrcsB1f/Or9IFunvUhYm9u0UuSewEVLz85csXk7uQc0Wzcg4LrZqsm6eL/gGi6LLIoT6kSINdKK34dTu7zq5bgXyMLsApWQgpP36FKLFOzgJc7c5cOk3TuvLfKRhKTVfrmiN6xM+7TZJ0Qcody+lKh5grFqAzzapwExVHFlMZDbR+yG/uwNOMNd3apduztNDcpKX7dcycEN2Aq5ZdNzqs8PpZp1y61UkTmuXjEkmyuS1DOCISFPcjmtqV24KnKJVUu8I3RbnOCp9bqdWRntKnMtqloK7RtIemSdQK5u5ecyg1MzdGHEe6xlPHZDqgZsH9yE9NdrmwvJQAPctS8uwXgT4B9VPqnkxXZV/daBN1UjrNa87eNS1hRCfVt1/Cowg0g90qwWY6qLkybcpOpxYqMhUck4KiaAdGQk/nh2p8TLPjtjnmJLapwPqXk1g/aYpv9eu7Ju0oZs1L1LXGiF00rZOZqW63TopNnYv+bToX9TL6U2NFWY9wbm0S8cc/E3MzCtp5nmCuZFWCKr6mHOsYBeXsyFSAWhfMQI05g1JOO4f3dR41YuDaHqVp2jpzvNgfS+ngPOc2dnuulrxpDUaIjahptXZVteZrRBGXtQld8Pzl5WmalBjT6qpdapqmHEYzOMDnrycp9thc6TAOk8K2L84Sj/e+vBCOQCOgC21dF/RpMD+nT6a+8FZNKG4qo/2YBpWORv9Kuch161LpZeHmqIIQPXTs6OioMyM6w9fpQedXBKYT4JRso21DxI9fG6FYIVsB1WHdecjV7pwFtNrfKRhKnaeamQqm41p/zV0Z2nXzW5gWzAiqfuQddzOY/VuYztB0nWvitD+We5kwT0mxl5oE6EyzKs24xZHXVMasoEkMAgggUKVATVMZqywgMoUAAggggAACCCCAAAIIIJCVQIof/7LKIIlBAAEEEEAgTwG64DzLhVQhgAACCCCQrYDnd/DSX22XrXmGCbOnz+mWX33MMJF9SdKN0brj2Xyrl7foqQ3mY3ELRZdFcdqBCT4/P9dT9jpXpp3sZCEQAQQQQACBUgQYSi2lpEgnAggggIAR+I9ZYgEBBBBAAAEEEEAAAQQQQAABBBBAAAEEEEAAAQQQQAABBBBAAAEEEEAAAQQQKEtA8776Enx3d9f3FeGVCeg1huXmSHPJ7MRfXV3ZH4tbLrositMOTLCnMTw7OwuMhNUQQAABBBBAAAEEEEAAAQQQmC7AVMbphsSAAAIIIIAAAggggAACCCCAAAIIIIAAAggggAACCCCAAAIIIIAAAggggAACywjobWN9O355eSnr7Xx9GSF8o8Db25tZZ2dnxyznv6Aq+vDwYNK5t7e3v79vPpa4UG5ZlKgdkubHx8fPz8/ONTUVfGtrq/MrAhFAAAEEEEAAAQQQQAABBBBIIcBUxhSqxIkAAggggAACCCCAAAIIIIAAAggggAACCCCAAAIIIIAAAggggAACCCCAAAIzCVxcXPTtyfMusr5NCC9RoNzpc61XMlbwirxyy6LEmh+SZnuubGv9CupbK0d8RAABBBBAAAEEEEAAAQQQyFyAqYyZFxDJQwABBBBAAAEEEEAAAQQQQAABBBBAAAEEEEAAAQQQQAABBBBAAAEEEEAAAZ+AZzbO7e2tb0u+q0VAb+A0WSnrrYytKup5y6jJYOYL5ZZF5rCjk9c3o1tHyuHh4eho2RABBBBAAAEEEEAAAQQQQACBEQJMZRyBxiYIIIAAAggggAACCCCAAAIIIIAAAggggAACCCCAAAIIIIAAAggggAACCCCQi8Du7u7x8XFnajSr6vX1tfMrAmsSKPRNgPf395+fn6YgPJNyzTr5LxRaFvnDjkthq47ZkXjeZ2uvxjICCCCAAAIIIIAAAggggAACEQWYyhgRk6gQQAABBBBAAAEEEEAAAQQQQAABBBBAAAEEEEAAAQQQQAABBBBAAAEEEEBgAYGrq6u+vbbeete3GuFFCzw9PZn0HxwcmOXMF66vr+0U1jG1rNCysAuipmVPA1jBK0BrKinyggACCCCAAAIIIIAAAgisRICpjCspaLKJAAIIIIAAAggggAACCCCAAAIIIIAAAggggAACCCCAAAIIIIAAAggggEC1Avv7+3t7e53Z88zk6VyfwOIE9OJN+92GqgxFZOH5+VlvDTVJVQXW+0XNx0IXCi2LQrU3Jvvj4+Pnz5+dq9XxCtDOrBGIAAIIIIAAAggggAACCCCQswBTGXMuHdKGAAIILCPw+++/L7Nj9ooAAggggAACCCCAAAIIIIAAAggggAACCCCAAAIIIIAAAggggCU0aWcAABYdSURBVMBYgb4XM2qS2+Pj49hY2a4AAXuyVt+M1gyz0Zpk21eBM0y5J0mFloUnR0V/1apjdl7qeAWonSOWEUAAAQQQQAABBBBAAAEEihBgKmMRxUQiEUAAgWgC7+/vG+Pa3t7euA4rIIAAAggggAACCCCAAAIIIIAAAggggAACCCCAAAIIIIAAAgggkJXAyclJ36N7v337llVSSUxcgYeHBxPhH3/8YZZzXtDr8uxpZqq6qsA5JzgwbSWWRWDWSlzNrmN2+vVKxgpeAWrniGUEEEAAAQQQQAABBBBAAIFSBJjKWEpJkU4EEEAAAQQQQAABBBBAAAEEEEAAAQQQQAABBBBAAAEEEEAAAQQQQAABBBDwCVxfX3d+rTfFvb6+dn5FYAUC9psAS5nK2JpjpqllFRSEslBiWdQh7+bi/v7+7e3NDVcIr2TsZCEQAQQQQAABBBBAAAEEEEBgBgGmMs6AzC4QQACBjAQ+Pz83pmZnZ2fjOqyAAAIIIIAAAggggAACCCCAAAIIIIAAAggggAACCCCAAAIIIIBAbgLn5+d9P3nzYsbcCitWeh4fH+2oDg8P7Y/ZLremMl5dXWWb1PCEFVoW4Rksa82+qd28krGsciS1CCCAAAIIIIAAAggggEBlAkxlrKxAyQ4CCCCwQeD9/X3DGr/9trW1tXEdVkAAAQQQQAABBBBAAAEEEEAAAQQQQAABBBBAAAEEEEAAAQQQQCBDgb7ZO62ZYxmmnCSNE7BLtpRXMmrKn/26PCW7jls1SiyLcbUu/62en59fXl4609nXSHauTCACCCCAAAIIIIAAAggggAACcQWYyhjXk9gQQACBaAL39/cnJycaqv7y958W9ODA79+/T9zBxrcy9j2fcuJ+2RwBBBBAAAEEEEAAAQQQQAABBBBAAAEEEEAAAQQQQAABBBBAAIEZBPRT+97eXueOvn792hlOYLkCHx8fDw8PJv0XFxdmeeKCZoLpJg2951M16vLyUndxTIzQ3rz1jtCIybb3MvNyurKYOSN17K5vvqIqWx3zZusoJnKBAAIIIIAAAggggAACCKxQ4P9WmGeyjAACCGQu8Pr6enp62no0mqYg/vz77+rqSv/v7++PyIVGjTduVcoTCjdmhBUQQAABBBBAAAEEEEAAAQQQQAABBBBAAAEEEEAAAQQQQAABBNYpoFfDHRwcuHnX3B7NSXPDCSlX4O7uziT+999/10OizcfRC5rEqNs27LcmNlEpflUhTW4cHXOzoW4L0Y0fJhI9cjpKsk2ESy2kKIul8lL6flXH7Cm+dnZ035H9kWUEEEAAAQQQQAABBBBAAAEEZhbgrYwzg7M7BBBAYIOABhP1g0prHqO9jeY0aoXHx0c7MHDZHWd3N+x7OKW7JiEIIIAAAggggAACCCCAAAIIIIAAAggggAACCCCAAAIIIIAAAghkKKCnA3c+xlc/uOs9exkmmCSNFrBfb3h2djY6HrOh3r6ouzI6769Q/fnzzz+nT2W006z9Rkm2Sf+CC3a+qsnUgp5Tdm2XhR0Pr2S0NVhGAAEEEEAAAQQQQAABBBBYRICpjIuws1MEEECgV+Do6Ehj371f//OFVtOkx38+hf7/9PS0cdXOn3M2bsUKCCCAAAIIIIAAAggggAACCCCAAAIIIIAAAggggAACCCCAAAII5CNwc3PTmRjeSNbJUmigph3acw6nT59r3sfo19A7P79+/epfx/+tYjAr6E2PdbwpNHpZGCIWhgrohiK7jpnNVdkmVl0TFQsIIIAAAggggAACCCCAAAIIjBZgKuNoOjZEAAEE4gtoxNAeZPfvoO8Jap6tPC97bLba2dnZ3d31xMBXCCCAAAIIIIAAAggggAACCCCAAAIIIIAAAggggAACCCCAAAII5C+g3747J7bp4cJM5sm/+AJTaE9M1YObp9/w0Fln3MRovx8fH254SEir+gXuMSTmZdeJXhbLZqfovdtlYWekc36jvQLLCCCAAAIIIIAAAggggAACCMwgwFTGGZDZBQIIIBAqMGjQcNDKTQo2zpM8Pj4OTSvrIYAAAggggAACCCCAAAIIIIAAAggggAACCCCAAAIIIIAAAgggkLHA9fW13kLmJlDhbiAhxQlEfw2g3mW38QnRRunu7s4sD1poVb++WWeD4lx85ehlsXiOyk2A3iz68PDgpl9zfU9OTtxwQhBAAAEEEEAAAQQQQAABBBCYWYCpjDODszsEEECgV0BP7Ns41bC18ePjYyvE//Hp6cm/QjVP+/Nnk28RQAABBBBAAAEEEEAAAQQQQAABBBBAAAEEEEAAAQQQQAABBKoX2Nra6nxGMC9mrKPo7UmAe3t706dp/fz5M1xm0MomWr2SUdXPfLy4uFAtNR/LXYheFuVSLJ5yuyzsxNzc3NgfWUYAAQQQQAABBBBAAAEEEEBgKQGmMi4lz34RQACBtsDQeYzaftAmeu6aPSDe3v1vv+kBbLu7u244IQgggAACCCCAAAIIIIAAAgisVsB/Kb1aFjKOAAIIIIBAagG64NTCxI8AAggggMB6BDS97fj42M2vZvvoccNuOCGlCGhOoH3LROec1aF5GXQWau89cEeqcvY0M70y1P4YGEmGq6UoiwyzWUSS9Ej0zkm2ehcodwQVUYIkEgEEEEAAgRECg05iR8TPJggggAACCEQXYCpjdFIiRAABBEYKvL+/D91y0BXI3d2dP3497c+/At8igAACCCCAAAIIIIAAAgggsDaBEVfrayMivwgggAACCKQQoAtOoUqcCCCAAAIIrFZAk9w0Z8zN/tnZmRtISBECrTmBenDz/v7+zCnf3t4eusfWxEV9rOCVjDmUxdCCqHj9P//8082d3ll6eXnphhOCAAIIIIAAAnUIMJRaRzmSCwQQQGBVAkxlXFVxk1kEEMhaYMQwd+fPLX2ZfHh46PtK4Rq4PDw89KzAVwgggAACCCCAAAIIIIAAAgisUCDwKUKvr68rxCHLCCCAAAIIpBOgC05nS8wIIIAAAgisUECzxTpf2aff0J+fn1cIUkGWW9NQb25uomRq0D0YOzs7g3aq1+XZ9VCb1zG7LFFZDLJl5Uag9XpMw2JXPBPIAgIIIIAAAghUI8BQajVFSUYQQACB9QgwlXE9ZU1OEUAgd4Ghw9zKz8HBQWCu9APM29ubZ2UGLj04fIUAAggggAACCCCAAAIIILBOAT1U3n81bVheXl7MMgsIIIAAAgggMFGALngiIJsjgAACCCCAgCtwcnKiF/e54aenp24gIZkLfP/+3X6Us6bS7e7uRknzoNs29MDoQTttvS4v1vTLQWmIvnK6soie1Ooj1KPWWq/9bLJ8cXEx/ztLq9cmgwgggAACCOQjwFBqPmVBShBAAAEEwgWYyhhuxZoIIIBAWgE9CXLQE/60cvhoY+d4pcnP8fFxeFRmKxYQQAABBBBAAAEEEEAAAQQQqFvg7u4uMIPhawZGyGoIIIAAAgisWSC8Yw1fc82e5B0BBBBAAAEEGgGdObi/yOsZRnqPGUQFCWi+lj0nUGWq2XSx0h/+OGntcdA82PPzc/uBWZp+eXh4GCvZS8WTtCyWylS5+7WPC5MLTbiliTMaLCCAAAIIIFClQPgAafiaVUKRKQQQQACBrASYyphVcZAYBBBYu4BGq8MJrq+vA1fW8PHPnz/7VtbIPq9k7MMhHAEEEEAAAQQQQAABBBBAYLUCfQ8y7wTRqwAeHx87vyIQAQQQQAABBAYJ0AUP4mJlBBBAAAEEEAgX0MOFO2/e1XOBdQYSHg9rLivQmkDYWaajU6hK0vn2TjdCvVNRK7vhnSGabGnflaF3P0acftm5x3kCk5bFPFmoZi/39/fufUG6HSjuAVINFxlBAAEEEECgGgGGUqspSjKCAAIIrE2AqYxrK3HyiwACWQv4351oJ10PTtND++wQz3Lno9fM+hq4DB9hN1uxgAACCCCAAAIIIIAAAggggECtAh8fH3pauR7D//n5GZ7Ho6Ojy8tL7n0MF2NNBBBAAAEEWgJ0wS0QPiKAAAIIIIBAdAG9B+/i4sKNtjUjy12BkEwEdJvEy8uLSYxKM/q7DUOeQK11wm/Y0NOvWvds1DG7bIayMAXNgl9AV1Kd9VY1bXd3178t3yKAAAIIIIBAoQIMpRZacCQbAQQQQKAR+PLr1y8sEEAAAQTyEdBor/00vs6E6SmA4fMP9eg1z+8uelJg+Ah7Z2IIRAABBBBAAAEEEEAAAQQQQKA4Ac1UfH9/b5Jt5isq5O3tTR/175Qc6Xnneri+/ra3t008CmyW9RgjnihkWFhAAAEEEFibAF3w2kqc/CKAAAIIIJCnwP7+vj0drknk9fW1HlGUZ4JJVSOgk0n78dAae0n0SCnN/uobHdJOVVVOTk4CC+X5+VlPy7JX1s0e4ZvbG2a1PFtZZJXrbBOjCb3uKxk10VfFlG2aSRgCCCCAAAIIbBRgKHUjESsggAACCJQrwFTGcsuOlCOAQLUCnmFx5XnQaKM7LG6rDYrK3pBlBBBAAAEEEEAAAQQQQAABBIoW0GRCM4Nx5oz89ddfPA19ZnN2hwACCCCQjwBdcD5lQUoQQAABBBBYs4BeYKIJae7IwNPTk2Y5rlkm57zr3YZHR0cmhXpolMor0RhLa1/NTnV/hZ46PeglkK35foqnjhmzLZ+kZWFKnIU+ge/fv7de+6k19/b2dL9Q3yaEI4AAAggggEARAgylFlFMJBIBBBBAYJzAf8ZtxlYIIIAAAukEfvz4Yd7VYO/l+PhYL4gIf2qaho9bj/ezY2Meo63BMgIIIIAAAggggAACCCCAAAIIIIAAAggggAACCCCAAAIIIIDAGgR0T7DejOfm9PT01A0kJAcBTcqy5zEqSXoHXaJ5jIpc8xXPzs5aGdd7GgfNY9SrF+13SCo23aRRwZs/Zy6LVinwsSWgF5O68xh1x5H7ksbWhnxEAAEEEEAAAQQQQAABBBBAYEEBpjIuiM+uEUAAgW4BDbhrVNGdzfjw8KCpiXqgmh4S2b3lP6FaQSPgraH8f7783/83NzfhUyLtDVlGAAEEEEAAAQQQQAABBBBAAAEEEEAAAQQQQAABBBBAAAEEEECgaAHNSdP78VpZ0Fw1TT9rBfJxcQHd/6DXIdrJ0EzU1O/P1I0Zeti0vVPdsKFJsPf393Zg57K21Zpa3/5W9a2CmzQWKQubkeWWQOd9QbrjSDWwtSYfEUAAAQQQQAABBBBAAAEEEMhH4MuvX7/ySQ0pQQABBBAwAs0Q8MvLiwmxF/b29jRYr5mNOzs7mvSo2Y9aX+9s1PoalLy9vbVXtpe1/gzD+vYeWUYAAQQQQAABBBBAAAEEEEAgNwHdzfP5+blIqv766690Lw1YJEfsFAEEEEAAgXABuuBwK9ZEAAEEEEAAgRkEzs/P3d/WNeWsglfnzaA32y40e9B+YaZueJhtxqmmvLpvt9MdGkqPbtjQbRvNII/u1tA82KenJ63cmsHYKM2Z5qTlsmBZJM1XoZHrQHDrWzWVrdBCIdkIIIAAAghEFGAoNSImUSGAAAII5CbAVMbcSoT0IIAAAv8S0GP59EtJrNsrz87O9Py/f+2ADwgggAACCCCAAAIIIIAAAgisT4Af/9ZX5uQYAQQQQCALAbrgLIqBRCCAAAIIIICAJdA5F+jHjx+aw2atxeKSAq+vr//973+VAs0h1FzB1O9jbGVV92xcXV21AsM/arqjpsvOnObw5A1dc9myGJrautfvrJnMxK670MkdAggggMDaBBhKXVuJk18EEEBgVQJMZVxVcZNZBBAoVUAPffz27duU1B8fH2vIktc+TDFkWwQQQAABBBBAAAEEEEAAAQQQQAABBBBAAAEEEEAAAQQQQACBygQ0zezl5cXOlKbM6Q17/Lxumyy7/Pz8rBLRWzQXSYb2rsdGtyrJxpSoFukmjaXSvDF5o1dYtixGJ7uyDR8fH4+OjlqZ4uHmLRA+IoAAAggggAACCCCAAAIIZCvAVMZsi4aEIYAAAm2B+/v7u7u7h4eH9hf9n3d2djSJUc8I1ANa+tfiGwQQQAABBBBAAAEEEEAAAQQQQAABBBBAAAEEEEAAAQQQQAABBNYo8PHxcXBw8Pb2ZmdeP7Vr7hy/s9smK1/WFD7deqHXQm500JsYT09PNa+M+rPRihVGCOjdmGqyPj8/7W3/+OMPzW+0Q1hGAAEEEEAAAQQQQAABBBBAIFsBpjJmWzQkDAEEEOgVaJ5yp2f+6bcTjU6+v7+bMUo92E+/qWjUUoPjGqnkOZG9iHyBAAIIIIAAAggggAACCCCAAAIIIIAAAggggAACCCCAAAIIIIDAb791zmbUb+76aR4eBGwBVRXNZtRfc7dGMwNW92lsb2/rVg3dpKGHTXOfhi3GclwB1UDVNHOPUBM58xjjIhMbAggggAACCCCAAAIIIIBAagGmMqYWJn4EEEAAAQQQQAABBBBAAAEEEEAAAQQQQAABBBBAAAEEEEAAAQQQQAABBBDIV6BzNiMThPItMFKGwPoEaKbWV+bkGAEEEEAAAQQQQAABBBCoU+A/dWaLXCGAAAIIIIAAAggggAACCCCAAAIIIIAAAggggAACCCCAAAIIIIAAAggggAACAQJbW1t6z55ed2avq5fvnZyc2CEsI4AAAksJaHJ18yJQkwCmWxsKFhBAAAEEEEAAAQQQQAABBAoSYCpjQYVFUhFAAAEEEEAAAQQQQAABBBBAAAEEEEAAAQQQQAABBBBAAAEEEEAAAQQQQCC+QOdsxoeHh/Pz8/g7I0YEEEBgiMDh4eHLy4u9xfHx8ePjox3CMgIIIIAAAggggAACCCCAAAJFCDCVsYhiIpEIIIAAAggggAACCCCAAAIIIIAAAggggAACCCCAAAIIIIAAAggggAACCCCQUKCZzbi3t2fv4/b29vLy0g5hGQEEEJhTQK+H1Uti7T2enZ3d39/bISwjgAACCCCAAAIIIIAAAgggUIoAUxlLKSnSiQACCCCAAAIIIIAAAggggAACCCCAAAIIIIAAAggggAACCCCAAAIIIIAAAgkFNJvx+flZ04TsfXz79u379+92CMsIIIDAPAJ6MaxeD2vv6+bmhhbJBmEZAQQQQAABBBBAAAEEEECgLIEvv379KivFpBYBBBBAAAEEEEAAAQQQQAABBBBAAAEEEEAAAQQQQAABBBBAAAEEEEAAAQQQSCfw9evXq6srO/6np6f9/X07hGUEEEAgqYBevXh6emrv4sePH4eHh3YIywgggAACCCCAAAIIIIAAAgiUJcBbGcsqL1KLAAIIIIAAAggggAACCCCAAAIIIIAAAggggAACCCCAAAIIIIAAAggggAACaQUuLy81d3FnZ8fs5u3tzSyzgAACCMwgoFbI7GVvb+/9/Z15jAaEBQQQQAABBBBAAAEEEEAAgUIFeCtjoQVHshFAAAEEEEAAAQQQQAABBBBAAAEEEEAAAQQQQAABBBBAAAEEEEAAAQQQQCCtgOY03t7eak7j8/Nz2j0ROwIIIPBvgdfX16OjI4VdXFycn5//+0s+IYAAAggggAACCCCAAAIIIFCkwP8D5s/rJP4x+hYAAAAASUVORK5CYII="/>
  <p:tag name="POWERPOINTLATEX_PIXELSPEREMHEIGH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183,3333"/>
  <p:tag name="POWERPOINTLATEX_BASELINEOFFSE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46"/>
  <p:tag name="POWERPOINTLATEX_REFCOUNTER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iVBORw0KGgoAAAANSUhEUgAAE0kAAAGSCAIAAAAXi9kZAAAgAElEQVR4Aeyd/9XXKNevzzzrKWDGEsapQC1BrUAtQa1ALUGtQC1BrWCcEtQKxilBpwPP532zDoeVELJJgAC57j/ulS8hsLk2PzYbSH75+fPn/+EPAhCAAAQgAAEIQAACEIAABCAAAQhAAAIQgAAEIAABCEAAAv0TePLkyV9//fX9+/c7d+68efPm5s2b/ZeJEkAAAhCAAAQgAAEIQAACEIAABCAAAQhAAAIQgAAEIAABCEAAAhCAwIAEfuFs54BapUgQgAAEIAABCEAAAhCAAAQgAAEIQAACEIAABCAAAQhA4HoE7t27p4Odfrl1yPO3337zQ7iGAAQgAAEIQAACEIAABCAAAQhAAAIQgAAEIAABCEAAAhCAAAQgAAEItEDgPy0IgQwQgAAEIAABCEAAAhCAAAQgAAEIQAACEIAABCAAAQhAAAIQOELgy5cvs4OdSu3FixdH0uRZCEAAAhCAAAQgAAEIQAACEIAABCAAAQhAAAIQgAAEIAABCEAAAhCAQCECnO0sBJZkIQABCEAAAhCAAAQgAAEIQAACEIAABCAAAQhAAAIQgAAE6hF49+7dMrPPnz8vAwmBAAQgAAEIQAACEIAABCAAAQhAAAIQgAAEIAABCEAAAhCAAAQgAAEInE6As52nqwABIAABCEAAAhCAAAQgAAEIQAACEIAABCAAAQhAAAIQgAAEjhJ4//79MokbN24sAwmBAAQgAAEIQAACEIAABCAAAQhAAAIQgAAEIAABCEAAAhCAAAQgAAEInE6As52nqwABIAABCEAAAhCAAAQgAAEIQAACEIAABCAAAQhAAAIQgAAEDhH49OnTv//+u0ziwYMHy0BCIAABCEAAAhCAAAQgAAEIQAACEIAABCAAAQhAAAIQgAAEIAABCEAAAqcT+O/pEiAABCAAAQhAAAIQcAQ+fPjw119/ff78WVvx/vnnH4X/+uuv+rrC77//fuvWrbt37967d89F5gICEIAABCAAAQhAAAIQgAAEIAABCEAAAhOBd+/eBVE8evQoGE4gBCAAAQhAAAIQgAAEIAABCEAAAhCAAAQgAAEIQAACEIAABCAAAQhA4FwCv/z8+fNcCcgdAhCAAAQgAAEI6LsKr1+/1qlOC4rHjx8/e/bs5s2blsjEgQAEIAABCEAAAhCAAAQgAAEIQAACEBiewI8fP/R2sGUx9aYw+Z2W4YRAAAIQgAAEIAABCEAAAhCAAAQgAAEIQAACEIAABCAAAQhAAAIQgAAETifwn9MlQAAIQAACEIAABK5M4MuXL/oU5/37940HO8VKH2H4448/njx5ok17V0ZH2SEAAQhAAAIQgAAEIAABCEAAAhCAAAQmAu/fvw+i0DvCguEEQgACEIAABCAAAQhAAAIQgAAEIAABCEAAAhCAAAQgAAEIQAACEIAABE4nwHc7T1cBAkAAAhCAAASuS+DVq1cvXrzYXf5ff/1VJ0Jv3769OwUehEAWAjpm/P37d74lmwUmiUAAAhCAAAQgAAEIQAACEIAABHYQkIPo69evywd//vy5DCTkLALTm9p+++23swQgXwhAAAIQgAAEIACBmgRYQatJm7wgAAEIQAACEIAABCAAAQhAAAIQgAAEOiXA2c5OFYfYEIDAUASmJY1///33n3/+0ekgXei/rnXm7dxDa80KNpT6L1yYhw8ffvz40Qegs5qPHj26devWnTt3fv/992mb11QP1SK0P+/z58+zR/T4y5cvnz9/7qfDNQRyEXDd4NQtT/3zrLvWT2Wn2qvIufK9Wjqumc8I6yO9bPe8WmWgvBCAAAQgAAEIQAACMwJuVuJ7jWQ5P3jw4N69e7PI/ByVQLAatOA8bAe4EN24cWMpj1rKhw8fluGEZCcgFfjdlK5nc/zJf6J837x58+TJk+wCkCAETiQQ7KUZrE/UCFlDAAIQgEAFAm74YwWtAm2ygAAEIAABCEAAAhCAAAQgAAEIQAACEBibwH/HLh6lgwAEIHAuAbeksbavZTrJuSbk48eP124dDG9WsIPl4vGOCGgHqj656QTWeU4d0QxuS9XJLv3pi4jTXdVeHfdSZLchTKegdayOPWEOJhdGAqpL6pz9/lmVavbTmBTR1ghMw42oiu005M0I6+faswpXY4/c5RYEIAABCEAAAhCAAAS6JhB0zthnJZpHd118hJ8IBKuBP4c6y3nYnYLW5o/l/KvdIToi8Ldv31y1dBd+f3UkcZ6FQMsEgr20X/njvTSDdcvKRTYIQAACEIgQ0Agoq09/00gXXN+JPM4tCEAAAhCAAAQgAAEIQAACEIAABCAAAQhAIIlA4GznL7/8kpQEkfVhMS1swwECEICACOjsmVvbaApIs4I1RQlhqhHQOUz/YGfShzd1zlNf6dTOPH3h0yXy9OlTDcfBo6HVCkVG3RFQ/VEt6k7slgXWYr+QahzUer92ubUsKrJBAAIQgAAEIAABCECgPoGHDx9OpvLkO6ovADm2QAAfXSEtBM926l1gOIuyAL9z5w7T/CwkSaR9AgzW7esICSEAAQhAoAIBVtAqQCYLCEAAAhCAAAQgAAEIQAACEIAABCAAAQg4AoGzne4eF0YC2otjjEk0CEBgeALupFlrJW1WsNZAIU8FAm/fvvX3271//147ZlLz1QnPT58+6cGPHz9Oz96/f18jssJTkyI+BCCQi4DaIMNNLpikAwEIQAACEIAABCAwHgFZyxyOGk+tqSVi0pRKzBL/y5cvOji9jMlHO5dMCIEABOIEGKzjfLgLAQhAAAIQgAAEIAABCEAAAhCAAAQgAAEIQAACEIAABCCQnQBnOzMg1Y4cfaSIwyQZUJIEBMoQ0Jd1p68i6E3t+rLfzZs3y+RDqhCAgInAixcvXLxnz57tONjpHv/w4cPt27e/fv06hWjHnkLcXS4gAAEIQAACEIAABCAAAQhAAAKbBHAcbSIiAgQaJ6AXhwUlfPToUTCcQAhAAAIQgAAEIGAnMM0Xbty4oVXmontCtOdEK9p6hSLL2XbtEBMCEIAABE4nwEB5ugoQYHgCuK+HV/G5BaSCncuf3CEAAQhAAAIQgIAjwNlOh+LQBR8KO4SPhyFQhoAWwF6+fKnPA84+iaD1MB0Ae/78eZlsSRUCEIgRUNNzTVLHrV+9ehWLbbinZq4vdk4R9Q1PfahBpz0NzxEFAhCAAAQgAAEIQAACEIAABC5NAMfRpdVP4cciIA/wskByAuMjWmIhpHcCGrx0mFle0M+fP8vLOr3O8u7du1ry4KWWvSsX+SEAgdYIaIuz3lU6+5yvDIwHDx4oPO8hT62dqW+ffYdcGWkJjO69tYqBPBCAAAQgMBFgoKQmQKA0AdzXpQlfPH0q2MUrAMWHAAQgAAEIQKBBAv9pUKYeRZr52XssAjJDYDACnz590ura69ev3SkyV0A12GnJTWfAXCAXEIBAHQJqlS4j/wOeLjD14t69e7du3XJPaZ3bXXMBAQhAAAIQgAAEIAABCEAAAhAIEsBxFMRCIAR6JKDmvPQAqyA66tZjcZAZAhECek2evhr39OlTd9BIlf/r16/yuP7xxx9PnjzRtrzI49yCAAQgAAE7AR22VNeq85YzM0OrzOp1tQYtC8SeWiSm0tExUaW53HCi3CUDbyuO0OMWBCAAAQicRYCB8izy5HsdArivr6PrU0pKBTsFO5lCAAIQgAAEIACBOIHAdzv1/j//Geet1qcpdT399yPkutbLZbUk6f5nSXYSXjJPqckh7oqTJX2XyNLV7m5xAQEI1Cfw9u1b7W+I56ve4M6dO3rF9cOHD+MxuQsBCOQi8OHDBz+pmcnh30q6fvTokfYwTY9oqTvpWSJfmYBOBT979mwi4Kxc2Y3lLMYr06bsEIAABCAAAQhAAAIQaIcAjqN2dIEkEDhOIPjRTiXL2c7jbF0KekHbtNDmFt0m5wlLYw5RhQu94U5HOiMZqS0owp9//skX3iKUuAUBCEDAQkBrx/HFJg2I9+/ff/Pmjc7VWxJci6NVM61wrd2dwnXsU0tguY6SxvPiLgQcAVbQHAouIACBJQEGyiUTQiCQlwDu67w8SW1GgAo2A8JPCEAAAhCAAAQg0AiBX37+/LlDFL359fPnz1ojlFP7yNqtTnLq+1pyWOtlhDvE2P2I5JfYKoL+yxWui2lBeneCOhig1+XufpwHIQCBjAS0uKXlNHuC6gFu375tj2+MOb0h250RmvpMd/zMmIj2YWjHhjGyMVqzghnlJ1rXBHwvv95q/O3btyzFUTp6dbFLijPbDgUXuwmoq5ShKzPV3m/LrJ062N2ZDvbgREPGtoZCWdriqaHQznOioWcrTxMG0wLFgQAEIAABCEAAAhBYEmjBcbR0zshUls28lDYScnwreSRxblUgsKwGqgOpk6YSzsMKZc+bxS+//LJMUJvRv3z5sgwnJDsBcZYvTsdO7CnTfdlZuZibBztdTHmo5I3BneKA7L5Y9tIM1rth8iAE+iKgXR96qYFR5iOrzBpD9RpiY0ZsRzGCIloFAhoiWUGrwJksINAsAQbKZlWDYMMQaMF9PQxMCrIkQAVbMiEEAhCAAAQgAAEINEJg59lOX3rL2wT9+O66qfVFHQuR/1F/8VcwOuFnF/ry2OxbZLMI/IQABKoR0K6FpNPaNTf6aKlDJ4XsO12qbc9qVrBq1YaM6hDQO+O1tWjKK+/Q6W/jY4W7jjYvkovdrcnZTkuVkMmtbTF2e5uznRaqxIEABCAAAQhAAAIQSCLQrOMo1TnD4agkvfcSObUaVHMeNgtwbX2KBlJZZaq6d+/eNR5ORjup2knaPK3EpQt5tFJzIb6FQGovTW23UCUOBJoiMHuX6KZsR15jqlcPG4fOSYy///6bLzNvaoQINQmwglaTNnlBoBECDJSNKAIxxibQrPt6bOzXKR0V7Dq6pqQQgAAEIAABCHRH4D/HJdY3uPQ+wh3paGO3LMUdD5Z4RH7wJ0+eaB+APmSqlTad9UrKxZ1USXqKyBCAQHYC2uWQdLBTAmjZrNpGB3V6klCdTPaCH0ywWcEOlovHWyPgD5c3btzIKJ6O1bnUUjsB9yAXEFgS0FcR9PWJZTgh+wjI5Ja9/fjx432P8xQEIAABCEAAAhCAAAQOEmjZcTQ5Z5iAHFRx74/jo0vV4Lt374KPPHr0KBhOYCECqrr6+JjOtxRK/8rJ6jCh/fNxEyi9x7baksfVVMNgfTWNU94LErC/n3eCo2WvfW8AV0eddLBT2aXKdkH1UeTKBFhBqwyc7CDQAoHUwYiBsgWtIUNfBFp2X/dFEmmDBKhgQSwEQgACEIAABCAAgUYIZDjbqZLonYJ6C2xqkVLPT6amvzu+DnlqEVpvvLZL6B9W2Z0vD0IAAscJrO3miads/4BYPB3jXXUyO/pMY+JHojUr2JFC8WyzBPzTmMeF9E+KMigf50kKPgG9xyRvdfUTv+b127dvQXpN1VNqCEAAAhCAAAQgcDqB9h1HmoA8ePDgdFAIcC4BfHRG/jrzpjNsy8hqRDp/tQwnpDQB3uVUgvC+M/+pW65LSD5wmgzWAyuXokFgR6+74xFx3rE2vS8jdAqBogRYQSuKl8Qh0CCBHYPRjkdUcAbKBrWPSHUItO++rsOBXAoRoIIVAkuyEIAABCAAAQhAIAuBPGc7JcqOHSf+MYwshcmbiF4ypxOecjFYtp7zibC88EkNAvsIaDfPvjNdwT1A+2QwPtXsNpdmBTOCJRoEIACBEgToG7NTBWl2pCQIAQhAAAIQgAAEILBJoBfHUer32TYLToQeCTBpsmhtbTcS9Cz0SsSBfAmqO/Y0S4z6Sx4lyt5ymgzWLWsH2SCwm4DmCzt2fezrcnc8Jdkk4e7S8SAEChHAAiwElmQh0CABBsoGlYJIgxHoxX09GPbrFIcKdh1dU1IIQAACEIAABDolkO1s5++//56KwHJmMjXN7PH1njkdFbN8Ye/bt2/ZcydBCEAgicC+g53KYveDSeL5kS29ih+/2nWzglUjQEZFCfhD/44F8ohs379/d3d32CTuWS4gECRApQpiORLIcHOEHs9CAAIQgAAEIAABCOwjsNv/s/vBfXLevn1734M8NRIBJk0WbQa//iHvk17caXmcONkJ6HOpvvcve/rXTPDz58/7Cq7X1+57kKcsBBisLZSIA4HuCPgrTXbh96127Zti7HvKXhZiQmAHAVbQdkDjEQh0SoCBslPFIXZHBHYbe7sf7AgOoh4nsLue7H7wuMykAAEIQAACEIAABC5F4L+5SrvjI5w7HsklbVI6Wo3+9OmTDnnGX44rE/bmzZtJKeeK/Pz5c5eU9nyMsXFhyEI5NfV10ZEu9nkST1GHOpZT8t3MtFnBNiUfLEJH7S6JvIZ+t8idt8G6ZCUPi4hJSiGyhcCdO3cs0YhjJwBSOytiQgACEIAABCAAgcYJdDSBzTsPLaoXTWzZMFGUcPuJ46Pb1JHetvn169dltEePHi0DCalGQN1XUC/VBBgvI9/tmVS6jka9pHK1E5nBep8uOjId9xWQpyBgJKC3Iezo4XmHghEv0WoSYLmnJu19eTH47uPGU+cSYKA8lz+5n0WAifxZ5C+SLxXsIoqmmBCAAAQgAIEZAdwCMyAt/8x2trPlQmaR7cOHD0+ePHn37t1aaifutnn9+rWTSmsAY5ztHLJQTk19XXSki90nxk9ZCWt24b9ZwfpqOAel7ajdJZX01q1bbrjMuM1r9hJ65ZIkFZEhsEnglGFiU6quI7BNuWv1ITwEIAABCEAAAhDwCXQ0ge3IcYRzxq9jl72mGsRVv7ZY8/jx4/iD3C1KYHdPW1SqayaOLkrrnV56H+GOTMd9BeSprgnse5G3eoMdpdZTO5bJ6Nt3oOaR0gRYQStN+Hj6DL7HGZLCRICBkpoAgdIEdht7DMelVTNG+lSwMfRIKSAAAQhAAAKpBHALpBI7Mf5/Tsy7u6zfvn2rr2Kuie0Oq6xFKBT+48ePQimfmOyQhTqR55Gs+9LF7du39xV236rbvrzcU806VpoVzKEb/qKvdpekDn93ncbNXCX966+/fDHGeMeBXyKuIQABCEAAAhCAAAQgAAEItEkg17SuTun6chzVYUIuLRPARxfXTvBsp9y8u1t6PDvuQuAsArsXL3Y/eFZJyfcKBPoyHa+gEcq4JLDj5aGRDSTL9F3IjqfUsfPORAeQCwhAwEiAwdcIimhGAgyURlBEg8A+ArudWngA9gG/2lNUsKtpnPJCAAIQgAAERAC3QF/VgLOdafp6//792o6Ks852fv/+Pa0MPcQeslA9gA/I2J0udqyEqdiPHj0KFJ4gCJxEoLt2Z+c0O3WpUdX+bCSmn86DBw8iMbkFgX0Edr++bl92PAUBCEAAAhCAAAQgAIFeCHQ3ge3FcbTmgu6lYiAnBEoT+PTp07///rvMBb/QkknlELqv7MD31WrO/2RXxDJBavuSyWZId6bjZomIMB6BHUvG/ltN7UB2PLXjEbs8xITAbgKsoO1GV+dBBt86nK+TCwPldXRNSc8i0Iv7+iw+5HuQABXsIEAehwAEIAABCHRHALdAXyrjbGeavvQqRP8Aif/wWWc7gzsYfMF6vB6yUD0qQjJ3p4tnz57tQL1ve8SOjHgEAhYC3bU7S6FcHL+RvnjxwoXvvtBmvq9fv7rHs6TpUuMCAhAoR4ANcOXYkjIEIAABCEAAAhCoRqC7Caw/J7VTwnFkZ0VMCNQh8PHjx2BGnHkIYiGwawI7Nk+rvLSFrpU+sPDdmY4D64KirRF4/vx5kuNaM4V9X7+5efNm0ixDUkm2NbEJhwAEILBGgMF3jQzh+wgwUO7jxlMQsBPAfW1nRcwdBKhgO6DxCAQgAAEIQKBrArgF+lIfZzuT9aVvjgXfX3LW2c4hj1MPWajkqtbGA93pYq2FRnBql4PWzyIRuAWBygS6a3dJfHT20q2Ly2o8vhT99OlTJ8DuRXSXAhcQgAAEIAABCEAAAhCAAAQgYCfQ3QQWx5FducSEQMsE3r17txTv1q1buHmXWAjpnYCODCUd/lF5Of/Tu9IHlr8703FgXVC0CIG1N30vH1F/G7RJljGDIXpWn1kO3loG2qVaPksIBCBwZQIMvlfWfqGy24ckBspCKiDZsQngvh5bv6eXjgp2ugoQAAIQgAAEIFCZAG6BysAPZsfZzj0A37x5s3zsrGPNZ+W7JJAxZMhCZeRTM6kedSFPojs5tslKO37evn27GY0IEKhJoMd2Z+ejL2C/fPnSxX/9+vWRNiivk/9uhSOL6E4kLiAAAQhAAAIQgAAEIAABCEDASKDHCSyOI6NyiQaBZgl8+PAhKBsfKgxiIXAAAvJ52pc8VF58pAMofdQi9Gg6jqoLyhUhoIUny6kV9cyfP3/WmlckqfgtPfvnn39ajndqd4qkiqfGXQhAAAJBAgy+QSwEHiHAQHmEHs9CwEIA97WFEnF2E6CC7UbHgxCAAAQgAIEeCeAW6EtrnO3coy+9+zn4ltxv377tSe7YM1ozOJZAi08PWagWQRtk6lEXWgmT2Ja9DjrY+ddffxkwEAUCVQn02O6SAD158sQfRvXhzVevXiWloMg/fvzQsoHfhLUEfmQRPVUA4kMAAhCAAAQgAAEIQAACEIBAjxNYHEfUWwj0TmDt3NqjR496LxryQyBIQCOX7wUNxnGBeq3ew4cP3U8uINAUgR5Nx6YAIkw1AupIVV0jpy7v3r2rF48e/2C4UlBG/pLZrIySQYtfWlabhfMTAhCAgJEAg68RFNGSCDBQJuEiMgRSCeC+TiVG/CQCVLAkXESGAAQgAAEI9E4At0BfGuRs5059vXjxYvmk/+mw5d1CIadkWqgsLtkhC+VK19dFp7rQSpgkj6yESQvPnj378uWL5qt9aQRpr0Cg03aXpBp9YEEr3+4Rjaq3b99e++qCizZd6FSnzoJqPdvf0sRLi2eU+AkBCEAAAhCAAAQgAAEIQKACgU4nsDiOKtQNsoBAIQLyC/keIZeLHE14eh0NLsYjIN/p33//HTllNBVZ3154/vz5eMWnRMMQ6NR0HIY/BUkioI5X7/VWv6rlZtf96kLfCdeOqE+fPuUyPJSOVseUplJW+tPLi3WhfJW7ZOCLnUmKIzIEIDAjwOA7A8LPXAQYKHORJB0IBAngvg5iITAXASpYLpKkAwEIQAACEGifAG6B9nXkS/hf/wfXdgJyUuiLf1+/fvUfOaX2n5KpX+oS10MWqgSoCmn2q4tpJUwrXnqPu7b7qCD6rrTWw7QYpje4a3ks15JbBS2QxdUI9NvukjSllW//w5saUtU21Uj1XyPsnTt3dH3jxg01VW3a+/79u7Aojpqz/mYZ6W30vLR4xoSfEIAABCAAAQhAAAIQgAAEKhDodwKL46hC9SALCJQgoEMOwWTl7w2GEwiBYQho453WO96+ffv69evZ+Cs/qpqAXp/Hqscw6h61ILOqO2oxKddIBPRdMv1VKJE2n6iHr5ARWUAAAlcjwOB7NY1XLi8DZWXgZHcpArivL6Xu+oWlgtVnTo4QgAAEIACBUwjgFjgF++5MOdu5G93/0ULp06dP/edPqf2z86W+PP1eD1moTtXRuy603UHf9+sUPmJflkDv7c6uOB3vVAv1P4WtM9g6j21PQfuWdNRTa972R4gJAQhAAAIQgAAEIAABCEAAArkI9D6BxXGUqyaQDgSqEVhzHNU5d1GtmGQEgTUCesOd/nTIUyuS0+ss9XY8vKNruAhvjUDvpmNrPJEHAhCAAAQgsEmAwXcTEREgAAEItEwA93XL2hlANirYAEqkCBCAAAQgAIE4AdwCcT6t3f1PawJ1JI8+LDaTtv7ZTn3KbCbDAD+HLFSnekEXnSoOsbsmcLV29/z588+fP9+9e3eH1vSSBY28bF3agY5HIAABCEAAAhCAAAQgAAEIHCdwtQnscWKkAAEIHCSg82zBNUg+2nkQLI93R0B77+7du6cjzfqPd7Q79V1WYEzHy6qegkMAAhCAwFkEGHzPIk++EIAABCAAAQhAAAIQgAAEIACB0wngFjhdBakCcLYzldj/j68P08/OotQ/26nzMP9foFGuhixUp8pBF50qDrG7JnDBdqftR/qApwo+G1XX9KhvdWrH3vfv39++fauxeC0a4RCAAAQgAAEIQAACEIAABCBQlMAFJ7BFeZI4BCCwSWDto50PHjzYfJYIEIAABCBwLgFMx3P5kzsEIAABCFyQAIPvBZVOkSEAAQhAAAIQgAAEIAABCEAAAhMB3ALd1YT/didxUwLrFMpff/3lRKp/ttPP3YnR+8WQhepUKeiiU8UhdtcELtvuphOe0t2HDx8EQTblv//+qwOc+q/DnL///vuNGzc07OqPV9F3XcMRHgIQgAAEIAABCEAAAhAYhsBlJ7DDaJCCQKA7Ah8/flzKLMeRPl24DCcEAhCAAASaIoDp2JQ6EAYCEIAABK5AgMH3ClqmjBCAAAQgAAEIQAACEIAABCAAgSAB3AJBLC0HcrbzkHZ0wsR/XudP/J8VrodsckMWqkJlKJEFuihBlTQhECdAu3v4v39xStyFAAQgAAEIQAACEIAABCAAgdMJMIE9XQUIAIFLEfjy5Uvw9ZqPHz++FAcKCwEIQKBTApiOnSoOsSEAAQhAoF8CDL796g7JIQABCEAAAhCAAAQgAAEIQAACBwngFjgIsP7j/6mf5Ug5Lj8d9u3bt2oF/PHjx9evX6tlVyejIQtVB132XNBFdqQkCIFNArS7TUREgAAEIAABCEAAAhCAAAQgAIEWCDCBbUELyACBSxF49+5dsLyc7QxiIRACEIBAUwQwHZtSB8JAAAIQgMAVCDD4XkHLlBECEIAABCAAAQhAAAIQgAAEIBAkgFsgiKXxQM52HlXQrVu3/CSC7432I2S8HvIs9ZCFyqj0mkmhi5q0yQsCEwHaHTUBAhCAAAQgAAEIQAACEIAABLogwAS2CzUhJARGIsMaNZ0AACAASURBVPD+/ftlcX7//febN28uwwmBAAQgAIGmCGA6NqUOhIEABCAAgSsQYPC9gpYpIwQgAAEIQAACEIAABCAAAQhAIEgAt0AQS+OBnO08qqA7d+74SXC206ex45p+ZAe0Qo+gi0JgSRYCEQK0uwgcbkEAAhCAAAQgAAEIQAACEIBAOwSYwLajCySBwBUIfPr06d9//12WlI92LpkQAgEIQKBBApiODSoFkSAAAQhAYGwCDL5j65fSQQACEIAABCAAAQhAAAIQgAAEIgRwC0TgNHuLs51HVXP37l0/iZpnO4OvqfaF6fF6yEL1qAjJjC46VRxid02Adte1+hAeAhCAAAQgAAEIQAACEIDAdQgwgb2OrikpBFog8O7du6AYnO0MYiEQAhCAQGsEMB1b0wjyQAACEIDA8AQYfIdXMQWEAAQgAAEIQAACEIAABCAAAQisEcAtsEam5XDOdh7Vzq1bt/wkqp3tXHtNtS9Md9dDFqo7LUwCo4tOFYfYXROg3XWtPoSHAAQgAAEIQAACEIAABCBwHQJMYK+ja0oKgRYI/Pjx4+PHj0tJ9ObN3377bRlOCAQgAAEINEUA07EpdSAMBCAAAQhcgQCD7xW0TBkhAAEIQAACEIAABCAAAQhAAAJBArgFgljaD+Rs51Ed3bx589dff3WpVDvbufaaaidJjxdDFqpHRUhmdNGp4hC7awK0u67Vh/AQgAAEIAABCEAAAhCAAASuQ4AJ7HV0TUkh0AKBtTfL8tHOFrSDDBCAAAQ2CWA6biIiAgQgAAEIQCAvAQbfvDxJDQIQgAAEIAABCEAAAhCAAAQg0BEB3AIdKcsXlbOdPo2d17///rt7ss7ZzrXXVDsxerwYslA9KkIyo4tOFYfYXROg3XWtPoSHAAQgAAEIQAACEIAABCBwHQJMYK+ja0oKgUYIrC1APnz4sBEJEQMCEIAABNYIYDqukSEcAhCAAAQgUIgAg28hsCQLAQhAAAIQgAAEIAABCEAAAhBonwBugfZ1tCYhZzvXyCSE+2c7//3334Qn90Z9+fLl3kfbfW7IQrWLOyoZuoji4SYEihCg3RXBSqIQgAAEIAABCEAAAhCAAAQgkJsAE9jcREkPAhCIEdAC5NevX5cxHjx4sAwkBAIQgAAEWiOA6diaRpAHAhCAAASGJ8DgO7yKKSAEIAABCEAAAhCAAAQgAAEIQGCNAG6BNTLth/+3fRGzSPj27Vv3RU0dxXzy5EmWZKdE/LOdCvn27dvNmzczpj9LSlsZXr9+PQvs/eeQhepUKeiiU8UhdtcEaHddqw/hIQABCEAAAhCAAAQgAAEIXIcAE9jr6JqSQqARAmsf7Xz8+HEjEiIGBCAAAQisEcB0XCNDOAQgAAEIQKAQAQbfQmBJFgIQgAAEIAABCEAAAhCAAAQg0D4B3ALt6ygi4VXOduowpDvbeevWrbxnO+/cueMjVkZFz3a+ePHCz26M6yEL1alq0EWnikPsrgnQ7rpWH8JDAAIQgAAEIAABCEAAAhC4DgEmsNfRNSWFQCMEgmc7f/3113v37jUiIWJAAAIQgMAaAUzHNTKEQwACEIAABAoRYPAtBJZkIQABCEAAAhCAAAQgAAEIQAAC7RPALdC+jiIS/idyj1tGArPvdrpDpMbHk6Lpo6DBrQxJibQWechCtQbZKA+6MIIiGgQyEqDdZYRJUhCAAAQgAAEIQAACEIAABCBQjgAT2HJsSRkCEAgS+PLlS3DB5dGjR8H4BEIAAhCAQDsEMB3b0QWSQAACEIDARQgw+F5E0RQTAhCAAAQgAAEIQAACEIAABCCwJIBbYMmkr5CrnO38/v17OcXUPNs55JaFIQtVrr4VTRldFMVL4hAIEqDdBbEQCAEIQAACEIAABCAAAQhAAAKtEWAC25pGkAcCwxN4//59sIyPHz8OhhMIAQhAAALtEMB0bEcXSAIBCEAAAhchwOB7EUVTTAhAAAIQgAAEIAABCEAAAhCAwJIAboElk75CrnK2s6hWfvvtNz/94Guk/Qi7r58/f/7169fdj7f54JCFahP1plToYhMRESCQnQDtLjtSEoQABCAAAQhAAAIQgAAEIACBEgSYwJagSpoQgECcwLt375YR9LbN27dvL8MJgQAEIACBdghgOrajCySBAAQgAIGLEGDwvYiiKSYEIAABCEAAAhCAAAQgAAEIQGBJALfAkkl3IZztzKOyW7duuYQKne389OnT69evXS5jXAxZqE5Vgy46VRxid02Adte1+hAeAhCAAAQgAAEIQAACEIDAdQgwgb2OrikpBNohoJ7n33//XcrDRzuXTAiBAAQg0BQBTMem1IEwEIAABCBwBQIMvlfQMmWEAAQgAAEIQAACEIAABCAAAQgECeAWCGLpLvC/3Um8T+DgDoB9SQWfev/+vcvi119/DcY5Eqj2dv/+/SMpNPjskIVqkLNFJHRhoUQcCOQlQLvLy5PUIAABCEAAAhCAAAQgAAEIQKAQASawhcCSLAQgECcQ/GinHnnw4EH8Qe5CAAIQgMCJBDAdT4RP1hCAAAQgcE0CDL7X1DulhgAEIAABCEAAAhCAAAQgAAEIiABugWGqwSXOdv748aO0wm7evFkuiyHb25CFKlcHiqaMLoriJXEIBAnQ7oJYCIQABCAAAQhAAAIQgAAEIACB1ggwgW1NI8gDgesQ+Pjx47Kwt27dKrocs8yREAhAAAIQsBPAdLSzIiYEIAABCEAgCwEG3ywYSQQCEIAABAYj8O3bt7/+9++ff/7RN3v0XwX8/X//9Nq4R48e/fbbb4MVmeJAAAIQgAAEIHBNArgFRtL7Jc52TqZ5p2p7+/bt06dPOxV+TewhC7VW2MbD0UXjCkK8OIEvX758/vxZnfz0J1/M9+/f3VeU9aw+pHzjxo3JNaP/2vt17969eJru7qtXr16+fKmf+v/kyRMXfvyCducYyqb8+vWrlOh05zQ46U7/J/XduXPn7t27eNYcOi4gAAEIbBLQC27Uwaqb1Sjp97TTg343qz5WQ6T62653SHdqFWzqcbwIWkibRv+l/aZqqfI6422qlqqfGADjVQNKdGUCTAG60z4T2O5UhsATAUyOAWrChw8fgqV4/PhxMLyvwKvN1/rSDtLWIUBHXYdz5VwwHSsDJ7tzCTC9PZc/uUMgO4FOjRMG3+w1gQSzE2D+mx0pCdoJsHxsZzVMTA3o79690wvjtBK9LNS0PK0jn9qP/ebNm7y7AZfZEQIBCEAAAhCAQEcEcAt0pKyBRb3E2U4dFOlRhfJuaJtC8NXUPRZnknnIQnWqjgvqQkXWFH06Oab/up6Ok+lCs/rbt293qsqria21UnWM8rNIcZtll4r1N4upcwLqXeOv4Hr48KHrfuXQyeXNuWC7W+pIO/Pcq9GWd13IpDv91PEPF6gjHzrhKd1JQS6wiwvZ/SrR1P+oQi47ItVJHSfeVxbVKyF155xdRkrNP7s1nZIVwK7PbkUQicMEYTrJNnFWfAHxUUxn2PSfbj8Cc4Bbrl1M9WFqdFO5hm8XxoHS72bdkCc46mPVUeivi9N0xsJOqp+K3I5VMEBDSyrCZAC8f/9+6paDz0639H+pJtVJVc52um5G9qAGBwvUUBIx3lRRdXffW2DcIKWqrr8pqan++4OUzJXp9TQDGG8XnAJs9hIvXrx4/vx5UqvRNpTJ7Jd542wbVRJVG9UWvWfa/iYjY76qq+N5JuNlV5HVKie8+u9aqC5wHMXRtXN3MJOjHbCnSKJ2F8xXZmEwvItA4xRGhsFkG6jP73e+ll0j045MjYaC4/rqCdRkRE2+r+kdMdmHxezFKZGgs2CnUUzTqAYtSTrqEqpvIc0Lmo4tYLfLsDlDYYXCCJPprRuC3XSpi+mtUb8DR1MvzQramn77NU4YfNd02kj45uA7fP95hfkvWm6kuc3EMNa96an/8b+E1iXP2lQ2K8vsp3r+AdzXKsVkUk7OnIx7EuQ4Utcqx9GM29pP7QaU501vSViLcLXwMSrYuVq7yLjgWvHkgVQvOjVq+WZTlz7z6msSzM1VnWAlllDjkm/WhHJOGAk2Ocmn/zX9w+Kv7UDqV6UC/U21YgK13ALRxZ409DiGHuOtdbqLW8BCiTjVCFzibKf6l2pAs2SkQU4bFzTZyJJaI4kMWahG2KaKMZ4uVKLZVMFZFS48TknR4hG4ezoBuWDUMervuCSaQshBoz/N3LQbe7nBRccGFMfPSHXsoDtpvHbn87Fca7YzaVAzZ0v8YBw9qw1t0542qU8T3dP3aW3O4ozlNUbzsSjr169fyy8ZsXOU7JSyX6Wnzd+i190RWb/47lqueUHQn19Gd9ddBFGoFvV4VNgVioslAbULdRGTt2h5dwoJVoYB2oXagrrZqYdcK/tmuOBMfbViNtLNBmXu3SoIFmrUwCzKUg+vP416ckBr/NLfQcMsQpuRPQJnmFvx+aN6wohxdQSCPMIaoWS0KIu1dPxBynXpGqSmg/fdGW9qUONNAVR/lg6HaXXKha/pd1+4ctS8VSSDNWeqruokFUHpP3v2TO7E453keBPYeMMXxiBeX2U4jnwaDV53Z3I0yLA1kdRsNWgupdI85Xgvt0y2dMil5mt5YU5D0v/4fUL1weU1GVHTsOgCdchzMqLaeUeMky3pYhrFVMbJ5ND/aeRyP3VrVvYpfRmfS9d3UtYZI9NRZ4TZWlJTOx1sUbs1yBF58GNE4GS8xfQ2C0x1F/Wnt1kk7zcRVtAiuuvaOGHwjWi2wi3xl/ntrHHfOHfhecXoq/8cY/6LlvPW4TqpZenYJ1Hlb6+8qUxVbjbZd/2JC49jVLR4hLPuSi96wYS8OiqR/tb88PLhHHlLu8x1zUndspq9sFpYOf00ml3a3TEHrmC7maQ+eJFxYVlVXBekC+ecXKMn1/3arYPhvutjKVKkb5nyVQ9zUAD3uC+J8nVYJhmmny5y5GKtM4w8oqwt20SVgkYx/bmktNNAByn1l+vbNi7l6WKadaoHFoTZLfdT5Z2KLMFcX63uV1Kp2tTf/YsenWrcRY96dMLvvshiPf5vg6u0n80vqXpsmTH45H0mw1z/8vPnzyyFURWXhZ2UlEayOsvw/ufXJKGGakmbJGq1yMd9HNPrFnIJrLHz+Ls0hixULsKV0xlJF2rF2plhN4jjqP/888/6NuLyAOFSSAQTE9VbmSD+lGMJSpMQ9X43btzQxfR/iqNZgSqJZg6RxzVD8E94BvVyZMAaqd0tyVtC1Fp1BiOiAksia3Gkd6nvlG3umub98ccfa4KlhguR/W1wOhgg0zy+p80ogPLV/u92tnkZxVY01StB0B61afJvf3AZU/2GOKifidilmg6pb1k+64coHUXzQ7iOExDwTfXZu19VCSnxmu1CvYdceBE3WVwR8buq2AJ7fEYQz8V+t3erwF7SAWJqtFLlKVQzcx1e8jkzsvs0Br62jD724r9582ZzFSSj0SLBZLTor/3zCaNOATLWH81iLMOr4miUt9fJKaalZq6lOdIEVvWwa8fRzKEdVNkRXfsJaiIzGdKTU0W33EVkluSnsLxWms5rN10Umrl3Z3IsWUVCgk6qWfxTnIczGUr8fPXqlYzJZcryAxSqS8u8soRcar42EcvVfR0fkpwG5T+cjKjdfZpLqtyFhq1pp+PUZ/r/d2faSHsZuKPOVdstKm5zsD7eThtc1Laoo5E4+DHqKILp7SbnZqe3m5IPHEH1lhW0iH67Nk4YfCOarXPrCu7B3SSHmf+i5d114KwH1TfKiRTfkiRvZ2ubynp3X8fVLaXo9M7u/TzayCffvtEHuOZFlITTqSHtaXfubiW73FLy999/97hpKq6CsStYvOzZ7446LsjXpBah7RxuKecgOrVcWdoHE9HjU68+bfrd3FRmyS7LUtoAThj1hJOTPFePl2tiJcGqbUtDj8sm06Mel6VIDclV6mC+Jfaz+RnhFvBpjHmts51Z/vSGlVRAsgmyZL2ZiLp+Xzad7dx8pE4EQZOzW81YZo0mkL6QjVxLsFQUQxYqFUIj8cfWhfYtZWwmSq2+1iyvhLm4YPKeyM+ypmgBVP8pT5BxNFFqmqqtJajeWOmsKUXPGmvI2O3OCMFFE1KNI2saVPi0s0p6kR5V28VZj+hPF/oZ0dcsTaVTv7FIyJkYR35q8uy4RS5UzBIGg3IX9ki+Td1SbSkBQeqLaEF8NvUrg7MpUO0LMzPRg4QtNVPtYq1vD6ZpDOyiXaif3MSo9qKuWMOcQE3drOqG39OqpJttSrkor3MrlYSPKLpNq+BcYifmrsq2ZlP5DXDSmquZU7WUKaV+XtVys25nr5aM7CfWmZpZb1Ytv5ZuXsf7RlWquDG8mf5aBDUftZ2a3Ox5qS3HS61BR21c6HqcAmSsPxqa41Sl4s0Beq2GKFxaiKc/3R17AiuGEUSpt+o3unhTmuSP90KWOjDFyTsIrrG1y2OMKaX0aHIYSzdFsxSwfuVMKsLuyMGyqx/enWD9B9VCNweOYeZrPt7j3Zdq9ZFBcK0XUrhkU4/nS9vOtSpMRPJ9t2RunVvA4Tvq47XdrqAWBuuxTUe7LtqJmbdWaJpmKVqhLlq5W/zAFgkzxmF6axx9GpneZlR910mxghZXX3fGCYNvXKGn3N2c5Rk7T0Ubqf8cbP6Llk9pXPsylUnc7/KxRiV7j7EZU6ntY5j3KZnQ6txyNSKlo9QiMwXdClYAzdaDQIL+RrFV/LwcWkhtyAp2FthcVbq10T+vVyFjU1LD3+z0kiJkWUrLi+tcJ4x2XB9sTUKa3YE/9fkHBdt8HD36iPrVo1+K1GuNj2v2gN+xKI5aiiKrzsje0J8uTtnPhlsgVcUDxP8/ucqg2uNXa8u16nqu3CPpLAVTk4vEr3lLLd8C6sQ4O6YuQxaqZq3ImNfYuhhgCmoxEVTMjFXCmFQjgsl2DPZ+suNVt2UqGYuzjKbRJ9WXZM9u7Ha3hBkJicy0NbhocdFuBhhNavns7GlGJDfeUq0IVtF9gZuTdhVNcYKJq1EIqZqMbB5F05+KoP+SUJz1lMXNpDindDhG2lM045TSAVGJBMEB0YUQKRExWXMx6Nngvjc9G4TvB+rZpOIQWcR8gMHrSX0RVpdtF6rea9V4Iim8GpJU5yP0/FtqLOq3N9M8q6Po1CrwCV/kWm1WQ1KwObtAVU5Vts3WLWKqwJupyXC1JGXhz8huoTRAHMvo46rr5oV6pyATY1tQBZYFq3qu4Uz/dZ0knh639/NBObMHDj8FSFJQvP6IVYR/cF6p3FVPVOukd3VZelw1LbhxYcpakSNZTLeCGcUlr3zXUoq1YspuyShtfStIZd+Uf60XWmOyFp53EFwTey33HeHGbrZNkyOpvI346JJkzhJ5rU5qxMySfulErjZfm/E80n1pjItUe81YVQfU9YmwYk4TAf1XhVGImrzRmpKE00g6k/zcnyrXWv+5Ozzo46pTzIt01Edqe6oi1jrG3dUj+GBcqrFNx3jZ27ybt1ZsDrJq14oTrDn+VEXR9Cdi+i8J+12hYHob1HUwsJHpbZvttKZUsiXi7v1Jfa7BynxSI3UNVheyr5SIWvpaOno2aF3o2WDd8AP1bE0ay7wk5ObALSFbm0Uy+C5VeXqI6olft49cj9F/Djn/RcunNzSjAGvzaGlQ/aeGOWM6y2gaNdRCk2rCjuzUfI70IbNnldqyIJVDyg1bwQ5TpstSR7JkpL5gwdcqzEQy+EjXgeNVsBPVsaxpswZo/xmszK5owUak3GXHqgKrzk9djSr5wcXBKUelZpfcElNyurIcuRAlS3b2OKJ3RJ4SuE53wmjSpxq1A4uqzZoDX2mqDmvOqJRdV6wL/ZQKNqdjk0KV+I4h1V6QvNUePa41w9J6tGvcj6nauFkP1eWqC3IV2H98dq2KvZmaOFiSmqU8+xkcGtbInxKeq/OfFfzKP8c/27ms1motjah8Kdsp7SqS6Y4mN2ShGqkwqWKMrYsBpqDqiyKtb7p1ivOlBcHW7J74FLdcG7HPGcZud3bCQSeCpnBHZsua+62tJrqmJPO6WqupOdnTZGDpKlKIpojG8lroCWPeJmavMJsxVUyL9tUA7a1VMVXeJVhxWNo/mmi5arZ2oaQ2C0IEn0AQ/gxvZIqrdrGsFVdoF2Kitj8D5f883tnGLQE1kIhefBXnuu7XKshFoJd0NNbE27Xu7rAE1F3H66Tqv7I+TomR/TjDLlKI11K/O7VcB6t0pC1M45QiRCwW9bGKEDSngyLV75bXFB2U+fiotBzuZxxE1WgSr0luD89YfyKG93KgVzcY7OiCzH0+kVymUo89gVXF8GkcvK5WzVyFXDOB/IIEeyGXgv0i7yDoS+hf2+WJx4x0s1N2aqo7yFQzOeKlm93dtIJU5PqVcyZkiZ9rvZOmgSWyy5jmBedrS3q7uy8NW36n4a7VENSo7fNQoym1OUoui1Y0RGV0Rc51EbQfipZiSvw6HfXu2r5DCy0M1mudc64aezwdaWQH234fyVsr4tvRrrZCEZxqMb1da6SRIbXm9Lbftnxccs0ILM6TK6+g9WucMPgebyDZUxjPPbgb0cDzX7S8u1bUfHBtOhaxTHaIZ++HZZynpt+7+9ov7+ZQK0tSLUvGoWKK1eTk0X9di4O0FrTAfftTj/te0CU9uY/iWog7Wtv3OvrALddLRD7P1GsfviX3weKMOi6oyaTWhHj8XG4Z9QnxjFLv7lgwWtbhvLgaccKkklEfvoSv2aiGS0svqm7fMrCqxVlSW+rIEoIeRWkAPVp0PYuzaauo4qW2CGWhGhU3MNRklPVMmKSfllazbJg1Q3J1/klYxo48/tnOpWmlhtSIUodsckMWqpEKkyrG2LoYYAq6OahrfD1lbny6YEEBFChLKLUVbMbXTGBzuUuKsGc9drvb5KkImoYtNbjP9g1mZyEcnwAHk90RWG2yF5xQicMOmdcc3L41n9fZvUPI2SOqUZtiH6xgIrzsBxTiewokhk8peC0xZsLzM05gaaUvwYp8MJHglscrtAsZBnFuOxwNa4QjGelWNRNlOaaonvRiFQTZjhq43Ko1a9EHR+dNA+B45WdkH7VyzsoV6dxmldbyc1nx1uwWLUunOm1VJ9dSm8mmQqUmPsNy8Od1pgAZ68+a1T1TunJcVrNJX7OYs1rhfsYns5u9q0vnrAsVc3f97N1xZFHxWvVIhZZ3EFyrLalSBeMPYHIEy7UWGDSGZ4SrWeZrQpYID/a3mqeXyCtjmhecrwXp7ei+1AsFa7uSig9kQQGmQHl1NvcFzpw/kdQq3FKXPmvdx3+eYiJeqqPeUdt316UWBuuxTcfdqjnxwby1IuK3UWey7JFG9cQyvV3qejOkkentiY3xxKxVYzcHo4hjwSK5eoDeV9C6Nk4YfC21tHKc4HR1s6sMRui6/xx7/ouWKzerHdkFfQjdLR/37r6eFGexRqQai4NCE5zNgW+atizRrfWofu0KdsUu0CKhn1r710tKrrA7LpRa+0UuJ+Go40Jer4LqleYmWbSgFr2jlkYeybKUlhdXj06Y5cRKTWNH5ymSyznmUn3+ps0s9WpKBD2OocfUKrEs9azKRZqkJa9NA+ZIL7SZ+Kws9X/m6vwtqC8SZ/CzncEGqQlDI9odsskNWahGKkyqGGPrQtabrEP9ZRmKTpmCBp1Ns+JcULDgnpuiw39wpXamCJn1xgY4drvbhBCcfWksFuTNZ+0RNC2cKWj5UxXJnuC+mCqUctGf2rL+NO080iOtzRCW+7rUHI7wDJpGM4Cn9DxBLUiSTapqdMFnUwODviGHQsxnlJY/JWpqphePv6lcQQ7W9su2i2AtdVVR3VEQ1+5qptSUpkt/eWFZI9md+/RgUICOrIKDxe/lcVUVjYPLGuKH7HDpLou/aQAcHBGmOs/IviQ/WIhsIWl5+jtuwvlO2LW2oLyOrD3o2c0mNjW3NXuytAYvNQXQGCSFSiPTn8WY8TtD/zo4jCp9P45yUb0KalBmqh8zch2vGGNPYHt3HM3qQ1DLfi8UrCrGwLxrmUFRFWgUZi3aWjfrZ9eFybFWwGC4+gG/gMFrN28NptBjoBpvsKQHjb3SKC44X1tDmtp9Td31TOkacO3+2DVJFG7xLAUH5UiahW4tfR0zJjt+ZukV7eW9YEedWtvtMJcxWxisxzYdl8zbD1Gjc3Nb2QysUBxXGdPbHWONHgmOpLMessL09ngF6C4Fi52Ty4QO2rpuJqLuaLPynLKCNoBxwuDbYMNU/zaYe3AH5GCf4PoB8VHr25Hs2iOTzePSX14ER6K11CzhaNlC6cQ4qmPLaiCtlRPJMqDscGL07r4W8KBLZ6adVA+2SMY9orMTQbIxnE0SrwMzwWY/s/ckcWEq3B2gglWgZMxi1HEhu68pV1cctzRmjdfyM7UjClaMySBxduBIThiLD1nKnaE+0m0K5qwznyWun+reFS2oiyOB6HGGulM92uuANB63KwTE0gQ2c1QiM7azn7v9M7gFNuGPF+HopgpHRObgrCJu/izR8zp5dLHWVNRQ/WgdXW8iVYT4nq0GCztkoRrkbBGpd12oS9GUQw1frWDT+JsV1jjPt2C0x9k0GiTk1QST7maq0U9NiuxUd8eM15kdbjijJMvyLkM66tiXGLNMj5cwLVaHmlhpS2MpmEKUqVquZj5LGkvlupCglmebujRrVcGDmSYFbgpWaHqcJKQib85MVJAsQJxgaulLOFM/LLU6Za1diJtLigsLARFbg+nCl6145sW7TrtYesocJV3sdgFsaireEnM5Z4NiXNAqCHJoPFA9Z7wt52qkE4e1Ob5rDkc8j2uoGdnXyAwW7uaSrjpZLpytG2wLGW2VeG/sRD3FAF6aTw5L3krS8hRAsqnUwT0lTjuzi2V/NTP+44OsxZ/gcsyoCJdm5CI4tckow5Gk1KW7xr6supFC6VZ9/0zc/JukzdXcREaKS6rDcVzuCHKpggAAIABJREFUrjiruipl/R3RXbCbdbnoYgCTI8jH0tjrV86gqBkDgxMBaVnVIGMueZOKN9gh52sRgHEaU8t13VfQwldgJP3UW+ri1AX5PcbyOj7spua4L/4071CL1p8I6E+UZDBM/XN82rUs0RSiRPYJs+Opa3bUSbV9B1X/kfYHa1/a6XqtZvrhLZuOyxL1EjL1J+pAkizeoC5mk5RcFtemYMpIpagPfCmYG7DyCsP01udpsXhdv+E/ePHrTU+R6vPFV9CuaZy4xhK5CHb4F29QWYp/Hfdg3AYee/57HS1naRSFElEntuziDjoejaIubUVfkixuK9nASkdzeRUznp2f9XQtZ4KxILmiSc6lGH6IrPrdWOJdjcslKQtFdg8uLwpZ/rloZ0mnrwqWpcilExlsXJhqiAql/kQuhU2H6rIdlXCx+lKpnSqL1O5RchZt4JJwIpYkWNAml5w+VfVaUsfxamwRLN5dzyqDfqrUBwVTjn5hg9d1xvepIOhxn0Jb0+OsFBIvPvrnamVTvpum0XJ/yEzgLD+DrWkWGOyCsuROIlkIDHu2czbO+fVSDuIs7Oon4pdi7bq7JrdWED+8u0LVrxtZcvSZr113pIvNkdIvY30fh1RmWay6lGBBlcl+ylK9NxOJW3K6u5nCvgh+PVy77qXdzSZyKk6WGeYaWLWONWIuXLPTtcfrhAdrtRPPv1hqeVbALBPjqdTSi5918Lrm9HipC02YN3vIEi6hSZKlm1i6kEhBUH5gtf5qSazTkPj8eWI78wfNLPzrtIt4i1BXU7QOxLsyyTZTUxZhgplWa2VnWQVZ0NVMJA5qasXZjQF5u/y+d3ldtEUEa+ZSBoUwstesitnzWhoDQS0rcFoKCraFZR04KKex+qmrLDd5WRaBKcCMiTo9ywqZKs/Mdz8z0eO2rsU09Sttxq7YT3btOnvln0HO+NPYrKaS1vfPWPqiqRfKyES1y5LvmvYVriagOiC2GU3EYDc7kyFjPZ94nmtyOJ3GJwJnVU4nXqGLmXKnn0JRKLvjycbVpOZwPItICvGurNB8LSKPblm6kan7WgpfTuBNqdR9Zey44oj23ZV46posvhTXiEpXP1eQy3bUm/VKurjIYO0qg3/hqmLkoiPT0S9aR9fLnnZNHUtdXG2FguntrGIPP72dlbejnzIJ4vanmrlGqEIlWo59ba6gXdY4Wevk/fBlh1+otlw22bH7z3j/U3oCEjdsyk0nl5V5bC0vy9tOSLAODLx8HCyv36X715Xd15uyHXezLK0Ov7y6Tl0OWxr8foI1V9YaaVObSvT5VK5gjSCyizHquKCph0xHvybEr8tNQ2a6UIWM2yQzObN752byuJ/2ZrW0yVUoX+zK2+HE05VidjHrjTO+yGNzGU5AZuvpM9kK/USPSWCb1SNuAb9LmV0vu6AkpRO5NIEBz3aqQc6Gk1mljIxDpXEfTH9WkODP7ppcsBSzwO4KdVDRZz0+wx782ZcuNHEKlmIZeMoU1DLHuJRgwY0pspWrtYiIXV7OibOsjcuQLtrdkl6F2rv5VlrB1Fy3WhUKZrQks1SxQmZaVpXzo2V3fyg7P/3gdQUNBonJN7S5IX6GK5jOkcBl1RKNICU/sNqywZGiNfVssNv3kepa9cHJPBvWr9Mu4gZDnYFSvs6ZavyfktDXlFPZkYtg9ahT2EnsSO9dzio4Qqz+s+IQVJNfN9RsSwgWX3uTAIXy3awbftlnQ9WVR/YSdaBCmpvVbFK3usdgWyjUX1kMEgmmtlm0FTj+y66yggG5tNP8pjddnzsFCFaJpZCztSjfAN6Uf2YULROfhWSskLOUgz9nHaCrMG1e2GFWqN4zRHH/9gS/0IK0sQ/0K4B6HjVP1f9ZKY7/tLSpQp3eJodC+frQ4nOBSQX1K6cvYfbr5eBStLYflz+uo4w9cETU+vO1iDC6Zey+loZN9mn+TM5Nb9jxfYezHAv9jNc6v3OuUwOv3FEba3uJmrA5SPk1YbouN1ivFXApwzKkL9NxraSNh6+NrTN1zHShpu1HyN5Fb/bJyr2mkbOkVCF3prdqO/YZ2VQh6wxtLTdqVtAs2rmyceJ33WvXsw7fgpQ4qQQslVAK6s49GJ+J1Omi25n/jqrl1NpeOX5wXbJO3ZtKujQaXWerKlGCht1YqmC+ugJGOExAcjlY/HUTh9q/SHLPRmBuLsq4sg92EWHic9Z1zQrWKeSBxwWL+2uqMNldB/HKELdM/DpcaCktKN5mDzkJNrPJVX98gbOTtDhhgpRmx/aCcYIcjIGb/bywZN+NZpENPVoouTgN6tHSJydZEa6wmxebfvtC+TrB/M5k7XrWBblnuWiEwFBnO2VEWiwJDeqN0E8VY62Z+eHdNTlf+LXr7gqVqtlG4q/x98O704WlT1ABT5mCWiYY1xFsNhOYal397nrNtCrkhlPb99vX2nUX7W7mRZXJrmVpqbV0HV5TmQ9TkpzbzVoau69lTUp9ntln7KIxcwr4uNy1lFifm2VmVUehln0VjtV0Ia3VJ9Z1jn49n8F0P52P5prtQqWOdyDZHWeRGhUcqZ2m1GM4ZUUSMd4K5nUFq8DIp4VosybpaoJ/IT0WElW5+xktr0sPYfGGOcnDyF5I+9WSlRG7rFrLEBkMs+FMP4t6Y42CSdSiYkyKmJWdKYCrnxZL0u8k/fiiujmk2qvBVGkzGgzLVrAM8TtAx6Tli2YdRxbBMirX15FlwuhUr7avNU7/8YzXFzc5RNJidZR2vGRUqCWpNT/PZt9oSTxvHIkUV1ChFhosRXAO5bfTmgAt3dcyTp3hQ7k4LMELDcTl/MBB3e0LnJlhwbIosFz/7MS+eEe9rMlLXRTqCtoZrF1lWF4saSxD6rT9pWxXC4kPWJNefF3MmraqenZiljpc2r3jF2rWrzK9dXD86eqyCU8hnU5vXRk7ulDDmdXVpVKksgolslSMmWySvIJgymLWg83EWFbavFIp92COLrB0z+Yyilz4HX7e4pOaT8DSTDrqP1W34+ZEIaPXR+qu25n/DqZlR7jZi6DqVTMrC7zmuSrnTLBMPNXtV/MQau0pMspMt3KtT2XPK9hsNTqrl6tckdrJrrUK1g6ZHZIEK9isvXQ0+jsClvn7VMwS3gMnxvLCLlhNQ0Vyxq2miZVvk8+mMCUwWlgtpyqz9egSGIOD+6zV+KyW1aBcCHq0s21Nj7M2NatR00+/N7aX1BJTuQdzdIHLtmZJ1h7HZRS5OKtZ2Utx8Zj9ne1UvddIoz+Z7xo81MA0mKmuR2rh7Fb9eV2uSjYrSPBnd00uWIpZYHeFyqXxyunMsAd/dqeLmYkZLJQCq/k4fJ1a7L/rCBZciypnQvmK8K/XKowGHT9axuu1OumHt9/uNg10FUHDd0ZuLimpxme1dp3LdejyTbrQ5HZNMBfua1nXLryc0dJgFyRtBrsCR0MXPqgkLeyIbHRiOvGqrUzvKEubj2yqW2xd1+HX2Ou0i7XFoanW1WwOUxWKN4qMegnWjStYBW021aBUmxNw1d7gg7kCLbZHrryW6TCyL5kMGeKGePuFuq9yEwcH2VIDJ5mLCmNphm4cd8JnuWh/CmCR0I1rs8iWmcvskc0qmtGxsJmXItQ3UQ7WqzU/wKywGTEaBY6bXpN4JVZSJ/FmxQ/+lD1Q+tTQxU0O6cKfBwW1oMD6ldNYh3dE08ARLGZp23KHqHrksvO1TVyW7mum6JpjR1xxEkwWXSEbZhOdPcKmJTYRLt1LS+CLd9SW2j78YB2pt7OWHvxZs/lHRB3+lmUW6etC105fGT1+M87t2DmbnaqAFBoajJM7yzxxhjfXT4uEnU5vcyGqlo50EXSbu9aqC78hlxbMMgj6skn40iJN6V/cOPGZr13XrCd1lN5mLoP1n/FpVP1KFe+Cylkvs8o2mJZnpWvwZ3AcdHZINYHXnMmqD4VkWMtx1s/X8RDKKg4qwhcmr1LUw/iJL6819CfZ6gLlrAWVRYfxCimul2SbqmC9QFuTc+BxIT7yuoapaGtwCoVbHAsSr5x3Lliufp0wvjNZXavTrC4K9ZazXPwc/esg59KB6NFOuDU9uoHer0X+dek1R4un0Y43NaZf0rXr+jO41FJcPP6ZZzvXKk3p8GrT+Ox1y0KmuyY3ZKGyq75OgkPqwmg31PFxzPRomV1cRLA1a6ac82umC/9nUC/lJBmj3W0671RMxSm0/Lzpy1PuMtl9LVe+VsE3Fe2Gb99xluqFTCqXZQpa0+2i7vr0mdUS4KZIvmZVyZcpEBIhYOk6VDGUgl9dr9Mu4p2bOETYFroldcS1lqXTuLJVUEhx2ZO1+O6nxps9az/BzS66kOEhGRjZfUUMfL1Zx3wzYLouN2uYcY6PEU6wooNmfESYZFCcQi3RQuCUsdJpymlh7cLtb/C3RrlJgUtn7WIt2WB4xpoZTH8WaC/FWukqh2vMmhUh+LO+f8Yy4MpOLoQrCMEPdHW4kABK1kJgbJNDEIJOKl8Ruq5fOcsp3Z/6+cX0txSUyz0p5fhIdMoYVGe+ZqFkaby+fkuvo89k3gQl2dpfQ9Tg7jNcuy7ddiy6HrujthAYe7Ceta/Zz7Wa6Yd3ZzrOytjLT/wYcU0xvY3z8dts8NpNDfqa3sZL3dpdjaebfqrKNpUQbYrkVxg1tApULUPz2MaJz3ztmsG3QlWcslhTgQvvpf9k/hupM06baxe9aDlSxkZuiWQQckbXt72kQX9dOUk0cgXLPgus4yG0DLV2kpaYluLvs4IqmASWAp4ex0JYla1OBTudxnEBZg1z+bPTcWGtE54VUF3EcYZJKVi+lSohy3nngtKO4YTxO/yimvU9CbMa5X6W9nKjxyCBpMB29OhXXVeFZhcVbIBNh0mhXTTS2qywwZ+4BZKqd/3I/wmqjUAIQAACYxD47bffLGtyYxS231LI/g4Kf/PmzWB40cAXL14UTX+8xD99+vTvv/9ulktxZMR/+/ZtM2ZqBMtE/Z9//nn79m1qyrnibxrrfkZPnz51P9U01Im5n3kv7ty5s5ngx48fN+NkifDjxw/JIzVFUhPGtb4i8tTBW3JQHkyBx48TUPW4YLt49erVu3fvIvTqNwcJox4pnq86jefPn0fEttxaywKrwEKvQhxVzs3RQc79cuOXK+OmARDfcODS2XHByL4DWo+PJClaBZTZUK2nkmVrEU/GlcWNvkM7TAE2oVkUpES+fPny119/TanJd2Gfs9g1q40m1WrmJpY2I+A4WuolPnNX9dNepeNW3zJfPwSTw6dxneu1SdDDhw+bgnDl+Vp2RWj4W5sDZs9rSnBzYqtoX79+vXfvXiEBsiTbwuBOR51FlbsTaWGw3i08D9YnYJyeTIJdzRPL9HazQhrrD9PbTZK7I7CCZkSHcWIERbRqBMboP5n/xivMGFqOl7GRu2uug1Nmx5U3lbXjvv7w4cPmGvHm6m1qjVLxNw9paJFFsu1IOfWRIeO3U8HGwDvquBA8096CyozAK4uaJFWbThi5SlyHLwf+2sJNFrCWJe+iAqyVAj2ukQmGN6JH3AJB7RDYHQHOdnanMgSGAATSCNy4cSPtAWLXJaAVKW2XWeaZZB8vH98d0tp2sd0Fqfag24u8maOOd/oz0s34xghy12768pTU69evjQlmjyZfmDFN7Y515xvl9Lx9+7bxwR3RjIlrPX5H4qmPPHr0yBV87Vn56+0k1xJJDVftWvtsSGpSxN9NwD+ddZF2oXYXXxMqzSGiLG1vjXe56mzl5oukEL+FVRDnc/pdbR6NV05JKN9u6cMeE4cnT54orwgTWZg7VvIiCbpb9vHosiO7Y3WdCx1prnwAwPgGCjUENZbsimAKsInUOJ/133S72cH6mfoP+uHL66Rkl49fJATH0UzRkTau+ZGMvdK7pjA5Zhq5yE/pPeghjE9A6sO58nytBG29nNhuXecSQGbb5l5D9YTaB5ArxxLpGI2NElkrTTrqQmDtyZ4+WNtFJWYLBOw97QX9GJHWNNPdZVe4jCOOP0tNmof6D86Yz34mJTt7tuufrKBZ1IdxYqFEnMoEBug/mf9u1pkBtLxZxhYisHzciPva37axVjFKGGyyhdayc+EW2VxkLmYEGqlgM6k6/TnquGAsV32ttSlY106YabuX3/GW3q5pOTlsd91krIToMQlmC3rELZCkMiK3TICznS1rB9kgAIEMBOJ7vjNkQBLHCKwZ3ycqzvIekWOFHurpNQ0GC6nIMqODt44EWvyDOjpY6IDHEcn9Z+WSdgdQVf8rbCBrYVolAirpZi2SK9Z4GNVHmuVaxyEsoLLkRSJLAtrl6b8M7CLtwneTLZkoxNLpBR/MEri520byq0Pbl9dab4BVsI9n9qc2K6dyrFk/NxfqNqtrdkR+gpcd2X0IXV/bex5NH+ocafZ56mDV5pmEKb7eZHnk1L2fqbte665dBP+CKYBPw7/WzMjZOQrf7NP8Z2UbWyqADkTx9iKf29q1vb2vpTBYeHA01xq5jPMSx8WX9DA5lkyuEOJ3iX55k7pH/8FC15v1M9iCCgmzTHbTAD4yX1tmdzBE0pY+K74modwLm52/VFnnlWdrQsbDN+WPP37w7mZDUPo128JmR7HZNA4Cqf94EG/Nwbp+kcmxAoFr+jGY3mapWkxvs2AMJsIKWhDLMhDjZMmEkC4INN5/brasoFFajfymkd/I/LdxLVfT15GM1gy2E+fFlTeVnVhSp7i3b9/qXSfuZ/BC+2rsJ2GCKQQDLWsckk0SBh8ncJNACxVsU8iRIvQ4LnAAuEQNbNYJ43f4Wmgu/XprY/rNOurR49Q6WtDj5uRFotacv1xwzaJEV3nNNDnbeU29U2oIQAACrRBYc8NteoXKFaCyG65cQeqkvPm5xZkYa3v1ZtGSfmpns8XZpDcJJSVbObK//KAt+BVyt7y/aq2F5hJv832fU0Y+nFxZ29M5N3e7nEPG9CfVF2kX2i4f71c1+S+xKGKvP9p6G/9yjkbwTQ/FWnZrfQ5WwRqxmuHaSBT8ktJMhpon3DZ9cxL4RCevP3xcpAebVYbr/DzLyLScSZi0kH0XS3yoWqr+glMAy/TE7xl0UDN1fFcFiB/v1HDc+NttllWFkBYIaChfml4y/7ThoM4LdzA5WqgGp8jg94pOAHWnxiVh90jRi4vP1/KylVeq5txhKbxvri/vTiGbM461B8cOp6M+Xb+nD9anE0CAQgT8jjE4LmfPt4UVCqa3m2pleruJqFwEVtCMbDFOjKCIVplA7/0n819Lheldy5YythCH5eMWtOBv21iT586dO2u3DoZbdvFZJDwoBo9DYJPAqONC6grmJqhcEbo+dNqsE8bvTn0hc2ltmY6l4ejls8sHWwjxETXlTLuaHnELtNAckCEXgTPPdsrs1r6QpD89ole8yNGvP0uHngsT6UAAAhCAQCECa+uma+GFxPCTtXiF/PgXv15u+owDKaRZy16rEnvK44V1dzeNlu/fv7uPdsrIsbx5ziW++0IZbT5bSF8uX4viNA0+10+kjaSbGnQl4iIvAXeQ7CLtQt9V2/T1xE9x5OW/lprvAwrGUX+77xtxa33OWngw97yBWAUTT71tblPvilm5flpe7mARe0ed2RwXLjuy74DZ+yNv3rw50VDxVwsiJGWx520LTAEitO23/EF/n4K0SqGlLHlWZ5lq8FI4r6meYeGnhYDOA7uZqYuvrqbaOWFMDof9ahfath60+Xe/NaYEQOZreakazZi8mfqpaafyplWvannuAVRf4Nn1WVuX6Khniqj/8/TBun6RyTELgc0e77J+DKa3WSoY09ssGJeJsIK2ZLIMwThZMiGkIwLN9p/MfzPWoma1nLGMpZMKuoyU6Vp4aXmU/tWWjzUPtZjN5bBYUpaE1ZzYFeoYWQxMgHFhYOW6ovXrhNEmPdfha3VGr/53hSp30cL+1WDp0GMQy1rgiXrELbCmFMI7JfDfE+XWlw2Ob4DTK8M1nGjHkv6vvafnxDKSNQQgAAEIxAlE3G3a11XnoxAzCU/JdCbDwD8jGj9SavnyfPfHWlJnVao1eVy4f+602sEYy5xKWzqckNkvtD3OUh9a2MqpVwxiZ2avAEkJXqRdbJ7rULOt4zuLa0cDpSSJt9+nT59qphZPZ3k3kuZZHThWwaSmzco5RbPsN1rq/UiIcowbAOq95cg77nlIFfKaI3sqpTHi61TAiQVR7jqFFek8nWxqKbKpzurTLBI6Ue0XXU8B5BT118Z2d1PS6bRfQcOuEtQAvTspO3lijkpA54Flws1K9+eff9b8aiImx4z/dX6uWXQtOAScFjbr5/DzNYciy4VlW16WjCKJSKebapWtVW0XS0TUdm5tEptEZW5YSGUtDNaFikaypxPAj2FUAdPbJSimt0smWUJYQTNixDgxgiJagwRa7j83WxbzX2ONalnLxiK0EC1igLF8XEdBa467We7lXD36FNAsr+BPtbg6r9EP5k4gBCwEGBcslK4Qp1knjA+/2j49y0sMI8aAL3Pla/ToAz9Rj5uTl0lO1ix8fXHdMoEzv9uZhYs2N8so14vq9daonz9/yvqRByFLyiQCAQhAAAIVCEROjqlLryBAMAuGkiCWLIGbr7TZl4vRl6eXQexLv+ZT1U4IWOZUbsd5dgLafb78IMwyF+2fa2F7eqF6uywvIWsErtAutD/Pfad0jUM7O5s3JZFnTXO0tYKshWMVrJE5N1w9tmXRTuZT/WNjy6/VLVmdaFJOwlyhB1tiJ6QaAfuyymbXXU7mQqZU11MAf9C3dGWb2pGDVJ1wC5bzpqhEaJOA9g3PDnaq5WoGXfNgJyZHm3WjjlRBg62RraITAeZr2WtCC2OW0TqadY/ZUXSUIB31ucpqYbA+lwC5VyOAHyOCmuntEg7T2yWT4yGsoBkZYpwYQRGtTQLN9p/MfzNWmGa1nLGMFZJi+bgC5HgWxtegl3P16FXscQmnu/4ZG0t84kCgPgHGhfrM28+xKSeMw6Xj+tU+PGDZp93m2U6HSxfo8Sw94hbw6yHXYxDo/mznTA0656mG+ubNm1k4PyEAAQhAoE0CkZNjllMEhQplsTULZd1dsqmsUuMbgRjnk76XxJhy5WjGXWVZpDLuQtDnzrJkN0vEuDGuJpCZhPxsh0DNanBiu7C8RyrL2Y8smrVIohKldiBYBVm0kz0Ry1F8ZWqpFdllsxw4OXcl7yI9WHbNkqCdgNYJjIOXLOHpA4/2xNdippr0qfHX8p2FDzMFsHRls7LzEwJ5CcijPhvudXZaC6WV39owk2GtjJgca2T6DddbO4MTgZp21CY95mubiHqMoE2Hlm9KaAujammPBcwuMx11dqT2BBsZrO0CE7NfAjXHX+NkNtXBmAQ/dbqaGt8oDNNbI6jrRGMFzahrjBMjKKK1T6Ap9yDz30IVpiktFypjoWSDXqMpLzaVFWLuJ2t0iRhtez9l+7X91KhRWnvWxIRAOQKMC+XYdpRyg06YiV5rgkWMgRbU3Roux6Q1wUroEbeAUzcXwxAY7WznpBjtbPv777+LzhmGqQEUBAIQgMC5BCJ9tYy5am80mUGYrc5aPm84S+E6Py1boHwaqfH9Z+PXM60FI7f/3c5TdqkGWbnAyHsQXZzUiy9fvlje7SedVt5MnFoQ4tchcIV2oZfgbrowNGIad/lU0IskiYzgToDUFbVImlgFjmrlC+2fM+rx0aNHlWWbsts0LSwjTjnJr9CDlaNHykYCdqf8y5cvjWnGo222u9njqfFnj0d+DjAFKAcnwo1bEHAENNBrzjV7D4KqpaZs9h0zLrUjF5gcR+j1/uyatWkf4EoTYL5WmvCJ6RurmXF/wIkFqZA1HXUFyMEs2hmsg+IROB6Bq/kxUmdkqfHtNYTprZ3V8DFZQTOqGOPECIpo7RMoN7jsKDvz3x3QLI80pWWLwE3FYfn4XHUYl1lLb6uzWMsCZZT2XKTkDgERYFygGkwEGnTCTILpNXNN6ajE5tWMBUSPRpjZ9YhbwEieaH0RGPNsp3Sg3cbtn9/oq64gLQQgAIH6BLS7K9e3ZZKEjzgHk9K5QmTjFqgJhdxt5d47ZfHlbR6dOl1l5fgsi2b0rpaAZnnfpwRuduq7hElIUQJXaBeWfaKtuXct8uQ6RDRVMKyCog1tLfG1rfbL+GedxteHxZbCzEJOfEvrFXqwGW1+1idgN8j16U5tEDwuoT1H5cUUIA4cizfOh7tFCXz79u3OnTvqGfxcnj17dsq4icnha+Fq17PTxVPxNd2ofMA4gp35WgRO77csE1uVUVsDsxhRXeOioz5FfU0N1qcQINP6BK7mx2B6m7GOMb3NBZMVNCNJjBMjKKK1T6Cp/pP5b6EK05SWC5XxrGQ1HLCprCj8mfd4LS/Lfq21Zy3hxl18RmktORIHAkUJdDcuGNtgUWhDJt6gE0acjT7zmhopsXk1o/zo0Qgzux5xCxjJE60vAsOe7ZQadLzzzZs3fekDaSEAAQhcjYD2EcaLrG9A1ffEzbxO7Wwmi7M65a4Octg9DkXH5ZnWgjSyv/0lmMvuwAbnxipLdmjak2R8W16bQHbrlwf3EWizGuRtFxrm/vnnn00+raGwyCO/jF7xu1k0FwGrwKFo58J4QNdywLJQoTarjfI1jjvZJbQ0k+yZbiaYtwfbzI4IFQjI/WWxhCdJjBsE42IzBYjzSbp71kePk4Qk8pAEdEhJY+jMCtWc/dWrV6eUF5PjFOwtZLo2X7D7mkqXgvlaacLnpi+vr3EuY+ymzi1O0dyNBIw8S4ja8txwX3lbG6z3lYKn+iJwQT8G09uMVZTpbRaYrKDZMWKc2FkRs3EC7fSfzH/LVZV2tFyujOVS3pzrCS+bysrxnzmQy2UUT9n45vpGpI2XhbsQEAHGBaqBCLTphKkvmLGHb7bOoMdJNafoEbdAs+0CwY4QGPlsp7g8efLEvr/tCEeehQAEIACBfQQsuz0XnAW/AAAgAElEQVQ0oX3+/Pm+9Pc9pRzdC4fa2Uy2rywVnpKf1KJHGdM131ITLHj2t78Ec9kd2Oxkb3eJgg9a3vc5PXh6hQnKT2BlAldoF0Zfw+bCVWXVGOWxN3nJbxlNsApqKlqf7TIOnSc2VUu14WxnzWpDXqcQsH9pRM3hx48fx4VkCnCcoVKQ05IXCWUhSSKpBNSEZcvNRvk///xTvvTUpLLEx+TIgrHTRIIf7VRZzqqNS4zM15ZMBgsxzmVUV7MYUZ3So6Our7jWBuv6BMjxFALGLvEU2cplyvQ2C1umt1kwKhG7O/3iK2gYJ7mqHOmcTqCp/pP5b6H60JSWC5WxaLKWdUCWj8upwHha0m2xKyeJJWWjtJakiAOBcgQYF8qx7SvlZp0wzQrWpn6bxdWsYLn0iFsgF0nSaY3A4Gc7hfvZs2etQUceCEAAAhBwBOwnQ/Q5Ghlk7sGiF9pfq806nz9//vvvv7WsWzSvMRLXS8Qjh2DlxdPXP0of0G3EV3hEoRav9JH09z072++7LxH/qXfv3vk/167bpLEmLeHlCLRZEzK2C72H++vXrxaA8vBaolWLo7faW/LSCorKaImpOFgFRlDVoq1ttV8KYNTd8sHjITIRNxM5ayVv+B5skzwRqhGImOJLGYzG2PLBWQhTgBmQHT/b7CV2FIRH+iKgL3Nqt5Mvs2bTcoCcuDMYk8NXx6Wu5XwLvoMjaVwrSoz5WlG8jSRun8u8f/++EZnri0FHXZl5g4N1ZQJkdxaBNmcoGT2xa2CZ3q6RsYe3WXns8rcT0+i0ATjGSTuVFkkOEminOTP/PajKyOPtaDkiZMu3jNN2vR+BTWUt6/GgbAPsBztIgMdHIsC4MJI2j5Sl2Zpg3Ax2pOwjPYsez9ImboGzyJNvaQLjn+2cbVUpDZT0IQABCEAgicDDhw+N8bUp//79+9prWO2wpSYqltMCRvmHjya9aDOoPhmk00eTW03/9QIYvd9RumvnewstK8LolW65CJuy2dvv8G8P2mRFhInA8O3C6GtQj9rgd72MiyjG/SjSOFZBaw3fvnf53LPHm7lrF+Ap39gZvgdrrcZeWR5NW4x9sijZm/YmUqYAm4jiEegl4ny4W4KA5uYvXrzwU9Ywqrn8uSu19n5pc9D3i5b9ejP3s0yO7CWtluDaTMH+PerSojJfK024hfTtey/WamwLpSgtAx11acJ++m0O1r6EXA9M4MozFKa3Byv2lSvPQXT+46yg+TTi1xgncT7c7YhAO/0n899y1aYdLZcrY9GUWT4uireXxG/cuNGLqMgJgU0CjAubiC4Soc2asLkQdhHt2IuJHu2s8sbELZCXJ6m1Q2D8s53aA81g006FQxIIQAACSwJJL+PX6/x1aF99u95dbf8O2DJTQkoQ0GbQt2/fSi86PvHz50/916dW9bnOBs8jlSj+8TSvAMq+Da7Nqe9xLZNCKoHh24XR19DmjMYolXE9eKobWAWpbaRcfH2ywP5hhHMPhFiqok6tlGO1lvLwPdhawQk/hYD9vRj6XnTGmRRTgCPqth8mOZILz0LAEdDbsmYzMlVCDZHnvtYKk8Mp6IIXswo5EdDbCk78iuxMC8zXZkCG/GnvA2VEnfLKmNOx01HXVEGbg3VNAuR1LoGL+zGY3h6pfkxvj9BzzwbNY3fXv7j4ChrGiV8ZuO6dQDv9J/PfcnWpHS2XK2PplFk+Lk34ePr2NeV9eX3//n3fgzwFgQYJMC40qJRTRGrTCWPZe3MKrmYzRY+nqAa3wCnYybQOgfHPdoqjfX9bHejkAgEIQAACPoHZJyP8W2vX8grpqT/++EObb/Qeax0gvObGmjU+hPdI4CJzYx3PNmoHZ5YR1NjRhm8XOlqjvaEWJbb5KkqjgvT1ZnlVLMVUHKwCI6gK0ew9tv1rgYXEtgigelgo97VkjQ1k7XHCIZBKIMn3ZW/gqWIQP4kAHUUSLiIfISCfifwns7avOZeMtNMXHWdSRYppGfEjjx+/ZRGgvslxvFxnpaDqF8Sld7qdJdIsX+ZrMyAD/7SPyMbtzoOxoqOuo9CWB+s6BMjldAL2zvB0URGgQQLUnyxKsY+5F19Bs4OyTOKy6G4tEYsAwWnRWoKEj0egkf6T+W/RqtWIlouWsXTiLB+XJhxJ3zKWRR7nFgQgsCTAuLBkcsGQZqtBs4K1WUmaxdWsYLn0iFsgF0nSaZDAJc52Xtyz2WC1QyQIQAACPgG9CjdpI7L/rFY79BLT+/fv69DLdM5z+m6kH4drCPgEmj0GfAWXqI5h+7qIX7d5ki0uM3ezExi+Xdh9DW26Xezt1P7JRKyC7O1od4Id1U9LAyn9vtgl5+F7sGWRCTmXQNKUyt7Azy1UrtybnQLYPxSWCwXpXJOATtBprJztFlVII12BXQzLiF9UxRYB6pscRYtcNPG1M3KPHz8umq898Y4qZ7BQJeZrwYwGCLS07qmY9loxABZXBHup7SRd4nkvLAK02VE3PljnVROpNUsAP0azqvEFY3rr0xjsmhU0u0IxTuysiNk+gUbcgx01q6BOG5//NqLlILpeAlk+PlFTxvbVyHc1LW6BE2GSNQQmAowL1AQRaNYJ06xgbfpDmsXVrGC59NjR/MVinLS5ZkFffRaB/56Vcc18LQ2jpjzkBQEIQAACMwJv3rzRRzhngak/p3Oe7ikd7Nf+5jt37uj/6Z+hcFJxAYE1AkaX6NrjXYTbp1UqDs22C52WFnL4dmFvFG26XexSqaT6zraxwmAVGEGVjmY/kXt6U7UIMDvQUpqe0rdIVUEMsrgOgaSFQPsAdB2A9UvKq+jqM79mjtofrPdhLcuu43ONzLkwOZbauUiIXta2LKmWcrRdbxl+Soh9uLTPjGoWxC5V0nytZhGq5ZXEqppU7WRER11aF+0P1qUJkH4jBPBjNKKIHsVgeptFa3bjU9k1MpvLUvAdiWCc7IDGI20SaKf/tHdB9tlTTeZ2qerPf9vRck2NlMiL5eMSVC1pqg5b1lhLn0kwpk+Ls+iUOOcSoJaey7+d3Jt1wjQrWDu68yVpFlezgvn0jlzjFjhCj2cbJ3CJ73ZytrPxWoh4EIAABLQR+eXLl3k5fP369fXr148ePZKpqiWue/fuPX/+XC/AzpsLqUEAAnYC9mUhjDc7VWJ2TUBDlVH+Nt0udqnszV9AsAqMtaJotG/fvhkXySTG6Z22Zdm+kffFFtUaiUPA3hjVwNXMIXYuAfsweq6c5N41gbdv3wYPdqpQcsLkejfqEUSYHEfodf2sDjIFrc12PtopvMzXuq5jScJjREVw0VFH4GS51f5gnaWYJAIBCIxNgOltFv3aXeh20yWLYK0lgnHSmkaQ5wiBdvpP5r9H9Bh/th0tx+Vs/y7Lx2fpSB9UsGRdeh3Wcr5Ucl7cTLJoijinE2BcOF0FCBAnYNl7E0+Buy0QGFuPuAVaqGPIUI7AJc52Jn27IAvrV69e6RDR9Pfw4cMsaZIIBCAAgbEJ6OClPrBZqIzaLqYlMR31lNdJ5zzVM3/48KGFXYyFykuyPRJodk6V0QlrXxZqlkaPVatrmZutCVnahYYh4yKElNgmCvvqSOohIqyC01uuvXK2UD/bXAJps9lKX1l6sNOrKAIECSS96tVumAXzIvA4gWZ7ieNFI4VGCMigevr06ZowMs9aOESHybGmoOHDgx/tVKkfPHjQSNmZrzWiiDpi2Oe2kudqRhQdddFK2MVgXZQAiTdFoNkZCn6MpupJUJhmK09Q2mYD7TbGxYFjnDRbhxFsB4FGmjPz3x26sz/SiJbtArcck+XjU7Rj3MgXfIlbRoGNkwJ9/iFjpiQFgRIEGBdKUO0xTWpCj1pbyowel0wqhOAWqACZLE4k8N8T8x44a21NcH1H0ta6gZlQNAhAAAKbBPTOfp2Kt7+XdDPBYAR5lD7+75/uygmlvYwcwg+COjdQr1fRSKo/6UtOOv+/AifZSjsHzyUwXu7Sqb1QSZvq7MkSEwJNEfj8+bNdngGOrqn3TnrnDlaBvXqUiOlGW0vibdbPmeSYDTMg/BySQJIFldTM6+C62hSgi86zjurJpQQBOTrk+YinrAh679W5LpGkvqiLVoPJEa917m6wfmolJWnK4FIrccF8rQTVZtNM6l6SOq5mi2wXLKm8SSTtMuSN2U5H3ctgnZc/qUHgIgSY3l5E0RmLyQqaHSbGiZ0VMdsn0Ij9zPy3aFVpRMtFy1gzcZaPa9Ke8rp9+7YOrlim0rJnynn2LAJIYElbHxE5QiCJAONCEi4iQwACEFgSwC2wZELISASucrbTOMfIpVq/49A34nIlSzoQgAAEhidQxxPnMOocqf40Rrx8+fLJkycunIvKBPQySK0ZSBd6K63GUH8YrSwJ2ZUjYH/lsGRIOplQTmZShkBRAkl93QDv+koq70Qeq6BoDYwnntRpv/jfv3iCp98doBGdzhAB2ieQZEElbdkpUXamAPRLJeoVaYqAGpfeY2UcyvW6K0X+7bffzkJnlHMSD5PjLDVlz1eHioNptvAtWSdY0vxlgC49qbyO0jAXSUbU1VjRUZeo530N1iUIkCYEBiPA9HYAW+j0Opk04CaZLqcXLbsASayYRWbnT4J5CTTSfybNcRqR+Ygiksp7JKPp2QGIHYeQNwWWj/PytKSmj2HqOzebMTVGFzrbaXwLxoMHDzaFJAIETifAuHC6ChAAAhDonQBugd41iPxxAv+J3+buDgKz6cTFXas7APIIBCBwcQLyxGlnYU0Ier/X06dP5WNa21tWU5hL5SVd60ityOutVPfv33/9+rWOd1Z2pl8K+LmFTdIsLyo7V1nkXodAUqOoI1LRXJJ8K04SrAKHovLFePWTkaVyFSK7Uwgk1fOzmjlTAFc3kvTlnuICAnEC8kvrPYN2u0v+EG3NiadZ9O5ZfVG5QtG0LWzXdoOdWxtnko9XOWcFnP209xuzBy/48/QXZFRmPl5bOL2j7m6wrlzlyA4CHRFgeuuUdXrX6iTp9yJpwL048CRWXVSJiyu0Cx2VE7IR7Y/XrOIqqzz/bUTLcSbd3WX5uLLKjK9jK+cw0UYyS5H1TgdLNOJA4FwCjAvn8id3CEBgAALjzV8YGgaolhmLcJWznTXr/cwLcOvWrYwKIykIQAACVyAgT9yzZ88ql1Q2n/aQPXz4UG/YrZz11bLTGVpx/uWXX3SeU/v5jlvbeqnV9Hc1kn2V97ii+yov0kJgk8AAjSJpkrW7vFgFm3WpRITv37+XSPbENHnp0onwyboagaR6vrtb3lccpgD7uPEUBJIIyGrSwc7U1q2dMa9evUrKKGNkTI6MMHtJSm634H4svVn/xE/ILumlNqVlCqeH1JmvnV7MLALIr2hPZ4C6YS+sYtJRJ+HajNzjYL1ZKCJA4GoEmN5eTeN1yns1A+MIVYyTI/R4FgJBAgN0Qcx/g5odO5Dl45r6vX37tmX/88ePHwtJNduMHcxFC2SSM3iLQAhAAAIQgAAERiKAW2AkbVKWJYH/LoMIOUhg9hIabak5mCCPQwACELggAe0s1Nc7ddhSH5GoWXw5m7TDTD25PiZZM98r5KVXkuvLnGsfZ4gTkBtOvkL9n/7kndfFbM/f8+fPlX48He6eSCBpWpW0qe7EQpE1BI4QqDzAHRE1y7NJncAsR6yCGZDWfqrTTlo4ryy/xJNVKTuhcr5kB4H6BBq0oJgCRKpBg/qKSMut9gloi/nym4eaR1s2vuiN5hor29/7gsnRfj20SLjmF1pWYEtq5eIwXyvHlpQHJkBHHVfuFQbrOAHuQqBrAkxvI+pjehuBY7yV5DwHuJGqomGc2FkR8xQCjTRn5r9Ftd+IlouW8azEWT6uSf7ly5d6d388Rx0U1zvdZvu44o8Y7wbfEzd7VhLOQvgJgTYJMC60qRekggAERiWAW2BUzQ5cLs525lfubMdMiRlLfqFJEQIQgEB7BO7duyfXj7YYru36KiSynNd//PHHn3/+KQEKZXG1ZPXOPJ26tLjbfDLaWqqPNugVCe1vMPXF5nqNwNWWhdY4EA4BRyBpu4Z7qt+Lg50AVkFl1Sfp6/3791hNlRVEdhA4TiCpme/IjinADmg8AoHdBIKvOnrz5s2TJ080oZ45q4O56FiddqsHbxUNTOqLMDmK6qJa4tJjMK+HDx8Gw88KZL52Fvn2803quNovzqaESeWlo47w7HewjhSKWxC4CAGmtxdR9LnFTBpwzxX19NyTWGGcnK4vBOiCAPPfLtSEkEECLB8HsZQIFGrt4Nrc9KWRVx7pvALIa735eWG94rA112JeCKQGAQhAAAIQgIAjgFvAoeBiSAL/GbJUy0LJyv/5//6+fPmyjJAxxJ9OaOaQMWWSggAEIHA1Ajoe//bt27///ltn/CqXXa8c04u0K2c6XnYac+XjE8xNH99Udr0o5dmzZ/puqgZtrZdP+1DHw0KJIAABCIhAkq8BYiKAVVCzGlxtLb8mW/KCQDkCjXxBlylAORWTMgSCBLRtRW9Tmt3S+6qmbTRr5+hm8eXQzr7tZpZF8CcmRxDLwIFapgkeNn78+HFrpWa+1ppGisrTiBFVtIy7E6ej3o3Of7DrwdovCNcQuBoBprdX0zjl7YIAxkkXakLIvggw/+1LX0g7I8Dy8QxIuZ+WD2OW+HKDPgixWagS+W5mSgQIQAACEIAABE4hgFvgFOxkWo3AVc52VgOqjPyznb///nvNrMkLAhCAwJAEbt68qWOWssnkKqrZr+qzFTpeOCTSCoXSdj3tWdFXN42nOnV8V3tPf/z48erVKz7UWUFB9bNImlaxqa6+gsixPoGkRlFfvOw55iovVkF21QQTpB8OYiEQAhCIE2AKEOfDXQhkJ6C9d5o+f/z40U9Zr0zS+5LcJ7VlOxmPd2oHTH0fCCaHr7srXK9ttGrwbGeu+Usvar1aeXvRSwty0lEf1MIAg/VBAjwOgU4JML3tVHH9ip1kjF18dL548fut5EjeMoGkLqjlghhlu1p5jVh6j8bycQUNyhG9ebxT73TL62HWFrKZ93tZUn0/gD1mSyyEQAACEIAABEYlgFtgVM1SrokAZzsz14TZR0F1piVzBiQHAQhA4KoE9Lq158+faz1Vn/GUw+ju3bsVSOiDk7OOvUKmA2Sh85l//PHHpottKqlOdUqnOr7r9p4OQIAiQAACENgkgK9hE1EkAlZBBE6WWzoWkiUdEoEABK5DgCnAdXRNSdshoHeWzz6BeOvWLb12cLaXRe9d0rzbIrZecaXtMpaYueJgcuQi2Us6wbOdqgazSttCcZivtaAFZGiBAB31QS0MMFgfJMDjEOiRANPbHrWGzNchgHFyHV1T0moEmP9WQ01GpQmwfFyasPbsyf8cz+Xp06fxCEl3N0+TSh5Z70lpEhkCEIAABCAAga4J4BboWn0Iv0mAs52biNIi6LXo/gM1vy/n58s1BCAAgYEJ6I1rchjpXV8/f/5Ur6tXcG06j47Q0NbGI49f7VkdvtWGPO1ZsRRcB3SnU53SqSU+cbomkLQsxPsyu9Y1wkMgSCCpEwimEAzEKghiqRyo75BUzpHsIACBIIGzLCimAEF1EAiB+gQ0xdbbqbSHaZm13qZkcVNrTG/ZB4LJsdRsXyGqn0ElNvjRzr7AZpG20Hwti2wVEjnLiKpQtMpZBNt4ZRkaz274wbpx/ogHgU0CTG83ERGhEIEkYwzTxa4FjBM7K2JC4DoEkrrc62AZrKQsH5dT6F9//RX3M+vNg/JFZxFA2wJfv34dSUpHOyRPJAK3IAABCEAAAhC4OAHcAhevAD0Wn7OdmbU2mzAUPW6UWXSSgwAEINAhAR0j1Cu4tDlM5zx1SvDNmzfaEJa375Xj6cmTJx2yOUHkt2/f6nOds8+GBOWQi+39+/fyxHGqM8hnyEBemTOkWinUEQIDNIqkTSQVyotVcKRCzp5lbXsGhJ8Q6IJAkmM6V7fMFKCLuoGQVyAgZ4im2JGSag4euetuybmtdu1+lr7A5ChNuKn0gx/tlIRtnu3MNVCeqILW5msnosib9QB1IwkIHXUSrnjkTgfreKG4C4GRCDC9HUmb3ZXlagbGEQVhnByhx7MQCBIYoAti/hvULIETAZaP89YEvVjwzz//jPcbmvz++PHjYL5668r9+/cjiUgGubKDLzqMPMUtCEAAAhCAAAR6J4BboHcNIn+cwH/jt7mbSmB2tpMjK6kAiQ8BCEBgNwF1uX6vqwOf+qqnzhmqZ9b5zN3J6kFtPnvw4MG9e/eOJDL8s/qYavyVaY6ADt/iYnM0rnORNK1KOplwHYaUdDACNIqiCsUqOIg3viY3Szxp1Xz2LD8hAIGzCCQNQ2tCMgVYI0M4BCoT0IuuNl9KpW1ML1++fPHixaZsT58+1VfFfAfL5iO7I2By7EbX44PBs53yEdWpbKnEkgZKnBipeLuOn1Q3ui7pJDwddS4l9jtY5yJAOhBonADT28YVNLx4SQbGxY1PjJPhmwMFrE+ALqg+c3I8iwDLx1nIC6M24+ng5dpOPNkqci8f2RWm/X537tyJS6v05fGOx+EuBCAAAQhAAALjEcAtMJ5OKZFPgO92+jSOXuuFMb4j9ffffz+aIs9DAAIQgMBeAnLiaGuj3rOrzllHDvSFimfPniUZdn7Ojx498n9yPSMg1MaDnXpDm9xwvDttBvAKP3e3vivAoYzXJDBAo/DnPptKPHdyhFWwqaBZhM0FMz9+Uk3wH+QaAhDIS2BtHT2Yy/FumSlAECyBEKhPQC9K3zzYOUmlDes6R2eRMP5OdEsKxjiYHEZQA0T78OFDsBTNOtyYrwX1NWpg0ozmuBHVF0Y66iz66nqwzkKARCDQOAGmt40r6AriDWB8VlMTxkk11GR0HQIDdEHM6a5TXfOWlOXj3Tw339SmzzBoyN739U55EePDvXqtv//+m4Odu9XHgxCAAAQgAIGuCcTthFnRkmYKs2f5CYFTCHC2Myd2vQ/GT864V8Z/hGsIQAACEChBQCcJHz58+OrVK3mO9P4wHS9MzUVGno6Jpj51kfhiG/z2wrL4Ig/GJZaLhCRNqy7ChGJenEBSo2jzu4hJUrWz/xWrwNL0kvSVdJzMkjtxIACBfQSSGmNSM1/KwxRgyYQQCNQnoF0scnHcu3fPnrXc15Yde+pPdBDUnuzumEl9UVIvt1skHixEYM1xtMNHV0jCWbLM12ZAxv7Z6dy2jlLoqA9yHmCwPkiAxyHQPgGmt+3r6AoSJhmfVwASKSPGSQQOtyCwj0BSF5Q0e9onz46nkqRK6kZ2CMMjnRJg+ThJcXo3yqarVhHU3NZe9xbMTjv6lHL8TXDaj62UNw+XBtMnEAIQgAAEIACBAQgk2fObFssAQCjCYAQ425lToXrljJ9cUvfhP9jI9S/en/Ht741IHhHDK9MvwxQqUt6Wb6GLlrUztmx6d5eOF8q9q894JpXU+F3KpDQrRy7R7rTd8+PHj5aCcLDTQmngOEl2EdOqgWsCRXMEBmgUSW+3SlobdpRKX1zZKoizTaqfSavm8Xy5CwEIHCGQZEEdeR8ZU4AjauJZO4ESE1h77u3H1FkRtfrU15Nrl9LaEbtZkeUD+fTp0yww+09MjuxI20xQG7Nmr8Wc5Lx7967qZJsyJ1XOpCG4WnkHmK9VY5WkwSNGVLUSZcwoqS0wN5yRH2OwnhWq2Z+Yjs2qpnHBmN42rqDriJc04CaZLuMxTGKFcVK0AjD4FsVbM/GkZtVmF8T8t2aFuUJeLB/HtSynse9h1k6wtZcJqm3qoKZ4bp7wlPNQlrm6Iz/lpRgvX7788uVLs+7EpcCEQAACEIAABCCQnUDS/AW3QHb+foK4BXwaua4525mL5P+kM9ug0Ob25ZwFJi0IQAACmQjITZMpJWsy8vXoM54y3R48eGB8Rn5qOYmMkS8STQ4445FXbdfji50XqRVrxWRatUaG8MsSSNoPmrQqWQ1pkgfE3glgFVTTYCSjpIMibdbPSOm4BYFRCSRtrLF3yzNcTAFmQPgJgbMI3LhxY98uFn2YyPilRO28KW2YYXKcVX8q5/v+/ftgjsaqGHy2dCDztdKEm0o/aUaz24hqqsh2Yeio7ayWMccYrJflIgQCwxBgejuMKgcoSJKBkeSWHwDOrAgYJzMg/ITAcQLMf48zJIUKBEp7KZdFYFPZkskU8vTpU3dLO+60E0yLU5Gtd/pYjvzM2vp/79497dOTEa7Todp9p/96Vkc6Nbhr+qy9ZxH/jHqqz58/K7LLmgsIQAACEIAABK5JALfANfV+nVJztjObrjWHnO2iS3J/ZJODhCAAAQh0RUBeG3lwpl0O3759qyy7nHESYG2H2VKY+BvClvHHDpG+5ICzlFEvabNDtiRInB4JqLmtva5vWZyZTbWMQAgEBiBw8+ZNeyna3K4RWV9ZFs3iW8EqWHI7McQ+n6XTPlFNZA0Bn0BSY9z3PjKmAD5wriHQLwFtmrFsHZaxV+HoHSZHvxXJLvmaP00nje2JVI7JfK0y8HOzq2BEnVvAg7nTUR8EuO/xpgbrfUXgKQg0ToDpbeMKupp4rKAlaRzjJAkXkSGwSYD57yYiIpxLgOXjc/nPcpc6nBdF+38mp9+09U5nL/XS/1l8/6e+mvPixQttM7t//76WqPRfx0R1pFOHP/1os2v5sbXfTGdBLZsNZs/yEwIQgAAEIACBIQngFhhSrRRqIsDZzmw1YfbRTqWb5P7IJgcJQQACEOiKwMuXLyd5tWVwbadX6QJpJ5nOzFj2NXJA0deF8WCnHhE3+fL8Z7m+JoG4J9dn4tzBfiDXEBiPgN3XkHSKshoo+4lTY0mxCqrpzpKRvdO21wRLvsSBAAR2E7BbUJr77LPPmQLs1g4PQqA1Akb/xsePH3W2pKjwmBxF8baQuA5OBHdoRV7n34LYksE4i1HMi8zXGtFLCTEqGFElxK6WJh11NdSzjNoZrGeC8RMCY5XkewcAACAASURBVBBgejuGHkcqhX3AtZsuI/Hxy2JnhePa58Y1BCIEmP9G4HDrdAIsH5+uAl8AHc50P3XtrzTp7KU+xakTnrmcfhrx//zzT7kWW349nKPBBQQgUJ8A1n595uQIgUYI4BZoRBGIUYIAZzuzUZ2tsVnOCGXLm4QgAAEIdEvA392lLYNnlUP+JjmYNrtubdXSV5rPErKpfPUyNl93Ednktrt3714kAreuQ8A+rWpzW+R1NEVJqxGwbyFq0ylp30RibP7+yIJVUK0ermVk1Joex0BaY0g4BGoS0EuL7dntW1lnCmAnTEwItE9AW23cvqi4tHp7ujbQxOMcuYvJcYReF8+uGfYVvgp7kA/ztYMAO3rcPuPeZ0R1hCIoKh11EEuFwHYG6wqFJQsIVCbA9LYycLKzEEgacC0JDhwniRUr+wPXBIqWkQDz34wwSSo7AZaPsyPdnaD/0U4lEnSSaCaraPK0vHnzxj5k+yLptLmeVQo6KcpmM58M1xCAwIwAewtnQPgJgesQsNsY7Ge7Tq0YpqSc7cymytkehc0DQtkyJiEIQAACoxDQEZET11d0vFNv/Pr111/jOJdfaY7HH/Wu/zK2eBmNu0XjiXB3DAL2aZXKe2JvMAZtStEFAXuj8Fet2ila9rOdftGwCnwap1zfuXPHnq+9MtjTJCYEIJBEIGmeYh+AfBmYAvg0uIbAAASeP39u7A3sO/x2YMHk2AGtr0fevXu3FFj+t/b3ZhkbiEp3wfnaUqddh9inM/Za0TWQmfB01DMgNX82MljXLDJ5QaAOAaa3dTiTSxKBJDPj4itoGCdJVYvIELAQsHdBzH8tPIlTjgDLx+XYWlL2v3yjE5g3b95ce0ob8J48eaLDmT9//tSHFvTgs2fP1NVoQ7W/K0/XClG43gGnrWWKqfh6k6me9b8IupYL4RCAwMUJ2F/Yd3FQFB8C4xHALTCeTimRI8DZTofi0IWmIrPnNYGZhfATAhCAAAQ2CSTtSN5MLTWCHE/BDWd+Ova9Pv5Tg12/ffvWyEHvaYu481rGopH91f/7U3lbFrUj2VQZ7C+/MNaxjoqPqBBYEtB7K5eBayGtbdeQPPbX4O3bt41VsFYZ6oRrzcy+nK/FtjpSkQsEILBGIKnP3NEtMwVYI084BLomoF01/maatbJo357OlqzdPRiOyXEQYOOPazNWcHbf/kc7BZb5WuO1K5d4Fea2uUQ9Kx066rPIT/m2MFifS4DcIZCdANPb7EhJMAsBVtDsGDFO7KyICQEjAea/RlBEa4FA0lJIdoEvvqnM//KN/UyFepiHDx9q+5V2YX379k1+GB3gnP50rRCFy0SX/zmpL8quXBKEAAS6I2DfsNRd0RAYAhCIE8AtEOfD3a4JcLYzj/qWZ4HsRxfySEAqEIAABIYgcK4bTgjlUYofY+CVP6K0HPXWap/95cdrKZwVLqekhJ/+nj59epYY4+Wr477GQnFMyAiKaL0TsO9pbq1RBLdoB9Vhb/izx7EKZkDq/7TXzzZf1VyfGDlC4EQC9j5zX7fMFOBE5ZI1BMoR0NKX/7b1SEavX7/WIb1IhCO3MDmO0Gv82bXho+jHYDMysVfOC87XMnI+Nym77vYZUeeWLlfu9rbA3DAXc5dOI4O1k4cLCAxAYM0+WRZNK0TLwC5CWOHqQk1LIe3Ght2AWeYyRgjGyRh6pBRNEbA3q9a6oArrlU1pCmHsSyGFWF12U9nsyzd89qZQBSNZCEDAToBNvHZWxITAeATs8xfWLMbT/tgl4mxnBv3qFTL+a2mmFO0vp8kgAUlAAAIQGIXA6W44gXz27FkEJ6/80VvTjPauvv7Ba9Uidemat5hWXVPvlDpCwN4o7GuTkewy3rIP2fYy/l/27v66apxfGPaZe90FACWQqYBQAlBBQglABUAJkAoIJRAqmFBCoIKBEoAO5v094/N6+fhra3v7Q7Yv/mA53rYsXZJlSbbsWvTSD1HbccQ/d94qiNuTiZg5ZFZiVG1GYJMCtXvq/WkcUC3rAvST+pXAqgXiQ76J1UL/m7BOQdDkOEUv831bJw/HazHXMl6UeHZELuywv5Z52UuPXuI4ZwSYXh7Sj76WLVXUy+ZUDhfrZQUcncCIArq3I2IKanSB9MZGegNm9EhmEqDGSSYZIRpbEkivgvR/t5Tva0xLDnck93n7uPZ09IMHD9ZYfsSZAIEtCeTWJtmSrbQQyF/AsED+eSSGwwTM7Rzm9n/2an2541qeTvg/KfEHAQIElhaITlfcWF02FvGoRM+3l73ypzZg15NZ0z332XpQ025bWXJbeXZ21nN+VWOb2ys/q3GzTGBEgeg1JJ4UOdypqiY88SSNef5xYa3umL6sVZBuNd2WiW+Lj8yKdx5NF41hIUeUovjFpSd9UG/YgexFYHGB9Cb6sGo5PXxdgMULgwgQGCBwfX2d0iKNTvd0l1RNjgEZl/8u8eqB1rGa9AdGF0+j/triWTBDBBL72sMaUTPEf7ZDqKhno249UA4X69aIWUlgdQK6t6vLsl1F2B20o7Jb4+QoLhsTOCig/3uQyAaZCLh9vFRG1J4N8OzcUhnhuAQWEchzOrdX3ixSGByUQD4ChgXyyQsxGVHA3M4RMJtzO+Mu7wjhCoIAAQK7FEh8nmZSm54nkvPsrE6qUQs8PYOeP39e23fSPw0dTso7YuD9bzEsDxRDMBlOEyqjZ4HAiAKJTzanV78jxq0nqMT4JKau60CJR+nafZT1O28VvH37NpGx9aNMiftOtFlEPopQ3OWN5/bevHkz0VEESyAHgfQTMP2krqYrvTbWBai6WSawIoG//vorJbZxSb25uUnZ8tht0mun9Brv2DgM3l6To4uued+k2PLEPkLX4SZanxjb9GvlRPGsBZsYn8TU1QLf2J+JVunV1MZ8yuSkC6ioS7RxFxa/WI+bHKERWEogsdqP6OneLpVHOz+uO2jpBUDjJN3KlgQSBRJ7iOkX08TjnrhZYnwSU3diZOw+j0Bipk8amR3ePq7NoWp9oduk5gInQGBBgQwnRMQjhfEcyIImDk2AwOIChgUWzwIRmELA3M5TVeNxlmYT4fHjx6eGu/T+tdkUGTbOBghtMlEDHHLYRV7kkAvZxiH9pbnTJaFnGG699eFY513tZWw9udDD2LPX4J+al+PBQdlxUoGXL18mnkc5DMpPSiFwAoVATDlLOSniBsnin7Yus+zr16+JN2zSR1LKwKsLWgVVjUWW41XNiRf0HDKrRlSdTqCdUMPx55YEur6K1kxjXG6GzXPWBWhiWjO1wFgd2KnjuZnw4/swHz58SElOPONey52UvQ5uo8lxkGiNG7S2D6Ntef/+/RUlR39tRZk1IKrRjkrZa3AjKiXwtWyjol48pxa/WC8u0BOBWuMkZZytJzQ/bVtA93bb+buB1LmDlp6JGifpVlNs6eI7heriYer/Lp4FIpAo0DrilLjvWJv13DzdSX8kvV09lrlwCBBYUCDDT6GohRYsDw5NIBMBwwLLZoRhgYn8ze08Fbb1YeWHDx+eGm7b/il9v4m+WjZd42yTiWrLvRWskxcryKR9RDFmc9Wu+vOnu6caH7c+XN15F9OKEifzRK7N/KyeORvznymDj9jafGqGZm5n08SarQoknhQ53KkqsiDxKxzxlvETrwW7ahVkW7wT3xafQ2ZVDWtfFdvAC5iqqbNMoCpwdXVV/bNnOfFyUwtBF6AGsuc/V9eB3XNmDUh7PEN8cXGRsmPPo0spu3dto8nRJbPS9dfX160xTyxmrfsutTLxArrD/tpSOTLicRNzLbEMjBixPINSUS+eL4tfrI8S0HQ8isvG8wjo3s7j7CgnCiQ2PNxBC2eNk1phc/GtgfhzgEBiFZTYkxoQgWN3me1+5bERs/2kAjnckZztobJJJdMDbz7FpymSrmdLAhsQSGlnzpzM2seEZz66wxEgkImAYYFaRqRU16ubaFZL4+b/NLfzpCyOBxRaZ5I8evTopHA7dh53QlHHQf53de3UTTnb+wPs+nWTiepKbObr5UXmGbSr6FU/srRIwnsqvZ4RugFRXd15lz6xs8dwANTBXWIkMT1uB0OzwdQCL168SDlE4s2YlKBO3EbpOhHQ7gcFVndSJN61TbwH3O+zn1ZBv8OCvz59+jSxh5tPvR1c7969q6JNNAulegjLBBYRiCdTE++gR/s88XJTS0h6Q0gXoEa3vT9X14HdXhZMnaJod6WcyHHL/P3796NHRpNjdNJlA+zqMsTEpGUjNuDoiRfQfBrDXfi1tI/SX6uFubo/U3JtcCNqdRoHI6yiPkg0wwbLXqyPSqCm41FcNp5HQPd2HmdHOVFgdY3P9DPrRJnm7honNRMX3xqIPwcIrK4K0v8dkMvb2MXt48XzMRoAX79+XTwaIkCAwDwCc7YzE1OUeH88MTSbESCwUgHDArWMm7O6nm2iWS2Nm//T3M7hWRzTSLpufk/0SZCUZ2vGGjmthTPd2b7JRA0vVYvuKS8W5Xfw/yOw+DBcT6WXcqb8n8T0/pESWq1C7g2v78daOD1p7Aml1iDr2XLcSbA9Byp+0mM/SJTVBvEdv9qUm9boRaGtfXWtdbMZVra+y2OG4zrEfgQST4p4jD7m8CzOEvdpUk6KOM1P/GhnkdL9tAoWz9meCKQ88Ry7p388sOdYo/wUZ0r1TY3RLDk/Px8lZIEQyE0g/bwbXC3rAuSW6QvGZ3Ud2AWtVnroxEZppC5Gxad4dkeTY6UlpxntuHXSOlCzxo92RuoST4199teaub+iNTHoVBsvbY384EZUa2hrX6miXjwHE2ukiOdEF+t0AU3HdCtbziagezsbtQOdIpBY1buDViBrnFQLm4tvVcPyMIHEKkj/dxivvUYUcPt4RMyUoKJyaG6W8sxPcy9rCBBYo0BKO3POdHXdgJgzDo5FgEAmAoYFqhmRUl2n3Berhtm1XAtn2HyErsD3vN7czuG5//z581q5LMOaaEJLSrDp9yTK2LYu1B7XTjl0azgHV6aEvLpEHUx1nhvIizzzZZ+xiipoimcE0zF7qp141Ud6OAe3XN1513XhO5jSqTdofWRw6oMK/xSBN2/epJT/xQflI42J09hO0bAvgRBY0UmRcp8mTvBI0Sg5u59WwShcEwVydnaW8rbmyKzb29uJ4nBUsLXXMKVE/qjwbUygFFi22xLTmBMbS/H13cHfSdMFKLPbQkoDvqc3fRTgbCOTR8VqDxtHXZH4sesYGx8dRJNjdNKlAuy6PK23Vaa/NnpZWrYRVSQnpW97SiNqdLQcAlRR55ALy16s0wU0HdOtbDmbgO7tbNQOdKLAihqfi99B0zipFjYX36qG5cECK6qCUvp0I96vHExqxykE3D6eQrU/zOZVJj6cm8PwTn+0/UqAwCgCzRqgGeycPe6uGxDNWFlDgMDmBQwLVLM4pbr2OEdVLMNlczsHZsr79++7ppHEpOfWd9UMPFJlt5TPgVY/TlLZ9ejFu7u76j7TfeRkk4mq0q1oWV6sKLP2ENWUcdjpHGpPkZYHSnzAsdz+4MLqzruUF3sUqZ6zxx5HTHz/ysEcscGcAh8+fDh4uGhuLf6VwmWro4NENtiSQEpVFt9ni1fQLZjqOHrcpzkYgZQT/GAg5QbLnoaztQrK9Oa5ELmQ0gx49erV4vGPC0etlK53FsHimCJwUCCl6j4YyOANatOYe8I55RZXyrlfHFoXoCcLtvHT6jqw22CfPxWJDbloIw2eNN6TKE2OHpwV/dR63YkLyrhvTJsZJOWiv8/+2rCMaC0kw4Iatlc8fZhyN23xeA5L3aR7qagn5U0MfNmLdWIkNR0ToWw2p4Du7ZzajnWiQEpV7w5agaxxUhY2F9+SwsKJAvq/JwLafR6BqP/nOVDrUXZ4+7i1LT3F6/9awa0kQGBZgZR25pwxNGY7p7ZjEchfwLBAmUcp1XXKrbEywJ6F2Saa9cRhkz+Z2zkkW29ubnqen0uZ9DzkqP/zP4khj/K0d/XUTTyuRA0TyGevxIxeVwHLh1dMjhWIJ/IXnNDV9VDy6HM7V3fepX85vWso89iSkLJ9fCKsK8tSdm/dpvp6ktYxyta9rDxKIJ7pvLi4OLjLstOEonTVJggdjLANCAwWiNeppMxAW3aYsqcfVCY8UjHuQ9s7aRWUgHkuxAuMUm7nRwMg+svLJqFWSl+/fj3R25eWTaajZyKw4BSOmJCQ2EqJs+CUN3bpAmRS2HKIxuo6sDmgrTEO8X7TxEejol06+nVfk2ONZaYW565P96z9YS/9tVpGn/hnVCCj3GgYHI2U3veJjajBcct8RxV1Dhm07MU6UUDTMRHKZnMK6N7Oqe1YJwq4g5YOqHFSWrn4lhQWThTQ/z0R0O7zCLh9PI9zeZTWq0zcFx73qYDycBYIEMhKIOVGc/VJy0kj33UDYtKDCpwAgZwFDAuUudPaYCt/LRdGuT0320SzMto7WTC38+iMjkf8+59CSJn0fPRR/90hcU5RbSb0sGNVA3n06NGwQFL22mSiUhKe4TbyIsNM2XmUas/lz6nR9WXmxNMkPaqJAVbr5PTAa1tWAxlcsSc2/mqHnvrPKaY5VSeLpt/vnzql2ws/ngM+OHU2zscYl1kq7f2tvmqsqmWmut4ygaMErq+vD1bRcX0cpY99VMSKjeO1Cwer3LhSRCoGBN6/yx5aBf0COfwaN+fi4eaDMUl5SPpgIIM3qM3Jj6vM+/fvB4dmRwIpAkuV+cTjRo/jxLNAFyClGOxkm9V1YHeSL1Mk882bN4nnftRFo7+ZS5NjijydM8yuF4IkXrnmjOqxx9JfO1asf/sFi0SMR1XvOrfG8/RGVGuw21ipos4hH5e9WKcIaDqmKNlmZoHEJu7MsTo43DogPtW7Fe5wDQDMZBd30NIzQuOksHLxTS8ztjwooP97kMgGOQi4fTxnLnQ9ORPP88SFeKmnF+YUcCwCOxc4+CDTbF8BSXw56c7zS/IJ7E3AsECR44YFNlDyze08LhPjOdFnz5717zPdXYGYWZ4SeNeUpP5oV3+NJ3KqI/7TzVaNg24yUVXMFS3LixVl1k6iuuBb1lqfQosaOOUtREflzurOu8QIFwijf76j1TauWeUHixLbpq3h1FZW3yZ1cPJhbd/mn9WravPXna9Jabcs9bTf5eWlvNt5+Vwk+XENOljtdN07mTrCKd/R/euvv6aIxh5aBVO4jR5mzBA7OGofNWfUn6MfOiXAuHFYOzsmGtl3dUjJjv1sExVUDBbNnN44GQ9OSIgoxQWltWtzVGx1AY7i2vbGiYUhpYXfDzXnyGR/TPb8a2LtEdfE2sV3FDRNjlEYlwqkdX7CFKNqiyRQf21E9kUaURH/6DUcHGgapRE1olWGQamoc8iUZS/WBwU0HQ8SzbmBcYxCO7FYFhu7wzVnEXWsLoGU/vXBhk1X4Ceuz+0OmsZJZGhiLZdSrvqLh3Gbfp/N/Kr/u5ms3HBC3D6eM3N7HseKK0s8XTxP+3nOJDsWAQJVgYOTCOYZeYiPQ0TlX0QshnB7qqYy8vNErDxcLMx/xOrRLY8lIB/HkpwtHMMCQW1YYLbyNt2BzO08wjZO+4MTOyO4g4+6HnHIxqYXFxeNdfUVp4/Ela2fIuiUg9YjcczfKeGvLlHHAGS07W7zItt2mIhN8YDgwVMuOoGt8hPdG1vdeZfSKy6QEx8uOZgj/RtUJxp9+PChf+P4NfE1UdUykPJihYPHPbhB9YgHNx5lg+r81VECHBZITJk+OPEmpi7Eq+iHhT94rxh6rrWIDgblZYQHiaobpJT5lG2qYZ6+nMN5cXZ2drD+jLbxFN/G7AeMIx5sk0fMI/794Qz+dQ+tgsE4c+4YxeDg9OOoPxe5gRettWq9EX3zly9fzolTPVY1JtX10y3nUINNl7rMQ44Kas5mQHRYEl9HHSdsjN6erqcLcKzh/DXAsTEcvP3qOrCDU1rbcf48PXjEqav96KklnvvRX5vigqvJUSuEXX8eLCpdO060Pt530BqliUbVJkpFT7D6az04A36auRFVxLDWa2iN9liNqNbAN7NSRd1a3VXzd/MX62piW5d323Rs1ch/5cEiPXoSpj5HWiOc2MSNfQ+O0LaGf+zK/O9wzV8wjjXc9vbuoB2VvxonweXie1SZmXTjDdSf+r8HS8gGcvlgGvPfwO3jIo9mKI1xs6mnLR0PYkVeRL0RD/bE8GC8BSDums154yz/srrqGM5QwFbtU0Z+21A9NUApEOd+uTzRQrXaj6cNDz64EtFYZPDhYPLnLy2JDtlG7CDpIhtky5VtxKbOJsMCIWxYYOpiNnX4o83tTJwpUU1P4qWiustSy9HmiM/1Jj45d/AFFaekoto06Qon5dMNXfsW66v3KmJCy3TPZxeH22Si+oWz/XWTeTF/MyUxf1Mitkg9mVXEFpnQ1TrNLLqCE00tW915l/403rHz4hLPnepmMW8kWuTFmohYXLAOzsO8u7urhtC6HCOM1YbNpFf21gjsbWWcXAfL1dXVVUxjmE0m2n4p52YtPtViU/vJnwSOEoiuR7VB3rpvPPcz50kRx6o+adQapbiATvq1xj20Clphc1sZt+7iYnpwlDxq0TmLaCjFy5iqbY+IYdlIyM1QfLYnEH2oAS2HYQ7RUk25eRaBx4eU4xHAYUep7XWwqVZuXz0Ny5XjLqyiC5DSl0/peo9LN0poKUV9dSOTeeZFSikaJU97Ann9+nXPr9Wf4juNcSGurjl9WZMjDFMKZw5FpZrdrR/tjA1SbiVWw8l5WX/txNypdiXmbEQV0a71GlrTMmIjqjX8zaxUUedQAy97sT5YmDfZdDyYahtkLqB7e2wGpdR1Ka3WY49r+1LAHbSS4uCCxkkQufgeLCezbbCN+lP/t7/AbCOX+9OY/697uH2cT1vrYFs6HpiJB3vi2zl//vnng3///ZH8L67j1X/x9Ffc4YpaKB4/iBcLxnhOvIc6bg/F3WdTRsc9MfMpYOOma5HQtn1dSHkWaOrHM6IqKB/MiwdEE986Wu6ySKlw0IMCaqGDRKvYIJN8jLaE59kMC6zilOmL5D8j/WudCdN34P/5nzh/Rjr4tMGk3xgr0jttbP75J+W7oPHhssHR+Pvvv6sZF8kfHFT6jptMVHrys9pye3lRLc9dy6ecMoOzrysy1fXznIC1JFQj0LU8YsS6DlFdP+f1Io5VPXS5PGkhWd15lxLhgm7EolIrqPFnjIlUnwaLP2NlHLHMtdaFeBS+GVRtTTzCVd33xBJYu7BWQ64ux6BDLRpT/5nymdOIYbTxpo5JEf7BWQqR3UUuTx2fWtGqZlP/8qQVxdSpnjl850UK+MEeVpwUIZkS1InbpJwUo1T4/adY8euJdfJRFIu0Co6K4YIbd+FUM3G2IhoOzenQcTWfyEcNNhFsbsEmTkGpNkfnaTUlNsVHb5YkHjcqgVGuCF3loXZJKhqHGXYBqgWjWjFWl+MxiK5kZr4+pTCcUgJr1eykJaqgruZL1/IpKRqWoQffWxRRHRbyUXt1gbSun0Jpz02OyKlW59rKGc6R08tM1BtHBbKKjXfYX0vMl/5GVFwi4/Jdq+LmaURF/Ju9htoJFX9OUZUl0h212cFhtEhLpPeoMIdtvOeKulaSm8Up1gxTPWqv1uN2rZy/hG+v6XhU7mSyca2B3VU89nOHIqVYFkqTNrR0bzM5QdYSjYOX/qKVNUNyakW3q0pprp/tGrTnxklRAFJquVOyo3ZZmbSqnKFIT3eILQ0P6v92lZMt5XJXGnNY37ymNNdE5T9bVLsuNKdUrf2Rb6a3uWa6o9filtIRbkZv9DVx9sX1Lq5BcTu4uE9Ui6c/0wVScme2ApYe7Ty33Px1oX/gN8pSbDBd1tRaocXTIAejFLGaebijFs+uU2zmWEW+xIncFZnq+vnvXx/s7RbRC9jpSlczZPnYNOlfk1U+drXWqkU9auzZClXzztR0z7MV2WRYoL+4Zv7raHeVBjTcpy6aJ9JHuz86ACntrerZHufDicc9uHvzJK9GoFg+5cJfa+7MU3ltMlEHszLPDTaWF4ltrPmbpIkRixbPzOVk/og1a7DmmqiKZxuLaW1lnlKppuTg6s67lOZvmY/T5V21DVoOJKXE7WCm1N42d3D7/g1S8rfgms6qNYa1ZJZZVluYs4ZsPQGr8Zn6ZAyoyIVaszZK2sGIFZGcoR3YmpVrXOm8SMy1g7dLo7hOXXU0T4rqWVksj3Xzvhlyc83mWwWJZSOHzaJH38yg2pp5hsOaVcpYZbLVuXm4WqrLP6c+PWvRy/DKXovhuv6sjY2U2VpbqN0FKRulEyU2PVajRyClmV3iTFf4V9EFiOSXFD0LM7RsRy8GRYAp1eApqauV86lHJhOHQebsFoVzYimKE3OiXC6DrZ50PeW5/GmKanC3TY7Ewjn/4GFZPJoLXfXDFAWjefT51+ytv5YoXKvGy/qhWCgKQ7N4R+FJDH/wZimVyYrKaspQ1QyqRXak2G6vb+hinXgydl0aqpXDipqOianObbOUXChyZLquXKvJUuMYuret2dG6MrGuO+Usbj2ula0CB6/+M2REFIk4SrUOz/MO2j4bJ2WxSan2TykttQb/1OM2ZbrWtbC9+lP/t1kCt5fLzTRmsqZ63ela3vDt4+YQSivCbMPXKVeZ1hhOujKua3Fr2CVpwDmbWwEbkIR8dtnDdSGlwITDRJlSvV0VLdLiKLWmaVdVM2f9kF5PTmfVmgWJgzDh3Lr7dCvjIt6VcdX1ATtdHJohy8emSf+a3PLRsED19GldNizQX6QX/HWcuZ3ROG7N+P6Vs3UqjvKN62VUygcHRruSVjYajjrosRtXmyldMRl2Jas1v+ZJTpH8TSbq2JzNZPst5UVi7RQNi5nxDw59lqf2zI34+SNWprR/YZ5uQ1cfZoYO3urOuy6rZj5O9JRh9UpdO8TBrsLB57SqIZzeXEkcYnjaKwAAIABJREFURwi6gxEbt6aqJrOZcdU1c1ZE1ZytxqFcjpNluvjEyV67LR1Kcbj0TIye4bjZtNXQ0kmdFyFQlv/WhSil012nmidFMw7ReBiroDYDb12z+VbBWJ4zhBMPwx28msQGk848aTZfaw2D0R3UYKOT5hlgYkZH5Gst+WGjMSkIiVGaLgK6ACnZFNscvHaXV7f1Nh1rxb5MUXVhWFGMtkc1kCj2ieyDN8tz4CixFJ3eXT3odvBCX82vYnmKWO2zydFs5DS1izXT9ZEPlpDaBl09+nxiWIvw6X8ePFu31F9L5OppsVS7cnGZqBXpYReOxFg1D1c7evw5aQQS45m+WdfpVk3XnCnaYUV98PQv8mKKy2KtnGRysa7FqvrnlpqO1XStaLmnZq5WGrEcBXvOdKWX3tHbErq3iRmdWNdF4Vlv9zaRIpPNDjYAosod/Xwp0968WRBncRwuvZKZs5zssHFS5lQsuPhWNRZZ3mT9eTBRe+v/HgQpG1pz1n6LFPipD1pK9i9Uxxymi1JXM3K6m/UZDl8fbJD059Skv8bTPjGmOl1zaLqitVTIGRawpShOP+5OrgsHG/8jPj5UzZRqzVOdj3QwPkWdE5tVQ5t0OTFKEbEoM5PGpBZ4+iDMdBe1WpTiz+i4JV4Xogw0d59ujXw8yjbPfDQscPDkGnYLaf7HOY4qjRvY+NS5nZFD6VVYs5QMKxaju0eDPjrS0VRNGeFqpqK6ZqKmSS3JKfVgtQVT273nz5pAbhfp1SWqhzrnnzZTwGqXkOqp2lyOGmC2TDkqYnN2LRaJWDMvutZEBTXp+EvXM3Pz9KPWeN7VLhldGRfrx32EJYpB9dDFjcPq+XtwuKS5S3X3WkmIrKn+euxyNDB6ZGo/TXrDoxbzrkHnWpSKP+esiCKeB9uW0R6YojaIvK4NZJQ5cjBKVbdM2re1HM/qT+fFsdmRIhbbHBvswe0jzNpJUS3qxfK4V8lm+F1rtt0qOJg1WW0QDciD5STycaK6sVk/R9mY1CflfCzLbXkdmTRKReA5X9lnSP4Uh2iWrjJnqwtx6GiW1M6C0YeG4hDVW1bVCFSXIxpTXA6qvNV2ePXQzeXddgESa8VCLLLsxO5GNXfmXF5jB7bV56hhkNkGjo4qRZMWoYOd6+a5X6yJumL0iCWybKbJcVThjGtWawmfeWVcrVqLxMx33GdOdRwupX04xQU6wqy1QJr+4/bXEm17GlG1mqH59NhEEa6N9TWhZmhEJeqlb5bSOJyoSuyK5K4q6sTEFoWtVvK7AIetz+pi3ZWEEGied7U17v926Z2+PuU6VWZH1IdRvE8/aEoIi49j6N4ezKaj6rr1dm8POuS2QU9bqziX3UErsyyxDE/UZGrm1NQD12XCY8HFt6ox/3Ji2SvO2XXVnyntip30fzecy/OfMgePWDZWDy5ETTvFYyRlDLuGFyYazYjjRkk7mOpyg9mGr5s3xco45LMQGpMWhrJUrHohzwK2UtL9XBe67gKUp3+0bUY/+2pN6+pQW+2nMhrNhXkqyZTGUhm3bAdh5rynkz44E26jP4PRVeHIxy6ZrvV55mPENrFyNizQlbOt62vZHcitm1k5WCB1bmdcbuNfZEBcF6MQR58kBtxjWLC8zAxeiMtAhBZVYYQc4cdRBiema8d/416Pf1yqIwlRwuICOTjyzR2nGKRoTVfEv3n02ppjH6SrhRntntZDT7eyFoFacoo/V5eo6bgmDXnteREnfNeQSmu5KlZGdTT1KTwsYlFTbThiPTnS/CmuOxM1BbrKfKyf9FyrBt4Vh6pDVnVglOf0a+hYknEuVA/a1cutblMFLJe7eqG1e13HglczNMpqSp6WUSoWIubRLgrbalDjLodhJL923IN/xtk3dcSqyTxYhwdUdbCmuu+w5eYRq6UrfTCokAyuCHDcGA5LV257OS8G50jQHex8nVJlNSN2sAYb/TSMOBysi6obbLtV0MyRnNfEZSvlyhJ16YgXuLgqRSGsFolYjmbziIeomavBaiCb/zPx6l841NqQURpHrJNTLgFF+Y8tp86XOMWap17tTCz/3FsXIHBaq6YSpGshqtAYa52u+pqoVBxsKkR6jz0RamFOOjIZ4M0uQFcelesjsyYdnxlWiiIho5/+w3xKqGKhKNsjlsCI1R6aHMPwZxg8PJiVUQfWykDx50T3RA/GZ84NUi7Wx1aJ/fGvVZhN+Sn6a/1RKn/takS11urNhMSaMqjTF1LqjTh9Rq9FT4/5wRBS6sP5z74U8CiuURhiy4NpTNygtQE2Xd8wYt56xOZpWF2zn4t1V641T/aqT7F8bD1ZC7O1kumKz07WR+VWU2qyN9fEFSQK+YgnaVM7kzsUkUbd22buFGuG1XVRnIouwKTlpyvOu1p/sDM7elOwecQ4RNmC6mr+NWuYYs2cd9CiNKa0mlbdOOkq/CmXABffLr3B6/dQf+r/7iGXB58CE+3YdUFpXb+Z28dR0prX39YkV1fGVW/S4esyi+OmWHpbuhrDmZfjaljG2UJVIPMCVo1q/ss7vC503QgoT/ARh2iCt9aej6NXS8VRnZG4RsTuZUemGs7py9sbhJl6bDnCjxwpi03iwtRXOvl47LmQZz5WU9GsRloLm2GBKlrPcm2oYcQKv+ege/vpj0hwrZj+8ccftTX+TBeImv3s7Cx9+1O2fPr06ZcvX/pDiG7emzdv+rcpfr2+vn716lW5ZTHgO1tayuNuMlFl6ta1kHlevH//Pi66Benv37+LhVgTyzGCUK4ZZh6txvhXDEM8ePAgAimW46AHA6xGLDYuYlJE7Me//w6G0LNBPJEQ8Ym4FdtUB0qi2RpZ1rNvthHruehESqMpUK2aigSm12w9IOVP379/f/78+bdv38o15UIcPSXTy+1PX8j8vGsm8NevX48fP46i3fypuSZKabTm79+/3/wpcU1c0a6urqobx/l+fn5eXVMs39zcRLY211fXxAn18ePH6u7NS2EkrSvCkfbYvbUiKk72sSqiai1UxD/W9Fzcv379Gs5lSstoRFQjYq1Fvdw4ZSFqnsj0+D+iUa2FYt+DFVFK+OU2t7e3kYll/Mv11YVRaoMQiwPVinHUPzHqXTaELi8vP3/+XD30UcvFNaXIymLHE8+Fo44+58bOi6nPi5cvX0bN05OncVbGBlFie7Y5+FNUhm/fvu0/+06v0lujoVXQyrKWldFqipLTH9soolF1R0nu36z/16i346GT5hUtxoyiAdC/b8+varCpa7Ae/Dx/Srz6l6Nq0XR59uxZNS3RAIgrfrW1Wf01cTnlzIqg5uy57LkLMGm3OvIxKskoNnEyxv/Fn0U5qTYjezoCxcZz/p95B7aaX2XDZvGBo2qsIrOKiI0yalSUn6IIRcjxZ1kYogillJwYHomWZEQpOtrN62wZ2oCFiFUxolVGLNoMXX3tg+GnVIw5NzkigdMVgwj8lMHDg/j9G8Qlr7XklNfK/t038Ovm+2uJedTViIq6rvXEbw73RaVxeiMqYhu9g+g4lJeA1vjP2YhqjcDglSlX4WA8cXxgWPTWXlFPV0vv52LdWnJSCm36YG9zJD8aMOVYbmsEtrfSOMbp4xi6t+V5MWLHpAizqPFW1L0tKday4A7aUTm19sbJUYmtbuziW9UYa3m6tmIRw7XUn9vu/8rlsc6XscLZ6u3jakkrxy4WH75Oz7W4XRsPDJQxT99x5i3HGmWaOdqnH27tBex0gRFDqGJGsHpPgXCwJRCjsjF0c2IuNHs9zYGjrrHog4cu7qRE06s6thDPQ3aNpu52ECZq0eJfQRpipW3/Y6IxOB+DdeXG5fWieKq29pRmuVn6QhGrWg7G7pGh8eBQ1yChfCyE156P6eWk3DJq8lU/z1Ym5NgFwwLHimWxfXMyaxbRWm0kmp6TrokWxkGqlHetxTa1cOZ5i08rziYT1ZrS/FfmnBe1EjvPnzGGcjDX5olJ8yjxGEp/3Jq7zLNmcMSiBVmAR3VUbU0W0Y7WeTyb0p/kg7/GbPxm7VeyRG/wYAhTbJDzedea3sim6BGVbv0LgzMuXpsU+1YDj1IRPcDWKBUrezK3Fk50NVvZ+8tYlJ9qOHMuR9p7Eh5Fd87IVI81+otYonRF7lQP0VweXKjCMIpQa+ltJqR1s2Zk0tdE+enJxPX+5LxoloFmcToxf6Nqal4Wa8eNDWovq0s5aJxxzcq2FnL8OSzwlAjENs3DFWvioPtsFSS65bNZ1Ku163VrnsY2UdiKPD0q8rFX6yU7jnKwzXnwQGqwZmaNXoMdzIWsNki8+lfjHKdAs4qOcIZd96MflHhCzT+AE+dvok+Uq8GtteZVKXiX7QI087d54ky9ZkDlWS2loy93VctVh6VGJqtxmG35YAYtVYoORizKRrQzZ4PqP5cPFtRVNzkidbM51w50enupJ2u6mlIpNUBPsKv7adv9tcTsaG0k9A+0xkW/Vlzjzyg8wxpREc9oHR28QkUTZf5GVKJhymYHR8zCsH9sM+Uog7dZdUXtYl2cjyderFsLz8ETszj3W/etrmyO/K/6dK4m7ajlrotvkYOT/h+nSU9U13WHQvd20qLSH3hKJ6WnpPkpAA+2BwaPyQRvXAha23Wxsobfull/7vf/OrgRWItY9c9VN06qCTl22cX3WLGD2y/VVqyeNZnUnxvu/8rlgyfCzBtUy391OXKqOB2iO9DMtVMugmUC45LU7H2Ucegf6ygD6Voow5lzYdwKJEJLudDMmcCuY52YWV2ZmPP6LopJ149bwPLhbdYwkzK2Bp6h7cFeQNQPgxv2kd5m+K03OJqbtQImrozQugqeQZimYQ9XMB7srjYDHGtNz6i4fGwirzEfu87T/vWGBZq5X65JuZnbbBXvc0y+v5iN8uv/NEMps8rCsQLRLWx6Tr0m5RIY7cuuZ2ebj8pFqlubQVMnpBr+JhNVTeCKlrPNi2NPz1G2T+kmjXKgAYEcPG0HhDnKLoMjVu3dxXJUsM34xMoYf6lumXJyRT5GC76nbEeduWyzoyduJUJuFXvrM1hlbGsL6aOokblRhJqjJBFCyvl4yjBiTzevKGYRt1q6ZvszQHqK+rqenOhJSPlTyp2hKBJdTZ0ynHIhCk9s3HWixU/lluXCuINBUVSOrbjKmGS+4Lxo1gP9gyCDMzTqxuaxmmuinEeR7i9v8Wtsk1jIo6OeUv0OTlczCcWaahJiOU755paxcpOtgsGYC+6YfiWKgnd6ER2r5RZFq1mu5lmztyv7goXzqEMnVoy1MKOSbG2CRmiJXYyiodIaSLNAxulWi8Ccf8b524xS15qopQ82sIvIx8mYbReg2THpSu906ye9EA8rP13t6ipC0EWBaY18rG9e2Q+OJKREtRqB2ZZb01iN7VKl6GDEIpJxks4GNcp0kZU2OYJ6NufagUY5s6rlubrc1UMZJa+rB1rFcpdGLUdW119LxG82ovqbu0WwUVRaa8j0RlSEE3Vd1AzNy0pNPv5cthGVKNm/Wcr1N7H11X+gU35daUXdWhSbpWj0NZu8WDfLT0rRjSyYv+nYjGr+a4xjNE/DuGoMyzjd2ybmDGtS6r1hGbqrvdxBOyq7V9o4OSqNzY1dfJsmp6xZqq1YrZazqj832f+Vy6ecI1PsWy3/1eVoD5eHi+XW0YBYGZV/dctyl56FOMviCttTf0YhSbzj03OUalpmWx6xAomgohWdeDNrtgT2HGjSodGejF7qpx6K6X4asYAt5dZ6XNeFVpZYmdIMOGp0N8KMUeLm8HIU2qhwWqPRuvHgQt4zqmAQpqnawxWZ1XMZbQY17pqeUXH52KReYz621gaJKw0LNMtAsSYudsbkE0vR1JuZ29lVSoes76/jpsvLlEZSkZ7ossYlM57Jjqh2da6WSkXNZ5OJqqVxLX/mmRdDTtGT90npgp58kIEBRDb1l6iB4Z6827CItY6C9RTFqNyiZou2RewYTfDIqSKz4v/4M3p9sT5+jfqtdTivmsqpZ630Z1P5a09iq7GN5Xwq9tAOvVr0+v+MS1It14r8ii5WBNU1OBI/lVAHF7oudv0R6+njlUfU2WsaTteEiNKVeFJEjseWkYNx4tfqgVgZP/UUiSiQxS5lLpcLkbRmek9ZE+WnDHxLC86LZqmY7rwI7aNKZhT+KOSxS9Si8X8sx5qumrY1IXFaTV1cm8eNNVoFU7NPEf6xrYIois0ierDZFsUjynNX1X1sutRgzRNwuhrs2NxZZPvEOrY1bj0jwhFs/Fp2W2L3KMNR/GJNrI/KuZkRrWtGLPytSUhceezJHmmJNK63C5B+3WzNtVFWjlXpJWZx4maJbfUQmLMDOwr4sYEczKClStHBiEVeR4/p2PQO3n6shuWxtVAOTY6gHux24o5xqiae1AM2ay3bsXJAUNvYZZP9tcSsaTaiUsbZIvCeMzrKUlcjKuqTCD+aRindhziJMmlEJWL2bJbSbkyU7znK6T/1ZGtrnZZDRd1aobXGdtyVW71YN0tRnk3HZjzzX2Mco3kOxsVicMYdW1/F0XVvm1lw1JqUem9whu5qx5BMrFpjADa2jBbCnu+gHXuy59A4Ob08J5aQOIXnHLc5PV2LhLBUW7FaweZWf26v/yuXFzm5eg5aLf/l8gZuH5dpmXNhlAok8FMGJeZMV+KxYlCop6Rt7KdEk3E3G6WAZZgRrgs9mRIVQqJP1BtxKzw6I7FLsz8S947jDG0NKlb23FFqjkWfUqp7RhUMwjRhe7iizCx4pegZFZeP28jHnkop5SfDAs1iUF1jWCClFE26jbmd1QJ56nKMiE2aWz2BR/NllGthVn2YTSaqJxNz/inDvDj1dB20f0oXdFDAI+x0sP4Z4RiDghgQseitdZ0OURQTH9MZENmoRaP53nXo+ddneN6lIMRpEl3x1s72gEyp7RI3HYMlJRrVbeLSVgun5884RGIx0NlrMvZ32quZMmw5Slf63cdm9HrWRL63jv6X8Rx3MChikljMygisZcF50SxmU58XYX5ULdeM4cE1kYTZSmwzMloFazn9W+M5Xb0dRWX0lpsarHkCTl2DtRabfFYmXv27IhwlapRRmma+RHMopWfaFbEp1u+nCzBRN6eZyz1rcsv9skRl2IHtYZzup4MZtFQpOhixyMq42TmdTC3kAV37srA1FyJ1E3UVI9qjNzki/jWN2f48OEbXtE1cExnamorpjpgYscU321h/LdGz1oiKIZfEHYvNojjFLq0l6sSVGTaijpKpbZzS1Ox5iqUW2tR/rquidrEuzrVxL9a1MhaBp5Thg2d9Vje1a2mc4U/jGM0Scvo4RtRXO7nDtVRdV821lE7KDKfSZg4x3dV2k3fQpuOKQj5FL/L0gurie7phEYL6s0tyS/1fudyVy0utr7YfiuVt3D5upmuGNSc2wMa6msyQ0q5D9BSepUr4RMftEph0/YkFbCKK04N1XThoON0Nmhj56S9XtbHoE0t4z6iCQZimbQ9XlJlRhv6aB01Z0zMqLh+bgGvMx4OVUsoGhgWahSFxzc7H5FNK14nb/LeZE+Ne7Zrhb3jN8+fPl0rd+fn57b//3r59++3btwHRiDZoXNKePn06YN+JdtlkoiaymjpYeTG1sPBLgRhGefnyZflnbSGK4vfv36O2G1zX1QIs/ozWRnQyz87OWn9dauVKz7v79++/+fffzc3Nx48fv3z5Mgpg3DiMTL+8vBwQ2vX1dWRx/Ou/Pp5yiAGxsssAgShd7//9F6UrHrDoz9DE8GMoIU7/rNo/iTG3GYFCIC5eUcsV77eLWneU86IIOWrFqDmjgxOn3lLaWgVLyY913Gq9PWKrIEpmhi23sdCEsxmBqJ+j2/L169eooj9//nx6uqLREoV/WHv49KP3h6AL0O+zk19X2oHdSe5sPpmaHItncbT0WuMQV67W9ftZue3+WmI+dhWPrt3jghItqGhHXV1djTKumHMjqgthe+tV1NvL0xNTpOl4IqDdpxPQvZ3OVshTC1Svtu6gHdSucu1k4NrF92CpsMGJAvq/JwLaPV3A7eN0q3G3jPtT/Xe74pnzeLQgPtgQ/+JSO+Dov379ir1irkX8//v371go/v/x779YLhYGhFzu8urVq8ePH8dlsVxjgQCB0wXiUb54qjPa1fEvztPTA4wQYlA3KvxoYIwSmkAIECBQEzAsUANJ+TPDiWYp0V7dNn/E3NDVRVqE+wXiznfM0ozeVGI7KU62aFrFTJz+YJf9dZOJWpZ08NHlxWA6O7YKRB+srKyi7kp/WDmKYnQIY5cYvmkNuX9ljCVFJzCGllYxp2vV5108jBVPYsW/ATOO4goVY39jzd+IicFRZiIa5XhfhB/DdkVJMBzQf8pk+GtkaJSraPDE/8dG79hJawfHqasRiOolitaDBw+K/5t/DhvIrh7CMoEugeK8+H917pcvA66PUWijSiz+LVIrahV05ew21scNuWi5DS6fxR3BKJ9q0W2Uh/xTkXj1TxlVK1qhUfiPbQ+X1fKyM+0HZJYuQDpa8bBCc/vi8YXm+kUu0M1o9K9ZdQe2P2l+XYWAJsf82RTNs2bvI/rdURvMH5mcj7j2/tr8tjtsRKUjx5h2NC/7tz9qsL0/qHF/VVGP67n20DQd156Dm4+/7m16Fm+ye5ue/Ny2LFqe7qAl5sveGicuvokFY7bNNll/6v/Wys8mc7mWxun+dPt4OtvEkOPCEXepykf7anvFnax4r0TPVxxq25/+Z8QnviAad9xiYKQrVj1HiQh3nZI9e/mJwLgCXYVw1TcHC6KiqTngtnixezxiF4+FxFsjE++HJt7Qj8Dj3G99kC+OWK73IMq45VxoBFYkENXyrp5nMyyQc+E0tzPn3Dk1bsVYSfRhinksxctsikCjpRKzWeIBi3g0dhXzmkqLTSaqTN26FuTFuvIr29jG9/eKt/jHpLv0iZ3V5BRFsZywV63rYrOo7uL/6INFT6z4F1VfVIAr7Yyt/byLRmFclWKULf6Pf/HkXzW/IrMij4rMistT5FRiR71aHizvU6AYvY1CVbZ5wqF4tLQcnYnSVUzlHfASvqidYuCpHM2JoMpgixJb/LnSimWfZWYPqY5LRpwRPVVuUaSLi2PRNVi81tUq2EPJLNLYUz6jRo1tito1GgNF7T2g6t4PppROJJB4KyhlbmcZwxgRjhZFa81cNi2KMh//b6YxrAtQFoAdLqy9A7vDLNtekjU5ZsjTaMPH013NA8VDXZm/TbIZ5znX9BTOiEa1YVC0DTbTMBiGXDSioh0VA4m1EcWqVXRst9SI6rda9dzOatJ6zgV9wyrUHpY1HfeQy2tPo+7t2nNwt/F3B+2orN9V48TF96iyYePBAj2nVYRZ7dPp/w5G3vaObh8vm7/X19fxrcuuOMSb+uN7fV2/zrC+mIlx7PssFo/2DDIOQSAHgbIn8v8eEv3/HxONiJVviiybAcXjfAPGwKuP80VDonyuL0Ku/ulxvhzKgzgQWItAT/9le/csDAtkWCzN7cwwU0SJAAECBAgQIECAAAECBAgQIEBgMYEp5nYulhgHJkCAAAECkwl0XTFjDp4HJiZTFzCB/9nM3E55SYAAAQIECBAgQIAAAQIECOQp0D+xMz5vFQODmcQ8ZibEJyWurq4S4/P3338v/trrxKjajAABAgQIECBAYD8C/9lPUqWUAAECBAgQIECAAAECBAgQIECAAAECBAgQIEDgdIF4NX68F78ZzpMnT0zsbLJYQ4AAAQIECBAgQIAAAQIECBAgQGAVAv0TO+/u7vKZ2BmeMVEzviAaL5u7uLhI4U2fBZoSmm0IECBAgAABAgQIjCJgbucojAIhQIAAAQIECBAgQIAAAQIECBAgQIAAAQIECOxFIF7P35rUFy9etK63kgABAgQIECBAgAABAgQIECBAgACBzAW+fv366tWrrkj+9ddf5+fnXb8uuD5eNndzc9M1YlmNWHzks/qnZQIECBAgQIAAAQI5CJjbmUMuiAMBAgQIECBAgAABAgQIECBAgAABAgQIECBAYDUCXU9BZfXa/tVoiigBAgQIECBAgAABAgQIECBAgACBDASeP3/eFYt37949ffq069cc1sfIZHxW9GBM4sOkB7exAQECBAgQIECAAIE5BcztnFPbsQgQIECAAAECBAgQIECAAAECBAgQIECAAAEC6xb4/v37t2/fmmm4uLhorrSGAAECBAgQIECAAAECBAgQIECAAIH8BV6+fPnjx4/WeD58+PDNmzetP2W1Mj4revDrnZ8/f84qziJDgAABAgQIECBAwNxOZYAAAQIECBAgQIAAAQIECBAgQIAAAQIECBAgQCBVoOv5pxcvXqQGYTsCBAgQIECAAAECBAgQIECAAAECBLIR+PXr18ePH7ui8+HDh66fclsfX+98/fp1T6y+fPnS86ufCBAgQIAAAQIECMwvYG7n/OaOSIAAAQIECBAgQIAAAQIECBAgQIAAAQIECBBYq0DrY1737t17+vTpWpMk3gQIECBAgAABAgQIECBAgAABAgR2LPD27duu1D969Ghd4349aSnSeHt725VY6wkQIECAAAECBAjML2Bu5/zmjkiAAAECBAgQIECAAAECBAgQIECAAAECBAgQWKXA169ff/z40Yy6j3Y2TawhQIAAAQIECBAgQIAAAQIECBAgsAqB1re5FTF//vz5KpJQRvL+/fv9n+789u1bubEFAgQIECBAgAABAosLmNu5eBaIAAECBAgQIECAAAECBAgQIECAAAECBAgQIEBgHQJdj3mt7hmvdXCLJYFBAvEd3UH72YkAAQIECBAgQIAAAQIECBDYo0D/dywvLi5Wh9I/Vnl3d7e6FIkwAQIECBAgQIDAhgXM7dxw5koaAQIECBAgQIAAAQIECBAgQIAAAQIECBAgQGBMgU+fPjWDe/jw4fn5eXO9NQQIjC7w8+fPg2E+ePDg4DY2IECAAAECBAikIXupAAAgAElEQVQQIECAAAECBAgUAl++fOmiiBdInZ2ddf2a7foYq+x59dWPHz+yjbmIESBAgAABAgQI7FDA3M4dZrokEyBAgAABAgQIECBAgAABAgQIECBAgAABAgSOFohX+P/+/bu524sXL5orrSFAgAABAgQIECBAgAABAgQIECBAIH+Bb9++dUUy3unW9VPm6x8/ftwVw9YRzq6NrSdAgAABAgQIECAwtYC5nVMLC58AAQIECBAgQIAAAQIECBAgQIAAAQIECBAgsAWBjx8/tibD3M5WFisJTCGQ8vTheh+7nEJMmAQIECBAgAABAgQIECBAgEC/wM+fP7s2ePDgQddPma/v+W5nT3ozT5ToESBAgAABAgQIbFLA3M5NZqtEESBAgAABAgQIECBAgAABAgQIECBAgAABAgRGFvj8+XMzxEePHt2/f7+53hoCBKYQSHn60Ck5hbwwCRAgQIAAAQIECBAgQIDAVgV63iS13hdIrXdW6laLmXQRIECAAAECBAh0CZjb2SVjPQECBAgQIECAAAECBAgQIECAAAECBAgQIECAwP8KXF9ft1r4aGcri5UEbm5uLi8vY5rlH//+i4WnT592nUfpXD1PWxaBrPeZy3QEWxIgQIAAAQIECBAgQIAAAQLzCKS8ZGqemIx4FNM+R8QUFAECBAgQIECAwOkC5naebigEAgQIECBAgAABAgQIECBAgAABAgQIECBAgMDGBVo/2hlpfv78+cZTLnkEjhT4/v37+fl5nBpx1pRTMWPhy5cvr169ikmeX79+PTLI/938169fB3d88uTJwW1sQIAAAQIECBAgQIAAAQIECBAoBXpeFPXjx49ys3Ut9MT83r1760qL2BIgQIAAAQIECGxbwNzObeev1BEgQIAAAQIECBAgQIAAAQIECBAgQIAAAQIEThWIGWUxLa0ZysXFRUxUa663hsBuBWJi5+PHj799+9YlEJM8Y4Pb29uuDXrW9zyVWO716NGjctkCAQIECBAgQIAAAQIECBAgQOCgQM9gQs8Qx8Fgl93g7u6uKwJejNUlYz0BAgQIECBAgMAiAuZ2LsLuoAQIECBAgAABAgQIECBAgAABAgQIECBAgACB1Qh8/PixNa4vXrxoXW8lgd0KPHv2rPxWZw9CbBazQHs2aP2p56nEcnuPJ5YUFggQIECAAAECBAgQIECAAIEUgf7BhJubm5RAstrm69evPeMz/enNKiEiQ4AAAQIECBAgsAcBczv3kMvSSIAAAQIECBAgQIAAAQIECBAgQIAAAQIECBAYLtA6t/PevXtPnz4dHqg9CWxO4P379ymf1izSfXV1dSzAwW9lPHz48Ozs7NhgbU+AAAECBAgQIECAAAECBAjsWaB/iK91YDBzrv4496c386SJHgECBAgQIECAwPYEzO3cXp5KEQECBAgQIECAAAECBAgQIECAAAECBAgQIEBgNIH4umDrdLXnz5+PdgwBEdiEQP+Dg7UkHrVxsW/rmVgN9uLiovqnZQIECBAgQIAAAQIECBAgQIBAisCLFy+6Nvvy5Ut8BrPr1wzX//r1q2fUpSelGaZFlAgQIECAAAECBPYgYG7nHnJZGgkQIECAAAECBAgQIECAAAECBAgQIECAAAECAwW6noXyINRAULttVCAeHDw497KW9Nvb29qa/j/v7u76N3BW9vv4lQABAgQIECBAgAABAgQIEGgVeP36dev6YuW6Bhz6Y9uf0h4EPxEgQIAAAQIECBCYSMDczolgBUuAAAECBAgQIECAAAECBAgQILBKgd+/f68y3iJNgAABAgQmE2id2/nw4cPz8/PJjilgAusTOHZiZ6TwqF3iExn9LdUnT56cnZ2tD06MCRAgQIAAAQIECBAgQIAAgaUFYkihZ9Ljt2/f3r9/v3Qck45/c3Pz+fPnrk1j2qfBky4c6wkQIECAAAECBJYSMLdzKXnHJUCAAAECBAgQIECAAAECBAgQyFHg58+fOUZLnAgQIECAwEIC8V3B1ulkFxcXC8XIYQlkKjCgGdl6cnUl79OnT10/Fet7HsHs39GvBAgQIECAAAECBAgQIECAAIGYvXnv3r0uh7dv38Y4Ydevmaz//v378+fPuyITqbu+vu761XoCBAgQIECAAAECSwmY27mUvOMSIECAAAECBAgQIECAAAECBAjkKJD4hH3cHs4x9uJEgAABAgTGFmj9aGccJF5yP/ahhEdg3QIPHjw4NgE9T0w2g+r56ERs/OjRo6dPnzb3soYAAQIECBAgQIAAAQIECBAgkCjw5cuXni2fPXv29evXng2W/enXr1+PHz/uiUN/6np29BMBAgQIECBAgACBSQXM7ZyUV+AECBAgQIAAAQIECBAgQIAAAQJrEoj7vj9+/EiJ8bdv31I2sw0BAgQIEFi7QOt0sphFdnZ2tvakiT+BcQUePnx4bID9TxxWQ4tHJ/ubqV3TsKuBWCZAgAABAgQIECBAgAABAgQI9Aicn59/+vSpZ4MYyri5uenZYKmfYuQkRmZ63t/64cOHSN1S0XNcAgQIECBAgAABAj0C5nb24PiJAAECBAgQIECAAAECBAgQIEBgXwL9d6yrFulbVveyTIAAAQIE1iXQ9aiWj3auKx/Fdh6B+/fvH/Udztg4/ZnCt2/f9qTi4uIiPaiecPxEgAABAgQIECBAgAABAgQI7Fzg8vIypkH2IDx//vzNmzc9G8z/0/X1dUw67ZnY+e7du5cvX84fMUckQIAAAQIECBAgkCLwxz///JOynW0IECBAgAABAgQIECBAgAABAgQIbFvg+/fv/bd+a8n/66+/nj59WlvpTwIECBAgsCWBuNJ9+fKlmaKfP3/GNLbmemsI7FwgHm28urpKRIgHJRMfK4xm6p9//tkVbMwRjU96OiW7fKwnQIAAAQIECBAgQIAAAQIEjhWIN77FHM6evZ48eRJvQc1hOCJGVz5+/NgT1fQRmJ5A/ESAAAECBAgQIEBgOgHf7ZzOVsgECBAgQIAAAQIECBAgQIAAAQLrEPj169f79++PmtgZCXv27Fk8vh+P2q8jkWJJgAABAgSOFIjrY+vEznhyK4fHto5Mjc0JzCHQ/3XNagwePXqUOLEz9nr16lV139pyJk9S1mLlTwIECBAgQIAAAQIECBAgQGC9AvH1zru7u3ifVFcSYtjwwYMHcXOta4MZ1scE1LOzs56JnRH/eE9r+gjMDHF2CAIECBAgQIAAAQJNAd/tbJpYQ4AAAQIECBAgQIAAAQIECBAgsDWBuLscXxgrUvX79+9iIdbEN47iz/j/lATHveGH//6L29hlOOUN73jE3wSYksUCAQIECKxI4Pr6unVGWUwki6e7VpQQUSUwp8DBj0VEZI76tEX/hzJ8emLOzHUsAgQIECBAgAABAgQIECCwK4F49Vt8vbP17W+lQ9wOe/fu3czzJ29vb2Pcsv/uXrxXK2LuDl2ZUxYIECBAgAABAgSyFTC3M9usETECBAgQIECAAAECBAgQIECAAIHRBOLebTmlc7RA0wL6+++/47XBadvaigABAgQIZCRwfn7+7du3ZoT++eef5kprCBAoBaLt1/Nw4evXr9M/avH169f4tnwZcm3hqKBq+/qTAAECBAgQIECAAAECBAgQIJAiEK+devHiRf9dtngDamwT/6aeSxmRiamkrYOW1bR4GVZVwzIBAgQIECBAgEDmAv/JPH6iR4AAAQIECBAgQIAAAQIECBAgQIAAAQIECBAgMLPA9+/fW5+Riie0Zo6JwxFYncBff/1VfsK9GvmLi4v4bnz6xM74BoWJnVVAywQIECBAgAABAgQIECBAgMD8ApeXl/ESq/5Rwdjg7du3Dx48ePr0aUy/HD2SEWZE448//ojviLYOWpZHLIZfZv6OaHl0CwQIECBAgAABAgQGCPhu5wA0uxAgQIAAAQIECBAgQIAAAQIECKxMwHc7V5ZhokuAAAECSwu8efPm6uqqGYuYtBZPaDXXW0OAQFUgvrf55MmT5hct4isW8bHNeAyx/ysWv379im9QtJ6DxVF8faKqbZkAAQIECBAgQIAAAQIECBCYQSDGK2IC58ePH1OOFQMjjx49irdWxf9nZ2cpu1S3iWPd3d3FNM4v//6r/tS1HLM6YzhlwLG6ArSeAAECBAgQIECAwDwC5nbO4+woBAgQIECAAAECBAgQIECAAAECSwqY27mkvmMTIECAwAoF4imoeN1+LeLxKcJ4rKq20p8ECLQKxMkSTzF2fUoinmuMX+MBx5jtGWdWnHGxfXzVs3hmsecpydj+06dP5+fnrQe1kgABAgQIECBAgAABAgQIECAwqUCMYMQUyhi7aL7Tquu4MfRRjoHEtz3jz/L/GAyJcKr/x5hkzOo8KvD4pmj8M6uzy996AgQIECBAgACBzAXM7cw8g0SPAAECBAgQIECAAAECBAgQIEBgBAFzO0dAFAQBAgQI7EYgPjkYj1s1kxvfG3z//n1zvTUECHQJxCkTzzumP4/YFU6xPp5TvL6+7t/GrwQIECBAgAABAgQIECBAgACBGQRub28/f/4cr6Aaa9zjqDjHBNF4bdbz588vLy+P2tHGBAgQIECAAAECBHITMLcztxwRHwIECBAgQIAAAQIECBAgQIAAAQIECBAgQIDAkgIvX75s/Wzg33//7f33S2aMY69W4M2bN1dXV6dE/+LiIuaIOgFPMbQvAQIECBAgQIAAAQIECBAgMIVAvCcuZnjGPM/45OYU4VfDfPjwYQySxJTO8/Pz6nrLBAgQIECAAAECBNYrYG7nevNOzAkQIECAAAECBAgQIECAAAECBAgQIECAAAEC4wu0fu86Hpz6/v37+AcTIoHdCNzc3BRPOqanuHhg8e3bt3FWpu9lSwIECBAgQIAAAQIECBAgQIDA/AIxePjt27e7u7vi/1G+5xnf53z8+PGjR4/i//hQpxGS+bPVEQkQIECAAAECBKYWMLdzamHhEyBAgAABAgQIECBAgAABAgQIECBAgAABAgRWIxDTz+LN983oxjcD49uDzfXWECBwrEB8zqL6mOPPnz/Lhx3jgcWYz1k8sxgPLPpQ57G2tidAgAABAgQIECBAgAABAgTyESjGQOJ7nvEvRj/i/xgGieiVIyGxHIMhDx48qP1fDI/4OGc+WSkmBAgQIECAAAEC0wmY2zmdrZAJECBAgAABAgQIECBAgAABAgQIECBAgAABAisTuLy8/Pz5czPS8dyV9+I3WawhQIAAAQIECBAgQIAAAQIECBAgQIAAAQIECBAgQIAAAQLDBMztHOZmLwIECBAgQIAAAQIECBAgQIAAAQIECBAgQIDABgX++OOPZqri+4G3t7fN9dYQIECAAAECBAgQIECAAAECBAgQIECAAAECBAgQIECAAAECwwT+M2w3exEgQIAAAQIECBAgQIAAAQIECBAgQIAAAQIECGxM4ObmpjVFL168aF1vJQECBAgQIECAAAECBAgQIECAAAECBAgQIECAAAECBAgQIDBMwHc7h7nZiwABAgQIECBAgAABAgQIECBAgAABAgQIECCwNYHLy8vPnz83U/XPP/80V1pDgAABAgQIECBAgAABAgQIECBAgAABAgQIECBAgAABAgQIDBbw3c7BdHYkQIAAAQIECBAgQIAAAQIECBAgQIAAAQIECGxK4Pfv3830XFxcNFdaQ4AAAQIECBAgQIAAAQIECBAgQIAAAQIECBAgQIAAAQIECJwiYG7nKXr2JUCAAAECBAgQIECAAAECBAgQIECAAAECBAhsR+DRo0fNxLx48aK50hoCBAgQIECAAAECBAgQIECAAAECBAgQIECAAAECBAgQIEDgFIE//vnnn1P2ty8BAgQIECBAgAABAgQIECBAgAABAgQIECBAgMA2BH79+vXw4cPq1zufPHlye3u7jdRJBQECBAgQIECAAAECBAgQIECAAAECBAgQIECAAAECBAgQyEfAdzvzyQsxIUCAAAECBAgQIECAAAECBAgQIECAAAECBAgsKXD//v27u7uLi4t7//6LL3aa2Llkfjg2AQIECBAgQIAAAQIECBAgQIAAAQIECBAgQIAAAQIECGxXwHc7t5u3UkaAAAECBAgQIECAAAECBAgQIECAAAECBAgQIECAAAECBAgQIECAAAECBAgQIECAAAECBAgQIECAAAECBAjkJ+C7nfnliRgRIECAAAECBAgQIECAAAECBAgQIECAAAECBAgQIECAAAECBAgQIECAAAECBAgQIECAAAECBAgQIECAAAEC2xUwt3O7eStlBAgQIECAAAECBAgQIECAAAECBAgQIECAAAECBAgQIECAAAECBAgQIECAAAECBAgQIECAAAECBAgQIECAQH4C5nbmlydiRIAAAQIECBAgQIAAAQIECBAgQIAAAQIECBAgQIAAAQIECBAgQIAAAQIECBAgQIAAAQIECBAgQIAAAQIECGxXwNzO7eatlBEgQIAAAQIECBAgQIAAAQIECBAgQIAAAQIECBAgQIAAAQIECBAgQIAAAQIECBAgQIAAAQIECBAgQIAAAQL5CZjbmV+eiBEBAgQIECBAgAABAgQIECBAgAABAgQIECBAgAABAgQIECBAgAABAgQIECBAgAABAgQIECBAgAABAgQIECCwXQFzO7ebt1JGgAABAgQIECBAgAABAgQIECBAgAABAgQIECBAgAABAgQIECBAgAABAgQIECBAgAABAgQIECBAgAABAgQI5Cdgbmd+eSJGBAgQIECAAAECBAgQIECAAAECBAgQIECAAAECBAgQIECAAAECBAgQIECAAAECBAgQIECAAAECBAgQIECAwHYFzO3cbt5KGQECBAgQIECAAAECBAgQIECAAAECBAgQIECAAAECBAgQIECAAAECBAgQIECAAAECBAgQIECAAAECBAgQIJCfgLmd+eWJGBEgQIAAAQIECBAgQIAAAQIECBAgQIAAAQIECBAgQIAAAQIECBAgQIAAAQIECBAgQIAAAQIECBAgQIAAAQLbFTC3c7t5K2UECBAgQIAAAQIECBAgQIAAAQIECBAgQIAAAQIECBAgQIAAAQIECBAgQIAAAQIECBAgQIAAAQIECBAgQIBAfgLmduaXJ2JEgAABAgQIECBAgAABAgQIECBAgAABAgQIECBAgAABAgQIECBAgAABAgQIECBAgAABAgQIECBAgAABAgQIbFfA3M7t5q2UESBAgAABAgQIECBAgAABAgQIECBAgAABAgQIECBAgAABAgQIECBAgAABAgQIECBAgAABAgQIECBAgAABAvkJmNuZX56IEQECBAgQIECAAAECBAgQIECAAAECBAgQIECAAAECBAgQIECAAAECBAgQIECAAAECBAgQIECAAAECBAgQILBdAXM7t5u3UkaAAAECBAgQIECAAAECBAgQIECAAAECBAgQIECAAAECBAgQIECAAAECBAgQIECAAAECBAgQIECAAAECBAjkJ2BuZ355IkYECBAgQIAAAQIECBAgQIAAAQIECBAgQIAAAQIECBAgQIAAAQIECBAgQIAAAQIECBAgQIAAAQIECBAgQIDAdgXM7dxu3koZAQIECBAgQIAAAQIECBAgQIAAAQIECBAgQIAAAQIECBAgQIAAAQIECBAgQIAAAQIECBAgQIAAAQIECBAgkJ+AuZ355YkYESBAgAABAgQIECBAgAABAgQIECBAgAABAgQIECBAgAABAgQIECBAgAABAgQIECBAgAABAgQIECBAgAABAtsVMLdzu3krZQQIECBAgAABAgQIECBAgAABAgQIECBAgAABAgQIECBAgAABAgQIECBAgAABAgQIECBAgAABAgQIECBAgEB+AuZ25pcnYkSAAAECBAgQIECAAAECBAgQIECAAAECBAgQIECAAAECBAgQIECAAAECBAgQIECAAAECBAgQIECAAAECBAhsV8Dczu3mrZQRIECAAAECBAgQIECAAAECBAgQIECAAAECBAgQIECAAAECBAgQIECAAAECBAgQIECAAAECBAgQIECAAAEC+QmY25lfnogRAQIECBAgQIAAAQIECBAgQIAAAQIECBAgQIAAAQIECBAgQIAAAQIECBAgQIAAAQIECBAgQIAAAQIECBAgsF0Bczu3m7dSRoAAAQIECBAgQIAAAQIECBAgQIAAAQIECBAgQIAAAQIECBAgQIAAAQIECBAgQIAAAQIECBAgQIAAAQIECOQnYG5nfnkiRgQIECBAgAABAgQIECBAgAABAgQIECBAgAABAgQIECBAgAABAgQIECBAgAABAgQIECBAgAABAgQIECBAgMB2Bczt3G7eShkBAgQIECBAgAABAgQIECBAgAABAgQIECBAgAABAgQIECBAgAABAgQIECBAgAABAgQIECBAgAABAgQIECCQn4C5nfnliRgRIECAAAECBAgQIECAAAECBAgQIECAAAECBAgQIECAAAECBAgQIECAAAECBAgQIECAAAECBAgQIECAAAEC2xUwt3O7eStlBAgQIECAAAECBAgQIECAAAECBAgQIECAAAECBAgQIECAAAECBAgQIECAAAECBAgQIECAAAECBAgQIECAQH4C5nbmlydiRIAAAQIECBAgQIAAAQIECBAgQIAAAQIECBAgQIAAAQIECBAgQIAAAQIECBAgQIAAAQIECBAgQIAAAQIECGxXwNzO7eatlBEgQIAAAQIECBAgQIAAAQIECBAgQIAAAQIECBAgQIAAAQIECBAgQIAAAQIECBAgQIAAAQIECBAgQIAAAQL5CZjbmV+eiBEBAgQIECBAgAABAgQIECBAgAABAgQIECBAgAABAgQIECBAgAABAgQIECBAgAABAgQIECBAgAABAgQIECCwXQFzO7ebt1JGgAABAgQIECBAgAABAgQIECBAgAABAgQIECBAgAABAgQIECBAgAABAgQIECBAgAABAgQIECBAgAABAgQI5Cdgbmd+eSJGBAgQIECAAAECBAgQIECAAAECBAgQIECAAAECBAgQIECAAAECBAgQIECAAAECBAgQIECAAAECBAgQIECAwHYFzO3cbt5KGQECBAgQIECAAAECBAgQIECAAAECBAgQIECAAAECBAgQIECAAAECBAgQIECAAAECBAgQIECAAAECBAgQIJCfgLmd+eWJGBEgQIAAAQIECBAgQIAAAQIECBAgQIAAAQIECBAgQIAAAQIECBAgQIAAAQIECBAgQIAAAQIECBAgQIAAAQLbFTC3c7t5K2UECBAgQIAAAQIECBAgQIAAAQIECBAgQIAAAQIECBAgQIAAAQIECBAgQIAAAQIECBAgQIAAAQIECBAgQIBAfgLmduaXJ2JEgAABAgQIECBAgAABAgQIECBAgAABAgQIECBAgAABAgQIECBAgAABAgQIECBAgAABAgQIECBAgAABAgQIbFfA3M7t5q2UESBAgAABAgQIECBAgAABAgQIECBAgAABAgQIECBAgAABAgQIECBAYDyBN2/e3L9///z8fLwghUSAAIFUge/fv5+dnUUtdH19nbqP7QgQIECAAAECBAgQIECAQMYC5nZmnDmiRoAAAQIECBAgQIAAAQIECBAgQIAAAQIECBAgQIAAAQIECBAgQIAAgQwEvn79GlOqrq6ufv/+/e3bt5ubmwwiJQoECOxL4OPHjz9+/Iha6NWrVzHJPKZ67iv9UkuAAAECBAgQIECAAAECmxMwt3NzWSpBBAgQIECAAAECBAgQIECAAAECBAgQIECAAAECBAgQIECAAAECBAgQGE/g/fv3jx8/jilVZZCPHj0qly0QIEBgHoGHDx+WB4pJ5n/++eft7W25xgIBAgQIECBAgAABAgQIEFidgLmdq8syESZAgAABAgQIECBAgAABAgQIECBAgAABAgQIECBAgAABAgQIECBAgMBMAi9fvnz79m31YB8+fIhveFbXWCZAgMAMAlEdvXjxonqgZ8+exeTz6hrLBAgQIECAAAECBAgQIEBgRQJ//PPPPyuKrqgSIECAAAECBAgQIECAAAECBAgQIECAAAECBAgQIECAAAECBAgQIECAwAwCv379ev78+ZcvX6rHiomdMb2qusYyAQIE5hSIKujjx4/VI8aEz+vr6+oaywQIECBAgAABAgQIECBAYBUC5nauIptEkgABAgQIECBAgAABAgQIECBAgAABAgQIECBAgAABAgQIECBAgAABAvMJxMTOx48f//jxo3rI169f+0ReFcQyAQKLCDSndz558uT29naRyDgoAQIECBAgQIAAAQIECBAYLGBu52A6OxIgQIAAAQIECBAgQIAAAQIECBAgMJPAzc1NfCDi7u7u9+/fxQOF9+7de/DgwcOHDx89ehRP7Tx9+nSmqDgMgRkFlPwZsR2KAAECBAgQIECAAAECBP6PQOvETl/G+z9G/iBAYFGBy8vLz58/V6NgemdVwzIBAgQIECBAgAABAgQIrELA3M5VZJNIEiBAgAABAgQIECBAgAABAgQIENijQLxn/erqKmZ1piQ+Hi6MD0ecnZ2lbGwbAjkLKPk55464ESBAgAABAgQIECBAYA8CrRM7Ly4u4iVEe0i+NBIgsBaBeOVfbfTY9M615J14EiBAgAABAgQIECBAgEAhYG6nkkCAAAECBAgQIECAAAECBAgQIECAQHYCX79+ffv2be25nJRYxgzPd+/e3b9/P2Vj2xDITUDJzy1HxIcAAQIECBAgQIAAAQI7FGid2Gm61A5LgiQTWIXA+fn5t2/fqlFVX1U1LBMgQIAAAQIECBAgQIBA5gITzu2MYb5IvIeoMi8BokeAAAECBAgQIECAAAECBAgQIEAgN4H379/HxM7Bsbp3715MCo1negaHYEcCiwgo+Yuwb/igcZvm58+fvma84SyWNAIECBAgQIAAAQJTCLRO7Hz48OH379+nOJwwCRAgcKJAa61leueJqjb3CE8AACAASURBVHYnQIAAAQKnC7hJcbqhEAgQIEBgJwJD5nbGhfbHjx/xQMDv37/j/1guFuL/cn3B9+HDh5cvX+6EUjIJECBAgAABAgQIECBAoCpQjNJWu4pFFzLm6phsU4WyTGDPAq0VRdQbFxcXT58+3bPMztN+eXn5+fPnKkLM1Xz+/PmjR48eP34cjxIWr5Mryk8MSMZL2e/u7mq7xO7x9c43b95Uw7FMIGcBJT/n3MktbuUFtOseTXEHJ6Id9WdsnFv8xYcAAQIECBAgQIAAgZwFml/Ai55FjL14cUzOuSZuBHYuEJPP//zzzxrCixcvrq+vayv9SYDAIgLlDZ3a0+YfP370AaFFcsRBCZwo4CbFiYB2J7BPgbLqKCedFTc0PSC0z/Ig1TWB/9b+jl5uOVezXKg+iVvb3p8ECBAgQIAAAQIECBAgsDeB1qGWaheyfJS8VSbupLaut5IAgS0JtFYU1SGm/ooipvBtSUNajhKIab3xyc1ylygMMUWzda5v3O+Pf/FYYfFrlLp4CCA2jpJW7B5vE4hHD717rsS0kLOAkp9z7swct6jNomkd/4prZfF/7c+Zo+RwBAgQIECAAAECBAjsRyBePBRv0aql99OnTyZ21kz8SYBAVgJRR/3111/Pnj2rxiqGi+NFgV7/VzWxTGB0geKGYIxe1iZtVv/sOWicpz2/+okAgUUE3KRYhN1BCaxaoGgPNJ8ISry/6QGhVee+yI8lUJ/bGW++Lx9+GusYwiFAgAABAgQIECBAgACBVQvEZIPymfJVJ0TkCRCYTiCe+qreuJ3uQELetkDMw6xO7Dzqw5sxzzMe04k3CMQXPstAXr16FY/vtE4N3bak1K1LQMlfV35NHduowaIem/oowidAgAABAgQIECBAgEBTIIZWPn/+XFvf9dat2mb+JECAwLICMQgc9VW8768ajfgzxofj/kV1pWUCBAYLxMyNGLqMJweKe4KDw7EjAQI5C7hJkXPuiBuBTAQ8IJRJRojGlgTqczu3lDZpIUCAAAECBAgQIECAAIFRBMoZMqOEJhACBDYpEBWF94VtMmfnTNT19XX1Dc3xRYgBz9zEDM/b29vYsXwSMV7WHs8ZxPo50+JYBNIFlPx0K1sSIECAAAECBAgQIECAwHQC0T+9urqqhX9xceGTdzUTfxIgkK1A1Fd3d3flyHARz5iHFp/09Pq/bHNNxNYlEHdbPDmwriwTWwIECBAgMIWAB4SmUBXmzgX+s/P0Sz4BAgQIECBAgAABAgQIECBAgAABAjkIVF+p/vr16wETO8tU3NzcPHr0qPwzPuZZLlsgkJuAkp9bjogPAQIECBAgsHaB79+/xwtfolMQ/8fy2pOTefxpZ55BokcgXSDqzFevXtW2j4/dRXVaW+lPAgQI5CwQbw+8d+9eLYYxvTM+Nlhb6U8CBAgQINAloKvbJWM9AQIECBAgMJGAuZ0TwQqWAAEC2QnEMGW8aDNeRBffKvnjjz/i//Pz83hlnbva2WWVCBEgQIAAAQIECBAgQGB/AtE/LT/9Gg/fvH///kSDd+/elSHEm9q/fv1a/mmBQD4CSn4+eSEmBAgQIECAwNoF4kZYNK7i/teff/757NmzeII//o/ls7Oz0/sXa8cZPf60RycVIIFlBeKkjmqzGYdPnz41V1pDgACBnAWiNdj8qGCMPD958iTnaIsbAQIECOQgoKubQy6IAwECBAgQ2KeAuZ37zHepJkBgdwJx0/rBgwfxos3yM+gxcPnt27erq6u4q/3y5cvol+4ORYIJECBAgAABAgQIECBAIBuB6J+Wcal+xrBceexCvNuo+unO6lTPY4OyPYHpBJT86WyFTIAAAQIECOxKID43Fx+Xi8ZV+cqYMvk/fvyILkY85e+FL6XJiQu0TwS0O4EMBWLKU7P+fP36dbwtOsPYihIBAgT6BaLuihqstk08IhXvAamt9CcBAgQIECgFdHVLCgsECBAgQIDA/AL/rR0y7mr8/PkzVhZjdrEctzpiOf6vbelPAgQIEFiLQDzP2nwpXTXyHz9+jA3++uuveHVxdb1lAgQIECBAgAABAgQIECAwg8DNzU31KBcXF9U/By/HFyfikZ1i9/h05+Bw7EhgIgElfyLYtQcb89LLBxDj7kzcpin+L27WrD114k+AAAECBKYQuL6+jteb9occ19PHjx/HB+guLy/7t/RrvwDtfh+/ElijQEx2KsdPyvhHx8RHj0sNCwQIrE4garB4DqpWucV7QKJBqDW4utwUYQIECMwgoKtbRXaToqphmQABAgQIzCPwxz///JN4pHiNZdzqqL5H/OCOHz58iG/BHdzMBgQIECAwncDBiZ3loe/duxePiMV7i8s1FggQIECAAAECNYHiW9/la4Du7u6ad0ZruzT/jDdKRBOlud4aAgS2IdCsKOL5if7XzTQTbkypabLtNfE8TTn3Mj628/3791HSG+H8+eefZVAe4y4pLGQioORnkhErikZcZOOSGh8irj2b2JOEGPErLs092/iJAAECBAisWiA+rPHs2bP0JMRwls/QpXPVtqRdA/EngQ0IdJ3Xf//9txdDbyB/JYHAngVqg8MlhfqtpLBA4ESBYtQxnjYsXk4X45bR20oftyyOHvt6WPHEjLD76QJdTeKukPc8sOAmRVepsJ7AbgWK9kD1SUIPCO22MEj4iQL/Sd8/7nDEC43ixIv3MaTvZUsCBAgQWFCgeBFdYgTijcXxSZPEjW1GgAABAgQI7FMg7qzEv3ikIyZnxmyEaGzEa4Cin1h+WWifLFJNgEBVoFlRxP0wFUWVyHJToHqzf8Sxx9oziHGrtXloawgsKKDkL4i/0kPHRTYa4dECj7elrDQJok2AAAECBEYXOPbe1osXL0aPw34CpL2fvJbSnQjEI5it53W8UKY2qLITEMkkQGBLAlGPtd6+POq1IFsCkRYCowsUNwTjwfLiyYH47GGMW8b06YuLi9GPJUACkwq0Nol7jrjngQU3KXoKhp8I7FPAA0L7zHepnkLgiLmdxeHj9Iv2d7w+f4rYCJMAAQIERhSIOzFv3749KsB4gVY8dX3ULjYmQIAAAQIECEQ/MSZ5xkf2UBAgQKBLoKgo4quJXRtYv3OBeK9zKfDgwYNy+fSF+GBdGUi80qhctkAgBwElP4dcWGkc4nkpV9WV5p1oEyBAgMC4AjEkdWw7P96v4V7YsFygPczNXgRyFnjy5EmzFo1Hwt68eZNztMWNAAECiQLRemk+5hojcmq5RECbERggENOqb25u9jzzbQCaXZYV0NUd5u8mxTA3exHYiYAHhHaS0ZI5rsDRczuLw2t5j5sNQiNAgMAUAsMe8Lq6upoiMsIkQIAAAQIENi/w8uXLeBBk88mUQAIEThGIT415We8pgDvZtzob8/QkV2eKVufRnR6yEAiMK6Dkj+u5h9DiqjpusdkDmjQSIECAwPYEPn78OCBRnz9/HrCXXWgrAwQ2JhAf14rp7s1EeY1j08QaAgTWK9Bap8WTUfF1k/UmSswJ5C8QzQxDl/lnkxgWArq6g0uCmxSD6exIYCcCHhDaSUZL5lgC5naOJSkcAgQIZCcw7M50fLozu5SIEAECBAgQILASAa8BWklGiSaBJQXevn275OEdmwABAgQIbEhA83tDmSkpBAgQIDBE4NevX8Ne4OJe2ABu2gPQ7EIgZ4E4qV+9etWMYbyXLb7A01xvDQECBFYqEHVa66tpDaqsNENFe0UCzrIVZdaeo6qre2LuO9NPBLQ7gc0LeEBo81ksgSMKDJzbGd/J9VaVEbNBUAQIEJhC4O7ubliw3k43zM1eBAgQIECAQOvNUSwECBCoCpyfn1f/tEygEKiONP7+/XtElp8/f5ahPXz4sFy2QCAHASU/h1xYdRxUa6vOPpEnQIAAgdMFhk3sjOMO3vH0OK83hMFog3dcr5WYE1iFQNdD2MM+W7SKJIskAQK7FWj9dGd8uPj9+/e7NZFwAjMIeHJgBmSHOF1gcI918I6nxzmrENykyCo7RIZAhgIeEMowU0QpW4H/Do5ZXI+jizt4dzsSIECAwNQCgx+HrT75OnUkhU+AAAECBAhsSSBeA7Su5Lx586aMcNxe8j7yUsMCgUkFYkzJ7a5JhdcY+IMHD8o+7Lh90jLYYHF/cY1lY9txVvK3nb8zpO7x48czHMUhCBAgQIBAtgLj9h0WSeaKxqY2oL1IFjsogTwFbm9vP3/+3Izbu3fvVjfI30yFNQQIEKgJnJ2dxYT25tz1+IhQfKw4fq1t708CBEYRMHQ5CuNKA9HVXWnGDYi2M30Aml0I7E3AA0LDcnxFF9NhCVzXXvNkx/C5nfHcybpAxZYAAQIEEgXU8IlQNiNAgAABAgSaAusakbm6uiqTEJN/zO0sNSwQmFRgXRXFpBQCLwUePXpUzvgd8XVyX79+LQ8RC3GU6p+WCSwuoOQvngVrj0D1069rT4v4EyBAgACBAQKD72flcw1d0djUBrQHlDG7ENiqwPPnz5tJi7qx+qRacwNrCBAgsF6BmLvenNsZyYn6sDaGvN40ijmB3AS8MCK3HJkzPrq6c2ove6x8BliWdXB0AgR6BDwg1IPT89OKLqY9qdjMT/Nkx3824yUhBAgQIFATiPZQbU3in4N3TAzfZgQIECBAgMCGBVY0dPvr168NZ4SkESBAYF0C8d70MsIxyXOsKvrLly9lsLFgDn9Vw3IOAkp+DrkgDgQIECBAgMB6Bc7Pz4dFPpMbYWN1fIYhHLvX2rWPTa/tCWxY4OXLl/Giw2YC4/t1zZXWECBAYBsCMccspnc20xLvGby+vm6ut4YAAQIEBgvo6g6msyMBAgQIECgE1nUx3XyuzZYdw+d2ruiB3c0XFwkkQIBAq8DFxUXr+v6VcT/be7P6ifxKgAABAgQIbEPg58+f20iIVBBYnYAxpdVl2QwRrs26/PTp0ygHrYYzrI88SjQEQqBLQMnvkrE+UWDw57MSw7cZAQIECBDIX+DJkycDItn6wboB4Zy4y+rGplatfWJm2Z3AZgTi83StX66L8Tof7dxMLksIAQKtAtWXrFU3MLO9qmGZAAECpwvo6p5uuKIQ3KRYUWaJKoGlBDwgNEB+dRfTAWlc0S6zZcfwuZ0r0hRVAgQI7FNg2J3prtHMfRpKNQECBAgQILBhgdZ3k284vZJGgACBzAVev35dxnCU52lub2/jtevjhlmGZoHAWAJK/liSwiFAgAABAgT2KVBtTaULZPLml9WNTa1aO7142JLAtgW6hlxaP2e3bQqpI0BgbwLxmvvWxkw0yUxu31thkN7ZBMzlmI06qwPp6maVHSJDgAABAmsUWN3FdI3I6XGeLTvM7UzPFFsSIEBgZQLn5+fH3pz2Ps6V5bHoEiBAgAABAicIzPZSpRPiaFcCBAjsSCAeLixv84/yPM2rV69KvugdRx+5/NMCgXwElPx88kJMCBAgQIAAgTUKxIfQj/2YZLzk9OzsLIfErm5satXaOeS4OBBYXCA+2vnly5dmNGJA5uXLl8311hAgQGBjAl3z26+urn79+rWxxEoOAQIElhLQ1V1K3nEJECBAYDMCq7uYbka+NSGzZYe5na3+VhIgQGAjAh8/fiwfjU1JUmyfspltCBAgQIAAAQIbEJjtpUobsJIEAgQIzCAQ702vfiMinqe5vr4efNx45vjHjx/l7nq7JYWF3ASU/NxyRHwIECBAgACB1Ql8+vQp/V7Yo0ePTulojIuzxrGp9WqPm3dCI7BSgZjc3hrzrslOrRtbSYAAgfUKdH26M1KkJlxvtoo5AQK5Cejq5pYj4kOAAAECqxNY48V0dcjpEZ4tO8ztTM8UWxIgQGB9AjEu2frqzdaUxEO0l5eXrT9ZSYAAAQIECBDYnsDd3d32EiVFBAgQWLVAfCMiPrBZJiE+vPn+/fvyz8SFeMN6TOys9oX/+uuv6B0n7m4zAvMLKPnzmzsiAQIECBAgsCWBaO3HIE/K9M6Y2FntKSyOsMaxqfVqL57dIkBgcYHb29tv3761RuPNmzet660kQIDA9gS65nDGywG/f/++vfRKEQECBOYX0NWd39wRCRAgQGBjAmu8mG4sC6rJmS07zO2sslsmQIDABgXOz8///vvvhw8f9qct3rPrnk0/kV8JECBAgACBjQlUv+e2saRJDgECBNYrcHNz8+TJkzL+8ahN9GpjZbmmZyFmdcZc0Oj/Vh/X/vDhQ0z17NnLTwRyEFDyc8gFcSBAgAABAgTWK3B2dhbjPNU3xTTT8vr1669fv2b12peVjk2tVLtZJKwhsDeBrulMUT3ujUJ6CRDYs0C0BrsajV315J65pJ0AAQIDBHR1B6DZhQABAgQIVAVWejGtJmFLy7Nlx3+3pCYtBAgQINAqEDdZ4/Vy19fXV1dXtQtMvMb4xYsXMUCZ1c3s1lRYSYAAAQIECBAYV6DWLho3cKERIECAwGCB+I5E9cOb8U2J58+fR+81/o/P7Dx+/DiWHzx4EN3YmMz58+fPqM9jm5jPWZ3SWRz93bt38UXEwTGxI4E5BZT8ObUdiwABAgQIENieQHQQ4n0ZcTssvrkUXYPoJvz+/Tv6DvHyl+hKxL2wDG+ErXdsao3a2yvzUkTgKIGoIbs+2mku01GSNiZAYAMCUe99/vy5mZBYGa8CiVcNNn+yhgABAgTSBXR1061sSYAAAQIEWgXWezFtTc7aV86WHeZ2rr2oiD8BAgRSBeJ51vgXd7XjGlPcz45nYQ1KpvLZjgABAgQIENicQNezLJtLqAQRIEBgfQIxyS2+wFl9uDC6sfGIdnpK4hnueJ5bnzddzJY5CCj5OeSCOBAgQIAAAQKrFoi3nUZXYi1JWPvY1Lq011IqxJPARALVMZbqIeLjdRlOfa/G0DIBAgRGF4hB43j9R+vjuVFbxgDd6EcUIAECBHYloKu7q+yWWAIECBCYQmDtF9MpTBYMc7bs+M+CiXRoAgQIEJhfIO6zxvdPLi8v438Puc7v74gECBAgQIBAJgLxqbdMYiIaBAgQINAq8ObNm7u7uydPnrT+2r8yvskTj+bo8/Yr+TVPASU/z3wRKwIECBAgQIDA6ALGpkYnFSABAl0C8dHO1ilMsX0MoXTtZT0BAgQ2LPD69evW1MXrAuON+a0/WUmAAAECKQK6uilKtiFAgAABAj0CLqY9OPP/NGd2mNs5f/46IgECBAgQIECAAAECBAgsLBDzhRaOgcMTIECAwCGBmJwZb0lPn+EZ3+qMRxJ//vx5fX3toxOHdP2er4CSn2/eiBkBAgQIECBAYDwBY1PjWQqJAIEDAu/evWvdIj5bF++Dbv3JSgIECGxb4OXLl10JvLq66vrJegIECBA4KKCre5DIBgQIECBAoF/AxbTfZ+Zf58yO/86cNocjQIAAAQIECBAgQIAAAQKLC8SbdxePgwgQIECAQIpAMc8ttoyvTETtHSOnv3//jgmc8X9M5ozHEB88eBCf94x/PtSZ4mmbtQgo+WvJKfEkQIAAAQIECAwTMDY1zM1eBAgcK/D169dv37617uWjna0sVhIgsBOBi4uLz58/NxP78ePHmBLv1YFNGWsIECCQIqCrm6JkGwIECBAg0CPgYtqDM/9Pc2aHuZ3z568jEiBAgAABAgQIECBAgMDCAnN2vBdOqsMTIEBgKwKX//7bSmqkg0CqgJKfKmU7AgQIECBAgMCqBIxNrSq7RJbAigW6PtoZSTK3c8X5KuoECJwsEHVg69zOCDimd7558+bkIwiAAAECexTQ1d1jrkszAQIECIwq4GI6Kuepgc2ZHf85NbL2J0CAAAECBAgQIECAAAECqxL49etX16vKV5UOkSVAgAABAgQIECBAgAABAgQIEFifgLGp9eWZGBNYp0DUNl0zl548eeKrdOvMVbEmQGAcgadPn967d681rJ5Z8a3bW0mAAAEChYCurpJAgAABAgROFHAxPRFw3N1nzg5zO8fNPqERIECAAAECBAgQIECAQO4Cc75RKXcL8SNAgAABAgQIECBAgAABAgQIEJhXwNjUvN6ORmC/AvHpua7E+2hnl4z1BAjsR6CrJvz9+/fNzc1+HKSUAAECYwno6o4lKRwCBAgQ2K2Ai2lWWT9zdpjbmVXuiwwBAgQIECBAgAABAgQITC4wc8d78vQ4AAECBAgQIECAAAECBAgQIECAwHoEjE2tJ6/ElMC6BXo+PXd5ebnutIk9AQIEThZ4/vx5Vxg99WfXLtYTIECAgK6uMkCAAAECBE4UcDE9EXDc3WfODnM7x80+oREgQIAAAQIECBAgQIBA7gKfPn3KPYriR4AAAQIECBAgQIAAAQIECBAgsFEBY1MbzVjJIpCXwO3tbXx6rjVOT548aV1vJQECBHYlcH5+fu/evdYkf/v27fv3760/WUmAAAECXQK6ul0y1hMgQIAAgUQBF9NEqHk2mzk7zO2cJ1sdhQABAgQIECBAgAABAgSyEOh5oiWL+IkEAQIECBAgQIAAAQIECBAgQIDAdgWMTW03b6WMQF4CV1dXXRF68eJF10/WEyBAYFcCPZ/u/Pjx464oJJYAAQInCujqnghodwIECBAg4GKaVRmYPzvM7cyqAIgMAQIECBAgQIAAAQIECEwr4F7stL5CJ0CAAAECBAgQIECAAAECBAgQ6BYwNtVt4xcCBEYT+PXr15cvX7qCu7y87PrJegIECOxK4OLioiu9nz9/7vrJegIECBBoCujqNk2sIUCAAAECRwm4mB7FNfXG82eHuZ1T56nwCRAgQIAAAQIECBAgQCAXgXiixb3YXDLj/2Pv668+qY2sX/ZsADYhGCLAhGAmAiAEMxHMEAIQweAQ8EQwOASGCMAhGDLgvbs6R0erzyu1pFZL9/njOfqp9VF1q1QllaRu0SEEhIAQEAJCQAgIASEgBISAEBACQkAICIHDEFBs6jCBi10hcBsCP/zwQ6rvv/3tb6lHyhcCQkAInIbAZ599lmL53//+9/v371NPlS8EhIAQEAIuAlrqumgoLQSEgBAQAkKgAQE50wbQxlW5RRy62zlOoGpZCAgBISAEhIAQEAJCQAgIASEgBNZC4JtvvlmLIFEjBISAEBACQkAICAEhIASEgBAQAkJACAgBIXAMAopNHSNqMSoEbkYg84pD3e28WTbqXggIgcUQyHy6c/53WhbDRuQIASEgBFgEtNRlkVI5ISAEhIAQEAIJBORME8Dck32LOHS38x5hq1chIASEgBAQAkJACAgBISAEhIAQmIwA3qj03XffTe5U3QkBISAEhIAQEAJCQAgIASEgBISAEBACQkAICAEgoNiU1EAICIE5CMDa/Otf/0r1lbnFlKqifCEgBITAxghkbrxnvoG8MSBiTQgIASFQi4CWurWIqbwQEAJCQAgIAQ8BOVMPkHt/3iUO3e28V+7qXQgIASEgBISAEBACQkAICAEhIAQmIfD1119P6kndCAEhIASEgBAQAkJACAgBISAEhIAQEAJCQAgIgf+LgGJT/xcP/RICQmAUApnLSH/6058++uijUR2rXSEgBITAAxH48ssvU1T//vvvP/74Y+qp8oWAEBACQsAgoKWuNEEICAEhIASEwEUE5EwvAti3+l3i0N3OvnJUa0JACAgBISAEhIAQEAJCQAgIASGwIgK//vrrP/7xjxUpE01CQAgIASEgBISAEBACQkAICAEhIASEgBAQArsjoNjU7hIWf0JgIQQykfDMFaaFGBApQkAICIGJCPz5z3/+y1/+kurw7du3qUfKFwJCQAgIASCgpa7UQAgIASEgBITARQTkTC8C2Lf6jeLQ3c6+olRrQkAICAEhIASEgBAQAkJACAgBIbAiAjqzsqJURJMQEAJCQAgIASEgBISAEBACQkAICAEhIATOQECxqTPkLC6FwP0I/Pbbbz///HOKjr/97W+pR8oXAkJACByLQMY2Zr6EfCxcYlwICAEh4CKgpa6LhtJCQAgIASEgBBoQkDNtAG1clRvFobud48SqloWAEBACQkAICAEhIASEgBAQAkJgCQRev36dOc6yBIkiQggIASEgBISAEBACQkAICAEhIASEgBAQAkJgUwQUm9pUsGJLCKyIQP4aUub+0orMiCYhIASEwBQEMrbx999/f//+/RQq1IkQEAJC4HkIaKn7PJmJYiEgBISAEFgMATnTpQRyrzh0t3MpZRAxQkAICAEhIASEgBAQAkJACAgBIdAZgR9//PG7777r3KiaEwJCQAgIASEgBISAEBACQkAICAEhIASEgBAQAgQCik0RIKmIEBAC3RD417/+lWrrL3/5y5///OfUU+ULASEgBI5FIHO3E5hk7OqxiIlxISAEhAAQ0FJXaiAEhIAQEAJC4CICcqYXAexb/XZx6G5nX4GqNSEgBISAEBACQkAICAEhIASEgBBYCAGsul+8eLEQQSJFCAgBISAEhIAQEAJCQAgIASEgBISAEBACQuAYBBSbOkbUYlQIrIJA5g7SJ598sgqVokMICAEhsBICuPeO2+8pijJ2NVVF+UJACAiB7RHQUnd7EYtBISAEhIAQGI2AnOlohKvaX0EcuttZJTIVFgJCQAgIASEgBISAEBACQkAICIHHILDCqvsxYIlQISAEhIAQEAJCQAgIASEgBISAEBACQkAICIGuCCg21RVONSYEhEAZgffv3//++++pcvkP06VqKV8ICAEhcAICmdvvutt5ggKIRyEgBKoQ0FK3Ci4VFgJCQAgIASEQIiBnGmJyY84i4vjvGyFQ11UI/Prrrz///PNPP/307//9QzT2P//5j4nJ/ulPf0JTH374Id4ghT/EGvD/008/xTulqrpQ4ZkI/Pbbb5AmZAp5IuEKFGRAphAo/htRGpl+9NFHMylUX0JACAgBIfAsBORZniUvUXsgAlgBmvm8nfi583k79zPTPxyw0GT+upJ8//33L1++vN6OWlgEAXm6vCAMPlhgmmUm4zkFeQAAIABJREFUEigf2hkTOsAaE3ZGa8w8pKs9xck8GxSCfK03sXSaSAL8iPmDlD/77DP7NJ/49ttvv/nmG5TB/6+++ipfeM5T+c05OKuXpRCQ2i8lDhEzGYFdtz92dd+78jVZ7dXdUxA4bSmqAd5XMxWb6ovn6NZOG++j8VT7dyGQv4Cku513yUX9CgEhsD4CsJBv375N0YnAHR9vTzWi/CICmo+REGk3sAiUCgxFQEvdofCqcSEgBISAEDgBATnTpaS8jjhWvNtpNo0QcLTH1LzDiPaMGhLbL5v/+c9/AooffvgBaKSU2DzCf3N20xYzhzW//PLLv/71rzbzxgTOZ1iZglQjVvy3RxK//vrr169fV1EIbQE+5pKk1RMoBk404nbr559/vpqGINaDSBBo9oTlcQ2g8IdMnMq1kSMwBWkiloS/lc/6S9CeNB/xE9Exd0hCx2485+0Rg7FgaMPQrjURfcE3hFmTZQlb0NT0ZbxXa0Xj8Pe//x1nytu6g3SMO4CAXBmhNXPGHf/N/AH/79XwNgYzteRZYCKeO4W4cVxAqeygmDwuMGAxubVXj+wUzhuwmMsZwlae9mTGpnlkJvNVcz/bJgwX7BWmf1988YXNVIJEAGoGt2In0mQtFVsTgRM83RXkgQ+MDP5gVzPt/M8KMxZVWC1ukGHhzEek/htwjJQxGXaxgohhD+FNMv4UjsYaTFyJv/Fup/ymK7uV02Z1DJWDvrnBBOTYn233hMmVnZkoQr1vjF30EpDUvheSK7cDxTaX891FEAg2rtlGLaDY0Gr8XySYPwfSnbY/LGK7uu9d+bKCe0RCLnimmEidN5NwEAYjbyfVsO2P2M6zeJLMmvKG5aesOzBqolNWZP7jH/8Y6nPR9WmxqRvRtsrcliCHwNPH+42bEe5rDSdvRrSpxNNrIU6YYWGDdXSGOz0SAkJACFxBADGZTHVY19WOIGaofdyjQ+ZjV+QCiP5nL1C7gf8XRKxBgIk5OWyXfqaIDbraUzGbHRX7v0jM+6WlLjQNa0PshU0ILHSUKwR34CYFuDa7ltY+GMEZCZr/2s1MqZlFzwMNRlVHuC1oirRYKJSoQuBAZ1qFz+TCq4njgz/++KMNAvfgV6qFN2/ekAfCgAt2UP53AZKLM0Y7wokHs0M2dAMm2vW4TFxZBCD469IFvCl2j/CXOcl3pSOILzX7sflM+5gnkV4fPaIw8MEEq9jyq1evcOVjEO/F3k0BLLBBrd3WJWtliuEuGQQ6OWwkQWcksuYjiMysT+x/DEl3cYI0ckLiceVmxDUSQ49Hg/czM6ih9jjvFVJ7PcedZHurEfsz0wvv7DKNPPqRCyAEGtU3hkGYNbz9gilpy6Dr7777DvOHqCbbYmECUTyE5tHjCFUPuxuRI8/iorrgFOKh4wLhbPyRE3hXBEza7DdgOlQ7YM1pj2ddpIcC/M9UnpusMujdMvdjCIuWwboMJxqjj2zmu3fvBk1lMd8A8pj/2774RIMn4htXyVoE9vB0tVzz5bvbGRhbY2rmHPDqG1PicXtKyb5BIcM15IspUyjf0GhjPj85hNJdn5/lN5dSy3DZ7i7xUjGEKAtVK2Us9hGIwMouExOI9mIvTjxuZSe1jwp0s0yzAoJiF+fGIeOwY+RLXjBscVY+bMHNwUhBMTfn9nRfTzd6+4OEqy9TptMV3PeufJFinVZMLnga1MWOjlqKPnqA50cNJrHFiaViU8XhYAusjLYlsiGxzXjH4gIKb/bm3BWcGQgmn8GnITSKro/dpGMgvavMBx98kOoaZ6tg/FNPlS8EhIAQEAIZE4rgAxyfIOqLwDbzsb6wuK11DyNP3g0EL9hvKq7OarelAAuOnZj3ibtwFdMbHBUr8jiuABaGmx3D2HWp6+rArpsUednB5mA57OKQSR+4mxmiByPsBhDyYQTsWZxwhBuORpGWzMBpeKQDQga0/ZxpgzKsU2VNcdx/t7PjIm2RLfyLOge3h4PI/NyiqrsRtxyZBRhJJHkxA/c/sUlAtmmLVU3CbK3rCdxTArWDBIoFZ8OXytqYkqDbcJtQCxsw5mKbmVW7/5t773K3E24Pp9Cg/PnpPk9kr4UB/A4Gjp188wSkSt5lXlL0zMzHMubjjz/u1WPVtjHcJWJGUP7rvaNf+MfwmPv1lge1IM8SArvUFGKDcYEJBsYF/nqNi17z25kzn1DNyBz4ZUDXcHqbaR/rHWj7+lcXwmtCIXcjzs9dX1oCYfyF1Lbl4KY0+eaatvY3rrWNpxskIzObHWRnQDNUF6Zm9MuzZoZusTAxk0b4EXP7xSaabzCiTbvMMYlexpmRL+iHsTJfvTD/jbKZNQ6WYBn18K6IRC02OGpGplbt5TdrERtavmPkB3QyK2UoAJZ1CEFAe6+z9r8T2L+PNl/X6ZTaX8dw8RY6KjYMPhQbUayMWYZLetbdzl7Lw6gajNj+iHbkZe7qvnflyxPfCj/lgleQAmg4ain60AEOJ4tdJ7sWu6g5ik3lAVwf7Tz9+afbjPcNNiMgKcx4n7VJl9eu25/Cwr948SJFBtCG/qeeTsi3a3Ybo0OnbnTLpaG40nELR9PgN7OYilZBJqL6uC5i4of4j5wUheaR2w6clPsTaROvcxNoDWLyiunnmgiYILAVH6SJqKxV43VoxkIbc6R16CEpwfjCy7gRGGwYp2QXDcWiAXPbTvMHVGwLSlgEtpmPWY66J5hV25VO5+wGgkIm6MFvS2GdgmDpmUfFroj7Yl1oI7ZyrnzV5n8OYaxxDGPvpa4VNNjstfu24CYFY1UsFMXE9ruZmNDqCHdRDdwCirS4aHRM64DQTs60o2Lc1dTS4sCys+0Pp8GKgMLtZRrHlknHGZtLDGj75ZdfMl2v+QiA4D15LiPRNMoguo3C4BELG/whgQ+mI96B0KSJLUYrmkwUyMulFpxijxlivEc4P5rv/aLOQDHy7fd9CpyL4GAImIOVVqCgwcgUOWgBMi0Ok+4yjeJQ5MWTZubnZoKOwjUzE3qSQbvtEezJdRZgmtp6T9XqNYShgaku2vL7GtXryM9soa+UYfEY4i/6gpSU0TvML0PAjWXkWVLiW8qz7DQuMOe8qPBQ2uJMJiXWVD7mJEWJXyS7rTpsCFxVimzkAwqYGmACP2vnfu7EDzsomer2EdpB9TYi59RiFjXXWcAKCJoALQXs3dXMon0l0WvqMkdqi/SymafrjirUnhlfrt7CZmKAoBb+4899lE9DgeHRurNgG8wbTEMb9MGWv5Lo65pTuF2h0NQFnRlHYGJB8CDklBWtAcBUg7CfaCelTkNFb4GS37RQrJPoGPnBSMkPYagZYwdSIy6TD8W+Ps0YJBSp/SBg12kWVrrK22Y02XuUCZhAr7zC4U+M7hVQwthMuR6XZuPyUBiGAtzhD4kbtz/y0IG2lLcFU4aXJ7rvXfnKS/PGp3LBN4Jvuj5qKfroAQ7v4LqMi+nrk8a9Y1Orod3LUGw23jGiLw4Et3pmzuniD90YMel9xCadi8OyacR8XLF66dv3VvpOezzuwp8YIw2SgjaGTXXMWWSBVoUMNmI6IsA0hZVgFYVh4RGWCpRjARj2dXsOvBuD6pplVttKy1uA6xPI27VlBQI2m4+NgHSn3UDgw3h/xuxjAGaicM0mTrPQUIe11OXVaUG/cMImBWNVeCHCK4WjwOZgQfH03cy+cQMA22vyll+68hK0JfOitDItJvoiBi9T7BEFToi0MENpTSFaHfMSecnu7UzzvC/49Fni+H/NCF4ZZvkVCCIsMGcYorBWKGnm7mYLHzkw6JimM+4ZFLaF6poxaa4I7op4gmXwzqxkAFqxNZwqYJpiOGJk4Vm01M98KDkaLkTvYBbaAq6NuMFXZiGHwgxTF8sUHS3IBjugmewIrAGcfPARbaJfssGGYhJ0A2hzqkD/U2OqOR/LvOvE953mgpde4xejqRmZaMVec8rrmM9voa+Ui4sZWHiUiUrBdQcohj+ggf+gEPqMWowRG21IrwhIniUqd5u51BRis3GB6Qc/Y3GVHDikju2iTUyEMDbRshmtZsDiJyxqcR5r5I7G0YXb473pjHMBR2DWclqkE+M9BZ3VeSQw4+XbLHbatwBD//WJa3R14EJ0e7rX1KWvdJZtbUtP1xFtjPfMOtfTdmN2UkYSTRl7i0FUbDPvYa8wyFj7XtPsvq7ZQ9v+vIIG6qaWdZigQlIpaTKdQuKQIzMZtrxc6Y4hCWXkN0mgJher0hOrMKlEaghDJ4sWAJRgOgEbhZJYzeE/0lXkoXrbJHYc5lL7cdiu0DIUPh+5NSMFagx9RmHMfGBsMRxAPP7jz3hnKHyqHdSNxutQNzUMbT7q3osSiGQGPoYJShZJBVbF1mAEmKaKfeUL7Oq+d+UrL817n1b5ODu0UwlIMMoOORL3c8FRNGzmaUvRpw9wyCul+Q35aM1qQlti79jUami3ycitteV47xvxwFzURSxMw5WgTHS42Ykupmoohj9Ux39QuMcmXYjGsjn5qfJ103eR8b7Tnqg2upltMa6UnrstX0nfvkBrEOJ8l2fMSAOptkpqcX1FdqiLCJXtYp3EfAFdhNGtjgXIOkiCkkwED2Tj6VLUPo6YLedjfaUA61fcubMjCE4fE62Us0NTJt4IE1Fsc6huM96/aPZT3lmz0L4aaFpb361A+ZsZ32+pa6FAzIeZ/9hRAyhgQMzow3/8PWWTgrEq1lQWE9uHUiHlIghVBa4MQKuuSOQnXVUkmcIpUbqdMum+iCnSYjHPBytWFmJKGy1r0cTezjTK8sqZzxLHDXc7UxYZy3XYVkwRSOlicVJceGBEDV17kKTmi4GR/GwDTxu8DhwMIE3ZFJOPrvO0MU/zxOcJ8J5mhBWu0MBdlP6iVmR6YfjNl4ECh6S6bGIC3SBN2ylYzosV/o8fRLZZJiFBMyjdUgYa5epYl3R0cNVy13eaC762XxjUIrxC+b5Szi9mEEEIDRFyUIvciYRiM1GMoW6iQWryLIxZy0gt9MujpxBbjova2QuGWyg4DECslDCWiwMBas+sqWABmNaK3V0vEJ1/Xp/1FU0WECAN4HUeq1rIz1eNblynnFGSUA9n5vSaulSB/8TCG3u6XuIgJ/ywRW0jC7VCd2kHC5odscY8LXSbV4YUGpkZTr7B6FPebGIyE22hV6b8Zi8ku7cTLrisKWhIRCeQmCWmekE+bBEKZDQQ5ggFoioUpRCDa4QFa0A+SvPJ08UGDJetAjfKzNthhDO67XGHknAB0cESzjCh5FH9dzPRlNfFzJ+ZgW+IBHlRi5EnEigV1x3oOt/Ilae7uu9d+boi6wl1o+PdHcVV6eiAyoxE9L6xC86ID/Yzsw4C5tc9dd5MzZ+obDDA4XarhkO+cNsK2lUqfpGVp2TcUwjdJbgqvRraVcR7hTce75gRddQfWEUPOvfnsZt0LgiPSOfnFbevkfPkddRn0xS/CnOFm58hXCcSILjdPSI93+Vd19XiUr1NlIjwLCiy0UrbhhVZC9q1FKT5KdCVydVSbM4nZuP5WEcwt9wNBD6M98+YfcxCQ5OONmH6yDUdQiJhC6GN6rsl11Ex5jc13++H4sjnXLHGeTuf7zd8SirhaCGCjKKSY9RAsvz0GCWX3aRgrEoorFTO9qHUvnEDwHhlALpjAQqWEkpbflSUbo9kui9iirRY2KE5RcmuKcQU2Za1aGJvZxpleeXMZ4lj6t1OmLzoPhZGLB61CRXT9+jhGHcsYeKyyLHvkMdihCVv2cMGvZyiOl43hR2nSqk1kmfT0WOKbK+kqwZuulnfPHi9n5gl59FIke21U/yJdjId4dGIZUOmRxdbJv10QRcFNLkA9IGBvapMl5NPfae5oB8DvAu2yy4MunA3uZG+Us64POhkqMPwcQ38Mp4iZaYaurtYRZ4llHs0JyUyT9zwZSlf7JWM9oJMZgqhcRHOb4F8g2cBksX4I4Ry7zwf2wzhAiejabU2oTiZBwIZ41nbXa/yISbhmLo+X2XACfudmdNr6tJLLmu2s7enu445jEwx4gGtxqDrYgxTu5uwxowHrOKX8bwpr13VEQr3dc0pM1JLlS0ftZnI7I45eoSeML51RNeGX/lNK/c1Ex0jPxgp4RBODXwYutq5IrQ01Zo3SNsmoh0FJLXvCOZqTUG4RT28uDSIumZvswNkeGof/gQZd6EXLg898i4uZ4qLgtAWdYFiV/e9K19dhD60EbngofBGGz9wKbrHAIfgPD9y5adiU9HRYTNXQ9sSVpvYe7z3jXhkJmaYl4bD7YRNulp9u718cXVwO4V9pz2hWno5bTGu4irG66X2540LtGYFKK68akEolocyN1NrKjJR0CIZYYE173YWoxMhI8jB/BDajk12GHm4S4SO8YdRcx18ZlPDkAQxXRR09+p5Q/rE8dsdooYG956PNQASVoHiMQMHwxbjNKxemxMNOWJUYki2uc48AYz3T1keRPZCC6ZZaB7w60/n+/1QyvkcOL5mNrdZ6hoEMHaK0wCMwStB8qjFuHeTgrEqeRVyn4bgpCB96G5m37gBoLsyAN2Ru+wR7r6IKdJihZ4aWfnxaKtXJfoK0aXQTedJ2tuZ5nlf8OmzxDHvbieWFqFPhbfrsiQoLgIxnFKH/u/SIcyrohtp7sjHxOg6eWjEbTNMty14LGEwuJAjeDF/oZTDHlM5URl5Bh29pJZz/Mw74y8tX7WJ/FQDEKXIru3IlEdraDOFJPKjYLb1ZWpJ0FfQG1o3GsjI6AbzqIvx6T5DghJ2QTI/Whl8vDLhGq8LnY9oxNgi6wWwdL/iBVLGOVRyKMMVo4qOPCGGP+FTbhdBXlflWVypRb3eXVOIjccF4x082CGmqHTI8QUwYVhcWYdpmJ0rBoGkJFoMni4kDxamLz3FyTwwgUGIUnhXJmbsoaS8nOtm9lkL77tksXi/23u6i/hHjYw3lPCz+1wUDYYzOuR0id5YTEJ/MY617guTkFTkWNaqEtF1PcCpaqSqMJxU0Ur3lbUlL6rS8psWnxUSEAd00vxBTy6u71zrlFI89HXlMArqFvXZDFiwdgvCUvtbYJ/TKbMfcTHqbhmJTpnsdBrjK+qY3Ez4cdvatERq4LuEMWvMIsHFFVMvQVhKYLtcLkx6A/e9K19WcCsn5IInSydqV+24xliABetIElqLji/b45XQGUlnlIAnGi5z2CBcsVowqxLWmZIwhsX2jk2thnaIP5Oz/Xg3FgZjHCsj/F1cxKXWTcdu0jE6tloZWLaMJYSS3E6wVdRexjzDLx61xbhGm/dbFmgXRT8ak1CO1+dj4f5d2EtDDkzuRTBHVI9O9qLcARY4xyvhuCL9odeIUmIyh1JSJDVVIG+gritnqt9d87efj10XXDSGHA4cN95+vVO0gAZDbUdOm/fMkBT2EnIXHVmhPcEyNloy07v7CNPdsGsv5/o60e3xoen5ft+TQvHnlYDGHktdo1pQ1+L4gjS76GHUmNvxgoFZlBpI7UIJGlEotQpJWPWidKoKXBmALuVRpaqixCvcy1FCnzG7xt//xFkUaXFldi0NzfFEFv7sJcTuah+Sipw8Hns70zzvCz59ljgKupXBt2qYRffXu+zcWwqNPY2OH5vZy6nYTpsTMBz5eRWedgxhRPG3sCABN9nMS6oi6IedhYdzO8qnQzK8RVpegvCj+fbdpymy2/Lzw6HXFDmkLW9u8nCFrbXlHCXoNohG14L1w0rJ/GGw4w8DB6PJLGPypsYdFG4ajXQnG3TC9EFhQCrIqzIOhrYRKu1SBdzQRUOUHxW7w/X0Bo1aQtBVeEa3jT1H0Ms/FglDR+DiRkHIs1RZiUdMITYYF7DGsOSZceFJDT+vjyNmvY2OMlSNexRakkEeAd7TddPRNGbC19HuhRUzLcd8oFd3ZDtR3LzMqCci21exWgRO9nQMVhgjnn6GP2GF8maZ6ShVxjPp6L3v7CivAIbZXkYV5tEsjkIML+ZABLB4wAp/KSQz+aAqJKCtqUwv0UehC3MpGaRXYae9ROzx+Di/6dG/4E+oBKIEUY11NcdLW/miehiagD5AUl2YzQfHLFW3TJak9l1EvGAjRa3rqOGGfYyjUJ3MjBpuzup5KoExOBnG6MB3yQNJvYwAWIONchsP02HQoBmQqDHcwH3vylezoBepKBc8QhD5lciW23l7D3D4QTtSQl8ZegQ3R7Gp2iH2LLTB3YHj3coUwoKGa5POAnJOIr9UgUdYFgprzMMAgmu6mTSW/4hIYLmBgdDML+qikS7EAHY0hSEJHtEs/pqpurGiERBWXvgDO/iDhQFrWAoxQimWgdTQGtpEy6aX68x2pBBzDPgUUIghBvKu09a9BQBYBBksdFyGp1hAF0VKbAGIO9XOvfl5POfPIe9F42LvJ8/HSOigUXZQpBKwQrDDZIO1xUJLDvfX11sx/jTsEWbcBQSNdDFixWVjd/ZrJfLE8q6kUmm40WVZg/rZuWhRQzwGb3QK+Zk/6AQvXUaNFRxQCvExCABDD5nwJwaXbWpQwsox7D2TYyckqB7aq44wFkVmiMQ8JDSJHREzCg/dgOxgaUMvkMHKPIJz70iPacqlChJBF6GyFQmzouxOniXSgFZFW9T6gVSXnUN8XH5aaADpJURoFJBvUG9XLtE0pI9Bipbx11fTot15mVF16kuGWjMIeMhHf44Tx4y7nQhteFyNcz/FwY9xNdTzMWodnQR4EPWdV4Eqb8HjdYef4yJQ4IV0ZiDSBRAVXTrzcwKI1S1cTHdEOB/WGQeswSocXy7v48aaKymT3l7QIctPycHowOAK1x6uqnjp0XproDNTKK/rzM+8EegoDszC8+PaI7LXnLIjC0s1lTdTLpjhdAeycAtgTtzLiXsuxu3FprtPwXm55DVw9AjNi0yepcsUIg+yVUIkVhsXUICUJnvzcISlUiVr84vzWADlTSNru2goDxPhSgrpLrqRosSzh17X5iem3Knqk/PzRsxQC44mUxUFzcsMR9xkIs/pLq8k53i6lMQZNzHBI4cbDBkvkOIlle95DW8wmp/dp9mYSTL9RokxmbC0MBQQ0PVJaVTKE7a1jETygSk8TQmuOV9+sxm61Sryg8gM4aiydXe40QEVjmUMsRHqnZKR1D6FzKPzYf/z0xgoHobJIB7DAYhJNUgKtd3LmeZfDOPRge+R1H31VFw2wlBcl0vU2kyDNw/sFfu2K1/XJb5UC6EF8IaV/SkXnBFc3oZ3MRSZ3qNjzQpu0BIv2ukGhiuFc5RfC7KXUGwqBSOZvzjaB473lOB4SYUrNS8ojTXO9XiIoXPxTboUmOvnh+tQ1/TN30ZpQwxKC1flUs6n+9p2ZgEYpQ0zt76UtCE5rRaYzVvdKErIhKAh7gl0ohfy0JpLKgYUpta97N5QNvPc4Wn3NXiKnTwlHrypRm7Pzy++nmJLb4cRBOQtw+jhj/ZdlfPSg9ZftbDniTQ0TyB16G4gMGHcumdsYX5dkWkWWqtak8u7wkqlw7XGZCL57piBadm8ZcrHzFHhy3iWq0qGXhIggCSLSSoxLRhl2AnpTBGmUCrEhxGawifMH6ddnirWrjKMKL1GBv3kDUVo/cCXi+o5Po4Zld2FCPVm+nUl4qWxwIEQIXE0NUidTLNev9GfoToNJenkxqP4e5njxDH8bqdnhsDYaMsOsDz4vJ8YaaPHWEah8xvwhtRBUZV8JBddD+oXaDBcgwAvAuIGfUB8BlU8YjYAXE2Aqc03SD69NxJhiPQWtC6bSE9Y5FusNha05fHRiby6uprTa4AwcPGTp9Huw6OWh6v7nNKjZIOf5HrGm+7ApLhq2V0BihMG9I5pzHz887o3Z3jKs7i656V7ieC54yJq9LxztNEyV0aTOy30JGJ/zpzhh+KbYC7CbRXLu00U58xXpMDXzdsxQ+0ExDyCLUqZhOeJvBb0sxcCeQ3pZWbz1K7j6UI6QwsTKi0wDCt2zIFFxSCFbQ83XL1le3OnzCqguzcx1BZjIyHgwAFGGLPTZn7DiiG26HeO/htiMprWl1N0F/Y1wQs8yG+G6rF4DjmIMISjYaJBeg6lCgdvmIOhNy7+6QpOau+isU0a/rG4MBk9nwyNG6P80PxpUogOfG8wDhqGRet0vd9d3feufE1T+2kdFZXcjLXDXXBGHGcuRQ8c4Px+8YRViaeQnkOM/hw9l/BIuvhzWbTPHO8ZaYbLE0b9MK9zi52zSZdBcv1H+QXLfLvXjBgWX+TMx9XSEQEHbyC43YVpuN1B8cxmJGdWDJerIURuzugQd8g7czbAUAj1g+jDFpbNiU75LC/TyGZi/oYqEDxzV7cWgbwyd3eIteQ9pbzmY0VJMTO00aZywm4gcMjYKOsXXJvgrTK6DzrGHTxo1lTUtAkFrBwzCS11ewkCgyU/54cURqMdOsrVNikM2uSCQqFUAxc/ketulvOjIz+jcM3O5LUY48fD8egtMLuDubKPY3RskBBJa+CqE2YvsHUzV4Vu76n0aPOeH4xHPU2JwM0fJ46xdzvDoTiOE1dpiuYJo27mkLO0YWpVXK70OihpO7UJ9O5qVZjGtM8W7p4Ip3QhAS7vbnmA5i7horQxE0S3x+s+ACTl5w3Xu4hyGs0EdC53XhqSLQIYbbYh0xWcR4b9+SxBN4CwcpWiCTJiGrHzkYLFm7BaPQkT3eeyKZJMPk/YzMGep3nlp3mDacTtThJgtVx1HSF9RsRDPWMoL3mWEBPkbOxZthkX3jRshFXMT3VCGxLVpY6ZroFC77AVUFQQOTrKz4QbQElHTtuaYnR7NFYh5eHUIsxxPVHYgnKuIyBPV8SQCQEPXd9hghRGctzBAgNY5IIpkO/F9DjCoYA2ZhJoWQbaIxZHUb8G48lA17FMyq0Aoo69oCn5zb543t6aN/ez48VLYE7iiR4/r1+syrBPEgY6h5JhKPR413QxI7inPIJt9MTq6Tx+zpmKo5ew63wOKJ+DsxfSAOzoAAAgAElEQVTMiVLlRob7UoXeoz3aTIzEKz3u6r535euKrJetS3q6w11wVHzHLkWPHeDMehPeQbGp6HipzVwN7WPHe1FwTMDWDY168zoIuthFbQEmPnNx/lZL0gbl7dQ3moBYn8UjaWEMs+NWPQwZ6H1QJPNZIise1XM1c0JwJkQvFQ61hEGU82cIIZ21OZZ+LzHCeqdowxDwes/8vEX6KcrD/Dwv88P4IYWL52g+xgjonN1AoAHTmjEI5pGdpWgWyujPamWK8kUBd62xGv1RepgZIPiaPG3QJkVUWKlMhVJTyETzmRW6GewzZ5gglSds/opMkZaoLqUyGbs6SIi8FkHJBx0QSsFi8834yv9/nDO13D0ukReEeTpOHGPvdnq8jWMjlDoTkbGrgrD6oByMeQ8T7yfIHtS1aTa6jefSME5GjHEEeYZOrzAT1vGquExF09cn1nkdG4dkSkPynm9adIkRxLMEnQL8oflFI2DGy4jjyxnE8tprh/DkhQEIZubfIG/QnDKD2BMf5SPgRsqu5UTain6cBWNEfN1f8PKSZ4litbFnee64cN0EZtR2tCIx6DSz14vbo5uOqlD3zKIzhQUbtNBghgMAYSbP3WFxG1zNuhraXFVJpV1P5HKkdC8E5OnySGLwppTTzYcpyLfT/JTZSwYldkHX3BEqMkuAcdNsF89UemjQNrqT3QXYKqGk9rT66pj8ZpVQnlI4NXAy+VD7vqoVxYqZYBsihxIjtY9K59GZUJio6XZ1fuZMknGjLm0gfg7+e29/RHVgA/e9K19zdH5+L+7QJtMQ8VCvZ0BYxAWnJHLsUvTYAZ5a6XijZmbk3yinR0D058wZRWrIVOWvhvax470oNcZQu+qHtFXRczbpijAuXgAe30otmlic/ih5/NpnnKLeuMaPYrJ4ZnFVaJXzFkbywwTET5g5j2DcouomwM6IvqJt5oF1qUJ6/jo6SnMms7hTk6mrR0BA87GiGhR1zIyacRZp5m4g0IiuTD3LYA9XuMcMxjl3txePEvtz/oKxqDnLFrCgZRLuWmNZRlzCVlvqgjbYhOJomokzP1E3igHiXYTnpDM6mXoEOseZX8s1s0I3FE4gxlJFyhTFbJU5CcZoAy6gOoce2wsjR3dUHh5pYRRsnBBTQ97NxwLKPRBrBT0n4VKSSrvqNIeqY3tJicDNHyeOeXc7sXKbKWPM+ItTmXELgCinjGGyC5VoC10yi6G0cWfBXZ2Opm0Ex13n89ofbTOVeXHS43rZsIuZMTKrFUWdnzapCgHxch4kaAvvNglovieO6M/Jc5TijoghcpoOW3GTX0IYN6e0lGyQYKKT1uC7IRJY1HHOkVliTVM8eZaMnkctlZv5UM+yx7hwp7hDx4s7P3Sl76bn+K/iKgMkocygSXXeVhg0bpmLukOYiazN3w5xVSWVtp7IZUfpXgjktfcWvV1nDQWQi8QYvR1n6NwJWGqMmPwuwnLdR6q7cdPsVI82304teum/205q+XMxTOF2waejFrsvJfKbvDgeVBJ2wI4XMtFXrzJY5d2NpRYsjFtpSu0zAnriI6hKUecn730AxiJJVtuRgE5OQJ5x7uPGnWWwiEzbSm1X970rX1Yf9ksUNdwd+yZ9lAuOSjw/NwCk0VpDM4urvy4RtpMHOBAOx0KYo9hUFz1fCu1jxzsjyj02IxhOTy6DsGFo62zOnEXBCPyjwSvLl02MYzAP7Lho7QgwJ7SZh8vKC4kJxES7SO02Ylo4YcUaJeliZsoXT1sIgH5+nTI/ftIAbwpSq8APVZUGKBqqaD5WBA36w0SPx/mXybuBAITh1wwr9wTXULPsdmSHtpfosjAv6sMeBTzooj9hHJ7FbNEXGDanBRZAT9HbzneyRZJcZRg3Xc+oVhWFhtppM6i8x7TQDTWGHnSpWKIlxiTmm8dlj3Ar0uKpUP4ns4e46wGhPDLmqTfQoj8f50wZxtcsE8Xfyxwnjv/yehr0E46Zj+B0oeHPf/5zsceff/75s88+69JdsZFvv/327du3+WJwjSA7X+b606KfIycNDZSQU6X379//61//Mu1Dc77//nuyr1QMLqyO+O9HH30U5pM5kOY//vGPTOGi7mXqNj8q6jw08PXr183t8xW3ETTP8oNKXtH8cWySWzLjCEi1TCpzqrryXQSqwHz58qWtC4s6zjl++umntqNUoui+UxWr8uVZ8nCR+rP+FMJjk+TL1FpzXPz44492jGDalp8geezX/mRmekMJMASD5d9//71IPMqA4F9//bVYsrZAcTKPBv/973/zU+haAlReCLQhIE9XxA1Go2heEO784osvik21Ffjyyy/JijAyI+wb2fv1YnniIQjs2QxdO6ciBrcs1r7++uvrkGZakN/MgPPoR1XzWHCK7e1pGo5ZEEMeTBkzvWwQk9S+AbSVq/z2228IHUBhMkRC5VK2PVPr4iP+GNbFjsjq229/pEQ8zbi5gujovnfly4VrszTj41yWj3LBLuM2ffJS9OQBjg0FBCqtGigxFIF10D55vDMirvIga25GMGweXia/bPnwww8fig/ODjFWHZFV2IERPKaABVWIIo6L1o7gZUKbAIQ0ONjVnUBP2EU0HARpYuY87kxCSEbHnOjlExz8m7Zc/eqrr1LDxGMTOKfmqF7Je38WNYHk914ubuld8zEGdu0GplBCGFaz0BQ4yp+PwDpLXfCuTYpmBSDnpbb9w0OpOsJtNYFMVCmYfByJ6ohitx8QGsGU2twYgUl3O3E9vbj07Y4y7m0Wjz4jDjgowOeyA7tQ3G5HCGPo2UFLD6Iq6Mv+DBO48vrPf/4zzL+eQ3oy9/UPRdxcqtyKbn6YrmrWq44IY746tO6vf/2rV2vOT+h8/t0G3333HU6YjSZmD0GPRunG9kkBzaRwQZIM+8sSNlM6vfripwHwhjYaPtqikuZ69N6SPEtRzcjB6M4E8s7a69Gt6D3yflY169UNfz56XJgZhXsRCLtxPEchGsUcJopk3w9SbK25AN8FThK4oZnmHr2K2IvNz/dMecz6vIr6KQRuRECergg+1ulYiReLjbvBjqtQxZulLnm8MXRrLZLOEI8XAcLBDT31gu23qKzJ2U53DEefP8ug7fEiv+kBstNPTLanvVzP4EbeecNghPntDrXUvjuk9zaIJY+NUaQoGb0UivYLb8W8YD5at3vm9tsfu7rvXfnqruHPbfA0FxxK6uSlqAb4c68whZq8fs4KaJ883kkN4UP3B27SkRiuXyz/zZC7Qk/XcYP2kgttbOGNOAwTBRZ4Yqk4NIp4Hbq7Wiie0zOEjYt15xmPjgWs658rzWjUgt/7zsNVfIrjhbwob4mfFFmIFsifq4yahWg7R2VqPsaIW7uBGZTcr9EcclQsg4YerYDACktdg4M2Kebog0Kp0XnyHPDzvSxLmCItecGt8zQTUphwQGgdHETJUxCYcbcTPu+uIAjubebX25ATAnxYXg4VmHvqPdVR36sCqV5MvrsWipacFuUJe8dBEPv1Jzwtkuq2gCs6TJTw4qdOitKcKUqXfZMuyg70Y083rDg5Z31BTwZkZndFqziTGNPXOovh+byrRw8BGCh7Hwm6OuH9CyvcFpNn8dSg7efGnmXZceFeBML8avSRfbL90RP7zII/VF0UhmaG+RdzmNkmtnIHva7lIvGqfiYC8nR5uePIEXP6AWs9Pjqc7zF86i7Dw6dhTvR2YlhszZyoFcWWAA5kjLjl5YGQ8iM3LtOi76r3yG7+meI32qD8ZhSWNTN5jYWCzXmZnQsUAtFMhBBVYH67n/uU2ruyeHoaQYmiQBG+Jt8b1R0NuC0mptG937DB4mQPVaL+N2yqS05xT6EYQvfISKkBbwy9Bq//7OK+d+XrOrwrt8Br3YEuOBRc0TrNNE0heUVbBPqbt/M0wPnBEopGObUIrID2yeO9Vl758stuRuTJ1lODQPR+lwVnhaFqialNYM1FvtrmivdMURUGTgEmAonjQrUpSp6SX7TJhhEmJD6HZQSRyC3IOfTU9hK+tBGxgjn6iT1QUtxg6lk4568Q5O1trQS3KV9Uho3XX6QQtRuYAQqO1Tpc+NlDjoplANGjFRBYZP6sTYorysALUaFU4Kwj3FeULVNXkZYMOHMeRWeh0w4IzeFRveyEwPC7ndD++Sd4XAkV98ZQuLi8dBusTWN2xZx6nIlSkV8QPOJYPDNVcuN3iOzUxpuAdv7wFg52XDnmjhMz+RgN2q+luVaj8uVxfC3/KSfE9YqnW/JdFJ9uIOgijyrQF4F7R02GF61YMuAMeuR6bdcjDOoOzebj8qbf1FGYLlTJszAwHu5Zlh0X7tLXJZKRaVsZRhNGvyo1PxUM+bKbEOGj5hycY2CgwOtvm7tQRSHQEQF5uiKYzDd+MeqHBg1qjed//vOfIl9rFgCM4WEXLKJxDGXOzZzUxDKkahqAXS6HpKiV30whc07+XRMSRAiZ+RIEgTBp862JqByl9lFYnphZ/NqAYWrOUigF4L29G6pO2P7Y1X3vyldqvJyWf6AL9kR8+FJUA9zTB/3cG4HDx3tf4brTy0M26foCeG9r+dUosx96L/353jHSmVMuiLD1jXThJaceYYg26GKnh4n3E2c/GGGhVgiv19SIn2Fk293uHNHj6DZDjkj8rxNWPHxou8B1U0QP7M/1E/mTQnl7uz53IyjUfIxBVbuBGZRcU6xZaAYoPToNAW1STJO4QqmAWke4B+mbIi2DgCWbvf2AEEmnigkBi8Dwu52uVbK9zkxg9Vg8yoNV96BTkjgb5K49UoznryOmajXnM8fBGbKbCchUdJdnbTQgHoRYani/ETFc5F8JDjLvT5osyiiSRdxwx6D7RwmilGQyVxZ0huw9HuWjkHvwKC7WRKDojrHxYD/aiS3GL774YgIjzF7muOi8PEtHET/Uszx3XOBVIPYWCvYI8XaJjtJMNXXvgDVUWa5TRHr5gwwIs1064lqpx51+CoEiAvJ0RYgQi2AMxejTGLXGrbZ8EYc5BfCmJzvbtD0ibHXlDVC2HTKREncqn2z2SrG+J948SmpVZRAO8pueXKb9xFc1btwIJIPS0NJiJK0KMal9FVwrF2ZMB9TsRiUHevi0SHFRORTkQ7Y/Uu4plT8Uc9N4F/edoj+V/xS+JtC5fhdnumBXLlqKpgZyKt9Fb1C6i+EaRJuafTQCGu+8+IrzxgM36Xj0HlEyvxrd4IQAjvrgelhRFti96nX6Cy+DC+/h4AUKc3bEipyuXICMZoeh2glMed9maPjkwAQiq7oIxz4T0KjqIloYA80DM1rMZN51XyJDUv5Rfkv6xkl1nuy7nmo+xiCv3cA8StaeHHJULI+GngoBiwDj07VJYeFqTiiU2gydKirSsrgOrHBAaHGIRN6CCAy/27nCVg1zQAcxIwTmukuI6RqdMpOwvrQVe0REsu9L6xn6Ec2xUScE+5pPxuDyKizyH3/88csvv+A+J/YhkEYo4eJXOIrSxPJyhTAu2MyHmSCLMAbNCKhXmcUF3YtNtSMEhEAtAu41pGlX5YsGE1yEb7usZS1VXp4lhUxt/saeZdlx4cpo2oBlDh+stp02iB5ykYXX+LmSUloIzEdAni6PORbd5PmVIpL5jro/LQapu/d4vUEc/wojIe/evet12IukMOMX7jLaF0MlJONksQw+ZAvRYvKbUVgmZOKNexN6SXWB3pnlHqrjNTF3DUD0LrVPSfDe/EWOWzEgfPrpp0yxQWXIKUroggfRY5st9li1/ZEZp3dZjy7ue1e+rBqcnJALLlqn7bfzNMBPtgCn8a7x3lHiy25GjNuk64je7U0Vz/aQC+TbGckTgGk8E5ZExLXLq9zCZQWOfXeZiufZ3OApUGIu4mLGMn9J5b4sGOr0rI9JRnXDM5JAvvmsXbT9aCYO4JFbG6iOffwVjtJFGUll5k2NPdmYqn5avuZjRYlrN7AIkS0w7eQJMzXyDKwlUgkhMAcBbVLMwRm9KJQ6DeoDO1Kk5UahL3JA6EYE1PVDERh+t3NCyKAIPflKsO633XBZ1I0KpejEUmF++C/8rGVIHsIrYebQHPsOHvTCUFgkBuEhYNtFCWHlXfKiXZOaFq3bN7NICYKkN8YoXSRXE3RfQag1ISAEmhGYtmxmrooNis7LszSrR1jxEM+y1LiwUsBliWkbckyEPXN2zdI8M5Hf/GumhNkUR+N4y0lzF6ooBK4jIE9XxLC4cDMtYNHUZVWboafWWDEGOdPd/EfY/fJiPmAZRhKfO5tMTGYneH4QxvK+jkBrVdGykE/Ib+bx2fgpfxCENMgjsJLaj0D1YpuI6jMnFKE2ox00w8ggFWK6Pmf7Y1f3vStfjPaqzGgE7nXBWopCvhrgo5Vc7S+CgMb7OEEstRkxaJNuHHq3tJyx/IaeGxcOHQHBEgzXO5kGcS3z4sv9EU50Nx/RKWY404YGw+PiZchIC740NZMR79IvSeRMChv68owk+ZK7ho5sFdxSC28+26deAiB/8cUXXub6P/MB89U2o+/FU/MxBn/S2mg3EGBOc7U3HhVjdEZlhIA2KY7SgXtDqUdBfS+z8nEz8V/ngNBMrtXXHggMv9u5AkwI8DHBCwQB8WapjgQzR0DQXZe7bbVkM+cX3RcG1LZ/vTxD4fVe+BaKb5lCU7eIMsoCQwk4Kr6+Mdp438zVBN2XO7UmBIRAGwJkZLOtca8WuZc5wmDKs3iy6PVzV8+y4LgwIluNMG8Ls5de2Xbym3m2mE3UlrcV8wnyPq138iDfpp4Kge4IyNPlIcWWDLnonmBpmZiJy05tebfu/DTOjnjxGdz0w/GL+a/ZAu8ZP8W8HWwQeoO8Faitbbm2PAmI/CYJ1H7FsElGrvgwa/KO9zWjUavGteVJwqT2JFDRYt7rAKJlkDnBQae6XiTfc68pqphIdapucz4TGSBnYqBhV/e9K1/NaqOKHRG4xQVb+rUUBRQa4FYflNgbAY33QfKdOdEll2wjNukGoXdXs8WLRoPWnvP5RUCPvA344sWLZvLCbxIiHHrjy9ObGbmxIjkhxLps5gD3lIfxIzdiSHbtXe2eMNhxsTMz23TJBjG4+OfmPCXNXPp6Ci+j6WTG0S2hoSjjDCXgqK9d0m5gVBbRTM1Co7Ao80wEtElxlNzJmTMw6bibeRTCKzArHzdTCksdEJrJuPraA4Ej7nZCVKRZJI8jMLLHMo88lse/zorply9TPItJvvGO75EvWaSNb6pLSQSbipEpbDyQp6a6kJRvBJQwGyGkiub7uvJ0NUFf4UV1hYAQ6IgAE1Ht2B3TlLcpwlTJl5FnyePT/HRjz7LguDBiWu1lq91Hq6eNtTpWW97rLvOT2Z3VdzszAOrRaATk6YoIMxveaAQrO+ZyQrG7fAEyZmIamUNSnmDyKSIzOO/l3dyAZX7//v1dX1rLLNURdsDODcla32KeT+l4cqXWD9aW53HweIxWlN+MwvL0TN6+ecf7mhmvVePa8jxhUnseK7ckfAQTFQe8t7wjwCX13vRR2x+7uu9d+bp3aKh3i8B8F2y61lLU4KABblVRiY0R0HgfJ9wFNyNGh/3HgTmt5eLdzo7RnmlMpTrC9zeYpTQwaQu14RKOdy8UC8C+3wlIsbZZPjkhnHZsCet9942o0KK7QsR9Be0dZvv000/7tu+1hkvOTNjE1Hr37p1X/Sk/M9NpwwIMxVN4GUqn5mMMvNoNZFAyZTQL5bFSyb0R0CbF3vKNckfOnFG3125mlAxljkNAPm4ctm7LCx4QcslTWggwCJxyt5MJ7QEvBCAwMWKAK5bhw093nQLBdyqKXNwVoFzNjTGXfkkdK2LeqwBDz+3zvNUE3Qt8tdOAQDE22tCmqjwXgQkXGCw45F6mtyliqzcn5FmaoctX3NizLDguIAtmvpEXWfen3UerRyEfUENF7PePExxzWH80Gh44+ikEXATk6Vw0wjRCit6Fw7CMyZljaWGs+I5uX0imsPLycboCB1nc8zoo8OrVq7sCHR550Z8IJfX6cmC0/VTmuOWY/GYKc+VPQ4BXQpiLLmFhvkeAoOniNE3gOyKPW2289iSx0vaHBWo/921Y25UvKzglRiPAO8ReLthwpKUoI1kNcAYllVkfAY33cTIaF9MOab5rky6k5Ok5xb2APe6wWTH98MMPTDgLLg/3jmwtMuFd7ERHeh0YCZ1XjJwQQkxexUE/vY4QKB7U0eRmvdvvQ48gInRGhk0Awps3b9b5QEKtUIruqXijvrbHh5bXfKwoOO0GFiFyC2gW6qKh9MkIkN5WmxQ7KQk5cwbLfUOpHobMIsurop8kAvJxJFBXij3xgNAVflV3VwROuduJSCVzlRFi7nVIkWyHpGqE/jEv6+LfttWXwru+ZRrlAgcrmaAMfxA22kv3TIYehPgbYtkdSV1K0B35UlNCQAhcQYAxX1fab6vrbYq0NWJrybNYKLondvUsa44LiG8yYcWNtO4aFTaIPVE+Qopty7CFXjnM3c6+tqsX5WrnBATk6YpS9s6RZMpPc23kiSjYwLYX3md4HPEIp0wQ9PDW8jDLeK34iO74NouhGEh8/vVOz6d0PO0nv8nrhkoOQgBnyDwNz3RE7pdnWsAjqX0en8WfYtuPjIdPXgotiNtR2x+7uu9d+VpwvJxJ0nwXDJy1FLXKpgFuoVBiVwQ03sdJds2JrgLdRYmfBhGCV+Ta7eXLl1Uvcvriiy+8iCI66hgrK4pypwKYEDImBYDPeRmfG5Mf+rKtyUJ0r3bzQbAGInFFjRGoafkp+wgpHIoXG1zYU41sn6/5GCNi1/Lky2s3kLcweST7Pj1titUXPbXWhoA2Kdpwe3qtW0KpTwftQfTLx00Q1rIHhCbwri42Q+CUu50QG2kc8ekMxCMuihmBJ3IZT1J1kZ5odeZaKRkPjbbfnIlg01KxUfKcSnGjtBmQtookPcw7tNoIKNZaTdBFglVACAiBOQjc6BnnMIhe5FkGQb2xZ1l2XCxL2CAdM81ip4qZSGOkz3ztVpRlckkSratMIXAFAXm6InokRGhnmqXFMhzHaPL2DS+MhA0scnd7ARCJFbFnA9+9e7fCrdQ8wgY6bOG/fv16Jozo0Z5W4V9hQFIov0kCpWLjEOBfdotA6PWwMBiR2o+T5uiW+Ujp7VP90VDk2z9t+2NX970rX3nt1dOZCMx3weQ6i9w+m4YVSQ/vpEC5Bvg08amjuxDQeB+H/LRI1DgWzmzZi4N5INiwj5f/6J94sxL5ek0EvsjFPt4KhwNjLix4HR46cnOUrkKAnBBWzXOqCLCFvbfek4TZ6isn3NvIQ+92YijlTY1FCWQ8Yh/BEtyQ0HUvgKb5GKM5JEpoatocbNndwGkIMIJTGSFwIwL8vOjwTYobZTSoa36C2ms3cxAjajZEQD4uxKRvzsoHhPpyqtZOQOCgu53k3hikjvDcRdl78b5MazxVmUbaHuFND8WKbgyoWLhXAWbHsVdfxXbwHhR8xLxYDAWGxsgYArwyZIgZIgaPXt05P5cS9ByW1YsQEAIMAmsaB3KjgmFQnoVBqa3MmsrTxotXa1nWyPmGx84GP/G2p8zVF5yTwJGC0ddytjyNsYFuiAUgIE9XVAPYEHJqMfm1BdjQBW0IiXjBZRgcGL2ffvrJOwFT5PSWAjiDhVMmbtegH8Qvsr9FRoGwb4egzZw31gMriB5H3IDSL7/8MuLYjfymq5BKz0cgM20LieHfpB7WdXOk9i4aD0qTCrDsAm0a1Kdtf+zqvnfla9pAUEdFBCa7YC1FXYlogLtoKL0fAhrvQ2W65lyXjKQNRWbxxs+8ZYT3uDHzDRyJYc5JIxD39ddfu4J+9eoVPuPp5ihdiwAAZDazJhxP965JMCpRy+wK5Rm02+jE1gD/cYjrpy7biOxY68MPP+zY2pZNaT7GiFW7gQxKtoxmoRYKJQ5HQJsUxyoAs7Sx4JB6YssrcS8C8nFD8V/8gNBQ3tX4lggcdLeTN47X3R4fp7j3QmCxd0TJyTfYdRwe5I5jxx4zTZHnVBAgw1HITDu3PCLDdtcVvo27pQTdxoJqCQEhMAKB7Y2DPMsItTFtbqw8a7JWnEmOk/UKLePqC+7AYPcXOJhJF/7jNhTevomDAit8Gm4FlETDmQjI0xXlzi/B+DhGsVO+AA7c4CTTH3/8gTNhuOmH/wgLwOg94j4/zK93BgtWGuZ6HeL5A2HwJi9evMCV1BGXLaP6AJSYt4BF6xYz5TeLEKnAOASg2GSIDDTwQd0iwVL7IkSrFeDtrfcShNUYmUAPP1LuXTYWeye3P3Z137vyNWEIqAsSgckuWEtRVy4a4C4aSu+HgMb7UJmuuRkxlOU9Gs9ff934khLWccVpP0QMu4HjnhlZ45KS97Y4rPvyVTKt6ZGLAHmLkv+0nds4mcb1KsRabWGcm1/wfJclryrhnehjhkNV+6YwAHz58iVZEaJcJxpP0hwWK2pI3uqGDe6Xo/kYI1PtBjIo2TKahVoolDgZAW1SnCz9yaHUk6Gez7t83DjM1z8gNI53tbwrAgfd7eQPqOE7jV74o0r8/Et30Oy9EQ0mrINDkFXsXy98y+nVFNnkORUGyVQX4/JJqsiAS3c6lxJ0d+7UoBAQAs0IFAPlzS0vUlGeZZwgNvYsa44LcqYxTuK3t4yZPN5Tiy1/rB1wCQr/cRsKn+tcU163wyUCzkFAnq4oaxIitHNvkBfWDIGUB9k0XIP0dsoxN0BMgw8HFWXXpUDVSzfxNnQcLIMUcJgMHqcLAXc1Ir95F/LqFwjwN/EQFu441qT2z1I/z4lkiL/XQWcIm/PozO2PXd33rnzNGQvqhUFgpgsm11lrhrNIqqq28zTAGRVVmYcioPE+VHAPCgQNxeFxjZ/53U4jpnfv3jHywvvgsJZJlUT8zb2pBddMmppUg8q3CHhv4rP5XoJfknsVmZ/exVGSJKbl28t4Y3/QRW7v5nOGa4IpNCcAACAASURBVMz/sU+aKbDNIw/5bfjiGSGNJLnS4fvtUpKkqmr9FSWMRAl17w02LrIbqFloVIuUeRoC/IzoXrtxmlym8TszlDqNKXUEBOTjBqnBUw4IDWJfze6KwEF3OyFCcm2GkvziKtQMHLwLM6M5/Dvjo9WvZzIEuG8vu94j0wIvJqa1K2VwlgsnupgWBgXImK4zZUgkIeJMFDvT/sVHJHkXe1F1ISAEnoXA9pZBnmWoQu6qP8vytSxhQ9VMjQsBIZBHQJ4ujw+eVl2H2Pi1BUWgqgrgdj0ucHrRGKAHtBcMlDccHsLZMtT6+OOPwSZePYhXCVx5JVkVtiosBPZAgN8NBb+eMdkDAXHBIMCL/nAHzQPF7D4womkuwxBAbn/s6r535atZZ1SxOwLTXLCWoqHsNMBDTJSzBwIa70PlqJj/UHiHNu7eSxza0YKNI1xGnu/CzCQaUsP3rr1zQbgvumBQcUHwGZKAJDMnhA7zH6pi+rVlIHT3ghYM3b3fYLCEdUl4Y59ZBdf2iwFCLpzROzkYa2lYsLyH/IIUDiVJ8zEGXu0GMijZMpqFWiiUOBwBPvZ++CbFrnrCTJst77y22CpK3IKAfNwI2J91QGgEAmpzYwR0tzMu3Ctuj697u8lmCJgfj1jnkxoPEmVUj/kbp/O/zgqC1xF0FD1lCgEhcAsCI/YbbmEk1ak8SwqZLvm7epZlx8WyhEX35rvo2BMbERpPlNqjaZanK4qvavGlN24W8UQBbJAjuOGdL0EOr41MLx3L4PBQ1caM2zXYxBtbX7x4gfU+Zj6452m+IO2WUfoKAvKbV9BbuW7VoFvWegxCWGpvgMW1eR5hPujKt/mgkvwYYXYfhjLOEEBuf+zqvnfla6heqfEqBKa54AeZpiiAvGfhV5Qa4FGolbkBAhrvQ4W4bMx/KNcnNL69ZHH37O9//3tRlJj8h58fRGzNvfiHRnA5bdcNxyJEgwq8evWKadn7uiZThSnjff+KJIZpeYUy3tcjmVVwFdnhAMlUx9jZ6VJ03nJ6yGdg2fKR5mOMWPm1G1rTbmB+xDGAq4wQ2AABbVJsIMSLLEwLpV6kU9WrEJCPq4KLKfy4A0IMUyojBCwCZ93t5E0kvwq1UNoEvzbj9+ps430TDAHe+ci+BIStLfVCEV4NeNUKWR6Xw1PFc9qL2qUE3YsptSMEhMB1BBjHdL2XG1vg7S1vw2eyw1PFc9qL/o09y7LjYlnCeimV2hECQqABAd7+8z6lgYzmKjxVPKceMVUVdzoJ4eHQ6yd2ubDnHd7KwHGuldF78+bNdQTMPc+XL1/ie54ffPABjm6/fv0ar7fXNa3r2KqF/RCoOpRZZaj3w+pYjqrkvrKLmSDBY7c/dnXfu/I1YSyoCwaBaS6YN+P8oo9hsFcZniqeU9CmAd5LQGpnKQT4UcCPrJkM8lTxnHakXzH/jmCqqckI4AYas1GIkYUAmqUNR0IRW7M/kcDFP9wUdXOUvo7AZ599xtw5xNdT8THA6915LXh3O/GyPK/Ao38CWCit/WNw5vmFOLwBkqkLGiDoTAE92gkBfpbCz3xm4sNTxXMa0l9V9/BgI9DTLDRUIeUciIDsxoFC91ieFkr1+tXPoQjIx/WF96EHhPqCoNb2RuCsu518FAPnAttiRqgVnilM6RBPT6qFi/nMYnXyu6aWcmMIHZIIL0W2pZmnqmphYNu/kuBpu9KL6goBISAEVkNAnmWcRORZxmGbapmZSabqKl8ICIFdEZCnK0qWX3zdHjEo8nJ7AZzZwhcso2TgLe8rX3HExkz399Bj9H333Xf4+AAmRTgHgJM0OKmGA2pRfJQpBA5EgDeqzWHhA1HdiWU5aFKaJ29/7Oq+d+WLVGkVm4DAHBespWhUlBrgUViU+XQENN6fLkHRPwiB/KmeQ3bQ8M1ABl4E0Mw3kRA89D6Mg9uh3377LdOIytQiwHxYFW1COrUt58tD1u73DEgy8m0u9RTzPSit/cPPjuSlYu9hFxo7ISZ752g+xshXwUYGJZURAkLARUB2w0Xj2PScUOqx8IrxpyPw3ANCT0de9M9EQHc7k2jzC1G3CTcq5OZH07cfiF8whns7JlZSiOTy0lyHbEs/EivP89ZEzEVPaSEgBG5BYFnjkN8TJbGSZyGBaiu2rPK0sePW2pg1l02lhYAQ2AABebqiEAHRg94GVWTn3gK4uJh5azhwXvykDuj3To91xBPsY/8PZ6HwUVPc88TXBvQ9z47wqqmHIsB8vsOy1hYWttWVeCICvNAPX6DxAXOowe1Ydd/+2NV978rXE23RljRPcMFaimY0RwM8A44ePREBjffRUrt9/pZisMsmXapx5W+DAG61vXv3jmEHL0fDa2sQmnNDtdB//jw904vKuAiQoVrvG5tuC21p77Iovi3Z1s6BtfCBUzICcObYca3Haeqh+Rgjce0GMii5ZTQLddFQ+lgEtElxrOhdxieEUt3ulJ6AgHxcL5AR6H70AaFeOKid7RH47+05dBms2ssngxRu+0hX1aqix+to2s/J8Yh1MPnpp594kNch26W5ak4A1e37CjeXkjC9JmIhncoRAkJACHREQJ6lI5hhU/IsISbKeRACOEaAyRj+MPfGORX3PzINI5On5Q9CT6Sug4A8XVEWdkQXS6JA1YKOaXCnMris+Pbt2zxHKIALjSiZL3bjU7w2Hl/XHH1oDO4DUOAPnOLIGs5RrYwJKQ75TRIoFXMR4N+AhlpV5trtZVxaaj8OW7QMePn2q3SJb/YpJatGxyPW6bXrrF3d9658PWVk7U1nldmsMjIWNy1FLRTRhAZ4FBZlPhQBjfeHCk5k347AOWFGhNpwec+7zhfij1XAxx9/7OUjRodXpHmZ+tkLAWD7+eefmxBlvk18iQW3CvNlyKe4W+WGXnFQfuaZKJLINYshrs7fs8Unc7ccO4hp1EYM1pRmd6o0H2MgrVrbnuOmGehURggci4A2KY4Vvcf4hFCq16N+CoFHILDHAaFHQC0ib0fgrLudE9we//IMyP7r//27XQnyBExeQE7uLsP7acvsKn4zuJGP1hE0SbCKCQEhIASuI1BlaTewk1X8Xod3A8Sug6AWnoIAtpOx74UdZawdMFImD5anoCQ6n4hAlTJvYLer+DUCrapSFcF4osK00QwTiguKZOwF9xhReOWTJXOOWVuo4Xrwh9H3zTff9DojZRsfl5DfHIftUS1XGdWqI0ojYJTaj0A10ybpVkwLVbqU6fShj6qw2nX7Y1f3vStfDx1rO5FdZTbbXHDVOuvMpagG+E5j6nBeNN4PVwCxLwQYBL799luEv6pWLmj2zZs3f/3rX5n2VaYZAawQmbuduJrbK26JEKhLLQhwfyqdQgB3S8jvrKIF3KbGnepUU8rfEgHNxxixVqFUtWpmelcZISAEnohA1fRVduOJIiZprhJuWyiVpETFhMAiCGx2QGgRVEXGygj818rE3Utbm9urWpvdyyDZ++S3a0/uLgPCfqLMMItHVcuDfFPM03UEzVCrMkJACAiBLgjIs3SBMdWIPEsKGeWvgwAO0mFDGm8Fhrq+ePEC+9M4YXCaZVhHHKJkBAKn6XPDGqoqziDXFmopjpV8+umnPPJ4r/aXX34ZtrNUDrwDLqDOJAmwvHz5Ev4I71+f2W9tX/KbtYipfB6BKqN6l0eT2ueFOO5plcSrdGkczXe1XIXVXURW9dsm0F3d9658VamECndHoGqUtRmZtlrdOZ3WIL8gcknSAHfRUPq5CGi8P1d2olwIzETAvNqM7xHfk+x1mZDv9MCSuD3LHFWHqX///n0XfNwvT+IFH/jSS5dmt28EEXXye5X4FCpuU+8KyH/+859dWbvIl+ZjDIDaDWRQUhkhIARcBKqsa1W0ze1F6fURqBJuldqsz7soFAIhAlseEArZVI4QcBE4625n1dtY29zefmt7JrjmqtQ26TYFWIp9zfOWEoeIEQJCQAjIs0gHhMCZCODmDDaMP/jgA9znxEbydVOARY35OxNPcb0yAtfV+3buRq+hyCMRt+OwJgE4i4yLnbVqhrNc658vAWt4wflk2IEkjunAQ+FNh5O7zncnv5nHR0+bEaiKcNaammaqTEWp/UUAr1efLPHrBN/YgrY/LPi7uu9d+bKCU2I+AhNc8AZmfPRS1MhdA3y+/qvH7ghovHeHVA0egsBpMck///nPP/zwAylcXE5b/PVnJCOPKEaGQL3vbbaxBrG6ms9/iLKtu21qvX79mn+TCD/QtsFHjAABzccYNXDtD1NeZYSAEBACG1hXCbELAhNCqV3oVCNCYAICiGbvekBoAnrq4rkI/PdzSd+AcpzJrtqum8wyyMO3IxC4mdkvOp3ZXaav05bZk8/lrCPojA7okRAQAkKgLwLyLH3x9FqTZ/EA0c/bEcC7o/BlTvetwDxJiNbhPAH+mz8sGZDAcQS3BczS0b6bo7QQuB0BebqiCKqWXXJtLp44ixN+gROmkjlo8vXXXyO4gRfDuw2ulsYFVBDJvxO9F/1v377F9Ve8Qxqf8ezVZls78pttuKkWj8CCRlVqz4tvdEk56EEIY9ztvf2xq/vela9Beq5miwhMcMFaihalYAtogFsolHgoAhrvDxWcyBYC8xH47LPPcD8QUcFi1yuvWYrEP64Avo/68uXLItmIWOJtdN6mWLGWV8DbntPdTg+f6E8cnuZ3HnGx8/aQcpSLOZkTljlzGGnoRfMxBjQFGxmUVEYICAEXAdkNF42T0yfPMU6Wu3gPEdj+gFDIsnKEgEFAdzuTmtC2Fq2qhUgHQopJCvTgVgSqpsu3Utqn8yrV7dOlWhECQkAIHIaAPMthAhe75yJg9j5xVaYKAlzp+fzzz/HGqcVvH1UxpcKnISBPV5S4ll1FiKIForfZ37x5g8NAsJnM9U7cmcQdqmjj62QiQIR3suLMmXfwaDSFUMuPP/743bt3d0Wo5DdHi1jtNyAw2lxL7RuEMrTKaIkPJX5y41VYnbD9sav73pWvyeNF3TUgUGVkbPtailoomIQGOIOSyiyLgMb7sqIRYbcjgAuKGTd62tgx4kBEEds0xZ0aFMC7Dya/8v52hbmRANyxZIKfKHNFKAgFu6LHBtzJtxBJceM+bfh2xVRdyPGLL75IPd0jP2NU92CwmYvTfEqbJrTVahaKKgoBIbABArIbGwhxPgtSm/mYq8c5CBxyQGgOmOrlcQj81+MovkLwhDeunbaCvSKOxetq3rO4gESeEBACQuBxCMizPE5kIlgI1CLw/v17nJB78eKFu2ecaQRvXHv16hW+lvbHH3/giL+5pJQpr0dCYHEE5OmKAqqKGEyIYBQJXqEAzoiELwvHRUTYTJCHSyMMkbgzacozhW8sg7fRf//997/88gtu+08mA84L7z6c3Kn85mTAD+9uEaMqtT9cDzdgv2oyswG/DAu7uu9d+WJkqjJ9EZjggrUUrRWZBngtYiq/DgIa7+vIQpQIgUcggMgh890bvGoNq/VHcLQBkeT3M5n7nxk0vOrYicsU1iODAC52kn72L3/5C4LYwu1YBEg9ORYfw3hVAG3CqvlwcYh9ISAEhMCDEJBTeJCwROogBI46IDQIQzX7aATOuts5QVTyrBNAntNF1TJ7DklDezmN36FgqnEhIASEQBSB0yztafxGha7McxDAO4ARXMBXN8lbnbi0g4tJeAkuXgitD3Weoyfbc3qa5T+N3/kKjCMCsJBv3751u8Z5LFyJx0V6k4kXrpPXO3GgB7fo3aaWTYMpXLOEgn3zzTc4KDONThzfmQaR/OY0saqjdRCQ2q8ji5CSKp9+ePz/cPZD5bE5u7rvXfmyglNiDwSqzPgGLPfiVwN8A2U4kIVe+v8U6E7j9ylyEZ0PQgCvMyC3bPBdR+zXPIi155KKeO8nn3xSpB+v6rsSqHTvdiKebIPJxX6PLYDNSnKwACLsbx4LlGX85PDIafOT0/i1Sq6EEBACkxGosjYnu6HJclF3QkAIzETg2ANCM0FWX+sjoLudnWXEvPWtc5dqbgwCmgGPwVWtCgEhIATORUCe5VzZi/PdEcCW58cff+zdPkoxjVud+CAbLu1oLzkFkfKfi4A8XV/ZVW3h9O16kdbwyvyff/7ZJQbnfnCsx7sSj6v15FcucXfxQYe0cPjs9evXuAwGr4FLnjhh5kIxKI2vd074TIH85iDxqdmVEZDarywd0VaFgLY/8nDt6r535SsvTT19EAJail4Rlgb4FfRUdz4CGu/zMVePT0EgP1E/+RtrCCQy32wERHOCb0/RqKF0IurLtP/dd98xxcIy2IBzdZ7sLmznnBwEhHmU3rx5g1eEnAOOOA0R0HwsxORijnYDLwKo6kJACAgBISAEhMAeCBx+QGgPIYqL6wicdbdztbWQG066Lku1IASuIKDgyxX0VFcICAEhIARCBORZQkyUsx8CuHKDkwHklidOBphbndr13E8TxNGZCDR4uoYqZ2Ib5RpWFKdMcPI4fIrzOsz3LRGEwfXOsPriOfAauOSJF9X/8ccf+GYpjqMx77ZvZmooRPKbzXJRxesI3BUWltpfl92EFqoc9F26NAGH7l2cvP2xk/t2FWNXvlwele6OgMxmd0ir3BbfuwY4j5VKCoFpCAwa79PoV0czEZC2pNDGi97cTzimiiEf75hDCC5TQI96IYBX9eVvI5uO8BnJtvf04TV5Lql///vf3Z9KewgAZP5iM96x+NVXX3ktbPmzqHuMDm+JzIFMtXnYtloHwiuWhYAQsAhU2Q1F2yxu+yUk3P1kKo6aETj2gFAzYqq4BwJn3e2sklnbOrxqjlVFjwpPRqBNASYTme+uap63Ab95NPRUCAgBIXA7AhtYWnmW27VIBCyFwPfff4/PdXrflItSiOH/ww8/4FoOzslFCyhTCOyBgDxdUY5VEJ18HSJEEkdwYEXDfJsDM2vTmQSOBMF6Zwos/ggvFMDX/3DHFfc88b4AvCUdyPS96okvow46oCO/ubh2bU9elVGtMtcZ6KT2GXCWetRL4ksxNYgYbX80APto953hd1e+MizrURsCE1zwBmZ8taCrBnibtqvWBAQ03ieArC4eikB+dFQ5mocikCIbbzHjZyP4UCReIZdqSvkdESDvW3q3NBkCEDh1t+1wFzH6rkCmqUPK8GMEb1ckb0qfAN3J4ZG8x3mE9KvcYhu/VbV4P/UIeEWkEBACbQhU2Y22LlTrEQhUOQWpzSNkKiLbENABoTbcVGsDBP57Ax4GsdC2Dq9yllVrxUFsqtkUAlUKUDWjSvWofCEgBISAENgbAXmWveUr7k5DAO9vxjY/wzWu3OAqkTaPGaxU5ukIyNMVJVgFUbG1cwrgBmPxtiEOH+OsD/Mh5ZcvX+INfxtctgcLLhc4t4SveuLoEpwO7mdeUQ+c0cGxp88+++xKI15d+U0PEP1cHIEu5lpqv7iUXfKqJH54HFjbH67mNKSf5b55Bnfli0dAJXshUGWQbadVtQ434xY0PqEBzmOlkhMQ0HifALK6eCgCVaPjoTw2kI2FOQJlVRVxzw3vU3NjblXVVZhEAOd0mS02RCnxnjuyTVPMu3zIhIur2t+sMN5Kxo8RvF3xnL3O4nnOqvDIZmpT5XGOXX9VobSZhogdISAE2hCoshvHWtc2bDeuVaU2G+Mg1vZDQAeE9pOpOOIROOtuZ9WcBm+c4nG0JT/99NO3b9/an/lEFT35pvS0OwIbBGKqFKxN4bvDrgaFgBAQAhsjIM+ysXDF2mkI4IqRtz2cQgD704/+QFyKL+ULgSgC8nRRWNzMqmVX8fSA2/LG6Xfv3pGXDHFaC+dL3Peyp2B58eLFr7/+mnr60HzcbsWfIf63337DoRxc9YS3qooMWN5xjg2N2J8XE/KbFwFU9S4IVN15rjLXUfKk9lFYls3cYA4zDVttf/SFemX3fYXTXfm6gsnJdSe44A3MeNWk/fpE5YpCaoBfQU91ryOg8X4dQ7WwKwL50VHlaLaB6Mcff/RuD8KHMjOTLSOHq4kVt2fx9r3irUKoLr6k+sUXX/D0u5t3kLiNl/ItnFMS7wrEaxBJfvFexY5gIvKM2LXtmoz/2/IrJE6+SpH3OCtIp0hDlVtsW39V1dJuYFFkKiAETkBgA+t6gpgm8MgsWCwZVe7G1lJCCCyOgA4ILS4gkTcagf8a3cFS7VethdrcXlWtKje8FJInEINzKjybVarFN3uxZBVVVap7kTBVFwJCQAiciYA8y5lyF9f7IYBdZHdvOMOgLnZmwNGjLRGQpyuKtWrZpYgBNrFwwqPqYAfOAzFbX8AWF0GL8npuAbxAHd4Kb7U3p2Tgj2p5weGGXu8mkN+sBV/lByFQZVSrzHVIsNQ+xGTxnKo5zOK8jCavanRUjbvRlK/f/lLuuyNcu/LVEaLtm6oyBVVGxkJXZcarNs5sF6MTVVS1oTSCBQ3wEaiqzTwCGu95fPT0ZAROvmUUlTte64Yrmu4jE2nE/TQ3M5rG7AUvbIo+UmZHBMiIJSMyS5UXz3z16pV9pESIAN7uF2ZGc3ARt284HdusGKH2r+NLBqP0N2QW7/4x2xAN/T6iiuZjjJiqVm1Vq2amd5URAkLgiQhUWdcnMiiaSQSqnEKVuyEJUDEhcCMCOiB0I/jqeh0EzrrbWeX2PvnkkwY5VTnLqr26BmJU5QoCVaKsUq0rVFXVLQab3Na0PHDRUFoICAEhMAIBeZYRqKpNITAZAWxevn37lulUFzsZlDYu84Hzd85BEHm6okpvAFGRx14FELfFQrv2XeA4W0xev8dr+/Hy/l7UrtwOMMSpJgSgag8zeV82aONRfrMNN9UagUBV7K4tLGzIltqPEN/oNuWgeYSrsNL2Bw+sV/Je9+0R0/Hnrnx1hGjLpia44CrTVEXPNIlssJ2nAT5NW/iOnNDUB9vEpjTeeQVQydMQKN4ywl3HozDBnTGPX7wSDpFDrNlxS817FP5EgNG7JRiWUc5FBPBirKLeoouff/6Z114vnrmN+7sIdbQ68CcnxhDTDz/8EG2kOdPrGmOzualBFYsBjao5ySAi72q2indP1nfR7PU7Yf21AUoeaPopBNZBYMulLuCV3VhHx+6lpMp1XtnNvJdN9S4EQgR0QCjEZFzOrs50HGJDW/bEcdbdzqq1WdVsycoMe1c2XUxU0VNsTQX6IlA171lTlMVgk4tYm8K7LSgtBISAEBACeQTkWfL46KkQWB+Bf/7zn97GcIpmHA7Qxn8KHOVvjIA8XVG4ihgUIbIF8LWBtiMdOJVCvvQdLya/643g8/sFmPiMJ6IEn3/+uQU5n8DW0fv37/Nl8k/lN/P46OlkBKp2Q5ujZFL7yWLt1V2VxKsirr0oXKedkyczu7rvXflaZ9SIkgkuWEvRlJppgKeQUf5zEdB4f67sRPloBIqLmjUPtAyCJby0hptpdi2DNHOl8OXLlxcjY4O426lZMopLbsxBXu7Mk2x8Jzx5XrCDSb7HFm1iyLQF6jP0uKEVZjxmmhr0yNWlaBcnfy1Z87GoSniZ1ul4+dGfR/noKALKFAJCAAgU5/MuSq4ndfOV3gCB4iTE5bFKbdyKSguBBRHY+4DQgoCLpGUROOtuZ5Xba/6MIb+IraJnWR3albCPPvqIZ23N6XLV4r8qrMAjo5JCQAgIASFgEZBnsVAoIQSeiABeDIxbQAzlI15hy/SrMkLgdgTk6RgR8BF2RQwYPKNlcDaFwRlL5vlHfHDvCy9dM4Fp/pXzUTYbMnEKBwTw71knP4IapUR+MwqLMm9EoMqotoWFpfY3yvdi1zCP/FHCKl26SNia1Q/c/tjVfe/K15oD52SqqsxmmwvWUjRUMA3wEBPl7IGAxvsechQXIxAohsLWPNAyAorw0to333yD2562LywA8Q1P+zOTuPHFcBmqdnr09ddfM+yQIUoI2m1tfuDX7X3lNOJXuLpMUvjq1avPPvuMLMwXc9cIa16SLB63637flUfv9pKaj5EiKLpm2447ImymEkJACJyGgDYpTpN4it8qp9AWSk11rXwh8FwEVj4g9FxURfldCOhuZxx5rK+a1+H4Sk+80SD3nPhpwPozMvhzKsWwzi0M8wrGc3oLI+pUCNyFAD+I7qJQ/T4OAd7eyrM8TrgieHsEyIudwGHEK2y3h1cMboOAPF1RlHzEAE3N/8pKkf6nFCCvL+L15IjzzmTKnjHCZI88ltSdPJxmw0qHOVhAwhilUH4zCosyb0SA3w1tDgtL7W+U7/WueQfN69J1qtZsgcdqm8Daru57V77WHDgnU8WbzWYXDHi1FPV0TAPcA0Q/d0JA430naYqXjggUL0fxHrkjVfObwpcbvUtruOD3+vVrjxK899z6Su+R+xOg8St9t6LSJAI4lff5558zhYshXATS3Q9Rwlno7fYpYF+8eJF65OUDxm+//dbL7PLTPQjBhKm7dFrVSN5mrklzFYMXC2s+xgDIB9DQmnYDGUhVRghsjwBvN/J+anug9maQF+6VUOqzMNxmp+lZsD+OWvJky/wDQo9DUgTfjsBZdzt5E0/Gj6Ly4+dYiFZobRbFcJFMPlDLq9ZM1vh5Hq+0M+lXX0LgdgTcmPLtxIiAPRCQZ9lDjuLiQATwuYOff/6ZYRzriBGvsGW6VhkhsAIC8nRFKVQtvn766adigyoQRYA8oYW6OO818/uZrjdxzxtFuRiXiYNT0K7iGZTmsJX85jjZqeU2BHC4k6/YFhaW2vMIr1mSd9AKFlVhtcf2x67ue1e+1jQyx1I1wQUbbLUU9XRMA9wDRD93QkDjfSdpipeOCBTfXH/CQgarD2+1gttHqTuBuPDpFY6KA1/4HHS3LdrdgZnk1zWL78jzCpBfBD0Q8K+++oo8SPanP/2J/MJtA4wuDeiooYXRVfKHANekeTQmbvuaj7lopNKMl7F1tRtooVBCCJyMAG83Tpjbn6kJ00Kpz4JXCv8sed1F7bIH+qzplAAAIABJREFUhO4CRP0+F4Gz7na60YG8zPh5UthO1XeueZLCjpQzGgFeDdxd0tFU8e3z2sVzyveukkJgAwTyEdsNGBQL8xHg7a08y3zpqEchkEGA3wZmXvac6UiPhMDTEZCnK0qQhwhNrTkfKPK4SAHyhBao5Q8i9GUNa/Ybb7zgzN+7d++Kx1DaTvDIb/ZVFbV2HYEqTa4y1JY2qb2F4qGJKrnfaL1XgPfw7Y9d3feufK0wZA6nYYILNgjzZnzNRdbQ7TwN8MOH4X7sa7zvJ1Nx1AuB/Du8eF/Ti5757SDE5576BSD5qQg+61GMjIELrPd//PHH+ewc0iNelppXXYMDpnD5k+7u3U6I9YsvvjgEwCo28WIyF6h8XZQsXhrPt5B66gVVGAVINTUuP28z16R5HBphy5qPhZiEOTxKqLvmQjVkSjlCQAgMRaDKbnj+dChhanwaAvn1i0dGlcJ4dZ/1U0e4nyWvG6ld/4DQjeCo6wchcNDdTsxm3EBeXkhXPraD6AbvNfXenbwg7n2Ke/w8AatNl6cpPA+RSgqBxyHAe43HsSaC70JAnuUu5NWvELiCAN7rnN/Ds43jK08fffSR/fmgBI4m4OXT5i/1HusHsSNSb0RAnq4IPiIG/MZ/Vfi+2PWBBcgTWtg1R5z3FnzuFTF8VvE0D+kBXfTkN100lF4Egaqx1hAWltovIugrZMAk8g66wTZeoW21utr+qDIp3cU3yH2Dzl356i4CNViFQJVeNbhgS4yWohaKaKJKENEWrmSOM1xXqFLd5yKg8f5c2Yny0QjkrylufxwWwT3P3+GlZvmbaXjqVUnJCLdGVzsOlCL1ifnkpzszb1bFDpe7TicbfCJWV2j+9ddfeWRQctz9WFdY4OjDDz+8wteguvmTQnwEaRB5tzer+RgjAu0GMiipjBAQAi4C2qRw0TgzTS5PDDhXQqnPgjc/MXsWL6J2NALrHxAajYDa3wCBg+528rcocSb7omj5gIjeu3MR6tHVeVHyCjaaZtO+Fw7LdHpd4TON65EQeDQC2+9yPVo6zyVenuW5shPlxyJQvPdikeG/12SrLJJ4+/YtiDd/L1++XIQqkfFQBOTpioJ7LkRF1lYrgL1zRG8Zqr777rv8q9+ZRhrKVO3QNLRfrIIzOvnXkzWsieQ3i7CrwHwE+LHWFiWT2s+X6YgeeemvFgcegUa+TX4ys+X2B29S8jA2Px3hvkHMrnw146yKXRDg9Yo3winCeNO0mhmfsJ3HCyIF78X8QYbrIlWq/lwENN6fKztRPhSBTz/9NNP+3sdh8TVCBPdc9nGxE4fj3ZxoGteTMjcGbRWglw+g2ZJKNCBAWnVsY6Vu2HrSJxtsIPXRVbwP22Z4+eSTT4a+BNab/ebvpWfoHPrII9LrS3c7AQg/0A5cf1mFeS5KlgUlhIAQmIwAHx9bzbpOBmrX7vgIHq8qG2DVcFxhA67FQhsC6x8QauNLtY5C4KC7nfwxAn5lldIV/v1VvDNO9aX8oQjwypCP7AwlMto4r1o8j9GOlCkENkZgtXG9MdRHscZb3dU0UJ7lKEUVsxYBvMiWXEdg97HqNaW2CyWEwGYIyNMVBcpDhGNDsELFBlUggwDeWEkCfssJLX5+leHx4qNXr15lWqg9+Se/mQFTj+5CAF9v4LsmLYbboNTeRePRaV765ALh0WjkiT98+2M/923EvStfeWXW06EIjHbBHvG8GT8w6KoB7mmLfj4dAY33p0tQ9A9CIH/XaDX31xEErMpxac1tENc1+Y/Y4IOfTFQQy0CUdHtRuhcCOH1Lnk2PvloLFz7dqQ6kyVzr7UX8U9qB9vKhDPJtic28e3dR8raruZehFZ9Ic3dANB9jIOVR0m4gg6fKCIETEODtBu/ZT8BtDx4nh1IfBNrGi9kHSeFBpC5+QOhBSIrUuxA46G6nG83JwI0z2XyYL9MOGXuC10m9WizT+OhHIAkgIODFn9IYTdJd7eOAPhmUIRVsGiNeOCzVby+FT7WvfCFAIvDhhx+SJWcW0zJ4Jtrn9CXPco6sxekeCOBNwCQjzPY/2RRTrPayDdOmygiBLgjI0xVhxGkVvPq6WMwU4K0Q2eDFYggXfPvtt1999dXQV3dfJNKrDlKZdT3s6vwYCIJCt1/fRfwng0/tizB5jZXf9BRVP8chwKtlW5SMb19qP07KXVpGMDxjD90uyLirW2W/9MnbH/u5b6Ofu/K13+h7EEe8i2xzwR4UWop6gLg/NcBdNJTeAAGN9w2EKBZGIJCPN9ZGeEZQOKjNFy9euC1jqVJ7CRM32TAbcRuJpvFxSHwgNPpImRcR+Prrr5kWonc7vS+v8jcimB73KIN7At6nTTN8YTiMvhzrHcJZ8KRQ8Rhn/jvJGXh3eqT5GCNN7QYyKKmMEBACLgLapHDROC09OZQahXfBiRno9GaPUcqVKQRcBFY+IOTSqbQQiCKgu50+LGTMyK8W/ObbGf3Kq4C0cgaIx01FbPVhulAb9yy3/rQSZOxvtbudJD0kd08Tmuh9HgLMfslkrhCxhRmc3Km6OwQB0vaSlnwaaCQ9JHfTyFZHQuAiAqTmoxfvzdAX+y1W3/goRpF3FVgfAdIX8ONrDsskPSR3eZr5iAFJVb67jk/BPojHMZqXL18+KFzw7t07BgTEQOaf0FpBxJn7ZrVbODw78puMTqpMFwT40CtvnF3CpPYuGk9P5z9lbLnDRnLxnJ8tvGuCHy/8GJyGFYjHyL2y/cEP/HFMdXTflshd+bIMKjEZAX748yYlzwK5WFtB1V1GSHpI7tyW3TTZi1ule3qE4epOpBp8CgLkiFhB811ISXpI7tyWlRYCQCD/qhq81GzLVQze1OZu6AOEhuAe7t6QwxPhrNtf07altpOXxCDr8HNG7oVPnDmZ//K+xSWCgc+HYXE1egKA3guz8rbrFnhdqxIlAEYjmn9aJjljIQ3sNPRIekjuimTzq12SsGKPvQoAARD/uN3AXuyrHSFwIwLapLgR/Hu7nh9KDfnVEe4QE+U8FIGVDwg9FFKRPQ2BU+52hvGdKMTwTL3OJiL2lNmjcnvnX7fg1hqadoNfxZjFUEpWaBwqwUxZEA1fJ4z7/v178lNOfBBhBVmIho0RqD0xPAEKL6Y8oUd1cQ4C8iznyFqcboAA7w7IyX8vTDRL74XkiHa8UzLMamIEGTe2KU9XBB8nJMgjC9jN9TSq2Pi4AljzuhGMBxkivOX0zZs3DDI46TIZcBdShsIRZTIurNaCyW+OEJDavIIAYsJkiKw5LCy1vyKg1eriw9Sk3VvtuNV8JA/f/tjMfVv92ZUvy6ASMxGY4IJDdrQUDTGxORrgFopDEt7ClpzhPAgcjfcHCUukTkOg+Km9B4XySNC+/fZbz8GRxzfD9rHA8T7/GJYxOd5nQlPFlF+LAHmNwfv+JK7yumEfHX8KYUe424UoLGBz2q5G2+pkAlMUj54F70nmrWX+I8kkDnsU03yMkaN2AxmUVEYI8Ahsv9QFFNqk4PVhp5K3hFJDAHWEO8REOQ9FYOUDQrdDeoIzvR1knoBQHKfc7fQieinI+gZ6yNjTUic1gYz3HrtPP/00Bdc5+aRikGo2ATfyHR5Q0QXDZBPwURcLIrDgvjI+wrAgUCJpGwTkWbYRpRjZGwHcYvK2GDP8Tp5W5XcWM3Qe+4iZbAz6GuqCAdAJaiBPVwSZjBigHfftS8Vmhxbw1rzPChdgJwzvHWfwyVx0ZKrXllkhKJS5aVxlweQ3a6Wv8hMQ8M78ZXokPZfXgtTeA2SDn6Qm6G4nZE1OZlbwdK5mdtn+WIGpXu7bBWdXvlwelZ6GwGgXnGKENOPe0ibV2oT8adt5GuATpFnsQrGpIkRVBTTeq+BS4UMQyEwRgQD/ZqJHwIXTz54dgFctXnDNsIZLSkxUEFszEz5smKFz10cI3jKseVMaL3Le6zt7DCWPKIP7z0CMJJWcl5KtpYp5hoiZHaWaGpfvEel1lLe0XuHtf3p2OMXvgesvFwoygIYqnk1zG5mc9kT2rN3AyVipOyDAGHMdw6hSFdK68l6+qncVvgWBu0KpHrPMcPaqjP6pI9yjEd64/WUPCEUxZ0afnGkUuhGZ94rjlLudTAwCkugb6Pnss8/I1zUx5I1Qvmib3uvomPBltJ2dMknFWEeO3ho7JQtyGZCqrnwh0BGBqhPDHfvNNKUFcAYcPbqOgDzLdQzVghCYgAB/sZNZ1HUkOHyvbcfGd21q5mTDi6dMVo9FJChPVxQE/9LNdXZzPUrIq5JFKKYVAP3MeMQOAU69TKMKHXnAzuza9JWBpeqoivzmfNmpxzwCuHhJLu0xCkjP5fUotfcA2eAnqQnrxIF5JewuncO3P7Zx355i7MqXx6Z+jkZgggtOsfA4Mz5zO08DPKU20/IVm+oLtcZ7XzzV2h4I5MM4O70vElsk+BqhKzXcnLl+5RILvUyUzHYH9/3999/bn4sk3r9/jxfZ4A+3Xr3PPixCYZEM0rDbI23enBPB6snvYM1wtII4QAN/JOzNmzf4em2Go16PvEjdzNkRz0LeWuqSm4skOWzXCaPNXH9ZoLQbaKFQYlcEZhrzQ45hPM663rhJscew8qa1GaaadzMzbbqPZg5nt99M2ps9ZkrqkRAIEUA8nFnjzz8gFJI6c/Qd4kxDkPmce8VxxN1ORK+Y2QMCQN0DPeTqlH/pAq9YbSUxS3Dfc4Dg75zwTRu102pBMWx8MNMpoAOAmQJzHiFCl480GTJGKPwcBtXLlggwU6iZjGPDQwuDmYAf2Jc8y4FCF8tPRMBbzWZYyJ+ZyFRseyQn1YAbM9lglo1M1147M9f8DHlzysjTMTiTJ2uxvsMqj2lwaBlvpQm7d+VF+ENJTTVOqiWq49TLTMxJTUjxdT0/Y6YY42kJkN+0UCixCAJ8xLU5Sia1X0TWHckgnQXme9h06Nhvc1NMHLi58WLFk7c/tnHfnpR35ctjUz9HIzDBBadYIM34mdt5GuAptZmWzyyvvJhSM21eO5lFX3MXt1fUeL9dBCJgQQTyr553DwItSHwVSXhDvWvowHiXN7XBsJCbLy9fvpwZPMyAgxNKuNT6wQcf4L4Z7rvi78WLFzD7iNwusmjNEO89Ij9tZ6c0NmHaIW9BeJ32/bmOOHDchf+QA67Fkt9NvQ6Xd7Nu8u4qSX/eWuYtLdnFNsU0HyNF6dmrVC3tBqaQUf7iCGip211ApHXVJkV35O9q8MZQqscyM5y9KkN/6gj3UHhPaJw0p4Bi8gGhEHxm9LlhkLAFPsdrZ8u4MY9GtOS94hh+t3OFeBZzKw9r7xGhCsTLmPgR1mZ4d1pUPyZnem/tYoifTOFd3b1+/ZoJKpGr8aFcMAoPXsDRUDLUuBCoQoAZX96Uoqr92sIrjOVamlX+cQjIszxOZCL4QARmup4qeMnjBVVtbl+YmWzw1zPycHkn7Jmu8w0+9Kk8XVFwOHZDngPwlurFlkcU8FaaDw0XIPJDHmrBQagRMEbbvH3DPmP98E22KM3RTPnNKCwnZ94bFsZxOnJpfyUsLLXfUsMfNIfBKPNmnpMlcvL2xzbu29OZXfny2Nz+5wkuOCPEB5lxb5EVZarjdp4GeBThmZlMgCizOqsi1ZshMF1Xtb9IYY33RQQhMtZBIB/18izDOmTXUoL4nnfzinzpDNMR3n3POGg0heDh7Z/HhBn8+OOPvctyhk2IGxSCnduJZGA3ZbDAZKLlCMWYa6tu2AeeriqMyVPFl1xKHJA+GbPCoVUXSZ7fhpII1nmGiDky29DRxSoekV5r+m6nB4jmYx4g0Z/aDYzCosxtEGDWm1rq1or7Qdb19k2KWmzD8oeHUl1AmOFMTjLdZpvT06apzRSq4voIrHlAKMSNGX1ypiFug3LuFcfwu52321b4XS+uFxXkODoR+GOCEXivW5SwmZkIo3hRv4ce1hwEGhMRxis07o2NondPiFE03rx5E81XphC4C4HVAqDjnMJdCKvfNRGQZ1lTLqJKCFgEmGm8KTwzeoUeGethuVDCIMBMNpiVI4PnTz/95BbD+Qn351FpRlcPX0OR007c6L53UyFcaT43XEAuh3GAY8QrwFIWgDw0lqp+MT91WiV/IjDsVH4zxOTwHMYLjIOIvxVPmuIoqVL7KCwbZDLOAt4Z4fR7mb3XfRjeT97+uBf/Xu471OFd+Qo53TjnBBecFx+DwJlLUQ3wvOaMfqrY1AiENd5HoKo2n4tA3s6kJpDP4heX+rxVPLwb7gR25AIn6ZmYGPCc+W64kEHcFCp+4QdbHjiSeG9gOaQ8k0MGc6AD33//vbsxR37zM9P1xUdLiQPg8K+IRUl8zeYi+2R1b/CiFnNklmy8V7F8qAeRwGlw9eJoQjuajzEgh/ofraXdwCgsylwcgfwU1BCvYxgNQtQmRQNobVUYR9bWMlOLnACjKdKVMJ2myjDDOVV3RP4ElkeQrTZXQ4Axp6AZa/yZB4Q8lJjRJ2fqgTbu573imHG3896rbsxxQ0R5xh23xaqe8f0wCubVYuNUrdiyN0sALApJuKBBSRh1unc+4QnRpd+mwcXtr6yzxCghBAwCjBHu9dqJIubY3thjc6vIqQrcjoA8y+0iEAFCII/Ahx9+mC9gn850HD/++KO7Y21puJJwnSx/ReFKj/PrkjvEXVavbjyF7Hc+IHN6lKcr4gyIyHMnzFqv2F1zAa/3R4cLcNiLPNCM1f20QA1e0pQ/NdIsO6Ziyq0w59jc9uU3XTSUBgI3XpnAup559xmIvBgWltrvquqInX7++edF7u59XSPWBaSeFxm5UuDk7Y893Hco/V35CjndOOcEF5wXn5aiKXw0wFPIzMknY0SKTVWJQ+O9Ci4V3h4BTM7z4f0bo09dwMciyLtOCdOKq5hdGncbwRGvPJKmMG7gfPvtt27FaWn0S64HEfcDaF2cywTucEOSRN671+opxgRS3S6WEgdiYnywAnFyeFKXl6Hp8DQdH1gbSpjbuLvB5+abdG3APGxhyxzNxxixAiXtBjJAqcwTEdBSd5DUtEkxCNiwWYVSLSbMzNA9XWYrjkjoCPcIVM9sc80DQp4s5Ew9QO79ea84ht/tBLjMdbhBMsAhvPyqG/1i4T063IZpFrM8uxEo4OCdBUG8bDQsg4Q+tFm83uyTTz7Jd4Ezr3cFRhGLD2NhHrWwOODCy9RPIbACAsXBNe3aDHnUewXQRMMGCMizbCBEsbAxAuRSbTICxfleAz3urZ4Fd1IbOAqrkBuu3ic3w3aYHLeR4gyHafDRZeTpiuLD0pvRExwVmnbP0KM5XGl6Vz298uv/xJEv0sIjUDPt0NuNqEK7olIjLaetS6Jqy89JyG/OwTnVy13RTrLf62FhqX1K9Bvkw+0WT5Te+yp9/uiqO9sfIZqTtz82cN9RldiVryizu2aSrrA7+2S/111wkXItRVMQaYCnkJmQT66w3LBSM1VuI0zMobmjFSpqvK8gBdGwDgJ5U1M8PbUOIyElONH04sULL3/Qtj75ChsQA8cKwjyqRv9EuLLKoeOUBTlJG0050z5Jqnt0BFVu/G7BauLgYwUwFyOuRqekDH8dRieKgZdUa+Py3UlU2Avz/Zaw1gk5mo8xUtZuIIOSyjwRgfz803KUN7C2WD7hNrL9UhdQaJMirw8dn5JT0I49mqbIfjHKpt3mKI4sdx7eHRC3wUFrPbcLpc9BYM0DQi7+cqYuGren7xXHjLudeFvY/GAW5Ir7dUXPhzAB81HN61rCLM8QxcBLyK731dACsPLiO/KLKRiZV/R5YKaa6p7PvH3t3bt33ftVg0KgCwLFMGgY6u3Sr9eI+3EP+AjGSc8hzKPziT8FVEpq8iwpZE7I17hYXMrYDObP68+5c4VNYvsyZsZJkQi7b1ZbcCeV5CJfjJRm6oJTvnH3KWTkDu3iDMetu2tanq4oWTIugRDHLS8S8la4IOPGszJFMMkCJOYYzh77ZPsNxW78hE4UDXhA5t2cLqekpTVV5Ddd6DZO3xIWRhiWOa7aJSwstd9Ye8EaMzMsbkAMggj7CO6cc1AvfLPHbn9s4L6jUt6Vryizu2Zu74IZwWkpGkVJAzwKy5xMcurIzEDyBB8Ym9J4z6uEebrU7JEhWGXaEMiHo6cdw20jPlMLO/jhxU6s68edsCJfYQOaETycHLP1PlmZwc0+umVyaHuvSjSsshuqVJGUL7yUODAiyGHeJSyWR8Z7Gr2QzG/Ceq2N+5kHsOPO7DgW7mpZ8zEG+eheTFgRZm2yZzE0eNthIGOD3cAQXuV0R0BL3e6Qug0yIYK75kKrbVK4uNWmb5ktz9zN5AHJryjRzpzYwlOOcM9BgxefSmYQIKdhkKk3I8q02fGRnGlHMK83da84ZtztBEbzg1noFFOWot3E1GfaIgR9Fc9JY4ow53Cbp7geVnj1wldffeWVuf6zKI7rXUxoAV9nLpp4yBqvpJpAjNsFeixO5UE56HdrjUjvIegRyKjNPAJMGBQb0vlGrj91Z2a45V602+jRvQ9znYDDW5hvQFYQnzxLUe3nK0aRpJkF5rNPjotlCesrHcY9mR6LU8QuhLnv8njz5k2xzfwepK3uSnPOTqrboyVjdOLzzz8vdlGcURdbwJrOLcN06pbfMi1PVxQrAxEawcCZvzfjbSpgetxltVs0AqQzKmKbKoBbi6SFxw2xERGSKGHuYiRaYEQmtkai4mhTNhJVMCK/OUKaa7Y5OSwMlY6eFQvBgdPvEhaW2ofYbpMDZ1F8ASLcxMzPXBhssYPgzTmLmE84EIYxVQyjbbn9sYH7jurPrnxFmd01c3sXXBQcs86C7eqywCkS4xa4fTtPA9yII7oOciU1Is2EibaMTY1GW+O9l7qOllRI5+j4T9jj9jn5r6y4Xzp6EBRYAUVPGI/2aMwrbAAjBg4fGegCe1tUreEKYhdqaxuBSa/CEzpf+366WpLy5dcRR1WsAGR3CYvlwbFPEWCPupgPP/zQllkkkX9h3L3KtghEKTI0H0sh4+YzKKE8xkvbBo3bV2160G6gYadITNREFGtdKaBZ6BX0wrpa6oaY9MrRJkUvJIvtKJRqIGKm4jrCXVQnt4B8nEGjiMNo1wxzyqg3qJ15QMhVlWOdqQvCOuk7xfFH61+RaG8jH0OitauWesVTFxA/PmDY0vSFOr/88osHS1QLEVG90El1VQ8rUAgTWd0KUSEfRzZQgBiipfuLMOG5mXJkovDTsN1J0Per2gAKmAkKNHxAz+UmoybRzcQllnIrF0q49hA3W9BS0dmBPJS50OdBVV1RptKTZwtAn/ya8WjdAyXyLJnBsLFnSY0FN3/ZcTFtamF1g9zD6DuVZWZZVl6W1EEJ11AADfRSvIfJmC8vPnJdskWqgBhDWHcYSWle7Nc1WWY6cbHBbaq7CmxHjZc4dg1lpOzORT1k3J/XBymvVAhiuF0j3SuQ4o4UrwvzE6EJns62kuQ80NDTC/Yos27mq1ev2thprhVd8jTjT1paw3IzzWRF1+ys7DdJdpYqFlUbV5O99LQJLWY1TOgV5PWyZpCL1H4p5RxBDLMMmTmHCb2zN+KiP+dQuOv2RxRSN/Oh7ttlIZp+KF8j7MA6bcoFN8jCnRNGVR2Zc4ykIZ6ZOVxffaQ4tfnbD3AmNgXdaNCoi1UYBYCYLvbirrgnxKbWQfvM8c5ri7UAmcS0tZslmwzO3BJMtkQ+LpER8QSb0B0u+KwURxMUg7TboNCEnrqzHzbYtiQ0GM6c84SU8zmkZTBMTVCDDOXriKOKkslTwYxA+27pZiTFP0oZHORjisW3c2xJzccY0R+1GwhAMsPKPtIslNGclcuQU6aLLBy71AVu2qRoUx6FUttws8Y5lRg9A3cdpVnDMqJEmTZ+r9RKQeTmy8cZhF0b7uJj080HVHgJZhYmlgybuB6i5wkzJbd0prUgrFP+RnG07w3kbSXGGFbgXih/mqIzC8XR3iWlXoywgR7CLqkW+uaHWMF49e3CtsYcrpoW8bRUNSfcCYS15m5imhyZg2szY3ObCbpZQ5atiMmiq6jRNCzDLfTnPQtIHToF9+LdxhgWSQJVT9wGmy9fD96o4t0CJuYDKWLc/DlzGHmWlGbu6lmePi7mT9sYF4aR230iXYwvWHMxdMblTfnMfmfmWIOhigkSecELLFhSg5HMt4BkEkOxytDJSPPKUtEb13exmUHg3kfydEX8mY0ZjKw503XP7KDfjpbfixdFzUURrusFov2mMq8YB0tqqnE3/7odtt0VE6kg1RVmGUtr+B1qJD0FXtlvFsW0YAFmpQwpu9P4OUsqUv2uaHhUHGS/wERqHwVw/cziSgTabuzMaF484+a6j3y6u9qnOE15Fpc8wNV91Zaip8v2h0t8Kv1E953ixc1/Il8pZdgjXy64TY4HLkXdgZxK7z3AU1y7+dOco6e3zNTxCm3zY1Muqqn0FY48APM/DxzveUDsU08xUpKav+MJ3UgR4+bPWVFauJ6eyNuZB3GH5U+elzmKUVwPWl2dY+uYNZclyUsMDUr0VS03puRx4f5Esb791ra2jjiYeLuBDsOqls0r5fMQXWl5RN28u3zQCBoBDt+m5mMMVufsBuaHlTXpmoUyarN4mfy0zcj6ymTJ06UJNtnqZyZxhaNagRYnpdqkCCFVKDXEhMkp4oYCTDttZbzBvvIRbo/UlK2QjzOawCxY2nSmqlZKTNH8mUbecLGfM62SzmqF7xLHqLudRqFDyzXhAKJ3NHmR8eYqHEPhnPMN4cmGcbNeBF6jsvAy57sxVzS16WI8AuyMPtaD9os+b5xYQ8S2FHTI5qNziis9jMoJtjqKYeg1PBOBn+PGlOuJ7QqkuFYxFILyKEfKtAiEHicUrskZJ2JLjJsgY6YdbzK4vYdpeZYQk409y9PHBcxmKK+hOeRWbncvlt939KzZOCPm+ikbPmBoKwrFs4TF8vkCjDcHaJiQ5NsmXhQNAAAgAElEQVQZ9JQZd1eWJN7MQTOEUI7ydCEmXo43JD0jY3+aKLZXt+NPWDPX7KDfjgdlSOcOE9eRo2hTHo8W3lTCmt9oa0xmqmU3f9reGwiOLg+vmEG0yfgmy6/8JqM2C5bx/J0VqJfAkHFzro+gPBQ8Vfl2Gp5K7RtAe1yVqMF0Nfyi8WQAgc304sBwZEXCDJEoyXTRpcx+2x+uoFPpJ7rvFC9u/hP56qLGyzbCOztXjhu7YF5Spy1FXQVIpTce4GRsalrM31PUzWJTC6J92nj3FCz1k1E8Yy7GrdOjtJFxsLsGbJTm9TPzo2B0ULEXPnkujLrOUQxSSw1JE+BlFlwp7z9h3TpTAcDmzKNQUdYWEUeVls7ct0LEDHPOlELiURTVGzO9YKZH+YQNixt579t10YbDHI2ecoRhNE+gt9sQcuSO9iwAytsp6zs2NQvtO7hWbo2R9ZWpiBcTG+3OFlzqQvrFvYArCJPaFVrXNTcpDDue2oSOwOR4EwCFUhn9H+fHXa8ECVaJcrRl8IYJY/eMjo2DyyPJ/CTnGCgWrT4iEwikBqCbP2G+7SqY23UqPdogeGgzSnXF1HtWcfKQ8Zhd/+dd4hhytxOqbxEPGUOOfdo9EXYXjrehBJAc5eMXhmaslIbaqXAhjckfSX9DMW8CFMrF5oxelDYQn6lS5AtyHGf+0DLMtIUumoCgM/R3f1QExBL5LEF3B+rGBovLPMjoRjvpzR6swtjEIJV2YXFnP0V6DGF2IXGjZBfvmkQSeE6eEMNKW+3KJ6atsoqGVJ4lJanHeZYNxsW4SU5o0zAxToneyx8xpyUDH6BkRO9Aw/VTXhdFO1a0q24L12M34SrDE5D9Oc2ueurERGra5kIYEZY7JDQ98JC3P+XpLBSpBI6kuLqUSrcpaqpTNx/DMxwpHW1+UQcMy9ctkstUNO0awBTOXv5FqrzWUj/dwFqU8i6ZKe92XdaplkN+PafWhS808iC/2Yvlye2Q81hQ5RmTcYaLJGkcAVL7yUp4S3eubQkNGnKg8OOmuDDOXhwYXgzdkcoP8mYumTfb/oiKO8x8nPsOWYjmPI6vW+zDtE7JIQ96znHBPPjFZQjs6vWZcIqe0IyHI67j3kfYeDRn1wFOrqkh8ZS8Rud7IzQqnbaJKzTNbQ1GYzQva6J91HgnRUx6EOgP0CPb7FKMj8yMm2l3YWSpRvKbKR3dzSCuoYSkYqDYBMUgibHmd/QgysvXkpFKTECsi2KAzhQLbv64yRvJxQriwJzBxSSfbptgkGh4xYrbhe6xHK/uXT/z7vIuqh7ar+ZjjODIufS4kQtjG65N+prW/LByTdZoB+pJhPfvT3GdHoO3/AzVyRWxSbfps5a6VqDapLBQMAnSBKEpT3vbFLUjSeMIYIhEmSJ0g9aVroa7c8UiPcbCoBjJYJdiJFWgTT6uODM0Erx4FIcRKz8BMCTh/wSqXMo9c2TJcBNtJmK+M3X5emj6FnEMuduJ4IUrg3AdMshOFeMCGJMzTzC4IIRpDBLGRrSNwLA7Lyd0KtA/r0zHnySzxvQAFk+FOlIyoikolWs0o+kRioc2iyo0aKylYNxb0CmuH5fvzoCj6orMQZaHwaoYpofad4+beCbRNUHeoxRiyIezYxg8swxjJy22EDGMyRyg+NO3IA/KMIcq9MIgJs9idcYmnjWFYKTssrbmuIBPmTYumMWSRWxEFIknoO+q3ttTCf1gMQISVnGl5q2hXCfoFiPTUFQrhWJipl116QePRdrcKKFbN5/2lGTasM1TteZTxgYe4ulSAgoDKVG9HTEFxRiB3fC66ygODI2wfa87+/OiUUrBa/KL9tOS4SUw2JsJ85rK/EQv3Rc+LiCe/beU9AojeCbRth8mTvabrkSelSZXymAKauwN+e7zNHTBBDpARkdTFpWX1D4Ky2aZReXHNHKE9Q69M1TazDaLJLmGd2bEj/T4g0gKYcEIbdZGF8N8+lnuO8+L+/RZfDUL+hEVQ912JWXT4OUoF8zL7pylqFWGYmK/AQ4HVOTaFhixpmYUEp7d0pBKPCI2tTLa54x3RuUYNKwq2nkm0/LFMstu0l3ka4XqVqBhYua2ThUUsI1VKmFY6xtWCgluIAmEYc42YmFoyEPLoVj5nEFLsBC66znFqe8Kyny7OMil95zxYoUOv4OZTFEtV5CgpdkkMmQvSK1H/II/mRkIynSnHG16EelQG3vtg1wnfuPdQIDD6ICVjmah19Xp9ha01J0jguIcSZsUVhBFrIwJQnmFUi1oJlGc5cJoo4xX6+JPT14wKbZB75H1HWFiWqxPPs5Kp5ioWrO4ci+2XFvglgNCtURu40xrGV+z/C3i6H+3EzY0xDdch/Q1oHASWEWHZtrNwe4UDERI2405DNlgAZB29IKwTeEKdtzWHSiP9uiKJpqGQBFV7Mj4UEFDtTIhHsNg37ByOKY8GCHloU7Ow/MQQXtcP/Rn0VpCl+6N6RenUFFH0yYOqK4HCHp3m+IXBsANdgDVV/M1Ljvz00CjaK8884WfsGBAcqgLwPrKE31IRphjRDyUMCsjeZaNPct+42K010D7xYlWOGAxxjHS7Zi6noBOhrPosF+T02uxAxbcTpGOehm3TJQkoBFFwFuCXpmvAp/UNaEoSSYTy5C+YoqyGWYyvqkWDa/NjtOVkP49cuTpinKE9csMH/sIAzxqGYrtRwtEB3IvO9/m3EFSRwYN120my2JuEkC+ARmvkfxPuL/uvBsEPJNlyejlv9CL/GZ0iG2TSa6UDb/efAP6VutkM7gx3gQ9zgkLS+0zktrpUdRXWkOKBCbnfaOyYY/uuoAcj5ZCOBc02JfClHwxKOAubdepBFhAyVQjtfkIKIXro4vbHynKo/kPct9R+lOZD+KrVmeeVZ4c8oapc1xwlRCZyUPHuQpoS8297XDr7jjQqW2cSWwzwOFNQqdZRACuSrGpqkFkCj8C7UPGe158AKFohcJhArukTbo8sP+/vTs+i1xV+Dh+9j5vAUdL0FuBWsLRCtQSdCtQS3C3gl1LUCtYLUGt4GgJagf7/u7hebjckBCSkASY7/7hZhiGwAcCCRMm+b8bOGdQ/eaTfzVRTa8pt/45vN8yu0LUkye8oLA4ylvM5UxXrhSucql0c+RNY3dgv+G3NFbaMma+oQE6XJYRc7NzFHnd6tDVbljJvqt8zlF8N01zehAPomPE/fjq28q/5fI3NDKunsMSM8D5WEytqTfzm5wfolFJnjEJxsRpvXRK2K8qq5yFxlREfXFi6n3orEsjzVmHDzOW+QdgOGT5iYXWQ9jNZPK5Jn+P2oXtlFQp7t57t3W2oAQX+JIiMmPmSGQqtdEj6eQnXJUJD0Ydeo2Lr8apV2RVmgyrgenjtn02yjX9JWNcvKFqVnUx9Hpf/UPy6hvXvTcOAbXShCdLAcbGwNfIhnmZ82AaKFqJby1fHV/E1FrrvYEnJyf39/d+NB0AW1tbfvjl5eX379/dcHWgauX7+/tu4Ijtu7s7tdHPz8/AZyX77du3QIQV31LGrq6uwhlQ16be6vz8PBwt/O7z87OgXl5eGtE07MmwERj/UvlXpdv4piIUoo23f/7Zt8ZtqOxqKtvb2/qrFGwvrxCboFqX3V5xQxV0c3MTyIAyrwg6dgJxet/6+fOnGky4wZshpPVI7E2/KwIV3SVTXPjh4eHj42M42+qcJzbUcPq97/YeTerNdCz0phOO8PDwcHp66h5N6mkb/UnXYBdOWe9qGl3dlI5689fEPzg4WBe2N9tDI3x8fKhbs6OAxVSIGQJsyNCUTXz1/PpnGBVihwBtC7ZRWe4uNOSpGdsQmw2TMX8otDEjN5QT1Wajfs1n1QPrKItMpzda77GgPDCydDEKR+1HTUV/FUcvTUyF2I8EWpGNM3RjY4+L/xyu//wzYhZcL8PHhU5E3Tkye8CabkR/h1ZBI77JlfLjdsiKo5c6Dd7d3W3ED7xU5erYj8zS9PMxtc/GBZSgWq+eZKgRLZBzvaWBSd2F+3GNpF+/frWfEpGKFjiBnPVs0IybqiyTn/j2Y/M/dCPmjMg/Mejai4+pyhrUurpSrj687pFuevW9vr4eHR3FdDvxzbUrVzo31pWmf5qke2jiz23m6yjULZj+3Izjbi+hkJgBXZjqBjXK6PD0i9nFEhOujJlOTJFNxiTZ1Z1++fKlK02lo8krt2c2MadXrrtHOWjIaBVIPnW24eOmy17fduSVsp12Vg+j3sx1UIOfPi2sPqd3TlU7Td623YI0tmn2DZBaX/oTSn5Jk/TemtxQp904E9Dho9HZnmpGHo9+Dk2IUtPgZYZXE6Jjs2sU60okHB5zqCoPEtOZYTip8Lszff2hndY6fNdarnA7Kf3dyEN+A4fgoTVb/aVorQe4e8lppxDNV9K60LMhQ9uDia8x0QyLeuleeGqn4xLs/VTmc1PVaNd9vG/slxE6e1zmS7reAznbCI356kY+dZekvaBovDXrS83gaUpK/bb2osucif12I6vqw3X5P/GaQmkqk8qY7qZoXIg1djfopVrsP4PMf76yNB9UiDb0Uvc8jLj+CtdvOG8Tbw8LJ578XTXUroqQofrA5HsckeCK1eF/jRjI/0wHvq7EVUc6E9MdpF2V1ZWrJPf8dCU+Ijz8ZetMgCPyWeJH6j4fS1IjxX0byFmoBnEzmtsGEL4lxkbbhA0ude2ZnqrbbM8xscCXFDFHE1OpMUqBOL0jeJLTOb8x+9+vRValX5YRt3Azxg0a49z5Q/mby3wzW6urg6EXCG4Nqv90r6PdYVc5LOgGIbdQ8duZD6bxBakj5tLVMXoJbOs6eHWpgQRb1/Grcx+9wFo3MajnDVe8jm1FC+Qqh7c0zaF8hguidxVHhur1huZZn+qC0vzm0NQa8d0es7cIM0UYYdIoRaqXuvelF0QRVCND96gy6lO97WRc4jGZ6S3XTJXrJptPRceIZRtHswmuauu2WvLq+W8dZdzcqlsbPXyoLfnpt/aHfjQ3D0O3ldrqsGkzoCoYipAqvjqlQFl0QpJqR0PTSV7LjCxDq2BQ/DlGFo4LvwrCx0XMwOSnmSRkxHjXOoJ0ZUZnbiN2oc7NP+tTp6dLhkC/p6uqrmy44UpH4K2XBr1ZddNZcrt1gA5QxL/V6tAommB7E/Tx878C7S3UkhEqHulSMeooaLTM1pc6wHUKNGJoUxW0Hg7qxMI9j19A5aE1b3MHxpRaxZw7Gzb9gJuN09gQnSmFOhCfcfSA4taRTlH8/spmIzyh56YzaHuTx81BUMVFjrxSdsul48Jv20pn3HW9jpTeKTI1b8VZflCm2bv1XvG2Krr3QmZK761DpvVA86+tWqPZ7n3ExrijMlzXKk7kMatLITMghhNsvKtPtZ7MqPhJria6GEsfvmstV6N5VPYy8pB3S705Q7Bb6pjtui9Faz3Au8o1a/iIgSmmBZo4XeOXW6K15qbcPCy2PZN2xcc7X0b4jdM/YY4/JGuKGW4bM80C9QLGXBT4dRofMr321QvF7y5JzNHXX/4cS2R+NPT01lQ+EQLf+Ce51ktV0lWqQ+f5kZWuaDr6dEYx8Z8OMfMNo1JTkUeX2mZ7rb6oq97lY/PW2FBhuz5FeKRAxedjkQIx0Qr6NjB8ptE4gtK+DB+PgYEjbTb81Kafh8Q0klLicKnbaCEzXeoqWb6kCB8UOjAbddH60k2EqVRXQ9u9hjreR1/UqA376bee5/vRWqsyMlCpNYrpvmSM8xkDYtMvCvzdxYTE9KuZ3CDktq5B2zkPpoMKUkfkJavjj9Fkfl8ZPnU2O2od+XQcKrX4W210TOpEPGbiL7eJgLB2/NWFuHS/QnhE1LuK41eT7fVUX/HmgZyv1TXbgmgjppsOFCH5W5EX2zq3nl6ProNmmuajoKKTt5O1Euy9qFOj0mnNWtlz9xtzKA0aPpS4hqHWjlEHo7tru90a2T3uBm0rNZtyHRtczPgNYKZajjkclBlGFr9GwiFzjJscF755+LiIGZj8NJOEjB7vNGrEZ0CXLZE7UuPRwe6fdCmFmLYacxnZle2YHHZ9du5wmcw3aMY0P9WIary1ChTuX5bOmuH5KFZPucqRLqGqTmLjj3HF1PSCupRABtSkdeAHznV1dLQ2+0CaesvvwebuIkz6MVlVeZfJjPai+uqC6sqDW1/a9vsWfVCBvTXr79fUdaC7U60lmR3yd21DNnPctMWvciPQe7iNvFF2tcbWrkypRTZCpaDm1JqIu1+zve60MM2+Ufu1vtTg0jv2qfdWe4gZqqRkGnlXp610fMnI49E/RrpC3CHJ392UkEK//lCRY6xKHL5rLdeUVpr/ZyMP+UZBNmoIbpS992Wtl6K1HuBd5Zo1PHIQ721sXRG6xn23UKvMTbkZWGx7Vu0qj3edgSxWO40dqVl2tWqFx5/4NZKd/lJjZSBjG/VW6+SSEVbPswpFIEvTq14pTK999UJJchKfyOjrL02kxO/FjRk+eFdpGIGdBmpk1iEjkKXWt1apjphTCLfqM9xuneVoFV4mMNBH8cVfqiqo8nwsFY5Jp5RvAzkL9TvV6echadvS6qnFjFNc6iapJr6kCDAylRrAiX8rZvgWdeRXvWa/Od/CzRg3aIxTT+7HXyAk5nowkxuE4o81P2a2g6mf1U0IWaw6Uq7t1GEQUzc6orp+60gHubp4TfWql1f/aI49/dW2unKlrw8GrqXd7mDWRW4xxRwXJ4Djls5uS0z3M6m5yE1F1l9txxAl9Fmra7YI2jBNZZz5TJ9So1V1uJkMb/v1qJB4W+0rcPNokjLGZyZc0invZljRSWwXTiRmgInszxfIuYaDyLancmn4UM71ER0OprXorxlBNC+sfq81KQUGDp9BB3Jv81ZqC6AtuQvx9pZ6pgiquEBJq/zamJFljrY0x8jCceHXVLj3ixmY/DSThEwZ79R4NLIMyoZKqvHIXunYQcpc5rQOUkpfewl0d423Ipc6NLId6dD41GIv5/7GNGYi0hRW11mqRNWImnQXdbi1N+qLlw2B+ka6RgGnv9TRGnO97x6ept2qZZqmqzbc1Xrtp9QdRXYLfom6ujKb+EwbMQO6CjXT3v1kA9cXfmSFaGjwMQO9k6pVFdoYU5SCHVmUoN5Vvfc2GKUTo+dnb2iI9qJ9tRa/K7D0cXMoUVnx1bq6Ks4Nby1U4GJNybZOC6tJK1xNwk08sL1Yw24toA2k2VuKujdU0YEe222oGoIVU+ORP22lQL0VGKPV/ru668jj0c1JeFunZPNV2dDjQqcWYlHxVUwd2vqr7d7RTQVM2w+0ilUwfNdarvkacA4pRx7yrVndnCG4tfiBwCovRWs9wFvLNXdg1xAcaFRD34o8l1BJzTW+GRO7zhzUUQzNQGv8uWFb059bu77jXSVqlVwgUOdprS3HBAYGnbnzluoQCJSulLfCtbBKKWLO5Ke0kOm1r15oSgZGfHbK9VfkbKeOVs0T2ryFD95VGkZ4pxr1bObtxvS6Du90xLvLV8fcB5TVnm+j9bJ6BH6Sj4QP/8CEf5K9b1Qi9Z2PzVF96lKGHuPmSkHdo51A67pesAe1RgTtaFz+OQu1jHYjw7FpXOUm/BSXurZ5zH2pq/QjtdUzKKaO/Q35kkIHpq2FwEZrsw9cTylZvaszGXWGpnL1V9uFfpvZWvxGoIqmUSNgaN/SNzjCURvTR/xmpgsTjVOtSSkwcMYVWZU2G+GNcI/NGOfrBcRaa9NPIXlITL+qdph8v10JBlpv42ga+jKye1fGzNngMvPGQ0tRTfxlqiPZ2k6N+oPo1Y57LyG6joFwuOBiDtpBuV04svIfX/1hDf9djZ0aexKWaK2u2S1atjUu6tapRjfzE7c1aqat0K62QUV3yRQXrk6gt9WNnr6ZSWO+LlFHaLgDWfLCYCa9WZPlYsY/mgIXM0nqgpHFN58SEu4BxlUZx4VfI+HjImZg8tNMEjJ9vFMT0rTUTKdJulwacfE/6ORTu4g/k0xiPiIRnQaMOxjjPyXnJO1Q+PE7JWaXQE0jXVcZJ4ar7xr6nW78oTfxiJupP+zNf8yAnsnUrV8WfYfR1STUO81X18lnh7pK4YZv1LjpFry+7cgr5a6Cq6tPMvL6B5Q6sZgOoStjc4TT7OdQzTBNVfRMk1c6Y9dX4IEiRx6P/vHSFRJ/gRDIVfit+bhUqDkGON+qjuG71nKFm1/p70Ye8l3F3KghuAuhK7yyS9FaD3C/XAuELHN6meHc1AK2/i6W0a7peFdZfMZlQjQF1NWjKjxwF+zc2Qt/GRHIc31vhZvHiK8ephPNN81l2tX02lcvNHcTbaSvapoC2zt5KBPTtbr7nbLH5T+rMrqZN9vhy+TlM2n2uHB1zDS35mvPF7JKR9TVPNwl0I0iq+/q+hThowVqOh8bjdD7wZy/DQyfZjQOorQvOQvtbTlZRVBXn2TASngbRtoGGZnaMpe62gtfUjTaP1OpDZCJL2dqYDqOsrqFmzHO79kC19rcIGS4Zr20yXAwndiZFP3xBaoj2drOce1SEy5Jzt50bCid6Tdn59ZcVKJUPmb8mzgz2OqzVtfsjh/LnP62Fj8mUNnTNFDaxcxKTWkuWXAqOqaui4gT06tk2J2qteuLwIRf+cghpkuMvMZze6TAduA0t4jG42eSixm/upepZUYWX35cyBwjKceFXxfh4yJmYPLTTBKScLxLe96uM70pedOlWe+Z54hdJDEfkYjmB/0BaI4QXZz2unXlX6fKed5MMAfUMmnWMdLNaqUjPeGZqk6zdbI9PcNrXTbGDOjqV7sO4eThgSmyxr4CK0NsdUzpnRq7My/17UjMpZDNwBwbmzBuzuGWT5qR/U84wwn7MZ1PTjl3Cucz1bs0+1SSmaejih59StnotNWwY84wI4/HRuKBl0uOEWmPi/kGuAZXNcN3reXKvJeYmL3IQz68l00bgsMajXeruRSt9QBvlGuZlzHXm42GNPrllKu/5HNTy/A29rKkdh3HO19GNJqQXmqsHH0M1vfBwLXJYrPurmrCL/r9qk9S++oZWlOeLzDJ9ZeGD10NidfMzeqvql6TvW7ibhHcSiliu9GSVdKcs71Ydah+NW+w1oS826JGby857ve2mcCl1iodZm+G64hQx/nY3HWR8BJeR2uqbwM5C/W7Ps5CA8cCl7oLD3l8SWFbY2B8d49iG791I2E/XMS3ma0INlCNufpbuBnj3KPDbAfGuLWuR2L6VXWGfllmClFHYQ+TmTayGkxnKmNByc5aHV8EMVNLjU/29fX15ubm8fHx5eUl/lOKqU5Bo53+nZ6ebm1tDfpsQZE/Pj7UxchH/z4/P4fmXL2qfKRUEJGK3FpMdcet4bu7u63huQWqqZt6HFeVtsGrNkspcrgKaq3ocKlXf/fw8FAtMJwN9TknJyfhOGu9+/z8bLrEoUOGybAmqtQr6uuNyINIDvf39zGF1RG6vb1t/prvTsxLbdvwgvrhmCITJwcBRpZGLTCyNEB4ubzAw8ODOd8bMU5pENF5u74jjBykwqUzF1nKxts//xRZ6R8cHOhMUkNhkl2EM1Dou+ZMQ6O/2GKKINWrq6vLy8uYyMQZIcBI14t2d3dnup3IRusmaM6N1fPs7++74WzPJ6Du19bUoMsu9U6aOtNHRswLqTiqa9P/63pwvtKNSJlxcwRaDh+JvFKOmXY2Zyzqx4aeO2kIVqvWv+KmhWn2ObThufNgTmB0Stk7BefnRDetatoqvmFHHo9mR+6ElWar/JerzFzl//VHrcN3reXyD6uaQiIPeYbg6ZVe+qUoB/j0NrBiCsxNLYxf+vG+MBe7K0vg27dvmrtuzbOuBdT4W9+aL9Dfo65K3N2tcj3iZqDi7S9fvtjSxZwr2sg5bDRasu4mL/0bmaKrI4cmMUce3EpppK/7+3V23QjkZVoBzsdiPPk2MEaJODkLcKm7cO2YrnXDv6RgKnW+VmeO6BFf75os6YKUW7jnqx1SrliAwTSryp2pOrJY22mh9S2+uSVRS/h0r5vuV9OGuWtN9+vYRTK6I1k9u+5y2MCLZ51y6VYnrfCWj08kSXNPhnBEJChu0LStK7eNQFUqq26DN1W5mQ0+t1qrIz+lr+10a0FDo+0PbZeoCPZ2Z3somaUsI44jXeNpYLIDkNnwX/JVk1svbK8lwMiyljz7RaBLQOOUhic7VLlXN/qIBimd5pmzdy1LGDFIde2X8CQCZrJbNWjWx9orU1N3OrVQlaniclsllaTs2SbCSBeuGuNjux2/z7EnsaYB6y8nsWHSOd7Vt+9asaOUtVBT1xojdmF6J7t03+2dlJoGF/01g4tGGf1TZ1VKXTNujmgPa30k4behtghmWrj1xMle2qtJqz2bhl3HtDDN3jaAijfs5JU9q1RhW7/y0LnliMl8d+bK9P/2kHFfljLoB8733DFOo5vpEEaIjWhstQ7ftZZrRBUX9BGG4FUqK9A1KT+211W/ZLqmHGZ4OMBXaSrJd2qu/pibSg4bSLDE4z1QHN5CQBfauijocmC1UpdMfeGNllDc2k73RytUO5oOLeUKt7UtlV4drYUqPVA/xHZ0dNRaCp3h6/Sg9S0CZxLgfKwX1hDxbWAvFBGyFVAb1q2YXOouWUEb+yUFU6nLNDPbwHRc65+5TUW7Nl+EacNOn+pL3nF3x7lfhOn0TNe5Nk33ZdGXCctUFnupRoDBNKuqTFsdea3tzAqazCCAAAJVCtS0trPKCqJQCCCAAAIIIIAAAggggAACCOQsMMe3oTmXl7whgAACCCCQiQBDcCYVQTYQQAABBBAoRSBwY0AFDz8spRZWz6e7mFD3QOvl6lmKz4DuFNct4Da+Hu+j37CwL0vcKLo6SgSPyfP5+bl+irE1Jl1lKwuBCCCAAAIIFCHAVGoR1UQmEUAAAQRcgX+5L9hGAAEEEEAAAQQQQAABBBBAAAEEEEAAAQQQQAABBBBAAAEEEFNJyIAAABnKSURBVEAAAQQQQAABBBAoV0AL4boyf3t72/UW4ZUJ6EGX5ZZIK+vczF9dXbkvS9wuujpKBI/Jc6A/PDs7i0mBOAgggAACCCCAAAIIIIAAAghMF2Bt53RDUkAAAQQQQAABBBBAAAEEEEAAAQQQQAABBBBAAAEEEEAAAQQQQAABBBBAAAEEshDQw+i68vHy8lLW8xu7CkJ4r8Db25uNs7OzY7fz31ATvb+/t/nc29vb39+3LwvdKLc6CgXvzfbDw8Pn52drNC2P39raan2LQAQQQAABBBBAAAEEEEAAAQSSC7C2MzkpCSKAAAIIIIAAAggggAACCCCAAAIIIIAAAggggAACCCCAAAIIIIAAAggggAACqwlcXFx07TvwqLqujxBeokC5iwkbD+2s4wmK5VZHiY0/Js/u+uFG/DqaXKNQvEQAAQQQQAABBBBAAAEEEMhWgLWd2VYNGUMAAQQQQAABBBBAAAEEEEAAAQQQQAABBBBAAAEEEEAAAQQQQAABBBBAAAEEBgsE1ibd3NwMTo4PFCigZ7TaXJf13M5GEw08h9YWMP+Ncqsjf9txOexa5a6D5fDwcFyafAoBBBBAAAEEEEAAAQQQQACBEQKs7RyBxkcQQAABBBBAAAEEEEAAAQQQQAABBBBAAAEEEEAAAQQQQAABBBBAAAEEEEAAgUwFdnd3j4+PWzOnNWavr6+tbxFYk0ChD4q8u7v7/Py0FRFYpWzjFLFRaHUUYTsik41m5qYQeOixG41tBBBAAAEEEEAAAQQQQAABBFIJsLYzlSTpIIAAAggggAACCCCAAAIIIIAAAggggAACCCCAAAIIIIAAAggggAACCCCAAAJZCFxdXXXlo/FcxK5ohBct8PT0ZPN/cHBgtzPfuL6+dnNYzUK7QqvDrYuatgN9YB3Pia2psigLAggggAACCCCAAAIIIFC9AGs7q69iCogAAggggAACCCCAAAIIIIAAAggggAACCCCAAAIIIIAAAggggAACCCCAAAKbJbC/v7+3t9da5sC6ptb4BBYnoEezuk+/VGMoogjPz896rqzNqhqwnkBrX5a7UWh1lAsezvnHx8fj42NrnGqeE9taOgIRQAABBBBAAAEEEEAAAQTyFGBtZ571Qq4QQACBNQX+/PPPNXfPvhFAAAEEEEAAAQQQQAABBBBAAAEEEEAAAQQQQAABBBBAAAEEEEBgskDXozu16u/h4WFy8iSQr4C7dK1riW+GuW+sOu5qwBnmPJylQqsjXKhy3200M7cg1Twn1i0U2wgggAACCCCAAAIIIIAAApkLsLYz8woiewgggEBigff3994Ut7e3e+MQAQEEEEAAAQQQQAABBBBAAAEEEEAAAQQQQAABBBBAAAEEEEAAAQRyFjg5Oen6cefv37/nnHPyNlHg/v7epvDXX3/Z7Zw39DRFd9Gdmq4acM4Zjs9bidURX7riYrrNzM28HtpZx3Ni3UKxjQACCCCAAAIIIIAAAgggkL8AazvzryNyiAACCCCAAAIIIIAAAggggAACCCCAAAIIIIAAAggggAACCCCAAAIIIIAAAggMFri+vm79jB4k+Pr62voWgRUIuA+KLGVtZ2PFnRbaVVARpgglVkc1+I2C3N3dvb29NQLNSx7a2cpCIAIIIIAAAggggAACCCCAwNwCrO2cW5j0EUAAgbwEPj8/ezO0s7PTG4cICCCAAAIIIIAAAggggAACCCCAAAIIIIAAAggggAACCCCAAAIIIJC5wPn5edc9ADy6M/O6G529h4cH97OHh4fuy2y3G2s7r66uss3qoIwVWh2DylhQ5K7l7jy0s6BKJKsIIIAAAggggAACCCCAQGUCrO2srEIpDgIIINAj8P7+3hPjjz+2trZ64xABAQQQQAABBBBAAAEEEEAAAQQQQAABBBBAAAEEEEAAAQQQQAABBPIX6FrL1FhKl39ByGGkgFuzpTy0Uwsg3acpKtvV3LtSYnVEtrTioj0/P7+8vLRmu6ufbI1MIAIIIIAAAggggAACCCCAAAIJBVjbmRCTpBBAAIGUAnd3dycnJ5qq/vLPP23olxR//vw5cR+9z+3s+sHOifvl4wgggAACCCCAAAIIIIAAAggggAACCCCAAAIIIIAAAggggAACCCCwvIDuPdjb22vd77dv31rDCSxX4OPj4/7+3ub/4uLCbk/c0Lo43bWiJ8GqRV1eXuq2lokJuh9vPEU2YbbdvSy/PV91LF+WCvbYtYBT7a2atcQVVBNFQAABBBBAAAEEEEAAAQQ2TeD/Nq3AlBcBBBDIX+D19fX09LTxQ3Fak/n4z7+rqyv9v7+/P6IgmjLu/VQpP9nYWxAiIIAAAggggAACCCCAAAIIIIAAAggggAACCCCAAAIIIIAAAggggIAE9OTAg4MDn0IrnbRIzw8npFyB29tbm/k///xTPyNuX47e0KpO3cfiPlfTJKX01YS02nN0yuaDuk9Gd8LYRPSj5EmybRNccWOO6lixOEXvWs3MXfbslkX3Yrkv2UYAAQQQQAABBBBAAAEEEEBgSQGe27mkNvtCAAEE+gU0k6gvVBoLO92PaZGnIjw8PLiBkdv+PLv/wa5f6/RjEoIAAggggAACCCCAAAIIIIAAAggggAACCCCAAAIIIIAAAggggAAC+Qvo96Nbf+hZdyDoSYz5558cxgu4D8A8OzuL/2BXTD2fU7eptN5wovbz9evX6Ws73TwrG0my3VWchcPdotVUroUZk+zOrQs3QR7a6WqwjQACCCCAAAIIIIAAAgggsLwAazuXN2ePCCCAQEjg6OhIc9+hGP+8p2haBdobrRHh6empEeK/bP06x49GCAIIIIAAAggggAACCCCAAAIIIIAAAggggAACCCCAAAIIIIAAAgiUIvDjx4/WrPLAulaWQgO1DtNdhDl9MaF5YmdYQ0+F/fbtWzhO+F2lYCPoWaDVPEs2eXVYJTaGCugmK7eZ2Y+rvU1svTYpNhBAAAEEEEAAAQQQQAABBBAYJ8DaznFufAoBBBCYRUDThe4ke3gfXb8nF/hU4HGg5lM7Ozu7u7uBFHgLAQQQQAABBBBAAAEEEEAAAQQQQAABBBBAAAEEEEAAAQQQQAABBIoT0M0ArSv99PPTLG0qrja7Muyu1NVPe0+/A6S1zfh7134/Pj788JiQRvOL3GNMyqvHSV4dq5eo3Ay4deGWonXBpxuBbQQQQAABBBBAAAEEEEAAAQTmFmBt59zCpI8AAggMEBg0YzgosslE78LR4+PjAdklKgIIIIAAAggggAACCCCAAAIIIIAAAggggAACCCCAAAIIIIAAAggUInB9fa2H1PmZVbgfSEhxAsmfEqlHHfb+hrhVur29tduDNhrNr2sN3qA0c4icvDpyKFShedDjZ+/v7/3Ma/3zycmJH04IAggggAACCCCAAAIIIIAAAksKsLZzSW32hQACCIQE9BOGvWsvG59/eHhohIRfPj09hSPU9POH4ZLyLgIIIIAAAggggAACCCCAAAIIIIAAAggggAACCCCAAAIIIIAAAhslsLW11for0jy6s45m4K6K3Nvbm75o7fHxMV5mUGSbrB7aqeZnX15cXKiV2pdFbySvjqI11s28WxduTn78+OG+ZBsBBBBAAAEEEEAAAQQQQACBVQRY27kKOztFAAEEWgSGLuxUEoM+ol+hcyfE/Rzo5+h2d3f9cEIQQAABBBBAAAEEEEAAAQQQQAABIxCeW0AJAQQQQAABBGYSYAieCZZkEUAAAQQQ2EABrfc7Pj72C661T/pBaj+ckFIEtEjSvYekdRHv0LIMOgt19x65IzU5d9GdHirrvoxMJM9oc1RHniXNP1f63fzWhcd6YCx3SeVffeQQAQQQQACBEQKDTmJHpM9HEEAAAQQQSC7A2s7kpCSIAAIIjBR4f38f+slBVyC3t7fh9PXzh+EIvIsAAggggAACCCCAAAIIIIAAAhsuMGL6YsPFKD4CCCCAAAJJBBiCkzCSCAIIIIAAAggYAa360yI6X+Ps7MwPJKQIgcYiSf209/7+/sI5397eHrrHxkpOvazjoZ05VMfQuqg4/tevX/3S6cG2l5eXfjghCCCAAAIIIFCBAFOpFVQiRUAAAQQ2TYC1nZtW45QXAQTyFRgxzd36dUtXCe/v77veUrhmLQ8PDwMReAsBBBBAAAEEEEAAAQQQQAABBBCI/J2p19dXrBBAAAEEEEAgoQBDcEJMkkIAAQQQQAABLZ9rfaijbip4fn7Gp0SBxrrcHz9+JCnFoJtSdnZ2Bu1UT1N026E+Xs1au5mqYxAvkY1A4wGqlsVtezaQDQQQQAABBBCoQ4Cp1DrqkVIggAACGyXA2s6Nqm4KiwACWQsMneZWYQ4ODiKLpC9g3t7eApGZtQzg8BYCCCCAAAIIIIAAAggggAACCEhAzxwITy9YpZeXF7vNBgIIIIAAAghMFGAIngjIxxFAAAEEEEDAFzg5OdGjHf3w09NTP5CQzAV+/vzp/ti3Fhbu7u4myfOg+1j0k+KDdtp4mmKq9aiD8jBH5PmqY47c1p2mfn6u8WxYU96Li4vlH2xbNzWlQwABBBBAIB8BplLzqQtyggACCCAQL8DazngrYiKAAALzCuinMQf95KEix081tk5W2vIcHx/HJ2U/xQYCCCCAAAIIIIAAAggggAACCGyUwO3tbWR542NGJkg0BBBAAAEENlkgfmCNj7nJnpQdAQQQQAABBIyAzhz8WxT0o056zB1EBQlo9Zq7SFJ1qrWFqfIf/4Pj2uOghcHn5+fuL4hpPerh4WGqbK+YzqzVsWK5Ct21e2jYImgRMr2c1WADAQQQQACB+gTiJ0jjY9anRIkQQAABBHITYG1nbjVCfhBAYKMFNFsdX/7r6+vIyJo7fnx87IqsmX0e2tmFQzgCCCCAAAIIIIAAAggggAACCBiBrt+5b/XRwyIeHh5a3yIQAQQQQAABBAYJMAQP4iIyAggggAACCMQL6OenW+9m1i9H6wwkPh1irivQWFHZWqejc6hG0vp8Vz9BPXVTkf3w1hCtPnVvU9HTQROuR23d42KBs1bHYqWoY0d3d3f+vVK6RSrtMVKHFaVAAAEEEECgGgGmUqupSgqCAAIIbJoAazs3rcYpLwIIZC0Qfrqmm3X9jJx+xdANCWy3/hCdja9Zy/gZdvspNhBAAAEEEEAAAQQQQAABBBBAYEMEPj4+9GP2elDD5+dnfJGPjo4uLy+5GTRejJgIIIAAAgg0BBiCGyC8RAABBBBAAIHkAnpS4sXFhZ9sY32aH4GQTAR038jLy4vNjGoz+dMvY36jXHHi72DRz4E1bmKpZq3dAtVh65qNsIAuplqbrhrb7u5u+LO8iwACCCCAAAIlCjCVWmKtkWcEEEAAASvw5ffv3/YFGwgggAACqwtoqtf9ecLW/OhnEeMXZOqH6ALfu+inE+Nn2FszQyACCCCAAAIIIIAAAggggAACCJQuoKWb7+/vphR2AadC3t7e9FJ/pxRQP4evxy/o3/b2tk1HgWZbP3TFb05ZFjYQQAABBDZNgCF402qc8iKAAAIIIJCnwP7+vrs+0GTy+vpav9mUZ4bJlRHQyaT7A+Kae5npN7a0Fq5rdkg7VVM5OTmJrJTn52f9fJgbWXe/xH/c/WBu24tVR24FzzM/WuTsP7RTi59VTXlmmFwhgAACCCCAQK8AU6m9RERAAAEEEChXgLWd5dYdOUcAgWoFAtPiKvOgqUZ/WtxVG5SU+0G2EUAAAQQQQAABBBBAAAEEEECgJgGtrrRLOhcu199//82P5S9szu4QQAABBPIRYAjOpy7ICQIIIIAAApssoEfcaIWePzPw9PSkZZ+bLJNz2fX0y6OjI5tD/YqW6mumOZbGvsxOdcOJfpd80GNCG6sflU41S4gbRLNWh610NroEfv782Xg2rGLu7e3pHqqujxCOAAIIIIAAAvkLMJWafx2RQwQQQACB0QL/Gv1JPogAAgggMJPAr1+/7MMr3F0cHx/riRnxvyGnuePG7x26qbGw09VgGwEEEEAAAQQQQAABBBBAAAEEEEAAAQQQQAABBBBAAAEEEEAAgQ0U0E3SenaiX/DT01M/kJAcBLREzV3YqSzpEYUzLexU4lrAeXZ21ii4nuQ5aGGnHs7pPmVUqemulTqeDbtwdTQqgpcNAT291l/Yqbuw/Md4Nj7ISwQQQAABBBBAAAEEEEAAAQTWEmBt51ry7BcBBBDoFNCEu6YU/eWd9/f3Wqupn5fTr2Z2fvifNxRBM+CNqXz3Iz9+/IhfI+p+kG0EEEAAAQQQQAABBBBAAAEEEEAAAQQQQAABBBBAAAEEEEAAAQQQqElAi/T0BMVGibR4T+vxGoG8XF1AN4TogZluNrQ0d+4nrOpOFf0cubtT3cGiVcF3d3duYOu2PquYiu++q/ZWx10rq1SHK8l2Q6D1XindhaVG2IjJSwQQQAABBBBAAAEEEEAAAQQyEfjy+/fvTLJCNhBAAAEEXAEz//vy8uIG2u29vT1N1mup587OjlaBajmo4uupnoqvGcmbmxsbs7Gh+AtM6zd2yksEEEAAAQQQQAABBBBAAAEEEMhZQPc2fX5+rpLDv//+e77HSqxSInaKAAIIIIBAvABDcLwVMRFAAAEEEEBgAYHz83P/ZgOtwavj4YoLAC6zCy2ndB+pqjtAFluCqzXA/sMPdcuK8qM7WHQfi5nk0e0rWhj89PSkyI0lnYZoyTzPXSkrVsfcRSsxfR0LfpOrqb2VWCnkGQEEEEAAgVQCTKWmkiQdBBBAAIEMBVjbmWGlkCUEEEDgvwL6nUJ9U5Lq9sqzszP9IOJ/U2cLAQQQQAABBBBAAAEEEEAAAQQQ+OMPvg2lFSCAAAIIILCKAEPwKuzsFAEEEEAAAQQCAq0ro379+qVFfYFP8daSAq+vr//+97+1Ry2q1OLJuZ/Y2SiabmK5urpqBMa/1PpPrR9eOM/x2RsRc93qGJHhij/S2jhZnV5xjVM0BBBAAIFNE2AqddNqnPIigAACGyXA2s6Nqm4KiwACpQroVzC/f/8+JffHx8ear+Q5GFMM+SwCCCCAAAIIIIAAAggggAACCCCAAAIIIIAAAggggAACCCCAAAJ1C2jd3cvLi1tGrSHUMxi538A1WXf7+flZNaLnrK6SDe1dPyzeaCS9OVEr0l0ra+W5N3tTIqxbHVNyXtNnHx4ejo6OGiXiF/AbILxEAAEEEEAAAQQQQAABBBDIU4C1nXnWC7lCAAEEWgTu7u5ub2/v7+9b3usI2tnZ0apO/WiifrGmIwrBCCCAAAIIIIAAAggggAACCCCAAAIIIIAAAggggAACCCCAAAIIIIDAfwQ+Pj4ODg7e3t5cDt17oMWE3Hjgmmz4thY06l4UPTi010HP6jw9PdUqO9pPrxURxgno6anqtT4/P92P//XXX1rw6YawjQACCCCAAAIIIIAAAggggECeAqztzLNeyBUCCCAQEjC/+acfQdR3J5qafH9/txOU+qVDfaeiKUtNjmuakh/ODDnyHgIIIIAAAggggAACCCCAAAIIIIAAAggggAACCCCAAAIIIIAAAgj8r0Dr8k7dhKB7Ff43Iq82XUBNRcs79c/cvmKWBOvGle3tbd27ortW9HPk3Liy6a1k5vKrEaqx2fumzN5Y2DmzOskjgAACCCCAAAIIIIAAAgikFGBtZ0pN0kIAAQQQQAABBBBAAAEEEEAAAQQQQAABBBBAAAEEEEAAAQQQQAABBBBAAAEEihZoXd7Jcqmi65TMI1CfAD1VfXVKiRBAAAEEEEAAAQQQQACBDRT41waWmSIjgAACCCCAAAIIIIAAAggggAACCCCAAAIIIIAAAggggAACCCCAAAIIIIAAAgi0CmxtbelJjHoanvuuHs94cnLihrCNAAIIrCigBefmabE2DyxBtxRsIIAAAggggAACCCCAAAIIlCLA2s5Saop8IoAAAggggAACCCCAAAIIIIAAAggggAACCCCAAAIIIIAAAggggAACCCCAAAJLCLQu77y/vz8/P19i9+wDAQQQCAocHh6+vLy4UY6Pjx8eHtwQthFAAAEEEEAAAQQQQAABBBDIX4C1nfnXETlEAAEEEEAAAQQQQAABBBBAAAEEEEAAAQQQQAABBBBAAAEEEEAAAQQQQAABBBYVMMs79/b23L3e3NxcXl66IWwjgAACCwvoGcJ6krC707Ozs7u7OzeEbQQQQAABBBBAAAEEEEAAAQSKEGBtZxHVRCYRQAABBBBAAAEEEEAAAQQQQAABBBBAAAEEEEAAAQQQQAABBBBAAAEEEEAAgUUFtLzz+flZi6bcvX7//v3nz59uCNsIIIDAYgJ6erCeIezu7sePH3RKLgjbCCCAAAIIIIAAAggggAACBQl8+f37d0HZJasIIIAAAggggAACCCCAAAIIIIAAAggggAACCCCAAAIIIIAAAggggAACCCCAAAJLCnz79u3q6srd49PT0/7+vhvCNgIIIDC3gB7OeXp66u7l169fh4eHbgjbCCCAAAIIIIAAAggggAACCBQkwHM7C6ossooAAggggAACCCCAAAIIIIAAAggggAACCCCAAAIIIIAAAggggAACCCCAAAIILC1weXmpxZw7Ozt2x29vb3abDQQQQGAZAXVEdkd7e3vv7+8s7LQgbCCAAAIIIIAAAggggAACCJQowHM7S6w18owAAggggAACCCCAAAIIIIAAAggggAACCCCAAAIIIIAAAggggAACCCCAAAIILC2gRZ43Nzda5Pn8/Lz0vtkfAghsvMDr6+vR0ZEYLi4uzs/PN94DAAQQQAABBBBAAAEEEEAAgeIF/h/QQ8ZCLGNsCwAAAABJRU5ErkJggg==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iVBORw0KGgoAAAANSUhEUgAAE6kAAAGSCAIAAAAgadRoAAAgAElEQVR4Aeyd7ZXWONCmd+ZMAAMhwEQAHQIQAXQINBHQhABEQBMCEAEQAhDBMCEAGbD3vt7V0dqyXLYlWZKv/tHHjyxLVVfpsyTZf/z+/ft/8QcBCEAAAhCAAAQgAAEIQAACEIAABCAAAQhAAAIQgAAEIACB9glcXV19/vz5x48fFxcXb968uXv3bvs6oQEEIAABCEAAAhCAAAQgAAEIQAACEIAABCAAAQhAAAIQgAAEIAABCEDgdAT+4Ozr6WyOwhCAAAQgAAEIQAACEIAABCAAAQhAAAIQgAAEIAABCECgRwIPHz7UwVdfMx2CvXXrlh/CNQQgAAEIQAACEIAABCAAAQhAAAIQgAAEIAABCEAAAhCAAAQgAAEIQAAC9RP4s34RkRACEIAABCAAAQhAAAIQgAAEIAABCEAAAhCAAAQgAAEIQAACcQJfv34dHXxV/BcvXsSf4i4EIAABCEAAAhCAAAQgAAEIQAACEIAABCAAAQhAAAIQgAAEIAABCEAAAhUS4OxrhUZBJAhAAAIQgAAEIAABCEAAAhCAAAQgAAEIQAACEIAABCAAgXUE3r59O33gy5cv00BCIAABCEAAAhCAAAQgAAEIQAACEIAABCAAAQhAAAIQgAAEIAABCEAAAhConABnXys3EOJBAAIQgAAEIAABCEAAAhCAAAQgAAEIQAACEIAABCAAAQgsE3j37t000u3bt6eBhEAAAhCAAAQgAAEIQAACEIAABCAAAQhAAAIQgAAEIAABCEAAAhCAAAQgUDkBzr5WbiDEgwAEIAABCEAAAhCAAAQgAAEIQAACEIAABCAAAQhAAAIQWCDw6dOnX79+TSM9fvx4GkgIBCAAAQhAAAIQgAAEIAABCEAAAhCAAAQgAAEIQAACEIAABCAAAQhAAAKVE/ircvkQDwIQgAAEIACBUxF4//7958+fv3z5oq2K//33n3T/+++/9XWOO3fu3Lt378GDBw8fPjwVEJSFAAQgAAEIQAACEIAABCAAAQhAAAIQsBB4+/ZtMNrl5WUwnEAIQAACEIAABCAAAQhAAAIQgAAEIAABCEAAAhCAAAQgAAEIQAACEIAABGom8Mfv379rlg/ZIAABCEAAAhA4AwF9l+P169c69WpR9unTp8+fP797964lMnEgAAEIQAACEIAABCAAAQhAAAIQgAAEuifw8+dPvT1tqqbepCa/0zScEAhAAAIQgAAEIAABCEAAAhCAAAQgAAEIQAACEIAABCAAAQhAAAIQgAAEKifwZ+XyIR4EIAABCEAAAn0T+Pr1qz7l+ujRI+PBV9HQRzz++eefq6srbWrsGw7aQQACEIAABCAAAQhAAAIQgAAEIAABCFgIvHv3LhhN71ALhhMIAQhAAAIQgAAEIAABCEAAAhCAAAQgAAEIQAACEIAABCAAAQhAAAIQgEDlBPjua+UGQjwIQAACEIBAzwRevXr14sWLzRr+/fffOjF7//79zSnwIASSENAx7B8/fvAt4iQwSQQCEIAABCAAAQhAAAIQgAAEILCBgBxE3759mz74+/fvaSAhRxEY3mR369atowQgXwhAAAIQgAAEIACBkgRYQStJm7wgAAEIQAACEIAABCAAAQhAAAIQgAAEINAlAc6+dmlWlIIABBojMCz5/Pr167///tPpKV3ov651JvDYQ33VCtaYgRF3hsCTJ08+fPjg39RZ1svLy3v37l1cXNy5c2fYBjeUQ9UI7V/88uXL6BE9/vLly+vraz8driGQioBrBodmeWifR821fio7lV5FTpXv2dJx1XxEWB95Zjvs2QoD+kIAAhCAAAQgAAEIjAi4WYnvNdLI+fHjxw8fPhxF5mevBILFoAbnYT3Ahej27dtTeVRT3r9/Pw0nJDkBmcBvpnQ9muMP/hPl++bNm6urq+QCkCAEDiQQbKXprA+0CFlDAAIQgEABAq77YwWtAG2ygAAEIAABCEAAAhCAAAQgAAEIQAACEIDAmQn8dWbl0R0CEIBAbgJuyWdu389w0nVOjKdPn87d2hlerWA79eLxhghoh64+2eoE1nlXHWENbtvVyTf96Yuaw12VXh2HU2S3YU6nxHXskD1zDiYXRgIqS2qc/fZZhWr005gU0eYIDN2NqIrt0OWNCOvn3LMKV2WP3OUWBCAAAQhAAAIQgAAEmiYQdM7YZyWaRzetPsIPBILFwJ9DHeU8bM5Ac/PHfP7V5hDtEfj79++uWLoLv73akzjPQqBmAsFW2i/88Vaazrpm4yIbBCAAAQhECKgH1KhPf0NPF1zfiTzOLQhAAAIQgAAEIAABCEAAAhCAAAQgAAEIQAACCQkEzr7+8ccfCTM4Q1L6MJ0W/s+gKTpCAAKLBHQ2z639LEYuGaFawUpCIK96COicqn/wddWHW3UOVl951c5FfSHWJfLs2TN1x8Gjs/VojSS1EVD5USmqTaqm5dFmCCFVP6j9ENoF2LQuCA8BCEAAAhCAAAQgAIHkBJ48eTIMlQffUfL0SbAJAvjoMpkpePZV70rDWZQE+MXFBdP8JCRJpH4CdNb12wgJIQABCECgAAFW0ApAJgsIQAACEIAABCAAAQhAAAIQgAAEIAABCEDASCBw9tX4JNEcAe1VctdcQAACJyfgTuLVxqFawWoDhTwFCNzc3Pj7Ed+9e6cdRWvz1QnYT58+6cEPHz4Mzz569Eg9ssLXJkV8CEAgFQHVQbqbVDBJBwIQgAAEIAABCECgPwIaLXN4rD+zrtWISdNaYpb4X79+1cHyaUw++jplQggEIBAnQGcd58NdCEAAAhCAAAQgAAEIQAACEIAABCAAAQhAAAIQgAAEIAABCBQmwNnXBMC1Y0kfueKwTQKUJAGBPAT0Zebhqxp607++DHn37t08+ZAqBCBgIvDixQsX7/nz5xsOvrrH379/f//+/W/fvg0h2tGoEHeXCwhAAAIQgAAEIAABCEAAAhCAwCIBHEeLiIgAgcoJ6MVqQQkvLy+D4QRCAAIQgAAEIAABO4FhvnD79m2tMmfdE6I9J1rR1ismWc62W4eYEIAABCBwOAE6ysNNgADdE8B93b2Jj1WQAnYsf3KHAAQgAAEIQAACEDAS4OyrEdRCND40twCI2xA4goAWCF++fKnPS44+qaH1Qh2Qu76+PkIo8oTA2Qmo6rkqqePor1692klE1VxffB0S0Tdg9aEPnYbdmSaPQwACEIAABCAAAQhAAAIQgED3BHAcdW9iFDwPAXmAp8rKCYyPaIqFkNYJqPPSYW95Qb98+SIv6/C6zwcPHmjJg5d+tm5c5IcABGojoC3gepfr6HPQGmA8fvxY4WkPwWrtTG376Dv2ykhLYDTvtRUM5IEABCAAgYEAHSUlAQK5CeC+zk345OlTwE5eAFAfAhCAAAQgAAEINEfgz+YkrlPg0TpEnUIiFQROReDTp09afXz9+rU7ZefUV4UdliR1Rs4FcgEBCJQhoFrpMvI/AOsC1148fPjw3r177intA3DXXEAAAhCAAAQgAAEIQAACEIAABIIEcBwFsRAIgRYJqDpPPcBSREcBW1QHmSEQIaDXCOqrg8+ePXMHsVT4v337Jo/rP//8c3V1pW2Lkce5BQEIQAACdgI6jKqmVedRR8MMrTKr1dUatEYg9tQiMZWOjtEqzemGE+UuGXibc4QetyAAAQhA4CgCdJRHkSff8xDAfX0eWx+iKQXsEOxkCgEIQAACEIAABCCwh0Dgu696f6SfovPm69Omuh7++xFSXevlxFqydf+TJDsIL5mH1LRg4NRJkr5LZLoU4W5xAQEIlCdwc3Oj/R/xfNUaXFxc6BXpT548icfkLgQgkIrA+/fv/aRGQw7/1qrry8tL7fEaHtFWgFXPEvnMBHRq+vnz5wMBN8rVuDHfiPHMtNEdAhCAAAQgAAEIQAAC9RDAcVSPLZAEAvsJBD/6qmQ5+7qfrUtBL7AbFtrcotvgPGFpzCEqcKE3AOrIayQj1QVF+PjxI18IjFDiFgQgAAELAa0dxxeb1CE+evTozZs3eu+AJcG5OFo10wrX3N0hXMditQSW6qhtPC/uQsARYAXNoeACAhCYEqCjnDIhBAJpCeC+TsuT1EYEKGAjIPyEAAQgAAEIQAACEGiCwB+/f//eIKjeHPzlyxetocrpv2dtWydd9X02OfT1MssNYmx+RPJLbKmg/1oq0MWwYL85QR2c0OuWNz/OgxCAQEICWvzTcqM9QbUA9+/ft8c3xhzesO7OUA1tpjueZ0xE+1S0o8UY2RitWsGM8hOtaQL+Kojeiv39+/ck6igdvfraJcWZdoeCi80E1FRqoKthqr3d1rB2aGA3Z9rZgwMNDbbVFWqkLZ7qCu08Bxp6tvA0oTMroA4EIAABCEAAAhCAwJRADY6jqXNGQ2WNmafSRkL2b7WPJM6tAgSmxUBlYO2kKYfzsIDuabP4448/pglqs/7Xr1+n4YQkJyDO8sXpWI49ZZovOysXc/Hgq4spD5W8MbhTHJDNF9NWms56M0wehEBbBLTrQy99MMq8Z5VZfahe02zMiO0oRlBEK0BAXSQraAU4kwUEqiVAR1mtaRCsGwI1uK+7gYkiUwIUsCkTQiAAAQhAAAIQgAAEmiCw8eyrr5vlbZR+fHdd1fqrjs3IP6u/+Cs8nfCjC325bvQtu1EEfkIAAsUIaFfHqtPsJTdCaSlIJ6nsO4GKbV+rVrBixYaMyhDQNwe09WrIK23X6W9zZAdAGWueJBe725ezr5YioSG3tg3Zx9ucfbVQJQ4EIAABCEAAAhCAwCoC1TqO1jpnODy2yu6tRF5bDIo5D6sFOLc+RQUpbDIV3QcPHhgPb2OdtdZZtblcicsW8mitzYX4FgJrW2lKu4UqcSBQFYHRu1YXZdvzmle9mtnYdQ5i/Pvvv3zZe9EiRChJgBW0krTJCwKVEKCjrMQQiNE3gWrd131jP492FLDz2BpNIQABCEAAAhCAQGcE/tyvj77hpvdZbkhHG981kt7wYI5HtE5wdXWlfRL6EK5WInUWblUu7iTPqqeIDAEIJCegXSCrDr5KAC0rFtsIokZPEqqRSa74zgSrFWynXjxeGwG/u7x9+3ZC8XTs0KW2thFwD3IBgSkBfVVDXy+ZhhOyjYCG3BpvP336dNvjPAUBCEAAAhCAAAQgAIGdBGp2HA3OGSYgO03c+uP46NZa8O3bt8FHLi8vg+EEZiKgoquP1+n8T6b0z5ysDlvaPz84gNJ7fosteZzNNHTWZ7M4+p6QgP39xQMcLXtte0O6GupVB1+V3VrZTmg+VC5MgBW0wsDJDgI1EFjbGdFR1mA1ZGiLQM3u67ZIIm2QAAUsiIVACEAAAhCAAAQgAIEmCCQ4+yo99U5KvUV4rcJrz5euTX9zfB2C1SK93phul9A/zLM5Xx6EAAT2E5jb7RRP2f4Bung6xrtqZDa0mcbE90SrVrA9SvFstQT806r7hfRP0tIp7+dJCj4BveclbXH1Ez/n9c3NDUjPaXq0hgAEIAABCEAAAocTqN9xpAnI48ePDweFAMcSwEdn5K8zgTrjN42sSqTzadNwQnIT4F1XOQhveyfC2i3pOSTvOE06646Ni2oQ2NDqbnhEnDesTW/LCJtCICsBVtCy4iVxCFRIYENntOERKU5HWaH1EakMgfrd12U4kEsmAhSwTGBJFgIQgAAEIAABCECgAIE0Z18l6IYdOf4xlQKqrs1CLynUCVi5YCxb8/nE3Fq8xIdADgLa7bTtzFtwj1QOCV2a1W4DqlYwh44LCEAAAuUJ0DYmZw7S5EhJEAIQgAAEIAABCEBgkUArjqO13/dbVJwILRJg0mSx2txuLehZ6OWIA/kcVDfs+ZYY5Zc8cuhec5p01jVbB9kgsJmA5gsbdn1sa3I3PCXZJOFm7XgQApkIMALMBJZkIVAhATrKCo2CSJ0RaMV93Rn286hDATuPrdEUAhCAAAQgAAEIdEkg2dnXO3furAVkOVO6Ns3k8fWeQh2ls3yh8fv378lzJ0EIQGAVgW0HX5XF5gdXiedHtrQqfvxi19UKVowAGWUl4Hf9GzYQRGT78eOHu7thTOKe5QICQQIUqiCWPYF0N3vo8SwEIAABCEAAAhCAwDYCm/0/mx/cJuf9+/e3PchTPRFg0mSxZvDrMfI+6cWmlseJk5yAPrfre/+Sp3/OBL98+bJNcb3ed9uDPGUhQGdtoUQcCDRHwF9psgu/bbVr2xRj21N2XYgJgQ0EWEHbAI1HINAoATrKRg2H2A0R2DzY2/xgQ3AQdT+BzeVk84P7ZSYFCEAAAhCAAAQgAAEIOAJ/uaudFxs+4rrhkZ1Cbntcq/WfPn3SIdj4y5U1xL979+62LHY+dX197VLQnpg+NnZ0qZQzU1sXDdlim6f1EHOoYTkk38VMqxVsUfLOIjRU71aRV9fvNgGkrbAuWcnDIusqoxDZQuDi4sISjTh2AiC1syImBCAAAQhAAAIQqJxAQxPYtPPQrHbRxJYNJVkJ1584PrpFG+ltpN++fZtGu7y8nAYSUoyAmq+gXYoJ0F9GvttzlXYN9Xqr9KonMp31Nls0NHTcpiBPQcBIQG+L2NDC844JI16ilSTAck9J2tvyovPdxo2njiVAR3ksf3I/igAT+aPInyRfCthJDI2aEIAABCAAgREB3AIjIPxsl0Cys6/tIjBK/v79+6urq7dv387FP3A30uvXr51UWiPp4+xrl0o5M7V10ZAtNp+oP2SlsNqNEdUK1lbF2SltQ/Vulab37t1z3WXCbXCjjxgol1VSERkCiwQO6SYWpWo6Atu4mzYfwkMAAhCAAAQgAAGfQEMT2IYcRzhn/DJ22muKQdz0c4s1T58+jT/I3awENre0WaU6Z+LYIrfdaaW3EW5o6LhNQZ5qmsC2F52rNdigtZ7asExG274BNY/kJsAKWm7C+9On893PkBQGAnSUlAQI5CawebBHd5zbNH2kTwHrw45oAQEIQAACEFhLALfAWmLEr5bAn9VKVqFgNzc3+qrqnGDuMM9chEzhP3/+zJTygcl2qdSBPPdk3ZYt7t+/v03ZbauS2/JyT1XreKpWMIeu+4u26t0qc/i7D9VvptL08+fPvhh9vAPC14hrCEAAAhCAAAQgAAEIQAACdRJINa0ro11bjqMyTMilZgL46OLWCZ59lZt3c02PZ8ddCBxFYPPixeYHj9KUfM9AoK2h4xksgo5TAhterhrZQDJN34VseEoNO++UdAC5gAAEjATofI2giGYkQEdpBEU0CGwjsNmphQdgG/CzPUUBO5vF0RcCEIAABCAgArgFKAY9EeDs6zprvnv3bm7HyVFnX3/8+LFOhxZid6lUC+ADMjZniw0rhVL78vIyoDxBEDiIQHP1zs5pdCpVvar92UhMP53Hjx9HYnILAtsIbH794bbseAoCEIAABCAAAQhAAAKtEGhuAtuK42jOBd1KwUBOCOQm8OnTp1+/fk1zwS80ZVI4hOYrOfBtpZrzUckNMU2Q0j5lshjS3NBxUSMi9Edgw5Kx/9ZXO5ANT214xC4PMSGwmQAraJvRlXmQzrcM5/PkQkd5Hluj6VEEWnFfH8WHfHcSoIDtBMjjEIAABCAAgeYI4BZozmQIHCHA2dcInMAtvUrTP2Djxzjq7Gtwh4cvWIvXXSrVoiEkc3O2eP78+QbU27aPbMiIRyBgIdBcvbMo5eL4lfTFixcufPOFNjt++/bNPZ4kTZcaFxCAQD4CbBDMx5aUIQABCEAAAhCAQDECzU1g/TmpnRKOIzsrYkKgDIEPHz4EM+JMSBALgU0T2LC5XPpSF5o2esfCNzd07NgWqDZH4Pr6epXjWjOFbV9Punv37qpZhqSSbHNiEw4BCEBgjgCd7xwZwrcRoKPcxo2nIGAngPvazoqYGwhQwDZA4xEIQAACEIBA0wRwCzRtPoQfEeDs6wjI8k99sy74/pujzr52eRy/S6WWy1aVMZqzxVwNjdDVLhCtL0YicAsChQk0V+9W8dHZVLdvQKPq/Uv1z549cwJs3mTgUuACAhCAAAQgAAEIQAACEIAABOwEmpvA4jiyG5eYEKiZwNu3b6fi3bt3DzfvFAshrRPQkapVh6OkL+ejWjd6x/I3N3Ts2BaoFiEw9yb06SNqb4NjkmnMYIie1We6g7emgXapps8SAgEInJkAne+ZrZ9Jd3uXREeZyQQk2zcB3Nd92/dw7Shgh5sAASAAAQhAAAKFCeAWKAyc7LIS4OzrFrxv3ryZPnbUsfij8p0SSBjSpVIJ+ZRMqkVbyNPqTtYtstKOqJubm8VoRIBASQIt1js7H31B/eXLly7+69ev99RBeeX8d0/s2WTgROICAhCAAAQgAAEIQAACEIAABIwEWpzA4jgyGpdoEKiWwPv374Oy8aHLIBYCOyAgn6d9yUP64iPtwOi9qtDi0LFXW6BXhIAWniynetQyf/nyRWtekaTit/Tsx48fLcdftTtFUsVT4y4EIACBIAE63yAWAvcQoKPcQ49nIWAhgPvaQok4mwlQwDaj40EIQAACEIBAiwRwC7RoNWSeI8DZ1zkysXC9Ozz4luXv37/HHstzT2sqeRI+MtUulToS6I68W7SFVgoltmUviA6+fv78eQceHoVAFgIt1rtVIK6urvxuVB9uffXq1aoUFPnnz59aVvGrsLYI7NlksFYA4kMAAhCAAAQgAAEIQAACEIBAixNYHEeUWwi0TmDuXN/l5WXrqiE/BIIE1HP5XtBgHBeo1w4+efLE/eQCAlURaHHoWBVAhClGQA2pimvkVOqDBw/0Ytb9H5xXCsrIXzIb6SgZtPilZbVROD8hAAEIGAnQ+RpBEW0VATrKVbiIDIG1BHBfryVG/FUEKGCrcBEZAhCAAAQg0DoB3AKtWxD5fQKcffVprLh+8eLFNLb/6bnp3Uwhh2SaSReXbJdKOe3aumjUFloplOSRlUJZ4fnz51+/ftV8vi2LIO0ZCDRa71aZRh/o0M4A94h61fv37899tcNFGy506lVnZbXe72/54qXXI0r8hAAEIAABCEAAAhCAAAQgUIBAoxNYHEcFygZZQCATAfmFfI+Qy0WOJjy9jgYX/RGQ7/Tff/+NnMIaVNa3O66vr/tTH426IdDo0LEb/iiyioAaXr33XO2qlptd86sLfWdeO8Y+ffqUauChdLQ6pjSVstIfXu6sC+Wr3CUDX3xdZTgiQwACIwJ0viMg/ExFgI4yFUnSgUCQAO7rIBYCUxGggKUiSToQgAAEIACB+gngFqjfRkhoJ/CXPSoxfQJy4uiLkd++ffMDD2kdDsnU1zrHdZdK5QBVIM12bTGsFGpFUN8B0HYoKaLvtmu9UIuF+gKAlg9TLUkWsAJZnI1Au/VulaW0M8D/cKu6VNVNVVL9Vw97cXGh69u3b6uqalPjjx8/hEVxVJ31N8pIXzPgpdcjJvyEAAQgAAEIQAACEIAABCBQgEC7E1gcRwWKB1lAIAcBHQIJJit/bzCcQAh0Q0AbE7XecXNz8/r161H/Kz+qqoBeL8iqRzfm7lWRUdHtVU306omAvmunvwIaafOJWvgCGZEFBCBwNgJ0vmezeGF96SgLAye7UxHAfX0qc5dXlgJWnjk5QgACEIAABA4hgFvgEOxkmokAZ1+3g9VC8rNnz/znD2kdRudvfXnave5SqUbN0bottB1E34dsFD5in5ZA6/XObjgdf1UN9T+lrjPqOq9uT0H7unQUVnsC7I8QEwIQgAAEIAABCEAAAhCAAARSEWh9AovjKFVJIB0IFCMw5zgqcy6lmJpkBIE5AnoDoP50CFYrksPrPvX2QLyjc7gIr41A60PH2ngiDwQgAAEIQGCRAJ3vIiIiQAACEKiZAO7rmq3TgWwUsA6MiAoQgAAEIACBOAHcAnE+3G2LwJ9tiVuVtPow3Uie8mdf9Sm8kQwd/OxSqUbtgi0aNRxiN03gbPXu+vr6y5cvDx482GA1vYRCPS9buzag4xEIQAACEIAABCAAAQhAAAL7CZxtArufGClAAAI7Cei8X3CNlo++7gTL480R0N7Ehw8f6si3/uMdbc58pxWYoeNpTY/iEIAABCBwFAE636PIky8EIAABCEAAAhCAAAQgAAEIQOBwArgFDjcBAqQlwNnX7Txv3bo1OqtT/uyrzgttV6DWJ7tUqlbYC3JhiwVA3IZABgInrHfanqUPwErxUa86R1ffetWOxh8/ftzc3KgvnotGOAQgAAEIQAACEIAABCAAAQhkJXDCCWxWniQOAQgsEpj76Ovjx48XnyUCBCAAAQgcS4Ch47H8yR0CEIAABE5IgM73hEZHZQhAAAIQgAAEIAABCEAAAhCAwEAAtwAloTMCf3WmT2F1dErn8+fPLtPyZ1/93J0YrV90qVSjRsEWjRoOsZsmcNp6N5yAle3ev38vCBpz//r1Swdc9V+HXe/cuXP79m11u/rjUwZNl3CEhwAEIAABCEAAAhCAAAS6IXDaCWw3FkQRCDRH4MOHD1OZ5TjSpy+n4YRAAAIQgEBVBBg6VmUOhIEABCAAgTMQoPM9g5XREQIQgAAEIAABCEAAAhCAAAQgECSAWyCIhcB2CXD2dZftdALHf17nc/yfBa67bJK6VKpAYciRBbbIQZU0IRAnQL178j9/cUrchQAEIAABCEAAAhCAAAQgAIHDCTCBPdwECACBUxH4+vVr8PWjT58+PRUHlIUABCDQKAGGjo0aDrEhAAEIQKBdAnS+7doOySEAAQhAAAIQgAAEIAABCEAAAjsJ4BbYCZDHayPwZ20CtSXP9NNz379/L6bCz58/v337Viy7Mhl1qVQZdMlzwRbJkZIgBBYJUO8WEREBAhCAAAQgAAEIQAACEIAABGogwAS2BisgAwROReDt27dBfTn7GsRCIAQgAIGqCDB0rMocCAMBCEAAAmcgQOd7BiujIwQgAAEIQAACEIAABCAAAQhAIEgAt0AQC4FNE+Ds617z3bt3z08i+N5xP4xhXpEAACAASURBVELC6y7P4nepVEKjl0wKW5SkTV4QGAhQ7ygJEIAABCAAAQhAAAIQgAAEINAEASawTZgJISHQE4F3795N1blz587du3en4YRAAAIQgEBVBBg6VmUOhIEABCAAgTMQoPM9g5XREQIQgAAEIAABCEAAAhCAAAQgECSAWyCIhcCmCXD2da/5Li4u/CQ4++rT2HBNO7sBWqZHsEUmsCQLgQgB6l0EDrcgAAEIQAACEIAABCAAAQhAoB4CTGDrsQWSQOAMBD59+vTr16+ppnz0dcqEEAhAAAIVEmDoWKFREAkCEIAABPomQOfbt33RDgIQgAAEIAABCEAAAhCAAAQgECGAWyACh1uNEuDs617DPXjwwE+i5NnX4GvOfWFavO5SqRYNIZmxRaOGQ+ymCVDvmjYfwkMAAhCAAAQgAAEIQAACEDgPASaw57E1mkKgBgJv374NisHZ1yAWAiEAAQjURoChY20WQR4IQAACEOieAJ1v9yZGQQhAAAIQgAAEIAABCEAAAhCAwBwB3AJzZAhvlwBnX/fa7t69e34Sxc6+zr3m3BemuesulWrOCoPA2KJRwyF20wSod02bD+EhAAEIQAACEIAABCAAAQichwAT2PPYGk0hUAOBnz9/fvjwYSqJ3kx669ataTghEIAABCBQFQGGjlWZA2EgAAEIQOAMBOh8z2BldIQABCAAAQhAAAIQgAAEIAABCAQJ4BYIYiGwdQKcfd1rwbt37/79998ulWJnX+dec+4kafGiS6VaNIRkxhaNGg6xmyZAvWvafAgPAQhAAAIQgAAEIAABCEDgPASYwJ7H1mgKgRoIzL2ZmI++1mAdZIAABCCwSICh4yIiIkAAAhCAAATSEqDzTcuT1CAAAQhAAAIQgAAEIAABCEAAAg0RwC3QkLEQ1U6As692VrMx79y54+6VOfs695pzJ0aLF10q1aIhJDO2aNRwiN00Aepd0+ZDeAhAAAIQgAAEIAABCEAAAuchwAT2PLZGUwhUQmBugfbJkyeVSIgYEIAABCAwR4Ch4xwZwiEAAQhAAAKZCND5ZgJLshCAAAQgAAEIQAACEIAABCAAgfoJ4Bao30ZIuI0AZ1+3cfv/nvLPvv769ev/u5fnx8uXL/MkfGSqXSp1JNAdeWOLHfB4FAIbCVDvNoLjMQhAAAIQgAAEIAABCEAAAhAoS4AJbFne5AaBsxPQAu23b9+mFB4/fjwNJAQCEIAABGojwNCxNosgDwQgAAEIdE+Azrd7E6MgBCAAAQhAAAIQgAAEIAABCEBgjgBugTkyhLdO4K/WFTDKf3Nz477IqqOqV1dXxgct0fyzr4r//fv3u3fvWh7cFkdbPV6/fr3t2Wqf6lKpamnHBcMWcT7chUAOAtS7HFRJEwIQgAAEIAABCEAAAhCAAASSE2ACmxwpCUIAAnECcx99ffr0afxB7kIAAhCAwOEEGDoebgIEgAAEIACBsxGg8z2bxdEXAhCAAAQgAAEIQAACEIAABCDgCOAWcCi46I/AWc6+6rCoO/t67969tGdfLy4u/JKhjLKefX3x4oWfXR/XXSrVqGmwRaOGQ+ymCVDvmjYfwkMAAhCAAAQgAAEIQAACEDgPASaw57E1mkKgEgLBs69///33w4cPK5EQMSAAAQhAYI4AQ8c5MoRDAAIQgAAEMhGg880ElmQhAAEIQAACEIAABCAAAQhAAAL1E8AtUL+NkHAzgT83P8mDjsDou6/ukK2LkPBCH5UNbvVImEX5pLpUqjzGJDliiyQYSQQCqwhQ71bhIjIEIAABCEAAAhCAAAQgAAEIHEWACexR5MkXAqcl8PXr1+CCy+Xl5WmZoDgEIACBVggwdGzFUsgJAQhAAALdEKDz7caUKAIBCEAAAhCAAAQgAAEIQAACEFhLALfAWmLEb4vAWc6+/vjxI59hSp597XJLR5dK5StvWVPGFlnxkjgEggSod0EsBEIAAhCAAAQgAAEIQAACEIBAbQSYwNZmEeSBQPcE3r17F9Tx6dOnwXACIQABCECgHgIMHeuxBZJAAAIQgMBJCND5nsTQqAkBCEAAAhCAAAQgAAEIQAACEJgSwC0wZUJITwTOcvY1q81u3brlpx98DbkfYfP19fX1t2/fNj9e54NdKlUn6kWpsMUiIiJAIDkB6l1ypCQIAQhAAAIQgAAEIAABCEAAAjkIMIHNQZU0IQCBOIG3b99OI+htpPfv35+GEwIBCEAAAvUQYOhYjy2QBAIQgAAETkKAzvckhkZNCEAAAhCAAAQgAAEIQAACEIDAlABugSkTQjojwNnXNAa9d++eSyjT2ddPnz69fv3a5dLHRZdKNWoabNGo4RC7aQLUu6bNh/AQgAAEIAABCEAAAhCAAATOQ4AJ7HlsjaYQqIeAWp5fv35N5eGjr1MmhEAAAhCoigBDx6rMgTAQgAAEIHAGAnS+Z7AyOkIAAhCAAAQgAAEIQAACEIAABIIEcAsEsRDYGYG/OtNnTp3gDom5yBvC371757L4+++/N6QQf0Tt0aNHj+JxmrvbpVLNWWEQGFs0ajjEbpoA9a5p8yE8BCAAAQhAAAIQgAAEIACB8xBgAnseW6MpBKoiEPzoqyR8/PhxVXIiDAQgAAEI+AQYOvo0uIYABCAAAQgUIEDnWwAyWUAAAhCAAAQgAAEIQAACEIAABOokgFugTrsgVXICpzj7+vPnz+TgRgnevXt3FJLwZ5ftUZdKJTR6yaSwRUna5AWBgQD1jpIAAQhAAAIQgAAEIAABCEAAAk0QYALbhJkQEgJdEvjw4cNUr3v37mVdjpnmSAgEIAABCNgJMHS0syImBCAAAQhAIAkBOt8kGEkEAhCAAAQ6I/D9+/fP//P333//6ZtG+i8F7/zPn16rd3l5eevWrc5URh0IQAACEIAABM5JALfAOe1+Tq1PcfZ1mLo0auCbm5tnz541Kvyc2F0qNads5eHYonIDIV6cwNevX798+aJGfviTr+rHjx/uK9x6Vh/ivn379uC60n/tjXv48GE8TXf31atXL1++1E/9v7q6cuH7L6h3jqHG3N++fZMRne2cBQfb6f9gvouLiwcPHuB5dOi4gAAEILBIQC8AUgOrZla9pN/SDg/6zazaWHWRam+b3kHe6Khg0Y79RdBC49D7T8dvKpbS1w3ehmKp8skAoL9igEZnJsAUoDnrM4FtzmQIPBBgyNFBSXj//n1Qi6dPnwbD2wo823ytLesgbRkCNNRlOBfOhaFjYeBkdywBprfH8id3CCQn0OjghM43eUkgweQEmP8mR0qCdgIsH9tZdRNTHfrbt2/1Qj2tRE+VGpandSRW+7HfvHmTdjfgNDtCIAABCEAAAhBoiABugYaMhainJXCKs686SNOigeX90TaO4KvNW1RnkLlLpRo1xwltIZXlwhhO1um/rofjdrqQ1+P+/fuNmvJsYmstWQ2j/FAy3KLuMrH+RjF1jkKta/wVbk+ePHHNrxxeqbxdJ6x3Uxtp56J7td70rgsZbKefOh7jAnUkRidgZTsZyAU2caF5kTQa2h8VyGlDpDKp49bbdFG5ElJ3DtxlpNT8s23DKWIBbPpsWwSROAwQhpN+A2fFFxAfxXDGT/9p9iMwO7jl6sVQHoZKN+jVfb0wdpR+M+u6PMFRG6uGQn9NnDY0KjuYflC5nlFBBxVtlQrDAODdu3dDsxx8dril/1MzqUyqcNbTdNOzBy3YWaC6ksjgTQVVd7e9Jcd1Uirq+huSGsq/30lpuDK8vqeDwdsJpwCLrcSLFy+ur69X1Rpt0xmG/RreuLGNComKjUqL3lNuf9OTMV+V1f48k3HdpbJq5YBX/10N1QWOozi6eu52NuSoB+whkqjeBfPVsDAY3kSgcQqjgcEwNlCb3+58LblFhh2r6g0Fx7XVA6hhEDX4voZ36CTvFpOrkyNBN4IdejFNoyocSdJQ5zB9DWmecOhYA3a7DIszFFYojDCZ3rou2E2XmpjeGu3bcTS10qygzdm33cEJne+cTSsJX+x8u28/zzD/xcqVVLeRGMayNzz1f/wvoXXJozaVjXQZ/VTL34H7WloMQ8rBmZNwT4IcR2pa5TgacZv7qd2A8rzpLRJzEc4W3kcBO9ZqJ+kXXC0ePJBqRYdKLd/s2qXPtPYaBHNzVSdYjiXUuOSLJSGfE0aCDU7y4X9J/7D4azuQ2lWZQH9DqRhATbdANLEnDTv2Ycd4bR3u4hawUCIOBCohcIqzr2p/K8FtFEODAG3s0GTMGL+JaF0q1QT5qZD92UIajaZSbtTlwqcc/BBF839yXSEBuajUMOpvv2yaYsmBpT/NbLVbfboBSMcqFMfPSGVsp7utv3rn87FcazY4WFCeBUv8YBw9qw1/w54/mU+OgMP3sS3Oco36GqP5WJT169ev5beNjHOU7JCyX6SHzfGi19wRYl99d62lC0HQn6+ju+sugihUilo8Su2U4mJKQPVCTcTgTZveHUKChaGDeqG6oGZ2aCHndF8MF5yhrVbMSprZoMytjwqCSvUamMRYauH1p15PDnr1X/rbOTCL0KZnj8Dp5lZ8/qiWMDK42gNBHnP1UBq0KIu5dPxOyjXp6qSGFxM0N3hThepvCqDyM3U4DKt3LnzOvtvClaPmrSIZLDlDcVUjqQhK//nz53In7m8k+5vAxiu+MAbx+ibDceTTqPC6uSFHhQxrE0nVVp3mVCrNU/a3ctNkc4ecar6WFubQJf0fv0+oPLi8hkHU0C26QB2CHQZR9bxDx8m26mLoxaTjMOTQ/6Hncj91a6T7kL4Gn1PX96qsE0amoU4Is7akhnra2aJ2bZAj8uDHiMBJeIvpbRKYai7KT2+TSN5uIqygRWzX9OCEzjdi2QK3xF/Dbzca9wfnLjytGG21n33Mf7Fy2jJcJrUkDfsgqvzthTeVqciNJvuuPXHhcYyKFo9w1F3ZRS/gkFdHGulvzg8vH86et9hruK45qVtWsyurhZXDT+vZpd0cs+MCtpnJ2gdP0i9Mi4prgnThnJNz9OS6n7u1M9x3fUxFirQtQ75qYXYK4B73JVG+Dssgw/DTRY5czDWGkUeUtWWbqFJQL6Y/l5R2Guigqf5SffvHpTxcDLNOtcCCMLrlfkrfQWUJ5tpqNb+SSsWm/O5f7OhM4y5atKMTfvNFktHj/1S4QvvZfE3VYmsYg0/eZ8L1SQj88fv37ySqqgnQDGRVUurpy2xT8D/fJwk1lJG0q0QtFnm/D2h4XUcqgTW22P8uli6VSkW4cDo92UK1WDtX7BOGOOqPHz+WH0NPD1hOhUQwMVG51RDNn5JNQWmSptbv9u3buhj+D3E0a1Ih0cwq8rhmUP4J2KBd9nRYPdW7KXlLiGqrzqhETGBJZC6O7C7zHXIMQNPgf/75Z06wteFCZH+boA5OaOoS3/NnFED5an98PdvgjGIrmsqVIGgP3+AcsT84jal2QxzUzkTGpZouqm2ZPuuHKB1F80O4jhMQ8EXz2ZtfFQkZ8Zz1Qq2HXJwRN2LcEPG7KtgCu39GEM/Ffrf1UYFd0w5iqrdS4clUMlMd7vI507P7NDq+tvQ+dvXfvHmzuEqUcNAiwTRo0V/95zd6nQIkLD+axVi6V8VRL28vk0NMS8mcS7OnCazKYdOOo5FDO2iyPbb2E9REZhhID04V3XIXkVmSn8L0Wmk6r91wkWnm3tyQY8oqEhJ0Uo3iH+I8HMmQ4+erV680mJymLD9AprI0zStJyKnmawOxVM3X/i7JWVD+w2EQtblNc0nlu1C3NewEHdpM///mTCupLx031KlKu8XEdXbW++tphYvaFnNUEgc/RhlDML1d5Fzt9HZR8o4jqNyyghaxb9ODEzrfiGXL3DqDe3AzyW7mv1h5cxk46kG1jXIixbckydtZ26ay1t3XcXPLKDrdtHk/jzbyybdv9AHOeREl4XCqSnvanbtbyU63lPz7778tbpqKm6DvAhbXPfndXvsF+ZpUI7Sdwy3l7ESnmquR9s5E9PjQqg+bfhc3lVmyS7KU1oETRi3h4CRP1eKlmlhJsGLb0rDjtMq0aMepFmtDUmkdzDfHfjY/I9wCPg2uz0hAZ1+T/OkNPWvxacyUJOvFRNQ1+rLp7OviI2UiCJoWA9TMadinCbYvZCXXEmwtii6VWguhkvh920L7uhJWE6VW3mqWVwqdXDB5l+SHmjO0AKr9lKfM2JsoNU1l5xJUa6x05oyiZ40lpO96Z4Tgogmp+pE5Cyp82Hkmu8iOKu3irEf0pwv9jNhrlKbSKV9ZJORIjD0/5Vxw3CIXUjPHgEG5C3sk36puqbTkgCDzRawgPov21YCzKlD1CzMaogcJW0qm6sVc2x5M0xjYRL1QO7mIUfVFTbG6OYEamlmVDb+llaaLdUq5KK9jC5WEjxi6zlHBscQOzF2FbW5M5VfAwWquZA7FUkMptfMqlotlO3mxpGc/sMyUzHqxaPmldPE63jaqUMUHw4vpz0VQ9VHdKcnNnpfqclxrdTqq40LX4hQgYflR1xynKhMvdtBzJUThskI8/eFu3xNYMYwgWnurfKWLV6VB/ngrZCkDQ5y0neAcW7s8xpgySotDDqN2QzSLguUL5yoVNkcO6q52eHOC5R9UDV3sOLqZr/l49zdfKtV7OsG5Vkjhkk0tni9tPdcqMBHJt93ScOtYBbtvqPeXdruBauis+x462m1RT8y0pULTNItqmZpo5W7xA1skTBiH6a2x96lkepvQ9E0nxQpa3HzNDU7ofOMGPeTu4izP2HgqWk/tZ2fzX6x8SOXalqmGxO0uH6tXsrcYizGV2jaGaZ/SEFqNW6pKpHSUWmSmoFvBAqDZehBI0N8otoqflkMNqXVZwI4Cm6pI19b7p/UqJKxKqviLjd6qCEmW0tLiOtYJox3XO2uTkCZ34A9t/k7BFh/Hjj6idu3oa7H2Wv3j3HjAb1gURzVFkVVmNN7Qny4O2c+GW2CtiYnfPYH/lUpD1S6/2luu1Rakyj2SzlQwNUmR+CVvqWW0gDowzoapXZdKlSwVCfPq2xYdTNEtQyipmbBIGJOqRDCNrYOtn+Y5KtsaShrVmUZT77PW12bPru96N4UZCYl4ItS5aPHVPgwwTjnk07SnGZHceEulIlhEtwUuOjWkmuIEE1elEFJVGY15FE1/UkH/JaE46ymLG05xDmlwjLSHaMYptwMijQTBAdGFECkRMZlzwejZ4L5APRuE7wfq2VXqEFnEfIDB68F8EVanrRcq3nPFeCApvOqSVOYj9PxbqixqtxfTPKqhaHRU4BM+ybXqrLqkYHV2gSqcKmyLtVvEVIAXU9PA1ZKUhT89u4VSB3EsvY8rrosXap2CTIx1QQVYI1iVc3Vn+q/rVeLpcXs7H5QzeWD3U4BVBoqXH7GK8A/OK5W7yolKneyuJkuPq6QFN3YMWStyJIvhVjCjuOSF71q0mFNT45aE0pYfBUn3RfnnWqE5JnPhaTvBObHnct8Qbmxm6xxyrNK3Eh/dKpmTRJ4rk+oxk6SfO5GzzddGPPc0X+rjIsVeM1aVATV9IqyYw0RA/1VgFKIqbxxNScKhJx1JfuxP6TXXfm4OD/q4yqh5koZ6T2lfa4i5hnFz8Qg+GJeq76FjXPc676YtFYudrOq14gRLjj9VUTT9iZj+S8J2VyiY3gZtHQysZHpbZz0tKZXGEnH3/mA+V2E1fFIldRVWFxpfKRHV9Ll09GxwdKFng2XDD9SzJWlM85KQix23hKxtFknnOzXl4SEqJ37Z3nPdR/vZ5fwXKx9e0YwCzM2jZUG1n+rmjOlMo6nXUA1dVRI2ZKfqs6cNGT2r1KaKFA7J120FG0wNXaY20khG5gsqPldgBpLBR5oO7K+AHWiOaUkbVUD7z2BhdqoFK5Fy1zhWBVhlfmhqVMh3Lg4OOSo1u+SWmJLT6bLnQpQs2dnjiN4eeXLgOtwJo0mfStQGLCo2cw58pakyrDmjUnZNsS70UyZYnI4NBlXiG7pUuyJpiz12nKuGue1ot7gfU6VxsRyqyVUT5Aqw//joWgV7MTVxsCQ1Snn0M9g1zJE/JDxV4z9SnJ8QmCPQ/9nXabVXazKHo3D4VLZD2p1IphuapC6VKlwwUmXXty06mKKrLYrUvuHWIc6pGgSbGxfGXQBr6469jtjnVPY0F62fKcKGhn0tWMUPOlk0xd3jTdDceG611bHS9KNYrSk5GdZkaepKU4im0EZ9LfSEMW0V21By5h6RmhbrqwLaa6tiSt8pWHGYVhNNRF0xm7tQUnPyEx4kEIQ/whtxAaheTEvFGeqFmKjuj0D5P/c3tvGRgCpIxC5BW+8MbHdUsFPx5h5XXxOv17q7YSSg5jpeJlX+lfV+XPTs+xk2kUK8lPrNqeU6WKQjdWHopxQhMmJRG6sIweF0UKTyzfKcoYMy7++Vpt39iIOoGofEc5LbwxOWn8jAe9rRqxkMNnRB5j6fSC6D1n1PYFUwfBo7r4sVM1cg54ZAviLBVsilYL9I2wn6EvrXdnniMSPN7JCdquoGMsWGHHHtRncXR0FSuXzhHAmZ4+dc66RpYI7sEqZ5wvnalN7m5kvdlt9ouGtVBFVq+zzUOJRa7CWnqmUNkY5O5VQXwfFDVi2GxM/TUG8u7RusUENnPdc4pyqx+9ORRTawbfeRtKUivl3vbCsUwakW09u5ShrpUktOb9uty/sl14zA4jw58wpau4MTOt/9FSR5Cv25Bzcj6nj+i5U3l4qSD85NxyIjkw3i2dthDc7Xpt+6+9rXd7Gr1UhSNUuDQ8UUq8HJo/+6FgdZLTgC98efetz3gk7pyX0Ut0Lc0Vq/19EHbrmeIvJ5rr324Vty7yxOr/2CqszakhCPn8otozYhntHauxsWjKZlOC2uSpwwa8moDZ/C12xU3aWlFVWzb+lYVeMsqU1tZAnBjqLUgR0tth7FWRyrqOCtrRHKQiUqPsBQlVHWI2FW/bTUmmnFLBmSqvFfhYXIZybQ/9nX6dBTDU0lJu+ySepSqUoKzFox+rZFB1P0xUGPxh+H+A4OFywogAI1UlxbCxbja6a0uBwoQ9iz7rveLfJUBE1TpxbcNjcIZmchHHcQBJPdEFhsMhyccIrDBpnnFgD82U7axYANQo4eUYlaFHtnARPhaTugEN+TIjF8SsFriTESnp9xAtNR+hSsyAcTCW4JPUO90MAgzm2DI2aOcCQj3So2RJn2KSonrYwKgmx7DZxuZRvV6J298+IAYH/hp2fvtXCO9Io0bqNCa/k5LXhz4xYt2691aqtMzqU2kk1KrU18hGXnz/NMARKWn7lR98joynFazAZ7jWKOSoX7GZ/MLrauLp2jLqTm5vLZuuPIYuK54rEWWtpOcK60rJUqGL+DIUdQr7nA4GB4RLjYyHxOyBzhwfZW8/QceSVM84TztSC9Dc2XWqFgaVdS8Y4sKMAQKK/O4r7JkfMnklqBW2rSR7V7/89Dhoinaqg3lPbNZamGzrrvoeNm0xz4YNpSEfHbqDGZtki9emKZ3k5tvRhSyfT2wMp4YNYqsYudUcSxYJFcLUDrK2hND07ofC2ltHCc4HR1sakMRmi6/ex7/ouVC1erDdkFfQjNLR+37r4eDGcZjcg0FgeFJjiLHd8wbZmim2tR/dIVbIpdoEVCP7X6r6eUnLIbLpRa/Srnk7DXfiGtV0HlSnOTJFZQjd5QSiOPJFlKS4urRSfMdGKlqrGh8RTJ6Rxzaj5/02aScjUkgh37sOPaIjHVelTkIlXSktfiAGZPK7SY+EiX8j9TNf4W1MSBgAh0fvY12GBpQlWJ7btskrpUqpICs1aMvm2h0a1Gz/pL0lUfMkUPOuNG6pxQsOCepKzDo+BK9sgQmvYYK2Df9W4RQnB2qr5YkBeftUfQtHlkoOlPFSR7gttiSinloj/VZf1pWr6nRZqbQU33vak67OEZHBqNAB7S8gStIEkWqarSBZ9dGxj0nTkUYj6iNP0pUddmevL4i8YV5GBpP229CJZSVxTVHAVxbS5mSk1puvSnF5Y1pM25Dw8GBWhoVLBT/VYeV1FRPzgtIX7IBpf3VP3FAcDOHmEo8/TsU/KdhWgsJCsPf/uHcL6Teq4uKK89azN6drGKDdVtbjyZ24KnmgKoD5JBZZHhzzKY8RtD/zrYjSp9P45yUbkKWlDDVD9m5DpeMPqewLbuOBqVh6CV/VYoWFSMgWnXeoOiKtAozFy0uWbWz66JIcecgsFwtQO+gsFrN28NptBioCpvUNOdg73cKE44X5tDurb5GprrkdHV4dr9sXOSKNziWQp2ypE0M92a+jpGTDb8TNIq2vU9YUO9trTbYU5j1tBZ9z10nDKvP0SVzs1tNWZghWK/yZjebuhr9EiwJx21kAWmt/sLQHMpWMY5qYbQwbGum4moOVosPIesoHUwOKHzrbBiqn3rzD24AXKwTXDtgPio9m1Idu6RYczj0p9eBHuiudQs4VjZQunAOCpj02Igq+UTydKhbHBitO6+FvCgS2dknbUebJGMe0RHJ6Y0xnBjkngZGAk2+pm8JYkLU+BuBwWsACVjFr32C8l9Tama4vhIY1R5LT/XNkTBgjEMSNw4sCcnjMWHLOOOUO9pNgVz1JiPEtdPNe+KFrTFnkDsOELdqB3tZUAWj48rBMRSBRZzVCIjtqOfm/0zuAUW4RPhbAT2bjpxvDRcHlXUxZ85eiYnjy7mmhI1ZH60hq4XkSpCfE9bhcp2qVSFnC0itW4LNSmakqniqxYsDo5Hyhr9IBaM9jiLgyoJeTbBZLuRafRTk0Y71c0x42Vmg5vSKMlU32lIQw37FGMS98EUpmXUoSqWe6QxFUwhylQ1VzPDKY2pcV1I0MqjTW+a1UvxYKarAhcFy+Q+WCWkIi/O3KRIEiBOMNX0KZyhHZZZnbHmLsTNJcWFhYCIzcF04dNaPPJynqdeTD2JjpIuNrtIFi0Vr4mpnNdBMU44KghyqDxQLWe8LqeqVs9lbgAAIABJREFUpAOHuTm+qw57PLNzqOnZ58h0Fu7mkq44WS7cWDdYFxKOVeKtsRP1kAHwdPjksKQtJDVPASSbtA7uuXHWGV1M26vR4D/eyVr8CS7HhIZwaUYuglObhDLsSUpNuqvs06IbUUq3yvtn4sO/QdpU1U1kZLhVZTiOy90VZxVXpay/PbYLNrMuF110MOQI8rFU9vKFMyhqwsDgREBWVjFImEvapOIVtsv5WgRgnMZQc13zFRzhKzCS/tpbauLUBPktxvQ63u2uzXFb/GHeoRqtPxHQnyhpwDC0z/Fp11SjIUSJbBNmw1PnbKhXlfYNVP1H6u+sfWmH67mS6YfXPHScatRKyNCeqAFZNeIN2mI0SUk14loUTBlJi/LAp4K5DiutMExvfZ6WEa9rN/wHT3696ClSeT75Cto5ByeuskQugg3+yStUEvXP4x6Mj4H7nv+ex8pJKkWmRNSITZu4nY5Ho6jTsaIvSRK3lcbASkdzeakZz87PeriWM8GoSKpoknMqhh+iUf1mLPGmxuWyKgtFdg9OLzKN/FPRTpJOWwUsicq5E+msXxhKiJRSeyKXwqJDdVqPcrhYfalUT5XF2uZRcmat4JJwILZKsOCYXHL6VNVqyRz7i7FFsHhzPSoM+imtdwqmHH1lg9dl+vdBEey4zaC12XGkhcSL9/6patmQ7+LQaLo/ZCRwkp/B2jQKDDZBSXInEQgUINDt2dfROMCvt3KgFyCbIwtfi7nr5pqkOUX88OaUymH9Amn6zOeuG7LF4kjC17G8D0gGtSzmnUqwoMk0vixQ+JVFfKSru5nE8Mvh3HUr9W400ZU6SWbgc+RVO+aIuXDN3uceLxMeLNVOPP9iauWRgkkcB4PWsoufdfC6pPtgags5FBZbyBwus0GSqRtdtpBIQVB+YLH2akqs0ZC4f2FgO/KXjUb456kX8RqhpiZrGYg3ZZJtZKYkwgQzLVbLjhoVJEFXMpE4qKEWJx8MyBvot73T66w1IlgypzIohJ69ZFFMntd0MBC0sgKHpbJgXZiWgZ1yGoufmsp8k5epCkwBRkzU6FlWEFV4RmsboyF6fKxrGZr6hTZhU+wnO3edvPCPICf8aaxWg6bl/TOWtmhohRIyUemy5DtnfYWrCqgMiG3CIWKwmR3JkLCcDzyPHXI4m8YnAkcVTidepouRcYefQpEpu/3Jxs2k6rA/i0gK8aYs03wtIo9uWZqRofmaCp9P4EWp1HwlbLjiiLbdlXhqmiy+FFeJchc/p8hpG+rFciVbnKSzdoXBv3BFMXLR0NDRV62h62lLO2eOqS3OtkLB9HZUsLuf3o70beinhgTx8aequXqoTBpN+746V9BOOziZa+T98GmDn6m0nDbZvtvPePuTewISH9jkm05OC3PfVp7qW09IsAx0vHwc1Ndv0v3rwu7rRdn2u1mmow5fX12vXQ6bDvj9BEuurFVSpxaN6PMpXMAqQWQXo9d+QVMPDR39khC/zjcNGdlCBTI+JhnJmdw7N5LH/bRXq+mYXEr5YhfeDieeTovRxag1Tviik8VlOAEZraePZMv0EzuuAlutHXEL+E3K6HraBK0yOpEhcCyBDs++qsEadbejShvpp481xmLuI0WCP5trkoJajAKbU2rRlHVGGGEP/mzLFppYBrWYBh4yRbfMwU4lWHDjjuYSxepLZN6Sz8k1LY3TkCbq3ZRegdK7+FZjwZQvoFgRCmY0JTM1sUJGVlaR86Mldw8pOz/94HUBCwaJyXe2eGBghCuYzp7AadESjSAlP7DYssoe1ap6Ntjs+0h1rfLgZB516+epF/EBQ5mOUr7gkWn8n5LQt5Qz2Z6LYPEoo+wgdqT1zjcq2EOs/LPiEDSTXzZUbXMIFl+blACZ8l0sG77uo67qzD17jjJQIM3FYjaYW81jsC5kaq8sAxIJprqZtRY4/tOmssAAcjpO86vecH3sFCBYJKZCjtbq/AHwovyjQdE08VFIwgI5Sjn4c9QAugJT54UdZoHiPUIU928P8DMt2BvbQL8AqOVR9VT5H2mx/6elTmVq9BY5ZMrXhxafCwwmKF84fQmTX087l6ylfb/8cRslbIEjopafr0WE0S1j8zUd2CSf5o/kXPSG7d+XOcox0894qfMb5zIl8MwNtbG05ygJi52UXxKG63yd9ZyCUxmmIW0NHec0rTx8rm8dmWNkC1VtP0LyJnqxTVbuJQc5U0oFcmd6q7pjn5ENBbJM11ZzpWYFzWKdMw9O/KZ77nrU4FuQEmctAUshlIGacw/GZyJlmuh65r+9WnltaS8cP7guWabsDZpOB42usVWRyEHDPlgqMHx1CkY4DEBSOVj8dROH2r9Y5Z6NwFxclHG6d3YRYeJz1nXJAtYo5I77BYv7aygwyV0H8cIQH5n4ZTjTUlpQvMUWchBsNCZX+fEFTk7S4oQJUhodawzGCXIwBi6288KSfDeaRTbsaKHk4lRoR0ubvGoU4ZRdvFj022fK1wnmNyZz16MmyD3LBQSaINDV2VcNsi0jLQ16mrDNVMi5ZsgPb65J8oWfu25OqantmgiZ4++HN2cLS5sgBQ+ZolsmYOcRbDRTGkpd+eZ6buiZyU2plsGvX3PXTdS7kZdZUxot28usucvwnMl8mJLk2EbYUtl9K2vS7vNM7tEQjZHTxMflrmXE8twsM88yBrXsO3GshgtZrTyxpnP0y/kIpvvpfFjnrBfSOt6AJHcsRkpUsKd2llKL4YwVScR4K5jXGUYFRj41RBtVSVcS/AvZMZOoyt3PaHqduwuLV8xBHnr2TNYvlqwGsdOiNQ3RgGHUnelnVm+1UTCJmlWMwRAj3ZkCuPJpGUn6jaQfX1QXu1R7MRgKbcIBw7QWTEP8BtAxqfmiWseRRbCExvVtZJkwOtOr7msN2H884fXJhxwiaRl15Ha8JDSoJak5P89i22hJPG0ciRQ3UKYaGtQiOIfy62lJgJbmaxqnTPehXByW4IU64nx+4KDttgWOhmFBXRSYr312Yp+8oZ6W5KktMjUF9XTWrjBML6Y0piFl6v5UtrOFxDuswS6+LUZVW0U9OTFLGc7t3vGVGrWrTG8dHH+6Oq3CQ0ij01unY0MXqjijsjo1ikxWQCNLwRjJJskLCKYsRi3YSIxpoU0rlXIP5ugCc7dsLqPIhd/gp1Wf1HwClmrSUPupsh0fTmQa9PpI3XU989/OrOwIV3sRNL1KZmGB5zxX+ZwJlomnmv1iHkKtPUV6meFWqvWp5HkFq616Z7VyhQtSPdnVVsDqIbNBkmABG9WXhnp/R8Ayfx/UzOE9cGJML+yClRyoSM74qGlg5Y/JR1OYHBgtrKZTldF6dA6Mwc59VGt8VtNikC8EO9rZ1mbHUZ0alajhp98a2zW1xFTuwRxd4LSuWZK1x3EZRS6OqlZ2LYgJgQiB9s6+ql1QT6w/TW/UuaoBUmevtiBSS0e3ys97IwZYdWukSPBnc01SUItRYHNKrTJrPZFH2IM/m7PFaAgeVEqBxXxAvrkt4+PzCBZcq8s3xPQN4V/PFRh1On60hNdzZdIPr7/eLU5gpIK674TcXFIyjc9q7jqVa9Xlu+pCk/85wVy4b2Vdu/B8g5YKmyBZM9gUOBq68EGtssKGyEYnrxOv2Mr9Bl3qfGTR3GLrmg6/xJ6nXswtng2lrmR1GIpQvFIktEuwbJxhVFBnVQ1KtTgBV+kNPpgq0DL2SJXXNB169imTLkNcF2+/UPOVb+LgIFtK4CBzVmEs1dD14074JBf1TwEsErp+bRTZMnMZPbJYRBM6FhbzUoTyQ5Sd5WrODzBSNiFGo8DxodcgXo6V5kG8kfrBnxoP5D5VdfIhh2zhz4OCVlBg+cJpLMMboqnjCKqZe2y5QVQ9ctr52iIuS/M1MnTJviNuOAmmEV2mMcwiOnuExZHYQDh3Ky2BT95QW0p79511pNyOanrwZ8nqHxG1+1uWWaRvC107eyX0+I041zPOWWxUBSRT12Cc3FnmiSO8qX5aJGx0epsKUbF0ZIug29zVVl34FTm3YJZO0JdNwucWaUj/5IMTn/ncdclyUsbodebSWfsZn0aVL1TxJijf6GVU2Dqz8ki7Cn8G+0E3Dikm8JwzWeUhkwxzOY7a+TIeQo2Kg4bwhUlrFLUwfuLTa3X9q8bqAuVGC9JFhxUzGa6VZKsqYK1Am5Oz434h3vO6iqloc3AyhVscCxIvn3cuqFe7Thjfmaym1VlWF5lay1Eufo7+dZBz7kDsaCdcmx1dR++XIv8695qjxdNox7s2pq/p3HX5GdxaLYgPgQiBI8++zlWq3OHF3BwR7ttuWcg01yR1qdQ2+x7+VJe2MI6ryviARia2zL5OItjcaC+fc3BkC/9n0C75JOmj3i06N6Wm4mRanl/0dSp3TWl8Kxe+luKLhnbdt+9YXOulXaWXZYpe0i2l5vrwmecU4KJIvmVVyKcpEBIhYGk6VDCUgl9cz1Mv4o2bOETYZrolc8StlqTROPOoIJPhkidrWdsYKm/yrP0EF5voTAMPyUDP7hui4+vFMuYPA4brfLOGEed4H+EEy9ppxnuEQQbFyVQTLQQO6SudpZwV5i7c/g9/65ibFLh05i7mkg2GJyyZwfRHgXYt5rQrHK4+a6RC8Gd5/4ylw9U4OROuIAQ/0JXhTAIoWQuBvoccghB0UvmG0HX5wpnP6P7Uz1fT33KRL/dVKcd7okP6oDLzNQslS+X17Zt7n8FI5kVQkq3+NUR17j7Duevcdcdi674baguBvjvrUf0a/ZwrmX54c0PHkY6t/MSPEbcU09s4H7/OBq/d1KCt6W1c69ruqj9d9FMVHlMJ0aJIfoFRRStA1dI19z048ZnPXdP5FiiKQxZzJnDhrbSfzH8jZcZZc+6iFStHdKzklkgGISd0fds1Dfrr8kminiuo+yiwjIfQ0tXaSVpiWtTfNgoqMCSwKHh4HAthFbYyBexwGvsFGFXM6c9G+4W5RnikoJqI/QxXpWD51q6EzOedC0rbhxPGb/CzWtb3JIxKlPuZ28uNHYMEVgXWY0e/6LoiNLooMAZYdJhk2kUjq42UDf7ELbCqeBO5NgJ/Bos1gRCAAAT6IHDr1i3LmmUfyrarheYnQeHv3r0bDM8a+OLFi6zp95f4p0+ffv36taiX4miS8/3798WYayNYHBn//fffzc3N2pRTxV+czPgZPXv2zP1U1VAj5n6mvbi4uFhM8MOHD4txkkT4+fOn5JGZIqkJ41xbEXlq5y05cHemwOP7Cah4nLBevHr16u3btxF65auDhFGLFM9Xjcb19XVEbMutuSwYFVjoFYijwrnYO2jxI1//5XRcHADEN2S4dDZc0LNvgNbiI6sMLQU1bCjWUmlkaxFPgyvLMsMG6zAFWIRmMZAS+fr16+fPn4fU5Luwz1nsltVGnGIlcxFLnRFwHE3tEp+5q/hpL9f+Ud80Xz+EIYdP4zzXc5OgJ0+eVAXhzPO15IZQ9zc3B0ye15Dg4sRW0b59+/bw4cNMAiRJtobOnYY6iSk3J1JDZ71ZeB4sT8A4PRkEO5snluntYoE0lh+mt4skN0dgBc2IjsGJERTRihHoo/1k/hsvMH1YOa5jJXfnXAeHzI4Lbyqrx339/v37xTXixdXbtSVK6i8eYtEii2TbkPLaR7qMX08B6wNvr/1C8Mx/DSYzAi8s6iqp6nTCyFXiGnw58OcWbpKAtSx5ZxVgTgvsOEcmGF6JHXELBK1DIAQ6I8DZ184MijoQgMCYwO3bt8dB/K6JgFbstJ1oKtGq+cP08c0htW2n26xIsQfdXu3FHHX81Z+xL8Y3RpA7e9HXqaRev35tTDB5NPkKjWlq97A7/ymn8P37940PbohmTFz7FTYkvvaRy8tLp/jcs1rPsJOcS2RtuErX3Gdn1iZF/M0E/NNrJ6kXqnfxNbPcHCLG0vbfeJOrxlZu0EgK8VuMCuJ8Dr+rzbXxwikJ5fvOfRhm4HB1daW8Ikw0wtyw0hlJ0N2y90en7dkdq/Nc6Mh34QMSxjd0qCKosiQ3BFOARaTG+az/puTFBtbP1H/QD59er0p2+vhJQnAcjQwdqeOaH2mwl3tXGUOOkUVO8lN2D3oI4xOQ8nDOPF/LQVsvt7aPrlMJoGHb4l5MtYTaJ5EqxxzpGAcbObJWmjTUmcDakz28s7aLSswaCNhb2hP6MSK1aWS7065wGXscf5a6ah7qPzhiPvq5KtnRs03/ZAXNYj4GJxZKxClMoIP2k/nvYpnpwMqLOtYQgeXjStzX/raNuYKRY8CmsdBcdi7cIpuLzMWIQCUFbCRVoz977ReMepW3Wp2CNe2EGbZ7+Q1v7u2alpPVdtdNwkKIHVfBrMGOuAVWmYzIEGiXAGdf27UdkkMAAiYC8T3xpiSIlJPA3OTkQMNZ3kOTE0ljac9ZMKiGImuaEby1J9DiP9XRykwHYPZI7j8rl707oKvyX2CDXQ3TThGQpoulSK5q42FdH2mSax0XsYBKkheJTAloF6z/MrmT1AvfjThlohBLoxd8MEng4m4kya8GbVtec60Bo4JtPJM/tVg4lWPJ8rm4kLlYXJMj8hM8bc/uQ2j62t7yaPpQ5si3z1MHzxbPbAzx9SbUPW8l8DN113PNtYvgXzAF8Gn415oZuXGOwhfbNP9ZjY0tBUAHxni7k89t7tpe3+dS6Cw82JtrD4EG5zmO00/pMeSYMjlDiN8k+vquah79BzNdL5bPYA3KJMw02cUB8J752jS7nSGSNvdZ+jkJ5V5YbPxlyjKvhJsTMh6+KH/88Z13FyuC0i9ZFxYbisWqsRNI+ceDeEt21uVVJscCBM7px2B6m6RoMb1NgjGYCCtoQSzTQAYnUyaENEGg8vZzsWYFB6XFyC8O8iuZ/1Zu5WL22pPR3IDtwHlx4U1lB2rqDHdzc6N3wbifwQvtq7GfFAqmEAy0rHFINkkYfJzARQI1FLBFIXuK0GK/wAHpHCWwWieM3+BroTn367+N6VfrqMeOQ+2owY6LkxeJWnL+csI1ixxNJWlCYEqAs69TJoRAAAIQgEA5AnNuykWvWT4RC7sp8ylSJuXFz3WOxJjbyziKtuqndn5bnHF6E9WqZAtH9pdndEShQO6W95/N1dBU4i2+L3bIyIeTKmt7Osfmbpezy5i+0+Ek9ULHCeLtqpwjORaN7OVHW5PjX15SD77owZnLbq7NYVQwR6xkuDZaBb/ENZKh5AnARd+lBD7QCe53HydpwUaF4Tw/jxpkWs5sDFZIvssn3lVNTX/CKYBleuK3DDrIurZ/VwGIH39Vd1z523+mRYWQGgioK58OvTT804aMMi8kYshRQzE4RAa/VXQCqDk1Lpm7R7JenHy+lpatvFIl5w5T4f3h+vTuELI445h7sO9wGurD7Xt4Z304AQTIRMBvGIP9cvJ8a1ihYHq7aFamt4uI8kVgBc3IlsGJERTRChNovf1k/mspMK1b2aJjDXFYPq7BCv62jTl5Li4u5m7tDLfs4rNIuFMMHofAIoFe+4W1K5iLoFJFaPpQbrVOGL859YVMZbVpOpaKo5fzTh+sIcRHVJUz7Wx2xC1QQ3VABgiUIXDk2VdNS7RvZtWfHtErgrQQoj9Lh1cGIrlAAAIQgMBmAnPrynPhmzOyP2jxmtlT6z7mdFNsXOVMlrXsRcux5z6urLu7OGj58eOH++irBjmWNxe6xDdfKKPFZzPZy+VrMZzcBMf60bTRdtGCTiMu0hJwB+1OUi/0Xb5FX1j8lEta/nOp+T6yYBy1t9u+MTjX5syFB3NPG8ioYOCptxUu2l0xC5dPy8svLGJvKDOL/cJpe/YNMFt/5M2bNwcOVPzVlAhJjdjT1gWmABHa9lt+p7/NQFrF0VKfPKujTNV5KZzXnI+w8NNCQOel3czUxVdTU+wcNUMOh/1sF9rWHxzzb36rTg6AzNfSUjUOY9Jm6qemndyLo3oVy2MP6PoCj66P2tpFQz0yRPmfh3fW5VUmxyQEFlu80/oxmN4mKWBMb5NgnCbCCtqUyTSEwcmUCSENEai2/WT+m7AUVWvlhDrmTiroMlKmc+G55VH6Z1s+1jzUMmzOh8WSsiQs5sQuUMbIomMC9AsdG9ep1q4TRpv0XIOv1Rl9GsEple+ihv2rQe2wYxDLXOCBdsQtMGcUwiHQJYG/DtRKX8bYv0FQr5xXd6sdXfo/956nA3UkawhAAAIQiBOIuCO1763MR0VGEh6S6UiGjn9GLL5Ha/k6fffQXFJHFao5eVy4fy632MEhy5xTW16ckMkvtH3QUh5q2OqqV1QyzkxeAFYleJJ6sXjuRdW2jG8xbh11lJIkXn+fPXummVo8nendSJpHNeCMCgYzLRbOIZplP9bU7ntClGN8AKDWW47O/Z6HtUKes2dfS6mP+Do1caAiyl2n1CKNp5NNNUVjqqPaNIuETlT7RdNTADlF/bXDzc2UbDrs51C3qwTVQW9Oyk6emL0S0HlpDeFG2n38+LHkVzcZcoz4n+fn3IiuBoeAs8Ji+ex+vuZQJLmwbFtMklEkEdl00awaaxXb5RMRtZ5bi8QGUZkbZjJZDZ11JtVI9nAC+DGMJmB6OwXF9HbKJEkIK2hGjAxOjKCIViGBmtvPxZrF/NdYomq2slGFGqJFBmAsH5cx0JzjbpR7PlePPpU0yiv4UzWuzGcGgrkTCAELAfoFC6UzxKnWCePDL7ZPz/KSx8hgwJe58DV29IEfaMfFycsgJ2sWvr24hkC7BI787msSatr8rUmLPnSgt479/v1bo0N5WJKkTCIQgAAEIFCAQORknZr0AgIEs6ArCWJJErj4SqRtuRh9nXpZxrb0Sz5V7ASFZc7pduQnJ6Dd+dMPCk1z0f7CGrbvZyq3U30JmSNwhnqh/YvuO7dzHOrZ+b0oiTyPmqPNKTIXzqhgjsyx4WqxLYuaGj6VP1Y3/drhlNWBQ8pBmDO0YFPshBQjYF92Wmy688mcaSjV9BTA7/QtTdmideQgVSNcw8h5UVQi1ElA+6pHB19VczWDLnnwlSFHnWWjjFTBAVslW2kHAszXkpeEGvos4+ho1DwmR9FQgjTUxxqrhs76WALkXowAfowIaqa3UzhMb6dM9oewgmZkyODECIpodRKotv1k/puwwFRr5YQ6FkiK5eMCkONZGF8Tn8/Vo1fVxyUc7vpnkCzxiQOB8gToF8ozrz/HqpwwDpdeZ1DswwyWfdp1nn11uHSBHY+yI24BvxxyDYEzEGj+7OvISDoHq4bszZs3o3B+QgACEIBAnQQiJ+sspywyKWUZi2fKurlk17JaG98IxDjf9r1IxpQLRzPuuksilXGXhj6XlyS7USLGjYMlgYwk5Gc9BEoWgwPrheU9ZEnOxiSxrEUSabS2AWFUkMQ6yROxvKpAmVpKRXLZLAdyjl3pPEkLltyyJGgnoHUUY+elkfDwgVB74nMx1w7p18afy3cU3s0UwNKUjXTnJwTSEpBHfdTd62y5FpILv9ViJMOcjgw55si0G663mgYnAiXHUYv0mK8tImoxgjZlWr5Joi2eKqUtKphcZhrq5EjtCVbSWdsFJma7BEr2v8bJ7FoH4yr4a6era+MbhWF6awR1nmisoBltzeDECIpo9ROoyj3I/DdTganKypl0zJRs0Gs05MWmskzM/WSNLhHj2N5P2X5tP1VrlNaeNTEhkI8A/UI+tg2lXKETZqBXm2CRwUAN5q4Nl2NSm2A57IhbwJmbCwichEBvZ18Hs2nn37///pt1TnWS8oGaEIAABHITiLTVGuwWeyPOSM3R6rXl85ijFM7z07JFzKexNr7/bPx6ZLVg5Pq/+3rILt4gKxcYeY+mi7P24uvXr5Z3Q8qmhTdbr1WE+GUInKFe6CXKiy4e9ZjGXVAF7CJJIj24E2DtimMkTUYFjmrhC+0vNNrx8vKysGxDdotDC0uPk0/yM7Rg+eiRspGAfdHi5cuXxjTj0Rbr3ejxtfFHj0d+djAFyAcnwo1bEHAE1NFrzjV6T4SKpaZs9h1FLrU9Fww59tBr/dm50aa9g8tNgPlabsIHpm8sZsb9EwcqUiBrGuoCkINZ1NNZB8UjsD8CZ/NjrJ2RrY1vLyFMb+2suo/JCprRxAxOjKCIVj+BfJ3LBt2Z/26AZnmkKitbBK4qDsvHx5rDuMyae1udZbQsUEZpj0VK7hAQAfoFisFAoEInzCCYXsNXlY1ybF5NqCB2NMJMbkfcAkbyRINATwT6PPsqC2k3dv3nW3oqSegCAQhAIAcB7X5L9W2iVeJFnKer0jlDZOMWsQGF3JH53ltm8XUuHi073GT5+ExVM3qfc0CzvC9WAlfrGpjCJCQrgTPUC8s+2trc3xZ5Uh2yGgoYo4KsFW0u8bmjCNP4R72tQB+mmwozCjnwLb9naMFGtPlZnoB9QK5Pv2oD5X4J7TkqL6YAceCMeON8uJuVwPfv3y8uLtQy+Lk8f/78kH6TIYdvhbNdj05fD+prulH4AHYEO/O1CJzWb1kmttJRWyeTDKKaxkVDfYj5quqsDyFApuUJnM2PwfQ2YRljepsKJitoRpIMToygiFY/garaT+a/mQpMVVbOpONRyao7YFNZVvgj7/FcXpb9WnPPWsKNu/iM0lpyJA4EshJorl8w1sGs0LpMvEInjDgbfeYlLZJj82pC+bGjEWZyO+IWMJInGgR6ItDt2VcZScdf37x505O10AUCEIBAfwS0zzKulL4hVt5TOfLK1bPZLs7qkLs66GL3yGTtl0dWC9JI/vagYC6bAyv0HUiX5NC0Z8v4tsU6gWy2Lw9uI1BnMUhbL9TN/ffff4t8akNhkUd+K70ielE1F4FRgUNRz4XxALPlAGompRaLjfI19jvJJbRUk+SZLiaYtgVbzI4IBQjI/WUZCQ+SGDdQxsVmChDns+ruUR/NXiUkkbskoENc6kNHo1DN2V+9enWIvgw5DsFeQ6Zz8wW7rym3FszXchM+Nn2g4SUpAAAgAElEQVR5fY1zGWMzdaw6WXM3EjDyzCFqzXPDbfrW1llv04Kn2iJwQj8G09uERZTpbRKYrKDZMTI4sbMiZuUE6mk/mf/mKyr1WDmfjvlSXpzrCS+byvLxHzmQ82UUT9n4Zv9KpI3rwl0IiAD9AsVABOp0wpQXzNjCV1tmsONgmkPsiFug2nqBYBDIR6Dns6+idnV1Zd//l48yKUMAAhCAwBwBy24YTfivr6/nUsgRrhzdC6vq2WyXQ9MkacqPbLGjJhsl33IUVC3524OCuWwOrHYyvFmj4IOW98UODx5eYILyE1iYwBnqhdEXs7iwV9g0RnnsVV7yW3oTRgUlDa3Pvhm7zgOrqqXYcPa1ZLEhr0MI2L9Uo+rw8+fP/UIyBdjPUCnIacmLlpKQJJG1BFSFNZYb9fIfP36UL31tUkniM+RIgrHRRIIffZUuR5XGKUbma1MmnYUY5zIqq0kGUY3So6Eub7jaOuvyBMjxEALGJvEQ2fJlyvQ2CVumt0kwKhG7O/3kK2gMTlIVOdI5nEBV7Sfz30zloSorZ9Ixa7KWdUCWj/OZwHia1G2xyyeJJWWjtJakiAOBfAToF/KxbSvlap0w1QpWp32rxVWtYKnsiFsgFUnSgUBbBDo/+ypjPH/+vC2TIC0EIACBUxGwn5zR54w0YC0DR/uPtZnpy5cv//77r5a9y2TadC56CX3kkLC8nPp6TO4DzJX4UvfY0eK135P+tmdH+6G3JeI/9fbtW//n3HWdNOakJTwfgTpLQsJ6ofe4f/v2zQJQHnBLtGJx9FUES15aYZKOlpiKw6jACKpYtLmjCFMBjLabPrg/REPExUSOWunsvgVbJE+EYgQiQ/GpDMbB2PTBUQhTgBGQDT/rbCU2KMIjbRHQl121G8yXWbNpOUAO3DnNkMM3x6mu5XwLvqNkVb+WlRjztax4K0ncPpd59+5dJTKXF4OGujDzCjvrwgTI7igCdc5QEnpi58AyvZ0jYw+vs/DY5a8nptFpA3AGJ/UUWiTZSaCe6sz8d6cpI4/XY+WIkDXfMk7b9f4INpXVbMedsnWwH2wnAR7viQD9Qk/W3KNLtSXBuBlsj+49PYsdj7ImboGjyJMvBI4l0P/Z19FWnmNxkzsEIAABCIwIPHnyZBQy91OHFh49eqS9mMUOo2oiZzlNMSfw2cJlF22W1SendDprcDvqv14gpPeDynb1fK+jZrsYvfY1q7Aom73+dv/2qUVWRBgIdF8vjL4YtagVfhfOuMhk3K8jizMqqK3i2/d2H3s2ezF37ZI85BtN3bdgtZXYM8ujaYuxTRYle9VeRMoUYBFRPAKtRJwPd3MQ0Nz8xYsXfsrqRjWXP3Yl294uLXb6vmrJrxdzP2rIkVzTYgnOzRTs3zPPLSrztdyEa0jfvjdlrsTWoEVuGWiocxP206+zs/Yl5LpjAmeeoTC93Vmwz1x4dqLzH2cFzacRv2ZwEufD3YYI1NN+Mv/NV2zqsXI+HbOmzPJxVrytJH779u1WREVOCCwSoF9YRHSSCHWWhMWFsJNYx64mdrSzShsTt0BanqQGgVYI9H/2VXvE6YxbKY7ICQEInJPAqo856HMQeqmB2na9+9z+Hblzgi2vtTbL3tzcyC46XvL792/916d69bnXCs9rlYdjyfEMoOzbBOt0DVjsSJy0BLqvF0ZfTJ0zGqNUxvXyoeQwKkhbg/akpk9e2D+sceyBGUtR1KmePTS2Pdt9C7YNC09lImB/b4i+N55wJsUUYI9B7Ydt9uTCsxBwBPQ2sdGMTIVQXeSxr/1iyOEMdMKLUYEcCOhtDgd+hXhkBeZrIyBd/rS3gRpEHfJKncOx01CXNEGdnXVJAuR1LIGT+zGY3u4pfkxv99BzzwaHx+6uf3HyFTQGJ35h4Lp1AvW0n8x/85WleqycT8fcKbN8nJvw/vTta8rb8vrx48e2B3kKAhUSoF+o0CiHiFSnE8ay9+YQXNVmih0PMQ1ugUOwkykEaiDQ/9lXUbbv/6vBJMgAAQhA4GwERp8csagvr5me+ueff7Q5Se9B1wHLc248srAiTisETuI70PF1o0Vw9hlB9R2t+3qho0faO2sxYp2vMjUaSF//ltfJoqbiMCowgioQzd5i2782mUlsiwAqh5lyn0vWWEHmHiccAmsJrPJ92Sv4WjGIv4oADcUqXETeQ0A+E/lPRnVfcy4N0g5flB1JFVHT0uNHHt9/yyJA+SHHfr2OSkHFL4hL77w7SqRRvszXRkA6/mnvkY3bwTtjRUNdxqA1d9ZlCJDL4QTsjeHhoiJAhQQoP0mMYu9zT76CZgdlmcQlsd1cIhYBgtOiuQQJ749AJe0n89+sRasSK2fVMXfiLB/nJhxJ39KXRR7nFgQgMCVAvzBlcsKQaotBtYLVWUiqxVWtYKnsiFsgFUnSgUBzBE5x9vXknt/mCiUCQwACZyOgVymv2qjt89FqkF6C++jRIx0KGs7BDt8d9eNwDQGfQLXHpM/gMtYxdd8W8es6T/rFZeZucgLd1wu7L6ZOt5S9nto/ucmoIHk92pxgQ+XTUkFyv294yrn7FmyqMiHHElg1pbJX8GOVSpV7tVMA+4fmUqEgnXMS0AlD9ZWj3bQKqaQpsIth6fGzmtgiQPkhR1aVsyY+d4bw6dOnWfO1J95Q4QwqlWO+Fsyog0BL7R7UtJeKDrA4Fexa20m6xNNeWASos6GuvLNOayZSq5YAfoxqTeMLxvTWp9HZNStodoMyOLGzImb9BCpxDzZUrYI2rXz+W4mVg+haCWT5+EBLGetXJd9ltbgFDoRJ1hAYCNAvUBJEoFonTLWC1ekPqRZXtYKlsmND8xfL4KTONQvaagjUSeCvOsVKK5Wl4UibI6lBAAIQgMAqAm/evNFHXFc9Mo08nIN14XrxgfZ/X1xc6P/hnzFxUnEBgTkCRpfx3ONNhNunnVKHatuETXML2X29sFeKOt1Sdqmkqb7TbiwwjAqMoHJHs59YPryqWgQYHfjJTU/pW6QqIAZZnIfAqoVSewd0HoDlNeVVfeWZnzNH7Z/W+8Kmuut4YSVzLoYcU+ucJEQvs5tqqqUcbWechh8SYu8u7TOjkorYpVo1XyupQrG8VrEqJlU9GdFQ57ZF/Z11bgKkXwkB/BiVGKJFMZjeJrGaffCp7CqZzSVRfEMiDE42QOOROgnU037amyD77Kkkc7tU5ee/9Vi5pEVy5MXycQ6qljRVhi1rrLnPbBjTp8ZZbEqcYwlQSo/lX0/u1TphqhWsHtv5klSLq1rBfHp7rnEL7KHHsxBomsApvvvK2demyyjCQwACZyCgjdovX75Mq+m3b99ev359eXmpobyWAB8+fHh9fa0XqKfNhdQgAAE7AfuyGYM3O1ViNk1AXZVR/jrdUnap7NVfQBgVGEtF1mjfv383LiJKjMMbbcu2hkreN5zVaiQOAXtlVAVXNYfYsQTs3eixcpJ70wRubm6CB1+llJwwqd6tuwcRQ4499Jp+Vge9gqPNej76KrzM15ouY6uEZxAVwUVDHYGT5Fb9nXUSNUkEAhDomwDT2yT2tbvQ7UOXJILVlgiDk9osgjx7CNTTfjL/3WPH+LP1WDkuZ/13WT4+ykb64IQl69zrsJbzt5Lz5MMki6WIczgB+oXDTYAAcQKWvTfxFLhbA4G+7YhboIYyhgwQOIrAKc6+rvr2RRJLvHr1Soeshr8nT54kSZNEIAABCPRNQAdT9YHWTDpqO52WDHUUVl45nYNVy/z+/fsadnlm0pdkWyRQ7ZwzoZPavmxWLY0Wi1bTMldbEpLUC3VDxkUaGbFOFPbVo7WHrBgVHF5z7YWzhvJZ5xJRndVW9krSgh1eRBEgSGDVq4LtA7NgXgTuJ1BtK7FfNVKohIAGVM+ePZsTRsOzGg4ZMuSYM1D34cGPvkrrx48fV6I787VKDFFGDPvcVvKcbRBFQ521EDbRWWclQOJVEah2hoIfo6pyEhSm2sITlLbaQPsY4+TAGZxUW4YRbAOBSqoz898NtrM/UomV7QLXHJPl40OsY9zIF3zJXUKBjZMCfR4jYaYkBYEcBOgXclBtMU1KQotWm8qMHadMCoTgFigAmSwgUC2Bv6qVrGnBtHXDta2rth42rTXCQwACENhJQN980FsD7O+13ZadPG4f/udPj8tJp72evKRgG8msT+n1POpJ9Sd7yYnp/1fgkHVu52lWBU+YuGxq13rVpkN7ssSEQFUEvnz5Ypeng6N9ar1XvZOIUYG9eOSI6XpbS+J1ls+R5AwbRkD42SWBVSOoVdW8DK6zTQGaaDzLmJ5cchCQo0Oej3jKiqD3gh3rElnVFjVRaxhyxEuduxssn1pJWTVlcKnluGC+loNqtWmual5WNVzVqmwXbJW+q0jaZUgbs56GupXOOi1/UoPASQgwvT2JoROqyQqaHSaDEzsrYtZPoJLxM/PfrEWlEitn1bFk4iwfl6Q95HX//n0d7LFMpTWeyefZswgggSVteUTkCIFVBOgXVuEiMgQgAIEpAdwCUyaEQOA8BM5y9tU4B0tleL9h1TcGUyVLOhCAAAS6J1DGU+kw6pyt/tRHvHz58urqyoVzUZiAXiaqNRXZQm81Vh/qd6OFJSG7fATsr6yWDKtObuSTmZQhkJXAqraug3fFrdJ3IM+oIGsJjCe+qtF+8T9/8QQPv9tBJTqcIQLUT2DVCGrVlqYcujMFoF3KUa5IUwRUufSeL2NXrteBKfKtW7eOQmeUcxCPIcdRZkqerw5dB9Os4VvETrBV85cOmvRV+jpK3VysGkSdjRUNdY5y3lZnnYMAaUKgMwJMbzsYCx1eJld1uKuGLoerllyAVayYRSbnT4JpCVTSfq6a41Qi8x5DrNJ3T0bDsx0Q2w8hbQosH6flaUlNH1PVd4AWY6qPznT21fiWkMePHy8KSQQIHE6AfuFwEyAABCDQOgHcAq1bEPkhsIfAn3se5tkggdF06+Su5yAiAiEAAQhECMhTqZ2XkQjJb+n9cM+ePZMPbm7vXfIcSXAgIFvryLHI661mjx49ev36tY6/Fl5swBbFCKyyLC+6K2YXMjqQwKpKcaCcqbJe5XtymTIqcCgKX/RXPulZChchsjuEwKpyflQ1ZwrgysYqe7mnuIBAnID80noPo33cJX+Iti7F08x696i2KJ9SVG0L27ndcseWxpHk/RXOkYKjn/Z2Y/TgCX8e/gKRwsz7qwuHN9TNddaFixzZQaAhAkxvnbEOb1qdJO1erOpwTw58FasmisTJDdqEjfIJWYn1+6tWcZMVnv9WYuU4k+busnxc2GTG19Xlc5hoI5lFZb3zwhKNOBA4lgD9wrH8yR0CEOiAQH/zF7qGDoolKhQjcJazryXbhZGX5N69e8XMSUYQgAAE+iAgT+Xz588L66IxsfbYPXnyRG9oLpz12bLTGWNx/uOPP3TeVfsd989G9FK04e9sJNvSd7+h29IXaSGwSKCDSrFqkrVZX0YFi2UpR4QfP37kSPbANHkp1YHwyboYgVXlfHOzvE0dpgDbuPEUBFYR0KhJB1/X1m7tHHr16tWqjBJGZsiREGYrScntFtyvpi8zHPgJ4im9tVVpmsLhIWXma4ermUQA+RXt6XRQNuzKKiYN9Spci5Fb7KwXlSICBM5GgOnt2SxeRt+zDTD2UGVwsocez0IgSKCDJoj5b9CyfQeyfFzSvvfv37fsf/7w4UMmqUabsYO5aIFMcgZvEQgBCEAAAhCAQE8EcAv0ZE10gcBaAn+tfYD4iwRGLzHSlqPFR4gAAQhAAAIjAtp5qa+/6jCqPkIyupX1p5xx2oGnllwfI82a0QkT1yvt9WXXuY97xIHITSlfqv4Pf1q90MVoT+T19bXSj6fD3QMJrJp2rtp0eKBSZA2BPQQKd3B7RE3y7KpGYJQjo4IRkNp+qtFetbGgsPwST6NKjRMK50t2EChPoMIRFFOASDGo0F4RablVPwFtwZ9+M1PzaMvGIL0RX31l/XuDGHLUXw4tEs75haYF2JJavjjM1/KxJeWOCdBQx417hs46ToC7EGiaANPbiPmY3kbgGG+tcp4D3EhV0Ric2FkR8xAClVRn5r9ZrV+JlbPqeFTiLB+XJP/y5Ut92yCeow7S6513o31c8UeMd4Pv0Rs9KwlHIfyEQJ0E6BfqtAtSQQACvRLALdCrZdHrtAQ4+5re9KMdRTlmdOmFJkUIQAAC9RF4+PChXGPagjm3Ky6TyHLu//PPPx8/fpQAmbI4W7J656JOpVrckT4Zbb3VRz/0Con6N+D6YnM9R+Bsy2ZzHAiHgCOwajuLe6rdi52NAKOCwqZfZa93794xaipsILKDwH4Cq6r5huyYAmyAxiMQ2Ewg+CqoN2/eXF1daUI9clYHc9GxQ+3mD97KGriqLWLIkdUWxRKXHYN5PXnyJBh+VCDztaPI15/vqoarfnUWJVylLw11hGe7nXVEKW5B4CQEmN6exNDHqrmqwz1W1MNzX8WKwcnh9kKAJggw/23CTAgZJMDycRBLjkCh1g6uxU1f6nnlkU4rgLzWi5+n1isga3MtpoVAahCAAAQgAAEIOAK4BRwKLiBwQgJ/nkRnzYJ+/7+/r1+/ZtXan25pZpU1LxKHAAQg0DcBvT7g5ubm33//1RnIwprqlXV6EXvhTPvLTn2ufKCCuegDHXTXi3aeP3+u7+6q09Z+gmGfbn9Y0AgCEICACKzyxUBMBBgVlCwGZ9vrUJIteUEgH4FKvsDMFCCfiUkZAkEC2tajt02Nbul9XsM2o7lzhqP4cmgn35Y0yiL4kyFHEEvHgVqmCR7Gfvr0aW1aM1+rzSJZ5alkEJVVx82J01BvRuc/2HRn7SvCNQTORoDp7dksjr5NEGBw0oSZELItAsx/27IX0o4IsHw8ApLvp+XDqjm+bKEPZiwqlSPfxUyJAAEIQAACEIDAIQRwCxyCnUwhUAmBs5x9LYnbP/t6586dklmTFwQgAIEuCdy9e1fHUDVmlSutZLuqz57o+GWXSAsope2M2tOjr7YaT73qeLP25v78+fPVq1d86LWAgcpnsWrayabD8gYix/IEVlWK8uIlzzGVvowKkpsmmCDtcBALgRCAQJwAU4A4H+5CIDkB7U3U9PnDhw9+ynqllN4n5T7JrrGT8firdgiV94Ew5PBtd4bruY1oFZ59TTV/acWsZ9O3FbvUICcN9U4rdNBZ7yTA4xBolADT20YN167YqwZjJ++dT65+u4UcyWsmsKoJqlkRo2xn09eIpfVoLB8XsKAc0YvHX/XOu7QeZm0hG3m/p5rq+wrsMZtiIQQCEIAABCDQKwHcAr1aFr0gYCHA2VcLpRVxRh+V1ZmfFQ8TFQIQgAAE5gnodX3X19dab9ZnYOVQe/DgwXzcZHf0wdJRw54s6a4T0vnVf/75Z9EFOTDQqVfZVMeb3d7crtmgHAQgAIH/SwBfzJ6iwKhgDz3Lszo2Y4lGHAhAAAKOAFMAh4ILCBQjoHfejz6hee/ePb2WcbTXR++l0rzbIpVeAabtRJaYqeIw5EhFspV0gmdfVQxGhbYGdZiv1WAFZKiBAA31Tit00FnvJMDjEGiRANPbFq2GzOchwODkPLZG02IEmP8WQ01GuQmwfJybsPbsyf8cz+XZs2fxCKvuLp62lTwava9Kk8gQgAAEIAABCDRNALdA0+ZDeAjsJMDZ150Ax4/rtfp+UMnvE/r5cg0BCECgYwJ6Y58canpX3O/fv9Xq6hVui861PTS09XPP42d7VoeTtWFRe3osiusA83DqVTa1xCdO0wRWLZvxvtWmbY3wEAgSWNUIBFMIBjIqCGIpHKjv2BTOkewgAIEggaNGUEwBguYgEALlCWiKrbd3aY/XNGu9bcriplafXrMPhCHH1LJthah8Bo1Y4Udf2wKbRNpM87UkshVI5KhBVAHVCmcRrOOFZag8u+4768r5Ix4EFgkwvV1ERIRMBFYNxhi62K3A4MTOipgQOA+BVU3uebB0pinLx/kM+vnz57ifWW9mlC86iQDaFvj69etIUjr6InkiEbgFAQhAAAIQgMDJCeAWOHkBQP3+CHD2NbFNRxOqrMexEotOchCAAAQaJKBjlnqFmzbP6RysTlG+efNGG+bStr1yzF1dXTXI5gCRb25u9LnX0WdngnLIBfnu3Tt5Kjn1GuTTZSCvXOrSrCi1h0AHlWLVJpsC+jIq2FMgR8+y9j8Cwk8INEFgleM+VbPMFKCJsoGQZyAgZ4im2BFNNQeP3HW35NxWvXY/c18w5MhNuKr0gx99lYR1nn1N1VEeaILa5msHokibdQdlYxUQGupVuOKRG+2s40pxFwI9EWB625M1m9PlbAOMPQZicLKHHs9CIEiggyaI+W/QsgQOBFg+TlsS9OLFjx8/xtsNTX5//vy5M1+9lebRo0eRRCSDXNnBF0FGnuIWBCAAAQhAAAKtE8At0LoFkR8Cewj8tedhnp0SGJ195UjPFBEhEIAABDIRUJPrt7o6EKuvwuocplpmnV/dk6k25z1+/Pjhw4d7Eun+WX2MN/7KPUdAh5NxQToa57lYNe1cdXLjPAzRtDMCVIqsBmVUsBNvfM1ylPiqXQWjZ/kJAQgcRWBVNzQnJFOAOTKEQ6AwAb0IbPGlXdrm9fLlyxcvXizK9uzZM32VznewLD6yOQJDjs3oWnwwePZVPqIyhW0tsVUdJU6MtXibjr+qbDSt6SA8DXUqI7bbWaciQDoQqJwA09vKDdS9eKsGGCcffDI46b46oGB5AjRB5ZmT41EEWD5OQl4YtRlPB1PnduJprCL38p5dYdrvd3FxEZdW6cvjHY/DXQhAAAIQgAAE+iOAW6A/m6IRBOwE+O6rndVyTL1wyHc037lzZ/kZYkAAAhCAQB4CcnJp66fe06zGWUcy9IWT58+frxr4+nJdXl76P7keERBq48FXveFPbkrevTcCeIafm2vfGeCg4zkJdFAp/LnPohGPnRwxKlg00CjC4oKiH39VSfAf5BoCEEhLYG6fQTCX/c0yU4AgWAIhUJ6AXrS/ePB1kEob+nXO0CJh/J36lhSMcRhyGEF1EO39+/dBLap1uDFfC9qr18BVM5r9g6i2MNJQJ7FX0511EgIkAoHKCTC9rdxAZxCvg8FnMTMxOCmGmozOQ6CDJog53XmKa1pNWT7ezHPxTXb6TIW67G1ff5UXMd7dq9X6999/Ofi62Xw8CAEIQAACEGiaQHycMFJt1Uxh9Cw/IQCBCglw9jWlUfQ+IT85414i/xGuIQABCEAgBwGdtHzy5MmrV6/kWdP753T8cm0uGgTrGO3ap04SX2yD3+6Yqi/yYJxiOUnIqmnnSZig5skJrKoUdX5Xc5VU9ewPZlRgqXqr7LXquJ0ld+JAAALbCKyqjKuq+VQepgBTJoRAoDwB7fKRi+Phw4f2rOW+tuxoVHuig7L2ZDfHXNUWrWrlNovEg5kIzDmONvjoMkk4Spb52ghI3z8bnduWMQoN9U7OHXTWOwnwOATqJ8D0tn4bnUHCVYPPMwCJ6MjgJAKHWxDYRmBVE7Rq9rRNng1PrZJqVTOyQRgeaZQAy8erDKd3xyy6ahVB1W3udXjB7LSjTynH35Sn/dhKefHwbTB9AiEAAQhAAAIQ6IDAqvH84oilAyCoAIFTEeDsa0pz65VFfnKrmlf/wUqu//D+jF8PqETyiBieTn90o1RE35pvYYuardO3bHr3m45fyv2tz8Cu0tT4XdNVaRaOnKPeaTvshw8fLIpw8NVCqeM4q8ZFTDs7Lgmo5gh0UClWvR1t1dq5o5T74syjgjjbVeVz1a6CeL7chQAE9hBYNYLa8742pgB7zMSzdgI5JrD23OuPqbM0qvVrX2+vXVxzRxBHKssH8unTp1Fg8p8MOZIjrTNBbVwbvTZ0kPPBgwcqk3XKvKpwruqCi+nbwXytGKtVFtwziCqmUcKMVtUF5oYj8n101iOlqv3J0LFa01QuGNPbyg10HvFWdbirhi79MVzFisFJ1gJA55sVb8nEV1WrOpsg5r8lC8wZ8mL5OG5lOY19D7N2gs29bFF1UwdZxXPxBKychxqZqznyU56K8fLly69fv1brTpwKTAgEIAABCEAAAskJrJq/4BZIzt9PELeAT4PrMgQ4+5qS82gDR53bu1MqTFoQgAAEEhGQGytRStZk5AvTZ2A1tH38+LHxGfnx5UQzRj5JNDkojUeCtZ2RL76epFTMqcm0c44M4aclsGq/7KpV22JIV3mI7I0Ao4JiFoxktOogTZ3lM6IdtyDQK4FVG4/szfIIF1OAERB+QuAoArdv3962y0cftjJ+aVM7k3IPzBhyHFV+Cuf77t27YI7Gohh8Nncg87XchKtKf9WMZvMgqiqV7cLQUNtZTWP20VlP9SIEAt0QYHrbjSk7UGTVAGOVW74DOCMVGJyMgPATAvsJMP/dz5AUChDI7aWcqsCmsimTIeTZs2fulnbcaSeYFqciW+/0MSH5mXU04uHDh9qnp0G4Ts9q953+61kdeVXnrumz9p5F/DNqqb58+aLILmsuIAABCEAAAhA4JwHcAue0O1pDYCDA2ddkJUFz7NEuw1XuoWRykBAEIACBpgjIqyUP17AL5Pv374Vll7NSAsztwJsKE3/D3DR+3yGylxyUFh31kj87ZEuCxGmRgKrb3Osep+qMxlTTCIRAoAMCd+/etWtR53aWyPrTVDWL74lRwZTbgSH2+SyN9oFmImsI+ARWVcZt72tjCuAD5xoC7RLQpiLL1moN9gocTWTI0W5Bsks+50/TSWx7IoVjMl8rDPzY7AoMoo5VcGfuNNQ7AW57vKrOepsKPAWBygkwva3cQGcTjxW0VRZncLIKF5EhsEiA+e8iIiIcS4Dl42P5j3KXOZwXRft/BqffsPVOZ1P1UYRRfP+nvir04sULbTN79OiRlqj0X8dodeRVh2P9aKNr+bG130xnZS2bDUbP8hMCEIAABCAAgZRt81UAACAASURBVC4J4Bbo0qwoBQELAc6+WiiZ4ow++qpnVrmHTHkQCQIQgEB3BF6+fDnopC2VczvhciutnXY6U2TZ98kBTt8WxoOvekTc5Ov0n+X6nATinm6fiXOX+4FcQ6A/AnZfzKpTpsVA2U/kGjVlVFDMdpaM7I22vSRY8iUOBCCwmYB9BKW5z7bxOVOAzdbhQQjURsDo3/jw4YPO3mQVniFHVrw1JK6DJcEdbJHPQdQgtmQwzmIU8yTztUrskkOMAoOoHGIXS5OGuhjqUUb1dNYjwfgJgT4IML3tw449aWHvcO1Dl574+LrYWeG49rlxDYEIAea/ETjcOpwAy8eHm8AXQIdX3U9d+ytNOpuqT7nqBGwqp596/I8fP8q1WPPr8xwNLiAAgfIEGO2XZ06OEKiEAG6BSgyBGBAoT4Czr8mYj9YgLWeokuVNQhCAAASaJeDvftOWyqP0kD9ODrjFpltb2fSV76OErCpfvczPt11ENrk1Hz58GInArfMQsE8769w2eh5LoWkxAvYtVnU6be2bbIzV3+9ZGBUUK4dzGRmtpscZIM0xJBwCJQnopdf27LbtPGAKYCdMTAjUT0Bbkdy+sbi0evu+NhjF4+y5y5BjD70mnp0b2Bf4qvBOPszXdgJs6HH7jHvbIKohFEFRaaiDWAoE1tNZF1CWLCBQmADT28LAyc5CYFWHa0mw4zirWLGy33FJQLWEBJj/JoRJUskJsHycHOnmBP2PviqRoJNEM1lFk6flzZs39i7bF0mn8fWsUtBJWjab+WS4hgAERgTYWzgCwk8InIeAfYzBfrbzlAo0PQkBzr4mM/RoD8fiAapkGZMQBCAAgV4I6AjNgetPOv6qN8b9/fffcZzTr3zH4/d613+ZX1xH427aeCLc7YOAfdopfQ9sDfqgjRZNELBXCn9Vrx7Vkp999VVjVODTOOT64uLCnq+9MNjTJCYEILCKwKp5ir0D8mVgCuDT4BoCHRC4vr42tgb2HZAbsDDk2ACtrUfevn07FVj+t/r3rhkriLQ74XxtatOmQ+zTGXupaBrISHga6hGQkj8r6axLqkxeEChDgOltGc7ksorAqmHGyVfQGJysKlpEhoCFgL0JYv5r4UmcfARYPs7H1pKy/2UgnVC9e/fu3FPagHd1daXDq79//9aHKPTg8+fP1dRoQ7W/K0/XClG43pGnrWWKqfh606ue9b8oO5cL4RCAwMkJ2F9oeHJQqA+B/gjgFujPpmgEASMBzr4aQS1E01RtFEMTvFEIPyEAAQhAYJHAqh3bi6mtjSDHXHBDnp+OfS+U/1Rn1zc3N0YOes9fxN1ZMxb17K/+35/0rVnUhmRTYbC/HMRYxhpSH1EhMCWg955OA+dCatvOInnsr1Hctq+dUcFcYSgTrjVF+3YHLUaWkYpcIACBOQKr2swNzTJTgDnyhEOgaQLadeRvNprTRfsadfZm7u7OcIYcOwFW/rg2qwVn9/V/9FVgma9VXrpSiVdgbptK1KPSoaE+ivyQbw2d9bEEyB0CyQkwvU2OlASTEGAFzY6RwYmdFTEhYCTA/NcIimg1EFi1FJJc4JNvKvO/DGQ/c6IW5smTJ9p+pV1Y379/lx9GB1yHP10rROEaosv/vKotSm5cEoQABJojYN+w1JxqCAwBCMQJ4BaI8+EuBDomwNnXNMadnpWyH+1IIwGpQAACEOiCwLFuSiGUxy1+zINXRonStNebK332l2fPpXBUuJy2En74e/bs2VFi9JevjkP/b/bu9jxrXG0U9jPrWAVASiBTAaEEoIJACUAFQAmQCgglECoYKCGhgoESgA7mvZ7xfr29/Sn79rdPfnA4um1ZOiXLsmzZiZkyjSoRympbF0h/5nttB0XtI+y1xZF+4Jc21ysogcz/Z3r9XOervucXs0cCCwqkt5nDmmWXAAsWrl0TmE4gbg0W39bfsqOrq6uYxNiywik/6XKcorfybZtOH5N+THhEk/TKecDrtRGdl40qveyGdaKWzd1Ye08/FlwbjmWex7OSk3WeHgsEdiDQ1D+pZi3uEFUDNxHiDtcmiqmayPTORnoHprqXfYTonOyjHOViVQLph9XamqAZ7leuqqQkJv1WyERWh32orPRlIJ8FmqiCiZYAgXQBD/GmW1mTwP4E0q9f3LPYX+nL0ZEFzH0dofTjFUTF1xplMaa/3GiEFIiCAAECexFYfJgyIF+/ft3C6ZVR8da9xOuB+HqM1/K11KVj/uSy85jlLtctAukHRfq925bdjfhT+ik7PY+l5KXvorThiH8evFcQt28TMddQWIlJtRqBXQqUnjloz+OAZtklQDupXwlsWiA+BJ3YLLS/KewUBF2OU/RWvm3t5Op4behWxosSj44ohQNer6287qUnL3GcMyJMrw/pe9/KmhrqZUtqDSfrZQXsncCIAi5vR8QU1egC6Z2N9A7M6IlcSYQ6JyspCMnYk0B6E+T6d0/lvsW8rOGO5DFvH5eejj47O9ti/ZFmAgT2JLC2PsmebOWFwPoFDAusv4ykkMAUAua+jqBa+3LQrTy9MUL+RUGAAIHxBOKiNG48jxffkJjiUZKWb3d7ZVRpQLOFeLrnYmt3alpyLcvaAs/Pz1uOr2Jq1/bK2GLaLBMYUSCuGhIPijXcyStmPPEgjfcgxIm1uGH6sl5ButV0ayZ+bSAKK94JNV0yhsUcSYrqF6ee9EHPYTuyFYHFBdK76MOa5fT4XQIsXhkkgMAAgevr65QeaVx0T3dK1eUYUHDr3yRezVA7VpP+QO3ieXS9tngRzJCAxGvtYZ2oGdI/2y401LNR1+5oDSfr2oQJJLA5AZe3myuyQyXYHbRexa1z0ovLygQ6BVz/dhJZYSUCbh8vVRClZwM8O7dUQdgvgUUE1jnd3SuBFqkMdkpgPQKGBdZTFlJCYDYBc19HoK7OfY274CPEKwoCBAgcUiDxeaNJbVqe2F7nxfykGqXI0wvo+fPnpW0n/dPQ6qS8I0be/hbMfEcxRLXCaVR58iwQGFEg8cnv9OZ3xLS1RJWYnsTcNe0ocS9Nm48SfvBewdu3bxMZaz/qlbjtRKtF4qMKxV3weK7xzZs3E+1FtATWIJB+AKYf1MV8pbfGLgGKbpYJbEjgr7/+SkltnFJvbm5S1uy7TnrrlN7i9U3D4PV1OZroqvdNsjVPvEZo2t1E4YmpTT9XTpTOUrSJ6UnMXSnynf2ZaJXeTO3MJ89OuoCGOkcbd2Hxk/W42REbgaUEEpv9SJ7L26XK6OD7dQctvQLonKRbWZNAokDiFWL6yTRxvyeulpiexNydmBibzyOQWOiTJuaAt49Lc8xqX3g3qbnICRBYUGCFEyLikcJ4DmRBE7smQGBxAcMCixeBBBCYX8Dc11PN43Gfahfq0aNHp8a79Pal2SYr7LwOENplpgY4rGETZbGGUlhtGtJfujxdFlqGKbfbHo513JVe5tdSCi2MLVsN/ql6Oh4clQ0nFXj58mXicbSGmxaTUoicQCYQU/JSDoq4gbT4p9HzIru7u0u8oZU+0pRHXlzQKyhqLLIcr/pOPKGvobBKRMXpFvoJJRx/7kmg6at61TzG6WbYPHCXAFVMIVMLjHUBO3U6dxN/fF/ow4cPKdmJOQCl0knZqnMdXY5Ooi2uUNs/jL7l/fv3N5Qd12sbKqwBSY1+VMpWgztRKZFvZR0N9eIltfjJenGBlgSUOicp42wtsflp3wIub/ddvjvInTto6YWoc5JuNcWaTr5TqC4ep+vfxYtAAhIFakecErcda7WWm6cHuR5J71ePZS4eAgQWFFjhp2K0QgvWB7smsBIBwwLLFoRhgWX9D7t3c19PLfrah7kfPHhwarx126dcG0/01bvpOq+7zFRd6W0gTFlsoJCOkcSY7VbqFc2f75ZmfNz2cHPHXUy7SpzsFKU287OM5rTMf6QM3mNt96kam7mvVRMhexVIPCjWcCcvK4LEr7jEW+pPPBccqlew2uqd+LWBNRRW0bD0VbodvKCqmDvLBIoCV1dXxT9blhNPN6UYXAKUQI785+YuYI9cWAPyHs9YX15epmzY8mhXyuZN6+hyNMlsNPz6+ro25YnVrHbbpQITT6AHvF5bqkRG3G9iqSXWgRETts6oNNSLl8viJ+teArqOvbisPI+Ay9t5nO3lRIHEjoc7aOGsc1KqbE6+JRB/DhBIbIISr6QGJKDvJrPdr+ybMOtPKrCGO5KzPVQ2qWR65NWn+HRF0vWsSWAHAin9zJmzWfoY9cx7tzsCBFYiYFigVBApzfXmJpqV8ujPgwuY+3pSBYgHOGpn2jx8+PCkeBs2HnfCVcNO/k9wqWlLaQ3bI2z6dZeZasrsysOVxcoL6FDJK36ka5GMtzR6LSOYA5K6ueMufeJri+EAqM5NYqQ1PW2dsVlhaoEXL16k7CLxZlVKVCeuo3adCGjzToHNHRSJd7UT75G3+xynV9DusOCvT548SbzCXU+7HVzv3r0rok00S6e4C8sEFhGIJ3cTnzCI/nni6aaUkfSOkEuAEt3+/tzcBez+imDqHEW/K+VAjkcK3r9/P3pidDlGJ102wqZLhpi4tWzCBuw98QS6ns5wE34p76Ncr5Xi3NyfKaU2uBO1OY3OBGuoO4lmWGHZk3WvDOo69uKy8jwCLm/ncbaXEwU21/lMP7JOlKlurnNSMnHyLYH4c4DA5pog178DSnkfm7h9vHg5Rgfg7u5u8WRIAAEC8wjM2c9MzFHi/fHE2KxGgMBGBQwLlApuzuZ6tolmpTz68+AC5r4OrwAxzabp4YCJPimT8uzRWCPLpXimaw13manhtWrRLZXFovx2/v8ILD5M2dLopRwp/09mWv9Iia3UILfG1/ZjKZ6WPLbEUuqwtqw57iThlh1lPxnR6CRa1QrxHcjSlKTa5EWlLX21r3a1GQJr33Uyw37t4jgCiQdFTDOIOU6Ls8R9rJSDIg7zEz/6muX0OL2CxUu2JQEpT4TH5ukfn2zZ1yg/xZFSfNNndEsuLi5GiVkkBNYmkH7cDW6WXQKsrdAXTM/mLmAXtNrorhM7pZG7GBWf4tkmXY6N1pxqsuPWSe1AzRY/+hq5Szw0jnm9Vi39DYXEoFNpvLQ28YM7UbWxbT1QQ714CSa2SJHOiU7W6QK6julW1pxNwOXtbNR2dIpAYlPvDlqGrHNSrGxOvkUNy8MEEpsg17/DeG01ooDbxyNipkQVjUN1tZRnfqpbCSFAYIsCKf3MOfPVdANizjTYFwECKxEwLFAsiJTmOuW+WDHOpuVSPMPmIzRFLpxAk4C5r00y3eHPnz8vHbf5NhNN+EmJNv2eTZ7a2oXS4+wpu66NpzMwJebNZaoz1+tcQVmss1yOmapogqZ4hjIds6XZiVfFpMfTuebmjrumE19nTqdeofaRyql3Kv5TBN68eZNS/xe/aRF5TJzmd4qGbQmEwIYOipT7WHGAR45GKdnj9ApG4ZookvPz85S3fUdhffnyZaI09Iq29JqqlMT3it/KBHKBZS9bYpp3Ymcpvt48+Dt7LgHy4raQ0oFvuZruBTjbyGSvVB1h5WgrEj+WHmPjo4PocoxOulSETaen7fbKXK+NXpeW7URl2Um5tj2lEzU62hoi1FCvoRSWPVmnC+g6pltZczYBl7ezUdvRiQIb6nwufgdN56RY2Zx8ixqWBwtsqAlKuaYb8X7lYFIbTiHg9vEUqu1xVs8y8eHlNQzvtCfbrwQIjCJQbQGq0c55xd10A6KaKiEECOxewLBAsYhTmmuPcxTFLG9OwNzXgUX2/v37pmk2MWm+9l1HA/dU2Czlc7LFj9sUNu29eHt7W9xmuo/k7DJTRboNLSuLDRXWEZKaMk49nUPpKdt8R4kPgObrdy5s7rhLeTFMlus5RzRij4nv7+ksESvMKfDhw4fO3UV3a/GvXC7bHHUSWWFPAilNWXzfL15huGCuY+9xH6szASkHeGck+QrLHoaz9Qry/K5zIUohpRvw6tWrxdMfJ45SLd3uLIvFMSWgUyCl6e6MZPAKpWneLfGccgsw5djPdu0SoKUI9vHT5i5g98E+fy4SO3LRRxo8qb4lU7ocLTgb+qn2vBMnlHHfKDczSMpJ/5jXa8MKoraSDItq2FbxdGbK3bTF0zksd5NupaGelDcx8mVP1omJ1HVMhLLanAIub+fUtq8TBVKaenfQMmSdk7yyOfnmFBZOFHD9eyKgzecRiPZ/nh3V7uWAt49r+9JTvB6xFlwgAQLLCqT0M+dMoTHbObXti8D6BQwL5GWU0lyn3BrLI2xZmG2iWUsa/HRAAXNfhxT6zc1Ny/OFKZPmh+z1f/4nMeZRnoYvNm2J+5WpYQLr2SqxoLdVwdbDKyV9BWLGwoIT3poe2h597uvmjruzs7PEomwa6k3cvNdq8Ym5piLrFU9x5eLrbWrHcIsrWx4mEM+8Xl5edm677DSqqF2lCVSdCbYCgcEC8bqZlBl6yw7jtlwH5RmPXIz7UPtBegU54DoX4gVPKY87RAcgrpeXzUKplr5+/Xqit1Mtm017X4nAglNcYsJGYi8ljoJT3mjmEmAllW0NydjcBewa0LaYhng/buKjY9EvHf28r8uxxTpTSnPTp5+2/jCc67VSQZ/4ZzQgo9xoGJyMlKvvEztRg9O28g011GsooGVP1okCuo6JUFabU8Dl7Zza9nWigDto6YA6J7mVk29OYeFEAde/JwLafB4Bt4/ncc73UnuWifvC4z4VkO/OAgECqxJIudFcfNJy0sQ33YCYdKciJ0BgzQKGBfLSqe2w5b/mC6PcnpttolmebAsEQsDc197VIKZAtD+lkTJpvvde/90gcc5VaSb9sH0VI3n48OGwSFK22mWmUjK+wnWUxQoL5eBJKs1bmFOj6cveiYdJelITIyy2yemRl9YsRjK4YU/sHJd2PfWfU0wDK06mTX8eYuqc7i/+eE66c2pxHI8xbrVU3tt7fcVUFetMMdwygV4C19fXnU10nB9HGYPolbBs5XgtRWeTG2eKyMWAyNs3OUKvoF1gDb/Gzct4+LszJSkPkXdGMniF0jsL4izz/v37wbHZkECKwFJ1PnG/ccVx4lHgEiClGhxknc1dwB6kXKbI5ps3bxKP/WiLRn9zmS7HFGU6Z5xNL0xJPHPNmdS++3K91lesff0Fq0SMRxXvytem8/ROVG20+wjUUK+hHJc9WacI6DqmKFlnZoHELu7Mqeocbh2QnuLdCne4BgCuZBN30NILQucks3LyTa8z1uwUcP3bSWSFNQi4fTxnKTQ9ORPP88SJeKmnF+YUsC8CBxfofJBptq+kJL689eDlJfsEjiZgWCArccMCR6v5B8yvua/9Cj2eo3369Gn7NtPdNYk3E6RE3jRlqz3ZxV/jiaXiHZHpZvPGTneZqSLmhpaVxYYK6yBJXfAtfbVP6UULnPIWq16ls7njLjHBGcLon3+ptY1zVv7Bq8S+e208pcDi28g6J2eWtq3+WTyrVn89eEhKv2WppyGfPXum7A5ePxfJfpyDOpudpntLUyc45TvMf/311xTJOEKvYAq30eOMGXSddzWi5Yz2c/Rdp0QYN1ZLR8dEdz6cHVKK4zjrRAMVg0Uz5zcOxs4JG5GkOKHUXtr0Sq1LgF5c+145sTKk9PDboeYcmWxPyZF/TWw94pxYOvmOgqbLMQrjUpHUzt+YYlRtkQy6XhuRfZFOVKQ/rho6B5pG6USNaLXCqDTUayiUZU/WnQK6jp1Ec65gHCPTTqyW2crucM1ZRe2rSSDl+rqzY9MU+Ynha7uDpnMSBZrYyqXUq/bqYdym3Wc3v7r+3U1R7jgjbh/PWbgtj2PFmSWeLp6n/zxnlu2LAIGiQOckgnlGHuLjGdH4ZwmLIdyWpilP/DwJy3cXC/Pvsbh3y2MJKMexJGeLx7BAUBsWmK2+2dFSAua+9pCPZrFz4mtE1/kocI9dVla9vLyshJUDTh+pzHuHWdQpOy0nos/fKfFvLlN9AFa07mHLYrX9VAmb4gHKzkMuLpJr5Se6d7i54y5l1CBDTnz4prNE2lcoTsT68OFD+8rxa+Jrxop1IOXFE5377VyhuMfOlUdZoTi/d5QIh0USU8o7JybF1I74lMGw+AdvFUPzpR5RZ1ReZtlJVFwhpc6nrFOM8/TlNRwX5+fnne1n9I2n+LZqO2DssbNPHimP9LfHM/jXI/QKBuPMuWFUg87p2dF+LnKDM3prxXYjrs1fvnw5J05xX8WUFMOnW15DCzZd7lYeczRQc3YD4oIl8XXmccDG6Pbpei4B+hrO3wL0TeHg9Td3ATs4p6UN5y/Tzj1O3ezHlVrisR/Xa1OccHU5SpWw6c/OqtK04UTh8T6I2iRNNKo2US5aonW91oIz4KeZO1FZCktXDbXJHqsTVRv5bgI11LXNXbF8d3+yLma2dvmwXcdajfUHdlbp0bMw9TFSm+DELm5s2zlCWxt/38D13+Gav2L0Ndz3+u6g9SpfnZPgcvLtVWcmXXkH7afr384asoNS7szj+ldw+zgroxlqY9xsaulLx4NYURbRbsSDPTE8GG9JiLtmc944W39d3XQKZ6hgm/bJE79vqJYWIBeIYz9fnmih2OzH04adD65EMhYZfOjM/vy1JdFhtQnrJF1khdVyrTZhUxeTYYEQNiwwdTUT/7ICo819TZxJUsxt4qm0uMlSy9Eni89hJz5Z2PmCk1NyUey6NcWT8umPpm2z8OK9nJjwM93z69nudpmpduHV/rrLspi/G5dYvikJW6SdXFXCFpnwVjsNLy6VJ5p6t7njLv1pxb7zBhOPneJqMa8mrliykEhYnLA656ne3t4WY6hdjhHYYsdm0jN7bQKOFhgHV2e9urq6imkes8lE3y/l2Cylp1htSj/5k0Avgbj0KHbIa7eN56LmPChiX8UnsWqTFCfQSb/2eYReQS3s2gLj1macTDvvIkQrOmcVDaV4WVWx7xEpzDsJazOUnv0JxDXUgJ7DMIfoqabcXIzI40Pc8YjksL2UtursquXrFw/DPHDchU1cAqRcy6dceo9LN0psKVV9cyOT6yyLlFo0Spm2RPL69euWX4s/xXc+40RcDDl9WZcjDFMq5xqqSrG4az/6Giuk3GotxrPmZddrJ5ZO8VJizk5UluzSVUNtXkbsRNXGv5tADfUaWuBlT9adlXmXXcfOXFth5QIub/sWUEpbl9Jr7btf6+cC7qDlFJ0LOidB5OTbWU9mW2Ef7afr3/YKs49Sbs/j+n89wu3j9fS1OvvS8cBMPNgT3xb6888/z/7990fyvziPF//F019xhytaoXj8IF68GOM58Z7uuD0Ud59NqR33wFxPBRs3X4vEtu/zQsqzQFM/nhFNQf5gXjwgmvhW1nyTRWqFnXYKaIU6iTaxwkrKMfoSnmczLLCJQ0Yihwv8M9K/2plC7cmK9mWknU8bTfqNwyy/06bmn39SvisbH74bnIy///67WHCR/cFRpW+4y0ylZ39Va+6vLIr1uWn5lENmcPE1JaYYPs8BWMpCMQFNyyMmrGkXxfA5zxexr+Ku8+VJK8nmjruUBGd0I1aVUkWNP2PMqPi0XPwZgbHHvNRqF2KqQDWqUkg84lbc9sQaWDqxFmMuLsegTCkZU/+Z8pncSGH08aZOSRZ/5yyOKO6slKdOT6lqFYupfXnShmLqXM8cv+MiBbzzCisOipBMierEdVIOilEa/PZDLPv1xDa5F8UivYJeKVxw5SacYiHOVkXDoTpdPM7mE/lowSaCXVu0iVN0it3ReXpNiV3x0bslifuNRmCUM0JTfSidkrLO4QovAYoVo9gwFpfjMZGmbK48PKUynFIDS83spDUqoy6WS9PyKTkaVqCd73WKpA6LuddWTSC14VMoHbnLESVV61wKnOEYOb3ORLvRK5JNrHzA67XEcmnvRMUpMk7fpSZunk5UpL961VA6oOLPKZqyRLpeq3UOo0VeIr+94hy28pEb6lJNrlanCBmm2mur2v02Bc5fw/fXdexVOitZudTBbqoex7lDkVItM6VJO1oub1dygGwlGZ2n/qyXNUN2SlW3qUmphs92Djpy5ySrACmt3CnFUTqtTNpUzlClp9vFnoYHXf821ZM9lXJTHtcQXj2nVEOi8Z8tqU0nmlOa1vbEV/NbDZlu76W0pVwIV5M3ekgcfXG+i3NQ3A7O7hOV0unPdIGU0pmtgqUne51r7v680D7wG3UpVpiuaEq90OxpkM4kRapmHu4opbPpEJs5VVEucSA3JaYYPv/9686r3Sx5ATtd7arGrByrJu0hqyrHpt5asapHiz1bparemZruebasmAwLtFdXv25aYLS7bgMubKY+dE8smLguiguklP5osTWM9uLE/XZuXm0EiwnIlk/pGJW6g/M07rvMVGdRrnOFnZVFYh90/i57YsKiRzhzPZk/YdUWrBoSTfFsY1W1vfBTGtWUEtzccZdyeZCX43RlV+yj5wNtKWnrLJTS2wo7129fIaV8M67prGpTWMpmXmSlhTlbyNoDsJieqQ/GgIpSKHVro6Z1JixL5Az9wNqi3GKg4yKx1DpvJ0d1nbrpqB4UxaMyWx7r4YZqzNWQ3fcKEuvGGlaLK/pqAZVC5hkurDYpY9XJWufq7kq5zv+c+vAsJW+FZ/ZSCrf1Z2lsJC/W0kLpLlHeKZ0os+mpGj0BKd3sHGe6yr+JS4DIfk7RsjBDz3b0apBFmNIMnpK7Uj2femQycRhkzsuicE6sRXFgTlTKebTFg66lPuc/TdEMHrbLkVg55x88zKtHdaGpfZiiYlT3Pn/I0a7XEoVLzXjePmQLWWWoVu+oPInxD14tpTHZUF1NGaqaQTUrjhTb/V0bOlknHoxNp4Zi47ChrmNirte2WkopZCUy3aVcrclS4xgub2uLozYwsa075Siu3a/AWoHOs/8MBRFVIvZSbMPXeQftmJ2TvNqkNPun1JZSh3/qcZs8X9ta2F/76fq3WgP3COdrUQAAIABJREFUV8rVPK4kpHjeaVre8e3j6hBKLcJsw9cpZ5naFE4aGOe1uDXslDTgmF1bBRuQhfVscoTzQkqFCYeJCqV4uyp6pNleSl3TpqZmzvYhvZ2czqq2CBIHYcK5dvPpAuMk3lRwxfCAnS4N1ZiVY9WkPWRt5WhYoHj41C4bFmiv0n5drcA4c1/j4qH2wGgPnO2iq5d+9CfipNU5cNyUtbxT1WunfVcuduOaUjLsTF/qns6TnSz7u8xU35Jdyfp7KovE1ik6XjPjdw4N54f2zBc58ycsz2n7wjyXVU3XeDNcAG/uuGuyqpbjRE9hFs/UpV10Xkp1PsdWjOH07kriOEvQdSZs3JaqmM1qwRVD5myIiiVbTEO+HAfLdOmJg7102z6UYnfphRhXzuMW015jSyd1XIRAXv9rF6KWTneeqh4U1TRE52GsilqNvDZk972CsTxniCceFuw8m8QKk87MqXZfSx2D0R20YKOTrjPCxIKOxJd68sNGY1IQEpM0XQJcAqQUU6zTee7Oz27b7TqWqn2eo+LCsKoYfY9iJFHtE9kHr7bOgaPEWnT65WqnW+eJvlhe2fIUqTpml6PayalqZyHTXSN31pDSCk1X9OtJYSnBp//ZebTu6Xotkaulx1K8lIvTRKlKDztxJKaqurvS3uPPSROQmM701ZoOt2K+5szRARvqzsM/K4spToulerKSk3UpVcU/99R1LOZrQ8stLXOx0YjlqNhz5iu99o7el3B5m1jQiW1dVJ7tXt4mUqxktc4OQDS5ox8ved6rNwviKI7dpTcyc9aTA3ZO8pKKBSffosYiy7tsPzszdbTr306QvKM1Z+u3SIWfeqe5ZPtCccxhuiQ1dSOnu1m/wuHrzg5Je0lN+ms87RNjqtN1h6arWkvFvMIKthTF6fs9yHmhs/M/4uNDxUIptjzF+Vqd6cnanFitGNuky4lJioRFnZk0JaXI0wdhpjuplZIUf8aFW+J5IepAdfPpQpRjL9t1lqNhgc6Da9gtpPkf5+hVG628e4FT575GDU5v4qtH0bDDZvRSiQueGGiIrnzKCGA1F8WQibpupSynnCeKPbzS5i1/lgTW1onZXKZaqNf8024qWOkUWzxUq8vRAsxWKL0SNuel1yIJq5ZFU0g0UJOOTzU9UzjPdeYWj7vSKaOp4CJ83Ed8ohoUd53dWC0ev53DSdVNipuXakIUTfHXvsvRwWiRKf006Q2hUsqbBuVLScr+nLMhinR29i2jPzBFaxBlXRroyUukM0lFt5X0b0slvqo/HRd9iyNFLNbpG23n+hFn6aAoVvVsedyzZDX+ppB99wo6i2ZVK0QHsrOeRDlO1DZW2+eoG5P6pByPeb3NzyOTJimLfM1n9hmyP8UuqrUrL9niQuw6uiWlo2D0oaHYRfGWXjEBxeVIxhSngyJvsR9e3HV1+bCXAImtYiYWRXbi5UaxdOZc3uIFbK1Pr2GQ2QaOetWiSatQ58V19djPQqKtGD1hiSy76XL0qpxxzqqt4TMHxtmqtkrM/ETCzLmO3aX0D6c4QUecpR5I1X/c67VE25ZOVKllqD5dN1GCS2N9VagZOlGJeumrpXQOJ2oSmxJ5qIY6MbNZZSvV/CbAYeGrOlk3ZSEEqsddKcT93ya908NTzlN5cUR7GNX79J2mxLD4OIbL285i6tXWbffyttNhbSu09LWyY9kdtLzIEuvwRF2maklNPXCdZzwWnHyLGvMvJ9a97JjdVvuZ0q84yPXvjkt5/kOmc495Z7VzIVraKR4jyVPYNLww0WhG7DdqWmeu8xVmG76u3hTL07CehdCYtDLktWLTC+usYBslPc55oekuQH74R99m9KOv1LUuDrWVfsqTUV2Yp5FM6SzlaVvtIMyc93TSB2fCbfRnMJoaHOXYJNMUvs5yjNQmNs6GBZpKtja8VNyBXLuaQAITCaTOfY3uSPyLChr9hjjI45otbkjEsGl+Gh68EKfJiC1OFRFzxB97GT2r/6a9nP7oykQW4giMDsTgxFc3nGIQpxYk0l/deymk74OGpTijX1i76+kCSwkoZSf7c3OZmo5r0pi3XhZxwDcNOdXWqywwmqOpD+FhCYuWascJaymR6k9x3pmoq9RU5yN80mOtGHlTGooOq2oDoz6nn0PHkoxjobjTplGA4jpFwHy56Sq9dC+wL3ixQKOuppRpnqRsIVIe/aKwLUY17nIYRvZL++38M46+qRNWzGZnGx5QxcGs4rbDlqt7LNau9MGyTDK4IsJxUzgsX2vbynExuESCrvPi65Qmq5qwzhZs9MMw0tDZFhVX2HevoFoiaw6J01bKmSXa0hFPcHFWikpYrBKxHN3mEXdRMteClUB2/2fi2T9zKPUhozaO2CannAKy+h9rTl0ucYhVD73SkZj/ebRLgMCpbZpykKaFaEJjrHW65muiWtHZVYj89j0QSnFOOjIZ4NVLgKYyysOjsCYdnxlWiyIjox/+w3xyqGwhq9sj1sBI1RG6HMPwZxg87CzKaANLdSD7c6J7xp3pmXOFlJN13yaxPf2lBrMqP8X1WnuS8l+bOlG1rXo1IxGSR3X6Qkq7EYfP6K3o6SnvjCGlPZz/6EsBj+oalSHW7Mxj4gq1HbDprg0j5bV7rB6GxZDjnKybSq16sBd9suW+7WQpztpGpik9BwmPxq2kVGWvhsQZJCr5iAdpVXsldygijy5vq6WThQxr66I6ZZcAk9afpjQfKrzzYnb0rmB1j7GLvAfV1P2rtjBZyJx30KI2pvSaNt05aar8KacAJ98mvcHhR2g/Xf8eoZQHHwITbdh0QqkN383t46hp1fNvbZaLgXHWm3T4Oi/iuCmW3pcupnDm5Tgb5mm2UBRYeQUrJnX9ywc8LzTdCMgP8BGHaIK31J+PvRdrRa+LkThHxOb5hUwxntOX9zcIM/XYcsQfJZJXm8SFqc90yrHvsbDOcizmotqM1FY2wwJFtJbl0lDDiA1+y079RKAo8Ef8UTqM//jjj1KIP9MF4sx3fn6evv4paz558uTr16/tMcRl8Js3b9rXyX69vr5+9epVvmY2ID5bXvL97jJTee62tbDysnj//n10SjLS379/ZwsREssxwpKHDDOPXnX8y4Zpzs7OIpJsOXbaGWExYbFylpIsYT/+/dcZQ8sK8cRGpCfSlq1THEiKbn0UWcu2q01Yy0knchpdpWLTlGUwvWVrAcl/+v79+/Pnz799+5aH5Aux95RCz9c/fWHlx101g79+/Xr06FFU7epP1ZCopXG1c//+/epPiSFxRru6uiquHMf7xcVFMSRbvrm5iWKthhdD4oD6+PFjcfPqqTCy1pTgyHtsXtsQZQf7WA1RsRXK0h8hLSf3u7u7cM5zmicjkhoJq63q+copC9HyRKHH/5GMYisU23Y2RCnx5+t8+fIlCjFPfx5eXBilNQix2FGpGkf7E3cF8o7Qs2fPPn/+XNx1r+XsnJIVZbbhicdCr73PubLjYurj4uXLl9HytJRpHJWxQtTYlnU6f4rG8O3bt+1H3+lNem0y9ApqWbYSGL2mqDntqY0qGk131OT21dp/jXY7HsqpntFiTC06AO3btvyqBZu6BWvBX+dPiWf/fFQtui5Pnz4t5iU6AHHGL/Y2i78mLqccWRHVnFcuR74EmPSyOsoxGsmoNnEwxv/Zn1k9KXYjWy4EspXn/H/lF7DF8so7NosPHBVTFYWVJWyUUaOs/mRVKGKOP/PKEFUopebE8Ej0JCNJcaFdPc/msQ1YiFRlI1p5wqLP0HSt3Rl/SsO45i5HZHC6ahCRnzJ42InfvkKc8mprTn6ubN98B7/u/notsYyaOlHR1tUe+NXhvmg0Tu9ERWrj6iAuHPJTQG365+xE1SZgcGDKWTgYTxwfGJa8rTfU07XSxzlZ19aclEqbPthbHcmPDkw+llubgP0FGsc4fRzD5W1+XIx4YZLFmbV4G7q8zSm2suAOWq+S2nrnpFdmiys7+RY1xlqerq+YpXAr7ee+r3+V8ljHy1jx7PX2cbGm5WMXiw9fp5da3K6NBwbylKdvOPOaY40yzZzs03e39Qp2usCIMRQxI1pXT4HQ2ROIUdkYujmxFKpXPdWBo6ax6M5dZ3dSoutVHFuI5yGbRlMPOwgTrWj2LyMNsdy2/THRGJyPwbp85fx8kT1VW3pKM18tfSFLVakEY/Mo0HhwqGmQUDlmwlsvx/R6kq8ZLfmmn2fLM9J3wbBAXzHrb0CgOBE2W95AolecxKrnpCHRA+vESHlXX6xTimeet0DV4uwyU7U5XX/gmsuiVGPn+TPGmDpLbZ6UVPcSj+m0p626yTwhgxMWPewMPJqjYm87S3ZcvcSzO+1Z7vw13lZQbf1ylrha7oxhihXWfNzV5jeKKa4Yc7f2hcEFF6/dim2LkUetiCvk2iRlgS2FW4onLsVr2dvrWNSfYjxzLkfeWzIeVXfOxBT3NfqLfKJ2RekUd1FdHlypwjCqUG3trWakdrVqYtJDov60FOJ2f3JcVOtAtTqdWL7RNFVPi6X9xgqllx2m7DSOuGpjW4o5/hwWeUoCYp3q7rKQ2OkxewWJbutZLdrV0vm6tkxjnahsWZn2SnxsVXvKjr109jk7d6QFqxbW6C1YZymsaoXEs38xzXEIVJvoiGfYeT+ugxIPqPkHcOL4TfSJejW4t1Y9KwXvspcA1fKtHjhThwxoPIu1dPTlpma56LDUyGQxDbMtdxbQUrWoM2FRN6KfORtU+7HcWVE33eWI3M3mXNrR6f2llqJp6kqltAAt0W7up31fryUWR20noX2gNU76peoaf0blGdaJinRG76jzDBVdlPk7UYmGKat1jpiFYfvYZspeBq+z6YbayTo7Hk88WddWns4DMzv2a7ctBlZH/jd9OBez1mu56eSbleCk/8dh0pLUbd2hcHk7aVVpjzzlIqWlpvkpADv7A4PHZII3TgS1/boILOHXrtZe+u2/Du4ElhJW/HPTnZNiRvouO/n2Fetcf6m+YvGoWUn7uePrX6XceSDMvEKx/heXo6SywyEuB6qldspJMM9gnJKqVx95GtrHOvJImhbyeOZcGLcBidhSTjRzZrBpXycWVlMhrjm8iWLS8HEr2Hp4qy3MpIy1ka/QtvMqINqHwR37yG81/tobHNXVagETAyO2popnEKZq2MIVjJ2Xq9UIxwppGRVXjlXkLZZj03HaHm5YoFr6eUjKzdxqr/iYY/Lt1cyvMwj8T3UfeVW20FcgLpurnlOHpHQRov/d9Gxx9VHCyHVtN3HqjBTj32Wmihnc0PJqy6Lv4TnK+imXkaPsaEAknYftgDhH2WRwwopXv7EcDWw1PREY41PFNVMOrijHuMJpqdvRZi7bLWtJW46wtoa99hm1PLWlhfRR5ijcqELVUaSIIeV4PGWYteUyOKtmkbZSvmb7M0Baqvq2nixpyUj+U8qds6gSTV2dPJ58ISpPrNx0oMVP+Zr5wriDZVFV+jZceUpWvuC4qLYD7YNEgws02sbqvqohUc+jSrfXt/g11kms5DGQkdL8Ds5XNQtZSDELsRyHfHXNCNxlr2Aw5oIbpp+JouKdXkXH6rlF1arWq3lCjnZmX7By9tp1YsNYijMaydouaMSWeImRdVRqI6lWyDjcSgmY8884fqtJagqJVrqzg50lPg7G1V4CVC9MmvI7XfikJ+Jh9aepX11ECLqoMLWJj/Dqmb1zJCElqcUEzLZcm8diapeqRZ0Ji0TGQTob1CjTaTba5Qjq2ZxLOxrlyCrW5+Jy0xXKKGVd3NEmlps0SiWyueu1RPxqJ6q9u5tFG1WltoVM70RFPNHWRctQPa2U5OPPZTtRiZLtq6WcfxN7X+07OuXXjTbUtVWxWotGD9nlybpaf1KqbhTB/F3HalLXH2Ico3oYxlljWMG5vK1izhCS0u4NK9BDbeUOWq/i3mjnpFceqys7+VZNTglZqq9YbJZX1X7u8vpXKZ9yjEyxbbH+F5ejP5zvLpZrRwMiMBr/4pr5Ji0LcZTFGbal/YxKknjHp2UvxbzMtjxiAxJRRS868WbWbBls2dGkQ6MtBb3UTy0U0/00YgVbyq12v84LtSwRmNIN6DW6G3HGKHF1eDkqbTQ4tcmoXXlwJW8ZVTAIU1Vt4YrCajmNVqMaN6RlVFw5Vqm3WI61rUFioGGBah3IQuJkZ0w+sRZZbVkBc1+bjuIh4e3ngOlKOqUTmeUnLumjSxHPrEdSmy4+l8pFyWeXmSrlcSt/rrMshhyiJ2+Tcol+8k4GRhDF1F6jBsZ78mbDElY7SthSFaNxi5Yt+l6xYVyiREllhRX/x59xVRzh8Wu0b7XDncVcTj2rp72Y8l9bMltMbSyvp2EP7dArJa/9zzgllUotK6+4BI2omgaP4qccqnOh6WTXnrCWa+B8jy6Gq4bTdSGidiUeFFHisWaUYBz4pXYgAuOnlioRFTLbJC/lfCGyVs3vKSFRf/LI97TguKjWiumOi9DuVTOj8kclj02iFY3/YzlCmlra2ozEYTV1da3uN0L0CqZmnyL+vr2CqIrVKtrZbYvqEfW5qenumy8tWPUAnK4F61s6i6yf2MbWpq1lxDyijV/zy5bYPOpwVL8IifBonKsFURsyYuWvzUJiYN+DPfISedzuJUD6ebO21EYJHKvRSyzixNUS++ohMOcF7CjgfSPpLKClalFnwqKs44qpb34Hrz9Wx7JvK7SGLkdQD3Y7ccM4VBMP6gGr1dbtCBwQ1T422eX1WmLRVDtRKeNsEXnLER11qakTFe1JxB9do5TLhziIVtKJSsRsWS2l35go37KX039qKdbaNm0NDXVtg1ab2nED93qyrtaidXYdq+lcf4hxjOoxGCeLwQXXt72Kvbu8rRZBr5CUdm9wgR5qw5BMbFpjADbWjB7Cke+g9T3Y19A5Ob0+J9aQOITnHLc5PV+LxLBUX7HYwK6t/dzf9a9SXuTgatlpsf7nyzu4fZznZc6FURqQwE8ZlJgzX4n7ikGhlpq2s58STcZdbZQKtsKCcF5oKZRoEBJ9ot2IW+FxMRKbVK9H4t5xHKG1UUVgyx2l6lj0KbW6ZVTBIEwVtoUr6syCZ4qWUXHluI9ybGmUUn4yLFCtBsUQwwIptcg6CwqY+1o8YE9djhHDpcoyunej9BVWdY23y0wtVUNO3O8Ky+LUw3XQ9imX6IMiHmGjzvZnhH0MimJAwuJqtqnGRlVMfIxpQGKjFY3Lm6Zdzx++wuMuBSEOkxiqqB2MGFAopU3ipmywpCSjuE6c2krxtPwZu0isBi6Gq4ztgxrFQhm2HLUr/e5sNXktIVHutXdH8nSOO1gWKUmsZnkCtrLguKhWs6mPizDv1cpVU9gZElmYrcZWE6NXsJXDvzad07XbUVVG77lpwaoH4NQtWG21WU9g4tm/KcFRo0YZpamWS3SHUq5MmxI2RfhxLgEmusyplnJLyNpKP69RK7yAbWGc7qfOAlqqFnUmLIoybgZPJ1OKecClfV7ZqguRu4kuFSPZo3c5Iv0ljdn+7Byjq9omhkSB1uZiuj0mJmzx1XZ2vZboWepExZBL4obZalGdYpPaGnVi4Ao7Ub1kSiundDVbnvIpxTb1n9tqqJ2ss2Nt3JN1qY5F5Cl1uPOoX9VN7VIeZ/jTOEa1hpw+jhHt1UHucC3V1hVLLeUiZYZDaTe7mO5su8s7aNNxRSWf4iry9Irq5Hu6YRaD9rNJck/Xv0q5qZSXCi/2H7Llfdw+ruZrhpATO2BjnU1myGnTLloqz1I1fKL9NglMGn5iBZuI4vRonRc6Dae7QRMjP+31qjQWfWINbxlVMAhTtW3hijozytBfdacpIS2j4sqxCrjFcuxslFJWMCxQrQyJIQcfk0+pXdaZVOC/1Zo6bm+gGv+OQ54/f75U7i4uLr78++/t27ffvn0bkIzoo8cp/8mTJwO2nWiTXWZqIqupo1UWUwuLPxeIYaaXL1/mf5YWoip+//49WrvBbV0pwuzP6I3FRfj5+Xntr0sFbvS4u3///pt//93c3Hz8+PHr16+jAMaN1Sj0Z8+eDYjt+vo6ijj+tZ8fT9nFgFTZZIBA1K73//6L2hUPoLQXaGL8MdQSh/+q+j+JKbcagUwgTl7RymXvR4xWd5TjIos5WsVoOeMCJw69pbT1CpaSH2u/xXZ7xF5B1MwV9tzGQhPPbgSifY7Llru7u2iiP3/+fHq+otMSlX9Yf/j0vbfH4BKg3ecgv270AvYgpbP7bOpyLF7E0dOrTUOcuWrDjxO47+u1xHJsqh5Nm8cJJXpQ0Y+6uroaZVxxzZ2oJoT9hWuo91emJ+ZI1/FEQJtPJ+DydjpbMU8tUDzbuoPWqV3kOsjAtZNvZ62wwokCrn9PBLR5uoDbx+lW464Z96fa73bFM+fxaEF80CL+xal2wN5//foVW8VclPj/9+/fsZD9/+Pff7GcLQyIOd/k1atXjx49itNiHmKBAIHTBeJRvniqM/rV8S+O09MjjBhiUDca/OhgjBKbSAgQIFASMCxQAkn5c4UTzVKSbZ2dCfwRM2t3liXZiScDYhZrXG0m9iOjMYquZ8xUWjPdLjO1ZvCWtCmLFhw/DRCIa9S8sYq2K/1h7qiKccEcm8Tw1oD9xlhbXCTH0Nsm5rxt+riLh9XiSbX4N2BGVpyhYmx0rPktMXE66kwkIx8PjfhjWDOrCYZLBhxHy24SBRr1Kjo88X/flPSd1Nc5jl9MQDQvUbXOzs6y/6t/DhvoL+7CMoEmgey4+N829+vXAefHqLTRJGb/FmkV9QqaSnYf4XHDMnpug+tndsc06qdWdB/1Yf25SDz7p4yqZb3QqPx9+8N5s7zsmwgGFJZLgHS07GGO6vrZ4x3V8EVO0NVktIds+gK2PWt+3YSALsf8xRTds+rVR1x3R2swf2LWvMetX6/Nb3vATlQ6coxpR/eyff1eg+3tUY37q4Z6XM+tx6bruPUS3H36Xd6mF/EuL2/Ts7+2NbOepztoieVytM6Jk29ixZhttV22n65/S/Vnl6VcyuN0f7p9PJ1tYsxx4oi7VPmjfaWt4k5WvHej5SsXpfVP/zPSE1+gjTtuMTDSlKqWvUSCmw7Jlq38RGBcgaZKuOmbgxlR1tUccFs82zwesYvHQuKtmon3QxNv6EfkcezXPsgXe8zDPYgybj0XG4ENCUSzfKjn2QwLbKhySmpJwNzXEsiu/szGkuIaL5vnk70MKcth9ORitk88gBKPDm9i3ldeMLvMVJ67bS0oi22V12pTG99vzL4CEZMS0ye+FrOTVcV8QmOxrYvVormL/+MaNa5Us3/R9EUDuNGL1a0fd9FpjrNSjELG//EvnowsllcUVpRRVlhxeoqSShzIKNYHy8cUyEa3o1LlfZ5wyB69zUevonZlU50HvMQxWqcYmMtHuyKqPNqsxmZ/brRhOWadOUKu45QRR0RLk5tV6ezkmF0aLN7q6hUcoWZmeWypn9GixjpZ6xqdgaz1HtB0HwdTTicSSLxVljL3NU9hjJhHj6K2Zc67Flmdj/930xl2CZBXgAMubP0C9oBFtr8s63LMUKbRh4+n36o7iofeVv62zWqa5wxpqZyRjGLHIOsb7KZjMAw560RFPyoGEksjikWruLDdUyeq3WrTc1+LWWs5FlwbFqGOsKzreIRS3noeXd5uvQQPm3530HoV/aE6J06+veqGlQcLtBxWEWfxms7172DkfW/o9vGy5Xt9fR3fSm1KQ3zJIL732PTrDOHZTJW+7/tYPNkzyNgFgTUI5Fci//uQ6P//mGgkLH+TZt4NyB7nGzAGXnycLzoS+XN9EXPxT4/zraE+SAOBrQi0XL/s756FYYGtVEvpzAXMfc0pLBAgQIAAAQIECBAgQIAAAQIECBD4nynmvmIlQIAAAQL7E2g6Y8YcRQ+U7K+45Wg9AruZ+7oeUikhQIAAAQIECBAgQIAAAQIEigLtE1/j82gxMFhcf8HlmLkRn9y4urpKTMPff/+9+GvBE5NqNQIECBAgQIAAAQIEMoH/gCBAgAABAgQIECBAgAABAgQIECBAgAABAgQIECCQLhCfVojvKlTXf/z4sYmvVRYhBAgQIECAAAECBAgQIECAAAECBDYh0D7x9fb2dj0TX8MzJrLGF2jjZXyXl5cpvOmzZFNisw4BAgQIECBAgAABAjMImPs6A7JdECBAgAABAgQIECBAgAABAgQIECBAgAABAgT2IxCfd6jNzIsXL2rDBRIgQIAAAQIECBAgQIAAAQIECBAgsHKBu7u7V69eNSXyr7/+uri4aPp1wfB4Gd/NzU3TiGUxYfGR2OKflgkQIECAAAECBAgQWL+Aua/rLyMpJECAAAECBAgQIECAAAECBAgQIECAAAECBAisSKDpKbFVffZhRV6SQoAAAQIECBAgQIAAAQIECBAgQGD1As+fP29K47t37548edL06xrCY2QyPkvbmZL4sG3nOlYgQIAAAQIECBAgQGA9Aua+rqcspIQAAQIECBAgQIAAAQIECBAgQIAAAQIECBAgsHaB79+/f/v2rZrKy8vLaqAQAgQIECBAgAABAgQIECBAgAABAgTWL/Dy5csfP37UpvPBgwdv3ryp/WlVgfFZ2s6vv37+/HlVaZYYAgQIECBAgAABAgTaBcx9bffxKwECBAgQIECAAAECBAgQIECAAAECBAgQIECAwP8VaHo+7MWLF/93JUsECBAgQIAAAQIECBAgQIAAAQIECGxE4NevXx8/fmxK7IcPH5p+Wlt4fP319evXLan6+vVry69+IkCAAAECBAgQIEBgbQLmvq6tRKSHAAECBAgQIECAAAECBAgQIECAAAECBAgQILBegdrH4O7du/fkyZP1JlrKCBAgQIAAAQIECBAgQIAAAQIECBBoEHj79m3DL//z8OHDbY37teQly+OXL1+aMiucAAECBAgQIECAAIG1CZj7urYSkR4CBAgQIECAAAGZKcXpAAAgAElEQVQCBAgQIECAAAECBAgQIECAwEoF7u7ufvz4UU2cj75WTYQQIECAAAECBAgQIECAAAECBAgQ2IRA7dvuspQ/f/58E1nIE3n//v32T79++/YtX9kCAQIECBAgQIAAAQIrFzD3deUFJHkECBAgQIAAAQIECBAgQIAAAQIECBAgQIAAgbUIND0Gt7ln4NYCKh0EJhCI7zBPEKsoCRAgQIAAAQIECBAgQIAAgX0KtH8H9fLycnPZbh+rvL293VyOJJgAAQIECBAgQIDAYQXMfT1s0cs4AQIECBAgQIAAAQIECBAgQIAAAQIECBAgQKCfwKdPn6obPHjw4OLiohouhACB0QV+/vzZGefZ2VnnOlYgQIAAAQIECBAgQIAAAQIECGQCX79+baKIF2ydn583/bra8BirbHk12I8fP1abcgkjQIAAAQIECBAgQKAkYO5rCcSfBAgQIECAAAECBAgQIECAAAECBAgQIECAAAECNQLxCYjfv39Xf3jx4kU1UAgBAgQIECBAgAABAgQIECBAgAABAusX+PbtW1Mi4513TT+tPPzRo0dNKawd4WxaWTgBAgQIECBAgAABAssKmPu6rL+9EyBAgAABAgQIECBAgAABAgQIECBAgAABAgS2IfDx48fahJr7WssikMAUAilPZ273sdQpxMRJgAABAgQIECBAgAABAgQItAv8/PmzaYWzs7Omn1Ye3vLd15b8rjxTkkeAAAECBAgQIEDggALmvh6w0GWZAAECBAgQIECAAAECBAgQIECAAAECBAgQINBb4PPnz9VtHj58eP/+/Wq4EAIEphBIeTrTITmFvDgJECBAgAABAgQIECBAgMBeBVretLXdF2xtd9buXquZfBEgQIAAAQIECBAYJmDu6zA3WxEgQIAAAQIECBAgQIAAAQIECBAgQIAAAQIEDiRwfX1dm1sffa1lEUjg5ubm2bNnMQ31j3//xcKTJ0+ajqN0rpanUbNItvtMajqCNQkQIECAAAECBAgQIECAAIF5BFJewjVPSkbci2mxI2KKigABAgQIECBAgMDUAua+Ti0sfgIECBAgQIAAAQIECBAgQIAAAQIECBAgQIDA5gVqP/oauXr+/Pnm8yYDBEYV+P79+8XFRRwacdTkU1Vj4evXr69evYpJsHd3d8N2+OvXr84NHz9+3LmOFQgQIECAAAECBAgQIECAAAECuUDLi7R+/PiRr7athZaU37t3b1t5kVoCBAgQIECAAAECRxYw9/XIpS/vBAgQIECAAAECBAgQIECAAAECBAgQIECAAIFugZhxF9P2qutdXl7GRL5quBAChxWIia+PHj369u1bk0BMgo0Vvnz50rRCS3jLU5v5Vg8fPsyXLRAgQIAAAQIECBAgQIAAAQIEOgVaBhNahjg6o112hdvb26YEeHFYk4xwAgQIECBAgAABAisUMPd1hYUiSQQIECBAgAABAgQIECBAgAABAgQIECBAgACBFQl8/PixNjUvXryoDRdI4LACT58+zb/12oIQq8Us2ZYVan9qeWozX9/jmzmFBQIECBAgQIAAAQIECBAgQCBFoH0w4ebmJiWSVa1zd3fXMj7Tnt9VZURiCBAgQIAAAQIECBAw91UdIECAAAECBAgQIECAAAECBAgQIECAAAECBAgQaBOonft67969J0+etG3mNwIHE3j//n3Kp1kzlaurq748nd9aefDgwfn5ed9orU+AAAECBAgQIECAAAECBAgcWaB9iK92YHDlXO1pbs/vyrMmeQQIECBAgAABAgSOJmDu69FKXH4JECBAgAABAgQIECBAgAABAgQIECBAgAABAj0E4uuUtdP5nj9/3iMWqxI4gED7g5UlgF4rZ9vWHonFaC8vL4t/WiZAgAABAgQIECBAgAABAgQIpAi8ePGiabWvX7/GZ1Sbfl1h+K9fv1pGXVpyusK8SBIBAgQIECBAgAABAua+qgMECBAgQIAAAQIECBAgQIAAAQIECBAgQIAAAQKNAk3PinlQrJHMD4cUiAcrO+emlmC+fPlSCmn/8/b2tn0FR2W7j18JECBAgAABAgQIECBAgACBWoHXr1/XhmeB2xpwaE9te05bEPxEgAABAgQIECBAgMAiAua+LsJupwQIECBAgAABAgQIECBAgAABAisV+P3790pTJlkECBAgQGAhgdq5rw8ePLi4uFgoRXZLYI0CfSe+Rh56bRKfWGnvqT5+/Pj8/HyNNNJEgAABAgQIECBAgAABAgQIrFsghhRaJoV++/bt/fv3687B/0ndzc3N58+fm5Ia02INnjThCCdAgAABAgQIECCwTgFzX9dZLlJFgAABAgQIECBAgAABAgQIECCwjMDPnz+X2bG9EiBAgACBVQrEdylrp9tdXl6uMr0SRWAxgQHdyNqDqykDnz59avopC295RLV9Q78SIECAAAECBAgQIECAAAECBGJ2671795oc3r59G+OETb+uJPz79+/Pnz9vSkzk7vr6uulX4QQIECBAgAABAgQIrFPA3Nd1lotUESBAgAABAgQIECBAgAABAgQILCOQOAMhbp8vkz57JUCAAAEC8wrUfvQ1khAfSZg3IfZGYO0CZ2dnfZPY8kRpNaqWj5bEyg8fPnzy5El1KyEECBAgQIAAAQIECBAgQIAAgUSBr1+/tqz59OnTu7u7lhWW/enXr1+PHj1qSUN77lo29BMBAgQIECBAgAABAgsKmPu6IL5dEyBAgAABAgQIECBAgAABAgQIrEsg7ov/+PEjJU3fvn1LWc06BAgQIEBg6wK10+1ilt35+fnWsyb9BMYVePDgQd8I25/ILMYWj5a2d1ObpqkXI7FMgAABAgQIECBAgAABAgQIEGgRuLi4+PTpU8sKMZRxc3PTssJSP8XISYzMtLzf9sOHD5G7pZJnvwQIECBAgAABAgQIDBYw93UwnQ0JECBAgAABAgQIECBAgAABAgT2JtB+R7+Y2/Q1i1tZJkCAAAEC2xJoepTNR1+3VY5SO4/A/fv3e33HNVZOf+by7du3Lbm4vLxMj6olHj8RIECAAAECBAgQIECAAAECBxd49uxZTBNtQXj+/PmbN29aVpj/p+vr65iU2zLx9d27dy9fvpw/YfZIgAABAgQIECBAgMDpAn/8888/p8ciBgIECBAgQIAAAQIECBAgQIAAAQJbF/j+/Xv7rfFSBv/6668nT56UAv1JgAABAgT2JBBnuq9fv1Zz9PPnz5jmVw0XQuDgAvHo59XVVSJCPEia+NhldFP//PPPpmhjDm18EtYh2eQjnAABAgQIECBAgAABAgQIEOgrEG/EizmuLVs9fvw43hK7huGIGF35+PFjS1LTR2BaIvETAQIECBAgQIAAAQJLCfju61Ly9kuAAAECBAgQIECAAAECBAgQILAWgV+/fr1//77XxNdI+tOnT2N6Q0xFWEs2pIMAAQIECIwqEOfH2omv8WTbGh5rGzWvIiMwjkD711mL+3j48GHixNfY6tWrV8VtS8sredK0lCp/EiBAgAABAgQIECBAgAABAtsViK+/3t7exvu2mrIQw4ZnZ2dxc61phRnCY4Lu+fl5y8TXSH+8xzZ9BGaGNNsFAQIECBAgQIAAAQJ9BXz3ta+Y9QkQIECAAAECBAgQIECAAAECBLYnEHff4wt1Wbp///6dLURIfCMr/oz/T8lS3Dt/8O+/uM2fx5M/EBBTIEwQylksECBAgMCGBK6vr2tn3MVEu3j6bUMZkVQCcwp0fmwkEtPr0yjtH1rx6ZI5C9e+CBAgQIAAAQIECBAgQIDAoQTi1Xjx9dfat+PlDnE77N27dzPPL/3y5UuMW7bf3Yv3jkXK3aHLS8oCAQIECBAgQIAAgY0KmPu60YKTbAIECBAgQIAAAQIECBAgQIAAgR4CcW87n/LaY7MxVv3777/jtdNjxCQOAgQIECAwq8DFxcW3b9+qu/znn3+qgUIIEMgFou/X8vDl69ev0z+Kcnd39+jRozzm0kKvqErb+pMAAQIECBAgQIAAAQIECBAgkCIQr+V68eJF+122eENsrBP/pp5rGomJqba1g5bFvHhZWFHDMgECBAgQIECAAIFNC/xn06mXeAIECBAgQIAAAQIECBAgQIAAAQIECBAgQIAAgdEFvn//XvsMWTzBNvq+REhgZwJ//fVXfPOkmqnLy8ufP3+mT3yNb5iY+FplFEKAAAECBAgQIECAAAECBAjMKfDs2bN4yVf7qGCs8Pbt27OzsydPnsT01NGTF3FGMv7444/4Dm3toGW+x2z4Zebv0OZ7t0CAAAECBAgQIECAwOgCvvs6OqkICRAgQIAAAQIECBAgQIAAAQIEVifgu6+rKxIJIkCAAIF1C7x58+bq6qqaxpjUF0+wVcOFECBQFIjvtT5+/Lj6RZT4Ckp8rDUe02z/CsqvX7/iGya1x2C2F18vKWpbJkCAAAECBAgQIECAAAECBGYQiPGKmOD68ePHlH3FwMjDhw/jrV7x//n5ecomxXViX7e3tzHN9eu//4o/NS3HrNcYThmwr6YIhRMgQIAAAQIECBAgsAYBc1/XUArSQIAAAQIECBAgQIAAAQIECBAgMK2Aua/T+oqdAAECBHYnEE+JxecaStmKT1nGY2elQH8SIFArEAdLPOXZ9CmSeO4zfo0HQGM2bBxZccTF+vFV2OyZzpanSGP9T58+XVxc1O5UIAECBAgQIECAAAECBAgQIEBgUoEYwYgppjF2UX3nV9N+Y+gjHwOJb8PGn/n/MRgS8RT/jzHJmPXaK/L4Jm38M+u1yV84AQIECBAgQIAAgU0LmPu66eKTeAIECBAgQIAAAQIECBAgQIAAgSQBc1+TmKxEgAABAgT+FYhPVsbjaFWM+F7l+/fvq+FCCBBoEohDJp4HTX9esymeLDye47y+vm5fx68ECBAgQIAAAQIECBAgQIAAgRkEvnz58vnz53hF11jjHr3SHBNo47Viz58/f/bsWa8NrUyAAAECBAgQIECAwLYEzH3dVnlJLQECBAgQIECAAAECBAgQIECAAAECBAgQIEBgWoGXL1/Wfnby77//9v2EaenFvlOBN2/eXF1dnZK5y8vLmEPrADzF0LYECBAgQIAAAQIECBAgQIDAFALxHr2YARvzYOOTrVPEX4zzwYMHMUgSU14vLi6K4ZYJECBAgAABAgQIENirgLmvey1Z+SJAgAABAgQIECBAgAABAgQIECBAgAABAgQIDBGo/V56PFj2/fv3IdHZhgCBfwVubm6yJ0HTPbIHOt++fRtHZfpW1iRAgAABAgQIECBAgAABAgQIzC8Qg4ffvn27vb3N/h/le7DxfddHjx49fPgw/o8PvRohmb9Y7ZEAAQIECBAgQIDAsgLmvi7rb+8ECBAgQIAAAQIECBAgQIAAAQIECBAgQIAAgRUJxPS8+HJCNUHxzcn4dmU1XAgBAn0F4nMoxcdAf/78mT8MGg90xnzX7JnOeKDTh1772lqfAAECBAgQIECAAAECBAgQWI9ANgYS34ONfzH6Ef/HMEgkLx8JieUYDDk7Oyv9nw2P+LjreopSSggQIECAAAECBAgsJWDu61Ly9kuAAAECBAgQIECAAAECBAgQIECAAAECBAgQWJ3As2fPPn/+XE1WPJfmuwpVFiEECBAgQIAAAQIECBAgQIAAAQIECBAgQIAAAQIECBAgQIDAFALmvk6hKk4CBAgQIECAAAECBAgQIECAAAECBAgQIECAwCYF/vjjj2q64/uTX758qYYLIUCAAAECBAgQIECAAAECBAgQIECAAAECBAgQIECAAAECBAhMIfCfKSIVJwECBAgQIECAAAECBAgQIECAAAECBAgQIECAwOYEbm5uatP84sWL2nCBBAgQIECAAAECBAgQIECAAAECBAgQIECAAAECBAgQIECAAIEpBHz3dQpVcRIgQIAAAQIECBAgQIAAAQIECBAgQIAAAQIEtifw7Nmzz58/V9P9zz//VAOFECBAgAABAgQIECBAgAABAgQIECBAgAABAgQIECBAgAABAgQmEvDd14lgRUuAAAECBAgQIECAAAECBAgQIECAAAECBAgQ2JjA79+/qym+vLysBgohQIAAAQIECBAgQIAAAQIECBAgQIAAAQIECBAgQIAAAQIECEwnYO7rdLZiJkCAAAECBAgQIECAAAECBAgQIECAAAECBAhsSeDhw4fV5L548aIaKIQAAQIECBAgQIAAAQIECBAgQIAAAQIECBAgQIAAAQIECBAgMJ3AH//88890sYuZAAECBAgQIECAAAECBAgQIECAAAECBAgQIEBgKwK/fv168OBB8euvjx8//vLly1bSL50ECBAgQIAAAQIECBAgQIAAAQIECBAgQIAAAQIECBAgQIDAPgR893Uf5SgXBAgQIECAAAECBAgQIECAAAECBAgQIECAAIFTBe7fv397e3t5eXnv33/xxVcTX081tT0BAgQIECBAgAABAgQIECBAgAABAgQIECBAgAABAgQIECDQX8B3X/ub2YIAAQIECBAgQIAAAQIECBAgQIAAAQIECBAgQIAAAQIECBAgQIAAAQIECBAgQIAAAQIECBAgQIAAAQIECBAgQGAaAd9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cT+DNmzf379+/uLg4XtblmAABAqsW+P79+/n5eTTR19fXq06oxBEgQIAAAQIECBAgQIAAgWQBc1+TqaxIgAABAgQIECBAgAABAgQIECBAgAABAgQIECBAgAABAgQIECBAgACBQwrc3d3FrKqrq6vfv39/+/bt5ubmkAwyTYAAgZUKfPz48cePH9FEv3r1Kt5QEFNhV5pQySJAgAABAgQIECBAgAABAskC5r4mU1mRAAECBAgQIECAAAECBAgQIECAAAECBAgQIECAAAECBAgQIECAAAECxxN4//79o0ePYlZVnvWHDx/myxYIECBAYHGBBw8e5GmINxT8+eefX758yUMsECBAgAABAgQIECBAgACBLQqY+7rFUpNmAgQIECBAgAABAgQIECBAgAABAgQIECBAgAABAgQIECBAgAABAgQIzCHw8uXLt2/fFvf04cOH+AZsMcQyAQIECCwrEG31ixcviml4+vRpvLmgGGKZAAECBAgQIECAAAECBAhsS+CPf/75Z1splloCBAgQIECAAAECBAgQIECAAAECBAgQIECAAAECBAgQIECAAAECBAgQmFrg169fz58///r1a3FHMfE1ZlgVQywTIECAwEoEon3++PFjMTExIfb6+roYYpkAAQIECBAgQIAAAQIECGxFwNzXrZSUdBIgQIAAAQIECBAgQIAAAQIECBAgQIAAAQIECBAgQIAAAQIECBAgQGAmgZj4+ujRox8/fhT39/r1a18RLIJYJkCAwNoEqtNfHz9+/OXLl7WlU3oIECBAgAABAgQIECBAgECngLmvnURWIECAAAECBAgQIECAAAECBAgQIEBgYYGbm5v4wMjt7e3v37+zBy7v3bt3dnb24MGDhw8fxoM7T548WTiJdk9gAgE1fwJUURIgQIAAAQIECBAgQIBAkkDtxFcfD0yysxIBAgSWFnj27Nnnz5+LqTD9tahhmQABAgQIECBAgAABAjAc1XIAACAASURBVAS2ImDu61ZKSjoJECBAgAABAgQIECBAgAABAgQIHE4gXkV/dXUVs15Tch4PX8aHR87Pz1NWtg6BNQuo+WsuHWkjQIAAAQIECBAgQIDAEQRqJ75eXl7GS5qOkH15JECAwA4E4n2RpaF10193UKyyQIAAAQIECBAgQIAAgaMJmPt6tBKXXwIECBAgQIAAAQIECBAgQIAAAQIbELi7u3v79m3p0ZyUdMcM2Hfv3t2/fz9lZesQWJuAmr+2EpEeAgQIECBAgAABAgQIHFCgduKrGVMHrAmyTIDA1gUuLi6+fftWzIXGvKhhmQABAgQIECBAgAABAgTWLzDh3NcYBo38e8hs/ZVACgkQIECAAAECBAgQIECAAAECBAisSuD9+/cx8XVwku7duxeTZuOxnsEx2JDAIgJq/iLsO95p3Kb5+fOnr2HvuIhljQABAgQIECBAgMAUArUTXx88ePD9+/cpdidOAgQIEJhOoLZJN/11OnAxEyBAgACBdAE3cdKtrEmAAAECBxcYMvc1TrQ/fvyIByZ+//4d/8dythD/5+EZ64cPH16+fHlwYtknQIAAAQIECBAgQIDAMQWyUdripWJ2CRlzmUxGOmaVkGsCVYHahiLajcvLyydPnlTXF3IQgWfPnn3+/LmY2ZjL+vz584cPHz569Cgetcxet5fVnxiQjPfW397eljaJzePrr2/evCnGY5nAmgXU/DWXztrSlp9Am+7RZHdwItnRfsbKa0u/9BAgQIAAAQIECBAgsGaB6kcC48oixl68WGfNpSZtBAgQaBKINxf8+eefpV9fvHhxfX1dCvQnAQJLCeQ3vEpP43/8+NEHqJYqFPslcIqAmzin6NmWwGEF8qYjn5SX3fD1ANVhq4SMFwX+W/wjluNCN5/Lmi8Un1Qure9PAgQIECBAgAABAgQIEDiaQO1QS/ESMn/UvlYmbqbWhgskQGBPArUNRXGIqb2hiCmOe9KQl14CMe05PtmabxKVIaaw1s6Fjvv98S8eu8x+jVoXDwHEylHTss3jbQvxaKZ38+WYFtYsoOavuXRmTlu0ZtG1jn/ZuTL7v/TnzEmyOwIECBAgQIAAAQIEjiMQL2aKt4yV8vvp0ycTX0sm/iRAgMBWBKIB/+uvv54+fVpMcIylx1smvTuyaGKZwBQC2Q3TGN0tTWot/tmy3zhUW371EwECiwi4ibMIu50S2LRA1h+oPjGVeP/XA1SbLn2JH0ugPPc1vpyQPxw21j7EQ4AAAQIECBAgQIAAAQKbFojJGPkz95vOiMQTIDCdQDwVV7xxO92OxLxvgZinWpz42uvDrTEPNp7UiTcsxBdi80hevXoVT/DUTp3dt6TcbUtAzd9WeU2d2mjBoh2bei/iJ0CAAAECBAgQIECAQFUghlY+f/5cCm96K1lpNX8SIECAwGoFYoQ8GvN4WWQxhfFnDJ7HzZ1ioGUCBE4RiJktMbQbT1Zk90xPicq2BAisVsBNnNUWjYQRWI+AB6jWUxZSshuB8tzX3WRMRggQIECAAAECBAgQIEBgLIF8BtFYEYqHAIH9CURD4X1q+yvWmXN0fX1dfIN1fFFkwGM3MQP2y5cvsWH+pGa8zz6eM4jwmbNjdwQSBdT8RCirESBAgAABAgQIECBAgMCkAnF9enV1VdrF5eWlrwKWTPxJgACBLQpEY357e5sPm2dZiEl68UlY747cYoFK8zoF4m6UJyvWWTRSRYAAAQIE5hTwANWc2vZ1EIH/HCSfskmAAAECBAgQIECAAAECBAgQIECAwJoFim+df/369YCJr3nubm5uHj58mP8ZH4PNly0QWJuAmr+2EpEeAgQIECBAYOsC379/jxfixEVB/B/LW8/OytNPe+UFJHkE0gWizXz16lVp/fgeYDSnpUB/EiBAgMBGBeLVk/fu3SslPqa/xpcqS4H+JECAAAECLQKGAlpw/ESAAAECBAhMIWDu6xSq4iRAgMAaBWKkMl7UGu/qi2/d/PHHH/H/xcVFvNXPXf81lpY0ESBAgAABAgQIECBA4GACcX2afzo4nr95//79iQDv3r3LY4iX2d/d3eV/WiCwHgE1fz1lISUECBAgQIDA1gXiRlh0ruL+159//vn06dN4iD/+j+Xz8/PTry+2jjN6+mmPTipCAssKxEEdzWY1DZ8+faoGCiFAgACBjQpEV7n6RcoYln/8+PFGcyTZBAgQIDCngKGAObXtiwABAgQIECgKmPta1LBMgACB3QrETf2zs7N4UWsMYmYPE8f/3759u7q6irv+L1++jOvS3WZexggQIECAAAECBAgQIEBg9QJxfZqnsfgZzDyw70K8+6n46dfiVNi+UVmfwHQCav50tmImQIAAAQIEDiUQnyuMjxNG5yp/pU6e/R8/fsQlRjzo74U4ucmJC7RPBLQ5gRUKxKynavv5+vXreJv2ClMrSQQIECAwWCAa9mjeS5vH82PxEplSoD8JECBAgEBRwFBAUcMyAQIECBAgMLPAf0v7i7s+P3/+jMBsTDOW41ZQLMf/pTX9SYAAAQJbEYjnfavv7Ssm/uPHj7HCX3/9Fa++LoZbJkCAAAECBAgQIECAAAECMwjc3NwU93J5eVn8c/ByfLEkntrJNo9Pvw6Ox4YEJhJQ8yeC3Xq0MW8/fwYx7s7EbZrs/+xmzdZzJ/0ECBAgQGAKgevr63j9a3vMcT599OhRfMDw2bNn7Wv6tV2AdruPXwlsUSDmO+XjJ3n648LER7NzDQsECBDYk0A07/GQWKnlj5fIRG9ZV3lPBS0vBAgQGFHAUEAR002cooZlAgQIECAwj8Af//zzT+Ke4jWocSuo+B76zg0/fPgQ3xLsXM0KBAgQIDCdQOfE13zX9+7di0fo4r3XeYgFAgQIECBAgEBJIPtWfP6apNvb2+rN0dIm1T/jjRvRRamGCyFAYB8C1YYiHqFofx1PNePGlKom+w6JR2ryuanxsabv37+Pkt+I588//8yj8ph7TmFhJQJq/koKYkPJiJNsnFLjQ9alxxNbshAjftmpuWUdPxEgQIAAgU0LxIdHnj59mp6FGM7yGcN0rtKatEsg/iSwA4Gm4/rvv//24uwdlK8sECBAoFagNHKer6PxzyksEDhdIBuVjacxs5cbxrhuXI2mj+tmCYhtPcx5elmI4USBpkuGpmiPPPDiJk5TrRBO4LACWX+g+KSlB6gOWxlk/ESB/6RvH3eA4p1PceDF+yrSt7ImAQIECCwokL2rLzEB8cbr+CRO4spWI0CAAAECBI4pEHdW4l888hKTV2O2RnQ24jVJcZ2Yf5nqmCxyTYBAUaDaUMT9MA1FkchyVaB4s3/EscfSM5pxq7W6ayEEFhRQ8xfE3+iu4yQbnfDogcfbZDaaBckmQIAAAQKjC/S9t/XixYvR03CcCGkfp6zl9CAC8Qhm7XEdL9wpDaocBEQ2CRAgcBCBaORr7+32eqfMQaxkk8BggeyGaTx4nz1ZEZ/NjHHdmGF+eXk5OE4bElhEoPaSoSUlRx54cROnpWL4icAxBTxAdcxyl+spBHrMfc12H4df9L/j8wtTpEacBAgQIDCiQNypevv2ba8I4wVj8VR6r02sTIAAAQIECBCI68SYBBsfaURBgACBJoGsoYivbjatIPzgAvHe61zg7OwsXz59IT54mEcSr3zKly0QWIOAmr+GUthoGuJ5KWfVjZadZBMgQIDAuAIxJNW3nx/vH3EvbFgp0B7mZisCaxZ4/PhxtRWNR8LevHmz5mRLGwECBAicLhBdu+ozwDFc6RRwuq0YCLQIxMzzm5ubI88MbMHx0zoFDAUMKxc3cYa52YrAQQQ8QHWQgpbNcQV6z33Ndq/nPW4xiI0AAQJTCAx7AO7q6mqKxIiTAAECBAgQ2L3Ay5cv40GZ3WdTBgkQOEUgPlXnZcanAB5k2+Js1dOzXJxJW5xneHrMYiAwroCaP67nEWKLs+q41eYIaPJIgAABAvsT+Pjx44BMff78ecBWNqGtDhDYmUB8fCxeB1DNlNdcVk2EECBAYJcCtQ1+PDYWn8bZZX5lisB6BKIbZmh3PcUhJe0ChgLafVp+dROnBcdPBAiEgAeoVAMCvQTMfe3FZWUCBAhsSWDYnfv49OuWMimtBAgQIECAwJoEvCZpTaUhLQRWKvD27duVpkyyCBAgQIDA1gR0v7dWYtJLgAABAiML/Pr1a9gLbtwLG1AStAeg2YTAmgXioH716lU1hfHeuvhCUTVcCAECBAjsTyAa/Nr3Ghtx2l9Zy9EKBRxoKywUSaoKGAqomvQKcaT34rIygQMKeIDqgIUuy4MFBs59je8se+vMYHQbEiBAYB6B29vbYTvyAr9hbrYiQIAAAQIEau+PYiFAgEBR4OLiovinZQKZQHGk8ffv3yOy/Pz5M4/twYMH+bIFAmsQUPPXUAqbToNmbdPFJ/EECBAgcLrAsImvsd/BG56e5u3GMBht8IbbtZJyApsQaHoIe9hnnTaRZYkkQIAAgapA7adf46vg79+/r64shACBEQU8WTEipqimExh8RT94w+nyskjMbuIswm6nBDYk4AGqDRWWpC4u8N/BKYjzcVzlDt7chgQIECAwtcDgx4WLTwZPnUjxEyBAgAABAnsSiNckbSs7b968yRMct5e8zz7XsEBgUoEYU3K7a1LhLUZ+dnaWX8OOe02aRxss7i9usW7sO81q/r7Ld4bcPXr0aIa92AUBAgQIEFitwLjXDotkc0NjUzvQXqSI7ZTAOgW+fPny+fPnatrevXu3uUH+ai6EECBAgEC6wPn5ebwNofrig/gCVXwJPH5Nj8qaBAj0EjC024trZysbCthZgbZkx5HeguMnAgQyAQ9QDasJGzqZDsvgtraapziGz32N53K2BSq1BAgQIJAooIVPhLIaAQIECBAgUBXY1ojM1dVVnoWYHGXua65hgcCkAttqKCalEHku8PDhw3xG9Iiv27u7u8t3EQuxl+KflgksLqDmL14EW09A8dPBW8+L9BMgQIAAgQECg+9nreccuqGxqR1oD6hjNiGwV4Hnz59XsxZtY/FJteoKQggQIEBglwLx4oPq3NfIaZwsSgPsu8y+TBFYSsALR5aSX8N+DQWsoRTmScN6BqDmya+9ECAwQMADVAPQYpMNnUyHZXBbW81THP/ZForUEiBAgEC6QPSH0lcurjl4w2IklgkQIECAAIFjCmxo6PbXr1/HLCO5JkCAwAoF4tXyeapiEuxYTfTXr1/zaGPBOw6KGpbXIKDmr6EUpIEAAQIECBDYrsDFxcWwxK/kRthYFz7DEPputXXtvvm1PoEdC7x8+TJeBFnNYHzirxoohAABAgR2LxAT8GL6azWb8ZLK6+vrargQAgQIEDhFwFDAKXq2JUCAAAECIbCtk+nui2y24hg+93VDDzTvvrrIIAECBGoFLi8va8PbA+N+v/eKtRP5lQABAgQIENiHwM+fP/eREbkgsDkBY0qbK7IZElyalfrp06dRdlqMZ9g18ijJEAmBJgE1v0lGeKLA4M+vJcZvNQIECBAgsH6Bx48fD0hk7QcPB8Rz4iabG5vatPaJhWVzArsRiC/41X7cL8brfPR1N6UsIwQIEOgrUHxDX3Fbr0UoalgmQIDAKAKGAkZh3EokbuJspaSkk8CCAh6gGoC/uZPpgDxuaJPZimP43NcNaUoqAQIEjikw7M5904DmMQ3lmgABAgQIENixQO277XecX1kjQIDAygVev36dp3CUR2q+fPkSb6YfN848NgsExhJQ88eSFA8BAgQIECBwTIFibypdYCVvxtnc2NSmtdOrhzUJ7Fugacil9ot/+6aQOwIECBDIBeIbCbU9veivejNCrmSBwOgC5rqMTrqJCA0FbKKYJJIAAQIE1iywuZPpmjFPT9tsxWHu6+mFJQYCBAisVODi4qLvzXvvc11pWUoWAQIECBAgMIHAbC+dmiDtoiRAgMAOBeLhy/w2/yiP1Lx69SpniqvjuEbO/7RAYD0Cav56ykJKCBAgQIAAgS0KPHnypO/HSOMlsOfn52vI7ObGpjatvYYSlwYCiwvER1+/fv1aTUYMyLx8+bIaLoQAAQIEjiPQ9HKEq6urX79+HcdBTgkQIDC1gKGAqYXFT4AAAQK7F9jcyXTfJTJbcZj7uu+KJHcECBxd4OPHj/mjwykWsX7KatYhQIAAAQIECOxAYLaXTu3AShYIECAwg0C8Wr74jZF4pOb6+nrwfuOZ7B8/fuSbu9rNKSysTUDNX1uJSA8BAgQIECCwOYFPnz6l3wt7+PDhKRca4+JscWxqu9rjlp3YCGxUICb/16a8ab5T7coCCRAgQGCXAk2ffo3MOk3sssRligCBpQQMBSwlb78ECBAgsBuBLZ5Md4NfzchsxWHuaxVfCAECBPYjEEOTta9urc1hPGT87Nmz2p8EEiBAgAABAgT2J3B7e7u/TMkRAQIENi0Q3xiJD7TmWYgPt75//z7/M3EhXkIfE1+L18J//fVXXB0nbm41AvMLqPnzm9sjAQIECBAgsCeB6O3HIE/K9NeY+Fq8UlgcYYtjU9vVXry4JYDA4gJfvnz59u1bbTLevHlTGy6QAAECBA4l0DTHNd4s+f3790NRyCwBAgSmEzAUMJ2tmAkQIEDgIAJbPJnuuGhmKw5zX3dci2SNAAEC/ytwcXHx999/P3jwoJ0j3tPsnlY7kV8JECBAgACBnQkUvwe4s6zJDgECBLYrcHNz8/jx4zz98bRNXNVGYB7SshCzXmOubFz/Fh9n//DhQ0yFbdnKTwTWIKDmr6EUpIEAAQIECBDYrsD5+XmM8xTfpFPNy+vXr+/u7lb1WpyNjk1tVLtaJYQQOJpA04ymaB6PRiG/BAgQIFArEF3lph5100mkNh6BBAgQINAiYCigBcdPBAgQIEAgRWCjJ9OUrG1xndmK479b1JFmAgQIEOglEDeh4w1819fXV1dXpRNMvAb7xYsXMUa5qpv9vXJnZQIECBAgQIDAMIFSv2hYJLYiQIAAgdEF4jskxQ+3xjdJnj9/Hlev8X98punRo0exfHZ2FpexMdn158+f0Z7HOjHftTjlNUvVu3fv4ouao6dQhASmEFDzp1AVJwECBAgQIHAcgbhAiPeJxO2w+CxVXBrEZcLv37/j2iFejhOXEnEvbIU3wrY7NrVF7eMcC3JKoFYgWsimj76azlQrJpAAAQLHFIiTwufPn6t5j8B4j0y8p7L6kxACBAgQ6CVgKKAXl5UJECBAgEBVYLsn02pedhAyW3GY+7qD2iILBAgQSBKI533jX9z1j3NMdr8/nhU2LplkZyUCBAgQIEBgjwJNz/rsMa/yRIAAgY0JxCTA+IJr8eHLuIyNR9jTsxHPuMfz7q5508WsuQYBNX8NpSANBAgQIECAwKYF4m2wcSmxlSxsfWxqW9pbqRXSSWAigeIYS3EX8X2/Fb4aoJhCywQIECAwp0CMqMe7Y2qfXY5TSYxezpkY+yJAgMAuBQwF7LJYZYoAAQIE5hTY+sl0TqsZ9jVbcfxnhszYBQECBAisRyDuQ8f3c549exb/ewh4PeUiJQQIECBAgMDMAvGpwJn3aHcECBAg0EvgzZs3t7e3jx8/7rVVtnJ80ymeznHNO4DOJosLqPmLF4EEECBAgAABAgTmETA2NY+zvRAgEALx0dfaWUzxUwyhICJAgAABAkWB169fF//Ml+Ndk/G5hfxPCwQIECAwQMBQwAA0mxAgQIAAgaKAk2lRY/HlOYvD3NfFi1sCCBAgQIAAAQIECBAgQGBugZhPNfcu7Y8AAQIEegrE5NV4kXz6DNj41ms8svnz58/r62sfLemJbfUVCaj5KyoMSSFAgAABAgQITCZgbGoyWhETIFAWePfuXTno37/jy37xvuzanwQSIECAwGEFXr582ZT3q6urpp+EEyBAgECKgKGAFCXrECBAgACBFgEn0xac+X+aszj+O3/27JEAAQIECBAgQIAAAQIECCwrEC8nXjYB9k6AAAECiQLZPMBYOb5SEq13jJz+/v07JrjG/zHZNR7TPDs7i8/Dxj8fek0ktdomBNT8TRSTRBIgQIAAAQIEBgsYmxpMZ0MCBHoJ3N3dffv2rXYTH32tZRFIgAABApeXl58/f646fPz4Md6n4L2TVRkhBAgQSBQwFJAIZTUCBAgQINAk4GTaJLNI+JzFYe7rIkVspwQIECBAgAABAgQIECCwpMCcF95L5tO+CRAgsCOBZ//+21GGZIVAkoCan8RkJQIECBAgQIDA1gSMTW2txKSXwFYFmj76Gvkx93WrhSrdBAgQmFggThC1c19jtzH99c2bNxPvX/QECBDYrYChgN0WrYwRIECAwFwCTqZzSSftZ87i+E9SiqxEgAABAgQIECBAgAABAgT2IvDr16+mV93vJYvyQYAAAQIECBAgQIAAAQIECBAgsFIBY1MrLRjJIrA7gWhtmiYvPX782If7dlfgMkSAAIFxBJ48eXLv3r3auFpeqVC7vkACBAgQyAUMBeQUFggQIECAwDABJ9NhbhNtNXNxmPs6UTmKlgABAgQIECBAgAABAgRWKjDnG6dWSiBZBAgQIECAAAECBAgQIECAAAECCwkYm1oI3m4JHE4gvs7XlGcffW2SEU6AAAECIdB0mvj9+/fNzQ0iAgQIEBgg8P+x965XX9zI9vDrsyYA2yEMjmDsEAwRACEYIgBCACIAh4CJADsE4wjsCWHsDPzfc/QeLS1dSqVrq6X9fAD91LpU7SpVSSWpm6GACtBYhQgQASJABIiAiwCdqYvG5enJ4uDd18slTgKIABEgAkSACBABIkAEiAARIAJEYCoCkxfeU3ljZ0SACBABIkAEiAARIAJEgAgQASJABIgAESACayPA2NTa8iF1RGAfBISv8z158mQfPskJESACRIAI9Ebg6dOnqSYF55KqwnwiQASIABEAAgwFUA2IABEgAkSACDQiQGfaCGDf6pPFwbuvfcXH1ogAESACRIAIEAEiQASIABEgAkRgdQQ+fPiwOomkjwgQASJABIgAESACRIAIEAEiQASIABEgAkRgUwQYm9pUsGSLCKyFwM8//4yv80Vp+v7776P5zCQCRIAIEAEiYBD49ttvv/zyyygav/322x9//BF9xEwiQASIABEQEGAoQACHj4gAESACRIAIaBCgM9WgNK3MZHHw7us0ybIjIkAEiAARIAJEgAgQASJABIgAEbgeAeHEz/XEkQIiQASIABEgAkSACBABIkAEiAARIAJEgAgQga0RYGxqa/GSOSKwEAJv375NUfPDDz+kHjGfCBABIkAEiIBBQPj0648//kiUiAARIAJEoAgBhgKK4GJhIkAEiAARIAIhAnSmISYX5swXB+++Xihudk0EiAARIAJEgAgQASJABIgAESACsxHgduxsxNkfESACRIAIEAEiQASIABEgAkSACBABIkAEiMD/IcDY1P8hwf+JABEYiMCff/75yy+/pDp48uRJ6hHziQARIAJEgAgYBB4/fpyC4uPHj6lHzCcCRIAIEIEoAgwFRGFhJhEgAkSACBABPQJ0pnqsJpScLw7efZ0gVnZBBIgAESACRIAIEAEiQASIABEgAksggBM/3I5dQhIkgggQASJABIgAESACRIAIEAEiQASIABEgAuchwNjUeTInx0TgGgQ+fPiQ6vj7779PPWI+ESACRIAIEAGLwMOHD23aS/z73//+/Pmzl8mfRIAIEAEikEKAoYAUMswnAkSACBABIqBEgM5UCdScYpeIg3df5wiXvRABIkAEiAARIAJEgAgQASJABIjA9Qi8fv36eiJIAREgAkSACBABIkAEiAARIAJEgAgQASJABIjAkQgwNnWk2Mk0EbgAAeEVkLz7eoE82CURIAJE4J4ICJ9+nf+Rn3tCSKqJABEgAv9FgKEA6gERIAJEgAgQgUYE6EwbAexb/RJx8O5rXyGyNSJABIgAESACRIAIEAEiQASIABFYFAG8cert27eLEkeyiAARIAJEgAgQASJABIgAESACRIAIEAEiQAS2RoCxqa3FS+aIwEIIwNr88ssvKYKEi0ypKswnAkSACBCBMxEQXpcgfGD8TKzINREgAkQghQBDASlkmE8EiAARIAJEQIkAnakSqDnFrhIH777OkS97IQJEgAgQASJABIgAESACRIAIEIGLEXj16tXFFLB7IkAEiAARIAJEgAgQASJABIgAESACRIAIEIFTEWBs6lTJk28iMBsB4T7Sl19++eDBg9kEsT8iQASIABG4JwJPnz5NEf7XX3/9/PPPqafMJwJEgAgQAYsAQwEWCiaIABEgAkSACNQhQGdah9ugWleJg3dfBwmUzRIBIkAEiAARIAJEgAgQASJABIjAQgj88ccfP/7440IEkRQiQASIABEgAkSACBABIkAEiAARIAJEgAgQgWMQYGzqGFGTUSJwPQJCJFy4xXQ93aSACBABIkAEFkPgq6+++uc//5ki6uPHj6lHzCcCRIAIEAGDAEMB1AQiQASIABEgAo0I0Jk2Ati3+oXi4N3XvqJka0SACBABIkAEiAARIAJEgAgQASKwIgI807OiVEgTESACRIAIEAEiQASIABEgAkSACBABIkAEzkCAsakz5EwuicD1CPz555+//fZbio7vv/8+9Yj5RIAIEAEiQARCBATHIXxmPGyHOUSACBCBMxFgKOBMuZNrIkAEiAAR6IgAnWlHMNubulAcvPvaLj62QASIABEgAkSACBABIkAEiAARIAJLI/Dy5UvhuM/SpJM4IkAEiAARIAJEgAgQASJABIgAESACRIAIEIGbI8DY1M0FSPKJwJ0QkG8iCVeY7sQkaSUCRIAIEIFZCAiO46+//vr8+fMsQtgPESACROB+CDAUcD+ZkWIiQASIABFYDAE606UEcq04ePd1KWUgMUSACBABIkAEiAARIAJEgAgQASLQGYGff/757du3nRtlc0SACBAB4IuDmAAAIABJREFUIkAEiAARIAJEgAgQASJABIgAESACRECBAGNTCpBYhAgQgW4I/PLLL6m2/vnPf3711Vepp8wnAkSACBABIhAiINx9RWHB6YRNMYcIEAEicBQCDAUcJW4ySwSIABEgAiMQoDMdgWp1m5eLg3dfq2XHikSACBABIkAEiAARIAJEgAgQASKwOgJYdT969Gh1KkkfESACRIAIEAEiQASIABEgAkSACBABIkAEiMCOCDA2taNUyRMRWBoB4RrSv/71r6VJJ3FEgAgQASKwHgJ4aQJenZCiS3A6qSrMJwJEgAicgABDASdImTwSASJABIjAUAToTIfCW9r4CuLg3ddSqbE8ESACRIAIEAEiQASIABEgAkSACNwDgRVW3fdAilQSASJABIgAESACRIAIEAEiQASIABEgAkSACPRGgLGp3oiyPSJABDIIfP78+a+//koVkr/dl6rFfCJABIgAETgcAeHVCbz7erhukH0iQASiCDAUEIWFmUSACBABIkAE9AjQmeqxmlByEXH8YwKr7KILAn/88cdvv/3266+//vt//xCt/s9//mNi1l9++SW6+Prrr/GSLfwh3IB/v/vuO7x2q0vXbGQEAn/++SekCZlCnki4AkV3kCkEin+NKI1MHzx4MIIStkkEiAARIAJ7IEDPsoccycXGCGAFaObzduLnzuft3M9M/3AAhZP5dmV4//798+fP29thC4sgQE8nC8LggwWmWWYigfKhnTGhA6wxYWe4xpQhXe0pTi7aoBDka72JpdNEEuBHzB+k/PDhQ/tUTrx58+b169cog3+fPXsmF57zlH5zDs7sZSkEqPZLiYPETEZg1+2PXd33rnxNVnt2dxcETluKcoD31UzGpvriObq108b7aDzZ/lUIyHeQePf1KrmwXyJABIjArRGA+/j48WOKBUQ19ZsRqUaYr0GA81UZJW6Vyvjw6TQEGAqYBjU7IgJEgAgQgV0RoDNdSrLriGPFu69mUw0BWXuMzzusac/wIbH9yvmnn34CFB8+fAAaKSU2j/CvOdtqi5nDrE+fPv32229t5oUJnF+xMgWpRqz41x7ZfPXq1cuXL4sohLYAH3OJ1OoJFAMnPnH79/Hjx6tpCMI9CAaBZk9YHtcACn/IxKllGzwCU5Amwkn4W/kuBAXtSfMWPxH9cYckdOzCc/AeMRgLhjYM7VIT0Rd8Q5g1WZawBU1NX8Z7tZY1Dj/88APO3Nd1B+kYdwABuTJCa+YOAP418wf8e62G1zEo1KJngYm47xTiwnEBpbKDYvK4wIDF5NZezbJTOG/AYi5nCFt52iOMTfPITOaL5n62TRgu2CtM/548eWIzmVAiADWDW7ETaWUtFlsTgRM8XQvywAdGBn+wq0I7/11hxqIKq8UNBBbOfKTUfwOOkTImwy5WEDHsIbyJ4E/haKzBxCsDLrz7Sr/pym7ltFkdQ+Wgb24wATn2Z909auXKzkwUod4Xxi56CYhq3wvJlduBYpuXF7iLIBBsXLONWkCxodX4d5Fg/hxId9r+sIjt6r535csK7hYJuuCZYlLqvJmEgzAYeTuphm2/xXaexVPJrClvWL7LugOjJjplReaPP/441Oei69NiUxeibZW5LqEcAncf7xduRrivfZy8GVGnEnevhTihwMIG6+gUd1Dy/42S/vcoDgas3XuCX7ZhBDlElmpZzjc2xLgb0zV6RBXb6WYb0zIa6zyFPmBuBpUwooFKQC4wQbBION1BoawjqTUpwazG2BMTz4H+gE7oD/6gPJjjCcH2do4QKkEX6BT/4oRxe4NdWoBNE9oBXKudzxSoveOjQ+ar1aIBPmbMcqvUw9BYM3Oy2jpEUwZukbN0D64uPxkKMPNhTMWRGB146SIy0wgEd+AmDrg2iyZrH4zg7GIKP7nbm1Izi54HGqaLPOJuQGMYKqU8zM8icKAzzWJyYYHVxPHF33//XQeHezAu1cK7d++UB+aACyY6ZhGSai2VjxMhZgdx6AZVqvdB+bjSCUDw16V9eFMERPA3KPgC8aVmPzZfwwjmSUqvjx5RGPiYAJPc+IsXL3AlZhDvctf2KdbYoNZue9v86gSisRDo5MgRBV0tr6sqQmRmfWL/xZB0FydIIyckD1eSRlyzMfR4NHg/hUENtUeQN6S2PcedZ3urEftT6EXv7IRGbv3IBRACjeqbhkGYtdLYPbp++/Yt5g9RTRY6RRQP0Xn0OELVhX47PqJnccFccApx03GB7Tr8KSfwrgg0abPlgOlQ6YA1+4j3etEAFOC/U3ndZFWD3iVzPw1h0TJYl8kbS6j16dOnQVNZzDeAPOb/UdrkzApPJDfIpy0I7OHpWhCQ63a3MzC2xtTMOQDXN6YkY3XHp32DQgYByBdTplC+odHGfH5yCKW7Pt/Lby6louGy3V3ipWIIURaKVspY7CMQgZWdEBOI9oKVnQkL325lR7WPCnSzTLMCgmJn58Yh47Bj0G2NYmPY4pRS2IKbg5GCYm7O5em+nm709ocSrr5MmU5XcN+78qUU67RidMHToM52dNRS9NYDXB41mMRmJ5aMTWWHgy2wMtqWyIrENuMdiwsovNmbc1dwZiCYfA0+FaFRdH3sJp0G0qvKfPHFF6mucbYKxj/19Kb5petrLB9wgqh9I8zov/wZAwupCV+g3zA0Z8sw0QsBnDfADlF2JoDhgGDpoI2qXrywnfkIwEhCMbKn++A0UWxEFB225ZtvvrGM//777+vYDcG/wLSCcks2E70Q2Ga+2gsQr53SOYBXPfw5eavUEABLkvVZpdt2QAZ2zLyPPmRTyNngKJ3A3ehHWDhvdkxl11CAqwm7buLIsoPNQbjAxUFIH7jbG6IHI+wGWOQwC/Z0tj/iDi/DMJQwauoe8QCVwW0/Z1qnD4vUWlMc19997bhIW+SIQ6PCwe0hDKefWxR1N+IWqGYBpiQSgSHN3VeUwSaKsk1brGgSZmu1JxBXBbWDBIoFJ7RFA1o7IxR0O4aDWkDs1Vz8M7Nq99/qHrvcfYXbwyk9KL883dcT2WthAL9jdjt6EXaVedFDN64kVjJu5L2xo6JtdbhLxIyg/I2dojr6vddeIz1LKPSlphAbjAtMMDAu8NdrL63X/HbmzCdUM2UO/DKgqzjdrmkf6x1ou+YEvKa1cWXCa1RhXyPOF7YvLYEw/kJq63Jwk3zORL2OvJVrbePpBoFsZrOD7AxohurC1Ix+udjM0C0WJmbSCD9ibgfZRPXZFLRpVxMm0cs4a+QL+mGszPuYzb9G2cweA5Zggnp4V2iiFhscVSNTqvb0m6WIDS3fMfIDOjUrZSgAlnXKc6JZ3v93AvvDaPOVJSNbgGqfhejuBToqNgw+FBtRLMEswyXd6+5rr+VhVE9GbH9EO/Iyd3Xfu/LliW+Fn3TBK0gBNBy1FL3pAIeTxa6TXYs1ag5jUzKA66Mt0y8/3Wa8b7AZAUlhxnuvTTpZuy5/Cgv/6NGjFBlAG/qfenq7fFgqLJeqN4uheG/evKnjuu7MEvqaE3qtY2qDWlhvQsmzN4hcTnEDFoGpXvuhbsv6tDn2gE+NoQqivpjtcGtJj17HkvCqz58/15sUBG2gPN2vT0Mb7QlDdIGwT0ceG5uK7ibYNqu/vmNbYMJFYJv5qstUx7RmSdvS3Ux/rQkK6bftGmdHLmicpbtoyGkoJLa6su9NEBr57yGVNY6p7B0KsCIAm712JxfcxNFYFQtFNrH9bi/mWjzinlUDW4BhKAtF9wQPUO3kTLurx/wGlxYHVp51fzgtl4USbk9oHFtKHWdsLjGgDS++Erpe8xEAQVjNZSSaRhkEYVEYPGJhgz8kEAVDSAVLDsylorVsJgrIcikFJ9uj7TqbwPlaufdGnYFiyO33fQqcs+BgCJiDp1agoMHIFDloATLNDpPuMo3ikOUlK19bYDNBR+GamQk9sdj2SsCetLMA09SLHtNOryEMDexLWF+j2o78zBb6ShkWT0N8oy9ISR+9w/xqCLiwDD1LSnxLeZadxgXmnI0KD6XNzmRSYk3lY06SlXgj2XXVYUPgqlJkIx9QwNQAE/hZO/dzJ37YRBGq20doB9XriJxTS7OoaWcBKyBoArQUsHdXM4t2S6LX1GWO1BbpZTNP1x1VqL1mfLl6C5uJAYJa+Bd/7iM5DQWGR+vOgm1QNpiGNuiDLd+S6OuaU7i1UGjqgk7BEZhYEDyIcsqK1gBgqkHYT7STUqehordA0W9aKNZJdIz8YKTIQxhqprEDqREn5EOx26cZg4RCtR8E7DrNwkoXeVtBk71HQsAEeuUVDn9idK+AEsZmyvW4NBuXh8IwFOAOf0hcuP0hQwfaUt4WTBle7ui+d+VLluaFT+mCLwTfdH3UUvTWAxzewXUZjen2SePesanV0O5lKDYb7xjRjQPBrS7MOV38oRsjJr232KRzcVg2jZiPK1YvvebeSgWYUP4uUQUoM4x5EQEYAu2Tt/bdtyKaTyiMlWO1SkCg7bOCOpChydFlMjQTHNW1yVp1CMjG07Ol7k8s+et6jNaCcXAbX81ow1m75Hnpq8ZRFMlbZ242X+0ui522Sg04mnmFxilgDApRSm/A6n9ylh7qMEMBev1Z0DWcsImjsSp6IW6/29s3rgJgsSoJ7UZFTvXsNCVcWZRKCvvCxTCUC7tmPdtFiOi0rxxTKudyF6b3dqYhv4vn3Esc/181mi3DTF6EIIgDi4YhiqkPSpq5O/7FYEMODDqm6Rr3DApRpZrBmRXBXRZPsAzeNSsZgJZtDeEzTVMaEDSySJk2L1+O2nghHlMXvYNZaAu4NuIGX8JCDoU1TDWWgaLKWz4gG+yAZmVHYA3gZNsculqgoJXCml8M+u8NpfafXeKz0Nt2StwWeo1fjCa32fZ0rznlfOVp77GvlLPrGVh4lImKzHUHKIY/cId/QSH0GbU0RgxlhhrSFsDpWaJyt5lLTSE2GxeYfuhnLK6SA4fofi2khjYxEcLYRMtmtJoBi5+wqNl5rJE7GkcXbo/XpgXnAo7ArOU0SyfGewo6q/NIYMarbzPbad8CGvrb7W10deBCdHm619Slr3SWbW1LT9cRbYx3YZ3rabsxOykjiaaMvcUgyrYpe9gWBjXWvtc0u69r9tC2P1vQQN3Usg4TVEgqJU1Np5A45KiZDFteWrrTkIQy9JtKoCYXK9ITqzCpRGoIQyezFgCUYDoBG4WSWM3hX6SLyEP1uknsOMyp9uOwXaFlKLwcuTUjBWoMfUZhzHxgbDEcQDz+xZ/xzlD4VDuoG43XoW5qGNp81L0WJRCpGfgYJiiZJRVYZVuDEdA0le1LLrCr+96VL1ma1z4t8nF2aKcSkGCUHeVI3M8FR9GwmactRe8+wCGvlOZX5KM1qwl1ib1jU6uhXScjt9aW471vxANzURexMA1XgjLR4WYnupiqoRj+UB3/gsI9NulCNJbNkafK7aZvBcahVFE9RCZmMjDOYNMsuKwSyrBgJaLkK7q0N3teXqcYC0b5U0s8kKrslMWyCEDc0Rk15A4pWLsEGQnxcJTMdtS3AAhLaTLyQWrf7tiagICgGIKM7KPUEkzoMfrIU4nLgzkhkVEbaHHQ29KwZeYYBGCmUl7D4AytgJuDqigRg3mEXLJtol9lg9cWg1vXj1bjAoBAlGY0BRgxeIFnts3Ruh11YXZkmQQIjjJiMzlLt1BMSDAU4Omn8HMp84IhL9tDwwiGJAwICoN4s6aAUmEM4s/YjfU3cTRWRZCa9yg1zwEg8iIL7YCS9UPNkLLHcuNPwNLFEMnzrgoiU6IsorYvXAxDueBnBxSE3kWI6LSvHFPa6HIXpvd2piG/i+fcSxwX3H1NWWQ4OQxLeESlgBF4yq49MKJGLz+U1ArFwIg828DTCoMF2wRIUzbF5HcJ3snEywR4TwVhhSs0cBelP6sVQi+CmJSPoMAhqS6bmEBXSNP2DpZlscL/6QeRbVaToKA1KF1SBhrl6liXdHRwlXLXfYa098KgFN5FyveVsryeQQQhNETIQS1lrASKrYliDHUTFYKjZ9GYNUFqoV8ePYXYclyUzl4w3ELBYQBipaTZjIHaa9ZUsACa1irGXWmV6PyzfdaXNVlAQGkASzlqLC/PV41utFOuUZJQD2fm9Jq6NIpj/eobe7pe4Csn/LBFdSMLtUJ3aQcLmh2xxjwtdCsrQwoNYYYjNxh9qjebmMxEW+iVSb/ZC8nu7YQLLmsKKhLRCSRmialekA9bhAKCBsIcoUBUhaIUYnCNsGAVyEdpPnm6WIHhslXgRjXzdhhhQbc97lASLiA6WMIZJpQ8qv9uJpryupj5Uxj4hkiQF7UYMpFAKbvuQNdyIy1Pd3Xfu/LVIusJdaPj3R3FRenogBJGInrf2AUL4oP9FNZBwLzdU8tmav5EZYMBDrdbNBzkwnUraFep9IssmZJxTyF0l+Ci9GpoFxHvFd54vGNG1FF/YBU96Nyfx27SuSDcIi3PKxZZI7cgGXVn4BprKJk7jJfo2twMIpj0LFVh1/D1Gm+CrsO66Bf0ZDtlgSwCUeskhFUFNYCkst31KgB1lUcrNGQmPb34ul07EEQ2qqNxtV3iDx4lGvMyGXB5ftgy85zMyILdQRVPW5+WSmHLrVIDQtYdwAoJkxz4Qc96oDzahEYpzQgsWNhCaPoE31oqzbuXZyggVI9UjlIJR6sEyMgqOUbNNps4GquSElmYv32oGVPukOuWnF4zIljdFjLCulFRlo6+vnAxDOXiHw0aeHLsIkR02leOHpH2p8tdmN7bmYb8Lp5zL3FMvfuK0RLd58OIxaM6uWL6LkSmzBDCxAXF6tofXUteuIJ+2bhnycuqY7sp7DhVSq2RPJuOHlNkeyWtDfUS1fomA45ZsoxGimy52fAp2hE6wqMRywahRw/e7M+7CzqUyLU50Ics5qUFukRmu8+QMMC7QL3mwqALa/Mb6StlweVBJ0M1ho+rYFnjKVJmqqK7xir0LKHcozkpkXnihi9L+WKvZLQXZGqmEBwX4fwWyFd4FiCZjT9CKNfO87HNEC5wBE0rtQnZyTwQEIxnaXe9yoeYhGOqfb6qASfsd2ZOr6lLL7ms2c7enq4dcxiZbMQDWo1B18UYpnY3YY01HrCIX43nTXntoo5QuK9rTpmRUqps+ajNRGZ3zNEj9ETjW0d0bfil37RyXzPRMfKDkRIO4dTAh6ErnStCS1OteYO0biLaUUBU+45grtYUhJvVw8alQdQ1e5sdIMNT+/AnyLgKvXB56JHXuJzJLgpCW9QFil3d9658dRH60EbogofCG238wKXoHgMcgvP8SMtPxqaio8Nmroa2Jaw0sfd47xvxECZmmJeGw+2ETbpSfbu8fHZ1cDmFLQSk1tdFIQVhBSEMAZAdLm2K1hoYrdGu68ZRC4yb1UW007NO2bCqYDmx3J6GD/THozz8WaTb0yjfqSNYFU20PBRNNKdxj8YzMog4LQi17GUujD4tiFURSXvPV4ugiBaG4u26VWr41QSFAEIUnKg3qZtdZAPdMH2pc1lR2jbOjE7qoq7hqswWJ7JNKMBoIMZOVrcxBosm9p5uL7iJo7EqeuUMwUlBetPdXmF1oEfJLdkyAF3tWvOIe1+4hDX4gWGo1MhytSscj67O6NN95ehS6KZlevZ2pjLvCz69lzjm3X3FIj/0qfB2GELtUswuAjGcVpt8Y14V3Wh0R36XSFbUB7i91C14rNRgcCFH8GL+Qim7fcnpqIw8g45eUss5/cxbcJmWr9KEPNUARCmySzsy5dEa2hTwjIJZ15epRUG3oDe0bjSQIeiG5lEX49N9hgQl7IKkPFo1+Hhles0pu3A3uRFji6wXwN5AixdIGedQyaEMLUbV2znwBGp+wqdMBjPsTtZVehZXcFGvd9UUYuNxofEOHuwQU1Q6ocJHcwBmdtMRZqfFIET7VWbC04XkwcL0pSc7mQfIMAhKmucUw4zdHaHRdLuZvdfCew7yt+tle0/XKJGokQkHVPe5KBoMZ3TI6RK9sZiE/mIca90XJiGpyLGsFSWi63qAU9RIUWE4qayV7itrS15Upek3LT4rJCAO6KT5g540ru9c65RSPPTVciwMdbP6bAYsWLsEYar9JbDP6VSzH9EYdbeMRKdMdjqN8RV1TG4m/LhtbVoiNfBdwjRrzCzB2RVTL0FYSmC7XC5MegP3vStfVnArJ+iCJ0snalftuMZYgAXrSBJai44v22NL6ExJZ5SAOxouc9ggXLFaMIsS1pkqYQyL7R2bWg3tEH9Nzvbj3VgYjHGsjPDXuIhLrZuO3aTT6NhqZWDZBEsIJVmNYD09WF+H9j+ltHKzQljSDWW4jaAjF9iiSCnMadQR2wb7TjxcsrdPAzpPK5TTm3Brz4ojpQPdwZS1wtAzjZju3N2lQVhFK/r2RJFl8CDyrDeaWtYyeIPOw21Zsj3Al/q5/Xy1Ee1ogN1TPPzsbjDRYKjtLcNcwCHsKGQwOrhApFcSfjBaUujdfeRNeLzGzc/2dbTb403TDAVEdSOaea3CoPfs+Oq1dxA15pZ9DMwoPm4mSO01IjCWMdU0f+2BAtfAgpHo9Al9YdVTTT/qRpt18THpugWgTBgcTdhRS45ySSJThadRpWohzBVltvdUAeiAVa127UoJ9EwHJ0QqrNy7CBHC7a72lkI3kdIik7+3M5V5X/DpvcRReTgPuBcNs+j5gy4nG6wGGJPqDpsw3cup2E6rE9HIrEswpjItswGPsCj+bndwk16V9p+gH3YWfs7tSE6HZHg+TJagcgJkaGhn0G1BHg69pshujyYtmxsZrrC1upyjBF0H0ehasH5YKZk/DHb8YeBgNJllTHYJFx2VaKQ72aATpg8KA1JBXpFxMESOUGmXKuCGLoStjihWyETF7nDdvUGjlhB0EZ7R9YznCHr5xyxh6AhcXCgIepYiK3GLKcQG4wIWD5ZcGBee1PCzfRxp1tvoSKBq3KPQkgzyCPCeKR9k8zETbke7F1aaaTnmA726U7ZjsRISUU+kbJ/FShE42dNpsMIYEXTVPIIVks2ypqNUGc+ko8e+syNZAQyDvYwqzKNZHGUhLS0AEcDiASv8pZAU8kFV2GNdU0Iv0UehC3MpGaRXYae9ROzxeDu/6dG/4E+oBKIEUY11NcdLW/miehiagD5AUl2YlYNjlqpLJktU+y4iXrCRrNZ11HDDPsZRqE5mRg03Z/U8lcAYnAxjdOC75IGkXkYArMFGuY2H6TBoUA1I1Bhu4L535ata0ItUpAseIQh5JbLldt7eAxx+0I6U0FeGHsHNYWyqdIjdC21wd+B4tzKFsKDh3KSzgJyTkJcq8Ag3hSJcX2BBUW3G5TUU+vJQQnzDdR/oGi14ZVI/ZYmYZsdNP1JUbZPvuX69hmMF58rUTU9bPrudptLVSr6NiIcyIqhBSiLZfOik3j5Y7kITN+K8lu2uMSFvAVNpS+E9eb6qwQoapRl3oe/WNK4pExqKommApguUQZtZNkPbgqm+WwuNdIm1er7V7cKkRyCgBOq+xUIYwxz9NGY+DlA/jDKzS5jVEI+1C/1Cdh4OXrqMGisRoBTiYxAAhh4y4U8MLtvUoISVY9i7kHPabq9ReOgGZAdLGzoCASvzCM69uwRdqiARdBEqW5YwK8ru5KFBUGgQKyIsavrCBXiXoZol7HIHJ08LjXx7CRHyAvgV6p1VM+DccoBKUM5s1ygQ1SihTT6qRuBaccy4+xqePBh32Cg7+DGuMGirpdWlIuYQsJKy4LsYa5dab8ET9j4udAJesm7D0AMiXZpR0aVTnhNArG7hbLojwnJkZxywBqtwfLm8jxtrrqRMentBhyzfJQejA4Mra3ZczRmttwY6M4Vy+5XTshHoKA5MxOVx7dHZa07ZkYWlmpLNlAtmOPuELNwCmHD3cuKei3F7sWl0dxWSsgaOHqGyyOhZukwhZJCtEiKx2riAAqTGhTcP77hbn53HAihvGpkismN+GALoohspCj176CqJTWPKnao+OV82YoZgcDSZKguUkAhH3GQiz+lOVpJzPF1K4ho3McEjh3tCghdI8ZLK97xGdGB2n2ZjJqnpN0qMyYSlhaGAgNonpVEpT9jWMhKRA1N4mhJcdT79ZjV0q1XUDyIzhKPK1t3hRgdUOJYxxEaod0pGVPsUMrfOh/2XpzFQPAyTQTyGAxCTapAUaruXM82/GMajA98jqfvqKbtshKFol0vU2kyDVwa2xb7tyle7xJdqIbQA3rCyP+mCBcHJNryLoRB6j441K7hBS7xopxsYrhTOUX4tyF6CsakUjMr8xdE+cLynBKeXVLhS84LSWOO0x0MMnYtv0qXAXD8/XIe6pm/+NkoXxMJpcPuhL2H5AOvhkh3qqn7ijTHl4p9Kr7Oz4zK+ftqDF8qvp1meWsNs6puqKxnqVVQ9epncOiL3ruXpTxT/ukzPhmRhhJRhBNy+xoWVssRoCsjD56aORsP4iDKcr8qoaiaxwHC0qRy6VWoQwArdNQLRtMcmIj9uMc7SZV26/KkrrFQ6XItdTnaKAM3YtGzOD7yAbIwX2cCCvHHeNnSUa27ihHRaqXkJhpqhUUVTx3Ha5Y1KqFZW1V1pGlF6jYz4qbcSoek7OQylGZXdhQj11vTrKpKX7niAStZGr9/oz1Cj5Db5tBqBKP5e5jhxDL/76lkiMDbasmfdTHsktFrYqBhGZj1h42f3kx+GYDnSPa5fJdcgwAuCuPGdbKRSGRy0aPeKV8qzh169yCrnLWgtjyYxYZ1vydOo900FbXm8dUJWV1dz5qiuAVM/eRrtPjzh6uHqPqf0KNngp3JJ4013YFJcteyuANkJA3rHNGY+/rLuzRme9Cyu7nnpXiK477iIGj3voEC0TMtocqeFnkTsTy/i39Jdtm4ovgnmItxZsbzbRHbOnGWtSwHZjhlqJyDm8WJREhKeJ/Ja4M9eCMga0svMytSu4+lCOkMLEyocAlmyAAAgAElEQVQtMAwrdsyBRcUghW0PN1y9ZXt1p5pVQHdvYqjNxkZCwIEDjLD+ZJsGlhBb9DtH/w15gqb15RTdhX1N8AI38psahVmqjHIQYQhHw0SD9BxKFQ7eMAdDb1Dc1ZMR1d4DZI+f8I/Zhcno+WRo3DTKD82fJoLowPcG46BhmLVO7f3u6r535Wua2k/rKKvkZqwd7oIFcZy5FD1wgOv3iyesSjyF9Bxi9OfouYRHUuPPZdE+c7wL0gyXJxr1w7zOLXbOJp2A5PqP5AXLfLvXjli4CsMAb98MQguuentpNybpQaqPaYRrN68X92c7UKe14C2EIaYirZBD093NXSgdb1PVVQabBlNhReZ0QcDTH4t5rwQWbko6QxO3vtxl4zZh+CixXb8Y56uyjDTTV2AoN9L4FCMU5mLoVqmhMLps9yyS6+a8VVj3cbfsUbpGgV5Y3ZNm9CdDAb0EFPrWEPDRaIe+UjP3gCnoBYKyHYaalUCZYvIKwlWz7mZZplOeUbiEuetcuc32pxo/Dtq8wXh4GEqjY4OEqLQGrjrBZMHWQWTt2qJswe09lfY0Stkyi1UgkBKBmz9OHGPvvoZDcRwnLvToxYUvTGPUzRxyljZMrbLLlV4HSW2nNoHeQyjcnKExlHBK53Zt0i7vbnmA5i7hLEduQjNBdHts9wEgSZ43tHfhMiin5dhoaahX7kt+6grOBdxN30vQMr+3e5o1QUZS+m2bdgS8OaurKl568sJAT9jMwd4O+FUtyAbTyNqdJHgec4T0NSIe6hlDWdCzhJggZ2PPss248KZhI6yiPNUJbUhUlzpmev4UtgKKCiIBRcdewqY04QZQElacnKPR7dFYhSx784roT9cThS0wpx0Beroshpoo8ND1HSZIYSTHHS8wgFkuNAXkXkyPIxwKaNNMAi3LQHvE4ijq12A8NdB1LJNyK4CoYy9oin6zL56Xt+bN/ex48RKYk3iix8/2i2cC+0rCQOdQMgyFHu+cLgqCu8sj2EZPrJ7O4+ecqTh6CbuWc0D5HJy9YE6UKjcy3Jcq9B7t0WZiJLb0uKv73pWvFlkvW1fp6Q53wVHxHbsUPXaAa9ab8A6MTUXHS2nmamgfO96zgtMEbN3QqDevg6CzXZQW0MRnGudvpSRtUN5OfaMJiPV2PHrBK/zsxQK0K4oSMq3ieZ5UPxC8Sympjmz+HUXTSxB17XjL89I4j2wSJ6ygPcW2muAmXJtchxJrRRHwHJyLece0xljBD4aGqHtkPgpCSyZ2bQSg5u9xtPByVV0ooWyFBm2NRfn1PJ0nXKjoJR7qnK1SIxTPqXlSMD+tIDwjpp+cRBUgmslZehSWlsyoTL3M2/n91UIBRkDQ3uyA4iaOVWaGmi0UmoTGNppxPcIyCxTqCZs5wQDB8mzHYOWaPjo4jV0dJES9FkFwmB+OOEAlKLl55PnN6E9Xo7INskALAlH8vcxx4hh793UaG6EAsqEizHLsqiCsPignDFt4EGnCHy20yUtWEDNO1TTGEeQZ7rzCmkilV8UDNvzZvqMp69g4JFMKIHu+aQEmjSDuJegU4DfNzxoBM1gmz05k7bXjd/LCACLWTMFB3qA55U11LEU2ULKiTCVcy4m0LTbOgmlE3O4vUpiE+fQsISbI2diz3HdcuG4CM2o7WpEYFCj0enF7dNNRFeqemXWmsGCDFhqa4QBANJPn7rC4Da5mXQ1trqqk0q4ncjliuhcC9HQykspDUTAFcjvVTzXbyRg+dkFX3REqapYA46bZKSPg5g8N2kY33roAWySU1J5WXx2j3ywSyl0Ku4NFmYba91WtKFaaCbYheCgxVPuodG6dCYWJmm5X/2fOJDVu1KUNxM/Bf+/tj6gObOC+d+Vrjs7P78Ud2so0RDzU6xkQFnHBKYkcuxQ9doCnVjreqJkZ+TfK6REQ/TlzRpEaMkX5q6F97HjPSk1jqF31Q9qq6DmbdFkYFy8Aj2+lFk0sTn9InvfeHyw3wjLVOV7jHmIIk3p4wqvq931kW+T1hZ/6lqv53amia6CAXsWiLLt0HS2RUAfCHHcrdifxXc6LJqKC8Y5RDE2DoYCC4V+kkZPVHFeOKCzMNqN+GZmX45MlILuNlW2BBWQfAWWbDJE8KMbNA1NsZnXMDLRxgY6ZW6UGhOjK3bUnSFvH5B7DGCcdtxePEvtTMHEp4R6bb0ETEvPHfqM4VgsFgB2YhexomomzbF1DZQDxjUKpqB6Skc0BneMssGUhOlOK0jaBGEuVUqYoZqvMSWiMNtCbPNXUCNEdkkhbEZ/p4DQKNk6IFnwhgQXOhatUgTD7yNWoOaPv2F4s5kJinDjm3X3Fym2mjDHjz05lxtnHKKcaw2QXKtEWumRmYzHjzsoLKm4e2aCku87Xa3+2fbdA46THdbRusyYNkLsIq6iRrM5Pm1SFgHg5NxJ0kQhuURia74kj+nPyHAUqESXDy5ymw1aU8qaXJW/cnNJSskFCE6C0Bt8NkcCijnOOmlXWNMWjZxH03A63VOKmnmWPceFOcYeOF3d+mNKEOf4ru8oAeSgzaFIt2wqDzCVzUXcIayJr87dDUmrj5ltP5LLDdC8EZO29RG/XWUMB5CwxRlfHGTp3AuaOizDdRViu+wi7MDnjptmpHm2+nVr00n+3ndTypzFM4XahT0ctdl9K6Df14rhRSdgBO16Uib56JWAluxtLLVgYt9Kk2gsCuuMjqEpW5yfvfQDGLElW25GATk5AXuPcx407y2AWmbqV2q7ue1e+rD7sl8hquDv2TfooFxyVuDw3AKTRWkMzs6u/LhG2kwc4EA7HQpjD2FQXPV8K7WPHu0aUe2xGaDg9uQzChqGtszlzFgUd8Q+Vtu+sRt4jxgzB25PSBypBp4VdmeiI2/ZNefDWzeWycqlbNirBD3U7Ss+E5bOS4J2KyZsgGPUY6TLyeApjqwmAGLGiTZQ35gt1IX3M0qPLOkxjbgE1uIhqrM2UAbwFj0OJ5HxVhhf6owmtb7NVatDQsGxGljt7gSUZN9zcjuzo9hJdAheyPmzz1IMu+vMuXsAKBeoXZcTLnBZ4AT1R9+rSw00cKz6byILmAmjSfRdllpIwIXtMS9hQY+hRlYq1WmJMYr55XPOIu2bVY02fO0sfKtOVHZxmiQH6PbXs9dNT4/An9L9XX3XthCSFOVaj6rpgLT0CIfhhzjhxTLr7ijn6uNl2CmvXGoaYmpxpExqN25tjGrK2e9yV4OxUySDg+ryiEDykmRK0l9/IY1aaYCGllkPzszqPWc5QAkzj2wh6AlaXdOENh+jPcXGiKMtZ1TVEzl8YZA2mIWzcnDIK100zNVEPO91xzchQi+p6nOhYMJkTMKdnkUF2VSIqqbtMITw2NxgXrgEfPeHPDhPoxoS5vctyVBttJgAZEfXz9vVtd17iWt8UvUnlUQgkvREx+qdHQPSn9USjiTmw/ewQHurxBcCzg3rOGgoUagbO0PkwrFZ0XEQz2+3bhaFb2ZDClbRzJ6icIGu51qCnWPqFIu6IQHaI2d5P9puDhDu0WX0Izoh4st/PLh8MVY3hwRTCVPsUMjfN15yZgMrN3/uQ3Zm1riYBGzsa/+xkD5SYlftoSrLRvLqxn5qqjWYn2n5H970rX1Hc9sikCy6VY9Y6bbwUPXyAa1a4k+eo0F7PQUd/3jE2tQjaJ493jW3cYDNCw+bhZeRRgGXLvfDxlvbdTy9EJ9VRy4zMIvSySxKvlwnrtXuJXqbWiypXKIZmNT10kqA5m16kcjJifOoikJohQygVIXHoCWZumomQN+rDnxM2uF0cGtMh/W7OVSusRqbmVJc9NWC8Cr1sQJtbpa6S23SF3YhqmsaMYDLvzeeHagsat2wKiSg7zAwREDC0jxgKCHHT52B0eGsHC6xNoACK6dvsUlIz7bQUXrIoYKi5SNBZd2mkOfRIT5Rg5Qp08jFCz21ZVXcT1vS5Q/hYB+ctdV2gbHqQEGVjBUPRa84TVWBlpgVBSFiNUrbJYtUICFKwj8aJ439sH0MTMEZfffXV0C7Cxh8+fJiNGf3yyy9v3rwJ6/bN+eOPP169eiW3ibnLy5cv5TJdnj579kxeMv32228//fRTl768Rlz/5D1yf7pL/SxuqYpufpguatar/vnzZ7k6tO7bb7/1as35CZ2X/d/bt29//vnn0cTsIejRKF3YvlJAMylckCTD/rKEzZROr7700wB4w3//+9+m39EWVWmuYfl74RBth54lCoubqRyMi08hXI5M+tbjwswonj59avnCBrOeI1tLn0jtR7otYG7v/hyR1nfx119/PX/+vDsNDx48kOd7pkfM+rp3zQaJQDUC9HRZ6LBOx0o8W+zHH3/Mlqkr8P79e1gtfV29MdS3Oa2kQDyCxXBwsLTjiPnzzz+jslbOdroT9uTJk+5tug0KaLvFkKbf9ADZ6Sdm6QhYzeRIufuIwQjz250wqn13SK9tEEseG6NIUTJ6KRTtF95KuZ8drd43c/vtj13d96589VXvW7d2mgsOhXXyUpQD/Ouvvw5VgjmDEFgB7ZPHu1Ks+tD9gZt0SgzXLybfUrgq9FSHG1br7kIM+8XdQ1jyoSmP7OzBM7e8S7mbn0q7G22pMsw3CGDt+fHjR4sGzuBWKIYmblMUKrf0KBMaAkrvISi7PrwYTkKGkXnsPuMkNw6OVmwKIOCJjRVMvBGK1GzdpvCHfZ5wkC/Ve0W+bD9lZ1TR3TZVOF/NipJbpTJEuD9gCxxylM7yy8SaCKwQCjDIcBNnjoYw1LzsmnpNwhiGmjMwu/QiLFEnHKDqwgIbOQqBGXdf4fMqYgRdxIDwhLzkRi+4x4jlZZfuUo1ogpXydcpUy3X57loo2gJEFs2fkOkFK7OkuiThCpMm6IyQU0UA1HaUleZMUVqqbCIrO9CP0Jstf1VifUFfhcyEfrNWcQINXhfrLIY9wvhzPgIwUPa+FnR1wvspVrhNR8/SRdM29izLjgv3ohTmV6OvNCjbHz2xFxb8oSajMDQzzG/M0cw2cbpi0OtsGoln9TMRoKeT5Y5jDZpLrVjr6QPEco/hU/fMUPg0zAnPiIRlls2JWlFsCeBMxohbcB4OKT9y4TJt6FGqFL8eLOYn/WYUljUz9RoLBZvzsj8XKASiNRFCVIH57X62jGrvyuLuaQQlsgJF+Fr5Xq3uaMBtaWIa3fsNG8xO9lAl6n/DprrkZPcUsiF0j4yUGuiNoddg+88u7ntXvtrhXbkFvdYd6IJDwWWt00zTFJKXtUWgv3o7jwNcP1hC0TCnFIEV0D55vJfKSy6/7GaETDafGgTkK5crDFWlpLxgKaJ2I/aL9ecTQEBRzLD02mTLlTklpNsU8yZv2dlUlPHUNMktPHS8aELrXVZ8LkdMAwFPf5CD0Ydt5fYTrdjCxp4svpmDl6OVjmgom/ItfusIUb5fITujdbiYTwnnqzLmnvdPFT52qxQ7mHYnF3ZjxNTIw1wTdta4VK9Z/twJgaHzJT1Q3MTRYxWW1AuRoWagp19ChlAzJ4UAw1ApZGbmhwsl9D7tANVMTtnXHggMv/sK7Z9/wsmVjSbalV1eug2WpjG70oSuZqKU5RcEj7g2oJkquUd+cUyt9Ggv0JYPt+HgS8s1AAS15TAN2i+luVSj5PKIysmhNITas6d/5C6yTzcQdJZHFuiLwLWjRuCFKxYBnEGPXK/teoRB3aFZOTRv+h0asKNn0Qj3cM+y7Lhwl74ukRqZ1pXRaMLot8nKU8GQL7sJET6qzsHZeg0U2GGt7oIViUBHBOjpsmBqvhGNUT80aFBqPP/zn/9k+VqzAGAMz59hEY1XFcy5uZSaWIZUTQNw6FEq+s1pcly2o6smJIgQauZLwA1h0upbJVHYqfZRWO6YifC4u+RJsTBnKbRm74aqE7Y/dnXfu/KVGi+n5R/ogj0RH74U5QD39IE/90bg8PHeV7ju5PaQTbq+AF7bmrwa1eyHXku/7d0LluIzI/ZRx4QMl9tR6ekazV0R2z4KK1/8aqscm/Beggzo6sK5qWmSC+y48aJ8BdvQgK3L6TlpBHm8UY9NgZbTg1Ho8B0OcwkWGy5wqegCiiqHKKGQ7Zdvo8SMy5SPUXk4jyPjXi1zvpqVl+f9o+VP3ip1w9ScpUfVg5lnIsBNnGlyZ6gZUPOI+wh9YxhqBKpFbV5+gKqIWhYmAkBg+N1X1zBdgjhWj3IcAVRh4T3oFCnOTrlrjxQC8nXNVK3qfM1xeQ3Z1QQIFd3lWR0NOG2DKFJ4/xPBQeTjA2VC7/IjzSumJosySnAWN9zBUEZUo+13yVxZ0F0YXLkRORC5MuWk7e4IZN0xLlHYj75iS6nlG916rDR7V+MC9PQsekllS97Us9x3XOBVKfaWDjb+52zLXTtgjRJarrM6aQoMMiDZd9mg9xHXbpVcsxgRsAjQ01koUgnEIjSGovSIVaq7VH6pcSstn+p3cj7OndjZpu0aYavuZ1xs42EiJe5UfthC95yhR6lKVWUQDvSb3dVG2SDOp164EagMSkNLs5E0Jb+mGNW+CK6VC2tMB9TsQiUHejgknV1UDgX5kO2PlHtK5Q/F3DTexX2n6E/l34WvCXSu38WZLtiVC5eiqYGcynfRG5TuYrgG0cZmb40Ax7tefNl544GbdHr0blFSXo3e5YQAzvO43gruY9DVUP2r/UoDs999951eYdzNTX2tM0t6cd26YA68hjxSDLbjNj2VN2+vDTVsqWDeWMOV1KGbAjiWia0fdIE7OYic4JOw+Pv99989X4wvvtZd4b5WRvJ+vWvDr6Vznd45X83KglulWYjsh5cOOUqXBYQFiIBBgJs4czSBoeY5OO/Xizf1DRlkGCrEZHLOCgeoJrPM7jZAYPjd1xW2sjQxL4TJ8Ja47hLVdI1ONZOwvrRle0TEre9HDzT04+0gNs6ICHJ1OA+xIVhkEznCfVc4SKQRSmiMGWWlieXluBioBkBTBmzKkSYU07wuS99jacnFBV3KDssTASLQCwH3mta0VwlkDSa4029/lkJBz1KKWKr8xp5l2XHhymLagNUczlhtR20QPcpFFrZUXUkxTQTmI0BPJ2OORbd3ZCdVPotkquKg/GycelC/Lc3i5FwYCcHhkkGvQkuRKviFq4x2Y6gkxWldvoBPXYOmFv1mC3otdfFGwpbqjXXRu2a5h15w+u2qAYjeqfaNgh5UfZETVxruis5VaxosKqOcooQuuKiXisLZHou2P4RxepX16OK+d+WrQmH2q0IXnLVO22/ncYDvN67JUQoBjvcUMhX5y25GjNukq0Bp2SrZsz3KBfLlDHqDetBHX8Gm4CtdEBBTKj22hLk6rtW5jaTS2NzsMrFPtb9Zvnt3EdHpupdou4YuhY9SfKnqcr7m7qsykil3xKceAhhubo6rTm7+uDSsNAI49kgkOoJ9G3S3fxwXpmV5e8jlcTQld2nfc20h2duvT0OW3RxulbpoZNPTTuZopo6cpWflxQJDEeAmzlB43cYZanbRYLojAu7qjA6uI7DKphY5QKWklsWIgEVg+N3X0jigpaxjQvkevu63AXGZVhMuwVJhfkAz/CxqCLgX+gkLdM+x7yhCyxoKswTgJiqw7aKEsPIuedGulZoWrds3M0sJQvn4QG7fTvWtuUiuJmg9FyxJBIjAUASmLZs1V+kGBejpWTqq0CGeZalxYcWHLdhp7/7QRNiV5xUs/aMT8v5fde/KrXe8Baa6C1YkAu0I0NNlMcwu3EwLWDR1WdUK9JQaK41BFrqb/wi7X17MByzDSM4/XCLsBM8PwlhBrCPQUlW0LMgJ+k0Zn42f6vfJlAZ5BFZU+xGoNraJqL7m5RRQm9EOWsPIIBXSdH3O9seu7ntXvjTayzKjEbjWBXMpCvlygI9Wcra/CAIc7+MEsdRmxKBNunHoXdKyYPkNPRcuHPSAYFC74saaa9z2k3IvqS5cgChfFnCUqbu9qcdzp5LQDZedOrmgBU0ANvsqJZeS0rS7o52qy7uvKWSq83GzzrUt2HCZfEozvPj6+vXraa62GrdURXk3QWldU43vl8/5alamSpPOrVKD5DTTceFRuqzOsAARAALcxDlKDa4NNR8F9YXM0sFNBn+dA1STGWd3GyAw/O7rChjhDIomNoT3q+HToB0J1hyRQXdd7v6Vkq053+m+U6G0/fbyGgrbe9G3kH0LF5q6RJRRFjSUgCPE16LVZ2auJuiZvLMvIkAEUggog5up6kX52a1H09oIg0nPUiQpfeFdPcuC48IIZTXC3M1LvdroS8r7eWE7peXDFqI5ygMfmk30aPvMJAJdEKCnk2HEloxy0T3B0mpiJi47peXduvPTOEbmxWdwExInMCYfcDGMC35K8/a0QegN8lagtrTl0vJKQOg3lUDtVwz7ZMoVH2ZNP/30UxcEStW4tLySSKq9EqhoMe91CdEyyJzgoFNdL5LvudcUVZpIdapudb4mMqCciYGGXd33rnxVqw0rdkTgEhds6edSFFBwgFt9YGJvBDjeB8l35kRXuWQbsUk3CL2rms3eNRq09uzLrzeocTesb/tua4KvdIvVRUGxJMdL91LvYsMSCXeVefHVxTmb9gKndWYKBwI1ch+3hlWeSKzTuiyGLGARGGpbbC82YS6+ulYa9zdw1twWuF1CcyPudkyNI9hzbdGOxpmdaHdCpoYScNRxYsatUkEc4aM69xe2o8nhLF2DEstciAA3cS4Ef37X14aa5/N7YI90cJOFvtQBqsm8s7sNEDji7ivkpLSMyuMaGsFjmedF31K1hr40LtUp8rPxMlwGFqoPfZSlbWjvYePeCybDAsjBkk95qixavW8mKNEsQZUq2pc2t7XVBO3SxjQRIAIXIqCJqE4mL/u+5FJ66FlKEVOW39izLDgujFBW257vPlo93SvVsdLyXnfCT81RFX73VQCQj0YjQE+XRViz4Y1GsLLTXN7IdicXUMZMTCNzSJIJVj5FZAYXXL2bLbDMnz9/vupLfcJSHUevpr3P0gPQ8ykdD6+U+sHS8h4jwk+Px2hJ+s0oLHfP1Nu3XufeStW4tLxeIlR7PVZuSfgITVQc8F7yDgWX1GvTR21/7Oq+d+Xr2qHB3i0C812w6ZpLUYMDB7hVRSY2RoDjfZxwF9yMGB32HwfmtJbdW1XRTjtGe6Ltt2fijVTuvUTo4dDwnSYKhHVfNQ04sYPVJXrBJTfwgrU/Zkfv3r2DMoPT6mbbcb5jC7gZ5b7pFZeK645mac5HVTeuAVYZbaB6aMAsKgNI7efCkKjTn6Ie3cIY/q6JhkF48+aNW+B2aWGtYXjBmL0dU4MI5nw1Cyy3SrMQuQU4S3fRYPpkBLiJc6D0rwo1Hwj1JSzTwU2DfcEDVNN4Z0fbIHDK3VflKSJEmjAx6iJdTdTMdHTVKZnUWwZd9pWvnXOrdEmv5sk0l6KVOtYFH00jGnp6nerT0BMts5qgo0Qycw4C2fDoHDLYyyIITLjgYTlV7vW6u622bkuCnqUFPaHuxp5lwXEBQWjmG4K8RjzqPlo9IvUBNVTEwYhxgtNcZhiNhgcOfxIBFwF6OheNMI2QonchMyxjcuZYWhgrfUeXLyRTWHn5OGDx3XffueeiUABHW64KdHjkRX8ilNTry5PR9lOZ45Zj9JspzJk/DQG9EsJcdAkL63sECJwuTtMEfUfKE1cbrz2VWHH7wwK1n/s2rO3KlxUcE6MR0DvEXi7YcMSlqEayHOAalFhmfQQ43sfJaFxMO6T5qk26kJK752T3Ata/TectMfRziQrZITabRQzNtq/7cBgMl9wQ7kNAEjeg8Nq79QVRgefoKl4gvfrzEl47UbKHKp7m7qs+Sh+ln5kpBDAS//7fv8n3TuFS3R0KWJVL4v8pWOrys77bvetb18U2tThflUXJrVIZn/ApZ+khJsw5EwFu4hwod/0svW+o2YN63JkKr6PTftLBzZH4HQ9QzUGGvdwLgVPuviKAqLnqCeH1OsSpbEdJ1QitwhnQbLOa0Fu2kYoC1cHKir6yVRB40sRlVgtBauhBQB8R9iwC4wosJehxbLJlIkAEihDQmK+iBrsU7vtKaXqWLkKJNrKrZ1lzXEAEkwnL7qVFtaJvJk4q6I874B3efXt3W9Pcfe1ru9zemSYCMgL0dDI+eOqd5RLKT3NtHz580ATrYQOv+japgFL4CBfYEPTw1vIwy5OPtoSEZUMxkPj84y+eT+l4CI9+M9QB5kxGAF9y8DRcIEC5Xy60gEdUexmfxZ9i208ZD5+8FFoQt6O2P3Z137vyteB4OZOk+S4YOHMpapWNA9xCwcSuCHC8j5PsmhNdBrqzEr87RN5aDFHKoYdfue7LatRSBRC4dunRb9K5tZQR16HRePcOpEubm17TCLsUMq1H4MmTJ6612ePiK9jPbiRpXi6gh/G+JTlfzcqOW6VZiNwCazqIu09BXYSZvgsC3sJBIHvNUSMQzEcCApeEmgV6+KgjAmsO1f0c3LIHqDrqEps6BIFT7r5CnEr7iDe94a1CjeLHS/uUK3klVY30RKtrrt26UZhoIyMycSKt4znLdgqV53iyG8ntlBS1oKRH846xon71hVcTtJ5yliQCRGAoAhd6xqF8uY3Ts7hodExv7FmWHRfLEtZRr8KmsFOlmUhjpA89nBESFuYolyRhReYQgUYE6OmyACohQjvTLC2W4bgpKts3vFBTeUgoi8DQAiASK2LPBn769GmFW7sywgYWHLF6+fLlUIi8xtGjPbBSd3rMa9D9Sb/posH0JQjoXwaMQGh7WBg8Uu0vEXSXTvWR0sun+l34rW7ktO2PXd33rnxVKzYrdkdgvgtWrrOU22fdAUk1qKRH76TQEQd4Cm3mb4MAx/s4UU6LRI1j4cyWvTiYB4IN+3j56/z0Psipn0XUsfDrr79qKh6+7tNANKEMAjXulVHsBePge0W/mhtWiIuOO6uGdbSGbBphDUq3KAMD4rOsNOAAACAASURBVFq2bS6+asDf76qAhuuwDOerISZejhIi1JpmG1feKp0Ggicm/iQCqyGgj49xMr+a7Brp0S8Se+32NhLM6koE6OCUQLUUW/kAVQtfrHsmAgfdfVXuHUIPvJfGVWiGG7+Qq+upktupeKoJCHrfSKnopaKKZke2otm6KnhPjBtIFRpBjFV4Ov8RvjKh6RQiBo+akt3LLCXo7tyxQSJABKoRWNM4yHvGRczSsxTBVVR4TeUpYiFVeFnWlPONFF/3zcfbsISrQThHgk8Ljr62tP5plfvKl5Q3IkBPlwUQNkQ5tZj8Wgfs6YI2hES8+DIMDowezoS9f/8+y93lBfBlV+/1/KAfxC+yv6WMAmHfDkEb5YmodswhehwjA0q///47At/tDXot0G96gPDnZASEaVtIieYoZFgrzKHah5jcIkepAMsu0KaBfNr2x67ue1e+pg0EdpRFYLIL5lLUlQgHuIsG0/shwPE+VKZrznWVkbShyCze+N0vGnkv5X/16tVQwDVHgLwA6VB62LiAgKcb+iPvbpuIfHrtuE9t2osq2/wuCY3WTd4O6MIXG4kigA10V+WwMhoRdY92PSHz66+/ntDL3bvgfDUrQW6VZiHyCnCW7gHCn8ciwE2cY0U/OdR8LM7zGaeDG4354geoRrPP9vdD4KC7r3r7qJweCdqgvz177YXJbO/YRejyuQMBq/CRckc2rDgiR3mOB0dpx73/r5ov5Y2IdoWvo3ApQdexwFpEgAiMQGB740DPMkJtTJsbK8+arGVnkuNkvULL2KTEHSHssgMHM+nCvzgMgReU4t0iK3xacAWUSMOZCNDTZeWuX4Lp4xjZTvUFnjx5giuXf//9N87M4SYk/kVYAEbvFu87gPn1zsbBSsNcr0M84FXKAt7k0aNHuLI77VgMUNK8JU1Jv1eMftMDhD9nIgDFVobIQJU+qJtlgWqfhWi1Anp7yzPQ+pFy7bIx27ty+2NX970rX6vZlpPpmeyCuRR1lY0D3EWD6f0Q4HgfKtM1NyOGsrxH4/L14PXvKSF8ZwWBBdfoszdud7ZfL8F1nwfIVT/dC4SgoejIu6VZE5BH7Eg/g7It6xMeI9GK1LooLPfKxGYKwuzuVWeIVR9xugWzWRMtu6Rb8NhOJOerWQw1ltk0wq1SgwNn6VmlYoETENC7VE6r9tOHyaHm/QBcliM6uKGiWf8A1VD22fiWCBx091V/gA8xiJYLn/r3EkGlrj1/mT38AQo1Yd++Y+OSJWuKBeU5Hg2SqS7G5SupUgZcutO5lKC7c8cGiQARqEYgGyuvbnmRivQs4wSxsWdZc1woZxrjJH55y5jJ4xOIeG8r1g64JIZ/cVsMn3tdU16Xw0UCzkGAni4rayVEaOfaOC+sGQIpN7JpuCbqbZZjboCYhj4clJVdlwJFJ7RwKAofHIAU8DpGeJwuBFzVCP3mVcizXyCg3+RGWLjjWKPa30v9PCciEH+tgxYIm/PozO2PXd33rnzNGQvsRYPATBesXGetGc5SUlW0nccBrlFRlrkpAhzvQwV3o0DQUBxu1/jdv/vqXpSq+7CnXmRY9bvdpSrqpzGpFpjfHQEEe+sivZr1/tCPvgIK3n3trg8LNoidYoSMvIuv2DtekNShJN3dJXUBh/PVLIxKiNDOtZHYdbZKOUvPKhULnICAZlJncLjWdJwgi0t41K/R+u72XsLsOZ3SwY2T9V0OUI1DgC1vicBBd18hP+XeIUrq11ehWmgiVqaW/psDYS9dcjQE4EsjXfrSN6IXk77NupKIersxKaGRNd+UqUQSIsaJJYG7QY+U5A3qnc0SASKwJgLbWwZ6lqGKt6v+LMvXsoQNVTM2TgSIgIwAPZ2MD54WXRfZ+LUOWaCKCuBMCY49edEYoAe0F4yVe1+m1XCKA3mo9c0334BNvJoRx2XAsqYiyxABImAQ0O+GorxnTIjhOQjoRX+4g9YDpdl9GKpgGgKU2x+7uu9d+RqqV2y8CIFpLphL0VAuHOAhJszZAwGO96FyZMx/KLxDG9dc5hxKQGPjr1+/NrN3TB6GfnsTdCqPAF37GYNGPHeqjrvQxjRBQ/S3HVwE4Dg0676hl66VJ7KKJs8uj0yvgIC5+OoqG15Gc+DFV8ji7i6pXZ04X81iyK3SLEReAc7SPUD481gE9HsTh2/i7KohRbNlvbbsCtct+KKDGySmex2gGgQCm90VAd59jUu2xe3p615utTUEzA9J1L2oLy7IttwbiTLKqP5G7vyv+4LgdQQdRY+ZRIAIXIKA5lTiJYT16pSepReS0XZ29SzLjotlCeN1IHeAEA0XDaYnIEBPlwW5aPHFN5Jm8UQB7JEjuOGeKUEmcvTaqOmlYxmcnCvamHG7Bps44/Xo0SOs9809WPMFcrcM0y0I0G+2oLdy3aJBt6z1GIQw1d4AW3QYUR90HSS1a5vVjxHN7sNQXjQEKLc/dnXfu/I1VK/YeBEC01zwjUxTFEC9Z9GvKDnAo1AzcwMEON6HCnHZmP9Qrk9ofH3Jvnz5EovTv//+u2hpVic7jRkpmsPUkcFaSgQwpcEtMugGNARpZS23mObGLBaPdY27HQlpjdaBhgVf4ygwxUcuAtBSSNDdpMDF159++skts1Nadiv87qtmyBt90ESu5mvOiPWpx4V+YYuK3CoFCPKg8+DlTyKwKwJFKwW9KdsVri35Klqm6d3xlljdhSk6uBGSut0BqhEgsM2NETjr7qveSra4Pf3y7PIJloYANzQzYSQs9cIVvRroVWsChrYLPVV6Tm3jjYmlBN3IC6sTASLQEQGNY+rY3fym9PZWb8NncqGnSs9pL/o39izLjotlCeulVGyHCBCBCgT09l/vUyrIqK6ip0rPqUdMUUUedvHQC39ilwvb3uGtFbynf2X03r17F/JSmmPuwT5//hzfg/3iiy9wPAvHBHGehtfYSpFk+RMQKHpLTpGhPgG9Q3gskvvKLmaCvI7d/tjVfe/K14SxwC40CExzwXozrl/0aRjsVUZPlZ5T0MYB3ktAbGcpBPSjQD+yZjKop0rPaUf6GfPvCCabWhYBzYqm6FD1spySMIOA5u7r0I++ggyNSafW3Vdjcbjc26SARm188fW+kppGuWbIG2L0M8NpxKMjPVV6Tj36iyoeHok10HGW7qkQf56JAE3HmXJ3uZ4WanY7ZXooAnRw3eG96QGq7jiwwY0ROOvuq/5tSTg3iZdyVQgetcIzl6l29PSkWmjM1yxWJ7+OaylP9ttvvykRXopsS7OeqqKFgW2/JaGnraUX1iUCRIAIrIYAPcs4idCzjMM21bJmJpmqy3wiQAR2RYCeLitZ/eLr8ohBlpfLC+CTp/gCapSM169fr3wFFBszoDBKeXUmRt/bt2+fPn2KSRGOAjx8+BBXYXHsprpBViQCmyGgN6rVYeHNEDuNHTpopcRP3v7Y1X3vypdSpVlsAgJzXDCXolFRcoBHYWHm3RHgeL+7BEn/IATkUz3cQbOwI2CoMSO8hWgRu3sCB381R/jwic6hnGpiDtS6oSIY13h4uPzFixfYuRjXI1teHwGNozFcrOmg9VRpjFtUXvqK+pBCtCNmEgEisBMCNB07SbOaF71f4G5vNciseF8E7nuA6r6Yk/L5CPDuaxJz/ULUbaLoK6mXXxjQL1ZdHoemL8fEcoeot16a65Bt6Udi5Xnemoi56DFNBIjAJQgsaxzkPWMlVvQsSqDqii2rPHXsuLU2Zs1lk2kiQAQ2QICeLitEQKQ5amPa0S/osv1uWQAXO/HJ0xRrwHn02/pTXSvzQf+480xgH/t/uAqL983jHuyTJ0/4PVilXFhsYwT+9a9/6bmrCwvr22fJBRHQC/3wBZo+YA4pX45V9+2PXd33rnwtaGrOJGmCC+ZSVFAtDnABHD66IwIc76Oldvn8LcVgl026VOPMPwoB5Yn5b7/99ihYNmZW89FXzFfxxpBxICjfTjguVjyONbaMqLv3dk5cfH3z5s3hyOh3wbYEivPVrFi5VZqFKCzAWXqICXMORICbOAcKPWR5Qqg57JQ54xCgg+uILTYCbn2AqiMUbGpvBP6xN3sed0VnHYqOcdiOimoV0WO7mJyYHJJYB5Nff/1VD/U6ZLs0F00LoLpD47kuYUiviZhHJH8SASJABPoiQM/SF0+vNXoWDxD+vBcC+HoSJmP4w9wb53jcf5FpeJk8Lb8XgKR2EQTo6bKCsCM6WxIFihZ0mgZ3KoPLnB8/fpQ5QgEcPUFJudiFT/FKeHydVXnkrppOuA9AgT+0gBNUuBK8MiZKNuk3lUCxmItA0QsFisy128u4NNV+HLZoGfDq2y/SJX2zdylZNDpusU4vXWft6r535esuI2tvOovMZpGRsbhxKWqhiCY4wKOwMPOmCHC831RwJPtyBBhmtCLQBOKKjlPblplYEwETFJVpG/0KRY3WYc6MNxjKdPLpagjgjuurV69cqt69e/fs2TM3Z9c0Aj6l4ZRdoQj54nw1xMTLKVr4cw7jocefROBYBLiJc6zoPcYnhJq9HvmTCNwCgT0OUN0CahJ5OQJn3X2d4Pb0LxeB7BEE8eIglytESMDkNeTk7kJ+bc5pK+0ifi1K1Yl1BF3NAisSASJABEoRKLK0G9jJIn5LwQzLb4BYyBRzdkUAbzPFvhd2u7F2wEiZPFh2RZV8rYBAkTJvYLeL+DUCKqpSFMFYQQHm0AATigucytgLzi2h8MrHhuYcQ7eigevBH0bf69evb3QKh37TSpCJFgSKjGrREaUWqlJ1qfYpZAblK92K6b1IlwYRfGGzRVjtuv2xq/vela8Lxwu7NggUmc06F1y0zjpzKcoBzvG4DQIc79uIkowQgasQQGQs2zU/v5mF6C4F8GJEDalPnz7VFKsuQ62rhm7lioiue18V/vDhwwYvnVwZ87vQxvlqVlJFEBWFFLJdswARIAL3RaBoY4Km476CzlJeJNy6UHOWBhYgAkshsNkBqqWwJTFrIvA/a5K1AlV1bq9oebYCm1kaJr+dfXJ3Avv7iVJgFo+KlgdyU5qn6whaQy3LEAEiQAS6IEDP0gXGVCP0LClkmL8OAjhoiK3QBw8eQF0fPXr09u1bbHifZhnWEQcpGYHAafpcsYYqijPQtYVaile6fvfdd3rk8erx0UeXQiJLc+AdJp+oAyzPnz+HP1Ie/yrlqFd5+s1eSLIdg0CRUb3Ko1Htr1LXIokX6dJVHI3rtwircWR0bLlOoLu671356qgwbKoCgaJRVmdk6mpV8LJIFf2CyCWYA9xFg+n7IsDxfl/ZkXIisAICOBKqMSOTI3UrILMrDd7VxCibjx8/Hv3mRN59jSJ/68yHDx962vXp06ejLr7+5z//ubUEhxKvcTRDCZjceMX6lFulk2XE7ojAHggUWdeiaOQe+JzDRZFwi9TmHAzJ6U4IbHmAaicBkZcRCJx197Xobb51bm+/5X3RezJG6OhVbdYpwFXURvvlPC8KCzOJABEgAlchQM9yFfLslwhciwBuFmG/84svvsB9V2yFtpsCLGrM37V8sXciECLQrt5hm5NzRq+hcOdwMkc7dYez2rj4WqpmOFr05s2bxXEAay9evJhMJJDExWB4KBz7m9y13B39powPn1YjUBThLDU11VSZilT7RgDbq0+WeDvBF7bA7Q8L/q7ue1e+rOCYmI/ABBe8gRkfvRQ1cucAn6//7LE7Ahzv3SFlg4cgwJikEbTmCiJK4lbbIYqxPZsaiY9+c+Lnz581OPPGtQalFcoglo53SrqqhR1bXOSj3VhBOovQwPlqVhCclmQhYgEiQARCBDawriFTzKlAYEKouYIqViEClyCAaP+uB6guwZOd3gWBf9yF0C3pRASkaDtzMgggD/G1ly9fzuwXnc7sTujrtJX25HNL6wha0AE+IgJEgAj0RYCepS+eXmv0LB4g/Hk5Ani3Fr7s6r33V0kVonX/+te/8K/5w5IBCe/N05ilo31lgyxGBOYgQE+Xxblo2UXX5uKJi2HhOSSYSs0rpV+9eoXgxrfffus2uFoaF3RBJHicPI4+fvyIkzo4nYMjO9diQr95Lf4n9L6gUaXar6N4dNCDZIFxt/f2x67ue1e+Buk5m80iMMEFT55CZ1keXaDIbXnEcIB7gPDn7RDgeL+dyEgwEVgKAfe6WoowxBtTj5h/LwQQT84SjJnq6G91arQu3AHMUs4ClyBgvqrkzkagQiuE1i9BQ+h0whpQ6P3yR66GXE7MBAIq1qdFVQ5XpwkSZBdE4C4I0HTcRVKj6aRfGI0w278LAtsfoLqLIEjnfAR49zWJed1atKjWhw8f+OqvpACuflA0Xb6a2A79F6luh/7YBBEgAkTgPAToWc6TOTk+FAG8WAu3UjX72S5AuPL0+PFjvJFr8dtZLs1MEwEPAXo6D5DwJ5ddISaanOht/3fv3j179gw2U3P9FXdKcTBF09eFZRAgwjtrcVO37r0J1ZRDLb/55ptPnz5dFaGi36yWHSuOQ2C0uabaj5NdXcujJV5H1Zq1irA6YftjV/e9K19rDitS5SJQZGRsRS5FLRSaBAe4BiWWWRYBjvdlRUPCLkcAL50R3OhpYyclDs2uDXZqUtWZfy8EsCDNEhy+bDFbpbQAta4UsWXLI5r36NEjlzxcWsbFV+/NxW6BjdOCx9mYayVrp/ncCmWoqKIEn8WIABHYGAGajo2FO441qs04bNnytQgccoDqWpDZ+7II/M+ylI0gbMJbxk9bwY4Q0yJtct6ziCBIBhEgAkRgGwToWbYRJRkhAikEPn/+jBOE2PvUbGajEbyR7sWLF9gZ/fvvv7Fpai5xpRpnPhFYHwF6uqyMiiIGEyIYWYJXKIBX74efucZFTdhMkKc5w4RiuFNqyq/AkUADDsq8f//+999/x9sQhGIjHsF5aT6G0Ldr+s2+eLI1GYFFjCrVXhYTn66PQNFkZn12ulC4q/vela8uQmcjRQhMcMFcihZJBIU5wEsRY/l1EOB4X0cWpIQI3A6BP//8ExHCLNm8+5qF6C4FPn78mCV1QgxWs11IrctK6vICiJx7F1/xjehjL75eLo7FCeB8NSugoujihJBClmAWIAJEgAgQgXUQoF9YRxak5CoEjjpAdRXI7HdlBM66+zpBEvSsE0Ce00XRSnsOSUN7OY3foWCycSJABIhAFIHTLO1p/EaFzsxzEMDnBBFcwFdbNdvYgAUb6ri4hcMWb9684Ydez9GT7Tk9zfKfxu98BcYRAVhI75QS3hqAMyV40YCh58GDB8rrr/iYKt4yMJ+Lih7BFA7TQMFev36Nl8dXtFBXBR86mAYR/WadjFjr1ghQ7VcWX5FPPzz+fzj7ghrv6r535UsQJR/dEYEiM35HBj2ae/HLAe4By5+3QKCX/t+CWRB5Gr93kQvpvCkCyr0bG3W8KZsk2yCgDHKOFjfegKaRCO++alC6sAx2cr1PBGOTF8LFC2UupGrlrg+PHZ02fzuN35WHHmkjAnsjUGRtDvdEe2sCuSMCJyNw7AGqk4VO3kMEePc1xKQpB6cwm+qz8jIIcAa8jChICBEgAkRgEwToWTYRJNkgAgEC2PX85ptvvNtZQan/PwMbovigHy41jd5TTxHAfCIwDgF6ur7YFm3h9O16kdZevXr122+/ucTgZer4PoP3ygC8ekD5hn6cUMFLB9wGV07j6MzLly9xWQ5eA5dg5xyBwtvrlUeyWqCj32xBj3VvigDV/qaCI9khAtz+CDFxc3Z137vy5cqO6VsjwKVoi/g4wFvQY935CHC8z8ecPd4FAXmizm/QQY6au6+IPd5F4qRTRkCzYTch3KrROrz6EPMxmR0+vRCBZ8+eYZ/CJeCHH37AJq+bwzQRcBHgfNVFoz3NrdJ2DNkCESACRIAIEAEisAcChx+g2kOI5KIdgbPuvq62HGKIuV2D2UIvBBh86YUk2yECRIAIEAGDAD0LNeEEBHAlCVewvF3PFOPYRze3XvFhjVQZ5hMBInAjBCo8XUWVGwEymlRY0dTL1HHWRPN9VARhvBe0j6a5S/vwGrgEi48V/P333/jm7YsXL4aewxsKEf1mF5VgI3UIXBUWptrXyWtyrSIHfZUuTcakS3cnb3/s5L5dZdiVL5dHprsjQLPZHdIit6XvnQNcjxVLEoFpCAwa79PoZ0czEaC2ZNHW3EKccBkySycLdEHgw4cP2XaUr1PMtiMUoNYJ4NziEV67+eOPP7qk4iWV79+/d3MOTGdfMCq/juFAxPZmuWIGUlFlbwzJHREgAhoEikwHo5EaSG9ahsK9qeBI9ggEjj1ANQJMtnkjBM66+1okmLqleNEcq4geFp6MQJ0CTCZS7q5onrcBvzIafEoEiAARuByBDSwtPcvlWkQClkIAu5v43Kv3TcIohRj+2GjHtSWcI4wWYCYR2AMBerqsHIsgOvm6SIgkXqYOKxrm2xzNeSYUxnmjW59NwQsX8PVI3AHGPVi8T+Hdu3dApu9VWHxZFy+zt8B2TNBvdgSTTVUgUGRUi8y1QAzVXgBnqUe9JL4UU4OI4fZHBbC3dt8Cv7vyJbDMR3UITHDBG5jx1YKuHOB12s5aExDgeJ8AMru4KQLy6ChyNDdFQCYbN7UQ8pLL4CnvvmYhukUBhJE1U9ChbwA0QPHu6y0UJkXkw4cPvQ8IIxqPl1SmyjPfInB47Ej2yBallRNF04YKfouqaOz5ymCSNiJABHohUGQ6enXKdhZEoMgvUG0WlCBJ6oUAD1D1QpLt3A6Bf9yO4mkE1y3Fi5xl0VpxGuPsyCBQpABFMyoiTASIABEgAmciQM9yptzJ9a4IYHfz7du3Gu5wJQnb21999ZWmMMsQgVsjQE+XFV8RRNnWzimAMyXZ25g4nI13rms+xP38+XOcY9vgZQRgweUCF2LxVVi8kQFOR3OYT9AfvMwe3z3A4R6hTOkj+s1SxFj+WgS6mGuq/bVCLOq9SOKHx4G5/VGkWmHhe7nvkP5Uzq58pfhl/jgEigyyJaOo1uFm3IKmT3CA67FiyQkIcLxPAJld3BSBotFxUx5byFa+Na9vNKyFYNZtQcC7rxhtCjt3o7ftEK2Ndu1l8sa1B8giP2ENvKvLnz59ookw0skedi2KHS0i8Y5kFHnkM9enRRB1FA2bIgJE4NYIFJmOM63rreU7iPgitRlEA5slAiMQ4AGqEaiyzbsgcNbd16I5zT//+c8KKX733XeaOJppuYieCmJYpQWBDWIxRQpWp/AtCLMuESACROA0BOhZTpM4+d0YAVzBwr0gDYN4z9atPzCo4ZFliIBFgJ7OQpFKFC27sgcIUr1slq8/U4JrZjjHpvkc96NHj/7444/NgMLtX/wZpvAtCxzNwVVYeKuiyIDFBN89QCP2Z2OCfrMRQFbvgkDRnfAicx0lj2ofhWXZzA3mMNOw5fZHX6hXdt8tnO7KVwsmJ9ed4II3MONFk/b2iUqLQnKAt6DHuu0IcLy3Y8gWdkVAHh1FjmZLiLw7bFEecRkyms/M2yGgEfciH32dcAX3duK7nGBExXEh2d1lgIGFUtnY++UUrk/A4fdMZI+8vvhAYdG0oWJ9WlSFW6W30BkSSQQmILCBdZ2A0gldTAg1nwAjebw1AjxAdWvxkfh2BP6nvYkbtVC0HCpaaFkQimoVuWHbBRNzEMA5Hn1HRaqlb7axZBFVRarbSBirEwEiQATORICe5Uy5k+v9EHjy5Akvvu4nVnLUBQF6uiyMRcsuRgywiYXbm0UvU8cZFM3WF7DFRdmsvO5bAF8tgLd68+YNTuoAQ7yIoZQXHG7o9e4G+s1S8Fl+EAJFRrXIXIcEU+1DTBbPKZrDLM7LaPKKRkfRuBtN+frtL+W+O8K1K18dIdq+qSJTUGRkLHRFZrxo48x2MTpRRFUdSiNY4AAfgSrblBHgeJfx4dOTETj8olFW9JrLkPz8ZhbGWxRAOFQz/3z8+PFodqh1oxEe0T70B5MN9+Ir5t4IsPPiq4t29mKkZo/GbXCzNOerWYEWLWk1Jj3bIwsQASKwAQJF1nUDfslCCoEiv1DkcVI9Mp8IrIMAD1CtIwtSciECZ919LXJ7dW/1K3KWRXuZF2rJmV0XibJItabhmY03uZRweeCiwTQRIAJEYAQC9CwjUGWbRGAyArgr9fHjR02n/OKrBqWNy3zh/OHLbxtz6rJGT+eiEU1vAFGUrxGZiNtioV16pgRnr5WvJ3j79u3PP/88gvLV2gSGuMWKANSLFy+KaANEReWjhek3o7Aw8xIEimJ3dWFhwxfV/hL5NnZKB60HsAgrbn/ogfVKXuu+PWI6/tyVr44QbdnUBBdcZJqK6JkmkQ228zjAp2mLviMnNPXFNrEpjne9ArDkaQhkLxr98ccfp2Fi+QXvGlfLu68WsVsnNDdOMV4ePHgwmk0NJdS60VIoah+2Agfn3PUCIoS4+DpBW4rovLxwNtpTNGG7nJ3uBBSx7+pbd0qqG9Q4Tdt4xXHTDSCy7DNBBBZEYMtQAHCm6VhQ2S4hqch1tuz2XsIdOyUCAgI8QCWA0/3Rrs60O1BzGvTEcdbd16K1WdFsyQoPe3s2nU0U0ZNtjQX6IlA071lTlNl4k4tYncK7LTBNBIgAESACMgL0LDI+fEoE1kfgp59+Ul4EwnZ1r8/lrQ8LKSQCFgF6OgtFKsGIQQqZMB9fq8BF1jA/m4PPLSo/c/r06VO8xz3b4IgC8/sFmPgMLKIE+m8aYOvo8+fPLezTb7agx7rdESjaDa2OklHtuwtuToNFEi+KuM6hf2YvJ09mdnXfu/I1c1ywLxmBCS6YS9GUCDjAU8gw/74IcLzfV3akfDQC2UXNmgdaRsNi2tdcQUTJhw8fzqGHvQxFADcVs+0jLJwt01hAGVatuDPWSBirpxAIL75iqxdyrNukSPWyR352iXf4p8g5X83q+cnRxSw4LEAEiEAKgex6x614+CaOC8V+6ew8xGW5dVz11AAAIABJREFUSG3cikwTgQUR2PsA1YKAk6RlETjr7muR26uOMekXsUX0LKtDuxJW9Oa2NafLRRsYRZGFXYVOvogAESACQxGgZxkKLxsnAqMRwK6ncjscr9r68OHDaHrYPhFYEAF6Oo1Q9BF2Rgw0eEbL4O0DGpyxZFbeko32UpeJe3F4KZ0JTMOz1DVSXQsndUCA3kkpP6IbpYd+MwoLMy9EoMio1oWFqfYXyrexa5jH7FeSbBdFumRr7ZQ4cPtjV/e9K187Dbc9eCkym3UumEvRUFU4wENMmLMHAhzve8iRXIxAIBsKW/NAywgowjY1d1/1y5ywfeYshcAi4laSwXuViygP7rhiJeIescPGwc8//7wIeauR4QIVpe1wxeZ8NaoVXmZ23mLLF4UUbC0miAAR2A8BbuLsJ9M6jor8Ql2ouY4w1iICKyOw8gGqlXEjbWsiwLuvcblgiVW9FMerv+KNBrknx5cDMFbM0Ae4s5GdS9jTK5ie00sYYadE4CoE9IPoKgrZ7+0Q0NtbepbbCZcEb4+A8uIrcMCdouqlxPYwksHtEaCny4pYHzFAU/O/0pOl/y4FlNc7P378OPkz3a9fvzYYYrLXcrO0RRD4NC5WOpqzBUoYo8TQb0ZhYeaFCOh3Q6vDwlT7C+Xb3rXeQet1qZ2qNVvQY7VNYG1X970rX2sOnJOp0pvNahcMeLkU9XSMA9wDhD93QoDjfSdpkpeOCGQ/sqf3yB2pWqQpzS1E/TJnEaZIRgqB3377LfXI5k84BE+ts2ivn8AdV+/iK+bSk3cN1kfJpVB2KJp9B7e1LdOcr2bFWuR2uVWaxZMFiMAhCOhNh+yqDoFrVzb1wm0JNd8LvW124u4F++2oVZ78mX+A6nZIkuDLETjr7qvexD9+/LhaNvo5Fk46cnlWjfOEivoja3rVmkC27UI/z9MrrW2cCSJwAgJrXj48AfmNeaRn2Vi4ZG1vBPC5DM1+OUDAOuLhw4d7o0HuiICAAD2dAI55VLT4+vXXX7MNskAUgW+//dae9o4WsJnPnz+f+f1V15sgcGzJmJzAOxqgXdljKNVhK/rNyQJld1kE8PWGbBlboC4sTLW3AN40oXfQDBYVYbXH9seu7ntXvm5qhXYle4ILNtBxKeqpEAe4Bwh/7oQAx/tO0iQvHRHIvo7z2IUM4n4a3idchuwobjaVQkD5oU6EjlMt9Mrn3ddeSI5uBzrz6NEjtxccCn/58qWbMyd9o/iJfELyyy+/nIPYyr1wvpqVjj66iKa4VZrFkwWIwCEI6E2HZv5/CGibsTkt1Hwv3Kjw95LXVdQue4DqKkDY730ROOvu65yrgEVRUT1J91Wy+1Kuny67u8jr8KvXLj2n63BHSojABATkoO0EAtjFfgjo7S09y37SJ0e3RuDVq1dK+pVXrZStsRgRuB0C9HRZkekhQlNrzgeyPC5SACdUlGjrDyL0ZQ1r9gtPtOBM5KdPn7InUTTntEJY6DdDTJhzLQJFmqw0HR5HVHsPkNv9LJL7hdZ7BWAP3/7Y1X3vytcKQ+ZwGia4YIOw3oyvucgaup3HAX74MNyPfY73/WRKjnohIL/jTO9retGzSDvK2YjettTxhft1iMV98cUXOG96+IqyDkBlLc1MT/89RmWnYTHlofyixXXYC3PaEcCb7LyLrwiYP3nypL3lohbwjVkYB3y+e8Kt7CLCUoVlhyI7o1Sbm+XrfYrGas0HRxaxS4+eU7cW0kUV10TJ44g/iQARmIBAkenglHuCROZ3oVzcGcKKFGY+Lx175BH3jmDu3dT6B6j2xp/c9ULgoLuvmM3oX2/Q8rEmhCz1XpOvJuqlyiPaKYorrTZdnqbwI5Bnm0RgEQT0XmMRgknG+gjQs6wvI1JIBEIEsOmo3OPBV8IePHgQtrB+Dg5evPm/P/C7PsGkcFkE6OmyokHEQL/3XxS+z3Z9YAG8oz17txOwYOP8kle5o+trRQyf9eOPP8qKofSAbiP0my4aTC+CQNFYqwgLU+0XEXQLGTCJegddYRtbaFutLrc/ikxKd/ENct+gc1e+uouADRYhUKRXFS7YEsOlqIUimigSRLSFlsxxhquFKta9LwIc7/eVHSkfjYAcBDv2OKzGCWIxiGXOUAE9f/7cHDxAHBIRy6F9ndy4Rtz643zVSGrIwBXc0VpXTf8hFRHN896JiQOcLUuSOtxwtM++UA/2Addx69qZWUs+RqUPr82keXJfnK9mAedWaRYiFiACRCBEgJs4ISan5Wim2RaT+fM62/XkhDw3m0wMu1scgfUPUC0OIMlbAYGD7r7qb5nizHqjbH744QdlC3w1kRKoq4rpRalXsDm86M9gtSv8HI7YCxGYj8Cxu4DzoT6qR3qWo8RNZvdAIHsvyLJptydtzl0SHz9+BPHmD4cw7kI26VwTAXq6rFzuC1GWtdUKYPtceZjs7du3yvfx9+WxaIemb9emNbzGXj7vVbEmot8cISm22YiAfqzVRcmo9o0CWqS6XvqrxYHnA6ifzGy5/aE3KYNEM8J9g9Rd+RokBTarRECvV3ojnOpab5pWM+MTtvP0gkjB25g/yHA1UsXq90WA4/2+siPlQxGQvyF57HFYjROUg2PtUkPU0XX3+Lpje5tsIYqAi3O0ADLlkZKqVZS/gtYVEXxgYbwN2NsMxRqh6L5iL9Bev37t2udbXByVB9otWOglPqEdzlcFcMyj+0KUZY0FiAARGIeAPn64WvRvHCZHtayZZhtA9KqyAYAVxzk24Jos1CGw/gGqOr5Y6ygEDrr7qj9moV9cpXQFe3ipR16+3hl7FflzDgJ6ZZCDO3OodXvRq5aeR7d9ponACQisNq5PwPwEHvVWdzUNpGc5QT/JY4jAH3/8oVxH4K3ql2yLhjQzhwhciwA9XRZ/PUQ49AArlG2QBQQE8EZPJeCjT7lFidTPr6LVu2S+ePFCaMc9eSMUs4/oNy0UTKyDAL5vrydGaTHcBqn2Lhq3Tuulr1wg3BoNmfjDtz/2c99G3LvyJSsznw5FYLQL9ojXm/EDg64c4J628OfdEeB4v7sESf8gBOTrRqu5v0EgeM1iwa4JbY2OCnovzMIHPz06+bMXAho9n4C/Zuo1Wut6QbplOy9fvsS7gC1r2N696uIraPDswwYbzbIzsrBvn+B8NStiPUTcKs2CyQJE4BwE9KaDmzj7acXkUPONANQsgm7EDkkdjcDiB6hGs8/2N0DgoLuvmugSJIqgRpdvnSvfGwGv8+eff66mSSAJIDx48EB/imU1FnrRg7iSMi6jVLBehGXbUb66ppfCZ+lhASIgI7Dm+025DJalxqd1CNCz1OHGWkTgKgTwQVRl15M3qjUnNpSUsxgR6IsAPV0WT7xLT3/CRm+Fsv12KYBwAd6J/uzZs/fv33dpcEIjIFWzroddnR8DQVDo8uvNiP8I+JS+KFSvsfSbE5SfXRgE9GpZFyXTt0+1X1wnEQwX7KFLvDLu6lbZL33y9sd+7tvo56587Tf6bsSR3kXWuWAPCi5FPUDcnxzgLhpMb4AAx/sGQiQLIxCQ442lEZ4RFM5vUzkbGb1a//Dhg+Ud0x6sPe1PJjoioDx6Nxp/fOZXw1SXc4majljGQwBbG2/fvrWZGJIXXnzFzoW72yubcUvztYnsQJvwaeVrEVD2zvlqFihulWYhYgEiQARCBLiJE2JyTo5ycQdAuoSao8DyiHsUFmbeDoGVD1DdDkwSPB8B3n31MXdf7uU/K/mtb8cNdJb0MLAsiMdNTmyFYrqAF54N7OkOTSvfFrPa3VclPUru7iAo0nhvBLDkWI0BBG1hBlejivTsgYDS9iot+TRMlPQouZtGNjsiAo0IKDUfvTx9+rSxr6LqZx5VKYKIhS9EQOkL9ONrDi9KepTcyTTrIwZKquTuOj4F+yAeLyN//vz5jcIFnz590oCAGMhPP/2kKdmxzAoiFk74lW7h6Nmh3+yoRWxKRkAfetUbZ7dHqr2Lxt3T8qewLXd4V1r2qJ8tvGtCP170Y3AaViAeI7dl+0M/8Mcx1dF9WyJ35csyyMRkBPTDX29SZBaUi7UVVN1lREmPkju3ZTet7MWt0j09wnB1J5IN3gUB5YhYQfNdSJX0KLlzW2aaCAAB+VU+uF514CpGM+hwSgHXb8apED5P5N5tmxwQG8fXgi1rds3kYdKFKY3W3eKKYxc0VmsEF1/d76yai6+jr0MLIHjroFvYh+wZqqEWVQBzwUfKGZ3GaMzkTkmPkjuZcm8ICIWVVAkt9H0E9kH87bZK+4LA1ojAVQhwE+cq5C/vd36oOWSZR9xDTJhzUwRWPkB1U0hJ9jQETrn7qvzcOTxTr7ObeIGTsIfnClj/Ogq31tC0G+vJhi2GUrJC41AJzZQFAevLv9Zi4cKrBN0Aus0PE/o4QliXOUSgIwKlJ6o7dp1qih/xSCHD/HYE6FnaMWQLRGAaAnp3oJz896Kcs/ReSI5oxztFpFlNjCDjwjbp6bLg4/uiynM22ND1NCrb+LgCWPO6EYwbGSKcX3n37p0GGZwvmQy4C6mGwhFlBBdWasHoN0cIiG22IOCdMRWaqg4LU+0FVG/3CIcglXZvtRNX86E+fPtjM/dt9WdXviyDTMxEYIILDtnhUjTExOZwgFsoDkl4C1vlDOdG4HC830hYJHUaAtnrWzcK5fUCTbNwE8JiXchwvzCJBrtcFupC2H6NaI5IKWPyLeCsoHUt9G9cF5MH9zAkZkeI6WUt5zhAvI++oqNb2AfZlfBet6swnK+6aETT3CqNwsJMItCCwPahAIDDTZwWDblv3UtCzSFcPOIeYsKcmyKw8gGqyyE9wZleDrKegFAcp9x9VW7p9b0HqHzFyFInWaFM3kdOvvvuO72G7VpSqRhKNZuAkvIdJ1BRvnFtgjjYhQaBBffd8REPDeUsQwTqEKBnqcONtYjAZARwy0uzWW6omjytkjcXJwN1i+40kw3Ne8ErmF0wAFrBRWkVerosYsqIAdpxD2Rkmx1awFvz3itcgJ2wx48fa/AZfeLNo2GFoJBw6qvIgtFvesLlzxUQ8M6YCiQpPZfXAtXeA2SDn0pN0Bxm3QANmQXlZGYFT+cy0mX7YwWmerlvF5xd+XJ5ZHoaAqNdcIoRpRn3ljap1ibkT9vO4wCfIM1sF4xNZSEqKsDxXgQXCx+CgDBFBAL6NzddAhde745rQrgGgz8kcCuskQw0qGlhaCQQQQO4YEsGBIS3CNmfTPRFQLO/I4+RLvS4Ek81OFTrUp0eng+r4q5QMCuDpC68+Arj8Pz5c1co0IrJG81u7/q07EomDDE9qSuU5Hw1KwVldBHtcKs0CyYLLIsAQwHdRaO0rppZWXfa2OAgBNyJnNyFUj3kRlJPNcM5VXdQPo+4DwL2hGaXPUAVBV8z+jQxgWjjcmbRiSm5qW2eXiuOU+6+avYOIYm+79B6+PCh8o1WGvKmafzr16/dvhh0AxpKxVhHjspt+6HzPFeLmCYCWQQWnB9wAZyVGgu0IEDP0oIe6xKBaQjoL75qFnUdycY7jfS0dez31k3NnGx48ZTJ6rGImOjpsoLQv5R0nQ1djxLlVdIsFNMKgH7NeMQOwZs3b6ZRhY48YGd2bfoSYCk6raL3TUKPI9in3xyB6i3a9M6YCjRDJ5Wey2uEau8BssFPpSasEwfWK2F36Ry+/bGN+/YUY1e+PDb5czQCE1xwioXbmfGZ23kc4Cm1mZbP2FRfqDne++LJ1vZAQA7jLPs+TbyeBjfQ8JY9HGiGZ8QfErgVhmtgLTE65apt6Nv9POerv+HTUSFxBxgI4y4xvpWESVrHlu/Y1OiYpPLGNVbT16J3mlbAknj3JXAW6NqL6I8ePfJ04BL74NGg+Sm7kqEWVUPeamU4X81KhFulWYhYYAMEGAroLsTbWdcLN3G6g39JgxeGmj1+Zw5nr+vUTx5xTyHDfA0CCFlo1sjzD1CFxM8cfTzzGeLv5VwrjiPuviKQp5k94M5n93doKcOpXpDFU5GZPzFLcN8DgeD4teGembwLfUExvCvB0cKAboVgMcKUcrDJED9C4aOwMJMIaBDQTKE07fQqg7PRXBj0ApPtRBGgZ4nCwkwisBoC3mpWIE8+UyJUrHtEJ1WBm2ayoVk2arr22pm55teQN6cMPZ0GZ+/wU6oK1nfKQzOpFrrkeytN2L0LX4tex5FSLdE4XhQ1E3OlJtRxraklmCmN8bRd0G9aKJhYBAF9xLU6Ska1X0TWHclQOgvM97zPh3akoagpTRy4qMGiwidvf2zjvj2J78qXxyZ/jkZgggtOsaA042du53GAp9RmWr5meeXFlKpp89oRFn3VXVxekeP9chGQgAURkF/N7x4EWod4fOX16dOn0XUNTBlidLgVU0ct7tBqKo7b3MF5A3dShI6qedEw4pXBySVg+8UXX+AqGhDGXWLctfvmm28Q0W3/pq7X1yI/Nc5OU6aFHc3mnTxOW3rP1j1QK4AJFN77LAS+XHrtSUiYAs/oQSsuvxGd1R9TQHYlF6q3kv7JxThf1QCuXKhyq1QDJsusiQBDAd3lorSu3MTpjvxVDbqrKpmG6t1euVn7VDOcbeEJCR5xnwDy3l0ozSlAmHyAKoRdM/q8eHjYiDLHa2d0GEFJ1VLFrhXH8LuvMw8LpuSqubWI5feIOCPihpq3jGB5hnfspeifme9FfDTEzyTvwr5evnypiXorF+RDGdEoPHgBR0PJYONEoAgBzfjyphRF7ZcWXmEsl9LM8rdDgJ7ldiIjwQciMNP1FMGr2T4vavCEwprJhv76ioyYt2mt6Vpu8KZP6emygsPxI+VRAG+pnm15RAFvpXnTcAEiP99//70GH5wJ0xTrUubyPXvB+hWduaHf7KIPOzVybVgY5/mUS/uWsDDVfieNtbzcaA7jvZnCsjAtcfL2xzbu29OWXfny2Nz+5wkuWBDijcy4t8iKMtVxO48DPIrwzExNgEhYnRWRCnG75TVdu+XvkuZ4v4ukSOc0BOSol2cZplEldITrZ9kbqljaVxymQkxAwy+O6+Gsp0BhyyMvfKrx+y3duXVhHnHNNYotYME9WCzlAJFb5ZC05oBmCxSa90PJ47Sld7numVqB15ZB4V1kPn36dO3FVwgijFjOtA8uGhVp2bTyu68hpJyvhph4Odwq9QDhz/0Q0KzHGQoolfuNrOvlmzil2IblDw81u4BohvPMjeNwVulSyzQR0CCw5gGqkHLN6KMzDXEblHOtOIbffb3ctsLvyi+dMnIdRyciFJrwmRdtGaRtcrMIbnrRTy8aK1ff/qkmTIlXjOBdGhdCgd49IUaJeffuXTSfmUTgKgRWi4GOcwpXIcx+10SAnmVNuZAqImAR0EzjTeGZ0Sv0qLEelgsmDAKayYZm5ajBEy+Ndotdu4/uUjI/rdHVw9dQymknbrxfu6kQrjTvGy5QLodxhmPEK9JSw/Da0y2pAyulJ7HoN1PyPTZf4wXGgaN/a4DSFEdJpdpHYdkgU+Ms4J0vPyt8rfswgj55++Na/Hu573DA7spXyOnGOSe4YFl8GgTOXIpygMuaM/opY1MjEOZ4H4Eq27wvArKdSU0gr+IXkTdlQF7/nR/Li3KlrzmuZ9ssSiCW657bQUe421PUQnVhdJRFDMoAbbk24FzNYKriOGmmevTyESLQqHRpxNXrpe7nmVoBDfdecImLr0WveqxDW6gFuxcOT7yV71qqBIK9R3IcDGHScW8T8Ci510/OV7PyUnptbpVmkWSBNRGQp+iGZs0UQsPdUcdUuImjUYkuZTSOrEtH0Ubm7PZGuw4zNcM5rDUuR+lAxxHAlvdAQGNOwSnCCDMPUHnYakYfnakH2rif14pjxt3Xa68Cao5jvnjxYtxxZCzsNb4fRgHvGxunZ5qWvVkCYGFUwsUNSqJRp2vnE54QXfptGlzcJXBmaWZiewQ0RrjXazmyYCIIvtrmX5ZmFrgpAvQsNxUcyT4Hga+//lrJ7EzHgXecd79q6zpZ/RUOJTiLFFOee+iyenXjKcp+F0GpOxn0dFlIARGW3tliKKBZ62naqSvj9X7rcAE+a6A88I3V/bRADQ7DyQdH6gSnrJVyK6Unseg3lYCfU+zCKyXeGVMB88awMNVewPbWjxA7ffz4cZaFa19niXWBe5Y6S+2gAidvf+zhvkPF2JWvkNONc05wwbL4uBRN4cMBnkJmTr4yRsTYVJE4ON6L4GLh7RHA5FwO718YffLAx3JGf64Gd1286tmfysb1i/psj14BL5qqjEZ6jVT8fPPmjXKdiHggQn9dnE4FnSOqaI63paKgXejxhJ5qc/5hrTO1AubOO4+LK6awDNgd+OL//qAz+AmJ4Ntx2AgYOhzQOG4gR01TNDOlP9fmu7ufISWluwlhC7vmcL6alSy3SrMQscCtEWAoYJD4uIkzCNiwWYaaLSZwWDadSrin71JluuTziHsXGNkIEFjzAJUnGjpTD5Brf14rjuF3XwGu5rrgIBkgNiEvvNEv1t4I9AwiwDSLaZbmMOuFQIFO76wMYuKjYRmK+aDG379/j3CY3DgCmkMjYkLvCN5lg2KwOOBCaISPiMBVCGQH17RrRdM2n66Cmv0uhQA9y1LiIDFEwENAuVTzao3+mZ3vVRDg7vePO+1RQVjHKso9V+9dmHUEuI1kZzh1XdyoFj1dVlhYemv0BGe8pt3D9GgOV5rKczxeO+v8xFkWpYVHoGbaocALUU2dIFRaTitZJaq2/JwE/eYcnFO9XBXtVPbbHham2qdEv0E+3K58ahw8Xvu1Ae/rJQLm7mxfKFb96OTtjw3cd1Tuu/IVZXbXTKUr7M6+st92F5ylnEvRFEQc4ClkJuQrV1huWKmaKrcRTcyhuqMVKnK8ryAF0rAOArKpyZ6emsbIUH+E1ZxyEZRd9NUBgsNXbrQNQpnz0VeEMYuABUr6dWUdFJNrXRilUb6Fbb5TPlMrcGbPu/gKVYQBxM1w99ARhgB+YrTiRgfGArZHEd/AvKL7kT/YBChn9F463rymuUQxeSilunNnmGGZEPOwzLE5nK9mRc+t0ixELHBfBOT5ueVLtrG2mJxwG5k/65BpG/GUmzgjUI22qQz5Ruu2ZCr7xSibdtslO7Lc2WYL79m6POKehYgF9AiseYDKpZ/O1EXj8vS14phx9xWrdyzj5wONYETW8yGUqfkoazvxmhUaoipzIp4hO8DKi2nSL4YomRwoTDYC7oGZaqp7vuZTA58+fereLxskAl0QyEZClXtUjcS42xIY7BonPYewRr5WqE6gUlKgZ0khc0I+x8XiUsYbf/U75XPupGGX2m6OapyUEmH3zXPZua6yzdWKKaXpHkmpYwEycod2doZT18u9atHTZeWljEsgxNH91EWWNhTwVrggQ/MSfU3LF5ZRYo7h7LE/jmaYdxiQce0LLUfRgAcsPXajtLSGEvpNQSI7PbokLIwwrOY4b5ewMNV+J3UNedHMDLMbEGGzXXKwj+DOObu02dLIsdsfG7jvqNx35SvK7K6Z27tgjeC4FI2ixAEehWVOpnLqqJmByAQfGJvieJdVwjxdavaoIZhl6hCQw9HTjuHKxMNMaZbtciPC02sPO3mHr7oEHwRm3Ue4v+f+1KThdC45zqehraJMdtds3BBQxpCzFFZwLVc5UysgjjqvhxGBc3fmEmyXoQFzhwDOo0ePovTAPox4b6OsEi1P5RE0X71beJlfl/PVLObRjaqwFrdKQ0yYszgCDAUMFZAmhMJNnHYRMNRsMZRX3CgWnfXZ6r0StzjiPgeKXpCyHeVMDGJVLn77Qkpn2hfPxtauFceMu68ACIo+/4AmpixZ04mpDwTQKEJldfSVPUeOKcKcw38ezR5WeDXFs2fPvDLtP7PiaO9iQgv4unfWxEPWeGXXBGLcLtBjdioPykG/W2tEeg9Bj0CGbcoIaCKhE86CuzMzbIxl7TaYcu8LyTzyaRaB+QZkBfHRsyyoGFmSZhZYdlwsS1hf6Wjck+kxO0XsQpj7rpN3795l25S3IW11V5r66762ekXC7bGiel0VvD45WzE7o862gDWdW0bTqVt+yzQ9XVasGojQCAbO/L0Z7woZpsddVrtZIzB6koZbnUoLj6N4IyIkUa1wFyPRAiMysTUSFUedsilRBSP0myOkuWabk8PCUGnlR07g9LuEhan2aypeF6rgLLJnpuEm8DbcLt3pG8EOgjfnzNadsDuDMZUNo225/bGB+47qz658RZndNXN7F5wVnGadBdvVZYGTJcYtcPl2Hge4EUd0HeRKakRaEybaMjY1Gm2O917qOlpSIZ2j4z9hj9vnyF+hcb8EdSEUpYYuu9BwecFySX+xdoTOw8+6zeJiW5fgg8tjKl0XbVNGUVKdLpWfDdEot8xKmUL0WNlylsLSrrPlD9QKRGlKjUwII1rAhVUMXgi37hKsufX6zTffCAEcSGeafQh5rMiRrWvpmzQrCLh1Fc5Xs+LTQIRG4GTrdq+yBAgFBm2Vmh7daUOKBk2ZVN26fM7S63BL1WIoIIVMez43cdoxVLbAULMBSjOf5xF3pVKhGB2cxSoLxWjXvOYBKosPEsc6UxeEddJXiuPv2r8s0V78ERa/tquaetlTKRA/PoBZ03RDnd9//92DJaqFiDg3dFJc1cMKFMJEFreiqCDH2Q0UIEbR0vVFNPHBmXLU7FJMw3YnQV+vagMo0My/oeEDes43GTWJbiYu+eRbaSjh2kPc/EFLWWcH8lCmoc+DqrqiTKUnzxaAvvJr2KN1D5TQswiDYWPPkhoLbv6y42La1MLqhnIbo+9UVjPLsvKypA5KuIYCaKCX7D1Vjfny4iPtks1SBcQ0hHWHUSnNxn5dk2WmE40NblPdVWA7arzEsWsoI2V3Luoh4/5sH6R6pUIQw+0a6V6BFHekeF2YnwhN6OmsK6mcBxp6esEeZdbNfPHiRR071bWiS55q/JWW1rBcTbNotarqAAAgAElEQVSyomt2VvabSnaWKhZVG1eTvfS0CS1mNZrQK8jrZc0gF6r9Uso5ghjNMmTmHCb0zt6Ii/6cQ+Gu2x9RSN3Mm7pvl4Vo+qZ8jbAD67RJF1whC3dOGFV1ZM4xkoZ4zcyhffWR4tTmbz/ANbEp6EaFRjVW0SgAxNTYi7vinhCbWgftM8e7XlusBRAS09ZulmxlcOaSYLIl8nYJQcQTbIIGLs0iy+XCRHU0LaOMZ5TkvroDAg/rUj5zTNUtFQ21M+dCSjnWFfN2u1xZmHR1zFOgR+N9LCVCOyMeHagVgjgw3jFC4XcAC1QF/yLtjVkrKS8BzcFaTBNORLOYzLuTMa8p+xMNjhD60DYt8WECLA/tepvGBRW1qM60yZrlSfv6tEh86M5CISRmUhXaUo010HMtsGkfzZxRGMrBo+1dSHCWrhS0ZqwBZ2VrqWKu9+k+yw079WbdUT2B0QsrjsiR5/yGtpnWNbQbUXy8zJkUGikw1FynjZ7gwp+jbaPrK81g14hy/uQzRCbMoYOzSuja8BAo5IxYzNreTULp/Q15Mydjhrwtnaknghv9vFAc9RMm2VZijCFS4M1vpim6ZqE42ruk9E8jbKCH2U+qhb75IVZ9l2cuteArapHdzKKwtdv4/LQ7gXBZsOlpctQc7Ju5jb2ZoOer1ugeMV+0WppKTFt5eszKngXUDp2Ce8tOYwyzJIGqCfECD6g7/vTgTenefDAxH0gR4+bPmcPQs6R0e1fPcvdxMX/apnFhGLndJ9LZ+II1F0NnXN6UDz8xZLKbspo4kRe8aI+oWkCExFCsUsYE+RpptiwVvXF9FZsCAtc+oqfL4q/ZmMHImjNd98wO+u1o+b14UdRcZOFqLxDtN5XZYhwsqanG3fx2O2y7yyZSQaoWZjWW1vA71Eh6Cryy38yKacECmpUypOxO4+csqZTq16LhUXEo+wUmVPsogOtnZlci0HZjZ0bz4hk3133I6e5qn+I05Vlc8gBX91Vbip4u2x8u8an0Hd13ihc3/458pZRhj3y64Do5HrgUdQdyKr33AE9x7eZPc46e3mqmji20zY9Nuaim0i0ceQDKPw8c7zIg9qmnGClJHb5JZ+G6e0K2Mytwp5zSWEXVH2HyjACgAL9yHLIjIN7qY9o60bCgWYtZSL3E0GBFR4Q1TWXX731Xo97+mges99MopIaLXmVO04oUv0BeMCOItGAIeMISfqI1bJTA2mDIo1n8i3kOWoDuubFQoQU8mmwfumiUPJfYyYx0gUtoxHNVoapMi5tpwoyXSPacrVLoiTyyrHpwli6Mqbs8gvuwAk0lWhbOni5NGLwpLtz8Fo5KJZudBE5zvhrr6qJk0zPhMvAq12XuDAderFQ0FeU14wW4zUdMiRuAreBaWcUb7GaWqxHlZFfi0Wn13EtMpgogQ208GqI/56i6K3Q5cGGIdMsPSkfRSGXOH4Ma49BClae3E5zpIDnOafYqcYy6+2pUx1MCaD/W/KMB1YSWWjS7nX4NhXPWsV7sFQIaN1AxpUuZPzd/vidrEWg2HgF2wHhLF9m6aD/r88aJNSRvS0GHbN46J7vSm2OroxiGXsO1DyY9bky5ntiuQDQLAxAGyqMcMdMiEHqcULijRWyJcRPKsGnHmx5u72GaniXEZGPPcvdxAbMZymtojhtQS9kQ5HdfcaT2SqM0zPFTdjmjoS0rFM8SZsvLBTTeHNBhQiK3M+ipZty1LEm8mQNnCKEc6elCTLwcb0hGTQ0yTRTbq9vxJ6yZOz1GjzDCvdpXOneYuF49ptrxeEyhbfOt+U01mM23TQkJQD3Om3gURpeHLWYQ7Wt8k2V/HKeucK3gNLR5EIU/vUEaFjghx/N3VqBeAsi7OVYQgyDSU9WdAI1qWSio9t3xn9Ng1GBasSLRaDw1XEB5vDgwbF2WMEMkSmq66FJmv+0PV9Cp9B3dd4oXN/+OfHVR42Ub0Ts7V44bu2C9pE5biroKkEpvPMCVsalpMX9PUTeLTS2I9mnj3VOw1E+N4hlzMW7BEqXNW2KnTNZVAzZK8/qZ8igYHVTU4KOc0hh90G8lhBbJRBe96ISnZr0ACddBpncNIF3KhAR4nAo/J6xnu/CoaSSLQ8e5cahyAsh4NPPglsEqi4ZA8O20Av4L89uQI6XE9Y4y7KIiZ7J90IydbBnZlt6RoyzL4wrInhoahQE4ekoWhhlDTZ5vtSzmyikirJytMiIBlNydJkAEO9O3I73xGa0SHl9KEXCW7uEm/NTIusX5ehNszFIEYtofKWdBkzUku1fSgrAStNC6rrmJY9jx1CZ0BCbHmwMoJ1dKxMJieqrCunNyNPo/zmi7jglYGZaVoI22DC7+GqNnFGwcVi49Nr2mgwMIqQHo5k+YcrsK5nadSo82CFZwJqHRqxZT7w2lmUPG4/QWP68Sx5C7r1B9C3rIGHLs0+6JsLtwvA0lQMkRDFA05uJSiwJD7VS4kNZHjZVsusW8CZDLqZcevS51qWpPZ/mCHMeZP7T8/9o747u+VfWP394Jjh1BO4E6QnUCdYRjJ2g7QusEtSNUJzg6gjrB1RFsN+jvcw+vw48LhJCE5BvI2z9aQgg8vJ8HHiDhi7ppD6B3KUVPr2Z+Dr1ArHh1KTqfwPpT9k7zpKMd9pPe6MEajA3MZNIuFnf00yuPEUzJ1q/63UqYSVI8Fx4Q97pja3uLTbR6O1I8i1WKF6jOszTQLuYb5IRdlgbGnsa7LucY02aufUikOUoXDddPeUX09mO9/aqbw/TV53CW0aWpxfpVz5xyVmrGjYXUItzKMjzwyNtLPJ1F0RXQ62TXlrrC4wy1q1A3Xs0zbCkF+/xeGzBVnt4juZWKht0OsIuzFz9RKi+3rkt3YS0qeZHILu82XdddOYf19ZxakXopk4r8ZqkqL5xP5jhWUnmdyXwdV6ZI8wmA2S9shDspzu1bwg5NMTL4+Ya46py9dWB5MRWXafwSb8kpc2OvP6LqDiOrc99hFaIx1dVrJ/3DYoVmNnnJsx0XnA+/dxqifnX6SLhLnrAbD1tcwXcfYebRmFYbeOacWhrv0tfc8V4LjWpn3MBVlubmpk5j7rqsk/am2numijM9iOxH9DLzLJIsf2VmvpF2kYqsKpP0y5SC7mZ0rfNfIgzyzt6Myd2x491yu8qJa30GgjptN8/lm5LESOvdEy+8nG8UNNpORj+Y9rPupyCjizDA83swA3zJWbmp2qasIly0ka4HGbYUFDaNOWLGDfOmmGuRZ9NjiSJFbCoTxqu96s6caMzXoOZ+VWoIpFuW2wUxSu+1mfUnSA9RjLrHmTRLAVb74XjAbUcKSwvzTS2lCG/eoeHial/iCFpmF6SUnvWOM1SrpkQgU6T5BEjI5t7qlXOmebdr4e68plce0xCUzK3FrOFMkSQYDk6K6B0ZGg0WWb5I633oJFeCLSCVK7PXHRky3r/juojlnalbr0rDO1HHLHtftXri6iCciszUVfWukKpNLr+W5KJww2okOX3EuBboFhQNh35F9hdNWSQys7Km9xEWz4SKyDBfJjnrX3MYnvLsNaGZ2loXzLYV3VXr6uLdEbDn8u3lTD1PDivN96wY0YDMvvgU1OsS3S7IuxUVyUS6789yarqpNDn9pGUrFaszWYZP/tfJEk/GsIxUKiWHGJ7F2owN1DWEyNGyW7V1tgv5lMXaRc5kyRKbYxUpX4Cys3p5Pbfo0A/2roCEj7ha8+ZQrhN0k2WGZahWC72BJftVV37VsVc2d5XQfTYddjWlIhZrtmmp1nk3pw/ciKfrUlC4kBK12zmGoGoj6je84gqqQ00jzN8rzl5O7JS68Jr43v7TiuEF1NhHC+ZllbhUKcUnPi4Qr/+3kpRaRvC6RJt/GNiy33Q1Ulc4c6asSsmMvSZffJymInIWOiRGwa4sqi/MPoqlsche49cwco7eO/TOMmkz2uwVye14l1zxy/T4M4kUYlELHW2NLsN0uC73na6Le7eueo1WdBUPhrbtasqGVZdNueB83W1nKmqNoTfQXgOXA+qttU0wx5w6xyDl2a0MXYEq1qbWTHs77T3H5HJoWFO048ycnCemWe1Luon1WsPjVqFhYMnXOl0oNAsIBYvG5E/kvWGSN/5PtALZfJecmfHhGuNO/IuGf1GGmZEzTc0yGZZNllC3oZFvV12C9RYRxd6V23zx27GK8H3KuFHuOM1G1d0VWXxpdD778XLW6LSrUmvwLJ60VVzm2Nv0/ipEoTzl+7q0aeJLvScKSx8UEzbtqNhzuN1wMVZFF1dHjg3YKjNKH2Q860zMUsAyevHmBbYR2QAvcawielkZaErPUrOFZgK9w2x12krjPTXx0tOXuhSboXfLWnsYmMNpWjFsAAdnUeQEMl+nGm26es/JfFCacHEjNKFojCZfswrm1qIZZ+pWqt7wTtRRfu+r+tBQB+FUpGwHKifR+5GTmpY6iFC2HcbkiK1uQkgLekH1TeEMdtyiTw46SR4tMdr9uZFSqFZXC1Y8R9rRaWRaiVUeU6+yX3OGbcqlp7C0vJgvEbeNKHq0hazqwd7eUvaz23cbvUOoqKMZB1mm6wFR6W5W+RMDcVM/oMfX5mvc6iwfFo3e/srrvkwPJpKzugBNsTzVh2KEMUbFswpmdYRnadiztNcu5vYayr93oBU2WLXxsq8fZJPhKDos18SUmuyoCm6hCke9jJsmKpJo2O7FDXhT0CnjVfHp2kYVFclEahpSVk1u7RLhHN80lIaXZ8HhSqIiVd/C0/WqT71fovnYW2rg0Z6hN/9ogmhDLtXPj3PuEqlgBU2tx3VZlrkJiPwIMl4m6Uu5v+J1NwS8LsuKUcp/qRT8ZrSJNROZOVM29fXGG7K3oU42wS3Hm6jEZZaFMfuEplq6FfWVtiNVQIPzsquyYYnuvCCzPVoJ5VyUYVkJu/SrRiF3aYvuCqgKStmVydB4LSiF86OJrz+6JI/GV+S+o/J3RVZUr6E2U1f6zCZvKrUdFzxIiTmDh4JjFcnWNfa2za2441ChNvOcQDMNXN4kdJq9BOSqWJsa1IhM4ipob6S9p9UnCL29UNhM1C/xki4Ndv13E2MG6XcN8oeG58XIPeVPW+S73cdVx3CKkWAyZUEsbGJTcpuoGk18XA6DwjsUe2Kto497JuGhkHVFn8qMVA/pZZhzKe1k5l822RasIpz4aIA3GuM4/ebYgNLU29DUqSbqKGijgW/8QcarvQbQ3qtSU2VG6b2qbzVBOHQMe9ehq1Jenhr0zkeviqUAVb93daj4WlxYoopQSze6SMxEQgNQjAary7zEyRTM1CIccQ211YRl5jhEkdHI1lJN5LbMrd5BY8HGqKbnvWvzRl+ZqjT2JgPT4zORVLZepxQ1ci9S7UUihbP4gqrU8q/H0JMhemlYzSeYclbFVf1o6V2R6h+Kq0+ShP1YlwBd8SI84gOqEVrOsbGhHZSXZ8H2O6KCdT3ioYuaR1l1vBGgaDG9kefn57e3t2EyNYC9vb0w/tOnT1dXV268OgVZ+dHRkRs5InxzcyMov379Sjwrsl+/fk0k2OEtCfb58+e0AOra1K1cXl6mk6XvPj4+CtTT05OXTE1UDL3I/EvJL6Xb9EYRilHg5e8/e2tcQHWXqbx9+1b/KgfbyyvGZijrsuEdBqSg79+/JwSQ8EqgtpNI03vr+vpaBpM2eONCoi2xN/+uBCi6i0x18ScnJ/f392mx1TlPNNR0/r13e1uTejO1hd580gnu7u4uLi7c1qSe1utPupxdOmfd1VxL3ZRavfnXpD8+Pt4t2F6xhyb4+fOnujXrBSxMxRgXYGOG5mzSq+fXn8GoGOsCFBZYT1luEXJ57hqoFcMIFrpC99mcsCSRNj39mgfVA6uV5WSSk6a3LUgGPEsXScGR/chU9K/S6NKkVIx9JGFFNs3QwGbbxX+b699/hpgFrst0u9BA1F0jsw3WdCP6d6gKvPRGKsnjdshKo0sNgw8ODrz0iUspV20/U6Tp4zHZpzeBEqjo7EkM5dESkuuWHJO6C/dxedIPHz7Yp4RIVUsMIGcdDRq/KWUZefLtx8o/NJAzIgoHBl2lhDClrEHW1ZVz8/Fte7rp6nt+fj49Pc3pdvLNtUsqjY010wyHSVoFzh/bzNdRqFsw/bnx424voZgchy6Y6gblZdQ8w2p2YcmJl2CmE1NiI5hIdnWnb9686cpT+Wjxyu2ZTcrpynVLFAe5jCiB4ktnG/ebLvb2wpkzZbvsrB5GvZnLQQY/fVlYfU7vmqoKLW7bbkW8MGbvAWn1MlxQCmtapPfW4oY6bW8koOYj72yHmpntMZTQxCg3OS/jXk2M2maXF+vKJB2f01Qlg4hpZJjOKn13ptcfKrRV991qvdJ2UvvdzCa/QRc8VLPNT0VbbeDulNMuIZpX0pro2Zih9mDSyycat6hLd+KpQsdl2PvUytemmqHddnvf7MsIjR6XeUnX25BXm8Bbr/bk1FeSdkLh3VrsMnz9YYuWfvUlQH73Gw6Qut6kqNbe9MoW2vWITRAGovO1JZcgQpFyXhWFT5mYiZ+NdWW7w/iEuiXVuK9NtLKqxVvvYxspXR9PdpmWJbAr29iCVXi61lq9mqclPyKg/idnyXFozruygaFyRtOnDWkNbiUqdi2RbY9Xp2uhulelqjKjdM2pNaJztZ/+ZMhN2XyYpQBjG3MvvPASJ6cphTOp6FMsNUexKLLXg4+bdHjFhcYcvn/MVKWXsy7NVy5qlW6/nfjEHQfngjI80w7OXV9VerN8bVazNYXsnUWGKrMx0ppZzXa7U3NXMRV9QGVrNCiwcmc6qC4NJF5aHXJL4/608hXiVpeayE3b08NH1LmP3oCujzzU84Z5ujFq20qWkGoNt7SQKjldsaNhpRn32wZ6qguU1lYmEvAmKlHJ546UJ5hYi1KP69ugXiBKII0MLVF11FO9djIu8xxheus1t5aV/3oUnUNstWk02OpVlix55/JHvYwrubq10e5DthTmH+0Pw2SuDEPDym3nYMsKIBUMhVAqvTqlRF00IClV0NB8imsZzzJUBYPSz+FZaBehCtLtIscxhXkWiRnh76IepEsYjdxGFKHOLRz1qdPTlCHR72lW1SWGG698BDw6NegV1c1nyXDUQSdQ5N+KcvCqJrC9GYbw1z8D7a3Ukgka9nSlMKoVeJYZvVQD1xBohGuTCqLNQZ1YuucJKygZorLNHZlTa1VzbjFs/gluNo0XEDpTC3UgIcbRDsXVkYYoYX9lxUgv6Ln5DApv2W8OAlVd4syZslsvtYvQtpXPuHm9WkrvEpnMW2mWd8qYvav3hsNSdO9EZkrvrSYTbWjh3CqazHbvIwLjWmVa16pOZpvVVMg4xHSG3l09FR3MqPpFZhNdGGt3363WyzOPxi4zm7xb6+24YLfWOeG2p6KtNvCues0aP8Ix5VigSdPlv9wa7WptypVhsfBMtBtu77yMCI0zHDDnN8mWUqZtY6ZVoEEA1d7DVQLFqMHm5xOdaCTWAYQlLNRYkeKVW2bREj66yKaJSWYO8yXLmXmFDUcxenA+qXaSc9TG3LrneFhX8ujnB2YO62bbFU5YplvKHOG2rcJ7e6K2XGQ4EW3jXcrNiV9DxzvFuhJAxHxKzjxrCDQ8Xi2lYq+xd7U7GaSa24h+QCqIzs7UheaPEGxl0yOxLuGLxKebZNSXFSm3NxNG6dY8FIgam8cwZ6ASds7TxxueGMtcjmizLs+usLLlJU4XHBPPUnOaT87dXoZq73IKOVmFaWTDYf7Rd15hsimNV7mFwpgYHFwINoFL0OSXw0cWiMnpVzX4WUASU8SI0VSXEdr4NTtTK+R2Akuq41+jsYZ9ZXrobAqS+UZbsnLLH3ipTWognrM6U9faQf7sQri0gpb2iLqrNKGabFclReQzT9hJVKG2lGUCOd10ogrFb2XOtzW2nq5Hl7DmM/OhQNHF7WRXGfZO6mRUg94qzVeRnKY0yH1IVLmhaMeoxhitSDSx2+4GhZVbtJR6I5nPhAYwk5ZzmoOEwbOEGknHzOE3aRch83S7yHFMYZ5FYkb7O3mNfAE0bcksSMajxh4OupRDjq3mTCO7xM6RsOvZuePFZD5HmWN+0og0HlWB4sNp6awCz4di5zk36ekKUtUgNr+NK6WWF9SlJASQSavhJ8a6ah1Rs0/kqVthDzZ3F2HyzxFV9V1GGJWSWLrtksHVl8Jh36IHFdmr2VBBRteJ7k5aK7I6FBZtY7bpN231mwwkeg/XyL26yxqjXZlyyzRC5SBzimbilmvCu10Wxuw97bd6KefS6/vUe8seclyVKBkj7+q0lU9IMrM9hm2kK8Z1SWFxU2Iqff2hKuewqtF9t1qvKVa6/mczm7xXkU25YK/uvZetTkVbbeBd9Zo1PtOJ9xpbV4Iuv+9WaidrU64Ai4Vnpd1ke9cIZDHteAXJLLusWvH5Az8v2+mX8pUJwTZ1K7q4ZAir51kDCi2ghRqXaeVM59VdRBt1YlHOVLlr3G4k6S1a+UfHYxI7c2VjbvKju4V0o55b7JnyT6tbStcSU47NyNjExzNXq/TMZeeZ6piTbcNWEXYjBVtiziDNs4quSxlJjqbWnCbhU9RA1ix5XbJFXVtoVzJOLRKqaSdqp7tKE/VZYYazfm6aEHLoLTX5zFcDqqNSyq2nKWk4oeaZoCTU42YoozveUDtDY9IOnVH6UKubL32Ol5E2u94sKD7smYt0yENNrkj6cQ0tUzu8xEmASnSArma9HKSvaG+s3DJHYspBNhzNxC3XhHvnaJ54y1/muO98OEb+romnuEUrmKnKEG80RrlFS1EkDi4klsAlYuFEMsxhjpicfjVzJltEvN55d5fJpeNX60zTYrd6dzF1lNz7mjlXV4sKf3HEtA01cvUC8lVygeoiTdvTvwrL7pW/HgwHbdF2VcuszLPgBJxoNUVMIwCZi7ipyvpX4RxEBfnsqmt2gRhT8WDu9lJGK3W4QqbDoR4Vk89WZc3kGyzGfGHSNZ1yd4WKtnwqCuQ4mMz+fIFayx1k2p7qJfchyfWImoOxFv1rPIjG/er3olkpMtF8BjXkXvNWbgtAW7II4e2t9UwJpLhETZtcsMOzzGFLc3gW2kWoqXTvl+OYwjyLxEzxdzIeeZZBYqim8kd2pmOdlJnmRJ2U8lcpie7Ou5W5OOiJncnBe2qxyyJr9B4o9zJnIdJUVvMsKVEakUl3oU5bu1su4ZBAe54urOPEGLXWnPm+2zyN3coyjenKhrus1z6l7iizWwir09WV2cxnCuQ4dFVqptLDbBPzizCxYuQaQpiJ3klqlUI9n6IcrGdRhrorvfcajPLJoReKNzRGpaisaPW7Imv3m0MR1ZVe1tWlODc+WqnEZE3ZRpeFZdKKl0m4mSfCixl2tII2ErO3KNoOSNGJHts1VLlgpZQ/CpetFKlbCR8t++/qrjPboytJOqwh2XwqG9ouNLQQFlVf1VTT1r8K93o3VbBsPxAl1oD7brVe8xnwGnLObPJRUbfjgqPVT0Q2ORVttYFH6zV3ZJcLThjV0FuZYwnV1MzxjU/sGjmooxgqQDT93GCj+c9Nu732rhpFSS4QqXFa1HJMZMLpzC1bqSaQqF0tt9JaWEktEut1GvmrChp1y85N56CAWfLSrdCQZJNKkFMv5dbVhSpb5aNu2ZSr3JRYMzjJqb63ayYieebuvnLqZdNI4JBPGCMILv90o7aZVxeQanqH0ELhLbQaY5MFdpmK4q29yTZCvF6M0u8WXatW4bVKNd6ynLsMwNNv4tI1lbKyLZmb2lGijrKuJYVpviz1Lb29lqsO2ZjckB4xcwSFFaMu3U2TCOvB6jQo5+W1/UQFzS0zjfIopZ8SQxU02t6kx3T+891NO/T0+HA+qZSz+I/m2eqDLAVYk5t7LK38M2mrC1VKNX/1jUYq/asWrUtF6pYSWLG9QGJSIPv3Ek+8tAPRia0jU7BoKYn+RNl6UzmDUZMsxQtUZvXl2owWogKsKlJVy3S+qr4gyJz0SGhmmpWo1tGsFJlw2ZmqzCSv3Lrw4uBChglcwhjVZphJ8ZictiM7LF5uV4YJ6+0ytsz4zO5dgpkBoRkzd3XmaW1mirTlZMuoo9jeV9nBIG3JjrtMp8v0M+MFLqfRDpJ24cSSP1/9mVhsMvnOUkMfg2VXXbOtkQKr1bhQq6N0RS0eVldbVqFd1o6iu8hUF58zf9CwZlX1mq9L7J0jqYkVbLbtjY2Yz4TmMbeW8Swh8ykxcwwhaBehRtLtIscxhXkWiZnu72RCWpaaaZik6dKIyf+gwaeKyB9JFmE+IhMNA+YelohzETsU/LlF3UL+LXm6mfSlvmvoa938pjexxc3UH/bKn+PQV7J0G9ZF7zC6TEW903y6Lr461FULN35TftOteHvhzJlyV8XV1RfxvGGDUieW0yF0CTZHPGY/B9UV5ilFz7R4pRG7XoEnqpzZHsP20hWTP0FISJW+NR8uVWoOBxeyasN9t1qvtPnVfjezyXdVc1MuuAtCV3xjU9FWG3hYrwVilhlernBtagG2YRHL0G6pvasuIcZlYrQE1NWjKl5r5suIEZaSfhmRkLm9W2nzGPHqYSZEknP68pf0PrQDKWKlagiJqcFMxHKyFdX0wotdBHYbUU7OlabRynCphetQ6TkGbIHvEGB7VqHW5xqw1k/mwJtuSq4AYVj9zBwiLZ+nh9qtqex/eXm2UKIa7KA3/q5SMsNynSqlXphrflUqqmKbqYjiyRil12XVLAWYJjB0JD9OyyqFlzgeOpaaPSATL2cyMDWT9XzijoMLHXd6GarUPDQsNx2T06+u5AOqie1Oj6/QmU6vVL05LKCOYntfx62N6ruNKcsEbtNVPmqH9So7KrlqVIqPWMn/zTFr3VXX7Go/p5uOEl4mUuJpJUgLba7ME8PKTXkuWXEUvYy1LFBKTq+ywu5U1q6l4Zw3B5mNSxxyus7evBAAACAASURBVMTMOV5moemR7gLaL14E85lQ9ctoGc8Skh8XM4cnpV2Euki3ixzHFOZZJKagvys7btdIb4psmpr1jjxHFFGE+YhMFvsmQJPTXm5d8muonN6TUNwFN59hG55uVjWppRccqWqYXeQ7jF1NG3McuvrVriZcPD6xROaVpXl9r51M6Z284szlTKtDvRVxE2zBb7r1bS+c2f+kK16wH9N4csrYKS1nqbuYfSmSK89Hih49pPQ6bRl2zggzsz16mScuc5bLSmmhbLuYz8F5uJpx363Wq5R9rjOfzCafFn5rLjhNw7vbzFS01Qbu1WuZy5z5pmdIoy+nzP6Kr00tg9crZUnabbR3XkZ4JqRL+crRbbC9BxNzk8VW3TOpaow9bl1xSu+nFjTl/dTaGIaoNerTLEkLv4at/lV9tQjsdrZuIwpzaClGtZbKxpmZpRQqXdnau4lAzux+GdotWYX77ZA06xp2WZjSe0K50VtqevPJU7Z2Obkl5qFho8jJkDSZBGRF8o8Jbx41v3SkclOezdhnwfUNcSv1qlT6ZZQe2iGj9ETDZylg4U6JlzjWGhMu3m3FNn00ULArruJtbxSCjZQxt/2JOw7ObRomnHZwE2egYXGZMTn9qjrDzNymJ1NHYZvJTIFVOdOZ6lhRtrOq441ATDfKiTk8Pz9///79/v7+6elpUFZmbU4O7+LiYm9vb9CzFSX++fOnuhjx0d+vX7+GSq6OVXxEqSJEqnK0muqOo/EHBwfR+LVFytSNHsep0hq8tFlLldMqaFXR6Vrv/O7JyYksMC2G+pzz8/N0ml3dfXx8NF3iUJdhBNZalXpFrTVnNiJxuL29zamsWujbt2/Nv+YdkrlU2MZX1A/nVJk0ayCAZ/G0gGfxgHC5PIG7uzsz3hvhp+RENG7Xa8JMJ5WunZlkSYyXv/+UWPkfHx9rJClXWKSItACV3jUjDXl/Ycupgqh+/vz506dPOYlJM4IAnq4X2s3Njel2Mo3WzdCMjdXzHB0dufGE5yOg7tdqatC0S72Tls70yIh1IVVHujb9v+aD89VuRM74zRHQ1vBI5kw5Z9nZjFjUjw0dO8kFy6r1V92yMGa/BhueWwYzgNGQsncJLpREn6Bp2SrfsDPboynIXbDSalV4uZOVq/W//mjVfbdar7BZtRST2eRxwdOVXvtUlAY+3QZ2mANrUwvDr729L4yL4uoi8PXrV61dR2XWXEDGH721w8jr6+v8aZQWBDR10uhoosDicHV1lb/mZqZsl5eXE8tdyeNv3ryxkuSMIW3iegNaTjcfKOZXIaF0Ge2HDx96s6qLbRVWoZUELWtY8oNW2u1T+QGt5knRdmG/60F1reqX9LeT1ZUuqabHuybh5ab9D5p6eJFcFifAeLUXKa9KexGRYP0EWApYWEema82ffbjiNfMSh6VmV61lw6ZFj3j9bcTQqJJP3MtqhNw2QgBnuipFz6SOVex9taC1NmE+2dQWRy0Z6Hs+BcxXffqeyW4i0hfb6tk1gNjg/FlDLn0Kph3w4hMiEknzzYrgCJFA8QGrta61BRKqlKiuwRtVbtPg16a1NuSpfe+rqwW5Rtsf2i5RCezn4LYpma0+I9qR5nhyTNYBmUB42djitQuZcEUE8CwVKQtRN0JAfkruyboqd3YjAnJSGuaZ0bu+0hjhpDaCcVfVNIvd0qDZP2xnpkZ3GlpIZVLc2naR7QrXMuXi6dKcDR/b7YR9jh3EGgPWvwxi00jnuKsX8Pr2RTnrE6txH+eZ3sn+tIHbOylbORf9a5yLvIz+1FnVomv85hwmN1OeBd+GWgnNsnB04GSn9jJp2bMx7DaWhTF7awANB+zilR1VqrLRVx4aW45YzHdXrkz/b5uMe1mL00+M91wfJ+9mOoQRxEYYW6vuu9V6jVBxRY/ggneirETXJHlsr6t+yXRNa1jhoYHvxFSKF2pmf6xNFQebyLDG9p6oDrcg4O0N84CsecOSHJlZH9A0yq59GZ8rb6up0xy/76m5m74KMOVqyqbuV8Sso9dyhMrVXy1zK0/d0UvPQuranxmt0aBIM1uX0qVrdy3dWppZVk0rPefbG+WgnZODZNth4oqsQj9KqzV26U7r7dqEvAA02YxKtL2ESlSPJIMx/ZIU3cZypUdS1nt6eupFmktVXGOn6C0i5yPAeDXN1vDhVWmaEndXTkBmbMYn9oWCeZsgseV0NCjVEEVOh89UCupxsy9xWGouaEWJrKyByT3pz0w9lN5t2uZLHjPrHLG27L4o1AjN5Gb+dS9bmswmgHMLAiKAM12VGZRVx7r2vq4KNMJAAAIQaJJAzvr73D+L2CRYKgUBCEAAAhCAAAQgAAEIQAACENgCgTnehm6BG3WEAAQgAAEITCSAC54IkMchAAEIQAACWyOQ+DDgy5cv2jm2NSDU1yWgrw/fvXtnYrSVQpse3buEcwgkzsO0j3/79q2ig4KxCqs4AoaArFc7fqM08CNRLERCAAIQgAAEaiHAUnMtmkJOCEAAAhCwBP5tQwQgAAEIQAACEIAABCAAAQhAAAIQgAAEIAABCEAAAhCAAAQgAAEIQAACEIAABCAAAQhAoGoCOh+1S379FnbXLeIhAIEcAjqgOCfZxcVFTjLSQGCdBBLOQifurlNmpIIABCAAAQhAAAIQgAAEIACBJgmw97VJtVIpCEAAAhCAAAQgAAEIQAACEIAABCAAAQhAAAIQgAAEIAABCEAAAhCAAAQgAAEIQGCLBBKnTT49PXHO5xZtwqnzr1+/7NX+/r4NE8gkkNgTaHM4PDzc29uzl+sPYBXr19GSEt7d3bkm4Rat31aoy7Zd4QlDAAIQgAAEIAABCEAAAhCAQI0E2Ptao9aQGQIQgAAEIAABCEAAAhCAAAQgAAEIQAACEIAABCAAAQhAAAIQgAAEIAABCEAAAhCAQJzAx48f4zf+9a+cnXtdzxLfAIGHhwdbC/a+WhT5gdvb297E1R2MiVX06nRTCRJGXp1tb0pxVBYCEIAABCAAAQhAAAIQgECTBNj72qRaqRQEIAABCEAAAhCAAAQgAAEIQAACEIAABCAAAQhAAAIQgAAEIAABCEAAAhCAAAQgsFECie1J379/3ygUqv03gZeXF0uCva8WRWbg5uYmJ2Xi7OWcx5dPg1Usz3zNJXb9RIJ6jJOTkzVLjmwQgAAEIAABCEAAAhCAAAQg0B4B9r62p1NqBAEIQAACEIAABCAAAQhAAAIQgAAEIAABCEAAAhCAAAQgAAEIQAACEIAABCAAAQhsl8DBwcHZ2Vm0/k9PT8/Pz9FbRG6BgAzAVpO9rxZFZqBrT6D7eGLnuZtsVWGsYlXq2K0w2uD969evqAyJE8Wj6YmEAAQgAAEIQAACEIAABCAAAQhMJ8De1+kMyQECEIAABCAAAQhAAAIQgAAEIAABCEAAAhCAAAQgAAEIQAACEIAABCAAAQhAAAIQgMCKCHz+/LlLGo5+7SKzhfiHhwdbzePjYxsm0Evg58+ft7e3vclq3B+IVfSqdTsJEg6iugONt6M1agoBCEAAAhCAAAQgAAEIQKBhAux9bVi5VA0CEIAABCAAAQhAAAIQgAAEIAABCEAAAhCAAAQgAAEIQAACEIAABCAAAQhAAAIQ2CKBo6Ojw8PDaM0TW5ui6YlshoB2b7onOspIaq+aarRYFXIajs5b1qnLi4lUpKD2rKIIlm1mImO4v7+P1r3GA42jFSESAhCAAAQgAAEIQAACEIAABOoiwN7XuvSFtBCAAASWIPDHH38sUQxlQAACEIAABCAAAQhAAAIQgAAEIAABCEAAAhCAAAQgAAEIQAACEIAABCAwG4Guo1+1+/Hu7m62Ysl4vQTcXW1dW6PXK/0/kt3c3Jyfn+/t7b158+bt27f6V5t4r6+v/7k/1/9fvnzpzbqr0fU+uMMEbVjFDgG2VHRig3eNBxq3pBrqAgEIQAACEIAABCAAAQhAYLME2Pu6WdVTcQhAYKMEXl9fe2uuFwO9aUgAAQhAAAIQgAAEIAABCEAAAhCAAAQgAAEIQAACEIAABCAAAQhAAAIQgMCaCWh/YNePX19dXa1ZcmSbicCPHz9szsfHxzZcS+Dx8VGnql5cXNze3roH2D49PX348EG7YZVgprpow61bYrQUHfpa41G6tVtFVBdEjiPQtfdVh75Wd6DxOAI8BQEIQAACEIAABCAAAQhAAAJrI8De17VpBHkgAAEIQAACEIAABCAAAQhAAAIQgAAEIAABCEAAAhCAAAQgAAEIQAACEIAABCAAAQgUINB1UqVOenx+fi5QAFlURcA94VMbNauS/V862VX7dV9eXrrE1t7U9+/f//z5syvBlPicA127mtuUchd4tmqrWIDPdorQBu+u9sWhr9sxA2oKAQhAAAIQgAAEIAABCEBgbQTY+7o2jSAPBCAAgXkJ9P4IpYrf39+fVwhyhwAEIAABCEAAAhCAAAQgAAEIQAACEIAABCAAAQhAAAIQgAAEIAABCEBgfgKXl5dd3wBw9Ov8+NdVgs5EdT8aOTk5WZd8SWm0K08nuyaT/PemKjjHBtTEnkArkjYH1ngwZtVWYeETKEKgq+1w6GsRvGQCAQhAAAIQgAAEIAABCEAAAuMIsPd1HDeeggAEIFArgdfX117R9/b2etOQAAIQgAAEIAABCEAAAhCAAAQgAAEIQAACEIAABCAAAQhAAAIQgAAEIACB9RPo2s70/fv39QuPhAUJ/Pjxw+am81FteP0BHeV6cXGRKeft7W1myvxkvYe+/vHHH1+/fs3PcD0p67WK9TBsQxLtgn56eorWpcuJRBMTCQEIQAACEIAABCAAAQhAAAIQKEuAva9leZIbBCAAgWIE9JuR5+fn2ob65u8/BfSLm9fX1xMLcH/CM5pV1w++RhMTCQEIQAACEIAABCAAAQhAAAIQgAAEIAABCEAAAhCAAAQgAAEIQAACEIDAmgno24PDw8OohJXu1ovWhcheAu5uZx3k2Jt+PQl6t566or68vLiX08NqJr15ujtIp5e4ZA71WsWSlLZQVtcGVx1ozCEKWzAA6ggBCEAAAhCAAAQgAAEIQGC1BNj7ulrVIBgEILBdAs/Pz0dHR/rFSv0Upd2qqsD9/f2HDx+0nqhf2htHRz+E2ftgXT/t2VsdEkAAAhCAAAQgAAEIQAACEIAABCAAAQhAAAIQgAAEIAABCEAAAhCAAAQ2TsDd3uai6Nrs5KYh3AYB/QK7/QRFh5RqR3RF9eoy4AWqoC9tenfeaiOxfs5+AWGKF1G1VRSnseUM9a1a14HJvfa/ZW7UHQIQgAAEIAABCEAAAhCAAAQWIMDe1wUgUwQEIACBAQS0mHh8fPz09NT1jF5FKMHd3V1XgkR87+9Q6tmuX3tNZMstCEAAAhCAAAQgAAEIQAACEIAABCAAAQhAAAIQgAAEIAABCEAAAhCAAARWS0A/wB39IWx9gXB9fb1asRGsIAF3+2hdh74O/UJGO3sLcutlpeLqbUT1WkVBFZOVCFxdXUU5cOhrFAuREIAABCAAAQhAAAIQgAAEILAkAfa+LkmbsiAAAQj0Ezg9PbU/tJlIrWTaJZtIEL318PAQjXcjo6+73ASEIQABCEAAAhCAAAQgAAEIQAACEIAABCAAAQhAAAIQgAAEIAABCEAAAhCoi8C3b9+iAnOmXxRLY5H6wuT+/t5Wqnc/p025hkDXcZRdsu3v73fdGhqvbbe9pbtgh+a/2/RVW8Vu0TVWuizB3QVta6d93V+/frWXBCAAAQhAAAIQgAAEIAABCEAAAjshwN7XnWCnUAhAAAJxAloxzDma1Tzc9ZN78az/jk0cJ2ue0guAg4ODRA7cggAEIAABCEAAAhCAAAQgAAEIQAACEIAABCAAAQhAAAIQgAAEIAABCECgOgL6GCC641E/z83upuq0OVRgd4ezfhK9ri9D8j+kMVguLi6G8omm//nzZ29W2lKuQ5Wjj68/smqrWD/eiiR0LcEVO7oh1k1AGAIQgAAEIAABCEAAAhCAAAQgsAAB9r4uAJkiIAABCOQSGLRoOCixkaD3fcDZ2VmurKSDAAQgAAEIQAACEIAABCAAAQhAAAIQgAAEIAABCEAAAhCAAAQgAAEIQKAeAl++fNE5fqG8ig8jiWmGwOPjo3t4aXQL9Jor+/r6Oki8UhXUxlftDE8UrYIuLy8TCdZ8q3arWDPbumTzLMEKr03y5+fn9pIABCAAAQhAAAIQgAAEIAABCEBgVwTY+7or8pQLAQhAwCegH4zs3ZvqPXN3d+fFpC8fHh7SCUq9AEiXwl0IQAACEIAABCAAAQhAAAIQgAAEIAABCEAAAhCAAAQgAAEIQAACEIAABBYmsLe3F/2VbY5+XVgRCxfnHup4eHhY3X629AZUD6YOYpWde5EjLq+vr+/v7xMPameg0iQSrPxW7VaxcrwViedagiu2mpJ7SRgCEIAABCAAAQhAAAIQgAAEILArAux93RV5yoUABCDgExi68VXPD3pEP9SXfh+gdfmDgwNfLK4hAAEIQAACEIAABCAAAQhAAAIQgMA/BNJrC/+k4n8IQAACEIAABAoTwAUXBkp2EIAABCAAgQ0T0L7Hs7OzEIC2P+kHu8N4YmonoB9Vd/dw1njGb/Sw4qheZNtFDmLVBzYfPnyIFmEitYV46K/VJ3Jb/lYDVrE8tCZL9CzB1lEdBZ+QWRoEIAABCEAAAo0RYKm5MYVSHQhAAAJbIMDe1y1omTpCAAJ1EHh9fR0q6KAZyI8fP9L5f/z4MZ2AuxCAAAQgAAEIQAACEIAABCAAAQhsnMCI5YuNE6P6EIAABCAAgSIEcMFFMJIJBCAAAQhAAAKGgI5+jW4m/PPPP0HUHgF3D6d+Ev3k5KS6Ou7v7+fIrNrd3NzkpEyneX5+VlaJNJLH3U6cSLnaWw1YxWrZ1iWYawlWcm3t/vTpk70kAAEIQAACEIBAYwRYam5MoVQHAhCAwBYIsPd1C1qmjhCAQB0E3r59O1TQ6Ouorkxub2+7bileC5c1vuFI1IhbEIAABCAAAQhAAAIQgAAEIAABCBQnkPk7XPpGsHjRZAgBCEAAAhDYMgFc8Ja1T90hAAEIQAACxQns7e1p+2uYrT4q0HGXYTwx9RLQBraXlxcr/7dv32y4okDO3ldVrchBrDr9+PT0NDH81tc1Dw8PakQVAfREbcMqvEpxOYLA169f3f7B5hB1EPYuAQhAAAIQgAAEaieQGOu6VeNtr0uDMAQgAAEI7JYAe193y5/SIQABCPw/gZzF+v9P/Xfo+PjYi+m61Auq6HqlTc/CpUVBAAIQgAAEIAABCEAAAhCAAAQgAIEoAX38l15esE89PT3ZMAEIQAACEIAABCYSwAVPBMjjEIAABCAAAQiEBM7Pz6MnW15cXISJiamUgD4Uubq6ssLrXN+DgwN7WVEgaquSX5/Z6NaXL190dNXl5eX0Gmngre9wEstf2vgqqlVvfG3GKqare+M5aDfL58+fQwgfP348OjoK44mBAAQgAAEIQKANAiw1t6FHagEBCEBgawTY+7o1jVNfCEBgvQS0OD7oHFclzl9tjK5XWhZnZ2f5WdmnCEAAAhCAAAQgAAEIQAACEIAABCCwKQI/fvzIrG9+yswMSQYBCEAAAhDYMoF8x5qfcss8qTsEIAABCEAAAoaARg7hJwra9aeTAEHUAAF91O5uGZWutUe00nqdnJy4tqotr7///tPmPZ31qlNMi2xGVW7pja/iqY2jlTI0YrdkFVUrYg3Cf/jwIRRDu7txASEWYiAAAQhAAAItEchfQM5P2RIf6gIBCEAAAuskwN7XdeoFqSAAgY0S0K9s5tc8/7WEFujv7++7ctYbAg597YJDPAQgAAEIQAACEIAABCAAAQhAAAKGQNdRAFE+t7e3+vQweotICEAAAhCAAAQGEcAFD8JFYghAAAIQgAAE8glou2D0a2b9srZGIPn5kHKdBHSE769fv6xs0nWRDaI2w4UD7uc0c+zQ1kLWu3fvEie+6jDMBha7GrOKhY2wpeJubm7CD8n0/VjUKbRUceoCAQhAAAIQ2DgBlpo3bgBUHwIQgEC9BNj7Wq/ukBwCEGiQQPp0VrfC+qW9y8tLNyYRjv5Wn01f+xsOWxECEIAABCAAAQhAAAIQgAAEIAABCMxBQCdC6Pf+dfCF+8Vkb0Gnp6c6doOPZXtBkQACEIAABCDQRQAX3EWGeAhAAAIQgAAEShHQcZra0Rfmpg1yYSQxFRHQmoy7sU1alq4rkj8UVZ/TuEe/6rLgEazCpYWssFAbo+9qGjgMsz2rsAoiMIiAZpruZnL7rOz84ODAXhKAAAQgAAEIQKAlAiw1t6RN6gIBCEBggwTe/P79e4PVpsoQgAAEVktAO1p7T2F9//59/oZV/VZf4r3Ut2/f8vfQrhYagkEAAhCAAAQgAAEIQAACEIAABCAwhYC+3nt9fTU52A2uitFhF7pMHHmRU6g+TNz/++/t27c2vf1aUZ8qVn3qiK0RAQhAAAIQgMAIArjgEdB4BAIQgAAEIACB4gSOjo6enp68bL98+aKdcl4kl1UQuL6+dn8hXasybfw2Wfj1y8PDg6x3ilK0gVabAEP7t3nqh+nb2BDYqlVYTRHIJ6Cd8O7eePOgdsg3sME7HwIpIQABCEAAAu0RYKm5PZ1SIwhAAAIQsATY+2pREIAABCCwFgL6Fb3ER6WDVhu1TK9TWboqNiirrkyIhwAEIAABCEAAAhCAAAQgAAEIQKB2Atp9are8LlyX//znP5wnsDBzioMABCAAgfUQwAWvRxdIAgEIQAACENgyAR0BpO2R4crA9I2FW6a6q7p7G0T162PSYzNrL+fn57e3ty7b0Zu0tR9Yv8jm5ebmrPDozL18dn7ZtlXsHG9dAni7oI3w2uNd8CDluoAgLQQgAAEIQKAZAiw1N6NKKgIBCEAAAiGBf4dRxEAAAhCAwG4J/PXXX/bwE1eSs7MznbiS/zN7d3d3bHx1ARKGAAQgAAEIQAACEIAABCAAAQhAAAIQgAAEIAABCEAAAhCAAAQgAAEIQMAloI+kdbKlG2PCFxcXYSQxayag3Wue1nS6YzMbX0Veezjfv3/vqkD7V1VBxbuR6bC+pdG5l+/evUtsfNX3Ofq9tjaOPm7eKtLq5q5LQFu+3UOhzS19ohYeA+s+RRgCEIAABCAAAQhAAAIQgAAEILBbAux93S1/SocABCAQIaB1ea0qhttfteyuvaz6BT796mrkMSdKCbQEf3p66sT9T/Dbt2/5e2j/50kuIAABCEAAAhCAAAQgAAEIQAACEIAABCAAAQhAAAIQgAAEIAABCEAAAhBoiIC2AuqIS69CLy8vOmbTi+RytQT0oYi3L1Q/vH50dLRagccJpp2r2pjqPitD1Y7fN2/eyFz1JYwSaIOf/a5GAV0qUrdk59rprW9pEjv9dACmuGkzbRt7hjdiFa49EE4QiH5IpuagdpF4ilsQgAAEIAABCEAAAhCAAAQgAIHdEnjz+/fv3UpA6RCAAAQgECVgFqCfnp6id7XarpcW2gq7v7+vXbJac1d6nQqr9FqU/P79e/QpRSq9frG1vdcbXfUlHgIQgAAEIAABCEAAAhCAAAQgAIFeAvq86devX73J5kigMzTa+JRwDjjkCQEIQAACzRPABTevYioIAQhAAAIQqIvA5eVl+LGB9sS2cfplXboYIa22a7qHvmoDp7Z6jsinikf0q/Hh8ZUTJdd3OLL2xqBtyiomGkDzj2tzeHjWsT4h4zcOmlc9FYQABCAAgY0QYKl5I4qmmhCAAAS2SYC9r9vUO7WGAASqIaAfntTaeqnPT//880+9AKim8ggKAQhAAAIQgAAEIAABCEAAAhCAwCIEeBu6CGYKgQAEIAABCPgEcME+Ea4hAAEIQAACENg1gejmqLZ3Ue4aebHydbrpu3fvlJ1+P12/md78T6LrB+L1DUy4l28EUOWjvyaJbc0qRmh/I4/o87PPnz97leWnDTwgXEIAAhCAAASqJsBSc9XqQ3gIQAACEEgTYO9rmg93IQABCKyCgH5F9erqaoooZ2dnWrLkHJUpDHkWAhCAAAQgAAEIQAACEIAABCAAAQhAAAIQgAAEIAABCEAAAhCAAAQg0DYB7QB8enpy66i9lA8PD3xv4DJZZ/jx8VGa0vm96xRvDqm0t1OHFetv6G/Ky6rfv3+vk3KbP/Ryg1Yxh6VVnefd3d3p6alXBe335vgEjwmXEIAABCAAAQhAAAIQgAAEILBOAux9XadekAoCEIBAhMDNzc2PHz8G/Wjl/v6+dr3qp/v0iz6RHImCAAQgAAEIQAACEIAABCAAAQhAAAIQgAAEIAABCEAAAhCAAAQgAAEIQAAC/xDQcZrHx8cvLy//RPz3f317oE2VfHjgMiG8KgLa4anTbvUnQ+3aB3t4eChLlnlr12uTp7yuSiMIsxIC2h8um/cahZqANsSuRELEgAAEIAABCEAAAhCAAAQgAAEIpAmw9zXNh7sQgAAE1kjA/CijfmnVLNm/vr7aNUr9MqVZqdeSvVYq+eHVNeoPmSAAAQhAAAIQgAAEIAABCEAAAhCAAAQgAAEIQAACEIAABCAAAQhAAAJrJRDd/qqPEPStwlpFRi4I/A8B2bD5lkZf0bx9+5Zt2/9Dh4vNEFBD0Fdk9qMyU282vm5G/1QUAhCAAAQgAAEIQAACEIBAIwTY+9qIIqkGBCAAAQhAAAIQgAAEIAABCEAAAhCAAAQgAAEIQAACEIAABCAAAQhAAAIQgAAEIACB6QSi21/ZMTUdLDlAAAIQWIYA3fgynCkFAhCAAAQgAAEIQAACEIAABOYm8O+5CyB/CEAAAhCAAAQgAAEIQAACEIAABCAAAQhAAAIQgAAEIAABCEAAAhCAAAQgAAEIQAACEKiFgM7JfHh40IGBrsD39/fn5+duDGEIQAACEFgnAf1awcvLiysbnbrv7gAAAuRJREFUv1/g0iAMAQhAAAIQgAAEIAABCEAAArUQYO9rLZpCTghAAAIQgAAEIAABCEAAAhCAAAQgAAEIQAACEIAABCAAAQhAAAIQgAAEIAABCEAAAksQiG5/vb29vby8XKJ4yoAABCAAgbEETk5Onp6e3KfPzs7u7u7cGMIQgAAEIAABCEAAAhCAAAQgAIEqCLD3tQo1ISQEIAABCEAAAhCAAAQgAAEIQAACEIAABCAAAQhAAAIQgAAEIAABCEAAAhCAAAQgAIHlCJjtr4eHh26R379///TpkxtDGAIQgAAE1kNAB3TrmG5Xnj///PPm5saNIQwBCEAAAhCAAAQgAAEIQAACEKiFAHtfa9EUckIAAhCAAAQgAAEIQAACEIAABCAAAQhAAAIQgAAEIAABCEAAAhCAAAQgAAEIQAACEFiOgLa/Pj4+at+UW+TV1dX19bUbQxgCEIAABNZAQEdz64BuV5Jv377RY7tACEMAAhCAAAQgAAEIQAACEIBAXQTe/P79uy6JkRYCEIAABCAAAQhAAAIQgAAEIAABCEAAAhCAAAQgAAEIQAACEIAABCAAAQhAAAIQgAAEFiPw9evXz58/u8U9PDwcHR25MYQhAAEIQGCHBHS468XFhSvAX3/9dXJy4sYQhgAEIAABCEAAAhCAAAQgAAEI1EWAc1/r0hfSQgACEIAABCAAAQhAAAIQgAAEIAABCEAAAhCAAAQgAAEIQAACEIAABCAAAQhAAAIQWJTAp0+ftNl1f3/flvry8mLDBCAAAQhAYOcE1EtbGQ4PD19fX9n4aoEQgAAEIAABCEAAAhCAAAQgAIFKCXDua6WKQ2wIQAACEIAABCAAAQhAAAIQgAAEIAABCEAAAhCAAAQgAAEIQAACEIAABCAAAQhAAAKLEtAm2O/fv2sT7OPj46IFUxgEIAABCCQJPD8/n56eKsnHjx8vLy+TabkJAQhAAAIQgAAEIAABCEAAAhCog8D/Ac37mH8jWsbbAAAAAElFTkSuQmCC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iVBORw0KGgoAAAANSUhEUgAAE6kAAAGSCAIAAAAgadRoAAAgAElEQVR4Aeyd7ZXWONCmd+ZMAAMhwEQAHQIQAXQINBHQhABEQBMCEAEQAhDBMCEAGbD3vt7V0dqyXLYlWZKv/tHHjyxLVVfpsyTZf/z+/ft/8QcBCEAAAhCAAAQgAAEIQAACEIAABCAAAQhAAAIQgAAEIACB9glcXV19/vz5x48fFxcXb968uXv3bvs6oQEEIAABCEAAAhCAAAQgAAEIQAACEIAABCAAAQhAAAIQgAAEIAABCEDgdAT+4Ozr6WyOwhCAAAQgAAEIQAACEIAABCAAAQhAAAIQgAAEIAABCECgRwIPHz7UwVdfMx2CvXXrlh/CNQQgAAEIQAACEIAABCAAAQhAAAIQgAAEIAABCEAAAhCAAAQgAAEIQAAC9RP4s34RkRACEIAABCAAAQhAAAIQgAAEIAABCEAAAhCAAAQgAAEIQAACcQJfv34dHXxV/BcvXsSf4i4EIAABCEAAAhCAAAQgAAEIQAACEIAABCAAAQhAAAIQgAAEIAABCEAAAhUS4OxrhUZBJAhAAAIQgAAEIAABCEAAAhCAAAQgAAEIQAACEIAABCAAgXUE3r59O33gy5cv00BCIAABCEAAAhCAAAQgAAEIQAACEIAABCAAAQhAAAIQgAAEIAABCEAAAhConABnXys3EOJBAAIQgAAEIAABCEAAAhCAAAQgAAEIQAACEIAABCAAAQgsE3j37t000u3bt6eBhEAAAhCAAAQgAAEIQAACEIAABCAAAQhAAAIQgAAEIAABCEAAAhCAAAQgUDkBzr5WbiDEgwAEIAABCEAAAhCAAAQgAAEIQAACEIAABCAAAQhAAAIQWCDw6dOnX79+TSM9fvx4GkgIBCAAAQhAAAIQgAAEIAABCEAAAhCAAAQgAAEIQAACEIAABCAAAQhAAAKVE/ircvkQDwIQgAAEIACBUxF4//7958+fv3z5oq2K//33n3T/+++/9XWOO3fu3Lt378GDBw8fPjwVEJSFAAQgAAEIQAACEIAABCAAAQhAAAIQsBB4+/ZtMNrl5WUwnEAIQAACEIAABCAAAQhAAAIQgAAEIAABCEAAAhCAAAQgAAEIQAACEIAABGom8Mfv379rlg/ZIAABCEAAAhA4AwF9l+P169c69WpR9unTp8+fP797964lMnEgAAEIQAACEIAABCAAAQhAAAIQgAAEuifw8+dPvT1tqqbepCa/0zScEAhAAAIQgAAEIAABCEAAAhCAAAQgAAEIQAACEIAABCAAAQhAAAIQgAAEKifwZ+XyIR4EIAABCEAAAn0T+Pr1qz7l+ujRI+PBV9HQRzz++eefq6srbWrsGw7aQQACEIAABCAAAQhAAAIQgAAEIAABCFgIvHv3LhhN71ALhhMIAQhAAAIQgAAEIAABCEAAAhCAAAQgAAEIQAACEIAABCAAAQhAAAIQgEDlBPjua+UGQjwIQAACEIBAzwRevXr14sWLzRr+/fffOjF7//79zSnwIASSENAx7B8/fvAt4iQwSQQCEIAABCAAAQhAAAIQgAAEILCBgBxE3759mz74+/fvaSAhRxEY3mR369atowQgXwhAAAIQgAAEIACBkgRYQStJm7wgAAEIQAACEIAABCAAAQhAAAIQgAAEINAlAc6+dmlWlIIABBojMCz5/Pr167///tPpKV3ov651JvDYQ33VCtaYgRF3hsCTJ08+fPjg39RZ1svLy3v37l1cXNy5c2fYBjeUQ9UI7V/88uXL6BE9/vLly+vraz8driGQioBrBodmeWifR821fio7lV5FTpXv2dJx1XxEWB95Zjvs2QoD+kIAAhCAAAQgAAEIjAi4WYnvNdLI+fHjxw8fPhxF5mevBILFoAbnYT3Ahej27dtTeVRT3r9/Pw0nJDkBmcBvpnQ9muMP/hPl++bNm6urq+QCkCAEDiQQbKXprA+0CFlDAAIQgEABAq77YwWtAG2ygAAEIAABCEAAAhCAAAQgAAEIQAACEIDAmQn8dWbl0R0CEIBAbgJuyWdu389w0nVOjKdPn87d2hlerWA79eLxhghoh64+2eoE1nlXHWENbtvVyTf96Yuaw12VXh2HU2S3YU6nxHXskD1zDiYXRgIqS2qc/fZZhWr005gU0eYIDN2NqIrt0OWNCOvn3LMKV2WP3OUWBCAAAQhAAAIQgAAEmiYQdM7YZyWaRzetPsIPBILFwJ9DHeU8bM5Ac/PHfP7V5hDtEfj79++uWLoLv73akzjPQqBmAsFW2i/88Vaazrpm4yIbBCAAAQhECKgH1KhPf0NPF1zfiTzOLQhAAAIQgAAEIAABCEAAAhCAAAQgAAEIQAACCQkEzr7+8ccfCTM4Q1L6MJ0W/s+gKTpCAAKLBHQ2z639LEYuGaFawUpCIK96COicqn/wddWHW3UOVl951c5FfSHWJfLs2TN1x8Gjs/VojSS1EVD5USmqTaqm5dFmCCFVP6j9ENoF2LQuCA8BCEAAAhCAAAQgAIHkBJ48eTIMlQffUfL0SbAJAvjoMpkpePZV70rDWZQE+MXFBdP8JCRJpH4CdNb12wgJIQABCECgAAFW0ApAJgsIQAACEIAABCAAAQhAAAIQgAAEIAABCEDASCBw9tX4JNEcAe1VctdcQAACJyfgTuLVxqFawWoDhTwFCNzc3Pj7Ed+9e6cdRWvz1QnYT58+6cEPHz4Mzz569Eg9ssLXJkV8CEAgFQHVQbqbVDBJBwIQgAAEIAABCECgPwIaLXN4rD+zrtWISdNaYpb4X79+1cHyaUw++jplQggEIBAnQGcd58NdCEAAAhCAAAQgAAEIQAACEIAABCAAAQhAAAIQgAAEIAABCBQmwNnXBMC1Y0kfueKwTQKUJAGBPAT0Zebhqxp607++DHn37t08+ZAqBCBgIvDixQsX7/nz5xsOvrrH379/f//+/W/fvg0h2tGoEHeXCwhAAAIQgAAEIAABCEAAAhCAwCIBHEeLiIgAgcoJ6MVqQQkvLy+D4QRCAAIQgAAEIAABO4FhvnD79m2tMmfdE6I9J1rR1ismWc62W4eYEIAABCBwOAE6ysNNgADdE8B93b2Jj1WQAnYsf3KHAAQgAAEIQAACEDAS4OyrEdRCND40twCI2xA4goAWCF++fKnPS44+qaH1Qh2Qu76+PkIo8oTA2Qmo6rkqqePor1692klE1VxffB0S0Tdg9aEPnYbdmSaPQwACEIAABCAAAQhAAAIQgED3BHAcdW9iFDwPAXmAp8rKCYyPaIqFkNYJqPPSYW95Qb98+SIv6/C6zwcPHmjJg5d+tm5c5IcABGojoC3gepfr6HPQGmA8fvxY4WkPwWrtTG376Dv2ykhLYDTvtRUM5IEABCAAgYEAHSUlAQK5CeC+zk345OlTwE5eAFAfAhCAAAQgAAEINEfgz+YkrlPg0TpEnUIiFQROReDTp09afXz9+rU7ZefUV4UdliR1Rs4FcgEBCJQhoFrpMvI/AOsC1148fPjw3r177intA3DXXEAAAhCAAAQgAAEIQAACEIAABIIEcBwFsRAIgRYJqDpPPcBSREcBW1QHmSEQIaDXCOqrg8+ePXMHsVT4v337Jo/rP//8c3V1pW2Lkce5BQEIQAACdgI6jKqmVedRR8MMrTKr1dUatEYg9tQiMZWOjtEqzemGE+UuGXibc4QetyAAAQhA4CgCdJRHkSff8xDAfX0eWx+iKQXsEOxkCgEIQAACEIAABCCwh0Dgu696f6SfovPm69Omuh7++xFSXevlxFqydf+TJDsIL5mH1LRg4NRJkr5LZLoU4W5xAQEIlCdwc3Oj/R/xfNUaXFxc6BXpT548icfkLgQgkIrA+/fv/aRGQw7/1qrry8tL7fEaHtFWgFXPEvnMBHRq+vnz5wMBN8rVuDHfiPHMtNEdAhCAAAQgAAEIQAAC9RDAcVSPLZAEAvsJBD/6qmQ5+7qfrUtBL7AbFtrcotvgPGFpzCEqcKE3AOrIayQj1QVF+PjxI18IjFDiFgQgAAELAa0dxxeb1CE+evTozZs3eu+AJcG5OFo10wrX3N0hXMditQSW6qhtPC/uQsARYAXNoeACAhCYEqCjnDIhBAJpCeC+TsuT1EYEKGAjIPyEAAQgAAEIQAACEGiCwB+/f//eIKjeHPzlyxetocrpv2dtWydd9X02OfT1MssNYmx+RPJLbKmg/1oq0MWwYL85QR2c0OuWNz/OgxCAQEICWvzTcqM9QbUA9+/ft8c3xhzesO7OUA1tpjueZ0xE+1S0o8UY2RitWsGM8hOtaQL+Kojeiv39+/ck6igdvfraJcWZdoeCi80E1FRqoKthqr3d1rB2aGA3Z9rZgwMNDbbVFWqkLZ7qCu08Bxp6tvA0oTMroA4EIAABCEAAAhCAwJRADY6jqXNGQ2WNmafSRkL2b7WPJM6tAgSmxUBlYO2kKYfzsIDuabP4448/pglqs/7Xr1+n4YQkJyDO8sXpWI49ZZovOysXc/Hgq4spD5W8MbhTHJDNF9NWms56M0wehEBbBLTrQy99MMq8Z5VZfahe02zMiO0oRlBEK0BAXSQraAU4kwUEqiVAR1mtaRCsGwI1uK+7gYkiUwIUsCkTQiAAAQhAAAIQgAAEmiCw8eyrr5vlbZR+fHdd1fqrjs3IP6u/+Cs8nfCjC325bvQtu1EEfkIAAsUIaFfHqtPsJTdCaSlIJ6nsO4GKbV+rVrBixYaMyhDQNwe09WrIK23X6W9zZAdAGWueJBe725ezr5YioSG3tg3Zx9ucfbVQJQ4EIAABCEAAAhCAwCoC1TqO1jpnODy2yu6tRF5bDIo5D6sFOLc+RQUpbDIV3QcPHhgPb2OdtdZZtblcicsW8mitzYX4FgJrW2lKu4UqcSBQFYHRu1YXZdvzmle9mtnYdQ5i/Pvvv3zZe9EiRChJgBW0krTJCwKVEKCjrMQQiNE3gWrd131jP492FLDz2BpNIQABCEAAAhCAQGcE/tyvj77hpvdZbkhHG981kt7wYI5HtE5wdXWlfRL6EK5WInUWblUu7iTPqqeIDAEIJCegXSCrDr5KAC0rFtsIokZPEqqRSa74zgSrFWynXjxeGwG/u7x9+3ZC8XTs0KW2thFwD3IBgSkBfVVDXy+ZhhOyjYCG3BpvP336dNvjPAUBCEAAAhCAAAQgAIGdBGp2HA3OGSYgO03c+uP46NZa8O3bt8FHLi8vg+EEZiKgoquP1+n8T6b0z5ysDlvaPz84gNJ7fosteZzNNHTWZ7M4+p6QgP39xQMcLXtte0O6GupVB1+V3VrZTmg+VC5MgBW0wsDJDgI1EFjbGdFR1mA1ZGiLQM3u67ZIIm2QAAUsiIVACEAAAhCAAAQgAIEmCCQ4+yo99U5KvUV4rcJrz5euTX9zfB2C1SK93phul9A/zLM5Xx6EAAT2E5jb7RRP2f4Bung6xrtqZDa0mcbE90SrVrA9SvFstQT806r7hfRP0tIp7+dJCj4BveclbXH1Ez/n9c3NDUjPaXq0hgAEIAABCEAAAocTqN9xpAnI48ePDweFAMcSwEdn5K8zgTrjN42sSqTzadNwQnIT4F1XOQhveyfC2i3pOSTvOE06646Ni2oQ2NDqbnhEnDesTW/LCJtCICsBVtCy4iVxCFRIYENntOERKU5HWaH1EakMgfrd12U4kEsmAhSwTGBJFgIQgAAEIAABCECgAIE0Z18l6IYdOf4xlQKqrs1CLynUCVi5YCxb8/nE3Fq8xIdADgLa7bTtzFtwj1QOCV2a1W4DqlYwh44LCEAAAuUJ0DYmZw7S5EhJEAIQgAAEIAABCEBgkUArjqO13/dbVJwILRJg0mSx2txuLehZ6OWIA/kcVDfs+ZYY5Zc8cuhec5p01jVbB9kgsJmA5gsbdn1sa3I3PCXZJOFm7XgQApkIMALMBJZkIVAhATrKCo2CSJ0RaMV93Rn286hDATuPrdEUAhCAAAQgAAEIdEkg2dnXO3furAVkOVO6Ns3k8fWeQh2ls3yh8fv378lzJ0EIQGAVgW0HX5XF5gdXiedHtrQqfvxi19UKVowAGWUl4Hf9GzYQRGT78eOHu7thTOKe5QICQQIUqiCWPYF0N3vo8SwEIAABCEAAAhCAwDYCm/0/mx/cJuf9+/e3PchTPRFg0mSxZvDrMfI+6cWmlseJk5yAPrfre/+Sp3/OBL98+bJNcb3ed9uDPGUhQGdtoUQcCDRHwF9psgu/bbVr2xRj21N2XYgJgQ0EWEHbAI1HINAoATrKRg2H2A0R2DzY2/xgQ3AQdT+BzeVk84P7ZSYFCEAAAhCAAAQgAAEIOAJ/uaudFxs+4rrhkZ1Cbntcq/WfPn3SIdj4y5U1xL979+62LHY+dX197VLQnpg+NnZ0qZQzU1sXDdlim6f1EHOoYTkk38VMqxVsUfLOIjRU71aRV9fvNgGkrbAuWcnDIusqoxDZQuDi4sISjTh2AiC1syImBCAAAQhAAAIQqJxAQxPYtPPQrHbRxJYNJVkJ1584PrpFG+ltpN++fZtGu7y8nAYSUoyAmq+gXYoJ0F9GvttzlXYN9Xqr9KonMp31Nls0NHTcpiBPQcBIQG+L2NDC844JI16ilSTAck9J2tvyovPdxo2njiVAR3ksf3I/igAT+aPInyRfCthJDI2aEIAABCAAgREB3AIjIPxsl0Cys6/tIjBK/v79+6urq7dv387FP3A30uvXr51UWiPp4+xrl0o5M7V10ZAtNp+oP2SlsNqNEdUK1lbF2SltQ/Vulab37t1z3WXCbXCjjxgol1VSERkCiwQO6SYWpWo6Atu4mzYfwkMAAhCAAAQgAAGfQEMT2IYcRzhn/DJ22muKQdz0c4s1T58+jT/I3awENre0WaU6Z+LYIrfdaaW3EW5o6LhNQZ5qmsC2F52rNdigtZ7asExG274BNY/kJsAKWm7C+9On893PkBQGAnSUlAQI5CawebBHd5zbNH2kTwHrw45oAQEIQAACEFhLALfAWmLEr5bAn9VKVqFgNzc3+qrqnGDuMM9chEzhP3/+zJTygcl2qdSBPPdk3ZYt7t+/v03ZbauS2/JyT1XreKpWMIeu+4u26t0qc/i7D9VvptL08+fPvhh9vAPC14hrCEAAAhCAAAQgAAEIQAACdRJINa0ro11bjqMyTMilZgL46OLWCZ59lZt3c02PZ8ddCBxFYPPixeYHj9KUfM9AoK2h4xksgo5TAhterhrZQDJN34VseEoNO++UdAC5gAAEjATofI2giGYkQEdpBEU0CGwjsNmphQdgG/CzPUUBO5vF0RcCEIAABCAgArgFKAY9EeDs6zprvnv3bm7HyVFnX3/8+LFOhxZid6lUC+ADMjZniw0rhVL78vIyoDxBEDiIQHP1zs5pdCpVvar92UhMP53Hjx9HYnILAtsIbH794bbseAoCEIAABCAAAQhAAAKtEGhuAtuK42jOBd1KwUBOCOQm8OnTp1+/fk1zwS80ZVI4hOYrOfBtpZrzUckNMU2Q0j5lshjS3NBxUSMi9Edgw5Kx/9ZXO5ANT214xC4PMSGwmQAraJvRlXmQzrcM5/PkQkd5Hluj6VEEWnFfH8WHfHcSoIDtBMjjEIAABCAAgeYI4BZozmQIHCHA2dcInMAtvUrTP2Djxzjq7Gtwh4cvWIvXXSrVoiEkc3O2eP78+QbU27aPbMiIRyBgIdBcvbMo5eL4lfTFixcufPOFNjt++/bNPZ4kTZcaFxCAQD4CbBDMx5aUIQABCEAAAhCAQDECzU1g/TmpnRKOIzsrYkKgDIEPHz4EM+JMSBALgU0T2LC5XPpSF5o2esfCNzd07NgWqDZH4Pr6epXjWjOFbV9Punv37qpZhqSSbHNiEw4BCEBgjgCd7xwZwrcRoKPcxo2nIGAngPvazoqYGwhQwDZA4xEIQAACEIBA0wRwCzRtPoQfEeDs6wjI8k99sy74/pujzr52eRy/S6WWy1aVMZqzxVwNjdDVLhCtL0YicAsChQk0V+9W8dHZVLdvQKPq/Uv1z549cwJs3mTgUuACAhCAAAQgAAEIQAACEIAABOwEmpvA4jiyG5eYEKiZwNu3b6fi3bt3DzfvFAshrRPQkapVh6OkL+ejWjd6x/I3N3Ts2BaoFiEw9yb06SNqb4NjkmnMYIie1We6g7emgXapps8SAgEInJkAne+ZrZ9Jd3uXREeZyQQk2zcB3Nd92/dw7Shgh5sAASAAAQhAAAKFCeAWKAyc7LIS4OzrFrxv3ryZPnbUsfij8p0SSBjSpVIJ+ZRMqkVbyNPqTtYtstKOqJubm8VoRIBASQIt1js7H31B/eXLly7+69ev99RBeeX8d0/s2WTgROICAhCAAAQgAAEIQAACEIAABIwEWpzA4jgyGpdoEKiWwPv374Oy8aHLIBYCOyAgn6d9yUP64iPtwOi9qtDi0LFXW6BXhIAWniynetQyf/nyRWtekaTit/Tsx48fLcdftTtFUsVT4y4EIACBIAE63yAWAvcQoKPcQ49nIWAhgPvaQok4mwlQwDaj40EIQAACEIBAiwRwC7RoNWSeI8DZ1zkysXC9Ozz4luXv37/HHstzT2sqeRI+MtUulToS6I68W7SFVgoltmUviA6+fv78eQceHoVAFgIt1rtVIK6urvxuVB9uffXq1aoUFPnnz59aVvGrsLYI7NlksFYA4kMAAhCAAAQgAAEIQAACEIBAixNYHEeUWwi0TmDuXN/l5WXrqiE/BIIE1HP5XtBgHBeo1w4+efLE/eQCAlURaHHoWBVAhClGQA2pimvkVOqDBw/0Ytb9H5xXCsrIXzIb6SgZtPilZbVROD8hAAEIGAnQ+RpBEW0VATrKVbiIDIG1BHBfryVG/FUEKGCrcBEZAhCAAAQg0DoB3AKtWxD5fQKcffVprLh+8eLFNLb/6bnp3Uwhh2SaSReXbJdKOe3aumjUFloplOSRlUJZ4fnz51+/ftV8vi2LIO0ZCDRa71aZRh/o0M4A94h61fv37899tcNFGy506lVnZbXe72/54qXXI0r8hAAEIAABCEAAAhCAAAQgUIBAoxNYHEcFygZZQCATAfmFfI+Qy0WOJjy9jgYX/RGQ7/Tff/+NnMIaVNa3O66vr/tTH426IdDo0LEb/iiyioAaXr33XO2qlptd86sLfWdeO8Y+ffqUauChdLQ6pjSVstIfXu6sC+Wr3CUDX3xdZTgiQwACIwJ0viMg/ExFgI4yFUnSgUCQAO7rIBYCUxGggKUiSToQgAAEIACB+gngFqjfRkhoJ/CXPSoxfQJy4uiLkd++ffMDD2kdDsnU1zrHdZdK5QBVIM12bTGsFGpFUN8B0HYoKaLvtmu9UIuF+gKAlg9TLUkWsAJZnI1Au/VulaW0M8D/cKu6VNVNVVL9Vw97cXGh69u3b6uqalPjjx8/hEVxVJ31N8pIXzPgpdcjJvyEAAQgAAEIQAACEIAABCBQgEC7E1gcRwWKB1lAIAcBHQIJJit/bzCcQAh0Q0AbE7XecXNz8/r161H/Kz+qqoBeL8iqRzfm7lWRUdHtVU306omAvmunvwIaafOJWvgCGZEFBCBwNgJ0vmezeGF96SgLAye7UxHAfX0qc5dXlgJWnjk5QgACEIAABA4hgFvgEOxkmokAZ1+3g9VC8rNnz/znD2kdRudvfXnave5SqUbN0bottB1E34dsFD5in5ZA6/XObjgdf1UN9T+lrjPqOq9uT0H7unQUVnsC7I8QEwIQgAAEIAABCEAAAhCAAARSEWh9AovjKFVJIB0IFCMw5zgqcy6lmJpkBIE5AnoDoP50CFYrksPrPvX2QLyjc7gIr41A60PH2ngiDwQgAAEIQGCRAJ3vIiIiQAACEKiZAO7rmq3TgWwUsA6MiAoQgAAEIACBOAHcAnE+3G2LwJ9tiVuVtPow3Uie8mdf9Sm8kQwd/OxSqUbtgi0aNRxiN03gbPXu+vr6y5cvDx482GA1vYRCPS9buzag4xEIQAACEIAABCAAAQhAAAL7CZxtArufGClAAAI7Cei8X3CNlo++7gTL480R0N7Ehw8f6si3/uMdbc58pxWYoeNpTY/iEIAABCBwFAE636PIky8EIAABCEAAAhCAAAQgAAEIQOBwArgFDjcBAqQlwNnX7Txv3bo1OqtT/uyrzgttV6DWJ7tUqlbYC3JhiwVA3IZABgInrHfanqUPwErxUa86R1ffetWOxh8/ftzc3KgvnotGOAQgAAEIQAACEIAABCAAAQhkJXDCCWxWniQOAQgsEpj76Ovjx48XnyUCBCAAAQgcS4Ch47H8yR0CEIAABE5IgM73hEZHZQhAAAIQgAAEIAABCEAAAhCAwEAAtwAloTMCf3WmT2F1dErn8+fPLtPyZ1/93J0YrV90qVSjRsEWjRoOsZsmcNp6N5yAle3ev38vCBpz//r1Swdc9V+HXe/cuXP79m11u/rjUwZNl3CEhwAEIAABCEAAAhCAAAS6IXDaCWw3FkQRCDRH4MOHD1OZ5TjSpy+n4YRAAAIQgEBVBBg6VmUOhIEABCAAgTMQoPM9g5XREQIQgAAEIAABCEAAAhCAAAQgECSAWyCIhcB2CXD2dZftdALHf17nc/yfBa67bJK6VKpAYciRBbbIQZU0IRAnQL178j9/cUrchQAEIAABCEAAAhCAAAQgAIHDCTCBPdwECACBUxH4+vVr8PWjT58+PRUHlIUABCDQKAGGjo0aDrEhAAEIQKBdAnS+7doOySEAAQhAAAIQgAAEIAABCEAAAjsJ4BbYCZDHayPwZ20CtSXP9NNz379/L6bCz58/v337Viy7Mhl1qVQZdMlzwRbJkZIgBBYJUO8WEREBAhCAAAQgAAEIQAACEIAABGogwAS2BisgAwROReDt27dBfTn7GsRCIAQgAIGqCDB0rMocCAMBCEAAAmcgQOd7BiujIwQgAAEIQAACEIAABCAAAQhAIEgAt0AQC4FNE+Ds617z3bt3z08i+N5xP4xhXpEAACAASURBVELC6y7P4nepVEKjl0wKW5SkTV4QGAhQ7ygJEIAABCAAAQhAAAIQgAAEINAEASawTZgJISHQE4F3795N1blz587du3en4YRAAAIQgEBVBBg6VmUOhIEABCAAgTMQoPM9g5XREQIQgAAEIAABCEAAAhCAAAQgECSAWyCIhcCmCXD2da/5Li4u/CQ4++rT2HBNO7sBWqZHsEUmsCQLgQgB6l0EDrcgAAEIQAACEIAABCAAAQhAoB4CTGDrsQWSQOAMBD59+vTr16+ppnz0dcqEEAhAAAIVEmDoWKFREAkCEIAABPomQOfbt33RDgIQgAAEIAABCEAAAhCAAAQgECGAWyACh1uNEuDs617DPXjwwE+i5NnX4GvOfWFavO5SqRYNIZmxRaOGQ+ymCVDvmjYfwkMAAhCAAAQgAAEIQAACEDgPASaw57E1mkKgBgJv374NisHZ1yAWAiEAAQjURoChY20WQR4IQAACEOieAJ1v9yZGQQhAAAIQgAAEIAABCEAAAhCAwBwB3AJzZAhvlwBnX/fa7t69e34Sxc6+zr3m3BemuesulWrOCoPA2KJRwyF20wSod02bD+EhAAEIQAACEIAABCAAAQichwAT2PPYGk0hUAOBnz9/fvjwYSqJ3kx669ataTghEIAABCBQFQGGjlWZA2EgAAEIQOAMBOh8z2BldIQABCAAAQhAAAIQgAAEIAABCAQJ4BYIYiGwdQKcfd1rwbt37/79998ulWJnX+dec+4kafGiS6VaNIRkxhaNGg6xmyZAvWvafAgPAQhAAAIQgAAEIAABCEDgPASYwJ7H1mgKgRoIzL2ZmI++1mAdZIAABCCwSICh4yIiIkAAAhCAAATSEqDzTcuT1CAAAQhAAAIQgAAEIAABCEAAAg0RwC3QkLEQ1U6As692VrMx79y54+6VOfs695pzJ0aLF10q1aIhJDO2aNRwiN00Aepd0+ZDeAhAAAIQgAAEIAABCEAAAuchwAT2PLZGUwhUQmBugfbJkyeVSIgYEIAABCAwR4Ch4xwZwiEAAQhAAAKZCND5ZgJLshCAAAQgAAEIQAACEIAABCAAgfoJ4Bao30ZIuI0AZ1+3cfv/nvLPvv769ev/u5fnx8uXL/MkfGSqXSp1JNAdeWOLHfB4FAIbCVDvNoLjMQhAAAIQgAAEIAABCEAAAhAoS4AJbFne5AaBsxPQAu23b9+mFB4/fjwNJAQCEIAABGojwNCxNosgDwQgAAEIdE+Azrd7E6MgBCAAAQhAAAIQgAAEIAABCEBgjgBugTkyhLdO4K/WFTDKf3Nz477IqqOqV1dXxgct0fyzr4r//fv3u3fvWh7cFkdbPV6/fr3t2Wqf6lKpamnHBcMWcT7chUAOAtS7HFRJEwIQgAAEIAABCEAAAhCAAASSE2ACmxwpCUIAAnECcx99ffr0afxB7kIAAhCAwOEEGDoebgIEgAAEIACBsxGg8z2bxdEXAhCAAAQgAAEIQAACEIAABCDgCOAWcCi46I/AWc6+6rCoO/t67969tGdfLy4u/JKhjLKefX3x4oWfXR/XXSrVqGmwRaOGQ+ymCVDvmjYfwkMAAhCAAAQgAAEIQAACEDgPASaw57E1mkKgEgLBs69///33w4cPK5EQMSAAAQhAYI4AQ8c5MoRDAAIQgAAEMhGg880ElmQhAAEIQAACEIAABCAAAQhAAAL1E8AtUL+NkHAzgT83P8mDjsDou6/ukK2LkPBCH5UNbvVImEX5pLpUqjzGJDliiyQYSQQCqwhQ71bhIjIEIAABCEAAAhCAAAQgAAEIHEWACexR5MkXAqcl8PXr1+CCy+Xl5WmZoDgEIACBVggwdGzFUsgJAQhAAALdEKDz7caUKAIBCEAAAhCAAAQgAAEIQAACEFhLALfAWmLEb4vAWc6+/vjxI59hSp597XJLR5dK5StvWVPGFlnxkjgEggSod0EsBEIAAhCAAAQgAAEIQAACEIBAbQSYwNZmEeSBQPcE3r17F9Tx6dOnwXACIQABCECgHgIMHeuxBZJAAAIQgMBJCND5nsTQqAkBCEAAAhCAAAQgAAEIQAACEJgSwC0wZUJITwTOcvY1q81u3brlpx98DbkfYfP19fX1t2/fNj9e54NdKlUn6kWpsMUiIiJAIDkB6l1ypCQIAQhAAAIQgAAEIAABCEAAAjkIMIHNQZU0IQCBOIG3b99OI+htpPfv35+GEwIBCEAAAvUQYOhYjy2QBAIQgAAETkKAzvckhkZNCEAAAhCAAAQgAAEIQAACEIDAlABugSkTQjojwNnXNAa9d++eSyjT2ddPnz69fv3a5dLHRZdKNWoabNGo4RC7aQLUu6bNh/AQgAAEIAABCEAAAhCAAATOQ4AJ7HlsjaYQqIeAWp5fv35N5eGjr1MmhEAAAhCoigBDx6rMgTAQgAAEIHAGAnS+Z7AyOkIAAhCAAAQgAAEIQAACEIAABIIEcAsEsRDYGYG/OtNnTp3gDom5yBvC371757L4+++/N6QQf0Tt0aNHj+JxmrvbpVLNWWEQGFs0ajjEbpoA9a5p8yE8BCAAAQhAAAIQgAAEIACB8xBgAnseW6MpBKoiEPzoqyR8/PhxVXIiDAQgAAEI+AQYOvo0uIYABCAAAQgUIEDnWwAyWUAAAhCAAAQgAAEIQAACEIAABOokgFugTrsgVXICpzj7+vPnz+TgRgnevXt3FJLwZ5ftUZdKJTR6yaSwRUna5AWBgQD1jpIAAQhAAAIQgAAEIAABCEAAAk0QYALbhJkQEgJdEvjw4cNUr3v37mVdjpnmSAgEIAABCNgJMHS0syImBCAAAQhAIAkBOt8kGEkEAhCAAAQ6I/D9+/fP//P333//6ZtG+i8F7/zPn16rd3l5eevWrc5URh0IQAACEIAABM5JALfAOe1+Tq1PcfZ1mLo0auCbm5tnz541Kvyc2F0qNads5eHYonIDIV6cwNevX798+aJGfviTr+rHjx/uK9x6Vh/ivn379uC60n/tjXv48GE8TXf31atXL1++1E/9v7q6cuH7L6h3jqHG3N++fZMRne2cBQfb6f9gvouLiwcPHuB5dOi4gAAEILBIQC8AUgOrZla9pN/SDg/6zazaWHWRam+b3kHe6Khg0Y79RdBC49D7T8dvKpbS1w3ehmKp8skAoL9igEZnJsAUoDnrM4FtzmQIPBBgyNFBSXj//n1Qi6dPnwbD2wo823ytLesgbRkCNNRlOBfOhaFjYeBkdywBprfH8id3CCQn0OjghM43eUkgweQEmP8mR0qCdgIsH9tZdRNTHfrbt2/1Qj2tRE+VGpandSRW+7HfvHmTdjfgNDtCIAABCEAAAhBoiABugYaMhainJXCKs686SNOigeX90TaO4KvNW1RnkLlLpRo1xwltIZXlwhhO1um/rofjdrqQ1+P+/fuNmvJsYmstWQ2j/FAy3KLuMrH+RjF1jkKta/wVbk+ePHHNrxxeqbxdJ6x3Uxtp56J7td70rgsZbKefOh7jAnUkRidgZTsZyAU2caF5kTQa2h8VyGlDpDKp49bbdFG5ElJ3DtxlpNT8s23DKWIBbPpsWwSROAwQhpN+A2fFFxAfxXDGT/9p9iMwO7jl6sVQHoZKN+jVfb0wdpR+M+u6PMFRG6uGQn9NnDY0KjuYflC5nlFBBxVtlQrDAODdu3dDsxx8dril/1MzqUyqcNbTdNOzBy3YWaC6ksjgTQVVd7e9Jcd1Uirq+huSGsq/30lpuDK8vqeDwdsJpwCLrcSLFy+ur69X1Rpt0xmG/RreuLGNComKjUqL3lNuf9OTMV+V1f48k3HdpbJq5YBX/10N1QWOozi6eu52NuSoB+whkqjeBfPVsDAY3kSgcQqjgcEwNlCb3+58LblFhh2r6g0Fx7XVA6hhEDX4voZ36CTvFpOrkyNBN4IdejFNoyocSdJQ5zB9DWmecOhYA3a7DIszFFYojDCZ3rou2E2XmpjeGu3bcTS10qygzdm33cEJne+cTSsJX+x8u28/zzD/xcqVVLeRGMayNzz1f/wvoXXJozaVjXQZ/VTL34H7WloMQ8rBmZNwT4IcR2pa5TgacZv7qd2A8rzpLRJzEc4W3kcBO9ZqJ+kXXC0ePJBqRYdKLd/s2qXPtPYaBHNzVSdYjiXUuOSLJSGfE0aCDU7y4X9J/7D4azuQ2lWZQH9DqRhATbdANLEnDTv2Ycd4bR3u4hawUCIOBCohcIqzr2p/K8FtFEODAG3s0GTMGL+JaF0q1QT5qZD92UIajaZSbtTlwqcc/BBF839yXSEBuajUMOpvv2yaYsmBpT/NbLVbfboBSMcqFMfPSGVsp7utv3rn87FcazY4WFCeBUv8YBw9qw1/w54/mU+OgMP3sS3Oco36GqP5WJT169ev5beNjHOU7JCyX6SHzfGi19wRYl99d62lC0HQn6+ju+sugihUilo8Su2U4mJKQPVCTcTgTZveHUKChaGDeqG6oGZ2aCHndF8MF5yhrVbMSprZoMytjwqCSvUamMRYauH1p15PDnr1X/rbOTCL0KZnj8Dp5lZ8/qiWMDK42gNBHnP1UBq0KIu5dPxOyjXp6qSGFxM0N3hThepvCqDyM3U4DKt3LnzOvtvClaPmrSIZLDlDcVUjqQhK//nz53In7m8k+5vAxiu+MAbx+ibDceTTqPC6uSFHhQxrE0nVVp3mVCrNU/a3ctNkc4ecar6WFubQJf0fv0+oPLi8hkHU0C26QB2CHQZR9bxDx8m26mLoxaTjMOTQ/6Hncj91a6T7kL4Gn1PX96qsE0amoU4Is7akhnra2aJ2bZAj8uDHiMBJeIvpbRKYai7KT2+TSN5uIqygRWzX9OCEzjdi2QK3xF/Dbzca9wfnLjytGG21n33Mf7Fy2jJcJrUkDfsgqvzthTeVqciNJvuuPXHhcYyKFo9w1F3ZRS/gkFdHGulvzg8vH86et9hruK45qVtWsyurhZXDT+vZpd0cs+MCtpnJ2gdP0i9Mi4prgnThnJNz9OS6n7u1M9x3fUxFirQtQ75qYXYK4B73JVG+Dssgw/DTRY5czDWGkUeUtWWbqFJQL6Y/l5R2Guigqf5SffvHpTxcDLNOtcCCMLrlfkrfQWUJ5tpqNb+SSsWm/O5f7OhM4y5atKMTfvNFktHj/1S4QvvZfE3VYmsYg0/eZ8L1SQj88fv37ySqqgnQDGRVUurpy2xT8D/fJwk1lJG0q0QtFnm/D2h4XUcqgTW22P8uli6VSkW4cDo92UK1WDtX7BOGOOqPHz+WH0NPD1hOhUQwMVG51RDNn5JNQWmSptbv9u3buhj+D3E0a1Ih0cwq8rhmUP4J2KBd9nRYPdW7KXlLiGqrzqhETGBJZC6O7C7zHXIMQNPgf/75Z06wteFCZH+boA5OaOoS3/NnFED5an98PdvgjGIrmsqVIGgP3+AcsT84jal2QxzUzkTGpZouqm2ZPuuHKB1F80O4jhMQ8EXz2ZtfFQkZ8Zz1Qq2HXJwRN2LcEPG7KtgCu39GEM/Ffrf1UYFd0w5iqrdS4clUMlMd7vI507P7NDq+tvQ+dvXfvHmzuEqUcNAiwTRo0V/95zd6nQIkLD+axVi6V8VRL28vk0NMS8mcS7OnCazKYdOOo5FDO2iyPbb2E9REZhhID04V3XIXkVmSn8L0Wmk6r91wkWnm3tyQY8oqEhJ0Uo3iH+I8HMmQ4+erV680mJymLD9AprI0zStJyKnmawOxVM3X/i7JWVD+w2EQtblNc0nlu1C3NewEHdpM///mTCupLx031KlKu8XEdXbW++tphYvaFnNUEgc/RhlDML1d5Fzt9HZR8o4jqNyyghaxb9ODEzrfiGXL3DqDe3AzyW7mv1h5cxk46kG1jXIixbckydtZ26ay1t3XcXPLKDrdtHk/jzbyybdv9AHOeREl4XCqSnvanbtbyU63lPz7778tbpqKm6DvAhbXPfndXvsF+ZpUI7Sdwy3l7ESnmquR9s5E9PjQqg+bfhc3lVmyS7KU1oETRi3h4CRP1eKlmlhJsGLb0rDjtMq0aMepFmtDUmkdzDfHfjY/I9wCPg2uz0hAZ1+T/OkNPWvxacyUJOvFRNQ1+rLp7OviI2UiCJoWA9TMadinCbYvZCXXEmwtii6VWguhkvh920L7uhJWE6VW3mqWVwqdXDB5l+SHmjO0AKr9lKfM2JsoNU1l5xJUa6x05oyiZ40lpO96Z4Tgogmp+pE5Cyp82Hkmu8iOKu3irEf0pwv9jNhrlKbSKV9ZJORIjD0/5Vxw3CIXUjPHgEG5C3sk36puqbTkgCDzRawgPov21YCzKlD1CzMaogcJW0qm6sVc2x5M0xjYRL1QO7mIUfVFTbG6OYEamlmVDb+llaaLdUq5KK9jC5WEjxi6zlHBscQOzF2FbW5M5VfAwWquZA7FUkMptfMqlotlO3mxpGc/sMyUzHqxaPmldPE63jaqUMUHw4vpz0VQ9VHdKcnNnpfqclxrdTqq40LX4hQgYflR1xynKhMvdtBzJUThskI8/eFu3xNYMYwgWnurfKWLV6VB/ngrZCkDQ5y0neAcW7s8xpgySotDDqN2QzSLguUL5yoVNkcO6q52eHOC5R9UDV3sOLqZr/l49zdfKtV7OsG5Vkjhkk0tni9tPdcqMBHJt93ScOtYBbtvqPeXdruBauis+x462m1RT8y0pULTNItqmZpo5W7xA1skTBiH6a2x96lkepvQ9E0nxQpa3HzNDU7ofOMGPeTu4izP2HgqWk/tZ2fzX6x8SOXalqmGxO0uH6tXsrcYizGV2jaGaZ/SEFqNW6pKpHSUWmSmoFvBAqDZehBI0N8otoqflkMNqXVZwI4Cm6pI19b7p/UqJKxKqviLjd6qCEmW0tLiOtYJox3XO2uTkCZ34A9t/k7BFh/Hjj6idu3oa7H2Wv3j3HjAb1gURzVFkVVmNN7Qny4O2c+GW2CtiYnfPYH/lUpD1S6/2luu1Rakyj2SzlQwNUmR+CVvqWW0gDowzoapXZdKlSwVCfPq2xYdTNEtQyipmbBIGJOqRDCNrYOtn+Y5KtsaShrVmUZT77PW12bPru96N4UZCYl4ItS5aPHVPgwwTjnk07SnGZHceEulIlhEtwUuOjWkmuIEE1elEFJVGY15FE1/UkH/JaE46ymLG05xDmlwjLSHaMYptwMijQTBAdGFECkRMZlzwejZ4L5APRuE7wfq2VXqEFnEfIDB68F8EVanrRcq3nPFeCApvOqSVOYj9PxbqixqtxfTPKqhaHRU4BM+ybXqrLqkYHV2gSqcKmyLtVvEVIAXU9PA1ZKUhT89u4VSB3EsvY8rrosXap2CTIx1QQVYI1iVc3Vn+q/rVeLpcXs7H5QzeWD3U4BVBoqXH7GK8A/OK5W7yolKneyuJkuPq6QFN3YMWStyJIvhVjCjuOSF71q0mFNT45aE0pYfBUn3RfnnWqE5JnPhaTvBObHnct8Qbmxm6xxyrNK3Eh/dKpmTRJ4rk+oxk6SfO5GzzddGPPc0X+rjIsVeM1aVATV9IqyYw0RA/1VgFKIqbxxNScKhJx1JfuxP6TXXfm4OD/q4yqh5koZ6T2lfa4i5hnFz8Qg+GJeq76FjXPc676YtFYudrOq14gRLjj9VUTT9iZj+S8J2VyiY3gZtHQysZHpbZz0tKZXGEnH3/mA+V2E1fFIldRVWFxpfKRHV9Ll09GxwdKFng2XDD9SzJWlM85KQix23hKxtFknnOzXl4SEqJ37Z3nPdR/vZ5fwXKx9e0YwCzM2jZUG1n+rmjOlMo6nXUA1dVRI2ZKfqs6cNGT2r1KaKFA7J120FG0wNXaY20khG5gsqPldgBpLBR5oO7K+AHWiOaUkbVUD7z2BhdqoFK5Fy1zhWBVhlfmhqVMh3Lg4OOSo1u+SWmJLT6bLnQpQs2dnjiN4eeXLgOtwJo0mfStQGLCo2cw58pakyrDmjUnZNsS70UyZYnI4NBlXiG7pUuyJpiz12nKuGue1ot7gfU6VxsRyqyVUT5Aqw//joWgV7MTVxsCQ1Snn0M9g1zJE/JDxV4z9SnJ8QmCPQ/9nXabVXazKHo3D4VLZD2p1IphuapC6VKlwwUmXXty06mKKrLYrUvuHWIc6pGgSbGxfGXQBr6469jtjnVPY0F62fKcKGhn0tWMUPOlk0xd3jTdDceG611bHS9KNYrSk5GdZkaepKU4im0EZ9LfSEMW0V21By5h6RmhbrqwLaa6tiSt8pWHGYVhNNRF0xm7tQUnPyEx4kEIQ/whtxAaheTEvFGeqFmKjuj0D5P/c3tvGRgCpIxC5BW+8MbHdUsFPx5h5XXxOv17q7YSSg5jpeJlX+lfV+XPTs+xk2kUK8lPrNqeU6WKQjdWHopxQhMmJRG6sIweF0UKTyzfKcoYMy7++Vpt39iIOoGofEc5LbwxOWn8jAe9rRqxkMNnRB5j6fSC6D1n1PYFUwfBo7r4sVM1cg54ZAviLBVsilYL9I2wn6EvrXdnniMSPN7JCdquoGMsWGHHHtRncXR0FSuXzhHAmZ4+dc66RpYI7sEqZ5wvnalN7m5kvdlt9ouGtVBFVq+zzUOJRa7CWnqmUNkY5O5VQXwfFDVi2GxM/TUG8u7RusUENnPdc4pyqx+9ORRTawbfeRtKUivl3vbCsUwakW09u5ShrpUktOb9uty/sl14zA4jw58wpau4MTOt/9FSR5Cv25Bzcj6nj+i5U3l4qSD85NxyIjkw3i2dthDc7Xpt+6+9rXd7Gr1UhSNUuDQ8UUq8HJo/+6FgdZLTgC98efetz3gk7pyX0Ut0Lc0Vq/19EHbrmeIvJ5rr324Vty7yxOr/2CqszakhCPn8otozYhntHauxsWjKZlOC2uSpwwa8moDZ/C12xU3aWlFVWzb+lYVeMsqU1tZAnBjqLUgR0tth7FWRyrqOCtrRHKQiUqPsBQlVHWI2FW/bTUmmnFLBmSqvFfhYXIZybQ/9nX6dBTDU0lJu+ySepSqUoKzFox+rZFB1P0xUGPxh+H+A4OFywogAI1UlxbCxbja6a0uBwoQ9iz7rveLfJUBE1TpxbcNjcIZmchHHcQBJPdEFhsMhyccIrDBpnnFgD82U7axYANQo4eUYlaFHtnARPhaTugEN+TIjF8SsFriTESnp9xAtNR+hSsyAcTCW4JPUO90MAgzm2DI2aOcCQj3So2RJn2KSonrYwKgmx7DZxuZRvV6J298+IAYH/hp2fvtXCO9Io0bqNCa/k5LXhz4xYt2691aqtMzqU2kk1KrU18hGXnz/NMARKWn7lR98joynFazAZ7jWKOSoX7GZ/MLrauLp2jLqTm5vLZuuPIYuK54rEWWtpOcK60rJUqGL+DIUdQr7nA4GB4RLjYyHxOyBzhwfZW8/QceSVM84TztSC9Dc2XWqFgaVdS8Y4sKMAQKK/O4r7JkfMnklqBW2rSR7V7/89Dhoinaqg3lPbNZamGzrrvoeNm0xz4YNpSEfHbqDGZtki9emKZ3k5tvRhSyfT2wMp4YNYqsYudUcSxYJFcLUDrK2hND07ofC2ltHCc4HR1sakMRmi6/ex7/ouVC1erDdkFfQjNLR+37r4eDGcZjcg0FgeFJjiLHd8wbZmim2tR/dIVbIpdoEVCP7X6r6eUnLIbLpRa/Srnk7DXfiGtV0HlSnOTJFZQjd5QSiOPJFlKS4urRSfMdGKlqrGh8RTJ6Rxzaj5/02aScjUkgh37sOPaIjHVelTkIlXSktfiAGZPK7SY+EiX8j9TNf4W1MSBgAh0fvY12GBpQlWJ7btskrpUqpICs1aMvm2h0a1Gz/pL0lUfMkUPOuNG6pxQsOCepKzDo+BK9sgQmvYYK2Df9W4RQnB2qr5YkBeftUfQtHlkoOlPFSR7gttiSinloj/VZf1pWr6nRZqbQU33vak67OEZHBqNAB7S8gStIEkWqarSBZ9dGxj0nTkUYj6iNP0pUddmevL4i8YV5GBpP229CJZSVxTVHAVxbS5mSk1puvSnF5Y1pM25Dw8GBWhoVLBT/VYeV1FRPzgtIX7IBpf3VP3FAcDOHmEo8/TsU/KdhWgsJCsPf/uHcL6Teq4uKK89azN6drGKDdVtbjyZ24KnmgKoD5JBZZHhzzKY8RtD/zrYjSp9P45yUbkKWlDDVD9m5DpeMPqewLbuOBqVh6CV/VYoWFSMgWnXeoOiKtAozFy0uWbWz66JIcecgsFwtQO+gsFrN28NptBioCpvUNOdg73cKE44X5tDurb5GprrkdHV4dr9sXOSKNziWQp2ypE0M92a+jpGTDb8TNIq2vU9YUO9trTbYU5j1tBZ9z10nDKvP0SVzs1tNWZghWK/yZjebuhr9EiwJx21kAWmt/sLQHMpWMY5qYbQwbGum4moOVosPIesoHUwOKHzrbBiqn3rzD24AXKwTXDtgPio9m1Idu6RYczj0p9eBHuiudQs4VjZQunAOCpj02Igq+UTydKhbHBitO6+FvCgS2dknbUebJGMe0RHJ6Y0xnBjkngZGAk2+pm8JYkLU+BuBwWsACVjFr32C8l9Tama4vhIY1R5LT/XNkTBgjEMSNw4sCcnjMWHLOOOUO9pNgVz1JiPEtdPNe+KFrTFnkDsOELdqB3tZUAWj48rBMRSBRZzVCIjtqOfm/0zuAUW4RPhbAT2bjpxvDRcHlXUxZ85eiYnjy7mmhI1ZH60hq4XkSpCfE9bhcp2qVSFnC0itW4LNSmakqniqxYsDo5Hyhr9IBaM9jiLgyoJeTbBZLuRafRTk0Y71c0x42Vmg5vSKMlU32lIQw37FGMS98EUpmXUoSqWe6QxFUwhylQ1VzPDKY2pcV1I0MqjTW+a1UvxYKarAhcFy+Q+WCWkIi/O3KRIEiBOMNX0KZyhHZZZnbHmLsTNJcWFhYCIzcF04dNaPPJynqdeTD2JjpIuNrtIFi0Vr4mpnNdBMU44KghyqDxQLWe8LqeqVs9lbgAAIABJREFUpAOHuTm+qw57PLNzqOnZ58h0Fu7mkq44WS7cWDdYFxKOVeKtsRP1kAHwdPjksKQtJDVPASSbtA7uuXHWGV1M26vR4D/eyVr8CS7HhIZwaUYuglObhDLsSUpNuqvs06IbUUq3yvtn4sO/QdpU1U1kZLhVZTiOy90VZxVXpay/PbYLNrMuF110MOQI8rFU9vKFMyhqwsDgREBWVjFImEvapOIVtsv5WgRgnMZQc13zFRzhKzCS/tpbauLUBPktxvQ63u2uzXFb/GHeoRqtPxHQnyhpwDC0z/Fp11SjIUSJbBNmw1PnbKhXlfYNVP1H6u+sfWmH67mS6YfXPHScatRKyNCeqAFZNeIN2mI0SUk14loUTBlJi/LAp4K5DiutMExvfZ6WEa9rN/wHT3696ClSeT75Cto5ByeuskQugg3+yStUEvXP4x6Mj4H7nv+ex8pJKkWmRNSITZu4nY5Ho6jTsaIvSRK3lcbASkdzeakZz87PeriWM8GoSKpoknMqhh+iUf1mLPGmxuWyKgtFdg9OLzKN/FPRTpJOWwUsicq5E+msXxhKiJRSeyKXwqJDdVqPcrhYfalUT5XF2uZRcmat4JJwILZKsOCYXHL6VNVqyRz7i7FFsHhzPSoM+imtdwqmHH1lg9dl+vdBEey4zaC12XGkhcSL9/6patmQ7+LQaLo/ZCRwkp/B2jQKDDZBSXInEQgUINDt2dfROMCvt3KgFyCbIwtfi7nr5pqkOUX88OaUymH9Amn6zOeuG7LF4kjC17G8D0gGtSzmnUqwoMk0vixQ+JVFfKSru5nE8Mvh3HUr9W400ZU6SWbgc+RVO+aIuXDN3uceLxMeLNVOPP9iauWRgkkcB4PWsoufdfC6pPtgags5FBZbyBwus0GSqRtdtpBIQVB+YLH2akqs0ZC4f2FgO/KXjUb456kX8RqhpiZrGYg3ZZJtZKYkwgQzLVbLjhoVJEFXMpE4qKEWJx8MyBvot73T66w1IlgypzIohJ69ZFFMntd0MBC0sgKHpbJgXZiWgZ1yGoufmsp8k5epCkwBRkzU6FlWEFV4RmsboyF6fKxrGZr6hTZhU+wnO3edvPCPICf8aaxWg6bl/TOWtmhohRIyUemy5DtnfYWrCqgMiG3CIWKwmR3JkLCcDzyPHXI4m8YnAkcVTidepouRcYefQpEpu/3Jxs2k6rA/i0gK8aYs03wtIo9uWZqRofmaCp9P4EWp1HwlbLjiiLbdlXhqmiy+FFeJchc/p8hpG+rFciVbnKSzdoXBv3BFMXLR0NDRV62h62lLO2eOqS3OtkLB9HZUsLuf3o70beinhgTx8aequXqoTBpN+746V9BOOziZa+T98GmDn6m0nDbZvtvPePuTewISH9jkm05OC3PfVp7qW09IsAx0vHwc1Ndv0v3rwu7rRdn2u1mmow5fX12vXQ6bDvj9BEuurFVSpxaN6PMpXMAqQWQXo9d+QVMPDR39khC/zjcNGdlCBTI+JhnJmdw7N5LH/bRXq+mYXEr5YhfeDieeTovRxag1Tviik8VlOAEZraePZMv0EzuuAlutHXEL+E3K6HraBK0yOpEhcCyBDs++qsEadbejShvpp481xmLuI0WCP5trkoJajAKbU2rRlHVGGGEP/mzLFppYBrWYBh4yRbfMwU4lWHDjjuYSxepLZN6Sz8k1LY3TkCbq3ZRegdK7+FZjwZQvoFgRCmY0JTM1sUJGVlaR86Mldw8pOz/94HUBCwaJyXe2eGBghCuYzp7AadESjSAlP7DYssoe1ap6Ntjs+0h1rfLgZB516+epF/EBQ5mOUr7gkWn8n5LQt5Qz2Z6LYPEoo+wgdqT1zjcq2EOs/LPiEDSTXzZUbXMIFl+blACZ8l0sG77uo67qzD17jjJQIM3FYjaYW81jsC5kaq8sAxIJprqZtRY4/tOmssAAcjpO86vecH3sFCBYJKZCjtbq/AHwovyjQdE08VFIwgI5Sjn4c9QAugJT54UdZoHiPUIU928P8DMt2BvbQL8AqOVR9VT5H2mx/6elTmVq9BY5ZMrXhxafCwwmKF84fQmTX087l6ylfb/8cRslbIEjopafr0WE0S1j8zUd2CSf5o/kXPSG7d+XOcox0894qfMb5zIl8MwNtbG05ygJi52UXxKG63yd9ZyCUxmmIW0NHec0rTx8rm8dmWNkC1VtP0LyJnqxTVbuJQc5U0oFcmd6q7pjn5ENBbJM11ZzpWYFzWKdMw9O/KZ77nrU4FuQEmctAUshlIGacw/GZyJlmuh65r+9WnltaS8cP7guWabsDZpOB42usVWRyEHDPlgqMHx1CkY4DEBSOVj8dROH2r9Y5Z6NwFxclHG6d3YRYeJz1nXJAtYo5I77BYv7aygwyV0H8cIQH5n4ZTjTUlpQvMUWchBsNCZX+fEFTk7S4oQJUhodawzGCXIwBi6288KSfDeaRTbsaKHk4lRoR0ubvGoU4ZRdvFj022fK1wnmNyZz16MmyD3LBQSaINDV2VcNsi0jLQ16mrDNVMi5ZsgPb65J8oWfu25OqantmgiZ4++HN2cLS5sgBQ+ZolsmYOcRbDRTGkpd+eZ6buiZyU2plsGvX3PXTdS7kZdZUxot28usucvwnMl8mJLk2EbYUtl9K2vS7vNM7tEQjZHTxMflrmXE8twsM88yBrXsO3GshgtZrTyxpnP0y/kIpvvpfFjnrBfSOt6AJHcsRkpUsKd2llKL4YwVScR4K5jXGUYFRj41RBtVSVcS/AvZMZOoyt3PaHqduwuLV8xBHnr2TNYvlqwGsdOiNQ3RgGHUnelnVm+1UTCJmlWMwRAj3ZkCuPJpGUn6jaQfX1QXu1R7MRgKbcIBw7QWTEP8BtAxqfmiWseRRbCExvVtZJkwOtOr7msN2H884fXJhxwiaRl15Ha8JDSoJak5P89i22hJPG0ciRQ3UKYaGtQiOIfy62lJgJbmaxqnTPehXByW4IU64nx+4KDttgWOhmFBXRSYr312Yp+8oZ6W5KktMjUF9XTWrjBML6Y0piFl6v5UtrOFxDuswS6+LUZVW0U9OTFLGc7t3vGVGrWrTG8dHH+6Oq3CQ0ij01unY0MXqjijsjo1ikxWQCNLwRjJJskLCKYsRi3YSIxpoU0rlXIP5ugCc7dsLqPIhd/gp1Wf1HwClmrSUPupsh0fTmQa9PpI3XU989/OrOwIV3sRNL1KZmGB5zxX+ZwJlomnmv1iHkKtPUV6meFWqvWp5HkFq616Z7VyhQtSPdnVVsDqIbNBkmABG9WXhnp/R8Ayfx/UzOE9cGJML+yClRyoSM74qGlg5Y/JR1OYHBgtrKZTldF6dA6Mwc59VGt8VtNikC8EO9rZ1mbHUZ0alajhp98a2zW1xFTuwRxd4LSuWZK1x3EZRS6OqlZ2LYgJgQiB9s6+ql1QT6w/TW/UuaoBUmevtiBSS0e3ys97IwZYdWukSPBnc01SUItRYHNKrTJrPZFH2IM/m7PFaAgeVEqBxXxAvrkt4+PzCBZcq8s3xPQN4V/PFRh1On60hNdzZdIPr7/eLU5gpIK674TcXFIyjc9q7jqVa9Xlu+pCk/85wVy4b2Vdu/B8g5YKmyBZM9gUOBq68EGtssKGyEYnrxOv2Mr9Bl3qfGTR3GLrmg6/xJ6nXswtng2lrmR1GIpQvFIktEuwbJxhVFBnVQ1KtTgBV+kNPpgq0DL2SJXXNB169imTLkNcF2+/UPOVb+LgIFtK4CBzVmEs1dD14074JBf1TwEsErp+bRTZMnMZPbJYRBM6FhbzUoTyQ5Sd5WrODzBSNiFGo8DxodcgXo6V5kG8kfrBnxoP5D5VdfIhh2zhz4OCVlBg+cJpLMMboqnjCKqZe2y5QVQ9ctr52iIuS/M1MnTJviNuOAmmEV2mMcwiOnuExZHYQDh3Ky2BT95QW0p79511pNyOanrwZ8nqHxG1+1uWWaRvC107eyX0+I041zPOWWxUBSRT12Cc3FnmiSO8qX5aJGx0epsKUbF0ZIug29zVVl34FTm3YJZO0JdNwucWaUj/5IMTn/ncdclyUsbodebSWfsZn0aVL1TxJijf6GVU2Dqz8ki7Cn8G+0E3Dikm8JwzWeUhkwxzOY7a+TIeQo2Kg4bwhUlrFLUwfuLTa3X9q8bqAuVGC9JFhxUzGa6VZKsqYK1Am5Oz434h3vO6iqloc3AyhVscCxIvn3cuqFe7Thjfmaym1VlWF5lay1Eufo7+dZBz7kDsaCdcmx1dR++XIv8695qjxdNox7s2pq/p3HX5GdxaLYgPgQiBI8++zlWq3OHF3BwR7ttuWcg01yR1qdQ2+x7+VJe2MI6ryviARia2zL5OItjcaC+fc3BkC/9n0C75JOmj3i06N6Wm4mRanl/0dSp3TWl8Kxe+luKLhnbdt+9YXOulXaWXZYpe0i2l5vrwmecU4KJIvmVVyKcpEBIhYGk6VDCUgl9cz1Mv4o2bOETYZrolc8StlqTROPOoIJPhkidrWdsYKm/yrP0EF5voTAMPyUDP7hui4+vFMuYPA4brfLOGEed4H+EEy9ppxnuEQQbFyVQTLQQO6SudpZwV5i7c/g9/65ibFLh05i7mkg2GJyyZwfRHgXYt5rQrHK4+a6RC8Gd5/4ylw9U4OROuIAQ/0JXhTAIoWQuBvoccghB0UvmG0HX5wpnP6P7Uz1fT33KRL/dVKcd7okP6oDLzNQslS+X17Zt7n8FI5kVQkq3+NUR17j7Duevcdcdi674baguBvjvrUf0a/ZwrmX54c0PHkY6t/MSPEbcU09s4H7/OBq/d1KCt6W1c69ruqj9d9FMVHlMJ0aJIfoFRRStA1dI19z048ZnPXdP5FiiKQxZzJnDhrbSfzH8jZcZZc+6iFStHdKzklkgGISd0fds1Dfrr8kminiuo+yiwjIfQ0tXaSVpiWtTfNgoqMCSwKHh4HAthFbYyBexwGvsFGFXM6c9G+4W5RnikoJqI/QxXpWD51q6EzOedC0rbhxPGb/CzWtb3JIxKlPuZ28uNHYMEVgXWY0e/6LoiNLooMAZYdJhk2kUjq42UDf7ELbCqeBO5NgJ/Bos1gRCAAAT6IHDr1i3LmmUfyrarheYnQeHv3r0bDM8a+OLFi6zp95f4p0+ffv36taiX4miS8/3798WYayNYHBn//fffzc3N2pRTxV+czPgZPXv2zP1U1VAj5n6mvbi4uFhM8MOHD4txkkT4+fOn5JGZIqkJ41xbEXlq5y05cHemwOP7Cah4nLBevHr16u3btxF65auDhFGLFM9Xjcb19XVEbMutuSwYFVjoFYijwrnYO2jxI1//5XRcHADEN2S4dDZc0LNvgNbiI6sMLQU1bCjWUmlkaxFPgyvLMsMG6zAFWIRmMZAS+fr16+fPn4fU5Luwz1nsltVGnGIlcxFLnRFwHE3tEp+5q/hpL9f+Ud80Xz+EIYdP4zzXc5OgJ0+eVAXhzPO15IZQ9zc3B0ye15Dg4sRW0b59+/bw4cNMAiRJtobOnYY6iSk3J1JDZ71ZeB4sT8A4PRkEO5snluntYoE0lh+mt4skN0dgBc2IjsGJERTRihHoo/1k/hsvMH1YOa5jJXfnXAeHzI4Lbyqrx339/v37xTXixdXbtSVK6i8eYtEii2TbkPLaR7qMX08B6wNvr/1C8Mx/DSYzAi8s6iqp6nTCyFXiGnw58OcWbpKAtSx5ZxVgTgvsOEcmGF6JHXELBK1DIAQ6I8DZ184MijoQgMCYwO3bt8dB/K6JgFbstJ1oKtGq+cP08c0htW2n26xIsQfdXu3FHHX81Z+xL8Y3RpA7e9HXqaRev35tTDB5NPkKjWlq97A7/ymn8P37940PbohmTFz7FTYkvvaRy8tLp/jcs1rPsJOcS2RtuErX3Gdn1iZF/M0E/NNrJ6kXqnfxNbPcHCLG0vbfeJOrxlZu0EgK8VuMCuJ8Dr+rzbXxwikJ5fvOfRhm4HB1daW8Ikw0wtyw0hlJ0N2y90en7dkdq/Nc6Mh34QMSxjd0qCKosiQ3BFOARaTG+az/puTFBtbP1H/QD59er0p2+vhJQnAcjQwdqeOaH2mwl3tXGUOOkUVO8lN2D3oI4xOQ8nDOPF/LQVsvt7aPrlMJoGHb4l5MtYTaJ5EqxxzpGAcbObJWmjTUmcDakz28s7aLSswaCNhb2hP6MSK1aWS7065wGXscf5a6ah7qPzhiPvq5KtnRs03/ZAXNYj4GJxZKxClMoIP2k/nvYpnpwMqLOtYQgeXjStzX/raNuYKRY8CmsdBcdi7cIpuLzMWIQCUFbCRVoz977ReMepW3Wp2CNe2EGbZ7+Q1v7u2alpPVdtdNwkKIHVfBrMGOuAVWmYzIEGiXAGdf27UdkkMAAiYC8T3xpiSIlJPA3OTkQMNZ3kOTE0ljac9ZMKiGImuaEby1J9DiP9XRykwHYPZI7j8rl707oKvyX2CDXQ3TThGQpoulSK5q42FdH2mSax0XsYBKkheJTAloF6z/MrmT1AvfjThlohBLoxd8MEng4m4kya8GbVtec60Bo4JtPJM/tVg4lWPJ8rm4kLlYXJMj8hM8bc/uQ2j62t7yaPpQ5si3z1MHzxbPbAzx9SbUPW8l8DN113PNtYvgXzAF8Gn415oZuXGOwhfbNP9ZjY0tBUAHxni7k89t7tpe3+dS6Cw82JtrD4EG5zmO00/pMeSYMjlDiN8k+vquah79BzNdL5bPYA3KJMw02cUB8J752jS7nSGSNvdZ+jkJ5V5YbPxlyjKvhJsTMh6+KH/88Z13FyuC0i9ZFxYbisWqsRNI+ceDeEt21uVVJscCBM7px2B6m6RoMb1NgjGYCCtoQSzTQAYnUyaENEGg8vZzsWYFB6XFyC8O8iuZ/1Zu5WL22pPR3IDtwHlx4U1lB2rqDHdzc6N3wbifwQvtq7GfFAqmEAy0rHFINkkYfJzARQI1FLBFIXuK0GK/wAHpHCWwWieM3+BroTn367+N6VfrqMeOQ+2owY6LkxeJWnL+csI1ixxNJWlCYEqAs69TJoRAAAIQgEA5AnNuykWvWT4RC7sp8ylSJuXFz3WOxJjbyziKtuqndn5bnHF6E9WqZAtH9pdndEShQO6W95/N1dBU4i2+L3bIyIeTKmt7Osfmbpezy5i+0+Ek9ULHCeLtqpwjORaN7OVHW5PjX15SD77owZnLbq7NYVQwR6xkuDZaBb/ENZKh5AnARd+lBD7QCe53HydpwUaF4Tw/jxpkWs5sDFZIvssn3lVNTX/CKYBleuK3DDrIurZ/VwGIH39Vd1z523+mRYWQGgioK58OvTT804aMMi8kYshRQzE4RAa/VXQCqDk1Lpm7R7JenHy+lpatvFIl5w5T4f3h+vTuELI445h7sO9wGurD7Xt4Z304AQTIRMBvGIP9cvJ8a1ihYHq7aFamt4uI8kVgBc3IlsGJERTRChNovf1k/mspMK1b2aJjDXFYPq7BCv62jTl5Li4u5m7tDLfs4rNIuFMMHofAIoFe+4W1K5iLoFJFaPpQbrVOGL859YVMZbVpOpaKo5fzTh+sIcRHVJUz7Wx2xC1QQ3VABgiUIXDk2VdNS7RvZtWfHtErgrQQoj9Lh1cGIrlAAAIQgMBmAnPrynPhmzOyP2jxmtlT6z7mdFNsXOVMlrXsRcux5z6urLu7OGj58eOH++irBjmWNxe6xDdfKKPFZzPZy+VrMZzcBMf60bTRdtGCTiMu0hJwB+1OUi/0Xb5FX1j8lEta/nOp+T6yYBy1t9u+MTjX5syFB3NPG8ioYOCptxUu2l0xC5dPy8svLGJvKDOL/cJpe/YNMFt/5M2bNwcOVPzVlAhJjdjT1gWmABHa9lt+p7/NQFrF0VKfPKujTNV5KZzXnI+w8NNCQOel3czUxVdTU+wcNUMOh/1sF9rWHxzzb36rTg6AzNfSUjUOY9Jm6qemndyLo3oVy2MP6PoCj66P2tpFQz0yRPmfh3fW5VUmxyQEFlu80/oxmN4mKWBMb5NgnCbCCtqUyTSEwcmUCSENEai2/WT+m7AUVWvlhDrmTiroMlKmc+G55VH6Z1s+1jzUMmzOh8WSsiQs5sQuUMbIomMC9AsdG9ep1q4TRpv0XIOv1Rl9GsEple+ihv2rQe2wYxDLXOCBdsQtMGcUwiHQJYG/DtRKX8bYv0FQr5xXd6sdXfo/956nA3UkawhAAAIQiBOIuCO1763MR0VGEh6S6UiGjn9GLL5Ha/k6fffQXFJHFao5eVy4fy632MEhy5xTW16ckMkvtH3QUh5q2OqqV1QyzkxeAFYleJJ6sXjuRdW2jG8xbh11lJIkXn+fPXummVo8nendSJpHNeCMCgYzLRbOIZplP9bU7ntClGN8AKDWW47O/Z6HtUKes2dfS6mP+Do1caAiyl2n1CKNp5NNNUVjqqPaNIuETlT7RdNTADlF/bXDzc2UbDrs51C3qwTVQW9Oyk6emL0S0HlpDeFG2n38+LHkVzcZcoz4n+fn3IiuBoeAs8Ji+ex+vuZQJLmwbFtMklEkEdl00awaaxXb5RMRtZ5bi8QGUZkbZjJZDZ11JtVI9nAC+DGMJmB6OwXF9HbKJEkIK2hGjAxOjKCIViGBmtvPxZrF/NdYomq2slGFGqJFBmAsH5cx0JzjbpR7PlePPpU0yiv4UzWuzGcGgrkTCAELAfoFC6UzxKnWCePDL7ZPz/KSx8hgwJe58DV29IEfaMfFycsgJ2sWvr24hkC7BI787msSatr8rUmLPnSgt479/v1bo0N5WJKkTCIQgAAEIFCAQORknZr0AgIEs6ArCWJJErj4SqRtuRh9nXpZxrb0Sz5V7ASFZc7pduQnJ6Dd+dMPCk1z0f7CGrbvZyq3U30JmSNwhnqh/YvuO7dzHOrZ+b0oiTyPmqPNKTIXzqhgjsyx4WqxLYuaGj6VP1Y3/drhlNWBQ8pBmDO0YFPshBQjYF92Wmy688mcaSjV9BTA7/QtTdmideQgVSNcw8h5UVQi1ElA+6pHB19VczWDLnnwlSFHnWWjjFTBAVslW2kHAszXkpeEGvos4+ho1DwmR9FQgjTUxxqrhs76WALkXowAfowIaqa3UzhMb6dM9oewgmZkyODECIpodRKotv1k/puwwFRr5YQ6FkiK5eMCkONZGF8Tn8/Vo1fVxyUc7vpnkCzxiQOB8gToF8ozrz/HqpwwDpdeZ1DswwyWfdp1nn11uHSBHY+yI24BvxxyDYEzEGj+7OvISDoHq4bszZs3o3B+QgACEIBAnQQiJ+sspywyKWUZi2fKurlk17JaG98IxDjf9r1IxpQLRzPuuksilXGXhj6XlyS7USLGjYMlgYwk5Gc9BEoWgwPrheU9ZEnOxiSxrEUSabS2AWFUkMQ6yROxvKpAmVpKRXLZLAdyjl3pPEkLltyyJGgnoHUUY+elkfDwgVB74nMx1w7p18afy3cU3s0UwNKUjXTnJwTSEpBHfdTd62y5FpILv9ViJMOcjgw55si0G663mgYnAiXHUYv0mK8tImoxgjZlWr5Joi2eKqUtKphcZhrq5EjtCVbSWdsFJma7BEr2v8bJ7FoH4yr4a6era+MbhWF6awR1nmisoBltzeDECIpo9ROoyj3I/DdTganKypl0zJRs0Gs05MWmskzM/WSNLhHj2N5P2X5tP1VrlNaeNTEhkI8A/UI+tg2lXKETZqBXm2CRwUAN5q4Nl2NSm2A57IhbwJmbCwichEBvZ18Hs2nn37///pt1TnWS8oGaEIAABHITiLTVGuwWeyPOSM3R6rXl85ijFM7z07JFzKexNr7/bPx6ZLVg5Pq/+3rILt4gKxcYeY+mi7P24uvXr5Z3Q8qmhTdbr1WE+GUInKFe6CXKiy4e9ZjGXVAF7CJJIj24E2DtimMkTUYFjmrhC+0vNNrx8vKysGxDdotDC0uPk0/yM7Rg+eiRspGAfdHi5cuXxjTj0Rbr3ejxtfFHj0d+djAFyAcnwo1bEHAE1NFrzjV6T4SKpaZs9h1FLrU9Fww59tBr/dm50aa9g8tNgPlabsIHpm8sZsb9EwcqUiBrGuoCkINZ1NNZB8UjsD8CZ/NjrJ2RrY1vLyFMb+2suo/JCprRxAxOjKCIVj+BfJ3LBt2Z/26AZnmkKitbBK4qDsvHx5rDuMyae1udZbQsUEZpj0VK7hAQAfoFisFAoEInzCCYXsNXlY1ybF5NqCB2NMJMbkfcAkbyRINATwT6PPsqC2k3dv3nW3oqSegCAQhAIAcB7X5L9W2iVeJFnKer0jlDZOMWsQGF3JH53ltm8XUuHi073GT5+ExVM3qfc0CzvC9WAlfrGpjCJCQrgTPUC8s+2trc3xZ5Uh2yGgoYo4KsFW0u8bmjCNP4R72tQB+mmwozCjnwLb9naMFGtPlZnoB9QK5Pv2oD5X4J7TkqL6YAceCMeON8uJuVwPfv3y8uLtQy+Lk8f/78kH6TIYdvhbNdj05fD+prulH4AHYEO/O1CJzWb1kmttJRWyeTDKKaxkVDfYj5quqsDyFApuUJnM2PwfQ2YRljepsKJitoRpIMToygiFY/garaT+a/mQpMVVbOpONRyao7YFNZVvgj7/FcXpb9WnPPWsKNu/iM0lpyJA4EshJorl8w1sGs0LpMvEInjDgbfeYlLZJj82pC+bGjEWZyO+IWMJInGgR6ItDt2VcZScdf37x505O10AUCEIBAfwS0zzKulL4hVt5TOfLK1bPZLs7qkLs66GL3yGTtl0dWC9JI/vagYC6bAyv0HUiX5NC0Z8v4tsU6gWy2Lw9uI1BnMUhbL9TN/ffff4t8akNhkUd+K70ielE1F4FRgUNRz4XxALPlAGompRaLjfI19jvJJbRUk+SZLiaYtgVbzI4IBQjI/WUZCQ+SGDdQxsVmChDns+ruUR/NXiUkkbskoENc6kNHo1DN2V+9enWIvgw5DsFeQ6Zz8wW7rym3FszXchM+Nn2g4SUpAAAgAElEQVR5fY1zGWMzdaw6WXM3EjDyzCFqzXPDbfrW1llv04Kn2iJwQj8G09uERZTpbRKYrKDZMTI4sbMiZuUE6mk/mf/mKyr1WDmfjvlSXpzrCS+byvLxHzmQ82UUT9n4Zv9KpI3rwl0IiAD9AsVABOp0wpQXzNjCV1tmsONgmkPsiFug2nqBYBDIR6Dns6+idnV1Zd//l48yKUMAAhCAwBwBy24YTfivr6/nUsgRrhzdC6vq2WyXQ9MkacqPbLGjJhsl33IUVC3524OCuWwOrHYyvFmj4IOW98UODx5eYILyE1iYwBnqhdEXs7iwV9g0RnnsVV7yW3oTRgUlDa3Pvhm7zgOrqqXYcPa1ZLEhr0MI2L9Uo+rw8+fP/UIyBdjPUCnIacmLlpKQJJG1BFSFNZYb9fIfP36UL31tUkniM+RIgrHRRIIffZUuR5XGKUbma1MmnYUY5zIqq0kGUY3So6Eub7jaOuvyBMjxEALGJvEQ2fJlyvQ2CVumt0kwKhG7O/3kK2gMTlIVOdI5nEBV7Sfz30zloSorZ9Ixa7KWdUCWj/OZwHia1G2xyyeJJWWjtJakiAOBfAToF/KxbSvlap0w1QpWp32rxVWtYKnsiFsgFUnSgUBbBDo/+ypjPH/+vC2TIC0EIACBUxGwn5zR54w0YC0DR/uPtZnpy5cv//77r5a9y2TadC56CX3kkLC8nPp6TO4DzJX4UvfY0eK135P+tmdH+6G3JeI/9fbtW//n3HWdNOakJTwfgTpLQsJ6ofe4f/v2zQJQHnBLtGJx9FUES15aYZKOlpiKw6jACKpYtLmjCFMBjLabPrg/REPExUSOWunsvgVbJE+EYgQiQ/GpDMbB2PTBUQhTgBGQDT/rbCU2KMIjbRHQl121G8yXWbNpOUAO3DnNkMM3x6mu5XwLvqNkVb+WlRjztax4K0ncPpd59+5dJTKXF4OGujDzCjvrwgTI7igCdc5QEnpi58AyvZ0jYw+vs/DY5a8nptFpA3AGJ/UUWiTZSaCe6sz8d6cpI4/XY+WIkDXfMk7b9f4INpXVbMedsnWwH2wnAR7viQD9Qk/W3KNLtSXBuBlsj+49PYsdj7ImboGjyJMvBI4l0P/Z19FWnmNxkzsEIAABCIwIPHnyZBQy91OHFh49eqS9mMUOo2oiZzlNMSfw2cJlF22W1SendDprcDvqv14gpPeDynb1fK+jZrsYvfY1q7Aom73+dv/2qUVWRBgIdF8vjL4YtagVfhfOuMhk3K8jizMqqK3i2/d2H3s2ezF37ZI85BtN3bdgtZXYM8ujaYuxTRYle9VeRMoUYBFRPAKtRJwPd3MQ0Nz8xYsXfsrqRjWXP3Yl294uLXb6vmrJrxdzP2rIkVzTYgnOzRTs3zPPLSrztdyEa0jfvjdlrsTWoEVuGWiocxP206+zs/Yl5LpjAmeeoTC93Vmwz1x4dqLzH2cFzacRv2ZwEufD3YYI1NN+Mv/NV2zqsXI+HbOmzPJxVrytJH779u1WREVOCCwSoF9YRHSSCHWWhMWFsJNYx64mdrSzShsTt0BanqQGgVYI9H/2VXvE6YxbKY7ICQEInJPAqo856HMQeqmB2na9+9z+Hblzgi2vtTbL3tzcyC46XvL792/916d69bnXCs9rlYdjyfEMoOzbBOt0DVjsSJy0BLqvF0ZfTJ0zGqNUxvXyoeQwKkhbg/akpk9e2D+sceyBGUtR1KmePTS2Pdt9C7YNC09lImB/b4i+N55wJsUUYI9B7Ydt9uTCsxBwBPQ2sdGMTIVQXeSxr/1iyOEMdMKLUYEcCOhtDgd+hXhkBeZrIyBd/rS3gRpEHfJKncOx01CXNEGdnXVJAuR1LIGT+zGY3u4pfkxv99BzzwaHx+6uf3HyFTQGJ35h4Lp1AvW0n8x/85WleqycT8fcKbN8nJvw/vTta8rb8vrx48e2B3kKAhUSoF+o0CiHiFSnE8ay9+YQXNVmih0PMQ1ugUOwkykEaiDQ/9lXUbbv/6vBJMgAAQhA4GwERp8csagvr5me+ueff7Q5Se9B1wHLc248srAiTisETuI70PF1o0Vw9hlB9R2t+3qho0faO2sxYp2vMjUaSF//ltfJoqbiMCowgioQzd5i2782mUlsiwAqh5lyn0vWWEHmHiccAmsJrPJ92Sv4WjGIv4oADcUqXETeQ0A+E/lPRnVfcy4N0g5flB1JFVHT0uNHHt9/yyJA+SHHfr2OSkHFL4hL77w7SqRRvszXRkA6/mnvkY3bwTtjRUNdxqA1d9ZlCJDL4QTsjeHhoiJAhQQoP0mMYu9zT76CZgdlmcQlsd1cIhYBgtOiuQQJ749AJe0n89+sRasSK2fVMXfiLB/nJhxJ39KXRR7nFgQgMCVAvzBlcsKQaotBtYLVWUiqxVWtYKnsiFsgFUnSgUBzBE5x9vXknt/mCiUCQwACZyOgVymv2qjt89FqkF6C++jRIx0KGs7BDt8d9eNwDQGfQLXHpM/gMtYxdd8W8es6T/rFZeZucgLd1wu7L6ZOt5S9nto/ucmoIHk92pxgQ+XTUkFyv294yrn7FmyqMiHHElg1pbJX8GOVSpV7tVMA+4fmUqEgnXMS0AlD9ZWj3bQKqaQpsIth6fGzmtgiQPkhR1aVsyY+d4bw6dOnWfO1J95Q4QwqlWO+Fsyog0BL7R7UtJeKDrA4Fexa20m6xNNeWASos6GuvLNOayZSq5YAfoxqTeMLxvTWp9HZNStodoMyOLGzImb9BCpxDzZUrYI2rXz+W4mVg+haCWT5+EBLGetXJd9ltbgFDoRJ1hAYCNAvUBJEoFonTLWC1ekPqRZXtYKlsmND8xfL4KTONQvaagjUSeCvOsVKK5Wl4UibI6lBAAIQgMAqAm/evNFHXFc9Mo08nIN14XrxgfZ/X1xc6P/hnzFxUnEBgTkCRpfx3ONNhNunnVKHatuETXML2X29sFeKOt1Sdqmkqb7TbiwwjAqMoHJHs59YPryqWgQYHfjJTU/pW6QqIAZZnIfAqoVSewd0HoDlNeVVfeWZnzNH7Z/W+8Kmuut4YSVzLoYcU+ucJEQvs5tqqqUcbWechh8SYu8u7TOjkorYpVo1XyupQrG8VrEqJlU9GdFQ57ZF/Z11bgKkXwkB/BiVGKJFMZjeJrGaffCp7CqZzSVRfEMiDE42QOOROgnU037amyD77Kkkc7tU5ee/9Vi5pEVy5MXycQ6qljRVhi1rrLnPbBjTp8ZZbEqcYwlQSo/lX0/u1TphqhWsHtv5klSLq1rBfHp7rnEL7KHHsxBomsApvvvK2demyyjCQwACZyCgjdovX75Mq+m3b99ev359eXmpobyWAB8+fHh9fa0XqKfNhdQgAAE7AfuyGYM3O1ViNk1AXZVR/jrdUnap7NVfQBgVGEtF1mjfv383LiJKjMMbbcu2hkreN5zVaiQOAXtlVAVXNYfYsQTs3eixcpJ70wRubm6CB1+llJwwqd6tuwcRQ4499Jp+Vge9gqPNej76KrzM15ouY6uEZxAVwUVDHYGT5Fb9nXUSNUkEAhDomwDT2yT2tbvQ7UOXJILVlgiDk9osgjx7CNTTfjL/3WPH+LP1WDkuZ/13WT4+ykb64IQl69zrsJbzt5Lz5MMki6WIczgB+oXDTYAAcQKWvTfxFLhbA4G+7YhboIYyhgwQOIrAKc6+rvr2RRJLvHr1Soeshr8nT54kSZNEIAABCPRNQAdT9YHWTDpqO52WDHUUVl45nYNVy/z+/fsadnlm0pdkWyRQ7ZwzoZPavmxWLY0Wi1bTMldbEpLUC3VDxkUaGbFOFPbVo7WHrBgVHF5z7YWzhvJZ5xJRndVW9krSgh1eRBEgSGDVq4LtA7NgXgTuJ1BtK7FfNVKohIAGVM+ePZsTRsOzGg4ZMuSYM1D34cGPvkrrx48fV6I787VKDFFGDPvcVvKcbRBFQ521EDbRWWclQOJVEah2hoIfo6pyEhSm2sITlLbaQPsY4+TAGZxUW4YRbAOBSqoz898NtrM/UomV7QLXHJPl40OsY9zIF3zJXUKBjZMCfR4jYaYkBYEcBOgXclBtMU1KQotWm8qMHadMCoTgFigAmSwgUC2Bv6qVrGnBtHXDta2rth42rTXCQwACENhJQN980FsD7O+13ZadPG4f/udPj8tJp72evKRgG8msT+n1POpJ9Sd7yYnp/1fgkHVu52lWBU+YuGxq13rVpkN7ssSEQFUEvnz5Ypeng6N9ar1XvZOIUYG9eOSI6XpbS+J1ls+R5AwbRkD42SWBVSOoVdW8DK6zTQGaaDzLmJ5cchCQo0Oej3jKiqD3gh3rElnVFjVRaxhyxEuduxssn1pJWTVlcKnluGC+loNqtWmual5WNVzVqmwXbJW+q0jaZUgbs56GupXOOi1/UoPASQgwvT2JoROqyQqaHSaDEzsrYtZPoJLxM/PfrEWlEitn1bFk4iwfl6Q95HX//n0d7LFMpTWeyefZswgggSVteUTkCIFVBOgXVuEiMgQgAIEpAdwCUyaEQOA8BM5y9tU4B0tleL9h1TcGUyVLOhCAAAS6J1DGU+kw6pyt/tRHvHz58urqyoVzUZiAXiaqNRXZQm81Vh/qd6OFJSG7fATsr6yWDKtObuSTmZQhkJXAqraug3fFrdJ3IM+oIGsJjCe+qtF+8T9/8QQPv9tBJTqcIQLUT2DVCGrVlqYcujMFoF3KUa5IUwRUufSeL2NXrteBKfKtW7eOQmeUcxCPIcdRZkqerw5dB9Os4VvETrBV85cOmvRV+jpK3VysGkSdjRUNdY5y3lZnnYMAaUKgMwJMbzsYCx1eJld1uKuGLoerllyAVayYRSbnT4JpCVTSfq6a41Qi8x5DrNJ3T0bDsx0Q2w8hbQosH6flaUlNH1PVd4AWY6qPznT21fiWkMePHy8KSQQIHE6AfuFwEyAABCDQOgHcAq1bEPkhsIfAn3se5tkggdF06+Su5yAiAiEAAQhECMhTqZ2XkQjJb+n9cM+ePZMPbm7vXfIcSXAgIFvryLHI661mjx49ev36tY6/Fl5swBbFCKyyLC+6K2YXMjqQwKpKcaCcqbJe5XtymTIqcCgKX/RXPulZChchsjuEwKpyflQ1ZwrgysYqe7mnuIBAnID80noPo33cJX+Iti7F08x696i2KJ9SVG0L27ndcseWxpHk/RXOkYKjn/Z2Y/TgCX8e/gKRwsz7qwuHN9TNddaFixzZQaAhAkxvnbEOb1qdJO1erOpwTw58FasmisTJDdqEjfIJWYn1+6tWcZMVnv9WYuU4k+busnxc2GTG19Xlc5hoI5lFZb3zwhKNOBA4lgD9wrH8yR0CEOiAQH/zF7qGDoolKhQjcJazryXbhZGX5N69e8XMSUYQgAAE+iAgT+Xz588L66IxsfbYPXnyRG9oLpz12bLTGWNx/uOPP3TeVfsd989G9FK04e9sJNvSd7+h29IXaSGwSKCDSrFqkrVZX0YFi2UpR4QfP37kSPbANHkp1YHwyboYgVXlfHOzvE0dpgDbuPEUBFYR0KhJB1/X1m7tHHr16tWqjBJGZsiREGYrScntFtyvpi8zHPgJ4im9tVVpmsLhIWXma4ermUQA+RXt6XRQNuzKKiYN9Spci5Fb7KwXlSICBM5GgOnt2SxeRt+zDTD2UGVwsocez0IgSKCDJoj5b9CyfQeyfFzSvvfv37fsf/7w4UMmqUabsYO5aIFMcgZvEQgBCEAAAhCAQE8EcAv0ZE10gcBaAn+tfYD4iwRGLzHSlqPFR4gAAQhAAAIjAtp5qa+/6jCqPkIyupX1p5xx2oGnllwfI82a0QkT1yvt9WXXuY97xIHITSlfqv4Pf1q90MVoT+T19bXSj6fD3QMJrJp2rtp0eKBSZA2BPQQKd3B7RE3y7KpGYJQjo4IRkNp+qtFetbGgsPwST6NKjRMK50t2EChPoMIRFFOASDGo0F4RablVPwFtwZ9+M1PzaMvGIL0RX31l/XuDGHLUXw4tEs75haYF2JJavjjM1/KxJeWOCdBQx417hs46ToC7EGiaANPbiPmY3kbgGG+tcp4D3EhV0Ric2FkR8xAClVRn5r9ZrV+JlbPqeFTiLB+XJP/y5Ut92yCeow7S6513o31c8UeMd4Pv0Rs9KwlHIfyEQJ0E6BfqtAtSQQACvRLALdCrZdHrtAQ4+5re9KMdRTlmdOmFJkUIQAAC9RF4+PChXGPagjm3Ky6TyHLu//PPPx8/fpQAmbI4W7J656JOpVrckT4Zbb3VRz/0Con6N+D6YnM9R+Bsy2ZzHAiHgCOwajuLe6rdi52NAKOCwqZfZa93794xaipsILKDwH4Cq6r5huyYAmyAxiMQ2Ewg+CqoN2/eXF1daUI9clYHc9GxQ+3mD97KGriqLWLIkdUWxRKXHYN5PXnyJBh+VCDztaPI15/vqoarfnUWJVylLw11hGe7nXVEKW5B4CQEmN6exNDHqrmqwz1W1MNzX8WKwcnh9kKAJggw/23CTAgZJMDycRBLjkCh1g6uxU1f6nnlkU4rgLzWi5+n1isga3MtpoVAahCAAAQgAAEIOAK4BRwKLiBwQgJ/nkRnzYJ+/7+/r1+/ZtXan25pZpU1LxKHAAQg0DcBvT7g5ubm33//1RnIwprqlXV6EXvhTPvLTn2ufKCCuegDHXTXi3aeP3+u7+6q09Z+gmGfbn9Y0AgCEICACKzyxUBMBBgVlCwGZ9vrUJIteUEgH4FKvsDMFCCfiUkZAkEC2tajt02Nbul9XsM2o7lzhqP4cmgn35Y0yiL4kyFHEEvHgVqmCR7Gfvr0aW1aM1+rzSJZ5alkEJVVx82J01BvRuc/2HRn7SvCNQTORoDp7dksjr5NEGBw0oSZELItAsx/27IX0o4IsHw8ApLvp+XDqjm+bKEPZiwqlSPfxUyJAAEIQAACEIDAIQRwCxyCnUwhUAmBs5x9LYnbP/t6586dklmTFwQgAIEuCdy9e1fHUDVmlSutZLuqz57o+GWXSAsope2M2tOjr7YaT73qeLP25v78+fPVq1d86LWAgcpnsWrayabD8gYix/IEVlWK8uIlzzGVvowKkpsmmCDtcBALgRCAQJwAU4A4H+5CIDkB7U3U9PnDhw9+ynqllN4n5T7JrrGT8firdgiV94Ew5PBtd4bruY1oFZ59TTV/acWsZ9O3FbvUICcN9U4rdNBZ7yTA4xBolADT20YN167YqwZjJ++dT65+u4UcyWsmsKoJqlkRo2xn09eIpfVoLB8XsKAc0YvHX/XOu7QeZm0hG3m/p5rq+wrsMZtiIQQCEIAABCDQKwHcAr1aFr0gYCHA2VcLpRVxRh+V1ZmfFQ8TFQIQgAAE5gnodX3X19dab9ZnYOVQe/DgwXzcZHf0wdJRw54s6a4T0vnVf/75Z9EFOTDQqVfZVMeb3d7crtmgHAQgAIH/SwBfzJ6iwKhgDz3Lszo2Y4lGHAhAAAKOAFMAh4ILCBQjoHfejz6hee/ePb2WcbTXR++l0rzbIpVeAabtRJaYqeIw5EhFspV0gmdfVQxGhbYGdZiv1WAFZKiBAA31Tit00FnvJMDjEGiRANPbFq2GzOchwODkPLZG02IEmP8WQ01GuQmwfJybsPbsyf8cz+XZs2fxCKvuLp62lTwava9Kk8gQgAAEIAABCDRNALdA0+ZDeAjsJMDZ150Ax4/rtfp+UMnvE/r5cg0BCECgYwJ6Y58canpX3O/fv9Xq6hVui861PTS09XPP42d7VoeTtWFRe3osiusA83DqVTa1xCdO0wRWLZvxvtWmbY3wEAgSWNUIBFMIBjIqCGIpHKjv2BTOkewgAIEggaNGUEwBguYgEALlCWiKrbd3aY/XNGu9bcriplafXrMPhCHH1LJthah8Bo1Y4Udf2wKbRNpM87UkshVI5KhBVAHVCmcRrOOFZag8u+4768r5Ix4EFgkwvV1ERIRMBFYNxhi62K3A4MTOipgQOA+BVU3uebB0pinLx/kM+vnz57ifWW9mlC86iQDaFvj69etIUjr6InkiEbgFAQhAAAIQgMDJCeAWOHkBQP3+CHD2NbFNRxOqrMexEotOchCAAAQaJKBjlnqFmzbP6RysTlG+efNGG+bStr1yzF1dXTXI5gCRb25u9LnX0WdngnLIBfnu3Tt5Kjn1GuTTZSCvXOrSrCi1h0AHlWLVJpsC+jIq2FMgR8+y9j8Cwk8INEFgleM+VbPMFKCJsoGQZyAgZ4im2BFNNQeP3HW35NxWvXY/c18w5MhNuKr0gx99lYR1nn1N1VEeaILa5msHokibdQdlYxUQGupVuOKRG+2s40pxFwI9EWB625M1m9PlbAOMPQZicLKHHs9CIEiggyaI+W/QsgQOBFg+TlsS9OLFjx8/xtsNTX5//vy5M1+9lebRo0eRRCSDXNnBF0FGnuIWBCAAAQhAAAKtE8At0LoFkR8Cewj8tedhnp0SGJ195UjPFBEhEIAABDIRUJPrt7o6EKuvwuocplpmnV/dk6k25z1+/Pjhw4d7Eun+WX2MN/7KPUdAh5NxQToa57lYNe1cdXLjPAzRtDMCVIqsBmVUsBNvfM1ylPiqXQWjZ/kJAQgcRWBVNzQnJFOAOTKEQ6AwAb0IbPGlXdrm9fLlyxcvXizK9uzZM32VznewLD6yOQJDjs3oWnwwePZVPqIyhW0tsVUdJU6MtXibjr+qbDSt6SA8DXUqI7bbWaciQDoQqJwA09vKDdS9eKsGGCcffDI46b46oGB5AjRB5ZmT41EEWD5OQl4YtRlPB1PnduJprCL38p5dYdrvd3FxEZdW6cvjHY/DXQhAAAIQgAAE+iOAW6A/m6IRBOwE+O6rndVyTL1wyHc037lzZ/kZYkAAAhCAQB4CcnJp66fe06zGWUcy9IWT58+frxr4+nJdXl76P7keERBq48FXveFPbkrevTcCeIafm2vfGeCg4zkJdFAp/LnPohGPnRwxKlg00CjC4oKiH39VSfAf5BoCEEhLYG6fQTCX/c0yU4AgWAIhUJ6AXrS/ePB1kEob+nXO0CJh/J36lhSMcRhyGEF1EO39+/dBLap1uDFfC9qr18BVM5r9g6i2MNJQJ7FX0511EgIkAoHKCTC9rdxAZxCvg8FnMTMxOCmGmozOQ6CDJog53XmKa1pNWT7ezHPxTXb6TIW67G1ff5UXMd7dq9X6999/Ofi62Xw8CAEIQAACEGiaQHycMFJt1Uxh9Cw/IQCBCglw9jWlUfQ+IT85414i/xGuIQABCEAgBwGdtHzy5MmrV6/kWdP753T8cm0uGgTrGO3ap04SX2yD3+6Yqi/yYJxiOUnIqmnnSZig5skJrKoUdX5Xc5VU9ewPZlRgqXqr7LXquJ0ld+JAAALbCKyqjKuq+VQepgBTJoRAoDwB7fKRi+Phw4f2rOW+tuxoVHuig7L2ZDfHXNUWrWrlNovEg5kIzDmONvjoMkk4Spb52ghI3z8bnduWMQoN9U7OHXTWOwnwOATqJ8D0tn4bnUHCVYPPMwCJ6MjgJAKHWxDYRmBVE7Rq9rRNng1PrZJqVTOyQRgeaZQAy8erDKd3xyy6ahVB1W3udXjB7LSjTynH35Sn/dhKefHwbTB9AiEAAQhAAAIQ6IDAqvH84oilAyCoAIFTEeDsa0pz65VFfnKrmlf/wUqu//D+jF8PqETyiBieTn90o1RE35pvYYuardO3bHr3m45fyv2tz8Cu0tT4XdNVaRaOnKPeaTvshw8fLIpw8NVCqeM4q8ZFTDs7Lgmo5gh0UClWvR1t1dq5o5T74syjgjjbVeVz1a6CeL7chQAE9hBYNYLa8742pgB7zMSzdgI5JrD23OuPqbM0qvVrX2+vXVxzRxBHKssH8unTp1Fg8p8MOZIjrTNBbVwbvTZ0kPPBgwcqk3XKvKpwruqCi+nbwXytGKtVFtwziCqmUcKMVtUF5oYj8n101iOlqv3J0LFa01QuGNPbyg10HvFWdbirhi79MVzFisFJ1gJA55sVb8nEV1WrOpsg5r8lC8wZ8mL5OG5lOY19D7N2gs29bFF1UwdZxXPxBKychxqZqznyU56K8fLly69fv1brTpwKTAgEIAABCEAAAskJrJq/4BZIzt9PELeAT4PrMgQ4+5qS82gDR53bu1MqTFoQgAAEEhGQGytRStZk5AvTZ2A1tH38+LHxGfnx5UQzRj5JNDkojUeCtZ2RL76epFTMqcm0c44M4aclsGq/7KpV22JIV3mI7I0Ao4JiFoxktOogTZ3lM6IdtyDQK4FVG4/szfIIF1OAERB+QuAoArdv3962y0cftjJ+aVM7k3IPzBhyHFV+Cuf77t27YI7Gohh8Nncg87XchKtKf9WMZvMgqiqV7cLQUNtZTWP20VlP9SIEAt0QYHrbjSk7UGTVAGOVW74DOCMVGJyMgPATAvsJMP/dz5AUChDI7aWcqsCmsimTIeTZs2fulnbcaSeYFqciW+/0MSH5mXU04uHDh9qnp0G4Ts9q953+61kdeVXnrumz9p5F/DNqqb58+aLILmsuIAABCEAAAhA4JwHcAue0O1pDYCDA2ddkJUFz7NEuw1XuoWRykBAEIACBpgjIqyUP17AL5Pv374Vll7NSAsztwJsKE3/D3DR+3yGylxyUFh31kj87ZEuCxGmRgKrb3Osep+qMxlTTCIRAoAMCd+/etWtR53aWyPrTVDWL74lRwZTbgSH2+SyN9oFmImsI+ARWVcZt72tjCuAD5xoC7RLQpiLL1moN9gocTWTI0W5Bsks+50/TSWx7IoVjMl8rDPzY7AoMoo5VcGfuNNQ7AW57vKrOepsKPAWBygkwva3cQGcTjxW0VRZncLIKF5EhsEiA+e8iIiIcS4Dl42P5j3KXOZwXRft/BqffsPVOZ1P1UYRRfP+nvir04sULbTN79OiRlqj0X8dodeRVh2P9aKNr+bG130xnZS2bDUbP8hMCEIAABCAAgZRt81UAACAASURBVC4J4Bbo0qwoBQELAc6+WiiZ4ow++qpnVrmHTHkQCQIQgEB3BF6+fDnopC2VczvhciutnXY6U2TZ98kBTt8WxoOvekTc5Ov0n+X6nATinm6fiXOX+4FcQ6A/AnZfzKpTpsVA2U/kGjVlVFDMdpaM7I22vSRY8iUOBCCwmYB9BKW5z7bxOVOAzdbhQQjURsDo3/jw4YPO3mQVniFHVrw1JK6DJcEdbJHPQdQgtmQwzmIU8yTztUrskkOMAoOoHGIXS5OGuhjqUUb1dNYjwfgJgT4IML3tw449aWHvcO1Dl574+LrYWeG49rlxDYEIAea/ETjcOpwAy8eHm8AXQIdX3U9d+ytNOpuqT7nqBGwqp596/I8fP8q1WPPr8xwNLiAAgfIEGO2XZ06OEKiEAG6BSgyBGBAoT4Czr8mYj9YgLWeokuVNQhCAAASaJeDvftOWyqP0kD9ODrjFpltb2fSV76OErCpfvczPt11ENrk1Hz58GInArfMQsE8769w2eh5LoWkxAvYtVnU6be2bbIzV3+9ZGBUUK4dzGRmtpscZIM0xJBwCJQnopdf27LbtPGAKYCdMTAjUT0Bbkdy+sbi0evu+NhjF4+y5y5BjD70mnp0b2Bf4qvBOPszXdgJs6HH7jHvbIKohFEFRaaiDWAoE1tNZF1CWLCBQmADT28LAyc5CYFWHa0mw4zirWLGy33FJQLWEBJj/JoRJUskJsHycHOnmBP2PviqRoJNEM1lFk6flzZs39i7bF0mn8fWsUtBJWjab+WS4hgAERgTYWzgCwk8InIeAfYzBfrbzlAo0PQkBzr4mM/RoD8fiAapkGZMQBCAAgV4I6AjNgetPOv6qN8b9/fffcZzTr3zH4/d613+ZX1xH427aeCLc7YOAfdopfQ9sDfqgjRZNELBXCn9Vrx7Vkp999VVjVODTOOT64uLCnq+9MNjTJCYEILCKwKp5ir0D8mVgCuDT4BoCHRC4vr42tgb2HZAbsDDk2ACtrUfevn07FVj+t/r3rhkriLQ74XxtatOmQ+zTGXupaBrISHga6hGQkj8r6axLqkxeEChDgOltGc7ksorAqmHGyVfQGJysKlpEhoCFgL0JYv5r4UmcfARYPs7H1pKy/2UgnVC9e/fu3FPagHd1daXDq79//9aHKPTg8+fP1dRoQ7W/K0/XClG43pGnrWWKqfh606ue9b8oO5cL4RCAwMkJ2F9oeHJQqA+B/gjgFujPpmgEASMBzr4aQS1E01RtFEMTvFEIPyEAAQhAYJHAqh3bi6mtjSDHXHBDnp+OfS+U/1Rn1zc3N0YOes9fxN1ZMxb17K/+35/0rVnUhmRTYbC/HMRYxhpSH1EhMCWg955OA+dCatvOInnsr1Hctq+dUcFcYSgTrjVF+3YHLUaWkYpcIACBOQKr2swNzTJTgDnyhEOgaQLadeRvNprTRfsadfZm7u7OcIYcOwFW/rg2qwVn9/V/9FVgma9VXrpSiVdgbptK1KPSoaE+ivyQbw2d9bEEyB0CyQkwvU2OlASTEGAFzY6RwYmdFTEhYCTA/NcIimg1EFi1FJJc4JNvKvO/DGQ/c6IW5smTJ9p+pV1Y379/lx9GB1yHP10rROEaosv/vKotSm5cEoQABJojYN+w1JxqCAwBCMQJ4BaI8+EuBDomwNnXNMadnpWyH+1IIwGpQAACEOiCwLFuSiGUxy1+zINXRonStNebK332l2fPpXBUuJy2En74e/bs2VFi9JevjkP/b/bu9jxrXG0U9jPrWAVASiBTAaEEoIJACUAFQAmQCgglECoYKCGhgoESgA7mvfZ4v95+/Cn79rdPfnA4um1ZOiXLsmzZiZkyjSoRympbF0h/5nttB0XtI+y1xZF+4Jc21ysogcz/Z3r9XOervucXs0cCCwqkt5nDmmWXAAsWrl0TmE4gbg0W39bfsqOrq6uYxNiywik/6XKcorfybZtOH5N+THhEk/TKecDrtRGdl40qveyGdaKWzd1Ye08/FlwbjmWex7OSk3WeHgsEdiDQ1D+pZi3uEFUDNxHiDtcmiqmayPTORnoHprqXfYTonOyjHOViVQLph9XamqAZ7leuqqQkJv1WyERWh32orPRlIJ8FmqiCiZYAgXQBD/GmW1mTwP4E0q9f3LPYX+nL0ZEFzH0dofTjFUTF1xplMaa/3GiEFIiCAAECexFYfJgyIF+/ft3C6ZVR8da9xOuB+HqM1/K11KVj/uSy85jlLtctAukHRfq925bdjfhT+ik7PY+l5KXvorThiH8evFcQt28TMddQWIlJtRqBXQqUnjloz+OAZtklQDupXwlsWiA+BJ3YLLS/KewUBF2OU/RWvm3t5Op4behWxosSj44ohQNer6287qUnL3GcMyJMrw/pe9/KmhrqZUtqDSfrZQXsncCIAi5vR8QU1egC6Z2N9A7M6IlcSYQ6JyspCMnYk0B6E+T6d0/lvsW8rOGO5DFvH5eejj47O9ti/ZFmAgT2JLC2PsmebOWFwPoFDAusv4ykkMAUAua+jqBa+3LQrTy9MUL+RUGAAIHxBOKiNG48jxffkJjiUZKWb3d7ZVRpQLOFeLrnYmt3alpyLcvaAs/Pz1uOr2Jq1/bK2GLaLBMYUSCuGhIPijXcyStmPPEgjfcgxIm1uGH6sl5ButV0ayZ+bSAKK94JNV0yhsUcSYrqF6ee9EHPYTuyFYHFBdK76MOa5fT4XQIsXhkkgMAAgevr65QeaVx0T3dK1eUYUHDr3yRezVA7VpP+QO3ieXS9tngRzJCAxGvtYZ2oGdI/2y401LNR1+5oDSfr2oQJJLA5AZe3myuyQyXYHbRexa1z0ovLygQ6BVz/dhJZYSUCbh8vVRClZwM8O7dUQdgvgUUE1jnd3SuBFqkMdkpgPQKGBdZTFlJCYDYBc19HoK7OfY274CPEKwoCBAgcUiDxeaNJbVqe2F7nxfykGqXI0wvo+fPnpW0n/dPQ6qS8I0be/hbMfEcxRLXCaVR58iwQGFEg8cnv9OZ3xLS1RJWYnsTcNe0ocS9Nm48SfvBewdu3bxMZaz/qlbjtRKtF4qMKxV3weK7xzZs3E+1FtATWIJB+AKYf1MV8pbfGLgGKbpYJbEjgr7/+SkltnFJvbm5S1uy7TnrrlN7i9U3D4PV1OZroqvdNsjVPvEZo2t1E4YmpTT9XTpTOUrSJ6UnMXSnynf2ZaJXeTO3MJ89OuoCGOkcbd2Hxk/W42REbgaUEEpv9SJ7L26XK6OD7dQctvQLonKRbWZNAokDiFWL6yTRxvyeulpiexNydmBibzyOQWOiTJuaAt49Lc8xqX3g3qbnICRBYUGCFEyLikcJ4DmRBE7smQGBxAcMCixeBBBCYX8Dc11PN43Gfahfq0aNHp8a79Pal2SYr7LwOENplpgY4rGETZbGGUlhtGtJfujxdFlqGKbfbHo513JVe5tdSCi2MLVsN/ql6Oh4clQ0nFXj58mXicbSGmxaTUoicQCYQU/JSDoq4gbT4p9HzIru7u0u8oZU+0pRHXlzQKyhqLLIcr/pOPKGvobBKRMXpFvoJJRx/7kmg6at61TzG6WbYPHCXAFVMIVMLjHUBO3U6dxN/fF/ow4cPKdmJOQCl0knZqnMdXY5Ooi2uUNs/jL7l/fv3N5Qd12sbKqwBSY1+VMpWgztRKZFvZR0N9eIltfjJenGBlgSUOicp42wtsflp3wIub/ddvjvInTto6YWoc5JuNcWaTr5TqC4ep+vfxYtAAhIFakecErcda7WWm6cHuR5J71ePZS4eAgQWFFjhp2K0QgvWB7smsBIBwwLLFoRhgWX9D7t3c19PLfrah7kfPHhwarx126dcG0/01bvpOq+7zFRd6W0gTFlsoJCOkcSY7VbqFc2f75ZmfNz2cHPHXUy7SpzsFKU287OM5rTMf6QM3mNt96kam7mvVRMhexVIPCjWcCcvK4LEr7jEW+pPPBccqlew2uqd+LWBNRRW0bD0VbodvKCqmDvLBIoCV1dXxT9blhNPN6UYXAKUQI785+YuYI9cWAPyHs9YX15epmzY8mhXyuZN6+hyNMlsNPz6+ro25YnVrHbbpQITT6AHvF5bqkRG3G9iqSXWgRETts6oNNSLl8viJ+teArqOvbisPI+Ay9t5nO3lRIHEjoc7aOGsc1KqbE6+JRB/DhBIbIISr6QGJKDvJrPdr+ybMOtPKrCGO5KzPVQ2qWR65NWn+HRF0vWsSWAHAin9zJmzWfoY9cx7tzsCBFYiYFigVBApzfXmJpqV8ujPgwuY+3pSBYgHOGpn2jx8+PCkeBs2HnfCVcNO/m9wqWlLaQ3bI2z6dZeZasrsysOVxcoL6FDJK36ka5GMtzR6LSOYA5K6ueMufeJri+EAqM5NYqQ1PW2dsVlhaoEXL16k7CLxZlVKVCeuo3adCGjzToHNHRSJd7UT75G3+xynV9DusOCvT548SbzCXU+7HVzv3r0rok00S6e4C8sEFhGIJ3cTnzCI/nni6aaUkfSOkEuAEt3+/tzcBez+imDqHEW/K+VAjkcK3r9/P3pidDlGJ102wqZLhpi4tWzCBuw98QS6ns5wE34p76Ncr5Xi3NyfKaU2uBO1OY3OBGuoO4lmWGHZk3WvDOo69uKy8jwCLm/ncbaXEwU21/lMP7JOlKlurnNSMnHyLYH4c4DA5pog178DSnkfm7h9vHg5Rgfg7u5u8WRIAAEC8wjM2c9MzFHi/fHE2KxGgMBGBQwLlApuzuZ6tolmpTz68+AC5r4OrwAxzabp4YCJPimT8uzRWCPLpXimaw13manhtWrRLZXFovx2/r8EFh+mbGn0Uo6U/5WZ1j9SYis1yK3xtf1Yiqcljy2xlDqsLWuOO0m4ZUfZT0Y0OolWtUJ8B7I0Jak2eVFpS1/tq11thsDad53MsF+7OI5A4kER0wxijtPiLHEfK+WgiMP8xI++Zjk9Tq9g8ZJtSUDKE+GxefrHJ1v2NcpPcaQU3/QZ3ZKLi4tRYhYJgbUJpB93g5tllwBrK/QF07O5C9gFrTa668ROaeQuRsWneLZJl2OjNaea7Lh1UjtQs8WPvkbuEg+NY16vVUt/QyEx6FQaL61N/OBOVG1sWw/UUC9egoktUqRzopN1uoCuY7qVNWcTcHk7G7UdnSKQ2NS7g5Yh65wUK5uTb1HD8jCBxCbI9e8wXluNKOD28YiYKVFF41BdLeWZn+pWQggQ2KJASj9zznw13YCYMw32RYDASgQMCxQLIqW5TrkvVoyzabkUz7D5CE2RCyfQJGDua5NMd/jz589Lx22+zUQTflKiTb9nk6e2dqH0OHvKrmvj6QxMiXlzmerM9TpXUBbrLJdjpiqaoCmeoUzHbGl24lUx6fF0rrm5467pxNeZ06lXqH2kcuqdiv8UgTdv3qTU/8VvWkQeE6f5naJhWwIhsKGDIuU+VhzgkaNRSvY4vYJRuCaK5Pz8POVt31FYX758mSgNvaItvaYqJfG94rcygVxg2cuWmOad2FmKrzcP/s6eS4C8uC2kdOBbrqZ7Ac42MtkrVUdYOdqKxI+lx9j46CC6HKOTLhVh0+lpu70y12uj16VlO1FZdlKubU/pRI2OtoYINdRrKIVlT9bpArqO6VbWnE3A5e1s1HZ0osCGOp+L30HTOSlWNiffooblwQIbaoJSrulGvF85mNSGUwi4fTyFanuc1bNMfHh5DcM77cn2KwECowhUW4BqtHNecTfdgKimSggBArsXMCxQLOKU5trjHEUxy5sTMPd1YJG9f/++aZpNTJqvfdfRwD0VNkv5nGzx4zaFTXsv3t7eFreZ7iM5u8xUkW5Dy8piQ4V1hKSmjFNP51B6yjbfUeIDoPn6nQubO+5SXgyT5XrOEY3YY+L7ezpLxApzCnz48KFzd9HdWvwrl8s2R51EVtiTQEpTFt/3i1cYLpjr2Hvcx+pMQMoB3hlJvsKyh+FsvYI8v+tciFJI6Qa8evVq8fTHiaNUS7c7y2JxTAnoFEhpujsjGbxCaZp3Szyn3AJMOfazXbsEaCmCffy0uQvYfbDPn4vEjlz0kQZPqm/JlC5HC86Gfqo978QJZdw3ys0MknLSP+b12rCCqK0kw6IatlU8nZlyN23xdA7L3aRbaagn5U2MfNmTdWIidR0Toaw2p4DL2zm17etEgZSm3h20DFnnJK9sTr45hYUTBVz/ngho83kEov2fZ0e1ezng7ePavvQUr0esBRdIgMCyAin9zDlTaMx2Tm37IrB+AcMCeRmlNNcpt8byCFsWZpto1pIGPx1QwNzXIYV+c3PT8nxhyqT5IXv9n/9JjHmUp+GLTVvifmVqmMB6tkos6G1VsPXwSklfgZixsOCEt6aHtkef+7q54+7s7CyxKJuGehM377VafGKuqch6xVNcufh6m9ox3OLKlocJxDOvl5eXndsuO40qaldpAlVngq1AYLBAvG4mZYbessO4LddBecYjF+M+1H6QXkEOuM6FeMFTyuMO0QGI6+Vls1Cqpa9fv57o7VTLZtPeVyKw4BSXmLCR2EuJo+CUN5q5BFhJZVtDMjZ3AbsGtC2mId6Pm/joWPRLRz/v63Jssc6U0tz06aetPwzneq1U0Cf+GQ3IKDcaBicj5er7xE7U4LStfEMN9RoKaNmTdaKArmMilNXmFHB5O6e2fZ0o4A5aOqDOSW7l5JtTWDhRwPXviYA2n0fA7eN5nPO91J5l4r7wuE8F5LuzQIDAqgRSbjQXn7ScNPFNNyAm3anICRBYs4Bhgbx0ajts+a/5wii352abaJYn2wKBEDD3tXc1iCkQ7U9ppEya773XfzdInHNVmkk/bF/FSB4+fDgskpStdpmplIyvcB1lscJCOXiSSvMW5tRo+rJ34mGSntTECIttcnrkpTWLkQxu2BM7x6VdT/3nFNPAipNp05+HmDqn+4s/npPunFocx2OMWy2V9/ZeXzFVxTpTDLdMoJfA9fV1ZxMd58dRxiB6JSxbOV5L0dnkxpkicjEg8vZNjtAraBdYw69x8zIe/u5MScpD5J2RDF6h9M6COMu8f/9+cGw2JJAisFSdT9xvXHGceBS4BEipBgdZZ3MXsAcplymy+ebNm8RjP9qi0d9cpssxRZnOGWfTC1MSz1xzJrXvvlyv9RVrX3/BKhHjUcW78rXpPL0TVRvtPgI11Gsox2VP1ikCuo4pStaZWSCxiztzqjqHWwekp3i3wh2uAYAr2cQdtPSC0DnJrJx80+uMNTsFXP92EllhDQJuH89ZCk1PzsTzPHEiXurphTkF7IvAwQU6H2Sa7SspiS9vPXh5yT6BowkYFshK3LDA0Wr+AfNr7mu/Qo/naJ8+fdq+zXR3TeLNBCmRN03Zak928dd4Yql4R2S62byx011mqoi5oWVlsaHCOkhSF3xLX+1TetECp7zFqlfpbO64S0xwhjD6519qbeOclX/wKrHvXhtPKbD4NrLOyZmlbat/Fs+q1V8PHpLSb1nqachnz54pu4PXz0WyH+egzman6d7S1AlO+Q7zX3/9NUUyjtArmMJt9DhjBl3nXY1oOaP9HH3XKRHGjdXS0THRnQ9nh5TiOM460UDFYNHM+Y2DsXPCRiQpTii1lza9UusSoBfXvldOrAwpPfx2qDlHJttTcuRfE1uPOCeWTr6joOlyjMK4VCS18zemGFVbJIOu10ZkX6QTFemPq4bOgaZROlEjWq0wKg31Ggpl2ZN1p4CuYyfRnCsYx8i0E6tltrI7XHNWUftqEki5vu7s2DRFfmL42u6g6ZxEgSa2cin1qr16GLdp99nNr65/d1OUO86I28dzFm7L41hxZomni+fpP8+ZZfsiQKAo0DmJYJ6Rh/h4RjT+WcJiCLelacoTP0/C8t3Fwvx7LO7d8lgCynEsydniMSwQ1IYFZqtvdrSUgLmvPeSjWeyc+BrRdT4K3GOXlVUvLy8rYeWA00cq895hFnXKTsuJ6PN3Svyby1QfgBWte9iyWG0/VcKmeICy85CLi+Ra+YnuHW7uuEsZNciQEx++6SyR9hWKE7E+fPjQvnL8mviasWIdSHnxROd+O1co7rFz5VFWKM7vHSXCYZHElPLOiUkxtSM+ZTAs/sFbxdB8qUfUGZWXWXYSFVdIqfMp6xTjPH15DcfF+fl5Z/sZfeMpvq3aDhh77OyTR8oj/e3xDP71CL2CwThzbhjVoHN6drSfi9zgjN5asd2Ia/OXL1/OiVPcVzElxfDpltfQgk2Xu5XHHA3UnN2AuGBJfJ15HLAxun26nkuAvobztwB9Uzh4/c1dwA7OaWnD+cu0c49TN/txpZZ47Mf12hQnXF2OUiVs+rOzqjRtOFF4vA+iNkkTjapNlIuWaF2vteAM+GnmTlSWwtJVQ22yx+pE1Ua+m0ANdW1zVyzf3Z+si5mtXT5s17FWY/2BnVV69CxMfYzUJjixixvbdo7Q1sbfN3D9d7jmrxh9Dfe9vjtovcpX5yS4nHx71ZlJV95B++n6t7OG7KCUO/O4/hXcPs7KaIbaGDebWvrS8SBWlEW0G/FgTwwPxlsS4q7ZnDfO1l9XN53CGSrYpn3yxO8bqqUFyAXi2M+XJ1ooNvvxtGHngyuRjEUGHzqzP39tSXRYbcI6SRdZYbVcq03Y1MVkWCCEDQtMXc3Ev6zAaHNfE2eSFHObeCotbrLUcvTJ4nPYiU8Wdr7g5JRcFLtuTfGkfPqjadssvHgvJyb8TPf8era7XWaqXXi1v+6yLObvxiWWb0rCFmknV5WwRSa81U7Di0vliabebe64S39ase+8wcRjp7hazKuJK5YsJBIWJ6zOeaq3t7fFGGqXYwS22LGZ9Mxem4CjBcbB1Vmvrq6uYprHbDLR90s5NkvpKVab0k/+JNBLIC49ih3y2m3juag5D4rYV/FJrNokxQl00q99HqFXUAu7tsC4tRkn0867CNGKzllFQyleVlXse0QK807C2gylZ38CcQ01oOcwzCF6qik3FyPy+BB3PCI5bC+lrTq7avn6xcMwDxx3YROXACnX8imX3uPSjRJbSlXf3MjkOssipRaNUqYtkbx+/brl1+JP8Z3POBEXQ05f1uUIw5TKuYaqUizu2o++xgopt1qL8ax52fXaiaVTvJSYsxOVJbt01VCblxE7UbXx7yZQQ72GFnjZk3VnZd5l17Ez11ZYuYDL274FlNLWpfRa++7X+rmAO2g5ReeCzkkQOfl21pPZVthH++n6t73C7KOU2/O4/l+PcPt4PX2tzr50PDATD/bEt4X+/PPPs3///ZH8L87jxX/x9Ffc4YpWKB4/iBcvxnhOvKc7bg/F3WdTasc9MNdTwcbN1yKx7fu8kPIs0NSPZ0RTkD+YFw+IJr6VNd9kkVphp50CWqFOok2ssJJyjL6E59kMC2zikJHI4QL/jPSvdqZQe7KifRlp59NGk37jMMvvtKn555+U78rGh+8GJ+Pvv/8uFlxkf3BU6RvuMlPp2V/Vmvsri2J9blo+5ZAZXHxNiSmGz3MAlrJQTEDT8ogJa9pFMXzO80Xsq7jrfHnSSrK54y4lwRndiFWlVFHjzxgzKj4tF39GYOwxL7XahZgqUI2qFBKPuBW3PbEGlk6sxZiLyzEoU0rG1H+mfCY3Uhh9vKlTksXfOYsjijsr5anTU6paxWJqX560oZg61zPH77hIAe+8woqDIiRTojpxnZSDYpQGv/0Qy349sU3uRbFIr6BXChdcuQmnWIizVdFwqE4Xj7P5RD5asIlg1xZt4hSdYnd0nl5TYld89G5J4n6jERjljNBUH0qnpKxzuMJLgGLFKDaMxeV4TKQpmysPT6kMp9TAUjM7aY3KqIvl0rR8So6GFWjne50iqcNi7rVVE0ht+BRKR+5yREnVOpcCZzhGTq8z0W70imQTKx/wei2xXNo7UXGKjNN3qYmbpxMV6a9eNZQOqPhziqYska7Xap3DaJGXyG+vOIetfOSGulSTq9UpQoap9tqqdr9NgfPX8P11HXuVzkpWLnWwm6rHce5QpFTLTGnSjpbL25UcIFtJRuepP+tlzZCdUtVtalKq4bOdg47cOckqQEord0pxlE4rkzaVM1Tp6Xaxp+FB179N9WRPpdyUxzWEV88p1ZBo/GdLatOJ5pSmtT3x1fxWQ6bbeyltKRfC1eSNHhJHX5zv4hwUt4Oz+0SldPozXSCldGarYOnJXueauz8vtA/8Rl2KFaYrmlIvNHsapDNJkaqZhztK6Ww6xGZOVZRLHMhNiSmGz3//uvNqN0tewE5Xu6oxK8eqSXvIqsqxqbdWrOrRYs9Wqap3pqZ7ni0rJsMC7dXVr5sWGO2u24ALm6kP3RMLJq6L4gIppT9abA2jvThxv52bVxvBYgKy5VM6RqXu4DyN+y4z1VmU61xhZ2WR2Aedv8uemLDoEc5cT+ZPWLUFq4ZEUzzbWFVtL/yURjWlBDd33KVcHuTlOF3ZFfvo+UBbSto6C6X0tsLO9dtXSCnfjGs6q9oUlrKZF1lpYc4WsvYALKZn6oMxoKIUSt3aqGmdCcsSOUM/sLYotxjouEgstc7byVFdp246qgdF8ajMlsd6uKEaczVk972CxLqxhtXiir5aQKWQeYYLq03KWHWy1rm6u1Ku8z+nPjxLyVvhmb2Uwm39WRobyYu1tFC6S5R3SifKbHqqRk9ASjc7x5mu8m/iEiCyn1O0LMzQsx29GmQRpjSDp+SuVM+nHplMHAaZ87IonBNrURyYE5VyHm3xoGupz/lPUzSDh+1yJFbO+QcP8+pRXWhqH6aoGNW9zx9ytOu1ROFSM563D9lCVhmq1TsqT2L8g1dLaUw2VFdThqpmUM2KI8V2f9eGTtaJB2PTqaHYOGyo65iY67WtllIKWYlMdylXa7LUOIbL29riqA1MbOtOOYpr9yuwVqDz7D9DQUSViL0U2/B13kE7ZuckrzYpzf4ptaXU4Z963CbP17YW9td+uv6t1sD98T+gMQAAIABJREFUlXI1jysJKZ53mpZ3fPu4OoRSizDb8HXKWaY2hZMGxnktbg07JQ04ZtdWwQZkYT2bHOG8kFJhwmGiQinerooeabaXUte0qamZs31Ibyens6otgsRBmHCu3Xy6wDiJNxVcMTxgp0tDNWblWDVpD1lbORoWKB4+tcuGBdqrtF9XKzDO3Ne4eKg9MNoDZ7vo6qUf/Yk4aXUOHDdlLe9U9dpp35WL3bimlAw705e6p/NkJ8v+LjPVt2RXsv6eyiKxdYqO18z4nUPD+aE980XO/AnLc9q+MM9lVdM13gwXwJs77pqsquU40VOYxTN1aRedl1Kdz7EVYzi9u5I4zhJ0nQkbt6UqZrNacMWQORuiYskW05Avx8EyXXriYC/dtg+l2F16IcaV87jFtNfY0kkdFyGQ1//ahail052nqgdFNQ3ReRirolYjrw3Zfa9gLM8Z4omHBTvPJrHCpDNzqt3XUsdgdAct2Oik64wwsaAj8aWe/LDRmBSExCRNlwCXACnFFOt0nrvzs9t2u46lap/nqLgwrCpG36MYSVT7RPbBq61z4CixFp1+udrp1nmiL5ZXtjxFqo7Z5ah2cqraWch018idNaS0QtMV/XpSWErw6X92Hq17ul5L5GrpsRQv5eI0UarSw04ciamq7q609/hz0gQkpjN9tabDrZivOXN0wIa68/DPymKK02KpnqzkZF1KVfHPPXUdi/na0HJLy1xsNGI5Kvac+UqvvaP3JVzeJhZ0YlsXlWe7l7eJFCtZrbMDEE3u6MdLnvfqzYI4imN36Y3MnPXkgJ2TvKRiwcm3qLHI8i7bz85MHe36txMk72jN2fotUuGn3mku2b5QHHOYLklN3cjpbtavcPi6s0PSXlKT/hpP+8SY6nTdoemq1lIxr7CCLUVx+n4Pcl7o7PyP+PhQsVCKLU9xvlZnerI2J1YrxjbpcmKSImFRZyZNSSny9EGY6U5qpSTFn3HhlnheiDpQ3Xy6EOXYy3ad5WhYoPPgGnYLaf7HOXrVRivvXuDUua9Rg9Ob+OpRNOywGb1U4oInBhqiK58yAljNRTFkoq5bKcsp54liD6+0ecufJYG1dWI2l6kW6jX/tJsKVjrFFg/V6nK0ALMVSq+EzXnptUjCqmXRFBIN1KTjU03PFM5znbnF4650ymgquAgf9xGfqAbFXWc3VovHb+dwUnWT4ualmhBFU/y173J0MFpkSj9NekOolPKmQflSkrI/52yIIp2dfcvoD0zRGkRZlwZ68hLpTFLRbSX921KJr+pPx0Xf4kgRi3X6Rtu5fsRZOiiKVT1bHvcsWY2/KWTfvYLOolnVCtGB7KwnUY4TtY3V9jnqxqQ+KcdjXm/z88ikScoiX/OZfYbsT7GLau3KS7a4ELuObknpKBh9aCh2UbylV0xAcTmSMcXpoMhb7IcXd11dPuwlQGKrmIlFkZ14uVEsnTmXt3gBW+vTaxhktoGjXrVo0irUeXFdPfazkGgrRk9YIstuuhy9Kmecs2pr+MyBcbaqrRIzP5Ewc65jdyn9wylO0BFnqQdS9R/3ei3RtqUTVWoZqk/XTZTg0lhfFWqGTlSiXvpqKZ3DiZrEpkQeqqFOzGxW2Uo1vwlwWPiqTtZNWQiB6nFXCnH/t0nv9PCU81ReHNEeRvU+facpMSw+juHytrOYerV127287XRY2wotfa3sWHYHLS+yxDo8UZepWlJTD1znGY8FJ9+ixvzLiXUvO2a31X6m9CsOcv2741Ke/5Dp3GPeWe1ciJZ2isdI8hQ2DS9MNJoR+42a1pnrfIXZhq+rN8XyNKxnITQmrQx5rdj0wjor2EZJj3NeaLoLkB/+0bcZ/egrda2LQ22ln/JkVBfmaSRTOkt52lY7CDPnPZ30wZlwG/0ZjKYGRzk2yTSFr7McI7WJjbNhgaaSrQ0vFXcg164mkMBEAqlzX6M7Ev+igka/IQ7yuGaLGxIxbJqfhgcvxGkyYotTRcQc8cdeRs/qv2kvpz+6MpGFOAKjAzE48dUNpxjEqQWJ9Ff3Xgrp+6BhKc7oF9buerrAUgJK2cn+3FympuOaNOatl0Uc8E1DTrX1KguM5mjqQ3hYwqKl2nHCWkqk+lOcdybqKjXV+Qif9FgrRt6UhqLDqtrAqM/p59CxJONYKO60aRSguE4RMF9uukov3QvsC14s0KirKWWaJylbiJRHvyhsi1GNuxyGkf3Sfjv/jKNv6oQVs9nZhgdUcTCruO2w5eoei7UrfbAskwyuiHDcFA7L19q2clwMLpGg67z4OqXJqiasswUb/TCMNHS2RcUV9t0rqJbImkPitJVyZom2dMQTXJyVohIWq0QsR7d5xF2UzLVgJZDd/5l49s8cSn3IqI0jtskpp4Cs/seaU5dLHGLVQ690JOZ/Hu0SIHBqm6YcpGkhmtAYa52u+ZqoVnR2FSK/fQ+EUpyTjkwGePUSoKmM8vAorEnHZ4bVosjI6If/MJ8cKlvI6vaINTBSdYQuxzD8GQYPO4sy2sBSHcj+nOiecWd65lwh5WTdt0lsT3+pwazKT3G91p6k/NemTlRtq17NSITkUZ2+kNJuxOEzeit6eso7Y0hpD+c/+lLAo7pGZYg1O/OYuEJtB2y6a8NIee0eq4dhMeQ4J+umUqse7EWfbLlvO1mKs7aRaUrPQcKjcSspVdmrIXEGiUo+4kFa1V7JHYrIo8vbaulkIcPauqhO2SXApPWnKc2HCu+8mB29K1jdY+wi70E1df+qLUwWMucdtKiNKb2mTXdOmip/yinAybdJb3D4EdpP179HKOXBh8BEGzadUGrDd3P7OGpa9fxbm+ViYJz1Jh2+zos4boql96WLKZx5Oc6GeZotFAVWXsGKSV3/8gHPC003AvIDfMQhmuAt9edj78Va0etiJM4RsXl+IVOM5/Tl/Q3CTD22HPFHieTVJnFh6jOdcux7LKyzHIu5qDYjtZXNsEARrWW5NNQwYoPfslM/ESgK/BF/lA7jP/74oxTiz3SBOPOdn5+nr3/Kmk+ePPn69Wt7DHEZ/ObNm/Z1sl+vr69fvXqVr5kNiM+Wl3y/u8xUnrttLay8LN6/fx+dkoz09+/f2UKExHKMsOQhw8yjVx3/smGas7OziCRbjp12RlhMWKycpSRL2I9//3XG0LJCPLER6Ym0ZesUB5KiWx9F1rLtahPWctKJnEZXqdg0ZRlMb9laQPKfvn///vz582/fvuUh+ULsPaXQ8/VPX1j5cVfN4K9fvx49ehRVu/pTNSRqaVzt3L9/v/pTYkic0a6uroorx/F+cXFRDMmWb25uolir4cWQOKA+fvxY3Lx6KoysNSU48h6b1zZE2cE+VkNUbIWy9EdIy8n97u4unPOc5smIpEbCaqt6vnLKQrQ8UejxfySj2ArFtp0NUUr8+TpfvnyJQszTn4cXF0ZpDUIsdlSqxtH+xF2BvCP07Nmzz58/F3fdazk7p2RFmW144rHQa+9zruy4mPq4ePnyZbQ8LWUaR2WsEDW2ZZ3On6IxfPv2bfvRd3qTXpsMvYJalq0ERq8pak57aqOKRtMdNbl9tfZfo92Oh3KqZ7QYU4sOQPu2Lb9qwaZuwVrw1/lT4tk/H1WLrsvTp0+LeYkOQJzxi73N4q+JyylHVkQ155XLkS8BJr2sjnKMRjKqTRyM8X/2Z1ZPit3IlguBbOU5/1/5BWyxvPKOzeIDR8VURWFlCRtl1CirP1kVipjjz7wyRBVKqTkxPBI9yUhSXGhXz7N5bAMWIlXZiFaesOgzNF1rd8af0jCuucsRGZyuGkTkpwweduK3rxCnvNqak58r2zffwa+7v15LLKOmTlS0dbUHfnW4LxqN0ztRkdq4OogLh/wUUJv+OTtRtQkYHJhyFg7GE8cHhiVv6w31dK30cU7WtTUnpdKmD/ZWR/KjA5OP5dYmYH+BxjFOH8dweZsfFyNemGRxZi3ehi5vc4qtLLiD1quktt456ZXZ4spOvkWNsZan6ytmKdxK+7nv61+lPNbxMlY8e719XKxp+djF4sPX6aUWt2vjgYE85ekbzrzmWKNMMyf79N1tvYKdLjBiDEXMiNbVUyB09gRiVDaGbk4shepVT3XgqGksunPX2Z2U6HoVxxbiecim0dTDDsJEK5r9y0hDLLdtf0w0BudjsC5fOT9fZE/Vlp7SzFdLX8hSVSrB2DwKNB4cahokVI6Z8NbLMb2e5GtGS77p59nyjPRdMCzQV8z6GxAoToTNljeQ6BUnseo5aUj0wDoxUt7VF+uU4pnnLVC1OLvMVG1O1x+45rIo1dh5/owxps5Smycl1b3EYzrtaatuMk/I4IRFDzsDj+ao2NvOkh1XL/HsTnuWO3+NtxVUW7+cJa6WO2OYYoU1H3e1+Y1iiivG3K19YXDBxWu3Ytti5FEr4gq5NklZYEvhluKJS/Fa9vY6FvWnGM+cy5H3loxH1Z0zMcV9jf4in6hdUTrFXVSXB1eqMIwqVFt7qxmpXa2amPSQqD8thbjdnxwX1TpQrU4nlm80TdXTYmm/sULpZYcpO40jrtrYlmKOP4dFnpKAWKe6uywkdnrMXkGi23pWi3a1dL6uLdNYJypbVqa9Eh9b1Z6yYy+dfc7OHWnBqoU1egvWWQqrWiHx7F9McxwC1SY64hl23o/roMQDav4BnDh+E32iXg3urVXPSsG77CVAtXyrB87UIQMaz2ItHX25qVkuOiw1MllMw2zLnQW0VC3qTFjUjehnzgbVfix3VtRNdzkid7M5l3Z0en+ppWiaulIpLUBLtJv7ad/Xa4nFUdtJaB9ojZN+qbrGn1F5hnWiIp3RO+o8Q0UXZf5OVKJhymqdI2Zh2D62mbKXwetsuqF2ss6OxxNP1rWVp/PAzI792m2LgdWR/00fzsWs9VpuOvlmJTjp/3GYtCR1W3coXN5OWlXaI0+5SGmpaX4KwM7+wOAxmeCNE0Ftvy4CS/i1q7WXfvuvgzuBpYQV/9x056SYkb7LTr59xTrXX6qvWDxqVtJ+7vj6Vyl3Hggzr1Cs/8XlKKnscIjLgWqpnXISzDMYp6Tq1UeehvaxjjySpoU8njkXxm1AIraUE82cGWza14mF1VSIaw5vopg0fNwKth7eagszKWNt5Cu07bwKiPZhcMc+8luNv/YGR3W1WsDEwIitqeIZhKkatnAFY+flajXCsUJaRsWVYxV5i+XYdJy2hxsWqJZ+HpJyM7faKz7mmHx7NfPrDAL/U91HXpUt9BWIy+aq59QhKV2E6H83PVtcfZQwcl3bTZw6I8X4d5mpYgY3tLzasuh7eI6yfspl5Cg7GhBJ52E7IM5RNhmcsOLVbyxHA1tNTwTG+FRxzZSDK8oxrnBa6na0mct2y1rSliOsrWGvfUYtT21pIX2UOQo3qlB1FCliSDkeTxlmbbkMzqpZpK2Ur9n+DJCWqr6tJ0taMpL/lHLnLKpEU1cnjydfiMoTKzcdaPFTvma+MO5gWVSVvg1XnpKVLzguqu1A+yDR4AKNtrG6r2pI1POo0u31LX6NdRIreQxkpDS/g/NVzUIWUsxCLMchX10zAnfZKxiMueCG6WeiqHinV9Gxem5Rtar1ap6Qo53ZF6ycvXad2DCW4oxGsrYLGrElXmJkHZXaSKoVMg63UgLm/DOO32qSmkKile7sYGeJj4NxtZcA1QuTpvxOFz7piXhY/WnqVxcRgi4qTG3iI7x6Zu8cSUhJajEBsy3X5rGY2qVqUWfCIpFxkM4GNcp0mo12OYJ6NufSjkY5sor1ubjcdIUySlkXd7SJ5SaNUols7notEb/aiWrv7mbRRlWpbSHTO1ERT7R10TJUTysl+fhz2U5UomT7ainn38TeV/uOTvl1ow11bVWs1qLRQ3Z5sq7Wn5SqG0Uwf9exmtT1hxjHqB6GcdYYVnAub6uYM4SktHvDCvRQW7mD1qu4N9o56ZXH6spOvlWTU0KW6isWm+VVtZ+7vP5VyqccI1NsW6z/xeXoD+e7i+Xa0YAIjMa/uGa+SctCHGVxhm1pP6OSJN7xadlLMS+zLY/YgERU0YtOvJk1WwZbdjTp0GhLQS/1UwvFdD+NWMGWcqvdr/NCLUsEpnQDeo3uRpwxSlwdXo5KGw1ObTJqVx5cyVtGFQzCVFVbuKKwWk6j1ajGDWkZFVeOVeotlmNta5AYaFigWgeykDjZGZNPrEVWW1bA3Nemo3hIePs5YLqSTulEZvmJS/roUsQz65HUpovPpXJR8tllpkp53Mqf6yyLIYfoydukXKKfvJOBEUQxtdeogfGevNmwhNWOErZUxWjcomWLvldsGJcoUVJZYcX/8WdcFUd4/BrtW+1wZzGXU8/qaS+m/NeWzBZTG8vradhDO/RKyWv/M05JpVLLyisuQSOqpsGj+CmH6lxoOtm1J6zlGjjfo4vhquF0XYioXYkHRZR4rBklGAd+qR2IwPippUpEhcw2yUs5X4isVfN7SkjUnzzyPS04Lqq1YrrjIrR71cyo/FHJY5NoReP/WI6Qppa2NiNxWE1dXav7jRC9gqnZp4i/b68gqmK1inZ226J6RH1uarr75ksLVj0Ap2vB+pbOIusntrG1aWsZMY9o49f8siU2jzoc1S9CIjwa52pB1IaMWPlrs5AY2Pdgj7xEHrd7CZB+3qwttVECx2r0Eos4cbXEvnoIzHkBOwp430g6C2ipWtSZsCjruGLqm9/B64/VsezbCq2hyxHUg91O3DAO1cSDesBqtXU7AgdEtY9Ndnm9llg01U5UyjhbRN5yREddaupERXsS8UfXKOXyIQ6ilXSiEjFbVkvpNybKt+zl9J9airW2TVtDQ13boNWmdtzAvZ6sq7VonV3HajrXH2Ico3oMxslicMH1ba9i7y5vq0XQKySl3RtcoIfaMCQTm9YYgI01o4dw5DtofQ/2NXROTq/PiTUkDuE5x21Oz9ciMSzVVyw2sGtrP/d3/auUFzm4WnZarP/58g5uH+d5mXNhlAYk8FMGJebMV+K+YlCopabt7KdEk3FXG6WCrbAgnBdaCiUahESfaDfiVnhcjMQm1euRuHccR2htVBHYckepOhZ9Sq1uGVUwCFOFbeGKOrPgmaJlVFw57qMcWxqllJ8MC1SrQTHEsEBKLbLOggLmvhYP2FOXY8RwqbKM7t0ofYVVXePtMlNL1ZAT97vCsjj1cB20fcol+qCIR9ios/0ZYR+DohiQsLiabaqxURUTH2MakNhoRePypmnX84ev8LhLQYjDJIYqagcjBhRKaZO4KRssKckorhOntlI8LX/GLhKrgYvhKmP7oEaxUIYtR+1KvztbTV5LSJR77d2RPJ3jDpZFShKrWZ6ArSw4LqrVbOrjIsx7tXLVFHaGRBZmq7HVxOgVbOXwr03ndO12VJXRe25asOoBOHULVltt1hOYePZvSnDUqFFGaarlEt2hlCvTpoRNEX6cS4CJLnOqpdwSsrbSz2vUCi9gWxin+6mzgJaqRZ0Ji6KMm8HTyZRiHnBpn1e26kLkbqJLxUj26F2OSH9JY7Y/O8foqraJIVGgtbmYbo+JCVt8tZ1dryV6ljpRMeSSuGG2WlSn2KS2Rp0YuMJOVC+Z0sopXc2Wp3xKsU3957Yaaifr7Fgb92RdqmMReUod7jzqV3VTu5THGf40jlGtIaePY0R7dZA7XEu1dcVSS7lImeFQ2s0upjvb7vIO2nRcUcmnuIo8vaI6+Z5umMWg/WyS3NP1r1JuKuWlwov9h2x5H7ePq/maIeTEDthYZ5MZctq0i5bKs1QNn2i/TQKThp9YwSaiOD1a54VOw+lu0MTIT3u9Ko1Fn1jDW0YVDMJUbVu4os6MMvRX3WlKSMuouHKsAm6xHDsbpZQVDAtUK0NiyMHH5FNql3UmFfhvtaaO2xuoxr/jkOfPny+Vu4uLiy///nv79u23b98GJCP66HHKf/LkyYBtJ9pkl5mayGrqaJXF1MLizwVimOnly5f5n6WFqIrfv3+P1m5wW1eKMPszemNxEX5+fl7761KBGz3u7t+//+bffzc3Nx8/fvz69esogHFjNQr92bNnA2K7vr6OIo5/7efHU3YxIFU2GSAQtev9v/+idsUDKO0Fmhh/DLXE4b+q/k9iyq1GIBOIk1e0ctn7EaPVHeW4yGKOVjFazrjAiUNvKW29gqXkx9pvsd0esVcQNXOFPbex0MSzG4Fon+Oy5e7uLproz58/n56v6LRE5R/WHz597+0xuARo9znIrxu9gD1I6ew+m7ocixdx9PRq0xBnrtrw4wTu+3otsRybqkfT5nFCiR5U9KOurq5GGVdccyeqCWF/4Rrq/ZXpiTnSdTwR0ObTCbi8nc5WzFMLFM+27qB1ahe5DjJw7eTbWSuscKKA698TAW2eLuD2cbrVuGvG/an2u13xzHk8WhAftIh/caodsPdfv37FVjEXJf7//ft3LGT///j3XyxnCwNizjd59erVo0eP4rSYh1ggQOB0gXiUL57qjH51/Ivj9PQII4YY1I0GPzoYo8QmEgIECJQEDAuUQFL+XOFEs5RkW2dnAn/EzNqdZUl24smAmMUaV5uJ/chojKLrGTOV1ky3y0ytGbwlbcqiBcdPAwTiGjVvrKLtSn+YO6piXDDHJjG8NWC/MdYWF8kx9LaJOW+bPu7iYbV4Ui3+DZiRFWeoGBsda35LTJyOOhPJyMdDI/4Y1sxqguGSAcfRsptEgUa9ig5P/N83JX0n9XWO4xcTEM1LVK2zs7Ps/+qfwwb6i7uwTKBJIDsu/k+b+/XrgPNjVNpoErN/i7SKegVNJbuP8LhhGT23wfUzu2Ma9VMruo/6sP5cJJ79U0bVsl5oVP6+/eG8WV72TQQDCsslQDpa9jBHdf3s8Y5q+CIn6Goy2kM2fQHbnjW/bkJAl2P+YoruWfXqI667ozWYPzFr3uPWr9fmtz1gJyodOca0o3vZvn6vwfb2qMb9VUM9rufWY9N13HoJ7j79Lm/Ti3iXl7fp2V/bmlnP0x20xHI5WufEyTexYsy22i7bT9e/pfqzy1Iu5XG6P90+ns42MeY4ccRdqvzRvtJWcScr3rvR8pWL0vqn/xnpiS/Qxh23GBhpSlXLXiLBTYdky1Z+IjCuQFMl3PTNwYwo62oOuC2ebR6P2MVjIfFWzcT7oYk39CPyOPZrH+SLPebhHkQZt56LjcCGBKJZPtTzbIYFNlQ5JbUkYO5rCWRXf2ZjSXGNl83zyV6GlOUwenIx2yceQIlHhzcx7ysvmF1mKs/dthaUxbbKa7Wpje83Zl+BiEmJ6RNfi9nJqmI+obHY1sVq0dzF/3GNGleq2b9o+qIB3OjF6taPu+g0x1kpRiHj//gXT0YWyysKK8ooK6w4PUVJJQ5kFOuD5WMKZKPbUanyPk84ZI/e5qNXUbuyqc4DXuIYrVMMzOWjXRFVHm1WY7M/N9qwHLPOHCHXccqII6Klyc2qdHZyzC4NFm919QqOUDOzPLbUz2hRY52sdY3OQNZ6D2i6j4MppxMJJN4qS5n7mqcwRsyjR1HbMuddi6zOx/+76Qy7BMgrwAEXtn4Be8Ai21+WdTlmKNPow8fTb9UdxUNvK3/bZjXNc4a0VM5IRrFjkPUNdtMxGIacdaKiHxUDiaURxaJVXNjuqRPVbrXpua/FrLUcC64Ni1BHWNZ1PEIpbz2PLm+3XoKHTb87aL2K/lCdEyffXnXDyoMFWg6riLN4Tef6dzDyvjd0+3jZ8r2+vo5vpTalIb5kEN97bPp1hvBspkrf930snuwZZOyCwBoE8iuR//OQ6P//mGgkLH+TZt4NyB7nGzAGXnycLzoS+XN9EXPxT4/zraE+SAOBrQi0XL/s756FYYGtVEvpzAXMfc0pLBAgQIAAAQIECBAgQIAAAQIECBD4nynmvmIlQIAAAQL7E2g6Y8YcRQ+U7K+45Wg9AruZ+7oeUikhQIAAAQIECBAgQIAAAQIEigLtE1/j82gxMFhcf8HlmLkRn9y4urpKTMPff/+9+GvBE5NqNQIECBAgQIAAAQIEMoH/gCBAgAABAgQIECBAgAABAgQIECBAgAABAgQIECCQLhCfVojvKlTXf/z4sYmvVRYhBAgQIECAAAECBAgQIECAAAECBDYh0D7x9fb2dj0TX8MzJrLGF2jjZXyXl5cpvOmzZFNisw4BAgQIECBAgAABAjMImPs6A7JdECBAgAABAgQIECBAgAABAgQIECBAgAABAgT2IxCfd6jNzIsXL2rDBRIgQIAAAQIECBAgQIAAAQIECBAgsHKBu7u7V69eNSXyr7/+uri4aPp1wfB4Gd/NzU3TiGUxYfGR2OKflgkQIECAAAECBAgQWL+Aua/rLyMpJECAAAECBAgQIECAAAECBAgQIECAAAECBAisSKDpKbFVffZhRV6SQoAAAQIECBAgQIAAAQIECBAgQGD1As+fP29K47t37548edL06xrCY2QyPkvbmZL4sG3nOlYgQIAAAQIECBAgQGA9Aua+rqcspIQAAQIECBAgQIAAAQIECBAgQIAAAQIECBAgsHaB79+/f/v2rZrKy8vLaqAQAgQIECBAgAABAgQIECBAgAABAgTWL/Dy5csfP37UpvPBgwdv3ryp/WlVgfFZ2s6vv37+/HlVaZYYAgQIECBAgAABAgTaBcx9bffxKwECBAgQIECAAAECBAgQIECAAAECBAgQIECAwP8TaHo+7MWLF/9vJUsECBAgQIAAAQIECBAgQIAAAQIECGxE4NevXx8/fmxK7IcPH5p+Wlt4fP319evXLan6+vVry69+IkCAAAECBAgQIEBgbQLmvq6tRKSHAAECBAgQIECAAAECBAgQIECAAAECBAgQILBegdrH4O7du/fkyZP1JlrKCBAgQIAAAQIECBAgQIAAAQIECBBoEHj79m3DL//z8OHDbY37teQly+OXL1+aMiucAAECBAgQIECAAIG1CZj7urYSkR4CBAgQIECAAAHucHRhAAAgAElEQVQCBAgQIECAAAECBAgQIECAwEoF7u7ufvz4UU2cj75WTYQQIECAAAECBAgQIECAAAECBAgQ2IRA7dvuspQ/f/58E1nIE3n//v32T79++/YtX9kCAQIECBAgQIAAAQIrFzD3deUFJHkECBAgQIAAAQIECBAgQIAAAQIECBAgQIAAgbUIND0Gt7ln4NYCKh0EJhCI7zBPEKsoCRAgQIAAAQIECBAgQIAAgX0KtH8H9fLycnPZbh+rvL293VyOJJgAAQIECBAgQIDAYQXMfT1s0cs4AQIECBAgQIAAAQIECBAgQIAAAQIECBAgQKCfwKdPn6obPHjw4OLiohouhACB0QV+/vzZGefZ2VnnOlYgQIAAAQIECBAgQIAAAQIECGQCX79+baKIF2ydn583/bra8BirbHk12I8fP1abcgkjQIAAAQIECBAgQKAkYO5rCcSfBAgQIECAAAECBAgQIECAAAECBAgQIECAAAECNQLxCYjfv39Xf3jx4kU1UAgBAgQIECBAgAABAgQIECBAgAABAusX+PbtW1Mi4513TT+tPPzRo0dNKawd4WxaWTgBAgQIECBAgAABAssKmPu6rL+9EyBAgAABAgQIECBAgAABAgQIECBAgAABAgS2IfDx48fahJr7WssikMAUAilPZ273sdQpxMRJgAABAgQIECBAgAABAgQItAv8/PmzaYWzs7Omn1Ye3vLd15b8rjxTkkeAAAECBAgQIEDggALmvh6w0GWZAAECBAgQIECAAAECBAgQIECAAAECBAgQINBb4PPnz9VtHj58eP/+/Wq4EAIEphBIeTrTITmFvDgJECBAgAABAgQIECBAgMBeBVretLXdF2xtd9buXquZfBEgQIAAAQIECBAYJmDu6zA3WxEgQIAAAQIECBAgQIAAAQIECBAgQIAAAQIEDiRwfX1dm1sffa1lEUjg5ubm2bNnMQ31j3//xcKTJ0+ajqN0rpanUbNItvtMajqCNQkQIECAAAECBAgQIECAAIF5BFJewjVPSkbci2mxI2KKigABAgQIECBAgMDUAua+Ti0sfgIECBAgQIAAAQIECBAgQIAAAQIECBAgQIDA5gVqP/oauXr+/Pnm8yYDBEYV+P79+8XFRRwacdTkU1Vj4evXr69evYpJsHd3d8N2+OvXr84NHz9+3LmOFQgQIECAAAECBAgQIECAAAECuUDLi7R+/PiRr7athZaU37t3b1t5kVoCBAgQIECAAAECRxYw9/XIpS/vBAgQIECAAAECBAgQIECAAAECBAgQIECAAIFugZhxF9P2qutdXl7GRL5quBAChxWIia+PHj369u1bk0BMgo0Vvnz50rRCS3jLU5v5Vg8fPsyXLRAgQIAAAQIECBAgQIAAAQIEOgVaBhNahjg6o112hdvb26YEeHFYk4xwAgQIECBAgAABAisUMPd1hYUiSQQIECBAgAABAgQIECBAgAABAgQIECBAgACBFQl8/PixNjUvXryoDRdI4LACT58+zb/12oIQq8Us2ZYVan9qeWozX9/jmzmFBQIECBAgQIAAAQIECBAgQCBFoH0w4ebmJiWSVa1zd3fXMj7Tnt9VZURiCBAgQIAAAQIECBAw91UdIECAAAECBAgQIECAAAECBAgQIECAAAECBAgQaBOonft67969J0+etG3mNwIHE3j//n3Kp1kzlaurq748nd9aefDgwfn5ed9orU+AAAECBAgQIECAAAECBAgcWaB9iK92YHDlXO1pbs/vyrMmeQQIECBAgAABAgSOJmDu69FKXH4JECBAgAABAgQIECBAgAABAgQIECBAgAABAj0E4uuUtdP5nj9/3iMWqxI4gED7g5UlgF4rZ9vWHonFaC8vL4t/WiZAgAABAgQIECBAgAABAgQIpAi8ePGiabWvX7/GZ1Sbfl1h+K9fv1pGXVpyusK8SBIBAgQIECBAgAABAua+qgMECBAgQIAAAQIECBAgQIAAAQIECBAgQIAAAQKNAk3PinlQrJHMD4cUiAcrO+emlmC+fPlSCmn/8/b2tn0FR2W7j18JECBAgAABAgQIECBAgACBWoHXr1/XhmeB2xpwaE9te05bEPxEgAABAgQIECBAgMAiAua+LsJupwQIECBAgAABAgQIECBAgAABAisV+P3790pTJlkECBAgQGAhgdq5rw8ePLi4uFgoRXZLYI0CfSe+Rh56bRKfWGnvqT5+/Pj8/HyNNNJEgAABAgQIECBAgAABAgQIrFsghhRaJoV++/bt/fv3687B/03dzc3N58+fm5Ia02INnjThCCdAgAABAgQIECCwTgFzX9dZLlJFgAABAgQIECBAgAABAgQIECCwjMDPnz+X2bG9EiBAgACBVQrEdylrp9tdXl6uMr0SRWAxgQHdyNqDqykDnz59avopC295RLV9Q78SIECAAAECBAgQIECAAAECBGJ2671795oc3r59G+OETb+uJPz79+/Pnz9vSkzk7vr6uulX4QQIECBAgAABAgQIrFPA3Nd1lotUESBAgAABAgQIECBAgAABAgQILCOQOAMhbp8vkz57JUCAAAEC8wrUfvQ1khAfSZg3IfZGYO0CZ2dnfZPY8kRpNaqWj5bEyg8fPnzy5El1KyEECBAgQIAAAQIECBAgQIAAgUSBr1+/tqz59OnTu7u7lhWW/enXr1+PHj1qSUN77lo29BMBAgQIECBAgAABAgsKmPu6IL5dEyBAgAABAgQIECBAgAABAgQIrEsg7ov/+PEjJU3fvn1LWc06BAgQIEBg6wK10+1ilt35+fnWsyb9BMYVePDgQd8I25/ILMYWj5a2d1ObpqkXI7FMgAABAgQIECBAgAABAgQIEGgRuLi4+PTpU8sKMZRxc3PTssJSP8XISYzMtLzf9sOHD5G7pZJnvwQIECBAgAABAgQIDBYw93UwnQ0JECBAgAABAgQIECBAgAABAgT2JtB+R7+Y2/Q1i1tZJkCAAAEC2xJoepTNR1+3VY5SO4/A/fv3e33HNVZOf+by7du3Lbm4vLxMj6olHj8RIECAAAECBAgQIECAAAECBxd49uxZTBNtQXj+/PmbN29aVpj/p+vr65iU2zLx9d27dy9fvpw/YfZIgAABAgQIECBAgMDpAn/8888/p8ciBgIECBAgQIAAAQIECBAgQIAAAQJbF/j+/Xv7rfFSBv/6668nT56UAv1JgAABAgT2JBBnuq9fv1Zz9PPnz5jmVw0XQuDgAvHo59XVVSJCPEia+NhldFP//PPPpmhjDm18EtYh2eQjnAABAgQIECBAgAABAgQIEOgrEG/EizmuLVs9fvw43hK7huGIGF35+PFjS1LTR2BaIvETAQIECBAgQIAAAQJLCfju61Ly9kuAAAECBAgQIECAAAECBAgQILAWgV+/fr1//77XxNdI+tOnT2N6Q0xFWEs2pIMAAQIECIwqEOfH2omv8WTbGh5rGzWvIiMwjkD711mL+3j48GHixNfY6tWrV8VtS8sredK0lCp/EiBAgAABAgQIECBAgAABAtsViK+/3t7exvu2mrIQw4ZnZ2dxc61phRnCY4Lu+fl5y8TXSH+8xzZ9BGaGNNsFAQIECBAgQIAAAQJ9BXz3ta+Y9QkQIECAAAECBAgQIECAAAECBLYnEHff4wt1Wbp///6dLURIfCMr/oz/T8lS3Dt/8O+/uM2fx5M/EBBTIEwQylksECBAgMCGBK6vr2tn3MVEu3j6bUMZkVQCcwp0fmwkEtPr0yjtH1rx6ZI5C9e+CBAgQIAAAQIECBAgQIDAoQTi1Xjx9dfat+PlDnE77N27dzPPL/3y5UuMW7bf3Yv3jkXK3aHLS8oCAQIECBAgQIAAgY0KmPu60YKTbAIECBAgQIAAAQIECBAgQIAAgR4CcW87n/LaY7MxVv3777/jtdNjxCQOAgQIECAwq8DFxcW3b9+qu/znn3+qgUIIEMgFou/X8vDl69ev0z+Kcnd39+jRozzm0kKvqErb+pMAAQIECBAgQIAAAQIECBAgkCIQr+V68eJF+122eENsrBP/pp5rGomJqba1g5bFvHhZWFHDMgECBAgQIECAAIFNC/xn06mXeAIECBAgQIAAAQIECBAgQIAAAQIECBAgQIAAgdEFvn//XvsMWTzBNvq+REhgZwJ//fVXfPOkmqnLy8ufP3+mT3yNb5iY+FplFEKAAAECBAgQIECAAAECBAjMKfDs2bN4yVf7qGCs8Pbt27OzsydPnsT01NGTF3FGMv7444/4Dm3toGW+x2z4Zebv0OZ7t0CAAAECBAgQIECAwOgCvvs6OqkICRAgQIAAAQIECBAgQIAAAQIEVifgu6+rKxIJIkCAAIF1C7x58+bq6qqaxpjUF0+wVcOFECBQFIjvtT5+/Lj6RZT4Ckp8rDUe02z/CsqvX7/iGya1x2C2F18vKWpbJkCAAAECBAgQIECAAAECBGYQiPGKmOD68ePHlH3FwMjDhw/jrV7x//n5ecomxXViX7e3tzHN9eu//4o/NS3HrNcYThmwr6YIhRMgQIAAAQIECBAgsAYBc1/XUArSQIAAAQIECBAgQIAAAQIECBAgMK2Aua/T+oqdAAECBHYnEE+JxecaStmKT1nGY2elQH8SIFArEAdLPOXZ9CmSeO4zfo0HQGM2bBxZccTF+vFV2OyZzpanSGP9T58+XVxc1O5UIAECBAgQIECAAAECBAgQIEBgUoEYwYgppjF2UX3nV9N+Y+gjHwOJb8PGn/n/MRgS8RT/jzHJmPXaK/L4Jm38M+u1yV84AQIECBAgQIAAgU0LmPu66eKTeAIECBAgQIAAAQIECBAgQIAAgSQBc1+TmKxEgAABAgT+FYhPVsbjaFWM+F7l+/fvq+FCCBBoEohDJp4HTX9esymeLDye47y+vm5fx68ECBAgQIAAAQIECBAgQIAAgRkEvnz58vnz53hF11jjHr3SHBNo47Viz58/f/bsWa8NrUyAAAECBAgQIECAwLYEzH3dVnlJLQECBAgQIECAAAECBAgQIECAAAECBAgQIEBgWoGXL1/Wfnby77//9v2EaenFvlOBN2/eXF1dnZK5y8vLmEPrADzF0LYECBAgQIAAAQIECBAgQIDAFALxHr2YARvzYOOTrVPEX4zzwYMHMUgSU14vLi6K4ZYJECBAgAABAgQIENirgLmvey1Z+SJAgAABAgQIECBAgAABAgQIECBAgAABAgQIDBGo/V56PFj2/fv3IdHZhgCBfwVubm6yJ0HTPbIHOt++fRtHZfpW1iRAgAABAgQIECBAgAABAgQIzC8Qg4ffvn27vb3N/h/le7DxfddHjx49fPgw/o8PvRohmb9Y7ZEAAQIECBAgQIDAsgLmvi7rb+8ECBAgQIAAAQIECBAgQIAAAQIECBAgQIAAgRUJxPS8+HJCNUHxzcn4dmU1XAgBAn0F4nMoxcdAf/78mT8MGg90xnzX7JnOeKDTh1772lqfAAECBAgQIECAAAECBAgQWI9ANgYS34ONfzH6Ef/HMEgkLx8JieUYDDk7Oyv9nw2P+LjreopSSggQIECAAAECBAgsJWDu61Ly9kuAAAECBAgQIECAAAECBAgQIECAAAECBAgQWJ3As2fPPn/+XE1WPJfmuwpVFiEECBAgQIAAAQIECBAgQIAAAQIECBAgQIAAAQIECBAgQIDAFALmvk6hKk4CBAgQIECAAAECBAgQIECAAAECBAgQIECAwCYF/vjjj2q64/uTX758qYYLIUCAAAECBAgQIECAAAECBAgQIECAAAECBAgQIECAAAECBAhMIfCfKSIVJwECBAgQIECAAAECBAgQIECAAAECBAgQIECAwOYEbm5uatP84sWL2nCBBAgQIECAAAECBAgQIECAAAECBAgQIECAAAECBAgQIECAAIEpBHz3dQpVcRIgQIAAAQIECBAgQIAAAQIECBAgQIAAAQIEtifw7Nmzz58/V9P9zz//VAOFECBAgAABAgQIECBAgAABAgQIECBAgAABAgQIECBAgAABAgQmEvDd14lgRUuAAAECBAgQIECAAAECBAgQIECAAAECBAgQ2JjA79+/qym+vLysBgohQIAAAQIECBAgQIAAAQIECBAgQIAAAQIECBAgQIAAAQIECEwnYO7rdLZiJkCAAAECBAgQIECAAAECBAgQIECAAAECBAhsSeDhw4fV5L548aIaKIQAAQIECBAgQIAAAQIECBAgQIAAAQIECBAgQIAAAQIECBAgMJ3AH//88890sYuZAAECBAgQIECAAAECBAgQIECAAAECBAgQIEBgKwK/fv168OBB8euvjx8//vLly1bSL50ECBAgQIAAAQIECBAgQIAAAQIECBAgQIAAAQIECBAgQIDAPgR893Uf5SgXBAgQIECAAAECBAgQIECAAAECBAgQIECAAIFTBe7fv397e3t5eXnv33/xxVcTX081tT0BAgQIECBAgAABAgQIECBAgAABAgQIECBAgAABAgQIECDQX8B3X/ub2YIAAQIECBAgQIAAAQIECBAgQIAAAQIECBAgQIAAAQIECBAgQIAAAQIECBAgQIAAAQIECBAgQIAAAQIECBAgQGAaAd9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cT+DNmzf379+/uLg4XtblmAABAqsW+P79+/n5eTTR19fXq06oxBEgQIAAAQIECBAgQIAAgWQBc1+TqaxIgAABAgQIECBAgAABAgQIECBAgAABAgQIECBAgAABAgQIECBAgACBQwrc3d3FrKqrq6vfv39/+/bt5ubmkAwyTYAAgZUKfPz48cePH9FEv3r1Kt5QEFNhV5pQySJAgAABAgQIECBAgAABAskC5r4mU1mRAAECBAgQIECAAAECBAgQIECAAAECBAgQIECAAAECBAgQIECAAAECxxN4//79o0ePYlZVnvWHDx/myxYIECBAYHGBBw8e5GmINxT8+eefX758yUMsECBAgAABAgQIECBAgACBLQqY+7rFUpNmAgQIECBAgAABAgQIECBAgAABAgQIECBAgAABAgQIECBAgAABAgQIzCHw8uXLt2/fFvf04cOH+AZsMcQyAQIECCwrEG31ixcviml4+vRpvLmgGGKZAAECBAgQIECAAAECBAhsS+CPf/75Z1splloCBAgQIECAAAECBAgQIECAAAECBAgQIECAAAECBAgQIECAAAECBAgQmFrg169fz58///r1a3FHMfE1ZlgVQywTIECAwEoEon3++PFjMTExIfb6+roYYpkAAQIECBAgQIAAAQIECGxFwNzXrZSUdBIgQIAAAQIECBAgQIAAAQIECBAgQIAAAQIECBAgQIAAAQIECBAgQGAmgZj4+ujRox8/fhT39/r1a18RLIJYJkCAwNoEqtNfHz9+/OXLl7WlU3oIECBAgAABAgQIECBAgECngLmvnURWIECAAAECBAgQIECAAAECBAgQIEBgYYGbm5v4wMjt7e3v37+zBy7v3bt3dnb24MGDhw8fxoM7T548WTiJdk9gAgE1fwJUURIgQIAAAQIECBAgQIBAkkDtxFcfD0yysxIBAgSWFnj27Nnnz5+LqTD9tahhmQABAgQIECBAgAABAsHsyZEAACAASURBVAS2ImDu61ZKSjoJECBAgAABAgQIECBAgAABAgQIHE4gXkV/dXUVs15Tch4PX8aHR87Pz1NWtg6BNQuo+WsuHWkjQIAAAQIECBAgQIDAEQRqJ75eXl7GS5qOkH15JECAwA4E4n2RpaF10193UKyyQIAAAQIECBAgQIAAgaMJmPt6tBKXXwIECBAgQIAAAQIECBAgQIAAAQIbELi7u3v79m3p0ZyUdMcM2Hfv3t2/fz9lZesQWJuAmr+2EpEeAgQIECBAgAABAgQIHFCgduKrGVMHrAmyTIDA1gUuLi6+fftWzIXGvKhhmQABAgQIECBAgAABAgTWLzDh3NcYBo38e8hs/ZVACgkQIECAAAECBAgQIECAAAECBAisSuD9+/cx8XVwku7duxeTZuOxnsEx2JDAIgJq/iLsO95p3Kb5+fOnr2HvuIhljQABAgQIECBAgMAUArUTXx88ePD9+/cpdidOAgQIEJhOoLZJN/11OnAxEyBAgACBdAE3cdKtrEmAAAECBxcYMvc1TrQ/fvyIByZ+//4d/8dythD/5+EZ64cPH16+fHlwYtknQIAAAQIECBAgQIDAMQWyUdripWJ2CRlzmUxGOmaVkGsCVYHahiLajcvLyydPnlTXF3IQgWfPnn3+/LmY2ZjL+vz584cPHz569Cgetcxet5fVnxiQjPfW397eljaJzePrr2/evCnGY5nAmgXU/DWXztrSlp9Am+7RZHdwItnRfsbKa0u/9BAgQIAAAQIECBAgsGaB6kcC48oixl68WGfNpSZtBAgQaBKINxf8+eefpV9fvHhxfX1dCvQnAQJLCeQ3vEpP43/8+NEHqJYqFPslcIqAmzin6NmWwGEF8qYjn5SX3fD1ANVhq4SMFwX+W/wjluNCN5/Lmi8Un1Qure9PAgQIECBAgAABAgQIEDiaQO1QS/ESMn/UvlYmbqbWhgskQGBPArUNRXGIqb2hiCmOe9KQl14CMe05PtmabxKVIaaw1s6Fjvv98S8eu8x+jVoXDwHEylHTss3jbQvxaKZ38+WYFtYsoOavuXRmTlu0ZtG1jn/ZuTL7v/TnzEmyOwIECBAgQIAAAQIEjiMQL2aKt4yV8vvp0ycTX0sm/iRAgMBWBKIB/+uvv54+fVpMcIylx1smvTuyaGKZwBQC2Q3TGN0tTWot/tmy3zhUW371EwECiwi4ibMIu50S2LRA1h+oPjGVeP/XA1SbLn2JH0ugPPc1vpyQPxw21j7EQ4AAAQIECBAgQIAAAQKbFojJGPkz95vOiMQTIDCdQDwVV7xxO92OxLxvgZinWpz42uvDrTEPNp7UiTcsxBdi80hevXoVT/DUTp3dt6TcbUtAzd9WeU2d2mjBoh2bei/iJ0CAAAECBAgQIECAQFUghlY+f/5cCm96K1lpNX8SIECAwGoFYoQ8GvN4WWQxhfFnDJ7HzZ1ioGUCBE4RiJktMbQbT1Zk90xPicq2BAisVsBNnNUWjYQRWI+AB6jWUxZSshuB8tzX3WRMRggQIECAAAECBAgQIEBgLIF8BtFYEYqHAIH9CURD4X1q+yvWmXN0fX1dfIN1fFFkwGM3MQP2y5cvsWH+pGa8zz6eM4jwmbNjdwQSBdT8RCirESBAgAABAgQIECBAgMCkAnF9enV1VdrF5eWlrwKWTPxJgACBLQpEY357e5sPm2dZiEl68UlY747cYoFK8zoF4m6UJyvWWTRSRYAAAQIE5hTwANWc2vZ1EIH/HCSfskmAAAECBAgQIECAAAECBAgQIECAwJoFim+df/369YCJr3nubm5uHj58mP8ZH4PNly0QWJuAmr+2EpEeAgQIECBAYOsC379/jxfixEVB/B/LW8/OytNPe+UFJHkE0gWizXz16lVp/fgeYDSnpUB/EiBAgMBGBeLVk/fu3SslPqa/xpcqS4H+JECAAAECLQKGAlpw/ESAAAECBAhMIWDu6xSq4iRAgMAaBWKkMl7UGu/qi2/d/PHHH/H/xcVFvNXPXf81lpY0ESBAgAABAgQIECBA4GACcX2afzo4nr95//79iQDv3r3LY4iX2d/d3eV/WiCwHgE1fz1lISUECBAgQIDA1gXiRlh0ruL+159//vn06dN4iD/+j+Xz8/PTry+2jjN6+mmPTipCAssKxEEdzWY1DZ8+faoGCiFAgACBjQpEV7n6RcoYln/8+PFGcyTZBAgQIDCngKGAObXtiwABAgQIECgKmPta1LBMgACB3QrETf2zs7N4UWsMYmYPE8f/3759u7q6irv+L1++jOvS3WZexggQIECAAAECBAgQIEBg9QJxfZqnsfgZzDyw70K8+6n46dfiVNi+UVmfwHQCav50tmImQIAAAQIEDiUQnyuMjxNG5yp/pU6e/R8/fsQlRjzo74U4ucmJC7RPBLQ5gRUKxKynavv5+vXreJv2ClMrSQQIECAwWCAa9mjeS5vH82PxEplSoD8JECBAgEBRwFBAUcMyAQIECBAgMLPAf0v7i7s+P3/+jMBsTDOW41ZQLMf/pTX9SYAAAQJbEYjnfavv7Ssm/uPHj7HCX3/9Fa++LoZbJkCAAAECBAgQIECAAAECMwjc3NwU93J5eVn8c/ByfLEkntrJNo9Pvw6Ox4YEJhJQ8yeC3Xq0MW8/fwYx7s7EbZrs/+xmzdZzJ/0ECBAgQGAKgevr63j9a3vMcT599OhRfMDw2bNn7Wv6tV2AdruPXwlsUSDmO+XjJ3n648LER7NzDQsECBDYk0A07/GQWKnlj5fIRG9ZV3lPBS0vBAgQGFHAUEAR002cooZlAgQIECAwj8Af//zzT+Ke4jWocSuo+B76zg0/fPgQ3xLsXM0KBAgQIDCdQOfE13zX9+7di0fo4r3XeYgFAgQIECBAgEBJIPtWfP6apNvb2+rN0dIm1T/jjRvRRamGCyFAYB8C1YYiHqFofx1PNePGlKom+w6JR2ryuanxsabv37+Pkt+I588//8yj8ph7TmFhJQJq/koKYkPJiJNsnFLjQ9alxxNbshAjftmpuWUdPxEgQIAAgU0LxIdHnj59mp6FGM7yGcN0rtKatEsg/iSwA4Gm4/rvv//24uwdlK8sECBAoFagNHKer6PxzyksEDhdIBuVjacxs5cbxrhuXI2mj+tmCYhtPcx5elmI4USBpkuGpmiPPPDiJk5TrRBO4LACWX+g+KSlB6gOWxlk/ESB/6RvH3eA4p1PceDF+yrSt7ImAQIECCwokL2rLzEB8cbr+CRO4spWI0CAAAECBI4pEHdW4l888hKTV2O2RnQ24jVJcZ2Yf5nqmCxyTYBAUaDaUMT9MA1FkchyVaB4s3/EscfSM5pxq7W6ayEEFhRQ8xfE3+iu4yQbnfDogcfbZDaaBckmQIAAAQKjC/S9t/XixYvR03CcCGkfp6zl9CAC8Qhm7XEdL9wpDaocBEQ2CRAgcBCBaORr7+32eqfMQaxkk8BggeyGaTx4nz1ZEZ/NjHHdmGF+eXk5OE4bElhEoPaSoSUlRx54cROnpWL4icAxBTxAdcxyl+spBHrMfc12H4df9L/j8wtTpEacBAgQIDCiQNypevv2ba8I4wVj8VR6r02sTIAAAQIECBCI68SYBBsfaURBgACBJoGsoYivbjatIPzgAvHe61zg7OwsXz59IT54mEcSr3zKly0QWIOAmr+GUthoGuJ5KWfVjZadZBMgQIDAuAIxJNW3nx/vH3EvbFgp0B7mZisCaxZ4/PhxtRWNR8LevHmz5mRLGwECBAicLhBdu+ozwDFc6RRwuq0YCLQIxMzzm5ubI88MbMHx0zoFDAUMKxc3cYa52YrAQQQ8QHWQgpbNcQV6z33Ndq/nPW4xiI0AAQJTCAx7AO7q6mqKxIiTAAECBAgQ2L3Ay5cv40GZ3WdTBgkQOEUgPlXnZcanAB5k2+Js1dOzXJxJW5xneHrMYiAwroCaP67nEWKLs+q41eYIaPJIgAABAvsT+Pjx44BMff78ecBWNqGtDhDYmUB8fCxeB1DNlNdcVk2EECBAYJcCtQ1+PDYWn8bZZX5lisB6BKIbZmh3PcUhJe0ChgLafVp+dROnBcdPBAiEgAeoVAMCvQTMfe3FZWUCBAhsSWDYnfv49OuWMimtBAgQIECAwJoEvCZpTaUhLQRWKvD27duVpkyyCBAgQIDA1gR0v7dWYtJLgAABAiML/Pr1a9gLbtwLG1AStAeg2YTAmgXioH716lU1hfHeuvhCUTVcCAECBAjsTyAa/Nr3Ghtx2l9Zy9EKBRxoKywUSaoKGAqomvQKcaT34rIygQMKeIDqgIV+2CzHK5bi/S/xPfkvX75EB2OAw8C5r/GdZW+dGcBtEwIECMwpcHt7O2x3XuA3zM1WBAgQIECAQO39USwECBAoClxcXBT/tEwgEyiONP7+/XtElp8/f+axPXjwIF+2QGANAmr+Gkph02nQrG26+CSeAAECBE4XGDbxNfY7eMPT07zdGAajDd5wu1ZSTmATAk0PYQ/7rNMmsiyRBAgQIFAVqP30a3wVPJ5Irq4shACBEQU8WTEipqimExh8RT94w+nyskjMbuIswm6nBDYk4AGqDRWWpA4WiCmv5+fnjx49itfwxXzvp0+fnp2dvXnzpm+E/+27Qb5+nI/jKjf/0wIBAgQIrE1g8OPCxSeD15Yp6SFAgAABAgTWLBCvSVpz8qppK15Fx+0l77OvEgkhMIVAjCm53TUF7KbjjJHN/Bp23GvSPNrwcX9x05Vkl4lX83dZrHNmKm4Rzbk7+yJAgAABAmsTGPfaYZHcbWhsagfaixSxnRJYp0B8YOHz58/VtL17925zg/zVXAghQIAAgXSBeAQ53oZQffFBPJEcXwKPX9OjsiYBAr0EDO324trZyoYCdlagLdlxpLfg+IkAgUzAA1TDasKGTqbDMribrV6+fFm93ozcXV1dxf+9Xro0fO5rPJezG1AZIUCAAIGigBa+qGGZAAECBAgQ6CWwrRGZ7Co6y2BMjjL3tVdZW5nAYIFtNRSDs2nDXgIPHz7MZ0SP+Lq9u7u7YjJiL8U/LRNYXEDNX7wItp6A4qeDt54X6SdAgAABAgMEBt/PWs85dENjUzvQHlDHbEJgrwLPnz+vZi3axuKDg9UVhBAgQIDALgXixQe1zyLHyaI0wL7L7MsUgaUEvHBkKfk17NdQwBpKYZ40rGcAap782gsBAgMEPEA1AC022dDJdFgG97FVTG2tvdjMcheFGG9iSn/j0n/2gSIXBAgQIFAViP5QNTAlZPCGKZFbhwABAgQIENi3wIaGbn/9+rXvspA7AgQIbEggBjTz1MYk2LGa6K9fv+bRxoJ3HBQ1LK9BQM1fQylIAwECBAgQILBdgYuLi2GJX8mNsLEufIYh9N1q69p982t9AjsWiO8txIsgqxmMT/xVA4UQIECAwO4FYgJeTH+tZjNeUnl9fV0NF0KAAAECpwgYCjhFz7YECBAgQCAEtnUyPWyRff/+vXOwsdenEYbPfd3QA82HrS4yToDAwQUuLy8HCMT9fu8VG+BmEwIECBAgQGBzAj9//txcmiWYwD4EjCntoxzHzUVpVuqnT59Gib8Yz7Br5FGSIRICTQJqfpOM8ESBwZ9fS4zfagQIECBAYP0Cjx8/HpDI2g8eDojnxE02Nza1ae0TC8vmBHYjEF/wq/3eQozX+ejrbkpZRggQINBXoPiGvuK2nU8qF1e2TIAAAQIpAoYCUpR2s46bOLspShkhMJ2AB6gG2G7uZDogjzvYpHYEspSv+DRCKaTlz+FzX1si9RMBAgQIrEFg2J37pgHNNeRIGggQIECAAAECIwrUvtt+xPhFRYAAAQK9BF6/fp2vP8ojNV++fCm+I3CUOPMUWiAwloCaP5akeAgQIECAAIFjChR7U+kCK3kzzubGpjatnV49rElg3wJNwyO1X/zbN4XcESBAgEAuEN9IqO3pRX/VmxFyJQsERhcw12V00k1EaChgE8UkkQQIECCwZoHNnUzXjDld2lLmvj58+DA9Aea+pltZkwABAhsTuLi46Hvz3vtcN1bGkkuAAAECBAicIOAdYCfg2ZQAAQLjC8TDl/lt/lEeqXn16lWeyrg6jmvk/E8LBNYjoOavpyykhAABAgQIENiiwJMnT/p+jDReAnt+fr6GzG5ubGrT2msocWkgsLhAfPT169ev1WTEgMzLly+r4UIIECBA4DgCTS9HuLq6+vXr13Ec5JQAAQJTCxgKmFpY/AQIECCwe4HNnUx3XyLVDMYgZMoU5UePHlW3bQox97VJRjgBAgT2IBCvTMgfHU7JT8orFlLisQ4BAgQIECBAYP0CKRfY68+FFBIgQGA3AvFq+eI3RuKRmuvr68G5i2eyf/z4kW/uajensLA2ATV/bSUiPQQIECBAgMDmBD59+pR+LyzeI37Khca4OFscm9qu9rhlJzYCGxWIyf+1KW+a71S7skACBAgQ2KVA06dfI7NOE7sscZkiQGApAUMBS8nbLwECBAjsRmCLJ9Pd4CdmpPbte6Vt47ZOXIeWAlv+NPe1BcdPBAgQ2LxAnBJSTh5ZPuMh42fPnm0+zzJAgAABAgQIEEgTuL29TVvRWgQIECAwk0B8YyQ+0JrvLD7c+v79+/zPxIV4CX1MfC1eC//111+9BkwTd2Q1AmMJqPljSYqHAAECBAgQOKZA9PZjkCdl+mtMfC1eKSzOtcWxqe1qL17cEkBgcYEvX758+/atNhlv3rypDRdIgAABAocSaJrjGm+W/P79+6EoZJYAAQLTCRgKmM5WzAQIECBwEIEtnkwPUjR5NlNuxDx+/DhfP2XB3NcUJesQIEBgwwIXFxd///33gwcP2vMQ72l2T6udyK8ECBAgQIDAzgSK3wPcWdZkhwABAtsVuLm5KY5vxtM2cVUbgSk5ilmvMVc2rn+Lo6gfPnyIqbApm1uHwIICav6C+HZNgAABAgQI7EDg/Pw8xnmKb9KpZur169d3d3erei3ORsemNqpdrRJCCBxNoGlGUzSPR6OQXwIECBCoFYiuclOPuukkUhuPQAIECBBoETAU0ILjJwIECBAgkCKw0ZNpStZ2s07xqa2mTD169Kjpp9rw/9aGCiRAgACBPQnETeh4A9/19fXV1VXpfB+vwX7x4kWMUa7qZv+e8OWFAAECBAgQWK1AqV+02nRKGAECBI4mEN8hKX64Nb5J8vz587h6jf/jM00x+hnLZ2dncRkbk11//vwZ7XmsEyOn1cHTd+/exRc1jwYovxsVUPM3WnCSTYAAAQIECKxEIC4Q4n0icTssPksVlwZxmfD79++4doiX48SlRNwLW+GNsO2OTW1ReyUVVTIILCUQLWTTR19NZ1qqUOyXAAECKxSIk8Lnz5+rCYvAeI9MvKey+pMQAgQIEOglYCigF5eVCRAgQIBAVWC7J9NqXnYZEhePKfkqfhchZX1zX1OUrEOAAIE9CMTzvvEv7vrn9/vjWWHjknsoWnkgQIAAAQIEBgk0PeszKDIbESBAgMCYAjEJML7gWnz4Mh5bj0fY0/cRz7jH8+6uedPFrLkGATV/DaUgDQQIECBAgMCmBeJtsHEpsZUsbH1salvaW6kV0klgIoHiGEtxF/F9vxW+GqCYQssECBAgMKdAjKjHu2NqHyWPU0mMXs6ZGPsiQIDALgUMBeyyWGWKAAECBOYU2PrJdE6rRfZ1e3ubst++D3T9JyVS6xAgQIDAbgTiPnR8P+fZs2fxf99zxm4QZIQAAQIECBAgEJ8KhECAAAECaxZ48+ZNjIf2fc9flqP4plM8neOad83lK21NAmp+k4xwAgQIECBAgMDOBIxN7axAZYfAmgXio6+1s5gizTGEsuaUSxsBAgQIzC/w+vXr2p3Guybjcwu1PwkkQIAAgUQBQwGJUFYjQIAAAQJNAk6mTTLrCY+Lx87EDHgYzNzXTlUrECBAgAABAgQIECBAgMDeBBLfL7W3bMsPAQIENiUQk1fjRfLpM2DjW6/xyObPnz+vr699tGRTRS2x/0tAzf9fHP4gQIAAAQIECOxUwNjUTgtWtgisUeDdu3e1yYov+8X7smt/EkiAAAEChxV4+fJlU96vrq6afhJOgAABAikChgJSlKxDgAABAgRaBJxMW3BW8tNEc1//u5LsSQYBAgQIECBAgAABAgQIEJhNIOUae7bE2BEBAgQItAhk8wBjhfhKSbTeMZD9+/fvmOAa/8dk13hM8+zsLN4IGP986LWF0U+bE1DzN1dkEkyAAAECBAgQ6CVgbKoXl5UJEBgscHd39+3bt9rNffS1lkUgAQIECFxeXn7+/Lnq8PHjx3ifgvdOVmWEECBAIFHAUEAilNUIECBAgECTgJNpk8xKwr9//x5Pc3UmJh7x6lyntIK5ryUQfxIgQIAAAQIECBAgQIDA/gWMg+y/jOWQAIHdCTz799/usiVDBDoE1PwOID8TIECAAAECBLYpYGxqm+Um1QS2J9D00dfIibmv2ytOKSZAgMAsAnGCqJ37GjuP6a9v3ryZJRV2QoAAgR0KGArYYaHKEgECBAjMK+BkOq93770lFtCAbxv8p3dabECAAAECBAgQIECAAAECBLYs8OvXr6ZX3W85W9JOgAABAgQIECBAgAABAgQIECCwAQFjUxsoJEkksAuBaG2aJi/F1xV8uG8XhSwTBAgQGF/gyZMn9+7dq4235ZUKtesLJECAAIFcwFBATmGBAAECBAgME3AyHeY251Ypc18HfPQ1smDu65zlaF8ECBAgQIAAgf+PvW892+JGtj2eZwdgO4SxIxhIASIAQrCJAAgBiAA7BCACvEMwjsA4hLEz8FmztY+OHl1KJbWk1mV9P0CvWpeqVaUqqSR1EwEiQASIABG4HwHNGvt+KkkBESACRIAIEAEiQASIABEgAkSACBABIkAEiMCOCDA2taNUyRMRmBEBfJ0vRRY/+ppChvlEgAgQASIABFJu4q+//vrw4QMhIgJEgAgQgQoEGAqoAI1ViAARIAJEgAi4CNCZumjMmdbIiHdf55QdqSICRIAIEAEiQASIABEgAkSACBCBuRDQrLHnopjUEAEiQASIABEgAkSACBABIkAEiAARIAJEgAjsggBjU7tIknwQgdkREL7O9/Tp09mpJ31EgAgQASJwHwLPnj1LdS44l1QV5hMBIkAEiAAQYCiAakAEiAARIAJE4CICdKYXAexd/cuXL3hfUrYX3n3NQsQCRIAIEAEiQASIABEgAkSACBABIkAE/s/79++JAhEgAkSACBABIkAEiAARIAJEgAgQASJABIgAEbgFAcamboGdnRKB0xD45ZdfUqfN6k6YnQYg+SUCRIAInIzAgwcPvv766ygCv/32Gw40Rx8xkwgQASJABAQEGAoQwOEjIkAEiAARIAIaBOhMNSjdWEZ5ORnrzQoi/1FRh1WIABEgAkSACBABIkAEiAARIAJEgAgsioBw4mdRjkg2ESACRIAIEAEiQASIABEgAkSACBABIkAEiMAqCDA2tYqkSCcRWB2Bt2/fplj44YcfUo+YTwSIABEgAkTAICB8+vXnn38mSkSACBABIlCEAEMBRXCxMBEgAkSACBCBEAE60xCT2XI0d1+rX8nHu6+ziZv0EAEiQASIABEgAkSACBABIkAEiEBHBLgd2xFcNk0EiAARIAJEgAgQASJABIgAESACRIAIEAEiICLA2JQIDx8SASLQBoE///xTOG329OnTNt2wFSJABIgAEdgXgSdPnqSY+/jxY+oR84kAESACRCCKAEMBUViYSQSIABEgAkRAjwCdqR6ru0oK0UhLEu++WiiYIAJEgAgQASJABIgAESACRIAIEAEiEEcAJ364HRuHhrlEgAgQASJABIgAESACRIAIEAEiQASIABEgAp0RYGyqM8BsnggQgf9F4P379yksqk+YpRpkPhEgAkSACGyJwKNHj1J8/fHHH58/f049ZT4RIAJEgAh4CDAU4AHCn0SACBABIkAEShGgMy1FbHx5yOivv/7K9lsdmeR3X7PYsgARIAJEgAgQASJABIgAESACRIAIbILA69evN+GEbBABIkAEiAARIAJEgAgQASJABIgAESACRIAIrIYAY1OrSYz0EoFVERBeAVl9wmxVLEg3ESACRIAI1CIgfPqV31yqBZX1iAAROBEBhgJOlDp5JgJEgAgQgaYI0Jk2hbNLY5qPvqLjBw8e1HXPu691uLEWESACRIAIEAEiQASIABEgAkSACCyGAF4u9fbt28WIJrlEgAgQASJABIgAESACRIAIEAEiQASIABEgAlsgwNjUFmIkE0RgAQRgbYTTZsJFpgV4I4lEgAgQASIwEAHhdQnCB8YHEsiuiAARIAILIMBQwAJCIolEgAgQASIwNwJ0pnPL53+pE6KRln5hjWnLpBK8+5pChvlEgAgQASJABIgAESACRIAIEAEisBUCr1692oofMkMEiAARIAJEgAgQASJABIgAESACRIAIEAEisA4CjE2tIytSSgTWRkC4j/T1119/9913a7NH6okAESACRGAUAs+ePUt19ddff/3yyy+pp8wnAkSACBABiwBDARYKJogAESACRIAI1CFAZ1qH2+BavPs6GHB2RwSIABEgAkSACBABIkAEiAARIAIbIvDly5eff/55Q8bIEhEgAkSACBABIkAEiAARIAJEgAgQASJABIjA9AgwNjW9iEggEdgHASESLtxi2od/ckIEiAARIAKNEPjmm2/++c9/phr7+PFj6hHziQARIAJEwCDAUAA1gQgQASJABIjARQToTC8COKY6vs37xx9/ZPvid1+zELEAESACRIAIEAEiQASIABEgAkSACByNAM/0HC1+Mk8EiAARIAJEgAgQASJABIgAESACRIAIEIFbEWBs6lb42TkROAgBHDX77bffUgxfOWGWapP5RIAIEAEisDECguMQPjO+MSBkjQgQASJQhABDAUVwsTARIAJEgAgQiF+KPgAAIABJREFUgRABOtMQkwlzNB99/frrrx88eFBN/D+qa7IiESACRIAIEAEiQASIABEgAkSACBCBJRB4+fKlcNxnCRZIJBEgAkSACBABIkAEiAARIAJEgAgQASJABIjAoggwNrWo4Eg2EVgRAfkmknCFaUVmSTMRIAJEgAj0RkBwHH/99dfnz597E8D2iQARIALrIsBQwLqyI+VEgAgQASIwCQJ0ppMIIkuG5u7rw4cPs+0IBXj3VQCHj4gAESACRIAIEAEiQASIABEgAkRgeQR++eWXt2/fLs8GGSACRIAIEAEiQASIABEgAkSACBABIkAEiAARWBABxqYWFBpJJgILIyAcNfvnP//5zTffLMwbSScCRIAIEIHhCAh3X0GL4HSGU8oOiQARIAJzIcBQwFzyIDVEgAgQASKwIAJ0pgsJTbM2fPLkyRWOePf1CnqsSwSIABEgAkSACBABIkAEiAARIAJTI4AgyOPHj6cmkcQRASJABIgAESACRIAIEAEiQASIABEgAkSACGyKAGNTmwqWbBGBeREQjpr961//mpduUkYEiAARIAJTIoCXJuDVCSnSBKeTqsJ8IkAEiMAJCDAUcIKUySMRIAJEgAh0RYDOtCu8bRv/888///jjj2yb8puVstV59zULEQsQASJABIgAESACRIAIEAEiQASIwJIIMAiypNhINBEgAkSACBABIkAEiAARIAJEgAgQASJABLZAgLGpLcRIJojASgh8/vz5r7/+SlF88YRZqlnmEwEiQASIwN4ICK9O4N3XvUVP7ogAEahDgKGAOtxYiwgQASJABIiARYDO1EKxREKzMPz666+/++67K+z815XKrDsSgS9fvvz222+//vorrkTjD9Hqf//73yZmDT0AJd9++y1esoU/hBvw78OHD/HarZEUsq8iBHC7HdKETCFNJFyBoh3IFALFv0aURqYXR3sReSxMBIgAESACyyFAz7KcyEjwaQhgQW7m83bi587n7dzPTP9wAIWT+esa8tNPPz1//vx6O2xhEgTo6WRBGHywwDTLTCRQPrQzJnSANSbsDNeYMqSzPcXJRRsU8uJChlQTSYAfMX+Q8qNHj5RcvHnz5vXr1yiMf3/88Udlra7F6De7wsvG50SAaj+nXEjVGAR23f7Y1X3vytcYbWcvyyFw2lKUA7ytijI21RbP3q2dNt5748n270JAPmrGu693yYX9EgEiQASWRgDu4+PHjykWENXUb0akGmG+BgHOV2WUuFUq48OnwxBgKGAY1OyICBABIkAEdkWAznQ5ycoBScPO9bDkjHdfzaYa+E8dCrdn+JDYfuX84cMHQPH+/XtzzTWqx+YR/jVnW20Zc5j12bNnDx48sJk3JnB+xcoUpJozuPjXHtl89erVy5cviyiEtgAfc4nUHuqFYuDEJ27/PnnyZDYNQbgHwSDQ7AnL4xpA4Q+ZOLVsg0dgCtLEsMffzHchKGhPmkv8RPTHHZLQsRvPwXvEYCwY2jC0S01EW/ANYdZkWcImNDVtGW/VWtY4/PDDDzhzX9cdpGPcAQTkygitmTsA+NfMH/DvvRpex6BQi54FJmLdKcSN4wJKZQfF4HGBAYvJrb2aZadw3oDFXM4QNvO0Rxib5pGZzBfN/WybMFywV5j+PX361GYyoUQAaga3YifSylosNicCJ3i6K8gDHxgZ/MGuCu38Z4UZ++DDbHEDgYUzHyn134BjpIzJsIsVRAx7CG8i+FM4Gmsw8cqAG+++0m+6sps5bVbHUDnomxtMQI79WXePWrmyMxNFqPeNsYtWAqLat0Jy5nag2OblBe4iCAQb12yjFlBsaDX+nSSYPwbSnbY/LGK7uu9d+bKCWyJBFzxSTEqdN5NwEAYjbyfVsO1LbOdZPJXMmvKG5VXWHRg10SkrMn/++eeuPhddnxabuhFtq8x1CeUQWH2837gZ4b72cfBmRJ1KrF4LcUKBhQ3W0SnuoOT/EyX9z1EcDFi79wS/bMMIcogs1bKcb2yIcTema/SIKrbTzTamZTTmeQp9wNwMKmFEA5WAXGCCYJFwuoNCmUdSc1KCWY2xJyaeA/0BndAf/EF5MMcTgu3XOUKoBF2gU/yLA9/XG2zSAmya0A7gmu18pkDtio8Oma9Wiwb4mDHLrVIPQ2PNzMlq6xBNGbhFztI9uJr8ZCjAzIcxFUeid+ClichMIxDcgZs44Nosmqx9MIKziyn85G5vSs0seh5omC7yiLsBjWGolPIwP4vAgc40i8kSBeBJs3RiQZ0tIxf46u+//5ZLpJ66B+NSZd69e6c8MAc1xUTHLEJSraXycSLE7CB23aBK9d4pH1c6AQj+mrQPb4qACP46BV8gvtTsx+ZrGME8Sen10SMKAx8TYJIbf/HiBa7EdOJd7to+xRob1Nptb5tfnUA0FgIdHDmioKvldVdFiMysT+y/GJLu4gRp5ITk4UpSj2s2hh6PBu+nMKih9gjyhtRez3Hn2d5qxP4UetE7O6GRpR+5AEKgUX3TMAizVhq7R9dv377F/CGqyUKniOIhOo8ee6i60G/DR/QsLpgTTiEWHRdYXeBPOYF3RaBJmy0HTIdKB6zZR1zrRQNQgP9M5XWTVQ16t8z9NIRFy2BdJm8sodanT586TWUx3wDymP9HaZMzKzyR3CCfXkFgD093BQG5bnM7A2NrTM2YA3BtY0oyVis+bRsUMghAvpgyhfINjTbm84NDKM31eS2/OZWKhst2d4mXiiFEWShaKWOxj0AEVnZCTCDaC1Z2Jiy83MqOah8V6GaZZgUExc7OjUPGYceg2xrFxrDFKaWwBTcHIwXF3Jzb0209Xe/tDyVcbZkync7gvnflSynWYcXogodBne3oqKXo0gNcHjWYxGYnloxNZYeDLTAz2pbIisQ24x2LCyi82ZtzV3BmIJh8DT4VoVF0fewmnQbSu8p89dVXqa5xtgrGP/V00fzS9TWWDzhBdH0jzOi//BkDC6kJX6DfMDRnyzDRCgGcN8AOUXYmgOGAYGmnjapWvLCd8QjASEIxsqf74DRRrEcUHbbl+++/t4z//vvv89gNwb/AtIJySzYTrRDYZr7aChCvndI5gFc9/Dl4q9QQAEuS9Vml23ZABnbMvI8+ZFPI2eAoncBd70dYOG92TGXXUICrCbtu4siyg81BuMDFQUgfuNsbogcj7AZY5DAL9nS2P+IOL8MwlDBq6h7xAJXBbT9nWqcPK9aC7LInFsDX9RXu/XdfGy7SJjnicFHh4PYQhtPPLYq663ELVLMAUxKJwJDm7ivKYBNF2aYtVjQJs7WuJxBXBbWdBIoFJ7RFA9p1Rijo6xh2agGxV3Pxz8yq3X+re2xy9xWeDKf0oPzydF9PZKuFAfyO2e1oRdhd5kUPXb+SWMm4kfeLHRVtq8NdImYE5b/YKaqj37X2GulZQqFPNYXYYFxggoFxgb9We2mt5rcjZz6hmilz4JcBXcXpdk37WO9A2zUn4DWt9SsTXqMK++pxvvD60hII4y+kti4HN8nHTNTryJu51jaerhPIZjbbyc6AZqguTE3vl4uNDN1iYWImjfAjJtZmE9VnU9CmXU2YRCvjrJEv6IexMu9jNv8aZTN7DFiCCerhXaGJWmxwVI1MqdrTb5Yi1rV8w8gP6NSslKEAWNYpz4lmef+fCewPvc1XloxsAap9FqLVCzRUbBh8KDaiWIJZ1uwkoR0UmwTYVsvDKDs9tj+iHXmZu7rvXfnyxDfDT7rgGaQAGo5aii46wOFksetk12IXNYexKRnA+dGW6ZefbjPeN9iMgKQw411rk07WrtufwsI/fvw4RQbQhv6nni6XD0uF5VL1ZjEU782bN3Vc151ZQl9jQq91TG1QC+tNKHn2BpHLKW7AIjDVaj/UbVmfNscezAdSEPXFbIdbS3r0GpaEV33+/LnepCDYAuVpfn0a2mhPGE4VzwHU0d0EK4Lqr+/YFphwEdhmvuoy1TCtWdJe6W6kv9YEhfTbdhdnRy5onKW7aMhpKCS2urLvTRAa+c8hlTmOqewdCrAiAJutdicn3MTRWBULRTax/W4v9s54xD2rBrYAw1AWiuYJHqDayZk2V48xDSJEhhWucNhsDBnRXuBtMVNCDPA/B/Ow8qz7w2m5aOtuJtye0Di2lBrO2Nx+QRuuBQtdz/kIgCCs5jISTaMMgrAoDB6xsMEfEoiCQeGw5IB0o7VsJgrIcikFJ9uj7TqbwPlaufeLOgPFkNtv+xQ4Z8HBEDAHT61AQYORKXLQAmSaHSbNZRrFIctLVr62wGaCjsI1MhN6YrFtlYA9uc4CTFMrekw7rYYwNLAtYW2N6nXkR7bQVsqweBriL/qClPTRO8yvhoAby9CzpMQ3lWfZaVxgznlR4aG02ZlMSqypfMxJshK/SHZdddgQuKoU2cgHFDA1wAR+1s793IkfNlGE6vYR2kH1OiLH1NIsaq6zgBUQNAFaCtibq5lF+0qi1dRljNQm6WUzT9ccVai9Zny5egubiQGCWvgXf+4jOQ0FhkdrzoJtUDaYhjbogy1/JdHWNadwu0KhqQs6BUdgYkHwIMopK1oDgKkGYT/RTkqduoreAkW/aaGYJ9Ew8oORIg9hqJnGDqRGnJAPxb4+zegkFKp9J2DnaRZWusjbCprsPRICJtArr3D4E6N7BpQwNlOux6XZuDwUhqEAd/hD4sbtDxk60JbytmDK8LKi+96VL1maNz6lC74RfNP1UUvRpQc4vIPrMi6mr08a945NzYZ2K0Ox2XjHiL44ENzqwpzTxR+60WPSu8QmnYvDtGnEfFyxeuk591YqwITyN4kqQJlhzIsIwBC4Pnm7vvtWRPMJhbFyrFYJCPT6rKAOZGhydJkMzQRHdW2yVh0CsvH0bKn7E0v+uh6jtWAc3MZnM9pw1i55XvqucRRFcunMzearzWWx01apAUczr9A4BYxBIUrpDVj9T87SQx1mKECvPxO6hhM2cTRWRS/E7Xd728ZVACxWJaHdqMipnp2mhCuLUklhW7gYhnJh16xnmwgRnbaVY0rlXO7C9N7ONOR3/hxoV0qUU+VjVnzP3Vd5EYIgDiwaQMTUByXN3B3/YrAhBwYd03SNe4YhQJX51QUUgrus2QLL4N2gITMF0LKtIXymaUruyDzVyEKp93LUxgvxmDbRO5iFtoBrI27wJSzkUFjD1MUyUFR5ywdkgx3QrOwIrAGcbJtdVwsUtFJY44v1cDlN4rPQW+XYVxZrNX4xmpQ9KotBBOPlPkmPbaWcXc/AwqNMVC6uO0Ax/AEi/AsKoc+opTFiKNPVkF6RGj1LVO42c6opxGbjAtMP/YzFVXLgEN2vhdTQJiZCGJto2YxWM2DxExY1O481ckfj6MLt8d604FzAEZi1nGbpxHhPQWd1HgnMePVtZjttW0BD/3V7G10duBDdnm41dWkrnWlb29LTNUQb411Y53rabsxOykiiKWNvMYiybcoe9gqDGmvfaprd1jV7aNufV9BA3dSyDhNUSColTU2nkDjkqJkMW16udKchCWXoN5VADS5WpCdWYVKJ1BCGTmYtACjBdAI2CiWxmsO/SBeRh+p1k9h+mFPt+2E7Q8tQeDlya0YK1Bj6jMKY+cDYYjiAePyLP+OdofCpdlA3Gq9D3dQwtPmoey9KIFIz8DFMUDJLKrDKtgYjoGkq25dcYFf3vStfsjTvfVrk4+zQTiUgwSg7ypG4nwuOomEzT1uKrj7AIa+U5lfkozWrCXWJvWNTs6FdJyO31pbjvW3EA3NRF7EwDVeCMtHhZie6mKqhGP5QHf+Cwj026UI0ps2Rp8rXTd8MjEOponqITMxkYJzBpllwWSWUYcFKRMlXdGlv9ry8TjEWjPKnlnggVdkpi2URgLijM2rIHVKwdgkyEuLhKJntqG0BEJbSZOSD1LbdsTUBAUExBBnZR6klmNBj9JGnErcHc0IiozbQ4qC3pWHLzDEIwEylvIbBGVoBNwdVUSIG8wi5ZNtEv8oG7y0Gt64frcYFAIEozWgKMGLwAs9sm711O+rC7MgyCRAcZcRmcpZuoRiQYCjA00/h51TmBUNetoeGEQxJGBAUBvFmTQGlwhjEn7Eb82/iaKyKIDXvUWqeA0DkRRbaASXzh5ohZY/liz8BSxNDJM+7KohMibKI2rZwMQzlgp8dUBB6EyGi07ZyTGmjy12Y3tuZhvzOn6PRwJSsR+b/R3ur0dQwGR1mKYsMJ4fy8IhKkhB4yq49gGbv5YeSWqEYGJFnG3gaRVJoE48gXUAq61OT4J1MvEyA91QQVrhCA3dR+rNaIfQiQ6p5CgUOSXXZxAS6Qpq2a7AsixUDUz+IbLOaBAWtQemWMtAoV8eapKODq5S75jMkqHcpDdHyKTdUDd2VQR2lcKHMtlKW1zOIIISGCDmopYyVQLE1UYyubqJCuPQsmrEpSC30y72nEFuOi1JDh+EWCg4DULkZA7XXLHFhAfRbOxWjT18lOv+8PuvLmiwgoDSAel6alJTnq0Y3rlOuUZJQD0fmtJq6NBHKzI1s7Olawa6c8MMW1Y0s1ArdpR0saLbHGrM6plSBalvXbJHxEhWE2SopNIQZjq2rT+jNJhDTN1tRkn6zArQxVcIFl6fnRT+jE0jMElO9IB+2CAUEDYQ5QoGoCkVpw+DqYcEqxBGl+eTpYgWG01aBG9XM22GEBd32uENJuIDoYAlnmFDyqP67mWjK62LkT2HgGyJBXtRiyEQCpey6A13LjVx5uqv73pWvK7IeUDc63t1RXJSODihhJKL3jV2wID7YT2EdBMyve2rZTI2fqGwwwOF2i4aDXLhuBe0qlX6RJVPS7ymE7hJclJ4N7SLivcIbj3fMiBrqD6yiB53789hNOheEJdLyvGKSNfIVJKPuDFxjDSVzh/ESXZubQQSTnqUq7Bq+XuNN0HVYF/2CnmynLJBFIGqdhLCqoAaQVLa7VgWgrvJohYaMpKcVX8u1A0FkozoaV9sk/uBRojEvgwGX54dXZp6DGZmwO6jiaevTUilsuVVqQMi6A1ghYZIDP+hZD5RHm9AopRmBBQtbCE2f4FtLpbl6eYYCQvVI5SiVsLdKgIyskmPUbLOJo7EqKZGF+duHmjHlDrm+ktNqRgSre4WMsG5UlKWjry1cDEO5+EeDBp4cmwgRnbaVo0ek/elyF6b3dqYhv/PnyJtZVqy3J4Dk0LuvGC1RaDBi8ahOrpi+C5EpAzEmLihW137vWvLCFfTLxj1LXtY6XDeFDadKqTWSZ9PRY4psr2RqjFXrmww4ZskyGimy5WbDp2hH6AiPeiwbhB5TOKfyVxd0KJF7c6APKair85tEZpvPkDDAm0A958KgCWvjG2krZcHlQSdDfYaPq2BZ4ylSZqqiu4tV6FlCuUdzUiLzxA1flvLFXsloL8jUTCE4LsL5LZCv8CxAMht/hFDunedjmyFc4AiaVmoTspN5ICAYz9LuWpUPMQnH1PX5qgacsN+ROa2mLq3kMmc7e3u665jDyGQjHtBqDLomxjC1uwlrrPGARfxqPG/Kaxd1hMJtXXPKjJRSZctHbSYym2OOHqEnGt/ao2vDL/2mlfuciYaRH4yUcAinBj4MXelcEVqaas0bpHUT0YYCoto3BHO2piDcrB5eXBpEXbO32QEyPLUPf4KMu9ALl4ceeReXM9lFQWiLmkCxq/vela8mQu/aCF1wV3ijjR+4FN1jgENwnh+58pOxqejosJmzoW0JK03sPd7bRjyEiRnmpeFwO2GTrlTfbi+fXR3cTuEVAlLr66KQgrCCEIYAyA6XNkVrDYzWaNd14+gKjJvVRbTTs07ZsKpgObHcHoYP9MejPPxZpNvDKN+pI1gVTbQ8FE005+IejWdkEHGaEGrZy9wYfZoQqyKS9p6vFkERLQzF23Wr1PCrCQoBhCg4UW9SN7vIBrph+lLnsqK0bZwZndRFXcNdmVecyDahAKOBGDtZ3cYYLJrYe7o94SaOxqrolTMEJwXporu9wupAj5Jb8soAdLVrziPubeES1uAHhqFSI8vVrnA8ujqjT7eVo0uhm5bp2duZyrzP+XR+iUC7jNEYd/cVi/zQp8LbYQhdl2J2EQiGZ5t8Y14V3Wh0R36TSFbUB7i91C14rNRgcCFH8GL+Qim7fcnpqIw8g45eUss5/cxbcJmWr9KEPNUARCmySzsy5dEa2hTwjIJZ15epRUFfQa9r3WggQ9ANzaMmxqf5DAlK2ARJebRq8PHKtJpTNuFucCPGFlkvgL2BK14gZZxDJYcyXDGq6MgTYvgTPmUwmGF3sq7Ss7hSi3q9u6YQG48LjXfwYIeYotIJFT6aAzCzm44wO1cMQrRfZSY8XUgeLExberKTeYAMg6CkeUwxzNjdERpNXzez86+6W01dxkjtll6293QXUY0amXBANZ+LosFwRoecJtEbi0noL/qx1nxhEpKKHMtaUSK6ru9qPeCksla6rawtIFGVpt+0+MyQgDigk+YPenJxfedap5Tioa8rx8JQN6vPZsCCtVsQptrfAvuYTjX7ERej7paR6JTJTqcxvqKOyc2EH7etDUukBr5LmGaNmSU4u2JqJQhLCWyXy4VJb+C+d+XLCm7mBF3wYOlE7aod1xgLsGANSUJr0fFle7wSOlPSGSVgRcNlDhuEK1YLZlHCOlMljGGxvWNTs6Ed4q/J2X68GwuDMY6VEf4uLuJS66ZjN+k0OjZbGVg2wRJCSWYjWE8P1teh/U8prdysEJZ0QxluI+jIBbYoUgpzGnXEtsG2Ew+X7O3TgM7TCuX0Jtzas+JI6UBzMGWtMPQMI6Y5d6s0CKtoRX89UWQZPIg8642mprUM3qDzcJuWbA/wqX5uP1+9iHY0wO4pHn42N5hoMNT2K8NcwCHsKGQwOrhApFcSfjBaUujdfeRNeLzGzc/r62i3x0XTDAVEdSOaea/CoPfs+Gq1dxA15pZ9DMwoPm4mSG01IjCWMdU0f9cDBa6BBSPR6RP6wqqnmn7UjTbr4mPSdQtAmTA4mrCjKznKJYlMFZ5GleoKYa4os72nCkAHrGpd166UQM90cEKkwsq9iRAh3OZqbyl0EyktMvl7O1OZ92mfQsEwKqGK+PtfL6L+L+twoRsIxajb+/8FDT1QGOtVKw/nAXe05epoNG2HWfT8QZOTDVYDjEmNkmEzQbMtf28iGpm1dCIBJbgyG/C4i+Lvdgc36VW5/hP0QwGgfW5HcjokAy24VWQJKidApsHrDLotyMOh1RTZ7dGkZesvwxW2VpdzlKDrIOpdC9YPNt38YbDjDwMHo8ksYzQexR1lJo1GmpMNOmH6oDAgFeQVGQdDVQ+VdqkCbuhC2OoIgTI5qNgcrtUbNGoJQRfhGV3PeI6glX/MEoaOwMWNgqBnKbISS0whNhgXMHqw5MK48KSGn9fHkWa9jY4Eqvo9Ci1JJ48A75nyQTYfM+HraLfCSjMtx3ygVXfKdixWQiLqiZTts1gpAid7Og1WGCOCrppHsEKyWdZ0lCrjmXT02HZ2JCuAYbCVUYV5NIujLKSlBSACWDxghb8UkkI+qAp7rGtK6CX6KHRhLiWd9CrstJWIPR6X85se/RP+hEogShDVWFdzvLSVL6qHoQnoAyTVhFk5OGapumWyRLVvIuIJG8lqXUMNN+xjHIXqZGbUcHNWz1MJjMHBMEYHvkseSGplBMAabJTbeJgOgwbVgESN4Qbue1e+qgU9SUW64B6CkFciW27n7T3A4QftSAl9ZegR3BzGpkqH2Fpog7sDx7uVKYQFDecmnQXknIS8VIFHWBSKcH2BBUW1GZfXUOjLQwnxDdd9oGu04JVJ/ZQlYprtN/1IUbVNvuf69RqOFZwrUzc9bPnsdppKVyv5NiLuyoigBimJZPOhk3r7YLkLTVyP81q2u4sJeQuYSlsK78nzVQ1W0CjNuAt9t6ZxTZnQUBRNAzRdoAzazLIZ2hZM9d1aaKRJrNXzrW4XJt0DASVQ6xYLYQxz9NOY8ThA/TDKzC5hVkM81m70C9l5OHhpMmqsRIBSiI9BABh6yIQ/MbhsU50SVo5h70LOabu9RuGhG5AdLG3oCASszCM49+YSdKmCRNBFqGxZwqwom5OHBkGhQayIsKjpCxfgTYZqlrDbHZw8LTTybSVEyAvgV6h3Vs2A85UDVIJyZrtGgahGCW3yUUMEskMMAmqlwCPuvoYnD/odNsoOfoCLQdtQWhVNYQ4BKymPwybG2qXNW/CEvfcLnYAXjU6DJBDp0oyKLp3ynABidQtn0w0RliM7/YA1WIXjy+W931hzJWXS2ws6ZHmVHIwODK6s2XE1p7feGujMFMrtV07LRqChODARl8e1R2crl9yQhamaks2UC2Y4+4Qs3AKYcLdy4p6LcXuxaXR3F5KyBvYeobLI6FmaTCFkkK0SIjHbuIACpMaFNw9vuFufnccCKG8amSKyYX4YAmiiGykKPXvoKolNY8qdqj44XzZihmBwNJgqC5SQCEfcYCLP6U5WknM8XUriGjcxwCOHe0KCF0jxksr3vEZ0YDafZmMmqek3SozJhKWFoYCArk9Ko1IesK1lJCIHpvA0JbjqfPrNauhmq6gfRGYIR5WtucONDqhwLGOI9VDvlIyo9ilkls6H/ZenMVA8DJNOPIYDEJNqkBRqu5czzL8YxqMD3yOp+eopu2yEobgul6i1GQavDOwV+7YrX9clPlULoQXwhpX9SRcsCE624U0MhdB7dKxZwXVa4kU73cBwpXCO8mtB9hKMTaVgVOZPjvaB4z0lOL2kwpWaF5TGGud6PMTQOfkmXQrM+fPDdahr+sZvozRBLJwGXz/0JSwfYD1cskNd1U+8MaZc/FPpeXZ2XMbnT3vwQvn1NMtTa5hNfVN1JUO9iqpHK5NbR+TetTz9ieJfl+nZkCyMkDKMgNtXv7BSlhhNAXn4LOpoNIz3KMP5qoyqZhILDHubyq5bpQYBrNBdIxBNe2wi8uMvf4ugAAAgAElEQVQW4yxd1qXbn7rCSqXDtdjtZKcI0IxNy+b4wAvIxniRDSzI6+dtQ0c55yZOSKeVmpdgqBkaVTR17Kdd3qiEamVV3ZWmEaXXSI+feisRmr6Tw1CaUdlciFBvTb+uInnphgeoZG30+o3+DDVKbpNPWyEARYpKxMvUx9NkwrrfffUsEdjobdmzbuZ6JFTGVH4aRmY90eJn85MfhiQ50t2vX/Su4RoEeEEQN76TjVQqg4MW7VbxSnn20KoXWam8Ba3l0SQGrPMteRsL2vK4dEJWV1dzxqiuAVM/eertPjzh6uFqPqf0KNngp3JJ480+YVJctWyuANkJA3rHNGY8/rLujRme9Cyu7nnpViJYd1xEjZ53UCBa5spocqeFnkTsT6yjrnRRVDcU3wBzEe6sWN5tIjtnLmKzurBsxwy1AxDz6LcoCQnPE3kt8GcrBGQNaWVmZWrn8XQhnaGFCZUWGIYVG+bAomKQwraHG67esr26U80qoLk3MdRmYyMh4MABRhiz02p+w4ohtuh3jP4bYgRNa8spugv7GuAFFvKboXpMnqMcRBjC0TBRJz2HUoWDN8zB0OsUd/WkRrX3ANnjJ/xjdmHSez4ZGjeN8kPzh4kgOvC9wdhpGGat0/V+d3Xfu/I1TO2HdZRVcjPWDnfBgjjOXIoeOMD1+8UDViWeQnoOMfqz91zCI+niz2nRPnO8C9IMlyca9cO8zi12ziadgOT8j+QFy3i7dx2xcBWGAX59MwgtuOrtpd2YpAepPqYRrt28Xtyf14E6rQVvIQwxFWmFHJpubu5C6Xibqq4y2DSYCisypwkCnv5YzFslsHBT0hmauPnlLhu3AcNHie38xThflWWkmb4CQ7mRi08xQmEuum6VGgqjy3bPIrluzluFNR930x6luyjQG6t70oz+ZCiglYBC3xoC3hvt0Fdq5h4wBa1AULbDULMSKFNMXkG4atbcLMt0yjMKlzB3nSu3ef2pxo+DNm8wHh6G0uhYJyEqrYGrTjBZsHUQ2XVtUbbg9p5KexqlbJnFriOgGfIN3Vzfu6/hUByjWOglpdkmHwiOHHJWLTC1Qtcyba0OktpObQK9y113jaGEU7qQGJd3tzxAc5dwliM3oZkguj1e9wEgSZ43XO/CZVBOy7HR0lCv3Jf81BWcC7ibXkvQMr/LPc2aICMp/bbNdQS8OaurKl568MJAT9jIwX4d8LtakA2mkbU7SfA8Zg/pa0Tc1TOGsqBnCTFBzsaeZZtx4U3DelhFeaoT2pCoLjXM9PwpbAUUFUQCioa9hE1pwg2gJKw4OEej272xCln25hXRn64nCltgznUE6OmyGGpCQl3Xd5gghZEcd7zAAGa50BSQezE99nAooE0zCbQsA+0ei6OoX4Px1EDXsEzKrQCihr2gKfrNtnje3po397PjxUtgTuKJHj+vXzwT2FcSBjq7kmEo9HjndFEQ3CqPYBs9sXo6j59jpuLoJexazgHlY3D2gjlRqtzIcFuq0Hu0R5uJkXilx13d9658XZH1tHWVnu5wFxwV37FL0WMHuGa9Ce/A2FR0vJRmzob2seM9KzhNwNYNjXrzOgg620VpAU185uL8rZSkDcrbqW80AbEux6MXvMLPVixAu6IoIdMqnudJ9QPBu5SS6sjmryiaVoKoa8dbnpfGeWSTOGAF7Sm21QQ34drkOpRYK4qA5+BczBumNcYKfjA0RM0j81EQrmRi10YAavwexxVe7qoLJZStUKetsSi/nqfzhAsVvcVDnbNVaoTiOTVPCuanFYRnxPSTk6gCRDM5S4/CciUzKlMvczm/P1sowAgI2psdUNzEscrMULOFQpPQ2EYzrntYZoFCPWEjJxggWJ7tGKxc00cHp7GrnYSo1yIIDvPDHgeoBCU3jzy/Gf3palS2QRZoiACQj0rEzWxoG/vefXWJRnqkVmVDRZjl2FVBQ/nJTYVhCw8iTfhD7kJ+Ki9Zu8pIYxxBnqHfK6yJVHpVPGDDn9d3NGUdG6ntBjTZ8w0LMGkEsZag5TG13NOsETCDZfDsRNZeO34bOj+l4DRTcJDXaU6pJHKVYkDJijKVcC2nOx/qZ8E0Ir7uL/QyomeJYrWxZ1l3XLhuAjNqd1B3ChR6vbg9uumoCjXPzDpTWLBOCw3NcAAgmslzc1jcBmezroY2V1VSadcTuRwx3QoBejoZSeWhKJgCuZ3qp5rtZAwfu6Cr7ggVNUuAftPslBFw87sGbaMbb02ALRJKak+rrY7RbxYJZZXC7mBRpqH2bVUripVmgm0I7koM1T4qnaUzoTBR0+3q/8iZpMaNurSB+DH47739EdWBDdz3rnyN0fnxvbhDW5mGiLt6PQPCJC44JZFjl6LHDvDUSscbNSMj/0Y5PQKiP0fOKFJDpih/NrSPHe9ZqWkMtat+SFsVPWeTLgvj5AXg8a3UoonJ6Q/J8977g+VGWKY6x2vcQwxhUg9PeFX9vo9si7y+8FPfcjW/O1V0DRTQq1iUZZeuvSUS6kCY427F7iS+23nRRFQw3jGKoWkwFFAw/Is0crKa48oRhYXZZtQvI/N2fLIEZLexsi2wgOwjoGyDIZIHRb95YIrNrI6ZgdYv0DFyq9SAEF25u/YEaeuY3GMY/aTj9uJRYn8KJi4l3GPzLWhCYvzYvyiO2UIBYAdmITuaRuIsW9dQGUD8RaFUVA/JyOaAzn4W2LIQnSlFaRtAjKVKKVMUs1XGJDRGG+gNnmpqhOgOSaStiM90cBoF6ydEC76QwALnxlWqQJh95GrUmNHHXgwCmpVyQ+0dd/cVK7eRMsaMPzuV6Wcfo5xqDJNdqERbaJKZ1bB+Z+WtfUklbFDSXefrjVGq2Wj+xUmP62jD9gFyE2EVNZLV+WGTqhAQL2chQReJYInC0HxPHNGfg+coUIkoGV7mMB22opQ3vSx5Db2y7Xq/hCZAaQ2+GyKBRe3nHDWrrGGKR88iqL0dbqnEop5lj3HhTnG7jhd3fpjShDH+K7vKAHko02lSLdsKg8wtc1F3CGsia+O3Q1Jq4+ZbT+Syw3QrBGTtvUVv51lDAeQsMUZX+xk6dwLmjosw3URYrvsIuzA5/abZqR5tvp1atNJ/t53U8udimMLtQp+OWuy2lNBv6sWxUEnYATtelIm2eiVgJbsbSy1Y6LfSpNoLAlrxEVQlq/OD9z4AY5Ykq+1IQCcHIK9x7v3GnWUwi0zdSm1X970rX1Yf9ktkNdwd+yZ9lAuOSlyeGwDSaK2umdnVX5MI28kDHAiHYyHMYWyqiZ5Phfax410jyj02IzScnlwGYcPQ1tmcMYuChviHStt2ViPvEWOG4O1J6QOVoNPCrkw0xG37pjx46+ZyWbnULRuV4Ie6HaVnwPJZSfBOxeRNEIx6jHQZeTyFsdUEQIxY0SbKG/OFupA+ZunRZR2mMUtADS6iGmszZQCX4LErkZyvyvBCfzSh9W22Sg0aGpbNyHJnL7Ak/Yab25Ed3V6iSeBC1odtnnrQRX+u4gWsUKB+UUa8zGGBF9ATda8uPdzEseKziSxoLoAm3XZRZikJE7LHtIR1NYYeValYqyXGJMabxzmPuGtWPdb0ubP0rjKd2cFplhig31PLVj89NQ5/Qv9b9VXXTkhSmGM1qq4L1qpDQDklaOg+Bt19xRy932w7hbVrDUMVNznDJjQatzfGNGRtd78rwdmpkkHA9XlFIXhIMyVoL/8ij1lpgoWUWnbNz+o8ZjldCTCNbyPoAVjd0oU3HKI/+8WJoixnVdcQOX5hkDWYhrB+c8ooXItmaqY4dvbpmpGuFtX1ONGxYDIHYE7PIoPsqkRUUqtMITw2NxgXrgHvPeHPDhPoxoC5vctyVBttJgBpuGyzyoM2bRdC4l7fFL1J5VELJC1TYxIeAdGf1hONIemoXrJDuKvHF6DODuoxayhQqBk4XefDsFrRcRHNvG7fbgzdyoYUruQ6d4LKCbKWa3V6iqVfKOKGCGSHmO39ZL/ZSbhdm9WH4IyIB/v97PLBUHUxPJhCmGqfQmbRfKzashqFAuP3PmR3Zq2rScDG9sY/O9kDJWbl3puSbDSvbuynpmq92Ym239B978pXFLc9MumCS+WYtU4bL0UPH+CaFe7gOSq013PQ0Z8rxqYmQfvk8a6xjRtsRmjYPLyMPAqwbFkLH28h1vz0QnRSHbXMyCxCL7sk8XoZsF5bS/QytV5UuUIxNKvprpMEzdn0IpWTEeNTF4HUDBlCqQiJQ08wc9NMhLxRH/4csMHt4nAxHdLv5ty1wrrI1JjqsqcGjHehlw1oc6vUVXKbrrAbUU3TmBFM5r35fFdtQeOWTSERZYeZIQIChvYRQwEhbvocjA5v7WCBtQkUQDF9m01KaqadlsJbFgUMNRcJOusujTS7HumJEqxcgQ4+Rui5LavqbsKaPncIH+vgvKWuC5RNdxKibKxgKFrNeaIKrMy0IAgJq1HKNlmsCQKa8FpbH/cPQQkaPoIx+uabbxo2qGnq0aNH2ZjRf//3f79580bT2pUyX758efXqldwC5Pry5Uu5TJOnP/74o7xk+u233z58+NCkL68R1z95j9yf7lI/i1uqopsfpoua9ap//vxZrg6te/DggVdrzE/ovOz/3r59+8svv/QmZg9B90bpxvaVAhpJ4YQkGfanJWykdFr1pZ8GwBv+8ccfpt/eFlVprmH5W+EQbYeeJQqLm6kcjJNPIVyOTHrpcWFmFM+ePbN8YSWj58jW0idS+5FuC5jbuz97pPVd/PXXX8+fP29Ow3fffSfP90yPmPU175oNEoFqBOjpstBhnY6VeLbYzz//nC1TV+Cnn36C1dLX1RtDfZvDSgrEI1gMBwdL24+YP//8Mypr5WynOWFPnz5t3qbboIC2Wwxp+k0PkJ1+YpaOgNVIjpS7jxiMML/NCaPaN4f03gax5LExihQlvZdC0X7hrZT72dHqbTO33/7Y1X3vyldb9V66tdNccCisk5eiHODffvttqBLM6YTADGifPN6VYtWH7g/cpFNiOH8x+ZbCXaGnOtywWncXYtgvbh7Ckg9NeWRnD5655V3K3fxU2t1oS5VhvkEAa8+PHz9aNHAGt0IxNHGbolC5pUeZ0BBQeg9B2fXhxXASMozMY/cZJ7lxcLRiUwABT2ysYOKNUKRm6zaFP+zzgIN8qd4r8mX7KTujiu62qcL5alaU3CqVIcJ1DlvgkKN0ll8m5kRghlCAQYabOGM0hKHmadfUcxLGMNSYgdmkF2GJOuAAVRMW2MiNCAj6Y6lqG+IYcfcVPq8iRmAZvpJAeEJecqNx3GPE8vJKL9m6mmClfJ0y20VRAXctFK0IkUXzB2R6wcosqS5JuMKkCToj5FQRALUdZaU5UpSWKpvIyg70I/Rmy9+VmF/QdyEzoN+sVRxAg9fFPIthjzD+HI8ADJS9rwVdHfB+ihlu09GzNNG0jT3LtOPCvSiF+VXvKw3K9ntP7DULNqvSKAzNtD9bJTSzTZyu6PQ6m1ZcsJ2jEKCnk8WNYw2aS61Y6+kDxHKP4VP3zFD4NMwJz4iEZabNiVpRbAngTEaPW3AeDik/cuMyrW2cUcmvV8z8pN+MwjJnpl5joWBjXvbnAoVAtCZCiCowv83PlqWGuUuhTVPtLRRzJhCUyAoU4Wvle7Wa8wi3pYlpNO83bDA72UOVqP8Nm2qSk91TyIbQPTJSaqA3hl6D1382cd+78nUd3plb0GvdgS44FFzWOo00TSF5WVsE+qu38zjA9YMlFA1zShGYAe2Tx3upvOTy025GyGTzqUFAvnI5w1BVSsoLliJq12O/WH8+AQQUxQxLr01euTKnhHSbYt7kLTubijKemia5hbuOF01ovcmKz+WIaSDg6Q9yMPqwrXz9RCu2sLEni2/m4OVopSMayqZ8i988QpTvV8jOaB4uxlPC+aqMuef9U4WP3SrFDqbdyYXd6DE18jDXhJ01LtVrlj93QqDrfEkPFDdx9FiFJfVCZKgZ6OmXkCHUzEkhwDBUCpmR+eFCCb0PO0A1klP21QMBzYSwbYij+91XaP/4E06ubDTRruzy0m2wNI3ZlSZ0NRKlLL8guMe1Ac1UyT3yi2NqpUd7gbZ8uA0HX65cA0BQWw7ToP1Smks1Si6PqJwcSkOoPXv6R+4i+3QDQWd5ZIG2CNw7agReuGIRwOn0yPXarkfo1B2alUPzpl/N/KyaQnoWDXSHe5Zpx4W79HWJ1Mi0roxGE3q/TVaeCoZ82U2I8FF1Ds7Wa6DADmt1F6xIBBoiQE+XBVPzjWiM+q5Bg1Lj+e9//zvL15wFAGN4/gyLaLyqYMzNpdTEMqRqGIBt44we2fSbHiAH/rxrQoIIoWa+BIkgTFp9qyQqUKp9FJYVMxEed5c8KRbGLIXm7N1QdcL2x67ue1e+UuPltPwDXbAn4sOXohzgnj7w594IHD7e2wrXndwesknXFsB7W5NXo5r90Hvpt717wVJ8ZsQ+apiQ4XI7Kj1do7krYttHYeWLX22VYxPeS5ABXV04NzVNcoHtN16Ur2DrGrB1OT0njSCPN+qxKXDl9GAUOnyHw1yCxYYLXCq6gKLKIUoo5PXLt1Fi+mXKx6g8nPuRsVbLnK9m5eV5/2j5k7dK3TA1Z+lR9WDmmQhwE2eY3BlqBtQ84t5D3xiG6oFqUZu3H6AqopaFZ0MAx2w0C8C2IY7ud19dw3QL4lg9ynEEUAXcO50ihVDdtUcKAfm6ZqpWdb7muLyG7GoChIru8qyOBpy2QRQpvP+JkYN8fKBM6F1+pHnF1GBRRgnO4oY7GMqIarT9JpkzC7oJgzM3IgciZ6actK2OQNYd4xKF/egrtpSufKNbj5Vm70ozP9P36JakZ3HRuJhe1LOsOy7wqhR7Swcb/2O25e4dsEZFLddKje1kQLLvsgF5Pa7dKrlmMSJgEaCns1CkEohFaAxF6RGrVHep/FLjVlo+1e/gfJw7sbNN2zXCVs3PuNjGw0RK3Kn8sIXmOW3jjB55parSCQf6TU8uw37ifOqNG4HKoDS0NBtJK0KMal8E18yFNaYDanajkgM9HJLOLiq7gnzI9kfKPaXyu2JuGm/ivlP0p/JX4WsAnfN3caYLduXCpWhqIKfyXfQ6pZsYrk60sdmlEeB414svO288cJNOj94SJeXV6ConBHCex/VWcB+drobqX+1XGph9+PChXmHczU19rTNLenHdumAOvIY8Ugy2/TY9lTdv7w01bKlg3ljDldSumwI4lomtH3SBOzmInOCTsPj7/fffPV+ML77WXeG+V0byfr1rw++lc57eOV/NyoJbpVmI7IeXDjlKlwWEBYiAQYCbOGM0gaHmMTjv14s39Q0ZZBgqxGRwzgwHqAazzO7aIqAJccAUtI2xdL/7OsNWlibmhTAZ3hLXVqJoTdM1imkmYW1py/YIdUT8pW2n2dbwdhAbZ0QEuTqch9gQLLKJHOG+Kxwk0gglXIwZZaWJ5WXb8ZlFLFoAbMqRJtTSvC4r2niTzMkF3YRHNkIEiEAFAu41rWGvEsgaTDCi3/4s5ZqepRSxVPmNPcu048KVxbABqzmcMduOWid6lIssbKm6kmKaCIxHgJ5OxhyLbu/ITqp8FslUxU752Th1p36vNIuTc2EkBIdLOr0KLUWq4BfuMtoXQyUpTuvyBXzqGjS16DevoHelLt5IeKX6xbroXbPcQy84/XbXAETvVPuLgu5UfZITVxruis5VaxosKqOcooQuuKiXisLZHou2P4Rxepf1aOK+d+WrQmH2q0IXnLVO22/ncYDvN67JUQoBjvcUMhX5025G9Nukq0Bp2irZsz3KBfLtDHqDutNHX8Gm4CtdEBBTKj22hLk6rtW5jaTS2NxsMrFPtb9Zvnt3EdHpupdou4YuhY9SfKnqcr7mYKgykil3xKceAhhubo6rTm5+vzSsNAI49kgkOoJ963S3vx8XpmV5e8jlsTclq7TvubaQ7O3XpyHLbg63Sl00sulhJ3M0U0fO0rPyYoGuCHATpyu8buMMNbtoMN0QAXd1RgfXEFhlU5McoFJSy2JzInBLiKP73dfSOGAP2Sjfw9f8NiAu02rCJVgqjA9ohp9FDZH3Qj9hgeY59h1FaFlDYZYA3EQFtk2UEFbeJS/atVLTonXbZmYpQSgfH8ht26m+NRfJ2QSt54IliQAR6IrAsGWz5ipdpwA9PUtDFTrEs0w1Lqz4sAU77N0fmgi78ryCpb93Qt7/q+5dufWOt8BUd8GKROA6AvR0WQyzCzfTAhZNTVa1Aj2lxkpjkIXuxj/C7pcX8wHLMJLjD5cIO8HjgzBWEPMItFQVLQtygn5Txmfjp/p9MqVB7oEV1b4HqhfbRFRf83IKqE1vB61hpJMKabo+Z/tjV/e9K18a7WWZ3gjc64K5FIV8OcB7KznbnwQBjvd+gphqM6LTJl0/9G5pWbD8hp4bFw56QDCoXXFjzdVv+0m5l1QXLkCULws4ytTd3tTjuVNJ6IbLTp1c0IImAJt9lZJLSWna3dFO1eXd1xQy1fm4WefaFmy4DD6lGV58ff369TBXW41bqqK8m6C0rqnG98vnfDUrU6VJ51apQXKY6bjxKF1WZ1iACAABbuIcpQb3hpqPgvpGZungBoM/zwGqwYyzu7YI7Hn3tS1Gda3hDIomNgQB4NOgdV1Ea2mOyKBik7t/UQKETM35TvedCkJTnR5pKOzUdbTZ7Fu4UOsWUUap1VACjhBfi1YfmTmboEfyzr6IABFIIaAMbqaqF+Vntx5Naz0MJj1LkaT0hXf1LBOOCyOU2QhzNy/1aqMvKe/nhe2Ulg9biOYoD3xoNtGj7TOTCDRBgJ5OhhFbMspF9wBLq4mZuOyUlnfrjk/jGJkXn8FNSJzAGHzAxTAu+CnN29M6odfJW4Ha0pZLyysBod9UArVfMeyTKVd8mDV9+PChCQKlalxaXkkk1V4JVLSY97qEaBlkDnDQqa4nyffca4oqTaQ6Vbc6XxMZUM7EQMOu7ntXvqrVhhUbInCLC7b0cykKKDjArT4wsTcCHO+d5DtyoqtcsvXYpOuE3l3NZu8adVp7tuXXG9S4G9a2fbc1wVe6xeqioFiS46V7qXexYYmEu8q8+OrinE17gdM6M4UDgRq591vDKk8k1mldFkMWsAh0tS22F5swF19dK437Gzhrbgssl9DciFuOqX4Ee64t2lE/sxPtTsjUUAKOGk7MuFUqiCN8VOf+wnY0OZyla1BimRsR4CbOjeCP7/reUPN4fg/skQ5usNCnOkA1mHd21xABLArcdW6q5eYhju7ffU1xMjhfaRmVxzU0xEOiXvQtVavrS+NSnSI/q0ya29hC+1ceZWm70nhFXe8Fk9EWsORTniqLVm+bCUo0S1CliralzW1tNkG7tDFNBIjAjQhoIqqDycu+L7mUHnqWUsSU5Tf2LBOOCyOU2bbnm49WT/dKday0vNed8FNzVIXffRUA5KPeCNDTZRHWbHijEazsNJc3st3JBZQxE9PIGJJkgpVPEZnBBVfvZgss8+fPn+/6Up+wVMfRq2Hvs/QA9HxKw8MrpX6wtLzHiPDT4zFakn4zCsvqmXr71urcW6kal5bXS4Rqr8fKLQkfoYmKA95b3qHgknpv+qjtj13d96583Ts02LtFYLwLNl1zKWpw4AC3qsjExghwvPcT7oSbEb3D/v3AHNZy9rRZw2hPJ6bwRir3XiL0sGv4ThMFwrqvmgac2MHqEr3gkht4wdofs6N3795BmcFpdbOdwJ+8WdyMct/0ikvFdUezNOejqhvXYKiMNlA9NGAWlQGk9nNhSNTpT1GPbmEMf9dEwyC8efPGLbBcWlhrGF4wZpdjqhPBnK9mgeVWaRYitwBn6S4aTJ+MADdxDpT+XaHmA6G+hWU6uGGwT3iAahjv7Kg5ApoQBxaPzRfgp9x9VZ4ighgwMWoiXU3UzHR01ymZ1FsGXfaVr51zqzRJz+bJNJeilTrWBB9NIxp6Wp3q09ATLTOboKNEMnMMAtnw6Bgy2MskCAy44GE5Ve71uruttu6VBD3LFfSEuht7lgnHBQShmW8I8urxqPlo9YjUB9RQEQcj+glOc5mhNxoeOPxJBFwE6OlcNMI0QorehcywjMkZY2lhrPQd3b6QTGHl5eOAxcOHD91zUSiAoy13BTo88qI/EUpq9eXJaPupzH7LMfrNFObMH4aAXglhLpqEhfU9AgROF4dpgr4j5YmrjdeeSqy4/WGB2s99G9Z25csKjoneCOgdYisXbDjiUlQjWQ5wDUosMz8CHO/9ZNQvph3SfNcmXUjJ6jnZvYD5b9N5Swz9XKJCdojNZhFDs9fXfTgMhktuCPchIIkbUHjt3fyCqMCzdxUvkF79eQmvnSjZXRVPczBUH6WP0s/MFAIYiX//z9/ge6dwqe4OBazKLfH/FCx1+Vnf7d71retim1qcr8qi5FapjE/4lLP0EBPmnIkAN3EOlLt+lt421OxB3e9MhdfRaT/p4MZIfMUDVGOQYS91CNwV4jjl7isCiJqrnhBeq0OcynaUVNVplVwLZ0DlAniq0ctsIxUFqoOVFX1lqyDwpInLzBaC1NCDgD4i7FkE+hWYStD92GTLRIAIFCGgMV9FDTYp3PaV0vQsTYQSbWRXzzLnuIAIBhOW3UuLakXbTJxU0B93wDu82/butqa5+9rWdrm9M00EZATo6WR88NQ7yyWUH+ba3r9/rwnWwwbe9W1SAaXwES6wIejhreVhlgcfbQkJy4ZiIPHxx188n9LwEB79ZqgDzBmMAF4k6Wm4QIByv1xoAY+o9jI+kz/Ftp8yHj54KTQhbkdtf+zqvnfla8LxciZJ410wcOZS1CobB7iFgoldEeB47yfZOSe6DHRnJb46RN5aDFHKrodfue7LatRUBRC4dunRb9K5tZQR167RePcOpEubm57TCLsUMq1H4OnTp6612ePiK9jPbiRpXi6gh3HdkpyvZmXHrSkDKdUAACAASURBVNIsRG6BOR3E6lNQF2GmV0HAWzgIZM85agSC+UhA4JZQs0APHzVEYM6hup+Dm/YAVUNdYlODEXBXu6muewzwU+6+AlMlfHjTG94qlJKBMh8v7VOu5JVUKfstKqa5dqvRy6JONYVxIq3hOUtNj3IZ5Tme7Eay3Evzp0p6NO8Ya06baXA2QXdik80SASJQisCNnrGU1Ory9CzV0MkVN/Ys046LaQmTVeXiU+xUaSbSGOldD2douFAuSTRNsQwRKEKAni4LlxIitDPM0mIZjpuisn3DCzWVh4SyCHQtACKxIvZs4KdPn2a4tSsjbGDBEauXL192hchrHD3aAyt1p8e8Bt2f9JsuGkzfgoD+ZcAIhF4PC4NHqv0tgm7SqT5SevtUvwm/1Y2ctv2xq/vela9qxWbF5giMd8HKdZZy+6w5IKkGlfTonRQ64gBPoc38bRDgeO8nymGRqH4snNmyFwfzQLBhHy9/np/eBzn1s4g6Fn799VdNxcPXfRqIBpRBoMa9Moq9YBx8r+hXc8MKcdF+Z9WwjtaQTSOsQWmJMjAgrmXb5uKrBvz9rgpouA7LcL4aYuLlKCFCrWG2ceat0mEgeGLiTyIwGwL6+Bgn87PJ7iI9+kViq93eiwSzuhIBOjglUFeKzXyA6gpfrHsjAojVeN+iiBLTY4AfdPdVuXcI6L2XxkWFIWe68Qu5pJ4quZ2Kp5qAoEYvK7qWq2h2ZOUWGj7Fe2LcQKrQMmKswtPxj/CVCU2nEDF41JRsXmYqQTfnjg0SASJQjcCcxkHeMy5ilp6lCK6iwnMqTxELqcLTsqacb6T4Wjcfb8MSrgbhHAk+Ldj72tL8p1XWlS8pv4gAPV0WQNgQ5dRi8GsdsKcL2hAS8cJPMDgwejgT9tNPP2W5u70AvuzqvZ4f9IP4Sfa3lFEg7NshaKM8EXUdc4geoUmg9PvvvyPwfb1BrwX6TQ8Q/hyMgDBtCynRHIUMa4U5VPsQkyVylAow7QJtGMinbX/s6r535WvYQGBHWQQGu2AuRV2JcIC7aDC9HwIc711lOudcVxlJ64rM5I2vftHIeyn/q1evugKuOQLkBUi70sPGBQQ83dAfeXfbROTTa8d9atNeVNnmN0lotG7wdkATvthIFAFsoLsqh5VRj6h7tOsBmd9+++2AXlbvgvPVrAS5VZqFyCvAWboHCH8eiwA3cY4V/eBQ87E4j2ecDq435pMfoOrNPtvvhIC74E11gaN6mruKqeqp/IPuvurto3J6lMIU+frbs/demMz2jl0EBAEFTns8Uu7I9ug6bFN5jgfjs9/7/0KqlDmgSlPyusJregnLTCXokDzmEAEicBcC2xsHepZ+qrWx8szJWnYm2U/WM7SMTUrcEcIuO3Awky78i8MQeEEp3i0yw6cFZ0CJNJyJAD1dVu76JZg+jpHtVF/g6dOnuHL5999/48wcbkLiX4QFYPSWeN8BzK93Ng5WGuZ6HuIBr1IW8CaPHz/Gld1hx2KAUo/Io+GXflMpdxbrgQAUWxkiQ+/6oG6WVKp9FqLZCujtLc9A60fKvcvGbO/K7Y9d3feufM1mW06mZ7AL5lLUVTYOcBcNpvdDgOO9q0zn3IzoyvIejcvXg+e/p4TwnRUEFly9z9643dl+vQTXfR4gd/30zlMWHXm3NGsC8ogd6WdQtmV9wmMkWpFaF4VlrUxspiDM7l51hlj1EaclmM2aaNklLcHjdSI5X81iqLHMphFulRocOEvPKhULnICA3qVyWrWfPgwONe8H4LQc0cF1Fc38B6i6ss/G+yFwY4jjoLuv+gN8iEFcufCpfy8RVOre85fZwx+gUBP2bTs2blmyplhQnuPRIJnqol++kiplwKU5nVMJujl3bJAIEIFqBLKx8uqWJ6lIz9JPEBt7ljnHhXKm0U/it7eMmTw+gYj3tmLtgEti+Be3xfC51znldTtcJOAcBOjpsrJWQoR27o3zwpohkLKQTcM1UW+zHHMDxDT04aCs7JoUKDqhhYghPjgAKeB1jPA4TQi4qxH6zbuQZ79AQL/JjbBww7FGtV9L/TwnIhB/r4MWCBvz6Mztj13d9658jRkL7EWDwEgXrFxnzRnOUlJVtJ3HAa5RUZZZFAGO966CWygQ1BWH5Rpf/buv7kWpug976kWGVb/bXaqifhqTaoH5zRFAsLcu0qtZ73f96CuguPFgaHNBsMEUAtgpRsjIu/iKveNU+V3zV3dJTeTC+WoWRiVEaOfeSOw8W6WcpWeVigVOQEAzqTM43Gs6TpDFLTzq12htd3tvYfacTung+sl6lQNU/RBgy/0QuDHEcdDdV8hPuXeIkvr1VagWGnGaWvpvDoS9NMnREIAvjTTpS9+IXkz6NutKIurtxqSERuZ8U6YSSYgYJ5YE7jo9UpLXqXc2SwSIwJwIbG8Z6Fm6Kt6u+jMtX9MS1lXN2DgRIAIyAvR0Mj54WnRdZOPXOmSBKiqAMyU49uRFY4Ae0J4wVu59mVbDKQ7kodb3338PNvFqRhyXAcuaiixDBIiAQUC/G4rynjEhhucgoBf94Q5aD5Rm96GrgmkIUG5/7Oq+d+Wrq16x8SIEhrlgLkVDuXCAh5gwZw8EON67ypEx/67wdm1cc5mzKwEXG3/9+rWZvWPy0PXbm6BTeQTo3s8YXMRzp+q4C21MEzREf9vBRQCOQ7Pu63rpWnkiq2jy7PLI9AwImIuvrrLhZTQHXnyFLFZ3SdfVifPVLIbcKs1C5BXgLN0DhD+PRUC/N3H4Js6uGlI0W9Zry65wLcEXHVwnMa11gKoTCGy2HwJQMHflm+qoyGinGgnzefc1xOQ/OVfcnr7u7VZbQ8D4kETdi/rigryWu5Aoo4zqb+SO/7ovCJ5H0FH0mEkEiMAtCGhOJd5CWKtO6VlaIRltZ1fPMu24mJYwXgdyBwjRcNFgegAC9HRZkIsWX3wjaRZPFMAeOYIbXmQNOXpt1PTSsAxOzlXH+MAmzng9fvwY631zD9Z8gbwheYc3Rb+5qwIUDbpprUcn6VDtDbBFhxH1QddOUru3Wf0Y0ew+dOVFQ4By+2NX970rX131io0XITDMBS9kmqIA6j2LfkXJAR6FmpkbIMDx3lWI08b8u3J9QuPzS/bly5dYnP79999FS7M62WnMSNEcpo4M1lIigCkNbpFBN6AhSCtrucU0N2axeKxr3O1ISGu0DjRM+BpHgSk+chGAlkKC7iYFLr5++PDBLbNTWnYr/O6rZsgbfdBErsZrTo/1qceFfmGLitwqBQjyoPPg5U8isCsCRSsFvSnbFa4t+Spapund8ZZYrcIUHVwPSS13gKoHCGyzKwIaA4vR3ekw/1l3X/VWUiOVlFrol2e3T7A0BLihmRTLDfOneuGKXg30qtUQq2xTeqr0nGY7VRaYStBKmlmMCBCBAQhoHNMAMvp1obe3ehvej9qwZT1Vek7DXupyNvYs046LaQmrUyHWIgJEoAkCevuv9ylNCFM2oqdKz6nXdVFFHnbx0At/YpcL297hrRW8p39m9N69exfyUppj7sE+f/4c34P96quvcDwLxwRxnobX2EqRZPkTECgKrBcZ6hPQO4THIrnP7GIGyOvY7Y9d3feufA0YC+xCg8AwF6w34/pFn4bBVmX0VOk5BW0c4K0ExHamQkA/CvQjaySDeqr0nDaknzH/hmCyqWkR0Kxoig5VT8spCTMIaO6+dv3oK8jQmHRq3boai8Pl3iYFNGrji6/rSmoY5Zohb4jRzwyHEY+O9FTpOfXoL6p4eCTWQMdZuqdC/HkmAjQdZ8rd5XpYqNntlOmuCNDBNYd30QNUzXFgg10R0HjkfiGOs+6+6t+WhHOTeClXheBRKzxzmWpHT0+qhYv5msXq4NdxTeXJfvvtNyXCU5FtadZTpTFDttkmCT1tTbpjI0SACBCBSRCgZ+knCHqWftimWtbMJFN1mU8EiMCuCNDTZSWrX3zdHjHI8nJ7AXzyFF9AjZLx+vXrma+AYmMGFEYpr87E6Hv79u2zZ88wKcJRgEePHuEqLI7dVDfIikRgMwT0RrU6LLwZYqexQwetlPjJ2x+7uu9d+VKqNIsNQGCMC+ZSNCpKDvAoLMxcHQGO99UlSPo7ISCf6uEOmoUdAUONGel3RM9SwsQYBHDwV3OED5/o7EqPJuZAresqgn6Nh4fLX7x4gZ2Lfj2y5fkR0Dgaw8WcDlpPlca4ReWlr6gPKUQ7YiYRIAI7IUDTsZM0q3nR+wXu9laDzIrrIrDuAap1MT+Tco1H7hfi4N3XpNbpF6JuE0VfSb39woB+sery2DV9OyaWO0S99dKch2xLPxIzz/PmRMxFj2kiQARuQWBa4yDvGSuxomdRAlVXbFrlqWPHrbUxay6bTBMBIrABAvR0WSECIs1RG9OOfkGX7XfLArjYiU+eplgDzr3f1p/qWpkP+vsF+8A+oo24Cov3zeMe7NOnT/k9WKVcWGxjBP71r3/puasLC+vbZ8kJEdAL/fAFmj5gDinfjlXz7Y9d3feufE1oas4kaYAL5lJUUC0OcAEcPloRAY733lK7ff6WYrDJJl2qceYfhYDmfB4AefDgwVGwbMys5qOvmK/ijSH9QFC+nbBfrLgfa2wZUXfv7Zy4+PrmzZvDkdHvgm0JFOerWbFyqzQLUViAs/QQE+YciAA3cQ4UesjygFBz2Clz+iFAB9cQW2wELH2AqiEUbKorAsr1Tr8Qx391ZW+2xovOOhQd47CcFtUqosd2MTgxOCQxDya//vqrHup5yHZpLpoWQHW7xnNdwpCeEzGPSP4kAkSACLRFgJ6lLZ5ea/QsHiD8uRYC+HoSJmP4w9wb53jcf5FpeBk8LV8LQFI7CQL0dFlB2BGdLYkCRQs6TYM7lcFlzo8fP8ocoQCOnqCkXOzGp3glPL7OqjxyV00n3AegwB9aQHgRV4JnxkTJJv2mEigWcxEoeqFAkbl2e+mXptr3wxYtA159+0W6pG92lZJFo2OJdXrpOmtX970rX6uMrL3pLDKbRUbG4salqIUimuAAj8LCzEUR4HhfVHAk+3YEGGa0ItAE4oqOU9uWmZgTARMUlWnr/QpFjdZhzow3GMp08ulsCOCO66tXr1yq3r179+OPP7o5u6YR8CkNp+wKRcgX56shJl5O0cKfcxgPPf4kAsciwE2cY0XvMT4g1Oz1yJ9EYAkE9jhAtQTUJFIT4sAcvt+VtLPuvg5we/qXi0D7EQTx4iATDonBa8jB3QmAn7bSLuJXwE35aB5BKwlmMSJABIjAdQSKLO0GdrKI3+vwboDYdRDYwioI4AVI2PfCUhBrB4yUwYNlFZRI54oIFCnzBna7iF8j0KIqRRGMFRWmjmaYUFzgVMZecG4JhWc+NjTmGLqFGq4Hfxh9r1+/XugUDv2mlSATVxAoMqpFR5SuUJWqS7VPIdMpX+lWTO9FutSJ4BubLcJq1+2PXd33rnzdOF7YtUGgyGzWueCiddaZS1EOcI7HbRDgeN9GlGSECNyFACJj2a77fZsi2zULtEUAL0bUNPjs2TNNseoy1Lpq6GauiOi691Xh9+/fb/DSyZkxX4U2zlezkiqCqCikkO2aBYgAEVgXgaKNCZqOdQWdpbxIuHWh5iwNLEAEpkJgswNUU2FLYqII3B7i+EeULGYCgTq3V7Q8WwLnwW9nH9ydIIL9RCkwi0dFywO5Kc3TeQStoZZliAARIAJNEKBnaQJjqhF6lhQyzJ8HARw0xFYoXmsEdX38+PHbt2+xGjzNMswjDlLSA4HT9LliDVUUZ6BrC7UUr3R9+PChHnm8erz30aWQyNIceIfBJ+oAy/Pnz+GPlMe/SjlqVZ5+sxWSbMcgUGRU7/JoVPu71LVI4kW6dBdH/fotwqofGQ1brhPoru57V74aKgybqkCgaJTVGZm6WhW8TFJFvyByCeYAd9Fgel0EON7XlR0pJwIzIIAjoRozMjhSNwMyu9LgXU2MsvnkyZPeb068/WBolHFmXkHg0aNHnnZ9+vTpqIuv//73v68AuHddjaPZCYGK9Sm3SndSAPJCBIYhUGRdi6KRw1hgR00QKBJukdo0IY+NEIHBCGx5gGowhuyuFIHbQxxn3X0teptvndvbb3lf9J6M0gEwc/k6BZiKI87zphIHiSECRIAI0LNQB4jAmQjgZhH2O7/66ivcd8VW6HVTgEWN+TsTT3I9MwLX1ft27nqvoXDn8HYe1yUAZ7Vx8bVUzRB3e/PmzeRcg7UXL14MJhJI4mIwPBSO/Q3uWu6OflPGh0+rESiKcJaammqqTEWq/UUAr1cfLPHrBN/YArc/LPi7uu9d+bKCY2I8AgNc8AZmvPdS1MidA3y8/rPH5ghwvDeHlA0eggBjkkbQmvN5KIlbbYcoxvZsaiTe+82Jnz9/1uDMG9calGYog1g63inpqhZ2bHGRj3ZjBulMQgPnq1lBcFqShYgFiAARCBHYwLqGTDGnAoEBoeYKqliFCNyCAKL9ux6gugVPdqpBYIaXyv2XhlCW6YQAIiBF25mdyEg1C/IQX3v58mWqQI98dNqj2Yo2T1tpDz63NI+gK3SDVYgAESACdQjQs9ThpqxFz6IEisWGIYB3a+HLrt57f5W9I1r3r3/9C/+aPywZkPDePI1ZOtpXNshiRGAMAvR0WZyLll10bS6euBgWnkOCqdS8UvrVq1cIbjx48MBtcLY0LuiCSPA4eBx9/PgRJ3VwOgdHdu7FhH7zXvxP6H1Co0q1n0fx6KA7yQLjbu/tj13d9658ddJzNptFYIALHjyFzrLcu0CR2/KI4QD3AOHP5RDgeF9OZCSYCEyFgHtdLUUY4o2pR8xfCwHEk7MEY6ba+1udGq0LdwCzlLPALQiYryq5sxGo0Ayh9VvQEDodsAYUer/9kashtxMzgICK9WlRlcPVaYAE2QURWAUBmo5VJNWbTvqF3giz/VUQ2P4A1SqCOI1OTYgDhrrr8TPefU1qXd1atKjW+/fv+eqvpADuflA0Xb6b2Ab9F6lug/7YBBEgAkTgPAToWc6TOTk+FAG8WAu3UjWLPRcgXHl68uQJ3sg1+e0sl2amiYCHAD2dB0j4k8uuEBNNTvS2/7t373788UfYTM31V9wpxcEUTV83lkGACO+sxU3duvcmVFMOtfz+++8/ffp0V4SKfrNadqzYD4He5ppq3092dS33lngdVXPWKsLqhO2PXd33rnzNOaxIlYtAkZGxFbkUtVBoEhzgGpRYZloEON6nFQ0Jux0BvHRGcKOnjZ2UODS7NtipSVVn/loIYEGaJTh82WK2SmkBal0pYtOWRzTv8ePHLnm4tIyLr96bi90CG6cFj7Mx10rWTvO5FcpQUUUJPosRASKwMQI0HRsLtx9rVJt+2LLlexE45ADVvSCz9ygCM4Q4/hGlbNfMAW8ZP20Fu6uqgC/OezYWLlkjAkSACNyCAD3LLbCzUyIwEoHPnz/jBCH2PjUrPRCGFx29ePECO6N///03Nk3NJa6RBLMvItAWAXq6LJ5FEYMBEYwswTMUwKv3w89c46ImbCbI05xhQjHcKTXlZ+BIoAEHZX766afff/8db0MQivV4BOel+RhC267pN9viydZkBCYxqlR7WUx8Oj8CRZOZ+dlpQuGu7ntXvpoInY0UITDABXMpWiQRFOYAL0WM5edBgON9HlmQEiKwHAJ//vknIoRZsnn3NQvRKgU+fvyYJXVADFazXUity0rq9gKInHsXX/GN6GMvvt4ujskJ4Hw1K6Ci6OKAkEKWYBYgAkSACBCBeRCgX5hHFqTkLgSOOkB1F8jsN4XADCGOs+6+piTRMJ+etSGY9zZVtNK+l9QmvZ/GbxPQ2AgRIAJEoAiB0yztafwWKQML74cAPieI4AK+2qpZ44F9bKjj4hYOW7x584Yfet1PH47l6DTLfxq/4xUbRwRgIb1TSnhrAM6U4EUDhp7vvvtOef0VH1PFWwbGc1HRI5jCYRoo2OvXr/Hy+IoW6qrgQwfDIKLfrJMRay2NANV+ZvEV+fTD4/+Hsy+o8a7ue1e+BFHy0YoIFJnxFRn0aG7FLwe4Byx/LoFAK/1fglkQeRq/q8iFdC6KgHLvxkYdF2WTZBsElEHO3uLGG9A0EuHdVw1KN5bBTq73iWBs8kK4eKHMjVTN3PXhsaPT5m+n8Tvz0CNtRGBvBIqszeGeaG9NIHdE4GQEjj1AdbLQp+J9kpfK8e5rY63AKczGLbK5mxDgDPgm4NktESACRGBbBOhZthUtGTseAex6fv/9997trBQq2BDFB/1wqan3nnqKAOYTgX4I0NO1xbZoC6dt15O09urVq99++80lBi9Tx/cZvFcG4NUDyjf044QKgnFugzOncXTm5cuXuCwHr4FLsGOOQOHt9cojWVego9+8gh7rLooA1X5RwZHsEAFuf4SYuDm7uu9d+XJlx/TSCHApekV8HOBX0GPd8QhwvI/HnD2ugoA8Uec36CBHzd1XxB5XkTjplBHQbNgNCLdqtA6vPsR8TGaHT29E4Mcff8Q+hUvADz/8gE1eN4dpIuAiwPmqi8b1NLdKr2PIFogAESACRIAIEIE9EDj8ANUeQlyaC02IA/FJvHS1K5tn3X2dbTnEEHNX5WbjRQgw+FIEFwsTASJABIhAFgF6lixELLABAriShCtY3q5nii/so5tbr73XeCkCmE8EiEBbBCo8XUWVtjQv3RqsaOpl6jhrovk+KoIw3gvalwAEXgOXYPGxgr///hvfvH3x4kXXc3hdIaLfXELldiXyrrAw1X4JjSpy0Hfp0hJIekSevP2xk/t2xborXy6PTDdHgGazOaRFbkvfOwe4HiuWJALDEOg03ofRz45GIkBtyaKtOaI34DJklk4WaILA+/fvs+0oX6eYbUcoQK0TwFniEV67+fPPP7uk4iWVP/30k5tzYDr7glH5dQwHIrY3yxUzkIoqe2NI7ogAEdAgUGQ6GI3UQLpoGQp3UcGR7B4IHHuAqgeYbFODwCQhjrPuvmoEY8vULcWL5li2LyYmRKBOAaZipGietwG/U4FPYogAESACIQIbWFp6llCszDkZAexu4nOv3jcJo4Bg+GOjHdeWcI4wWoCZRGAPBOjpsnIsgujk6yIhkniZOqxomG9zNOeZUBjBuKXPpuCFC/h6JO4A4x4s3qfw7t07INP2Kiy+rIuX2VtgGyboNxuCyaYqECgyqkXmWiCGai+AM9WjVhKfiqlOxHD7owLYpd23wO+ufAks81EdAgNc8AZmfLagKwd4nbaz1gAEON4HgMwuFkVAHh1FjmZRBGSycVMLIS+5DJ7y7msWoiUKIIysmYJ2fQOgAWqSg6FLSG1CIh89euR9QBjReLykckJSZyPp8NiR7JFnE1aUnqJpQwW/RVU09jzKBTOJABHYDIEi07EZ72THRaDIL1BtXOiY3gwBHqDaTKBLsDNJiOO/lgDrFiLrluJFzrJorXgLCCd3WqQARTOqk1El70SACBCBkxGgZzlZ+uR9PwSwu/n27VsNX7iShLXfN998oynMMkRgaQTo6bLiK4Io29o5BXCmJHsbE4ez8c51zYe4nz9/jnNsG7yMACy4XOBCLL4KizcywOloDvMJ+oOX2eO7BzjcI5QpfUS/WYoYy9+LQBNzTbW/V4hFvRdJ/PA4MLc/ilQrLLyW+w7pT+XsyleKX+b3Q6DIIFsyimodbsYtaPoEB7geK5YcgADH+wCQ2cWiCBSNjkV5vEK28q15baNhVwhm3SsIePcVo01h5673th2itdGuvUzeuPYAmeQnrIF3rvfTp080EUY62cOuRbGjSSTekIwij3zm+rQIooaiYVNEgAgsjUCR6TjTui4t307EF6lNJxrYLBHogQAPUPVAlW3KCMzzUrmz7r4WzWn++c9/ylKMPn348KEmjmbqFtET7Y6Z/RDYIBZTpGB1Ct8Pf7ZMBIgAEdgPAXqW/WRKjo5FAFewcC9Iwz7es7X0BwY1PLIMEbAI0NNZKFKJomVX9gBBqpfN8vVnSnDNDOfYNJ/jfvz48ZcvXzYDCrd/8WeYQtgRR3NwFRbeqigyYDHBdw/QiP15MUG/eRFAVm+CQNGd8CJzHSWPah+FZdrMDeYww7Dl9kdbqGd231c43ZWvK5icXHeAC97AjBdN2q9PVK4oJAf4FfRY9zoCHO/XMWQLuyIgj44iR7MlRN4dtiiPuAwZzWfmcghoxD3JR18HXMFdTny3E4yoOC4ku7sMMLBQKht7v53C+Qk4/J6J7JHnFx8oLJo2VKxPi6pwq3QJnSGRRGAAAhtY1wEondDFgFDzCTCSx6UR4AGqpcW3LvGaSAuctfv9hk7M/qNTu3M2W7QcKlpoWX6LahW5YdsFE2MQwDkefUdFqqVv9mLJIqqKVPciYaxOBIgAETgTAXqWM+VOrvdD4OnTp7z4up9YyVETBOjpsjAWLbsYMUBcDLc3i16mjnCbZusL2OKibFZe6xbAVwvgrd68eYOTOsAQL2Io5QWHG1q9u4F+sxR8lu+EQJFRLTLXIcFU+xCTyXOK5jCT89KbvKLRUTTuelM+f/tTue+GcO3KV0OItm+qyBQUGRkLXZEZL9o4s130ThRRVYdSDxY4wHugyjZlBDjeZXz49GQEDr9olBW95ogeP7+ZhXGJAgiHauafT5486c0Ota43wj3ah/5gsuFefMXcGwF2Xnx10c5ejNTs0bgNbpbmfDUr0KIlrcakZ3tkASJABDZAoMi6bsAvWUghUOQXijxOqkfmE4F5EOABqnlkcSAl84Q4zrr7WuT26t7qV+Qsi/YyDxwn97JcJMoi1RrGVzbe5FLC5YGLBtNEgAgQgR4I0LP0QJVtEoHBCOCu1MePHzWd8ouvGpQ2LvOV84cvv23MqcsaPZ2LRjS9AURRvnpkIm6LhXbpmRKcvVa+nuDt27e//PJLD8pnaxMY4hYrAlAvXrwoog0QFZWPFqbfjMLCzFsQKIrd1YWFNmX1twAAIABJREFUDV9U+1vke7FTOmg9gEVYcftDD6xX8l737RHT8OeufDWEaMumBrjgItNURM8wiWywnccBPkxb9B05oamvtolNcbzrFYAlT0Mge9Hoy5cvp2Fi+QXvGlfLu68WsaUTmuOYGC8DPkWioYRaN5WywVbg4Jy7XkCEEBdfB2jLVDhkiclGe4ombNnulitQxL6rb/NwqnGaltqK46YbQGTZZ4IITIjAlqEA4EzTMaGy3UJSkeu8stt7C3fslAgICPAAlQBO80e7OtMrQM0T4jjr7mvR2qxotmS1AXt7Np1NFNGTbY0F2iJQNO+ZU5TZeJOLWJ3Cuy0wTQSIABEgAjIC9CwyPnxKBOZH4MOHD8qLQNiubvW5vPlhIYVEwCJAT2ehSCUYMUghE+bjaxW4yBrmZ3PwuUXlZ06fPXuG97hnG+xRYHy/ABOfgUWUQP9NA2wdff78+Qr79JtX0GPd5ggU7YZWR8mo9s0FN6bBIokXRVzH0D+yl5MnM7u67135Gjku2JeMwAAXzKVoSgQc4ClkmL8uAhzv68qOlPdGILuomfNAS29YTPua83ko+ejRozH0sJeuCOCmYrZ9hIWzZS4WUIZVK+6MXSSM1VMIhBdfsdULOdZtUqR62SM/u8Q7/FPknK9m9fzk6GIWHBYgAkQghUB2veNWPHwTx4Viv3R2HuKyXKQ2bkWmicCECOx9gGpCwEmSiwB2mjTmd8zrvc66+6rB3YqqOsakX8QW0WMJY2IMAkVvbptzuly0gVEUWRgjAvZCBIgAEdgMAXqWzQRKdk5DALueyu1wvGrr/fv3p+FDfokAEKCn06iBPsLOiIEGz2gZvH1AgzOWzMpbstFe6jJxLw7vCDSBaXiWukaqa+GkDgjQOynlR3Sj9NBvRmFh5o0IFBnVurAw1f5G+V7sGuYx+5Uk20WRLtlaOyUO3P7Y1X3vytdOw20PXorMZp0L5lI0VBUO8BAT5uyBAMf7HnIkFz0QyIbC5jzQ0gOKsE3N3Vf9MidsnzlTITCJuJVk8F7lJMqDO65YibhH7LBx8Msvv0xC3mxkuEBFaTtcsTlfjWqFl5mdt9jyRSEFW4sJIkAE9kOAmzj7ybSOoyK/UBdqriOMtYjAzAjMfIBqZtxIm0VAE+LAWYuipZBtvDTBu69xxLDEql6K628tnxxfjuM+Wa4+wJ2N7NzCmV7B9Jzewgg7JQJ3IaAfRHdRyH6XQ0Bvb+lZlhMuCd4eAeXFV+CAO0XVS4ntYSSD2yNAT5cVsT5igKbGf6UnS/8qBZTXOz9+/Dj4M92vX782GGKyd+Vm6RVB4NO4WOlozhYoYYwSQ78ZhYWZNyKg3w2tDgtT7W+U7/Wu9Q5ar0vXqZqzBT1W2wTWdnXfu/I158A5mSq92ax2wYCXS1FPxzjAPUD4cycEON53kiZ5aYhA9iN7eo/ckKpJmtIc0dMvcyZhimSkEPjtt99Sj2z+gEPw1DqL9vwJ3HH1Lr5iLj1412B+lFwKZYei2XdwW9syzflqVqxFbpdbpVk8WYAIHIKA3nTIruoQuHZlUy/cK6HmtdDbZiduLdiXo1Z58mf8AarlkDyT4KlCHGfdfdWb+CdPnlRrp36OhZOOXJ5V4zygov7Iml61BpBtu9DP8/RKaxtnggicgMCclw9PQH5jHulZNhYuWdsbAXwuQ7NfDhCwjnj06NHeaJA7IiAgQE8ngGMeFS2+fv3112yDLBBF4MGDB/a0d7SAzXz+/PnI76+63gSBY0vG4ATe0QDtyh5DqQ5b0W8OFii7yyKArzdky9gCdWFhqr0FcNGE3kEzWFSE1R7bH7u67135WtQK7Ur2ABdsoONS1FMhDnAPEP7cCQGO952kSV4aIpB9HeexCxnE/TS8D7gM2VDcbCqFgPJDnQgdp1polT/VwdBWTG3ZDnTm8ePHLms4FP7y5Us3Z0x6ofiJfEISX/sZg9jMvXC+mpWOPrqIprhVmsWTBYjAIQjoTYdm/n8IaJuxOSzUvBZuVPi15HUXtdMeoLoLEPZbhMBUIY6z7r6OuQpYFBXVk1SkZCzcBAH9dNndRW7SdZNG9Nql57QJYWyECKyCgBy0XYUL0jkVAnp7S88yleBIDBF49eqVEgTlVStlayxGBJZDgJ4uKzI9RGhqzvlAlsdJCuCEihJt/UGEtqxhzX7jiRacifz06VP2JIomiBnCQr8ZYsKcexEo0mSl6fA4otp7gCz3s0juN1rvGYA9fPtjV/e9K18zDJnDaRjggg3CejM+5yKr63YeB/jhw3A/9jne95MpOWqFgPyOM72vaUXPJO0oZyN621LHF+7XIRb31Vdf4bzp4SvKOgCVtTQzPf33GJWdhsWUh/KLFtdhL8y5jgDeZOddfEXA/OnTp9dbLmoB35iFccDnuwfcyi4iLFVYdiiyM0q1uVm+3qdorNZ4cGQRu/ToOXVrIV1UcU6UPI74kwgQgQEIFJkOTrkHSGR8F8rFnSGsSGHG89KwRx5xbwjm3k3Nf4Bqb/zX5Q4uVbNAaG5137x5g5Uy/ryvEB109xXQ619v4MFUpHAIWerlx1cTFWE7uHBRXGm26fIwhR8sFHZHBEYioPcaI6liX0sjQM+ytPhI/LEIYNNRs4QDPvhK2HfffbciUDh4gRWj+QO/K7JAmidBgJ4uKwhEDPR7/0Xh+2zXBxbAO9qzdzsBCzbOb3mVO7q+V8TwWT///LOsGEoP6DZCv+miwfQkCBSNtYqwMNV+EkFfIQMmUe+gK2zjFdpmq8vtjyKT0lx8ndw36NyVr+YiYINFCBTpVYULtsRwKWqhiCaKBBFt4UpmP8N1hSrWXRcBjvd1ZUfKeyMgB8GOPQ6rcYJYDGKZ01VAz58/NwcPEIdExLJrXyc3rhG3/jhfNZIaMnAFt7fWVdN/SEVE87x3YuIA55UlSR1uONpnX6gH+4DruHXtjKwlH6PSh9dG0jy4L85Xs4BzqzQLEQsQASIQIsBNnBCT03I002yLyfh5ne16cEKemw0mht1NjsD8B6gmB/BM8jS2FzFJuOmG+LgrZRDgvmLsoLuv+lumOLN+Ef0ffvhB2QJfTaQE6q5ielHqFWwML/ozWNcVfgxH7IUIjEfg2F3A8VAf1SM9y1HiJrN7IJC9F2TZtNuTNmeVxMePH0G8+cMhjFXIJp1zIkBPl5XLuhBlWZutALbPlYfJ3r596wbLhjGiiRJ2JQavsZfPe1Wsieg3u4qMjdchoB9rdVEyqn2dXGarpZf+bHHg8UjqJzNbbn/oTUon0fRw3yB1V746SYHNKhHQ65XeCKe61pum2cz4gO08vSBS8F7M72S4LlLF6usiwPG+ruxIeVcE5G9IHnscVuME5eDYdakh6ui6e3zd8XqbbCGKgItztAAy5ZGSqlWUP4PWFRF8YGG8C9jbDMUaoei+YivQXr9+7drnJS6OygNtCRZaiU9oh/NVARzzaF2IsqyxABEgAv0Q0McPZ4v+9cPkqJY102wDiF5VNgCw4jjHBlyThToE5j9AVccXa3VFQGN7mwfWcIbZZcpdZh5091V/zEK/uHJhddPYw3N/CmmNQgjV+ag3AnplkIM7vekM29erlp7HsBfmEIG9EZhtXO+N9jnc6a3ubBpIz3KOlpJTF4EvX74o1xF4g9Et26IutUwTgRkQoKfLSkEPEQ49wAplG2QBAQG80VMJePNgnECVfaSfX9kqzRMvXrwQ2nRP3gjF7CP6TQsFE/MggO/b64lRWgy3Qaq9i8bSab30lQuEpdGQiT98+2M/923EvStfsjLzaVcEertgj3i9GT8w6MoB7mkLf66OAMf76hIk/Z0QcM+BhV3M5v5CCnvkYMGuCW31jgp6L8zCBz97MMs2gYBGzwfgr5l69dY66oOAwMuXL91ztNjeveviK4j07MMGG82yMxLkstkjzlezAtVDxK3SLJgsQATOQUBvOriJs59WDA41LwSgZhG0EDsktTcCkx+g6s0+269AQPM6ibYhDnz01V0pI4yDa9uW8oPuvmqiS8AFQY0m3zpXvjcCXgcSsvKYJAGSAAK+Pqw/xTIJ5c3JQFxJGZdRKlhzClMNamwN6rZS+BQZzCcCSgTmfL8pl8FK8bFYEQL0LEVwsTARuB0BfBBVSUPbVVy2U82JjWwjLEAEeiBAT5dFFUEZ/QkbvRXK9tukAMIFeCf6jz/++NNPPzVpcEAjIFWzroddHR8DQVDo9uvNiP8I+JS+KFSvsfSbA5SfXRgE9GpZFyXTt0+1n1wnEQwX7KFLvDLu6lbZL33y9sd+7tvo56587Tf6FuJI7yLrXLAHBZeiHiDuTw5wFw2mN0CA430DIZKFHgjI8cbSCE8PCse3qZyN9F6tv3//3vKOaQ/WnvYnEw0RUB69640/PvOrYarJuURNRyzjIYCtjbdv39pMDMkbL75i58Ld7ZXNuKX53kR2oA34tPK9CCh753w1CxS3SrMQsQARIAIhAtzECTE5J0e5uAMgTULNUWB5xD0KCzOXQ2DmA1TLgXkCwZp7NG0Da69fv3aBdd9dhXzefXXB+U/aA8h/rP6tb8cNdKqb71sQxOMmJ7ZCMV3AC8/6djZ968q3xcx291VJj5K76aVEApdHAEuO2XhA0BZmcDaqSM8eCChtr9KSD8NESY+Su2FksyMicBEBpeajl2fPnl3sq6j6mUdViiBi4RsRUPoC/fgaw4uSHiV3Ms36iIGSKrm7hk/BPojHK9aeP3++ULjg06dPGhAQA/nw4YOmZMMyM4hYCESWbuHo2aHfbKhFbEpGQB961Rtnt0eqvYvG6mn5U9iWO+zxZI/62cK7JvTjRT8Gh2EF4jFyr2x/6Ad+P6Yaum9L5K58WQaZGIyAfvjrTYrMgnKxNoOqu4wo6VFy57bsppW9uFWap3sYruZEssFVEFCOiBk034VUSY+SO7dlpokAEJBf5YPrVQeuYjSDDqcU3M9HNNclfJ7Ivds2OCDWnJ2ZG9TsmsnDpAl3Gq1b4opjEzRmawQXX92vx5iLr72vQwsgeOugJexD9gxVV4sqgDnhI+WMTmM0RnKnpEfJnUy5NwSEwkqqhBbaPgL7IH65rdK2ILA1InAXAtzEuQv52/sdH2oOWeYR9xAT5iyKwMwHqBaFdFeyNa/3gm1suKxG9NJ7X5X3EYtT7r4qP3cO9Fud3cQLnIQ9PFfF9a+jcGt1TbuxnmzYoislMzQOldBMWRCwvv1rLRYu2Bo3gG7zw4Q+jhDWZQ4RaIhA6Ynqhl2nmuJHPFLIMP86AvQs1zFkC0RgGAJ6d6Cc/LeinLP0Vkj2aMc7RaRZTfQg48Y26emy4CM0ozxngw1dT6OyjfcrgDWvG8FYyBAh0Pbu3TsNMjhfMhhwF1INhT3KCC6s1ILRb/YQENu8goB3xlRoqjosTLUXUF3uEQ5BKu3ebCeuxkN9+PbHZu7b6s+ufFkGmRiJwAAXHLLDpWiIic3hALdQHJLwFrbKGc5C4HC8LyQskjoMgew5s4VCea1A0yzchLBYEzLcE3tosMlloSaE7deI5oiUMiZ/BZwZtO4K/RvXxeTBPQyJ2RFielnL2Q8Q76Ov6GgJ+yC7Et7rdhWG81UXjWiaW6VRWJhJBK4gsH0oAOBwE+eKhqxb95ZQcwgXj7iHmDBnUQRmPkB1O6QnOFM9yONDHO6yHXSGy+RT7r4qt/Ta3gNUvmIEauGNE71K9SjpfeTk4cOHPXpZq02lYijVbADvynecQEX5xrUB4mAXGgQm3HfXfKhdwxrLEIEoAvQsUViYSQRmQwC3vDSb5YbswdMqeXNxNiRnoEcz2dC8F7yClwkDoBVclFahp8sipowYoB0vspNtuV8Bb827VrgAO2FPnjzRgNP7xJtHwwxBIeHUV5EFo9/0hMufMyDgnTEVSFJ6Lq8Fqr0HyAY/lZqg2enZAA2ZBeVkZgZP5zLSZPtjBqZauW8XnF35cnlkehgCvV1wihGlGfeWNqnWBuQP287jAB8gzWwXjE1lISoqwPFeBBcLH4KAMEUEAvo3N90CF17vjmtCuAaDPyRwK+wiGZpvU6CLrpFABA3ggi0jEBDeImR/MtEWAc3+jjxGmtDjSjzVYFetS3V6eD6sirtCwawMkrrx4iuMw/Pnz12hQCsGbzS7vevTsisZMMT0pM5QkvPVrBSU0UW0w63SLJgsMC0CDAU0F43SumpmZc1pY4OdEHAncnIXSvWQG0k91QznVN1O+Tzi3gnYE5qd9gBVFHzN6NPEBKKNy5lFJ6bkplZ8Ki8ADUdtQxyvX792gQqt+il3XzV7hxgY4eVgF77S9KNHj5RvtNKQV9p7dXlPadpqZDVV91ZUKsY8clRu24cW4V6c2fvJCEw4P+AC+GSFHMA7PcsAkNkFEbiOgP7iq2aNfZ0e2wJenaOnzdY6PDFysuHFUwarxySCpqfLCkL/UtJ5NnQ9SpRXSbNQDCsA+jXjETsEb968GUYVOvKAHdm16UuApei0it43CT32YJ9+sweqS7TpnTEVaIZOKj2X1wjV3gNkg59KTZgnDqxXwubSOXz7Yxv37SnGrnx5bPJnbwQGuOAUC8uZ8ZHbeRzgKbUZls/YVFuoOd7b4snW9kBADuNM+z5NvJ4GN9Dwlj0caIZnxB8SuBWGa2BXYnTKVVvXt/t5zld/w6ehQuIOMBDGXWJ8KwmTtIYtr9hU75ik8sY1VtP3oneaVsCSePclcBbo3ovojx8/9nTgFvvg0aD5KbuSrhZVQ95sZThfzUqEW6VZiFhgAwQYCmguxOWs642bOM3Bv6XBG0PNHr8jh7PXdeonj7inkGG+BgGELDRr5PEHqELiR44+nvl08dcYmYY3DRG8cp0mlsnhK6KOuPuKQJ4LhCsSN407nyFAboGKtDKc6gVZKjpqVQWzBPc9EAiO3xvuacXXxXagGN6V4GiDgG6GYDHClHKwyRDfQ+GjsDCTCGgQ0EyhNO20KoOz0Rqf3ao7tnMgAvQsBwqdLK+IgLeaFViQz5QIFese0UlV4KaZbGiWjZquvXZGhmA05I0pQ0+nwdk7/JSqgvWd8tBMqoUm+d5KE3bvxtei13GkVEs0jhdFjcRcqQl1XGtqCWZKYzxtF/SbFgomJkFAH3GtjpJR7SeRdUMylM4C8z3v86ENaShqShMHLmqwqPDJ2x/buG9P4rvy5bHJn70RGOCCUywozfiZ23kc4Cm1GZavWV55MaVq2rx2hEVfdRe3V+R4v10EJGBCBORX87sHgeYhHl95ffbsWXRdA1OGGB1uxdRRizu0mor9Nndw3sCdFKGjal40jHhlcHIJ2H711Ve4igaEcZcYd+2+//57RHSvf1PX62uSnxpnpylzhR3N5p08Tq/0nq17oFYAEyi891kIfLjm3pOQMAWe0YNW3H4jOqs/poDsSm5UbyX9g4txvqoBXLlQ5VapBkyWmRMBhgKay0VpXbmJ0xz5uxp0V1UyDdW7vXKz9qlmONvCAxI84j4A5L27UJpTgDD4AFUIu2b0efHwsBFljtdO7zCCkqpbimm+MQDRNDw66C7e0XL0jXjd776OPCyYkqvm1iKW3z3ijBCn5i0jWJ7hHXsp+kfmu0qDfjXEjyTvxr5evnypiXorF+RdGdEoPHgBR13JYONEoAgBzfjyphRF7ZcWnmEsl9LM8sshQM+ynMhI8IEIjHQ9RfBqts+LGjyhsGayob++IiPmbVprupYbXPQpPV1WcDh+pDwK4C3Vsy33KOCtNBcNFyDyo3znHM6E9YAx2ubte/aC9Ss6c0O/GZXvyZn3hoVxnk+5tL8SFqbab6nhC81hvDdTjBfHydsf27hvT2125ctjc/ufJ7hgQYgLmXFvkRVlquF2Hgd4FOGRmZoAkbA6KyIV4nbLa7p2y6+S5nhfRVKkcxgCctTLswzDqBI6wvWz7A1VLO0rDlMhJqDhFwfpcNZToPDKIy98qvH7V7pz68I84pprFFvAgnuwWMoBIrfKIWnNedkrUGjeDyWP0yu9y3XP1Aq8tgwK7yLz6dOney++QhBhxHKkfXDRqEjLppXffQ0h5Xw1xMTL4VapBwh/7oeAZj3OUECp3Beyrrdv4pRiG5Y/PNTsAqIZziM3jsNZpUst00RAg8CcB6hCyjWjj840xO1ijrz6M403XAPCubsmNHVOsvvd19ttK/yu/NIpA30/OhGh0ITPvGjLRW2rq47gphf99KKxdc1uU0sTpsQrRnDN/UaW0bsnxCgx7969i+YzkwjchUBD/9eEhX5OoQl5bGQbBOhZthElGdkVAc003vDuLr0GoKGxHgPIWKsLzWRDs3LUcI2XRrvF7t1HdykZn9bo6uFrKOW0Ezfe791UCFea64YLlMthRPF6vCItNQzvPd2SClmWnsSi30zJ99h8jRfoB04qGh72qDTFYUXkUO2jsGyQqXEW8M63nxW+130YQZ+8/XEv/q3cdzhgd+Ur5HTjnBNcsCw+DQJnLkU5wGXN6f2UsakeCHO890CVba6LgGxnUhPIu/hF5E0ZkNd/58fyolzpa05P2jaLEojluud20BHu9hS1UF0YHWURgzJAW+4NOFczmKrYT5qpHr18hAg0Kl0acfV6qft5plZAw70XXOLia9GrHuvQFmrB7oXDE2/lu5cqgWDvkRwHQ5i039sEPErW+sn5alZeSq/NrdIskiwwJwLyFN3QrJlCaLg76pgKN3E0KtGkjMaRNeko2siY3d5o12GmZjiHtfrlKB1oPwLY8h4IaMwpOEUYYeQBKg9bzeijM/VAu/5TE0hUfvAjSwwWm+5iGatLXIWN1hpx9/Xeq4Ca45gvXrzodxwZC3uN74d+4H1jUSENy/RmCYCFUQkXfCiJRp3unU94QnTpt2lwsUrgzNLMxPYIaIxwq9dyZMFEEFzjs7PtsAARyCJAz5KFiAWIwL0IfPvtt0oCRjoOvOO8+VVb18nqr3AowZmkmPLcQ5PVqxtPUfY7CUrNyaCny0IKiLD0zhZDAc1aT9NOXRmv96XDBfisgfLAN1b3wwI1OAwnHxypE5yyVsqtlJ7Eot9UAn5OMYSnmzjWCsS8M6ZCCxfDwlR7AdulHyF2+uTJkywL977OEusC9yx1ltpOBU7e/tjDfYeKsStfIacb55zggmXxcSmawocDPIXMmHxljKjJFPqc2BTH+xjtZS+rIIDJuRzevzH65GGI5Yz+XA3uunjVsz+VjesX9dkevQJeNFUZjfQaqfj55s0b5ToR8UCE/po4nQo6e1TRHG9LRUGb0OMJPdXm+MNaZ2oFzJ13PBpHcmEZsDvw1f/7g87gJySCM7XYCOg6HNA4biBHTVM0M6U/9+a7M8yQktLdhLCFXXM4X81KllulWYhYYGkEGAroJD5u4nQCNmyWoWaLCRyWTacS7um7VJkm+Tzi3gRGNgIE5jxA5YmGztQDZMxPzXHoVstA79CFcPWy+91XgKu5LthJBohNyAtv9AvQEejpRIBpFtMszWHWG4ECnd5ZGcTEe8PSFfNOjf/000/ZG+oIaHaNiAmsIXiXDYrBAYALoRE+IgJ3IZAdXBo/2oT4YZtPTahlI6sjQM+yugRJ/94IKFfOg0HIzvcq6HH3+/ud9qggrGEV5WLbexdmHQFuI9kZTl0XC9Wip8sKC0tvjZ7gjNewe5gezeFKU3mOx2tnnp84y6K08AjUDDsUeCOqqROESstpJatE1ZYfk6DfHINzqpe7op3Kfq+Hhan2KdFvkA+3K58aB4/3fm3A+3qJgLk72xeKVT86eftjA/cdlfuufEWZ3TVT6Qqbs6/s97oLzlLOpWgKIg7wFDID8pUrLDesVE2V24gm5lDd0QwVOd5nkAJpmAcB2dRkT08NY6SrP8JqTrkIyi766gDB4Ss32gahjPnoK8KYRcACJf26sg6KwbVujNIo38I23imfqRU4s+ddfIUqwgDiZrh76AhDAD8xWnGjA2MB26OIb2Be0fzIH2wClDN6Lx1vXtNcohg8lFLduTPMsEyIeVjm2BzOV7Oi51ZpFiIWWBcBeX5u+ZJtrC0mJ9xGxs86ZNp6POUmTg9Uo20qQ77Rulcylf1ilA277ZIdWe5s8wrv2bo84p6FiAX0CMx5gMqln87URWOqdJNjxnDobhgNy2SszVNsjrj7itU7lvEpCvrlIxiR9XwIZQo3gxvSplmhIaoyJuIZ8gWsvJgm/WKIksmBwmQj4B6Yqaaa53u33qPtf/r0KZrPTCJwOwLZSKhyj+oiI+62BAa7Zs40hrCLfM1QnUClpEDPkkLmhHyOi8mljDf+6nfKsQwbwA52qe3mqMZJKUly3zyXnesq25ytmFKa7lq6jgXIyB3a2RlOXS9r1aKny8pLGZdAiKP5qYssbSjgrXBBhuYl+pqWbyyjxBzD2WO/H80w7zAg/doXWo6iAQ9YeuxGaWkNJfSbgkR2enRLWBhhWM1x3iZhYar9Tuoa8qKZGWY3IMJmm+RgH8GdczZp80ojx25/bOC+o3Lfla8os7tmbu+CNYLjUjSKEgd4FJYxmcqpo2YGIhN8YGyK411WCfN0qtmjhmCWqUNADkcPO4YrEw8zpVm2y40IT+897OQdvmoSfBCYdR/h/p77U5OG07nlOJ+Gtooy2V2zfkNAGUPOUljBtVzlTK2AOOq8HkYEzt2ZS7BNhgbMHQI4jx8/jtID+9DjvY2ySlx5Ko+g8ep9hZfxdTlfzWIe3agKa3GrNMSEOZMjwFBAVwFpQijcxLkuAoaaLYbyihvForM+W71VYokj7mOgaAUp21HOxCBW5eK3LaR0pm3xVLamOUKsKSN35933zC6TR9x9BcVQ9PEHNDFlyZpOTH0wHmRMWz1FX1kBY4ow5vCfx5SHFV5N8eOPP3plrv/MiuN6FwNawNe9syYessYruwYQ43aBHrNTeVAO+t1aPdJ7CLoHMmxTRkATCR1wFtydmWFjLGu3wZR7X0jmkU+zCIw3IDOIj55lQsUbY8yxAAAgAElEQVTIkjSywLTjYlrC2kpH455Mj9kpYhPC3HedvHv3LtumvA1pq7vS1F/3tdUrEm6PFdXrquC9UNmK2Rl1tgWs6dwymk7d8lum6emyYtVAhEYwcMbvzXhXyDA9brLazRqB3pM03OpUWngcxesRIYlqhbsYiRbokYmtkag46pRNiSoYod/sIc052xwcFoZKKz9yAqffJCxMtZ9T8ZpQBWeRPTMNN4G34TbpTt8IdhC8OWe27oDdGYypbBhty+2PDdx3VH925SvK7K6Z27vgrOA06yzYriYLnCwxboHbt/M4wI04ousgV1I90pow0Zaxqd5oc7y3Utfekgrp7B3/CXvcPkf+Co37JagboSg1dNmFhssLlkv6i7U9dB5+1m0WF9uaBB9cHlPpumibMoqS6nSq/GyIRrllVsoUosfKlrMUlnadLX+gViBKU2pkQhjRAi6sYvBCuHWXYM2t1++//14I4EA6w+xDyGNFjmxdS9+kWUHA0lU4X82KTwMRGoGTrdu9yhIgFOi0VWp6dKcNKRo0ZVJ16/I5S6/DLVWLoYAUMtfzuYlzHUNlCww1G6A083kecVcqFYrRwVmsslD0ds1zHqCy+CBxrDN1QRic1hwhvv7dV9hVV//zYbS/a/+yOuTFH0FZbVc19bKnUiB+fACzpukLdX7//XcPlqgWIuJ8oZPiqh5WoBAmsrgVRQU5zm6gADGKlu4vookPjpSjZpdiGLY7Cfp+VetAgWb+DQ3v0HO+yahJdDNxySffyoUSrj2E20ZLWWcH8lDmQp8HVXVFmUoPni0AfeXXsHvrHiihZxEGw8aeJTUW3Pxpx8WwqYXVDeU2RtuprGaWZeVlSe2UcA0F0EAv2UWmxnx58ZHrks1SBcQ0hDWHUSnNi/26JstMJy42uE11V4HtqPESx66hjJTduaiHjPvz+iDVKxWCGG7XSLcKpLgjxevC/ERoQk9nXUnlPNDQ0wr2KLNu5osXL+rYqa4VXfJU46+0tIblapqVFV2zM7PfVLIzVbGo2ria7KWHTWgxq9GEXkFeK2sGuVDtp1LOHsRoliEj5zChd/ZGXPTnGAp33f6IQupmLuq+XRai6UX56mEH5mmTLrhCFu6cMKrqyBxjJA3xmpnD9dVHilObv/0A18SmoBsVGnWxikYBIKaLvbgr7gGxqXnQPnO867XFWgAhMWztZslWBmduCSZbIpdLCCIeYBM0cGkWWS4XJqqjaRllPKMk99UcEHhYl/KRY6puqWioHTkXUsqxrpi32+XKwqSrY54CPRrvYykR2unx6ECtEMSB8Y4RCr8DWKAq+Bdpb8xaSXkJaA7WYppwIprFZN6djHlN2Z9osIfQu7ZpiQ8TYLlr19s0LqioRXWkTdYsT66vT4vEh+4sFEJiJFWhLdVYAz3XApv20cgZhaEcPNrehQRn6UpBa8YacFa2lirmep/ms9ywU2/WHdUTGL2wYo8cec5vaBtpXUO7EcXHyxxJoZECQ8112ugJLvzZ2za6vtIMdo0ox08+Q2TCHDo4q4SuDQ+BQk6Pxazt3SSU3t+QN3IyZsjb0pl6IpjtpwbzizR7S3KNTaifMMm2EmMMkQJvfjNM0TULxd7eJSVLjR4APcx+Ui20zQ+xars8c6kFX1GL7GYWha3dxsen3QmEy4JND5Oj5mAfrMMwiDYT9DDchnUE32C1NJUYtvL0uJY9C6jtOgX3lp3GGGZJAlUD4gUeUCv+9OBN6d54MDEfSBHj5o+Zw9CzpHR7V8+y+rgYP23TuDCM3OYT6Wx8wZqLrjMub8qHnxgy3grQUmITmjWhF7y4HlG1vQuJrliljAnyNdK8slT0xvVdbAoI3PuIni6Lv2ZjBiNrzHTdMzvot6Hl9+JFUXORhet6gWi/qcwrxsGSmmrczb9uh2132UQqSHWFWY2lNfx2NZKeAs/sN7NimrCAZqUMKbvT+DFLKqX6XdHwqDiU/QITqn0UwPkzsysRaLuxM7158Yyb6z7kdHO1T3Ga8iwueYCr+aotRU+T7Q+X+FR6Rfed4sXNX5GvlDLskU8XXCfHA5ei7kBOpfce4Cmu3fxhztHTW83U8Qpt42NTLqqp9BWOPADlnweOdxkQ+9RTjJSkDt+ks3CtnpDtzAzcKac0VlH1R5g8IwAowK8ch2wIiLf6GLZONCxo1mIWUi/RNVjREGFNU9n1e9vVqLe/5gHr/TQKqeGiVZnTtCLFL5AXzAgiLRgCnrCEn2gNGyWwNhjyaBb/Yp6DFqB7bixUaAGPBtuHJholzyV2MiNN4BIa8VxVqCrD4maaMOMtkj1nqxR6Io8sqx6cpQtjapVHcB9WoKnElYWzp0sDBm+KCzf/Ckelks1OAoc5X411dVGy6ZFwGXiV6zJ3hgMvViqaivKa8QLcxiOmxA3AVnCtrOINdjPL1YhysCvx6LR67iUGUwWQoTYeDdGfY1TdFbocuDBEuuU7paNopDLHj0GNcbhClae3A5xpJzk2bDYlfZt/pa+6MFqvu69GdTwlAJ+g8gqTmrqa0NIVzdbQIJfRUDhmHespDQTUb6BiSmcVXUiM92SysOSn2XgE2AHjciMXn6L9rM/rJ9aQ+C0FHbK5dE52pTfGVkcx/L/tneF51rjShg+ngoUSAhUQSiCpIEkJGyoASgAqIJRAUsEmJYRUcEgJQAd8z1ldq09HkmXZlvxa8p0fIMuyPHPPSCPJ1uswaoTdRb025Q6M7AwkZ2IgISV5VCMyLYEw4oTGNTn1TGyFcROZy6YFd3q4dw/TRJaQSceRpfV2oW4ztFfVHHdBbagPUX7xGcfQs9KoDPU6MTdO2elMjmyjRvF6wtHy6QI50VzoNCBJ11PpbE67WzIl8UYOjBBCOxLpQiZejtcko12NMs0qtndtwUP1Zm63ozuqEy5Vf2ZwVxdX6o5D9Xg6DtG2+bb7HapwNN9WlUgIdb1o4kkYnR4u6QZVf05ssurX09Q1rjVcjmweovDQa6RhgT3kePHOGtRLiLybYw1RCVG+VMUFyHEtiwK3L85/nQqjHaY1qxILO88cLeQ83jqw+rpRwYyQKplziyJl+nv84Rp6KN1i+B7Sxc1vUa8ibrzZSvKDnWvHjkNwvqX2NhV1HWAo3XEDz1ybWm3N33PUztamNkh7b+3dc7ChwxzHM91FvQlLVDZvij3UZR2qwUZl3n5muhXUXlTM4ZM5pDH+kP8oIeyRzOqitzrhuVkpIOE8yNw9B0iRMqEAnqaJwxXms0V0zKlklEPBsXHocgnIOrXmi1uG1SiNhMDNeYXil8a3oUaZFs8PlOEtZuSs3D/ktJ3RMum+tEWNRlWuVyAdqeVRaoC1h2ThMmPoyev3WpZ55hBRvZy9pEZClNwnTUKkfqbsjfI7n9ou4emVaQJG6R63xGGOrZcEX2+ArVFKQpjlpzJHQSt7yOizkiWEM6GFves2H+IYdTy3CQOByfHGAJmDq0xiYbF8qcJr18nJ8f96nbYbmMTKqJwJrXbP4PLP6fSMg9Vj5cpj09sMcIIw1ADd/BWG3K6DubceStfuEKzhTCLHr5Z09V5TWrPJeJpu59BjEnrC7CYsf/Zqy/TwKntf5foWeuhnyrFniyfC23lcdFhVgEyNZJ7omosrrQpkWjHzpl6xcCKdv2rsVZVz6A2AXE29dO15aY60+WVG9ZId63V/qlndtAfQO5Sh89VZXnIUiBWvLUMvJ7OdGkanebLRAfvJ0UhZyaVdLO7oZ1Qe49Iqth0Tb1OSTJLiufKAeDQc215r9ihtqkVGO1IiizWKl2gusnTQLuoNcsKGE054PAewhzXGtJlrH5Khxt1Fw41T3i1G+7HRftWtYfnqczjLsKbxEqv1q5475azUzBsLqUW4OjI88MjbQyKdRTGU0ONk15eG0vMcdeimbr6aZ9hSCvb5oz5gVF7eI7lKRdNuBzjE2ctfKJVX29Chu7AWlbxI5lB0W27roZpDfb2gVkQvVdJQ3Cyl8sr1ZI5jJZXXmdTruDJFqicAbr+yEx7kdm7fEnZoypHD1xviqnP21oEVxXS7TOeXeGtOmTt7/BE1d5jZXPgOVYjmNKfXQfqH1W6a2eQlz35CcD780WmI+tXlI+EhecJuPGxxBZ99hJVHc3pt4Jlzall8yF61870WGrXOvIGrPM2tTZ1GbV22SXtX7T3TxJkRRP4jepl1FimWvzJTb6RdRJFNVZJ+mFIw3MzWOv8hwqTo7M2Y3B073im3q1y41mcgqNN261y/KUmMtN098cLDeqOg2X4y+8J0nHVfBZl9CwM8vwczwNeclRvVduUV4aKNbD3JsWWgsGnUyJk3zFvirkWuTY8litxiV5UwXh01d+ZEo16Dqv2o1BBItyy3C2KUPuoz2y+QHqIYc89zaZYCrPXD8YDbjpSWFepNLWUIb96h4eJmH+IIWmYXpJKe985zVGumRCJTpHoCJGRzT43KWWne7Xq4O68Zlcc0BBVztaiazhRJghHgZIjRkaGxYJHli7Tdp05yJdgKUrkye92RIeP9O6+LWD+YunptNj3qnJMm3VbNcLEi32pV9r5KICucEuFUpFJXNbpCqja5/lqSi8JNy9g5fUS+Ld3KR9NhXFF3MHrV7AKZypreR1g8F5p933UuzFn/quF4qnPUhSq1tSGwfRt6SOvm8t0RsBfy7WGlnieHleZ7VoxoQm5ffArqdYluF+SdiopkMt3nZzma7qpMTj9p2crE88ZDM5Dmv50s8eQMM24x75IcYkQW6zM20dYQIsfKrmrbbBeKKfOcfMZVOXNXS6zGKlK+AGVn9Yp67q3DODg6yQwvcfl7cyg3CLrFMtNyVGuF0cSa/aorv3Qclc1dJXSvTaddS+kWqzXbtFTbPJvTB+4k0g0ZKFxIifptjSGo2oj6De92Bc2hphHW793OHi7slIbwmvzR/tOK4SXU2GcL5lWVONRdik98XCBe/28lKbWM4HWJtv4wsee46VqkrXTmTFlKyY29Jl98nKZb5Cx0SIyCXVnUXrh9FEtnmaPOr2Fkjd47jM5yaTPaHBXJ7XjXXPHLjPiVRAqxqIXO9kaXYTrdVvhO6+KebUuv2YZu4sLQt11L2bR02VUIzrfdfqai1hlGE/01cAWgUa1tgRpz6hyHVGS3Mgwlmlib2jLt/bT3HJfLoWFd0Y4zc2peWGazD+kW6rWFy61Bw8Saj3WGUGgWEAoWzcmfyHvDJG/8n2gF8vkhOTPzwzXGg8QXDf+iDDMzK03NMhmWLZYwt6GR71dDgo3eIop9qLZ6+fvxivB5yrxR7jzLRs09lFl8abSe/3g1a3Q6pNQWIosnbROHOf62vL8KUahOxb4ha5r8Us+JwrtPygmbdlTsGmE3XIzVrYubI8cHrMqM0ic5zzYLsxSwjl28eYFtRDbBQxxriFFWBprKs9RsoZnE6DBbnbbKeFctPPTspS7FVuidst4eJmoETSuGTRDgLIqcRObjVGNN1+45lU8qEy5uhC4UzdHkq6pgrhbdBFNXqS2nw/7f84EZpg+7iEnT5PJ7X9WHhjYIpyJlO1CRHX3JSU1LHUQo2wFzcsSWiwhpwSiovimcwc5b9MlBJ8mjd/RcPzyUQbW6WlDxHGlnl5FrJVZ5jHZl3+YM25THUFae0aHMJrATQ8/ms6kLR3tL+dJhn22MDqGigWYeZLmuB0R3d6vKnxiIm/oBXb61WOOqs35aNEb7K6/70qF6MJGsGgI0fvJMH4oR5hgTVxXM2ojI0nFk6a9d1I4aqn90oBU2WLVxtXTbppYn5JPhKDq8r8kpNdmRCu5NlY5GGbdMVCTRiBLwVgSWjFfFZ2gbVVQkk6lpSFkzRdUMM3Ni01QaXp0Fhyuh/H3kEOlG7ajeL9F87Ck18GjPMFp/tEC0IZfq5+cFd4lUUEGj9bwuyzI3CZGfQcarJH2o8Fdcd0PA67KsGKXil+5C3Iw2sW4yM2fKRl9vvCF/mxpkE9xyoonuuM6yMG6fsFRPp6Kx0nakSmhwXnZVNryjOy/IbI9WQgUXVVhWwiH7qlEoXNpbDyWkgkoOVTI1XwtK4fxo4eOPIcmj+Q2F76j8Q5kN6TXVZ9oqn9nkjVL7CcGTjJgzeCg4VpFsQ2Nv29yKBw7d1Faek+imgSuahEFzlIBCFWtTkxqRKdwE7Z2097T5BGG0FwqbifolHtKlwW7/bGLMIPtuQf7Q8bwchaf8aYtit3u5dAynGAkmSxbEwia2pLaFptHEx+UwKX1AsRdqHb3ccwkPhbwrelVmpnpIr8KcQ1kns/6yxfbgFeHERwO82Rjn2TfHB1Sm3YamTjWho6DNBr7zCxmvjjpAf49KjcqM0kdN32uBcOgY9q5TV6W8OjXorUeviaUAqT+6OlR8LS68o26hlm5skZiJhA6gHA1W13mIkymY0SIccU311YRn5gREkdHI1lJN1LbOqdFBY8HGqKbnPWvzRl+ZpjT+JgfT5ZVIqlqvU4o6uZep9iKRwll8QVNq+ddj6MkQPTSs6gmmmqW41I/efShT/UNx80mSsB8bEmAoX4RnvEA1w8o5Pja1g/LqLNh+Zyi4tUvSvjHV6OHwfqqxngjQkBem88/Pz29ubsIyagBPnz4N89+9e/fp0yc3X52CFDg+PnYzZ6Svr6+l9q9fvxLXyik/fvyYKHDAUxLs/fv3aQHUtcl1Li8v08XSZ799+yZQDw8PXjE1UTH0MvMPJb+MbssbQyhHice//+ypeQnpLld59uyZ/lUNtpdXjq1Q3mXTB0zIQF++fEkIIOFVQG0nUWb01NXVlRwm7fAmhERb4mj9QwUw9BCZ5vJPTk7u7u7SYqtzXuio6fpHz462JvVmaguj9aQL3N7eXlxcuK1JPa3XnwwFu3TNOqu5lroptXrzryn/6tWrw4IdFXtqgZ8/f6pbs1HAwlSOCQE2Z2rNprx6fv0ZjMqxIUBpgfWM5d5CIc8dJFkxjGBhKHSvzUlLElnTs6+5UD2wWllOJTllRtuCZCCyDJEUHPmPXEX/qowOTUnl2EsSXmTLTE3stl38t7n+/WeIWeA6TLcLDUTdNTLbYE03on+nmsArb6SSPG6HrDI61DD4+fPnXvnEoYyrtp8p0vLxmPzTm0AJVHT2JIaKaAnJdUqBSd2Fe7ki6Zs3b+xVQiTVEgPIqqNBEzdlLCNPvv9Y+acmckZE4cBg6C4hTBlrkncN1dx9ft+Rbrn5vn//fnp6mtPt5LvrkFQaG2umGQ6TtAqcP7ap11GoWzD9uYnjbi+hnJyALpjqBhVl1DxDNYew5ORLMNOJqbARTCSHutMnT54M1al6tHjl9sym5HLjuncUB4WMKIHiS2c7j5su9v7SmTNlu+ysHka9mctBDr98WVh9zuiaqm5a3LddRbw0bu8B6fUwXFAKNS3Se2txQ522NxJQ81F0tkPNzPYYSmhyVJuClwmvJkdtcyiKDVWSzs9pqpJBxDQyTFeVPlvp8Ydu2mv47lWvtJ+0fjazye8wBE+1bPdT0V4buDvltEuI5pG0Jno2Z6o/mPKKiSYs6tCdeOqm8yocvWrja1Pd0O67ve/2YYRGj+s8pBttyJst4K1Xe3LqLUk7ofBOrXYYPv6wt5Z99SZAfvcbDpCGnqRIa296ZW86dIktECai87U1lyBCkXIeFYVXmZyFr40NVXvA/IS5JdW8t020sqrFW+9lGxldL08OuZYlcCjf2INXeLbWWr2apyU/I6H+J2fJcWrNh/KBqXJGy6cdaQthJSp2K5l9j1eXW6G5R6VSmVG65tQa0bnWT78y5JbsPs1SgPGN2gsvPMTJaUrhTCp6FUvNUSzKHI3g8yYd3u1CZw6fP2aa0qtZh+YtF7VKt99OvOJOgHNBGZ7pAOeur6q8Wb42q9maQo7OIkOT2RxZzaxmu92pOauchl6gshpNSmw8mE7SpYnCenNg6OHLpNWksLOaM01WWJr3J1lD3OpSE7Vpe3p4iTr32RvQ9ZKHet6wTjdHbVvFElJt4ZQWUiWnK3Y0rTLzfttAVw2BktMsJOBNVKKS185UJFioRanL9W7QKBAVkEWm3lE66qpRP5lXeY4wo3rVtrLq346hc4httowGW6PGkicfXP5olHElV7c2O3zIl8L6o/1hWMyVYWpatR0cbFkBZIKpEEqVV6eU0EUDklI3mlpPcSsTWaaaYFL5GpGFdhGaIN0ucgJTWGeRnBnxLhpBhoTRyG3GLdS5haM+dXqaMiT6Pc2qhsRw81WPgEenBqOiuvWsmY4G6ASK/FNRDp5qAjtaYQh/+zPQUaXWLNBxpCuFUa3A88zooRq4hkAzQptMEG0O6sTSPU+ooGSIylY7M0drqVlbDFt/gpst4yWEzmihDiTEODuguDbSECXsr6wY6QU9t55J6T3HzUmgmiucOVN29VK7CH1b9cyb16uljC6Ryb1VZv2gjNu7du84LUOPTmSW9N5qMtGGFs6tosVs9z4jMa9Vpm0tdTLbrKZCJiCmK/TO6qroYEbqF5lNDGFsPXz3qpfnHp0dZjZ5V+v9hGBX65x031PRXhv4kF5V82cEphwPNGWG4per0aHWplwZVktXot1xe+dhROic4YA5v0n2VDLtG5VWgSYBVHsPVwmUowabX090opFYBxCW8KbGi5Sv2jJvLeGji2yamGTWUK9YzswrbDjK0YX1pDpIzVEfc3XPibCu5NHXD8wc1q12KJ3wTPcuNdJ9e4X39ERtuchwItrGh4ybk7+FjneJdyWAiPmSmrnWEOh4vFrKxF5jH2p3ckg1txn9gEwQnZ2pC80fIVhl0yOxIeGL5KebZDSWFbnvaCWM0q17KBF1No9hzkAl7JyXjzc8MdY5nNFmXZ5DaVXLQ5whOCafpeY0n5yzowzV3hUUcqoKy8iHw/qjz7zCYksar2oLhTE5BLgQbAKXoCkuh5eskJPTr2rws4Ik5hYzRlNDTmjztxxMrZDdJDTASHhLjr+phnBpItqhjUL712iJoQJhX5keOpt65L7Rlqza8gdeYqSBeIggxNrW2kH+7EK4tIKWjog6qzKhmSwlGSKf+ZAbKD9qUHuXdRI5zSahQvFTmfNtja2X29ElrPlMPRQYurifHKrC0UmdnGrSU6V6iuQ0pUnhQ6IqDEU7RjXGqCLRwm67m5RWbdG7tJvJfCZ0gEpWzmkOEobIEloknVMjbtIuQubpdpETmMI6i+TMjneKGvkCaNqSeSM5jxp7OOhSDTm+mjOrHxI7R8Kha2vni0m9QJnjfrKILB41gfLDaWlVgeuhOHjNXUa6glQ1iM1v4yqp5QV1KQkB5NJq+ImxrlpH1O0TdepU2IPV7iJM/TmiSt91hNFdEku3QzK49lI67Ft0oTJHLRsayNg60d3JakVWh8Jb25x9xk2rfpeJRO/hOrmnu7wx2pWptkwnVA1yp2gl7n1N+rDLwri9Z/1eDxVcRmOfem/5Q06oEiXj5EOdtuoJSWa2x7CNDOW4ISm83ZKcRh9/SOUcVi2G7171WuKl2782s8l7iuwqBHu6jx72OhXttYEP6VU1PzOIjzrbUIGhuO8qdZC1KVeA1dJVaXfZ3jUCWc063o3klkNerfz8gZ9X7fJDxcqEYLs6FV1cMoTV82wBhRbQQovLtXKm8+ouoo06sShnVB4atxtJRm+t+qPjMYmdubJRm/zsbiHdqGuLXan+tLlldC0x5fiMnE18PHe1Rs9cdq6kY061HXtF2I0UbIk5gzTPK4YO5SQ5ltpymURMUQPZsuRtyRYNbaFfyTm1SKimndBOZ1UmGrPCCqu+bpoQcuopNfnMRwPSUSUV1tOUNJxQ80xQEup5M5TZHW9onak56YDOKH2q19UrnxNlZM2hJwvKD3vmIh3yVJcrUn5eQ8u0Dg9xEqASHaBrWa8G2SvaG6u2zJGYapAPRytx72vSo3M0T7z1D3PCdz4cI//QxFPcogpmmjLEG81RbdG7KJMAFxJL4BKxcCIZ1lAjJ6dfzZzJFhFvdN495HLp/M0G07TYjZ5NDCPVnyeUkqdFO3zlJ65KnCq59zVTCLWo8BdHTNtQI1cvIDoKgeoiTdvTv0rL71W/LgwHbdF21cqszLNNAk5UTRGTQ6j1iptU1r9K5yAqyOdQXbMLxLiKB/Owh3JamcMVMp0O7aicfLa6V6XYYDHmC5PWdMnZDRra8mkokRPvM/vzFbRWOMj0Peml8CHJdYmag/EW/WsiiMb96veiVSkz0XwmNeRR91ZtK0Bb8xbCO6p1pQIyXELTxEirkjy22npWJrJYyAUTNSIL7SI0ULpd5ASmsM4iOUvinZxHkWWSGNJU8cjOdGyQMtOcaJBS/bpLorvzTkXniqNCZnIYradSgSJr9B4o9zBnIdKopnmWjCiLyKWHUKe93b0v6ZBAf5Eu1HFhjlprznzfbYzGb+WZxnXlw0Pea69Sd5TZLYTqDHVltvJKiZyALqUq3T2sNjG/CAsrR6EhhJnonWRWGdSLKarBRhZVqLOy+6jDqJ4ceqF4U3N0F90rqv5QZutxcyqitsrLu4YM5+ZHlUpM1lRtdFlYLq18uYRbeSK9mmNHFbSZuL1F0XdChk702K6jKgSrpOJRuGylTJ1KxGj5/1B3ndkeXUnSaQ3J6plsarvQ0EJYpL7UVNPWv0qPRjcpWLYfiBLrIHz3qlc9B95CzZlNPirqfkJwVP1EZpdT0V4beFSv2plDITjhVFNPZY4lpKmZ45uYODRyUEcxVYBo+dpgo/XXpt1fe5dGUZIrZGqcFvUck5kIOrVlK9UEEtq1cipthY1okViv08hfKmjULT83nYMSZslLp0JHkk+qQI5eqm2oC1W1qkfdsrmvalNhzeAkp/reoZmI5KndfeXoZctI4JBPmCMILv90o7aVN5eQaUaH0ELhLbQaZ5MHDrmK8q2/yTdCvF6Oyh8WXa9e4bVKNd6ynIccwLNv4tB1lbKyrVmb2lFCR3nXmsJ0fy/1Lfp+n6MAACAASURBVKO9lmsO+ZjCkC4xcwSllaMu3S2TSOvC5iyo4OW1/YSC5pSZRnmU0leJoW40299kx3T99c6mA3p6fFhPKtUs/rN59nohSwHW5WqPpVV/Jm11oSqp5q++0Uilf9WidahMnVIBK7aXSEwK5P9e4YWHdiC6sHVkCha9S6I/UbXeVM5g1CRL+QKVqb5Cm7FCVIBNZUq1zOAr9QVB7qRLQjfTrERaR6tSZiJkZ5oyk7xqG8JLgAsZJnAJY9SaYSXFc3Lajvyw+H2HKkx475CzZeZndu8SzAwIzZh5qDNPWzNTpI6LJWgLr3owE57kfiZuime0CajwkkBWbO+r/GCStaTVkOsMuX5mvsjmNNpJ0q5cWPIn/COTw1Axxc4lHhOiiPrl0N0r5W/W4kKtjrKS1qZadQ1lDRqa2ORg6CEyzeXnzB80rNmUXvW6xNE5kppYwSbc39hI/U9BPpOqUqeU8NLEBHvSXWYUrm1lIssMoyQuqTGEoF2EwNPtIicwhXUWyVke7+RC6nAqDZM0XZox+Z80+NQt8keSRZjPqETDgESHX+SUOBfxQ8EvIs/OK+kp0lUypfourQTNaE05lyxscZX6w1HJcwL6RpZuQ120AjjkKuqd6tm6+OrQkBZu/q7ipqt4f+nMmfKQ4urqi0TesEGpE8vpEIYEq5GP29egusE6ZehKi1casesReELlzPYYtpehnPwJQkKq9Kl6uKRUjQAXsuojfPeqV9r9Wj+b2eSH1NxVCB6CMJTf2VS01wYe6rVCzjrDyw2uTa3ANrzFOrR7au/SJcS4Ts5uH9INxZEN5qfdY8ajh0o6Ss7ly18aI03tQIo8SlZDSEwNKhHLqVZU0wsvdhHY7TFyam60jFaGSy1ch0bPcWAL/IAA+/MKtT7XgbV+UgNvuim5AoRp9TM1RFq/Tg+1q6n8f3159nBHNdhJT/xdo2SmFTp1l3ZhbvlRqaiKbaYhihdjlN6WV7MUYJrA1JH8PCvrLjzE8dCx1OwBWXhYycHUTLbzijsBLgzcakcJzyk1Dw3vm87J6Vc38gJVgl7mqQ0G00zJWyy23G2WL48U2/s6b21U720sWSZwm67qEdAW/SAhszQqxUesFP9qzFoP1TW71s/pphOca5+SeFoJ0kKbK/PCtGpTnWsqjqFr+8lq9ef0KhvsTuXtWhrOeXKQ2bjEIadLzJzjZd40PdJdzQcK3oj5TGj6daxMZAnJz8upEUlpF6Et0u0iJzCFdRbJKRjvyo7bNdJbIpumZqMjzxm3KMJ8RiXLJ72ZgU+T01FuQ/JrqJzek5ApA8UsgT4inVWnRkItveBIVcPsIu9hHGramBPQ1a8ONeHi+YklMu9emtePuseS3sm7nTmstDo0qohbYA9x09W3v3Rm/5NWvGA/pvHkkrFTWs5SZ3H7UiQ3Xo8MPXtI6XXacuycEWZme/QqTxzmLJeVskLZdlEvwHm4ugnfvepVyj+3WU9mk08Lv7cQnKbhne1mKtprA/f0WucwZ77pOdLswyWzv+JrU+vg9e6yJu0+2jsPIzwX0qFi5ew22N+FibnJaqvumVQ1xp63rrik91MLWvJ8amsMQ9Qa9WmWpIVfw1b/Sl8tArudrduIwhp6ypHWMtk8N7OUQqOrWns2kciZ3a9DuyevcN8dkmVdxy4LU3ZPGDd6Sk2vnjxltcupLTEPDRtFToWUySQgL1J8TETzqPulM1Wb6uzGPwuub4hbqUelsi+j9NAPGaUnGj5LASt3SjzEsd6YCPFuK7blo4mCXXETT3ujEGymnLnvV9wJcG7TMOl0gFs4Aw1vl5mT06+qM8ysbXkxdRS2mVRKbCqYVtJxI9XKmvMW03SV+pDlWjxRFcudcmEN379///Lly93d3cPDw6SqzNqcWFxcXDx9+nTStQ0V/vnzp7oY8dHfr1+/pkqujlV8RKkhRFI5qqa642j+8+fPo/lby5SrGzvOM6V1eFmzFZXTJujV0GmtD3725OREHpgWQ33O+fl5usyhzn779s10iVNDhhFYa1XqFbXWnNmIxOHm5iZHWbXQZ8+emX/NMyRzqLTNb6gfzlGZMlsgQGTxrEBk8YBwuD6B29tbM96bEacURDRu12PCzCCV1s5MsiTG499/Kqz6X716pZGkQmGRW6QFaPSsGWko+gtbjgqi+v79+3fv3uUUpswMAkS6UWjX19em28l0WrdCMzZWz3N8fOzmk65HQN2vtdSkaZd6Jy2d6ZIZ60JSR7Y2/b/mg/W0m1EzcXMGtC1ckjlTzll2NiMW9WNTx04KwfJq/TW3LIzbb8GHa8tgBjAaUo4uwYWS6BU0LVvlO3ZmezQ3chestFoVHh5k5Wr7jz96Dd+96hU2q55yMps8IXi50VufitLAl/vAAWtgbWpl+K2395Vxcbu2CHz8+FFr11GZNReQ80dPHTDz6uoqfxqlBQFNnTQ6WiiwOHz69Cl/zc1M2S4vLxfedyOXP3nyxEqSM4a0hdtNaDndvKCYr0LC6HLaN2/ejFbVFtsmvEIrCVrWsOQnrbTbq/ITWs2Toe3C/tCF6lrVL+nvIKsrQ1Itz3ddwqtN7y5r6uFlclicAOPVUaQ8Kh1FRIHtE2ApYGUbma41f/bhitfNQxyWml2zlk2bFj3j8bcRQ6NKXnEvaxFq2wkBgulqhhZqLTlmvgihOXKp16Gl4Cb2vlrQWpsQBf1pi6OWDPQ+nxLmrT69z2Q3EemNbfXsGkDscP6sIZdeBdOeafEJEYmkeWdFcIRIoHiB1XrX1hIJU0pU1+GNKffp8FuzWh/ytL731bWCwqftD22XqAL2dXDblMxWnxntSHM8RSUbgEwiPOxs8dqFTLohAkSWhoyFqDshoDil8GRDlTu7EQEFKQ3zzOhdb2nMCFI7wXgoNc1ityxo9g/bmamxnYYWMpkMt7VdZIfCtc59iXRpzoaP7XbCPscOYo0D618GsWmkNc7qAbzW9VSzXrGa93Ke6Z3sTxu4vZOqVXDRvya4KMroT51VK7YmbtZwuUp1FnwaaiU0y8LRgZOd2sul5c/GsftYFsbtrQN0nLCLV3ZUKWWjjzw0tpyxmO+uXJn+3zYZ97CVoJ8Y77kxTtHNdAgziM1wtl7Dd696zTBxQ5cQgg9irETXJHlsr6t+yXRNW1jhoYEfxFWK39TM/libKg42UWGL7T2hDqcg4O0N84BsecOSAplZH9A0yq59mZiraKupU43f99TcTW8FmPtqyqbuV8RsoNdyhO6rv1bmVp65o4eeh7S1PzOq0aRMM1uX0WVrdy3deppZVk0bPefdG9WgnZOTZDtg4Ya8Qj9KqzV22U7r7dqEvAI0+YzuaHsJ3VE9khzG9EsydB/LlR5Jee/p6amXaQ6luMZO0VNk1iPAeDXN1vDhUWmaEmc3TkBubMYn9oGCeZogsRV0NCjVEEVBh9dUCtpxtw9xWGou6EWJqqyDKTzpz0w9VN5t2uZNHjPrnLG27D4o1AjN1Gb+dQ97mswmgHMKAiJAMF3HDcwbPmYxzXRu+tfMkdUFabiiv+KP8re193Ud0NwFAhCAwJ4J5Ky/1/5ZxD3zR3cIQAACEIAABCAAAQhAAAIQgEDTBGo8DW0aCMJDAAIQgAAE1iFACF6HM3eBAAQgAAEIdEMg8WLAhw8ftHOsG01RZAYBvQz64sULc6HeTdQ7izMq2fklie9hWjKfP39u6EPBeIU1HAlDQN6rHb9RGsSRKBYyIQABCEAAAq0QYKm5FUshJwQgAAEIWAL/tikSEIAABCAAAQhAAAIQgAAEIAABCEAAAhCAAAQgAAEIQAACEIAABCAAAQhAAAIQgAAEINA0AX0fdUh+/Rb20CnyIQCBHAL6QHFOsYuLi5xilIHANgkkgoW+uLtNmZEKAhCAAAQgAAEIQAACEIAABLokwN7XLs2KUhCAAAQgAAEIQAACEIAABCAAAQhAAAIQgAAEIAABCEAAAhCAAAQgAAEIQAACEIDAHgkkvjb58PDAdz736BOOzr9+/bJHR0dHNk0ik0BiT6Ct4eXLl0+fPrWH20/gFdu30ZoS3t7eui7h3lq/rdCWb7vCk4YABCAAAQhAAAIQgAAEIACBFgmw97VFqyEzBCAAAQhAAAIQgAAEIAABCEAAAhCAAAQgAAEIQAACEIAABCAAAQhAAAIQgAAEIACBOIG3b9/GT/zrXzk794auJb8DAvf391YL9r5aFPmJm5ub0cLNfRgTrxi16a4KJJy8Od/eleFQFgIQgAAEIAABCEAAAhCAQJcE2PvapVlRCgIQgAAEIAABCEAAAhCAAAQgAAEIQAACEIAABCAAAQhAAAIQgAAEIAABCEAAAhDYKYHE9qQvX77sFApq/03g8fHRkmDvq0WRmbi+vs4pmfj2cs7l65fBK9ZnvuU7Dv1EgnqMk5OTLUuObBCAAAQgAAEIQAACEIAABCDQHwH2vvZnUzSCAAQgAAEIQAACEIAABCAAAQhAAAIQgAAEIAABCEAAAhCAAAQgAAEIQAACEIAABPZL4Pnz52dnZ1H9Hx4evn//Hj1F5h4IyAGsmux9tSgyE0N7At3LEzvP3WKbSuMVmzLHYYXRBu9fv35FZUh8UTxankwIQAACEIAABCAAAQhAAAIQgMByAux9Xc6QGiAAAQhAAAIQgAAEIAABCEAAAhCAAAQgAAEIQAACEIAABCAAAQhAAAIQgAAEIAABCGyIwPv374ek4dOvQ2T2kH9/f2/VfPXqlU2TGCXw8+fPm5ub0WIt7g/EK0bNup8CiQDR3AeN92M1NIUABCAAAQhAAAIQgAAEINAxAfa+dmxcVIMABCAAAQhAAAIQgAAEIAABCEAAAhCAAAQgAAEIQAACEIAABCAAAQhAAAIQgAAE9kjg+Pj45cuXUc0TW5ui5cnshoB2b7pfdJSTtK6aNFpNhZyGo+8t66vLq4lU5Eb9eUURLPusRM5wd3cX1b3FDxpHFSETAhCAAAQgAAEIQAACEIAABNoiwN7XtuyFtBCAAATWIPDHH3+scRvuAQEIQAACEIAABCAAAQhAAAIQgAAEIAABCEAAAhCAAAQgAAEIQAACEIBANQJDn37V7sfb29tqt6Xi7RJwd7UNbY3ervT/SHZ9fX1+fv706dMnT548e/ZM/2oT79XV1T/na/3/4cOH0aqHGt3ohQcs0IdXHBBgT7dObPBu8YPGPZkGXSAAAQhAAAIQgAAEIAABCOyWAHtfd2t6FIcABHZK4MePH6Oa68HAaBkKQAACEIAABCAAAQhAAAIQgAAEIAABCEAAAhCAAAQgAAEIQAACEIAABCCwZQLaHzj049efPn3asuTIVonA169fbc2vXr2y6VYS375901dVLy4ubm5u3A/YPjw8vHnzRrthVaCSLtpw694xehd99LXFT+m27hVRW5A5j8DQ3ld99LW5DxrPI8BVEIAABCAAAQhAAAIQgAAEILA1Aux93ZpFkAcCEIAABCAAAQhAAAIQgAAEIAABCEAAAhCAAAQgAAEIQAACEIAABCAAAQhAAAIQgEABAkNfqtSXHr9//17gBlTRFAH3C5/aqNmU7P/Sl121X/fx8XFIbO1Nff369c+fP4cKLMnP+aDrUHNbct8Vrm3aK1bgs59baIP3UPvio6/7cQM0hQAEIAABCEAAAhCAAAQgsDUC7H3dmkWQBwIQgEBdAqM/QqnbHx0d1RWC2iEAAQhAAAIQgAAEIAABCEAAAhCAAAQgAAEIQAACEIAABCAAAQhAAAIQqE/g8vJy6B0APv1aH/+27qBvorovjZycnGxLvqQ02pWnL7smi/z3pBSssQE1sSfQiqTNgS1+GLNpr7DwSRQhMNR2+OhrEbxUAgEIQAACEIAABCAAAQhAAALzCLD3dR43roIABCDQKoEfP36Miv706dPRMhSAAAQgAAEIQAACEIAABCAAAQhAAAIQgAAEIAABCEAAAhCAAAQgAAEIQGD7BIa2M3358mX7wiNhQQJfv361ten7qDa9/YQ+5XpxcZEp583NTWbJ/GKjH339448/Pn78mF/hdkq26xXbYdiHJNoF/fDwENVlKIhEC5MJAQhAAAIQgAAEIAABCEAAAhAoS4C9r2V5UhsEIACBYgT0m5Hn5+fahvrk7z8l9IubV1dXC2/g/oRntKqhH3yNFiYTAhCAAAQgAAEIQAACEIAABCAAAQhAAAIQgAAEIAABCEAAAhCAAAQgAIEtE9C7By9fvoxK2OhuvaguZI4ScHc760OOo+W3U2B066kr6uPjo3u4PK1mMlqnu4N0+R3XrKFdr1iT0h7uNbTBVR805iMKe3AAdIQABCAAAQhAAAIQgAAEILBZAux93axpEAwCENgvge/fvx8fH+sXK/VTlHarqhJ3d3dv3rzReqJ+aW8eHf0Q5uiFbf2056g6FIAABCAAAQhAAAIQgAAEIAABCEAAAhCAAAQgAAEIQAACEIAABCAAAQjsnIC7vc1FMbTZyS1Dug8C+gV2+wqKPlKqHdEN6TXkwCuooDdtRnfeaiOxfs5+BWGK36JpryhOY88V6l21oQ8mj/r/nrmhOwQgAAEIQAACEIAABCAAAQisQIC9rytA5hYQgAAEJhDQYuKrV68eHh6GrtGjCBW4vb0dKpDIH/0dSl079GuviWo5BQEIQAACEIAABCAAAQhAAAIQgAAEIAABCEAAAhCAAAQgAAEIQAACEIDAZgnoB7ijP4StNxCurq42KzaCFSTgbh9t66OvU9+Q0c7egtxGWel27Taidr2ioImpSgQ+ffoU5cBHX6NYyIQABCAAAQhAAAIQgAAEIACBNQmw93VN2twLAhCAwDiB09NT+0ObidIqpl2yiQLRU/f399F8NzP6uMstQBoCEIAABCAAAQhAAAIQgAAEIAABCEAAAhCAAAQgAAEIQAACEIAABCAAgbYIfP78OSow3/SLYuksU2+Y3N3dWaVG93PakltIDH2Ocki2o6OjoVNT87XtdvTuLtip9R+2fNNecVh0nd1dnuDugrbaaV/3x48f7SEJCEAAAhCAAAQgAAEIQAACEIDAQQiw9/Ug2LkpBCAAgTgBrRjmfJrVXDz0k3vxqv/OTXxO1lylBwDPnz9P1MApCEAAAhCAAAQgAAEIQAACEIAABCAAAQhAAAIQgAAEIAABCEAAAhCAAASaI6CXAaI7HvXz3Oxuas6aUwV2dzjrJ9HbejMk/0Uag+Xi4mIqn2j5nz9/jlalLeX6qHL08u1nNu0V28fbkISuJ7hiRzfEugVIQwACEIAABCAAAQhAAAIQgAAEViDA3tcVIHMLCEAAArkEJi0aTipsJBh9HnB2dpYrK+UgAAEIQAACEIAABCAAAQhAAAIQgAAEIAABCEAAAhCAAAQgAAEIQAACEGiHwIcPH/Qdv1Be5YeZ5HRD4Nu3b+7HS6NboLes7I8fPyaJV0pBbXzVzvDErXWjy8vLRIEtn2rdK7bMti3ZPE+wwmuT/Pn5uT0kAQEIQAACEIAABCAAAQhAAAIQOBQB9r4eijz3hQAEIOAT0A9Gju5N9a65vb31ctKH9/f36QKlHgCk78JZCEAAAhCAAAQgAAEIQAACEIAABCAAAQhAAAIQgAAEIAABCEAAAhCAAARWJvD06dPor2zz6deVDbHy7dyPOr58+bK5/WzpDageTH2IVX7uZc44vLq6uru7S1yonYEqkyiw8VOte8XG8TYknusJrthqSu4haQhAAAIQgAAEIAABCEAAAhCAwKEIsPf1UOS5LwQgAAGfwNSNr7p+0iX6ob708wCtyz9//twXi2MIQAACEIAABCAAAQhAAAIQgAAEIPAPgfTawj+l+B8CEIAABCAAgcIECMGFgVIdBCAAAQhAYMcEtO/x7OwsBKDtT/rB7jCfnNYJ6EfV3T2cLX7jN/qx4qhd5NtFPsSqF2zevHkTvYXJ1Bbiqb9Wn6ht/VMdeMX60Lq8o+cJVkd1FLxCZmmQgAAEIAABCHRGgKXmzgyKOhCAAAT2QIC9r3uwMjpCAAJtEPjx48dUQSfNQL5+/Zqu/+3bt+kCnIUABCAAAQhAAAIQgAAEIAABCEBg5wRmLF/snBjqQwACEIAABIoQIAQXwUglEIAABCAAAQgYAvr0a3Qz4Z9//gmi/gi4ezj1k+gnJyfN6Xh0dJQjs7S7vr7OKZku8/37d1WVKCN53O3EiZKbPdWBV2yWbVuCuZ5gJdfW7nfv3tlDEhCAAAQgAAEIdEaApebODIo6EIAABPZAgL2ve7AyOkIAAm0QePbs2VRBo4+jhiq5ubkZOqV8LVy2+IQjoRGnIAABCEAAAhCAAAQgAAEIQAACEChOIPN3uPSOYPFbUyEEIAABCEBgzwQIwXu2PrpDAAIQgAAEihN4+vSptr+G1eqlAn3uMswnp10C2sD2+Pho5f/8+bNNN5TI2fsq1Yp8iFVfPz49PU0Mv/V2zf39vRpRQwA9UfvwCk8pDmcQ+Pjxo9s/2BqiAcKeJQEBCEAAAhCAQOsEEmNdVzWe9ro0SEMAAhCAwGEJsPf1sPy5OwQgAIH/J5CzWP//pf9OvXr1yssZOtQDquh6pS3PwqVFQQICEIAABCAAAQhAAAIQgAAEIACBKAG9/JdeXrBXPTw82DQJCEAAAhCAAAQWEiAELwTI5RCAAAQgAAEIhATOz8+jX7a8uLgIC5PTKAG9KPLp0ycrvL7r+/z5c3vYUCLqq5Jfr9no1IcPH/TpqsvLy+UaaeCt93ASy1/a+CqqTW987cYrlpt75zVoN8v79+9DCG/fvj0+Pg7zyYEABCAAAQhAoA8CLDX3YUe0gAAEILA3Aux93ZvF0RcCENguAS2OT/qOqwrnrzZG1ysti7Ozs/yq7FUkIAABCEAAAhCAAAQgAAEIQAACENgVga9fv2bqm18ys0KKQQACEIAABPZMID+w5pfcM090hwAEIAABCEDAENDIIXxFQbv+9CVAEHVAQC+1u1tGZWvtEW1Ur5OTE9dXteX1999/2rynb73qK6ZFNqOqtvTGV/HUxtFGGRqxe/KKpg2xBeHfvHkTiqHd3YSAEAs5EIAABCAAgZ4I5C8g55fsiQ+6QAACEIDANgmw93WbdkEqCEBgpwT0K5v5muc/ltAC/d3d3VDNekLAR1+H4JAPAQhAAAIQgAAEIAABCEAAAhCAgCEw9CmAKJ+bmxu9ehg9RSYEIAABCEAAApMIEIIn4aIwBCAAAQhAAAL5BLRdMPo2s35ZWyOQ/HoouU0C+oTvr1+/rGyydZENorbClRPu6zQ1dmhrIevFixeJL77qY5gdLHZ15hUrO2FPt7u+vg5fJNP7Y9Gg0JPi6AIBCEAAAhDYOQGWmnfuAKgPAQhAoF0C7H1t13ZIDgEIdEgg/XVWV2H90t7l5aWbk0hHf6vPlm/9CYdVhAQEIAABCEAAAhCAAAQgAAEIQAACNQjoixD6vX99+MJ9Y3L0Rqenp/rsBi/LjoKiAAQgAAEIQGCIACF4iAz5EIAABCAAAQiUIqDPaWpHX1ibNsiFmeQ0REBrMu7GNllZtm5I/lBUvU7jfvpVhwU/wSpcWsgKb2pz9F5NBx/D7M8rrIFITCKgmaa7mdxeKz9//vy5PSQBAQhAAAIQgEBPBFhq7sma6AIBCEBghwSe/P79e4dqozIEIACBzRLQjtbRr7C+fv06f8Oqfqsv8Vzq8+fP+XtoNwsNwSAAAQhAAAIQgAAEIAABCEAAAhBYQkBv7/348cPUYDe4Kkcfu9Bh4pMXOTfVi4lHf/89e/bMlrdvK+pVxaa/OmI1IgEBCEAAAhCYQYAQPAMal0AAAhCAAAQgUJzA8fHxw8ODV+2HDx+0U87L5LAJAldXV+4vpGtVpo/fJgvffrm/v5f3LjGKNtBqE2Do/7ZO/TB9HxsCe/UKaykS+QS0E97dG28u1A75DjZ450OgJAQgAAEIQKA/Aiw192dTNIIABCAAAUuAva8WBQkIQAACWyGgX9FLvFQ6abVRy/T6KsuQYpOqGqqEfAhAAAIQgAAEIAABCEAAAhCAAARaJ6Ddp3bL68q6/Oc//+F7Aisz53YQgAAEILAdAoTg7dgCSSAAAQhAAAJ7JqBPAGl7ZLgysHxj4Z6pHkp3b4Oofn1Mduxm7eX8/Pzm5sZlO3uTtvYD6xfZvNrcmpWeXblXz8EP+/aKg+NtSwBvF7QRXnu8C35IuS0gSAsBCEAAAhDohgBLzd2YEkUgAAEIQCAk8O8wixwIQAACEDgsgb/++st+/MSV5OzsTF9cyf+ZvdvbWza+ugBJQwACEIAABCAAAQhAAAIQgAAEIAABCEAAAhCAAAQgAAEIQAACEIAABCDgEtBL0vqypZtj0hcXF2EmOVsmoN1rntX0dcduNr6KvPZwvn792jWB9q9KQeW7mem03qXRdy9fvHiR2Piq93P0e219fPq4e69Im5uzLgFt+XY/Cm1O6RW18DOw7lWkIQABCEAAAhCAAAQgAAEIQAAChyXA3tfD8ufuEIAABCIEtC6vVcVw+6uW3bWXVb/Ap19djVzmZKmAluBPT0+dvP9Jfv78OX8P7f9cyQEEIAABCEAAAhCAAAQgAAEIQAACEIAABCAAAQhAAAIQgAAEIAABCEAAAh0R0FZAfeLSU+jx8VGf2fQyOdwsAb0o4u0L1Q+vHx8fb1bgeYJp56o2prrXylG14/fJkydyV70JowLa4Gffq1FCh8rUKfm5dnrrXZrETj99AFPctJm2jz3DO/EK1x9IJwhEXyRTc1C7SFzFKQhAAAIQgAAEIAABCEAAAhCAwGEJPPn9+/dhJeDuEIAABCAQJWAWoB8eHqJntdquhxbaCnt0dKRdslpzV3l9FVbltSj55cuX6FXKVHn9Ymt/jzeG9CUfAhCAAAQgAAEIQAACEIAABCAAgVECer3p169fo8VqFNA3NPp4lbAGHOqEAAQgAIHuCRCCuzcxCkIAAhCAAATaInB5eRm+bKA9CWUsNAAABqFJREFUsX18/bItW8yQVts13Y++agOntnrOqKeJS/Sr8eHnKxdKrvdw5O2dQduVVyx0gO4v1+bw8FvHeoWM3zjo3vQoCAEIQAACOyHAUvNODI2aEIAABPZJgL2v+7Q7WkMAAs0Q0A9Pam291Ounf/75px4ANKM8gkIAAhCAAAQgAAEIQAACEIAABCCwCgGehq6CmZtAAAIQgAAEfAKEYJ8IxxCAAAQgAAEIHJpAdHNU37soD4282P31ddMXL16oOv1+un4zvfufRNcPxOsdmHAv3wygqkd/XRLbm1fMsP5OLtHrZ+/fv/eU5acNPCAcQgACEIAABJomwFJz0+ZDeAhAAAIQSBNg72uaD2chAAEIbIKAfkX106dPS0Q5OzvTkiXfUVnCkGshAAEIQAACEIAABCAAAQhAAAIQgAAEIAABCEAAAhCAAAQgAAEIQAACfRPQDsCHhwdXR+2lvL+/530Dl8k209++fZOl9P3ebYpXQyrt7dTHivU39Tfl5dWvX7/Wl3K7/+jlDr2ihqc1Xeft7e3p6amngvZ78/kEjwmHEIAABCAAAQhAAAIQgAAEILBNAux93aZdkAoCEIBAhMD19fXXr18n/Wjl0dGRdr3qp/v0iz6RGsmCAAQgAAEIQAACEIAABCAAAQhAAAIQgAAEIAABCEAAAhCAAAQgAAEIQAAC/xDQ5zRfvXr1+Pj4T8Z//9e7B9pUyYsHLhPSmyKgHZ762q3+5KhD+2BfvnwpT5Z7a9drl1953ZRFEGYjBLQ/XD7vNQo1AW2I3YiEiAEBCEAAAhCAAAQgAAEIQAACEEgTYO9rmg9nIQABCGyRgPlRRv3Sqlmy//Hjh12j1C9TmpV6LdlrpZIfXt2i/ZAJAhCAAAQgAAEIQAACEIAABCAAAQhAAAIQgAAEIAABCEAAAhCAAAQgsFUC0e2veglB7ypsVWTkgsD/EJAPm3dp9BbNs2fP2Lb9P3Q42A0BNQS9RWZfKjN6s/F1N/ZHUQhAAAIQgAAEIAABCEAAAp0QYO9rJ4ZEDQhAAAIQgAAEIAABCEAAAhCAAAQgAAEIQAACEIAABCAAAQhAAAIQgAAEIAABCEAAAssJRLe/smNqOVhqgAAEILAOAbrxdThzFwhAAAIQgAAEIAABCEAAAhCoTeDftW9A/RCAAAQgAAEIQAACEIAABCAAAQhAAAIQgAAEIAABCEAAAhCAAAQgAAEIQAACEIAABCDQCgF9J/P+/l4fDHQFvru7Oz8/d3NIQwACEIDANgno1woeHx9d2fj9ApcGaQhAAAIQgAAEIAABCEAAAhBohQB7X1uxFHJCAAIQgAAEIAABCEAAAhCAAAQgAAEIQAACEIAABCAAAQhAAAIQgAAEIAABCEAAAhBYg0B0++vNzc3l5eUat+ceEIAABCAwl8DJycnDw4N79dnZ2e3trZtDGgIQgAAEIAABCEAAAhCAAAQg0AQB9r42YSaEhAAEIAABCEAAAhCAAAQgAAEIQAACEIAABCAAAQhAAAIQgAAEIAABCEAAAhCAAAQgsB4Bs/315cuX7i2/fPny7t07N4c0BCAAAQhsh4A+0K3PdLvy/Pnnn9fX124OaQhAAAIQgAAEIAABCEAAAhCAQCsE2PvaiqWQEwIQgAAEIAABCEAAAhCAAAQgAAEIQAACEIAABCAAAQhAAAIQgAAEIAABCEAAAhCAwHoEtP3127dv2jfl3vLTp09XV1duDmkIQAACENgCAX2aWx/odiX5/PkzPbYLhDQEIAABCEAAAhCAAAQgAAEItEXgye/fv9uSGGkhAAEIQAACEIAABCAAAQhAAAIQgAAEIAABCEAAAhCAAAQgAAEIQAACEIAABCAAAQhAYDUCHz9+fP/+vXu7+/v74+NjN4c0BCAAAQgckIA+7npxceEK8Ndff52cnLg5pCEAAQhAAAIQgAAEIAABCEAAAm0R4LuvbdkLaSEAAQhAAAIQgAAEIAABCEAAAhCAAAQgAAEIQAACEIAABCAAAQhAAAIQgAAEIAABCKxK4N27d9rsenR0ZO/6+Pho0yQgAAEIQODgBNRLWxlevnz548cPNr5aICQgAAEIQAACEIAABCAAAQhAoFECfPe1UcMhNgQgAAEIQAACEIAABCAAAQhAAAIQgAAEIAABCEAAAhCAAAQgAAEIQAACEIAABCAAgVUJaBPsly9ftAn227dvq96Ym0EAAhCAQJLA9+/fT09PVeTt27eXl5fJspyEAAQgAAEIQAACEIAABCAAAQi0QeD/AMfX4tAhdsMpAAAAAElFTkSuQmCC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5C206465737320706F736974696F6E207D2028782C792C7A29205C6D626F787B206F63682074696470756E6B74207D7420" val="iVBORw0KGgoAAAANSUhEUgAAHhYAAAC4CAIAAACUQGQ/AAAgAElEQVR4Aeyd/53XKrfv735eTwFqCc6uQC1BrWC0BLUCtQSdCnRK0KlgawmOFTzuEtQO9v2cw70cDhBCEkKAvOcPJYTA4r0Wv1b4kj/++eef/8MfBCAAAQhAAAIQgAAEIAABCEAAAhCAAAQgAAEIQAACEIAABCAAAQhAAAIQgAAEIAABCEAAAhCAAAQgAAEIQAACEIAABCAAAQhAAAIQgAAEIAABCEAAAhCAAAQgAAEIQAACEIAABCAAAQhAAAIQgAAEIAABCEAAAhCAQEsE/tWSMMgCAQhAAAIQgAAEIAABCEAAAhCAAAQgAAEIQAACEIAABCAAgfUEXr58eXFxcffu3SdPnvz48WN9RjwJAQhAAAIQgAAEIAABCEAAAhCAAAQgAAEIQAACEIAABCAAAQhAAAIQgAAEIAABCEAAAhCAAAQgAIEkgTdv3mjb6sOHD5OpuAkBCEAAArUJ6NcE5pcFHz9+rF025UEAAhCAAAQgAAEIQAACEIAABPYh8Mc///yzT87kCgEIQAACEIAABCAAAQhAAAIQgAAEIAABCEAAAhCAAAQgAIF6BHRs9NevX93yfv78qX35bgxhCEAAAhCAAAQgAAEIQAACEIAABCAAAQhAAAIQgAAEIAABCEAAAhCAAAQgAAEIQAACEIAABCAAAQhsJHB7e/v8+fO///7b5PPp06dnz55tzJPHIQABCECgFAEd8X91dWVye/DggXppnShdKnPygQAEIAABCEAAAhCAAAQgAAEIHELgX4eUSqEQgAAEIAABCEAAAhCAAAQgAAEIQAACEIAABCAAAQhAAAIQKEhAG/G986OV+du3bwsWQVYQgAAEIAABCEAAAhCAAAQgAAEIQAACEIAABCAAAQhAAAIQgAAEIAABCEAAAhCAAAQgAAEIQAACEHj//v2jR4/s+dECovNJwQIBCEAAAu0QuH//vhXm+/fvf/7555cvX2wMAQhAAAIQgAAEIAABCEAAAhCAQI8EOEK6R60hMwQgAAEIQAACEIAABCAAAQhAAAIQgAAEIAABCEAAAhCAwP8icH19/b+u//vi27dvYSQxEIAABCAAAQhAAAIQgAAEIAABCEAAAhCAAAQgAAEIQAACEIAABCAAAQhAAAIQgAAEIAABCEAAAhBYR+Dly5dv3751n/3w4cPFxYUbQxgCEIAABI4loL76xYsXrgxPnz7VBwDcGMIQgAAEIAABCEAAAhCAAAQgAIG+CHCEdF/6QloIQAACEIAABCAAAQhAAAIQgAAEIAABCEAAAhCAAAQgAIEIgU+fPoWx9+7dCyOJgQAEIAABCEAAAhCAAAQgAAEIQAACEIAABCAAAQhAAAIQgAAEIAABCEAAAhCAAAQgAAEIQAACEIDAUgK/fv168uTJ9fW1+6DOj9ZBpW4MYQhAAAIQaIHAx48fvVOk9QEAeuwWVIMMEIAABCAAAQhAAAIQgAAEILCOAEdIr+PGUxCAAAQgAAEIQAACEIAABCAAAQhAAAIQgAAEIAABCEAAAq0Q+PLly+/fv0NpLi8vw0hiIAABCEAAAhCAAAQgAAEIQAACEIAABCAAAQhAAAIQgAAEIAABCEAAAhCAAAQgAAEIQAACEIAABCCwiIDOj3706NHXr1/dp16/fs1ppC4QwhCAAASaIhCeIq3PAOhjAE0JiTAQgAAEIAABCEAAAhCAAAQgAIFMAn/8888/mUlJBgEIQAACEIAABPYm8PnzZ706/fbtm078+fvvv1XcnTt37t27d//+/QcPHjx+/Bh3/N4qIH8IQAACEIAABCAAAQhAAAIQgAAEINAjgWfPnt3c3ISS//z58+7du2E8MRCAAAQgAAEIQAACEIAABCAAAQhAAAIQgAAEIAABCECgawLsue1afQi/jgBmv44bT0EAAhCAAAQgAAEIQAACEIBAEQLm/Gjz22eb4YsXL3Q4qb0kAAEIQAACbRIIf26gkyu+fPnSprRIBQEIQAACEIAABCAAAQhAAAIQmCLAEdJTZIiHAAQgAAEIQKAeAbnXr66uvO/uThWv96n6JO/FxcVUAuIhAAEIQAACEIAABCAAAQhAAAIQgAAETkVAm/L1EbKwymzrDJkQAwEIQAACEIAABCAAAQhAAAIQgAAEIAABCEAAAhCAQNcE2HPbtfoQfh0BzH4dN56CAAQgAAEIQAACEIAABCAAgYIEoudHX15e6nNHBUshKwhAAAIQ2I/AkydPvOMs+LnBfrTJGQIQgAAEIAABCEAAAhCAAAR2IvCvnfIlWwhAAAIQgAAEIJBD4Pb2Vt72p0+feg73xLPX19d//vnny5cv9cI1kYxbEIAABCAAAQhAAAIQgAAEIAABCEAAAich8OnTp2hN9SmyaDyREIAABCAAAQhAAAIQgAAEIAABCEAAAhCAAAQgAAEIQKA7Auy57U5lCLydAGa/nSE5QAACEIAABCAAAQhAAAIQgMB2AtHzo3XwKOdHb2dLDhCAAASqEdCX6h48eOAWpwMudNKFG0MYAhCAAAQgAAEIQAACEIAABCDQOIE//vnnn8ZFRDwIQAACEIAABEYl8P79+7dv366u3Z07d+SXf/jw4eoceBACRQjo9f/Pnz8vLi6K5EYmEIAABCAAAQhAAAIQgAAEIAABCCwlIAfR9+/fw6d4CxYyOTDGfBDu7t27B8pA0RCAAAQg4BKgZ3ZpEIYABCAAAQhAAAIQgAAEIAABCEAAAo0TYM9t4wpCvD0IYPZ7UD1znmz5PrP2qTsEIAABCEAAAhCAAAS2ENBq4tGjR3///bebyf3793/8+OHGEIYABCAAgfYJRLt0fRJAp0u3LzwSQgACEIAABMYmwHucsfVL7SAAAQhAoCABjpAuCJOsIAABCKwkYBYwv3//1tsjHUKqgP5VWEfrHns2brOCrQTNY40RePbs2c3NjSuUjoR+/vy5Pt6ol6l6e2pOkzF2qBahY4C+ffvmPaLH37179+bNGzcfwhAoRcB2g6ZbNv2z113rUsXJepW4VLlny8c2c4/w9fU1p0qdzRioLwQgAAEIQAACEICAR8CuSlyvkWbOl5eXT5488RJzOSqBqBm04DxsB7gQ3bt3L5RHLeXz589hPDHFCUgFbjelsLfGN/4Tlfvhw4eXL18WF4AMIXAggWgvzWB9oEYo2hCgZ8YSIAABCEAAAhCAAAQg0CyB6EISd1+z+kIwCBxCINpR4HE6RBdNFcqe26bUgTB1CGD2dTiPUYodPdnyPYZCqQUEIAABCEAAAhCAAARaI6Af++sHzq5U+j2pfu98cXHhRhKGAAQgAIEuCOgDAH/++acn6osXLz5+/OhFcgkBCBxCwPh7w5+lcPTEIeqgUAgUIcB7nCIYyQQCpyJg+w33V6vsnjqVDVDZNIF/p29zFwIQgAAEthCITkRcP4U5MHqqCPkZp25tjG9WsI314vGOCOigq69fv1qBdWy0ToKOnn6lA2T1pzep5q6sV649Jbbnzuiwdb1t5egZC5NAJgHZkjpk/Zmu2PzrXWZmRbIpAma4EVU12Chh3Zp6VvFq7Im73IIABCAAAQhAAAIQgEDXBKLOGc2cM1clWkd3XX2ENwSiZuCuoY5yHnanoKn1437+1e4QbRFYe2StWdqA219tyZxnIdAygWgv7Rp/updmsG5Zub3LRs/cuwaRHwIQgAAEIAABCEBgVALRhaTrTkkvJPFljWoY1AsCLoFoR4HHyUVEeIoAe26nyBA/MAHMfmDlLq2aBlDNq/VnZtTmX+9yaZ6khwAEIAABCEAAAhCAAAQgkE9Anzjyzo/Ws58+feL86HyGpIQABCDQFAF14H/99dfTp09dqfSThPv3779588aNJAwBCJQlYN6WyrurN6RRT69uJUqc+ulQ4hFuQQACFQjwHqcCZIqAwEgE2D01kjapy4EEIkdI//HHHwcK1GPR8gLoV5o9So7MEIBAcQLaqmj9FMUz35Jhs4JtqRTP9ktAxz2750frPOh8f7qOk1Zi/Wjq+fPnNpNXr15pOJad98sEyesTkP3IiuqXO3CJWqULqcZB47gfuKZUDQIQgAAEIAABCEAAAisIaPewu8dlRQ48MgABfHQ7KTG6D0yfHMNZVAT4o0ePtD+vSFZkAoHGCTBYN64gxLME6JktCgIQgAAEIAABCEAAAhA4lgDuvmP5UzoEuiCAx6kLNbUvJHtu29cREhYngNkXR9p1hmz57lp9CA8BCEAAAhCAAAQgAIHeCejnzDc3N14t9Jtodqh6TLiEAAQg0BcBdePqzN++feuKrUsdWKGXO24kYQhAYDUBjp5YjY4HIdAXAd7j9KUvpIVAfQLsnqrPnBLPQCByhPQZql22jjomr2yG5AYBCPRLwB5o21oVmhWsNVDIU4HAx48f3WN99K3dFZ50HST95csXPWhfvupLjxqRFV+hChQBAQhECagNMtxEyRAJAQhAAAIQgAAEIAABEdBsmTNYsQQWTXvYwO3trc5nD3PWF8jCSGIgAAEIJAgwWCfgcAsCEIAABCAAAQhAAAIQgAAEQgK4+0ImxEAAAh4BPE4eEC5XEGDP7QpoPNI7Acy+dw0iPwQgAAEIQAACEIAABCAAgWEIaIl6dXXlVefy8lLnSnuRXEIAAhCAQHcE1Jl/+/bNHlVh5H/+/Plff/3FdwK60yYCt0mAoyfa1AtSQQACEIAABCoTYPdUZeAUdxICHCFdQNE6+EPfveHMygIoyQIC+xD48eOHzhBRU71z544++3ZxcbFPOeQKAQhkEXC/x/j69esV50fbYj5//vzw4cPv37+bGB0MpBh7lwAEIAABCEAAAhCAAAQgAAEIQGCWAI6jWUQkgEDjBPR9sqiE2r4ZjScSAhCAAAQgAAEIQAACEIAABCAAAQhAAAIQgAAEIAABCPRCgD23vWgKOQsSwOwLwiQrCEAAAhCAAAQgYAiwT7KmJUC7Jm3KgsCuBL58+fLq1SuvCB1TwK+YPSZcQgACEOiXwPX1dXienX6GoNNpOEKqX7UiOQQgAIH6BHAF1GdOiRCAAAQgAIGTE/jXyetfqvr67k2prMgHAhAoRUBnu+vLb/LN/fnnn0+fPpWrTv8qrCOk379/X6oU8oEABBYRUKvUee7mEZ3qvr0xvnv3zgqgzzze3t7aSwIQgAAEIAABCEAAAhCAAAQgAIEpAjiOpsgQD4HuCGjjZiiz9ujrw2NhPDEQ6JqABq+PHz8+efJELz7++OMP/Ss7l8dVu826rhfCQwACEIAABCAAAQhAAAIQgAAEIAABCEAAAhCAQJQAe26jWIgcmwBmP7Z+qR0EIAABCEAAApUJsE+yJnBo16RNWRCoQECNWucShAV9+vQpjCQGAhCAAAQ6JaDN2DpC2hNeR2E8fvzYi+QSAhCAAAQgEBLAFRAyIQYCEIAABCAAgToEOEK6DGd9QqpMRuQCAQgUIqBve+qUkKurK3tYrc1YDfbt27dy53HUrGVCAALVCKhV2rLUEm14dUAHpjx48MA+7p4obSMJQAACEIAABCAAAQhAAAIQgAAEXAI4jlwahCHQNQE159ADrBq9ePGi63ohPARCAvoa37179169eqWdysbs9e/379/lcdW3M1++fKnNZ+FTxEAAAhCAAAQgAAEIQAACEIAABCAAAQhAAAIQgEC/BNhz26/ukHw1Acx+NToehAAEIAABCEAAAh4B9kl6QHa9hPaueMkcAocQ0OGh4fbU169fP3z48BB5KBQCEIAABHYioI5d3buXuXZo61t3XiSXEIAABCAAAZcArgCXBmEIQAACEIAABCoT+HdY3uXlpRtpnZs/f/5U2PzrJigVvnPnjn75bP8tkq0RXjKb3HRurK1OkfxtJhwhbVEQgEALBD5+/KhjFNKSqDd49OiRvvb57NmzdEruQgACpQh8/vzZzcqbcri3FoX1LV854s0jNzc3i54l8ZkJ6PBx+1LHznI1b9xvxnhm2tQdAhCAAAQgAAEIQAAC7RDAcdSOLpAEAtsJXF9fRzPhCOkolnWR+g6cedFmX7oZ5wmvxtbxXPeUPqSnk6MTz6otKMFff/11cXGRSMYtCEBgDAL0zGPokVpAAAIQgAAEIAABCEAAAhCAAAQgAIE0Afbcpvlwd0gCmP2Qat1eKbZ8b2dIDhCAAAQgcEIC7JOsqXRo16RNWRCoQ0DHhtrfLNsStTZ5//69vSQAAQhAAALDEFD3rm3YXs+vb93pOBrOohlGy1QEAhCAQFkCuAJcnrzHcWkQhgAEIAABCNQhEDlC2ttzE5Xj169f37590xpYBzVu+Ym4Dox+9+6dTn68e/dutKCdIiW/xFYV9K+W8QpsPFp6C4Sd6ki2EDgtAX2lZ/b8aAtH/Y96gILf/Pznn39M5upnFLBHkZo+0/MbWjEqBJoVrELdKaIdAjq03Qpz//79UqeZ6ChqHZdgc9ZMBne8pUEgQUAWOPXOXn24Jrqaph7Ybyckb/aWkHrDjSbJGgo10xZPDYXwbFZ3CAYBCEAAAhCAAATOQ+BAx5FxFgl16DXSVFlz5vNo4cw19RZN7TgP+1VK9HNi2npS+a1TvwBzJNdvIaaS3d7eyuOnDbJTCYgvQmD2/GhTivww2qmsf7H/1dgZrFej48HKBOiZKwOnOAhAAAIQgAAEIAABCEwRwN03RYZ4CEDAEsDjZFEQWEGAPbcroPFI7wQw+941uJP8bPneCSzZQgACEIDAwAQO3Cc5MNWpqkF7igzxEOiXgNp1dFeku2jtt3ZIDgEIQAACUQLq5P/880/vls6i+c9//lPqQAwvcy4hcAYCHD1xBi2fs464Ajy98x7HA8IlBCDgEWD3lAeESwgUIfCH3cG8Ojsd1Kh174rHdX50Oz9j/vHjhw7p0F/0uIHZ2unwypyjt2fzIQEEILCdgA5HWHQovM4T0TkX28vNyUGzGR1IGn11FH38r7/+0tkQ0VtlI5sVrGw1ye1wAlr2a+g3YpQdOv/44w9bu9evX0+dC2zTEIBAJgE5754+fZqTWDNbu2TNSX/ONJpy68D3/Pm2DlPjzKNzmgq1hgAEIAABCEAAAvsRaNZxtNQ58+HDh5cvX+4HipwPIbDUDKo5Dw+hkVPo1PspGkgOvYJpZLqPHz/O/HAU2llKXq5O9/t5s49LF/JozSYjwQoCS3tprH0FZB4pRYCeuRRJ8oEABCAAAQhAAAIQgMAWAksXkrj7ttDmWQh0SmBpR4HHqVNFrxabPber0fFgvwQw+351d7jkbPk+XAUIAAEIQAACTRFodp9kU5RKCQPtUiTJBwKNEJDL7v79++ExBTocIPHR90aERwwIQAACENhCQP18eA6MBgX9NH5LtjwLAQgkCHD0RAIOt1omgCtghXZ4j7MCGo9A4CQE2D11EkVTzeIE/rU9x2fPnn379m1FPvrBs+ZDKx7c4xHtNNKJGzpuQGdqa3uljpRdVIo9EHPRUySGAASKE9BhCuGLmXQpOtii2nkK6vQkoTqZtEj17zYrWH0UlLgrAXe4vHfvXsGydHqvzW1pJ2AfJACBkIDO8efr0CGW1TGacmu+/eLFi9U58CAEIAABCEAAAhCAAAS2EGjZcWScMyxAtuh3gGfx0S1V4vX1dfSRdd89jWZFZA4Bma4+06gNsjmJSbOIgPZALDo/Wpnrc7nVXnksqssAiRmsB1DieapAz3weXVNTCEAAAhCAAAQgAIGWCeDua1k7yAaBRgjgcWpEEc2KwZ7bZlWDYPsRwOz3Yzt8zmz5Hl7FVBACEIAABPIJtLxPMr8WvaSEdi+aQk4I5BN4/Phx+AtlbY/k/Oh8hqSEAAQg0CkBTe3C/fDyWDIEdKpQxO6CAEdPdKEmhPQI4ArwgGRe8h4nExTJIHBCAuyeOqHSqXIRAgWOkJYcDx8+lD90qUBLj2lemv/q9DpLWr91/+uvv/IldDcqrS6XByEAge0Epg4NSed8c3OTTlD2rjqZFX1mWRmiuTUrWFRaInsn4B76vL0u7oHUDMrbeZKDS0CfSylrrm7m5wx//PgRpOdUPbWGAAQgAAEIQAAChxNo33GkBcjl5eXhoBDgWAL46DL562hdHZUbJlYj0mvjMJ6YvQnwyag9CK/7tMDV1dUewpCnIcBgjSV0RICeuSNlISoEIAABCEAAAhCAwMAEcPcNrFyqBoFSBPA4lSI5dj5ld9yx53Zsaxmmdpj9MKqsVhG2fFdDTUEQgAAEINA4gfb3STYOcJF40F6Ei8QQaJ+Afvb4/fv3UM4PHz6EkcRAAAIQgMB4BKIdvjZm6wSq8SpLjSDQDgGOnmhHF0iSQwBXQA6laBre40SxEAkBCBgC7J7CEiCwlECZI6RV6oqDLdydZ0vlrpBeX67QMl6/zc7ZeBR+TrCChBQBAQh4BHRoyLqjY6NHjXiZl71s9jfbzQpWlj+5QQACEFhEgL5xEa6cxCDNoUQaCEAAAhCAAAQgAIGyBHpxHL19+7ZsxcmtRwIsmnK0NrXnBno59PZIA/k9qK77/mX9Vx571L3lPBmsW9YOsrkE6JldGoQhAAEIQAACEIAABCBwIAEm5wfCp2gI9EIAj1MvmkJOCEAAAhBonABz78YVhHgQgAAEIFCBQC/7JCugqFAEtCtApggI1CSgRv3q1auwRB2iolNHwnhiIAABCEBgPALq8B8/fhzWC6dTyIQYCJQlQCsry5Pc9iOAK2AjWxr7RoA8DoGxCbB7amz9UjuPgI441pdU3r9//+XLF00wvLs5l8WOkL5//35OeW6anKOZ3fSHhHUyvU6kjS7yPXl+/PjhxXAJAQhUJrDu/GgJufrB1RXM6VVWZ77lwWYF21Ipnm2HgDv0l/36ws+fP201V8xJ7LMEIBAlgFFFsWyJZLjZQo9nIQABCEAAAhCAAATWEVjt/1n94Do5Hz58uO5BnhqJAIumHG3qC6BhMnmf2KkfYqkTc/fuXdf7V6fQ4Uv59u3bujrqFfK6B3kqhwCDdQ4l0rRAgJ65BS0gAwQgAAEIQAACEIAABEQAdx9mAAEIzBLA4zSL6JwJXK87e27PaQMnrDVmf0Kll60yW77L8iQ3CEAAAhDokcDq7Y6rH+yRUimZV0Nb/WApyckHAhCIEpg6y+z6+jqankgIQAACEBiSwIcPH8J6ff/+XQd7hfHEQAACpQiwraIUSfLZm8DqFf3qB/euUeX8eY9TGTjFQaAvAuye6ktfSLuagE6Ovri4ePTokb5mp5PTnz59eu/evTdv3izN8N9LH5hKr+Knbk3Fr3hkKqtd4/XTSh3RrbOkb25uEgVpoiaVJBLsd8tVvBZFY5yPMGSl9rOBXXPuSBfuGbK7MtmeuTqW7ZnskUOzgu1R2Zbz7KjdLcKood/uYi/bYG22kgeXwSKlkDiHgObcOclIk08ApPmsSAkBCEAAAhCAAAQaJ9DRArbsOnRXvWhhy7aAXQm3nzk+ulkd6aOe2ogZJnv+/HkYSUw1Auq+onqpJsB4Bbluz0W162jUW1SvdhIzWK/TRUdTx3UVbPApeuYGlYJIEIAABCAAAQhAAAInJNCdu4/l2wmtlCq3QACPUwtaaE0G9ty2phHkqUAAs68Aeewi2J88tn6pHQQgAAEI5BAYYMdIR76pAWjnGBVpIHASAjpLJHqQyLt377pz8p9EZVQTAhCAwE4EdGyUPioQfj9AB3tdXl4edajUTpUlWwi0QwDXbju6OEQSXAGHYD+kUBr7IdgpFAIdEWD31GpldTSYrq7jGA++fPkyXG+qaldXV/p30beLih0hPQbZRC0+f/48xd08deChHkbxRgz9mHyMI6SHrFTCwFq+1ZEuVh9Mf+fOnfoqaHa+0qxg9XV0YIkdtbtFlB48eGCHy4Knydze3rpiqBT3kjAEthM4ZJjYLnbLObBzomXtIBsEIAABCEAAAhBYRKCjBWxHjiOcM4uMcNTEmEFas9GXZHpE+zXTD3J3VwKre9pdpTpn5uhib73TS68j3NHUcV0FG3yK3qBBpSASBCAAAQhAAAIQgMA5CfS1kGT5dk4rpdaHE+irozgc10kEYM/tSRRNNV0CmL1Lg/AKAmz5XgGNRyAAAQhAYDACq98RtzOMduSbGoD2YPZPdSCwhcDz58/Dx9U3uufvhAmIgQAEIACBIQno+wHRXytosPAOtRiy+lQKAocQ4OiJQ7C3UyiugHZ0sbck7Tig9q4p+UMAAusIsHtqHTc91dFgurqOAzyoE6Kji01TNSlRP5DP/3DRvwYgUq0KHz9+fPz48VRx9kzMqQQ7xf/69WunnA/MdshKHchzS9F96eLhw4frKqupw7oHtzzV7KqmWcG20O7r2b7a3SK27iE+GjdL1fTr16+uGGN8SsGtEWEIQAACEIAABCAAAQhAAAJtEii1rKtTu74cR3WYUErLBPDRpbUTfU8mN+/qlp4ujrsQOIrA6pcXqx88qqaUewYCfU0dz6AR6ggBCEAAAhCAAAQgAAEI1CTQkbuP5VtNw6AsCEAAAmkC7LlN8+HukAQw+yHVSqUgAAEIQAACEKhJYPXuqUa2mvTlm+qddk3LpCwINE7g5cuXv3//DoV8+/ZtGEkMBCAAAQgMT0BH2eoU6bCa379/16lTYTwxEIAABCCwhQCugC30eBYCEIAABCAgAn0NpqdV2Y8fP2adjVp15vPhCOl8Vv+V8tOnT1M7uY86Qvrnz5/L6tBD6iEr1QP4iIzd6SJxznukev8/Kvp10P9/k/8hUJtAd+0uH5B3uLNG1fxnEyndfC4vLxMpuQWBdQRWfxZ+XXE8BQEIQAACEIAABCAAgV4IdLeA7cVxNOWC7sUwkBMCexP48uVLdLM+fqG9yc/mT/c1i2hpgnVWrR/1ae/y0rJIv4gA1r4Il0nc3dRxRR0bfARbbVApiAQBCEAAAhCAAAQgAIHGCbB8a1xBiDcwAVbxAyt3ddXYc7saHQ/2SwCz71d3jUjOlu9GFIEYEIAABCBwLIFe9klGKWqfXbQAACAASURBVHXnm+qadlQFRELghARub2+vr6/Distf9+bNmzCeGAhAAAIQOAMB91t3bn1nD/xyExOGAAQgAIEcArgCcigNk4b3OMOokopAYCcC7J5aB7a7wXRdNXt/KuqB9Cq16ChjjpD26M1c6hfX7jmVbupF3N0HN4ajByVszPPwx4es1OFU1wnQnS5ev369oqbrTmFYURCPQCCHQHftLqdSNo3bSIt4yXVmkPv1jCJ5WmkJQAAC+xFg3b4fW3KGAAQgAAEIQAAC1Qh0t4B116T5lHAc5bMiJQTqELi5uYkWNLVTM5qYSAh0QWDd9y9pC10o94RCdjd1PKGOqDIEIAABCEAAAhCAAAQgAAERYPmGGUAAAhBoioD7frPI/lj23DalX4SJEsDso1iIhAAEIAABCEAAAvkE3AlV/lON7JPszjfVNe188yAlBMYmMOVyeffu3dgVp3YQgAAEIJAgoKOlojM9zVf5wECCG7cgsIUAR09sodf1s7gCulYfwkMAAhCAQAsEuhtMW4BWX4acI6QfPHiQLxhHSOez+n8p9Vn76HdBjzpCesjT34es1GJTa+OB7nQx1UITOHWYwsXFRSIBtyBQmUB37W4RH71Ptc67Il7yV69eWQG0W+Xhw4f2kgAEIAABCEAAAhCAAAQgAAEI7EqguwUsjqNd7YHMIVCNQPRVmd6N4eatpgIKqkZA3s6lv9CT95WtydUUREGLCHQ3dVxUOxJDAAIQgAAEIAABCEAAAhAYhgDLt2FUSUUgAIExCLDndgw9UotFBDD7RbhIDAEIQAACEIAABEICXe+T7M431TXt0HiIgcAJCdze3n79+jWsuLbhvXz5MownBgIQgAAEzkNg6hsDV1dXv379Og8HagoBCEBgbwK4AvYmTP4QgAAEIDA8ge4G0+E1ElZQTsick74fPXoUPjsVwxHSU2RS8R8+fAhv5+gmfGp7zFHlbpc8kcOQlUrUt+VbPeri06dP9oDaWbY6WOTjx4+zyUgAgZoEemx3+Xz00UX367vykm9pg9pm4X7CIXp+UL5spIQABCAAAQhAAAIQgAAEIACBRQR6XMDiOFqkYhJDoEECnz9/jkqlLwVG44mEQO8E5PPMf+WhyuIj7V3jA8vf49RxYHVQNQhAAAIQgAAEIAABCEAAAlMEWL5NkSEeAhCAwCEE2HN7CHYKPZYAZn8sf0qHAAQgAAEIQGAMAv3uk+zRN9Uv7TGsnVpAYCOBqa2nU8eGbiyOxyEAAQhAoCMCclS+fv06KjDDRBQLkRCAAATWEcAVsI4bT0EAAhCAAAQsgR4HUyv8SQLRj9h5ddePiLUO9SITlxwhnYAzeevi4uLy8jK8/ePHjzBy75hv377tXUT9/IesVH2MRUrsURfqBCV2zpEKOj86p2MtQpJMIJBPoMd2l187pdTXd91h9NWrV+/fv1+UgxLr84w6P9ptwn/99deiOdDSEkkPAQhAAAIQgAAEIAABCEAAAh6BHhewOI48JXIJge4ITB2P+/z58+7qgsAQyCGgkcv1gqYf0df7nj17lk7DXQgcRaDHqeNRrCgXAhCAAAQgAAEIQAACEIDAgQRYvh0In6IhAAEIRAmw5zaKhcixCWD2Y+uX2kEAAhCAAAQgUIFAv/ske/RN9Uu7gilSBAQaJ/Dly5fv379HhXzz5k00nkgIQAACEDgVgamjovWLhkNOlzoVfCoLAQichwCugPPomppCAAIQgMBOBHocTHdC0Wy2OT8Qfvz48SL5OUJ6Ea7/SRxd6v/999//k6JW6JBC967ckJXaG9pO+XeqC53zLsndM2pDPvrm2+3trV7QhreIgcCxBDptd4ugff782Z2yaFR9+PChInMy0eHROnL6/v377sTow4cPOlE653HSQAACEIAABCAAAQhAAAIQgEApAp0uYHEclTIA8oFAfQLyC7keISuAHE14ei0NAuMRkO/0P//5jzyi6ap9+vSJH66kEXH3WAKdTh2PhUbpEIAABCAAAQhAAAIQgAAE6hNg+VafOSVCAAIQmCXAnttZRCQYjwBmP55OqREEIAABCEAAApUJdLpPslPfVKe0K9skxUGgQQLR00Ikp84faFBaRIIABCAAgfoE9AuFqSNrpgaR+kJSIgQgAIHeCeAK6F2DyA8BCEAAAocT6HQwPZxbTQGiv4v3BHj06JEXk778d/o2d6cI6NfaDx488D4teEgrOqTQKSyl4oesVCk4lfPpVxfyx2njoL7epm+4qfdURX7//n3nzh0dsvD8+fMXL15wpEhlW6K4fAL9trv8OiqlvtCrQ5/t5EZDqtqmGqn+1QirCY3C9+7dU1PV2UA/f/4UFqVRevuILe7du3cvX760lwQgAAEIQAACEIAABCAAAQhAoA6BfhewOI7qWAilQKA4AZ2QG81T/t5oPJEQGIaAfmmm9x0fP368urryxl/5UdUEtBGZtx7DqHvUinimO2o1qRcEIAABCEAAAhCAAAQgAIHeCbB8612DyA8BCIxKgD23o2qWeiUIYPYJONyCAAQgAAEIQAACOQR63CfZr2+qR9o5VkQaCAxMQEcQeOeE2MpyKqhFQQACEIAABDQo3NzchBwUeXt7q4OnwlvEQAACEIDAIgK4AhbhIjEEIAABCEAgJNDvYBrWZcgYLR5z6vX48eOcZDYNR0hbFIsD+j32q1ev3McOaUVT7mlXsO7CQ1aqOy0YgXvXhU5VeP/+fafwEfu0BHpvd/mK09ZetVD3faqOetex7/k56HgUnSiNez2fGCkhAAEIQAACEIAABCAAAQgUJND7AhbHUUFjICsI1CEw5Th69uxZHQEoBQLHEtCH9PSns6T1RtJ8NVMf4cM7eqxSKD2fQO9Tx/yakhICEIAABCAAAQhAAAIQgEDXBFi+da0+hIcABMYmwJ7bsfVL7aIEMPsoFiIhAAEIQAACEIDAIgJ97ZPs3TfVF+1FhkRiCIxHwP1ds1u7y8tLHQrvxhCGAAQgAIEzE9A+7fv370fPktJQIgfmmeFQdwhAAAJFCOAKKIKRTCAAAQhA4MwEeh9Mh9fdt2/fcuq49GfC/8rJlDRRAs+fP/fio8t+L03Zy1+/fpXNsIXchqxUC2BXyIAuVkDjEQhsJHC2dvfmzRtNcZZ+AcNA1rccNPIunfpsVBCPQwACEIAABCAAAQhAAAIQgIAhcLYFLHqHAAQOJ6Bjc6PvMuUjOlw2BIBATQL6sdmTJ090crr+xTtakzxlbSHA1HELPZ6FAAQgAAEIQAACEIAABCBQjQDLt2qoKQgCEIDAOgLsuV3Hjae6JoDZd60+hIcABCAAAQhAAAKLCOCbWoSLxBCAwBYCnz9/njoVhC2pW8DyLAQgAIEhCbx+/Tpar69fv+oHDtFbREIAAhCAQCYBXAGZoEgGAQhAAAIQmCLAYDpFpp14LR5nhVlxACNHSM9SnUygTwh6xKecxZNZbL6RebL45nKqZjBkpaoSLFcYuijHkpwgkEvghO1Op5zoE4uquDeqTiG7c+eO3sL+/Pnz48ePfM53ihLxEIAABCAAAQhAAAIQgAAE9iZwwgXs3kjJHwIQSBO4vr6OJri8vIzGEwkBCEAAAu0QYOrYji6QBAIQgAAEIAABCEAAAhCAQIIAy7cEHG5BAAIQaIQAe24bUQRi1CSA2dekTVkQgAAEIAABCEDgQAL4pg6ET9EQOBuBd+/eRat8//79J0+eRG8RCQEIQAACpyXw8uXLqbpfXV1N3SIeAhCAAARyCOAKyKFEGghAAAIQgECCAINpAk4jt3Y6QvrfjVSvUzF02KWrmPpHSLuld8owFHvISoXV7CIGXXShJoQcjMBp253Z3Stt6vu9gqC56e/fv3VOtP7VmdF683rv3j0Nu/pTysGUTnUgAAEIQAACEIAABCAAAQj0SOC0C9gelYXMEBiDwM3NTVgROY7Yrx9iIQYCEIBAawSYOramEeSBAAQgAAEIQAACEIAABCAQJcDyLYqFSAhAAAINEmDPbYNKQaS9CWD2exMmfwhAAAIQgAAEIHA4AXxTh6sAASBwEgK3t7ffv3+PVvbFixfReCIhAAEIQODkBC4vL6O/Zbi+vtZnCe7evXtyPlQfAhCAwGoCuAJWo+NBCEAAAhCAgCHAYNq4Jfz48UMnKM4KqWMVZ9N4CThC2gOy7NIjnqOkZQXMpR6y6Q5ZqTlNNnofXTSqGMQamgDt7tl//w2tZCoHAQhAAAIQgAAEIAABCEBgBAIsYEfQInWAQD8EtGU/+hVP9uv3o0MkhQAETk2AqeOp1U/lIQABCEAAAhCAAAQgAIF+CLB860dXSAoBCEDg/xFgzy2mcEICmP0JlU6VIQABCEAAAhA4CQF8UydRNNWEwOEEdNbnlAxsSZ0iQzwEIACBkxPQABE9QlpYdIr0mzdvTs6H6kMAAhBYTQBXwGp0PAgBCEAAAhAwBBhMG7eETAXpq+pLK/KvpQ+Q3iUQEtdp326CXcO/fv2a+sjhruXumvmQldqV2H6Zo4v92JIzBKYI0O6myBAPAQhAAAIQgAAEIAABCEAAAk0RYAHblDoQBgJnIKC9ldFqsl8/ioVICEAAAk0RYOrYlDoQBgIQgAAEIAABCEAAAhCAwBQBlm9TZIiHAAQgAAEIQAACEIAABCAAAQhAAAIQ2JsAvqm9CZM/BCBgCKi3mToD9PHjx3fv3gUUBCAAAQhAICTw5MmTO3fuhPGKSXyZIJqeSAhAAAIQsARwBVgUBCAAAQhAAALrCDCYruNW86mcI6TlllwhEkdIr4D2vx558OCBe/3333+7l7uGc8xiVwH2yHzISu0BqkKe6KICZIqAgEeAducB4RICEIAABCAAAQhAAAIQgAAE2iTAArZNvSAVBAYm8OnTp7B29+/fv7i4COOJgQAEIACBpggwdWxKHQgDAQhAAAIQgAAEIAABCEBgigDLtykyxEMAAhCAAAQgAAEIQAACEIAABCAAAQjsTQDf1N6EyR8CEDAErq+vp1C8ePFi6hbxEIAABCAAgalh4vfv358/f4YPBCAAAQisIIArYAU0HoEABCAAAQi4BBhMXRpthnN0xBHSx+ju0aNHbsEcIe3SWBHOsfUV2fLICgLoYgU0HoHARgK0u40AeRwCEIAABCAAAQhAAAIQgAAE6hBgAVuHM6VAAAKGwJcvX7S3MqQxtREzTEkMBCAAAQgcSICp44HwKRoCEIAABCAAAQhAAAIQgEA+AZZv+axICQEIQAACEIAABCAAAQhAAAIQgAAEIFCWAL6psjzJDQIQmCLw7t27qVvPnj2bukU8BCAAAQhA4Pnz51MQEoPL1CPEQwACEICACOAKwAwgAAEIQAACGwkwmG4EuPfjP378iP403iuXI6Q9IJUuPe41j5D+9OlTpUpWLGbISlXkV7IodFGSJnlBII8A7S6PE6kgAAEIQAACEIAABCAAAQhA4GACLGAPVgDFQ+BkBK6vr6M15gjpKBYiIQABCLRGgKljaxpBHghAAAIQgAAEIAABCEAAAlECLN+iWIiEAAQgAAEIQAACEIAABCAAAQhAAAIQqEAA31QFyBQBAQh8+fJl6tAW78AQWEEAAhCAAAQ8Ag8fPrxz544XaS6/f/+uc8Git4iEAAQgAIEEAVwBCTjcggAEIAABCOQQYDDNoXRgmswzvrXeXCHkv1Y8wyMugQcPHriX1Y6QTjipXXn6Cg9Zqb5UYKVFFxYFAQhUI0C7q4aagiAAAQhAAAIQgAAEIAABCEBgCwEWsFvo8SwEILCUwK9fv25ubsKntF//7t27YTwxEIAABCDQFAGmjk2pA2EgAAEIQAACEIAABCAAAQhMEWD5NkWGeAhAAAIQgAAEIAABCEAAAhCAAAQgAIG9CeCb2psw+UMAAobA1dXVFIoXL15M3SIeAhCAAAQgYAg8f/58CsX19fXULeIhAAEIQCBKAFdAFAuREIAABCAAgXwCDKb5rI5KmXOE9Oov23GE9Fa1XlxcuJ+KqnaE9JAehCErtdXCDnoeXRwEnmJPTYB2d2r1U3kIQAACEIAABCAAAQhAAAL9EGAB24+ukBQCIxCY+hAu+/VH0C51gAAETkCAqeMJlEwVIQABCEAAAhCAAAQgAIERCLB8G0GL1AECEIAABCAAAQhAAAIQgAAEIAABCPRJAN9Un3pDagh0RuDXr1+JQ1uePXvWWX0QFwIQgAAEqhO4vLycKvPm5mbqFvEQgAAEIBAlgCsgioVICEAAAhCAQD4BBtN8VkelTHgjrUgcIW1RHBC4f/++LbXOEdJyUo/nQRiyUtYw+gqgi770hbRjEKDdjaFHagEBCEAAAhCAAAQgAAEIQGB4Aixgh1cxFYRAawSmXmSyX781TSEPBCAAgZAAU8eQCTEQgAAEIAABCEAAAhCAAAQaJMDyrUGlIBIEIAABCEAAAhCAAAQgAAEIQAACEDgJAXxTJ1E01YTA4QQ+ffo0JcPqg1qmMiQeAhCAAASGJPDkyZOpeumkqdvb26m7xEMAAhCAgEcAV4AHhEsIQAACEIDAUgIMpkuJ1U8vHf3+/Xu23NWeyX/NZk2CWQLuEdI52prNcDbBu3fvZtN0l2DISnWnBSMwuuhUcYjdNQHaXdfqQ3gIQAACEIAABCAAAQhAAALnIcAC9jy6pqYQaIGAXpJ9//49lOTy8jKMJAYCEIAABFojwNSxNY0gDwQgAAEIQAACEIAABCAAgSgBlm9RLERCAAIQgAAEIAABCEAAAhCAAAQgAAEIVCCAb6oCZIqAAARE4ObmZorD6oNapjIkHgIQgAAERiWQ+BXD9fX1qLWmXhCAAASKE8AVUBwpGUIAAhCAwNkIMJi2r/GvX7/mCPnw4cOcZGGaf4dRQ8Z8/PhRX20yVdOJzy9fvixYTfcIaWX748ePi4uLgvl7WenEhKurKy+y98shK9WpUtBFp4pD7K4J0O66Vh/CQwACEIAABCAAAQhAAAIQOA8BFrDn0TU1hUAjBKZ2Ur548aIRCREDAhCAAASmCDB1nCJDPAQgAAEIQAACEIAABCAAgaYIsHxrSh0IAwEIQAACEIAABCAAAQhAAAIQgAAETkUA39Sp1E1lIXAgAfU2iUNbEueBHigzRUMAAhCAQIME9NWBqW8SfPr0SQdbNSgzIkEAAhBojQCugNY0gjwQgAAEINAdAQbTLlSW8EZa+bd82e4sR0jrzGV7hPSDBw/KHiH96NEjqwwFVNCuR0i/ffvWLW6M8JCV6lQ16KJTxSF21wRod12rD+EhAAEIQAACEIAABCAAAQichwAL2PPomppCoBEC0SOk79y58+TJk0YkRAwIQAACEJgiwNRxigzxEIAABCAAAQhAAAIQgAAEmiLA8q0pdSAMBCAAAQhAAAIQgAAEIAABCEAAAhA4FQF8U6dSN5WFwIEEdKznVOnakrrrwSBT5RIPAQhAAAI9Enj+/PmrV6+ikv/+/fvLly/8zCEKh0gIQAACLgFcAS4NwhCAAAQgAIEVBBhMV0Cr/8jeR0j/q36Vxivx/v37bqXsWdVuZKnwjx8/oicmlMr/kHyGrNQhJLcXii62MyQHCCwlQLtbSoz0EIAABCAAAQhAAAIQgAAEIHAIARawh2CnUAicmcDt7W30hYt2Xp4ZC3WHAAQg0AUBpo5dqAkhIQABCEAAAhCAAAQgAAEIsHzDBiAAAQhAAAIQgAAEIAABCEAAAhCAAASOIoBv6ijylAuBExJInM7BltQT2gNVhgAEILCawN27d70Dptysbm5u3EvCEIAABCAQEsAVEDIhBgIQgAAEILCIAIPpIlxHJf7161f01/GePI8fP/Zi8i/PcoT0z58/86EsTemt8HN0trQIm35IN/SQlbIq6yuALvrSF9KOQYB2N4YeqQUEIAABCEAAAhCAAAQgAIHhCbCAHV7FVBACrRH49OlTVKQXL15E44mEAAQgAIF2CDB1bEcXSAIBCEAAAhCAAAQgAAEIQCBBgOVbAg63IAABCEAAAhCAAAQgAAEIQAACEIAABHYlgG9qV7xkDgEIWAI6seX79+/20gtsOajFy4pLCEAAAhA4A4HEwDH184czYKGOEIAABDIJ4ArIBEUyCEAAAhCAwBQBBtMpMk3Ff/36dVaeO3fuPHz4cDbZVIKzHCE9Vf8i8fpOlJvPfkdIv3nzJuGhdmXoKDxkpTri74qKLlwahCFQhwDtrg5nSoEABCAAAQhAAAIQgAAEIACBjQRYwG4EyOMQgMAKAtfX1+FT+qjnlrdiYYbEQAACEIBAcQJMHYsjJUMIQAACEIAABCAAAQhAAAJ7EGD5tgdV8oQABCAAAQhAAAIQgAAEIAABCEAAAhDIIYBvKocSaSAAgSIE0gd6Jk4CLVI6mUAAAhCAwGAEEgPH79+/b29vB6sv1YEABCBQkACugIIwyQoCEIAABM5JgMG0F73nHCH96NGjLdXhCOkt9P7n2QcPHtiLnY6Q/vLly9XVlS1ljMCQlepUNeiiU8UhdtcEaHddqw/hIQABCEAAAhCAAAQgAAEInIcAC9jz6JqaQqAdAup5tIcylOfFixdhJDEQgAAEINAOAaaO7egCSSAAAQhAAAIQgAAEIAABCCQIsHxLwOEWBCAAAQhAAAIQgAAEIAABCEAAAhCAwK4E8E3tipfMIQABj0DixJb79+/fvXvXS88lBCAAAQhAIEEgcYS0nkoMOok8uQUBCEDgDARwBZxBy9QRAhCAAAR2JcBguivespnnrA0vLy+3FPrvLQ939Gz0oIGC8uvzg7aIO3fuFMzZZKV2+/Tp0+LZHpvhkJU6Funq0tHFanQ8CIHVBGh3q9HxIAQgAAEIQAACEIAABCAAAQjUJMACtiZtyoIABCyB6+trG3YDG9+KuVkRhgAEIACB4gSYOhZHSoYQgAAEIAABCEAAAhCAAAT2IMDybQ+q5AkBCEAAAhCAAAQgAAEIQAACEIAABCCQQwDfVA4l0kAAAgUJJE5sefDgQcGCyAoCEIAABM5AQN8e0BcI/v7772hlNei8efMmeotICEAAAmcmgCvgzNqn7hCAAAQgUIQAg2kRjHUy+fXr19Sa0RUg/YEiN2U0fIojpIUyWvmCkRcXFwVz87Iast0OWSlPcb1cooteNIWcIxGg3Y2kTeoCAQhAAAIQgAAEIAABCEBgYAIsYAdWLlWDQOMEbm5uQgm1WX/X1zFhicRAAAIQgEA+AaaO+axICQEIQAACEIAABCAAAQhA4EACLN8OhE/REIAABCAAAQhAAAIQgAAEIAABCEDg5ATwTZ3cAKg+BOoTuL29/f3791S5Gw9qmcqWeAhAAAIQGJuAftQwdRxY4rsFYzOhdhCAAAQSBHAFJOBwCwIQgAAEIJBDgME0h1I7aXIWhnfu3Nn4Y/lTHCE9tfZuR9kJST5+/Pjq1atEgh5vDVmpHhUhmdFFp4pDbENAr+6+ffumTt786TXez58/3Zd5Gibv3bun7/iZP3ljnzx5kknv/fv37969U2L9+/Lly8yncpLR7iwlzU2/f/8uJVrdWQ0a3elfo7tHjx7pXay+ymifJQABCEAAAmkC+o6OOlh1sxol3Z7WPOV2s+pjNUSqv924tkzLs/fdTmcFe2NpMP8fP36Y0T+cv8ksJbCdvBmzlH0yAWhQj4gEgdUEWAKsRnfUgyxgjyJPuRsJMOXYCLCFxz9//hwV48WLF9H4viLPtl7rSztIW4cAHXUdzpVLYepYGTjFNUiAzq1BpWwRiTnbFno8C4GmCNCcm1IHwkAgJMCLg5DJ3jEs3/YmXDN/hrlZ2gaR9ieY/TMK6JFwj6LZqKBdCtqj2PXmmVkg4yU41X4hBs3xDJga5RDA8nMokWZIAqM6nEcdu0et15CNi0oVIXC21ShtvIjZ2EzwTVkUXQTO1t67UApCriCQPrGFI6RXIOURCEAAAhDQ8HFzczPFQV7N/CNNpjIhPocA89U0JV6VpvlwtxoBXAHVUFMQBCAAAQiMSoDBtDvNph2Spjrb3ZKnOEJaez27U78E1mJMpyEkHAdUqkcC7cg8pIGl8arK2v9tNn/rX4XNqbUKXF9fP3z4MP04dxshIJ+pOkaNkWY3f1oqqVh/Xkpt9Ffv+vz588RxhM+ePbPdr87xL3WE9AnbXaggHQAk9c1q0OhOj+vHGzYTnSypqY90JwXZyC4C2sSpGpn+RwYZdkSySZ1avq4usivxtMep24KUm3tErDmMWwBH/ZWLOBgI9gc/4iwIAuKiMEfl6l+6/XX21stTtl0YezCNzgg/fLvIHCjdbtYOeYKjPlYdhf4So2Q7ZpBZWSOwqXI7s4J2MNaRxEwAPn36ZLrlaKHmlv4N1SSblHG203Uzskc1OFikhpLE5E2GqrvrPjZjBymZuv5MVsb+3UFK0xXN37R4GWDydsIlwGwv8fbt2zdv3ixqNfoRgpn2a3pj5zYyEpmNrOXy8rL47iLZ6nieyTRzVVmt0uDVv7aFKoDjKI2unbuDTTnaAXuIJGp30XI1LYzGdxGZuYTRxMDMDdTn97teK64R83s8jYaCY/tqA8pMoozvy3yKpviwWLw6e2RoZ7BmFNMyqsGZJB31HqpvIc8TTh1bwH64DPTMVgUjdW5jrGetatYFzjBnQ9HrbGO/p2Y1wqvkdfBpzloadOGHjOr3wHYhecwC0/xbc22lebVepZkX3NZRafiErw96eZ8b1a8iT/jiYApF5XiWb5WB71fcGYa5jfSESL5E/alfTWT1X67Y/95a5qUxZ0k3tUvBk/Dkl5lNwFAyWtbY6kI7cBexK0ZOmEEzh1IjaayX3s7l3JfOMkVdss8kU1lYfiaofpOpvbDle0p9IzmcbR1HHbtHrZdVXC8BhuCamso0ezMJl2Bd73vJrKzh39e6Q60mOmVV5N77JFU0u1LN0qAC7Y2dQ2YT6L29H/gyQt8zk+ffvo+o+TJio210+rj8hAnJG9xll5B20S0Z+X97Sf/rCzyG2AAAIABJREFUx/im/9G/ysH8AEEWKC+ZvKDFf0Jo+hAz3JiiVaLKtb+RweYX6bFUYtmDPZxBfioZg+mI1CPp1ygopRTnUfPRRM70J8alYzoT+0pdc7ziPYlLUt4SFaFC9a/OTXNvHRhWn5YoXbjOuZs9waTsrZPMV1dDEx/TZnlV6jI0XZn6MbMzx4yGJoHGRKboLquCYVwBdiquwN6Ol7KKO+F7HJmr6RnMWkZzD11aDZpL3vZOmZml50HTjHHpT+mnilgXbwTz9Cht7vGT/LSEuKHSfLibIHDCwTRBo6NbGklnpZU3ZjZNOsEpjpBWJ56m0NpdNVpN+/QrjtYE2yLPkJXaAuTAZ8fThWrkzSDD6XgauB5PJ+Du4QT0Q3R1jPrbLol8OjoVWn+a0Gt5Fr7h0+mESuMWJBvb6Lwer925fHLCWswYDWoplZM+mkbP6h2V/nRX6pOv/3AH+uwiLbO+mclcLCr66upKDtzEPEfZmpxdk5YTU28mRK+7k7jd6tvwUi+2i0JWpJfcY3CwQE4eULtQF2F+WDuFYtR2obagbtb0kFN1n40XHNNXK2Uj3WxU5t5nBdFKjRpZRFnquvWnUU9uYo1f+ts4MUvQZmRPwBnmVnr9qJ4wMbnaAkEbVjRCafJmpmfRrNxBynbpmrxpxiIPYHeTFjWo8ZYAsp/Q4SCXgrEcE4gqd3WkStS6VSSjlmPMVZ2kEqiI169fy524vZMcbwGbbvjCGMXrag3HkUujwXB3U44GGbYmkpqtBs1QKq1TtvdyYbZ7x5xqvVYWphmSzP7FRM5mEuXN4sxvGzSJaudTNIkqJG6ZUUx1NDMN/WtGLnupW17dTW6afIau70RBu96io94V77GZm3Y62EvtY5E2Xjo9s6ugvjo36U7jhR0+3NHExru12x5WifXXs1vEHmPOhqK32MAez+Jw3oPqbJ4051lE0QTV+u3224X4/PeLqf/ZNSQvvVaX+iv1+XlPBTJarXz1UiC6uDOJzcrXyGZfH+jFmaSSt+TwnTNejRKXQ744SNS3qVtq5nqVwPKtKaWsEGaMYW5FxfMfKdLPqDgzFphdCmb/TDuutnwa46UsshI3WKTi+ruIF2mkiDFrCqGZg5k8tLwTbBGZQxJrGPWc89adYpwtiYncFoHZZ7KOHpa/jludp8zyRysg9cOJEt0VkE2mfmzsLd9Fhjl3DrP3TkurmkSgSKVM/k2N3aPWK6HKo24xBB9FPiz3VKvRrtt4utVo1qpBNtSvG6P5rXtZMDyeb6pl2lsUN0x7b/9lhGmP7sR4sN97brHDPZ6N7kc1BWmf4R4lHpvnrGdJFmiZyEumV076GcL2F2EqVz5VbVwMRxwTYwsVH/MzGZWL67WCtejIXb0hiurFdERGNWoO2urT0ZvHCugoQgQ0Q5ZhGD+zB0QzTP3JfmRgckQo2R77/NW3yClkitbrznb6jfQGdRF7//69R4zL7QSGma9uRxHNYXYOEH0qjHTdjAO8KhUWNUlNUdzpt1drjZJmoHTTMEX3KC29xBUQEtvP8RKWtS5m1Pc4aTeOmr+mNOuIpZ8a421vSM97dW7emE+h0DgydWtjvLp36c6UHooknZqOfaqUgt4AVxKVGxVpSgw3Pi2wm9KGVbSW4ZqQJ2xY2ZqcGeMst44C4w2mHcHfKKp05za6qdy0CXzqVmb8H//8809m0nQyLf7TH0oKH1d/t4cXICxIh+y4Xgn14JI2TNZCzPYlqxy1+itVF1nY9i85DFmpUoQr5zOSLtSK5e8z06btGP/666/6Tu3wnOKwIggmJrJb+Y7Tg6L8L+r6zKe9zL8GpmaxZqKfeFzrDXml7XumqF62DFgjtbvQRHNi1Frl+k+oICeTqTTSu9R3yGl6Wkr9+eefU4ItjRei/E9fylOg9xzuG9Olxdn0Kred9yVWqpyA7EoQom+Ucx5306gDEQf1M4l5qabm6lvcp8Kw8lGyMJ6YKQICbnwNUwkUn9/9yiSkxHO2C/Ue8uwk3DoJwrO3ZNgCu31FMFtQZoLeZwWZ1RwjmUYrGc9OlqnBK91vr2DIyL4CWo+P5Iw++fX68OHD7D65gpMWCaZJi/7Su0zy5d8v5ahLgIL2o1VMzvCqNBrll2oqxzKn8hxpASs77Npx5Dm0oyrboms3Qy1kzERacz+z8LGBxCrJzSEMK0/rtTOBnVbu3U05QlaJmKiTykt/iPPQk2GPS+2Y1HwvzFl+gJ1sKSyrSMyp1muGWKnua/uQZDUo/6GZRK3u02xW+wU0bJkdG6bPdP9dXWgj7WXgjrqUteeouM3Bens7VfPUXw6BnDRFXmrnFNRdmlK2ul3jFp303n7PbKWNBrrr3M6wno1qKjNymDkbis7UeJ1kOJzrcPZKoTl7QHTZlB9ygHYhp5mZxtgtRiHzRTGlJhWtvdKNQhj1xUG0slORR7n7tk/m/3v1xvJtSrGV4ocZ5vbjJVOXV3mnPYoSW54HDax7v6gttYrP4dymx2lK8hz9akBUf9XmLuKpekXjGTSjWA6MLLjcVi1y3vDKBkptjlWJZga7d/e1XUFY/naGLedQ0KrNuiy9dVBjXF9bvkutDaM2sMdOy2hBXuSoY/eo9fLU18glQ3AjijjVarTTNq5xtvF9kgKr+a376/6l5t2Ob6p92kvZuumHae8DvIyQXrSU6/T3nq5RtRNWR/T06dMpeURb9j91t7t49VRaMa3+faUMb/WBp+t++CDCdVyv3amylMBacsrIZ3/D6xanc3i0+7TU+1A35/ywxNb84du3b3pEMwHNdnJ+fZOfPykzCWhU1Snz+V2K/DYynuIHtsga7Q9UVYQ8P5nyV0iWfv9b6iCvChXpoohh5qs70c5Z0m4putp4neMR0k8tlCynOhunRm4RTNFdGrNhXAFTiJr9DaAaS6m3kw2+x8npWKZUFsYP/7ZXcy1NvzX7Mr9rCwksjdGRbpreL30qTG9GOnOI3KIFTpiViclR5dSzNh43lEVRNsDuKfEcaTAtax7VcpOLTCvc/fYibqmIRlt5S+QDVGP5P1p5FvkzXphFYmmoKFL0bCaqsCuYXFezj9RJIGjaUSqPqkY7qcQVspGwBFuKYshKLYXQSPqxdaGlUcFmotzqay3ngyQnF+w///mP3ElTihZA9Z8aazNHE+WmGfxUhuqNlc+UUvRspoWM3e4yIdhkQqpxZEqDitfYJ3+Z9CI9ytrFWY/oTwFdJvTl5al86jcWCemJseVSHCy3REDV3GPCoNKFPVFuU7dkLXtAkPoSWhCfWf1qwtkUqPaF8aboUcI5lql2MdW3R/PMjOyiXaifnMWo9qKuWMOcQJluVrbh9rSq6WybUikq61ijkvAJRbc5KziW2IGly9im5lRuAzRas5ZpzFJTKfXzMstZ2y5ulozsB9pMzaJnTcu10tlwum+UUaUnw7P5TyVQ81Hbqcktvyy15XStNeiojQtdj0uAgvajoTlNVSqeHaCnLETx0kI6f3N37AWsGCYQLb1Vv9Glm5KRP90L5diASVN2EJximy9PZkoppccpR2btTLKcCtY3zkVVWJ04Wnf1w6szrP+gWujswDHMes3Fu737klVvGQSneiHFSzb1eK607YRlMAnJ193SdOvYCg7fUW+39nwFtTBYjz11zNdFjym32+o5e+YpXXfauc1OS/LHmkbWs1MKWho/2JwNRS81gF3Tlx2+5U/LkXanHlul57ywy5FwvzQ056mevKl+e6R2od1KG+1ZRlt88auBYFbjG8Ve9/jYLw4WMYm6vLz2q858UZ5hYpZvIZPeYwYb5vZQh8w+p325zU19pvphPaV/9efeSof39jFuX8XnEy47NE9xy5dnKqXkPM9+IQbNKTM4Nr7gclstRb16ojoy+Jx+YKrFJeLV422fZiQk33ILy99Cr/1n2fKd1lGnDud0pUYdu0etV1qbx95lCD6Wv0o/1Wq06zau0SQxD1x6a/ukcWzfVGu0S3UUg7V3teillp9Iz0u6UmZ2bD56e5LQcpvvVlYQk/EX8SrIX6rOfJEA6h63T962v31bJPMZEs+6XBLtQgrdPitYB1mWHHX4yzJVo3V58tQ6AunOM2E/ZXcvq3Nwy2qt09ZUwRXPCx/VjtZpvOWnBpuvFkc90qtSwcmZVOSMCGqAiTeMXmvNv+xiH11xG5vNEFdAvgk1ODSc4T1OTseSr8Th3/aW9asIrBaqs91IToLVs9Mp5aZVmSOS0pTFhRvKYs/xbxTRYHElTtmbrdpUYOzBdKrWLcfLwKa02VS8JsbjHyGt5uFBl+eoEevxfBaenC1crhiGh6xUIwazVIyxdaGlUcE2cshCK+rF9ip1ZsGmhlItz2TbmkYvbRE2vQY/rQ0WLfPyixu73VmGOYHEAkyDi1wJOe45U5AaQk57kSMvP8+cKqTTVF7LqWpT7xJkzEKqJqM5j5LpT5LrX0koznoqx9qV5pAOJw3Zu6s65vxoxwJRjQTBAlFAiJSJmEzlo2ejL6j0rNc/h5d61hOYyzQBEQsxejFGfYl8TtsuZN5TZmwYCq+GJNl8gp57S41F/fZsnkd1FJ3OClzCJwmrzc665GScMrbZ1i1iMuDZ3DRDyMkqhz8jew6lAdLkjD7eYJS4VO8UZZLZFmTAmsHKzjWc6V+FF4mnx/P7+aicxSOHXwIsUlDCcnRLrBL8o+tKlS47kdVJ7+qy9LgsLbGbQYkTRZhb0YLSkle+m1OLqWpq3lJQ2vqzINV9Vv6pXmiKyVR82UFwSuyp0lfEZ3azbU45FtU3xxlS3zgXVWFd4imb1Ii5LsPKT0kps2urkdZrHt4t3ZfGuITZi6psQF2fCCulWQjoXxmMYtTkM2dTktCMpJ7kx16qXlP95+r4qI+rTjVP0lFvsfalipjqGFebR/TBtFRjTx3Tde/97hZbPXPPHOq9685tvPVsqKClMUPO2VD0UjPYNX3Z4Xt2NaQ+SmmiQ7zrU1Iy/ani+lcSjvEqmeYc1buNbMQPaZrbYO1Cq1RNllb0JOIwtfhVnpp4q23aZa9psLrUsjFnXifVK3MVsUKwnR6REVqD9AKqkSpr+qWc0tXep9C5Ocs/kJ9nTrkF0+TIr2puLJHl20aATT0+5DBXlrDae+Jlmds5KGy6nalOUlmZ/laNaDbP9Ai7pY45vf2pXg9NOU41y5WmprSZowJpXHpctIzaUlyOSAyaOZQOSbPITryeJ7ycasKyydkeQJJoOqE+Sim1BtS/Ci8ST4+vm8TuRx7L34/t4TnL2tPvTE0DkQ3LmJVYMx/1tGoLklz/6s8MzbL2qXz0bPR1mJ4NW58Xo2ePRSQhc1q92ohSzooqVrO5qQfIyWq2rHSCUcfuUeuV1ubhdxeNcV4bDy+lxGiNMhvjeENwlIaNPNtqtPc2Ln2FNr86RrlZS1gXGNs31RrtdTpynxqyvWtWuboJhA/yks41mH7D6dny9q6vBTJaHIUGbGI0k1HnrGqaNZfmPwoofRqLFiOZ9You7c07L69QrVxUbmKVJ1EzCyXZLAFpOTqjlt6lBelClqA/6SjhD1fK2YLKJpBgU5aseIlatjhySxBIGEZCR/bW1BIsUWL0lmcSh/tzQiGjfaDlkN+XhjkTYwiom5ryDRrOsgoNczKVTGLqHqWX2TxVbmaGxyZTT57fWs0QIAJRmZWVMKrxiudsnrvadnT8ss3KBCRttBY2UvMN7xFrMOKgaqqyysTko3/N7EhP5ZSuNL1YiAWydwBXQNTeopFNGY/aQro/9BqOhFdjsQ1HAdNvJGb4ai/RKaWejfJxI/VsKdPNadpu0enw1DxHlUovspStJGnf1SwtpwksvSssRVSZnnctlUrpp1S5SNqyuNSa0qXLzE4yxs22plIaFPCySpwyxbRmdXfswXS2+g0myDHCKXXXjP8vAy6FT+P6UtHVK5UqPZFP2Dza8SGGsi1luHf6FcPwkJVKGFjLt8bWhVYXBe3/kIWW+qLZKpxWsKlxtKxHKb+NaLzMbOz5ec5qf6cEKzr2zLq7yaLOQXkQtiyi5B2Y9UFozVyt1ZRdBqTXcpplhY4JxeipzPrm0JPJlW1irklsDKuaOdpXA8xvrUqp+oZgxSFsJpX9UBtx9fJ4FL7X9SXWC2oXoVWcoV0kPDuG3vbONj1FUQNJ6GUP8+t3VrAHjZbz1FiTbte6u2ImoO46bZOy/OgrhKWsGNmXEus0fdpKvWFo9jJq0om2YMYpJUjMWNTHKkF0Oh2Vp363PKX6qMzbR6VwuPc4iGrmlHhK8vz4gvaTmHiHr3DUDUY7uihzl0+iFFPrsRewMgyXxsZwNTOzBjk1BXIrEu2FbA75gbKDoCuhG86XJ50y0c2a4tRUV5CpNuVI1867OzsLUpXrG6cn5B6XU72TloF7FFcwzxOu10J6q7svDVtup2HDaghq1Pnr0Myp1OwoGVZt1xjV0Va5VCA6f9i1Fibz83TUq619hRZaGKynOudSFrs9H2lkBdszPLLaVk/eM3u20XvnNt561lPQosuB52woepEl7J247PDNq+SovmjOOTOoxNqnph/SaHDIdrHUDaVJRag4ucE1387xe8jsc2bmGhFycou2rLKRUSf2YC8OFhGr4+7LMZLQDmvGsHzLMZuBh7mc6memyXSpqS9a50jXU+FwaRuLspWaMkXNT7Z6FZ9fhE1Zdmi2ZLyALW5FYIpGYoazopT8blPEVuSf+QiDZiaoQ5IVXG6rgUQnkAnXk0pXX6QECQtUd6QEUSvymqS5VOPaowdboZ2ozGeeLq5g2OYjGkNzdvuoB04Ytlc1pVT/H22P4fRSFh41fjdSWXlF1LxMtHojpMSLdhdpIUVpdtGhotOZbLk76tg9ar226LrOs9Em7zbkReFom0o0RpU+8BCc0KC60MQ6SMy3j9Tpnqr+RGWANq6Rd1FzSCdet4J2jSp/kZWWZL+7Uror8KJwa7QXCe8lHri9a1JU0H7UK3ro3Eu54sMBywwima1Jg9Hs5FnVKesMcatwknCoJtdIGlkjb9FFdDhTrWU56dqpvUTX5oaPuvRZqcKiNdbn2L+KDp9VuZJntlASzBKI9k6JniRhBtLUbHGlEshc061VFlJTnlL16i4fKSJnbHI70mi4iAvCkySne6kMPD0/3DLzrFyRBouTKZ5tfbpUC0O+KhWE2bFAfU5ihqNB0Os6lF55ypwy+xCm6EtNUelxBUSHwmhkph2u0MKiRyRG2FI8gdVwhnmPk9OxeNVPXA7vataUO1H9FbdKzYi0ollReuKRqCoXNSUlLosLN5TlH/UYeNososHiSvSEtJe2alOBsQfTqVq3HJ9+mWU1e3hADMc/QjocyKWeRqxnyKY7ZKUaMZilYoyti7RPbWn3eshCK2eoOKdgUTKK3MO5H3UDhfaTX/TY7S6nF5LTLdSgxuJSk+8cwul1UU4tctJUW8vJ1RjapDjkCOmlyVkmJd4FernVuZRFzYq90cCizly5vdQ/2DpKjFALXozEsOkJ5BAIZ+keUl1O+fHVpYSJz9AuNDFIcyvV2SqfREG6VW2KEo4pUn0vs4KchjBMmvQbWWlt4+g8OwHYbvyM7MNYY7oiic4tHFlmY0LDm5q3aE/V0u0vssmp3DzBVKmlmacpLb17niVAQfuZmnV7SleJoZkZBXkpPauwl+nF7GzvavM5KqBqLjVIm17TlYJiV5v8WPlzVDxlHjaTzEDZQXAKe6Yw6WQDTDnSFfTuRifDHuH6xukJucdltL/VOn2PsgrmKV1EJbcqK9VmlU+iIN061ipWdF/qhaLWrqzSA1lCffLqJDa1G6V4zp9EbhVuSa3WVEoFDpkinqqjXmHtq22phcF67KnjatV08eAKW6Vn9jQ7QOeWmDwsHXcaWc96Osq/HHvOhqLzLaFCyrLDd8LBrllf2JB5ZSYmXS/BRm3OtItwUiFdr1i7ieTsz3jUCtwNDxX6Pa+I87w48Cqevow6QLxufLtjh+VbWgtd3B171lpEBepkZr1/alxqdEU6Q/XV0Y5XkeqTi9TIZrJiFW+fXRooOzR7vZm9XCqVTR/tMxVZnLlKlJ1EVWxrYQJ7FK3SGTSt0psNFJyfy5bCpcpUw2efyRaTyJkRJdbaW4o++bPq06ZM2naqalNhQ8jnFh2X1Y27g77EsMVNBSRGfqFlU4ZrQ0/IjcY5a/9b+CdQjDp2j1qvhCrbucUQXF8XJ1yNjtHGpThvKNlyiW8q3fRao52WNnF37PZe1uORmJud9iVdwrTavDW7QGhT7EyppjxLi14/JRYRiSYgCcPVzaLlhlprtGhFZlafZFECWiB7k4FZt2qi59SKO1rKHpGyH0/y8HKRbe8h5PB5qlfJ8ZaHqonGuO6aFei8TkZOpxWZ7P1IepQ50AG1d8X3zn/s+ep2ejK8UV+VCk6OR0gEohijQ8m6qcWso1v93tRm2qhsY0dGJ3XRoeGoyC2DyDCuAGOEaj6z5q1muGhi75l3g+9xcjqWfOMM4Uwh7fRtb2J1kE/JTbmlAbrWpV7XzXZ7OFSlW1xmuCyuxBr8bG6oqWbl6r2IBqXoskp0JXTDsxY19mA6W/0GE7SvERmY6TQGP0Lacw2YdiVXVyNG076hrBiGh6xUIwazVIyxdSG/oabppWbqWrYtxbs9fXSrgTv8K3xCwaIeqxV9Ub6CtMqd1YUmfJkZjt3uZiEIVPh6QGPxlCduNsNogujaxms7MqToswUjVSmVoj/Zj/5U8S090tRaTosWr2pqDlt4RqdGXhGH9DxR1UiSWapqdNFnl0ZGXQYWhZh7lMJLibq00JOnn1WuIEet/bTtImql1hTVHUVxrTYz5aY8bf5hoMLrjagAHc0KVsPv60GZisbB0ELcmCJbNGYnABtHBGPzjOx9md8KaTUXkpbN3/YpnOtfnmoLKmvLrhc9O9vETHObmk+uoLTokVMtATQGSaHSiPnLmcy4naEbjg6jyt9No1JkV1F1aJrqpkyE04Yx9gK2d8eRZw9RLbu9UNRUMiMbecuVlnaqm3XJdDHlSFfTu6t+wK1gNGzXrd6z/V6q8UZrunGytzeQE67XppAu7b5Md+0pXQNuvj92ShLF53iWooNyIs+dboW+Do/JissivWJ+fU/YUS+19nyYYcoWBuuxp44h85FiltoqPbOr/WE6N5nBYOtZV0354eHnbCg63xgqpFQHonZnmx6vkssypznnLxCiSx5velDBD2kMYOB2kbP+8rBLiVHtZDYWwQw353iGIQ+2kmVmWDbZqV4cLEJXx93H8m2RUhpMPPwwt515tJPx+kBdlnqHYgVWhuHLQcUU8WTaUsLxYr+qteBxshX3AppIhxUXHC9ZwUsNmrO9dFldG+Gj9qw3vGUH8dn9NqIt5gV5DpYV+0yKKxTLL460kQxzXsyVeucbnTLZV+fqRcNxxIvRIF6fW85wk7PAnJV8tucvpQgryahj96j1soprPMAQXFlB0a7Vdp5qDmXnqMot2sRsiVtcZ5noogL0uO5obZ/k2L6p1mhnWruXbPj2bnoYtXGt9PXHSzrPAE54qZWCHV/CgIykXyZaX4cey/RvB6Yqm3BLTjlaVZDLc5GnVN1pdCC2GZadeEzVesh4ofOsInN6k3jzOGUDxQGmrcKYRzVhiteulwzVK9qWuD2wqGfwEHm9t7JqtmfwGp3HrVmxPeBNXQ4/X91IO+pg9wxPl8U7TGUYWvuWZj7FISwlrF20ZUlCL6UGwWjKqaK9eG+242VuLq1T2nv2bJe4AqLmEY081mZU+mwTK/X6INqZ2+qrbUb5uJEStVRTwtW8iKQGGlcR28OZS5JZIaNGtUW8ImOljFkLGf39lxMKN9SsFrMTJNwUVulFNCiJitu8ldANzFZ97MF0tvptJpCNaQSRNerPtPT8f2cHXJmHXDH5GdqURh4ZjB1VRz5CemrfgzrcNo1mViq3X5gKy+xm82kqwVRF3PjuKtUU4XxhXOZT4ZZ1oXmVRmU1fAmZ8FZHq2b7xHxc21OqL4oK40aeTTDpzq2+CWsM2057Noe0zci0ZnNYlyCsbxjTcrvzah1iLDXn9grSa8IQlBejJrbFr+eVmH+pQtVytf4MaXgSupdRLYuem0YTRFU8X5KplLOCqaBD0HkCz65wVJEiQGy5aukhHNMPC4iri2i4oB/KijR2IGfNE5qi59w5T7vQQi5qeCaylEM2NLl0S5RU4SOlYk44KyiFrmY+6jnTbblUIzWVmlrj29ahLqJ49RnZiyNtM0O7lrTmlBOwc91oWyg4V0n3xlbUQybA4fTJYimr65aXAJJNtdbS1epiNhD2V97kPz3I5vgTrAwFFWHzTASiS5uCMmzJSl26beyh6SYqpVv1/TPp6Z+RtlRzExkpbpENp3HZu+IsczUvJ7boLtrN2lIUGGDKEeWT09jrG2dU1IKR0YWAtCwzKFhK2azSDXbI9VoCYJqGabm2+4rO8BWZyH/pLXVxs/1bethdWuK69GbdoRatPxHQnyhpwmD65/Syy+0P3bAyWSfMiqfO2VEvsvYVVN1H2h+sXWlN2LXGqXDLU8ewRv3GLLJVdR2hvsr2J730zNL4GTq386xnpdB0Wxh7znYqRbffXZuJn2Z6i1wT0UHT8yaVWhrPCqaCVIsDUdOcZ9c47mjehR9ygHYh5mnHhac1XW5vRyrR1XU0rIIOaa1hT2JdAWXlafnFQbSmbbr7osbjRUZHomgdidxI4MzDXCY6ec88+wwv1Qulu+XMsqLJvC5dpZedHaVtwFS2VKeqwci4H0OGG2Okgi2vhyRVKECdQS0cwlxJ9rCrsMRS+vUMuLtB05O/zUuZhPxmUYt1LccLWxXr8dD5L5OQsorUl30mwojlF7GlzExmTa6geRuR1IjCXlRTBd3VGOc1vfBSDTCzaqWSRVu9K5hEKtUDSOaot98tLvQYrK5ptCccYOwetV6rFd3OgwzBe+givRJlphW/AAAgAElEQVQZ8h3K2G1cQ6FtKeFw6Q4HYdgMpnuY2VSeoQxhjPQ19fjh8X3RFq4TtndrJFKWLJyXdBbIeQLp1UrLPUxaR+ESQ2uK1d14ehmlsjxh5N9wu2sVrRy8NFOXaY2YbPebfkxJNUy8N/TnW3jo+rYqrraCtiUmAquNfBgV71qRhBkklJK+JZvM7x9s7cIuruwORltQkUD6FTBGuxTymeerOaxkUelGp7tqd+HYnZN5Tpqwo1g0DcgpQhnO1jHsWDTPd59SJkV8rd7A6hZhwsWrn4NogDQhyTAmfxpTH4gsUK3MvCWcNRKvageOC7PzcNWlSMOxGhGlkI8hIIYemfBS7ctmtVPA6jEsPRFztre9xuBlG9KdOttwIEiwMrc0uBfXoCuVNKIiQmObFcyqsrh4ylASGmKLBIt2feECvEhTnRXs2DEuPSc0yi2lQSlL5FfY9qyNCfKW3VNpy5wtXQmiFpXOlrulCMw2MSmolA0Pe4S01/25Rq+mVUpVlfNxazEV7q7pTlXEje+uUpUNo1RxLvOpcEe6mN325NbxkIVW2idoxDuVYFGVVVjXmRak1Z3Kcq3CDetuqYbm5eOWMhXupd2FE+IiCw+PmL1U65giZuM1o7LpDwlErdqK5wZCLXsVFF4tPIrUQnpxi46GVVyRstZloprO9pB7eAqMtOFiUrqQSFFQbmS1/mod1QafSvS6Fqxn9t4M/zztIt0i1NXsqt90VybZPDUVESZaaLVWdtSsoAi6mpmkQZmGXHwy4L3Ms92FDezaIqKWaYt2A4zsNU2xeFnhZMBVrhs2vrloWwhtYKOcmeanrnK/xUtYBZYAHhN1ejleXVmRejP3WW+Knp7r5kxNXUMt2BW72U6Fixu/C6psOLNZmZrW98/k9EWl3hBYsLKunHKntK94NQHZgNgWnCJGu1lPhoJ2bmgcO+WwGkkvBI4yTiveTgFPueZSKHYqbnu2aTWpOWwvIpFDuivbab2WkEe3croR032Fwu8n8KxU6r4KdlxpROvuSjx1TTm+FNuI9jY/W5HTdtSzdiVdnGSwtsbgBqwpJgIdTR3dqnUXzrdVemZXuWfr3IZfzzJnM+Y9vKLdVtxFOOx4p8bNcNA87atkmvPwzbnfdiHjnOp5vPlYwR+9z7qw1Kt4vugpIQvG8+IgATPdiZlRoL4vemr0cePDkShRTW6tJpC2kL1dPekeWLK14D1LC2mMtoKo4U8rVehqvXsPeqOG2xJteGyPU1TLo+4XYtD07L/ry5zGa1qxacJR11PxATfaoGxnYgPsMzl8q3nXxi/hNUlIT2NkbGojO1UzbH1tbvmOtnrbDE2g020P0a5mgLF71Hrt1BIPzDbsBLyWZS8ZghNqSnfjag6JZ7ffijY3q7idlnjRQgfou6bUEa2vhewF8E1NYcyMb5z2Cdv7lOLyNRWu1E77km4KZvvxoQfG7frqv0YpQixcYmzfAJl466TewxVbixeXocKSx02QCKtNec9GL1mqJxgmbnl4ZfyJxN6t9NRa3aaXvvhlaFdR22jhVUXxujeSoWc/Uf7rIr0+ZLa+0rI6Abes/TxLs8LkJEg3n04HmpyK75GG+Wqaas4kVgz37ip3fVUqAlqeuz1ANOzVUW4fN5lGQC9BGmzibs7wtGjATZR1qluuvqbC4VqsWUQ5bdNWs77jRdzUItIdrMTbb7QNB8o23+OEclqteQFczbKoRVPH/azL6xZkWrOm7mrTqNLLZI/L/F4i7PpO64bKaZLFNSjbzinXtSIvrIWMlCiNl5qKJAzSKzp6GVpUIkNuFSQgA4hqxIvM96elZRvwCGmhSbdGdfdpKM3e9Ywgetld043WwovsrlLNmlBaMA979LIvXeSsyU01D1lo5Uw9TyVY1KGjiVHabgveTUy7Sw26obTRhuZFdtHuQnoVrDd0MnrodHm43y0kEwqpGE/LMjk3WfFVsYpz84+GK2gwbBGK0VTYe8ETiufhiuazJTI0LdEIxfBiqm0a21K1pp6NdvseVXdt7A3r52kX6QlDnYHSe4PiqUkSupoqYmZR86hTWSN/ovfeb1ZQBF21TMQhqibXPNRs95BHg7tbShjeqdxZ23Al8YaqM4/se9hAhTxnzcyoW91jtC3s1F/lTEgkmNrmrq3A8g+7ygoTyHCe5jY9Ez52CRA1iVBIbxuQOwGeld+bFIWZezEFDdLLOXrpdYDWYNoM5MOsYN4eorR/28Av/pbLyJDZB7oGoJ5HzVP279Vi+2VOm9qp05vlsFO5LrT0WsCooL5xuhIWD4eDy67Wvl3+tI4K9sAJUeuv1xLC6FZm9xVObIov8z05Z71hGo6Lr209GYpcpq3O7ZzrWOCZO+pMay+idy+T2UHKtQQT3m+w9mSzl6EMYUxfU0dbte4CmbZKz+xq9pydW06t1ZB7XM+mR886I2Y7c7aBFe224o7CU4sgb9z0Bk3p0U1QfC49O3lW6YesRmnOrm0P3Jz7bRdRZ533e/toGlezS8Oub9ntGdxwzdVuqL4K3UX7Lw6sWtP9mNFaBWJWHhNwrWUq7I1EXg5cFiGQNo+zzVqjSMMeJrRYYYw+WypSPaoaqfr2cLOEt1ZaXWLmKn51/okHG/E4hWyl6DpNwMBJWJomYAmAS2+FBVUYAjoaNJfybCF9ZiPShDA6md/JzmVXYW8ZxqjpVXj1KTVh+S3YalkZNDjOrkr2nkyGnVuO5cvsy6JI5BZt9V5L3KkNznZN28sddewetV4JQ+331qydm+Z28iE4od9zrkZP2MbV4XtDz9RlhYWJZ5BTkrjxe08nPJE2XjZL+5ztPaHNcHniWp0Ne+anqZ29pcB5XtIlSLZ/K71mqd/vbScWLsTUwLe/DFIOrnl7YfcNl4c036cRLt+8UtzL7aDOloO3FpaaFllF2jVdvLsLteO9VHWNwYZVqfBBYooQ8OzHMi8V0MItU86wi2tf7+nOrULzyWTbfjLmq2kd5UxfxTCdyca7aqHqLnZ9VSoJo2t2rztyxzhvCVa80WlF4JUeXvY4pdxoDBsfDxmGMd5abGOJez/u2WFYHRtT31rCsdUKYwN70w7Hypy5h3qDvRXn5Y+r2QOSvkyvIKx1KVC8Z04Llp5RuIK569x0ntvv5ozjks1rjGd2Q+UY2E4azOwKXFtSf6WOTvrabir5ObgCTIU9i8rPnJQbCeQ0+YLD3FBHSGuKkNP+9175bLSAxONTzdWN767pusJPhburVEKJLd+a4u/Gd6eLnD5BFay/0JIl5Mw7zyNY1L9fv7uemsntN1Fz29dUuIt25/nj5JTXBFdq3duGp1TmwpQkx/a9OY3d1bIcMS7PPZbE3lrRxWXDh7xZkWBu3a0wbqCOQlWKW2hOuOAE/ViLrVb6rK6F3frxz9kuVOt0B7KTXyNqA9GR2jYN9RhWWdHHF0VGyzrDrGARpWMTe03SWoIbkB53ElKluwWF4b2HsHTDNPIwsu+k/WrZahIbmlYYowmDN5zpUi/89pMzUzCJuqsYpoJe3VkCWL3nzCTdTtJNL6qzQ2q+GRijLThhCFtBGON2gJZJy4FmHUc5ghVUrqujnAWjVb3afv7eX7eUnPDJpxxClDPr2NvxkqOpgmmm/DyzfWNBGTKzkkhpBe3UQqPiRddQbjutCTCn+wrT1Bk+VIrFEg1oIN7PDxzV3bpIbxoWrYsi9+ufrdgn76hDSw51sVNX0M5gbY0hDIQ0wpg6bT+U7WwxObYapqmjnTZ75jN3bu76NGyzJqav9SxztmiPN56io9XsKDK9sjBNz+2WvW5KfXjxyuZMNvb2w3uVojl7QMzlwM15mHbh+XL3WCCkfQJhHxK1pYKR3oqVFwce2xzbru/um5r4ufHuSORVisvtBBjmchjm/LJCfY5g5uS2Io0mSOHa2W0m6gBXZBs+ki7FlLjHgCJJciaBtso7vR6KjmvqPENQu8ZMvaoQooLlMmgWhNlIVt7cz7YXL6BpvKd9Xe66wSNTMMm5qxhGTV7dmS42Yr2rxVDH6OnUM3hdyuZX55//YM4C2ZNNkufnvyWl58nxxDCXrtN1S1nhsyo9WqKNVDMMn8qPGXXsHrVe+ZrtK2XmSHfyITiq09OuRk/bxnPWmxog8E1F28vSyNZon7a9zyoux2Hruka9qZ0UPVvE0gQ5/pmNU7ilIg2Q3s5+owGptbs6es4rXZaqgqwrSkmR1vC8kTS/IcjtMJV5NL5H1ZRSxLp8vBX6Uj9PukussIj2DDtqFW6fvI4ST0UJeANcFP72yJzOSuNg2BGV9cxHCWyM1FubBJ/67zg2VueQx2WE6V5op1dj0cp6I52nXJnoISPUeV6VSineiOapwFxaLXg9WP7MJKr9aCRT9CiWjZFRtXqR3Y37rbkCjI5kwLNtivc41p5xNVsUOYGc7tG06z0654SE+YLVnGBI4PRsx7Byu76Tj3E5nepOGsw3IWlNk8MKP96MGrw3bkYvXYuKZkLkTgREPqoRN7Jg39jfEdLq4NTS9CfvlUZfrcGEI3QHuLy8cL8rba8i0cvumm60Fl5kd5XaqXfYO1sPe/SyO11kztHrv+GWNnOmd+cRLLryVA+/t9l7+U8ZjAYdL2Wpy2hD8yLbb3dpf6iqoypYZ1wpdCYfqcbDFb1c+sarrJDpFwBGYFfLCtta7DdpabALkjajXYGloYALqqyawtxyVpWubBI+zISYBIFZdQuv7Tpciz1Pu0i//K7ZHIwe042ioF6itnGGWUGivbR2a3YBnvNef0ulcuYeW/JPP8vInuYzzF13lM8Mq/vab+FgweZYoBF4V2FymqEdx63wRQLtLwFyJLTjmpc4Z+XiPTJrnwUdC7NlKUH9KcpGu5ryA3iVLYgxU+D01MuIt9NbLknoVT96WeH91smnHFKEuw6KakGR9Y0z04ZXJNPAEa3m3nPLFaLqkdOu12Zx5XRfnqJrjh1pxUkwzeh2msPMostPMDsTM4Qr7EI4eUedY+3DD9YJu/VaevSyZvNPiDr8rRxb9RRUUzUN9sxn7txy1pt9rWfTBlbT1E1Xk26PBX3s6Z5tPEWn69v+3Rx3n2uuCtt+ez+zaW1BSnOOWvLAzbnfduEuxDxHx06/t/FKsf2DF4iaUPHI2eWqerCdFt05zUFMcjzwxbG4GbbWuxrZPGuJXrojkVsjwkUIMMzNYlTjjVqmF6muYDardQlyfpUtYexyaV0p5qn0qsFUeWCP03n2CzFobmkmLT/r9Us5l+wzcSkxXWzZvEPZNPJG+21Pp+GDO8XkjKGubBJ+J0m8bMd2OEdtoMikyMOYvpza+bN6fjhqvdIYu77rtu7MsLS82kLyWeX4uIzAFYQJxT7tavS0bXyqt/RaTf2taJ4A0cvufFOt0T5tew+7Pi8mp6N2zU9ha6LneUnnQevuUoOs1Vo00F2NvC/oaMVRsApe5h4xuUk9nhpV89/7pPsiryxd5udckEC/WbkdlOitWJfNrl731khoA2GM+yq2X2U1KHmOU0XtXa1YlqaOQgamfxVWzKzluHpU4sRsMzou7/dCpKAiZl9jFSxr1KzSY4SMrXLF041iv3ngVDVnbcw0tP18CzVflQpCdNnudiYK21HJ3YOxn2rcUjxJ7GWif5vS7JnjLbdEoH7b36iR1lwBqo66hdkGVZNzuncNjUHCb1TKisdDMWZjJOd+PbCtQnSmFJWtgjBWqkydKpl9pE4gp98WvcpTzRwluk1SYaviE45xOda1nwYt+URAq5tjl6gJ2ewt16LqtD5KMQRyVsoFDfjII6SttVUO7Nct7m3EOaC6a7pDVmpvS9gp/yF1ofV/Tr0OWZPnTDpPItjUfuiaixPbrKJ62U+SHPtsv2Of9R2omkqz02+x3JXPFE/NrqyK6wdynLNWy657SGJbJ2ZxsXNWmDVX46rp7CRYrwGKc0hnOCuSa3KH+KHS8jd+N6frME3ANdfztIt05yYO9fUrdaS1VqTTOPOsoL5O15WY43Tbb/yyMs920TtNPCQAI7vVwtiBWRtzpwEmvN+qwUOdHiOsYLsOmukRwcigNDu1xBwCh4yVVlNWC1MBuy3P3eliFwU2n6nAVLbR+IKWGc3fi8yvxVTtKsdrzPKqEL2s75/JGXALviTwsEchuJHWhr0HC17mEBh7yiGYUSeVqwiF6xtnQS17WblLP7eax75P9YQ0l+mR6JAxqM56LUrDi8xpvK5+K3t7ZkFJtvbfIWpwdxlOhfduOzm6HrujziEw9mDtNX/vcsoy3fjupo5eHXu5zLFVVy8n75lzcI3dubnGEA3btUD761nmbIluKqpcN7IjRSeq2cstHM6zmqI5JxC5LTca7rQ5j9Eu3HmFwgk9brzlDspRM1Dk3itEUwVeHMyqsk1335TZuPEs32aVuzoBw9wsuhyH3q4dnbuXz20XYbiIZ9gdPsIiTMyoHifNW6JVLviuc9bebIJoj11QEgZNi3qwgPqBqBknIgvaVRpmesSxEqoK+/m+sPy0jvq6KzuZNfjKrmYBnBXJmroCMsgKzHNG9v0ana3gLJl1+7tGHbtHrZe1hyEDs0buNn8TPtUQHFV6em4gpNGndo2cXf0V8bCduY2LcNgWwpj6W9FCGcKY7nxTTdE+bXvP6bLGeBmRU9Mzp9H7kbBXsTF11gUF+YdGW3ZWM7WJ1xDTDMF7J5XvqJScFntmoCC34bPy8K6by83qZd3KMRN+aNtReSqsoDMFHilZ+iWIWr1aepq87qqzzfGBGLUqT6U33ZeelfY1S48u63qZBKoWUYu1kWmAI5nTurowX01zk/3kuNb32xOS7iWsnSuwbgAKq59TX9Os3KmLSt+vrbkFuVV2w0W8FiGNUWNcdFPhXkYBqyNZ4FRd3PhqjhfJEx1eXWF4j2PVZwOz0FyAJlx2UWYlCQPpEdMKtmt/6Ek15Wu1wphA/R4y/XkkK17+ktar+LrLnFWP7frc8XdXnTY7xuWsL/bToDWSqYCMf50ZFHxqSjY33lpUwXLJapZA5pSg4PDBEdKzSmkogdtEp8LdNd2pirjx3VWqIaNZIorLfCrcoy5y3ATVFlquQqKbjD3yJxFsCoWLq1o4+l6w4LjrVcTTePSy8Xbnrj2i8ttINcY9SCpPW0QisN/s39NpeJkzvbNadt0KLbxXC6uzR0yOE2rXle1UpTKtyxieLHwqH+KjBHIGaNmG/tymfZJ2Mesy25VDVF8mcrbPl08t8XjOrTPPCnL4HJ5m1jjVYOu4vWadkrKlnXB5/ZLbR9nwyUf2nchXztbb32aVOxWovHZzJ41TIil+p4YwOxxYkU67BJhVkOkq3bc+iyaT+fZZ1gasZhMB2wFWbrNbisuZl1Zu46rOgW+50usgmd8eS3tPg0w5DJCpubHbBusbp6esgpdT9S1YRJGsZu1z4PVaDsCc7svasHpgza5zsi2YJmcmU38v1NIKWoaJwH6bQSXtbEOQYGbCs7RqS9MfuDbMsfadnNItDNazmkoYp73V49RxtuINJsixVauUk/fMdG4y4GHWs7PaPPmcbRhFN9jrrhAJh3MaGs05zWfU5jxAu3DXnntPsWabiSZ7Fda5bpXt9DIaEJA9HIzphZKVZKdlWrqp2rtT7i8rngL13X1u6VNhlm9WiWUDs+335LNWQzun4WjlW1Y1bm7qtaaaRhi/vX/LWcXv1JWlO9IKr4emdO2qo1p4113EDJrV9Fi/ILWUsGdIxFQe92eXD0ZUNcY90GH5e1A9Kk8t2WbNSQnqvwRMj2VeY9QQvzfA2cmeRFKavcVQ/ju9TRt17B61XhUs7cAiGIKXwp/toAZejZ68jeescCvPUWW93hgdvezRN9UI7TO395y+cYCXETnVPHmadCvQyqUvPt5arPj+wKhPLNozK3IRvdlViVdKhSVbX6pPS+t5lVcYRs6CetdJQs4Rb4tMLk2Muy6BqRmylLLilYfsRDO3nImQ1+rDywovuF0OG8Oh/G7MUSusjZWq83h6pBbGo+jNOrS3/44+k/BUI3VtbKRXpcKS04doJu9N5nc1FWXuAp8KZ+qUZCIwxdCNxxWwxVTUQLy1g8vWhJVAybaUsuLZnGmnFfWQRQGu5kVqnR0ujTZ3HaeiAmeuQHfaexMVSZHeyGVN3Q3Yrs9twucc47x1rkvJhnfSYLqnUi+xYqE0ZRVb4i2HRMBa1JaCeHYpgRz3Wtkx7l8JI+AWBCAAgQEI3Lt3b4BaDFyFX79+ff/+PaygO6MN7+4X8+zZs/0yHzLnr1+/Ztbr9+/fr169ykycn+zi4iJn9n91dZWfZ9mUd+/ezczwzZs3f//9t0ks9/HDhw8zH1yRLDPz29vbFZkvfeT58+e24lPPapacT3Iqk6Xxsq5MB8HSnEmfT0DrUpv4JO1C7e7t27e21mFgbw5hiTbmyZMn6S5Xne2XL19s+qUBZgVLiVVO/+PHj7RxSh45LDScVRDs5cuX6deBmmF+/vx5D0nyx6PTjux7YG88T21ZUA9ZU8jMlytqCGosxQVjCTCLNHM96252me1g3ULdB934MLwo2/Dxk8TgOPIUnWjjWh9psqeFkvdI2UumHGV59pKb9B71EKYXIPVrd+b12h60tY8hf3ZdSgBN27SsTuemnvD9+/fpNMfezZxs7CQkHfVOYPOzPXywzheVlN0ROHPPTOdmzDVziHGXpYsWnu6D6QayKFsvK+ZsHpDwcgxFh/XqNCZ/SnxChzPNedaqR23OXbcL86pUWyCs+vbe6pDzi8HEIsLKuTGQX8Rp9w5tJMzj4xFgmMvRqV50Rv3G3rPX19deTKnLjx8/qtfKzy2/M8zPs1rKhPAVXg+dar9QArWnbgZND8hgl3KSsM8kqlMsP4qlqUi2fOeoY3iH86hj96j1yjHa86Q52xAcavbMq1HaOPskwxaxX0wLtM/c3jM12/XLCOk3s5onT5Y+7y/zRVsjDOUsdX9+qz2QxX8In/6JlsdhdhOmm96V3I2fCrsv2qbSEG8IaPl5c3Njaeg0qxWGkeOxXOQqt/JkBnIEWHqcX2bRJ0+m312Gb2H09llnomkT9YrfjMjhqRcrmnjrJ29bfgKg/nnLL5TrqzXdf6YHo/rStlMi89VZXfCqNIHohEdPJGhwqxECLbgCDAre49QxCVzNza6p2xQMN1Sdhrm9lMT6tMLuqe3yk8PhBBImZGUr6+LgCGkLlgAEIDAmgbTfbcw6d1WrqZHvQMWVHWi70sYaYac0GM1LifVSKnprS2TOz8j1onGncyS3SO4+q/ci9pxr2X+Fc2oa+SWhajprRfLkZp557SItEpaHPQdUkbLIJCSg12P2NfZ52sXsRoecTi+EWSpm9owPya8ObV1xU70Bs4J1PIs/NWucKrGmfbrv+aKVnTXX6FOlIk87spcCeHg++T2Plg91Tk53mWgvTuauO/1kuvjWmanu2pXQhlkCWBRewNuuN9unuY9rbpxjANp0tWILoFvQScL57f0kQKKjuV6danKu9VEFCEw5KkBusAi79PNkW9Q9es/ucTlrn9EWtIck0TxnJ8Bb1mvRErdEStoV24u3lGiflTNqtvOXKlv+pc2s/LayewRmG4IKrdkWZjuK2aaxB6Vd84zirTlY71o7Mj+QwMl7Zjq3fNtrfz07q81oR5pPYGPK2YGpkTlb+4reqIjuHj+nw5nmXMRQB27OzbYL97xROWn3PhkwM/+9F7m8OCjSYMnkVAQY5mbVrVecOWdDa4Kd/zur2UK9BFOOay+ZvQyPWrC32g9EF0rVPE5T48iBjtD9dhFPVTZqJLxtj2JpNjLfYtlnklYilp/mc+xdtnxn8p+d7Cmf6OCbmf/SZMXfpk0NZ/k94dIqzKYvMnaPWq9Zer0nyDe8Ew7BoXJnO6iavVMo3q7vUGjj+Y0lVA0xSwm0QPvM7X2pvtLpm30ZkRabu4ZA+uTiFppqpqY8Z6m8dnv89Dj/zDsJsGhL+dLTh7ecPJuJdJhk3uRtdjYVrfjUNMlNvGt7yXGtF1n0uTUiLAKe/ShGrU+vlbfv7tYrbJ3n8M8//+hzy0tbtIxNJ1D3pSD1igmB04NR4sHhbzFfTavYG/2nEp/zVek5j56YsgHi2yGw63wpv5q8x8lnFabMVyKuZtHLX0KGqImZIoAbaopMtfhwlaSiq+2eqlZNCtqPQI6PpayLgyOk99MmOUMAAhCAwDyBqZFv6Wuh+ZKyU5QdaLOL7TXhUuf10l9W5HDRAWo5q3G9bMjJ7ag07vu5nB/AbJcz/VrC5D/VQreXbnKY/UqkSebCKVV0fj7Hlp4v55Ap3QX2SdqFtlCk+1Xt5N7vx285VqR3wOkXtxrBZ7ebTxU01ecwK5giVjNerw1y9mTUPEh39j2xBN779/AJFbjDx0l6sASNsW8dNclUq8yZAwu+GoteGxTUQnqoCgs64RIgRzVuz6DzoJeO7zKA9CnSGo4b/4hOaCrEtEBAQ3k49dL0T4cN1fmuD1OOFszgEBncXtEKoO408xQk+8iugZOv18qylVeq5tohFN6drod3TczsimPqwbHj6agP1+/hg/XhBBBgJwIn75np3KxdDbCeZc5mtZkIDKDoRO1GveXOYKMLqOIVP/xVMs05R6cnb87Ntgv3HbcrZI5O16XJsQT9gm5d5plP8eIgExTJIGAIMMzlWMKrV69mk6kD3NXNuLTz/Pnz56zMbSY43ON0qv1CDJpttoLKUrHPZBb4CfeZzDJpIQFbvjO1cAaH86hj96j1yjTdMyQ74RDsqfXkq1HauGcPXI5N4OTtvaxyXT//SV7SlQV4bG5pP0zO+9Bj5bele87SDx8+2FsFA2lcbkFLfzb44MED9/F0WImb2jmclvbYu963hIVu3W7/qWmSW7v92ovOSHULmgpz7MMUmdXx8vN4rV6/GSn+E6Rnz56Zs6T1wkVDqoqQoabfbssgt59hvRrLugfT5yd6nNcVMd5TzBDWWrsAACAASURBVFdndeqN/tH0p31V6m7LYYoetQ0iT0uA9zjVVI+rWaiX/iK+mnbSc7NqYqwrCDfUOm6lnjp891SpipDPUQR0nEvOArCsi+PII6RVE63zF/3pEfkF5GbSX9o7cJQWKRcCEIAABBYRmBr5puIXZb4ucdmBdp0MHT0Vni2VFn4nzeYc6bLHluJ0Ze3d2UmLfkBydXVl0muSo/ci9tn9AipoNvOd9PV/2Xvbsy1uJVv4eK4JYEwIG0dgk4KJAAjBEAEQAhABOAQgAjwhgCOwdwjbk4Hf9e4+05eOpJaW1PrWen5A32q1VLWqVFUqqdVnv4zgMMvtmz7AqnNUgidHuiiLwHle7SbjgvkuaPiwyLL4X7Vmrq9468Dekuv31uNXNueq3Hq8xk9FBQeqyFZE5Y6ajfWT+YYEQ3aG5kT9wraePQPM2R/B9ruOgYq5GBBAEhF72bGgKUAAbf6WuUchT0B45Qz7qJBZtTqF80L5hw8frHL9FAJRBLA/75yZnpVhaorvBTwbty4UcliA7PPT3YR68J66y7wqYpqvlYWXDGPKdmq2ho2n0ageU9GqB9CY9KRe99rRIkOdKqni9bs76+IcqcFxENjZMsu4perhyPNZxWyp0gzUH1nQAbInvRUNTTdMOGs4F1TmSYfzvOMCC9xnCh2ZjTZvt46w9+PkmtTeSuu/zBaUjnuHSHBUbXkE5OYYESMvxxiK2jnkVOOWWp+BokGdETJOV+K+Km8AS739Qql6UgkEOc0GWnTVhfaZXCFjlkvzTTTGuWZMB1LNHXdSAavuW743SThfDdKr8gZqXMR3X9F/VT4LXw3onKKLPV2wKRrNRq/G8lW5iV6l6yK2qxJtanZqBDTeefHNuxjR0Xbx8I5QM5yH6bUHLxUZvBRgShzuo9IJy/wX8lITs48ePeK5Nhc3+af2rGlt+897JwVeIzxSDmzrLXqSB1j3zTYsqWDWWMMJTlXfGcFLoFj6QRd4awDJk7///ffHH39YvvjLly95J6H3lVF4vd604X3pHKd3xatRWWipNAzRbkdPhNHQXSFgIqB1HBONetdKNdfDdu2WrdDXZXbDveIuCB1LRtg91ZF9dV0EASbFAVNQNsfS8whpfFEBIyfpD7NB5AXwVTT8HdkBpAbQDk6q0ppZES1UI0JACAiBxggEUp8w+I2JObqbMb/cBai8TgMSz2vweIoMA3opVZQ18xW1ZudvhpclDpr5pd8oj26FQVLYLmFuSdJCtfu4Su4jsMm4iC7VY9iWnQ3miQaOMmpAmG+cur0HfEQvA66o4BBTVDmPaszqgiv3OyXRHpFnQergThd5z+7p2fOwmv0pHD7YkQX0HjXIB3nY3NPLkIKAgHm/g97UUwAkM8+ddthDmb2hDX4KmVXsnkKCFMdGI3rHNdKn8l93VGvbZ7HD2HWs2ISHiVszTBRyNIN6tI6sTagneam7zM8Ha1xE9XP5+VpZVEk/XrZTq7WoTFEfO+yxHGk9uPNPBjTg4zqU2qBFe+w1NyzL+AjOuixHam0oBHa2zDJuSao4+Hw2Kk3FbKS4Bxc0ycVK1TZMOGs4l1LghYfzsOPClF2zNW7mjINKiXqT36TrSvSQYW3HFZMklFR5VQTk5qKSxRK/dfLF1SNRMK8erFQefd2rUr93mh0k4xTwC72M9jjrrQFw7oheTvMOejef1T4TBkBpPoNS4zra8k0CTsYn0bUtsju+WrTHpNW0wCCd2nevyhevJ2vXlAuOGqjl11A0xtce4+LOREDj3UTj5vWwixFV3/e8Cdo4j0ffJCJfxOjOkTWocVpZJZICvtLsEWml1HcfkGrD6bRmI1fXWNwcJy93ReQ45ebua2Snnz59mkGbaeiuHifFd/V4uJw5X4lMZoY70l0LAQw3s8RUJ7O83jWsNF7bP9+rQkewb5WOyK/HxdFyeHnI5LE2JbO0b7k2l+zl56cuy2aJlkpNNMLXzbblMHGjQvSwsHS3AQJax2kA8tGFUs3NoN6tI3N2Jh/XWPqD7J5qzLW6K45AlxRHzyOkiyCIM9SQ0nr79i2OR8EhKchWMMF3ka7ViBAQAkJACNxHIJANsRLQ9/viW5Ar4bFKrRlOhae2dtYnV6Fwqtr5yLAXzVIGzGuE9RYncP4O87bPnQP1Coq4kt4WpHD5pnYYF0grnJ++vBLoOAeoRSnBxhHM0a4YuSpXVHCFTN9yWGxmHwDCp/Y7dZ48eRIFp2NIedC2gwWLSkEV6iHALwNETXc9IiuFUlNPAUynz5iyqHSQIIURTt2OGW1WFfZBALsErE+AYORiBt1yE55Cjn30zeXUG7AhvBzhCzoHtZqvuVK7WTKCzyKjI8s83mR86sdlqPuKbwRn3RcB9V4bgW0ts4xbqmqNPJ9VzJYqzUD9kQUdIHuTWzsknDWcCyrzJsN5qHFxig9vMjfLbDB7nMjX/k/6a19o4aA2wmp/WATk5hjRkIk7LLHVnsymGivGIDMINKszTsZJ+4UCQk/Vw0BT5q2pV9tNRnSdgYD2mURBm2KreZSLshWQR9WWbwbSfRLOq/ruVflitFd1GiDQ1wVrNgoRa4w30HN1MQICGu/1pDDUYkS99z3rAdi+5YDlP4iplHUpyykGtSlu5E7rLT+Ra0lk/tbCAfuEo4CjTt4hyFZfm/yEbpic5skFLXi3cJst4zr6USKrftJPc0X76kEdIX2FTHY5Dqg1bQsWXBq/E+qeH/3mzZtmrjYbt6sHw8tDpHW9any9csWrUZmSJl1LpUCymd3oeyRLVGdUQQgAAa3jbKUGfVPNW0HdkVn5uJbgj7N7qiXX6qsGAjpCugCqSA4irKn3Db0CJKoJISAEhIAQMBAws8xG8f9/yRxWaD1S6mc4XVuqlzXaScUqtT6JErn2yawnkT1WqkYmdov0Hl12PXrBYkyR7qxGyPN3WgJiUaif4yDQUg06jovop1MhkSJHTBaRLEMJOEo1IIoKikineCPM6x+99JM519L85l5xcKINbmLBojioQj0EsAxAOi9Ewp8+fSpCSWpIn1qfJHKZKQBjykhMVE0I5CGAjLrl7vHSOHaqNd4IaNFwxQsTiF49m13OjNO+IUc2ayM8iI+DeicCLeOoKA6ar0UhmrECzpdhtpVj7RZaOiODxWmWoS4OKd/gIM6aJ1g1hUAeAl0ss4xbnrCOp5g4+U77qc8qZktFjKw/mqBJslet1nKiRGYdU1eCGNFoODMoZdRZdTgPOC4O6YxGmDf9kqFIV4+kLgSk1r/q1ypfZuHA4ks/V0JAbi4qTbwCQObbG1haJn9ocpRa33y2/fVQGaeAn1pvF3GqE0ytT+qSnCYJ1JLVtM8kKtbxt5pHWSheQVu+SUj3STiv6rtX5YtUYFWrjUAXF3wypdkooNAYP/VBF2sjoPFeSb4NMlEn5R0X6U4a1riIHtlZKetSFj1rUOOI1bLtm60FfKVZLS8LimQUvth09VUzbA7Hkd/IWJod6TqMgJU4zTNTV1u4ra7r7d4nd+fmaZ3FhX4GEKhqW9x+j/OjTSuNYxBxaptbc5YS5mzZWXhpQKfl2rw91jM73u4ChQwl4Kjg7iktlQbEYd3K831WI+RPhegkUKrWEQGt43QEv33XfVPN7fndsEf5uJZCH2r3VEvG1VdxBDApMOe5V+0XT3H8x1VPU5fD1f3xxx9kFD41pyJeCAgBITA7AgFbjTUn2PMuDFrrf8reBqSQGpqk1g90bd2ypGbdPX5iodFbPk4hk01uTG30k8sZ9Hz79o35dgpk2vjMsgxe9EgDBHYYF9ZXwb2owmOSb+94Hy9bCEoCHvzsy9qOcJZfXQTaVFRwBVrtcqQqSDlW/ah4gM1oaMF4nED7N2/tYMFuQqTH7yPALwaU2tYTHXcWU6n1rccDPxeYAtQDJ4CbbgmBEwE4esy5rLMYoJaYsuH8vrNagwuFHA1AHraLq2iTd3C1WdN8rTbCHdsn1Yx82bsjIw26lqFuALK3i3GctZc8FQqB4gg0tswybnckONp8VjHbHWkGnh1N0AFSN7m1Q8JZw7mSMi88nAccF4cQR3vLvcbGD1NdU3Ustb7ZV/h6gYWDMIO6OzUCcnOM+Jj3xtEOtpc0+DoCOUs9+GpDEoNhtM6AGaet9gulOsHU+lEFOCvIaZ5QbHjB2zftM9lQPVyWteXbxcRbslXCeVXfvSpfXo1VYRcE2rvgg03NRg8cNMa7qL06bYyAxns9wAdcjKid9q8HZrOWo4e2jP/O+KdPn8xjnaGHVXd3M29eI6GUTQNeRcQEE73grFjwgqwXoqP3799DmcFpdrPNNGqojnDAqPkFLJzNnffO6dUWbpPZ7MbNRq6umTf+7mjdVb8qx4jDSDxwwEWe/mTDiOFvmmgYhLdv32a3NsKDgbnGQR7G7Ah0jkCD4tWoFLRUGoXorKAQ/YRCF0JA6zgb6kCvVPOGUHdhWT6uDewD7p5qw7h6qYQAk+LA5LH4BHzNI6QhJCDFJCsriVPNCgEhIASEQBEEsAKB5Z8iTSU1Ek3XJrW2dmV+bgkcsFpT7+UNZke7uWg6plzq4ePyS65z1wCNTGEPOLN1YVRJAwR2GBfMcVT13gjKEyJDT6l3SA4KFRXkSermU8x2kKOLXof+X32F3mSc/Cy5+Uip6x0sWCms1E42AnxAjl1iWA7M7uh8kO8Rj2gKcOLmvVDE64VFhW0QwEa0R48emftH0S+2AHbxmwo52gh9zF6sQ8wPIjHdGGc7uOZrY2pOEaqYiS06wgpukSCqCM29GpGh7oL8UM66CwLqdEMEGltmGbc7OjbafFYx2x1pBp4dTdABUje5tUPCWcO5kjIvPJwHHBcQIhnVVBK3t9kaGz/MjrRwYKKhayFwhYDc3BUyZzlezvFmjM8K50UbSwsvw3dUdofMyWnxixkzTpi/r7SLWE6zuFarwQwEeD3UPpMMeNd7RFu+SZkq4XwCtZjvXp6vk0FdNECgvQs+mNJslBHuqraL4V11VkJA472eNAdcjKid9q8HZrOWoxCNs0n1ChNrlsHHElcNBsqRm40ihsfvrzni1TOcFYt0H/ar4yDR58+fjy+IAG69blmJ9GfPnuVRYrXjbaSq4jHnK/FZei/9KrxCACPx73//NT6+GS7VfIEFVqVL/v8Klrzy6FkN5pHZeV0s85Ti1bAotVQaxse6qxDdAkQ/d0ZA6zgbSp+P0kut9npB1slsXljuF8rH3ccw2sKMu6eiTKlCXwR6pTiWPUIa4sQp0vj6XF+5qnchIASEgBAII4DjisIVsHrRPv9rHUasVaiAjLBox6/8VfXLltS8NA/+geUxV7OKg4apFBP4QoJjAuJVLRXWQ2BMNSg7LuDmmFXA0aBg6MH2Eezn4NVDUQGPVbOa5FuOzDnOlWiOqg36Jf1OcQqZYVK802iDZS1YtDtVaIAA0l9MJHxQQi4HhsnWFCCMT9Ld7O16Sb2oshBwEcBZqPChVhSKOXvjLYAnYQo5Tih2u7iaL/C5ptqIab5WG+G+7SPrS85lSDPVl52qvZMIkHjWIHXkuWEev6M56zwu9JQQSEWgsWWWcUsVkFl/qPmsYjZTNGWvhxJ0WdZmbG2HhLOGcz3NXHU4jzkuIMfGhEVfSa2nWmfLWjg4odCFELhCQG7uChmz3DoSxbxlXTdzbR8/fmTeeUNOG2edWEQO+HPYjFM0uQeJYxA1htRahS+1i1hOs7Ec1Z0XAe0z8cJyFmpv1QkFLrTl20QjfL1VwnlV370qX2HV1d2WCLR3weBOs9FTxBrjJxS6WBUBjfd6km2c8ycZ0cwlCtTsEFnTMWQpq54hRb51NeZwiCrDehWQuDaZytt0TWZcq2bjzaOETY7Ma2mdicbs10+fPjWtDVSX1MPBGY8uJDFn9A/OYxHyFK9GYdRSaRSis8KY3mH2+POEVxdzIWBNHALEjzlwAgTrVgCBLqnmAD26VRCBMYfqYj5u2N1TBRVJTbVHwJztXvVeY4CvfIQ0cMSOTGsD3xW4KhcCQkAICIEuCDCHSmCN4dWrVy3JQ49nxjZv+aQltd37QtKWkSN2RlZdp2RwGDzPXiPUY2BpXIf5SuRBUneFaYyMuvMisMO4IDeOR7ctegGsV0jSww95kMp4E0UF9WTqtoyPupOus+NQZdSGSbi47N8v6QjLfeLVwlwI8J8MxXDAJ6nvc6cpwH0M0QKSlqXeNC5CjxrZBwEMYcRylpf/8uVLr9MNFHLso3sup58/f3YLUdJLG11iNF9zMVmshAzaoatFgqhJ0ZOhbi+40Zx1ewTU484INLPMMm531Gy0+axitjvSDDw7mqADpG5yi7SQU6Oh4VxJfAsP52HHxbCEVdKxo1ktHFSFV40vgIDcHCNEEiU01czSYi0P3+MMb0vAWi1sIMNg3zojZ5zCCB+4rbRfSE6z71hQ7wcC2mcS0ARrJT1Qc4db/P7Pzbd875ZwXtV3r8rXDsZqIh7bu2BynkW+F9AMapIe3k+Bco3xZuJTR70Q0Hivh3yzTFQ9FvZsOTy5O18eHxYca3stH0XkcfT161fmwc2nfgxEDepgL6t58jLWgnF+XEa/zEGlOF2h3gsvmEozZMsIMyhNUQcGxLRsy5wfzYC/2Il7DMveOopXvbCYhSREeKSZbRx2qbQZAqaAdC0ExkSAz48pmB9TgtlU8ZPEUqcKZJOqB5MQkI9Lgiuj8si7pzLY0SODIIBcDXYYRompMcAXP0IamL58+TKKrCoIASEgBIRALwT4jR1YxiCXBO7zgnwWfDPWvf74448p9vffZ/lmC/jESuCsbSypvn//vvY54OMv3EZBZvYkRRspXiG8Xp7RHbO4iGbHRCODXz1yE4ExNaHguMDH/cxl+wBcWNEP3G1/66effmI6xUQXPDI1UUdRAQlUs2rmwny4U1J24Uby7jI7XZiES17v4aeWt2Bh9nW3JQKBUNwlgwzG3AetEk0BLEAyfo5pJTIY0SNzIfD27Vu8Y2/SjNk0EiAd9wEo5DDFsdU1km/eT30k+bWqiGm+VhXeQRrn5zIfP34chOb2ZMhQN8Z8QGfdGAF1tzkCzSyzjNsdTRtqPquY7Y4ow88OJegwqZvcHVMiWjKD+tVYMiur1WMqTxEeh2WN1IoiIAzViBYOhhKHiBkKAUWtjDhgQ8jQovHXEbCVFLQhPWi9xYHlFWSzscLy4cMHhsG+dQbPOJHZALz+uswuYjnNviNCvQOBpPU47TPZWWdI6Q87O2smu90Szqv67lX5ajYQ1BGDQGMXrNmoKRSNcRMNXa+HgMZ7VZmOGe6SmbSqyAze+OzndVrba1+/fl0VcObdRitBWpUeNR5AwNIN/uQ4s82rLdxmHVxbLx1Yd2/+ZLSu8XLATY70eAABLKCbqouZ0Upndzx48CDAu24dCChejWqClkqjEJkVFKKbaOh6cwS0jrOtAjRONW+Lc3vG5eOqYj747qmqvKvxqgiYE96rjrDVkDkZ6erxq/L1j5Cumpy6glXlQkAICAEhQCLw9OlTsibO/nv8+DGONGqWF0ZKuobrJfmdrhrkgjcisOCEVZnjNGf8i3VBfPIOsnv+/Pl0HLUnmNyT1J6wgj3y41eLygVhn7qp5ccFuXEcFrXeR5uzNeSw9tHHyewz2lFUEAWzcQX+iLS+R5xHe8f2OOxuaYweulvegrWHVD1eIYBpC2mT0QI/tK+6O8s1BTihyLuQlcjDTU/dQQBzc2sPMdwo5vJ9D7Xh7VLU6d8BJ/pstPdeIUeU8mErXM0U8nYz12BT87UaqI7WJr+14kpjR+OoBj0y1DVQvWpzTGd9Ra3KhUANBJpZZhm3O+Ibaj6rmO2OKMPPDiXoMKmb3F1eIhrO9TR5YeUZk7VoEqmerEdoWQsHI0hBNAyIgNwcIxQ+/8bPHJl+yTrY0PLbb7/9/fffOHrmjz/+wL/YhACj13eFhSR+/IzTnvuF5DRJBVa1Sghon0klYBdrFpaK5EhbvndLOK/qu1flixzIqtYGgcYuWLNRU6wa4yYaul4PAY33qjIdczGiKstrNB4+ZXv84z6xu/sUBOZctV8qNLs7+7UuNPWzAOn10zqWKOnkuJNmJiGPd5T4COpsmb+wGPE+KK3zwjJXIRZTsJJinhgOsfJJpymYjZrosEuagsf7RCpejWLIWOajES2VAgeF6FGNUoVNEOBdqsKq9VSicap5PQCH5Ug+rp5oxt89VY93tVwbgY4pjvWPkMaUe/N9+bXVV+0LASEgBG4ikLREAZeJbwPAtuPLHvji3M2u9XhZBJDH//DhA+SCnD7el8C/eHHi1atX0fR3WTLmbW0HoPgUtma282pyWcqXHxfkxvExZzQkVeTy3qE5igrKjqA7rfHfrUUvfd+KZFSR2c90By7vs8tbMC/XKuyFAL+Gh503BWdSmgLckXiXTRt3CNazsyOAj3JZMzIoIVwkFow7sqaQoyP43bu2FPKgBxuOoavdaTsI0HxtEEFUJYO3gQiikO2sSsyYjctQt5TLmM66JQLqSwgAgTaWWcbtprINNZ9VzHZTmoHHhxJ0gM59bi2fcNZwrqfMCw/nMccFs25VT9wjtKyFgxGkIBpGQ0BujpEIiRKa6rupDN4HU9cxfZAX51kyTnvuF5LT9CqtCpshoH0mzaCetyPveq6Xnb7e2UtSy8I9E86r+u5V+Wo5ItRXFIGWLpicZ42ZziKp0nsKUZVThU0Q0HivKuiJEkFVcZiucXwEbjqaTYLN80Z/+eUX81bxa7xdYnZ31T4fxly1oPLiCGAhmN9qZfbOTPlxkoP5SPHrjucrFedFDV4hgH3XyBpZ50fj3Imr+quWz+6SishF8WoURhIitNM3GTvIUqlC9KhGqcImCDBB3QFFX9OxiTjas8nP0cqeKtCe0616lI+rJO5Zdk9VYl/N1kagY4pj/SOkITze4dWWtNoXAkJACAgBF4HXr1+7heESrEjhqR9++AHLG/jKB/LFe57fEUZJd+dCgNzhNBdTLrVM1Hs8tfCLrC4sKrlCYPlxgT0W5groFQ4oH/Pz5qSA/vnPf2KLfIA785aiAhONvte8xcYxf31JZQiAHjYmkhwgjalSdwsjkJT74gf4woiNwJoMxQhS2IQG5EyQP7HGPuZcCNK6rylaVAUkwnj8wOP3bzEEtA857vPVqwWonxeu2huOeX41X+Oxmr0m75H5rZmzY2LSL0NtolHvemRnXY9rtSwErhBoYJll3K7AJ8t5GZENZldTzJYNHfPgOIJmqF2+zvLi0HCuqsOr6s+wfA1LWFU1U+NCQAgEEJCbC4Bz3ko6eFGbyk7cwhdzZZy0XygsTd0VAjUQ0D6TGqgu1iafR93cO/NAMbsOqmoRQ4B3Hd+lalXfvSpfrgRV0hGBZi5Ys1FXyhrjLiYqWQMBjfeqclTOvyq8VRtnzkSuSsDNxt+8eXME8Agenj59erO18OPku434HFq4Hd1tgwCOFD9MEzSEPzTQpA2Og5n6VT27nHzVNCl4NnnU9QgIYJECp1WayobvNm14fjRkMbtLuq9OilejGGqpNAqRWUEhuomGrjdHgF+e2HwdZ1U9SYqWeW1ZFa4p+JKPqyGmuXZP1UBAbdZGADpmznyvuksy2leNuOVbHCGtOMYVvEqEgBAQAuMggKWjbCcHD4pFjsePH+NszeM46Q8fPiCTOA53omQ0BBB4jUbSQQ+zKXNMynmqklZ3xjwwl2dWNYsgsPy44HNtY6Z7+HH69etXUiUUFZBANag2kX4yA6T9WvvyFqyBEqqLJASSplT8AE+iYdjKw04BMIcdFjQRthIC2EsEX2mtQKBkEFPAk8F4/KqCYwhoH3JUZblq41dH8VbdcJzE0UTK6eWrxnzN29EChczoPtjktWIBWE4WeK55JM/Gy14wBIxpqAd31mXFpNaEAIMAM5yPdngbZfXLP8gTY3VR6idDQHvjNs58diJRelVi8JhtHEF70dutcPmEs4ZzVZVedTgPOy6GJWzYVHlV/b9qXGhcIaPyGgjIzTGo8rtK0BpOHGDa3LzOdBkn7RcaVmPlNIcVzX3CtM8kgKE0H+Boy3dAQ6xbE8V7BRPOq/ruVfmylFY/+yLQzAVPZJ28EqmxhqIx7oVahQsgoPFeVYjD5vyrcr1D4+NL9tWrV5ic/v3330mzszzZMWYkKYbJI0NPkQggpMERCtANaAiuyafMaszB05g/5jVudhS4ZrQONHz//feBRnRrZASgpZCg+Q4Lzo/+9OnTyDTfoS3sVv71r3/daXyBZ5khf7DJJK/aA1JjfmpxoaVSC5Dwz/CICz+ru0JgJQSSZgq8KVsJouV5SZqm8e54edxGZlA+rrh0pts9VRwBNdgAAcbAYnRX2sy/xRHSY04UG+iWuhACQkAIzILA+/fv75N6HCf94sWLH3744bvvvsP6BNbJkFDWPs772KqFBgjskHZhot4Tai3vnVDsfLH8uOAHxZjpHp4qnlMovKKCQUY9v+7YfagyBJh7DtogzFDVhhL1sgkCSXnDJLO8CYDt2dQX79pjvmeP2A2AkxTcE+VwSu8gcy6FHHtqJrj27j/GUk7VDcdJaPPukp8ZJRFwszJPFc/pTZKGfVxYhUUjQx3G5/7d8Z31fR7VghBIRaCBZZZxSxWKWX+o+SwfyfB6ZTJb+5qniue0FM1DCboUU1O3s3zCmVdyfuC0lDhPFc9pKfoXHs7DjothCSulVGpHCAiBVAR44887lFQa7tTnqeI5delJenaQBQ6Xi3FKJs04ab/QOCokSjZBQPtMNhF0Npvyzjx02yacV/Xdq/LFq7Rq1kagmQvmLTk/76sNjtk+TxXPKdrXGDdB1vUyCPCjgB9ZLcHhqeI5LUi/cv4FwVRTwyLATGqSziYbllMRdiDg3cJtgYN3DaySsj8Zky6tK4t5y9ZwTJv1Dgs0auHzo1tiO2lfzJA/WOMjw5ZQ8FTxnFr0jJBF7AAAIABJREFUJz2opVKF6Jb+6Oe2CMh0bCv6k/FmqeazR13URkA+rizCk+6eKguCWmuAAOOR66U4dIR0AxGrCyEgBISAEIgggJnJmzdvIpUSb//+++/v3r179uwZQmTkwn7++WecKI28c2Izqi4EhEAxBJio9+hM3/8oBroaGhsBuCqSwDHTPTxV/PAHIIoKSK2oWg2fenbPmrzqsbvRZlZh9bnmK/GpfCUE+MGIAY5hvhLvM/LCu9EZuRPNgyDw4cOHx48fe4lBEmaED24p5PBKZ4dCrL96o83aG46TsNV8LQmuqSsriAqIT4Y6AE6RW+M76yJsqhEhkIpAbcss45YqEav+UPNZxWyWdAr+HErQBflSU8MioOFcTzQazvWwvWqZWbe6elblQkAILImA3BwjVn5XCT9nZPpdss68GSftF1pSIcXU4AjwRlX7TAYXZQ3y5J1JVHdOOK/qu1fli1RpVWuDQBsXrNmoV5oa415YVDg7Ahrvs0tQ9FdCIPwOkVbQTtixn5wxI/VOujkp0UUbBK62cFu9P3nyxCop+5NJO0jrymLerDX3mLaXL19i5aIZAepoQAQYR3OQPaaD5qlijJtXQPyDfErB25EKhYAQWAkBmY6VpJnNC+8XtNqbDbIenBSBeXdPTQr4zmQzHrleimOLI6SxttdYw96+fYuzSo+/p0+fNu5d3QkBISAEZkQA5zvX83aYzMDd4kRpfLcQx0nDMuNzhSMcljSjpERzJQSGfY0wvF6ehAaf5R8WjSR+Vfk+AsNqQpFxATf0z3/+k0RpTCjqZRUVFZCKUa8ar5ygobt+8quw9RBzW+4Oi0vSUVLEgl01rvK+CPz44488AXxgxrepmkkIDGslkrhQ5ZERQED14sWLKwqRJxnhrF6FHFcCWr78119/9fJYe8Oxt1NvoeZrXlhWLeTntkBgtyBKhrqq2k/hrKsioMaFwBUCtS2zjNsV8mT5OPNZxWykyPKqjSPoPPrXe2pYiRRJOGs4V9XYYZXnPtcLs3YfHLUgBITAOAjIzTGyAEpYtmBqok7SnJFsc6Vqs2ectF9oJW0UL1MgoH0mU4ipF5H8otjms7PNE86r+u5V+eplT9Svi0ADF6zZqAv7WaIxfkKhizUQ0HivLcdhw90ii3S10VP7UyDAHHMDRn766acp2BGRUQSutnCbDyJerXo4z7dv38zurq7rnThx1aPK7yOAszseP35stoPzo3Hyklmy4TW/CrYkOIpXo2LVUmkUIquCQnQLEP3cFgGt42wrepPxBqlmsztd10ZAPq4UwlgFGP/l+lLMqp2+CJDznXopjv/sy/+qvSN9dm4ESfK1qwIivoSAEBACDAL4tCAO3yfXnJgGvXWQaf387z/chX/FkUk6698LVN/CP//8E54Uf5AXlrTNf1F40LZ50ryvgDJ6h0z5p/S2D4+Vas6LwNevX3niFzghF9Y7afeAogJePWrUPL0t0/iY+mlRrrDBAkQ/l0QgKYJKGuZt4NptCjCF8WwjevVSAwEkOpD5CLeMCtii1zclkmSLphg1CjnCWnfe9epn7Q3HZ+/MheZrDErL1EkyL0mGawGIkvhNQrIXOOMY6lmcdS9Jqd/NEUiyJ0mW6gA26ZEkYnoJrrFxGwcTxWxVVW4cQVdlU40PgoCGc1VBaDhXhVeN10Zgt4WD2niq/S4IyM0xsCdN04Z9XYrhtHadNTJO2i+Upydymnm46SntM5EOXCGgLd9XyLjlSZHMFJP01ITzqr57Vb5cHVZJFwQauGDNRsOS1RgP46O7cyGg8T6XvETtOAgozXjKgnmdXyelnHAtcOHdwm3xhVMXrJKyPxmtQ8z8/fffl+1XrdVGAEdFv3792uzl/fv3z58/N0tWvUbOJzWjsioULl+KV11MrJKkBKNiGAs9/RQC2yKgdZxtRW8x3iDVbPWon0JgfATW2D01Ps6i8ECASXEghk86aysJ212OkAaILWfd5iTt0aNHSSJRZSEgBITAzgi02YdxIgw3jD/4iDdv3myShj55H+oCn9RAChiywKeu4ENNNzoUnSLmDgL8d8zQS1Kq4g5VelYIdEQgydYtsK6TxO8hF0UFHfUzyWhjdd9a4O9I+VXXCwyiK9ZULgROBJIiqKQdGGcXBS80BZBdKqhOaspEAIMLn8siXTn2d6Jyx+2VJJ0Hgwo5TEFPfY2zy730195w7O30qjBp/rKASU/i9wq0ecuTgqjdsJKhrqHYcznrGgioTSEQRaC2ZZZxi4ogXGGc4CfJL49DdhjewN0kfgPtkLcWQIzkVNVGQCBJvRdQziR+7wtoAcTug6AWZkFACwezSEp0JiGQZPYXMNpJ/J5IJj2VNGc8u1j+YrGMk/YLRTVWTjMKkSqQCCQZVe0zIVFdo1pSEjVJkdbAx+QiCatVtz2s6rtX5ctUYF33QiDJcua54KR51p6zUY3xXvqvfosjoPFeHFI1KAR2QwDvdEdZxm7zaB1VmAKBqy3cFvHPnj2zSsr+lNaVxXOQ1nBGx6+//moS8/HjR5zdZpboek8EFK9G5Z4EUVJKIdq1KggBITAvAklrEzId8wo6SnmScPNSzVEaVEEIjIPAYrunxgFWlAQQ6J7i+I8AcbqVh4D1pY4kX5vXo54SAkJACKyEAPZhNF5SwjcGXrx4gc81kOsfK6HdlxfIGqsCQB7fV3z8+PG7d+8QGCUlOvvSr96TEEiSLFQiqXFVFgIzIpA0KGZk0KI5KRl9Pquo4ISi8cV6+inP0liF1F0XBJL0vNcw1xTg1I0keZ1P6UIIhBFAXhqfM+TjLuRDam/xDBPcyxaFqbpzV0ObQc/aHno+0lcbTzKOi/WU02LQ+snbDevBDX/utmNmvbHQ3VBP56w3HOZieToEMiyzjNtNKXe3pSf964nyZM170ThmG0fQXjRUuBgCGs5VBarhXBVeNV4EAS0cFIFRjQyLgNwcI5qkmZ1cmwvpkhkn7RdyBY0SOU0vLCq8g0CSUe3l1KT5d0Sc/WySuJMUKZukYR9MwmpYLkzC8gS6qu9elS9T4rrugkDSQMuzM3lPdUGjSKd5ayga40XAVyPdEdB47y4CESAEpkYAhysxZqTx+/5TQzo48VdbuE2ynzx58v3335slxa+7n69UnCM1+PPPP1va9eXLl63Oj/7Xv/4lNbhCgHE0V8/OWJ4xP9VS6YyCFs1CoDsCSdY1KRvZnTURkIRAknCT1CaJDFUWAiMgsOTuqRGAFQ1hBLqnOHY5QjrJ4YVlFr1rTep+/PHH6COqIASEgBAQAiYC2Ifx8uVLs6TBNWY7OKoGKWmsezXobucucFQ3cP7uu+9wbDRWBe7PM/HR++NvZ1TH5/2+oMfnURQKgSQEFhgUSZOsbH4VFSTpVanK661b69tOpXRD7YyMQJKeZ5vlPAQ0BcjDTU8JgSQEEDXh/OjU0Y31ibdv3yZ1VLCyQo6CYM7SFNJu3lWxBhuOkyBKHUpJjbep3Ga+1oaX2r0gr8h3sYBu8Myipgx1ElzRyjM66yhTqiAEaiBQ2zLLuNWQWpc2F/DLitm6aI46HRABDecBhSKShEADBLRw0ABkdTECAnJzjBTwwUummup4EVg446T9QqfE5TRPKHRRHAHtMykO6TINLhDDNJOFEs4n1Kv67lX5OgWniy4INHDBC1jyNmsoGuNdhoA6LYuAxntZPNXaPggoJ3nI2ruh11UDHA7rFqpkRgQYieOYhaqsffv2jWlfB5czKI1QB68GPHz40FQt7P3DebiyGyNIZxAaFK9GBaGwJAqRKggBIeAisIB1dZlSSQYCDVLNGVTpESHQHgGk+qd7ub49SuqxOAIjfJvtP4tzpQatj/zAuAgTISAEhIAQSEUABxghxY/FhsZpr8+fPyNVDUuOnHUqzaofRgAfbHn37p31JcnwI+ddTFzxSQb8e/xhMxAurG+Zvnr1Cu2fj+hiNASS9sgmnRAxGqeiRwiQCDR2cCRV9aolGQGLDEUFFiCj/YTRTtqn25h+kIeoEnFC437VnRBoj8CAEZSmAAE1GFBeAWp1a3wE8Oq4u18T82jrY4deRl6/fg1f+dNPP3nvjlOokGMcWdyh5Cov5CrwnV7uP6v52n0M1cKGCMhQh4W+g7MOI6C7QmBSBGTcXMGNM59VzOZKp2DJOIIuyJSaGhYBDeeqotFwrgqvGs9AQAsHGaDpkakRkJtjxJe0n0SuzYR0+YzT5vuF5DRNbdd1JQQGNKrS/EqyTm1W3jkVMbI+Bt3aOy1X9d2r8kXqrarVQKCBC9ZslBecxjiPlWqOiYDG+5hyEVVCYBYEzFNfr2jGdvSrWyqfCwHkk6MEI1J9+vRptNqdCozWuacH3OlRz9ZDAKk8nKRkRiNQIR3Q4QLeYA7odjpOiakh41BVj5KkzOpBRtIjm6tTPcGpZSEwHQIyHdOJrBLB8guVgFWzcyGw/O6pucSxFbVMigOGuuohljpCurzKWQdzWAdclu9PLQoBISAEFkUA3xjEt49wktHV4TKV+EYu8ocffvjy5Ys+clgKYXytBYc7M3GP2SNOsHry5AnWD8Y/x8okW9dXCOyW5b/CQeVC4EQgKTl7PjXvxU0joKigseiT5PXx40dFTY0FpO6EwH0EkoZ5RneaAmSApkeEQDYC3i8qvX///vnz55hQW8lqby84vRcb+Ly3qhYm2SKFHFVl0axxyNHbV+0Nx95OA4WarwXA2fxWkuFaAKskfmWoAxKf11kHmNItITAIAkmW6qA56REZt0EE7SVDMZsXFhUKgRkR0HCeUWqiWQhkIKCFgwzQ9MgCCMjNMUJMmqYxDW5SZ5OM0577heQ0NxnF07FZ21xL84dSidriHorZm8QkYbVDwnlV370qXzf1X4+3QSDJzpwkaTZ6QsFcaIwzKKnOsAhovA8rGhHWHQF8viXgRncbO1fiYN74xlveV4+rfC4ErrZwm1zgnQLzZ41raV0NVLu0iWze48ePza5x9jfOj97zbKWAxzEh2vN6N5+boQwZj+ypS+JaCAgBEwGZDhMNXZMISG1IoFRtLgQ22T01l1D2oXaEFMd/bAI3jsD4+3//vn37VpVrHHh6tq9v651Q6EIICAEhkIEAMsUfPnz4448/cJRwxuN3HkHmmvmo5p0udngWPhebaQAmE/QAEHw64+XLl1gkgNPG+sFx3NUOQIlHISAENkRAWbZUoSsqSEXsTv3dlmbvYKVnhcA4CGCb4wjEaAowghREw1YI4OBdfLTJYhmfxcKEGoXMXk9UQ0L7qG+1U/unQo7aCI/WPpZpvGea//LLL6ORqvnaaBKpSs8gQVRVHrMbl6HOhs58cGpnbTKiayHQDIHallnGrZkoa3ekmK02wmpfCDRDQMO5GdTqSAj0QkALB72QV78jICA3x0ghaZpWe87IEDxCna0yTlvtF5LTHGF8bUXDIEZVmr+V1q3HbFIksx77Xo5W9d2r8uUVogprI9DABWs2mipEjfFUxFR/HAQ03seRhSgRAtMh8Ndff5knolzRryOkr5CZrvzz589Rmhuc5MAcNSCti0qqewWcv2GdH41TlbY9P7q7OAYnQPFqVEBJCcYGKYUowaogBISAEBAC4yAgvzCOLERJFwS22j3VBWF1GkZghBTHLkdIhyVR9q6ZMMXHsso2rtaEgBAQAhsi8PDhQ2STkf968+ZNS7uKD2biFOMNAS/CMk4FQqj96NEjJtxBj1hbwhFXWHd8+/btTz/9VIQGNTIUAkphDyUOETMCAkmDYgSCb9JQil9FBTcFQT6ulDEJlKoJASFgIqApgImGroVAAwSwlQrTZ2s3J77MhL13+JjTQQBiJ/IU6V9//bV9DkQhRwM9GaoLqJmXngGPkC41f/HyO2DhbvwOKIJhSZKhvimaBZz1TQT0uBAYEwEZtzHlkkHVbjHMbvxmqIQemReB3dR7N37n1UxRXgQBLRwUgVGNTI3AbmZ/N367KOe2Gafl9wvJaXYZUOq0OwLS/O4iuCIgyadvnnHdnP0rFUL5qr57Vb4CotStSRFIsuST8miSXYpfjXETVV3PgkAp/Re/syAgOoVAQQTI977PTekFu1ZT7REgXxOoLW58SIzhXUdIMyh1rINTIHD+hkkADoiAcPFdFrNQ1ycCm6ePFK+emqALISAEhEBBBJKs6+aeqCDsakoICIFxENh299Q4IhAlg3ybTUdIF1ZFK3WFozMLd6DmhIAQEAK7IoDc8atXr7Bb9I8//sBZ0m3WAPAVRMuw7wp/Gt9YAPjhhx+sc6yumsDaAGSKU8JrLy9dEaByISAEhEAXBJRvvQO7ooI76DHP4vRJpprqCAEhIAROBDQFOKHQhRBohsDr169///13s7sff/wRXze0PsuEzzth3m1Wu7rGTj4sWlzdrVGukKMGqiO36T1CGmpgKe0ILGi+NoIURMMICMhQ35TCAs76JgJ6XAiMiYCM25hyyaBKMVsGaHpECIyJgIbzmHIRVULgPgJaOLiPoVpYAAG5ueJCTHoTsnjvIzS4ecZp1f1CcpojDC7R0B4BaX57zNVjDQSUcA6juqrvXpWvsDR1dy4ENBu9Iy+N8Tvo6dn2CGi8t8dcPc6CQDhWx0lDszBSj07mCGlsTa9HgFpuiQDzsn+DQxsYrfvHP/6BeKwlOOorCYHnz59jncJ85JdffsEBEWaJroWAiYDiVRON+9daKr2PoVoQAkJACAgBISAEFkBg891TC0hwARaYFAfyk/h2aVVmdYR0YXi/fv1qtogslflT10JACAgBIXAfAbhGnCWNj17+/fffsLovX76suhBlfQvxPv1rt4AzvnHuj7UAcMUylpSOw6NrhztXBKi8JQJJWX6lsFuKRn0JgTYIJBkBniRFBTxW9Wpq71Q9bNWyEEhCoFcEpSlAkphUWQjUQwBTbHwEy7tjEnvymDQ1fPrIORCFHPWUp03L0E+vELFttA0B6iWAQKX5WqDHoW71CqKGAqEIMd4xXqTlZRpZ3lkvIykx0h2BoSyzjFt3fRABJwKbx2wnDroQAgsgoOG8gBDFQhQBLRxEIVIFIbAqAnluLu+pVTFM5WvbjNMy+4XkNFN1XvXLItArESfNLyvHGq0leedeilSD8dpt7pxwXsZ3W0qyKl8Wm/pZHAFZzuKQJnkuvneNcR4r1RQCzRCoNN6b0a+OWiIgbYmizZx0g/RjtB1VmAKBjx8/Rul88uRJtM7NCtK6mwB2f/zp06e//vqrScabN28+fPhglmx4/ddff4W5Dn/VIPys7k6HQEYEkvHIdLCIYCEgBIojkGQ6lI0sjv84DUq448hClPRFYNvdU31h37z3QVIcOkK6sB5acq16qmlh0tWcEBACQmBCBHBa8du3b3EGDY6TxmHE79+/x7kzZW3vP//5T3wUcUJsOpCMRP8PP/zw+++/R/tGvhtrTjgHHFtqopVVYQ0EtMixhhzFRUEEFhgUSVnFBvwqKiion0mLBwX7VVNCQAjcQSDpLaNSZllTgDsi07NCoCACSIZgih1okNn3iceR3G65h08hR0Bk692yNoyeDI55hHQpR3my2f5itPlaewQq9biAbiQhI0OdBFe48qTOOsyU7gqBERDIsMwybiMIrggNGdIv0m/BRhSzFQRTTU2NgIbz1OIT8ULARUALBy4mKtkZAbk5RvpJKCUtiTK9T11HGadDfPPuF5LTnHoArkF8klFNMtcBfKT5AXDGuVVK3ONwVI8SJZwzsJ3Xd4eZXZWvMNe6m4dAAxe8gCUfbQ1FYzxP2/VUAwQ03huArC4mRSA8OpIczaQIhMnGgad4cT5cB3d1hHQUoikq4C0DJgR99uxZbXasc3i83UnrvLCMUPjzzz9//vzZpARnerx69cos0bUXgc3TR2GP7EVstMKksCGD36RHGHs+GoCiRwgIgRoIJJmOGgSozUEQSPILUptBpCYyiiOg3VPFIVWDDAKDpDj+k6FVdXgELLnqZEweOtUUAkJACNxEACbXtLo4V/rr1684zhiWmVnNCvSOM27w/UxktwN1dAuJ/nfv3jE44IxvCOX7779nKqvOMggkLXIkpSqWgUiM7IaABkVViSsquAlvUhY4aRH0JmF6XAgIgVIIJLmhq041BbhCRuVCoDEC2HsX/fYVXmJ58+bN69evo7S9ePECOy/NBEv0kewKCjmyoZvxQe8R0sgRtVG2VMSSHKWSGKnwTl0/STem5vQgXoa6lBDnddalEFA7QqAeAhmWWcatnjgat5wkfcVsjaWj7oRAEgIazklwqbIQGBwBLRwMLiCR1x4BuTkG8ySUmAY3qaOMk1fQE+0XktP0SlCFIyNQxFxL80cWsUlbkrg3z7wp4WxqTsb1RL47ibtV+UoCQZVLIZBkk89Ok57a3JKfoPEXGuM8VqrZAAGN9wYgq4tJEUgaHZPyeIfsjx8/Mo/rnXoGpfHrWMf+egnGju7ar/zjzAdv11ahjpC2ABnkJ6yBdYzSly9fZCIO6URfrU1KHw0i8YJkJHnkPeenSRAVFI2aEgJCYGoEkkzHntZ1avlWIj5JbSrRoGaFQHEEtHuqOKRqkEFgnG+z6QhpRl5snT///NMMm/7xj3+wT6qeEBACQkAIlEYApyPh72gVfhe5aZwojdNqTEPN94nvZ6IRvv5uNXFYlfckIBcHfLzlw4cPbrlKlkdg80WO5eUrBjMQWGBQJLnUvpMjRQWpKvro0SNmg8jRbJImpFKi+kJACPAIJH04575Z1hSAF41qCoGqCPB77/A6Lvb74lNbUXoeP36MRHe02v0KCjnuYzhLC58+ffKSioSbt7x7oeZr3UXQkoCkGc39IKola/f7kqG+jyFamNpZF0FAjQiBVARqW2YZt1SJDFtfMduwohFhQiAVAQ3nVMRUXwgMi4AWDoYVjQjriIDcHAN+Us4t+h4+0+MCdZRxIoU47H4hOU1SgqpWGwHtM6mN8LztLxDDNANfCeeyUA/ru2+yuSpfN2HZ+fEGLngBS157xbCgBmqMFwRTTWUgoPGeAZoe2QSB8OhIcjRLImYdBevlEWcKe8tVOB0CjLgb7OhmyGhwkvV04utOMM7WwLne5ksoMLCQJsLg7rTNQsDmxzWGPfIUQkwKG5LWPQ/2kx7RUukUOiMihUADBBawrg1Q2qGLBqnmHWAUj/MioN1T88pudsqZFAecNb5IWpvT/6jdwVbtW3JVbnQr6YtZISAERkYAX798+vTp27dvkarGQdI4xTiVWmT3dPDxFWjAVudHX4Gj8hMB7JE9r3UhBIQAEEgaFGOu6yRRlbSOVVVDFBUw8CbJKym/zPSuOkJACOQhkDQYk4a5S4+mAC4mKhEC7RHA+gFSHD///DPfNdLXzBYB2BOcN803m10zyRYlWblskvRgJQSuEkcZObpKFFrNar5mAbL2z0nntm2EIkN9E+cFnPVNBPS4EMhDoLZllnHLk8uATylmG1AoIkkI5CGg4ZyHm54SAqMhoIWD0SQiegZBQG6OEYSmaQxKZx1lnE4oUi/G2S8kp5kqO9Wvh0DSCmySuXZplua7mIxckhTDjMxIA9qShkbSoGtA/OBdjOO7ywK1Kl9lUVq+tSRrkGRnTuiSLHnS2tzZRe2LJKryUKrBgsZ4DVTVZhgBjfcwPrq7MwKbn9cZFb11Ioq3Pg6N9ZarcC4EcKgCE38+efKkNl/SutoI12gf+oNgwzw/GrE33mHR+dEm2tHzhZlXeMwGF7tWvBoVaNKUljHp0R5VQQgIgQUQSLKuC/ArFq4QSPILSR7nqkeVC4FBENDuqUEEsS0Z46Q4dIR0SSU00x9od3bH+Z3x9/z585JI9WvL4Om7ZZjqB+etniWLW/Dp4RsIIDGNw6Cxm+Tly5dJzbx79y6p/oCVa4w7nCr1+fNnhlmcCqRjuBmgVq2TFBclpSpWRUx8LY/AAoMiurppCnHMZPTOUYEpHfc6ST+TNum6falECAiBUggkRVB3PnumKUApkamdMAI1JrDhHue6iyUujPrUvXd4R+XqJF+LfeRAfvvtN6uw+E+FHMUhHbNBbB71Lolhczl0ckyak5QzyQU343eB+VozrJIkeCeIasZRwY6SxoLmhhbyazhri6lhfyp0HFY0eYTVtswybnlyGfCpJFEm6VUzZhWzNYNaHQ2OgIbz4AISeUKAQUALBwxKqgMENpy+yc0xmr8ASgybReoo41QERjTScb+QnGYpIaqdIggkJUzuLJFI84vIq2Uj8s482klYaTWNB9aq2dF3W5SU/bkqX2VRWrK1Bi44yTol0dNMIgusoWiMN9MWvqMlc1Ma77wCqOZuCCCTFmb5zz//DFdY+C54Z1ytjpBeQwe8W7gt1jBeHj58aBUW/8lQIq0rDvudBmEr8EawOV9AhhDnRzfQljtkt382mvBJCtja01+7xyT2TX2rTRjfPuM0z9Yy3qNfAKKTfV0IgQERWDIVAJxlOgZUti4kJbnOO6u9XbhTp0LgCgHtnrpCplL5qs70DlzjpDh0hPQdOdrPWnLNmN3ZLeq3EBACQmAPBHCUTGNGcULN27dvkZblv42JudO3b98a0zl4d58+fSJP1sbKjc6PHlyatclLykNFl0xqU6v2hUADBJKybEmLTA2IP7pIGqq8EVBU0EyCgY6waTVw17o1pn5aROqnENgBgaTFHt4sW9BpCmABop9CoBcCDx48yDt79+nTp/jCE0P2s2fPagdmCjkYQSxQ5+PHj14uSFX0Plu7UPO12ggP1X7SjCY7iBqKZZ4YGWoeK7fmGs7a5UslQqABArUts4xbAyG26UIxWxuc1YsQaICAhnMDkNWFEKiKgBYOqsKrxmdHQG6OkaCmaQxKR521M061l6VcnNvvIpbTdKWgkr4IaJ9JX/xH7j1pRSxpH+nIXOfRtnMks6rvXpWvPA3XU5UQaOCCNRu9kp3G+BUyKp8XAY33eWUnymsjEJ3XJO1OqU1t4/at41DRU5kDAAAgAElEQVSuev/555+vbql8IgRw4G+UWrw1EK1zswJ5OIMO57mJc8HH3fOjcUwE5Jj3DktBwgZsKjrFw+LOgGQ3I0nxahTqnROMUXBUQQgIgSsEovMd88HN13FMKNa7jsYhJstJamM+qGshMBoCa++eGg1t0eMigJUmxvy2+UqWjpB2BZRZ4so1aTab2aseEwJCQAhMjgC2RONbE0dw1v7DrUhVg4Crg2xcaH/99Ve3cNsSyItcGcL3W3iQt8VzecYx3KJfbz5BYGLls7IuhMCkCCR9bnfM5GzSdhlmHUtRwVDKzM9nZbSHEpyI2RmBpMGYt7NKU4CdFUy8r4QAvvDErPgi2Gtwwq9CjpVU64qXq3waDjS/eqR7ueZr3UXQkoAGQVRLdor3JUNdHFKmwaGcNUOw6giBsgg0sMwybmVF1qs1xWy9kFe/QqA4AhrOxSFVg0KgJQJaOGiJtvqaEQG5OVJqzLLF0VTSnJHsfZNqI2ecNtkvJKe5yVibi80ko6p9JnMJ9ya12vKdBOCGCedVffeqfCXpsyq3QaCBC9Zs1BWlxriLiUrWQEDjfQ05iosaCERTjmO+qVcDCrdN5ghpfqbjtq+SoRAYRNwkGTqeeBDlwVHRSAaa7w7jvZLffvttEPJGI8MEykvb5oqteNWrFVZhNG456yelFM6ndCEEhMB6CGgdZz2Z5nGU5BfyVnvzCNNTQmBYBEbePTUsaCLMQoBJceCEvaSpkNUF/1NHSPNYRWq6cm0jwghZui0EhIAQGBuBN2/eHAQiQ3p1oExtDnBgDRb8mOSazkE2ZUGeH41HgNvmCW4Tt52v+Q+kJKUqdoZUvM+OAL+dIrqO2AUKfrsMyamigi5yvOqUN9q8Jlz1pXIhIASKIMBHUJj75MXnmgIUkZQaEQIjIEDmNz5//owlsaoEK+SoCu8IjeNAhN9//92l5MmTJ27hUCXkLAY0bzJfG0o6ZYlpEESVJbhxazLUjQE/uxvHWZ8k6UIINEOggWWWcWsmzdodKWarjbDaFwLNENBwbga1OhICxRHQwkFxSNXgegjIzTEy5adpaO2vv/5i2lQdF4FhM06b7BeS03R1UiXdEWiQiJPmd5dyNgG8d+YVKZuYwR/ksVpmp+WqvntVvgYfQXuSx1vO7K2eAFazUUu7NMYtQPRzJQQ03leSpngpiMCDBw/CrfEeOdzOjHfdE1FcLviZjvusSoZCwLuL26KwwVly0joL85F/4qho6/xoxNK1XyoZGZAobWGHwpxeEu1i9gqKV6MSTHK7WiqN4qkKQmATBHjTEXZVm8C1Kpu8cO+kmudCb5nFuLlgn4vaYXdPzQXjztQOleLQEdLFVNEyDZrMF0NWDQkBIbA0AubyA04m6sUrDlD7+vVr1HTjRBil1Q4Z4QPspuwCgsORQD///HOggm7tgwCfhxrz9KV9JCVOmyHAvyAxZq6KzyqSw9/0LIoKmunhVUek1PC4AqQrDFUuBFoigG+8893lndqpKQCPsGoKgfER+Omnn863YsLUvnjxAkcAh+vcuauQ4w56Uzx7Fdj/8ssvg9Ov+drgAipIHj/jzguiCpLapSkZ6i6wo9NxnHUvBNTvzgg0sMwybssomGK2ZUQpRoSAhrN0QAhMioAWDiYVnMhujIDcHAM4P01Da9jnybSpOi4Cw2acdtgvJKfpKqRKuiOgfSbdRTA4Abx31pbvJKzWeBVlVd+9Kl+DW5sNyWvggg9UNRu1tEtj3AJEP1dCQON9JWmKl4II4IXxcGvbzmWwLZzhvcGZwmEB6W4RBHAWMNMOUsdMtTt1hjpf6Q4jyz8LnXn8+LHJJs5QevXqlVnS5nqiFEp4u+N//dd/tUFs5F4Ur0alwycY0ZSWSqN4qoIQ2AQB3nQw8f8moC3GZrNU81y4SeHnklcXaofdPdUFDXWagcBQKQ4dIZ0hQf8j1lEI0XNI/a2oVAgIASGwMQI4ibJjSheLgl++fImmYhkvvoMMX79+TbJJHkpFtqZqUyPA56HAZkdrMDXIIn4uBPhBYe5ZHIfH4kdIm6wpKjDR6HKdtN2HV4YuvKhTIbADAknzFN4BmdBpCmCioWshsAAC2MlHWgN+w1YGLAo5MkCb65Fff/3VJRj5t/G/N0YOEHC34XzNlenUJfx0hteKqQGxiJehtgBp+XMQZ92SZfUlBA4EGlhmGbdllI33zorZlhG6GFkVAQ3nVSUrvpZHQAsHy4tYDBZBQG6OgZFHCa2NGd4zbI5QZ/yM06r7heQ0R9B/0WAhoH0mFiD6aSGQ5J033/K9ecJ5Vd+9Kl/WSNfPLgg0cMEHX7wlH3OSVXXFUGO8i/Kr03oIaLzXw1Ytz45A+KAP3tfMjoNFPxmN8LbFap/8iWNq8Ub/d999h5ObNp9UkojlVWMivR9//DGvcf4p8my7pPk137tq8gjgU4jW+dE4duPp06d8C0VqfvjwAcbhwYMHDQ43L0Jw2KGEnVERAsZvhPcpjNVqz29YxCY9PKfmU7hOenBMlCyO9FMICIEGCCSZDoXcDSTSvgtycncQlqQw7Xkp2GP48x4FO1JTUyMw/u6pqeFdm3i4VGaCUNzqvn37FjNl/Fkv5usI6TL65n6ErUG+rAzpakUICAEhMBICSVOU4oQ/fPjQe66N2RHjxc36S14j/07i8OTJE6A6Iwjw7Aiejj/wOyMLA9IMZeBXO0gdG5BNkSQEeASSVjFHS86CHv4jbNYslIRIUQEJVKVq2IvDJyb06dpKUlCzQoBHIMlmZphlTQF4WaimEJgIgY8fP0a/pAV2sMEIS2KV+FLIUQnYQZrFll/v7P6XX34ZhMIAGZqvBcBZ6VaDue3scMlQ95XgCM66LwLqfUME2lhmGbdlVEsx2zKiFCNCQMNZOiAEZkRACwczSk00d0FAbo6BHdM0flNZ0sIo0/tudcbPOPUVcY1dxHKau42yWfhNGmvaZ+IV69pbzbXl2yt0b6ESzkn2xIvhncIavvugZ1W+7qCtZ4sgkKRaGS74JFKz0RMK70WSILwt3CmsZ7vuUKVn50VA431e2Yny2giE90hve6oU4wSRrcVMp6qAXrx4cbyWiG3qyFhW7Wvnxhlx8y8PZiPJkIGTeWprXTb9mzyIPPazZ89MZvG66J0pidkUf43dg+cXGWEfcKo1/2yvmuGXrPn1r170N+hX8WoUZC2VRiFSBSEgBFwEtI7jYrJbCRNmn5i0j+vOrhtfhGOzxsSou5ERGH/31Mjo7UwbY3uRk4SbLoiSOVMGAeaXunSEdBmc3SNHNZkvg6xaEQJCYDMEGDdZFRJ8DjG84LHt0qAJu+v1zLvm9ZmpNwunuP78+TOIP/6wHjkFzVMQiVPFSTp1GikJlKrNjgB/dNpog8J7EpxXHPzAtx5XVGAB0v4nr5/6dG176ahHIWAhwNvMPLOsKYAFuH4KgTUQwDYjctPtu3fvzEWFsuwr5CiL51CtXbkPa4PpUDSbxPDKueF8zQRq6mtednlB1NTgnMTzY0FzwxO0UheDOOtS7KgdIcAg0Mwyy7gx4piiDi9KXrvaMN4gx96GEfUiBEohoOFcCkm1IwSaIXCV+XEJwN4bt3CKEu0dmkJMUxApN8eIaV6UGO6GqjN+xolf+64EbPFdxHKalSSlZm8iwI+1vCUSaf5NAY3wOC/60TJv7dHjI5klV9N4e1JJNMV990HnqnxVkoKa5RHgVYu3w1e989ZpNEveYA2FF8QVvDfLK9mum1Tp8XkR0HifV3aivCoCjx49CrS/7alSjBMMv2IfQJW8hU3pprt/8OAB+aCqpSJg4nz1bHikXD2VVD6C1iURvGHlt2/fWgcpYI6QdOxvKdDevHlj2ucpjmwKD7QpWCglvkA7ilcD4By35oUoypoqCAEhUA8BPn84WvavHiZbtcyE2QcgvKosAKAOhVtAiG1YGH/3VBsc1EsqAoztLZ5Ys/Zgm9NMHSGdKkFPfRzRjc3i1o0G+TKrR/0UAkJACCyAAOMma7P58uXLQBdm6jlQbeFbf/75J7l5Ed/E6LJCsDD4C7DGp7BJNVsAE7GwOQL8oAgvJbaHkXfZPI8WF3wX1oMFf24eFWBzKgnmCMIiSVU1IbAkAr/99hvPV4ZZ1hSAh1c1hcB0COADwqRZKL5ocWKlkOOEYr0L7xnlWKCaJV9Ejg4IbsP52jLqyiegeH1YBpyTERnqE4ouFyM46y6Mq9NtEWhmmWXcltEx3kcrZltG6GJkVQQ0nFeVrPhaFQEtHKwqWfFVCQG5OQZYHiVs4IQVYtpUnSsEBs84jbAFpeB+ITnNKz1UeV8EtM+kL/6z9M57Zz6vOwvvqXRunnBezHef0l+Vr5NBXXRBoLYLtpjiLfmGayga45a26OfsCGi8zy5B0V8JAfM4FbeL0dyfS2GNEqSqmBfk620aP5iyvjv1448/1mBWbQIBRs8b4M+EXrW1TvoQQODVq1fmcVQ4GqLX+dEg0rIPs7x0EIA37IwCDy52S/FqVKA8RFoqjYKpCkJgHwR406F1nPW0onGqeSIAmUnQROyI1KoIDL57qirvajwbAearDGVTHDjf2JwpI42DA9BP+nWE9AlF/oWJ79nKAvmIkxddCAEhIASaIYBYvPv+fkR4gYSsPjjjfjXhSj3KBjRXvZzlzOLlWVkXvRB4+PBhYHyZVDFBs1lf10JgUgQwayAHBbNY3hIEcpBizRiONY8wRQV5uJV9ivyuIISF1EPZru+3BpKgfnA9/Bsa9ztVC0KgCwJ8iJ5nlvn2NQXoogDqVAjcRODDhw9MRIpJdz2XqpDjphDHfBx7Eby5Gn6HSne+NF/rLoIGBJBz7bwgqgH9zbqQoW4GtbejEZy1lzAVCoEaCLS0zDJuNSTYvk3FbO0xV49CoBICGs6VgFWzQqASAlo4qASsml0VAbk5RrJ4t4E/qIK3QkzX9+tgc8Lbt2+fP3+ONM791tq0MHLGabH9Qry6arW9jfKrlwMBXjPzlkj49qX5I+uktnwnSWfnhPNivvuU+6p8nQzqogsCvIvMc8EWU5qNWoCYPzXGTTR0vQACGu8LCFEs1EAgnG/c8z1xMhqpPVv/+PHjKXGEPZh+nj91URAB8kW/2vh/+/aNYSr7/VOmcdUJIICljXfv3p0VMCQ7nh+NlQvz7YOwGT9p7nsRHWiPHj3qS+EgvStejQpCS6VRiFRBCAgBFwGt47iY7FNCTu4ASJFUsxfYBw8eeMv7FurA9L74T9f7yLunpgNzE4IZI1M2sfbmzRsTW/MTUCjXEdImOJnX7hHS8J2ZbekxISAEhMD2CJAvh1fFKeCJx5zDVEXDapwX0LNnz6xnq/7cc9W2KqSVGn/58iXTMoLm6NoJ047qCIHxESAPUOPNbxuWSXpI7q5oJnu5erxI+eZRgZVBCEBq7uAJVGt5C8RDhbDHF3lwfBC7ZdfqSwg0RoAfgPygNlngrbGmACZuuhYCEyHw5csXhlq41E+fPjE1U+vw1om3eKk0ZNdXyHEFnbtuctS8OUe46q5SOUkt7ysr0Wk1S9JDcmc1vthPEiveTC2Gz8kOj4AM9Qla2YvuzrosO2pNCAQQaGmZZdwCgpjrFhnVkNrVjHeSHpK7ZmSrIyFQFQFS4cnhU5VUs3GSHpI7s2VdC4GRESA1Hyxo4WBkOYq2lgiQjoAfXG2IJ+khuYvSzE/TSMKiPZaqAARAPLLiL168mGhzwsgZpxFEXGq/EM+LnGapIal2GAT4ZD5vnM1+pfkmGlNfa8s3Lz5+sPADkO/9Zk0Qj2F7Z6clP+pvkhp4vJTvNrtYlS+TR103RoC3ALxVCbNAztdG0HaTEZIekjuzZfOa7MV8pPh1DdtVnEg1OAsC5IgYQfNNSEl6SO7MlnUtBIDAP/7xjwAOOKV0w3dXmUGHM1JwimUAupu3fvvtN/OI2MY5sZvEz/U488Z9eJgU4ZfRuilOCi6CxmiN4Pxoc8P/cX507VPFAyBY86Ap7APSKQGOcKuqRQ13PdpdMqJjjEZL1kh6SO7ClFtDIFCZpCrQQtlbYB/ET7dUWhYEtSYEeiGgdZxeyHfvt32q2WV5wAM2Mc2PhmcuIyrZHIGRd09tLpoB2We+kgXbWHBaDbNmffbp6dOnJjI6QtpEI+cap2a4nmOBj0FZie8BfXaGtJZkKgOHER6RLEaQwrA08N+6qcdCYBPGvPaw1LjDByRJ5AMwki0kVXPdcdLjqtwMAawqkeNotBR2M4jU0W4I4OUxZlBge8Sff/45CDiY2ZrbNQJU8atW3kYUFXhhaVmID/ySDn0EYVnImJsYFCdY4OjnSghYW+gCrMHd5L2xrClAAFXdqoRAqQlsJfLWaxYLEu/fv2f4wj48SzrMU9E6CjmiEM1YwRsfIracax+k5msz6h5PM+IopnJ2EMU0PksdGerukururLsjECDACk6YPFugNd3qi0Bjyyzj1lfcBXtXzFYQTDUlBPoioOHcF3/1LgSSENDCQRJcqnwgsPn0TW6OGQh4w4E8rgKbyiyNYtqvVAebecx8+ESbE0bOOJmQVhJctNnAbpmkBJScZhRqVWiPgPaZtMd83h615ZuX3eYJ55V8tyn0VfkyedR1SwQauGCXHc1GXUzOEo3xE4pNLqxMQtLMbgqINN6nEJOIbIxA9LiWiVJ5paBjXtcNpMWKkGEefIMGi5y5WYSw9Rph3v0kc/J3wBlB6+7Qv/CzCB7MVy8RHSGbHbWc9QD58OGDpbRT2IewK9Hx6KbCKF410fBea6nUC4sKhcAdBJZPBQAcrePc0ZB5n+2SanbhevDggVvYt4TfntGXTvU+FAIj754aAagdnCmPc/sUhzltB53uNFlHSPPi89f0nolWKV/GrEsxX4TzcxIsreezl2QqiOW4NyWLcWWzGWUj7O8PmPGy9nC6cYcXHqwUfEA9Gx8JFM6zB+jUrfYIeMMnlwwmdHafUokQmBEBclCMsE/xgJf8MB0+XXjTF2wVFQyruuQnKEcQlokhvvZk/lzgO08mO7oWAiYC1hY685Z1Tbob6ylNASxAdv453QR2Z2Fl8I4dA0+ePGEerLQzWCEHA/5EdbCJ00stqWbeZ3sVkg50w/laL4kU7JeUGqkDBQkbsykZ6u5y6e6skxBQ6JgElyqfCLS3zDJuJ/izX5D+mtSxBmg0y7E34EVdCIGyCGg4l8VTrQmBSgho4aASsF2a1fStJexycwza5DQNTVkvSDCNV6pjTTTm2pwwbMZphC0oRXYRy2lWGndq9iYC2mdyE8DdHidjGG35hmKQkcwIbs5U4yI7LUdgqojvNpHB9ap8WWzqZzMEarvgK0ZIS25Nba5aa1DebA1FY7yBNKNdKDcVhSipgsZ7ElyqvAkCgSgRCAx+ttS3b99w2iZOk8QfLq725fKiRINM5UobxY+ukS6DCz7JgIDwPZ7zpy7KIsCcORMeI0XoMSV+1WBVrbvqdPNyWBVzhoKoDJLqeH40jMOLFy9MoUArbr6YbLZW7zrsShoMsXqs1WhZ8WoUVTLBiHa0VBoFUxWGRUCpgOKiIa0rE5UVp00NVkLADOTCXZDqEW7k6i4znK+erVT++++/V2pZza6NwLC7p65gZ0YfkxO4aj9QXvbcxUBHY94KTwAPmsumON68eWNC4Vp1HSFt4pN8jXyr98DKSt+Dajl+LBPAWI1k+P79wJJM5UHR/SnJorsIRMCJQPekVcDolU3XTjfu+POjAxiegi54gY+W8LQV7FdN5SHgftXE2w6598v7bNlCaVdZPNWai8B0g4LcJOrOP13eoyX7RAVRKHpV+Pnnn8kZ7jh2G1hZ2ZCyqZZeslC/QsBFwNpC51Y4SxCfk+7mfOS44AMhTQEs6Nb7Od0Edj0R1OYIcRczkLGS+vbt2+LEKOQoDmnfBq+mDFhP7UtYRu+kAx0nGL4C3+K9yHzNanO6n4zUsoOo6dCIEixDHYWoQYW+zjqJQYWOSXCp8olAe8ss43aCP/uFYrbZJSj6hcCJgIbzCYUuhMDICGjhYGTppNKm6VsqYnfqy80x6CGHzCxVoKnum0lOdixKpvuS4rAZJwvYE/BmFwFV5HcRy2k2k5c64hHQPhMeK9U8EJguhuFtb3ERb55wXsN3u1qxKl8upyqpjUADF3zFwnSWvOW+F43xK7VpVq7cVFmoNd7L4qnW1kAgnMbxnhAyAuP40AsOcsXH6nAuGDwj/nCBw1VxmuqdLdzMthywX/UjeZbz5Q/KLCgXHKUNhHFEzG+//YYgrWDLMzYVyIIWYYc8uBwT6iLdZTeym1bAkljHDuJMyb7nuT9+/NgSXxf7YNHA/Ay7kqoWlSFvtDqKV6MS0VJpFCJVWAABpQKKC3E669pxHac4+F0a7JhqtvhtOZytrq9+6qj0K2RUHkUA+Qpmglzp5fooeVaFlqOv2Tm0Fo9j/mSMTMFzjZC8Mp0mpsnul5Z0hHS+quC0yqt37CtN5hkrY4o8n7f/83+sdupZjSWZuoN8x2cli47gq2sLAWsdyLrb4GfA6DEjhaeQac0yyHzjVk2rnQCP1oPmTyuwM29Z1+HlVavy/Z9MjHW/F7VQCgGEpNbJnt6WobRYjvXealwYXsVpTIy6WxIBclAgoTDC1gQsijODAsPcnX9miG+fqCADnGaPkPuErN0DzchzO8JIMb8TiLCk7z4Gl0KVCIFSCPDjLtssawpQSlgLtDPdBHYBzBuzQAaloApZcXJDZxILCjmS4Bq5MpZOvIma6Q7OOEAmh8ae87WR9TBKG5JOVr7U+0h2EOVtbfZCGeruEiQtEuis5Kx5BBQ68lip5olAL8ss43aKYOoL0kIqZptayiJ+EwQ0nDcRtNicHQEtHMwuQZN+Td9MNGpfy82RCJO7RLBxpcZSBUnkWc3aQoPNCTjb5bw7xQWpmeClccaJ1IR6IAd22DLG8yBMTrOegNRyNgLaZ5IN3bYPkp5CW74PDdk54byG73ZH+qp8uZyqpDYCDVzwFQukJd9zDUVj/EptmpUz0ytmew9DsNVOYNLHtDZmHY33MeUiqvoi8OOPPwYIMF87ClRrfOvp06fPnj3zvrgHU4YcHQ6XzCMJR1EzD9Z7MRy7i82gCB1l88IwYtXBi2bA9rvvvsMhMEAYR3LjyNoffvgBGV2cyGNVXuMn4+yYOnfQ8O4ntxoMj1OrctmfG2oFAITCw5KYSH79+rXve5cwBZbRg1Z0P1jchChwHXYlHdU7QHPHW4pXGfDJiaqWShkwVWdMBJQKKC4X0rpqHac48r0aNGdVYRpqvxDHDOcwhWXvXr3QWrYXtbYqAqQtBfuNd095AWdGn5UP97bDFFrt1E4jMCT1qgMjY6HhUgLRFNw6aE7e0bL3w3I6QtqVAluC/OCVRCulR5lm+b2GYT6tPAvTdbjBq7tMy9MxdcXs4OWSxeAC2oq87kmrgNkpm3SebtxdOb7u+smsJHUnUgSYCLx69YrRfzLTbbZc/Np61ad4+2pQCBwITDQokC6MSg0DHBxFqzEV9okKGDR61UGegvkKJYSFb7D3ItLs18yGoJwh3nxc10KAR6Dva8nYrkQGS9h0kr27TlMAXh+Wr8kE8IHZdBI+zTKTSVTtUBm2gvzEJXLjxQFRyFEc0l4NXrmneaMyzdeK61LfIOpgh5nb3gmiioM2QoMy1CNIoa+z5hFQ6MhjNUjNnS2zjNsgSnifDMVs9zFUC0JgEAQ0nAcRhMgQAgEEtHAQAGe6W5q+NRaZ3BwDOE7xIN+otzYGMI0Xr2OlGSdNg4+ZcVpjv5CcZvFBt0CDfRNx2meygAp1YWGiGAZDzNpw0hixnRPOa/huV2FW5cvldPmSHVxwQIgTWXJrkuVlSu8peGGZtFC5qeKC03gvDqkanB2B8KbovtMHL7Y4xTV60DP26Ga8uoWcAMMvzqPBqUle2u4XWulTxu/f7/RoAeYRp0V7sQUsOE4aszlAVKq7idphjp26ww7zpaXwOL3Te/jZPbXi06dPUHgTmS9fvvQ9PxqCcF89aGkfTDQyrsOmFWfWZ7S59iOKV6Py1VJpFCJVmB0BpQJqSHAi69p9Hec+/punmk0AmeHccsuEG1Wa1OpaCEQRGHP3lJdsZvTptAcvdHcKw7O/o+WCc0A4d9OEXu2T1BHSmTLFgdxXp1XWS48y+hH+UBXPLT4XZlaul/pZkikTuomuJYuJhLUDqX3Tu1c+u/hSxHTjjl8QMqOQBhrLrCQ1IENdJCHw/v37aH2EW90XX/uaoyhEqrASAowpw3fh8G2ijlyjd++GCYskZoBbjwR+9h2GzaKCAAIj3IIUmDDA2kbQhXI4DktLrW1GXahSp6siwJjuerxfJfvcHu+sfDBj/+hRUwAX+cVKppvALoZ/M3bIQA4xEpbEilOlkKM4pF0a9PodOJSyH2ZrzBrj9Pecr+UJwqskeU3lPYUtO8xqWnc687ir+pQMdVV4ycb7OmuSSIWOJFDjVOtu8fpaZhm3cVTxJiWK2W4CqMeFwDgIaDiPIwtRIgS8CGjhwAvLpIWavrUXnNwcgzk5S8W+sr7v5rlbaObdnDBmxgkTdkZhKtUpsl9ITrOSdKZulnEE9RjUPpN62C7fMuMptOX7UIOdE84L+G7vWF6VLy+zCxfu4ILD4mMQ2HPfi8Z4WHNq31VuqgbCGu81UFWb8yIQtjNX+Z9e/GJjNrOtEeTBa6cSSSZdmUOIUrs+6iOXa77qhY5wRGZeU6lPoaMoYlAGaEvfhHMqX9H69aQZ7fqogPf7GJUufm4DQ96eWgENf/bsmYkPzo/uu70fds8dnvjOaF+qTIjC1+HTD7BAUO9Q/jBhg99VvBoVEOm1tVQaRVIVxkQgHKIfNDMhBMNds6PzGGJq19E6Tm2Ez/YZR3ZWLn7RZrWXJJsZzmRTRaqRDrRIX2pkVQQYWwreK71cz6PKjD45Ux5PsiaTSMR8lmwtXA2TTXOyjNklTpT2Pml6KLcAACAASURBVKIjpL2wRArxfa2AQ62XUCNbLnKonGkCyH4jqF3cJhufi6kLXkcvlixGl9Bm9GE1KJw5rYrH1dlnxZcipht3Dx48IJFn4h6yqWg1fDX3SmTRZ68qmF9T4ffxX7Wmci8CWMV58uSJ95ZZ2Pc0UmiXuThtEqZrIVAcAXy1hXmXrG/2KjAPOgEBF2WXaTeJCk4Ax7zAijWT1EYAgPlyXxYsLX358qWW2/tKZO3ekX0rkq/IQMnaQhdoAaPgzofBNAUIYLvbrekmsLsJqBS/Dx8+JF+MQVxa3O8r5Cglx47twEN5k0LWltOOFOZ1rflaHm5XT8GA9AqiDpKY2ffNIOqK99nLZahHkGBfZ00ioNCRBGqcaptbZhm3cVTxJiWK2W4CqMeFwDgIaDiPIwtRIgS8CGjhwAvLpIWavrUXnNwcgzlQQnaOqWltD2AeKVjH6n3qzQljZpwW2C8kp1lwxC3TlPaZmKL0riqaFQpea6v5TTC15ZsHcOeE8wK+2yvoVfnyMrtw4Q4uOCw+zUav8NEYv0KmTblyUzVw1nivgaranBcBxOfhV4M7vsNuoYp5K//CII6MtB6P/iQb59NZ0R6tClY2ldysbjWS8fPt27dw98yDeEUdBwj03drK0MnXgf5HKxd/Md/s0RK6ecu8LvsWqtny1fWeWgFzZ50yhpOtYBmwOvDd//5BZ/ATEsHRVHhPpOpwQOM4yNtrmryFV9LsW26eyORSUvxMEreLSUsUr0YFp6XSKESqMDUCSgVUEp/WcSoB6zarVPOJCRzWeX11YZ7cdVWnSPnVC61FGlcj+yAw5u4pF385UxeTBiXM/pZS00DrqL3AQU86QjpZ9EjChg87sLInyR1cP0Dqh/UVlOv2QnfMRkodbe7tb0mmvJyOXyhZjC+j3SgklwdqwHK1hEYOE54kskHTJvONWzXNRrINOxlEWl3X/lljPcBc+qq38FkbmfHbxzJSeBkeLPT9CmI46jMRNnXGLNe1EEhC4MOHD1ETDf9Ydf01QDCWiqMmF54CXAQaybu1Q1SQh0zLp7B+wLylyZzFVo9s6+h/eBls7KjXnVoWAkCgl86T/WLGcXMUaAogPT8RmG4Ce1Kui1QEsOePHPuwRcU3TyvkSJXXaPWvlqNIzzUaOyY9mq+ZaNy/7qgSyEeF9+yCu/tB1H2Ihm1BhnoE0fR11gwCCh0ZlEars7lllnEbTSGz6VHMlg2dHhQCoyGg4TyaRESPEDARIJOH5iMNrqML2Rk0mPtAVt07pOlbhmLcf0RujsEQS5zR/TNoB/vKin/tkiEPddwtNB13tpA0h6uNmXHqiGqRXcRymmGt2/Zur0Qc2e/9JRJp/qq6rS3fvGR3TjjP7ruvpLwqX1f8rlpOusLi7JP93nfBUco1G72CSGP8CpkG5cpNVQJZ470SsGp2UgTCpia6k7AZ11X9ESZ05pJHgKnoq76BZwO38KqXmW2DUHB0bKB+qVvI4iYBC5T4t4lLEVm1nY5ZGpzgxhzezSwElIVoT63Ay8juCUgwgJCReQYWhgB+YrTiYESMBSyPIsWBuKL4u8ywCVBOr4Y8efKEOYuwrFZkt2Ye3OE24mLu1tm2RPFqVPRaKo1CpArzIhCOz0++wjb2rBa+MBtpH3WEaatxV+s4NVD1tkmmfL3P3ikk+8Uou3mqAE9kdGSZ0SbfbEbNZp8pyqBNj8yFwJi7pywM5UwtQMb5WWSbMRy6mUbDNBlz8ysedYT0FTL+cuQjHj9+7L/3v6X1smn4chfTuCn+/yUq7X8kv8xccNX0xJJMpcE9TG3JYhhRiJD/iwCSvzBHXeDwHnYDC1w87zzduCMJPqSGiKSB+KAk5zoBGeMyVJnfMrq/8Gl6Vab3reowcQuZyyiOG5aiJbviqKrBKALwQVGz02s7gvWpIi8vX7588ZbfLNwhKrgJUZvHmaVHWM42W3lclrEjwRodlRK+8g4u+DuXwEAhWdQYAQxGZrciHIp3apNEraYASXCtXZlUBibCDwPVMjMZpmTnu6T1gE+0nG8R0BRyFIGxVyPew3pqZNW6MKj5WkHYuwRRoB+zhmiiqUgQVRCrAZuSoR5BKH2ddRQBhY5RiAasIMss4zagWuaRpJgtDzc91REBJZyvwNdwvkJmh3KNi8GlTAb8BxfaO7SGNJX5Ly5HuTkGUjL7gXRf8cMLGPKs9RGQAfPIPDhyHRLzSstDXmRm3y8kp+kVqwq7JOK0zwSwH7o37FbzKYYGExZGV+IqcTralu9tE86z++4r/VyVryt+Vy1f3gUzgtNs1IuSxrgXljaF5KSJCULCBG+4K1XjPawSx10tRjAoLVAnfERGs9OswkjCTDGvh4QbCdyt9GpVoEfzlvWqV8v9mTgG16SEuYbTaf9+EENYXp1oGqTeELBS6Ff0Rym8ejC7fE+tgDjyvB5GBF4oPs6SLjI0YO6Qw8F5TV56YB+8byJki7v2g+ER1F69a/Nbtn3Fq1E8yWU7LZVGkVSF0RBQKqCqRJgUitZx7otAqeYTw/CMG9W8Ud/5eKkL8wM2CCmZMKwNYSaD7Xs0e9d1EgJkGAaZkjPfpN6ZynKmDErF68C8RNtk6oQbsd59jk6TdYR0GM//5y72cETPj8YD0c8j/D+NJv7AieDRJ5h4LtwIIhWzAtOpWT/1mml/OqZSQRik/rayGDbMEmFdQiXMDbzIV5oJTzfumMnSYdPImPimATTPM33//n20tXBG/nzc1AHm+w3ng9kXZo/ZjSQ9aB6TnfRg2co4mT26CI0lcHyop2y/0dbwHqMVEUUf6fI+UpSqYSswOs/UKcvgCOPi4cOHUfuJ2BjfWS3Le7Q19BiNyUE56I82lVdhh6ggD5nGT0ENopkL2M82b4NbvCNaM+0G5ubPnz+36jT7aVLSptMRLFgbTgfsBQaqZRiACcvr168ZHDBgkQVmaobraAoQxse9294CuDRUKpluAlsKh/YyjfZY2+xjpkaOfczXajhchRyk9kZVhWynVDXsDfWSVCmrVopsvh3N13ismJqNg6iDJGvW4KWzVBDlbXyZQhlqr7kz5bu8szaZ9V5vGzp60ZilUJZZxi1q3KZQZsVsUTGtIegom4tVaC+12sEMIyAN5yhK7RUjSlLLCu3ZJ8fFsISVlQ6ZPESn0bXvIoRp79AdGDV9u4Ne9rNycwx0DEpoB4a3fQraOokVmyiKbOOJOhHSGTHweut0Xx7yUjX7fiE5Ta9YVdg4Ead9JsuEi93HjrZ8J4lg24Tz7L77Ssqr8nXF76rly7vgqOCYeRbMV5EJTpQYs4LeUzDRaD/JPXuPTkvPmgUvts1N1UZb472UltaWlEtn7fyP2+PyJeFDP75+/ToCAvC/SWRE3+oyW8PrXfz51DV0HjGY2SzOhy3ykovJ49V13ioV+bbOVadDlUeTk+Tr9qlM4eUCsuUohaldR+tvqBV4Nz/VyLgwogWcs4TBC+HmnSV9HB79ww8/BF7bh3Sa2QeXx4ySsHVFJi2jzX0eUbwalTUDERqBk20/i6y0VHqwE0XGjCuilYtUUIheBEazEaUCTDTKXmsdpyyegdaUaj7AYeJ5xIEBJIvcMldwcHoVM2Ue07bLxx36EMWhtvjG3D1lDZZtnamFQ8ufzPGD+ALTTZJgV80hEE+j/V3oLyNd8scffxTqvHozIJXxWIfwYGLqEUQmo28SYCbEobg3W4s+viRTUa7HrLCkLBjjCwvWXiIMYTgPd3nCom7v5cuXjUHwBkmYIVQiY7pxRxJ8SLYSaGezZviB/CbKoyOLGVbWbAFTxLPHvIuonqMCIo28xrOf+vLlC0MYg1g2DeeDTHoaunfWr32B2I8Bx6rTksLaCDRo30LP+3PncWHaNy84KGypcozxb2Atl48KGgy9Il3ASDLJ05YqCr6sDxKAwnpz86tRaZbvbMGKqFn3RryTAlPE1nUziUOxmQEI8hDslYKR8QInIKU6vWrHdJHDTgHMxNqJjHVx329eQVS1nFSGmzSYADbITEZnkZBd+8SRCYKlPMfPemmKU3zknPGgp4ZKK+RglLPNnP3UiujFlQOFNKPPTlTBdEbeEYrClsEwY5xrDFKvyK504ATKimSaBVEHtdas4aTKvCgYRHkhKlII3EyavdcNnNfmhlrOOqrMjHWC9kbbCVcwBdEgdAwTM+ZdWeZUuci4ed2KWdgsrkiVnVVfMZsFiPnTNJ6mcM3rWQRt8jXvtYn81XXjyBlgkmmBBtNSDeeAbi88nK/Gglk+7Lhob0KZ7RaAruzCGRnwHyILqHGRW6ahGHbhAJwOm+4jpXlTWKbJ0vTtBNPUXtPEmdcQ0Fm/9gWjDO2tHHo0Abm6bkkYZo4WGaWSiuZIsbo4fq66PORl1iycer8QM7JOZmsPc9PsjOw0a+NQqf1oIu4U9HHRLKDVPhNpfnGdZ+YgLWMY1zVbw837sw2FqyacvZCahZP6bpMF7/WkfBU3AqM1KBecIRHTOXq1HYVt7ORBPBMz35/0XXF6li8/xpncFHQjQ6NuPsIoAMR0sxdzxt0gNzUO2nuOd15bTgsQuGg2dzvJHmeR7iRpgYuAiBvYBAZAZp5lcnEkdpiWUccySuG+igMCD2tS3nJM5c0WD2pbxkKkHPOqIS9k4u9e18g5M97npCSPr+ynNtSKgDgw3jFC4XcAC1QF/+LaGrOnpKwLaA7mYsziCJpFMG8GY1ZT5080mC3ZXg+exLsXYLkXVXP1G1DRE9WWNpmZntyfnybJCN2dUAQuWlLl2lLGGpBcB3g8b7UMJw6yweDZe+CiwT46EsbxqzFjDVDfZMT0PsWjXJc2K+r2qgqMnvtgjZJwzH/Q1tK6unbDi49V2JLCQwpKNedpoyU492dt82j6ymOwM6JsH3y6yLgl8nGHEpoG3EUJJTVmspb+k97/IK9lJHbSuaQzPbkb84LB/Cbl1pScsQl3A6aTYtOYegeeW9jeVZ/UJl1YsLqMWCVJjWdUjto40HPHd1qBF9jPIDL1kSWZSgVhkPrrycIaod6fd4ZMtuC8lFiFbQagxYJFg/dnQcK87VuFLf3FlbeuqiTTjTuG4EOIBVXFUlT8tLY14ycK0aOlP9ZPJjyyQvmbGmg5Voue82eDxJOFIbT67D1w0WyuAtEEyMAtzOIOKVuMFP9pqVaYKvNuVUNRnM2+DWpcMPhHZ1gYFECSaepmHWZQFDH45oC6ur5pk5Og6BIVJFHYsfIVOKbgmqkocHBXiwuuO1o4y4JZgKz6k1khgMJDz0+1bxM1kaF48bCE7BdoFPEIV3pluaQjOBxwCmAqxqkh1kXSxs0rQLqUM8pwRwMtM1tVow4ALdF4f97hKE9MzL6BvJaTnvKicVVYA6WdQw5I6gpqs7zBGLmvM7AbSY1MUXnD+Ropl3AQBRcJ922ZuDZBFOh3Zw3maDqua5gyErqkatE0Gthps71sZ0NtabKrTihJEmteZW+/V4XtNXy90DFPTH2fkmXOwH9n47bYfFYx25X+LyboKzZnKbcyIVd+fPOlZA3nK31edTjPPi7a536ZSSLMC4C90qW8cibgP8xa1RTWLAsHAPnKyJvlVbEKCJqR5p1JpTWue7EZQKDjLbk5Bnzm/UYMpTYJMcvsoN+Cln/bjJNpCa+uMVtntKVInavMQLYlZMzswXhVC2lpL34CLvR4hflR3n7DbREhdmkknIg7cTbD+DZLJKQGZmv4Fdpkv0BGmn+F4cjl0WkIVP2wM7W5sIzbOdaiF8V1/orTK7diUgi4ik/Zruhx10wzdlqaxF9dz+i7r3gxy2fk60oZlimXC84T5YazUXMsX12vPcavuDbLm/lHS2+Z0PEObe1zUyaqV9d3OLIADP/ccLyHATnvWopxJanNF+lOuGa/CNuZEbgjQ5pTUfkw3jICgAL8hvOQBQGxJiDNpooHC8x07ITUuqiarCiIMNNUdApfdkJqvZtvAWv9PBSS4aJUnd204opfIB8wI0i2RPPGpijRGhZKYG0w5NEs/kWcgxage2Yu1HzEvW5sH4poVDiWWMmMFIEr0IjlqrzqUdZSXRHDZBq7SHafpdLwsDp1QyH6lQ7PVQ73ccr06uLOxNlSpwaD94oLs/wOR6nyjQaBzZwvY11NlM7rlnAd8JLzMjPCgRdLFU1GfWa8ALf2iJG4AdgMrslHrMF+RLmMKBt7E4vOU8+ti8ZUAWSojUWD92cbVT+FHs5aHBSeletdeKG4KuwyABnjcIcwS28bONN60izV8pUCnOV3OspLoxV7eZUZeCefx0Ugs3AHiFLPHtkN021b9Ht/YlyVIuCqHUvSXjLu+APLC2IkX1FSsHxJpgri07KpxWRhuSLveEFhwT3cpLBIwjArIxssVa09YVdCMcubTT4Bo3cmfMeoMqKZbtxdLRuYUjuv4U8ZEDLqmLHsGbMytEX7snKp0frhCox8D7jqYeWl0GLzFJl10dJCegegSU/twQigIAUrrIWmRQk7iGwQB3pFOWOhxgUptejqF9S1tulwB4U5Ko/rUrN9t2W3ZPmogNSNEaphRu8KyCqBvBrMKF2TUkonvTi73Vlcnz9rD0+LvAE9u0XhXD+t3MgpVuvCSo6fQWklZnmqihPAhNknOPWUf4opANg/oQhcNIhsi6vB0SBjBu9wZ+l5bT9CpkFaTouAM6lFGJiVpHw2aw66gD6ft2qYwW1DDlI52ycPT/VwL67sQw3FcHtvX7LbfI1E2DLjp304Lg5lcNUbykO2n12NMSYT6SqTqmqA6iEOBtv15oZy1uRgvHINpnGYKHQkuR6tmixznkRk3Mxxal3fGbZ54rjzlGI2Fz3Si80laJfNiUoYd3kMQ8iuJV+jJZw1nF3pLzycZx8X7bcNYM5l+Wvvz+LzRC0cuAMzUOLmQ7xi6pXuY8bdnfDAmpgAjQBWG96Sm2OETgYnmM0xrWXXgf+1lk5ghLNbsx4knfuSy0Nek2gVAupmIbE3AXvHDMppWtq+6k/L31k6fP7EYsR5jYvaaxM8VcXlIs0vDuloDXqtpanedywnySxcA3oxO4WnjhJ21G85d1sv4WxifnU9o+++4sUsn5EvckDNW413dqYoF3bBvCh3m42aCnB1vfAYJ3NTjfdJnuq6WG5qQLR3G++naoUvGMU7zEWzjMRBMJkH6zVgw6gOezc8CmonFRlYyJDm0El+KcG1SEd20cpOWJ6xFCDuVKhBbtNE2yXA4jTws8GU1iS16nUUh4KxsatyAZBxq+rbf15Uo2gECJ5OK+C/EN+6HJES5x2l20VGSWP74FWP1MKwLZ2Ro1QECtYPe2poFAZg7ZDMzTS6mtzeap0gkyEirNz5SI0LoFRvqRQE85antj5Y6JH4K0S3cAv/ZMR9x/laATailDA9N++SUVBjJYkul9xBmETMta5jruMc7Fhq4zqCo8SKAcjgikTMrcZT5T7bpoTR/3p223RMwOpgmQSttmUw8WeM3qFg9bAy6TmvB/RxQOBq9JnlDeJtU7vMrq+ua1uDU2rnBaNXd0y9NZRaDpmTx9EuLExcZcgewlBpqzVSycscIY2pjtU987NxZENqA2SAsRENg64YPH0J2V1eNca+gIuMxi2v3Iadg84lmcoQwQiPrCQL0johB9oY+Wgm6zQy2Y4hj6P2hJ2chi+glnkcJT11Fdo2CGKmG3dXWLly5Jckk4RlemqrC++qhklYNOw2W7gfrkTjv5O2KGFJEEUrm2yeNHgvWhoiU7JeYjBY6tGDwY75j9kvUEJ3vBBrp9ejYp2lAg+pxgUQMHXSvYaW1vNT7qBwCUDwUErx3Ma9JctHBaXwbNAO8g5Rb4IKZHoij2A3fLUCg7xmA0/JggXAWekWKWiwbEXyedkYBjqSpHoEaArAiAl1or779G7zho6W2p8cmRd5qojYw2wEak/Cnl1tzMQRqUX3p6tR3KKO3pTXcV2Dqj1DDjfIcdE+SurNkaMaYlW4mtGPQ6FF8P2f0dG60nyNhCsQsZhTObgJS6XzHAdJldud1Tt+ViWApJOvdjXcTL5acrShoY4O/0MWNdyipSeDOGuLKvPnSqGjyddE17LM2cKScTPdinU913w2arR3i9migJzinkvQ2YO9+4MBQ33K4riA7FpSy4cZzSZ9Ue3VcLZ05vw53XBeYFzUW7117QCCllPW4YsaK2haOHAlclUyfrpP07cr2bUpl5tjcCbXdOqlxRD2uCOloM2PqsFh55fMOIVd2HnXTDIzOpNX58q73ZT1VbMnd+dFDZcNKMysstVFNPiPTkbMFhqoaJ5kGzxFxrGgxDIm9QwXSVI9AqT5DRSvbxembTntmHkBba+XN4BlnmjL92IJZ1PKgevpfHeAF/PWdHz1NRQNeif9HSjZxwXzsEenISslXc2BHLhedYyTc2pInNefsjWtEeqVUV7gipjBbA1Goyzlbmtjor3VeHeF4i0hPQj0Jzov9rafXWjOsk3tda/rBdvZxA/7YHgxpeBrcdkI8IsISd7ZmjTBQJ0UWrdMBSuS3oHRNtvEdeOhBE7DcrfIc3/ezAeeUI9wEfazUIYiRDIzXwvn9gvZW2mFm7eBrJMUGwKyRFbpZ16YV0Rv7zQSjiXutLzns4pXo3InJxr1BlTtpVIgEB5WpglqHFcoRI/qZ16FcIhySDxPpZUKOCXixgPmUMI1pFBvaglBWPMOjCZ0xw/2xuEiSRjgtbQ3T1FPMQUuSJLqERCgzbwVpbPSvNvUcHNeE6XnGAioZnJR9ZokCYTJx0XDwkN8RXIXYaHzAcBBEv5tQJVFs2WOTkrMizwT0d6ZWqyN+TOqn0mT7pNHN1nBS+3uEdKgmLdQpmId1zyhJ7c1LhBeIGjAlIkZEi4XZkklj2Vx7YrcpOG4Nh2b9Xjgp4VAnkYG2g/cWpKpAL8j31pGFpYrcoeJWWIuftSWThJhLSPOLoSZUghfw0DVm3xC6FfLbG3C6xnHneUyAuIrG+NCDcyujzSBOWyj8Zb7iPm4pQkQjXk39TppjQSENfO8EEpAZNatloYICEdjSwQ5NawBZG1N4U6JREkyERskvk3V1Zb1NS5S0WYQQ53UZqP10aY1KExVP67Lekm3/auStaOCqGiGqgDPFdUTyLGSbXTtM3SjKj7MeDz19vQjVUk6Gh/Zszdgv0YXrnadkjUv0DXCEmsUFE8NoQtzJcMkwLwGGTXcgQmvGYebXbvX204BSKt4IAaR3ZxumNJpeT3jBNaLT1IapFniKEmLqqpQdHLtjv2jBLaiOGEkLMuEHEnKCZ/l1fDGhfBWXpWAC2tMSePumPiwhoNGm1YE4uJfdr5GAhsIoizL4O5irESwletzgWoQRJHo8dWY4LCSSbwicitDTTJ7KJul+VcA5pUP5ayvWAAC7rizSqZb1L5idsxyWeY7ciHHeyWT68quauKLZPYYv9PNZxWznQNhbUGfbE50wSjn6Tcx9CDBNtwNm3BmEEOd4iihzdGmYAsPZ0bK44+LlvkQPm8P3IqvX2C48QRsu3AAlDBmT72NXvRK92n6Vtx9pDbIGMBN3FwAOjep6B1TNdZ0MEbceKCgRJKc+3oZJ68cvYXwOzX2DZ5ad5VPLpK+ltM8cV71wk3meNUY7GufiReZncPFqQdFVPO15fuUL+nup0g4e0ext3Au3+1lwVs4F1+nEq56ETVEhxDB/lYumBf3PrNR73D2Fq43xpNyUzXm1IxCLpObGhntfcY7o3IMGqeJ0CIdA+n4dU6Buhctl3WugMJEwCXMW8LnJK0wCQ7O7D0wCqDzZs2Ma3dXWxf/crWx2QusW1hpdpaB5/1HAuI+GOf16oqYaBcuwii5aq1e+T5a4a6n5EW5eZL1ivuqsMYSdj0VMltG1uuKqRE8i0nqLNeMvt23Vy4aaNNdBLSEW2SdyO06tcQd2hadx88abrf2UimgYBTg5FcheqryjFlfqYA2crHmBec4Oi+0jnMKIorVARrqK9V8gnZcRMNs2G3UsZ66+dOSl7mRxrp1art7UcNpunzJx7mYXJWQy6mHKE2hXzWYXe5mNlz98ZZg5lWVMIujZZypxdewP137b6lBhvRdE5E0TWZzKyAdfxhjIBE5L6g49ugEprUWY4GfmACjNbCBltE+eikuv3/TbtMPCw4WMOSi07kA8e4tMFKcfm+DzOwudR+V1SbcobfreoUWAS68KJmOqXpwVW15dllgwF9t5PXq1VEIc1R7COcRBku1MGEBibi34HfgKWoo/5XOo7xGd942r2gwcRjKBkKfeR9aCkmMBbNTXHtVwqxjAnheX+XfreA4FXBTsiCMkelJ0nEByhEXAVuzqbLXwBDsW/1Gf2L01SbMZDNqwwFURtxsdmFduz2a2sXnCA4kARcaLEuhRfCkPzUusgUH6KKTrzsmyyUsasGKD0PQELVFZoW1owJXIiOXwG0xngW2tKCDg1eCEpoqgeu83QwktrJgJFDLVCO9/8GvFUNCGwvaZMYFHPqPmrXx1xQggDDA8Zomy1K5P2FCkWstaCEDRBa8FQ0VMgaC1WbVzCQAd6cArnSsEgiran4mT4vASPHhn4ePC1fZvbOgaoeQIw/8BsnDqAGBDbR04PhZVg2iZHSpwDjrgrEBeLQMpot8jfkaie1VEOW16i4jKCE7YqoxdgPDp7gVZWi7WYexh+1HHwM41BXKgJo3ETgf9wZg9eaGoNzbozsMzZJ9nPUpF+vCHewmPsd1qp202vQaGYuMbX/KMt8UvYybO2DPkrnms4rZ8rwYxD2XoG8O+ZaPQyctd3YOrsAFQn1EIwWjKZfl8ZeSNZwXHs7rjYva8zK0H11Bdk0KDHvZJCd00l2zc/s9SkpN/MGC2SmuoT+uTTPreEkCGu5TKLHWfVInLGabwCcjF90r3cf4plQ0rDY1fTPVw72Wm3MxcUtg/bwj2irEAPdaBrdBpsQ7kEvZ+TznvljGyRJf+Oe8+4XkNJnhCn6+QQAAIABJREFUNnWdq0ScpdIHj1a8gTqpTjaAFeNQ0GObJRJpfkBSy9zyOkpT8xGZl91Q7fZoTgrIwXhSCM+CBstSeCVcjAhEKWfXVxdgATWvGkkt965t3VxNu6LcWz6R7/bSf1U4EV+pOjNdfXLUH3zt44KT5MgEDwVjFdBmpQvcgVbcd6BTt5dAyTJjHA7F9ZsBxo9bxVOIpEJGFQPkpaqi1SYsBklMRrUp0N5kvIfFBxAsxYgOClSAXdIiXRjY8e8GYgbIdwT6o6oI98TPXGAwzQbBozvLCGCCYZKNiTvE7rSWTcbxIOY+Jg5J1x3Jvsm193FLJSwooF3ep8hCWEirQeYnpEO2X7baDlrhTnyuVkUZbPPky+gA6sw70GBUAzwCNAZb1XERULzqYmKVrLdUCgYVoltS3uqnGzq61lWpgPsqEc0OFc/FuT2iCwz2g5fATMRVAJQgWG2zjkMSdnDhRlypuhqQLOMQgQwi2xPVQGttbkWDRsBbihJEYtZymxV9kaI89A0KhscrIYlmGUNnaT7GC0hyZ/GlAEQ7A+4VB7/gGrxbaIR/wjgUlx0ocY1YmAz3LlS01L6yqNwZHUs1UFabBcdvlJ3xK4TVI1XubnifKqzvAJmlgt99951Vop88ArApDx8+5Ovfqfnzzz//93//d7gFKNyrV6/CdY67Hz58ePHixVnzCO+a8XL2uyRTJ3dzXQwui7dv38LjHpD+z//8z3GBElwjzj5L8jBHeIe/I6p48OABGjmu0Wm0QZMwVD4oOQj757//oi0EKiB8Bz2g7ahjxj0IHSCywLPDEhZwOuAUIYVpmg4GecsWAOS89eeffz579uz3338/S84L9M4I/ax//2Lwcecy+Ndffz169Aiq7d5yS44A9/vvv3dvkSXwaO/evTMrY7z/9NNPZslx/enTJ4jVLTdLMKB+/fVX83HXFYK1K4LBOx73GqJjsJcyRKYVOuhHScC5f/v2zQwQTzJAKgjzqroJS/QalgdCx78gw7RCeDBqiKKNmxV+++03CPGk37x1XhexBkAMHVlqDPuDSe8ZCD19+vTz589nv6kXh085RHk8CxldqVZq40PV17ioPS6eP38OyxMQOkYlKkBjA3Wit2AMX79+HR599026lwxFBV5YZilE1ATNCVMLFYXphiaHq4Xvwm4j8eF6NOSeEACEnw3clQWrbcEC4I95i/T+Z1YNocvjx49NXhAAwOOb0aZ5l7xmRhaaajlz2XkKUHVaDTnCSEJtMBjx7/Hz0BMzjAxMBI7KLf8dfAJryusMbLonjkyqIKyDsCJZo0N/DhVCy/h5KgNUiNEcpEcQSYIkTLRdP3u2lnEBqo6M1kkYYobsCRFjGEcOOQBCPTVA43eShxnCNR+By/NqzukrzcpLXi8/XyOldhVEwdZ5B76b7oPRuB9EgVrMDjBxOF2Al/6WQZSXgOxCxgsDxpv5gTzyZjfU9az0Ps7aqzmM0vLJXjeTjwDmzOV6Cdi5UJa5iPRl3MIwHiZuivns2jFbPS92KMBEgg5rbJu7SjjDJkBnTLTLLiVrOJvYpl73Gs7bjgvMc4+/Q1Lm0AiPC0xsEeie8j1nuMeOFGuHw1mNvzioAj3WgMVPLLolBdg7LxwA8KouuH26T9M3fhDVq7m2myuCG1Y0sDLLWEI+23BFGFaBsajhZr+xrwzj5eopq7yeoTjcOkw6rDc6Nb0MSiZaHtpnv9DmTtMaGuv9vErEWZyea2faZ2Ihc/y8vy/RXXvquNXcy+OShdrynSTW2RPOYHZV370qX0n6OWNlueBSUlt+NrrqGDennGcKsfs+yWy1HDw3tQzaa4/3bRcjkBdq875n9gDv/qC13ciip+XZIFbX5093PnvegnyxGRJW6CwJX7gB0tXUGOtBV4nWq0cCXXvf0u27S5N5zfyKo5svqV0127E8IG5QBR3DMEklD+l6HAFhHXcDoeNd7CvVOrvopRs7aIUlayw4YnieyGdcMKmMjGZ76UAGqe4jYUUawa24NE9Usna8el8Q0y2VKkS3tuVAB8L7he4ryVwtKBVwrPKbK/585M/LWus4DFbuTMr71IarvV4c3MKoB8+bdFgducrsbg0iRWm1jJ/HVj2MStN0I9+CBt3KKJGPM4E6IAr4ODO5ispHNlsv13tVK7VwcGeays749fGW9LkcY1GblE1yjVXONBluyfqzaNLPJAQsMGv/hOOJkgf3GSUDdax2sL01+lSlCksyVQmr2s2OLAtLY9v8RNgRxbwNJW4vcABh2txH2pRkE4aQ+gAc5uiY9JoEY9c7jsAIsxy9iwysa/3OXjBJiLZQo8LI487LL8SE8OXELXyRLTh8KwbPmo1DK7AM6SXpKAwI12oHMxAv7GEdg/6Y7bS8Bu8BxqG6LYkx+4ImBAjLuAXtgnTMLtzrbKUCPVAhr/a6jHirucTwJdCfDEDGf0TjwtUBV51uyhGmyXWLVr+oALOZ2hFGnGtsrZbxM69xkhi3u6MEne4ZFZC4jVMNdtXy116Zog6U7ZBpEvF4yuuy0Us05ox2JAvmCqu4BYtKYagKpPc3acYQcE002snz+5gHkQOqfQIH45fEB3qVHa25Xgnw9p0CuPJ1B07tkgzjaWpp8esrs2zi0CszadLQ7DoqoF5aFCUMuoE4sxlQ4bEcVdSpQw5w1wxnq6P78VJANFehFGMBAs1Od2vt+RopDm+QEE60wulb6oqfUJ68IAp0IjqKeiiEKO2DKBJDplo0YwYMw7lNppfsOlMbajnrYzzedNZe5YkOzGPse581C93M/9TD2WSt0rUscylgZdwO+5D9LzMrKSWscDsLx2y9vJipFeMIOqwGDe5ezZJMuCpdQxMCDK60lKzhXEmFjmZrDGeNC1dkCNUCA5aZ+rltFinJmFFCZ7yRp5eelRYOIEEvjw0K66X7NH0LDMxmtxZ2cwUxxChgxhqiI4RAGa4NUvAOBxix1MxJr1id4RpsMjAWqRPA7ap9QHdwgfyPC2O2QzH1ECGKm2466Qknt812+OudnSaP0qQ1yXDI5A7jwtVttJO3RIKRgnFxKvDVBeq0z6lK8025r3oNKUdnMXdMN8aLd5Sh0ILUW+1qRDDleUPSosr6CXbIATvgTkvwcoXb7L57Vb4s9VvvJznqTcb3ccEm18z12rPRVcf4FV9Vy4+ZGqNUGXW8k3GLHWZPmjvXux8GW2S0+VkJ7YXHuxYjXM10Y+aMsbnAI2HdqJEFSgUN493NEqAEA5ZvyjvXCBhAwOJ2emgRytEa2TWIdw0v2sGMhmyhXjVm8uUOHJTgwXpUdWnZq2Mm74yHNSn3bj84prFms1fXAc00e6lxvbZWWKsnGMtFwgnvGL8SLlM+guG9o10BQID5nZb17IHAwvFqKRFbg/1q3EEhMdwy7ABE4J2dwYTyEcLBbDgMu6K8SHl4PHodWZF+o40oRLcGglfZLBiZQMU1zvfjDYuMNj8zxqwFqfcnmtU6jheZs1Cp5hOK7Isohhjv8At57UOH3fa9O+jcancGL1q7Ilg+zgU2ABf8slu/QQljVBH5NKDk6CI1lLpSP6t8ZGdqkbrATwQYAYVhVA4tuKkJr0GLwvV/3BoB4nQrjECXbGA0PgPNMKBXG0dQXkqZXF3KLlmSqWw0+j44rCzCg7HSXcZAV+o62mzUB0RbqFQhmzAz6Me1a6lAMAqRmjFrMuMFckToFtBt2Mz7uQCGkqs6AdpOMY1m2OFNTtqiFxAcRHDFvlkO4UKF3GkAWmDGIxPgXlEbpRC0XT1buxyAmChZ1+vlKyELVwcskKESV6GOhQ9+QnlQ+Wqg4Zb7SNkcAYhPNVwuSWOWaFxYmomfgRzHHSHCNrp9uSXQc6h0WN9wF3VIJUf2nDG/2ay5LBwlJgu4xpB3a6JwyaggG8yOD/KeCIp3X0XhI4pEblAtV6/alOzm2TsqZ1LXpGG02oSR9IagaI1U1CNQ8TbiKiSGm0VAy58Yvy5JVyWw0tEA+yAeg3HYKUA0KL1iv2B5VUecpz9XcbXJNaCDwniJR7nr2aOZBIZUk4Bm114eTWp7aVGUMBCJQdoMqCKrXJOGHIC6Gc5WR0VGlqnP5vXVDKWIrM2Opri+QsOSyHTzNRJ8N4gKh7tHs1AVr4Xkgyi0A1sHy+C6FQt5/OwbRJFIhqsx/peMvsId3bk7qaH2qqKrRcVLlnTWrv4wqgsRtA8dXVJXKpFlLitNGbdsA8gYurLCCre2ZMzWy4uZWjGaoMNqUPWuEs6mYhzXcEk1MNdwdqEuUlJjOGtcuKIJjwsmfnbbLFKSPaPccOEAlq0I5hmNwADWsKtHm4z6afpWD/+z5SXd3MldkQvkFcl1VYwy1MScDv4o0DU8IGygO5U+BylGR4aX7BWrM6QOsjx0ImxdmPLCtTf9i8KoZF2hH7IOmDtIjVzidxtnSvZ0mgwyU9cJWA9Tty0eoY1eU4bWSCVEC9AobyNmv8c1xotFQMuf0vyWaPfqC54l6vhguqEMjJ8CF4eGX1lstONySg5Gd4BclZj+yO3uTsmkCWewzGA1o+9ela87WjrFs+Sot3jZygVbvEd/rjobXXWMX/FVtZz041Flu6pw5fpNprrkpkwCml1XRXvJ8Y4gpJl0rI6glldajXI+9rOavf8TvjJA2Fa3vMmlA2FYnhGgQMLTlThUi5nOw1x4B3V0H+9V6H5QEu0a7XvjMZBNZjZqI59tFsKDujbZldoPixtCR4qJ0RkoG/Cx1PUUOpl2rsQj0+zCWuGakYIjkQnSLK24+gklYSQ1cp2AT8EAGZnyuWjzujZXr6CcyBNiaAe4w13U8fost8Ha79EH6Ey6hSFPLg2AR9SEWw+jhHACwzOAEqDOmKFkW11XNKklYW+uED1J32pXZrwMBHq1uIBy1zIXMcipWlekfsZA4wWkdZwAVgEDaErWagHy8lpjtEZGYmgBOuxtxOz3uI7O0Szy2v9k3DcPzkH/1cQTuHkZJEXpwustQWveXlAoH+ciFoDLnUW6j9coYYwqOY0tQl500n2lb9HyYZ1plPIZKwQiSdjzAEdQNq/BR3ngqcAtHSFdZGD+30YCJiwgg/u3GN95kIiQF0MdU1aQ6tUkVOvFhYXDkkxZPM7yc0xZlBy6dFtMTEA3VrgixBTWqML90c3lEeadCAVUEcYNlg3BPR5EhA1JHcLCv/iJ4AnluAv75s78LVYGSeoFmLUIHsewA22gZ5EX/gmXZEntkBfCGjR1Ff3jVljbzbtXzi5MGBNXaS7nYlgvhIB2kYMCEkdNSBAD37IDKMStgEpAIY9HTBU6rsGay++dEuiP28sCJRoXrlbUGxdAO0kzofxQcjwCK4p/cY2SK0vrZaReMuJUfrdflCgqOPGZ6CI1KoAquioaDdugHtDnK9OdCpcsmDsA61mwVOl0qU/aWC9tgawfmsXdc9qCx6HDUD+UoBzG2RWEt6Sg8ntZIAtTBzt4AY/zTgF4v+mVWpHCUkaPFDFZjYzVgUDLCWwRwFMbiQqolxZFCYOsMWNK5Te7fqnAMtUKjRByAOps3G4+iKFKDuqMal7dRmFGU2s8suR8jRSNG0QxeTY0HhjR0KWrIAr2BO0jNGKmDxhEgwRRJJiBakzc+P+1d7dHjStro0BrTt0AYEKAHQEQAkwEQAhABEAIQAQDIYAj2BACOIKBEIAM5j7vUZVKR5Jl2ZZsfaz5MSW3Wq3u1a1Ptx9qylfsZfVVFd1aek7rwom69IRWWttmE4d6sS6Oom7eOhbrOaQUZ+bGe9PJbbkTYJ0TXeOdVV3g8O7ZNnUVyw6JDnZ09TBob60XztmBkSzHJaklcIdzUXv1lDYOZ8dFsV+qj4s6j37FMhtJWeWJctGbpahwr784iDNbI+ZLFNLq675ol8e3li5bixY7vMvcogJ18sdZq+brwfRYS76xivNwvDCM/+NEVDGjLNkq7reXPj1u6l69zgU9GpWytL1Q8fVQ6a4HP19ohBfNOkd0r/PE+aR0MOcSS9tonklOKfux77eLpT0+7MQ4v9W8mYzrb+SMi1FcI5LLVvwf9z/JN4CxquICHQMj2aSIWfNgzA6z6uWoUnEvTaVEK+KGpLoC2bVxX7HxmZbR9myV0uUBXLvTtmQXBtCupoZrZ8upedSX1n88l+DS5lckDvJpNHtop8sDOMbTtqxzYdZVuGJQLbqq5u1EtNqs1EVtc/mHd7xHi9Z5OGT3FbdqOd7sx4qLTraQNpbjWpmtyZiXq3uhIzIV7+viOSiaEBevGOfJqTgW4mP8OiNWFQdPjMnIUKddUVrF81eUE6flZL9RWmSeO2+z4pGtTn0azxMVLvoUUwIh6199UDdeybUVGD049xY6KIq/+okxECNw1lCJ9HS81XnOjfxra3LpjoY6KnJfl8TBW9r8pRNnDYDiATUrJTtUlq7GxjeM42hWAyM9RtfGazikCsS5Ze5ZK9sdMcbiMhSbZL8EjFN6Nk/FcmzYux6Mi1fu2K9oYLJqzV+VRifOrVJLGaqv5tU3hy1VKSk2RtqQjtOm2uJVQDrq4kLTlGppOVF+Te04qUbO8XyPU/OKU6pacUqJYnOPctEFcW5MbrBLn+bSwZBdiEtb22OjtGlLJEbTal58o/mBE2MsNolLcNLAxCc+xlNJtLq0qEisuGTX7Mosb8VyxUnbNa7oVsFV2pXFEhpPqXPgZN8GNF6BXIEVQ3eJwy23Sc3Te1Rpne/Vc5UczMcK7eCNM1icIqKxMQKj02OMxdFRehRE5iTncjJCSOcOsZU+Rqcu1w2rbxWjpP49QUUj48K5emWaKmGQjWoKZ83ldLAvKoZxe6vq3BO0t/fqkueef6o3b2/tEhWLS+CsER5DMS57LdU2zqKrXFBn1Xnp9A4ed3XaEodJPKGV3rKs3nHxiiFY6lQjmycubfV3Xf/rB89yRdWKZ7lsjyy9HKOr4ga6WJ/6KdHv8U6homLRtPql1cnZqbNNRcMXXeW4KPZ+28dFmC90livWcG5KNGFtI7ZYGXcFix6Gncrf3nk7hkrjd27OYMUDsO0zWKeGa7EyNa/+xQ2TlBhRjbylKfZL3A7VeTKdVbE20sfzCNDSY06xlytSutb76Yjq4ANsBWN7q+Z20KZG0dyKRVf291uuaF1Lj4oxVBq/5Qjq9kZgdclz39GlR/SiC3EGKN11e3tctIabyj+w57WajLmbqHjlUnPDJFsMp9ikdEStmNjBm6iFZHKZ69xqxok9t9WmPvbrRO1inRxrS7yHrz/AOnjrWL/yfczpzNxSrzm5LXpprvNU0lJnVRc7pHu2TV3FsoOhsx1dPQzaWOuFc3ZgJMttv3B2OBfNV0lp43B2XBR7pPq4qPPoVyyzkZTVnyhjCI1k7lBcRBoxX6KQNbx88/jWxk3CcmUO6TK3nECdreLc1d7M0hWPuE3dq9e5oHfk66HiaXA884VGddGscyz3Ok/uRVxxYCcps9oYZ/uW7gA7+BWJkT9rGAwpPXo5xt6sA2GV9EFO+W6PK6jXM+1hGNfu4sgcRruGdG4pbYtLcClLI4kDexod6jFebNcaUuLK1cgYqy6kg++m1mBb3MV6tId0vEdbiozrSYlXQBWjOt6Zr6caxb1UfxlRUefhraoeHq1Ol1oIM+q5+qvO6PdFTyCNjNI4ECruohdyaDZzqFa/eElfAmcPombr0KnS4s1wUy+ui51eZwCn4BtkGd6oiKMvO4AXncJdsy+qD6VsBYrLcZ6puZeOZ8tRZ1sa47/jle9p9eKAHdLv6NvohS5/VRrdlz1M1rnsFr2NwdZqmV4FJAfIonfyy3VK7MX3ODk6r5pzICt+bGmAxWESdwXVh0nNrqx5Sap4r+IaVzSs4GrqIbS40+qU6tGSjPOOzJ5a8aBLNu/gxbSRdnWzkNVHzuqvR0pCSMdx6N9yAht/QRzRD5f+dX2cZKuDJ27qKBpkozaFueJ+O9UX1RfvltbWuSdoaddzi517PZhbQksZFq1Yne+HVhmKpc2Mx4O4L1/xAGlp81Uau9kTe9zlrPJNQK6n4uoWBS6NHBfoudfHRXfhWS7XR/Exbp+W7qOFNozBMLdDi9UrTYlRGkfZ3L1H00o3Xzqxs+ecuRTVGRwXxSGxnuMiblHiAtrUcZG0IkqLMuvc/FSPioXW5gDdFSyk1+XMzd4VtHTn5gyWOwDj43rOYJ0dujWv/tX1j7vQmuUU/XMpcdOyyv1wdT2bWtvswb7o/XmuFW08Amzq+4nsYFjzpTmnOvdjpx5gs25rW57bQZsaRXMrFp0bh/DaoFp6i97sWailW46gXptzbkdz39HNPcZnZQir3L6Sj0N98p3lMCs9DsBhPK/NamAuPXfzs9zxHheUpt4r9uImKmdY52Mdnw7ePfbiRO1inZzDlzt464zeNE+nbh3TWg1ywZm57W51ciu9FSwm1nkqabuzKsofxj3bpq5i2e7ueEdXjIHGV3nhnB0YyXJckhp3LhbocC7KL5fSxuHsuCj2RfVxUefRr1hmIykNPlE2e7PUwS8O4kTUiPkShbT3ui93dvX4lgPZ4MdhXObaBox3GrkH4SWOr3ST+J1/I+EMNnWvXueCHifqtL1tL1S8ccrtepzzhcZw0Wz7DLDx8muef6rr2eB5rBdfkRj51eNhGGujl5ua2hqjOu5O57LUPBhzV5+Kj+v84rvZg2Jt0x4Gc+3ODYPBtGvuUdP3DDWP+upmju0SXK2RWzuYp9GhHuO5dq3nY53nzdxAWvpjp95NrYc3t5d1ag/jePdlRG4Ixce4Vi59DA5vw4rHk7W9da+pGrejy71XjK3qPDqVViOOoFW+n+qaYbGNcdcXD0rx4jexjf+jvfESOHuyzR5ExRKGlBKtji5bbpilSsVOj2LTtRULS4/SxrtgSKMiG7w7ejY7sJt1i36v6NzSVXHotVefZltXp7SK59DiQVGnQHlqCsQoiutjxdW8dPhVJ0ZpUeZgxmeD7zfCramvSt2iFwehW/Tqo96rgDWflHyPkw7Iikt89kBO85cuNHgq7sW3vaUIaWIM5njgyt6mZiWXWA6TOl/b1ezKmhWoOGm7xhUNK7hWfPws7qtmSp2TapwJa5a2erY4S6THSHsLnbqYttfMLpQcHbrcy7SaJ7S5bfwROVYfl0rolMDb21uclSaTycfHR52Kxen1+vr66uqqTuZN5RlkozaFueJ+9cWKgDbPCezu7qYnqzh3nZyc5DLM+hhD8eHhITb5/v6elaciPZ4x4lIat55HR0cV2TqyqtfH3fPz88t//02n00U94wp1enoab8xjnCy6bTH/+/t7jJmoRgy5ZNRF+QcHB8lIaGQXxZ1KaU8gOjRGVtzwxP+L7iXe6cd3TjG6tre362wbp6bYUZ2ckSdOLzG0fv78mfxf/FhzpzV3JxuBrEByXCRn3SWujzFo45SY/NvIWdFdQbY3h7f89fUVd25Lj8+4bYvzdoxPZ9HhjY1utqjm1b/OW7XkLjQG/6L3w+lpuf5NS0cwPQLU74g4N5Zmju8kStM3coEurUlFYq8fYCvaZVVfBNxyrL+n4vas+PQRz91xNlh/Zbq8x74/r63fdoQ3UfWR45323BdiC71sr7/r1XM6Ua9uOKQS3Dr2qzedmSv6a4Qnt0E+z0YXu2fLjfOhdnSumT4OUsDhnOtWh3MOxMf1C/jiYP3mze7R41uzniuW5jJXB/Dp6SmZnJDMEqyzSZon5nol8xP29/fTRAutCpgvlOV10cxq9GvZPJNV+svIX0WvF9smNzCmfNfsrO6/cB7qtXuo7ao58PqbzSV4bX3X96dRx/jahkobO/Juqg3VijL7frxXNM0qAre3txFPo9Qh3grG4C9dtcHE+/v7+k9S8Xur+MFs3B2tWOFwuLu7q//L/eSHuufn5yvutyOb//jxI61JnZ8LpZn7uxCv0+N393OnpGYbWNHpMWgvLi6ymUuX+2Xbi1ERLxPiJ+2pdttTiONtXnT03K9g4tQa56X4N7Bfg2aHRGqeLEQYwXj0yCX62LiA+9W5pL4qnUskQ/cFvApYcx8lp9b6Tx/Z6g0mdI9XzdlubXY5OaKXCLOQVCOZxhN3lTVvtGp2ZRQ+KzBU7DENGDWwW9lme1ZpHRdwMV1bBwV1vHKs+WolzmZNhVKMBgohvbZe3sCOkvuzePmShMuM6DNpKIe4gEXQzLgJizfCvQifmvINslFp6/q1oC/61V+drW28gYoLW1QvvmNY7tupZCimcYGz57ooNk538X/cmscNevIvTn1xAuzpPXrfj7u444mrUvwBjfg//sVVKdtf0VnRR0lnxeUpeqrm81tnh7eKrU0ghlYyrtJ7nth1ctuTPrTH6Eoihi/x8544O8WdevqQH0WlxSYjNvnY0xPL2rrJjtYsEJeMOCIqTrnJkE4ujsmjwcbPuu4K1jxINri7ivEZZ9SoWHJ2jZuB5Oy9xKl7g62z62EI1PyGYKF5SzEjJ+4oSs/M6a1FMubj/8HcDHsEGMYRsVwr+v4Au1yrbdUpAbcca+iOuIePP3VQ3FH8jeiO/9HKYp3XmVIxOKMa2RuD5N5gMDcGyyEnN1FxHxUvEnNvFLNW8WA7pJuoaqteh5DONq3iWPBsmIUaw7Jbx371sjNzdX85uVX79GhtRVdGK7L3Ie7ZetStqjpOAYfzOPtdq7ss4IuDLvfO3Lp5fJtLtOYMLnNzwROieK+YfEtbnK+YTp5JZs7E/yaAzVVtPIP5QrNIXTRnyXQz3TyTpvrFyG9KsrPlRBeb8l2/dyru9zb4bdpQr91DbVf98dbTnC7BG+m4irNT1Keb36E4xjcyVBrfaYy9mEEUj/npb8cG8Hv5xpWaLbCPx3uzAkobmEAuxGqudV2O+xkXsvRJKv1FdnLNjRkL8Vvs+Kt4jf8qMB7f0t+/xPk2Tr8hll7o41Vq7Df+DemFam6ELPRzodxw6uPH5IE9udRm36VE+jznAAAgAElEQVSnIy0mMyf9XtHpdWa3xrCJAMR9IerRqIip+xGpI/ouonZELO81CMeYiT2m37/EHuOMFAMmOS9FRzd+XlpDo+buIkbvr1+/SrNFw+PeqXSVxPYE3K9W2yY+viqtVrK24wIxjL0KWHMfjfZ7HK+a1zPS0gEWl6f4lzx6xK5jIalA7qlzid9URlfGeSOdDpQsFD9WPNesh8JeCKxNwMV0PdTpT+3iMTl9r5I8I8cp6P9eoh0eNh43SQjp9XSuvRAgQIAAAQIECBAgQIAAAQIECPRDoI0ve/rRcrUkQIAAAQKLCMy6YsYMdd+jLwIpL4HFBOpMsn98fIwjdLFy5SZAgAABAgQIECBAgAABAgQIECBAgAABAgSWEpj1rVmusLHFHso130cCBAgQINC4gEtw46QKJECAAAECwxaomHp3c3MTAViH3XytqxaImEr//PNPkidC/ETon+r81hYFfvz4UUzMpfz+/fv8/DyX2NmPRkVnu2ZTFYvRG4GzS/fuOlLKIpEAAQIECPRFwKvmvvSUehIgQIBAKvCfdMkCAQIECBAgQIAAAQIECBAgQIAAAQIECBAgQIAAgbkCMTd6MpkUs8VfQxU/usgihQABAgQIECBAgAABAgQIECBAgAABAgQIECBAgAABAgQIECBAgAABAgQIECBAYFMCx8fHs3b9+Pg4a5V0AgTqCDw9PdXJdnp6WiebPAS6KVBxsTg7O+tmndWKAAECBAgQIECAAAECBAYpIIT0ILtVowgQIECAAAECBAgQIECAAAECBAgQIECAAAECbQnMmgFp+mNb4solQIAAAQIECBAgQIAAAQIECBAgQIAAAQIECBAgQIAAAQIECBAgQIAAAQIECBBYSuD8/HzWdtPp9Ovra9Za6WMQ+P7+Tpu5s7OTLluoKTBrYnl28729ve3t7WxKx5eNio530Jqr9/z8nB0S2b3Hnyjo19jOVt4yAQIECBAgQIAAAQIECPRRQAjpPvaaOhMgQIAAAQIECBAgQIAAAQIECBAgQIAAAQIENibw8PBQuu+Tk5PSdIkECBAgQIAAAQIECBAgQIAAAQIECBAgQIAAAQIECBAgQIAAAQIECBAgQIAAAQIENiVweXk5a9d1AuDO2lb6AAReX1/TVgghnVLUX5hMJnMzn52dzc3TqQxGRae6Y+OVqRjkvRvbG8dUAQIECBAgQIAAAQIECBBYUUAI6RUBbU6AAAECBAgQIECAAAECBAgQIECAAAECBAgQGJHA+/v7dDotNvj4+LiYKIUAAQIECBAgQIAAAQIECBAgQIAAAQIECBAgQIAAAQIECBAgQIAAAQIECBAgQIDAZgUqonw+PDxstm72vlmBj4+PtAJCSKcUNReenp7q5Dw/P6+TrTt5jIru9EUXajLrLw3EGePo6KgLNVQHAgQIECBAgAABAgQIEBiPgBDS4+lrLSVAgAABAgQIECBAgAABAgQIECBAgAABAgQIrCowmUxKi6iYW1+aXyIBAgQIECBAgAABAgQIECBAgAABAgQIECBAgAABAgQIECBAgAABAgQIECBAgACBNQjs7u4eHx+X7mg6nb6/v5eukjgGgRgAaTOFkE4pai7MCq2b3byPk8yNimwPjnw54qR/f3+XIlxeXpamSyRAgAABAgQIECBAgAABAu0JCCHdnq2SCRAgQIAAAQIECBAgQIAAAQIECBAgQIAAAQJDE3h4eCg2aWtr6+joqJguhQABAgQIECBAgAABAgQIECBAgAABAgQIECBAgAABAgQIECBAgAABAgQIECBAgMDGBa6vr2fVoXRy7KzM0gcm8Pr6mrbo4OAgXbYwV+Dr62symczN1scwu0bF3G4dT4aKC8T5+fl4HLSUAAECBAgQIECAAAECBDoiIIR0RzpCNQgQIECAAAECBAgQIECAAAECBAgQIECAAAECXRd4e3v7+Pgo1vLs7KyYKIUAAQIECBAgQIAAAQIECBAgQIAAAQIECBAgQIAAAQIECBAgQIAAAQIECBAgQIBAFwT29/f39vZKa1IRIbQ0v8TBCEQQ5O/v77Q5MUjS5Z4uRIvWVvM6B87x8fHu7u7aqtTIjoY3KhphGWchMRheXl5K2+4HFKUsEgkQIECAAAECBAgQIECgbQEhpNsWVj4BAgQIECBAgAABAgQIECBAgAABAgQIECBAYCACs2b6np6eDqSFmkGg/wJbW1v9b4QWECBAgAABAgQIECBAgAABAgQIECBAgAABAgQIECBAgAABAgQIECBAgACBhgWur69LS4wgws/Pz6WrJA5bIBscdlaE8e4LPD09nZycbG9v//jx4+fPn/F/xMK+v79vu+Y3NzdzdzHroJu74QYzDGNUbBBwSLue9euJaOPl5eWQWqotBAgQIECAAAECBAgQINAXASGk+9JT6kmAAAECBAgQIECAAAECBAgQIECAAAECBAgQ2LDA4+NjsQY7Ozsxz7iYLoUAgcYFPj8/55YZs//n5pGBAAECBAgQIECAAAECBAgQIECAAAECBAgQIECAAAECBAgQIECAAAECBAiMTSDC7G5tbZW2+u7urjRd4rAFslOjDw4OetfYt7e33d3d09PTyWQSkdDT+k+n04uLiwgqHRnSxGYXIm51do+lhR8fH/dxknnfR0VpX0hcTmBWCOmzs7M49JYr01YECBAgQIAAAQIECBAgQGAVASGkV9GzLQECBAgQIECAAAECBAgQIECAAAECBAgQIEBgLALPz8+lM31jBuRYCLSTAAECBAgQIECAAAECBAgQIECAAAECBAgQIECAAAECBAgQIECAAAECBAgQIECgtwI3NzeldX95eXl/fy9dJXHAAtHvaesi3nG63IuF+/v7CHv98fExq7Yx8fvw8PDr62tWhlXSr6+v524+63Cbu+FmM/R6VGyWbmB7jzjps46vy8vLgTVWcwgQIECAAAECBAgQIECgLwJCSPelp9STAAECBAgQIECAAAECBAgQIECAAAECBAgQILBJgYeHh9LdCyFdyiKRQBsCpWHcczva2dnJpfhIgAABAgQIECBAgAABAgQIECBAgAABAgQIECBAgAABAgQIECBAgAABAgQIhMD5+fmsWXZ3d3eIRiXw9vaWnZZ5dHTUo+ZHcNuLi4u5FY4GthHHuSK0blqliLG7u7ubfuzLQq9HRV+Q+1LPWcdO/Hqij2O7L+zqSYAAAQIECBAgQIAAAQLVAkJIV/tYS4AAAQIECBAgQIAAAQIECBAgQIAAAQIECBAg8H8Ck8mkCLG3t7e9vV1Ml0KAQBsCn5+fc4t1SM4lkoEAAQIECBAgQIAAAQIECBAgQIAAAQIECBAgQIAAAQIECBAgQIAAAQIERiswKyrow8PDaE3G2fDHx8e04YeHh+ly9xe+vr5OT09r1rN0BnjNbWdlu76+nrUqSd/a2rq9va3O0821/R0V3fTsb60imPh0Oi2t/6yLSGlmiQQIECBAgAABAgQIECBAoFkBIaSb9VQaAQIECBAgQIAAAQIECBAgQIAAAQIECBAgQGCAAvf396WtOjs7K02XSGDkAk9PTycnJxHN+cd//8XC0dHRrOOovtX393d15p2dneoM1hIgQIAAAQIECBAgQIAAAQIECBAgQIAAAQIECBAgQIAAAQIECBAgQIAAgTELxOy+vb29UoGeBr0tbYvEuQLZoOH9mhE9N4Jztu0fHx/Zj6svx2Eyt8xsIObV97jOEvo7KtapNIZ9zYoTfXl5GdPCxyCgjQQIECBAgAABAgQIECDQTQEhpLvZL2pFgAABAgQIECBAgAABAgQIECBAgAABAgQIEOiQwGQyKa3N6elpabpEAqMVeH9/39/fj0Mjjpo04nMsvLy8XFxcxKTht7e35XC+vr7mbnh4eDg3jwwECBAgQIAAAQIECBAgQIAAAQIECBAgQIAAAQIECBAgQIAAAQIECBAgQGDMAtkosVmHWTFDs3ksD0Pg6ekpneS5tbUVgcV71K5ZA3gNTYi5rHMDWEc87qOjozVUpvFd9HpUNK4x5gJjNvisX0/MHf9jdtN2AgQIECBAgAABAgQIEFiDgBDSa0C2CwIECBAgQIAAAQIECBAgQIAAAQIECBAgQIBAjwVism9Evy024Pj4OOLhFtOlEBitQMwYPjg4mE6nswTi9waR4fn5eVaGivSPj4+Ktcmqvb29uXlkIECAAAECBAgQIECAAAECBAgQIECAAAECBAgQIECAAAECBAgQIECAAAECYxbY398/PDwsCsQcv/v7+2K6lOEJZKMwR8jjHjVw0TmoESC7wdbNtYrd9fcg6u+oaLCLFRUCd3d3pQ6Xl5d+PVEqI5EAAQIECBAgQIAAAQIE1iYghPTaqO2IAAECBAgQIECAAAECBAgQIECAAAECBAgQINBLgex02GwD5k4Czma2TGAMAr9+/YofkMxtaWSLYNNzs+UyvL6+5lKKH0t/01LMJoUAAQIECBAgQIAAAQIECBAgQIAAAQIECBAgQIAAAQIECBAgQIAAAQIECIxZ4Pfv36XNv76+Lk2XOCSBmMP58vKStqhfM6Ink0la8zoLOzs7dbLVyRPRq+fuPQtbp8zu5On1qOgO4wBqEiOh9NcTER799vZ2AA3UBAIECBAgQIAAAQIECBDotYAQ0r3uPpUnQIAAAQIECBAgQIAAAQIECBAgQIAAAQIECLQuMGsS5NHRUev7tgMC/RGIacEfHx8163t3d1czZ5ptOp2my6ULMct/d3e3dJVEAgQIECBAgAABAgQIECBAgAABAgQIECBAgAABAgQIECBAgAABAgQIECBAIBWI6XalgYO/v78FCU2VhrqQDRR+eHjYr7mX9aeqJt13enraSD9+fX3NLSois+/v7zeyu/UX0utRsX6uAe8xOxKyzSz9SUU2g2UCBAgQIECAAAECBAgQILAGASGk14BsFwQIECBAgAABAgQIECBAgAABAgQIECBAgACBvgq8v7+XTjWeOwm4rw1WbwLLCiw0M3ihzEmNSo/EbGWPj4+zHy0TIECAAAECBAgQIECAAAECBAgQIECAAAECBAgQIECAAAECBAgQIECAAAECswRubm62traKayO9mChlMAJvb2+TySRtTmkk8XRtBxc+Pz8XqlVTDYyp4xFgvWLXsaPz8/OKDF1e1fdR0WXbftUtNxLSykes+ZOTk/SjBQIECBAgQIAAAQIECBAgsCkBIaQ3JW+/BAgQIECAAAECBAgQIECAAAECBAgQIECAAIEeCMwKdNvUfOIeEKgigRoCX19fc0M854p5fn7OpVR/fH19rc7gqKz2sZYAAQIECBAgQIAAAQIECBAgQIAAAQIECBAgQIAAAQIECBAgQIAAAQIECKQC29vbpbNkI07u7e1tms3CwASur6/TFu3t7fUuLGx1HOe0acnC79+/Y5znEpf4eH9///LyUrFhBNiNPBUZOr6q76Oi47w9ql52JGSrHYdS9qNlAgQIECBAgAABAgQIECCwKQEhpDclb78ECBAgQIAAAQIECBAgQIAAAQJdFFhoKlUXG6BOBAgQIECgaYHSyfE7Ozv7+/tN70p5BHossGj86GjqQpu8vb1V36nG5Pvd3d0eC6o6AQIECBAgQIAAAQIECBAgQIAAAQIECBDooUD12/seNkiVCRAgQIBAPwRcgvvRT2pJgAABAgT6IBDhg4+Pj4s1jSiiX19fxXQpfRd4fn7OhkK+ubnpXYu2trZq1jnG9vn5ec3MFdliCuvFxUVFhojEHbAVGTq+agCjouPCfalebiSk1Y4ThUnaqYYFAgQIECAwMAGvmgfWoZpDgACBMQgIIT2GXtZGAgQIECBAgAABAgQIECBAgACBugKfn591s8pHgAABAgRGIBDzIEtnQpROlx+BhyYSmCmwxG1k6cE1awePj4+zViXpl5eX1RmsJUCAAAECBAgQIECAAAECBAgQIECAAAECBBoXWOILgsbroEACBAgQIDBCAZfgEXa6JhMgQIAAgfYEHh4eSmPynp2dtbdTJW9KIBsK+fDw8OjoaFM1WXq/Ozs7dbaN1j09PdXJWZ3n/f09iqrIE/XJRuWuyNnZVQMYFZ217VfFsiMhrXlESL+6uko/WiBAgAABAgQGJuBV88A6VHMIECAwBgEhpMfQy9pIgAABAgQIECBAgAABAgQIECBQV6BmIL+YAlW3RPkIECBAgECfBWJafGn1TYsvZZE4ZoGfP38u2vzS35zMKmQymcxaFekxO7mPP2OoaJFVBAgQIECAAAECBAgQIECAAAECBAgQIECgFwLmmfSim1SSAAECBIYn4BI8vD7VIgIECBAgsEGB7e3t0umyMW3v7e1tgxWz68YFIg7sx8dHWuzv37/T5R4t1AkhHU17fn5evVFfX1+/fv2quP2O+auvr69xEK2+r02VMIxRsSm9Ie339vY2e35Im1Z6gUjXWiBAgAABAgT6LlBxr5ttmqgCWQ3LBAgQILBZASGkN+tv7wQIECBAgAABAgQIECBAgAABAh0SiLlNpbM9ilWcTqfFRCkECBAgQGB4AqVRa2Oy7+7u7vAaq0UEVhGoMyM/V/7BwUEuZdbH+BVK9W2q2cmz6KQTIECAAAECBAgQIECAAAECBAgQIECAAIH2BMwzac9WyQQIECBAoELAJbgCxyoCBAgQIEBgOYGTk5PDw8Pitqenp8VEKT0ViKmYd3d3aeXPzs56Oh26dKxGu2Iia6y6ubn5/Pw8Pz9PW7r0Qtx4x0zXivmrMaU8VHsdP3owo2LpXrZhIhBBIa+vr4sal5eX+/v7xXQpBAgQIECAwDAEvGoeRj9qBQECBMYmIIT02HpcewkQIECAAAECBAgQIECAAAECBGYKPD4+zlz3vyvq5/zf7XwiQIAAAQJ9Enh6eiqtbsyZLk2XSGDMAjEDfmtrq75AZK4/pbh0UnK6r+Pj4/pFpVtZIECAAAECBAgQIECAAAECBAgQIECAAAECBFYUqD97pH7OFatkcwIECBAgMAaB+hfW+jnH4KaNBAgQIECAQLVA3DkUJwFG8Nzb29vqDa3thUDEhstGXo6+jlDLvah5sZJHR0fZsRqRo//+91/EwH1+fr66umokpnOUVh0/Ojwj/nKxej1KGdKo6BF7N6t6cXFRrFgESXcJKLJIIUCAAAECQxKo/wK5fs4h+WgLAQIECHRTQAjpbvaLWhEgQIAAAQIECBAgQIAAAQIECKxbYNYfDC+tx2QyiZlVpaskEiBAgACBwQg8PDyUtuX09LQ0XSKBkQssFF29/m8P4jb15eVllm38DGDWoTprE+kECBAgQIAAAQIECBAgQIAAAQIECBAgQIDA6gLmmaxuqAQCBAgQILCEgEvwEmg2IUCAAAECBOoIRNTd0qBg19fXcQdSpwR5uiwQk5+/v7/TGkZfNxJnOS1wzQvZCattBDqPH0z9888/UfKsdl1eXg7gR1UDGxWzOkv6XIGnp6fiVO2YoV16UZhbmgwECBAgQIBAXwS8au5LT6knAQIECOQEhJDOgfhIgAABAgQIECBAgAABAgQIECAwOoH4u/HxV8EPDg6yE8LmKvz69evq6spcwLlQMhAgQIBATwXi+licChltOTw87PWc6Z52h2r3QiB+KFKznnt7e+fn5zUzX1xcVOTs+88YKppmFQECBAgQIECAAAECBAgQIECAAAECBAgQ6KaAeSbd7Be1IkCAAIHBC7gED76LNZAAAQIECGxc4OjoKALjFqsRcWaLiVJ6JBC//clOio5ejr7uUf2LVY0JqxHfNk2Pj29vb+nHFReCK34wVVFIzFyNH2FVZOjFquGNil6wd7CS8aSZjcme1jDG+e7ubvrRAgECBAgQIDAkAa+ah9Sb2kKAAIERCvz4+/fvCJutyQQIECBAgAABAgQIECBAgAABAqMSiMlJn5+fSZPTONGR8vHxER/j/1U0Yt7Vzn///fz5My0nnYwVM7HE2UxZLBAgQIBAjwTu7+9LA9fGbMiTk5MeNURVCaxTIAJDPzw8VO8x4rDXj/v89PRU8eOT379/1w9FXV0rawkQIECAAAECBAgQIECAAAECBAgQIECAAIFUwDyTlMICAQIECBBYp4BL8Dq17YsAAQIECBCYJbC/vz+dTnNrb25uIuBsLtHHXgjkZkTHr3/e3997UfPqShbnl76+vsbord6qem3EoY5YusXxn261t7c3jLi6Qx0VaU9ZqC8QAeWzIeaTDSPQ/ADipNdHkJMAAQIECAxPwKvm4fWpFhEgQIBAKiCEdEphgQABAgQIECBAgAABAgQIECBAYLACEcQ5jRy95kb++fPHXx1fs7ndESBAgEAjAqUz4KNkf520EV6FDFgg7v0q/kLJQlOKYy7+wcHBLKuFippViHQCBAgQIECAAAECBAgQIECAAAECBAgQIECgKGCeSdFECgECBAgQWIOAS/AakO2CAAECBAgQmCvw9fUVUYaLv0BZPT7v3F3L0LhALs7y1tZW9ONgfuNzcnIymUyyaEvHOo+w2tfX17nSsiXH8tKF58rZ+Mdhj4qN8/arArlg4knlI1R6TOHuV0PUlgABAgQIEMgJeNWcA/GRAAECBIYk8J8hNUZbCBAgQIAAAQIECBAgQIAAAQIECBAgQIAAAQIEVheIecDT6bRYztnZWTFRCgECWYF///03fmOQTUmWj4+PPz8/4+/YF1eVpjw/P4sfXSojkQABAgQIECBAgAABAgQIECBAgAABAgQIECBAgAABAgQIECBAgAABAgQItCQQscYeHx+LhZ+enhYTpXRZIILA5nrt5eVlMPGjQz5CIR8eHma7IMJARwMjPZtYvRyzVY+Ojv7555+K+NExA/bPnz9XV1fVRfVi7eBHRS96oSOVjF9MXFxc5CoTk8DjRJFL9JEAAQIECBAgQIAAAQIECHRHQAjp7vSFmhAgQIAAAQIECBAgQIAAAQIECBAgQIAAAQIEOiHw8PBQWo+YAVyaLpEAgVQgJt/H1OFiFOmYWx8hoe/v77++vtLMpQuRIebZ//r1q3RtJP7+/bt+KOpZhUgnQIAAAQIECBAgQIAAAQIECBAgQIAAAQIECBAgQIAAAQIECBAgQIAAAQIEigIRUffm5iaX/vHxcXJykkv0sbMCMRUzF17533//3d/f72yFl6tYBIDOze6OgRqBs3/8+BHDNeaaRoaIk5vOXI2F+BiJsSrGeQRMj9mqFQFz9/b2wi1iUg8j9PZIRsVyY2mEW5VO1Y7DIY6LEWpoMgECBAgQIECAAAECBAj0ReDH379/+1JX9SRAgAABAgQIECBAgAABAgQIECCwnEDM3vj+/l5u2xW3+vPnzzBmSq3oYHMCBAgQ6JdAXLxiAnGuzhESN51AnFvlIwECOYFklvl0Os2lJx9jSn38MiEiSu/s7MSRFUdc5P/8/Iz8MfN4Vgz32DbyPz4+Du83DKVKEgkQIECAAAECBAgQIECAAAECBAgQIECAwKYEzDPZlLz9EiBAgMDIBVyCRz4ANJ8AAQIECHRN4Pz8vDidL0JLX11dda2q6lMUiKjHEUk5TY84yBExOf04sIX7+/uLi4tmGxUzXWO0DwxtVKOi2fEwvNIixvpkMsm1KyZp+1MBORMfCRAgQIBATwW8au5px6k2AQIECNQR+H91MslDgAABAgQIECBAgAABAgQIECBAgAABAgQIECAwEoG3t7di/Oho+9nZ2UgENJPA6gIx2SgOpdvb25hAX/xbJhEqOv4tupc4BmOW/6JbyU+AAAECBAgQIECAAAECBAgQIECAAAECBAgQIECAAAECBAgQIECAAAECBAgsKhAT9j4/P3MxRq+vryO07sDi6i4q04v80U1JPbe2tl5eXvb393tR7eUqGeHOI152zDLNDdflSoty4t8gxUY1Kpbr/ZFsFRO8iwdLTPkWP3okA0AzCRAgQIAAAQIECBAg0GuBH3///u11A1SeAAECBAgQIECAAAECBAgQIECAAAECBAgQIECgQYGYRvzw8FAs8M+fP7u7u8V0KQQIVAtcXV3d3d1V56lee3x8HPOSHYDVStYSIECAAAECBAgQIECAAAECBAgQIECAAAECBAgQIECAAAECBAgQIECAAIFmBSKQ7nQ6zZYZIYlfX1/N6MuadHP57e0teirmRXezem3U6v39PSaBx7/v7++Fyo9RfXh4GHGoBx9Cd4SjYqGRMIbMz8/Pv379yrU0wqbHnw3IJfpIgAABAgQIECBAgAABAgQ6KCCEdAc7RZUIECBAgAABAgQIECBAgAABAgQIECBAgAABAhsT2N7eLs4b3tnZiVnFG6uTHRPov8DT09Pj4+NkMqnflDjuInj09fV1HJX1t5KTAAECBAgQIECAAAECBAgQIECAAAECBAgQIECAAAECBAgQIECAAAECBAgQaETg6+vr4ODg4+MjW1rM7ovYxKb2ZU0sd0ogAiW//PdfDNTitPCkqnt7ezGSY3hH8OgIld6p+qsMgZYE4gcRMeZzB0UcAhFXuqU9KpYAAQIECBAgQIAAAQIECDQrIIR0s55KI0CAAAECBAgQIECAAAECBAgQIECAAAECBAj0WCCi3J6enhYbcHNzc3V1VUyXQoDAogIxLz9m5E+n02Re/ufnZzoReWtrK5mOH/PyYzry7u7uooXLT4AAAQIECBAgQIAAAQIECBAgQIAAAQIECBAgQIAAAQIECBAgQIAAAQIECDQoUBpFOqb5xWzABveiKALtCcQYTmarxjzVnz9/in7eHrWSuywQB0LM006nbSdVFT+6y12mbgQIECBAgAABAgQIECBQFBBCumgihQABAgQIECBAgAABAgQIECBAgAABAgQIECAwUoGTk5PJZFJsfMwbNl24yCKFAAECBAgQIECAAAECBAgQIECAAAECBAgQIECAAAECBAgQIECAAAECBAgQIEBg2AKlUaQFHh12p2sdAQJDEnAaH1JvagsBAgQIECBAgI1/lPgAAAQ+SURBVAABAgTGLCCE9Jh7X9sJECBAgAABAgQIECBAgAABAgQIECBAgAABAv8j8OPHj//5/N8P5rgXTaQQIECAAAECBAgQIECAAAECBAgQIECAAAECBAgQIECAAAECBAgQIECAAAECBAiMRKA0/Ojx8fHT09NIBDSTAAEC/RXY39+fTqfZ+vuJRFbDMgECBAgQIECAAAECBAj0ReA/famoehIgQIAAAQIECBAgQIAAAQIECBAgQIAAAQIECLQqMGsW+9nZWav7VTgBAgQIECBAgAABAgQIECBAgAABAgQIECBAgAABAgQIECBAgAABAgQIECBAgACBzgpsb2+/vr7u7OxkaziZTM7Pz7MplgkQIECgawJHR0e5+NHxBwCen5+7Vk/1IUCAAAECBAgQIECAAAECcwWEkJ5LJAMBAgQIECBAgAABAgQIECBAgAABAgQIECBAYBQCj4+Ppe08OTkpTZdIgAABAgQIECBAgAABAgQIECBAgAABAgQIECBAgAABAgQIECBAgAABAgQIECBAYAwCSRTpvb29bGMfHh6urq6yKZYJECBAoDsC8VOIl5eXbH3Ozs6enp6yKZYJECBAgAABAgQIECBAgEBfBISQ7ktPqScBAgQIECBAgAABAgQIECBAgAABAgQIECBAoF2B7+/v4g6Oj4+LiVIIECBAgAABAgQIECBAgAABAgQIECBAgAABAgQIECBAgAABAgQIECBAgAABAgQIjEogoki/vb1F+NFsq+/u7u7v77MplgkQIECgCwLn5+eTySRbk9+/fztjZ0EsEyBAgAABAgQIECBAgEC/BISQ7ld/qS0BAgQIECBAgAABAgQIECBAgAABAgQIECBAoC2Bvb29YtG5ae7FDFIIECBAgAABAgQIECBAgAABAgQIECBAgAABAgQIECBAgAABAgQIECBAgAABAgQIjEQgwo/e3NxkG3txcRGhpbMplgkQIEBgswJPT08PDw/ZOvz7778RVDqbYpkAAQIECBAgQIAAAQIECPRLQAjpfvWX2hIgQIAAAQIECBAgQIAAAQIECBAgQIAAAQIE2hK4vr7e2trKln54eHh0dJRNsUyAAAECBAgQIECAAAECBAgQIECAAAECBAgQIECAAAECBAgQIECAAAECBAgQIEBgzAJXV1evr687OzspwsfHR7psgQABAgQ2LhBn6bQOe3t7n5+ffhmRglggQIAAAQIECBAgQIAAgZ4K/Pj7929Pq67aBAgQIECAAAECBAgQIECAAAECBAgQIECAAAECzQq8v79HIOmXl5co9vT09P7+vtnylUaAAAECBAgQIECAAAECBAgQIECAAAECBAgQIECAAAECBAgQIECAAAECBAgQIEBgGAIRS/rh4SFiSb+9vQ2jRVpBgACBYQjELyN+/foVbbm8vDw/Px9Go7SCAAECBAgQIECAAAECBEYu8P8Brd65Kk6LFBUAAAAASUVORK5CYII="/>
  <p:tag name="POWERPOINTLATEX_PIXELSPEREMHEIGHT#5C6D626F787B4574742074696C6C73745C6161206E6420686F7320656E2070617274696B656C2F6F626A656B74206265726F72206E6F726D616C74206F636B735C61615C20705C61615C206465737320706F736974696F6E207D2028782C792C7A29205C6D626F787B206F63682074696470756E6B74207D7420" val="183,3333"/>
  <p:tag name="POWERPOINTLATEX_BASELINEOFFSET#5C6D626F787B4574742074696C6C73745C6161206E6420686F7320656E2070617274696B656C2F6F626A656B74206265726F72206E6F726D616C74206F636B735C61615C20705C61615C206465737320706F736974696F6E207D2028782C792C7A29205C6D626F787B206F63682074696470756E6B74207D7420" val="46"/>
  <p:tag name="POWERPOINTLATEX_REFCOUNTER#5C6D626F787B4574742074696C6C73745C6161206E6420686F7320656E2070617274696B656C2F6F626A656B74206265726F72206E6F726D616C74206F636B735C61615C20705C61615C20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r+dRI+kCgHf22QBgQsATASYEIAKbEAwRACGAIxg7BOwIxoSAHcGYELAz4Hw7Oujo6FqtW0vqlx9GrZZKVW9ddanWXgTiUn7izxnE+DyxuyklJH0g5BSgRLe9j6s7gd1eFkydohh3pVTku7u7z58/jx4ZQ47RSfcbYNMpQ9zm32/Eehw9sQNdzmC4Cb+U9lHO10phru5jSq71HkStTqMzwhrqTqIZNthvZ71TAg0dd+KycS4wf8usccvx175gzLb2HBR/ArmA6pxTWCCwZAE3DpacO7vGzenbrmJDttfNpejFNeSUWxUR1N4fJsmTU4rJ6n6ibrFXnEqwOfhsCy1FMf0pYp3mbPnlQOkCnjNJt9p1S3PzdhX7v+1jGkDTzcuJZr23tPJ5tNIb8XyX2oVSONMNwTeZqFrS5a+UF8vPo8OJ4d5H1S2NXkpNSc+plNBKDXJ64KUtS+G0pLG0Y/FjaeZ28avScvrpR2nHfh8Tn0juF7i9RheI92iVpkzUHiIKbemtR7WbzbCy9rcYZjiuQxyOQGKliMeg49x47yy3t7cplSKq+cCX5mUpPZxRwd5ztiUCKc9Fxe7pP6rUcqxRvoqaEvUlDyqGJcfHx/lHCwS2JJBe73o3y04BtlRgBqZldSewA9N7gLsnDkpDJq6Kx5hwdCJDjtFJ9xVg3DqpvVCzuicSMsDEqnGY52v7KmOjHDcuOpWul9YG23sQVRva2ldqqPeeg4ktUsRzos46XcDQMd3KlrnAvlpmjVueBateSGwhjdlWncsifyACqvOBZLRkrl3AjYO152Ax/k7fihpTL+vmEoUTnxKJB1emuFWRGMl8s9IjNPFwwtHRUf7tKhYSS2akZeYrToklYTrklidsUxrPLGI6zekySMi9BTxn0puuc0dz8zqJGjd48+ZN0327iSYkpASb3og3JuyfL0qP26Ycuj3Apm9TQl5dopoSu/D18mLhGXRQ0dv7iVNLsxO/oDliXqyu3jV1fCOa9Auq9pGvfkHZax6BDx8+pJT/vZ9jh0bpGso8Po5ygAIrqhQpc2ujgkeKRsnHwxkVjMI1USBx7TjlN/wis25ubiaKw07Bln5GJyXyO4VvYwK5wH7v98Q01MTBUrz9svd7ipwC5NltIWUA33I2vRPgbFcmd4rVIWwcbUXiy2bj2vjoIIYco5PuK8Cm7mm9ozLna6OXpf0OorLkpJzbDhlEjY62hAA11EvIhf121ukCho7pVgvZ8pBbZo3bQgrh8GgYsw03FAKBhQiozgvJCNEg0CLgxkELzuq+cvo2c5bp5lLAT09P47pcypalBwNSdhl9m9JlxpVeBl/mFadtPC+k0xy90m0gwP1eiPOcyaRFyNy8nryfP39umgYQk6FjEnnPcFt3S3kdX/HlAK2BdXz57du34hbTvWRgk4kq0q1oWV6sKLMOIaqlk5aZk1x6CjA/euIDavn2nQurq3fpP/gx80lF4s+aduaIDeYU+PPPPzsPF8Otvb8lbL/NUSeRDbYkkNKUxe/WxDso9pjqOPr19XVnBFIqeGcg+Qb7rYazjQry9C5zIXIhZRjw7t27vcc/Oo5SKV3p5e+9S4pAikBK050STr9t0u82Nc2RSDluSt3PwnEKkOK56m1WdwK7au09Rj5xIBdjpN6TfltSZ8jRgrOir2r7nehQxv3Fq5lBUjr9wzxf65cRtYWkX1D99oo73yl30/Yez36pm3QvDfWkvImB77ezToykoWMi1HI223uLt9+WWeO2nKI4MCbGbAMB7U5gOQKq83LyQkwI1Aq4cVDLstKVTt/mzzjdXIp54llqPFe23yku1Udo1vtwwjKvOMUJe0qBmWibUZ4X0mlOlDurDjalI5gugZ4zmc42QjY3rw/v1dVVS7lM+SWJPkf9178SQx7lad3iXcnE40pUP4Hl7JWY0esqYMvhFZNdBeKJ6j1OyGl6qHT0uXmrq3ct7+kuZXHTmUlps1E+xit6mrKsd/jFtz2knyD1Ptxh7hjP5J2cnHSmfb/TPKJ0lSZ4dEbYBgR6C8TPYaRcpEu8BNk7Gu07tpwH5TtGKsZ96PZARgU54DIX4gdoUq4NxQAgzpf3m4RSKX3//v1Ev56z32Q6+kIE9vgIftxnShylRC0Y8otLTgEWUtiWEI3VncAuAW2NcYjXhiTe6Yxx6ej9viHHGstMKc7RQ9VeFJriXYulQ0/60fnauLzRgIxyo6F3rFLOvgcOonrHbeE7aqiXkEH77awTBQwdE6GWs9mBt8wat+UUxYExMWYbCGh3AssRUJ2XkxdiQqBWwI2DWpaVrnT6Nn/G6eZSzEMprs6lbFl6PCBllxG3KR191Q8nLPOK0waeF9JpjljjNhOU50yKWVl7V7G4wYjLMzxqbm7ezvkVudJ+FznllyR2Puo/OyTOCSm98q7fsYqBJL4duN+BNpmofhR730te7D0LRKAkUDp1KX076cemN6MmVpP0uCUGWGyT0wMvbVkMpHfDnnhFpnToqT9OMU2lONkv/QRp6pRuL/x4jrNz6uN+f+KofdRXzJFimSmut0xgJ4GLi4vOJjr6x309wpjyUvvoKSIVO6U6ZeNDGBWkOOx3m5hymXL5O+Uh1+kSUppTHb1MvPR+usMJmUAI7KvMJx43zjgG1gKnAMp5LrC6E9g85hZ2Ffjw4UNi3Y+2aPRfVjLk2DW/lrZ90w86JPZcS0tOMT7O14oaw5f3WCTielTx5ylr0zJ8EFUb7DZWaqiXkI/77axTBAwdU5SWts2Bt8wat6UVyN7xMWbrTWdHAksTUJ2XliPiQ6AokHjxsLjLDMueHeqH7PStn9vAvXRzKYBxi7Pz+ZkIJ54rG/1nBFOiF9tUH6HZ45MtiXFu32yZV5z2qDrKU8Q6zfZSd7Df7utCXOJxh98iOdiSb27ebpU6nvN7/fp1+z7TFab4wbaUwJs6g/ZoF7+NEUPx+fLpZhvGQTeZqCLmipblxYoy60Ciuscfvah9iiha4PhFlnHxV1fvEiOcKc1z3ht9Vv7CkMQLRimZOO5784q9asrRD2qblHFL4inB6G6np6fybnRVAXYKRB/UOWc1fdZo5+F22iDlPZZ//fXXTmEmbnwIo4JEiv1ulnL5O1rOaD/3Es+YtlqqHYmv/dk1tnqHXcW2vX00UHGxaOY0RmXsfKA8ohQdSu2pzU6xdQqwE9e2N04sDCkj/HaoOa9MtsfkkL9NbD2iTyx1vqOgGXKMwrivQGqfgpriqtpeEuh8bUT2vQyiIv5x1tB5oWmUQdSIVgsMSkO9hEzZb2fdKWDo2Em0wA20zBq3BRbLflEyZuvnZq89Crjg3ISvOjfJHMJ69WLhuZw44M9S4dmhbeSmK/+j56NuLoU08epHXO7byy9cl+6PRDSieUxJ15K3STSf6PZQrczanxfSadZmq5V7uRDnOZNgz8redI+am5u3Q+2OEtk5MS+CS5mpv8NR//+mJycn/39Fzafh4+C85GWhpxy0Jh7Jq1LCX12iklO/rA0PNi8We01HxEonMPNUmNvb21r5zoc2+kVvdfUufVCSeKrWzy3fqzhR5M8//8zXNy0kvgG5WAZSJsY3HS59ffGI6XsN2bI4/3BIOAP3jSmvnRMn4tHz+GGegQfadfe4QFwaEXWGsJcLPZ2xWuwGKWU+ZZtxE7iEenF0dNTZfsbYOH5Hbdy0d4YWR+wck0fMI/6dQfXb4BBGBf1kZt4rikHn9NFoP+e5zVZKe4zWiu1GnJu/ffu2tM1sH4sxmeegS2jB5knpAo8SDdScw4A4YUn8dcCosKPcAXIKsGupm78F2DWGvbdf3Qls75SWdpw/TzuPOHWzH2dqiXU/ztem6HANOUqFsOljZ1Fp2nGi9TFfvTZKE11VmygVLcE6X2vB6fHVzIOoLIals4baaI81iKoNfDMrNdS1zV0xfzffWRcTW7t8sEPHWo21rNQya9w6G7dVFGZjts5s2kZGdyZzYxvMn2tTD2ZSMkh17lSav2B0RmnODeZPfmK9WGzExs2dxIuHcdDOe9+jRMyzQ0MYnb4N0eu9r24uhS5FKcKJhnf+S9ClKS7xEMUoj/F0diKJnVEKb+02e789VBurtT8vpNOszVYrZ74Q5zmTmYaLP0f612MM/ffff4908MmDiaimt4zR800XoW/fvqU0RgMjUJxeGBMSBobWufsmE9WZ6mVusMm8SJlUEy3Y/DmSErGYaLT5iHW2ae/fv58ZofaKQ5w+TRSN1dW7xAhnOTsRWh5scfgR59ixvrNmpVSr0klszBzLj9hvobOcxwYx0ugXeO+9Et9tlSLWOw75jimXSKLs5dtPvRBjv5RcK20zZwynFpgh/JJe7cdDrhfF9q0WJ1bOWeRSGv8ZWsvNjwpmqHqjHCIayc7peTMX0UhXaaZ3xHC6c/OmWllcf8gt2CjFbO+B1J4UFLO4tDxbjkfBTqmAEb0Y7I3FmNIL5CBjHbQpnGIXudhTgOKFtVymtDC832wimnR9YmEYGIci4AxXJjvPIiPv5r9wVEQoFZ7s43SXKfLsSzxnzOIzRZE25EgpnPOcs+elonOhqQON3Ozcd0UbFDuj2hoaK7d3vpaYQU1lIIcqjWRmG0Rl8S+dNeSxKi6MOIhKROuxWbgV41y7PEPndeANtc66s+hucujYmeoFbqBl3jVTNG613Upx5RSD/12zKWV7Y7YWpc5eLHJ8LRndkswVfVWsYk3LM4+cQy/xssAMp6Wqc0th3nB1bqoLxfWLrRfzN6Epj1sE3bg3zhIH/FmWtRTjUb4qNhSLvXEQKV3s5b7E3ByYWcUma4Yr/wNjO9vuxdJbbOKKywd7pTHPhZRreiE2Z/MbZ47FPIrlsS4qFmtK6RDZx63eHqpNbHHlqp8XSmxms/TmJX+ihWKzs+ROc6LkTx1s54W4YqmO5dkGtJ4zma3k/2usQpbY+RWL1JwjhiHJjAa9GO3O5SHHStm3s+uNGA659lEaNMzTn20yUSm5ucBttpcXnXV2YJXpnYkpEZunApaSMHPEUg43Z3/RNA4e0q6WhKsfV1fvUiKc5eykZbg0XswuI3b22inD2dKdhoElsNSxNpX5+S88Raluikxx/WxXLiJrisetLsfFhXEvFlcrY7amVLSqMWlaM2lD0RTbla5XL1IyrvMMKypFSKYENXCblEoxSoPfVLmK6we2yTtR7GVUsFMM97hxE04xs2YrouFQvIaSxWGsa99VZC1Y1WSTaxKvmUY5z4v9PKOmxKH46MOSxOOGxig9QlOhKnVJ2eBwgacAxYKRl5DSQnaroymlS16fUhiGlMBSMztpicqcS1lT+3FIivrlZspTGv1C3mmvWo2mlVMoHfKQI3Kqibq4foY6MrzMRLuxUyCr2PgAz9cS86V9EBVdZHTfpSZunkFUxL961lCsTdnyFE1ZIt1Om3VeRovkRHp3CrPfxofcUJdKcrU4xZp+qjvtVXvcppXzl/DtDR13yp2FbKxl7pERh9y4bex81pitqfxvLKObkrmW9aUrIU39+IHfSladm8rzVqvz2uvF/Nd+U04So3kJ2Kay1G99yoA/a9YmvYS1lhsHgdzUyBfXT2rVktEpuTnkpLJUr/eVzBaBPX6lm0vBj6a1WFOalue5IFZqdiIyI7b8B3vFqSlPi+vjbD2ltIyyTdOVgd4tYUozmyV20hayVHrjY3DFEYvO1eX5H7gdJRP3Ekj7hbjctjiMn+cWSWIJ7F3Cm7QTjxsymyn5o90VSOkP8iKVLUz3qFxTBu+0PlqcyOZi6S/Fv/ZjlKGdjtJj45Tbh0MuypTahdHPymqTvMlE1aZ0+Ss3lhel87raahsrRxwcJ2ZxYsRSxjSJR0zcbP6INWVKcX00xdkoMDEVQzarvWI1pFFNiczq6l3TuUcx1/Ll6fKuOG7LB4UpcevMlNL5fOf27Ruk5G/GNZ1VbQxLycyzrLQwZwtZWwGL8Zm6MgZU5EJpWBslrTNiWSRnGAfWZuUaV6oXibnWeRE2iuvUTUe1UhRrZbY81ulxNeTqms2PChLLxhI2K01lr2ZWrIn8muGMstqkjFUma52rh6tNe6ycunqWorfAnr0Uw3V9LF0bacrlGIUWv8oHpRMlNj1Wo0cgZZidU0xX+FdxChDJzylaFmYY2Y5eDLIAU5rBIakrlfOp+5HEyyBznhaFc2Ipioo5US7nwRYrXUt5zr+aohk82CFHYuGc/+JhXjyqC03twxQFo3r0+dcc2vlaonCpGc/bh2whKwzV4h2FJzH83pulNCYrKqspl6pmUM2yI8V2e+eGOuvEytjUNRQbhxUNHRNTvbTNtMz9ckTjVqynpeUh1bZfdgzZy5itqpfYi60ro6vJXNGalO4yq4aRd3Oma2kXnFXnau5vuDqvvV7M/9hAnHOV+uvaj6OfJ7pxUK2YLWuq10Nqs2lfl/tS6t2Q4UHpxCQ0WqwO8CvdXEqmJw5O4mwuJbTe20T/W7p1Eo1w79BKOyZ27pu8PVTbJJZWBvVsQ+LaC7BDmkGdZqm0b/Vjqb8rleH8Y9yMyJdjYep7E+mxGj1fDrDkjzM3L557KxaRxOWZn2lILC7RcMdAs7ZVTUlXFN/EAw3ZrNS110as39lU6RxgnuRkFJtM1JBc3uO+W8qLxNZpxPFxYsZ1nlDl9Xq20WQW8/kjlqe0fSGKZaLtkM2aTuFmuCKwunrXZFXNx4kuGxV76tIhOi87do5liyEMH64kDm2DrjNiQ4p3dd9iMqsZV1wzZ0NUzNliHPLlqCzTxScqe5xF58eKhVCKw6Vn4tSXeKr5uNI16aTqRQgUy2R1OUrpdP1UtVJUIxCDh7HKYTXw2jWbHxWM5TlDOHENpbM3iQ0mvTRcHb6WBgajO2jBRiddZoCJGR2RL43k+12NSUFIjNJ0EXAKkJJNsU1n3533busdOpaKfZ6i4kK/ohhjj2IgUewT2XtvtswLR4mlaPjpaqdbZ0dfzK9seYpYHeaQozrIqWpna6Y7R+4sIaUNms7olxPDUoSHf+ysrVs6X0vkahmxFE/lopsoFel+HUdirKqHKx09Pk4agcR4pm/WVN2K6ZozRQfYUHdW/ywvpugWS+VkIZ11KVbFj1saOhbTtaJlLXPvzNK4FbuV0vK6zmc7G+1DG7N1guTZva6M7l3Z975jS0Od50W2EHk3Z2zThxmznfR1ll7VuVRm8o+rq84bqBfT3b2ttgMxaMnzun1hijtobhxUc6RpzfIv9zl9a8q7edbr5lKcE+/pTHdZLIY91ZoyYpvfWQyydn6TV5zau7D82+JF5pQy02+bpt5tYF43BZunLl+YossOiuJV5dIhOgf/nScjxRBmKKL9cnaGvRLHsRGTUmMyXcOVGKXpInBoJX/o3LxoaBLzLG8yigvTZeRO9Sf6yzgLjW67VNCLUU1cHvHJ1JYkpJxT9ZufXRIY2JG0JKH61SYTVU3mKtZsJi+iACfW3NgsWoDZcmeniEUbu+2IpedRNFCTXtVtugjSOawcJYPWWO9KXUZLVo472i6d5cawvlQwOk9Tq7sUM7FUEiJrit/uuhwDjBaZ0lcRsdl63vQhb0RyzoYohDvHljHIKWX6rvlSu33kdfEsMRKe50hnlIpZuZDxbW0aF7JSvdg1I1LEYptdg+3cPsIsVYpiUc+Wx+0lq+E3rdn2qKAzaxa1QfRcneUk8nGitrHaPkfZmNQnpT7m5TbvRyaNUhb4knv2GZI/xSGqpSvP2eJCHDqGJaVaMPqloThE8UJ5MQLF5YjGFN1BkdcpQFGjdjmxVcwyLrJs4OlGbRxmWLnGE9halp2uz8x24WinUjRpEeo8uS42QcXlaCtGj1giy2aGHDsVzuizakv4zCujtyoWg3y5dH935ljNcLiU8eEUHXSEWRqB5Ob5wrjna4mYLYOoUstQfZJmogiXrvXlPvnCDIOoRL30zVIGhxM1iU2RPKiGOjGxWRkrlfwmwH7rF9VZNyUhBPLq1rSwupvaTYld5not85B8SazvEzW51byb9MJXYmKziry681ljtrwibDuj82SuaCGlcOYdaFS9yMF5UrfYC84pYrHN6EoR5tJOwTZcnVNyefn1Ys7rIenX7cNt9PsXUd3SI3DIzw5Fnc3LbefCvi73OX0bvfvYNcCUBvBAurkWuupFxdo6NcU9nagj1fHAiDmyU+e+vStOtflYuzL6nSmeG8xLXdP15FEuX+s0c+etLlQv5tQW40i+50xqZTYwXEydmxclIP5F0x8NelxbjCYmEl96r0itUefKOBWJ0KJ/ipAj/DjK6PXtn7iX4x9dbyQhmrlqZ9kZ55YNRuxo2x1SRhi7FtBSmPOP8ksRqHVeXaLa83Gx3649L6LCN42QastVtjKao6mrcL+IRUu14Yi15Ej1q+h3oqeYouI0lflYP8XhasNsikPRYVFtYJTn9D50LMmoC8WDxnJtkShuUwTMl5uuhMZoJN8mFnYFL+ZsRCwlT4uHi+WIeYyLwrYY1LjLYRjJLx2382PUvqkjVkxmZxseUONeZagesVi6Es+acsbgigDHjWHRZ73L6kXvvAu6zpOvIU1WNWKdLdjo1TDikFeilIVtjwqqObLkNdFtpfQs0ZaO2MFFrxSFsFRUJr0IqwVbciGcIm6JvX926NIYMkrmiG1yShcQR4zyH1tOQVEM0ylAUaO0HDi1TVOppap+jCY0rrWO2EKWIjbRx86hQo+KUApz0iuTAV49BajmTmlNZNak12f6laJIyOjVv59PlWvcZ5QjVocw5OiHP8PFw87GJNrAUhnIPo5bDDqjsZcNUjrrEccGkcZSg1mVn+J8LdG2aRBV26pXExJrEg+UsllKuzHPIColtjttk9Iezl/7UsCjuEZhiC13Sm/LxrUDsOnOGchP3wAAIABJREFUDSPmtUesVsPimsPprJtyqlrZiz7Z8q7tZCnM2kamKT6Htl7LPDDHNW7VCpuvWdf5rDFbv14ssntdGT2wys+5e5TJUneWV66WhRjqx2hkxNFUNcnLv5WsOm+4Om+vXkx9Xhbhd95BrjYp0bCPe5EzymT1nl31uNmasU78IwnFg8ZylJ9qm1bcpjZKoVHdK9aU7vvsesJSDDN8elyL3tflvpS+aVeNUphO34rFo7qsm6uaVNdE61dbo0sro4LXtgzVAFPW1Fbksdr5fp37xq44lbKv/eN6nxfSaaZUt1Vv03QhrlSkszSWxhuxza6dbItVSocSR5znFslBlfzfIldK+f3bb7+V1viYLhBF+ejoKH37IVu+evXq69ev7SFE7/vhw4f2bbJvLy4u3r17l28ZZyZR52dLS37cTSYqT926FhaeF58/f47GOiN9fHzMFmJNLEfRzdf0M4+hW/zLzs9///33CCRbjoN2BliMWGycxSSL2Pd//nWG0LJB9IIRn4hbtk3xCkKcS0SWtey72Ii1dDqR0jg/LzZNWQLTW7YWkPyr+/v7N2/e3N3d5WvyhTh6Sqbn2w9fWHi9qybw4eHhxYsXUbSrX1XXRCmNM9KnT59Wv0pcEz3a+fl5ceOo78fHx8U12fLV1VVka3V9cU1UqMvLy+Lu1a4wktYU4Uh77F7bEGWVfayGqNgKZfGPNS2d++3tbfEaRB6NiGpErLaoF1k6l6PliUyPvxGNYisUO3Y2RJ2BFze4ubmJTMzjX/wqXx6lNQixOFCpGEf7Exdz84HQ6enp9fV1ftxdF7I+JcvKbN+BdWHXCMy2vXoxdb14+/ZttDwtGRq1MjaIEtuyTedX0Rh+/PixvfYNb9Jro2FUUMuylpUxaoqS0x7bKKLRdEdJbt+s/dtot+NqVLVHiytcMQBo37flWy3Y1C1YC/4yv0rs/fOrajF0ef36dTEtMQCIHr842ix+m7icUrMiqDnPXA75FGDS0+rIx2gko9hEZYy/2cesnBSHkS0nAtnGc/5d+AlsMb/ygc3eLxwVYxWZlUVslKtGWfnJilCEHB/zwhBFKKXkxOWRGElGlOJEu9rP5qH1WIhYZVe08ojFmKHpXLsz/JSGcclDjkjgdMUgAh9y8bATv32D6PJqS07eV7bvvoFvN3++lphHTYOoaOtqK371cl80GsMHURHbODuIE4e8C6iN/5yDqNoI9F6Z0gsH48DrA/2it/aGerpW+nA669qSk1Jo0y/2Vq/k7+Wmdm1KF7hSyzxKpmjc2hmzJm4V57PbHrNN14tlBWBFGd1eYuf51gXnaBOizBS1x72VrDoXbXdd3ld1Pth6Eee52b8sp4pVo71exIltDHTz/M3PcLMnUkpPOOSbpS9ksYr4lCpsfIybbvnDEikBHvKNg/CZtAue/3Kf07eUMj/1Ntvu5kbRizsacWc2pSVMv9rQFLG4Cxw3NapXv+O5sqgvTXuV1k/XUGTdejTp0XrHQYu9TKxZ0e2hw3le6MA7zVLV2N7HpgtxpZTm9848Z1KSyT4Ofy6xeu9pvkfNI3dL/2oTaWWiQAlz6o8x+O6MWMok2timFM64v4+yk8MmE7WTwHI2XnJelErsPB/jAYLO3JknJtWjxGME7XGr7jLPmt4Ri/OEDLz0W0dZtON0Ip4taE9y57cxm7ra+uUscWLWGcIUGyy53tWmN7Ip8ccewrZ3xsXv/8W+ee7EQpSQGC3VRilb2ZK5pXBiJFfL3l7GovwUw5lzOdLekvAounNGpnisKAktEevxVZSuyJ3iIarLvQtVxCeKUG3prSakdrNqZNLXRPnpAbL8XdSLahmoFqeB+RhNU/FSWvWIsSY2iGZz1wNFjas2ttXw+wWeGJnq4bI1cdDDHBUkui1ns2hXS/11bZ7GNv1+2Tf2qu2y4yidY85OJS1YNbNGb8E6c2FRGyT2/sU4RxWoNtERTr9+P86DEivU/BdwDvYUoJq/1Yoz9ZqsQywWvP0uNzXLRYd9XZksxmG25c4M2lcp6oxYFKQYZ84G1X4631mqVz3kiNTN5lw60PDxUkvWNA2lUlqAlmBX99W2z9cSs6N2ENV+oTXG+aXiGh+j8PQbREU8Y3TU2UPFQGv+QVSiYcpmnVfMwrD92mbKUXpvs+qGWmed1ceBnXVt4emsmFndr923uLJ65X/V1bmYtImWtcxjwWrcsvah99+Us5KxMqs9nA2P2fbVixVLxXIyur0YzPBt01lSkWui5SgJLQnc0q1k1XmiIpQFO0V1Vi+qWRZDtZYKm3LqVw1zlDU9ziijzNSOPGvjE2flPQ4RVtXb2dHotZ+/VM8gaqMU4fR7dihiVRvgDCunu9zn9K2lYs721Ya7uRENoxak1LWo4DEE6tG1RS7UVodoxNpbnmoaIw4pUR19m5RURzJHP25TgC1uTbsEXZaKuP5TZezdoRTzKIYoLZ1F+8XtYjjpy4fcaaYrrXTLxOFQMXVRL6plO8Lpd4skakrUi6YKla+Pbea/pnogJf9fxdzNlnN3C7sKREmtek69JuU0LCpt07OP1TOWSPV0A/dEjU0mKjHtS9tssXmxa/UcZfuUoeooB+oRSGe17RHmKLv0jlhxYBHLtcOFWBlj3+KWKTUo8jHOKFrKdrSZ8w87ijFviVueKUtr2GufocljW1qIjIssKCa5aTkyN4pQdegZIaTUx9rT41Jkmj52xjDi1rTv1OsDpEks1m/phkqWzMiLahkoIUeRaBrqVK2i8MTGTRUtvqruknjWVIpVy8ddG65qlJa5Rr2oZnoUnikyK9rG6rGqa6KcR5FuL2/xbWyTWMjjalRK89s7ydUkZGuKSYjlqPLVLWPlJkcFvTH3uGN6TxQFb3gRjT5ilJFbFK1quZpnzaH17HssnDsdOrFhLIUZjWTtEDRCSyyo2UClNpBqgYzqVorAnB+j/laj1LQmWunOAXYW+aiMiz0F6ByUNiV/xPWTdsT9yk/TuLqY6qCLAlMb+Vhf7dk7rySkRLUYgdmWa9NYjO2+SlFnxCKSUUlng2q5+Vrkal9e6ZAjEjWbc+lAo9SspkxpOkMZJa+bDrrY9U0apRxZ3flaInh1ENU+3M2Crb33HGLpg6gIJ9q6aBmq3UpJPj7udxCVKNm+WUr/mzj6aj/QkG9X2lDrrLMqM1EDnlJ09zJ0HFLUl7+vlnncPNK4VTvWxDUpZyXjZlZ7aJscs+2rFyuWgaVldHsxmPRbF5yLBSNbji5pCnPVuUo9ypopqrN6Uc2a9nqRMn6uhjnKmt5nlAd44yBatlHMewQSDeAU7WoWZkrxc/o2nX8e8ia7uTx1oyzEFYzE+6pRy2LLOKeL/qjl0NEDRhtYPZXOK2nUjh695L7G6ilRXcjtoVy4tFDMr1iuvfwbKztztprpWV63NHeRa4m3+KuBp6w5zE4zRWbV27S0HsWyXUpjlMbapixCSyyEEUKUqNpAisfNlqO+lCIw58fNl3xz86pFrv+a9vOl6Qpu4ggsEhY9UHQk8UxtRLWpBu4rFSWfTSaqlMa1fFxmXvSvqAP2TBmqDgh+0K6RTe0lalDoA3buF7Ha8URLUYzGLVq26LNjxxiCR05lmRV/42Ocg8X6+Dbat9rReTF9U886aM+m/NuWxBZjG8vLadhDO/RK0Wv/GF1SKdey/IpTvgiq6aQ0vsqhOheaOrv2iKVcZ4yotgcy3bch05Lw9BvDo8dwuiFElK7EShE5HltGDkbFL7UDsTK+aikSLVdPImnjckX5acnE9X6lXlTLyXT1IrR3KplR+KOQxy7RisbfWI41TS1tbUImeiqrWOCrx401RgVForUs7zoqiKJYLaKdw7YoHlGes9Z+uIwWrFoBp2vBhufXDCEktrG1MWkZj0Ww8W1+2hK7RxmO4hdrYn00ztWMqF0zYuGvTULiyl0re6Ql0rjeU4D0frM210ZZOVajl5jFiZsljtVDYM4T2FHAdw2kM4P2VYo6IxZ5HWdMu6a39/ZjDSx3bYWWMOQI6t5uA3eMqppYqXtsVlu2Y2WPoLaxyybP1xKzpjqISrnOFoG31OgoS02DqGhPIvwYGqWcPkQlWsggKhGzZbOUcWOifMtRhn/Vkq21bdoSGuraBq02tuOu3GpnXS1Fyxw6VuO5pTVa5tFzU+PWrwFMaehGz6z2ALc3ZttXL1YsEgvM6PZiMN23LjgXC0a2HF3SROCqc1V7+JopqrN6Uc2X9nqRcupXDXOUNUPOKHcdLEWEV33jIFq2Ucx7BDLp5b5Il9O3ibqtXYPdXje3q0DK9tFqJV4ezOtadscq2uG4YBh/oyFqeaIs2yvG272bx32N1VM69EhUzjL1QsvtodpDb/55oQPsNFNq9Kq3ifaktjCXVtam0XMmJaXixxUNF83NK2bc0OWpx7u1VTFbGT3WKOdjMc5oOcrMX20yUTMbjnW4BebF0Oraa/+UoWqvgEfYqbP9GeEYvYLoEbF4UrOp6EZR3PU8Kj3W0YrG2WzToedfv8B6l4IQ1STGiBOdT8Y5cLCkRKO4TXRt6cUgDpFYDFw4rqq2XzguZkq/5Shd6df+qtFrWRP5Xnsyn8cz8ayp5RClrxKLWR6BtSyoF6WMjo9T14sw36mVq8awc00kYbYSW42MUcFaqn9tPKdrt6OojD5y04JVK+DULVhtsVnOysTevynCUaJGuUpTzZcYDqWcmTZFbIr1h3MKMNFpTjWXW9YsLffzErXAE9gWxum+6sygfZWizohFVi7k5mteqNIXInUTnSpGURl9yBHpmq4EtofceY0u3by0ZbQAtYee7oilCCz248bO1xKdS4OouOSSuGO2WRSn2KW2RA1cucBB1E4ypY1Thpq9HxUqHWv4x3U11DrrrK71uA6fXlQWOHRMj/wat9QyT5RrGrddu+aUs5KJMqs92C2N2fbVixULw2Izur0YTPGtC87FgpEtT33BWXWumg9ZM0V1Vi+qOdJeL1JO/aphjrJm+BllFKEDeXYoOpFRzHsEMsPFN6dvUwwS+oW5pW6un0DKXtF2Tfdk6cAat6+xekqHvpDbQ9Vm8HCeFzqoTjOlLq96m9KFuGrBztY0pTFa+4lGgAu8RbLVkv+faq4nFovqjta8efNmXwjHx8c3//z7+PHj3d1dj2hE3x9d7KtXr3rsO9Eum0zURFZTBysvphYWfi4QQ+q3b9/mH0sLURTv7++jtevd1pUCzD7GrIYYeRwdHdV+u6+VK613T58+/fDPv6urq8vLy69fv44CGA/lRKafnp72CO3i4iKyOP61949DDtEjVnbpIRCl6/M//6J0xWXc9gxNDD9OZqL6L2r8kxhzmxHIBKLzilYuakSM5KPVHaVeZCFHqxgtZ5zgRNXbl7ZRwb7kxzpusd0ecVQQJXOBI7ex0ISzGYFon+O05fb2Npro6+vr4emKQUsU/n7j4eFHbw/BKUC7z4F8u9IT2APJnc0n05Bj71kcI73aOETPVbv+cFZu+3wtMR+bikfT7tGhxAgqxlHn5+ejXFdc8iCqCWF76zXU28vTgSkydBwIOHB3LfNAwHx3jVtOsfYFY7a156D4E8gFVOecwgKBJQi4cbCEXBgeB6dvww3HCkE3lyIZN1Lj34j3Z+OgMdkvLnTHs5ApEbDNiAIH9byQTnPEkrP2oKK195zJwEwc8hz4KI+a/xYzLwemwe5LE4ixRTybG89+ff/+PSVuMSsvJjwsfPSwyUSl5M4Ct5EXC8yUVUcpBhN5YxVtV5wgJSYnimLcQYxdHh8fE3cpbpa/l3wVc3JWXe9isBhP0sS/HjNGooeKaSFjPX8fEzujzEQ0oshlpS7Cf/HiRTyjEz9MEEWxWEIsL18gMjTKVQx44u+usd110lE0TelP1UfzEkXr999/z/5WP8YZ9a4Rtj2BRIGsXvy3zf36tUf/GIU2msTs315aRaOCxIxe6WYPDw8xcutdPqOzjlFBlE+t6EoLwOqindj7p1xVy0ahUfh3HQ/nzfJ+Z0r3yDunAOlo0TbWbhy/Ele7fi8ddG1MWlau+gS2JV2+WouAIcf8ORXDs+rZR5x3R2swf2SWfMS1n6/Nb3uAg6h05LimHcPL9u13utjeHtS432qox/Vce2iGjuvKQS1zS34dYOO2yfPZyGJjtlI532pGl5Lp4yYFVOdStqrOJRAf5xdw42B+83GP6PRtXM+BoenmUgDjl9+zhxOypwRTdsm3iWe9sucTYoZqvtLCpAKeFyry6jSLGuta9pzJkPzaRsk3N29IGVj6vtkILAYW2TyEeKwnv0ceD3jFbIS4QR6PNq5iXkpuvclE5alb14K8WFd+LTa2cRaU/Yp2TJpKn5hXTE5WFPMJV8W2LjaL5i7+xiSZOGXK/kXTFw3gSp/qXnu9iys10St9+/Yt/sa/6JWK+RWZFXmUZVZ0T5FTq3jwtFgaLe9LIIpWVq7yMU/EJBv2RLnKpslF6cqmYva4bhKtU1yvaZlulx1lpQ3LvnLNcacWiC4jakRLk5tXjax2LKHVNSqYulQsJ/yW8lkcvEWxzMpnj6Z7OYkVk5UKjHjNNBeIpx9iRFHbMpdGLFHyl9As5zEfsuAUYIje2vdd+wns2v3FPwQMOWYoBjGGjznk1QPFm2MX/muA1TjPuaalcEY0igOD5ZyvzelTOlY2iIpxVFxILF1RLFrFZZ8tDaJKCKWPq56bV0xLS11wbliEOoRlQ8d15bKWuT2/NG7tPiv6tiUrIxXFcYgx24qyVVQPU0B1Psx8l+olC7hxsOTc6Yyb07dOopk30M11gmdEcV0xu0tbfV4xf3gme6h+vU+WdlIseQPPCzXljk6zSWaZ6z1nMla+rLfkm5s3VhkQDgECBAgQIECAAAECBAgQIECAwBYEprhmugUXaSBAgAABAv9foKnHjDlUfr/m/1P5RGBMgc3MzRsTRVgECBAgQIAAAQIECBAgQIAAAQIECBAgQGB/Ak13zUox+vnzZ2mNj5sR+PdmUiIhBAgQIECAAAECBAgQIECAAAECBAgQIECAAAECMwjEO3Our6+rB3r58qWJeVUWawgQIECAAAECBAgQIECAAAECBAgQIECAAAECBAgQ2KqAuXlbzVnpIkCAAAECBAgQIECAAAECBAgQIECAAAECBAhMIvDly5facM/OzmrXW0mAAAECBAgQIECAAAECBAgQIECAAAECBAgQIECAAIFNCpibt8lslSgCBAgQIECAAAECBAgQIECAAAECBAgQIECAwFQCl5eXtUGfnp7WrreSAAECBAgQIECAAAECBAgQIECAAAECBAgQIECAAAECmxQwN2+T2SpRBAgQIECAAAECBAgQIECAAAECBAgQIECAAIFJBO7v7+/u7qpBn5ycVFdaQ4AAAQIECBAgQIAAAQIECBAgQIAAAQIECBAgQIAAgQ0LmJu34cyVNAIECBAgQIAAAQIECBAgQIAAAQIECBAgQIDAyALX19e1IZ6dndWut5IAAQIECBAgQIAAAQIECBAgQIAAAQIECBAgQIAAAQJbFTA3b6s5K10ECBAgQIAAAQIECBAgQIAAAQIECBAgQIAAgfEFLi8vq4E+efLk1atX1fXWECBAgAABAgQIECBAgAABAgQIECBAgAABAgQIECBAYMMC5uZtOHMljQABAgQIECBAgAABAgQIECBAgAABAgQIECAwpsDt7e3379+rIXppXtXEGgIECBAgQIAAAQIECBAgQIAAAQIECBAgQIAAAQIENi9gbt7ms1gCCRAgQIAAAQIECBAgQIAAAQIECBAgQIAAAQLjCNS+NC+CfvPmzTgHEAoBAoMF4j2Wg8MQAAECBAgQIECAAAECBAgQIECAAAECBAgQIECAQJKAuXlJTDYiQIAAAQIECBAgQIAAAQIECBAgQIAAAQIECBD48uVLFeHZs2fHx8fV9dYQIDC6wI8fPzrD/P333zu3sQEBAgQIECBAgAABAgQIECBAgAABAgQIECBAgMAoAubmjcIoEAIECBAgQIAAAQIECBAgQIAAAQIECBAgQIDAxgVubm4eHx+riTw7O6uutIYAAQIECBAgQIAAAQIECBAgQIAAAQIECBAgQIAAAQKbFzA3b/NZLIEECBAgQIAAAQIECBAgQIAAAQIECBAgQIAAgREELi8va0MxN6+WxUoCUwjUzo8tHSheZVla4yMBAgQIECBAgAABAgQIECBAgAABAgQIECBAgMBEAubmTQQrWAIECBAgQIAAAQIECBAgQIAAAQIECBAgQIDApgSur6+r6Xn+/PnTp0+r660hQGAKgR8/fnQGq0p2EtmAAAECBAgQIECAAAECBAgQIECAAAECBAgQIDCWgLl5Y0kKhwABAgQIECBAgAABAgQIECBAgAABAgQIECCwWYGLi4vatHlpXi2LlQSurq5OT09jmtxv//yLhVevXjXVo3SuzvfmeWleOqYtCRAgQIAAAQIECBAgQIAAAQIECBAgQIAAAQLDBczNG24oBAIECBAgQIAAAQIECBAgQIAAAQIECBAgQIDAxgVqX5oXaX7z5s3GUy55BHYUuL+/Pz4+jqoRtSafShcLX79+fffuXUzSu7293THI/9384eGhc8eXL192bmMDAgQIECBAgAABAgQIECBAgAABAgQIECBAgACBsQTMzRtLUjgECBAgQIAAAQIECBAgQIAAAQIECBAgQIAAgW0KxIygmFZUTdvJyUlMNKqut4bAwQrExLwXL17c3d01CcQkvdjg5uamaYOW9d+/f2/5Nvvq+fPnndvYgAABAgQIECBAgAABAgQIECBAgAABAgQIECBAYCwBc/PGkhQOAQIECBAgQIAAAQIECBAgQIAAAQIECBAgQGCbApeXl7UJOzs7q11vJYGDFXj9+nX+rrwWhNgsZvG1bFD71bdv32rXF1d6b15RwzIBAgQIECBAgAABAgQIECBAgAABAgQIECBAYGoBc/OmFhY+AQIECBAgQIAAAQIECBAgQIAAAQIECBAgQGDdArVz8548efLq1at1J0zsCYwq8Pnz55RX22XHPD8/3/XgLa/jy4J69uzZ0dHRrsHangABAgQIECBAgAABAgQIECBAgAABAgQIECBAoLeAuXm96exIgAABAgQIECBAgAABAgQIECBAgAABAgQIENi+QLzdq3a60Zs3b7afeCkksItA7SzWpgB22jgLpLYmFsM/OTkpfrRMgAABAgQIECBAgAABAgQIECBAgAABAgQIECAwtYC5eVMLC58AAQIECBAgQIAAAQIECBAgQIAAAQIECBAgsGKBphlEZ2dnK06VqBMYW+Dh4aFz7lzpmDc3N6U17R+/ffvWvoFa2e7jWwIECBAgQIAAAQIECBAgQIAAAQIECBAgQIDA6ALm5o1OKkACBAgQIECAAAECBAgQIECAAIEVCzw+Pq449qJOgAABAgQmEKidm/fs2bPj4+MJjiZIAmsV2HViXqRzp11ub2/bR6ovX748OjpaK594EyBAgAABAgQIECBAgAABAgQIECBAgACBdQq0X71fZ5rEejcBc/N287I1AQIECBAgQIAAAQIECBAgQIDAtgV+/Pix7QRKHQECBAgQ2Ekg3utVe0Px5ORkp3BsTGDzAj2GkbWVqwnqy5cvTV9l69+/f9++gW8JECBAgAABAgQIECBAgAABAgQIECBAgACB0QV63CAYPQ4C3K+AuXn79Xd0AgQIECBAgAABAgQIECBAgACBZQkkPiF9f3+/rHiLDQECBAgQmEag9qV5caizs7NpDihUAmsV+P3333eN+pMnT9J3ub6+btn4+fPnr169atnAVwQIECBAgAABAgQIECBAgAABAgQIECBAgMAUAp4zmUJ1XWGam7eu/BJbAgQIECBAgAABAgQIECBAgACBCQUeHh6+f/+ecoC7u7uUzWxDgAABAgTWLlA7HShmAR0dHa09aeJPYFyBZ8+e7RrgixcvEne5vb1tH6Y2TaNNDN9mBAgQIECAAAECBAgQIECAAAECBAgQIECAQA8Bz5n0QNveLubmbS9PpYgAAQIECBAgQIAAAQIECBAgQKCnwJcvXxL3TN8yMUCbESBAgACBBQpcXV3VxspL82pZrDxwgadPn+70HrzY+Pj4OBHt48ePLVuenJykB9USjq8IECBAgAABAgQIECBAgAABAgQIECBAgACBnQTSnx5J33KnCNh4CQK//fz5cwnxEAcCBAgQIECAAAECBAgQIECAAAEC+xW4v7+PV5c8Pj4mRuOvv/569epV4sY2I0CAAAECaxSInu7r16/VmP/48SOmIVXXW0PgwAU+fPhwfn6eiPDnn3++ffs2ZeMYpv7xxx9NW8Ycv3ilnirZ5GM9AQIECBAgQIAAAQIECBAgQIAAAQIECBCYSMBzJhPBri5Y781bXZaJMAECBAgQIECAAAECBAgQIECAwMgCDw8Pnz9/3mliXsTg9evX8fh1XGkdOTaCI0CAAAECyxCI/rF2Yt7Lly/NAlpGFonF4gTa325XjO7z588TJ+bFXu/evSvuW1qO39lVJUsmPhIgQIAAAQIECBAgQIAAAQIECBAgQIAAgUkFPGcyKe/qAvfevNVlmQgTIECAAAECBAgQIECAAAECBAjsLBBT7+INP9lu+ZvxYk28YyQ+xt+dQyzsEO8qefbPv99//z1fHSuz5XhE29PSOYsFAgQIEFiRwMXFRe2MoJgIdHp6uqKEiCqBOQVixt3l5WX7EWOCa/qEuqurqzdv3jQFmP7yvaYQrCdAgAABAgQIECBAgAABAgQIECBAgAABAgSqAp4zqZpY0yRgbl6TjPUECBAgQIAAAQIECBAgQIAAAQLbEYjZcfmUvJlT9ffffx8dHc18UIcjQIAAAQLDBY6Pj+/u7qrh/Pz5s7rSGgIEcoEY+7X89MP79+/jdn6+cfvC7e1tvNu5aZudgmoKxHoCBAgQIECAAAECBAgQIECAAAG66mOiAAAgAElEQVQCBAgQIECgKuA5k6qJNU0C/276wnoCBAgQIECAAAECBAgQIECAAAECBAgQIECAAIHDFLi/v6+dmHd2dnaYIFJNIF3gr7/+yl+hXNzr5OQk3tucPjHv5ubGxLwioGUCBAgQIECAAAECBAgQIECAAAECBAgQIECAwAIFzM1bYKaIEgECBAgQIECAAAECBAgQIECAAAECBAgQIEBgnwKXl5e1h4/JRbXrrSRAIBeI9+Z9/fq1Oj3v+vo65tpdXFw8PDzkG9cuxAYfPnx4/fp17bex8s8//0yf49cUiPUECBAgQIAAAQIECBAgQIAAAQIECBAgQIAAAQLDBX77+fPn8FCEQIAAAQIECBAgQIAAAQIECBAgQGDJAk+fPn18fNxLDP/+++94Pnsvh3ZQAgQIECDQWyA6r+/fv5d2j7lGnXOKSrv4SOBgBaKyvHz5svb9k2Hy/Pnz+Dam6j179ixqVtS42D7eqhfbx7y+psmxsWNs/+XLl+Pj44OFlXACBAgQIECAAAECBAgQIECAAAECBAgQIDCDgOdMZkDezCH+s5mUSAgBAgQIECBAgAABAgQIECBAgAABAgQIECBAgMBwgdvb2+rEvAj27OxseOBCIHAgAnHPPqpSvN3u06dP1R+JiDl48W9XiqiD8dq9XfeyPQECBAgQIECAAAECBAgQIECAAAECBAgQIECAwHQC3ps3na2QCRAgQIAAAQIECBAgQIAAAQIECBAgQIAAAQLrE3j79m3ta7u8DHZ9eSnGyxD48OHD+fn5kLicnJzEHD9vYx5iaF8CBAgQIECAAAECBAgQIECAAAECBAgQIECAwBQC5uZNoSpMAgQIECBAgAABAgQIECBAgAABAgQIECBAgMBaBeJ9X9XXfD179uz+/n6tSRJvAgsQuLq6+vLly/X1dXpcot7FrLyPHz9GrUzfy5YECBAgQIAAAQIECBAgQIAAAQIECBAgQIAAAQKzCfxntiM5EAECBAgQIECAAAECBAgQIECAAAECBAgQIECAwMIFYvpQdWJexPns7GzhMRc9AgsXOP3nX0Ty9vb227dvd3d38Teq248fP/JK9+TJk5iP9+LFi+fPn798+dKL8haep6JHgAABAgQIECBAgAABAgQIECBAgAABAgQIEPDePGWAAAECBAgQIECAAAECBAgQIECAAAECBAgQIEDgfwVi9lDte71i+pA3dyklBAgQIECAAAECBAgQIECAAAECBAgQIECAAAECBAgQKAqYm1fUsEyAAAECBAgQIECAAAECBAgQIECAAAECBAgQOGiB3377rZr+eH/Xzc1Ndb01BAgQIECAAAECBAgQIECAAAECBAgQIECAAAECBAgQOGSBfx9y4qWdAAECBAgQIECAAAECBAgQIECAAAECBAgQIEAgF7i6usqXiwtnZ2fFj5YJECBAgAABAgQIECBAgAABAgQIECBAgAABAgQIECBAIAS8N08xIECAAAECBAgQIECAAAECBAgQIECAAAECBAgQ+K/A6enp9fV11eLnz5/VldYQIECAAAECBAgQIECAAAECBAgQIECAAAECBAgQIEDgwAW8N+/AC4DkEyBAgAABAgQIECBAgAABAgQIECBAgAABAgT+V+Dx8bFqcXJyUl1pDQECBAgQIECAAAECBAgQIECAAAECBAgQIECAAAECBAiYm6cMECBAgAABAgQIECBAgAABAgQIECBAgAABAgQI/Ffg+fPnVYizs7PqSmsIECBAgAABAgQIECBAgAABAgQIECBAgAABAgQIECBA4LefP39SIECAAAECBAgQIECAAAECBAgQIECAAAECBAgQIPDw8PDs2bPi2/Nevnx5c3NDhgABAgQIECBAgAABAgQIECBAgAABAgQIECBAgAABAgSqAt6bVzWxhgABAgQIECBAgAABAgQIECBAgAABAgQIECBwiAJPnz799u3bycnJk3/+xRvzTMw7xHIgzQQIECBAgAABAgQIECBAgAABAgQIECBAgAABAgQIpAl4b16ak60IECBAgAABAgQIECBAgAABAgQIECBAgAABAgQIECBAgAABAgQIECBAgAABAgQIECBAgAABAgQIECBAgMAvAe/N+yXhfwIECBAgQIAAAQIECBAgQIAAAQIECBAgQIAAAQIECBAgQIAAAQIECBAgQIAAAQIECBAgQIAAAQIECBAgkCZgbl6ak60IECBAgAABAgQIECBAgAABAgQIECBAgAABAgQIECBAgAABAgQIECBAgAABAgQIECBAgAABAgQIECBAgMAvAXPzfkn4nwABAgQIECBAgAABAgQIECBAgAABAgQIECBAgAABAgQIECBAgAABAgQIECBAgAABAgQIECBAgAABAgQIpAmYm5fmZCsCBAgQIECAAAECBAgQIECAAAECBAgQIECAAAECBAgQIECAAAECBAgQIECAAAECBAgQIECAAAECBAgQIPBLwNy8XxL+J0CAAAECBAgQIECAAAECBAgQIECAAAECBAgQIECAAAECBAgQIECAAAECBAgQIECAAAECBAgQIECAAAECaQLm5qU52YoAAQIECBAgQIAAAQIECBAgQIAAAQIECBAgQIAAAQIECBAgQIAAAQIECBAgQIAAAQIECBAgQIAAAQIECPwSMDfvl4T/CRAgQIAAAQIECBAgQIAAAQIECBAgQIAAAQIECBAgQIAAAQIECBAgQIAAAQIECBAgQIAAAQIECBAgQIBAmoC5eWlOtiJAgAABAgQIECBAgAABAgQIECBAgAABAgQIECBAgAABAgQIECBAgAABAgQIECBAgAABAgQIECBAgAABAr8EzM37JeF/AgQIECBAgAABAgQIECBAgAABAgQIECBAgAABAgQIECBAgAABAgQIECBAgAABAgQIECBAgAABAgQIECCQJmBuXpqTrQgQIECAAAECBAgQIECAAAECBAgQIECAAAECBAgQIECAAAECBAgQIECAAAECBAgQIECAAAECBAgQIECAwC8Bc/N+SfifAAECBAgQIECAAAECBAgQIECAAAECBAgQIECAAAECBAgQIECAAAECBAgQIECAAAECBAgQIECAAAECBAikCZibl+ZkKwIECBAgQIAAAQIECBAgQIAAAQIECBAgQIAAAQIECBAgQIAAAQIECBAgQIAAAQIECBAgQIAAAQIECBAg8EvA3LxfEv4nQIAAAQIECBAgQIAAAQIECBAgQIAAAQIECBAgQIAAAQIECBAgQIAAAQIECBAgQIAAAQIECBAgQIAAAQJpAubmpTnZigABAgQIECBAgAABAgQIECBAgAABAgQIECBAgAABAgQIECBAgAABAgQIECBAgAABAgQIECBAgAABAgQI/BIwN++XhP8JECBAgAABAgQIECBAgAABAgQIECBAgAABAgQIECBAgAABAgQIECBAgAABAgQIECBAgAABAgQIECBAgECagLl5aU62IkCAAAECBAgQIECAAAECBAgQIECAAAECBAgQIECAAAECBAgQIECAAAECBAgQIECAAAECBAgQIECAAAECvwTMzfsl4X8CBAgQIECAAAECBAgQIECAAAECBAgQIECAAAECBAgQIECAAAECBAgQIECAAAECBAgQIECAAAECBAgQIJAmYG5empOtCBAgQIAAAQIECBAgQIAAAQIECBAgQIAAAQIECBAgQIAAAQIECBAgQIAAAQIECBAgQIAAAQIECBAgQIDALwFz835J+J8AAQIECBAgQIAAAQIECBAgQIAAAQIECBAgQIAAAQIECBAgQIAAAQIECBAgQIAAAQIECBAgQIAAAQIECKQJmJuX5mQrAgQIECBAgAABAgQIECBAgAABAgQIECBAgAABAgQIECBAgAABAgQIECBAgAABAgQIECBAgAABAgQIECDwS8DcvF8S/idAgAABAgQIECBAgAABAgQIECBAgAABAgQIECBAgAABAgQIECBAgAABAgQIECBAgAABAgQIECBAgAABAmkC5ualOdmKAAECBAgQIECAAAECBAgQIECAAAECBAgQIECAAAECBAgQIECAAAECBAgQIECAAAECBAgQIECAAAECBAj8EjA375eE/wkQIECAAAECBAgQIECAAAECBAgQIECAAAECBAgQIECAAAECBAgQIECAAAECBAgQIECAAAECBAgQIECAQJqAuXlpTrYiQIAAAQIECBAgQIAAAQIECBAgQIAAAQIECBAgQIAAAQIECBAgQIAAAQIECBAgQIAAAQIECBAgQIAAAQK/BMzN+yXhfwIECBAgQIAAAQIECBAgQIAAAQIECBAgQIAAAQIECBAgQIAAAQIECBAgQIAAAQIECBAgQIAAAQIECBAgkCZgbl6ak60IECBAgAABAgQIECBAgAABAgQIECBAgAABAgQIECBAgAABAgQIECBAgAABAgQIECBAgAABAgQIECBAgMAvAXPzfkn4nwABAgQIECBAgAABAgQIECBAgAABAgQIECBAgAABAgQIECBAgAABAgQIECBAgAABAgQIECBAgAABAgQIpAmYm5fmZCsCBAgQIECAAAECBAgQIECAAAECBAgQIECAAAECBAgQIECAAAECBAgQIECAAAECBAgQIECAAAECBAgQIPBLwNy8XxL+J0CAAAECBAgQIECAAAECBAgQIECAAAECBAgQIECAAAECBAgQIECAAAECBAgQIECAAAECBAgQIECAAAECaQLm5qU52YoAAQIECBAgQIAAAQIECBAgQIAAAQIECBAgQIAAAQIECBAgQIAAAQIECBAgQIAAAQIECBAgQIAAAQIECPwSMDfvl4T/CRAgQIAAAQIECBAgQIAAAQIECBAgQIAAAQIECBAgQIAAAQIECBAgQIAAAQIECBAgQIAAAQIECBAgQIBAmoC5eWlOtiJAgAABAgQIECBAgAABAgQIECBAgAABAgQIECBAgAABAgQIECBAgAABAgQIECBAgAABAgQIECBAgAABAr8EzM37JeF/AgQIECBAgAABAgQIECBAgAABAgQIECBAgAABAgQIECBAgAABAgQIECBAgAABAgQIECBAgAABAgQIECCQJmBuXpqTrQgQIECAAAECBAgQIECAAAECBAgQIECAAAECBAgQIECAAAECBAgQIECAAAECBAgQIECAAAECBAgQIECAwC8Bc/N+SfifAAECBAgQIECAAAECBAgQIECAAAECBAgQIECAAAECBAgQIECAAAECBAgQIECAAAECBAgQIECAAAECBAikCZibl+ZkKwIECBAgQIAAAQIECHQJfPjw4enTp8fHx10b+p4AAQIEZhW4v78/OjqKJvri4mLWAzsYAQIECBAgQIAAAQIECBAgQIAAAQIECBAgQIAAAQIECBAgQIAAAQKbFjA3b9PZK3EECBAgQIAAAQIECMwicHt7G7M+zs/PHx8f7+7urq6uZjmsgxAgQIBAksDl5eX379+jiX737l3MoI6pekm72YgAAQIECBAgQIAAAQIECBAgQIAAAQIECBAgQIAAAQIECBAgQIAAAQKtAubmtfL4kgABAgQIECBAgAABAl0Cnz9/fvHiRcz6yDd8/vx5vmyBAAECBPYu8OzZszwOMYP6jz/+uLm5yddYIECAAAECBAgQIECAAAECBAgQIECAAAECBAgQIECAAAECBAgQIECAQD8Bc/P6udmLAAECBAgQIECAAAEC/xV4+/btx48fixZ//vlnvEOvuMYyAQIECOxXINrqs7OzYhxev34dM6uLaywTIECAAAECBAgQIECAAAECBAgQIECAAAECBAgQIECAAAECBAgQIEBgV4Hffv78ues+tidAgAABAgQIECBAgACBh4eHN2/efP36tUgRE/NiBkhxjWUCBAgQWIhAtM+Xl5fFyMSEvYuLi+IaywQIECBAgAABAgQIECBAgAABAgQIECBAgAABAgQIECBAgAABAgQIEEgXMDcv3cqWBAgQIECAAAECBAgQ+F+BmJj34sWL79+/F0Xev3/vLUxFEMsECBBYmkB1et7Lly9vbm6WFk/xIUCAAAECBAgQIECAAAECBAgQIECAAAECBAgQIECAAAECBAgQIEBgFQLm5q0im0SSAAECBAgQIECAAIEFCdROzPPypQXlkKgQIECgWeD09PT6+rr4vel5RQ3LBAgQIECAAAECBAgQIECAAAECBAgQIECAAAECBAgQIECAAAECBAikC5ibl25lSwIECBAgQIAAAQIECPyrdmLeycnJ1dUVHQIECBBYhcCrV6++fv1ajKrpeUUNywQIECBAgAABAgQIECBAgAABAgQIECBAgAABAgQIECBAgAABAgQIJAqYm5cIZTMCBAgQIECAAAECBAjUT8wzo0PJIECAwOoEjo+P7+7uitHWmBc1LBMgQIAAAQIECBAgQIAAAQIECBAgQIAAAQIECBAgQIAAAQIECBAgkCLw75SNtrRNvOPi/v5+SymSFgIECBAgQIAAAQIE5hGofWPes2fPbm5u5omAoxAgQIDAWALx3rxowIuhxZp4n15xjWUCBAgQIEBgfgE3ceY3d0QCBAgQIECAAAECBAgQIECAAAECBAgQIECAAAECBIYIbOe9eXG/9sePH4+Pj/H3+/fv2UL8jeV8fXwMrCdPnsTGQ9TsS4AAAQIECBAgQIDAAQpUX7IUJxffvn07Ojo6QA1JJkCAwNoF4seb/vjjj1Iqzs7OLi4uSit9JEBgLwLZ9d7qld7Ly8unT5/uJUoOSoDAEAE3cYbo2ZfAwQrkTUfphu/JyYlf1jjYUiHhBAgQIECAAAECBAgQIECAAAECBAgQIEBgaQL/WVqEauMT913ijkvppkvpY+2OVhIgQIAAAQIECBAgQGAUgdPT07u7u1JQX758MTGvZOIjAQIE1iIQDfhff/31+vXrYoRjzk+8T+/Dhw/FlZYJEBhXoGnSXfHX1lqOGPW05VtfESCwFwE3cfbC7qAEVi3QNOku8f7v8+fPV518kSdAgAABAgQIECBAgAABAgQIECBAgAABAgS2JLCOuXlfv3598+bNltylhQABAgQIECBAgACBFQnEJI3r6+tShD99+uQ32ksmPhIgQGBdAtGMR2P+8ePHYrTjY0zPiynZxZWWCRDoLRBP3sel3R8/fsSj9jH7rnc4diRAYMkCbuIsOXfEjcBCBGKAnQ0GYlRgSLCQTBENAgQIECBAgAABAgQIECBAgAABAgQIECBAYBSBdczNGyWpAiFAgAABAgQIECBAgEAPgYuLi/Pz89KOJycn3qpUMvGRAAECaxSIxvzbt2+lCdgxjyheqWcC9hozVJwXKBDP38eknQVGTJQIECBAgACBOQViPGBK3pzgjkWAAAECBAgQIECAAAECBAgQIECAAAECBAjMJmBu3mzUDkSAAAECBPYpcH9/n/0s8ZMnT+I1IEdHR/uMzdaPTXvrOSx9hyVwc3Pz7t27UpqjIb26uiqt9JEAAQIEVipweXlZfVA4pufF+Pnp06crTZRoEyBAgMDMAi4FzAzucAQIECBAgAABAgQIECBAgAABAgQIECBAgAABAgQIEFiIgLl5C8kI0SBAgAABApMIPDw8fPr0KZ42Lv0mccwqOTs788ancdFpj+spNAJLEIh6HXMzqjH58uVLdaU1BAgQILBSgZiAF3PzXrx4UYx/jJ9fvnx5e3tbXGmZAAECBAiUBFwKKIH4SIAAAQIECBAgQIAAAQIECBAgQIAAAQIECBAgQIAAgUMT+PehJVh6CRAgQIDA4QjEu55iDt75+XlpYl4IxDtAPn78GE8he9p4rPJAeyxJ4RBYlEDMyqg2oe/fvz8+Pl5UPEWGAAECBAYKRMMezXspkLu7Oz9mUTLxkQABAgSKAi4FFDUsEyBAgAABAgQIECBAgAABAgQIECBAgAABAgQIECBA4DAFfvv58+fyU35/fx8v/MniGY/G/vjxI/sb8wqqT8p2JufJkyfxW7adm9mAAAECBAisWuDi4uLdu3cpSYi3P52enqZsaZsmAdpNMtYTWLVAzMeI6c2lJDx//tys5pKJjwQIENiMQMzQi/l4peQYLZdAfCSwq0Bc2v3jjz923atl+7g4HD8007KBrwjMI+BSQNHZTZyihmUCBGoFovvucVe3NqhY+eeff759+7bpW+sJECBAgAABAgQIECBAgAABAgQIECBAgAABAnMKrGNuXotIzLL7+vXrp0+fqs9ONe1lbl6TjPUECBAgsBmB+OH2169fpyfn27dv3gGVzlXaknYJxEcC2xBoqtp///330dHRNtIoFQQIECBQEmiaQaTxL0H5SKC3QPaLafGDa9mPr8V13TgbTb+umx3X3Lze/nYcUaDpfKHpEId84cVNnKZSYT2BgxXIxgPRoWe/wZoNBmJUsBOIuXk7cdmYAAECBAgQIECAAAECBAgQIECAAAECBAgQmFRg9XPzcp30e+Hm5uVoFggQIEBgqwK7/gix10ANKQm0h+jZl8AyBeIpsWfPnlV/zT1+EyReprfMOIsVAQIECIwiUPvS1OgUYtreKOELhACBqkDUr48fP15fX1e/ql1jbl4ti5UzC7gU0APcTZweaHYhcDgCcSkmrrqcn58nJtncvEQomxEgQIAAAQIECBAgQIAAAQIECBAgQIAAAQIzCPx7hmPMc4hXr159+fJlnmM5CgECBAgQWLLA58+fq/NJ2iMcrymIB6Tat/FtrQDtWhYrCaxd4OXLl9WGNCZmmJi39pwVfwIECHQKxOguGvzSZvFCD11AycRHAiMKxEuJr66uzs7ORgxTUAQmFXApoB+vmzj93OxF4EAEYs5ztK5u9R5IdksmAQIECBAgQIAAAQIECBAgQIAAAQIECBDYmMB25uZFxpyensY78TaWQ5JDgAABAgR2Fbi8vNx1l9g+/R0FPQLf8C60N5y5knawAhcXFzFjuZr8+EX26kprCBAgQGB7ArUNfrzB4/b2dnuJlSICyxGIMZhLu8vJDjFpF3ApoN2n5Vs3cVpwfEWAQAhEK3FycoKCAAECBAgQIECAAAECBAgQIECAAAECBAgQILAugU3NzQt6v6+8rvIntgQIECAwusDDw0O81qNHsF+/fu2x14HvQvvAC4Dkb1Ig6vW7d++qSYsnw+IlD9X11hAgQIDA9gSiwY8XqFbT5aJT1cQaAuMKqGXjegptIgGXAgbCqukDAe1OYPMCHz9+3HwaJZBAJhC//xK/TxFvjLy5uYkBBhYCBAgQIECAAAECBAgQIECAAAECBAgQWK/A1ubmPXv2bL2ZIeYECBAgQGC4QL+JeXHc3jsOj/N6Q+iN1nvH9VqJOYG1CDQ9J9rvzRhrSbV4EiBAgEBJoPbVefFW1XhosrSljwQIjChQOy12xPAFRWAUgd5n9L13HCXaywnETZzl5IWYEFimwPHx8TIjJlYERhSIKXlHR0cvXryI3wiL+aivX7/+/fffP3z4MOIhBEWAAAECBAgQIECAAAECBAgQIECAAAECcwr8Z86DzXCsuIQ9w1EcggABAgQILFbgx48fi41bYsSKd6Dj0cwlv6hqA9qJmWIzAgciEL9RfX19XU3sp0+fnj59Wl1vDQECBAhsVSCekozZ2tWJ2fHQZLxJNb7dasKli8B+BVza3a//fo/uUsB+/ec8upo+p7ZjEVipQEziNZ+5R96tqDPtkbot7fL27dvqyWYk8Pz8PP76RZgt5bW0ECBAgAABAgQIECBAgAABAgQIECBwOAJbm5v35MmTw8k8KSVAgAABAlWB+HXV6sqUNcvpQ7M70FmcHx8flzw3bwPaKWXDNgQOR+DNmzfVxEbzWHy2qbqBNQQIECCwSYGYmF37uGR0Fre3t5tMskQR2LuAX0PYexbsMQIuBewRf+ZDL+cC1MwJdzgCBNIFzM1LtypuuaLOtBjtQ1uOqXe1Z5qZQ2Ri/EyMn4M5tFIhvQQIECBAgAABAgQIECBAgAABAgQIbEDg3xtIgyQQIECAAAECucDx8XG+vNNCPPGw0/YTbfzw8DBRyFMEu3btKUyESWC9AvGT1TEfuBr/eEVSdaU1BAgQILB5gZgjFNPzqsm8u7u7uLiorreGAAECBHoLuBTQm86OBAgQIEAgE1hXZ3qwuXZ/f995pTFOOQ/WR8IJECBAgAABAgQIECBAgAABAgQIECCwXoGtzc3r/fqa9WahmBMgQIAAgZLAy5cvS2tSPta+LSplx3G3+fHjx7gBTh3aqrWnxhE+gRUJxBuQan+y2kvzVpSJokqAAIHRBeJ9BbVhdj5MWbuXlQQIECDQJOBSQJPMJte7ibPJbJUoAuMKeMFmD8/VdaY90riBXWovP5bS9f3799IaHwkQIECAAAECBAgQIECAAAECBAgQIEBg+QJbm5u3fHExJECAAAECUwu8f/++xyFOTk567DX6LrUvrRr9KCMGuGrtER0ERWDtAk2zLGrfmLT2xIo/AQIECCQKxKvzagd7MWT98OFDYiA2I0BgJwHP4u/EtZmNXQrYTFZKCAECBAjsS2B1nem+oPZ73JS5ec+fP99vJB2dAAECBAgQIECAAAECBAgQIECAAAECBHoImJvXA80uBAgQIEBg0QKvXr3a9WVu8UqQo6OjJaRqdb/vu2rtJeS4OBBYgkC8NO/r16/VmMSj4W/fvq2ut4YAAQIEDkegafL2+fn5w8PD4ThIKQECBCYVcClgUl6BEyBAgMAhCKyuMz2ETCmlMa5ApkyhfPHiRWlHHwkQIECAAAECBAgQIECAAAECBAgQIEBg+QLm5i0/j8SQAAECBAjsLPDly5f0tw3E77BeXFzsfIxpdki5OT3NkfuHul7t/mm2J4FtCcT85NoENc3HqN3YSgIECBDYpEDTq/MisbqJTea4RBEgsBcBlwL2wu6gBAgQILAlgTV2plvyT0lL7U+DlXaM2zpxElpa6SMBAgQIECBAgAABAgQIECBAgAABAgQILCtdO2IAACAASURBVF/A3Lzl55EYEiBAgACBnQXi9u23b99SpufFxLyUW8I7x6DvDhHtvrvubb/1au+NzIEJLEng5ubm7u6uNkYfPnyoXW8lAQIECByUQNMcvMvLy/v7+4OikFgCBAhMJOBSwESwgiVAgACBwxFYY2d6OLmTpTTlRszLly8PjUV6CRAgQIAAAQIECBAgQIAAAQIECBAgsA0Bc/O2kY9SQYAAAQIEygJHR0ffv38/OTkpf1H4/P79+9vb20X9DmvEuRDB1SyuVHs1viJKYEqBphkX0UJOeVhhEyBAgMBqBGK03DSobupEVpM2ESVAgMAyBFwKWEY+iAUBAgQIrFhgpZ3pisV3j3rK3LwXL17sHrA9CBAgQIAAAQIECBAgQIAAAQIECBAgQGD/Aubm7T8PxIAAAQIECEwkEI8RX11d/f333zHDJN6Pl71GL/7G8qdPn378+PH58+eJDt072PU+Q7BG7d7ZZEcCmxGIRrLppXmmW2wmlyWEAAECwwWaOoXr6+v4qYvh4QuBAAECBy7gUsCBFwDJJ0CAAIHhAuvtTIenfRUhJJ45em/eKnJTJAkQIECAAAECBAgQIECAAAECBAgQIFAV+E91lTUECBAgQIDAlgTilW4LnIPXJNw0SaZp+6WtX5f20vTEh8D8Ak1zLeL9SIt6p+j8Mo5IgAABAkWB4+PjZ8+e1T7tGl3Jzc1NcWPLBAgQILCrgEsBu4rZngABAgQIlATW3pmWkrO9j9++fUtJVJx7pmxmGwIECBAgQIAAAQIECBAgQIAAAQIECBBYmoD35i0tR8SHAAECBAgcrsDDw8PhJl7KCRCYXSBemlc7yyIicnZ2Nnt0HJAAAQIEFi0Qb6Kujd/Xr1/v7+9rv7KSAAECBFIEXApIUbINAQIECBBoEdCZtuAs5Ks4c+yMiZfmdRLZgAABAgQIECBAgAABAgQIECBAgAABAosVMDdvsVkjYgQIECBA4OAEEn879uBcJJgAgWkEPn36VBtwvBnp1atXtV9ZSYAAAQIHK/D27dumtJ+fnzd9ZT0BAgQIdAq4FNBJZAMCBAgQINAuoDNt91nCt+bmLSEXxIEAAQIECBAgQIAAAQIECBAgQIAAAQLTCZibN52tkAkQIECAAIHdBFLuT+8Woq0JECDQIHB7e3t3d1f7pZfm1bJYSYAAAQInJye1CJeXl95TUStjJQECBFIEXApIUbINAQIECBBoEdCZtuAs4at41/rj42NnTLw3r5PIBgQIECBAgAABAgQIECBAgAABAgQIEFisgLl5i80aESNAgAABAgcn4BmCg8tyCSawP4Gml+ZFjMzN21+2ODIBAgQWLdDSQcT0vEVHXeQIECCwYAGXAhacOaJGgAABAusQ0JkuPJ8SM+j4+HjhCRE9AgQIECBAgAABAgQIECBAgAABAgQIEGgSMDevScZ6AgQIECBAYFaBeNlI0zusZo2HgxEgcAAC0eBcX1/XJjR+oPrp06e1X1lJgAABAgcu8OrVqydPntQitEz5rt3eSgIECBDIBFwKUBIIECBAgMBAAZ3pQMAZdk+Zm+eleTNkhEMQIECAAAECBAgQIECAAAECBAgQIEBgOgFz86azFTIBAgQIECCwg0DK/ekdgrMpAQIEmgVa3m7U8k6k5vB8Q4AAAQKHItDUTTw+Pl5dXR2KgnQSIEBgPAGXAsazFBIBAgQIHKiAznT5GZ+SR+bmLT8fxZAAAQIECBAgQIAAAQIECBAgQIAAAQItAubmteD4igABAgQIEJhPIOX+9HyxcSQCBDYt0PJ2o9PT000nXeIIECBAYJDAmzdvmvZv6VyadrGeAAECBFwKUAYIECBAgMBAAZ3pQMCpd7+/v48fc+k8irl5nUQ2IECAAAECBAgQIECAAAECBAgQIECAwJIFzM1bcu6IGwECBAgQOCCBL1++HFBqJZUAgf0J3NzcND0Q4yGY/WWLIxMgQGAdAsfHx0+ePKmN693dXTxzWfuVlQQIECDQJOBSQJOM9QQIECBAIFFAZ5oIta/NEidPxsnmvmLouAQIECBAgAABAgQIECBAgAABAgQIECAwXMDcvOGGQiBAgAABAgSGCrRMlRkatP0JECDw/wXOz8///4r/+3R2dvZ/HywRIECAAIE6gZZX511eXtbtYR0BAgQI1Au4FFDvYi0BAgQIEEgW0JkmU+1tw5S5eX4vbG/Z48AECBAgQIAAAQIECBAgQIAAAQIECBAYScDcvJEgBUOAAAECBAgMEPAc8wA8uxIgsIPAw8NDywMxp6enO4RlUwIECBA4SIGTk5OmdF9fXzd9ZT0BAgQIVAVcCqiaWEOAAAECBHYS0JnuxLWXjVsuRebxMTcvp7BAgAABAgQIECBAgAABAgQIECBAgACBlQqYm7fSjBNtAgQIECCwHYGYKuM55u1kp5QQWLbAly9fmiLoIZgmGesJECBAoCjw6tWr4sfi8vfv329vb4trLBMgQIBAk4BLAU0y1hMgQIAAgUQBnWki1B43izx6fHzsjIDLkp1ENiBAgAABAgQIECBAgAABAgQIECBAgMDCBczNW3gGiR4BAgQIENi+wKdPn7afSCkkQGAZAi0zgT0Es4wsEgsCBAisQKDl1XleW7GC/BNFAgSWIeBSwDLyQSwIECBAYMUCOtPlZ17KS/MiFcfHx8tPixgSIECAAAECBAgQIECAAAECBAgQIECAQIuAuXktOL4iQIAAAQIEJheIH449Pz+f/DAOQIAAgX/9KxqclgdiWiZawCNAgAABAkWBluncLS9oLYZgmQABAgcu4FLAgRcAySdAgACB4QI60+GGM4TQcikyP3rLCWa+jQUCBAgQIECAAAECBAgQIECAAAECBAgQWLiAuXkLzyDRI0CAAAECGxf4+PHjxlMoeQQILEagZb7EkydPjo6OFhNTESFAgACBRQu8efOmKX6Pj483NzdN31pPgAABApmASwFKAgECBAgQGCigMx0IOM/u5ubN4+woBAgQIECAAAECBAgQIECAAAECBAgQ2LuAuXl7zwIRIECAAAEChytwf39/eXl5uOmXcgIE5hVoaXBaZlnMG0dHI0CAAIEVCDx9+vTZs2dNEb2+vm76ynoCBAgQCAGXAhQDAgQIECAwUEBnOhBwnt3j3Ybfv3/vPJb35nUS2YAAAQIECBAgQIAAAQIECBAgQIAAAQLLFzA3b/l5JIYECBAgQGCzAibDbDZrJYzA8gTiaZi7u7umeHkIpknGegIECBCoFWjpOFpe01oblJUECBA4NAGXAg4tx6WXAAECBEYX0JmOTjpFgCkvzXvy5Mnx8fEURxcmAQIECBAgQIAAAQIECBAgQIAAAQIECMwpYG7enNqORYAAAQIECPyfwIcPH1rmyfzfdpYIECAwhkD7TImWKRZjHFwYBAgQILA1gZaO4/Hx8fb2dmsJlh4CBAiMJOBSwEiQgiFAgACBwxXQma4l71Pm5r148WItyRFPAgQIECBAgAABAgQIECBAgAABAgQIEGgRMDevBcdXBAgQIECAwFQCNzc35+fnU4UuXAIECFQEWp6Gefbs2dOnTyt7WEGAAAECBBoFWubmxT4tnU5jiL4gQIDAAQi4FHAAmSyJBAgQIDCtgM50Wt9RQ085MTw5ORn1mAIjQIAAAQIECBAgQIAAAQIECBAgQIAAgf0ImJu3H3dHJUCAAAEChywQDxC8fv36kAWknQCB+QVanoZ5/vz5/PFxRAIECBBYtUBM6o6p3U1JaOl0mnaxngABApsXcClg81ksgQQIECAwtYDOdGrhEcN/eHj4/v17Z4DtP/vSubsNCBAgQIAAAQIECBAgQIAAAQIECBAgQGAhAubmLSQjRIMAAQIECByKgAcIDiWnpZPAkgRub28fHx+bYuQhmCYZ6wkQIECgRaBlare5eS1uviJA4DAFXAo4zHyXagIECBAYUUBnOiLmDEGlnBU+efLk6Ohohsg4BAECBAgQIECAAAECBAgQIECAAAECBAhMLfCfqQ8g/H4C9/f3d3d33759i1/Ui3/xJPGPHz+y54njMn2E+fvvv8cPtMe/eBQs/r548SJ+sr3fsebcK56KzhNVSlcWjUhdnrQsda9evUqM4efPnz99+hQbx9+3b98m7jXKZltN1yg4AtmeQPzYZ1TkaKOiFsdCsYGKxGa1OP5mTVPWRq365qIKPm4Zvri4ePfu3bhhCm06gUOr79NJCnnvAu1Pw5ibt/cMEgECBAisUSC6j+vr66aYx4Oz6Rc0mgKxPkXAkLVdKfOJ8/fsLD4WYvviZca4EJdfjotT+CjYqz6Fb9fw7b4EXArYl7zjEiBAgMBmBHSmq8vK9quRWXJck1xdtoowAQIECBAgQIAAAQIECBAgQIAAAQIEmgT2MDev+kRIPA4S8csnnmVPhMRks3gcJP4eHx83xX5766+uruJK/ZcvXzKN2gRmX8Xf7GGafJvs6Zk3b94sTSweR4uH1SJdpQjnMS8uRLpqk3Z2dhZJa5l/eHp6mj8SF7M+Zpibt9V0FbNjFcvRpGSPlEUByxbibyxHQco/9puuGSFHuc1nk+YBBktp+lk2j3Tzz64llvn/1uF/XkwUj/3ltTLEogrHXcb411KRl1PkEhObRThLcqmJizZ5gQ1XRDgKdm1liZWXl5eT9iBx6DDJS8Vysnu6mOxRe2CiEqtAVvjjWCut7/FTCJGElk4kSmzM/O+HmdiJRA8S/6Jt3Hwn0o9xxL3an4bZsH+U80h7/CuOjgI2uuY41YriFx1W+zC7Xy5kzUjW42SHjiNGUPlBFft+sEP2isKQn5dlTV9kSpSBOAE/OTmRI0NsD2TfrGuL9iQ7RcrG/P/txv7pyKLTnHScH1dL4hBx0Pgbz6QuxDzatJaYhJW5eS0+w786kCFrb6jw+e8I4OvXGKu3BJIP6UvbLPYyYymeu37MR+nBkg1UstYswoluMbsonbVsWeO24VHirnS9tw/zaLpdCsguV0594aV3NlV3jIzLevyssmT1JTbLqkxeX6IrjOYi/k56QakavYnWRKpbLhFE2uNb15mb8HO9rLRnXPE3mtMPHz407TXD+ixi2Wlplr/Z3zgJmn+o5krUDDm+yUNEMT60znQb+Rg9aWdC4mpM5zY2IECAAAECBAgQIECAAAECBAgQIECAAIFVCPz28+fPeSKa+ERIbWTiJlk8MBqTr2q/La6M+xPxFEVxTXU57hzHZtX1e1wTL2WKG/Pxb5Q4xM3OuEkT/yZ9MK4zquMmKjtclIS4+V19LCbu/ZeeNIrbqxMlf6vp6szQ+Teo3jXPn5rKbp/Hx8RY/fnnn+nTNeOhz5gfG4+vZc+aJB4iNou2JZt+ltJYpQe79y2j9Y7WacSHqKIiRwM1/6MPKZKrruDtVSZ7AKUd4a+//pooXyJuUYo+fvzYHoHab6O0LOfx6zyGS9bOI9ljYTP1vfNRp8QWvkfxi0Ofn59HJ5LeSWU5FZ1IPM4YR9xYJ9KjHE60y2+//dYUcjxLGu1/07crXR9F8b9nF5eXiaU9ziDev3+fPl5qYsmqQPtPjeT7ZmOnOG51eJ9vY2EUgehJoxfuLAxRF+Jsa6LBwCgJEci+BKKRjLLReUYQvVhsNsWZeLQtf/zxR578v//+ezntRkv/Ek1rxDyPtoWxBDYzZB0LpBTOrmOA0u7Vj1GSs7P42epdNCOdfdau1/2CJRqxGKKUrh9W01taY5ReAtnpo0sBVa7pLrxUj9VvzVZv4rRfxok2J/0U/gCvM1f1ohHOrjRmV+mzv01FLjqRuN7e9O2Q9dG2R97lcShFKfvYEv5OWdkSTvZVMTJx6NpYdQYSG7gSlSsVf44zX1laGDcTS4Ev5OP2OtOFwM4Qjci7zicWIhqLOr2dgcUhCBAgQIAAAQIECBAgQIAAAQIECBAgsGGByefmZfMcEp/ObIeOhyHivlQ8U9jypFfKle4IJzZrP9Zs38ZdyUhR3Kub4ojxnGs71xQHjTDjFn4ct/1hl8iFeLgn+znq7G8WmexmaoC07F6aoVedmBdBxb3PlnLSL+FbTVc/jan3SnkSKz0OKfdoR2ysImLRWMW/tf9idDzGHTNMJmqgohGIhmK/v5pcLEIrreBRbmNGaPsTMMVkti9P8YhYwMbMkM4nuVsiFp1F/GvZYKev4mdoe5e65WvvRFHaeDP1PZ6FKj67X0rmrh+jJU+fGhqDuijtMStv16NUt4/jmq1UZRmyJtqi169fN4WwU0Y3BbKc9dFYRQ/buyhG2ev9ushoYGPk0IMiGueYz7P2gVOPhM+wSzRNUcI7ZzgUYxIz9OL8fbYJGMVD58tZi5r9wHwMA2K007v7zsO00E8gOtZ4L316kxKD/Cg/o8/wjAKZn5Us6pJOqNZekci1Z/s9rPyI217YzJB1omxKOasdcujZ+uuUK0Lp1/0GDo2KYkbpRY32ZZcCmnymuPDSdKyd1kdNifPZrd7ESWlV0rk2f5057p3F8DuGXmNdbxxrbl7WzeWT8dKzrGnLlKxs2re43pWoosaIy3POzYtin53yxLlGNpkqX+h9nzHCzCtRtrDrr3FtqTMdsWDMGVRcH4ueseVu9ZyRKR0rimhcLYkLgLuWq1I4PhIgQIAAAQIECBAgQIAAAQIECBAgQIDAmALxnNBE/+KC9YgP0xfTHE9CNMU57nAUt6xdjgvWTbvPuT7uxMdTj7UxLK6MbeIB2dg4fjkvUhf/YiEeUgzecIi0FDeuLscGcYtxtnRF3OJJnWo0sjVZWiLmkYqUKEVoEfmmAOP53QinyTD2TTlE4jZbTVdi8veyWWfZbipmtevba0HkbzwiULvjwJVRPqPy7gVw4EFDrDMLooXPJsrmDVQcNGujYk2EEG1UZy8wcxtVy7LqCh7UA0tpcffhxTW6p2ico9uKstGZ+8VDz7YcEastBikrl6adEueUbTZW36NGj1icWsacRdsoG1MU+Dh64pCpGBnLtQLRNLUUjPi2dq/VrRxrSBPlOdrznZIftaBz5NCSBdlX0X3sdFAbtwtEA9J7iBu5OXxU0B69pm+jGNee4kWx1CQ2oU23vr3xbKnUcdY/YqyicSgea2mNdvTXxeiVlvdVlUb0X0hQGxuyjq4aHXdt41kqkMWP0dRH0xp7xd/4V/yqfTk6l2irR09CMcCUQUVKpxAVsOmiYnsa2781Si9mVrbsUkB7mSl+u8B+4RBu4qS0KsVsal+OLqlaC/I1Y52UVeMw23XmSEL16EPWDLkWl8PGQu+haVPk27OyeOj25XHFXInKtVPOZ5eZiU1FLk9a7cK2O9PaJC98ZZSupqxc1PqUUfHCqUWPAAECBAgQIECAAAECBAgQIECAAAECmxH41xQpiQvWKU91xD3RuLkSG8c96bh9lV0+jr/xL25CxPq4C9UUTuxb+7BX7Nt5TTz2nSLV6WFGJDvvKkUk415jbNkZbFh1hhY3blOC6jxW+wZNNyoiLfEsXWRx++4t30bkQyPC6czcfIMhhyvFZKvpKiVzaR93yu4835sWIhNrE5hYGaMGxeNcUdGiUYq/sbxT9GL3qKe1EVjgymiQmxrejDer0ekpisoY9bczzH09nLT2Ch5uTcW+x/rhuVB6crpHHKbeJapw73q3NO3eCcl3jBR11s3I03XV92hzRixFnU9ERT8S29QeMVrLKG/RyARgbBb/Qj7+RgxjEBt7pXQlsc3wipnn+CEvRF7UZlO2chvIUa6a0hhDkajLkcwofv8Uxv8th+0s0X0nlpnYsnroaF6qB43qkJX/psYnovo/7L3v+dco17f7eB93AaMljFYwWsKlFagljFaglqBWoJagVqCWoFYwWsI4Hcz+7CvPZnNAAisJEELO3wvlSwgsThb/F8GYKMHSBFTWs42MCl1F4NolaUXi0IJCplMp/lSCxbrkfCRq8RSJMEEgoRuuUBKOpSlYIsXZR4FWSLFngx3oOdsGOjL2tvTALHSetFqqpV5j4iytON2QtSBz9ez22jr1AuojZgVQVKpxqrzimY2zqm7PdmGuWk0OSTubC+fJKN2haOCQzgQF1NtPKf9mDmqFCmZHsW2WpPiLqu/pBnbKuKqkACqwhJ8mFJJkmlZMjYaq21I8end2SKnXs1T1bqksW1qVrDwuwNIgR5kSKBds1iFJ+l9nVinPCr/Zc08F9HUgPejaIN5SUfqJWtxlialCpROVpl2kj8tWKBV6n4W4pI3pkh27M03nvc+nFg1cKuuW/ktj+z6pIhUEIAABCEAAAhCAAAQgAAEIQAACEIAABCAAgbEJFD6bl7WY0Xq0NiC1x2BfLFZI7brNbqDGu3qNt3U3KId2o2fz4lbq9XTDfpIoaVvXRTLrmN0I35CF2VeWdinKGuvYd6fsCjabHec5ar5cBrt1pKvJrIYnPGfrVKIyKnXtcCtAQpHU2ihA1l7NSSVd0ivdApdgiX39KReys5klacyUcKWbqfaIBqjgvZmI2VtpVzUaO1ToRo2Ng/VGO5bQ7jNwfVe7XVCp0hZRMkOMe6upB5G2WIpDDeOSCaOfi7KjKYtg44WJS8on3HkHbSmO2R5NuZbypHOnKpMYzKhVz6YeJ63u3lIFlHT8rspF8mQTJUCawGzrlGhJEjqQGAynZdjwVLqarqpSj5bybMjCMK+oLCzdk9+QzrrVze1nEkhiaV72J7oqhvQQcc/gc5UYQwaWKi6Znk8qN94UdW05aoY+W/sCT7Xz2+qO3koUgaJNDzPWZseFz3YHymAiafWDQdOh8IpTeTFyYJTuysLoYCkgqHSJn0YlNJLfHExixNUkEFu1RiVrH30ppAacs/U37g1VhYPk4p+KanMGgxdnpYpTNPrMro6q3VhKRf5qfxQgAVNAFCAxLA9kE9JEMxhkf+1PyRkkt/NnrABrRZrCS8F2ShK8PluUG2QrS0zakpBhdq436ZixeTlRHyfNCYos/tlnIcZyTj6JktWjsTvTdN77fJrezFoq5fb+fdJDKghAAAIQgAAEIAABCEAAAhCAAAQgAAEIQAAC1yRQ7Gye9gKzOyXaItqzUzK7aaRdZG1HucJrvK3r0jU6EhYt03p9euMtm0p282YP/0Tqs1sU8kzsNydiSz+atbCJdzuKJD1qvtKEO3m6ZM0Ql7XFJ9b8pfZKNhBqalZBkLItxRbIpkytjXyVJHsCa/M+zTxmuC05xZNISI+MZgTbUvffGqOCC1egZnt+7oef7Yb2iFfkXdVWXw1WuXujvUp4P7AykqiG4nzq+t7MIkrteayTqgI+aqPb0okkDtUYU7lysOwE4dRwlLu4R1MdXzXkSLTe6elJPLtZ1YCows4mva0qnbocCwqv6VLQOmXnZYmWU9PtgrKlo5LyBJLHP1cpdjo5ni4RUKuSNdaPi2bJx1+uWUox4R80MnsGcolUdj5K9zJqkHfGf9nXxx6y7i9WKZ7lCIe6gJ3VcBJVze9syyBPdSL7sxPEkJ6tTA2OCARvTT9ne5NtQwtG6bOEZz1nR3RLXcMh/nt6kGGWAqayU93J6rbq4KpRfaAVsy2Gmgu/OUr3npOSFOxDLa2KXTNjOEtIT7rOnJgd2Cn5IfdUQF+7OJunyuWDndwD93FLNcuHENdHX2fs7uJq7wvp3Gl5xu5M03nv82n/JSLVSq/a9QkWqSAAAQhAAAIQgAAEIAABCEAAAhCAAAQgAAEIDEygzNm8rMWMFoi3bRHF6Gd34CTAFLLxtm4s3pKPBIutZt2WzOQoYmg4uz/nJ1SqIFxOZ42BSm24ulR8hwXmftugUfPlk+zZrS0lFcH0p7ojA449VhT+Hu2S/igt30ZkLRy9m63jU03scLdstl117YbICNpaIInwik1xuvhjR4MjKLMCnLHhkuKpauypHT5/15kmii/9qP8d6z2l3BvtdFksPR2+vk8tjOq42mT97ew+llpsdSt+3ZFbqrWnqVRCQYTxz/01dEkrhvcXupin85GenJeARrxxF7Ckt+lsSocdk8Dhj6P8SAK9lST2Ebha1Nm+2CW9p0L5Ql7NLW6BShg7PrWWDn7gWFKA4mzTKjFJ1UyY4rk7UYRqFQMd2PNzVcsQUApab0XVbcsQ1LuAWLdiB8C7+jn8kHUnbXW4iXbbaWDxNlMRxtq+p5ovcYhTcZlyjtmaJQldgMnBKH0Jcll/lgICxUv8PHZap9Sz9avU3sFsS+6yryqcoDQ9kqilFFUzFw01p7/9CwV+66qMzI6dlJamPJvl17uz0cbQts3+0oKpl4kT2uNjnJKkpdLTWaXaI5hflNnUEwGkBk679ivYUplesI9LLFO4ci9ViMXV3knoOxJapEdjd6bpvHf7VAqmKilV1N//7UXM/2U7XOmGhvTm+P7/gJM8UhjXq3YLEMEgAAEIQAACEIAABCAAAQhAAAIQgAAEIAABCFyNQIGzedkNAy0u79mJjItk1gZlWoNuvK0byzbrI4HTq/B6WhBR9niedjFn5dzgqW0Jf29pcmuLYENUa19J2yGJ+doI/fCj5svP40ndKllp+GwBxarofNwe7WxlLNhGZdvDSSRt0qux6qQItJPnQMUO5aiSnGlWkqpSuop2Vn8GaLgmYlItV03S7WRc3O13c2MZYh+VVz1l2BnzuWgrsxes766IVVjScA2BVtWLWfULzKFKjeKygimhfvoOB/YUjnSPM1vKp8hXPKqRkmxuyaVdcQvsfJRWwCSuCHb9TJfIlGi9EUiQkcF+Bi2JXb01EHLFHTikV20oBenO/tys4W2yMEAqCU2YLRGLp9TS3j44hnETV+RjRi7+so609Tx6u5b2lYesFlbSqGzVU72L+25L5JYwcUNRfJiqCLN5jBuW4MyGIimy1hr0rbFgxbNvKYWzh4kxxj72YUx7GlI/VbFpfTKrIUHWDuwUsoNw5aVIrXElIkoxn4mAGAZk4p+qXC6qSg5XjnHqCZ+rrTNPCi/dUNmppY17gQSrrCEtvQAAIABJREFU6VGNZV5fKpWIkoiVLSuYK8pKCiYhJ2irZJtt/eIJeJHamhXs2D4uPSacyrdUIaqwRH6DemfVTJA1WVDM+iuradmkFWBWncqKQWxLBLL1SwVUSoGXZMAfAhCAAAQgAAEIQAACEIAABCAAAQhAAAIQgAAEGhPYdTZP2xVpCyStLNfYeJsYxRsz2uiSSNkNiQbbun4paotXKaalKrKR5ica2KPEqRcxa1MkcczN8KbB6qkPZJV71HytgnCKwHEjECvk5DNtcc3qTPHtyVn9iQVTTdmjpaUKKN2GF2koEqKmWUk2NemJ17c9mk10gIZricZsfmOFnHwmA6mlqGr4L0ni+xevpDUyMsXZOe0L1velsraXVKx+qia+fsqwplRLpdGgH/Osu7gdzxKiwfzFbZbn5Klh8xnzG49qZPSzUxsTMwg1ID6lWF3toxpVq0RxuEfKjp8ibguBgO2qFiM9rlazaRFgT5hYqZwy+I6dSr5Hwiu8G6iQT36nO2hDsjBV0IEhY72VpawwlgDpGnTSjsaS8RphGLKmqVrGsWJYu7WMT/isrebpbGbXUdUoBXkMDi0wSk8TPvyppVuJ52KHi70kgKViuiy3X3iR2Kov6dZV4tXrauNess9NnFhOV2qBg3VmadSqcWM97QpqpVQrq+p+abY8FWNvKOLW77IrUZZaWbwQpd6WdH1FCtyayKgQVeLBWCVQ1/0/g3Rnf8bqtD9dYrAQUOnPlkjgaV9MsyRKGAhAAAIQgAAEIAABCEAAAhCAAAQgAAEIQAACEDicwPazeVpZDoylgjVl/ay97h/bggTbVLFI8ml2BkOlG1vNxiIVP5g3aVXaClli7E931lZGe07N1Dqxo7lnS2PUfDUrl5YJZfV8qnHao52tjJXU1dIQTW3R/mq4h3baWKESnEBgFU3cKjofSVh8D/uCFdxo7C7sUt2ggGr/dGWdcNQeS5TNY7e0r1nfE4WbGEL42hion7oS/2lx8zIl58c/625fTxMYz/IoPWc5I9J4Ilakx0xbDvkWbwFS+5ghnr7N6vnkeRYF60TOYPypMlo1iEpbHxZv7mJoiaOhTkmUqfhFfEoRCFTIYS/lsB8WjZu4/os+3bg1qEGl1ODweBiypovAMoIVw3QkO5+qhqq5UKMdz6wLHkONI4/bIr+bC2ZhxSsdo/SdahO/Hhdo7BPMxeJIuvIJlDDOjvNpP/uIO1YnjHPUph13lJaBh5qCxqXMOvMq4OkZhNMuOYo3y2k508MJXzB/kpuOs8hTSz8u8YL6eOWVKIuOVSpEY2vgq5OaLLV1e/Yl16qZn/qSO1CntUkQfjMBS31v381tzg4vQgACEIAABCAAAQhAAAIQgAAEIAABCEAAAhCAgJHAxrN5s6dcgtV/7UMYhdgTLN7ZDcSIfzZb79bOt9KKBfB9ClquBBiVup9Q7N5p3zZrPVnbBijIo34ubZJt3gMbNV8xujF8LJYcUn41FEFl1E/ZzdSDYBRMslUVYymDah/SZgqVdrVn5ZmtdK7JWmtZPpuE85xNa4CGy2VwyWExZRDz9iZirqATjtPZEPRG+7L1fak6OP90MzjppK9+wbiuhm1ZYHE1Wy92jt9c9i/lmCXpPFWyp6MRDID1s1QWpGCOTOBwuhd0pva6YDdZnpI+Y9GUKogN8QRj3bUjzHSTqMg3iLTqlUCrA/Wbfvpt8qrICZwlEPRxs/z3e1oaK3WFcUO0eXafzXipAJo9Jfi0n26UylfLeKSE6YZo1CmqHbLFwFfVp17vqZqYnukU7CyCTm22frmcBi2YfWRih88o3c7KGHK2TAPP0/X76Qrictd44UXam61QbOI4vTUu57LOPBGztI2T5tdomV2pxQ67YC1HF5Oc6dHOhMtv/S7ex1na1UqFaNcilZoGYBqnxapY28f1LAmHr0615SF+n4DIJ8pletS4bfTFww0BCEAAAhCAAAQgAAEIQAACEIAABCAAAQhAAAKVCPxPdnU4DvDjx4979+79888/8SPno3XnV69euZ/1HErFskNTT4BEzFlKMk17/vx5IoY9j27evBkYzgax/fz588mTJ4Gn/eds5I8fP7bHUCTkhsOZ6XRHzVc61+d9ev/+fYvwr1+/9pssWaXIXvnu3buWd7eFkWBpA00XrRoKNaruZxuHqur379+X0lIDvqdxWIp2yV/NYKIZV0tlsdVeijzwv2wFt2wGB6z4uZlAb7QvW9+zJbi2pF68eOG6EllTffjwIZvE2gC3b9/O2mmpVfz8+fPamK8cPtvJasx8Lj7qN798+eJklhFYQZVI98hSe/FUXXCpa0z17t079zPt8F9Mh+TpWgIaubkGSu9qwLN2oOu/Hqeup79+/Yr9C/r4Wr0UbcEx4VISl/VXn5jWAZFRfVcRKKTm4NIx/Su3fOKjdEsYVcrq6RJN1tu3b+/cuaOezo9Bsyq95ft06NacLiFVYuaVeOtqjxiypkv827dvlgU3nSqpNLDRGEDV8+PHjwk51Yy0WQoOZFBD5FowRukBHH62JLB2gtlANjZx1kJmnXkVMY3QEvPHVVGVDWxZWimboj22tQ0FK1F2tmVDGicg06k8NbaPHj0qKwCxnZ0ASxxnL0HkhwAEIAABCEAAAhCAAAQgAAEIQAACEIAABCCwjcDqs3myyXvw4IEzephNVVYRsqmafVTDUwYidmuwGgLMxqnNmMCkLA5m+eh1/JbdR5a7aTIypZV9jz1CF1LWNrM60H47VlvmWSt2J3bWMWq+shk/dYC0ks9mTQfzjNurs68bPWUkbdxuV6Na29zZl1mCJbYGxbNlAz4JprYo8RlvGbMW2d6+cgVPmwv76oF7P4GuaF+2vlvKcVVJ6SCBO4CkdjLRilqSToSxdBxOkkQ8PHIE0iciEr2Pi6Erh4bu+uKAL5Lxbgf/lYQ7PaySXeDTp0/913U+x3gGQMZqayuOMWZfnmu6xdZvFlSIG77/kp26ZgPsgW+ck2qdYU8qvLtEQH1c4ryNsOt0nK7s0IRFITVT0KBaOqZ/5ZaPNFBPtbhhWQ2QImnuo1n8dNZXIilaKYBi0wQtaGH0VN2iBjNLkvfjn248p2z2I22HkjBkTReKqomlAVQ1rLTQoZpuORmoXPj9UTpTpZ6qIXKDPUbppagSzzYCqyaY25JY9ZaaDjZxVhGbAmf79DjOK68z96b2rnQs/aYL3NKxipj6X9ex0se1LCZjWloP4VSekdXVgqkLtiyhdNtSXa28yC8EIAABCEAAAhCAAAQgAAEIQAACEIAABCAAgYIE1p3N04Kydo/Sa8raJap95CzOf1mb1Dj+tT4yLEsYt02x2S1Z16buh89eK2cxAfcjnNxLRVzJDCgWwPcpeAXHqPnycY3nXmszoeaimaLKSswinhrVZvtwap3cpv6sMizVgtnApTxlfJ9OVy3qBivzQLylJJrpgy9PwYbLj3bJLcKnO3+ylJf+/fuhfeX6btETS/vs4vFPC6gxqXdkyGKnlR1kOrFxiEB65nLr1q1zUQos46WNZXuxNBDB9M/XqRLZz8z4L1qY021ZKE1hgkGFppn2d6eQMijMvqLDV9kwmwMsDdL8CKVv9dpeP6ELugMVcgS0mPDXX3/JJlg1PQ1fT/UpDR23+/fffzXb0iJDugqrQVBrpju4bty4oWZHfZ9kiJtrTZE0n3Ly9OxI85Hkce56zk5j2RiyZoGrLsx+Hst/UYdji3zRxo/TuYPhh/OPHVJ1S58Sv7jNR8vUjNK3oeOtGgTUF6S7vxqJLsXJJs4Smaz/qoUCxXbxdeaC30zMFs2qAGvLcVXkewKvEow+bg/qne+mxzMam2mitH+3YqeQvN4tAcsKmMYMZRf0uqWBYBCAAAQgAAEIQAACEIAABCAAAQhAAAIQgAAELkVg3dk8WWNkLYqq2isvlY2WsPUp96Wnjf21bbNk3OYk0bJ7m50bWdGlzQL0eWmZ0DnBLA7t7ruPUvvhV+0s+i/udJcyPxo1XzvxDva6jJV1S0PLTBlPDqtO2a3bN8uvKynSrZMMcO/evbs5/j0vqlzSV23omiBZBm9OggqePm6xGSwvzhLogfaV6/tsocSeWTN694rGbG4AXLudNDbCxjumXBau7NAlBonsHzV8TYiUeKShglNFBZM2lhoGu0TTEwcXbHJIgMAn8dOXPBHMPbIfA3CvXNOhuad/Xlc2ghu0wmI3lj0Wsoe/RQBlbU8SvLtEQKsB8exeZtYyNtWJqQ3GghrV60Cdxt6aB6WH90siTf5qn/cM/tOR13iabj/TnVENec4SJ0PWbEmp948rafxW+hM8cXi7j2r0qi7A0qTbU0+H9D83xig9zYqnbQj0sBQw5ZRNnDYlfvF1ZkHudkLdrWCsRLWpm/tTSYxntBOtecqGidJ+qYjhLAQS+uOywBKHQ4EDAhCAAAQgAAEIQAACEIAABCAAAQhAAAIQgMBIBFaczZNhVnZBWVYRRpPi4hBlrdLJdzothqTp4zFl4fimKrMxr71aYUkN0rZos0mX8iyyjTFqvkpB7jYeu+JJT9qcifVZaZvWaLkuW7ra5qfZ1qll0+RTmtzZtkjyy8w3ftHiQwW31xQLT8KkCfRA+8r1PV06a5+q2dHZ4OktlazGw2tjWBveMqBdatPWpnWF8OkjYT3UVmMpaJDgm93L1rCGNtrtiSXAqs8KrDLrF5M9R3qMSMcIFgzesqOp2VxbmpSqlcVy7KTIjG82+xf3DFRINFT7dFxqv7GpDulNN+np+01ra7T0zfiJk36KL20Cnu6M+slFe0kYsqaZB73/UmA1/nZb/6VIlvz9E+BLYXx/S5Puh9/s1pFXJxuj9M0YebEsgarjJbuobOLYWcUh7YXIOrPo2eePMWp8EgRYiUrAafMoniUpXQ34NfxYtRLSRlpS6Y2AZY2FJY7eSg15IAABCEAAAhCAAAQgAAEIQAACEIAABCAAAQgUIWA9m5f9lPUkzTZbwCI5USTHpj7lQpvfFjOUlgeEsqZOEnjV7StL+wprLW5LlbviKbKNMWq+CnI+e1SyCj0kC2oWjIYde86eZbOmbeO0SajO8daz58uKpwCyAE6b7aqRyR42XkqICr5EBv8hCVy8vpctU3946Z+MKpuKH1vauH8KudSm+fHgngik+z4L7U5IPn361Jek0p3haVy+AGt7ZMuhUxe/Aje+6NglfS5HcGmeuG37UI6lSalXWYwfpygy4ztX+TaQVusAQa3XaFwH6somrbscp0N6smRVr6okpKvp+ZF0cv/hwLK5yMaWtk0POGdju0gAhqzZgg56/9nwqk1V1xjX3vr4999/z8pZ3NM3mmeUXhwvEZ6XAJs4zcru4uvME+djV5ITZZ0emCVe7OQRK1HHFoRGVvFep2YxmoBvm3Efmx1Sb0xAZ2stsz+WOBqXC8lBAAIQgAAEIAABCEAAAhCAAAQgAAEIQAACEGhDwHo2L3u+S+Jqx+jY3ThZcKYNvGoz1Zq7bxqylJzxEq2l19f6a7soi8Uitkt3aV9hyd+9WM9RZBtjSf4l/3rZcTEXyZeL7eIOmbAf2ED5G+qJgtCm76rKmIgqeGT53H7jpimQcPqZzb6+i2804A7iX6rIS/7B6zV+UsFrUCVOEaC+29UgO0CSbbG7NE/nUnS6wB755pCWAzAHtl2b83XUi7FBlS/JWSz23r596xe6epBKR9fs9vRrz+bdu3fPJ592t7GwT8twiqeugZqkzY6jZjOlXiNdTaa36h2UMp4MPHAkP8ttDM+grunIXPGDeT4oLU3IzlVJ6NiAFk/+/e/fX3/9FXTHujHvjDav6e7bb8N9Jld2M2TNlr7qi0Vz1vbI2XSDAJY+wn9lbXj/3VVu92U0RumruBF4eAJs4rQp4ouvM7eBPGoqwdA3ziYrUTGTlj6arQQTbaWuzZ2qE6WWGSSt2gQsSxxqB+qtsdTOIPFDAAIQgAAEIAABCEAAAhCAAAQgAAEIQAACEIBAgoDpbF4n5iCJbLhHq4w+3VulHEZrSMseeSmRpniyKWq3QLZxxkQTtkGr7t8zJmcJVsR0b9R8WQBeIYw+yX9gNpV62ljTySYD2Rr1KNs6SbwetgNVl7OgLFcHOJ7OQQV3KHAMT4D6XrCIdR7YxdbsAHO2GZRI9gNUTv5rOrLjWwvtHtAF9brSpXnKaaK79DnocODag1Lq4nXsx49kya0LKIqM7ZfiH8nfP1gl065t54f9hm4JjrHsll5P+1sM1/iiQZrh5qfBfS++Rm2Oc9WLaqW1huOf5FH7Vuns8SrBNgROm1n7edwQ+ZCvBF1bnMfhp6hxln0f1Y7YLtwP4NxZki5kG0e6LtSQgVF6DarEeVICbOI0K7iLrzM343zNhPwJGn1cYx3Qd5HivVR9OkSta2NJSO68BFjiOG/ZITkEIAABCEAAAhCAAAQgAAEIQAACEIAABCAAgf0E8mfzfvz4YTEH0Xea1xpo7pc+jqG9CYiTQaAspmyyLmpvbPrw4UMn55IjMMtbCib/hDm4PZJE/Nse7TetHjVf23jyVnEC9q304p+916ay+6L8Ur6KJ7qUUNY/K4mODbx69SobTxCACh4A4eeoBKjv9Uq2me2d5SY3TPyNBZ1o/KcYDpw7GLOgYKrXfomro6x3nN54Ni/bWc/mTjOFLHCF2XbAbDbFsT2lGH4GtxWKYrDM4GLzRD/pne7sMFXxczZvJ+TZ13Xyx29btGjQeKUiPpin+yia9bazTPZ4plckjK3rHgHO9S5D1mx5GVt11dzai7HZvjvIS7ouBIGL/GzWbjBKL1JeRFKPAJs49dh2GPOB68wd0hhYJPq4loWrA3jBNwE1Cvr69etJPx3SEh1p+QQ4m+fTwA0BCEAAAhCAAAQgAAEIQAACEIAABCAAAQhA4GoE8mfzgt2IJUBGq5Gl1wfwt5xgVDYtx+SK07DsHvnf40wL4BvwBSEtpxODV0r93G/9M2q+ShEmnp0EtJVutGmTgfKHDx92Jue/bvmO/iFNky+kc1skUY5ky+tesTio4BZKhBmAAPW9UiG2HOgaO4u1zWAlMp1Hmz0LsX8A2YBAUK91dqVeoonu0k9020EpHSmUWdvSDWwaAOgsJQfzfM5pdzDz2tZMff782VLoluFZWtqlpxJg6ZHvv03l/BhwZwlUbVvi1KeDeX4rLRPzU99HYTm0E3O4rE/Qtc1yqNfyzCaX8LRIsmGKmkhRB2yMa3TbGv9E0vGjtS3w2vBxiqt8GhBw8jBKdyhw9EmATZw+y6WSVAeuM1fKEdHGBOjjYib1fLQWEezwau1Cs5XGny+pl0FibkNA81x/kruUaOMB85IY+EMAAhCAAAQgAAEIQAACEIAABCAAAQhAAAIQgEBxApmzed++fbN8401WrRffotCCe2AcuVRUVe8cWEpU/tm1fktBT/EnjFFk2dnsW55BZgPT6g2GcaPmKwDFzwMJ2DfUC5rGBpftzGZfyl/vBp7ZFBOekiRRGd2LxibXhU/EeeqGy2UQBwREgPpeTw0sNtn1Up+NOXsj3OxbV/PMGsRsGDE2Zqjj+v7RKali1etxdHYum0GNujfLoF5eE0ylokM4yotmKBodvXnzRvqsnG6ONivzeAF0bMO/bk5Wg9vGcpYB1ebILdgtk9A9KmeR4bJhVOPcjStybFOhzfRU/f0mWg3ChpuxN6de48XEdGNKTtW2RrpnjJMha7bULGcXFYm0zvIprmxy6QD2dYxmIvkCM0r3aeC+MgE2cS5Y+vb2ueA68wU5H5hl+rg28LW3q93t4LMImq2oXWWNok0RjJSKZYlDY/jGs++RCJMXCEAAAhCAAAQgAAEIQAACEIAABCAAAQhAAAKdE8iczTOag3S4S9SYu8WocRLpqEOMSzdU+KCMtxb4r8RuoSh75VecxKxP1hJu9i2756j5shMg5H4CdpsJGVtr93d/iooh+ODrbJzZs7uzb9XztMhT1qyECl6vNIm5JQHqez3aDeyenfDG02L+eS33Lo6AQJZS/4ZWwSzDPpYIUFh+yiItS0zx7J/6aUKkQziaMmj2oRMa+rRH/wVhAdgyTGA4uPn7L0E8s1moqnUWwzXLyHBWcjyzBFQT//3vX+NzcepV/cOlalUOWUPI8lkVINt9+2cRV8U8XmCGrOkyVXdsaZwVSZvmURXWnlDZeXoa1PSUUbqFEmGuQIBNnCuUcpBH+yi94DpzIIN+1t6UiVO8jg99XIOy1ucz7t27589NlKg+XFJkq7SB/CTRGwGWOHorEeSBAAQgAAEIQAACEIAABCAAAQhAAAIQgAAEINCYQOpsnrYlLOvIkthupdE4e82SM1qfWA7IVZJZO0zZmI3FnY1KtqHtTeuCe/M2GPiOmq9suROgGQF9DjNQ1ETSRquaRAx6pJposQHtrQ23yKPDA7LmT2fff0oF92ngHpIA9b1esVoapXqpL8XMvXlLZHz/s1MKpmO1r8cxzgX6rBF+uV/B/f79ez+b2w5MGqdsmw/++RIuuQMjyNlgqNwslvN6Pnr0yG9txjiYp+LIGqZbDj+ft1jtkjNkzbIKjuUnwldtn/101elkNVzhVZ113t5/sba7zw7i7OPP2qVG/DUIBLOGRBJ91pqEwDxKEGi/zpwQhkfFCfRZWwfr4/RtRG0ZBLsnb968afzhkuLKQ4QHEvCnukti9Fm7l6TFHwIQgAAEIAABCEAAAhCAAAQgAAEIQAACEIAABFYRSJ3Ns3zKekqs5RccV2WvTWB9Q9FoZXXgmrvlWKBl20BILVHJQuj58+dt+E+pKEVnKrTNOHXUfLUsBdLKErB/0lj1Ud/Lz0aYDmA8Npw9t5ZOpfhTozz2TkoSUsGLFxMR9kaA+l6vRA4cv9XL1EViTg/R3dCxWxrBtTn2UcS2HH39+tXy4sWnfhZEtcNoiOgfadOnH2SYuyFRy/EPTaw2fPTEKIzxLgIaYSPPUwRTA+K3bMMczLPAH8yU2ZLl2TAMWWex+J5GRHqlWfOojkBm6+k5tUYpxiPffmZ3upsR2Cknr0OgNgH7+hgj+dpl0Th++wyxyDpz49xdPDn6uNoKoHGL9iCCVaNPnz41/tBA7WwSf0sCWqsJjnrOpk7tnsWCJwQgAAEIQAACEIAABCAAAQhAAAIQgAAEIACBMQikzuZZbPVEIW2cMQamdC5827J0SOOBk3Qk255a7DUt2wZK3ZgLmQUoUaPB5bZM+W/JVEg7HzIp/uuvv7bZA42aL58S7sMJrDo4amyElzKlz2b7dttLweRvv80vEUnBR3fv3rXEpiZLebSEVBgquBEUwU5KgPpeteD6HOsG9kNVCZw38rMfhAg+nFHkTt1EaVqGDZgQJQA2exQoht0k15dQU6cgHv+pc1e9lMmichqm1jsc6LKJow0BDfJ9rRvsYN6tW7faYDx1KgxZs8Wn+1uMY7zGzaOaYsmmC/SCkYC+dKC6rLW4VdfaZzkYAzBKN4Ii2PAEjOuHfVaZ4UunagZbrjNXzQiRxwT6rLDGUUqcnd58dDNeMNXVkEbjGQ4w91ZS55LHn+0uSS5Ns2zWL72OPwQgAAEIQAACEIAABCAAAQhAAAIQgAAEIAABCHROYPFsnv10U2CW0XmGa4gn2xRjtMcegMmmrq012Whm8/Lo0aNsmCmATs48ePBAG1p2dTLGvBRM1n6bNzZGzdcSK/wPISD9tN/SY29bZvNiPDYseTq0eDZSMpofiQ8VfFZJ8ByGAPW9alEaD/dWlYHItxFI2431f47Cv8hOc67a/bWf3BJwpn5LZFr6B/Zeq0xynZyWQZTGY/YRlIvZ7ggyMvsiKjeL5XSeWmfQVN0/jamSbbZK0AZXtolOd0lthDw8FYas2SKwNM5TJIeY7KtT0Be4/v33X33+QB/G0r+q3arLxs/rZLO/NgCj9LXECD8kAXt/yrBqPAVouc48Hr3Oc0QfV6+AdDNe8OUj7ZxqPeSo8Uy9nBJzYwIscTQGTnIQgAAEIAABCEAAAhCAAAQgAAEIQAACEIAABDoksHg2z24OcvFdIvs3rVX8x+7uZM/mSUKLSa6CrTIA1YaEPkIpSzV9jdJ+ydUhtWXUfB0Ck0SXCNhNYWS9uqfKGI/2WVqGpbzU8zdKZTTunOSkgtcrL2I+nAD1vWoRZK3tq6ZO5HsInP3ePP8gx7a70ez0NOTwk1t60T6MWYoB/7IEdDZj26dJLPP94CaBspIrNgzXiiPtM0Id3dGqUXAwT8d7+pS2nlRn75KKkGHImsVoRKR4jl2M1fBYvc/hg+TDBcgWKAEg0ICAZVA3iXFsu9EAxTWTsE/Qdq4zXxPvgbmmj6sEXx8SDZpNzam1K7ptWl1JSKI9KQGWOE5acIgNAQhAAAIQgAAEIAABCEAAAhCAAAQgAAEIQKAggcWzeZZF5EmOQz7VXBDBzqjsoIzXQO2UJ/G6RQDddJeIwT0Kvivp/BMOGfvqrTt37miXS1+mlCme5Y6+RIQ1Ho2arxqsiHMzAbvNhJKwtzCBPLKw9+1fg6f+zz5vDTKezVOTpQPSfnYSbip4Ag6PTk2A+l61+IzNUVUZiHwzAcths82RN3jx5cuX0wBeg4eq15cpL8Zhw7GfGmnA/BRJ6KDm1DRJPQKzQqP86jgs876qJ0KNQ7hVI2dj9gnWksB0MM/XN30v44IH88T87F3SfrVhyJpluOrjXxdfjBVMRulZjSLARQjYVw5pN4ZUiVWjZbu2DMnqRJmij6tRWJqYaGsyqAVqGDUA4yRkDeBXi1MK5k97l7K/qtFeigR/CEAAAhCAAAQgAAEIQAACEIAABCAAAQhAAAIQ6JbA/Nm8VZZSfZ7raEY82MtJpHv4jppFAKO5mKxyN28haH9CJqQPHjyQ5kzn9N6+fSsjrQS6Zo9GzVczgCRkIbCq7thbmCBp+4uWliGIvMFPe89ivO1TMlPBGxQcSRxCgPpeFbvl0wZVBSDyegQz5b1eAAAgAElEQVT6L9znz5/LuOfff/9dNTvbRszSkqwaw2wTg7csBDSk0exJiiH1kNvyShDGcqJPQ8RtkQdpLf20qJxkwEpyCeAp/KWoKkTfQlEH8z58+HAK4TcIme5WuDfPUusn7NeZogZqZp/b6kXuv0rXuIAtPyEwKoFV0wT7UtuouIbM16o5mr0vHpLViTJFH1e8sHQAL5iYKAn5UCmKo75shBZdUtXmhsbLaggZhwAEIAABCEAAAhCAAAQgAAEIQAACEIAABC5C4H9n82lZRHYvXtxazm46c/j+t0UA32zOFfGs482bN7oEb/aR3XM6p+fC6yuV2k6WgZH+PUqvRs2Xg4zjcAKrtt9WtcZ+1uwv9rnZb5dKOdVVnH7eE24qeAIOj85LgPpetewsw6eqAhA5BNoQsExqVtl9thGbVLYRsJzNq3ppnsS2dF6o3Lby7eQt2b+qBP2v/0ip9F2eTsRDjPYELLV+kso+GWyZC7tUq6aofhbsiPTWUYtmvsDHuhmlH8uf1DshQLvRSUEcKEabdeYDM3jNpOnjypa7jjHrU6FxnJqeMKCKseCzjYClR2aJYxtb3oIABCAAAQhAAAIQgAAEIAABCEAAAhCAAAQgcCIC8/fmWRaRp0z2+TXrZgWgz8D7pmbpdA9nZTEksn/KXfu+L1++TGd57dPv37+/fv368ePH2n3Urtj9+/d1W4hM+tbGsyf8qPnaw4R3ixOwtwZqYbbdKqnaZBS7z81+u1T2DktAqOBGrSDYuQhQ389VXkjbkkB6ZGvva1rKfEhaun7N0pJgRXRI6RRPVIaJljms7jcrnrQfoWUIh8r5xM7llprpmzu+pj179oyDeecqxOLSWjqaKdE+O2i7VJb2bRav/UX7ksJsQnhCAALDEKDdGKYo92TE3ilsXmfeIx7vQuBYApqDzB7Mk1Ta39RiyLHikfowBCw9MkscwxQ3GYEABCAAAQhAAAIQgAAEIAABCEAAAhCAAAQgsERg/mye3WLGctxrKe0B/O23zCmzh7OyGxIZi0YH5+rtJWirWJsZOqonkz6d03v06NGHDx/abJWNmi9jsRKsAQFdEWlPxd4guzhVU+yt0+FNkxPbd9QzK6GC+5xxD0CA+l67EPtsJJXr9Kmz2liIfzACFhMiZfnu3buDZfya2bFcmqfB6qorONaSNH5+pd5kc63AhF9FQDP3wP5VB/NevXq1KpLxAvsnFcfLXTZHDFktiOxKYp8vZ9M9bwBG6ectOyQvSMC+ZthtlSlI47JR1V5nvizYAzPebYU93UqUNgKePn26VJQaetW+Ln4pafwHI2Cc7LDEMVi5kx0IQAACEIAABCAAAQhAAAIQgAAEIAABCEAAAjGBmbN5q+5ourg5iP30i9AXPxoXF+d+H7sl0JSWPoffYDtBUn38+HG6T0+X6cnUb39O0zGMmq90rnnajMCqlnNVOzNl4evXr/a89Nk0rTJBWIuICm5XD0L2T4D63n8ZIWG3BFb1Nd3moohglrN5qyw+i0hFJJUIaGKVjbm2haJF5TRg1idasqISoDcCOoOnmbsv1Zs3by5yMK/PiZVfFge6GbJm4a+a1TKGyfIkAASuQIBNnCuUsiWPtdeZLTIQBgIdEtDnPvXpz7Rgmh032G1My8DTAQhYljg0gK/6CaQBMJIFCEAAAhCAAAQgAAEIQAACEIAABCAAAQhAAAIDEJg5m2f/3qryv2rnbwBeQRZWsXrx4sWNQ/8CC7kgL9PPDfY9bU65OGm1yaGMyEzz7du3zrOGY9R81WBFnGsJrGo5V1kxTpJczapvVX4nRFTwtUpL+G4JrNL/Db18bxlfld/ehEceCHRLwGJF1OB7HN3yGUkwo92hZea4Bwsqt4dez+8+efJE6x6+hO/fv5en74P7mgRWDeGuOWRdhWjVksI1VY5cQ+AKBFZtTNBuDKwSqwp3wzrzwOjI2qgEdInZ3bt3LV+lEQF9mEbhR0VBvtoQYImjDWdSgQAEIAABCEAAAhCAAAQgAAEIQAACEIAABCDQP4GZs3mrzEEu/l3wVaz61wZJuK1AG59ykZy6Se/p06f6yqDRunQb/FHztY0GbxUksKqibWhnNrxSMHfto1pljeTEo4I7FDhOTYD6furiQ3gI9EBAVmiWloSzeT0U1n4Z3r17l43k4cOHtS+sw3AtWwpnDKAr7gMF+/Tpk26rOGNetsn8999/b3vxCm9ZOpqROGyYoq46LLFqSWEksOQFAhDwCaxqWmk3fHSDuVcV7iq1GQwU2bkIAd0peu/ePftgTFuNtb9NcxHyV84mSxxXLn3yDgEIQAACEIAABCAAAQhAAAIQgAAEIAABCEDAJ7D3bJ4f1wXd45lerfrMql/iOuXy7Nkz36eBW3vJ2jaTtV+9D1uOmq8GpUMSCQKrKtoGm4kNrySkPeRRG7MSKvghhUuiZQlQ38vyJLZLEZAB1qXyu5RZiwmR3tWpm6UY8D8RAUtx1zZM/Pbtm4UYx0EtlDoJo/m4vpvja5fuPdNBI9qNTgqoBzEYsmZLgWFJFhEBIACBgMAATWuQI35uI1B7nXmbVLwFgUMIaLVfB/PWNo+ayLx69eoQgUl0AAJ88WqAQiQLEIAABCAAAQhAAAIQgAAEIAABCEAAAhCAAARKEfjfOKJV581kcRXHgM8sAbFaddpkNpJ6nhJP5o/Pnz/fnIS2rxSDTDkbWxR9/PhRm2ey/JM54GbhEy+Omq9ElnlUm0DtlrNxHayNKxv/qm4riI0KHgDh5+kIUN9PV2QIDIHeCPjHaZZk++OPP5Ye4X8iApYrxzVMrX3RmUXlZGFc++6+ExVc56JOF1P4AxJpUb3peec0EuLVngMmku7hka8hPchTW4YNU9RVr1xcnWoXH/FD4CwEaDfOUlK15aRTqE2Y+M9CQBPe+EMzWs2w3KH34sULbW7evXv3LJlFzn4IWJY41FBX2r/uhwOSQAACEIAABCAAAQhAAAIQgAAEIAABCEAAAhCAgAjMnM27msXMHj1Yxer9+/fDfzZeGdQ3KbWP9e7duz1g176rgrhz586nT58qER41X2s5E/4QAqvamUnCVdY5h2SqbKIbEPkCUMF9GrhPR4D6froiQ+CWBPRdjEQfcbXqs0TeYkXEDWZL9M7lrwlpVuDYljH7ytoAqNxaYj2H18UUDx488CXUuUodzLvm0cpEj+Mjuqb7an3uBmXY8Mo1dYlcQwACjgDthkOBw04AtbGzIuS5COiro69fvw5kfvPmzZMnT3TiznI8T3NhfXYkiIGfEMgSYIkji4gAEIAABCAAAQhAAAIQgAAEIAABCEAAAhCAAASuQ+B/rpPVGjm9mnWRhaGM8N6+ffvXX389fPjQEr5gGBkFWu6C2JbiqPnaRoO3dhKofYUmZhZrC4gKvpYY4fshQH3vpyyQBAJnJPDr1y99WSMrOWfzsohOEUD3jWflbDCJw3AtWwpnCaDZd3AwT7dSXPZg3llK7Sg5GbJmya9aYKy9pJCVlgAQgAAEINAPATqFfsoCSY4ioLvf44N5+pSnDuZJJMtHahRMayNT+KNyQbonJcASx0kLDrEhAAEIQAACEIAABCAAAQhAAAIQgAAEIAABCNQgMHM2D3MQO2g2PpdY3b59W4Z60qWXL1/qw/lLwYr769uW+nJ/8WhdhKPmy2UQxxgEVjXjA2S5VH6p4AMowwWzUEr/z4Luavk9S7kg53kJWEyIlLtKd1Ofl9sZJTfOkmqX9bdv3yz0OA5qoXRsmFevXgW3LOpgp8r3mjfmWcri4stHVxvCXS2/lipAGAhAoDiBVU3Nxbuh4vCJEAIQ6ISAPgCha/GCz9D89ttv+mKIm9tqzd94PO/du3fGiXMn2UeMwwnwxavDiwABIAABCEAAAhCAAAQgAAEIQAACEIAABCAAAQh0RWDmbF5X8nUujPZ4OpfwWPFklvf8+fMfP37oGj0d0mtjYakv9xstPjfDGTVfm4HwYm8EMLjZUyJU8D30eLc9Aep7e+akeCIC6bE6d/ioKC1n83QR1okKHVGXCATWirPBGszXLCqnb7twvmu2gPrx1IUSL1688OX5888/611i7yeE+6QEGLKWLbhVB3LKJk1sEIAABCAAAQhAoB8CmpV8//7dl0crGLoBTwf2fE9drGe8Il7fH9FpK/9d3BBIELAscWhxUgdEE5HwCAIQgAAEIAABCEAAAhCAAAQgAAEIQAACEIAABIYhMHM2b5XFDOYgdlW4svmvNh50SE+fnPz333/1xcpnz55VtfENvt9vL6O1IUfN11oOhF9LgJZzLbF0+FXdVjoq/ykV3KeBGwKdEKhU3zvJHWIUJ4DCZJFarIganNfKykmA/QQsFwUYrRX3CIPK7aHXybsybNWFEr4w+hDP27dvfZ8LurMmvOnj4hckNnaWN4xANrwyNkNyBwEIZAmsajdYiszyPG8ACve8ZYfkxQlo+WLpKm99SURfgcmmqG3cZtuLWWEI0D8Bljj6LyMkhAAEIAABCEAAAhCAAAQgAAEIQAACEIAABCDQksD/xolhMBQzWfJZtQW+FMnV/PXFSvfRSl2pp60LfdhSB/aCz1vuwaLvYupD/o2tA0fN156C4N0lAqtO6m5okze8siTqUf6rzEoa5JcKfpQmkG6WQAP9z8qwM0Bv9X1ndni9KwLpCrJK97rKVylhdJJEw+ZsbJzNyyLqP4A+kmIZfzawQcRwrX9tSUt4//79oBDfvHmj2Xf6LZ6KwMWXj9I98ik0ZNWwYUN+V71iadJPQRUhIQCBPQRWtRt7EuLdzgms6hRQm85LE/H2ENBV3uk9QX2w5t69e9kkNN9RPMxxsqAIIALB7HiWCatqs1jwhAAEIAABCEAAAhCAAAQgAAEIQAACEIAABCAwJIGZs3mrDIZW7fyNR3DVXuYqO57xWM3mSNdS6c890ictp0N62s+wGAq7F2OHPuSvax9kOBg/auAzar4aoCOJmMCqNnl6fdUrF2/GY+BZHyp4FhEBWhKgvrekTVqnI7Cqgpwud/sFtlykplSOGlHvzyAxOAIfP3507iWHLja/efPm0tMi/pruWeLBcM1C6ZAw8cG8T58+0URMZZFd8Fm1fHRI+VZNdFWPfM0p6ipEVQuLyCEAgbMQWNVuXLNpPUtRtpRzldq0FIy0ILCTgOWLIfr6nm78fvHiRTatp0+falrq711mXyHABQnwxasLFjpZhgAEIAABCEAAAhCAAAQgAAEIQAACEIAABCCQJjBzNu/iBkNpXsFTfWTRYuY4vcUWeEAv/unfTKVdDZ3Q01E9nbLbhk7XPiiSOJX2PqPmqz3JYVJcdfT0999/X5vxAZrxVbV+A6K1SBPhqeAJODxqQID63gAySZyXQLqCrOprzgshIbnl8946r5WIgUdnIWAp604uzWtwRPAspdaVnJpZyzjVv+teDaz0SiPhruTsWZiLm8Kne+SeC87JtmrYsGGKuuqV7FlQJzYOCEBgYAIDNK0Dl07LrNVeZ26ZF9KCwDYC9i+GPH/+XF8p8uc1Syk+ePDgx48fS0/xh4AIWFZa1FlzyBNtgQAEIAABCEAAAhCAAAQgAAEIQAACEIAABCBwHQL/E2dV581iT3xmCawynVm1Szqb3KU8dWnDo0ePXr16JStAndD7888/12ZfhlNv375d+1bt8KPmqza3weJf1RqsamcmUKua8T6t+lZJtQFRJY2iglcCS7QJAtT3BBweQeDiByGyCmCxIuIGsyzG/gNoPmUZfOrW8dp5QeVqE64Uv1RI4w3fgFXDb03SOZjnA88e3Lr4CQqGrL62zLpXzWotrfpsKnhCAAIjEVjVtI6UcfISEFjVKazqboKE+AmBDglojK2JyaqrvDUttYzMVbN0kK/DLCNSPwRY4uinLJAEAhCAAAQgAAEIQAACEIAABCAAAQhAAAIQgEAnBGbO5q3an1u189dJnguKsYrVqqMmBYUcICrZ/OmUnQA+e/ZsVXZev369KnzjwKPmqzHGMya3quXccF/NqqZplTDNaGdtW31J+rRGooL7ZdSJ+4b39+TJk06k2ikG9X0nQF4fm0DW3OrKH0FX3i29LWfzBqgjFnMxVZYGn3K3SILK9aZyais02PanDJqeyP61gcL0hiItT3bBZ9WYLZ3WGZ+uyr6vb/1k1tJpOmk3TFEHQOSyjwMCvRHwVgJuDLMUIMi0G71p2lHyrOo3N6wzH5Uv0oVAloCmsdL/tV8M0cf13r17l41cAbS9+PnzZ0vIK4QZtTPdU3Ysceyhx7sQgAAEIAABCEAAAhCAAAQgAAEIQAACEIAABIYksPdsXtb8aEhqLlOrdn1W2fG4JLp16Nv5jWXTnpmu0ZPK2a900M7ct2/fVsk5ar5WQSBwbQKrbCZWmdpMkq8ys+izaVrVudgRUcFr6zbxtydAfW/PnBRPRCDbQfTZCbYhbDEhkiSrPj/fRnJSWUtAx6iyrzx+/DgbZmcA47xsw4GWnYLxeoJAfDBPhydVlJqbJ9665qPsFO/iV7kyZM3WiysvMGbhEAACEJglkJ3s+G+tWmfzX8TdP4HsIMTPwiq18V/EDYEOCWiAvW1i8ujRoz///NOSI82U228oWAQjzOEEpBiW5pfPDx1eUggAAQhAAAIQgAAEIAABCEAAAhCAAAQgAAEIQKAlgZmzedrMyF4x4US0LD27wEM67AZGw7D68OGDPpE47Xu1v2xE+ikB3r9/b1Qn4ycwFduo+TKCIlhLAqtagw0GyqtusejTOmfVYQmLFSMVvKWGk1ZLAtT3lrRJ63QEsnaHfXaCbThbzubZZzptZCaVbQQ6KWujGNtsK7eR4a00AZ3B00zEH5bLgJWLI5ag+aBmw1xctxmyzmpF4Jkdt7jwq5YU3Fs4IACBwQiwiTNYgW7OzqpOYcM682bBeBECPRN4+/atZeilQb7xFF/PmUW2GgQsSxyytVg1D6ohJ3FCAAIQgAAEIAABCEAAAhCAAAQgAAEIQAACEIBASwIzZ/OUvP1Dbqt2/lpmrFladlbD2P6+fPlywqt9KfvJt7Ilog9biqdl88x+im/UfJUlT2xFCNhbTin5NiNOuzF91oq0SJbXRmJvMI05pYKvLQLCn4iAsRYoRxep7ycqO0StTSB7SZG9R64tavv4LVZE9plOe/lJ0U7g+/fv2cANjHRRuWwpdBVAZ/CCg3kaTsuAtSshuxIm3aFY1i66yk4NYRiyZqmu6na5wiXLkwAQuAIBe7uR7qeuwGrgPNoLd/M68+no2ReWT5c1BC5IwLh1+PHjR+ZBBbEPExVLHMMUJRmBAAQgAAEIQAACEIAABCAAAQhAAAIQgAAEIFCQwN6zeX0aeRcElI3KvgUuVmOYzvjGndqXyiKqFEAHlr5+/Zo1cbNjHzVflfgT7WYCuoDC/u7Dhw/tgf2Qjx8/9n8m3H0aK9jNSoyNMBU8oQM8OjsB6vvZSxD56xHInm+/7FxGd19b8t7gvFa90ifmiYDxljPLLcQ7kWK4thNgy9elNg8ePPBTlN3q8+fPfZ827hMtoaRnVbowoQ2xnlNhyJotHePcdopHC2LZCAkAAQgMT8DeblgG/8PjGjKDbdaZT4cOhT9dkR0isGbB7nN+aQGePn2qVZR0GJ5ejQBLHFcrcfILAQhAAAIQgAAEIAABCEAAAhCAAAQgAAEIQMBCYO/ZPKVxImMpC5G1YVZZrNpPm6wV46jwytGBCiB760+fPmWt3Cx7JAHAUfMVZJOfhxBYpZB2I5sgL/YX/UNrQSQH/rS3lvacuuxQwR0KHGMQsNeCC9b3MYqYXOwhkP6Og7272SNDh+8aRyP25mVbHnX+R+P5GzduyCTuwDnFNuHP8pal5bdfZrU510aj4VWT683C8GKawIcPH4KDeZp06+L69FvFn+puCjUOuv60wcHRIsKnO5R0Z1REgP4jsfcploarfX7TRezLY8+p/5bcq17sk1KQI35CAAK1CaxqNxhv1y6OQ+I3zuwm2VYpzCHZKZVo+qMJpVIhngEI6Psjxnph/8zEAFjIQpaAulTL7MCoXdnkXIBXr15pmqy/+/fvO08cEIAABCAAAQhAAAIQgAAEIAABCEAAAhCAAAQg0A+B+bN5t2/ftlsOWRag+8lwcUlkTmpfXh/ys9arNoCL85euvnv3Lh3tNhUdNV9pVjxtQGCVam3eY1tlw9qbdY7ksX/eeBuiVaVQXCvqNVzFRSXCUxCgvp+imBDyKALpjzhc1mLP0g9qPpi9eHBnserb81OPrwMGupVrZ2y8PkvAUtb2+exsEhZPixg6Ilhb5SyiXjyMTsQFVqdaxNg23t5DUtOBFy9eTDGofdBxwT2xtXk3PX+xr7C1kfaQVBiyZrGrDbSriqVdzaZIAAhA4OwE2MQ5ewnul39Vd9B+ULc/g9tiSA/MtsXJW6MS0FpEeuFoyrhmJYdcJD4q9rPny9L2Sq/UTRfMqT9NlgDGTyAVFICoIAABCEAAAhCAAAQgAAEIQAACEIAABCAAAQhAIEtg/myeXnv48GH25SnAkOfNjHmfgv3555/G8EN+1tqyCWHksy2YPuGfNifdZnU9ar62QeatggTsqmVvh2fFszdNvTXj9vO0mxHZS2GW7X7PSg3XfsGI4aQEqO8nLTjEbkAgfQ3XZS32LP1geoC9v+xkReT3+Loda3+cxBAT8CHHTyefdDVZemuVfw8qt0rgawbWN/h1YtbPu6YJq85T+e/ucb98+dJvn+2nlfYkuvPddF07RRZ2ErC8zpA1S+m8iLJZIwAEIFCJgH1lrLfVv0pArhatZZg9MbGrygAMt+0HDZBxsrCBgD6OYPxU0OvXrzkNtYHwkK9Y2t7iq2ru+zUTUuaYQ6oWmYIABCAAAQhAAAIQgAAEIAABCEAAAhCAAATOTmDxbJ7dHGTI82arylVHLIzhLev1xqj6CdZDpp49e5YA4lv1JYIFj0bNV5BNfjYm8PnzZ3uK9nZ4Nk7762lD0tnIq3raa589j4HA9iSCFwv+rNFwFRSPqM5FwF4XLljfz1WUSFucQNpUpbcaUTz7sxH++PHDMjwubkUUCBPcfa0704IA/CxCwKLkDeBbhl61Va4Iz4Ej0S0QvqmfvvF/1ME8QQ7ah0POB5Yt63RnVDatnmNjyJotHTsideXq0LMREgACEBiegL3dYBNnPGVouc58LnqWSdC5coS0VQnoSkljW8qktWpBnChyy3H3stqiS/P8abKWcXSs9ETEEBUCEIAABCAAAQhAAAIQgAAEIAABCEAAAhCAwEUILJ7Nu337ttF4yLIGPTxN42dHtSmoBfTeaEgkbT6pxO2HDP0sKFOH2wNJ/oS6bvtO6qj58ssOd3sCHz9+NCYqc1gptjHwbDDZsCbqhf+KxVraD1/bbexW9iCigtcuROJvTID63hg4yZ2IQPrQ0bZR4omyPyuqcTRS1ooolsT/Mr36dE1G4jD47CRgnHvWhm+8W2Dn0Hcnq4u//uTJE90C4SAcezDv7du3/vnhdDPuZD7Wka1rDW6nPJaAMXWGrFlQMrG167yxQ88mWiqAKoKu31R7olpcKk7igQAEsgTYxMkiGjiAvSPYs4iaBtjn/eecRE2XGk9jAhq9WHZSNE/Ztosap4jPqQlYGpmyq2q6W94n5n9Yx/fHDQEIQAACEIAABCAAAQhAAAIQgAAEIAABCEAAAscSWDybJ7HSV/o4ubUGnbVDcoFHddjXwX0j1E5oSHidzNFJFe3m6mP5G6Tq4WBPYp9j8w7xqPnaUMS8UoqAvQWwtyoJ2YwffO1B1f1cGOUx5s6P2XcbU/FfKe6u0XAVF5IIz0LAWCN60HwfqVEeY+78mHFDYCKQNq6SWdUFJzKWeifbzapf4NYND/7Zm8ePH6OxNQhYTp+m60gRqSwqZz+LUkQkIvEJ6CCN/wH+6WBe7RObvgCBO5gHnaJ90HJKkIvgZ9UWNUir85/GQZ2l3WiZU6M8xtylJQ+qQCKwUapEDGUfKfsSXu3J06dPt60ulpWH2CBwHQJs4lynrIOcNl5nDlKffmroOOt/oKfm+Nmx2YHikXS3BD59+mSRTbuoHz58sIQkzKgELJ8fUttYcE6tZi34mA5nREfVLvIFAQhAAAIQgAAEIAABCEAAAhCAAAQgAAEInJ1A6myeLLSMW2u9mYO0LxV9/DtxxMKXx/41U/+tqm7fDm/btmUPmUrwN6pxDHnUfMU5xacNgcAMPZGolLaIKZsisei/jOMPv/3S0dDWpm+s7/xjh91mMX5XPlTwWSwDewbHbyxV41w0qO/nKi+kbUYgawqzbfTbTP4aCVnmbomhdRGRfKMiRVjkMEMRwQaLxDKm6uRsXm2VG6xkC2ZH4wd/QUADJF1hnW05CwoQRBVcmqenp2gf0l0JR0/9UmbI6tOYdcvQ1tgyq0MP5jizEbbx1JKCP8VOV4o2IpEKBCYCQTUZbylA2WQT55ra3n6deZbz5q8izsZWxFOj2SLxEMnVCGgS9ObNG0uu9fWQoHOxvHXqMEF+h+xM7QXUflXNn7NLzlPMke08CQkBCEAAAhCAAAQgAAEIQAACEIAABCAAAQhAYCQCqbN5yqfx5INlJXokarN5MX6htivTGWUk+MTjvXv3ZnOX9uwhUwnTpc07xKPmK12aPK1HIDBDTyRkbHsTMbhHxqh8Kzr37iEO4yef1eTuvH2CCn5I+QaJWjbyLXf+BNFafm7uGiyRHxWG+n4UedLtnEBilCjJO7fb05F1HWOQmb7+5NCplZ20LZ/3VhJVD0rJfF+9sMuICkgfOnE/cRQkYOlD0xWkiDB+cS9FWFXllhLFX62KP0PRwEyFdeDBPDUOum7LLxcpxs4xvx9bPXe6K2lQy+plrUbMDFmzVI0LjIonsNPNxlwvQLCksG11sZ54xNwbAZYCipeIsWm1jMqKy0aElQj4o7h0Ekb1SEey9NRSnZfereT//fv3Sq7ChRIAACAASURBVDET7fAEdNT54cOHlmz2MIG11D7LmoAlv0GYIdfVgzwmfqZnf9OLZTXk5cuXvjxVW3U/IdwQgAAEIAABCEAAAhCAAAQgAAEIQAACEIAABCCwlkDmbJ7x62vGoxRrhdsQ3nIzwIZoLa/cv3/f+DX0fnApX8Ga/uYNg8PtgRIbUXss4UbNl0WlCVOWQGCGnohcymxsexORuEfGqPpplwKTPpeRwFFkA5IKHlBt/7PlRn5gi5DoNdpzKJUi9b0USeIZjEB6KNjtvS76goZOyMi0XTaX6hz1J4dOreiYyqtXrzaXkbHHr2pSH/S/9hMIm3Mdv6gziiKss466bkKDtDjAdXxqd4jG46CaTR/L/IIqoZYkMOmWvf6xB2UfPHgQqMEh7UMgg+Vnuiup2qJaxOstDEPWbInYr8AKutRszPUCBJIY7drryUPMnRNgKaB4AZ2uaT1wE6c4/EMiPGqdOc5sy+ocpz7rwxnUWSx4GgloSGOZI+sI6J6VGaMw6WAta98V1tXTtP2nlkZm81a7n9DkDu6W3//NyjgJfCAAAQhAAAIQgAAEIAABCEAAAhCAAAQgAAEIQKAUgczZPJl+Bme3ZhPWZmpw/dpssAaeaYuo2gIYTV0DA7jaUiXi1yau/xlRGS5vNsULrHASiVZ6lNiIsuylLUk1ar6W8ot/PQL2iq9Wt+DtEMZmXE1BD4bpsoq2NOOlEFHB6ym8MWZL+1zKYCuIJ9FrGIXvMBj1vcNCQaQeCKQ/n+EPhnuQdpJBt+Q9fvx4tk9Ua6YD6rLa3yatzvhZXkwfaLTEsBTm169f/qBICW3Oy1ISCX+NdsT2xo0bOiojwjrrqLNAd+7c0THI/XcSJtI96pGls7OE2SO/xWotXUn3pJ5992oq4YBI4YNPXejb/5tXA1y0exxqCoJGT4px+KFNY47SXcmBGm6Uv3EwhqwW4Ma5qmqN8Qi0JdHNYYKJvDr3A2/g3JwLXmxJgKWA4rSNTSubOMXJHxWhP6VKy1BqEXUpFUt1Xnq3hr/mm5YJSI2kiXMMAsbmVJnVfOrYYZil9gXr4ZvLKIin9jLCZjkbvKhGJqARJ6qiKTgY9mfuivnwQ6FxfvGBAAQgAAEIQAACEIAABCAAAQhAAAIQgAAEIAABRyBzNk/hnj9/bjHNNFqNuIRrOAJbkBpJpOPUarvlI7UyndH9DOmo2jz11/SVokX4JcEOtwcKPtzoy7nHnm/UfPl8LuI+dqNUVr/GRlKGm8Ut1E/UjFtOg6tLUo6K6C0VvAjGPZFYBhiJ5n1V0ipuP7wlaT/8WdzU97OUFHK2JJD+WHXQOLQUbCktHY/JnqDTuGLDhEIDEkt+Zesjc7Ql8Xb6BzMOS9e/M0X3ulpIHcObZSssOqen2ZwQufAXcVjs+fagsHy/Jl1J96SefveyKqEvK0nhfTifPn069mCeyiKeLrVsH3waG9zpppV782KkDFljJoGPTpIbT3UGK3tBPG1+BrU16OvbyEAq5yJgmY+zFLC2TE/UtB6+ibOWbRz+yuvMAQ1Ldc6eYwni3PMzHlLuiY13r0lAuzPGKaq++HMgIkvtozMtXkDpqd+UXMEJoDp3vwntYeRfHCkRQgACEIAABCAAAQhAAAIQgAAEIAABCEAAAhAYiUD+bJ5y++bNm2ye9TXKww0ZA1uQrMw1AkgGi3VjYAlXQ5JsnCqvwDJ1p/XMsfyXdkSMu2gJXKPmK5HlIR9ZzILrZdy+Z1bJgMCSfX1xWV/9rAchG7NSDxql2VcsXdLsi7OeVPBZLM08LRvV6XtI7KLqNhg/8LEG6L4kxd3U9+JIifDsBNJNzdIY8qhcywjM2O7Zr0pweTEOMywGXi7OVQ7ZsPp9vRLS2YNVMWwOrISyxKQM0pZjDW03Z3D2xXpFOZtc7Kkpp0Wf90/Z4qSzPtdUCWGRhgcmpDqYt+dzNlnU2QBq9+LqeaJL89JLYVVPO2fZ9hyAIWu2dIy9ttZjj+254on8ztXFLBkCDEAgPT6fMmgZQlhQXGcpQDQsK2Zs4ljUJhvG0otlI9kc4PB1Zl9yS3X2w9d2G3vP2mIQ/9kJWJpT5VFrCMU/s2hHZ6l9dKZ2nsaQllVE4yc2silqpunPlDW11FG97FsEgAAEIAABCEAAAhCAAAQgAAEIQAACEIAABCAAgQMJmM7myU7r4cOHWSmPPW+miyN8Q8+stJUC6IoJy9aslu/1rfpKMhijDTZxnz17tvN+DPFPG6UZBdsWzP92oB/DfkPPUfPlU7qCW5tYRx08C8zQE7RVDSudF1K0FvO4Y80XgkZpFpRyUdZ0mAo+y7mZp/HMQJHK69siGNNtxqFsQtT3sjyJbQACGuKmv51x4Ag2wKsZjb0vlllt8Hr2pzHyW7duZaPaFiDo65udkH/16pVxqqg5haYPRfqdbYjKvmWZ3y1No4pIEpT4UpxlR3dLqfj+l1UJNXeBBaesBtUy6NLIG//fn9RGP1UoMvvTqkXV6qDIdUhytmma9fQLsR+3P8iMpdq/IhHHOYYPQ9ZsOQqRlgiywRTA2NhaotoQJkh9/+riBhl45XQEjFPyIn2Q30ob0z0dTycwmzgORW3HxdeZfbzqrfyfs+5SN3fNRu57ahHecmzGfwU3BGYJaEJkXK/QtOWorV5jp0ZnOlvEmz0tjUypOWBgdGGxPdicL16EAAQgAAEIQAACEIAABCAAAQhAAAIQgAAEIACBIgRMZ/OUknYX0iatCnPsp5qDT78n6FS1PlS62gW3WM9YzskkcrHzUXCUUYUr88Sdcer1wCJnf4T2GJask4vsgoyaLzveMUIeVemM6UpXi1TDpcJ6+/Zt9oOdUvUim7VLMiT8ZSicNcDVfrNykYhk2yMq+DZuRd4yNtHBd+63Je1Hkq0L25Lo5y3qez9lgSSdEEi3Nr7B7rECV+2SNKEzzoOy875tlDQB8UfsKpQ2l+ZpjLEKrCjZp5bbULR8y2iuV0Mk4/cp2nfKl1UJjfODg3kqdzWAOrnq2xeqCuinaquMzlUXdFhXSxwaWhSfJqhNkH7OnpvVx6Esdt419HZDnP4gM349Zh6HuawPQ9Zs0WuJwNJIqsIeZRQeT+RX9blZAgQYlUB6cO5ynW5gXbC0w4/EUqHSsfX/lE2cZmVkXO8tLo8xXdWyquvMfr6yNcsfavovFncbD1MVT5cIhySgL5UYZ9OqlRoRtYdAZ9qeuTHFIl+8Uofur6FpjqyJuVEAgkEAAhCAAAQgAAEIQAACEIAABCAAAQhAAAIQgMBRBKxn8ySfvwq8JK5xa3Dp9c3+Mus0WppuTmLVixbrGQncxho1llxGdYG9aaltywNvoJr9ZKA2z4qY9I2ar1g3xvZROcoAtHEe1RpYLP5lBD+rw2WlVRJZa/ugcSgrQCK24COgsyE/ffo067/Tkwq+E+Ce13Uxi8XKwTICSYshCwl/nHAFI2nqe1olpqe+VljCE+a8BNK1vpmlYBqgWirLmCEdSeJpqQF/IonEo2AC0mbkM8mj80UJwWYfqd9pP2iclWS/Z9Zcr57+G0eVWQn3QwhiuKxKqES2dXyqERqrT4f0ilQNNXdaDHnw4MGsPGofst/sCMr02J/pStRew4+lsTZ1hqxZYsaFAq3HFj9Am5VNAYKmXmJYrmy1xEyYsQmwFFC1fC1LKGzi7C8C1pkdw/R0W8Fmh3zu9VIO/8sgGk9axmBtBAsyeEiigQz8NBIwDsNUpsGIyBj/zmB0pjsBbns9u7+maC1h0qlrYO/31KebI6dzx1MIQAACEIAABCAAAQhAAAIQgAAEIAABCEAAAgMTWHE2T2ecsgadMifV1wQb89LX47QVuirRBgYr2gXPrr9L7EO+bK01fX8LUF82ffLkySqAicCH7EJp59XPkRPP371wntsco+ZrG43zvqVybFD9HR9ppvGb8WoxGliw3b59O7ujLElq3E3nmMw6lGLWckiSS/7Z1/d7UsEnhrMN6X686Rj0zdd0AD3Nqkc2hmCcYEk0G+fOALVpU993FpB7vXZJuYSc4++//3ZuHKUIpD/k71+mUSrFDfGsbeuycw1fBk067Af/aqi9ulo/Wh28aTDymQhkBz8+KOc2DuFc+G4dWZvU9LGizfnSBNMYc1bCzTIsvXhNldBCzdpGJgaoGHSgTpVX5bvtkN50Ku/OnTvB2MxPSwXUrH3w093sTreuRb4WtFm2/l9kyJotIwsiRaJOtuAKWFaqKUDwKSKNTEotJvhjhiVhLGGW3t3mzyh9G7eltyyz8v09V9DdWBJdEriUfwPVZROnVGFl47n4OrPjYxnPaxDowldy+Ku72se0zJe7bdgbNBRBKfSJIsuhtthqTi3qLZiaERTcYw1KJ/HT0q8N2ZkmmNR+ZPnO4P5786R4vv63XEOrDZD4IQABCEAAAhCAAAQgAAEIQAACEIAABCAAAQiMTWDF2TyBkDlX1tRDH6HXcZRm1LSr5++6GdM1mgkaY5sNJmMymflmtwAlfEtcElWmM75dgiTcvzfjEzjkfObsqVFlreBJ0VHz5ZfdFdza0NrQYmwjo0OAxr1bXQfXzGTz/v37WXNkXYvRsl1SWtlL81THq140eoUK7u/mblPpSm9ZqqQKaGfqvtprB73eOc9Jzk5oU993qg2vj0RA1SGRnf2NTCJy+6O1YljaT5d6cNIsPacrPlcKDgVpgFS1W3e5lkOzxW1tsoqj5XDIl7msOzscrXE2VWdB7feepatnWRqXVQmVyNJtgRoXPXv2TPORv/76S7at+ldu+STIq06pfKdDeqrLlkN6qolaiNCUJ30qT4nKurSxSiRyanyUaDPTJ8ON8Q8fjCFrtohV0WZXvYIXtdanihZ41vupeh2MLvw5V710iXkYApah7NrhcQzHV8vrLAWIA5s4sTLU8NGgyKLJRZLuc515ypplcld2BypGqh7QDclU2Y2npNwrcYT49ECg9tE7Sx7TMyM/Bk2RWo7EpqQtTdDpOlOfaoduy7m7nd+aUSful1rLNbQOgSMSBCAAAQhAAAIQgAAEIAABCEAAAhCAAAQgAIFzEVh3Nk950yeQs+Z9CtDmZiqlcu/evQ3EaxggxmLI9N+y6ShcsmiJX6/hI5u82HRm5z5BLGfj85mymvVPGzp5LKZLLrDFMWq+LHkfIIw7KKta2WaXVFXbYgv+5s2bxuanFsO+Zu2SxbJEW+AFz9kuKfPwFdxibnKIxYOstC1Wy3tuYFAn6+9nW74ovKQnRv9+aFPfE0VmHH1ZSjORyoZHxhQtXcyG1Ad+JdHUGJnXhrO2Eba3Zr6donIhFGpUZbC4lKOyQIJDQRqS+UbSSzKU8t9TU1rKWSq/cTya62lcF/s7HyEytofulbRDJ7UsBoJTJImKmU5l89MLqoTmy7MlIvg6hqfSVxOh+YiWL6Qt+ldu+ahFytqhCqZm4jqkd+PGDY3oZAOtF1XlpQP6V+2MxvCKTdHqSJ4WIvzx2GwJqn2wn+qcjaG9Z7r6pGtfe2m7TZEha7ZoLMdsFIkqmmpfNrb9AeL1WB37L7Wyka5WTviywxUXbcJhTHFPR5NIfbxHLAXULlM2caoSZp05wJudnFq2yYI47T/Vcfh7XlpsN76bHZ0a47EHo4+zs1LIbJeaDbAqudnAq4Y30sM9K9izAqQ9h+xM01k+/KmYV5Xh2DW0qlkjcghAAAIQgAAEIAABCEAAAhCAAAQgAAEIQAAClyDw76a/rIGRbD03RbziJdmKBRalsi3LCjYVqkKuSGlfUJm7ZTVJu7n6Pv2+dPJvx9alMrbLvxaFyGZHAZQjFVD0ahWP2ULfoIGj5qsK9J4ize79TyUb7MrrZ9VM2KWqKkYi8uzhVVWi2rU4bsbjaritmYozHscc+5yx4YpzOuujLibOb+wje8rZ12t7xt1TLNuGVt2JHdTH2h1uh7SvVt9d0acdFsWbVLF2YxjImb7QzNWOoypsIO2JfqYrgkbsh+claKxcWc86NAA2Chw3SvpMid4NhkZBKqWAxFOhKXWj8PuDxQIEOU383NP17Je8YAxZCAUHxrG+JQjrUamRnh1XlkZC4DOqhLowZzvuZ81Y6Pa+0o98s7tx+2BXm0TIdFt6xhwlMlv7Ubqnll4NNkXdwNM4SlRDtyFy+ytqWIKT1Wpn7K9nQ9pbHkbpWZidB7CU9Z7ONxhdX3ApQAowu2zu99R7CBsVTFVVqfiJ9rmJM2UnUBtfbN8dDACMIysjsTiYXar43TY+lllAvUbb75XEasqyEVrtliHgb2n3Jk2rhysQafppHGO0XIkSAb/SLbkbjLd9BVsSw/ev3SAEJWhRqj1NfVCVGleZILOd/AyY+KU/uTfXX+lzEFsDDe+EKmJAAAIQgAAEIAABCEAAAhCAAAQgAAEIQAACEBiDwP/ZnI3szq52LDYvQGel0gZAsKc7nanIrom7de3apip+FrR6PmsP54SRQwGqLrLHRk52i14/L3L7YifcUoDgxRo/l3YNN2wRJfLiPzpdvmpg7ypOY62XzME2qrYtK2XEKFI9AYz5CuxIfD2f3GqXNlQlY+pxMx4LoIbLGFs2WBz5rM+oFTx77Ykr8SzJSgGC6jlbOtuqjDTNj03Vs1IWXLR90r5UfXdlkXYY22rpT2Ormuyg0al0vZF2Gt1Jn8YGLo6kHAV7nM184uG6L6HvXtVBB5Mm/yhU8MhPoojJXWwi1rg2qSzS5e5nedZdbyC0WU+2vZjuZ/cY6vnyWKa9AeeWs/JJ1KupRLxuo+Jepdh7TjMGxZ3+uW2k52vgIe70cOIQkU6dKEPWbPEZ5xr1KpTGn3GfsqpVyeYxXa38lqTxuIJRerbsNgSI1ckv4sm9TZ9ZCnDFEQ8GAsgqhXpTSxVEMOlQVVJy9preeLhoFEx4A+3dpqiumBIOo0j1BEjI5j/Kyllp0u1ruD+vycozVQQF83NR222USrLRx2WHhVMJFlm7SJe7fQDgWtcGUvkyB82RE8N3bGsi2nemfr66dWeVc9vYOF6s2FZq3XJDMAhAAAIQgAAEIAABCEAAAhCAAAQgAAEIQAACVyCw/Wye6GR3krQZVmNnN7b5c/apWZH270ZsUwutxVu2cCottcdYtFuzLSN6y2eYdlfd2pckSxbM23Yu03nxn54rX5sL+iwvxurtF5ZzKztqjoJqWNwmQEn4BgEu9cAhMRpbliyVpsXWtoaoijMoiwCRfm6ryEs5jeNf8hmvggeb6EsZn/z9MxtLMGv4x3vPsZy+hY1dBhWoH9W2rXF7cj3Tvk59t5SXhYbTHLVXtTXHybz00QEnjO9QD+hexGEh4NML3Oq+LTFUDaOJQCDV0k971xwMk9Qk+llIVASpvR9ygzu2VTqki9HYbAmjxb/S7GwDz52vJMp64mBXqiVJsknMAl+KrZ7/pVQiPsOzbaC7rXBnS3zJs/i8rJ4KBTEH5w38DPbQswTSnuKnRd/2N1kxCsXZeIoay2D0iau2r3jOXaPbjddjlVzZ4rAogMsjo3SjzvQcjKWANqUTTApcJXIONnFcQWRZTdAUnnVmB21yZIfZarQVJnhr58+gvNSkuAiDR07bY0eNHtOJ4Tvo43waabdW4bIDM1eUfrmno93wNF7ZcOmmHZp5VRXMz8swnamfqZ7dcfsfKMOGoo/bh/POkXsuO2SDAAQgAAEIQAACEIAABCAAAQhAAAIQgAAEIFCbwK6zeRJu6XCUW4nWDsqGZehEtuMUfVMM+5bbJKE2nhVhWQmXhNd6veXQjrJQcJNSW0fxJtY2gzyXL1e4FocIVzJnX7JG2ryZasmOC3OifLmCG9VhrPVT9uN9yoIfMZWqSzGckiw5VAErVYptRWwRuyAlCblUeR2x4h2HEnWRWxzDVHD1JnGnmSWgrqqseaVRM7OKIcnXqmIQp5oLozAbgp2C9kXqe7r4BCFQjGylUAC1SxpTFRyhxUKq3lkGioG0aq9qCxaLel6fxJhBRdxDvoLyjX+qxO0zl+Cop/IY63CCiWrKZiZxLdsT22Yxphc19IpJGn0OFHtnruPXA30ICEi14lfsPtsMFlU09iQKhryISsQTnz1HxbYVcaBmSz/PW9HUqC5lSv6CVlBvLxUVQ9ZscRvP86vWC2Y2NmOA2allwUPsjNKNBTFesHjcGDetLAXsL/fZKuyjLr4WF6eoJFyjlJiG+FI5twaritA+FdpMzCjYFH883Fqrqwk5Lb2h+HS1zpwdMQpvIsurHmkYFiyhBEMvY1FOOjYtrTj9XCWJJTB9nIXSFEYlq6JUc+Gqv8Wh9qF48UmSuB2zCOOHkZYWHCwlMJ69M01krc9Had1YW+jx2L5gb9InQKSCAAQgAAEIQAACEIAABCAAAQhAAAIQgAAEIDAqgRvKmL9VsMH9+fPnx48f//PPP4l3tU79/PnzRADLo2/fvimhnz9/+oG1bSZT5tu3b0+ejx49+vjxox9glVuxadfn1q1b7i2tid+8edP93O949erVixcv0vFIBhF78uRJOlj6qXBp+f779+9BMO1KfvjwIfBc9fPGjRtL4QVQm0BPnz4NAhRRABfnjx8/pAlx1hRAqYuwC7nKMWq+VkE4Y2BjrXdtnZqsBw8e+DmV3qqm37171/dc67ZUbcW5R0XXirQqvBqcd+/eJV5Ru6QAop0Ik3309u1bNYDp/mLasS7b8EqwUSu4FM/ZBDuw8pFbFkLOJ1s0swFUNfQ3GUNMPePk3tzMzqbie96/f//Lly++T+y2dyjSN78/kvBi4gYMccxZn2Foj13ff/36pcZqtl5oDKm/UvXCrxST8sgnMdzVwMy3tHBiSFRJNTuqyeqkH0Aafu/ePf0rMaaq6p6qXVXlcj+v7AiahQCFDLn2NBFBbNt+SoVev349+66KVWN7ewscD5DUBs6OdpRrKeFsokuvzAaePGenbMeOfzT30dwhIXPi0f6pUyLy9o8SZS1hpGCqI2ul0tRMvW3QfavENStf0iuXxFGKcRGVCIpbdtuqng7+Bofan+xSxoZoj1KDDaLGr6R1qYduJZb5RD5jD1n3F4SaX61sZFtaJWSfQC1JpVUUVf94vKr1WPsgk1E6o/QlBZM/SwHTDM6fY9qH/QmwwSM2cQIgsz/jadRsMNaZZ7HIM9t9b5t0BMnFyhx3dsaiDGLWTw2bpxbbb7e13pJYFaeP81lNSBMrUf76qgJP62PTarYGNpaxTVxqk4/a0mk1W/LIx18ck09iyc5FqPGVFhUlkhZD4pGPC7bBIcEm1XKCaXBVdgek8850A7TOX1HxudXdQNRVS0lxY3XqOXKAgp8QgAAEIAABCEAAAhCAAAQgAAEIQAACEIAABC5HoMihQ22caK8lzU57D7JI3pacNkJmv3MpzyDC2WBpwdJPi39tUQIrO6KRTldPFUZfiBTbII/Zn3pL2zyz8WtNP/t6NsBszPLUXtckraxz/H2vKfweBXAiqTi0fbskgLZgXcgNjqVoz56vDSjO9Yqx1vuZUh2MVVTxbKvvUnhjjVZIX4ze3GqiYyxBvVCA4CPEllyoZdBbWUrbIrcIoDBBRtxPJTpkw+UyWMOxoWMyFpOCLfVffkbUEWQjjDuL/RXQl6GZuxLtgeu7WvJmpRMkpPYkoZkapQThm/2MB8wJOcd+lFaPnSPJIuhU5aVIgW7IZ9U0anaukWgDhSVOdJJB/orNmDUJH7e9imfDyMGYoj1YdhASMHc/9aI9lf5DziqYy6wclh7Wz+Zsy6YSV0J+tEvuhFr6qdRwD68Smvj72FWXVSj7Sc7WcT+hte4eGt49WBJAxHxPzLw7ERh4yFqqiIPKvlQHpZCqbhvaARXB7ARNrah9hDBlNj0MW5K8iH+6Ps72ZUXSzUbCKN2vCLOaFjC0DFTilnn/eCMQo83PDRXW57nkVrRs4izBmfxZZ07zsTzNMlR9V6dgiSoOIx2O45/d84qD7am8ii0WxvnQx8VsE8TUL8fhG/hY2lWNfBpIMiWxdijl9C3h6LkzTYh90kcaYCS0xaJviiFempht0E6KCLEhAAEIQAACEIAABCAAAQhAAAIQgAAEIAABCFyQwP8pmGeL0YwWmidbPUu6WrxW4KUN41krz7JbblpY37xNmM2g3fhDmVJm05LoqcIksq8dr/22CFOmlvYbfAnljjcV9KI8lXE/ZBaUAkgTpF1LmqBoi+Ru1HxZCJ86TELt/TIN8iilmt2qVGzGmjI1ULOR+OlObql9IEC3P422faqP+9slH5TMp4S0HhY/Ld/tN0cjNVx+Hou7q5aUdCDR2ru8qNmXBs5KIv+4Ayqyq+1Sb+mYzWOpmjJkfVdFbllAflpSy0TR2Ad+fpxF3OraEoJd7VHcPjjIanx6oCHzLCeSc0i7LGMJtRiz9Tpr8rXUA04CZJNW/LPjsSJD9CKFsrllSNfrIrI1jiRd1ipxDW4tCiNNExynopPDlbjRorFx3v3kxlaJuBkxTnB8REtuyzgtUIyln9KTpVTO4p/oU4oMPs/Cobacs11brFenm6KW4qYqb1yXEDSFVLeuNjCRuoYTqp6zPfuEXag3TFI2N7xxWa/1SffmjNITytD4kaWLUWmyFLC/XFTH44FcULPUxy2hjgVQm6DASyWoR/EriUYmkMT4M92yxQIs+RgFC14XgdmmWLEZh2ETw9lIYgLZCVogXvuflr7bDmeSf2nWOatgesVYlDHeWR/FlsBIHxdDSxDLtj9xbEV8LKMX40y2iDzZeXdC5RKPlppiX+ZDOtOEzOd9lBhGqj1P5EuaNtvgyz/xFo8gAAEIQAACEIAABCAAAQhAAAIQgAAEIAABCECgfwI3JKK/KL/T/evXLy1Gv379OhuP1p21SXDv3j1t9Orv5s2bele7I//888/Pnz+1LfHly5fv37/PxqMXtUKtV+Knjx49+vjxY+y/2Uf7ardv3978evpFZfnFixfv3r1LB3NPtWUiVrdu3ZJDbG3CxgAAIABJREFU/zpcIubCzDp06EXlMktsNnza88aNG3EAbTPfv38/8H/+/PmSMigjKkepwf9b/P/NlN711UC5U74mNUhnsFTuRs1XUCjj/TTW+tm27tWrV6qDs0y0f6wGalJRVTennNJGNU3STP3Nvhh4ltLPINqqP3/8+CEs9rZUlIJ2aaq/as8tcgq1krt7964l8OYwo1bw2XxtpmR8UeVbqkNZSjHRfQSvTJ2I/p20bnbkIB378OFD8OKGn0PSHq++K0d37tzZUL77X9HwTEO7pXgSPc7SK6X8S1WBUvIcG0+6IGZHC+0FVpP1+PHj2XQ1fnZD6Gl8Ip3X4ER/6rjjwYnUUhMry3RG2quYZ1tRSaJ4NKRRALW3ik2Bp0T/OyD6IncsrQIvTdniwA18vn37pqFdNiGNajQscfzT9TobW58BVHwqzfRITxwUZupkpWnKiOtnVayzeqJX9GhStidPnmQnuQqvQjkQ0cAqoVLwa6Vso9X0FUStcfusDtiT8LXF/lZvIVWVptoxK5ja3toTnNl0R/Ucb8havKQ0eFD/5df9bBJTI6+eTpqsRl7zd/2brt0KrOZdizDZyOMAjNJjJozSYyYsBTgmqo9VF17Ui7GJ42j7DtaZfRp73J8/f9asyrI4rJmj/tQrTV2SHG4dXq9rTKW+SRONOCqF14R0acRlLEpjHtMtNn1cjDFBTOUbl2YcQ3EfS7uaWI0pLk+9+UKfnWlxgJ1EmKCt1kyTcbVv/jKaWjM1XHEVUGBtsk8rKp1kDTEgAAEIQAACEIAABCAAAQhAAAIQgAAEIAABCEBgC4Eaxwe1yWH5NOYGcWXClf7UqLZ8NkSbeKXUJ1cTnOvhUr607l88CzGupa+TKtfaYdKmQvxKEZ+yuYtFGiNfCd0b45Gx1i9lVhVEihSX/n4fNYOq3Uvp9u8vMrLJ3s8hEYPKrngDtQQ2FmOMCh7nq4FPG8VW91GkbkqNl7RirX8DtnESbWiPVN+VlxhjGx+ZhSWUKvEp5driqbFNCHa1R2kNUcvTCRDJuX8IraJf24YUUVTVhUQneyBhUU33LBq8TeL5tfJAgasmLYMwlZSf083uuMQt2utoV81mOvIhVUK1zy9KLaGkIWx7mq5KvgCxW+3MtkR7eytA7edUVaA3aceQR3V2pClqjUJR225pgX11tbt3ttsqPntaZUMySq+hbPXiZClg0v+1w/htJaJUVLXL1rgptvNu4rDOvE2Xlt6qpGBSMw0J0tXEWJRG/U+vq9DHxRgTxErNQ+NE0z5phZl0WEOpdCQFn1ZdgOqwM11qJQbw3682O4fZAzAkCxCAAAQgAAEIQAACEIAABCAAAQhAAAIQgAAEhiHwf6rmREvS2ogtsl0h26/0qbwpI2W33CS59tWqIvIjF649Jm4BZ21PVhI+SMhiequyK6UJU+o1cjdqvnwdG9JtrPXpvGu30hhPoCfxT9Vi1eV0cid6qk1r1fGy9VexKU7LdnhBUEFJjdpwBdms9LNl2e3pPmTqYRk52NWsEs90tC1pj1HfsYiKNSphEWXX/5FCJjq13qxh1Ftts1rb0wCqEu2ZkvTGMFZdjfo0ldDRhYmt/lV+dVjIb2/9ehTHMIyPsqzy2qZjDlFc4orWPU04yvbRewplMJXwj+WocH3F3kMpfldFnyjf2UdZE+o4lZ59EvPHuF70nJHTySatHmOKWo98wfUN1WW1KkWO1DJKjxtGRumJWsBSQL0efBY7mzgOS6J/92uxCz/rKNgOD7DOLGVWP+KPUX2SG9xiYtn2MhalUYB0i00fF2NMENs5A43TMvpY2lU1hsbY9gdTQzHbgBT07KozLZivDqNSaW5bSTM2aB1mGZEgAAEIQAACEIAABCAAAQhAAAIQgAAEIAABCEBglsAN+e7fRUjH8OPHjy9fvnz8+FH/pkPGT2U7K/utx48f37x5M34a+zx69EgJxf6zPpNF5q1bt7QbpH/jn8ZEZyPf7Pnr1y/tAImV/v7555+18WjTS7i0oF9P+Nu3b//8+XMSTKKKuVHIb9++vXv3Tq9syJeSUAEpX8rg/fv3jSmuCjZqvlZBOGNgY623tHVqrKSiqnrfv39fhUJtiJRTf/bGalX8PQSeWvL/tkxbmiaHSJRU19rniArennnBFNV9qO9Q/+56n3Tk0rcXL148f/48HYynSwTOXt+X8oU/BCYCr169UhMxS0OjTen/7KMDPd++fWufSamf1ezJPj5fypc4vH792j5un2ZtT548WYrwXP43btxwAlvGkC7wSR0fPnyYxsB2+RMlLo19+vRpNqpzgT2LSmgxQSsbDr6q8P7WwMUWOz5//qyyzg7P1LSqXdJfvTWKWLYGPr5WBMnJPvuQKU8gxvA/GbJmi1jN+zSFz9bTOCrV3GmB8e7du/FTfCDQhgBLAW04u1SmdtU+9XAvyjHMJg7rzH6xlnVPNXrDwvskxtQxaUhpHGUZi1KRT5uD079Kxf2U220dDjaOLVuyxNY5ATrTZgUk1FpvVCtnSVGtmT7pYmzQLBESBgIQgAAEIAABCEAAAhCAAAQgAAEIQAACEIAABHog0OJsnp9PrU3rA3IyCtHRF/2rTxXq6XRSy9/0unfvnuxKN9h/aMtNC99uz8zfS/NP351lL0074gI1ERMugRIxh0vopkxp81s5FbQNxPzSMbpl3KNtAwWWBec2U79pp3/SgUkN/NN60gSXNeVLf8qgcle71EbNl7FYzxvMuNG+yvxXVq1qSZaq3tTCSDOllpN+Xm0LLdE0SZH8xnyipCp8OCIq+HnruC/51H34owjXfUjxVCWlbBo/VDrC7UtyHfcZ6/t1SoecbiMQnF0JIun5QIX6MjeT8icF04xArZ9s6It3uJq+uUGRmly1wCLm+no1vEpXf7UH6kExVf0ZaMiqMWRVwRpEPs3WVeLx3NNNPKdCT5S4emHFkJZWOqNjXekw/Tw9l0ro2wSap6u2as6uc5INMEptlOLUOk0DM00B1Ero3/82D8d8mKN2xqXADx48mE1FGdfwafYRnvUIMGRNs534qG13VdUNJPSi69bd/F1NfaKdT6fFUwjUICAdnsYnbkOBpYAanP04L7uJwzqzrwb13E7B1DfpTzXa3yhUuq5vmmYfG9aW/Y1CdXDTer5b1Xc/6e/qlTIx90aAzrRNiUx7i9NK2tS46d9pgqyWZ5ojt9nKb5NfUoEABCAAAQhAAAIQgAAEIAABCEAAAhCAAAQgAAGfQOuzeX7auCEAAQjsJ1DDZmK/VMQAAQhAAAIQgEC3BBJnh16+fMmtm90WXBvBZK92586dKS2ZT8msqk26w6SSuEzM5fHNmzcnumURlXAFh8MRkALrRKL76TvoR3wauCEAAQhAAALnIsA687nKC2khAAEIQAACEIAABCAAAQhAAAIQgAAEIAABCEAAAhCAAAQg0A+B/+lHFCSBAAQgAAEIQAACEIAABCBQm4Dul1tK4v3790uP8IcABLIEdLtjNowCPH782BKMMBDolkCis9CNhd2KjWAQgAAEIAABCEAAAhCAAAQgAAEIQAACEIAABCAAAQhAAAIQgAAEIAABCEAAAhCAQA0CnM2rQZU4IQABCEAAAhCAAAQgAIFOCSQu7Pr+/Tv3pHVabK3E+ueff1xSv//+u3PjsBBIHFhyr//xxx83b950P/t3oBL9l1FjCT9//uxrhZ+6zn6fS7194XFDAAIQgAAEIAABCEAAAhCAAAQgAAEIQAACEIAABCAAAQhAAAIQgAAEIAABCEAAAtsIcDZvGzfeggAEIAABCEAAAhCAAATOSuDZs2dLolsOFy29i/8ABL5+/epywdk8h8Lo+PjxYzbk6W4VQyWyZXq1AAk9P516X63syC8EIAABCEAAAhCAAAQgAAEIQAACEIAABCAAAQhAAAIQgAAEIAABCEAAAhCAAARqEOBsXg2qxAkBCEAAAhCAAAQgAAEI9EsgcXzi3bt3/cqNZPUJ/Pz50yXC2TyHwuL48OGDJVji4krL6+3DoBLtmXee4tIRbrUY9+/f71x4xIMABCAAAQhAAAIQgAAEIAABCEAAAhCAAAQgAAEIQAACEIAABCAAAQhAAAIQgAAEihPgbF5xpEQIAQhAAAIQgAAEIAABCHRN4Pbt2w8fPpwV8fv37z9+/Jh9hOcVCEgBXDY5m+dQWBxLB5b8dxPHYv1gXblRia6K43BhdAb1n3/+mRUjcSPrbHg8IQABCEAAAhCAAAQgAAEIQAACEIAABCAAAQhAAAIQgAAEIAABCEAAAhCAAAQgAIExCHA2b4xyJBcQgAAEIAABCEAAAhCAwAoCL168WArN1XlLZK7g//XrV5fNe/fuOTeONIFfv359/PgxHUZPz3h4CZXIFuulAiQ6iNPdCXmpgiOzEIAABCAAAQhAAAIQgAAEIAABCEAAAhCAAAQgAAEIQAACEIAABCAAAQhAAAIQqEeAs3n12BIzBCAAAQhAAAIQgAAEINApgbt37/7xxx+zwiWOXsyGx3MYAjpg5t+IJSU5ddaUnWbyW2qNLqvUlZXNRCqS0GAqUYTJlSORPnz58mWWwBnvhJzNCJ4QgAAEIAABCEAAAhCAAAQgAAEIQAACEIAABCAAAQhAAAIQgAAEIAABCEAAAhCAwFoCnM1bS4zwEIAABCAAAQhAAAIQgMAIBJauztPprM+fP4+QQ/KwkoB/6mbp6ObKKFsH//Dhw6NHj27evHnjxo1bt27pX50wfPv2bW05Xr58mU1iqcZlXzwwwAAqcSC98ZJOnEE9452Q4xUQOYIABCAAAQhAAAIQgAAEIAABCEAAAhCAAAQgAAEIQAACEIAABCAAAQhAAAIQgMAhBDibdwh2EoUABCAAAQhAAAIQgAAEDiagI0y//fbbrBCvX7+e9cdzbALv3793Gbx3755zn8Lx7ds33Ur3+PHjjx8/+rf/ff/+/enTpzqtpwCVMqIDgX6Ks6no0rwz3kN4apWYLQg89xBYOpunS/NOdyfkHg68CwEIQAACEIAABCAAAQhAAAIQgAAEIAABCEAAAhCAAAQgAAEIQAACEIAABCAAAQj4BDib59PADQEIQAACEIAABCAAAQhciMDSZV+6LOvHjx8XAkFW/0vAvyRNZ8lOREU34+kw4c+fP5dk1tm5//znP79+/VoKsMffciHeUl3bk26Dd8+rEg3gXC0JnUFdqmJcmnc1ZSC/EIAABCAAAQhAAAIQgAAEIAABCEAAAhCAAAQgAAEIQAACEIAABCAAAQhAAAIQ8AlwNs+ngRsCEIAABCAAAQhAAAIQuBCBJ0+e/P7777MZ5uq8WSwDe+paOf/yt/v3758lszoypJvxstIqdzUOyCUOLDmRdHLpjLeKnVclHHkcBQksVR8uzSsImaggAAEIQAACEIAABCAAAQhAAAIQgAAEIAABCEAAAhCAAAQgAAEIQAACEIAABCBwRgKczTtjqSEzBCAAAQhAAAIQgAAEIFCGwNJxi3fv3pVJgFhOQuD9+/dOUl0x59ydO3QV3uPHj41Cfvz40RjSHix7ad5vv/326tUre4T9hDypSvQDcCRJdFDz+/fvszla6kRmA+MJAQhAAAIQgAAEIAABCEAAAhCAAAQgAAEIQAACEIAABCAAAQhAAAIQgAAEIAABCIxHgLN545UpOYIABCAAAQhAAAIQgAAErAQePXr0xx9/zIY+6YGi2bzgmSXgn8bURVjZ8J0EyB6N8+X8+fOn/3O/W3UkG6d/wm1/ii1jOKlKtER0nbSWDuDpTsibN29ehwM5hQAEIAABCEAAAhCAAAQgAAEIQAACEIAABCAAAQhAAAIQgAAEIAABCEAAAhCAAARiAjf+/fff2BcfCEAAAmchIHt6ywUgtHVnKVDkhAAEIAABCLQnoAuR7t27F6er+750KVnsj894BD58+OBunztXud+4cWNVcRQcFat23Lp1K526Tjm+ffs2HabPp+dViT55nlqqHz9+3LlzZzYLf//9N2fzZsngCQEIQAACEDgjAdaZz1hqyAwBCEAAAhCAAAQgAAEIQAACEIAABCAAAQhAAAIQgAAEIACBHghwb14PpYAMEIAABCAAAQhAAAIQgMBhBO7evfuf//wnTv6ff/456bGiOC/4pAmc9Ia0z58/p/MVPNWxw8Bnz8/s7YJK7rw16KQqsadAeXeJwOvXr2cfcWneLBY8IQABCEAAAhCAAAQgAAEIQAACEIAABCAAAQhAAAIQgAAEIAABCEAAAhCAAAQgcDUCnM27WomTXwhAAAIQgAAEIAABCEAgJPDmzZvQ67+/X7x4MeuP50gEdCnWly9fXI6yR85cyMMdluujfSF///13/+cet44FZlP3qe5Jq/2751WJ9qyGT1HK4B/UdPnV0dNXr165nzggAAEIQAACEIAABCAAAQhAAAIQgAAEIAABCEAAAhCAAAQgAAEIQAACEIAABCAAgcsS4GzeZYuejEMAAhCAAAQgAAEIQAAC/5fA7du3Z09k6eo8Tl8MryX+CUzdoChlOEuWf/78uUrUx48frwq/FPjXr1/ZqHTeVTdSLsXQuf95VaJzsGcUz1cGX/7ZA3t+ANwQgAAEIAABCEAAAhCAAAQgAAEIQAACEIAABCAAAQhAAAIQgAAEIAABCEAAAhCAwEUIcDbvIgVNNiEAAQhAAAIQgAAEIACBFIGXL1/qHqQ4hPxjT3yGIfDt2zf//rfZI5rdZvbvv/9eJVup3Olgno6tJpJWQk+ePEkE6PnRqVWiZ7BnlC1QBpcFHeJ99OiR+4kDAhCAAAQgAAEIQAACEIAABCAAAQhAAAIQgAAEIAABCEAAAhCAAAQgAAEIQAACELgyAc7mXbn0yTsEIAABCEAAAhCAAAQg8H8J3Lx5c/YeJK7OG1tF/Eux/vjjj3Odt0kfkAsKThfZSckDzw0/3759++XLl8SLOrakMIkAnT86tUp0zvZ04vnK4Auv2uT/xA0BCEAAAhCAAAQgAAEIQAACEIAABCAAAQhAAAIQgAAEIAABCEAAAhCAAAQgAAEIXJkAZ/OuXPrkHQIjEFhlkTxChskDBCAAAQhAAALVCOhc1sOHD+PodTzj169fsT8+Zyfw+fNn/5jZ6e5InL3pcbZQpNhFLrLTNWJPnz6dTWLy1PlGUU0E6PzR2VWic7znEi9QBie8Gorbt2+7nzggAAEIQAACEBiGAOvMwxQlGYEABCAAAQhAAAIQgAAEIAABCEAAAhCAAAQgAAEIQAACEIBAYwKczWsMnOQgAIHCBP7+++/CMRIdBCAAAQhAAAIXJqCr82bPO/35558XpjJs1v1jZrrt7f79++fK6u+//24RWFn78OGDJWQ6zI8fPxRVIozk8c86JkJ2++jsKtEt2DMK5iuDk1+nT58/f+5+4oAABCAAAQhAYCQCrDOPVJrkBQIQgAAEIAABCEAAAhCAAAQgAAEIQAACEIAABCAAAQhAAAItCXA2ryVt0oIABMoTMH7PWJbE5dMmRghAAAIQgAAEhiNw8+ZNHc+Ls/Xx40fdGBb743NeAjpg8/PnTyf/mzdvnPssDsvZPOWryEV2ujrywYMHibG3zix9/fpVNegs9GI5B1CJOFP4bCPw6tUrv31wkcx2EO4pDghAAAIQgAAETk0gMdb188U6s08DNwQgAAEIQAACEIAABCAAAQhAAAIQgAAEIAABCEAAAhCAAAQgIAKczUMNIACBExOQifCsxWScpe/fv8ee+EAAAhCAAAQgAIGYwKNHj2YvB3v8+HEcGJ+TEtBJy9evXzvhdS/i7du33c+zOGYVVcLrzJ4evXz5Uld/PHnyZH92NOq+d+9eYuCtg3lCeuqDeWOoxP6yJgYRkMH9ixcvYhTPnj27e/du7I8PBCAAAQhAAAIDEGCdeYBCJAsQgAAEIAABCEAAAhCAAAQgAAEIQAACEIAABCAAAQhAAAIQOIoAZ/OOIk+6EIBAAQLv3783xmIPaYyQYBCAAAQgAAEIDExAI4fffvstyKAOJukmpcCTn2ckILtb/1SbylrH2M6Ykfv37/uKqiN5//73TyeLdFeeboErclhOsaUP5gnm2W+VHEYlzqjGHcr89OnTWCodQKULiLHgAwEIQAACEBiGgH312B5yGDhkBAIQgAAEIAABCEAAAhCAAAQgAAEIQAACEIAABCAAAQhAAAIQSBPgbF6aD08hAIF+CSzdZjAr8cePH2WgPPsITwhAAAIQgAAEIBAQ0ImmWYNL3aSkEUgQmJ+nI6ArEP/55x8ntsq6yBk2F2FLh278c8nVOD6qIfSdO3cSN+bpJrEBhtkjqYTTBxzbCHz48OHLly/BuzoEO9spBMH4CQEIQAACEIDASQmwznzSgkNsCEAAAhCAAAQgAAEIQAACEIAABCAAAQhAAAIQgAAEIAABCHRCgLN5nRQEYkAAAisI6F4LXVmg6zt8o+rs+w8ePNDlIdjTZ0ERAAIQgAAEIAABEdCNZDp0FKPQGZ7YE58TEdCA0D94o1JWWZ9I/kBUnRf1r87Tz4JX2ImVhtBBiv5PnVYa4CaxwVTCLyDcawlopumfd3WvS9Vv377tfuKAAAQgAAEIQGAYAqwzD1OUZAQCEIAABCAAAQhAAAIQgAAEIAABCEAAAhCAAAQgAAEIQAACBxK48e+//x6YPElDAAIQmCUgG9+///57euQO4MlHV3boZ+LijtnYAk+ZL//+379bt265R86mWQbN5704xWUHBwQgAAEIQAACRQjcvXv3+/fvQVQvX77UYZ7Ak5+nIPD27dunT586UTUkHODDDbrmKzgy+vXrV6muy+YGhw746YRSrPwuqj/++GOM00pDqoQrJhxrCeikrn92d3pdJ3gHOIO6FgXhIQABCEAAAsMQYJ15mKIkIxCAAAQgAAEIQAACEIAABCAAAQhAAAIQgAAEIAABCEAAAhDolgBn87otGgSDwKUJ6HScO5LXGMRff/3FlQiNmZMcBCAAAQhAoFsCukVBx7fiYcn+s0/dZnlgwYIzbPo0g8pxjIHfo0ePPn786Jfd5hOkOqyob1UEsfkxy7058iCew38OrBKHsz2jAMFBzSkLOoZa8C7KM2JBZghAAAIQgMDZCbDOfPYSRH4IQAACEIAABCAAAQhAAAIQgAAEIAABCEAAAhCAAAQgAAEI9E/gf/oXEQkhAAEIQAACEIAABCAAAQgcQkB2nLocLE46uKYsDoBPbwR0uiYoNd2ONcbBPKHWGbP//Oc/PnOdr1Pu5O97pt2fP3/WpWF37txJHMx7+P+0d7dHqSRRGIC9tzYAJQTMAAhBiEAJATIQU8AIhBQ0AjAEIAMmBAyBPbtsYcu4twbLj2Hm4VfT9MCZpxvq1q16PdfX8ZcsqtE3stpH4s977dW8QKRS06aauwWR4M230ctfa4YAAQIECBAgQIAAAQIECBAgQIAAAQIECBAgQIAAAQIECBAgQIAAgToL6JtX59137wTKK+DvGZd3b1RGgAABAgTqJzAejyPpdHDfEVI6Kvh0cLmn3ymQ7384m80ih/adNXzDZ+W75+0+NM5qp9OJ9l/RBLLRaMS/tGM+TDabTZZlq9Uq0kfRQjDfHzKtOS6PdnmVQavJkUh30PjPApFlja/DwRotUg9APCVAgAABAqco4P+ZT3HX1EyAAAECBAgQIECAAAECBAgQIECAAAECBAgQIEDgtAT+Oq1yVUuAAAECBAgQIECAAIFvFoguYZHZmE6n6edGb7HI7FWjgVh6X5UcR/YsDZ5VMpgXGxdh0clkku/9FWc1Hh/e2Yql8nYONTkSH970ul0YudZ8MC+aprbb7bpRuF8CBAgQIECAAAECBAgQIECAAAECBAgQIECAAAECBAgQIECAAAECBI4V+H3sBdYTIECAAAECBAgQIECgbgIReYrmYwd3Hc305vP5waSnJRSIdNmuqvPz82iEVZnmb3nq4XAY3fDyZzW/ssjMYDAIruVyWT2x+hyJIhtd8zWRss6HV6NLZAT2ai7j9gkQIECAAAECBAgQIECAAAECBAgQIECAAAECBAgQIECAAAECBAgQKCLwa7vdFllnDQECBAgQIECAAAECBGouED2UVqtVirDLel1eXqaTxiUUiIBZxMwiulbC2r6ipPV6HZ0e45E2DCzyQXGkr66u+v1+5YNJdTsSRXa/hmsiX93r9Q5uPFKpkcc+mPSUAAECBAgQIECAAAECBAgQIECAAAECBAgQIECAAAECBAgQIECAAAEC7wrI5r3LYpIAAQIECBAgQIAAAQKHAi8vL51OJ8uy9IVmsxmhr4uLi3TSmEBJBCKB9vzvI07p/+X0oolcHOM425HKiwBqSSpXBoGvFogIaxz7g+9FfAs0RP1qee9PgAABAgQIECBAgAABAgQIECBAgAABAgQIECBAgAABAgQIECBAoEoCsnlV2k33QoAAAQIECBAgQIDA1wq8G8+LaFMkoL72g707gc8QiAO82WwijBT98RqNhkzpZ6B6j5MUiO9CRFIF805y8xRNgAABAgQIECBAgAABAgQIECBAgAABAgQIECBAgAABAgQIECBAoEwCsnll2g21ECBAgAABAgQIECBQeoF343laLZV+3xRIgACB/wT8jDsKBAgQIECAAAECBAgQIECAAAECBAgQIECAAAECBAgQIECAAAECBAh8lsDvz3oj70OAAAECBAgQIECAAIE6CESrscViEQ2X0pt9fn6+ublJZ4wJECBAoJwCkabOsiytTb461TAmQIAAAQIECBAgQIAAAQIECBAgQIAAAQIECBAgQIAAAQIECBAgQKC4gGxecSsrCRAgQIAAAQIECBAg8I/Au/G8p6en4XAIiAABAgTKLNDtdlerVVrh9fX1fD5PZ4wJECBAgAABAgQIECBAgAABAgQIECBAgAABAgQIECBAgAABAgQIECBQUEA2ryCUZQQIECBAgAABAgQIEHgV2MXzWq3vL6goAAAB5ElEQVTW69TZ2XQ6HY1G6YwxAQIECJRHIBqcRpvTtJ7BYPD4+JjOGBMgQIAAAQIECBAgQIAAAQIECBAgQIAAAQIECBAgQIAAAQIECBAgQKC4gGxecSsrCRAgQIAAAQIECBAg8CoQ8bzlchm5jteps7P7+/vJZJLOGBMgQIBAGQSitWk0OE0reXh48IudghgTIECAAAECBAgQIECAAAECBAgQIECAAAECBAgQIECAAAECBAgQIHCswK/tdnvsNdYTIECAAAECBAgQIECAwF5gPB7f3d3tn8ZgsVi02+10xpgAAQIEflAgmuP1+/20gNls1u120xljAgQIECBAgAABAgQIECBAgAABAgQIECBAgAABAgQIECBAgAABAgQIHCugb96xYtYTIECAAAECBAgQIEDgjcBoNIowXrPZ3M9mWbYfGxAgQIDAjwvEr/S+hlartdlsBPP2IAYECBAgQIAAAQIECBAgQIAAAQIECBAgQIAAAQIECBAgQIAAAQIECHxYQN+8D9O5kAABAgQIECBAgAABAm8EIqQ3nU4jpLdcLt+84AkBAgQI/KjAer3u9XpRwu3t7XA4/NFafDgBAgQIECBAgAABAgQIECBAgAABAgQIECBAgAABAgQIECBAgAABAtUR+BsVhGRfp8sHHwAAAABJRU5ErkJggg==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074696470756E6B74207D7420" val="46"/>
  <p:tag name="POWERPOINTLATEX_REFCOUNTER#446566696E6974696F6E736D5C2261206E6764656E5C20445F66" val="5"/>
  <p:tag name="POWERPOINTLATEX_CACHECONTENT#463D6D5C63646F742061" val="iVBORw0KGgoAAAANSUhEUgAAAwIAAAB/CAIAAADTiuJtAAAgAElEQVR4Ae2d8bXVttLFw7dSQKCE0AFQQqACoASgAi4lABUAJQQqgJRAqOBCCUAHefuL3tKaJ9nylmyNZZ99/7hLx0eWRj+NRqOR7HPjn3/++cX37/3793/99df3799R7c+fP30rH7q23377DfLdunXr4cOH9+/fH1pWCScCIiACIiACxydww9kNwuwOH+j43Lq34OPHj/KEulNWBSIgAiIgApdN4P88m//jxw/5QCRwgSJBKZsIiIAIiIAINBNwdYM+f/7cLKhuFAEREAEREAEREIFtCbi6QTj1sq30Kk0EREAEREAEREAEmgm4ukF37959+fLl77//3izu5dwol/Fy+lotFQEREAER2IuA9xHpQjtxcgiPj3379g2Pj+H/n3/++eXLl0L+wlfwtJ48eXLnzp3gcsGluHnzZiF/w1dBWtwYHnYLkkNs/EFs/G8o096C5j969MheUVoEREAEREAERGBbAgO5QXnDPn369ODBg/x6+QqeNscz+eU8Dt+G8+A46Yy/Bq8I56gQPHOQU1WIgAiIgAiIwMUSGNoNQq9cXV29fv2a7x68egf+B5/fJ+fff/+N3cAPHz7w1SG8tHkEi69dOUVABERABETgEgi4ng1qAFp7kOjFixcNtfS+BXEdBKiur68RqSLrkg9EglI2ERABERABEWgmMLobVPua6T/++KOZRe8bb9++DWfozZs3ixWF10kvZlMGERABERABERCBNQRGd4NwsIZvHryH8c/TPH36FG+ILjeqNgZWLk3fioAIiIAIiIAITBI4lRv0+PHjyUaOdhG/koEHwQpSyQ0qwNFXIiACIiACIrAVgaHdIJwsrmrnyDtiSUPwMDwe6U8uxo9ygyIKJURABERABESgH4Gh3aCqHTEwOpAbBGnx7Nhcv8oNmiOj6yIgAiIgAiKwIYHzuEFwHY71dBWknQsI6RXSG6q4ihIBERABERCBOQLncYOOFQoK/THnBikaNKevui4CIiACIiACGxIY1w068cGg2H9zz7XJDYqIlBABERABERCBfgTGdYPOfTAo9ih++CymY+JYu3tRbCVEQAREQARE4FgETuIGHe5gUNSSe/fuxXRIKBSUANFHERABERABEehE4CRu0BEPBoUezaNBcoM66bqKFQEREAEREIGEwKBu0CUcDAo9kUeD9EsaiY7qowiIgAiIgAh0IjCoG3QhB4PQqbnTo2hQJ11XsSIgAiIgAiKQEDiDG3Tcg0FJZ4SPcoMmseiiCIiACIiACGxO4Axu0HEPBqE78zclyg3aXMtVoAiIgAiIgAhMEhjRDbqcg0HokvzZeLlBk5qqiyIgAiIgAiKwOYER3aDLORg02Z15fGgymy6KgAiIgAiIgAisJHB4N+hkB4PQnXl8aGUf63YREAEREAEREIFJAiO6QZ8/f56UdfLioQ8G5S3SjljORFdEQAREQAREoBOB4dygr1+//vz5k2+t3CCelXKKgAiIgAiIgAhYAsO5QZd2MOjHjx+2PxQNsjSUFgEREAEREIGuBI7tBp3vYJDcoK7qrsJFQAREQAREwBI4tht0gh2xb9++2f7IXyptv1VaBERABERABERgQwJjuUEXeDDo+/fvtjsVDbI0lBYBERABERCBrgTGcoMu7WAQujaJBskN6qruKlwEREAEREAELIEDu0HnOBiUPBZ3+/Zt2z1Ki4AIiIAIiIAI9CNwYDfoBAeD0K82GqSDQf0UXSWLgAiIgAiIQE5gIDfoAg8GoT+sG6QdsVxBdUUEREAEREAE+hEYyA0a+WDQp0+frq6u3r9/v3lP2CPScoM2x6sCRUAEREAERKBA4NfCd85fVblBngeD8Iv3Dx48CDRevnwJf2hDMooGbQhTRYmACIiACIhAFYGjRoM8DwbB9YlM//zzz5jeJGEb8vjx403KVCEiIAIiIAIiIAIMgVGiQSMfDLJhqlu3bjFY+Tzv3r1DmYgJPXz48O7du/yNyikCIiACIiACIrCSwChukHU1mCbZIAqTvzlP4p9tXu/Nmzffvn3bLJ5uFAEREAEREAERaCYwyqZYlRvkeTDow4cPFu7mbpAtXGkREAEREAEREAFPAoeMBnn6IslhIO1beWqn6hKBRQJ4fhODFNvK+MPLSPHyLewyY6UEK4G/3gP2x48fqP3Lly9BADz4GV+IGiTB/3v37t25cwf/ewtjWeHBDqwtP3/+DHmCVJAQGaJUQBQo3b9/396otAg4EMDAgXJCRTF2cv0Mmukwfv/b0n8G+Lu+vq7iDrvjIzW6xwqGXvGpV7WIgAgsEnj+/LkdnpNpzPp4xGGxqNoMHz9+fPLkCYz1ZKVzFyEM7oK5q62OzA97hcbC5ZoTYO46bgFM3E5WpGwi0EYAyg9N4wcOcr5586atLv6uX/is/XKinXPjc/K623BNBOthT/tRVckicFYCWEfCpZg0DnMXNzGmsDyM7zUnQ7wOt2PbtRzcMizSYvnNia5e2lm1Ue1iCGAANjjoQZMx2LcdL4nAQ7hBeEiKH7dwD5M29PuYWBYY3351qWQREAGGAAwiby5sTgzn5hUUVrFwEWxp69OYFdZHhuAA8WtrUmat9xg9VB6SAByg2kXLpKLCT2BqxJjCoKiarIdwg6oYwRgxLNbnAc2kM9aXqRJEQATWEICBS0YlPiJCg+twcYIFLPgrMDUNnlAhAoQCYZ3hN8A5g+WFACgff0ES3Lho3JqXuagiWadZMvCNwAEzUJgSIBKw4z+ExMXCjaGQNS7jmv7VvWciwDhA0LSgpdDnqKIYUJMqipVD0ORJSrgrGW4YAoX8sZD93SA03o7exXSz1YhtJhOJ7UOvkDcqmwiIQA8Cua2ACzJp5goRI/gHk7dMCgwfYjLWAmsL+0CuOGGdy2YN08Bk7YWLiXWK5WOeQGlMAwGzvEmBNjLlFITUVxdLgNEujIuygqGQfKcI4zGninLmlHkyf1LC/m4QBm0cw0yiDC5p3pqPiV+JPltTmu4VARFYSSCxdOXAcG5Ao3lBOYwkk1El3NuwEoPDFGufTPBlzll8SItpg2mXzVOgBDlJULZApUVgzkePmo8MPCUsRZK5OA9JTIaO+Or2d4PK4zC2JCQYz47nW8iZL+DIlV+hTH0lAiLQTCAZkrAb5aLgEyTWw34sB2AmXQ0YH95ZyWUrBKiCYIwTk08JuBcomHtzkcKVxLm0lELhczfquggkBKCHZXXCIGrQVdySeELWkVocWYve/P5uUNK8ZBAmH8vrv6RLmj8CelIvPjaXphtFQARWEoBfYg0F0kxUGDY3H8jxylwJWPDYukJ+a3ab21Jesy4a6zxwjgbCMWqWJ9y4YaRqpSS6/dAEJn30ONyQWDN9555QDEzko9VWGtJlsDvP7pMOR96GeGXNaqwMwn6bW6s8CmfzKy0CItCVQBJmJ+f+cqR50rPJfQK4GtHgrmxjXni0bCFRsG9JMAz510wqSUNyi2cFA4Ekvz6KQEIg10+rQkgjQ3JL7cck6hPUMrmYVBo+wk8q17WzG5SvbyabES/OLeDKjaz6drI713dhlQzKLAIiEAlg1EcLgAS/JkmcJ1sI0rlxzN0URGi2tTmw3YkY9uOcw5E3pLypF9GRicW5pOCfkVUo24kJwCO3apynt1LXZGGDYherhjCLcdad3aCkVTk+e2XORmyoXpM+EGTYajm4oagqSgQuhEAyKvnBmNxojUlI26hS7gPBOm1OeNFq563LW5HnWSln4mjmoBxs78om6Pa9CCxO4lv5QGhgoqhYyeAvV9fkymTc1+La2Q1i2hCbtGEQ2CKI6XzJFauOeZQQARFwJmCtxOLCzsqWOxBxRIdEdHRgXm0t+Bb32qK2Si/GXRKTneSHkJv7QKFp5TAVgOAAw1YQVM5pCJS3U6E2iT6vb3hhmg6DOv9vVzuTAuz5C/Nfv36NP0OYi55fWSSe30Jewa8z3r59+/Xr15P5+9U7WZ0uioAIRAIYm9ZKvHjxIn61PhF+bRTlYIzbWuADXV1drS8/L2HR28CPTca78POojx8/jh+DD9Tp91mrBIsiKXHJBPCjvFZdcxRYZrx69Sq/vuZKgwXArxov1DjpHPlcRKxsQbj//Xrz5QgKhL3D+vJ/60k/dVoX+kAepBagRjBvEXWKXp8JApgdMYtjkbTtKZZBNMfqDFpaJRWzcESByUbV5utXK3MS1Z/s3pAfQwbttRk6xYFCdQkEW29Ix8iZbY7SF0tgcS+sKnBbhXFRV632Mvu5e26KLXK0jam1gBEr7A7+YFPwh+AYfC+YOVSdmBhbV5Luan2inCdOgHyCVB97EGAG/LHULNEcmL8q+RlzmeRxmOwXuz4YHOv/4ZbFwH4VmTzzosvYbIHzunTl6AQWtQUai8HbqZkYC4uDKGZgjMaebtBiGDa2ZN9Ep768nGKTmWbf3jx37RueRhxBPxNrW7sgSTyJxa5HUM2h1Yti4DxQ0nB87C0YYt6LgvWWQeUfggCjKr0NER/FYNYPu7lBiNAsjroRMvhYxkNof7OQtbPRCP1+UBkc5stmNWi40a6UGqIRvK1EdyMzjFKDkLW3LKpWMl58TFDieE0K6cOnlqfyexJgIjEOGstvJTFKu9sR6fLRqslBuMtF9Ogu9Z6pUjuZnaldA7bl1q1bA0rVJhIeoYhHmFGCPSzMFFj7BAZiMDdv3mRKXpPnx48fi7d/+fIl5oFzljwsFr/aNmFPiM+VfJS165z8ur6SALSXGYa1p34bpFo+9fxvoVhRMINabtBCF8gNWgBEfM2MHKIYZVkmwC+SlsvaO8eHDx+sCLUj0ToTtpzJNGIheOxl8qttL9Z6ElguMnZ8vZCMYIyrtF4SlTAsAYzBRR3AUMJj172bkERM56ojjYbcoDmA/73e6fHUhVrP9fWjR4+wPqjaoTgXAI/WIOSGeLWDAfJozL91JFEQ0qJF8fh4M0zq5o/1RjGSxOIsYvPjUJ2b/WEE0xC2vXNpabxCYnFpAQ3xGUrkDgNpNH7dpS8RW7Ph7kUZYKfIZtuiwsAOqxykkWCGui2BhGhvUXqSwNN//9DvOOWKDLUdMVmmLoJAmJkQIvaJGbgxh6pYm0sGt614vBuU+Fu2kM3TQf+ZYtGzzFlUpigmD2OQz7TlyjBRnkgAr7Cae69ezIOEm8Yy6gp5yBDvPm4Qb6EC4g0jwzgxAPOKAvG3iFJukFXx9WlM1aRerq9LJRyaAIanlb92JPILLZ8YfmzLos2JOTGjeLq2jGCe8kQOSoxAgDnYAMcdq10faRP7MFkpuXGGe/fZFGPaEBuGONCGww+7Btijefv2LfwhrMzK5rX8bZRQCREQgW0JJCaCscJWgOR2+5VNu8XwY6U2xBUv5glYcLcZBbVjrZ/LkFwJccfkoj5eAgHsczFecsP7nZvpMeOIn74P4Abxjallin33T58+zb3VBsPebWO+VnLlF4FzE7B+TMNIJPee3GL4sbPGFIyRquFYQmy1EsclgHgB6d/MzaQ92m7tw1z5vOeww6YYH68OzeMbM4ejfB2RIViB3LskH8krF65vRUAEagkkJqLBAjBWEvO6Z8QFEMhn+BEKct47zq1f3mWXbA+DQuJ0KU5Hbbs7kXMe7cqzZ88YkfCM6oabNuUameAlSuAH0Q7RIMZCWQoNRtDezqQnvV2HehnZlEcELo1AEpxoGInMvM68MHBb8qTpmzRH20qSlJYAT74NH/mTFpO3H/Qi9oNwjgLeD7zABw8e4D/SmF/xi78HbVGV2NgtIZV2tFBQlbruEA0isYbe8nG9J+3s5MUqHVJmERCBBgKJiag9GATbzVRaWyxTZjlP0q7JzNgBxOHFya/6XWS8xkvbFIMWQUMmn2lFP+IPEy3+u4VA+vV+oWTSI4fS8qGXQnXkV8yjnVWje/RokI8vkqtyw3EEsguVTQREoEzAzj2wAPnwLN+OyamcAd/6rK8SMRhvo8p8J+W3fSS9xovaFMNJCcR+rB7mbNGb0CJygya/ffwriHgxGouGeIaCUB0jVZXn4O0GJbv+i6pQ1ZjF0goZ4PfYb93qtZUqLQIiAAKwqiH2gFHZcIqZcYP8Bzhp+vwFYyaVXbzGvcYC/ELyQAz8JPQXenYvUbvWS4aCIIOn70567VWPN3m7QYyFsl3rbxRC7XvVa9uutAhcJgGYMJwmxg9GYoKpMmcBFzOv+w9w0vSNKZi/VDtqftWkDk/IORbiQwbeBvOQPISBi9wwSJtbwYyjWnUd2g3yXIIk8c9ajs2dqhtFQAQ2JEAuFv0HOGO+PS1eZM4I5o8riuecwJnoZC5YFAA/fne+rTHmndGBjLNu9FDXod0gZ75R3RGKP9NvM8V2KSECpyfAWEl5G1ENhvUao4TOiXfv3jXUyBzabSh2r1sQi2XGURDP+eece8R6Xd0gcnc89r2bG4Rej5Ui4VavrVRpERCB9QQY8+0/wEnT5y8Yg2sXr3G9JjSUQHZTXjICQvnF417hQ0Foo+czYqTXXrtJ5+oGMUPOqo6bUUgcTLd6bWOVFgERWE8gGcuTBfoPcNL0+QvGzN/+Uk32msNF8jRMLknzjXlRI1zhQ2LOusGMowaRxnWDPJcgydvDGjiOoLuSQQQunAC5WPQf4ImFmewmT4sXBCCDH/64Jvk4XMR7oh1qGbyKqjdDOu+IXZwb5Dn27ApSB4MGH6USTwTmCDBWEm+9q30R0Vx1/HVGME+LFyQnT7T4v86RB7ttTrwhuq3A5H0rbYUMchcfCoLAVU/VrW+gnannSmsYR37RIHLlEdvW0Jh4b23CrtU8662VU/lFQAQKBMb0NiBwJ/NdQMF8pR2xhBICcskV8mPzjWT5btkwTTODKMjjHL9kYr3wR2sPBqEtfm4QDzcgdnNH0PH2CUm3et00WxWJwIUQGNPbYMw3Osjf8jA22XnXY19FRZiwrRecgyL9KJEBwiCAs24w6trWfYO6QZ5upg0F7WKM+um0ShaByyFAehueD7YE+Iz59rR4QSryCEjbvHJcrWt7F2LbXQNSYnQ1iu3s/DGytanroG5QW2Ni91QlbGQYxkhvDKqip8wiMAgBxkpW/e70Vu1iBPO0eKFdzBGQC7SHOAhVqyT4vRf/02ZbKWdSDqOr8ZaG7ad4b20Cmzb9Yr1ObtDIB4NsfzhH+WzVSouACKwhwFhwf28DLepnvnvjOk2QowoUFIk/8gyNurq6qip/2Mx4f549H1KW03muTDZtJmVrfrzJyQ1iLJRtmKe1gi+PRQ9qB8TLHPaWvNIicFACY3ob5M8seFo89C+5I+Y81Q2ieAjtYNINk0JZJPQauRVbLmeQb6um6Xv37nmKbTdt5uptHkQjukHQP88YI+qCF4w3RiBkpR2xOQ3TdREYmQA5G+lgUOhE5iTsBe6IRQ3HRABPqOwFYv1Mal0sdvBElRvU7HO0QWBka/bMfm2TqfYupg2xTGe+oV5Pxyu2VAkREIFNCDAWpvbMh5tg/haPWVtfeGgcMwJiZlgh4xAVtAvvicaGEXYMMNfCPcLp4PNNGUw8NQ4K54NBzHu6m8eRhxt0lINBsYOVEAEROBYBxg1qtpJrUAwomHbE+A5FWAi/Oc/nP3ROxtUIDXReUTCDCII1e2Yem2LM4SarPbtYKyuA0iIgAsciwCxk/Q3LmAeDtCN2LN32kRbRCr6i5u0nvgqbk3GD1oxuDzeIaUNss/PBoFivEiIgAgclQB7R0MGg0L/aETuonncVuypaMWA06FRukDPfroqlwkVABBwIMAutXQwLI9ga893AVjtiDdAu4RZ+Rww0PJWWPFSzRqTuZ4PQBiZeHfVsTWNiIUqMSQDKENYc/NspxmzIIFLhwCYkwe9BNm+KD9KQlWIM6G2EFjErbGeLp7cmrlS2s95eZZM9H6lmRjc6ZY0N7O4GMYbAKpazUbBVK92PwNu3b1+8eFE10voJc8qSEe3ADLfGFhwXC7PQ8jcs5MvoPAXDOoSZVC78GbHjDoQ1kuOVMeTtnhoLkRiNXSlS97NBTBsifaxuPd3MWK8SXQkgDv/s2TP5QF0hwxXAuUXMc11rGbBwHQziO4U5HI3Syu/L4atTzgMR4O2z8/4y40Kcyg1a2ZgD6dxFiUoa34ti0qmxzJZHp6r3Kpaxks6GO6BgBHO2eIx6gJXWonsp8471jhkNwrqOObS0chx1jwYx8erY9ysbE8tRYigCjB4PJfBxheFt2XHbmEg+oLcRJBxNMGzSMda4bUcM0xWcpxs3buA/+ZqApB/1cV8CfDSI+ZmRrdrCDCLU1XAYALdAXcNLMvu6QWS8OiKTGxRRnCnh/JKJM6GrbYunhaqVrVN+Zmr3NywDHgxiQkHoI7wfuaGn8MsSYbWD/0g3lKBb9iUQnrdgZPAMFjJuUEOsF2dVg92A8wd17esGMW2I3HUwKKI4WeL58+cna9GYzYEP9PTp0zFl6yQVudDyd8QZ0+f8jjTGDYK/2PYbEbZwPLrYqbtV7O4EnBdazDhqWOTYV2dBXQdygxoas7tOSACGAFYP19fXCLY3uO1M+ReeB+sHgIWvWftU5gm4MVbS2dsIVBnBPIcD/EVm16NtRywp3LNdJ9DhQZpAOq+endvvYJAdnnA8+j4wz8SroxLIDYoozpeAJ4Q45PnapRbtS8CaszlJdjEsowlmozVzoHD90aNHhW/nvrJra+Rp21abK1zXfQiQm2Ke0SDy2Zrat8MnZ9dgHzpGg8h4dezjXaxVrF0JERCBwxFgFlr+hgV2lgm9eAqWeCqTHd0WCkJRdrpCtKBtW21SJF10I0D6N2TQaBOxmbVEQ3TKqivkxFnpjm4Q04YISweDIgolREAEGALkQsvT2whiM6bP0+KRP6DR5gYlPp8/bUZVlGeRAOkGkUGjxeqYDMw4ajj2Z4sNXtQobpAGD6MWyiMCIhAJWHMWLyaJYQ8GeVq8ZPmbIAofMb01PHWMe5PC23ypSZF00ZMA6U+4RYMS93oORe04wnkjG0IOt3d0g2xlc22I12sbE29UQgRE4DIJMG7QLoZlNMG67ojZU0dYW3s+TX2Zat+p1djKZAJCbtEgq1eFJtcO8GRs9nWDyHh1bF5tY+KNSoiACFwmAWah5W9YSNPnJljXHTEUbk9BKRR06JHYcM6mX3uTKONkRQ2x3qTYcLy6VzQo8bkm2xAvem6Tx0qVEAEROC6B0byNSJIxfZ4Wj5GnOYqTLNkv7bVVsdPPkWBcc+v19mv11dUVU1GD32aHQ2zvEG5QlKYfVpUsAiJwJgLWnM21C96G/1NLjGCeFo95m1TbI+54U7ZtrEJBc3p4lOuMWjr8XA9WOK9fv2agMQLbcpLzRvEnhHu5QUy8OspX25h4oxIiIAKXScBOwHME2mb3udLI64zp87R4jDxtHkwyV+ll8aSGDJsN57oWj/70/oFI+Nb8sCWPdUfgyY5YrKiLG0TGq6NwnkYhVqqECIjAcQkws7u/YSFNn79ghY7GzkJDzAxP3NgdMSysdTi6APkoXy06xF3dICjVgwcPmO2wwLP22UarsVbtu7hBzEItqoXnNnmsVAkREIHjEhjW22BMn6fFw7yy2MttPlny+6nJx8VKlWFMAi9evCgLxiw/yiUUvoUq8m7WYuAqqQhGwzpYMRSEbF3cIOb5zChibVwr3qiECIjAZRJgvI2Gp0jWw2QEa3M71ss2V0KDBcbOhd0RUyhoju3hriMuGE/MTAoPN4XxrSfvLV/ED7lU+Vi1bzBK3BIb99reDcII4R06cGk47F2mqW9FQATOTWBYb4Ox455uELPb1SDPs2fPrIIpFGRpHD29GBBiRl8tBDwaZt0URHq2dQySPVzovB0a27tBtjEMi4a1CFOs8oiACJyVwGjeRuCM51AY4A1uB1PsXJ7FvQM7H8wVYq/jXUF2IsTJaJ0KsnyOnsaBm7ILYnt/k8bCB7LBRZSJKmy0ZrKWRcW2d9lTQbieFv7P1n/MmyitfB8/ftxaBJUnAiJwWgLME+CwMHiy1xkBExSB7XaWqux11coDqnb6gbV3bo6qcyCwOMQ2HFypR/LLL6gdbVx8Mr9K96zS5jq/cTTo1atXVTtisFb21JJ1j5QWAREQgZwAsxjd5WDQ4uSBtpSdkryx66+Uj3rUHrCA/NZiJ08gr5dWJYxAAAGh3DuxgiXBFftVVRrngZKiEBYJz38hSFkeLIt+UpTk7du3Vmknmraha8kshqJkMYH424YyqCgREIFzEyjP68GwwNL5Q7ArzmjfksSbN2+cBbu+vk5ksB+rltTJ/IHtMOe2qDpPAtANqyo2DVVfGRDC7fnWG7xq20C4RLbSPG0zz6VzbymX/Je5m/nrWAPBAWJMQN6McAX3ogSUk8vHi6GcIiACl0CAMTWJPXXAUvY2ounbxcSVV9UknGSVW+U/kVUo21AEyiqN1UiztPBv8lE8eTwmd5XiUEIibJ+VxUhWTVDjPP8NXLLlxjROViP4HHa4rD8Vgku4jotI126BxfILCQwwMEK0Nv63mW0UF4zCT6PZDEqLgAiclQDskrUAc82Edao9+TtXFHkdB4ftm0gm74Jlw4O0k191vYiz24UnURhW+LEwu3kBy4wZSCeju/baCIXjXTt4n+GcJFhsYFdr7tvJ6xi/iCkmz1FBneBsTL4Lsay6iEfiHM5kReEitsPsU42zAzD3jHDlQDu+/kHmSWK6KAIi4EBgMU4O87fLPjvzUxK7bNWFTknWxHbmWDSheTCJWYU7KIOqcCBQdgYWlcdKOLlrBNcEjrjNlqSTMKRVXdybZLYfc8nn9HZ6Uwyl28pGTmOI2pYrLQIicGICBZsYzdQuZ1bK0fsg25wV9umvOatemEswkWClHsGO0AofVqrFEiivPeDcY/vM5k/S8HImHSCoE7kwKDjxcyXky5KCWZh2gxK9H/njHIWkJ/RRBETgBARy65Zbp7JR7gRhzsmI4hW8jU4iJcUCS+7TBMG8AIMAAAGhSURBVPHgw8HjQQbMWPiPaQ+c88y4sq8nl7RIH90IoN/LGg5PJaqQ1aK55QF0afIw0FyLCp5Qor0IUOWi4va5knF92g3KB0AczKMlqoJyBRD6SgREYHwCeaA7sUh7rYsKZjpICMl3x4v5aW5aSjDmHxF3x+27N0EC7EgAgytXjIYrhcBMoXVMJHhSmLIPhBqn3SC4ac2jZVKOHhfh8bXRLIDWVyIgAoMTyJd60bzAau01VWO5HMXIE0Pt3ddOZlgVYwYaXCskng8BBAvzs2K5ws9dge6tGaGLQam8XkZ1p90gH6CqRQREQARqCcw5HLu7GohM51YYVwaMo2AyWwxfQXI5QLXKeSH5oT9waPhdIyxd4I6scYAsWARWmTANxh3ktDfOpWcfmJ8cz7ooAiIgArsTwGO3sKp47BYv7IAthr3D70FOPnDrLCqeh4ck+MmzIBgeU8dsUftQsZvM4a0omFQgLf7Cy1AwY+EP0wye/x8BqRsNVdRAAA+041l3rEysCmFIhvfdQJEwNvHX490KGGuoGn+26n+V9/8rhZfPV/ofgCyh3dUbQQgAAAAASUVORK5CYII="/>
  <p:tag name="POWERPOINTLATEX_PIXELSPEREMHEIGHT#463D6D5C63646F742061" val="183,3333"/>
  <p:tag name="POWERPOINTLATEX_BASELINEOFFSET#463D6D5C63646F742061" val="2"/>
  <p:tag name="POWERPOINTLATEX_REFCOUNTER#463D6D5C63646F742061" val="3"/>
  <p:tag name="POWERPOINTLATEX_CACHECONTENT#463D5C667261637B675C63646F74206D5F315C63646F74206D5F327D7B725E327D" val="iVBORw0KGgoAAAANSUhEUgAAA80AAADJCAIAAACWrUcpAAAgAElEQVR4Ae2djZHWOLaGp29tAEyHMBDBQAg7RNAQAhBBQwjdRNAQAhABvSHARsBMCLAZcN9a3avSSPaxbEuybD9dNYw+WdbPI1l+dXwsX/z8+fMX/iAAAQhAYA6BHz9+fPny5d///rf79/v37//5z3+UwYMHD3777bcnT578879/v/7665xcD5VWiN6/f/+vf/1LiDwckfn999+fP3/++PHj9a1VEcpff3/99y/sBWWustQXKk5d8fDhw/XF+Rzu7+9VqHrflajCdUhdf3l56QaA6/2yhfrSCWxOgLHN2J4xCKWz+YMABCAAgRwC0lV3d3dSUZmT7NXV1bdv33JyPliaFy9e2IikgEVyWavVCzc3N8rBLiI8qsQ6RScuK9GdpQpLtYfZ2mFp7uvr65WFrqkw59YgwNjWsGds5w+tX/KTkhICEIDAaQlILk/eX8dUl8TWGLfPnz9L/ynBhw8fxtLsK16yMl8BK6UI5DdQvaClyxjnnHijL8aqoRbpLAmLnPwH02jkjGVO/I4IMLbT4c3YnhzAF0qRgiMGAhCAAAQcAT0j1r3k06dPY0CkwGThls+AEsiFwLtJhOmVQEo6dCP5+vWr3Cecy4FLqXzkjVDEoSIsumVYrOStETXKwVGkWjdYGdmJX758OXjIRyrnN2/eyBHFx4QBmZmdz4b+lRhSWXLqCBOEYSVWTcK+CI9G4dvbW5UbRbqfWiToT73mCpVvzFgDlf4AnTsI4TyRjO2xvmZsj5H5v/hJJU4CCEAAAqclIEPm2Byqu4tM0YNuIYPGb2kyn1hafDBb5blr1JFbReQZouargYMNj1JGELRESc8ST/WOSEaJ3U9nhE7PcjGqhhIMnugjlbOKiHLQiVp0GQ8fdGisjcpqlvHe14RADwQY24ztZeMQv5Fl3DgLAhA4OIFBmeVVmhT2ZPul5CJPbuk2naX4Q0qxcE2iBg4q4EHF7KgOpheu1FFEVDMFq5JFQtn/lGwyelC636d0AfWdvRjwual/U4Huc/NrLZ+eQP8EGNuujxjbC8YqOnsBNE6BAAQOTkAy2gujKCB9pptNfvtl/gxzkGo0MlfKTDGXX4E2KaWSw2YaOnhsjZEKX3GOjIg618h5sKWpYvb1HHMtjbpsQadITPtSooBbaw1Wlcg+CTC2w35hbIc0csLo7BxKpIEABE5EIDWgeqkks9YCEEaGPmcfmKsjF9Snximh5X5Mv7pyDRph21MnEztbo1GGdTldMkXVk9BfZoFOxbrv4p0upQzCxz7E2I76l7EdAbF/orNtPhyFAARORCA1oHptpECOr8gYLEPqhUUonCq/sTz7iY8MfnYTjJu0BI1rVCqy12hT4wFCtHAKFZX6YrGyVysiJmEvY9LuZ+hO1iTqR8Y2Y3tyzEQJ0NkREH5CAAInJaA7qKGG14hsAZWlNlRaY2H5ReyRfihPZQ+2m2CoXmHRueqIyLdEWsfO0z5qwA+BRwuAlT2uKo31suKX2cjtZnK0BgHG9iBVxvYglsFIdPYgFiIhAIFzEbBF9hq7pucY3rDH7lKTItXn1k8gMvhNauLwlbKUg06PfLInM5xEIVGbFuRjnIUyUv9rzOe+PtFqwZeoQJH8fUEEKhFgbI+BZWyPkUnj/xFe+YQhAAEInJNAtOtzCEGy7927d2HMsrDEurG/ssszR4svK73eWeGe1qr/5P7f4e7aaa2iPcVlip7MMM0kitH+1lFM+NN1SrhJtjT35H7eYQ5jYZXrPjifJjC2904TE7MVAcb2GHnG9hiZNH4Dnf3x40fNazIhqDZjc1Ba0TPEuAWihq9sWn/88ccZmkwbIdADAV1uhvibFMeZTXj27Nlkyr3r7OglwsH2GqiVPjwqo2+RmdD+JI20VNjFWg69fv16sOZzIw2bX9jMudmSvhmBUGcztkPsjO2QxkQ4NXFXjdnjXWSCYJ3D4Xv3VXuEzCFwcgKRV250QZd9vm9PgLp17a4vov2wnQ+G3YqI8NjPIr46ribOrDNWUBivZxd25WcdNdz9yxY0q1Z2YnlKyJyvv/XuOnZB/R9lbBt91OfY1pUu7STPNM20usRUSb8eUEA/Fan1koa3kuVMVgaB/ENN/bPzJ7tw4jtnOHoLPr9HSQkBCOQTiG6l0WyjyTo/q5yUtqbXDSAnk67ShCuHHO1ou0p7/jlZ5XPIv/WUfT3RNycNlG1gPgo7pfRHWNVmQsSu1VZHGdsG+XCcROH2Y1sDVUPXkP5RDf1PnaI5ufaS8n98eQ0C0SsFDUqkCAhAAAJjBP788095A48dVbyM2cbRBYfsOTC8ry/IfJNTQo8LG6arXpjeqHBmMiOH8FCmk4YWXQ8fPgxPrBe2XcbrlTuW89evX+WiEzqpK2Umt7E89x4fDkLGdn5vthzb9/f38sdTiRq6C4arTpFrkF7O0YV/e3v748eP/Gbmp2zqn92Sfj4CUkIAAuck8OrVK6Phsi4XV13222+VdLZ/JUYzsExNUgy2v7LBJDqkm1wYk1N/m4DLTcubUjV0GdrLG5dGZq0cB/qwvXZYytVI4B9nG2naHFInvn37NtSUvtz85wD+lMYBxvZpx7Y0sa7ZT58+FRlyEtxS6jKK66/IO9B/q5XxXKDGIbVhgW3/bzU+xw+BqsGfPCEAAUfA9hjRNFPWhUCF2ndETYzFu0ZtHNRzpdzSwh36VFBO/Sfnf4n1nHxmpbHdddTXNeDbD0NKdcEsDmFijUbVYXB4+Htsz68JMbZdb55zbI9dXLIjaFRrbGj2dl5P+ldhjWSdItOJPeDdyNdsUHbkN/XPDi/yNOxxiJFUpnj5q31uQJiUg0iJr/4c7rTENTGutspcs5X+XC+qg9WRkzeSnOYIwprqcS4EIGATsCfcGmpPk5Jx7et+aVd47lFNR0ZxmmDnZpimD2fpnPpr2jSq5A7VmK4n5+Syt1UHyhZAjWd43arcTUq1ynns4PqiBpZ0FC2IYWx7aCcc22nvO8mXOXVIsEmnTU5E0uUe8spARzo7bYku8kkWaQIRTLNqH6Mu10yqSW3yMkiboBgNhfZ1pkQInIRAOlNHl2ENGWTrm7IlKreoRenP9VNluFbJ0WSTtarxHG9S3K/nMHjVhIuQFL6E7+BZpSLDrklLz4zJ6dNSFc7PZ3IUqXXr+zQEmMNhslaM7fwuNlKmy9dlYHUB2hOyRpFuE0ZN8g91rbPVjMnbYTRf6NrIb3yzlJnrp7AtmSuzZk2gIAgchsCk8Ko0jYQXeBoue8mHKiEty8fkCAij32XycQVlypr0HulrokAl7GpjWEoariF5J8eYQbXIobSZYzGG2lg5PIo0JM2Ese2ZnG1sR4JQS9mVF++Y/4m/WDRledqLA73r7EkKHocLLFvZLMY360QNCN2NogqP/ZyVM4khAIF8Apolxq47F5+pGvNLVEotto1C9dRrVm524knTmq9JjZYadbMf7pWyHkUViO7Nvu0uIJUZpS/y0+6CSoWGNY+amf5UHdyTcd2Y0qMupkOdbYMNG8LYrjTM7C6oVKjGdjSFlipocq2i9oZX1oJw0/1GwmsgMzz3g5FCn5lz+2Tau0AvR+sDzvYuB6pY5nq9fRMoEQIHIDCps3P28JrLYXA/B59J2YnLLssXqkDO7h9h+jVh7Q9gb7xlW7sXF23TyLd9zKrApBaZldvKxLqhaKsZLXL0JxOgdjFb/yn7lVVafLrdm2G2jO2Dje1wWtYwjjY7Crt+VljbWUpqP336dOwszUuan1ftgLRAm7c8Zdbtp9Jjx+LtnVw/aQwVL5QMIQABEbAFkJtqa4Cyp7L1JpOwzrPur+GJVcM2+XqT3tjt08WvfO48Rsy2lVQqdKwydvy+7NmM7bA3zzO2I9eGsl52Qlr1qVfT79TYY2LwaP7iVaeHy53B3DqJ1PrJvuXI6tBJVakGBA5GQF8lsFtkC2L7XOOoPZWVLTT/SwW2HDSas+CQTaDS7G0bvTTTFt8iXWT0/SPjSayY1yh0QY/s8RTGtu+1U43taN7Wlavd7nWheRorA/pIjaG7NHfZ2+HbpXets+c2rOy9yga38qiGiPGQ1OjvleVyOgTOTECuC7baE5xZBrNMmPZUput91UPJpBKyDSdxwxFyIRg+UCHWJl9p9t6kUPvbGZVWFBV6rMcsGdu+V84ztqWnIy8grWN1lT169Ei+uB7IyoDtT2gftYvuWmfbwyhtWKWZOi2oSIzRbejsIoTJBAIRgZwppYYMssstPnHlN6HGoiJi7n7aztky8VbyGLbJV2q+XWjx7h4EftRIxrbvWXuYHWlsGy3VeChl1bY/B2svnn2nDAaOo7OL24QGeRWMlAVrzKSd/2isYH3ICgKHJ2DM167tlaYRu9ziwsuYW8IuVmPLf2E4LCAINybgS47MYD7eBeTCF8Ws/zn5zKR4d6+v845yYGz7zjrP2Lbfn3779q1nsjJgL07sx5JG0cfR2XucvMZ0NvZsY8hyCAKLCdhqT9lWmkbscmsUqn2NJp+wT76QvZhzemJ7AqqD7cA6ySdtRU6M/e6N+rqsj1BOlQ6WhrGtDj3V2LZ1drTf35rRbk/FiwvqV2fPXTrYgNagr3fu2KNSdHY95uR8ZgL2fC0yNaYReyqrZEFXW1TumHlGhWqXiZZv49m3qBrYRWATcR+9sBVdbmM9EiXjp02Asc3Y9iNkclb3KScDtvRaXFC/OtseRimvSjN1WlDZmEGbCgaPspDJDQIiYOtdh2jwelxJz57Kqk5ceklIAlfazu0ron9VnHbIkkdjS5EtVwrjGXe9/Tfak7dbqoGU7168ctQd/nTGttHFNWaVDce2LX8L+tnaBRmbCBl9oUP9fqfGniKjVonOTrWp3veP7kB2T0cN5ycEIJBJwDapKpNKgs+eymrcEUMgemhW8JX8MOf8sE2+HoFoao0qXMM52zZmq6U7vU9F6Dr5ydge64iDjW1dOIYTdsFnRLZk16bdY8Dt+IPYs+vN1Da+9UdT+xk6ez1VcoBASmDSGlFpk7ttdXbKoX3MJgRsB9ZKtwzbOXvshZz2PUKJpQgwth3JqmNby4axC1bGkTdv3pTqTdszZLE261Rn5zzhDcmO9UGYps9wemvXuOmzqtQKArsmMGmNqDGN2FPZfh/EzRoJm2iR9oWmu/xGlOyNw6LE/NwFgfbDTFjaF7r52NayObVby0ypZ2UFnxHZ94jFOrtTvxF7GKWXX40bZFpKjZhUVS/uyxrVI08IHIbApD07fbi0vu22gXO/E1c+Gduts5Kvjqpn30RqkLedRlKVkM+QlH0SYGy7fmkztuX/Jrmvq0xWZ8kk2SiLL1xtTzPbq8QYokfQ2QezCaGzjfHKIQjUI1Dj0muv9urxWZbzVgTsW+bYXk/L2ujOsnV21Qfra6rNuYsJMLYdumZjW29v6wPpi/tr8sRKHdqp34jd2ghWDctEVES9n+kKqcbNvl79yRkCeyEweWXV2ILDVnu7nrsy+92ezCsRaO+crRKNByYy22e+mqZ89Bxcf8VtdZn9RbJ8AoxtsTrS2DY6VDOVrsr8sRGm7FFn2x6NYe1duNJMnRZUIybtuUk1UKMa5AmBwxNIfbTCJttHw5T5YVvt6UpPL//8zPeS0rh1qQmVZu/2hZYyZr969Up6XX/6zvPcW+FehsRh6tl+mAld+0JPMrbtfZnW+Mb0qLPtYZReopVm6rSgNjGphbtNuZQCgWMTsK+sGutbeyo72MQ1OHjkwGq8wq+1TY1nCKpJe/KSxYMEXGTmg3UtzEJcNdZ+RiU5NIsAY/tgY/vm5mZsAOhKfPny5djRyfjd6+zj2YTOYOKaHJckgEBxAraStlX4ssq0V3vL6lnvrK0I2O46xZ2z9SVwg6Her81cToSGw3qLEKOqHMonwNgWq8OMbS1xjUnDkOA5A6ZHnW1/1CBq1cFsQrYUiNrOTwhAIJ+Ara6K2w4nd8I62Nw12BGbaBHbXacG9lAfpxzy9/cNjeKZJvC0OGLaEGBsi/Nhxrb8tcaGjdYSa4zZyrY7na2bk1zTxhqcxteYNNNSmsWgs5uhpqATEmg5XRgfMBP54z2IGxxOm2iRxoVOLqgy32iM3EP5QvvgiOonsvEwcw1vXOhJxrb2MAn9tcIxJvuLvTdrmHgs3J3OtodR2oyWN8609PUx8vEKM0FnhzQIQ6AsAWO6mLW8n6yVNJNt4zRqMpn5XhKcxIHV7uh8s3T4bFomNPvxy17GwFHrydhWzx5jbOttY8MqL5Gd6fRlDPV96+zj2YTQ2cZg5RAEVhIw3hmf5a5mV0NGoElj5Bl0tm00qUfA8LNUxxXXr6GzRzowMrWIbvZhtY0bf1oEMe0JMLbF/ABjW+slYyK6u7vL3I7THoH71tkGILvZ/RyNnlYUdxLtp6XUBAKbE5BlQpbCwWrInh09XBpMNhmpTPShsslkB5i7Jtu4iRaxnbPHen+yLUaCaA4PU8pukinrQ2O2zsp0NQnLItySAGP7GGNb8/DYk0yJ7JVu2X5A9qWzT+ic/f37d98ZCmDPDmkQhkBxAqGgiTK3751R4sGfTmSPTdz+FF3mZ9hWyOZZaaXRuFDds3y3pgHj+UmYWMbs0ChuDNHwLMIbEmg8zFxLGxd6+LEtW3X4ECkcTnIXKSWylW1fOtseRiEFF640U6cF1YuJbCHo7HqoyRkCIqC5dcyoaTvaTtJzIju6ogfPOsDENdiuMFI0DBT1Nq2zbyLFydtrqpwnG4IWehlpcGLMDgdSh2HGtjpl72NbV9ngXKGpST6EZa/BHevsY9iEoml6vcd9h7MSVYJAVwTG9LSmXduEY7RCJknNSIayDM8trvbCzDsJD97DfN3qERgzULmii3hb+lYoYFtGxlZ0YQ7RXgdjgzM8hfC2BBjb4r/rsa15IHyC5IeTLmeJ7ExfL3/WZGDHOrveTD1JrWCC8MaMc3ZBsGQFgTECmkbHHs0bu6iO5ab4169fy7oTrZmN9MeYu4wG6tAmWsR2zq6B3fb/mfz4kSocvvJ4fX1d/B5vdxNHFxBgbAvaTse2nkXoEhvsQV19srPUsHV2pLPVwvwblbq5xqS54JJbeUqos23TyMqCOB0CEPAEpIwHfWc1/+qQTzYZkBlb83K0VfZgzj4rXea2OPMpdx0YvJP5FlWavTcp1O5u3+Q0oFte5DEi23aajJjeCGwyzDYp9GBj27n2pY+8ZOL8/PlzvauvI51tD6P0Sqs0U6cFKUZWB919o+8IDKacGxm+B4nOnkuP9BBYTECX8+AcItGcI7WlsOXDJzN2tFT+9u2bfSEPFrq4FX2eeBIHVgff2N0snN6jntL4CZ+B6E4/9w4YZcjPNgQY247z7sa2lrWamcPp2jVEE7Iii3uU/W00/uzmb9bKSbyaVTzcWFePm8uWG/qK6LFF2czJDQIQsAmMiSR5H+qV88FzFT/om6gZzKUfPOqn3bFsB8vaaaTa6NubBsS8UrvSsnyMZtpKhSrbsbWTtgYbLFTxvmIuoLvMYMoGkVoZRpXxP2Xka1CBfRXB2HbDYxdj2w8tjeRQa/kRPtYKf2KRwC9FcimSySAFjyMK1Jup07aECwDdQdMEa2LCzDecatc0gXMhsGsCqejxs40mJUkoXaSacPTvmKFa8aEi8acPBmQH2jWunMqPrV4ckEoTXWgQSclXvWWMSVUNjKi7NU5SUR4Onhy8ZdOMVV4Mt61Y2WaWyo2x7S6uXYxt1+mDM7zqr5FfalTY+fwjnY82ienZOTt8nDfp+z+Xnt4uV556bKG7OG/AzKVHegisJ6B9UuUmq9fR0q0e9MZIePmnZUmI6xlXuNOq/SqeJvczOGenoHyMiG0y0dnyyFdvWUA++lL56U5nmtjV44rXvworTfQOkmhogG0CZFlLOcsgwNgO4XQytuUEGL0/o0pqNnj37l1Y27phW4Y3Ozq44DBaHhkJ6tUzWusX9xupV3NyhgAEZhHQxa75V7cHY+bxh7QwHvQAkfeXT5MGlP+sKu00sfFsveqD2hS4iyn+HHKwXySjpafH6pDGawg1u5ENVthFRve4sJ7Ys1NujO1whIyFOxnbqkZUQ03v7Ud1L34jKY6ITvhTc1k6+ivFRPt/aSatVBDZQgACnRDQZS65rOf70mdediugnxLKg/La11xpwskqCtvn+kwOEEi9I4Sitp1iUAOpJi3lrNrox0zU+/6nqtT+Zj82qNDZY2TG4hnbfiSngU7Gti75dCpuPBX48dOLzp6cmMLubGkTirrKgyMAAQhAICUQzlRpuKXgS+vWOEaK09l39a8sKdJzDSog/aq7qW4o+lNgq4WNqqH7lG4fqoYbBoKg+ohJGw75qNHZ+ax8SsZ2z2NbQ9pfd34SXvYkTVlp7nJ/y3LQmLnQf74eWwXknP3o0aP80jV1lv0q5ljR2sEndMjWLGk7X47lQzwEIHAGApofnj59OtZSKS3NdWNHiYfAJgSM+69WC3X3O9ukwRR6aALpJKyJVyN52Qdo5MbtP16mxVXOlq8p3S72z7bfNEorLb2bRtaIiZ5CNiu3RlvIEwIQqE3AnsqYQGrzJ38IQODMBCSLI0uHHitpJblMZItk+FGbyLshn/P+dLaWJs1e2P/06VOIkttkSIMwBCAQEUBnR0D4CQEIQKANARmbve1ZJcp1RKbSlfuK6F0dX/l0QyF/yA50sa+ffXOKGtBM7GoNFFWM3ZeivuAnBCAQEgiNH2G8Czebu9KiiYEABCBwYAJycAoFm2zPEtmLzdgeVDilL7bwbm/PlpyNthT1LRwMNLtXRZvpNit3sNVEQgACnROwX95o+SCuc1BUDwIQgEApAnqPTjbQUGRrt6ivX7+uF9nhlL7YaUTN3N6eHdLJ4d5M76Kzc7qDNBCAgCMQuZlFWJpNXFG5/IQABCBwVALS05pava3W+YqUenk3nNIXO42I/M50djOb0O3tre85N0C5TR71QqVdEChCwDYZMIEUgUwmEIAABByBaGsRmZw1CS/27kiphjthrLFnb+83Yt+copa3uVfJlUUfYY6Kxjk7AsJPCEDAE9CkoQ9r+59poM3clZZLDAQgAIHjEYi2FnG+IqVEtszk2jw6NLbKyLuY4cb27D6ds8NXVh1Z7pGLRxgnQuAMBCI3s6jJmkBK3QCinPkJAQhA4GwEXr58GU25stguNoZ6Pa3viPlwhHTHfiOzjNlqdgO9K4+RtFYNyo06lZ8QgEApAnpRRk8AZW+WTULT5eLp2KhPNOlHKbWHaxTDTwhAAAIQWEAg2lrE5RBuDLIgT/sUuX2vMZRsbM9OFa3R2gbO2RLZqceIqoTONvqFQxDoloAUtjRu+DqLqqrLWV/QXf82um/1x48fx6wgSqM5us33a319CEAgn4AxdI1D+fmTEgKlCGg+l6HE9tArVVaYzxqnEeWzsX/2LJ1dW+xqk/NBkS1MNQxgYS8ShgAEihOQj53mx0hkqxRNO9E3w1YWbZur9bXelflzOgTqEQi/xBGVYhyKUvITArUJuPm8vchWu9Y4jej0LXV2P87ZMkfJuPX27dvBgVJb3w8WSiQEILCGgCwfunLHDHKarFd+J8zXTevzsVKURkJfroQ+MQEI9ENAt2A9wk3fR/I11D1Rw1vJfAwBCGxCQCJNYteYaavWas1mI6rYln4js4zZquvKpqbdoOlDti45btqePejsFN3cGKHWlC3riI16brakFwG5JWgC0tWhpzFrfMgOBlM07ElZ8896BSwTy9j63PEMd4Y6GGGa0zMBjczoQYouB73mpTq76yLTLqjh7Ua4e3Su2UY5XF5e6l8XdhCeP3+Oc5RDwb/FCUhka4AVzzY/w5X27N3obF3Sy/wpZdYSTTe/aGbxf7rL2rdh3wfobI9iWUAi+9GjR8vO5axJAhrGGsz606IRy5PHZb+YqGSZl7/PMA2Itj05yAscl7OUGzENCOhOl3pMrSlXGRqnrxQiRs4cgsDkZF4b0Ur/7C119izTpm6KFxcXtWkO5s+dchBLfqQzh+SnJ+UyAroRyhdivY12WeldnRV+L3esYiunTols+zmmnLbpizH4xEMAAhDYBQEZeVc+KN7MP1tmZnt93EkH2PaqTirZeTV4maZZB+3immpAI4fD1dXV4ppo+tKblIZFXJmX8v9eXElOhAAEIACBlQTWP6vZzJ6tx9wrG9/mdHT2es4yHM56drG+xNPm4PwmT9t833BDAbs0GpPahNWnnxWQsVzOgkYR8ovV22Oz8iQxBMoS0J1L7wak7tSaItYY57TCDJ28fbj421NlaZDbrgnkPJ/suYHo7IneQWdPAMo4LFFS1lMwo8yTJlljoz0SsvANrcF2ff78eTDejpTI0OuVtrOgxA0vhNkYOdqAgMR0jXGobPXXoP4UAYHDENjMb2Qv9mycs9ePdU33eiFsUvqsL+jMOchAK+247F3h43EzlscahwtASWFrBzTZAg2RrUK/fftWQ9wcr4NoEQQgAIGTELj4+fNn+6bqpjXrAbeeSS14ack92PUPthQwHvUOQtCNc+8PLAbbtVWk+t35as/tiK0q3H+5bvUiBzKMTFFnSe8OPkXRkk/XdeaCRCNWFgGZqAez8iVqdlK2ix1RfD4EIAABCEDgYAS20dlzd0OURC4lI7RLgHyFde/U3+TLUvhZHmy405zzEJBE1vLDuMadR6kW/G6tEq78NeHoxJyXCqSwr6+v2VfkPOOKlkIAAhCYRWAbna3bkvH4NWqA7mSVdgXWTv7ytpTgjkr0P2V8xW/E0yAAgd0R0PuINbaVlDTXWwfauY/5YXdDggpDAAIQaElgG52th7aGnSlqv25mVXfIGhP9upXKJBZVhp8QgMC+CGiVrlW9/tZ7K8nhRFZwmclxwt7XGKC2EIAABLYisIHOlngNH9FOtrzB+/sySqXPiHHOnuwaEkBgRwScz5geUmmRrz/Jbv/yRtQKrbGdP4kepikgbdtI7XkAABR/SURBVJ3v0h1lxU8IQAACEDgzgQ329TP8NAZ7Qne4wfiCkfIe0VPgKMMG5UYl8hMCEKhHQI/R9Icpuh5hcoYABCAAgYjABvv6zdLZsieVegMyann4c1BSD0aGZxGGAAQgAAEIQAACEIDAGIHedXYbsZtKeT045g2nsUFDPAQgAAEIQAACEIDAJIHWOlvO2fKMnKyWT9BGZ6s4CWtfqALNyg0LJQwBCEAAAhCAAAQgcBgCrXX2LKcRUd5K725V7mEGFg2BAAQgAAEIQAACJyfQ+j3IWTq7jXO2GwHRnl/o7JNfGDR/XwQuLi72VWFqCwEIQAACZyDQtT17K7ErHxLtS3CG7qeNEIAABCAAAQhAAAKVCDTV2d06Z0ffm9xK31fqY7KFAAQgAAEIQAACEGhPoKnOnuU0IhbN9G70kZpm5bbvb0qEAAQgAAEIQAACEGhDoF+d3dI5W5+IC3Gjs0MahCEAAQhAAAIQgAAEFhDoV2e3FLuhPRvn7AXDiFMgAAEIQAACEIAABCIC7XR2t87ZIhLas1vq+6gz+AkBCEAAAhCAAAQgcBgC7XR2t87ZWgCEm/qhsw8zuGkIBCAAAQhAAAIQ2JBAu/2zZ+lsnLM3HBMUDYHdEfj58+fu6kyFIQABCEDg8AQ6tWe3NCp/+vTJd7P0PTtnexoEIAABCEAAAhCAAAQWE2iks3t2zg7ZXV1dhT8JQwACEIAABCAAAQhAYBmBRjp7ltOIWtLSnn1zcyMztgrVTiMvXrxYxpGzIAABCEAAAhCAAAQgEBJo5J89S2e3dM4Wi19//VXfg5TFXYEQDWEIQAACEIAABCAAAQgsJtCjPbulMduDQ2R7FAQgAAEIQAACEIAABNYTaKGz9+KcvZ4mOUAAAhCAAAQgAAEIQMARaOE3En4FJof7JvbsnIqRBgIQgAAEIACBSQKyr+nWL5dRfW75+/fv+kiF+1cn6lWoy8tL/Ssf0SdPnvz+++/6l0fKk0hJsFMCLXR2z87ZO+02qg0BCEAAAhDojYDk9fv//v31119jdZPm1p+OSoL7fXWluWVi01YEjx8/HjuReAjskcBFg+876LLR5ZRJRzvrffz4MTMxySAAAQhAAAIQ2JzA/f29BLbXzYvrI8Etta0/LNyLGXJiVwSq62ytbvWEKL/Nd3d3L1++zE9Pyh0RcE8SVWFnzNhRzfusqh68qmK6vrAA9dlB1AoCZyCgiV2yeL3CDllpctOWu4iBkAnhnRKorrO1xn369Gk+nW/fvvFFxnxce0n57t27N2/eIK/r9Zd8HGVMQnDXI0zOEIBASkBz+6tXr9J4zUjyA3Hu17IFyDgtOS4XbfmT6E/epPqbvCPIti3T2x9//JHmTwwE9kKgus5+/fr127dvM3FoCatLMTMxyfZCQI5Az58/30ttd11P3cZ42LrrHqTyENgRgfT+Psvr4+vXrzJaTxrCecq9oyFBVVMC1ff105o1LXUshp1GxsjsOv7Dhw+7rv+OKi+T9o5qS1UhAIH9EpBTR2REk2jWR98kvjNX+3r+JiuMHmLbt37Zy5XnfkFR85MTqK6z89+AVE/YF9vJu2q/zddTwv1Wfl81lz17XxWmthCAwB4JSPiGq3p5iUguL1PD8hSVf6mM1gYHCXp8tQ0+HOqZQF2drYtnVuPR2bNw7SWxXPT2UtW911MPbffeBOoPAQh0TkD+HqElWzduxax8sUoy+vPnz0bDJevZi8zgw6FuCdT1z9bqNrwabQo4Z9t89ntUTxIfPXq03/rvpeYS2UK9l9pSTwhAYKcEJKn9U0pZsiWySzXE3jhBIkHlZjqllKoS+UBgJYG69mycs1d2zzFO16SsR4ra+Ekz8jFa1FUrdO8R2Ovr67kfXu2qFVQGAhDYBQFtMOJFtio86y4/2UBtLaKpbCyZ9ifhlfoxOMR3S6CuPfvi4iK/5bxTnM+KlBCAAAQgAIH2BKIPz2mdL78RvQG50m8kbEhoLw/jXVgGBTYwTbEQ0y2BivZsnLO77XUqBgEIQAACEJhLQJ5p0d4GsjFrYz55BhZ0npZqNypmHzVO5BAENiFQUWfPepykNXHB1fAmKCkUAhCAAAQgcGACxm1dHh2l3g959uyZwXByv23jXA5BoD2BXnQ2O42073tKhAAEIAABCOQTCD2z07Pytz1Iz41irq6uopjwZ8E3L8NsCUOgBoGKOjt6umTXHp1t8+EoBCAAAQhAYFsCts4u+Cq2LQkKFrQtT0o/A4FaOhvn7DOMHtoIAQhAAAIQcARsFT6Lkv0pgIIFzaoViSGwgEAtnW14caW1xDk7ZUIMBCAAAQhAoCsCtvy9vLwsVVu7IL18Waog8oFAbQJd6Gz7CVFtBOQPAQhAAAIQgMAkAftmbTtVT2YeJrAl+/fv38PEhCHQM4FaOhvn7J57nbpBAAIQgAAE5hLQd2TGpLaeS79582ZuhmPpbc8Q29o9lifxENiEQBWdjXP2Jn1JoRCAAAQgAIGqBHR/T+3W+iSt3k0s+EV022KNzq7axWRelsA/ymbncsM5uwZV8oQABCAAAQhsTkCfpNFW2e/fv5fVWZL3yZMn9o7XCypsPxK3vUoWFMcpEKhHoMp31+2PpkaN0UOoufbvKAd+QgACEIAABCBwGAJyUDEMdrJ2F7SdHwYaDemTQHm/ES1zbc+qCISeN0Ux/IQABCAAAQhA4LQEDJEt2xwi+7QDY48NL6+z534TVY+c9giOOkMAAhCAAAQgUJyA/FKMPFPvcCMxhyCwOYHyfiOznEbU/s+fP+sJ0eYgqAAEIAABCEAAApsTePz48Zh/tnY1+fHjx+Y1pAIQyCdQ2J59e3s7y2lEFWXD+fzeIiUEIAABCEDgwAT0vtaYyFarb25uDtx2mnZIAiXt2RLZC7bPlH/2169fDwmXRkEAAhCAAAQgkE/AeCSOWsjHSMp+CBSwZ0slS2HrvYQFIlsgtHLVucpB+fA8qJ+RQU0gAAEIQAACLQkYj8TlMfLhw4eWlaEsCBQhMGrPluTVC7/OCSTcMd65eShekQrP9RLJqbT249QVpQ0y/b/hWeHGmVrd4tsdwiEMAQhAAAIQ2CMB2dqMfRF4lWuPfUqdRWBYZ+tt3+fPn+8C0N3d3cuXL3dRVSoJAQhAAAIQgEBKQKY9mdjG3tfiRp8SI2YvBIb9RpZ5gGzS5rnbCG5SSQqFAAQgAAEIQGCMgHbFRmSPwSF+1wSGv7tewxukEiatgCvlTLYQgAAEIAABCNQmIP/PsT1G5JNd/KPutZtD/hAICQzrbDlGj60sw5N7CPM5yR56gTpAAAIQgAAEFhCQjB78+qN0iOK1l/aCPDkFAv0QGPYb0Qqyf/0qS/b19TXO2f0MJmoCAQhAAAIQyCcgS/ag86fu71++fEFk55MkZbcEht+D7La6VAwCEIAABCAAgb0T0IuP8skedBeRBU0b/O29gdQfAo7AsN8IdCAAAQhAAAIQgEANAhLZ2sIvfRNMviJ6nM52vTWYk+dWBIb9RraqDeVCAAIQgAAEIHBgAn/++afcQlKRLfO2IhHZB+76czYNnX3OfqfVEIAABCAAgdYE7u/vZclON1rQDtk6pI9Dt64Q5UGgMgH8RioDJnsIQAACEIAABH755d27d69evYpIyLatbz0+fPgwiucnBI5BAHv2MfqRVkAAAhCAAAT6JfD69etUZL948UJuJIjsfruNmq0mgD17NUIygAAEIAABCEBgnIA2yY727+OVx3FaHDkUAXT2obqTxkAAAhCAQLcEtM/G+/fv9fkVbQ4tH2VpTXlNXF5e6hVA/S3eLlrZujy1TZ5eJfz+/btzgFb+ylxfw1Apyn+TVwwH9+9TZbSvCN7Y3Q5UKlaQAPtnF4RJVhCAAAQgAIFhAnKcePv27fCx/8ZKDc/9+JreHVSeg99THCxIfhoqopmfhnxC0rce9crjgg/MKas3b964RkmmL8hhEAiREKhNAJ1dmzD5QwACEIDAqQmMbRc9CEVqW7beSdv2x48fpTvT3fEG84wi23wIRmuAp0+fhkWraYtfeQzfoby5udGiJcyZMAS6JcB7kN12DRWDAAQgAIHdExjcLto5cujftHmSzrIBS0anh1yMMpQKf/78+ZjIdpnL6CuPEbmOpPnIBK4cpP7TQ6ViJIsjkb3ylcfwy5FqV6l6kg8EahPAnl2bMPlDAAIQgMB5CchJIxTEkS02Nfp6UrJq6/VB/9MFpL+lsKNIiWlFXl1dDXpgO+9t5xcenii1+vXr1zCmVDjykFH1VHrallnFaWHgpbYc0PHtnkWPxBsSQGdvCJ+iIQABCEDgyATkRiyJ6Vuo1x9Th5DQI8KndIFv376FvtSRflUama4l3HMkrCS1LMpeqrr8I9Eflb7sp7R+6C8uNa8FQ9iKZdleXFz4E3/+/OnDBCDQOQF0ducdRPUgAAEIQGCXBCJbtVyTB+3NalsoIsOmhibndGu8fJUcyX1fhCzNBb1HlJWcVUIpX8oRPCQZMvENIQCBbgngn91t11AxCEAAAhDYMQG/P4baIFvymMjWUcnTwXZKszrXDp0b7j8tfSzTeOa7gDo3tKmHBWn7P3l7hzGLw6qnjOteZKuGWlfc3t4uzjA8MWy7nNfDQ4Qh0DkB9s/uvIOoHgQgAAEI7I+ATLBedKr2sj0bbRh8IdKldyeGnhhOZGd6YsiSHZ6b1kGVzMwqPdfHhPZmRcrkrEILulDL88SXpcx9mAAE+ieAPbv/PqKGEIAABCCwMwKhMVvuE7bolHQea55MuaE1V4pcb1VmKmPZqscs2b44vVPow8sC0dYiaqxs23Z78wtSVnKYcZ/dcWcZa5L8bEkJgWYEsGc3Q01BEIAABCBwCgKRMTvU3Gva7yzZ+RJ2UmSrMitla+r5LUt2+q5nZqu9nvaftExPxG8kZUJMzwTQ2T33DnWDAAQgAIH9EQgFrnyvJ5Wx15d2U+U+MZlVmEPouBLGh+E1slWe36lTSk6hYQVmhbXSmEVgVuYkhkANAujsGlTJEwIQgAAEzksg9PTQG5CTIPRS42QaOWobb1IOnj7pEyJf52WyVVuLSKCH+4IPVqB45Erre/H6kCEEJgngnz2JiAQQgAAEIACBXALRpxzH9hIJs5sUrMokc3eRMNtJW3Vodw9PtMNua5HJOtuZLDs62aJl2XIWBOoRQGfXY0vOEIAABCBwOgKheM0xGMs2POk3Em64kQ/UNqXLQL7AkVqrCIndyQrnV3JWSjYbmYWLxD0QQGf30AvUAQIQgAAEDkIgdFlOv5GeNjJMnx5VzN3d3TLvDsnosf0ElecCA/ngV98H61wpEnt2JbBkW48AOrseW3KGAAQgAIFzEdBOI2GDc5xGbJ0tj2Tt6RHmOSssMS3n76urK+WjlwhVHylv+W0vyzM01c+qRqnE+GeXIkk+zQjwHmQz1BQEAQhAAAIHJxCKZunaHMeM8JSUjrajTiNnxagOkcv4rNP7ScxmI/30BTXJJ4A9O58VKSEAAQhAAAIWgVA05xiz5Zxtv1CY43liVehAx3AaOVBnnqgp2LNP1Nk0FQIQgAAEqhIIRbP9GqKrRqjL04rJTWKZZ3aaVZGYyCumSJ5kAoFjE8Cefez+pXUQgAAEINCOgLyf5d6g8uQSnbPdta2zcyzi7dpGSRCAwHwCFz9//px/FmdAAAIQgAAEILCWgJynjQ8oaju/Z8+erS2D8yEAge0IoLO3Y0/JEIAABCBwYgJyzr68vDQAaGOQrvxGjKpyCAIQGCSA38ggFiIhAAEIQAACdQnYn1vP+cZN3fqROwQgsJoAOns1QjKAAAQgAAEIzCeAc/Z8ZpwBgZ0RQGfvrMOoLgQgAAEIHIMAOvsY/UgrIGAQwD/bgMMhCEAAAhCAQBUCk87Z7FJQhTuZQqAtAezZbXlTGgQgAAEIQOCXXyads4EEAQgcgAA6+wCdSBMgAAEIQGBnBGynET4DubPupLoQGCGAzh4BQzQEIAABCECgGgFbZ/OFmmrgyRgCTQngn90UN4VBAAIQgAAERODi4sLggHO2AYdDENgRAezZO+osqgoBCEAAAkcgcH9/bzQDY7YBh0MQ2BcBdPa++ovaQgACEIDA7gngNLL7LqQBEMgjgM7O40QqCEAAAhCAQCEC6OxCIMkGAr0TwD+79x6ifhCAAAQgcDACOGcfrENpDgTGCGDPHiNDPAQgAAEIQKA8AZyzyzMlRwj0SgCd3WvPUC8IQAACEDgiAZxGjtirtAkCwwTQ2cNciIUABCAAAQjUIIDOrkGVPCHQJwH8s/vsF2oFAQhAAAIHJPDjx4/Ly0ujYeycbcDhEAR2RwB79u66jApDAAIQgMBeCWDM3mvPUW8ILCKAzl6EjZMgAAEIQAAC8wmgs+cz4wwI7JgAfiM77jyqDgEIQAAC+yLw8OHDv/76a6zO3759U4Kxo8RDAAK7I4DO3l2XUWEIQAACENglAds5+8GDB0qwy4ZRaQhAYIQAfiMjYIiGAAQgAAEIFCWA00hRnGQGgR0QQGfvoJOoIgQgAAEIHIAAOvsAnUgTIDCLADp7Fi4SQwACEIAABBYSQGcvBMdpENgtAfyzd9t1VBwCEIAABPZDAOfs/fQVNYVAMQLYs4uhJCMIQAACEIDAGAGM2WNkiIfAgQmgsw/cuTQNAhCAAAR6IYDO7qUnqAcEGhJAZzeETVEQgAAEIHBWAujss/Y87T41AfyzT939NB4CEIAABBoQwDm7AWSKgECHBLBnd9gpVAkCEIAABA5FwDZmP3/+/FCtpTEQgMD/E0Bn/z8J/g8BCEAAAhCoQ8DW2f/85z/rFEuuEIDAxgTQ2Rt3AMVDAAIQgMDJCaCzTz4AaP6BCaCzD9y5NA0CEIAABLogYCjpu7u7X3/9tYtaUgkIQKA0AXR2aaLkBwEIQAACEPg7gWfPng1K7evr65cvX/49Lb8gAIHjEEBnH6cvaQkEIAABCHRL4P7+/ubm5rffflMNHzx4cHV19eXLl9vb224rTMUgAIH1BP4XbEYTO3sLdbwAAAAASUVORK5CYII="/>
  <p:tag name="POWERPOINTLATEX_PIXELSPEREMHEIGHT#463D5C667261637B675C63646F74206D5F315C63646F74206D5F327D7B725E327D" val="183,3333"/>
  <p:tag name="POWERPOINTLATEX_BASELINEOFFSET#463D5C667261637B675C63646F74206D5F315C63646F74206D5F327D7B725E327D" val="64"/>
  <p:tag name="POWERPOINTLATEX_REFCOUNTER#463D5C667261637B675C63646F74206D5F315C63646F74206D5F327D7B725E327D" val="3"/>
  <p:tag name="POWERPOINTLATEX_CACHECONTENT#563D5C7069205C63646F7420725E325C63646F742068" val="iVBORw0KGgoAAAANSUhEUgAABAsAAACcCAIAAACWdLUIAAAgAElEQVR4Ae2d/Z3XNraHw35SwO6UEFJBQglhKmBSwk4qmFACUAFQAqQCoARIBewtYbIdzP3e611HkWT5SJb0k+1n/gD/ZFk6evR6jt4ePTw8fMMfBCAAAQhAAAIQ2BuBf/3rX58+ffr999//5///7u/v//3vfysRf//736+uruZ/v/vuuydPnvz000//+Mc/9pZE5IXAZQg8QkO4DHhihQAEIAABCECgiMDHjx/fvn0r3WDSB+xhSGeQnjD9PX782P4hPiFwNgJoCGfLcdILAQhAAAIQ2CuBly9fvnjxIlcxiKZWesI///nPm5ub6FscIXByAmgIJy8AJB8CEIAABCCwAwIVdQM3tZpVkJ7w/PlzFiC5WHiGABoCZQACEIAABCAAgXEJaE3Rzz//nJg30Chf2wymXQfTVgT9q80JWUnS1MSvv/6a9QmeIXBgAmgIB85ckgYBCEAAAhDYNwGN2l+9ehWmQfqA1IZnz55JN1gy/2sf82+//fbu3TujtqANzfL8448/htHhAoGzEUBDOFuOk14IQAACEIDADghofC8dIBzca//A3d3d06dP7WlQUNrZHNU0wkCYTAiZ4HJCAmgIJ8x0kgwBCEAAAhAYmoDG9Joc8FYWbbTxK8xffvlFJyCtplw7E968ebPqDQ8QODABNIQDZy5JgwAEIAABCOyPwB9//CH1QDccuKLXMu1r6C89wQ05+qyZCu1/iL7CEQJnIICGcIZcJo0QgAAEIACB3RDQTgBvcdGHDx+ylhWlk6qh//X1ddqP3mqTw/v371e94QEChyTwt0OmikRBAAIQgAAEILBHAtIEXPVAO5I/f/5cUT0QE4UmlWMVjnY5c7rRKiU8HJUAcwhHzVnSBQEIQAACENgZAdnstTvZFVrqQaPDhcK43Hjn57rTF3OwPEBgcAJoCINnEOJBAAIQgAAEzkJA55a6u5Nfv359e3vbLvG6UFkTBenwNYmhHRFLB6qmv+UtBPZLgFVG+807JIcABCAAAQgch4CW9LjqgbYBNFUPBE5HoEoBSBOUSNoknfbDWwgcjwBzCMfLU1IEAQhAAAIQ2BkBnV90dXXlCv3169fHjx+7Li2ejUcb9RGmRQIJEwJlBJhDKOPGVxCAAAQgAAEIVCMgc74blm4k6KAeKEZNU6xOI8ibJ54rKs8QOCQBNIRDZiuJggAEIAABCOyJwLt37zxxZd3vcyOBtBEv6vCn8T7m8ENcILBTAqwy2mnGITYEIAABCEDgIAR02/H333+/lJi7u7uXL18uvd3uHi5wioYpHUY7m6OvcITA8Qgwh3C8PCVFEIAABCAAgT0RSB8oJPt9owNPJ0Y6p+i7775b5fXp06dVP3iAwGEIoCEcJitJCAQgAAEIQGCXBHTpQVpu3aHW9Fyjn376KS2A3obroFY/wQME9ksADWG/eYfkEIAABCAAgSMQ0IUDq8nQXmEtB1r1VubBoiHo2NN2ApSJzVcQaEcADaEdW0KGAAQgAAEIQGCdgEVDUCjtrPg//PDDupTffGOU0xIUfiAwOAE0hMEzCPEgAAEIQAACByfgXpSWSGq7Abp3FcOSDKuroZY+xB0CuyOAhrC7LENgCEAAAhCAwKEIWG4kUIKNikQBGm1WLviKTyBwYALfHjhtJA0CEIAABCAAgfEJ6Cgh7UVeldNy4tBqIEsepKWsaiCrHpYCx/2cBLRx5f7+XnNfKjl6cP91HVX2dClH0yN9C/ijIRRA4xMIQAACEIAABKoR0EZhi4Zg2U9cTSYCgoCBgK7y0Lhfw/1ZE3CfDQH8nxeFoCN9f/7556an+hqFmb2tawhfvnzRAQJKub6ZFupJ15kfZsc5xEYPivTJkycjzANKIxSQaTHivHJR4s0o0s8Tn0mP1LMe9O+EN3RU+FIrhyoxk/z8CwEIQAACEKhFQD3d6qXF2kzctDecuuN0iqb+Pe2HtychIJP/ixcvLMXGCGQaCho9d/C2cqey1AONyzvIYYxihBsNHz9+LAXRKHAVbyo0I6hGVdJCIBCAAAQgAIGQwK+//ppWEmSYa6chyPY3m/xC2WaXDx8+PH36dP7Jw2kJfPz48fr6um7yHx4e6ga4MbSVncrtThYrk1vG+7IPa3315s2bzuqBJOfwhFrZRzgQgAAEIDAmAVlk7+7uorJp+0FT9UCRGs23Fi0imgQcD0YgfQt4QWKN5+0WhFz8yYqGYFkXWBx3wYdNdylZ5OmvHkiqoaZxLJTwAwEIQAACEMglICVBI3XpCVNfryU92njw+vVrLfVuN3swCWkc7Vx8EJKLFP+NCBhVSnvsA+6xWdmHMFpluDjB/kCkVrLEyF7H8AkBCEAAAvsloP5OeoL+Oifh06dPqzHSHa8iOo8HmW7rTiNcfHwb5t3KPgQp7r/88otm9ypuxQiFsLhoaK6dTFqnaPHc1M/NzU3dYpGQVqnWqkftfEj44RUEIAABCEAAAlsIWHYYanKjv+qyJVF825TA+/fvpVhOkwnTIFnPepj+zY16tE0Ikn9FQwhTOJ3tOiOQ8iBAxum5MDTXZZpPlFqmYfH0p7cjm8+1jVuLjkRACsPG1UeyTCjh0iCVcHFAJXALBs8QgAAEIACBdgSM25Rb74Vol0BC7kxAJWoaHBp3z2oQqCFlZyFXo8vWEKIhKmEa3RbPM+hbqea7Ph9AqqQOvcrVlKQMaGLk+fPnIytC0RzHEQIQgAAEIHAMApoZUEecTov6aw370n54CwGPwOoJXZP/MaenVnYqe0ld+qktRJY1fNHPtYpGh0btWj1QurT0SGrSs2fPommMOmr3lZobNUyoB1E+OEIAAhCAAAQ6ELAYeldViA5yEsXuCBh3Fxi9dU5+nTmESWjpCblG9OMdLWxZyyhFQu0RikHnsk50EIAABCAAAY+ArHurBwYygeBB46eRgBaY6KbkVc8DbkKQzHXmEKbEr9Yxj5HWXe196sBLkX5q1VDo6Lpo6kAlBvXAZcIzBCAAAQhA4CIEtEJ4NV4mEFYR4SFKwLJJVYPh6LcXd1w57TRLvtxEalduVvi78JyGcLw5k11kCkJCAAIQgAAEQgI6sHH1cEJNIIxwjmIoPC7jE9B+5VUhx1xiJLFragi5cwgW1WqV7GgelrZrq4nRVo3Wd76MRgN5IAABCEAAAsMS0Hnuq7K9e/du1Q8eIBAlYFl7nzt4jkbUwrHmKqPcOYFDaghL+iLqQYviS5gQgAAEIACBMgI6JWX1kBWtHD7ecugyXHyVS0Cn0VgGusPOIdTUEHLX1i+Z23PzYCj/0eZGFghmD4bKJoSBAAQgAIGTE1idQJDd882bNyenRPKLCSyZjN0AVcZyB8/u502fa2oIEjR3GkFLAJsmr3PgOhIhnFHSLiidhdpZEqKDAAQgAAEIQGCJgLYWrNp3tXVw6XPcIbBKIGoy9r4adgJBcl5YQ1itnx7KwX+Gxx3oYFN2OA2ea4gHAQhAAAKnIiBz3qtXr9JJlnqg48vTfngLgQQBNIS/wMmdQziShqAWxysN2p2sg03/AogfEIAABCAAAQhclMDqEfU6l5ztBxfNot1Hrk0I4aKSMFXMIYRM/uNyJA0hvAmBAxAWM54XEIAABCAAgUsQ0Lrf9NhDa4Nvb28vIRpxHofA3jchKCdqnnaq4E47h6DNTJ6yeHd3hwXiOHWdlEAAAhCAwP4JvHz5Mn0BgmYPUA/2n8+XT4G3qCQq0MgTCBKYfQjRXMtz1FyStwNBmpKaobxQ8A0BCEAAAhCAQDMCOt7U66y9qFAPPCD8LCZwAA3h0cPDQ3H6ww81Vr66ugrdl1y0Ul+fLL3di7umLD2bhGaXON50L9mHnBCAAAQgcHgC2iuYvppKC4M5ePDwxaBPAo2D4fv7+2GPOhWoyquMcpN6gCsRZJPw1ANtSEA96FMJiQUCEIAABCCwSkAjtsSKDhkrZfGl417FiAcjAcsEghab5I6ZjbHX8lZ5lZHEyt2KsPcrEbwrV9TQaJNTrewhHAhAAAIQgAAEthCY1IMli6QGLdq4jHqwhTDfegQsGkJCZfVCu9TPy2sI6SMFLsXFGG945crbt28HVwqNScMbBCAAAQhAYO8EJvXAO0pkTpRGaTJT0mvPQHioQgANIY4xdw5hvxqCmhXvyhW1NaxijBcLXCEAAQhAAAJ9CaTVAy0J1jrhvhIR2/EJqNRZRrY//PDD4CyYQyjPoPDKFR2DUB4cX0IAAhCAAAQgUIlAWj1Qf61jyitFRTAQ+JOAZQJBK9LHv7G78k5lETrJHEJ4AYK2H4yf338WYZ4gAAEIQAACByUg9UAnF0VNuRqc6dgiLiw6aM5fPlkWDWH8TQjiiIZQUpjU9HhnKksv0p6EkrD4BgIQgAAEIACBegQS6oGWdmgAx8aDerAJySdwGA2BVUZ+1lp+a/GidyqCDBKWD/EDAQhAAAIQgEA7Agn14NmzZ7oVAfWgHXxCVvGLzlx5ZHYxh1BfQ8ite95Q24M44E8uQBgwUxAJAhCAAAQgkFAPtBL4/fv3IIJAUwKWCYRdbEIQpfoaggLN3Yognb5phtUNnAsQ6vIkNAhAAAIQgMB2AkvqgQZkHz58YCXwdsKEsErAoiHsYgJBKR1CQ7DMyKzmSh8PXIDQhzOxQAACEIAABOwEltQDmSw/f/7MvmQ7SXxuIYCGsEIv95DXvWgIXICwkvG8hgAEIAABCHQnsKQeaOOBOm6OGeyeISeNUOXQMqBlDiGjfFiAZgTXzCsXIDRDS8AQgAAEIACBEgJL6gEbD0po8s0GApYJhL1sQhCG+qedKtDcfQi70BC4AGFDreFTCEAAAhCAQH0CS+qBNh7UWlmk40nmI1W0RIIZifq5eJQQLRrCXiYQlCdoCKaCqTaICxBMpPAEAQhAAAIQ6EIgqh7IRquB2o8//lhLhOvr6zko3cSMhjDT4MEjgIbgAYn8zK0/488hcAFCJJtxggAEIAABCFyIgDYY6Nbk2bo/STHtS849dT2RAsXivlWM7k+eITATkL5qGc3uqAg1OctIvKTEz9QsDyJr8XYRP1yAcBHsRAoBCEAAAhCIEoiqB1q/oWOLKqoHivr33393Bag4NeEGy/MBCFgmEJTMHRWhVhrCkbYicAHCAaouSYAABCAAgWMQiKoHOrZI5ry66oFwSeWYoeWaPucPeTgDAYuGsKNNCMoyNISVcssFCCuAeA0BCEAAAhDoRSCqHrQ7tsidQ9jR+pBeuUE8fxI4nobQZKeygB1jDkEt0atXr/7M/2++kf53c3PjuvAMAQhAAAIQgEAHAlH14N27d+36ZXcOIfeupw5AiGIQAsZNCPuaQ0BDSJUuLkBI0eEdBCAAAQhAoBeBqHpQ8VTTMB2K0d0JnWv6DAPE5agELBMISvuONiFIWjSExeLKBQiLaHgBAQhAAAIQ6EggVA+0K0AG/tyzE7NE9oZ9rDLKoncqz15RiaZ9XxMISgIaQjQfv9GEERcgxNHgCgEIQAACHQm8f/9eC2l0kKL+ZNLWyPjq6kr2bA049NfCKqnhuEY8+lN0ivT+/n6OV7FroDxFXX1b8BLUUD3Qgh+J11qA3377zRWJOQSXBs8uAZVG92f0WbUm6r7kqIGodGDthNG/U92faqL8T42A/lWZ1J9CrnU/4F+EeWj295doDD+aCVISsE5F8ERWDpUExDcQgAAEIACBIgJ3d3deTxT+1ChB+3SLgvc/+vr1qy7/0YAjjCXqonGJFvn4odT+LamURlcAxVs7kkh4Go25kUqGiCecIPDw4BUVt9i4z8ZhpAq8anTBphd9UqspmHL1m3aZ61VpF1P0WYjbCZMVspo8T0I1mlkh4BkCEBiKgCq1BlsaWGj0k9s0ea3BID+VCvUHapqMvc5Q2YEwqwSUrVkFVZ513e9qsEseFJ1qR1nZVjnUmGYp5I3uoXrQrTv21LM+aslGXHx+EQKa4rPUnVXZFE6BYhBGraJbZUTdUEPITec4/ZxnQVHLW4X1auHAAwQgUJeAFIPicU/Y7A7rUtduVDcLCK2AgHHAERZIlfbc3kpD8Cp1ZIt+soQoVA9aF3XRU6TiLz3Ew9tNM1migfuwBMLS4hUe/UxrmKo+3sgzDCHXZXuVbLUPQSlRat2DhFfTplVWLdZTrsbreeACBA8IPyGwRwK6O0l3HapV2aPwuTJr05S6qNZrsnOlwn8ZARXd8Bi9aQZMGwA0hFWp1vr4t2/fhuFrMbT8yNxmLAwvX770dtzNYWpAoz9Z+tSVa9uDAtRmAEWtP8XiLdDXV9PVore3t3MIGx++fPkiAdyjhBSgUh1NeG5cwuh+4sXivpqfc42e84c8HJ7Alk0I6a5KpU41evpX1uq5JqrEqpqrLiSG2aqSEky7mMr5t9PJvBm6VRFb2wYsKZXxwJNTLZTlQ/xAAAKDEKhlE/WagsF/yuo5CH/E2EIg7IO0KS46LRCuhp2LqMb00U9cweQhOuRVl2csS7JQhuugjN+6kkSfNfoJA58TeJGHcZY5RInheCkCnra5VDhVYT0J9eHS5MNUDVdrsQJUsUxPPuitF6/9Z8NVRmo+lkhF3UeYwgtbTLXXdpr4hAAELktAA5Ro83J4x+0TypfNOGKfCHh9ULpbXBpeqLSnbVvR8bc+yRoEq66FR3pUWZQbFe/iVdgyXKMYn5CAsdPxyCwVclXqgmGnKm+igqRbA08w92dDDSFh4YimpDgNbnq2PIcqzQjTGltSxLcQOBWBxIAp2uYcyTE0UJ0q64+RWPU4bpnU+DudrnDCwf18SWkMu2YN6+22fw2U0wsE9DYtdvqtRk5uKgZ5FqK02Lw9LQFLvyPN3+UTVSpU3wt0gylY1cr0TEJZrWyoIaQbr7Dab5kKcdGXPYuvN6d5WXnKUsFXEDgtgbQRJWxwDuaCgXPvJd/rg4zG+PSwICwVoXqgihN6W4Kpz72OMqxHWwbTY6oHSqM3wlvig/sJCaTr4FRB3AF6qGCrdKnkb0QXVm2vbspDbhQNNQSJ4sm3+jNX+or+w9nSApoV5SEoCEDATuDk6sGqsdlOEp+XIuCNG4wdUNhzuf2sOy5RusIxhOchnfao4dONbn4uG+4Mqx4oXbITp+Hw9pwEpF3PxT7xMFfncMKh4loVb42iJ0+BlttWQ1g1NngJKJ5h2Vg0w3aTHncjUj6HQDcC6WbRa2SO91MWLLsNuFumEFEWAW+cYV9z6+kVXvF2zfnhrH7W0CTsJb243J9LC5wSTEZWD5S0ghQlEsurwxAwqs1Tej31QNWzTJdeouctU3Sr5PQ8KypLIXjufwuDqOhimXxxo9Mxau7Pbs/TMW1zdMq2KuepzQHyAAEINCJwc3OTOO6tUaTjBKsBos6gNB5tOY7YSOIR8Hqc9Ljf/VanH7o/vWcdiTifdXh9fe2+VRQ62tt1ST+HB7Am/Bd05UuHriZi6fkqdzDTUzbiuiAByzmnkw1LBwG71VwlStWk7hH/6RlFUXr16lUWq4b3IUgOIcjqvAualazURj2HFyBID6PHjbLCEQJDEdBp7uG57EsSqjmS8q8Rlf5d8jO5qyFyGy6171vGB66EinrjgqhpRCh5JNXTp0/TCeHtXgi4xr+6OSsbp7Ro/bndq0YSqjt2OOolLTcG2AMMfbrihW8v7qIz6S8uAwIMSMCiIajNV3Vz1QPVcX1YfZz5+PFjdTGJqmqR9i+QvTmFuj/thpBJJvmvK8BqaOHEq3Ju9Ss8QAACFydgWfag6qyxV+5MrmeJ2bL60Vs70b+Ju3g2IcAqAW+hgn6ufjJ7cFWLv3Tt//2hEYPnx76EaY5lVan+b2z/+b9gTU5uFF6MTX9KthkFDxCYCXiLA5cKodehyL7Tbl2ourwlMSb3rIVGbecQctXu/laEcObUa6zTrHlbQECLIjTVpZGTa6YtCIdPQgLqyab7FzVlX90+EUZ3QReVIm/VhCuMOGy5Ztg1tCgoGWbcwLOe3aD0YW6TmBUXnndKwB3Bq7zJ3m9PyOoYRQZFdwGPws/t43S3ccIqGRV1y5xbNMDLOh4sOZeFeaTYveZ9KWneNLIGP+16Z5XV9MhKMtsnn9tqCLn1qrOG8ObNGw+lLHxbRgNL5QP3mYAGdt9///38k4e6BNSRq/7rT02SUNcNfJzQ/vjjj4R6oPFW1gJrL13eeGjjoiBvDmHVwOMJw8/DE1B5c7uh0GiVJpA7dpd6kDs6KeiX7UOQOXWq1PMzDxDYBQF1tbly6pPcCpgVRXpjkoLKkvm8O5XVHnkblKXPZC3NzMo2PE8EcjfKwK2MgDp1KcBl347/lU6EiI5aNJqXSXWLeqC0ew3oRg3BCw0DxPilq7OEnkXfO+1kVRhPBU37lwmsYOyeDjN8m5uEMARcILALAl7zviqzrFd1tyavxhh6iHadobfJpa2GkKsq5ZpDllJlcQ9bMS2dtHyIny0EsvqzLRHxbVZDsCNcOpvFnbSdJVfj+/Hjx9w2Z/58fvBGbFs0BJkh3DaNCYQZMg8zAbcwawlQ7gDCXs2LTWC5awHcRVNzMnmAwMEIqHm31z6lXV3JRutVFYBul7QaYFsNQdHnNi59lkZoJOG2y5JTW0k6GFdW8+PwHnLLw+GBtEvg6mxju6jbhaxGOVyGoXGVNM8qja/Cd5d8KOQtVn/PwsQmhHYFY6chq79zBxlh2U6nS5/b+3tP9U2H7L7NUlqkHmzX0t3YeYbAmAS85j0tZMH+n3SAS29XNyYtfRh1H05DcJvLqMRVHL31Rco89yCqKlEQSJRAbhcYDQRHCwHv/ATLJ+P7CcvPpB5kDWISyfQa/S0TCIrFmzFjDiFB/pyvPENVbnlztdk0QM2Zb6kj4ZR7NDq1OVUU9WjgOEJgKAJeZ5GWTZ77aM4Wk4EMYWlp57dn1BDUhHl6CGaPuUC0ftAxHVrNpVFd64jOHL4manSi2Rbj95j0tLPCa5Qn9aBiSj07a+6IzePmScsEmseHn55lKre8eQVsiaeqycaVP6p6q6VXmxzm29mWJMEdAochYKx9Sq+qxhb9PIuYN7iNfmvXVR7pYNdoELUctffXPWptNVihbLpdWNOy3lk6MuzpNIlVwfBQl4C02MnCalF560Z91NAmvUtLWez1f0cowppbXT0QDaFzC6RuQtiifjx69MglrPnfQ2aNm0ae7QTUBrpLAQt6IhVOy4BARhnd52oXLOpT0momwZv0mHxKcmkgLNONcsPxkAS8yptIo1RrdV4JD3VfeZ1ONHD7sL/taacSbtXw4CXA0t55n2T9DFcpeFbDrNDwXExAQyV6lGJ6J/wwNDRIw9wyfA8ZanuSqx6o7doSfmh3QD0ImZ/ZxbNB5k4gaIxi6S41fN+uHiibVHo1RaCxjpQEVT3VFKnoskdI7G720TOXFtI+FAGv8iZk63kEjtqEhCTTq8mSuOpt8nAuDYELEIzFAm8QGIpAeLSAmt0tw/do6jz7aO6IzQtzmiKbHXNtJfOHPByVgDfICK1X6YR7ny95DlXrJZ8Wd1U6dhpYQOHn2ASMta/zEThepxPNgqye6ET7EKRdeRuURarpiqZo9uAIAQjkEvBqrprdKmZRTwxvOnGjhuB1IVntsicYPw9JwCshuZZ442gg64bmQ3ImURCoTsCrvEvhexuNlrzVcrccXZDVEzWfQ8idWHdn+WtRm8IJT2PoOftTNy2EBoHzENDUn7uaQpOkLZpd7ypl4d2oIXiNtRZ7nCfLaqV0Wkij/Rtar6+OLbc3qSVGi3C8NUIFJ49ZxigFwbZILGHumsCBq2FZvniVdykQ7art3GRZrAZZh243n0MQuyyVRf5b7OoIVyl0nv1ZKkO4QwACaQLePdwaGLVodj2tY+N4NOxCcpvBNJPDv9Xsrha0SDFQf3Z9fa1/9aydS4c5LcfrywvUUU8FjRaJgmCj4eB4TgKHr4Zl2WpRzhVy3QV+FlEtbUKWrWpEDcG1F1qgWPx4qxQamSEtkuAHAhDIIuA2CJr3y12MYYyr7hIjb/wnGdAQjBkha440QHWubr5P36pj1mJ9FQApYMbQhvXmDTJyNyGIkiVpnAZhoYSfkMBJqmGYcIuLV3mjn8gG3cKSFY1rcgzNUlHPWT3RKTQELkCIFhQcIbALAhq7q1GTVq8TFVtsPxCE1kuMFIV7ruUusF9ESK0o04xBeq2p7GQqD+FRURcRuDhSN42y6uUOJixjlCxjYXFC+PB4BM5TDcvyzlL7+k/fWaRSerNO+Di+hqA1S94qBbWbjcYZZaWNryAAgQQBbbVULZaBpN0hKt4EgoTZ2L6HjXWW5SZB48CvZLb0JnuXEqvhtTJo1zMJ2hc3FYmyCe2wgIWsNpbhMEBczkDgVNWwIEONpvr+ta9Fm3B8DSGcvQ1HAwWlhE8gAIHDEKi7CUFYwlVGuUbiw7C1JyRsqxPfSkkID59I+B/tldZKSe/V1UUacBQsnLMsOO4/RhkNMvIUEDhVNSzgYxmIS+3PMtUXiBF+EnY6oZ/cNmFEDcHS9oUpj7pwAUIUC44QgMBMQDYzd8mH3HOb0Tmo6UFjPi9AdRieH356BLQn0oPmeQh/6v6Kva81ChNlcVGJtXhjE4KFEn5cAlRDl0b02aIhbOxBovGmHdXpWEbOuYKNqCGEG9TSaJbeCpk3Z61ZXVWAJf+4QwACJyTgTSCIQG4z6kELbTlsQvAQhT/DXAj9hC7nnBC2jFHYhBCWFlxWCVANVxFZat/GHmRVhtCDRSp9lTtd2UNDKJhe1+A+RJDrEs5BcwFCLkP8Q+DYBNTUeFcpK70b2/ewsWYOIV2KlAtlhqEw79IRHeNtWMDCdG0sw2GAuByeANVwNYuNiPrXvkZtQg8NQdBzd+mV9RZu7moe1us8uADB5cMzBCAgAqERWo1VgVHDhRnO9uY2gG5oZ3gubvCLP9w11bCAhcnpP0YJZcBlXwSKa1Pxh/viI2ktA/GLbEIIO7KQbUGbcFgNIW8p0OIAAA97SURBVNxtUzZ9FlLGBQIQOAyBsFkoaEY9GuEqI88DPz0CujXZc+HnEgE2ISyRwX0jAarhKkCLhrC9B1kVw/OgMw8sm7gKBDumhqBTET1eWl+00S7oZQk/IQCBvRNQwxqaYwuaUZeDpqG9xkdv2YfgIgqfi/mccPmWZYzCJoSwjOGySoBquIrIUvs29iCrMoQevPUyoQe5qKnM3YSgrw6oIajX5wKEaBHBEQIQcAmEEwh6u7F9ZwLBJWx8Ll6FVfyhUbABvY05RhkQFCLlEiiuTcUf5kp4Wf/DbkKwLDEKl9VYYB5QQwhBWPBZYOEHAhA4EoFQQ1BXt3GyMZyUELETmrqzyomYlylmYWufFe8ePUcLmJeQMpheIPw8GwGqYTrHLcp5/00I0lvatQlH0xC4ACFdxHkLAQhMBMJrEOS+fWjFHEJZAQuPnrOEU/aVJeQx/Rg3ITx58mRM+ZFqcAJlFarsq8FRhOJZNITtPUgYb9rFaAG/ublJhxN9eygNQbqUdwGC9DkuQIhmPI4QODmBcAJBQLa371FzTvEC3/PkkTqw3NXzL1682Djhszu8ljHK9nmw3WFB4FoEqIYJkpbat70HSQgQfWXZhFAsVScNQe147jy7hvtRHAnHUJE1aleJMHkFAQgckkC0YS1uSWdE5zn4b05yrQd1wPZuQjmlEylqRb2XcMYco+yFHnJaCFANo5TG3IQgqSxtgs76jyZq1bGThiA5cvey5Ha0XICwmtl4gAAEJgJajhii2G58/fLlSxgsLkYCMiRpjZalp5B6YFxvY4x6L96iM1Se8Nu1XC9Afp6KANUwmt2WgXj/TQhGI3jxfq3jaAghgugqgmje4wgBCJyKQLRx2D60yrVrnIq5JbGPHz+WkpC2eGlx0TnVA2OqtxdjS07h58AEqIZh5lo0hP5VLzoT7gkvqYpXY37rhdXup8Uy5Mae1ddyAYKLjmcIQCBBIHoNgvxvb9+zWq2EhGd+pc7s/fv3yiNpceqVhVT3S8g4p9230hxkCSru7fZO1TJG2T4PtndKyF+FANXQw2ipfdt7EC/S9M/WS4wU+xE0BM3scwFCuiTxFgIQmAlEJxD0dnv7joYwQ974ICsmh0x4DAcco3gS8vNgBKiGU4bKYGFp27f3IFnlp/USIwlzhFVG4QblpRFAFn08QwAChyQQbR+qGF+XepH7+/tDkiRRPQmwCaEnbeKCwEzAUvX6b0JovcRIyd+9hhC9AKHgcum5KPAAAQgcmIBWsGjVSpjA9Nr30H/UZUlDiMYYDQFHCEQJsAkhigVHCHQgYLHWd55AUKotk4ob+7V+GoKmq7IycqmvdQPRMiwuQHCB8AwBCKQJaJ9r1EOV9n2p1WIOIcocRzsBy2igyjyYXSR8QuAkBCy1r0oPYucZPY4v/Dw8wif0k3Dptw9BQmgWJsuWJgUgvSktXF9kUfUSOHjVjYAyd7p9NqtIdBNvdxGpcklm3czFBFoi77RnaWm+ePs1tFqruhQ1hXyJDO5GAgOOUYyS4w0Cuyaght3SgHfWEDosMVKuddUQZOFY6p6jBUgGucRwR7OuHiPNpzx9+jQaFI7jEJDu+/z5c0uVG0fmfUmiu2m11D5Rd/aVnIrSRncgKHwRSxsjLDIsTSDo28QrS8j4gYCl6+w8RiFTIHAGAhblvPMmBCktFqk2LjFS5vZbZaTIpCFklad0txrOnix1/1mR4rkpAa0C18Iw1IOmkDWYkEVcszRNY9ld4AKy1ERUGVolSjWrjHZXWoYSmE0IQ2UHwpyKgGUsXqUHsVP1jONLH4aD5CWfS+571RC4AGEpRwd3ZxlYtwxaGg13E2C0iBJAqrTvCTUgoTyMRgl5BiRgGaPIirl9HmzAtCMSBC5LwFL7qvQg9mQm+rI5EIm0vUEYWkOY1qnPCZ4fuABhRrG7h/S80O6SM7LAiQHryGK3ky3RqnZYnciUTrucPXzIA45RDs+cBEJABAbchKABsGUcFW7TtWSo0iu94tGjRzpbSM9DawhLFMKUJ/p+CxT8dCOwfT9oN1H3HlHuor69pzctv9ZpLLUn2oSQ/tb4Nj1RsBS7MXC8nZkAmxDOnPuk/YIELMp5500IxuHuzc1NAbd5j6g6LEW0Pw2BCxAKcn2cT+7u7sYR5sCSSD24vb09cAJzk+Zdu+5+XmuCOD1pg4bgMufZToBNCHZW+IRAXQIWDaGz3dOiIYRmdCMWd4eDjkbsqiHkXokQ2uQ0U88FCMacHtObysDXr19VfGsZbsdM5qWkkjFDYKWGLa3Qu5Rgl403ffJDLQ0hnUY0hDQf3i4RsIxROlsxl0TFHQIHI2CpfX16kAmsznqxEC7TELw7FjSW6HraqRKmhiwc9ycSrK7d1SvCZLPzNUFvzFfKUK8gjiknUh2GQNroUmsTQrplQ2c7THHqnJDRxiidk090ELgUAY0/0636JFhPDSHdl03yaJhddta5O4GgoNQzdp1DUJS5a6NdwxsXIEzZz78QgEAWgUSrWrFxT68ysiwlz0oUnk9CwFJyKhbjk1AlmRBYJWBRzhVI2XB8NfbQgxbRWEQKLelhUFEXN/CpSdmThhCe7Zro+KPpxxECEDgbAU1YJexA3YZWrrHjbFlAeosJsAmhGB0fQmAjAXfEvBRUtx5EAhiXzJRpCN76pem2td1oCFyAsFRAcYcABBIEEnuU9VXP9t042kukhVdnI2AZo7AJ4WylgvT2IWCpfT17EG8VUBSCNg+4K/OjfqKOnvoxWeT3oSFwAUI0R3GEAATSBDQoTxvvu00QS07LcpF0cnh7NgKjjVHOxp/0npbAaJsQmi4xUuCu+qEJhOm2tX1oCOGkCeuLTltvSTgE7AR6TiDobLi0YJbRXjoE3p6NgEWr7GnFPBt/0ntaAsbmupuNybPxL+VLuBp/yafr7gU+D7l3oCGEFyBI+m654kLkGQIQ2BGB9CGnSsi01LJbioxdTjd5iGhwAsZlaWgIg+cj4u2RgKW57ln1jPJMtv9c4K7NXasW5/P9emsIuQuktMUwvACBszJzsx//EDghAV0PmU513fZdDWs6Or3VgslVP3iAwETAMiZgEwKlBQItCFhqX89rnSzyzLb/LCDqldy5SjeQ3hqC5Lb0o4nkubpOwhuvIACBMxPwFlaGKHTycq7BIgwk18WbzM39HP+nImAZE9TVck+Fl8RCYInAgJsQEifyzam4ubmZn+0PninN/XkBDWHLDdVqDcsQ2GHhEwIQOACBFy9epFNRfYmR5bIXy5gvLTZvz0PANewtpRoNYYkM7hAoJmBsqOfVOMURGT9MX7YzBVLWo3lrce/u7tx1ShfQECz96BI1LHBLZHCHAARcAquTjdWHVpaWTWM+TW64cvIMgSgBNiFEseAIgQ4ELBpCzyVGlgmEMuO7O2MgsN7PPWkIMgq6yk2HUkIUEIDAHgmkb0mbUlTd/GPREBT1quqyR+DIXJ2AZYzCJoTq2AkQAiJgqX3VbUwbyRfIox0I7iGn2oHgjbF3oyFIXdOlaRsJ8jkEIHAGAulDTkWgbEI2jW71tNPpczSENEbeTgT2OEYh7yBwAAKjbUIQUov5qeCET+9o1HBp7m40BLrVA1Q8kgCBDgR0e3z6ljTJUGBuWZVc1hfLMQySTT3Qamh4ODkByyYEr4M/OTGSD4EqBCzKuSKqPgudEN4z7Yc+LV2P95Vm2t2O8vXr12Es+9AQuADBy1p+QgACSwRCQ0jos9HQyrgSFHtHmCO4uASMp+K2UHRdMXiGwAkJWDSEnpsQpixITyMYZ7Dn3JSVyr1IQMm5vb2d384PF9AQQjVllib6IN2ICxCiZHCEAAQ8At7Rzt7b6afGVbmtUDSc0NE4YkNDCNHh4hKwjFE0YmhUjF1JeIbA2QhYap+xqa+ILr0yNq0/hGJcX1+7jkuHAF1AQ5BYWYmhN3UzkmcIQCBBwDKBkG5qE4GvvjIalnQwhfGkmtUY8XBIAp8/f15NV/8xyqpIeIDA3gkMuAlhQpqe97Ychzpnje4McNcXqdNcuhpodA1BjSAXIMz5ygMEIJAgoMbdPZlhyWe6qV36yuJuXGWkoDB8WHie1s+YVszTZgcJPw8BS9UTjZ6bECb42oicsK1bjkOdwtGRP24vmT4EaHQNYWnu4zzllZRCAAJGAqtHGCkcGR3arc1QyMZpBNeEY0wd3k5CQDdmWPp75hBOUh5IZk8CFg3B2MhXF1ubiZfCNHYoMri7vaRUjnR6h9YQNPfRri9fAo07BCCwUwIWw7zujGyaunYTFE3FJvBxCFiWGGmMQuc4TpYhyWEIWM4Qu5RyromLRNTplauyO2gWwp090BbfDx8+pJuRcTUEKTdcgHCYWkdCINCagOUIUbUqrWeHjZsc7OuRWnMj/NEIjDxGGY0V8kCgLgGLMT4xTK8rTBialtUsHWzqXYfsfqvDftT3uQ2LApElYmn7wfztuBoC64vmTOIBAhCoQqD1BIKEVJurtnhVWp3gvOoHD+ckYNl0SPk5Z9kg1a0JLI2/53jlobWZaY4rfJDJf2ldkBQACabrgGQs04yB/tWzzjDVJzrY1F24qB7Koh4o9m9DCTq4rPagXIDQIReIAgJHIrBqDlGzEz3yuToENV8Jc46i0zxDwf2X1eUkwDEJrM4vqYCtlvYxk4ZUEBicgGrf0hB8ktyylrVpGtV3fP36VceVhtMdkjwtvART76MkpBcXzfI/enh4mH/0fHj06NFSdFLRpAAtvcUdAhCAQJSAFIBE8y2rSbdxudpf12bjSqsV5Mb7sNyveD4VASkAYfc/EVD50SDA2MGfChqJhcB2ArK7J/aSSTkf5HouDZIljLuvYDXtGlqrf8w6HfQyq4yUksQ0QqKPX0WABwhA4LQE1HYvrRDVlqxu6oH4LxlydPoC6sFpy6c94UuLbFW8VX5QD+wk8QmBLAIaQC8tRlXrPYh6oBSpEZAyI7PXUpfnplq6gc5BklKRpR4ohIvNISxZ+5Ta9I5sN9k8QwACEPAIqN1UUy4TrKz4skRoUlVrfvoPqjSSU7xqwScx1LKp42FxiJdZ/FwioO5cxVg2QpVkdfAqPypOPbXcJcFwh8DhCaj1Vu2ToUett2bttPRIP/t3IkbOaitkU5C0aiv0J5nVYlxdXan7k/CaEiluNy6mIUSncpQqJW/YbDDmFt4gAAEIQAACEIAABCCwXwIX0xCEzFtqKfVAOlCxrrPfPEByCEAAAhCAAAQgAAEIjEPgkhqCKGgmQZMG04RI7gKpcSAiCQQgAAEIQAACEIAABA5D4H8B+xQdKqV0f5UAAAAASUVORK5CYII="/>
  <p:tag name="POWERPOINTLATEX_PIXELSPEREMHEIGHT#563D5C7069205C63646F7420725E325C63646F742068" val="183,3333"/>
  <p:tag name="POWERPOINTLATEX_BASELINEOFFSET#563D5C7069205C63646F7420725E325C63646F742068" val="5"/>
  <p:tag name="POWERPOINTLATEX_CACHECONTENT#7628782C792C7A2C7429" val="iVBORw0KGgoAAAANSUhEUgAAAzYAAAC4CAIAAAC+f+4jAAAgAElEQVR4Ae1d7bUWt84Nd70F3FACUEGghORUcKGEHCrgUEKgAqCEQAUkJSRUQFJCkg5497qT+GrJtkbjsT32zD4/wI/HY8tbsiTLH3Pvy5cvX/GPCBABIkAEiAARIAJEYCQE/jUSMaSlHIG7u7uvv/768ePH5VXwTSJABIgAESACROAfBH777beHDx/Ctr59+/afvK7/00XrCneLxn799VfI0OvXr//6669Pnz69f/++RSuskwgQASJABIjApRB49+7d77//Dtv6/PlzREDgsXXuPl20zoBXbu7Vq1dPnjyBDIV6v/nmm5BmgggQASJABIgAEShD4MGDB+FFREAePXr0008/hZwOCbpoHUBu1cTt7e3Lly9l7W/evEFETeYwTQSIABEgAkSACBQgACP7/fffyxdvbm4QGZE5TdP3eFygKb6NKv/zzz+fPXv2888/y/rhn0GeZA7TRIAIEAEiQASIwB4EYFix4ilrgN/WZ3caXTQJ+xxp+GdqcRN0v3jxoqdrPwdSpJIIEAEiQASIwG4EYi/t22+/7bDoSRdtN+v6VpD0z7p59H37ytaIABEgAkSACAyBwNOnTz98+CBJ6eCl0UWTgI+eTvpn//nPf3iKc3TOkT4iQASIABGYHIHvvvtO7S9q7aXRRZtGZJL+WWv5mAYdEkoEiAARIAJEoDECuHoDRztlI02tMF00CfW46aR/hvPA/a9pGRcjUkYEiAARIAJEoCUCSVvczkvjpRstmVmvbkiAvPwMFf/73//++PFjvRZYExEgAkSACBABImAhgC8NxJYXq5+NrlOgi2YxY5Bn2KWoIqsg7Mcff+QVaIMwiGQQASJABIjARRCA5Y29NNzK0eJSBbpoowsVPr6pTpGA4h9++AH7FkcnnfQRASJABIgAETgdArC/sMKqW7hJvvrRPe5FUyCP9ROX4+HTYIomHuFUgPAnESACRIAIEIHOCMTXcIAABNgqBlDoonXm6YbmcC0evjWhXuARAQUIfxIBIkAEiAAR6I8Ajg7AIuMj67JpbBPHxnFsWZOZxWkudBZD1/ZF8B6feIrbwBa0OJM5RIAIEAEiQASIQE8E4Iepa9LQOjw2HO+rRQZdtFpIVq4HPFa+ORrAV55wKUvlllgdESACRIAIEAEisB0BWGTYZfUejvdhE7nKLPvJhc4y3Nq+Be6+fv1atfHNN9/8+uuvKpM/iQARIAJEgAgQgQMRiO+zBTFY8sJmtZ1U0UXbCWD915Nb0NDM58+fectGfbhZIxEgAkSACBCBHQjgDvlHjx7FFey32lzojFE9Mie3BQ3ne+mfHckYtk0EiAARIAJEIIUArHO83ImC8YG/1NtWHqNoFjr9nyXjpTzF2Z8RbJEIEAEiQASIgB8BOGrqI0B4F67bnittGUXz49+8JG5Bi78igFbfvHnTvG02QASIABEgAkSACJQikLTU2Fa+ZxM5o2il3Kj9HpY479+/H9fKi2pjTJhDBIgAESACF0QA7s4vv/yC6w5wfu7Jkye1rh+rhSQurY2v4dhz1I8uWi3W7K0neU8xKv3jjz9Gk8K9XeX7RIAIEAEiQAS2IIBVJkSk1ErizmXELe27yubODWA3edk1HFzodOHeuhBOccYf4kSj4Cv9s9bgs34iQASIABEYGYHb21t8C1H5ZyAYTluZ69Oos9iO9v3338eV4/Od8N7i/NUcRtFWIepRAH5YfFEtviOB1c8ezbMNIkAEiAARIAJDIoDt9nBxDNL2321hVL71UW7PUtlyJ6NoW/GvXx7zg9g/QzO2UNangzUSASJABIgAERgJAQSfVk1h8pjdUZ1AwAXLX3HrIBJrtXG+nUMXzcan+VNsfnz37l3cDEJoQ8VvYwqZQwSIABEgAkSgKQJJ+6hajBdAVYHOP5NrnaBh1deM6aSLFmPSNSfHs6Qb3pUyNkYEiAARIAJE4FAEPC4a1hAPpVE3jkBa8iZbLJdtjbxwL5oGt+dvhNBwbDhukbvQYkyYQwSIABEgApdCIGciFQgD3nuQ25EGyjdRyyia4nXXnxXDoV3pZmNEgAgQASJABBojEN8xFjeIiMaA9x7kAmmgP7d0FncNOYyiJWHpkZn7XDra/vLlSw8K2AYRIAJEgAgQgVERSN4Eq4gd9nZ3I5DmP4LKKJpid7+fOVc6uYbdjyy2RASIABEgAkRgAAQ8UbTkZqEBaP8KgTS4j0lKctY/LswoWoxJj5z3798/e/Ys2dKmhepkDcwkAkSACBABIjA1As6NaPge1OPHj8fsqdEFJ9mMoh3D2ZwTDad7wGX1YzBiq0SACBABInBVBODEeLo+rH8G4kHbgwcPkr3I+QCqMF00BUiPnwih5e5xyR0g6EEW2yACRIAIEAEiMAYCnlXOb7/9dgxis1Tkdi6hd55PQtFFyyLb7kHuzjO429gd2a5d1kwEiAARIAJEYAoEzuGi4etBObTxgdHco5BPFy1A0SmBxenc1yoYQuvEAzZDBIgAESACAyOACFPyu4iK5PGjaCA4d2gAt/KufoabLpriePOfuRAaGqaL1hx9NkAEiAARIALDI+AJoaETI29ECxgbln312wl00QKMPRJwmT98+JBsCbMBHhRIIsNMIkAEiAARuBQCHhdtihAauIb9S7hfN8k+I2SzlKeLlsStVabhMhuOditqWC8RIAJEgAgQgfEQOJOLBnRz9h2LuTg+aMDPe9EMcOo/Qpwst77OLwrUh5s1EgEiQASIwGwIYCPao0ePVql2Xi22Wk+HAsYFafgGPJ7maGAULYdM/Xx88Snnn80SsK0PCmskAkSACBABIiAQ8ITQUHyKjWhLt0Bqbq0TxweN2zfoogm5aJw0TtjmoqCNKWL1RIAIEAEiQATGQsDjok0X18h9TwjQGzug6KJ1Ek0cFDDE7unTp53oYDNEgAgQASJABAZGwLCVgerpXLTc1RvoUe4QIR7RRQscb5v48ccfcw1MJ2q5jjCfCBABIkAEiMAeBBDOyO0IktVOZzeNe+nxtaHcdjS6aJLpDdOGmzydqDWEiVUTASJABIjAhRHwhNAAz0Qb0QIzjUBabq2TLlpAr2HCXuU02NaQJlZNBIgAESACRGAwBDwu2qRxDYPs3DobXbQe4plDH23jlMfDhw97EME2iAARIAJEgAiMjcCJXTTjxADWdnHnQ8wZumgxJvVzcjFMtGTwrD4drJEIEAEiQASIwKgIYMUJG7NWqTPCUavvHlgAF6M+ePAgR0ByNxRdtBxc1fIhc7nvpqONSUWtGjqsiAgQASJABIjAfxHwhNCw9DTjRrSFw4bFT6620UVrPjKSuIdWDYaFMkwQASJABIgAETg9Ah4X7cmTJ/PiYFh8rHXG5zrpojXntSFziHny0+nNGcAGiAARIAJEYAYEDHMZyJ/6gJ3hoqGDcffpogW+t0rEoIeW8HGukGaCCBABIkAEiMBlETj3RrSFrfZ2tNhboIvWdjggbmncwmc71G0pY+1EgAgQASJABIZBIHZQYtJOcAeCEZqJEaCLFstAzZwYcVk7XTSJBtNEgAgQASJwWQRsc7nAcgKjaXdBXb1RzUXDp9pfvXqFTxzgli+E8u7du4d/cewCOW/fvjU+5N5UHN+/fw8CFnpA2N3dHUKpTVtUldsyd+Ib0cBx8B3fHoUMBJFYpAIcub29xdMWvIB8o3I0gXaDHCIRGj1KFJVgXO3nmPrhalyYt7/QFVDmGNphXEOZQLFgXMPutNAkEis0vSgTECDzma6LwC+//LJaoe3frL4+QgH7uIP2Gb7s/nvz5o1x1UdABMG9jx8/7m7NWwGYnaMKBHtr2V0udD9OAJDd1Q9XwefPn1+8eIFYdNzfZA54VIUdaPf77793totiKIxXhoPvjASBvx6+dNYPZ0T6nH2CJvdsD8eI/uOPP1pAAEUhdRf1RguQUSfYJ3HOpc+Bf653yIdNlAh/JX9sTeM6CY/yldRAEXeAGFZBNhqnq7gFq3DBJY2bDjnQKas1TFQAmnTP/AaOXXFn8W5AdVMCBIPs4nb5oo3AsPphlWwIBjQb/qCvfvjhB7s8nzZCAJZik0oBv1pEAeRUH0006uwJqsVIwXjZpIG7FV7GMjTSIDjbQEkiy100eBhl+DYaSKFX9j1kgeYOniJENjQXJ06j+oGkZ5obI6ByoAq3OkzQyBAnVc/Wn3u8wyB1TEgEMCEuFonW+kHSqdKQ5KTqhGQ2itAoAvgzIGArT2OM1zXDavp3GqUdcK6VWA2LGCzr+WiQgWy7T3KmUeKioZNyYhHwhVLG8ICaQwH8oRljDlR3IAU5Q+uBHjsB2sJbjRK2lZJsaERAh2oNhxjWDgoO3QwigQTK27D4lWBSiUMy40bh+aFdjIqk3EJOQGoHrC7SBLic9JsX/QBeHKgfDBaAMENjdFAXBm1Xe2QYDoNH4VGtRRIlEpDqqzHC319bqwfWHJ6AdvJ3ql3JpPEK4EgjuNlFS+pfIw5hDLYWYG0SlBYESKYmDVVgAwyVLDxjOok2eg0Js3sH5A3BMMQpoBQ3DTfL4/Wi6fhdMIU2OGC7JwGrFou91DiqckMMWg9PSQnENSY7DNUl0ZMeSdul0mBEbh6l2GH/rBICUJR41MulmCU7mww/2zw65Kmk+cA0ZMnoPixUoG2biwYlpRQZGGNrLjzNkYIBEOioksDwzrWVzPe4AsWErRJTXPMIL6J38ZiEbGzSjMA/yRdk2hv14ijxpnkzZDLZdFN5GIFrrWlQUQfwcSj9YHTfs0yzSbaNtvgoh0At/2zRKpDGXEOefKVkpNX0vH61MkmNmlPvR+XbZqUny2z3AJY0EHMPKSdeONiMw6LyK/SQWpxGXn0dR6PlW7I8NGPFY8y4x+H58+eyfjsN+xF/Est+xf8Utz/c3NzkyjdtOtdorXxcoABJUFfyQvqB/9YmcCvHhw8fkm/lZAMC8+7du/AKpBm62Hl9Cdj98uVLfao51PXVVxg5OF0vMpj0IgD9gEmXlIrR9IPRE9zdYEjF8mJOII1q+WgTArhQ49OnT5teMQpv0gyqHqW9URVMGDWDQkn9hP4H+xbnQ+oBVSz5Ezp89RWoF/wlXzcywTs8xYsI2GOYGyU7P4I4GV3+nyUKztpqQkVN/A6psZYB+Fbb9RcocOT9lW8taRPjR29ru63Lx5FUMLF4CWAZz7mxEQdoVbQDTaMGZ5dtjiw0oIyzNhZTCCjt6ZfwbvpBESx/5iRQ5hcLuWyI6RwChhhILmxKQyb9+iEQFqs4BlADOI0SSnskuQzl36j1Q6pVDpXqctA23oVOtbsNw8nfK0ymVfPyZ0Xp99hg2TTSsRPg75dd0tY4xu4cu9pjn8bKq0wJyl4o0ZIMghDLkvE6mp998Bhkzbk0uiNbZNqJgIJ3TP2Q60ssV0nxKDD2uRaZrxBQ8pPEvyxT6RDVbvwTXFbuApc4Y5Tq5gBzD3P92r4ueY1qs/2i4CG4XDRAIxHcapVtUioOAHh7kk5PGtq5EQPUOFfEBB+5Uestqo2VF9Tffrtlj085c1KQ+p37Tb57C+jOXSeEWYr3sPohxwVjkhD6hU7lXmf+TgSU/ATMayX8E4ZYxZHvO5nred1juOsuuHmoal3GtkrBL3K5aCoit9WZVa+rgVcXetSm6rd/tnOV7Hb3ezatBSiuX8UF/YovrkrlKN9LQhdUpLKjQYJVVfFPZ4wkNDoja+Je98xRg27rtKenfkjCogQ7SIJM+Ndtk00wM4cAhpuSHwl7rbRHWcGuxYpoq7HLdZP5BgKeGKpf4RsNDfVIbdpRog6tuFC77qIp01iwWSeWe0VNRaO4dULmj8Rs4q6KO6r+4uem2kYorFz+4DlVoU1VruACjxSe0Ol+mfEYYNmiv+YqfZ+9EqVeQ3ze36+e+iFJleR+Lt1IUSTpuVQmTG8O85CP8Y5RDEmDooCA4V+kkbMqOaEGJFDYmJAn7aUM4V+KKZ076+Hj+XixGjtYuLDiK8BcSSnHUClgnqwhmd467bZpSA62ZLvIbKR5UW2uReSXwWj3uunTWJjqTi5tlmEAKzfLP1yVb2cwJTxqiuTJKlfwglMFHQzI5xJ19YOiMJbtJBl03BVuVX7aM2qMeox0G3k8hbL1+HkLW1Enyi/qC++C+/D5ki4CvMAqfWQlNgLgQnLEqcy6Fscmqc/T1Y6jAChZcdHUFLnAoVFKXOG+/DQmN2VgqchfstEls5H2twkos2RlUFR5S6mwAjGwyUCFBo/Uo03o2c6fqhk/p/OebWBbP1WmsUAwDtEPEhY7grtIyCaRk5UzbSOQW+MGUwpMMuwIDBaGcDyut+bAk7Mp59NaCHiU/1nVsi2Wi3PyL6MQLjqSF1BBanGLlVE++Wj1tiG8ZdwOkqxzNfPu7k45l7lXqoznuHJ7aq48nvj1oXJwD5m81g7as0AM7B5t4oLHpobmJOUh00g8e/bMeMpHEgFcjyfvtJtIP8heeBQUuiZfYboKArhTM74FDU4bnLNXr145bzqUlODWK1zNBbMFX01NHmSx1TT0M+5FWy3GAlUQuPIAtA3f4kVYLhou+ZQ82GQaw4vxIAyPQqKFy4Kx6lGs9+/fD2RUTNiegc2YimTsrwqqSrrp4BS05/5qVQ1+LoCATXcdb/X+92h21anT/1T6wY4c59DwKOim48WjoDyaJNdB5ucQUPKDYhh9uFy6wDlTTcBXg/+HMA8iNFtHNITNXn5VbfHnTgQ8GuCsA9D2fP72InLhSrVQirpyJe18j3otiGnbjYanq62HknUTdrtwdus21642JUPVl6QXyj2x7kURwA/Y1NlNC53hEM2mJq5ZWC1QFkNnj5SF6e30g9MYL5tCrsnoRr2O1xngSzVqC9WiOagONAFBtUUOJduRwZoVAsrNyHl77TSAoqfzT9v1XEbE/+VAUVOcshAaYjCeMMb+aVOuFxiWxieh7LGaq9OTb/faHzTytNWuDCKRMhwIeWr0AQ3nQEVPnevXARN8qCqkVxMyXrha+OIFXr9+LRFQ6kI+MtKH6wfPDB6zFH75x2Bi2SM11uA5eb4lWNYW3sKnpfCnXo8/ZAeXPS6m3uLPigh4BiDMdDsPoWJfCqpSERBVw2J8swudcggBo02rS6EluVUlZKoEBqfKqfgTZBv1b7LffqqwGcIubDPGfrfnU2V3N0WkNtEpHUHjRfiIW40lFK4hALItRPKonSUgdlrph7LtiYfrB4+FsGe6Nkp8mkNABc6lOOVeqZsPLa0+NAz91mgKWpfyM9V28QFoB4mWQE/aRVMTmq2hiyBDahyGfJlovUHb2CLjNN6SWk96NSZkM8bTRIcyCKHJWCBkoN1UxumilckhhHAVcJQpczI6MGLAJiAbkqoyvqCGw/UDN6JJPnZLwz2SugULOp1nR7F/BjNRFoboBtopG7q4i2YHa/42i8nFVzVxLFsJHmefR85CY9qU7P7OzNWOl+G5k6qtryvQmm7HUfKWU0bFNADwnDsO81Bc7VZIT1NegVkmz6vDZBGDsso9UDsJoHh4wNxUBpDKMd6OxUmq0LoyjRNtDk72aNJMJQZSJGS6s3j0BHN1jgpiEnvRsEIvfVtIc1n4xBO7hq7funQlmedMI1CXJKbRQudqTGj8vWgIo6ppblM2xXuHY85CDotpgADjpBj+MCTAHXQNtUH2IBjFdcYUXiQH+kEGnwBjU/1QVrmHF1LL5crvkbpcnczHoINXtGxnRKIdi5NQY0IoVTQmaS1OqSebZqZEwDMAESnoLB6SwtZpFQeJm4OyTbhoaoNI8SqGqiduHjnFlSdry2ViECZdtEbRdencJEka3y1QcDVlk1r1SCKGTDAx98iZD3Y34riTgHMUU+O6eKOCqicJTlPB81gIZ3w3STwzDQTgFR3iGGG3mZxgQKuoXT0GzXxUFwEOwNVgDeYSib1oKvhWZhqdcl+s3zfJSnITKObHmyrxF3bGb/0Vdi6pwqjw9JMA1qLKM1DRFo1lLcB31nMa/SBNdQ4TSl0OmRnzsd9Uahv6Z8cyUfIiR8m5B+BqFA3hHu2iIaQhNRf8mLIwowrDJBmAEdItnhQ7ZGo/TZLCskw7irbKlbJGK76lwhtNIxkg27PKiWJN3cSK6J27qtPoB+f18ee2EOeWVdU7KBCp2eifKXw6/4QmkcvNudYvPgAR7tEumnJsy8wz0Ff1JBlQVnmyqtXM2EWLc1YrcRaYPYqmeKeu3nCC4C8mpwS5ty4+UHOw9M9XslE2hJ36oWmI3SN1UBHd5pD9WXmpFrHDQYou/bPDuS/ZkSMG4YyyCFGuwtHyVxc6QfCKiwZRLuiVJ4TWevlMkR3HrhqdFUC7dhTNwxVFfOefMqwF36i1lZLN5XpKFy2HTOd8pVib6oem16CojiRhpNQlYZkrE/MB+GfSIwdbnftw5urpXNRyAIJfq7YVvkTiuEDgdNOzWk2nyKELIRHHzNrp39mjaNLFLAuTBNhXE9j3JpvLlW/HrFyLzF9FYGr9QAuxyt8TFIB/hqm4XFCDJnGucZ+g+yN3gQPQw53EQidM8uLNIOzkCYbFzcDoyiERF1hyWtt+1a6KXTVdwvD4HIq8oX7iFscl6Ah11jSSgV7L2a0BAk9iGuD0fHQO/YDrVzygcWLgQWnYMrF/hqAv/bMR+AXWeJwEDsBEFA22ED7WHi56HDt4SJ2NrhKIdmcFVqGLl1xXX+lc4O6/f30a5VyqD861WjmHfvBIXdNZXC12sJ4cArBi6vtO3H+Ww6p/vmcAwlCeeyPaAju6acR0ElG0/dzyuGidQ2jolHLR6J7vZ3SVGrgRrQqME1Uygn7wWAiqiImESpGKKKnyz2BxuP9MoXTgTw5AP/j6uID/zWRJhJENlzC8cm4Xzd6LppZcAyYXTCDc7VnopLE8jWw49UPZKQQ/SrQQfqymKwkZU/4ZPmCgvio7XadORjAHoJ+hlV00zxQZFnf1IIO/A86SMop2kQiqE5kDi3kGKsjrvCZ+ICCnb9qjH4pPITjR40Y0J1AzFkOo7ObmRlIO/+yQzxhIGpiWCHAjmkTDTiPgVdlFk3cD5tpuPUWO21W7646Nyoy/Fy0GsFGOx0U7cNdgo15fuVqPfmgdYvdIHTeizSilcMXURQFv3ryhfzYaKz0D8DphlNVVNevSja2sdS72397ebq15Z3klE8e6aDv7cqbXFV+SXSOzkrDMmOnUD8rKVu8ppa46pCNUCLOiYrT4UlnrA+kjdHw6GjgAN7GspoumRkiSjkMsrpKJQ2hIonHlTIa7r8Z9j35AiL31LgilDZJcoIpIwjJsJj7upNj68eNHfjJuTH4pTiWJvM4AtHeuA5xqLhosrgf61qsYSX7LPemHR1A9xymSvThZpkda0GXq2dPw3cPx1iE0bkQ7jTgtHYHdUZfTQsND0riBdUxGc2a+lS/VXDSP/gVx/b1jJRP9CdjKkouU9wgMN6KdRhg8q5wwrq1XpjxSx41os0hdfPkZRAj3+FzhPq1ZeKTo9AzAw8MoiuYDfwKKascFPKsYcI9ar2LEaCqZ6OCi2RsAVwObcRdOmaP4kuxjB2Yl22VmdQSwMWi1ztYhNBBAqVvlwiwFcLnGo0eP5KIEfGuc3Kd/NjIHOQAVd6QAq0fLz2oumgf6/mc50UlFWAczkASamRIBFdqUj2SaLppEY+q05yxnB/2gtEESUkpdEpahMuPLNRBxR/ysfwhgKFjGJ4YDcCuP6rhonlUMUHaIeySn7xjGHMNbRaRFec9ARbvciNYC/P51IuDhabQ1u7kRzcOF8cvEl2vAuQdzqdsH5x1n5lsZhBW5Oi6adINyRGBu2n8IYdzKQGIfHxHrxzkQkC/pMYqd+5HHReNGtNPIgCeE1iF25ZE6bkQbXOpwucbLly8lkfy4k0Rj5LRnAHIjmuJgneMCHhXcYRVD9Q0/le/YhwZ7L1pM5AVzPGO1g82+IPKHdFkNwyQNHcYmpS6J/ESZOE2ibM0PP/xwd3c3UReuTCoHoOI+wooqR/2Ew1rBRXOuYvSJYKkeyvGM+XGfnaR2FI3HBRjuVlJ67p/QD57IcQf9QAsxtaRhHVxxEB8P6H8R+tQYHku8Yl+SGM7MJSwI91Rw0aQbJGuX6UNWOXEkW36as8M0fekyo2iS9XHaE1PBW613JsWEMacFAh790GGTKDeitWButzpj/4yX03YDv0pDnJnHMK7Ga+pE0TwW9xDXWNmGbrfm2lE0T0Qh5uWZcjxzKW5EOw3HPeweJITWwVM8DVu7dQSmHeZDXT8OoeLltN1YUKUhjx6A6eyz0lWlRx0qqRBFQ6TK43N0i2BJ1ORVbVC+3XjPKJrkQpz2jNVDfPqYVObsRMA5de6gHyh1O1l5yOuQH/XxAOxXQfysmzI/pNenbJQDMGbrqu8En3XviU45uYkpWHIOcY3VKmeHaXrovh1FQzHQFgpfLeH06eminUMwPHq5j37wUEKpG0rqoCuUf4aZNj8eMBSP/MRwAMZYrS50YkKydy/asLjLEBqg6bbKibYAa8wMmbPqO8vCJ0t7BAZd5ka0c/AdBnW1Ix2mT86NaHAIVqllgT4ILP6ZVJVwoJ1H0/pQyFb8CDij6VebI8m98kkwsSK3N4rmsbgdVHDcPemigfE9r2RbddFWfee4O6fJ8QgMN6KR3XURcEpdTy1Rt4Mnqw0uNdxl6Z9hjk3/bF4uewZgn2j6UBhKCU8SBo2010VbdQPRcH+L+/btW9n5niE09Hd1L5oHtCTDTpDpGatXm0udgK25Lng2QnSIXVHqcgwaMB+umPLPcPkZVPqApJIkJwIcgEmgbE9gifXsWuj0TGsOcY1lCA0E4MLDJECNMlfn4tJ9bETDmNU6N6J1sNlj4nMyqjz6AV3ucDSPFmIW0YLM3NzcSGpxY0BnBb60jrW5VU0u6WTaQIADMAmOvZ4G1wVv7YqiDTJFVp1HkFwS1jmEthBjr3XavrPqzkYsfc0AABskSURBVJl+egYq+ts6igYzAOV77949OAdQxGdCeKi+yGGYI6xDiJ0b0XLgj5Yffxwdhzf7+2eI2EE5YDGkw+RhNBa0oOeojWj4liv4iL9hdzbbnsDiRexy0Tx7gVub21ikEBWXmeqDbvJRu/Ti/+bqt33n3FsnyPe4aJDL1pPX58+fL4FM+BCeW/1OgPwhXfCwu4N+8JABT7G11B3CgokahWOkdi3DvvQ3rvAngsmAfoDXOBGGY5LqGYDVV9skH0GAc57WGUB7Pa2Ci2b7gEtv7XhSdUTAGHljLe5bOkTz2kt1NmOqYzJOhZ6x2tpmY6xKuV3dODgOetNRInHOEW+PlNxbm/JHkLpNBF+wMAIemDjJjsM/OySIhRm+1M+d7ZdE4DTpQwZg8LMXGMfko60hO7loHRYypCjLXWjIV3ySJZumbYGwGdOUsAMrd25Ea+2iKQnpLJ8H4t+/aY+cd8D/EAvRH+15W8R30KWiRkDlKP8MGCr9cIibOC8rk5T3X21DpEbycdIY+d9exJcdf0l+qMwd1Ze8KlcYwZiSKmq8gy0UCgf5E0TWaGSyOtQCtAREprEK3LRjUkKuyYim8IbKnav5oXyjhMc8QPwatc5qVxFQe4UxJD9//rz6VqMC+C671EUHWpBGHTykWglpLl2X6S9evJANYTfLIR23G13VkIsp3LUXTaKQTNvBpOQrezIRLZcxaqdPsKfF3Lt2x0Ek3Pzcu2fN9wQzoKCbLkzjoICUELX35azIH9KvVQUEquxhUoVsj9R1iORV6cv5Krm9vZXRDgx/uNQHftxJBvOANvXDfpHzbAID3ysyHbb19evXgXJU3v/ESWjdSKwuMiymsNxF8zgZQMcgsfoj6ZNB7fbfahp6tCpwq+wJVZ0m4TGWrVc55dAFsGoGfxqoR+iIdIVz9AziorWWulz3L56P9c2h/DN1mya4Q/2wX0T7q30pVCMz0fYBwrxx171oq/zruRdbhdAUn1ZJrV4A5sfgwYGbLTw9xdQHweGFfnQEf5jvel7MlfHMpfBuU2OJzXBSX6BT3GiS49f+/ImiaE2lbj+Sp6wB/pmcL2Eyj7G5OrNtBwWUgzqvAKloGtFv15ehavbsNKg7AGWkBlCoyOg44NjIwDwtpJa7aB7x7RZFQ0hPMgYsP9z6AmLDRTMeHStDOGQOmY7JQyb+oFjLyHPebdH0fJ/y2tV+hbJ+bX1rOU8K9wXigb8DbdJWyluUb60fnBODA8PtC6pXkwpMp6V/BhDgnx2rsdV9uSCJ+qHKkJez4lyFFV00FQoFEz2OSo6wpvmxkZXN/c8U2jva7KeyxmQagWK7hlpPVUQa/mmtmovrsUc4hLK45nYv4o6SJB9DZjFD4Y6ESozEskGyRQdVUAf0tGglVyc2wyaxBRnYoZx7a+p8e464yACmVU37KKdtOak7cEv4BaUC7FZb8sGXw9W1Mh8gqbNUnFUSlNZNjkHM0yoqATnrq1tzRSKXqmybiBOHS7FdR5mSiMvMYou+CQ5lDGALN73eqLB9qLOzi+DpY1j8lhyM00F0PHUuZaCA4nrinKYjSnlIPc/42M46cIAwACI/nlOUVKMyZjdyWrunHpEGdw7B85pSEUfTC/RJXX4lGdGTqiQBcrzMqx88SqBitEIh2XoGuFMOJYvjdIhW7HLRbDcQrfbxlpQiDn3bieDO11cnEDvrr/t6PI+MhWbJKRhRauTkam43c1Waoqd/rFzDXN/hnoLIujw9trZV+QcUTV0058SgpzEOHLmmVKhhCAE4BPzABSSSeq+dIpJNL+lzS0LskccKENYhhqUgR433phP+AvLUK4paBYskfpeLtipeBeZc9WT1pwqbN1X6q8SoAgBaQS9/jhM4gaKUhK2mVTdXf9o4hObaSQtqDq0g0S2E5lloC4QBpUFmF6sMdRYIXcslmk5zV7XTQpWzLxWLXVMqYpsETwg8kvN8DAH8xGiF2cYgbTocUHlOQrpNlk4vCZ4O1nLTlZKvVW3FgS+rsp1XSGYovMtFW2VA6+mIGvatmwuoORM5FbDYhm6Owiq1wC1nRJP5qxXKArYsyvqlXMoadqaVA9rOEVR0KuGUPc2lu9GmSG30U1rfZJehQBo1HQdskgT01xjXlAr4Q855mmITRgRm3dV9NeiEHD2NtFAs51eQhFUPAeyu4hArK9ONiTFbnTn2ypJUjLtcNI8edFJcVkzZgCrMLqMk+ZYtoJINydf7ZBZoik2E+f2/FuNK2YaekarkGoqyQPHPwSd/m1i/igAKbKrQX1hphhjnJafWIoufsFVMkqTOLhUqwpHso52JGqqAAHUHPZNri/rBL8mekmqNKwk7OOKpyihzoJI3qLIfGUIIlKQns8tFAxG5uUhgxn4G5LqqlF1/bZsjLORDpwQc4kQLjyQ07U94RpEkHhz3V64mN7KeON0ihqRsQ8/I5erQiBFATv+4jp+bW0uucr8Fx0Gk0gxJnJfMKlZ/EywXlAo7YGBwJ34E9MDcMq7Zzll/ebiCJNgWcMF8f4hURQF6KvlNY18WtueQsuReF812BsGDRpvDlGMxrGGLtUzIAZMkJ45K++3ZQjnK+0lVgmi3VR0QZRsaOQRJNGAPAqO3JuQUKln5LJlQvnbfYaWq92XVL5QkVW/drvCCUmGwA+MdIxRWHLBAVPAv0mrMSmbJNCQHpsfjq6FarFcoKy6rCumec+aLSEKHdTYlMD2VvD3Y7adB6uKEcmb2umirPGgBmfLNMVz3e+I2oMVPbdVQXG3FF1edbCVDHrW4kKfWeRfJU06bqrxiv5Rt6Cwkq+NCdVz+hNKpiMOxVWH4y67FadiqihQqzRA3J3OUKqxIRq6qq0lFrr9A3lAjUObK7kquxWnUhrkftA2GPKrFv5jAowbIHkZ9XD6ZQ/2QE9qd+Um0Zeae+o9V8sWU2w660v97XTRQiREiEY/Tdf2neNgjpxis1i8qN0WBY+ip1oSF+je5aH6HO5bChU0q/NkIkNhUdxaSmADVU+Nn9Whi4HX/xCoOFaPsscgZIOORUoUdwFlFwyB4OqmA2k96SE6OK+trIFPlEfVDI/lftS/F7gFYpljfmYnFiNlGUPWigou2qncqqkJQr4a9c8AXo7nzxViMpFTBgdtZ//7XbSdSUgvk/TEPFS2TMqAeySY2raLm+h4r9/5CYvNddjmZ9uOcA2GcfHsKV8vziDVDEliZCcXVGaVLSUUcQAWvNwn2qmWR3NyThsagJDRCwHZHwLVNIhGIjIdSfyYGYrYmbLdV1VbBRUONdpPFbFC0xiNWGn5VeJyfhu7wB6XadSd2aHIE+02akgcYaUl/zMfQIrxAWbIgHWuEQ4QEU8PQqYLEROpmlUcGuxdk/HKVa2u1iSQLcrW1y7+OVGDQKcyhBAriJWWcVU3bPw+ZJ19HEtBTFVVR7ICztXXExVJxCBO3kh3KG0GK2CWo46KtskEZ6UCrPxGb3ioRFz8BxSWVvyIFdL9HUkyVfFGSlExDpPwDSZ0JQB9j1Wxgssejig3DntokRAVpO3qUxDlkHkh2QU9XX1EiEbq5JHYG0mLNoOpP/tyvkVZ7nSxwBamIIxyx4UmCk8ws42+S6XHmgQPtCpKwMNReqNk6HY1jCrN4AgsatncOaVejoI6LhkrjYanGQ/EoRZdiiz4RV2wVUxbmVVzc+TP2bALv4GBt0mIxp3K+nTGTyL1idBOvxBVuotyovOxRrEoCqqsJwFjW6LBvxdyRIJQNZ4wdaBVZD9Jgut3WUv4o2biCVCj893vDto1XAuD/eZQMLIP0CpIQ1JERSNuk62L7ciwTQwf9CZvvsT9QzUUDiXH4UY0W6NOYArtvSf9mrqgmuqxwkD9H6EsyCIpBBWGyuSOfJp0kiIQsI9OAJTduke/30kB8MkgTT0dk633SylZJvttpvNiHwm6tJGVMgrDVS0uabTAdDclqc2lDMltjcm6pgMmUmGMsgyP7IU2OcdnQ1vQIivfckiCZbvsGHglBDTFc0/lnwMSQZAwWCdqSrumioUZY1pzdDUPIMzbAMxSLWYJKNvkNcYcPyUl2ZAGkOLhYtyNgXGBQSICVTmYpvbzUsOpmwUszkFltGvXHkyo0DbIPNMCSL7Z3HnCOE8mxKmueMW2zGyAg3OKRGQhbrGQC0+1JaoD6QABPLBWxGqk4EuOIaeDm1sQgRuTEkhCPL+jzHJvsOCuYlVwUHoSJcU/tHMPkJT3Oyi4aiIN35RlLKIMpLwYwxHRxovEvRjgyc6+DTyhs93/Mp4Z0QmoHodmwbeAIuiCZBUbgZ45ZsJdOToHpyeG3DGbUA6ld2l1ECxICOjERyQk6SF3EaRBUY6OV1FMAQeKPjg9Cf10ywJqkVy0xARRSM+CVRdgggTlRQX6QN2OSGlpB+br92lrbWaVCjcqkydmKlSyfE4DA2dWEFBVZ81Hps0pCEk/IQ45BkByM+mUUY8gveh66ApowfgWFw3hPNjRsJroWdyfkoNcx5a38A9gbNVwDHWUJKOiY+llyIE9Gr5OMOaRroHM/1zCuIIib6LddWAM6+QiDGYN8U7t9CgPV3KxjoT9YMtmdPrQd0gqUQ1Lzyu470zHTPQIcAD+k+0uj55MKjD7JtUZ+sD2UJAFxekwjcj5JMIaVnIjGDPLkjDB4jQ7aj9QYkf2F4kq+28pFWxqr4qhhWrzV5Ce7emymMf8bTeYgRmUWFG8h4lWG86qektIcp0fDMAYBjvgS/Fuwxb9LbFLKtuxXXMOZctBrsKxMzAJKMdNRbXhqJIqltDoLziQV0jkGZ6Vg18UNfDeYm3w0vhE5kyTY7EZPy/xsvAUzYVc++FNjDSHWZktf2rpoSxtgCZo3fJTkoEJ5THrajfPOvDQCRTn3uTOFqjk4av6BhJJwx1UNBT8xAqFM/ZYbQgI6Cxoa8xU5EMaksDpVEBu/mC34GEw3JqnzYjsF5co5rqINDGGDky09QgmRTKPMmYyI7JoBzhSPNjlqMAqzO2cLUyQHVTrXwXt4UxVt9/PPP//8+eeff//9d7AH//71118Y2PgXLcIq379/H/8+efIEKvjZs2dff/11O0r614y+o4O5dsGehw8f5p4em//+/fuFX58+fVL8ggaEfcXMoDrxv/76K0QlyAmkBSBIIUG7+DuTkCgJ6TkwjxWwpXVwHOxe9EOsGSBpUAtQDjbTv/vuO9Rgdwc1/PTTT3aZcZ5OJBV3d3fv3r0D72BQ37592wFDyAxaDFoCLUJOoCUWvQRGV9dLHTqVa2IiSch1Ic5HpzBg8QcmhlG/cBDmEhzE3+PHj+MXZ8yB2rm5uUlSDon97bffko+6umhJCq6TadgPTPWg4K4DBXsaI4Ah+ujRoyUfSgrKKy7DHBuBe/fu2QXwFJG229vb1WKDFKBUDMKIw8mgJBzOgp0EQO1gRpGsxHAA/pV8gZktEDDWobEu0KJF1kkEroMAwr2eziJC7ynGMkSACBCBiggYVh6B51xDdNFyyNTPN+buWENk1KQ+4lPVuKz4LyQj7j0V7UMQa2jAQB9WS+daHKdUBN5dPEFJmFoAsMopOSj7gtiNoZTookmsmqeNs0geA9OcPjZwHALYjREap4sWoPAnPnz4sFrYmK2uvntIAUrFIbAP2CglYUCm+EkytJOtlOii+UGuUNJgRm6VukKrrGIGBJYjEQuldNG2csy5ymlEsre22Kc8paIPzuO3QkkYn0cGhbkQDFQ9NqkbL9JFM8Cp/wgnjHI70rDWmTvTUZ8O1jgeAhCAQBRdtACFM5HTgPJ1Y4Ikiw2VplQMxY4DiaEkHAj+zqYxgcytchoLa0ujdNF2gr/59ZcvX+beYSAth8wV8uVCBm6XuEKXa/UR+ziNdYTQyqo2DCXHSVAqxuHFsZRQEo7Ff0/rhmVfjevTRduDfMm7uOUFe5aTbxqMTJZn5mkQgJMhp1knuAqo5/EXz8BpcXtfa/E7n1S0Ruys9VMS5uUseIeL35L0e+L6dNGS0LXNzAXSYKQnulSzLUYXq12O4ZwHPz4kiOc/ffoUp5NwPxlunsS/8DU73GJqfLojgJYbdKHAgIlzSMWAwE5HEiVhOpYFgo0JpCeuTxctINkvATOGu0mT7b1+/TqZz8xzIyC3Us24yol73rHPEleOYcFRhgOxgeb58+dw2lCgEQeNfR6hRYTQZgxMzi4VAX8mdiJASdgJ4IGv51w0hNA8X7+gi3YM73LzfsyWeGjgGJYc2qqcJecOlBxKoNU44mRwK+WJM1UaThs+5NJo6dMTHssNN0XnaD+nlorRwJyaHkrCpOzDBDKnGD0hNPSaLtoxrMcmwdypPQbSjmHJca0iwiQjT/YZ7OPITLcMHYQ4WfqZyEUHW/hJhgYMjUMVemarofwgiamlYhAMz0EGJWFePuaUnjOEho7TRTuM+znm5eKihxHKhhsjIFcxEG1q3FrN6hEY839PyXPocitxqyE07Ch49erV1mpHKD+vVIyA3plooCRMyk341vKqFNmLnPWXZZY0XbQYk0452JGW2xg+qVHpBNzpmpFOueeMzzgArHpIktRcwF+W2ZTGMFmtU5q3TZUfXnheqTgcupMRQEmYlKE5PwxxfeOLT6qz9758+aKy+LMbAvCyk3vDMfVvtHGnW9fYkBMBLNWFQNR0fMeZTWc3l2IVtQ0GCA6N2q3D3+1wntSmoezp1FJR1mW+lUSAkpCEZfxM7Cl/9OhRks4//vjD76IxipbEsFMmTpklF7awcWdS09IJuBM1M+8UeesFMblTzGXMXA03orl5B9G8UlHGTb6VQ4CSkENm8PzcnvJNITT0kVG0gxmd87WnC6gcjOOczSvuf/78eaKN7TjyIu3HKgewrI+w8WoxTwF4hzc3N3ZJ3MY+40Ub6NTUUmEzhU83IUBJ2ATXOIUV4wJhBWadUbSA3jEJmORkPACBNO5IO4YlHVuVe7kQT53IPwNIq/vAFJBhPVflb/3pOaPw5s2bSf0zoDG1VGzlJssbCFASDHBGfiQZJ+ncNKf9+0XsDuHfsQhgZTq5BoTMYwlj600RkB/dw2jExvamzVWvPHfYRaokmYacV6EhuTdANoQ5T5WGDqlkdqk4BLRTNkpJmJStinFBNUFxFfSIUbQA4GEJ7BxMOtcMpB3Gki4Ny5kW3B2c8O3SbLVGIJ/+uhDW8u+QNarF9jJ5jWdcEnpw3i1o6M7sUhFzhDllCFASynA7/C3JOEkMdKD86U0XuHV8pQUCuTvla8UeWtDMOosR+Pjxoxyi+Flc1VEv+qNokO0qROampwFJkFSloaMqOYFUHAXdydqlJEzKUMW4oJpwAUdZj74qe41vVUcgt9xZy7xVJ5gV7kFAfluiLAC+p/Uq7+YmFUErLYlavcNZiuR+gNAcIJ19PnMCqagiWqyEkjCpDEjGBdW0Z+rIhc4A48GJ3HIn7mSvdQ7u4B6y+X8QuLu7k3vtCwPg/9R21P9JZaSIQde23s2halh+4ogAjnAaS6tQgoixVVlLTRLQIfMcUtEBqNM3QUmYlMW5y7STG5m8fZzUVz0r2Qg5xJyDLTxrfy/YL7VaN+/e9lxIH+IKMUZgv1ZMC/XY7uCeSeogEngaqRgEz3nJoCRMyjuE+WPbjRxchLanR7wXLYnqYZmIFsAaxdECGDxMrQ4jiw1XQkDxFyt3CKfNG/sB5UFWIbe4DagSTv+rBnUifiaDjv979t8U3MEqgTpVbc+fJ5OKntCdrC1KwrwM/e677+KTTJg97lwE40LnWCIBm5f8qiAOibSwf2N1/gLU4G6w4NOgu+D1vP4Z6JdX+sGLqn6TH3wvfETF8M8wQ53dPwOMJ5OKC4zjVl2kJLRCtnG9+E5X7J9hBp605tto2ROC47uNEIDhibl4gtWcRnDNUq1i684A+Ai9js+4YJmmFmEKrnhETHeTXBIZ1c0TSEWym8xcRYCSsArRmAViNbgoK2wF2U8wT3Tux7BJDXDIYptUfHC3CYmsdAsC6kwAlgW3vD1u2XiauN9LQw1J+Q8jAk+x82NcUNyUnVUq3ACw4N8IUBLmFYXkDvJacy26aIMKRs4x32//Bu3wqclSfgwC4OfwMBamxbdvFM8lAEtcW/DMlkRx5aOJ2LmlYjS0R6aHkjAyd2zalG+96KiKS1500Wz8j3yaPDF3mujLkcj2bRtetXIyzudnx/NICCoMjx9pSHtcicIN3ttpXNsrSIWf+1cuSUmYl/tQR0pH4Sdm4Iiw1OoUT3TGCA+Ug/3X8dckYKiwOXEgKklKHgF1RAsF4Yvg7E/+jVmf4ANWuMMvph7i+uTJE0wr4bTdv39/OR4BWKDFcA7g06dP2GYLKyVPUcSV4HUEz06D23WkImYlcyQClASJxnTphw8fxoeZoM0eP35crS+1fD3W0wgBeWgucP00az2NQBunWrWEUWUD6Ti9U5QkY/5BaMsScM7OB9qlpEIJCX9KBCgJEo250sktGZuWDjz95UKnB6WDyyRF4Xx262CU2zQfIuGIfmN21aaRgWpFbCwprgX+GSYnZ0XsalIxkIAORgolYTCGeMlBlCTWaS1CJ1zojHEeMQeBUywJScoWk49Aq8xkekAEcHUhXI3b29sBaWtEEu7wwzdP8GcvX8atQ6qxIw23Q2HZNH56ppwLSsWZ2FexL5SEimD2qQp3MeI+bdUWppRv375Vmft/0kXbj2GPGrBlARt61LI3NvfA9k9992kP7NjGcQjA/GCrmb3bbNmmBvGGc1ZzD8dxvWbLRIAInBUBzD+hrNTkE7qr0R3adNGmEaSklwbzBis4TR9I6LURgAxjJRTaDdGycHTg2pCw90SACEyDQHy8A6S3889QOV20aYQDhCa9tKbyMRM6pJUIEAEiQASIQBsEDrG//EZnG2a2qRVrmljZxPqmrB6rSKffuCP7yzQRIAJEgAgQgc4IIBqi9hp1iI/QRevM5b3NJb003Ed1qd3oe0Hk+0SACBABIkAE3AjgUkZ1Yg9H1xvtP5NE0UWTaMyRXrw07EKT5OL03N3dncxhmggQASJABIgAEdiJANapsFolK8H5zT4XyNNFk7BPk4aXhlMC6lbb169ftzj0Ow0oJJQIEAEiQASIQFUEsEKlvpuCO7q7mVoeF6jKzO6VxV+IwmY13lzQnQ9skAgQASJABM6GAEJluKZR9qrzF/wYRZPgz5fG4qY6QKD2M87XJVJMBIgAESACRGAABGBeAxXYXIQ7gzp/KZhRtID/3An4atiOhsOevCZtbkaSeiJABIgAERgDAVxUu3xI4MWLF4ecyft/EvTn2PjhMv0AAAAASUVORK5CYII="/>
  <p:tag name="POWERPOINTLATEX_PIXELSPEREMHEIGHT#7628782C792C7A2C7429" val="183,3333"/>
  <p:tag name="POWERPOINTLATEX_BASELINEOFFSET#7628782C792C7A2C7429" val="46"/>
  <p:tag name="POWERPOINTLATEX_REFCOUNTER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5"/>
  <p:tag name="POWERPOINTLATEX_CACHECONTEN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iVBORw0KGgoAAAANSUhEUgAAFncAAAGSCAIAAAAQ5sfQAAAgAElEQVR4Aeyd7ZnWuLJ29+xrBzAQwkAEAyEAEXR3CEAEQAhABEAIDREMhAAdwUAIQAa89x6/x0dHkuWyLdmytPoH2LIslVaVSp/W89uvX7/+xR8EIAABCEAAAhCAAAQgAAEIQAACEIDAXgSePHny6dOn79+/379//82bN3fu3NkrZ/KBAAQgAAEIQAACEIAABCAAAQhAAAIQgAAEIAABCEAAAhCAAAQyE2D5LzNQkoMABCAAAQhAAAIQgAAEIAABCEAAAhCAAAQgUJjAb5yyUZgwyUMAAhCAAAQgAAEIQAACEIAABCAAgf8l8PDhQx2x8b/3//qXjtu4deuWG8I1BCAAAQhAAAIQgAAEIAABCEAAAhCAAAQgAAEIQAACEIAABCBwCgIs/51CTQgJAQhAAAIQgAAEIAABCEAAAhCAAAQgAAEIQMAl8G/3hmsIQAACEIAABCAAAQhAAAIQgAAEIACBcgS+fPniHbGhvF68eFEuR1KGAAQgAAEIQAACEIAABCAAAQhAAAIQgAAEIAABCEAAAhCAAAQKEWD5rxBYkoUABCAAAQhAAAIQgAAEIAABCEAAAhCAAAQgUJQAp2wUxUviEIAABCAAAQhAAAIQgAAEIAABCEDgfwm8e/fuf2/+5+rz58//c8n/EIAABCAAAQhAAAIQgAAEIAABCEAAAhCAAAQgAAEIQAACEIDAaQiw/HcaVSEoBCAAAQhAAAIQgAAEIAABCEAAAhCAAAQgAAGHAKdsODC4hAAEIAABCEAAAhCAAAQgAAEIQAACJQlcX1+Hyd++fTsMJAQCEIAABCAAAQhAAAIQgAAEIAABCEAAAhCAAAQgAAEIQAACEKicAMt/lSsI8SAAAQhAAAIQgAAEIAABCEAAAhCAAAQgAAEIRAlwykYUC4EQgAAEIAABCEAAAhCAAAQgAAEIQCAzgY8fP/78+TNM9OLiIgwkBAIQgAAEIAABCEAAAhCAAAQgAAEIQAACEIAABCAAAQhAAAIQqJkAy381awfZIAABCEAAAhCAAAQgAAEIQAACEIAABCAAAQgkCHDKRgIOjyAAAQhAAAIQgAAEIAABCEAAAhCAQDYC7969i6Z1dXUVDScQAhCAAAQgAAEIQAACEIAABCAAAQhAAAIQgAAEIAABCEAAAhColgDLf9WqBsEgAAEIQAACEIAABCAAAQhAAAIQgAAEIAABCKQJ/Pbr1690DJ5CAAIQgAAEIAABCEAAAhCAAAQgAAEIbCTw48eP27dvh4k8ePBAP3IVhhMCAQhAAAIQgAAEIAABCEAAAhCAAAQgAAEIQAACEIAABCAAAQhUS4Dlv2pVg2AQgAAEIAABCEAAAhCAAAQgAAEIQAACEIAABGYJ/Gc2BhEgAIGTEtASzrdv3z5//qx/9ffz50/9+/37dxVH12Ohfv/9d33opX//+Ofv/v37+v/evXtjBC4gAAEIQGAdga9fv3748OEfH/xf9zu4YiUlNzt4XX1Sq787d+6sS5+3IAABCEAAAhA4F4Hr6+uowI8fP46GEwgBCEAAAhCAAAQgAAEIQAACEIAABCAAAQhAAAIQgAAEIAABCFRLgOW/alWDYBCAAAQgAAEIQAACEIAABCAAAQhAAAIQgAAEZgn89uvXr9lIRIAABM5CQF90f/qfP/cojRXy//nnn1dXVxcXF3z+vYIer0AAAj0TeP/+vTyx1tGNfliHbujbWv3dunWrZ26UHQIQgAAEINA8AZ1meHNzExaTmZmQCSEQgAAEIAABCEAAAhCAAAQgAAEIQAACEKiBgH7dRGKwileDLpABAhCAAAQgUCEBlv8qVAoiQWBnAhoy6Pe32Gi9M3ayg8AZCTDDcEatITMEIAABCEAAAhBIEKCDl4DDIwiciACnbJxIWYgKgUkCX7580efcHz58+Pbt22SktQ/0+bfO2njx4oU2jqj5VxafP3/Wt2G60J/O9VibMO9BAAIQaIqAPOS7d+9evnxpPFwjLLzeff78eRhOCAQgAAEIQAACDRBQV+H27dthQTTa0hFdYTghEIAABCCQl4D8sPY4arym6azhYvhXfvjhw4d58yI1CEAAAhCAAAQgAAEIQKA9AtExhcYXWkbXp5UHlrdawQ5kYsxa6NwRoq41ZvRGjkNSb968efLkiTFZokHg7ASiXkW1gymUs2sW+SEAgRIE5DNZ/isBljQhUAmBsV+kYUJ0vDAMHyTt77//rsiViI0YEIDA/gTkAZhh2B87OUIAAhCAAAQgAIFyBOjglWNLyhCokMB/KpQJkSAAASMBtdkbv+i2ZKR5n9f//IWRNTUcBhICAQhAoDcC8sY6IEOecmPBtRFTRybpj7PtN5LkdQhAAAIQgECFBDR2i0r1+PHjaDiBEIAABCBgJKARmfcRVPR2KrU///xz6hHhEIAABCAAAQhAAAIQgEAPBKJjCvcDqvG7qSiNcnM71QoW5VBboH4sZFTieOEevFibwMgDgR0IRL2KWy/S7o4plB10RBYQgMDpCLD8dzqVITAERgLqGmmkoL+hC7RoaWlMhAsIQKAHAsww9KBlyggBCEAAAhCAQFcE6OB1pW4KCwELgcgpG/oFhqnJX0uKVcXREQA6K3r4V4L98ccfWvO7f//+sb8lUhUihDkpgS9fvuiL7g8fPljkl+U/ePBAxq/qoOuhRty6dWtYQVcKw6q55os/f/58c3OjC0uyxIEABCAAARF49eqVTsdIoJDX1Q5LdT/kgfWnmFqWk7OVy5Ub91yuwu/evatH9FUSSHkEAQhAAAIQOCOB6EyL+gkPHz48Y3GQGQIQgMCBBC4vLzWS0nRW+tuPAyUkawhAAAIQgAAEIAABCECgZgKajRk/oKpKzmoFq4qSURgtzGnYaIxMNAi0SoAplFY1S7kgAIF6CLD8V48ukAQCSwl8+vTp6upq6VvEhwAEOiTADEOHSqfIEIAABCAAAQi0TYAOXtv6pXQQWEEgcsrGilSqfUWr5lML58OXrhcXF5om03ED1RYBwSDgEdD5GvqcWzO8Xrh3O37UrfM1pixc4eMj93Nunb6h9LUINJuLlym3EIAABLoioCMM1YvQuRhTpdbxRvLY2r3kRZDvvXPnjsL1VF46TEHDNg7a8KBxCwEIQAACEDg1AY3jvKO1huKU+7HTU+NCeAhAAAJpApqwmpryTb/IUwhAAAIQgAAEIAABCEAAAiJQ7SJ4tYJhNhCAwEkJMIVyUsUhNgQgcBYCLP+dRVPICQEIQAACEIAABCAAAQhAAAIQgAAEIAABCEBgikDjp2xMFVvh+r5Ff1pQfPr0qU7cGI7bcA8aSLzLIwgcQkCHX+h77OgJ6K48Ux91u3HS1/r8e6gd6Wg8hQAEINAzgY8fPz569ChB4NmzZ69evUpEePv2rTohUxF0+oZc8XgW0lQ0wiEAAQhAAAIQOAWB6+vrqJz8PE4UC4EQgAAEIAABCEAAAhCAAAQgAAEI9EZAJ5trWUQH6unHJLR/Q4eV90aA8kIAAhCAAAQOIUATfAh2Mm2DAMt/beiRUkAAAhCAAAQgAAEIQAACXRFgJqQrdVNYCEAAAhCAgIVAv6dsuHS0XeP1P3/arqEfktUfH7W6fLiugcD79+9lmekf6tQn2S9fvtx+WMyTJ09mz/KogQkyQAACEDiKQPqADG0A1TFeaW/8/PlzdT0S8svh62QlZZSIwyMIQAACEIAABM5CIDrC0hREusNwltIhJwQgAAEIQAACEIAABCAAAQhAAAIQWEdAvzOhBW7NnHjr4MPODS2mrEuWtyAAAQhAAAIQSBOgCU7z4SkELARY/rNQIg4EIAABCEAAAhCAAAQgAIEaCDATUoMWkAECEIAABCBQJ4F/1ynWUVLpuA190Xr79m2dMvDly5ejxCBfCHgEZJD6iWNva5EbR9uM/vrrr48fP27/RkvHeURXgNzsuIYABCDQM4FXr149ffo0QeDz589pb6yzM9JHbAyJyxvrtNRERjyCAAQgAAEIQOAUBDRSi47mdJDiKeRHSAhAAAIQgAAEIAABCEAAAhCAAAQgUIKA5ky0zK0Vk3DmZNi5oR9HYdtGCfKkCQEIQAACnROgCe7cACh+FgIs/2XBSCIQgAAEIAABCEAAAhCAAAR2IMBMyA6QyQICEIAABCBwXgL/CUX/888/Ly4uxvBxQ8P3798VqN0MY8gYZ/uFfvVdZ1soneFC/65IcxBMcupi+HdFIsMr+q5Vfw8ePHjz5s2dO3dWp8OLENhIQAfm3b9/X/UukY4+zdIH24kIix7xodciXESGAAR6IyB/qwO5EqXWERuzPYd0Cm7i6o3oUA83hGsIQAACEIAABE5HQA16VGYGX1EsBEIAAhCAAAQgAAEIQAACEIAABCDQAwEtuKTPNBcEbfzQWvn19fXl5WUPTChjRgJajBv2OI37iIbNTumtFxkFICkIQAAC1RKgCa5WNQh2LgIs/51LX0gLgZCAvpV49uzZED5+dKBBRKGvJEIBCIEABM5CgBmGs2gKOSEAAQhMEWAmZIoM4RDolgAdvG5VT8EhMEUgcsrGk3/+pl4Yw/WbIZ/+528MXHqhXyZ5+fKlDrPQj5AsfdcSX0Jqwkt/g6SWV9w4euvu3bv67kVCFpLQzY5rCHgEvn79qm1Dw7YP79F4q4NgVGXH240X79+/T2e3MX1ehwAEIHBqAjrHNL3jUxs97927ly7jIk/74cMHTtlI8+QpBCAAAQhAoH4CatBDIbVrh3mGEAshEIAABCwEdCjtEG24GLc86tDDm5sbzehaEiEOBCAAAQhAAAIQgAAEIHAggdkFF1e2q6sr9fZn11/cV9LXv379GiKEYwoNKDSsSL9e7mm1gpUrcrmUnz9/PpW49hFpRe/169dTEQiHQDMEmEJpRpUZC3JsE5yxICQFgcMJsPx3uAoQAAIbCehntKZ25akTpbGhPhw4cHi4sXS8DgEIZCTADENGmCQFAQhAYH8CzITsz5wcIVA/ATp49esICSGwM4HfxnX61RnrIABta1gxl6RPSrR6vTrfFS8OJ4NovXyFtDqzdmpCbYUkvAKBWQIyVx1Akz7z4q+//nr48OFsUvYI6igs2k3y+++/j6vy9lyICQEIQOCMBOTudDpYwi1fXFzoBI3ZoulopKlftIi+u72rFk2WQAhAAAIQgAAE9iGg7oHmTMK88h6YGKZPCAQgAIFuCWjspo2P9gkuHHK3pkLBIQABCEAAAhCAAAQOJKCzRxMLLqFge+4tWTqmyL5kHxZ/CKlWsCmBKw8XT+3HMO4dYuRYuTYRbx2BpV6FirCOc21v1dwE18YKeSCQIMDyXwIOjyDQEgF9k/no0SNLidhKbaFEHAi0SoAZhlY1S7kgAIE2CDAT0oYeKQUEdiZAB29n4GQHgcMJ/Hu7BDrPVccB6LvTpUlpu/PSVzbG18+b6BABSfv3338/fvxYs1r2BLUzeyip/RViQmA1AR1es/8RG5L227dvq2XmRQhAAAJtE9D3sekdn8azM5Z6Wo3Q2gZL6SAAAQhAAAJtE5jqIUSP3mgbBaWDAAQgsA8BLZDrrGSds7xPduQCAQhAAAIQgAAEIAABCCwloB57esElTFBHIejrpjC8RMgwptDH5CUS35JmtYJtKdSB74rnup1OB8pM1hDIS4AplLw8T5Fa5U3wKRgiJAQGAiz/YQkQ6ISAfgSR9aZOdE0xIbCFADMMW+jxLgQgAIGiBJgJKYqXxCHQMAE6eA0rl6JBIEogwykbQ7orjsy4f/9+VKYdAnVextu3b/XZqua/7OeD6LNYyaxu1g4SkkXPBGSZOv84vbVIpqsJ3OyUbt++nT1NEoQABCDQAAF1Gz59+pQoiDpCGkolIvAIAhCAAAQgAIEOCWhwF+1CXFxc0HPo0B4oMgQgsCeBy8tLOds9cyQvCEAAAhCAAAQgAAEIQMBIYOqjxPTrHz58SEfI+/TJkyf6VYy8aWZJrVrBspRu/0T08zz7Z0qOEKiKAFMoVamjtDCnaIJLQyB9CGwnwPLfdoakAIETEVBnadEvep6oaIgKAQjkJcAMQ16epAYBCEAgCwFmQrJgJBEIdEuADl63qqfgHRLIdsqGJpKW4qvhkxKJ/fXrV30Za58Fe/Hixb179/TW0vISHwJGAvpNYx3pkoisdnpFjUskOD6yV4TxFS4gAAEI9EBArX+imHKez58/T0RwH9mP9xreqqG/5MrPNQQgAAEIQAACdgJT6zTMvdoZEhMCEIDAagLpcdzqZHkRAhCAAAQgAAEIQAACENhCQB8lppfCpxKPnmQ6FTlLeLUTONUKlgX7zokAc2fgZFcnAaZQ6tRLdqlO1ARnLzsJQiAvAZb/8vIkNQjUT4BRQ/06QkII1EAAX1GDFpABAhCAgEuAmRCXBtcQgMAKAnTwVkDjFQiclEC2UzZU/vN+n68vY9V/evbsmVGLNzc3d+/e/fjxozE+0SBgJ/D27dv0DiF9nq049gQXxbx///6i+ESGAAQg0AOBV69e/fz5M1HSRcOnRT99tihyQkIeQQACEIAABCBwCIHr6+swX02ePHz4MAwnBAIQgAAE8hLQQcl5EyQ1CEAAAhCAAAQgAAEIQGA7gXVHbCjf1S+ulrnaNZpqBVuN+sAXddj9eXc6HciNrBsjwBRKYwqdKs7qlnT1i1OSEA6BsxNg+e/sGkR+CCwlsPQntZamT3wIQKANAswwtKFHSgEBCLREYPWExuoXW6JHWSAAARGgg4cZQKAfAv/JWNTbt2+nv0F186pwoVrf0F5dXWlHgrEUjx49evPmzZMnT9xycQ2BLQS+fv369OnTdArRdZr0K/anl5eXqpvGKmBPlpgQWERAJx+N8eWT+QRxpMHFUQRevnyZznrRKRuLPO3FxUU6a55CAAIQgAAEIFAtAY3vdEZnKJ5mHsJAQiAAAQhAoAQBbXxk8bsEWNKEAAQgAAEIQAACEIDAagLfv39f/e7OL2rz3M45GrOrVjCj/LVF08gxOolXm5zIA4GiBJhCKYq3ksRP1ARXQgwxIBAlwPJfFEvpQDYTliZM+mkC/Hhhmg9PIQCBkQAzDCMKLiAAAQjUQICZkBq0UFQGhopF8ZL4QIAOHpYAgU4I5DxlowFkOp5fG6/1reyHDx8sxdGBCIqv4zkskYkDgVkCL168SMfR59alf0RCMsyKkRaSpxDYSOD169djCjrzhVM2RhpcHELg/fv36bOHdBbMnTt3Fslm9LQaknGY1yKwRIYABCAAAQhUReDdu3dReRadzxVNgUAIQAACEDAS4BMRIyiiQQACEIAABCAAAQhAYDcC+u2WdXkd8jsu1Y4pqhVsnXKPfWu1TR4rNrlDIC8BvEpennWmttrdHdIE18kQqSAgAiz/HWIGbCY8BDuZjgRoCkcUXEAAAmkCq7vc6WR5CgEIQAAC6wisdst0/9YB3/8thor7M+8wx9WepENWFBkCpybw71NLX0J4/e6Hvqd98+aNMXG1yvpRemNkokEgQUAnnc8e7/Ly5ctEClke6Tg3neWRJSkSgcAKAj9+/FjxFq9AoByBWce7wmdaPK0maP76669y5SJlCEAAAhCAAARKE4hus9Nm5dInJ5YuF+lDAAIQgAAEIAABCEAAAhCAAAQgAIHVBFZPjGhSZXWmq1+sdjdttYKtRs2LEIAABCBQmsC5muDSNEgfAqsJsPy3Gt3qF9lMuBodL0IAAhCAAAQgAAEIQKBnAsyEtK19hopt65fSQQACENiZAKdsxIHrp+Ptn7bqZAQO2ohzJHQJgRcvXqSj//nnn3fu3EnHyfJ0OGiGrTlZYJLIUgLfv39f+grxIVCOgIbfNzc36fQfPHiQjhB9Kk/77Nmz6CMFyuF//vx5H58/JQPhEIAABCAAAQhsIfDx48efP3+GKaw4nytMhBAIQAACEDASYHbLCIpoEIAABCAAAQhAAAIQ2JPAuoWVq6urPYUkr34IMHLsR9eUNEGAipCA09IjmuCWtElZDiHA8t8h2NlMeAh2MnUJ8NvFLg2uIQCBBAEGVgk4PIIABCBwCAFmQg7Bvk+mDBX34UwudPCwAQh0QoBTNiYV/fDhQw7amKTDgwIEdFxLOtXZYzjSry96qoNm9IH3oleIDIEsBKLfImZJmUQgsILA9fX17Furz8J49erV33//rbM2dKaGfoFNAzBdPH78WN2PL1++rE52VmAiQAACEIAABCCwA4Gp8Z3a+h1yJwsIQAACEIAABCAAAQhAAAIQgAAEIFAtgcQp5AmZObo0AYdHEIAABCAAAQsBmmALJeJAIEGA5b8EnHKP2ExYji0pQwACEIAABCAAAQhAoG0CzIQ0rF+Gig0rl6JBAAIQ2J8Ap2ykmOugDR00YDx2SHPoOpgglRzPIDBN4O3bt9MP//+Ty8vL2TgZI3AAc0aYJGUnwJmCdlbE3IHAp0+f0rmsO+J0TFNHaeisDZ2p8fXr1x8/fuhCzYG6H2MELiAAAQhAAAIQOCmBd+/ehZLrRC0O0gqxEAIBCEAAAhCAAAQgAAEIQAACEIBAVwS0DrJ0eUXnljKp0pWRUFgIQAACEChBgCa4BFXS7IoAy3+HqJvNhIdgJ1MIQAACEIAABCAAAQg0QICZkAaUOFUEhopTZAiHAAQgAIEVBDhlYwbavXv3Zr+wHZPQNDoHbYw0uFhEYOqk8zERfY41XnMBgYYJcKZgw8o9Y9Fm+wA45zOqFZkhAAEIQAACpQm8f/8+moU+CImGEwgBCEAAAhCAAAQgAAEIQAACEIAABLoicH19bfyxE2HRWozlJyu6AkhhIQABCEAAAusI0ASv48ZbEBABlv+OMgM2Ex5FnnwhAAEIQAACEIAABCDQAAFmQhpQYrQIDBWjWAiEAAQgAIF1BDhlY56bDtpQv2o+3j8xdNAGOzyMrIjmEpj9kPvq6sqNzzUEWiXw+fPnVotGuc5IYHb4ff/+/TOWC5khAAEIQAACEChKIPpLVsqRYV1R7CQOAQhAAAIQgAAEIAABCEAAAhCAwFkI3Lp1S2uCloM2dMTG7Er6WUqNnBCAAAQgAIHDCdAEH64CBDgvAZb/jtIdmwmPIk++EIAABCAAAQhAAAIQaIAAMyENKDFaBIaKUSwEQgACEIDAOgKcsmHidnl5+ezZM1PUf/3r6dOnX758MUYmGgRE4OvXr7MctH9oNg4RINAAgW/fvjVQCorQBgFLa/7HH3+0UVhKAQEIQAACEIBALgI/fvyIfvvx4MEDrdnkyoV0IAABCEAAAhCAAAQgAAEIQAACEIDAqQncuXNHy4IXFxeJUmiThhZrmFFJIOIRBCAAAQhAYCkBmuClxIgPARFg+e9AM2Az4YHwyRoCEIAABCAAAQhAAAINEGAmpAElhkVgqBgyIQQCEIAABFYT+M/qN3t78dWrVzc3N9FPZUIU+nhGDTa7PUIyhEQJyLSi4W4gH3K7NLhumACjnYaVe7qiWazR8jNrpys4AkMAAhCAAAQgsIXA9fV19PXHjx9HwwmEAAQgAAEIQAACEIAABCAAAQhAAAJ9EtCGivfv3+sXKfTD4NqJoXWZnz9/auVFK+NXV1eaS2HHRZ+GQakhAAEIQKA0AZrg0oRJvz0CLP8dqFPL9q0DxSNrCEAAAhCAAAQgAAEIQKB+AsyE1K+jpRIyVFxKjPgQgAAEIJAgwCkbCTj+o48fPw5nmPkPgntt/tBBG/pZleAJARCIELB072R7kTcJgkBzBCyHzjRXaApUKYHv37/PSnb79u3ZOESAAAQgAAEIQKArAvosJFrey8vLaDiBEIAABCAAAQhAAAIQgAAEIAABCECgZwJaB9dPnvRMgLJDAAIQgAAEDiFAE3wIdjI9KQGW/w5UHJsJD4RP1hCAAAQgAAEIQAACEGiJADMhLWmToWJL2qQsEIAABA4n8O/DJTiXAFOHUoelUIP9/PnzMJwQCIQELB9yh28RAoH2CPz48aO9QlGi8xLQmVmzwvMrarOIiAABCEAAAhDoioB+fDU6fa8fX+2KA4WFAAQgAAEIQAACEIAABCAAAQhAAAIQgAAEIAABCEAAAhCAQAMEWP47UIlsJjwQPllDAAIQgAAEIAABCEAAAhCokwBDxTr1glQQgAAEzkuAUzaW6e7evXv2b2Nev3795cuXZRkQu0sCsx9y//77712CodDdEfj8+XN3ZabAFRPgCKSKlYNoEIAABCAAgUoJTP2S1cXFRaUSIxYEIAABCEAAAhCAAAQgAAEIQAACEIAABCAAAQhAAAIQgAAEIDBBgOW/CTB7BLOZcA/K5AEBCEAAAhCAAAQgAAEIQOBUBBgqnkpdCAsBCEDgBAQ4ZWOxkl6+fGk/8uDq6mpxBrzQH4HZD7lv377dHxVK3COBT58+9VhsylwrgdkjkGoVHLkgAAEIQAACEDiMwIcPH8K8NYfw8OHDMJwQCEAAAhCAAAQgAAEIQAACEIAABCAAAQhAAAIQgAAEIAABCECgZgIs/x2oHTYTHgifrCEAAQhAAAIQgAAEIAABCNRJgKFinXpBKghAAALnJcApG4t1d+vWranTqcO0vn379urVqzCcEAhAAAIQCAkw2gmZEAIBCEAAAhCAAAQgcBYCX7580SRAKO3jx4/DQEIgAAEIQAACEIAABCAAAQhAAAIQgAAEIAABCEAAAhCAAAQgAIGaCbD8d6x22Ex4LH9yhwAEIAABCEAAAhCAAAQgUCEBhooVKgWRIAABCJyaAKdsrFHf5eXlH3/8YXzzxYsXX79+NUYmGgQgAIFuCfz48ePm5qbb4lNwCEAAAhCAAAQgAIGzE5g6kZNTNs6uWeSHAAQgAAEIQAACEIAABCAAAQhAAAIQgAAEIAABCEAAAhDokADLfwcqnc2EB8InawhAAAIQgAAEIAABCEAAAnUSYKhYp16QCgIQgMCpCXDKxkr1PXv2zP7m1dWVPTIxIQABCPRJgAMF+9Q7pYYABCAAAQhAAP2Y24oAACAASURBVALNELi+vg7LojM679y5E4YTAgEIQAACEIAABCAAAQhAAAIQgAAEIAABCEAAAhCAAAQgAAEI1EyA5b8DtcNmwgPhkzUEIAABCEAAAhCAAAQgAIE6CTBUrFMvSAUBCEDg1AQ4ZWOl+p48efL7778bX765ufn48aMxMtEgAAEI9EmA0U6feqfUEIAABCAAAQhAoA0CGvX//PkzLMvjx4/DQEIgAAEIQAACEIAABCAAAQhAAAIQgAAEIAABCEAAAhCAAAQgAIGaCbD8d6x22Ex4LH9yhwAEIAABCEAAAhCAAAQgUCEBhooVKgWRIAABCJydAKdsrNfgixcv7C8vimxPlpgQgAAEmiEQPfu/mdJREAhAAAIQgAAEIACBtgm8e/cuWkBO2YhiIRACEIAABCAAAQhAAAIQgAAEIAABCEAAAhCAAAQgAAEIQAACNRNg+e9Y7bCZ8Fj+5A4BCEAAAhCAAAQgAAEIQKBCAgwVK1QKIkEAAhA4OwFO2VivwefPn9tfvrm5ef/+vT0+MSEAAQh0RWDq7P+uIFBYCEAAAhCAAAQgAIGTEvjx48eHDx9C4R88eHDr1q0wnBAIQAACEIAABCAAAQhAAAIQgAAEIAABCEAAAhCAAAQgAAEIQKBaAiz/HasaNhMey5/cIQABCEAAAhCAAAQgAAEIVEiAoWKFSkEkCEAAAg0Q4JSNTUq8uLiwv//ixQt7ZGJCAAIQ6IrA1Nn/XUGgsBCAAAQgAAEIQAACJyUwdTz248ePT1oixIYABCAAAQhAAAIQgAAEIAABCEAAAhCAAAQgAAEIQAACEIBAtwRY/jtW9WwmPJY/uUMAAhCAAAQgAAEIQAACEKiQAEPFCpWCSBCAAAQaIMApG5uUeHV1ZX//27dvb9++tccnJgQgAIFOCEyd/d9J8SkmBCAAAQhAAAIQgMDZCUzN3V9eXp69aMgPAQhAAAIQgAAEIAABCEAAAhCAAAQgAAEIQAACEIAABCAAgd4IsPx3oMbZTHggfLKGAAQgAAEIQAACEIAABCBQJwGGinXqBakgAAEINECAUzY2KXHpBzNTM++bhOBlCEAAAicn8PLly5OXAPEhAAEIQAACEIAABPoloLn7m5ubsPwXFxdhICEQgAAEIAABCEAAAhCAAAQgAAEIQAACEIAABCAAAQhAAAIQgEDNBFj+O1Y7bCY8lj+5QwACEIAABCAAAQhAAAIQqJAAQ8UKlYJIEIAABNogwCkbW/W46LMZfXjz5cuXrVnyPgQgAIGGCGhV8vXr1w0ViKJAAAIQgAAEIAABCPRFYOo8zcePH/cFgtJCAAIQgAAEIAABCEAAAhCAAAQgAAEIQAACEIAABCAAAQhA4PwEWP47UIdsJjwQPllDAAIQgAAEIAABCEAAAhCokwBDxTr1glQQgAAE2iDAKRtb9Xh1dbUoCY7OWoSLyBCAQPMEXrx40XwZKSAEIAABCEAAAhCAQMMEotvsfv/994cPHzZcaooGAQhAAAIQgAAEIAABCEAAAhCAAAQgAAEIQAACEIAABCAAgSYJsPx3oFrZTHggfLKGAAQgAAEIQAACEIAABCBQJwGGinXqBakgAAEItEGAUza26vHBgweLkvjw4YMO0Fr0CpEhAAEItErg69ev0VXJVstLuSAAAQhAAAIQgAAEGiPw5cuXb9++hYVaeiJnmAIhEIAABCAAAQhAAAIQgAAEIAABCEAAAhCAAAQgAAEIQAACEIDAzgRY/tsZuJsdmwldGlxDAAIQgAAEIAABCEAAAhCAgAgwVMQMIAABCECgKAFO2diK99atW3/88ceiVPikfBEuIkMAAg0T4OPDhpVL0SAAAQhAAAIQgEAPBK6vr6PFfPz4cTScQAhAAAIQgAAEIAABCEAAAhCAAAQgAAEIQAACEIAABCAAAQhAoFoCLP8dqBo2Ex4In6whAAEIQAACEIAABCAAAQjUSYChYp16QSoIQAACzRDglI0Mqnzw4MGiVDhlYxEuIkMAAq0SeP78+c3NTaulo1wQgAAEIAABCEAAAj0QiA7wdRbnvXv3eig+ZYQABCAAAQhAAAIQgAAEIAABCEAAAhCAAAQgAAEIQAACEIBASwRY/jtKm2wmPIo8+UIAAhCAAAQgAAEIQAACEKiWAEPFalWDYBCAAASaIcApGxlUufSUjW/fvn39+jVDxiQBAQhA4LQEPn78+Pr169OKj+AQgAAEIAABCEAAAhD4l/q0P3/+DEE8fvw4DCQEAhCAAAQgAAEIQAACEIAABCAAAQhAAAIQgAAEIAABCEAAAhComQDLf0dph82ER5EnXwhAAAIQgAAEIAABCEAAAtUSYKhYrWoQDAIQgEBLBDhlI4M2l56yoSw/fPiQIWOSgAAEIHBOAhrqPHr06JyyIzUEIAABCEAAAhCAAAT+P4HoL1np2cXFBYwgAAEIQAACEIAABCAAAQhAAAIQgAAEIAABCEAAAhCAAAQgAIFzEWD57xB9sZnwEOxkCgEIQAACEIAABCAAAQhAoGYCDBVr1g6yQQACEGiJAKdsZNDmrVu3fv/990UJXV9fL4pPZAhAAALNEGCo04wqKQgEIAABCEAAAhDonED0AM0///zzzp07nZOh+LMEvn79+vbt28vLy3v37slgfvvnTxcPHz5U+I8fP2ZTIAIEIAABCEAAAhCAAAQgAAEIQAACEIAABCAAAQhAAAIQgEBeAiz/5eVpSY3NhBZKxIEABCAAAQhAAAIQgAAEINAVAYaKXambwkIAAhA4lsB/js2+mdz/+OOPm5sbe3EUWR9U1PbhjUSSYJ8/f/72z9/Pnz+/f/+uf1Wu4RiR27dvq6T601dD+vf+/fs6YcReamJC4BACrRr2ly9fxtqqKutW2IGzqu1YZ4dqq++1jCp49erVy5cvFVn/PnnyxPiWJZo+GHv69KklZvNxNOobXO6oO9flSnfS4H8d7j/O9sGDB/jb5k1inwK26hL3oddPLvqyV02MfJTaF12MbmogMLQvg49Sb3DoFtbWre1HWZTUQgDXZ6FEnBUE3r9/H33r8ePH0fATBVJryilLbPUbaNqgqUY2zOWfyZhvnz590qDpzZs3ecdiYXaJEGwgAaerRyedeehKR3kLy0xFXp6kNhCgTcESIACB1QRomFaj40UIQAACEIBAtQRaHSAwhVKtySEYBHogwNApr5ZPvfx30vaIzYR5bZjUIJAg0GpvPFHk9h7R7renU0q0hQBubQu9Ct9l33KFSkEkCBxIgKGiB59WzwPC7dkJMLQ5uwaN8p9I0ZyyYdTpTDR9YagPEWci/d/H+qbi+fPn/zfsmDutDegTjuvr6+FAjagQwyP9630Hou8q9e331dWVfnw1+iKBEDiKQJOGrdZFrkMV1quJUciqsNE6q6/+VGcTRzbo55THU/n1cVeuL7s096Gsx5SjMjcfOJjlrAYH3YmG27Log/bB30pBzYOigNkJNOYSNU2gajIcTCN/OFzoX10P4fI2Oi1oHUY5K1XS8RijMSOl5p4uMRyCo1rZ0ukSxlbG9VGjVxccNS4Cor9EE7NOKXnfOtB+VJDBcva3Hxm2evvDySljrRnAuoatQY1kq1+JRpPA9RlBKVrPrs9OKYypsxLCQIXIH0bD6w9srNasA67qMHQtBveYsVHT1sYXL16om2EUTGMx+W0tFxnjZ4nWmA0c2Oi7xyYObeuJOo3GPuFgckPP0Juj0GzhUTMPWSpCb4kMFb+rmYrR1Y8dY3c4OYwB1x07a+xTDb1u1ZQTeYYV9aKlNmW2QVETv3StRx2DYfJBzf3Q9xBkNRnqgchCLi4u7Mclr9DOqV+ZVUe5SaFBR8OIfuf2Xe6ln0F9hw2TTOtAwz51x/XU3gzhEwTk9KL9NAVqKoY9CQl0PKqQwPClqzp+42LT2Pcbpp6GrsVwmnnbPcCWBgijpTGFMqLo4WK2w9bAwJAm+FyW3OfQaR8dnW7579TtkTxPh5sJVeqhT6h/NcwZO4rqGS6dY8xbKQbBXJEGOc8yVyn5h71emnFVKfQn+YVIhPXvuDFGs6/qfuvfrkaXLfXGe+iVhVWbdj9k0mEIMwyu0nFrLo3w+nSrkMYOrdr0oVlXW3+6fct9tl+hcdYWog7k0GmUabmdcwUeshgxayfl1sFrWy6UajocKk5VkJZavakydhveYQevw6HNrG9vYGUhrMInVfRvv379CguzLkS7QtWfML6rSSu1fMbI9UfTl5wy60Vy6us1DQkWvZI3styxOn/6y5KsJnnVj9Ffxk9Qsgh2ikTcQw2iAguvHGv0UblA1VB1l9PpV1iRmzTsvIUadKr1D30wEO7m1/qBZh9cvWvQuLFey5bkapY6yUEGeZWdvytzy57rWvX3H3f7bpjf2Z6s1Ccybe+12k5pewo6Yma2lczYj9oucJhCXu+xQ1s/O4owVqIVrkNZv379evbTshCymkItvirH856Aox6pTH2cdw7LuDTkKB91Uvv578EkDx7kOtPKU5aUK6uWcu3DtCEF1XdJdZbdEl6pcX0ekMRtz64vgcX4aGq4pIqj6SFjIpVEO12tychNZdd2q6EDIFc51dMY9lqt3nGluqbR0LqmVqO2HXbUnc4GTtroV95pzGsGQz2VS9xt5mHKM8zOuenFN2/eFOqMTUlVQ7jqUXszFWqd3a0P8ury7QrRxfCvvVe8yCrU9Ovr9+HDuUXK1XByOKzwvMPJsLx5nUnpiQjZjGskQ2dgtJbhIixjGGJvr5WjIqv2TfU63MSfPXumLsTGiVk3wcqvT9q+/zOmZ1CfwbiabJjE5aSGXXnHNYPBkcRBBNK9taEhTov2119/7b80Fq6chkIiWMjkXCF5R44ydfX3NEDQ31IOmn0axgjNfPJ3rgGCUV95CzVkyhSKEX6JaD0MDE/aBJdQdwNptjp0qkc1qi/R3ZIVLv+dvT0aukyNbSYM/a0mGN0px/R8Yzkzc2cnQpFmx2KLZsv3r87Drhj1vb0trxZJxFzdb8v8/JRzcHNhK7VLY8W1IMsah2riGeoYbkm2pel62n2LxmuLwwxDUY3k7f+wCnn4KmQb+5Zpv4rW+tWJhz3zsTsxdjPSieed83c75KEkQ/8nLc/wtIePI6Q7za43NlS0KDeMc65WL5S/pRA6eNu12eTQhj5AaBhnVzSnbIQ6XROiXv6jR48WvXngnJo2/qrbof7ZIoGNkXvb+pnAYt/lo696ZrfVarNmIq9Cj2Z3fhxoxmGRmzRs+RbV1vQagLSguZ7hBMHh3wHO8AmBanridW+7RnSjmEZuqzdzb58BUdH0F6p7XYjq0Q6fqLmyaXijAW1CBW7kpdcio1UBy0rP0pTbji9isy53IKDqo780jY3OWRostE/udC5RXeq7d++madufLppIEqthv6M9/amYylcdofAAo6n4h4frGCOdLTJr5+vkVPOkJmwfr9uA/QiX7Ed/uewnlxPYU4/rLM19K1ep3TTH6xLDnAZMV3xkt+dyfaNON15MHbWpj2xP1D07Xa3ZqLXxdY1TdOaFlGXsFo4vDhf2HVeKP2UqeqSepJLSB2xytsOuTW3kCofhf//9d67WwSuIbk9nA3jOUInbQ84+85AmkHehK52X1k6GKjxW6vFi9bzKsPY/OKthZX17K9PqTIUgr/PqUbVa9g0PS9qrWxMv339GA48LTRF4eRW6PV2bktFmjNt2NUDWGHwpf4s1Lk2ztvgNtO9y+EMtztVty1WhJNhukzOr7arVhqkBw5ZOux3yW+xZKi609DOV+/Z+oHr+2/tL43bP4UL/alSbmARWHddQd3xrqnTG8LwbW42ZRhdPvXcRzANyuttcI8ftK+MjOq0CD72L1cPJMamjLnL1Z6Lyl5iuj2bkBTKFkmt4Us8USsMDw9qaYPpOxr6T53bc21aHTm4Za7ieWtOpavnv7O3R9i7Tf7cSVrCZUM2ZBjvab5NrvKNFQ/WgtleEwUI0+sslWK4OwPaiuSnIK2qvV5b5+WFmT3Noib631B09gscVSekomhty4PXpeuMN98rWmQHt/jpuNbzFDEMhLeDWZsGeaxWymX3LtF+zlrlnhNpmQoays1xot4Fmhor2Ik/FPF2rN1WQZsLp4G1RZatDG/oAnlU0omj9Bnuuv0Vzl5pRypVvDenomwfPPiy3emtn4bXDQz9/MSub4mhZWpEloSZb9acLnQShSUmt5Ut36RQUQVOrOxettuwELU2pjaeVVOQmDVuVLvH1/lBJVSVlaRbjV2qqlVMJaiO40plyDnrXkoXiyEsoKXkPrfosahF2qw4SzFiW7dGEVNkliiZE8qjSi/To+VvdJvTlpal0FH+7wP2k4AE89raE7pTmVHV2C1tbWy9X44q38VqVy2LSYlXCWSl3o3O2CFkojpzMbI9OcOTH5NgFSgoaCqV/da0QpaCSzgLcp1vYkv2oGd2odKlmVi9Lq5j0KEvYKFjR13F90imur6iNhYlHW9tKxkehtGHISWtNWJBFIWrF5M1mW0Cjkxx8Y6LR16PoEEzNq/iHkkeNSsIUGsWc1AZaavRr6DSKZ9RKh1owDBlqm3kI6046JD0wH0qq7lM6EePTvPY55YuMwkSjyS+lgagbKcsUkDPOVORy7xarkK7TJKfUNxuuehdtI6IKrSfwpG1KRpuZHS4J0ZZhWqHOQD0mlNd/HjsyYlC/yK7abphaMuwaOq6LTGufyKrvsy173giJ4aexyFsao0RZNKZICKBGMPHu0keH9JSmRuuu8AiWsIFTPLJ079Mjx439PdecvGvJpjblFBhHIUXDUnGGaQdFVgHl4vSni2p3JUk2plBknOmKMNrA7IV4eqZe4nZWDEVoeGCoypWRqlKz8EzEoe80qiPdd4oylIdMN1WnntOLFvnAwGgTJl9xoEhu1mdsjxreTJi9Ocs1B6i5ytHnZLnI1QFwjXnLtdYvCg1vE/OKcsWzMCvxFSftjTfcK1tq7bT7S4nVFj/dbRs8SdqvqhYX8nJnnGGQfnFrja1Cyv5nfb6qgMxVBZf21eOSY5Ql6F9dK0QpqMmerSbKJV3XsniP2bLM9h/GCI0pOgvepYnIPEae2y+U2lIBovHzjhoS/VU3dwk/W0dWIMq7XNjwUNHVxdJr6S46L+Hp61xT60shVBifDt46pbQ9tKEPMFpFS4r+11iq7ReLWmLZ0/Ycq0rBa7cst5rv260Is1YrgaUUddAVc1Yq9Wlm2wm13JakZvM6aQSV3WIDZ49zeEVu1bA1sI/ahoBr7VnDrdX1QsRUzZVONP1ooD27/dfFowInAuW4VqNb9KIgT4khGewfKSlT42BJK/E9u9xF2plSzSHhuWZhBgKndok7TySJlaZ7okqXh1Q9lR9Wb0fR9Ce8+lcSqvLqLYsLVZy8yl1k5OnIEizdaZfw8ucqfjqd8anIyOnNplkUSGP2I5h2/qMidCEOU/NrSlNqlQ0Phj28JcPWrax9tmM/VBYlrizcHGu4Vilm5ZdV1znMacx0a3Z92W11SnfGlYzs8ixK8NS1ZlFJvcjlRivyMF5eupWDVaXwOhuJ1aapMeCQQpj+lpBT28BU7fNQG29n66xYKU40Nen37J3GKatT0VRftjT64qZ6EVaBKMkhcEt26eow20+QAEKRTsT4NK99TuEyChNGk1Km0hSlBmYqFpncFIoxfMoqjC5UPWdN1AisfIj+1fUi8fT6uhFBqPfSIUYgdfbGFylltI3oRbQzMMKPdkKUu2xDliZdDz5QMGUq0fQVqMhjgu1d5PWfh7fvDOqNJtp8w9SYYctrFZ3cM5pNVdGi7n3KjWcJV0uxkUB6Cne1kGq/EoLJclanHL54iB1Ozbi64iFYwgZO8Uh9LVeh0eupMYK6cwkjUb1T50TvykgUc6jI+lfNhELUGhoHC5Jw6DRWzlNFm4WpNqXOAUKCrTQYtQqVhSmUBLfEo7w9pah2FJgQYHwkJU69vjS8toGhnMzSIiTib2/p6DuNeNN9p9E4x4vmh05jSWu4mPJOs1MN+wh/0vZo/+o/VjfjxepptymDMeYbRlstiWeBCb8RZmoJmeoJe/nucCtJLANbte+Cqchqv6SmsROuC/XJFa5KPZWO3tVySVgWvTvLSu+GL+4ZcureeMO9skU2kKi/suoG1vIW0ThpZGlq1l1M+VVmGDyl49YGW6ptsOmpyX6rdnmq/R1KqrZAXUdVBGOaauUFZzbN7ePZhDy0Xwk4+z+Srmc9sD1CLsvJO2qYHZzKcypOtJgy16GTPExTK6Z0pH8lofoYestiz4qTi0zDQ8V1xn/qVm9dkU/0Fh28Fcpqfmhj8ZlRbxwGnrqz15iiTatKxvqQ7qR6diB7MiZ7lmheAS23s72cXGVXvyddgfV0atCekEE9qsSOgYFAdM4xkWYzj9TLsdjA2eMcW5FbNeypTli67Vxad+wjE9V0Y+L2NI+yfLE1lmVLtOiGeDWRK9zsKIasfbaRVX3MNXAd823y4ijzi+abUWVnd4l7TiRphijsFylEHTOjRixVUhrP67e310d1Tqamzwb73O6p0j1DOWHJsL0gYQpN2s/SVkNmGfoZ6dS49iDVWNpx1RT7SkaoqewhuD5X6enRZbeuL7vVDQlO1ZeqKki07GevNdFCzQbOllpVaegJKKbalKG10r+6Vt9ADXq0h+9WQL3u9iJ07T7VtZpIpZYQNd2GZjStWRoqy9I2SOVS6dJFEARlnSBgfKSMPLZbbnv2nOedeTCayhhtqqSu5ayw+TF99yKvfboSutdujvbrqB/b3v+vaqZC7ssFtfE6ahUJF+q2I1N6UcuiFKK6iEpbbgA1JeHS8ASQoUSVtykZbSYx/A+H4Woxo23irG0kclmqu9ri5/WflbTvUTeSIC+rCF1Bw4P6qME31jA1adgNO6JE9Zx6NDUzENblXCHDWHVKHkv4bOdtnaiq0YncwwHyulyGt9yhdyLTvI9mR7uSDcHyMt8/tdUjRznGqEnLbNQZsFdb40ihcj989gHClOFNmUdeddibFfUxpkTdGD5VUtfIl/Zyp0TK21NyJXSvp3J3wxseGNbWBNuN3FXilmu7E3ZNwr0+pO/kCqDrHoZOXpGPvZ0y1IxrNKsLOOWl62+PpqhuqeB53xXbdXrJ3pytlsSTf6qPuppbrg6AJ+eiW7Vrs25Zzbrszd5ZUkyxinYGQl2oWZkFqKQWFSpv5LP3xqOKmGUejZBwjJVP19Pu560UR6U21WS75hr1q1Peu88ZBqkPtzbazHnd2lgN1YyGHngsoC62Lw+lp3BVMbePEMfiuBe0Xy6Nw69rmwkZgOQdNVSyDp7wS3YzaHioaIcwxjx7qzcWpNULOnhLNdvD0IY+gKyiPUVzysbSyj4Zf3YWzx0MDNd6ZTK5fA/SwxJJku5szQoy27+JTgfMJnv2CJZ51dAkThdy4NRwq4YdHecr0L4AYK87WgW0OC571rPe4HALD5dA7LgsMVXxQw2qmuRygxbCG126pZhnj3O4HboC5Np52YBL3G0iSTMRrgqGa1WuFYZtGTNnmUtaIVv4iowtPZzL5amUTiIjPcpl9m4ZsZ/QCQi1rN2lZLkWSUvfoIaNRCpOWGqvdm9sE2eb3e21BtO1mGWdcaKObp8B/hYgDdSapcVX/3y2vVYH3uIwVWFn3cLgdsJFO0t/wPNg3q1FQgucBmwAz2lR9GyccNwqkzvLzMNs6bwIs05AZd/epg+Z5rVPzw+Mt14BZ2/7mamIts4jt6UXoVVM2ZJWjJZ6aZnKVGqenOt69bNWkSVCA21KRpuZaus9RSvH0LQGdXgxPUsYb2U8WdRXWyJ5/efQJYuWUbV1hDle1DApFFaoddVfJOsf1PfTMGHY0WrYUuDsCHH0M7kuVH02ArS4iBXSqjuUECwcI6/IYnylxNxyQvjhUXQANYo0XCDYLMbKI1g6Y15HTn4+ahtKSo/WlVcT79Edaa69qSJXMj/vlTHsz7hi6zrRSfOSit7Oel1PQdFEVgRGtcwUygqS3it5e0qesY23XqbR24YHhrU1wbO1eFRcrouT9p1GQ+1n6DQWuYaLqE+oYfnv1O3R/tV/qRtR/22d+WVvzlZL4smvucqlENLxC3W0PLGnbuUPZ7vriXnXqWTdcM0ZhuNlr+MtMdKU9FRiuMnued1AbzzqgWeZRyOccbqedn/P+lI6r1mXJbv1/CozDKFScGuufzujW3N1qsFp2sl7NcJ9d9G10klkpEclpnATObpKtFyfXdGLlFUocm0zIUMx844aElOs1a6DT6m74aHiVJGnwhto9aaK1kw4HTy7KvsZ2nTeB2hV0ZyyYa/sMzFnF7yj/eOZRLc9jlqtJ8bSTcBRiaJ9Mjcj9YGiLzYcKPgugVav1TDsr8SGDTvqRnKtoEQ1ZYGp0V303TCw89GOQIUrLhr2CHLIanXIrL+Vt0nvaFyddTMvVuWQt0/bWWrxKdp6FUSmqz/tD9CfatOWscfURJImUj0DkI/dUklnpzaU3XYtb6996UV0Yd8CIRRv0KaH2r2dmhEOkzKGNGw/lvobTt9sISyYYXPmqk/Xqp55bcao6DGacpej8KTybi3oxgSnLmab3Y3DnIZNtwbXN6XW7eHayO7Z23C70R62C5ZIoZlakyhj+Eiamu1OLF2sndrfMJqE50IlgLE6jClEL7Y49oFMMzaA5wxNfWmI+n6hmZ1o5mFpecOeUlj8pa5gSoa8q+OhnEPIVO7R8K5mKjQ6+++Q8p+/7YNK1yqmXKiy2vJ5m96d7dMOSp8a4UaVvkPgFBDXaE/RG5d/kBKlheFvttvgFtC7jrbUnv9RLkIXVZB6C16CU7e1GUO0OCsCG27fLXXBMxVpP2pRRrCC6fVIQ3M6cFDfVcPUsGEbxzhGoz1vtP1XxKbaETvDWf8QegxLiNrThAzD2HxLO+vKcIj5qRF3ZYheI1jCBk7xKGyOQ0W7Y4TopJPq9yc73AAAIABJREFUglq67eWVOc1WmS29he0SeinIO81WE0unyEs2vC09XR/mKJ2GliBrCWPmCrHAzGJmUYGXVoRoIsZAlSJkmz3EIoxK3erAsLYmmL7TaOHpvtNgt10NnSxVdZ84qjWjmtyLw5f/zt4e7V/9XfVZrlc37tmbs9WSeHVEfUVLwe1x3J6wl1fpW0vfOFcljXIbx3rqp80SUze+NJAwfUsH8hS98YZ7ZaHWvBDafQ/I2W9lzLPuwvWrzDB4GsethfYTnQXyLK3aVcho8zqWUR1dadyzgS23Si3aeR5zjMLckmPP7dcWboXerW0mZCjmYJayTNVT/WmZZnbud7TY8GJqt4BaFi+yjHNL/VJGXoLh7dhVXqfQhoeKdiDSkawiZOuGnKIzby/ySWN6za6roPGaDp6U29XQpuc+QMOK5pSNbF7a4jdHBzpebOm7pEWX1aZ7YHqqrmQ6EfvT2SXt7MMSu2z1x7QYj9vo7lMiGedoqFMX+08NN2zY0dGIxlQ7qDu9r07MC8kwZVdu+NRosJBIW5INMRaqtlMruy43jbjKtS9bKJ3r3WitdDnr+tjWrWGXOJqKLFkTMeIcVjFPF+5t1HV4s0i5OkKzgimjY+tjupuRa715VNl4kZ4Ck1RjzHIXDdiPDDvdEHsLA7rdbm/K0a1Q0et9uihR28D1RTWiQFxf1GBKBE71ENK1tYQkxjR7qDUhitk5CjXQq1WWblvHSrooC0UeXwwvNo4serCBBhr9fTqNUQ+2T7Oe7javro9h9fdCLBV2YxUbc5QdirDXPQtr9IoQ0dMwXynrb8zOchFiz1VYL/eaZypkXWoUosaf0MUIKupCBTbXvHp63DRKWM88TxTIKKcu5M1ywZGZzTboJaZlJL8MQNXNLVf6OhRDKbivpIfAszsn3KS82tf2bQPtu3SXbuM8S9Nt24N6GibV2QYMe5+O61n8mxSqP9V0NR/6G6ayLV1Q17eH10pBjYvaQaWs9DPSUGqSU4kvan1cCWUAEk8tnQqrpFaINxAbemihW3DzCq837tpcR9LCCsHWsa3nLUu1HccI0T6qAjMWR9XE6ySE1UEyZ8xxdVINDxCio0jpZTUr+4tp35juXtpzCWMuqgjh64tCZOS1TaF48quNa29gWEMTLBkGMURYf/SdPMMbb0M/MDZDY5wsF9JC2MR4IfXMSmUpciKRqOcXjXKONyHM+CgqVdvtkWeB0VthGRHVczH6t8G5zXbnwqKV6OC5UsmTKIvQw4SSeCGFXNCs7mYnz1UW+bHZdOwRVN9DPsNwTyQ9LOGtxsv2vLLEbLg3PvKRitvrlY2lGy5CqytU6Wj3PfKFbhcNrJhh8LSAWwsbF4WcdxUyXR3a3rfcQ/vl1d86b4fOcJ2LEZJtGDiEPYGoKxgCo0Mh9RzcV3Jt2JgVbOflQreMU9dRPnUap6TqodWrFv5SwdIt2mCQYx++5w5e6DdGLEuZp+PXPLTpoQ/QsKI5ZSNd9RY8jU5qT7XfY7jqz4I8zFFnW1wJkD1rjeLGckUv8u4tMMM4QcRFje5u5alwarhhw472pXabeU+D1dNCVhd1FF7gWUY74dpYdh/rakHjag9UeKu+i/sK1ysIWFr2cAZzRUbrXknX3MEkstvhsW191FWGxq+Q0HV4tUZ1Vs3cOvLeW4IclcEN3GeXgyfYcJveAVy6b5ZW2c47ctLCuPqqzX4EKqpcBXp9yIxrD7OVXcQOcYC4PtdWvevaTPdA1zdVZXKFe+SH20RVzZXvunQ6rDUCNevz1VXe2BPwPHBoFRrNLRpJhQMKN81FSXmm0qENzBrAyLY3zxkl0/zMw2xtlT1kX9GRh7HkO5pieCE3JfuUyrY4q9CxZB8hug7HG3OFhVLI4TMVdr0MVhF1oaHrcDmsuI7WzRDg0pZlhSSzr0SBeKJmN7PZsYkAzkq+LoLKIqP1Chi99QZH3kSBDC8hgKp5NM2pwOyEE7JV9chYU8QtrKSeg5J73OJdXSyerqNaS4wUPKfU/KCehsk1nuH6vIYtbYbFIcQjMNuERZ1GRlfgyRPeygLVwYiKEQ2U1yrRDNkrgqSSSw8LUjpEnjwKxA1EsNJaKJ2+1yi7yh2vhzFCaLGykFxdC6+Ys1Jtn+Dyclx62/AAIVS0LIEpFEFodQolYfxq+1odGEbtfHR63sUOLR19p9EOGTqNKHa+8Mx+uE0M6ncQL1pPm2+PoorwAsPJnx3UsSIL9RIlqid84lbdvxW5rHhFXt0yzBlFzd4BmJVZ6GYlLIcr7IeLmEQagUxd7FY9B4AN98ajFtJqr4x2P6ruUweGPiR0GswwRFWMWwtNZQg56SpkuilXRzdqBrkCox3pkbBkKzSbF8rfavsVlvQUIWnDGC1kuNhhJmSEZhcsHApJTldydS1ymbes1005er3ncmFUAC8w5DNCru2it1avNv5L5aGDZyHG0Maj1GofoG1Fc8qGZ8brb7XrxWukLbclBgmHtLgDuLC2eBDkJtYjbvdNe6O7J4PapobbNuzoPrYS/mHKhBLDM5GfemtjuOcforenGO2E9HYYWlsanT3HrhuNoc7XLYud3gzmbgVp2yUmMIbVzeI6hMuNpmY3kcWKRxZT2cEthJIfO1U9yKNlIRe+d73nhLXkOa/9RHcteLvNonFCq7CHWHYN5pqQNUqF6/NqkHfr9Zq6dX1Gc1odbcqTZK+DqyV0X+yz1kzpaKwyub5AmPWTiyZAEktTW3r1fdqAasGsGQz20Jvn7HPm4cA5t9lp0tEvjRfSkQb7qrmuM193HdaCHYYkp5ipMOpFLXvUhQrsOo2k3/K2Powm4V3IQhY1LulMlz6NAvEkLCTerNYK5StEllILgjc75HYSZtvxRB/AwzvcFjLCpfZwSPzQs0URVdi+RwcLvQ3qQ/XRMA31KCRzFsPeQYOHuJq8mRqb+FHpXoOSV5hoasaWTrO45VpbCWZvDQ8xvPQ0+6A+BIsa2IkCjSPHsFJnX2/yoM0uP+Wa5vLytdxaHEgh17HDAIEplLFt8i6iPVuLwaTjzOrUE0O3GadQ0rLpqcXaJZLXjp9iYFhbExy62VD1bojHfFaV2yMYjWFL3ykcIOzQzTjFnN529aVTCMkPxlbI76WFGZ/22R651Xzq2pv8GYnVeWHpag4lLd239PhYRjqHVATtQnGb0agZlLaB0DFaGinVWQ9yuVtLk3Te3vgUN0upZTBeD8E1p9qm68PWh3Z/SvsnCre4fXUwQq9SuhWoeYZB+rVUcNzaUBFqdmtjVU13M+T9xpjlLlTRor2IIVAS7rbx1WLe52q/ymlth5RrmwkZixz2CqIG7HWDZV1utOxNyWzbodx36L0MlNySTl17fEa8tV1Y3EJ7rV5tWlgkDx28WVyhE9vBOYQj99A5zI4BZ4u2JYKlsktmxrBpyHsqmlM20rpY8NSitrDG6q0FeRiiqscfnWF3s/ZqoCFVaxTl7mYUXmtoZ02rp3jGRndnJLPalH53mxpu27BVJcPKogH8zhqf2rugpr2QJGGpw5BTjHY8rytHJ98utZbuGk6pzMWYvZUpZAx1JmuZHSjXpCaYtO0SEwUfHqVnYAf7d12Hhyv7LJKk8iaq3Do4Xu/cBVKp06D23A4SbeZcMpJ2Vu+5IqSxnMh+vMW2EgpNKy5klUtHU+l4dXk0IfeinE9W7m5G4XXpOt6M6U7p90ThUx2wPV2ZEVeftcayGJZrESJ7XtFpJbmX1dbVpw2MFQTPOaIYLqItuyh50UrfTnnRcjMPB865WYYJY6dClT3vbhJmKqaM2etIjyrwLuSTPYa6zdWCRGUzCiY5i4oRlU2BPbcp0QbaMxh3JOLGl9nMtuN21Q+Zlhj9Tem9wvBm2ndP7yXUGm36PdN1J9BKq9tzqmr4VFkkpFAUzXqq7+GikCRFZZhNvBnDni1pnxHcdsE1vPBa1eQQRJ5HCgXbp45Y+u2SrbTTiKrAUkkRLIruRIEWCwzj7NOSzi5WynuUG1NPKbHtAUK0H8UUytBAlOi4ysyOnUKZsnM33NKgn3RgGDq3sDOwZxNsQT1I2GrfiaGTW/X2vJ4aPM5O7JQTstv2KOqFvMB9umG5lGtv5uSTc2VqSccuWKEOQFRISeV5Qk/7ut1nlGpvkkYJd2ub2u6NRw1jDLTo5US9Ms/amTIdFX3qC0sHO4yzT9NW5wyD1I1bG5uS6MWJ3NqgzfRs6p79imiPeoS8ZTvWUjfVWPu1tPi1xQ+d8GgV7sX+c/7pujPI5rYXnvMsMZqwDBlUlfZRsaudqWuXzz5SrcjFU1y0LK7nX5FF4hXlHs1xDNxNoQkhK3xk8RthnH0MspIOHkObKbttrA/QvKI5ZWPKkheHpzviY6vjXWTvzahV87LwbrUqsLhsS16Y5bBPU7FE5OPjhg2qpzXd7jmqHIjMdqEk1W5Tw20bttfSDNov1zmesvipjXQaIE29sjE8tPMwpH6PYXF6qk0bWUVft4xdhfSQry+iAp8ucHbUIbz7V1VhbNslztqJGsTQV3ghrutw9VhuD5xlemvPSbepXSADKJfPLPAsEdJdnXJ6CYU/r/24X116nTSNwMOSbg/xcvFq2Xi7PSNjCri+kfnUhVu1+3R9RlvaEm2qXpQeZa+TucNaIwVFx1ZurcnbeXPrmpvLeC0tSCq7BtVbGBWnsmz08GNSozzeRWnTtYyV7HCWxjxvo1+o0xitHXlrhEVH+888pDuiQ6UoN+fmVbroraqq29OzYJyNY6l9i7zTbI5jhFPMVEQVkQ5UDSo3PzbSsziuQc4dhBmlGi56blMsVj26Uy+yZVLOeyVtinpaqJnwNF7traWa1Dkycl29N6zY2OWbUpaXy5RpTb2eN5yGKc3zvIbduUdKq3V8aqyMqqSlB2ijSOFFYnK7XFfZE2NqpOC5r0OsLsFnFA/BPIWe7tYychzVPVy4XY7S5U2v+EgeDVgKDfGmitb2AIEpFM/a3dty7YKby9R1iSmUKSP3wi0Dt5MODGtrgjvvOzF08qrebrdThndgF11l77Y9mmoF3PA9e2JZ7NDY21S0LNnZE7EMdkS+XAfAE1UNbtTyj9K+UXGjeBLeK1Gh27Z742loLfXKaPfTuj7v06WuQz5kz3atwhkG6Rq3NjYl0YtzDTbTNrantQ9uJF0ld9u33FL7dV7/PEpe20zIKBjLhSOK6EXUQ3qB+zuZqKjpwJ5bvTSZmp+mWxPPDofbPa0x3fhKHo1Viy4hMbRJWG9LfYAeFM0pGwljXvZo1lyirjPvdLzFdxd1jgOy2Ybfsrt0Gf2Tx7YobrfZ6pHl1BqSa8n7TA1b+JzXsKdch1rTURe7XUTXTspJ4trS1PWe/ct1nGdXd1Q0xSnk98RnCt0YLp+8rmi8ZcGrKrwzqLZdogWmatNo3lMXo+twp8NUF8o1FpbpLenOUsDtcdKme4hPEPm0t9wNThv24/qBouhmZ15UB90vhbZb71QKbpGnKn65Cj5KdeAwpw3THUme92LK2+9TERZx67PWWEq9CONsZHmeKac0hq+b9tnu0yw0tucyiwjP6SGaciOjwehCuvPe2n7b88yDpS6Um3NzNRu9LjSiTPe9B0l6nqmYdU2hsspNjnkVPD2aGwVTEXbw4aNslnq0gzyziis0+SYOI/mpi7Euu2OocWpiJDl1MZVsNHw3a5yS9tjwNkZGbp0q0e6POnINMmpOCtxnLEPDNColetGGYUeLRuBAwPIbNaqPaumOIjY1Xih0DFC0mOpLTHkqN5zDLFx60VVdF5euDyHmCnmWa7d19hhGb9fN9qymoQoy25ju9lWASmHBdd4BwpRLPKQfHq3m5SSxaLa9KRR7xYx6AzfwpAPDCpvgnvtOs95eJtfznJ69wi6NOTVvv8+QOSptz+2R61qnru3TblG8+wdOKdQrYNFpomipjS63XAfAlUpN0uwM8M79cIk3K5KrRLlot0SFri19tvP2xi3QXObR67P0ymj3Leo+YxxLJXVNd2fPJv8wa3t7zjBIxRZiuLWhLriLPvbukGtvs9cb5xzSK92HTIDP2vxuHbBZ+Gdpv87omT2ZZRWz6lCE/afWWS70NOXdWrRm941e4rvd0urthjpvRhbFuSbaWwdvtnspOIpTaE9Xuvsx6OWQTshohK5tRK/P0gfoQdGcsjHa7daLqQn3aB0YAzOORS2zsWPd21ra5PuzKDKWOinIaR5aGt19ZqtdZJYhhLyk+0qJ6+YNO7o3Qi6iBMzZNLVAOHqn8WLjpEki0zGLxEXlox33A/5EKfRIlaUESaWZznd4ur8DSej9RI8sfe59GtYRWvMucSxp4sLSPI2uw13vLDQ2G0S1TG+pPibKlevRrJEU5ZAoxazD3GfTdgP245JU46ISJbBvfDRrTrLqHSaDLGIozsbCWl4/cJjTgOlaCNcfp6quewJXn7UmOpbxusol2hrLcH7/jZh92oBXKfCcLpCq3Fe0tpYYLw8ELJW00JA5PWBXJ6pQqd3uoucGvdtuZyrcHUgek+itkLoVqvS1O4yNyjME7jbBTpsijc8qZRiPuDMDi6bN7Ta5m95L2/nq9Bto310v3cmg3i1ywq3pUbcNUwOGvbpSd/KiRcVD7ahq5naHST/PAOQE0l5CT3fumA0STo2nXGkRzNPm6W4tI8dR46Vb8Cg9S3u6T7VtfoAwVeWjeikdyBTKUO9k24WmUBZpsOGBYW1NcLd9J4urHypFt0OnRXV2UeSqnP8geVUi7dwejZ2uxMW4I2iRog+MbKzg6pTuLOTs/odBC4XWUNzCyvnPNrWKoGjuWztcpxd6PCuVfy4tUvO9cQvAWVM5xXS90S3Ixmj3LVZRVRxmGBapA7cmXG24NRVkVptVzX67jXiJvWRhRWhG0WHRzhhS20zIwNAyHzIOhVyLKlq53C0QbsXxrncwAy/H6O3IZwd5VmQx6ydVqKEruyLxRa/MjgQ1KbEoweYj08FLqJihTQLO8Mj12FHfNVR8198uml7YZ8tZJ4rO+bHfrOJda1ik8lmbqyHCbEvjFn+8FrQswlum8/ZkPtv13P8jkyycCyViaXR3mK32SmfpqZc2quYNewpyLs/g6dRyO3qn8aLcloUxi8RF5aMd45nuQwEL7W2yOJADLcpiddXGkfkljHN4tM9odkDUvEu0W8KsXgbX4dbQHWZCZ6VShKKTWQLojq+i8uzAIaHHWX+lAVji9VyPomTcwGrtZ+DjdrNLEzMOiXOpJpoOrm/E4lpp9Lpa0y3t+kZEpS+mrFHOrXTWi9KfktM1m9LjOFdg12u5MozXuSYHZjNSjiW2XkU3F46lGy72BC743dqAa3jDtaeI8LYTz9n5zMNsF1SGUWjOLTFXXCjHwfLdcVBo9l5InzMV9uUl4dpz1D9o0OLGBz0OTiz0fhlDLMLs2czNNve5+hUew1mbGezEdTiLLGd2LD/W3EIF9Mpb+e1IY+qi2va9z0G9zImGyVKnpux5DK/WsJsZ8lvUtCWO20aMag0vdmjco6WItvgKjEYuF2jZalJ6OjRauqlPHF0NIlgU3YkCjZV0UPr+tWMgaWlSF/VCVygo6i7cuqDrUw8QmELxtBneFprQOGoKZVEtaHhgWGETbHTLjfWdLH5+rJV9zuktqrP2yFOtm+zQnkjemJ23R6OdJy6Oqv6rFT1lZl4Z97c644aQQh0Al+dsOytWR01BJDoqngZL94QthlRaBldrTNdvma6n3XdtqbFrY1d2cCCq14cU32KBpWcYVHDc2qD92UbwFKuQs2udsrpDrH3IdLZi7jC724aiD1Ri3qwrnAkZCuh1L8PbnpcLQxphSM1DRVq9vLV459Rm2xHXGnvr4Fk6liOfPqc02+gDdKLof4/GysVGArdv396YwpbXr66uZl9/8eLFbJxcEdRBSSelIV86Ak8hIALNG/anT5+iip6dg46+lSVwtgnPkksziUxpMFpARf769Wv00ZZAi2//9u3b+/fvt+TCuzUQaN4l5oX848eP169fD2nKqb569Spv+mFqlr22i5xGmMVsyKyRWDzGbC6rI8x2/yS/FLc6/YwvVms/b9++/fnz51BSzdo8fPgwY6nDpIzpf/nyJXw3V8isVSujPQ278mFOtaabyx6OTefDhw9RAWatIvpWucA+a43rHqfYqqW+devW1NPV4ZeXl7PvynVLwtlouSL0aQOr6fXgOae6oMw8rDYb44vRLopW67XF5MmTJ8ZEVkSb0ng0qT5nKuzGr1my58+fR9GVC7xz545xaerdu3cfP34sJ4lSpk2x49Wkn9tdXNRFvHfvnkXpGgNaOh52mRuOWW377vZaOxnUy8xomHLVtWoNO1cB204n2jMMi6zGXYoOw0uHjPONY0ZqmNQnGW/3ubB30vaRh1wgECWgZY79a8cgida5ZquJvA3T9a7iZpel3Mi6nuq3zJL30sl428nmjWhDucMUSkZNDUmddGB4oIVPqSBqEmHkxvpOUy4oLLhC+pzTi6LYHujO57ipLZrbcV/cfj1lDAfW1k7ao+26m0rh2I3lU1LVE66O7pTZj0KqSmoSdbzd80ILOpb9YDuIxHS9HXL9vbJZm3cLS7vv0mjpuvMZBqkSt2a35/rd2qw2jaM8O5NFMWcniCT/ITPzXinqV7Qn8HlvDxxbbYfGcuF2hoekMOsnJdWernJ20mPWcx6Csf5MO+zgMbTJYpb19wE6UTSnbGSx5/8msq6zNXX49CKxNM94c3Mz+8qee4JnOwESuOgC/ywNItRPoAfDnmppwg1tu+mLhbFFqHV6xaL4U6uzixLxImsNydIAWX5k20uZ26oI9OAS8wJ3h/faYZM38WhqltNtp9x+NMGlgVrZTTslzYmU+LrYLqf2nqaP81TzNztxY89uS8xq7cedRHOF3FLY9LuWJmb2MPJ0FomnuL4EnOgj1yo6cX1RDoUCo0hVR4zn0RSSyku221rjukePyXh7//798TrvhWUMZZEwi1Td2sBqej14zqkuKDMPq83G8qKmYUPC6gxrUaT0TtD0oCAUnpmKkMkYctRcipy5pR8uOYvu+KFNGS3Bog63r6gvk5eOvkU7fdCGBsscoTtqZPai2vbd7RO6Qs6WaHUEi/WWG9QPYtMwrVaf96JrM67P8aJlvD18tjNjWQ5PSj1AC0/JeUj3I6ynrr86nB4CQKAeAqrIe265CQvutgXh0yFkdqPO1Iuz4T0MEJhCmTWDEhEOnEJZVBxL19rtpDEwXITXi9xn3ynsknlYvFvm9Dwgq2/dmjsmoip/4PIf7dGoiGYulk4V7lbwGo7/0B5yywjU0hMux+3Y3Idy9dAbN2qwjV4Z7b5R3Q1H63yGQZrFrY3m3YBbY9/yqM3ERQOKTpSOR3sScLum0fFsdmEsy1tTw9jswpw0QVq9kypuqdh9dvAY2szaSRt9gE4UzSkbs/ZcNkK433ppfjqNzDLPmN6juTTT2fiWr74tYs9mRIRWCXRi2FMtzVT4Duq2fCG2gxhnyWKpDy+kWct+qRJL7GdRUwNyduIS7ZqaHWzoFLPXr18PCWrIus9vvVomkgo5AZVUv2A8O1+2c28wqtDZ7p+cVelfYz6v/eiUurHd0RdW+/xi3oGGjevzKtF5Tbec6/MQFb3V/p5oQSo5G2goe7e1Rl+cju4xYQblRjqWlCXhDl/GdmsDU3rHcw5kou5Lj6bCp3hmDLfUmozZ7Z+U6vs4Hhlz11L3Dn5A2Vlc4iiVLgpZQgMzFW/evDlw97O7N8LVl3ctdc8OsrxXjLe0KUZQYzR3SL5OKdpaocMOwrMp5TMV/vbt2zGvzi/O2773NqgfDZWGaUSRuDivYRfqSCRYnfeRcW427EbuUGTvaA/NdRzYC9qhvGQBgdUEjL301enPvqiPFmabDHnmEkeBdDJAmGrXpsJnVbY9AlMo2xnumQIDw4y0O+w7MXTKaD/2pOpc/ptqd6bC7eVdHbP59mg1GV7cTsCylKB++LGjVB27M9sP344ikUInvfEEgaWP6u+V0e4v1Wl78XueYZA2cWtLTbpmt8a+5aXaTMSvWdEJsXmUkcBsn7PDjyMy4j0qKVq9o8jvn2+fHTyGNlksrf4+QCeK5pSNLPb830SOOtnXuGXTMh2ZjcU/Cc3mqBPL1GPImympNUOgE8NOLIBpJe8QbZb+SdVDClVPpgmNbxHSuJx5lFFtKRrvDgQ6cYkZ1e0eK2PcgrM9d8thBJrh2p5RNIVZI5F4+xzKEBVvDLT89NDTp0/H+IdcVGs/Lo3dDNsyxinUus1a9QBkdtDhcstyPZvjUcOcak23nOvLolBjIu4clvtKVadsdFtrprTjakrXxj6z95bl9s8//7RE8z5bsryyNE63NrAU1Bi/E8+ZaKmPGiS2PfOgL+HD3sJff/1V4jOn0Zi3XCQsZEuyRq97lBFaiqYP2CzRCsVR7pYxpnJXO1gCI23KIs2qlR8XFLd8mSz3qON4fv369ffff+tkDXWkda3daW27zUWoLZGrbd9d4XsY1LvlXXRNwxTFVa1htzHkjzLPHmjsWqgKlGjZ08VxDUwxd/NRaal4CoEKCRiHOUUlt3TUdV7P169f84phyVc5hsPhvGKEqc3muGi6PtEP2d85D4VteyxwuimU0ALdEAaGLo3t1/SdZhkmXNbsu4kIxsbuKK+YkHzdo6kFpmOX/xLKPYp82+3ROuPhrSwEtG6SMPgxi2Or5CDG/fv3R3n2v+ikN54LbJO9MktNWQGwt3Z/BaJyrxjhlxNAKVt8S4kZBmPWijY75M/OZzbHRZMMucSr3K3NGhL7lo2WULmijaUgWmkC7mrObks5lo0rLBcmVD/rJ4d3Z9ugRBbrHs3meEirt64slbzVeQfPqAWGNiGoJvsAJ1U0p2yE9rky5JCegVbHp6b73WKoZ7P/ZHf4q2uuSMO1fEEYSAgE+jHshN84sHZYxkJY6ToCs2fRvMCsAAAgAElEQVRMrkvW+F2fduevS5+3jiXQj0ssxNm4BWd77pbDCMavbrZn56agXWj6QVQ3JLyuYdV5kGpWEg2r9BO+YREOCanKfkYCmojZ7cwUS6+gxEgY1zeqe91FVaZbyPWtI7P6rWjnXBVkt8o4K3nPtUYT+rN8FKHcbxwZt1W5C10WgZfG6dkGlrKKxm/YczLzENV4oUBtCfXOjNM8gAbj+qGzQjluT5aZiu0MC6Vg3xUxO8haKiFtylJi7pDcsiwym746mVrQKdd7mRWgmQhVte8j1R4G9WNhV1zQMM1Cq8qw2xjyzzLPFcHYZO/8S0eaW3YLuKePcvPlGgKnIFBD98zoSbyR6Ua8/QwQmELZaCqLXj/jFEq6gAwM03xWPDV6vG77TgydVhhV+Eqdy3+0R6GmCGmSgDqZ+nh7tmhqDmrohxfyurPFV4R+euMWGpY4TfbKClkgu44tFlUoTg2ezdjfzjvDIJ64taVGVbNbY9/yUm0m4tes6ITYPDqQAMuFB8K3Z02rZ2fVQMyeO3h29TG0CVk12Qc4qaI5ZSO0z11DNtqNZZ5R5cmys3MpF8v28dIfmSyVmfiVEOjHsBMbEC0H6BTSl+V72kJZny7ZpayWxjcCMX7e6Xa/jCkTrQYC/bjEErSNiwFZsjZ26n78+JElOzcRy0Gnh/QGXSHHa4skKlEJUKMMxosK7WeQvDbBEv0ZI+owGq4vZGIPqc1CJHkNNdoOMIyp3w+P2vmeqEOpvJBua42046GI3hqb6ei7s4H2+XGjtLM5RiN0awNRGksD96zORmvM6DmjHmxAxMzDUlNJx7+8vPRqonan6Tyync8+XjrzsDR+GsL4lJmKEcXqC+2KMHoMTfi8f/9+dUbhi54lhxGGEMvgburd1eH1LzpYJFxdfF5cRKDC9n2QvzbBEl2FRcCnIi9taJbGn8rXC2+mYarNfsQ5Y8fV01p7t0b1afV8T6reoMAoZHvaoUQQOAsBTUNZfg9Nh9JmnIbqZ4CQ6Bd53nJPgynUO9qzCGFelUyhhILlCmFgmIWksVvSTN9paWVfGt+olGaGTpbyVrv8R3tkUR9xGiBg/Gzb2Bw0AGSqCP30xqcIbAmvtle2tB1fGt8Irat238ikq2iHzDCIMG5ti5nV5tbYt7xFm4l3a1N0QlQeHUVgz06ycdfKngtbR2FfkS+t3gpovLKFwP4dvKVDlaXxjTSaGdpU2wdYqril8StRNKdsGBVRKprlZ8+n8lZHxLiUe3V1NZVI0fDZBX7jT84WFZLEayPQlWEnRh1aM9vtiEHPBrz2bIub8lJu73bWy3lFXhrfez1x62ktGlM/nxsNJ7BmAl25xBKKOOSbn3RBEj88kn5x6qkOhE5ssxjeUnNjHD1O5ZIxXJIkmr8xI2Mvd4xf4qJC+xmKqd2HJcq7Os3sVo3rW62L4cUKTTe7kWxEtPT1KY+053JFWuaea41xVqH0oMbSG5cSjdKm1R192rMNRIEsDWzbcya6Xsw8LDWVqfiqgzpKwztNWDMAX758sR/EM5X40vClMw9L49vlsfhGZirSPO2djYw/3EqbklZK+mm5CpXOl6dRAhW274OczQ/qPXUsrRdL43vZJW7baJgqNOyzD/kTNpP9kXqMxt8Ijf6kdnZ5lKB+RMs9n11jh9p8VIlSkyYEzk7AOEww7t+dpdHVAIEplFl72B6hqimU7cWJplCuQxvNruHA3vpOSy1naXy7qbQxdLKUt9rlP9oji/qIc3YCWj2xLJvKI+18jnltYLvqjWeHX66t3C7qUtmWxrdL2E+7b2fSVcydZxjEFre2xcDKuYJ1UrFveR232bdqU/SswEQ4hADLhYdgX5oprd5SYsTPQmDnDt7SZmtpfDuTBoY25eDYMU7FXCrb0vhT+YbhRRXNKRsh8JUhs983rkx3+rWpuf7wjaOmGi1bhTL+hkZYcELOSADDHrUmFHl/iHJMOX2RWK5Lv9jhU2MfdCCj5rzc0WKWvsL+7VSHJpG9yLjEjUjLVbpQMOPnu9lromWjZLmBSsjBEmKRJ+NHYhaRonEqtB/JaaEXLU65wOxWjevbqKwKTTe7kWxEtPR176vp4XVVxv0/nJ6SvOda434ONMVH4ZbecuL12UfGMZRR2tnswgg920BIY0VIz55TxsPMwwqbcV/Rp4n379/3KvizZ8+OmvNkpsLVztmv7dqUBWpfcpby0qZswVjhdpYtxTn7uxW270Law6Desxy7K9OLTKF79MLbCg377EP+EHLREGONsEz5ZpHTy8goXpasSQQCEFhNwNid0FeLWcYIDBBGTTGFMqJYfVHbFMrqgqRfZGCY5rPoqbFz4nVpFmWxKLKXkVE8YxaLUmPoZKSajlb/8l9UftqjKJb6A40rifUXJJeEL168sCRFq0pv3GInU3Fqth/a/SmtEb4zgZ1nGFQ63NoWFdfm1rzxUbRoRhuLvlsi0CLP4fuWa1N0CUWQ5nYCLBduZ7hDCrR6O0Ami5CApbHTW7mWkBjahCpYHVJzH6ATRXPKxmrrzfPilvlTYyfectRFnsIEqWiLeRDmB1jOJPbf4b5pAl0Z9mwdubq62v9zF+8LtHq+HqzQ8HWGkb0r8+bNm3JF8LQWzYjflItiqTywK5eYXRfGUWL2fNMJ5q2JaiO+ffuWzlFPa0NhkUcb9HXc9WzRykWwCFku90TKOwtmPD4mIfCKR7i+FdDGV3a2kDHf9EVe15fOK/vTKV9k7wRmFylMsOdaY2kHQ2LZQ4zespy0PdvAdm027zmZedhuJIkU9M2SCHu1W8P/V69eJd4q+oiZiqJ4d078zp07lgmfQSrjvuTZItCmzCJKRNBcbuIpj/YkUGf7LgI7C2bsphZVDQ1TRrw7249R8lMP+Y1lzBjtyZMnltTUvczybfxsXtfX126cRftj3Be5hgAE9iSgtXvjFiBj3z4tvDERo0jpvNY9nZ33ULLGXUmzSbF5Y52OhrcqnELZUpzEuwwME3CWPuqq78TQaal5bIxf8/If7dFG5fJ6/QR08Jaxe1bnTMiehLvqjWcHW3OvjHY/u7pJcB2BnWcYJCRubZ2mhreqcmvsW96iyvS7VSk6LSpPjyJQZyeZ5cLQHmj1QiaE7EBg5w4eQ5uMOq25D9CJojllI5s9r+sWrN7ipp9DNP460IG9KMtSunHCNJueSKhuAr0ZtqWOqKV8/vz5nnpTjuMBQFV9PbgnBHtemiqy6FHDpD2PjYzKb2w1ou8SeAiB3lxidsgHdoGyl2UqQeMUzOw+jKn0C4Ub5bEcd11IQiVbrf1UK1guXeD6NpJs3kI28lnxevSXrJSOcXPnihyXvtJ5rfG+bJ+iNw5wpiLsE26UdqkwndvAUlxh/OY9p2XEysxDaBiWEE0IqGfrjbX/+uuvw9sIZios6jtLHPvHrppm//Hjx8Zy0aZsAagjUTiteAvAvO9W275XK1he/l5qNEwekNW3fdrPalzVvmhs3I0Tv1uKqbrpdmVlYDrha0uCvAsBCOxGwNgiaGJz4xihtwECUyjlbLjaKZTsRWZgmB1pV30nhk7Z7SeRYM3Lf7RHCcXxqA0C9r1Ah2+2PBZ4b73xvLTr75XR7ufVOKmtJrDbDIMkxK2tVpNerM2tGaevjfuEt5BZ9K5RHntfZVHulsi1KdoiM3H2J2B03fsLRo4uAVo9lwbXOxMweontS0hDuRjaZNFv/X2AHhTNKRtZjHl9IqoG616emusPUzOOB8IXt4dY9uIU+shku/CkcAiB3gzbWD01XFdtUld7H6VoO7g23Hz+/Pnvv/9WQ7hPpqfORb+7kjiORF/06WdsSx+VUsl3g6fWY4XC9+YSs6vAsvkge6azCbobl2cjpyPo5x1ubm7ScYanqzuclsRXxNFxhpa31EtUGS0xS8Sp035UUiO9Ekz2SRPXt5Fznaab0fVt5LP0dfWKo+dCJvp+S7PYHp9as53h9hSO7Y1jAxs12LznZOZho4VMvf7q1SvvBHG5As2lVLLpk5mKKcWdLnxRr+Pdu3cbC0ibsgVgnQ3KlhKd+t1q1dH8oH7KbGiYpsgsCq/TsM875F8EP2PkZ8+eWVJTo7zx2/jZXLyd0MZPWGeTJQIEILADAeNIX5JcX19vkae3AYIRLJs3lhpV5VMoS4uTjl9nhy0tc+VPe+s7MXTaxyArX/6jPdrHDMjlQALGeWxa1d5643lt8hT2Q7ufV+mkto6AseOhxDfOMCgF3No6HQ1vVeXW2Le8RZXpd6tSdFpUnh5IoE47YbnQMwlaPQ8It3sS2LODN5SLoc12/dbp271yNa9oTtnwNL7+dl23YPVHj/bB6uos1rNw3pzNXdxKbxJyxOGydgK9Gfbl5aVRJfrS+NGjR/pUY7djL7Tf13JQjlH+5qNJL/qWRnsQ5fSGT+z0rw6B0yZF6e7wn7Ftnn+rBezNJWbXo32ImD3rfRI0TsHIHVX4a7qDq5wFZVxcn01nRYQ67We2a72ipLW9guvbqJE6TXdjoQ58fcoLVfXlCbXmQAsZs759+/Z4vf8FNrCRefOek5mHjRYSfV3D/BcvXriP1E/TtEBV304zU+Eq6LzXmp0zjp5URnuLMAXEnsKxY5PZ3A9ZdGi+QZkymzrD61THrOnWCTOXVDRM20nWadjby9VbCmrcjbtkpiYlshDzdkKrv2EfOGQRgEQgAIEtBIxuRFls9CS9DRDsnpDNG3YDPsUUir04szHpsM0iWhqhw74TQ6elRrIi/lT7WMnyH+3RCp3yyokIyMsZpTX++q4xtTNG6603nldHZ+mV0e7n1TuprSCw2wyDZMOtrVDQ+EpVbo19y6Nesl9UpejspSPBXASwk1wki6ZDq1cUL4mnCezZwRslYWgzolh3cRbf3raiOWVjnfVG3vr+/XskdC5o3aY6nf5iP9Tj2O3dlgJqD/ocJ553QaBPw170i5T6JW39UKo+ltbPfWgDXBdmcZ5Cytm+fftWetHJQb9+/dK/Hz9+fP78eYUft58HateS9ukS86q8+dpnnIKxdMbykrekZpTKOCNvyXFpnDrtx8htaWHriY/r266LOk13e7mOSiG6zU5fnujwu6NE8vKl1nhApm7tUyhTKaTD180IpdM0PsUGjKAS0XrwnMw8JAxgxSO1Al4DodUpTW9WeFYpMxUr9FvhK/bNxDc3N1smDGlTNmrfvlC9MSNetxCos31vflA/qxoapllE6Qh1GnZaZp5GCXjntUXjKNDrc05FWxf++vVr98VKvid0ReIaAhBIELAPPzVGWP2bN30OEJhCSRjeikcnmkJZUbroKwwMo1g2BnbYd2LotNFmZl+P9rSrWv6jPZpVIhHOSyBaAaPFOcsXJlHhtwf22Rvfzm1M4US9Mtr9UWtcHEJgnxkGFQ23tlG/Vbk19i1v1Gbi9aoUnZCTR8cSYLnwWP6W3Gn1LJSIU47Abh08rwgMbTwgi25P1AdoWNGcsrHIaFOR132zsW5Tnb60T4niPLP/0p3zUs5LiwD6nYecWZLWaQn0adjG9WBXq/I2euvu3bvq/einP3SUw+rNMW6yXEMAAlUR6NMlZlTBui5WRgFKJ+X92GAiu9u3byeeHvXIqCD1EjXZtL+QRvEQLDsBXN9GpNWa7sZyHfW6/E90rKpj744SKcyXWmOZcwi5tRSCDWzUZieek5mHjXYyvq7pF03FePVOixxqMljGHilxkZ2A/ZQNZe3Z5yJh7O8e3v5aBIh25BYBWRq5kzZlKZZD4leri2oFO0RNZLqUAPazlFjN8fXb1Ma2rNzUqLcTmlM2ajYYZINAlIC9XfDqezS1aGCfAwSmUKLGsCKw2ykUe91cQbXbV+g7dav6QgU/xfIf7VEh7ZNsDQTsncwTfWFSAqwdlGWGoYSEY5oWAZiuH3FxAYEKCdhHMatnGFRq3NpG1dvVtDGj2dfZtzyLaEuEehS9pRS8W5QARlIUb67EafVykSSd1QTsvmJLB2+1eLwYErCrLHyXkFwEOGUjF8l/rZsGWlcN7I3uuvSzQfnXvywCrDugJKOQJFUJgT4NW8c4Ldor7ypLbkfHez969EhfUA8nbrx9+3bLT1a6iXPdJAEOZDmRWvt0iRkVZFnDy5jd/kmdyEKicOxnf+hXwaMpFA2s1n6qFSxX+3Iiw65zmFOthRStsOUSn5o9rOrLE2qNsUH5/v17OVOxp2xxHfbUhpjYwFJiXvxOPCczD57e191q+7VqsTcDrBB7NVyXb/Nv5epJNgxq0czhFoO0v1uiRVukQYsA+y862H8OYlFhibyCQLXte7WC4YpdM6uWRrX249Lj2k7AOLfw8uVLe5r2mO/fv3cbSnU2aMXs9IgJgUoIWLrEg6j2fr5XNPuLdmG8LHLdWgRw/V4iX6ZQEnDsj3qeQqFJtdvJopj0nRbh2idytUOn2eKfYvmP9mhWj0Q4KQH9mJxdcuMqsD3Bc8XsszeeUUf0yjLCVFLnbffzcmg1NcuYeii73TWFrOzv2uUJc8kSYhHAOMmQRZ4hkXrc2olUGeVv72Acsm+5HkVH6RFYAwGWC2vQwqwMJ3KVdbZ6s4SJMEvAotkhEbu5zmZ6igjVDm3oA+S1n3WK5pSNbFpY8c2GujjrfufQ3mu3jwSygfi/CVkE8Lan/98EuOuIQLeG/ebNm+1qHk7cePr06d27d3/77Tettz1//lz75Na1DdvlIQUIQGAjgW5d4kZu4+uWHsgY+YwX9jFtnXNqdqnsJc2ox2rtp1rBcsHH9W0k2byFbOSz9HWdZxe+oslH9bTD8KNCqDXGXzEqvcJtTN8o7SJzwgYW4Qoj9+M5mXkItb8oRFs/79+/H1Z2bfFfN7u7KHcid05g0ULalgEUbcoWSyvRym+Rp/N3q23fqxWsc4M5S/Gxn7Noyiin8UvRDx8+lFjm8w7vMApjLBrRIACBfQjssMjS7QCBKZSNNtzzFAoDw43Gk3jd2F2h75RgyKORwCmW/yQt7dGoMi5aIrBo+rrzxZdue+NZDJ5eWRaMJNIPgR1mGAQTt7bFoqpya/bW3G5aW+Asfdculb2kS2WYil+VoqeEJPxwAiwXHq4CiwC0ehZKxClKoOb2rmjBT5o4fYBKFMcpG9kUEW6znk1am7Nn44QRvn79as/Lfv5QmFGWEItrXnFASRbZSKQqAj0btvbKexvatqvm5ubm9evXV1dXGkppyeHhw4c6dEO/GbI9ZVKAAAR2INCzS9wBbxtZyM8bC1LnnJpdqv1nq41gD4lm6VofIliWTHF9WTCSSC4C2gocHXcbt3LmEiOdDrVGfIzzKqWnHYyHh2afosEG0nWEpy4BZh5cGkuv3759++jRo+hbms8p8d1jNC8CeyZgb0HUgVHrsIIVbcoKaO4r9kGu+xbXvRFoe1DfmzYpLwQ2ElD//MGDB5ZEoh8BWl6ciqNG351blmu6vLycikw4BCBQLYHSY4SeBwhMoWwx+86nUBgYbjGe9Lv0ndJ8eGoncIrlv6E4tEd2tRLzRATs+3/s3d0TFd8uas+9cTulREx6ZQk4PIJASMDuclmFHOmV3oM0ZjRcVOXW3LllT07vtiqxR9nsUtn7LWPiGy/ssm3MiNchAIGiBOjMF8VL4kYCO3TwjJIQzUKAPoCF0g5xOGUjG2TjNxVufusOm1mU0eGb9qjqrsa5ThDo3LB1BIZxO12C4dQjTWxpqK9DN/QFmk7c0G659+/f8xHIFC7CIVADgc5dYhYVHN4FmipFlhl2+XC7kdSJovLRe53QpoyqmXC7VavIh+uozmHO4VimrDGL65tKvFD41EcsFxcXhXJckSy1RtCMw6jomSkrmE+9YjRyHYM4lcK6cGxgHTf3ra48JzMPrurt1+L29OnTqfhyL1UdwDQlJ+FnJ7BoHcG+t8nFQpvi0lhxXW2DsqIsDbyCOhpQIkUICVRr2MbRUFgiQozdyKkJitUAtVzovmsUw32FawhAoAYC9kUWSbtijND5AIEplHVGzhRKtR22dQqt7S1jp4W+U22Kq02eKQupavlvhEZ7NKLgohkC9n5p561q573x7Qbfuf1sB0gKvREoPcMgnri1jUZVj1tj3/JGVaZfr0fRaTl5eiyBau2E5cLRMGj1RhRcHEhghw7egaVrL+tqfXt7qNMl+k/6MU+NBNZ9r278GsSTYVGjW+fXX16JSn/u4mXHbZ0EMGydl//w4cPSJ1+qun34509mIBekdWh+oqrCGqEjDFUj9Cd9aczp/qvAQWA8Z4WKyyjSqGhLmrT1FkqNxfn8+bO9RHVayKLRoGqEfqrFXmRinpQAru+kimtVbHWZw6LpA9eq3BG1Rjq6d++e2hRL31h97HLqswgwSBva1ZYQbGALvT7fZeZhqd41ZxJtEdx0FEGHmTY/u8JMhav0/a8XLX8uah3Gsix6q85h5liW4cLYOntvrb49BZPVpeNFCFRIgIapQqUg0lIC6kBaxrNqo4du/NL0p+JfX1+7j168eOHecg0BCJyFwKL+56Le/kBg0SuLhDmK8NIBAlMoSzXFFIqInaIuLNVsPfHpO63TBUMnj1t0sre25T9XZtojlwbXZycgj2QvwqIpcXuyZ4lJb3yjprrtldHub7Scbl9fVGUWOagR6aK3FskzZrHzxdJJho3i1cOEfcsbVZl+vR5Fp+XkKQQgkCZAq5fmw9N9CCxqUxYZ7T7y9za0WaSvfVSwTy61KZpTNvLofZ1P0Rf1K7K3H+irxLUzpv7NMYs+s1xBjFdOQQDDlpr2WRsb7UEneuhPFfDly5dPnjwZw7nYmYDOadLEk3ShWqDWZF2DsrPMZFeaAC6xNOGzp7/IUTTQ0VpU3rMrt2f5cX09a7+2sutj6ahIxp9Ki75bIpBaM1C9urqa+vExF7twFTplw7gnrMQvoWEDroq5NhJg5sEISkN1HU5qrGVqIBT51q1bxsTrj8ZMRW06WrSleNH2prGkRmsf4rPoMHIbLxoYeo9l4QICFRKgYapQKYiUhYC6ka9fv55NSmPedZsKwpQ14+FuAW+sExuWlxAINExg0RhhxSILAwQZD1MoxhrU+RSKS4mBoUujxDV9p1mqDJ3SiM6y/OeVgvbIA8LteQks6mEu6u6el8mU5ItYMV0fYuykV0a7H6qekHUEFrncFTMMkgq3tk4141v1uLVFBlCP2CPJpReLyrs08TB+A8TCQhECgQ4J0Op1qPQKi7xDBy9jqRnadNIHqF/RnLKRp16v6EPrGOx1ea/Ia11Gu73V7aE7uxE+RUYY9qCmndfGlKm20z19+lTb+HTWRvO/vFpVXZCu9SMJOlyjPeOvivNJhWnPKmjr85piexaS5rNoyimdFE9rJtCeYeP6ara3tGxTRzboNIf0izs/pdYMwLWzdkplrkb0yXGh8Y669G5GU9cljkDFBqZoE54mwMxDmo+e6vScR48e2auYplbURgjsbMqVR2CmoloFLepY2k3XLe+6t9wUarteBG278Dtnt11gUoDAKQjQMJ1CTQi5hYDxS1GtJWnTSZYz3bQU6Ar87Nkz95ZrCECgVQIrTuJjgDAYA1Mos5Wi2ymUKBkGhlEsGQPpO03BZOg0RcYLn1pLqm35zxNbt7RHIRNCzkhgUQ+z81Z1EatTGMPOCt05u51VQLu/M3Cy8wismGFQCrg1D+PS23rcWnuqTOti533L9Sg6jYWnEIBAmkB7rhLvlNZ4A0/XdfC2F5yhzciw7Vp2IkX/e1QJF1sIrPAp9+/fX5fj9+/f171Y7VuLDkmqthQItpEAhj0CVBOy/7Y29ea1aqivzrRRb5SEixIE9NsI4vzbb7/pix2t4G4fR+ncsuGvhLSkeRQBXOJR5M+S73bXcXhJF40GGyjv4cBPIQCu7xRq6kFI9YejhyZcXFxk+aAlI0NqzQDz3r17lmNM9VVSRvhuUpZVVc17SE73rSzX2EAWjH0mwsxDQu+Co2nbpV1QtR2vXr1KJFvzI2YqatbOINui+fOl1jtkQZtSvxkgIQT6IUDD1I+uKemdO3cePHhg4TD1QaDl3TGOPoR2B7BaWnr48OH4lAsIQOBcBFSF7QKvGCMwQBjxMoUyoggvOpxCCSEQsicB+k4ebYZOHpD07YmW/6IFoT2KYiHwXARWdErPVcCM0tIbzwizmaRo95tRZYUFKT3DoCLj1irU+zqRGmjN2be8TvW8BQEI2AnQ6tlZEbMcgR06eKuFZ2izGt25Xjyjov9zLsTVSrtizKBPdHYojjzjosHADiK5WUg8bR56/vy5G8g1BGYJNG/Y+jBDVUPHXujXUGdpZIygD8/0WYiODdLidMZkSUoEtHnx9evX6/ZB6lMKfTeof4c/eXVdeB95ypEqfVD3SaB5l9inWtOl3rl1SAuzw9P2ppx2gNZ8Fri+5lV8YAGnOmz1/5JVGlrbtUY/xqsz7NIENG+T67d/vYyix7J4cbyfC/ae7nPbtg3sw7CxXJh5iCpU8/uhw9eQ3P0cMfqiAl+8eKHJnBJH6kzluDGcmYqNAPd8XT58z+xm86JNCRHVpqNQQkIgUD8BGqb6dYSEJQjo2H3LoFKTFdvX070ZD3VfS5SINCEAgQ4JND9AYAolatVdTaFECYSBDAxDJtlD6DsJKUOndXbldYbHRMLZ4PFRbRe0R7VpBHmWEli084dW1Y63+d64HcUYsyX7od0f1cpFPwRwa6Gu63Fr7FsOtZMxpB5FZywUSUEAAmkCtHppPjxtiQBDm4Q2W+oDnFrRnLKRsNIFjyw7rd3kVAFW/zjMovHJ9fX16oxcgbmGQGkCGLZHWDVXn4Fpi9vUOp8XP9etFHH37t2//voL15ELqX5PQOdfWHZJujnqyxwdxqSfzz3R9zmu/FxvJIBL3Aiw+dcXrT03QGNRjWigvN0WYZGiGeZ0ayc7FFzWFc3l8vIyGn5gILVmhK/Bi/rPs11uKffJkyfjW1kuNCc4e+6qvs8vZD/YQOFxFaUAACAASURBVBYl9pwIMw+e9qPnV75580auQ2Nzy/Sv9mTLLXjJVnjLTEWFSsko0qLWYcx30Vv0xkduXEAAAlkI0DBlwUgiJyWgPrm2Dcw2xBp4qqZsXLnzFhwfP358UmiIDQEILCUw62TCBBe90sMAgSkUz0j6mULxCs7t4QQ67zsxdNpigSda/ksUk/YoAYdH9RNY1MOsvzhFJVzEqofeeFHa1SZOu1+tajoXbJGDGlktegu3NnKr8IJ9yxUqBZEgAIHaCNDq1aYR5JklsMhoZ1MLIzC0CZk0GdKAov/dpGJ2LpR+DXX2mwpPJH3+4YXYb3sbn9jJEPPUBDDsUH23bt16+/bt33//rdMWwqdFQ/RD0PrtkaJZ9JD4ly9ftMApmLPf+w00tJNSv7zx+fPnX79+qYcxfMbTAyjKGBLAJYZMCHEJlB7NunlxDYHdCOD6dkNNRgkC+jQ6+hF1nV+eUGtcVb58+dK9jV57HxRF4ywNtPz2b4l8BzmxgaX6In5IgJmHkYlOw9ERmePtcKFDSIfTeaY2YXvxNUWc/TQfL4uNt8xUbAR41Ou3b98unTVtSmnCpA8BCEQJ0DBFsRDYGwHLuFJMNg4tternziprr4LGAr2hprwQaIlA6TECA4TQWphCGZl0MoUylpeL2gj02Xdi6LTRDs+1/JcuLO1Rmg9PIdAGAXrjbehxdSlo91ej48V1BErPMEgq3No61VT4ljvDXKF4iAQBCECgBgK0ejVoARl26OBZIDO0sVBqIE4ziuaUjQzWqC+il6ay5ROdSpzd0iITHwJpAhj2FJ87d+5o65t62/ps7I8//piKlj1cv7+qgx6yJ9tJglqg1eaS+/fvG8/X0EEq+nRHZza9evVKP5DbCSWKmSCAS0zA4ZEI9DYF01t5uzVyXF+3qq+q4FOfrGwZwpcrILXGZate9OxBGzpCJe8YRx34Dx8+uGKE1zpHr1wPHxsIgROyjkDnMw/aC6J66lVnnYOpKV8dnTkgFSLjQRtqSvK6mnU6Dd9ipiJkQohLgDbFpcE1BCCwAwEaph0gk8VZCBjnHNRf1SB0daG8IbPGqquT4kUIQKAHAgwQprTMFEoPUyhT2ie8EgK99Z0YOmUxvHMt/1mK3Hl7ZEFEnAoJLNr503l3tPPiV2i9u4lEu78bajLamQBubWfg5bJb1JqXE2O3lHsr725gyQgCbROg1Wtbv5TOSIChjRHU2aM1pmhO2chgkNGfuk2nO27RTkeLPtUm72g4gRA4NQEMO60+HUX//PlztUB///23dsLpN6bS8bM8ffTokc6UypJUV4nopIy7d+963+dMEdD5GtKpDlLZ0i5MJU74eQngEs+ru30kZwpmH87ksjMBXN/OwMkuSiC6zU7GWe6UhKgYxkBqjQdKI6Y///zTC/Runz596oVsufU+UgqTkjwaHYThuUKwgVwkSWcg0O3Mg34A05vdVeX99u2b5/x1mKaG8BZr0bmlWz6AtGSxNA4zFUuJdRifNqVDpVNkCBxIgIbpQPhkXSEB9cON/czorIWlRFpedHu8avdZk7JwIw4EeibAACGtfaZQRj7tTaGMReOiWgJd9Z0YOuWyw2hHWo2dNwOcK7vd0vl/7N39/c3K3jDgs8/nLgAlcCpACagAJaAClIAKUAIqQAmoYFMCOvB8753nzicnL5NJVt5z+WPvrKxkMnPNZN6SNb/TtkeLCbsQgbUE9MbXkl/3utr9df1dfVYB1dqsvEsG7r3lJbVdiwCBnQpo9XaacaI9oYChzYSYWw7qeBltlY0Jytvnz58HhZK5qvqgMLsOjj/G2PWV/QT2K3Dmgh2r0cePx+LPov758yf+qmr8saneH5JdktHxy5BLTj/bufGeYjyCjd/n5CQ8lkop1teIPM053jEEugTOXCV2mdh/MAGz8wfL0EmSo+qbhFEgNYFYYK61aC05hK9FacKPrUmbMPyNBBXzM9evX09EJn42HyvcJQ7I/yoGZa9evUocH49Mhs4XJUK7/KuTlIHLoYQQAiefeYjRerQI8YJyszBEBZKuZIpT4nbbznSKmYpmPu5xz9b+To42ZY+lSJwJbERAw7SRjBCNrQlkzjy0/jgwJy21EzMfY+WE7BgCBNYS2NQY4cwDBFMoR5pCWet2dt0RAmfoOxk6jSgYXacc+/FfkeqTt0ddWW//1gQGvfmzqe7u1iRr8Tlzb7xGsd+P2v395t0xYr61Kle1doxydYxUDOq9HCPJUkGAwMICWr2Fwc9zubU6eIY2JyljR81oq2xMUICH/moi82FPV8z017tk7N+1gII9IvtiQYdY/CkeB8aKG7Few+vXr6N6mXbRjfgR2uPHj0fE7YSnvHnz5j//+U/1r4F1IcTP7d69exe/yrO+RheR/apEZSAtcICFTgeN3g+Q3nSG+rYQUPUpCasL1H5zUsbnwiF8Gc7kG+6aJmn8Kv7jx4/phiMy9NevX81zB+2JWcJ79+4lTok4xGRR66/0E2cN/UoZGCrm+BECZ5t5iCoiRusJqBjOJ74tv4oaIGYJyo9rbZipWEt+8usOerKebge74qZN6ZKxnwCBCQU0TBNiCupgAnfv3s1ZzS2e2aU7q10stRmPzU50dMXffgIELhQYMUYwQBhhbgqlhravKZRa5H3cuMDh+06GTtOWwFpnuAz8qL3is7VHZYba2L7AiE7p9hM1Uwz1xmeC3Waw2v1t5otYdQmMq8xVa12eu9s/rgBsKpneW95UdogMgUMKaPUOma3HTtRU7buhzbHLSZm6A2e0VTbKXB65MfRdlvgBfMxlj7zYP6cNqr8GjQQuiZVzCVwooGBfCBjrNcRyGNFcFYtufPnypVh0I+e1vPSl43Hj0IouHeAhv3327NmTJ09ykhatQLwH+eDBg5yDHXNaAVXiabM+M+GDpmAG/RwrMwIOIzCHgKpvDlVhDhJofc0uOm+bXRnNXdOav5FfMRpKjIOiZbxz584lC23EmCvW12u9erkzfmB/4eRPGVRiQxlI4PhqDoHDzzzERErMq6Tp4tZ+8eJF+pji25gliBV5co6c6RgzFTPBbj/YQQPGMjnalJLCBgECMwlomGaCFexhBDJ/49c6d5FGeP/+fXWK+P79+3OvCJmOj28JEFheYMQYwQDhwmwyhRKAO5pCuTC7nb6KwIH7ToZOk5eo1i70lh//TShw+PZoQitBLSAwqFNaHcYuELetXUJvfGs5Ml98tPvz2Qp5JoFBlXkZB9VaSbH3jUEF4OSt+d7zWvwJEBgtoNUbTefEtQQGte9dkTS06ZI52P5jZ7RVNi4trh8+fBgUxPPnzwcd3zz49u3bzZ1de4xPumTs35qAgj1tjsQrC8WiG/GLjlhtJ/5OyNOnTwd12avxefjwYfWj7ZpAUL969aq2s/VjPOmPn+R5f7EVx86qgCqxqmG7KTC6Pm8GtdaeQX3UxC+l14q/684hoOqbQ1WY+QLxm5PWg7fcE3bXtGZZ7Iy3Bru+KvZ/+/Yt9MYttBFFJS0fzfTff/+9wBIbkZZ0TGoIgxrf2rk+EmgVONjMw8ePH2N035rS2s54WhAvYdd2tn68d+9e6/4FdpqpWAB5yUvEgq35lxs3gNKm5As7kgCBEQIaphFoTjmbQOYvRePNhKGD2dqvCjMvdDZ/6SWwO4FB8zwjxggGCNMWCVMovZ4rTqH0xs0B2xTI7NLsru9k6DR5edvj47/JEcoAD9YelemysReBA7zptBi13vhi1OteSLu/rr+rlwJzzzDEhVRrpfbeNw7Qmi9Q4Peey+JPgMCFAlq9CwGdPonAwu2doc0kubb9QA6f0VbZuLQQxm/X84OIocWDBw/yj289ctAj8EEv4LZezk4Cywgo2PM5x5oOUfO8fPkyXryLv+qc+bC5Gp/oY/X+Ndfq8afaDtvaG4pdyQ95jF049tcEVIk1EB9rAoOmYGKtpdrpW/g4KFaD7ogtpE4cxgkMymjDnHHIzkoIdPXoRnSeE1eZ9it3TZdnzOX11hJxQAB2vV7ZGnKMpyLk9MIr8cP7CLl3mY/W8EfsVAZGoDllJoFdzzzEhG3Mlty9ezcf5/PnzzlvkESFEEty5Ac71ZFmKqaS3E44ve1aNaqDWofyxEFnDYpPeQkbBAicVkDDdNqsl/BBAtGjvn//fs4pXTMYrefGWvzRdy2/ihZ/UL+3PNEGAQJbE5j7IYsBwnw5bgql1XatKZTWyNi5C4FD9p0MneYoe12d5y0//pvDoRnmrtujZnLs2YXAoDeddpGi+SKpNz6f7XZC1u5vJy/EZO4ZhhBWrR2mmA1qzQcVrcWIBsVqUNFdLAkuRIDAxgUGVR3evdl4bu43eku2d4Y2+y0ng2J+hoy2ysagIlE/+NOnT4MW+Hn+/Hk9iOGfBzW6g2rG4XFxBoHJBBTsySiTAcWy9LHQQ9QMT58+TR5Y//LVq1f1XXv7/FflX/w6bpLox69l4m9f5ARliY0cJceUAqrEksJGq8CgErLNKZhBXehBs/OtYnbuQmBQwTbM2UWe7iiSsXpC9TcnZczv3LkTL5mVH7e24a5pzZGYqKm+NBn98K5fwkdjFEtmxBCpd62NKCHR8w/wasjNq7948eLr169LlhlloJkL9mxBYF8zD1FFRIc54jyILu70dIVQhhbTKVEvlR8X2DBTsQDy8pcYNKyLJZ9GxFCbMgLNKQQI5AhomHKUHEOgEMh8kSCzI1qEWTvYjwkVNgKHEZh7jGCAsExRMYVSdV5+CqV6ddt7FDhY38nQaY5CuNPHf3NQpMPcV3uUTsvQbyvvEv411cuEQ+NwnuMH9TAHdXePZzjIysszeywA2v095tqB4zyoyvUU8sAlISdpg1qoQUUr5+qTHOO95UkYBULg8AKXDBUHVZU684cvS2slcFArPK6DVyTN0GatLF74uifJaKtsXFSuai+mpMOKl7ajVKWPyfl20Gvfg0YCOVd3DIGZBM5csOOp3kyqXcHGr0FevnwZnfLMv4sV4UQ3K34w1hXgOffHj/EyFx+J32fG4ibnVJLqcQJnrhLHiZ3trEGj2W32BgdNDA2acjpbYThSelV9R8rN3aXl3bt3rXHe+I9P3DWtufbkyZNyf4x3oh8eY5nEwOfbt2+x1kY8Gok/5xujpOjkx+/hY+wT/41zYxonnK9duxY9/0STGk3zly9fJpnzKSOfs6EM5Cg5phAw89BVEuIGH7c4TqzPndlMRCWzmL+Ziq6M3vv+QY8/xw2gtCl7LyTiT2CbAhqmbeaLWG1WIJrjnHY8Ogb567jVXmbI7MFulkjECBAoBRLzVOUx5UZO3VIeXGyceYCw2BC+NN/LyxsHm0Ip/W3sV+BIfSdDp5nK4U4f/xUa2qOZSoVgVxQY1Ckd9E7Rioma6dJn7o3PRLqpYLX7m8oOkQmBuWcY4hKqtcOUNO8tHyYrJYQAgfkEtHrz2Qo5X2CBDl5ExtAmP0d2feR5MtoqG+MLasxlf/jwIf/8+KOm+Qenj8wfogx6ATd9Ud8SmFvghAU7Gpv4NVfxOsL379/nFq6FH69rRAS6ninWDo6PtVfxmgecak/kV/xOJifJscRSPnJOgI45icAJq8ST5Owkybxx40Z+ONt89jxo9D5oyilfxpEbFFD1bTBTThKlro5u/IJ64wLumloGxQCnnAaJfniRs8XAJ1bBiMXvasdXP37+/Dn+9l108u/du3f79u34byzYEYtrxDIc1cNq2/FCWPT2Y1WOtVorZaCWIz42Bcw8NE2m2hNr8eS8FRpd32V+zWimYqqc3WA4ZeuWE7doxXIOax6jTWma2EOAwCUCGqZL9Jx7WoHMfmPXPEbNLcYC1WnYWIBy3AJztWB9JEBgCwILjBFOOEAwhTJf2d7aFMp8KRXywgLH6DsZOs1XbLq6zRt//Kc9mq9ICHldgRiQxtPbzDgM6u5mhrmvw07YG99XBo2OrXZ/NJ0T5xMYVOV6CjlfRuwiZO8t7yKbRJIAgdUFdOZXzwIRWKCDZ2hzkmJ2qoy2ysb4Uj1o1Yx45frx48fjL/bfZ6Z/GVI9dpu/q6zG0DaBUuCEBbusRuItt65ne6XPTBvx7DAqipyfhVgqopoFmUtsxCnh5rXFKp3tTIETVomZMg4rBPKnYKovUm9HL7+Pmp/S7aROTEYLqPpG0znxEoGYA2pdRiF+fHJJsMuc666pOccyGeWe2K72w2MVjPhjv7HWxlQ5G/gfP36M8rPu65jKQJnjNroEzDx0yUyyP3OqJFZqjt+TTHLFRCBmKhI4e/8q//FnTPFVm79BCdemDOJyMAECvQIapl4iBxBoCmT+UjS6lzl/2rr25DEz8Gas7CFAYIMCC4wRTjhAMIUya1Hf1BTKrCkV+JICmd2bjfedDJ1mKjP7ffynPZqpSAi2KZD/3k7z3HF78nuY+d3dcTHZ/ln5Vsvn4/b1thxD7f6Wc+e0ccuvcj2FPG0hqSY8/21e7y1X3WwTIHAqAZ35U2X3NhO7QAfP0GabWT95rE6V0VbZGF9+ai+mpAN6/fp1+oBB3+Y3ujE+yXnJZtDVHUxgJoETFuzqz/nise5MsL3Bxsv38WOz3oU21CelZPzdgGrelfubG/ETvrt37zb320OgV+CEVWKviQOqAvkjlm0+T80fveffC1Uf2zsVyM9u3ZKdZvE2o93VD898O3PdRLlrqv7RS6+2L62racRaG3FYNI4xS5OvV71KPDCOcyOEWLNjC139/FSoOav5eKrt6ui1q8ZbAOSoMw9Rq5QvPacZnzx5Ei92p4+55FszFZfobfzcr1+/5sewtfnLPF2bkgnlMAIEcgQ0TDlKjiHQFIhuc2Zr3vuiQnQ+P3/+XF4iHgJuYQxbxscGAQIXCuQ/+smsVZrxOeEAwRRKsxhMuGc7UygTJkpQqwscoO9k6DRfKeqaDN/+4z/t0XylQsg1gXh0WNsz98dBPcy5I7Px8AdZ+Y3AxnOzjJ52v6SwsSmBBWYYIr2qtU1l+iWR8d7yJXrOJUDgJAJavZNk9JaTOXcHz9Bmy7k/YdzOltFW2RhZeF6+fJk/yRht5LSvrdy+fTs/3tUfmeSf5UgCywucvGDHrbrifHc8e46/w3zlypV0vldfyEsfeexvq38iO53SzB/bpAPx7TkFTl4lnjPTB6U6fwqm+hLGoEvMenB+BzU/pbNGWODLCKj6lnF2lZpA6+9SomM87Si+dtGpPrprqpLVP4cYa2HcuHGj+m11O4Y/jx8/jmUy/vz5EwsOxolPnz6NFid+dFQdE8V27In98c5ldOzjyDg+fuoc50YI1QBX3FYGVsTf46XNPMyRa8+ePcvssua/cTIinmYqRqDt5ZRB03GZpbE17dqUVhY7CRAYJ6BhGufmLAIhkHn7tM5mVAFrB2z/x4TVyNsmQKBXYIGHLCcfIJhC6S2EIw7YyBTKiJg7ZcsCe+87ZcY/ssDbR0PLYa0/XJy+l8d/ZWK1RyWFjTkE8n91M9XVB01fr/gm7VTpvSSck/fGL6Hb8rna/S3nzpnjtsAMQ/Cq1g5TxvJbc+8tHybTJYQAgaECWr2hYo6fXGDuDp6hzeRZts0Az5bR/7PNbNh4rGL+btCji/gzp9OmKH7OEUOUzPdr43cg8TcBpo2A0AjMIaBgx0394MGDOWxzwowfocUjxvRPPvI7WzlX3Okxb968yXSIPw2U+GnflpMfPzgsp7fiGXP8jHDLsT1q3FSJR83ZqdI1qHcXfdft/Bg4BCI++cvV7eJX7lNlq3BUfcrA8gKxYkJr124vPz5x11TLTPXvkuU/q4gmNf6tOBCrJmHEtjIwAu3kp5h5mKMAxGI9sShPbxc3Btrxe5JYu3nyOJipmJx0UwFmPgUo4nzJAEqbsql8FxkCuxbQMO06+0R+dYEYokbfsnWyohq3OCAe5SSa/tqvCvcy0VFNo20CBLoElnnIYoBgCqWrBF6yf/UplEsi79xtCuy672ToNF+h2vvjv6qM9qiqYXtagd6HGtNeLkKLFylzBrzFdWPYG5X85HHYS4B643vJqfx4avfzrRy5pMAyMwyRItXaktk667UGtc7eW541LwROgMBmBbR6m82ak0Rs7g6eoc1JCtIJM/rfJ8naaZMZS2zkzzDGwXP8yjr/VZjyl9LTIgiNwBwCJy/Yg16an8M/flqWXmR0+SXM50jmhWHWXkxMhJa/cFcikFW+ih8oRuSLf0+ePFklDi4aAievEpWBXoH8EhJrrvWGtuQBve+Il5GJ5YrKbRsnEcgv2IY5JykScyezq2uXXntu7lgNCt9dU3DFj4uqbjdv3qx+PPa2MnDs/J08dWYeJieNAOP5aPxKJCfkV69exRveOUcOOqarOWsGEiP95s5d7DnzTEX+bXv5AEqbsovbQSQJbF9Aw7T9PBLDjQs8ffo0J4aJe+39+/fVlxmikxBd1pwwHUOAwC4E8h/6XDhGOPkAIX8sNlOxOeTLG6tPocyUWYJdV2C/fadEd65Gak6vBtL7sct2R4//yjRqj0oKG5MLrPIiaH4HNb/TO7nMRgI8eW98I7kwYTS62qbmJbT7TRN75hPIr2zzK/Cu2KrWumR2tz8/K/ML2DII3ltextlVCBAIgfyq0pvwCszkAvnt77gOnqHN5Fm2zQBPmNFW2RhcFL9//x7vQ2eeFr/riD9RmHnwoMPy/87q6lPtg9Ll4JMLnLxgb+FuTT9+rr6Td86yGk1A5kjmypUrg1ZsPaenVKcFTl4lpnF8GwL5UzD5s8PLwOa3d/lpXCbmrrKAgKpvAWSXqAq0/ig6/oTOjjpy7poiQ+PX19WcvXbtWvXjsbeVgWPn7+Spy++JTX7pMsBDzjzEXxHP7LumlzctlfI3zFTkW+3xyNoyUukkZBbCRCDalASOrwgQyBTQMGVCOYxAQuDx48eJb8uvYiAcf4yo/FjdqL31cnknoRq4bQIEVhfIfFod8bzw9j/5AMEUykxFfcUplJlSJNjVBXbadzJ0mrXkHODxX+mjPSopbEwusMqrRPkd1PxO7+QyGwnw5L3xjeTCVNHQ7k8lKZzJBfIr2/wKvCuSqrUumd3tzy8Mq3Q2Ep75Xev8NCYu5ysCBM4soNU7c+6vnvZZO3iGNqvn7zIROGdGW2VjcOkatKZ165T94Et2nJC5aFCMT7resOkIeIndEaV4dHrjxo383sMS0XKNDQicuWDH3RpN0bqZEDdm/KqwKw6rLGHeFZlV9td+vJeIw+Q/m0lcK76yAEraZ7/fnrlK3G+uLRbz+AV4osauRiN/drh61nzbmWtkxnJF0SrNFw0hb1ZA1bfZrDlexOJnq62dqN09KnPXROGsNS5nG7koA8eroOZLkZmH+WzfvHmT0z+Ppmfa6VAzFfPl6RZCzs/fqQZQ2pQt5Ls4ENi1QH7FZQp91xkt8nMLZE5N1FbTKGIVjxqrE8LRRzXLOnd+CZ/AwgLVezxx6UnGCGceIJhCSZSuC79aawrlwmg7fcsCe+w7GTrNV6IO8/ivINIezVdUlgx5m38eIP+HNxNaxRvjOU9S4oq1h78TxmFHQZ25N76jbMqJqnY/R8kxqwgsOcMQCVStrZLLk1/Ue8uTkwqQAIFDCmj1Dpmtu0jUrB08Q5tdlIHLI3nOjLbKxrCS8/Lly/y5xdevX8ec4LALDDn6+fPnmYfPuthHZhxqh0Xko+KOxwBx4z179qz2rY9nFjh5wc7s0MxaQhLvtm7zkc+sGrXA8zNo0JJMtauM+Hi2nxGOINrpKSevEneaa0tGO/OFofy6a5nIZ8YnM3XLxNlVlhRQ9S2pffJrtf4WJUx2V/+4ayLXanM1reunHLjAKwMHztw5kpbZGZvj0mWYR515+PjxY5nGxEZMh75//z5xwKCv8jPUTMUg2I0cnD+xn98WpJOWH05+3NJXnPDbiHzcER46TEgqKAIjBDRMI9CcQqApkDk18eLFi+a5temOzKCa4dhDgMBmBTJb2/y+fSKl+YEccoCQSZ0AvPwrUygTTqFcnh1C2KxAZodnU32n/BrGnN7QglfrD5enZ5aT8vjtbOSXlvnifNT2aD6xWsix/Fltz+of468kxjzqKtF4+vRpznXj4e8G/7pkTswnPObkvfEJJVcPKr8m1+6vnllni0Bm4cyvjtKA+eEccpIhjbOvbzO71pkFbLG0Z8YnM3WLRduFCBDYqYBWb6cZd4BoZ7Z3+UW0apIZeJxiaFN12932OTPaKhsDCmr84Zf8SiS6148fPx4Q+vBDYyHAxPx1Nbz8JWSqZ826XX2esdZ07awJFPhogZMX7C3crYmKZYOPfDJLWu2hy+iE5K+SnmDMjPOgw1Skg7h2dPDJq8Qd5dRaUY2lynIqtPilcfRj14pk7bpfv37N/OVzfse7dgkf9y6g6tt7Du4o/q197+jFXb16dUepiKi6a5r5ld9vb567xz3KwB5zbcU4t9Z+C8cnMWTO6d8uHNv8y8WCy7Hscs7x8SSpNlORc1brMfk1XoK9NeQLd5qpuBAwTu/6w5vNkOPGmWola21Kk9ceAgQGCWiYBnE5mECXQLTIN2/e7Pq23B8TrdFhKD8WG9Wn8LHHO8E1Hx8J7F2gede3pmiqMcLJBwimUFpL1yQ7V5lCmSTmAtmmwB77ToZO85Wl1tp7j4//SqLWFJXfLrORmFve75R+bYp+1oRs8A+b5ddCk5exeK8+Uzv/Rx2TR3IjAZ68N76RXJgkGvl3XKK+nSQmtUA8y6uBnO3jwjMMwataO0wZ897yYbJSQggQaApMNVTU6jVt7VlAYO4OnqHNApm4hUucM6OtsjGg7N27dy/z6Hjr5c2bN5kHX3JY5rK+MdtYa+kvuejl59b+1MDt27cvD1MIRxI4c8Hewt16/fr1ruI07SOfnOclP3/+7IrMJfvHJSR+o575y/CI28I/zjTffUl52Pi5Z64SN541G4le5lIUW3jxohDLXGg8Sv7CFelGMlQ0rOM/oAAAIABJREFUCgFVn5KwgEDXmP3+/fsLXH3yS5z8rmnOeJzwpauTl4HJ76ljB3iqmYflszJeD81sSiZ5T85MxfJZvOQVX716lXm5zIFhZmjalEwohxEg0BTQMDVN7CEwWiBzdYxahyGewlefZEXX1Czr6CxwIoFtCmQ+7plwjHDmAYIplFnvgoWnUGZNi8C3ILCvvpOh03xl5mCP/wqoU7VHu3uZMLMw56QrM6ipDvv27dtUQY0IJ7OzesIHvk3MM/fGmxo73aPd32nGnSHay88whKpq7TBFK7M1zyxmC7B4b3kBZJcgMJ9AzpBqU787Kyi0evMVCSF3CWS2vJnteO0qhjY1kKN+PG1GW2Ujt0g/ePAg8zfM0X4vNrt39+7dnL9jE4nMHBjkclx23IsXL6oBTPJOeTVA23sXOHnBrv2NqeVzMzEISSzAMSKe45a6GHGhOKU2akqkMRF+9cXExGHx1bjw02Emvo1fFebHLRGOr7YpcPIqcZuZsqlYZb4wtJ2u4Kyj901ljchcIqDqu0TPuZkCXdVRvNqbGcKmDnPX1LIjusdfv36t7Tz2R2Xg2Pk7eerOM/MwOV1OgMGbMy0Q77C+fPkyJ8DEMfmzATlRSlxo6FdmKoaKNY+PR1aZTxkiczMHhs2rtO7RprSy2EmAQI6AhilHyTEEMgUyJyhqv7irdfXHvSOVGUOHESCwikDO455pxwgnHyDU6tXlMz0xnJ/25Y3lkxZXXHIKZZUEuuiSAvvqOxk6zVc2Dvb4r4Q6T3u0u5cJyzxKbyyZrnRMym8zJ5/L46fdyJzQzun6ThuxrtDy6+2uEEbvP3lvfLTbpk7MLz+Jzv8cKfIsbw7VfYWZU81OO8MQPqq1fRWSRGx315p3jRRqaTSjXgPxkcBGBJYcUk3yu7PCTau3kfJzqmjM2sEztDlJWTptRltlI6uEx5OYzI51BPfly5cl/yZMTg0Ysar9HZusZM9zULwfXF0IOZ773rp1a55LCXXHAmcu2Ks/GEsMQqadxs0JLb95Thf3WjiJNCbCqQ2ZEkcu/EbLus+9Eg6+mkrgzFXiVIYHDie6nbX1y1oTG72v6IO1frXkzvjBc866dZGiJbvTSwq4Vr6Aqi/fypEjBOJ1gdYeVPyJ1xGhbeSUM981ra1GTvu4kbybKhpnLgNTGZ4nnPPMPKySp5ld9IhbvKJx4ZJAZipWyeJlLpo/nz/HAEqbskwuuwqB4wlomI6Xp1K0rkDmm8pl9762Spen8Otmn6sTmEPg/fv3taferVeZfIxw5gFCWce2Ui+wM/FiQ87rFgvE8JJLLDmFckk8nbsXgR31nQydZipUh3z8V1idpz3Kad1yukM5ZawWTqLNzQktfUxOutIhTPtt180y7VUSoWX2ASKPogOcCGexr3LedJovMmfujc+numTI2v0ltV0rX2CtGYaIoWotP5u2fGRma+695S1norgR2JFAzpCqNsQbnbpaOBcOFbV6ozPCiSME5u7gGdqMyJQ9nnLajLbKRn9xffbsWf489cePH2/cuNEf6HRHxOVynhLFNN+nT5+mu+z4kGor/OVEfvzFnLlbgTMX7LhbL/yJxYXZnmgRYzm9CwOvnp6zFEUiMtWgerdrjzpyLt0MszZkah6w1p7W34iuFRnXnUPgzFXiHJ7HCzM6qznVWn6Hdj6inB88R1oiRfPFQch7EVD17SWndhrPripx1+PTk981zaYwFktdd2C1/N1x8jKwPPiur3iemYe1simWbL5z507O1R8+fJhzWNcxZiq6ZC7fv24jEj+R7equ1JJ28+bNzD/WWjsx/VGbkvbxLQECXQIapi4Z+wmME3j69GnOieWka63/sOtZjpyEO4bAwgLrjhGKxJb3eyLtc4wRzjxAMIWSKGyTfLXYFMoksRXIxgV21HcydJqpLNX6w+VVDtAxPk971HzeV+ZjubGplwnLWKU3ctK1ZM3QdbOkUzHttzt60ykGArVXT6el6A3tzL3xXpxdHLDk3T0IxFvHg7imPfjMMwwhqVqbtjitGNqOWvOcKTXvLa9YllyaQK9AzpBqm0NFrV5v5h7mgDN08AxtDlNc0wk5bUZbZSNdMP4Vvf/8vxoXS2xM+xP0nsj939fR789ZmuvJkyf/d8Zq/4/3g+OHLtXLH+AxRjU5ticUOHPBzhnMT0hdC6rrqUDm70NqoSU+3r59O/Ft8VUsYtp7TM4BX758qR5269at6sfM7Zyatghq4V5F5hqHmcl02DYFzlwlbjNHtharnHog+rTx9yhWjHlcvdYPbI3M69evW/fbeUIBVd8JM32xJLe+ORSdvVVG9BOm+sx3TWtf/cLfrk+YNYsFdeYysBjyYS4UpWXFtCw287BiGjO7tUFxyRIJrbVfa6rNVLSyJHbmDLISp1/4VW2h6kRorb2axPH5X2lT8q0cSYBAKaBhKilsEJhEIN69i1/L9wYVPb3ij23UOgaewvfSOYDAIIHaLTbo3EkOjnc0cx6dzxTPMw8QTKFMUoATgSwzhZKIgK8OI7CjvpOh00ylrrURDO29P/4ruE7SHu3uZcLMwpyTrsygJjms9WaZJORBgeT0AWIVgHjnfFCwkx+87t1XJOfMvfHJM3T5ALX7y5tv/4qr18PrzjBEBqnWtl9KM2OY80jde8uZmA4jQCAhkDOkypk8T1yi/GqS352VocWGVq+qceDtM3TwDG0OXICrSTttRltlo1oM6tsPHjzY/hIbEemrV6/mDFHipe3379/XE7ns59r7wbGKfER+2Si42m4Ezlyw40fIKz4e6PrdxeSrbOSsKRjldZLfhFdHTZnXbd4q165da+5s3dP1e6HWgy/cGa9OdmXZ6JCrSznm95BGX86JOQJnrhJzfBwTiwflvDO97gC+1g9szbVIxTHecWlNnZ1DBVR9Q8UcnykQT4tbe2sHWJHhzHdNayc/MvpszcqZy0BmDeCwUuAkMw9lepffiNf6M9+8jF766DlbMxXz5eyKr/tEXyVngcJIe8yuj1tJNsdNm5Kj5BgCBGoCGqYaiI8ELhfImVONq0TXJbqU1adF9+/fj9b88ggIgQCBUiDGbpM8ti4DHLqR8xhovjHCmQcIplCGltWhxy8zhTI0Vo7fqcBe+k6GTnMUsAM//iu4TtIetT7vaxaYSXplk7xM2Ixb656cWdzq23qtgUy1s+tmmSr8/HDiMW4MXXuPX/evS8abmZnT9b0JueSAM/fGL3HbyLna/Y1kxKaicfIZhsgL1dqmCuQlkfHe8iV6ziVAIF9g10NFrV5+Ru/6yDN08Axtdl1E8yN/2oy2ykZ7IYl52Oj058+Offz4cd1fbsTV43l5e2Iqe3Oeu1cOn3izNuEYv9x++fLlxNcQ3LEEzlywMx/9zpHhsQR4a7CTr7KRGWBtOcDWuPXurAaS84e/WgPMHJ61njvfzuiOTx549UXM/B7S5NEQYE3gzFVijcLHVoE3b9701m/RuEzytkFrBNI7Y/Wo3voqqtlIRToc355NQNV3thxfJr1di1SuO16eKu2nvWu6FkmJ0U2YrNX8TZWtg8I5bRkYpOTgQuAMMw/r5vWzZ88yZxKiDRq33Gpm+As79Pb8R8RnlZmKtfoGmdeNibW5Z9e1KSPKqlMInFxAw3TyAiD5cwjEHwXJWQw9Br+1Jd5W7O3P4SBMAhsRyOyrzxHbWEmn+kPQ1kvMPUY48wBhxUp1sZc3WgvVYjsXmEJZLC0utK7AXvpOhk5zlJNjP/4rxM7QHu3uZcL8wtz7Pk/rX4nIDz//yNrgMf/EOY6MXm7vmDe6Q7EyyBxXzwmz6xl089zqU4zmt5fvOXNv/HK9dUPQ7q/rv9mrn3yGIfJFtbbZwjk0Yt5bHirmeAIERgjsfaio1RuR6Xs85fAdPEObPRbLEXE+bUZbZaOltMTMXRSI3kfUxZkxxxc/3o42ryWgZXfFO7W9U7ExkRfPk5aN1/+/WvympTbhuKnp2lVMXDRH4LQFe8UV6FufO0atmLOqek6elsfEsnw5rW/XiyNlOL0b8UuV6mOM27dv957SekBmhItzoylpDWTanZG0ckGozNFjTgSqq+P3PsrKCdAxUwmctkqsAVbv6NpXJ/8YFXjvPVvrjy0mlvPHJWLdugXio/wsgDztJVR9haeiO2G5av3p7xzd3QnjPCioc941ic5wDChiCLBM/3xQTs138DnLQNNTzdk0qe05w8xDLcnLf2ydY2lGI4rruI66mYom5oR74h6JZaMnDDAnqKjDcx5MxNAvs3TlXDRxjDYlgeOrVQS076uw519Uw5RvVT1Swa5q2G4KZL6SVe1CHGmWowliD4EVBVYZI0R642Wb3qpgmTHCaQcIplAWuO8yB7mjp1AWSIJLbESgt8Is4rlu38nQaY7ScvjHf4F2hvYo8+7YzsuE+YW5933FZSYHYrmKKEhFtKMDmXjAWiZt7ojl5GZm3V7GeaqNeNl+7uQPiuppe+ODlDZ4cGbNVsR8mbcavHW8hXJihiFyQbW2haI4SRy8tzwJo0AIbKrnubXsyOxQ5Qwu0kmb6ndnzato9Zomx9tz+A5e5p1Y5KyhzX5L+Gkz2iob9UL7+PHjeKc5s4MSq1rEEsKT//K8Hqfsz9En6P1pZdTay1RVtVjHRGdVNeiCunbMaT9WZboQco7pOnfc/urP7LtCWCZWpy3Y435f0ZVZmfvjUUprts70rOL+/fu9Ebt8tFM+HCqulXPRrljlPFsqzs18C6TrQpn7q79af/36de9ZmcveV8tAzkoovdc98AE5VeW0yT9tlTiUsVqMh5477vjlC0Mznjdu3OitfKIIxerRzXNn3RNX7K3MI+YR/1mjkR/4ZsvPZiOWbzvuSFVfpttpS0imT3FY/Fa2FWqm7u6guE148AnvmpjXS/TVoxscw6toaOKPIkYZiMch8eOE+Deh+daCOmEZGJcFrRXCuKAyz9pCp7Ea1cPPPPRm8dw5EvPGidqpmhfxZv+4ydLM8ONavYOFanxGbx9spiLukSXbi5iXy/yLlFHPR9s3OpsGnahN6a1JBnk6eAGB5bMsszXZbMSmzRQN07SeZWgnKT9lem1UBUZMWTx9+rQawmG2l78RMulELBPqGIctPEYo0Gov27RKLjZGOO0AwRRKZqe3tXzm7FxgCiUnGl3HbLaq74rwtPv3lfy99J0MnaYtpSd5/Bdoh2+PIo057/VFh+TCIjThy4SZMcm56+MJZmZoow+rFqH4K4m9b5vHhRboA/T+vcZ4gBIPeUenetyJ8Zp9rZz0hrPA04TT9sZL/H11S8po59QAxcGe5ZVoZ9gwwxC5rFrbabVWu0O9t1wDaX48RkY303XgPZvNsuUjNvdwIL8UHWCoqNXLz+79Hnn4Dp6hzdDCuXy9PTSGrcefM6OnXGVjUPO5wVISk2LxZmrrstatJSYa6XjtdbGXWVvjUNsZkfny5Uvv1GfU2hHz2rmzfoxlt6oTjhHDy2e6Z43wwoEPuncWi9t2btLTFuxVHg+0PrSIe3amBxXVJzddZbv6FyS6jknvr049x5oRl/yKO/95fLXSS0dv9LfRbJV1aUQs0tW7Ika0Eb2Xi+c91cU4epfS7w1wvwfkVM7LV5WnrRL3W5AWjvndu3erlV7r1eNnb0t2BeNa1R/atUYpWp/4ExCtX9m5rsDytVxrelV9rSx2jhPoGvLnzMKPu+IqZ53zruntq0cv99WrV/fu3fvPf/5z7Z9/f2X/C9Lqv+h7x2vf0exG+xW/io9Jj1hSKvrn0eot8PpUTqGK2JogyoFyzOFnHnKGdXMXg/yfOEYjFfXJ0Pj01n5lgGYqSor8jegP50xe5QeYODJakMxnVB8/flxy4W9tSk5NspGhU6KA+eqcAquUTA3TOQubVM8qECPQzE5CGY3FOjDlFS/fWKXKyol2TsRyegs51xp0zGYjNigVezm4+gZOyC98i9VetmlFW3KMcNoBgimU1rI37c65p1AuiW1OVZ9TM18Sh5nO3Wm0Exp76TsZOiUyccRXJ3n8FzKHb48ijTl9rU29TJhZYnNeiSnfA8wMc+hh0bEs3wmMlwwzF/4uTxl6ufzj48XU3loxHvIu+aZTrHiSUxRraVzA6rS98ZJ6p72y3hJeJtCzvJLiqBtmGGo5q1rbabVWy8f46L3lpkl1z2Eyupqo/W4fbyZkv3kxKOY5/fONDxW1eoNyfEcHn6qDZ2gztGTutA9w0oz+M92/oQVluitfGlI8cr558+ag+MdPAS+96mzn5/yIOirxv//+e7Yo/FfAzZ96Bvh/HXH6D70/jI/CGTXUwk7NjGu9RxYrSIcs2K2ktZ2R8MWyvgv59evX88Uhp/q9JAJRRKuk8WbGhWnJiXBxxcuvlYhqdLaq3fH4GAf3vncSL2Imwiy+iiq6KrZkCeyN28IH5OR1/CJ34VgVl+u6W6t5d9S2vnZTV5Nc3Y62deGsiZqqGoGu7WX6kK1LJlWjtFjxqFVW1TiU27PWlrVisPfys3yHMPMN/mU6hKq+8q7p2jh51Ve737s+tupFo991/K73n/CuyRlct5aBaXdGOxuFKhq46FoXHfW1CtIJy0BJvfdGf8JOY07xjqJS0s290VUsLxn4J+KcUy0kTp/qq5xcKI8ZQZEzei3Cn7XvXev8b3amInNpreqsy4S3ZKJQZebjiBKSuGj+V103b1l0Y2OxkWZEuzl3Pd9Dh2phqKa3ur38YC0/74505N7b9+XLyVqD+swKLW4iDVPcoXsv2Mu0kkeqysalpdnwVZuh2vZajy3GJa08q5aK1o+rdIRaY1LbOWttVhLVNmpxaP24SsRq8dzFx/QYIXqDMbqpjS4Xq/1ybv9Vbo1DDhBa76PaTlMoc9/UNfD0xyUL/4EHhmnk4tslqScpYzmVZ5nwFftOhk6TZHcRSJmh1Y0QnvASiwVVTULX9oHbo8I55+64pGqqjcQX6zanu52R3bPWSLVUF7OpvVGKWC32EkLvRFbRM1/gZqw97Oi6E5v7LymWg9J1yN54psB+e2U5NVtRqGatlGrFe7PP8jLLwwYPS9erZhi6sky11mxTqnuWf7rUlVO9+2PGrBrz5nbcBdEn6Q3n8gNq1V0zJrFn1vq2loT9tl+1hBzjY2t5qO1crF9Xkta667X4lB8X65yXEQuK8uqJjWUmzHM6VJfkXS0XZqolztzqleVqXxs6eLX8yrkTi+pippuoiE+trd/s0Ga/fYATZvS/amV99MdBzyeKu6UowaOvOMmJ0T71zs3VugJRSpbp3F+SwNpvpGtJKD4uM0ppFoxZa8lL0NY6N26E1gyq7YyCt3AMI6dqcWj9GFm8WMSOV7BbSWs741ZdrLZsrQ/nHow1a4maQHy8JA61Tu3lFXjOwKZMwnx5V+2ylKPBnLj13rAxH1fGPzZ6jz/wAVWHru24Q9cSOF6VmCmZU2kU+TXfDdga1dq901VmFpvy7p2wjqp1bqIIP67SRVHsX7hnuPfys3yHMGdsH1m5WIdQ1Ze+oeLbue/rWgW4taqvFr3mx65KoOxNNU/Z+56z3TVdWdx778x6QLSG0d5dPhIZVxrPVgZKpfzCcPiaM6d4H3XmITI3J/kxlC5Lzkwb1SF8TpSGNkw5swHldecr89VklknIiVsve63L0Xt8+oDaTFEpU9uIJFT3lClKBz762/xYjb7E5Sees03JrEkumb28PGvOE8Le2/fzDOpzKv+yjtUw7b1gLzbbeZ66riulmdN0cXMt0L/tiuTo/bU3F8sqoraxfHnLjFg8YB2d9nEnbjZi45Kz+lnp3ngxFmiaRwU+d8xzeuBzD1USacyJXtRdQZcIZJKvmo3puGdPtTqn9aMplEmyLBFIdW6hNQtqO5e5BQ48MGxWbjXh4uPyTXCikGR+tYu+k6FTZm72HtZsCIqiu0wV0Ru9oQe03oa1nUdtj0qrrjytOlwyHVfr/i3QXSmSllPrLjNPEgJFlGoUVeHq9mJErS+vVmNySb6XBSy9EVkQV6leNPonvRErjl9y9u94vfF0vhTf7rpXpt3PyeIDHJOuV80wJLJYtVZtemrbCzR/iawZ+pX3lptiu26/msnZ+56cPnncg8vPhOQMgorKYb4hQ2vmBkWtUmr9uIxYjtIldWatHZ9vHHTOVq+1gO1iZ61g1G6BE3bwDG3yy+2u+wAnzOjJfj1bm1eq1RqtH6NhyC9Y0x4ZrV304EfEeZkVtiZJbJTm3idGcUAcNsnlWgNpDpOWf8WkNWKb2hltausN0tw5Xy+tFSTzBokeQ+vpM+08WMFu5nLrnmXm37uGQAsUvJxXJWJQNKJQReSrpFMV1y6r6rWK7ZkqveqTm9olemv+3qfI1RCWGfGOyNkFTskZhxe5PK5wTpKEg1WJmSbpkWr1Nuwt7ZlXzDyseu9Uo9HcXmyGq7ePEXGer5KPkHv7Est3rQ9QfubLsmZRj0qmWYBb99Qao2ZQE+5R9bVmQblT1ZcubNVOVIkWG4vVzOnozfTt2e6arlyu5vha29EyRtu3fHk7WxkobqUDNPpTFZXMAn/ImYfe/nCBs8DIN3+wUObX0FiZqchvRjPrhwiwNmE13/A/M0rzRSBf74RtSmZNEjfvig+88nNw70dm3iyRHZsdGZ1nUK9hyr/dDlCwp+q45qOd88jMv44QA889+mSmLvrVC6eu+bZD2WOvbSx8I2w2Ygtn0FSXS1TF1cFy89HhrF305uVqpS4+zhqBHN6DDRCawq17qqUiR2ncMV29qZn6k5kDn6GTFSPSvsAUyohYZfpEgdndwHCzTfCIbKqdkpm01ftOXTd7s/6Z6Wls9ZFK7RK992Pv0LsawqwVSDUVVbqFe2i1Qjj6YzUJie1DtkdVtNrcbCvFuL5QNKbV0KIrWL3u3NuJnmcRq5neoqneJtWqrzc+RayWVKpGtZpT5XaUjfnu7ige4VNeKzaiKovLZULF8Ut2Bg7WG8+5+/beK9Pu5+Ty3o9JVBfVtrs55B/XqGVyNS9XreiK7VkjkBlP1VozX8o9S7YvmfmVOKy3uo7mdab5jYhVszUvGcuNmXpcXSa9IGXE9pXRXend+P7M6YIopQsnJNGClCWk2OgdjE8b8+rQvhaT2sf5eunVFB1mqHjCVq+aj/vaTtyep+3gGdpkluG99wHOltETrLIRPdGchqrWgsbHam2SWbwuPCyiGgV0dGzn681fmK6u0yPCOX2amQbGzYZk+RzvktnO/sw8Km6f2tOsWVOR/2pOxG3hEV0m2i4KdrNi7NoTt8+sA4+uHF9mGBaDhK6El/urD3jyC3+twp+wGq+FXMazuTHto+IoBtVLRyVfKxi9/bDmKVXPWkmIrKl+e57tUK09M2vmbHXPwtVgNSOOVCVW09W1HdRV+fR2lPYJ7/quKBX784cQEefoI6VDm/DbHLE5CnCE2dsLXaaJqWLmaJSFarPlZ8kOYbXFKWW6NpZ89qDq68qF2L/Zortk1Ve98avb0b630i15W1Xjs+T2qe6ayOjeNqi1JCy5M57Y1brxc5eHU5WBwDxGoz9VzZlftqPpn7Vk1sabZcRm6hZmFvsiGrMOfnvH6SVFbSNyZFDE8jtvJ5+paM5a1+SLj1GZNNuUyTu9cYnel4YjPtG0zTFwG9f6ZN5cu5ib7RXITGxRZiKbBt2zvVd3QE3gGO37kqOP/HYhyvDk9VtkX34EztwwHaNgT9Vxrd31PtYEottQtDjp/87Uu65FZtqP0eCmE1X9NgbU0149EdqgiC15I2w2YgnMjX+VGCPUOnjNl7Bnuum6RtDl7bCdMUJmn3kXA4SSt3cj+jmmUOa4rxebQhkU+cxCXhSbfQ0MBzUoSzbBgzKo6+Ad9Z0MnboyMXN/V14vOQDPjGrmYb3NUHnAwdqjmk90w8qUdm1s7WXCWhJaP3aV2DKN0ZRM3s2odXerXdzaV2U0mhtLNgS9sYqsn1wp8itkwr+a9vgYzWV81Rul6lkzdX1bS1RmR2WmKDVZol5qjeckOzMTW+TFZntl2v1JCsOWA2neF2X9UK1+IwlmGFrzMfNOV6216m1qZ86zjzkef0eYtda8vAfLjZlm87r8M0v1xtuvrtTtbn9kR1kSejeW7ADn3DJlhMs+6gL+G/xxxJGGipn1wzFavQWK63yX0MFrtTW0aWWp7sy8xzfeBzhVRo9fZSMap+hi5rwDWjbnzY2Y7Zqpxi/KZUylRYcj+jeXxDMiOUcnvnrnzLcdAjlpj0p/wmnHKBjN8UncVxNeYj6xxUIOjVao5m1S3ROMs94ykfy4tROdgGpkqttxl0UDsKTeMQp21bB3O+qimZCbs3VFZJYcHHbFocoy9F3bWphRsCcsonELNyu6amyr21NJ1mZ/ugbJvRGL26eVojbsHAreGubudo6rnCO7QzXq55lu0jRjxPkYVWI6mWFbu6mrd1nXdtwO0doGUTrwS76NGzPHvxbDqNLnjliZqKCLy9UiUPs47f3em1ORL1HhlDFcYON45WfuDmGE31tsaqUoPsa9sNi4SdXX9C/3qPq6apWoeEul6sbcN1RXfBbef5K7plCNVqa3S1wtA2ttTzVMyCxLJykDx2v0L+80Dirhx5h5iNIebkPrgfgJU5SfzBsq87CISe8vo3ozqBhs5lwxLpef6qmqoD3OVGTOfBbmtamSyK8JR085g7W4YkwIT144c0pU4pgztCnjapLIr+KejdMTgL4aKnC89n3uMchGBvUapnRRP17BvrzjmhbzbQjkTETvCyoqihEd5gUmIcdFLLptc8+ObjZi+yp4zdh2jRFaHy43n4BMNbwqIha53Huzb22MkBPn6CqHZxzZ9B+3p3XgHzKXXCIimf/PFMq4jOs6KzJuRItQy69iONZ1iRH7I1atJa123ebHIiaXlMYRsR10yjjwBZrgQanoPbi3Oo286w1kgQMiO8zpXeIc92nzNow9cw+9L4lz+tzW5HTtPEZQnwtEAAAgAElEQVR71AXS7Hc1HYbO1tbCbO3vdcVnqv1dhbZM3YSxihqmVhnG1asJiWuV1+3diPIWpy8zWd3bMYiac9r3jppXjEuUiR0EFZJhFQFOG8NqxlW3m7ncmpWRhDiyeuIl21ESmo3Xhb3xRHwi5q1XbE1pdecGe2WRliZdNc7V7akGm3t8lpcoDxv/qqu6iP3NmNdapcj9qTK9uFZO/bC1GYaIeU60w0q11ixRW9sTzWg0iNVqrbk9tC+XTmPznqpdcfL+Qzo+R2q/0indxbeRHc3+Xq2END8uMBPiceGI8tN7s0dWDq1eamG2Ntwjotp7yhlavV6E7R+gg9eaR1F6DW1aZWLnkfoAp8rovyLzar2BN2/efP78udz5+/fvYjtcYiM+/vjxo/x2qo24ta5du1bcYOXGiMAjekU8I5JlzEeEU5xSTHU9ePBgdAgbOfHly5fPnz9PRybwo+P4+PHj9GHpb79+/RrdkW/fvtUOi0bl/fv3tZ2H/xjsRWksUloUyNhT3EQX3kdROIt/ReDVxil683fv3u3i/f79+4cPH8qIlbdJ7Ikoxb9yT1cIif0RjSJWcRfXIhZ7omxcvXo1cfrQrw5QsP/666+uVIdkdNafPHlSOyDu02fPntV2jv4Y5eHhw4fNezYCjKuH8OiQR5wY5bba+rSGkJ/8aMuqelE447nFjRs3WoMdt/PXr1+3b9+Ouybn9GLK/pJbIPL91atX1WtFim7dulXdU2xHfRvZ2txf3RNzo2/fvq2e3hSLpF0S4erlNrUdKa3mWlnpxc7i34WxLWrCqPTiLo6gyvq5rBhj5+T1YYS59yoxbqgokzM1T+FTNE+RHUVGlPkSX8WeRL0afZt4/SIOK/6VBaZoN1vrz/87Nuv/EZOoSYqIVWMVJ6cb9KzQKwdFHy+EKzvqm3H1OODCfm/cX9HnLJXq1/jn8+X1YTPY05afomAXtU2wVItQuvxESxGNSClZZtn/VYRZTVt5enOjesdVYxW3W4wLJmyOVX1N/OqeakbE/lpenKHqq2rEdvR8Wuvt5qxI7cQjfdz7XZOfF9GCR01Y1m/5Jy58ZNyn0dOodsvnjsDey8BpG/2ow0d3Gg858xAluRw7xF1T3OyxJzYuHNYFddGADh04lDdvzLREvzpiEt2t1nanPHLoRkQsxvLViEXfuzZsN1ORoxqjnpgd7T2y7CF8+vTp3r171eMnqb1zKuS46PITdNWUprdzkhD31GYfOsxXkxRuRX0S92wUmNgTH4v9xV1cbCf65MUBJ/nvadv3osUpSkjkdVlIYvswg/ozN0ynLdhRkkd3XE9S6V2SzGa3pBZaPHqIGdraznU/VhvccpBedN2jw1zuGRfJoiIt6s9qPzku2htgNWJxcBGTScYUEVrRbx9Rw8e5m41YL+muD+gaI0SRqI25imQ2H9pGdk8ywxNT93Ejp2+NzY4RovTu/a0kUyiDbuSofot6uFoDFyHEnpzBzrpTKEVUZ6114xKFUoAUjULRZsX+Aq2IQ45VceSg/1aTVtYqW2iCB6XiwoN31Hc689DpwlyO04/3+O+Q7dHojN7dy4SZKe19gWeSwV1Ug/ECYdkKRNyaL1529YR7E1KMeqJpi0atbOBiQuDCl46q123Gv/ptsd1MUfOY3j3xWDmg4ulS9chou2NhgvLlltFQRZgRWmFVXiKGD61jjfKAoRt7741Xuy6R9mkH6RFg+EcurNIra2aldr9pcqQ9XdWFGYahuaxaS4ttqlpLR7W32xNp2e97y6dqv9IZvYVvq9lR9oFXnwnxuLA6XijKSfo5eGZZOthQce+tXmau7fcwHbyuvDvz0Kba6ISPMWxZSKKSv3DGo/kQdrlfzsbborV/MUNXpu20GzEJGJlak9n1xyhSxUO7dJ7GMbHma/QmhyY2zgq01sDjMf/Q0I5xfIz6WkHm3hm3cAIwCvbcEegKv1zaORG9oV/tvWB3WUXhKW7D2irCxfFxn15eQUV2JGr7eAIxNC8mOb6rGqlCpUt4EY1m0mb641GRTV1L01XjfGHGRQVbq8CjhEThT5g3BZrxiT0RTnRiWtkvL2OJ6K37VWt6W33m2zlHfRiqu64Sw2Q+8HTIcSMkymTUh+nT5/s2qpdExEZ8Ffd1JDYd4Tgg6pyhgUdl2KypmhcaF3hOZJSfpna6/ETl3zxlmT2Tty+qvnEZd56qr6xDuiqKnL5lGcgxNnZ91wzKgmiettDxy7lJFx5/7boMdN3LOc4XHrPfmrMr4ZGi/c48ROS70jXr/kIsXRdFb2fWOFQDj9u5GZmIpJmKJkt1T6ZP9ZSgbpa6CCcqpephmdsxSVWb56lma7kdx8w0nZUZz5zDdt2mNPO0xF9sI6dWycmIvR+jfW8WuSMN6k/bMCnYQwv23quyxeKfbr9a+4eLxa31Qs2SsMCenBZ2gWi0XqL3xYnWsxbY2Rux1vw9zM7WMUJ6uiaeiTTzJWYax40RQjI6/70TWdsfI+x6gBC50MzTYk/UvUXFEtnUrIcjXy5/8BElJ/F8P10a03diM8JdyZx2f05VvPoUStCt5VPVzrFK53Lrt9VLLLY9U1paE5i5M53Fm+o7hV5re9SafaNrnuYz/SBKOyRqp2rcIpxV3j7qGnnt+vFfFba6HcjFXbbH9ijznm09rLePFEo5Od4szOvOvvbe8pHw0X3L1iqltc/fG41qIezdjtBaM3H0zkhI78sto6vEiFVUgK0CzYS0HtYLkjhgdOYmMHfdG0832QnJCb8q6tiE8IRftd6kXWkZXciP1+5PmAXzBdVaXaTHdGYYurJDtdZVLWTuX7Ja68rEYn8M/3vr+Tgg7oV0OM1vI43Nuq7pMy7w5uWae3rT1YzM5Hu2k9FNn4X3TG6bE2Cvf9egNSfwC4+J8pnIgmibLgx/9OnNznYinomvDjZU3HWrl8imY3ylg5fIx6gGW31aq4gjDW3O1gc4SUb/q1nWm/OJrYX7kDujlMdk4hwTWE3nVfbkd4aimotRR5oivo1jEhVieK47Gb0KcnnRtSrN9GODJR9U12qJdHEq3UZs7Ldg14jKj1Wr2I7ORPlVuRE7I+HVI3Poom2LMpB4/LD6bZuIW5n2iGRUPq3j0tbpktanRDlcmcfERcu49W7kdw0jcyPmzZokQmhNey22OUPHrthGIamFdqSPl8h0iQ3dP/TOHeS/0yoxTIYyTnV83GUJ4XzPqeJThhNdrETERn8VFUt5icRG1MZRuaXLanwbxyS6gtXwo3+SU3eNS5fyU6UuttPlJ6e1bYY5yZ6Zmpj8WzVkLi/bU/WXFN1moUoX3XFVRHFWV+0X09OXBLvfc3d61+SDR6MTN/sWOn7Nct66Z+4xS5Nup2VAzdksP701Z/OUYk9glgUjtvc189AcKXclc9r9OR3aJWfeEq1Y1IH5aT/bTEXcNTk45Q1SbETutzYrEVrmBPigtilq6VoEtvxxp23KWjVJtfjl1Cpbzvqp4qZ9r5aKYjvdvu9xUH/ChknBHlqwp6pSDh9OotmNTt0Gk98sCQvsyWlhF4hG6yV6h/+tZy2wszdiGyxdE0apOUZIPzkqLh0jstYuZf4YIcKJ4hr3deuQvJbvOxojJGqqWqLCajvT9ZEdteiVH02hlBT5GzlV8RamUFrv4vxkTnJkjtWIGm+SuA0NZKa0jEh+eUqiRtpm3+mEQ6cys8ZtHPLxX9ett+v2aFz+lmflzIRElR53UGtFFPub3a0tdIC7CnC1DAzqW4ZY9FGbndsIMBBKz+pG68HVCAzajtCqgU+1HX2G3iY7srirADSjEeUkDu4qV61W00KFavWObsbwkj2Jtq+Wm5GoSGw6JvFtHJNIfmRN5iOSdKJ6s7gW+Tk+tlYg6Whf+G3Y5ickCnnmC1eRa1G9NEkjhJw0tj4Ly4xnZgwvdNv46c37JfKiN85mGBJEqrXMG7B5WM4tn5Cf/Kucnk+kIhroy5unqsas7y03K9vqpZfZ3lpGT15y8gNcBrx2lV7/aJdrpyz2Md0A5deuk0c42sr8bE0f2dWlr8Y5HKJWac2p2L+1oWJ+vmyqM5/OpgN8q4PXm4knHNqcsw9w+Iy2ysb/NqBRuKMDfZLhffQPIrHVfkN6O3Bi0iT6H9EwxInx39hudiaagcw6Jumto7dwwFqVZsgnkh/lvJlZy+xJT8gm4pzz1U4Ldqt867xzYnIh7sfI9Giu4sRADor4F2jx3/gYs2+xP76Nm7f3zt3IbZtIbE0sUhQ1UkQ7Utc1vRtf5RShC48J7YhGLXrpjxHzWq4V+RU3aQTVVYHEV/lR7TJJR+zwreE4ljTa0G9nrQ+L239QgdxCWx8mQxmnOj6Sn7it8icspopPGc581VdoR+DlhXo3ml3B2NNVTTVDi2tFY5RAvvwr5aeVPQEbbVDzlGX2zNfKDG2LVX2JEnLIqq+11ko3AQmiY3y1x7smRz6GPyvWcpfUpYO6+jkUvcfssQxo9JtlrLfT2Dwl9ux95qG1Vm9N6bQ7467pvbOWnHlLd7OH3uNhdZKZiszRUGteJ7pJEWx8W87OxemRBVFrxZ7Yn982RXOQU9Jao7fizqHlbQu98bVqkmq9tMe8nqOYad+rpaLYTrfv+VVKM+QL91wyqB9aUURUd90wKdjNwpYu2HNUL4cMM26lpm2xJx45bTDJXbGddX9OCztrBBKBxzPQdDYlzp31q96IpaO992+bY4TMJi/RukVvs2uMEEO5CD96/r3P7otM3+MYISHTWpK3MECIYtwaN1MorSy9O3Oq4i1MoRx4YNibR3MckJPvCzcZEaWulG6z7xQ+Q6vQSOCuh04XFonWuzh2Xhjsuqe3Ftq9t0eXk+7xZcKcVEfOthbjZjGIOz3mmaP1jFOiP1lUufHfmH+Ij1GnRaexNajYmXiU0OwJNy+dv2e+gX+kNLMMxOtMcWRANZViZ3yVeG8wkAvYZt5NCxWkkXHNq0y1J1IR5SE/46KQNF8MyxmtTDhUaS29+UmY5Miu3J8qX1rDGZpZkdIzt/uthlvb2awuovLJiWSiMMQNEsG2PoWMui7Cj5sx556N8jPhbZuTqKmOSeC03v6qtYJllWotnenR/DXvkdZMLHY2m6fYk99kxLUSvaB0VDO/zY9MIpkXfrXBjM7Um/ywCyXHnd7r73FhEzbuzQlzP3OYENHYzu/O0snfY6uXTtEBvm02Xjp4zWwdWnTjrtz10Oa0fYBjZ/R5V9mIAl3MPM46XdWsODayJ4p1fn+i2bNJ7wnYc6rWMnetSjMmQWoxqX6M5jydffN9u0Cp2F3BbmonnuPGUD9zIqwZbO+erd22kdiIUm+0ew9I3w7VW2OS7SiBMZU5070fc0MjpntCoFepPCAuscB9Ogn1JYFEMsskr7WxjPO+qsQwWSs74p5NlKi4qdeK2LQTSc00hvmgKmKEQyRhmdKu/DRzJ11+JmlkmxfN2ZM5tdQssZl7VH05uRDHnK3qi05Uq0wMijOL1oEP29ddk86IqQYRraVlmZ2J8WA67Zd8u68yoNFvFsV0ox9lo3lKoqTFfbSLmYeZxt1Nq9qeuF96b7clZ95yZgkizmYqarkWd00tZ1s/1s4qP0ZFNFN3OnomOWWsjMkGN/bVpqxVk1TL295zfKpCqH2vlopiO92+z1QLNaPR3HP5oP48DZOC3Sw/6YI9VZVyhnC6OjPbTHuzJCywJ6eFXSAarZfonYxqPWuBnb0R22YBmypWtdsqniQOCjmGZjM9fNz7GGFfA4TI9Oa9ZgqlaZK5J6cq3sIUyoEHhpk5Ne1hOfk+qIKd5OBaJV8meZLA5wskMM3p9fJGE1xmaHVj7x2balqK7QO0R725mXNA5PgkUyILv0yYk7QotM18n2RPJDZdOXdVkuOuHqHlpHf0MZGWmayiP9+6lk0Z1WmhgjcmjsrAZ9qYjyviHzfjtEk4cK8sJ3+1+zlKezmmVl2YYZgw41RrQ1vnEJvQf8KgogU5zHvLJ2+/JiwVkwQ19B6Z5PjeG83jwqbz5KOGQw4V99XqTXILbzkQHbz83Imie5IpzZP3AY6a0QdfZSNKbfyLt8NjmBrTOtEjj0nnmA7r7c3kVwF7PzIeW04y+1z0fkJ42rmzXfNG2Wt2ChfYE7mQcFvyQXUtsUuWjb0U7BpR4qlYmadRg037ms6Wb9tLEhs3YPrhR0k6x8a0JTByPAIcHc+cV7suvMTouK1y4rR3UO0uzvy4ZH0YyNMWyJkqDRNJzcIz+URS6x0XveJofaa9LyK0CHPJ/rbyM7T8TNj/b146veeSFq21DHftVPWlMyJ6Sl10sf94CwxF49UKsnCLnDDfwle7uGsSULW57GaOxwGRxugbj26h4sT4F8Um/kU4MdyIAKPJi9e5IvCoWidZmyBCTiRz1q92UQYCv5m5y+zZb81Z8znGzMNac25RCfTehnEr1czn+zioxpj2Hr9wGiFi3jsGufASiZzqbTKKLEuEEF9FEjLD6S0A0YJE7qQvt7tvpy1vM01ErFWTVItETq2yu9wfEWHte7VUFNtRwyQkjzGon7aiuLDVmKNhUrCHFuxEmfdVTSBKbJM3msvaYRv52IzqAntyWtgFotF6id7ffLaetcDO3ohtpETNFI1a3z7ushEXipmiqdro440Rpm33ZxogRKbX7jVTKDWQQR9zquIoGIPCvOTgrvv6wAPDS7hGn5uT7yMq2AtP2VffqZnYaavQDQ6dmknO33PUx3+1e/AY7VF+tvYeud+XCdNJiyo0ntFP8qixKELRpYypifRF49taT7hW/IZ+TM9o9UYm/4CoG3sfMWRGPqByXjGdFirilpM7+SDpI6dtSmbqjR+4V5bOndq302bWwdr9mtVmP9aqi66RSDr+ZhjSPtPeKaq1tPZ830bnJzq6UzXoRbsfoUWYS45MtV/zlZARIWd2/6Y9rLe8eVzYBJ9p1HDUoeIuWr0RN+y+TtHBG5Ff0xbdDQ5t9AGKUnGwjP4rUtVst+w5m8CvX7+iZH/+59/v37+HJj/ajIcPH8aE49WrV4ee63gC8wlsv2DfuHHjx48fhUDcgw8ePMjU+Pr169u3b+OUETdsXCIeycQNG3fu3bt3M6+44mGR2Ejphw8fSqt0ZKK/8vz582fPnqUPW+bbT58+FVXrt2/fhl4xEhJVa7zWFuVk6LnN479//x5lJqIRjIVkhH/79u2iJExyieZFz7MnapvWxMbsSev+VcC3XyW2Wtm5mEDUEkV9Ff8d0bhElRL1SfFvlRK+GJQL7UtA1bev/JovtjFQbdZsMe8W/cz5LrrTkPd410Q+Rre56OI22aOFipfSHj9+3Pxqpj0Rn3hVIjre0aR2xSpx6YhwV98ycdaEX+2xDEyY/EMGFX2zsiiaeThkFg9NlJmKmH+LWaZet5znJsVkS1T4Q6d9ygFUNGEHnlE/YZvS1YhvaoKot/A7gMDCAhqmhcFd7hgC8XQveiBlWqJrEX3+A3cqypTaILB9AWOERB5tf4BgCiWRfb7KFzAwzLda7Mhj9J0MnZoF5qiP/7RHzbxu7tn1y4TN5FT3FEkbMedcBBIvhcYbofGD4cz3djJnyyPwGHheu3at+G9cpfwY2+X+hYelxWtOMdtfHSBXMRPb8apAKOXPz+dDxUWrPoHT/LgwVOGw/d54Ir/GfbXrXpl2f1ymH+wsMwzpDFWtlT57fwpZNOjRmse/5tt9ZTK7NqJP8n+vLd/J7P90BbWR/btuvzZiKBpnFjjqUPGErd5Ri/EJO3iGNvmFedd9gGNktFU28ovrWY6MWjteC47fhMTrOPEvhisx+ioGLTEOCYVi4i/mGWP6L36hfevWrbPQSOeeBbZZsN+/fx/z9eEayx/kL7FRzYdicqFcOqG8W4tjqvds3LDxL+7cuG1XmamvRnvcdpHYqJeK9FYTGymNdEXqYq5ks0uHxLAtIt9auwZIJCEyqKhgIxWRlmNM94zLa2fNLbDNKnHuVAs/XyBRQiKQqK+KZ+T/NCz/2xtUZeXbOnJFgUTBrnaZojxH2TbMWTGnJr90dLnj/ZhmsLHywkbWZWvGbSN7dnHXvHnz5smTJ11isWLdy5cvu75dYH/xhGPo212rR7uU2UUZKGNro0vAzEOXjP0hcM6ZiszXYXNW2ShLUVT48d5P65xPdQAVncxidu6Ecz7alLK02CBAICFwzoYpAeIrAl0C0feIx4vFa8fxRCn+QN8JexddOPYT2IhAMUaI+zSeaDffuikfspx2jLDNAYIplI3cPqJBYHKB4/WdDJ2ikBz48Z/2aFAlEJ2K6HHt92XCdGLjZi/nnMsuZZxS/gC1nHyOXuW4tw1jtjwAy95psdH8uP13TUur8rXSEqpUKt4DCagRb7xXocIngiqDrX7cPlRR5LbZG0/fDmf+Vrt/5twv0m6GobcMqNZ6ifZyQCIrIwll4xsNcfyL/o/3lveSs+JJYHmBAw8VE1Vl1JNBXYxQvAm/fKkbdMVzdvAMbQYVkv0evN+MtsrGfkudmBMgQIAAAQIECBAgQIAAAQIpga5f0sYL7nt5zSWVvHN/l15i4927d5H7GxGKxxuxtOKrV68y4/P333/7iVSmlcMIECAwVKCrb1ALZ9AqG7VzfSRAgAABAgQIECBAgAABAgQIECBAYD6Brik+j//mMxcyAQIECBAgQIAAAQIECBAgQIAAAQIEDinw70OmSqIIECBAgAABAgQIECBAgACBkwvEir8fPnxoIsTfqLHERpNlX3vSS2zEX3bazhIbARtLZrx8+TJe7rx//36Oc/56HDmhOYYAAQIECBAgQIAAAQIECBAgQIAAAQIECBAgcAwBj/+OkY9SQYAAAQIECBAgQIAAAQIECBAgQIAAgS0IWGVjC7kgDgQIECBAgAABAgQIECBAgMDEAu/evWsN8dGjR6377dyLwNevX588edIV248fP966davr2xX3x9ou79+/7yqW1Yi9ffu2+tE2AQIECBAgQIAAAQIECBAgQIAAAQIECBAgQIBACHQ9Z/H4T/EgQIAAAQIECBAgQIAAAQIECBAgQIAAgaECVtkYKuZ4AgQIECBAgAABAgQIECBAYAcCXUsVPHjwYAexF8VugYcPH3Z9+eLFi7t373Z9u4X9Ufy+fPnSG5M3b970HuMAAgQIECBAgAABAgQIECBAgAABAgQIECBAgMCpBDz+O1V2SywBAgQIECBAgAABAgQIECBAgAABAgRmFbDKxqy8AidAgAABAgQIECBAgAABAgRWEPj+/fu3b9+aF75//35zpz07Enj8+PGPHz9aI3z9+vVnz561frWpnbdu3er6S2tlPD98+FBu2yBAgAABAgQIECBAgAABAgQIECBAgAABAgQIEPD4TxkgQIAAAQIECBAgQIAAAQIECBAgQIAAgQkFrLIxIaagCBAgQIAAAQIECBAgQIAAgU0IdC1S8OjRo03ETyRGCfz69avrb5RFeK9fvx4V6gonPXjw4OnTp4kLf/78OfGtrwgQIECAAAECBAgQIECAAAECBAgQIECAAAECZxPw+O9sOS69BAgQIECAAAECBAgQIECAAAECBAgQmFXAKhuz8gqcAAECBAgQIECAAAECBAgQWEGgdS2GK1eu3L17d4XYuOREAs+fP+8K6ebNm/vK3ERaijR++vSpK7H2EyBAgAABAgQIECBAgAABAgQIECBAgAABAgTOJuDx39lyXHoJECBAgAABAgQIECBAgAABAgQIECAwq4BVNmblFTgBAgQIECBAgAABAgQIECCwtMDXr19//PjRvOqjR4+aO+3ZkUDr25NF/B8+fLijhERUr169+vTp00Scv337lvjWVwQIECBAgAABAgQIECBAgAABAgQIECBAgACB8wh4/HeevJZSAgQIECBAgAABAgQIECBAgAABAgQILCNglY1lnF2FAAECBAgQIECAAAECBAgQWEigay2G3S3EsJDXTi7z6dOnREzv37+f+HabX6UL5JcvX7YZbbEiQIAAAQIECBAgQIAAAQIECBAgQIAAAQIECCws4PHfwuAuR4AAAQIECBAgQIAAAQIECBAgQIAAgcMLWGXj8FksgQQIECBAgAABAgQIECBA4FwC7969ayb4+vXrt27dau63Zy8Cnz9/7orqlStXbty40fXtZvdHgYyYd0Xvx48fXV/ZT4AAAQIECBAgQIAAAQIECBAgQIAAAQIECBA4lYDHf6fKboklQIAAAQIECBAgQIAAAQIECBAgQIDAAgJW2VgA2SUIECBAgAABAgQIECBAgACBhQQ+ffr0+/fv5sUePXrU3GnPjgS+ffvWFdtYQqXrq43vv337dlcMW4tx18H2EyBAgAABAgQIECBAgAABAgQIECBAgAABAgSOKuDx31FzVroIECBAgAABAgQIECBAgAABAgQIECCwooBVNlbEd2kCBAgQIECAAAECBAgQIEBgYoG3b9+2hmiVjVaWHe38+fNnV2yvXbvW9dXG91+5cqUrhon0dp1iPwECBAgQIECAAAECBAgQIECAAAECBAgQIEDgeAIe/x0vT6WIAAECBAgQIECAAAECBAgQIECAAAECqwtYZWP1LBABAgQIECBAgAABAgQIECBAYDKBDx8+NMO6efPm1atXm/vt2ZHA79+/u2J7/fr1rq82vn+/64NsHFb0CBAgQIAAAQIECBAgQIAAAQIECBAgQIAAgcMIePx3mKyUEAIECBAgQIAAAQIECBAgQIAAAQIECGxHwCob28kLMSFAgAABAgQIECBAgAABAgQuEnjz5k3r+Y8ePWrdb+cxBH7+/HmMhFRTYQGOqoZtAgQIECBAgAABAgQIECBAgAABAgQIECBA4JwCHv+dM9+lmgABAgQIECBAgAABAgQIECBAgAABAnMLWGVjbmHhEyBAgAABAgQIECBAgAABAgsJtP4lq7j2w4cPF4qBy8wmcP369a6wf/z40fXVxvcnYp8VagkAACAASURBVH7lypWNR170CBAgQIAAAQIECBAgQIAAAQIECBAgQIAAAQJzC3j8N7ew8AkQIECAAAECBAgQIECAAAECBAgQIHBOAatsnDPfpZoAAQIECBAgQIAAAQIECBxN4NevX58/f26m6v79+1evXm3ut2dfAjdv3uyK8Ldv37q+2vj+L1++dMXwzp07XV/ZT4AAAQIECBAgQIAAAQIECBAgQIAAAQIECBA4g4DHf2fIZWkkQIAAAQIECBAgQIAAAQIECBAgQIDAKgJW2ViF3UUJECBAgAABAgQIECBAgACBiQXevn3bGuKjR49a99u5L4H0qhPv37/fV3Iitl+/fv39+3dXtNPp7TrLfgIECBAgQIAAAQIECBAgQIAAAQIECBAgQIDAYQQ8/jtMVkoIAQIECBAgQIAAAQIECBAgQIAAAQIEtiZglY2t5Yj4ECBAgAABAgQIECBAgAABAmMEWl+zu3Llyt27d8cE55yNCaTzsTX3N5aCenTScU6ntx6WzwQIECBAgAABAgQIECBAgAABAgQIECBAgACBwwm0Pkzx+O9w+SxBBAgQIECAAAECBAgQIECAAAECBAgQWEHAKhsroLskAQIECBAgQIAAAQIECBAgMK3A9+/ff/z40Qzz4cOHzZ327FTg0aNHXTH//Pnz169fu77d4P5fv361vhhaRDWR0g2mRZQIECBAgAABAgQIECBAgAABAgQIECBAgAABApMLePw3OakACRAgQIAAAQIECBAgQIAAAQIECBAgQKAUsMpGSWGDAAECBAgQIECAAAECBAgQ2KtA14IFVivYa462xfvp06dtu///vn3ldTq26ZQmEHxFgAABAgQIECBAgAABAgQIECBAgAABAgQIEDiGgMd/x8hHqSBAgAABAgQIECBAgAABAgQIECBAgMA2Bayysc18ESsCBAgQIECAAAECBAgQIEBggEDra3bXr1+/devWgFAcum2BGzduJJaf+Pbt28uXL7edgv8fu/fv33/48KErqrEAR6S061v7CRAgQOASgd+/f19yunMJECBAgAABAgQIECBAgAABAgQIEFhMwOO/xahdiAABAgQIECBAgAABAgQIECBAgAABAicUsMrGCTNdkgkQIECAAAECBAgQIECAwKEEPn361Pqj2fv37x8qnRLzr3/FOhpXrlzpknj+/HkUhq5vN7L/+/fvDx8+7IpMpO7Nmzdd39pPgAABAhcK/Pz588IQnE6AAAECBAgQIECAAAECBAgQIECAwAICHv8tgOwSBAgQIECAAAECBAgQIECAAAECBAgQOLOAVTbOnPvSToAAAQIECBAgQIAAAQIEjiDQ+pesImGPHj06QvKk4b8FPn/+/N87/uvTvXv3vn79+l+7tvTh169ft2/fTsQonbrEib4iQIAAgRyB1mW5mifGikjNnfYQIECAAAECBAgQIECAAAECBAgQILCYgMd/i1G7EAECBAgQIECAAAECBAgQIECAAAECBM4pYJWNc+a7VBMgQIAAAQIECBAgQIAAgeMIfPjwoZmYmzdv3rhxo7nfnr0L3Lp16927d4lUxDIW79+/Txyw1lex/Mf169cTP/B+/fp1pG6t6LkuAQIEDi8QSx39+PEjJ5nfvn3LOcwxBAgQIECAAAECBAgQIECAAAECBAjMJODx30ywgiVAgAABAgQIECBAgAABAgQIECBAgACBQsAqG0oCAQIECBAgQIAAAQIECBAgsGOBrvUUHj16tONUiXpS4MGDB7EgReKQhw8fPnv2LHHA8l+9efMmlv9ILLHx4sWLx48fLx8xVyRAgMB5BNKLNFUd8o+snmWbAAECBAgQIECAAAECBAgQIECAAIFJBDz+m4RRIAQIECBAgAABAgQIECBAgAABAgQIECCQEPjrz58/ia99RYAAAQIECBAgQIAAAQIECBDYssDdu3c/f/7cjOHPnz+vXr3a3G/PYQTiDctYTSORnDt37sTPpLdQDGL5jLdv3yaiGouGWGIj4eMrAgQIXC7w/fv39GpHtUt8/Pgx+hi1nT4SIECAAAECBAgQIECAAAECBAgQILCAgMd/CyC7BAECBAgQIECAAAECBAgQIECAAAECBE4u8O+Tp1/yCRAgQIAAAQIECBAgQIAAgf0K/Pr1q3WJjVheYQtrK+wXdhcxf/DgwZcvX65cudIV2ygb165de/nyZdcBC+yPpUBu3LiRWGIj4h8/5LbExgJ54RIECJxWIHoL0RYMWmIjrO7du/fs2bNYm+O0bhJOgAABAgQIECBAgAABAgQIECBAYBUBj/9WYXdRAgQIECBAgAABAgQIECBAgAABAgQInE3grz9//pwtzdJLgAABAgQIECBAgAABAgQIHEPgzZs3T548aabl3bt3sQRDc789xxOIVy0fPnzYuthKmdhYyeLFixcLr2Tx6dOnKJw/fvwoo9HcuHnzZsTcijBNGXsIECAwSCAW0fj582dxyu/fv4uN2BOVcHxMV8W9F4pG5Po//2LlpvLgco2n58+fq8ZLFhsECBAgQIAAAQIECBAgQIAAAQIELhfw+O9yQyEQIECAAAECBAgQIECAAAECBAgQIECAQK+AVTZ6iRxAgAABAgQIECBAgAABAgQIbFTg1q1b3759a0bOoqJNk2Pvef/+/aNHj8pfVrcmNn4iHcfEv7l/Dh2RiUU9WktmNWKvX79eeOGP6tVtEyBA4EgCUbGnm4D5Evv333/fuHFjvvCFTIAAAQIECBAgQIAAAQIECBAgQOBsAh7/nS3HpZcAAQIECBAgQIAAAQIECBAgQIAAAQKrCPx7lau6KAECBAgQIECAAAECBAgQIEDgQoHv37+3LmQQyyhcGLLTdyfw4MGDHz9+pLM+Dnj+/Pm1a9fu3r0bC2FMnsYIM6Lx119/PXz4sLVklle8f//+z58/LbFRgtggQIAAAQIECBAgQIAAAQIECBAgQIAAAQIECISAx3+KAQECBAgQIECAAAECBAgQIECAAAECBAgsI/A/y1zGVQgQIECAAAECBAgQIECAAAEC0wq8ffu2NcBYwqB1v53HFrh69eqbN29evHgRS2l0lY1C4PM//2L7zp07N2/evH37dvz3xo0bQ31+/fr15cuXWFCjDLA3hCicEcMR1+oN2QEECBAgQIAAAQIECBAgQIAAAQIECBAgQIAAgb0LdD3i8fhv7zkr/gQIECBAgAABAgQIECBAgAABAgQIENiawF9//vzZWpzEhwABAgQIECBAgAABAgQIECDQKxBLFfz48aN22JUrV2Ltg9pOH88mEGUgFrOIFzF///6dmfYoObHcxvXr12Pj2rVr1f/+/Pkzwqn+NwperK8xKPBH//yzvkZmdjiMAAECgwRioaX8OnlQyL0H//333+r2XiUHECBAgAABAgQIECBAgAABAgQIEMgU8PgvE8phBAgQIECAAAECBAgQIECAAAECBAgQIHChwP9ceL7TCRAgQIAAAQIECBAgQIAAAQLLC3z9+rW5xEZEI5YyWD4yrrg1gfi59ct//n369OnDhw/v3r3r/fV1HPD58+dpExJLddy5c+fhw4cPHjyYNmShESBAgAABAgQIECBAgAABAgQIECBAgAABAgQOJuDx38EyVHIIECBAgAABAgQIECBAgAABAgQIECCwZYG//vz5s+X4iRsBAgQIECBAgAABAgQIECBAoCnw+PHjt2/fNvf7k/JNE3tCIN7LjLU2YsWN1sVZpiW6fv36/fv3Y3GNW7duTRuy0AgQIECAAAECBAgQIECAAAECBAgQIECAAAECRxXw+O+oOStdBAgQIECAAAECBAgQIECAAAECBAgQ2KCAVTY2mCmiRIAAAQIECBAgQIAAAQIECPQIXL169ffv37WDYnWD79+/13b6SKAqECXk27dvX758Kf7bLEXVgzO3r1y5cvv27Zs3b8Z/79y5E4Uz80SHESBAgAABAgQIECBAgAABAgQIECBAgAABAgQIFAIe/ykJBAgQIECAAAECBAgQIECAAAECBAgQILCYwP8sdiUXIkCAAAECBAgQIECAAAECBAhMIvD+/fvWxREePXo0SfgCObDAjX/+PXjwoEzj169fY9GNH//8i3IV///582d8Wy1jsY7GtWvXav+NVV1iWY1bt26VQdkgQIAAAQIECBAgQIAAAQIECBAgQIAAAQIECBAYIeDx3wg0pxAgQIAAAQIECBAgQIAAAQIECBAgQIDAaIG//vz5M/pkJxIgQIAAAQIECBAgQIAAAQIElheIJRI+fPjQvG4sjhB/5Kq53x4CBAgQIECAAAECBAgQIECAAAECBAgQIECAAAECBDYr4PHfZrNGxAgQIECAAAECBAgQIECAAAECBAgQIHBIAatsHDJbJYoAAQIECBAgQIAAAQIECBxZ4K+//mom786dO58+fWrut4cAAQIECBAgQIAAAQIECBAgQIAAAQIECBAgQIAAgS0LePy35dwRNwIECBAgQIAAAQIECBAgQIAAAQIECBxP4N/HS5IUESBAgAABAgQIECBAgAABAgcWeP/+fWvqHj161LrfTgIECBAgQIAAAQIECBAgQIAAAQIECBAgQIAAAQIENivg8d9ms0bECBAgQIAAAQIECBAgQIAAAQIECBAgcFSBv/78+XPUtEkXAQIECBAgQIAAAQIECBAgcDyBBw8efPjwoZkuUxxNE3sIECBAgAABAgQIECBAgAABAgQIECBAgAABAgQIbFzA47+NZ5DoESBAgAABAgQIECBAgAABAgQIECBA4HgC/z5ekqSIAAECBAgQIECAAAECBAgQOLDA79+/m6m7f/9+c6c9BAgQIECAAAECBAgQIECAAAECBAgQIECAAAECBAhsXMDjv41nkOgRIECAAAECBAgQIECAAAECBAgQIEDgeAJW2ThenkoRAQIECBAgQIAAAQIECBA4ssDNmzebyXv06FFzpz0ECBAgQIAAAQIECBAgQIAAAQIECBAgQIAAAQIECGxcwOO/jWeQ6BEgQIAAAQIECBAgQIAAAQIECBAgQOB4An/9+fPneKmSIgIECBAgQIAAAQIECBAgQOCoAr9+/bp+/Xr1T1rduXPn06dPR02vdBEgQIAAAQIECBAgQIAAAQIECBAgQIAAAQIECBA4sIDHfwfOXEkjQIAAAQIECBAgQIAAAQIECBAgQIDANgX+vc1oiRUBAgQIECBAgAABAgQIECBAoFXg6tWrX758uX///pV//j169MgSG61QdhIgQIAAAQIECBAgQIAAAQIECBAgQIAAAQIECBDYvoDHf9vPIzEkQIAAAQIECBAgQIAAAQIECBAgQIDAwQT++vPnz8GSJDkECBAgQIAAAQIECBAgQIAAAQIECBAgQIAAAQIECBAgQIAAAQIECBAgQIAAAQIECBAgQIAAAQIECBAgQIAAAQIECBAgQIAAAQIEagL/rn32kQA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LYo8Pjx4xs3bly9evXu3bvfv3/fYhTFiQABAgQIECBAgAABAgQIECBAgAABAgQIECBwaIG//vz5c+gEShwBAgQIECBAgAABAgQIECBAgAABAgQIECBAgAABAgQIECBAgAABAgQIECBAYH2BWFnj8+fP1Xj8/PkzVtyo7rFNgAABAgQIECBAgAABAgQIECBAgAABAgQIECAwq8C/Zw1d4AQIECBAgAABAgQIECBAgAABAgQIECBAgAABAgQIECBAgAABAgQIECBAgAABAl+/fq0tsREmz58/J0OAAAECBAgQIECAAAECBAgQIECAAAECBAgQILCkgFU2ltR2LQIECBAgQIAAAQIECBAgQIAAAQIECBAgQIAAAQIECBAgQIAAAQIECBAgQOCMAm/fvm0m+8uXL82d9hAgQIAAAQIECBAgQIAAAQIECBAgQIAAAQIECMwnYJWN+WyFTIAAAQIECBAgQIAAAQIECBAgQIAAAQIECBAgQIAAAQIECBAgQIAAAQIECBD4X4F37941Ia5du9bcaQ8BAgQIECBAgAABAgQIECBAgAABAgQIECBAgMB8AlbZmM9WyAQIECBAgAABAgQIECBAgAABAgQIECBAgAABAgQIECBAgAABAgQIECBAgACBf3369On3799NiPv37zd32kOAAAECBAgQIECAAAECBAgQIECAAAECBAgQIDCfwP/MF7SQpxV4//7958+fv3z5Ek/afvz4EYFfuXIllrG/fv36zZs379y5c/fu3WmvKDQCBAgQIECAwP9j7/yvu8aVPnzvni0AKAG2AkIJsBUkKQGogKSEQAWEEpJUAJRAqGBDCbAd7Pt5r8/10fUPeWRLsiw9+QP8lWVp9Mx4JI9kGQIQgAAEIAABCEAAAhCAAAQgAAEIQCAiASY7IsKkKAhAAAIQgAAEIAABCEAAAhA4FoFPnz5NCnx+fj6ZTiIEIAABCEAAAhCAAAQgAAEIQAACEIAABCAAAQhAAAIQgEAiAv/+559/EhVNsVEIaAP7Dx8+aH8NS2mvX79+9+7ds2fPLJnJAwEIQAACEIAABCAAAQhAAAIQgAAEIAABCEAAAhCAAAQyEGCyIwNkqoAABCAAAQhAAAIQgAAEIACBkgn8+vVLn9QaS6jPa+mpeZxOCgQgAAEIQAACEIAABCAAAQhAAAIQgAAEIAABCEAAAhCAQDoC7LKRju3Wku/v7y8vL437a7iVaa+Nq6urx48fu4kcQwACEIAABCAAAQhAAAIQgAAEIAABCEAgJ4GHh4e7u7sf//n7+fOn/v/7778lwNOnTx89eqR/tXxcf+wYm1Mp1AUBCEAgPwEmO/Iz37FGvTOmHv/bt2/dAEBdvw40DJBI3TCgk00jAb1a1o0HNCR48eKF/j05OdlRcqqGAAQgAAEIQAACEIAABCCQmsD19fXbt2/Htdzc3JydnY3TSYEABCAAAQhAAAIQgAAEIAABCEAAAhCAAAQgAAEIQAACEEhHgF020rHdVPL79++1xcbqIrQwUdtzsB5xNUAuhAAEIAABCECgZAJ6YUPisadYyTpCNghAAAIQgAAEWiZwe3urwJSWhrsv03qA6K1abRqrPwZ4HkqcggAEIHBQAkx2HFRxQWJrXy11/d2fsfefK//58+fn5+enp6dswjWHiHQIQAACEIAABI5IgImtI2oNmSGQgoDW8n3//n1cfpAHsQAAIABJREFU8j///DNOJAUCEIAABCAAAQhAAAIQgAAEIAABCEAAAhCAAAQgAAEIQCApAXbZSIp3ZeHanF7f+XQv1q4ZWlaoxYXd57y6Vw40Dd99BVTTb/os2OASXX51dXVxceGWwzEEIAABCEAAAhAomUD3vVONcPRKRv+18+5n9+HT/lWNjx8/vnnzpuS2INuOBLpxsqylN5vOnLSNHfvQ7agXqoYABCAAgeoJqAv+9OmT4lH9mC20ycSyQomRHwIQgEDhBJjsKFxBG8W7v7/XplqanNLT98aixpdrEy7ttaEHec2IdfEiTYRpOkx16U/7eowvIQUCEIAABCAAAQjkJ8DE1nbmzOlsZ0gJRyEga3/y5MlYWj37aNvicTopEIAABCAAAQhAAAIQgAAEIAABCEAAAhCAAAQgAAEIQAACSQmwy0ZSvGsKf/Xqlb731V+pnTX0goES+5S5A03Fjd9k4AXUOVykQwACEIAABCCQmYDef9BbEIvbZxilYpBjBFVZtrmllp1d9f/Otfrz58+WcfXc5aRDAAIQgAAEIDBHQH204lcfPnyYy2BPVyhM7+vy+Xo7MXJCAAIQKJYAkx3FqmajYJOzURvLDLpcG9NLhqBLyAwBCEAAAhCAAARWEGBiawU09xLmdFwaHENABN6/f6+dBMcomMEcMyEFAhCAAAQgAAEIQAACEIAABCAAAQhAAAIQgAAEIAABCGQgwC4bGSAHVKFPsmunjP6CFR/w1Cz1+fm5u08HU3E9Tw4gAAEIQAACENiRgD49uvqr5mOx2WVjzKTKFL2U9fPnT1mOtmjZ3kAGxtsZUgIEIAABCEBgTGBudXifU6/Cvn79+sWLF/oovf6Urv5d36LXF+nv7u4me3mdOjk56UvgAAIQgAAEDkeAyY7Dqcwi8P39veat1H1bMqvTf/nypfbP0readazxgA4UHepetlQJ3cO+RgLq9zUwmBwSTFbELhuTWEiEAAQgAAEIQCA6ASa2QpEypxNKjPytEdDOwuMHHx5wWjMD2gsBCEAAAhCAAAQgAAEIQAACEIAABCAAAQhAAAIQgEA5BH4vRxQkub6+drfY0Hc7z87OQrFomv/Lly+6sF/m+Oeff+rVBaWHFkV+CEAAAhCAAAQgAAEI7EvA3TxuX0moHQIQgAAEIACBMQF901Wbveq12PGpLkUv1urzjOMAl+JUWlOudJ3V+7fjErQlBxttzFElHQIQgED5BJjsKF9HoRJqfw312osP6f3WWurf56allN6fcjfV0u4bKl/TZIu1hApPfghAAAIQgAAEIACBPAQYyOXhTC0HJaCnqvEWG2qLtic+aIsQGwIQgAAEIAABCEAAAhCAAAQgAAEIQAACEIAABCAAAQgcnQC7bBSkQa1Q7KV59+7d+A2E/uziwe3trdYm9q8oaEJOKYtXkQECEIAABCDQAgG9Cqj1K/paptb960OaeruvhVbTRghAAAIQgAAEIAABCMQloG1etbWrp0xFt96/f+/JoHew3759O5dBb+dq3N6/hTuXjXQIQAACECiQAJMdBSpltUja/EIKdfeInyxqbmutycyTier01fXzZuYkHBIhAAEIQKBxAkxsNW4ANB8CEKiDgL62NdkQ7WI8mU4iBCAAAQhAAAIQgAAEIAABCEAAAhCAAAQgAAEIQAACEIBAagK/pa6A8o0ELi4u9Lpvl1kv/fpfQrCUeXV11We7u7vTjvj9Tw4gAAEIQAACDRLQKwHqbbVe/48//tDbgFqton91rF02tne7DfKkyRCAAAQgAAEIQAACLRPQBhmeLTYU2vr27Zt/mK3BuWeLDbFVoMx9Sbtl2rQdAhCAwLEIMNlxLH35pdUG7tqj1r/FhjbGUr+vSagte8dLjDdv3tD1+9XBWQhAAAIQaI0AE1utaZz2QgACdROYfLDSA5c+o1V3w2kdBCAAAQhAAAIQgAAEIAABCEAAAhCAAAQgAAEIQAACECiWALtslKKaDx8+9KJEWUf46tUrfTqsL9PddKNP5AACEIAABCDQCAF9Z1srVNTb9nta9Q3XRzLV82r3DXak6plwAAEIQAACEIAABCAAAQ8BbZ/h3yBDr9r6V4drkw43FDZXl5ae64O9c2dJhwAEIACBMgm4Hp7JjjJ1ZJRK215om9pxMK2/XNG2z58/K+zm7/f7/J4Dbecx+cqZ5xJOQQACEIAABOomwMRW3fqldRCAQGsE5NUnn61ev37dGgraCwEIQAACEIAABCAAAQhAAAIQgAAEIAABCEAAAhCAAATKIfB7OaK0LImWD7rNPz09dX+uPtbyx+/fv3eX393drS6HCyEAAQhAAAKHJqBX+PwvAap1WtTy4sWLm5ubjV/dPDSo1MLr1ZqfP392tPWvjrXFicjr39RVUz4EIAABCEAAAhCAQCwCGl37X5nWFhvPnj3zV+cvwb1WL9xqUw83hWMIQAACECiZAJMdJWvHLtuvX78UKPNHbPQymEYF9jL9OXm1zM+HsxCAAAQg0BoBJrYK0TgTW4UoAjEgUAGBuV0FeRSqQLk0AQIQgAAEIAABCEAAAhCAAAQgAAEIQAACEIAABCAAgeMSYJeNInSnd3p7OfTtr8VXEfrM/gPt1uG+tKDlrbw57CfGWQhAAAIQqI+APguzuMVG32ptULX42e0+MwehBC4uLuYuub+/13DI/drtXE7SWyPwzz//dE3WGz466Ddn0a369evXfke51rDQXghAAAIQgMBeBBZH1xrULX7NXhGqyS83TjZK+8ayy8YkGRIhAAEIlEmAyY4y9RIk1cPDg7bY8HfWHz9+fPPmTVCxnsxBYwNPOZyCAAQgAAEI1EFg8dHbbSYTWy6N6MdMbIUiZU4nlBj52yEw+XGs58+fP378uB0ItBQCEIAABCAAAQhAAAIQgAAEIAABCEAAAhCAAAQgAAEIlEbgt9IEalMe9/1ATaHFgjDYrUPvIsYqmXIgAAEIQAACRyGg9YVBovK5mCBcsTLrVUy9PKkNFCIOhGLJRjmFENAiM/1pfPvq1SvtHCeD0eYsspl3794VIiFiQAACEIAABKonoE2v/KNr7fdq2eBVW2XZWf348cOemZwQgAAEILA7ASY7dlfBRgH0rL24xcbnz58jbrEhgZm92qg1LocABCAAgcoI+B+9x41lYmvMJEMKE1t+yMzp+PlwtjUC2lhwssk48EksJEIAAhCAAAQgAAEIQAACEIAABCAAAQhAAAIQgAAEIACBbATYZSMbal9F7gsDT5488WUNPPfo0aP+Cv+Xx/psHEAAAhCAAASqIaD38EO7P70Noq+EVUPgWA3Rkju9y/H06dNjiY20OxKQzeg21xd0d5SBqiEAAQhAAALtENB7Pv7R9adPnyw03DiYJb9297BkIw8EIAABCJRAwHXyTHaUoJEgGR4eHl6+fOnv7rXFhra/DCp2MbNrNouZyQABCEAAAhComwATW8fSLxNbQfpiTicIF5lrIjAXNQ3dVqkmJrQFAhCAAAQgAAEIQAACEIAABCAAAQhAAAIQgAAEIAABCJRAgF02StDC/8jg7ovxPydW/XCXsbJOcRVCLoIABCAAgQMTmFuw4m/S3d2dPwNnkxLgoz1J8VZZuL6gq7eAqmwajYIABCAAAQiUQ+D6+vrr168eea6urvSyhCcDpyAAAQhAoDUCTHYcS+Pa1urPP//0b7Fxc3MTfYsNUXJnso4FDWkhAAEIQAAC0QkwsRUdaYYCmdgKgsycThAuMldAQI9ak2HV09NToqkV6JcmQAACEIAABCAAAQhAAAIQgAAEIAABCEAAAhCAAAQgcGgC7LJxaPUhPAQgAAEIQAACswS0YGXdDlOTy1xmq+FEbAIsRoxNtInyMJsm1EwjIQABCEBgVwKXl5ee+vUe9cXFhSeDe+rp06fuz8VjlpsvIiIDBCAAAQhAYDsBfUXZH0nTo/fZ2dn2isYlxN2QZVw+KRCAAAQgAIGjEGBi6yiaGsjJDMUAyOJPiC0iIkNNBOa2T+JGqEnLtAUCEIAABCAAAQhAAAIQgAAEIAABCEAAAhCAAAQgAIGDEmCXjSIU564g9H8oLFTcnz9/9peEvsPQX8gBBCAAAQhA4IgE/C8GeFq0+kJPmZyyE9BblO7QyH4hOVsm8PLly5abT9shAAEIQAACqQm8f//eH7AKWhQe1HEHZU7NgfIhAAEIQGCRgPtE7+87FosaZGCyYwAk7s/r62v/trOaYFKeuJX2pb148aI/5gACEIAABCDQMoHV81OrL2yZdsS2M7EVCpNoTygx8h+awM3NzVh+PTu/evVqnE4KBCAAAQhAAAIQgAAEIAABCEAAAhCAAAQgAAEIQAACEIBATgK/56yMuuYIPHnypF9v6i4VnctvT++L1SXssmHnRk4IQAACEKiAQNwutQIgB2qCBi3fv38/kMCIujsBPnG/uwoQYEzg4uKiT9SiYZZL9jQ4gAAEjkjg6urKL3bQLhtnZ2daR+7GrDyFn56ees56TuGHPXA4VTgBrLdwBSGenwCTHX4+ZZ59eHh4+/atX7bJF8P8l9jPBo0N7MWSEwIQgAAEIHA4AkxsHU5lvcBMbPUoLAfM6VgokacOAnrampz1Pj8/r6OBtAICEIAABCBQJgHmWcrUC1JBAAIQgAAEIAABCEAAAhCAAAQgAIECCbDLRhFKef78ef91kcnZtXVS3t/fuxeqFvcnxxCAAAQgAIG6Cei9jnUNdD+7uq4ErtpIYLXuNtbL5YcmoDWs/Yj60A1B+GoIfPjwoW+L3iRnl42eBgcQgMDhCNze3vp3xNBeQs+ePQtq1+V//hYvUf/+5s2bxWyTGfDDk1hIPAQBrPcQakLIOQJMdsyRKTld3bJfPG16dXJy4s+z8axxbLCxFi6HAAQgAAEIFE5g9eQIE1u7a3a17naXfC8BmNPZizz1Zibw6dOnyRqD9iyeLIFECEAAAhCAAAQ8BJhn8cDhFAQgAAEIQAACEIAABCAAAQhAAAIQgIBL4Df3B8d7EXAnz/Ry4K9fv6JI8vXrV7ccXutyaXAMAQhAAALVE1i9+l/ruqqHQwMhUB8BlhHXp9NDtyjWM92hISA8BCBQDYGrqyt/W/TmrT/D+Kw+IbV4lTr3z58/j6+1pOCHLZTIUyYBrLdMvSCVnQCTHXZWheTUp5Xv7u78wiwOBvyXW85axgaWcsgDAQhAAAIQODQBJrYOrT6EDyLAnE4QLjIfl8DkLhtajbDa4R8XBZJDAAIQgAAEshFgniUbaiqCAAQgAAEIQAACEIAABCAAAQhAAAIVEGCXjSKUONj/4ubmJopYbjmLry5EqZFCIAABCEAAAkUR0Fe1V8hzfn6+4iouiUiApXURYVIUBCCwC4GfP3/uUi+VQgACEIhOQAvRvn//7i923aj79vb23bt3cyU/f/7827dvz549m8vgT8cP+/lwtmQCWG/J2kE2CwEmOyyUispzeXnpl0ed8uoe2V/y4KzGBh8/fiQoNMDCTwhAAAIQaI3AukdsJrZ2txPGMLurAAEgUCCBL1++/P3332PBWMI3ZkIKBCAAAQhAICIB5lkiwqQoCEAAAhCAAAQgAAEIQAACEIAABCBQPQF22ShFxe57BYuLGi1Ca67OfQsiSpmWeskDAQhAAAIQKIeA273apWJdi50VOSEAAQhAYJLA5LrJyZwkQgACECicgLuF65yoq9+8ff/+/V9//aVBu17f1Scc9UaKDl6/fv358+f7+/vVxUpO/PCcskgvnwDWW76OkHCRgBuNiTIxwWTHIvMtGe7u7vyXR1Giv4r+7Js3b7TNVv+TAwhAAAIQgECDBNyhlL35TGzZWZETAhCAQDYCc09bin9mk4GKIAABCEAAAg0SYJ6lQaXTZAhAAAIQgAAEIAABCEAAAhCAAAQgsJoAu2ysRhf5Qq1T7L9uoRjfxcXFxgrevn3bl6BFFScnJ/1PDiAAAQhAAAKNENAHVEO/+qVFLVte52sELM2EAAQgAAE/Ab6O4ufDWQhA4EAEvn796pc2dLw9KE1jb+21oT01Hh4efv36pYPr62sN4wfZQn/ih0OJkb8cAlhvObpAktUEmOxYjS7/hep2Fys9OztbzBMxw5MnTyKWRlEQgAAEIACBwxFgYutwKkNgCEAAAnMEPn36ND6lXYZZjTDGQgoEIAABCEAgIgHmWSLCpCgIQAACEIAABCAAAQhAAAIQgAAEIFA9AXbZKEXFjx8/vrq66qX58OGDZXVjn39woLUXP3786BMn5+36sxxAAAIQgAAEKiagj2/3+1gtNlOLWrb0v4vlkwECEIAABBohwNdRGlE0zYRACwQWd9nQELpADvjhApWCSEYCWK8RFNlKJsBkR8naGcg292nlPluZHX0vHgcQgAAEIACBKgkwsVWlWmkUBCDQGoHb29vJJuubH5PpJEIAAhCAAAQgEIsA8yyxSFIOBCAAAQhAAAIQgAAEIAABCEAAAhBogQC7bBSk5Tdv3pyenvYCvX37Vh/z7H8aD/TZT22x4b4C8fnzZ61qNV5ONghAAAIQgEBlBNQJfvv2zbLRhl4bcDvQyjjQHAhAAAIQyElAXU/O6qgLAhCAQDoCiwvRXrx4ka721SXjh1ej48LdCWC9u6sAAaIQYLIjCsYMhSyGws7PzzOIQRUQgAAEIAABCLgEmNhyaXAMAQhA4KAE5j6IxUPWQRWK2BCAAAQgcCACzLMcSFmICgEIQAACEIAABCAAAQhAAAIQgAAEdifALhu7q+B/BNBO9i9fvuyTLi8vT05O5ra377N1B9pfQ7tyPH361F0W+fHjR226McjJTwhAAAIQgEBTBJ49e/bjxw93K6tx89+9e3d/f8++VGMypEAAAhCAwAoC6ndWXMUlEIAABEojoBHyokiKRC3myZ8BP5yfOTXGIoD1xiJJObsTYLJjdxUsCvDw8LCYR5vSLuYhAwQgAAEIQAAC0QkwsRUdKQVCAAIQyElAS/jcxXt91VoTyIKEngYHEIAABCAAgUQEmGdJBJZiIQABCEAAAhCAAAQgAAEIQAACEIBAlQR+r7JVh27Uly9ftC9GP9n2/ft3bWP/6NEj/avljPpAqI6fPHmiWTfNyf38+VMBQeVR/v6SvvlXV1f6ZFz/kwMIQAACEIBAswTUb+rtDr08oI/GqMdU76mPcqtL1TuB6mFfv37NcpZmbYOGQwACEEhBgHUbKahSJgQgkJ+AxZtpUJ1fsMUaLZIvFkIGCOxCAOvdBTuVJiLAZEcisLGK1dTSYlFlbqe1KDYZIAABCEAAAhUQYGKrAiXSBAhAoFkCNzc3k23XsoTJdBIhAAEIQAACEIhIgHmWiDApCgIQgAAEIAABCEAAAhCAAAQgAAEIVE+AXTZKVLHWnr5///7y8rIXTm8C663g/ufigd5w0CvEJycniznJAAEIQAACEGiHgL79pR62nfbSUghAAAIQ2IuA5XW1vWSjXghAAAJ2AtrddTGztoJdzJM/A344P3NqjEUA641FknIKIcBkRyGKmBTDstxcwbTJa0mEAAQgAAEIQCAPASa28nCmFghAAAJxCcyt8Ts7O4tbEaVBAAIQgAAEIDAmwDzLmAkpEIAABCAAAQhAAAIQgAAEIAABCEAAAnMEfps7Qfq+BC4uLr59+/by5csVYmjney2OZIuNFei4BAIQgAAEIAABCEAAAhCAwEYCv3792lgCl0MAAhAohIB2fV2URB/XXcyTOQN+ODNwqotIAOuNCJOiyiHAZEc5uhhIYtlOa3AJPyEAAQhAAAIQgAAEIAABCEDAT+Dh4WHy5V4t5/NfyFkIQAACEIAABLYTYJ5lO0NKgAAEIAABCEAAAhCAAAQgAAEIQAACTRFgl41y1a1tMvSdN/teG48ePdKEnJZFXl9fF/iGQ7mgkQwCEIAABCAAAQhAAAIQgEA8AnqIi1cYJUEAAhDYk8BBX77FD+9pNNS9jQDWu40fV5dLgMmOMnWzuJ2WZp3KlBypIAABCEAAAhCAAAQgAAEIFEvg06dPk7Kdnp5OppMIAQhAAAIQgEBEAsyzRIRJURCAAAQgAAEIQAACEIAABCAAAQhAoAUCv7fQyEO3sVt+qibc3t5+/fpVEUAtfNRLDvpXCxyfPn365MmTl//5U85DtxThIQABCEAAAhCAAAQgAAEIVEBAD24VtIImQAACEBCBxZdvy6SEHy5TL0hlIYD1WiiR57gEmOwoTXeL22lp+qk0mZEHAhCAAAQgAAEIQAACEIBA4QTu7u7GEmqN36tXr8bppEAAAhCAAAQgEJcA8yxxeVIaBCAAAQhAAAIQgAAEIAABCEAAAhCongC7bBxGxWf/+TuMuAgKAQhAAAIQgAAEIAABCECgSQKs22hS7TQaAhAoiAB+uCBlIEogAaw3EBjZj0qAyY6jag65IQABCEAAAhCAAAQgAAEIQMBL4P7+/sePH+Msr1+/HieSAgEIQAACEIBAdALMs0RHSoEQgAAEIAABCEAAAhCAAAQgAAEIQKBuAr/V3TxaBwEIQAACEIAABCAAAQhAAAIQyEbg169f379/z1YdFUEAAhCAwIAAfngAhJ8HIoD1HkhZiAoBCEAAAhCAAAQgAAEIQAACEIAABMYEPn36NE5UCrtsTGIhEQIQgAAEIBCXAPMscXlSGgQgAAEIQAACEIAABCAAAQhAAAIQaIEAu2y0oGXaCAEIQAACEIAABCAAAQhAAAI5CPBplByUqQMCEIDAPAH88DwbzpROAOstXUPIBwEIQAACEIAABCAAAQhAAAIQgAAEvARubm7G558+ffrs2bNxOikQgAAEIAABCMQlwDxLXJ6UBgEIQAACEIAABCAAAQhAAAIQgAAEWiDALhstaJk2QgACEIAABCAAAQhAAAIQgEAOAqzbyEGZOiAAAQjME8APz7PhTOkEsN7SNYR8EIAABCAAAQhAAAIQgAAEIAABCEBgnsCXL1/+/vvv8fnXr1+PE0mBAAQgAAEIQCA6AeZZoiOlQAhAAAIQgAAEIAABCEAAAhCAAAQgUD0BdtmoXsU0EAIQgAAEIAABCEAAAhCAAAQyEZj8TFmmuqkGAhCAAAT+9S/8MFZwXAJY73F1h+QQgAAEIAABCEAAAhCAAAQgAAEIQODTp0+TENhlYxILiRCAAAQgAIHoBJhniY6UAiEAAQhAAAIQgAAEIAABCEAAAhCAQPUE2GWjehXTQAhAAAIQgAAEIAABCEAAAhDIQWDuM2U56qYOCEAAAhD417/ww1jBcQlgvcfVHZJDAAIQgAAEIAABCEAAAhCAAAQgAIFfv37d3d2NObx8+fLx48fjdFIgAAEIQAACEIhLgHmWuDwpDQIQgAAEIAABCEAAAhCAAAQgAAEINEKAXTYaUTTNhAAEIAABCEAAAhCAAAQgAIG0BOY+U5a2VkqHAAQgAIH/EsAP/5cE/x+PANZ7PJ0hMQQgAAEIQAACEIAABCAAAQhAAAIQ+C+Bm5ub/x7+z/+vX7/+n9/8gAAEIAABCEAgDQHmWdJwpVQIQAACEIAABCAAAQhAAAIQgAAEIFA5AXbZqFzBNA8CEIAABCAAAQhAAAIQgAAEMhCY+0xZhqqpAgIQgAAERAA/jBkclwDWe1zdITkEIAABCEAAAhCAAAQgAAEIQAACEBCBuTd7z87O4AMBCEAAAhCAQGoCzLOkJkz5EIAABCAAAQhAAAIQgAAEIAABCECgVgLsslGrZmkXBCAAAQhAAAIQgAAEIAABCOQjcHV1la8yaoIABCAAgREB/PAICQmHIYD1HkZVCAoBCEAAAhCAAAQgAAEIQAACEIAABEYE9Gbv9+/fR8n/Oj09HSeSAgEIQAACEIBAdALMs0RHSoEQgAAEIAABCEAAAhCAAAQgAAEIQKARAuyy0YiiaSYEIAABCEAAAhCAAAQgAAEIpCKgBZQfPnxIVTrlQgACEIDAEgH88BIhzpdLAOstVzdIBgEIQAACEIAABCAAAQhAAAIQgAAEDAQ+ffo0mev169eT6SRCAAIQgAAEIBCRAPMsEWFSFAQgAAEIQAACEIAABCAAAQhAAAIQaI0Au2y0pnHaCwEIQAACEIAABCAAAQhAAAKRCVxeXkYukeIgAAEIQCCEAH44hBZ5yyKA9ZalD6SBAAQgAAEIQAACEIAABCAAAQhAAAKBBCZ32Xj06NGrV68CSyI7BCAAAQhAAALBBJhnCUbGBRCAAAQgAAEIQAACEIAABCAAAQhAAAL/JcAuG/8lwf8QgAAEIAABCEAAAhCAAAQgAIFwAg8PD5MLKMNL4goIQAACEFhDAD+8hhrXlEEA6y1DD0gBAQhAAAIQgAAEIAABCEAAAhCAAARWEri/v//x48f44vPz83EiKRCAAAQgAAEIxCXAPEtcnpQGAQhAAAIQgAAEIAABCEAAAhCAAARaI8AuG61pnPZCAAIQgAAEIAABCEAAAhCAQEwCLJSMSZOyIAABCIQTwA+HM+OKUghgvaVoAjkgAAEIQAACEIAABCAAAQhAAAIQgMAqAjc3N5PXvX79ejKdRAhAAAIQgAAEIhJgniUiTIqCAAQgAAEIQAACEIAABCAAAQhAAAINEmCXjQaVTpMhAAEIQAACEIAABCAAAQhAIA6Bi4uL79+/xymLUiAAAQhAIJwAfjicGVeUQgDrLUUTyAEBCEAAAhCAAAQgAAEIQAACEIAABNYS+PTp0/jSp0+fnpycjNNJgQAEIAABCEAgIgHmWSLCpCgIQAACEIAABCAAAQhAAAIQgAAEINAmAXbZaFPvtBoCEIAABCAAAQhAAAIQgAAEthL48uXLhw8ftpbC9RCAAAQgsJYAfngtOa7bnwDWu78OkAACEIAABCAAAQhAAAIQgAAEIAABCGwjoAjP33//PS7j9evX40RSIAABCEAAAhCISIB5logwKQoCEIAABCAAAQhAAAIQgAAEIAABCDRLgF02mlU9DYcABCAAAQhAAALTsmylAAAgAElEQVQQgAAEIACB9QS0aOPPP/9cfz1XQgACEIDANgL44W38uHpPAljvnvSpGwIQgAAEIAABCEAAAhCAAAQgAAEIRCLw6dOnyZJOT08n00mEAAQgAAEIQCAKAeZZomCkEAhAAAIQgAAEIAABCEAAAhCAAAQgAAF22cAGIAABCEAAAhCAAAQgAAEIQAACYQRYtBHGi9wQgAAEYhPAD8cmSnn5CGC9+VhTEwQgAAEIQAACEIAABCAAAQhAAAIQSEng7u5uXPzz58+fPXs2TicFAhCAAAQgAIEoBJhniYKRQiAAAQhAAAIQgAAEIAABCEAAAhCAAARE4HcolEZA4b/v379/+/bt77///vnzZ/+v5Hz06NGTJ0/079P//L148eLly5ePHz8urQnI4xJ4eHjoFPrjP38DhSqndNopVJOsOpBa0akLkGMIlEYAL12aRlqTBwtsTeN52stwJQ9naqmJwPX19du3b2tq0eq20DGtRseF1RD49euXYjh68NdDvxvM6RroRnL0vN89+LPAerv28cM9w5b98P39vW66LuCmf92Ym3sDdmE3/asb8NWrVz06/8H79++vrq6UR/++efPGnznoLNYbhIvMFRBo2U1VoD6asIUAwZYt9Aq5Fg9WiCIQYzsBjHk7Q0rYQgAL3EKPawsnwJCvcAVlEO/29nayltevX0+mk1gZAfq4yhQ61xwUPUeG9AoIHHQwwzxLBbbnbwKO18+HsxCAAAQgAAEIQAACEIAABCAAAQjEJbB+lw29RdDtAaFFzP1mEO6CZiWuW4Wskr9+/dovknZXSA9eTuiWR1fwcoJm3dRk/QmgR8FCoT9l0MsbfTYx0V4b5+fnZ2dnfSIHuxPodHpzc9OpbFKe7pT+Hehdi/47nZ6cnExemD9R8XTJ6bnlNUOs1w/WCWa85buXIkSmglt+HSiu2pFAg1568a6/vLy8uLgIUoregFJP172C2PkTXa5bWx2ZXjg8PT21v+8UVO9cZjmfyTGMEj99+lSOB5b8DVrgnNa2p3dv4skU+36tt8ZunNl1N90bsJltcnvrQkuobLgS2nzy2wn0j366X+Qk+9tH90toX2Cv1JKzE8wVqbujk/YpqlRD38lPk1lkriNPmx3T4uiIZ6I6zNveCi3ukSsIiuT0rkOjDoVx9HirP/bZtDPvcuKHxaFNP9wZgPHW6zJr0KI/DRW6n92/GurLY+se9Nx9irL2N6z21Yq1ywbW6yqitONuYNkZTDekHAx99ZPJDrvWWnZTdkrkrJVATcGWxYegCkLEYzvEg42ZkHJQAg0acwteS6NWPeCMx6tKZGLroLeqRWwmtiyUMudhyOcHXtqqAL+0G8/K/U6WoNDTZPpeicQ9IpJnlDUeivBsKAOrYzXv4og63WSoGHZrdbp/NX2WbYGoPKSW+Hab6feD7c5pdIuI9K+k0sI2/VvNvN5xBzPSVwurNRZvRhxvHY63TUV3DpZ/IQABCEAAAhCAAAQgAAEIQAACRRH49z///DMQqJtZUcRQi0q7sHgfPex/Di6Z+/nx40f7KmRF7hSv7F56nCtwMr1/OeFw20woRKL5Nv0J9WTTQhP1OpliiNW/ERqKJWd+zRZ3Oo1SqULzUqj+POv+N1a0GKczGqeE1BbRQcKo6g8fPiy+kjQuU7e85i1U4+Fu+XFbSCmcQJVeWr28261PdvcWvejdEuOb1apRmY2d3bt37zQPtNHp+UcyXZP9bfz8+XMJnWmVFugn359132rrEwcH9nGmTEIWqB5Hf4NCFn/qHbzuJdiiNl5ZFNuf4XDDFX9z+rPSkbt4pU93Dwq5u12R9j0eO0w98bldQ/cAOCeknj70EDd3dku6O0Ydi7Toye3+IUjIzpmonwq6qsu8YrS8opbUl9TaMbn2JuvqzH5geBa2K7SsqnkmsrAtKo/e8Ne4on/9frtshUdyFNZTe/3NHIcW/flXn8UP1+qHLSYRdwTb1ai7T8+q46W641GlOoXtT6m6lVoeRVi0nCjPeMTrdvfdthrGqoMGmQ1Odghjy27KaEWlZVsMv2iGQmrNLLZu2ydPnvgr1RyBsvnzZD4bt6tKPTckeq4z7J6yu0ehPt0CsOQQsUV+Nw8ezKXB8aEJVGnMLXgttXEQjOodcp/ut8xCQt9VWqCffH92cWSlnPZnCplE9RNb46fvHmZ/UIhh9/Iw5OtRTB7IbjOvCpgUI2eimjz58JJu+mzcOn8PQtxjTGx1SpV9nOxnPOTg2VBdsP6MCyYXLaqQOSAZsFo0UG4/zuzSF9uiDJknQ/9/r/qXL+3rzy1N6PNovk8riDTfp7ugT7QcdHttSLMlrCuzCOzmOdZgxpVcx3JZujePPs+C4x2oVT/pYcdM+pSaoq99oziAAAQgAAEIQAACEIAABCAAAQgUSGC4y4ZWDMeKEau1lkniLnKn/TWi1KtIrv7Kfw1SrZaci+8BrrMYRXIVW2EDgnX0Vl+lldOK4YaG3Y3VRXntfFCXopN//PHHIHH1T9mzfZcNsVLIe8WrzmPxVK/gjN+IGOdsLUX6TeRh5khu9zmavtreEfQzf92B/tWeLMbNINym1eqlI/byxiC+4OvdUZet5dgyfhiUI5VpK4TeAAZnQ3/uvmarVgu0KyLWYsSI78Gmfr3BDmdLzsMNV4Iae8QVmUEN3J5ZE/Zylf1iqe0FxlomqFtVA+l+Zc92wVb0I/5KtzsT+RD9+Wuxn9VyohXDG3v545y1dkw8E411TYqHgJ55NbJN9NSvN0XlCbPd2hprGR++1N7FJsspebgtntKTxWIcDz9cqx9eNA9l6MYJ/hCH7iD1s3qrQQfdv13J3ehCNuy5XOMZGWEfWZocUupJc/UuG1ivRcvp8kQMg0hIyyBTd6vCnq1NdghOy24qnQGvLtm+xP/bt2+LQ4KNHf26VizOHRS1y8bhgi0RfWNpIeJ19oYHW8ct+lXMam2c1ZJGajXmir2WVMbEltGZ6IlPnc72yWhjdeuyMbEVym3yAXxQyO4ztr08DPl6FHMH2VYFzAmwS/r79+8n3/VVWCCPy4rYSwogcY85K2KUNUemT+fZsEcxd7DjYKaCyVBFgbRAVH99GH+OszE9VrcuwXJO7RlbN5ctVqsny0+xttmtqJp5logdN47XtZDJ4x0dL4qe1AiJEIAABCAAAQhAAAIQgAAEIACBognog5Pun2J/EcXVBIxb+OD4r7/+0jrmiNX1Remr45ptHVRXyE8tkfG3WsEdBYWFTrNuaoUo6RL96UA/lW5c1KhyioVQiC5iiSHOMrne/OYOlEcB5YFOtYxVipbGF289ZfDfUKHNkUXNiboiXU2wCKDmyzJXlO+/RLXrHrEI0E4eGZsfWvSz21WQwjbUTPnMIL2rIRV76UVXYzcMzdb4wW6836UFf/mDs6rOLvxiTpU2KD/bz7ot0I7Rfxt2GvR3ixst0GMkkk19qL0theQUkCMOV4LoWRq4490d1JZEmeMO/3SbhPrquXapT/HcdCtO+f3DnBh9uoboEkmjKTUw0fhkRaPcS2KR75vsOai7Y4p7U/BM5DGko5+SV1kcSMtd6N6U91BfI9Pqno/0r46VohJkIYsuJfqD/xx516XsfjzunfHDruLq9sNuS8fHun08UdAuzqaoWne7jS8fpKg03YlzBermVTlz40ldOyht7ifWO0dmr/RF7x3kA/2DTNmJOoKgAo2ZZZljV7kX0nG9LbupMY0SUqQRo2kdOpvu7hJo696c6ztcvF2fpcxyFFKQ/nSw49xQRN+oDtSvCLV6cQzsshocp374lS78rlvCaxgv/8+MrV/RUc4yq9Xbf+islvjXbcwVey05yV7v2w9UWpSbcUUhdVugHYi/T+lU7H+m2NhveqxIstkfbO1N3pjTMo7a0bD71kkGi6gM+TwW6D+VesjXqzLFwaRt5HxaidhLSk1+H9Vm3KPuPi6i/fBsOBd2HjhAPWPm79p08w7E2PJz38lQPTZudOZydFvCFJPodCst3gIbxd54+eEGMxXPs+B4e2Omh530J+PERfeiG3yLWzv0ULw3Jw4gAAEIQAACEIAABCAAAQhAAALbCfxrUETEOI4e+OcmYBZDJLpWkmg6SjFoPcYrPqt/dRwkni5XxG3QwH1/KuQxjoN0KWqgfV24WmGMfgqaaO/b6oprN1qy9G7RgsxVZjBnIV26rNpSlIV55kkUia0bebJ1uq/VcLkLEVA2/Ul+/SsJjVuQqFgVkn8iysJ5rzysR+yNTW7QroXqvXRQN9oznDzwB/EnLdC92XWDd3e6FDRZvhLlGey6kweYK2dF+l7+pHoLtCt0sUOUWufGmepNJpc0dZbQL46Xlrt+pzNF2aRSpALjgFMSdmZsb9ReOdWlLvLU7am2d12wX87MwxW/MIOzHr33fmCvu3sg6l4/ZbQ9iigHQY7a02qP91sn55x/8MjgnprsxdZJkuiqWOTdVk8ee1QjGSp4gI17UywuLJOb5Zlo0tJKTlTH4V+Yoj5UTkP9o7EVsjrdWYtlpu6wEnmndcWOG4sf7s2pej/ct3R8oN580qK6m27LUFzeWGBVzmT5k4n26rDesSr3TQlS9KT23cS5QabxmUsPLHre1CCqmskOKbdlN7WvbXtql0G6dlvrse5uD4QMp4w3vu4R5VyUJ3OwJaJvVAM9rZvsFlW7PKE8qlrd9bBCFCtE7BFmfAoPNmayb8qkwSR1Ypbb08/E/2S3WnjdEf56B2erN+aKvZYeh1fbyfjC8cP1wFQS/azeAu3c1MGN9TJImXumULfomeCodWLL0+Se216G3emdIV+niEMP+ey38IqcGs32tuoeLM4UrKhr7pKIvaSaMOejjPdCfXGP6vu4iPZzaEdRvaLnnJXruOzHiy5OHiPpZKjGRfYpOdd5isPc2ENl6oFUE98quX9O1IF+yjFaxngCqMK7KIdb6e7HRgeuu6BvuEdmAVmkIQ6Wojy16FT++ID9FuhyioO/CXNncbwdmeodL4qeuwVIhwAEIAABCEAAAhCAAAQgAAEIFEtgh102FJGcCyIoXWFWZfDEHBWGUwbPiqtBzEshre2Ruyj6m5RZUdq5aSpLpUKhEgZNHvwU1X3nni0NOWIejyV3KhD5Fcr1xPR7zarq7cRUUV/g9gP/JIqC7OO7vrvfjcZpMXW1wj9vtx3agUrIP9+w3dMuerN1hmpfj9iClx7fieuo+m+38YypZtEmHdckc1ck+00tZ+JeuPHY6Jri+oRJGs2OExanZqXiyU52bipORqj8dk8li53UyMC07CYa11rspakh/htfZydJ+qvINlzxizE4Ky0PFDT+ucvdPZBzx59xh3/Cu3r1wADC3J071qAxZYVVuyLlH0cZ29Vni0XebfX4eNINVtYxxb0peCYaW9GhUzRsGA9r+9tQB9tvB3/PlTSc5TZk9+Nx74wf7u6dFvzwnJeYexyIO/y2W5r6izlRB+n2Mve69fKMIgZYdvzpfxoK1cLkINPzzKXa1ZUog8eE1N0YHz87aZP2DqGaatlNhbLKmV9GFWrbR8yv+ysn1UFdnhu/g1l4sCWib/R0zeOxdIYQ8UBTnp94MA+cvU7lH0fZY8VzTHaf1ZJgLRhzxV6Lia3Jm0v97OLNJasYBxMmS8uZOPck6461Jp8p5sLj1U9s+SNjHbcdFc2Qrzfd4w75UnuAudGL1kelrrovP2IvKY1P+ijPvaDaK457MMrqnYDl4LiOogVFVzkZOumvet84PpArG1uyxpzy5BanrYfHOZ/vFiuvaCltLF6iFI8D78SWwKEkJaosanEUp6q3NMpC2yWf/3j1PEvEjhvH69qYTK6op0gU7WqHYwhAAAIQgAAEIAABCEAAAhCAwCEI5N5lY25qWTHr0OCaAnZzpQ0CZ4pZhBYeV3mKtI5ji+vClJOCWQKLmtmavJbEdQTGCwQHVrcR+KJOV8S4By3NNomiu28ARz/VwIE8lp+WW94TQbZUUU2eRRMaK2VjyqHXI7bjpTME8Qf3qaezG+Scs0A5K8uNeejFiO1YoEWVXR6LeQy6wrmpXBVltKKxeJoCn1xX4ZqrJuqKmil3W1HBcMVtzuLxeLztaqo73nFF5qL8GTLEHf4Jqe6vKGJr/DZW1paUgX8IFTL/OCq0sbHIz5Fpp2OKe1N4ngF5JpoztmLT1V/4R84b/UzfcJXjqUinEvVcoW4naf5xG/HD7fjh/l5wDyYHdUpcPap3Cx8cayS/uPBO9m+vGusdEN79p8fHrvBsY+c/9+ha92SH1Nq4m9rdsP0CSDsrzPtwl+ju9nNId7aCYEtE3zg3HTNwj6px7EI7HQ1yzpmivS9eVD0ebBHRXhnyj6NkDBsbaxlJzlm1J10DCYtg7RhzxV5Lj8MeSwg9NX64thjS6jztWKAdkaVTG3SI6uAmH4FV1Oq+70ATW5NtH1h+ZsPu1c2Qz1XEEYd8vSqTHkz2UBoeJK10UPikDK76go4HPkp1zXm2uuMe7fRxEe3niI6iHUVrUBHkCvyZjzgZOu7WZfwrFpOLpOUZsJDlQ+NWDzTrUeWgr5n8ufgIP+5TJsuZTFwsfNCW/D/VP05KvpiI4x0/AojJFmtxmVssZ6Plu9V5jhtXtIcMpyAAAQhAAAIQgAAEIAABCEAAAsUSGO6yoSCC5kK6P0U0FBnc8sDvhj8mY9OKcKmuLbFFXTuOvEwGzvLER8aangywShgBGWdenTL50s6Ag1CvLp8LewJzluzSXhGI78vvDxZ1qrBgn3nFgRrS3+nbb/a5+0tOwCWjY0WZtxi/KhoUOP6512KLFVpId4klajxGtyVli1o7Dpa5qBUSLrq+pry0bkAB0S3f/W3p4ienyQfLLFTLnGHY1w7OuZfB7aPxgJqzpUWudeV0I01Z4EBrnp8DW3K10x+748zOAPpT3YGsXXg9tRhPyR4WTWvyjjCWnyKbbj3dgAMgg5+HGK4EwVlssgjkvLuDhM+TWXfEwAw2/tStGkVy3UEbJRlc7vqHFRLmH0cN5F/8GYv8JJymOiZ5S56JJs2g8US/U5LNzA1x13Hr7NBz46cYZniqy39q3Dvjh8dPx+0EEnWLjY0wacdnGTnbHysat951bjDpVbp3ur5e/+p5gcmOKLSbGi5GIZa5ELm1sSOtL0WBmsxgVZ2lyzhEsEUda+cV5Rj1txj18tjP5EhV5buXqAqhm9SXxoFuTs+xMUQ8WYubiAdzaZR2nH8cNWeZdjLjcbvHjO2ndIcuytCUMVfstZjY8pv64mIJ3VaW+8VfS8Szgx5w8q53A9dMbGmQMEnJTRxHjSKqbLIohnwu/+74cEO+Sc1GT9QtPGalFA1potflKZC4hwfOulOMsiYNezHxcI6iKUWra9OQSX//HwLYHCCdezzfZYGoJQgzHqFNmqvRYwjm4mOgwizbHzaN8kxmq2Awkz8+sOjlBhlkV5PwFxMrfrxdbHtTjrdlRS9aAhkgAAEIQAACEIAABCAAAQhAAAJlEhjusjEnpWIciksqTjoIGPl/9pPEuny8TksxR007zdUYlG6MrClSnD+IOQ6t9liC2riYeW4Oz9XRLgQWJT9QhklLdgnLzmNZtbAsrh3ZEvefw657RIsVVPLYdN2WDo4nJ1EGMyix4CwKtvt0xRzb/OnSpv5ktzJL/XWaHU8gDbS5+FMlyEJknypZ5Udsl0qTnCpczmpRjMkM0r7Ek+2psSrKIt7Yohr00mKlVmtWdZLqZOLY/wxueSnCYxtBKvaU4znVGX83ehlrebJRfWLONVtj2Rq0wLEeLZ6qBzXZXSpxXOzqFJnT4g3it/nVVa+4sIXhyiQWi2PJeXdPCllUYucn+xHCopH3TrI/SGH2rlS6zVXF2E/2Aswd9P4hD/A5Mdz0ydFyHvFCaxkDT8RTtucimjze6wFWdtiNnMc0JuXsEie1LHruJTwThRpk/vz+QUi6RdL+uFYKf2tka4kEjh8NjIXHyubeZXPHk3doLAHiljP2PO344Ul70xAlLuHJ0sbYXVvSAHvyqu2Jbi1zxwey3u1AspUgnXbhgjnsk+n9zTj5zCUr0vAmShP8nUIv214jpfH90pOJ0vy+kJKHi72QRz/wj3w6Y0ukXw86jcZ7O5870LjaU0KKU5M3viterKF+J/xksMutLsUATDed1B0UHBiLoRJcOf3jWEskpy8tilrxYFEwJi1EHkB/uuNkkPrrns0tzqo3lckDlSBz1Z2lklV+xCaoNMmpwoPs2RVyxayW5MeYBUHk6/Nanf13I9Wxll3LGR/nDH2PZUs0YJCWxy0dpOw1Kh57Eouz6kFN9vVKHBe7OkXmtNit+3vq1VUbL7R4zpyGLbEZ8g3ur+7n4YZ8RgvcmG0yiiVisqKNJUe5XGJ0vcmkTucSex81eS/I+cstRxGv5LgHfZxUXOUoa2C6KFpANFQ4+mTootcdjIX0U60eGEPoT3nIOS/ap6ui0GJj5Z904L1gOqggfjVm5TZw7rjweRYc71itq1NKfopsQdGrFceFEIAABCAAAQhAAAIQgAAEIACBfQlYd9lwpbRMD3fhqm4CZjJ4Fz1uNTkPPY6aKVAoedzmJD0exGoljwIl6WpU7Hvc5EGK5gnSCVB3yZOWPMAbXb+asR5UMfgZd7HFQIPG20oije/ogTVGmajoxLNEQnecrhgwLPbnomkNLK37me6lsjEomZ889qQYk4nqm1bcgHjpAXkxHE8nTwIfrKcZ3Jj+VVmatpwscy5xhWYH7dJPu0OTGNnWbGGBY011KZbRZjfOHGs23ZLKRal0+2yflZ9jYkxvcLjSkylwRWYv21EOZMBz6wInXbTf20dstdyyRb+9kP1CwIgyeIrq6/UcjEfLngJ3PEXHNIY/7mjmFD3WMs9EY56Fp/hdjYwhqfx+Y0s3wvE3ytIvDB4N/AWmODt3V7rp4zs0hSTby2zZD0/eAgoLbKdqKcE/ik4XTHatdO74KNZr4VxmnsUHvV41THZIgy27qTINeKNUFvvP/HilFlkih9k6iI6wv5vovESUAKar0MUAfrrRaa0hYjyYa2BHPF68Kfou2z2ob1ZLusOYBwZcq9dSMyefklwLd4+Z2BoYRv6f9pHVWLPpwj6LUu04seUPxHXmnc2wZTAM+VyX4h4PQn/yuu5Z2ZjndrOM7d3Sog+qPbJtPOWK3R/LqjcWm+LyRT/Qy0/cg1HWwAJrHWWh6IGi9XM8OOk9w+BgHKzedzLU43gH3i/is6Hl4XTQe46Zp0hpbTDTMxxY6eTPsen2lxd1gOONoo6BX5o0iX1fo6hV0VHURyEQgAAEIAABCEAAAhCAAAQgAIFdCKzZZUOCjsPNk5EITcBMBu8Srf2yBEckp5bf5ZmZGwegM8wBW3Z8l/p2sbZDVzppyQOzT2RXi7dbono7fY3NeNDq7ucgEi1cbjb/zPoKw1B1bvmTxxlutxWSF3WJ0Wf2ePPPAFnuO4mnObN1d8HYvDOYTfle2oh9YA/u3hyLvYz01duV5SDWsMFebwZLkDfAAj0ucTDhPWknGmeO/Vj0Hmcg5GIHtON6RIlquX/XOcwBh/HPfYcrnTylrcgcUzpKiuUG7O7K1HfcgJhFxZ1gmV8Dm/RRg8TBaHnQtEJ+0jHNKWJMZqDf7udAyzwTzfEsNt3vZGKNSP3Nl/uatK4uURLm389rcfAj2QaPBv42pjjrgdafGtyhKcTYXubY22R4MCnnEXVyn808t16nuzH/3n7k0rfrd7KEvgrPwSGsd7J1B0pcfJzpFNT4ZIcUOr5NmnJTBzJpu6iWp7/Mj1cS3vImXs5dNtoMtlhaLd84GAeWHCLGg9k9Q8k5x9FgzyBqbKIZmma8d/RwtzpIizFP6tFI/kBeq28mE1tCUc5za6+XyQPjyGrsylKH2RdjO3tNbPljcZ2Hz/DE0WnT4kZWu+5Jg+kTFx9IE9UrASytHvenJQ/5eqqpD8bdcWex+Z+ejC1dNLNe/kmrUHuNFQVlG/vDTozBvyzylPqCwMbNPGkSAx3p54FGWeP7N0Nfc4jBzJjMWNFKGQSrZSFutuijmsVhjGqf9L2ySVewyTxbbha3N3Qrco8zz+hZ7tZEg4rFXiZRvb0GXexzxwPT7a8t8MCiSjUTx+vXXfmOtz5F+zXCWQhAAAIQgAAEIAABCEAAAhCAQOEEVu6yYZzqUKhisEI69eSHUTCFmVIH76T4QdsVXRUQhbdSR+cXA5dqviQp3DSLEk9R74E2xwHZQeAyovyLi0plWhGrGxdlWd/gRqIHuKLPoEjCwSTNWB1KSY1lDOqIKZaAcodXt8AuDVz06lu82eC+xkv3KrYYhuv03PyiujhTuKjWwU0dcb7TssRNtafuqTvUWGBvcuMDi6bGedzOaFxmrJTFiXxpVv1UrOrs5Qz638F91P1071x7yZacuw9XJKRlxJLn7rYQKzmPZaDVWVSKYZ6HjF2wiB2HR57+1OTtNkjM46B6kdYd0DF5uFk8jKvlgU9OcbNY7gieiTw6dU9JX34V5/Qq6qwHDsT9KZ1KWlf41MeLIx+Jl26AYWydi2ju2L1DjcXmz9ayH560fN2YmbUwF1NNN7yfs1g3/RDWm1lT0aszhikU/Rjcp/qZdJbBKJgMJqkYPfBB84mk9WSOezAOrbj+pzvOORDqSC5GGCSYrDEP9sHAfsxHKenGQosokg743ZDvZMMHbXfzS0GLo1a7i+tq32iKeLA8t0yGWlxLm7PMLj2boxi0etG21YTBJUE/MeY5XBbbcD22m79Ar+U209Jfy+xle+5ViY6xQA9Yi6bGefI88S2Gd6TZdE++c9D84bjOmecxbIZ8/i71oM5zzvCipM9FkBbHwFFqX1HI4vikswF1jgM/r59JAw5GwSReUjE6pIO2E/ToLc0dNc25iwM5ChTda3Z8YOma3aHLoAPVOGdc5saUdZOhA9+yMZ4w2QTZ/Nzt0Ke7rCYLiRAleJ8AACAASURBVJg40EUvg3vg3qcRq1ZRqt2taHycNH4lAcY1jlNyqmM7XhzvdoYqYW7A5pqHUEepa10hlSl6HQSuggAEIAABCEAAAhCAAAQgAAEIFEJg5S4bkt6NNRiPFafOMDWrwKhRnqTCLMZSFblLNMFmiS8LUYYpqEKsfLsYCvX6jUohue21eEqwmJPn8o2nLPeUG4nWcY8r3RsRlqmdPKsuNuLd9/LFeY5elamN3MPBo+stM2GW26pZL23pR/rpt0FmS+cyuKQ3s7mDiPfyYDI1Q41zto0FzpHp0scLDeeU1ae7PZG/8O1nF6fiNOhN5EA8wjc+XBEZT3/R20lEf+LRRQWnjPdgirUyfnoWLUvdW0YIfgEmz/YG5jnI6aMmhVxMpGPyI+KZyM/n6Gf9PXv++9fvhOUJcwJ3H/DnvFz/aJBTMLeuOcHc9Px6dCW0HDfuhweLmzvd5TetuQdGPcNalLgij2ulc8flW++Khhd4yRx/T3pTkx1SWeNuqkCjjSKSf9TR2X/mxyu1yxKy1g0YhcBiIS0HWywh3L6zHmQuLUSMB1s09QNlsLiIzn3VN6slNWHMHlsdOKLJUdxRvNagmXPPKYM2Zgh9Y4ED1Qx+WkZWA63lfNzzh78kWP6JLUu0P4NhS48M+QaWOfh5UOc5uEMj/pwbjew49rC0bqBWy8+m4h70cR4rqmmUhaI9itap406G3tzc9E0beOlEr9APaplzqr1UqQ9aHsyI7Rx/Nz3nwHu7unG82xmqBAtGGYkljBlFnnEhFgkZio+5kQIBCEAAAhCAAAQgAAEIQAACEEhBYP0uG4uxOTdK1R0rKJCiDeMyFRQb1z5OURMU8RxfHiVFs03jGgcpypMoRmMhoOZHaWn1hVjWQ6QzpB7v4h2XyJYkgEoemO74Zx+Jdhf6JL3FLFM70l0PkIM5ApZNkaXxHT3G3DTnxpkwvPScSXTp49t8kNIH8d1VWb0r8Beus4PS/D8jjh+MM50Z1mxhgX4jsXS+rtlkXrckQ1rUYOY3YC3E6h6uyKLKWZHpN+9DnJ3rfN37Tsf5x1rGcUvm18AGWCZ/2rvIvSxk0a2pXcqT6KGj/AdYnon2sswM9frNb5fnoMWRRk736+fTebz+0SCDviarmHS8g0T88CS6PtGi6HS3w9zAI+KTYN/SxYPJIWU6SQaGOvmzfOtdpHqIDLLwSf6exHSGMSBmuUMlp5qQ9KGP4eJAL3X8tAQTMj9eCaws2XPrdadkkBlUYOGT9L7r2rjooBI9pqn2RUX048DCQ8R4sAz3S84qjNGhdMPXxcbOjW83zmqpXozZD78arzVopqVnVNuZ2BKEHW98ac0ycnCtlImtyQdwF1Eew7YojiFf55cKH/INnGe6n3NLldx3vNPVvrrkxceKwd2nn03FPRhl+U1rbB6DFJ4N/QC7s5YQ376DmTomQ92eXccW1azL43aLgzui/5mna3Cb3Fc9OGh8MCMah5tnGWhw/BPHa7lzy3e8Y80OUo6iaIs6yAMBCEAAAhCAAAQgAAEIQAACECiZwG+DZ3L7z9AJGM3rP3v2zF7+lpzX19cW8X78+GEJd66Q5MuXL3///ffihcojAR4eHhZzhmawLDBS8wUqtOTW8r9///7u7s7fakWyHj9+7M+z/eyiTi0xwXViWO6mvuS3b9/2x5oqSEfmxYsXfUVzB4u6m7uwqfTLy0tLe+Ux7u/vLTmj55lcYSPnqdtzdV146UV0xhtfVvH169euNK08sHcr9v5XBhBx/CCnZFkhschnYwYscCPAweXSqXqcQWLSnzKkxRq/f//+6tWrpGL0hTNc6VFwEIvAZOcbq/At5Ri7py1VtHktHdOi3oNsj2eiRZ7lZFAf+unTJ488iz2+59rVpxZHGnrUvbi4WF0+FxZIoHE/PHejRXwStCvdGCSxF0jOoxAI6uvVqKYmO9Text3UUcwYOeMSINginkbfWHiIGA8W99YooTTjgK2yWS2Rx5gXza8OrzVuJhNbHZPFxRLKdqAFMExsjU19lxSGfMJeq/NMZ1Fz8eSzs7N0lW4v2ajovqKm4h6Msnq9zx0Y7YdnwzmAXXr5gxmjorvmlDkZqtu5Xyyq4dacx/ZrynjWsuwtqQCdnAxmjPo6XDbj/Yjj9Wu2GsdbuKL9WuAsBCAAAQhAAAIQgAAEIAABCEDgEATW77IR1DxtQ5DtPcNOMM33WCTUC5Bv3ryx5AzK079yvHiVNtpwg86L+Y0ZtAzdskvxhw8fjAW2mU0boCwu1VJEPs/LLTJU1eVRhIz59vbWk2H1Ka3dMV4rFFq80mVWjPLk5MR44YpsxsIVYVxReFOXSL8WdyEmGeZ+JslPThvMfSFksoRxIl56zGSQMol9kEc/1b/3iYsOs885uNBNHx8HFTu+fJzy5MmTcWLmFCwwLnB9UsPeVcWqWiPbxdk4KVpT2rFqnCuH4cocGdK3EDD2AluqWHdtsYKta045V9ExLerC3tHwTLQIs5wMelr0DzVTP9V6UGik4X9MUzxHiwU9JXDqWARa9sO/fv1SRGusr706/cLfiBiDImUXAq1Ndghyy25qFxuj0t0JEGzpVGDsjgsPEePBdr+hogvQ5qyWMGLMi7ZUh9eabCYTW8JS2QKYxie2Ju08fyJDvo55xc4zhVHJbCYDWf5YbgpJkpbZWtyDUdaiOdXhKFD0oqIPPRnaTZmdn5/3zdTu3vYW9VfZDyyfLbFbnb1eNyeDGZdGZcc43igKLf8psg5FR1EWhUAAAhCAAAQgAAEIQAACEIAABPYlsH6XDf8L/26rtHFvnm0I3EoVH1l89bHLr/fGo7+ZEBQhVWZFPF3hoxz73xXpqtCGCIn2ZYjShN0LcSPvc8JYOM9dG5r++vVr/yXuWkZ/zhRn9V5Ev2+L/EOG94pLmK5IQTJ/mUYzlreUlvOLp92IBpXKvcvJDxKDfuKlg3DNZVbn1X8EQHkWfZRbjjbKsXTTWo8S/R0n+wDGFTjuMRYYkaf6vo0OYbUw6ukWzUkONvV+TwxXVmuQCz0ESli37RGPU9EJ0DHFQsozUSySecpZ7EOND0qJpF18wJf8uzygJWpv48W27Ifn2r440k5nM5Zv0KWrnZL3ImA3uQYnO6SUuVt1Ul/KzHzHJBkSD0RgcaCotuQcKy7GXReHjunglx8ixoOl0/6OJRtvwJpmtUQbY45icuV7rclm2gerk5dHScQCo2DsCmFiKyLMLUUx5LPTO6jztDfQntNdHeFetThidzPvcmzvShqMe9DHRbHJ8h0Fio6iaBVS7GTo9fV1v8JQi81SfxLSWH7S9UIMZmJZ9UHLwfFaFGeJIBX+GkX5irYogjwQgAAEIAABCEAAAhCAAAQgAIHCCazfZcPeMG0MbM8cMafl1ceuuuhvJijsEtSQuXm4oEIGmfUCs2WSbC/tDKQt8KfsZ/ITBANRc+4gsxgZl8BJQ/ODtg9+uus4tXBtcDbFT8tWvkGTZCmEPESZchcWmGrLLh5j7FEt4W8/+XGZ/vwNemlLD+Le6doyI/QjAHKz/o02tBil1q2gsED/HWc/K9+VsyMeC+b2feOzXcpi9z13oSWd4YqFEnlWEAh16SuqWHcJ23+s47Z4FR3TIiJjBrdfcEdKxstXZLMM43kmmgT75s0bv+VrLLqvM1z8uo4WC5a/ensSPoljAn5rHOev6RF1zkf1y2HHzU+dwi4bqQkfvfxdgmOCtuNkh2pv2U0d3WKRfwUBgi09tDpCxHiwXqE1HTQ4qyX1YcyLNlyH11ps5l4ZsMBY5JnYikVyYzkM+XqAOM8eheVgMuwvhsZ3rS1V7J6nwbgHfdyi1dXhKFD0oqKNGYqdDHUXE7pCGtu1Ipvl1vj27duKki2XMJixUDpuHot1ucOSMtdt4ngXLbAORS82kwwQgAAEIAABCEAAAhCAAAQgAIHyCSTfZePjx487vpZgDJhq3bYbZt2uttCF4KHhJKOElrc6U6zLN4pXcjbtum0xCf/74dEbaNk5xSL2CsEWw3k/f/788OFDV7KWhpydna2oJfQSyxtliW6uUFHLz2805l7LOVs0mMWP8rYbXjqKBt3ZmnXOR3N+mlDUNwQG8uilJqXrOwOD9Gp+YoGxVGkc6cWqblyOXtBd7CLVEyXaCoThylgjpEAAAusI0DFZuC06fJ6JLBgLyfPlyxd3KDsplfERafLaWImLY2yFdNSWWNVRzo4EWvbDc3GbufQMamKXjQyQj1tFm5Md0lfLbuq45ork6wgQbAnl5o6rF4evk4WnDhHjwSaxV5BofGSrZlZLKsOYo9ht+V4rSjNTFIIFxqLa+MRWLIwby2HIFwoQ59kR00ePJgNWNW2F3Gbcgz4u1CdM5i/fUaDoScUNEo87GapP0/UqllvWRvaDpqX4uePKVQYzKRR6uDJxvEaVHf01ivIVbVQE2SAAAQhAAAIQgAAEIAABCEAAAiUTSL7Lhl4+3LH9qt0SzZSEikRoPmwvUSfn4bYLY1wUvmPDt7cxUQnGtYCWAFxcCRdr1CdAFUaPW6mlNHe7FuPKNkux/jyWu1uvuvkL4WxHwOir5azyewzXuiRtNgNzbQMv7dLojrX7iTtDuXpHLe0fdHt7+88///z111/aWUP3rI71rqDSx5U2m4IFzqneONSZuzxKumXMoMXcDw8PUapzC7FUrfyLgwe3zCjHizXuNVyJ0joKgQAERICOadIM3FFrtiErz0STulhMXOxDBTbPCjy/qJbvM799+9ZfCGerJFCTH/a0JX/8obMWnkarvGtiNcoYQItV3aCco0x2SGzPrT1oVNBPYxBgL+8R1BYyF0tgcaDYSb4Y+ojewMUadwm2VBkixoNFt95EBRo7ZSk0f7/gxgfU/GwhggFqjHkARD+r9FrjZhaSggXOKcI4pp27PEq6ZcCTaGIrivzbC7EQUC2LA7DtkgxKWKyRId+AWOaf7iuObtU17bJhHGK5zY94fJS4B33cWOlVjrJQ9FjRSnEfdrI96VgmQ11pswn25MkTt97J40SGxGBmknZTiTheu7qNj2D5w0eWJlSpaEvDyQMBCEAAAhCAAAQgAAEIQAACEMhMIPkuG5nbM67OHjbdcd5rcR/ocbssKc+fP7dk01vNlmzt5NF7sHOToy4ERfDzL7s/PT11ZZg8VmRtMj1bYrZpV8tcRb8LQLbmH7ciow/M/IGd6+trF6mi3ru87YaXdrXQHes7AH2ixTX1mecOpFk51dW7dcwVW0c6FjinxxIMxug8o78By3BlzipIhwAEMhCgY1qEzDPRIqIdM+gRwx3KTkpi7N8nr42buCiJ1ufp699xK6W08gnU5Ic9u6PuGOAKXbZbvs0gYTUEDjHZIdo1ualqjIeGWAgQbLFQcvO44+pqQsR4MFfFhR8vPi518rc5q6W2Y8xjA67Sa42bWUgKFjiniJYntuaYZE5nyBcKHOfZE5sMVRWyX3Mv5NEPDhH3oI8bm1mVjgJFjxU9SClqMrSXLefCQss8QopdNhjM9Opu+QDHa9f+oV+jqFLRdt2REwIQgAAEIAABCEAAAhCAAAQgkI1A/btsKJ5rjHorHnF7exsFvSWE6lYUmt+91nNsfBfdDcR4SmvnlL7LYWlslCWDlorcPK9evXJ/Th67u4ZPZkiaaFzTFkUG463969evKNVVX4hRdzKwnEgHW94YhVxUVqjXDc2/KECXoRovbXFNRiaNZAu1qND8RozVWKCxvYmyaUGkZdt7fV3qy5cvEWVguBIRJkVBAAKhHU1ofiPhajqmWENWCzeeiSyUBnks33fa5Xl/IGf30yKJWpTzGW1SThI3Egj1q6H5jeLt4oc9u6MOAgLGVkTJlohwFNkopHECu0x2iHnoTRGa36jWXdyUUTay1UGAYMsWPRYbIg71SKH5jdDwYEZQQdmMT991zGqJTKhxhuY3wq/GmIv1WkZF5M8WalGh+Y0tqsYCje1NlG2via1EzQktliFfKDE3f8vOU/O8k1Es44DExcixh8AucY/QPis0v6e97qlq+rhiHUWo4kLzu9r0HFej6JzezzgZ2mEvTbDJvsNjIZZTDGYslJrKg+P1q7sax1usov38OQsBCEAAAhCAAAQgAAEIQAACEDgEgfp32ZAa7MHTWF+zsbxs6dpHaH73Wv+xJeL/7ds3fyFNndWrKcZF/Ofn57uQWbQWvce7i2BdpZZXgDKL5/ksamZJCq/u5OTEuHPz5Dc6UrROm6+72wBp2uzs7CxKRYv30aCW0PyDyz0/K/DS6eB4uB39VCi00Px2PhVYoL2x6XIah5rGqW6LnAxXLJTIAwEI2AmEdjSh+e2S1NEx8Uxk13j+nNfX14sL2vTcYVxtk0F+SWJZPmiMY2QQmCrWEQj1q6H57VLl98MeC9fdmu1reANEAw5PnjwZZOAnBHYkYHwClYSxJjtUVKjbCc1v5zm4PScvZL5jEguJiwQItiwi8mRId9d7KjWeCpUtNL9RDGXDg9lZGXM2NaslJqHGGZrfiF3ZKjDmdHDsGA+XMxRaaH47kAos0N7YdDmNjxURJ7bStSWoZIZ8QbgGmdPd14OKyvw5F4A13k1lNqpMqexIY8U9Qm07NL+dcwV9XDo4doxzOUNlC80/V+84vQJFq1EFToZ2qGMtLBwrbl1K9GWrDGbWKaLiq9I5q+3QQmULzW+XsALHmw6OHSM5IQABCEAAAhCAAAQgAAEIQAACFRNgl43/Ua5e576/v/+fpFU/7FM+Kl4RnHSbjFrCQ4tvmKxicNSL5mZGx+3R4q1xYoYUyz4I+opCBkkmq0hnzOPqjC85YOFjdHMpRt+VbT3NoCKjeHOtc9ODisJLu+jGx8VOnY5FLScFCyxHF1EkMU5laRusKONMycxwJYriKMRPwPPKq/9Czh6RAB1TXK3xTBSXZ9zSBo8Yk4Ube/bJa1MkWuSJtZ44hfyUaSGAH56jpHHv7e3t3Nl06QyE0rGl5O0E7B4j1mSHZLZXqsxE0rZrmRJ2IUCwZQv2kkPEeLAtmi3/WqN+LU+CURo7qMgonrHqoNLojv1US/Zafsl3PIsF7gg/RdWWcJPqjTixlaIVK8pkyLcCWn9J487z7u6uR9Ef6FZ6/Phx/5ODKATsPU6suIe9RjWQUZZfyyU7ChTt113o2QInQ9UE4wgntLFb8kdftspgZos6qrwWx2tRq7rvxWzR79bFGoMylKzooIaQGQIQgAAEIAABCEAAAhCAAAQgUCaBJnbZ0Jc/LVGSTkOXl5fbVaX9F+xBjY8fP26vca4ES8Ojb5k8J8wh0o2vpli2ukjU3hcvXiyWrOUOi3lSZChwrkLNxMLtujZ+JPbHjx+xXhT3y3Zzc+NmCJrydC8cH+Olx0xWp5yfn6++ttkLscDKVK/lU8aBgXGYscjHWI5RqsXqVmQoebiyojlcAoHqCdAxRVQxz0QRYUYvSu/q61lmsdjSlGiRR+t+rq+vF5tGhmIJtOyHF8eNeuTMv9HGIKDK+xLF3jttCpZ/skOcW3ZTbZpZm60m2LJF7yWHiPFgWzRb/rXtzGpJFxhzRIMs2WtFbGbcorDAuDx3Ly3/xNbuTe4EYMi3RREtO8+50Kt9ZeAW8q1dmz/uQR8X0cZKdhQoOqKiLfNWEauzF5VZMOP34ezyW3IymLFQaioPjtei7sGs3+QlhS8yL1nRkzxJhAAEIAABCEAAAhCAAAQgAAEIHItAE7tsSCX2d7O1PcGvX7+2a1Hrvy1vNirumXNr58l2Fb4J66TMiRK/fPlipJE5KO+212JX7LLhEuM4iIDRWxrnbIKqHmSWF3XvR910mk0f5NnyEy+9hV5/rSYheN2opxF0gAUG4So/s3FgoM8cbR9nMlwp3x6QEAJHJEDHFEtrxh4hVnWUE0TA+BSz+M5/UKXbMxvlGXwzeXu9lJCZQLN+2BLm0tKxi4uLnBpRjY8ePepq5H2JnOSpy0jAGL5TabEmO1RUs27KqBSyHZ0AwZYtGiw/RIwH26Lf8q81dovG58Et7ZWlJZ3VkmwY8xYF9deW77V6UUs7wAJL08hGeYxhzCgTWxtFjXU5Q74tJBt3nroRJukZN/yavJZEDwHjAE8lxIp70Md51GE/Vb6jQNF2bfpzGkcR/kJSnC1WsFiNZTATi2Q15eB4I6rSDelELDZKUeUrOkozKQQCEIAABCAAAQhAAAIQgAAEILAjgVZ22QhaD/3p06coKrm/v/fUq7XaHz9+TL1GvF8RHqVF1RcyNzM6brjxLZfxhdtTLBsNWD7Pu12ScQmWVyPGV6VOKTkAmrrtK8p/9+6d5aoM62kGSx7t8+gW+bs8eGk7q7mcZd71c9KWlo4FlqaRLfLYBwY3NzdbKtK1DFc2AuRyCEBgjgAd0xyZoPQyR0c8E0mJDw8P379/t2hT61Qs2bLl0QfWLHUpDqA2WnKSp1gCbfph40Ba+8goIKYlpHnUp90ktTvet2/f/vrrL629zlMptUDATsAz6TAuJNZkh0pu002NkZJSJQGCLVvUWuZD0KBFeLABkJp+NjWrJcVhzNut9xBea3szE5WABSYCu0uxxudxybZ9YmuXBo4rZcg3ZmJPadl5KkY0+aGjoGdzO2pyikAQ21hxD/q47bZ3CEeBorcrWiUUq2vjhFoUCLsUwmBmF+wlV1rszehCw/G6NNYdH0LR65rGVRCAAAQgAAEIQAACEIAABCAAgUIItLLLhtZh2/ebiDhJrHXYWpCtl8P1kkYngP7Vrsl6e1zvP7CrfSG3QS+GXfX7vnWzWLveodJEb9+ubAf2pRjZRKKiUALylsawbKy56kkJB6/AyXOenZ1N5tyYiJfeCJC7fiNALHAjwHIuN3pOCbzdeTJcKUfvSAKB+gjQMW3XKaOj7QwTlWBceaZHD71dn0iG1cV2AaXFy7cPMxarIENqAg36YfvDvkKpf/7556tXr0QptSK68rUk17LXbR5hqAUCLoG9JjskQ4NuyiXPccUECLZsUe5RHoLwYFu0XPK1rc1qSRcY80aDPIrX2tjMdJdjgenYZi4558RW5qbNVceQb46MJb1l5zkXdE3xnRiLLlrIs1fcgz5uo3UdxVGg6I2K1uVl6npxPe32hu9eAoOZ3VVQmgBl3oxjSjjeMZOglKMoOqhRZIYABCAAAQhAAAIQgAAEIAABCBRF4PeipEkqjPa2ML5Toa+b6gXvWKuotSD7+vo6adMoPAoBbZpr/8Dvvltfa1ZArxb4W63tXfTigT9P9LMFvowUvY0tFHh5eXl+fr7YUi0muLi4WMy2LoO+UutemHSBAl7aRR16bF+AFVpyO/mxwDp0bR83apypnbBW95gMV+owGFoBgZIJ0DFt1M5qD7+xXi5fJGBceVbmIjxJpSHEYhsV9Xr//v1iNjIUTqBBP6yvUxpjttKdvh2qP209o9iFLrSPwwvXO+JBIJTAXpMdkrNBNxWqHfIfjgDBlo0qO1CIGA+2UdfFXt7arJYUgTFvscYDea0tzUx6LRaYFG+2wu0P1BsntrK1yF8RQz4/n8WzLTvPyV02FJvKvyJrUU01Zdgr7kEft8WKDuQoUPQWRevaMidDy5zg24javZzBjEuD444AjrcRSziQohvRCM2EAAQgAAEIQAACEIAABCAAgfoI/FZfk+ZapAmYuVPjdC3XHieSUjcBu9KNX5FNh8siwOI2HNHFq36uIjqxYgvUh2SNNqb5m0StGLwCl3SXjURNaKRYbvxGFE0zLQTst8PAxVkK7/MwXOlRcAABCECgQAL2vqBA4esWSVupWnapEIQnT54UiMJoWooDpHtGKxALIlVDQG9FhrZF++Tqqj/++EMvBb158+bLly/ayS60EPJD4NAEmOw4tPoQvjQCBFs2asQ4WN1YC5dDwEOAWS0PHE6NCeC1xkxIaZaA/XbYMrFVCF6GfBsVYbeWjRWVdrnCrZOLryzfrSmtLceSh7jHsfTVSdusoziisrbIXKyiixVsC233WgYzLg2OOwLVmz2KRtHYAAQgAAEIQAACEIAABCAAAQhAIA8BdtmY5mwPSk5ff7RUVqJLY3al7x6dtAig9w0ym6FlX4bMIlHdagLGXS2urq5WV+G58Pb21jVgTZ/bv6XjKfbQp4r10qjm0HZlF75YC7Q3IUNOS+/ciWEfcozFtl9rl2dcS5QUiwCut49SKYVAAAKNECi2Y+KZqFgLPFAHOsnQvvfHt2/fJksgEQJxCcT1w/pyYNC6ebctes9BHxT9888/dZt0O25cX19rYx03D8cQqJJA0F1j7werYRXXTVWDhYbMEbDfI5ZYx1wtUdItAuQPthAijqLcvhA8WI8i6IBZrSBceTIXa8x4rTwGsHstxVrg7mRcASxDiy6/fbzkll/Usb0JdiyJGmgRgCFfIvjjYue2mDGOPcYFkmIkQNzDA6rYPo5RlkdrK04Vq+hiJ0OLFSyWKhnMrLiPqr8ExxtXxbHu1rhSqTQUHR0pBUIAAhCAAAQgAAEIQAACEIAABAYEGtplIyjQYA9KDoDy87gE7O+i2N9vSUTDIsDk5xQSydMVa5EqqQAUHpGAcU3A3d1diuDyYPMOozARm09RRgLPnz835iQbBFogYJ+z3zLOZLjSgi3RRghA4LgEeCYqVnf2ztfeoedsrF0qe0tzyk9dEFgk8PHjx8U8ixm6HTfevn37xx9//Pvf/9bmHRcXF9rHM0XgYlEYMkAgNQEmO1ITpvymCBBs2aJuQsRb6HFtRALGiSRmtSIyP2hReK2DKg6xExFoKuLEkG+LFbXsPLW76xiddkJR3GmcTkpEAsQ9IsLMU1TLjiIP4XJqKXYytFjBYumOwUwsktWUg+OtRpX+hqBoPx/OQgACEIAABCAAAQhAAAIQgAAEohBoaJcN8bJs+d9h1cb/fPYwioUdpRCp2/61B7shJWq+ZbnDz58/E9VOsS0Q0Iy18dMQk6sKtiDSzfj9w1RhyQAAIABJREFU+/e+BFn72dlZ/5ODoghUP0NZFG2EKZ+AfXiwepzJcKV8M0BCCEAAAhAok4D7iOGXsMwhrl0qdtnw65ezxRJQFGKw4eZ2UXXjf/jw4fz8XHfQ48ePX716pU037u/vt5dMCRAohECGh9BCWooYEEhKgGDLRrz2kerGirgcAn4CzGr5+XC2J4DX6lFwAAERaOeZgiHfRoNv1nl++fJlciGZcXuvjdi5vB0fVYeum3UUdaivjlZY1tMet6UMZo6ru3SS43jTsS2qZBRdlDoQBgIQgAAEIAABCEAAAhCAAARqJdDWLhtBm3ra38Go1Tiaapc+d2lv7+5B+TIDZ7tjmdMgG47MkfGnG1cGRN9lQ+/AuIIZxXAv4TgbgWLv+mwEqAgCLgH7Qh9dtW6cyXDFBc4xBCAAgQIJFDs6avyZ6NevX/Y+tEwl2ocZqzfzKvCGQqTWCGgLDON2nyvI6NbQHjQKOLx48UI7bmg3z9vbWzmHFUVxCQTKIcBkRzm6QJJDE7APFNXM3ceKBc4N7c7k0OaH8HEJGKeTmNWKi/1wpeG1DqcyBE5KwB5xkhjrJraSym8vnCGfndVkzmad59yw4fT0dBIUiXEJEPeIyzN1ac06itRgCywfXe+iFAYzu2AvvFJuxsIVFEs8FB2LJOVAAAIQgAAEIAABCEAAAhCAAAQ8BH73nKvvVNAkcVBoMg8r7UksqfSnpeF6Scb9V4mdDErMI0xltfQALe0qcCHjWGwsYcyElCACeudEIdpFQ9K9oy946JOwQYV7Mt/c3LhnLy8v3Z+FH7fmpQ/hDAu3mbjitWaBceltLy3ojggaePSyBV0VJE9fReaDxV4mszxUBwEIxCVAxxSXJ6WtJvDt2zf7tWV2oEGrZzRg0Gec7U0mZ8UEDueHu/CCtsNIqhQNQe/+86datK+H3sZUACRpjRQOgUQEjj7ZISyHc1OJVEmx+xIg2LKRf5nj542NslyOB7NQypyHWa11wFsz5ma91jrzyHBVaxaYAWlQFUF3RNCoKUiMDJmDhA/CkkH4ySoyz68dgskkqI2JCiCNS9DWD0Rfx1hSpBw97tFaH9eso2hN0Sludsq0EGAwY6HUWh4cr4bELbxG0ayiW7ujaS8EIAABCEAAAhCAAAQgAAEI7EuAXTZm+Qe9hjFbyoYT+qCiZNDKcn0UQnHSoFDphmobvTToyxt67b/8N/+DXsJpVOs0e4mAXjXRh16Xcv1LX/CItcuGviXrrgjR6y76xuyiAHtlwEvjZ/ayva5eLHBf/uPaMyz0Ybgyxk4KBCBQDgE6pnJ0gSQDAkHhlAqGuEHtHbDi56EJ1OGH82y00StacVf96ca/urp68+ZNn84BBA5BIOghdPfJDiGtw00dwjYQMogAwZYgXOPMFYyfx40ap+DBxkzKTGFWa1EvGHMjXmvREvbKgAXuRX6u3qBnikNHnBjyzdmAMb1N56m1K5N8NN6YTCcxOoEgH7V73IM+rhFHgaKj3+kUaCTAYMYIqqlsON5G1N2IohvRJs2EAAQgAAEIQAACEIAABCAAgWIJtLXLRtCmnntNEms1ubbD1wrvvQQo1liTClYf7SBrT8qWwo9LwLgeUS5L84hRtsPQay0urnfv3rk/CznGS/eKwM/0KHIeYIE5aaera91CH4Yr6TRCyRCAwGoCdEyr0XFhNgL1daB+dEEr7fxFcfYQBOrzw2qRtvJUaDQbf233+fbtW20zqqCEPoGerV4qgsBGAkFhmR17w/rc1EbFcXlpBHa8OxKhCHIO22XIXN12gYNKwIMF4SohM7Nac1rAmHsydXutvpmlHWCBpWlknTzrJrbW1RX9KoZ8G5G26Tz1sZlJbufn55PpJEYnEGR4e93m9HG93oP01V91lAMUfRRNVSznXl4uHdK6nUY6bm7JdTPE8fa6rlvRfTM5gAAEIAABCEAAAhCAAAQgAAEI7EugrV02grY5zxya1C74Nzc3elk9lkH0O5hqpXisMisu5+fPn5W1LsjaK2s7zYlF4NmzZy9fvrS82aIVBhcXFxvrfXh4cN8HkxPTezUby4x4OV46IkyKWkEAC1wBLfMl/dDLUu+6cSbDFQtb8kAAAnkI0DHl4UwtUQis63ajVB2rkKDVMxW0Nxa3usup2w9r8ZyCDNr2IqcSde/oNYnT01OFOKJsJJpTeOpqk0BQ+Dd/71C3m2rT5GptNcGWWjW7pV14sC309r2WWa0Bf4x5AISfmQlggZmBr6guw8TWCqlSXMKQLwXVusvUZ2Ym18kocETUKJvqS4570MdlM4N9K0LR+/KndpcAgxmXBscVE8DxVqxcmgYBCEAAAhCAAAQgAAEIQAACECiZQFu7bARNEudRm94q15LxuS3w/TJoPun58+f6t/vTSxc6GMzn5V+S7pe5jrMypKBXXDK3WuJpZ4TtWx5kFpvqyiTw7t27ydUDA2mj7LIx8ISXl5eDWnb5iZf2YC+wV/VIe9BTWOBBFVeC2AxXStACMkCgPgJ0TPXptIUWtbb3aH0r7VqwUnsb2/HD79+/V3RL215kvoW1A7LCIPpCr17RtOuFnBDYhUCZYZl23NQuSqfS3QkQbBmroExfNJbTkoIHs1AqPw+zWtIRxuwx1Jq8lqeZ+57CAvflT+3bCTDkGzNs0HkO1q70TBSq6o85SE2gQMOjj/MovUB9eaT1n0LRfj6cLZ8Ag5nydRRFQhxvh1EvTdT9GkVNio5i+RQCAQhAAAIQgAAEIAABCEAAAhBIQaCtXTaCCKZew62vMmp/Dcvr667YWl+urfFfvHhxcnLipnO8kUCQum9ubl69erWxRi6HwCEIyNQVqF28QfQ9TPm0jffFYKXC69ev90WEl96XP7VjgXXbwKJfnWx+0FUMVyYZkggBCKwmQMe0Gh0X7k6gtV0nggYMu2sHAewEGvTDCjIo2qAtOAfhAju0dTl1E/3xxx+fP3/eGOVYVztXQSARgQy9Q4NuKpGyKDYzgaC7g2BLZu1kqw4Plg11hopantUSXow5g41RhYcAFuiBU8GpoFFTae0NEp4hX2nq20UemcFkvWdnZ5PpJO5OIOg2XyEtfdwKaEe8BEUfUWuNyBzk5RjMNGIVdTQTx1uHHmkFBCAAAQhAAAIQgAAEIAABCEDg6ATa2mXjyZMnJSjs/v5eC8Tt+2voFXe9ba4d8dlZI536WnvrJh1JSq6PgPyV/hbbpZdetrx/cnt7604IaUehx48fL1aaKANeOhFYijUSwAKNoErLlmGcyXClNKUjDwQaIUDH1IiiK26m+6BRcTNpWsUEWvbDigxcX1/rg+SKS9zd3eXU8p9//qmlqLw7kZM5dYUSyPAQahSpZTdlRES2kgkQbClZOxlkw4NlgJy/iv9MarU1qyXIGHN+S6NGlwAW6NI40HE5zxSpoTHkS024svIfHh6+f/8+btTu34kZi1R3SiE+ij6ubjPrW4eiexQclEmAwUyZekGqLQRwvFvocS0EIAABCEAAAhCAAAQgAAEIQAACcQm0tctGXHYrStNUXNCi8NPTU83SbXlxfYWQbV6iyTlevGlT9bR6kYC8kGWXDb3u8uvXr9VbY1xdXbmS6BUa92e2Y7x0NtRUNEkAC5zEQmJPgOFKj4IDCEAgDwE6pjycqSU1gdZWnrXW3tT2s2/5+OGO/7Nnz7Q1p2IO2t9Tfz9+/MijF215/PnzZwKzeWhTy0EJ4KYOqjjEdgkQbHFpNHWMB6tY3U3NakmPGHPFxnyIpmGBh1ATQjLkwwaCCCj6NJmfXTYmsVScSB9XsXLdpqFolwbHxRJgMFOsahBsBQEc7wpoXAIBCEAAAhCAAAQgAAEIQAACEIBAUgK/JS2dwl0C79+//+OPP4zfXdT+Gn/99ZdWkLOS22WY7vjRo0fpCqdkCByagDbOkEeyNGFutcHitQqdux8D0f24i+vDSy9qigxJCWCBSfHWUTjDlTr0SCsgcBQCdExH0RRyLhLQyrPFPGSAQIEE8MMDpSg6cXFxoQCCQqbaqfPly5eDDCl+/vnnn/qaVoqSKRMCFRDATVWgRJogAgRb2jQDPFjdem9nVkt6xJjrNubyW4cFlq8jJOwIMOTDEoIITK57kRWdnJwElUPmQxOgjzu0+uzCo2g7K3LuS4DBzL78qT0iARxvRJgUBQEIQAACEIAABCAAAQhAAAIQgEAsAr/HKugQ5ez1PU+t/9bHD913yD24tEb848eP+kijJw+n9iXw999/7ysAtUMgMwF9lMOyQ5BWG+iNlxWyDZYpXF5erihkyyV46S30uHY7ASxwO8MSSthrnDnXdoYrc2RIhwAEFgnQMS0iIgMESibAriIla8coG37YD0pRUwUfuviDtsC4ubn5+vWrMe7qL3nyrIK60sjkKRIhsC+BHR9CcVP7qp7adyRAsGVH+LGqxoPFIll4OdXPaok/xly4EVYvHhZYh4p3fKYoGSBDvpK1k0E2xZombUCjiwy1U4VLYC8fRR/naqHiYxRdsXJp2mRHBhYI7E4Ax7u7ChAAAhCAAAQgAAEIQAACEIAABCAAgTkCv82dqDI9KIAYawPg6+vrP/74w7LUWzVqXfiXL1/YYiO/+fEWSn7m1HggAq9evXr69OmiwD9+/JAHW8w2zjDYZSPzAgW89FgjpOQkgAXmpF1OXevGmQxXytEgkkCgYgJ0TBUrt9mmret2i8IVtJ64gvYWBT+/MPjhIOb6iKg+e6X3H/7555+//vpLOxcrpPD8+fOgQvyZFet48+aNPw9nIbALgV0mO9RS3NQu6qbSdAQItqRjW2DJeLAClZJIpLpntQQNY05kORRrJIAFGkFVlu3QESeGfJVZY9LmDNau9HVlXsTS19vywS5xD/q4RkwORTei6JqayWCmJm222RYcb5t6p9UQgAAEIAABCEAAAhCAAAQgAIGjEPj9KILmlzNKaFKfVfzw4YNFeK3/1ncXHz9+bMlMnugEgtYEBL3fEl1UCoTALgS0aODy8nKxaq050OLFxWxuhtvbW3d2/PT0NKcnxEu7uuA4PwEsMD/zQmpcN85kuFKI+hADAhUToGOqWLktNy2o23WfTVqGRtv3IoAf3kJe2xa7Oxdr641v375p42NFXLVTxpaSFetQsCI03LGlRq6FQHQCQb2hp3bclAcOpw5KgGDLQRW3Qmw82Apoh76k1lktKQVjPrRlViA8FliBEtc1IdYzxbraN17FkG8jwKYun9xlQyv63KBTU0CO0tgoPoo+7ijq3ignit4IkMt3IcBgZhfsVBqLAI43FknKgQAEIAABCEAAAhCAAAQgAAEIQCARgd8SlVtmsUErqp8+fbqxFfrOoXGLDS300crvnC+Wb2xafZe/ePHC3ijeurGzImc1BIyf5ri7u/v161dQqwfLFIwVBVUxlxkvPUeG9DwEsMA8nLPVEjQ8WDfOZLiSTZtUBIE2CdAxtan3FlodtPKsTCAZhhllNrw1qfDDcTV+cnIipPo61sPDgzbMvbm5effu3WqHcH5+Hlc8SoPAdgKZJzskMG5qu9YooUACBFsKVEoKkfBgKagWXqZxsulYs1pijjEXbnjVi4cFVqbidiJODPkqM910zdEXYiYLJy40iSV1Yua4B31caoUWUj6KLkQRiBFKgMFMKDHyl0MAx1uOLpAEAhCAAAQgAAEIQAACEIAABCAAgTkC7LIxR+Zf695+7Is7OzsbvDrenxocaJWPFnwPEvmZmUCQuoNm8jI3hOogkIiAtgHSh1sthRtdX1eU3nXRR2X7YnUnZvs2LF66x87BLgSwwF2wJ61Ub+7Zyw8aePTFBl3FcKXnxgEEIGAhQMdkoUSegxIIWnkW1KFnAxIkVdCAIVsTqGiRAH54EdGWDIppiPD79++1Mei3b9+Mr1y6NerVI+K3LhCOSyAQ9NC3vXfATZWgdGRIQSDo7gi671JIS5nrCODB1nE7+lX1zWpJIxjz0c3y6PJjgUfX4Fj+diJODPnG2idlksDcWpcVoaTJ8kkMIhD0/BV0m4/FoI8bM6kyBUVXqdZGGhXk5YL8ZyMAaeZeBHC8e5GnXghAAAIQgAAEIAABCEAAAhCAAASCCLDLxiyu58+fz55bOnFxcaFP3yzl+v/zbLFhoZQhT1AkOmi1QQbhqQICeQhcXl5aKppbeTB57SBzttUJeOlJdZCYjQAWmA11zoqCJqrXjTMZruRUKHVBoFgC/3b+9N2PKHLSMUXBSCHFEgjqQIM69GxNDvqyaNCuItmaUFNFjhv+N374iJo9OTnRfhkK7r179y5I/g8fPgTlLzBzCustsJntiBTUZ617CO1hMlzsUXBQH4GgsSJzQ0c0ADzYEbUWS+aaZrXEBGOOZRiUs44AFriOW+FX5Xym2BcFQ759+R+ldu3N6n4hphf75cuX2r2r/8lBNgLZfBR9XDad7lsRit6XP7VvJMBgZiPAiJczz2KHieO1syInBCAAAQhAAAIQgAAEIAABCEAAAvsSYJeNWf5BoUm3lNvbW+Oqa03F8RVEF92Ox1phb6896P0We7HkhEDhBHSbWByjprq/fPlibMsuu2zgpY3aIVsiAlhgIrC7Fxs0PLC403GLGK6MmZACAQhsJ0DHtJ0hJRROIOi94qAOPVvDg97nXDfMyNYWKhoTwA+LiV5jGJNJmqK3I96/f6+b6/T01FiRwh339/fGzGSDQAYCQW+bbOkdcFMZtEkVOxIg2LIj/AxV48EyQC65impmtQQZYy7Z0lqQDQusVctBcbAtzxS7A2TIt7sKDiHAzc3NpJzZPhUzWXvLiXniHvRxjdgYim5E0RU3k8FMxcqttWk43lo1S7sgAAEIQAACEIAABCAAAQhAAAJVEmCXjVm1rvv458PDw/n5+WyhzolHjx7NTdE5uTjMR8D+4k3QTF6+BlATBNITMC4gGOydMSeXgunu2h292ZLhGyB46Tl1kJ6HABaYh/MutQQND9aNM9Uuhiu7KJdKIVAxATqmipVL03oCz549648XD4L2s1gsLVYG97lpscyglXaLpZEhNQH8sCID+vDXkydPFBAQjdTAB+WrUglgj9Aawx2DWvgJgUQE8jyE4qYSqY9iiyJAsKUodUQUBg8WEeZxi6pgVkvwMebjWmAdkmOBdehxshV5nikmq86fyJAvP/PD1TgX9jk7OztcW+oQOIOPoo+rw1QWW4GiFxGR4RAEGMwcQk0I2RHA8WIJEIAABCAAAQhAAAIQgAAEIAABCByLALtsTOtL32FY97K3cYsN1aoF3OuqmJaY1M0EXr58aSyjzLdujMKTDQJbCBjXI97d3Vm+QztYpmAsfIv8uhYvvREgl28kgAVuBFjy5faFPqvHmWo+w5WSbQDZMhBgHB4dMh1TdKQUWCYB+8qzoP0ssjXW7v3sLc0mPBX5CeCHr66uOkS6+wZRAj+6iGf1soTuMstXee37cUQUj6IgMEcgz0MobmqOP+k1ESDYUpM23bbgwVwazR4bJ55KntWS7jDmZg24kIZjgYUoIoUYeZ4pUki+okyGfCugNXWJ3gX9/v37uMn6VMw4kZQ8BDL4KPq4PKrcvRYUvbsKECAKAQYzUTBSSB4CON48nKkFAhCAAAQgAAEIQAACEIAABCAAgVgEGtpl4/7+3k5t3TyZPn44Oes2rlflv3r1apxOyo4E7JForfu37CCwY1uoGgKJCGhvIKN7XHw3RssUvn792supt1kyeEW8dA+cg10IYIG7YM9Wqf31V6MjnZSc4cokFhLbIVDm2+/H5U/HdFzdIXkoAftSHnuHHirDlvz29cT2ocIWebg2FgH8sEi6oVS93BiLbWg5Cnd8+/ZtcaMNQoKhYMmfjkCGyQ4Jj5tKp0FKLoqAfQRFR1CU4vzC4MH8fNo5e/RZLWkKY27HXMtsKRZYpl5iSWWPg22Z2Iol7cZyGPJtBFj95XNRKeOOXdXzyd/ADHEP+rj8at2lRhS9C3YqTUGAwUwKqpSZggCONwVVyoQABCAAAQhAAAIQgAAEIAABCEAgKYGGdtlwX+deZGoPSrpFXV5euj89x/13Gj15OJWZwIsXL+w12l9xsZdJTggcgoDR0S3usjHIkGd1glF4KQIvfQhrPJyQWODhVBYksH1ssG6c2QnDcCVIKWSuj4B91W99bU/RIjqmFFQps0wC9s7XfeG/nLbkGWaU0952JMEPD3QtU99xW1u9gfn58+dHjx4NpBr8DIowD67lJwQiEggyRXs/OJAQNzUAws9aCRBsqVKzeLAq1bquUUZjGExajesaZMgzqyUxjPIrJxNbY62Rsp0AFridYcklNBVxYshXsimWINugo+9EUpgow6diSmh+gTJkiHvQxxWo9xQioegUVClzFwIMZnbBTqUrCOB4V0DjEghAAAIQgAAEIAABCEAAAhCAAAT2JfD7vtXnrD1oAmbFPNn19bVxElrfeXj27FnOtseq68uXL/0LJ5pNfPPmTaySSyhHi+m14NhoJ/q+5cnJSQliIwMEMhOQ5evjrovuThnkMTy+dLBMIcN6RLx0ZlOhugEBLHAApLKfehtQnzM1NsrjGxdLYLiyiIgMdROw32h1c4jSOjqmKBgp5CgEgp7f1a2rwy2nadmGGeU0uRFJ8MOTilZc7uzsbPJUhkQFbBWsOD8/99S1GA/xXMspCEQkYAxidzWuewjFTUXUF0UVToBgS+EKWiEeHmwFtIovOe6slpSCMVdsmYdoGhZ4CDWtFrK1iBNDvtWm0sKF9/f3kwGfDItYWsC7ro2p4x70cev0crirUPThVIbAHgIMZjxwOFUOARxvObpAEghAAAIQgAAEIAABCEAAAhCAAATsBNhlY4KVdsGYSF1KGrwx7slu36vVU8gup+7u7txmVrbLhpBqitQ4UdfvNrKLIqgUAvsSePfu3du3bxdlkLuYW8R/e3vrviUrr5vhNTbXffmFx0v7+XB2HQEscB23o1yl7beMoq4bZ7qFM1xxaXDcGoGfP3+21uR07aVjSseWksskoA7UaPbq1uceZHZp2uQK70lJtg8zJoslMREBo0Gq9qYeUffdZUO0tceHfxNeRiOJ7giKDSVgDGKr2NW9A24qVCnkPzQBgi2HVt9YeDzYmEnjKQed1ZLWMObGTXf35mOBu6sgqQA5J7aSNsReOEM+O6vWcs65O/9OrK1Rytze1HGPOaWPm9lUbHbc/KOnoOijaxD5BwQYzAyA8LNAAjjeApWCSBCAAAQgAAEIQAACEIAABCAAAQgsEvhtMUcdGb58+WJviMKR9sxdzoeHB+O2C48ePQr6hmqoJOTfQsD+tUz7fN4WebgWAmUSMO6wo3159A2cySYM4ukrvO5ksZ5EvLQHDqcyEMACM0DetwrjOFBCbvd4DFf21TW170vA/qr5vnKWXzsdU/k6QsLoBOxdcGmuxh5/sLcxOl4KDCWAH54jZjf4uRK2p+slTE8h7p6hnmycgkBSAqknOyQ8biqpBim8QAIEWwpUymqR8GCr0VV84RFntaQOjLlimzxE07DAQ6hpi5A5J7a2yBnxWoZ8EWFWVtTNzc24RU+fPmV13xhLnpTUcQ/6uDx63L0WFL27ChAgOgEGM9GRUmBcAjjeuDwpDQIQgAAEIAABCEAAAhCAAAQgAIFsBFrZZUMvexuZaheMFd8stZevzyEaJYmSjZXfoRiNH/fTWzdz2weE1hgxv0SS9T579sweUo9YO0U1RcD4+tZgN40OkeLp7mszWp2wwuuG0sZLhxIjf1wCWGBcngWW5ro1j3jrxpnjAhmujJmQEp3AkydPope5vUD7wt/tddVdAh1T3fqldZMEtCRajx6TpwaJxm59cFW6n8Yvi8YaZqRrCCW7BPDDLg33WAE3BQ3clPzHilF43MXPnz/zi0SNEBgQsPuQ1b2DvQrmOwba4edxCRBsOa7uBpLjwQZA+NkRONyslsTGmLHefQlggfvyz1C7MQK2+pkiQxNWVMGQbwW06i/Rhg6TK+uMg4fq+ezSQHsftM5H2csn6LGLAcSqFEXHIkk5RRFgMFOUOhBmQADHOwDCTwhAAAIQgAAEIAABCEAAAhCAAASOQqCVXTYmN56fVNLl5eVkuj/ROAOtQs7Pz/1FxT3Lyu9QnnYDsBtVqAyr80t4maJeSFC88uLiYnU5XAiBRQLGJQVXV1fjogZbbxiLGpcTlIKX/r/27vZYahwNFPBl6gYwTAiQARACbAQHQjgzEQyEsDMRDCcEOBEshDAQwUIIAxlw37uucqn8+bbbdtvthx+UW62WpUeyLEu2z0lcIs8uoAXOTrq1BJNVnB9mDBcwn47hyrCkbwcE4r60gW8v8lW8US4GuhfZ9fXtNNlrRcFdwF5f7R+5RMlLj/wBsg5mMj/J0q2TZ3sZFUhWa6RzwH44jzPqPDnCwA3023wT2eSS+uFOBfIXevmLxwZF/kg8YDfVsPLxagTyx0v+GFwNJzIfh621oQpcD7Zaw9vXjpJXTNtZ1QpejXlfbez6cqsFXl+dNkqUrOL8GKmR/jY/5otjyLfNGlwiV43bV+pdJAcPdXwbMwrkD8D8QV1mL9kBxk9MepRuu9tW0burMhnOCOT7vXxfmtnvLHEi83Fgmr+aBXObieh4t1kvckWAAAECBAgQIECAAAECBAiMChziLRt9L55v68SzZNPeTZD8y6Kxx4G7tNv5OT/Ec2inGsaft03WUf7Nu6fmYXL8cvVX1U9m9MOMQBwpT548GY0Zf/QjeuBGtLKhxlfr3J2gl27Ugo8rC2iBK4OvvLt2R9eZgcnjzHZqhittEyGzC2zwCdJ8Xzq7xnYSjFeNlJmZ/DKUPGby4qjM1TnbrmLO0fPbUYGY8MkcNXEV8+XLl9HU1onw6dOnzj+l2N57/r669m+F5AX0w3mryTG3MOE2cPrLdCOTy77oD+dqvYtmUuIZgRUWOyIbhouZuhDnygRMtlxNherBrqYq5y3I7laDyTNCAAAgAElEQVS1ovga87xtQGqnCmiBp4rtK/76C1sb8THk20hFbCobnTNRMTX08OHDTeXzOJlZYd7DOe4gzUlFH6Sij1ZMg5nL1rh1lmF/He+wj28JECBAgAABAgQIECBAgACBzQoc4i0bf/75Z7ICpj2TEE9fJJ95iGysvA7nIaVk1ZfRfv/99/Jj33a8ebcxbdoXc53w9+/flzt69uxZ+dE2gdkFkm/HaPTA0VDLDvPm5maFXlEvPXvtS/AkAS3wJK49Ru68+6pdkGnjzHY6VYjhSp+M8LkENvgE6efPn+cq3bzpZKz++eefeXdapTbtZShOTEvUhTT3IpA8HSdP7iuUOvmXpmJgsMKF1QrlnbYL/fA0t85fbWEicQsTbo8ePer0icBpJ9++1HbXevsKInxNgcZU28Cuk2e9dgqGi20TIQcRMNlyBRWtB7uCSlyuCDta1QoEjXm5liDljIAWmFHadZzk3Nfka4ot4xjybbl21s/b27dvO3ca97F0hgtcQWDpeQ/nuBUqcQu7UNFbqAV5WEjAYKYBa52lAXKpjzreS8nbLwECBAgQIECAAAECBAgQIHC+wPW/ZSPmbuLm7IxUTLclb69ppFY+Md74qvExM6PX+Mk5H+MdEPm8nbOjK/vtixcvnjx5kilU8nGXTFLnx/n3v/9dJjLwVzfLaLYJTBb49ddfM79tPB5zd3dX/mqdW3PyPaFeuqwd23MJaIFzSW42ncx4YPI4s6/Uhit9MsLnEpj3CdJZcpW8rJtlXyclsqZV420d04YuTkwn1a/IVyaQnPbJnNzXkTnyMw95Yf1w3mo45nYmEhtTB8PZXuLbgTPswAs4JuRkd613Qhn9ZF6BFRY7IsOGi/PWmtR2JGCyZUeV1ZdVPVifjPAQ2NGqVuRWY9ZoLyugBV7Wf4W9Z+a+Zl/YWqFcmV0Y8mWUjhOnb/Y1OWw4DtRqJV1h3sM5brXavOyOVPRl/e19UQGDmQavdZYGyKU+6ngvJW+/BAgQIECAAAECBAgQIECAwPkC1/+Wjfw7zuMlBdP+8mfjSaeBWpn3PuyBHVVfbfY5tNGcXzxC5q6CyGS+dS1dolhoLP+4d7S0p0+fLr1T6RNIPqJWPx7TWBFfraHqpbXVywpogZf1X3rv79+/z6wUTh5nDuTfcGUAx1fnCww8XHp+4hNSiOd+N3t1k7HKdBQZlkY6024ZcWLKUItzrQIx7dN4Q2VnSeP6Oi5eOr9aM/DTp09fv34d3eMSw4zRnW4qgn54rurYzqm2nkaYq2inpjNwhs20t/zuMqk1zv75xBsxG+kMlLHxQx83JZCfjj7n7GC4uKlKl5mVBUy2rAw+++70YLOTXlmCe1nVCnaN+cra3u6KowXurspOyvAFF7ZOyudykQ35lrPdV8p9C083Nzf7Ksg15XaFeQ/nuGtqMANlUdEDOL66AgGDmbISrbOUGhfc1vFeEN+uCRAgQIAAAQIECBAgQIAAgTMFFn/LRjwScGYWz/l5PBSRvC37yZMnk19F37hH+ZwMz/vb7dwcP2+5Vkjt8ePHmRut4nGXDx8+rJCf0V28efOmjJPJfBnfNoFpAr///nvmh/VjbI0OebWGqpfOVJM4ywlogcvZXnacWZWr7uIGinnOOHMgWcOVARxfnS+QeT/gmv1bYxRxfgFnTCFjlb+lYDhjjeftM7tuJ7hmxbX3PhDiAnYAx1czCrx+/Tpz7Gyh28kMM6IsUaIZffaYVKZC9cOZmt1OPxznu8sO9QcaTPyZuAxmMs7uWm+yXFcc7bItc53Fjqg+w8UrbsOKNipgsmWUaOMR9GAbr6CLZ28vq1oBpTFfvLUcPANa4HIN4LLXFFW5MjNOCy1sLQd7UsqGfCdxXXHkvhng1e5j2aDtZfuodeY9nOM22PCWyJKKXkJVmtsRMJgp68I6S6lxwW0d7wXx7ZoAAQIECBAgQIAAAQIECBA4U2Dxt2wk35t7ZjH6ft549UBftAjvWzwb+En9VeZtuFXklSeSLotf++x0I+4tyNTsb7/9dvECxkLj/f19mY0jL/qWDraXFog1m7jDZnQv0fVV76Np9LSrNdTMsVyVQi89WpsiTBDQAiegJX/S6FWSv5oxWtxpFH/rfjTB5fJpuDKKL8JkgWfPnk3+7RI/XO44Oj+3GatMX5HJyd9//11Ge/r0afkxue3ElIQS7YoFMrMl8Ufz4o8ZXhAh9t640u/MzF9//dUZfqhA/fBc1Z05NOba12g6mWd+RhOZHKHxWqs6nefPn9fbs2zsrvXOUupdJ3LZw2SdxY6oIMPFXbdSmT9fwGTL+YYXTEEPdkH8Xex6L6tagakx76JFXXEmtcDlKvfiE90XX9hazvaklA35TuK61sidx2N0gPO+YnVfekeY93CO21ebnJxbFT2Zzg/3ImAwU9eUdZaa4rIbOt7L+ts7AQIECBAgQIAAAQIECBAgcI7A4m/ZuOBjCbE8nHkgIfjiD9dMezypov/ll1+SddB3i3by5ydFi2faZ39cvPxDjvlJsZOyvZ3IDx8+zCwfRp2+f//+stlu3GAd7Tkyf9ks2ftxBBrNr6/gcS6II6XslG5ublZrqHrpvnoRvo6AFricc9z8dNnHXzNvCzpznDmsZ7gy7OPbcwQy10fl1cE5+xr9bVzZrXklNZqfRoTMX0eJn8zSX5Vv60jut5Hb+OjE1DYRcjSB6OIyJ/HO26xXs8pcakUpjnzPd10Xyf5QP1yLdW5sbSIxJnXjrbKdWV0hsJy+KHc3+1s2dtd6S41jbh9hsSNq1nDxmM1bqWsBky01xR439GB7rLWV85y51IosXXZVKzKgMa/cMOyuIaAFNkBm/Ghha0bMc5Iy5DtH7zp+27fw9OrVq+so4LRSHGHewzluWtvY3a9U9O6qTIZPFTCYqcWss9QUl93Q8V7W394JECBAgAABAgQIECBAgACBcwQWf8tGZC7z6MI5Zej7bXK/cXv0H3/80ZdIJjw5T5dJasY4SzwNUt5inp8Um7FQKycVD6vEk7GjO022tNF0pkWIpyDKt8nE20/ObM/TsuFXhxV4+fJl5p07Hz9+bPwd2uSNjLPA6qVnYZTIZAEtcDJd5ocXPAvHy4PKx907c3v+OLMz2TLQcKXUsD2vwJMnT4YTXO3NF41RxHCu1v82+cDt33//fX7eykRGK6hvd05MfTLCDyXw9u3b0YMorllmeS/DBNh4ucDorE4cy1GKCYlf30/0w7PU6WiTm7CXMycS15w3aJQuJjEaIdXHZGPr/G1nYDLBcgDQmU4msExktAPMJHjYOJe6CE3uNxrV+ZPDhouHbd4KXguYbKkpdrehB9tdla2f4V2sagWLxrx+27DHUkALLDVm306O7WffbyS4kYWtJYo2IU1Dvglo1/STvr+6dMEjdCO8lxJI7vf8eQ/nuI20tKWzoaKXFpb+FgQMZqpasM6yhdYYedDxbqQiZIMAAQIECBAgQIAAAQIECBCYILDGWzbiFQDxIoAJmTvnJ3Ev6ehzj5F+PBzet3KW33u8GDg/QxTr1vmUJ8eM5zHqNy8kpxEz+yr/WnXmufpMmhuPEw1p9L7zeGYgbsm6SEHigZ/GH1JY6BHE8rmIi5TUTrcskFztLvvk6DPjz0evVii99GrUdtQpoAV2sswVeJFxZmQ+TsGjvd8s48wMlOFKRkmcCQLPnj0b/tU6Q8T4e2L1pU0cVpmrm3UyVuMk+/m+53XrdEY34iqvLNpoBfUlmMxw9XMXsDVjiV8H2ti1QEwHjc5sNK64Vyvvb7/9Nrqv//znP6NxDhIh2a3phwfawzYnEmMAEBkbyPZyX3VOFy8xlbG71ruc+Y5SvshF6JqLHVEXyZZZ1Zrh4o5ar6yeJGCy5SSu7UTWg22nLrack9F53SrzF1zVigxozFtuQkfImxa4aC1f5JoiSrSpha1FhfOJG/Llra4vZucLZ5eY/Nkd3UX6qDXnPZzjdtcmp2VYRU9zsxg6ze2CvzKYCfzk8b6dVcILNphFd52siCoPlhUWrQuJEyBAgAABAgQIECBAgAABAqcKrPGWjchTPJaw5t//jAexkn/tMObOYnLnVLV2/MyzXtWvOu/Sbid4Zkj5PMZff/01mlryz1CXM+n5F4uM7n3jEaKRjD54E6uM60z8NaziPrCyUuKFIL/++msjzmofy5yss9PytS/r7NFeOgWS9yOWv/3999/Ljyts66VPRV7/iD41h4vGn734WuCi9bXyOLMqS+MU3FnAucaZnYk3Ag1XGiB9H2c/uvt2dB3hmb5rhWdfy0fc441yoyPzwF9/lHhzczNa6XGcjsYZjhAXHWWEzE7L+OV2pnKr+C5gS7fR7fU7mfVb+yjCjiI8fvx4tIXHkfv27duVCxV7HO0xIueR/5Uz1re7LbTDTJc4qtpXwDpcP1xTrDaRWA4D6r0vvRETy539+YTZj0xWd9d6M4W6+jgrX4Suv9gRNWi4ePXNuCpgZ3fXKHsmTuMnZ37MDC3WyVUMHkavQK97bWgd5zMbTPvnerC2iZCGwIRx3fqrWpFnjblRcaMfd9prjZYrGWH24muBSflp0Va+pqgyubWFrQzd7A27vVNDvhWQ2+wXD4k/FdZZ8AmDhIuXZYkMrNxHrT/v4Rx3arPpPF5OTWT9+Cp6IfP120NmpigKu9mMLVQRdbIGM0Fxfess67fnukWds6HjPVVvpxV9ajHFJ0CAAAECBAgQIECAAAEC2xdY6S0bMRew2l3R8TqP5GRN/NnPp0+fzlJJ+ZW2xh35s+y9kUi87qF+ciAyFs9djL4R4++//24k0v4YsOU99JP/cnI75Y2HxHtYwmf0Zspo4bHyt2ZZ4l3UZXOKHNb1vmY27ItAdDLJXre2Wu2MUO9RL11TJDcyi5Q7nei/SLa1wGTDy0crz8trjjOrHDZOwZ3ZnnGc2Zl+I9BwJUAyR3emc2vYHvnjy5cvR4u/9PgzDrf6GiQuapJvlKt/Mpr/uSJkxjblX0Cdtt/ydQChcc4D9k5M06rAr65P4MWLF+WR1VnAeI3pmhf7sa/yxamdWYpXDmW66M7fnhqYOXVmTsGn7vfU+PrhU8XK+FueSIyz5+vXr8vcrrAdh1h7L3EBslBOdtd62zgHDFnzIvQiix1Rp4aLB2nYmRP9+hRbGFpUpTbZkmkh26mvuq3qwWoKG30Cu1jVisxrzH012Be+016rrzhl+EU6Wy2wrIJZti1sNRgzDTtzXDeSPfWjIV8GOVNZp8pfNv7d3V1nBjLP6Hb+8MoCo8YzE1azlPoi8x7OcafW3U47ChV9akWLf6rARs6PBjNRcZnT1qbu1hhtbDreUaLRCFte/awzv9OKrvNvgwABAgQIECBAgAABAgQIXI3A4m/ZqJeK4/mreERqBbh42Dszg/nXX3/F0xRz5Sfe1vHkyZNkagvdk13tPdafykWC6r7w0YXA8mUNfaVovInj1Ifq+5LdRXjcbpV5gDBMVvhr3pVYTAK+efOm1ItHg2LSvAyZaztZqPWfZkzuMdMhzGV12HTKbmcUIXqkhdrqwK710gM4nV9ljq9MnM7ELxuYyXZmDeOkUmiBJ3GNRo7hZdRj+RKx1caZkbf2Kbid4XnHme30O0MOPlwJk8zRnYnTyXvYwNHriMwgebJejELLEW8cWcmkzr9DIrmjOlqyn3/79m39k1M3QqMs12jVDKefzHCViAvYcHBNNNyidv1tvK6i84n6slCrXexnbimOP6G86FFZFjy2M6fO2QfPjTxkPia7Nf1wG3P7E4l//vnnym+66ZwmHe0o2rbJkN213mS5rjXaQRY7ovqSLbOq6EVPTNvvpnbd2jMz55nBwLwIyT0mh+hn5u3gky2ZusjEObMWTv25HuxUsWPG3/6qVtSLxnxq48z0SJk4p+53hfiZbM9+ba4FzluzFrbanpmGnYnTTvnUEEO+UbF1KmI0GzNG6Jz8ibv+ojHMuJc9JnWQeQ/nuFMbZ6YTyMQ5db9nxlfRpwImZ1rWr+vkHpPRTmUZiJ/c4+wD9XaWDj6YCZDk8b6dVcJ2JTZCMq0rE6eR7NIfkxVRZcOyQjhkKjETZ+malT4BAgQIECBAgAABAgQIELh+gR9T/yWf6mk8ChUfp+4w9bt8rlLJnRKp8RKK4aYTk6enpH1C3PJlH7V2Jm+j+2jcbzQa//oixB+lH67W+DZWHP/73/8uXfb239qNx2yW22l7d30OyzXsztI12mRfriJa588FzitQL7f3VUQdHj3SvLtOppbpCetMLteYd9FLJ1f44h0HSfztRIsuuq7lgY0l+g0t8KRmMDyiq0Y47dqME9ZJe5kQOTMYqAdgE9I//yeZHF7lcKXdHjqP8XhM+nzkQ6WQgV3npBndQiU/3D/U9R45X7mmMmPmc06djYKfX0AnppNaSKZ+q+a33BHRmWHXRJ0sEwJHn5+P43fpyo30y5eI1R1aubHotX+nW7n3vu0YWnT+duXAzHGqH25XysUvUfvaVRkebWzpA7CW6Xyt8Dktp055YGN3rXegLPv9qjHWKltguR2Xe42PixY5n6slsmG4uITqptKMrrVsz33bcaZYOdsx4OnLTBkenedqGTvmZEuyhSx9lpxWy3qwaW5H+9X2V7WiRjTmfLPcda81XMzMDG2cIi1sleOEansYNr5tTKyNxh+OMDx6t7DV0Es27DXXdAz52gdRHbLNIV+jUeU/9s3DXHaFN5//aTGH+6i6ro8z72GUlW9Iux5lqeh8RUfMvu6x7iLqjWgVJ6V8ZuTGmK3ORmNj/Sms5EXlalNYxxzM1K0r04DPGdI0zqTn361R57y9oeNtm5wacvHVz0yGd13RmQKKQ4AAAQIECBAgQIAAAQIEdiTwfybntTFt1Ji1rD9G+uWERYQvN2+YzNJyGUhO6QbCQovB5Y3gjV2MzuqOrheWKSxxl8bkprjmD2P1pXSo23m5EREi2nK5aj/806jr2XedPLICYbQVzZu30bqo62Xl1Z15i7mX1JJ3P5+zXHE+hV46adi4eaI+lNobsUSXTHMj0ZINNbqXJTKsBeZVB0495dJ4e5V0uWFeZL69u/ZBsWgGkoDHHK60B0jt2qlCjAqSDamONnA8VqSBX0eecaO8tCnHD6P5qXIV0WbMTDKpxpVvZyOc1ks07jmeq3ROTMmajWjJhheV7poor7q1mKNj4BgiLnfLVKQcfV1nv1EHLtTfDlREZvBTZW9a5zaw62lf6YdPdSvPto3JpdEpl9HurkxhYCKxbuHDG+VVwKnFzMfvOzMud+zXedtd661zfjUbyXN9lLdRWct1gMksLZeBKGzfQdE+YBt9yFwNYwvd1Fxl2WA6o4OfuqJX6AZLn9FBUZWxuS6Lyl0PbB9wsiXfQrY5RawHG2jPvqoEkosF5azUReg05iT73nutgWIm26qFrXroUm/Mdd06UDvlVwMD+PKStj3ZsuiQvr272qfeWDQDJVG5vc01HUO+ulW0N7Y55CsbVX67vNIsS3rdC4gDfVSJEIzHmfcwykoeNXsfZanoZEVHtGRHEZ3G6Cgrv9NMzHKtoeyy2ttrTmHFsKGdgc6QhSZOO+kOOJgpHRqnsM7qmDb0jaZVprb0tKSOt6zWCdvlYK9xAI72J6P9W5lCnGImZK/+yd4rui6IDQIECBAgQIAAAQIECBAgcAUCa7xlIxaiypmFmG+a/cGA2EU5M1JOaZXbkY2lV/4yU3VVls6cYWk0vhAodx0lbaz/jc7ItH9S7qKxyB0TsuW3h9qOOdNGey7bWL09bUJ2VLK9nhH1PvqrcyLEIVMXanQjZFZbrsgvg0W2l57aPkf4an4bfc5oC4kIozPRS4OUXeVwhg/bSyd7uUovjvodnREai17DDSBuW1yiNWqBSdX2+a6ur0aTa99gulA/0xgL1fmpN+JwWHqcmdSLaMkD+WqGKycd3UYF+YZUxRw9xUfjb1x6nLqLdvxGJ1Ae+I2v6mOwvbFQT97ObR0S+WxnoxEy7dmMxukj2ny90zM3Gik3clt+POzQKIRdE53ZzHb080xdL3G6jzSjLy2PuPb2QiOcgdqJvj35jGuV2yVkBrLX+ZV+uJOlMzDqtzwFtM/mq00ktlt7X0hkePYhR4nTN+Bf5+jbY+st9a5gOznIjJJGO2x02le82BHlLfuKvsOzCj/ycHGPh0By3qCq3Ma9yIuWt6837mx+Kw8/kmjXMdmSLGxVL9Erlpfti7aQkxLXg53EdcDIcU7v7FsageuMBof9NeZhn/j2OnqtzmJG0RptcuDjQtOhWmBn1bQDB64pGidKC1snNeyAbWsvF5LsTwz5lquCpVPuGwCsedWzdBk70x/oo8ozS/z2UPMeznGdraUMTPaKVStybVjSVUdT2cYuOAnfyFjnx5hjKXuD4e0oS7SNznRmDzzpBtE1O/Oycoe54tvZJ5AHnJOH7XUMZhoO17HOkqzBqtXpeBttIIYx5bG55Y73Oiq64e8jAQIECBAgQIAAAQIECBDYr8Aab9kInfYE1oz3XMZ0Q+a+/5g9iZhLV1V7tWlgFnWuGx0az2P0TWRH+EBm4qu+ieZG9c1Yd0tXx0LpRy2H1TBmfBuLlBFzrjzEXVztGoxWPeMuGlmN46V9h8doqSOTkdXlchWZjAaf8W9kNXqJpTPWADzgx0y9XJwlGmf7UGq0lvrj0XrpwOnsamqQvo2o+lh+W/TAP7PlRN5Ouke/KmmUa/ab9bXAZFX23ejTeS9d+2w118Fb5TZqbbR/W2ecmdTLZzua+t6HK9OO7qiv2Y/uk2pnd5Hj7NB3CqjCO4/NacVsH3Gx9zKpvv6hM4fVCHCFy8A6h+0eqZ2xU6+nGmnOqB3ZdmKq665zwzVRJ8t1B0alj04xnXoUD4s1jvF2pxHXL42HMYYTPP/b6BnOuS5Ys9dtF3bUM4RPrcFGmvrhupXGILldBRFy0kRinVpmIw7PhRpYo5brzER4ZxmXCOzLQ52Z2NhU610C4YJpJgeZVQ4bjXxC1QyUNHMmij2udhFquDhQWTv9atqJPprcQjff14xxZCWPxLJjjM5zoVNDnbFyI/RG54gie1GQiFn+8JztzoFZ1MiMuyizN62FRKlDZmtTxFEWawFl5dpuC2SO6Pav1g/RmAfMr6nXahQzimZhqz7pR3/eecYf7ednuW5tVE3fx76RTIS3f9K+AJz38jPaz2gXt9o1RVn8aQ07srrmmk5Gz5CvrNZ9bfcteC19vXNxpb4+qu5pq40qn8eZ94jjffRUUhPN1VFHh1budLPnuMDpvBqtQfo2XBtWx9FeKjpyG6Os9sikr37r8Gi60UKinSzXv4Xh6Himzk+9EYsIS3fpkf7oSmKdn3ojyrLaeOYIg5m+hpdpzJtdZ9Hx9lVrMnwvHe81VXSyakQjQIAAAQIECBAgQIAAAQLbF3gQWazn8k7aePny5f39/ehP6vQ/fPjwr3/9q4xfzWk+ffq0DDx1+48//njz5s3or2L6LGKORpslwrdv3549e/b169dMatXSwsOHDzORO+O8fv36zz//LL+K5a5O1ffv37969aqM2d6O9em7u7vy52/fvv3tt9/qmDFFHkU7J8N1UnvfyLS94IrbX3799ddzCvvp06eY2/38+XMjkVgEjTptBOY/RkONuo45u+on379/rzYiJKo4/tUh+TTLmHGAx78Q+OWXXyI8NupvIyTabf2xsRHljdWIOrDORpWxtkMdM7kROYkjtMpYmav4eRyPL168SKYjWlug3c834kRLji6lEbj+xyP30tFx1Ud9yFfHV4TERnXgn1kdcUzFgR/HePwfSdWHWNUPVIkPHP7n7L0sWtlvxHacFuuQabv4/93Z/zq0+HnZp00bWhy5Beb9+8aZ0Vw7ByHt4VBUWZxNyiFNfu9lzDjVRt813ITWHGeWects7324EmUsj+74WNXFXB1XDH3rLisSr3ut2DYqCITyXwxoY+hYhjS2ZznLx1giLljKIy7G0o0TR1//0MhP+2NV3VHLUel1XcewMBJsRz4nJMaTHz9+HE6hXa6++O3LsTivPX78uC/+hPAjn5hcE5WHQ9V49H6Vw2inF91I9IpndiBxgMeMVtnptQ/h82eN2mlGSOw6xv/1V3UeqouC8qs6zkkb4RODsfokW/e6EVKnEyeOznFdHWHyhn54mK49cr7sROKDBw/6MhytKEba5bRkFTN/Gu1LuQz/8uVLDD86p5vWH+fvrvWWknvfTg4yD7jYETV75OHiThv2otfR0TlX/yqc+iwfH4dHktHfxpJiPTNZDz8ipBqB1CET2KuxR2SsHmzUGYuQ2Ucde59sWbSFRPVV1TE8FGxc6U+o9ORP9GBJqMNG28uqVlTQkRvzFfdaZdHq82A19W1ha483wPRdU0Sddk6AtC/PYzBzBQtbZcOO7qtq21XDrkZ955x01lzTiYKM3ooWw57N3g60aEVEJW5qyHdSo4q1485ZoPp6/6TUdhS5r49qFKF2aA+TZumjMkdWZGnNSTmjrLoNzNtjR7Kb6iiOXNFR9mPeIFrNX8X/VSOPBlm39uEprLhHKEbjdeR6oD7XClqVschPzJyUuYqPcTPwjLcBZLrcyMBmBzN1FZy6seV1lkON0I7c8R6qok89QsUnQIAAAQIECBAgQIAAAQIbFYgFkmn/TnrNebWLmH8sZwYrkUin8+9OjOYq3jxaT4MO4Eac1V4DXOc5FomTPpHzyGEslte/zW/EC6EbAsEbyAMpxN2EA1b1V5FOzCbHEnUdUm9My+pAlnb9VWg3qqCGKjcizrS3d8evOmshEo81xTPp4rgrM7nmdjSwgczH3P2amSn3FYftQMZ8lRFod/Kl8HAHlUl/rjiH7aWHK6isrOW2A3+ueizTWS7DAylPLsthW2BZZcPbneOoOEEM/CpOmu3KipHPtHFm7CgGkH1n4XpHcYpff5w5gND51a6HK1GiWnvljfPHWo9sLPgAACAASURBVJ3VsevAzgOzrJc4ZCYfcZ0dY2ctjGajzNLo9kLDv9HeIzIWHdRoe2hfvi3U53T69+lF1zftqnCDF7Cuidq1vNBBMdraNxgh2vno4DkiRMM+NfNxxLUPh3ZdTEs8mZlMN9XO0rwhk08ZmTJmCqgfjgqNZjZ8nd4+E3U2g0hn8kRiZ4JV3uJgieqOc1+k34g2+WRUtp9ohAMFHL76KNOZd3t3rXfe4l8wteQgs8xhHD7txhnpTOvfoqlHw2409fbHS12EHna4WNb4jrbbLbPdlpYIGT63xuBqiZ1m0px2VA7X+K4nWy7VQsrKqs7yw8hzfasHm0vyWtMZPiKGR8srmxy2MQ/XUdm3LLe9UK+1XIYHUp5clsO2wPyR3nlNMXxpeZULWwPNb9GvOlcT8tXXGdOQ78wqm9zhdFbHLIFxadBZqOFrmVl2ffFEOvuotkaZz+PMexz2HHfFo6yyJdfbh63ovq6v3QPMHhJtrPZvb2z2BtFY7JidIpngtCX4tm0dsuvBTF2KCRubXWfR8Q4cC5MX/trL7uE8PJ8zsDhY5jDSmbb6ebSKnnCQ+gkBAgQIECBAgAABAgQIENiawP+ZnKEJCzCxr5iw7pzDitSSzwtFCjEt0plIOcFRbQ8vWk8ue/KHnYvi7UxWIflJopj7jhXi9kRMpBA4o3lL0nXmc/aZ3NHc7iJCftI/2nm0iuF7OuPbiDNwfEXVJw+WYT2LKO1GHuzDaL4dFRg4HKKPGv35yhEO2Eu3zx3tA2HpkMypakJLWDrbnemfWZYDtsB8zbbPg9F6R3/eea9P1F2klj91RrVGVxZdVmell4GXHWeOajQiDPTPZaEqru0MV6IUjeyt9nGJOzIblbLHj8EyWgUnHXGBEEdu+5CPvUQ77CTqjDyaq74IkVrnXs4PzNx/Ez1bFLPzbBLh7Y5o6WYZO+2DaodH9pKXh1u+gHVN1K7Z5Q6K8w+ri6SQ6feCMQ75OIKiRQ1kMr6NOMlOLG7u6ewcBtI/6atzpobazWZayDDXScXpjKwfrlmCOlpy+2IwevJMMzuntWTOFH3tp2whsd0+LcYPIzBGuWXMutQDG1HqyNhACwmr/OXDwI4mfzWQt5pra6OIyYXdzg+T/XMjw9GcOo+RSC3ZiiKFODt0JlJXd71x8YvQAw4XGzW+l4/tPr9uRYtuDD+ZFn3vonsfSPzUM0W+onc62XKpFlLWUWYQkq+ITEw9WEbpmHEGDuQYbW7Q5ICN+Yp7rbJjXG37zB74gC0w3w+0rymi9Y7+/PoWtlZrzI0dLTd5PnCmaOQh2kAcI8ODz/g24rRbS51UNJvk5eRw67riznO44MPf9k32Dj+HOZzmXr4daHV184uNRnEONe9xwHPcMTuKA1Z0nHrKw3zN7eGxUP4MO3ueo0tsdHflx8z8/OxZqhLMLKmUWU1u56k3NZhJlq4vWqYeo4lGn9B5iRTh7WWp8wecOt7RYyfYkwdCdG6bXf08ZkX3HYzCCRAgQIAAAQIECBAgQIDALgSaCyT5TE9bgKnSH5i5i2Tj21g1jEmQagIr/o/tCInwzORXNRGz9AMJSajIfPK9p/X8UZQxJulqgar4saQXk0eRVN/8y/D9i43cJm/brbNUbSRnrxr7OsjHUys66jFqIeo6GnzUXfwf2+2Z2UYVxMeIHPuaRdUiSps3KmIW2yMnEu2zDVuFRM+2QZlTD94oy6576b6TSF+tLRE+VyfWaE5LZHU0zfPLcrQW2Ki1gY/RITf8k+OQAdJo/5Fs5zizHmhlzsWRsRlPxwMIs381gNPQrj5uYbgSCJ15WyHw/AXy2WtwIwnGdUrybBJnzDji4uCNn8RRVvWZ8X+MQuNjDAziUOpMKgIjQl952/3DOe1h0eFf3/2a7QxH5xNc1XVB38XaolmttU/tKKIsux4auSZqt8Z1Wlrd5HaxEe3kpJ6nfbEfIZ3dXds/QmJfA33gXGJ9XU1nlhYKDNi5itOXjn6471QbdRpf9bm1w6c1mOQAvrOBxeChnY2BCo0zaZSoMaEaKdQDj0gwvo3ja3TAH+lUg5Z2BtYMGShsQ2w7o4g1fZbYV7Kr79x1DHob9VJ/jGQ7L0KjTUZ4jKPqmMMbG2mZUfyjDRc7a3z7gfmBx3DDO/Xb4ZNLnBdOTXCu+IuOOk49KKJ22sPF0dNTUMzYD1yqhZQVepGz7amVFRne9QXv9jurjeQwGkbZOMvtba5qhdvRGvMV91ple1tt+/we+GgtMN9Zta8pktfFA6TR/vuuKWL6KNKPEUJmIBENbMaxxLDJao25saO4jh7O2DnfDtRRIxvVR0O+yuH8DuecWuv8bec5JQI7I19ZYLuP6my9naU+zrzHqQd7GO76kqHziOhsGMsFXqSjOFpFWwxtN+DoEju7uyowP2fbTvnMkOTocSDzfV+d2uy3MJjpK0s+fIPrLDre/DHiDJu36ox5kTNs/vAUkwABAgQIECBAgAABAgQIbE3gMm/ZCIWYwF1oRjJmx7Y2QRD5iTWnhebI4oa8CQ9gxCJ659xKZ2DsYtHbELd2VEzOT1R0fnK2k3ogMI6XeWvBIkpbe3gRZXLDONoP+5bnt+xwnF56oTNR+2gaCFnoHD2wx+W+mqssx2mB+X6g0ZPEUCT/24gZQ6P4yRJVv8Fx5kkyETna246GK5HhJeoxk2YonWp7qPjLtaLRm30b/UOmNgfiLD38i+5olsveYFmzgR3nxOSaqH10LH1QrNmS591XtJaTJlLatqMhgT/vVf+AwEIjpdEylhHWKax+uDSvtqP2NzWR2M7hwNOMkfPk40PtZEdDZp95GzgGM1/ttPVmirbNOMlBZl/mo0+bZdTXbqjbvAg9znCxr8Y3Hn6pCcDhy5ZrfctG1Rj2NdlyqRZSdnEhdqnjSA92Kfkt77dvGLDlPEfejtOYr7jXKjvG1bbn6oGP0wLzXUGjMznswtZqjbmxoxXWdKLZL7cyMvukxBV3nvmjshEzZloazab6uELjaeTkIh8bfVQnRQT25e1Q8x7HOccdvKM4TkXH8dt3yC8dHm2sr1eJ8IE3+CydsegSBzK20DRvplDLvWWjKu++BjMDdZT/amvrLDregzxGcfCKzh+hYhIgQIAAAQIECBAgQIAAge0I9C6QjGbxzAWYKv2YxkqmMzrPGPObS88zjpqMRogczjgPGwvz5xQ58EcfqzhzF6Mg1xph3oqOm1OXePjEIkq7VxleRLnW5jp7uTrvThi+x3r2PExOcN6D98wudIle+oon8dtH9AohsQA5ubF1/vDqW2BnqTsDG+PDOBw6ow0Hxh8HnmvctYtx5rBG+9t529tCw5XI9grHcucuDnJTXbth5EOqe49mfNI1DrTMoLfRP3RWXz5wneFfdEejV159eY5zd/w8Xy/zxpy3o9jg0Mg1UbvhrXNQzNtQ10wtur54/n/yEd0Gj5BILdKcfWA5zDJvETrLNRqY6fOHS5H/Vj9cVccG++GoxEZTGXjFRl3j51RoY3fVx+WGsnWeJ2+cU9jLjiImF/lSP0wOMoezF5euyXQ6m2IZuJeL0KsfLg7X+Ga/vdQE4PAMcLSWspGvub3mqGPeg2KhM9SlWkhZ6SuPfjuP1nkra5sDrc6CC2wL7HpVK4pz9Y35inutsmNcbXv2HvjqW2C70+gLaVwLHHZha7XG3NjRmms68zZ7Q76+Y2r28KBuNJvq45rXC7MXKp9go4/qpIjA4QSPNu8x78G+wUuGKx5lDbfkxrdXX9EWQ9s9XnSJjWZQfpzrLqP2fkdDojWWOVlue95mv9BgZsbib2edRcdbVeu8LdAZtrNvmf3af8ZDUlIECBAgQIAAAQIECBAgQGCDAg8iT53X2KOBL1++vL+/H42WSf/Lly93d3cfP378/PnzaIJlhJh1imnN+Pfq1auHDx+WX218+8OHD1HeCUWOckWpo7yxSPz48ePzi1nhh/zX//2r0n/27FmoxoTyLLs4P5M7TeHbt28xIVhV9Pfv308tRfhHRUdF7Kttn1pM8a9S4MWLF9Hy66JFrxUdzL5asl66rr7RjejrOuPEZH1nuDNLJ0sjUAtsgJzz8YDjzJO4DFdO4hK5U+DTp0/VoPfUq7kqtXhPR4x7496L5AkieR0aiccI5Jdffqn+j73UH2O7Dl9zfFJBxUV0jIs6JRuBkeE3b968fv26EX6Rj05MF2G30y0LxACjutiP/ydc78cB/v8ns/73L9n7bVmjytv2rwv0w7M0ttknEiNX9ZkxRhRxok+29qjQmE+On0w4BmMXMR6IQzAGITGDkdzjBaPtuvVe0O2kXScHmRY7+lQNF/tkhB9T4ICTLdsfCg40RT3YAM5xvrqCVa2oLI0532J33Wvli7lyTC1wRnALWzNiLpeUIV9tu5e7AmI9qD2JFI9lxqxLXZYr3jDvcU7lOsfl9XY9ylLR+YoW8zoEjjaYudZ1Fh3vNlc/Z+8ldl3Rs2tIkAABAgQIECBAgAABAgQIzC6wibds1KWKiYB4PiHeff6/Fz58jfWtWI2rVrnKZ6LiHRBxJ3Ssdc0yP1Lv/VIbMX8X5e0sdWQpCl49Blbd/H01pb6U9qX2G3dCxGOHnbUcVRy5iif9qlYd/0cLf/r06aWyar8EzheIzjyela2eN4unVuJP0e66u9ZLn98kpHCOgBZ4jl7522qcGV1TDC9j6HWQcWYpMLptuDJKJMKoQHRZ9Yi3PtDiV/Wdi/VlXfVevwlXN3EjYBzI1WsyqgulOs3y45qvzxhlaUSIYy2KED7Vuw7ra96IFmUJmWCJEdRmH/p1YmpUqI8EBk6g1XFdd1nV9f6Erg/yvAL64Xk9z0zt/fv31Z8SjVdm5F+xUe60qtD6DcLliTWildNucQzGvzgG42y75aFCWbrG9t5bb6M4m/o449MmdbmOudgRxTdcrNuADQIhMDBWLE9ScXqKk5S1oYu3GT3YxavgUhm4slWtYNSYL9WW7LcS0ALnagkWtuaSXDodQ76lhc9PPyag4q8ctdP597//vZF3nbfzNm+IeY+5PJ3j5pLceDoqeuMVJHuzCxxqMGOdZfb2M0uCOt5ZGCVCgAABAgQIECBAgAABAgQITBPY1ls2ppXBrwgQIECAAAECBAgQIECAAAECBAgQIECAAAECEwSWeNpkQjb8hAABAgQIECBAgAABAgQIEJhdoO+qP97WutM3sZ5K1CfQSOfHjx+NEB8JECBAgAABAgQIECBAgAABAgQIECBAgAABAtct8NN1F0/pCBAgQIAAAQIECBAgQIAAAQIECBAgQIAAAQIECBAgQIAAAQIECBAgQIAAgUMJfPv27f7+vl3k58+fH+QVG+2yCyFAgAABAgQIECBAgAABAgQIECBAgAABAgQIEKgEvGVDSyBAgAABAgQIECBAgAABAgQIECBAgAABAgQIECBAgAABAgQIECBAgAABAgSuR+Ddu3edhbm9ve0MF0iAAAECBAgQIECAAAECBAgQIECAAAECBAgQIHAcAW/ZOE5dKykBAgQIECBAgAABAgQIECBAgAABAgQIECBAgAABAgQIECBAgAABAgQIELh+gbu7u85Cvnz5sjNcIAECBAgQIECAAAECBAgQIECAAAECBAgQIECAwHEEvGXjOHWtpAQIECBAgAABAgQIECBAgAABAgQIECBAgAABAgQIECBAgAABAgQIECBA4MoFvnz58vnz53Yhb25u2oFCCBAgQIAAAQIECBAgQIAAAQIECBAgQIAAAQIEjibgLRtHq3HlJUCAAAECBAgQIECAAAECBAgQIECAAAECBAgQIECAAAECBAgQIECAAAECVytwf3/fWbbb29vOcIEECBAgQIAAAQIECBAgQIAAAQIECBAgQIAAAQKHEvCWjUNVt8ISIECAAAECBAgQIECAAAECBAgQIECAAAECBAgQIECAAAECBAgQIECAAIFrFri7u2sX7+eff37x4kU7XAgBAgQIECBAgAABAgQIECBAgAABAgQIECBAgMDRBLxl42g1rrwECBAgQIAAAQIECBAgQIAAAQIECBAgQIAAAQIECBAgQIAAAQIECBAgQOA6BT59+vT169d22W5vb9uBQggQIECAAAECBAgQIECAAAECBAgQIECAAAECBA4o4C0bB6x0RSZAgAABAgQIECBAgAABAgQIECBAgAABAgQIECBAgAABAgQIECBAgAABAlcocHd311mqV69edYYLJECAAAECBAgQIECAAAECBAgQIECAAAECBAgQOJqAt2wcrcaVlwABAgQIECBAgAABAgQIECBAgAABAgQIECBAgAABAgQIECBAgAABAgQIXKfAu3fv2gV79OjR06dP2+FCCBAgQIAAAQIECBAgQIAAAQIECBAgQIAAAQIEDijgLRsHrHRFJkCAAAECBAgQIECAAAECBAgQIECAAAECBAgQIECAAAECBAgQIECAAAEC1ybw4cOH79+/t0t1e3vbDhRCgAABAgQIECBAgAABAgQIECBAgAABAgQIECBwTAFv2ThmvSs1AQIECBAgQIAAAQIECBAgQIAAAQIECBAgQIAAAQIECBAgQIAAAQIECBC4KoG7u7vO8njLRieLQAIECBAgQIAAAQIECBAgQIAAAQIECBAgQIDAMQW8ZeOY9a7UBAgQIECAAAECBAgQIECAAAECBAgQIECAAAECBAgQIECAAAECBAgQIEDgqgTu7+/b5Xny5MnDhw/b4UIIECBAgAABAgQIECBAgAABAgQIECBAgAABAgSOKeAtG8esd6UmQIAAAQIECBAgQIAAAQIECBAgQIAAAQIECBAgQIAAAQIECBAgQIAAAQLXI/D27dvOwtze3naGCyRAgAABAgQIECBAgAABAgQIECBAgAABAgQIEDimgLdsHLPelZoAAQIECBAgQIAAAQIECBAgQIAAAQIECBAgQIAAAQIECBAgQIAAAQIECFyPwP39fWdhXr161RkukAABAgQIECBAgAABAgQIECBAgAABAgQIECBA4JgC3rJxzHpXagIECBAgQIAAAQIECBAgQIAAAQIECBAgQIAAAQIECBAgQIAAAQIECBAgcCUC3759+/jxY7swNzc3Dx8+bIcLIUCAAAECBAgQIECAAAECBAgQIECAAAECBAgQOKyAt2wctuoVnAABAgQIECBAgAABAgQIECBAgAABAgQIECBAgAABAgQIECBAgAABAgQIXIPA3d1dZzFub287wwUSIECAAAECBAgQIECAAAECBAgQIECAAAECBAgcVsBbNg5b9QpOgAABAgQIECBAgAABAgQIECBAgAABAgQIECBAgAABAgQIECBAgAABAgSuQaDzLRs///zzixcvrqF4ykCAAAECBAgQIECAAAECBAgQIECAAAECBAgQIDCfgLdszGcpJQIECBAgQIAAAQIECBAgQIAAAQIECBAgQIAAAQIECBAgQIAAAQIECBAgQGBdgS9fvnz9+rW9z1evXrUDhRAgQIAAAQIECBAgQIAAAQIECBAgQIAAAQIECBxcwFs2Dt4AFJ8AAQIECBAgQIAAAQIECBAgQIAAAQIECBAgQIAAAQIECBAgQIAAAQIECOxY4O7urjP3t7e3neECCRAgQIAAAQIECBAgQIAAAQIECBAgQIAAAQIEjiww/S0b379/PzKcshMgQIAAAQIECBAgQIAAAQIECBAgQIAAAQJ7F7DYsfcalH8CBAgQIECAAAECBAgQIBACnW/ZePTo0dOnT4/sY97jyLWv7AQIECBAgAABAgQIECBAgAABAgQIECBAgMCAwPS3bPzzzz8D6fqKAAECBAgQIECAAAECBAgQIECAAAECBAgQILBxAYsdG68g2SNAgAABAgQIECBAgAABAqMCHz586HydxM3NzehvrzuCeY/rrl+lI0CAAAECBAgQIECAAAECBAgQIECAAAECBCYLTH/LRue6VDsfX758aQcKIUCAAAECBAgQIECAAAECBAgQIECAAAECBAhcXMBix8WrQAYIECBAgAABAgQIECBAgMCZAnd3d50p3N7edoYfJ9C8x3HqWkkJECBAgAABAgQIECBAgAABAgQIECBAgACBkwQmvmXj27dvX79+zezp8+fPmWjiECBAgAABAgQIECBAgAABAgQIECBAgAABAgTWFLDYsaa2fREgQIAAAQIECBAgQIAAgYUE7u/v2yk/efLk8ePH7fDjhJj3OE5dKykBAgQIECBAgAABAgQIECBAgAABAgQIECBwqsDEt2y8e/cuuad8zGSCohEgQIAAAQIECBAgQIAAAQIECBAgQIAAAQIEzhfIL2HkY56fKykQIECAAAECBAgQIECAAAECeYH37993Rr69ve0MP05gfjYjH/M4ekpKgAABAgQIECBAgAABAgQIECBAgAABAgQIXLfAgx8/fpxawi9fvjx79uz79+/JH/7nP/958eJFMrJoBAgQIECAAAECBAgQIECAAAECBAgQIECAAIGlBSx2LC0sfQIECBAgQIAAAQIECBAgsIJA3Jr48ePH9o7++eefhw8ftsMPEmLe4yAVrZgECBAgQIAAAQIECBAgQIAAAQIECBAgQIDANIGfTvrZt2/f/vjjj5NesRHp/+tf/3r9+nUs25y0L5EJECBAgAABAgQIECBAgAABAgQIECBAgAABArMLWOyYnVSCBAgQIECAAAECBAgQIEDgIgJxjd/5io3nz58f9hUb5j0u0hTtlAABAgQIECBAgAABAgQIECBAgAABAgQIENiXwIMfP36UOY6XaMRL3KuQ79+/VxsR8vXr1/gY/5eRT93++eefH/3v3y+//FL/NgKr7Tdv3hx2ZavWsEGAAAECBAgQIECAAAECBAgQIECAAAECBAicKWCx40xAPydAgAABAgQIECBAgAABArsQePv27W+//dbO6rt3716+fNkOv44Q8x7XUY9KQYAAAQIECBAgQIAAAQIECBAgQIAAAQIECFxQoPmWjXjPRf1yjZWz9d///vfx48cr79TuCBAgQIAAAQIECBAgQIAAAQIECBAgQIAAgSsTsNhxZRWqOAQIECBAgAABAgQIECBAoFPg6dOnnz9/bn/V+Ntj7Qi7DjHvsevqk3kCBAgQIECAAAECBAgQIECAAAECBAgQIEBgCwI/bSET8kCAAAECBAgQIECAAAECBAgQIECAAAECBAgQIECAAAECBAgQIECAAAECBAgQSAp8+fKl8xUbt7e3yRREI0CAAAECBAgQIECAAAECBAgQIECAAAECBAgQOKaAt2wcs96VmgABAgQIECBAgAABAgQIECBAgAABAgQIECBAgAABAgQIECBAgAABAgQI7FXg7u6uM+s3Nzed4QIJECBAgAABAgQIECBAgAABAgQIECBAgAABAgQIVALesqElECBAgAABAgQIECBAgAABAgQIECBAgAABAgQIECBAgAABAgQIECBAgAABAnsSuL+/b2f3559/fvHiRTtcCAECBAgQIECAAAECBAgQIECAAAECBAgQIECAAIFawFs2agobBAgQIECAAAECBAgQIECAAAECBAgQIECAAAECBAgQIECAAAECBAgQIECAwNYFPn369PXr13Yub29v24FCCBAgQIAAAQIECBAgQIAAAQIECBAgQIAAAQIECJQC/7f8ENvfvn1rhPhIgAABAgQIECBAgAABAgQIECBAgAABAgQIENiRgMWOHVWWrBIgQIAAAQIECBAgQIAAgQkCd3d3nb86wls2zHt0Vr1AAgQIECBAgAABAgQIECBAgAABAgQIECBAgEBe4MGPHz/yscUkQIAAAQIECBAgQIAAAQIECBAgQIAAAQIECBAgQIAAAQIECBAgQIAAAQIECFxQ4OHDh9+/f29k4NGjR1++fGkE+kiAAAECBAgQIECAAAECBAgQIECAAAECBAgQIECgIfBT47OPBAgQIECAAAECBAgQIECAAAECBAgQIECAAAECBAgQIECAAAECBAgQIECAAIFtCrx//779io3I6u3t7TYzLFcECBAgQIAAAQIECBAgQIAAAQIECBAgQIAAAQKbEvCWjU1Vh8wQIECAAAECBAgQIECAAAECBAgQIECAAAECBAgQIECAAAECBAgQIECAAAECvQLv3r3r/M5bNjpZBBIgQIAAAQIECBAgQIAAAQIECBAgQIAAAQIECDQEHvz48aMR5CMBAgQIECBAgAABAgQIECBAgAABAgQIECBAgAABAgQIECBAgAABAgQIECBAYIMCDx48aOfq+fPnHz58aIcLIUCAAAECBAgQIECAAAECBAgQIECAAAECBAgQINAQ+Knx2UcCBAgQIECAAAECBAgQIECAAAECBAgQIECAAAECBAgQIECAAAECBAgQIECAwAYF3r9/35mr29vbznCBBAgQIECAAAECBAgQIECAAAECBAgQIECAAAECBBoCD378+NEI8pEAAQIECBAgQIAAAQIECBAgQIAAAQIECBAgQIAAAQIECBAgQIAAAQIECBAgsDWBly9f3t/ft3PlTsi2iRACBAgQIECAAAECBAgQIECAAAECBAgQIECAAIFOgZ86QwUSIECAAAECBAgQIECAAAECBAgQIECAAAECBAgQIECAAAECBAgQIECAAAECBDYl8P3793Z+bm5u2oFCCBAgQIAAAQIECBAgQIAAAQIECBAgQIAAAQIECHQKeMtGJ4tAAgQIECBAgAABAgQIECBAgAABAgQIECBAgAABAgQIECBAgAABAgQIECBAYFsCT548aWfo9va2HSiEAAECBAgQIECAAAECBAgQIECAAAECBAgQIECAQKfAgx8/fnR+IZAAAQIECBAgQIAAAQIECBAgQIAAAQIECBAgQIAAAQIECBAgQIAAAQIECBAgsB2Bb9++PXr06Pv373WWnj9//uHDh/qjDQIECBAgQIAAAQIECBAgQIAAAQIECBAgQIAAAQLDAj8Nf+1bAgQI8/m1dgAAAGVJREFUECBAgAABAgQIECBAgAABAgQIECBAgAABAgQIECBAgAABAgQIECBAgMAWBB4+fPj333/f3Nz8/L9/t7e3XrGxhXqRBwIECBAgQIAAAQIECBAgQIAAAQIECBAgQIDAjgT+H5QyDZu+KS8tAAAAAElFTkSuQmCC"/>
  <p:tag name="POWERPOINTLATEX_PIXELSPEREMHEIGH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REFCOUNTER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3"/>
  <p:tag name="POWERPOINTLATEX_CACHECONTEN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98fnXqLa+/dv72gXMWMI4FcxYwmgFaglqBWoJagVqCWoFOiWoFYxTgtqB73Mm78lhAyGLBBIC9/cPzYcQWNwsFrCA5F8/fvz4f/xBAAIQgAAEIAABCEAAAhCAAAQgAAEIHEXg4cOHf/7559evX2/duvXy5cubN28elTP5QAACEIAABCAAAQhAAAIQgAAEIAABCEAAAhCAAAQgAAEIQAAChQmw/FcYKMlBAAIQgAAEIAABCEAAAhCAAAQOJ/AvzlofzpwMIQABCEAAAhCAAAQgAAEIQAACEBiXwO3bt3XQ2i2/Dl3//PPPbgjXEIAABCAAAQhAAAIQgAAEIAABCEAAAhCAAAQgAAEIQAACEIDAJQiw/HeJakJICEAAAhCAAAQgAAEIQAACEIBAmsC/07e5CwEIQAACEIAABCAAAQhAAAIQgAAEIFCKwKdPn7yD1kr56dOnpdInHQhAAAIQgAAEIAABCEAAAhCAAAQgAAEIQAACEIAABCAAAQhA4DACLP8dhpqMIAABCEAAAhCAAAQgAAEIQAACVQlw1roqXhKHAAQgAAEIQAACEIAABCAAAQhAAAL/R+D169f/9+N/rz5+/Pi/l/wPAQhAAAIQgAAEIAABCEAAAhCAAAQgAAEIQAACEIAABCAAAQhchgDLf5epKgSFAAQgAAEIQAACEIAABCAAAQgkCXDWOomHmxCAAAQgAAEIQAACEIAABCAAAQhAoByBN2/ehInduHEjDCQEAhCAAAQgAAEIQAACEIAABCAAAQhAAAIQgAAEIAABCEAAAhBonADLf41XEOJBAAIQgAAEIAABCEAAAhCAAASMBDhrbQRFNAhAAAIQgAAEIAABCEAAAhCAAAQgsIvAhw8fvn//HiZx9+7dMJAQCEAAAhCAAAQgAAEIQAACEIAABCAAAQhAAAIQgAAEIAABCECgZQIs/7VcO8gGAQhAAAIQgAAEIAABCEAAAhDIIsBZ6yxcRIYABCAAAQhAAAIQgAAEIAABCEAAAhsJvH79Ovrk/fv3o+EEQgACEIAABCAAAQhAAAIQgAAEIAABCEAAAhCAAAQgAAEIQAACzRJg+a/ZqkEwCEAAAhCAAAQgAAEIQAACEIBALoF//fjxI/cZ4kMAAhCAAAQgAAEIQAACEIAABCAAAQhkEfj27duNGzfCR/744w+98D4MJwQCEIAABCAAAQhAAAIQgAAEIAABCEAAAhCAAAQgAAEIQAACEGiWAMt/zVYNgkEAAhCAAAQgAAEIQAACEIAABDYQ+M+GZ3gEAhC4BAE58v7++++PHz/qX/19//5d/379+lXC63ouwk8//aTt/vr3l3/+bt26pf9///33OQIXEIAABCCwjcCXL1/evXv3jw3+H/M7mWIlJTM7WV0drNLfzZs3t6XPUxCAAAQgAAEIXIvAmzdvogI/ePAgGk4gBCAAAQhAAAIQgAAEIAABCEAAAhCAAAQgAAEIQAACEIAABCDQLAGW/5qtGgSDAAQgAAEIQAACEIAABCAAAQhsIMB3rTdA4xEItEtA5/r+/N8/90D1Bol/++23+/fv3717l0OAG+jxCAQgMDKBt2/fyhJrNcVoh3X0Wies9Pfzzz+PzI2yQwACEIAABLonoHdaff78OSzmjx8/wkBCIAABCEAAAhCAAAQgAAEIQAACEIAABCAAgdMJ6B33koFVvNMrAgEgAAEIQAACbRJg+a/NekEqCBxJQFMGfYWFjdZHMicvCFyUAB6Gi1YcYkMAAhCAwGgEOGs9Wo1T3j4JfPr0SYf6pq+nFi+hDgHqxPXTp0+1fDh/K1snBKYvtep0d/EcSRACEIDAFQnIQr5+/frZs2fGI9ZhGfXskydPwnBCIAABCEAAAhDogICGCjdu3AgLotmWXtQShhMCAQhAAAJlCcgOa6eL5mvyaE0X07+yw7dv3y6bF6lBAAIQgAAEIAABCEAAAv0RiM4pNL/QMroO2JxY3mYFO5GJMWuhc2eIutac0Zs5Tkm9fPny4cOHxmSJBoGrE4haFbUOXChXr1nkhwAEahCQzWT5rwZY0oRAIwTmcZGmCdH5wjR9kLQ//fSTIjciNmJAAALHE5AFwMNwPHZyhAAEIAABCFQi8J9K6ZIsBCBwAAENzXee67MIqdH/i3/+wshyEISBhEAAAhAYjYCssY5Jy1LuLLi24+jFGfrjPZc7SfI4BCAAAQhAoEECmrtFpXrw4EE0nEAIQAACEDAS0IzM2wof/bmU2m+//bZ0i3AIQAACEIAABCAAAQhAYAQC0TmFu41+3j0fpVHPt9OsYFEOrQXqlfFzJc4X7uu3WhMYeSBwAIGoVXHbRdrc4UI5oI7IAgIQuBwBlv8uV2UIDIGZgIZGminobxoCZS0tzYlwAQEIjEAAD8MItUwZIQABCEAAAi6ByFlrvY11yQXgPnmJax0E1Xvjpn8lsD7PK8/vrVu3zn2v8CXQIWTjBPQha53r04esLXJK8//44w8pv5qDrqcWMX2kWg4CpTCtnchr8PHjx+mD1ZZkiQMBCEAAAiLw/PlznZFOoJDV1T4bDT9kgfWnmLK9MrYyuTLjsr3uswr/9ddfdYuxiouFawhAAAIQgEAHBKKeFo0T+JhqB5VLESAAgYMJ3Lt3TzMpubOmjS8H5052EIAABCAAAQhAAAIQgMDVCcgbM2+jb6oszQrWFCWjMFqY07TRGJloEOiVAC6UXmuWckEAAu0QYPmvnbpAEgjkEvjzzz/v37+f+xTxIQCBAQngYRiw0ikyBCAAAQgMTiBy1ronIlo7WVo+mc473b17V5MlHTrtqdSUpW8COmWtQ32a56eLOR/t0ynrJQ1X+HzLPdSnF7YpfbkCV3NJy8BdCEAAAn0T0PvqNIrQ6eilYuolF7LYWsP2Isj26svVCtddWekwBXlnOG7tQeMnBCAAAQhA4NIENI/zXrAyFafeh48ujQvhIQABCKQJyGG15PJNP8hdCEAAAhCAAAQgAAEIQAACItDsInizgqE2EIDARQngQrloxSE2BCBwFQIs/12lppATAhCAAAQgAAEIQAACEIAABCBgJ9D5WesECO1y1p/cyo8ePdK56+nQtXvcNPEstyBwCgEdgdapvOjbEF15lo72uXHS1zoEOLWOdDTuQgACEBiZwIcPH+7cuZMg8PjxY33yOhHh1atXGoQsRdAZbJni+Y0YS9EIhwAEIAABCEDgEgTevHkTlZNXZUexEAgBCEAAAhCAAAQgAAEIQAACEIDAaAT0flsti+i1SnqluPZv6JW1oxGgvBCAAAQgAIFTCNAFn4KdTPsgwPJfH/VIKSAAAQhAAAIQgAAEIAABCEAAAi6Bf7s/hr3Wot2LFy/0DUmt2OlYlE60DouCgjdL4O3bt1pUTh+01sE8fQdVb0wMv6GaVa6HDx/qUHfWI0SGAAQgMBQBHZNOHLTWNiBZ4/RB6ydPniQOWgumthNhiodSKgoLAQhAAAJ9E4hO5TTF441vfdc7pYMABCAAAQhAAAIQgAAEIAABCEAgTUB7M7RiojfP/vrrr1p50Wvp9K+up50b6We5CwEIQAACEIDAZgJ0wZvR8SAEZgIs/80ouIAABCAAAQhAAAIQgAAEIAABCHRDgLPW/1WVOnStc003btzQWVMdWP2ve/yAwHkEpJBaV9a5uyURtEf//fv3+sjq/p36OtQd9QMuZU04BCAAgdEI6BB1+pi0DlqnrbGOauslL6vcZI31DunVaESAAAQgAAEIQKBxApqpRWdzDx48aFxyxIMABCAAAQhAAAIQgAAEIAABCEAAAvUIyGeiZW6tmISek2nnhs5gs22jHn9ShgAEIACBYQnQBQ9b9RS8IAGW/wrCJCkIQAACEIAABCAAAQhAAAIQgEA7BP4TivLbb7/dvXt3Dp+Xtb5+/apArWnNIXOc/Rf6AqROOCud6UL/bkhzEkxy6mL6d0Mi0yM63aQ/fSX45cuXemXy5nR4EAI7Ceg1ovriutpdIh1t0NexvUSErFts98/CRWQIQGA0ArK36c9N66D16sghnYKLVKOR9Pex3chcQwACEIAABCDQJgF16FHBmHxFsRAIAQhAAAIQgAAEIAABCEAAAhCAwAgEtOCSfrOtIGjjh9bK37x5c+/evRGYUMaCBLQYN+1xmvcRTZud0lsvCgpAUhCAAASaJUAX3GzVINi1CLD8d636QloIhAR0VuLx48dT+HzoQJOISqckQgEIgQAErkIAD8NVago5IQABCEAAAqUIRM5a6wu6+lvNQO8P/vN//1YjL0XQW4qfPXumI816IfFSnD3hElLTHv1NkuYmpad+/fVX7X6WkJUkzBWJ+EMR0OdMtXg8Lf4tFVyvA7A02KXHvXB91DqdnRefnxCAAASGIqC30qb3/Wi7T/qL1sKVZWnfvXvHWeuhdIzCQgACEIBAlwTUoYfl0totfoYQCyEQgAAELAT0asIp2nQxb3zRq68+f/4sj64lEeJAAAIQgAAEIAABCEAAAicSWF1wcWW7f/++Rvur6y/uI+nrHz9+TBHCOYUmFJpWpB+vd7dZweoVuV7KT548WUpc+4i0oqcPqi9FIBwC3RDAhdJNVRYsyLldcMGCkBQETifA8t/pVYAAENhJQB9TWdqVp0GU5oY6OHDi9HBn6XgcAhAoSAAPQ0GYJAUBCEAAAhC4BIF/zas1m8XVcVAtbm2YUWhjsdYwNue74cHpfLhWTTZIq/dXLU2rNkjCIxBYJSB11WsI0ief379/f/v27dWk7BE0H8haU9Qn6Oe1GXsuxIQABCBwRQIyd3pHTMIs3717V+eoV4umF2Qsvd02+uz+oVo0WQIhAAEIQAACEDiGgIYH8pmEeZV9bVaYPiEQgAAEhiWguZu2v9gdXBjkYVWFgkMAAhCAAAQgAAEInEhAb6BLLLiEgh25tyR3TlF8yT4s/hTSrGBLAjceLp7aj2HcO8TMsfHaRLxtBHKtCg1hG+fWnmq5C26NFfJAIEGA5b8EHG5BoCcCekfJnTt3LCViK7WFEnEg0CsBPAy91izlggAEIACBYQn8e3/J9W4nHQrV6aPcpLTpLfeRnfH1qmMdJZW0f/31l75WrbmNPUHtz5tKan+EmBDYTECvMDj+oLWk1UfgN8vMgxCAAAT6JqBTUul9P8YT1LmWVo6YvsFSOghAAAIQgEDfBJZGCNED2H2joHQQgAAEjiGgDaN6Y6betnlMduQCAQhAAAIQgAAEIAABCOQS0Ig9veASJqgDsdrjHobXCJnmFDpSWCPxPWk2K9ieQp34rHhu2+l0osxkDYGyBHChlOV5idQa74IvwRAhITARYPkPTYDAIAT0KSzWmwapa4oJgT0E8DDsocezEIAABCAAgQYJFDhrPZVqw8HpW7dunUVEp6ZfvXqlw0uaBdlPietwlGTm69Zn1do4+Uoz9S609AKzVLfsF60nvDdu3BiHMyWFAAQgYCegYcOff/6ZiK+BkDwmiQjcggAEIAABCEBgQAKa3EWHEHfv3mXkMKA+UGQIQOBIAvfu3ZOxPTJH8oIABCAAAQhAAAIQgAAEjASWjqakH3/37l06Qtm7Dx8+1LvRy6ZZJLVmBStSuuMT0Ucajs+UHCHQFAFcKE1VR21hLtEF14ZA+hDYT4Dlv/0MSQECFyKgwVLWd90uVDREhQAEyhLAw1CWJ6lBAAIQgAAETiRQ7Ky1phO5xWhhY7HE1geEdT7KPhd6+vSpvo+tp3LLS3wIGAno+2bpr55qOL6hxVlytzcES2rEgQAEINANAfX+ibLIeD558iQRwb1lf8nL9FQL4yVXfq4hAAEIQAACELATWNq3xBKLnSExIQABCGwmkJ7HbU6WByEAAQhAAAIQgAAEIACBPQR0NCW9FL6UePR9dkuRi4Q368BpVrAi2A9OBJgHAye7NgngQmmzXopLdaEuuHjZSRACZQmw/FeWJ6lBoH0CzBraryMkhEALBLAVLdQCMkAAAhCAAASKECh21lrSXPeUps5HyZ/4+PFjI9PPnz//+uuvHz58MMYnGgTsBFY/napDeopjTzAr5olfm8+Sk8gQgAAEjiTw/Pnz79+/J3LM8pJkfQYhK3JCQm5BAAIQgAAEIHAKgTdv3oT5ynly+/btMJwQCEAAAhAoS0CvyyybIKlBAAIQgAAEIAABCEAAAvsJbDtorXw3P7hZ5mbXaJoVbDPqEx/UK4+vu9PpRG5k3RkBXCidVehScTb3pJsfXJKEcAhcnQDLf1evQeSHQC6B3A+r5KZPfAhAoA8CeBj6qEdKAQEIQAACEBCB/xSkcOPGjfRJJDevBpcrdJJK3xPWupSxFHfu3Hn58uXDhw/dcnENgT0E9L30R48epVOIeuvSj9jv6nPZapvGJmBPlpgQyCLgfh9YNpmDKFn0iFyDwLNnz9LJZp21zrK0d+/eTWfNXQhAAAIQgAAEmiWg+Z3e1BaKJ89DGEgIBCAAAQjUIKDtL2wGrQGWNCEAAQhAAAIQgAAEILCZwNevXzc/e/CD2iN7cI7G7JoVzCh/a9E0c4w68VqTE3kgUJUALpSqeBtJ/EJdcCPEEAMCUQIs/0Wx1A5kM2FtwqSfJsAnrNJ8uAsBCMwE8DDMKLiAAAQgAAEIXJpAybPWlwYxCa9XdWr7nU5MvXv3zlIcHYtVfB3StkQmDgRWCTx9+jQdR4fuar9QVjKsipEWkrsQ2EngxYsXcwo6+c9Z65kGF6cQePv2bfoNFHojwM2bN7NkM1paeV54pUsWWCJDAAIQgAAEmiLw+vXrqDxZb2mJpkAgBCAAAQgYCbBR2AiKaBCAAAQgAAEIQAACEDiMgN7gvy2vU97m3+ycolnBtlXuuU9t1slzxSZ3CJQlgFUpy7PN1Dabu1O64DYZIhUERIDlv1PUgM2Ep2An05kAXeGMggsIQCBNYPOQO50sdyEAAQhAAAIQOJjAvw/Or/3s9A5gnarSB6uNomoarw9UGiMTDQIJAnrr4eoh/9VvqybSN97SWwD5jKqRFdFqEPj27VuNZEkTApsJrBreDTbTYmnlpX3//v1msXkQAhCAAAQgAIHTCUQ3W2jLWu33Z51ecASAAAQgAAEIQAACEIAABCAAAQhAAAJLBDY7RuRUWUqzXnizW+qbFaxeXZAyBCAAAQjsJHCtLnhnYXkcAvUIsPxXj+1SymwmXCJDOAQgAAEIQAACEIAABCAAAQjUIMBZ6zhVfUbSfsBJ52M5bh3nSGgOgdWvSf/222+5n07Nyf//4k6vG2CB9v+IcHUgga9fvx6YG1lBYIWA/PWfP39OR9J3rdMRondlaR8/fhy9pUAZ/I8fPx5j85dkIBwCEIAABCAAgT0EPnz48P379zCFDW9pCRMhBAIQgAAEjATwbhlBEQ0CEIAABCAAAQhAAAJHEti2sHL//v0jhSSvcQgwcxynrilpggANIQGnp1t0wT3VJmU5hQDLf6dgZzPhKdjJ1CXAh2pdGlxDAAIJAkysEnC4BQEIQAACELgQAc5aL1bW7du3OW69SIcbFQisftR69TB2QaH0ugEd8yuYIElBwEggeiLF+CzRIFCcwJs3b1bT3Hwi+vnz53/99ZdOXOtktb7GID+LLh48eKDhx6dPnzYnuyowESAAAQhAAAIQOIDA0vxOff0BuZMFBCAAAQhAAAIQgAAEIAABCEAAAhBolkDiXbQJmXmBXQIOtyAAAQhAAAIWAnTBFkrEgUCCAMt/CTj1brGZsB5bUoYABCAAAQhAAAIQgAAEIACBkMB/wiBCZgI6bq3jpnqno2W6Lk+Kjqe+evVqfpwLCNgJWDTn4M+n8zI2e/URsyABXkVZECZJ7Sfw559/phPZ9uLnOU0dqNaJ6/knFxCAAAQgAAEIdEPg9evXYVn0XhVepxJiIQQCEIAABCAAAQhAAAIQgAAEIACBoQhoG4aWV1aXYFwmensdThUXCNcQgAAEIACBDQTogjdA4xEIuARY/nNpHHbNZsLDUJMRBCAAAQhAAAIQgAAEIAABCIgA37VeUYPff//dvsgnZ4qOW6+kyG0IxAgsvfVwjqtN+fM1FxDomIDl3RYdF5+itUZgdQyAcW6typAHAhCAAAQg0AKBt2/fRsXgo9ZRLARCAAIQgAAEIAABCEAAAhCAAAQgMBqBN2/e/PTTT8ZSay3G8uJyY2pEgwAEIAABCIxMgC545Nqn7DsJsPy3E+Dmx9lMuBkdD0IAAhCAAAQgAAEIQAACEIDABgKctV6HpuPW8jOux/snho5bs85nZEU0l8Dqcb779++78bmGQK8EPn782GvRKNcVCaz662/dunXFciEzBCAAAQhAAAJVCUTfaq8cmdZVxU7iEIAABCAAAQhAAAIQgAAEIAABCFyFwM8//6w1Qctxax20Xl1Jv0qpkRMCEIAABCBwOgG64NOrAAGuS4Dlv7Pqjs2EZ5EnXwhAAAIQgAAEIAABCEAAAmMS4Ky1qd7v3bv3+PFjU9T/9/8ePXr06dMnY2SiQUAEvnz5ssqBT6euIiJCHwT+/vvvPgpCKTogYOnNf/nllw5KShEgAAEIQAACEChI4Nu3b9EdwH/88Yf2MBXMiKQgAAEIQAACEIAABCAAAQhAAAIQgMB1Cdy8eVPLgnfv3k0UQZs0tFiDRyWBiFsQgAAEIACBXAJ0wbnEiA8BEWD570Q1YDPhifDJGgIQgAAEIAABCEAAAhCAwIAEOGttrfTnz59rY7QxtmLKvWKMTDQIfP78eRUCx/lWERGhDwK4R/uoxz5KYdFGyycX+qBBKSAAAQhAAAIQMBJ48+ZNNOaDBw+i4QRCAAIQgAAEIAABCEAAAhCAAAQgAIExCegQ9du3b//66y+dqdabx6c1F/2r62fPnn39+lWbNMYkQ6khAAEIQAACVQnQBVfFS+JdEmD578RqtWzfOlE8soYABCAAAQhAAAIQgAAEIACBzgj8p7PyVC3Ohw8fpjc7ruby/ft3Hbe2fA9zNSkijEDA4g+S7o2AgjJCwPLqAShB4BgC2sSzmtGNGzdW4xABAhCAAAQgAIGhCLx+/Tpa3nv37kXDCYQABCAAAQhAAAIQgAAEIAABCEAAAiMT0Do4Z6pHVgDKDgEIQAACZxGgCz6LPPlekQDLfyfWGpsJT4RP1hCAAAQgAAEIQAACEIAABAYkwHet8yp96QV1YSqa4T958iQMJwQCIQHLcb7wKUIg0B+Bb9++9VcoSnRdAnpzyqrwet/zahwiQAACEIAABCAwDoEvX75E1/v5qPU4OkBJIQABCEAAAhCAAAQgAAEIQAACEIAABCAAAQhAAAIQgAAEuiHA8t+JVclmwhPhkzUEIAABCEAAAhCAAAQgAIExCXDWOq/ef//9d/sO6RcvXvBp6zy+o8ZePc73008/jcqGco9F4OPHj2MVmNK2TYAXYbRdP0gHAQhAAAIQaJHA0lvt796926K4yAQBCEAAAhCAAAQgAAEIQAACEIAABCAAAQhAAAIQgAAEIAABCCwTYPlvmU31O2wmrI6YDCAAAQhAAAIQgAAEIAABCEDgvwlw1vq/eRh+PXv2zH7w9f79+4YkiTI6gdXjfDdu3BidEeUfg8Cff/45RkEp5TUIrL4I4xrFQEoIQAACEIAABA4k8O7duzA3+RBu374dhhMCAQhAAAIQgAAEIAABCEAAAhCAAAQgAAEIQAACEIAABCAAAQi0TIDlvxNrh82EJ8InawhAAAIQgAAEIAABCEAAAmMS4Kx1dr3//PPPS2+qC9P6+++/nz9/HoYTAgEIQAACIQHcoyETQiAAAQhAAAIQgAAErkLg06dPcgKE0j548CAMJAQCEIAABCAAAQhAAAIQgAAEIAABCEAAAhCAAAQgAAEIQAACEGiZAMt/59YOmwnP5U/uEIAABCAAAQhAAAIQgAAEBiTAWestlX7v3r1ffvnF+OTTp0+/fPlijEw0CEAAAsMS+Pbt2+fPn4ctPgWHAAQgAAEIQAACELg6gaX3snHW+uo1i/wQgAAEIAABCEAAAhCAAAQgAAEIQAACEIAABCAAAQhAAAIDEmD578RKZzPhifDJGgIQgAAEIAABCEAAAhCAwLAEOGu9seofP35sf/L+/fv2yMSEAAQgMCYB3kM5Zr1TaghAAAIQgAAEINANgTdv3oRl0Zvabt68GYYTAgEIQAACEIAABCAAAQhAAAIQgAAEIAABCEAAAhCAAAQgAAEItEyA5b8Ta4fNhCfCJ2sIQAACEIAABCAAAQhAAALDEuCs9caqf/jw4U8//WR8WF9q/fDhgzEy0SAAAQiMSQD36Jj1TqkhAAEIQAACEIBAHwQ06//+/XtYFj5qHTIhBAIQgAAEIAABCEAAAhCAAAQgAAEIQAACEIAABCAAAQhAAAKNE2D579wKYjPhufzJHQIQgAAEIAABCEAAAhCAwJgEOGu9vd6fPn1qfzgrsj1ZYkIAAhDohkD0PaDdlI6CQAACEIAABCAAAQj0TeD169fRAnLWOoqFQAhAAAIQgAAEIAABCEAAAhCAAAQgAAEIQAACEIAABCAAAQi0TIDlv3Nrh82E5/IndwhAAAIQgAAEIAABCEAAAmMS4Kz19np/8uSJ/WF92vrt27f2+MSEAAQgMBSBpfeADgWBwkIAAhCAAAQgAAEIXJTAt2/f3r17Fwr/xx9//Pzzz2E4IRCAAAQgAAEIQAACEIAABCAAAQhAAAIQgAAEIAABCEAAAhCAQLMEWP47t2rYTHguf3KHAAQgAAEIQAACEIAABCAwLAHOWu+q+rt379qf59PWdlbEhAAERiOw9B7Q0ThQXghAAAIQgAAEIACBKxJYeqs6H7W+Ym0iMwQgAAEIQAACEIAABCAAAQhAAAIQgAAEIAABCEAAAhCAwOAEWP47VwHYTHguf3KHAAQgAAEIQAACEIAABCAwLAHOWu+q+vv379uf//vvv1+9emWPT0wIQAACgxBYeg/oIMWnmBCAACTSZeEAACAASURBVAQgAAEIQAACVyewtNh/7969qxcN+SEAAQhAAAIQgAAEIAABCEAAAhCAAAQgAAEIQAACEIAABCAwGgGW/06scTYTngifrCEAAQhAAAIQgAAEIAABCAxOgLPWuxQgd9v0kv9llxA8DAEIQODiBJ49e3bxEiA+BCAAAQhAAAIQgMC4BLTY//nz57D8d+/eDQMJgQAEIAABCEAAAhCAAAQgAAEIQAACEIAABCAAAQhAAAIQgAAEWibA8t+5tcNmwnP5kzsEIAABCEAAAhCAAAQgAIGRCXDWem/tZ22e1vbrT58+7c2S5yEAAQh0REC+6RcvXnRUIIoCAQhAAAIQgAAEIDAWgaW3qj148GAsEJQWAhCAAAQgAAEIQAACEIAABCAAAQhAAAIQgAAEIAABCEAAAtcnwPLfiXXIZsIT4ZM1BCAAAQhAAAIQgAAEIAABCHDWeq8O3L9/PysJ3riWhYvIEIBA9wSePn3afRkpIAQgAAEIQAACEIBAxwSimy1++umn27dvd1xqigYBCEAAAhCAAAQgAAEIQAACEIAABCAAAQhAAAIQgAAEIACBLgmw/HditbKZ8ET4ZA0BCEAAAhCAAAQgAAEIQAACnLXeqwN//PFHVhLv3r3Te9eyHiEyBCAAgV4JfPnyJeqb7rW8lAsCEIAABCAAAQhAoDMCnz59+vvvv8NC5b6XLUyBEAhAAAIQgAAEIAABCEAAAhCAAAQgAAEIQAACEIAABCAAAQhA4GACLP8dDNzNjs2ELg2uIQABCEAAAhCAAAQgAAEIQOB4Apy13sv8559//uWXX7JS4WBhFi4iQwACHRPgCErHlUvRIAABCEAAAhCAwAgE3rx5Ey3mgwcPouEEQgACEIAABCAAAQhAAAIQgAAEIAABCEAAAhCAAAQgAAEIQAACzRJg+e/EqmEz4YnwyRoCEIAABCAAAQhAAAIQgAAERICz1gXUIPfT1py1LgCdJCAAgesTePLkyefPn69fDkoAAQhAAAIQgAAEIDAugegEX29k+/3338eFQskhAAEIQAACEIAABCAAAQhAAAIQgAAEIAABCEAAAhCAAAQgcE0CLP+dVW9sJjyLPPlCAAIQgAAEIAABCEAAAhCAwEyAs9Yziu0XuWet//777y9fvmzPjychAAEIXJ/Ahw8fXrx4cf1yUAIIQAACEIAABCAAgXEJaEz7/fv3sPx81DpkQggEIAABCEAAAhCAAAQgAAEIQAACEIAABCAAAQhAAAIQgAAEGifA8t9ZFcRmwrPIky8EIAABCEAAAhCAAAQgAAEIuAQ4a+3S2Hide9Za2bx7925jZjwGAQhA4PoE5Bu9c+fO9ctBCSAAAQhAAAIQgAAEhiYQfau9iNy9e3doLhQeAhCAAAQgAAEIQAACEIAABCAAAQhAAAIQgAAEIAABCEAAAhckwPLfKZXGZsJTsJMpBCAAAQhAAAIQgAAEIAABCIQEOGsdMskO+fnnn3/66aesx968eZMVn8gQgAAEuiGAb7SbqqQgEIAABCAAAQhAYHAC0deo/fbbbzdv3hycDMVfJfDly5dXr17du3fv999/l8L8658/Xdy+fVvh3759W02BCBCAAAQgAAEIQAACEIAABCAAAQhAAAIQgAAEIAABCEAAAmUJsPxXlqclNTYTWigRBwIQgAAEIAABCEAAAhCAAASOIfCfY7LpPpdffvnl8+fP9mIqsrbVtrb9WiJJsI8fP/79z9/379+/fv2qf1Wu6TD5jRs3VFL9ae+4/r1165bOmdtLTUwInEKgV8X+9OnT3FrVZN0GO3FWs53b7NRstWvfWAXPnz9/9uyZIuvfhw8fGp+yRNOxgUePHllidh9HbuLJ5M5155pc1Z1q8H8M7j/G9o8//sDedq8SxxSwV5N4DL1xctH5LnUxslHqX3Qxm6mJwNS/TDZKo8FpWNjasHacyqKkFgKYPgsl4mwg8Pbt2+hTDx48iIZfKJBWU6+yxFbfQ9A2HXWyYS7/OGP+/vPPPzVpevnyZdm5WJhdIgQdSMAZ6tZFPQ9D1VHZwuKpKMuT1CYC9CloAgQgsJkAHdNmdDwIAQhAAAIQaJZArxMEXCjNqhyCQWAEAkydytbypZf/LtofsZmwrA6TGgQSBHodjSeK3N8t+v3+6pQS7SGAWdtDr8Fn2bfcYKUgEgSGJcBZ6zJVr3MmOo6SlZZ21j558iTrkUqR5SHSRl59ans6Vh3NZbqlf73dwDpdoxOA9+/f14eYog8SCIGzCHSp2Jony3SowXotMQpZDTbaZnX2Q202cXBXn1ab39CpLf6l9vdrBKys55SjMncfOKnlag1OdScabs+iY42TvVUFdQ+KAhYn0JlJlItEzWR6PYHs4XShf3U9hcva6J0R2zDKWKmRzi+zmDNSau4Z4+lVCGqVPZ0xNvYyro2arbrgqHMREP0luphtlVL2qRP1RwWZNOd4/ZFia7Q/nZ+fW80E1lVsTWokW/uVaFQJTJ8RlKKNbPrslMKYOjEbBipE9jAa3n5gZ61mG3A1h2loMZnHgp2aNrg8ffpUwwyjYJqLyW5rf4kxfpFonenAiZ2++/KsqW+90KDROCacVG4aGXo+CnkLz/I8FGkIoyUyNfyhPBWzqZ8Hxu50cpoDbnv5oHFMNY261VIuZBk2tIue+pTVDkVdfO5ajwYGk/NB3f009hBkdRkagUhD7t69a39p5obaufQjq9VRzyk01dE0oz+4f5d5GWdSP2DHJNU6UbEvPXC9tDVD+AQBGb3oOE2BcsWwJyGBjlsNEpjOO2ngNy82zWO/yfU0DS2md9r2PQLsaYIwaxoulBnFCBerA7YOJoZ0wdfS5DGnTsfU0eWW/y7dH8nyDLiZUKWexoT6V9OceaCokWGuj7Fso5gEc0Wa5LyKr1LyT3u95HFVKfQn+YVIhPXvvDFG3lcNv/XvULPLnkbjI4zKwqZNvx8yGTAED4Nb6Zg1l0Z4fblVSOOAVn361K2rr7/cvuUx+69QOQmBwIUI/OvHjx+lxNXeIM1PjKlp6qK5jTFy+9F0nkdu0yw5dYZBHUPWI2Ujqx+Vb2jJPZSbl6b6cnzor+BG5FwZrhvfPdoaLYXwqouN3qoXqBaqPRbp9BtsyF0qdtlCTXUqL5i2jYZ7OuVF0hjUrXd5nXa2a+mSTE2ukZxkkFU5+HSBW/ZS12q//5jb19Mof3+yqj6R6XvFfT+l/SnoRQOrvWTBcdR+gcMUylqPA/r61fmksRFtMB3K+sWLF6sHDELI6grlgleO130PgkakUvXZ+xCWMTfkLBt1Uf35n+Ppf/xR6s0mXmWpcqXVqlz7NG1KQe1dUl1lzcwrNabPA5L4ObLpS2Ax3lqaLqnhyKdvTKSRaJdrNQW5qexadJ8GADKVSyONacV987q72ppmQ9u6Ws3aDthXcTkduGin3/igsawaTO1UJvEwz8OSZVj1uenBcz8jvyR57XC1o/48Feqdvd1p024qmfdpT5h9VJylFer6dQZyOj6RVXGaTk6vrLrudDIsb1ljUtsRIZ1xlWQaDMzaMl2EZQxD7P21clRktb6lUYeb+OPHjzWE2OmYdRNs/Pqi/fs/c3om9QWUq8uOSVwuqtiND1wLKBxJnEQgPVqbOuK0aO/fvz9+aSxcOQ2FRLCQybVCys4cpeoa72mCoL9cDvI+TXOEbg5+XGuCYKyvsoWaMsWFYoRfI9oIE8OLdsE1qruDNHudOrVTNWov0d2SDS7/Xb0/moZMnW0mDO2t569O+xvrqZnrnQhFWp2LZXnLj2/O064Yjb29La8WScRcw2+Lf37JOLi5sJXapbHhWpBx13vc6Pc9IJf4iYehajWVHf+wCnn6KmQf+5bpv6q2ehKHwIkEOGtdBr5s/Z07d7LSOnFmpe1f6h01LckS2Bh5tA1ACSz2tV7t7V7dXKUtO4m8Kt1aXf87UY3DInep2LItaq1pT5BqQSP+6eMD078TnGkjqVp64nFv0S66XUAuts1b+vaPg1U0/YXVvS1E7eiAgwqubJra6QRmogrcyLnXIqPdmRZ/X27KfccXsVWTOxFQ89FfmsZO46warLRb4nImUc7BX3/9NU3bfjfrrLVYTbte7OkvxVS+GgiFr7FYin96uF5moRPmq3q+TU51T+rCjrG6HeiPcEl/9FdKf0oZgSPrcZumuU+VKrWb5nxdY5rTgeqKj/T2WqZvrtOdF0svXNNRqwsNzy7XanbW2vy45ik6+azKMg4L5wenC/u6u+IvqYpuaSSppHSMQcZ22ruj5fxwGv7XX3+V6h28gujn5XQAyxlW4v6Qq3se0gTKrmen89Iq2tSE50Y9X2z2qyjNeffVdLG/l+nVUyHI26x6tFotu8em5fzNvYmX7z+zgQeVXAReXpV+Xq5PKagzxrPWmiBrDp7L36KNuWm2Fr+D/l0Gf2rFpYZtpRqUBDvMObNZr3rtmDpQbNXpsFN+iz6riist/Szlvn8cqJH//vGSNzrVT81qE05gtXFNdeenlkpnDOdIswsquqrrRtD1KcQ8GS7xs9TMcf/K+IxLq8DT6GLzdHJO6qyLUuOZqPw13PXRjLxAXCilpiftuFA6nhi21gUzdpqGQ6tjJ8/suD97nTq5ZWzhemlNp6nlv6v3R/uHTP+zlbCBzYTqzjTZ0X6bUvMdLRpqBLW/IUwaotlfKcFKDQD2F81NQVZRe72K+Ocnz558aImxt6o7+iIGVySlo2huyInXlxuNdzwq26YG9PvbuLXwFB6GSrWAWVsFe61VyG72LdN/rWomESBwYQL6HmOpv6wZrOYVpfJtIR3tfN2gBHrqYOG1nKZX4a6KqjhanFBkSagpt/50ofPAmppqRUd1l05BETTBPrhorWUnaGlKfdxtpCF3qdhqdIkznFMjVZOUplmUX6mpVS4lqO2ASmfJOOhZSxaKIyuhpGQ95PvL6hEOaw4SzFiW/dGEVNkliiZEsqiqF9WjZ2/1M1FfXppKR/H3CzxOCh7Ac3/WqDuludSc3cK21tfL1Lji7bxW47KotFjVMFbK3WicLUJWiiMjszqiExzZMRl2gVIFTYXSv7pWiFJQSVcBHjMs7El/1I3urHRVzWq95DYx1aM0YadgVR/H9KlOMX1VdSxMPNrbNjI/CqUNQy7aasKCZIWoF5M1W+0BjUZyso2JTl+3olMwda/iH0oeVSoJU2kWc1Ed6KnTb2HQKJ5RLZ1awTRlaM3zELaddEh6Yj6VVMOndCLGu2X1c8kWGYWJRpNdSgPRMFKaKSBX9FSUMu8WrVBdp0kuVd9quNpdtI+IVmg7gRftUwrqzOp0SYj2TNMqDQbaUaGy9vPcmRGT+iy96rtj6kmxWxi4ZqnWMZHV3ld79rIREtNPY5H3dEaJsmhOkRBAnWDi2dxbp4yUlmbrrvAIltCBS9yyDO/TM8ed4z1XnbxryaY+5RIYZyFFw9JwJreDIquAMnH600Wzu5IkGy4UKWe6Icw6sHohnp6q1/i5KoYidDwxVOMqSFWpWXgm4jB2mqsjPXaKMpSFTHdVl/bpRYt8YmC0C5OtOFEkN+sr9kcdbyYs3p2V8gHKVznbnCIXpQYArjLvudb6RaXpbcKvKFO8CrMRW3HR0XjHo7JcbaffzyXWWvz0sG2yJGm7qlZcycpd0cOg+sWsdbYKKf1ftflqAlJXFVy1rxGXDKM0Qf/qWiFKQV32ajNRLum2VsR6rJZldfwwR+isoovgJREInEvg/xXMftVmzbZAF7IsBbNuISm3dMZrzfoOk3x1/D1Visz01CGlBZMTZHU4KN+TJal0Rte9q7Ib1eDS0U5vyL0qtoZ3UcUQcK1AaLC4uWmImJp51tjOnt3xqyNRSolAGa7N6LIeFOQlMSSDfau6MjVOFLUeM7LJzaqdpao5JVz1myV8OvKlTaJMTcEqSLi/J4ZipTjRHGUh1U5lhzXaUTT96RH9KwnVePWUxYQqTtnKTVd91l0Jlh60S3jZcxXfmKzIyOitplkVSGf6I5h2/m41iUN09VeqrjRVrdLhSbGnp6TY+iltXx3YT41FiSsLN8cWrlWKVfml1W1OczpT3ZZNX3FdXaq71Q6ouCQbErx0q9lQ3vmRerMVWZg5l/lCBlaNwhtsSEPEf47jXizNAacU3Jj7ry+tA0utz0Nt/LnaZsVKcaKpqX6vPmhc0joVTe1lT6cvbmoXYROIkpwC92SXbhSr4wQJIBTpRIx3y+rnEi6jMGE0VcpSmqLUgaciS+WWUMzhS1phNKEaOctRI7CyIfpX11ni6fFtM4Kw3muHGIG0ORrPqpRZN6IX0cHADD86CFHu0g1pmup6soGCKVWJpq9ARZ4T7O+irP08vX9nUm9U0e47ps4UW1arqnPPqDZNRYua9yUzXiRcPcVOAmkX7mYh1X8lBJPmbE45fPAUPVzyuLriIVhCBy5xS2Mtt0Kj10tzBA3nEkqidqfBiZ6Vkijm1JD1r7oJhag3NE4WJOE0aGycp4q2ClN9SpsThARb1WBUK1QWXCgJbolbZUdK0dpRYEKA+ZYqcenx3PDWJoYyMrlFSMTf39MxdprxpsdOs3LOF91PneaStnCxZJ1WXQ3HCH/R/uj45j83N+PFZrfbksIY8w2jbZbE08CE3QgztYQsjYS9fA/4KUksE1v174KpyOq/VE3zIFwXGpMrXI16KR09q+WSsCx6dpWVng0fPDLk0qPxjkdlWTqQaL/S6g7W8rJoXDSyamrVXCzZVTwMXqVj1iZdam2y6VWT/af65aX+dyqp+gINHdUQjGmqlxec1TT3z2cT8tB/JeBwCwJXJ2DyLRoLmTZV3tDh9HmFsVD2aF4BLT8Pc8RohJ025bq7NHRLEFAXlVg3mghEZ56JNLu5ZZldW5Sk8TjnNuReFXtprpUeLue2HbsrUy3dmLg9zbMUW2yNZdkTLbotUl3kBjM7iyFtX+1k1R6rTglmYa5+cZb6RfMtWGVXN4kyNVFE2wLTQyzNxsNxkUL0lLFGLE1Skpe12/ubngYnKmMC6X5LlR4ZyghLhv0FCVPoUn9yew2pZVi5qlOjB0pVY+nH1VLs/qywpoqHYPrcSsf0FVewRIJL7aWpBhKV/+qtJlqo1cDVUqspTSMBxVSfMvVW+lfXGhuoQ4+O8N0GqMfdUYSu3bu6Vhep1BKipvvQgqq1SkNlye2DVC6VLl0EQVDWCQLGW8rIY7vn58iW87qeB6OqzNGWSupqzgadn9N3L8rqpyuhe+3maL+O2rH94/+mPBUyXy6onddRrUiYULcfWaoX9SxKIVoXUWnrTaCWJMwNTwCZStR4n1JQZxLT/3Aarh4z2ieu6kYil9y6ay1+WfvZSP8eNSMJ8tKK0BR0PKmPKnxnHVOXit2xIUo0z6VbS56BsC2XCpnmqkvyWMJXB2/bRFWLTuQeTpC35TI95U69E5mWvbU625VsCFaW+fGpbZ45yjBGVVpqo8GAvdkaZwqN2+GrTxCWFG9JPcpWh71b0RhjSdSd4UsldZU8d5S7JFLZkZIroXu9lLsb3vHEsLUu2K7kbiXuubYbYVcl3OtTxk6uALoeYerkFfncn0uKWnCNZnMBl6x0+/3REtU9Dbzss2K7rV6Kd2ebJfHkXxqjbuZWagDgyZn1U/3aqllWty59sw+WFFOsooOBsC7UrawCVFJZhSob+eqj8WhFrDKPRkgYxsbd9fT7ZRvFWaktddmuukbt6pL1HtPDoOrDrM06c12zNjdDdaOhBZ4LqIv9y0NpF64a5v4Z4lwc94L+y6XBNQQ6I8BZ62IVujqXc7uE6VqPFMt+OaF05yRJ0ltPlhP+/++sOkSig8LVZK8ewTK7DlXiciEnOgh6VezoaE+BdjeQve3IF2wxXPasV63B6RoeOsLsuCwx1fDDGlQzKWUGLYR3mnRLMa8e53Q9dAUotf+mA5MoU+OS2XmdaAjywoSJq3FtUGyLayzh6diQ455HpGzpiX0pS6V0EhnpVim1d2mgP6EREGppu0vJci2SlrFBC8vJKk5Yaq91J0yBhcZqt7u/1aC6lopoM07U0B0zwd8DpINWk1t8jc9X+2sN4C0GUw121SxMZkc9nWeOLOMB7xHvp0VCC5wOdADLaano1TjhvFUqdxXPw2rpvAirRkBl39+nT5mW1U/PDsw/vQKu/hzHUxHtnWduuRehVizpkva+5FppqcpSap6c20b1q1pRJEIHfUpBnVnq672KVo6hak3V4cX0NGH+KeUpUn2tJVLWfk5DsmgZ1VpnmPNFC06hsEFta/4i2f6kfpyOCcWONsOeAldniLOdKXWh5rMToMVEbJCWs9aCVsPpvVrd0ZmdV4OnCLYqeYMRLIMxbyAnOx+tAiWlW9vKKMd7dG+9W61qyI34570yhuMZV2xdJwZpXlLRn6tW16ugaCIbAqO1jAtlA0nvkbIjJU/Z5p9eptGfHU8MQzf1TGbDxf4OZbUVb5Aq/chFx06zoo4zdZqL3MJF1Ca0sPx36f7o+OafNg7hXY3ftqlf8e5ssySe/PJVhsXcE1JpoOWJvfRT9nB1uJ7wuy4l64bLZxjOl72Bt8RYZSgx3GSPvO5gNB61wKvMoxGu6K6n3z+yvdTOa9VkSW89u4qHIawUzJpr365o1tw61XQybeS9FuE+m3WtdBIZ6db+iW0oTyJHtxIt11ev6BAOIRC4OgHOWherwdVlj6iVLJZ9LKHo+NsTI3crWCyf/3l5jJes91NOk+iDHQdaZtcepSv+1BDh+ErsWLGjZqSUHy1aUxaY9vXgjt2jUXpeoECFfjdN+QTZi7nn56q9lSVJ72vZk3sfzzZlbPdP3iyt+BJ9vQoi1dWfVon0p9a0Zxa6tGND02lPAWRj9zTSVbeOsttfy/ubXnopRdj3QAjFm2rTQ+3+XPILhEkZQzrWH0v7Db20ewgLZtidudWnazXPsjpjrOg5mnKXofCk8n5a0M0JLl2sdrs7pzkdq24Lpm+pWveHazujp2/Tz536sF+wRArdtJpEGcNbqqnV4USuy35plWtWCc+ESgBjc5hTiF7sMewTmW50AMsZqnpuiMZ+oZpdyPOQW95wpBQWP9cULMkgExEmXjxkKfdo+FCeCs3O/mdK+c/f/kmlqxVLJlRZ7TnkoGdXx7ST/izNcKOVfkDgEhBX2y8xGpd9UCWqFqa/1WGDW0DvOtpTe/ZHuQhdtII0WvASXPrZmjJEi7MhsOP+3dIWPFVR7Uc1yghWML0RaahOJ07qh+qYOlZs4xzHqLTXjXb8ithSP2JnuGofQothCVF/mpBhmpvv6WddGU5RP3XirgzRawRL6MAlboXdcVjR7hwh6nRSW1BPt7+8UqfVJrNntLBfQi8FWafVZmIZFHnJhj9ru+vDHFWnoSZIW8KYpUIsMIuoWVTg3IYQTcQYqFKEbIuHWIRRqXudGLbWBTN2mjU8PXaa9HaoqZOlqR4TR61mrib34vTlv6v3R8c3f7f6LNebO/fi3dlmSbw2orGipeD2OO5I2Mur9k/L2LhUI41ym+d6GqetEtMwvjaQMH3LAPISo/GOR2VhrXkh9PsekKv/lDKvmgvXruJh8GocsxbqT9QL5Glas6uQ0e51LqMGuqpxTwf2/FRq0cHznGMU5p4cR+6/9nDjWQhcggBnrYtVk9dpzUY5fVG2h3ALo/F3eg1GdzVEcx/Zc726sFG8c9ojbWvPWpTHHVsfI7+UM629unu8g6BjxY4e2LM42ffrQ3p3hZjvzyKawqqCKcKFdhCGGCs12yX/vsszMXGK1gWBUQLRVuly1vW5vVvHJnGuEXVG8lyLc9jEvLpwf0ZNh5qkG6fUQGhVMGVUb7w3g0pcpIcZpVYdQgHSa2aSKnykeEgH+iOlTXfEnnuoiAdKObqNJXp9zBAlqhKYvmiNKBDTF1WYGoFLI4R0a60hiTHNEVpNiGLVR6EOenOVpfvWuZFmZaHI84Phxc6ZxQg60EGnf8ygMWrBjunW08Pmze0xbP5eiKXB7mxic47SQxH2hmdhi94QInqa5itl/c3ZWS5C7KUK6+XesqdC2qVOIar8ibqYQUVNqMCW8qun502zhO34eaJAZjl1IWtWCo7UbLVDr+GWkfxSADU3t1zp61AMpeA+kp4Cq37dyOlrr/X1/bOD/l21me7jPE3TT5V6Z7Uqx7QW6W5uh7JTpPlxOiah6ECxjxm4zmrT+IUqVH9qd+o+9De5si1D0HQ7VQrqXNQPKmWlXxCCUpOcSjyr93GllQJIPPV0KqyS2iDeRGwaoYVmwc0rvJ63uRdkspqUhRWCrWJsPIKl2c5zhOgYVYEFy6hm4g0SwuYgmQvmuDkpmSmZhVC8OeS6E4ToLPKYQVTaNor55vpKP5jVENJJrd6VkrfmQvFkVh/X38SwhS5YMkxiiLD+GDt5ijf/DO3A3A3NcYpcqBZmi7100Y5XqkiRE4lELb+w1DO8CWHmW1Gp+u6PllTRDReWGVE7F7N9m4zb6nDOLdF0XWOA50olS6IsQgsTSuKFVDJBq3W36jxXWWTHVtOxR1B7D/lM0z2R9LCEPzX0tedVJGbHo/GZj6q4v1HZXLrpItS6So2Oft8jX+ln1sQKD4NXC5i1sHNRyHVXIdPNoe99yyP0X1775ScE+iPAWetidRp1bUT7PDew7GRvLszqaEMyFM9afblbtPC67ArTXNgOLtKDiYlkpelTgl6DDoKOFTs6ZTrM/5IGq7sJPdlzK7QSYUib7tGw1KGHtLiNdTOVFy9k5YXIC+M+wvUGApaePZzHbsho2yPpljvpQ3E9PLevj5pKT/Onn6Hp8FqN2qy6uW3kvacEOSqDG3jMWpcn2PQzvQ+s9tgsXWUHr8umhXHrqzX9Eaho5SrQG0MW9ECtNnYRO8UAYvpcXfWuW1PdE03fUpMpFe6Rn34mmmqpfLelM2CrEahVm6+h8s6RgGeBQ63QbC5rJhVOKNw0s5Ly59mKEQAAIABJREFUVGVAHVhVgJntaJYzSqZ7z8Nqa5U+FPe5ycJY8p1VMbyQmZJ+qsr2GKvQsBSfIboGx5tzhYVSyOmeCnu9TFoRNaGh6XA5bLiOts0QYG7PskGS1UeiQDxRi6vZ6txEAFcl3xZBZZHSegWM/vQmR56jQIqXEEDNPJrmUmBxwgnZmrplbCniFjZSz0DJPO6xri4Wr66jtZaYKXhGqftJPR2TqzzT9XUVW7UZFocQj8BqFxY1GgVNgSdP+FMaqAFGVIxooKxWjW7I3hAklUx6WJDaIbLkUSBuIILVroXa6Xudslu58/U0Rwg1VhpSamjhFXNVqv0OLi/H3J8dTxDCipYm4EIRhF5dKAnlV9/X68Qwquez0fMuDujpGDvNesjUaUZx8IWn9tPPxKT+APGi7bT7/ihaEV5g6Pw5oDo2ZKFRokT1hE/81PBvQy4bHpFVt0xzZlGLDwBWZRa6VQnr4QrH4SImkWYgSxeHNc8JYMej8aiG9Doqo9+PVvelA0MbEhoNPAzRKsashaoyhVx0FTLdlWugG1WDUoHRgfRMWLJV8uaF8vfaf4UlJQQC/RHgrHWxOtXa52yC7Rc1uopTRhsTx3Dc76GosQRbrArPS8g+tj5SxtYcBH0rdnQ3Qw37sKRCiWGlyC89tTPcsw/Rn5dwj4b0DlhqsnQ6bHjaqaIWl7c3j92Zo/3xvk1igkPY3CymQ7jcaMUd7hZVOcAshNzOdVhM8sg56ML3ro90W0ie6+pPdO3K23MQjRNqhT3EsnfkMK/TJDamz2tB3k9v1DSs6bMr+baYS5akeBvcJp731JitZqmO5iZTah/qqp3McoAo8iyhd7FnVD+mDqghrKrBBHk0yzmm5+FEn9uqm9Rr7PqpOtJkXy3Xs+cbfoat4IApySU8FcZ6Uc8eNaECu6E6Vh9R7YT6EIZIQ7I6l9V8syJEgXhCVhJvtdYq5Ss+llILgucdcgcJq/14Ygzg4Z1+VlLCLGU4K3Jo2aKIGuzfo5OF0Sb1YfXRMU1NKSRzFcU+oAbPsjYF8zV28XOlex1KQUmWkjL2dPLi1uttJZu9NzxF8dJu9qn6EGxJx64Sbpw5ho26+HqTR2x1+amUm8vL1/LTYkAqmY4DJgi4UOa+ybuIjmwtCpOOs1qnnhj6WdCFkpZNdy3aLpG8fvwSE8PWuuDQzIZV74Z4zFercn8EozLsGTuFE4QDhhmX8Ontr750CiH5Sdkq2b20MPPdMfsjt5kvXXvOn5lYmxeWoeZU0tpjS4+PZaZzSkPQLhS3G42qQW0dCA2jpZNSm/Ug1/tp6ZKuOxpf4mYptRTGGyG46tSauz7sfej3l2r/QuEWs68BRmhVavcCLXsYVL+WBo5ZmxpCy2ZtbqrpYYas3xyz3oUaWnQUMQVKwsM2vlrU+1r9V71aI2UINEWAs9bFqiOcXyUM9HxLTxWT4J+EZPejfpY5x9AWFxRAubsZhdfq4Atm101SxrH1weVdrU3V72EOgr4VW9P7sLFoGHdwjS+tYGmQV0mSsNRhSG3XWJGieVZXhk62XdVa2/exVGUuxuK9TBFiV0lk1b8g1J577pii9W0SVxmm5+GT/rumw8NVwy0lO+m2u+j1wUMglToN6shFwWg3N1MSGUm7Wu+lIqSxXEh/PJdrjQpNV1zIqlQdLaXjteVZhdyLejZZubsZhde123g3qrtUvxcKXxqAHWnKjLjGbDWWzWGlFmCK5xV1K+3pKMfUgbmBYDlnFNNFtGcXJS9a7Z9LVrSe5+FEn5tlmjAPKtTYy64p4qlYUmZvID1XgXchm+wx1M9SPUhUNqNgkrOqGFHZFDhynxLtoD2FcWcibnypzeoo0V71U6Y1Zn9L9d5geDf9u1fvNao12vV7qus60GpXt2dU1fGpsUhIoaia9dLYw0UhSarKsJp4N4q9WtIxI7j9gqt44bWaySmIPIsUCnZMG7GM2yVbbaMRrQJLI0WwKLoLBVo0MIxzTE+6ulgp61FvTr1UiX1PEKLjKFwoUwdRY+AqNTvXhbKk5264pUO/6MQwNG7hYODILtiCepKw17ETUye36R15vTR5XHXs1BNy2P4oaoW8wGOGYaUq197NySaXytSSjl2wSgOAqJCSyrOEXu3r5zGzVHuXNEt4WN/U92g8qhhzoKVeLjQq87Qdl+lc0Ze+sAywwzjHdG1tehhU3Zi1uSuJXlzIrE21mfamHjmuiI6oZ8h7tmPlmqnO+q/c4hMfAhclwFnrYhWXNsezXfYuis+QZfe9LLyf8g0VK3MsoVUOx4wIY6K1GxaOm71a088jxxYTKQ1eQzG8kMMcBH0rtjdnniC7g+NjdHdpO4V8WJUE8NQp+rN9i2ExepWc70an5yl7cCvpzMHJrjoXpLTHN1VB6NskrtayOsSouXADXdPh1mO9nRBpB8Ek25HbrZbWAidJXD6rwItESA916tVLKPx19cc9e+MN0iqtJHm5uE3MvQ4hVwrB9LnYo9du0x7T9FXSPTfZpXZRe5btymC/HrDVqIKicyu3yZQdvLltzc1lvlYtSCp7rWm0MFecyrLTws9JzfJ4F7VV1zJXssPJjXndTr/SoDHaOsq2CEsdHe95SA9Ep0ZRz+fmNbroTzVVd6Rnwbgax9L6sqzTao5zhEt4KqIVkQ5UC6rnH5vpWQzXJOcBwsxSTRcj9ykWrZ7NqRfZ4pTzHkmrou5W6ia8Gm/2p6WZtDkzck29N63YOeRbqiwvlyXVWnq8bDgdU5rndRV7cIuUrtb5rrExqpHWnqDNIoUXCed2vaGyJ8bSTMEzX6doXYLPLB6CeRV6uZ+WmeNc3dOFO+SoXd70io/k0YSl0hRvqWh9TxBwoXja7v6s1y+4uSxd13ChLCm5F26ZuF10YthaFzz42Impk9f0Dvu5pHgnDtFV9mH7o6VewA0/ciRWRA+No01FK5KdPRHLZEfk6w0APFHV4UY1/6zaN1bcLJ6E90pU6Wffo/E0tJ5GZfT76bq+7t1c0yEbcmS/1qCHQXWNWZu7kujFtSabaR07UtsnM5JukoftW+6p/7qufUZyCOQS4Kx1LrHF+KsD32j/V9Ypk+4PJgEOWGVZHfRY9hgtgu7xhqXiDvNZzICXPImuJh/jILDwua5iL5kOjavmujjsIupBqyeJq0tL18cPrHNpr/r4VDTFqWT3xGcJ3Rwum5xbKOJPBCx453nsYdD6NokWjGpNs3ovXcymw10eVluo11mom14SZg5X3VkKuD9OWnVPsQkin7aWh8HpQ39cO1AVXdr5Nem2u198v/YupeAWeW5T3kW9Bj5LdeI0pw/VnUle92LJ2h/TELK4jdlqLKXOwrgaWZbHs0Xhz21un/02zUJjfy6riLCcHqIlM+JqjurOe2r/z5E9D5a2UM/n5tZs9LrSjDI99p4kGdlTsWqawsqq5xzzGnh6NjcLpiIcYMNn2Szt6AB5ViuukvNNHGbySxdzW3bnULNrYia5dLGUbDT8MG1ckvbc8D5mRm6bqtHvz3XkKmRUnRR4zFyGjmmulOhFH4odLRqBEwHLNyvUHtXTnUVsab5Q6WUQ0WJqLLFkqdxwjjS79KKrui4uXZ9CzBXyKtdu7+wxjP7c5u3ZTEMNZLUzPWxvqEphwXXdCcKSSTxlHB5t5vUksdRsfy4Ue8OMWgM38KITwwa74JHHTqvWXio3sk/P3mBzYy757Y+ZMkelHbk/ck3r0rXd7RbFe3zgUoV6BazqJoqW2mhy6w0AXKnUJa16gA8eh0u8VZHcSpSJdktU6doyZrvuaNwCzWUevb7KqIx+31LdV4xjaaSu6h5s2WQfVnXvSA+DqthCDLM2tQV30cc+HHL1bfV6p88hvdJ9igN8VecPG4Ctwr9K/3VFy4zMENhGgLPW27hFnlpyu6QtY8ERiWVOPlvhSAHKBa2iKFjqclKfmZJlpHiMz8KloOFFWnt19wAHQfeKHV0hE1u3Lg67lps4rPSdQ+eE8GFeYYh9PpDIqN4t9xhnKLwbosZSg6TSdHNZuj7egNRjfmTK6YnfRPuYjnUudfcmcS5p4sLSPc2mw/V619t1LWkteyKlM4lylbq1qiRVOSRKsWowj9m614H+uCTVuahECew7b62qk7T6AJ+vRQzF2VlYy+MnTnM6UF0L4fbjNDV0T+Aas9VE5zLe8LhGX2OZzh+/HWdMHfAaBZbTBdKU+Yq21hrz5YmApZFWmjKnJ+waRFUqtTtc9Myg93NYT4W7Du0xif4UUrdB1b52p7FReabAwxzs9Cmq8dVKmeYjrmcgy21u18nD6r22nm9Ov4P+3bXSg0zq3SInzJpuDdsxdaDYmxv1IA9aqnhqHU15bg9w+nkKICOQthK6e/DAbJJwaT7lSotgXm1e7qdl5jjXeO0ePErP0p8e02y7nyAsNflovdQOxIUytTvpdiUXSlYNdjwxbK0LHnbsZDH1U6MYduqU1WazIjdl/CfJmxLp4P5oHnQlLuYdQVkVfWJkYwPXoPRgIVf3P0y1UGkNxS2sjP9qV6sIiuY+dcB1eqHH01LZ59oidT8atwBcVZVLuOuNZkE6Rr9v0Yqm4uBhyKoOzJpw9WHWVJDV2mzK++124jX2koUNoZuKDotGCAR6JVDyyMeqCXCt0gHzioPrzDjzdCHoWtCKyGmZ1B3JXHl5JfV+Hr/VuAjnSolYxtYH+Cy80ln817WVqnvFXoJcyjJ4dWr56TVV/ay3cBXmFYY07h41vt9xKlelFW6LATlRoyxa12yc1s5ad28S7ZoQ2govZDIdbgs9YD7syRD9Wdtf4G7sjgpwAIdEPa7aK7mSE4+XuhUl4wY2qz8TH3eYXZuY0blfqmqi6WD6Ziyulkavm1Xd2qZvRlT7YkkbZdxqZ52V/pKcrtrUnse5ArtWy5Vhvi7lHFjNSDnWWICPbjGZSzddHAlc8IfVAVfxpmuvIsKfg1jOwT0Pq0NQKUYln1vCV1wpx0nz3XlQqPZeyJieCpXa45D4OW3KCS1MvRCLGZ8EnoxYPUmUskWYI7u51e6+1LjCo7qqM5OeuAYnS3NW5/KzilYqoFfexn/ONJYumu3fx5zUS53omCxtakmf5/BmFbubKb+lmvbEcfuIuVrDiwM692gpoj2+AqOR6wVatprUdodGS7d00MWtQQSLortQoLGRTpV+fOuYSFq61KxR6IYKipoLty3o+tITBFwoXm2GPys5NM5yoWS1go4nhg12wUaz3NnYyWLn51Y5pk8vq83aIy/1btJDeyJlYw7eH816nrg4q/lvruglNfPKeLzWGTeEVBoAuDxX+1mxOssFkRioeDVYeyRsUaTaMri1hrt+j7ueft/Vpc6ujUPZyYCoXZ9SfIsG1vYwqOCYtan2VzvBS6xCrq51SutO0fYp09WGeYB3t4+KPrESyRoCxxP4tzfc5+dmAjdu3Nj87P4H79+/v5rI06dPV+OUiiCPRjopdfzpCNyFgAh0r9h//vlntKJXPRHRp4oErg7miuTSTSJLNRgtoCJ/+fIlemtPoMW2//3332/fvt2TC8+2QKB7k1gW8rdv3168eDGlKaP6/PnzsumHqVl2XGUZjTCL1ZBVJbFYjNVcNkdYHf5JflXc5vQLPtis/rx69er79+9TSeUDun37dsFSh0kZ0//06VP4bKmQVa1WRkcqduPTnGZVt5Q+nJvOu3fvogKsakX0qXqBY7Ya1zwusVVP/fPPPy/d3Rx+79691WdluiXharRSEcbUgc30RrCcS0NQPA+b1cb4YHSIot2rWmh8+PChMZEN0ZZqPJrUmJ4Ku/LLS/bkyZMounqBN2/etGxxkACvX7/+8OFDPUmUMn2KHa+cfu5wMWuI+Pvvv1sqXXNAy8DDLnPHMZvt391R6yCTeqkZHVOpttasYpcqYN/pREeGYZHVuauiw/DaIbO/cc5IHZPGJPPPYy7sg7Rj5CEXCEQJaJnj+NYxSaJ1rtVmImuDu96tuNVlKTeyrpfGLavkvXQK/hxk80a0ozzAhVKwpqakLjoxPFHDl6ogqhJh5M7GTksmKCy4Qsb06UVR7A90/Tlualm+HffB/ddLynBiax2kP9pfd0spnLuxfEmqdsI10F1S+1lINUk5UeefR15oQceyH+wAkXDX2yG3Pypb1Xm3sPT7Lo2ergf3MKgqMWt2fW7frK3WpnGWZ2eSFXPVQST5T/HMe6Vov6I9gfkJgb4JcNa6WP1uc2csvYguSyzNNj9//rz6yJE7w1a7TAlcdZlnlQYR2icwgmIvzZnDbQ2H1Rfu0SzUOsOcFX/JR5+ViBdZnkRLB2T54J6XMj+bIjCCSSwL3J0ea521bOLR1Czv/F4y+9EEcwPl308bJa091DhjZpdTO5DSr4hT93fimqVbkGb1x/U6uUK6wpe9tnQxqy8m3CwSpi8XnasVg5i+XER74keRqo0Y30qwJ2v7s8O2Gtc8LuG6devW0q2d4ZY5lEXCnWJMjw+rA5vpjWA5l4ageB42q43lQblhQ8IaDGt5rPZ+oPSkIBQeT0XIZA45y5ciY24Zh0vOquu+9CmzJliqwx0r6nxa7uxbtNPHrTVZ5kWKc42sXjTbv7tjQlfI1RJtjmDR3nqT+klsOqbN1ec96OqMa3O8aAV/nu7tLFiW05PSCNDCU3KeMvwI26lrr06nhwAQaIeAGvKRW27Cgrt9QXh3ClndqLP04Gr4CBMEXCiralAjwokulKziWIbW7iCNiWEWXi/ymGOncEjmYfF+4tPzgGz+6bbcORE1+ROX/+iP5oro5iLXVXhYwVs4BK495JYZqGUkXI/bublP5RphNG6swT5GZfT7xuruONrgHgbVLGZtVu8OzBr7lufaTFx0UNGJ0nELAl0S4Kz1ydUa7rrLFUhv0bDMNtM7dXIzXY1vOftnEXs1IyL0SmAQxV6aMy+FH1DdlnMCB4hxlSxybXilmrWsmtdYaLlKNXUg5yAm0V5Tq9NOvctm/qi1PFPHfPfJsluukhEQOn3NLLoK6FI9eDToZj1frw7/ZKxqf5ntuvqjdxXN/Y722R/z9YwTFRvTNzec6eK6qlvP9HmIqv7UKm+0II28IWIq+7CtRueOZvOYUIN6Mx1LypLwgPNRw+rAUr1jOScyUfOlW0vhSzwLhltaTcHsjk9K7X2ej8y5ay/OAXZA2VlM4iyVLippQgeeipcvX564B864eUvVvTrJcqvbfk2fYmc1xXSn5NsqRdtKdOQ1fEOZbKbC9T3kXJF6jX/d/n20Sf2sgXRMM4rExXUVu9JAIsHqureMvtlwGHlAkb0D3vJ1nDgKOqC8ZAGBzQSMo/TN6a8+qK2rq12GLHONA+GDTBCW+rWl8NUq2x8BF8p+hkemwMSwIO0Bx05MnQrqjz2pNpf/lvqdpXB7eTfH7L4/2kyGB/cTsCwlaBx+7ixVL19YHYfvR5FIYZDReIJA7q32R2X0+7l12l/8kT0Mqk3MWq5Kt2zW2LecW5uJ+C1XdEJsbkGgVwKctS5Ws2e95cu4cccyKS3G4p+EVnPUS/g0WiqbKal1Q2AQxU64Qc/68Hvtzyt1o6LbCpKo8W0JTk8ZndpnKdWeovHsRGAQk1iwut2XCxgXYvfnbjmSqkPg+zOKprCqJBLvmKO5UfHmQMtryB89ejTHP+WiWf1xaRym2JY5TqXebVWrJyCrkw6XW5Hr1RzPmuY0q7r1TF+RCjUm4noz3UeaOms9bKtZqh23pnRtHDN7T1l+/vbbb5Zo3uZ1yyO5cYbVgVxQc/xBLGeipz5rkti350HnIcPRwvv372tsdp+Vec9FQkP2JGu0umcpoaVoOsZgiVYpjnK3zDGVu/rBGhjpU7JqVr38vDVqz/k0mUe9lOHHjx9//fWXzldrIK1r7VHo22xmobZEbrZ/d4UfYVLvljfrmo4piqtZxe5jyh9lXjzQOLRQE6jRs6eL4yqYYh5mo9JScRcCDRIwTnOqSm4ZqOutDV++fCkrhiVf5RhOh8uKEaa2mmOWuz4xDjneOE+F7XsucDkXSqiBbggTQ5fG/mvGTqsMEyZr9dlEBGNnd5ZVTEi+7dbSAtO5y3+Jyj2LfN/90Tbl4akiBLRuklD4OYtzm+Qkxq1bt2Z5jr8YZDReCmyXozJLS9kAcLR+fwOieo8Y4dcTQClbbEsND4Mxa0VbnfIX57OaY5aToZR4jZu1VUVi37JRExqvaGMpiAaBnghw1rpYbZ6ynKw1kiWnj1sw9VLHuzzCLzC4Ik3X6hXCQEIgMI5iJ+zGia3DuJUTRd1AoNI7Do2nO7RHc4PMPHI6gXFMYiXUxoXY/blbjqTOe6/3Z+emoL0I+jiSGxJet7D2MEm1KokcxPqcV1iEU0Ka0p+ZgPyth52ct4wKavj0MX1zdW+7aEp1K5m+bWQ2PxUdnDfiDp4KNXKr0WKGpWbrve/cuLjubV63yJwVZ2QdyAK1FLljy4nnYanSa4RrY5D35iD5ATQZ10cPamRXJE08FUUw1kjEfsxpdZKVKx59Si4xd0puWRZZTV8zPi3o1Bu9rArQTYSm+veZ6giT+rmwGy7omFahNaXYfUz5V5mXimDssg/+rI18y24Bj7RRbr5cQ+ASBFoYnhktiTcz3Yl3nAkCLpSdqpL1+BVdKOkCMjFM89lw12jxhh07MXXaoFThI20u/9EfhTVFSJcENMjUEb7Voqk7aGEcXsnqrhZfEcYZjVtoWOJ0OSqrpIHsOrZoVKU4LVg243i7rIdBPDFruUrVsllj33JubSbit1zRCbG5BYGOCXDW+uTK3TkCtsw2VcIi+3tySVk2EdbeapwrM/EbITCOYie2oVheo1Cpviynqiplfblkc1nlxjcCMZ64cwfixpSJ1gKBcUxiDdpGl1CRrI2Dum/fvhXJzk1k9eVwinzKaNAVcr62SKIS1QA1y2C8aFB/JslbEywxnjGiDqNh+kIm9pDWNESSt9Ci7QDDmPqWYFTPj0QdSuWFDNtqVDseiuhPYzcdfXY10L4MZpR2NcdohGF1IEojN/DI5mzUxoKWM2rBJkR4HnJVJR3/3r17XkvUHgW9lebgN2Dmeh5y46chzHfxVMwoNl/oKJ3RYsjho48hb84ofNDT5DDCFGKZ3C09uzm8/UUHi4Sbi8+DWQQa7N8n+VsTLDFUyAK+FDm3o8mNv5SvF95Nx9Sa/ohzwYGrV2v9/TRWn1bPj6TqTQqMQvZXO5QIAlchIDeU5eNXejVhQTfUOBOExLjIs5ZHKkyl0dGRRQjzasSFEgpWKoSJYRGSxmFJN2On3MaeG99YKd1MnSzlbXb5j/7IUn3E6YCA8fCesTvoAMhSEcYZjS8R2BPe7Kgstx/PjW+ENlS/b2QyVLRTPAwijFnbo2atmTX2Le+pzcSzrVV0QlRuQaBjApy1PrlyLZ9AXBJR66xGh/79+/eXEqkavrrMY/z8VFUhSbw1AkMpdmLHpDynh32dwNMBb2a+x0x5Kff3c9XKeUXOje89nvjp1Vo0Jt+1jmJpPHAok1ijLk7Z+Z0uSOIlxOkHl+7q5XCJxbbpKXU3RvfoUi4FwyVJovubMzKOcuf4NS4a1J+pmNqDUqO8m9MsrtWYvs11MT3YoOoWV5KdiHIfX7JI7azsjtxqjF6F2pMay2hcimeUNldFFX9kHdiAK3ykb8uZGHrheQiVYVuI2qAOVHvvlJQH4NOnT/bXMWzLOnwq1/OQGz/McSnEYhvxVCzRm8Ltg42CH3GiT0lXSvpuvQaVzpe7UQIN9u+TnN1P6r3qyG0XufG97BI/++iYGlTsq0/5EzpT/JZGjMbvBUU/r1dcHiWoz8i4b+nV3KE1G1Wj1KQJgasTME4TjHuXV2kMNUHAhbKqD/sjNOVC2V+caAr1BrTR7DoOHG3slKs5ufHtqtLH1MlS3maX/+iPLNVHnKsT0OqJZdlUFungt9m2Bnao0Xhx+PX6yv2i5sqWG98u4Tj9vp3JUDEP9jCILWZtj4LVMwXbpGLf8jZuq0+1VtGrAhMBAr0S4Kx1sZpdPeVSLKf/TWjJ4/O/9//v/7MmnJYF44Lv0/2/AnN1ZQIo9lx7QlH2ozRzyumLhNM2/eCAd41TzYmMHBP1XjVk8Xoc308NqBLFi4xJ3Im0XqMLBTMe4ireEi3bZVqbflvkKXhUIKwsY0iD+iPJLfSMBSwVrbhWY/p2Vk2DqltcSXYiyn3cOzs3Pa7GePzxuSXJR2417qbwJT4Kt4yWE4+v3jLOoYzSrmYXRhhZB0IaG0JGtpxSHjwPG3TGfUQHVG7duuU18MePH5/l88RT4dbO1a/ttSkN1O60IuWlT9mDscEzkHuKc/VnG+zfhXSESb2nOXZTpgdxoXv0wp8NKvbVp/wh5KohxhZhcfkWkdPLyChekaxJBAIQ2EzAOJzQ2ZUicwQmCHNN4UKZUWy+aM2Fsrkg6QeZGKb5ZN01Dk68IU1WFlmRvYyM4hmzyEqNqZORajpa+8t/Ufnpj6JY2g80riS2X5BSElo+g6m86FUZje9RuZb1h35/T83ybEECB3sYJDlmbU/1tWbWvPlRtGhGHYs+WyPQIs/p+5Zbq+gaFUGaELgEAc5an1xNe2bRRlNuOfBciYI2Gq6mbHk/2WoiROiJwFCKvdpG9FH64zc9e+cQ2jlD0qCe600W9kHty5cv6xXBq7VoRnxfIoql8cChTGLxurBMjItnuppg2ZaoPuLvv/9ezbQ1FBZ5tE1Tr75bLVq9CBYh6+WeSPlgwYwvEUgIvOEWpm8DtPmRgzVkzjd9Udb0pfMqfnfJFtkHgcVFChMcudVY+sGQWPEQo7WsJ+3IOrC/Nru3nHge9itJIgXtXBdhr3Vr+v/8+fPEU1Vv4amoivfgxG/evGlx+ExSGXenrRaBPmUVUSKCfLmJu9w6kkCb/bsIHCyYcZhatWromAriPVh/jJJfespvLGPBaA8fPrSkpuFlkROSq3l5H9DO2ukXtV8pAAAgAElEQVS7mjgRIACBSgS0dm/cAmQc26flNCZiFCmd17a7q34PJWvclbSaFJs3ttXR9FSDLpQ9xUk8y8QwASf31lBjJ6ZOueqxM37Ly3/0Rzsrl8fbJ6DXrxiHZ216Qo4kPNRovDjYlkdl9PvFq5sEtxE42MMgITFr22pqeqops8a+5T1VmX62qYpOi8pdCPRNgLPWxep321ry5o0O+jSK8U3hJ044LQsqxmlzsXoiobYJjKbYljaiMdOTJ0+OrDflOL8GoqkzJEdCsOelCYOlHjVFPPKLE1H5jb1G9FkCTyEwmkksDvnEIVDxsiwlaHQ/ra7GLaVfKdwoj+XVd5UkVLLN6k+zgpWqC0zfTpLda8hOPhsej77VXukYt/hsyDH3kcFbjXe+cYnePMFZinBMuFHaXGEG14FcXGH87i2nZcaK5yFUDEuIHAIa2Xpz7ffv35/eR+CpsFTfVeLYjzzJzf7t27ed5aJP2QNQB+N5Z+UegGWfbbZ/b1awsvy91OiYPCCbf46pP5txNfugsXM3On73FFNt0x3KSsH0npc9CfIsBCBwGAFjjyDH5s45wmgTBFwo9XS4WRdK8SIzMSyOdKixE1On4vqTSLDl5T/6o0TFcasPAva9QKdvtjwX+Gij8bK02x+V0e+XrXFS20zgMA+DJMSsba4mPdiaWTO6r437hPeQyXrWKI99rJKVuyVyaxVtkZk4EOiVAGetT65ZGcRtEix5fMLUjL1C+OD+EMuKbKWtxvuFJ4VTCIym2MbmqUGbWpOmGcdUijYFatn148ePf/31l6b0x2R66Vz0DubEoXSd69AnrWofmG/k9Mil67FB4UczicWrwLIEVTzT1QTd7WurkdMR9KrXz58/p+NMdzcPOC2Jb4ij13NantIoUWW0xKwRp039UUmN9GowOSZNTN9Ozm2qbkHTt5NP7uMaFUffDpYY++VmsT8+rWY/w/0pnDsaRwd21mD3lhPPw04NWXpcX6723igsUyBfSiNbf/BULFXc5cKzRh2vX7/eWUD6lD0A2+xQ9pTo0s82Wx3dT+qX1IaOaYlMVnibin3dKX8W/IKRHz9+bElNnfLOE5KruXj74YwHmVaTJQIEIHAAAeNMX5J4n6/PlW20CYIRLJs3chWpcRdKbnHS8dscsKVlbvzuaGMnpk7HKGTjy3/0R8eoAbmcSMDox6ZXHW00XlYnL6E/9PtlK53UthEwDjyU+E4Pg1LArG2ro+mppswa+5b3VGX62aYqOi0qdyHQPQHOWher4m1ryZuPvtiHLJuzKIJmNXdxq71UXKQgJHIMgdEU+969e0awOm92584dbdg97PCzdn1ZXpdglL/7aKoX7ajWThQZvemghf7VG7+0VUV1d/onrbrn32sBRzOJxevR7gkqnvUxCRrdTzJHDX5ZazKVq6CMSyyr6WyI0Kb+rA6tN5S0tUcwfTtrpE3V3VmoEx9fskJN7T+m1ZyoIXPWN27cmK+Pv0AHdjLv3nLiedipIdHHNc1/+vSpe0vjNLkFmjpBh6fCraDrXss7Z5w9qYz2HmEJiD2Fc+cmq7mfsujQfYeypDZthrdZHauq2ybMUlLRMe0n2aZi7y/XaCmoczful1pyShQh5u2H03jDPnEoIgCJQAACewgYzYiy2GlJRpsg2C0hmzfsCnwJF4q9OKsxGbCtIsqNMODYialTrpJsiL/UPzay/Ed/tKFOeeRCBGTljNIaP7VqTO2K0UYbjZeto6uMyuj3y9Y7qW0gcJiHQbJh1jZU0PxIU2aNfctzvRS/aKqii5eOBCFwLQKctS5WX1+/ft2Q1ratFXqbkf1o97mb/CwF1E7EDeh4pD8CYyp21tdp9FU9fTRJR+b06t8TP/XZn+4VKZGM7atXr1Qven/Ejx8/9K8+Ra7PWTd4xLFIeUmkNoExTWJZqt23PqP7yTIYK0vekppRKqNfxpJjbpw29cfILbew7cTH9O2vizZVd3+5zkohutlC+48b+WapsNBqjLphd6EYE/SibfMIeYls+4kObOPmPjWC5cTz4Nb4/mv1Al4HoUVouTcbfGMdnor91d1CCvYtZZ8/f97jMKRP2Vnd9v0oOzPicQuBNvv37if1q1VDx7SKKB2hTcVOy8zdKAHvrT3ROAr0xpxL0baF66Os7oONnCpxReIaAhBIELBPPzVH2PzlgzEnCLhQEoq34daFXCgbShd9hIlhFMvOwAHHTkyddurM6uPRkXZTy3/0R6uVSITrEog2wGhxBj9rNOZoPKoJ2wIvNCqj399WxTxVisAxHgZJi1nbWWVNmTX2Le+szcTjTVV0Qk5uQWAEApy1LlbL23bubttaofOWRrntX70wJpgbzSKA3vmamyzxuyQwpmIbVwXcGpe10VO//vqrJjl6DbAO9G5eInWT5RoCEGiKwJgmsWAVbBtiFRSgdlLeh0cS2Z37pc0lwYwVpFGiHG1LidQLN4pXT4CllJsVbEng3HBMXy4xL373GuKVt/ZP2Z/oXFUvP6qdtT19Wo3F52DnecWY6MDOWhvEcuJ52Kkn8+Nyv8gV47U7LXepy+Ds00yJi+IE7GetlbWnn1nC2J89vf+1CBAdyGUByY08SJ+Si+WU+M3WRbOCnVJNZJpLAP3JJdZyfH2nztiX1XONevvhOGvdssIgGwSiBOz9gtfeo6lFA8ecIOBCiSrDhsBhXSj2trmB6rCPMHYatuorFfwSy3/0R5Vqn2RbIGAfZA5+1sgOyuJhqFr1FgFw11etAhKHwE4C9lnMZg+DJMSsHVZNOzNafZx9y6uI9kSwt8c9ufAsBCBgIcBZawslU5xtk4FtBtE+4NiWvqnAtkgWAbYdU7flT6wrERhTsfVasqwdk26NyuzoVX937tzRObrp3PX0XWU3DtcQcAlwLN+l0fj1mCaxYKVYPLkFszs+qQtpSBSO/QS4vhAYTaFqYLP606xgpfqXCyl2m9OcZjWkaoOtl/jSIkFT+49pNcYO5cTvTrsqajEdbnzLNTpgoZSIM4jlxPOQ0AH7LW3CUyv2PMAKsTdDe15DxSw1kuwYWpbncI9C2p+t0aNl1aBFgOMXHezv/s8qLJE3EGi2f29WMEyxq2bN0mhWf1x6XNsJGH0Lz549s6dpj/n27Vu3o9Rgg17MTo+YEGiEgGVIPIlqH+d7RbM/aBfGy6LUT4sArt1L5IsLJQHHfmtkFwpdql1PsmIydsrCdUzkZqdOq8W/xPIf/dFqPRLhogT0SSG75MZVYHuC14o55mi8YB0xKisIU0ldt98vy6HX1Cxz6qnsdtMUsrI/a5cnzKVIiEUAo5OhiDxTIu2YtQtVZZS/fYBxyr7ldio6So9ACAxFgLPWxap7w85drYtv++aJ3Xbb+4NiIP47IYsA3ibF/06AXwMRGFaxX758ub+ap3PXjx490veu//Wvf8nr+uTJE+2WYJa7ny0pQOAUAsOaxFK0LSOQUnmdko7dZ9HmRky7VPaSFqyIZvWnWcFKwcf07STZvYbs5JP7uN5qFD4il7pG2mH4WSG0GuMbzWuvcxjTN0qbpU7oQBauMPI4lhPPQ1j7WSHaAHTr1q2wsWuj5zbvblbuRB6cQNaS6p4JFH3KHk2r0cvvkWfwZ5vt35sVbHCFuUrx0Z+r1JRRTuN5oXfv3tVY5vOOcBuFMRaNaBCAwDEEDlhkGXaCgAtlpw6P7EJhYrhTeRKPG4crjJ0SDLk1E7jE8p+kpT+aq4yLnghkua8HX3wZdjReROEZlRXBSCLjEDjAwyCYmLU9GtWUWbP35nbV2gMn91m7VPaS5sqwFL+pil4SknAIjEOAs9bF6jrcbLeatLborcYJI3z58sWel+XdKmEWBUMsHdKGY+oFJSSpRgiMrNjaMelta9hfKZ8/f37x4sX9+/e1/0aOp9u3b+votd4fvD9lUoAABA4gMLJJPABvH1nIzhsL0uZGTLtUx/ssjGBPiWYZWp8iWJFMMX1FMJJIKQLaEBaddxs39JQSI50OrUZ8jH6V2m4H4yvkirto0IF0G+GuSwDPg0sj9/rVq1d37tyJPiV/To3TL9G8CByZgL0H0QBGvcMGVvQpG6C5j9gnue5TXI9GoO9J/Wi1SXkhsJOAxuf6mrQlkehREMuDS3HU6bu+ZZmme/fuLUUmHAIQaJZA7TnCyBMEXCh71H5wFwoTwz3Kk36WsVOaD3ftBC6x/DcVh/7IXq3EvBAB+/4f+3D3QsW3izryaNxOKRGTUVkCDrcgEBKwm1xWIWd6tfcgzRlNF02ZNde37Mnp/WxK7Fk2u1T2ccuc+M4Lu2w7M+JxCEDAQoCz1hZKpjjGnbVuWttePpGV0elbNzD6bo1znSAwuGLrILRxU0WC4dItTW804NPRa51D0Llr7Znge9dLrAiHQCMEBjeJRWrh9CHQUimK+Fl0nMOuJG2iOMBJt1QFlvA2oVkkv3Qcu1armKfXUZvTnNOxLGlgEdO3lHil8KWtzHfv3q2U44ZkaTWCZpxGRU/Ob2C+9IhRyfUyrKUUtoWjA9u4uU8NZTnxPLhVb78Wt0ePHi3Fl3lp6jUcS3ISfnUCWesI9hVuFwt9iktjw3WzHcqGsnTwCNXRQSVShJBAs4ptnA2FJSLEOIxcclBsBqjlQvdZoxjuI1xDAAItELAvskjaDXOEwScIuFC2KTkulGYHbNsqtLWnjIMWxk6tVVxr8ixpSFPLfzM0+qMZBRfdELCPSwfvVQcfje9X+MH1Zz9AUhiNQG0Pg3hi1nYqVTtmjX3LO6sy/Xg7FZ2Wk7sQGITAfwYpZ+1ibvuAiXFPsCd81oCjzTMAXolqb3r2suNnmwRQbL07U1+frv0WHDW3d//8SQ1kgrQawevqG2wRejehWoT+VF/aqOT+q8BJYCxngxVXUKS5oi1p0tdbKHUW5+PHj/YStakhWX4BtQi9ttleZGJelACm76IV16vYGjKHRdMxp6bMEa1GdfT777+rT7GMjTXGrld9FgEmaUO92hOCDuyhN+azeB5y610+k2iP4KajCHqlXffeFTwVbqUff521yyGrd5jLkvVUm9PMuSzThbF39p7a/PMSTDaXjgch0CABOqYGKwWRcgloAGmZz6qPnobxuekvxX/z5o176+nTp+5PriEAgasQyBp/Zo32JwJZj2QJcxbh3AkCLpTcmsKFImKXaAu5NdtOfMZO2+qCqZPHLersbW35z5WZ/silwfXVCcgi2YuQ5RK3J3uVmIzGd9bUsKMy+v2dmjPs41lNJstAzUiznsqSZ87i4ItcJ8NO8dphwr7lnVWZfrydik7LyV0IDEKAs9ZlKjprEDBnqXOV87X9wv5yL6Wp9dH2l0izDtvYQRHzWgRQbNXXMR7SWTF0rlt/aoDPnj17+PDhHM7FwQT0tg5NP1QXagXqTbZ1KAfLTHa1CWASaxO+evpZhqKDgVZWea9euSPLj+kbufZbK7uOzEVFMn42IfpsjUBazURVH4te+hCBi124Kp21Nu4MqPFVBHTArWKujQTwPBhBaaquV9QZW5k6CEX++eefjYm3Hw1PRWt1lLWxLGuRey6pUdun+Cw6zNzmiw6m3nNZuIBAgwTomBqsFEQqQkDDSO8r09FkNefdtqkgTE0eD3cjYGeD2LC8hECgYwJZc4QNiyxMEKQ8uFCMLWhwF4pLiYmhS6PGNWOnVapMndKIrrL855WC/sgDws/rEsgaYWYNd6/LZEnyLFa460OMg4zK6PfDqidkG4Esk7vBwyCpMGvbqmZ+qh2zlqUA7Yg9k8y9yCpvbuJh/A6IhYUiBALXJfDv64relOQbLKleibetCBvy2pbRYU/xEo7DULecEYo91Y48pNrZcGRNaVPFo0ePdOpgyad8pDBD5aW61hF3kZcNvHPnjvbT6Lh1fw1hqDotWNj+NIG+vqB6KKn+NCTNJ8vdlk6Kuy0T6E+xMX0t61tatqWDuzrTm37w4Lu0mgm48Qz8toNnljrVMN4SrcaL8NABC3nihATwPIRMvBC9Q+HWrVv2UahcK631EV6JjD/xVBhBHR8ta2C5rXfY9tTxKOw5ZkGzJ7sU8+DslsQgHAKdEaBj6qxCKU5IwDif1cf3tH02fHxDiF6+7D71+PFj9yfXEIBArwQ2uMWYIEzKgAtltVEM60KJkmFiGMVSMJCx0xJMpk5LZLzwqyz/eWLrJ/1RyISQKxLIGmEO3qtmsbqEMhxcoQdnd3AV0O8fDJzsPAIbPAxKAbPmYcz92Y5Z668q03Vh3zGSTsd4t52KNgpMNAj0TYCz1mXqd8PQQTv2tuX99evXbQ82+1TWG3GaLQWC7SSAYs8ANRk+fnODhr/aFnzv3r1S2zXm4nDhEdCZdnH+17/+pfPV8uPvn3joPUbTn5cRPy9NAJN46eo7QPj9puMAIdNZZPkFOihvmgZ3JwKYPjShEQIaD0ePzuqjxK19sJRWM+nM77//bnmZnfamV9Ixi29dfg/JWVwAdKA40nESxPOQqGvBkds2dwiqvuP58+eJZFu+haei5dqZZMvyn+dq75QFfUr7aoCEEBiHAB3TOHVNSfU2XuP7l5eOhWQx1HE4dwKrpaVSn8vOEoPIEIBAEQJqwvZ0NswRmCDMeHGhzCjCiwFdKCEEQo4kwNjJo83UyQOS/nmh5b9oQeiPolgIvBaBDYPSaxWwoLSMxgvC7CYp+v1uqrLBgtT2MKjImLUG632bSB305uxb3lb1PAWBAQn8Z8Ay1yjyhp5DG7VrSOKlqQFQVpfgPV77p8TTEvKTJ09qZ0T6nRHoXrG1PVdNQ4ef9WWkI+tOxw+0OVgvj9ASxZH5jpCXtrDoy9XbdsNoQ61Oj+jf6U9WXRfeUR8ZUqU/AknKGBLo3iSGRSbk4N7hdOD9udtOR9qBAJi+Diqx2SIsDdiu/sHSvluNPsylNxmllUp+G+2k8UbR6UeMd6OH871nvU+HeXeP+dm3DhzDsLNc8DxEK1Q7FUKDrym5eygl+qAC9fl6OXNqvFhhKced4XgqdgI88nHZ8COzW82LPiVE1FodhRISAoH2CdAxtV9HSFiDgF6+bJlUylmxfz3d83ho+FqjRKQJAQgMSKD7CQIulKhWD+VCiRIIA5kYhkyKhzB2ElKmTtv0yhsMz4mE3uD5VmsX9Eet1Qjy5BLI2vlDr2rH2/1o3I5ijtmT/tDvz9XKxTgEMGthXbdj1ti3HNZOwZB2KrpgoUgKAtclwFnrMnVn2W/n5iRTuPlF0Vm91Js3bzZn5ArMNQRqE0CxPcJquToMoI0OS95eL36pn6qIX3/99f3795iOUkj1blGdgrbslXFz1P5svZJDn9K60C5tV36udxLAJO4E2P3jWSsQHdDIahEdlHfYImRVNNOcYfXkgIJLu6K53Lt3Lxp+YiCtZoavyYvGz6tDblXuw4cP56eKXGh1c/XtezqlWUl/0IEilThyIngevNqPvsXs5cuXMh2am1vcv9qZJ7PgJdvgTzwVDVZKQZGyeoc536ynGI3P3LiAAASKEKBjKoKRRC5KQGNybRtY7Yg18VRL2bly5y04Pnjw4KLQEBsCEMglsGpkwgSzHhlhgoALxVOScVwoXsH5eTqBwcdOTJ32aOCFlv8SxaQ/SsDhVvsEskaY7RenqoRZrEYYjVel3Wzi9PvNVs3ggmUZqJlV1lOYtZlbgxfsW26wUhAJAhCoRODfldIdKll9GWl1Z60HRJuAvRD7z9F6KTsZYl6aAIodVp8+ufbq1au//vpLZ27Du1VD9FE4vYe4ahYjJP7p0ye5uQVz9dTHREP7afQWXn1X/MePH/KVTJu5RwBFGUMCmMSQCSEugSz3k/sg1xBomQCmr+XaGUc2HZCLHqVrc/8xrcbVTMuHo71t5e7jm68t3wGrke8kMDqwueJ4cCaA52FGoXci6EVp88/pQq+im97RsLQVz4svF3Hxdzp4Wez8iadiJ8CzHr9x40btrOlTahMmfQhAIEqAjimKhcDRCFjmlWKyc2qpVT/Xq6y9CpoLjIaa8kKgJwK15whMEEJtwYUyMxnEhTKXl4vWCIw5dmLqtFMPr7X8ly4s/VGaD3ch0AcBRuN91OPmUtDvb0bHg9sI1PYwSCrM2raqafAp18PcoHiIBAEIQKAgAc5aF4Cpc3G5qezZqH3AmCa3OMSHwH4CKPYSw5s3b2oDhGYaOjzwyy+/LEUrHq5vMem4b/FkB0lQbnotMeqr1MZT1jpOrw3cenPH8+fP+ZD1IEqSLiYmMc2Hu6O5n0Yr77AajukbtuqbKvjSxuU9U/h6BaTVuGw1il49bq2D9GXnOBrAv3v3zhUjvNbblOqN8NGBEDgh2wgM7nnQiqDaqdec9TY0uXz1ArUJqRAZj1urKylrarbVafgUnoqQCSEuAfoUlwbXEIDAAQTomA6ATBZXIWD0OWi8qkno5kJ5U2bNVTcnxYMQgMAIBJggLNUyLpQRXChLtU94IwRGGzsxdSqieNda/rMUefD+yIKIOA0SyNr5M/hwdPDiN6i9h4lEv38YajI6mABm7WDg9bLL6s3riXFYyqOV9zCwZASBSxDgrHWBaop+9iqd7rxRLx0teldb/aLhBELg0gRQ7HT16bWUT5480Vxan7nWfgi9bz4dv8hdfZBZ70grktRQiei89K+//urt0l4ioFPWqlMdp9/TLywlTvh1CWASr1t3x0iO++kYzuRyMAFM38HAyS5KILrZQspZ76xsVAxjIK3GA6UZ02+//eYFej8fPXrkhez56W1VD5OSPJodhOGlQtCBUiRJZyIwrOdBH8PxvLtqvPpCtWf89Uo1TeEt2qK31+05BmPJIjcOnopcYgPGp08ZsNIpMgROJEDHdCJ8sm6QgMbhxnFm1GthKZGWF90Rr/p91qQs3IgDgZEJMEFI1z4ulJlPfy6UuWhcNEtgqLETU6dSehgdSKuz8zzApbI7LJ1h+6PDCJMRBM4iwGj8LPLn5ku/fy5/cq9KALNWFe+RibNv+Uja5AUBCJxLgLPWBfgbP1s652R8w+Icf8+FPsyy53GehUCbBEZWbL2ZUkcI9ImkHz9+6AtLevH86nGCPZWo/cF7Hh/tWe1WkSNeu7QtBdeB+emUterUEp84EFgiMLJJXGJCeGcE8NF0VqFFioPpK4KRRDwCes1QVLWOnMJ7IhX8GS1awfQbSUr+mV9++SUhjA5P6j1HiQj2W5qUvXjxIhFfy0W5/qJEavtvDaID+0GRgggM7nnQbF09graphcogA5I2MtMjam7tuFPwVIT1eMWQ1t6ZTZ9yRS1CZgg0QoCOqZGKQIzWCBg9D9EjIpayeA8al7EsKRMHAhA4i0BTc4SRJwi4UHpyoZzVnMl3A4ERxk5MnTYoxtIjfS//TaUevD9aqnrCWyOQtfOnqeFuayQ9eUYejXsorvuTfv+6ddeH5K2ZXMxaH3rVRymyRi99FJlSQAACMwHOWs8otl/k7p01uvyWBMJqL5Eh/NIEUOwN1adjvXqZmZzCOnetU7svX76UeSl79FpHER4+fLhBtgEfefXqlT5n7X4ZYAmCDl28efNGZzM4Zb2EiHBMIjqQJtDBq/6ynHQdlDddodydCGD60ITTCXg7j2d5dk7h53SKX9BqQqQ6G/n+/ft0x6EK3f+9Wa133rlzJxRgDpEMchZFz2rOcfZfoAP7GZLCKoHRPA8yEZqtJ7BoOp+4O9+SBZCXYP551gWeirPIF883a1dBuh9cko0+ZYkM4RCAQEECdEwFYZJUZwT0lWnLO320ZpcerC5h8TwezTo6luQnHAIQ2ElgwxyBCcIG5rhQPGjXcqF4wvOzcQLdj52YOpXVQG8wPCfe66h4tP5orlAu2iewYVDafqEqSchovBLYNpOl32+zXpBqicA2Y45ZW+J5ufBtCtBUMdm33FR1IAwEWibAWeu9tZO7oqljkPJo7Mk1q5fK6g/2SMWzENhJAMXeCVCndnUoWhPv6ei1Pnk9Hb22bM5IZy2nc66hSyfY5V19bPzRo0eWoqkX0G6Ye/fuWSITZ1gCmMRhq95Y8Cz3U9amfKMARINADQKYvhpUSTOLQHSzhQZvzb4fh1YTrV/Vl2ZDiXmQekZ9tHbPcWvNufSWpWjuc6COWe50/sxJJS7QgQQcbtUg0L3nQY4U+VXS6NS0nz17lo4z3ZWXQO9lsMSsFAdPRSWw7SebNWGci0OfMqPgAgIQqESAjqkSWJLthoDxpEfUd5GG8PbtW9dFfPfu3drvBUvLw10IQOB4AhvmCEwQdlYTLhQBvJALZWd18/gpBDoeOzF1Kq5R0SF0y8t/BQl03x8VZEVSBxDIGpS609gDZGstC0bjrdVIPXno9+uxJeVKBLKM+SwDZm1GcfWLLAUYvDe/el0jPwQgwFnrvTrw7t27rCSePn2aFT+MfOvWrTBwKYReaokM4a0RQLHL1ogWrqaj19rXq3cu6J3Bjx8/zpquuPLcv3/f/cm1R0CoX7x44QVGf2q9Rwcz2MUShUOgSwCT6NLgOiSw2Z6HSZ0VkjVGTZyXO0t+8q1BANNXgypp2glo53E0cssjYVpNtMoUqL0jS7em8M+fP4vetuPWUpU0eXXTf/311wEHrVWWtCQehKzO13uWnxCIEujM8/D+/XvN7qMl9QK170Fb8bzA6M87d+5Eww8IxFNxAOQjs9Br++zZbZtA0afYCRMTAhDYQICOaQM0HhmNgPG8kHYm5E5mvbMlxoxG4095IXA5All+ng1zBCYIZVUCF8oqzxNdKKuyEaFNAsYhzeXGTkydiuvbFZf/ikOYE+ysP5rLxcVVCHSw0+kw1IzGD0N9bkb0++fyJ/eZQG0PgzLCrM20r37RQW9+gMJfvZaRHwIQmAhw1nqvJugEoz0JdTD7v2WatRCStQ3LXhBiQqA4ARS7ONI5QZ3sleV5/vy5tl/oC2/GJYf5cV1oZLn6ZSc3/lDXYuvtU1kqvsiDcQkO4R4BTKIHhJ8egTbgLc8AACAASURBVCz3k9644T3ews8sqbJaRAulQ4ZtBLIqmmnONsg8lSCwNKLbMHhO5FL2Fq1miadWJVethCII4NImm2jKmk8p5fTxex2/VMqrh72j6W8IRAc2QOORSgQu7XmQw1bektu3b9vh6Nv1lnVEGQQdzLYnWyomnopSJNtJZ7Vfc0XN6h3mB7OeypJnzoILCEBgWAJ0TMNWPQXPIqARtb44bXlkyYMRfVZvZNbYdb6lHj9r3Ds/yAUEINAagdqLLEwQ6tU4LpQo27NcKFFhCLwEgS7HTkydauje0uC55eW/GhzCNC/dH4XFIeQSBLJ2Ol2iRPWEZDRej207KdPvt1MXSFLbwyDCmLVu1CyrN89SrcMQZUmVpbqHFYGMIACBYwhw1noX5w8fPmS93GL/R60lbpbVzuoPdrHgYQjsI4Bi7+NnfVqvqNRxX1kGfeba+sw/8Yzfbc5K8+DI/3L+dEaiSO7aM6334FqS4qC1hRJxZgKYxBkFF1ECWRrS5ib4rCF0lo8mSozASxDIUmymOZeo0wsJqTO07s7jWfI//vhDWw3mn61d0GqiNSJHjbt1RuPwpfOQ6ox0cFpTpNUT19IQjfwF3E05zP3Zs2efPn06UmfQgbAWCGmBwLU8DzIRGjBL5ix0aulpgzCnJneK7NL884ALPBUHQD4+i6xpnfG7614p6FM8IPyEAARKEaBjKkWSdEYgYNxIYByITsS8yBwpGUGRKOMgBGrPEZggHKNIuFBczse7UNzcub4igc7GTkydaijhRZf/aqBIp3mt/ihdlty7zl7Cf5XaTJgrwzjxs0aYWcPd/hhmsWLzzBUVgH7/irXWscxZJpdVyI41wVK0rB4qS7UsuReJw77lIhhJBAIjEOCs9a5a9pYn02lp657Gx+k4lrtZm/+y+gNL7sSBQCUCIyu2fLuVqC4lqz3B+sy1/CzGd+QrHQ15dWxgKcExw3Ukw3gEXad0+KL1mEqyudQjm8TN0IZ6MMtp1eZoMMvXn+WjGUoTOisspq+zCr1Wcd68eRMVuPEtyLSaaK09evRoDtd8R+NwzWUSE5/Pnz/rxLX2UujTXpolaZCvU5Ga++hfPSs3jjjfuHFDI/9El6quWR/FLeLzmYW3XKADFkrEmQjgeVjSBDXwba9I0Pvmjd2EjMxh/PFULFX01cOzlqK3TaDoU66uJMgPgTYJ0DG1WS9I1SwBdceWflwDA/vbfLzNDMYRbLOIEAwCEJgJJPxUc5z5wmJb5sjTxcgThMOm8DPzq2ze6MyFMvPn4roEeho7MXWqpIcXXf6baNAfVdIKkj2RQNagNGtP0YmFqpT1yKPxSkibSpZ+v6nqQBgRqO1hUBaYtW40jX3L3VQlBYEABFYJcNZ6FdFiBHk0jJ8znZLQB44W08q8Ye+osrZhZUpBdAgUJjCgYmvarD3906LUly9fCgNdS06LdhJgybMcPu1tyAgjDBWi+tJuaUuR9aINO2RLgsQZhMCAJnGQmi1SzJs3b9rTaXMFIstJl+Vus5MhZoMEMH0NVsogIi0NdHWOrnECtBqvgjTBmd0gGodPNTtNfHQWWq9A8uK7P/Vtc30HQ4P8O3fu3Lp1S//q2LaOWOswthvNu9a2AI32dTb7rN4KHfBqhJ8hATwPIZNSIXojg2VvkIa+x5xpwVNRqmYbTGfu3SyyqRezRAvj0KeETAiBAAT2EKBj2kOPZ4clYBw3LvkxPG6aC7huWL2GbNtrhrxk+QkBCLRA4IA5woATBFwo9XS7NRdKvZKS8sEE+hg7MXWqpzZLw+bGl//oj+qpBCmfS0ATUq3eGmXIGu4a07xWtAFH49eqoM3S0u9vRseD9QhkmVxWIetVxCVSZt/yJaoJISEAgSIEOGu9HWPW2WltvHv48OH2zP77yfT+YDdum6drXAm5hsD/x97dn09tK/jD/mWvLQAoIZwKgBJCKgBKCFQAKSGkgpASAhUESgAqOKSEQAd5Pnv8rC+v30YzY3v8cvNH4q/GlqVbsiTL1kwtcMCKXTcjeddhaIa39plpIzPIaShKXg62YLhZBIULrXNI3Ly80qSzXShwwCaxUMZulUD5rHrzdbr16JWPUctzup7cScnFApq+i+kceI1Anmb1LqYd+SXka0437bGumpZnFkvXIdlujsOzFjo//JUV11OVbPD//PPP1J/bvpSjDtQlbmNIwMzDkMwk4YVTJfm+zrxVPMkZRyIxUzGCs/WPyt9yyBRfs/s7K+P6lLO47EyAwEkBHdNJIjsQ6AoUrhfK8LLkZ+5aTx4LI++mSggBAisUWOAe4YA3CKZQZq3qq5pCmTWnIl9SoHB4s/Kxk1unmerMdh//6Y9mqhKi7QqUv7fTPfaykPIRZvlw97KUrP+ocqvly3H9emtOoX5/zaVz2LSVN7meQh62kjQzXv42r/eWm262CRDYnIC11pcXWevx5HhEv/322/gOZ31afh+VXqrkUetZZ7czgZkEDlixm4s6Mrk/E+zJaPMKZpYcnFxurT2pJfMdos2yq8O7G1nI8fjx4264EAInBQ7YJJ40sUNToHzudZ2z6uWTdOXXQtPH9kYFyovbsGSjRbzOZA+Nwwvf0bltplw1Tf+M0pv9S++a6qy4zm7pHDNLU67XPEseG+TYxJCV22sY6pfnQsvZLMdDbTfvXodavAVA9jrzkFalfvVtnPHFixd5vW98n2s+NVNxjd7Kj/306VN5Cnu7v8LD9SmFUHYjQKBEQMdUomQfAl2BDJsLe/OTLypk8Pnhw4f6FHkIuIZ72Do9NggQuFKg/NFPYavSTc8BbxBMoXSrwYQh65lCmTBTorq5wA7GTm6d5qtFQ5Ph63/8pz+ar1aIuSWQR4etkLn/PGuEOXdiVh7/WVbWCKy8NOvk6fdrChurElhghiH51aytqtCvSYz3lq/RcywBAhsSsNb6wsJ6/fp1+a1mxgfTPrx89OhRebqbrxqXH2VPAssLHLxi51K94axHnkDkN9nu3LkzXu7N1zLG99z3p82fyxvPaeEr1+OR+PSYAgdvEo9Z6Gflunz6qfko7qxTzLpz+QC1PKezJljkywho+pZxdpaWQO/byRkYT3sX3zrpVH+6apqSzZ9GyYro+/fvNz9tbuf25/nz51ks/c8//+Rrp3Lgy5cv0+Pk1fPmPVG2E5LwvHmTgX32zP5Z8JZjE0MzwhtuqwM3xN/iqc08zFFqr169Khyylj93vCCdZiouQNvKIWdNxxXWxt6861N6WQQSIHCZgI7pMjdHEYhA4eXTO5vRBGztsP4lJc3E2yZA4KTAAg9ZDn6DYArlZCW8YIeVTKFckHKHrFlg62OnwvSnCLx9dG49bI2Hq8O38vivzqz+qKawMYdA+eK6qc5+1vT1Dd+knSq/18Rz8NH4NXRrPla/v+bSOXLaFphhCK9mbTd1rLw3997ybgpdRggcU8Ba60vKPXdxZ01gTfuj1klxXuot76jyNvAlmXQMgcUFVOyzXp2cvHyyFKF3orl5ovJ7quZRO9t+8+ZNoUO+JnxkgceaWbLsJF8pUv1Lftec1B2nTZO448KdJGv59vfyeNb2BCLpKf/Sok2sdSwvC3uOC2j6xn18OodA1s32Du228gqyq6ZZK5q/UVD+nCZd6tOnTzP0zRg4v/qVTioLqqt/2U5IwjMkzouAZ3W+zYTNuq0OzMq7y8jNPMxRrPnKhuY3NQydIk8T05gMfXpNuJmKa/TWf+xZl+01N1D6lPVXBikksBUBHdNWSko61ymQe8987dfJtGU2I7erI7u1HvltZaJjJEc+IkCgFljmIYsbhLPuxerSmWpjry9v3HwKZaoCEs96BDY9dnLrNF9F2vrjv6aM/qipYXtagfL3dqY6b0Y4JTe81el6H+JPlZL1x2M0vv4yOjeF+v1zxey/jMAyMwzJi2ZtmQJd4CxnvTqVCrZAkspPsViFL0+SPQkQWK2AtdaXFE0WWpffZ2bnOdbalT8QXeeXglzi7pgDCBy8Yt92ejT1K2sMxr/HYfmvM1xhrW+9njKSwvIvohuJ5CYfZZlKEl/9e/HixU3S4KQROHiTqA6cFCivIWv75p3yJyL50oqTDnbYmUB5xXabs7Oiv1V2hoZ2s/706LSZddVUnq1XzPO71tM6rzk2dWDNpbPCtJl5mKNQ8mw47wqXxPzrr7/mPb+SPc/aZ6g760aSO/1u4CZCjjxTUX7ZXn8DpU/ZxOUgkQTWL6BjWn8ZSeHKBV6+fFmSwpFr7e3bt82XGTJIyJC1JE77ECCwCYHyhz5X3iMc/Aah/F5spmqzy5c3bj6FMlNhifa2AtsdO40M51qk5vRaICf/HLLd0OO/Oo/6o5rCxuQCN3kRtHyAWj7onVxmJREefDS+klKYMBlDfVP3FPr9romQ+QTKG9vyBnwotZq1IZnNhZcXZXkFWwbBe8vLODsLgX0IWGt9djnmR43yVlzhYXm7d6afK8msemEabj7hUphOuxGIwMEr9hqu1vGHEM03M45ZY9MFFK7syk9anfXtTcf0lOtxgYM3ieM4Po1A+ZxF+RzBMrDl/V15HpdJubMsIKDpWwDZKZoCvUvj8nXaGxrIuWqqAm3+qHVC7t271yzofW+rA/su38lzVz4Sm/zUdYS7nHnIjwkXjl3Hv+SuVirfMFNRbrXFPVtfJjKehcJKOBKJPmUEx0cECBQK6JgKoexGYETg+fPnI5/WH+VGeOiHQVrv714/SKhPaoMAgTUIFD6tTlKvvPwPfoNgCmWm2n7DKZSZciTamwtsdOzk1mnWmrODx3+1j/6oprAxucBNXiUqH6CWD3onl1lJhAcfja+kFKZKhn5/KknxTC5Q3tiWN+BDidSsDclsLry8MtxksDHiWT60Ls/jyOl8RIDApgWstT67+M76frveiZuzTzlwQOE3xKSXGnrOOhDxEsFJUibQ84vf5SOnJZLlHCsQOHLFztWam+rbFkIuzKwtGUrDTb7OcCgxNwlvLeEYScPkL0+PnCsfWQY/7rPdT4/cJG631BZLedYBjrTYzWSUzxE0j5pvu/D76vKlFemV5kuGmFcroOlbbdHsL2FZvNQ7iNrchKmrJpWz1bkc7c5FHdhfAzVfjsw8zGf75s2bkvF5up5pp0PNVMxXpmuIubx8p7qB0qesodylgcCmBcobLlPomy5oiZ9boHBqorWmukpVHjU2J4QzRjXLOnd5iZ/AwgLNa3zk1JPcIxz5BsEUykjtuvKjW02hXJlsh69ZYItjJ7dO89Wo3Tz+q4j0R/NVlSVjXueXRJevr5vQKm+MlzxJyRlbD38nTMOGojryaHxDxVSSVP1+iZJ9biKw5AxDMqhZu0kpT35S7y1PTipCAgRWKGCt9XmF8vr16/I7zN9++y13hued4Jy9f/7558LdZ13yXZiG1m5JfMZnmQzKLcRMP/3dOqM/tyJw8IpdeN8ya2mOvOG0zom/WTVakZcX0FlfzNE6ywV/Hm0xyQVEGz3k4E3iRkttyWQXPjYub7uWSXxhegpzt0yanWVJAU3fktoHP1fvG8kx2Vz746pJqbXmanpX0e+4wqsDOy7cObJWOBib49R1nHudefjzzz/rPI5sZDr07du3Izuc9VF5gZqpOAt2JTuXT+yX9wXjWSuPpzxt42ec8NMkPleEhw4TkoqKwAUCOqYL0BxCoCtQODXxyy+/dI9tTXcURtWNRwgBAqsVKOxty8f2Izktj2SXNwiF1COA139kCmXCKZTri0MMqxUoHPCsauxU3sKY0zu34rXGw/XhhfWk3n89G+W1Zb4077U/mk+sFXO+BKcVcvM/81tZmUe9STJevnxZct48/F3hb4yVpHzCfQ4+Gp9Q8uZRlbfk+v2bF9bRElBYOcubo3HA8nh2OckwjrOtTwuH1oUVbLG8F6anMHeLJduJCBC4iYC11mew50ugy/v4NLLPnz8/I/bzd82XgozMYjTjK/9KpOZRs243Z7VuddM+awZFfrHAwSv2Gq7WkYZlhRN/hTWtNfV2cUbKvzFxhLEwzWftpiE9i2tDOx+8SdxQSd0qqfnCmpIGLevNMo69VSJb5/306VPh+rfygXfrFP7cuoCmb+sluKH09469M4q7e/fuhnKRpLpquuVVPm7vHrvFEHVgi6V2wzT3tn4Lp2fklrlkfLtwastPl6/dzJdvluyfVyVaMxUlR/XuU97ijbD3xnxloJmKKwFz+NCP8HRjzoUz1feZ6lO6vEIIEDhLQMd0FpedCQwJpEd+8ODB0Kd1eCZaM2Co/6w2mk/hE+LNsJaPPwlsXaB71ffmaKp7hIPfIJhC6a1dkwTeZAplkpSLZJ0CWxw7uXWary71tt5bfPxXE/XmqP50mY2RueXtTum3puhnzcgKf96mvBWavI7lvfpC7cIFUZOncD0RHnw0vp6CuD4l5VfcSHt7fTK6MXiW1zU5VMjCMwyx1aztpoJ5b3k3RSkjBAgMCVhrPSTTE/7jjz/2hPYF5dnnmzdv+j6ZOKzwK75yz9maGpg4HWdG1/ra0UePHp0Zgd13LnDkir2Gq/X7778fqmHTTvyVzJrN9HPNl2UkKxUL1wcGcOElOmY9hirtDsKP3CTuoPgWyELhguQ1PH6rNAq/dDA1f+GGdIHCcopyAU1fuZU9LxYYumd/8uTJxXHe8MCDXzXdGY8DPno/eB244dW3xVMfauZh+QLKS0KFXckkb0uYqVi+iJc846+//lp4usIbw8LY9CmFUHYjQKAroGPqmgghcLFA4Rrp1oAhT+GbT7IyNDXLenEROJDAOgUKH/dMeI9w5BsEUyizXgULT6HMmheRr0FgW2Mnt07z1ZmdPf6roA7VH23uZcLCylySr8Koptotvxo9VVQXxFM4WD3gA98u5pFH412NjYbo9zdacEdI9vIzDFHVrO2mahX25oXVbAEW7y0vgOwUBPYkYK11aWk+ffq0cCVbbowXu8d7/PhxyXdaJ5OF3UMpx3X7/fLLL80IJnmzsBmh7a0LHLxit75vfvnSHJndG1mGfUE6L1vwfMGJckhrzfZIHkfib76eMrJbPros/vE4Rz7N2pLytI3E46N1Chy8SVxnoawqVYWPjdczFCycPSmci1lVWUjMhAKavgkxRTUkMNQc5QWvoUPWHO6qaZVOhsefPn1qBe77T3Vg3+U7ee6OM/MwOV1JhOEtmRbIm0yvX78uiXBkn/LZgJIkjZzo3I/MVJwr1t0/L98UPmVI4RbeGHbP0huiT+llEUiAQImAjqlEyT4ECgUKJyha6y5aQ32zrIXadiOwIYGSxz3T3iMc/Aah1a4uX1VGbuenfXlj+azljEtOodwkg066pMC2xk5unearGzt7/FdDHac/2tzLhHUZjW8sma/xlNSfFk4+1/tPu1E4oV0y9J02YUOxlbfbQzFcHH7w0fjFbqs6sLz+jAz+58iRZ3lzqG4rzpJmdtoZhvho1rZVSUZSu7nefOhOoZVHM+otEH8SOKyAtdZFRZ/5uMLmNdF9/Phxye+HLhnoJFWt77QuyvY8O+UtseaXomX2/+HDh/OcSqwbFjhyxb759OjI7N60N/MlsZVPNIxX91Y8I3kciae1YHtkz4Wfa9529nPEwUdTCRy5SZzKcMfxZNjZ+hab3sxm9JUxWO9HSwZm2VvJtxclR0sOp5cUcK5yAU1fuZU9LxDIQ6PeEVThL5FecMYFDjnyVdPba5T0jwuUy5KnOHIdWNJ5H+c6zszDTcqrcIietOVB3ZVfDGGm4iZFvMxJy+fz57iB0qcsU8rOQmB/Ajqm/ZWpHN1WoPB9tXp43/quFk/hb1t8zk5gDoHWb9cPnWLye4Qj3yDUbeyQ9tzhIy82lLxuMXfyrox/ySmUK5Pq8E0IbGjs5NZpphq1y8d/ldVx+qOS3q31EuDF1akVz0ife/Ep6gNL8lXvvMDG0MWywKmrUxSOAVJGGQAvlqqRE5W86TRy+JUfHXk0fiXdSg7X76+kICSjJXCrGYYkQ7PWKouN/lnYm3tveaPlK9kECFhrfboOvHr1qny24s8//7x///7pSKfbI6crmSvMzd779++nO+3lMbW+7aMk8ZefzJGbFThyxc7VeuWLtlcW+8i9fb5Q6srIm4eXLEgeSUwzqpPbrQmvklN342zNsXZ3uFVI70qhWyXGeecQOHKTOIfn/uLMYLWkWSsf0M5HVLLsLXlJjuZLg5i3IqDp20pJbTSdQ03ipu9PD37VdLvCfGXebW+slr86Dl4Hlgff9BmPM/Nwq2LKF3f+8MMPJWd/9uxZyW5D+5ipGJK5Pvy2nUgWSg0NV1pZe/DgQeEPN7UOHP9TnzLu41MCBIYEdExDMsIJXCbw8uXLkgPrSdfW+GHTsxwlGbcPgYUFbnuPUGW2vt5H8j7HPcKRbxBMoYxUtkk+WmwKZZLUimTlAhsaO7l1mqkutcbD9Vl2MDA+Tn/Ufd5Xl2O9saqXCetUjW+U5GvJlmHoYhnPxbSfbuhNp9wItF49nZbiZGxHHo2fxNnEDkte3WeBeOv4LK5pdz7yDEMkNWvTVqcbxrah3rxkSs17yzesS05NYIUC1lqfKJT0AeW/IJGF1tMuRDyRuP/9OK1/yTefvXjx4n+PuNn/85ZY6xfCdzCZdTPNvZ/4yBW7ZEg3X/kPzQ0VviVcnrBHjx6d3DlfaHRyn5IdPn782Nzt4cOHzT8Lt0ta2iqqhedHCr/lqzCbdlunwJGbxHWWyNpSVdIOZEyb76a9Ycpz9tY4sDcxv/32W2+4wAMKaPoOWOiLZbn3+XEGeze5o58w10e+anrH6leuYJywaBaL6sh1YDHk3ZwoteWGeVls5uGGeSwc1obimoWyva1fb67NVPSyjASW3GSNHH7lR62vKx2JrXdUM7J/+Uf6lHIrexIgUAvomGoKGwQmEch7h1kzeTKqjPSqr1xvDQw8hT9JZwcCZwm0LrGzjp1k57yKXfLofKZ0HvkGwRTKJBV4JJJlplBGEuCj3QhsaOzk1mmmWtfbCUZ764//Kq6D9Eebe5mwsDKX5Kswqkl2671YJon5rEhKxgBZC5p3zs+KdvKdb3v1Vdk58mh88gJdPkL9/vLm6z/jzdvh284wpIA0a+uvpYUpLHmk7r3lQky7ESCwKgFrrceK4+nTp+tfaJ0M3L17t6Sjyqt7b9++Hcvw/J+13hLLN0om8fOf1hk2KXDkip2laDecJBp6+3bytdYlX9mYujvJysDmg+fC83Yvm3v37nUDe0OG3hrv3fnKwLxAM1RkF8fc/AbQ8rmei0/nwBKBIzeJJT72yVdIlLw5d9t5utY4sLfUkot9POnszZ3AcwU0feeK2b9QYOibp3ewLvfIV03vID/D8qN1K0euA4UtgN1qgYPMPNT5XX4jL3cWvn+TUfrFc7ZmKuYr2Rs+9M1YpeRrqpL3zK5f9n2CJW76lBIl+xAg0BLQMbVA/EngeoGSOdWcJUOXDCmbT4uePHmS3vz6BIiBAIFaIPdukzy2riM8d6PkMdB89whHvkEwhXJuXT13/2WmUM5Nlf03KrCVsZNbpzkq2I4f/1VcB+mPep/3dSvMJKOySV4m7KatN6RkFrf5tl5vJFMFDl0sU8VfHk8e4+bW9eT+t/2NsbyZWThdfzIj1+xw5NH4NW4rOVa/v5KCWFUyDj7DkLLQrK2qQl6TGO8tX6PnWAIE1ixgrXV/6eRuPE1/+T3SrX7Ruk59bjvz1KT+c2ij5OnL0LHXh7duO7N+7/Xr19dHK4YdCxy5Yhc+AJij9PN1gL3RTr7WujDC1k9S96btZGAzkpIfAeiNsHA+t/fY+QLnWDnZfB2nfK5nvjyKuRI4cpOoDpQIvHnz5mT7ls5lkmdOJelp7ZPvEDnZXqWZTS5aB/rz4AKavoNXgJmyP/RVZbe9X54qs4e9aoaWyufuJia36v6mKtaz4jlsHThLyc6VwBFmHm5b1q9evSqcSUgfdNmX7hXGv7DDyZH/Bem5yUzFrcYGhefNxNrcs+v6lAvqqkMIHFxAx3TwCiD7cwjkq+FLvhI3N7+tL/q54Wh/DgdxEliJQOFYfY7U5vsUmsuBek8x9z3CkW8QbtioLvbyRm+lWixwgSmUxfLiRLcV2MrYya3THPVk34//KrEj9Eebe5mwvDKffJ9nsV92ad08lmdhjj0zyj15z5vhUNaHz3H2kjiHnkF3j20+xeh+en3IkUfj1+vdNgb9/m39V3v2g88wpFw0a6utnOcmzHvL54rZnwCBTQhYa91TTLl/y9D25IOK6sjc6WUJX/r7noiWDcqbVSdvyHM7l1nFZdP1/58tbza3bjtXddN+ExMnLRE4bMW+4bdR9s4+p1Us+YbFkjKt98kXU5XMIww9PqzjObmR95Wbk1mPHj06eUjvDoUJro5NV9IbybSByVr9tSCF080lCWh+U+bJCc2SCO0zlcBhm8QWYPOKbn108D/TgJ+8ZlvjscXESr5oNt9etEB61J8FkKc9haav8lR1J6xXvQvA5hjuTpjms6I65lUzMhjODUVuAZYZn59VUvPtfMw60PXUcnZNWiFHmHloZXn5P3vnWLrJSHW9bKBupqKLOWFIrpF8eeiEEZZElTa85MFEbv0Ka1fJSUf20aeM4PjoJgL695uwl59Ux1Ru1dxTxW5q2O4KFL552RxC7GmWowsihMANBW5yj5D85mWbk03BMvcIh71BMIWywHVXeJN78RTKAllwipUInGwwq3Teduzk1mmO2rL7x39BO0J/VHh1rOdlwvLKfPJ9xWUmB7JoORWpSnYGkCMPWOuszZ2wktIsbNvrNE+1kZft587+WUk97Gj8LKUV7lzYslUpX+atBm8dr6GemGFIKWjW1lAVJ0mD95YnYRQJAQKrErDWul0cz58/z5tthTdIWducrxObfP1hO03Ff+e28+QCmwzOlhmLt1Kd292mauhC3drnsH82ZYYQSvYZOvay8OZiy6EYlknVF/rDXgAAIABJREFUYSv2ZW/ZDhVWYXgm1HqLdaYZqydPnpxMWMmE2ngk9RRhtVvJSYciLJlhrI4tfBY4dKLC8Obaxd9+++3kUYVfgdmsAyXr4U+ed8c7lDSV02b/sE3iuYzNanzusZftv3xl6Kbz/v37JxufVKHlfzs6ZzzZmCflSX83UzcJWW39WW3C5i4mTV+h8GFrSKFPtVtWTPVCzTTcPSttE+58wKsmTyhHxuoZBuf2Kh1NfiAldSDPDvOKav5NaL62qA5YBy4rgt4G4bKoCo9aw6CxmdTdzzycLOK5SyTzxiOtU7Ms8n7nZZOlhfHnXCdvFprpuXh7ZzMVuUaW7C8yL1f46zRp59P3XVxMZx2oTznZkpzlaecFBJYvssLeZLUJm7ZQdEzTetaxHaT+1Pm10RS4YMri5cuXzRh2s738hVBIJ2GFUPvYbeF7hAqt9bJNr+Ri9wiHvUEwhVI46O2tnyWBC0yhlCRjaJ/VNvVDCZ42fFvZ38rYya3TtLX0II//grb7/ih5LHmvLwOSK6vQhC8TFqak5KrPE8zC2C7erVmF8ltZJ982z4kWGAOc/NWuPEDJQ96Lc33ZgXnNvlVPTsazwNOEw47Ga/xtDUvqZJe0ANXOnuXVaEfYMMOQUtasbbRZa12h3ltugXT/3EdBd/MlhMCOBaZca33WPdUK24vcGuX9pN6vuOutAbmrz8tPi73S1JuGVmASkx/ZPnkDnMFZUt46dtY/88UzzdvOpPD6+Y5ZE7xw5GddO4ulbT0X6WEr9k0miXqnrnLNzjRd1Zy/G6rbzW+THdpnPLw5AZGVw9es5St/KtNs9MaTd/Gn6bbqtjQJS75OrotOH3HydJn1ay7JPvm1micj3O4OJY3z8k3lYZvE7VakhVP++PHjZqPXe/YsflhyKJhzNZdb9CYpvU++Drb3I4G3FVi+levNr6avl0XgZQJDt/wlj+0vO+NNjjrmVXNyrJ5R7q+//vrjjz/+61//uveff98V/wtp81/G3nn5L91u+q+sjcykR75YJOPz9HoLPEQvqVRJrQmiEij77H7moeS2bu5qUL7QJZ1U2pNz03Oy9asjNFNRU5RvZDxcMnlVHuHInulBCt+2+fPPP5f8+ld9SklLspJbp5EK5qNjCtykZuqYjlnZ5HpWgdyBFg4S6mQsNoCpz3j9xk2arJJklySsZLRQcq6z9lltws7KxVZ2br6BE/mFL7HWyza9aEveIxz2BsEUSm/dmzZw7imUa1Jb0tSXtMzXpGGmYzea7BGNrYyd3DqNFOIFHx3k8V9kdt8fJY8lY61VvUxYWGNLXomp3wMsjPPc3TKwrN8JzEuGhV//Wh9y7unK98+LqSdbxTzkXfJNp6x7L6mKrTwuYHXY0XhNvdFR2ckaXmfQs7yaYq8bZhhaJatZ22iz1irH/Om95a5JM2Q3Bd3MlG0COxf4Z7p/50pNd+ZrY8qDh/zM8lnpz4KQa8862/ElS+kyVvv3v/89WxL+T8TdBT8B/z97HP6Pk8sjUzlzr7WwU7fgeq+RxSrSLit2L2krMBlfrOiHkPODyfOloaT5vSYBqaJN0jyfuzIvJQmuznj9uUaSmmF38647f2bnk08f8zrOSJzVR2mim2JL1sCTaVt4h5KyzrqshVNVnW7oam2W3V77+tZF3cxyczt968JFU/Lb8knhMmPI3i/OaPosVj1ajVUzDfX2rK1lqxpsvf4sPyAsfI9zmQGhpq++aoY2Dt70ta73oT979dLpD+2/6fADXjUlN9e9dWDawPSzqVTp4DK0rgbqt6pIB6wDNfXWO/0JB40l1TtVpaabe2OoWl5z4z+S5pJmYeTwqT4qKYV6nwsoSu5eq/hnHXu3Bv+rnako/IKV5qzLhJfkSKUqLMcLasjIScs/Grp466qbjcXuNJPs7tz1fA8dmpWhmd/m9vI3a+Vlt6c9t96/L19PbnVTX9ig5SLSMeUK3XrFXqaX3FNTdlleuh1fsxtqbd/qscVlWauPauWi98+bDIR6U9IKnLU1q4laG6009P55k4S10rmJP8fvETIazN1N6+5ysdav5PK/yaWxyxuE3uuoFWgKZe6LugU+/ueSlX/HN4bjyNWnS1JPUsdKGs864zccO7l1mqS4q0jqAm1uRHjCUywWVTMLQ9s77o8q55Kr45qmqXUnvtiweXzYmeKetUVq5bqaTT2ZpKRqsZcQTk5kVSPzBS7G1sOOoSuxG35NtTwrX7scjRcKbHdUVtKyVZVq1kapVb1X+yyvsD6scLfxdtUMw1CRada6fUozZPmnS0MldTI8M2bNlHe3cxVkTHIynut3aDV33ZQkZNb2tpWF7fZfrYz4k8BxBP7fVFk9a5aqaq2qIdpUCbgsnvTNJ+/QWm1rxrvLNPGX5ag6qrVSrpWF6s9l+qpuxViyW7rGcLFjcyH0FlArcPnpv5RUKw29f6aIF7PaX8XuJW0FVjdXyyD3todzz5d1W4mWQP68Jg2te9frG/CSm7o6C/P1dM3Jl3qeriRtJ+tS7srq9Gfj5P473qHpMLSdK/RWAvtrEgslSxqNqrzmuwB7k9q6dobqzGITHyenLdK0zk2U+HOWIYoqfOGR4dbrz/IDwpJZnhTlYgNCTd/4BZVP576uWw3g2pq+VvK6fw41AvVoqnvI1kOOdtUMFfHJa2fWHdIbpr+7/k7kstp4tDpQK5VXht23nCXVe68zDynckuznVrquOTNtNG/hS5J0bsdUMhtQn3e+Ot/MZp2FkrSdZG8NOU7uP75Da6aolmltJAvNkDpH45Ff/Gl5qi4+xfUHHrNPKWxJrpm9vL5ojhPD1vv349zUlzT+dRurY9p6xV5stvM4bd1QTgun6XJxLTC+HUrkxeG5Za6bhZGN5etbYcLygPXivF924GoTdll2bn7U+Gi8uhfomqcBnzvlJSPwuW9VRvJYkry0XaEbiWSSj7qd6WXPnkban/ojUyiTFNlIJM25hZp9ZGOZS2DHN4bdxq1Xe/kueKSSFH60ibGTW6fC0jy5W7cjqGryMk3EyeSdu0PvZdgK3Gt/VFsNlWnT4ZrpuNbwb4HhSpW1klZ3mXmSCFRJalE0hZvbixH1vrzaTMk15V5XsPGNFEHO0jxpxicnE1btv+Ts3/5G4+PlUn266VGZfr+kiHewz3i7aoZhpIg1a82up7W9QPc3UjTnfuS95a7YpvuvbnaEEDiIwGRrqFp3F60mvvfPdIq3Us69X9rxC9Kco26V5nPPm3H5yXnD7DDr09ZuZ7n8g8Zz3ZbfP0Pn3gukG7jYnEWFUHiB1DMvy9DtrGJ3S7k3ZJlZmNZ7q3VKFqh4JQ/MLntcncTXGcnGVNV1yKp5rmp7pkavOX/XOsXJlv/ks4RmDFt8ZjZVW1QycV+V8mWVc5J07qxJLDQZn5BqXoYna3vhGQt3a147zWR0t+d7NNJK6skxRtI8XyOfmE+OJZYfWu+g/sxXZK36kz/TyHQrcG9IqzPqRjVhiKavtwjqQE3feGVrDqJqtGws1jKPJ2+mT4921QyVcrPEb7WdnjF93/L17Wh1oLqUdtDpT1VVCiv8LmceTo6HK5wF7nzLbxbq8jo3VWYqyrvRwvYhEbYmrOa7/S9M0nwJKNc7YJ9S2JLk4r3hA6/yEtz6noUXS4pjtXdGx7mp1zGVX247qNhTDVzL0Y65Z+F3ZOfGc4s+hbnLuHrh3HXfdqhH7K2NhS+E1SZs4QKa6nQjTXHzZrn76HDWIXr3dK1alz9nTUAJ785uELrCvSHNWlGidNk+Q6OpmcaThTc+505WXJD3BaZQLkhVoU8qzOZuDFfbBV9QTK1DCrN287HT0MXebX9mehrbfKTSOsXJ6/HkrXczhlkbkGYumnQLj9BalfDiP5tZGNneZX/URGvNzfZSXDYWSmfajC1DweZ5594eGXlWqZrpLZrmZdJs+k6mp0rVkkrNpDZLqt5O3Zjv6k71iE99rmykKcvpCqGy/5KDgZ2Nxkuuvq2PyvT7JaW89X1Gmotm39295b+sUyvk6p6u2dBV27MmoDCdmrVuudQhS/YvheU1stvJ5jrd60zzG0lVtzevGeuNmUZcQyYnQeqEbaugh/IrnMA+BCZYa532qOTOtm4C6o3moGEZzSQ1TdXFqZ2vTZ8p+0lwc9Kqlm9tzDQ86o4Xly/xmWAnjLawjKoia81pTpiMblTlD2iTtoX79UK0TVTs1sU48mcun/kmiVIBhko8bWa3ekwekhukkbxXHzWn+coT0GrwJ2zGWzGPpH/aBwapBs1TV9N5TZCTI/LuIc3DWzUhRdP89DjbcW7NnI4UcT5auBlsFsSemsRmvoa2Qz1eFs1PZ70hb6WwfDI0KVzyIUSJ2BwVOHGeHIUu08U0S6pEo65Cq60/Sw4Imz1OLTO0seQMlKZvqBQSvtqqu2TT17zwm9vp33vplrysmulZcvtQV00K+mQf1FsTlgzMa15Jpzown8A+Ov2pWs7yup2uf9aa2brfrBM207CwsOmrkjHrze/J+/SaorWREjkrYeWDt4PPVHRnrVvy1Z9po7p9yuSD3pzi5KtjSU+6tjlu3C5rhwsvrk3MzZ4UKMxsVWdSTGddsyfPboeWwD769yXvPsr7hdThydu3FF95Ao7cMe2jYk81cG1d9f5sCWTYUPU44/+daXTdSsy0f6bDHc9U89PcUE979pHYzkrYkhfCahM2grnyj0buEVoDvO7KvZkuuqE76PpyWM89QuGYeRM3CDXvyY2Mc0yhzHFdLzaFclbiCyt5VW22dWN4VoeyZBd8VgEN7byhsZNbp6FCLAwfKuslb8ALk1q428luqN5hZ/1RyyfDsDqnQxtre5mwlYXeP4dqbJ3HdCWTDzNaw93mELf1UZ2M7saSHcHJVKXoJ1dKeUUm/s285890l/noZJKaR8009O2tUYUDlZmS1GVJu9SbzkkCCzNblcVqR2X6/Ukqw5oj6V4XdfvQbH6TBTMMveVYeKVr1nr1VhVY8uxjjsffibPVm9fXYL0x02zekH9hrV55/zWUO+EEdixw+VrrdPlpaEreBKobpu5G7nlm6u2qMssNVVrMDEeuSWcSOUdTvkytikBJ3jO2m/DmMxWj20vNPbmzjOeEZwl4L1T3MmmGhHHWSyYZzKU9MtZvJqa5nassQ4EJfcaj2k3Fbhqe3E5bNBNy956tSkzCxwtiwk+H0tBkOfeNq1acqdgTJjiVsNvQNVPb3J5KsnUPkAT0VomTCRt6opDLv5nsc8En5L1hVJc1znGLatrn3hKZOzu7aRLHoWLbuqib1XVoO5dDetsQjUd+zae5MEvGWq0UpkmfO2F1pkKX07US0Ppz2uv9ZEmlXFqzh3VqZ9rYX/2Ze0CY+E9Wm1Ytyp+5Fha7b9L0df3rEE3fUEuShrdWam7MfUENpWfh8INcNZVqepmTQ+JmHbjV9lS3CYV16SB1YH+d/vWDxrNq+D5mHlLb43ZuO5AX2VN/Ci+owt2SkpPvx58soOpms+SMOV15rqdqgrY4U1E481mZt6ZKUl4T3j2V3KzljJkQnrxyltSokX2O0Kdc1pKkvKprNoePAProXIH99e9z34Os5KZexzRe1fdXsa8fuI6L+TQCJRPR24JKQ3HBgHmBScjLEpZh29yzo6tN2LYqXje1Q/cIvQ+Xu09Aprq9qhKWUj55sa/tHqEkzRkqxzN7dv0vC+m98Y/MNadIIsv/mUK5rOCGjkrBXdAjtMqruh0bOsUF4UlVb01rnbf7Z5WSa2rjBak965DLwBfogs/KxcmdTzanKbuTkSywQ4rDnN41zrlOu5dhQua+9b4mzePH9mZnKHAf/dEQSHfc1XU4d7a2FWfveG8oPVOFD1XaOncTpiotTKsxzNmbGcm56vOe3Eh9y+HLTFafHBik5Zz2vaPuGXOKOrNnQUUyVolw2hQ2C6653S3l3qJMFrJn88BrtlMTup3XlaPxkfQk5b1n7M1pM3CFo7LkpUvXTHNze6qbzS0+yxupDyv/aKi5SHg35a1eKaU/VaFX5yppH9Y2w5CUlyQ7Vpq1bo1aW0i60XSIzWatu33uWG48j91rqnXGyccP4+nZU/81nlOfEtilwHfJVasRefPmzYcPH+rAb9++Vdu52rORP//666/606k20nLdu3evGkHWGxdEnuRV6Uwi65RfEE91SHXD8/Tp04tjWMmBr1+//vnnn8cTE/zc3T1//nx8t/FPP336lD7v8+fPrd0yoHn79m0rcPd/hr2qjVVOqwqZkOoiuvI6SuWs/lWRV9dOtZ37w8ePHw/xfvny5d27d3XC6sskIUlS/tUhQzGMhCcZVapyFVe71QlLSOrG3bt3Rw4/96MdVOzvvvtuKNeRzJjvxYsXrR1ynb569aoVePGfqQ/Pnj3rXrOJMGeP8MUxX3Bg6m2z9+mNoTz76cuaeqmKmb26f/9+b7SXBX79+vXRo0e5akoOryZurrkEUu6//vpr81zJ0cOHD5sh1Xba2xRrN7wZkjvk33//vXl4VyxZuybBzdOtajs5bZZa3eglsPp3ZWqrljCNXq7iRNVsBuuYJ28PE/PWm8RcUKmTM3VP8am6pxRH1UPV5ZKPEjLSrmZsk4dwddnVFabqN3vbz3rnko2kJC1JlbBmqnLseIdeEnlzn4zxItwMaW3n7NnhynFvrq+MOWul1imqP69vD7vRHrb+VBW7am3C0qxC4/UnPUU6kVqyLrL/bQiLurb68O5G84prpiqXW+4LJuyONX1d/GZIsyAS3iqLIzR9TY1sZ+TT2253Z0VaB+7pz61fNeVlkR48LWHdvpUfuPCeuU4z0mgOy+dOwNbrwGE7/bThFw8adznzkJpc3zvkqqku9oRk48rbulBXHei5Nw71xZuZloyrk5IMt3r7nXrPczeSsNzLNxOWsXfrtt1MRYlq7noyO3pyz3qE8P79+x9//LG5/yStd0mDnJMuP0HXzOn4dkkWck2t9qHDfC1J5Va1J7lmU2ESkj+r8OoqrrZHxuTVDgf572H796rHqWpIyrquJNnezU39kTumw1bs1OSLB64HafSuyWZ3WNKKLY8eMkPbCrztn80Ot75Jr4buGTDXIZclsmpIq/azOU7OSU9G2ExYdq5SMsk9RWKrxu0XtPA5drUJO0m66R2G7hFSJVr3XFU2uw9tU9yTzPBk6j4X8vilsdp7hNTerb+VZArlrAs5zW/VDjdb4CqGhJTc7Nx2CqVK6qytbk5RKQWk6hSqPivhFVqVhhKras+z/tvMWt2qrKELPisXV+68obHTkW+drizlHL6/x3+77I8uLujNvUxYmNOTL/BMcnOXZjAvENa9QNLWffFyaCR8MiPVXU+6tnRqdQeXCYErXzpqnreb/uan1XY3R919TobksXKg8nSpuWf67ixPrV9uuRiqijOxVVb1KXL70HuvUe9w7sbWR+PNoUvyPu1NeiKMf0rhJqOyblHq97smewoZai7MMJxbypq1cbFVNWvjST057Eletvve8qH6r/GC9imBHQp0V5DnPm2H+TwzS7kVzM1MF2e7IXlaWU3djktkn3z/U4Z05+Y0RwWtN/I87Dk3tn3sn76/F2TuwFzCI4Cp2HMnYCj++mveRpJ37kdbr9hDVqk81WXY+kaxav9cp9c3UCmOkdY+81DnlsUk+w81I02o8RpeJaObtZm+SD7FlDVjzeSNbF9ccGlgWw14akgq/4h5V6A3YYkn7+31sl9fx0aSd9uPevPb6zNf4BztYVQ33STGZD7w8ZhzIYzUybSH44fP92mal5GEXfBRrutkdjzB2SFtzrmRpzHstlTdE10WeUli1J+u9nj9SePfPWSZkMn7F03fZQV3nKavbkOGGoqSsWUdyT42Nn3VnFUE6Z7WMPAruUgXvv/adB0YupZLnK/cZ7st51DGk6Ptzjwk8UP5mjW8EhtvizLamTUNzchzOXcTk0SaqeiyNEMKfZqHhLpb6xJPGqXmboXbmaRqzfM0i7Xezj4zTWcVprNkt033Kd0yrfEX2yhpVUoKYuv76N+7VW5PN/WH7ZhU7HMr9tabssXSP95/9Y4PF0tb74m6NWGBkJIedoFk9J7i5IsTvUctEHgyYb3lu5vA3nuE8emaPBPplktmGi+7R4hkBv8nJ7LWf4+w6RuElEK3TKuQtL1Vw5Ji6rbDKZfrH3yk5ow83x+vjeNXYjfBQ9mcNrykKb75FErobuXT1C6xGi/l3k+bp1hse6a89GawMHC8iFc1dopeb3/UW3wXtzzdZ/ohGncYaZ2aaUs8N3n7aOjOa9OP/5qwze0gV1fZFvujwmu2d7eTY6QolZR4tzLfdvb15CWfjF88tuxtUnrH/CeT0ayEJ7cTW28hXhyYjJx8ueXiJjGpSgPYK9DNSO9uJ0FGdri4cEcwNz0aH++yRyQn/KhqY0eEJ/yo9yIdysvFlXx//f6ERTBfVL3Nxfg9nRmGoeLQrA01C4XhSzZrQ4VYhef2/2Q7nx1yLYzH0/00eey2dV2fyyLvnq4bcjJf3cRMHrKegu76CCGwaYH/1019965y8kt6tRGmvcst5Ry3MV3nm4RkuFaIn9Fe+p5xinyafXrHhdVZ4nnbKYmbINcnvVX3OT55tOTjilZlG69OtdsFG9ut2C2i+s+mVbZzt1x/VG8kMBlv7llClxFV6sDIJNTNL9uRtNV5TyLT+PSODnsHzb1zhSVchfvkpHXaTm6Uz32kcJPybkuSGHrz3kptyVzzUGpTSVqx7enPa2SGxM4NP/fKPct/o01iTM5lnGr/XGUjwuWeU6WnjidDrJGEXfxRGpb6FCMbaY3TuI3X1XyafUaGgs34Mz4pabsuy5f606SutsfrT0lv241zkpCZupjySzUy19ftqcZLqm63Uo1X3cuaiOqoodZv/A2Sa8648mM3etWUq6bTycW+hoFft573hsx9z9Kl22gd0HJ268/JlrN7SBUSzLpiZHtbMw/dO+WhbE4bXjKgXXLmbaQXSxtYnvejzVTkqinBqS+QaiOl39utJLbCCfCz+qa00q0ErPnPjfYpt2pJmtWvpFVZc9FPlTb9e7NWVNvj/fsWb+oP2DGp2OdW7KmalN3HM9LtZlC3wux3a8ICISU97ALJ6D3Fydv/3qMWCDyZsBXWrgmT1L1HGH9yVJ06d2S9Q8rye4TEk+qa67r3lrxV7hu6RxhpqVqZitV6putTHK3k1X+aQqkpyjdKmuI1TKH0XsXl2ZxkzxKrC1q8SdJ2biQz5eWC7NeHjLRI6xw7HfDWqS6syzZ2+fhv6NLbdH90WfnWR5XMhKRJzxXU2xAlvDvcWsMAeKgCN+vAWWPLiGWM2h3cJsIg1J7Njd6dmwk4azuxNSOfajtjhpNddop4qAJ0k5F6kp2H6lWv1bRQUW1e0d0UXhMy0ve1SjOZSmbHU5JPs89I9lM0hY9IxjN1sohbiZ/jz94GZDzZV34a2/KMpJIXvnCVUkvz0iVNDCV57H0WVpjOwhRe6bbyw7vXS8riZJrNMIwQadYKL8DubiWX/Ij85B+VjHySi3TQ13dPTY1Z31vuNrbNUy+zvbaCnrzmiJDArQSstf6fRizNXJrRgwzy0p4ms+Vtd3AydE6/lfFfDsx/s92dfehGOGvPdKsL5qzz3qr7jPxIOlPPu4W1TMj4bflImks+2mjF7pXvnX0YGWLmekyhZ2SZA4McivwLWv6bP3MPlvBqyuPklbuSy3Yksy2x5CgtUpKdpmnoJj8flVShK/eJdpLRSt74n9X9QLPUqvLKRZqohhqQfFSe1CGT8YTtvje8jGUc7dxPZ20Pq8v/rAq5hr4+JucyTrV/sj9yWZVP1kyVnjqe+ZqvaCfy+kQnN7pDwYQMNVPd2HKudEYjyNd/pP70so/Apg/qHrJMyHy9zLl9saZvpIbssunrbbXGu4ARon18tMWrpkQ+A+wbtnLXtKVnDfVLKE7us8U6oNPv1rGTg8buIQnJldKtISM342ubeeht1XtzOm1grpquWytkyZm38WH2udd4rA4yU1F4N9Qq2erPkWFSos2n9TxP9k8RpNVKSMLL+6Z0ByU1rTd5Nww8t76tYTR+q5ak2S5tsaznqGb692atqLbH+/fyJqUb85Uh19zUn9tQJKmb7phU7G5lG6/YczQvu4wzl1LXtgrJo8AVZnkotbOGl/SwsyZgJPLcdo0X08ixs350MmHjyd76p917hMIub6R3y2hz6B4ht3KJPyP/k8/uq0Lf4j3CiExvTV7DDUKqcW/aTKH0spwMLGmK1zCFsuMbw5NlNMcOJeW+cJeRJA3ldJ1jp/ic24Qmg5u+dbqySvRexQm8MtrbHt5babfeH11POvL8oiW2npcJS3Kdku2txq1MVVd65pnTe+aQjCerJjf/zfxD/kyblkFjb1QJHHmU0B0Jd09dHjLfjX9yWlgH8jpT9gxUVymB+WjkvcE0pxVst+ymhQppCq57lqlCkovUh/KCSyXpvhhWcrcy4a1Kb+0tz8Ikew6V/lTl0hvPuYWVnB653+81XFtgt7lI41OSyJHKkAsk0fY+hUxbl/hzMZZcs6k/E162JZmaap8RnN7LX7NWsdykWRsv9HR/3WuktxCrwG73lJDyLiPnGhkFjSe18NPyxIxk88qPVljQhXp2I7BygeOutU7TlhFnRh6z3rSstvjTqhbefF7QfAf2mKqt4r5V95mhcCslzT8zqr6gTCc5ZIFasbmK3YUdmc3PgK/wdqgb7cmQtV22yWySdDLZJ3cYvxyal8Yk26mB6VZmuvZzh3DBoD8CJ5XqHXKKBa7TSaiviSTZrLN8q41lnLfVJMbkVsWRa3akRuWivlXCcqs/krDrP4r5WU3EBQ7JwjK1Xf3pls54/Zmkk+2etCSkcAb54hqu6SsphexztKYvg6hemdwUX1zZdnPgtq6acfapbiJ6a8sygSP3g+N5v+bTbdUBnX63Ko53+qkJVtyiAAAgAElEQVQb3UNGalquo03MPMx03921aoXkejl5uS0581YyS5A0m6lolVqumlbJ9v7ZOqr+Mw3RTMPpjExK6lidkhVubKtPuVVL0qxvWy/xqSqh/r1ZK6rt8f59plaom4xuyPU39cfpmFTsbv0Zr9hTNSlHiGdoMLPOvHdrwgIhJT3sAsnoPcXJyajeoxYIPJmwdVawqVLVuqzyJPGsmHNrNtPDx63fI2zrBiGF3r3WTKF0TQpDSpriNUyh7PjGsLCkpt2tpNzPamAn2bnVyNdZniTy+SIJpjm9k7zpgusCbW5sfWDTzEu1vYP+6GRpluyQEp9kSmThlwlLspZK2y33SUKS2fHGeaiRvOzsia0kvxfvk7zMZJXxfO83GtRJnRYqvJk4qiOfaWM+rqQ/F+O0WdjxqKykfPX7JUpb2afVXJhhmLDgNGvn9s4Rm9B/wqjSg+zmveWD918T1gpREVihwM7XWqf9yr+8I5jBSgb3aZcz9ZCbotV2HstXkUxeTzIHUfXfEZ72Dmp5kAnPmLp37rBmkv1TCiO5WPJxRSs7S9aNrVTsFtHI3GhdpmnBpn1Yu+bL9prM5gIcnwKrSefYmLYGpsQT4cXpLHnAf+UpLk7bTQ6c9gpqXcWFfy7ZHgZ52go5U6MRk0K9yXdLczFSFXe81rrKdUbF6X2mvS4SW+Jccryt/nSvi/GHWBOO/7unHg+5pkcbuVS7H2n6xgviaE1fOq9ekIV75G5FXVXIJq6aEbHWI6tuiWeH5DFj44t7qByYf6k2+Zd4cruRCNPl5aF+Ik/TOskK1cQ8ks1ZP9pEHQh+t3CXCdluy9ny2cfMQ4qjla9l/kwjcPIyzKW0TGJylrNajGmv8SunEZLyk/cgV55ipKROdhlVCY7EkI+ShcJ4TtaH9CApnfHTbe7TaevbTBMRt2pJmlWipFXZXOlfkGD9e7NWVNtpYUYk93FTP21DcWWvMUfHpGKfW7FH6ryPWgKpsV3edJet3VbyZzepC4SU9LALJKP3FCdX/vQetUDgyYStpEbNlIzW2D5X2QUnykzRVH30/u4Rpu33Z7pBSKG3rjVTKC2Qs/4saYpTMc6K85qdh67rHd8YXsN18bEl5X5BA3vlIdsaO3UzO20TusJbp26Wy0P2+vivdQ3uoz8qL9aTe273ZcLxrKUJzetJkzxqrKpQhpSZmhg/aT5tjYRb1e/cP8dntE4mpnyHtI0nHzEUJj5QJa+YTguVtJWUTjnI+J7TdiUzjcZ3PCobL53Wp9MW1s76/ZbVav9sNRdDdyLj6TfDMO4z7ZWiWRvXnu/TDH4y0J2qQ6/6/cSWOJe8M9V/zVdDxEzg5gLfJQWFNxV227HA169fM/L48J9/3759OzenGRo+e/Yst513794991j7E5hPYP0V+/79+3/99VclkGvw6dOnhRqfPn36/fffc8gFF2xOkYm5XLC5ch8/flx4xhvulswmp+/evautxhOTkevPP//86tWr8d2W+fT9+/dV0/r58+dzz5iMpGnNyw2pJ+ce293/y5cvqTNJRhgrycT/6NGjqiZMcoruSY8TktamN7O5Z+sNvwn4+pvEXiuBiwmklajaq/z3gs4lTUrak+rfTWr4YlBOtC0BTd+2ymu+1OZGtduyZYI148z5TrrRmLd41aQcM2yuhrhd9vRQeTXh+fPn3Y9mCkl68sAsA+90qUOpGjl1Ejw0thw5asKPtlgHJsz+LqPK2KyuimYedlnE52bKTEXm3zLLdNKt5LlJNdmSBv/caZ/6Bipd2I5n1A/Ypwx14quaIDpZ+e1AYGEBHdPC4E63D4E83csIpM5LhhYZ8+94UFHn1AaB9Qu4Rxgpo/XfIJhCGSk+H5ULuDEst1psz32Mndw6dSvMXh//6Y+6Zd0N2fTLhN3sNEOqrF0w51xFkpdC80Zolo0VvrdTOFueyHPjee/eveq/OUv9Z7br8IVvS6vXnDLb37xBbmKObOdVgSiVz8+XQ+WkTZ/gdP9cGKpyWP9ofKS8Lvto06My/f5lhb6zo8wwjBeoZq322fpTyKpDT2+ef923++psDm1kTPK/ry3/UDj+GYpqJeGb7r9WYigZBCYRsNZ6EsZdRZIeKy+H5c3gPJTNv3Ra6YOrriu9UbJa3f7lbjM3gVmn9/Dhw13lX2Z2KrDOiv327dvM2oQ8i2DLF1o3i6gaYtYLaOurtdqnec3mgs2/XLm5bG8yX9NM9mXbVWbTLlX5bWY2OU2+kruMmFe7gDyToUl8b+sakGQhBVQ1sMlF8rKPQf9lZe2ouQXW2STOnWvxlwuM1JBEkvaqelLyn47lf0aDmqxyW3veUGCkYjeHTKnPqdtuc25YUpOfOkPuPCXtRpv1tyv5dp5u2lYSsomr5s2bNy9evBgSy/cWvX79eujTBcKrpzvnPuO/ebJrmU3UgTq1NoYEzDwMyQiPwDFnKgpfiipZa13XojT4efrbO+fTvIHKILOanTvgnI8+pa4tNggQGBE4Zsc0AuIjAkMCGXvk8WL18lmeKOXHOg44uhjCEU5gJQLVPUKu0zzR7r51Uz9kOew9wjpvEEyhrOTykQwCkwvsb+zk1imVZMeP//RHZzUCGVRkxLXdlwnHM5uLvZ5zroeUOaRehlRPPmdUednbhpktD2A9Oq02un+u/13T2qp+rbSGqpWq90ACdcEb702o+CSqOtrmn+uHqqrcOkfj45fDkT/V7x+59Ku8m2E4WQc0ayeJtrLDSFEmC3Xnm444/zL+8d7yVkpWOglsUcBa6y2WmjQTIECAAAECBAgQIECAAAECpwWG1lPlNcetPOw8ncmj7jG+0Pqs3++dmzDPA/IFW7/++mvhif797397Ub7Qym4ECBA4V2BobNCK56y11q1j/UmAAAECBAgQIECAAAECBAgQIECAwHwCQ1N8Hv/NZy5mAgQIECBAgAABAgQIECBwEIH/Okg+ZZMAAQIECBAgQIAAAQIECBA4lEC+3jU/KdzNcr6v2kLrLsu2QsYXWudb3vOezXpylIXT+YXtvOLz5MmTklSVr8ouic0+BAgQIECAAAECBAgQIECAAAECBAgQIECAAIF9CHj8t49ylAsCBAgQIECAAAECBAgQILBOAWut11kuUkWAAAECBAgQIECAAAECBAhcJZBfNu49/qeffuoNF7gVgU+fPr148WIotX/++efDhw+HPr1heFb4v337dqhaNhOWH8Fu/mmbAAECBAgQIECAAAECBAgQIECAAAECBAgQIEAgAkPPWTz+Uz0IECBAgAABAgQIECBAgACB6wWstb7eUAwECBAgQIAAAQIECBAgQIDA6gSGFqyu6hePV6e2hQQ9e/ZsKJm//PLL48ePhz5dQ3iqX352+2RK8sPdJ/exAwECBAgQIECAAAECBAgQIECAAAECBAgQIEDgUAIe/x2quGWWAAECBAgQIECAAAECBAgsLGCt9cLgTkeAAAECBAgQIECAAAECBAjMLvDly5fPnz93T/PkyZNuoJANCTx//vyvv/7qTfD333//6tWr3o9WFZif3R761YU6ne/evau3bRAgQIAAAQIECBAgQIAAAQIECBAgQIAAAQIECHj8pw4QIECAAAECBAgQIECAAAECswpYaz0rr8gJECBAgAABAgQIECBAgACBGwgMLVX96aefbpAap5xI4OvXr0O/V5Az/PbbbxOdZ/Zo8uvWL1++HDnNhw8fRj71EQECBAgQIECAAAECBAgQIECAAAECBAgQIEDgaAIe/x2txOWXAAECBAgQIECAAAECBAgsLGCt9cLgTkeAAAECBAgQIECAAAECBAjMLtC7IvfOnTuPHz+e/dxOMJvAzz//PBT3gwcPtlW4I3mp8vj+/fuhzAonQIAAAQIECBAgQIAAAQIECBAgQIAAAQIECBxNwOO/o5W4/BIgQIAAAQIECBAgQIAAgYUFrLVeGNzpCBAgQIAAAQIECBAgQIAAgXkFPn369Ndff3XP4UetuybbCul9h6bKwrNnz7aVl7t3747/tPXnz5+3lSOpJUCAAAECBAgQIECAAAECBAgQIECAAAECBAjMJODx30ywoiVAgAABAgQIECBAgAABAgRqAWutawobBAgQIECAAAECBAgQIECAwB4Ehlbkbm457h4KY7o8jP/O85MnT6Y71UIxjVfIjx8/LpQOpyFAgAABAgQIECBAgAABAgQIECBAgAABAgQIrFvA4791l4/UESBAgAABAgQIECBAgACBPQhYa72HUpQHAgQIECBAgAABAgQIECBAoBb4448/6u164/vvv3/48GH9p43NCXz48GEozXfu3Ll///7Qp6sNT4VMyoeS1/vb7EM7CydAgAABAgQIECBAgAABAgQIECBAgAABAgQI7FjA478dF66sESBAgAABAgQIECBAgACBlQhYa72SgpAMAgQIECBAgAABAgQIECBAYAKB/Prxt2/fuhH99NNP3UAhGxL4/PnzUGqzkH7oo5WHP3r0aCiFvdV4aGfhBAgQIECAAAECBAgQIECAAAECBAgQIECAAIG9Cnj8t9eSlS8CBAgQIECAAAECBAgQILAqAWutV1UcEkOAAAECBAgQIECAAAECBAhcJfD777/3Hm+tdS/LhgL//vvvodTeu3dv6KOVh4/8rvVIfleeKckjQIAAAQIECBAgQIAAAQIECBAgQIAAAQIECEwo4PHfhJiiIkCAAAECBAgQIECAAAECBIYErLUekhFOgAABAgQIECBAgAABAgQIbE/g3bt33UQ/ePDg7t273XAhGxIY+Z3n7f6u9XZXiW+o5kgqAQIECBAgQIAAAQIECBAgQIAAAQIECBAgsGkBj/82XXwST4AAAQIECBAgQIAAAQIEtiJgrfVWSko6CRAgQIAAAQIECBAgQIAAgRMCb9686d3Dj1r3suwmcJc/AW0Z9m7qp4wQIECAAAECBAgQIECAAAECBAgQIECAAAECFwt4/HcxnQMJECBAgAABAgQIECBAgACBswSstT6Ly84ECBAgQIAAAQIECBAgQIDAegV6v9U+yX327Nl6Ey1lZQIjP179119/lcWxur1GUn7nzp3VJVeCCBAgQIAAAQIECBAgQIAAAQIECBAgQIAAAQLLCnj8t6y3sxEgQIAAAQIECBAgQIAAgeMKWGt93LKXcwIECBAgQIAAAQIECBAgsCeBr1+/fvjwoZujJ0+e3L17txsuZFsCDx48GErw58+fhz5aefjHjx+HUvjDDz8MfSScAAECBAgQIECAAAECBAgQIECAAAECBAgQIHAEAY//jlDK8kiAAAECBAgQIECAAAECBFYiYK31SgpCMggQIECAAAECBAgQIECAAIGrBH7//ffe43/66afecIHbEhhfe/z27dttZSep/fTp07dv34aSPZ7foaOEEyBAgAABAgQIECBAgAABAgQIECBAgAABAgR2I+Dx326KUkYIECBAgAABAgQIECBAgMD6Bay1Xn8ZSSEBAgQIECBAgAABAgQIECBwWqD3ZYs7d+48fvz49MH2WL3AeDn2lv7K8zSe5vH8rjxrkkeAAAECBAgQIECAAAECBAgQIECAAAECBAgQuF6g92GKx3/Xw4qBAAECBAgQIECAAAECBAgQ6ApYa901EUKAAAECBAgQIECAAAECBAhsTODLly9//fVXN9HPnj3rBgrZqMDIT5R/+PAhPxO9oXx9/fq19/WgKgsjOd1QHiWVAAECBAgQIECAAAECBAgQIECAAAECBAgQIHCxgMd/F9M5kAABAgQIECBAgAABAgQIELhAwFrrC9AcQoAAAQIECBAgQIAAAQIECKxLYGjZqjWr6yqn61Lz8uXLkQi2VdbjqR3P6QiCjwgQIECAAAECBAgQIECAAAECBAgQIECAAAEC+xDw+G8f5SgXBAgQIECAAAECBAgQIEBgKwLWWm+lpKSTAAECBAgQIECAAAECBAgQGBTofdni+++/f/jw4eAxPtiawP3790cWIX/+/Pn169ebyNPbt2/fvXs3lNQsw05Ohz4VToAAAQLXCHz79u2awx1LgAABAgQIECBAgAABAgQIECBAgMBiAh7/LUbtRAQIECBAgAABAgQIECBAgEAErLVWDQgQIECAAAECBAgQIECAAIFtC7x//7536dSTJ0+2nTGp7whkNfWdO3c6wf9/wM8//5zKMPTpSsK/fPny7NmzocQkd2/evBn6VDgBAgQIXCnw999/XxmDwwkQIECAAAECBAgQIECAAAECBAgQWEDA478FkJ2CAAECBAgQIECAAAECBAgQaApYa93UsE2AAAECBAgQIECAAAECBAhsT6D3W+2Tjfw+8PYyI8WnBD58+DCyy48//vjp06eRHW770devXx89ejSShvHcjRzoIwIECBAoEej9cpbugflejG6gEAIECBAgQIAAAQIECBAgQIAAAQIEFhPw+G8xaiciQIAAAQIECBAgQIAAAQIEKgFrrdUEAgQIECBAgAABAgQIECBAYNsC796962bgwYMH9+/f74YL2brAw4cP//jjj5FcZDHz27dvR3a41UdZBP7999+PLPP77bffkrtbJc95CRAgsHuBfOHFX3/9VZLNz58/l+xmHwIECBAgQIAAAQIECBAgQIAAAQIEZhLw+G8mWNESIECAAAECBAgQIECAAAECQwLWWg/JCCdAgAABAgQIECBAgAABAgQ2IDC0qtaPWm+g8C5N4tOnT7MseeToZ8+evXr1amSH5T968+ZNFoGPLLT+5Zdfnj9/vnzCnJEAAQLHERj/qo6mQ/mezaNsEyBAgAABAgQIECBAgAABAgQIECAwiYDHf5MwioQAAQIECBAgQIAAAQIECBA4S+C7f/7556wD7EyAAAECBAgQIECAAAECBAgQWI/A48ePP3z40E3P33//fffu3W64kN0I5D2brKkeyc4PP/yQxXJrqAZZRP3777+PJDVLxy20HvHxEQECBK4X+PLly/h3XrRO8eeff2aM0Qr0JwECBAgQIECAAAECBAgQIECAAAECCwh4/LcAslMQIECAAAECBAgQIECAAAECLQG/a90C8ScBAgQIECBAgAABAgQIECCwGYGvX7/2LrTOIts1rLDdjOM2E5pft/748eOdO3eGkp+6ce/evdevXw/tsEB4FoTfv39/ZKF10p/lfBZaL1AWTkGAwGEFMlpIX3DWQutY/fjjj69evcoK7cO6yTgBAgQIECBAgAABAgQIECBAgACBmwh4/HcTdiclQIAAAQIECBAgQIAAAQIE/K61OkCAAAECBAgQIECAAAECBAhsVeDNmzcvXrzopj6/ZpyFuN1wIfsTyAs3+XXr3iX3dWaznvmXX35ZeD3z+/fvUzn/+uuvOhndjQcPHiTlvhegKyOEAAECZwlkKfXff/9dHfLt27dqIyFphPPneFN88kTpRL7/z798f0e9c/1NHz///LNmvGaxQYAAAQIECBAgQIAAAQIECBAgQOB6AY//rjcUAwECBAgQIECAAAECBAgQIHCBgLXWF6A5hAABAgQIECBAgAABAgQIEFiFwMOHDz9//txNyj///NMNFLJjgfx89E8//VSvr+vNaRbKZZ/8m3tRXBKTpd29NbOZsN9++23h5d/Ns9smQIDAngTSsI93AfNl9t///vf9+/fni1/MBAgQIECAAAECBAgQIECAAAECBI4m4PHf0UpcfgkQIECAAAECBAgQIECAwEoE/msl6ZAMAgQIECBAgAABAgQIECBAgMBZAl++fOldzprFtGfFY+cdCORnzPOzpeNFnx3y66P5VdLHjx9nOfTkuU6cScZ3332X39nurZn1GZ88eZJfW7XQugaxQYAAAQIECBAgQIAAAQIECBAgQIAAAQIECBCIgMd/qgEBAgQIECBAgAABAgQIECBwK4H/vtWJnZcAAQIECBAgQIAAAQIECBAgcI3A77//3nt4FrL2hgvct0B+1PTNmzf5QeksqB6qG5XAh//8y/YPP/zw4MGDR48e5b8X/Crp169fP378mGXVdYQnhVM5k8ILznUyZjsQIECAAAECBAgQIECAAAECBAgQIECAAAECBLYuMPSIx+O/rZes9BMgQIAAAQIECBAgQIAAgfULfPfPP/+sP5VSSIAAAQIECBAgQIAAAQIECBBoCWTBan6puBV4586drIBtBfrzaAKpA1nSnNdxvn37Vpj31Jwsuv7++++zkd++bv43v0GdeJr/TcXLKuuzIs9vbuefVdaFxWE3AgQInCWQr9sob5PPivnkzv/+97+17SeV7ECAAAECBAgQIECAAAECBAgQIECgUMDjv0IouxEgQIAAAQIECBAgQIAAAQKTC/hd68lJRUiAAAECBAgQIECAAAECBAjMLvDp06fuQuucNctZZz+3E6xeIIvuXv/n3/v379+9e/fHH3+cXIOXHfLz1NPmLAu289PZz549e/r06bQxi40AAQIECBAgQIAAAQIECBAgQIAAAQIECBAgsDMBj/92VqCyQ4AAAQIECBAgQIAAAQIEtiXgd623VV5SS4AAAQIECBAgQIAAAQIECPyPwPPnz/OrxV0LPy/ZNRESgbydkxXXWXfdu0R/WqL8OPaTJ0+yxPrhw4fTxiw2AgQIECBAgAABAgQIECBAgAABAgQIECBAgMBeBTz+22vJyhcBAgQIECBAgAABAgQIENiEgLXWmygmiSRAgAABAgQIECBAgAABAgT+j0B+uLj7S8VZ4/rly5f/s58/CPxfgdSQz58/f/z4sfpvtxb9392L/srvVz969OjBgwf5b37IOpWz6DA7ESBAgAABAgQIECBAgAABAgQIECBAgAABAgQI/K+Ax3//K+H/BAgQIECAAAECBAgQIECAwA0E/vsG53RKAgQIECBAgAABAgQIECBAgMAVAm/fvu1dIvvTTz9dEatDDyFw/z//nj59Wuc2P3mdpdf5vev8S73Kf//+++982qxjWU1979691n+ztj+Lq/14dS1pgwABAgQIECBAgAABAgQIECBAgAABAgQIECBwmYDHf5e5OYoAAQIECBAgQIAAAQIECBCYSsDvWk8lKR4CBAgQIECAAAECBAgQIEBgIYEslH337l33ZFki6yeFuyxCCBAgQIAAAQIECBAgQIAAAQIECBAgQIAAAQIECKxZwOO/NZeOtBEgQIAAAQIECBAgQIAAgSMIWGt9hFKWRwIECBAgQIAAAQIECBAgsCuB7777rpufH3744f37991wIQQIECBAgAABAgQIECBAgAABAgQIECBAgAABAgQIrFnA4781l460ESBAgAABAgQIECBAgACBIwj81xEyKY8ECBAgQIAAAQIECBAgQIDAbgTevn3bm5effvqpN1wgAQIECBAgQIAAAQIECBAgQIAAAQIECBAgQIAAAQKrFfD4b7VFI2EECBAgQIAAAQIECBAgQOA4An7X+jhlLacECBAgQIAAAQIECBAgQGAPAk+fPn337l03J//88083UAgBAgQIECBAgAABAgQIECBAgAABAgQIECBAgAABAmsW8PhvzaUjbQQIECBAgAABAgQIECBA4CACftf6IAUtmwQIECBAgAABAgQIECBAYCcC37596+bkyZMn3UAhBAgQIECAAAECBAgQIECAAAECBAgQIECAAAECBAisXMDjv5UXkOQRIECAAAECBAgQIECAAIEjCFhrfYRSlkcCBAgQIECAAAECBAgQILAfgQcPHnQz89NPP3UDhRAgQIAAAQIECBAgQIAAAQIECBAgQIAAAQIECBAgsHIBj/9WXkCSR4AAAQIECBAgQIAAAQIEjiDw3T///HOEfMojAQIECBAgQIAAAQIECBAgsA+Br1+/fv/9982vt//hhx/ev3+/j9zJBQECBAgQIECAAAECBAgQIECAAAECBAgQIECAAIFDCXj8d6jillkCBAgQIECAAAECBAgQILBOAb9rvc5ykSoCBAgQIECAAAECBAgQIECgX+Du3bsfP3588uTJnf/8yy9aW2jdLyWUAAECBAgQIECAAAECBAgQIECAAAECBAgQIECAwOoFPP5bfRFJIAECBAgQIECAAAECBAgQ2L+A37XefxnLIQECBAgQIECAAAECBAgQIECAAAECBAgQIECAAAECBAgQIECAAAECBAgQIECAAAECBAgQIECAAAECBAgQIECAAAECXQG/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gQIECAAAECBAgQIECgK2CtdddECAECBAgQIECAAAECBAgQIECAAAECBAgQIECAAAECBAgQIECAAAECBAgQIECAAAECBAgQIECAAAECBAgQIECAAAEC+xew1nr/ZSyHBAgQIECAAAECBAgQIECAAAECBAgQIECAAAECBAgQIECAAAECBAgQIECAAAECBAgQIECAAAECBAgQIECAAAECBAh0Bay17poIIUCAAAECBAgQIECAAAECBAgQIECAAAECBAgQIECAAAECBAgQIECAAAECBAgQIECAAAECBAgQIECAAAECBAgQIEBg/wLWWu+/jOWQAAECBAgQIECAAAECBAgQIECAAAECBAgQIECAAAECBAgQIECAAAECBAgQIECAAAECBAgQIECAAAECBAgQIECAAIGugLXWXRMhBHBGee8AACAASURBVAgQIECAAAECBAgQIECAAAECBAgQIECAAAECBAgQIECAAAECBAgQIECAAAECBAgQIECAAAECBAgQIECAAAECBAjsX8Ba6/2XsRwSIECAAAECBAgQIECAAAECBAgQIECAAAECBAgQIECAAAECBAgQIECAAAECBAgQIECAAAECBAgQIECAAAECBAgQINAVsNa6ayKEAAECBAgQIECAAAECBAgQIECAAAECBAgQIECAAAECBAgQIECAAAECBAgQIECAAAECBAgQIECAAAECBAgQIECAAIH9C1hrvf8ylkMCBAgQIECAAAECBAgQIECAAAECBAgQIECAAAECBAgQIECAAAECBAgQIECAAAECBAgQIECAAAECBAgQIECAAAECBLoC1lp3TYQQIECAAAECBAgQIECAAAECBAgQIECAAAECBAgQIECAAAECBAgQIECAAAECBAgQIECAAAECBAgQIECAAAECBAgQILB/AWut91/GckiAAAECBAgQIECAAAECBAgQIECAAAECBAgQIECAAAECBAgQIECAAAECBAgQIECAAAECBAgQIECAAAECBAgQIECAQFfAWuuuiRACBAgQIECAAAECBAgQIECAAAECBAgQIECAAAECBAgQIECAAAECBAgQIECAAAECBAgQIECAAAECBAgQIECAAAECBPYvYK31/stYDgkQIECAAAECBAgQIECAAAECBAgQIECAAAECBAgQIECAAAECBAgQIECAAAECBAgQIECAAAECBAgQIECAAAECBAgQ6ApY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gQIECAAAECBAgQIECgK2CtdddECAECBAgQIECAAAECBAgQIECAAAECBAgQIECAAAECBAgQIECAAAECBAgQIECAAAECBAgQIECAAAECBAgQIECAAAEC+xew1nr/ZSyHBAgQIECAAAECBAgQIECAAAECBAgQIECAAAECBAgQIECAAAECBAgQIECAAAECBAgQIECAAAECBAgQIECAAAECBAh0Bay17poIIUCAAAECBAgQIECAAAECBAgQIECAAAECBAgQIECAAAECBAgQIECAAAECBAgQIECAAAECBAgQIECAAAECBAgQIEBg/wLWWu+/jOWQAAECBAgQIECAAAECBAgQIECAAAECBAgQIECAAAECBAgQIECAAAECBAgQIECAAAECBAgQIECAAAECBAgQIECAAIGugLXWXRMhBAgQIECAAAECBAgQIECAAAECBAgQIECAAAECBAgQIECAAAECBAgQIECAAAECBAgQIECAAAECBAgQIECAAAECBAjsX8Ba6/2XsRwSIECAAAECBAgQIECAAAECBAgQIECAAAECBAgQIECAAAECBAgQIECAAAECBAgQIECAAAECBAgQIECAAAECBAgQINAVsNa6ayKEAAECBAgQIECAAAECBAgQIECAAAECBAgQIECAAAECBAgQIECAAAECBAgQIECAAAECBAgQIECAAAECBAgQIECAAIH9C1hrvf8ylkMCBAgQIECAAAECBAgQIECAAAECBAgQIECAAAECBAgQIECAAAECBAgQIECAAAECBAgQIECAAAECBAgQIECAAAECBLoC1lp3TYQQIECAAAECBAgQIECAAAECBAgQIECAAAECBAgQIECAAAECBAgQIECAAAECBAgQIECAAAECBAgQIECAAAECBAgQILB/AWut91/GckiAAAECBAgQIECAAAECBAgQIECAAAECBAgQIECAAAECBAgQIECAAAECBAgQIECAAAECBAgQIECAAAECBAgQIECAQFfAWuuuiRACBAgQIECAAAECBAgQIECAAAECBAgQIECAAAECBAgQIECAAAECBAgQIECAAAECBAgQIECAAAECBAgQIECAAAECBPYvYK31/stYDgkQIECAAAECBAgQIECAAAECBAgQIECAAAECBAgQIECAAAECBAgQIECAAAECBAgQIECAAAECBAgQIECAAAECBAgQ6ApY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isSuD58+f379+/e/fu48ePv3z5sqq0SQwBAgQIECBAgMChBL77559/DpVhmSVAgAABAgQIECBAgAABAgQIECBAgAABAgQIECBAgAABAgQIECBAgAABAgQIECBAgAABAgQIELihQNZXf/jwoZmAv//+O+uumyG2CRAgQIAAAQIECCwj4Hetl3F2FgIECBAgQIAAAQIECBAgQIAAAQIECBAgQIAAAQIECBAgQIAAAQIECBAgQIAAAQIECBAgQIAAgf/36dOn1kLroPz8889oCBAgQIAAAQIECNxEwFrrm7A7KQECBAgQIECAAAECBAgQIECAAAECBAgQIECAAAECBAgQIECAAAECBAgQIECAAAECBAgQIEDgiAK///57N9sfP37sBgohQIAAAQIECBAgsICAtdYLIDsFAQIECBAgQIAAAQIECBAgQIAAAQIECBAgQIAAAQIECBAgQIAAAQIECBAgQIAAAQIECBAgQIDA/wj88ccfXYh79+51A4UQIECAAAECBAgQWEDAWusFkJ2CAAECBAgQIECAAAECBAgQIECAAAECBAgQIECAAAECBAgQIECAAAECBAgQIECAAAECBAgQIEDg/71///7bt29diCdPnnQDhRAgQIAAAQIECBBYQOC/FziHUxAgQIAAAQIECBCYUODt27cfPnz4+PFjJlv/+uuvxHznzp18n+X333//4MGDH3744fHjxxOeTlQECBAgQIAAAQIECBAgQIAAAQIECBAgQIAAgckFPO+YnFSEBAgQIECAAAECBAgQILAVgd9//703qc+ePesNF0iAAAECBAgQIEBgboHv/vnnn7nPIX4CBAgQIECAAAEC1wvkmyx//fXXrLIuieqnn356+fLl/fv3S3a2DwECBAgQIECAAAECBAgQIECAAAECBAgQIEBgGQHPO5ZxdhYCBAgQIECAAAECBAgQWK3A169f89sq3eTld1Zy19wNF0KAAAECBAgQIEBgAQFrrRdAdgoCBAgQIECAAIGrBD59+vTzzz8XrrJunikrrn/55Ze7d+82A20TIECAAAECBAgQIECAAAECBAgQWFjgy5cv7969++s///7+++/8/9u3b0nD999/f+fOnfw3LxHmn68OXLhcnI4AAQILC3jesTD4bU+XlQPp8T9+/FgNANL1ZyPDgKSqGgZUyctIIAsMqvFAhgSPHj3Kfx8+fHjbxDs7AQIECBAgQIAAAQIEZhV48+bNixcvuqf4448/nj592g0XQoAAAQIECBAgQGABAWutF0B2CgIESgXyrDG7WhFX6mU/AgQIHEPg9evXWWh9cV7zbkoWaXsl5WJABxIgQIAAAQIrF3ArvfICkjwCBAgQIEDg4AJv377N3FReEGwuqRoxydqqfHtg/nlWMqLkIwIECGxUwPOOjRbcWcnOt6uk66/+Ffb+Q/E/ePDg2bNnT5488VUsQ0TCCRAgQIAAgS0KeLC1xVKTZgJzCOR1vs+fP3dj/ueff7qBQggQIECAAAECBAgsI2Ct9TLOzkLg6ALVFzbnG5rzNLH+uYbqz+qbm+unjL/99tvz58+P7iX/BAgQIPC/AvmWyvzgz//+9T//z9rpvFmS90uq7/Wv3jpNR1P1L5mBze8DtA7JUfl161evXjXjsU2AAAECBAgQWLmAW+mVF9BWklcNlTPxUs/AVCPnfJ+RLyTaSiFKJwECBAhsUSBd8O+//54pqfrxx7m5MJ11rpj9CRAgsHIBzztWXkBXJi+/WJ6vVsnzqdx9XxlV9/B8FUtWXOdGPg/FqvmiPAvLE7GcK/+yurt7iBACBAgQIECAwPICHmxdb+6ZzvWGYtiKQGr7vXv3uqnNvU++vLIbLoQAAQIECBAgQIDAMgL/vcxpnIUAgR0L5NFdHuCdXES9YwFZI0CAAIGZBB4/fpwv/q8jz/rqvGOawDqk3sjLJfmX7/WvPs1sbOtl1ryAkkXavs6jFrNBgAABAgQI3FbArfRt/fdx9qEXbqopmvq/Q5nNr2UOfSScAAECBAgQuEYgfXSmsH799ddrIsmxmc7Kkq3881OWV0o6nAABAmsQ8LxjDaUwRxq6D6TmOEvex8jQond0kYdfc5xRnAQIECBAgACBloAHWy2Qc//0TOdcMfvvXiCv9vXm0RPMXhaBBAgQIECAAAECiwlYa70YtRMR2K1Aflb04p9l2C2KjBEgQIDA1QJZF91caH3WL/lk3XV+xTpzr/kF7DqSFy9e5Iv/e5dqX51YERAgQIAAAQIEzhNwK32el73/I5ChbH6SOpMweccaCQECBAgQILBOgdevX2eN9EjasiAqc1YZDWaeKv+yZ/r3/C5lfp2y+0uYCf/Xv/6Vjx4+fDgSp48IECBAYOUCnnesvIAuS15+yDqPrtJ9lxyeTv+HH37Idwrnd9uynfFANvIwq1pykxiqm/3c79c/WF0SrX0IECBAgAABAosJeLB1LrVnOueK2f9oAr1rrXOv5NW+o9UE+SVAgAABAgQIrE3AWuu1lYj0ECBAgAABAgQI/L83b940Z1TzAz5Pnz491yUvqbx//z4H1m+6/Pjjj3l7NeHnRmV/AgQIECBAgAABAjcXqL9F6OYpkQACBAgQIECgK5Dfd8q3/mV1dPejKiTLq7IMuzvHlamq/HJ1wvNpVmF1Y8jbzJZbD6kKJ0CAwPoFPO9Yfxmdm8Kssk6vffImvf6ClfTvQ0+mEl5/1PxqlazBTvx5UnbyLOcm3v4ECBAgQIAAAQLLCBjILePsLBsVyF1V71dL+1HrjRaoZBMgQIAAAQIE9iRw7VrrvDeQwW6+YDUPCfLdq3kVYE868kKAAAECBAgQIHATgebv/7x8+bL7Emp5qt6+fZvXU+q3VDMnm5Dyw+1JgAABAgT2LWBiZ9/lK3cECBAgQIAAAQLLCOT7/vIdfyPnygRXfvJ6ZIesxHvx4sXQDlmjlQey9Vqsod2EEyBAgMAKBTzvWGGhXJykLIFOgTa/LLg3qqEvWOnduTcwnX66futzenEEEiBAgMDBBTzYOngFkH0CBPYhkJ9d6c1IvsuyN1wgAQIECBAgQIAAgcUE/uuyM+X5watXrzK5/69//SuvDmRom/9mO2utx18UuOx0jiJAgAABAgQIEDiOQMaZ+SqfKr/5Qp/rh5e//PJLrZffuM5XY9Z/2iBAgAABAscUMLFzzHKXawIECBAgQIAAgTkEskx6ZKF1Zrfyq9TjE1yZDRtZaJ00Z66suVRvjlyIkwABAgTmEPC8Yw7VW8WZb/LNT1CML7TO16Ok389zqGu+RDgZfP78ua7/VgXtvAQIECCwTgEPttZZLlJFgACBywR6b6xyw5XfU7ksQkcRIECAAAECBAgQmErgkrXW+Wr2DGd//fXXeg1MnZp8r2qm+7MG2wqW2sQGAQIECBAgQIDAWQIZZ9b7T/IqyePHj/MbAnWczaXXdaANAgQIECBwHAETO8cpazklQIAAAQIECBCYWyCLqMeXSWfB1fg7glmq3ZwNG0pwXkDMj3cNfSqcAAECBNYp0GzhPe9YZxkVpiqLn/MrFN23pOrD8xrVn3/+mWm38X6/3n9kI4u6excejBziIwIECBAgsG8BD7b2Xb5yR4DA0QTSqvfeW/30009Ho5BfAgQIECBAgACBFQr897lpyvP+8TcGEmFGwI8ePfrjjz+u/KLWc9NmfwIEbiKQp8J///13Tl3d/WY7X7uQ7fz3JulxUgIECBDYtEDeIGmm/8mTJ80/L97OGzCfP3+uDs9PW18cjwMJECBAgMDWBUzsrKQE3UqvpCAkgwABAgQIECBwjUBG1+ML57LQ+v79++OnGI+heWyWXY3/PnZzZ9sECBAgcHMBzztuXgSTJCC/opk3oMZffsiSgIwKJjldIrHAYCpJ8RAgQIDAPgQ82FpJOXqwtZKCkAwCOxAY+m4pt0I7KFxZIECAAAECBAjsQOC8tdb5JqGTC61rlCxoOflN7fXONggQ2K7Aq1evhhKfn7jP1y40v657aE/hBAgQIECgEkjHUVPkRwBOvo1a7zy+kTXbzfdW84aTbwUaF/MpAQIECOxSwMTOeorVrfR6ymJDKfnnn3+q1OY972zU33aXOdgPHz7UXy20oRxJKgECBAgQ2LTAydF1prlO/rJlJql6f8WlVyZfIGitda+MQAIECKxTwPOOdZbLWan68uVLFlqPd9a//fZbfvX6rGhHdj5rbDASj48IECBAgMA+BE7eejez6Y3lpsbk2x5snUvqmc65YvY/jkDvr6Q8ePDg7t27x0GQUwIECBAgQIAAgdUK/NdZKctkxFn7+4ahs7jsTGB/AnmLKO/95N3f3AbvL3dyRIAAAQJzCDSXiEzYfbTWbGc5yhyJFycBAgQIEFi5gImdlRdQlTy30psoptsmMq8a5F+GuI8fP85XCGXuJd92l+mXly9f3jZhzk6AAAECBI4jkK8+GR9d54v/Sr7pL1+YUo42/oua5fHYkwABAgSWEfC8Yxnn+c6Se+2TC63//PPPCRdaJy8eYM1XoGImQIAAgS0KjN96d3PkjeWuyQIhHmyNI3umM+7j06MJ5OulerOsAe9lEUiAAAECBAgQILC8wBlrrfPS3vh3tXZTn0dH+WK5brgQAgQOJZDZojyGzG+THirXMkuAAAEClwk03xm9d+/eZZH0HnXnzp06/NxhbX2gDQIECBAgsF0BEzvbKju30tsqrzWkNnUml3l+TWsNiZEGAgQIECCwe4G87T0+v/T777+XIDSnwkr2zxrvkt3sQ4AAAQJrEGg28p53rKFEzkpDftH6hx9+GO/us9A6X4J2VrQnd25Wm5M724EAAQIECOxbwIOtbZWvB1tnlZdnOmdx2XlPAkOzpud+ucaeTOSFAAECBAgQIEBgVQJnrLUeGt2O5+fdu3fjO/iUAIGDCPjWsYMUtGwSIEBgQoHm6ujro22+yeRVles9xUCAAAECmxMwsbO5IkuC3UpvsdRum+b8mlbeBb9tGpydAAECBAjsXuDNmzfjv0f9yy+/5JXZ3TvIIAECBAiUC3jeUW61hj3z5SY//vjj+ELrP/74Y/KF1sl782HWGiikgQABAgQI3FDAg60b4l98ag+2zqLzTOcsLjvvQCC3Wr3Tqk+ePDGbuoPylQUCBAgQIECAwD4EStdaZ3R72YqU3jHxPuzkggCBswTMo53FZWcCBAgQIECAAAECBAhMKGBiZ0LMJaNyK72k9m7OpdrspihlhAABAgRWK/Dzzz+PpC2r6V69ejWyQ/Oj77//vvnnyW0vHZ4ksgMBAgQIELheIL+oNv6KVG69nz59ev2JujFMuyy/G78QAgQIECCwFQEPtrZSUq10ekLRAjn5J7GTRHbYk8DQl2i4EPZUyvJCgAABAgQIENi6QOla6/GnCCMKFx84EqePCBDYokBeAPJccIsFJ80ECBBYWKDZWYz/YsC5Cfv777/rQ859jbU+0AYBAgQIENiowMXzMxcfuFGotSXbrfTaSmQT6fG71psoJokkQIAAge0KvH79enzO6qxXA8/quM/aebvCUk6AAIHdCHjesdGifPPmzfivSuQZU/aZKXePHj2aKWbREiBAgACBbQlc/Hzq4gO35bPa1HqwdW7RmO05V8z+mxb4448/uunPvfPjx4+74UIIECBAgAABAgQI3ETgvwvP2lyaUniI3bYl0PyK/dy9u2/ZVvFtJbV56Pj58+etpFY6CRAgQOAmAvfu3atfV512CFpHm3xZa32TwnVSAgQIELihwLS96g0zcsBTu5U+YKFfmWU/d3kloMPnEDD5PIeqOAkQuJXAL7/8Mn7qs9Za5ycx8zZhc9pqJPInT56MfDrykXZ4BMdHKxdQe1deQJI3LuB5x7jPOj/98uXLixcvxtPWuzxg/JDyT88aG5RHa08CBAgQILA5AQ+2NldkdYI92KopSjY80ylRss8+BHK31fsC+bNnz/aRQbkgQIAAAQLrFPCcZZ3lIlVrFihda52HQJdlo/lNvZfF4KhlBH799df6RHmlw1rrWsPGhAIXtyQTpkFUBAgQILBygQcPHtRfM9w7wXpZ+j99+tQ8MGdp/mmbAAECBAjsXuDi2zETOzevGxeX3c1TLgE3FMibTPWg+obJcGoCtYDJ55rCBgECWxd4+/bt+LrofJ3x/fv3z8rmz//5d/KQ9O/Pnz8/uVvvDtrhXhaBmxBQezdRTBI5JOB5x5DMmsPTLY8nL1998vDhw/F9rvy0cGxw5VkcToAAAQIEVi5w8cMRD7ZuXrIXl93NU36rBHimcyt5511Y4Pfff+8941nfXNkbg0ACBAgQIEBgRMBzlhEcHxHoFfiv3tBu4MWPCnIT2I1NyNoEvn79urYkSQ8BAgQIECBwTIHm/GnWh0w1Svnw4UPT09fKNDVsEyBAgMARBEzsHKGU5ZFALeBlsprCxhoEprqtW0NepIEAAQInf9T6gp+eztfJnzwqnfuff/55mb92+DI3R61BQO1dQylIwzUCnndco3eTY/Mza+/evRs/9cnBwPjhJZ+WjA1K4rEPAQIECBDYtIAHW5suPok/S8AznbO47Lxdgd611llmcnGDv10KKSdAgAABAosJeM6yGLUT7UmgdK118pwvYr8g58+ePbvgKIcsLPD3338vfEanO6aAWaFjlrtcEyBA4CyB1iroP/7446zDh3ZuxnPy7dWhSIQTIECAAIFNC5jY2WjxuZXeaMFJNgECtYDJ55rCBgECWxfI6wifP38ez8Vlo+78XPbLly+HYs7Pon78+PHcn8uuY9MO1xQ2Nieg9m6uyCS4JeB5Rwtk/X+e/FHrdMoX98hnZT9jg99++82k0FlodiZAgACB/QlcdovtjeWb1wRjmJsXgQQQWKHA+/fvv3371k2Yt/i6JkIIECBAgMCEAp6zTIgpquMInLHWeuQZ/4iXQfAIzno+6r2BWU/ypIQAAQIECBA4lEBz2HnyvZYSmUzXNl+EnSTOkvPahwABAgQIrEqg2cOWJ8zETrmVPQkQIECgV8Dkcy+LQAIEtijQ/C6/ofRfvP7q9f/H3vuff20j+9vfc65TwIYSwlYQKCFsBUAJIRUESiCpIKQEoIKQEoAKQkrYpIN9Xrt+Lh0dWZZGtiTL1v35A/yWZWl0z2g0kvzjxx9///13Be16iEufc9F9yTrQB1H1OetPnz7tLlZy4oe3lEX6+ASw3vF1hIRZAv5qTJW9CfY7ssyPZMh+1LqKEo0SvnjxQi9bMWYmGwQgAAEIQOCWBPxQyt5ANrbsrMgJAQhAoBuBrdmW1j+7yUBFEIAABCAAgQkJsM8yodJp8nECBc9a6527pS+KUwR8ZO//ePMowUiAl1UYQZENAhCAAAQgAIEOBHSrinvNraZ5L1++PFjp999/70rQvtqjR4/cTw4gAAEIQAAC8xBgYWceXdNSCEAAAkMRYPF5KHUgDAQgcITAb7/9lr68dCM1KE2bqnriWk9Wf/nyRd/Q1sGbN2+Cb6IGl1h+4octlMgzJgGsd0y9IFURAfY7inCdm1nDblaAZ8+eZfNUzPDgwYOKpVEUBCAAAQhA4HIE2Ni6nMoQGAIQgMAWgV9++WV9Su+a5DGTNRZSIAABCEAAAhUJsM9SESZFzUOg4FlrQdH72t1zL1lGioAtWxHZcsjQgQAvq+gAmSogAAEIQAACEDAS+Oqrr16/fu0y//TTT0eiSm2//fHHH6606NKtO8sBBCAAAQhA4N4EWNi5t35pHQQgAIExCbD4PKZekAoCENhBIPustfZGdxTb+hL8cGvClN+OANbbji0ldyPAfkc31Mcr2vrMmit5zIHeiccBBCAAAQhA4JYE2Ni6pVppFAQgMBuBd+/eRZvMR62jWEiEAAQgAAEIVCTAPktFmBQ1D4GyZ621D/Tx40fL49baY8jecDAP5fFbKrWOLyQSQgACEIAABCAwD4EXL17oA9Suvfowtb7q434aD/T9Hz1o7Qelv/76qwJa4+VkgwAEIAABCNyPAAs799MpLYIABCAwPgEWn8fXERJCAAJGAtnbER4/fmwsqmc2/HBP2tRVlwDWW5cnpZ1FgP2Os8iX1utvJ0Wvff78eTSdRAhAAAIQgAAE2hFgY6sdW0qGAAQg0I3A1pdRmGR1UwEVQQACEIDAtATYZ5lW9TT8CIGyZ61V08OHD/VhQP/Rl3X1P/zww6dPn3iOZU1m2BT/Y4/DColgEIAABCAAAQhMRUCvtPz2229dk1+9evXoA0MIygAAIABJREFU0aOt91y6bMuBnrLWs9lff/21f2fMzz//rEevg5z8hAAEIAABCMxGgIWd2TROeyEAAQicToDF59NVgAAQgEAVAtr6zJajxahsnv4Z8MP9mVNjLQJYby2SlHM6AfY7TldBVoAvX75k8/Bd6ywiMkAAAhCAAARaEGBjqwVVyoQABCDQjYDu4vPv33P16rZAnjRxNDiAAAQgAAEINCLAPksjsBR7bwL/s6N5Cm21FaSdBr1nSOGv+p7e466PXesGAr1h6LvvviP23UH13EtwoOfyp3YIQAACEIAABKIEPnz44H+Y+vPnz4o2FXbqX93Roi8F6fjBgwcKPrUs+89//lMhjfIoQNVfUODr16/17YggkZ8QgAAEIACBOQmwsDOn3mk1BCAAgbMIsPh8FnnqhQAE6hKweDMtVdWttEppFsmrVEQhEKhOAOutjpQCTyTAfseJ8C1Va3cpm23Ml6pkxSYDBCAAAQhA4AYE2Ni6gRJpAgQgMC2Bt2/fRtuu502i6SRCAAIQgAAEIFCRAPssFWFS1DwE9jxrvdDR6+L0tcB5SN27pZZ9o3sToHUQgAAEIAABCIxJQLcfKebUR62deHrLj974435mD3STqx691jexsznJAAEIQAACEJiKAAs7U6mbxkIAAhA4kQCLzyfCp2oIQKAiAb3mL1ua3gmYzdM/A364P3NqrEUA661FknIGIcB+xyCKiIphuelQi2nRa0mEAAQgAAEIQKAPATa2+nCmFghAAAJ1CWzd5vfs2bO6FVEaBCAAAQhAAAJrAuyzrJmQAoEsgf/O5iDD7QnoO5C3byMNhAAEIAABCEDgugRevnz58ePHb7/9dkcT9ApM3R/Dg9Y70HEJBCAAAQhAAAIQgAAEIACB4wRYfD7OkBIgAIFBCOj1f1lJ9KGtbJ7OGfDDnYFTXUUCWG9FmBQ1DgH2O8bRRSCJ5aUqwSX8hAAEIAABCEAAAhCAAAQgAIE0gS9fvkQf8eKj1mlunIUABCAAAQhUIcA+SxWMFDIhAZ61nlDpYZP18FKYxG8IQAACEIAABCAwEgE9LK0PPtifuNa3rLUmqztj3rx5M+BNriOhRRYIQAACEIAABCAAAQhAAAINCbD43BAuRUMAAn0JXPQRLPxwXzOhtpoEsN6aNClrJALsd4ykjf+VJftSFW08/W9ujiAAAQhAAAIQgAAEIAABCEDAQGDro9ZPnz41XE0WCEAAAhCAAAQOEWCf5RA+Lp6YwP9M3Haa/v8T+O2332ABAQhAAAIQgAAExiew3IEkOd+9e6cARpNA3fui+1z1r+5x+frrrx88eKDPX+uPD1mPr00khAAEIAABCEAAAhCAAARmIMDi8wxapo0QmIRA9hGsMTngh8fUC1JZCGC9FkrkuS4B9jtG0132pSragRpNZuSBAAQgAAEIQAACEIAABCAwOIH379+vJdRtfk+ePFmnkwIBCEAAAhCAQF0C7LPU5Ulp8xDgWet5dL3ZUhzoJhpOQAACEIAABCAwJIFn//kbUjSEggAEIAABCEAAAhCAAAQgAIH/JcDi8/+y4AgCEIDAGQTww2dQp846BLDeOhwpZXgC7HcMryIEhAAEIAABCEAAAhCAAAQgAIE9BD59+vTHH3+sr/zuu+/WiaRAAAIQgAAEIFCdAPss1ZFS4CQE/nuSdtLMLQJ//vnn58+ft86SDgEIQAACEIAABCAAAQhAAAIQgAAEIAABCEAAAhDYQYDF5x3QuAQCEIBARQL44YowKaozAay3M3CqgwAEIAABCEAAAhCAAAQgAAEIQAACdQn88ssv0QJ51jqKhUQIQAACEIBAXQLss9TlSWlTEeBZ66nUHWksb6qIQCEJAhCAAAQgAAEIQAACEIAABCAAAQhAAAIQgAAEjhFg8fkYP66GAAQgcJQAfvgoQa4/jwDWex57aoYABCAAAQhAAAIQgAAEIAABCEAAAhUIvH37dl3K119//fDhw3U6KRCAAAQgAAEI1CXAPktdnpQ2FQGetZ5K3ZHG4kAjUEiCAAQgAAEIQAACEIAABCAAAQhAAAIQgAAEIACBYwRYfD7Gj6shAAEIHCWAHz5KkOvPI4D1nseemiEAAQhAAAIQgAAEIAABCEAAAhCAwFECHz58+Ouvv9al8FHrNRNSIAABCEAAAi0IsM/SgiplTkKAZ60nUfRmM6NvjdrMzQkIQAACEIAABCAAAQhAAAIQgAAEIAABCEAAAhCAgIEAi88GSGSBAAQg0JAAfrghXIpuTADrbQyY4iEAAQhAAAIQgAAEIAABCEAAAhCAQEMCv/zyS7R0nrWOYiERAhCAAAQgUJ0A+yzVkVLgPAR41noeXUdauvXWqEhWkiAAAQhAAAIQgAAEIAABCEAAAhCAAAQgAAEIQAACNgIsPts4kQsCEIBAKwL44VZkKbc9Aay3PWNqgAAEIAABCEAAAhCAAAQgAAEIQAACrQj8+eef79+/X5f+7bfffvXVV+t0UiAAAQhAAAIQqEuAfZa6PCltNgI8az2bxv9Pe7feGvV/MvEDAhCAAAQgAAEIQAACEIAABCAAAQhAAAIQgAAEIFBCgMXnElrkhQAEIFCfAH64PlNK7EUA6+1FmnogAAEIQAACEIAABCAAAQhAAAIQgEB9Alsf0uSj1vVZUyIEIAABCEAgRoB9lhgV0iBgJcCz1lZS98u39dao+7WUFkEAAhCAAAQgAAEIQAACEIAABCAAAQhAAAIQgEA3Aiw+d0NNRRCAAASiBPDDUSwkXoIA1nsJNSEkBCAAAQhAAAIQgAAEIAABCEAAAhDYIrD1fNezZ8+2LiEdAhCAAAQgAIFaBNhnqUWScqYlwLPW06r+/71+/XrextNyCEAAAhCAAAQgAAEIQAACEIAABCAAAQhAAAIQaEOAxec2XCkVAhCAgJUAfthKinzjEcB6x9MJEkEAAhCAAAQgAAEIQAACEIAABCAAASsBPd/1+fPnde6nT5+uE0mBAAQgAAEIQKA6AfZZqiOlwNkI8Kz1bBr//9urmcxPP/00aeNpNgQgAAEIQAACEIAABCAAAQhAAAIQgAAEIAABCLQhwOJzG66UCgEIQMBKAD9sJUW+8QhgvePpBIkgAAEIQAACEIAABCAAAQhAAAIQgEABga2PWn/33XcFpZAVAhCAAAQgAIFdBNhn2YWNiyDwfwjwrPX/wTHPj1evXs3TWFoKAQhAAAIQgAAEIAABCEAAAhCAAAQgAAEIQAACfQiw+NyHM7VAAAIQ2CKAH94iQ/r4BLDe8XWEhBCAAAQgAAEIQAACEIAABCAAAQhAIEEg+qz13/72tydPniSu4hQEIAABCEAAAlUIsM9SBSOFTE6AZ61nNIAvX75EZzIzsqDNEIAABCAAAQhAAAIQgAAEIAABCEAAAhCAAAQgUIkAi8+VQFIMBCAAgZ0E8MM7wXHZAASw3gGUgAgQgAAEIAABCEAAAhCAAAQgAAEIQGA/gU+fPv3xxx/r658/f75OJAUCEIAABCAAgboE2Gepy5PSpiXAs9Yzqp4Zy4xap80QgAAEIAABCEAAAhCAAAQgAAEIQAACEIAABBoTYPG5MWCKhwAEIJAhgB/OAOL0wASw3oGVg2gQgAAEIAABCEAAAhCAAAQgAAEIQCBP4O3bt9FM3333XTSdRAhAAAIQgAAEKhJgn6UiTIqamQDPWk+n/ZcvX37+/Hm6ZtNgCEAAAhCAAAQgAAEIQAACEIAABCAAAQhAAAIQaEmAxeeWdCkbAhCAQJ4AfjjPiByjEsB6R9UMckEAAhCAAAQgAAEIQAACEIAABCAAASuBX375ZZ3166+/fvTo0TqdFAhAAAIQgAAEKhJgn6UiTIqanADPWs9lAB8+fPjpp5/majOthQAEIAABCEAAAhCAAAQgAAEIQAACEIAABCAAgcYEWHxuDJjiIQABCGQI4IczgDg9MAGsd2DlIBoEIAABCEAAAhCAAAQgAAEIQAACEDAR0ArPX3/9tc7KR63XTEiBAAQgAAEI1CXAPktdnpQ2OQGetZ7IAOQ9//GPf0zUYJoKAQhAAAIQgAAEIAABCEAAAhCAAAQgAAEIQAAC7Qmw+NyeMTVAAAIQSBHAD6focG5sAljv2PpBOghAAAIQgAAEIAABCEAAAhCAAAQgYCIQ/ai1rnz69KnpejJBAAIQgAAEILCLAPssu7BxEQQ2CfCs9Saam53Ae95MoTQHAhCAAAQgAAEIQAACEIAABCAAAQhAAAIQgMAIBFh8HkELyAABCMxMAD88s/av3nas9+oaRH4IQAACEIAABCAAAQhAAAIQgAAEILAQeP/+/RrFN9988/Dhw3U6KRCAAAQgAAEIVCHAPksVjBQCAZ/A//g/OL4rgTdv3nz//fd3bd2Odn358uXz588fP3784z9/f/311z//+U/9q6L+9re/6d8HDx58/Z8/zfH0/+PHj7/66qsdFXEJBPoQUIS0mLQzZt+kZc8y7MWkZczffvst9txHL9VrQdHVkVLgJQhg+ZdQk1FIYjAjKLJB4EIE8NIXUtYtRcUCb6nW0xtFxHK6ChDgcgRYfHYqY2ByKDiYlsCff/6pnRctVmvvRQduvXoBomVqt1itlepl/4Xb7I5bC37YMZzZD3/69Mnte6oDBr1PiJYOuGwV6V91wCdPnjh06YMff/zx9evXyqN/X7x4kc5cdBbrLcJF5hsQmNlN3UB9NOEIARZbjtAb5Fo82CCKQIzjBDDm4wwp4QgBLPAIPa4dnAAh3+AK6iDeu3fvorV899130XQSb0aAMe5mCt1qDoreIkP6DQhcNJhhn+UGtpduAo43zafR2TrPWuvmCe3aLo/26V+3g6uDX3755dGjR42k3ypWbs5tIUcFU+CuXeGty9Ppauxvv/3mtqtdRbrKv01k2avWM43n3iYiadXY6Jui0s285VlN5KS7t2/fSmtbDVxO6V9Zjp9H9xxIm8+fP+9vz74YHG8RWG4ikX5dlwweNl665HLzlv32ka3qRkhf7FlNDmw1kE1A9KdE3d/mTslZLfb87Nkzlzj+Qda3v3r16uXLl0UNkeUsLl18nM3IWoRId/s9ffr0dGuZUNFFGhwqs8bcxYqisYd6os7uuxfNGHvIaJeb5M6NPaooBcuvgnGcQm4Wg2XHo3nmGuPYGJJ0JjChl852/BsEooo3ojGMEk9Z2ElY9YQWmKBx8NSEU+kEsZtFLImWcuogATf10xRPTnKZ6+lfTcdKFyUOShJcvgjmi7RMUZsubqhSFp/nHJiy0RHToqCH3v6ntni1D1W0WO32rbQSq50XrVfrj5eElpoKfljE5vTDi6kYu96SWeGK/hQq+GamXTN5bPXBRO/TRpLrsHq1d61nrbFeXxGjHS+B5WIwS0gZhL76yWaHXWszuyk7JXLelcCdFluyk6AbLBGv7RAPtmZCykUJTGjMM3gtRa2a4KzjVSWysXXRrmoRm40tC6XOeQj50sDHvz01LX/RWbnfaH4tPUXTz0pk3aMieaKsdSjC3FAGdoMHFtSKbETdbjNUtS+PvSz/avus2z3h8pB60koaVFCtv8XCF6fhPyi33Kx+m3296wYz0tcMd2tkOyOO9x6OdzRF/9e//vWvxf1F/10CSjlK7aUtvtI5Tf1c0qMXusRff/214oNqWXyS01WdOJBP0fsbEhnWp1T1Tz/9lL1TZH3h8sCeauz8TKN0p3mLHMdapGzKDj7ZMk/MoMmqUOivigyKWsRHf4nbDqpUdMtC/Bsythr4888/G2/UWIxcvVJ/W6Vtpev2keX+rcs9PC9ftNiz0d1tEXDpuuNW9lzRUbuS7QdS5XpwCQYdS2m6scN4W7NqVGaRtGD84Ycf5Es7d/lbKtqixDHzyGBc2BNYpvtplNzu4lSg5m+atcrFWQzVF8Ddoto59vBl2HeM5e/jNuxVl4vBZIHqbq5fLwf6158NWWhrYL39XMPCgTz3I3BLLz1DIJqOZPov7OzuGre0QCMNptJGUPuyXS5iMTZTyx3+Fmb0qrrLttEqrpW4dphBKLjEh1uN0gKLJnFbZ4+k+2HqWqSsJy+ah9rlFC6tq8y8+HzXgcm3t631OoudMC2yULpBHj3nKVfgHsI83qIRFqsTrdDOhdqbyKBT6V3X9LVFZ/HDd/XDFjOoG8EuNar3adNkfcPWOqpUNHJwuwTrtWi5UZ51xOsP91oa1U9j1UVB5oSbHcI4s5syWtFo2bLLL7pRRGrtLLa67YMHD9KValtQ2dJ5Op+tO1S1vkVH9HxnqOP1VpEFIPcqJCgNHucnJOfU1QnccjiewWupjcEq6NpRp41zkKXvW1pgmrw7m42slNM+p5BJaEHmP7eI3vYe0fXs28F0B4MYtpOHkM+hiB7Ibge/PTUq9pFENTk6eWm3fbaWNj2CsO6xJrY75ZZjnOxnHXIsu8Mu3UKMuWGC0iBzQxnweuIfxJ+JVrhTnTdD//3G4m+/NT5i44Q0Hmi/T7GW9vtk7cZLlmxatJFU0uy5z6EUyewyXyuYcWIvB3JZN7hbA8cbqFU/GWHXTFxK5xE28qy1vIYeQVyCAyfW7oNaEzwZzd///vfdYgQXFo1t2vxb5upBITt+ql49s7feqN5RVOKS43e3aNjTX6KKolMaQY1PPxYVa8ks3emGv9JR31Ky8pzy+KVRtmGz1VpHO27kDpFMXR1TfwdvDXEFtjuQc5ac2Vul9wkgDhp+pKB9lx+5SuQ1aTlSgrvWOILKI+ndGe4q44F9hddY4Fa2uyp6q73jp1c0UTXWYkjL/E1PWVfpGv/xcN+N/14JLH/8vlAk4eViMOYaRfq9YmapuFEQtUXjeFiliPf4QODm9cuB/tV7JXfMzu7qpSuO8qMFolLZgAs7W/0lm35XC8w23GVgKu1Q1D24XMRS1Pwr3pdT1MDjmbVtI1dZtDWerrTWzSKKAbSe6fZ305VazlrmoZZyXJ7j63L/Xnq+8uLzXQcmpkXOyDmwENArxrTE2mjzRc8LyRPumLlYJF/nUaxlnHypvdkma0dsXYU9RTOL7DoefviufthiJ0uckF7iUA/SOKt7W3Ww/LuUvEQXsuHE5YpnZIRuIzsaUmptYfeGGtZr0XK7PBWXQSSkJchUb9VdFrNtdgjOzG6qnQHvLtl+o+fHjx+zIcHBgX5fK7LvnR/qWevLLbZU9I2jLRHvszc82D5u1a9iV+vgrpY0cldjvrHXksrY2DI6E834NOgc34w2VrcvGxtbpdyiE/CgkFq34gfF7vhJyJeFNvjtqVn592X48ccfo+/n1bJAH5dVcZQUAdY9tsyAKGuLjEtnbuhQbB2cGMzcYDNUq0DLPeFuGX+LszG91rAuwXpu7Rlbt5WtVquj5bd+xOw2+ywVB24cb9QU/cQTHe+FFa03rAd/mpL5WA8eq7Sg/H0/f//994OS+JdrjLGIIeFlVf6FVY5Vu9YELQJY8mjLR95BTln73y2kPd5kCWZpSN080p0+XJwVXnmETpllYFKK/nQgpJrdSU0a9dMlKIMmVHUlv3dpMoY0Up1NI23UK1WvZJP2x+Qvy0yjU9+XxQqdTDewZ/1UunHfV+Uof2cI2Y6WtRmXQc4wLfxB+2ntze6t6LRqRj5b0USzLk5eKN3ZnbWXHmi869+7jWrF8o2grpJNlnbFGEy9r7RbJfLfaa5xFcPLyqmYP6GyFqfk3LJSpTM0mtwpLEzXG5y9t5euOMqPFojKG1c07BOjiHtbYNDdEj8tISJT6QTA9amLRizrhiRSLCHZib07IXm3U3UjQHndWosGGlMq+nAVlfYPWeAsPvuI7j0w1e0UTIt8y7nZsbxKNpDWdEZeUQ5NY41Ma5kf6V8dK0UlyEKyUx7VctCDGcnX9boHS1uPzvhhX4/39sN+S9fH6j6JjZ5lu1M7REt3W18epKg09a+tAtV5Vc5WPKlrg9K2fmK9W2TOSs967yIPlnbRshPLTLaoxiWzLHPtKs9Cuq53Zje1pjFCijSyw8wud4l69wi01Te3xg4f6TJmKbMchRSkPx2ceItORd842hJxqVVIF2nXrQD+ujellNI4PT+7Ws5vlO5qSXf3NuYbey0NDU7vxw9OjBjvbYF295geUxYVp+cUUmJ27WifqUg2+8TW3uSDOS1x1ImG7VonGSyiEvLtM05dJft0tC93ELWNnrOViqOkdJH2UXOue9x7jKtoP8wNt5adA9+ogb7/0KbOG4hx5Oe5m6GaNh4cKeToqodb6krZLnBQ7IOXXy6YufE+C47XGTMjrNEVZ92LOvgRtxaE4v/PacgdqAKjrJZstUbBzmOb7FXjX7SB6tWCqNFFnkvZ9Cd0+lcSGh/QVbEqpBaZ/gusUSyJxMDmnKU1OpAuVGNCnoW/etqiu7QY0nK2NE0RLUWlK5rkbBamtLM1R5UuorPxRddyi8u+jnrW0jeFdOmYSpG6FbtbhmRJqL48lDok/JY9S1r7rTNqlFAkGLpaxKqnSVv04mRLH6RH0Ki39F36onq1PTHTE/NG5nF7RTfi1qHYiiYqA95ycTK8rIeUJOrCsk/llMfTv0bP5jqOLpeH7ADNXgWWb2c1fk6jGUvpllGmcwzGXGN8AzsoYTQMcO6xxYHFztONOjLtT7RIY0e6Xv/s7b10xVFerHx0wXHUApsGoor8E2ZQekqlBS3q8/P2FmjHmA0UpdOtOHPaqfQW3ktHLFuNiqZbpv9n9e6owP0T60aA6obqqlVakfB+pQ58yb/lH4zSRkexfZI0uqoW+SyQhGokww3W6Op2iuztBXLIV9mCydrGPBk0cKTnKQpx5TTsq0+yOvWsbJmtB6xG3mlfsevG4oddF7u9H3YtXR9oNI9a1NLp1JXWlxhT5I0Ftmh2bK8O6zVqoVu2IkVHTc5P3AoyjXOu+212SI8zu6luZlxakQzSt9u7Hqt3l5Kpm9/Y8dVHlDNbdeftoYq+UQ1MtC46LKp2TSflUdXqZYQVIu5VSGCc51TUYJo6MUv3TPNPz+x2C1+0qyUJbz8c39hraTq8207WF64n12kDrnX29hZoB6UBbq2XIGVrTjHnxtb4ezqEfIsBXzrks3fhHTkVzQZ9fPmZ3SnYUdfWJRVHSQm/5aOMfeF+6x63H+Mq2s+lHcXtFb3lrKIeLJuYdXHyGE03QzULs2/J+c5THLZiD5WpCak2vlWymyfqQD/lGC0xnrip8GWVw6/09GOjA1cvcA1PyCwgWRriYCkqUYtO9V8fyFp+kEEc0k3YOovjXcjc3vFeV9E8ax3pvPJ9a40qRaOdcSFGA4xlDTEdTkUkiyXd2IHGmptJE/m17nyHrrNbU6BE0YmQwhWuqhMlcGohkI0qxDOqoK1RRFGI8tsDEakpsTXltFmlb1ZRelRauZcoJWONFgelnmJ0d8ZKE9nSfdYpxXKQUNx6uiLjiXbbKHO/9kQtiWamT0UrvZmi0wRGPlvRRGVI0c4rU9yqRemyXmVIzDzlA5UhakW+6bpjuWK722yqmqjMWH5T5u0KT5jxYnsy5qj9p0XqFoOpItdHjh+o2ybada25RqIh1zrVf9J03NNaZpQ7zFW+16i7Gbz01vi7A2wiRDwlEL3BLSkzWKCxMyobU2k7q3TOq0cs6dYFZzXnzXqzbhP/QLZBftaNAEV79x5SAERjSlZ3RRl2xOG+SP3jqKLWVSTvt3p9PMPAVLdTMC1aW9GlUzTBWYe1fm89vp6THrmaLmf5DTn9eD0644eXvjODH97yElvTgcQ8dKuoRLrd0jReJMrxT9nLPKvr1Yrf/FaPfFxxGUQqiwaZiTnXvTc7pPeZ3dTIZq8Y5iwP07Ne9a8TtZDo+AsEiRf1GGmZNdyk40MVrqrThVjOVvSNiaF5HUtzr4I0KPjr6NeitRny9I+jbrCrJcOYYTi+sddiYyvq3DTYZbeMx3SnWzNZP0aKRghby+MaOpXf7qyELuoTfAF0nBi+oxppl5iNfCTtieMmIZ+znITNDB7ytbPepeSt6EW3SLWu2pVfcZSUxqM+KtEXVLtsQBkSS2dyYkbvtJhc01Vxx81yEPWoxzcFhhrjKtrPdR3FDIq+5WZo1F8lurYckRvX3IH6ozy5xWnLlW35fFeaDtSnLKUl5Kx7KuHAF7ElcClJSdhh/cpC2yff/3j3PguOVyY0g+O9rqJ51jr0w9HxQ04qzGf4bVkySERUhhr+neXGDtRIwGVbT1aD0UIZXOYdB1nUO4bYHWJc+hJLpwgwbkUhKioxKU1TUvQWHZl8g1HUeG6Qp2B0vYi2L5KL0sjas2gc7DLReteJHUbQwPASGIOcvkn4x7ttb938eRS9bvtVUiqaqKwocHGCsGV1clOKSYooyTK3SvMNWMdqVGnhRZJkM2P5WUTXynCDGEzdJ+gmR34mBtDLzTWuZYoJaS2RzxGlr6+Vo0vIYzmV3VRYV2pJ0fiSrX0eL11xlN+a2gdDc7dA9NK3pMxjgdnO6DIEhhTt7EGcqaFtPaPUhSpq93TmElNpB219cIOIZd2oRErUAALjOfG+nITk3U7VjQCX/lVFeI0pgaYO/gz8Q6mQ/eOo0vbKs5U2qij/PANT3U7BtKjIzAbPrPEiHTkf9DOu+SonUZFONRq5St1O0/zrNuKH5/HDri/4B9GgTom7o3q/8OBYAb9lLcJeNdYbED79Z8LH7vBsa+e/NXW992aH1Dq5mzrdsNMCSDs7zPtyl6h3pzm0O3uDxZaKvnG0JWKL3vFgFkqn5OkfR8kYDrbUEknucLCWXS1JPo8x39hraTq8w0K2LllPrg9aePryeSwwzcE/uzU78FUWzCk02YxOgSfZ2Iq23cel486G7RRKyOcr4oohn1Nl04PoCKXwoGmlQeFRGXz1FR0HPkp1bXm2e697zDPGVbSfKzqKeRTNZuh6WJfx77iZXCQtc8Bzn8Rxw8S61cGIoAwu846D7BR+PabYa8kWHrSl/0+Nj/bm+DlxvOtVse8EAAAgAElEQVQpgJgcsRYfr8VyDlq+X13i+LqKjjxrLaem9tRqUq0JnkZxxaP6k0npT975iIRbZiHTDPyLOr+qTug+fSrrmlXdQUSWbhA0qvPP3Q40zdY/Gw3ygmbuiAP8Kpbj6OMxfkVSx/oqUhyBrdmmz9AfIRZ35J/VsfyA/U4OV/X6QF0v60a25jzr0uqmRGNQ+ZMj7mgtYdaeF9rrC+umyCqcb5d7zyolsAf/Z1RfgdWpii2MMgm/tMTx1iBSSmYqRZfCGSe/1P3v+OM/f8cjEN/FbQ1equrIDFPXSs6EAbtTtSy5VFlYfimxkfNvmbEzMx1cIgZTQ1w3P97TtzrXFecaI5tfkWz9J01b8YZdbMuKpN/XjMcy9bQMU3npGweiYy7spG1vOTuVBVqALHmCSU20v/tx5rRT6S2kt4lYthoYTbdMCg6uSUbrvVCiHE60N+1OVFet0nwtbuyWIXqh7x92SNg/joq2IpFYi3wUzlQDE9OiqA2QmHZKml8cn/v4kBc7THT56AqwX8KO40R1/U+tR2f88Hp2rIWXuoY3yF7J2nrVxdZG2HTgE9hsGKnBcS1qNGVy640yOTeRzY4W/KcKF1sAbF2m3Nrakd4vRdvrrUmuy7cMGZfYHtLAqgFXw9/yx70K8wRaa6seKqV/HHU8wF7H7VX8bXZXS4qbaji+sddiYyvthYadt26JLVvNOgF/4ZqNLYUiWWLrVaMt/rXSCfnWSokuTgYGL21uDaz9b0+tZQzpctSF16yUopAmfWHds6x71OWp0oiyooadTbyco5hK0fLPmmLob1kEuNPzaJZFmGDAkjFHzdXoTAQzOw3UMsvWmGis5WA21Z6NsizosmJkw/XdY2L/9YGslwsyyK6yfKIZdKHrjFITi3J3XZS7rqIjz1qvTVleRuOoXID0l/WJQedpPcGTbKpCjr5IMDVk3czg4Qd1V00A1tlKU7KCdR5FAgVFf0b5lDa8W34ZZ9q31lLl0qLsWHgk7OgG7ayK1lHa2gLdOloUtRIrCi8HokF6LYOfsjsCOCLn2m84LEeKXV+7tczhE0is/qwLrJgi2dTqrIJ8Ude9L3DsaW1m42m/riotRdFVMJ5ViAuNfMPIHru+HB28ZBJVYg8xMc6vTungWP5ZRlu93qgZ+73gBjEYc43qZnNugVKo/mS6crb6WyaSlgDVN+z1sUpQEKIwVSWr/IptVGmSU4UXRSm+hOqGEk+jjxqroizi4aWlQbG6XyC6GL8MdcCFHb/XYIE+DXds8VQuzpx5Ku2I+QczRCx+e92xZexovWzrhLnEweInXYRQtByxDL7qqtVb6kulbq4q1n7SH/qjx84/VBcvWmBUhiDxQovPa+CNeMr2Akrrn6dM4aVl2SFbMFFrnyExHYTsvi0giy69rtXC32ZFWjLIfa37ZpCyXqM2Fl4rWyBP9Cd+eE17QD8ctTeFKGvhq6eshz/fkBRgV69xKdCvZev4QtbbiFKLYqXTZblgC3s03QVF0TmXrEjdqoq06UHByXZWpLTuL45Mlea7QgZ0U0622xykI5/F2BrpN8FQ0biz860DLQInSmhxKtrxffFusD2kTid1Fy0OrONAleBjScexlpUcV1oVteLBqmBsWog8gP7U42SQ+mNXa4s2xiwyspD7ea3F/tnYcpYvLbuBYOvgrKjYCekOiiIrNrbEzRIJdN7TIeSLdrTLhXyuVzY9iK5iCaCsqGm9xsIlBuseRlZBNqIsAblllIWiAwL6qcjz6puhWa8bLHHop1q9RlGUIgcbHS79xD6bGlGxZwhm1g334W8dD77PguNdq3V3ysizyPEVbXrWOtBNdHK71RV7TvDsgq0dhOT0m1Bl/Fi4WQy05yjiN3PreM0nsIFxfmZHQbVRKqgrsCbMW+iWdJli3RpvU5p9HW3dndutBmal0ozxeEBpV6IcQmBg1W3YFybwfkHVy08R8C/pfKzmryftUTmDxazA/aY3L6XiaJlbiceVgqI7G1LT6rJuxBnSchNGdPCqPviuHakTwz/Q7Q6Spykfv3As36dx6eOoGfumpePjrjJAdG4MZuxTavi6OwejrTpCrdAiGOwCFSw/VV1Akp9rAlnrirJt92jBWkJZoDx2VIxoosamHX0QLx2QF8NbBqJqpt2nycC6LexggYEFup+WaHOJM9eanWcq7XD5BxNGLK75A96X42S7yoECNsV10XE2mphedqjYarlli36dkIt/qChAuihXb+JgHTCnyzzrLAPTmvx6oNlS9FrLTIvWPAdPSbsaGUNT+dPG1i7CSTfKMi4Ea9TpAluc3eqVfvq6h7aQ5HiZM/vhaBfo9ihdOoput5jsW+nW8VWs97j9n1WCZfq5aIfNDuloZjd1lok2rddi/52nV2qvZQu72wCx8E8PE4uL2LE0nVZudgG/XXR61yViPFja5MY/m+0U0Wjqfrta0hTGHJjrXb2WmhmdJUVNXYlsbAWG0f+nPbJaa7bdsk9Wqs73iPp6SS/ELabezbAlGCHflnsJlv7kdf2csjFfrcGxJbb3S6seVAfyVPzpi+2OZdUVq6hVVNYPOPlZ9yDKCqzurlEWig4UrZ/r4MR5huBgvVh97mZowvEG3q/i3NAyOQ1GzzXzFimzBTOOYWCl0Z9r03WXD3WA462ijsAvRU2CJ8XWWP4d5+9TwL+vtP31nOCpLcbhLXAQcqZ+a9ITnh3EVJ1ffvS4G6ho7UFiwGdHk/tccsoouDRtHVwGDNVH+kC4Vi1BrBZAW35qjrr26dV7ZcAt20m7LaWtnVgH52B5JbxsPoDW86els8t+gnDcfzAmK799XFsMVZo6QgBFH6E35rXZccG5uKg9H7SoLSZrd7qIEfyrmzD6DFtY/pamLpceNePArhoZVbavNap30dHahoNWLz+DWFq4/GzVo5psGKPaO4QTlzPjtcBGn+m0GQQe6wKrp1i6nsTTyum+jrC28A6WQyAqO5G+nF1ZDmqFDfZ6O1iCOGCBCafBVDoBJ3HK4jb3OcxEpcupcyOWRYbR7svJQhs2g6UDLt67epiXZmJR8SJY54cBLGNZEDCnW3rWWQamLfJrMlGlB1pmWrTFc9j0tJOpFZGmmy/3FbWuJVES1nqLWVoM/6xlAt5/quhLqOMENHcq6KFBCYP8XHubDhOTcaao0bet9el6iwGs+Tv7kUtvZCSuisTBJay3EZ9uxWanM4uC5KWjc65GhmpcuOu22SF1rLvJVG6qm0H2rMgy++s8vVLzLc9j9HzWOtrxA799v8UWS6sFIYgDuVch6L/jBFqBYNf9aRwcXQ8NTLRDw419R5O73X6D4TiqRyP5wCRG9lqumWxsCcVV3Kkxslq7stbL7Nm1nW73iDrDXg7Sa3GLM+8w41iEsbiR3a47aHjwMzshbVSvxLC0+lohX8C23c/1cLxYbP/Zk7GNWTNz8ketYpJ1j7VaO7ig8ce4qEksBuP/e6EoC0Vv+Y01GV/F7jhYrJaFuFM6qB7VZMMYVRr1vbJJX7Boni0UlnR/KuFX5B933tGz9NZGQUV2lGlUr9OUj33rODBdd+2ABxZVqpk43rTuGGHFR11vq0dE0/89EKSxJs5a5sOqtUN0FQhpmXb6DkK+29+xrj6wSbxg7IwqQ8NM0JBGP6O1B4k+n0ZiHC82UFzQhOVn4DePV+pKyO5pdVOoE+kSBxa/sc7TxyBVS9SKXKIchfpya86+O1LVMiQNb7Lk1r40G9tJGEnSuvmJ8i3DvN/l/fyimg3TRdjp2nJwcLKBohO6vugpownJMgPt62fTuZNRMJl9UzEWtQZtx8Vd1Nonj8GYa1zUbo1i+/FDOh6QQzOWWTdb1qurCbtrxEtvobMYxoUCUb+Z68lX1PJleP5VjY6xwARYi6bWeaaaSq/pTR6xCIglaOnTu9fauVaKZV13cZ7qhj2bZhfs4ApGaaOiQ0mQ2MdBlUoe5GdgCoD4Py0extdy4JNbdBZLj2DF3ldi4lj6Squ4p1dRmB04EP+ndCppE22pfiq7iSDx/KlBdQEsBfqIto79Hmop85Q8M/vhqOWrY3ZWxNa2Ubudsi2L9dMvYb2dNVW9uuzq06KRyTc7hH1mN1Xd6gYpcL204vuf5bhnILRgUbSzFiNIkTX2YRgE9oEYy892sVAWRdOA/2ZLxHiwPl2mQy0Wy1z6ZjdHEbQ6G1eoCcElRT8x5i1cFtvwPbafX1Szc+2sZoMxouIAahmvVXufpW8scMsClW7R1DpPnxlfdnlHmm03892Cll6OW/pUH8Mm5As8WPDzos5zy/CqpG+tIGVHkyq17yjEOIppcAz8vH42vbvSKJhssqkYC9Kg7dzk6SzNj5oC/+B+XshRoGin2fWBZWj2Q5dgAFWcsy7zYMq+zdDAt1SMzF1zZPPO/rcOfFbuwkYHgS6iIvn9tK4Yqj1ao0tsun6ltriKEgc91XEcL473OEOVsBWw+XYi1FXq2lfIgIre/6x14Hl9yv6xsu2DtfsqjQG+ANFj30Ho2OVpt1FtGXH7sHKNTRz4fHYrovWFGmkSTdApeYSmMmQjg0tgbIpoXfh6jSytRJ3tiTE7imhe0XQJwGJUjQSwhOBSR4dZ+tpslhSLhC72DTJbxA4uyVrmEY+Nore0fPX0rNmsM8iryPZaN9wSGi2yNRUGy2+t6G7lTx6DWTqUH73o2PX9GeYa3eywUUXZ1S6nzdZzjUQDE1PLI+uheOkEc0ugeJVANGjmOAs7WGCgmuAnU+kAiOXn5BGLECXGCzecHZnYWrRwmzzGPthixzTN0KJlqftIhJAWIHrWGVjiwA+Yo4WcnsjAlFYB06I0n6ufTS+S9++/aSfcbqId1aM/x9/ycm5qEC2hQ+KWYH56fz2WNnxyPxzc4rborr9pbU0Y260h+1a6dTy+9ZZa+5j5t/gn0qfa7JDWJndTY9rtcanSUcdi/52nV2qUZclaHfB48y0lzLzYcqclYjyYxdqvksfiIhb3db9dLekIY04Y6p28VtDMrXlKEKl2WPrGAgPVBD8tkVWgtZ7TvfTylwRTfNXoFs0AlPtpWe3vYNiSh5AvsMzgp/r+orXA0452e6ozrdYHW9HIibGHpcmBWi0/p1r3YIxLWFHQ96PGcxVHgaITitap626G6lusrmmBl270IGVQS7RfKNFJ1fpg5mBGbLf4++k9A+/j6sbxHmeoEiwYZSSWmLaKPOtCLBJ2HmH3uy2jW+wzwfNZS8G+L4geOwfhr7/IsapRflEVjy0jbp8b8qJAgkTHpyKBukVZlmPaadO1JTsYn+hunJBDHVgU51tj5ym3bEZTYl+A9XHTm7eytUse5WlkV+r46/YGKbL5Ey0qEGb9042g/pKo3aGtC0ykaETfjQJF70Y3+IXZQWFtUUcMqYiGpYNLvKaxEJZfpLJhM1uG8nvHYMw1hjXOWoJZXpC2OMxaNZaWs7XYfXA9FC+dVsR6EA9SrhKIBs2Uxw4aEv3ZYWEHCwxUE/y0jL++7mabSge49NNC7N4RiyCMc1/OWkGXS9kafP1+p2MZXuemGeOWzg8DBFiiP+1rNZ2RuuoYmByK6AHToiiWeySmV5BOWRzOLtr3dL9pPovHc1ODs0wi6niDRPxwWjsWRbfrDluBR7eVZB9ONKRsJ0lgqNGf41uvD/C6x2x2ZHVHuJhFdMUMlsWEztMrYbQs38kgOwC38Ln3Ykt0YPITXRzIvQoJgzw30EoIdt1TxtWhduFrFt1WfHtwV0v1Mhyn4fsOKnp8Fa8VNNMyMqq9bGwJwokdX1qzRA6+ZbKxFZ2A+4j6GLZFcYR8i18aPOQLnGe7n1tPRvhP+rWrfXfJrHuk0RFlpfkEznn98ypRFopOK/oem6H+yK7jdJOPnPWHxXWnWFL6DA1+k7ckmTyYEZbL7bNsqdKl43gt/Xf8RTmn0K2Dzore/6y19GEZZTusXASWYVlScQ7Cj5gbPb64iGcZcWUTQVta/NyyPD/d8WkhwPEy1Ul8aaPHriMdry5RwtZE0YnU9LnchGDDnrJEMI6ePEyHaCZg5b9/wUkSHDRa3bNUvUgiMi3uZVGZQUujP/tvITsd+R47KtvS8X1/K1bu8uyBJdZf6j3StVF0VhHXzWA3ocWQOsdI2R503LwTusPyE3AudIoYTMpirnEhi90nqkXFi8NsOn9MCB/1qAcD1GiZSzODfwlEAyDu5yUC0ahdSaeuFVsHrYMWLDCqGj+RqbRPI3tMxLIgGuS+nKy+LpHB6Kaabk9GQWVXJhfH3nklZ2s08dMHX3w2alwtmjY0ssTMTsv+ckTTENpfEvTtLTiO9iYSFwLZMbSpBhNayPbK4/foJ2r3T8mwA4ta/1ymBv5VnY/XIq1TXA/tLJuxuqzGXYtu6Ye3ojgjvbrZdPOTo+0OWuxPLWK7KhIHg1tvXf4nlsZmRxr+5G4qDefSZy3LL52nV+Jpib01ILYmnw0U5br7REHZifCRffw0Rn9qEx2qFgL+xKRINXbfe6SNeLC0lq941uIlFosdakJ3cFdLmsKYs+Z6D68Vbaa8a9QP+4mykOi1tRKxwCxJS2TlVCadyptly6ybwaLE487KLvPWaoCjpIPWhk3IJ33d2HnarbEo55bpFhXSP7M99l76YOveFxDI2uEi1ZF5QVCj/9PiHhcB5L1brBNyH7vdPo/YAIr2zT56bJlqucVqv9s2nXn5aw5LT4z+u7TI13LrcMsSRXSIrCxiLKs3UaVXTDxx/SpqEkGiM92KTW5alN/FgrYsPxe1+h1ENm8XCcfrU+2/AO40NZqi/9vnUnr84MGD0ks65P/qq6+Mtbx8+fKPP/5YMutWjEePHhkv3JHNWPinT592FD7VJV++fHn16lW6yXKOUm46T5WzL168UF2Joj5//vzu3btEBk4lCGjAs3fnRDlFp548eZJ97etvv/32448/FhVryaxiLdmU56+//vr++++Nme3ZHj58aFno/Omnn+xl1s2ZHUGX6vxYOesufAn9C/309XFRscHlKDoAMu1P2ZscTs/m+zPnRL0auTS6JTLsO4Xl7+M21FXEYIs67MEJc42hDNgujFRsiYhU4C+//GIvtmLOaESUXaFLC4CXTvPR2Sj29VV+PFkUMfoXrov1U4qK9S/cOh5hYQcL3NLOvvTZptIBJSKWAAg/qxAwjgJV6ioqZFjBiloxYGYGpqxSmBZlEV0xgzan0qFm6020BDStoaWnaVqy/vDhQ6IETl2LwMx++M8//9Ty7FpfZw36z549WwtDCgQCArNtdqj5M7upQPv8nIQAiy2Loo3Dsb/Smw6wA/vxLwxOBT+Lig2uxYMFQG7wc85dLSkOY85a7z28VrSZbGwJy/j3+EV1t5U4+cbWFpbO6YR8C/AbO88WFiWziS5kpddyW0jStMzZ1j2IsrLmdA9HgaKzir70ZuiyZfb8+XPXTL1W1d4id5X9YOvVG34Jdqvzr7IfE8zYWV0uJ463isrGn0UOp2j3FPiOA4tb1IM9O0o+eEnWmPQyBv91I0XvLdgtmwWXgvLd5RsvzMJRhpFfVjEIRkc7+1yuBHaZObDPojv0hYQ60o/QL51Iy3yJEnacsti2339bvBJMjfKr2DpWzL2jgccvyb42RmYTvNWs9LWX2R4tJjLjI21B0UfoDX6t3cV1eEFXlJXFwpeOXz1+w/KjGrlWokWJPYfvrD1L4EaEt8ZHlz7zXKMR887FGiMiabw00qjSkLV46g4HS7Z0cGfhOiAQ9Wksx5cIRKN2YtF+9cAgkMQig898Qgu0x5k9x+JAj/p5ylQ6EMNiTj0pnRixWFC07t2Bdq77019G9t1RcHxwuWAHH2kwkCH6s/N7Z6MyBIkjLz5LEZbu47dowoFJlHwC0WOmRTs69bmXZDcvT5n+OCbBqu/a6hSHdJBQhr2uOkjpGWk4Pv5BIE/0J37YJxY9Xk+9oySr75VEvyOtqjU2ReXskLjel2kx8C0NiUIOEge33g4a6VOFfRI64WaHVEC42McO+9disfzO0ytBsExIW9/vZLH5niHQWYst6zExGKQEIYhaSwPUbNNU48HFB4s2/Xa1GPfPCrT6e5VuNRqRSrOlNlmlCWvxju9qSTCMOaude3itaDMt2m+99G2RYXJ3aomsFkQ9o4i1RY2wsbVIZTGqpoZtEaCnsrJxkQReK/R4yo2d53E46xJkEr6vc8dNbXUtxo4Uu4+acN3D4g2crnUw4ZThHo4CRVtch2/q0eNhN0M1jPpfbTm4kmBhpTxRREGipofG0nZks1j1DMFMwDz683L7LDjeHT0iesl6iSZqIdV3P6PCrBNHU/Sh71pHyV4l0Y/y+3yRLHuritC1fmPHVbSzJac+Jhx9D1aQv89HrZdK/Ze+BGIsPyUwnyuPkkkkqrP0VOJaEt8/rM8uKVnVb124lf7HH39snYqmv3//Ppp+JPHRo0eWNcSt232OVG251iKb7881Wyh9D5OcTHqpTvHlwY/Vo2iLrm+f56xOJAu39CPxl4vTR1QqKgLLrwjzlKKIwUqx+7GEPzaVlmPPz1zDziqbUxGRhafKOcWfrz3qka9YLDTWZaYpEYhG+fidfcxANCr2CIlYYC0tzDmV9ukRsfg0OK5IoHRtoWLV6aJG+IRLWsKLnmVgqqU4pkW1SHYo58WLF2nL16Louc4w+6btv/76S0J2YEUVHQikrXEtwJ2mqFvbxLLwdcP7pGTvbOgjBrUMS+CUxTHROHGzQ7XP7KaGNUUEa0eAxRbH1rLHOv4SMR7MKfROBxPuakl9GHPWhu/htbLNPCsDFliLPBtbtUgeLIeQzwHEeToUlgM/+nX5xfDJkyfu59UPJlz3YIzLGu09HAWKziramGHYzVD/ZkJfSGO7dmSzdA3jc547aieY2QHtQpdYrMsPS8a8bxPHmzW50RR9z2ets5T1psaffvpp0ZZm7M+ePctq7ngGy/36pV3ouFQXKkEPffkD/5bk6eckt67anW55NtUi9m4Bbnlhn6gugU73lmXdiHpr3QfCS++VaeQuLM+Qt7h1KaGOolN+qLSv6yngVjS/fned7ihS+ps3b4rkWWdG0Wsms6XohWEn3pxqdLAy1H09aEubWP4WmUukE4MFasoGCcw1AmJX/GmcU7hJZc82Bns5VZ55wEtX0eD4gWiVZrYoBAusRdUY6dWqbl3OKVNpJwYRi0PBAQQgcJAAA5MFINMiC6Wr5Pnw4YMfykbFNk6RotfWSswuVWnVWm2pVR3lnEhgZj+8te+zld5BTTxr3QHydauYc7ND+prZTV3XXJF8HwEWW0q5+XF1NnyNFs69Cg7LyDelOCHHOTBO2W6zqyXyDMdVzG98r1WlmS0KwQJrUZ18Y6sWxoPlEPKVAsR5LsT0BbLogtWdXog557oHY1ypT4jmH99RoOio4oLE626G6juRTsVyy3qdcdC0Fj9PfFCOYKaFQi9XJo7XqDKeFLOvvt7zWeusofhrssYFx2yZ2QyWIUQPZmTLmTaDcSvC0v/rMszWqPfQaxSvW+m9Sxvh1g2LvWkf4suXL2fpIrpUcVwYI/wxv9auR4/86cHux1n1DgV9vPpf//rX77//ruer5Zl1rBv1lH6ccGkJKLqU2Pj59QjKiUKqdktAIgk18Tixp2P5JxrJumrLmKirshHRuuSDKdkaz4rBmGsc1OwIlxt9tZxVf1fpG5hYdZvP+nrBS/s0luNbBqLrZg6SggVuKcI4m9u6vEq6JWxoNJW2VK02ZuOHKhz8QrI1nhWx+EJyDAEIHCHAwBSl50et3UJWy4oHWzBrfWXHUIHtcx/GWjY/xfKttu+//96/hONJCNzJDyfa0n/9YbGfU7ZFJjHdGzTTuIDWqKVX2exQ8xNd+wgc4yLAWd7jSNO4dhwC2UBxETW79FG9RdkaT1lsueUSMR6suvU2KtA4KEuh/ccFf31Aze+2RBCgxpgDIPp5S6+1buYgKVjgliKMMe3W5VXSLQFPo42tKvIfL8RCQLVkA7DjkgQlZGsk5AuIdf7pP9HkV32nZ62NIZbf/IrHV1n3YIxbK/2WURaKXitaKf5kp9tMx7IZ6kvbTbAHDx749UaPGxkSwUyU9lSJOF67uo1TsP7LR5YmdFb0pM9a+5roFg1bhhD3lKAvIccioCdat+ZmPh8FEP13/dffv/VFWo7VsdeJpGwR2P2I7FaBO9KNc/4Tb97KvjBpR6t1yTfffGO5UE8gW7J1zqNXMbkaLR3TZd460E2EcinnGiSK3tIO6bsJ2CfPRk+4W5LEhVh+Ak7nU8RgB4Ez1zgI8MTLjT6w88u237x54zPR2scpzzzgpX0tLMe3DETXzRwkBQvcUsS5M5dFKqPzrD6VJmLZsgrSIQCBDgQYmLKQmRZlEZ2YQVMMP5SNSmIc36PX1k3MSqK7NPQu6rqVUtr4BO7khxPvgzhxn7H05q3xbQYJb0PgEpsdon0nN3Ub46EhFgIstlgo+Xn8uJp7FXwy6+NL35Sybs4gKdnp0iLnnLtaajvD8dpQb+m11s0cJAUL3FLEzBtbW0w6pxPylQLHeTpi0aWqQd7a6YS8+sEl1j0Y49ZmdktHgaLXig5ShtoMdbL1vLHQso/Q4llrghmn7pkPcLx27V96Ua6zomd/1tq41Gg3vkROY5zBB5CjDPVyuGh6kFhlxyIoM/vzyZMn2Tz+q2uymckwAgGt5Vne26HX4+lzx1UEtkSZfkWl+f1rE8fGx3X8sSpR2omnLB3zFPFKFVea39io2yja2F6y+QQ0qzfGJOrp+sa7f+3u41JLLs1vFAzLN4LysxGD+TRKj5lrlBIbKr9RfYrze87ggvdPGYXMgi31uqX5swIsGW7jpYcNRI2K6J+t1KJK8xtbdBsLNLa3Ubb+U+mlIUQsjRRKsRCYk0DpQFOa30j1NgNTrZDVws243NEzgLeIfW4ey7veT9l2iWKxSKIWoeIovQsllvrV0v5LBsYAACAASURBVPxGFKf44cQruYMFAWMrqmRrRLiKbBQyOYFTNjvEvLRTlOY3qvUUN2WUjWz3IMBiyxE9DrtEXOqRSvMboeHBjKCKshln3/fY1RKZUuMszW+EfxtjHtZrGRXRP1upRZXmN7boNhZobG+jbGdtbDVqTmmxhHylxPz8MztP3TIdXcUyBiQ+Ro4TBE5Z9ygds0rzJ9rrn7rNGDesoyhVXGl+X5uJ49souqf3M26GLthHEyw6diQsxHKKYMZCaao8ON60um/jeDsoevZnrS13ZqStrfrZxDvLq9d1lQJ1Z4zxHoLnz5+f0qjsQ7l6IvcUwaj0CAFjiGmM0rKSZK0oKKE0f3B54qdlUjTmd61do9rBcVXsPiiVrTS/XbAbKNreWHIGBIz+TVfVerN1qSWX5g8amPiJ5SfgrE8Rg62ZFKUw1yjCNVrmR48eGd/iFn1fb4vm6EWM/vtutHj67NmzKhWVet3S/HYhb+Cl28GxY7xczlJopfntQG5ggfbGtstpDDVrTaXVECKWdtqkZAjMSaB0oCnNb6d6j4GJaZFd4/1z6qPW2dsaNO8w7rl2kF+SWG4iMW4ndRCYKvYRKPWrpfntUvX3wwkLV2/t9mWMAFHA4cGDB0EGfkLgRALGGagkrLXZoaJK3U5pfjvPoHtGLxx8SzcqM4kjEGCx5YgW2vX6I1It15bKVprfLiEezM7KmHOqXS0xKTXO0vxG7Mp2A2NuB8eO8XI5S6GV5rcDuYEF2hvbLqdxWlFxY6tdW4pKJuQrwhVkbtevg4rG/Lm1AGvsTWM2akyp7EhrrXuU2nZpfjvnG4xx7eDYMW7lLJWtNP9Wvev0GyhajRpwM3RBXevGwrXi9qVUf0qOYGafIm58VTtndRxaqWyl+e0S3sDxtoPjY5z9WesOj7M73Ma95+ytLa7AeQ62JmZrAlo7Xid2SLE8hlHr68cdmkMVCwGjF9aD9J8+fToOzT4rVl0a5Nq5L8sIOrinGnbeIt2h6OOdhRKOE7DboR7qw8UdB37dEojBDuqu3WC9Foy5xprJ8RSjt+y2qxpUZBTPwqGoKALRNNKRA9G05CeexQJPhN+i6s5TaTWBiKWFHikzIJB48CnIyc8bEGBgqqtEpkV1edYtLZhiRAs3juzRa1skWuSpdVdZC/kp00IAP7xFSXHvu3fvts62SycQaseWko8TsHuMWpsdktleqTKzknZcy5RwCgEWW45gH3mJGA92RLPjX2vUr2UmWKWxQUVG8YxVF5XGcJymOrLXSkt+4lks8ET4Laq2LDep3lr3iLZowr4yCfn2cVuumtx5vn//fk1PXUkfil+nk3KEgH3EqbXuYa9R7SLKSit3ZEeBotO6Kz074GaommCMcEobeyR/9WdPCGaOqOOW1+J4LWrV8J3NVr23ZmssytBH0VM/az3gECITqf7GjiKzGzOz8c4YywPPjRr4+PHjbMl82jqLaLQMmvkbjcpooukG6k0Bdr//888/p0s7ctYygg7uqc76xL0FO4q2UCJPawL6CpClpy9ivHr16rg8WP5xhqeUYBzgjMNliyaMHIMx12ih8c5lGj8Y9ccff1R5LUW2dcEHtIsWvtOF46XTfIrOjhyIFjWkZ2YssCftDnV1nkqrRUQsHdRKFRCYigADU0V1My2qCLN6UXpiU3OZbLGjKdEij3Z/9cnubNPIMCyBmf1wdqVLU87+j1sHK8ncNTts35lTsP6bHeI8s5ua08zmbDWLLUf0PvISMR7siGbHv3aeXS3pAmOuaJAje62KzaxbFBZYl+fppfXf2Dq9yYsAhHxHFDGz89xaerXf/HyE/GzX9l/3YIyraGMjOwoUXVHRln2ritXZi+osmPFDQXb5LTkJZiyUpsqD47WoO9j1i17Ck2LCwrPWUdsgcSAC+hy08b0InWMCn5HlESOetfaJXeXYaFR6T9uff/55vFG6RcZiSwoNe74DKdouY6+MXts6URHA4Pf6oOjWNkD5FgL2J/Q0fuHiLEjvl4cY7KBOjVHEwVq4vDUBo7c0rtwdkVbxgx+AycC0p3KkwOBa4pMAyL6f4wei+9rV4SossAPknlUYB8EqU2kilp6apS4IzEOAgamWro0jQq3qKKeIgHEWk33ys6jS45mN8gTfTzteLyV0JjCtH7bsEOlOkZcvX/bUiGp0n7bmrtme5KnLSMC4fKfSam12qKhp3ZRRKWS7OgEWW45ocPwlYjzYEf2Of61xWDTOB4+0V5bWdFdLsmHMRxTkrh3fazlRRzvAAkfTyEF5jMuYVTa2Dopa63JCviMkJ3ee0Y9ai6fxtS9HyM95rTHAE5xa6x6McVUsbXxHgaKrKFqFGKOIWtXZyxlWMHsT0jkJZtJ8JjyL462odH9Jp2KxVYrqpuipn7W27FhXUWdRISPbZVFDamXempityzfeZLO+8HiK5TkHyzcijktCCXUJ2I0q+MzgbjH0UcTErSq6nUVftG59G427aWZ3K869cEzfHjBB0QEQfvYnkHA1a2F++eWXdeKOFCx/B7QTLyEGOwh/zPGIuUapWn/44QfLJR12VYMbX+y7KRb5lzx4aTurrZxjdvwtaUdLxwJH08gReXpOpYlYjmiKayEAgQQBBqYEHPupMaMjpkXS4JcvXz5//mxRpXYrLdm65dHHFix1aTtGbbTkJM+wBOb0w8ZAWm8T0L6kbiTqoz693Fbv4vz48ePvv/+uO/D6VEotELATOGWzQ+LN6abseiHnpQmw2HJEfWNOgoIW4cECIHf6OdWulhSHMR+33kt4rePNbFQCFtgI7CnFGufjkq3WPaKnNNOvlJDPp1F6PLPz1BpR9KtjRXPzUuCT5y9iy02e41jLJRwFwUwVgxlW18YNtSoQTimEYOYU7CNXOmxn9KHheH0a+467KXrqZ63tM+R9WuSqKgTsyxPn3vSTrV23cFX5LmgVqhRiJGD3xbXmqBJMt6ronhU9PyOjWh571r96vZAesNEtYrz+Lau7q/h2FJ1VJRmaEtDdePYXK9jH4qzMWH4W0TgZ7HrPRkFNG5Wt/awY7CrjUVPt3KBweUtjQFgxGlxzCx6EkAN/9uzZOtvxFLz0QYZ0/IMAscCDAMe53Og5JfBx50nEMo7ekQQC9yPAwHRcp0RHxxk2KsF4/4GmHnrGspEMu4s1rmgdDzN2S8iFtQhM6Iftk33tFv3jH/948uSJKNUCni5HN2ZZXjydLoSzEGhB4KzNDrVlQjfVQoOUOSABFluOKOUqkyA82BEtj3ztbLta0gXGfNAgr+K1Djaz3eVYYDu2nUvuubHVuWlb1RHybZGxpM/sPLcWXVt8LcCiixnynLXuwRh30Lqu4ihQ9EFF6/IxdZ29pfZ4w08vgWDmdBWMJsCYnXFNCce7ZlKU0k3R/1Mk1s0yD3iPyM0IH2+O3txg/8rEue9fUVCS/XK1HqDVfQ/HsVBCNwL2G0f0GRA9S1/Lq8iY37x5062ZN6vIvvp5esNR9OkqmFwAvcTBeGetXJwe87O7xDRYLD/NZ5CzxGDHFVErKjguCSUcJPDq1avnz59nC9GW0suXL7PZ9mXQF6v8C5tuU+GlfdSlxxcKREub1i0/FtgNddOK7HHjwak0EUtTPVI4BCAgAgxMB82AadFBgO0uN95/MOatGJLK8lFurXr9+OOP7RhSch8CE/phfanGuGYrFeg7QvrTCwi0dqEL7XF4H/VRCwS6EThrs0MNnNBNdVMrFZ1FgMWWg+QvtESMBzuo62Evn21XS4rAmI9Y44W81pFmNr0WC2yKt1vh9gn1wY2tbi1KV0TIl+aTPTuz84w+a621KW6Mz5rNkQxnrXswxh3R2oUcBYo+omhdO+Zm6JgbfAdR+5cTzPg0OF4I4HgnsYRuip73u9a3H0Lu0VV0i4CxIcZPGRhL25HNIkD2Yewd9XJJawJ2X2G8Qa21wJRvVxmsIDA5AS3D2QnYR2R7meQcmYBd45YQqGlLLQL0j8EYjJoqvXPh+qiU0cy0itdItiDObPqsdaMmTFIsfX8SRdNMCwF7dwhcnKVwl4eIxaHgAAIQgMCABOxjwYDC31skvVDP8qyyIDx48GBAFEbT0lJAuznagFgQ6TYE9GxMaVv00mpd9fe//123hr948eLDhw96NXBpIeSHwKUJsNlxafUh/GgEWGw5qBFjsHqwFi6HQIIAu1oJOJxaE8BrrZmQMi0Be3c4srE1CF5CvoOKsFvLwYpGu1zLrdH7ryxfLxitLdeSh3WPa+lrkXZaR3FFZR2ReVhFDyvYEdr+tQQzPg2OFwK3N3sU3VnR8z5rbbldHnM8nYB9IDzdOVoEsH+j+3TyCOAIWDS7ZLabqyv80gfD3qxjf9Pkpfl3E35YRXcjcOOKWIZLKBfLtw9q9oEyAfzIKYsA/WMw5hpHdDrgtcZnm1+/ft1C+Hfv3vk2LO9NtDOsl0Y1LbrAgGUOa4FDsbIM0IvA9qhj3UD7tXZ51rVUSbEI4Hv7KpVSCAQgMAmBYQcmpkXDWuCFBtAoQ/sT4B8/foyWQCIE6hKo64f1FZGiZVu/LbrbVR8X+sc//qFusjx3/ebNG71ewc/DMQRuSaCo19jHwduwquumboOFhmwRsPcRy1rHVi1V0i0C9F9sYYm4inJdIXgwh6LogF2tIlx9Mg9rzHitPgZwei3DWuDpZHwBLKHFkt8eL/nlD3Vsb4IdS6MGWgQg5GsEf13s1osGjLHHukBSjARY90iAGnaMI8pKaG3HqWEVPexm6LCC1VIlwcyOfnT7S3C8dVVcq7fWlUqldVP0vM9a2+/GqK5dCrQTsN8Kc7pCLQJE3+llp0HOUwjYw0173HZKQyap9JtvvpmkpTQTAscJFIWbuLjjwK9VAjHYQX1ZIsODVXB5TwLGnaH379+3WGIIHuE2CtOTD3UtBAhEsQQI+AT6TKWJWHzmHEMAAhAYjQDTotE04uSxL/LYB3RXeIcDu1T2lnYQmyogYCfw888/2zNv5Vyeu/7+++/1vev/+q//0iPcL1++1NvcWixcbMlAOgS6EWCzoxtqKpqBAIstR7TMEvERelxbkYBxI4ldrYrML1oUXuuiikPsRgSmWnEi5DtiRTM7T73jb41Oz8Nr3WmdTkpFAqx7VITZp6iZHUUfwuPUMuxm6LCC1dIdwUwtkrcpB8d7G1WmG9JT0fM+a53WAWdHIKBXrdtfOWZ5gVnTRllWW/75z382lYHCWxCwm5bMle8DtFBBUZm3nx4U0SAzBLIEcHFZRHNmIAabU++0OkFA+xbG18RG95YSJWdPqT9+/vzZZdOk49mzZ+4nB0MRIBAdSh0IczqBDnEmEcvpWkYACEAAAhC4KAF/ipFuwpghrl0qnrVO65ezwxLQKkTw2rXjoqrj//TTT8+fP1cP+uqrr548eaJHrz99+nS8ZEqAwCAEOkxCB2kpYkCgKQEWWw7itUeqByvicgikCbCrlebDWUcAr+VQcAABEZhnTkHId9Dgp3WeHz58iN7Pb3zJy0HsXD6Pj7qHrqd1FPdQ3z1aYXms6botJZi5ru7aSY7jbcd2qJJ7KnreZ62HHUJ4HNf1xqKvQJ+u0J791iHioAMB+xxVwthvU+sg+ZxVnO4K5sROq69LoOgFP7i46yq6VHJisFJi6/zDjkfMNdbKMqYY94eqP2utO6F9CY1i+Jdw3I3AsB2/GwEqgoBPoMNUmojFB84xBCAAgQEJDBsdTT4t0idt7WPomEq0hxm8HXVAz4BIRgJ6ENr40jdjgX42dQ29iUALDo8fP9Zz13qnG9+79vlwfFECbHZcVHGIPRoBe6AoyU+PFQe8Red0JqNZFPKcSMC4ncSu1ok6GqFqvNYIWkCGcQjYV5wk86VvoCLkO2h10zrPrbDh6dOnB5FyuYUA6x4WSuPkmdZRjKOCbpKg626o/YoIZnwaHC8E6IyTWEJPRf/PJExp5hUJFA2EA+6jrJlHX+u1zkbKUASKTKvIaPs0Uy/vkVT6k/npPkL/XyUuMtzJMov01UcFfWqZTdF9qM5QS9FWgXMa45DB8hvpokjXl3C8dxrpGimdYrMEdOexJupZW1L30dt89XmobIHGDG/fvvVzvnr1yv85+PFsXvoS/nBwm6kr3mwWWJfe8dKKekRR7OFkK7qqSB5XReeD7CjTWR6qgwAE6hJgYKrLk9J2E/j48aP92jEH0KI9VAUM+qSbvcnkvDGBy/nhZXmh9efZFYK+/8+fVK+nu/VMjhZAbmwGNO3GBK6+2SHVXM5N3dicZm4aiy0HtT9m/HywUZbL8WAWSp3zsKu1D/hsxjyt19pnHh2ums0COyAtqqKoRxRFTUVidMhcJHwRlg7CR6vovL92CSZRUAcTtYC0LkEPALP6usbSIuXq6x6zjXHTOorZFN2is1OmhQDBjIXSbHlwvAqJeVKsrtnzrHVdnpRWk0DR69/01MH4Dx4U3QNUEyVlHSBwrTmqPkuiu+V08426j0LJomjyAKSBLp2kl6HogWzu4qIUubiim3FbgMHyW1CNlkkMFsVCIgR0w3HwlekoE73Nt9az1vqulL8vqJue9b2paKUjJOKlJwlERzC2qAxYYBTLiYlFcea+qSsRy4n6pWoIQCBLgIEpi4gMZxEoGnZvEOIWtfcspVBvCwL38MN9Hrd2/LW1pD91/NevX7948cKlcwCBSxAomoSevtkhpPdwU5ewDYQsIsBiSxGudeYbxM/rRq1T8GBrJmOmsKuV1QvGPInXylrCWRmwwLPIb9VbNKe49IoTId+WDRjT53SeunclykfxRjSdxOoEinzU6esejHGTOAoUXb2nU6CRAMGMEdRU2XC8k6i7p6J51noSo7pkMy+9JBElPu0LM6I0bpl41hxVN9zovXG6CeZ+vabUTu7dy1B0qT2QP0ugqMuc5WGw/Kweq2c4S9fVG+IKLDJ1dxUHEAgIGO9KUVSm1eQqD0Xr5mZfhh9++MH/OcgxXtopAlfjUPQ8wAJ70m5X176pNBFLO41QMgQgsJsAA9NudFzYjcD9BtA0uqL7LdJFcfYSBO7nh9UivdBNuz/d+Oulb99//71eNqdFCb5x3Q07FR0nULQsc+JoeD83dVx3lDAUgRN7RyMORc7huAydqzsucFEJeLAiXCNkZldrSwsYsyNzb6/lmjnaARY4mkb2ybNvY2tfXdWvIuQ7iHRO56lPDkS5PX/+PJpOYnUCRYZ3VjdnjHN6L9KXu+oqByj6Kpq6sZxnebl2SO/tNNpx80u+N0Mcr9N1T0XzrLXDzsFwBPQV++FkOiZQ0ZuljlXF1dUIFL39onP0ptfFvX37Vs/z1Gqta6z/BcVahVPObgIoejc6LswSKBqYcHFZnrfJQAx2G1XSkLoEHj58qC9LW+5v1j7Ty5cvD9b+5csX/6kAxWm1Ppd9ULDlcuKTKhgpZDcBLHA3um4XutmlpcZ9cSYRi4UteSAAgT4EGJj6cKaWKgT2DbtVqq5VSNEe6g3aW4vbvcu5tx/WLRRaZNDDzz2VqL6jm2WfPn2qJY4qr5PrKTx1zUlg5M0OaeTebmpOk7trq1lsuatmj7QLD3aE3rnXsqsV8MeYAyD87EwAC+wMfEd1HTa2dkjV4hJCvhZU712mPjYQvU9GC0esGnVT/cjrHoxx3czg3IpQ9Ln8qd0nQDDj0+D4xgRwvOcql2etz+VP7dUIaLGj6A6bahXbCpJ4ejDj+BMXttrIdXMCevBGd9VsvSsu3XhNub/55hv9u/yp1+ggWPLof9dOWuais0XrnkUl98+Movszn7DGAbsMln85OyQGu5zKEPgIAX1ZOrqHFJRZ5VnrINh79epVUMspP/HSCewDjqoJaS96Cgu8qOJGEJuIZQQtIAME7keAgel+Op2hRbO9ZPN+91vMYKX2Ns7jh3/88UdtMurh585dWK/61TKIvtalB3XseiEnBE4hMOayzDxu6hSlU+npBFhsWatgTF+0ltOSggezUBo/D7ta0hHGnDDUO3mtRDPPPYUFnsuf2o8TIORbM5zQeQb3rjgmfNTaoehwMKDhMcYl9D6gvhLSpk+h6DQfzo5PgGBmfB1VkRDHu2DUc2E8KVbFolQIz1rXIkk59QkU3TGgr/sO9Z23+jgo8QoEiox2R4P0+QI9ZW15wscvXLfg6B1yjx8/fvTokZ/O8bAEUPSwqplcMFzcPAZQpGtisHkMg5aKgGYcWpfJ9hF9/Umj+cHpSbBf9d13352rAuKTc/lTOxZ4bxvI+tVo84uuImKJMiQRAhDYTYCBaTc6LjydwGzPHhcFDKdrBwHsBCb0w1pk0GqDXsQWLBfYoe3LqU7097///ddffz24yrGvdq6CQCMCHUaHCd1UI2VRbGcCRb2DxZbO2ulWHR6sG+oOFc28qyW8GHMHG6OKBAEsMAHnBqeKoqbR2lskPCHfaOo7RR6ZQbTeZ8+eRdNJPJ1AUTffIS1j3A5oV7wERV9Ra5PIXOTlCGYmsYp7NBPHO5QeedZ6KHUgzP8hMNtNP/+n8fwYhsAg30v/9OmT7qGxP2Wtp4D0QI5eHcfz1cOYkkkQFG3CRKZ6BHBx9VjeqiRisFupk8bUJqCQTH/ZUnXr85G7kN+9e+cvC+rVOV999VW20kYZiE8agaVYIwEs0AhqtGwd4kwiltGUjjwQmIQAA9Mkir5xM/2Jxo2bSdNuTGBmP6yVgTdv3ujjhFqX0Bene2r5H//4h25I4g7ansypq5RAh0moUaSZ3ZQREdlGJsBiy8ja6SAbHqwD5P5V/GdTa65dLUHGmPtbGjX6BLBAn8aFjseZU7SGRsjXmvDNytcnbT9//rxu1OlfC1iLdO+UQXwUY9y9zcy1DkU7FByMSYBgZky9INURAjjeI/QaXcuz1o3AUmwFApobcN9PBY4UcXECWq0oum9Gn7DWQsaRZ3suDuyq4qPoq2oOuY8RwPKP8Wt1NTFYK7KUewsCCrQsz1rrpuc///xz9wPSr1+/9mnpRmr/Z7djvHQ31FQUJYAFRrGQ6AgQsTgUHEAAAn0IMDD14UwtrQnMdv/BbO1tbT/nlo8fXvg/fPhQL2jTmoPe8qY/fey6j170bl++bt0HNbVclwBu6rq6Q3JHgMUWh2K2AzzYjTU+1a6W9Igx39iYL9E0LPASakJIQj5soIiAVp+i+XnWOorlxomMcTdWrt80FO3T4HhYAgQzw6oGwXYQwPHugNbnkv/uUw21QGAHAX2Yd8dVXAKBOxH48ccf//73vxs/UKCnrH///XfdZMOD1pezARR9OZUhcBUCWH4VjC0KIQZrQZUyb0NAj08r6LI0Z2vPKXutFlD8FwOrS54S3eGls5oiQ1MCWGBTvPconIjlHnqkFRC4CgEGpqtoCjmzBHT/QTYPGSAwIAH8cKAUrU68fPlSCwjaFdL72r799tsgQ4uf+rq13qzfomTKhMANCOCmbqBEmiACLLbMaQZ4sHvrfZ5dLekRY763MY/fOixwfB0h4UKAkA9LKCIQve9FVvTo0aOicsh8aQKMcZdWn114FG1nRc5zCRDMnMuf2isSwPFWhFm9KL5rXR0pBZ5DgC9gn8N9glrP+vCFbpHRVwL8x2wSsHUbzc8//6yvGSTycGpMAih6TL3MIxUubh5dt2spMVg7tpQ8LAG9oNfyKhztOem+5x2tCDarLJ/R3lFL4hLikwQcTnUggAV2gNyhirPizK2mEbFskSEdAhDIEmBgyiIiAwRGJsCz5SNrxygbfjgNShtDWnxY1h/0IPTbt29/++0349ZSuuToWe1bSSPRUyRC4FwCJ05CcVPnqp7aTyTAYsuJ8GtVjQerRXLwcm6/qyX+GPPgRnh78bDAe6j4xDnFyAAJ+UbWTgfZtNYUtQE+at0BflDFWT6KMS5QxF1/oui7apZ2iUB0IIMMBE4ngOM9XQVZAfiudRYRGU4jwE0wp6Gn4r0Ear0p582bN/qcteVuGNWoW2c+fPjAg9Z7lXbmdSj6TPrU/R8CRdNIXNw8VkMMNo+uaek+AvrK9Ndff5299o8//lCQls22zhA8a915m4r4ZK0RUnoSwAJ70h6nrn1xJhHLOBpEEgjcmAAD042VO23T9g27Q+EquqvsBu0dCn5/YfDDRcz1QSG9Al93wf7rX//S9671il4tKXzzzTdFhaQza63jxYsX6TychcApBE7Z7FBLcVOnqJtK2xFgsaUd2wFLxoMNqJRGIt17V0vQMOZGlkOxRgJYoBHUzbJdesWJkO9m1ti0OcG9K66uzjexuHpnPjhl3YMxbhKTQ9GTKPpOzSSYuZM252wLjvcSeue71pdQ06RCFi1JFN1eMylQmt2eQJXoTd8f+OmnnyzC6hYZfaDgq6++smQmz2gEUPRoGkGeLAFcXBbRbTIQg91GlTSkHQFtHVk+N62dJ93CUiTGu3fv/D2Sp0+f9gz2iE+KlEXm6gSwwOpIr1LgvjiTiOUq+kVOCFyXAAPTdXWH5AkCRcOuPzdJlMkpCDQigB8+Albv5/Vf0asHsD9+/Kg3/GpTSc9LHylZax1arChd7jhSI9dCoDqBotEwUTtuKgGHUxclwGLLRRW3Q2w82A5ol77krrtaUgrGfGnLvIHwWOANlLivCbXmFPtqP3gVId9BgFNdHn3WWjct+4tOUwG5SmOr+CjGuKuo+6CcKPogQC4/hQDBzCnYqbQWARxvLZKty+G71q0JU/5+Ao8fP7ZfzE0/dlbkLCJQZFqWLxyma9cHAYwPWmsvRDfH9Hz2Ji05Z4sIoOgiXGRuR6DovjpcXDtFjFYyMdhoGkGeAQkYX9P7/v37P//8s0j+YLPKWFFRFVuZiU+2yJDehwAW2Idzt1o6TKWJWLppk4ogMCcBBqY59T5Dq4vuPxgTSIcwY8yGzyYVfriuxvXJayHVm/K/fPmit1e/ffv2hx9+2O0Qnj9/Xlc8SoPAcQKdNzskMG7quNYoYUACLLYMqJQWIuHBWlAduG69LQAAIABJREFUvEzjZtO1drXEHGMe3PBuLx4WeDMVz7PiRMh3M9Nt1xx9JyBaOOtCUSytEzuvezDGtVboIOWj6EEUgRilBAhmSomRfxwCON5xdJGVhGets4jIcBqBome6iiYSpzWJii9IoOiT6UVGu4bx7Nmz4OmadZ4lRRshuidm6yzpgxNA0YMraCrxikZPXNw8tlGk6yIrmochLb09Ab3vRh9xsjTTGN0tRemOZ31gyhWrztjtO1HEJw47B6cQwAJPwd600g5TaSKWphqkcAhMToCBaXIDuHfzi+4/KBrQu3ErkqooYOjWBCrKEsAPZxEdyaA1DRH+8ccf9Xo4feza+OCNX6NuQGeLygfC8QgEipapj48OuKkRlI4MLQgU9Y6iftdCWsrcRwAPto/b1a+6366WNIIxX90sry4/Fnh1Da7ln2fFiZBvrX1SogS27nXZsZQULZ/EIgJF86+ibr4WgzFuzeSWKSj6lmqdpFFFXq7If04CkGaeRQDHexb5ffXyrPU+blxlJfBf3p9ew2C97D/5igbCosWOIjHIPDmBohjrm2++2Y3r5cuXekes5XIetLZQGjYPih5WNXMKhoubU+/ZVhODZRGRAQIi8OrVKwuHrf2n6LVB5m57VMQnUXWQ2I0AFtgNdc+KOsSZRCw9FUpdEBiWgLf2/F+li89bjWJg2iJD+j0IFA2gRQN6Nz5FXxkqera8WxPuVBF++Ora1Peu9dS09lj1meuitvz0009F+QfM3MJ6B2zmPCIVjVlH9nOFlHBxHruasKVFsSK36FzRQvBgV9RaLZnvtKslJhhzLcOgnH0EsMB93Aa/quec4lwUhHzn8r9K7XpDn/+dACf2t99+q3e4uJ8cdCPQzUcxxnXT6bkVoehz+VP7QQIEMwcBVrycfRY7TByvndUgOXnWehBFIEaEgDb4I6kbSUW312yUQTIEIgSKTKsoevMre/funfHGFK1W8LkAH921jlH0tfQ1g7RFy3C4uBlMYmkjMdg8uqalRwiop1gcozzthw8fjBWd8qw18YlRO2RrRAALbAT29GI7TKWJWE7XMgJA4JYEGJhuqVYa5RMoerqsaED3a2l6XPRUj2XW1lRaCi8lgB8WMd3MWsrtYH7dI6vPXKtzPX361FiUljs+ffpkzEw2CHQg0GezQw3BTXXQJlWcSIDFlhPhd6gaD9YB8shV3GZXS5Ax5pEtbQbZsMC7arloHezSK06EfHe14brtevv2bbTAbh8MiNY+c2KfdQ/GuElsDEVPougbN5Ng5sbKvWvTcLxX1CzPWl9RaxPJbL/vp2giMRFBmnqYQJFp7ftKxpcvX54/f26R9G9/+9vWKoblcvKcSwBFn8uf2qMEcHFRLCSKADEYZgABCwHjNlLwBPVWyVpS8XdwdX9zh/cBE59sqYP0PgSwwD6cT6mlQ5ypdhGxnKJcKoXAjQkwMN1YuTTNEXj48KE7zh4UPdWcLa1WBn/elC2z6H6LbGlkaE0AP6yVAX0E4MGDB1oQEI3WwIPyVakEsG9CGZc7glr4CYFGBPpMQnFTjdRHsUMRYLFlKHVUFAYPVhHmdYu6wa6W4GPM17XAe0iOBd5Dj9FW9JlTRKvun0jI15/55WrcWvZ59uzZ5dpyD4E7+CjGuHuYSrYVKDqLiAyXIEAwcwk1IeRCAMd7UUvgWeuLKm4WsfUJX2NTx7zpxyg82UYmYJ+j6oWF+56HMT5oLUq6x2VfFSMTnkc2FD2Pri/UUlzchZTVWVRisM7Aqe6iBIx3pbx//97yTapgs8pY+EF0xCcHAXL5QQJY4EGAI1/eIc5U84lYRrYBZOtAgOXQ6pAZmKojpcAxCdjvPyh6qrlbY+3ez97SbsJTUZoAfvj169cLIvW+YJUgja7iWd0yq15m+UKX/ansiuJRFAS2CPSZhOKmtviTficCLLbcSZt+W/BgPo1pj40bTyPvakl3GPO0BjxIw7HAQRTRQow+c4oWku8ok5BvB7SpLtETQZ8/f143WR8MWCeS0odABx/FGNdHlafXgqJPVwECVCFAMFMFI4X0IYDj7cO5ei08a10dKQXWJGAfCHXbgeUBhprCUdYcBOx3bu1bStBXAqILE2u6Kv/JkyfrdFIuQQBFX0JNswn56dMne5NxcXZW98hJDHYPPdKK1gT0Ehyje8zeIa3Nqt9++80JrHuaOwR+xCcOOAenEMACT8HerdLWU+mlIUQs3RRKRWMSGPMZyDFZWaRiYLJQIs89CNg3dO0Dek8y9rvK7KFCT/mpa4sAflhk/N0iPeKyxap1upY7Pn78mH3cmp3Z1oqgfDuBDpsdEgY3ZdcIOS9NwB5BMRBcSNF4sAspq6moV9/VEhyMuamFUHiWABaYRXTpDPZ1MOMdAiPTIOQbWTsjyLa1KmV8b8sITbiZDB3WPRjjbmYzW81B0VtkSL8cAYKZy6lsWoFxvNdVPc9aX1d3U0j++PFjezvtd9jYyyQnBOx2ZY/bfKqvXr3yfyaO3QcNEnk4NSwBFD2samYWzH+oL8sBF5dFdLMMxGA3UyjNaUfAOMRnn7UOMvTZozIKL3oEou1MaOaSscB7a7/1VHqhR8RybyuidVkC9nu/skWRQQQYmDCDeQjYF3n8xz7H4dMnzBinvfNIgh8OdC1TP/Ed03oO59dff/3b3/4WSBX8LFphDq7lJwQqEigyRfs4GEiImwqA8POuBFhsuaVm8WC3VOu+RhmNIdi0WtcVZOizqyUxjPIrJxtba62RcpwAFnic4cglTLXiRMg3simOIFsw0C8iaZmowwcDRmj+gDJ0WPdgjBtQ7y1EQtEtqFLmKQQIZk7BTqU7COB4d0Ab5JL/GUQOxIBAlID28rXfaZwn6CXrjx49ipZDIgT2EdCNLPZvBO1YSnjz5o1xnU4vRHz48OG+Vpx71YcPH9w9eVpwefHixbnynFI7ij4FO5VmCRiH16UcXFyU541dHDFYVOMkQmBNQBMQfegpG9EpgzxGwpcGm1Ud7kohPllrk5SeBLDAnrT719V6Ku1aRMTiUHAwJwH7mtWcfIpazcBUhIvMVydQtI2iYV0D7jhN7hZmjNPkSSTBD0cVrfXbZ8+eRU91SNSelBYrnj9/nqgrux6SuJZTEKhIoPVmh0TFTVXUF0UNToDFlsEVtEM8PNgOaDe+5Lq7WlIKxnxjy7xE07DAS6hpt5CzrTgR8u02lRku1CeUows+HW5imQHvvja2XvdgjNunl8tdhaIvpzIEThAgmEnA4dQ4BHC84+hihyQ8a70DGpd0JaAZmnGe4J7n7Cofld2agB7gN7ZPz0Ibc/rZgodq/FPBsf2lJsGFp/98//6938w5n7X2CaQ1gqLTfDhbl4BxeFWluLgt8vd2ccRgW3onHQIBgR9++OH7778PEtc/FQ9sPWv97t07/1kped0ODzMQn6x1REpPAlhgT9r962o9lfZbRMTi0+B4NgJ817qixhmYKsKkqEsQ0ABqNHsN61sTmVNaGr3PLyrJvuWsaFEkdiBgNEhJMtUSutZvT3zWWrRVe/qN2EQjHXoHVVgItN7skAy4KYsiyHMbAiy23EaVS0PwYDdT6PHmXHRXSw3HmI9rnxKOEMACj9Ab/9qeG1uD0CDkG0QRA4qx5e7S7+MbsCF3Eqn1useW0tcMp1qbXTf/6iko+uoaRP6AAMFMAISfAxLA8Q6oFLtI/23PSk4InELAfhuBfTpxSkOo9IoE7A/wK2IrbeCXL1+M5etz0EUfGymVhPxNCaDopngpfDcBfV7Vfi0uzs7qTjmJwe6kTdrSlIDxVTJ6O4Pehx2VJFhV2eF1o8UmEolPEnA41YEAFtgB8rlVGKe6EvK4xyNiOVfX1H4uAfsDh+fKOX7tDEzj6wgJqxOwD8GjuRr7NpC9jdXxUmApAfzwFjG7wW+VcDxdj+IkCvHfHJfIxikINCXQerNDwuOmmmqQwgckwGLLgErZLRIebDe6G194xV0tqQNjvrFNXqJpWOAl1HREyJ4bW0fkrHgtIV9FmDcr6u3bt+sWff3119zAvMbSJ6X1ugdjXB89nl4Lij5dBQhQnQDBTHWkFFiXAI63Ls/+pfGsdX/m1FhMwPj9Ad30s/X0QnGV9S6QSPrsw8OHD+0jer3KKekoAeONLHoWesfHPfS8jVE+fTfAmLNKNm6OqYLRFYKiHQoOhiJgt0xc3FCK6ywMMVhn4FR3XQLGm/iDZ6qX9mpVxY85tUe1I7AsRWcfBQhES9mS30IAC7RQunQe360lGrIvzlwXSMSyZkJKdQIPHjyoXubxAu23fx2v694lMDDdW7+0LkpAN8Zp6hE9FSQah/XgqnY/jV8ZqhVmtGsIJfsE8MM+Df9Y+55aNPBT+h9rjSLhLviudX+NUOOagN2H7B4d7FWwkrZWECkXJcBiy0UVtxYbD7ZmQooIXG5XSzJjzJjuuQSwwHP5d6jduAK2e07RoQk7qiDk2wHt9pfosd7ozcPG4OH2fE5poH0M2uej7OWz6HGKAdSqFEXXIkk5QxEgmBlKHQgTEMDxBkAu95NnrS+nshkFfvXqlbHZ0VdqGa9tlE3Cay1G90PIXb58+bJRLRTbiIBxHc1uor6cxsJ1yfPnz/0LWx9zc0xdwii6Lk9Kq0XAPmLi4moxv2I5du3bLaobB2KwbqipSASMG0uvX79e4woewDYWtS6nKIX4pAgXmasTwAKrIx2tQKOK7ZFGuoH2cohY0iQ5myCguxMSZ085pdc7jvax2VM4VKnU6LVUF2t0VYBTyCAEjFMPewfp0y6jPMbW9ZGZWrIEjGpVORP6YTucLOfdGRK3UY75PprdLeXCixKwT/Tsk8cAhb0nTuimAlb8vA0Be3+x98FucCS8ui236CzA8WDdDO9aFRlnTOPsagkvxnwtG7uftFjg/XQatMioYnuMFJQ/5k97cwj5xtRgC6mC21dcFcbgweXnoCIBewe0d2pfPKMD1CUsevjcLneMoi+nMgS2ELD7PbsvtdRbJY+EV8dk/aoKzDELwfGOqRe7VDxrbWdFzmICwVemd9+VqG8sJDbyfbHsr3/wr2p67E8+uQOyKerqheslbZYyZdj7nqI3foJDMhjt3yKtJQ+GaqFkz4Oi7azI2Y3A1kso1wLg4tZMpkohBptK3TT2CAF1lm+++SZbgl4AvI4w/fmCSuizR0V8klUWGZoSwAKb4j298LWji4q0O85cl0bEsmZCSnUCAz5HZPel1WmMU2CtxWc7TNboxtE+khwnoDVty5aNZjGnf1bXNfbTp0/Rz6q4DO7AfneFu4SDHQTwwzuglV4ywr5nYvizuJHSJvfJX8t6+0hLLQkCHTY7VDvhYkIFnLorARZbbqNZPNhtVFm3IZfb1VLzMea6NkBppQSwwFJi18rff2NrED6EfIMoYigxoitRWhr66quvhpJzHmE6rHswxk1iTih6EkXP1kyCmXM1zj5Lmj+ON81n/LM8az2+jipLaNn2bvRV2yN3Jf7www8WEHr9Q+C1LVe1y/Pu3Tu/8MePH/s/OR6cQHThYC3zvtu2dIOa8bYw1dh5qYJnrdda3p2Conej48KmBH766Sdj+bg4I6gbZyMGu7FyaVpdAsZnpAMPrPmCHxM+ffq0Q+BHfFJX9ZRWSgALLCV2ufxNp9JbNIhYtsiQXouAZUG1Vl3Gcj5//mzM2TmbhdVQi88MTJ0thOqGImBc9jEO7h2aZnzrvAKDDhOrDu3dVwV+eB+36FUj7JWMsO/59ddfR/ko8cjO77rMy1nvugmk9CcQLLUlBDCOeusSCBfXTEiZhACLLTdQNB7sBkps14QL7WoJAsbczhIo2UIAC7RQunQe49rX7jnFyHAI+UbWTn/Z3rx5E61U97FE00nsQKD1ugdjXAcljlAFih5BC8jQiADBTACWfZYAyFk/cbxnka9YL89aV4R5jaLqbnun2xzcNmfx3VsFPnnyxPKlOF1uvNtmq6K66a9fv/YLTLz63c/G8SAELLYkqzbuQASN8h+qCU4FP490nKAoy0+9rcAum6XAyfPYYaLoyU2lZ/MVwesWPUuNuDgLpdvnIQa7vYppYC0CL168sBQV3CQdfNS6zwYt8YlFU+RpRwALbMd2kJKbTqW32kjEskWG9FoEei6oGmU2TuuMpVXM1pNVlcVnBqaK2qeoyxEwrmxbBvc+bZ/5zlc7YfywnVU65zh7JcHSQVrsFmcTmxeJx7B3SHI5693RRi6pS6DDZocEJlysqzVKuxABFlsupKwtUfFgW2RIF4EL7WpJWowZoz2XABZ4Lv8OtVvWvnbfQNVB/iNVEPIdoXe/a7dWX41hw/2AnN6iDusejHGna7mPACi6D2dqOYUAwUyAnX2WAMhZP3G8Z5GvWC/PWleEeY2iEjvirgH2vu0uiR4E5Rz03ZZFDYlhf41TVOaKiZrn+F+Y0Q0Hjx49qlg+RTUlEHxjcKsuPU6/7xMZwc2gW+Urve6tKomKllPD3qqblXzMDCh6TL1MLpV9oMTFTW4qrvnEYA4FBxBIEzA+qOBukg72RbrNF4hP0nrkbGsCWGBrwueW33oqnWgdEUsCDqeOE7AsqB6vxV6Cnv4adgHHwipYNLY3PMgZlLNv8ZmBKaDKz6kIaGU7eF1stPna5tDkJXqqZ+KnT58sHxnevZzVsy1N68IP18I7zlDrlhFqNa20nMQIa7E3e3WW0oLR3154kDMoJ9HG4EJ+DkWgw2aH2ku4OJTSEaYzARZbOgOvXh0erDrSmxV4lV0tYceYb2Z7l2sOFng5lRUJfOLGVpGc7TIT8rVje62Stzae+Kj1iXrssO7BGHeifntWjaJ70qau/gQIZnzm7LP4NE48xvGeCL9W1TxrXYvkZcqxPLdp79vpZgc3vliqThT48OFDyzqvKv3w4UOinG6ngq/SWYTvJtvgFemuqdMltNxkpm+t735nW3Abx+ntdQKMc/+QE+nSByj60uprJPy5Lk63xhpvzsPFNTKAKxZLDHZFrSHzKQR++OEHS70uzgwccrf5AvGJRU3kaUcAC2zH9tw4c2mXc3GJZh6JMxPFErEk4HDqOAHLqmZP/xZEEccbWLEEC6uhFp97Kq6IM2t0RbjIvJvAy5cvLd12BLdjCTPUFrVoN417XGhRKH7Youtx/LD2Pc8N9RMGo09GWGAa81zOeo3tunG2cy2zz2aH1Ee4eGMbpmlZAiy2ZBENngEPNriCThfvKrtaAoUxn24tkwuABbYzgHPnFEu7LCtOjTa22oEtKpmQrwjXjTNvrQB3u49lQLbn+qg+6x6McQMaXguRUHQLqpQ5DgGCGV8X7LP4NE48xvGeCL9W1TxrXYvkZcp5/PhxVlb/a8zZzIkMHz9+9M8e/6qzljYsL9v4/vvv/XpPOdY85/37937VM885fQ6W4615u+XaKnk0Sbb0giNyWix5aUvnsdb4dp8qnGcoBEXPoOXSNp7by4L3gCSEx8Ul4Ex4ihhsQqXT5B0EtHKnfdbshYrulpdDBZ6223yB+CSrIzI0JYAFtsMbeJV2FW2V3GEqvVX1kk7EkubD2SMELAuqR8ovvfb0/p4Q2MLKsuyWqMKdqrL4zMDkeHIwLQHLUpU+oKEPm5yISLUHGy5RYX7++edo+lSJ+OFa6rZ0jVp1Zcux3PmdLWR3huDN2q6cb7/91h1XObic9VZp9aULObeb9NnskIIIFy9tpQh/nACLLccZnlgCHuxE+Jeo+iq7WoKJMV/Com4sJBbYTrmnL3SfvrHVjm1RyYR8RbjumjnaH+UA675o71r0Zlj3YIy7lk3ulhZF70bHhVchQDDjNMU+i0Nx7gGO91z+VWrnWesqGK9UiOVlFWpPlftm/NvmjPWmUX711VeW2Yt2/d+9e5cuqvXZYH9XbwOV8K0rvU35mrdXscDdQCwPukinR14f8ODBA6N4W3exGC8vyqbHfqo/2u1/8cAeNxSJPXJmFD2yds6S7cSbU7VJYLktVWRwcUbzmMfFEYMZTYJsEAhmAVtANBZowuLHXU+fPu02XyA+2dIL6X0IYIHtOM8wlU7TI2JJ8+HsEQKWJSB/dnCkruy1mtn1XCzKyhNkMC4CV1n6q7L4zMAUaJCfExKQi7Osh0dvtuuGyzLVUitmvvPP6QI/7FAcORhtr0SLunrF85EWHbnWX77wy6n+rPXlrNenMefxDJsd0izh4pzmTasdARZbHIorHuDBrqi1zjJbploS6dxdLQmAMXc2DKoLCGCBAZCKP9nYqgjzSFGEfEfo3eParY2n58+f36OB+1oxw7oHY9w+27jcVSj6cipD4FICBDOOGPssDsW5Bzjec/lXqZ1nratgvFIhxp3v4Ksg+1roF2L5wpulFt0rowfAsjkt9wZlC9mdQTdh+A+z6fnSH3/8cXdpc154ogb13It/p2aUv/rRQZ0aQ5lo7e0SW9ww59+FY48b2rWxc8koujPwq1R3losz1ouLsxvSVC6OGMxuGOScmcCzZ88sL5f57bffgm9SGW9nqcKW+KQKRgrZTQAL3I3OcqEx3rMUVZqnz1Q6KxURSxYRGXYTyK5tdnv+OYgidreo0YWXW3xmYGpkCRR7LQJv3rzJejnNWaq8JWEHGT1iml24Vl9WK3YUfr9L8MNVdJo1uR21HFxI7LluELROixhByvLTaGzRa6OJxgL93edoOZZEv5CsA7QUOG2esyahxnplVAf3c6VZwsVpzZuGOwIstjgUlzvAg11OZf0FvsSulrBgzP1tgxp9AligT6P6sTG2r16vChxkY6tF03aUSci3A9qdLtn6BNqJPXQQvGcRMNZ7fN2DMW4QS2stBopuTZjyRyBAMLNogX2WEaxRMuB4B1HEETHu+ay1v119hM4tr9V7Oyxdd2vj3M5Et7/4inj8+LH92nRO7Ylmt71VtVaE0+U0Oqv7jYK3eQ1+B2QjDgeL1cPqemT9YCE7Lpf6stNUPT+ztbhgr9HYE5cCtbRnL3l3TvVZ944AY6Rlqcv/rJPl0SNLmRfKg6IvpKyeop7i4jR6Zl8kIQi4uCJLmM3FEYMt5uGHuEUGQ+ZJCGSDyYWD75M1QbN8LbMWQOKTWiQpZx8BLHAfN+NVp8SZkq3bVNrCgYjFQok8Owhk1zb7RIn6toBbvdH0zbKA00cwh9To58dZfDYKvDSQNTqn6M525erloB0BrXhnF2+DjY92wgQlf//990HK+uevv/66TpwzxejW8MMJ8xhzr0QBgARLiN3uVHRHrMVSxuWstx3zC5V8yiS052aHdGG0zEVrhIsXsl5ELSLAYksRrnEy48HG0cXIkoy/qyV6GPPIJjSDbFhgUy2fMqdQi4ba2GpK2F44IZ+d1f1yRl872GLx53LoTvFRPdc9GOMuZ5P7BEbR+7ixGbqP24lXEcwIvrG/j7NLeKLBNK3aqIhFBrYVmupid+HNn7UedpjpL5j/NM5uhVW58OnTp9lyjjtQzTH8WiyV+vnTxxIve9+PBOjjdwJRtQztW5ceC3/x4kWQh58WArpzS6talpwV8wTqi5Ys89P4Fz1VlGi5HXYpMHojS1Fdlsz+LWs///xz9hLj95r87mB50UOiXr+oRLbRTqHo0TQyiDydXZxuxzd++QQXt1hIfxc3iGVmxSAGyyJaMvQfs8aZaxgR3Tib8a4Un8APP/zg/+xwTHxSCrl/py6VsGn+6s3HApvqq3OcubSl51TaQo+IxUJJear3bmO9F81m8V0dnoDyH3TU6x2zC6Si3T9QtKwDq58etISKi88W5S7SskZXpLX+Tqa/tRcBGTzzw4cPsxauntv/29GqMesxJLnkH4TwCHaIHz5oDMPulfhhwME22i/XwnLUn+9Y/bBUejnrtTTq9nk6T0L7b3ZIg4SLtzfjpYFRdxe03ZInuOTgT0to0UcqFlv6cD5oMOvL8WBrJqQEBHbEdf13tSQzxhwoLvvzol4r2y5jhurNxwKN5Pdl6zynWIQcbWPLgq66Ya8rJeTrAHmN/fQUfRMr2vAdQcLpbWkhQGcf1X/dgzGu1Gyi/aW0kP75UXQj5v3twbJSpMYOK1gjRbhiCWaE4n77LP3t2VnUkQMcbym90RR96Fnr0RpTqoxp81s24/3PrO0D5d+Xowcs697poiddP378mL2bUC3VxGOf/Puu0gtR/Pv8JGH2NqB9Fd31Kl+n8jAWW62IIlBftGR9H6PWVwftixG+UUWlOp6oFxM4W5Vg6rDZ56LVB7P16ml5/3nF7Deg0gVaZggDDkwoOq3Wac/2dHHqicaQHRfnDLK/i3NVD35ADDa4ghBvBAKKo4xe10nbOehVvcQnDr7x4KKBqKV1p8TPWKBFNUV5pppKW8gQsYiSpXdbnJsF+CR5nj17lm2pW1rJ5tyXQStXbplF6zbG1zu6S/ZVuuMqS2wz1OIzA9MOLXPJLQk8efLE39aJtlHPoPbcc1Fd/lOvUZH04gmLi45eW5poGTotQ3BpvaX58cOlxPz8I++VaPR8+fKlL22HY3WxdS2agDSS5HLWu4YzYcrtNzukU8LFSQzbMtD3RzFCaLG0msUWi4WMoy9nq3gwh4KDLQKX2NWS8Bjzlga30i/qtbaa46ef4myxQF8FVY7Z2AowWgzb0q+DYkt/EvJZIFuUVUr+3PzRj1pLJMuTWudK3qd2adyyYFVFGG7yHHlt1qn4oo6CYMZpkINGBAYZHwlmpF/LsDXU3RpZm8TxZhFlMzDCZhFFMvzrwF+kuFWSPo56oIY9l/7+++8rKSIJuh1tT+kHrrF8J1aCatP6QCXWS/Wx5QiU/5t0RHeBFvRKS6tkJfksz0FpXUbClJS6P+/6PiQ9tLa/uDtemZ5+S1kaC4NHfPv0CMFeq+//doh//zrSKaL6tPTERYxGnWiRStj9FUz9VHr2TbR6iCjaKD9RXcDHqD7rny099oX0i/WPNSEsLbZDfhTdAfIIVaRdnDNU35L7uDijBeLinI59lIH1AAAgAElEQVR00N/FjWDDdhlmjsGCKNc3G/948rmG3ZbumtMSWDqD0fBxCgfj6CA5CUSlIH/4droLDsYMRLPWFbQi+rN6kCCpsMCsavwM6ThT9jnbVNqHkzieOWIRlmh3DhKbeviEaq57Kt0ZhbfpsB4EosuqY1YkSdU/NJWKLX7+yPgS0DhuzBaBlx50vK5EF7jKGl3AP/At7md/25NRudoTB31WYxKKHvyU+CTo6ZRiD9lAh1YEPSIqVdMuuW6jxVc0HQvWIm2lWETFD6/pBVann8ojM4uan0usuJDoykwcHNxnWbc6kbIVUR8xnkR1y6nLWW+2RVfMYAkyZaX+akmf4dViHhKshYkaq1btTcem093UFe3ZLnNwl0LUFfdfADQuNfcJzwRza2jwcXULFyXPmk+7W3R8p+e31z/ubyEWC8eDWShNnmfdlXzDDo5PnPJgzEWGel2vlW1mYJPRnwSEAZaK89asgpYM6TmF7FORbRB99ZlTSDyL02thQml0gcqiP5vONXzxCPmi/F3imCGfr8HSY9c0/0DDbmk5F8qf9lGOgz+Y9vFRxminuo8y1isyTR3RVRY9fMNw1hIcjOkoUHSRm7r6Zmh/I1TAGXSE6M8+S1gzBzOLnVv6+5HRJOggTUcHtQjHW+S+1pkZYddMLCn/z5IpmifoIVFvqMT+ntoyGV6kldFEm9YoUSi2KPnpfYhZKB25FyqYirQbF4MnOX2S7ljutZ0AzlrWSFsPG67qCx0EhuF0tBwsY/bat4ht6zZaDOlISLElvyWYc5TauSw/onLNtMi21S6XHvg9l77jQM13KBIHRxzXDqmMl1hgukZNrmgj0jGzpV2cU7F6mTvWget0jRpll6q6AFh+daRDFWgZOm8Zg61DPr9H+8ft/HnUEoIx15fEP+4z14hKOFuiZYlnUY285Slw8NJ27JcORNPNXE++fI/hjlu4DiwwrZrgbDqiW+LJtTZvPJUO+CR+ThuxrO3B9Wj/wHJ/VQLvhKcsYNsFgf7qjdzCwj/tH5y6JXlnfVnC5iNrOEHDjzeQganIQiz6XcyvXY+ICsy0KIplR2L2cWv139bKVfmqxfmx6EH/LZioGEGiJoM7mFe/xNJP8cNr7P5o65ZtLWPEuqggJXBQwVn3MzCn6E/ZWOsO6OSJ3h11xHJcyYmDy1lvoi3XPRXEWlFTVOI8mx1SpcUVOFDtOunpbuq6Vp2VXFpzGkwcSAXZoupmUMCTkMedkvOsW2+itDkXW4wW0nqUTOglcQoPloDDKUdg/F0tiYoxO31lDy7ttdKts6zQanxkY8sFCe4gDVZnjfPWbDlLhvScgo2tAKPRsHvu6RDyub6zPhgz5AuMyv5zax3GrYzZi7pQzrSPckqfZ92DKMtuvZeOslC0XdHKueUenYtwB7KKopIPZg5iNidGcNB/Ccs4qey2hDVnMOOsy2LAR0KaYCQ9freGk3x9gONdMylNucS2woCK3v+stXFNv/9dBUHXDUYO/2fnyYBxCJGEfQZdv8/4WPzjfeNZMPmXRkr7c1F+BX9ZtsqgbEXFFmVe33vUc2mjSNRzMye6px/VrQf4faZobOy6Or8XLMftBDBGvRKjkVH598oEVWR7VtaL+iUcXMgOVi7WOnIpio+Nqu+ZDUX3pH1WXQkX5+xTBxIvGILbeRijSO0EwPLPssY+9c4Zgxm7lTp7dpSsqyZ/zPV9zvq4z1yjbuuuWJpxvnxk0eo4Fry0keHVA9FEM42GKg+TKGT3KSzQji4x+kw7lbbTmzNiWa9TrUOCJYXAwG5LS85Ef1yQNnqxvb9648cPWXkWqZSttKXH8wcz36gR7puNNlp8ZmCyK91oeFI60yI71dFyZmNghYjtNs5Vsnxd1G+4xEb+NqEIuSxXe/pgn3NLVL3vFH64lJs/2p61V5I2LXfWnwWUNtOef2tkbNf3nWyXs14n+W0OjGO92hsoq50DNIrUTgA1dqtTuL7pDgIfUsswRnBTtdoyYDnZ4Mfpt4Mb9Plkg6JFsM6TvgkXW+wWwr0KvgG7YzyYQzHsgXGzwF+VOqUtDMdG7Ff3WolmGm2VjS0XurgDWUUCrE759xuor6UzZ88mAnh/SrtebGka0q+rc3zcQVMBtriNuadDyOesYn0wZsi3ZWDpdD9O81t67w3EhI/yIQjdPOseRFnpnuLOXj3KQtFOldkDo6OQ08hGWdm6ijL4MZvvstbHPZewFDasBYimNFo4jTKcMJjxOQRDWFQd+0JfmZZfWutlSRyvr9Ydx36wF3TArD/J+je/hIOzyAEVvfNZ66CH+L1lfaw1jh1K3XeJ5RUUTkKpttsoYo9OJF5rj7OwtYxq+xZJA9f8/7V3/9dx2+jCgD/fcwuwXILdQZwS7FQguwRtOkhK2GwHVgm2Kli7hLUrWKmESB3oe2+4h4dLgBjMDMnhjyd/5HAwJAg8AF6C4NCaATlO0R2obRP3Nk67Hhzsiul0qrskdPDwXe2QWrVtFB2yS5GujR4M1t3D67cPrlVF15p6caQ3ZFqTdOPMi1CPJRZEuqeOmvaWSA5etNJDuqfo2faauLvnwe3KMd6IRanOOdfBwpy8Q1c7bdxuym4b+mTbhRxYCHHd9o3SxliLjtpNHP3noXGK7vy4e67udhRDiOuCdLdnC3EL6cCnFaMyPm9mDuZe47R+ss+jIg53Q8rQ9kRT3Hpz85ODVpWBrmnixU5Es9WMqg31zDR9ooUdPTDbNGliYZ7Zu/fZ1a10CjWUUjmQNzNjOWp0R+8acpOeFTh4iS/fR2TzPJjYCwLdgd/7Kg3gbcpEkbxQ+Chne/ahjaUtPrswFRq0/cptUUux+Y2atp5iWSnyjFg6FDea9PnvpCL+V77p1JRwCplju5w4XC8W7du9BKRX89melZR7fvfbKHAUu76Ox+7Ze77Tnnqe0bfG3nus8ML3r5xkRi2iH/aC9oYfdkR9u7GiHRfZDU/6Ft7Je8WrXDdo2rr3i7ReVuN+HIrG2V438/SjEm0biy2VlW3aJaJi97Z93C5xTm4i2Dl6ezg2runZ2NJLnGc2WAbXmcs+8e02ola2mlG1Xp8sfJxoOVQPzDZNmli4p+hdKD3YOqpjB2yqPV1KZTwx5ZuuCabOeWgCMOddz9R1zOZfiFHdK0scu6t1D9e4bG/pJlZGxaYXuTfs0jWjqdvHLrgI3ytY9mOssXSjQXk76hJ9I5vP6IlHvY82ZzDvNm6ZK74dfQG54Fw5bLcxmek5bOM5S2ULNr1O4O31gZjGdMfmkgPvMhv66HetQ/yoBf2m40awnnplP3zTG++DwTp6TKwDRqV6HWvEj1HxqP7BkvR2iB9tTF2wqGON2LEPAnt5znZ7H41Y4xzlGbG5o42iC/XaLkLSiKcYsSsuIauhe9RsP+n1pXCOlBFrUdNnojUjtox40mxWUZK0I/X6VftxLIQITd2Txna2pt192jJ0N4bm4r0p2rGRpIUKnOxA65Yhux0Fi7nvogajhm6bdasbQyGu10Wb6vfGSOxz8jBJPWM41/z6U4i7eIhL226NKRHc9jAHc6+xxs558TLXDI2LF9L8pNAEgbOZiWivmlG1hSzs6IG9phn6ODTP3Pmt9BBXNj06W01YDtLYM5vDCYnZGDLpqtFpozuKNPWy7Ql6Sz4kWrZ3l9f7mB2bp9Uo7bpx9m5WQ/GhV6TmY7PgnF3/6eY54na6uJcW7Nh74V6eI2pHxQP84H1iW4W9rdGFj9uiEUfHWrKqWWI6dhSX694b4+2IazdikPZ+klvO8PxvIzJkr+ltkYY2mgXqOaNuWtmDnlH4Y1uwl6c43HaAaPG0CSKltw5cBm9zq9mIK/tEHazXym1hIj1bxykSh8rQFiY2yphpqXp5jtt709OtOqVyktnUsdfJT2iaglXNlSjOOM/Djiin6WKhsVb61WkX+uhyE/0Es2WMkVU5EruBMQLdRJeGtmDdjdDb/GLLaT0kGqWZCsbhXbHLbkdh3PBetgmWf/aaEb2EWujMhVbYUtTqVTOq5sFWe9GPeJ694h+M86Pct/aaZujj0EwmeyPWu1mLmkbKUM4npEf/ORjiZrun6Jb/tI498zOdGr1osmjZ2LNbu3O2s2txUfERT9EtXmSbPWM76IY2Fjjl69arZjsqnq3d1Pc7NWWbdJ+hGNXTaMqwn3WPGAsHLyUt0ViB2u/YJ+3q2cw1dJalTYxZVjozaXv+0EaMnYioE12nmrKd/D7a1CE98q/5sXqPLq6hs/1GJdrl4FQwirfqyUzbgXsbNZ15sc9ZouE2M0MTeHs9s/txyQ39IgraC15//PFHlLhJfHp6ajYiJbZjytim9I6q/BjBNP5rZmOvXr2Ko5rtOGk5h8fHx9vb22zBHv76b6yCdUvVFClSfvvtt6Hiff/+PS4S7bdtMaKoUa4fP360X522ET4///xz/D+K0Vi1+UTcf//+ffvxtI3I4du3b+VjY62qINA99tOnT7/++mubEgWOPvPmzZs2ZeqN6Ei///57+SxRqqjR3/72t/Ju5W+j3ePSkrZvXGi/fPlSPnbP33748OHu7i4ViPFydXWVpkfH+8c//tFNjwASI+7t27fdxBO2o5miBdsBm80hZhgHQ1P2wBMSI8TFSI+gUXNss0yTFas5PPZJYWOoZlUD6uPHj+VsYyUr4nP38DQURNWGCty96MSJmkZpLjp/Rfcqk0IJY8hHt4kQGv+P3dpA2kT75sDKEFc4S+VXe27oSqJV7zYU4nqVaqdeX79+/eWXX7rfjhLiai6FcVIhLhBmCHHd9t32dk3HW/IczL3GRPca2+72B2uXxvneITEdjVlTL3H+j3uen2x4ItqtWnvX08yxL7iwk+3ee+6BWZBs4tA80610lquQuPYZS1StO7rj47h30HF33947R+bt7XNsj7IIGfls5r9YV4yVkEJ1RrnKx1wi1mTaMB6nSxdph+JDoWzNV01zRyt354GxNhUZHjz2qB1Wt/i85wuT26LucGj6uejXOBwMehFMIiqeGUDi5ige7nSDXhptzl8YT/OMlDh1d2W+LUOzOt39Knv4wcTwObhAHReOofXzg/mXdxCHyz6LelYSRX3x4sVQgaMXxYpu9yFss2c6PRjKoSb9/v4+ph/p0884ds715Kaoq+u9NcJr2adykrnDhx3RgnueLq6lA/fKOel9dATn5r/mpPX30RFv41cTsbDTHNhOPyKlmYG0Kb3q1Hxs5h5RsJjf9goWKaPPOta+2DJpDwn/mqmg3yp4YlsztGfYZy1PtYJiz5fjDUetbtXa66AHW9Hhl3bfWhmOhu4p9vZgq9uxg67p203HbmZ9lZ7Z3eZ8phMVWfWvsidtiGidRU35sr1lKDF+8ZtdBWrv94cOXHv6UIzq1at1SKdJccN1/u/Ya0ZWFGnORTmzrLYPjBuxI9tFBYo9N3TUfZ/vo/1nAeuv1yiaDtn29vLD0Lhhj5+ZtTu3E/WxnqA1BYsB0ntKGx/jnawR30GrCblRjO29Yrbk5yy7mqHtOfCuuKFjLtj7r42Gc27EDWSvGL2P8c+EzFme7rkibvYK0/0YIbW785zbcQnpluTk7bjrPljseOJyMP/Yp5fPbP/iSLdscUWP626vJOnH2Oe0f0ImjhoSi1uabklspwLRadO2iEGU7tmmBHh6SHS27D/Q2B5V2IhuOdSC7Ymie8zfeyMMZn3aUnU3ooRxr16o5tBX4dkbIBHiYtQM7R/p6dDulqTdjnxiwp21LRc1DmwzudTGwWtQwefYr3bb0MdCrXH/yiHcrVqMvnQIRD6nhbgIXL0Bnh1TQly3CaYOcd1zbX571XMw9xppuIhYtPlOO0MF0yDfpS7PwWYoXnuK3c5Pyg3UbazptieaiE5X4ELOJ9dltz2wHYMHN7LzTLfSB92yO6x6xhI1KozBSb+y5JV2p+zA7LZCrJCcdmcX58oGxmwrHCxGt0gHtyeaAWYXi3qFiVuzFLmXkt6+TbR8l/XvFbj9uKU1OrdFbbO2GxMNil7fXsXHWOA9OHmOHWLx+djqxIhLl6zbJmg3Tsu8sjA1YaotyUQbJ18yaupYU0FxOFo2uln5Pj29EmX7Q+Rz2rOSaM1shk3ZYrDEDnHti/x7u518Mer2n+iEhQqW7z66+Yy7vbreO271L5hb5SSzW8IYPmnnjHxOi29LftgRtd7tdLHb4ivaTntmL4pO9LF8bY3J1UTnPZjtaaOy3OKrXmy5VA/ptlRzlS8jj/WtCDaW5FbzKY+I8mx5ZpPdduZyG3Vjy3TbE0Wt6QpcyPnkuuy2B9aP9Ow9RfnWcpO/ES10v0m/yj5NqG++7J6mfGc22ckBJ9scoyTGrUG2UuV7mVFOffFMsjEq1eiWcz/rHru9xm14ltXtye32bht6KPSlEWD0lOhjrX+6EdOk0c9YmWGExLQ8bUo87KjMZ/Tdyu+etCWs31j1ZKa+mumei33OIvAWRs3JD/7Sx+7hXF7PKTwc7JYw8jnt6ed6G/r/pcOpKzLb9sEbCde2tC3K17a0ZQspNRfC6OUx9rItlY7JKO0Ud+yFKvS+qp9zBGOUv/xIKb6NfQr3V4Ez0W/7evVa+8fUMOgOVip7mxp9LHKrZ4+uG70iLjzpUOqllNf1Dpb2zB2ip/XKU/hYfx2NPhxDMr1WRQ7ZQd2rRc00a6icBye7aamGspouvQahZ3Lmxx029Jliqzg8DXHZTturS3S/7BCrD3GRQ/SobCZpAYS4nn98rKRLMSPlYIhLT7f5lJXOwdxrpD08otDmu+sMFSyMiJiGzVCAo06xw/nJhiei6aCeIeXMSfUOe2D9CE3nmW6l6/Wyexbic2+wBH50zuWsGvWKN9vHy67yZRtxCYnBcrAJ6u/smhrFIlg65OMs0Q+zVc7ufLBUQztEbtmznJ+4xsXnHV6Y3BalQ2O6QXH+sLpIDjVxLxhjyJ9/9ew2RzziPXOqWeY6Z2moW85ztsuTjXL5a74Vh1uloF7ss5Io5FAv6vaQ2M4+6orEmOV292xrXdiIwRUrnIUeErce9U/iCic6+atC2VquKGSEnWygiPSUy+T2YHNUTjJ7+UQTZCNq5FbZiyKHaLJsJm1ztxvR4XsFmPljFLUtzMGN6IeVTxMWHqZmRh7ldJdaACy/nxD94WC3mWiHY68U9a2w0sWWS/WQbvtmL2H18ifsKYKdgLaTQwoDOa5lC0TYYWfecNTqBsbZts+MwDvsgfVxIL2niN578PDt/UZ0ts7cO9F0t72FK0WvDNEHYoyUJ5/xbeyT9pY2q+g2lbeT5d614eBZrnj526HF3vLbOOU81/Jtode13S82etXZ1brHDq9x+wwUO2zouPR0h/mc2+W5UP0VdvQyR0jshbvux5r1+dGL1GRYuZraLW3Ndj31oiYzNVUr7FPTjtFFIyZkb5EifYrnLALvwbGzjccK623o/lwwxtjBNptih+yw7A5417aUvXxt6+rVbA/dOKXnjUEbATceDkUBhh52jlu2mvKn+0SnqvxXFpo6xjCO6kTVovBN7WI7vTCkILHzwQ6cFm+fKWHbA6ycCRVaMxouso2pTyysRKBo2iL+H9tx2x/5RwPVtGMUbCFNWahsT6/9GH015jGtQK/6Q5eoqG99Pxwa7G0Zshs17TtUvGyGEyU23aZeY5Q999bQo6AtPJM0xGV7bLYWhfu3oRAXQz6OiuGfPUuaKMRl5ZvE6UJc4aQb/urY+LaEOZh7jTRoRPDZcC+drWoxHFLbJiUmb7MVo/5Ex47fqIuJ6FATV6aHeX0D1e9ZefZxdzu/LnvrgfUNms4za261Iv8C6fZupes9mz0LONmhsYQZS5Q8W7YZEqf7Xc6xDbe0/eO+rHJZI66YcQcXgzcOiQWrJmbG/5v1q5gYxC1bNqtILPyuJY0P5/SHSWeAa1x8PjZQBP6qp0Zui9LhM+mgWFpAqyxP9JOjIk/6zCVSsuEu9Y+UOFchBlaW+eBup60LZQt8cmLAHiznmTuIw0OX2mi1hTwriSbOdqGYPKStX2jQeCIWNeo9M4oc2olHZBjfxvg6+Ows8mkmLWkB5kwpVLYnFjWKa3EUO2o3NLTjqzkLv9JzhVLPNvsxW7v9POyI6u9tupht8eUn1k88sv385MTyxSXuDU/O+cwDJ511HDsoonXS6eLBy1MIjHiFulQP6bbjRa62xzZWFHjVN7zLD1YLKWF0jG7n7G4v86lWuO2tM284anX722zb50fgvfXA+mCV3lPs88HWbJ25d6K4j65vrGP3PLbbm/I1rXN+wDm2pQ7un72mROLBAzewQxqjeoOo+Zit6X7WPY4d7IG26luG7IjIdozpEi8SKPbW0B6Gph24vGAe4zo9ZJ6UytljNlaXE4/t9kuYzJRrVPPtAp+zCLz1Q8kVtt4qu+dpV1jvWmcx/yuxfPNQmDf/Vy4TfChf22qCZm+f+M3KKFfE8nOj3kmn/hgDo/7acGwrBdekz6Kmxpk//949ajw5O6oM0UWHfhtxbNv19o9OcloMPar8R+0c5YnwMtE0IhhP+I1aDO2eW+FjnKJydExUx0LZ0q8u2Pr7aeij+v9Kd+6FuLSnNSlDtYshM8pVOD2vEDdk3k2fKMR1T7G37YhvK5qDWUdLQ8fo9xp7GwJtfYeuDu0OC9zYz/xkwxPRdFDPkDLWpHo/PbB++PciiVvperqDe65rxhLVmWEsZ08R87qDmHveYbp578Gfj/fiQ7b56hOnngGudPF5Pxcmt0XpYJl6UKw3ckZvOWohJbU9mBL4cZZ5iCZ66HCwjt0d5qmsONw1b7YX9awkOnxawsI7LdGgNW+jpXnWpCztAehKe+88QWyKs1ROModOHTFtPw87AmE/08WhFl94+qUWAGOyVJDZ6rvWTZXXtdhyqR7SvRyHWKG3TPqVCDYp70ozH5oGLLw6++nMG45a3cA42/ZYEXg/PbA+FPSCyW4fbM3WmXsnmuGZTnT76Z6MjL4oseHgWT8qe3vGSkuv2zQfZ+g8vZJc5GMvRmUpInGobLta99jPNW7ngWI/DR3jd2jIT50efWwoqkT6Yt9Hm2iZt0Z7unetm4ZY12Sm0Hnqv1racxaB15tiNaFglH1ivNePlHbPzFxwlNIcm8nB0ru2paQx3W8bcsSN+OfMT/5lSYS87D+vPmLxTs4qrrgjXu/j2Vj0yZMLs9sDe/eocc0+gSL62FhNGflMPRU7oYK9Q8btujG6z6lyNNnB+HDsKXY+VWqbe/MN3dZ0wxu9EJdeuJuUskCMssp8hvJv04W4MnX67RQhLj3LDlPGjW8TzcHca7Sho92Y6F5jh0MgYkur2m6Uf2m3HKVxx++xs8SewxRResMT0bazzblxcGGn16YHP26+Bx4UaHfozQ9jOLRf1W/s7Va6XqbZc9z+NtGMJYo656DunmsnP604ttt0948YGA9CRnzfKW7oatYee/Gh22onbM8zA1zv4vO4gWKBUyO3RemomWdQdIPJurYj9MVboAeXi1PYQkrkFnmOPrEsw45bhULtCl/VxPxyLeq/FYebhlhgHI5G7HWSwovWbYuf06C90zUfp5vKtmU+eeOcyi75EfbJINMdWDnJLBcgbl0r88l2xW7iKh52hMbmp4vlFl/st5daACyvAEdv6XbyObfnnHWMOygmukJdqod0G33m2W92tI7bWMucaGUrLjEVWPVTrajO5jvzhqNWNzDOtj16BN58D0yDxlBK715gtw+2ZuvMvRPN+Uxn3G5vyjc0pkZPD+pet2k+znm/MHql6jPsxagsRSSWM9zbuse4g32BtwwbnmWVe3Lv2803tIehacSLkNjrBt2PsTCbHjJPSvTGbkmm2x632080mRmx+st5ziLwNs06bg90hc0GqNPu/V9EC2Wzk7hzge/fv8e4vbu7e3h4qKGIYPf777//9ttvNTtfcJ/Hx8eo17e//nt6ejq2JDGf+PjxY8wbrq6ujj3W/uMK3N/f397eRkv++PHjqJyjr0YLxn/RlOtqx69fvzZd99gqh0/UOuob62hv3rw5iiu7c4MfxYj40ISIyP/nn38O1Rgjo5wie976xBjp2Z3jSplNX0KZ24Jp6JZidRsfPnyI6+bBYtdMvYS4g4zdHfYW4rp1X9G2OdiKGktRRxd4//59zOLabCNqxQzKRLQFOWrDRPQors3sbIY8YlPucJ55lJ4Zy1Fcds4KNGuqJyxYNbnF29qxtBJP4CpXKirvQyPzmIG8evWq+X+cpf0Y2236nPOTVS8+uzBlO7/EPQvEBKNZuI7/n/DYJSLSXwv2//e/yui3fO3lL1CLw6N0ttFvUaNUzTOX6OTxNDMu9JW9PRo0HpnFISeMwThFzAea5zuxglF5xgvuturee0G3o05dOcn0sGNI1XRxSEb6PgV2uNiy/KlgoSuKYAWc/Xy1gada0Vg6c32PXXXUqq/mzHvqgSOCe7A1IuZ0WZnytbar+HlqlDaeB6WLSPFyTqy6tHXZ8IZ1j3Ma1zWuXm/VsywNXd/Q9tyGwN4mM1t9ziLwLvPp5+hRYp6G9q716A23tQybX8nEo/3mvcq4FWxvseIXMPF2ZdxfxQP4VTx977VNVC0qFf+4VNQu/ot6tbWLqsXO8UPD+HlBVDD+HzV9+/ZtLwcflyAQsbL5IVc0X9qOza9FmxZsWnOUS8jFKx5TnKhstvdG2aIDR2WbDhzDM/rwNmp9cfb5C6Ch5zc/54wjLsO1xWhCXHawx0gX4oS4tqusa8McbF3tpbTnC0QwjzemmrcOInDFn6Va9dzM/OT8LiGHcwT0wHP0usfu81a6K3Bw24zlIJEdDgpEyGrv5to1qziqu7ja3NY1/4DdCQs4cR8ac4z23rDZSD/O+RL1QZbeDmtffHZh6jWojwQKF9DA6S5nNYv2J4Q+yOMKiMPjep6Z25cvX5o/KxQvTsdV/oTcmgZt/6nc9rlnk1X36WeMwYt8DwgAABDSSURBVPgvxmDMQ5Y8VSggrL33Fqp28a887BixCUwXR8SU1QYECnPF7kUqLk9xkfITnYu3uAh28Sa4VAE29lQrGHXmS/Ul520E9MCxeoIHW2NJTp2PKd/UwufnHwtQ8Xeb0nz+/ve/L//PraXFPiHFuscJaNlDXOOyLNtL1NDba1M1KgvsajLjOUu5M1zqW4H3UvLd83rXuqthmwABAgQIECBwosAUy3AnFsVhBAgQIECAAAECBAgQIECAAAECBAgQIECAAIHjBTzsON7MEQQIECBAgAABAgQIECBAYB0CQ3f98W/2rfTf4zvWfUigl8/z83MvxUcCBAgQIECAAIGdCPzPTuqpmgQIECBAgAABAgQIECBAgAABAgQIECBAgAABAgQIECBAgAABAgQIECBAgAABAgQIECBAgACBXQnEn4i/u7tLq/zu3budvGid1l0KAQIECBAgQIAAgZ6Ad617ID4SIECAAAECBAgQIECAAAECBAgQIECAAAECBAgQIECAAAECBAgQIECAAAECBAgQIECAAAECBLYg8Pnz52w1bm5usukSCRAgQIAAAQIECOxQwLvWO2x0VSZAgAABAgQIECBAgAABAgQIECBAgAABAgQIECBAgAABAgQIECBAgAABAgQIECBAgAABAgS2L3B7e5ut5IcPH7LpEgkQIECAAAECBAjsUMC71jtsdFUmQIAAAQIECBAgQIAAAQIECBAgQIAAAQIECBAgQIAAAQIECBAgQIAAAQIECBAgQIAAAQIENi5wf3//48ePtJLX19dpohQCBAgQIECAAAECuxXwrvVum17FCRAgQIAAAQIECBAgQIAAAQIECBAgQIAAAQIECBAgQIAAAQIECBAgQIAAAQIECBAgQIAAgc0K3N3dZet2c3OTTZdIgAABAgQIECBAYJ8C3rXeZ7urNQECBAgQIECAAAECBAgQIECAAAECBAgQIECAAAECBAgQIECAAAECBAgQIECAAAECBAgQILBlgdvb27R6L1++fP/+fZouhQABAgQIECBAgMBuBbxrvdumV3ECBAgQIECAAAECBAgQIECAAAECBAgQIECAAAECBAgQIECAAAECBAgQIECAAAECBAgQIEBgmwLfv39/eHhI6+aPWqcmUggQIECAAAECBHYu4F3rnXcA1SdAgAABAgQIECBAgAABAgQIECBAgAABAgQIECBAgAABAgQIECBAgAABAgQIECBAgAABAgS2JpD9o9ZRyY8fP26tqupDgAABAgQIECBA4DwB71qf5+doAgQIECBAgAABAgQIECBAgAABAgQIECBAgAABAgQIECBAgAABAgQIECBAgAABAgQIECBAgMDCBD5//pyW6PXr12/fvk3TpRAgQIAAAQIECBDYs4B3rffc+upOgAABAgQIECBAgAABAgQIECBAgAABAgQIECBAgAABAgQIECBAgAABAgQIECBAgAABAgQIbE3g69evT09Paa1ubm7SRCkECBAgQIAAAQIEdi7gXeuddwDVJ0CAAAECBAgQIECAAAECBAgQIECAAAECBAgQIECAAAECBAgQIECAAAECBAgQIECAAAECBDYlcHt7m62Pd62zLBIJECBAgAABAgR2LuBd6513ANUnQIAAAQIECBAgQIAAAQIECBAgQIAAAQIECBAgQIAAAQIECBAgQIAAAQIECBAgQIAAAQIENiVwd3eX1uenn366urpK06UQIECAAAECBAgQ2LmAd6133gFUnwABAgQIECBAgAABAgQIECBAgAABAgQIECBAgAABAgQIECBAgAABAgQIECBAgAABAgQIENiOwKdPn7KV8UetsywSCRAgQIAAAQIECHjXWh8gQIAAAQIECBAgQIAAAQIECBAgQIAAAQIECBAgQIAAAQIECBAgQIAAAQIECBAgQIAAAQIECGxEIPtHraNuHz9+3EgNVYMAAQIECBAgQIDAqALetR6VU2YECBAgQIAAAQIECBAgQIAAAQIECBAgQIAAAQIECBAgQIAAAQIECBAgQIAAAQIECBAgQIAAgQsJPD4+fvv2LT359fX11dVVmi6FAAECBAgQIECAAAHvWusDBAgQIECAAAECBAgQIECAAAECBAgQIECAAAECBAgQIECAAAECBAgQIECAAAECBAgQIECAAIEtCNze3marcXNzk02XSIAAAQIECBAgQICAd631AQIECBAgQIAAAQIECBAgQIAAAQIECBAgQIAAAQIECBAgQIAAAQIECBAgQIAAAQIECBAgQIDAFgSy71q/fPny/fv3W6ieOhAgQIAAAQIECBCYQMC71hOgypIAAQIECBAgQIAAAQIECBAgQIAAAQIECBAgQIAAAQIECBAgQIAAAQIECBAgQIAAAQIECBAgMK/A/f39w8NDes6PHz+miVIIECBAgAABAgQIEGgEvGutJxAgQIAAAQIECBAgQIAAAQIECBAgQIAAAQIECBAgQIAAAQIECBAgQIAAAQIECBAgQIAAAQIEVi+Q/aPWUaubm5vV100FCBAgQIAAAQIECEwm4F3ryWhlTIAAAQIECOxJ4OnpaU/VVVcCBAgQIECAAAECBAgQIECAAAECBAgQIEBgawIedmytRdWHAAECBAgQIECAAAECBHYpkH3X+vXr12/fvt2lx38qbd1jz62v7gQIECBAgACBGgHvWtco2YcAAQIECBAgcEDgzz//PLCHrwkQIECAAAECBAgQIECAAAECBAgQIECAAAECCxbwsGPBjaNoBAgQIECAAAECBAgQIECgSuDr16/Zl4qvr6+rjt/uTtY9ttu2akaAAAECBAgQGEfAu9bjOMqFAAECBAgQ2LlAdnUyNbm/v08TpRAgQIAAAQIECBAgQIAAAQIECBAgQIAAAQIELi7gYcfFm0ABCBAgQIAAAQIECBAgQIDAmQLZP2oded7c3JyZ89oPt+6x9hZUfgIECBAgQIDA1ALetZ5aWP4ECBAgQIDA9gUeHx8fHh5q6vnjx4+a3exDgAABAgQIECBAgAABAgQIECBAgAABAgQIEJhTwMOOObWdiwABAgQIECBAgAABAgQITCRwd3eX5vzTTz+9efMmTd9PinWP/bS1mhIgQIAAAQIEThbwrvXJdA4kQIAAAQIECPxH4PPnz5UW9XtWZmg3AgQIECBAgAABAgQIECBAgAABAgQIECBAgMD5AvWPMOr3PL9UciBAgAABAgQIECBAgAABAgTqBb58+ZLd2R+1rl/NqN8zSy2RAAECBAgQIEBgvQIvnp+f11t6JSdAgAABAgQIXFzg/v7+559/fnp6qizJP//5z/fv31fubDcCBAgQIECAAAECBAgQIECAAAECBAgQIECAwNQCHnZMLSx/AgQIECBAgAABAgQIECAwg0D8NPHbt2/pif7888+rq6s0fScp1j120tCqSYAAAQIECBA4U8DftT4T0OEECBAgQIDAfgUeHx//+OOPo160Dqxffvnlt99+i8W7/cKpOQECBAgQIECAAAECBAgQIECAAAECBAgQILAMAQ87ltEOSkGAAAECBAgQIECAAAECBM4ViHv87IvW79692+2L1tY9zu1VjidAgAABAgQI7EnA37XeU2urKwECBAgQIHCkQLxKHf+gY3NQ+5erI+Xh4SE+xv+PzO+/dn/58uXrv/579epV+0UkNtu///77btc3Ww0bBAgQIECAAAECBAgQIECAAAECBAgQIECAwJkCHnacCehwAgQIECBAgAABAgQIECCwCoFPnz79+uuvaVE/f/784cOHNH0bKdY9ttGOakGAAAECBAgQWIKAd62X0ArKQIAAAQIECCxUIN52bl+xnrmI//73v9+8eTPzSZ2OAAECBAgQIECAAAECBAgQIECAAAECBAgQ2JiAhx0ba1DVIUCAAAECBAgQIECAAAECWYG3b9/++PEj/er5+TlN3EyKdY/NNKWKECBAgAABAgQuLvA/Fy+BAhAgQIAAAQIECBAgQIAAAQIECBAgQIAAAQIECBAgQIAAAQIECBAgQIAAAQIECBAgQIAAAQIECJwgcH9/n33R+ubm5oTcHEKAAAECBAgQIEBghwLetd5ho6syAQIECBAgQIAAAQIECBAgQIAAAQIECBAgQIAAAQIECBAgQIAAAQIECBAgQIAAAQIECBAgsAWB29vbbDWur6+z6RIJECBAgAABAgQIEOgJeNe6B+IjAQIECBAgQIAAAQIECBAgQIAAAQIECBAgQIAAAQIECBAgQIAAAQIECBAgQIAAAQIECBAgQGAdAnd3d2lBX758+f79+zRdCgECBAgQIECAAAECqYB3rVMTKQQIECBAgAABAgQIECBAgAABAgQIECBAgAABAgQIECBAgAABAgQIECBAgAABAgQIECBAgACBpQt8//794eEhLeXNzU2aKIUAAQIECBAgQIAAgazA/2ZTJRIgQIAAAQIECITA4+MjBwIECBAgQIAAAQIECBAgQIAAAQIECBAgQIDAegU87Fhv2yk5AQIECBAgQIAAAQIECBCoEbi9vc3utod3ra17ZJteIgECBAgQIECAwAkCL56fn084zCEECBAgQIAAAQIECBAgQIAAAQIECBAgQIAAAQIECBAgQIAAAQIECBAgQIAAAQIECBAgQIAAAQIXFLi6unp6euoV4PXr1/f3971EHwkQIECAAAECBAgQGBL4n6EvpBMgQIAAAQIECBAgQIAAAQIECBAgQIAAAQIECBAgQIAAAQIECBAgQIAAAQIECBAgQIAAAQIECCxT4MuXL+mL1lHUPfxR62W2iFIRIECAAAECBAisVMC71ittOMUmQIAAAQIECBAgQIAAAQIECBAgQIAAAQIECBAgQIAAAQIECBAgQIAAAQIECBAgQIAAAQIE9ivw+fPnbOW9a51lkUiAAAECBAgQIEBgSODF8/Pz0HfSCRAgQIAAAQIECBAgQIAAAQIECBAgQIAAAQIECBAgQIAAAQIECBAgQIAAAQIECBAgQIAAAQIEFijw4sWLtFTv3r37+vVrmi6FAAECBAgQIECAAIEhAX/XekhGOgECBAgQIECAAAECBAgQIECAAAECBAgQIECAAAECBAgQIECAAAECBAgQIECAAAECBAgQIEBgiQJfvnzJFssftc6ySCRAgAABAgQIECBQEPB3rQs4viJAgAABAgQIECBAgAABAgQIECBAgAABAgQIECBAgAABAgQIECBAgAABAgQIECBAgAABAgQILE7gw4cPd3d3abGen5/TRCkECBAgQIAAAQIECBQE/F3rAo6vCBAgQIAAAQIECBAgQIAAAQIECBAgQIAAAQIECBAgQIAAAQIECBAgQIAAAQIECBAgQIAAAQKLE3h6ekrLdH19nSZKIUCAAAECBAgQIECgLOBd67KPbwkQIECAAAECBAgQIECAAAECBAgQIECAAAECBAgQIECAAAECBAgQIECAAAECBAgQIECAAAECyxL46aef0gLd3NykiVIIECBAgAABAgQIECgLvHh+fi7v4VsCBAgQIECAAAECBAgQIECAAAECBAgQIECAAAECBAgQIECAAAECBAgQIECAAAECBAgQIECAAIHlCDw+Pr5+/br7163fvXv39evX5ZRQSQgQIECAAAECBAisRcDftV5LSyknAQIECBAgQIAAAQIECBAgQIAAAQIECBAgQIAAAQIECBAgQIAAAQIECBAgQIAAAQIECBAgQOD/BK6urv71r39dX1+//Ou/+IvWXrTWMwgQIECAAAECBAicJvD/Adsx8f/JL0hoAAAAAElFTkSuQmCC"/>
  <p:tag name="POWERPOINTLATEX_PIXELSPEREMHEIGH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CACHECONTEN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vwAAAGSCAIAAAAOAzUmAAAgAElEQVR4Aeyd4ZnWuLJu997PDgAIYZgIBkIAIujuEIAIgBCACIAQGiIYCIHuCAZCADKY+57xOXp0JVku27Is2YsfM/5kWSqtKpVKkq3+999///0v/kEAAhCAAAQgAAEIQAACEIAABCAAAQhAAAIQgAAEIAABCEAAAhD4h8CzZ8++fPny48ePhw8fvnv37v79+4CBAAQgAAEIQAACEIAABCAAAQhAAAIQgAAEIAABCEAAAhCAAAR6JMDeX49aQ2YIQAACEIAABCAAAQicisC/OfTkVPqmsRCAAAQgAAEIQAACEIAABCAAAQhAAAIQgAAEIAABCEAAAhDIEHj8+LFOPPEz6PSTu3fv+ilcQwACEIAABCAAAQhAAAIQgAAEIAABCEAAAhCAAAQgAAEIQAAC7RNg7699HSEhBCAAAQhAAAIQgAAEIPAfEEAAAhCAAAQgAAEIQAACEIAABCAAAQhAAAIQgAAEIAABCEAAAhAQgZubm+DEEyW+evUKOBCAAAQgAAEIQAACEIAABCAAAQhAAAIQgAAEIAABCEAAAhCAQF8E2PvrS19ICwEIQAACEIAABCAAgdMS4NCT06qehkMAAhCAAAQgAAEIQAACEIAABCAAAQhAAAIQgAAEIAABCEDg/yPw4cOH/+/3Pz++fv0aJ5ICAQhAAAIQgAAEIAABCEAAAhCAAAQgAAEIQAACEIAABCAAAQi0TIC9v5a1g2wQgAAEIAABCEAAAhCAgCPAoScOBRcQgAAEIAABCEAAAhCAAAQgAAEIQAACEIAABCAAAQhAAAIQODWB6+vruP337t2LE0mBAAQgAAEIQAACEIAABCAAAQhAAAIQgAAEIAABCEAAAhCAAARaJsDeX8vaQTYIQAACEIAABCAAAQhAwBHg0BOHggsIQAACEIAABCAAAQhAAAIQgAAEIAABCEAAAhCAAAQgAAEInJfA58+ff/36Fbf/4uIiTiQFAhCAAAQgAAEIQAACEIAABCAAAQhAAAIQgAAEIAABCEAAAhBolgB7f82qBsEgAAEIQAACEIAABCAAgYAAh54EQPgJAQhAAAIQgAAEIAABCEAAAhCAAAQgAAEIQAACEIAABCAAgTMS+PDhQ7LZV1dXyXQSIQABCEAAAhCAAAQgAAEIQAACEIAABCAAAQhAAAIQgAAEIACBNgmw99emXpAKAhCAAAQgAAEIQAACEIgJ/Pvvv/+OU0mBAAQgAAEIQAACEIAABCAAAQhAAAIQgAAEIAABCEAAAhCAAATOQ+Dnz5/37t2L2/vo0SP9Fbg4nRQIQAACEIAABCAAAQhAAAIQgAAEIAABCEAAAhCAAAQgAAEIQKBNAuz9takXpIIABCAAAQhAAAIQgAAEkgT+m0wlEQIQOAABrVB8//7969ev+q/+/fr1S//98eOHmqZr18A7d+7oJWb997d//j18+FD/f/DggcvABQQgAAEILCPw7du3T58+/eOD/8f9Dq5YRcnNDl5Xn4vo3/3795eVz1MQgAAEIAABCEAAAhCAAAQgAAEIQAACEChI4Pr6Olna06dPk+kkQgACEIAABCAAAQhAAAIQgAAEIAABCEAAAhCAAAQgAAEIQAACbRJg769NvSAVBCAAAQhAAAIQgAAEIJAk8O+///47eYNECECgRwL6wP7L//3zTzZZ0JY//vjj6urq4uKCr/EX0OMRCEDgzAQ+fvwoT6xlYqMf1hko+m5E/+7evXtmbrQdAhCAAAQgAAEIQAACEIAABCAAAQhAYF8COg/99vY2loHNxJgJKRCAAAQgAAEIQAACEIAABCAAAQhAAAIQ2J2A/jiiZOCts90VgQAQgAAEIACBNgmw99emXpAKAjUJaMqgP9/Lh4E1mVMXBDolwApDp4pDbAgcjACHnhxMoTTnpARubm70df2nT5++f/9eHIG+xtfRJ69evdK+iMIXVfH161e996wL/dMxK8VrpEAIQAACPRKQh/zw4cPr16+NZ53EbdSzL1++jNNJgUCPBIYVUnUHRQtaKtXF8F8FFY8fP+6xRci8nkDSKmQhijO1tba+fErogkDSDOQicA5dqA8hIQABCLRMYBhiFFq4yHMIRDVN403flhWHbBCAQFME5Evv3bsXi6RwXYf8xumkQAACEIBAQQKsmRSESVEQgAAEIAABCEAAAhA4J4HktKKFHflmBWvcTsRt2OkYNj7iHRClD0149+7ds2fPGm8O4kGgIIGkV+HNk4KEKQoCEDgMATlM9v4Oo00aAoGYgAuK9Ip+cr4wvLqvB+/cuaPMcQmkQAACJyEgD8AKw0l0TTMhcAAC/z1AG2gCBE5LQDHHyg/sLegU1rz951+cWTOfOJEUCEAAAmcjIG+s80rkKVc2XJ/96wQr/eMk3ZUkeXxTAjL4YQ3UX/jQtnHwc0yGP/74Y+wW6f0SSFqFTGJ488b9d6yBT58+HbtFekcEkmaAc+hIg4gKAQhAoFkCwxDjhxZB5KmfGeG1dJa5yy0IQAACEPAJjPlMZm0+Ja4hAAEIzCXAmslcYuSHAAQgAAEIQAACEIAABAICyWmFv2zuvmQLHhx+bre206xgSQ5NJepvDToNugt/e70paREGAtUIJL2K3zXy7o7X0qppioogAIFeCLD314umkBMCMQHFRZop6N8Q/yRf3Y+fIgUCEDghAVYYTqh0mgyBYxNIHHqi857H5jbdsdCJDDqZcvivhP/tt9+0nvXw4UP+kHh3qkTggMDNzY0+sP/06VOQnvwpy3/06JGMX91B10OP0B+5HVaH9ciwIqzp0NevX29vb3WRLIdECEAAAhCICbx580aHlcTpLkVeV28PKPyQB9Y/pWvVSc5WLlduPHC5Sv/99991i1jFAeRidwKXl5cyVEUL+W3j3eVEgJoEHj9+7BbQa9ZLXU0RwDk0pQ6EgQAEIHAYAlqturq6UqQxhKCHaRcNgQAEINAFgeTmoJa2NAfsQn6EhAAEINAIAdZMGlEEYkAAAhCAAAQgAAEIQKBfAs3uyDcrWHe61otkeg+nO7ERGALFCbCKUhwpBUIAAhDwCbD359PgGgJ9Efjy5YteoOpLZqSFAAR2IcAKwy7YqRQCENiOQOLQk+0qq1+yFoXH1oWHD48vLi4UBer0h/qyUSMElhHQcSf6ul4TmPzj7ht7HXcyZuFKd7f8r+v1eYnK1xrHZC15GbgLAQhA4NgEdCKmoggdUzLWTJ02JY+tnbkgg3zv/fv3la678tJxCZp2cu5JAI2fOxJQPDAWUe8oFVXvS4AocV/+jdSOc2hEEYgBAQhA4GAEdNwJkcbBdEpzIACBXgho6yE4nHeQfLs/BdwLGeSEAAQgMJcAayZziZEfAhCAAAQgAAEIQAACEAgINLtO3qxgAUB+QgACvRBgFaUXTSEnBCDQIwH2/nrUGjJDAAIQgAAEIAABCEDg5AQOfuhJRrt6d1P/tFj2/PlzHYAynH7in/uQeZZbENiFgM4i0efxyfNWfXnGvrH38+Sv9TX+0Dvy2bgLAQhA4MwEPn/+/OTJkwyBFy9evHnzJpPh/fv3CkLGMugwFLlidzTVWDbSz0xAx+7ISHQciU46UzSrk3TOTIO2Q2ABATrRAmg8AgEIQAACEIAABCAAAQgclcD19XWyafz9qCQWEiEAAQhAAAIQgAAEIAABCEAAAhA4GwH2l8+mcdoLAQhAAAKNEGAIbkQRiNEdAfb+ulMZAkMAAhCAAAQgAAEIQAAC5z30xNe9vhd9+88/fS+qv1mnf3xj7PPhugUCHz9+lGXqw+aMMPpC/vXr1+vP7nn27Nnk0SoZMbgFAQhA4PAE8ueV6AQKnaqW98YvX75U6JEBJYevg65UUSYPt85JQIegabjXSB1EBUMcK9M6JxZaDQE7ATqRnRU5IQABCEAAAhCAAAQgAIHzEEhuCmi1Ib/GdR4+tBQCEIAABCAAAQhAAAIQgAAEIACBcxJgf/mceqfVEIAABCCwOwGG4N1VgAC9E2Dvr3cNIj8EIAABCEAAAhCAAAROSOA/J2xzpsk6/UQfGN+7d0+HPtzc3GRycgsCNQnIIPXXFINvm30B9Obxn3/++fnz5/XvH+t0leQCh18d1xCAAATOTODNmzfPnz/PEPj69WveG+sok/yJJ0Ph8sY6oj5TEbdOSEBjvQZ92U8cFQxxrE7uI4g9oWHQZDsBOpGdFTkhAAEIQAACEIAABCAAgfMQ0FwpXmpQ83UU+3kg0FIIQAACEIAABCAAAQhAAAIQgAAEIBAQYH85AMJPCEAAAhCAQB0CDMF1OFPLgQmw93dg5dI0CEAAAhCAAAQgAAEIHJjAf+O2/fHHHxcXFy7dveb448cPJepzSpfi8qy/uHPnjo4aUTnDhf67oMxBMMmpi+G/CwoZHtFnxvr36NGjd+/e3b9/f3E5PAiBlQR0SvHDhw/V7zLl6LVjfT+fyTDrFi8xz8JFZghA4GwE5G91Plqm1TrxZDJyyJfgF65oRGes+Clcn5mAzC9/4I7gKAxW5HB9fX15eXlmVrQdAkkCdKIkFhIhAAEIQAACEIAABCAAAQhoDSoJgf2CJBYSIQABCEAAAhCAAAQgAAEIQAACEDgDAfaXz6Dlvdqol8eGd/Lde+/Dy/n5V4X3kpZ6IQABCFQmwBBcGTjVHZIAe3+HVCuNOhUBfdv74sWLocnuI1lNIjb6qvdUbGksBA5GgBWGgymU5kAAAolDT579828Sjf6G/Jf/+zeZeSyD/lL969evdbaI/ij9WJ416RJS8Zz+DZLOLUpP/f7773qnU0JuJOFckch/KgLfvn3Td8vDrsZYw3Uuj7rs2N256R8/fsxXN7dA8kMAAhA4EgGde50/ckInTTx48CDf5Fme9tOnTxx6kud5nruT5uejuLq60vk7k9boP5K51hFsw93hwi2Yqorb21sFzJlnuXVUAn///feYVcgkZBgNNnzHTtQgjSIi4RyKYKQQCEAAAhAICOgQySDS0NLucLy1wowhBA0e4ScEIAABCKwnoDWouBC9R8XWWIyFFAhAAAKTBFgzmUREBghAAAIQgAAEIAABCLRPYN/95WCd3H9PY98d+WYFa9+iAglfvnwZpLifeu9db6C9ffvWpXABgQMTYBXlwMpd3LR9h+DFYvMgBFojwN5faxpBHgjMJaAXqMa+IlEEpYmhPnRt823tuS0lPwQgsJIAKwwrAfI4BCDQGoF/uzXoxZLpXAZ9V7kgVNLrklqcXVzvggeHg1q0HLxAWp2QNxYvLpCERyAwSUDmqvOA8keQ/Pnnn48fP54syp5Bgc6szZI7d+64FWd7LeSEAAQg0CMBuTsd1pZxyxcXFzrQZLJpOqlq7Pzs5LPrQ7VksSR2R0BfGWXML25OtUhbXUPLpvb4oex5bXHDSWmBwFyrKB7TJiE024mS0h4gca4Z4BwOoHSaAAEIQKAOAa1F668TJF/QSQqgd8H5Yj9JhkQIQAACjoBWtLTN5366C6J0h4ILCEAAAgUJsGZSECZFQQACEIAABCAAAQhAYDsCLe8vz51W1NmRly6aFWw7O9muZMHU+8PGd91Zx9tOEZS8L4G5XoW+sK++StXe8hBcqo2UA4GtCbD3tzVhyodAIwR0UtiTJ08swvDpn4USeSBwVAKsMBxVs7QLAkcl8J/1DdPpcTqdQZ8Bzy1Kn0fOfWRlfv25e53pIGn/+uuvp0+fKmizF6gvOYeW2h8hJwQWE9D3G/VPPJG0+tu5i2XmQQhAAALHJqBvP/JHThiPMpnraTXDPDZYWmchoKP38uYXF6L3HrSUGacXT9Euo8TTqYLFS6bAfgkMVqE3CdppQsudqB1KZSXBOZTlSWkQgAAEIOAIaIVWL+hoadelcAEBCEAAAisJjC1qJU9CWVkXj0MAAhCAAGsm2AAEIAABCEAAAhCAAATaJ9D4/nKDO/KDTpsVrH2TiyUUzGVv5sdFkQKBfgmwitKv7hZL3vgQvLhdPAiBygTY+6sMnOogsBcB/Q11XuDfCz71QqAjAqwwdKQsRIUABESgwKEnA8cFJ5g8fPhwLx3o5fj379/rK2KFd/bjWvSVsmTWYspeYlPvSQjIMnXaYv7bZpmu5ifFgdy7d694mRQIAQhA4AAEFDZ8+fIl0xAFQpoKZjJwCwJrCIztQOTL/PTpUz5DwbuXl5cXFxcFC6SoAxB49uyZTvFrpCHtd6JGQBUXA+dQHCkFQgACEIDAQEBztFnnWcMNAhCAAATGCGg/IrnqpWk+i11j0EiHAAQgsJ4AaybrGVICBCAAAQhAAAIQgAAEtiPQxf5yUzvyvi6aFcwXspdrjoDvRVPIuSkBVlE2xdta4V0Mwa1BQx4IBATY+wuA8BMCxyagSIkXqI6tYloHgVIEWGEoRZJyIACBrQkUO/REcdJcWVt4XVJif/v2TR8q24O8V69ePXjwQE/NbS/5IWAkoD+fqBN2MpkVZyzocZkC3S17R3CPcAEBCEDgDAQ0+meaKef58uXLTAb/lv20teGpFuIlX36u6xPQDkQ+MBgTKfnN0ljm9en5brK+fErokUAjq2O9dKIeVWyRGedgoUQeCEAAAhBYQKCRSGOB5DwCAQhAoCkCYy8Q42abUhPCQAAChyTAmskh1UqjIAABCEAAAhCAAAQOQKCj/eVmF3CaFaw7+4RkdypD4I0IsIqyEdjWiu1oCG4NHfJAwCfA3p9Pg2sInIEAs4YzaJk2QmA9AXzFeoaUAAEI1CFQ7NATidvvcQn6UFmrJC9evDBCv729/f333z9//mzMTzYI2AnoD9XmP1HW1/LKYy9wVs6HDx/Oyk9mCEAAAmcg8ObNm1+/fmVaOmv69+jRo0xRwa1ZmYNn+XkYAstOPFHzFz+4DJ2OBVz2IE8dmEAjTmxxX1j84IF1uqBpOIcF0HgEAhCAAAQsBBqJNCyikgcCEIBAywSur69j8bTf9/jx4zidFAhAAAIQKEiANZOCMCkKAhCAAAQgAAEIQAACBQks3iZe/OBi4ZtdJ29WsMWo93pQfyur3zfz94JGvYckwCrKIdUaN2rxSLr4wVgGUiBwAALs/R1AiTQBArMIzP2LvLMKJzMEIHAYAqwwHEaVNAQChyfw34ItvHfvXv6TYL+uBtdh9Unz1dWVVtuNrXjy5Mm7d++ePXvmt4trCKwh8O3bt+fPn+dLSC5D5B+x3728vFTfNHYBe7HkhMAsAjqIyuWXT+b1ekeDi70IvH79Ol/1rENPZnnai4uLfNXcPQOBHz9+9NJMLZuyg9iLsurIqdWxOhXla+moE+Ub0u9dnEO/ukPyMxNgXnZm7ffSdo7u7UVTrcmJf2tNI8izLwFtSeiU/1gGbZbFiaRAAAIQgEBxAqyZFEdKgRCAAAQgAAEIQAACEFhPoKP95UZ25GPmzQoWi9p+imaOyRW89iVHQgiUJcAqSlmebZbW0RDcJkCkgoAIsPe3ixnwEsIu2KnUEeAFKoeCCwhAIE+AFYY8H+5CAAKNECh56EkjTVojhk4C1oea+nT506dPlnJ0PoXy67QUS2byQGCSwKtXr/J59PX71udVS4ZJMfJCchcCKwm8ffvWlaAjeDj0xNHgYhcCHz9+zB8FpaN57t+/P0s2o6fVlJKz1WaBPWpmHSy4rGn1Dxlkd3mZpo79VAtW0VEnOqoxtGAGR2VLuyCwHQHmZduxpeRSBHhnuhTJs5WDfzubxmlvnsCHDx+SGWad8JssgUQIQAACELAQYM3EQok8EIAABCAAAQhAAAIQqEygr/3lZqcVzQpW2ZzWV7fYINdXTQkQaIoAXqUpdWwkzGKPV/89yY0IUCwE1hNg7289wwUl8BLCAmg8UpAA42BBmBQFgWMTWBxvHxsLrYMABFoj8J/WBNpdHr0ur8+b3717Z5RE85PLy0tjZrJBIENA56pOnrbz+vXrTAlFbumcUR2tUqQoCoHAAgI/f/5c8BSPQGA7ApOOd4HPtHhaLT/9+eef27WLkjsisPi8M+31dtRMRD0qgRYW0+lER7Uu2gUBCGxHgHnZdmwpGQIQ2JcA/m1f/tTeIIHki49aT1g8jWqwjYgEAQhAAAIQgAAEIAABCEAAAhCAAARmEVi8MLLLSxot7Mgn8TYrWFJaEiEAAQhAoAUCfQ3BLRBDBgjEBNj7i5lsncJLCFsTpnwIQAACEIAABCAAgVMR4NCTtLqfPXtm/9JYB1Vw7kmaI6lzCLx69Sqf/Y8//rh//34+T5G7w7k/bDsVgUkhcwn8+PFj7iPkh8B2BLQQeXt7my//0aNH+QzJu/K0L168SN5Sohz+169f6/j8MRlIb4rAMjO7urqq3AqCh8rAqc5OoJdOZG9RXzlxDn3pC2khIALMyzADCEDgqATwb0fVLO1aRuDz58+/fv2Kn11wwm9cCCkQgAAEIGAhwJqJhRJ5IAABCEAAAhCAAAQgUJ8A+8v1mVPjGAFmjmNkSD8bAfrCSTTOEHwSRdPMjQiw97cR2HyxvISQ58PdCgTu3btXoRaqgAAEDkCAWdUBlEgTIHAGAhx6Mqrlx48fc+7JKB1ubEBAp+fkS508FSX/+Ky7OvdH39vPeoTMEChCIPmefZGSKQQCCwhcX19PPrX4aJI3b9789ddfOvpER5zoj71oAqmLp0+fKvy4ublZXOykwGTokUDmiJxMc/hIKQOHW2cjQCc6m8ZpLwQgsJIA87KVAHm8GgH24aqhPkxF+LfDqJKGFCEwtiWh5aki5VMIBCAAAQhAAAIQgAAEIAABCEAAAhDolAD7y50qDrEhAAEIQKB3AgzBvWsQ+fclwN7fLvx5CWEX7FQKAQhAAAIQgAAEIHBUAhx6ktOszj3RuQ/Gt+c1RdQ5EbniuAeBcQLv378fv/m/dy4vLyfzFMzAcY8FYVKUnQCH3dpZkbMCgS9fvuRrWXauvCtTJ5vo6BMdcfLt27efP3/qQsOBwg+XgQsIDARkFXONTV8ocXQO9gMBR4BO5FBwAQEIQMBCgHmZhRJ5IACBHgng33rUGjJvR+DDhw9x4TqTl/WEGAspEIAABCAAAQhAAAIQgAAEIAABCJyKAPvLp1I3jYUABCAAgXYIMAS3owsk6ZEAe3+7aI2XEHbBTqUQgAAEIAABCEAAAkclwKEnE5p98ODB5AfPrgjNEjn3xNHgYhaBsXNVXSF61dhdcwGBAxPgsNsDK7fHpk3GADjnHtXaqczX19fGk/jUQFmm5Ty1TlEgNgSWEaATLePGUxCAwDkJMC87p95pNQTOQAD/dgYt00YjgY8fPyZz6hDVZDqJEIAABCAAAQhAAAIQgAAEIAABCEDgVATYXz6VumksBCAAAQi0Q4AhuB1dIElfBNj720tfvISwF3nqhQAEIAABCEAAAhA4JAEOPZlWq8490erJdL5/cujcEz4xNbIim09g8rv6q6srPz/XEDgqga9fvx61abSrRwKTC5EPHz7ssV3I3COBu3fvykNazj3RiSeTcUWPBJAZAisJ0IlWAuRxCEDgVASYl51K3TQWAqcigH87lbppbJ5A8k+96RF2IvLcuAsBCEAAAhCAAAQgAAEIQAACEIDASQiwv3wSRdNMCEAAAhBojQBDcGsaQZ5eCLD3t5emeAlhL/LUCwEIQAACEIAABCBwSAIcemJS6+Xl5YsXL0xZ//Wv58+f39zcGDOTDQIi8O3bt0kO+oB5Mg8ZIHAAAt+/fz9AK2jCMQhYRvPffvvtGI2lFV0QuH//vpzkxcVFRlqFrDJd7fxl8nALAqclQCc6reppOAQgMJcA87K5xMgPAQj0QgD/1oumkHNrAj9//kyel/ro0SOWFLaGT/kQgAAEIAABCEAAAhCAAAQgAAEI9EKA/eVeNIWcEIAABCBwMAIMwQdTKM2pQIC9vwqQx6rgJYQxMqRDAAIQgAAEIAABCEBgAYH/LnjmnI+8efPm9vY2+RpoDEQvhmrqwruhMRlSkgRkWsl0P5Hv6n0aXB+YAOs+B1Zud02zWOOdO3e6axcCd01A4eXHjx91XJoOZVdcKiv99euX7FBxgv4U89OnT4k/u9YvwlcgQCeqAJkqIACBAxCwRMIHaCZNgAAETkgA/3ZCpdPkJIHr6+tkuhYWkukkQgACEIAABCAAAQhAAAIQgAAEIACBcxJgf/mceqfVEIAABCCwOwGG4N1VgAB9EWDvb0d98RLCjvCpGgIQgAAEIAABCEDgeAQ49GSGTj9//jwcHDv5jL4+1bknNzc3kznJAAERsEx0ZXuwgsAZCFjOADoDB9rYAoEfP35MinHv3r3JPGSAQHECigp0Hl/xYikQAuchQCc6j65pKQQgsIwA87Jl3HgKAhBonwD+rX0dIWEdAjpKNVnR5eVlMp1ECEAAAhCAAAQgAAEIQAACEIAABCBwZgLsL59Z+7QdAhCAAAR2JMAQvCN8qu6LAHt/O+qLlxB2hE/VEIAABCAAAQhAAALHI/Cf4zVp0xaNHYEZV6qpy8uXL+N0UiAQE7B8Vx8/RQoEjkfg58+fx2sULeqXgI4wmxRex8lP5iEDBCAAAQhAAAIQgAAEOiLAvKwjZSEqBCAwiwD+bRYuMh+YwLdv35Lv3j19+vTAraZpEIAABCAAAQhAAAIQgAAEIAABCEAAAhCAAAQgAAEIQAACEDgeAfb+dtQpLyHsCJ+qIQABCEAAAhCAAAQOSYBDT+ap9cGDB/b3Pt++fXtzczOvAnKfksDkd/V37tw5JRgafToCX79+PV2baXDDBDiRqmHlIBoEIAABCEAAAhCAwFYEmJdtRZZyIQCBvQng3/bWAPW3QmDsT71dXFy0IiJyQAACEIAABCAAAQhAAAIQgAAEIAABCEAAAhCAAAQgAAEIQAACBgLs/RkgbZWFlxC2Iku5EIAABCAAAQhAAAJnJcChJ7M1//r1a/sJFFdXV7Mr4IHzEZj8rv7evXvno0KLz0jgy5cvZ2w2bW6VwOSJVK0KjlwQgAAEIAABCEAAAhBYTitpY/sAACAASURBVIB52XJ2PAkBCLRNAP/Wtn6Qrh6BT58+xZVp2+vx48dxOikQgAAEIAABCEAAAhCAAAQgAAEIQAACEIAABCAAAQhAAAIQgECzBNj721E1vISwI3yqhgAEIAABCEAAAhA4JAEOPZmt1rt3746dhRmX9f379zdv3sTppEAAAhCAQEyAdZ+YCSkQgAAEIAABCEAAAhCAAARqEmBeVpM2dUEAAjUJ4N9q0qauZgnc3Nxo3yoW7+nTp3EiKRCAAAQgAAEIQAACEIAABCAAAQhAAAIQgAAEIAABCEAAAhCAQLME2PvbVzW8hLAvf2qHAAQgAAEIQAACEDgeAQ49WaLTy8vL3377zfjkq1evvn37ZsxMNghAAAKnJfDz58/b29vTNp+GQwACEIAABCAAAQhAAAIQ2J0A87LdVYAAEIDARgTwbxuBpdjuCIyd6c+hJ92pEoEhAAEIQAACEIAABCAAAQhAAAIQgAAEIAABCEAAAhCAAAROToC9vx0NgJcQdoRP1RCAAAQgAAEIQAACRyXAoScLNfvixQv7k1dXV/bM5IQABCBwTgKcdHtOvdNqCEAAAhCAAAQgAAEIQKAdAszL2tEFkkAAAmUJ4N/K8qS0fglcX1/HwuuU//v378fppEAAAhCAAAQgAAEIQAACEIAABCAAAQhAAAIQgAAEIAABCEAAAs0SYO9vR9XwEsKO8KkaAhCAAAQgAAEIQOCoBDj0ZKFmnz17dufOHePDt7e3nz9/NmYmGwQgAIFzEmDd55x6p9UQgAAEIAABCEAAAhCAQDsEmJe1owskgQAEyhLAv5XlSWmdEtBG1a9fv2Lhnz59GieSAgEIQAACEIAABCAAAQhAAAIQgAAEIAABCEAAAhCAAAQgAAEINEuAvb99VcNLCPvyp3YIQAACEIAABCAAgUMS4NCT5Wp99eqV/eFZme3FkhMCEIDAYQgkTxo+TOtoCAQgAAEIQAACEIAABCAAgfYJMC9rX0dICAEILCOAf1vGjacORuDDhw/JFnHoSRILiRCAAAQgAAEIQAACEIAABCAAAQhAAAIQgAAEIAABCEAAAhBolgB7f/uqhpcQ9uVP7RCAAAQgAAEIQAAChyTAoSfL1fry5Uv7w7e3tx8/frTnJycEIACBUxEYO2n4VBBoLAQgAAEIQAACEIAABCAAgR0JMC/bET5VQwACmxLAv22Kl8J7IfDz589Pnz7F0j569Oju3btxOikQgAAEIAABCEAAAhCAAAQgAAEIQAACEIAABCAAAQhAAAIQgECbBNj721cvvISwL39qhwAEIAABCEAAAhA4KgEOPVml2YuLC/vzr169smcmJwQgAIFTERg7afhUEGgsBCAAAQhAAAIQgAAEIACBHQkwL9sRPlVDAAKbEsC/bYqXwnshMPanxp4+fdpLE5ATAhCAAAQgAAEIQAACEIAABCAAAQhAAAIQgAAEIAABCEAAAhAQAfb+9jUDXkLYlz+1QwACEIAABCAAAQgclQCHnqzS7NXVlf3579+/v3//3p6fnBCAAAROQmDspOGTNJ9mQgACEIAABCAAAQhAAAIQ2J0A87LdVYAAEIDARgTwbxuBpdjuCIy9eHd5edldWxAYAhCAAAQgAAEIQAACEIAABCAAAQhAAAIQgAAEIAABCEAAAmcmwN7fjtrnJYQd4VM1BCAAAQhAAAIQgMCxCXDoySr9zn0ZdGxiuUoIHoYABCDQOYHXr1933gLEhwAEIAABCEAAAhCAAAQg0DcB5mV96w/pIQCBcQL4t3E23DkRAb14d3t7Gzf44uIiTiQFAhCAAAQgAAEIQAACEIAABCAAAQhAAAIQgAAEIAABCEAAAhBolgB7f/uqhpcQ9uVP7RCAAAQgAAEIQAACBybAoSdrlTvrlVC9VHpzc7O2Sp6HAAQgcCACWnR7+/btgRpEUyAAAQhAAAIQgAAEIAABCHRGgHlZZwpDXAhAwEwA/2ZGRcaDExg7kf/p06cHbznNgwAEIAABCEAAAhCAAAQgAAEIQAACEIAABCAAAQhAAAIQgMCxCLD3t6M+eQlhR/hUDQEIQAACEIAABCBweAIcerJWxVdXV7OK4EzHWbjIDAEIHJ7Aq1evDt9GGggBCEAAAhCAAAQgAAEIQKBlAszLWtYOskEAAmsI4N/W0OPZIxFIvvh4586dx48fH6mZtAUCEIAABCAAAQhAAAIQgAAEIAABCEAAAhCAAAQgAAEIQAAChyfA3t+OKuYlhB3hUzUEIAABCEAAAhCAwOEJcOjJWhU/evRoVhGfPn3SyY6zHiEzBCAAgaMS+PbtW3LR7ajtpV0QgAAEIAABCEAAAhCAAARaI8C8rDWNIA8EIFCKAP6tFEnK6Z3Azc3N9+/f41bMPdM/LoEUCEAAAhCAAAQgAAEIQAACEIAABCAAAQhAAAIQgAAEIAABCECgJgH2/mrSDuriJYQACD8hAAEIQAACEIAABCBQlgCHnqzleffu3d9++21WKXzhPwsXmSEAgQMT4MX6AyuXpkEAAhCAAAQgAAEIQAACXRBgXtaFmhASAhBYQAD/tgAajxySwPX1dbJdT58+TaaTCAEIQAACEIAABCAAAQhAAAIQgAAEIAABCEAAAhCAAAQgAAEItEmAvb8d9cJLCDvCp2oIQAACEIAABCAAgTMQ4NCTAlp+9OjRrFI49GQWLjJDAAJHJfDy5cvb29ujto52QQACEIAABCAAAQhAAAIQaJ8A87L2dYSEEIDAMgL4t2XceOqQBJJ7UjrN/8GDB4dsL42CAAQgAAEIQAACEIAABCAAAQhAAAIQgAAEIAABCEAAAhCAwFEJsPe3l2Z5CWEv8tQLAQhAAAIQgAAEIHAeAhx6UkDXcw89+f79+7dv3wpUTBEQgAAEuiXw+fPnt2/fdis+gkMAAhCAAAQgAAEIQAACEOieAPOy7lVIAyAAgREC+LcRMCSfkYC6w69fv+KWP336NE4kBQIQgAAEIAABCEAAAhCAAAQgAAEIQAACEIAABCAAAQhAAAIQaJYAe397qYaXEPYiT70QgAAEIAABCEAAAqciwKEnBdQ999ATVfnp06cCFVMEBCAAgT4JaNHnyZMnfcqO1BCAAAQgAAEIQAACEIAABI5AgHnZEbRIGyAAgRQB/FuKCmnnJZD8U2/CcXFxcV4otBwCEIAABCAAAQhAAAIQgAAEIAABCEAAAhCAAAQgAAEIQAACHRJg728XpfESwi7YqRQCEIAABCAAAQhA4IQEOPSkgNLv3r17586dWQVdX1/Pyk9mCEAAAochwKLPYVRJQyAAAQhAAAIQgAAEIACBTgkwL+tUcYgNAQhMEsC/TSIiw9kIJI/g/+OPP+7fv382FLR3FoFv3769f//+8vLywYMHspZ///NPF48fP1b6z58/Z5VGZghAAAIQgAAEIAABCEAAAhCAAAQgAAEIQAACEIAABCAAgfUE2Ptbz3BuCbyEMJcY+SEAAQhAAAIQgAAEILCYwH8XP8mDPoHffvvt9vbWT8lfK7PeF2ztpVKJJMG+fv36/Z9/v379+vHjh/6rtgynuty7d08t1T+9Eav/Pnz4UAe+5FvKXQjsTuCohn1zc+N6q7qs32EH5uq2rs8O3VavIxvV8ebNm9evXyuz/vvs2TPjU5Zseh/6+fPnlpyHz6P1r8HlOt35Lle6kwb/x+H+42wfPXqEvz28SdDAagQ69Z/V+FBRHQKMAnU4H6MWvNYx9GhsBc7BCKqdbJ32UOZlSRPSt7uaZWuapim2LtxMbcg8TLGHaZoWxIaVsdZW9pLtIhECywh0up6GfwvU3akeg1bwcw2Bjx8/Jh9/+vRpMr2XRGx7O02Jrf5CoN6XVUQU1/LP5uH3L1++aJH/3bt3ZfcO4uoyKdhABs6pbnU6IzuVjso2lmWTsjwpbSDAmIIlQAACawgwNq2hx7MQgAAEIACBNgkcdY7AKkqb9oZUEDgDAeZNZbXc9d5fp4MRLyGUtWFKg0CGwFFD8UyTD3mLof+QaqVRywjg1pZxa/YpXjKvphoOPSmDWl876KOIWWXplcGXL1/OemSjzJr66g3F6+vr4XyTZC3DLf03eM1R33joU/yrqyv9qbfkgyRCYC8ChzRsRf9yHeqwQU9MQlaHTfZZvdGuPps5QUN/vNGdAax3l0u9uKyhXVW7kpMyHz5xMMtJDQ66Ew1/ZNHHdYO/lYIOD4oGQqA4ga79Z56GvKsGheHUJP1X1/Ihw4W+USFCy9OrfJdRoDJwY3VtdqIDey2jXk6VDefQnbq77qHMy2J7MyrUn6a5ia2maZpfa6amf5lZdlxp5RTtnQwhov6bDB1fvXo1d5VSL6NobjscE+NO8NSpnWKiZdKLiwv7uauVadirU39xbXTchsfVTP+sUjVcNnCMQ3D6XU/Dv/m23a8e/VYM13iwmMmsFK0MJPNr/EqmN554JNtejFrubhh5h8GoYASiwV0hgcY+o2zaO9DytV70NOYvku1gNjDp4rSlohPql6FzkYzCGP1z0aBK6z2SMQbwA7chjBcBH6N2t/faKfPF4NpIYOj4p9pZc65epjv4/GHB33Vk/Vz2VyuMnkFzOs1x1FOOMccZs7QjjSmTAwqz/jEz2Ch9UiPbDfFqkfqv+1dzsUIeRm+dKT78n8jj/9zXQNiPPQYP0/hK2qRhnHBsEpMdDfuoq3CTlkaGlgnI6Tlf54dqSuQljZYVh2wxgeHDY024/OmGrpVzGMGHuGL4SwAH2PeJCfgpR5ojuHaxiuJQnOFiMmA7wNyQIbgjSz7nvKmOgrrb++t6MJLbOeHHL2p1cl1akeHcN4vKdopBME27gti1lzeUJP/wF6/9BTQh8sNvBeFaPVP4rf+e6v3/g4XiZ4jK4t7N0B8zOVsKKwy+xo/k1s7p03xt6toY0GpMH4Z1jfW8ZC5uq14y/7vcP0WxgUYzPxWNlat5/5L0Wkmmsclb2sTdV25FzJqDJWVbkCjtC4KmN/s2qtPaNdHKMxfe+k2TNvNS6W6DHfmQhl22UYNaZXV//fVXbFeaJAd6X9+vVcICJzmIITcVC9ldilC/ePFC/SVgu/in1Pfnn392x6E7gS2jZHeNOpvAXftPOU95D3V2vSOov50rRyqbVPdXDClfbXEp9R3FZEgjv6e2nM0OTz4KxKFFPPxtZKs9dqKuvVama+McknBO7hySTBpP7L2HMi8LDEyjj8U7xcPWWIpK22hECyT3f0qtskzVO0SMmni6iFFLSZaIcWiOQk2/2My1arRPb5VT+TOlrb9laeNcGeSfBcQSwwTGIGEUq0sX69tVv4SyLq7yQrFUfPJ1J2cwfelRiju5B3OK2+5CkANPNfzUmLVdpVuU3JdtlyWgtmshRSrLrwXprmIA5VT+BQJo7FscF9mjiAWCuUe6swEhlcxDkCZELkiTpmYFaVKrg2C8UNV6SrUku38msf1IpqwZOH8oYjHbOBScG1LGZY6lWHrfCRdUhUuqsU89Mrbtbgl1/SlboHcZktrlZnDyD24GN/gHJ+3kxSyr0CRFzbfMnoJ69Ygk7HSOE8B3P8s6k63nPsTMTnGNXKgL9zjEywPMchqzaMunyV0viD30iDzM7p55VmMPOTaJQKeG3e8q3CyrI3N9AvmAzRJQ7eLZ4ilMENfpJ4LVN6eCNZadOcrONRmRI43tZDJFxqZnFREVbN3uRfU1RzDiKtuowTBkhwobYgFiFyQbi7MVSSnbF4qIVKeQM8wNOx2C6xhAX7Ucdd7UjhbUWZLjtTxkO0IOkvQ+GAm1wp4k7clErXi0po5BntjZalVHxjO8lK61mvyUZzsz85cmtIrlttUGwfJSSR3bLXwV0eOwehaHTJOGpAxiblyfH3MOfi0iWaRFBQsp6yi2Xq5Xw8VZMkun0ktgq5M9yNeF3IsRo2q0b5Ypp/IbSy6VjaG/FMlq5cix+NaYvLb7VZkcKwy+7vpya/g0X3fJazl8S5dJ9qNkokqrv0jbqaL/LZUkIS5I1F960bF5xgcVMOmkOmPm9rPpwJ4nT57MknNHAjovSuf12pU1q12Kk1R4wT8uN6v2pjLbjzbXqDac5JSRf9k2Q6ZAy63Jv+m3oxnH8h/SsOVb1KF0xFfcXpciLWiONPxtk+G/wy0ZlUYm9fTM4xovFWK6v9OlA0HjzCpkcY+W/DpR2J1P5mS2X6hp+mfPn8+pflT5iFkdS6alq5hqXk7jXZGR+i4vL435yTYQELFJlzvkVPfRvzy3lc5ZGjzVQbwZmMMBzMow+C79Vxa+Bk6n/lNOQ39sWY7XaKUZpLqlGZE9GskXZbyr/jXp87UO8uzZM2OBmWyymSFQ0Tio4U853cXiYWuwwwH+oIWVPpZRQHpJRheBZgvaar+dqFOvFahy7CfOISCDcwiAtP+z9x7KvCywsffv3799+3Yy1A+eMv5UQLLgb2QZCw+yKeYpEjSqWE1MLJNl5RG6QIzJn6XCv2RFFgj2ZQ35Z6lvcjUsKUmQqKUArZG69ZbgblM/u15Pw785W+pOj5bO61qXv+jXg+XbVeTumzdv5NbiovQKzsrZblzmRind2XYpDvJvWmCRppaN9Vr21/qSUctjdqK2aOVTRekvibklFxUbD5R6k2m7Ia87G9Bfufn9999LWYIiCsWuxtLEStsxsYKMj/vZWotkep+R+Wzja9ZMYiZHXTYpGP8ImmWeJZJyC4tHk0A18gz6t2bXJiiw/s/uxpSCNkPMvN7eDjDEK6IbOnKpyK1Un6q5mLbYEo46Nh3AsKVTGXYvq3CLLXDxg1LxRm8rjYlknIeOPa50Bf/LJsJ+me51i+FC/9XENrMArj7e9UsaanvlHXmfdv66WcHyYjd4t9TMcf2KuoOjd7qG0EJRq0vs7qJUPJNs+F4v0rOKYpkvJ1UWJLbzWtqB54atDcHETsbYKegs7udR502ugY1cjO3pNLX31/tgtD5kUqSkf6VsZvHHLxrLNNPRy1FuirRSJG0aKnxaWYgeHyxEU79SgpUa/dc3zS9BXrHU+vywrKd9/0zsLXUPL9L7MgTXKkfZgsS9fvYYih84KltmBgz9y7jt/hQrDBupoDu3hk/LWwIvmcd8am83J8+hWZY4KzRXwLSsljaf0it9sS4nU/RU5eboe0LLGYHKoyVXZZaEmkvony50MIfmw1qqlu7yTVMGzRwqN6216gQtT+kYdxvpyIc0bHW6zGEKQydVl5SlWYxfpalXjhWogUfljDkHPWupQnnkJVSUvIcWNWaNCNW6gwQztmV9NiFVdZmmCZE8qvQiPQb+Vj8z+grKVDnKv17g85QQANz3Z6w79aDKIhndSMZCNurvclmZSjO3evSfrjkyiYIGEBuYq2iji7zfG5pWKkqUoguyGitqMShGAYduLMDwmRe01R47Uddeyyk6f4FzcHxwDg5FLxc99lDmZRnrUhwyuail4FZeS3NbjSkygCFa1n91rRSVoHncZABcZ2Vssi3+aJu/Vnsz3HRLbZ9sdaYKIc2Xv/iuBcKgxHwVauDYmkmmXZO3ZC2W2vOybXdXrbaEasMalDIPPWLoDrssFOPfksbQnR6HVlg672QXGzL068GSCi2bmOzjgl+2lo1K69S2V9KQj5VJl+ogKkelZUYi3UoOfxq4xT9uS9Ki1BM3Gug7tQENl0b3ZcmmWCJWRJwiVmtCtTFJWohkxDNppYPMQ5TS2k5ZrKB8inrQmApc+kkWVAVKfikPRKYuyxSQHnfWSrn3wTDyVqG+kyfprGvuhfpdcozI2/nudzsdUwraDDHzeiM80hCvzeiVQOSCisceQ+y6UrAtHj/22HQkw24hdt3CAleWycsnLtTJv3yiUMHlXH+xS7A0NmH3m4NgKzvUvo9bwvv8HEEGUHz4HgxMsmlA2ZfPgtoFxNJxhpUHZVYbFRXony522R+xtFGysYois8z3BQvJIY94+l50o2uLPAeeG6pzFQSr0iw8M3mInZw68rFTzFDuMT9Udb2mF7d335Tk+CVHsa9UrvYeB6MDv4RQfCxTT3e6XnOhtUrncIpclBr91zTKf1b7FxvF3pl9Q7niSZiN+Ip+Q/EDR2W+AVuuGfotlJrNkw/bBk+S96vqxRt5OVYYMp5cLiivl7kmh08bIybOk3DUBWSuCmnUHRRxySuqNP1X10pRCRqyJ7tJcZ0mWzTZlozVBbcqbzf/K9meZYmTyvCbKmTLamn2Kb91xmuFs9WaMxlVSGYpRfY39LS8YJrdTY5zmlRbispX1O9dtd1oBl1n270jH9WwNcIlDUPAta6qUXBx1xAxdXOVkyw/mWivrv6ab1LgTKIc12J0sx4U5DExJIP9HVxVapzYa5X5zC53lnbGVLNLuvQbCF+/H623nFkRoJ3z3L2TgWSn/tOZgUzCjmgyZ2xgrqKNLibjQ8ksHRWpXcPTJIH1GZaJyijgc0vutAWqKWir3XWi3r2Wr+vMNc5hgINzyBhJm7c67aH148nAq0/+rDYv8+1KA0Q+ah2m21rv8p/KXCsUUaeeLLPgGBcLM2tqn9eL2hKX71KSRqXapUp1E0Eb1g00s8i8TLmR3i0QJqc82mNI8vHbqEKGcvRftVfzej1lqV15NjUDp6ZZF2rF5OgsyWUYQ6vzhVdbKE6aYlJ3eyVuZOdj/DvV49AcS/cx6rFfDzam2VLpY7PmzLtQpapeWU7Xtr2m7dt5uWQ3kfeOe6LMY8zzj8XGQ1dd0/D42a5tYKzrGX1akG2yw4qV8gRPDT+lXxetKZv+CbX+21EkM2Z1apr6ixoSG48xRRzUL+IukCQ5JK6pLi/VZFQmAYQiX4jxbln7HMNlFCbOJqWMlSlKB9hZm2VyYyhc+phVyLwnjUqSaM1W0zfllA/Rf3U9Szw9bp8+x7qumWIEIvNTzknBqs19BklmKcXZRvIiGQy49iaDENUu25ClqdWDDxSi+rN+J+TuF2Vd6O5DvFa0lvVicRjb9FGZsiW5a5XsOpQu9FOGNOmaBtNV4YO97a7xQYDDj00HM2w5rgZX4fY15qSHT44UpRJd91/c8PyS+2I5NYRlRJLlLC45fnAXOxxzzr54CJaxgfZvWUbSsTmCxuKMhajTKTLRs7IQN4irL2uMUIqGQuNkQRI2NYhndKrWTfLUmNLmHCHTLinR7/LuWm1hFSXDLXOrbKTkNBJcZARwt6TE4KnFP1ubG8rPLG5L/OD6kY7YyVHNx07OOIeLw8+bgvbu+3PMNU2uM9QRu9PBqH7fd33NeKHQZZkGxwzGWG+cbbEkgfwZvxFXakkZi4SDeiv8lCSWWa0Gd8FUZg1eUtMwldZ/9W9YSVOnHitHz2r9LW6Lnp1kpWfjB2umSMiuQ/EDR2WzzCDThaXfA2znzaLRY+bJbihnMuZXWWEINN61W8OnBdrUT43LY+PvMMgKmkJHdYT42WSKRnn5zMky109mk7UPif0qmkNPMmqdd2syRowzVJthKm7I26jujo1JGQrqe5kF8aG9yZA6U+ZhblmmDbFJdJciy9lRZUc17LEgUkNdQdr2NRr1dGO99jL3MnWxNbZlTbbk+14KUxa4WSeGrD0f6Aip+uOmsY4TpveLvcwvWW+ssvr9SAPWSp1OGmey7ZOJs/ZOhib06z+dCmQSk2TsGWIDcxVtdDGmAl/mNc7QF1vDk1/sRtd+jcZrRoEA1OR8QboraKt9daKxLtN+1BdoefLnWEv9notzmMQYZyBEjJkUTBmz2/Z7aP140u/LlmuxLaipyaIU7mr9LSPY+slafrBTe9eH3Mlm5tf6Mk2Ob2UMO6an9iaX+5JRkF9XppZkAy2JFggZ/tqBiKczKlOtNsYnFlcsCFu03cInmUcy57np7oJxucJCMf7NV2i/ehxakTdC33VMXmf6V+MezFfoFtdjXca++bqFVJNl9m7bkw1MZphstTrCMDwpp/ztMLTpv7rWgKVeMDkK63F/aIvnzhrfVVpSvCExH/AUtKtJGs2OUwMoYZx0XPYM8mMZpQh77E4HU/HVnSlBtONYKBYv42kzha+81e+MbG7Dx1rqK2JBbJYUo6x9+hL618mqJxOTfmz9ZG3SwgP3OCnnmgxxh/W5zb1OWkXGhQ7OYRhHxlqhkUUZkrpIirfdbHdMwrnpGSBDi4QlSTJfkbpSflhU4ao6X4jlbkGbyXjyk8fMFkUMecq60EaG+Ln2L8OOvYE8raYelmhQTmZskuIXK8u3lGbX3eKcSX94sLHpkIad8XiLjaHfBy2dzu+A66+H6eoaYpPx2zIh1aMzUsVz5GW1DE8Zp2MZeRbcmgxOJBuCLQDbziOLZ47yikl7ls0oErD3WeNMoX0n3PscYcwmxyykrEbsw4pijDFRV6aPtdS387lR7phIZSMlX0L/eqx2P/3Ac8PWhmC7kftKXHNt98O+SfjXu8ROvgBnmDf57d39esxKW5hHj7no9gejMaprenfZZ8V2me0VH8sWSxLIPxajLuZWavQP5Jz1U4PapE/WmC57s0dKyilWyUgg1oXGlEmAKmpWo8pmPkAontTFJPZkhoxvbHzFnqG/bL/YpbSxIdu31aRfHfPerDD46PxrOY0kybze5fwnF/rkUfOFWO7i03xKGkZj9+trc/3eUF6t6pjrp4d+i9x1v4rm0BOnxLUXk0Gqb+vDtR5ZW6vh+XyvkyT5DfXJGiZnegt89GSl7WewTBtik+guRb5vL10c1bCTw5gS7fNbu0a0yGVxXPaqJ73B7hYez/DtuCw51fFjDS4LVZPVWQivdOnJeg+WuLsd+gLEbxVYtOyXsP56fXBs8SQL5My/dxKbZdz7VGkv/tM1p7XNPCeY8WLxOoixfD+bhqcFdjX3Eb/GyWtGgSSiZN8MFBE7w2RRlsSOOlGSTHdey6IU5cE5xOomRDQaz17ZYpV1FFfUjycDrz75c+t5mW82Ghfyi7al1qxUTqYi3So42LkGZmqc1EKQYWwzNXDgqnGM6GzGDgAAIABJREFUWJAzKN/9tK8wuGbmLywQxqY8aosTzF2oB+VrTN61NH8McrLA7RK7Xk/DvznD6FqPQyssndd1zPzFWOcKOmaDHswpdKOLJOQ6e1KLW3QA257bdg1Sga3GBq/Q1PLKggbZST85LB3HE+exfuQ3JxbMT7FI6Jc2dn0AGyi7YDWoLIlLzH0VDNeHiWS6npEl9ZVJnHQCUu5YEJ4pNnmrrH3GFjikJKvOJJ5nTTU5NI9hnEyPrWLMlrTVMtdLy1TGSgsEU6PmFp4xhrK3DjCmFLSZsbE+ULRqjE1r0EuQM7AE91PGU1aP7ZRW1oX2OMTHfWqZBxBJy87yvt9rnWdswrDbcTIbSTI5SXQOvNTF2EqsvYEWF7FA2vzLJ/E0eUEV7pEt9gImASbnUE6k4QLBJjG2nMESjAWBnJx80jBUlG4ta6wG6OQXbr6xqRfvO45nmhbHM77kus4EaZli3a1JrxvoyD248iKpaCUuVnRGnuLvG2fqSt5a0BeS5VgSy0ZKgbG5nxZJDjw3bG0InuzFTnGlLjqNnQa7Pc+8ydJPq+VJOoQW9v66Hozq9/25PkTD3zIbKz6WLZYkkF9rlXMh5PNvFGUFYo/9lD+cDFEy665jxfrpWoSPJ8tB4C0x8pR0V2L4xda8PkYonnTCk9iTGXpcsWfor9llNq1r0mXJaAO/qgElOdarqMUTT1YY8lqejE8CHeVLS949uU/zmWhmmqexnvZQncrJVKRbW6zfZmpMjlCZxMqDF4ee+Fa66npyPTep9VVVTj2cjCoCMYq8hqJCgmKDn/K2U8Ie7b5l2hBQ6vGnfF99zR3YsJNupNQCQVJTFpj2MHQyrtrdyDeFKVDxgoKm6IKchL8scdLfCnJ+t35ZvUd6anc79AWIo9L6/Wi9icaW77dx8fUsS+7df7oupgm8xlb9W8zNfzA2MFfRRhcL1kEWSyKv6zd2o2u7eIwCY6yS61yBvgraai+d6DBea0zvQTrOIbB5QsTAQlr72XsPrR9PBhY++XPTeZlvTvltcil6fSTsV6fSksbjgIyt+fqFzLoWSdWooXb4tyaGTMoWeG/VMkZMQ7lrZv5i5QujMR9Lq5NiawshEFXtTeaMK02mTO7Qq7qCMU9ShnyiWiclBq0Ofja+UIx/k4oPoMfBUPFg+Q67/q5mRkEHH36qH60vfIsSDmPbs+AME9ikplzi3L1zrU7kvX2wjqeR1Dg8OZGSF8lYYhaNw9iAGqIIzQVpAm4JV5JUlTgWOx07khG9GIgGjlkWNSuzxfzUuWaVac8cRN1x25Uy1xWM1d7agqrkPNWaqnr0P+7hf13ESv/gW8WYDasmjTVj9jCZrmfzY4oz1zFnNVnFRhnGgDiBddH43GcgQ8y8kYUsK/bAQ7ylO8Sj1ZrwTzCDoNTvnsO1IihlW6aslU+damw6sGEbpzkrraX9x+svpq3vuZP+IfYYlhTFRRl9DdPzNXM3X4ZdzM8StiFYxgbavxWPxb7VDdf+HCG56KSOUGRuK1ua7C9rQoUt1CHvNNlNLEHRpGwqJFaNn1J8eVZq9csfrmUwk6IuzmCBWcTSkhLO7QvJQoyJakXMtniKRRi1WoqWDQ//JjtgRshk3wyoqpaxAV3dP1O4f8u4UNDaEEzs5JSYj51kt6eaN1n6aZ086jJOR/5F8cFlbnN6H4zq931ffZbrxSN78bFssSSBUWk8sjTcnsePhIO6tv5piY1LddIkNzfR0/A9SUxRxNZA4vIt0WMvofiBo7JYcUEKQ38ApOufQfyfdB2+X2WFIVD3YdzamX2ar9Pk8Or6hQLdsQmyX4j9WqUlg2dXY3Labi8/ztmvojn0JNbmwhSL33cm6C7Kmr4vuqKK/NqW7mrs8R9Zcz25XFu8162RtrVnLcbjBw115JdxOkMdu6g/8zmwYWudN+Y8uXRYxBjye8ZiXqSWuJC4vXGKcfk7Lrx+Soxxo247tnDp08vsPdQn02+NyV7pc9Z18dFNPU5D6vBPJqR/qkKS5EPbQKrMT9mGSlOZKnmoZb2CCkqofqQxURJqjU/iGWVLauow/lPD8WAVambsZzK61i23mmkkuT5bzZBGZMSkVNfwSYqzeopK1j87k1g76mX2x+05uxsFBNPHm7ze1FYb7ETH9lpJY8Y5+JaPc0gaSTuJJ+yhvn2OXQtLOzoySpL3PKV2lGNh8u9DSKr4keIpihbkahTJjCk0To/nNSrBz5aX3DLcu9LKtje/+DlUqmAgqFTtdfLootQaaRwQ+rUMFcXCBLJt9PPA62kZYgH/5M++/NsZ9HgqD5ax3vW3kiGNeoGsaH3hxUs4g23H0LTwlfRLLlHD02J95QOhZVXkx9yV05wz2IBiAK1+KAiZDBicgnSRHKeCOO1gkUzSfc1ao4u7mzElr5rF/XGydkuHXdnFnAyyQxGeNVPwDTJzLXoLFlQlWIy9VGNdq4eLltdUZV0aFJLGn2HuQCVdqMCqyQGEZT/zk1wnoQxgr8lO0K4kECenLkq5zaHeyQE9nm4HAi/4Scy8ANp2jxxgiFe/yA9zwcChn+v7u2r0O2byuk4AENsGY5OYHMCw5e3XG2psHp2mCIX+qd9pBNG/YWJiiUKTfdMlqgQNcxoKVbLKLwhHpUlOFT5r2dkJpgsZgMRTvKTGqqgF4g3EhiAtdgt+XfH1phvfY5wtrBBsjF4X6ZY+6+YIyRhViQVbqj4SRAhxX5DMBWtcU5TclNxCLKFL6XeOkJxI1gmi8r5RzNeoLPPsrL6QKcdyS3be2ipKILbGOHX8yc7oTF0X8RRVJfgZ8j3XMty40gJpjT9bGIIlwyCGCOsfsVNSd7ETcMNQMv/iRKnAGdXYRTurUoubaXww6faFZTuvaxEsKdWxB6MxU/TThcVCr3Ie59wGzzZrBBlalx8mljXHl0qeRFXEHsZnm7zeyAVNtmhy8VxtkR+bLMeeQf095jPM9UQyCcdPVNxrr6tIzgOH4j4faVlGOKtPtR+V+Q3UdWx4G/U7hv6A/BY/Z82qWGEIVHAGt3YGn+bUmu8OvGTuRxG6rjx4ceiJM9S1F8k5W6Dd+GfZKNa1YdKNSpLiVct24wb6KWWXzl1jD3CR95IDw42Cwgy9Bmc+BzbsZCxYbWKZB6u7GTtZc8v3D2PXba77xK2Op6nFfaxfqZYnxoi5dM0t/Ue4XkDAMrLHcduCiuyPSPWzdo+cPcif1BmFVUu8ruHEGLtQD9Iwp3HHjsLlPJv/TLZ3DOywlOlYVbjYJaSR5VjqHaOkdBmt+rvYLjNCgWUUyFiXxWvVtNXdO1FSgMNHfZZOWny+g3NI+j1CxIy/0q1z9tCkqQSJvczLnH7zo48U7XJucZE0JIe05js3mpYag/NgXqMHncC6kBvPgJK/9TNPXpedLGsMnawxiPE04viPKJALMmQam78VcPNrcdeqLl/IFnfzyz6DbGX1ola0sFDssGcuOvJvZ9OjbPLwHmyL/u7KTJq9xiCXoZ2Ls9n2QD4fLUh9sv+Vw9PkLExj6KyV/3jpwzezWUUF5ndCG5g0AMc2HqeCrYGDRTJJMqyZyB4OuWYiVxA7luJBqe9wgu7jOpp/sfuyyaT3dtIOVpF0obHr8DksuE72TSeJu5g7siyQZPKRJBAn4XBR3Mx2nPsQM0+aROUMxs4iU4z7aeCjKg/xmZlC4JcKvuI52XcEKliwqqBQxqYYcr+GLW3GzSElIGDpicFIqp8FXUEgT/xTFmhZAXZCymsVH+sllb0jSJKaG9+OWH5PZOCDYA5XjxfBiOxs3r8Y5gixuW63LTUp1foFrvXKOvAcIda17IFVFEE46ipKpjsceG6YtHPf9fnXFUY6YqfBDpk3Zfrjprd8g3fXmRn9psIMhSc76eEHIwc/cxGv/FRQx4IqtBcpUTMNCW4p/FtQy4JH5NItcxwnXvHRf1JmoZuUcDtccRwuYhLJARm7qNY9B4AHDsXHLOSoURlD/5jGO02PfUjsNFhhSCr3bG7tqD7NKTc/lCvQdTm3uEgG0q4zSraV74zZZW5W0Rx6YlfiRM7Jg/qc5fkXW/SBXdzoQCeOZvzG6lo9YYLjKW/bg4aaeFqb+RzbsJN7tFv4hzETyoyXIj/21Mr0wD8kf3ax7hPTq7CAbhl0eI1jpYla1vLqv2ulRlm073cohbwrUcx93IJukFBWutLJnNB/Kpry9Zu5ruCLAtvYMaSZjEJjUDIe9aaVFigCjAKBGQQ/8ysCg14q2+q+neiEXksmgXOoZuqWIIEQMXBT/s9z9tB4iIxTupiXOVXmh546E21t/MQYXUrNJWnLWooEC+Y1/kEDk07DPrAOBMqqINltHerhwt8ACKTVCOUsp8iFZSpUOfKx2ICwFGl+UMhkiL5RvU6MwBKSP3vxb+fUo6XVUmu/HszZavGLeJY62H/9970mm2bR8ka+YkcfNaYg56ZKfRDiD+iucP9iFltl9p/1ryejhYwlnNMGBGTSDAbCwTglXD7540UyydCubPSYsca8XgQ//+ziu+dcM0nSrhAnd7FsMjlCDX5Aw3rShW7UZaQd3/+MXasXzxpcFnec5INJIIGoG4k3qbWN6hUHS6sFgZg5aTNbJPY7xCcnC7IcvxMl86zBOBmvqnZ/VWdNXZZnY/UxNg3cYjK+Ybjrs8WuFqPqIo9xlHeKDsaUCm00DnZadd9uwFUzVbiDkL+o4Dpi7PltkUFgBIu5dZRinDnGPbr40kEAbXJPpNQyV1Cv8afFgWzkOirMEVhFGfPGxaPWwd4mdRrLIx0VeS3NYvAWa5eEwTjuB+RqYL4i+1A4oCi1QGGvt85IF3vaWPV+SsA8D7nIXaMxLI6d4tlBBfJdrOkVUV+mkJj8YGkbOb2MJP6tcw5Gfh8fuw4myD60Bq8toebQ0q1jywCOZZqzS0fQapU/hibNYGsbiB2jZYRSnw0gb/fTMh71G4pnuFkaLpsJIgTfolqLyuIBiKE/YwBd3LK4fQUYsVfZehRghWHMfiZnoxu5U8lzPJ/mIOfDjFLzWVdd8kIdLRlFDImSsNoGWZuK5tCTpNksSYwDx4zluVt6akll48/IoJMTSFejLoIIabyw2XdUu19RfK1obHahJ3jAGDRUJjGpTem32szn2IatLhl3Fo1PlTU+Fglp9NpIkrjVccrWc/4iTQu8rhydfLvUuvWMbkxlPsbio0wRYr0UMjlxEurthtQ8JYtszhK2m8ZkhJy0T3Wc9X3ktP7TEjnIANYTzqg4ecsi2EYbLRqtnM1PXshRF5yLMgokjcEl5hcFBmW1aatbdCK8VqZ74hxcr1l5MTkESwuEiEnIp+2hmY7pbnUxL5NatXSQH3c2cjV2i3JIFY1I2uSDxRPV5V29Yxf+vMbPrzhnUk6N42PFJtPLaiGIxJI1uibows+/xVacJSituToaNDnJx9d+WfNT7ckaXeLWKFxFmYsu/NuZ9eh7pDE9+jbs52/fg5XtcX5pYwGhbMnPtvv1OW3b8op2qaW84nX5Xcx1yTVRzTltwHW9fOA6EPbHqQDX8SKZ087Izrmgqo7gR+YyeDkTORmZwdbrhGOjpHNrupAkrqvWvzDOsCRkwFA/S40gyVYbBRPATcVIyqbEwEn6CnXXftw4Vs6ydNXuaklebDr3SQ7QgRh+2/38Z46Zl+na8tRhhvig15ddzxlIJkf/wHr9cMjCf02ewK8yNvkwD2PYfqO4dgT8oSHog8FPdRP3VM2LwCMFUumnmlBBHkvoLmEkbQVhgiosnRTBAmh9/bSYX5ynzjCqWuJe6afIdWz39mlGj8eeIyTjKLmCDJAtbo1NsbfTeGznvrEN11sErqJn2QF0wiiSLPhamlF3lgG907mhRe+CX22ks6AejOGQsRPzJmOXLJ5tzOVqvCtel7HA0w5GzttnLuqEYUZNTWazj3FyyJOlFcxgF2yj0T/ZFkkVeMLYEupMUe3jkZOw2sB07FA8aRh+okU1HUVlgcGzZOrrutNrS3Qd56kztLHCkDQqdiHdQKaL9YO+eOaXUtdXkdRjMjEZUbv2yuVWi/YbHLw49CRpM0sS83bmDC64KB76y6CDKoKfmvQuaZ75mUkOdYY6s7xNZIwDgkBr+lnTaQ5QJsdFSVVt5nNsww5mAoP2/ZlMHTMd2yTW5HwjAWI7j1Pa9xgWp7dRnGFczdnl5cKNbKZysZOzJlls/a7qIEw6Rteh3CM1L/L2KeGL+JbT+s8xj+2UPlxU28xzprVvSBM0P/lTtld2X5lRwGl/7CK/LrCXre7ViU7rtXAOsUdSmEGIOOY39ko/bQ+N7TNOaX9eNpjN2HseQ4vqtyLv/aq9epiPzAc4bl4TZLZMJ4NHYvsJUsrGqMmeG9To/K0flmzH368lkMT9LAsh4zYnp43HXih2wDMX9T1DRl9jt86sR4uH6deDjWl8ZfrYqv7W/X2B2Ce0bWlncuRyJr0AafyIvFzGB+qWtOAGyvjxOEVDmFOc2rLypT1X1JiQW9utZVUnhlAqRbt+Yw136f445WvzkJFMsneU7REW3Y0tGWlIsjy+IE9+1jAYw3Z7xM7YMhfqqmUXVEXJ0vtmeSc7eUt0IRqWqZC90rk5M+oYu6UetJ2VOvktjmuQsIIwTqrh4sxjisWqnTsNMltMPXhkzAhderUJb2AD7fy09JQ2h3jf2wfTipVR35h2glqcFQUXY4+XTWdsyvPs17BxSnnNDneNnVF9c+s5WkbazKLrdtFyIM/YZCHwWrtYXYaPEw/BAoX29dMyc3S6Hi78eGPrxso5BLUHPzVh2WiKl2nasecIrKIENub/3G5c8GsZu95iFSVj5/4ty9yt07lha0PwmWMn5k1+p6t5PWZ1O8bnav5pB6OxIcBPrxmJFTFFY7SpbEWqsxdimemI/HajfyCqRtuk5e+lfaPinHgSPmjRRj+PHYpPQjtSVMbQP6nuHjPMdR3yITXHNVYYkkZl6YzJB9cnHsmnDTTyNlbT2gd58l1yu1eDAttoUNEcehLoaPnPSQ/igkX/ouxsM2/oQ70Vlo8ng1TLyxPLNdHhkxbFVZuMOX5jSyS+AdeZ+Vj49GvYY65DA4bTRbWL5NLAdpL4tjR2XT9imEt7cvFCTVOejfye+Iyhc+nyyXMbRf6BgAWvuvBeuPTmmdNy/mIvCcfmA7LJIk77zP7TMkbLKuq/tmIZsrcLafIdQXe36LCMApMeJhldBMqqb6u7dKIzey2cQ2Dzw09CxEkHUjPDmXto0j6DxPbnZbKWfPS+y7RIw00+VJB7rGPngULjny5M8mN4u97jAjMpZRcZ8oQHMYbZh6JQJ1WpKUlSfX5Frsbgoo7qLePvACfZkFKJoh00P/i50YKJ5A8qSv6023kpIHPLQY9JxfmJ/XqwucZgzD/mhfwvGI1FbZrtnLZtaXVZ7JbJ77JtyvUjiIXG+lomee44TmkE9L1Z8tqNU/6b/YeMZM48I7P0hYMtqKpjWsL4My+bTLqm2GOUnWdlnGd+6u0E29RTxeJZ+tGxxxRHfuyCmDk2m+1SjjHE+91K19vh8leixgy4zlyGsSmv5WMYdr6NJ79r+UOO6qQa4vcCNTZl2OhUpmQzLVNsUaq/8S1p29yRb1mwpIpbTvSH5rER009fttqzmIB6x+RIWu0jjaEVFmL9zhHGXGK1iaFvKkn/s50kFs0ebxXFB56/9v1A8rrTuWGDQ/BpY6dJby/DO/OaXr6Hrrnb4N7fmQejpIMNEt3mzhq913x2TKFBuzZdI0q21+hvtxv9fak0Hk0u3VeOwyXepEi+EuWi/RZtdG0J2PoNxY3QfOzJ616iMoZ+o8b7ymbppL7dVvZs8g+ThscKg68gd73jG5i9+DR11fxO9y6r35M2Xy0Ac7Y0dlFZ0Rx6UmxwGZtPjml6SC/oai2TDWdexZqdKmgSRcFWp+rvL80SNNSZjPns5Dfz1qu7FWY+hzfs5Lq/2Pq6qHadPENhu02ISQNThsbXffxXjfPNUWfZgqTKzNc73K3vQKoZ7aYV5SPagW2dgXWsmca1qu0mMGOCDelJB16wL5zZf4rw5HxeJlr/fZodQ5q8P9SCyxZOmFEg7wSGu2Nd1R+/6tvqLp1oDIUFY/E8laM+nINv8P51wWHRN5K8S3QCECL60M7cQ51JZC4an5dJlcnI02/RXiHxZLRQ553syYnDMK/xv16Qg/L7SP5asZZPO3OtvpYvau5dS1SsBa5gjWtTe/AxZlDMbenc/JOdQrINep9b8tz8Oy4UZ/i7W437N/QoezuwB5vbm4z5m4pqxmQ+p20nZ2HOHQ0XWwQGlulYne9IfXs4pw34BHQdxCeBMQw/3TjlO8NDRjJN+a5kb91iaXEwCUsn3Wj+nl892GhBVa2enCW57nDaZRP7DGtgVXlx1fdITlnxRfHZX+BF3U/GFKGYVIooKZs/Xe1l1u8U3dHFAYZ431HLVNSi7fhburC84nYCDCX7TY4dmp9y2rHpAIa9tRX1Xr5FxUNf2HQ+ksGY7KcV/EMgkpyA7xOS15Vjs0HCsSmVLyGCBdrs66dl5ujUvfXwnUSX7KROpOGiWp+1BBhDhJxsS8HEjfZHxrp8QcntRbGK4sx7u7UjuzoOPDdsbQg+Z+xkcfVDjzjtvMneW+fmbMrzD8I3JVLlwSiIcJI/3ebOXF3vld/YwRWUVpZwMpoa+G+0h+I3Vp5/cpxVBmXzn6pwnd/oCexT/nlrkQ4fihsBTlrLMB9pfMXe6BlkZgz9RsNoJBsrDLMUgVsTrmP4NDVkUptNLX37g/gW75LFHaE1RZf8rn6ybT7uCgFTTH/TFGNI7UPQtaAVkcoSrdZkrrqClgY/679DWYTzRoVYgoYKk7GgdZZVua2N6vCGPQa5lGcIdGr5GXRV/dxuOT6uK05pfN3HeILs0K6Ntu4sDmRHi7JYXbN5ZH6xTQYpw6LDXk0wxh579aPkUrJWQIrgOrn/FENL4F2Ktl1lFo+0UUiT6Q4b1SgsjAIW2xjb4vLdaX1brd+JTu61cA6+wQfXhIgWT7J1npP30MAmkz/3iieNqve3AJPy11nzHZN20gdWGAflapJkXOIwr/FFnTXTmVSBq6j4euDkCqSqVh/3m1bBHlx7Mxeb7pEcfj1trLsF6Rn+7lbL/g09Dgo9sAcLLLbIzzGzkRssUn6RQsaEdB1TF1vvO/gNmRxKSg1ekxWp4RqzfNmKXCcX6HzalYGrUae1gVihgSLin8M45S9AHTKSOfmMzI9UYxsYUjZa3txlQVUdwTfpsSa79HMum0zGP46PLmbN3WJHtCDF4sYHCSsE2xZhDhlXBIqbtJl+Z/1BS3v56XfS5HWzQ/ywSOUHrlsvW6n8JKIgcWvVMzZZCAdKiX82a9ibrsJZ0PWSxxKXSu8VxvckseSgr8Rk5u0S23xJQ+1tdke+WcG2M5KNSjb20ME51+8aQ6st42mF+UvSXQTDVtdzBFZRAm3GPw+2ijLLqxx4btjgEGz0zEeKnSx+3nXJc67pzeqw9sxjQ5uM0F5I2ZwnH4ycnWcu9ur7ixU9ZmZBG+tbnXHhaKPR3+c5OciK1V7rD5m9nkCDW4fBFkPaWgZfa/4iZ4Bi+FnqNQC/0uF60mC6WLFn6I81e4wUYxw7dBP1611abTE/Vhhiz7aRWzuGT5t8w1lWt4u1D5VOdsytd+skRmuK/k9s4qQsI3Dv3r1lDxZ56urqarKcV69eTeYplUFTtXxRGl3yGbgLARE4vGF/+fIlqejJKVbyqSKJk6NUkVoOU8iYBpMNVOZv374lb61JtPj279+/f/z4cU0tPNsmAYuTlOQfPnxoRH7NBB4/flxEmLHedx7/uWNLi2iweCFJZ6gtT01Qnz17Vry6ocAxO0xWxyiQxLJjYuVONGYtlcXwgZ8k6sM5+EoPrgkRHRB6qEPR6cVkVJx0BdUaO7kCJvl//vxZTZ6xijRd/fTpk7s7ubLncuriwYMHlq0mLc1fXl76D9a5VkDomqaR982bN1vXa3mTe8zzFJFtslOolpr9YtKcJrtJESzdFYIe7So7sAezQxhyOncXPDjZDYP8m/48p22/f//+169febAaPu7evZvPs+CuZfCVbJJwQeHLHjmnDSxjpacUKL59+3Z4/KiRzFhcxJrJYrMxPpgMCLdeUJVsYxpPiq3MJ9xZsxu/1vdevnyZRLdd4v379y0TQAmgzanPnz9vJ4lKZkyx4yVmtrOqk7PZId4PXLWSU2pjd4yqsfybm5uxEoqkMzYVwahCmjXsUg08djnJ4DBussb3XVaz4zm1AhKFJbGEm6bY47RNxaBwCGQIaLG9ftcY5NHmy2QfkavZelg//BxhLG6ZhJ8xm5W3ePNku9fSVqom+Xinc8MdLTyJUYknjJ3G/E8S0TnX9JIo1ic2uPc3Zgw7dtWTDEbrzWmshH0/hByTqp10BbpjZu+E1Ha8Xp1yP2teKBSxvKRUQaTDh+JlGbYflU2avQ+Eod+ncZhrVhhwa3Zjbt+nTWrTOMWzM5mVc/LtWcm/y7J80IqaiubQkwD+8p/L5mljR13OkkNh9O3t7eQjNV95mfQFEnjr9etJIGRonMAZDHtsJhBv1lZTFus+s1DrS9FZ+ccWH2cVEmTWEollALL8Sc+gZH62T0AfQhi/Wqn53YLjFgc5BWcC+E/HmQsRUJQbD516F1PTqk3XkRkFMD87AbyWnVXBnDiHSZiEiAMieuikqbScQXu3+RFZAfMW3w/bmejt0vw53ApjjFG9vdIgp2XO6B+VqPfF50LTGk7+sze1ca+zOP1piN/MgFLBn5a/NjbmedaLcYb1tPWU2i8BPTodndyDOQ7Gi6SXE0Pjl4TGWtZkO61t+4PRGMCHDx+O3VqZblnzt0i4Uozh8dPawGJ6/ssNyT6+uOSxB+tHMmNxUbzcNyZz8XRLryleaeUC91ozUTPzM7iYAztrMROXstfCjpy5JUhuhKsIAAAgAElEQVSTnJu+gMWY4izBog5/EDnYrN9x6Oui2SHeDwt9IbfDazHgyT/Bt1I8xqaVAN3jvs34bsdlKH5RP3Yt3oR2CtSuuoWnBN4lAon7qe+v2sGIJBDYl4B6cc1XxOPG+gNBfHdImXyxfOxBS/oZ5gisolgsoXieHVdRZrXFElr7QRpzw1l4g8wnjJ3ieCxgEvxkTS8Asvin321dIervO+79MRg5RRzmYu4LQtUa3sJpLPrm0TL9tETC23Hbt/ahXWcIxe0aPEZUxtBv1/ghc7LCgFtzhn0An8ZL5k6bmYvWFM2hJxll1bi1/oUtndNjCaPzHx4Ub6rlI3yL2MUFo8BeCJzEsMdmAmPpFdR3hlc5C2Kc68M30qxlO3CLFeSCJClqMQHj55Huz4EurmjBg8GJbAv2yTKVjvWmsfRMUaVu4T9LkZxbjr6ejS1ca7gVvqplFJirrDPnH/NOY+kVWB3ea+EcCBHt/WisJ46l20tenPPwPXQxmeBB/cno5BsefrbKC2J+1e56cgVM87Wt//y1E2bswic5KXCyEO306BOU+IQX2bPSdzmHcZDTTUy0G3d5eZkUvmyi5fOAjTzMSdbTyuqrwdLQ41ylHNiDzUKhN66SvsW4djSrrmWZT2vbmptYFhC2iwAtJUvCCgspp7WBsS4z+dKADpV2q14HjmSSvkvQxtLHeBZMt/SagtXVL2rHNRM11uISfSYbWcIBlk3evXu348voxreope5lE0zfBpLXjClJLJlEYuYMnOK3+h3itYTivLTmETrJtzicuMAdV1GcMK7VLiV/cc6xqV/D3khfeSPp9K5xLd1NUmo2MzhpRT5qx0CoZsOpCwKzCBij9Fllzsqsb0gmxwu55Y1OZjnJHGFsXBtLn6XBZZlZRVnGba+nmBsWJH+22Il5U0HjsRfV5t7f2KAzlm5v7+Kchx+MFpPhwfUELFsJisP3naLqFKTJOHw9ikwJJwnFMwQW3Go/KmPoX6DWIz3CCoNlf9M4IyhlGC1/qt+yT+Ml81IWqHJqKppDT4opbq9zBC1uVI20RNvFWPxT0GSNOuZT0W3ZSintMAROYtiZ9R0tVO2iTYVBu9R7kkozGl9DwLhat5dRrWkaz04SUJ/9448/JrPJ9uobgB/RajVN30BOymnPkOlN9Vs6iI3/tKuvYE59PRvHnH/++edGL0mslDxjt2tKZhRYQ6/asxnt47W20ALOQVRxDnbToofaWbWWc3LpQF9N1Pk8I09GgeLk9xvPnz/PF7LpXb0y7rYq17wvrpbq+8m///77r7/+0kEn+kxX19o2aCRUrrbPNKluaVNwttDpZKcYKo1D6C2E8cucrJGFYh8XevRpTF6fxINNclAGfx3Gz9/OoSente0x1fhq0rUxgA+esvy0LB6qnOATMkvJc/Oc1gbmgnL5/aPMDxzJMCNzGq9z0deaiZhkLGQNMaPX3WvhztI0fU9oybZRHtVumfiodo2DW2BkTJmlWWLmWbgqZG52iPfbXi32sLxrt9FY4Ld31vVG8vQ+NjVr2Butws2ymV4yG6MLdYEtBvc8Jd/AlLOaj8pLxV0ItEbAOJRsKrYlUNfZSd++fSsuhqVqVTq5W1FcsMkaZ+2PZOKQ+s55YNXIJmBxxQ0FdreKkufA3DDPZ+5dYqc8sYy/yj+Yv2sc7PZyiXnhF9wd22Dad+8vo9y9yB97MFpgOTxSioBeRM8YvKtl3y45iPHw4UMnT/2Lk4TiBcEeMiqzdJYFDM829C9AtNEjRvIb1T4Ua/EtrDAEKpi1whA8u/hn4z5t0pB4ydyo+sqK5tATo16ms+2ySabF37HZrC+xul/9uVz8l119kYZrmXucSAoEzmPYGb+xY+8wvqOGoS4gsNEpqsbX1vXJ2QKZeaR9AsbFssrHbQZ/G9YopJ02/tPO6sA5taAcfB4sNytfp1Or22w1o0CbeqkjFV6rDuehFpzDwIEQ0W519FA7q6Zy6iUz/fnZvEjFo9B8dZm7k5Jo56/sKYEZYeJbPknLgl5cQpCis2a0FLnvXzIJRNJP45tn8YNzUyyf67hTZuYWnsl/nvW0DIQD3EKPc5V4Eg9mwZJcT25ka1byn9m29VaBRYPbjZvGt9yCT8gsMs/Kc2YbmAVqLPOBIxlmZGNK3yK9uzUTQWBNdQtLKFKm/WPjyRnxXHkYU+YSI2aeS6xm/qaGeNdwvdBc7Rxhy9spG70x79o794KxaZJYU4a9xSrcJIF+MxhH7covn2gvwEda00f59XINgfYJbLe4ZG+70Y0Er/rYyx/LeZ45AqsoYzawRXqPqyh5DswN83wW3DU6vXPGTsybFlhU/Eibe38MRrGmSDkkAUWY+pZ+smkaC1qIwzfyupPNV4bzhOIWGsY8h4zKNjJC3oI2GlXxbC14NmOwzQpDoP1kABnkKfuzZZ/GS+YFdV1Z0Rx6UlB3S4paOa5bwmiJVeRzhbnNs3xuuvU7lHNlJn8jBM5j2JnNdct5Rhvpy/JayUZVd1fsXFZz8xuBGF858iMMY8lk64KA3hmyhBMac3/+/FmtRcFWzeT5iHMFw3/OJXa8/JeXl0HAoIUtvfVY86S/uV59bn6j1hgFjKD2zYbXqsYf5+BQ4xwciskLeugkojYzWCLMXRbEkrgskqhFNSP2pJxKtCzojT3bcrpxG6xIEywTNFVUXN1BeDzWFos1jj27ON1iVywUD3jR42Iz04MWS1tTfsvPfv78ORnS1PR+eT6ntW2pJk9muGscOyxFxXns76MYpY2rsKSc1gYscCbz1OzLRmssGMkk3dfAhJ2ySduYlaGFNRMJPHeNdG5+IxOWTYygMtmMm1MqQRuUwUH5mWIttxhTLJTG8pw5Zh5jsmN6g0P8QKM1wTLRQhH1zR1r5uY3CnmYsak1+xH/grGrUZv9ZjOqr/LLJ8G8wChkv1pAcgh0TUDLUJY/B60zgssuQ51njpCJiwJvWdOQNoqOajYhrquRVZRYsFIpzA2LkDSGJceIneb29Ln5jRo5zLzJ0t5m9/4YjCzqI88BCBi/ojeOBQcAMtaE84TiYwRWpjcblc0dyufmN3I71dBvZHKebKwwxLq2eIx938C0SBi3a7sUXjLfiG0FRXPoyUa6sxZr+cufY2VpT864THl1dTVWyKbpk+vXxj9wt6mQFN4agVMZdublUS0JVfvjJ4ENBPONNW4qKPl4Pye9XNDkufmDxzM/A60lc379+jWZTuIBCBiXzIxhw3ogNzc3/iE7snz7xxXG2vGfRlCHzKZQQSebBBNymZkMr7il5QHO9epz8+dr9+8yCvg02rzGa1XQC84hhoxziJkkU+ihSSyNJ+oE7syLFIPw0qxx36tCYyVJxtKcANUidldjcLFduBJUVP/nLid95JuZ+QtI+QeTd0+1npYkcIxE9LhGjwf2YBYsYyOIccnIUsWaPGe2beMu2NaL8JapgVRslHaBMZzZBhbgih85diSTiZPZKYuNYVmK+mAjC6qSf+6QPTe/HZHFN7KzludpjzSCg/LzxebvMqbk+eTvbteh8vVyd4xAg0P8IKq+8ByTeZf0sksocRPmdo25+eMax1KOMTY1aNhbm9CYQntMV9Bo/Au61f5kqP5ktP/yiaYPrfmoHhWNzBDYlIBxmmD8NtIi6qnmCKyiWExiZZ6mVlFWtmXs8e0C2rEaj5p+qthprtnMzW83kmPMmyztbXbvj8HIoj7y9E5Ar6Nbtk3lkTQW9N7YNfKfKhRfA2rs2e2Gy7Ea7elzZZub3y7JeYZ+O5Pz5GSFIdb1ZF+zjF9xsUVSJmUrUou9EF4yt7OalbOOojn0ZJZScpknv7XIPbzo3thUNi5sr0jasg1W9sTuuO2kdEcAw3YqE4qyf/bKlZy/yKxG5R884V1jDD2Q0XRru8PMLHO5+uPUCU1iryYbTdHuYFc2JKjoxYsXKwuc+zj+cy6xjvLrraaHDx/6LzZJeNnYLiGlsesNeBkFOjKz+qLitdYzxzkkGRIiJrHMTaSHziVWJ7/lVcg6S6v29lrkKfgZmF0wP2eD3yT44q253m4+Hktl/HC97CQ9mIXFUrkUFoodigYv0OMapRzYg1mwBAeDDo9o6Kl8NuiYqGe27WAFYwyRJXQfe9aSblzzN0prqTHIc2YbCFAs+3n4SCaDRcbDTlmGj+VWU2smEpg1VYvWeslj16aGGL0mXqRdjClrMJ48Zl6DbqNnGxzi1VLLEtZGQMaKLbuEEtdi92Z6lv2+GGCQ0qBhb21CAYHefxp7hGWJvgiKoCKjeEWqphAIQGAZAWMsoY9wmCP4hIu89cQqio902XVrqyjLWjH5FHPDSUT2DMbgJAhp7OXPzRlUZBTPUsusopg3WZBO5ml8729MfgajMTKNpxt3EhtvRUHxXr16ZSmNIZXleoudZPK0bEIM/RnFcasaAVYYYtQtf6rfmk8LJkcxTKUYbSz57BaJFnlO8pI5h55sYWAzylwzPTDaqMWdzZB4TlZ9kjqZfccTpCZlI8MuBE5l2JN95Orqqv7bnMEL1o28Gb+LNU5Wqi+F7GHZu3fvJgtcnCHQWrIc/nxNEssxEvV34y3R7ffv34tskU5C89ewNtrAwH9OauGQGfTGg1QvS/ZbJ+/65s0bP6XaNaNANdQHqAivtakScQ5jeAkRx8gE6fTQAEj7PzVNDuKBpMyWCDn54EaJFnn0/r3OF99IAEuxWoWwZOsujwV+/UaVnaSfaj2tvrKq1Yge16A+qgezMBkbO+zrlpZa1uQ5s21bgpY1bI3PGg/k2k7aM9uAUUeZbIePZJiRZbS//lZrayZqEWuq69XaTgnanLKsPg0CG18Tn2wdY8okokyGM8fMGSx73WpziBeNyoIZI9VN1cTYVBBvZfsxSl52Fc5Yab/Znj17ZhFe88dSpxXkq7u+vvYzzPrkxn+QawhAoBoBvWtqfGXdGNtPSm4sxyjVZHULMkwufahM44v0k0XxvvECBblHGlxFcbKVvWBuWJDneWIn5k0FzcZSVMt7fwxGFg2Sp2sCOgTNGJu1uQxSE/6pQvEtwLYclTH0b6FxypxLgBWGmNhkJKZHjKNYXPjKlKZ8Gi+Zr9Rm5vE6iubQk4wK5t1atkO2ePtWHy0b/xDBjpG0ZZl4L086T7vkrkXgbIZt6SMaDF6+fFlLA/9Tj2p05zG182Z8TQKz6lIkZNGjpvQ1/6BNsgnGUSP5LIntEzC+22E5rXBlY4PVdqNgcyu19Dv851yqjeeXv9UsPXBlf/75p3HvcKPWMQpsBPZ4xeK1ttMpzmEl28Cvriyt08fpod0pzrhjalnfr9l2ozwVIvaxVutbtaMee7rj6ugY7bLpZ1tPK0uvndLQ4xpdHNiDWbAk/9SbHtx3vuwkP7ltG48RcQvyjtsuF0Zp58p2chuYiyvOf/hIhhlZrPRSKW2umah1rKmWUnEL5dj3gPRayM+fP1fKzJiyBuDJY+Y16DZ6ttkhvlnBNlLEUCxjUym857SfUvTaKcc4vhsX6te0S33T38aSgenMtTUF8iwEIFCHgHE40KomcwSnEeOL9KyiOGLFL5pdRSneUuaGxZGeJ3Zi3lTceDIFtrz3x2CUURy3jkHA/uLW7h8H7Quc5fqV/NuPyhj6V6qYx4sQYIUhwGiJxIwrDEHJK3+25tOMa9fGl7pXwrE/bpTHHqvYqzbmrKZoDj0xamSrbNL0sqLHprJxaUZzjx9cn2LZZ9roHcr1wlPCLgTOZtjG7qnRSL1J08I6StE3TtpP+vr1619//aWJSp1Ku65FR7xnTofRC+vv3r3b+uSaRl6L71qPvQt/eXlpMYMiL5XmWQUBtHFTJ19mfBf/GTM5dsqbN2+CIyFl8BqqWlgyZhQ4tu2Vah1eqxTJoBycQwAk+GmJDYJHzvmTHtqX3vX3NG5vby0yL15zsxS+II/+AILlKS2UqY2WnMXzWHZEildap8A2m+a/r7+Sw9nW01biavZx9LhGNW128zUtsj+rhdzkdnVmudJeeJGc2HYRjCsL2XdqgA2sVF+bLq5gJMOMbKWFjD3e8pqJZGZNdUxx3aXPCjk+fPiwsoGMKWsAtjmgrGlR7882qxHjElbv/GP5GZtiJgtS2jTsgrHrAiY9PvLixQuL2BqX159WkK8oeDd9o5dP8jJwFwIQWEDAONNXydfX1wvK9x852xzByJb3jX0jsVw3vopiaYI9T5sBm13+BnOeKnZi3lTHAhvf+2MwqmMG1LIjAeM6NkPq2ULx4jbZhQkx9BfXOwXOJWAMPFQsKwyO7S6f6jfl03jJ3BlD8YtqiubQk2K6W7ZDtvgDDLsvXlxFETSTtYvb1htgRRpCIXUInM2wdUiBEaxijidPnujT7mqnkOhdFsu5RUb5D59NetG399pfl9Mb3iDXf3WmoDbgpbtG/qrq4bVAA41veATvhZTlpqUNf46kt103+lvx+M+yimu8NHnRV69e+ULK2crrtvPaJaOArx2ukwTwWkksKxNxDisB8rgjQA91KLq4MO6Yaka2USC6hpLxe2Pj9vkaSZLP2reIko+3nHjgpg3Yz7ae1rKxrZENPa6hd/hunoEzNmoYl4kyJZe6hW2XIrmmnHv37q15fOWz2MBKgId3cczIVlpI8vH210wkNmuqSd11l6jdZONUV02zjwhjHOwlTL6mMlZFkfTJ2nd5SebwA0oR3dUspE2NTFpvTUT162JsWs+8TcNe366zlaDx3fju8tiiRBFiwbvpCjnsc4ciAlAIBCCwmIDRh6j89W7kbHMEuyfkfWO7AXeximJvzmROArZJRHMznC12Yt4010IW5B8bHxvZ+2MwWqBTHumIgLycUVp9KGTMedRsZwvFi+uxl6iMob+46ilwFgFWGGJck/s47ELyknlsNqVSqg1eHHpSSmX/+vHjx4KyJh1Nskx9UWw/Y2Xfz0EtDdQ3q8lmkng2Auc07Fl//0p/tPPq6kofbulk8b3+8vPZzNLeXjnb9+/fSy86yOnvv//Wfz9//vzy5csGP7SzN4qcfREIToUYE35sQXws/6z04EQVo0izqnCZ8Z8OxbEvdOBXYLRavFD02NrJXIwCx7bDIq3DaxXB6ArBOTgUXBQhQA8tgrFOIcYdU8t6VB2B/VqMUhnX3P2Si1zbt4iKVFezkGNPzM+5nlbTfurUhR5Xcj6wB5skE0yZh/z6EEgB8+SzFTJg20bI9i0/Y4FBtmU7mEEhy35iA8u4+U8dO5IZWsqMzNf4+ute1kzUUtZU16u7hRLs73bf3t6u2eBmTFmp7jPHzCvRbfR4m0O8cfFqIyYtFMvYtFILbRr2ykad83Hjmx7JRYlSxN6+fesX1cgXnr5IXEMAAmME7O/zaI6w5k9mnnOOwCrKmOEtS+9oFWVZA+OnmBvGTNannC12Yt603mbyJSTD7Hb2/iQ8g1Feg9ztmkCyAyZbVO2j32TtuyeeMxQvi72jqIyhv6zqKW0WAVYYYlyWfZz6n+o35dN4yTw2m1Ip1RTNoSelVPavZa8kWhxNLKIOPogTkyn2v6uTfHx9okUAHSm9viJKOACBcxq2ca3T16+8jZ76/fffFb3plHGdrLFm78cvmWsIQKBrAnqFyPJqqXyI/RziWUDki/zvMxXkaI1jVgmzMuM/Z+HqMbMsSiNdEB5omqSlUl6Y61GhyIzXKmUDOIdSJCnHJ0AP9Wm0fB38aceMqPfu3cvc3euWcRlQC2UKeOoLaRSvvmArazxquxyWIGB26fGFZZ02fqpgikWA0y4Uo8eVlnb4nj7GR+NFstfo4OyxRyqnY9sW11dZKZWrwwZWAj+Jf2NGttJO3OOsmTgUXNQkYNmZcvLYxwX3iLuwP7v7+GsRIBnFucZucXGSMWULdFuU2aw6mhVsCy1QZnEC2E9xpDsWqD/ebhzOtlvKDt5N59CTHe2BqiGwgIB9UAg6+6y6zjlHYBVllpFkMp92FcXePTP0uBUQIHYKgPBzDYH29/7UOgajNSrm2cYJ2CPMah/9tknMDsqyvLBpGy0C1F+uV5OJyjbVO4UfiYC9s7DC4PRe363Z1eSE3OiCl8w3AjsUW03RHHpSTI/L3MEyTdsDxGXlF4Nii8OWnRdTUEiKaoTAOQ1bJwLMehXMV5bcjg4TffLkib7mGg5Aef/+/Zo/kOUXzvUhCWir5pDtolGOwIsXL9x15uL169eZu4tvBccbG4VZXB3+czG6Lh7U5o3i2CDAVoo9WuiimZWFZBSoDDyoDq8VAFn2E+ewjFv+KZyD+NBD80bSzl17JLD7glgSmv0olvpHrUtg+7n4ydY1m2jZvW5WeItgHfULS8c87UIxerRYeybPUT1YpsnDrbEN+3Y+BMK2jaP/jx8/JtVdIYPFUc8VAxuYSyzIf/hIZmgvM7JA78t+smayjNvkUyybTCKatdNtHxfieu3PbjGixfJkUiwC1J/7nDZmzmhqx1vNDvHNCoY39s21WRrN2o9Pj2s7AePawkYvn+gP+fhjpeINBjK77sgJgRYIWELiQU57nB+3y/6sXZ64liIpFgF8v5eplFWUDBz7rTOvojCk2u1kVk5ip1m4KmRudt402fb29/7UBAajST2SoVMC+lvUdsmNu8D2AvvKec5QvKyOiMrK8ux36C/L4ZClWSbUQ8PtrikGZX/WLk9cS5EUiwDGFYYi8gyFtOPTOlJlkr89wDj2S+b/TdIhcQGBBa8kardv2Z+ptxul3dAXNNnyiEWA4HNWS7HkOSSB0xr2u3fvfv/995U6HQ5AcYXo6FDt+D58+FD/XeZnXFFcQAACHRF4/Pix5jCTA+vt7a0OSCo+rwgOPXn27NnW6PCfWxPeq3wtHOtIr7h27Q4yqMVYSOmIAF5rpbJwDisB8nieAD00z6eRu/b16DbfsLdLpZZWCKd9tR74L5BYFid9FN1dn3Y9rTtN5QVGj3k++bsH9mD5hutusBQz5NfSkN41nHy2TgZsW/Y5uVInXWz9woGx/C16Ezawsq8dPpJxfJiRORTLLlgzWcaNp4oQmLXZZJ/Xx7IxpsRM7ClbjPL22skZE2h2iG9WsJghKQ0SwH4aVMoakbQ1//bt28kSPn36pK9Kim/iB2epGL8inpSWDBCAQDUCs3bEFkt12jkCqyiLbWZ48MyrKMwNVxpP5nFipwwcbs0i0P7e39AcBqNZaiVzLwRmLV8Xnwj3QmmQ87SheCk1EZWVIkk5ZyDACkOgZcs6vOU9paDYNT+b8mn20dxuWmvgzH3WLtWxXzL/z1xw5B8jYHxl0H9c5xH4P43X+krZXpfl9CZjvcuyWXragvNilgnDUy0TOLNh61WwYLN2vaZ0ooH2nq+urhTNaEatcxBevnyp48nXl0wJEIBA4wSMb3tYXk+Z1VJtB/pTI6MYs6qIM+M/YyYHSHn//n3yxBM1TcMlB/EeQMVnbgJea432cQ5r6PGshQA91EJp9zya6hplsKzsG4sqmM0ulX3lvZR4dtlK1Ug5RQiceT2tCMBGCkGPKxVxWg+mpZjkVlGdNRmL1rBtUTLuA269Teav2mV0V3xLERvI0OZWQIAZWQBk1k/WTGbhIvMWBOwjiKIXjQ4LZGBMWQDNf+S0MbMPgWsLAcsrXpZyyAMBCByAgEJ0/Z0tS0OSn2VaHhzLo3Hf3wuQa7q8vBzLTDoEINAmAeYIgV4sUZZ9hZBVlADvrJ8nX0VhbjjLWmZlJnaahYvMYwTa3/tzkjMYORRcHImA/WUte7h7JD6uLSzXOxSLL4jKFqPjwRMSsLtcdiGdedhXGNwjay6a8mn+wnK+UU2J7US1S2WPW1zhKy/ssq2sSI9z6Ml6hv9bgvGVQb++ZecYzarIslTqi1T8uqY1FxeeAmsSOLlh60QS41bxAqUobtNIpgMO9IK1DkDRTvDHjx/5aHwBSR6BQBcEjF+2FH/vJDhF5cWLF3Vw4T/rcK5WixT6/Pnzseo0ohktfKwE0iGwOwG81jIV4ByWceOpuQTooXOJVc6vaax96WD3BbEknAobMMl6LYltErNIPpmn2aYV2VuydwqB2h0FC8Vj5ooex8gY03e3baOcxbONre1cXFwUr2tZgdi2uBmX/bXisQyy8SnjoKNT1I0FGrNhA0ZQmWzNujijUWWaFt9iRhYzsaSwZmKhRJ6tCcx678X+qpkvNmOKT2PBdbMDyoK2HOMRNHIMPdKKgECzhr1F7Bq0/ag/jVvzYwsUi7EEL58YxVhcHQ9CAAJbELDviKl25ggLVMAqygJoeoRVlGYDtmUKbe0pY9BC7NSa4pqSZ8w82tn783ExGPk0uD4GAXtcevIhleX69QZ/chNaD5ASTkWAFYZA3Q2+gdmOT+Ml88Bayv6sqej/lhX9tKUtOz7A+LJjQHVWgNigIwuao59bv80Z10hKgwQwbJ3O+/jx463P2VJ3+/TPP9mAXJDWWPlrGA12B51+qh6hf9KXXr/w/6vEQWA8Z4OKa0QknW2kBW519El59IcLnj17NpnNkkGBkO++9HqrjvG2PFgkD/6zCMYWCtGQNGm6yqCju449eDEKtGCNm8qA15qLF+cwEMM5zLWcZfnpocu41Xnq69ev9oraXBCbtear2V/NoLpNYnaNnzanWyWwEOhCy+dc7kCPFgPO5OnCtjPyL76VnEFXXpPJC49ti8+DBw8UAFicmwL+7YZ+iwCDtHmdzr2LDcwlRn5mZHNtgDUTR4xlE4dil4tZrxvOGh1cc2Y91UV8aBydHYGVF10wWdlGHodAawQYm1rTCPIsIKBo0zKl1TA9RPILqkg+cn197ae/evXK/8k1BCDQBYFZ8eesaN81f9ZTs+RxVVS+mDtHYBVlroJYRRGxLvrCXM22k5/YaYEumDcF0Nrf+wsEZjAKgPCzawLySHb5Zy2J24vtJSeh+HpNnTYqY+hfbzwnLGFWf5nloBzMWU/NksdVUfli7grDSvHaYcJL5itVmfw3e20AACAASURBVH+8pqI59CSvC+vdWd7NFaoDDty1/cJ+fKDK1K5P+xs/sz75sIMiZ18EMGzpq87SjzMMnVCgf+qAr1+/LnXwgSucCzsBnRahuEq6UC/QaLJsQLFXR84zENDQn1z7DtquP49Tqu/LjfiF14898J8+/x6v5Ql1FJcxGNCJXcqs8316bGksM6NAzOQMKXgto5ZxDoSIRlMpm40eWpZnwdJmzZUOsNY0q73rOR+A2HoIPZZgDKGHpv3PMnHzXwic0xTR48red06z0XmgSW7GPySYfLZ4IrY9IL26uhr703w+c+Ha6NAT4yt6W/ydQGzAVzHXRgLMyIygzrxmIkSsqRrtpFq2WW94z3rbzDWBMcWhWHZxzph5GSuegsAyAoxNy7jxVPsEtM6gF0sm5dS0d9l7sHHJWvHwX8o/0osBcWNJgcCBCcyaIyzbEWOOIPthFcXYiU6+iuJTYm7o09jimtgpT5V5U55PF3t/cRMYjGImpHRKYFZ4OSvc7RRIRuxZrHhVKUnyJFEZQ39S+yTOJTDL5bLCMOCt7GQqV5cxoVkG0I7YmRblb81qb74oy92axP5jEYg8kwQWmIj+4N5ksckMC+pKltNOYs1jftppNZIEBDDsAYiWfrRfG8DZ9Ke2ip8/f67XqccWyzat/cyFS9c6b0Lk5QOfPHmitwT0UevxOsKZVbxj2/UnZC1TO9nbzc1NETn9LzcUyOrQ+iLFzioE/zkLV1OZ9e3Nw4cP7WugGrn0vVBTTVggDKPAAmgHewSvNalQnAMh4qSRbJeBHrod2zUln226ZI+O1lB1z7I651D0dXG8fnFOU0SPK/vdOc3GX4rxATY1X8a2B9UYT6JZ9gW4r/2xay07j93y07c4GAsb8AlzbSfAjGyS1TnXTISFNdVJ29grw6x4bNnosOypvYBY6p0FzVJgPk/l6vLCcBcCRyLA2HQkbdKWJAHjlFZ/lUffsSRLmJsY/MWdFy9ezC2B/BCAQHcEli2LMUcYFM0qyqTBn3YVJUmGuWESS8FEYqckTOZNSSxxYhd7f7HYSmEwSmIhsTsCs8LLkw+ps1h1YQn1FVq/xpqKYOivSZu6AgKsMAxAKjuZytUFSvd/Hm+E8lsXXx/4JXMOPYnVvSRlgU/Ut51LavrXv378+LHswWafsnyY3azwCFaKAIbtSCrEr79lq3FdL8TrnIJSm9CuOVwEBHS4jDj/+9//1lesWqBcH1HpgInhX1ARP09OwOhGgvdFlkEL/tKOcedmWV35p/CfeT5t3pXWFBXPdYb6XOfNmzdttigvFaNAns/Z7uK1MhrHOWTgWG79X4R4x5KZPEkC9NAkln0T5wYM+0qbrH3W4v4B2puEQGJZAqynleW5V2nocS/y/darJdzkMRYXFxd3795tp13Y9qALHU9s+SsI+kJsI91ZNrm1Tyc5iwuADRRHep4CmZFldH22NROhYE01Yw+N3Jr1vsey2S5jSiO6RgwIQGAgwNiEJZyHgP6Sk/Fvd419ojmLlb5L9+ew2u16/PjxrBLIDAEINEJA/dcuCXOE/8fe2Z5prSvp+qx9TQBACLAjgA4BiIAmBCACIAQgAnqFAEQAhNBNBEAICzLgPGd8RqMt2XLZlmRZvvsHyLIsle4qfZVlvQOrRQsrHy9eFJ9GED6hFyUgwGVlAsydfOCsm3was+GjvPubqgiD0RQZ4g9EYN2k9EAVzCgq7vqMMHvKiqG/J202VRc8DCvUsdrDsKKsph7pYDRnk/lgUf/VlGEdV5gVTULbTyvUVz37IluvIJJfhMTTi7FXr175kYQhMEuge8PWh9xqGjqF5Pfv37M0MibQvmptl9cpTnK8ZsyWrERAL+bfvXu37h2/ppvaFq9/hz/16goEHzCoI1X+oIaAI/D8+fMXL164y6nA8Hs7gTlNJZ6KDwx7x0NPJCH955Sa2oyXeyv+DWr1eP5OpinJ9fvDGitLfJAzVeKWeEaBLfT6fpZea1S/dA6jWIJITQiZIgZMsl/SQrMj3Zhh5QXyRmm3P175DfGil0Pba0cOuxDo3p+2C9X6haLHmPkJe7DAFeOYxEtsd6v9QN+2rXOHdQR2Wgt6z6gtrRvddKNFjB6RE6TMcjJykOfSy75tYCkN0osAK7JRMziPz0TVx6c6agNtRrY2H2NMie2kNR3FEhIDgUMQYGw6hJoQMjsB/eKOZV0pZ8X2LaCBx0NbArJXhwwhAIFzEuh+jYAXZdSwT+VFGSUQR7I2jJlkj2HuxLppnVEFM2GXyYHe/TEYOa0ROCiBRdu0GFLtWu5+Km5H4afsyYQY+n3NEj4DAbq1WMvt9GlsMo+1kzGmpqI59CSP4ixfZvolScerz6Ff1Pw+fPiwuiBfYMIQKE0Aww4Iq+Vql7Ne3065sYL0uS6liH//+9+fP3+m68iFVKcX6zgSyw4Av0R9ya+zsS4uLo7yPb8vPOFGCOjwEUsHojRbtp7IT+Gbt0x391OT6D8bscBZMUZPa3r//r2O7FHXZ5ld642OLHC2oH0TMArsy/8QpdNrBWqicwiA+JdMEX0adcK00DqcjaUsertszLPlZIv8JC1XBNmKElhkJziKi+piS+bocQu9cz6r5jxa8cvLy9H4vSKxbUdes0pN5n0fmrvlB6RZeUX8mO1heU5mf7ZBxykWMh5sYLsGT54DK7LAAE7iM1Gt8akGqu/sctHo4Oq+6CnWPo4bAQhAIBcBxqZcJMnniAQ0LddO19mxWGtPtRQl3lLHYIvLvr+4s6UiPAsBCCwiMNvDjOa26KkzrBHwogR2ch4vSlBxLncncOa5E+umLeZ3lHd/6ToyGKX5cLdxAouml43XpbR4i1idYSpeGniz+TP0N6uaMwu2qINyoBY9RbfmuDUYYJN5g0pZJ9K/1j3GUz4B/fba7JZBP73C2t0YxNgvz9b87GRIeWgCGHasPv2o49XV1ffv33X4RXy3aIx+dlLHnBct4gyZ39zcyH8nmLPb2Qca2iWgQ76vr6///PmjFeDw2f8ZQFHHQgSM+z+CXSNLhQkelw0vzaFEevrPElTz5qlvaXQgVJCnjtwavu2ZeoUTpNcMPPu3QEERWy4ZBbbQO9uz9FpO43QODoULMEV0KPYK0EL3Ih+Xu+jVQvw4MRDokgD+tD7Uih770GO1WugMi9FzQo2OoGpyqiBs26f95s0b/3I0HPjZRtMsjbT8LHaJcgc5sYGl+iJ9TIAVmWNyBp+JKotP1Wn8WIE7d+6UFpgxpTRh8ocABKYIMDZNkSH+VAQsS0sB2bi61EY1/y2AttdqOXAqzlQWAj0RYI2wizbxojjsJ/GiuPoSaI3ACedOrJs2GuGB3v3N1pTBaBYRCSDQAQHc9R0ocWMVGPo3AuTxRQTwMCzCdfLEvnv55CiOXn0OPcmgQX2gvjSXLdtPK3TWS6tDeghsJ4BhTzG8d++eXutqZahd0Xfv3p1Klj3+6dOnOncje7YnyVD+R704ubi4MB53onNt9Km/jtB6+/btgwcPTkKJapYmIFvSz7TOljL83s5ssqkE/rYVfZWtg36mUtaPp/+sz9xSolaSMs5Pnz75iWU8mlE7+5HujOeeyAIbHK0YBXzlErYTOHmvRecQmwpTxJjJjjEnb6E7kveLPtsb07PV19c1YTsB/Gl2Vi2nRI8ta6dB2XxXjC/elrdOfj4Zw9i2D1POkNlzT3ScTV4vhxzOgQfGF2kI6wjjch5pbCAGTsw6AidfkZ3BZyLDwKe6rnWc5ynGlPPomppCoB0CjE3t6AJJdidg9DloBap16Gppg1VzI7+4s7o6PAgBCJQmwBphijBelO63pU2pnvh2CJxq7sS6KYvhHejdn7G+Jx+MjJRI1hqBRdu0Tj4XPXn1WzPdyvIw9FcGTnF1CNCt1eFcoZRFo3kFeUoX0XF9OfQkg/GM/qpeOl/3SWc62ehdfRQ6Gk8kBA5NAMNOq08H37569UorhO/fv+str37OIp0+y93Hjx/rCMYsWZ0qEx1c8u9//3t2N/nARN+ySqc612bLuHAqvFR2EQHjmfHv3r1blK1LHPzSjrE493idAP1nHc72UmQnweRZp/Po8J3gAxsdHaUe0pKtTunasnfKUsSiNIwCi3CROCZw2l6LzsE3BqaIPo2mwqdtoY1ogVcLjSgCMZoigD+tKXWsFgY9rkZ3zgdHNz7KioJldQtwsO1AC/Lwz55Q/OLFi+CpLZfBB2NxVpJHfow4PlcMNpCLJPkMBE67IuveZyL94lOlmc8SYEyZRUQCCEAgLwHGprw8ye3oBDQVN767H/VaWKqvHXH+LgIN/WyjsnAjDQTOTIA1Qlr7eFEcn862pbl6EWiZwHnmTqybctnh6CxaI12D7/4WVfm0g9EiSiSGwBEJMBU/otayyMzQnwUjmTRIgG6tQaWsE4lN5uu4NfgUh55kUMrXr18X5WI8wHVRnlOJ9dNPU7eIh8BxCZzZsHX2rfZG6/ce//z5c319rd+1mN0nvUXR+pJ8y+Nne1bv4OVhNJ77oJNrhuNOpNOzgaK+1Qjo2AjLAkwzmXVnRgQfTtSc4axgSP+5AlqFR9QZ6oAtvd6Iy9KpOnfv3o3jgxjNChoZrRgFAtVwuZHAyXstOgemiBtbUOnHT95CS+Ml/4EA/ncsITuBM/vTssPcMUP0uCP8ForWCnrUBhr3yVjQjdbL8uCx0sgLl/Z16FhY+UOyVEovEdInHcttuPT9ZhbBpjI5iQ1MVZ/4RQROviLryWciveNTXWT8zSZu7VekGFOaNRUEg8AhCDA2HUJNCFmfgNHzMPq5pkXa4EHjzitLzqSBAAR2IcAaYRfso4XiRelmW9qofolslkD3cyfWTRltr+N3f47SyQcjx4FA4wQWbdNqbbrbMlvc9S1rxy4bQ7+dFSmzE2ity6Vby65iMlxNYNHsZXUpuzzIoScZsC/dFGh0ZExJ1rE5TlWZ+DMQwLBXaFnna+isRHm7dACKjs94//69upe8Z6Boj/Xz589XyHbCR66urv7973/7PzwyBUG7yT98+KBN5/LiTaUhHgK5CBhnHcHxJZbS1fn4Bq8f9hk9t8KSVf009J/1mY+WKPtUZzh6a4hUb5m4625pNq5O2F3uEmAU2AX7eQo9W69F53Ae2+6jpmdroTtqzXKc347iWYpe9AKmg/pamJBmIwH8aRsBNvI4emxEEYcQI/gEyMls9P+49HUC2HbMWd6zz58/p0d5aXPd8cR+cdp19PjxYz8mCEsGuVNKe/OwgQA7lyUInG1F1pPPRPaAT7VEo9glz0Xb+9Lj4JT8jClTZIiHAATyEmBsysuT3Hoi8OjRo/QhnkNltc0svQFgikng8WjT0TElPPEQgMBGAqwRNgK0P44XJWB1oG1pgeRctk+g77kT66a8FhjMhF3mvU6JzzYYOYUSaJ/Auklp+/UqISHu+hJUW86Tob9l7SBbQGBdZ063FmA87uU6A2iqvmwyH9TBoSdbzXLpexqdR6Cl2pZSFzW/RYa+RSqehcBGAhj2RoA6PkOnk2g5MZyBcn19PZyBYnnlnC5a3rSlHV06wy7vvnr16sWLF5aqaRTQO/7Ly0tLYtJAYDsBo+N7ym+eECB45Li/tEP/mdBy0VsapzRspYvQtNl4Io86YX3Pk86t3F1GgXJsyTkm0H2vRecQK52YAxHovoXuq4tFrxYWfXC1b70oHQJbCOBP20KvnWfRYzu6aF+SwBszCCx/oyYhDQqPbY8qRcqS9z7ht9c05uHDh1vOPdE7Ah3PPVq6i9SJJxtfVrqsEgFsIAGHWyUIdL8i68lnIgPAp1qiFRwiz0Wre1cjxhSHggAEIFCOAGNTObbk3AeBcptPPn786Lv0j/WLO30ol1pAYF8CrBF24Y8XRdiPsi1tFwuh0O0Eep07sW7abhtBDsd69xcIv/Gy+8FoIx8er0xg0aTUX8NWlrOF4nDXt6CFajIw9FdDTUFZCCzqzF2JdGsOxdEDiwzg5KN547rm0JOtCvr06dOiLLZ/EnxxcWEvkeZnZ0XKfQlg2Hn5yx0/nIGiL8B1+JGOJH/58uWieZgvz9OnT/1LwgEBoX737l0QOXopL7Z2nJf+/czRook8LQE5hfWZxGz1NWHQPpLZZH4C39Wu7zQqfCbhl14uTP9Zjq2fs37WWJ2nHzMVlrNMn29N3fXj079g7KfMG2YUyMuT3JYS6KzXonNYagCkb5xAZy10d9qrl7S7S+4EWOSmS3wL7TIkAAH8aX3YAHrsQ48VajHlumnWeYttT1mF/HVTt4b4b9++id66c09kJ2nymlN9//69jisvLUkAYdFMKXiWSwiMEuhsRdaTz0T6wqc6arTHjdTvPdiFX7faZUyxEyYlBCCwjgBj0zpuPHUqAsYPd7WZdul61t98IqTGgk4Fn8pC4HAEFvl5WCO0oF+8KLNa2Gtb2qxgJGiWgHFKc6y5E+um7PZ2uHd/2Qn4GXY2GPlVI3wIAh1sS6vGGXd9NdS7F8TQv7sKEEAE8DBgBnYCHYzmFQzeznPHlBx6shW+jhKwZ6GWc3l5aU8/mnKRh3fR/pLR4oiEQB0CGHY5zjpiQz3P27dv9VJZvyFpdKT68mjIvLq68mMIOwJiG7x9d7eCgMiDMWDCZR0Cxlb/5s0buzyBMetYJfuzB0pJ/1lCWZoPazB69OiRPXP9+LBl/al5r05IsWebJSWjQBaMZJKLwKF7LTqHXGZAPs0SOHQLbYTqojemOv2zEbF9MRZJtchP4pdC+FQEFtkJjuJmbQM9Nqua1gSbckIaPT/1q4NtTzHX3qDZPlkJBHBqt+tozvL/K+f0ITg6WFY5z566Mpr/ikhsYAU0HilE4NArss58JlIxPtVCdr5jtrPjmi/botHBPbjoqUXyuCIIQAACZybA2HRm7VN3OwFNqp88eWJJP+XBGH1Wv+al/QDulgb9RXsJ3IMEIACBpghUeCPGGqGcxvGijLLVSrP+trRRSYg8CoH+5k6sm0rY3tTMudl3fyUgjOZ56MFotEZEtk9g0ba09qtTVEKm4kXxtpM5Q387uji5JHgYTm4Ai6q/aDRfZFqLxNiSeJFUi0bkLVLVf5ZDTzYx//Lly6Ljc16/fr2pvP9+eJE5LjL07bKRAwRWE8CwV6Nb9KAOwdVRBeoZlp5Q8O7du0UFNZj4L+9Pm7+zSKjXGDpm25IVJ55YKJGmEAF5HCwHRugnZLWbxChD0CfkalPG0ndJdub+MyNwmaLeAQvmojz1AmPq7U6QjyxT8/Mgstwlo0A5tuS8ncCxei06h+0aJ4djEThWC83L1luW/bV0DrnIb9DmB06LvIiL/O951URuByKwqF3gKC6q2Wr9G3osqseWM9d5Fv4nQE7Uhw8fatXsLpsK0EeNqkOOC9/LIb/xlONOMwedYKKp4+zRJzIP+SgE3M85Ll1HHt/c3NQ0GGwg1gIxLRA41oqsM5+JDACfagutILsMi9bgOoFrhQCMKSug8QgEIGAkwNhkBEUyCIiAce9renEakAwS83lnwIdLCByUAGuEgyouFhsvis+k8rY0v2jCByXQ09yJdVMJIzziu78SHGbzPNZgNFudRQm2bEJYVBCJRWCRC3rRdLc/vItYscXloAbA0H9QxXUp9qIul7eQXdqAvVKLRqhFpmWXYWNKNpkPADn0ZJMhBS9d0nlpT5JG/XQay10t2yzJhjSLDN2eLSkhkJ3AmQ1bTqvsPNMZalvz27dvtYA0/gSHctNYrv3Q6WzPdld7zYNzH6YI6NsDnTUzdZd4CFQgYNwXYjRp9Qb+/N6YeYlq0n+WoFo0zzt37qz7tEZn9xgtTZ8D1TEMRoGiptJr5nWM06d3lFkfnYOvNcJ7EaCF7kXeXu6iFxJtOsQWvcdd5H+3YyRlZwTO7E/rSZXosSdtlqvLhw8fRjM3LpZHny0diW2PEn7x4oWLl39efmP52RKOep1TLF+HNjXql67l1Zc7QsemyDunf/WsXjuKs5ZUcusl5j+aR11fX2d5R+mEtwSwAQsl0gwEWJFNWUJPPhPVEZ/qlKKPHu+/M5qty7rVLmPKLFgSQAAC6wgwNq3jxlOnJaAR2TKUa25g/6mSYP9ty46O0+qdikNgBYGEnyrOzdKxxE+deY2AFyW2hyGmMy/KVDWJPxCBbuZOrJsKWd0R3/05FAxGDgWBbggsmpQu2gDWDSJXkTNPxR2EvgMM/X3r93C1w8NwOJXtKDCbzHeEn7doDj1Zz1NLtU+fPtmf10+o2ROnU9pb4KL9JelCuQuB0gROaNhaDGiz8uBq//HjR2nCQf76CFYCTLnMgsS6DF4zxwlOFSN9aa+5pco68coO2ZIhaSCwgkDeM+ODKc0um07oP1eYwdEf0Zc8Fp+y/BoVbJJR4OjmVF9+eq1yzOkcyrE9T8600KPo+t69e3ZR23y7vOgFzKI3xHYypOyPwAn9af0pUTVCj12qNW+lpnyzOiQ0b0F5c8O2A56aebrXdvIbD2odHPU6lERnZwfp/cuvX7/KxSen9OPHjy8uLvSvzk/RWSc6FcVPFoTlS5F3Woek7DW1wAYCjXAZE2BFFjPJFdOUz0SVwqeaS7MN5uNGN4tsGsUsyeI0jCkxE2IgAIGNBBibNgLk8XMSML6Ln/JjBNC0HPDd5joSdN1vqATZcgkBCOxOgDVCIRXgRSkEVtm25kUpV1Nyrkygg7kT66ZyNjM1Z2783R+DUTmTIOd9CWg1qre3RhkWTXeNeR4rGe76Y+lrkbQM/YtwkbgCgUVdLm8hK2ik5SLYZN6ydhbJxqEni3D9R+Lgi9//uBddaFvh8+fPo+iVEemNj36mbX7j4UtIGAKOwAkN23UjeoM75bpyfAoF5BpTR2H5jJyTO3wVGE880SPixit5Hx3hXQjICBM/GOuLpBd4/mUcDg59k9Nql08m6D9j1ZwhxjgS6VzCWUveiItRYCPAEz5Or1VU6XQORfGeIXNa6IG0bH9j6u+TbqeCdjedvabt1A5J9iJwQn/aXqiLlosei+LtIHNtKxk92MLo7dmRALYdwPcPJlbY9xvLw6bfwdbRJ7nUKvifP3+W8ey7OxYbCGyAy5gAK7KYScaYdnwmqhQ+1YyabS0r+3ZDvZL2h79FFWFMWYSLxBCAgIUAY5OFEmkgEBAwfrirV/aW334PNssZMw9E4hICEGiQAGuEQkrBi1II7JBtU16UojUl85oEjNObludOrJsKGcxx3/0xGBUyCbKNCdg3WcXProuxu6Dt0911krT/lJ1VfT22T69xCRn6G1fQCcWzd7m8hTyhecRVtm+9ZpN5TK+dGA49Wa+L4KVLOqP379+nEyy6a58gqvlZXiAtKp3EEChE4ISG7W9Vl8uyENjZbLW3THupZ889oT9xJHVKsa87Fx8HtEP90aNHcTwxEKhPwPj6ZHZ6EyTwP9WoWSm/DdJ/1iS/b1n6/se9MklLot861muhdJrVdxkFVqM784P0WkW1T+dQFO8ZMqeFHkjL9pdqbb4xtb+AsXtIDqQ+RC1EwG4tOHYKqSBLtugxC8aOM5lyfRi9PTuSwbZ9+PIn+JOB0cNNtLpRMs1k9FbRTs8vRe/v9axy0BEqLbim7bVgnPL1eKowK7Ki6m7EZ6I64lMtquh9M7+5ubELMDr8GR9nTDGCIhkEIGAkwNhkBEUyCAQE7L+4E+wtCfLRpV7of/361cVr31oLy1gnDwEIQGALAft7OtYIizjjRVmEa2nidrwoSyUnfcsEjj53Yt1UzrqO++6PwaicVZBzQECvDoOY0peLXNClhWk8/0Ws+Ka1cW364jH0+zQIN0IAD0MjijiKGGwyP4qm0nJy6Emaz+Tdt2/f2ufQms/lfSVzcXExKVl0w99DGd0kAgINETi5Yaup7rick19Vv/p469attEH4L5vTKfu+az/lwfhxft+4qF0jBDQVmT3bSKLKH53en+pvTFGnse9PxQ5s6T8bsbE6Yrx69croKrWvV5dKziiwlBjpAwL0WgGQLJd0DlkwkokI0EIbNwPjNEC18LdZtFMpGZhRGHtNjRmSrGMCJ/endaNZ9NiNKgtVxPfGuCLklsn74snlnDGAbfsw/V8K1dEk9+7d8+/6Ybnrnz9/rlNL/vz5o/PK9eDLly81PZBzz/fhK6wYxev4GzmilVLp5dnTs8rBz3DHMDawI/wjFs2KrITWWvCZqF74VEsot5E8F70+3rLaZUxpROOIAYFuCDA2daNKKlKfgLH5jHozfGmDBO0f7eoLTxgCEEgTqPNG7ORrBLwoaSNcd7cRL8o64XmqWQKHnjsZhRd8dssvtcBgMjw8foh3f35NGYx8GoSzE7B/5Z6r6EXu6x2//MpV3y35nHwqvgVd488y9DeuoHOKh4fhnHpfXWv7aM4m89WQKzzIoSdrIGt6umhlrh9VW1PM9DParWhvgdrmOJ0TdyDQEAEMe9GesOya0x7rUQ+aX5B9sug/1Vn46urKyEE/RJDYud4yFu2n19lew5/q27KoyLaIgHGPSGKSI9vw7d+Y4SIh1yWm/1zH7aBP6VMf/wufqVpoFapX0VN3V8czCqxGx4M+AXotn0auMJ1DLpJT+ZxnikgLnbKBFuL1+1p2MVp7uyx57Acot/8Ru10RpCxNAH9aacJ18kePdTgftBSdYeF7Y1wt2nHLOJHiALbtM/F/tc++D0zzHx06LFetJuT6EWzNKHSyyfCnsGIUL2eFfCCLZkq+YEXD2EBRvF1mzoqshFr39ZmoRvhUS6i1nTwXNdstq13GlHaUjiQQ6IAAY1MHSqQKOxLQ8tPyizvyZmjFmpAz2KV2CEdHojrcggAEHIFqb8RYIyxajjkF5Qr0ut94dy9KLgWRTzsEjjt3Yt1UzooO/e4vwMJgFADhMiMB+yarXIVqemNZ7Q7Fjb7BzyVJ+/kwFW9fRyskZOhfAY1HShPAw1CacH/5L9o6JQNrikA1g2+q4YPujQAAIABJREFU1qPCcOjJKJaZSH0MbJ9AK3GJj97tr3naPHZoBjG3z0rg5Ia9r99HRqfN0+kDleofmNpgUwheuicktJ9zmchkl1vafy/hh78XL17sIgOFliBg7GNlAFNz93fv3vmCGTP0HykUpv8sBLbNbOUq1Qtmi2yyWL0fsqS0p2EUsLMiZYIAvVYCzupbdA6r0RkfPM8UkRZqNIm9ktmnoK2dAmx/260DNPfCS7kHJWBvFziKW1YxemxZO/vKNrUOffr06b6CGUvHtgdQwYde9+/fNwLsIBk20IESa1aBFVkJ2vv6TFSjqbEsrqzeTMWRh4g5j9skVoe92W5f7TKmxPyJgQAE1hFgbFrHjacg4Ai8fPnShROBRFv7+PGjv/9W8wTNWhNZcQsCEDgQAfsbOtYIG9VqX45tLGjq8S73G+/uRZmiTfyhCRx07pSYywXqwKcXAJm9nGJ7lHd/fgUZjHwahPMS2OXDJfsE1T7pzYulndxw17eji1ySTA1Pcf4M/TETYgoRsHe29g58SlS6tSkyh4u3q9JuYHUgsMnccebQE4fCGtDPpgVf/Cae1LbFEr8wrxLlK0yU69/afSXpC0MYAmkCJzfsFlpr2rXqv29Oq7LXuxoCjB8I3bp1a9H5cL0So15NEdA7OeNabtRnoZNQ/G5KZySVONZtHTFfsHU5bH+K/nM7Q3sO+jVI41o0fZiXvcQhJaPAUmKknyJArzVFZmM8ncNGgDw+EKCFNm4JxjmAamH3/9apst207HWsIzmltE/g5P609hVklBA9GkGdMNnouZ/6jamj+B6x7cFo9TG8b7137tzxL/sOYwN96zd77ezT5uxFuwy79PTu5TMRVXyqzrS6DASneqXruH21y5iSJsxdCEDASICxyQiKZBBIEHj+/HnirruV+MWdYFPK9nmCK5QABCCwOwHj7krJub3tn3yNgBelkLXv6EUpVCOy3Z3AEedOrJuKms3R3/35cBiMfBqE8xLYZd+XfYJqn/TmxdJObiefirejiFySMPTnIkk+eQnYO1t7Bz4lId3aFJnDxduNYZfJRoKnfWptr2OiuJZvcejJYu0sOkFzdEW6uMiJB4zfLav56SvliTx2i5ZIcgvqY2n7kLCbrBRcl8CZDVutVUuFurzD0tQwtWM+jP2f610OTP2fwpv4P9ibnpAp72f2iYKGW5xHM4uIBAMB47mqwf6S4dk3b974GJuaJdN/+qo5Sfjq6ioxYDkI6h4zzjYZBRxYAhsJ0GttBJh4nM7Bh8MU0adhD9NC7ax2SakPvC1zAMlm9//WqYjxUHAdoKmFeR2RKKUnAmf2p6HHRgjg8C+kCH1IPDqpa8otM1t3+ighCmYCZ/O0YwOzzYQEjgArMocie2AXn4lqgU81uyqbytCu31yrXcaUpgwAYSBwUAL2votdHwdVMWLXIWB0TYxuPtHuON+BL58/XvE6WqMUCNQh4DfwRImsEQRno18dL0rCwDbe2suLslFsHm+ZwOHmTqybyplTH+/+HB8GI4fi0IE2f63B/qF7Rvj6wtG4LS14+ZtRhgNlhbv+QMqaFZWhfxYRCXYhgIfBjn2jh8FeUPsp2WTevo5mJeTQk1lE/5Hg7du39qnz+/fvNeX9j+ezXhi/W1aZRc9eWVcnCa+BR6tcTYxevXq1LhOe6pLAyQ3bOCErqvrEvo02PRpFaQSZ2xW06ISsoJQVl2fbJb8CEY8MBIzTdw3Q8a/z+ZtR9OI540ESWbRjb55ZihvNhP5zFEu5yM+fP1sy12zz48ePlpSzaexmxigwC5MEdnMqx6rXXovOwdkMU0SHYmmAFrqUWOX0xv1ALejRJ2OUx1g7P2fCEBCBk/vTurEB9NiNKjNWxPfG+Nkea7zAtqW74N3i6Fk2voo7C2MDnSm0dHWMM+eiYuAzyeVQlZrsCsWnWtSqC2Vu34hiHwvSotrzscuWLjHjXQmvFsEmmYxIyQoC6wgwNq3jxlMQCAgYXRPBj+sMmQTuDmNWgQBcQgACzRIwDrX2uX26pvZ8ulwjGGmnGW68ixcloxdloy54vGUCxglPO3Mne/eCT2+p4QWTYfe40Uhc+nYCdmspJ3Ovg1E5YkHO+iggiNn9Ul9uy4+6ixgvX760lKuXvxLSkrLjNCefinemWXtnztDfmeobr47RMu3dUbq+9ny69DCk4RzrrnFqbTSwanU3ymOsXTWxSxTEoScLqOqMeXvnJet5/vz5gtyXJ9V3y4nlmZ+f/cQ1/6miYX+5vtdqpGgFyXw1gZMbdgutNdGxNOjRMFpa4FNYXRH7mawJjEaZFyWjI12E6+SJjc64d+/e+aD0cs7/GMM+I/IzKRqm/yyKt83MdbygDhm0yCb/WjAQWJ6K0zAKxEyIWU2AXms1utkH6RwcIqaIDsXSAC10KTFj+mA4Xr0u0+G5lmc1fZUrzyhb6WQ3Nzf+dDpRXIMz7YS03GqHwMn9absrIlf/hh53V2WDAoxOS+R4vH37doPSTomEbcdk7B6G+NkjxmADR9TajjKPdn2V5Um84rEsRipLay+uvs9Estl7vAR2ex3tKXGb2FlNpZz6Wdo4vRpOrh/CYUyJ8RIDAQgsJcDYtJQY6SEwSkCD8v3790dv+ZFyjKd/cUeJz7BL22dCGAJ9E4ib/Gh9WSMMWLZvpMeLMmpgWSJ38aJkkZxM2iRwuLkT66ZyhjTadR/u3Z/PZ7RGfoIK4YRv+bgu/VybECz8G/xdZHsvZKngojT6DtRoNsYvkxeVfqzEuOuPpa+0tPZGl+hy00Wsu8vrvHXc+ngKD8MiPW73MCwqrvHEbDJvXEGz4nHoySyi/03w+PHj/71IhvRG5+rqKpkkz03jd8uaTAdrnjzFr80lONX44uJibU481yeBMxt2C6317t27U4aV16NhcQcU+nX6dRXR93LGr9QEsPKHB6zlpoyW+JiA8VC2oDvyl0DKs8FNJ4HAccUrxFTrPyvU5ShFyJ6fPHlikXa7i41RwMKZNHYC9Fp2VitS0jkM0JgirjCe4ZFTtdDDrcsGHRlPBmlha8UgsPFkd/lDKq8lVzcTHmyQwJn9aaPqOGj/hh5HtXnayKnXTMaFcFPcTm7b8Rs6TTibUlAFYU5uAxUI91TEqVZk9RVX02ei2uFTra/imiUGp+cnijau4hM5+LcYU3wahCEAgaUEGJuWEiM9BBIEjPtGgjlD8Is78nLgFU9A5hYEDkfA+G6ONYI0m2UjPV6Uom2kshelaF3IvAUCB5o7sW4qZzA9vftzlE41GB10E4JT1lTAUq+pZwvFf/v2rVDOlmyNk9UTvvCN6eGuj5kcMYah/4haO4PMeBjsWs7iYbAXd4iUxtHcaGYVqswmcx8yh574NFLhy8tL4/dCmvFXm7w+evTIcmS+Kma0+xSCfPfevHnjZ7b9G1Q/N8IdEDi5YQcnC9RXaMJtkfief4Wc604eWVGQHgkOT0nUMZG//cSTdfknik7f0qZ5u2zprLh7EgLG1yduvJYjw5/bNLvp5Dz950kM1VhN6d3S68oD/vbtW2Oeo8nsPa1FntEi1kUyCqzj1sJT9FpFtUDnQOew0cDO00IPty4bNGuc0LbjDTN6xo1+9o3mzeO9Eji5Py1W60H7N/QYq/LMMVPDh3ZaHw4Lth2oTE6Gm5ubILLvS2ygb/1mr915VmTZ0VkyrOYzkTD4VC0aOWia4M1RohZymBtX8YlM/FuMKT4NwhCAwFICjE1LiZEeAgkCRgdF8A1kMNvHK54gzC0IHJGA5d0ca4RBs25j3nC5eiN90K/WN5vELqm8+43rV00l1vSi7FJBCq1J4EBzJ9ZN5Qyjp3d/PqXzDEYH3YTgK2s0XLNeowLEkf5nC/Hd0jFGh7Zl6lta1CF/e7+dXR7c9dmR7pKh3YQSk/8SkrMLugTVA+Vp6WbxMAwKzeVhOJB5zIp6uNF8aqUQ1PQk7nQOPQn0Pn4pL4PRbvT89fV1zePnLT24pAqOzB+vZ5VYbX/xj12UT/PBgwdVSqaQIxE4s2Hv7vdJuC3yLlEsudmXT2n7DvJJ1DGRT3BySiJl5bc1+7p1Ehy41SwB46m6rjtygaFGxtl//eoHctYXING3WHq8+gL3UaIm3sEqfapeWuBt+aCIUWAKLPGrCdBrrUZneZDOgSmixU4Sac7TQi2zlGA9leCWvhXkk5g7pfPRXWMblwNKbqjZ3Eon0AzEcpKypjQ1PYqla03+uxA4sz8tBn7Q/k0VQY+xNs8Zo90bozM6nUV7UCBntu3RId7ozTioukfFPrMNjAIhMkHgPCuyBIRyt4zrKQmw0aGqHPCpltPj7jnb95+UWO0ypuxuAAgAgeMSYGw6ru6QvE0Cxt0jboYfnJvGxtE21YpUEFhNQD8sHLwNHM2KNYKwZNxI7/rYUdoVIhPvfC1vaipIuKWIml6ULXLy7FEIHGXuxLqpkEX19+7PgTrPYGQZ2izTIYcuEQjySQy4iUyMtyz1MmaVJdlUY8mSuSUT4wRAOtIE2JJh6TSWbWnlZMBdX45ttZwZ+quhpiA7ATwMdlYZPQz2QttPaRzN2WTepio59GReL69evbIvwz5//nzv3r35TPOlUHEWD4hmsV++fMlX7PqcgvOELMKvL4wnD0vgzIat1rrlk+ztOk+sWHQS5/b8XQ6Wk0ESwrh8LIFgJW8pOs42cB7FCfaKGf3+YS9hKPcQBNTH3r9/f1ZU54zzJ0JqPnm7glkx7AnO03/amZwkpQ4oNP7gydOnT1czYRRYjY4HpwjQa02RyRVP55CL5DnzOU8LtSyOmlqXOYOUv84ivD+Vdc9WDlg+aVZdVKPKglFcfwTO7E+LtWnpItrs39BjrM1zxkwNYcd9pXJy2447Jf3Wwr4vAuq3rJPbQH3ghy7xPCuyvdRUx2ei2uFTLafifQcRbZ6bmqsEVdbbKNlbELn9kjFlO0NygMBpCTA2nVb1VLwQAeMv7jgneTCFOK6XoxBPsoXAFgL7rhEGyV1jT1SENcIAJ+NGerwoCXvLcquaFyWLtGTSOIGjzJ1YNxUypGAy7ErpYFZ8nsEoft/n9OgCbW5CcOKNBiz1qtkzTDWWUeELRR5oW5oWAmqDhThYssVdb6HUeJqaDXwRCj6UW4QrY2I8DJbpmfpePtXPaHUlsjrQaG5xqWnCdp5N5hx6MtMiZAr236jRiSe7fAYss7acrfjixYuZ2pa/re0v2sfpl2MZBvz0hM9D4MyGbRmrylnC1KLX+D25XbCLi4vZxDoybTaNJcH19bWf7MGDB/6lMWzpaYesKq/6jMejGqtJspMQCF6dTtVafsOrqyvfpI3vXaYyLB1/kv6zNMYj5v/+/XuL2BrjVm+wZhSwECbNUgL0WkuJLU1P57CUGOl9AidpoYdbl/k6siyF5NbTD4D4T1UOq/TAFTYqgLG/Gn2WSAj4BNR3WSauZ3AUH7p/Q4++VZ82PLqXSw18l5dQubRwZtse7Zy3nM2aSymV8zmzDVRG3UFxspYda1HtTdmOdTSuQbY4VFW70d5vtNb+a4jRBHkjLcvJvCVmz23fKhjfManWo1OaLDQYU7JgJBMInJAAY9MJlU6VixLQp03GX9wZvgEI5gZsHC2qHTI/G4GgfdWvvr6Jsmz1LCfnmdcIeFFKG3wdL0rpWpB/CwSOMndi3VTIWkYHQdE+9Ls/x+okg9GhNyE4ZcUBS73ip8rFjDaWcsVN5WyZAOhEBn0jOZVDnfh9W99QxzNPxetouXQpDP2lCR8u/937YTwMdpvhU/00K8srdTaZpxnucpdDT1LYLy8v2z/xRBW4ffu2pQVqT9LHjx9TFS5/L9j+og+nJXz5YinhkATObNj6IGrH1e/UtsLsh55YDoWV7Wb5Ps1/o2YsN242d+7ciSNHY6a2w44m3hipbQFTKluds3/GsH0Fu7o4HtyFgCY5FuXKGRfMhRr/GOMk/ecuNtN4oXojaPTbyguzbkrMKNC4DRxUPHqt0oqjc8hI+IRTxJO0UOP6qJ11mW/VOs7SsiV633cwgSvMl9+FVYs+drG4GhHYkcCZ/WkB9kP3b+gx0OYJL6d+jqlxt8ysps5s26OdktzIZ5sDnNkGZhsICQICJ1mRBbWueVnBZ6Lq4FMtp9Mdd19poqIWaqmadoOs+yEKS+aMKRZKpIEABGICjE0xE2IgsJGAxQeuIjR70Wt6f4PTkydPNKBvLJ3HIQABR0Cvw7K8znMZLg1Y3tmxRhioBj3n9o30eFGWmuvS9HW8KEulIv1BCQQ9wFQt9p07sW6a0suW+F7f/TkmJxmMRt/3OQgukGVWluXjFydSOmDx4vpbB9O5bbw71Vg2Zrvicb3G1bp19sF9f3NIXxIZ3fWzFdmSAHf9FnotPMvQ34IWmpIBDwPdWlMGuUUYNplvobfjsxx6Mg5fywzZtH3y9/nz5303Jqp0+T3HK+PFWtzKXvLMwWA+rW+t3759m7kMsuuLwJkN2+jWLKFwnXEwmm32Q0+MGV5fX4/KsyjSz8TyGyOjmRsdVaPPloss8f2ev8nAvoItV0dyLkTAOCvwD/HRI+1vOjlD/1nIJI6e7atXr4wdtSx5xeFixswrY2QUqAy8RHH0WiWo+nnSOfg0toTPOUU8Qws93LosMOOrq6vZJZ70mGU/QVC05VJTjtnBWnMM1cKSG2kgYCRwZn+aj+jo/Rt69LV5wvDUMfdGZ07LxE5r21MH1sgbLyZ7zVV2MZXT2sAutI9e6BlWZPvqqLTPRLXDp1pUxXtNDIzlakJeejcIY0pRAyNzCPRKgLGpV81Srx0J2H9xJ/gVkx0n/DviomgIFCVgnKuXkEGnGvnf5Y4WwRphwFJoI/2OnWq1/cajdlUtsoIXpVpdKGhfAoeYO7FuKmEkHb/7c7jOMBgdfROCU1YcmN185X9NED+eMSZYOWbMeUVWmuXO/sSs5kI6qGVF5lkemXoHHWfub/6M726PwV2/neGOOTD07wi/2aLxMNCtNWucSwVjk/lSYi2k59CTES1oYqoBe9YDOzypKay+pVdHNpJR3ShtGZldaWieKl9JXbn+f2nashnMp5tajezChEItBE5r2DuedzvqVlOvaDnD1aJTl0ZHJ1hWR1MvRVw+swF9Zuav0i8uLmYfGU1gFHh4VkPJaCZ5I1U1dz6X0Y9mEcA/i3fWU2PJkDRtElixEF3xSP26n6H/rE/1KCWODmGx8BoUgnlpnCaOYRSImRCThQC9VhaM6UzoHNJ8jHfPOUU8Qws1DnDtrMtii1Ubn122rBj644JWxFh+zUMnKa/ImUcgkCZwWn+aj6WD/g09+go9W3j0zKwSHtpdwJ7TthPOW0205LKu40/eReNxoee0gZiD/9oivkuMCJxhRba7oov6TFQ745Rs4FCnJ+zpzZraiD6Wq2xF6sMtG2m0Tjda10b5GVM2AuTxEgQY4ktQzZgnY9M6mBj2Om7necq4k8SfRXTj5TiPlqnpIQjsskYQGW0On+0HWCMMJlRuIz1elAqN1LjOXbctrYL8FNEOgdk+cxB1x7kT66YS1tL3u7+B2BkGI2PraHmT1ZR5z35fU8czoNNDZEiDkJpAJl6wuoqUFsyiTWPH7mTOFdDHoaWrv0hU3PWLcDWV2Ni5DTLzOq8p3ZUTBg+D2NKtlTOwyjmzybwy8O3FcehJyPD58+f6EMI489MhIzqwMPtBAKFM5mvNp2c/89CoU2eGEUitebxPVeiEOkhz2kufzBQES5qpZ9fF+5+0TeVQR6rTGvYuH2XJUzCq1kJL8SdPnkxZl4u3eApc4tGA830Mdy2FjuajSIvrZHjW+IZjqiBjvP8F3fv372efMh6y69uA5WCa2XI7TmDpKput/r179+wmrVpo7G5nzpOmeob+M01guOu3ZUv67WlmSyzdZGSiRqvWS8EVc1Fj5iLJKLDInGYtZ1FuGRNXE6z7XmuWJJ1DRrtVVkwR8/LsvoUKl2WJ1NS6LFCxprWzI6/k13HdwYOlL1XiLDdJLvlLSzLbD5cWoFz+lqpZ0uSVsPS4ZpRW5oej+Oj9m3SNHus3YWMTK5pMXy+PVryQh7ZoXaYyP6Fta59Qwqsgt62mnZoV6PdCZQD6IF/fP+hvCmAH8Se0gXVaG+0N1mVlfKqRmYyTtvsV2ayKS2uktENVqkz0fk7RQ2B2ZRekX3fZmdtEbaTmeKH3yMbfa1U/r7FvnY6WPsWYMtuTLEVK+goE6mvNOKA0K1hepTA25eXpcjuJ/bj6EvAJrHBZvHz50s+hm3D9hmBEh2BGUB0kq7xGGIgFm8NHMbJGGGWVdyM9XhTjpHfURC2RFbwoFjGm0jTb1U8JnDf+WNU/xNyJdVNeEz3Du7+BWPeDkarZwSaEUfO2tHq9wRx9NmOkb0L6kfXZTS8qusIEYPbn3rUjXS95M3KwZKXPQoOPpGafqvA2AXe9tHCsaYkzG0snMCTmdZ6D1n0AD4NUTLd20D4taJ5sMg+AxJfNKfpPvj/LhNInkq/kPDlp3F1UBS1X8hScNZfv379banF9fZ212JnMglm+JNTSYuaZM92W59pvGqNhMayMREYyKkkQWUeqXg07gBlf6hVvHcKulFFHjNqsS5A3UMfM/CamIzy2VMEo8KDKLQVZnvWXi3KC65HZA0p0MMpszoHrp37nMythtQSjzSFopwP5aiJlL2jRr8pb7Ce7hFMZBoqIL7vvP2fbu5iol5gCWCje729jpSim3IDiarTIqpd2cYwCjrM9YLHVXboXi2AZG9Foi/Aj++616Bx8Xdubz7qUTBFXcPMVNBruu4WKmHGAW8HWf8TvCtQJ+7eyhH3jH9WjIlXTLGVZMrFQXToVsZQ7msaHPwWnmjCjEq6OnKqOH6+XsqvzX/egcUZaYQrUqz/NrhdLS5S12DMcTek3sRL928n16OP1m7YfPmgPNmpOQ+SUS0rGkHjqcLdOaNuW6Ypv24vCcrn4f+qO1Hw0CMqc5MBUM9G4IwHUMbbzeu6ENhC0U4uKzzCTmeXQ94psdqRT0w4sJ/ulcfo6aGrFsGuckg35Z69dkKHfFTf7Zm1qJjDVWKp1FBpBZJBTYvjxMqqAfOnLk48psz2JtLOi8ZbWWsf5+81hKlyt5TrOxt6+vqmoN56i5MfnncQyNjnDsAd8dUyFmzXsCl44O8mOU8oApmxjND5vu64DtvL7ZXulLILt0hCaFczOtpGUs2uEYKJeuUPW/GG0mfuRrBEGWwpYSXFLO0Of6mgYL0rpZmucVw/aqTy77nhtaBlQ5PMprf28+bc/d2LdlFfjU6P5Ed/9jQ5AfmTfg5EMw9g6NpqQ36urG9yYm/FxX4+j4dLLCn+yNNR6qu344imNsYJbkllcWLKNLUUsela9hw/BGK4j4cnd9dKj336nVFN5omixLmPnNtTIkuGWNId4nbelgjs+O9uv4mGItXPybu2gfVqsR8X4fctU/1xnrBzEs3S81caL1hS9dUevbwFTyp6K95/dNywnlEUxfkWqWcwKMhaL1yBUbZEc9wj1XdgrMNZ8xOKPG/Zd1ZQqVpzfBFy4miF1adgOYyLQwnhZ1ENh6X63CCAT9fFud6VZBB5K3F5WoskHOwuHF2Aq0a9sHLa81AxezNS0wER9d7ll0XUdT1nR6gfr0thshhglKyrG0syn5PTja1rv1CC1pftKM/FrOhUuV/qUbJYpzdSzGeOngIzGL6Vk6RmGghgFBp2OYg8ii7KaMq1AhtHLpeYxVZbiR/MPIjvutegcfF0XNXimiIlmmLjlK2gq3HELHchYBrgtvWL2ddmoQv2X36OqrOYNCxrjqDBFe4OAj2XOX9/vFAi54jKwq1HOihx2QqzIf/UjaixTwvjxddzLU0sVX5JqTUNIY39jaUdxH/3bmfXYaw+W7mH8FurCMub0U0e8e0LbtiyOnNLLBdSyZFGajagTHhzLe9nPCW3AoWYm41BYTF2m4tKXDkyZ5ZYFUUJmS7eQeDzXLYsWXJoVKCxTsiH/ogulYKU2dIAq0VVtNFD/zdrsdsNBTn+aVGdxYdTjCgvJYslTjddXa69rH98Y/Pr64SOu+rMYRv1Mjj7E1zcV45d+AptXm8Y+Te2IsUnkj27YdQbKvCZ6xNxiv58/EgXhg+60CWoxernLXGhUkiCyaG82ZbGBDKOXuwg2JXCz8ek1gmaDWt0Eq8tqXZ+l7e/SLqTNLtcIo+0oiMSLUrotB8DTlzXtv+O1YRrycLcm6iw2Zuk/XcX3mjuxbsqi6yETp00/IMIZi6iWlV+FqXDHg9HA2dI6tvRLwTK82pw5Pe2Uuot2R0Gth50ksyJJqmqbgma9WMPMvEJjDF52TLXEOH6LWS6qV5dTcTuB487KLJ3bYFdF+6XAwpt9nWc3iaZSpvtVPAxTyjpzt3bcPm1Um/KYxeOjH6P6Zn8hNSpJ0Nf5Mrhw0c42kKo1RWc79GTR2ntAPww8AaDKl+p0ZqeezlCGgEbxOra7BUXwyXpQheGyTiOMDaNme9vCsNqzagijCgoi6/s1pKlAhtFLqbgaq/4MexRpEKmmWq23HO0PSzsC4l4iIKDLLTIEk/LtHbhltuqqUE53/pLSOSAsss02WO1kcvIrMJu+4wQ+h6mwWujRCczO2oe6tzZ8T2nEj++4/wx8u36t/XDljYnGKY16qtKtxu8hfSBTYdeLWgSz9LSuIEYBo61qBmKBnzGNUbCMjchZRSLQa69F5xArnc4hY3POklWsozim1xbqAB5uXeYkDwKzk1utLsu1wUEY5a9SYivyY2rOro398JZ1d6CFapcWux2wl1Z6UOVgWe2r3g9nnGkEAgSX/fnTggqmLy12ssX+s/udpqpzTj123INNKVrxU0a7aOmayL+1W2ez7Sn9+gNE/bC6QU1OtnvO11nX2WzAUbIbQ/czGYvN97oiM450R3eoyuzxqbq2bwkEM8ypNqK5gX+r9FTBLpWljoXSnHOYfJT5AAAgAElEQVRMMfYkW1Y9hfTVa7ZHH+Lrb0zSKO/3ZlNhgc1rM4xNi3ge3bCreeEWUe0ysbFFq6VXmOJmJ1z//bKxCkbBmn0jX18wI9imkqVn48NaILaE7KNnzMQyAy+9VIml8mMsEqrvquAWiwfTde8KpyZLfjxeFN8GSoSLbktbLXDHa8O4f/MN3oWPOOVrf+7Euml1kwwejEeBwXT3HSUDIe2Xrt0lAr0ORo7SlE59JlvcccH0r8JcZaiapcst99LKH2FFYBApQOET9sPVEI1+bOVLskXvzsDSAalApfiFCt2sYEP6mq6//qbiab24u4eelTH0Oz12HEj3q3gYEqo/Z7d26D5tSptsMo/JNKjobB8zB9Mmfwo1FVZrjxnVidGkVga6QmY9VUfC7aVotjHrDVGCou+Q4l6AtxSxZjUnmGojQXy1xdggpLGBuCVlXLUSMZ0ZdqDiqcs6y8upb3IqGJ7vpJiCsO49nIT3M8xlrlOs/LKGcKFOz3dMBEXM9vyzTlI/hyO+CcjV81g8koOW1xlnLjm352OcnlboChbVJW5uozG99p968z1a3yBSzXkR1Y2JjVOaCh2L348FTKYuF0nFKGA3lXg5MKUC9UX2bLenrN+IpioexHfZa9E5BFrWZTB/227SQw5MEVeTjHU0GtNlC/WhHW5d5gvvh2e7HU0Vyk1ulfOsO6Wyd3EWiDP4HV21vgbt4fRLOFcvBQTBnu32lPbpaLUpUGf+tKU66qZ/O6EeO+7BEmbsT+r8rqxaj5GQrdCts9n2lIp9de8V1jRGE5X6xnY2GxiaEjMZ16UYDb7LFZlxpFvkunRgFwXsM1inr6VS4VO1a8TYPyjDYKJb7nWVUaRyAtjpnXBMMfYkaryHW/Xb9d5USmN7kUaadVaU85vFmlKbdSNLOlDCqc7YFGtkKqYDw66/zJmC2Xe88Q2s1p5H5GCsnabWlWvX7Bv5ZgWrrKAsxSX6YX+xHG91KzpFj4uLR/OiAhjZdrZGiCGPxviGYQS1ItnUbKrQfNK49lnqr1hR8QpelBVSGfnIYA63Nmx2CF6hpuARY9X2nTtNtfS48ymxahMx/5VKUMRsY5xdd/s5FO09/Fr46A66TvGrkAh3ORj5rTjwzY6iWDcX0kjq56apoF9u6XBi5jlIVWjLk99M/H5vVp5BqpqUfFF9TbmwbKNc6463pakrU3FGUBKy5kygs6m4sfUdfVbG0G9U9HGTJboLf+yOl/zrBjUjqLg416m6QFEBjHKesFs7ep82pdnZeml4LeTckEjxaO7s3AUKzbhWA3GCVZtIZDj0RKAtU3ZXNxfwe8MpZHnjJaqMcrW05Yw1bzVdbhLYX4078kGgUL8fD4T1Ne5QNBsw6mhQWeCsKVop+2snyVatwxqqbIR2CMMOGmPiUs2n3OpXYKc0rj6zqKUNmVv2svj+C7tIQYefsRsPck7oLq8nVGbgFz34KXwglrlXwpYCS5Bq/MzPExYimVxCrcGtyt1gdkXEQ3ZQwZoDkLF2gYSJy/76T3VlifoGt/RuzIh0YzLj6DyIV7Rvme0GA0TuUqZiF8zvil0Oo4EzjwKLbFUd0UYjtD++SLBcjWjUPEYjO+u16BxGtazIM3cO9tZaLeWUmuL4zlpoQPiI67KgCu5S8/NYfUFMiTm88px1xNVZZTsUi/phCW+fDrki9gpYtOyUrqoJRR1R7W9/JV7lKdCsfUqkQ/jTlqqyp/7N2Kj70KOxskNLP1YPlrBhuaRc3+UHGvTMJGqx4pZR3X3YtrRs6ZB9A6gf1lo44UNeoeLZR05lA6LBTMY3CbuFd7YiM5r9wKfoRL2OQ1VKx6fqW34iPPvKZrAK5RCPKdn3P6mI2T3ckkdDW4lVdoJS4paxcfUxrzBWdrCZbubMCe3vfquPIb7m6sM+NMiMs3dxMhi7AGd26fdh2DW9cLv3RTsKoJnDMOik/63sJM8CRGNuulL+3Vzvly2SLxKsZkNoVjAL1QbTJNYIwWpR5udbo8KFWlywwzAoVJesEZwhxerTDMTdXRqIUU/FqJSi/r0pGyhkcovWPkG7WAo5nb6aFyUtRnB3EZ9jrQ0XDSg1h+BABesujzJ3Yt20Tr/uqSlF11x9O2GyBKaGnji+s8EooNfTJgS/alMW6/SrcST7HCOYL/lDeXDLiREHao4Cs1LpI5TslKQmkRF/v+661FipW7Mi+U8V8o37huTCxllKIZFiLFum4q5SiYCxvoM6mp2VMfQnVNzBrbhduP7B735VUzwMo+o2NvM+ujVjZRvv00b1qEjLi48Sr7+VZzCauzboAoVcK1Mo2lT0+kNP1JeJoGWLgyMeBzSZK9SMBzVopihTUD+7RU4JWcJGpwwlb7wIWOquQSvjrFqGETe/0qvWvNwq5Cbgo6DiZuLHCGPRJqOKq2knJjG+MH5YrUx9XAVuQxHdGLbPcDasvqgQ5HgyOgij+Go6nZLBx7J0H0mQpww7Y3VkhHFH50vrh3ORDCY3EmDUJGYFm3KVqvn7Yi8FnhHvjlmt65zFTVTVP49qZMfqGIuWafmqj8Olhx6jnH6yWMhETDf9p+xz6p1xovoyzqJT2XWtRhXJ3l7W8QnQDW3ZN7bRsMqa7WxdziccBdbpQhPdorYqVa4TLEsjcvZgCfTRa4n2ivUOncNon5OOZIqY5mO5a2mYLk0fLXQKS7CGcrX2A0uXCUGeeddlUxVRvGYaUpYveRxeWpdEcboV1DQuTpOH4M1QOsONd9f1wxJ7mA7p8Y0ClHtcyp2lPcpfA1PReqlDFr246HSMDLW0YE4Xqr5Fwi4dxRabWdonBHlW69/OoEfVccVM8hA9mGuPUwFVfLTTaNAzM1WF1fFnsG0HR1MCu1dh1CTqRKqjczJXCJzEBpjJxLa0yJ77WJGtG+mO7jOR6lVxe++Xqws6ottEE0tLuxhaU/BqTw8undbGrdLFWFbWKlF+XaV0T7UQOMOYsq4nkb7aX/W3YEIrZOhviC+9BlH+s767uDOUAed9kcTYlLb2/gy7mhcuDbbvuxb347EIqKNocJOGGK4TrNk38hUEO5bhBdJOrRFGndKB41rjaa7l1SCVbG+2pbNGGFiNerkFRwwDFdsv4wlSIgYvih2sJeW6jjdQ0LAisxRnTCOpRi0tKDe+HCTZYo1GCVcnWwdc9cq7ZFgtv/HB2R5VujNmVS6ZdIFPbwve/t79xV1KIqaPwWjKAOJ5V4xiqbc2yHN0vjclT674KaN1tcsolXqYoCdU6X5FpmbCThg/IHvT43Wc1bPrxOybxOISVYSr7CJQgiZWyrDONrZYy77WXFhVUEpf+1vCsoR48No4FU/LI+FHC3UVnAo0OCtTXWJ6U/LnWm8e8XVe2iSavTvVXSg+ljkYlWQGuTQ+lGXpH/AwDKxGe5hy3VpPfVps2C5Gw6gGxKn+bYhfOpdzmY8G4jYVlJ59/jAqhotsWdF/ScqAztXV1devX13k79+/h7CqoYAuf/786e7mCkgld+7cGcZFF1iRucQb5JSQTvIV+QyPDDO5y8vL1Tk08uDbt29fv36dFkbwNW19/vx5Oln67s3NjRrzt2/fgmQa/D5+/BhEdn8p7IM1DjUdDFIxQyPa2I5knMPfkPnQdoawZr2PHj2awvvjx49Pnz45wVwzUYxE0p+LmcohES8xBqnUiodkTjDFyDZu376deHzprQ4M+6+//pqqtUhqMHvx4kWQQO301atXQeTqS9nD06dP4zarDFW6CK/OecWDslt/9BnNwV59jWU+PZmiluX37t0bzXZd5K9fvy4uLtRqLI8Py9EtTUB6f/funV+WavTgwQM/Zgirv5Va43g/RrPbv//+2388JqaqbRHYL66psGrqa811eooc/jZKO/SE6vTUipWV3w26nLP3hy7n1QG1DlV/9HFVQdY+emvHyF77T3/y4IxzmDyoybuYdeSHMXqwyWGkHsKzvb0vlYoexMgypZEA/sxhkGeonSS0jHcayNSbSSTxGR3O1rHSUxJMXaUPStNpv1c8+ShQzioEfyA/9KK69A0jPdFVYl8w12R2b0QSrMtey6etOtI5CIL+Tt45DBAO92+XLXS1Fg63LkvXVG4uTRUSaTTKKMFG15+WGJonuHFntLjtS8I423L98FDWMFXTdGgYlN2IPEyQhjSWCVsseTpGHamUouF7SObAKmZYsrmYdD5Td4f5p6rjz/SGxIpJ1EhuT32Q47J1YgyCbZ+LSiQ5GQbBHO2huNkpkJPKEpDlnNNR3Fn/dnQ99tqDWdpgOo2cdaP9SfwiL53Pce8e3bbt5DWsqHt3o4n9wcopNW5q+PPdyKUFOLoNMJPRhGrpTKbLFVm5kU54hwnt0tmsa7w7OlQlA24Tp4hEQEtUvc1PJBhuuenBly9fHj9+7KfP0ntbOmQVWv+Fsl/TdNhSBbWpZjfJlOtJBm5Df6LORAajGNd7D93LkCaxRk7D7+/uaYf4YdAZjMS3E4XTzgrtWNCbO2cJbt77/9/HT7yVdulnA4Ngsttg7qFL7U9btC3kzGPTaQ1bllPHCzdryV0miGcmQTW1W0Ye9SBy30t/zHX9VQvvl33BhGiQbRBs++6mXG/kmxJsX0MqWvrUGkH24G9icTJoFhdsMtTQmcXDoyFerdi1FFeiH2CNIBrlNtLjRfGNbTY8rHpk/8Myx6169KBiLOudfb0oQwWLDgcqYqAkIMO031EaoA0yWFgNKRf961fNdSwtDMGLarEx8VHmTmdeN21UsR7v791fl4PRakV3tgnBcZjdbZVlZac+UB+8uCFApccfCk3NhJ2oU4FhyaNxTSOaG93kDdi4Q8wvLpbfvzuE4xrFaWZjNLcUqOArDw3cOiTCOcFWgxpKV24DKyeMlg+jaw2XYGlA4/7Rtyr5UxdVP+8iXRlKBcPEtf6sLNYmQ3/MpJuYqe4CD8NSFR+9WztVn5ZW7uy0R/0zm8ynGBYcvNzRLC6gCeiUHOeJ1xxXszTHpIOAXicPU5+0EpVGhz9prFpaZT0laKOZy4u9NLc+0qvdjgIpHakmnAAowy4twFT+7iDJhHhLbx3dsKdYyXiGZhgcWDikVzvd3kFJHYneXgvspbrIkn6qG/FBpS18ECOuWqHTu6WmqZMOfZk3Kk4dbNCBy0Jk/AnmMYFYHsUoH+1GGsW+3cYS4u17a7S+o3zKRZboDzdSVaufqm+b4/iUtEfvP6fqVTR+duInqkUFmMp8VjCZfc2JTdzxnnkUmNJa6fjZHqm0AKP5W2x19EFFHrrXonMY1ErnsHES0sLjXbbQLWAtE+am1mXpymq2MNtfKYGWXel84rvq/+PFWmxO6zKPi4tjZusVC5M9xjIIxpKnY7Rcyi6nMUMhTciWWDQZ81+dbPS3FBKizt46uj9ttoJTCTrr3w6tx157sCnbM8ZPdYCWYddYxCGSHdq2FxHWMGrpl1YPHxkfrPy+4NA2MNWQM6pjKqvjzmQSNRpmm0d8U7bXSGeZn+/rUFU/KSF5s5YeL4x8/EzUc8ZWp3zWvY1SowveS462U6Up9PrVr9rG8KHHlFino4ooGmnpVTbq6CiPM8THlpZ2VmgTQvxInZgV+xxOOzZh2LFNpg37KF3W7nKmhzCNzrtLGAgQW0KFGMsgW0GM0SLafCMvUWcFCzTb0+XoGiHtrtELrFi/cjOuWyMIpib/s44s1ggCJfJToLLYcKzWIUZ979Cx4EWZQhTHW7ri3b0oMqr0wBrXq0SMhdWKXreEqLN5FqrLiuq7R9IqbmfuJHSj49Eoc40IK5ZmYhJvwBCfNITGd8tPLbsO/e5vVOmKPPRg5JrkisDU0O+Dsmg8NuZ9va+zTV4VXz23HO1SRidLs2L4nGfDym2FihOPqCKzTrDVXaLKVQc4SiCuyGiyWSCJBKuVm8Cl6ohGotDhltJoOFgxZJeeiqeH7Nl6ZUmwAktCI+lbo+10qhar7by/oT9NtYW7o90FHoZ1qjl0t3a2Pi2tYi1eZoEogbqsdD7xXfWlcUcX96XrMo+Li2Nm6xULkz1m3eD1f+LKxNPl7LI2m6EUqblyiflZzHmXGPvufA1jalRpFLqrNKMD3qBi8dx3rbULZFfoXv1CelVc0wkbtPS0OTluKwLHNewAkbv0WSk8urpTpCrup7Sg01AhG0isrndvtgnZHB8Jqc5ndNgbnQ2MOkEsuIxpVKiTbTZgX9FJuZI87kmUw2jdA2ktTrQpade5mwMBmr3cQmaK2NL4pS23AkwZ1VQtLPZWQcKgiClpfbYKH67/nKpX0fhZFccdUVF5XOazgskqak5spt6fnXMUcGqqHJgd0yvLMxRnsdUpwQ7da9E5DGqlcwjG6CNedtlCNyriiOuydJU1gkwp2o9XxTWy+51znK3uKk3CG+ZnKBeNZZiIS7HE7NUP+xUsUTsR9ouoGRbSBHm79ym7zLK3hGCrb9lr1JOjuL/+7aB67LUHW90ehwenRqupCefG4hp//KC2baeqMVQzihYclcZha3Y9bq+7MeVBbYCZTGxRszOZ+JEhxp+WK3wsT+9eI51lft6CQ1X9wDl9qsYO0LjeDHKT9keHFeVm3LCxaGxSLx0I0PLlQceUvXoSv1u29Cotqz6jbAzxvmEM4fQQb1l9x3lmiVm91eGEYxOGHZtc2rAz9ip9Z5UYeTWrb7DusSVUiLEMshXEGC1i1gMw+lSFyFnBGrSuXCLFa4T064yhXDkVR6eU9jWC8pGtqlGPLskDpbNGiNXkEEkRxnXZrM24PIMAXpQAiOXS0hW34EUZbciWCmZMY2E1a71xgowS2rMqVJe4dvaYY82dTrhusqtyNGWX7/6mWtyhB6NR9dkjLW4Q9edqQaO9kOLj6VYLs98pA/ZtYNHcUkg1Rx2dNQnCKPDRxL4Ai8LKbbSUjZGaMMyO11LxlAHEpctOlHjKrkZZ5QUlqn6LjiXcEpMY+AJtqlKqbFoS3VWaRPUzTsVntRzIX+JytA/Zoo7ZZ4XXXhHZudE3K8Wph4mRKgdLHUdfhxnlNEo4S+a4CeL2IkXMVgcPQwLRQbu1uAEaG1HGZJb2niCf/ZZl5qPqa4DePjz5GNlkPqpKDj35f0aihir7OMnQpR5BlfXbRjosOJoQqEFqYNOD+lfheFkVZ1K0yY1ac2uRew0AIp9AITuPlVUnJr3eSMhsuXVQwx4lP/qGIzF2qj1K6Roy9aAgC4X+BE3/6lKTS8UPa7nZlttIs01UNiCmGqlHktjqmqaWLrplMaGNaURbYgTipS+HiY6vtUFfaqTKaqoD0S27qFNM0oJ1Pxquw5KGtvRu0f7QbiFBylEbrtOCAkksl6PMO+g/R+tVOnIYNRLYp3qk3QWTzDUnNhpSpyidcBQorf2p/DVJmNLCED/1YNH42UYk2UYFOHqvRecwqJXOId0qD3G3yxa6nfwR12XpWmsSrsntqLpHI2NvmGLsXZ/KSvQPaVGNd+3CjFYwS6RlEDRWxyWTprLItiITIXVixAH7C6oVRacfKbcuWzqPFaK4acy6m1Q7rTdLWEusJktMf/3bEfXYaw9mscBEmlEs6a4pkVsHt45o2xbsWgnKM5zu+du8u8g1bUExm+aINsBMJrbe2ZlM/Ihi8JmMYpmNtMy4GnGoqgdY2sZV/ZO8WTMuXUd70cSyRdnqrhqXeqrBVPSvwopRvH1sampuPwphNHKpvbWw9hmdHM72A3kTDKYyivRskQzxsWmlh3h7rxLnvDFmy26HpX2FRD302IRhx8aWNuyzdX2r66umFLMdYrR7bXW25R6ckrZovGWQLSpAIvM238hL4FnByhnJ7jnHawTjeJcY2jTbnFoj6PWW8tfM3+L8l2pYIyQaVHY+o2XhRRnFMhtp6Ypb8KJ0vDac1VGJBBa9V+72JdJUTducOyUGl6mKHHrdtNEeRpuwIjdmu+/jo4o++mC0HWl/mxAGJtLsqBnHZqCWLj+zhk49ovnk0N/qXzkfdKkOTZPG0awUmdheFc+E46LtMeVW/aqp0Qa05UYpBSqmpEjdUoKpGgnyADa22LygJIAUF5eSK0a1kD1MVTOOl5G0sFVp1IBjaYvGTBlALtWM5rNUXyJw5qF/lGFTkXF3oc7HImHCEtQ6lO3oW0j1dcofD0PQM7TQrZ22T0tbu4a/uI0E6vMv4+FJMXa2KisxC0qLarxrF8avV97wusHrvIeeSGfDxLrobMxoQPWTyVyMs+oVZiqw56Qa6HGvfkGzgUAS/1LThRU6zfJIBas4nGHHYBM+So1kxjdJcbazMa01W1VWIs2KPZsg3Rz8ppElLAvUTL1Q29fUZ8VsZpFHQEVUaKdZUG/JRNWctZzSCdrkLAOLKz7qid7CP9ezsah99J9xvSrEzK4iCnVrs1WbFUzmVHNiM9sJn2oUmFVfoQRawqS7kULlprO12GqcQwe9Fp3DoFY6h3SrPMTdLltoFvIy7yOuy9J111R80SopNo/ZGHmi60z49+qHfQKWQTCtkfiu6PlF1AwLaSyPi9F6v6YwflkyKidGiYD0eDZHcZf927H02GsPtqWFyiz9hu/Cs4ugLYUe4tlj2XYaaa7Ox5lH/UBiJZuu+5a7x7IBZjKxWc7OZOJHEpamdnSIN2V7jXRqL7PNrSmHqqSVzLxZC7SmVhO3izgmeMpdqiPKspaPS9S0xGJjTpIGA8caU/bqSXzVH13jGY2QId43jCGcHuILdUSxGHGMRrqNqj/P2IRhx/aTNuyNpnWqx6fmM21CiC2hQoxlkK0gxmgRs86o0acqRM4K1qaBZZEqaFPa+bYoWy2lC22WY42QtnzNiDTaLlLWbOK4RLwoMRNjjKUrbsGL0vHa0KipvMksep9tidkTBP28q3L2gjJmeJ510xZovb77cybqAh0MRlsU7Z7N9R6w8scvTv5EQLM+p+68AVU23TNP9ZDrxFBuiWpuv6W6FGKl+Xz6g468oIQ3+zw2xlsOl+QvMRXveFYWayeOYeiPmRw0Jugu8DBk1OOxurWT92lpvWsQZJP5urnW6FNqGmngo3c7P/RELVB/2vykXlizFhmc1lSa7a2DNUrw6JFyyWV82SzCFWa3R2Eu2xttq6UjpYUEoppO2KCmNW3jKIYdIEo4fZxO1YPlfQvVcrPdUlk1wPTa3iEtEchrgdK4Mlwtp+XN5cYiVsu2y4N5W1DQio2XNfvDRZADOJpBLXq8ZuIAdTf9Z1CvOpezE+O9pjSzgsnkak5s1J0ajfwMo0Ad44xLmd3JFD9SIcZiq4EYffRadA6DWukcjH1jy8m6bKEZgR93XZaAoK5bXXEw+w0sYemlclOelkEhIdiiW3v1wz6ZEvXVcskvomZYSBMq6PjQE1frvPPYlj1OQ5W77N9UtUPosdcezLWmFQE1mdEer1kn0oo6bnzkELadqGOwdyRWtxKojlpfrB5e9aD+ZDP6Uz7q5ZSh5idaSitzvQrMclSEfQWUoLHu1iFsQPBj5daJOe5MJuCDzyQAsuhSncBs+1JTWpTnlsSLeoy8bVwLNGU4S2MqgSSfXTBuLGKqaMXPDhmDUhI56JaqYMxnVsUaQbbATMu519289lZo7cOceS/zGC2XIT7uK9TJjLIaIjPuQ4uLTsdk7LLy9hUbB44SYxOGHdtS2rATNs+tgIAsNsarETNI1shlLGqFGMvUvYIYo0W0+UZeos4K1ohFlRAjmNuria0oRZ6iXAM0a4TRtuNHFlojSO9+KQrjRQmALLq0dMWaEC7Kc0viqabd8dpwC67Vz1r0vqKP3fjIseZOQWW7XzcF9V102eu7v6AB9jEYLdJsOnGvmxDUf2rPTJZXjYMJaUopv0Qapu4GM+HA/JZeVlv1q2+cfcVgFF6gZFSVQUk2i3ZmpTImyDuUlJuKdzwrM2pqSJZXXw26TBfROGLioF+dWoakq4aHIc0nbzMp1K3Rp6WVqLua/Giim2tAH8Z95aY8ay5Lj6vov6QD42yJZB0T+PXrl7rUr//99/v376U11Zj39OlTzadv37699FnSQ6AcgfYN+969ez9//hwIqA1eXl4aadzc3Pz99996ZEWDVRHyOKjBquU+evTIWOKOyVRZ1fTTp0+OVVoYDcmvX79+9epVOlmdu1++fBm61m/fvi0tURVR16pXtrKTpc/G6X/8+CGbkRjCOJBU/hcXF4MlZCkiLvQ8MeptRiuryehofLPA3759q+bjZJaDspGm5ERyAfpPh4JAywQYBVrWTmXZ6LUqA2+8ODqH1hREC7Vo5NDrskQFtVAalmz6d8X6WqsqLamGv2Yn+Ynqx7e6WdrEVSPGTqB9f5q9LpaUvfZvZ9OjdH30HkzvVuKRSC87ZaIWSz5PmiPatpQoN+/gko01pemEXHDPnz+PbxWKkTzauSJHseY/U1IlipbAU80t8VTGW0e0gYzV7zIrVmRdqnVLpXCb6H2x3orOMrTs8xleDqrDX/qa0q12NYR1vAPkhGPK1CB+uBeasw2EBBDIS4CxKS9PcjsJAW1I0yTEVVazC61AO55XuJoSgEDjBFgjpBXU/hoBL0pag9w1EmBtaARVM1kHcyfWTbHB9Pruj8Eo1nUc0+smBNV0qNoKn/NASR8x6Qsmfb9t3GRl9JYrc60679y5M/yrUtylwi6+8pp02JMmb7+/Oo6tZTRG+wREye6ft4NScT4fwYkvK4MaCLQ/FR/V1MbIQ8/KGPo3ar+Dx/EwpJV4wm7t0H1aQpvDgK7RXH/x1r7Eg8MtzUn+Z4/5Q+P8ZzbPfRPUUTSHnuyr5RZLV1PUrhdtedSrJv2pNWqLw9Am1cwk8TCv1TRas1t9MP/gwYMWq4FMEPhPAm0a9sePH7UclaQ6jcJ+4olfs2HsdCdZuNY6pPHbrBqs/tRy1Wx3WYj6Yq8LD5VVvzTU16+saqp6qXaaCjR7kou8PBJ+tHcVEFVBCho6WNVCdeljNrNO1zy1FwHfGS0Z1Mqa7SoJz74AACAASURBVC7oP/cyEspdTYBRYDW6Ph6k1+pDjyVqQedQgurSPGmhi4gdfV2WqGzCb6CntGQb3oL/99r6/znEWLUlYHKrGwKJduE7ndQc1DSO7ig+Z//Wnx4P2vo0G9GOpVj4lo+jjaWtH3OIPurq6urFixdTcHTgtc4gnrpbIX7YZrF0s93uYjsyh7ABJy2BKQKsyKbIEC8C53SbGHcnWw49cVakDl/bsEbfUfqrXU3ph7fJJ3xHyZjirIUABCCQJnDOsSnNhLsQGCWg6Yd2xA0bwbUJSr9gecIJxigZIiHQCIFhjaBGqr1h8S5x90aMNcLUMkp63GUjPV6URloQYkAgO4HO5k6sm2QhHb/7YzBa1AN0vAlBHNTY3WTJTSkV774Hds5nzSrXfR0jb7mmrG52OgTiy2Y/dnDW4li5z6AcKEdp2HUjUCu+0PRBDdNUl61/2T6ogRjuemc5Rwkw9B9FU4XkxMMwC5ZubRbRURIkVKkquMGXTebbFcqhJ9sZkgMEIAABCEAAAhA4PAG5G+RVdNXQUcryTbtLAhCAAAQgAAEIQAACEIAABCAAAQhAAAIlCEx929zycbQlOPSXZ/rEkw8fPkj1jdRaL+Z1Mvu7d++M8nz//p3P1YysSAYBCEBgKYGpiUGQz6JDT4JnuYQABCAAAQhAAAIQgAAEIAABCEAAAhCAAATKEZhy8fHurxxzcoYABCAAAQhAAAIQgAAE+iDwrz6qQS0gAAEIQAACEIAABLYQ0K8H+4+/fv3avyQMAQhAAAIQgAAEIAABCEAAAhCAAAQgkJ2AfvPk06dPcbb6Eaej/NRSLDwxIpA+8US/e9bOiSeSVieYvH37VnttdQ6yRX3241EsuZEGAhCAAAQgAAEIQAACEIAABCAAAQhAAAIQgAAEIAABCPRBgHd/feiRWkAAAhCAAAQgAAEIQAACuxDg0JNdsFMoBCAAAQhAAAIQaIhA4GS/f//+gwcPGpIPUSAAAQhAAAIQgAAEIAABCEAAAhCAQI8EPnz4MFqtZ8+ejcYTeQgCNzc3L168mBL18+fPbXredM7Ox48fp2zSr87ff//tXxKGAAQgAAEIQAACEIAABCAAAQhAAAIQgAAEIAABCEAAAhAQgan3LLz7wzwgAAEIQAACEIAABCAAAQjMEuDQk1lEJIAABCAAAQhAAAKdE3jz5o1fQ3zrPg3CEIAABCAAAQhAAAIQgAAEIAABCECgEIGpwyMuLy8LlUi2FQg8ffp0qhR54R49ejR1t4V42d719fWsJFdXV7NpSAABCEAAAhCAAAQgAAEIQAACEIAABCAAAQhAAAIQgAAETkWAd3+nUjeVhQAEIAABCEAAAhCAAATyEuDQk7w8yQ0CEIAABCAAAQgcj0DgZH/+/Pnx6oDEEIAABCAAAQhAAAIQgAAEIAABCEDgUAR+/Pjx7du3WOQnT57EkcQchYAcaz9//hyV9u7du69evRq91VTkgwcPpn6H0Mn56dMnFyYAAQhAAAIQgAAEIAABCEAAAhCAAAQgAAEIQAACEIAABCDAuz9sAAIQgAAEIAABCEAAAhCAwBYCHHqyhR7PQgACEIAABCAAgcMT+Pjx4+/fv101nj175sIEIAABCEAAAhCAAAQgAAEIQAACEIAABAoRmDo2AudMIeAVsv3161dwuLBf6Pv37/3LlsOXl5cvX75MSPj169fEXW5BAAIQgAAEIAABCEAAAhCAAAQgAAEIQAACEIAABCAAgbMR4N3f2TROfSEAAQhAAAIQgAAEIACBvAT++vPnT94cyQ0CEIAABCAAAQhA4EAE9Nut/q8Kf//+/d69eweSH1EhAAEIQAACEIAABCAAAQhAAAIQgMARCcgD8/Pnz0DyW7du6eCMIJLLoxB4/vz51KEn9+/fv7m5OUpFJKfs8M6dOwmBP3/+/OjRo0QCbkEAAhCAwAoCOnZq6tMIPzf2+fg0CEMAAhCAAAQgAAEIQAACEIAABCAAAQhAoAUCvPtrQQvIAAEIQAACEIAABCAAAQgcl8C/jis6kkMAAhCAAAQgAAEIbCSgby38E0/09QUnnmxEyuMQgAAEIAABCEAAAhCAAAQgAAEIQGCWgHwy8YkneurZs2ezz5KgWQJTJ55I4KdPnzYr9qhgt2/ffvny5eitIdJ3KiaScQsCEIAABCAAAQhAAAIQgAAEIAABCEAAAhCAAAQgAAEIdE+Ad3/dq5gKQgACEIAABCAAAQhAAAKlCXDoSWnC5A8BCEAAAhCAAATaJRB8ifH69et2ZUUyCEAAAhCAAAQgAAEIQAACEIAABCDQC4HAJ+OqdbijMZzkBL58+ZKA8OTJk8TdNm+lrfH6+rpNsZEKAhCAAAQgAAEIQAACEIAABCAAAQhAAAIQgAAEIAABCFQmwLu/ysApDgIQgAAEIAABCEAAAhDojwCHnvSnU2oEAQhAAAIQgAAETAR+/frlO9lv3bp1eXlpepJEEIAABCAAAQhAAAIQgAAEIAABCEAAAhsIfPjwIX767t27Dx48iOOJOQSBr1+/Tskpt9u9e/em7jYbL2uU5FPi/fz5c+oW8RCAAAQgAAEIQAACEIAABCAAAQhAAAIQgAAEIAABCEDgVAR493cqdVNZCEAAAhCAAAQgAAEIQKAEAQ49KUGVPCEAAQhAAAIQgMABCPgnnkjcZ8+eHUBoRIQABCAAAQhAAAIQgAAEIAABCEAAAgcn8OXLl9+/f8eVwDkTMzlQzLdv36ak1XE2U7caj7+4uJiScNSGpxITDwEIQAACEIAABCAAAQhAAAIQgAAEIAABCEAAAhCAAAR6JcC7v141S70gAAEIQAACEIAABCAAgZoEOPSkJm3KggAEIAABCEAAAg0RCA49ef36dUPCIQoEIAABCEAAAhCAAAQgAAEIQAACEOiUQOCTcbXk0BOH4oiBf/75Z0rsO3fuTN1qPP7WrVtTEibqO/UI8RCAAAQgAAEIQAACEIAABCAAAQhAAAIQgAAEIAABCECgPwK8++tPp9QIAhCAAAQgAAEIQAACEKhPgENP6jOnRAhAAAIQgAAEILA/AR0r/vPnTyfHw4cPb9++7S4JQAACEIAABCAAAQhAAAIQgAAEIAABCBQi8OnTpzjn+/fv45yJsRwo5vfv31PS3r17d+pW4/HHPa6lcbCIBwEIQAACEIAABCAAAQhAAAIQgAAEIAABCEAAAhCAQDcEePfXjSqpCAQgAAEIQAACEIAABCCwI4H/2rFsioYABCAAAQhAAAIQSBC4ubm5vr7+9u2bfjdVn0ZcXFxcXl4m0i+69e7dOz/9y5cv/UvCEIAABCAAAQhAAAIQgAAEIAABCEAAAiUIXF1djWb77Nmz0XgiOyAg514HtQiqwHkoARAuIQABCEAAAhCAAAQgAAEIQAACEIAABCAAAQhAAAIQOCEB3v2dUOlUGQIQgAAEIAABCEAAAhAoQYBDT0pQJU8IQAACEIAABCCwiYCOO3n69OnPnz+DXG7duvXmzZvnz58H8Usvf/z48fXrV/eUTlR59OiRuyQAAQhAAAIQgAAEIAABCEAAAhCAAAQgUIjA6E+9qSz5ggqVSLZ1CMjDFnvzhqKn4usItqWUhORyVG7JmWchAAEIQAACEIAABCAAAQhAAAIQgAAEIAABCEAAAhCAQAcEePfXgRKpAgQgAAEIQAACEIAABCDQAoF/tSAEMkAAAhCAAAQgAAEIOAIfP368uLgY/aLg9+/fL1682H7oybt371xxCvBLwj4NwhCAAAQgAAEIQAACEIAABCAAAQhAoBCBX79++QfRulKePHly+/Ztd0ngiATu378/Jfa3b9+mbjUef319PSXhw4cPp24RDwEIQAACEIAABCAAAQhAAAIQgAAEIAABCEAAAhCAAATOQIB3f2fQMnWEAAQgAAEIQAACEIAABOoQ4NCTOpwpBQIQgAAEIAABCJgI3NzczP6u799///327VtTdhOJlIO7ox9lffXqlbskAAEIQAACEIAABCAAAQhAAAIQgAAEIFCIgO+T8YvgRFqfxkHD6UNAdMzx4eolR6WOYJ4SO13fqaeIhwAEIAABCEAAAhCAAAQgAAEIQAACEIAABCAAAQhAAALdEODdXzeqpCIQgAAEIAABCEAAAhCAwO4EOPRkdxUgAAQgAAEIQAACEPhfAsZPXF6/fq3Twf/3sSWh4MAUY4lLSiAtBCAAAQhAAAIQgAAEIAABCEAAAhCAwAiB0Y2POpH20aNHI6mJOhSBtBJHVd94/dIyp+vbeNUQDwIQgAAEIAABCEAAAhCAAAQgAAEIQAACEIAABCAAAQhsJzD6MoV3f9vBkgMEIAABCEAAAhCAAAQgcEICHHpyQqVTZQhAAAIQgAAEGiXw48ePb9++GYX78OGDMWWQ7M2bN36Mzk/xLwlDAAIQgAAEIAABCEAAAhCAAAQgAAEIlCAgz8/Pnz/jnJ8+fRpHEnNEAonDhb9+/Xpzc3OgSunA5dF9ukMVEjU9UB0RFQIQgAAEIAABCEAAAhCAAAQgAAEIQAACEIAABCAAAQisJsC7v9XoeBACEIAABCAAAQhAAAIQgEBMgENPYibEQAACEIAABCAAgX0I6OMHe8GLErts3759+/v3b3f58uXL27dvu0sCEIAABCAAAQhAAAIQgAAEIAABCEAAAoUITB0hwfkRhYDXz1autkShx1J0Wtp0TRMQuAUBCEAAAhCAAAQgAAEIQAACEIAABCAAAQhAAAIQgAAE+iDAu78+9EgtIAABCEAAAhCAAAQgAIFGCHDoSSOKQAwIQAACEIAABCDwf/zjSGZxjP4ycPop/UDr69evXZpbt275ly6eAAQgAAEIQAACEIAABCAAAQhAAAIQgEB2AqMbH+/evfvgwYPsZZHhLgTu3buXOA3k27dvOo94F8GWFvrx48dPnz5NPaXzUFTTqbvEQwACEIDAFgKL3hNtKYhnIQABCEAAAhCAAAQgAAEIQAACEIAABCAAgY0EePe3ESCPQwACEIAABCAAAQhAAAIQ8Alw6IlPgzAEIAABCEAAAhA4DIE7d+4slTU44kSXt2/fXpoJ6SEAAQhAAAIQgAAEIAABCEAAAhCAAASWEvjy5cvoZ8xPnjxZmhXpWyagY0100PCUhHLHyRKm7jYS/+PHj6dPn04Jo9pdXV1N3SUeAhCAAAQ2Evjnn3825sDjEIAABCAAAQhAAAIQgAAEIAABCEAAAhCAQAUCvPurAJkiIAABCEAAAhCAAAQgAIFTEeDQk1Opm8pCAAIQgAAEINA0gcQXEbHc+h3gODIRI/e6f6a4Hn/16lUiPbcgAAEIQAACEIAABCAAAQhAAAIQgAAEchHw3TJ+ns+ePfMvCXdA4OvXr4laPH78+ObmJpFg31u/fv26uLhIyJCuXeJBbkEAAhCAgIXA6BFp8YM6oCqOJAYCEIAABCAAAQhAAAIQgAAEIAABCEAAAhCoRoB3f9VQUxAEIAABCEAAAhCAAAQgcBICHHpyEkVTTQhAAAIQgAAEDkBg0Tkm9+/fX1SlFy9e+Onfv3/vXxKGAAQgAAEIQAACEIAABCAAAQhAAAIQKEfg06dPceZy79y7dy+OJ+bQBB48ePDhw4dEFXSqyMePHxMJ9rql01jkn0x8by+Pomq3l3iUCwEIQKB7Ajp56ufPn5Zqfvv2zZKMNBCAAAQgAAEIQAACEIAABCAAAQhAAAIQgEAhArz7KwSWbCEAAQhAAAIQgAAEIACB0xLg0JPTqp6KQwACEIAABCDQHIH0z6gG4j59+jSISVw+f/7c3ymr3xB+9OhRIj23IAABCEAAAhCAAAQgAAEIQAACEIAABHIRmDrhQi6aXEWQT1MELi8v0ycOy7P36tWrpmS+urqSczJx4smbN2/kY2xKZoSBAAQg0BmB9JlZfmXtKf2nCEMAAhCAAAQgAAEIQAACEIAABCAAAQhAAAJZCPDuLwtGMoEABCAAAQhAAAIQgAAEIOAT+OvPnz/+NWEIQAACEIAABCAAgR0J6CySr1+/zgqgrybs3xjoi4UXL164PPV7rT9+/HCXBCAAAQhAAAIQgAAEIAABCEAAAhCAAASKEphy+Pzzzz+3b98uWjSZ70hAG17TxxY/fPhQX623YAPyNP79998JVou8kYl8uAUBCEAAAlME9OImffhU8ODnz5853T5gwiUEIAABCEAAAhCAAAQgAAEIQAACEIAABOoQ4N1fHc6UAgEIQAACEIAABCAAAQicisC/TlVbKgsBCEAAAhCAAAQaJ2D5gV+lsZ948uXLF//EE1WfHwBs3AYQDwIQgAAEIAABCEAAAhCAAAQgAIGeCPz69Wv0iFsdeNHCaRc9oW6tLpeXl9fX17du3ZoSTIZx586dt2/fTiWoEK+TWe7du5c48UTy67t6uzeygswUAQEIQKAzApoqaCxYdOKJCDx+/PjVq1eccd+ZMVAdCEAAAhCAAAQgAAEIQAACEIAABCAAgfYJ8O6vfR0hIQQgAAEIQAACEIAABCBwRAJ//fnz54hyIzMEIAABCEAAAhDolYA+M/j58+do7e7evfvmzRt9LzF6N468ubnRNlk/Xiee2B/3HyQMAQhAAAIQgAAEIAABCEAAAhCAAAQgsILA1dVVcCLtkAlemhUwj/iIdr4+ffp09OAbVx0dLCKnX+WDRYazkqf8kINs9+/fl+SczuM0RQACEIDAOgI60+Sff/4Znv39+/cQUIw6YV2mu+LZEjWI6OWR/nSQlkvsjtx6/fo13bjDQgACEIAABCAAAQhAAAIQgAAEIAABCEAAAtsJ8O5vO0NygAAEIAABCEAAAhCAAAQgEBPg0JOYCTEQgAAEIAABCEBgTwL63kA/0BdI8PLlS/3876NHj4L4xKU20Wozq59A307od//8GMIQgAAEIAABCEAAAhCAAAQgAAEIQAACRQk8ePDg27dvcRH8LEHMpOOYjx8/Pnv2zH3oPlpTfa+uNPor/XW6hJGfcNQsfcHev39f+RwWv3TCEIAABHoioI49PQSUq+z379911H65/MkZAhCAAAQgAAEIQAACEIAABCAAAQhAAAJnI8C7v7NpnPpCAAIQgAAEIAABCEAAAnUI/KtOMZQCAQhAAAIQgAAEIGAkoJNN9G1DkFg/9LfoxJPLy8vgxBMdm8KJJwFVLiEAAQhAAAIQgAAEIAABCEAAAhCAQFECP378GD1aInb+FBWDzHcnIGed/HtpvSuBHHp37tyRG1DnkmSXWXlKjL/++uvp06ejZulKfPLkyT///MOJJw4IAQhAAAIQgAAEIAABCEAAAhCAAAQgAAEIQAACEIAABCAgArz7wwwgAAEIQAACEIAABCAAAQgUIsChJ4XAki0EIAABCEAAAhBYT+Dq6kqfFvjPf/r0Sb8EaPnaQc8qpdL7j+u3W9++fevHEIYABCAAAQhAAAIQgAAEIAABCEAAAhAoTeDvv/8eLSLw/IymIbIzAnLZyXGnw0TSR5+o1l+/ftW5JDqdRKef6BRjuQS1g3YFjV+/fn358kVeQeUznHUS+AzjPGWZ379/V4mSNr5LDAQgAAEIQAACEIAABCAAAQhAAAIQgAAEIAABCEAAAhA4MwHe/Z1Z+9QdAhCAAAQgAAEIQAACEChK4K8/f/4ULYDMIQABCEAAAhCAAATWEdDXCPrCIXj21q1b+ubh4cOH9+/fv3fvnu7q6wX9DOz19bUSj3638OHDB/2Ia5APlxCAAAQgAAEIQAACEIAABCAAAQhAAAKlCch7I79NUIrcO/LnBJFcnoqADECHFGtf7O/fv40Vl9lcXFzcvXtXgTt37vj/6iAV5eP/O3gLF2Wuo1j0N/gbjSKRDAIQgAAEjAR0kpS9TzbmaUymo6zo242sSAYBCEAAAhCAAAQgAAEIQAACEIAABCAAgVkCvPubRUQCCEAAAhCAAAQgAAEIQAAC6whw6Mk6bjwFAQhAAAIQgAAEahDQD7G+fv16dUk6GEXfTjx48GB1DjwIAQhAAAIQgAAEIAABCEAAAhCAAAQgsI7Azc2NTqmIn3358qV8PnE8MSck8OXLF51irDOLd/kYXien6GxlnbDMickntD2qDAEI1CTAoSc1aVMWBCAAAQhAAAIQgAAEIAABCEAAAhCAAAQKEeDdXyGwZAsBCEAAAhCAAAQgAAEIQEAEOPQEM4AABCAAAQhAAAJNE5CLXD+y+u3bt0VS6osF/Vrs8+fPFz1FYghAAAIQgAAEIAABCEAAAhCAAAQgAIFcBOSZ0XG0cW7fv3/Xr8DF8cScmYB8gDr6RAeg/Pz5szSHu3fvPnnyRGedcFZyadTkDwEIQAACEIAABCAAAQhAAAIQgAAEIAABCEAAAhCAQDcEePfXjSqpCAQgAAEIQAACEIAABCDQIAEOPWlQKYgEAQhAAAIQgAAEQgL67OH169dfv34Nb0TX9+/f1xcLOidFvxwY3SQCAhCAAAQgAAEIQAACEIAABCAAAQhAoBIBOWd+//4dFKbzJn78+BFEcgkBR0DmoeOPr6+vh39jE3Ip7QGdj3xxcSG3of59+PAhbkM7OlJCAAIQgAAEIAABCEAAAhCAAAQgAAEIQAACEIAABCAAgYEA7/6wBAhAAAIQgAAEIAABCEAAAuUI/Fe5rMkZAhCAAAQgAAEIQCAXAf3s6pcvX379+qVzT/Snzx70wcPwu6/6aOHOnTv6YEZfLOg3Wvmh4FzMyQcCEIAABCAAAQhAAAIQgAAEIAABCKwm8PHjx9HjKnRS7eo8efAMBOTc09/l5aWrrE5DljNQnkD9DS7Bf/75R3d9Axs8hMG/chjqlBP5FV1WBCAAAQhAAAIQgAAEIAABCEAAAhCAAAQgAAEIQAACEIAABFYQ4N3fCmg8AgEIQAACEIAABCAAAQhAwE7grz9//thTkxICEIAABCAAAQhAAAIQgAAEIAABCEAAAhCAAAQgAAEIQAACEEgT0KEVnz59itPouAr9ClwcTwwEIAABCEAAAhCAAAQgAAEIQAACEIAABCAAAQhAAAIQgAAEINAmAd79takXpIIABCAAAQhAAAIQgAAEuiHAoSfdqJKKQAACEIAABCAAAQhAAAIQgAAEIAABCEAAAhCAAAQgAAEINEHgr7/+iuV4+PDhly9f4nhiIAABCEAAAhCAAAQgAAEIQAACEIAABCAAAQhAAAIQgAAEIACBZgnw7q9Z1SAYBCAAAQhAAAIQgAAEINAHgX/1UQ1qAQEIQAACEIAABCAAAQhAAAIQgAAEIAABCEAAAhCAAAQgAIEWCHz8+HFUjGfPno3GEwkBCEAAAhCAAAQgAAEIQAACEIAABCAAAQhAAAIQgAAEIAABCLRJgHd/beoFqSAAAQhAAAIQgAAEIACBngj89efPn57qQ10gAAEIQAACEIAABCAAAQhAAAIQgAAEIAABCEAAAhCAAAQgsCOBy8vLT58+xQLwVi5mQgwEIAABCEAAAhCAAAQgAAEIQAACEIAABCAAAQhAAAIQgAAEWibAu7+WtYNsEIAABCAAAQhAAAIQgEAfBP7VRzWoBQQgAAEIQAACEIAABCAAAQhAAAIQgAAEIAABCEAAAhCAAARaIPD79+9YjCdPnsSRxEAAAhCAAAQgAAEIQAACEIAABCAAAQhAAAIQgAAEIAABCEAAAi0T4N1fy9pBNghAAAIQgAAEIAABCECgDwIcetKHHqkFBCAAAQhAAAIQgAAEIAABCEAAAhCAAAQgAAEIQAACEIBAEwTu378fy/Hs2bM4khgIQAACEIAABCAAAQhAAAIQgAAEIAABCEAAAhCAAAQgAAEIQKBlArz7a1k7yAYBCEAAAhCAAAQgAAEI9EHgrz9//vRRE2oBAQhAAAIQgAAEIAABCEAAAhCAAAQgAAEIQAACEIAABCAAgd0J/Pr16+7du/5vvj18+PDLly+7C4YAEIAABCAAAQhAAAIQgAAEIAABCEAAAhCAAAQgAAEIQAACEIDAIgK8+1uEi8QQgAAEIAABCEAAAhCAAARWEPjXimd4BAIQgAAEIAABCEAAAhCAAAQgAAEIQAACEIAABCAAAQhAAAIQGCVw+/bt6+vrJ0+e3Prvv2fPnnHiySgoIiEAAQhAAAIQgAAEIAABCEAAAhCAAAQgAAEIQAACEIAABCDQOAHe/TWuIMSDAAQgAAEIQAACEIAABDog8NefP386qAZVgAAEIAABCEAAAhCAAAQgAAEIQAACEIAABCAAAQhAAAIQgAAEIAABCEAAAhCAAAQgAAEIQAACEIAABCAAAQhAAAIQgAAEIAABCEAAAhCAAAQgAAEIQAACEIAABI5C4F9HERQ5IQABCEAAAhCAAAQgAAEIQAACEIAABCAAAQhAAAIQgAAEIAABCEAAAhCAAAQgAAEIQAACEIAABCAAAQhAAAIQgAAEIAABCEAAAhCAAAQgAAEIQAACEIAABCAAgT4IcOhJH3qkFhCAAAQgAAEIQAACEIAABCAAAQhAAAIQgAAEIAABCEAAAhCAAAQgAAEIQAACEIAABCAAAQhAAAIQgAAEIAABCEAAAhCAAAQgAAEIQAACEIAABCAAAQhAAAIQOAwBDj05jKoQFAIQgAAEIAABCEAAAhCAAAQgAAEIQAACEIAABCAAAQhAAAIQgAAEIAABCEAAAhCAAAQgAAEIQAACEIAABCAAAQhAAAIQgAAEIAABCEAAAhCAAAQgAAEIQAACfRDg0JM+9EgtIAABCEAAAhCAAAQgAAEIQAACEIAABCAAAQhAAAIQgAAEIAABCEAAAhCAAAQgAAEIQAACEIAABCAAAQhAAAIQgAAEIAABCEAAAhCAAAQgAAEIQAACEIAABCBwGAIcenIYVSEoBCAAAQhAAAIQgAAEIAABCEAAAhCAAAQgAAEIQAACEIAABCAAAQhAAAIQgAAEIAABCEAAAhCAAAQgAAEIQAACEIAABCAAAQhAAAIQgAAEIAABwP5SqAAAIABJREFUCEAAAhCAAAT6IMChJ33okVpAAAIQgAAEIAABCEAAAhCAAAQgAAEIQAACEIAABCAAAQhAAAIQgAAEIAABCEAAAhCAAAQgAAEIQAACEIAABCAAAQhAAAIQgAAEIAABCEAAAhCAAAQgAAEIQOAwBDj05DCqQlAIQAACEIAABCAAAQhAAAIQgAAEIAABCEAAAhCAAAQgAAEIQAACEIAABCAAAQhAAAIQgAAEIAABCEAAAhCAAAQgAAEIQAACEIAABCAAAQhAAAIQgAAEIAABCPRBgENP+tAjtYAABCAAAQhAAAIQgAAEIAABCEAAAhCAAAQgAAEIQAACEIAABCAAAQhAAAIQgAAEIAABCEAAAhCAAAQgAAEIQAACEIAABCAAAQhAAAIQgAAEIAABCEAAAhCAwGEIcOjJYVSFoBCAAAQgAAEIQAACEIAABCAAAQhAAAIQgAAEIAABCEAAAhCAAAQgAAEIQAACEIAABCAAAQhAAAIQgAAEIAABCEAAAhCAAAQgAAEIQAACEIAABCAAAQhAAAIQ6IMAh570oUdqAQEIQAACEIAABCAAAQhAAAIQgAAEIAABCEAAAhCAAAQgAAEIQAACEIAABCAAAQhAAAIQgAAEIAABCEAAAhCAAAQgAAEIQAACEIAABCAAAQhAAAIQgAAEIACBwxDg0JPDqApBIQABCEAAAhCAAAQgAAEIQAACEIAABCAAAQhAAAIQgAAEIAABCEAAAhCAAAQgAAEIQAACEIAABCAAAQhAAAIQgAAEIAABCEAAAhCAAAQgAAEIQAACEIAABCDQBwEOPelDj9QCAhCAAAQgAAEIQAACEIAABCAAAQhAAAIQgAAEIAABCEAAAhCAAAQgAAEIQAACEIAABCAAAQhAAAIQgAAEIAABCEAAAhCAAAQgAAEIQAACEIAABCAAAQhAAAKHIcChJ4dRFYJCAAIQgAAEIAABCEAAAhCAAAQgAAEIQAACEIAABCAAAQhAAAIQgAAEIAABCEAAAhCAAAQgAAEIQAACEIAABCAAAQhAAAIQgAAEIAABCEAAAhCAAAQgAAEIQKAPAhx60oceqQUEIAABCEAAAhCAAAQgAAEIQAACEIAABCAAAQhAAAIQgAAEIAABCEAAAhCAAAQgAAEIQAACEIAABCAAAQhAAAIQgAAEIAABCEAAAhCAAAQgAAEIQAACEIAABA5DgENPDqMqBIUABCAAAQhAAAIQgAAEIAABCEAAAhCAAAQgAAEIQAACEIAABCAAAQhAAAIQgAAEIAABCEAAAhCAAAQgAAEIQAACEIAABCAAAQhAAAIQgAAEIAABCEAAAhCAQB8EOPSkDz1SCwhAAAIQgAAEIAABCEAAAhCAAAQgAAEIQAACEIAABCAAAQhAAAIQgAAEIAABCEAAAhCAAAQgAAEIQAACEIAABCAAAQhAAAIQgAAEIAABCPxf9u73umpc7/vwc846BQAlwFQAlECmApISAhWQlABUACkhSQVACQkVTCgB6GCe7xmvo6XbluWfbVmW5A8vZhxvWZYuybL+eHsj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BANQJv3rx59uzZ48ePT05OHh4eqkk3CUUAAQQQQAABBBBAAAEEEEAAAQQQSCfwr7///jtdbMSEAAIIIIAAAggggAACCCCAAAIIIIAAAggggAACCCCAAAIIIIAAAggggAACCCCAAAIIIIAAAggggAACCCCAQExALzr59u2bH+Lnz596AYq/h20EEEAAAQQQQAABBBBAAAEEEEAAgeYF/t18DskgAggggAACCCCAAAIIIIAAAggggAACCCCAAAIIIIAAAggggAACCCCAAAIIIIAAAggggAACCCCAAAIIIIBAIQL39/e9N54oYZeXl4Ukj2QggAACCCCAAAIIIIAAAggggAACCGQT4KUn2ag5EQIIIIAAAggggAACCCCAAAIIIIAAAggggAACCCCAAAIIIIAAAggggAACCCCAAAIIIIAAAggggAACCCBwdIGrq6shwd3d3XAnexBAAAEEEEAAAQQQQAABBBBAAAEE2hbgpSdtly+5QwABBBBAAAEEEEAAAQQQQAABBBBAAAEEEEAAAQQQQAABBBBAAAEEEEAAAQQQQAABBBBAAAEEEEAAAQQKEri+vh6m5smTJ8Od7EEAAQQQQAABBBBAAAEEEEAAAQQQaFuAl560Xb7kDgEEEEAAAQQQQAABBBBAAAEEEEAAAQQQQAABBBBAAAEEEEAAAQQQQAABBBBAAAEEEEAAAQQQQAABBBAoReDr16+/f/8epub169fDnexBAAEEEEAAAQQQQAABBBBAAAEEEGhb4D9tZ4/cIYAAAggggAACCLQncHNz8+3bt7u7O616/vjxQxl89OiRfuHh6dOnz58/f/Xq1cnJSXu5JkcIIIAAAggggAACCCCAAAIIIIAAAggggAACCCDQkgDrHS2VJnlBAAEEEEAAAQQQQAABBBCYJXB1dRUMf3Z2FtzPTgQQQAABBBBAAAEEEEAAAQQQQACBhgX+9ffffzecPbKGAAIIIIAAAggg0IyAftvh48ePet2JJUfn5+fv3r179uyZJTBhEEAAAQQQQAABBBBAAAEEEEAAAQQQQAABBBBAAIE8Aqx35HHmLAgggAACCCCAAAIIIIAAAsUK/Pr1Sz9yNkyefvBMo+bhfvYggAACCCCAAAIIIIAAAggggAACCLQtwEtP2i5fcocAAggggAACCLQgcH9/f3l5aXzdiZ9hvfrk/fv3jx8/9neyjQACCCCAAAIIIIAAAggggAACCCCAQGaBh4eH29vbH//8+/nzp/7/+/dvpeHp06ePHj3Sf/U0v/7xDt/M5cLpEEAAgcwCrHdkBt/3dPoKn+74d3d3XQdAt35tqBugVHXdgC556gnom35df0BdgpcvX+q/L1682DfxnB0BBBBAAAEEEEAAAQQQ2FTg8+fPb9++HZ7i+vr69PR0uJ89CCCAAAIIIIAAAggggAACCCCAAAJtC/DSk7bLl9whUJmAHvpRivlqemXFRnIRQACBjQU+fPigN54sPokeEtXbUng2dDEgByKAAAIIIIBA4QIMpQsvIJKHAAIIIIAAAgcXuLm50dyUntT3v9scMdGXnPUaX/1jrSSixEcIIIBApQKsd1RacLOSrdec6dbf/TPe/cfif/78+dnZ2evXr3kn2hgR+xFAAAEEEECgRgEWtmosNdKMwBYCepzv+/fvw5j//vvv4U72IIAAAggggAACCCCAAAIIIIAAAgg0L8BLT5ovYjKIQBEC3U8Y6TeL9FiP+wHD7s/ut4zc4z6fPn168+ZNEYkmEQgggAACBQjodxv0E7h+QvQSEz3iqQc9u1+6677+oRtNd3/RUqh+Ma93iA5///79xcWFHw/bCCCAAAIIIIBA4QIMpQsvoFqS13WVNfHiZmC6nrNeLMibAWspRNKJAAIIIFCjgG7BV1dXmpJyyx9zc8F01lwxwiOAAAKFC7DeUXgBrUze/f293nGm9SmNvldGNTxc70TTq080kNeiWDdfpLUwrYjpXPqn16wMD2EPAggggAACCCCQX4CFrfXmrOmsNySGWgRU2588eTJMrcY+eov0cD97EEAAAQQQQAABBBBAAAEEEEAAAQSaF/hP8zkkgwggsLWAnqHRkzSTbzPZOhnEjwACCCDQnsDJyYl+Cs/lSy860Zc9tNPtcRt6ylP/9Et33adaFu19q0RPguptKbxXy4mxgQACCCCAAAL7CjCU3te/jbOPPfnaTdG4/45l9vz8fOwj9iOAAAIIIIDAGgHdozWF9fHjxzWR6FhNZ+m70/qnKa+VUXE4AggggMDuAqx37F4EGyVguCC1xYn0PIa6FsHehRa/tjgjcSKAAAIIIIAAAj0BFrZ6IHP/ZE1nrhjhmxfQo33BPLKCGWRhJwIIIIAAAggggAACCCCAAAIIIHAEAV56coRSJo8IbCvw8uXLxT9UuG3KiB0BBBBAoGYBvaDEf+PJrN+21QtQLi4utAh6dnbmInn79q1+Ci/4zpSanUg7AggggAACCFQpwFC6ymLbO9Hqyv78+VOTMPqy095p4fwIIIAAAgggEBb48OGDXlYS/uyfvfpmsuas1BvUPJX+aZ/u79+/f7+7u7u9ve3d5bX/jz/+0EcvXryIxMlHCCCAAAKFC7DeUXgBLUve/f29lq50+7Ycrpv+q1ev9HJ//ZK5ttUf0IYWs7rvviqGbrCvnoDu++oA9LoEllMQBgEEEEAAAQQQ2FSAha25vKzpzBUj/NEEgi890ViJR/uOVhPILwIIIIAAAggggAACCCCAAAIIIOAEeOmJo2ADAQQQQAABBBBAoBSBz58/+0ub+knb09PTuYnT06Jfv37Vge6R0z///FNfI9H+uVERHgEEEEAAAQQQQACB3QXc6/x2TwkJQAABBBBAAIGhgH7xWK/f1beUhx91e/Q9Z70PZTjHpamqZ8+eab8+1dehhzHoa0W892RMlf0IIIBA+QKsd5RfRnNTqNed6K49OUh3bzrT/X1sZUr73Uf+O870MhTFr5WyybPMTTzhEUAAAQQQQAABBPII0JHL48xZKhXQqCr4qke9LbrSHJFsBBBAAAEEEEAAAQQQQAABBBBAAIH1AmtfeqIH+DTrpJ8c0Wq9fo1Ez+StTxMxIIAAAggggAACCBxcwP9F3Hfv3g2/DWL3ubm50XOi7usiWhzVHvvhhEQAAQQQQKBtASZ22i5fcocAAggggAACCCCQR0Av3tXLdiPn0gTXhw8fIgH0lfi3b9+OBdCXpbUg674UPRaM/QgggAACBQqw3lFgoSxOkt5FogL139ofjGrsTWfBwMGduunr1s8XZYM47EQAAQQQOLgAC1sHrwBkHwEE2hDQ758FM6KXSgf3sxMBBBBAAAEEEEAAAQQQQAABBBBA4AgC/16WSS3kX1xcaJX9jz/+0DN8mmPSf7Wtl57En9hbdjqOQgABBBBAAAEEEDiOgPqZeqdel1+9WW999/L9+/dO7/b2Vj8W4f5kAwEEEEAAgWMKMLFzzHIn1wgggAACCCCAAAJbCOh9JZE3nmh26+7uLj7BpdmwyBtPlGbNlfnfmd8iF8SJAAIIILCFAOsdW6juFadeqa/fgoq/8UTvKdN9X+tQa97mrwy+efOGW/9eBc15EUAAAQTKFGBhq8xyIVUIIIDAMoHgwEoDLv2w2bIIOQoBBBBAAAEEEEAAAQQQQAABBBBAoAGBJS890Y+VaV7p48eP7suoDkK/NKJ1d70Mha+SOhM2EEAAAQQQQAABBGYJqJ/pwid5pvPk5ES/qufi9N+B4naygQACCCCAwHEEmNg5TlmTUwQQQAABBBBAAIGtBfQ2k/j7SvTN5/jD+npnij8bNpZgfRNAP2c99in7EUAAAQTKFPBbeNY7yiwjY6r0FhL9HNTwKSl3uB6j+vLli6bd4vd9Fz6yoberBL8BGDmEjxBAAAEEEGhbgIWttsuX3CGAwNEE1KoHx1bn5+dHoyC/CCCAAAIIIIAAAggggAACCCCAAAK+wH/8PyzbevAu/uieItFU1MuXL6+vr1f+dIklPYRBAIHdBfR41s+fP5WMbhpa23r/kbb1393TRgIQQAABBKoT0KOcfppfv37t/7l4W4+ifv/+vTv89vZ2cTwciAACCCCAQO0CTOwUUoIMpQspCJKBAAIIIIAAAgisEVDvOv4Ndr3x5NmzZ/FTxGPwj9X3n/WOFX8P2wgggAACJQuw3lFy6djT9uvXLz0BFX/4Qd/NU6/AHmc8JN/0i/vwKQIIIIDA0QRY2CqkxFnYKqQgSAYCDQiMveSRoVADhUsWEEAAAQQQQAABBBBAAAEEEEAAgTUC8156onfrTr7xxKVG3yyd/O0yF5gNBBCoV+Di4mIs8ff393r/kf8DVmMh2Y8AAggggEAnoBuHo9DP4k1+LcQFjm/o5Sn+F0j0qDGv54uL8SkCCCCAQJMCTOyUU6wMpcspi4pS8vfff3ep1ReutOFeO6s52G/fvrl3/FWUI5KKAAIIIIBA1QKTvWtNc7148SKeR01SBX/XNHiU3uTLS0+CMuxEAAEEyhRgvaPMcpmVqoeHB73xJH6z/vTp05s3b2ZFGwk8q28QiYePEEAAAQQQaENgcujtZ5Mnln2N5NssbM0lZU1nrhjhjyMQ/Lmy58+fP378+DgI5BQBBBBAAAEEEEAAAQQQQAABBBBAYCjw7+GuyB6tCkQ+HX7EO3eHJuxB4FACepxXD+DqSziajz5UxsksAggggMBiAf+7mglvH72Xp+h7oYtTyIEIIIAAAgjUK8DEThVlx1C6imLaN5F65k//1MU9OTnRu/w096LXzmr65d27d/smjLMjgAACCCBwHAG9gyzeu9YbeC2v3NWby+xoP378sAcmJAIIIIDA7gKsd+xeBCsToLH25BtPvnz5kvCNJ0owC1grS43DEUAAAQQaE4gPvYeZ5YnloUmGPSxsxZFZ04n78OnRBPSex2CWacCDLOxEAAEEEEAAAQQQQAABBBBAAAEEDiUw46Uneno+/uslQzg9w6FXrQ/3swcBBA4loGUbPQ/09OnTQ+WazCKAAAIILBPwv7zx5MmTZZEEj3r06JHbP7db6w5kAwEEEEAAgXoFmNipq+wYStdVXiWkVnVGl7l+X7qExJAGBBBAAAEEmhfQ167i80tXV1cWBH8qzBJeL1uxBCMMAggggEAJAn4jz3pHCSUyKw0PDw+vXr2K3+71xhO9jXRWtJOB/WozGZgACCCAAAIItC3AwlZd5cvC1qzyYk1nFheBWxIYmzWd+5arlkzICwIIIIAAAggggAACCCCAAAIIIIBAJzDjpSdj00xxytvb23gAPkUAgYMI8B7ugxQ02UQAAQQSCvivKVkfrf9IMc+MrvckBgQQQACB6gSY2KmuyJRghtI1ltq+adbvS+tLWfumgbMjgAACCCDQvMDnz5+/ffsWyeb79+/13ZVIAD5CAAEEEDiaAOsddZW43jL2559/xt94cn19nfyNJ1LyF7PqQiO1CCCAAAIIJBdgYSs5aYYIWdiahcyaziwuAjcgoKFWcFr19evXzKY2UL5kAQEEEEAAAQQQQAABBBBAAAEEEFgpYH3piaaZln01NDg5tTLRHI4AAjUKsKBVY6mRZgQQQAABBBBAAAEEEGhDgImdSsuRoXSlBbdvsqk2+/pzdgQQQACBIwhcXl5GsqmvtV9cXEQC+B89ffrU/3Nym6f/J4kIgAACCCCAwHoB/cZ4/BEpDb1PT0/Xn2gYQ9r34wzjZw8CCCCAAAK1CLCwVUtJ9dLJCkUPZPJPxCaJCNCSwNjbrLgQWipl8oIAAggggAACCCCAAAIIIIAAAggsFrC+9CS+nB85/eIDI3HyEQII1CigJ3F5QKfGgiPNCCCAQGYB/2YR/w29uQn7+fOnO2Tu90ncgWwggAACCCBQqcDi+ZnFB1YKVVqyGUqXViJVpOfVq1dVpJNEIoAAAgggUKnAhw8f4nNWs57Rn3XjnhW4Ul6SjQACCLQkwHpHpaX5+fPn+M87aY1JYTbK3cuXLzeKmWgRQAABBBCoS2Dx+tTiA+vyKTa1LGzNLRpme+aKEb5qgevr62H6NXY+OTkZ7mcPAggggAACCCCAAAIIIIAAAggggMDRBP5jzLD/HVHjIQSrS8D/0TlNozOBWFfx1ZJaPf3z/fv3WlJLOhFAAAEEdhF48uSJ+95I2i6oi1b54qUnuxQuJ0UAAQQQ2FEg7V11x4wc8NQMpQ9Y6CuzrEeKV8bA4QgkF2DyOTkpESKAwI4C79+/j5991ktPTk9P9Vi/P20Vifz169eRTyMf0Q5HcPiocAFqb+EFRPLiAqx3xH3K/PTh4eHt27fxtAW/pxc/xP7prL6BPVpCIoAAAgggUJ0AC1vVFZlLMAtbjsKywZqORYkwbQhotBV8gPzs7KyNDJILBBBAAAEEyhRgnaXMciFVCCCAAAIIIIAAAkEB60tP9DRG8PjJnf5v10wGJsCOAh8/fnRn17OVvPTEabCRUGBxS5IwDUSFAAIIIFC4wPPnz90P7wRXOpel//7+3j9QZ/H/ZBsBBBBAAIHmBRYPx5jY2b1uLC673VNOAnYU0CPFrlO9YzI4NQJOgMlnR8EGAgjULnBzcxN/QYl+V+DZs2ezsnn5z7/JQ3R/f/PmzWSwYADa4SALO6sQoPZWUUwkckyA9Y4xmZL367YcT57eQfbixYt4mJWfGvsGK8/C4QgggAACCBQusHhxhIWt3Ut2cdntnvK9EsCazl7ynDezwNXVVfCMs14hHYyBnQgggAACCCAQEWCdJYLDRwgggAACCCCAAAKlCfzbmKDFa/aajTWegmA7Cvz69WvHs3NqBBBAAAEEEEDACfgLmfqiZqpeyrdv39wptMH73XwNthFAAAEEjiDAxM4RSpk8IuAEeKrbUbBRgkCqYV0JeSENCCCAwPv37+MI+iJ0PMDwU/3A2uRRurl/+fJleKxlD+2wRYkwZQpQe8ssF1JlF2C9w25VSEj98Pjt7W08MZOdgfjhlk8tfQNLPIRBAAEEEECgagEWtqruEWNPAAAgAElEQVQuPhI/S4A1nVlcBK5XIPjSE33NZHGDXy8FKUcAAQQQQCCbAOss2ag5EQIIIIAAAggggEASAetLT3Qy/TTZglOenZ0tOIpDMgv8/Pkz8xk53TEFWJ45ZrmTawQQQGCWQO91JNfX17MOHwvsxzP5NZKxSNiPAAIIIIBA1QJM7FRafAylKy04ko0AAk6AyWdHwQYCCNQuoOcCv3//Hs/Fsl73zc3Nu3fvxmJ+/vz53d3ds2fPxgLE99MOx334tGQBam/JpUPaLAKsd1iUigpzeXkZT49uyovvyPGYe5+qb/Dp0ycmhXos/IkAAgggcDSBZUNsnljevZ7Qh9m9CEgAAgUKfP369ffv38OE8RTf0IQ9CCCAAAIIJBRgnSUhJlEhgAACCCCAAAIIZBCY8dKTyMN2kYQyGxXBKeej4ExiOckjJQgggAACCCBwKAG/2zn5gKlFRuum/jdSksRpOS9hEEAAAQQQKErAv8PaE8bEjt2KkAgggAACQQEmn4Ms7EQAgRoF/JfqjqV/8RehP3z48Ndff6nTrm9T6wdO9QUhbZyfn3/58uX+/n5xtEon7fBYYbG/fAFqb/llRAonBfzZmCRrE6x3TJqvCXB7exs/PEkhxk/hPn3z5o3eeub+ZAMBBBBAAIEDCvhdKXv2WdiyWxESAQQQyCYwNtrS/Ge2NHAiBBBAAAEEDijAOssBC50sI4AAAggggAACVQvMeOmJfoVm7qvTNRW15iG8qmXrSjyvb6yrvEgtAggggAACbQvomVH3wy+ab724uFiZ37dv37oY9IDLixcv3J9sIIAAAgggcBwBJnaOU9bkFAEEEChKgMnnooqDxCCAwBqBb9++xQ+fu5Dai02Lqnr1iV5x8vDw8OvXL218/vxZ3fhesLl/0g7PFSN8OQLU3nLKgpQsFmC9YzFd/gN125086enp6WSYhAGePHmSMDaiQgABBBBAoDoBFraqKzISjAACCIwJXF1dDT/SS5/5msmQhT0IIIAAAggkFGCdJSEmUSGAAAIIIIAAAghkEJjx0hOlRr9g5r6AOpk4TUVZngmYjIcAGQR4fWMGZE6BAAIIIIAAAkaBx48fv3//3gX++PHjml6lnoP58eOHiy24huo+ZQMBBBBAAIG2BZjYabt8yR0CCCBQpgCTz2WWC6lCAIEFApMvPdHa6IJotz6EdnhrYeLfToDau50tMWcTYL0jG/X6E4398LiLucwbvUseGwgggAACCDQpwMJWk8VKphBA4GgCNzc3wSzrt3WD+9mJAAIIIIAAAqkEWGdJJUk8CCCAAAIIIIAAAnkE5r30RA9k3N3dWd57osX+ySf/8uSQs1gEVKyWYIRBAAEEEEAAAQTyCLx58+b169fuXG/fvtXv3Lo/jRv6RVy98cTvlH758kUdWuPhBEMAAQQQQKA9ASZ22itTcoQAAgiUL8Dkc/llRAoRQMAoMPlc4MuXL41R5QxGO5xTm3OlFaD2pvUktr0EWO/YS37uef3lpOCxZ2dnwf3sRAABBBBAAIHtBFjY2s6WmBFAAIFsAmM/UcYgK1sRcCIEEEAAgcMKsM5y2KIn4wgggAACCCCAQKUC8156okw+e/bsx48f/ndQhzl/9+7d/f09XygdyhS7R2VabNpIGAIIIIAAAggcU0A/8vDq1SuX98vLyxcvXoz98oML1m3odSd6ScrTp0/9R1Q/ffqkd6D0QvInAggggAACRxNgYudoJU5+EUAAgd0FmHzevQhIAAIIJBHQ0udkPJqMmgyTPwDtcH5zzphKgNqbSpJ4dhdgvWP3IphMwMPDw2QY/fjTZBgCIIAAAggggEByARa2kpMSIQIIIJBTQE/x+c/vuVPrsUC+aeI02EAAAQQQQGAjAdZZNoIlWgQQQAABBBBAAIGNBP6zIF7NMemZDC356827modSJ1i/bPbo0SM9yad37p6fnzMJtUB130MYyezrz9kRQAABBBBAICjw9etXvabELXx+//5dvU11O/VfPVqq387V9pMnT9T51Proz58/1aVRGIV3h7ho379/r19TdH+ygQACCCCAwJEFmNg5cumTdwQQQCC/AJPP+c05IwIIbCFgac00VbXFqVfGaUn5ylNwOAIbCVB7N4Il2l0EWO/Yhd1+Uq0uTQYu8+1mk8kmAAIIIIAAAg0IsLDVQCGSBQQQOKzA9fV1MO/6vklwPzsRQAABBBBAIKEA6ywJMYkKAQQQQAABBBBAIIPAkpeedMnSC9Q/fPiQIYmcIoOA5QGODMngFAgggAACCCCAQE9AzwGrz3l5een263V7evWe+3NyQ9820TtQXrx4MRmSAAgggAACCBxKgImdQxU3mUUAAQR2FGDyeUd8To0AAgkF9L7dydj0ct7JMPkD0A7nN+eMqQSovakkiacQAdY7CimIYDIsT/9rMi14LDsRQAABBBBAII8AC1t5nDkLAgggkFZg7DG/09PTtCciNgQQQAABBBAYCrDOMjRhDwIIIIAAAggggEDJAv8uOXGkLY/Ar1+/8pyIsyCAAAIIIIAAAgsELi4u7u7uXr16teBY/SiEHlTljScL6DgEAQQQQAABBBBAAAEEEFgvwOTzekNiQACBQgT0Ht7JlOinpyfDZA5AO5wZnNMlFKD2JsQkqnIEWO8opyx6KbG83ax3CH8igAACCCCAAAIIIIAAAgjEBR4eHoLftdYTffED+RQBBBBAAAEE1guwzrLekBgQQAABBBBAAAEEMgvw0pPM4CWeTt8iLjFZpAkBBBBAAAEEEPifgN5aop9AtL/65NGjR1oc1SOqnz9/LvDbJv/LFv9HAAEEEEAAAQQQQAABBBoXYPK58QImewgcSaDS70LTDh+pkraWV2pvayVKfv4nwHrH/yTK+v/k28208FRWikkNAggggAACCCCAAAIIIFC8wNXVVTCNr1+/Du5nJwIIIIAAAggkFGCdJSEmUSGAAAIIIIAAAgjkEfhPntNwlpIFvn37VnLySBsCCCCAAAIIINAJdI8Ca/vm5kYdGM3G6iFUfeFE/9XDpk+fPn3y5Mmrf/4pJGgIIIAAAggggAACCCCAAAK7CzD5vHsRkAAEEEglMPld6FQnShsP7XBaT2LLKUDtzanNufILsN6R3zx+xsm3m2kFKh4DnyKAAAIIIIAAAggggAACCPQEbm9ve3v0px7zOzk5Ge5nDwIIIIAAAgikFWCdJa0nsSGAAAIIIIAAAghkEOClJxmQSz8FI5nSS4j0IYAAAggggMD/FTj959//3cdfCCCAAAIIIIAAAggggAACxQkw+VxckZAgBBA4mADt8MEKvKnsUnubKk4yMy7Aese4DZ8ggAACCCCAAAIIIIAAAghULHB/f//jx49hBs7Pz4c72YMAAggggAACyQVYZ0lOSoQIIIAAAggggAACWwv8e+sTEH/hAr9+/fr+/XvhiSR5CCCAAAIIIIAAAggggAACCCCAAAIIIIAAAnUJMPlcV3mRWgQQaE+Adri9Mj1Ojqi9xylrcooAAggggAACCCCAAAIIIIAAAk0KXF1dBfPFS0+CLOxEAAEEEEAgrQDrLGk9iQ0BBBBAAAEEEEAgjwAvPcnjXO5ZeHdjuWVDyhBAAAEEEEAAAQQQQAABBBBAAAEEEEAAgWoFmHyutuhIOAIINCJAO9xIQR4yG9TeQxY7mUYAAQQQQAABBBBAAAEEEEAAgXYErq+vh5l5+vTps2fPhvvZgwACCCCAAAJpBVhnSetJbAgggAACCCCAAAJ5BHjpSR7ncs/CSKbcsiFlCCCAAAIIIIAAAggggAACCCCAAAIIIIBAtQJMPldbdCQcAQQaEaAdbqQgD5kNau8hi51MI4AAAggggAACCCCAAAIIIIBAIwJfv379/fv3MDPn5+fDnexBAAEEEEAAgeQCrLMkJyVCBBBAAAEEEEAAgQwCvPQkA3LRpwi+R7noFJM4BBBAAAEEEEAAAQQQQAABBBBAAAEEEEAAgeIFmHwuvohIIAIINC5AO9x4ATedPWpv08VL5hBAAAEEEEAAAQQQQAABBBBAoHGBq6urYA556UmQhZ0IIIAAAggkF2CdJTkpESKAAAIIIIAAAghkEOClJxmQyz3F2HuUy00xKUMAAQQQQAABBBBAAAEEEEAAAQQQQAABBBAoXoDJ5+KLiAQigEDjArTDjRdw09mj9jZdvGQOAQQQQAABBBBAAAEEEEAAAQQaF/j169ft7e0wk69evXr8+PFwP3sQQAABBBBAIK0A6yxpPYkNAQQQQAABBBBAIJsALz3JRl3iicbeo1xiWkkTAggggAACCCCAAAIIIIAAAggggAACCCCAQCUCTD5XUlAkEwEEmhWgHW62aA+QMWrvAQqZLCKAAAIIIIAAAggggAACCCCAQLMC19fXwbydn58H97MTAQQQQAABBNIKsM6S1pPYEEAAAQQQQAABBLIJ8NKTbNTFnWjsPcrFJZQEIYAAAggggAACCCCAAAIIIIAAAggggAACCNQjwORzPWVFShFAoE0B2uE2y/UYuaL2HqOcySUCCCCAAAIIIIAAAggggAACCDQrMPZF69PT02bzTMYQQAABBBAoRoB1lmKKgoQggAACCCCAAAIIzBbgpSezyZo54P37983khYwggAACCCCAAAIIIIAAAggggAACCCCAAAIIFCLA5HMhBUEyEEDgsAK0w4ct+gYyTu1toBDJAgIIIIAAAggggAACCCCAAAIIHFZAX7T+/v37MPuvX78e7mQPAggggAACCCQXYJ0lOSkRIoAAAggggAACCGQT4KUn2ajLOpGmFD9+/FhWmkgNAggggAACCCCAAAIIIIAAAggggAACCCCAQOUCTD5XXoAkHwEEqhegHa6+CA+cAWrvgQufrCOAAAIIIIAAAggggAACCCCAQAsCV1dXwWycn58H97MTAQQQQAABBBIKsM6SEJOoEEAAAQQQQAABBPIL8NKT/OZFnPHy8rKIdJAIBBBAAAEEEEAAAQQQQAABBBBAAAEEEEAAgYYEmHxuqDDJCgIIVClAO1xlsZHofwSovVQEBBBAAAEEEEAAAQQQQAABBBBAoGqB4EtPHj16dHJyUnW+SDwCCCCAAAJVCLDOUkUxkUgEEEAAAQQQQACBMQFeejIm0/L+h4eH4JRiy3kmbwgggAACCCCAAAIIIIAAAggggAACCCCAAAIbCzD5vDEw0SOAAAITArTDE0B8XLAAtbfgwiFpCCCAAAIIIIAAAggggAACCCCAwLTA/f39jx8/huHOzs6GO9mDAAIIIIAAAmkFWGdJ60lsCCCAAAIIIIAAAvkFeOlJfvP9z8jU4f5lQAoQQAABBBBAAAEEEEAAAQQQQAABBBBAAIHmBJh8bq5IyRACCFQmQDtcWYGRXE+A2uthsIkAAggggAACCCCAAAIIIIAAAgjUJ3B9fR1M9Pn5eXA/OxFAAAEEEEAgoQDrLAkxiQoBBBBAAAEEEEBgFwFeerIL+54nvbi4+P79+54p4NwIIIAAAggggAACCCCAAAIIIIAAAggggAACzQkw+dxckZIhBBCoTIB2uLICI7meALXXw2ATAQQQQAABBBBAAAEEEEAAAQQQqFLg6upqmO6nT5++ePFiuJ89CCCAAAIIIJBQgHWWhJhEhQACCCCAAAIIILCXAC892Ut+n/N+/fr148eP+5ybsyKAAAIIIIAAAggggAACCCCAAAIIIIAAAgg0KsDkc6MFS7YQQKAaAdrhaoqKhA4EqL0DEnYggAACCCCAAAIIIIAAAggggAAClQlohuf379/DRJ+fnw93sgcBBBBAAAEEEgqwzpIQk6gQQAABBBBAAAEEdhTgpSc74uc+tYYxf/75Z+6zcj4EEEAAAQQQQAABBBBAAAEEEEAAAQQQQACBpgWYfG66eMkcAghUIEA7XEEhkcQRAWrvCAy7EUAAAQQQQAABBBBAAAEEEEAAgZoErq6ugsl9/fp1cD87EUAAAQQQQCCJAOssSRiJBAEEEEAAAQQQQKAEAV56UkIp5EgDw5gcypwDAQQQQAABBBBAAAEEEEAAAQQQQAABBBA4mACTzwcrcLKLAALFCdAOF1ckJMgsQO01UxEQAQQQQAABBBBAAAEEEEAAAQQQKFrg9vZ2mL7nz58/e/ZsuJ89CCCAAAIIIJBEgHWWJIxEggACCCCAAAIIIFCIwH8KSQfJ2FTg8+fPb9++3fQUdUX+8PDw/fv3u7u7H//8+/3798+fP/Vf5eLRo0f675MnT57+80+Trfr/y5cvHz9+XFceSe2hBDRV0VVpV5n9Kq36rIrdVWlV5levXlGfK60eFHSlBUeyVwpQ81cCFnU4fbCiioPEIJBEgFY6CSORLBagBi6m48CIAD2WCA4fIRAUYPLZsXBjchRsHFbg169fWnnRZLXWXrTh5qs7EE1Tu8lqzVR36y88776+ttAOO8Mjt8P39/du3VMXYO/qE1F3AXZLRfqvLsCTkxNHF9/48OHD+/fvFUb/ffPmTTzwrE+pvbO4CNyAwJGbqQaKjyysEWCyZY1eIcfSghVSECRjvQCVeb0hMawRoAau0ePYwgXo8hVeQBmSd3NzEzzL+fl5cD87GxPgHtdYgY5lh4Iek2F/AwKVdmZYZ2mg7sWzQMMb9+FTBBBAAAEEEGhPIM1LT/QUox6f6r5jr/+6R6m0cXV19eLFi8xwGm+4Z7mCCdMMmh7PWpYqZfbbt2/uuTF3IsXmP6/ZPTSmlwvs+7ymUqvMBt+dvCz7VR+lGVWV3fX1tUptLCPdR/qvao4fRg//qTTPzs7y12c/GWyPCXRPc6p83SXZe+tHd0l2T1Hbn+McO10J+7v6rCz36movbQLRP+3Ug+buIzVWXX0+PT11O8vfmGzbLy8vLy4uZmVENadr0uXj6oxqi4j02P3r1693ry0HLOhZJVhUYN1zu1oU7HvoStSnyx4KN/Y9VGm7p9X37XskKRRqfhLGciJprA82eT86zlijnDpGSjILHLCVnrzwG+iIqr8R7MNo5y4TO5FafcAaGNFY+dEBh9IRscZ6LJGc8tFKATf00xBPjWQ31tN/NRybOymxMiW9w7uE+UnqhqibTm7opEw+H/PGNNk7YljUu0Kb/1PPWmkdatZktVu30kysVl40X61/vK17blWhHZbYMdvhrqoYL70usLor+qeugl/NtGqmFlvXYOTq00KSu2D1GxupXnpC7fULorTtrmPZVZiuS9nr+upPFjvspXbkZsquRMhWBVqabJkcBDUwRTysh7RgQxP2VCpwwMp8hFZLvVYNcIb9Ve1kYavSS9WSbBa2LEqZw9Dli4OX/3hqPP2zPlXzGwyvqafg/r12Mu+RUJ5e1rArwthQFayBLywoF5M96u0WQ3X27msv3X+1fJbtmXC1kPqmlUpQnWr962p412j4X5TrHlZvZl2v3s6MyusIT2tMXow0vG00vMcs6K6B5b8IIIAAAggg0BP4199//93b5f/ZzexoxKKHWrpBixu96M9uvx9+uP3ly5eE3xif7MconcM0DPeoc683Gg73R/bo1B8/fpx8ZHMYQ/fNeZ0x88sFVHaaQFQPfpikyT0LfCbj3DGAZo1FoX9J0qDpA/noX+T5vyQnajIS/8nIsQx++vTJ+MRkV8l1VerfWGxj+/UcZ/cgdXVvsVFb1NVnY3M3JuD266svqs8JG2oXs31DRTm8ufRuOpbY9ISl8ftFOqMCS9LC+O7dO7WlmS/5JgvaUohlhlGFcd2eXs10fxpTbm/iFKEmUjV9rCbOUlH9BLjvimTue/hpWLZNzV/mVuxR1fXBVAN1ubnrutvQf/3RkEVbN9bmxxoWB8K0J9BkK32Ejmi8J5N/YmfxpdFkDTRqMJQ2Qi0LVl2PxZhNTXf4zxIFj0o7bRs8RV07hw1mryvY9Q/HMqUJFg3ixj5ds9/vpg6TNNmSzxqH2tMpLs2rHHnyudUbk1/fxubrLPWEYZFFqYEweuGCmgL3NoT1OSphsjqSC61cKL+RAPoovuoaP3bWp7TDrbbDlmqQtgfbnVFXnxZNhk9OD3uV6o2sXC6h9lpKeaMwwx6vf7vX1Kj+NJ56VifzgIsdYjxyM2WsRaUFm5x+0YMiKtbMydZl++TJk/hJtSyoYPEwmT9Ne6va+hEd6fmNobaHS0UWQJ5ViCgV3s+PpJyPahdo8nZ8hFZLeezNgg4b6njlLGTqu8kaGJd3n072rBTSPqZQldCEzD+PiDb7jOhw9O0w3UYhFdulhy6fowhuqN4W/nhqMNlrdirLwcHLdstnw9TG7yDMewzFFu9p8h6n+jPscnSrw26/RYyxYUSpkLGhKvBw4N/rf0Zy4T7KvBj6358OePXK+BUbl0jjhtb71NfSep9qu/GQLpgmbZQqley+30OZlWYXuK7OjEt2t6Emq4GnNWh4e8WqP7nDDk3cnpbusC5TbCCAAAIIIIBAUCDw0hN13/UugG6UHjxm1s5UM63qvf3xxx+zTh0JPGuQqadwuknzSITGj3RefXl++MSY8XBjsPWPmWr8qX/G000G01DW+BqCyajmBlDZ6cn7ucNv41l2eQ+CMW3FBku1oLW+kjsiVXVdmPq38hlNF+F2G2qclc7J7ywtS4AcNA5UAS07fM1Rktfs4ZoY3LHGoaxaJL3Eyh1l3LAvtRojHAvWakGP5bf8/QmrqDJrqUjdRKped5Lk0vinhTsv/wVP1Pzyr4VZKayuD8ZYY1b51hhYRbxRJ2pMY323Sj3e9TcCN67vNvRf/dLCgtFZq610wrt8aR1RFVmBEztj18vk/lZr4GTGXQCG0o4i7UZ1PZZZ2a/xAdlZGVwfWM9PqKmc9Yxa/KSpntpUH0Dzme5Bq/hJLZ9axqGWeFyY9fNy/516rnnyudUbE8MiV8nZsAjoXZ+aYt1o8UVf3FVLuGDkYkn5MIz6WsbBl/I7mWWtiA1PYd+jkcXkPB7tcKvtsKWedP2E+BSHriDdZ/UlE210/+1i7noXqsORw9WfUSV0C9nBLqXmFhYvqFF7LaW8XZiE0yBKpKWTqatVT1kcbbFDOEduprarwItjtn/j4u7ubrJLsPJGvywXkz8AU9RLT6qbbEnYNpY2RbysvtGCLXNLfhSrWitXtVQirVbmhlstFRkLW8bGRCM+3XTWL0YbT7csGAtbc92CA/BeJKkexe9Fu+BPunyTaIU/njqZ/mUBPnz4EHxRvqYF8jRZCe+SEmDeY6wa0Msak3H7GRs6irGNHTszDSyGahaoeybcTeOPORv3p7qtK2E5l/aMuRsLlirXwfi3/opZM+ssCW/cNLzBqujv3LHhpaD9gmAbAQQQQAABBKwC+s2x3j/NjVoPNoRTbL34l/35119/Gc5mDaLBniUZSry6d9ZIzeF0di3OWRJgCaNnL9RN1+hID6JtkVpztkYDKmGWjKQNo7J7/vz5aJr+94HCiE6BVcFUKPqnDZFqmlXFpOH3/wKG/68AmtlMm/K2Y1NlCFN6e+OkG12VOr/SptIv0181M06na181VnSqur36rD+13/gAluJR+MwIkxeaVzsmNtUYxhO/sv5s3Zq1XdDxoin504RVVDU43sSpFYpf7BPXwPjHut/lv7qNxUrNN0LVEkw1rcY+mK6+8Qto9ictjTVqqXiT6VSff3ZBrjtAjdtkquIBNhrcqVsYP2/v07Zb6YR3+dI6omqN11Xh/3P0jr2Itmtg73KL/GnpIsb7mSrEjVoVpa3YoXSEtNIeSyRHw48sXbIdr+5hgvPvSdsDVLuZatJA95T/0wqv/iPePkzKM/nsE7V9Y0p7UTAs8mtOY9tqVSY70up4qFVUg6Z7japWNz7Sf7WtPYpBNWSyc6KzrGzBjPKrG9qUEQzvzrTDfjm23Q77OR1u6/KJLPR0y51aIeout+HhvT2KTdfXWIS6eBXPWH9Sx/ZiG/uT2jsms9f+ydZ7VnMWb6JVTywj2Vln7AKrZg6byr1Ih+c9cjM11Chhj0pkQTWr7hBd3SVo69ocu3f4pN09S4HVUKiA9E8bOz6ik7BtLG2KeG6tUFnEm2514Ot9KGWuxu7hWdVy7cbcVS2VXduVueFWS7cGV+7rN3bsMbZdA+3NY/ye0hVxfEyhQpycO1pWVZQ2+8DWnuWVIS39qB0rtsud0mBJKl2+ZZVTR6l+Ou3qNoJ1I+doJeFdUmURb6OOOe/R9j0uYf1hbDg27dxrG3Wjz39r08XbS8aaP/ddDNWwceWdQg1d8u6WLqXJS2BlslceXl1npuF1FhpeV5m5wxqb4snmRRf4mmat6q64q05sIIAAAggg0IbA/xtmQ3d6Y6fBEizVcDTzIFMdRw1EgxlU91q9GQ3zNIRQMP2Tof6rFBrflKFoFUkqmfwrnUGWyM7MnT+Vhc4YSU/nry5vV3bDS8Dfo1KejE1ztZao/GgPuz2JqdIZmyxWWQSnxbuy1vike8BCV1Z3bQq5uzC1R8WtSTTL2Fgp1LVcVAEp8WP1Wam1P8OqTIkiYujOIqucVdpSLi5t8Y34UDbYWvpNelf0yntkylXmG1WP5gt6I7cM0SasoqrAY02cKt5kC6mU6BJW/VRItXj6r7FlcxeODlcLmQHNfgpqvt2q/JDGaqxCt9xlMvfBGGuUX8FWpjDYDXDN4xYblnoez9Sa+fdIjnTviJ/X/7T5VjrhXV5WPl1vO1gDN+2IqucfqQZzP1JsvRzl+bP5GmhnnOwoqkzH+pmHHUqP8VbdYxnLVHC/Zfi/19UdTHD+nWl7gLoMdakmyUWk9ZvbgHfhx9oHY2qDd7FlKdnoqFTykyCRolEaGpijS3tRTD7npwa5liWYybpxnAC6ccTHKeriqtGwzz6p1unKmoxz6xvWRq3TsmiHmaUddpdY8+2wy+lwQ3fzYI3qLjpdSsNDjHvUGgt21ujYfjpqr7EUsgWbVdDBKufvHOtkGsdc7S12qByP3Exlq8ZzT6QK6dfbVrd1dTTu/cwAACAASURBVM+VSRveeOHrGlHIyVNnXh5K2DYqg5HcBW+LOruGk2pRlevuDisinlWIMB7no2CF2bQRs1yecf/4yG5x4metaimFzd+OG261NBxeXE+GBw4H1/EKnOrT5mugHUo3uGG59PaMjSmOubBV/poOXb6uAlfd5bNfwgtCqjfbu8a7PydXChaca+yQhHdJJX6sjTJeC+3NezR/j0tYf6puKJov6LHGKtiCTe6cbOLUYmy6GKpRmH1Jzm885TDW91CcGpBq4Vsxu3GiNvSnGkZLH09uiryb5fBPuvu2sQHXVeAyHkmzQCY15GCJKnIWfZR/fmCy5vcCyCGehbFPaXg7meYbXgp67BJgPwIIIIAAAghEBHjpSQBHg5Bh10p7NOw0rohopGdZzIvPawRSFtrV8EgmlN2JfZIflp0/stKnY3ORkagjY3sXuU4diYGPOoHJ4b08gwU0NpzTdIDC22cEVEyRZ0RcaSa5NpMUejC1al6CSsYzWhooXSnG5s540kiw+DXrCsWyESm44byhKk/wsg2a+2ePnCWSzfhHwZM2VtBxgZI/TVhFVZGCF6+q4thZtF+1VwEiU8BqAxUgWIv8quu21RTbm81NiyaYZmr+pubbRR6pxl3dU2UO1v94krL1wXQid42s39BlG8lXXWONSEbq+ij/oGl9S2sZUS6ormp7jWV3hFZ67P67ADbSRdylI9rAs6FHqIHGi1HBGErbreIha++xxHPX+1Rj3snWLNvAv5e2Qv5M2wOU9uKHOXoguqdMlt2sAAv64X6S8vejZuUuobyf6+H2EW5MaS8KhkXDWlT1Hg1wht1a/2pdP58Tv3NtOp3lZ2T37eHdmXa4u3aO0A6PtRJjw4HIOHQsqsh+e03T/SISj/+RPc69Lr1U/Tc/1yVvJ5wGUZEFO5mRMVfbix0q9yM3UyVXe/Vh9mphcp5X19eOpRC58DsEJS/YYsTTrNtNvH+oyHXqeCSWTxO2jZFb87AvzbMKKkHhD3u/llI7Qpj8/agGVrVUMY5wO2641WJhK9i46WY3uWRcZnM6NpL1+0jBHsLY9LhunQpvb6xEF2wT/ARoO3L7DpbIdjsnez5K7Y73Tbp8ruZE6kzhXb7tam8X81jvRY9IbX1qF3/Cu6RKPNhGRa4FnV11QAEiU2dqxIytU1flNp0Vd26WjWCLun5RoKh7XML6U29DcYSCbnIxNNheRS5tNUTuvuY2dD2qJbc02mrKxtp8F5s2dE1ZYoukM+1HkQa8S7YSPFdSKcwwf2XR9uXzby9eZ6HhVRU6QsNLQadtzYgNAQQQQACBgwjw0pN+QQcHchot9MMZ/rbM3UemNgxn+G+QhkcyRgEXbDhr3Bu2KYALvGBjknrBWHdBMqo+xHJR9BjHpgMUVWR2OK6kaZTgENGvMJq+2Xe2RbNCw9WsZVMqQY3J+iyNlZdM8LzDnRmGsr2KF2HshfSrhL+9uO4Ns3+cgh7mvZY9CauoalGviRPCWK1TM6U+ySwl1cyx2PwKrG1lam7ks1IyGZiaP0lUV4AG+mC6fHqXyZo/IzfQ6sYadVXFSGotPZ81hT48Vg1dJD2WjyZX94cntezR/WXy7MdppRPe5ceG9r1bc7aOaNXPhh6nBk5ejC5AryIFL/ZeP1O3tuGIUgcqqsXDmSqG0g5tuNFAj2WYqcieYAXoVZ4dH5CNpDzbR2l7gN31lSTxuqf0Smrln732YW4i8/ej5uZXLdvcTM0Kf5wbU9qLgmHRrGpWeGDdL+I955XtjMu+4omcSB9tdOea2+xsGn6YR9rh47TD7lrwN4KdOu1c3Kv3I+9tq8NvmYuwn5ra2xPe/c9IG7ugZRs2/mND17YXO1SsB2+mdq/Y8QSodBZU7+oO0dUdd9ju0wYmWxK2jaVNEVvKnRbMorRLmPz9KFWGlTm19CQXNLCWVS2l/DiVueFWS8PhBTVk7JDh4HplDY8ffpwaGHfwPx0bHfhF1htTaLAZHAIfZGErmHefS9uZK7YrULp8fkHU2OVzRbnpRvAOpe7BpiftRR5Mg198s7Z7bZTONdaytT3vcZx7XML6U2NDcZyCZjF0eFtX5V/wMLkkLWPAfb+J424Tw1z37ggK4AIv2Jgcwg/vKfazTEbey0v+P3V/tGfHD0nDOxwCyGRNbfF5LTVnZc33TxfZPnhBR2T4CAEEEEAAAQQiAoGXnmh0oY5Fqr5FqplWDac1MaR/6tvpn4ZJa1I41j9TH7HX0VcvXKeOCMY/mhwj6XQriSz90V6mMv+5eCQTt/U/Dc629LK5YEDun6LbDn5P1T+RimN4FHucwNi0r2/oD9W65sj/VNtqB+yPVLpTDzd06U02I2OTj8PY0u4JTgapPVnTHA1TOFmfO+3hgWn3qFa4tl3N+2Sh9OqD/2ewvHq1TqcYY1SV8GOLbI/dRObKHKqg5+KUE17F/d/+xz//1vdA/CZu7OalU62Z6tWxSmekAruPUtXkuYVFzZ8rVnL4sWrsqpk2quiDKSPuMl9/pY9dXDWONUqufrPSln/QNNbfsCfbsjToX2vGbVX1eBoO1Uo33BEtc2InXve6Tw9VAy0gXZjeoCZ4vfv9zMMOpcdIm+mxjGUwuN8yKFg5Jxk8b0U71eAEr6bFO3WpJsm+JjcWpyF4oN8+LEhh/n5UMBeRnankgziHujExLArWAXbGGyWNL9aPfXzkrh5GLvngDLAfw4LtyOnyfzS8O9MOD0fHmnhJW/EKWSsZ1l5dYsNKuOmNT7CT3UjdHIdJDe45eO0Nmuy7k8WOLfwP1V3cAnDrONWsDRvS9vZoeX1ryWH8lltGFctDurHqhqvbX/ePZxWO09Ea1uqi9uTvR63vYA/77Una28lVLRXcoW7HDbdaLGzFW6Fix61jyVZdnWwE/IlrFrbUFZkUG84ajfmn2k+Xb1gowcnJXoVXaY7dWPM/npqqMsTj0SU8tNIedWniB6b9lHmPtJ6KjV5WsGJP7qyuoThUQat91hBD/7pJgJa+j2aZhOndsFSZg9XV2JgIc3IYqGmWsXui8Swrg+nsk70sC91kMia764vvifnnByZbuV4A1atJn2AAHeguRhUTk3KtTsoduaCDNZ+dCCCAAAIIIGARCLz0ZHiYuvsa0Kovro7U5OCk14vdeqZVadMpNOKalTBlZJjN3rcQ1W/WTNww2Nw9kwnLPJzrFVDwz6DP3IxnC6/KGR/kpCrKLkeTg9I14/9saHudaDhdMqyBbkErSK2dCROvBkSj5WEa/D2Lh+Jr0jlsNxzLmmiHx46tN/gCkWWYYYQJ9yhtyvVkAflJHV59vYY9XpqTE1v+uZLklIJOwrhXJK5r5FeMyW13LQdvXqoSSfoeMjFOdO5ygVPz96q0yc8brMb+VdBAH4yxRvJqs2+EKlD9U9VVY6t/3UDS0kH1K/ZwWzGoE6JuqmJW/AnzqNiUTkU+q5fip1CXoZKnu48yq6gsyaOVVgnKqr2OaFf5VVELnNjxrxpqoK/hti0tletnHnko7cT8jSP0WPz8um3LvWPraVuXmCo2unbS9RBmTUd0N19dqslz6qdKl7lOMWwn/Vt/cNu1D8mTF4wwmIbezoomn4fgG3mq7vWUhn/uMoRXKasesgQTrO1H2BnvhCx+Pm+SLj6vtUV7O5mkLoCar+G12dsznKM2Rp4qWC89wT9ph4faBbbDwfqmLsow8cn3DG9/fkVSBzv5GbsI/bOMbVdUezdS2iJalWk3XTDGHtzvOkXBMZdqkS6rJKmN3xRc2vbqKQ2vFyeTJPsukgKbKZe2ZjbiPZ+usm1UvhFD9cZdPR/b0CRwJIYtPgpe+H7yGlge0kWn4p41OTDsByoGnyXej7XM5LjYkhQrLVgSxk0jUQugf7riVCH1j1WtMW0qs2RUQ9prtbr6z8KWq/kqZXcjGNvYq1fsEuk2ZvWsWNiSm6UnkHlNhy5f8EKrrsvnrspNN4KzWAJULdr0vMbIlQzmPYxWvWD0sgTSZC+Lgu4J6E/1PGtfDJ1sdXtTHPpTuR5SzNqjBjZ4u/R35lnUCCb7CJ2ZYcZ9/LHtwtdZaHiHxbp4T8mjyCMU9OKC40AEEEAAAQQQML30pMcUnGUe6xPnnGm1J2zYU1c6/SwkGch1bpaeYs7hnJ/Nse2hT68OlPPn5HBUeVQRpE2wZq7H6Lr9qoppz9hMbPYFreHlvN2y3GSqNHW7fmbHXohqEHoVLHkd9hPTa/16p+7+lIB/SOZtZX84ex5MZ29Vqdf8xp8iUhEH4xzbub5QKOjMFWnT0002I64idU9DBm9eyW++w4bUJcPf0HOHSs+mPn7k1Hxfo+rtYDX2q5a21zeVPaJ9+2DGa0oZH17OvbutLoRUXYveza5XBN2fOl1Pkj+HApO1K2i73Xf8hilUDVSLHUxGcKfuTQuuQVrpnrwMm+yIKpv2Nk0VLNvEDjWwVwPdn5beZtfPHJbscYbSjsvfOGCPxWW/wAdkXdpq2VCHTf264H02uDM+7ZAw12qWLeXrEtm1DwkTEI/KnTeyMewwx+Pc61NuTEP54Y1mrKCHpcywaOhZ+J54U6PKsGn645Vtux5OPFOW+0Jvjjoe4Rafjl2V/v7hFbpFStbHeeR2OHgJZPtOe7wXvd1ksl9Lx7Zrqb3r6/9eMViGn13psNihMjpyM7VXFd30vJb6n3l4pfxalrCz3SA6//htomsiFkxNxwt3cgJ/u95pq1PEtGDxKlf+p5MXRbA31d6qlkqKytyrrq22WspmcJQUrOraycJWr2Lk/9PesxqW7HbTPpOpyvyMqF8u8Ym4rqpnq9hKGF2+sealN/WnVtcPqTrmF2tv29K392NL3qnupSfhn36y3bZqdcJTpIpqsh1w6Wfeg15Wr9a12suioHsFrT+HnRPXMvQ2hpPV+y6GRhreXuuXcGxoGZz27p5D8y32HK0z4wx7tTT457DqusOL2qDhTVIcvXYpWCX4ptiQpaKueJJ6QiQIIIAAAgiUJrDkpSfKg27hw/t6cE/OmVYlzDjO7PXUNarxEx+feVxQhDqdH39wOxtU8Oy9nT2fBVnOc8guw9Eua8NZnp4h3dxgHehNmvTQuj81WTwcXCW/KnvJm7xIs61pDRuxDI2D5UfSVOd7aDn/tFzsqj+9eTH/G6qT6bff17qKqpJaI0BBr9Er89jJ+4Jr4oL1eWWNGjMZNqddMnr/1dOQeW5b1Pyxkqpuf7Aa9+rVRpVq8lrb6LxdGQ3rcC/X3Z+9vrS4/GDJezWT3RidPUN3orpqPEywsc10pdnreAwjTL7HcukpeVrCXHYhDGt4hppDR1T1ROXl6pVlI1W3wX7eDDVBDtTASKPBUDqCE/nI0mwuazAjJ+0+2rfH0qWhtAdkJ9GKDWC5ALvWO3k3L25iKeIuYZm/lWe5l/U6zPGc7vUpN6Yx+aFMsNB7pcywaMyz2P3xRiZVjzSefTVfwdrV7VQKU71ONJ4M/1PLADz/UNFPobYjaO6j3hXai6GQP4etTYaBSTlD1OBrT/Ncel0FGPq7+qMmfaNK4k4R2aii9m7kky3ayeFMV0BqpYNjro0qqnHiLttih4pjeJkcqpnKViFznsgy+ss8vFL2LV+MzPnSk+CF32u325tsseRaCL1+IM8q9K7fcjpavYTV+6fx5uiu0F4VzZBx47Wjwd3idoPbcbAcjfK9KlFyq+WyycKWKGppTo09q2FTtvU0++TcTrZnRF3F7jbic3FdY55hxNElxtKMLG66exnv/Tk5IN3ovEqGJdd1dfl6ttv9ObwddzU2/+jJmMfJaubSH6wVB5n3GBZrhiao/HtcsEp0Fcb/b0W9LAp6rN0YyvhF7LZ7k9WqIe4jbSTv1Ux2Y3TSYNurOuknLBhmjMKy3x9K+CfytzOv6Fmu1o06FZN3mY3O60rKZx/b7lVdd2yBG5aiVDZpeONlxx1WPrr0xq6I4P6NunzxkuJTBBBAAAEEEHACC196ouMtE9O6/WeY5nCZ6TYs879+T12DKP/RseQjTKWqN4gN9oo03utlZKM/g2fv7fR9NkrG+mh7BdfLQvdnbwCz/qQuhsmHS7IVqEtSFRuWdmMYJk+F1FmCtcjtVEOha3lrZ7850qlVkTTOVE3eui2dnGRRYpSSrbMfid8y3vYveT+8VCfnyyTsytqysXLWj4KOlHWlHxmrkGpmr/T156aTmMaEqdpvmoyuWHt5p4mrtLYfvA/GWKPSemtMtt9/iPcH1KAZ40wbbLJVVxYWn5FWeozOUjEq6oj62RwOvoI1XxXPP2qjbWpgBNZSUsMwhxpKD/UO3mMRiKXTkufqHpZOXXss87pd46nLMGfW7AlbOYMxN1PBW0lvZ54Gam7Ke+G5MfVA/D8tLYxfyr02eYuLxXJFMGPvF2JkW+UVL+KcrYq62b0GxP9TZarURvKS/KPJRQQlzx8aJE+AJUKfaGzbv0Itce4S5sjtcLDm68LMXBBjy0bbrZSN1Vh/fxW1N3NJJT/d5OxTVyIHX+wQ+5GbqeS1rpAIh1MrfvvTbefsCHUs6u0Mk9Hbo9qYx7DXse8lo/tzu77QJMWmHf7GpohpwfJcMhnOYqmZ3bWZraHo5XqyX6Es9A6Z9SeVeYzLUjf8FtsPL9XJsfZkyfbuEQlvoJb7tc6eZ+qbGjhWA7XfUlLDMHlGfJPTOyrZ7Ua+Y2jx6bjumspTseny9Vqw3p+VNp5jFS/J/rEZpMm7SZKzL4jEeBfTzbHXzuvPTZ+uNCZMdXLTZHSkvbzzkKeraX6vqdc+uD8raigoaFeyww3LrdnvuvRuoOrnDONcuWfZYmivbUnYM3fZUZ139X9sw7dyB2600SuLYJL86zRtMnT24Bndzk3nr5QXd6LIRs7iWM9Lw7veUDGMddj8eiLqJOdaFkljBb0MgaMQQAABBBBAwAksf+lJbwjkd3f8bQVzJ8uzocGYn4Dgtt9T17YLs90TY5ahbx4rl9nIhu+Tp9QWnEVDvkgW9JG65guitR8yOUSvgtGe3yQhh4tV8ULUpzkZJ4dzmuDbdC7eUqk2SoBlLkzFkWG6fKymWVLoJqF6gS3J7h0yWTPXtNgU9Fgp175/stoMA6hVUd3bOuOWrlGXtk0TQ83fuqCzxX/wPpjlgvJ7L9p21/4RxhrZ6uFGJ5pcdnKlufVYI5LByNByzcIkrXTE3NJRrKUj2stmORM71MBe0fT+ZCjdA7H8efAei4gi9wt3O1szsLWUQjNhjNfgFo8uxQ0tpaziXtNDiCcg+KmrYJENv8McjGT3ndyY4kXAsCjuU/un8Uny/NdvvBHebqAdLEd/jD/WyrmhQTCGDDvHEubvz1+OczN+8Ha496x5V3b5q9bYgHG7OWS/lo5tl19759b2MsOP+Uf2H2qxQ6V28GaqzHq7PlXxXkdX/zMPr5Qpy5S1LsD12bfEcOTJlpamiGnBLLW9ljCWJqJrvtpb1VIZUZkjFbWlVquXzbFxSq+nmmHqmxrYK5ren5aeVa/Ucg734tNfSpj6Vxs9otmDcn9aZvszVGylhy5fr2b2/tS135Var6Ut7fFUV7W23hjrjezY97BkuVeslj8PNe/BPS5Si3rXfrDy1NJQUNCRgtZH9S6GXl9fu6z1WumN3mjQO0vwutBOl6qtN47cmZHtmL+/P2fHe31x0/CuN1QMFkZVEkufNkl6hpFYUljLHXaYO/YggAACCCCAwFyB5eMH4/gkz0yrn231tPxOeXDb9dT9hRCNcJQpP6qE25ahb54n44MgvZ3OJ6FA2qgs6yLblabLy+SoeMd+v0tkURuWgvNrY+a5b9UZzU37CRhub/oU9eTZlR6F2ahe6cIf5re3R3V+xxrVS8zwTzeU9dcm7Q3aMMLIHg2tF1NQ0IvpCj9w8qYwrFFrKtIsDcsFruRt2hei5s8qsmIDW27lbffBGGsUWzlTJczyyvCuwUx1xrnxjK06r1yYpJWOF8TwJt7bU0tHtJdNtdi9jAT/zDCxQw3sFU3vT8v91y+7ow2le1z60yLWdo9FCOU8IDssoOr2jN18/etO26p4mbNm7Ldk/lZejyX4p32uJjOpOx03JkcR3GBYFGRpY2d8BmmXyeHJSfuczW/cp2vx3NBgryoRbHh7O2mH46VjKejtLoexjke2mWQfJ9il3C4lvYoa/LP82usD1rvNYsdk2dFdnCSqMYBlMiHz8EqMluk7VcgM4Baftidbgjcmf6frB/KsQqRC7tvRiiSs3o+Ms0PbdV8n6cb6tytXtXRebsdxfL+BCm7X0mr1smm5Myq/LGwJYccLX6Vm6Tn4NZOFreAA3CfKU7EtBUeXr2uXCu/y9RrP7f4c+2aE/5X77c6+OGbmPeJ09LLiPr3GefhnLb0sCjpe0G0shvp3dm3Hs7zmU/+2OLwouj15bg1+lsdScvDOjFiqW2cZK0q3n4bXcv2WPynnCnRso5aCthQHYRBAAAEEEEAgLrD8pSeK1zLczbCE0MuhZW3D9dT9qauN3iPQJc8y9FXnrJeXLf4c6wL6+53PFglYH6d6q35qg9uuR7v+dJEYxmZsXZI2fUFGJGHFfmSZSnB6amEyTCv0rPwXIbmU9DY2WmaznLpLiWS2eKhUcfZyGvwz/7Ncroz8FjuYtu7C99tbWbnDJzcsk27deddc2hT0ZEHUG8BehbqKlLmPNHkFra/ekbKj5kdwKvqIPpgKi7FGRTV2WVItRdw1mJuOHyOJD7aoKzuowTi7bPb+S0e0B+L+rKIjGqxXKlOXi7GNrTst1MBg0fg7GUr7GpPb9Fg6okIekJ0sryoCGJupTZ8TCkJNzkx2DXvmmZyxu4m/v/DJZ2OJK0eH7RpZ+syulP3piE270P6UoF/fetvBq4mdncDkPXTTEoyUwuRVuf7LcpGz+x+pYvdq1PDPbmjgH5V5e5ik4R53hWZOm/F0kyXuctRkOzzWizPqpQ2mp5CdttvYYn2qS7Y7RWSj8Nqb1n/H2FjsiOMfvJmK41T9qWX6JfPwSp6WvrduiFvLT3YU1XTn6QVNDoTXrOPHGf2hTfBW1Qn4A5NZRWNve9fkkRYsXso1fmppJboaW9SAbuWqlkqKyjxZXdtotYLZVOsabIf9naohwWNT7aQGTkpaelauyFSmas0m40wbwFKI6xsre5rHZgOckja2rth0+VReDTee9to4K+RY1Z0VSf7A9r53dw1uffX1BCbrYZeqNeOC3hn9Py3NY5cAtd5bzBPyHLu9fq6pAxS0X+2D25ahlpus9i/bTUde/pxDdyUG/9vlyC/lrbtbll5Ehp6VJRnd7E2w0BPu3HH+Klglejtd1U2Y5U2j8i+xXl66P7ti9S8Q1Xl7kmh4fdX8E+CupNooaJcdNhBAAAEEEEBgjcC//Q7K3O0nT57MPSRD+MePHxvPcnFx8ePHjy6wnol88eKF8cAFwYyR39/fL4j8UIc8PDxcXl7Gs6xRigo3HibJp2/evNG5IlF9//795uYmEoCPIgIaedov50g8sz46OTmZ/CGUb9++ffjwYVa0lsCK1hJMYX7//v327VtjYHuwZ8+eWVYcP378aI8zbcjJoWx3On/SarK58FPoH+jvH27PirZ3OAXdAznsn6pvanByZt+fwo6cV3cu3d0iAZZ9RM1f5lbUUfTBuuKwd04YaxRVge2JURFbekSK8Orqyh5twpDBHtHkUlk8AbTScR99GmQfHuX3J2f1GP0Dh9H6e2ZF6x84tl3CxA41cKx0lu0/2lC6p0SPpQfCn0kEjHeBJOeaFUmxCZuViwIDc2OaLBSGRZNENQbQ4lS8q7n1IloETXNo8WGapqy/fv0aiYGP6hI4cjv869cvTc8Oy2uvm/7p6ekwMexBoCdwtMUOZf/IzVSv9PnzIAJMtnQFbbwd+zO98Q52r/74B/Y+6v05K9resbRgPZAG/jzmqpYKjso8WXvbaLWC2WRhSyzlP+MXLLuxnQdf2BpjybyfLl8H3nDjuUWNUrUJTmTF53K3SMmmcR5t3oNe1mR1aqOhoKAnC7rqxdBuyezs7MxlU+83t+fIHWXfGHsHlh+Dvdb5R9m36czYraoLScObpMjKH0W2UdBJCotIEEAAAQQQQOD/rXljimV8om/YrjnFsmMny1WvJ/RfwDnrTX7LkqSjLFyaHVscv/HASRwFKPn1jYUwOu3JF2QowS4wG/bp7AzXQqQ44u+y6S4irbdFYljwkaVu+9fvFi/JVqb8U4xta/JrQQbXHzL5IlVVm957vuf+EMTkFS0TVeM1eaGg1+gVfqy9icvwyuqglaWGdxd+8v4bNT9YInXttBRiztv3ZH1WgjcSHrs/uv1HHmtsZJ45WmOPSCU+t6eRJCPD5OlyWBmz5QJ3NVwbdER9jW67io5osJ5YSj95x6CXEksafPMD1kB7PzPnvbhXjvpzl6F0LxmW6pRTaccei4Vi66u7Vzr1/ulPI/vNUW975XTBAh+VYC8NwT8z/xJLMA29nSVPPqsgLJePn6MD3pik5AsEtxkWLbio9z1k8imiXYY/zqQ36zusdeqHZEihKvbw1L09OXsazsff6KUn+CftsC8W3B4OvYOSyddKFGHwRLo3BdOZYedwXWaLG1+XkWDeezsLr70ZSiTPKeyD0AMudqgI6C7mqYf5z2Kp+ZmHV0KwDEi3ft7JUudzdoH2mmwZ3hN7Nykh9Hqtczuok1nTGVdOPlhK08/XFvf9vTpa+VuVbGc0kqpk59bJJFkYJm/9qpYSRmWeLJ02Wq1gNi2lv/XUtyUNB29OLT2rjihnL2JYo0pY2OpSZalUm1ZsSwJyFtZkv0gJHhbo+j0NN57rcYYxqEr4bZ3b3rSuDpOxYI+9jTrgvIelNXBlrY0DDhnaaCgoaEvT4Vf14Haxi6G6jfo/n7ZyJsFipTBBot5ODQ+NsS0IZqnVR+jM9MyDf1a3zkLDu+CKCB4ynKIJ1pDkq5/BxAx3tlHQw3yx5Ds9VwAAIABJREFUBwEEEEAAAQQWCPw72E05wk5/ui3Pb3RPPjMq9q3fYVl7yX748CH4Zuhevi4uLnp7tvvTfw1q8CxKsH4jMfgRO8cEdLHkLMRhMvz2Yfhpt2ey6McOHNv/48ePsY+C+29vb4P71+x88eKFZTFv7LnbNae2HGtJm9+ea9pu7puJ1cjE18w00XNzc2NJ7VgYCnpM5lD797qIVMMt15HKQk2cflY0YaFQ8xNi7hIVfbC57H5fwr83zY3HHp6xht1qMqR6RBZPxbNLez5sUdf8rmOnMYwzrkRHNOjjX+xldkSDyS5hJzUwVSkccyjt69Fj8TXYTigwd24h4anjUZXwo6bxFFb6KTemVAXHsCiVZIZ43rx5E6/5mhTdtzGc/O2p379/K5EZrDhFBoF4bRwmoKUh6tgysWr4MON59kw+YpgnGZylWIFdJsekseNih85+5Gaq2KpIwrYTYLLF2VrWWMufIqYFcwXa0sYBV7VUfFTmyTrcRqs1mc29AlADU8mzsJVKcmU8dPkcII2no7Bs+L1fF16GJycn7s/aNw4478E9brLSttFQUNCTBW0MUOxiqP8woZ9IY74WBLNcGsYXLiw4O52ZBWgVHWKpXX63pMznNml4J6tcGwU9mU0CIIAAAggggIBFoM2Xnkx2d/TbBR8/fuyANHV+enpqwVoZxvLFubl92ZVJqutwffvaH4GPJT7+woKxoxbvt7wkwpLsxQlo8sA80ysROj3kPdmM6GpN+2aWuQ+tbtRcWF7mssUzxJHimPWRP2ex7NLTzJem1YZvc9ejvdr/+fPnWekZBqaghyZH26NXaO/4LRFjA6uKuuwKGitNav6YTBX76YP1immyk8BYoydW45/GMYUbVObMY++hiiRfPqSVTlKC5XdEk2Rzi0iogalUjT29VKcbxrPLUNolgx6Lo2ADAQRWCnBjsgAyLLIo1RLm69evflc2mGzjECl4bKqdk1NVmrVWXlKdjnh2FDhyOzy27jO2P0Mx8dKTDMj1nuKYix0qryM3U/VWV1K+TIDJlrlufr96svsajJxnFRxLyQ+luESWs2EcsjWzqiV5bsdJql/5rVaSbG4RCTUwlerBF7ZSMa6Mhy7fXEAaz05MPwUanLBq6c3Ux5z34B43t00Ihi+/oaCggwXX21nvYqh+sNkVsZpl/a5AL2tb/LnjF+XozGxRoNXFScNrLDK+Kbb17KuxIAiGAAIIIIAAAnGBNl96Es+zPvUXR40rf5NxTgawjOX0DcnJeA4bwPhMgKUjntZw8oz6ZTYNp9OetO3YSniG0lLf9EDAw8PDXmURXDNYnxgjvhYt1p8reQz6DrA/T7f4vRJ6mdHNzc3ff//9119/6UUnapm1rSfmtT95micjpKAniaoLoO+C7phmnd3SIVEKNQO445VOzd+xkgxPbbkn6qjJHtEw5pV7Js+4Vx+MscbKki3hcGNbrcYqf1PpVzBZZRvP+uVCK+1rdNtNdkSH2SxkDzVwrCCMo7mxw5Pst3QbNhpKW06tPE72H5I4+JFMnnGvHoufSLYRQGCNADemoJ7fa83WZbXMeLAEMyyvyXuoYPM8EDlMm7/H8uvlb9++9Q9h+yACLbXDkbzkn3/o6s8uyyIHqboNZNM4gbZRTmtZ7FD2I5f2GhzjJMBercearHFsOQKTHcUuqZNTH8lzNHnGXSZbmpwipgVLXns3itB4U1aB5r8v+PMDyn62KYIeNZW5B6I/m2y1htksZA81cKwgjH3ascOT7Ld0eDZa2EqS/vWRWAR0lskO2PqU9GKYPCNdvp5Y5j/9rxb7p27ppSfGLpaf/YTbtcx7cI8bFnqTvSwKeljQ2uMPdrKNdCyLoX5qsyXsyZMn/nmD2xtVJDozQe1D7aThtRe3cQiWf/rIkoUmC9qSccIggAACCCBwQIGDvvTEL+ls01KWsZz7ur6fQrYloFdLjE2S+j4ayed//O7169d+GoLb6mEH97MzKLD4XRXB2JbtNE6+7/gU9eQrhJdl/Pnz55YD9SoQS7DMYfRyYndGy4XpAo9t6Gl+NSn7VkgKeqx02L9YwD6LbWwJF6ckciA1P4KT+SP6YCvBGWusBNzxcGMbmPnnpz5//uybaBFily8f0kr7pdBtN9kRHWazkD3UwLGC2Hfk0qXK2HgmH0rTYxmrFexHAIEMAtyYJpEZFk0S7RhAQwy/KxtMifH+Hjw27c7JlOhxSf06U9qTElv5Ai21w5EXM+24zjj3Kery6wwpbEagisUOabfUTDVTeciIRYDJFouSH8bvV/Osgi8z3K76oZRhdgrZMzlc6tJ5zFUt5Z3b8bCiNtlqDbNZyB5q4FhBHHlha8wk8366fHPBaTydWHCqqpDXZ7tE1r5RxbwH97hhNWuyoaCghwXd21PUYqhLW84HCy3rCFu89ITOjCvuI2/Q8NpLv+pJuSYL2l52hEQAAQQQQOBQAkd/6YlxzS9JnTAO+H/9+pXkdI1FotelW3KU5NEBy4n8MCcnJ/6fwW3/Za7BAOwsTUCLapY3WeqF8V+/fk2SeMt0j3+iueH9YyPbxu/N+oPGSGw7fmS5MHdJ3tyCmxvemKlmCtqYX4L5AppeN/ZJdKXf3Nz4xy7enluT54Y3Joyab4Tyg9EH8zXmbjPWmCtWVHhj8amfn3ME13sRpDGRk7BzW9254ScT0AVoppUutiNqLIj8webWqLnhjTlqpgYa87tRsPxD6S4j9Fg2KlCiReCYAnNvNHPDG1WbuTGl6rJa3IzTHTk78JZk7xvG8utnuyy7BFksKVGOKOKgXkU757arc8MbKXZphyO/jdGbEDDmIkmwjYSTpI1IDi6wy2KHzOdeFHPDG4t1l2bKmDaCtSHAZMuacix2inhuizQ3vBGNFswINSuYcfTdxqqWZOZWzrnhjfjNVOZiWy1jQeQPNrdGzQ1vzFEzNdCY342C7bWwtVF25kZLl2+umB/+yI2nHpkOzmIZOyQ+I9sRgV3mPebes+aGj+TX/6iZe1yxDcXcgpsb3i/NyHYzBZ2z9TMuhnbspSUseO+I1BDLR3RmLEqHCkPDGy/uZhreYgs67s+nCCCAAAIIIGAUOPpLTyyPSBopUwWL/IpXqlNUF48eUTU+zHd2drZL7ibfjqFXY+ySME66RsA412OcLplMyWQt6sUwN3zv8MifltnJu7u7SAy7f7QdzvqszU3b3PD2FDZQ0PbMErInYGzfdFSq33qaW5Pnhu9lMPInNT+CM/yIPtjQZNYexhqzuEoL/OLFC+N7zYO/YLNFdvTTBP6L57SKeXp6muREc1vdueHtiWygld4Ox85YXci5aHPD20EaqIH2zG4X0tjVTDWUVkbosWxXmsSMwDEF5t5o5oa3q7ZxY2JYZC/x/CE/f/48+Xyhxh3Gh58ypF8psTzNaVxOypBgTrFMYG67Oje8PVX52+FIDdfVmu23IntEPYcnT570AvAnAjsKGEegSmGqxQ5FNbfZmRve7tm7PIMHFr6kG0wzO0sQYLJlTSlsd9WvSVV37Ny0zQ1vTyEtmN3KGPJQq1oymVs554Y3sitYA5V5Oxw7Y3Uh56LNDW8HaaAG2jO7XUjjsCLhwtZ2eZkVM12+WVy9wNtd170Tlfnn2ASs8WoqM1NlpspOmmreY27dnhve7tzAPW47HDvjWMi5aZsbfuy8w/0NFLQyVeBiaEed6sHCYcEt25P8W3J0ZpYVRMNHbddYrUebm7a54e0pbKDh3Q7HzkhIBBBAAAEEENhU4OgvPcn5gjfjQ2CTz5huWiHKjHxshnSYWi3iDndm2GP5PqRebp0hJZwioYBxOKQ32tzf368/r316WufSaHO75ssylC28pSp2AlFlR0Gvv1iIYb2AvR7q2/U0cevB642BPtjKstvuZj1MGGONocn6PcbWMtvjTb0TGZNncZgVFR3ROGnJHdF4ynf8lBq4I/4Wp848lFYW6LFsUY7E2ROIfAO5F5I/GxDgxpS2EBkWpfVMG1tviBGM3HhnDx67xU5LelI93r1F+onTIkA7PKakfu/Nzc3Yp9vtpyO0nS0xrxewtxipFjuUZvtJFZiZtPWlTAy7CDDZsoa95CliWrA1JVv+scbytYwEk2S2dyJj8oynnhUbt+O4asmtVjzlO35KDdwRf4tTW6abdN5Uz4hukYVlcdLlW+bWHXXwxvP29naop0vp8ePHw/3sWSNgv+Okmvewn1H5opcVL9ySGwoKOl52cz8tcDFUWTD2cOZmdk345N89oTOzpjiaPJaG11Ksun1PBkt+tU6ecVaAkgt6VkYIjAACCCCAAAJjAod+6UmBYzmVU/J3WI6VfUX7jY+oWt48slGuX758ORmzlj0mwxCgKAFNwRsrlbGKxnOnV/bYB2CfPn2Kx7bmU8tQtvCW6uzsbI3ApsdS0JvyErlRQL+La7nSu9guLy+N0UaCUfMjOCV/ZLzBGW+XW+S05D4YY40tSjxznMafUP7x40eS90NN5u76+toPM2sF2j9wuE0rPTRZvKfkjujiTG19IDVwa+HM8WceSit39FgyFzGnQ6B5AW5MCYuYYVFCzORR6dUJGstMRltaIVrSo8ewPn/+PJk1AhQrcOR2eHKmS0PO/O896c0k8/WVYq+dYyYs/2KHnI/cTB2zmh0z10y2rCn3kqeIacHWlGz5xx5nVUtlQWVOWCFLbrUSZjNtVNTAtJ67x5Z/YWv3LHcJoMu3piCO3HiOTb3aH35eI3+0Y/PPe3CPS1jHSm4oKOiEBW1Zt0p4OntUmRNm/MU+e/otIenMWJQOFYaG11LcvVW/4CF8UyzIwk4EEEAAAQQQyCbAS0+yUXOihQJfv341vikw8+Dcz4/lu7689MQXq2XbWKn05vJfv36tz5SeVbXUJc3R5HwrcDBfxqsyeOzWOzUUL/yhWwp66zpA/BYB+1fldf+iibOQtheGPtjKMjX2IlaehcO3FjC2lsYltDWpVf/B74CpgunhhjUR9o6lf9IDWfZn+R3RZfnKcBQ1MANyzlMYb4JJhtL0WHKWLOdC4DgC3JhSlbXxjpDqdMQzS8A4ipl8BcOsk64PbExP7xfF15+XGDILHLYdtqwQ6ZHNi4uLnCWiMz569Kg7I19fySnPuYwCxuk7xZZqsUNRHbaZMhYKwWoXYLJlTQmWP0VMC7amfMs/1nhbNI4H1+RXNW3TVS2ljcq8poDcseW3Wi6ppW1QA0srkZXpMU5jJlnYWpnUVIfT5VsjefDGUxdCUM/4/rXgseyMCBg7eIoh1bwH97hIcdg/Kr+hoKDtpRkPaexFxCPZ4tNiE5Yqs3RmUkk2Ew8Nb8Ki9Kd0EkabJKryCzpJNokEAQQQQACBgwsc+qUnlkfH8tePkjuI+TV0xrEZ0mFijE+7Dg9cv8fyhUPLryauTwkxpBWwV6rr6+skp76/v488M6rnSj99+rT186zu6dUkOcofSZlte8+Bgu6B8Gd+gUhTM0zM1dXVcOeCPdT8BWg7HkIfbCV+mfcjxhpzi/Xdu3eWQzI83tR7AtX+WIMl/V0YWmm71VjIMi/8sdSWtp8aWFqJrElPzqE0PZY1JcWxCCAQEeDGFMGxf1Rm74hhkUrw4eHh+/fvlqLUY0OWYNnC6OcHLefScozyaAlJmGIFjtkOGzvSeq2P1iX1RG+e4tNb5vVS7Lu7u7/++kuPwuc5KWdBwC6wy2KHknfMZspeLoSsWoDJljXFV+YgqJcjWrAeSEt/HmpVSwVHZV5fe6totdZnc6MYqIEbwe4SrXE8rrSlekZ0l2z6J6XL52vM3T5y46k5ouDPf84am88FP3j4WbY85FlObamioaAzk6TCFFvWxgW1JAi7REJnZhf2kk9a7MXoo9Hw+hrLtqso6GVZ4ygEEEAAAQQQcAKHfumJfaraebGRX8C+TrDv07eTZ9ez1JrwzQ/IGdcI2AdFqSaLlVo9M6qHR/VFVlWq7v0j+q9euKtvuupZbV6IPlmgtbTtFPRkURJgUwE9Fm9/w5H9XjyZZmr+JFE5AezlPtkL2jRTk2ffqw9Wy/1o09JpIHK1lsYOYcLe4NCt941ENeCnp6fDYOv30EqvNOTCXwlIDVwJWM7hxpZTCV7feNJjKafcSQkC7QlwY1pfpvSO1htuFIPxQUANPfSyg43SsDha44zW+m7G4hRyYCqBA7bD9sG+Vov+/PPPk5MTKaUCj8ejJ6QtvwARj4RPEdhCYK/FDuXlgM3UFiVInAUKMNmyplBqGQTRgq0p5ZKPPdqqlsqCyryyQtbSaq3M5naHUwO3s80cc86FrcxZGzsdXb4xGcv+IzeeY5OuW/xsj6UsjhBmr3kP7nEra1ctDQUFvbKgdXiZZT35SO36jO8eA52Z3YugtASUeTEOlWh4hyaz9tRS0LMyRWAEEEAAAQQQ6An8p/f3of4s8GHNQ/lbMqt3Gdp/d3HfN5JqdkCPGMYzpTdZ6AHEeBg+LUrA/gSnfhhTL7VJ1aqoMn/+/LkoiooSY1+G3D1TFPTuRXDwBOhtSsavuKiJ0/ft7U1iHJaaH/cp5FP6YOsLIlWvYH1KiGGlwOXl5dnZ2WQkerbj4uJiMtiyAPoNZ//ATZ8XoZX2qeduV9QRnZu1bOGpgdmoNz2Rvd+4cihNj2XTciRyBBCQADemldWAYdFKwO0ONz4IWOYzkUqVuhCTOJr1+vDhw2QwAhQucMB2WL/dapyzVdnpl3X1T28C0tyFDrT3wwsvd5KHwFyBvRY7lM4DNlNzS4fw1Qkw2bKyyCqaIqYFW1nWxR5+tFUtFQSVeU1trKjVWpPNTY+lBm7Kmy1y+4B65cJWthzFT0SXL+4z+emRG8/gS080N8WD8ZPVZk2AveY9uMetKbWKGgoKek1B69gyF0PLXOBbSe0fTmfG12C7E6DhPUhNqKigD1IiZBMBBBBAAIEtBP69RaRVxNn8WK6KUphMpJ7VmwzTBTD+uJ8xtgXBLAmYfCvKgvNyyNYC9rbC+KT41gkmfnuRYYXAwQW0HmYXsN+R7XESsmQBe4lbukCb5tSSgPx9MG5GmxZ65sj1M8vGaqbltI3S1utnbvrSk42ycJBoufYPUtBk0yJgvxx6TZwlcheGHoujYAMBBBAoUMB+Lygw8W0nSW+2tbw0RAhPnjwpkMJYtTQVsN0YrUAWktSMgL6kOjcv+vUIHfXHH3/oO1pv3rz5+vWr3tE/NxLCI1C1AIsdVRcfiS9NgMmWlSVi7KyuPAuHIxARYFUrgsNHQwFaraEJew4rYL8c1ixsFcJLl29lQdhry8oTlXa4pluDz19ZfkaotLzUlR7mPeoqry61h20oaiysNWkutqCLTdgabf9YOjO+BtudQPPVnoKmoKkDCCCAAAIIHEfguC89sXxv7Tj1oNic2keku49SLAnQc4fFUpOwMQFLyXbH2qvr2Lnq2l/sU7P2316oC3yv1BZb0HuBtHRe1sMipUnNt9/U7DfKCPiajywJyN8HY6yxpkwLPNb4kpH3799vkfibmxu/Dqv1prdTbCtN0WxxCRQYZ7E1sCgryw26S7C91zHMoP1Ye3qGZ0myx5IAv7VPclIiQQCBgwgUe2NiWFRsDazoBho0tL+K5e7uLhgDOxFIK5C2Hdbvas6atvXzoq+d6Od2//zzT10m3QtQPn/+rPcc+WHYRqBJgVlXjf0+2IxV2maqGRYyMiZgv0Yscx1jZ0my35KA/JMtTBEnKVwXCS2Yo5i1warWLK48gYutzLRaeSrA7mcptgbuLuMnwNK16MLb+0t+/EVt27NgZ9kog5YE0OXbCH8Y7dgbf4x9j2GE7DEKMO8RgSr2HkcvK1JqCz4qtqCLXQwtNmGpipLOzILrqPlDaHjTFnGqqzVtqhQbBZ2clAgRQAABBBAoUOC4Lz2xPxZZYLEdJ0n2Z1J3L1BLAoJvuT5OaVaaU/u8j30CpVKKKpL9/PnzKtJJIhEoQWDWvA9NXAlFljMN9MFWalt6hitPweE5BYyPaNze3m4x1997l4oxMTl9OFcnQEeUmoCAL5BnKE2PxTdnGwEEEChNgGFRaSXi0mOf5LHf0F3kGTbsqbLnNEOyOQUCdoFPnz7ZA4+F7F6A8vbt2z/++ONf//qX3qVycXGh16puMXExlgb2I5BNgMWObNSc6AgCTLasKWWmiNfocWxCAeNCEqtaCc0rjYpWq9KCI9kbCRxqxoku35padOTGUy/bHdLpxTSadxruZ09CAeY9EmLmierIDUUe4XLOUuxiaLEJS1V2dGZSSTYTDw1vM0UZzwgFHffhUwQQQAABBJoROO5LT5opwoYzoh8fs7+E2/JK702tLMseP3/+3DQNRL6FgL1qqbryi3lbFMGsOJufp5ulQWAEJgVo4iaJjhmAPtgxy51cRwT0AIHxh1OCD3lEYp78SNfj9+/fXTANOk5PT92fbBQlQEe0qOIgMbsLZOhn0mPZvZRJAAIIIIBApQL+ECOehTK7uPZU8dKTePnyabECmoXovf90fVJ14X/8+PHs7ExX0OPHj09OTvQOlPv7+/UxEwMChQhkGIQWklOSgcCmAky2rOS191RXnojDEYgLsKoV9+FTJ0Cr5SjYQEACxxlT0OVbWeEP23h+/fo1+Dy/8W1rK9k5/DhtVBtlfdiGoo3iayMXlq811ZtTOjP1lt12Kafh3c62qJgp6KKKg8QggAACCCCwncBxX3pS7FiO92K46q5fIXPbkxu7Fygd6MkyqjSAfbJYGbQ/L16pRvnJ3r0pKJ+IFCLgC8x65S1NnE/X9jZ9sPXlW+z9iLHG4sI1PqiR/KUn+kqSn2ZjMvxD2M4mUOyFn02AEyHgC2QYStNj8cHZRgABBAoUKLZ3dPBh0a9fv+z30DIL0d7N4DXlBbYMJMkooDeSGN++aozQD6ZLQ68E0oTDy5cv9QIUvVz15uZGjYMfhm0EqhNgsaO6IiPBZQrYO4pK/+59xQIf0dndpMx6Rap2ETAuJ7GqtUvplHNSWq1yyoKUlCBgn3FSaqt+gIou38r6dtjGc6zb8Pr165WkHG4RYN7DolROmMM2FOUUQbaUUNbZqP0T0ZnxNdjuBLgYD1ITKOiDFDTZRAABBBBA4D8QIFCswKwRaYEPNAxhgy+6HgZjT1ECs6rWrEqbJ5t6na1SpX+qfnqg3/+vdnZpaKlmziqvPEWQ5yxHK+g8qkc4y6w1e9dolCNDzd+oLGaVdRUNb0t3uo0KnWgnBfQVIM2YT9YlXT76fRv9YPJkhMYA19fXfsjLy0v/z8K3j9ZKV9EeFl5n0ibvaDUwrd762GZdEbP6Hi5ts46alR53iswbk3eZzOnhdAggkFaAG1NaT2JbLHB3d2c/tswb6KyHmdRh0I+c27NMyIYFqmuHu+kFvZ1k00JRF/T2n386i16zoi/HagJk0zMSOQIbCdS+2CGW6pqpjYqSaPcVYLJlpX+Z/eeVmbIcTgtmUcochlWtZeBHq8yHbbWWVY8MRx2tBmYgnXWKWVfErF7TrGRkCDwr8bNYMiQ+eIrM62tVmAShVu7UBNIwBr2Jg9nXIcsWe2qf9zjaPe6wDcXRCnqLi504LQJ0ZixKRwtDw6suMd8UO1q1J78IIIAAAgg0LMBLTxou3OqzNuuF6Pr6X/nfAJz1MG715ddKBuqaLNZv8emxdT0Fq8tHczqzpnXaKLGDXGUUdBvVtYRczGriZn0rZovcUfO3UA3GSR8syMJOBPTNH/0M8qSDft8m1UtP9EvL/gM6+vaRfoF5MgF7BaCVPkhHdK8KNnleauAkUeYAs/qZy4au9FgylymnQwCBWQLcmGZxETinwKzbbgNd3Fn5zVkQnGtrgTba4TzvPXFloaUl/dOF//79+zdv3rj9bCBQhcCsQejuix0ibaOZqqJukMhZAky2zOIaBm6g/zzM1HAPLdjQpMw9rGpNlguV+SCt1mRN2CsANXAv+bHzzhpTVD3jRJdvrA4Y9x+z8dSzK0Ef9TeC+9mZXGBWG7X7vAf3uIM0FBR08iudCI0CdGaMUIcKRsN7kOI+SEEfpDTJJgIIIIAAAhEBXnoSweGjnQWqXhsI2h32FZJBjSZ37jVZrCdf9SZ1PY3a3lUzt560fZVR0HPrA+EnBWZdMnu1MNT8yXJMHmCvsk6eERfhrKrujmIDgZ6A8fFQ9cq0rJvk7ST6lpGfhnfv3vl/FrJNK+0KgqbGUeTcoAbm1N7uXMuG0vRYtisRYkYAgcUC3JgW03FgNoH2bqBxulkPPsaj4tMqBNprh5UjvVlVqz/Z/PX21bdv3+qtr5qUOD09zXZeToTASoFZ0zI73g3ba6ZWFhyHlyaw49WxEcWsxmF9GjKfbn2CZ8VACzaLq4TArGqNlQKV2cm03Wq5bJa2QQ0srUSWpWfZwtaycyU/ii7fStJjNp767Z+g29nZWXA/O5MLzKp4e13m3ONcuc8qL3dULRsUdC0l1XA692rltiNtu9HYzs2PuW1DGl5X1m0XtMsmGwgggAACCCDAS0+oA+UK/Pz5s9zELUrZrHctLzoDB6UXmPU+yMzTKHqB+vX1tb5YmyrbLrN6qjVVnMSzXoCCXm9IDGMCs25MNHFjjO3tpw/WXpmSoyQCz549e/XqleWLRnrg4+LiYuVJHx4e/K/nqZ+mrzmtjDPh4fRPEmIS1QIBauACtMyHuNGl5bzL+pn0WCy2hEEAgTwC3JjyOHOWJALLbrtJTp0qklkPMzWQ31RubcfTdjusZxk1yaC3kOQsRF07+tbK69evNcWR5L2uORPPuY4pUPJih0qk7WbqmFWu1Vwz2dJqya7JFy3YGr19j2VVq+dPZe6B8GdmAWpgZvAFp8uwsLUgVVscQpdvC9W249Sv/gSfk9HEEbNG2Yq+5HkP7nHZqsG+J6Kg9/Xn7L4AnRlfg+2GBWh4Gy5csoYAAggggAACcQFeehL34dNqBLTqMOtR18wZU/L0Dcn1X33MnGxOV6YivgPUAAAgAElEQVSAvgGrx1vH3p4eT7Pmvp8/f67/dv901Wijt/aQ//HZeJpnfTprAXJWzPkDU9D5zQ94xgIvGWp+dfWQPlh1RUaC1wi8e/cu+DBHL84kLz3pdfYuLy97Z9nlT1rpCHuBd9VIaiv9iBpYacGVkGx6LCWUAmlAoD0BbkztlekRcnS0t1239+DjEWqpPY/HaYc/fPigRUa9hSTzJax37msaRL9frW/M2suFkAjsIlDmtMxxmqldCp2T7i7AZMuwCMpsi4bptOyhBbMolR+GVS2VEZU5UlFbarUi2dz3I2rgvv6cfb0AXb6h4QEbz96zK85EU1Vum42tBQqseNzjIoVeYHlFUhv/iIKO+/Bp+QJ0ZsovoyQppOHtGPW9ML4plqRGEQkCCCCAAAII7CvAS0/29efsMYFZj+5dX18X9cvnsYzxWbsCsyrtAgb9oJ9ed2L5qq0fuZ6F1VvVX758+eLFC38/28UKUNDFFs3BE0YTd5wKMKus6YMdp2KQUwloxKEFkslrRL+HrLv5yuFJ78GR8/PzfYuA/sm+/pydGth2HZhsV4PZn3UUPZagITsRQGCxADemxXQcuLvA0V4CMqvDsHvpkAC7wAHbYU0yaLZBb0TtTRfY0ZaF1EX0xx9/fPnyZeUsx7KzcxQCGwlkuDscsJnaqLCINrPArKuDyZbMpZPtdLRg2agznOjIq1ripTJnqGOcIiJADYzgNPDRrF5TafmdlXi6fKUV3y7pUTUInvf09DS4n527C8y6zBek9v+3d79XVtvs3sdPsu4CgBLgroChBEgFAyVMUgFQQkgFYUpgpoIMJQAVZCgh0AHP74nP0tKRZfnyH8mS9eUFy1vblqXPJcuy7O3hHLcCrcVNCHSLUeukzIt6OQYznbSKc1STjvcccaQWCCCAAAIIILBdgJeebDckh1wCvT19m8uRfLcJPHr0aFsG+2z9+fNnPcxqf92Jfo6rX8bqZeq86GSfAJTKhUCXkmY//ytAF0dTiAowBouykIjAIKAhmf7Naug3SFt+DnRzc+Pfn9M77B4+fDi700wrMD7JBEu2RgFaoBGqttUKjDMZsdQWdMqDQCcCnJg6CfSJq+lfaJy4mlTtxAI998OaGXj//v3r1681L3F7e1syyr/88oueDOanLCXN2ddSgQIXocYi9dxNGYlYrWYBJltqjk6BstGDFUAuv4t/b2r1dVdLyDTm8i2NPfoCtEBfo6Hleq4pcqMx5MstfLL87+/vv3z5Mq7U4X+2Z1ykc6dU0kdxjjt3M3O1I9COgoU6BRjM1BkXSrVFgI53ix7bIoAAAggggMD5BHjpyfliep4aaZKOB3DPE05qslZAtw0WPcB6eXmpOwpbfmS7tqRst0mAQG/iY+NmBWj5dYaOMVidcaFUlQhooGV56Yl+ffTt27fVbyr5/fff/frqF03+x2LL9NLFqNlRVIAWGGUh0QkwYnEULCCAQBkBTkxlnNlLboHeHgTsrb6528+x+dMPD/5PnjzRm1I156DXrerf169fy8RFL9n/66+/uPdURpu9NCpAN9Vo4Ci2L8Bki6/R1TI92InD3dVdLcWRxnzixtxE1WiBTYSJQjLkow0sEtDsU3R9XnoSZTlxIue4EwfXrxqB9jVYrlaAwUy1oaFgKwToeFegsQkCCCCAAAIInF7g59PXkAq2K/DgwYN2C0/JEdhF4N27d//973+Nf7JPrzv5+++/9bQrT53ugl8yEwJdUpt91SNAy68nFkFJGIMFIHxEwBfQe0w06PJTppanHv6YWt+l606G/6dydEgeMrqjl3YRYeEQAVrgIext7ZQRS1vxorQItC7Aian1CFJ+J6AHAd0yCwg0JEA/HARLsxNv3rzRBILuCunFqc+fPw9WyPHxl19+0d+ay5EzeSJwAgG6qRMEkSpIgMmWPpsBPdi5497PXS3FkcZ87sZcf+1ogfXHiBIOAgz5aAmLBKLPvagVXVxcLMqHlZsW4BzXdPjshSfQdivWPFaAwcyx/ux9RwE63h0xyQoBBBBAAAEEziTwnzNVhrr0LPD9+/eeq0/d8wkc9acg9ayq/m6e/3vXRB31POuff/6pv++XWIev6hQg0HXGpZ9S0cX1E+t8NWUMls+WnKsV0J+ssbyTTg9/6AdIK2oRPDXy9u3bFZls2YTxyRY9tt0uQAvcblhDDkeNM6fqzohlSoZ0BBCYFeDENEvECgjULMBLXmqOjrFs9MNpKN0Y0uTDMP+gN5J8+PDh48ePxltL6Zyj3+q+lSIS/YpEBI4VOPAilG7q2NCz9wMFmGw5EH+vXdOD7SVZeT6nv6slfxpz5Y3w9MWjBZ4jxAdeU9QMyJCv5ugUKJvmmqJtQKOLAntnF77AUX0U5zg/CideJtAnDi5Vi57IYEHgcAE63sNDQAEQQAABBBBAoGaBn2suHGXrXICnUTtvAC1Wf693x75///6///2v5bFU7VHPsN7d3fHGkxYbDIFuMWonK/Oi+Vy6uJNFP1EdxmAJHL5CQAIvXrx4/PjxLMXXr181SJtdbbxC8NKTws+LMD4ZR4SUkgK0wJLa9exr3TiTEUs9EaQkCJxYgBPTiYPbbdXWnXar4lr0ePcJ6lsVfvnC0A8vMtef2NUfhdPPUX78+PH333/rXfmaUnj69OmiTNIra67j119/Ta/DtwgcInDIzQ7VlG7qkHCz03wCTLbks60wZ3qwCoOSqUjnvqslNBpzppZDtkYBWqAR6mSrNT3jxJDvZK0xa3WCZ1fcvgo/xOL22/PCIfMenOM6aXIEupNAn6maDGbOFM0+60LH22fcqTUCCCCAAAII2AX+Y1+VNREoLLDo3sCi51wLV4Td9SOwyzSK/iLfH3/8YUHTs6r6k30PHz60rMw6tQkQ6NoiQnlmBejiZolOswJjsNOEkorkE9AzHG/fvp3NX4+A6FnS2dX8FW5ubvyHFS4vL0sO9hif+LFgubwALbC8eSV7XDfOZMRSSfgoBgInFuDEdOLg9ly1Radd/9qkZzTqfpQA/fAWeb0o339Xvt6E8unTJ71qXzeV9OKSLTlrrkOTFUunO7bskW0R2F1g0dkwsXe6qQQOXzUqwGRLo4FbUWx6sBVoTW9y1rtaCgqNuemWeYLC0wJPEMR1VdjrmmLd3jduxZBvI2BXm0dfeqKHlv1Jp65AWqnsLn0U57hWwr2xnAR6IyCbHyLAYOYQdna6lwAd716S5IMAAggggAACJxb4+cR1o2qtCzx79sxeBZ6+tVux5iKBRU3r8ePHizIfr6w/kWd844keStBTqiV/BDsuLSmrBQj0ajo23Fdg0QPudHH74tecG2OwmqND2SoRMP7hmtvb22/fvi0qc/DUiHFHi3YxtTLjkykZ0ssI0ALLOBfbS4FLaUYsxaLJjhDoU4ATU59x76HWix4ErBOkwDCjzor3Vir64X0jfnFxIVL97bj7+3v9GYkPHz68fv16dYfw6tWrfYtHbghsFyh8s0MFppvaHjVyqFCAyZYKg5KjSPRgOVQrz9N4s6mtu1oypzFX3vBOXzxa4MlC3M+ME0O+kzXdfNXRH+yJZs68UJQld2LheQ/OcbkDWkn+BLqSQFCMpQIMZpaKsX49AnS89cSCkiCAAAIIIIBAzQK89KTm6PRetkU/rl40o9e7LPVfIqCnP+2rL2q042xfvnwZ/Mx1vM6QoicS9HDq1LekVy5AoCsPUFfFW3T2pIvrp20sivWiVtSPITU9vYBePKc/a2yppnF0N2Slnx7pTy67bHUwFvvLyYxPHDsLhwjQAg9hz7rTApfSjFiyRpDMEehcgBNT5w3g3NVf9CDgohN6MbdFpVo0YChWBXY0K0A/PEu0ZQXNaUj43bt3ek/rp0+fjL+A9feoX4Jxi8oHYbkGgUXT1NvPDnRTNQSdMuQQWHR0LDrucpSWPNcJ0IOtc2t9q/Pd1VJEaMytN8vWy08LbD2C4/L3M+PEkG8cfVKiAlPPuqyYSormT+IigUXXX4sO83ExOMeNTU6ZQqBPGdZOKrWol1vUf3YCSDWPEqDjPUqe/SKAAAIIIIBAcwK89KS5kDVW4J+8f3ox4aLSL7oiXXTXYVExWLlzgUWTHU+fPl3N9ebNG/3VFMvmvPHEolTtOgS62tD0WTC6uD7jPltrxmCzRKyAgATevn1rcZh6ECS6bbBysYdFGJ9Ew0FiMQFaYDHqkjsqMM5kxFIyoOwLgWoFvLnnn5ZOPk9VihPTlAzp5xBYdAJddEIv5rPo7+4ueslLsSqcaUf0w61H8+LiQq8v0T3W169fL6rLH3/8sWj9ClfO0XorrGY/RVp0ztpyP1ekDBf7aVcd1nTRWJFHdFpsIfRgLUZtrzKf6a6WTGjMezUM8lknQAtc51b5ViWvKY6lYMh3rH8re9ercv0/2OOK/fz5c71MzX1koZhAsT6Kc1yxmB67IwJ9rD973yjAYGYj4I6bc5/FjknHa7diTQQQQAABBBBAgJee0AbqFdCTdvbCLXrO1Z4tayKwqGktmkbxbW9uboxPiOq2AX9Az6dra5lAtxWvHkq76H4YXVwPTWKoI2OwfmJNTbcI6EixdIzqae/u7ow7OuSlJ4xPjNFhtUwCtMBMsIdnW+BSmhHL4VGmAAicUoAT0ynDSqV8gUU/8150Qvf3knV50c9rLVdtWUtL5ksF6Iclpl+VLHXbuL5+rPLu3TsdXJeXl8asNN3x+fNn48qshkABgTI3O1QRuqkC0WQXBwow2XIgfoFd04MVQK55F6e5qyVkGnPNLa2HstECzxrlRfNgTc84MeQ7axvet14fPnyIZljsL/dE995zYpl5D85xnbQxAt1JoE9cTQYzJw7uWatGx3vWyFIvBBBAAAEEEMgkwEtPMsGS7T4C9gdwF83o7VM4culDYFHTWvd3I+/v71+9emXhfPDgwdTtBMvmrHOsAIE+1p+9RwXo4qIsJEqAMRjNAAGLgPF5juBVJlM5696G/yiVfmhU4C/kMD6ZCgfpZQRogWWcD9lLgXGm6sWI5ZDgslMETizAienEwaVqTuDJkydueXZh0etFZnPbawX/umk2z0UPPs7mxgq5BeiHNTOgP4v36NEjTQhIIzd4kL92qgLYb0IZpzuCvfARgUwCZS5C6aYyhY9sqxJgsqWqcOxYGHqwHTHbzeoEd7WET2NutwWeo+S0wHPEMVqLMtcU0V2XT2TIV968uT1OTfu8fPmyubqco8AF+ijOcedoKrO1INCzRKzQhACDmSbCRCEHATpeWgICCCCAAAIIILBUgJeeLBVj/aICz58/N+6vzqdvjYVntZoF7JPFeoX/uh+mGt94IiU9bLpuFzUL91M2At1PrBuqKV1cQ8EqXFTGYIXB2V2jAsbHQ29vby1/pTl4asSY+UY6xicbAdl8owAtcCNgzZsXGGeq+oxYam4DlK2AANOhuyNzYtqdlAzrFLA/CLjo9SLFKmvv/ew1LVZ4dpQWoB/+/fffByIdfcEsQZpux2/12xUdZZa/WW1/PcqOxSMrBKYEylyE0k1N+ZN+JgEmW84UTb8u9GC+RrfLxhtPNd/VUuxozN024EoqTgusJBA5ilHmmiJHyVfkyZBvBVpXm+inuV++fBlXWX+5Z5xIShmBAn0U57gyoTx8LwT68BBQgF0EGMzswkgmZQToeMs4sxcEEEAAAQQQOJMALz05UzRPWBf7Fame/7P8kvCERlQps4D9Eep1c/r6u3nROwTjain/Fy9ejNNJaUKAQDcRpt4K+fnzZ3uV6eLsVudYkzHYOeJILXIL6G10xu5x9qdKemrk48ePrsD6cVGBgR/jEwfOwiECtMBD2IvtNPel9FARRizFAsqO6hSo82UEdVpZSsWJyaLEOucQsD9ZZT+hl5SxP95tHyqULD/7mhKgH5aMf7dIvzWdssqdrumOT58+zb73hDuzuQNB/naBAjc7VBi6KXtEWLNpAfsIihNBQ4GmB2soWFmL2vpdLeHQmLO2EDKfFaAFzhI1vYJ9Hsz4hEDNGgz5ao5ODWWbmpUyvkCthiqcrAwF5j04x52szUxVh0BPyZDenACDmeZC1m2B6Xi7DT0VRwABBBBAAIEtArz0ZIse22YXePbsmX0f9kdd7XmyJgL2dmWfQPFV3759639MLLs/8ZdYh6+qFSDQ1Yam54L5v66fdaCLmyU62QqMwU4WUKqTT8B4ip996UmwQpmHRYyFlx4D0XxNqOecaYHnjn7uS+lBjxHLuVsRtZsVsD+EPZsVK0iAExPNoB8B+ySP//6FenzKDDPqqW8/JaEfDmKtpn7gH3vQD2L/+uuvBw8eBKUKPi6aYQ625SMCOwosaor282BQQrqpAISPZxVgsuWUkaUHO2VY11XK2BiCm1bjfQUrlLmrpWIYy681ubE1jhop2wVogdsNa86hqxknhnw1N8Uayhac6IciaZqowF/uqaH6FZahwLwH57gK456jSAQ6hyp5HiLAYOYQdna6QoCOdwUamyCAAAIIIIAAAv+BAIGaBfRQnR48Mk7Y6c+OXVxc1FwdytacgJ4otf/V3BVz+u/fvzfeMNOfCHjy5ElzgCrw3d2dezhedz5+/fXXFmuxscwEeiMgm2cSMJ5eh73TxUWjcOIujjFYNOIkIjAW0AWI/vTx7IhOK6jHSPSlwVMjBR4PZXwyjiYpJQVogSW1y+8r96W0qxEjFkfBQp8C9jmrPn0W1ZoT0yIuVm5dYNFtFJ3WdcKtp8rFhhn1VLmTktAPRwOt+duXL19GvyqQqHtSmqx49epVYl+z8yGJbfkKgR0Fct/sUFHppnaMF1lVLsBkS+UBWlE8erAVaCfepN27WgoKjfnELbOJqtECmwjT6kL2NuPEkG91U+lhw8+fP0cnfAo8xNID77o65p734By3Li7NbUWgmwsZBU4IMJhJ4PBVPQJ0vPXEgpIggAACCCCAQFsCvPSkrXj1WFpNlRon7NyLFXpkos55BPQmHWPGeimJcU1/teDXrf5XwbL9NZ/Bhod/vL299avZ50tPfIF0RAh02odv9xUwnl61U7q4Kflzd3GMwabiTjoCgcDr169/++23IHH8UeOBqZee3Nzc+D9aVq9b4FeFjE/GMSKlpAAtsKR2+X3lvpT2a8SIxddguTeBf/75p7cq56svJ6Z8tuRcp4BOoMZmr9P61IXMIVWLPnAfLcm66axoViQWEDA2SJWkqyl0zd8e+NITaWvv6T9NwWikwNHBLiwCuW92qAx0U5ZAsM5pBJhsOU0oh4rQg50soNur0+hdLVWcxrw9+uSwRYAWuEWv/m1L3tiqRIMhXyWBqLAYU91d+sW4FVbkTEXKPe8xFfSxYVdzs+Pqt55CoFuPIOUPBBjMBCB8rFCAjrfCoFAkBBBAAAEEEGhC4OcmSkkhexawP89nn9fr2ZO6LxKwv0lHUyeLctbK9/f3xvwfPHiw6M9vLi0J62cVINBZecl8tcDd3Z19W7o4u9WZ1mQMdqZoUpesAsZ3uuk1SfoLUdGSBLc3VvS60WwTiYxPEjh8VUCAFlgA+dhdGC91VcjtPR4jlmNjzd6PFbD/8v/Ycta/d05M9ceIEu4uYD8F19bV2G8D2eu4Oy8ZLhWgH54Sszf4qRy2p+s3sYlM/Fe4JlbjKwSyCuS+2aHC001ljSCZVyjAZEuFQVldJHqw1XQn3rDFu1oKB435xG2yiarRApsI05ZClryxtaWcO27LkG9HzJNl9eHDh3GNHj9+zAPMY5YyKbnnPTjHlYnj4Xsh0IeHgALsLsBgZndSMtxXgI53X09yQwABBBBAAIGuBHjpSVfhbrWyxr/Ip6dvp35GeGDNVST9IcQnT57YL60PLC27DgSMT5TqpSQr/tylfvga7G7qo/6S3tRXOdJ5SnVfVQK9rye57SVgb5l0cXuZt5gPY7AWo0aZDxEw/poueLnJUFTd3vDHnHpYZMXAcmmt7WcBBqJLbVnfIkALtCg1vY7frSUqsm6cOc6QEcvYhJTdBR49erR7ntsztD+HvX1f586BE9O540vtogJ6Ql2XHtGvgkTjaT3YKt9H49/d3WuYka8i5OwL0A/7Gv6y7ntq0sBPKb+sOYpEd/HPP/+ULxJ7RCAQsPchq88O9l0wkxZEh4/tCjDZ0m7sgpLTgwUgfBwEmrurpWLTmGm9xwrQAo/1L7B34wzY6muKAlVYsQuGfCvQTr+J3q8RfXjYOHg4vc8hFbSfg9b1Ufb8mfQ4pAHstVMCvZck+VQlwGCmqnBQmECAjjcA4SMCCCCAAAIIIGAX4KUndivWPEzg7du3xn1HXzJt3DbTaiq8borowURdt7x58ybTXsg2k4Dxhpa9ifrlNGauTV69euVvmHuZp1T3FSbQ+3qS214C9jMmXdxe5i3mY4++vUUVc2AMVoyaHUnA+ITH77//PuYK3oRizGqcz6IUxieLuFh5dwFa4O6ktWVoDLF9pJGuoD0fRixpSb5NCOgxwcS3h3yl9yxrvvGQXZ9vp8ZeSxVnju580e+5RsZLD/sBUgbTWB5j7cqUmb3MChjDqnw67IftOLPOq1dI/J6hzhfDra4pGzYqYL/Qs188BhT2I7HDbiqw4uNpBOzHi/0YLIajwuuw5RGdAZwerFjDa2tHxiumeu5qiZfG3FYbO19paYHni2lQI2OI7WOkIP86P9qrw5CvzgjmKFXw+IrbhXHw4NZnYUcB+wFoP6j94hk7QG3CpIfv1twygW4uZBTYImDv9+x9qWW/u6yjwuvAZP5qF8w6M6HjrTMulAoBBBBAAAEEmhDgpSdNhKnVQurhe7/oq38eoL86mHiizt+F/YWI/lZZl/1ZYH6KkJV698z12nJLnmrY615nY/yjlCqDsf1bSmtZh4ZqUbKvQ6DtVqxZTGDqzzKMC0AXNzbpKoUxWFfhprJbBHSwPH36dDYH/Umc8QjTv15QDmUeFmF8MhssVsgqQAvMynt45uOOLlqk1ePMcW6MWMYmpOwuUOEPeu196e4a9WS41+SzHZM5unqiT0m2C2hO23LLRlcx9/f323e3Sw6fP3+O/qHRceb2xxzH25JiF6AftlutXrOG+56J05+lG1ld96wb7tV6sxaSzC0CBW52qBgMFy2xYJ2TCTDZcpqA0oOdJpT7VqS5u1qqPo153zZAbksFaIFLxdpav/yNrUp8GPJVEoiqihGdidLU0MOHD6sqZz+FKTDvwTmuk+ZEoDsJdG/VZDBzbMS5z5L2p+NN+/AtAggggAACCCCQEOClJwmcc35lef7sn3/+yVH5LT8PeP36taVIeiFicPlk2SrfOjc3N37mz5498z+yXLlAdAZ/XOZ1z0/rSXHj89naY+F7Brz0ZBzl1SkEejUdG2YV+OOPP4z508UZoU68GmOwEweXqu0rYHxZSdAD63rBHxNeXl4WGPgxPtk39OS2VIAWuFSsufWzXkpPaTBimZIhfS8By4TqXvsy5vPlyxfjmoVXs1hVNfnMialwC2F3VQkYp32MJ/cCVTP+HTYNDApcWBWo77pd0A+vc4tuVcO9khruez5+/Djqo8Qtd37HeTbXesdVIKW8QDDVliiA8aw3zoHh4tiElE4EmGw5QaDpwU4QxHxVaOiulhBozPlaAjlbBGiBFqWm1zHOfa2+pqgZhyFfzdEpX7b3799Hd6rnWKLpJBYQyD3vwTmuQBBr2AWBriEKlCGTAIOZAJb7LAHIUR/peI+SZ78IIIAAAgggcA4BXnpyjjguqMW+z5+ldxw8v265iJrK8MWLF5a/na7NjY+9Tu1o3/Tff//dzzDxx9D81ViuRMDSltSqjY8CBJXyf90afBV83HLgBFlZPuq1QfayWTLsfB07JoHuvKmUrL6m0vSsvGWPdHEWpdOvwxjs9CGmgnsJ/Prrr5asgl8rXV9f+1uVeVKK8YlvznJ5AVpgefPCe8x6KT1VF0YsUzKk7yVQckLVWGbjZZ0xtx1XK2m1y+QzJ6Ydo09WzQkYZ7YtJ/cyde/5Jyh2Yfphu1V6zXrulQRTB+li5/g2cfMi8T6UFSVprvWuqCOb7CtQ4GaHCsxwcd+okVtDAky2NBSsqaLSg03JkC6Bhu5qqbQ0ZhrtsQK0wGP9C+zdMve1+gGqAuXfsguGfFv0zrft1OyrcdhwPpDDa1Rg3oNz3OFRLlMAAl3Gmb0cIsBgJmDnPksActRHOt6j5NkvAggggAACCJxDgJeenCOOC2qReDTN5WIfZLtNogtBPhsvoix3F1QM+4uNo2XeMVETjv7fXNWTfxcXFzvmT1ZZBW5uboIGHN2d3muz7o9GBr/KiGY+JO77zGhiR8NX1f5mZrbkda5AoOuMS+elsp8o6eI6byqu+ozBHAULCKQFjL8YdL9WCh5QKHa9wPgkHUe+zS1AC8wtfGz+uS+lE7VjxJLA4avtApYJ1e17seegn2FXO4FjsbLMuVk0gnzWTT5zYrJQs85ZBTSzHby3PVpT3ebQxUv0q5KJnz9//vr16+weV09nzebcygr0w3tFqp5TrZtG2KtqS/NJnGEt7c2+O0tuwdnfnnmwZpBPoo7BhnysSqDAzQ7Vl+FiVUGnMIUFmGwpDL777ujBdic9WYat3NUSO435ZG2vuerQApsL2aICH3hja1E5863MkC+fbVs5T914ury8bKsiZyptgXkPznFnajCJuhDoBA5fnUCAwYwfRO6z+BoHLtPxHojPrhFAAAEEEEDgBAK89OQEQVxWBcsLFOyD7PS+gydQLbtOZPjkyRPLDVft9O7uLpFPsa+Cv9NuKXyxslW+Iz2+fHgJLU97P336dPVbzIPnKQ+vrytAPQ/yuiI1vUCgmw5fpsIf28XpNyrGp+Tp4jI1gBazZQzWYtQo8yECr1+/tuzXjTODDrnY9QLjE0uYWCefAC0wn+2x48yhXq6LS1RzyzgzkS0jlgQOX20XsMxqluzfglHE9grumIPFqqrJ55KBW+TMHN0iLiftbbwAACAASURBVFZeLfDmzRvLYVtDt2MZZqguqtFqjXNsaAko/bAl1vX0w7rveexQP9Fg9EcULZjGdZprvcZ6nXi1Y1tmmZsdCh/DxRO3Yao2K8BkyyxR5SvQg1UeoMOL18pdLUHRmA9vLZ0XgBaYrwEce00x1Msy45TpxlY+2EU5M+RbxHXiladmgIs9x1Kh7bF9VJl5D85xFTa8HEUi0DlUybMeAQYzfiy4z+JrHLhMx3sgPrtGAAEEEEAAgRMI8NKTEwRxWRWePXs2u4H+cN/sOpYVPn365K92cXHhf1yxrHsMltdP/vbbbysy33cTTTje3t76efY8+es7WJanJtAt2+6yjmarLUfBlnJaWvJQl8IXvcb33e7i3EMmBLqHKC+t47FHWfBCrkTh6eISOB1+xRisw6BT5RUCuoWmB55mN9TobnhLY9DTFrteYHwyGyNWyCpAC8zHG/Qq+XY0lXOBS+mpXQ/pjFjSPny7RcAyobol/6XbHn68JwpssbJMuyV24b7aZfKZE5PzZKFbActUlf6kpP7U54FE2ntwwyVamD///DOa3lUi/fBe4bYcGnvtazYfy0+wZjNZvULwJy5cPs+fP3fLuyw013p3qXXTmRx7mJS52aEAMVxsupVS+O0CTLZsNzwwB3qwA/Gb2HUrd7WESWNuokWduJC0wHzBPXyi+/AbW/lsF+XMkG8R11lXjh6P6gD3feNtW3o9zHtwjmurTa4uLYFeTceGrQgwmHGR4j6Lozh2gY73WH/2jgACCCCAAAKtC/DSk9YjuLj8ltc3KtNdHmD1n1837jddn4cPH1qmEfX43c3NTTqr3N8GD1rp72Oo8Ll3epr8NYG+SwtcDWL5xaliuuU9Po8ePTIWb+pxUuPmi1bT7293f8eK/zcA7Rfwi4pd88oEuuboHFW2A38lorv1lt+HSIYuztg8+uniGIMZmwSrIRBcBUyB6FygCxZ/3HV5eVnseoHxyVRcSC8jQAvM59zDpXRajxFL2odvtwhYpoD8q4Mt+5rdVld2JSeLZssTrGCcBN5l6m+XyWdOTEEE+dihgLo4y3x49Kn3YlyWSy3VoudH8F0s6IcdxZaF2u6VaFJXf2thS422bOtPX/j57P7Sk+Zar6/R53IPNzsUWYaLfTZvau0EmGxxFC0u0IO1GLXCZbZcaqlIx97VUgFozIUbBrsLBGiBAciOH7mxtSPmlqwY8m3RO8e2UzeeXr16dY4KrqtFD/MenOPWtY3mtiLQzYWMAi8VYDDjxLjP4iiOXaDjPdafvSOAAAIIIIBA6wK89KT1CC4uv/ERtODvZC7ezb8b+JlY/ua5ZS96aFW/xJ5d0/KQ7mwmq1fQ05D+r8r1ood3796tzq3PDQ+MoH6A6v9kIuqv42hjTI1zCtG950vM8eS6/zis/QI+Xx0L50ygC4O3srujujjjfuni7A2pqy6OMZi9YbBmzwIvX760vOXt48ePwV9pNj5Xuost45NdGMlktQAtcDWdZUPjeM+S1dJ1ylxKz5aKEcssESusFpid2yz2IpJgFLG6Rpk2bG7ymRNTppZAtm0JvH//fraX0zXLLq8rWiGjdz3MTlzrWFYtVmR+vk3oh3eJ6WyTW7GXjROJJecNgtppEiNIGT4aG1t022iiMUP/7nM0H0uin8lsB2jJsNt1jroINe5XjWrj/VxFluFit82bijsBJlscRXML9GDNhax8gZu4qyUWGnP5tsEefQFaoK+x+7JxbL/7fpVhJTe2clRtRZ4M+VagnWmTqb9FeuARWgnvUQLG/W6f9+AcV0lLy10MAp1bmPxrEGAwM0SB+yw1tEaVgY63kkBQDAQQQAABBBBoVOCcLz3xnxtrNDD5iq03WVrG0FNPsNkLpudQ/UA8e/bMvm16TT2cNPv8mXatW7PpfDJ9qwd/g/dbV/5ThEwOG7PVW2P07piNmazYXOGbnS/WD1mnZvntezQeiUOGusdmz3n1mjpm3ct6jFMeln35f+jY8htgS54NrUOgGwpWyaIe0sXp7Dn7Rich0MUtagm9dXGMwYbm4Q9xFzUYVu5EYHYwOTj4fbIu0PTH1Yv5MD4pRs2OogK0wCjLXomHjDNV+GKX0hYoRiwWJdZZITA7t1lmlKi/tudmb3T5ZpnAKVMwR2rs5+uZfDYWeKggc3Qu0IXbldsvC/kENOM9O3kb3PjIV5gg599++y1IGX/866+/xol9phi7NfrhRPOo816JBgAqWKLY+b6K3hHLMZXRXOvNZ95QzodchJa82aFYGFvmEDWGiw21Xoq6SIDJlkVc9axMD1ZPLGouSf13taRHY665CfVQNlpg1igfck2hGlV1YyursD1zhnx2q/OtGX3/b47Jn+boDumjSs57cI5rrk2uKzCBXufGzdB1bgduxWBG+MbjvZ67hAc2mKy7NgZiKAO3FbLGgswRQAABBBBAoEWB7C89qfZ6r3zB/J/FHttWLi8vZwuw/UpGk33+Xiw79ddPL6t4sw/gqgBlLgCCoup+sN+69H6WX3/9NViHjxYBPUKt20uWNXdcJwhfNGc1P12IRr9alGj5XcqQYfSJ0kX7sqzsPzv+559/zm5i/AvG/uFgeeNSYr9+VonVavuKQNcWkUrKU7iL0+/ijH8LlC5uaCHlu7hKWuZsMRiDzRINK5Q/Z9VzrWEkOvFqxsdDfYHXr1/7HwssMz5Zilz+oF5awqzr7159WmDWeBUeZw51KXkpbdFjxGJR0jq7H93G/Ta6mqXvKvBTZP+NA3rP8uwEqbTLDxQt88A6Tje2hB0nny3BHUrLHN2iqJXvZMq39kUgla/85MmT2RauI/f9+/eFK6I9zvYYKrnKX7hgU7uroR3SD09Fx5he7b0SfxhgrMv21TSxHO3PV8x+WArTXOu1VOr06xS+CC1/s0MRZLh4+mY8VDDa3QV1t6wTbLLxo2VoUaZUTLaUcd7YYMab04ONTUgJBFaM68rf1VKZacxB4GY/NtprzdbLuMLu1acFGuXXrVb4mmIoZG03tix0uzfs8U4Z8hVAHrMfnqI/Thmt+IpBwuF1yVGAwn1U+XkPznFLm030eFmaSfn1CXQm8/LtwTJTpMpWW7BMgXDZMpgRxfnus5Rvz65FbVmg412q12igl1aT9RFAAAEEEEDAIrDppSeMKizEFa5jeSrO/8Pj66rgPyCrNx3s+8ipXjnx6dOn2cf6VVPNAK4r/7qt9IpQ/4F7lXD2edx1OzrrVn5M1cNY2uqOFEH4ojnrL0ZeXFxEv1qaaL8r4DeqpXsxrq83BLm2qoLpgJ19QYmOwdnM9doa/8UBs38VOZ2hZaquwhMTgU6HtdtvS3ZxOhKNc2d0ca5Blu/i3K4rX2AMVnmAKF4NAhpHGXtdV9rCg17tl/GJwzcuNDoQtdTukPEzLdASmkXrdHUpbZFhxCIly9Ft6dws4J2s8/Lly9mauqmV2TXXraCZKzfNonkb43uW3SbrdrpiK8vYpqrJZ05MK6LMJqcUePHihX9bJ1pHvQyi5D0X7ct//US0SHoDlKWLjm67NNFy6rScgpfud+n69MNLxfz1a75XorPnmzdv/NIWWNYhNt6LLkAylaS51jvG6TDl9Dc7FFOGi500bMuJvjxFDUOLodZMtlhaSD3xcm2VHsxRsDAl0MRdLRWexjwVwan0Rnutqer46Yd0trRAPwS7LHNjK2C0NGzLcR1ku/QjQz4LsiVYS+WPXf/6+jpaAMtPpqMbnixREbdMWO1Sax7yrHlu1oW40Y6CwYyLIAuZBCo5PzKYUXwtp62qntaYbZN0vLNEsytwhp0lYgUEEEAAAQQQqEvgx4Z/lpr8+eefG/awZtO///7bUjA9F74m9w3biMJSMD09tmEn1k2fPn06W5gtsQuioD/yYC3ZkvUsP0jWDRIVZkmu69cdPxCsX4+vz+6MW6bnwRUsXZQG79ooc0QIexy+8TGy5aCIxtNyJA7FyHQQDaUSu38rUR+VPvu3WfRr3mil/EQdAj6jjln/26XLfiH9bP1lzcwuzbbA+gS6AHINu0h3ca6h+i25TBdnbIF0cS5GWijfxdXQhu1l6HkMFoxy/WbjL3d+rWFvS2dd0zKwdA1Gp49DHIxnB5WTgagC5J++XeyChToHorOtK6hF9OPugwSVihY4Gxp/hfQ4U+2zt0tpHyex3POIRSzRwzlIzNrDJ0LT7lfpg1G8WU/rwUB0mHWcLZJKVX5oqhBb+vkt55dAY3tjthR4OIK27ytxCLQyRxf4B32L+1i+7alRub0nFsrMxiQCXflX8kno6SuNPdQGCtQiOCKipcp6SI7raOkrsp4LxkWaSrEUlX54rBe0On3UOmpm0ebnEnecSHR5JhY23mcZ1zqRMjWi3tJ4Ersbvmqu9c7WqMUVLINMtVJ/tqTM6dXSPFSwHE3UuGvtPeu56fBuqsX2bC9z8JRCtCsuPwFonGouMzwT5tSpwecqNlxUecY++R7R8Ts9v77+cvkWYmnh9GAWpc7XGR9KfsMOlg+85KExL2qo7fZas9UM2mT0IwPCgGXH69bZAA0rpK8p1D41sg1GX2WuKVQ8S6eXowml6YKQRT9mvdbwi8eQL+rvEusc8vkRXLrsquYv6LS7NJ+G1k/3Uc7BP5mW6aOMo53d+yjjfiWTtSNqZdLDbxiutQQLdXYUBHpRN9X6zdDyjVADzuBAiH4sM4XV82BmaOeW433L2SQ4QLKeHVQjOt5F3dd4Zc6wYxNSEEAAAQQQQKBygf9ZXb5gqBq9LFFi+Usmy6z0UFqN3lZXf8WGophS8tPLiFmUtjyUHMwJ5rtADV6p4Eu6ZV3n5CuAawlj0tzXb27XDS0EDcPFaFgYLp7HfYtsc9fR0pC2XNtPld8yq+KU8nVZ/tSGq6albFP1culBv+fSVyyo+o4isbCl41pRKuMmFkxXqc4DbSStc7V0F+dCrKPMLWvBHXSZKmUv1e4FoOXvTlpVhpZT5ynHYOMhn39E+8v5+vNoSwjOuX5J/OUy1xrREvaWaLnXMoRGveUhOPTSdvamB6Lpao4vvvwewy3n6DpogenQBN+mR3TDeHIczRNfSgc+iY/djljG7cEd0f6C5UHnBG+HX1lg8w0C/dkbdQuDf7p/cOFWyQvHyzJs3jKHE1R8ewU5MS1qIZb4Ds0v3xERLTCXRVGWFYmz7z3R8Zs7uMpfe3H9WHSh/C2YaDGCRF0MrjDffRPLcUo/PGb3z7Zu2tZyjhhnFaQEHVTwrfsYNKfoR7Wx3AegK0/0MeUtLcflnFhorvUm6tLuV8FYK9oUldjPzQ6F0tIVOKh8B+nh3VS7rXq25Iqai2BiQSGYzWrfFTTgSZTHfaXOc9/9JnLrc7LF2EJynyUTcUl8RQ+WwOErJ1D/XS0Vlcbs4jW70HSvla6dZYZW50dubLlBgltIw+pb43XrbD7DCulrCm5sBYzGhl3yng5DPnfsjBfqHPIFjcr+cWoexs2M2bNqaM10H+WC3s+8B6Mse+ttepRFoO2B1ppT3aPrItyCWsWinDeuHIzZXDGChfJTWMaLymJTWH0OZlzrsjTgLUOa4Ey6/WkNV/LxAh3v2GRpShO3FZoO9NKIsD4CCCCAAAIIzAqsf+mJ8eZ6+cf7gjF0cAnnfyw8K2e8llMJy1z9+oNXn8VfXndhGczCKyKzDXHLCpqFmbXVClpty17S244fAi55jyFdtqq+TRye/vTK+Ep7XVM01n28O/8oGJbzFcA4/aRiZGpU/kOrwS5mj6zZXtTPYeMd5eAWwjhGLkUTVcbQl1yNQJfUPmpfiS7OtU8tqHjBKThfD2MsUr4C0PKPao1l9tvnGMx4WOlgnz1L7hsm/5zr9znj5TLXGvvWrsXcjNfLW+4ebWehlzYatj4QTVTT2FDVwyQyWf0VLdBOlzj7dHspbdfrc8QynqcaDwmGFAYG9rY0rJk4HgfSTH/qzZ+98ccPs+UZSqXVltZ0+/rBlW+0Ea67Gs00+cyJyR50Y8NT0LkssqvWtubsGFhDxHxPsCln9XXRfsMlZupvE4FQl+X2nl5Y17kldr3uK/rhpW7+2faoeyXppuW+9a8CllbTvv7UmTHfse/K1lzrdSU/zYLxXK/6BsHK1wEai5SvAKrs1EHhjk23EPQhezWMGrqpvepSYT6zgx8X3wLdoO8zOygaClb4oq/DyRZ7C+FZBb8Bu2V6MEdR7YLxZoE/K3VIXTgdG9lb77US1TS2VW5suaGLW1CrSMDqK/95Ax1r6ZVnv00M4P1L2vFkS9Yh/Xh3zsctZC3AlFud93QY8rlWMV6oc8g31cDS6f44za/puW8gJvooH0F0/cx7MMpKHynu29ZHWQTahXJ2wdhRqNOYHWXN7mvRCv6Yze+yxsslp7A0bBgXIJqSaeI0atjhYMZ3CE5h0XCsG/qqafm55Z6WpOP1w7pi2R/sBQfgbH8y27/5OWy8imw90CtCwyYIIIAAAgggkBBY+dKTYKjqD1vHy7rZkCjBvl9ZXsroSqgxVrHLOfs0gYqXe+g/mFsuL9fdrQyukQogaxf+iNmFOFhYd2E220TH8xr+vZnZzbtaYWzlYqQG6VOMb1LOXjX5m9uXZ28aqWnlvksRHDLOZLyw8WowYNGdCX/Xqmlwr2L26nG8ib+LwDYIsb/m7LLxGB/EVKot+5otzOoVfO1xcP2UbgO92raSDRNdnB9flVbHmhqqn7j77zS0C3+iyt+Xv6xi0MX5IP5ysS6ukga8rhjG/vk0YzCuNda1kz63Uj/sdylTy5mGuHZzxiezVsaObghxtQPRaDVVtamWOU7PNLFDC4yGZpyYGGcG1z5dXUqPoaZSjAfyaUYsi45uta4pN9KjArOn+PR1RDTP2cSgE/AP/OCrcQfuUjL15InCq5xu71MLtU0+c2JKBNR9xWWRozj9giXWOaaVlKf60ql+Y0gvfyWl/t/4k+OhhDlkljY5+mG7mOLrnwLGZ/Ni90rSLd//VgVWse11XLpmcH/H7brM0ddi610qXPn6xkGmaqF2GHTaJ77Zofr6fYU7LqIL3OmrvJEHxTPOGwyxDh4ND7La9+NUbxxtdYWHH0a0c0y2GCs7xEW9on/Zvm+T2JIbPdgWvR621Tk92rcEiWVGg2lwGnPaR9+eo9eKVlNVC9pk4mOm6VBaYDQ048TENUVwouTG1qKGLdixdr4UY3/CkC9fCHLnPDUAKHnVk7uO0fwTfZR/ZtG2Xc17cI6LthY/0dgrDq2Ia0Ofbjia/DZ24CR8ULDoR82x+L1Bell1UduI5rN74qLfo5XszP3gprn07e4TyAln42F7jsFM4HCO+yzGCA6tjo43aAMaxvjHZs0d7zkCHfjzEQEEEEAAAQS2CCx+6YmGPovurA8jSF015b7FroHOeAZ89qpJQzfdkFOltiCmt1XFVf3ZkgQr6OnJ3AVTsS1iS5/ICfIsNs+uIFqcVZ4dw60YqQkFsdO1wY67SLeu5r6dmiyOtpOgLclZKTtW2dJmFE31LTvuNJqVSjJuSEG7ch/3QlDX5O9Uy9Ga+uu4MvgLU5NiwVzJ0p7EQQkneqD5ZYguq2CahKrqYCTQLqxnXZjq4oImOlQ/OEa0zurDZOypw9nyMwy6uMO7uHHsWkxR59bDGIxrjRYb5+FlthwahxeS8UkiBMI5zUA0qKaqVsnEDi0wCM3Ux6lxZueX0lNc0XQ1Nku3LFKtGc1hRWK0D8k6a7Tu6FaRck/brtCreRNFNrjKCz5Gj811NRo3Xe3dz2qqfwiKNHwcJpyj8z9+njsujyf3xgVbei0c5Lmjtiou8NnrRFeF3ubo5MNl0Y5HRytZWaaYlh7F6boHx7g74tyCDtLgtzHpDLd/q54hek53RZpaGCaoS/a648rOeqrwSyMY5Ek/7BqAIj4OgVKCeeA0uMvNsqAze6YGFkTZFUbp0TrmSJwqgyuMFtKY41IFee7bese7azrFOMgc6hg08hWhSVhZzkTaY5mbHSonw8VEsBr9at2JXk0u028hHKOOLOOR6HeM6ugynRpcwfwF6Z1+smVdC1FQhqGgNvfFjl1WYbjgPTYE9e/dckTXUAsacyIKZ+q1gmqqatzYcid99efRM/5sP7/LdWsQmqmPUyOZ6IVYcLGmmiplKucV6Wo/s11csWsKv/zrGnbhezoWPYVMkdWafu22LEfn4lTxHXfhF0/ZRvfoDrqphQqHfH69LMuqeLR2ua93LGXLus5UHxVoDGXoZ95Dx8LsqcQR7dVR8xx71qYezZxAR1lcokZZ45GJa/lTCzp21KNmOk8NZVv9e7TcXbrytzysHtDpHFrsGRXFZXYoqOI1PZhxDThYsDTmau+zKHCnGaHR8QYt0/94pkD79WIZAQQQQAABBDYK/KTtg6uId+/eaegwJH7//n1YUIqWNXfjUoKtjB91VaN/w7TIo0ePtNWwrJ2mc/j27dv19XW0YF///bdXwfxSDUVSyps3b6aK9/nzZ12tuW9dMVRUlevLly/uq3UL8nn27Jn+VzEGK5ePLsBevHjhPq5bUA4fP35Mb6ubRgkBf9v379//9ttvLkUFVpt58uSJS8m9oIb09u3b9F5UKtXo119/Ta+W/lZx1zXeOL664r25uUlv2/O3L1++vL29HQvoeHn48OE4XQ3vjz/+8NPVgeiIu7i48BNXLCtMiqA7YKM56FJ/tmuKbrgiUV2cjnR1GpZth/slUTHL5lpnDKtDNaoqqFevXqWz1S0l9c/+5uOuQFWbKrB/0tGOhqAMJ51/e3eTSaKEOuTVbNSF6n+t5jrSobcfNjR2cYm9GL/qOdBGoqZXm+rigkq5odfd3d0vv/zif7tLF2c5FWqndHFCKNDF+fE997Kl4dU8BuNaI9O1xrmb/Wztxv18sImGoxo1BYnlP/Y8PjnxQNSvmrvqGcbYB07sRJt3zy0wChJNnBpncikd5Uoktj5iUdX8o1sf972C1tW9u3ZW5u7yWcu7TEIqn9P807yiZkIS1dnlLK+xhOZkXDeu3Y0naaf6h0TZhq+GcCvK/jhQc1PKcHbbRSs0N/nc84mJyyL/cBjaOb3f4DDb6akzUa+4sQPRxZFu7vid3ri32T4xPs5TKdq1PzPvyjDMTvtfRTefTZTP7AS1ThxT8+ez+adXoB9O+1R1r0RF/emnn6YKrFakGV3/Juyw5nh4MJWDJf3+/l7Dj/HdT21bcj55KGpzrdci3Mo6xkFmhzc7FMGeh4utNOCgnFmvo9U5D/+Gndqvo9Xf6qkJTewMG7rhh1KGEYhLCapj+TiMPVQwjW+Dgill91FH65MtWVuI/C1DQZ5V4I6t5dAusE4rd7VE0fPp+MS9ll81dx7kxpYafG3XrcbuaOqaorcbW37DFt3QtoeGPYz6jJ7R1Ure01FFmn4qO2sgFJ2qhnzR1jKVqCd+o7NA7np/asPW06f6qKBezmE8TNIF1/bn2C1HlopUclKOUZZrA/v22Mq2qo6i50Cr7n3+Hu1/J7D+/RnF0CBda0/fDNUFux4zcyu7gfped9CGgukACe7S6qN+k7Xjb9AsXa6Kcb6fmNV8n6WrEVrPHW9XgXa9JQsIIIAAAgggsFVAkzLBv605rtpeM7lBMYKPenHmqox32EgXMEFh/I+6ttlhH6uy0LWcX5LVy5r+nt2/Hn2YzV/rBPkUewenXzZdWusCOCjJ+KPWWfdSVW01Jaa5Rb8kLI8F1GjHsdBBNF7TpQh8vIkaW/RPFritEgtqllMRdDtS8yjfetUNRn1cqfwFlVCT5olqTn0lz+AAUReno2ZqfaWPD22/JG5Z+WjmK2qbLqo2dJkctTB7Dkr4LP2q20AvhWpxfeMh7FdNR9/4EFA+67o4dVzBAR49puji/BDk7uL8fZ1+uekxGNca4+5CfdHpG22BCo47eZ86PQYrUDy3i27HJ+kA+cHKt5xpIJqvwImcV9el2xbojsHZheg4k0vpWbfoCk2PWFSjxDGY9SumvMbNKXpg+lHQDMm6KzvtK9oxRqMwWwy/SLPLmUaA0cmioDC6NBsjBynjy7dM03dR/6DA7uOZ5ui4LHJhdQuZDoqgbTfxURO8s4NnraDJ56XV0RE3nrJ2IXAL6zI3FsbSTbmSZFpYfcqw1NFSQfphRVbNLH2dPj4TRduD8ll3r0TRjGY4lE0Hi1bQuU/5B6utPhn57UeNMFHB9NWHn8++y8213n2rf2BuxkGmX0IdPuPGqXzW9W813+xQrbsdLvoRb2h53DKDXjTTx/S5VYOrTPudzXbdUZmOeNOTLUe1ED9Sw1k+jbzXt/Rge0meNZ/0EZEeLRc26bYxp2Pk9y35ljP1WvkKnMh5dV26bYH2Iz16TZG+tDzlM6KJ5pf1q+jdBHv4omsy5NsYstUdTjQcuyTq0iBaqfS1zC67PjyTaB811vDL2c+8R7fnuBOPsvyW7Ja7DfRU1zfuAXZPURtz/uMFDZN236MxQ3WJ4/K4FN3sMOaz+2rp3564EtoXmh7M2Ks5XrPa+yx0vImjZvWNv/Ftdzmn53MSNwf9EiqfdXc/ewv0+BgkBQEEEEAAAQRWCPzPeBt/aFJseXZGj4vMcSzSF5njyCZSLFekGm5qEByN1HhwrNLmmDpPVCH4yn7xL0aVP/1sh77VOomJTuFkesg+qFfrH8eGoputVHS+WG1MudnZ1XTVKnQFOD6UgpT0DbbZ0m5cQS0tKE/io/2CVm1Yh+T4olE5RA/qoBaW+Y6pcs7OOo1LNZVVvnQLQmCy8WOHgd4o1sTm4y4u2miDuqj5RQ8xexenHNSiopmMC0AXF/jro5FujKmU2S5uvLvTpzQ6BuNaY9zC1QudvrkWqGDiiNAwrEABFu2iw/HJiQei44O6QMrGQXWHLdB+hI7HmVxK2/Wiayb65+BgEb4aZz2zRkHxin08dpYvGsQaEsUyGwL7ld1QI02CjQ957UXtMFrl6MqzpZpaQblF97I9+4zZQAAAH41JREFUscXJ5w5PTFwWjQ+NfAfF9sPqkBws/Z4YdchvP3v64dCzVhuHmmmuLVNDfjm3LKcHG+nyW76lH3ZKoq72XokKOdWK/Bai5eitLiVqlOuv6WqdWNDBpRnORAvRpYf9TlxiR6u/SpTNcamQ6naiHYXSx1wMbmfDYRxkBvkoBNEeVbkZW5FyUMiimbhwuwU1+KAAhT+qqK4wswtqh8a7CZV3U4WRd9ndUROA6R8Kqj3MNptMKyw9U9ij0Ohky1EtxI9v9BRml1+xJj3YCrRONkkcyDqXVYjQYWM+ca/ld4zFljf2wB22QHs/ML6mUOud3fx8z4gWa8zBjvJd9ibOFEEZ1AZ0jKQHn/pW64xbi8tKzcZ4OZluXSfuPNMVT387Ndmb/llsOs9Wvk20Otf8tBBUp6t5jw7PcX12FB0GWqce/zAvuZweC9nPsLuXWV1i0N35Hy3z87sXacjQOJvql9aybKeuajBjqVpiHUsc1UTVJ0QvkZSe4z4LHe/ssXOO2wp9BjpxPPIVAggggAACCFgEwkkZbTM7eMqxQnR87FeAi8wxe/oi09ezLE/NYI73q9Gzrnz0lIYKMPXU0b5ls5R/vI4alfG9g0MdNZ5WdVQ1FX6onZbHV2hjEK0824DHxeszRbYBoHFKIhFNBU7Zag5CdzjUUQyx0P9a1vy78leALHFUwSoJZaKygZ77qLaqCQUnEFR/6lpR9bW3w6mD3ZUhumCJ71TxohlmShyajV1jlzV7C/QuaJVnMu7ioi02WovEROpUF6dDXlvp8I/uZZxIFxeVHxLzdXGJnZ74q6X9Ww1jMK41xp2GOp8Tt9JiVdPhMLYdUjR4K1YM+46WHr+qCwPRqRAb02VuD5B9TePe911te116a4H2gI7HmZZLLeWfID3fpbTdc1gzgRM9NGoYsajk0bIVSMz3gOzSwNW2vq7LjNMaOmPqCk4HrzbRhNXQZ+r/Yf5KAwNdskWzUmLiAdNx/7ClPWQdAbY4+by0oxB+00MjLovGh0/Wg6K2Ds1YHrWTRT3P+J6LUqLd3dhfKdpXog80lnl2tXXzQtECr04U7Gw5N65APzx1qlXUKrlXohBHm5AGD+PoJwKqO2KqUXDPSDm4gYcy1Lc6vmbvnSmfYdAyLkDJlERlAzHVSOdiFVu1mzq09VXJwje6LykFttGP0dr1c7ND1e9tuBiNeP2J9oFHtJ2vTkyfXHRtuDrnjRtmHXUsPSgUnfFwcfb0JIEdz1BHtRA/joecbZcGSwVu+oK3/s6qkhKqYfiN01+u866W3HprzCfutfz2Vmx5ew/cWwu0d1bja4o+b2wVa8zBjnQdbQ/W0jWXNnuGfEN0tnc4SyM1u370nKLE2Q1PsMK4jwoOouFjtKb9zHssPdiF1vQlQ/SIiDaMfImHdBS9BZqboeMGnJ4w13E93qRMinH0GO2r04lLm30Ng5l0jSzfVnifhY7XfihxhrVbRdc85AxrOTBZBwEEEEAAAQSmBHjpSXRU838S07N4iQms/5NLhg/pi8ypkCfS9fDoLpem6Qc4EgXI8ZVGqPaLtKVRElfWh0JygBybZzBZrEdYFpVHTXTqIcWlsQvWVyOp7WJG5VH3kul6XowrHhbXoR24JT5qF8ajI1MdE2Ubf3Vg9PsJ9KKDvdGVgy5u3NKGlKna6ZDZ5Sw83i9d3JS5n56pi/N30duy+reGxmDc0Bp3Hbtfa/R2CLj6Tp0d3AoVLvQzPjnxQHR8UBdI2WtQ3U8LtB/+QU/CpbSdbnbNtkYsqk6BYzm6C43rZjF7XiHfuHf2d1xB/xANnz0x9wiw0cnnfk5MXBaND5bcB0W7Paday6KJlLHtbIrwtZcyRJluOszW0V+hTGXph33zYbmqeyVq8OMSJn5cqoBafhY+ztOSUtsN0EZbb5lOLMdejIPMqV2rT+vnZocQ+hkuTkW88vSjJgA1WErInPWlJ0OV25psOaqF+KdjiSVaS9av6MGy8jaa+dQwoPLq9NOYT9xr+R1jseW9euB+WqC9Kwg6k25vbBVrzMGOCtzTUbPPd2dk90mJE3ee9qMyWFMzLUGzGT4WaDxBSQ75GPRRUQolTpWtq3mPfs5xnXcU/QRax+/UIZ87XW1sqldRerW/R8s0zWvRzvfSkyEQbQ1mEo3H/lVt91noePmlmKUr2GUdHe/2I4U1EUAAAQQQQKAGgcikzC7DgqWZzA4juMgck2reLUcb0h/4Wv2Ip649on9wLEc5l+apS98dL7z1kIra5NIysH4wWayL5xUmamN7hVL55J4TWVHBYJN9m66O7i1VVshm+4elu+h8zsKF+/SBdjU98ULQxY1P3ENKWkBHmTGfqfxdOl1cmnr8bY4ubryXDlP27d8yjcG41nBdh1vIdK3R4SGgvsWpuoX0I+/1KO17/C4dJQYOOXrpEw9EXWMruTA7sRPEdPbj6VvgrIBbIRgf6nBwX9kXeruUtssMa+7b3jKNWFTUkge1v69OnnFc2mz89dUH6omEHX94rAs6y9xj0D/4UVuxXGYE2O7k874dRYVDIy6LxkdNmYPC70zaWlbXp9cxzE4Xj2ETKcpNee4+sEzD7luFRO0SX1n6/HQt7N/SDw+BqLAfVhCDRpJ444mL+JaABrsbPuYbyroyr17YUtmab2GvBsm3oXGQmS6ALl2N+USbop/YxM0OaZx+uJiOeLXfHjUBmJ4BVmvxG3nJ5ZKjjn0PikxnqKNaiB/0wqPf6NG6b7DqHGhFK07iWKDpu1qqzukb84l7Lb9jLLa8ew98+hY47jSmUoJrgW5vbBVrzMGOSt7T2bfZM+SbOqZ2Txd10GyGjyWvF3avlD3DoI+KUigxnWFv8x77HuwVXjKceJSVbsnBt6cPNDdDxz2eusSgGfgfNTE73qRMilqjX5J8y/s2+0yDmR2rX899FjreIaz7tkDOsNEOavdr/x0PSbJCAAEEEEAAgajAT0qNntdJ7Fzg8+fPGkDf3t5+/frVQqGrjrdv375588ay8oHrfPv2TfX6+O+/79+/Ly2JLuxfvXqlC/iHDx8u3Zb19xW4v7+/vr5WJL98+bIoZ7VVRVD/FMq24nh3dzc03aVVlo9qrfrqhtaTJ08WcUVXHvBVDPUPQxeh/J89eyZVHSO77CK6X3uijvToyrpkjabXUGZXMALtKJpbePnypc6bs8W2DL3o4mYZ/RV66+L8uje0zBisoWBR1N0FXrx4oVGcy1a9lkZQDEQdyKIFBqKLuE6zMiPkHUPZ4ThzkR4jlkVcrBwVGOZUV0xYDbnptSmaWtGjMMaZCuN1qDLXCOTRo0fD/9qL+6hll15yfNL05DMnpmjjJ7FnAQ0wholr/b/itot6pH8n7P//f8ber37t+ieo6Yd3aWy7X6KqVMM9FzVy3c3Uid7Y2hVQ3TLTJiuOQe1C44Hh/o5mMIx7PHC1plvvgW6Ldm0cZHKzY0qV4eKUDOl9CnQ42VL/UDDRFOnBEjj9fHWCu1oKFo3Z3mKb7rXs1Sy8Ji1wR3BubO2ImS8rhnzOtonHU1Va3Q8aTyLpV7KadXF1OfEC8x5bgss5zq7X9CiLQNsDzZrnEOhtMHPW+yx0vHXe/dy9l2g60LtrkCECCCCAAAKnFOClJ6cM656VGh5X1TN2wwsONCfr5jr1KKpec6CJTj0J18RjcIGLqqZK6XXLqp3+qV6udqqaVtYT/3rOTxXU/6rpxcVFkAMfaxDQRcvwRLXCN47j8LONIYJDNHe5lju84pprUGWjrVdlUwNWZYcGrMNTbfgctT6cvXwBCHR58y173PF+mCvG0MVFD3Yd6XRxdHGuqbS1wBisrXhR2u0C6sz10+Xh53/quPSHmpsemzE+2d4kyGGLAC1wi56/bZ+X0r7A7DIjllkiVpgVUJflrubcnJW28idXh8u64U2yKyZwdB2qMYa7NhwWxh9Lvs1kliVYofXJZ05MQUD5iEDiBCocfzprmLRf0fWBvK8A/fC+nhtzu7m5Gf7Qrt5gorP8ityGgLp31rv7nkNW/t1PHYP6p2NQ45CahwoJhNZbb6Jqh3/FzY4dQ8BwcUdMsjqBQGKs6J+kdHrSSYpHdA6POD3Y4SE4qgAnu6slRhrzUW2J/Q4CtMC9WgI3tvaSzJ0PQ77cwtvz1wSU/oDiOJ/ff/+9/r97Oi72ihTmPVagRTfhHBdlOV8igT5fTKlRWqCrwQz3WdKN4ahv6XiPkme/CCCAAAIIIFCJAC89qSQQFAMBBBBAAAEE2hbIcT+sbRFKjwACCCCAAAIIIIAAAggggAACCCCAAAIIIIAAAk0JcLOjqXBRWAQQQAABBBBAAAEEEEAAAQQWCExd9evluY2+GHdB5f9ddUogyOfHjx9BCh8RQAABBBBAAAEEEEAAAQQQQAABBHIL/Jx7B+SPAAIIIIAAAggggAACCCCAAAIIIIAAAggggAACCCCAAAIIIIAAAggggAACCCCAAAIIIIAAAggggAACCCBQXuDbt2+3t7fj/T5//ryTN56M604KAggggAACCCCAAAIIIIAAAggggEA9Arz0pJ5YUBIEEEAAAQQQQAABBBBAAAEEEEAAAQQQQAABBBBAAAEEEEAAAQQQQAABBBBAAAEEEEAAAQQQQAABBBBAYDeBDx8+RPO6urqKppOIAAIIIIAAAggggAACCCCAAAIIIIBASQFeelJSm30hgAACCCCAAAIIIIAAAggggAACCCCAAAIIIIAAAggggAACCCCAAAIIIIAAAggggAACCCCAAAIIIIAAAoUErq+vo3t6+fJlNJ1EBBBAAAEEEEAAAQQQQAABBBBAAAEESgrw0pOS2uwLAQQQQAABBBBAAAEEEEAAAQQQQAABBBBAAAEEEEAAAQQQQAABBBBAAAEEEEAAAQQQQAABBBBAAAEEECghcH9//+XLl/GeLi8vx4mkIIAAAggggAACCCCAAAIIIIAAAgggUF6Al56UN2ePCCCAAAIIIIAAAggggAACCCCAAAIIIIAAAggggAACCCCAAAIIIIAAAggggAACCCCAAAIIIIAAAggggEBegdvb2+gOrq6uoukkIoAAAggggAACCCCAAAIIIIAAAgggUFiAl54UBmd3CCCAAAIIIIAAAggggAACCCCAAAIIIIAAAggggAACCCCAAAIIIIAAAggggAACCCCAAAIIIIAAAggggEB2gevr6/E+Hjx48OLFi3E6KQgggAACCCCAAAIIIIAAAggggAACCJQX4KUn5c3ZIwIIIIAAAggggAACCCCAAAIIIIAAAggggAACCCCAAAIIIIAAAggggAACCCCAAAIIIIAAAggggAACCCCQUeDz589fv34d7+Dq6mqcSAoCCCCAAAIIIIAAAggggAACCCCAAAKHCPDSk0PY2SkCCCCAAAIIIIAAAggggAACCCCAAAIIIIAAAggggAACCCCAAAIIIIAAAggggAACCCCAAAIIIIAAAgggkEvg+vo6mvWrV6+i6SQigAACCCCAAAIIIIAAAggggAACCCBQXoCXnpQ3Z48IIIAAAggggAACCCCAAAIIIIAAAggggAACCCCAAAIIIIAAAggggAACCCCAAAIIIIAAAggggAACCCCAQEaBDx8+jHN//PjxxcXFOJ0UBBBAAAEEEEAAAQQQQAABBBBAAAEEDhHgpSeHsLNTBBBAAAEEEEAAAQQQQAABBBBAAAEEEEAAAQQQQAABBBBAAAEEEEAAAQQQQAABBBBAAAEEEEAAAQQQQCCLwN3d3ffv38dZX11djRNJQQABBBBAAAEEEEAAAQQQQAABBBBA4CgBXnpylDz7RQABBBBAAAEEEEAAAQQQQAABBBBAAAEEEEAAAQQQQAABBBBAAAEEEEAAAQQQQAABBBBAAAEEEEAAAQT2F7i+vo5myktPoiwkIoAAAggggAACCCCAAAIIIIAAAggcJcBLT46SZ78IIIAAAggggAACCCCAAAIIIIAAAggggAACCCCAAAIIIIAAAggggAACCCCAAAIIIIAAAggggAACCCCAwP4Ct7e340yfPn368OHDcTopCCCAAAIIIIAAAggggAACCCCAAAIIHCXAS0+Okme/CCCAAAIIIIAAAggggAACCCCAAAIIIIAAAggggAACCCCAAAIIIIAAAggggAACCCCAAAIIIIAAAggggMDOAu/fv4/meHV1FU0nEQEEEEAAAQQQQAABBBBAAAEEEEAAgaMEeOnJUfLsFwEEEEAAAQQQQAABBBBAAAEEEEAAAQQQQAABBBBAAAEEEEAAAQQQQAABBBBAAAEEEEAAAQQQQAABBBDYWeD29jaa46tXr6LpJCKAAAIIIIAAAggggAACCCCAAAIIIHCUAC89OUqe/SKAAAIIIIAAAggggAACCCCAAAIIIIAAAggggAACCCCAAAIIIIAAAggggAACCCCAAAIIIIAAAggggAACewp8+/bt48eP4xwvLy8fPnw4TicFAQQQQAABBBBAAAEEEEAAAQQQQACBAwV46cmB+OwaAQQQQAABBBBAAAEEEEAAAQQQQAABBBBAAAEEEEAAAQQQQAABBBBAAAEEEEAAAQQQQAABBBBAAAEEENhN4Pr6OprX1dVVNJ1EBBBAAAEEEEAAAQQQQAABBBBAAAEEDhTgpScH4rNrBBBAAAEEEEAAAQQQQAABBBBAAAEEEEAAAQQQQAABBBBAAAEEEEAAAQQQQAABBBBAAAEEEEAAAQQQQGA3gehLTx48ePDixYvd9kFGCCCAAAIIIIAAAggggAACCCCAAAII7CTAS092giQbBBBAAAEEEEAAAQQQQAABBBBAAAEEEEAAAQQQQAABBBBAAAEEEEAAAQQQQAABBBBAAAEEEEAAAQQQQOA4gfv7+69fv473/+rVq3EiKQgggAACCCCAAAIIIIAAAggggAACCBwuwEtPDg8BBUAAAQQQQAABBBBAAAEEEEAAAQQQQAABBBBAAAEEEEAAAQQQQAABBBBAAAEEEEAAAQQQQAABBBBAAAEEtgpcX19Hs7i6uoqmk4gAAggggAACCCCAAAIIIIAAAggggMCxArz05Fh/9o4AAggggAACJxH4/v37SWpCNRBAAAEEEEAAAQQQQAABBBBAAAEEEEAAAQQQQKBLAW52dBl2Ko0AAggggAACCCCAAAIIIHA2gehLTx4/fnxxcXG2qi6pD/MeS7RYFwEEEEAAAQQQQAABBBBAAAEEECgqwEtPinKzMwQQQAABBBA4q8A///xz1qpRLwQQQAABBBBAAAEEEEAAAQQQQAABBBBAAAEEEOhBgJsdPUSZOiKAAAIIIIAAAggggAACCJxb4O7uLvp2j8vLy3NXfLZ2zHvMErECAggggAACCCCAAAIIIIAAAgggcJQALz05Sp79IoAAAggggMCpBKK3Ccc1vL+/HyeSggACCCCAAAIIIIAAAggggAACCCCAAAIIIIAAAggcLsDNjsNDQAEQQAABBBBAAAEEEEAAAQQQ2ChwfX0dzeHq6iqa3k8i8x79xJqaIoAAAggggAACCCCAAAIIIIBAcwK89KS5kFFgBBBAAAEEEKhO4Nu3b1+/frUU68uXL5bVWAcBBBBAAAEEEEAAAQQQQAABBBBAAAEEEEAAAQQQKCnAzY6S2uwLAQQQQAABBBBAAAEEEEAAgUwCt7e345yfPn365MmTcXo/Kcx79BNraooAAggggAACCCCAAAIIIIAAAi0K8NKTFqNGmRFAAAEEEECgLoEPHz4YC2Rf05ghqyGAAAIIIIAAAggggAACCCCAAAIIIIAAAggggAAC2wXstzDsa24vFTkggAACCCCAAAIIIIAAAggggIBd4ObmJrry1dVVNL2fRPtshn3NfvSoKQIIIIAAAggggAACCCCAAAIIIJBb4KcfP37k3gf5I4AAAggggAACJxa4v79/9uzZ9+/fjXX866+/Xrx4YVyZ1RBAAAEEEEAAAQQQQAABBBBAAAEEEEAAAQQQQACB3ALc7MgtTP4IIIAAAggggAACCCCAAAIIFBDQo4kfP34c7+iff/55+PDhOL2TFOY9Ogk01UQAAQQQQAABBBBAAAEEEEAAgXYFfm636JQcAQQQQAABBBA4VuDbt2/v3r1b9MYTFfiXX3558+aN7qIdW3j2jgACCCCAAAIIIIAAAggggAACCCCAAAIIIIAAAghws4M2gAACCCCAAAIIIIAAAggggMA5BHSNH33jyfPnz7t94wnzHudo29QCAQQQQAABBBBAAAEEEEAAAQROL/DTjx8/Tl9JKogAAggggAACCKwT0DtN9CcOhm2/f/8+LCjl69ev+qj/12U7bPXgwYPH//579OiRy0eJw/Lbt2+7vdHoNFhAAAEEEEAAAQQQQAABBBBAAAEEEEAAAQQQQACBjQLc7NgIyOYIIIAAAggggAACCCCAAAIINCHw/v373377bVzUDx8+vHz5cpx+jhTmPc4RR2qBAAIIIIAAAggggAACCCCAAAKdC/DSk84bANVHAAEEEEAAgZSAXjvi3nWSWi/Dd3///feTJ08yZEyWCCCAAAIIIIAAAggggAACCCCAAAIIIIAAAggg0JEANzs6CjZVRQABBBBAAAEEEEAAAQQQ6Fjg4uLiy5cvY4Bz/5Vc5j3GEScFAQQQQAABBBBAAAEEEEAAAQQQaE7g5+ZKTIERQAABBBBAAAEEEEAAAQQQQAABBBBAAAEEEEAAAQQQQAABBBBAAAEEEEAAAQQQQAABBBBAAAEEEEAAAQQkcH9/H33jydXVFT4IIIAAAggggAACCCCAAAIIIIAAAghULsBLTyoPEMVDAAEEEEAAAQQQQAABBBBAAAEEEEAAAQQQQAABBBBAAAEEEEAAAQQQQAABBBBAAAEEEEAAAQQQQAABBOIC19fX0S8uLy+j6SQigAACCCCAAAIIIIAAAggggAACCCBQjwAvPaknFpQEAQQQQAABBBBAAAEEEEAAAQQQQAABBBBAAAEEEEAAAQQQQAABBBBAAAEEEEAAAQQQQAABBBBAAAEEEFggcHt7O177wYMHL168GKeTggACCCCAAAIIIIAAAggggAACCCCAQFUCvPSkqnBQGAQQQAABBBBAAAEEEEAAAQQQQAABBBBAAAEEEEAAAQQQQAABBBBAAAEEEEAAAQQQQAABBBBAAAEEEEDAJPD58+evX7+OV726uhonkoIAAggggAACCCCAAAIIIIAAAggggEBtAv+prUCUBwEEEEAAAQQQqEfg27dv9RSGkiCAAAIIIIAAAggggAACCCCAAAIIIIAAAggggAACSwW42bFUjPURQAABBBBAAAEEEEAAAQQQaEvg+vo6WuAeXnrCvEc09CQigAACCCCAAAIIIIAAAggggAACbQn89OPHj7ZKTGkRQAABBBBAAAEEEEAAAQQQQAABBBBAAAEEEEAAAQQQQAABBBBAAAEEEEAAAQQQQAABBBBAAAEEEEAAAQQePnz4/fv3wOHx48f39/dBIh8RQAABBBBAAAEEEEAAAQQQQAABBBCoUODnCstEkRBAAAEEEEAAAQQQQAABBBBAAAEEEEAAAQQQQAABBBBAAAEEEEAAAQQQQAABBBBAAAEEEEAAAQQQQAABBBICNzc34zeeaP2rq6vEVnyFAAIIIIAAAggggAACCCCAAAIIIIBAPQK89KSeWFASBBBAAAEEEEAAAQQQQAABBBBAAAEEEEAAAQQQQAABBBBAAAEEEEAAAQQQQAABBBBAAAEEEEAAAQQQQMAk8OHDh+h6vPQkykIiAggggAACCCCAAAIIIIAAAggggECFAj/9+PGjwmJRJAQQQAABBBBAAAEEEEAAAQQQQAABBBBAAAEEEEAAAQQQQAABBBBAAAEEEEAAAQQQQAABBBBAAAEEEEAAgSmBn376afzV8+fP7+7uxumkIIAAAggggAACCCCAAAIIIIAAAgggUKHAzxWWiSIhgAACCCCAAAIIIIAAAggggAACCCCAAAIIIIAAAggggAACCCCAAAIIIIAAAggggAACCCCAAAIIIIAAAghMCdzc3ES/urq6iqaTiAACCCCAAAIIIIAAAggggAACCCCAQIUCP/348aPCYlEkBBBAAAEEEEAAAQQQQAABBBBAAAEEEEAAAQQQQAABBBBAAAEEEEAAAQQQQAABBBBAAAEEEEAAAQQQQACBqMDLly9vb2/HX/EjkbEJKQgggAACCCCAAAIIIIAAAggggAAC1Qr8XG3JKBgCCCCAAAIIIIAAAggggAACCCCAAAIIIIAAAggggAACCCCAAAIIIIAAAggggAACCCCAAAIIIIAAAggggMBY4Pv37+PEy8vLcSIpCCCAAAIIIIAAAggggAACCCCAAAIIVCvAS0+qDQ0FQwABBBBAAAEEEEAAAQQQQAABBBBAAAEEEEAAAQQQQAABBBBAAAEEEEAAAQQQQAABBBBAAAEEEEAAAQQiAk+fPh2nXl1djRNJQQABBBBAAAEEEEAAAQQQQAABBBBAoFqBn378+FFt4SgYAggggAACCCCAAAIIIIAAAggggAACCCCAAAIIIIAAAggggAACCCCAAAIIIIAAAggggAACCCCAAAIIIIBAIPDt27fHjx9///7dpT9//vzu7s59ZAEBBBBAAAEEEEAAAQQQQAABBBBAAIH6BX6uv4iUEAEEEEAAAQQQQAABBBBAAAEEEEAAAQQQQAABBBBAAAEEEEAAAQQQQAABBBBAAAEEEEAAAQQQQAABBBBAwAk8fPjw06dPl5eXD/79d3V1xRtPHA4LCCCAAAIIIIAAAggggAACCCCAAAKtCPw/KmYaiGqK0RUAAAAASUVORK5CYII="/>
  <p:tag name="POWERPOINTLATEX_PIXELSPEREMHEIGH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72686F28782C792C7A2C7429" val="iVBORw0KGgoAAAANSUhEUgAAAzUAAAC4CAIAAABVSFUgAAAgAElEQVR4Ae2d/f0etbH2IZ9TQOISsCsILiFxBYESMBXYlACuwHYJQAUkJQAVACUAHXC+z7OJjqKX2dldSavd+/r9YevW6mV0zWhmNNJqP/zjjz8+0J8QEAJCQAgIASEgBITANAj8aRpKRMh+BF6/fv2Xv/zl448/3t+EagoBISAEhIAQEAL/QeDnn39++vQptvXdu3f/yRv6v/yzoXA37+yHH35AgN68efP777//+OOP33zzTfMu1KAQEAJCQAgIgUdD4P3797/88gu29fPPPyf8gbs2GAH5Z4MBb9ndV1999fz5cwQoNPrXv/41pJUQAkJACAgBISAE9iHw0UcfhYqEP549e/bPf/4z5AxIyD8bAHKXLl6+fPnFF1/ETb99+5ZYWpyjtBAQAkJACAgBIbADAYzsZ599Fld88eIFYZE4p2v6Q70f0BXfHo3/9ttvn3766b/+9a+4cZwzhCnOUVoICAEhIASEgBA4ggCGlY3OuAWctjEn0uSfxbBfII1zluxpQvSrV69GOvUXgEkkCgEhIASEgBBogUDuov3tb38bsNcp/6wF90a1UXTOhvnyo0apfoSAEBACQkAITITAJ5988u2338YEDXDR5J/FgE+dLjpn//jHP/TO5tRsE3FCQAgIASFwfQT+/ve/J8eKerto8s+uITVF56y3cFwDGlEpBISAEBACQqA/AtyywYuccT9drbD8sxjqSdNF54xXf8dfxzIpQCJLCAgBISAEhEBnBIq2uJ+Lpvs1OvOzRfOwP77kjCb//Oc/f/fddy3aVhtCQAgIASEgBITAOgJ8SyC3vGx6dro8Qf7ZOkvOLcGxxCSgCj1ff/21rjo7ly/qXQgIASEgBB4NASxv7qJxAUePKxTkn00tXXxYM3lnBHK//PJLDipOTbeIEwJCQAgIASFwRwSwv1jhZGRcF9/8XT2dP0tAnugnN+Dx2a+EIL2wmQCin0JACAgBISAEBiOQ37gBAYTWGkZP5J8N5qm3O+6+41MSSWm9E5AAop9CQAgIASEgBMYjwLsCWGS+nh53zdFwDotzTC3O3J3W/uZu6DpWhPF8wSnvgGNneaZyhIAQEAJCQAgIgZEI4IQl16HRO+4a7/O1IkP+WSskW7YDgxOvnNb5iBOXr7TsRm0JASEgBISAEBACuxDAImOXk6q8z8fB8SRz30/tb+7DrWMtWPvmzZukg7/+9a8//PBDkqmfQkAICAEhIASEwIkI5JfWQgybXRxQO0iV/LODADauXjx2Rh8//fSTLtRojLWaEwJCQAgIASFwDAEuin/27FnexnGrrf3NHNXTcmrHzniVV87ZaVxRx0JACAgBISAEKghgnfNdTsrmb/hVGqhmK35WhWb8g2KYVO9sjmeEehQCQkAICAEh4EcALy35zA918duO3Fur+Jkf/74lue0s/04AXb59+7Zvx2pdCAgBISAEhIAQOIBA0VJzlPzIwXHFzw4wpF1VdjafPHmSt6fbaHNMlCMEhIAQEAIPiAC+zvfff8/lBrww9/z581bXjLVCkptp8xs3jrzbJ/+sFWsOtVO8iZgWf/3119lE8NA4VVkICAEhIASEwEYE2F8iFpVsIB7cPdxIwnrx2osCnCDfd+OG9jfXQe9dgnc2849s0ilMlXPWG3y1LwSEgBAQAjMj8PLlSz51mDhnEIzHts/v6TRYjqB99tlneeN8mhPXLc9fzVH8bBWi7gVwwvLbaPlMBJue3ftWB0JACAgBISAEZkWA8/X4NwZ1x6+xMBrf+qh2VGnfLqfiZ1vxb1yelUHunNGHLZGNiVBzQkAICAEhIAQmQ4Cw06opLL5Xd9Y4iLaw8ZX3DpFs0eb5do78Mxufvk857fj+/fu8D4JnU4VtcwqVIwSEgBAQAkKgKwJF+5j0mO97JgUG/yxucULDqqOZ0yn/LMdkXE6NYUUHfBxZ6kkICAEhIASEwNkIePwztg7PJvO/+ieEVryulo2yrWEXnT/7L2RH/iB4xhvCeY86eZZjohwhIASEgBB4KARqJjIBYcJbDmqn0KB8E7WKnyW8HvezYRR0HNHqSQgIASEgBIRAfwTyu8TyPglnTHjLQS2EBv21TbN8aOQoflaEpXtm7TvodPzHH390714dCAEhIASEgBCYGIHida8JvdNe4W6E0PwvnCp+lrB70M+aE13ctx5Ek7oRAkJACAgBITAHAp74WfGM0AzkE0LDdyxSUrP+eWHFz3JMuud88803n376abGbTZvTxRaUKQSEgBAQAkLg0gg4D5/xuaePP/54zpEaQ3CSrfjZCZytuc+42xNupZ8AkLoUAkJACAiBB0YAD8Yz+mmdM4iHto8++qg4ipoPkBSWf5YA0v0nwbPafS21Nwa606QOhIAQEAJCQAhMg4Bnc/Nvf/vbNPSWCakdWGJ0ni8+yT8rw9ovt3a3GY42xyH79auWhYAQEAJCQAhcAoF7+Gd8H6iGNh8PrT0K+fLPAhQjEmxI1z5GoeDZCAaoDyEgBISAEJgbAWJLxc8eJlTPHz+D4NpbAly9u/qJbflnCcf7/qwFz+hV/llf6NW6EBACQkAIXAEBT/CMccx8+CzAbFj21a8jyD8LMHZP4Cx/++23xW5YB+jNgCIyyhQCQkAICIGHQsDjn10ieAbXOLbEJbpF9hnxmqW8/LMibl0yDWfZcLG7kKJGhYAQEAJCQAhMicCd/DMArtl39nB5X9DggO4/M8Bp/IgIWW1PXd8MaIy1mhMCQkAICIELIsDhs2fPnq0S7rxCbLWdAQWMi9D4uDtPazQoflZDpnE+H3SqOWdXidM2RkTNCQEhIASEgBD4bwQ8wTNqXOLw2TIySK1tcfK+oHHRhvyz/xaNbr+Ml2lrwc9utKhhISAEhIAQEAIzIuDxzy4X1Kh9MQgGGAef5J+NEFDeDDBk7pNPPhlBhPoQAkJACAgBITA3AoatDIRfzj+r3bLBiGpvDfJI/lngeMfE119/XWv9cnJWG4jyhYAQEAJCQAgcQYBYRu0gUNzs5eymcfk83xOqHUGTfxYzvVfacJAvJ2e9MFK7QkAICAEh8NgIeIJnIHShw2eBn0YIrbbFKf8soNcrYW9uGjzrRZDaFQJCQAgIASEwHwIe/+yiQQ2D7NoOm/yz7hJag56Oeafj6dOn3SlQB0JACAgBISAEpkfgxv6Z8YoAW7rc8JAzR/5ZjknjnFrokm4MhjUmQs0JASEgBISAEJgYAfaaOIy1SqARiFqte2IBLkD96KOPagQUD0HJP6vB1SYfgat9EJ0OLipnbaBRK0JACAgBISAE/oOAJ3jGptMVD58tQzQsfnGfTf7Zf0Sjz/9F0ENXBrdCGSWEgBAQAkJACNweAY9/9vz58+viYFh8tjjztzjln/XltSFwhDr1TfS+6Kt1ISAEhIAQuAgChrkMI7j0G3WGf8YA8+HLPwt875LIEQ/d8OGtkFZCCAgBISAEhMDDInDvw2cLW+0jaLm3IP+s43QgXGlctWe70h3JUtNCQAgIASEgBGZCIPdOcupucOOBEZfJEZB/lstAs5wc7rhp+WcxGkoLASEgBITAwyJgm8sFlhsYTXsIyS0b/3M5aeBj77wR+f333/Mv7+L++uuvIUaFc82hLs4P4qKCwulXi9kCdzp5/VgPjxg7fzAI7gQewSC4A49gEHeLND9+h3DzlvIiFUvX9MgwQ6czSEU/2KdtGXmAL4s8LMKwTNUnT55wmkRMmZZxkxC2XPGN/KD2l3kNYagR/hCezz77rLkmiQf+zTff0AV6jH/fvXsXP1K6IQIwd7U12L1aZvIC9vsNCPl/fQnqj4v8wbxXr14xIf3oYwOo8tNPP501RINUHJSzqOrXL1AD+OISGWMPj+Dm27dvj9NDv6hOZ78Uo/CJUnF8vBdqAf56+MJ0+O677y40LpE6BgHUvuc8ODMav78HSSiKoK9ISG/0AJk2YV+Mcy19D/xroyMfmxgj/EH8Y8I0bPvyyy83uWX54HG6meeDR4e9ySkJOSiUwfR07Q54j6xs8Op2k0fdgOqmxClSsXuYl6vIzTIezyxmGV7a6foXshEMKOcPelA+l0P+HgQjCZtUCvzq4eLHpocu7oFtj1EwU5gv8XSeJ73MZaZ2j4HvaNMGKm5wXv8MzwwnpiGPWYd1WmPFgIY08moQfxu9jxr1LHANKJZH6MGtPjTqmIm32rJd4IhrGHitRIwAs2y3SHSysjF5tTSSXNSbSOZIvVEj76HybeVpzOi2NjhZ+91GaTeXJcLkBlPmeTTJRLYdm3iZMal/lkyMnMFoUsowErQqoPOHdWdyrhqGthPYEHSbkpgHRiOTPwLMnDVLTs4gOLXKIL8GLGpwTGkiFXS6CAZTIl4Kx2RD6uQ4X4g8AC86zUwHuA8vltmK/BvRkWGTNAALYbFIJGlIDSWV6I2AIRgJX4o/mxyZYIyJSCDVvQd+3fZtY1dk0ymZaKcZQC4arwBIbASn889QzUX9vlDPIwwwKt5G2fZPeWpXb/LUGAVjWR1CExq6NlKck4wa8bJHxyQxVDD8XSU77xofy+Py0nVeF3bIAK9i7imAScvFPlY3SSOGGIzUpIhrTnZQl0tiJD0JSo/zE0bUFlEJO+yfTfz7hBKPenkcTiUjRf3aHJnkaUL2WT+RJQMQLFQgbCL/jMlZtJ1hJIaiD+MJiaKpCE31tseMJfRVTAQ6r5hgdPmExMJtUov4YUVkyLQd6Nz53rRixtAWu/b4hVdk1jCak3gDfERIbLeGpzUZwDoOo9yzO7NJtodRfqeOWjlni0QhjUfASZRMbDKPNHvXukWNWpvaZ+XbZmUka2z3AEsaiPmQ1Fl4xf1yMwIXLoSbMuJHpJke79+/3/oSNW/18y5rrU1ctOSukaTTIz9p+cWLF7UWsFv5l7ZqhWfLL6KK6O948/yTTz7h2oXiADGZL1++zB+RiSSEfEQZRey8qQTMv/jiC15gDtWTBNNmq4wlLTzsT25AwKOK5xpzlosJVgGBd9yYUCxWk4Fi4SOZvNBuSMXS8jBijgzk0nX56DVXJrUawibNkHSaaG+aQkSlGRKUkp/of9i3eB6xHkiKFX+iw1eroF74K1Y3MuEdT6mIuf+veyuMOkMeIU7GkP/PEgVP7cQEgTEDEzTjbtryNX3cUT+H2l5P9Ot3N1DOigQ8FokPMPJzd+R/mcyhqSSRh16QhLgMXdOCk3KbI0uzCqE5wcyLJarTL+HGFif8zTvqkRMLVS29W8h7EHy/Ng0xqHFkNR+Z9OuHAGmu4hQ6DeB0SiTao8jZI25AJ7KPNJtvQMWjDtrm/P1NY2aioA+GqUHQNsyduG4MCjZs2qg9IgRt6+aaa58GjKkyXHMkOC6Zu9q5AxeXj9O4C7H019IMJ66ltBOBBF6E31mRYvaRhgGmMZeronjssPR+EB68ZCI/Rfz3ZSY6ZBVnuJz4CtrZXAXtYAEw9zDXr+0P0jOmuq33godwpn8GYwwv8rjtD0Dj5xkS0IPxySRPeg/ecaBw/kSuueAdmQcptydn7D0nkPott+2gJ6w5OJwHrI4wxxhunba2nhpgHY0VQhgXg3pAzo4ZciI/AfNWCf9qIVdx4vsAGUCTr/J6WCh9wHiXLmyrFPTeaf4ZXlFicWMmbdXyNqy2Ct66xrL7Wp7GY8nTx90aDw1tyyQRQb/WWyXDFoOlesLBIL6rjTujI4FHV2TNKghdCySLn60Bb2OFBlMG6OVEsIMkxAn/dm1XqO/XONMtkZ8Y9lZpj7Iq2qMeS/f7MfHgiDzRU7/CP0jMsOrJWZ1E1INPco5/htwb07JJYCYGGi2QjD/5Gcdp4or70owuaT/5ua/ZE2slzn7bZWXSeIIVq6sETyTH70V5rG/co7/lE9kxT9eJbg1heT+Fhne+8KU3R2Lu19L+YK1/4CoJAtjdGuYhn/nOLEbSUBQIGP+SJmdVckILJChs7FoUjWVboyB21xDw8PF+vFgNHCxwneCf2c7ZJutbY3meb9tpOs2r7M6xA7Zt+9pNpL9iLklw0F99tWRROQbdyuxNeOefq4ljF9o0EqvUqkBAIIEXToVH/oTBi+XR1oCcv2tK5rJdpKe3j7iJ5tsUtnc2mfXMdBt5nqJsPU7ewlbaXNZ7YEhduI/DV/QPcAFvg/PMA4ELxRmXZLa1ODMAsjpwCkDnaP+MXnFQEvTjn53Use0EQMCOpX+NzTQVjyhJ7zNjtb4G5Cf6q3kswXZnj6C3yvSk8cu5zgO4b3SR2MUdgpF4eAk7lp9G2MOgzfnIjt0uBFxuwjrHfnqx2tY2TNlhj5ETnCrbuBQFLM/EjTsdnAchwKP876qWc8GLcxZH6E9x1oC0cSEZvcMtbsHpQQb92s3Gt2rZJVef2ovyxN1Zbe3cAtw3Fl9Pherk0rK2JG1SqR6DGsiLKQ+ZRoIb+IynehQjwDV48d11mLQdgrF66xg9GrcExfTsS3sIYGj7GlctAwHuxstvO8NjwzP76quvnDcaxu1zuxVXcHEPH45asnKIi62m0c/97sVc7f3RCjzyBLQN3+JFDPXPmEKGyexh+4O4r7p9ENZqWhpjhB6bK4HgGRIAErutaC5UZ3PCnjx54mwTAoqX1taqbzXtR9R6jYa75nPTbzw0O2Ycl4zTHu3cdb7kLkJM3pKWf5ZjcjwnkR8aZPZxg/QOzywhBiuD80f8idX+1hmNsNm7rklf+nkQAY8GuOsEtCM1//YihsVRCT4bvAwvLPSjx4YD2pjMTXq3LQpuaJNeBjSSINZpp8kT4l4kZ+se9Kb9zQESOIBlY7pI9iV3Q2fPlIXpO7a6nCA4LfFyEMTZpop5EMh3GFrp3mLvdIfqoAsE1RY5ShZbUGYPBFbPYPXWAD0G5W/T9juXGfE/CwS9/2VBE0di8u78Rjqv68yxZyaNxPs1zjaLxeywjT9cVGx8WCabBXEgEGHq9H0M5yxl4LaLnyOzuqkdV7HlMy6p9Js3b2IQ8lhI/LSWJjprz5Sl4vGASo0Az9qdJYo+7FMDcHd+MtdwmzyfAtvdHZsn+f5J/p06/PW82O5OVXEVAc8ExGr30wCrFHYtkIQ/kr4W4ztif5OZYJ/sIaQ0gAcex+j4FicHIBKgk582V5LCJ/5MjO6mWNQmsmMv0KiIg7jVUqJtUf1Gm+FRv4OPoYs7JWL7igLdcfIMNDzLISf79mHrMQ/2Gndfv6qVrMZjcRoDDlo6OQmNfuu0/hwzoiv28uAT0A4YLWvXEf6Z7Zzhr/Q41ZTLqw3HUt4jMXnLcc5qNMhDRtzgKWmCZ3Fsg8BVPwfa6Z9tDZ4tuGEJVgGnzD4P4xTWnN4pshHTsI8vtJAY6bjNkLZVRyi2L6HDZ/twO1gL3yjWLezjDI5a5c4Zu5+bDrYeREDVFwQ81vbGCyQ7UvNvs+jfLt1XcvWFu2Fb/h5DgjTsG2aotXqopd95mkDD8UTi03Q9guOcgbtpAPBaGAbbsLvZ4yBftIUEzH3yvDpNFg2+r3EPsE4CJB4eMDeVAdLYQenH4iJV9J7YxQsdCC6O6KKZiRjEIhGnB4vHSDBXF6gQ0/f8GTubyVGVGHrS2ObBi6eEgORnfnA1KbD6czUa5NlmXe2lawHOgiQL3K0bi5vI82COSt1NA5E/3gvjj/kAdxgareFkEJvZ3eamAd6pMDM6DjsB477AqmdLa3fjHsA9a/cjUueh4THLMOlwiRa7MOZkS4wzFidW0azQxuzexDQoDQKeCUiYYJ96uQTCSRAkpxll29c/W92eWI2u5UR3zcF4E/0+YrZjz6ZI6pHGiw02z0xspyfuuJuGZLOj1g5qtPbImc8yYKqVgJPs2Yolh8ZWJ3iN/qSdYrGugucxD87IbpF4ZRoI4BKd4hVxwixeXaBVur6XYCCgR5qAq5EaFhIdz59xTiWeDLlEsj4eeSTTGVCNV1c5zas5zl5W2zmrAD57PHPw8bvyKO7LGLIspQHOyEdJTH6f3+w0irudPw8gtmpaWpDUeZC8ShnOmMbaRs7ZuYyLeVGj5N4TcDV+Rqynl39GXCR5ATDnwb47LfN2nDmrka2lnYP+md3LKkucY+lXLAlsdI1hMArP5ibFuvqI/cC8WctM6titYftv3+5DEqAtooT57Bdpdr6mfW/zUIT9rpkokFizyTk7l9FoEo+dffAJSKyn1/4mvpftqaDcBxtdj0Agtc5iNfm+evwsWdasOtk1HJz5sb2vVXnwWVqDZXx+Ihv7fHdUc9JOcSCnB890+KzIlytmcrAh1jNyzk5nokcDEMvYt/w7fXROAlb3N2mnS/wMFWy/FkDH40+eHXS8nKDbXqmHJc6OOhWLA1o4Rv1iGAv9cXe1Eck/qyEzOD/Rqti5HQR4gmeo5q43niQDKY5CUleE5VqZWKLEOYOtzu31a430WtRqAsKvVduKL9ElfuYJunRdH+fCykTNM4s5BwNgB6sXSRqZGfuX+wIkfmo56xZ3V6soS1lD5sT83S9Xevyz3spB5uFEyRnWNTqfS2jjZTmaxLm1PYzIx+xIE9DDd3yJ9vEzZsWqCmaerDqPngH4y8Sz1K7l8RiMFg5WN1oe84iN6eWQHDzqGsNgOPGmgzE6vXdpgDPyEf46u370iISszvEiYXjknpnYdWHATStF2pJMrQoSQK71M3fOCPfKOZuBibDGowQ0AfEl2sfPPKf+u+rfogh6BGKpuHgnxUaOZ3Zt/Dh5tPD6//81aWq1Ea2iViGaqgCOMg7WEZI8Xh0uYFeP3CN1Onx2hMun10VKk8836czZ6UwJBHgmIIby3ofPFjQYphHQ6RI/Wz15BmW9AzNBFELCc84pFFZiDAIepmgVNYYXY3rx+Ge9F28e8yCpGyMPPXohPpo4Z0iUzpz1gHpfm5qAftwa728m3+Yr0tFb/xY7dW6lUffgEX77/NnBxotDu2gmUW4PU2QpL8rfnGx2l4zFYii/77WDUH01IfOwCtF1CyBjiXPGi2geq3TdIV+Ock1AP8sa+2ee9XFv/VscvCdUs1ScfwuyOMDLZXpmKYPqutV1OdAuTbBHOex+7cCJjA6fOYG6YjGCZC9evIgpxzk75UMFMQ1Kxwjo8FmMhp1mNdvSP2PX3xMRGXztGRAgE56F+wJW1xCXnL8gkR7/DGsdyitxdQTiC0JrY+kdXPdInQ6f1bgzcz5+WPLa79u3b+WczcYyzwR8kMNnsGbV2Wj5foBnfTx58AzIljfUZhPr+9Hjmaja3LwN350HgBIT23z4krrmkM7Q4MuXLxPrw4fIxp9yngGKyWnQBNzEoNH+2SkW1xPVC6jJPwtQ9Esoyt0P2zlbTsxnkUgWb72v3ZF5KCJ/6Uw2ZBK2fvfdd+N3aS6N4TDiE04V+z3FSShS0jvTPq1O7838Mw52ePYQe6+Pi4B6ZGKpSGS1q4XwQFQcws0ynRyRkr0N3z0c760cdPjsNuK0DIRlXnIDLQocSdOh1TkZrWX5Vr408888+vesgx3+lwMUPNsqQPvKe6RFh8/2YTthLc/mJpa194aUR+rO0lETcm1ykvJLzhAhVP0j3Js1OWtq5HkmIEwUBxcAgaLZ+wHs99e4EvJPOXzGNPZHrViNBWr3JewTf6vxzH2dXq6WZ6I+TpT7cuzbSrBHOfQOnkGzpG4r46Ytzz0az549ixU7jjWXkMu0T8syTcCcNbEA50/JaeOfEbf0nPE6xeJ6lHKARjGbAEW/hKLc/bCds2XPm5sDFm8eVXCKjpqTa9NSld+jgd4mctb1aMq0aFyIME3Arcxq4585NxBPOU7kkYmAmrRzgKJfwsmRU6Sl36gftmXnRw97s1uHz+4hgfk9Gnj2MFfO2eT81bJ8K4PYi2vjn3ks7lmuj4e2BbgmO980YrBhNZ5p1L3NIw9HFMi8Dbs9wbMBysEjdTp8NrnUcY/GF198EROpbzfFaMyc9kzAJiZ4ZhC20tbm/QAP9ANUcD74TYfPmlBonz/LKXzAnGml5QF5MWDInsNn2twcwIird8HrI4mv/+WXX75+/frq43oQ+qX2E0YTUExykp94qw38s5kPnyXzORl/8rOJf2bHz/R+gKLcidTd+6fzm5t6OeDeYnB8dGx/JwaezwMQTjvesloYg0DCvmKnTUxwseUrZhLraeCfeQ6f4bWccieNRyYC55oYCcXPAp7FhCeaQsXep5GKtCmzOQKeBRJ72b0PD+nwWXPOjmwwd850A+1I/I/3pWV5juFqsKZN/MzjA53lF3toW4CDwiZGwo6f6fyZhyM6fJZP5ovmeNjdZF1k4+MhY4CbaBOppzkC2HU0c3w5AAoWbp6y2s/JU44TAc8EhLO6HiXGs038zAP9Kf6Z88WxBZFWH2ZW/CyWsDw9rbTkpCrnIALORbMOnx3E+a7VkZ/k8wC8wEHkTFb8chyX2s9ZthqswWFt8P5mvLjJiVhyTvHPPHsrgeBWd5fb8TO645WF0OmjJZyva5wiLY/GiwHj9SjlMYtmDyWSugEi4e8CXZE4ZwQ49XkAP4BTldQEzNmxur/JauTo+TNPjGqMCs7H7zzqRMWGK3gwzSmJc1a95rjwzdKeWcqQdfjsHnz3nEwdsLnpPHx2/Nsh9+DaDKNYnLNYVeI9e2zNDMSLhgQBZxz90RZIfO4iASr5yV7c0fiZx+KegrvzxbEFkeROnQSmTT9X/bNVr3lTd9cq7JEWHT67Fk8Naidht5OMJsdPDTT0yIkA/jS+cuyccfhEzpkTvQmLeSbgWUGcE+GKJbxIBhrptv6Zf3MTh6DhadPV82erXnORVffI9EzUU7z5e8A72yg8Jx8GRK0kdbMJhkEPfljinHHJ2bt374wqejQ5ApqARQbZnsAS6Dm6v+lRwadYXP/mJvO/CN++zNVV+KrXvK/f+Ws5D58NMNjzY3UDCp0Bj4ZLoxpoMg81ZGbLR2ZevHgRU4Uab3UyOG52Nc2W3KomX21EBRYENAGLkmDvpMS1AMQAABwgSURBVC0H2Q/Fzzwq+JS4JYQ53SC81OannewtTttrLjLyHpmeWcpIe3vzyAaa98MPP8QzQAvfA9sJR+FZuQ3Yy9bhswllo0hS/tVzXtUc75wRq0M5sA0yYOVQxOFmmWcdPuM7rfCRv+b2vRWDbE9g8SIO+Wcei9vb3BbBev/+fTE/z2wbPFvaXzzfvK8lx/aaa7VukO+RFoSy97L1888/X3x3HAh/kPUG+A8egofdA5SDhwzcxN5SNxj8y3WHV5S8KcLLJeMtK85EOIuMfsBlvBySsxHsmYDNgzgxHyHAuUgbDJ0dQrqtfwZvnIfP0Ms91mf2Dp3NlcEiMrI7z0TtbbCZqPGqZfWw4Eh8btZXjHNtaPZMqdXalD+D1G0i+AELE+pg1RQPHOfslPAVy/VYP9s7ITHBStcQOGUCBid7oWpOPtoasoF/5tnC6G1xc7HwB8/8JfNejBxbGmyuGM1e+pHz8FlvaUk4PmB/7dJcO0K8R84H4H+KeTiC26PV5QPnsTUllHKWcwbyiX44xUe8mQB4Ltlpq/YJ0MR8vGh0fPEi9r8f4Dl8hqiNv+s55o0h69x51mn62VbnMfc3nRHNthM15368odk8qJ5397A5qEjP2HsrB+e+xvh9NA84j1CGD5zH6npxznpLRQ1Y9ljj4JmtxmuNKD9BYHwQJzmzFHv/CW0n/lzVkMvewv7zZ3MuTPEaPQt3GJNwsSGr7PgZKmCVNw2JmaQpj7SgnbseA0reGknOu0wC1D3I8CxC7GnSBAeP1MkMN4F6RyNTOWfQnxhy6YcdPE2qeBZIbdfJ2NY3b94EMmi8xxGm0P7uxKqXspjCvv7ZeN2XzLEafDhn/VZpqy2v8qZG9nXzPZayd/Asnrcg2eqLq9dlSj/K4zhErZdJ/LPeUlcb/oPns605T+QMXiTBM3KkH46L6Hi1HwvVzEy0fYDgOO3f3xwft1wVF7x1D1UMHu2w2tqRAtgegwEnHrDwDAoY2Qdc6Gcg/LHS9VSslfGsoqjb1VJyAC5WFgyq0+52DYSHyr9Q/Kyr1D0U0/2DRf3GiyWCHMzN1WWtv/2tJVEOyQsKSEXXWP5WCi9afvzhs2RbzBmvGQ+vjQzmaSFpp3/mPHw24P2sGFknM+JDSHH1hmnwNfwz41FDGnY0xfvkYJiTRyZ/u51aJ+BdpSVZV7169WoHPger4KeCLb4L4sHfiQbp4ECaVMcqN2mn1ohzVXD64bNHkwre1oydM9iHc3buYim5FBeSpB9q02pTfrwkrlVsuEBKgqAwcVonOzeyMT7/Zwr/2PXnEV/07662d1biMsN4hLU0/vXODrZUs/FBIrc0Nqjs6kfiCfjvIwVfpMaOOB/HZV/7q7WScA70rFZpWOCnn34qYgsZb9++bdjRPE3Zq8OF6b1nYrKSjiUtpAmlnwXaA0oFUCPwAfwlgaicxYKl33wfc7BU3FUSEq2b8H352dZJiJd8bVtuLqK2TcSZWXr8YF/HYX+0CHrI3Nf4vlr2gBeSMJP7Gt9ay3YWB/sHHuKdDA1y42lzKYP2CfJgJLpOp8Q9Ip7np/9gSdtTBxCEAYgO9jJbdY9/1ts39Yg03DkFuseUijyOvkOftOVXkREjqSoSEOvJ6+oHjxJoGKpIkOy9/DsohzGL83QIVez0z/IWiznD1kaetfJIr2h16XCQu22r5yvIIjfJ3DGdkmlTa7nfmjVREyPFIPELa2PHNx02U9pKTq21VfkHiq7+mXNVMNISB6weUyqSaYgAnAJ+4AKJot7rp4jirpf0vSUhd8dzBYh1yGHZkZPM966r/R3kJVUSahNYYuL3+GfMq6TF2s+uKjiM2WMMoHBwlAKUa7CMJyZglSf83FyGk7dg59g4BIh2eH52v+EpLYdeSAwLnnnWDIEwUAprpkD5pRNhaLVE1wWu0/KNR/gxpSI3SLhB8IjFUhAPpgA/ma3YbCZp1+lA4zUJGbZSur0keAbYykdPlHyrZjvpB9tzRTJDv3v8M2dEhInXz+iGAZDwbGSMZ1ht/i/6aJiXEANVTHvQCzqURLGRWqYtiHGzsVDWWtuRn3ifYwQSOnODFA+2mB5G2w4Yd1SJTW9xvP38szxUUyRgZKRkAfAxpQJnyLlIS9jEjGCF39xRQyfU6OmkhfLp8wiS4PHPmnjDiZUZxsScrc4c24OKFeM2c7t0v8miN59dCQT2UJcJPyaMlxBmS2fMg6TiyJ871MQm8vyi0mNSJYZhZIyquHWSmJ/85/hVxCZubiq8igAFNjXoL7zqGi7Iozr8bTYpuYpJLhLkXF0qcLOK4/Jn0kITEFB36Jlav9IPTYQ8NILZrUEd8uFIKL8vcaKS30cwtQwhBJnYZ93jnwVwPYmuvhGTdpWGszwhm7Ye7sgOcfFMoRhhVJi/l2RZE7eTp3tEjxLDMDJmWVug5wOPc8ZHdPzc3Fpylfs9OA6Rfh+oicnfBMsDSoVn/RxPASMNejB3H9dsz2zpdF/LmwQgFH4ESbAt4IL58fBNEgIYqeQDN7cm7AVk3Npm/8wDejzHEMS4v4ZpptyqlJ/lnC3DjHFI0nCoIRS7m/Ibs4V+yvv7SqTQ7qs5IIlh6OQNFNFAMhN2+3/Gi6di41fJRPPao+6hGVadwpikwUg+oFQY7GC+M0OxJsCCqPAv6WTOxsyK00gO61vKr3KQZjEBiQmPmwrpkQvmB5EEzzGDVQ7aBRKBGankbcLsp0Hq8kSyRN/snyWI5B3kOT1CaEzpxPzn/UKqDVPvp7Ze6N27p3070JpD6tGJS7+oxbj6InY2yzwEO8skhgGFfnyh5uyaYh7FFIMTp08XWv8wV0sm8ct4mEsaQ7XaiL8Awpl3UctJ9KC/l90lH00qauMFeUONME83mRhaY+GHtmHK0yz/Ym5oAdlbXb0H2ZB+2C3VdsWAcC1hV7efnqvkbdqMp7Z3nuj/zf4Z86GGdchntsRzo4f0r5LRwyk0QC8+SnyUgM+SMJRUsbUemZv8M//qJBdBlDX029uprQChnQTqpfceABbbzAlI6DF+No8jFikck7mKQ8NJmoucATKPEj04AJBVNAyCLycVuFmxCQhDc3I8Mb2heqeE9EMn+V+1L7uXzbn3P5iJuxGzjWAyis3+mWeG0EcywRpGj+HoqnNG77vha1gxl6EYPby3hn3ta8r2IGNq0bb+aEcSJ4ttYfIo7mLT5mltvIng0b7TJNQa3JFv8z0ecjHtx3kHbYOr2FO1ldsB4EVvoAjvkom3NBiKh5KKPHQKrzcJ9hF31uB7/mi8sXgcSbB9EXixSSTChM0BHM/EQMzWhO2zJq1t88+cc2bpI1HNTcwk7DQMPPxGTcO8ZJAn/szVQcjxh6P60Z97M4G8JOG3Z4n8IQYx/YYIwbu45I50rg5i13BHg/uqsIRI0Nv080K6ZhUfg90LJn65qvW12kUR/Fpr/fIfRyqYdAnmKIEdkZJ9nE26tn+eskh+HElgpPbCaYexzqXiFCbuVhSGA5O7BNv8s3zi5dIf+sCXSp7uYEaMAoyxmU3XO7RA3EXzdOKsxIAcd0eaUBuTVEwjT37GJS8BMMacIwYmR9ypXDiPtHYQ22RxUgS2lnki2QdHXayeiEQyaqSrWMuZmXvkSfvFn8mawdnX8WKPIBXoigTzYBF2ALiPvwkBtZ8nTrRHkISF3fYWzda1aB5QaLLrskMy91WxXfM8hrXNP/NIVezM5mjiY+0bmK3lmYFxv/u66FHL1i/7ortt6czdmqDO8K42qbDc8ao5dsYaolbFGDVV8gY3UW40vu9RLvkB1dUEMO7rdNpaOXdiEPZpWOYOhj9uhzRMt/tayp8lG48gFQn+x11h28AnAuD/eZYMLJP0ESQhqCMjqrJJ1+X25VwmhgH6Ezbfc39gm3/mkf7EvoJgUmsrpgzJYDCNoxGSTv149S6ZBxFjNGbwKYshaAAHdj84RQ/J8MWBpcZT8v3chPii454vRPxjaVUyMVQx3+00FVvRMEk7RRmLQdjqohVtNky3l6ehR0MyeyN2b6lItD1zGY4ch7Q4xwM3dyRmULz3loSY6Uw3g0ceCaGFHK6tjkRM0llpQ5KZLDlVG/wzG+XAgLyPnCaw9ph/yuRcCR0tiRlmWj7kOMcYwpHIf9zFwTT+UIIqPxEXD7bMrkQpL02t+li4aAYyq13Tfr6cWsg+0frGjLBd8xzwkFOcqHHLV0zb7GbsBFo8MoOwgU/AakmQszAdjZE8Kv48EcAbS0WuRhrOxDxWWuSsJ9NjegZIyI0lIUcPfV5jjR1hhVnFXbtJmJiP1M4xTF7R3dzgnxXNcAJ6zeEo1kWr4roBNJK6ONEkmOSsg4umN+mLMh7X28ZrwFNDNBnRAAI8XcCFBN7wE54yBFRtzCZ+wqai0oStlPR0CvuKc2/pmnYQm6VfWqMwsgGdyExNyqFnKpHILVZANU4AQow/A/egd7kysGZ1XgMFchWEjSrIEj+RwJqokB/kLV8KxjgvacqfC91dpSKZlUV7cwT5mgDkLK7lxKJyhJJWde8qCUV8ij7Awikkh1m/zOKg59EVaMKclRQO873Y0bSZDC0fTshBGHLKN/gHnumBGs37WHKwQEW4A33+BFr4QhyCVGNoRa7UMOyaD52JhjXIrj3a4TTb/mutoyQf0WKGd8VnX+OgWvRiA/3BjIUcEvv6ukSthnogZ7pHgAPgJ8J1P6lg9sUC3MkJtqdSTECeNmyTJGEMAvEqNGeQJ2eGybsbq2SOxONFcRWb3WAJ4uZqadvb8Cygay2TjzqGPTRSHMnMmYZrO5vAIUP73GhqEefYx4VVc2VIBY9mwzAHgXmxhP0WbPkXS4PBiIU5HmPewp1yGDUs2ydmAaWc6TQbnhqJ3VLanAV3korYM4azsWC3xQ2+G8wtPmLq9aOnyejuJAk2IIx0n5NNLcyE3fjkT43dg1ybLWPx+mcotaLoJ5kegEDZsw0RWma2Ux6+ehqfs4wRIqo5zucOBC/NP4soycLoOMGLYPjNNl4vdB7vd5IWgsCTmISk3mQgNn4xW/AxmG4sT6+L7SUoTzzjJtrAkD2MUewOxhDFacokSyCjzfkfxUObn1qbwk1eGtb/6p7ZgkbMwSRdG+CH1EyKFn++fv36zZs3xUchE1X7z3/+M/xcTVD4X//6148//vjLL78ww3///XeqYJ6ZV0+ePEERP3/+nDb/8pe/rDY1eYHffvuNEdWIhDdPnz6tPT03/5tvvmEuwSDYFPOI4cAmuMOaoDnxP/zwA4Kx9ItU0DsgIBh0yr+LVNxDMAJzEwlxzspQ/eoJOA67YTq8huO5pHm0wd///ndasKHYqqPs1no/vZBUYCDev38P77Cm7969640M7SMz9Bi0BDlopMV8wGX+muulAYOqdXEhSagNIc9nUExY/mBimPXBAViY+PHHH+cVr5iDt/PixYsi5cjtzz//XHzkXakDVrl+lDvnBr/tyA97agAo3IZxYdqO8NHDTEJDTUvnzIQFAI3EtQKukoqZ5W0kbZKEkWj36MvYMzQcgD8Zuix+hJMb/yymDRekWP6hMo295+OnJh8KSQ1WCOQIEOjNM/OcTz/9NM9UjhAQAkKgKwKGlTdcN5d/RiTZQ/ptQpGewW4t8/Lly1oVtg6J9NaeKv8RECC8H4ZJuDuklXAiYKi/0AKbpNc6LCGpCLx78IQk4dICwOZmzMF4LARuDKXk8s8UPIsB3Z023jzyWJfd/ari/AhwAiMQKf8sQOFPfPvtt6uFjXXqat1TCkgqToF9wk4lCRMyxU+SoZ1spdTMP2Nt6if3MUsanOCg62NiolEvCCzvQCxp+WdbpcK5uWnEsLf2OKa8pGIMzvP3IkmYn0cGhbX4C6qet5qMis38Mx0+M1BeHvE+Ue0UGluc1Tc4VttVgesjgACEQcg/C1A4EzX1F1c3VkdxsanSkoqp2HEiMZKEE8E/2DWrx9rmprGltnS67p85D5/ZbuDBEd6m+hdffFEbi0JoNWQeIT/ev+ACkUcYcqsxcnbT2D4IvayqwlBynoSkYh5enEuJJOFc/I/0blj21Yj+un/mOXymzU0n/3iFooaVwUVn4yp2UQTwMOIF1g3esxn5votn4vS4pa+3sN1PKnojdtf2JQnX5Sy8q3lQnoh+G/9Mm5t+AaqF0LDQm2739feokpMjEE/gmvs++RAgjzD+J598wrtIH374ITcJ8y+O5oCrSrk9aBWc2qRbrXhigXtIxYkA3qZrScJ1WWmsHj0Rfflno1mPDeMC0mKvq19oKNZS5tURiI9PXXFzkyMQnK3kajH2GeNAIIdmPv/8czw25xmJHXw0znaE1gieXTEkeXWpCPgrcRABScJBAE+sXvPPCJ65vm9hX5Ubb3sbg7Qb0dMEAeNDgdwTnRTWz9sjEPvr83y92wm7IcxBYzBAPtnkbHBTMc+7FBedU5eWik1MVGEbAUmCjc+0T2PHOijDJeFUSivxsziymnQQfl53RyYMYXCCU4E1u6IQ2mBenN4dsaU45nSt92wIXxEhW8WQAXp2IVfbSQrQe3zvQPJ0+ckmgmudWqx8XualpeI82G7YsyThukytKT1v8OyDDxr4Zzp8tkOAapyrhUN3dKEql0AgXmNdaypx9NX/uSTPK5Zb+bV6qozAw1dffbW12RnKX1cqZkDvTjRIEi7KTRzr+FaUeBQ16x+XWdLyz3JMRuRwCq0Wd7yoRRmB2h37iD1yzxs982Cw6h7FpK4GuuLCnjTTZLXN2LZ52pynzHWlYh4M70GJJOGifKw5YUT0jQ86JYP9kL3bJCv8xAH0nFY2WghNKZEjUIOXRT+Riby8cu6HADt0IQR1Ob7zhuYmjjRUFEwQXhG1e8fZHfD2qE3DvqeXlop9Q1atIgKShCIs82dy2/yzZ8+KdHIS1++fWfEzHT4r4tsqk3fKivtZHNa5qF1phczjtHPdxfHWu2DiM87H+bsaaKS7606i60rFcc6qhRgBSUKMxoXStXPkm4Jn/2+8xrsPRe8hwYj+jBb0yEaAlzgSPJefWBe7op7eAIGE+843eiYZ+KqHlAg2u/mtKOcV16Tx/CcvnrfqbnA7l5aKwVjduztJwkX5mzAuaKcdZv1o/MzjwwX6lEgQ4M2yop0jhKZTaAlW9/sZn99iHl3rNcPVs18Jv8I2bpK/9afnpQSu/LjihWcLFJeWiq3cVHkDAUmCAc7Mj2LGxXTG0dA430rXXFTdfFZDpm0+u9HFrZ8dvnZbwtRaVwSS+cVJ9q7dNW+89nZLTde0uv9sdUHIgqf5YIc1eHWpGAbU7TuSJFyUxQnjgj5Ece0YUTV+psNnAdmuCY4KFt1qhdC6wn564/EaC1+H93lPJ2kTAcinvzwBLf+RWKNZjpTZegkleN1jZwz86lJh8E6PNiEgSdgE1zyFY8bFVHnu8Y7L/ztd8+lW16nU1+GzGnpb8/kETYE3H3zQKuqwlR6V74pAcoLqct8MABx//AzZbgJmbWEaJk7DI25NCN7ayA2kYuuQVb6IgCShCMv8mQnjgmriro19xFffDwhNG4kr2pV9MPWuVdvlbGXbetOv9jchEH89Yl/ce1N3PQrXVhSJumg1Oo7cFo8BhO6A9OqLmRtIRQ9Je8A2JQkXZXrMuKCajqwby/ubXM0VWjcS1/oWjTGQ0x/Vdjm5dd3Ji9OHIAKcCLx+/To+XL8z7u3srFuxoiZKemNoW6/hSFpYfvJOwIsXL4wdVTQg0bUmW6hFAgZk3kMqBgB1+y4kCRdlce3G7OL5Je8Yi45q7erbuNEjXmGxU2UW95QxhELmNggkm3TXPcxei+QjrogxCqRVNIt2bF/wBoroNlJxm3l61kAkCWchf7Df2p0aB8+Alfc3i45C7JyRPtjxQThuWb22y7l79/qWKF13UAl/2bBr5cScgkm84dhpFYHWs52zVvunpwC4dHozqTgRyat3LUm4LgeLLtPxpWN5f9N+SWpx1IoEJT6cfm5CgA2a4hcDeSWE70VsakqFJ0SAO8DiTTp4fektufjqPnZsm9/Yx94o30iJ94ITnrJEbLJ/mjQ7+OfNpGIwenfqTpJwUW7yGa7cZWL5WrTm28aYe6xJiLXWXF5ROU0QwOrkmB/3xJvQpkZ2I5Cw9Qbh52S5j9CiOnbjk1RM4MpnxOVujEsGuPxMhnkDqSgOU5mrCEgSViGas0CuBhdl1eTtycL+pg6fnS4HeGO5QdIu5+l82U1A8hJAp93A3eTtrpgvEI+7aLRQlP8wI3jKvudumuepeFepmAfhq1AiSbgKp3I6ixuJrRZaBf+s2F9QjktCvkLOp4Y5NZf8uPFrSKSaciKQODHEve/hXizDzy/a2K0cgCVv7a6a595S4ZwaKgYCkoTrikHiWC/KquFmV8E/SxRi8acchd4iVXw/7jZxl97ozdM+MyWZQfebO/mKDkHF6vi5gLTnjSS44brdxq99BKnwc/+RS0oSrst91FGio/jZ9q2vD0En7oNz6JzJjXPyNBRwI1Ger5y2CHDgOv9YBFaK04htO1JrnRBgmuCpxO8E4Ijc8tZAvk/FXX05jIjr8+fPWVCCw5MnT5b3IYCFCDEH/3/88UfO1WKiYojyRqhOTO42uD2OVOSsVE6MgCQhRuNy6adPn+ZvL6HNPv7442ZjSbzXJNZa7Oa6lzYlg53/Z/yKXODF7v2j+cd7MwqT2dTkxOi0EBVD/UFo9yXwzO4H2kNJxbTiOgNhkoQZuLCPhuJJDBi6r7VarXR/E9u/qknvpzFr6MyQX5QDsWAG1qzSEALghJxZV62Wv3oBomJFcV1VKXkBViZ3RezRpOLqUt2PfklCP2y7tlx0k3rETdL9TfbOuIUlV5dxDiOPfyrdGwHipewExb0s9p74apyp9IQI8Hku/IyXL19OSFsnkjgjwSdN+LN3LfPekWpOoaF/2C3Nn94p5wGl4k7sazgWSUJDMMc0xZ2LfG4u6Yv15Lt375LM4z9T/2z1/BkRvNtrz+Owtm2BYwoc4km2ujnQg+G/9AWnbVFSa7MhgO3heJl9wmw5moZ445m1PLcxGxaiRwgIgesjgIOEskpWnuiuThdlp/4ZAPJ91jdv3hSRlHNWhGVAZtFFw7ZhAgf0ri6EwHEEkGE2QFFtxMnCuwLHm1ULQkAICIEBCOTvc9BpP+eMxgv+Gbn5m4O4Ajhn2lAbIAS1LoouWlfhqFGifCEgBISAEBACj4PAKfa37J8BOtSwfcaxp+VQiDyzGQSxKCKcyNaNGzNwRzQIASEgBITALRHIT4EPCI5U/bNbQnyDQRVdtE6HE28Al4YgBISAEBACQuAIAly+yDnauIUxYZE/xV0qPT8CvBBAXJPt5phU3pXj1GCco7QQEAJCQAgIASFwEAFeiEycMwIiY/as5J8d5N0J1XHReC0AEYn75pWOHu/3xl0oLQSEgBAQAkLgcRDgaqTkyyhcxD3M1Gp/88KSlr/GQWhNlxRcmKMiXQgIASEgBOZAIL8OlpvhR35oTvGzOQRhFxXsaeKQcRFaqJ3ckRbylRACQkAICAEhIAT8CGBeQ2HOFHE90EjnjK4VPwv4XziBo8YRNBw1XYd2YS6KdCEgBISAEJgGAW6jXT4V8OrVq1O+AfO/W7wEfSk19zEAAAAASUVORK5CYII="/>
  <p:tag name="POWERPOINTLATEX_PIXELSPEREMHEIGHT#5C72686F28782C792C7A2C7429" val="183,3333"/>
  <p:tag name="POWERPOINTLATEX_BASELINEOFFSET#5C72686F28782C792C7A2C7429" val="46"/>
  <p:tag name="POWERPOINTLATEX_CACHECONTENT#5C72686F28782C792C7A29" val="iVBORw0KGgoAAAANSUhEUgAAAqIAAAC4CAIAAAC3sRlwAAAgAElEQVR4Ae2d/dnWNrKHD3udAhZKWKhgoYRABQslBCoASkioACghUEFCCQkVQEpI0kHOvcd7aScjaTy2JfnjmfeP99Ijy9LoN6P5kmzf+fPPP/8n/gKBQCAQCAQCgUDgigj87YqTurk5vXr16u7duw8fPry5mceEA4FAIBA4NgJfv369f/8+Kvrdu3e7UBpmfhfYmw36yy+/IEBv3rz5448/Pn/+/OHDh2ZdR0eBQCAQCAQCmxF4//79r7/+iop+8eIFwRhWf3OXyzoIM78Mr0O1/v777x89eoQAJar++c9/pnIUAoFAIBAIBHZH4B//+EeigWDswYMHP/30U6oZUAgzPwDkLkM8f/789evXsuu3b98S2cuaKAcCgUAgEAjsiwC6+ttvv5U0PHnyhCBN1nQt34kjeF3x7dH577///uzZs0+fPsnOsfEIk6yJciAQCAQCgcBBEEA/k72XxGD7x+zWh5mXsJ+gjI1XiXqIfvny5Ujf8AQwBYmBQCAQCBwMgdzSf/PNNwMS+GHmDyYIJjlFGz/MJTRJi4uBQCAQCAQCMwg8ffr048ePstEASx9mXgJ+6HLRxv/rX/+K0/WHZlsQFwgEAoGAQODx48dqy7W3pQ8zL+A/cLFo43sLx4HxCNICgUAgEDgrAjxWx5F7SX1XZR5mXkJ90HLRxvOQxvjnLw8KUJAVCAQCgcB5ECiq9H6WPh6oO4FowH75cDwU//3vf//xxx9PQHqQGAgEAoFAIPBXBHgjXq7AyeR3eloqzPxf4T/eL45sqPQONP7www/xiPzxeBUUBQKBQCDgQgAFnlt6nrjr8cxUmHkXS/ZqxMvq1bFMKPnuu+84xLEXSTFuIBAIBAKBwHYEUOMoc9UPLz1rfqo69uYVyAf6yZsTeAeyIiiO1itA4mcgEAgEAudFIH/EjrkQ6DeM5cLMH1Q8eGcCL0RUxMWxOwVI/AwEAoFA4NQIcBwPxc6HbeQsOH3FeSy28GXl6nIk7VdD1/FGGM/rbPMB2JLPK6MmEAgEAoFA4KQIYMvVY/RMBKvPyetWMwoz3wrJlv3AYOXc0TtvtI0vyrdEOfoKBAKBQOAACKDYUe+KEE5eczZLVa77GUn7dbh1vAvW8v14NQBfmOXT8qoyfgYCgUAgEAhcA4H8nTnMiwwum/cbJxhmfiOAjW8vbskzxpcvX+IJusZYR3eBQCAQCBwGAV53xqfoc3K2K/9I2ueo7lZT25LnoYuw8btxJQYOBAKBQKA/Aij5PHXPsPlZ7KW0RDS/FLGO7YtJmzhd3xHx6DoQCAQCgSMhgLFX7zyFuo2fGo9o/igc5in5/G13EPf27dujkBh0BAKBQCAQCPREoKjwOa215WxWRPM9Oebum3T9vXv38ubxMpwck6gJBAKBQODCCORfqmWyW05hRzR/CGn59ttvi3TwiuNifVQGAoFAIBAIXBKBYkBPrnf16+7DzO8vJ5yuz19cD1mcvGv1FqT9JxkUBAKBQCAQCDgQYHu+GPjxuvt1Hx+PpL0D9c5NsOX5y3B42SGZ/M4jR/eBQCAQCAQCh0Ogto27LnUf0fzODOYDw7mNhyYct50pi+EDgUAgEAgE9kCA2C//eB2EkLrnsPZSiiKaX4pYy/Ycnnz06FHeY4TyOSZREwgEAoHA7SBQC+hXWIeI5vcUm1rIXvTj9iQ0xg4EAoFAIBAYiAABffFtOWR/l77rPqL5gXz761ARyv8Vj/gVCAQCgUAg8F8EagE9LX777Tf/Ae2I5v+L6eBS8SwlNNRC/MHkxXCBQCAQCAQCOyJQC+ghaZGZiGh+HybWPlEDNX/++ec+NMWogUAgEAgEAkdCwAjo/Z+0iWh+H5bWfLHiZsw+JMaogUAgEAgEArsiQEDPu1CLJNSMSN44ovkck+41Hz58ePbsWXGYRTsuxR6iMhAIBAKBQOAyCNROcTHBn3/+mQ+ezc40ovlZiNo3qHlheG3+UxXtyYoeA4FAIBAIBA6GAIac75QWiaqZEtU4zLwCpPtPQvn8O4PTqLVDed1pigECgUAgEAgEjopAbTP306dPntffRtJ+NGOLH5WHiPiu/GhOxHiBQCAQCJwEgTt37hQpJTicfS9eRPNF6HpVsstS/Kg840Uo3wv06DcQCAQCgZMjUDuIx1dMOY1vTy7MvI1P46vG6+3CzDfGOroLBAKBQOAqCBgGYvZ75ZG0HycFxhOQ33zzDU/SjyMlRgoEAoFAIBA4FQIc0C5+52z2LfcRzY/js+FzGZ7aOPpipEAgEAgEAoGjIlAzE9h+TnYbVEc0b4DT+FLNF2OYePNdY6yju0AgEAgEroWA8QC9/R36iOYHCQI5+WK+heHJ2A8iIoYJBAKBQCAQOCcCPKVFfr5IOye7jSfrwswXQWtf+ebNm1qntVRMrX3UBwKBQCAQCNwgArXXpwKFsSkcSfsRomIcvmP4yNiP4EGMEQgEAoHAyREwvnlmvHklovkRbP/hhx9qw0TGvoZM1AcCgUAgEAhIBB4/fix/yjIvV2XzXtakcpj5BEXHwsePH2u9h5mvIRP1gUAgEAgEAgqB2ntyaFbL24eZVxi2/0nGnjcP1/o1eFa7JeoDgUAgEAgEbhMBIzKspY3DzHcXlRr0DMyxyfv373enIAYIBAKBQCAQuAQCxik8HuYqvmYtzHx3ztcSKQxsMKw7WTFAIBAIBAKBwNkQ4P0rte/SMpXiBnGY+b5MJmNf+1YNAxvpl75kRe+BQCAQCAQC50TAMBzF5HGY+b58LoKehjS4ldpEIRAIBAKBQCAQSAgYhoO8fX7ePsx8gq5LwTh8R+KF9EuXUaPTQCAQCAQCgYsiYJh5ZpwbnTDzfQUhRzyNx1uIUzkKgUAgEAgEAoGABwF7ez43OmHmPaiubEPypPYee3q0PbKVQ8ZtgUAgEAgEAldHwIgSw8wPZX4Otxw+zLxEI8qBQCAQCAQCTgRs86Eeq/tfZ6fHacZ3eDi7/vPPP/Of1/v99ttvKWLmMXQ2vB89eoSnAwq7P5Jum/ndyevHU3jE3PmDQXAn8QgGwR14BIN4mLD50QSEm+dJJqmYhp4+6JQGPYJU9IP9sD0jD/BlkodJGKaleu/ePV4PFUw5LOMOQtj0hjHkB7U/rWsIQ43wh/Dw6a/mmkROnE+5MwR6jP/v3r2Tl3Yso9OM0cHqL6/F5bspp/iDwS9fvoSvxtzUJVQJt3z58mWvCSp65E/s3F5U9RsXqAF8sqxysrUy3Hz79u12ehiXFegcl2Y03lEqts/3RD3AXw9fWA4//vjjieYVpI5BALXveU8oKxr3sQdJKAqpvg6lNyRhqoxqlWj8+/NoR/6Ded99990i664mzE88PsRl8DRRWzklqQa5HExP1+GAF5DT7JYWcA5Wk8e9S4eb2u8iFaunebobeZTUY+Al7zD2u6tRyEYwoJw/6EH5nA75axCMJCxSKfCrh6coTQ9DHApb5FMuH1WWpB7XzGPgsYWK9C0/8Qo7eXwS0FRGQRjUXkZ9sBo97rYBxXSJ5bTUFWNVs/Bme7YbbPEwEq+jIBFgla0WiU7KWpJXKyPJRb2JZI7UGzXybqreVp7GisZLawiUCiGOprRt+yidnoOaeYVvzlcWJG2YCYuTRcgfRgIez+qXtnJgiJRNieSB0cnBLwFmzpqpJmcQnJplkH8hFRUBGllJBYNOgsGSkI65JBtSD47zicgD8KLvxXKA+/BiWq3IvxGrDVukCVgIkyKhypCaWkahNwKGYCi+FH822QdkjkokjhbKQ2FRByZMpC49nJlnhRfVxEQ9l9DjaApb1Gw3h6v27U2uGrNgLrNTaEJD106KfgyzRrzs2WEJjJUMf2fJzofGVHs8J4bO74UdocdnMfc0QDPmYi/VjerEEAM4pRr3+4m45mQndTkVRtLTb6YH7xlG1HxxxQ77ZxM3UVHiUS+D4YUkAwcUXaLnQGYeHhdVcJqJoS/SfFKhqHFSV73VOnNJYxULic4zFpgdZlXNC0W5aHVhzlUP6afth+U+3CL/HX1dHNrjXpyRWcNoVtEP3ERIbOvI1cR0VUDJDqMc+VGj5z8XyfYwyq80UCsbP/EOadwCjlIy0mRu6bbtvbaVQSGn4Y5i5nFMDIcalJlSItpZQIkYfXa19LafdeoscRFV2zDX+GV4dTXLrZYf/LUNiRyalW+Ej2iHFTIm+7/lMtCptebUjCpmkva1JgPNcbalYiJpGDHNZ3eWDvPIQQrD0vIizaAgUtqbrg6rGdSiUyglsg9h5gnTFX3y55YFlkcYsud1xknJRPFnMV5MQ/cbt0hMw8rcxiNnrIp1QyCFCZO8kNtvJEE2W7T8bI5M3UZAv46P3KWstV/CDRMLf1fTs+hGKVS18mohX0TJzTY2xKDGkdl6ZDLZOT+wuYo7ciLH9o2S0O5v5g0Gs8435l7grq3ft/gQhugYk0I6F+0+GKMMvpQvgHULSZJteHgq55F7bLkfIHuWZZUDqCkIpiPvirITAQUvwu+8kWZGRgc2DdCwuVwVxWOFwfCDcOMtlfwU8V9XqXTILM5wWTmszqTUbM+dGtjLJxmaPc08mBrOyHYTkpDFXTCkxG8tUoezBSUravTkZM32c5wG+QKAd9t1Hz0ocORP6YQpSP0GwPbz5HCUjwP4WShBmCWGS5etracGKFnD0UzzYlJnYcfp6FTykzBvVfA7nbmKOz7fbeWWls9ueg3jqhS35OtSZWELt72Sl3p89ljTVTmXvLzdOnpoaNtG5Sf8i2eWDFsMptsVB5P4znbujNUSj87ImlkQujZQPvTS9Jvh6MOUAXl7JdhJEmTBvwfRFerrdc5yU/IjYW9V9iiroj3qEQG2ZaLax1SIJdO2j5kHPoO7TcJEiSbCpOavfsqoUd64rszsVP/q57pud7xL+YxtnVzVucKKqF3hieT4jbFHicsR/T3vyI7jDK3SrSlJ6KfQcPImvvTmiOR+rexPHfknHi1BwM7lTOxgvbOKkTQUBQLGf8rUzEqO5CaNjRxq0Vi2NQqd2D0bxkzj7mDmbRu/SIn7sbPVPYP6u5ptiVKQEqbKbceaJWZ7g1yS4OD2blMPxTWWQGN9Kt75l5/yD1KfRiFRFYVZBBS8cGr2lryBwYvp0tL0QD6EUZPLdpGe3q6GQeGFL9npelY9K91GnqsoW4+vMLGVPqewAVS5F+7jNxTdhbPkb5hFUWJT5QTgaDPPqNi5RERe6LSqbVsCGSsCkdoKpKt8XqlmnTasjTWgXi2D5pGN7RUl3KbCIvRmma46P50HNoD7xhBKva4QDOUoKHZMP40gzKDNecnOJK0QOee40QwEavs1MGVFIIGcYJtt41IUsLwSb+BEDMrplzWTPf2brBpQ5vN56bux+XBoiocPH+b122vsz/bR//v377ePMvVghwjKarYatFM/z58/58uPqXNW4NOnT9PPJoVFK9OjlxNVkvJUaRT4Nq5xNS5JBKZvy6YaNOMKweBzmamHWsFQF7Vb/PUeApiav8No6USAr7vyJXHVGMOPgf/+++9XfKSb767ylVg+WYu9Vw6oGsX+iX5WH2u32+9+1daf/zFGI90We8GgwbsSM8uPVnFDzUudCEAEu06zYecAIkFbFEn7ybC9oi0E4N3L22fLrQTAP/fztlSadAoalk5HdVJkUFemFEdUlSuyFEtxuMH2ebTTXDHCOI+ASXZjMlckEvZln21uJqs6Lmlv61xo7Q1WLliSwZRbyZntXvX2ZhrCqBDrpHBZjYoRtZ9LN1YWJe0HSGBD1uzblUq2r4bOXimTGPRTu8qLrUndtLu5L+AXGz337Fvp3iJQDIfqYAgE1Ra5dd5qcdBhlXbwPAH7vzXhbltPisbOivt1/WrCbAbT7cePH1d3Lm+004z37t2TjQ9bJgMmk94IE2mxHtTOniJJg9qeYmqWCrM7NaklBVs+Zcsov3nzRoLw+vVr+dNZJjVqr5SpnxX5WycBnow9nu7du3edHUYzJwJqrWF9MRDOe1c0YyM43wtm10ntIOP25c1WDDf4FhWMqdEnHT5ibx5A7V1PAtx+izlN22Nft+/KsDmURiwWbK4Ub9mlUunuRZHxIoKlM2HciJ+xVOGyaNEgRp/pEl7mGVd4on9wQappvOcVu/IQ7PGqnexbN32PmbdDpXXjxl0qqJPiNAYctLSy8ei3TmFM7xnZ4evkSY8w87aNx+xx5qI3FvRvwzER4Fn5NqmzsamHDHuIAVcJ5WWkRRjdzw9zmvmlofyEEgplFnDarDNUAxhxwCGQDUnVOr7Qg9L1ss9UtlVHaraukB8By/sJM59jsrEGEyt1C1nlwR52buNJ6XPWeOO89rrdjhv/o117byEQqdvzH7Yd4tFHrOqNgMxu+PXba9xIubxdmcau25NOTbqaBgCvBYWomNXdSrhuqqzAXCfPs8tkUhrrOveww0lAiIcHzEVtgFRahH4sLlLF6MounuiwVHFGs+4yd/Xdmyddr7bxJIMpo+IHu3KKAPUzPxuiGsz+nI1NPXsHs6N0bcA+mXK3l2bLF5HnwZyVuZoG8hC//P8f6wHuMDV6w1YRKa7uc9EEr9SYFS2DYGBcl+bx5GlXd+4B3JO32yJ1Hhpusw2LDss62YUx27USZyyOVNE4+mNyyZKGtmUVkuWds2b7mvnZnNtsrJ8T3bUGG0BKZ4v2lwaySOqWzosdNq9UKtiTBVlNg8rg1fphNdYuOevxJg/lUDrJPloztaE+u8Br9Kt+is26Cp7HzDvzTEXio9JAAMu6i3Fl9106qWiVrkf/DAQaXpqNG3FrOu7Ns4cnMc0nhrc+8tSDShbl9Ew10tertTHqnaMYPex7CddPakBcxa48kmMZEw+Fa4Az8pLKEK5zv5y6dbUP4QHEVk1TDyF1HiTP0obzN1LbXMPGA/5sNE/k2cvME6Wpo9q5NNgvhc3bb6yZjbOn/jeaeXuUWZZsnOP221WY1TWiglpPxp5mXV2N7aDdSA8samkdyWn3y9ijhfvlvZwP1ISZv4xgo0CkZruMjfcwiMizV9IeE24bPHTEYN3ttN/OZjV8zx7NS4eXOc76ajUcnPXSbNRuCW1bQ2ZwvZKNdS4gvoLqpziL3UP52Jgv8uWMlezWST1zMRs/m7SHZV2ieVayffKOgcfvym+03075tp0bD0ucA3VqJsNr7Gu/iGqiXw5Xm1GY+Royg+uVeUZdriBAnfwo9kDSq+sjjmoiRRpC6oqwnKsSS6RsPGx17hmdZaazKhqT1CWa94SAXb31nEPwO68s1mwMxzfeXiRpZKV0U9aFa35qOQcgh6vdGAq3hsyO9auPwXvMfG/lEGZ+R8kZNjQ6n3fgyOgOTeLcrxlG5ICBMEnto3nAnV3JwD3rg7Sdv2S23bPH8Bg9bLzd6HnMJXZbpgME8KhrRMV0ZCbNmF2ckDfAGXkJt49UNiMiIbNrvEgYjp1nJXb1L3m4skibqgznUgFyrp+5jSf5dIM2Hq5hktpH856DdV2XcVEcPcplurHrKbmunRcnvrTy1f//Lb1rXfsIqtbhttdd+FvY6S2je5wDPImujp1H6mJjfguXd78XKVXvsr3YfrxCGLNihJddovnZXXlI7B0mKhT46dkDzu+Kmq4IeJgSQVVXFgzu3GPme8cAHjMfUjdYMBoOR7ZG2Xgk6mL78Uvhapy0V++7LlLTexkXB3Xmh7l34yk5e29+Y+fFqZ20kqyahymhcE/K35xsUqZGzJHarzvZl26fLYSZn4XovA2QMWXjOevtsUrnnbKH8sZm3uOt917GxWl7AsfpxuPn1YsTPF2lR9syqa7529OBdmqCPcph9ck+JzKxMe8E6ozNCNmfPHkiKcfG7/K6PUnD7mV865Zmnh0RT3w2+HF5UCZw9IQREz+6BtzhQySh95h5lH5qH4WzIyDfT1KbS+9Un0fqYmO+xp0j12PO1QMafFv2Rmz8rM1qeQTP460fPJRHjqezxEcW6GvQ5lG4kbG/Bq+ZhXNzVGnq5tMPqWsO6RE65DOyyvrwVubxJ8COAEWRhtFmfhfF7ckxJHTCzCco+hXIr3iefdhFWvrN+pZ7Vlq4CAUxQO/nbMPMF5E/dSXpYcVWvjI8Pme8I4b2gTAIa2bm2fTyJMZ7e+tFrJUQFNtMlSTVuyoaD0QGeZe55OTITa3VyzC3OBEPx3srh9iYL7LmvJX5w/EocCQtDvQonjYz855lvNeml//8XYTySj46/fRIS2zMdwJ/fLeejD0KuneW1SN1e+mo8Uw5+4j5w/GIEKp+3eeUzo6GQT+wNDuCp75QWRx1l415pMEfQ/MwRpFyf6V9GmI2u+If6NQtPQo3MvanZrEk3qMceofy0BNSJ5ly6jIPzj148EAqdvwz9gFv08ZLHIpsbWPmj/wMtGdtJ2gigkxQ9CvExnw/bI/Zs+eM/YAYwKMKwrk8pghJqvIH59DbxPFd91slAacrtzHzzqz4LlutnrWd2BaLPEHRr+DkyC7S0m/WN9uz80XivdkdG/PXkMD8wTkcRJgbNr7GXxLMbcy8R3HvZUE9tE0AsYexPedDJzW4qZ/Nrhj3XuaShyORVrkMuz2h/ADl4JG62Jg/uNTx4Jz6/Gm8yNbDsjZH8DxLaMBKzie8aGO+CYX23nxO4Q3WHFZabpAXA6bs2ZiPjP0ARpx9CE5oKpeRz6Txpa2zz2sj/eyB2j0QeTYw80femFdiYcPRxMzb0XwcwYuNeVsIL3bV+R77OH93Mb43nw57Oio84CV3BPfNB7peh0SeDcy8Z2Me47fLs4xKMmwWNtE1Ec3bIHtiO3rovVNrExlXWyHg8bPZoOm9sRob860Yuks/uY2/tRfgGLDPho5tonmPKW0SKBtTrV3y0DbdC4VNdI0dzcfevIcjsTFfk+fT1XvY3cS9tpHxkDHA27CJjKs5AiT/0MzyNaYoWLi5S9CYk3eKmjbRvGcJ7WLmnUd8J1a1+mZGRPO26B9WWmyy4+oKBJwbNLExvwLbW7gF+eFFJvKt2JyRJI7fflD6SujNho44Rg1O2ktXqwbfLmbekzBMBLd6A5cdzTMcpwLToLdWcJ6I3EVabo0XA+brcelYLwO0toeSkLoBIuEfAl2hbDzplnjJXQ7gbNIe32jr3rwnYh6zkvP5O7eBubFhPAGmOSWyZtb5ko0vVvZoW6YcG/PX4Lvn1M6AjL1zY377GzCvwbUjzGKy8VJV4oR5bM0RiB9Mg8x2FIcmwbw1mvco7l3cZOcR3wkX9SxmESxn5ayZn3W+nAOdsZlHWmJj/oycLdJ8EHY7yWhyNKeIQ1QuQgC3DJdL2nh2VMPG1zCUQBXbINiXNfP+jD12peGBjtm9+Vnnq8iqa1R6FO4uTuE14D3aLDzbeQNi6JC6owmGQQ/mXNl4Ho5/9+6dccuNX7INyhR2bk3ae1byLorbn7FHjBoKymxMMOt8NSTmUF05N+YH6P1DwXJVYpzhV0MPu4ZkmPkaMkerR2aePHkiqUKNtzo1JbudLXP6b1aTz3YypoGdHp7Oim2K5j0reZeNeQhzWlOcneY7wXbe3na+xkjGLqN4tC2E9XYKkQ0W8J07dzAwLOZdoLiFQT0BwIANmtiYP4uw5R+k4VD9eBtP5gDlQFJ2gAPahDW2QZmM0SYz71HcvbV2Ean3798X6/PKtqH81P/kQOVjTTW281W76wL1HmlBKHs70S9evJhcQOyQP+VzAfwHT8HD7gHKwUMG3kZvqRsM/umGw7iqw5ic32wegM3Cgt+fzmmhH/A8Zm/ZvYEd0F7WzMMq58Y8y7uHt2innW2u7C40/QjwKNzeep/YTjq/swcp+qFx+Z4lzrXJ2iuldtei+iNI3SKCb7AxH53D+ZYTx8bvEkwT9Un9bOdlJcE7lu2F1sDMe/JyvRV3jq8/lPe3zEcxamzhsLlidHvqS86N+d7Sojg+IGl8aq5tId4j5wPwDzO/hYkD7uXbMymAZjhSoXvZeEZX+mEXV6Mt5pMxWn8Ez7MxD8UD3n2hcFGsUlfTT56V78RFW3ndZtLemV/pbeZlln6XUyNJ/K5dcB566K0cnBvz45PD1+a+f3Z8e0aq68nG95aKGnlsHMhQ3lbjtU4G188utClhtn5v/phuMs6HJ4yAGT125Sce29E8kjTLm8GyMmA4j7SwyLtukaqDmWovcAAItzOEx5e1l0kTrDxSdwpt3gSNo3VyKBsPODKpwM9T6IdZYzdp1L5mfvwSUqyqSTY2vp/PONvzLG9qZJ+33qNwe4fyb968kQC2+oqB7DPKEwIyKqphchAz31vqatO/8Xpy9ceJ4+GFCuWpOYV+sE1Jsr/rk/YH3JgnR+ehiskjZF2XGSrMYMCOm0+eWQMjye2JfibC38bvOjtzp10VLocDpKvBpDpt2XgQvnybE0XzXaXu8oxeN0HUr/S5SeOxNmejo3Vjee5COagzgEhF18yihypPG0yJ0QwtN11daeadG/MDTtLKSTpDeblBK29vWAZfw8wblxrSsKIrHiABw5w8Kvlb7Rs5Ae8qLTJ0AJmXL1+uwGfjLbg7YIsJRDz421GvbZxIk9tR7k36qXXidC5335i/NangXL208bAPG7+vz63eyQNJu+iHmiQb9bmulo3/q1H/XPXnQYFlvKrvlTfxLgU5w1qZdP3KAZbcZuODq7iks0FtZ7/fQxZrHSmYtBo7ZD32b13/s3ep4BJ6Zm9p2ODLly9FbCHj7du3DQc6Tld2kDExvfdK9By+IbG3F2g3KBVAjcDLJU8ZUdmLBdO4eXJ+R6lYCoWtWrGJU4f/s7TfqX1K+iueqZ/rOl93lz3hiTC07brOl95l+xyDzYyHeCdDk9x4+pzaoM6UVBR/dnUKlZUlu+Cnf2NL2+EDCoQBiDaOcrTbPWa+t4vjEWm4swt0tykVeVZvhT5py68iI3anyj/Hoi5NlSlwWmnmU0d2YZin5vHcRxpXFT7mKPkZOWVD6zcAABSDSURBVKBl7s/mBE81K/IQxYWU99/Pg1YmZ6QYKPcin/VUg4szbKUMECeGmJV/Jt7VzDudy10U+m1KhVqGCMAu4Ev5L+q9fopIDt2kbAu5DJzWmHnYU1NYqr7rSk5IeXQKhA2OmUBZoSF/DiYmYZUX/Nyc6M97sGtsHBImKxwIe9x0lZ7TKBSGhfIe1zMRBkrJ9U6Un7qQplYrdE3aO03peIRvUypyg4Q1hUf43Ek8WAL8ZLUSGLBIuy4HOq9JyIkc7jw7ksCkwASTeK8x8874jJH66e40AQqe7Nx4z7EmRhMnhhkbCVSx7EFPSk+xk1qlLYiyWymUtd5W1CsnZoxAQmeu1+Rki+VhtK2AccUtUoMX59vPzOeBY5GA8XHbbUoFNtXp6ys2sSIIFJvbe3RCjZ5OWmjF8vHcYhtiub7WmPlFhqE5k9T87alOcjMmqaAIs912yQN148ifK/TOIvL8otJjgSn9MjJiLuYDlRbLf453Rhdxc1HjWQRosKhDf+NZD2NCHtXh77NJy1lMcpGg5uxSgbUuzstfSQ9NQEDdGdHXSP3QRJyMuYCtTEusMfN+9tCyq4mF97PE7GVQbdp6WLUVogN3ZgGUDVgJ/lH8oTxD9IhllX4ZmUGphQsSzLw8Pr70c3Npy1nu9+A4RPpNaRPLsQiWG5QKTxiWL4RiDejB3HVcsw38NNy6nhcJQNvGtjsrx1ps5m3rlbNnkWGQlM2W4dzsstnLxk/E52ikGjg0O8EBDfw6caKc9n6qlBTaYzUHROmXTkaliMaKHEkSDOmDFzs/SyWplDSpYqGHZpj1LSQlg5G8Qakw2MF6Z4ViTYAFUeE/ZbVmJbNkGckhTPJYZbrFBHhyigeJuxbJpMRElVXAsNjMOzkhR+0R0CMZyorIEacypC5CrXljW7yaD7eiQzvtk0PqWVoTGawuefskdjbLVtBfu0XpF/QCAlNr3LzeuTcs8Unl3YW2IRoqm5LmmApo4YbDIZyp59mC0oMNyah1dWtSUZsvyBtqhHW6yMTQG/ED2oYlT7f8x9zQA7I3GwQmIRmsH2oSsqietZPozwtKjSw288Cad6pqAF1C3APEWTJ6+BaL2EBjZeoUSoasLx1odftFZt4fEOciOAWp9h5BK0DoR0E9jb4apaU35gQoeoyfzbMaS4lv2H4Wh4aLNBc5A2QuKT3YcNa1rmbRMAg+nVRgraUJSFNzcly56en2ToXB+qEmIYvqbV2qZrTYzHuAZgzFp4YpEQRo1sYz+iLIOjUGBwMunIBO4/q7tR0RSTyL1h97qahdqlR1SQ6xaEegNkclePTv1Cy1DlfU23yXUy6W/TivoG3wLfZSbWW9ALxoVIrwTpUY3cFQ3JRU5IkceL1IsLd4RQbf80sHMRZLpdGO0FRvy8y8E/ppDLXCm2hbBMWwE7CQ1c5yUpPc8WcuVanGHxz3oz83iok8VfCrRSV/iIGk3xAheCdbrijnHq70MFZ0uO4WPFGF3qKfJ9U7RawMdk+Y+OWq2D+Vs0MUwa/11q/+dqSCRacwRwkw/aXYruOsGtr+eYRYayksU3vDDuaWZZmZz/mXg5jGwCSrqxsNMFy3fXaGXiFM61B23qVsngRku1Vz0mA3kyQVy8iTn3HqnB1zzDliYLLFKufCuaU3G7TZq8rHLQJbq9yR7Nl5rWigRELNGula0We6JXfsVP/Fn8r1TL31LtyCVORJi2QRVsC7jr9FpueV511otsuYR9TLzLxHTKV/lAeLq513W1nAQjnuCnnqdIstpouyWJ0ozK1jWg8Y6UUrIbffNf/AcEVrtxjT55a8w0WUG52vu5RLfkJ1tgCM6wY97F05dyQI6zZrWDvYD9kPZZhujzW130s2bkEqFP7bPSr/xqISBvvnXjLQZJHagpSblWVm3gZuuqrUNGiqu5biy5TsIB7BUoM2gbJJJ3lKQ6JxBNcExzCHlxpg9yNQNLSGSwcs+aATMtT7uQnxRf8v92f9c2nVUuk7yXe7zI2taDhIP0UZkyAstfRF1Q/T7SgnjWhIZm/Eri0VStuzluHIdkiLazxxc0XhCIp3CywGIGCe97zAzLM2PIDmY+Q0IeseK0Kb2VVxfIYZU9iSzspxXl2DWc05i7h4sGUZq7U9dTVrqrH0BjKzQ9N/njxgaMjeUYlLFtgeXg54qikuVNnzGcs2u5k7YZ9HZhA28ElYTYXEdDSGulT8uSOAF5aKXI00XIl55qbIWU+lx/TsKCGeoQ3NWYyiF5j5ojZXsNbsVvFeFiceAKAj+pPTRwFZwSsvanA1Fm2auIoeWLe0wWIpyuXPLT03vNfQj/CUKbBiJZv4CZuKaw+20tJDG+wztoHoB7GZxqU3GiMb0InM1KQceg4lErnik6xPZUCQ+DNxD3qnawNrZtc1UCBXSdi4BVniJxJYExXqk7zlEUUCORVovy90V5UKtSqL9mYL8jUBSJydLUhR2ULJvveyKIyZIl05eQvMvAdlIwhDkaG/DPr8l1jMaWHnUzpaDaQaUytyZZcpQKdaqAbZtUsrfC/bDaoNpOoRLczDLrjZg4Jq0RlK9CdtmGoo2H2e+mpDPZAz3SPACfAdYbyeVLD6pAB38qXspSQJyMuGbdpRElYMraCWM0X+ix0uUCiyu1rZNloed77WM/WsapYonRRncuRKw0M6gtKR0CFD67wx7iLqkl35y7Naz5AKLh0Nw3zirIspCTFhy38UFnpHCrOcY97DlWqYNSxbJ2YJpZzpdJuuGoXVUtqcBVeSCulgwVkp2G1xg+8Gc4uXWHr96Gk7O09vRkosXxRTh14zz9ooIqgqPVSi0z25tdQzQkN724HwjLtjGyNgrflfO1LL0Bh7v+NMS0K07QRPguHX/jhP0Ll93IP0kASewkFI6k0GYuMXswkfg+lGlHNebE9BuXKwmmgDQ/YwRtKrkBDJMm2UJ230eaJLco6qjAotTuQOtapp8eerV6/evHlTvJQqWbE//fRT+jlboPGnT58+f/7866+/Iih//PEHt6DlYc+9e/dYz48ePaLPu3fvznZ18Aa///47M6oRCW/u379fu7pv/YcPH3CwYBBskjxiOrAJ7uBaNif+l19+QTCmcZEKRgcEBINB+T9JxTUEIzFXSYhzVabbz16A47AbpsNrOJ5LmkcbPH78mB5sKJbqKLu33ldPJBUYiPfv38M7QrJ37971Rob+kRlGTFqCGjTSZD7gMn/N9dKASc0OgdF88uRJsRnT//r1a/GSN24AtfL9ovYymx9Fh2hjpQFg4LYR2wvcjquXVhKq6gIzGj+FBKBROFf6J6RivBQdfEQjEW7Ykb8ZS0JemnWTaWxYMtnVbZaNDRVyXLeJScw6EGiFAGknT1fPnj3zNIs2gcAxETCMheEBuMw86RHPnB8+fOhpdpttnj9/Xps4+XCyc7WrUX8LCEw7VtNMSb7dwpTbztFQf2kgMv/n2gEMqUi8iwIIkLGXIiExIYw0ZNtl5iOUl4CuLhtnRD1KavW4cePxEWCLMREZZj5B4S98/PhxtrER7szeu0uDkIpdYD/soIaQ27LdzMzjKR8WnYMQZnCCsyQHITLI2AWB6ZjhNHSY+aUscGbsjYza0hHHtA+pGIPzWUapRYNoDM6fGrNoZuZjY95AebrEyc/aDj15++ohydl+o8H5EUAA0iTCzCconIWa+pO3G062bHaockjFodixLzH4srWMvZEnnmief6COjXkeYZqdIQcUZ9tEAwNMWPX9998HRLeJAPtqaQ2Tqo1jLn4xUE+d1W488mOrNZpDKmrI3GC98bzorPGdj+Y9G/ORsXeKHeq7hlXk7Z0YXq8ZhirZeGZ3ARs/8kipZ+H0eLtDbzm8nlT0RuzC/SMMNUPsSVO1MfORsfdL2OvXr4uNUfSLXi5U7CQqz4iAXMA1L/D48yKp+PTpUwLQO3fu8CIj/uOvDHhTCo8Lz4JTW3SzN+7Y4BpSsSOAVxra8GVnM/b/xmH2bQAesI7zmujZ6RyhAe8/KaKKt3QE8oKGwQjIExv45oNH3z4cuwzGeQKknQbbRyn24NmVB97ivQevPLtUHBzec5FXW19OdTFj5uUTHUXLNFWeC7LdqTVevs0O4u7kBQGDEZBu3+k8ZkOYk8Zggry/tgeqNfWXhqZw0jV1aqnoweub7dPwZZ2yPZO0l4kjuXJk+bxpRjmLkWUe7Kmpp9kPB4ykM8YagACnMuXGvP1gzAB6Fg1Bov7FixeztzBBT2p9th/VgNHlI2fq6vSTlOYZ321+aqkoMiIqVyNQWzuE8k7ZbmDmY2N+Bf9qnDP2YFaMErccHwHpqp9rKXEsyP/uWOPNHqt5NLvjTkB80qdXzisVq7kZNxYRwOGTz1XKNjUjIttM5TDzOSYjajisVMuCnFQxjUDtimNIx85zaPY4GMxaWUnqbNgtG3vKLJPZPqWx9PR5nDbnlYrjYHgNSmq2nDSV8XZbNXfruXnjIW/ZC1sm8meUnQjU4CUEGfk8kpPaaNYDAdLOKSA+Hd85S78Ik4aKggXCYX57dHymAef8bRrWXT21VKybctxVRIB3pj148KB4icMufjNvRfOxMV/Et1UljxsVk7RsZJ5UPbVC5nb6OW/QtvThT3mgbDt/Z9MeDHfeRXReqdjO2ehBIlA7qrUolP93h8bxxaIRkkRQZjyjh7hkI8A5SYXn9BMlZd8YVy+AgOK+89DsQSY+a2iVYLNF1YpyHkZQnec/+z3C12oWtX5OLRW1SUX9CgSUJCQhX2EdtkbzHlcg0RcFhQDnJIvqkoA+dugVVtf7Kfe2WUfOQ7MHwWF2X1zRmfYmVP3Sn55zfzzjd943CZ5aKpZyM9obCEhJkM1kskfWW+WalxFPzNeQaVvPFksxn7nCZWtLWPTWFQG1vjgs1nW45p3XDpDWdE2r5+Zn4wr85uaTHdbh2aViGFCXH0hJQlpWyP+KuVej+diYT8h2LXCMouidRUDfFfbdO5euOiaTJy92J2kRAcinvz3htf+4kNEt2+22XkIJnndLnomfXSoM3sWlRQhISZA3et5GJdv/p1xzDWa9Zu6Pjfkaekvr5YstJZNaxUBL6Yn2XRFQu8une/Md4Pij+Vbvmq3FN2m9NNz+78r9WucXkIra1KJ+EQJKEpKE83Ddon5S4+oRvNS1UTijekozP1ShlrpvpSIPNdkgRr4DcV0WbncMa46pUhetZsdxpOLeVhoOSM/uE19AKnYXy2sQICUhSfgWL7actOeR7tS7UTjXizmNiex+qZa6591hTl7sPoUgwInAq1ev5Pm1lVk452DdmhU1kRqNqS197k71MP3k2N2TJ0+MbQI0ILF+k32BIgEDKq8hFQOAuvwQtfc+Ffd2vWgU3Z/am3dkp1uci+KgUVncKEGfBjKXQUBlns97XqyWV0RcEWMUSKvYmn5sl+ICiugyUnGZdbrXRGoP0W3cHy8n7Yv2Rtp4yhsH3gvHI49bS92v3pI58mRvkDbFX7LQrWzhLmDKLHonZxStZ9v4VpsCuwA4DXoxqdgRyQsMXbS82x3ZsplXFr34Mzbme0hVLUhC3/UYLvociYBaw2dfQTj6UjM0d0ZrayENeo1I42JSMXJBXWys4icYcKa3K/+CmVcZpLSoVOFiEB9nOkp7TrBvd+iOM8HbpESx9QImSoWhCCqqoxVzFVxK+fDzdG8aKCKjpnkBqShOMypnEchX0yTzTYKBgpmPjflZlvRugFHP9VrzaKn3LKL/hIA6Z9cpxZ2GG1bI44/tlp4eivKfVgRXt8c3wyAyBrqqVBhTjks1BFRSZ5L2Vm5fwcwXx0trbCqEyalxq0l9zbPbrkObkBedLEJA2cImWbhFBHRtnD9Zt1o5YLzz3q6qea4tFV1F7nqdK4dvkvmGGdyCmVfrqvgz7E1vUStuTF4mCuyN3nH6Z6WoFXS9tZMHBgjqoqQ60p53onDDA7hGEI9w3oJUHGcNHpwSpFqJOj/bns/VZr44pCICCg4O3DXIK+6eoOyuMbtbmEWelWmy03ZA6GpROPWIMbNGsYDGRDkFflLJJaw7+kRpGPWTsOZKuN2OVBxQUA9IUvFZkrbBgDbzKpWk1tv087wP+x6QxzZJxe/XrU6K2mPF1eYIqNV0JVuVY1VMPBYViL/yYgZ+Au2mpCKXk6iRCBT940WZMNlbrazNfDGCVMvy2tqqhtRe9UU5CBbsxY5F46bcGAFrW/d8ERnDGhOnFsVVKRDPTxzcqyJ2a1IxTPxON1DR2vaI4u4AjVx1Hz58mP0ytLpF3h7lHgjw8ezPnz/Lniezca4vlEv6b6fMu4oxV8+fP7+dKX/9+pUXc/JnvJ62iAZSTQ4f/XO67/UVp2NU3qBUGGjc5iXeA80rnNXc8W57fGJRm3mW6IMHD9TY8if5hMsvQjnfI5R5p/ejR4/ki9Chih0d7Mep3+N9BGyDhn4IYMz4bix/CGrN5JOWR5IRbww87mw/YqLnQOA4CGBnkXm1KFgCTb4BkU9Tm3la8BGFN2/e5E2pCRtfhGVAZdHSoyLjwzYDwI8hmiCADJPVR7URtd+7dy881CaoRienQ4CFgGs7zMaDT8HMU8tHctRn7bEo2PjIEu8oUkVL388B3HGmMXQgEAgEApdEYBc1Xjbz4As1pNrYEp42zMLAH0HmiiLCoSdOVByBvKAhEAgEAoFAwEAgP2g1IFSrmnmD0Li0IwJFS9/p4MaO04yhA4FAIBC4GAKPHz/mqIqc1Jgg7W9yyCgfHwF2NMmysIciSeVUMycqZE2UA4FAIBAIBI6DAEfXlY0nPBuTiA0zfxwx8FKCpefkHSIib+DUZI8nMeQQUQ4EAoFAIBBYgQCP1H78+FHeyOukhmnsSNpL5E9Wzk9KEujHU0kn42KQGwgEApdGIH8bDe83I4E/bNIRzQ+Duv1AJOqx6/KVyOrZ+vZDRo+BQCAQCAQCSxBAS6fm7LfyWOlIG8/QEc0n/E9cwN6zPY+9j8foT8zFID0QCASuiAAvw5leeMf343d5Ieb/AbmRdr3smdjuAAAAAElFTkSuQmCC"/>
  <p:tag name="POWERPOINTLATEX_PIXELSPEREMHEIGHT#5C72686F28782C792C7A29" val="183,3333"/>
  <p:tag name="POWERPOINTLATEX_BASELINEOFFSET#5C72686F28782C792C7A29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t/dR43rDgA/ndwoglEC2AkIJhAqSlBCoACgBUsGGEpJUsKEEkgo2lEDSAc//rG/8+PhV47E9tufKB/BobFm6JMuybI13IhBD+Yk/ZxD988TTTSkj6R0hlwAluvV9XNwF7PqKYOwcRb8r5UC+v7//8uXL4InR5RicdLcRNl0yxG3+3Sasx94TT6Dz6Qw34ZfyPsj1WinOxX1MKbXenajFaXQmWEPdSTTBCrs9WW+UQV3HjbisnAtM3zJr3HL8pS/osy29BKWfQC7gcM4pLBCYs4AbB3MunU3T5vJtU7Ft1neaS9GLMeSUWxUR1c4fJsmzU0rJ4n6ibrYjTiXYHHyyhZaqmP4UsZPmZOVlR+kCnjNJt9p0TXPzNhX7/+vHNICmm5cjzXpvaeXzZKU34vkmtQuleMbrgq8yU7Wk8w9UFvMvo/1J4c571S2NXsqRkl5SKbGVGuT0yEtrluJpyWNpw+LH0szt4lel5fTLj9KG/T4mPpHcL3JbDS4Q79EqTZmo3UVU2tJbj2pXmyCw9rcYJtivXeyPQOJBEY9Bx7Xxzlnu7u5SDoo4zLd8aV6W0/3pFey8ZFsSkPJcVGye/qNKLfsa5Ks4UuJ4yaOKbsnR0VH+0QKBNQmkH3e9m2WXAGuqMFvmZXEXsFvmdw83T+yUhkyMikefcHAiXY7BSXcVYdw6qR2oWdwTCRlg4qGxn9dru6pjg+w3Bp1K46W10fbuRNXGtvRADfXOSzCxRYp0jnSyThfQdUy3smYusKuWWeOWF8GiFxJbSH22RZeyxO+JgMN5TwpaNpcu4MbB0kuwmH6Xb0WNsZed5hKFE58SiQdXxrhVkZjIfLXSIzTxcMLh4WH+7SIWEmtm5GXiEafEmjAecssTtimNZ5YwJ83xCkjMvQU8Z9KbrnNDc/M6iRpXODs7a7pvN9KEhJRo0xvxxoz980XpcduUXbdH2PRtSsyLy1RTZmcerixmXkB7lbydXzi1NDvxC5oDlsXijrumE9+AJv2iqn3kq19UtppG4OPHjyn1f+fX2KFRGkOZxsde9lBgQQdFytzaOMAjR4OU4/70CgbhGimSGDtO+Q2/KKzb29uR0rBRtKWf0UlJ/EbxW5lALrDb+z0xDTWxsxRvv+z9niKXAHlxW0jpwLdcTW8EONnI5Eap2oeVo61IfNlsjI0PDqLLMTjpriJsOj0tt1fmem3wurTbTlSWnZRr2206UYOjzSFCDfUcSmG3J+t0AV3HdKuZrLnPLbPGbSaVcPtk6LNtbygGAjMRcDjPpCAkg0CLgBsHLTiL+8rl28RF5jSXAn56ehrjcilrlh4MSNlk8HVKw4wLHQaf54jTOp4XctIc/KBbQYS7HYjznMmoVcjcvJ68X758aZoGEJOhYxJ5z3hbN0t5HV/x5QCtkXV8+f379+Ia471kYJWZKtItaFlZLKiw9iGppYuWibNcegow33viA2r5+p0Lizvu0n/wY+KLisSfNe0sEStMKfDnn3927i66Wzt/S9hum6NOIiusSSClKYvfrYl3UOww17H3m5ubzgSkHOCdkeQr7PYwnKxXkOd3ngtRCindgPfv3+88/XHiKNXShQ5/71xSAlIEUprulHj6rZN+t6lpjkTKflOO/SwelwApnoteZ3EXsIvW3mHiEzty0UfqPem3JXe6HC04C/qq9rwTJ5Rhf/FqYpCUk/5+Xq/1K4jaStIvqn5bxZ3vlLtpO09nv9yNupWGelTexMh3e7JOTKSuYyLUfFbbeYu325ZZ4zafqrhlSvTZtgS0OYH5CDic51MWUkKgVsCNg1qWhQa6fJu+4JzmUswTr1LjubLdTnGpPkKz3IcT5jniFBfsKRVmpHUGeV7ISXOk0ll0tCkngvEy6DmT8WwjZnPz+vBeX1+31MuUX5Los9d//Ssx5kGe1i3elUzcr0z1E5jPVokFvawKNh9eKdlUIJ6o3uGEnKaHSgefm7e4467lPd2lIm66MimtNsjHeEVPU5H1jr/4tof0C6Teu9vPDeOZvJOTk86873aaR9Su0gSPzgRbgUBvgfg5jJRBusQhyN7JaN+w5Too3zByMexDt3vSK8gB57kQP0CTMjYUHYC4Xt5tFkq19MOHDyP9es5us2nvMxHY4SP4cZ8psZcSR8E2v7jkEmAmlW0OyVjcBewc0JaYhnhtSOKdzuiXDn7e1+VYYp0ppTnOULWDQmO8a7G061E/ul4bljcakEFuNPROVcrV95adqN5pm/mGGuo5FNBuT9aJArqOiVDzWW3PW2aN23yq4pYp0WfbEtDmBOYj4HCeT1lICYFaATcOalkWGujybfqCc5pLMQ+lGJ1LWbP0eEDKJgOuU9r7oh9OmOeI0wqeF3LSHPCIW01UnjMpFmXtXcXiCgMuT/Coubl5G5dXlEr7XeSUX5LYeK//bJA4J6T0yrt++ypGkvh24H47WmWm+lHsfCtlsfMikICSQOnSpfTtqB+b3oyaeJikpy0xwmKbnB55ac1iJL0b9sQRmdKux/44xjSV4mS/9AuksXO6vvjjOc7OqY+7/Ymj9l5fsUSKdaYYbpnARgKXl5edTXScH3f1CGPKS+3jTBG52CjXKSvvQ68gxWG368SUy5Th75SHXMfLSGlOdZxl4qX34+1OzARCYFd1PnG/ccWx5VHgEkA9zwUWdwGbp9zCpgIfP35MPPajLRr8l5V0OTYtr7mt3/SDDolnrrllp5ge12tFje2Xd1glYjyq+POUtXnZvhNVG+06AjXUcyjH3Z6sUwR0HVOU5rbOnrfMGre5Vcje6dFn601nQwJzE3A4z61EpIdAUSBx8LC4yQTLnh3qh+zyrZ/blls5zaUAxi3OzudnIp54rmzwnxFMSV6sU32EZodPtiSmuX21eY447VB1kKeInTTba93efrurgbjE/W5/i2Rva765eZsd1PGc39u3b9u3Ga8yxQ+2pUTedDJoT3bx2+gxFJ8vH2+2Yex0lZkqYi5oWVksqLD2JKk7/NGL2qeIogWOX2QZFn9xx11igjOlaa5745yVvzAkccAopRCHfW9e8ayasve9Wiel35J4STC42+npqbIbXFWEnQJxDuqcs5o+a7RzdxutkPIey7/++mujOBNX3odeQSLFbldLGf6OljPaz52kM6atlo6OxNf+bJpaZ4dNxda9fjRQMVg0cR7jYOx8oDySFCeU2kubjVLrEmAjrnWvnFgZUnr47VBTjky2p2Sfv01sPeKcWDr5DoKmyzEI464iqX0KaoxRtZ1k0PXagOw76URF+uOqoXOgaZBO1IBWM4xKQz2HQtntybpTQNexk2iGK2iZNW4zrJb9kqTP1s/NVjsUMODchO9wbpLZh3DHxcxLObHDn+XCs0PrKE0j/4OXo9NcCmni6EcM9+3kF65L90ciGdE8puRrzuskmo90e6hWZunPCzlp1harwJ0MxHnOJNizujfeo+bm5m1wdEeN7JyYF9GlzNTfYK//u+rJycn/BtR82r4fnNe8LPaUndakIzkoJf7FZSo59/NacW/LYrZjOhJWuoCZ5oC5u7urle98aKNf8hZ33KV3ShIv1fq55VsVJ4r8+eefeXjTQuIbkIt1IGVifNPu0sOLe0zfaps1i/MPt4lny21jymvnxIl49Dx+mGfLHW26eQwQl3pEnTHsZKCnM1WzXSGlzqesM2wG53BcHB4edraf0TeO31EbNu+dscUeO/vkkfJIf2dU/VbYh15BP5mJt4pq0Dl9NNrPaW6zlfIevbViuxHX5u/evSutM9nHYkqm2ekcWrBpcjrDvUQDNWU3IC5YEn8dMA7YQe4AuQTYtNZN3wJsmsLe6y/uArZ3TksbTl+mnXscu9mPK7XEYz+u18Y44epylCph08fOqtK04UjhMV+9NkkjjaqNlIuWaF2vteD0+GriTlSWwtJVQ22yh+pE1Ua+mkANdW1zVyzf1Z+si5mtXd7brmOtxlICtcwat87GbRGVWZ+ts5jWUdCd2VzZCtOX2tidmZQCcjh3Kk1fMTqTNOUK02c/8biYbcKGLZ3EwcPYaee970ES5tmhbRhdvm2j13tbp7kUuhSliCca3umHoEtTXOIhikEe4+k8iSSejFJ4a9fZ+e2h2lQt/XkhJ83aYhU48UCc50wm6i7+GuivRx/677//Hmjno0cTSU1vGePMN16Cvn//ntIYbZmA4vTCmJCwZWydm68yU525nucKqyyLlEk10YJNXyIpCYuJRqtPWGeb9uHDh4kRakcc4vJppGQs7rhLTHBWsiOh5dEWux9xjR3hnUdWymFVuoiNmWP5HvstdNbzWCF6Gv0i771V4rutUsR6pyHfMGWIJOpevv7YC9H3Sym10jpTpnBsgQniL+nVftzn46LYvtXiROCUVS6l8Z+gtVx9r2CCQ2+QXUQj2Tk9b+IqGvkqzfSOFI53bd50VBbD97kFG6Sa7TyS2ouCYhGXlicr8ajYKQdgJC86e0MxppwFcpChdtoUT/EUOdtLgOLAWi5TWtj+vNlENGp4YmXYMg1FwAlGJjuvIqPsph84KiKUKk/2cbxhirz4Eq8Zs/SMUaV1OVIq5zTX7Hmt6FxoOoFGaXZuu6AViiej2iM0Atd3vZZYQE11IIcq9WQm60Rl6S9dNeSpKi4M2IlKROuxWrgV01y7PMHJa88baifrzqq7yq5jZ65nuIKWedNC0bjVnlaKgWN0/jctppT19dlalDrPYlHiSynolmwu6KviIda0PHHPOfQShwUmuCx1OLdU5hUfzk3HQjF8tsfF9E1oyuMWQTfsjbPEDn9WZC3VeJCvig3FbG8cRE5nO9yXWJpbFlaxyZpg5H/L1E62ebH2Fpu44vLejjTmpZAyphdiUza/ceVYLKNYHmpQsXiklHaRfVzr7aHazBYDF/28UGIzm+U3r/kjLRSbnTmfNEfK/tjRdg7EFWt1LE/WofWcyWQ1/19DVbLEk1+xSk3ZY9gmm9GgF5PdubzNvlK27Tz1Rgq3GfsodRqmOZ+tMlMppTnDddZXFp3H7JaHTO9CTEnYNAdgKQsTJyxld1OeL5r6wdu0qyXh6sfFHXcpCc5KdtQ6XOovZsOInWftlO5s6U7DljWwdGJtqvPTDzxFrW5KTDF8spGLKJrifqvLMbgw7GBx9WDMQkpVq5qSppBRG4qm1C403HGRUnCdV1hxUIRkSlRbrpNyUAzS4DcdXMXwLdvkjSh20ivYKIU7XLkJp1hYk1XRcCiOoWRpGGrsu4qsBauarDIkccw06nle7afpNSV2xQfvliTuNzQGOSM0VarSKSnrHM7wEqBYMfIaUlrIbnU05XTO4SmVYZsaWGpmR61RmXOpaGo/bpOjfqWZ8pRGv5g32qpWoylwDKV97nJESTVRF8MnOEa2rzPRbmwUySJW3sPrtcRyae9ExSkyTt+lJm6aTlSkv3rVUDyasuUxmrJEuo1W6xxGi+xEfjeKs9/K+9xQl2pytTpFSD/Vjbaq3W9T4PQ1fH1dx41KZyYra5l7FMQ+N24ru57VZ2uq/ysr6KZsLiW8NBLSdB7f81vJDuem+rzWw3npx8X0Y78pF4nRvARsU13qF57S4c+atVGHsJZy4yCQmxr5YvioVi0FnVKa21xUlo7rXWWzRWCHXznNpeBH01o8UpqWpxkQKzU7kZgBW/69HXFqKtNieFytp9SWQdZpGhno3RKmNLNZZkdtIUu1Nz4GV+yx6Fxdnv6B20EKcSeRtA/E5bbFbvw0t0gSa2DvGt6knbjfkFlNzR/srkDK+SCvUtnCeI/KNRXwRuHR4kQxF2t/Kf21H6MObbSXHiun3D7cZlCm1C4MflVWm+VVZqo2p/MPXFlZlK7rag/bCBywc5xYxIkJS+nTJO4xcbXpE9ZUKMXwaIqzXmBiLrZZrXbEaptGNSUxizvumq49iqWWL49XdsV+W94pTElbZ6GUruc7129fIaV8M67xrGpTWMpmXmSlhSlbyNoDsJiesQ/GgIpSKHVro6Z1JixL5AT9wNqiXGKg4yKx1DoHYaO6jt10VA+K4lGZLQ91eVyNuRqy+l5BYt2Yw2qlqezVwoqQKK8JriirTcpQdbLWubq72rxH4NiHZyl5Mzyzl1K4rI+lsZGmUo5eaPGrvFM6UmbTUzV4AlK62TnFeJV/EZcAkf2comVhgp7t4NUgizClGdwmd6V6PvZ5JHEYZMrLonBOrEVxYI5Uynm0xYOupT7nX43RDO5tlyOxck4/eJhXj+pCU/swRsWo7n36kH27XksULjXjefuQLWSVoVq9o/Ikxt97tZTGZEF1NWWoagLVrDhSbNd3behknXgwNp0aio3DgrqOibme22pa5n4lonErHqel5W0O237Fsc1W+mxVvcSz2LIKuprNBYWknC6zwzDKbsp8zW3A2eFcLf0VH85LPy6mf2wgrrlK5+vaj4NfJ7pxUD0wW0Kq4yG1xbSr4b6U426b7kHpwiQ0Wqz28CunuZRCT+ycxNVcSmy914nzb+nWSTTCvWMrbZh4cl/l7aHaJrEUGNSTdYlrB2C3aQadNEu1fa0fS+e7Uh3OP8bNiHw5Fsa+N5GeqsHLZQ9r/jBz8+K5t2IVSVye+JmGxOoSDXd0NGtb1ZR8RfVN3NE2q5VO7bUJ63c1VboGmCY7GcUqM7VNKe9w2zWVRWLrNGD/OLHgOi+o8uN6st5klvLpE5bntH0hqmWi7TarNV3CTTAisLjjrsmqWo4jDRsVz9SlXXQOO3b2ZYsxbN9dSezaBl1nwrap3tVti9msFlwxZMqGqFiyxTTky3GwjJeeONjjKjrfVyyEUuwuvRDHHuKpluNCQ9JJHRchUKyT1eWopeOdp6oHRTUB0XkYqh5WI68NWX2vYCjPCeKJMZTOs0msMOrQcLX7WuoYDO6gBRucdJ4RJhZ0JL7Uk+83GpOCkJik8RLgEiClmGKdznN3fnZbbtexVO3zHBUX+lXF6HsUI4lqn8jee7V5Dhwl1qLtL1c73TpP9MXyypbHSNV+djmqnZyqdhYy3jVyZw0prdB0RT+fFJYSvP3HzqN1TddriVwtPZbipVycJkpVut+JIzFV1d2V9h4fR01AYjrTV2s63Ir5mjJHe9hQdx7+WVmMcVos1ZOZnKxLqSp+XFPXsZivBS1rmXsXlsateFopLS/reraz0d63PlsnSF7cyyro3gf7zjdsaajzssgWouymTG16N2Oyi77O2utwLtWZ/OPiDucVHBfj3b2ttgPRacnLun1hjDtobhxUS6QpZP7DfS7fmspumnCnuRTnxHs64w2LRbeneqQM2OZ3VoOsnV/liFP7KSz/tjjInFJn+q3TdHbbsqybos1zly+MccoOiuKocmkXnZ3/zouRYgwTVNF+JTvBVon92EhJqTEZr+FKTNJ4Cdi3mr/t3LxoaBLLLG8yigvjFeRGx0+cL+MqNE7bpYpeTGri8oBPprZkIeWaqt/87JLAlieSlixUv1plpqrZXETIasoiKnDikRurRQswWelslLBoY9edsPQyigZq1FHdpkGQzm7lIAW0xOOudMpoKcphe9ulq9zo1pcqRudlanWTYiGWakIUTfHbTZejg9EiU/oqEjbZmTe9yxuJnLIhCuHOvmV0ckqFvmm51K4fZV28SoyM5yXSmaRiUc6kf1ubx5kEOi42LYgUsVhn02g71484SwdFsapny8OeJavxN4Wsu1fQWTSzWiHOXJ31JMpxpLax2j5H3RjVJ+V4zOttfh4ZNUlZ5HM+s0+Q/TF2Ua1deckWF2LX0S0pHQWDDw3FLooD5cUEFJcjGWOcDoq8LgGKGrXLia1iVnBRZFtebtSmYYLAJV7A1rJsND4z2cDRRrVo1CrUeXFdbIKKy9FWDJ6wRJbVdDk2qpxxzqqt4RMHxtmqWA3y5dL93YlTNcHuUvqHY5ygI85SDyQ3zxeGvV5LxGzpRJVahuqTNCMluDTWl/vkCxN0ohL10ldL6RyO1CQ2JXKvGurEzGZ1rFTzmwD7hc/qZN2UhRDID7emhcXd1G7K7DzDtczblEvi8T5Sk1stu1EHvhIzmx3Ii7ue1WfLD4R1F3SezQUtpFTO/AQah16U4DS5m+2Ac4pYrDO4UsQ5t0uwFR/OKaU8/+NiyvGQ9HH7cBv8/kUcbukJ2Odnh+KYzett58Kuhvtcvg1++tg0wpQGcE9Ocy101UHF2mNqjHs6cYxU+wMDlshGJ/f1jTjVlmNtYJx3xnhuMK91TePJgwxfO2nmzmtdqA7m1FbjyL7nTGplVtBdTJ2bFzUg/qLpjwY9xhajiYnMl94rUmvUGRiXIhFbnJ8i5og/9jL48fZP2svpj1NvZCGauerJsjPNLSsMeKJtd0jpYWxaQUtxTt/LLyWg1nlxmWovx9l+u/SyiAO+qYdUW6+ywGiOxj6E+yUsWqoVJ6ylRKpfxXknzhRjHDhNdT7Cx9hdbZxNaSg6zKoNjPqcfg4dSjKOheJOY7m2ShTXKQLmy00jodEbydeJhU3BiyUbCUsp0+LuYjlSHv2isC1GNexyGEb2S/vt/BhH39gJK2azsw0PqGFHGap7LNauxKumnDG4IsJhU1j0We6y46J32QVd58XXNk1WNWGdLdjgh2GkIT+IUhbW3SuolsicQ+K0lXJmibZ0wBNcnJWiEpaqyqiDsFqwOVfCMdKWePbPdl3qQ0bNHLBNTjkFxB6j/seaY1AU43QJUNQoLQdObdNUaqmqH6MJjbHWAVvIUsJG+tjZVehxIJTiHHVkMsCrlwDV0imFRGGNOj7TrxZFRgY//Pv5VLmGfUY5UrUPXY5++BMMHnY2JtEGlupA9nHYatCZjJ2skHKyHrBvEHksNZhV+TGu1xJtmzpRta16NSMRkrijlNVS2o1pOlEpqd1onZT2cPqj2ewPEwAAIABJREFULwU8qmtUhlhzo/y2rFzbARvv2jBSXrvH6mFYDNmfk3VTSVUP9qJPtrxpO1mKs7aRaUrPvoVrmbcscY1b9YDNQ5Z1PavP1u8sFsW9rILe8pCfcvOok6XTWX5wtSxEVz96IwP2pqpZnv+tZIfzig/n9R0XY1+XRfydd5CrTUo07MMOckadrN6zq+43Cxnqwj+yUNxpLEf9qbZpxXVqkxQa1a0ipHTfZ9MLlmKc4dNjLHpXw30p56ZNNUpxunwrVo/qstNc1aQaEq1f7RFdCowDvLZlqEaYElJ7IA/Vzvc7ua9sxKlUfO0fl/u8kJNmyuG26HWaBuJKVTrLY6m/EetsepJtsUo5ocQep7lFslc1/1mUSqm8nz17VgrxMV0gqvLh4WH6+tuseXx8/O3bt/YY4uz78ePH9nWyby8vL9+/f5+vGVcmccxPlpd8v6vMVJ67ZS3MvCy+fPkSjXVG+vT0lC1ESCxH1c1D+plH1y3+suvzFy9eRCTZcuy0M8JiwmLlLCVZwn7889cZQ8sKcRaM9ETasnWKIwhxLRFF1rLtbBPWctKJnMb1ebFpyjKY3rK1gORfPTw8nJ2d3d/f5yH5Quw9pdDz9bdfmPlxV83g4+Pj69evo2pXv6qGRC2NK9KDg4PqV4khcUa7uLgorhzH+9HRUTEkW76+vo5irYYXQ+KA+vr1a3Hz6qkwstaU4Mh7bF7bEGUH+1ANUbEVytIfIS0n97u7u+IYRJ6MSGokrLaqF1k6l6PliUKPfyMZxVYoNuxsiDojL65we3sbhZinv/hVvjxIaxBisaNSNY72JwZz847Q6enpzc1Nvt9NF7JzSlaU2bZbHgubJmCy9R0XYx8X7969i5anpUDjqIwVosa2rNP5VTSGnz59aj/6tm/Sa5OhV1DLspTA6DVFzWlPbVTRaLqjJrev1v5ttNsxGlU9o8UIV3QA2rdt+VYLNnYL1oI/z68Sz/75qFp0Xd6+fVvMS3QA4oxf7G0Wv01cTjmyIqopr1z2+RJg1MvqKMdoJKPaxMEY/2Yfs3pS7Ea2XAhkK0/578wvYIvllXdsdj5wVExVFFaWsEFGjbL6k1WhiDk+5pUhqlBKzYnhkehJRpLiQrt6ns1j67EQqcpGtPKERZ+h6Vq7M/6UhnHOXY7I4HjVICLfZvCwE799hTjl1dac/FzZvvkKvl399VpiGTV1oqKtqz3wq8N90Whs34mK1MbVQVw45KeA2vRP2YmqTUDvwJSzcDBuOT7QL3lLb6jHa6X352RdW3NSKm36YG91JH8nN7VrczrDQC3zIIWicWtnzJq4RVzPrrvPNt5ZLKsACyro9ho7zbcGnKNNiDpT1B72VrLDuWi76fKuDue9PS7iOjf7y0qqeGi0HxdxYRsd3bx88yvc7ImU0hMO+WrpC1mqIj2lAzY+xk23/GGJlAj3+cZB+Ix6Cp5+uM/lW0qdH3uddZ/mBtGLOxpxZzalJUwfbWhKWNwFjpsa1dHveK4sjpemrUrh4zUU2Wk9mvRovWOnxbNMhCzo9tD+PC+05yfN0qGxvo9NA3GlnOb3zjxnUpLJPm7/XGL13tN0j5pH6Zb+ajMpMFGghDn2x+h8dyYsZRJtrFOKZ9jfR9nIYZWZ2khgPivPuSxKNXaaj/EAQWfpTJOS6l7iMYL2tFU3mSakd8LiOiEDL/3WUZbsuJyIZwvas9z5bcymrrZ+OUtcmHXGMMYKcz7uavMbxZT4Yw9h27vg4vf/Ytu8dGIhakj0lmqTlAW2FG4pnujJ1bK317GoP8V4plyOvLdkPKrulIkp7itqQkvCenwVtStKp7iL6nLvShXpiSpUW3urGaldrZqY9JCoPz1A5r+J46JaB6rVactyjKapOJRW3WOExArRbG66ozjiqo1tNf5+kScmprq7LCR2up+9gkS3+awW7WrpfF1bprFOv1/2ja1qT9mxl84+Z6eSFqxaWIO3YJ2lMKsVEs/+xTTHIVBtoiOefuf9uA5KPKCmH8DZ20uAavlWD5yxQ7ITYrHi7Xa5qVkuOuxqZLKYhsmWOwtoV7WoM2FRkaKfORlU++V8Z61edJcjcjeZc2lH2/eXWoqmqSuV0gK0RLu4r9Z9vZZYHLWdqPaB1ujnl6prfIzK068TFemM3lHnGSo6WtN3ohINU1brHDELw/axzZS99F5n0Q21k3V2PG55sq6tPJ0HZnbs125bDKyO/C/6cC5mbaRlLfNQsBq3rH3o/W/KVclQhdUez4r7bLs6ixVrxXwKur0aTPBt01VSkWuk5agJLRlc061kh/NIVSiLdozD2XFRLbLoqrUcsCmXftU4BwnpcUUZdaa251mbnrgq77GLsKrezo5Gr/36pXoFUZukiKffs0ORqtoIJwgcb7jP5VvLgTnZVys+zQ1oGEdByrEWB3h0gXqc2qIUag+HaMTaW55qHiMNKUkdfJ2UXEc2B99vU4Qtbk2bBF2Wixj/qTL2PqEUyyi6KC0ni/bB7WI86cv7fNJMV1romondoWLu4rio1u2Ip98tkjhS4rhoOqDy8Fhn+jHVPan5/yqWbracu1vYVCBqatVz7JCUy7A4aJuefaxesUSux+u4J2qsMlOJeZ/barMti00Pz0HWT+mqDrKjHpF0HrY94hxkk94JK3YsYrm2uxCB0fctrplyBEU5xhVFS92ONnP6bkcx5S1pywtlbg177TM0eWpLC1FwUQTFLDctR+FGFap2PSOGlOOx9vK4lJimj50pjLQ1bTt2eIA0iUX4mm6oZNmMsqjWgRJyVImmrk7VKipPrNx0oMVX1U0Sr5pKqWr5uGnDVU3SPEMcF9VCj8ozRmFF21jdVzUk6nlU6fb6Ft/GOomVPEajUprf3lmuZiELKWYhluOQr64ZgavsFfTG3OGG6WeiqHjbV9E4RwzSc4uqVa1X04Ts25l9h5Vzo10nNoylOKORrO2CRmyJFTXrqNRGUq2QcbiVEjDlxzh+q0lqColWurODnSU+DsbZXgJ0dkqbsj9g+Kgn4n71p6lfXcx10EWFqU18hFfP7J0jCSlJLSZgsuXaPBZTu6ta1JmwSGQcpJNBtdx8LXK1Ly+0yxGZmsy5tKNBjqymQmm6QhmkrJt2OtvwJo1SiSzuei0RvNqJau/uZtHW3nsOsfROVMQTbV20DNXTSkk+Pu62E5Uo2b5ayvk3sffVvqNtvl1oQ+1knR0yIzXgKVV3J13Hbar6/LfVMg9bRhq36ok1MSTlqmTYwmqPbZV9tl2dxYp1YG4F3V4NRv3WgHOxYmTLcUoaw9zhXKUeJGSMw9lxUS2a9uMipf9cjXOQkN5XlHt44yBatkHMe0QSDeAY7WoWZ0r1c/k2nn8e8ypPc3nuBlmIEYzE+6pxlMWacU0X56OWXccZMNrA6qV0fpDG0dHjLLmrvnpKUmdyeygXLi0UyyuWa4d/I7CzZKuFnpV1S3MXpZZ4i78aeUrIfp40U2QWvU5L61Gs26U8Rm2sbcoitsRKGDFEjaqNpLjfbDmOl1ICpvy4+ppvbl61yvUPab9eGq/iJvbAImNxBooTSTxTG0ltOgJ3lYuSzyozVcrjUj7Osyz6H6hbbJnSVd0i+q02jWJqr1Fbxb7Fxv0SVtufaKmK0bhFyxbn7NgwuuBRUllhxb/xMa7BIjy+jfattndezN/Ysw7aiyn/tiWzxdTG8nwa9tAOvVLy2j/GKalUall5xSVfRNV0URpf5VCdC00nu/aEpYwzRlLbIxnv25BpyXj6jeHBUzheFyJqV+JBESUea0YJxoFfagciML5qqRItoyeRtWG5ov60FOJyv3JcVOvJeMdFaG9UM6PyRyWPTaIVjX9jOUKaWtrajIz0VFaxwlf3GyF6BUWipSxv2iuIqlitop3dtqgeUZ+z1n57GS1Y9QAcrwXbvrwmiCGxja1NSUt/LKKNb/PLltg86nBUvwiJ8GicqwVRGzJg5a/NQmLgpgd75CXyuNxLgPTzZm2pDRI4VKOXWMSJqyX21UNgygvYQcA3jaSzgHZVizoTFmUdV0yb5rf3+kN1LDdthebQ5Qjq3m5bbhiHauJB3WO12rodgT2iWscmq7xeSyyaaicqZZwtIm85oqMuNXWioj2J+KNrlHL5EAfRTDpRiZgtq6X0GxPlW/ay/VctxVrbps2hoa5t0GpTO2zgWk/W1Vo0z65jNZ1rCtEyD16aGrd+DWBKQzd4YbVHuL4+267OYsUqMcOCbq8G431rwLlYMbLlOCWNBO5wrmpvHzLG4ey4qJZL+3GRculXjXOQkG2uKDftLEWCF33jIFq2Qcx7RDLqcF/ky+XbSKetTaNd32luU4GU9aPVShwezI+17I5VtMMxYBj/RkPU8kRZtlX0t3s3j7vqq6ec0CNTOcvYCy23h2p3vfrnhfbwpJlyRC96nWhPaitzKbA2j54zKSkVPy6ou2huXrHgtl0eu79beyhmgXHGGuR6LPoZLXuZ+KtVZmpiw6F2N8Oy2PZw7bV9Sle1V8QDbNTZ/gywj15R9EhYPKnZVHWjKm56HZWe6mhF42q2adfTh8/wuEtBiMMk+ogjXU/GNXCwpCSjuE6c2tKrQewisRoYOK6qtg8cFwul33LUrvSxv2ryWkKi3Gsv5vN0Jl41teyi9FViNcsTsJQFx0WpoOPj2MdFmG/UylVT2BkSWZisxlYTo1ewlMO/Np3jtdtRVQbvuWnBqgfg2C1YbbWZT2Di2b8pwVGjBhmlqZZLdIdSrkybEjZG+P5cAox0mVMt5ZaQuZV+XqNmeAHbwjjeV50FtKta1JmwKMqZ3HzNK1X6QuRupEvFqCqDdzkiX+PVwPaYO8fo0s1La0YLULvr8fZYSsBsP67sei3RudSJiiGXxA2z1aI6xSa1NWrLwBl2ojaSKa2c0tXs/ahQaV/bf1xWQ+1knR1rPcbh06vKDLuO6Ylf4ppa5pFKTeO26ak55apkpMJqj3ZNfbZdncWKlWG2Bd1eDcb41oBzsWJky2MPODucq+bbhIxxODsuqiXSflykXPpV4xwkZPsryqhCe/LsUJxEBjHvEckEg28u38boJPSLc02nuX4CKVtF2zXek6VbHnG76qunnNBncnuo2gzuz/NCe3XSTDmWF71OaSCuWrGzkKY8Rms/Ug9whrdI1lrz/1Mt9cRqUd1QyNnZ2a4Qjo6Obv/5+/Tp0/39fY9kxLk/TrHHx8c9th1pk1VmaiSrsaNVFmMLiz8XiC71u3fv8o+lhaiKDw8P0dr1butKEWYfY1ZD9DwODw9rv91V4EKPu4ODg4///F1fX3/9+vXbt2+DAMZDOVHop6enPWK7vLyMIo6/9vPjNrvokSqb9BCI2vXln7+oXTGM216gifHHxUwc/rPq/ySm3GoEMoE4eUUrF0dE9OSj1R3kuMhijlYxWs64wIlDb1faegW7kh9qv8V2e8BeQdTMGfbchkITz2oEon2Oy5a7u7toom9ubrbPV3RaovL36w9vv/f2GFwCtPvsybcLvYDdk9JZfTZ1OXZexNHTq01DnLlqw/cncN3Xa4nl2FQ9mjaPE0r0oKIfdXFxMci44pw7UU0I6wvXUK+vTLfMka7jloBbbq5l3hIw31zjllMsfUGfbeklKP0EcgGHc05hgcAcBNw4mEMpbJ8Gl2/bGw4Vg9NcimTcSI2/Ae/Pxk5jsl8MdMezkCkJsM6AAnv1vJCT5oA1Z+lRRWvvOZMtC3Gb58AHedT8Wcy83DIPNp+bQPQt4tncePbrx48fKWmLWXkx4WHmvYdVZiqldGa4jrKYYaEsOknRmcgbq2i74gIpMTtRFeMOYmzy9PSUuElxtfy95IuYk7Po4y46i/EkTfz1mDESZ6iYFjLU8/cxsTPqTCQjqlxW6yL+169fxzM68cMEURWLNcTy/AWiQKNeRYcn/t00tZtOOoqmKf2p+mheomq9ePEi+7f6Ma6oN02w9QkkCmTHxX/b3G/fepwfo9JGk5j97aRV1CtILOiFrvb4+Bg9t971M07W0SuI+qkVXWgFWFyyE8/+KaNqWS80Kv+m/eG8Wd7tTOkeZecSIB0t2sbaleNX4mrDd3KCrk1JS+CiL2Bb8uWrpQjockxfUtE9q159xHV3tAbTJ2bOe1z69dr0tnvYiUpHjjHt6F62r7/RYHt7VMN+q6Ee1nPpsek6LqsEtcwt5bWHjdsqr2ejiPXZSvV8rQVdyqaPqxRwOJeK1eFcAvFxegE3DqY3H3aPLt+G9dwyNqe5FMD45ffs4YTsKcGUTfJ14lmv7PmEmKGaB1oYVcDzQkVeJ82ixrKWPWeyTXmto+abm7dNHZj7tlkPLDoW2TyEeKwnv0ceD3jFbIS4QR6PNi5iXkpuvcpM5blb1oKyWFZ5zTa1cRWU/Yp2TJpKn5hXzE5WFfMJV8W2LlaL5i7+jUkyccmU/UXTFw3gQp/qXvpxFyM1cVb6/v17/Bt/cVYqllcUVpRRVlhxeoqSWsSDp8XaaHlXAlG1snqV93kiJVm3J+pVNk0ualc2FbPHuEm0TjFe0zLdLtvLQhuWXZWa/Y4tEKeMOCJamtz80MiOjjm0unoFY9eK+cTfUj+Lnbeolln97NF0zyezUrJQgQHHTHOBePohehS1LXOpxxI1fw7Ncp7ybRZcAmyjt/Rtl34Bu3R/6Q8BXY4JqkH04WMOeXVH8ebYmf8aYDXNU4a0VM5IRrFjMJ/rtSl9SvvKOlHRj4qBxNKIYtEqhn3W1IkqIZQ+LnpuXjEvLceCa8Mi1D4s6zouq5S1zO3lpXFr91nQty1FGbko9kP02RZUrJK6nwIO5/0sd7mes4AbB3Munc60uXzrJJp4Bae5TvCMKMYVs7u01ecV84dnsofql/tkaSfFnFfwvFBT6ThpNsnMM9xzJkOVy3Jrvrl5Q9UB8RAgQIAAAQIECBAgQIAAAQIECKxBYIwx0zW4yAMBAgQIEPhfgaYzZsyh8vs1/0vlE4EhBVYzN29IFHERIECAAAECBAgQIECAAAECBAgQIECAAIHdCTTdNSul6NevX6UQH1cj8O/V5ERGCBAgQIAAAQIECBAgQIAAAQIECBAgQIAAAQIEJhCId+bc3NxUd/TmzRsT86osQggQIECAAAECBAgQIECAAAECBAgQIECAAAECBAgQWKuAuXlrLVn5IkCAAAECBAgQIECAAAECBAgQIECAAAECBAiMInB1dVUb7/n5eW24QAIECBAgQIAAAQIECBAgQIAAAQIECBAgQIAAAQIECKxSwNy8VRarTBEgQIAAAQIECBAgQIAAAQIECBAgQIAAAQIExhL4+vVrbdSnp6e14QIJECBAgAABAgQIECBAgAABAgQIECBAgAABAgQIECCwSgFz81ZZrDJFgAABAgQIECBAgAABAgQIECBAgAABAgQIEBhF4OHh4f7+vhr1yclJNVAIAQIECBAgQIAAAQIECBAgQIAAAQIECBAgQIAAAQIEVixgbt6KC1fWCBAgQIAAAQIECBAgQIAAAQIECBAgQIAAAQIDC9zc3NTGeH5+XhsukAABAgQIECBAgAABAgQIECBAgAABAgQIECBAgAABAmsVMDdvrSUrXwQIECBAgAABAgQIECBAgAABAgQIECBAgACB4QW+fv1ajfT58+fHx8fVcCEECBAgQIAAAQIECBAgQIAAAQIECBAgQIAAAQIECBBYsYC5eSsuXFkjQIAAAQIECBAgQIAAAQIECBAgQIAAAQIECAwpcHd39+PHj2qMXppXNRFCgAABAgQIECBAgAABAgQIECBAgAABAgQIECBAgMDqBczNW30RyyABAgQIECBAgAABAgQIECBAgAABAgQIECBAYBiB2pfmRdRnZ2fD7EAsBAhsLRDvsdw6DhEQIECAAAECBAgQIECAAAECBAgQIECAAAECBAgkCZibl8RkJQIECBAgQIAAAQIECBAgQIAAAQIECBAgQIAAgaurqyrCy5cvj46OquFCCBAYXODnz5+dcb548aJzHSsQIECAAAECBAgQIECAAAECBAgQIECAAAECBAgMImBu3iCMIiFAgAABAgQIECBAgAABAgQIECBAgAABAgQIrFzg9vb26empmsnz8/NqoBACBAgQIECAAAECBAgQIECAAAECBAgQIECAAAECBAisXsDcvNUXsQwSIECAAAECBAgQIECAAAECBAgQIECAAAECBAYQ+Pr1a20s5ubVsggkMIZA7fzY0o7iVZalEB8JECBAgAABAgQIECBAgAABAgQIECBAgAABAgRGEjA3byRY0RIgQIAAAQIECBAgQIAAAQIECBAgQIAAAQIEViVwc3NTzc+rV68ODg6q4UIIEBhD4OfPn53ROiQ7iaxAgAABAgQIECBAgAABAgQIECBAgAABAgQIEBhKwNy8oSTFQ4AAAQIECBAgQIAAAQIECBAgQIAAAQIECBBYrcDl5WVt3rw0r5ZFIIHr6+vT09OYJvfsn79YOD4+bjqO0rk635vnpXnpmNYkQIAAAQIECBAgQIAAAQIECBAgQIAAAQIECGwvYG7e9oZiIECAAAECBAgQIECAAAECBAgQIECAAAECBAisXKD2pXmR57Ozs5XnXPYIbCjw8PBwdHQUh0YcNflUulj49u3b+/fvY5Le3d3dhlH+3+qPj4+dG75586ZzHSsQIECAAAECBAgQIECAAAECBAgQIECAAAECBAgMJWBu3lCS4iFAgAABAgQIECBAgAABAgQIECBAgAABAgQIrFMgZgTFtKJq3k5OTmKiUTVcCIG9FYiJea9fv76/v28SiEl6scLt7W3TCi3hP378aPk2++rVq1ed61iBAAECBAgQIECAAAECBAgQIECAAAECBAgQIEBgKAFz84aSFA8BAgQIECBAgAABAgQIECBAgAABAgQIECBAYJ0CX79+rc3Y+fl5bbhAAnsr8Pbt2/xdeS0IsVrM4mtZofar79+/14YXA703r6hhmQABAgQIECBAgAABAgQIECBAgAABAgQIECAwtoC5eWMLi58AAQIECBAgQIAAAQIECBAgQIAAAQIECBAgsGyB2rl5z58/Pz4+XnbGpJ7AoAJfvnxJebVdts+Li4tNd97yOr4sqpcvXx4eHm4arfUJECBAgAABAgQIECBAgAABAgQIECBAgAABAgR6C5ib15vOhgQIECBAgAABAgQIECBAgAABAgQIECBAgACB9QvE271qpxudnZ2tP/NySGATgdpZrE0RbLRyFkntkViM/+TkpPjRMgECBAgQIECAAAECBAgQIECAAAECBAgQIECAwNgC5uaNLSx+AgQIECBAgAABAgQIECBAgAABAgQIECBAgMCCBZpmEJ2fny84V5JOYGiBx8fHzrlzpX3e3t6WQto/fv/+vX0FR2W7j28JECBAgAABAgQIECBAgAABAgQIECBAgAABAoMLmJs3OKkICRAgQIAAAQIECBAgQIAAAQIEFizw9PS04NRLOgECBAgQGEGgdm7ey5cvj46ORtibKAksVWDTiXmRz402ubu7a++pvnnz5vDwcKl80k2AAAECBAgQIECAAAECBAgQIECAAAECBJYp0D56v8w8SfVmAubmbeZlbQIECBAgQIAAAQIECBAgQIAAgXUL/Pz5c90ZlDsCBAgQILCRQLzXq/aG4snJyUbxWJnA6gV6dCNrD64mqKurq6avsvAPHz60r+BbAgQIECBAgAABAgQIECBAgAABAgQIECBAYHCBHjcIBk+DCHcrYG7ebv3tnQABAgQIECBAgAABAgQIECBAYF4CiU9IPzw8zCvdUkOAAAECBMYRqH1pXuzq/Px8nB2KlcBSBV68eLFp0p8/f56+yc3NTcvKr169Oj4+blnBVwQIECBAgAABAgQIECBAgAABAgQIECBAgMAYAp4zGUN1WXGam7es8pJaAgQIECBAgAABAgQIECBAgACBEQUeHx9//PiRsoP7+/uU1axDgAABAgSWLlA7HShmAR0eHi49a9JPYFiBly9fbhrh69evEze5u7tr76Y2TaNNjN9qBAgQIECAAAECBAgQIECAAAECBAgQIECAQA8Bz5n0QFvfJubmra9M5YgAAQIECBAgQIAAAQIECBAgQKCnwNXVVeKW6WsmRmg1AgQIECAwQ4Hr6+vaVHlpXi2LwD0XODg42Og9eLHy0dFRItqnT59a1jw5OUmPqiUeXxEgQIAAAQIECBAgQIAAAQIECBAgQIAAAQIbCaQ/PZK+5kYJsPIcBJ79+vVrDumQBgIECBAgQIAAAQIECBAgQIAAAQK7FXh4eIhXlzw9PSUm46+//jo+Pk5c2WoECBAgQGCJAnGm+/btWzXlP3/+jGlI1XAhBPZc4OPHjxcXF4kIf/7557t371JWjm7qH3/80bRmzPGLV+o5JJt8hBMgQIAAAQIECBAgQIAAAQIECBAgQIAAgZEEPGcyEuziovXevMUVmQQTIECAAAECBAgQIECAAAECBAgMLPD4+Pjly5eNJuZFCt6+fRuPX8dI68CpER0BAgQIEJiHQJwfayfmvXnzxiygeRSRVMxOoP3tdsXkvnr1KnFiXmz1/v374ral5fidXYdkycRHAgQIECBAgAABAgQIECBAgAABAgQIECAwqoDnTEblXVzk3pu3uCKTYAIECBAgQIAAAQIECBAgQIAAgY0FYupdvOEn2yx/M16ExDtG4mP8u3GMhQ3iXSUv//l78eJFHhyB2XI8ou1p6ZzFAgECBAgsSODy8rJ2RlBMBDo9PV1QRiSVwJQCMePu69ev7XuMCa7pE+qur6/Pzs6aIkx/+V5TDMIJECBAgAABAgQIECBAgAABAgQIECBAgACBqoDnTKomQpoEzM1rkhFOgAABAgQIECBAgAABAgQIECCwHoGYHZdPyZs4V3///ffh4eHEO7U7AgQIECCwvcDR0dH9/X01nl+/flUDhRAgkAtE36/lpx8+fPgQt/PzldsX7u7u4t3OTetsFFXrQnSEAAAgAElEQVRTJMIJECBAgAABAgQIECBAgAABAgQIECBAgACBqoDnTKomQpoE/t30hXACBAgQIECAAAECBAgQIECAAAECBAgQIECAAIH9FHh4eKidmHd+fr6fIHJNIF3gr7/+yl+hXNzq5OQk3tucPjHv9vbWxLwioGUCBAgQIECAAAECBAgQIECAAAECBAgQIECAwAwFzM2bYaFIEgECBAgQIECAAAECBAgQIECAAAECBAgQIEBglwJfv36t3X1MLqoNF0iAQC4Q78379u1bdXrezc1NzLW7vLx8fHzMV65diBU+fvz49u3b2m8j8M8//0yf49cUiXACBAgQIECAAAECBAgQIECAAAECBAgQIECAAIHtBZ79+vVr+1jEQIAAAQIECBAgQIAAAQIECBAgQGDOAgcHB09PTztJ4d9//x3PZ+9k13ZKgAABAgR6C8TJ68ePH6XNY65R55yi0iY+EthbgThY3rx5U/v+yTB59epVfBtT9V6+fBlHVhxxsX68VS/Wj3l9TZNjY8NY/+rq6ujoaG9hZZwAAQIECBAgQIAAAQIECBAgQIAAAQIECEwg4DmTCZBXs4v/rCYnMkKAAAECBAgQIECAAAECBAgQIECAAAECBAgQILC9wN3dXXViXkR7fn6+feRiILAnAnHPPg6leLvd58+fqz8SEXPw4m9TijgG47V7m25lfQIECBAgQIAAAQIECBAgQIAAAQIECBAgQIAAgfEEvDdvPFsxEyBAgAABAgQIECBAgAABAgQIECBAgAABAgSWJ/Du3bva13Z5GezyylKK5yHw8ePHi4uLbdJycnISc/y8jXkbQ9sSIECAAAECBAgQIECAAAECBAgQIECAAAECBMYQMDdvDFVxEiBAgAABAgQIECBAgAABAgQIECBAgAABAgSWKhDv+6q+5uvly5cPDw9LzZJ0E5iBwPX19dXV1c3NTXpa4riLWXmfPn2KozJ9K2sSIECAAAECBAgQIECAAAECBAgQIECAAAECBAhMJvCfyfZkRwQIECBAgAABAgQIECBAgAABAgQIECBAgAABAjMXiOlD1Yl5kebz8/OZp1zyCMxc4PSfv0jk3d3d9+/f7+/v49843H7+/JkfdM+fP4/5eK9fv3716tWbN2+8KG/mZSp5BAgQIECAAAECBAgQIECAAAECBAgQIECAAAHvzVMHCBAgQIAAAQIECBAgQIAAAQIECBAgQIAAAQIE/k8gZg/Vvtcrpg95c5daQoAAAQIECBAgQIAAAQIECBAgQIAAAQIECBAgQIAAgaKAuXlFDcsECBAgQIAAAQIECBAgQIAAAQIECBAgQIAAgb0WePbsWTX/8f6u29vbargQAgQIECBAgAABAgQIECBAgAABAgQIECBAgAABAgQI7LPAv/c58/JOgAABAgQIECBAgAABAgQIECBAgAABAgQIECCQC1xfX+fLxYXz8/PiR8sECBAgQIAAAQIECBAgQIAAAQIECBAgQIAAAQIECBAgEALem6caECBAgAABAgQIECBAgAABAgQIECBAgAABAgQI/Ffg9PT05uamavHr169qoBACBAgQIECAAAECBAgQIECAAAECBAgQIECAAAECBAjsuYD35u15BZB9AgQIECBAgAABAgQIECBAgAABAgQIECBAgMD/CTw9PVUtTk5OqoFCCBAgQIAAAQIECBAgQIAAAQIECBAgQIAAAQIECBAgQMDcPHWAAAECBAgQIECAAAECBAgQIECAAAECBAgQIEDgvwKvXr2qQpyfn1cDhRAgQIAAAQIECBAgQIAAAQIECBAgQIAAAQIECBAgQIDAs1+/flEgQIAAAQIECBAgQIAAAQIECBAgQIAAAQIECBAg8Pj4+PLly+Lb8968eXN7e0uGAAECBAgQIECAAAECBAgQIECAAAECBAgQIECAAAECBKoC3ptXNRFCgAABAgQIECBAgAABAgQIECBAgAABAgQIENhHgYODg+/fv5+cnDz/5y/emGdi3j7WA3kmQIAAAQIECBAgQIAAAQIECBAgQIAAAQIECBAgQCBNwHvz0pysRYAAAQIECBAgQIAAAQIECBAgQIAAAQIECBAgQIAAAQIECBAgQIAAAQIECBAgQIAAAQIECBAgQIAAAQIEfgt4b95vCf8TIECAAAECBAgQIECAAAECBAgQIECAAAECBAgQIECAAAECBAgQIECAAAECBAgQIECAAAECBAgQIECAAIE0AXPz0pysRYAAAQIECBAgQIAAAQIECBAgQIAAAQIECBAgQIAAAQIECBAgQIAAAQIECBAgQIAAAQIECBAgQIAAAQIEfguYm/dbwv8ECBAgQIAAAQIECBAgQIAAAQIECBAgQIAAAQIECBAgQIAAAQIECBAgQIAAAQIECBAgQIAAAQIECBAgQCBNwNy8NCdrESBAgAABAgQIECBAgAABAgQIECBAgAABAgQIECBAgAABAgQIECBAgAABAgQIECBAgAABAgQIECBAgACB3wLm5v2W8D8BAgQIECBAgAABAgQIECBAgAABAgQIECBAgAABAgQIECBAgAABAgQIECBAgAABAgQIECBAgAABAgQIEEgTMDcvzclaBAgQIECAAAECBAgQIECAAAECBAgQIECAAAECBAgQIECAAAECBAgQIECAAAECBAgQIECAAAECBAgQIEDgt4C5eb8l/E+AAAECBAgQIECAAAECBAgQIECAAAECBAgQIECAAAECBAgQIECAAAECBAgQIECAAAECBAgQIECAAAECBNIEzM1Lc7IWAQIECBAgQIAAAQIECBAgQIAAAQIECBAgQIAAAQIECBAgQIAAAQIECBAgQIAAAQIECBAgQIAAAQIECBD4LWBu3m8J/xMgQIAAAQIECBAgQIAAAQIECBAgQIAAAQIECBAgQIAAAQIECBAgQIAAAQIECBAgQIAAAQIECBAgQIAAgTQBc/PSnKxFgAABAgQIECBAgAABAgQIECBAgAABAgQIECBAgAABAgQIECBAgAABAgQIECBAgAABAgQIECBAgAABAgR+C5ib91vC/wQIECBAgAABAgQIECBAgAABAgQIECBAgAABAgQIECBAgAABAgQIECBAgAABAgQIECBAgAABAgQIECBAIE3A3Lw0J2sRIECAAAECBAgQIECAAAECBAgQIECAAAECBAgQIECAAAECBAgQIECAAAECBAgQIECAAAECBAgQIECAAIHfAubm/ZbwPwECBAgQIECAAAECBAgQIECAAAECBAgQIECAAAECBAgQIECAAAECBAgQIECAAAECBAgQIECAAAECBAgQSBMwNy/NyVoECBAgQIAAAQIECBAgQIAAAQIECBAgQIAAAQIECBAgQIAAAQIECBAgQIAAAQIECBAgQIAAAQIECBAgQOC3gLl5vyX8T4AAAQIECBAgQIAAAQIECBAgQIAAAQIECBAgQIAAAQIECBAgQIAAAQIECBAgQIAAAQIECBAgQIAAAQIE0gTMzUtzshYBAgQIECBAgAABAgQIECBAgAABAgQIECBAgAABAgQIECBAgAABAgQIECBAgAABAgQIECBAgAABAgQIEPgtYG7ebwn/EyBAgAABAgQIECBAgAABAgQIECBAgAABAgQIECBAgAABAgQIECBAgAABAgQIECBAgAABAgQIECBAgACBNAFz89KcrEWAAAECBAgQIECAAAECBAgQIECAAAECBAgQIECAAAECBAgQIECAAAECBAgQIECAAAECBAgQIECAAAECBH4LmJv3W8L/BAgQIECAAAECBAgQIECAAAECBAgQIECAAAECBAgQIECAAAECBAgQIECAAAECBAgQIECAAAECBAgQIEAgTcDcvDQnaxEgQIAAAQIECBAgQIAAAQIECBAgQIAAAQIECBAgQIAAAQIECBAgQIAAAQIECBAgQIAAAQIECBAgQIAAgd8C5ub9lvA/AQIECBAgQIAAAQIECBAgQIAAAQIECBAgQIAAAQIECBAgQIAAAQIECBAgQIAAAQIECBAgQIAAAQIECBBIEzA3L83JWgQIECBAgAABAgQIECBAgAABAgQIECBAgAABAgQIECBAgAABAgQIECBAgAABAgQIECBAgAABAgQIECBA4LeAuXm/JfxPgAABAgQIECBAgAABAgQIECBAgAABAgQIECBAgAABAgQIECBAgAABAgQIECBAgAABAgQIECBAgAABAgTSBMzNS3OyFgECBAgQIECAAAECBAgQIECAAAECBAgQIECAAAECBAgQIECAAAECBAgQIECAAAECBAgQIECAAAECBAgQ+C1gbt5vCf8TIECAAAECBAgQIECAAAECBAgQIECAAAECBAgQIECAAAECBAgQIECAAAECBAgQIECAAAECBAgQIECAAIE0AXPz0pysRYAAAQIECBAgQIAAAQIECBAgQIAAAQIECBAgQIAAAQIECBAgQIAAAQIECBAgQIAAAQIECBAgQIAAAQIEfguYm/dbwv8ECBAgQIAAAQIECBAgQIAAAQIECBAgQIAAAQIECBAgQIAAAQIECBAgQIAAAQIECBAgQIAAAQIECBAgQCBNwNy8NCdrESBAgAABAgQIECBAgAABAgQIECBAgAABAgQIECBAgAABAgQIECBAgAABAgQIECBAgAABAgQIECBAgACB3wLm5v2W8D8BAgQIECBAgAABAgQIECBAgAABAgQIECBAgAABAgQIECBAgAABAgQIECBAgAABAgQIECBAgAABAgQIEEgTMDcvzclaBAgQIECAAAECBAgQIECAAAECBAgQIECAAAECBAgQIECAAAECBAgQIECAAAECBAgQIECAAAECBAgQIEDgt4C5eb8l/E+AAAECBAgQIECAAAECBAgQIECAAAECBAgQIECAAAECBAgQIECAAAECBAgQIECAAAECBAgQIECAAAECBNIEzM1Lc7IWAQIECBAgQIAAAQIECBAgQIAAAQIECBAgQIAAAQIECBAgQIAAAQIECBAgQIAAAQIECBAgQIAAAQIECBD4LWBu3m8J/xMgQIAAAQIECBAgQIAAAQIECBAgQIAAAQIECBAgQIAAAQIECBAgQIAAAQIECBAgQIAAAQIECBAgQIAAgTQBc/PSnKxFgAABAgQIECBAgAABAgQIECBAgAABAgQIECBAgAABAgQIECBAgAABAgQIECBAgAABAgQIECBAgAABAgR+C5ib91vC/wQIECBAgAABAgQIECBAgAABAgQIECBAgAABAgQIECBAgAABAgQIECBAgAABAgQIECBAgAABAgQIECBAIE3A3Lw0J2sRIECAAAECBAgQIECgS+Djx48HBwdHR0ddK/qeAAECBCYVeHh4ODw8jCb68vJy0h3bGQECBPZe4N27d1kLfHx8HK3x3nsAIECAAAECBAgQIECAAAECBAgQIECAAAECBAgQIECAAIG1CTz79evX2vIkPwQIECBAgAABAgQIEJhW4O7u7uzs7MePH9lur66uTk9Pp02CvREgQIBAo0DMnb64uMi+fvXqVbTSMVGkcW1fECBAgMBAAjEf79u3b8XIfv78GTOliyGWCRAgQIAAAQIECBAgQIAAAQIECBAgQIAAAQIECBAgQIDAogW8N2/RxSfxBAgQIECAAAECBAjsXuDLly+vX7/OJ+ZFgmLix+6TJQUECBAg8Fvg5cuXvxf/dX9//8cff9ze3uYhFggQIEBgDIH49YrSxLzYy6dPn8bYlzgJECBAgAABAgQIECBAgAABAgQIECBAgAABAgQIECBAgMCuBMzN25W8/RIgQIAAAQIECBAgsAaBd+/elZ4w/vPPP72OaQ1FKw8ECKxIINrq8/PzYobevn0bM6uLIZYJECBAYFiBr1+/ViP8/v17NVAIAQIECBAgQIAAAQIECBAgQIAAAQIECBAgQIAAAQIECBBYroC5ecstOyknQIAAAQIECBAgQGCXAo+Pj8fHx6VnjmNiXswA2WWy7JsAAQIE6gQuLy9L0/NiZrUWu45KGAECBIYRuLq6qkb04sWLaqAQAgQIECBAgAABAgQIECBAgAABAgQIECBAgAABAgQIECCwXAFz85ZbdlJOgAABAgQIECBAgMDOBGJi3uvXr799+1ZMwYcPH0zzKIJYJkCAwKwEqtPzYn51zLKeVSIlhgABAusQuL29fXp6qubl5OSkGiiEAAECBAgQIECAAAECBAgQIECAAAECBAgQIECAAAECBAgsV+DZr1+/lpt6KSdAgAABAgQIECBAgMD0AtnEvB8/fhR3Ha9jilkfxRDLBAgQIDBDgdPT05ubm2LC3rx5E3NIiiGWCRAgQGBLgWpjm0X48+fPg4ODLSO3OQECBAgQIECAAAECBAgQIECAAAECBAgQIECAAAECBAgQmI+AuXnzKQspIUCAAAECBAgQIEBgAQK1E/PiBSDX19cLSL0kEiBAgMC//hXvyiu9+NT0PPWCAAECAwpEh/nFixfVCDW2VRMhBAgQIECAAAECBAgQIECAAAECBAgQIECAAAECBAgQILB0gX8vPQPST4AAAQIECBAgQIAAgckEaifmxUPGJuZNVgR2RIAAge0F4i15r169KsYTU/Viwl4xxDIBAgQI9Ba4urqq3TZeNF0bLpAAAQIECBAgQIAAAQIECBAgQIAAAQIECBAgQIAAAQIECCxXYO/emxeP0v78+fPw8HC5ZSblBAgQIECAAAECBAjsRKB2Yt7Lly8fHh52kh47JUCAAIHeArVNuhc69fa0IQECBIoCR0dH9/f3xZBs+devX9VAIQQIECBAgEAm4C62mkCAAAECBAgQIECAAAECBAgQIECAAAECBBYqsJ65edntiqenp5h69+PHj2wh/o3lCMk/Rjk9f/48Vl5ogUk2AQIECBAgQIAAAQK7Eqg+ZBwXF9+/f/fbH7sqEfslQIDANgIxs/qPP/4oxRDvdLq8vCwF+kiAwE4EsvHe6kjv169fDw4OdpIkO00RiIJ78eJFdc2TkxPvmq6yDBiS3yIp3hOJ5U+fPsWFzIA72jSq2SZs04xYnwABAr0F8pbQXezehjYksIcCedNR7N3Fcy/Rrz4+Pt5DEFkmQIAAAQIECBAgQIAAAQIECBAgMGeB/8w5cXnaYtgxBhxLY46lj/nKFggQIECAAAECBAgQIDC4wOnpafXtH1dXVybmDU4tQgIECEwjEA34X3/99fbt2+LuYs5PvBD148ePxUDLBAgMK5A9Yxqju/nvqZVGeuNjyx7jOG351lc7F2gqoJj8vPO0LTQBtY9lF4+g7NcJm3I3nvxsE9ZEIZwAAQJjCLiLPYaqOAmsW6C2E1X7q9O1Dq9evaoNF0iAAAECBAgQIECAAAECBAgQIECAwA4FljE379u3b2dnZztksmsCBAgQIECAAAECBPZZICZp3NzclAQ+f/7sJ4pLJj4SIEBgWQLRjEdjHi8UKiY7Psb0vJiSXQy0TIBAb4F48DSGdvO3xPSOx4ZLEaidmxevm9ZzTi/BsMqm27XPU02PcKg1Z5uwoTIoHgIECPQQcBe7B5pNCOybQIwwFH9YYd+yL78ECBAgQIAAAQIECBAgQIAAAQIE9kFgGXPz9qEk5JEAAQIECBAgQIAAgXkKXF5eXlxclNJ2cnLirUolEx8JECCwRIFozL9//16agB3ziOKVeqaRLLFApXmGAjHFKJ5Zn2HCJGkMgbu7u9rpZOO9um2MXOw8ztkeMrNN2M6LTAIIECBAgAABAi0C0YmK1+K1rOArAgQIECBAgAABAgQIECBAgAABAgSWLmBu3tJLUPoJECBAgECSwMPDQ/arnPFb9fEakMPDw6TNrNRLgHYvNhsRmKnA7e3t+/fvS4mLhvT6+roU6CMBAgQILFQgXvFUfU4upudF//ng4GChmZJsAgQI7ETg6uqqdr/RqNaGCyRAgACBFQgYC11BIcoCAQIECBAgQIAAAQIECBAgQIAAAQIECBAgsI2AuXnb6NmWAAECBAjMXeDx8fHz58/xtHHpJzljVkn8aL03Pg1bfrSH9RQbgTkIxHFd+xhx0zPHc0izNBAgQIDApgIxAS/m5r1+/bq4YfSf37x5Ey+AKgZaJkCAAIF2gRh/qK4QQxBHR0fVcCEECBAgsGgBY6GLLj6JJ0CAAAECBAgQIECAAAECBAgQIECAAAECBAYU+PeAcYmKAAECBAgQmJVAvOspHoC7uLgoTcyLRMY7QD59+hRPIXvaeKgioz2UpHgIzEogZmVUm9APHz54tnhWxSQxBAgQ2F4gGvZo3kvx3N/f+zGLkomPBAgQaBGI6+Jq5znWj98GatnKVwQIECCwRAFjoUssNWkmQIAAAQIECBAgQIAAAQIECBAgQIAAAQIERhJYxnvzXr16lT8gFXf3f/78mf0b8wpqb/aPhCVaAgQIECCwIIHLy8v379+3JzhOo/F6kHj70+npafuavm0XoN3u41sCCxWI+RgxK6OU+Lg2+fLlSynQRwIECBBYgUA07/H2vFLLH79zER1mveUVlK8sECAwgUDtS/Niv+bmTYBvFwQIEJhSwFhoUdtd7KKGZQIECBAgQIAAAQIECBAgQIAAAQIECBAgsJ8Cz379+rXonD8+PsaDU58/fy49O9WSqefPn8dWLSv4igABAgQILF0gfrf47du36bn4/v27d0Clc5XWpF0C8ZHAOgSaDu2///778PBwHXmUCwIECBAoCTw8PPzxxx+lwPio8a+aCCHQTyAblY0fXMt+fC3GdeNqNH1cN9tpbBsvge+XAFuNKvDs2bNq/DFj4e7urhouJEUgO2Sizmc/UxjHS3UaeWc8f/311/HxcedqG60w24RtlAsrEyDQT6BpwKQptn0eeY7W0l3spoohnMB+ClQ7UXE1FA3FRhp//vnnu3fvNtrEygQIECBAgAABAgQIECBAgAABAgQIjC2w+Ll5OVD6rSBz83I0CwQIECCwVoF4TnGjV8t6VG6bmkB7Gz3bEpinQDwk8fLly2pDGr8JEi/Tm2eapYoAAQIEBhGIdj7elVeKKk4KMW2vFOgjAQJDCcTx9enTp5ubm8QIzc1LhJp4tevr67Ozs+pOPTpcNdkyJK5W4sKkerZqinaMuXm1+5ptwmpTK5AAgd4CxkJ70LmL3QPNJgT2R2DTTpQO9v7UDTklQIAAAQIECBAgQIAAAQIECBBYkMC/F5TW9qTGL79eXV21r+NbAgQIECCwDwJfvnypzidpz3j8MGc8H9C+jm9rBWjXsggksHSBN2/eVBvSmJhhYt7SS1b6CRAg0CkQvbto8EurxduKnAJKJj4SGFAgXkoc07rOz88HjFNU0wt8/fq1dqe1E/Zq1xSYKBCzYuJsFc9kJ64/2WqzTdhkAnZEYB8EjIX2K2V3sfu52YrAnghknSjPuuxJccsmAQIECBAgQIAAAQIECBAgQIDAWgXWMzcvSuj09DTeibfWopIvAgQIECCQKND0PFz75unvKGiPZ9++pb1vJS6/+yBweXkZM5arOZ3hw6/VRAohQIAAge0Fahv8eD3R3d3d9pGLgQCBJoHogxnabcKZf3i86+Pbt2/VdJ6cnMSjxtVwIdsLvHv3Ln5SZPt4Bo9htgkbPKciJLCfAsZCe5e7u9i96WxIYE8EopWIzvOeZFY2CRAgQIAAAQIECBAgQIAAAQIECKxPYFVz86J4/L7y+uqoHBEgQIDARgLxPFy81mOjTbKVa5+i6xHPXm1Ce6+KW2b3RCCO6/fv31czGw9GxG+cV8OFECBAgMD6BKLBr53tYNBpfWUtR3MTcJTNrUTS09M0VUOZphv2WHO2vLNNWA9kmxAgUBQwFlrU6LGseeyBZhMCeyXw6dOnvcqvzO6zQPwAVvxAT7yP9/b2NjoY+0wh7wQIECBAgAABAgQIECBAgMBqBNY2N+/ly5erKRsZIUCAAAECPQT6TcyLHfXesEciV7NJb7TeG66GTkYIzFag6TGppqeNZ5sRCSNAgACBbQRqX50Xb1WNZ4a2ida2BAi0C9ROi23fxLczEbi6uqqmJF6E6OctqiwDhsz2kJltwgbEFxWB/RToPaTZe8OVObuLvbIClR0CgwscHR0NHqcICcxNIKbkHR4evn79On4kMeajvn379sWLFx8/fpxbOqWHAAECBAgQIECAAAECBAgQILCpwH823WDm68cIzsxTKHkECBAgQGBUgZ8/f44a/wSRF2/AxONcc36SbwXaExSoXRBYkED8ROvNzU01wZ8/fz44OKiGCyFAgACBtQrEQ0IxW7s6MTueGYo3qca3a824fBHYrYCh3d369977w8NDzF6ubn52dlYNFDKgwGwvUmabsAHxRUVgQAFjoQNizjwqXZ2ZF5DkEZiDQEziNZ+5R0Es6GTaI3dr2uTdu3fV0bbI4MXFRfzrJ7HWVNbyQoAAAQIECBAgQIAAAQIE9lBgbXPz4rd497AUZZkAAQIECOQC8eOC+fJGC/M5h2Y3YLLEPz09zXlu3gq0N6okViaweoHap4ejeSze2l89ggwSIECAQCYQE7NrnxaKk8Xd3R0lAgTGEDCfZwzVCeKsbS1jv02vpJ4gSfuzi9k+vT3bhO1P3ZDTBQkYC11QYW2Z1PmMwG+ZEZsTIDCegE5UP9sFnUz7ZXAdW8XUu6aLx8hgFGJcQvo9rHWUtVwQIECAAAECBAgQIECAAIH9FPj3fmZbrgkQIECAwFoFjo6O+mUtbvj123DYrR4fH4eNcNTYlq49Ko7ICSxOIH6xNeYDV5Mdr0iqBgohQIAAgdULxByhmJ5XzWa8G+ry8rIaLoQAAQJ7K1D7eGUMMvS+ZN5byR4Zn+00j9kmrAeyTQiMKmAsdFRekRMgQIDAPggs62S6DyVSm8d43XrnrZba97HXxiaQAAECBAgQIECAAAECBAgQIDBDgbXNzev9+poZlo0kESBAgACBfgJv3rzpsWHt26J6xLPlJj9//twyhok3X7T2xFZ2R7x6HfgAACAASURBVGDOAvEGpNpHir00b86lJm0ECBAYW6DpjU+dzxKNnTDxEyBAYD4Ct7e3tb9wcXJyMp9ESgkBAgRmK2AsdLZFM0bC3MUeQ1WcBFYm4AcOehTo4k6mPfK4gk1q77+U8vXjx49SiI8ECBAgQIAAAQIECBAgQIAAgQUJrG1u3oLoJZUAAQIECIwk8OHDhx4xz+SxudpH+npkZ7JNFq09mZIdEZi/QNMsi9o3Js0/O1JIgAABAoMIxKvzajt70WX9+PHjILsQCQECJQGPopZA5v/x5uamNpFN05trVxZIgACBvRUwFrq3RS/jBAgQIDCUwOJOpkNlfFnxpMzNe/Xq1bIyJbUECBAgQIAAAQIECBAgQIAAgaKAuXlFDcsECBAgQGANAsfHx5u+zC2emTs8PJxD5hf385aL1p5DiUsDgTkIxEvzvn37Vk1JPBr+7t27argQAgQIENgfgabJ2xcXF4+Pj/vjIKcECBBoEqh9wjIeqZzJIENTsoUTIEBgJgLGQmdSEJJBgAABAssVWNzJdLnUvVMet2BSplC+fv269y5sSIAAAQIECBAgQIAAAQIECBDYuYC5eTsvAgkgQIAAAQLDC1xdXaW/bSCembu8vBw+Eb1iTLk30yviETdarvaIKKImsCiBpnd6NM3HWFTmJJYAAQIEthJoenVeROo0sZWsjQkQWIXA9fV1bT6aOti1KwskQIDAPgsYC93n0pd3AgQIEBhEYIkn00EyvqBIan8bsZT+uK8do3ClQB8JECBAgAABAgQIECBAgAABAgsSMDdvQYUlqQQIECBAIFUg7l58//49ZXpeTMxLuSOSuuOt14tkbx3H1BEsV3tqKfsjMEuB29vb+/v72qR9/PixNlwgAQIECOyVQNMcvHhV1MPDw15RyCwBAgRKArUvzYt1zs7OSmv6SIAAAQK1AsZCa1kEEiBAgACBdIElnkzTc7eONVPuRL9582YdmZULAgQIECBAgAABAgQIECBAYG8FzM3b26KXcQIECBBYucDh4eGPHz9OTk5a8vnhw4e7u7tZ/QxhpLklwbP9aqHas/WUMAJTCjTNuIgWcspk2BcBAgQIzFYgestNneqmk8hs8yJhBAgQGFDg8fGx9gnLeKRyVuMMA2ZZVAQIEBhcwFjo4KQiJECAAIF9E1joyXSviqn2yrEk8Pr161KIjwQIECBAgAABAgQIECBAgACBZQmYm7es8pJaAgQIECCwgUA8DHd9ff3333/HDJN4P172Gr34N5Y/f/788+fPL1++bBDdJKsu9xbaErUnKVI7ITBrgWgkm16aZ7rFrEtO4ggQIDCtQNNJ4ebmJn7qYtq02BsBAgTmInB1dVWblPPz89pwgQQIECBQFTAWWjURQoAAAQIENhJY7sl0o2wud+XEoTPvzVtuEUs5AQIECBAgQIAAAQIECBAgkAn8BwQBAgQIECCwboF4pdsM5+A1mTdNkmlaf27hy9Kem570EJheoGmuRbwfybs+pi8OeyRAgMBsBY6Ojl6+fFn7sFecSm5vb2ebcgkjQIDAeAJfv36tjfz09LQ2XCABAgQIVAWMhVZNhBAgQIAAgY0Eln4y3SizS1z5+/fvKcmOwbeU1axDgAABAgQIECBAgAABAgQIEJitgPfmzbZoJIwAAQIECOydwOPj497lWYYJENidQLw0r3aWRaTIuz52Vyz2TIAAgZkKxJuoa1P27du3h4eH2q8EEiBAYMUC0fTVPgKrI73iQpc1AgQGFzAWOjipCAkQIEBg3wScTOdf4jF01plIL83rJLICAQIECBAgQIAAAQIECBAgMH8Bc/PmX0ZSSIAAAQIE9kUg8acT94VDPgkQGFng8+fPtXuINyMdHx/XfiWQAAECBPZW4N27d015v7i4aPpKOAECBNYq0PTSvHgB9VqzLF8ECBAYXMBY6OCkIiRAgACBfRNwMp1/iZubN/8ykkICBAgQIECAAAECBAgQIEBgEAFz8wZhFAkBAgQIECAwgEDK7ZkBdiMKAgQI/Otfd3d3tS/6CBvv+lBBCBAgQKBWoGnCSUxQ8TPttWICCRBYscDNzU01d8+fP/cjF1UWIQQIEGgSMBbaJCOcAAECBAgkCjiZJkLtarV44/rT01Pn3r03r5PICgQIECBAgAABAgQIECBAgMD8BczNm38ZSSEBAgQIENgXAbfQ9qWk5ZPADASaXpoXSTM3bwblIwkECBCYo0DLCaLp/VFzzIY0ESBAYGuB+J2LHz9+VKNpaSerKwshQIAAAWOh6gABAgQIENhSwMl0S8CxN08soKOjo7FTIn4CBAgQIECAAAECBAgQIECAwNgC5uaNLSx+AgQIECBAIEkgXjbS9A6rpO2tRIAAgWSBaHBqX/QREcTvsx4cHCTHZEUCBAgQ2COBeBlUvBKqNsMtU75r1xdIgACBRQs0TUg2N2/RxSrxBAhMLGAsdGJwuyNAgACB9Qk4mc6/TFPm5nlp3vzLUQoJECBAgAABAgQIECBAgACBFAFz81KUrEOAAAECBAiMLpBye2b0RNgBAQL7IdD0MHHk3vPE+1EF5JIAAQI9BZpOE09PT9fX1z0jtRkBAgSWJnB1dVVN8suXLw8PD6vhQggQIECgVsBYaC2LQAIECBAgkC7gZJputas1U8rI3LxdlY79EiBAgAABAgQIECBAgAABAsMKmJs3rKfYCBAgQIAAgZ4CKbdnekZtMwIECPyvQMvbjU5PT/93XZ8IECBAgMD/Fzg7O/v/H/53qeXk8r8r+kSAAIFlC9ze3saE5GoemmYvV9cUQoAAAQIhYCxUNSBAgAABAlsKOJluCTj25g8PD7UXj6X9mptXAvGRAAECBAgQIECAAAECBAgQWKiAuXkLLTjJJkCAAAECaxOo/d39tWVSfggQmIFA08PEkTT3gGdQPpJAgACBWQscHR09f/68Non39/fxyFHtVwIJECCwJoGmd1Cbm7emUpYXAgQmEDAWOgGyXRAgQIDAugWcTGdevomTJ2O0beYZkTwCBAgQIECAAAECBAgQIECAQIqAuXkpStYhQIAAAQIExhVomSoz7o7FToDA/glcXFw0ZdrzxE0ywgkQIEAgF2h5dV7TfJV8WwsECBBYusDj4+PNzU01F/EjFwcHB9VwIQQIECBQK2AstJZFIAECBAgQSBdwMk232tWaKXPz/GDirkrHfgkQIECAAAECBAgQIECAAIHBBczNG5xUhAQIECBAgMDGAp5j3pjMBgQI9BKIh4lb7gefnp72itVGBAgQILBHAicnJ025rZ2v0rSycAIECCxRoOnFFH7kYomlKc0ECOxQwFjoDvHtmgABAgTWIeBkOv9ybLkXkyfe3LycwgIBAgQIECBAgAABAgQIECCwdAFz85ZegtJPgAABAgQWL9D0u/uLz5gMECAwP4Gmh4kjpe4Bz6+4pIgAAQJzFDg+Pm5K1o8fP+7u7pq+FU6AAIEVCDQ9/+pHLlZQuLJAgMBkAsZCJ6O2IwIECBBYq4CT6fxLNsro6empM53uy3QSWYEAAQIECBAgQIAAAQIECBBYioC5eUspKekkQIAAAQKrFfj8+fNq8yZjBAjMTKDljUbuAc+srCSHAAEC8xVoeXVe06yV+WZGyggQIJAsEM9W3t/fV1dvaRWrKwshQIAAAWOh6gABAgQIENhSwMl0S8AJNk95aV4k4+joaILE2AUBAgQIECBAgAABAgQIECBAYAIBc/MmQLYLAgQIECBAoFEgnu27uLho/NoXBAgQGE4gGpyW+8EeKR5OWkwECBBYuUDLdO6WF7SuHEX2CBDYA4Gm6cfn5+d7kHtZJECAwDACxkKHcRQLAQIECOyxgJPpIgq/5V5Mnv6WEbZ8HQsECBAgQIAAAQIECBAgQIAAgaUImJu3lJKSTgIECBAgsE6BT58+rTNjckWAwPwEWuZLPH/+/PDwcH5JliICBAgQmKPA2dlZU7Kenp5ub2+bvhVOgACBRQvUzs2LjvTx8fGi8yXxBAgQmFLAWOiU2vZFgAABAqsUcDJdRLGam7eIYpJIAgQIECBAgAABAgQIECBAYEABc/MGxBQVAQIECBAgsJnAw8ND7bN9m8VibQIECKQJtDQ4LbMs0uK2FgECBAjskcDBwcHLly+bMnxzc9P0lXACBAgsV+Du7u7Hjx/V9OtIV02EECBAoEnAWGiTjHACBAgQIJAo4GSaCLXb1eLdhrXXj6VUeW9eCcRHAgQIECBAgAABAgQIECBAYNEC5uYtuvgkngABAgQILFvAM3zLLj+pJ7AogbgZfH9/35Rk94CbZIQTIECAQK1Ay4mj5TWttVEJJECAwCIEmhq38/PzRaRfIgkQIDAHAWOhcygFaSBAgACBRQs4mS6i+FJemhfvYD86OlpEdiSSAAECBAgQIECAAAECBAgQIJAiYG5eipJ1CBAgQIAAgeEFPn782DJPZvj9iZEAgf0WaHqYOFNpmWKx32xyT4AAAQL1Ai0njqenp3i7VP1mQgkQILBYgdp3UMdLRD1MudgilXACBKYWMBY6tbj9ESBAgMDqBJxMl1KkKXPzXr9+vZTsSCcBAgQIECBAgAABAgQIECBAIEXA3LwUJesQIECAAAECAwvc3t5eXFwMHKnoCBAg0CzQcjM4Hik+ODho3tQ3BAgQIECgLNAyNy9WbTnplCPymQABAksQiEv4mHhcTamX5lVNhBAgQKBWwFhoLYtAAgQIECCQLuBkmm618zVTRsZOTk52nk4JIECAAAECBAgQIECAAAECBAgMKGBu3oCYoiJAgAABAgSSBOL+2du3b5NWtRIBAgQGEmi5Gfzq1auBdiIaAgQIENgXgZjUHVO7m3LbctJp2kQ4AQIE5ixQ+9K8SLCHKedcatJGgMB8BIyFzqcspIQAAQIEFirgZLqggnt8fPzx40dngtt/96pzcysQIECAAAECBAgQIECAAAECBOYmYG7e3EpEeggQIECAwMoF3D9beQHLHoFZCtzd3dW+6CNLrHvAsyw0iSJAgMDcBVqmdpubN/fCkz4CBDYUuLm5qW4RzeDh4WE1XAgBAgQIFAWMhRY1LBMgQIAAgR4CTqY90Ha4Scqw2PPnz11O7rCM7JoAAQIECBAgQIAAAQIECBAYQ+A/Y0Qqzu0FHh4e7u/vv3//Hj8oFX/xJPHPnz+z54ljlCrif/HiRfxAe/zFMxDx7+vXr+Mn27ff79gxxFPReaZK+cp2HbnLs5bl7vj4ODFVX758+fz5c6wc/7579y5xq0FWW2u+BsERyfoE4rfu4kCONiqO4lgoNlCR2ewojn+zpilroxY9tu4AH7YOX15evn//ftg4xTaewL4d7+NJinnnAu03g83N23kBSQABAgSWKBCnj9rJKlle4rmx9AGNJWZ/PmnWZW0vi8wnrt+zq/hYiPWLw4wxEJcPx8UlfFTsRV/Ct2v4tp/A9fV17Ybn5+e14UsJXOsI/FL8F5FOlWQRxTTzRBoLnXkBSR4BAgQIzF/AyXT+ZVRKYfvtmGxlN2VKaD4SIECAAAECBAgQIECAAAECKxDYwdy86hMh8ThIUOYTz7InQmKyWTwOEv8eHR2tADoxC/GgQwxUXV1dZRq1W2Vfxb/ZwzT5OtnTM2dnZ3MTi8fR4mG1yFcpwXnKiwuRr9qsxaMekbWW+Yenp6f5I3Ex62OCuXlrzVexOBaxHE1K9khZVLBsIf6N5ahI+cd+0zUj5qi3+WzSPMJgKU0/y+aRrv7ZtcQ6/99j+OkplOKxv/yoDLE4hGOQPf5aDuT5VLnEzGYJzrJcauKiTZ5hwxUJjopde7BE4NevX0c9g8SuwySvFfMp7vFSskPtLTOVeAhklT/2tdDjPZ6xiyy0nESixsbM/36YiSeROIPEX7SNqz+J9GMccKv2m8Er9o96HnmPv2LvKGDj1ByXWlH94oTV3s3uVwpZM5KdcbJdxx4jqnynqn0/2G22isqQX5dlTV8UStSBuAA/OTlRItvY7sm22akt2pPsEinr8//3NPbPiSxOmqP282O0JHYRO41/45GsmZhHm9aSkrAyN6/FZ/uv9qTL2hsqfP7bA/j2LfrqLZHkXfrSOrMdZiylc9OPeS89WLKOStaaRTxxWswGpbOWLWvcVtxL3Iguhgtq149uZG34zANXOQI/c/PFJW9NlaRz6OPTp08fP37cqIzih8zi/JL9dlt2ZRGbR7OZXWbGxYUuUOYZJ53ouxoLjUoS59yxR543qsPtK0fBZZc8WW8h6zDEJlmfIe8wxLVA9Jfi31FH1NuTOuC3keuWMdLIe3zrRlsTeK6X1faMK/6NhnHTBrZpF/3Cs4Rl43JZ+Wb/Tt9Qd56MorU0Dt+vlFe/VVTjfTuZrqNM40zamZEYju5cxwoECBAgQIAAAQIECBAgQIAAgWUJPPv169c0KU58IqQ2MTFGHHf6Y/JV7bfFwBiei6coiiHV5bhxEqtVw3cYEvcy475U/A2ShhjrjzHK+Bv1wbjOpA6bqWx3URPi3k/1sZi49VV60ijuLoyU/bXmq7NAp1+hetMof2oqu3sUHxNT9eeff6ZP14xnL2J+bDxekN1qTdxFrBZtSzb9LKWxSo9252tG6x2t04DPEMSBHA3UPB/RWPQB3n7IZPdf26vTX3/9NVK5RNqiFsWzPu0JqP02ast8Hr/OUzhn7TyRPRZWc7x33uxPbOF7VL/Y9cXFRZxE0k9SWUllT7DFHld2EulRD0fa5NmzZ00xx6NU0f43fbvQ8KiK/726+Po1sbbHFcSHDx/S+0tNLNkh0P5TI/m2Wd8p9lvt3ufrWBhEIM6kcRburAxxLMTV1kidgUEyIpJdCUQjGXWj84ogzmKx2hhX4tG2/PHHH3n2//777/m0Gy3nl2haI+V5si0MJbCaLutQIKV4Nu0DlDavfoyanF3FT3bcRTPSec7adNwvWKIRiy5Kafywmt9SiF56gMT1b+14e1SMGEMric3547BjPjMZgQ/w6sB4tRTGG/Cp7isPmW3C8hRWF5ZVSeLYLI6WZ0N/+bB5tlDNYzUk+m+JU0dij7Fy4mVmXOjFNcgYPcNqFmYYElYBZSy0WDQ7aYiKCehcXutd7KiN0SDUNhF5i9GJk62whzfaqnolzPbGdrzOUnRuo8Oc7b2apKy4W4p1o6JsiSe+Kqak6azUHkP2rXH4olLx94iL4cXlAQuxGO2sltd3Mp0V76iJibKrvYQs7XRW43ultPlIgAABAgQIECBAgAABAgQIEOgnMPrcvOx2ZuLTme15iIchYmS2/X5eykBPxBOrte9rsm/jCYbIUYxWj7HHXd3+jDtYkan2h12iFOIJhuznqLN/M4HsXkKAtGweNzPiHnD+SFDtbf64FTH4fd+15muMurd9nClPYqXvJeUWxYCNVSQsGqv4i8qZnsgZrhmPcccMk5EaqGgEoqFIfPJjApyFHuBRb2NGaPsN4HS9MZ6QCNh4EqXzSe6WRMbJIv5aVtjoq/gVxt61bv7aG1GUVl7N8R5PAxSf3S9lc9OP0ZKnTw2NTl3U9piVt+lequvHfs1WqrJsExJt0du3b5ti2KigmyKZT3g0VnGG7V0Vo+71/pnqaGCj59CDIhrn6N4vvePUI+MTbBJNU9TwzhkOxZTEDL24fs+vtopfTbactajZ7ytHNyB6O71P35Olea07ihNrvJc+vUmJTn7Un8FneEaFzK9KZjWkE+VeOyKR14fJfg8r3+O6F1bTZR2pmFKuarfZ9WTn65QRofRxvy27RkWxve2lR+cwupdFimw5Gvyl/LDIKkfg8xJpPxNlq40x4JMnoGlhtgmrTfDiKklKU1mb02pg4ty8fpd7KcPy1SQtOsRYaFPx7aQhakpMMTy6CjGgt9a72AO2FYGWckQP6Bl7jN5X/E02XhQPD8T4Q1x7DnXDZai5eVk/P5+MV6zA/ZZTirIzZuPwnUS9V5hybl5U+2zMJwZbsslU+UI0IP2yEHHmB1G2sOlVw5pOpv0Md75VXAPGmbHlcZ0dpjCqaAwXxyXqpvVqh2m2awIECBAgQIAAAQIECBAgQGCPBOI5oZH+YrxmwIfpi0USA/FNaY4BvuKatcsxXtO0+ZThcSMqnnqsTWExMNaJB2Rj5fjhqMhd/MVCPKQYvOEQeSmu/P/Ye9u7rW1tX/ewfruAJCXMpIIJJSyoIFDChAoCJQAVQEoIVEBSQkIFISUk6SDnv5f30dGWZGnIlmTZvp4PoFvWy9ClobchyY7dCiAL+7BySTad1InFWHyWskhylcIiklKT8GsJas9Y6awxVFxLFsYwVy2XsfiHBCvq9pqaJf3zrUD1qx2yZMSdntJPNd5DAO7MVMSKVaAefrko6zooZbr0UfJRCuqjiqPA4D4qieXUDVyod2qpH32/ump4UuesYUu6Uax9P+thbgmWVAOL52y0LTJbwlysvatFN1SnzJzTZyvd6KHwyt04ZfKFwZ0koK4poxh6mox1Os9WUxrps/rzquKrFRRnDpkqWB5p+KjKlMB5AupANk9xVZv7ZwV58daeSo2TSzypJV3iGrR+/vnOM9OotepvKJU6Bz+v2Tptjde+eIH7qKbUkP8kSV1sytqcqgbuZOcZKKT/U129ulbF0r/68x/l3Rpc1Fc3L4KfoGVSYRkU1ADXjIr5Muaf3nCWntQuVZNfa9O6pQZJ+YNaVpgTWeAD2pYCHjIeTStYAPCkSmLpKgM9X/tZnFwJUdVIEWS0xxYXVNaEP7GFBtWd+XlIR5TXmTvsYjfsK1S5mpNnkLaySsVapAFljP6oCHHue3xadYCb1+ZrwuerMlPL/qO2uLDD+2wtBr0mlahM29bjmsr5pYvd1x5M4/LO7yPtWqvKqfwtZoH5aSMhBCAAAQhAAAIQgAAEIAABCEAAAhcj8P/0KI/sNZa9Om0JyLaowDKpy/C3WE/0r/5kg5O/7LBr6Shu8rCX4hZNQorbo9T2NCVk0agqIWVqV8hismJVTE37FpakinnlA6zZ6VQWHW5QFeejZ55KeNFQOsXKdQH2ZBdIctVyBcWc7WdVdbt6X3OoEpMFNDZGtSAd51JDU6ekf+WuEk/R1U6TAkzoWTxssbRoe4nUGNV+1zrzpcqU5pi91Rj42Ru4uK2p/Qb//bUQnJzeIEPvKGrCsRoYfWajbRQ7E0wlKrZN1em52rv6nIZaVDwToHFEYZI5qmeTvqmTEUAF05/qQv9KQk1iFcsylBzYPWY054yPVBfJalo89/d+MzCRXq2VUVOR+KixwuexaPg2lksh46zVvcSZqjks+r/W+UhUY6YEyxNQV5PsZFTpqgLXL0n5M5cWFDKfS/OnEizWJecjUZvnSIIZAhndcJWScawtwTI5Jh8FWiHFTgY70DPZBzoy9r70wCJMnvUlp6wNmWt6aW+tyyigMSIpgJJSi1Pj1QheTLOrbieHMNesFscyu04WZPFklp6BU/VobYVVXCtV5dIjsJQkP92VLknZpMxFdZJ4ah3F1DSVtSTVvLDKN2gg8c9DljzTCuaq4NRKYukqY01I+uS7dA0KcSzlrhaxWDyWYUUwM2OHAjvsF3Mk+cTEDvTZA19dR0PJD+mI1vRN2rtml/CL7FRdwkvVl05e/+pvmTVpNFxLR3GTa2rF9bNIuhV3TfJafyWVzGKb59oqT4UqjpKSROOCOgqFFDf9K3eVeIou7LUEqsKvTXu24VKsPQ3Ql1wd9WYZkhHXqtLPtOhui6s4t5SaKUyyOFIkoV5GJQXTn4TXv5JwsUNaNE1h5ummVJxkSX3PJpUoUG3r0ZfQd+fV6dqDab7scz61aKBfv0e5pb1zAkQqCEAAAhCAAAQgAAEIQAACEIAABO5MoPHdPFkt1/YhnFFGxk2Z2Oy2EoWU0TlpNo2N2rK0uozWHErqwCqXFThZFietnm4wp4pScbc7uQ/UCsWakS6/s1ubu904a1ewvAxXLVe+1DM8zTcT116MjmSbyjRG5a49HgXIKJJ6GwXInDkIZJMuLRtCM+BNyiDx1na2lrKoe0+STKYWewpXvpsaj+gCDVzDbqBpe37u33q099J75NwTV5UeK6fRZzbaRrGTwS7c3tVv79GQIG7+TICOg8Sj1TKCGFuTOsbizFkitZ1NJVXi8p5xTfl1PfkAbamd5IimUkt58qVTk8lMZtSrF3OPs9Zwb2kCyjqOq3qRPMVMCZAnkOydMj1JRgcyk+G8DBueSlfzTVXqMVKeDUW4TBTVhWV48jvSpFvD3H4mgSSW7mV/plUp5KeIeyafVWJcMrBU8W5L1Np61Ao92foCT/Xz29qOYmWqQMnmpxm1xXHhi8OBCpjJWuNg0HUovNJUWYwcmKW7upBjbZnf+3C8L8MGtyoxr0h6usHGpalI3rQlZWsy/FUVuSiSpDIqf1W+xcDTCrZIfnYlyWu4Kt3+l1kpxKOAqjWp5Jk1xSJJJpeiLs0cYK2TtPPvHXLPdFRdR0PxDumIYuWRGPE8ISim2pdq1r78VEhpeLJVxvw1hwmyi38qqVjybT5JqeIcjT7JoTPTnSp3dSMKkIEpIApQ7EOchEKamQduo+RiSU6XURNHrAAuryqHFKyJPC6RZFVWiaTAbXFJVTICJC1di4IZ+xapWbHti88ko5U0x1XWmqNJJTavxzVpM5WrR9ceTPNln/OpZRq/Vtcj/eekh1QQgAAEIAABCEAAAhCAAAQgAAEI3JxAs7t5MoUXDYUyku4xFCbNpjKk+kcBBu9q1GpPvJcZ2KfypudidkXb5R7+mdyTFjp5ZrZbMqnlHyVP2AQY9bNJ1lctV57wJE97bxmu9VfaAlRXUwVByraWWqCZKlRt4lWS7Ams7as881a9h9LJZKRHxo20PYVd4l6jgQtXoGZ7fu6HXxyG9ojXJK5a62blmY32noJkmqE4n7q9DzsToP481kk1gQ31YhlEJjkWsKF0M0QpLhBmEHKzDCpdPKKpjVdNOTK9d355u8XFtgAAIABJREFUEq9uqjoQNdhk1tua0maGF4uo5VLQOxXXZZmeU8vtYXykPIHk8c8qxR4m+cUyUq9iOa8W107SxzfXbAAVdDJ7JnIbcjdGyY8y6pCN6RAsIKC594WnrEFhN/yU4llOMGsI2NkMF9nU/SZ7BnlqENkgfz5KvuqX3kYEkokkR5NtUwtm6QvhZHWMnCEkKzrvGQwf8QiVn+LmE9fT5AzWz6VqSlzMrhggXg74wizu/QafohhxgGkFk6gXUJJk24yr3uKzZnAIukHluKbbQci1THsMGbHiDfYpdghrNIb575lCX8YWumiFJg9FXc3ouUW1klMmDZr+fCy/fFgUQ2JYsrOEadhXSLa4E1hDetKNtox5ZFub3dMA/fq9+d08tayY/7Vn+Gsty+cQt0dfZ+zu5mrvC+nceXmuPZjmyz7n0/lrRKq1c003J3mkggAEIAABCEAAAhCAAAQgAAEIQOACBNrczSuemJF9ZJuRNEacNEC73eXBuxqxeGs+Eqy4G93koGHSQu1Mnw0rwpU0eRio1X6Dy8V3WGDu3+i9arl8kjO7ZVFVFSx/ajvav9yziehvUazpj/Lyt0hr4ShusY0vLXFCY3GyX3X9hsgIWi2QTHilpjRd+rFj7URIJs3aR0kBzthxSfHUNPa0Dp+/G0xrebrw82/Y7Knl2Wg77FWOy7f3pYdRG1efrL+dw8daj61hxW87cku19nSVyihIMP65v4VWqcqVAgtdzNP5SE/OW1jNeOMhYE1v88WUDjsmgcOfR/mJBHorSewzcPWoybHYZb2nQflC3s0tboFKGAc+9ZYOfuBYU4DmbPMqsUg1TJjmpTtRguoVAx3Y87OqZwgoBb23kpq2ZwjaXUBsWrED4FP9vPyUdSdtDbiZfttpYPM+UwnG2r6nma9xiHNxhXKOZMuShC7A4mCWvgbZ6K85W4B0+dnKzm8Uwx5MilEcyE5qgc9AKBZZtXbIcnJOwS6jJOrfnOlDqC09Z7I5yzNpiQ1WiMoi2fFKM4M521ou8t+2Vs0o/wyPsIVmajx4dEhH5JREuRebSavRLTmVdcVXUwrIxD8lqpN8p0PtTn3F8qeGvNNS6k8v17pT5aX5w2axFdcyfAhajy5F0+y4Ovb4GG0yRVxJpdojmF+VxdzXAkgHnGrt1661Cr3nDD8YhZN13aQSVbnN1T4p7ZoWLf7XHkzzZZ/2qRRMrVKqqL//M4qY/ysOuFISjUfm9P7/gIs8Uhg3qk4LEMEgAAEIQAACEIAABCAAAQhAAAIQuC2BBnfzivYy2Vb2GOLjukmeQVlMMIN3NWLZkj4SOG+E0tOGiIrX85K7rUnJi56yysU2VlnIihH3B8ifQxLzPVlctVx7mEwSVzUrDU9WUKyKzsdtUSQbY8M+qtgfLiJlTjOM5yxDtgMVO1SiTiLlWUmqTvkq2aT+XKDjWohpHHTNJN9PxtU9fjMjliH2UX31U4adKZ+Ltgp7w/buqliVJQ3XFKiqXSTVLzgQ0GoWVxRMGakUrkQ47ATyI06ylu2JHxgyntVISTb35NKuuAd2PsorKGncEOz6ma+RJdN+M5CgIBf7GfQkdvXWRMhVd+CQXo2hFOSb/LlZw8cU4QK5ZDQhWSMWT6mlvX9wDOMurslVCpd+W0f+8Ch6W0v7zlNWCytpVLHpqd3FY7clcUuYuKNoPk1VgsUyxh1LcGRZiTSxtQZjayxY8+JbamFYGM0l4iLLp5+C7SlaPHYEwrfSikXIkRb4PJb8MLRAOGQwmlCwOyiJuj4t1uK+OmgO/s94tyhY7uXttJaKdtnllfkOTx2KjMO+jhtPTOOv2tGyQVMcIoMyHtIRLYiKVgiVpcm0wdWIKMV8FgJiGJCJf2rAckl1crh6jHPP+KhzWORJdqcNMRarbBFS/U88J2xIbFF46YbqTl1lVde6SJjvP7eJ6kulGlEWsbJlKnF55Kpymwz5WJJwIVYlWLLrC8ajVnO5omCHz/Dzi+K2laj6EvwN6l1UM3FWI1XK+svrTO3TYtYKkNSo2owIv41AsYmpgrr2QtvEJhYEIAABCEAAAhCAAAQgAAEIQAACEGhCYNfdPFnrihtvPezOS8lju6RMvRKpaI8bsKvh101yiyIQsu2uj3IPzqME2elnk2NtySMIw/DmweqpXwtV7quWqwrCKQLHnUCs6ovPYuFN6kxz63xSf2LB1FL2aGmrCsr34U06ioyoeVadNlaTmV6g41rjnCxvrJCLz3I+YC2pHv5rkvj+zRtpj4IsaU5O+4btfa2u7TUVq5+aia+f2lfW5HMtoyp/zQb9lJPu5tvYVRKeN7C4JXkunvExxFOUNJ7VaM97pzZmVhDqQHwssbraZzVqVpnqcI9UHD9H3BYCAduqHiM/r1a3aRFgT5hYqZwy+I6dSr5HwjvEDVTIJ7/THfQhRZiq6OAcTz/LUlEYS4B8CzrpQGMpeI8wTFnzVC3zWDHs3VvGp6Vrm3m+mFqhF7udoIzBsV1m6XnC9qfJimhb3XZh8iHj6XEs/Ekt8PmC62m+51w4jDf4TCjY3ZRECh9MqOJGsfgEc5VgZp6fhqk3Xks26d+8GRYbyGwBklgCz9gYNVspnDyWmYkr3SEdkVS02EnmldwVdoMjXiYIgqXVDNutWAoVy+lqLXCw0abqq1o499OuQCGlWkVV92tz2K0Yey8Rd30qlC/zrWb4llbZvBKl3pZ8/UoJ3Jp4qB5V6UoqUNG2P4N8kz9jjWorA6mtEbAMc6oy+27CWkb4QwACEIAABCAAAQhAAAIQgAAEIACBOQlsv5snw0pxb6+32Ss+CxIYapPGuJG7Gofs+C6qlj+FLDL790GTZ2Vkch2m6xmb/h6L3lXLNaxeRmZU1POlE9AWRbIxdlJXS0ckwaRp+5vhHtr5vbpOcAKBVTXJjnrxlITNt3Bu2MCDIzUZ4FLdoIJ6/8wI4x71nku0LeO0tO/Z3jOVm5lCON2TI1A/DSX+0+anK5Sdn37SPb6dZjCe5VF+zXJGpPFCrMmImd849w98BEjtc4Z4+ZbU88XzLAo2iZzB/FN1VDWJyh++ad7dxdAyV0OdkqhQcUR8WhEIVMhhb+XQws0oatzFzV/1+c5tQAsysp0/GFPWfB1ZZrBimE9k51O1UHUX6rTjlXVwtWNPRnHicV/kD3PBKqx5o7vtLH1N5fxp4Z6Kbhg3afQL1KaTCa5omeyUr08v33kuHA5Z9Uwl2D2VxFJqaUjQgfvLveIULuiBg3YX/7QvHn0lv5I7ZhL7BMaoyYtv14HxHVG8shhPO14pWFZemgsNrvficLagY6NtqZe8CcVXs+bz0rxiWEZeV5X5pBo+XZtS+qDkDrq+m9vhLTrWaU5u7A386lOXpb5OVdZQbfJJ+bmvuQONyifI04YELE1+/DDXsIAkBQEIQAACEIAABCAAAQhAAAIQgAAE8gQ23s2z7OrJDJfPu8nTeGNjzQbn/IeZe7Txo7xcvklHsPHZhMmSiHJP5ug8d55vk+QuKefofQYo5rNmI95sAr5quWJ01/CxbGRKP9VRBI1RP7sejjEKJtm6irFWy+of8rt0nTZ1kvIkG53rVdRTSdpkxA2eybwu0HEVUVh28sR8/AkJV9EZx+m20Gajfdv2XmwX+W5w0Ulf/UTSH0p6HK0Izhwk28XO+VsRyyUDJEk6z4ajzDB6wQRYP1tl7Z/CdIgWh9O9YDC1twX7ib0lxzNWTauK2JCO30EJYO0MM98lKvENIlVFCbQ6UL/lp98nVyVO4CKBYIxL8t/vaemsNBTGHdHm1X2x4K0CaPWU4TN+udGqXCPTkRLmO6KrLlHtkC3n29R8+o2eaon5lU7DwSIY1JLty5U06MHsMxM7/NvO0tdGZwffzrBryEAHkgqjGWwnGZR7Mkfn6WbRnQRQsvn+c5FkvMFnKsHurCSW7TO/gfjh1RsX27vdBr6o4sgBvV+j25Oy6xwyjtMtfPIzBFfSwR2Rhu/ijEIKv6c2jXH9ZuVo5B0Np1VGIY1tWWUJqOpnrf3BKNISzCiYeHYVI5DZMjlcqrjH1DQQxv9pF2xwb2yZq/hdXzBw98BoYTVgFudXn++29KudKtFCxvVgQnTIrXsnQMbha5TPFndvAiKfqZflUY9G3btcpA8BCEAAAhCAAAQgAAEIQAACEIAABIwE/qtoHIkDfPny5dGjR3///Xf8yPnI7PLmzRv3s59DuVgMlP0EyKRcpKQjDi9fvsyksOfR119/HRycDVL7448/nj9/HnjafyYTf/bsmT2FJiE3bGvl871qufKlPu/Tx48fW4R/+/at32Ut+4UPHz60xN0WRoJpX8QSVx2FOlVLyIZh1FQ/f/68lqA68D2dw1qya/7qBjPduHqqtdNgawlm/G/bwC17IRluPKoiMBvt27b3Yq3V1tSrV6/cUKLzBB8+fChmURvg22+/LZ5UUK/4888/16Z85/DFQVZz5nPx0bj5yy+/OJl1BqKhSuRHZKm9eKotuNw1p/rxxx/dz7zDj5gPydNaApq5uQ5KcTXhqZ3o+tHj3PX0r7/+iv0b+vhavZZswznhWha39deYmNcBkVF7VxUopNbg0jH9K7d81AsZuamWNdJluqz3799/9913Gun8BLWqUizfZ0K31nQZqTIrr0ysuz1iypqv8d9++81icNPZ5U4TG80B1Dw/fvyYkVPdyBhTcCCDOiLXgzFLD+Ds+amhPzk6C3gnNdss7bUt8JuxENEncGclqTJ9aLknK7pDp06g2N7tU8El2drwThgcMxOoUrMxBZEyFxu+xB4zdZl5F9tVBxttDoXFoSVqxoBmSaFTGIttuVPW+WRrewns8HmeXZ8aLTAa0HUrT53t06dPu8pD4qcjkFxFBqXQojLw4ScEIAABCEAAAhCAAAQgAAEIQAACELgOAeMdPhdM7yor7p/JnuLCj3EURfIrTEfKBkhlscsXXzu6X84imW2vEkzebxFkvU1tv8y1KSRPsW+T5KrlqkV6rvBFJfeb/+Leph4bsBg3nFSEAb2Bkz8vlYRxIYc5grdgxlWmHnW/MHdu4CIcU419Br+9WHUayxD7SGP31/7IFKaifdv2bqlxTYFifQt8nPr5L2nu2mlb7nU36RItiK4RJv+RmTHrgoYkY71tO6vJa6CUP9g4V3hj6SRn0L6KP40pEyxgu20uV6yObctGY+3Eip2UZ+SE2Sj5NYL5Y1xMXq1eLT0PX0/V2VpsIEv6SlPhl+5LcaUAmqhLdePc3UA8OWqVIhbe98kDnLx0A8RjypqHLP3RjMXXqKRbzSqfzuan+V7CF2bbGBQLZinv0qz8qYty79fW/Iz8Ivvui83S14rcT9NiTbD4WEafforhJEyOYr56dJ1KJW3jfu5yjzf4CM4kgqEkgTLEPzUTW5TZX+7Zp2FxghmftgtY1wZP5MjAcY/s8CcpuLpZJ3zGMawjkjzFblnaPpheUSQf3SHWqioJF2mHtej8esGhUxEGDPqL5qxtNjlhFsf4+aHxhbaa6Y1sAhazj+v6/NVH1zpdm+76lTi+Bpd6scxe+lWiTyDpdjOHkVrk55WUKvB0GuVHxN2bgHFKMGz46F1e0ocABCAAAQhAAAIQgAAEIAABCEAAAjGBuu/m6Y25etdg8BbzwNQlO6k26QPP3j99Q23vvCzp6z2I+ZdJKxEZLouvHbXklQ9TtMIbtzSCXNaq2Pg2tSC1nT8bfoLjquXaSXjy6LVbhuouhimqvvxgEa/tp+Hy9aXeKf99m7VWkE9251N1hvl81aPu/8roWhbD9MGn1LDj8pNdc4uw5XTjWnT8qwjMQ/vO7d1SZZb+2aXz4sUL51Zn0m8Kp5m2y2jNUZxkrkW8p39+5fLNN9+cC0vwzRxpY9tRLA9EMP0X36oR2T+060e0MGfYslBawgSTCuP5MD99veXa/5l0G49WJOMWPdcmaX5E6Vu/vtfP6IbuQIUcARkTdFZGn7lTS8/D11O9KF2f1ZLJSastGRnyTVgdgnozfYPrwYMH6nY09kmGuLvWeVmtp5w8MzvyfCR5XLqZizNYNqasReBqC+67cGuBdXaz3/cKgunHmgzyl6pbxpRMClWPZKZmll5FrCrwmu2on6ZVibcEvrwFfgMTogQEUBIBMVo/9I1Wt2rTXM4+DfNv9AX8g5+6rtl2ARukz8+jCGgynJ//jxSMXezNtI19hUv/5httlvvnjtVIR209jpGtSipm+GMqZS2X/IJOg74sRfu3a9dyx//sBNxkMlMQzRmYEGb48AgCEIAABCAAAQhAAAIQgAAEIACBsxOou5un0xjFE0Vdzyuv4ZYFx/J6s7Xobf1ltVw73OYyktVpjOFSp+jyu2KfP3/WETonmMWhzS3FikNW2dbj6Jt9Wh0KuWq5NoO9ZEQdVn78+PHIohlvDqtN2U+3b5ZfZyzyvZMO4D58+HBz+nsiql7yb4J8+/atTgZvzoIGnr9usRksEZMEZqB95/aerJTYs3iM3kXRnM1NgHv3k8ZOWPXrxMORJ5B/MfNR09e8zGtPNVVwqqgw0sZW02CXY37h4IItDgkQ+GR++pJngrlH9msALso9HVp7+vd1dURmg1ZYjk0Ur4Xs4W8RwH7kd48kN4wra0C8utcpQ5210ln2DWdlNKvXSW7NvbUOyk/v87TVP++Z/OcT7/E033/mB6Me8pwlTaasxZrS6B830jjW2jWqOGStj1p01RBg6dJrZVgL779ujFn6GqVt/ppgJBVvT8e+TZJMrMtb4DNl55GRAEqygDIue/13fOQNyAF/P2LwKPhZlWwQl5+TE5jBFrogYhd7jKrcfKNNkI1d65jq8HOZUzDs8H4dTe7OLOh0FEeGmg2WosmLjHgNCWT0x+WCjdehwAEBCEAAAhCAAAQgAAEIQAACEIDAJQlU3M3TwayiPUWnIoxHipvT1GmVSV5TZzlIOnIb0j+qksRu3z1doq+pQf4sWjLrVp5NrHhXLVcryNOmY1c86cmYO7E+K+1SGE+u6yxd7+Onxd5pZNfkU1rcxb5I8uuYbxzR4kMDt7cUC0/C5AnMQPvO7T1fO7VP1e3obvASSzWr+XBtCrXhLRPatT6tNq87hM9fCZuhtRprQZME/9i9jtr00Eb7cToJUPVagapj/WIy1clvYx0dEiyYvBVnU0khLV1K18aSPP0fiNpkxRekyU8RCFRIPmp9ui61/6yVLuktX9LT+5tqW7T0zfiKk3kqMX8CMj8YzVOK8ZIwZc0zD0b/tcDq/O2nXdcSWfP3b4CvhfH9LV26H36zW1denWzM0jdjXIvo2AYBikbmIHzXn8UORLnHw1w/kYpwts3T+gl8h5RREnstB6/8KOqzn7I2BC3Wb00IN7xGxM8I98wEui4Y7QVnF9vOKg5pr0Q22kTPbkCLUeOzRgA7/BqZkf7J+bMsHlp/VZmCR8pMXvMQsBiZsfHOU19IAgEIQAACEIAABCAAAQhAAAIQgEAPAta7ecVXWS/CHbvHfGzuCwHt/ViOoYy8IFTchJbAVV9fWTOr1Z64bajQTax4Vy1XQ85nT0qnQg8pgroF476mWuvmu2fFomnXJH8kVKcu+p3nK4qnADoBnD+2q06m6miInykN3KeB+/IEbt7e29avP730b0a1zcVPLX+4fwm51qf56eBeCOTHPgvtSUi+ePHCl6TTN8PzuHwBakdky6VTl74CD/7Qscv6XI7gBK24bXtRjqVL6ddYjC+naLLiO1f9DpBWdoCg1Ws2rgt1bbPWIezlkp4OcmlUVRbS1fz6SDq5/3Jg21IUU8sfzQw4F1O7SQCmrMWKDkb/ZHi1pq42xtqvPv75559JOZt7+mdGmaU3x5tEKmWbZ4Z2Bwt882q9W4Ioiavx/LxrCea3el20qzURi3b+ep7Wj80nma6AOCCwEGAXe5gm3HyjbeFc208Oq538ynSYGNsywg6/jVvDWFpaxoc9ZMaRBXKbybGhbCQ1PwGdcLCYv7Dxzl+VSAgBCEAAAhCAAAQgAAEIQAACEIDAHgLWu3nF+10SQjbTY43ROh9g2WjcwysfVyYn/2jIWuD8PuVarM3+spYWsVjEdgKsmdXW/F3Efo4mVrw1+df8+xXHpdykXC61mzt0hP3ADsrfUspUhPY8qhpjJqngkeV1+4O7pkDC5Wex+Hp3u/EAd5D+WkNe8w+i9/hJA+9BlTRFgPZuV4PiBElni91H83QvZcwr3i0XYA7su+x4JwkZnyfwBTvLgZX379/7la4RpNPBaPt5+tq7eY8ePfLJ593+wdB8yJs/dR3UwqE4j0ri0qiRbyZLrH4XpYw3Aw+cySe5XcMzaGu6Mtf1zLRMEzrmpSx0albGk3/+5+/3338PhmN9Me+MR77yw7ffh19DefaXgilrkaHai0VzakfkYr5BAMsY4UepDe/HrXK7N6MxS6/iZgkc39xeYvVWNotsS5ibWODtQAgZE0BJYiZ5H39auG1Zoet5us4dv3ZNq1f5a0mbF4CnENhPgF3s/QwtKdx8o82CiDBJAsHCPw6DHT5mMthH5prA0igBtLvd1VI0uIxk15WAxcarrqCfkblr6UgcAhCAAAQgAAEIQAACEIAABCAAAQgYCZju5k1yHMRSpKpDn5YEq8IYty0tW0RV+RYDF3OUsUw71sV0lgCZs0E6vWFMpG2wJkf3rlqutqjPm5peyX+g8Mo9f1jTyaaTED3aUbF3kngzWMPVlougLJ8OcDydgwbuUOC4PAHae8Mq1n1gl9qwC8zFblAi2S9QOfnv6SjOby20Z0AXtOtOH81TSTPDpc9BxytrL0ppiNe1Hz+RNbfev95kbr+W/pX8/RO0Otmw7f6w39GtwTHW3Vr0vL/l3AZvNMgz3Pw0+NyBr1Gb06yKqF5aNhz/Jo/6t053j6sE2xA4f9DQL+OGxC8ZJRja4jJefokaF9n3UeuIj0X6AZy7SNKFHOPIt4UeMjBLb051bTiY526eUe2L9vDm6Io5Vlngm4t3qwRRkqrq1pzQzVXU0mvXei4vreN0fF+vX9DLF3QfT4YLuXUbn/WdQ4SjHwF2sfuxDVK++UZbQIOfDQn45ilm+A3BGpPSLfp4Kqt3J6l3NaZAMAhg40UHIAABCEAAAhCAAAQgAAEIQAACEICACJTv5n358sVyHGTPpl3Dmhh/BMQJL1BrZxdcGDl0umj8ZmT8vlJfpMUdHMuLAzifzHFweyIutVaO/Uerr1quVoRJZycB+2ZS89NO2lNxb5RfK0XzTNcyKvoXJdG1Ab2JuZhOEIAGHgDh51UJ0N771eywoyeWL7m5Y3P9ynuNlDOd/1LAA9cOdsJq136Na6Dsd53eeDevOFgnS6eVQhG4wmy7YJbM8dqeUgy/gNsqRSlYVnDx6Rw/653u4jRV6XM3byfkZHTd/PH7FhkNBlsq4ot5eh37sNE2yWSPZ94iYexd9whwrrhMWYv1ZezV1XI336AoyrAEKI7dQTr5thAEbvJzWL9xn1l6cm6gmu03Ba3ShPtY4KuwENgngJL4NCxuf0Ju2UgqpqnuQhPL3iNUUQwC3IcAu9j3qWuV9MCNtltxPrawzPAH89cFvOClqFoG6pr9Sd+dNJge2TkC3M1zKHBAAAIQgAAEIAABCEAAAhCAAAQgcGcC5bt5gTFuDZbx1Mha9Av4W24wqphNdjdrcVmMp/4b6fLp+wf4gpCW24lBlFY/95/+uWq5WhEmnZ0EtJlkPNOm8xB6x/DO7PzolndFH9I1+UI6t0USlUhneV0Ui4MGbqFEmAsQoL13qsSRE13jYFHbDXYiM3myxbsQ+yeQAwgE7Vp3V/plmhku/Uy3XZTSAU2d6lj7ApsmALpLycU8n3PeHay8tnVT+oqFpdIt07O8tGtPJcDaI99/m8r5KeAuEujat8S5Lxfz/F5aJyxP/Tp2y6WdmMNtfYKhLcmhX8+TzC7jaZFkwxI1k6POlxttdNs6/0zW8aPaHrg2fJxjlc8AAk6em8zS1+YGI1E75knHfSzwyeLjaSGAklgorYWxbCStxcUfAkcRYBf7KPKH5HvgRtsh5b1hpiOnnTeZ4ee1SMbYYO4k463MNYPf35QXkqfzE5Chz7fyrQk82GKwJgb+EIAABCAAAQhAAAIQgAAEIAABCECgH4HC3bzffvvN8oojnWq9uYVO9qbgcORanXX95sBapvIvmrosFb2knzFV62TnsLfZBYUNjlZvOBh31XIFoPh5IAH7llLDo7HBx3aSxZfyT/L6c4knSTKN0clv7HJd+Eyap+64XAFxQEAEaO/91MByJrtf7smUi1+ES8a6m2dxP3jDjHEwQ13X969OSRW7fnxAd+eKBdSse7MMGuW1wFQuuoSjsmiFotnRu3fvpM8q6eZkizJfL4Cubfhft9ChmW1zOcuEanPiFuyWRegelbPIcNswanHugwNybFOhzfTU/P0uWh3Chi9jb869R8TMcmPJTs22R75nTJMpa7HWLHcXlYi0bsANCrsdY5hIPkBm6T6NJu61uUGVJjSRJJnIrSzwSQJ4FgmgJEVEmQDFLaRMXB5B4CgC7GIfRf7AfO3TkoYbbQeW925ZM8MfVuOaNel4T/BeGE0G1K9ipB1WC5fJyGLjlRFjsPnxMngpCAQgAAEIQAACEIAABCAAAQhAAAInIlC4m2c8DjKhnXRwHawdXIjFOOoS49oXKnwJjV8t8KPEbqFo+8mvOIukT/EkXDKW3fOq5bITIOR+AvYtQx221ubH/hyVQvC+w2Sasx28sMjTdleVBp5UDDxPR4D23q/KBpx7dsIbb4v597VcXBwBgSKl+c8ZBKsM+1wiQGH5qQMZRWJKZ//STwsiXcLRkkGrD93Q0Ks95q8IC8CRYYJzM5vf/xKkkyxCV62znNuwzAyTkuNZJKCW+M///A2+F6dR1b9cql7lEBtCkU9VgOLw7d9FrEr5eoGZsubrVMOxpXNWImO6RzVYe0YDNzI4AAAgAElEQVRt1+l5UMtTZukWSlVhkuonHZhkthbMjTNFu7wFPlP2mz9CSfYowP613p7ciQuBbQTYxd7G7dSx7GaKhhttMbHeu9JxjjfxYYY/pqL1/qBHjx75xhnlqzc3NTkrMqYI5DIVAWy8U1UHwkAAAhCAAAQgAAEIQAACEIAABCBwIIHc3TxZ5SxmFElvP6VxYFG7Zm08fWK5INdJThlYiykbq7uYlM6Gjj9aF3w3b8ORkauWq1jvBBhGQG+DCxQ1k7VxUzmTgh6pJVrOgM7Wh1vk0eUBnebPF99/SgP3aeC+JAHae79qtXRK/XJfS5nv5q2R8f3PTilYjvX+PI5xLTBni/Dr/Q7un376yS/mtkO0xiXb5ot/voRr7uAMUDIYKpfEcl7Pp0+f+r3NNS7mqTqK5zItl5/PW612yZmyFlnZb5V07Z99OTXoFDVc4dWcdd/ej9jbPecAcer555qZZdtMo4cC3MoC3wPgHdJESfbU8rCRZY+QxIWATyAwm/iPAvec04ZASH4aCYzfaDMKRrD9BOZsqqee4ScrRS+H1Z5psH387t27wW9uSsqG50kJ+La+tSLM2cDXpMUfAhCAAAQgAAEIQAACEIAABCAAAQhsI5C7m2d5lfWS68h3mG0rZ9dYeoWY8ZTVgSYny7VAi9VMJC1JaR/35cuXXbEHiStHd1Ro25GRq5YrAMXPYwnY3+ip9qj35e+U1ngepXhvbacYtdGN8tgHKQlAA6+tBcKfjgDtvV+VHTh/61eom6Scn6K7qeO0NILvlthnEdtK9Ouvv1oi3nzpZ0HUO4ymiP6VNr36QefSNmRquf6hhdWGl54YhTG+iptO2MjzFMHUgfg9mxTMeEf0FKXLC3m9w3z58q49Zcq6Rsb5GxEp/LDuUQOBTm3m19SapYxvzsMIuNq5vMPvov3CDr516Wftu+9mgffLjttIACUxgkoG07Ki38w/mSOeENhPwL5BgCljP+2pUrCbyJpstE1V9msLwwx/QP1q4aZN2MBs/unTp0nm/AMIkEVzAjJWB1c9k1nQwJNY8IQABCAAAQhAAAIQgAAEIAABCEDgYgRyd/MsZ/WEI38442K8ksVZO7gQBzZeOIkj7vexnNe0WM0kibEU2hVTpsYDl/sLqJ1jGf50pPj333/fdh7oquXaz5YUGhKoujhq7ITXxNNbY/1z22vB5G//ml8mkYaPHj58aElNXZbKaAmpMDRwIyiCnZQA7b1rxc051w22z7sSOG/iZ78IEbw4o8k3dTO1aZk2sIOeATjsUaAY9hNpvoRaOgXp+E+du+unMywqxxFhVxcXcGiS72vdxS7mffPNNxeoo95FYMpaJKzPFxjneIO7R9ncJJs+oBfMBPSmA7Vl2eLWvrdWLPKeAMzS99CL467NDaoMWXGyDX3uZoFviO4+SaEke+p6zk51T4mIewcCxg0U1Pt6ylA1PzHqyfUonbFEc7ZW4xrtFMD1ZbzA1qc1nRZ0XGA+RfVNK6Rv7lsTUppmOa20Fh1/CEAAAhCAAAQgAAEIQAACEIAABCBwFgKrd/Pst5uCYxlnKXlDOXU2xZjasRdgirnLuKxzGMWyPH36tBhmCaCbM0+ePJE9165OxpTXgum032a73lXLtcYK/0MISD/tX+mx9y3JshjPo0ieCV+KbKRk31WlgSeVBM/LEKC9d61K4+XerjKQ+DYC+ZMT89+j8D9kpzVX7/Haz24NOEu/NTIj/YPjDlUn0pyclkmU5mP2GZRL2e4ICpKMiMolsZzOU3YGLdX925iq2WFWgjG4il10fkgaI+ThuTBlLVaBpXNeEjnk0KoGBb2B659//tHrD/RiLP2r1q22bHy9TrH4tQGYpdcSy4dfU79tbwHI57Xtqd1KVrSBbxPAGKuYu9ECb8yOYD4BlMSnUeumU60lRvjDCdgXFKwrD6+s5gKM3GhrLjwJZggwGGXg7H+kL+MFr37TxFUG4aMWdPtLRAqTEMDGO0lFIAYEIAABCEAAAhCAAAQgAAEIQAACMxBYvZu3th8fC31zO6n9ndZCd6xxs3gyQBJajuQqWNUBUNnj9A42nVTTy9jsH7mKNW2Az1XLNQAdWdgJ2HeCdXp1T5Mxnkex9Az20rUKaZTKeLhzkYoG3qp2SGdCArT3rpVSPG3fNXcS30Pg7N/N8y9y9D4VrSmHn90advs0Zi0F/NsS0N2Mba8msaz3gxdpt5VcqXFuoznSORPU1R1ZjYKLebreM6e0/aQ6+5DUhAxT1iJGIyKlc6wxVtNjjT6HT5IPF6BYoecKkJwb6KL+JN/QuKcF/lwqdLi0KMnOKjjk1vdOmYl+cwLJkSvJ5NiJU1IkPPcTsFuodm607ReVFOwEmOHbWdWG1Kw+6DY19OtYyDa7Ym3uhL82AWy8165fSgcBCEAAAhCAAAQgAAEIQAACEIBAFYHVu3kWG8qS08037eygjJ+Bqqq/qsAWAfSlO0uawWvVLFF02FexvvvuOxl59WI2HcWzfKPPknLDMFctV0NEJLWfgH3LUHnZe5hAMJ2w98+/Bk/9n3N+Nch4N09dlk7e+MXJuGngGTg8OjUB2nvX6jN2R11lIPHNBCyXzTYnPiDi69evlwm8Jg9dP1+mshinDce+amQA81NkoYuaS9ck9QhO1Rjl18BhWfd1vRFqnMJVzZyNxSfYSALLxTxf3/S+jBtezBPzsw9J+9WGKWuRYdWtkpsbYwWTWXpRo6oCSP38vtrF7X1R32VUdNjtYxYDeDG7PQEsAiRp78mUuCKAkuxUA/rVnQCJPp6AvdUzcRpfOwNyrDIX2LVlgORksUaAkWiNzE5/WWZ0NiNoBeoYtQTgMuROtkQXASmYZXVT1WkDFgIQgAAEIAABCEAAAhCAAAQgAAEInJdA+m5e1UmpOe91DKuSwJSZyfdwm7JFAONxMZ3K3WxBk3lOR0ifPHkizVnu6b1//16HtDLohj26armGASQjC4GqtmPvYYKs7REtPUOQ+ICf9pHF+LVPyUwDH1BxZHEIAdp7V+yWg5VdBSDxfgTmr9yXL19qb/uff/6pWp1tI2bpSarmMNvEIJaFgKY0Wj1JMaQecluiBGEsN/o0RdyWeJDX2k+LykkGDgmtATyFvxRVlegf0NHFvA8fPpxC+A1C5ocVvptnafUL9vssUQM1s69tFZHPv+RbXMCWn0UCa99s7HpRvyiVH+BEfYilEzNa4H0CuIsEUJIionwAPpuT58PT2QhU2Unsew2zFRN5MgSqjFT2MSKTI496E2CG34OwLuAFlhnlIh8aRQ/a90zToktq3Uw176kelBoCEIAABCAAAQhAAAIQgAAEIHBDAv8rWWaLDcVFvPlpOfvRmcO3fywC+MfmXBUnHe/evdNH8JKP7J7LPT0XXi9p026KDhjp36P06qrlcpBxHE6gyvpc1Rv7RbNHnHO7yy6VSqpPcfplz7hp4Bk4PDovAdp717qzTJ+6CkDiEBhDwLKoqTr2NEZsctlGwHI3r/dZfMvghcptq99JYun4l2rQv3sgpdJ7eSYRDzHGE7C0+kUq+2JwZCnsUlUtUf0i2BEp1lFGM1/gY93M0tvyT84NdGa360X9qiJYJqtLgofrhkUAuwW+itLNA6MkexSAr4rtoUfcQwgwcToE+1SZjtlom6rIlxfGMom6PIS2BdQ1Zr0rOU5T9hlWlDEWfLYRsIzI2Hi3sSUWBCAAAQhAAAIQgAAEIAABCEAAAmckkP5unsWGspTW8iLYM3IxyqzXwPtHzfKxDmdlOUhkf5W7tj1ev36dL3Lt08+fP799+/bZs2eyv8so/PjxY30tREf6atPZE/6q5drDhLjNCdh7A/Uw274qqdZkFHvO7S67VPYBS0Bo4EatINi5CNDez1VfSDuSQH5max9rRsp8SF76/JqlJ2ET/ZDaaZ6pzuVY1rD6vlnzrP0ELVM4VM4ndi631Ezv3PE17YcffuBi3rkqsbm0loFmyXTOAdoulaV/S+K1R7SbFJIZ4QmBgMDa3KD3Rf1AjMzPO1vgM1h45BNASXwaG9z2YW5D4kSBQA8CTJx6UD1dmvZZ8eaNttMxQWAIOAIywiQv5imADnjIGuxC4oDAHgKWERkb7x7CxIUABCAAAQhAAAIQgAAEIAABCEDgXATSd/PsJ2Ys173ORaRK2qp33B7OqvkOqy7O9TOlaadEtjxd1dORPt3Te/r06YcPH8ZYiq9arirdJnBXAlWvIrZ3yE5mtRR773R41+TE9h39dlVp4D5n3BcgQHvvXYlzdpIqdf7WWW8spH8xApYddBV5ng+nXIz/4OIkP4wTyKDJatUb6IPoxZ/G16/0W2wWJSTAHgJauQfHv3Qx782bN3vSvEBc/6biBYpTWwSmrEViQmRXEvt6uZjveQMwS29Yd2tzg94X9e1FsNu4lObhutHcAm8HdeeQKMnO2j+84eyUn+g3JGDfNEG9L6wevTfaLoxuzqJN21rPaIfXTuiLFy/WKlprz3lew7EmJP6nIGC09mDjPUVtIiQEIAABCEAAAhCAAAQgAAEIQAACTQgk7uZVfaPp5sdBqjZ9T7Exbz8JtOif3qw8wJomqT5+/Lh8T08f09NRvyban0nkquXKFJlHIwlU9ZxV/cxSil9//dVenDm7pqpNuFpENHC7ehByfgK09/nrCAmnJVA11kxbiiaCWe7mVR14aiIViXQioIVVMeXeB3QsKqcJs17RUhSVALMR0B08rdx9qd69e3eTi3lzLqz8ujjQzZS1CL9qVcscpsiTAFUEknOD3hf1qySsaiCn6I1rLfBVuO4ZGCXZWe+naDg7y0j0KxFgF/tKtbmnLL032vbIRlwIHEhA7zvWu4/zAmgJMOC4RV4Gnl6AgMXGKwtG13fAXQAjRYAABCAAAQhAAAIQgAAEIAABCEDgSgQSd/PsrxsUiCrD95XALWWpYvXq1asHh/4FJ+SS1bHhfM+YWy5OWtn4VBAd03z//r3z7OG4arl6sCLNWgJVPWfVKcZFkqrzKBtafW15e4evKu8iDA28d6WQ/jACVfp/z/Y+rC7ICALnJWDZRB/wPo7zAjyR5MZjN5aV455So3J76M0c9/nz57J7+BL+9NNP8vR9cN+TAFPWYr1XIaoyKRSzJsDNCazNDXpf1K/CjgW+Ctc9A6MkO+v9AvainQSIfi4CVU2eidO5KrdK2qrK3bDRViUMgSEwAwF9xOzhw4fJV2/E4mnCr/CxPz4QsBPAxmtnRUgIQAACEIAABCAAAQhAAAIQgAAEbkIgcTev6jjIzV+oWcXqFCq1rUIH33IRSb1d+MWLF3rJ1toJkia0r1quJnBIZA+Bqoa2oZ/ZEGVPcQ6PW7UZ76SlgTsUOE5NgPZ+6upDeAjMQECHMCw9CXfzZqis/TL8+OOPxUS+//773h+s49xGsRbOGECfuA8U7NOnT3pZ+xnLsk3mP//8c1vEO8SyDDRX4rBhiVp1VrjKpHAlsJSlB4Gg63ZZ9L6o7zKyOK7Xh9CKLfVeFQYlqcIVB0YnYyb4zEygqsmj3jNX5U7Zqiq3Sm12CkZ0CBxCQN8UffTokX01qrMWU835D4FGpjsJYOPdCZDoEIAABCAAAQhAAAIQgAAEIAABCFyPwN67edcjUlWi6x29qnrLoM9Kt1x++OEH32eAW1spshrrtF+/97pdtVwDaocsMgSqGtqGLcMNUTLSHvJozK4qDfyQyiXTtgRo7215ktqtCOj8wa3Ku1ZYyw664urWzVoK+J+IgKW6e5/L+e233yzEuA5qoTRJGK3H9d4cX7v06RVdNKLfmKSCZhCDKWuxFpiWFBERoAcBdeB+7+2yGHBR3+VlcWCBt1C6eRiU5OYKQPHvRuACc8u7VVmn8vbeaOskNslCoAcBbXfqYl5t96i1wJs3b3rIQ5p3IMAr/+5Qy5QRAhCAAAQgAAEIQAACEIAABCAAgVoC/yuOULWRqRNXcQr4JAmIVdVtk2Qi/Twlno4/vnz5cnMWst4qBR3lHHyi6OPHj7Id6+SfjgNuFj4T8arlyhSZR70J9O45B7fB3riK6VcNW0FqNPAACD9PR4D2froqQ2AIzEYgeSA7EPLf//534MPPMxKwfHJc09TeHzqzqJwO2PX+dt8Za3BOmZf3svsTEmlRv+X5nBAsUvVeA1pkODCMryEHijEs6w1L1KooN1enYfV4h4xO8dG82opQA7m2Bb4WCOFjAihJkknsiQ8EpiXAxGnaqhksGLPiwcDJbloCsvjFb9qSOdfyDb1Xr17pdMfDhw+nLR2CTUvAYuNVR93pAM+0WBAMAhCAAAQgAAEIQAACEIAABCAAgZsTSNzNu9uJmT0aUMXqp59+uvxr41VAvZJNZty1sx17aGfiqiK+++67T58+dSJ81XJlkPJoHgJV/cwidtXm9Dwl3SzJBkR+XjRwnwbu0xGgvZ+uyhB4JAGdys2MEXdrPmvkLZvofMFsjd65/LUgLQocH+UpRqkNgMrVEps5vN7L/uTJE19C3avUxbx7Xq3MjDg+onu67zbmblCGDVHuqUuUui2BtblB74v6taWoaiB3sMDXArxDeJTkDrVMGSHgCFQ1eRcLx80JoDY3V4ALF1+vXX779m1QwHfv3j1//lw37izX82QM1HuXghT4CYEiAWy8RUQEgAAEIAABCEAAAhCAAAQgAAEIQOCGBP7rhmVuWOS7nS6yoNMhvPfv3//+++/ff/+9JXzDMDoUaPkWxLYcr1qubTSItZNA7xd4s8tYW0E08FpihJ+HAO19nrpAEgickcBff/2lN2sUJeduXhHRKQLoe+NFOQcs4ji3UayFswTQ6ju4mKeXst/2Yt5Zau0oOZmyFslXGRh7mxSK0hLgGgR0ADd5VPc///nPbAWsaiCzCY88YwigJGM4kwsEIACBqQgwK56qOhDmEAJ6p0Z8MU/vMtbFPMmz9iaOQFQZh5fwgT8/IZAngI03z4enEIAABCAAAQhAAAIQgAAEIAABCNyTQOJuXtVG5s0N3zcvfqbNfPvttzqoJ116/fq1XpyfCdn2kV7tpjf3t03TT+2q5fLLiPsCBKq6ccrrCNDAHQocJyJAez9RZSEqBCYkYNlBl9idvk09IZALi2RcJfWu699++80CmeugFkrHhnnz5k3wlUVd7FT93vOLeZa6uLn5iCmrRUkIA4HBBH788cdkjhPezbt5F5qsJjwDAihJAISfELg2gaq5Jf3DtZWB0kHgtgT0Bhx9Fi94D9dXX32lVyY54542PY3X87Q0MFoObwucggcEeOVfAISfEIAABCAAAQhAAAIQgAAEIAABCEBgIZC4mwcaOwGZOO2BbxhSx/Jevnyp1zDrM3q6pDfmhKXe3G888bm5Rq5ars1AiDgbAfab99QIDXwPPeKOJ0B7H8+cHE9EID9X5xs+qkrL3Tx9COtElY6oawSCwzrJYAPWaxaV07tduN+VrKB5PPU+9VevXvny6CJHv4/Y+xnhPikBpqxtK67qPHrbrEntSgSSd/M0f9YZ39mKmZ/VzyYt8hxCACU5BDuZQgACEIAABCBwFAGZZYKPYMuEqy/gBZN5fVhPr1KyCKkXMOm2lSUkYSAgAhYbr6bouiAKLghAAAIQgAAEIAABCEAAAhCAAAQgcCsCibt5VSdmOA5iV5c7H/+V3U2X9PTGtX/++UcvbPvhhx+6nvEN3t9vr6PakFctVy0HwtcSoOesJZYPXzVs5ZPyn9LAfRq4ITAJgU7tfZLSIUZzAihMEallE33Afa2inATYT8DynmzjYZ09wqBye+hNElfnuoLrHHoRz/v37ycR7ygxiifYuDNwVNUcku+GGciGKIcUjUwvQ0DvNUtaqif8aF4t82S5ahMh/LUJoCTXrl9KdwcCVRMn9mIurBJU7oUrl6LVEpD9VjP85Luu9ColvQarmKAmSMPOVxSFIcD8BLDxzl9HSAgBCEAAAhCAAAQgAAEIQAACEIDAIQT+V5wrB4ZiJms+VTtAa4nczV8vbHPvbNMn9WS503vddGEveLvbHix6LZxe5D/4dOBVy7WnIoi7RqDqCMiGPnlDlDVRj/Kv2lUdUF4a+FGaQL5FAgP0vyjDzgCztfedxSH6VATyDaRK96YqVythdJNE0+ZiatzNKyKaP4BekmKZfw44gsO5jfm1JS/h48ePg0p89+6dVt/5WDwVgZubj/Ij8ik0pGrasKG8VVEsXfopqCLkgQSCW9ZOkjnv5t28C3W1gyNDACXJwOERBK5HoGridL3iUyJHoGpWjNo4bjiuR0Bz+PyhCL2x69GjR8WCy+CjdDDyFEERQAQC82CSCdsKSSx4QgACEIAABCAAAQhAAAIQgAAEIHBtAom7eVUbmVWG7+uhrDLlV53juR6rZIn0WSr9uUd6o9tySU/mPMtBYRcxduiIiT77oIOD8aMBPlct1wB0ZBETqOqTl+hVUW7ejcfAiz408CIiAowkQHsfSZu8TkegqoGcrnT7BbZ8SE25HDWj3l9AUnAEPn786NxrDn3YPPl27bXwG/y13LPE4tyGhdIhYeKLeZ8+faKLWOqiaPCpMh8dUr9dM60ake+5RK1C1LWySPwmBJJ38zQZ8O2086Co6kKLHfI85UKShgRQkoYwSQoC8xOomjjdc245fyWOl7BKbcaLR44Q2EzA8sokvX709evXr169Kuby4sUL2eXmXBQUhSfAMAK88m8YajKCAAQgAAEIQAACEIAABCAAAQhA4HQEEnfzqjYyT1fgtgLrHWOWY45LpuwAFeH7X6aSUU839HRVT4dFtqHTZx+USDHTAQGuWq4B6K6aRdXV03/961+1HC7QjVe1+g2IapFmwtPAM3B4NIAA7X0AZLI4L4F8A6kaa84LISO55e22OqKdSYFHZyFgqetJPpo34IrgWWptKjm1stbZLP9b9+pgpVeaCU8l58zC3PwkaH5EnrninGxV04YNS9SqKFw9cvWCYxuBDx8+JCMOmAwk8y16YoEvIiIASoIOQOBWBC4wt7xVffUrbO+Ntn6SkzIEWhGwvzLp5cuXek2bb9hZk+HJkydfvnxZe4o/BETAYmrWYM0lT7QFAhCAAAQgAAEIQAACEIAABCAAgRsS+K+4zNrIjD3xSRKoOjpTtUmQzO5Wnvpow9OnT9+8eaNTgLqh95///Ke2+Do49f79+9pYvcNftVy9uV0s/areoKqfWUBVdeNznuqrkmoDok4aRQPvBJZkMwRo7xk4PILAzS9CFBXAsonOF8yKGOcPoPWUZfKpr473Lgsq15twp/SlQppv+Oe3NP3WIp2LeT7w4sWtmx8gZsrqa0vSXbWqtfTqyVzwhMBCIPnRPD3aYH0dg5QGMobzqXNBSU5dfQgPgVoCVXPL2sQJfyICVbPiqpHiRBAQ9bYEZGSQZebx48d2ArLLWUwTalm6yGdPlpA3JICN94aVTpEhAAEIQAACEIAABCAAAQhAAAIQMBJI3M2rMk9XGb6NMp0oWBWrqqsmJ4IwQFSd+dMtOwH84YcfqrJ7+/ZtVfjBga9arsEYz5hdVc+54Xs1VV1TlTDDaBfPtvqSzLkZTwP362gS9wPv7/nz55NItVMM2vtOgES/NoHiaYM7vwNYZbeMttzNu0AbsZyWUGMZ8CZjiySo3Gwqp75Ck21/yaDliY5/DVCY2VDk5SkafKrmbPm8zvi0qvi+vs1TWMug6aTdsES9ACJXfByTE9CN6+SIrCFY7xuaU/iqBlLskOcsI1LtJICS7ARI9KsS8EyhDy5jC1VlVTX5OeeWV1W5weWqqtwNG22Di0N2ELATkB1P+l/7yiTN9tde0hFkrfMVP//8c+B5259XHUz3VGhyRRkkiI03AMJPCEAAAhCAAAQgAAEIQAACEIAABG5CYO/dvJvvdlcZPavO8cyvfzrJMVhImYz1GT2pnP2TDjJM//bbb1VyXrVcVRAI3JtA1ZZh1U7zInnVLuOcXVPV4GJHRAPvrdukP54A7X08c3I8EYHiADHnIDiGsGUHXZJUvX15jOTkUktA16iKUZ49e1YMszOAcV224ULLTsGIniEQX8zTwRpV5bSXNzJl6f2ouMS7+adcmbIWNfDOBsYiHAK0JfDTTz8lE5z2o3mSlgaSrDI8fQIoiU8DNwQuT6Bo7fEJVG00+BFxz0+guArzi1ClNn5E3BCYkIAsDNssM0+fPjVO+2UqHL+jOiFqRIoJSDEs3S9382J0+EAAAhCAAAQgAAEIQAACEIAABCBwBwKJu3my5RU/MeHQWCwvLvAlHfYDRpdh9eHDB70hbDH7jv/YiPRTAqydI4l1zPgGOEW8arliJvgcTqCqN9hwQLnqKxZzbk5XXZawnL+hgR+u9gjQiQDtvRNYkr0GgeKxmzkHwTHwLXfz7CudMTKTyzYCk9S1UYxtR4u2kSFWnoDu4Gkl4k/LdX6L96avQfNBJcPcXLeZsia1IvAszltc+CqTgouFAwILgTVLqc7pzozIPi+lgcxcj11lQ0m64iVxCExFgF3sqarjQGGqBv0NG20HFo2sIdCPwPv37y1rT1k5jLf4+olKynMSsNh4ddisyhA0Z0mRCgIQgAAEIAABCEAAAhCAAAQgAAEIbCCQuJunVOzvMaoyfG+Qb/4odlaXOfv7+vXrpV5kll07z9G74nReRDwttmP7Lb6rlqt3XZD+BgL2nlNKvu0Qp/08SvEU6YYC7o9i7zCNJaWB768UUpiWgLEVSP6btPdpawrBxhMofqTIPiKPF753jpZNdPtKp7e0pL+HwOfPn4vRB5xRQ+WKtTBVAN3BCy7maTqt81tTCTmVMPkBxWK7mKo4PYRhylqkWjXs8gWDIk8CJAnoJWvJicH333+fDD+Pp72B2A1K85QOSZoQQEmaYCQRCJyFgL3J5yfqZykvciYJ2Ct380ZbMt+ZPZkIzVw788hmPDvx8eNHDEHz1No8kmDjnacukAQCEIAABCAAAQhAAAIQgEfvdt4AACAASURBVAAEIACBCQnsvZs35yHvkaDtO0BidY2jM/4ZDpllR9L289KFpV9//bV4xM2O/arl8qHhnoGAPkBhF2Pz6ahnz54Zc5lzr86+q2rshGngRn0g2BkJ0N7PWGvIPIZA8X77bdcyOpZtKfuA+1pjNOHOuRi/cmb5CvFOjJzb2AlwZHSpzZMnT/wcdWzr5cuXvs8Y94lMKPlVld4XPobYzLkwZS3WjnFtu6Qjg1gxQQJAICawZsid/5sY9gZiNwXHfPA5NQGU5NTVh/AQqCVQ1eRrEyf8KQiM2Wg7BQpfSIu5zw+P+54EZAZ07zPNE3jx4oXMyPkwPL0bAWy8d6txygsBCEAAAhCAAAQgAAEIQAACEIBAFYG9d/OU2YkOS1WhMQauOrFqv21izP3wYCrRgQqg89afPn0qnnKzmAgDklctV1BMfh5CoEoh7XvMQVnsEf1La0EiB/6095b2krri0MAdChzXIGBvBTds79eoYkqxh0D+PQ724WaPDBPGNc5G7N3LtjLq/o/m8w8ePNCJkAPXFNuEP0ssS89v/5jV5lIbz8xVLa43C0PEPIEPHz4EF/O06NaH6/Oxmj/Vq9nVOejzpwMujjYRPj+g5AejJgLMn4h9TLF0XOPLm69iXx57Sf1YcldFnJNSUCJ+Tkjgxx9/jKWSZfXx48ex/1Q+VZMEe4OdqowIs5MASrITINEhcC4CVRMnDA7nqlyjtEbT1pJalcIYBZgzWP6tMXPKjFSHENALmIztwv6enUMKQqaDCWhItay2jNplF/7NmzeyE+pv/qWrvVCEhAAEIAABCEAAAhCAAAQgAAEIQOCSBNJ387799lv7ySGL/eWS7JZC6Tip3bp0yddaV+1/NNcE6WryWImf0TYVvWq5fDK4DyFQpVqbTcxVZ1hn25yWPPa3e25DVFULzfWkX8fVXFQSPAUB2vspqgkhjyKQf4nDbQ+sWMZBrQeLHx7cWa169fIy4uuCgb7KtTM1oicJWOravp5NZmHxtIihK4K9Vc4i6s3D6EZccOhKRoxt8+09JLUcePXq1ZKC+gddF9yT2pi4+fWL3cI2RtpDcmHKWsSuPtCuKpZ+tZgjAe5GQFflkzbS+T+ap5rCAn83dd1QXpRkAzSiQOC8BNjFPm/dtZK8aj48flXbqpi16eRXprWpEf7aBGSMzVvOl+LLLKOLfNdGQensBCx9r/RKw7Q9zWJI304oAYzvgCsmSwAIQAACEIAABCAAAQhAAAIQgAAEINCDQPpunnL6/vvvjfld8r6ZsexLMPsJhku+1tpig6viWRtYr/DPHyfddur6quWqxUv45gTsqmXvh5NC2rum2brx5FmxZBk3I7LXQjLf/Z6dOq79gpHCSQnQ3k9acYg9gED+4wm3PbBiGQfzE+z9dRecDtfXsfanSQoxAcu0Kt9M4jQ3+MygchvEvlsUvYJaN2b9UmuZUHWfyo+7x/369Wu/f7bfVtqT6c64+bZ2iiLsJGCJzpS1SOm8iIpFI8AMBNbebhbcyp5B1KQM9gZySQt8kgmeAQGUJADCTwhcm4B9a2C27Y9r18uw0lnsDIswdlUZJny/jLZtiPeTh5RnJqD3Ghjflfb27VtuQ81clSNls/S9zbcV3Au8lpJiZBtZ4+QFAQhAAAIQgAAEIAABCEAAAhCAQC2B1bt5bGTaUeqKhTGwxVxlTGqeYDMU6ocffsgA8U/1ZYIFj65arqCY/BxM4Oeff7bnaO+Hk2nao+cPkiYT7+ppb332MgYC27MIIjb82aPjaigeSZ2LgL0t3LC9n6sqkbY5gfxO7Wwtonnxkwl++fLFMj1uvokeCBOcDtc304IA/GxCwKLkA+Bbpl69Va4Jzwsnopeg+ydd9Irroy7mCXLQPxxyP7BtXecHo7Z5zZwaU9Zi7dgRaSjXgF5MkAAQ8Akkj96qgzpLN3tzC7xflbjXCKAka2Twh8AlCdgnTtzZvp4CjNxoOxc9ixXoXCVC2q4E9ElJY1+K1a5rRZwocct197baoo/m+XZC2bF1rfRExBAVAhCAAAQgAAEIQAACEIAABCAAgbsRWL2b9+233xoPD1lMMJfHanzrnmzish/NRkMiyfaqGrfvXvtFUKEOPw8k+TPquu01gVctl193uMcT+PjxozFTHYeVYhsDJ4PpcFWmXfhRLKel/fC93cZhZQ8iGnjvSiT9wQRo74OBk92JCOQvHW2bJZ6o+ElRjbORtpvosST+6XCN6VqMxGHw2UnAuPbsDd/4au2dU9+drG4e/fnz53oJuoNw7MW89+/f+/eH8924k/lYR7GtDfg65bEEjLkzZS2C0gkzu84bB/Ripq0CqCHo85vqT9SKW6VJOg0J6Ai737u6lI2HcV34Yx13tsAfS/5EuaMkJ6osRIXATgLsYu8EeOro9pnwnl2kPKJvvvkmH+CQp9xEPQT7qTPV8s2ylaylxLZjJKeGg/AxAUsn03Zb4fXr174Y/pvFfH/cEIAABCAAAQhAAAIQgAAEIAABCEBgEgKrd/MkX/6TPq4AMsEUzyG5wFd12M1A/iHUSWhIeN3M0U0VbWboZfkbpJrhYk/GzLd5g+Sq5dpQxURpRcDeA9h7lYxsxiNWM6i6XwqjPMbS+Sn7bmMufpTm7h4dV3MhSfAsBIwtYgbN95Ea5TGWzk8ZNwQWAvmzBTpVcMOFjKXd6ehS1xfQBqfDnz17hsb2IGC5fZpvI02ksqic/S5KE5FIxCegizT++6eXi3m9b2z6AgTuYB10iv5B5pSgFMHPrj1qkNfkP42TOku/MbKkRnmMpctLHjSBTGCjVJkU2j5S8SW8+pMXL15ssy62lYfUAgJ+V+8/aqK3foJd3fYGYre/dRXYT1zCq9nuscD7qeFeI4CSrJHBHwKXJMAu9iWr1VIo+0BvHxcs+fphtHb2f87glpGzuDidQU5kmI3Ap0+fLCLpGMmHDx8sIQlzVQKW96+pb2xoVFS3FrxNjDuiV9UuygUBCEAAAhCAAAQgAAEIQAACELgMgdzdPJ3QMlqWZzsOMr569PLvzBULXx77y/z8WF3d/uGMbVb7GQqV4W9U4xjyVcsVlxSfMQSCY+iZTKW0TY6yKRGL/utmwuFfv3Q0ZNlPvsrdBXCOnbuqNHBH8iaO4PqNpWmciwzt/Vz1hbTDCBR3grfNfofJ3yMjy9otM7VuIpK/p64Ez3UovAmBMYlY5lST3M3rrXJjgJ8xF80ffIOAJkj6hHWx5+xX0uCjecroFP1Dfijh6qmvMExZfRpJt86ZGXtmDejBGieZ4BhPmRT8JXa+UYwRiVwCAn4FuUcaf891efjmFnhXcTgyBFCSDBwe3Y1AME+4ni1UFcou9t20einv+I22JOfNr4VNptbEU8v5JumQyN0IyAr07t07S6n1+qRgcLHEOnWYoLyXHEztFTR+W8E3WkrOUxgJ7TwJCQEIQAACEIAABCAAAQhAAAIQgMAlCeTu5qnAxpsPFkPMJfH5hTK+oHGqozOSP3jD2aNHj/xCGd0zFCpzdGnzBslVy2WsVoI1JxAcQ8+kb+x7Mym4R8akkoe0XCIjHcY3nqrL3XmAjAY+slrX8rLsY1m++bOWfsZ/89CQSfPwR7T3w6sAAeYkkJklSuDJj63oyrquMeiYvv7k0K2VnZAtb7dVFl0vSun4vkZhVxBVkE7Qup84GhKwjKH5BtJEGL+61xLsqnJrmeKvXsVfoWhipso68GKeOgd9bsuvl7NcGskPJQNamQ9tfjdT1mIdGQ2MSic4plZMuV+AwKSwzbrYTzxSXptDfv/996eDY2wgM9h8fLZNLPB+grgzBFCSDBweHU4AW2jzKjDOLS3L0uaykWAnAv4yNp+FUT3yiaw9tTTntbid/D9//twpZZK9PAFddTYuDWaw4Flan8UouqFaL7mxaOeQN38t6bTVkNevX/vide3V/YxwQwACEIAABCAAAQhAAAIQgAAEIACBzQQKd/OMLx8yXqXYLKU9ouXLAPbUqkI+fvzY+Db0eXCpgIFJa7O97PDzQBk77J6TcFctV5VuE7gJgeAYeiZNKbOx780k4h4Zk5qnXwqO9LmCBI4m9ncaeEB1/M+R+1jBVlxm1BjPoVWOtPdWJEnnYgTyU8Fpv+ui87u6IaOj7TpypMFRf3Lo1oqupr9582ZzHRlH/K5H6oPx13h2dnORkxF1R1GEdU5db1vXJC0Z5iaevQdE43VQraaPBX5DlVBPEpxo1HHVYy/KPnnyJFCDQ/qHQAbLz/xQ0rVHtYg3WximrMUasX8BJhhSiyn3CxBIYjzW2U8eUg4IaCYZ+Cw/pWxJ/5k9b26Bn7lq5pENJZmnLpAkJoAtNGay0+d0c8sDd7F3op4k+lEbbXHxRzbnOPekD3dQk1jwNBLQms5iJNQV0D2maaMw+WAjW98dNhbztP2nlk5m81kjP6PFLdO9P2jKSLjzpb1xFvhAAAIQgAAEIAABCEAAAhCAAAQgAIHmBAp382TgCO5uJSWQWSR4+Wsy2ADP/Imo3gIYj7oGB+B6S5VJX3sY/lv0dHB581G84BROJtNOjzJ2WIspeU2qq5Zrrbz49yNgb/jqdRsal43duLqCGQ6m61S0pRtvhYgG3k/hjSlb+md/68WYbDJYkE5m1EhGP4Un7f0U1YSQ4wnkX5/hT4bHy7aWo76S9+zZs+SYqN5MF9Q3H6ReO5kdSJK/0BgErvr5119/+ZMiZbS5LFX5LoE12xHbBw8e6KqMCOuuo+4Cfffdd7oGufY9mQ25zBPFMthZwuwpkeXQRr6R7sm9GPduKuGASOGDV13o1debrQEu2T0OdQVBpyfFOPzSprFE+aHkQA03yj84GFNWC3DjWlWtxngF2pLp5jDBQl6D+4Ff4NxcigtH1OwrORyf9wrlnS3wF1bUtkVDSdryJLWGBLCFNoS5JGWcW7KL3Zz8UQn6NqW8DK12kdZysTTntbg9/NemfD3yIs1LEjB2pyq7DErHrkMtrS/YENxcZUE6ve2om+UcEFGdTEAjzlRV09Aa4JsulfLhl0Lj8uIDAQhAAAIQgAAEIAABCEAAAhCAAARiAoW7eYrw8uVLy9FM46mRWIKGPsFZkIYpG5OSscnyjkYdndH3GYxpdg3mm7SUkUX4NXkOPw8UvLfMl3PPeb6rlsvncxP3sfsEOvVr7CR1cLP5CfUTdeOW2+AaklSiJnpLA2+CcU8ilglGpnuvylrV7Ye3ZO2HP4ub9n6WmkLOkQTy72oNOoeRgq3lpesxxRt0mldsWFBoQmIpr7a6dRpjTbyd/sGKwzL078zRRVcPqWt4SbbCont6Ws0JkQt/E4flOMseFJaD0flGuif3fNzbqoTerCSF9+F8+vTp2It5qot4uTSyf/BpbHDnu1a+mxcjZcoaMwl8dJPceKszsOwF6Yz5GbTWYKwfIwO5ZAjEHewS+Lw1dWcLfKaieeQTQEl8GrinImAxSGILra2yE80tD9/FrmUbh7/zRltAw9Kci/dYgjT3/Fyb8u1Jk7h3I6DtaaONTq88OxCOpfUxmDavoLzta8muoQVMg7vfhc5g+miOlAQhAAEIQAACEIAABCAAAQhAAAIQuCSB8t08Ffvdu3fFwuv9u4cfZAzOghRl7hFAMlhONwYn4XpIUkxT9RWcTN15JuNY/msGQaMROYPrquXKFPmSjyzHgvsV3G4y7rR/Zim+Xjiql971g1BMWbkHnVIyimVISkZMetLAk1iGeVr2afLfIbGLqq/B+IGPPYDuS9LcTXtvjpQEz04g39WszSGPKrXOQBj7Pfubwl1ZjNMMy/kGl2aVQ0e4/LFeGenuQVUKmwMroyIxKYO05dhzZpsLmIzYryqT2cWeWnJa9Hn/ki3OuuhzT5UQFml4cIJKF/P2vM6miLoYQP1e3DxP9NG8vCms623nItuZAzBlLdaOcdSWPfbYkSteyO+0LhbJEKCWQFKX1Dsd2/nXliIIf2cLfICCn2sEUJI1MvgfSyBvoFhks6yhLKW4jy1UNCxbBuxiW9SmGMYyjS8msjnA4RttvuSW5uyH7+1OTvl6Z0r61yNg6U5VahlRm79n1g7T0voYTO08jSEt2yjGdwwVc5SpzTcVavWqq3rFWASAAAQgAAEIQAACEIAABCAAAQhAAAIzEDDdzdNW/ffff18U99j7ZvpwhH/QsyhtpwD6xIRlZ0LWK72rvpMMxmSDPYwffvhh5/cxxD9/KM0o2LZg/quz/BT2H/S8arl8Sndwy4Z71MWz4Bh6hraaYaf7QkrWcjzu2N27oFNKglIp2p4eo4EnOQ/zNN4ZaNJ4/a04Y77DOLTNiPbeliepXYCAprj5d2ccOIMN8GpFYx+LdaosiF78aUz8m2++KSa1LUAw1g+7If/mzRvjUlFrCi0fmow72xC1jWVZ360to5pIEtT4WpptZ3drufj+t1UJdXfBASYdmlHPoG/LPPj//qQ2+qlK0akXWS26NgclrkuSya4p6elX4jxuf5IZS7XfIhGneQ0fpqzFehQimQiKwRTA2NlaktoQJsh9v3VxgwxEyRCQSSp5hjK4p51JYc5HGq1ua4Gfs0YmlAolmbBSEEkEjDbJJpNwf5pqzPe8dcQu9rC6u/lGm89Z03X/Z9Ld6stdycR9z7Upnx8GNwQsBGQRMhpsZbc56qyLcVBjMLXUuD1Mcl0ZRG9lBAtOnVmWfoEk/IQABCAAAQhAAAIQgAAEIAABCEAAAkcRMN3Nk3AyruWPtCrMsa9qth8p6Hr6UBy0CWQ5PWO5J9NPLYKrjKpcHU/cn11wImd/gvYU1k4nNzECXrVcdrzXCHlUozPmK11t0gzXKuv9+/fF99VJ1ZvsVazJkPHXQeHiAVxtt6gUmUS2PaKBb+PWJJaxiw5e87wtaz+RYlvYlsU8sWjv89QFkkxCIN/b+OfVjhW465CkBZ1xHVRc922jpAWIP2NXpYz5aJ7mGFVgRcm+tNyGYmQs42mVHiIZ308xflC+rUponh9czFO9qwPUzVX/eI2agH6qterMpdqCLuvKxKGpRfNlgvoE6Wfy3qxeDmU55thDbzek6U8y4+gx8zjMbX2YsharXiYCSyepBnvUmch4IV815hYJEGA/gbVTjEZT1X4B+qVwZwt8P6oXSxkluViFXqM4eeuEK2N+humC5R1+IpYZRT61+Z+yiz2sjo6aRRjzVSvrutHmcy62LH+t7Uds7jZepmqeLwlekoBe1WQ0J6pVakk4HgKD6XjmxhybvPJPA7q/iSAjoWb1RgEIBgEIQAACEIAABCAAAQhAAAIQgAAEDidgvZsnQX0jyJrcRsv4WvTN/jrWaTxpujmLqoiW0zMSeMxp1FhyHaoLzpu2stof+AWq5FkT2Y6bHOm7arli3bi2j+pRB0AHl1G9geXEvw7BJ3W4rbTKonjaPugc2gqQSS14B14y5KdPn5L+Oz1p4DsB7omut5hbNvksM5C8GNog9OcJdzgkTXvPq8Ty1NcKS3jCnJdAvtUPOyiTB6ieyjJnyCeSedpqwp/JIvMoWICMmfks8uh+UUaw5CONO+MnjUlJ9nsWT6v003/jrLIo4X4IQQq3VQnVyLaBTy1Cc/Xlkl6TpqHuTsaQJ0+eJOVR/1B8Z0dQp8f+zDei8Rp+LI3a3JmyFokZDQWyxza/QFuUTQGCrl5iaIlniUiYYQSSPWore+mwUqxldFsL/BoQ/GMCKEnMBJ9jCWAL7crfYkNmF3t/FbDR5hjm7Y0KllzzuuitHP6rkbSgtixCxwjmF3B8jn7uuGsJGNehqtZgSVib0bbwDKbbuO2MVTxgoPQtYfJiyLLhj9SnMxLmS8dTCEAAAhCAAAQgAAEIQAACEIAABO5AoOJunu44FQ906jipXqY1GJxenqSdgKpMBxxY0SZQ0fwksQ95s7VMWr4RXC/2e/78eRXATOBDjLDaePBL5MTzjXfOc5vjquXaRuO8sVSPA5q/4yPNNL4zXj3GgBNs3377bXFDRZL0+DadY5J0KMfixrkkl/zJ6Ps9aeALw2RHuh9vPgW98jAfQE+L6lFMIZgnWDItprkzQG/atPedFeSi964pl5Fz/Pnnn86NoxWB/Hus/XfJt8pxQzq1fV1xreHLoEWH/eJfD7XXUOsnq2PiA2Y+C4Hi5McH5dzGKZwLP62jeCQrf61oc7m0wDSmXJRwswxrEe+pEjLU1HYyMUCloAt1aryq322X9JZbed99910wN/PzUgUN6x/8fDe7871rk7cFbZZt/ohMWYt1ZEGkRDTINrSAFaVaAgSvItLMpJUxwZ8zrAljCbMWd5v/GWfp6quToMZryzbmllgam4qz4kta4C1w/DBJTfADHOUeIBhKMgDyUfpz0nwtZsn9U/dgvm3JtDfPAarILnbvSnTp33yjzXGwGDS0CnbhOzn87S0d5ChOjSTGnDPbAb1EUAVzcpCQRRS9JVd3alFviSqTSMNDJkEFZX5axrVLDqYZJr0fWV60uv+7eVI8X/9HbiL0Bkj6EIAABCAAAQhAAAIQgAAEIAABCNyFwD+Vf5bNex1vrUx1e/Dff/99Q1WNkVCyWSzgY4RxiIMLlpJQBlz31OIoAv/hhx8s6TQMk7TAqmhVWVy1XFUQzhg4WfuZ2pRVd0wx1bIsPYBE1efgxoi05GI5jjyyX1JemfpaHqnj2omomMVJOy47FsuuiXTDnmCrkBYFUPXtzM6/liMUO1MrRp+H9j3be7GCXIBiz6AAw0YNJ5XxG6Hv3r1zUXBYCGSqe0C3YJHQss7yS6HwlmSXMEG/lM+rORANsr7kI5vVttXiIu3I6ZC9KmtDFg/r1C6aLAJYRh+nEpYEG4a5p0pkakTtXS1UQ4/ISFv0r9xBm3WVFTikPFqLWdYySlbzeX8+FiTlfirBhtU9JiknfOxQkcfIcPZcMirqqI7sky0rlP1L1KpaC0x5DkvgGClV3J1aegNjqYNyJX+OnE4sYquASUkCz6lm6WsWM1WfsS5OEUzFsdjfRnYj4hY0W0lYa4G3ww+m+oFOLj8P0cx5BLu5kljmYCNHELtuXzWkZaahlruz+H69N1/jx7JZ2rumfHHEHj55i8fSK44cFOJZU7KjDjxHSrjUwtq0IRDM/Rw2GZt2o23h5oCsOXoPwf6UY2nslqocv/Re4+P7D1Mq1/NMO8P3+3AfkXP3sOY5LIvDCGcRafxE4pKDaVAFs/20MN8pc2CQHN8n7JSf6BCAAAQgAAEIQAACEIAABCAAAQhAQAS2bPDIDuJsf0lH181mv9rsFvlAzt6mcCekxUolXMOORMQHnjYcnQlgJn+O3Ddag1xby8mCBJ5nLJfTxqs6LPtMqkc1NFebYzYJinsnizy1itqkHv3tOofFdwzrlyzduGzx+0vtl27Nfe0GvlZq3/8QbVTlWhrLHtmCAxBNNCqvkz7VNfeeEuVzD57esL0HBNZ+BoqxVlMDDjAFEko31oTx/ceMZYFsp/6Z72pmKJpxSuPUwD6ND/oBoVB58yfnGgIJFiDDlopLEdZWCg5jxjFgvGjIOZNUcf3edjVadXZn0caM8M0f3VAl1oos+JluRLP04EBMprHokVLTEVj1NmrySlb/ajhTClI/fyGWT2Rw/9BEu/LTict0I01Y5RMJhqpYVa63RM0DiZ9aTpmLm1pfHLe5T7yQl3itcsk3K6cbzNItwB0u3zF+8LWIujPM2mDnF3xYN6KyBBNgiZEZc3eWXdH9Yq65DxmS1oTx/YcJdmclsUzGGnbj+1X6DimoK/YbQtK9x3IYDKYDGlqyCIHnnhLVakVxFTxs6RHPmgIsaz9H4lrwGq1SfpcyxjhpaS/COJ6YkVvXW3BBY1/mG5aqHDyXDuRcU/vBUqkGpTZrwvj+Y1Td7+jyZttFNj98J7cPoege3wYtncMeqQK9HTCYdqrHhskW1WBPXsEaathIvUdm4kIAAhCAAAQgAAEIQAACEIAABCAAgZjAlrt5SqW4sTHAfqotjcA0KRtcUbDFZqSQMYtOPjKFFw1Vsi7JwNdJAJdsYNKSVNvMiMXiKMBIe1my0jdo4FXL5RTgqg7LPpMqN9hi2WOOt5C0S2VJrUeY4tlHNSJ1sz2ydmnG3XjcDLd1Uy4L54hTjn3O2HG5AuYdwR5SXPbF56iDOPHwFEu4oVd3TIL22HvAnZD23dq7q/q8w6J4iyr27gwDOY0Hr49qsIG0J/qZbwhdD8saKQWdVdwT+j6aABuTjTslHUtV3GBq5Ccudysg8VJoyd0o/P5gsQBBSTM/9ww9+yVvmEIRQsOJcaxvGcJ61GqmZ8dVpJER+IwqoSFMU9y4UMZKt4+VcRYbfAb3D3a1yYTM96VnLFGmsL0f5UdqadTFlqgbeBpnieroNiRuj6KOJTgEqX7GHr0Y0t7zMEvPw1wjaRwC8olP+NQyxEtXexsERCYm33XCY5x92ZcPrSp3QsHuqSTqKi2zsjNOdFvp6iHpxB1FXE17KiUwL/Tu+oztfbAhK7lv6HPeQ9ioNmqAysXPdM5d7KU4gdr4YvvuYAXUe15hl8pYKc2DWfS/36zVn5aLVVVV9u4ZfNSWTm9Rs36sfHmc27jCGtx9GcfuAQYHX8H8fmDN3btDcBW3OCx6taerD/qfkU0mKOk8PwMmsSZsbsLS5yC1ARo+D1gkgQAEIAABCEAAAhCAAAQgAAEIQOBKBDbezROC4saGDHab7S9FxLJ/BVsay52KoknImXV6H1XxiyDjUfI8nBNGDgXoamOKDzlt3pL3xc64pQA+hE7uNbv5Bgtppiz+o9OVqxP5eZI1tnoJHOwiyGrfqRRGkfoJYCxXsI3q6/ni7npoKe7GYwHUcRnLUgwWJ570uWoD1zmwZHkDT9V4kWSnAEHzDARbfm5rMtI0PzU1z05FcMnOSftW7d3VRd5h7KulP4M3lYuTRqfS/WbaeXQnfRrv7zqScjQccTbziafrvoS+u2qADhZNf1cE/QAAIABJREFU/sng4JGfRZNDJ/EJicGtSXWRr3e/yEn3hjXFZgXoGjE/zu45p+KLbVn2BpxHrsoXUe+mErHdRtVdpdiWU+xBtW77uW2m52vgIe78dOIQkU6dKVPWYvUZ1xr9GpTmn/GYUtWrFMuYb1Z+DzN4XnG6WXo8BCz0LryIsExFVI8KVtTDzQHiKf1mC7xRhjhHv5n47sFVP6dgN1SS4tjqlGT8zNyo5FcNFo+nri6cY9uAji3U6czaUOgIqxb69Y2qiMDqojFI2dmnOoNbpVEw4Q20d5uiumrKOIwi9RMgI5v/qCinxkQ/fCu3r+G+Yacoz9IEFKyVJMV0jCJJMGb4gmkcu5sYb/N1Z18BuX51gFS+zEF35MTwHdu6iPGDqV+uad1F5dxmHIittdtqbVpuCAYBCEAAAhCAAAQgAAEIQAACEIDArQhsv5snTEVbqmzBPTY24j1UGQcXW09RpP3GuG36IfEsFsxOlqYYi4yV2wqiWD7DvLvrzpYkWdvj32a7z5fFf3qucm2u6LNEjNXbryznVnHUHQXNsPmWmLLw98Nc7oFDYgzeWF2rTctZ2x6iKs2gLgJE+rmtIa+VNE5/zed6DTzYQ1or+OLv39lYg9nDP956ieX0N5jtMqhC/aS27QzZs5uZ9n3au6W+LDSc5qi/6q05Tua1lw44YXyHRkAXEYeFgE8vcPc+MmsRTwuBQKq1n/ahOZgmqUv0Jck0BKm9H3KDO96qP2SI0dxsDaPFv9PqbAPPnVEydb1wsCvVmiTFLJLA11Lr538rlYjv8Gyb6G6r3GSNr3k2X5f1U6Eg5eC4rV/AGUaWQNpT/LTo2/4uK0ahNAcvUWMZjD5x0/YVz7l7DLuxPVbZta0OiwK4MjJLz+jM2nh3+a5JC7diW5YKdZrjBXNvZRRMvzNVtu1RlQli5PpxWsHE+VZKYizs0q+q7aif36aKxNpAAFvoBmgbosQ9s5tILA52sR3VIquFmMJrmhGMts0XdMriRBtta/Mup2zCpTAOdRNHUF9+Bx48cmLEjh5Lhrh0zPBjJhmfqrHbr/dMmtsexabdWIWSPpoAdxXML85lBlO/UDO74/4/0IENVR93Ec3HlJmRIhsEIAABCEAAAhCAAAQgAAEIQAAC1yOw626ecMg4Ethcgp/Nt/TiHJWFLJVL3dgtzouc2ndRghvsRBtUwbiXoCI0tNHLchrskajg2w7kuSIHVZz/KcKudlwKTRxrp5E27yXkCxI8PVG5mtCeORFjq1+KEJvpG77DT6ouxQhUJf6pBtipUWyrJovYDSlJyLXG61g1HziUqUvc4rhMA9doEg+aRQLa9m57vNKomUXFkOS1qhikqe7CKMyGYKegfZP2nq8+QQgUo9goFED9kuZUDWdosZBqd5ZDJ4G06q96CxaLel6fzJxBVTxDuYL6jX+qxu0rl+Cqp8oY63CGiVrKZiZxK9uT2mYxloiaesUkjT4Hir2z1HH0QB8CAlKtOIrdZ9t5HVWNPYuGIW+iEvHCZ899jG1VHKjZ2s/zNjR1qmuFkr+gNdTbWyXFlLVY3cb7/Gr1gllMzRggubRseMGJWbqxIozB1vrthlVmlGR8MHXOloWVpsHx3HiztAKuyXYwKGjK0TCLQDalnGyVgQzBT4nU2+AzrWA+QAl5eSVRGZNqGahE/FNk1FEouk8MdycC8cI5rhFsofvhF3tLdeB2S4tFnjhHZeFmZRk7TKwA8tFqXQm2lTBZCqNgS9x4vVmrq0kZFk/LckBkNKg5qpnUxjxam3q5OhXeVpLEo5hy9xM3VuUi22Jb7kRSyVo6Okdpcai9qERdR6I57fDbxm71D82rT5LE/VhQTcWfy4zC18xObouO1XZQQZoN228nCCOTzetG7XpT4QNdqq2skWUnLwhAAAIQgAAEIAABCEAAAhCAAAQgYCHwQIECk0ftz59//vnZs2d///13JqLMNC9fvswEsDz67bfflNEff/zhB5bVWCbUb7/9dvF8+vTpx48f/QBVbqUmm+8333zjYskk9PXXX7uf+x1v3rx59epVPh3JIGLPnz/PB8s/FS5Zrz5//hwEkwHxw4cPgWfVzwcPHqyFF0DZK1+8eBEEaKIALs0vX75IE+KiKYByF2EXsspx1XJVQThjYGOrd32duqwnT574JZXeqqU/fPjQ96x1W5q20tyjorUiVYVXh/Pjjz9moqhfUgDRzoQpPnr//r06wPx4sWzYtO14JdhVG7gUT/tkC3kHVj5ya4Pc+RSrJhlATUN/qno9XUbGxb25m03m4ns+fvz4l19+8X1it31Akb7545GEFxM3YYhTLvpchva12/tff/2lzirZLjSH1F+rduE3ikV55JOZ7mpi5m80OjEkqqRKzmqKOukHkIY/evRI/0qMpam6p+pX1bjczzs7gm4hQKFzDHu6iCC1bT+lQm/fvk3GVbVqbm/vgeMJkvrA5GxHpZYSJjNdi5IMvHgml2zHzn+09tHaISNz5tH+pVMm8fGPMnUtYaRgaiO1UmlpptE2GL5V41qVr+mVy+IoxbiJSgTVrWOLap4O/gaH+p+iKWNDskepwQZR4yh5XZphWIllPpHPtaes+ytC3a8sG8WeVhnZF1BrUsmKouYfz1dlj7VPMpmlD56la9YXV5mq2BnH1qr7Mv6WYUsT7Jkt8L4JQvWyLCEXg4/avqX5Z2pTEwPppGw+Sxh/CVlcP04rWKa8yUdnV5KuFSFi0gppiNMTpyTycTwzNhAXBkeeALbQRbUWvVrc0u08tA1P2cW2QIvtSMlYbi7BRlvAp7h+2WZ1CXKJlTme7RurMkhZP5fpgVqimqTr9mVwXtsWZIbvg1p45udR/cZu1df/3sz7n4Fbkrjqk1tCWsZrLTC1q6IJp6zByXXEUsAN/0qqRbWcYFpdtt0Cnnww3QBt8iiqPre9FYhaZUuPO6tTGwkDFPyEAAQgAAEIQAACEIAABCAAAQhA4L4EZEbf/6ddYVkb8xBletOJ5G15yQ4oU06cvjyDBJPB4oh2n+YvG5PAKo5oFGVQmG1vhlMsWTmT6cukFRDb8DOZsjxl6pUmKEGdzvHNvkv4PQrghFR1aPdiTQDtQLiQGxxryZ69XBtQnCuKsdX7hVIbjFVU6Wxr71J4Y4tWSF+M2dzqomMsQbtQgOAdnJZSqGdQrCKlbYlbBFCYoCDupzK9ZMflCtjDsRAzkq8NtjZ++QXRQFBMNh4s9jdAX4Zh7k60L9ze1ZMPq50gI/UnGc3ULCUIP+xnPGHOyHntR3n12DmTbIJOTV6KFOiGfKqWUcm1RqYPFJY400UG+Ss1Y9EkfNz3Kp0NMwdjjvZgxUlIwNz9VER7LvOHTCqYK6wclhHWL2ayZ1ONKyM/2TV3Ri39XHq4L68SWvj72NWWVSn7SSbbuJ9RrXuGjncPlgwQMd+TMnEXAheesraq4qCxr7VBKaSa24Z+QFWQXKCpF7XPEJbC5qdha5I38c+3x+RY1iTfYiL9ZulrtGsH+laKelQ6yVlxXC/S52X2UiunYiUbiLLoaoGPi9DWpyh82+zsqRUFq61BhT+1kqhzs9PrFHLDyLKhmi4fZa0n8WvN0oHHU9P9Cy5fhmHuTnqlZNnFzrcmNtryfCxPiwzV3jVPsyQVh5EOx+knB8c42J72q9RiYRaftTnnnuyMcU86wz9q7Lb0q1r6GeHvD1a7llzTQN9/5sHUl/Mabk0wMmpg0TelENtmkx3aNYhRCghAAAIQgAAEIAABCEAAAhCAAARuReB/vy631Z/l0EzVbrdsN9rkXtsv0aNY8rYWZ9mVNlvJY9kCH/vhDxVKhc1LoqcKkym+DL77t+KWIqyZ23wJ5Y5taoooTxXcDxlgSf6UJki71jRByTYp3VXLlUR6Jc+M2vt1GhRZSpW01Cs1Y0tZOqhkIn6+i1tqHwgw7U/ZvmP5Yx+1x/39kp+sTg8IaT8sfl6+2++OrtRx+WVs7u5aU9KBTG/vyqJuXxqYlET+8QDUZFPH5T7SkSxjq5Zyyfauhjyygvy8pJaZqrFP/Pw0m7g1tGUEu9ujuH9wkNX5zEBDpxOcSM4h7bLMJdRjJNt18cTD2gi4CFDMWukn52NNpuhNKmVzz5Bv101kG5xIvq5V45rcWhRGmiY4TkUXh6tx44GewWX3s7u2SsTdiHGB4yNac1vmaYFirP2Unqzlchb/zJjSZPJ5Fg695UwObbFenW6J2oqbmrzRLiFoCqlhXX1gJndNJ9Q8kyP7gl2oNyxSNne8cV3X+uRH80vO0tdaTXGIzyjGeR/Zq1hqv9/S5aZD+4nVqnqr8MUhrFVGtekUBdvM/KRKEs/Ga5HuD79hONhcTdeOaJljq8axhe5XA01yim1Hk/w11LEAagUKvFaDehRHycyytrXK/NQuFmDNxyhYEF0EknNRpWZchy4Mk4nEQNRjBwLM9nNtGuaXxQ5nKZ2mcMnaSSqYoiQD+wJUuZXaGmRm+DHJDC5hLPY/cYJNfCzjtdGU10SeTquSta7Yl/mQwXStBZ3aPzN/Vn+eKZo0Ldnhyz8Ti0cQgAAEIAABCEAAAhCAAAQgAAEIQOBEBFrezVOxZd2z2J1lBZPZRSFlZ5EBbrEJ6l+ZcfVTnnqUtMss5rPMKZC2Fmdl12pXI6kTKnL8MkvfRBi4ZTEUFhVfxVRE/St35jSYi9720otL1nckd1kyyiCxJZV2DhRRkIVCf4sKLWogfz1VGYsFbFU6vzjOfYFyJXXvSp7GVp8scsZ2rGT11OmnU075yN9i4l+0qJV+JuXv5Kk2aKS6lDHul+Rj32RSXp12Ynw+rlH7jgs0cL84w9xLd+3jbe7ODB9BMTVGqD2qoUmR1mYOetREwiDrMT97075ee1eJxlRNnIv6vYymZUacOKm2Pq2aQKZ0J3qUr4hJCqLV0JoOqMcL5ifSeQ1nmjYnJydSSwWwlEu9zVovKmGUjnrmZV6k1BR4WbWp+12bq0ue3j2YpVwujAReo+r7C4LPP9+uXeLncqhe1C34pY7d4hCs1BZNk/qt6Yn8nbJJMeI0Ax+FP5bbhVUiaJVqvG1Rr+lAUMWZn762tJVtZGpqSpkyDljgjCzs4Xmpeyl2XH51SMc0DCnKskyQWz7q0v0wGbcinq4GNXgFbT9TwOXRspIKKOVjiaEy2qYPqsR84v2e5kfz/OSwn1RKWfC3wSzGSmp7nkMxzVMHUI9tmZy46haruBuxNDHl0nAC7OQZ7CjOHAbL47IrCrZHS8+oJMmW7nCNcTRU+D3Vd4240nBjrS0j+DLJUWeVjNVqiEkm3tuzt14pfSNt4VVITX40M1yk0r+a0uinPPVojb8QZUwiqp22DN1KfGdbMAqWzCUzoVKygSFrwXjhjTYVzdhFS08ER+qkKLGaySyjlp5MSp6ZBYuxKo16qNSSlS5PZvgxwwwuEUvWZpxIc5+lB1urx8Vfetg837UEM9qbF7L41Ni9S7CRg2lR7JMGyNAWXvVgy/Ak9VvGTbWOZBNQ4FYD2UlJIjYEIAABCEAAAhCAAAQgAAEIQAACFyPQ+G7eQkdGlow5Zs0SZ/HXVocs1Jk6aGtxlkgDjEH9cEl+WfabFyGuKdnX1ipF5jbZ1OIoTXzali4W6RrlWquay/gbW/1aedVApEhx7e/3UTdo2fBYE+xwf5GpOrq0gZjqrnkHtcYtFu8aDTwu1wCfMYqt4aNJ25Qar2lFrf8AtnEWY2hfqb2rLDHGMT7aWcwoVeaQSm/x1NlmBLvbo7yG9DsZUMtZcu6fQqvqa/uQJoqqtpAZZGtRNAwvqvmRRZO3JTu/VTYUYKqkdOYmeR7CL7vRHde4RXsd7QOxXFIl1Pr8ipMJpQfhfFPyBYjd6md6iDQ+zQC1X1I1gfHy3CFHtdkrLVF7VJn6dksP7Kur3b2z31b12fNqG/Jus3RNaJMAd9ZgD40dnKYmxoKQhLPfUyOjlLxtifZLtS2FoqpsS3Z/rKJg+/mfS0laTeb3VE3tenN/HV07BWyhizaO0at+7f28u9hstLXtYfrNOrQmyjcTY1Ua+/+MYZkZfswwg0sKdtTYnVeYRfOvcTdPZZlwMG3bt0yV2n61GTDDn4oYwkAAAhCAAAQgAAEIQAACEIAABCBwBwJd7uY5cLLIZF4cGJssMz7a4c7fylsybWtxljzNt9UdnNghXHuOuAX0ZJ3vJHyQkeXorequlSYsufco3VXLFWvaxXyMrT5fahnrjekEehL/VCtWW85nd6Kn2rNRG2/bfpWa0rTsBjUEFdTUVTuuoJidfo6suz3Dh3Y6LTMHu5p14plPdiTta7R3zgTEGpU/E2BvApcJmRnUZtsM1mi17dDGng5QjWjPkmQ2hrHeatanpYSuLixs9a/Kq8tCfn/rt6M4hcv4qMiqr2065hDFNa5k3dOMo+0YvadSLqYS/rUcVa6v2HsoxXFV9Zn6TT4qniCMc5nZJ7N+jNvFzAU5nWzS6mssUfuRb2jfUFtWr9LkSi2z9Lhj7DRLV2cb5yWfTlbifprcL+WTWuCT1drDsziK9cjUkmZRsIY6cwol2TmNtzAvhuk31WxYm6dLClvoYL1Se8+YiYqtwA8g24JlnZtZR/ip2d2thnijYPk21XAieoGNNimzJtL+It1ercmQYmKpbmNVJrOIPTNTVmb4VbjUdo4auy39qjrDuDidfNRR5HuS/U+nGkz3F2fmFFSb6po2qIqxQ5u57MgGAQhAAAIQgAAEIAABCEAAAhCAAASSBB7Id4O5pCrKly9ffvnll48fP+rfqogKrE0RHSl49uzZ119/bYn79OlTZWQJqTDLicxvvvlGxlD9G/80ZmrMzhjsr7/+kgFUrPT3999/G2O5YLKSC5fsWf2E//bbb//4448lR4kq5i73vOO333778ccfFWVDuZSyKkjlUgEfP36cz2jb06uWaxuNE8UytnpLX6fOSiqqpvf58+cqAupDpJz6s3dWVenPEHjpyf+nZ9rSNTlEoqS2Nr5ENPDxzBvmqOFDY4fGdzf65BOXvr169erly5f5YDxdI3D29r5WLvwhsBB48+aNuogkDc02pf/JRwd6vn//3r6S0jir1ZN9fr5WLnF4+/atfd6+rNqeP3++luC5/B88eOAEtswhXeCTOj58+LDMge3yZ2pcGvvixYtiUucCexaVkDFBlg0HX014f2/gUosdP//8s+q6OD1T16p+SX/9bBSxbAN8fK0IstMJxUOWPIEYl//JlLVYxerelyV8sZ3GSanlLgbGhw8fxk/xmZmAOtvY7qqBW8vqmcUeL9v8FvjxTMgxIHBDJVGRAwjLT53pT/oz4UliaeKJLbQJRnsiy8TSbnvxU77MLjYbbX61tnUvLXrDzuMixjIz15ra2Osaq1KJL6cjln+Vi/sptzs7cbGFfNuaJbXJCTCYDqsgodaGi3o5S47qzfTSDWOHZkmQMBCAAAQgAAEIQAACEIAABCAAAQhAYCoCI+7m+QWWaUbvT9KhEF190b/Lrt5yYsC3+T569EjnSjec/5DFWXYfZzL2Tcn+7buzmJK1ISRQCzHhEigRc7gEdimU9n5UUkHbQMyvHaNbh3tkNVNgneDcdtRv2ehadGBRA//UiDTBFU3l0p8KqNL1rrWrlstYrecNZtxnqjr+q4MI6knWmt7Sw0gzpZaLft7NgpzpmqRIfme+UFITPhwRDfy8bdyXfBk+/FmEGz6keGqSUjbNHzpd4fYluY/7jO39PrVDSbcR0CivoXwt7swXKjSWuZWUvyhYVgTq/XSGvvmAq+WbmxSpy1UPLHRurFfHq3z113uivlZfPfwDDamaQ/aQZ2Say2pdNR6vPd3Cc6n0TI1rFFYKebGlM7rWlQ8zz9NzqYTeTaB1ulqr1uy6JzkAo9RGOS690zIx0xJAvYT+/Z/u4ZgXc/QuuBT4yZMnyVxUcE2fko/w7EeAKWue7cJHfbtrqm4ioYhuWHfrd3X1mX4+nxdPjyWg6aJeGhXLoG+28PKaGIvzyfQhaiAK5iZCSzMZY4F34uGYgQBKMkMt3FMG6d6yQHM7qthCe2vCbXex2WjrrVpL+k7BNDnXn1q0f1JCYdzkfDG/bNhc809KaOqiaYxL0//JhH9MjZPLDAQYTMfUwnK4YtlKWDo3/av+Z+l5FiMhK6kxdUEuEIAABCAAAQhAAAIQgAAEIAABCBxIYPTdvAOLStYQgMAlCfTYMrwkKAoFAQhAAAIQgMBCIHN3iIPLKImOa3z33XcLB50e0KkCmFQRyHxMzKXz7t27E31lEZVwFYfDEZAC60ai++k7GEd8GrghAIHBBNZMZDrzzfHrwXVBdhCAAAQgAIFzEVibRQSluNULjIKy8xMCEIAABCAAAQhAAAIQgAAEIAABCEAAAhCAAAQgkCfwX/nHPIUABCAAAQhAAAIQgAAEIHAlAvq+3Fpxfvrpp7VH+EMAAkUC+lxPMYwCJD/pY4lIGAhMQiAzWOiLhZMIiRgQgMDdCOiFAh8/foxLfbFPHMcFxAcCEIAABCAAAQhAAAIQgAAEIAABCEAAAhCAAAQgAAEIQAACEIAABCBwOAHu5h1eBQgAAQhAAAIQgAAEIAABCIwjkPlg1+fPn/lO2riamDKnv//+28n1r3/9y7lxWAhkLiy56P/+97/P9ekeVMLVHY6FwM8//+xrhY9Fd7/Ppd6+8LghAIGzE1gbhbkzfPaaRX4IQAACEIAABCAAAQhAAAIQgAAEIAABCEAAAhCAAAQgAAEIQAACEJifAHfz5q8jJIQABCAAAQhAAAIQgAAEWhL44Ycf1pJbO9a8Fh7/ixH49ddfXYm4m+dQGB3Jz/UEcU93QwCVCGqQnxk9P516U5sQgMCVCPz444/J4jx9+jTpjycEIAABCEAAAhCAAAQgAAEIQAACEIAABCAAAQhAAAIQgAAEIAABCEAAAq0IcDevFUnSgQAEIAABCEAAAhCAAATOQSBzfWLtWPM5CoaUuwn88ccfLg3u5jkUFseHDx8swTIfrrREHx8GlRjPfPIc165wq8d4/Pjx5MIjHgQgcFUCX7580fef49Lpe56xJz4QgAAEIAABCEAAAhCAAAQgAAEIQAACEIAABCAAAQhAAAIQgAAEIAABCLQlwN28tjxJDQIQgAAEIAABCEAAAhCYncC33367dlJZx5p1uHn2AiBfNwL+uXbu5lVhXruw5CeSuRbrB5vKjUpMVR2HC6M7qH///XdSjMwXWZPh8YQABCDQkMDaJz3POPI2xEJSEIAABCAAAQhAAAIQgAAEIAABCEAAAhCAAAQgAAEIQAACEIAABCAAgTEEuJs3hjO5QAACEIAABCAAAQhAAAITEXj16tWaNHw6b43MHfx//fVXV8xHjx45N448gb/++mvtVoAf8YyXl1AJvwZxZwaI030TktqEAASuRCDZO3311Vd8z/NKtUxZIAABCEAAAhCAAAQgAAEIQAACEIAABCAAAQhAAAIQgAAEIAABCEBgWgLczZu2ahAMAhCAAAQgAAEIQAACEOhF4OHDh//+97+TqScPNydD4nkxArpg5n8RS0py6gKqOMPkt7QafaxSn6wcJlKTjC6mEk2Y3DkR6cMvv/ySJMCXqZJY8IQABMYQ+O233/744484L7qmmAk+EIAABCAAAQhAAAIQgAAEIAABCEAAAhCAAAQgAAEIQAACEIAABCAAgR4EuJvXgyppQgACEIAABCAAAQhAAAKzE1j7dJ5uZ/3888+zS498HQj4t27Wrm52yLZlkh8+fHj69OnXX3/94MGDb775Rv/qhuH79+9b5pFK6/Xr1ynv/8tvrcX9X4Em+3EBlZiM6LnFydxBPeM3Ic9dGUgPAQh4BNZ6p2fPnnmhcEIAAhCAAAQgAAEIQAACEIAABCAAAQhAAAIQgAAEIAABCEAAAhCAAAQg0IsAd/N6kSVdCEAAAhCAAAQgAAEIQGBmArrC9NVXXyUlfPv2bdIfz2sT+Omnn1wBHz165NyncOibOfoqnU7hf/z40f/63+fPn1+8eKHbegrQqSC6EOjnmMxFH80743cIT60SyYrAcw+Btdsv+jLV6b4JuYcDcSEAgdkI+KOVk+1f//rXGUdeJz8OCEAAAhCAAAQgAAEIQAACEIAABCAAAQhAAAIQgAAEIAABCEAAAhCAwIkIcDfvRJWFqBCAAAQgAAEIQAACEIBASwJrH/vSx7K+fPnSMifSOgMB/yNpukt2BpH/j4z6Mp4uE/7xxx9rMuvu3H//93//9ddfawH2+Fs+iLfW1vbkOyDueVViAJy7ZaE7qGtNjI/m3U0ZKC8EpiKgrz0nb8jr2vBUciIMBCAAAQhAAAIQgAAEIAABCEAAAhCAAAQgAAEIQAACEIAABCAAAQhA4MIEuJt34cqlaBCAAAQgAAEIQAACEIBAjsDz58/1UZFkCD6dl8RyYU99Vs4/2v748eOzFFZXhvRlvKK0Kl2PC3KZC0tOJN1cOuNXxc6rEo48joYE1poPH81rCJmkIACBDQQyn/TckBpRIAABCEAAAhCAAAQgAAEIQAACEIAABCAAAQhAAAIQgAAEIAABCEAAAhDYQIC7eRugEQUCEIAABCAAAQhAAAIQuAiBtesWawedL1JsihER+Omnn5yfPjHn3JM79Cm8Z8+eGYX8+PGjMaQ9WPGjeV999dWbN2/sCc4T8qQqMQ/AK0mii5qfP39OlmhtEEkGxhMCEIBAcwLJwf3f//73119/3TwvEoQABCAAAQhAAAIQgAAEIAABCEAAAhCAAAQgAAEIQAACEIAABCAAAQhAIEmAu3lJLHhCAAIQgAAEIAABCEAAArcg8PTpUx1fThb1pBeKkmXBs0jAv42pD2EVw08SoHg1zpfzjz/+8H/ud6uNFNP0b7jtz3FkCidViZGI7pPX2gU8fROS2y/3UQNKCoEJCbx//z4p1YlmMkn58YQABCAAAQhAAAIQgAAEIAAXFa0iAAAR1ElEQVQBCEAAAhCAAAQgAAEIQAACEIAABCAAAQici8CDf/7551wSIy0EIAABn4DO0yffEe6HkZu+LgDCTwhAAAIQgAAEHAF9EOnRo0fup3Poe1/6KJn7iePCBD58+OC+Pneuen/w4EFVvTScFat1fPPNN/ncdTdg7dpAPuLhT8+rEoeju54AX758+e6775Ll+vPPP7mblySDJwQgMIbA48ePf/nllzgveqeYCT4QgAAEIAABCGQIsNGWgcMjCEAAAhCAAAQgAAEIQAACEIAABCAAAQhAAAIQgICFAN/Ns1AiDAQgAAEIQAACEIAABCBwWQIPHz787//+77h4f//990mvFcVlwSdP4KRfSPv555/z5Qqe6trh/9ve3R61rbRhAB7OvAWElGBSAaQEcAWYEgIVBEowVACUEKggUAJQQaAEhw5473OY0SiSMB8BWZKv/JLWsrR77WI7Y91+Ki1/s/tsTZ5crr9/QT1dEn8zoZ77lMDR0VHjQ4rmNbJoJECgNYGE5BuDedvb22LDrc2CCxEgQIAAAQIECBAgQIAAAQIECBAgQIAAAQIECBAgQIAAgQjI5lkGBAgQIECAAAECBAgsu8Dx8XEjwcHBQWO7xiEJpChW+db2ZyNn3Rn7S8pHl3s7Go3Ku3+znVjgs1cvq/7Ntdp/bn+XRPtWg79iFkM5qFmMN9HTw8PDYtcGAQIE2hdofHVKN3r0SaZ9NFckQIAAAQIECBAgQIAAAQIECBAgQIAAAQIECBAgQIAAAQIfISCb9xGqzkmAAAECBAgQIECAQJ8E1tbWGu9jTuk86Ys+TeSb+lpOYKaCYhbDm06zgCfd3d296qo7OzuvOv6pg1Oo59lTJe+aipRPnaHj7f1dEh2H7WP3youh3P+nIjHlY2wTIEDgQwUaX4iSHN7a2vrQ6zo5AQIECBAgQIAAAQIECBAgQIAAAQIECBAgQIAAAQIECBAgUBGQzauA2CVAgAABAgQIECBAYBkFptNp7maujzzt9UYtgxG4vr4u139rjGh2drCz2exVfXuv0SWYl9jqnEvnQru7u3MO6PJDvV4SXYbtY98qi6EYQkK8k8mk2LVBgACB9gVS1bMxov9seL79rroiAQIECBAgQIAAAQIECBAgQIAAAQIECBAgQIAAAQIECBAYvIBs3uCn2AAJECBAgAABAgQIEHheYHV1tbH8iNJ5z9v1+YhyUaz19fV+5W3mB+Qq05JCdlnklcY37J6cnFxeXs55YmJLOWbOAR1/qNdLouO2veteeTGUO5+/pvKubQIECLQv0PipNd14rxx++yNyRQIECBAgQIAAAQIECBAgQIAAAQIECBAgQIAAAQIECBAg0F8B2bz+zp2eEyDwr8Cr7khGRoAAAQIECBCYI5Bc1vb2dv2AxDN+//5db9fSd4GLi4tyzKx3NRIbKz02TkoW9rsUsksZsb29vcZLPDYm3xjVOQd0/KG+L4mO8/are5XFUHQ+LxRra2vFrg0CBAgsRKAxmzcajTY2NhbSHxclQIAAAQIEei3gi7ZeT5/OEyBAgAABAgQIECBAgAABAgQIECBAgEAXBGTzujAL+kCAwNsFZrPZ25/smQQIECBAgACBPwVyo3Nj3kkRkj+dBrJXjpml2tvW1la/BpZb8F/S4Qzt7OzsJUfOP+b29janmnNM+lPOOs45srMP9X1JdBa2jx0rL4ai/0mf7u/vF7s2CBAgsBCBhIcbb6Bv/I2JhfTQRQkQIECAAIF+CfiirV/zpbcECBAgQIAAAQIECBAgQIAAAQIECBAg0EEB2bwOToouESDwCoHGu5Hqz8+dxPVGLQQIECBAgACBisDq6mpjHZLz8/NUDKscbLfXAgnY3N3dFUM4Pj4utvuy8ZJsXsb1LoXsUjpyPB7P+eydzNLV1VX+gvqiV+/nAJZEfVBa3iZweHhYfn0oTtL4BlE8aoMAAQLtCDz1WuS3JNrxdxUCBAgQIDA8gTn/2S8P1hdtZQ3bBAgQIECAAAECBAgQIECAAAECBAgQIECgLCCbV9awTYBAzwRyi3DjHZP1Ydzc3NQbtRAgQIAAAQIE6gKTyaSxONjOzk79YC09FUjS8ujoqOh87mVfW1srdvuy0bhQ0/lk9vLQdDrNL9/v7u7+/XDyqfvr169zPngnmBfSXgfzhrEk/n6unSECud/04OCgTvH9+/eNjY16uxYCBAi0LJDfjKhfMe/FffwwUx+IFgIECBAgQKBlAV+0tQzucgQIECBAgAABAgQIECBAgAABAgQIECAwSAHZvEFOq0ERWBaBHz9+vHCoLz/yhSd0GAECBAgQIDBggXxy+PTpU2WACSalklKl0W4fBXLbWTnVlrlOjK2PA9na2iov1ETyHv77l2RRauWlCty7hOVytvnBvGD2varkYJZEH5dxB/u8t7dX71VCL94C6ixaCBBoX+Ds7KzxoormNbJoJECAAAECBJ4VePnXZy8/8tmLOoAAAQIECBAgQIAAAQIECBAgQIAAAQIECAxMQDZvYBNqOASWSOCpagaNBPlN8dyg3PiQRgIECBAgQIBARSCJpsb7jVJJKZ9AKgfb7Z1ASiDe398X3c5cv0uGrThhmxvlG/E/Ij6aj9BfvnyZUzEvlcQG8DF7SEuizeU3yGsl9HJ5eVkZWkKwjW8KlcPsEiBAoAWB09PTxquo8NzIopEAAQIECBCYL+CLtvk+HiVAgAABAgQIECBAgAABAgQIECBAgAABAi8UkM17IZTDCBDokEDqWqRkQcp3lG+qfrZ/4/E4xUPcT/8slAMIECBAgACBCKQiWUJHdQr3PddN+tWSD4Tl4E1mOXPdryGUe5u8aLl0XnbfsYRdrPIRuny5ynbSSgOoJDawJVGZI7uvEsj/NMt51+K5Wepra2vFrg0CBAgsSiAvU+WPMUU3UsO2vz80UIzCBgECBAgQINCmgC/a2tR2LQIECBAgQIAAAQIECBAgQIAAAQIECBAYvMDKw8PD4AdpgAQI9E4g9/jOZrPHbhcBvLSkZEd25xTueMlIc/vy6L9/nz9/Lo4v7mnODc3uZypYbBAgQIAAgSUX2NjYuLm5qSBMp9OEeSqNdnshcHJysre3V3Q1HwkH8MMNKfNViYxeXV1l6RbDfMNGAn5JKNUXf3Gq9fX1YaSVBrkkimmy8VqBJHXroZckeAeQQX0theMJEOimQOVtq+hk3pQnk0mxa4MAAQIECBAgEAFftFkGBAgQIECAAAECBAgQIECAAAECBAgQIECgNQHZvNaoXYgAgVcIJB1XRPJe8bT3OPTXr19KIrwHpHMQIECAAIEhCORHxBPfqn8s+fvs0xB0+jaGSoYtP82QeRzGB7/cjn9+fl6ekDcnSBNWzG9VVM5WPnO233zyynkWvjvgJbFw2z52oDHxkhjqO9ai7COLPhMg0CmBxp+NSA/9+l6npklnCBAgQIBARwR80daRidANAgQIECBAgAABAgQIECBAgAABAgQIEFgGgX+WYZDGSIAAAQIECBAgQIAAgTcI5Dam1CGpP7FSpqx+gJauCSRdU5m1VMcaRjAv1MmYbW5uls2Tr8vo0l5unL99cXGRomFfvnyZE8zb3t7OL1kMo27ksJfE/Ln2aF0gqdRyUc3HA5LgrZfRqz9XCwECBNoRyCtVY0nblLptpwOuQoAAAQIECBAgQIAAAQIECBAgQIAAAQIECBAgQIAAAQIECDQKyOY1smgkQIAAAQIECBAgQIDAvwJJK6VKWMXi7u4ulcoqjXY7K5D6h5Xo2s+fP1N5prMdfkPHkqxLcK78xKzSxBFXVlayVg8PD3NA7ukPxeMx2chuGvNQFnliqOPxeE4MKdXDgpaw3zACjcuwJMqLwfazAln/9WPyF5E/jXq7FgIECCxE4PT0tPG6lQ8AjcdoJECAAAECBAgQIECAAAECBAgQIECAAAECBAgQIECAAAECBD5O4H8fd2pnJkCAAAECBAgQIECAwAAEUiUsMafK/dCpLZZQ0zAKiA1gjuYPIQGb+/v74phkzJJGK3YHs5Hg3MnJSb32V9Zq/r15mEnlJZ46MLElWRJvnvRle2Lyq3mRr4w6RVMHluCtDNAuAQK9E2h8N0+Fz4G9R/duXnSYAAECBAgQIECAAAECBAgQIECAAAECBAgQIECAAAECBAiom2cNECBAgAABAgQIECBA4BmBRJ7qNUkODg5SduyZZ3q4AwJJlz32IvevX11dDfgW9t3d3dlsVl+rb5uEb9++hev6+np4YsuzJN429Uv1rKSs63GX5FEVR12qZWCwBLovkLfjeoo43c6bdfc7r4cECBAgQIAAAQIECBAgQIAAAQIECBAgQIAAAQIECBAgQGDYAisPDw/DHqHRESBAgAABAgQIECBA4F0EUkPp5uamfKrHrNfa2lq50XYHBXJHe2Jmia51sG8f0aXb29tUesy/csHAl1woS3pzc3NnZ2fwwaRlWxIvmf0lPCb56vF4XBl4gi7JY1ca7RIgQGCxAvkMk7f1eh9+/frlg2idRQsBAgQIECBAgAABAgQIECBAgAABAgQIECBAgAABAgQIEGhTQDavTW3XIkCAAAECBAgQIECgxwK/f//++vVrpWjJaDRK6Gt1dbXHA9P14QokgXb537+s0qdyeikil2WctZ1UXgKow8UwMgJ/CCTCmmVf+bvIX4GCqH8w2SFAoBsC+ahZeb1Kv/L2nZeybnRQLwgQIECAAAECBAgQIECAAAECBAgQIECAAAECBAgQIECAwPIKyOYt79wbOQECBAgQIECAAAECrxVojOcl2pQE1GtP5XgC7QtkAc9ms9zcn/p4nz9/liltfwpcsSMC+VtIpqUSdBHM68js6AYBAhWBs7OzlLStNGZ3Op3u7+/X27UQIECAAAECBAgQIECAAAECBAgQIECAAAECBAgQIECAAAECbQrI5rWp7VoECBAgQIAAAQIECPReoDGeJ9HR+3k1AAIElkbAy/jSTLWBEhiIwGQyOT8/rw8meXsx+zqLFgIECBAgQIAAAQIECBAgQIAAAQIECBAgQIAAAQIECBAg0LKAbF7L4C5HgAABAgQIECBAgEDvBRpzHdvb26lq0vuxGQABAgSGLrCxsXFzc1MepXx1WcM2AQJdE1hZWal3yQtX3UQLAQIECBAgQIAAAQIECBAgQIAAAQIECBAgQIAAAQIECBBYiMA/C7mqixIgQIAAAQIECBAgQKC/AilRcnV1NRqNykNIPZPd3d1yi20CBAgQ6JrA1tZWJZiXZPXFxUXX+qk/BAgQeBR46qcfvn37hogAAQIECBAgQIAAAQIECBAgQIAAAQIECBAgQIAAAQIECBDogoBsXhdmQR8IECBAgAABAgQIEOiZwGM8b319vdzv09PT/f39cottAgQIEOiOwGQyuby8LPcn4Zanci/lw2wTIEBgUQI/fvxovHRe0BrbNRIgQIAAAQIECBAgQIAAAQIECBAgQIAAAQIECBAgQIAAAQItC8jmtQzucgQIECBAgAABAgQIDEQg8bzr6+tK0ZKjo6OTk5OBjNAwCBAgMCCBlDZNgdPygI6Pj71il0FsEyDQQYH7+/t6r1Lws96ohQABAgQIECBAgAABAgQIECBAgAABAgQIECBAgAABAgQIEFiIgGzeQthdlAABAgQIECBAgACBgQgk1zGdTsuD2dvbS2av3GKbAAECBBYrkOJ4KW1a7sPPnz+T1iu32CZAgEAHBSpVmh97WPltiA52W5cIECBAgAABAgQIECBAgAABAgQIECBAgAABAgQIECBAgMDyCMjmLc9cGykBAgQIECBAgAABAh8isL+/f3V1NRqNirPf3d0V2zYIECBAYOECeZUu+pCgy2w229raKlpsECBAoLMCBwcHnz59Kndvc3PTK1gZxDYBAgQIECBAgAABAgQIECBAgAABAgQIECBAgAABAgQIEFiswMrDw8Nie+DqBAgQIECAAAECBAgQGIZAQnqpy5SQnrp5w5hQoyBAYDACt7e34/E4w/n+/btyeYOZVgMhsCQCeQVLQu/y8jLj3dnZSdHmJRm4YRIgQIAAAQIECBAgQIAAAQIECBAgQIAAAQIECBAgQIAAgV4I/B9Hnf5lwx7RMAAAAABJRU5ErkJggg==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065762E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r+dRI2nDgHf22gCAEOyJABMCJgKbEAwRACGAI8AOATuCsUPAjmBMCNgZ8D07WvTp1bFaLakl9c0Po1brUHXXUSVVaycCMZSf+HMG0T9PbG5KEUnvCLkEKNGt7+PiLmDXlwRjxyj6XSkF+f7+/suXL4MHRpdjcNLdHrDpkiFu8+82YD3OntiAzqcz3IRfivsg12ulYy7uY0qq9e5ELU6jM8Aq6k6iCTbYbWO9UQR1HTfisnEuMH3NrHLL8Ze+oM+29BQUfgK5gOKcU1ggMGcBNw7mnDqbhs3l26Zi22yvmUvRizHklFsVcaidP0ySR6cUksX9RN1sR5xKsDn4ZAstWTH9KWKN5mTp5UTpAp4zSbfadEtz8zYV+//bxzSAppuXI816b6nl82ClV+L5LrULpeOM1wVfZaRqSee/UlrMP432J4Q771W3VHopJSU9pVKOVqqQ0w9e2rJ0nJY4lnYsfizN3C5+VVpOv/wo7djvY+ITyf0Obq/BBeI9WqUpE7WniExbeutR7WYTrKz9LYYJzusU+yOQWCjiMei4Nt45y93dXUqhiGK+5UvzspjuT69g5ynbEoCU56Ji9/QfVWo51yBfRUmJ8pIfKrolR0dH+UcLBNYkkF7uelfLLgHWlGG2jMviLmC3jO8e7p7YKQ2ZGBWPPuHgRLocg5Pu6oBx66R2oGZxTyRkgIlFYz+v13aVxwY5bww6lcZLaw/buxNVe7Slr1RR7zwFE2ukCOdIjXW6gK5jupUtc4Fd1cwqtzwJFr2QWEPqsy06lQV+TwQU5z1JaNFcuoAbB0tPwWL4Xb4VNcZe1swlCic+JRIProxxqyIxkPlmpUdo4uGEw8PD/NtFLCTmzIjLxCNOiTlhPOSWJ2xTKs8sYBrN8RLIkXsLeM6kN13njubmdRI1bvD27dum+3YjTUhIOWx6Jd4YsX++KD1um3Lq9gM2fZty5MVFqimyM18vLWaeQHsVvJ1fOLVUO/ELmgOmxeLKXVPDN6BJv0PVPvLV71D2mkbg48ePKfl/59fYoVEaQ5nGx1n2UGBBhSJlbm0U8IjRIOm4P72CQbhGOkiMHaf8hl8k1s3NzUhh2OiwpZ/RSQn8Rse3MYFcYLf3e2IaamJnKd5+2fs9RS4B8uS2kNKBb7ma3ghwspHJjUK1DxtHXZH4stkYGx8cRJdjcNJdHbCpeVpur8z12uB5abedqCw6Kde223SiBkebwwFV1HNIhd021ukCuo7pVjPZcp9rZpXbTDLh9sHQZ9ve0BEIzERAcZ5JQggGgRYBNw5acBb3lcu3iZNMM5cCfnp6GuNyKVuWHgxI2WXwbUrDjAsdBp/niNM6nhfSaA5e6FZwwN0OxHnOZNQsZG5eT94vX740TQOIydAxibzncVt3S3kdX/HlAK0H6/jy+/fvxS3Ge8nAKiNVpFvQsrRYUGLtQ1BLFy0TR7n0FGB+9sQH1PLtOxcWV+7Sf/Bj4ouKxJ817UwRG0wp8PXr187TRXdr528J22111ElkgzUJpFRl8bs18Q6KHcY6zn59fd0ZgJQC3nmQfIPdFsPJegV5fOe5EKmQ0g14//79zsMfDUcply50+HvnkgKQIpBSdaccp9826XebmuZIpJw3pexnx3EJkOK56G0WdwG7aO0dBj6xIxd9pN6Tfltip8vRgrOgr2rbnWhQhv3Fq4lBUhr9/bxe65cQtZmk36H67RV3vlPupu08nP1iN+peKupReRMPvtvGOjGQuo6JUPPZbOc13m5rZpXbfLLiliHRZ9sS0O4E5iOgOM8nLYSEQK2AGwe1LAtd6fJt+oTTzKWYJ16lxnNlu53iUn2EZrkPJ8xzxCku2FMyzEjbDPK8kEZzpNRZ9GFTGoLxIug5k/Fs48jm5vXhvbq6asmXKb8k0ees//pX4pEHeVq3eFcy8bwi1U9gPnslJvSyMth8eIVkU4F4onqHE3KaHiodfG7e4spdy3u6S0ncdGVS2myQj/GKnqYk63384tse0i+Qep9uP3eMZ/JOTk46477baR6Ru0oTPDoDbAMCvQXi5zBSBukShyB7B6N9x5broHzHiMWwD93uSa8gB5znQvwATcrYUHQA4np5t1Eo5dIPHz6M9Os5u42ms89EYIeP4Md9psReSpSCbX5xySXATDLbHIKxuAvYOaAtMQzx2pDEO53RLx283dflWGKeKYU5WqjaQaEx3rVYOvWoH12vDcsbFcggNxp6hyrl6nvLTlTvsM18RxX1HBJot411ooCuYyLUfDbb85pZ5TafrLhlSPTZtgS0O4H5CCjO80kLISFQK+DGQS3LQle6fJs+4TRzKeahFKNzKVuWHg9I2WXAbUpnX/TDCfMccVrB80IazQFL3GoO5TmTYlLW3lUsbjDg8gSPmpubt3F6Raq030VO+SWJjc/6zw6Jc0JKr7zrd67iQRLfDtzvRKuMVD+Kne8lLXaeBAJQEihdupS+HfVj05tRE4tJetgSD1isk9MPXtqyeJDeFXviiEzp1GN/HGOaSnGyX/oF0tgxXd/x4znOzqmPu/2Jo/ZeXzFFinmmuN4ygY0ELi4uOqvoaB939Qhjykvto6WIWGwU65SN96FXkOKw221iymXK8HfKQ67jRaQ0pzpamXjp/Xinc2QCIbCrPJ943rji2LIUuASQz3OBxV3A5iG3sKnAx48fE8t+1EWD/7KSLsem6TW37Zt+0CGx5ZpbdIrhcb1W1Nh+eYdZIsajij9PWRuX7TtRtYddx0oV9RzScbeNdYqArmOK0ty22fOaWeU2twzZOzz6bL3p7EhgbgKK89xSRHgIFAUSBw+Lu0yw7Nmhfsgu3/q5bbmXZi4FMG5xdj4/E8eJ58oG/xnBlODFNtVHaHb4ZEtimNs3m+eI0w5VB3mKWKPZnuv29ttdDcQlnnf7WyR7m/PNzdusUMdzfm/evGnfZ7zMFD/YlnLwpsagPdjFb6PHUHy+fLzZhnHSVUaqiLmgZWmxoMTak6Du8Ecvap8iiho4fpFlWPzFlbvEAGdK01z3RpuVvzAkccAoJRGHfW9esVVNOftebZPSb0m8JBjc7fT0VNoNruqAnQLRBnXOWU2fNdp5uo02SHmP5V9//bXRMRM33odeQSLFbjdLGf6OmjPqz52EM6atlkpH4mt/Ng2t1mFTsXVvHxVUDBZNHMcojJ0PlEeQokGpvbTZKLQuATbiWvfGiZkhpYffDjXlyGR7SPb528TaI9rEUuM7CJouxyCMuzpI7VNQY4yq7SSCrtcGZN9JJyrCH1cNnQNNg3SiBrSa4aFU1HNIlN021p0Cuo6dRDPcQM2scpthtuwXJH22fm722qGAAecmfMW5SWYf1isXM0/lxA5/FgvPDq0jNY38D56OmrkU0sTRjxju28kvXJfuj0QwonpMidect0k0H+n2UK3M0p8X0mjWJquVOxmI85xJsGd5b7xHzc3N26B0R47snJgXh0uZqb/BWf/vpicnJ/93Rc2n7fvBec7Ljp5y0ppwJK9KOf7iIpUc+3ltuLdpMdsxHQErXcBMU2Du7u5q5Tsf2ugXvMWVu/ROSeKlWj+3fK/iRJGvX7/m65sWEt+AXMwDKRPjm06Xvr54xvS9ttmyOP9wm+NsuW9Mee2cOBGPnscP82x5ok13jwHiUo+o8wg7GejpDNVsN0jJ8ynbDBvBOZSLw8PDzvoz+sbxO2rDxr3zaHHGzj55hDzC33mofhvsQ6+gn8zEe0U26Jw+GvXnNLfZSnGP3lqx3ohr83fv3pW2mexjMSTTnHQONdg0MZ3hWaKCmrIbEBcsib8OGAV2kDtALgE2zXXT1wCbhrD39ou7gO0d09KO06dp5xnHrvbjSi2x7Mf12hgNri5HKRM2fezMKk07jrQ+5qvXBmmkUbWRYtFyWNdrLTg9vpq4E5WFsHTVUBvsoTpRtQdfzUoVdW11V0zf1TfWxcjWLu9t17FWYykr1cwqt87KbRGZWZ+tM5nWkdCd0VzZBtOn2tidmZQEUpw7labPGJ1BmnKD6aOfWC5mG7BhUydx8DBO2nnve5CAeXZoG0aXb9vo9d5XM5dCl6IUx4mKd/oh6NIUl3iIYpDHeDobkcTGKIW3dpud3x6qDdXSnxfSaNYmq5UTD8R5zmSi7uKvgf716EP//fffA5189MNEUNNrxmj5xgvQ9+/fUyqjLQNQnF4YExK2PFrn7quMVGes57nBKtMiZVJN1GDTp0hKwGKi0eoD1lmnffjwYWKE2hGHuHwaKRiLK3eJAc5SdiS0/LDF7kdcY8f6zpKVUqxKF7Excyw/Y7+FznweG0RPo9/Be++V+G6rFLHeYch3TBkiibyXbz/2QvT9UlKttM2UIRxbYILjl/RqP+5zuSjWb7U4sXLKLJdS+U9QW66+VzBB0RvkFFFJdk7PmziLRrxKM70jhONdmzeVyuL6fa7BBslmOz9I7UVBMYlLy5OleGTslAIYwYvO3lCMKa1ADjLUSZuOU2wiZ3sJUBxYy2VKC9u3m01Eo65PzAxbhqEIOMHIZOdVZKTd9ANHRYRS5sk+jjdMkSdf4jVjFp4xsrQuR0rmnOaaPc8VnQtNDWikZue+C9qg2BjVltBYub7rtcQEasoDOVSpJzNZJyoLf+mqIQ9VcWHATlQiWo/Nwq0Y5trlCRqvPa+oNdadWXeVXcfOWM9wAzXzpomicqttVoorx+j8b5pMKdvrs7UodbZikeJLSeiWaC7oq2IRa1qeuOcceonDAhNclirOLZl5xcW5qSwU18+2XExfhaY8bhF0w944S+zwZ0nWko0H+apYUcz2xkHEdLbDfYmpuWViFausCUb+twztZLsXc2+xiisu7+1IY54KKWN6ITZl9RtXjsU0iuWhBhWLJaV0iuzjWm8P1Ua2uHLRzwslVrNZfPOcP9JCsdqZc6M5UvTHPmznQFwxV8fyZB1az5lMlvP/NVQmS2z8illqyh7DNtGMCr0Y7M7lbc6Vsm9n0xsh3Gbso9RpmKY9W2WkUlJzhtusLy06y+yWRaZ3IqYEbJoCWIrCxAFLOd2U7UVTP3iberUkXP24uHKXEuAsZUfNw6X+YjaM2Nlqp3RnS3catsyBpYa1Kc9PP/AUubopMMX1k41cRNIUz1tdjsGFYQeLq4UxW1PKWtWQNK0ZtaJoCu1C1ysXKQnXeYUVhSIkUw615TYphWKQCr+pcBXXb1knb0Sxk17BRiHc4cZNOMXEmiyLhkNxDCULw1Bj31VkNVjVZJVrEsdMI5/n2X6aXlNiV3zwbknieUNjkBahKVOVmqSsczjDS4BixshzSGkhu9XRFNM5r0/JDNvkwFI1O2qOypxLSVP7cZsY9UvNlKc0+h15o71qNZpWjqG0z12OSKkm6uL6CcrI9nkm6o2NDrKIjffwei0xXdo7UdFERvNdquKm6URF+KtXDcXSlC2PUZUl0m20WecwWkQn4rvRMfttvM8VdSknV7NTrOmnutFetedtWjl9Dl9f13Gj1JnJxmrmHgmxz5Xbyq5n9dma8v/KEropmktZXxoJaWrH9/xWsuLclJ/XWpyXXi6mH/tNuUiM6iVgm/JSv/UpHf6sWht1CGspNw4CuamSL64f1aoloVNSc5uLylK53lU0WwR2+JVmLgU/qtZiSWlanmZArFTtRGAGrPn3dsSpKU2L6+NqPSW3DLJN08hA75owpZrNIjtqDVnKvfExuOKMRefq8vQP3A6SiDs5SPtAXG5b7MZPc4skMQf2zuFN2onnDZnV5PzB7gqktAd5lsoWxntUrimBN1ofNU4kczH3l8Jf+zHy0EZn6bFxyu3DbQZlSvXC4FdltVFeZaRqYzr/lStLi9J1XW2xjZUDdo4TkzgxYCl9msQzJm42fcCaEqW4PqrirBeYGIttNqsdsdqmUk0JzOLKXdO1RzHV8uXx0q7Yb8s7hSlh60yU0vV85/btG6Skb8Y1nlVtCEvRzJOstDBlDVlbAIvhGbswBlSkQqlbGzmtM2BZICfoB9Ym5RJXKheJqdY5CBvZdeyqo1ooiqUyWx7q8rh65Oqa1fcKEvPGHDYrTWWvJlasifSa4IqyWqUMlSdrnaunq417rBy7eJaCN8OWvRTCZX0sjY00pXL0Qotf5Z3SkSKbHqrBA5DSzc4pxsv8i7gEiOjnFC0LE/RsB88G2QFTqsFtYlfK52O3I4nDIFNeFoVzYi6KgjlSKueHLRa6lvycfzVGNbi3XY7EzDn94GGePaoLTfXDGBmjevbp1+zb9VqicKkaz+uHbCHLDNXsHZkn8fi9N0upTBaUV1OGqiZQzZIjxXZ914Ya68TC2NQ0FCuHBXUdE2M9t83UzP1SROVWLKel5W2Kbb/k2GYvfbaqXmIrtqyErkZzQWtSmsusGEbaTRmvuQ04K87V1F9xcV56uZj+sYG45iq117UfB79OdOOgWjBb1lTHQ2qTaVfDfSnlbpvuQenCJDRarPbwK81cSqIndk7iai7laL23ifa3dOskKuHeRyvtmNi4r/L2UG2VWFoZ1JN1iWsHYLepBjWapdy+1o+l9q6Uh/OPcTMiX46Fse9NpIdq8HTZw5w/zNy8eO6tmEUSlyd+piExu0TFHR3N2lo1JV6RfRNPtM1mpaa9NmD9rqZK1wDTRCejWGWktknlHe67prRIrJ0G7B8nJlznBVVerifrTWYhnz5geUzbFyJbJtpus1nTJdwEIwKLK3dNVtV0HGnYqNhSl07ROezY2ZctHmH77kpi1zboOgO2Tfau7luMZjXhimumrIiKKVsMQ74chWW88ERhj6vo/FyxEEpxuvREHHuIp5qOC12TTqpchEAxT1aXI5eO105VC0U1ANF5GCofVg9eu2b1vYKhPCc4ToyhdLYmscGoQ8PV7mupYzC4gxpscNJ5HjAxoSPwpZ58v9GYFITEII0XAJcAKckU23S23XnrttyuYynb5zEqLvTLitH3KB4ksn0ie+/N5jlwlJiLtr9c7XTrbOiL6ZUtjxGq/exyVDs5Ve1szXjXyJ05pLRB0xX9fEJYCvD2HztL65qu1xK5WnosxUu5aCZKWbpfw5EYqurpSmePj6MGIDGc6Zs1FbdivKaM0R5W1J3FP0uLMZrFUj6ZSWNdClXx45q6jsV4LWhZzdw7sVRuxWaltLys69nOSnvf+mydIHlyLyuhexf2ne/YUlHnaZEtRNpNGdr0bsZkF32duVdxLuWZ/OPiivMKysV4d2+r9UB0WvK0bl8Y4w6aGwfVFGlaM//hPpdvTWk3zXrNXIpz4j2d8YbFottTLSkD1vmd2SCr51c54tTehOXfFgeZU/JMv22aWrct07rpsHns8oUxmuygKI4ql07R2fnvvBgpHmGCLNovZSfYK7EfGyEpVSbjVVyJQRovAPuW87edmxcVTWKa5VVGcWG8hNyo/ER7GVeh0WyXMnoxqInLAz6Z2hKFlGuqfvOzSwJbNiQtUah+tcpIVaO5iDWrSYvIwIklNzaLGmCy1NkoYFHHrjtg6WkUFdSoo7pNgyCd3cpBEmiJ5a7UZLQk5bC97dJVbnTrSxmj8zK1uksxEUs5IZKm+O2my9HBaJEpfRUBm6zlTe/yRiCnrIhCuLNvGZ2cUqJvmi6120daF68SI+J5inQGqZiUM+nf1sZxJiuVi00TIkUsttn0sJ3bxzFLhaKY1bPlYVvJ6vGb1qy7V9CZNLPaIFquznwS6ThS3VitnyNvjOqTUh7zfJu3I6MGKTv4nFv2CaI/ximquStP2eJCnDq6JaVSMPjQUJyiOFBeDEBxOYIxRnNQ5HUJUNSoXU6sFbOEiyTb8nKjNgwTrFziBWwty0bjM5MNHG2Ui0bNQp0X18UqqLgcdcXgAUtkWU2XY6PMGW1WbQ6feGW0VsVskC+X7u9OHKoJTpfSPxyjgY5jlnoguXm+MOz1WiJmSyeqVDNUn6QZKcClsb7cJ1+YoBOVqJe+WUrncKQqsSmQe1VRJ0Y2y2OlnN8E2G/9rBrrpiiEQF7cmhYWd1O7KbLzXK9m3iZdEsv7SFVuNe1GHfhKjGxWkBd3PavPlheEdSd0Hs0FLaRkzrwBjaIXKThN7GY74JwiFtsMrhTHnNsl2IqLc0oqz79cTDkekj5uH26D37+I4pYegH1+dijKbJ5vOxd2Ndzn8m3w5mPTA6ZUgHvSzLXQVQcVa8vUGPd0ooxU+wMDpshGjfv6Rpxq07F2ZbQ7Yzw3mOe6pvHkQYavNZq581oXqoM5tdk4ou85k1qZFXQXU+fmRQ6If1H1R4UeY4tRxUTkS+8VqTXqXBmXInG0aJ/iyHH8OMvg5e2fsJfDH01vRCGquWpj2Rnmlg0GbGjbHVJ6GJtm0NIxp+/llwJQ67y4SLWn42y/XXpaRIFv6iHV5qtsZVRHYxfhfgGLmmrFAWtJkepX0e5ESzFGwWnK87F+jNPVHrMpDEWHWdWBkZ/T29ChJKMsFE8ay7VZorhNETBfbhoJjd5Ivk0sbApeTNkIWEqaFk8XyxHy6BeFbfFQwy6HYUS/dN7Oj1H6xg5YMZqddXhADTvKUD1jMXclXjXljMEVBxw2hEWf5S4rF73TLug6L762qbKqAeuswQYvhhGGvBClLKy7V1BNkTmviWYrpWWJunTABi5apciEpawy6iCsGmzOmXCMsCW2/tmpS33IyJkD1skpTUCcMfJ/bDkGRfGYLgGKGqXlwKmtmko1VfVjVKEx1jpgDVkK2EgfO7sKPQpC6ZijjkwGePUSoJo6pTWRWKOOz/TLRRGRwYt/P58q17DPKEeo9qHL0Q9/gsHDzsok6sBSHsg+DpsNOoOxkw1SGusB+wYRx1KFWZUf43ot0bapE1Vbq1cjEmsST5SyWUq9MU0nKiW0G22TUh9OX/pSwCO7RmaILTeKb8vG7SIXZgAAIABJREFUtR2w8a4NI+S1Z6wWw+Ka/Wmsm1KqWtiLPtnypvVk6Zi1lUxTePZtvZp5yxRXuVULbL5mWdez+mz9WrFI7mUl9JZFfsrdI0+WmrO8cLUsRFc/eiMD9qaqUZ7/rWTFecXFeX3lYuzrsjh+5x3kapUSFfuwg5yRJ6v37KrnzdYMdeEfUSieNJYj/1TrtOI2tUEKjepesaZ032fTC5biMcOnx1j0rob7UtqmTTVKx3T5Vswe1WXNXNWkuiZqv9oSXVoZBby2ZqgeMGVNbUEeqp7v17ivbMSplHztH5f7vJBGM6W4LXqbpoG4UpbO4ljqb8Q2mzayLVYpDUqccZpbJHuV8/+IVCml9x9//FFa42O6QGTlw8PD9O232fL4+Pj29rb9CNH6fvz4sX2b7NuLi4v379/nW8aVSZT5yeKSn3eVkcpjt6yFmafFly9forLOSJ+enrKFWBPLkXXzNf3Mo+sW/7Lr8xcvXsRBsuU4aecBiwGLjbOQZAH78c+/ziO0bBCtYIQnwpZtUxxBiGuJSLKWfWcbsJZGJ2Ia1+fFqimLYHrN1gKSf/Xw8PD27dv7+/t8Tb4QZ09J9Hz77RdmXu6qEXx8fHz16lVk7epX1TWRS+OK9Pnz59WvEtdEi3Z+fl7cOMr70dFRcU22fHV1FclaXV9cEwXq8vKyuHu1KYyoNQU44h6711ZEWWEfqiIq1kJZ+GNNS+N+d3dXHIPIgxFBjYDVZvUiS+dy1DyR6PE3glGshWLHzoqo8+DFDW5ubiIR8/AXv8qXB6kNQixOVMrGUf/EYG7eETo9Pb2+vs7Pu+lC1qZkSZntu2VZ2DQAk22vXIxdLt69exc1T0uCRqmMDSLHtmzT+VVUhp8+fWovfdtX6bXB0CuoZVnKyug1Rc5pD21k0ai6Iye3b9b+bdTbMRpVbdFihCs6AO37tnyrBhu7BmvBn+dXia1/PqoWXZc3b94U4xIdgGjxi73N4reJyyklKw415ZXLPl8CjHpZHekYlWRkmyiM8Tf7mOWTYjey5UIg23jKvzO/gC2mV96x2fnAUTFUkVhZwAYZNcryT5aF4sjxMc8MkYVSck4Mj0RPMoIUF9rVdjY/Wo+FCFU2opUHLPoMTdfancdPqRjn3OWICI6XDeLg2wweduK3bxBNXm3OydvK9t1X8O3qr9cS06ipExV1XW3Brw73RaWxfScqQhtXB3HhkDcBteGfshNVG4DeK1Na4WDccnygX/CWXlGPV0vvT2Ndm3NSMm36YG91JH8nN7VrYzrDlWrmQRJF5dbOmFVxi7ieXXefbbxWLMsAC0ro9hw7zbcGnKNOiDxT1B72VrLiXLTddHlXxXlvy0Vc52b/spQqFo32chEXttHRzdM3v8LNnkgpPeGQb5a+kIUqwlMqsPExbrrlD0ukHHCfbxyEz6hN8PTDfS7fUvL82Nusu5kbRC/uaMSd2ZSaMH20oSlgcRc4bmpUR7/jubIoL017ldaPV1FkzXpU6VF7x0mLrUysWdDtof15XmjPG81S0Vjfx6aBuFJM83tnnjMpyWQft38usXrvabpHzSN1S/9qI2llokAJc+yP0fnuDFjKJNrYpnScYX8fZSOHVUZqI4H5bDzntCjl2Gk+xgMEnakzTUiqZ4nHCNrDVt1lmjW9AxbXCRl46beOsmDH5UQ8W9Ae5c5vYzZ1tfbLWeLCrPMIY2ww53JXG99IpsQfewjb3gkXv/8X++apEwuRQ6K3VBukbGVL4paOEz25Wvb2PBb5p3icKZcj7i0Rj6w7ZWCK54qc0BKwHl9F7orUKZ6iutw7U0V4IgvV5t5qRGo3qwYmfU3knx4g899FuajmgWp22jIdo2oqDqVVzxhrYoOoNjc9UZS4amVbPX6/gycGpnq6bE2cdD97BYlu89ks6tVSe12bprFNv1/2jb1qm+w4S2efs1NJDVZNrMFrsM5UmNUGia1/McxRBKpVdBynX7sf10GJBWr6AZy9vQSopm+14Iy9JmsQixlvt8tN1XLRYVcjk8UwTLbcmUC7ykWdAYuMFP3MyaDaL+c7c/WiuxwRu8mcSyfavr/UkjRNXamUGqDlsIv7at3Xa4nJUduJah9ojX5+KbvGx8g8/TpREc7oHXW2UNHRmr4TlWiYslnniFkYto9tppyl9zaLrqg11ll53LKxrs08nQUzK/u1+xZXVkf+F12ci1EbaVnNPBSsyi2rH3r/TbkqGSqx2o+z4j7brlqxYq6YT0K3Z4MJvm26SipyjbQcOaElgmu6law4j5SFssOOUZyVi2qSRVetpcCmXPpVjznImh5XlJFnanueteGJq/Iepwir6u3sqPTar1+qVxC1QYrj9Ht2KEJVe8AJVo433OfyraVgTvbVipu5AQ2jFKSUtSjg0QXq0bRFKtQWh6jE2mueahwjDClBHXyblFhHNAc/b9MBW9yadgm6LBYx/lNl7N2gFNMouigtjUX74HbxOOnL+9xopistdMvE7lAxdlEuqnk7jtPvFkmUlCgXTQUqXx/bTD+muic5/1/F1M2Wc3cLmwpETq16jr0m5TIsCm3Ts4/VK5aI9Xgd90SNVUYqMe5z22y2abFp8Rxk+5Su6iAn6nGQzmLb45iD7NI7YMWORSzXdhdiZfR9i1umlKBIx7iiaMnbUWdO3+0ohrwlbHmizK1ir32GJg9taSESLpKgGOWm5UjcyELVrmccIaU81l4elwLT9LEzhBG2pn3HXh8gTWKxfk03VLJoRlpU80AJObJEU1enahWZJzZuKmjxVXWXxKumUqhaPm5acVWDNM81ykU10SPzjJFYUTdWz1VdE/k8snR7fotvY5vETB6jUSnVb+8oV6OQrSlGIZajyFe3jJWr7BX0xtzhjuktUWS87bNotBGD9Nwia1Xz1TRr9q1l32Hm3OjUiRVj6ZhRSdZ2QeNoiRk166jUHqSaIaO4lQIw5ccov9UgNa2JWrqzg50FPgrjbC8BOjulTdEfcP2oDXG//NPUry7GOugiw9QGPtZXW/bOkYSUoBYDMNlybRyLod1VLuoMWAQyCulkUC03X4tc7csL7XJEpCZzLp1okJLVlChNVyiDpHXTSWe7vkmjlCKLu15LBK92otq7u9lha+89h1h6JyqOE3Vd1AzVZqUkHx9324lKlGzfLKX9Tex9tZ9om28XWlFrrLMiM1IFnpJ1d9J13Carz39fNfOwaaRyqzasiWtSrkqGTaz2o62yz7arVqyYB+aW0O3ZYNRvDTgXM0a2HE3SGOaKc5V6kDVjFGflopo07eUipf9cPeYga3pfUe7hjYOo2QYx73GQqADHqFezY6ZkP5dv4/nnR15lM5fHbpCFGMFIvK8apSy2jGu6aI9aTh0tYNSB1UvpvJBG6ejRSu6qr54S1JncHsqFSwvF9Irl2uHfWNmZstVEz9K6pbqLVEu8xV89eMqa/Ww0U2QWvU1L7VHM26U4Rm6srcriaImZMI4QOar2IMXzZstRXkoBmPLj6nO+uXnVLNd/Tfv10ngZN7EHFhGLFigaknimNoLaVAJ3FYuSzyojVYrjUj7OMy36F9Qt9kzpqm5x+K12jWRqz1FbHX2LnfsFrLY/0ZIVo3KLmi3a7NgxuuCRUllixd/4GNdgsT6+jfqttndejN/Ysw7akyn/tiWyxdDG8nwq9tAOvVLw2j9Gk1RKtSy94pIvDtV0URpf5VCdC02NXXvAUsYZI6jtBxnv25BpiXj6jeHBQzheFyJyV2KhiBSPLSMFo+CX6oFYGV+1ZImW0ZOI2rBckX9aEnG5XykX1XwyXrkI7Y1yZmT+yOSxS9Si8TeWY01TTVsbkZGeyipm+Op5Y41eQZFoKcub9goiK1azaGe3LbJH5Oestt9eRg1WLYDj1WDbp9cER0isY2tD0tIfi8PGt/llS+weeTiyX6yJ9VE5VxOids2Amb82CokrNy3sEZeI43IvAdLbzdpUG2TlUJVeYhInbpbYVw+BKS9gBwHf9CCdCbSrXNQZsEjruGLaNL69tx+qY7lpLTSHLkdQ93bbcscoqomFusdmtXk7VvY41Dp2WeX1WmLSVDtRKeNscfCWEh15qakTFfVJHD+6RimXD1GIZtKJSsRs2Syl35go33KW7b9qSdbaOm0OFXVthVYb2mFXrrWxruaieXYdq+Fc0xo18+CpqXLrVwGmVHSDJ1b7AdfXZ9tVK1bMEjNM6PZsMN63BpyLGSNbjiZpJHDFuaq9/ZoxirNyUU2X9nKRculXPeYga7a5oty0sxQBXvSNg6jZBjHvcZBRh/siXi7fRmq2Nj3s+pq5TQVSto9aK3F4MC9r2R2rqIdjwDD+RkXU8kRZtlf0t3tXj7vqq6c06BGpnGXshZbbQ7WnXv3zQnvYaKaU6EVvE/VJbWYurayNo+dMSkrFjwvqLpqbV0y4bZfH7u/WFsVsZbRYg1yPRT+j5SwTf7XKSE1sONTpZpgW2xbXXvundFV7HXiAnTrrnwHO0esQPQIWT2o2Zd3IipteR6WHOmrRuJptOvX062dY7lIQophEH3Gk68m4Bg6WlGAUt4mmLT0bxCkSs4GB46pq+8BxMVH6LUfuSh/7qwavZU2ke+3FfB7OxKumllOUvkrMZnkAlrKgXJQSOj6OXS7CfKNarhrCzjURhclybDUwegVLKf614Ryv3o6sMnjPTQ1WLYBj12C12WY+KxNb/6YAR44aZJSmmi7RHUq5Mm0K2Bjr9+cSYKTLnGoqt6yZW+rnOWqGF7AtjON91ZlAu8pFnQGLpJzJzdc8U6UvROxGulSMrDJ4lyPiNV4ObD9y5xhdunlpy6gBak893hlLAZjtx5VdryU6lzpRMeSSuGO2WWSn2KU2R225coadqI1kShundDV7PypUOtf2H5dVUWuss7LWYxw+PavMsOuYHvglbqlmHinVVG6bNs0pVyUjJVb7YdfUZ9tVK1bMDLNN6PZsMMa3BpyLGSNbHnvAWXGumm+zZozirFxUU6S9XKRc+lWPOcia7a8oIwvtybND0YgMYt7jIBMMvrl8G6OT0O+Ya2rm+gmk7BV113hPlm5Z4nbVV09p0Gdye6haDe7P80J71WimlOVFb1MaiKtm7GxNUxyjth+pBzjDWyRrzfn/qaZ6Yrao7mjN27dvd4VwdHR088+/T58+3d/f9whGtP3RxB4fH/fYd6RdVhmpkazGPqy0GFvY8XOB6FK/e/cu/1haiKz48PAQtV3vuq50wOxjzGqInsfh4WHtt7taudBy9/z584///Lu6urq8vLy9vR0EMB7KiUQ/PT3tcbSLi4tI4vjX3j5uc4oeobJLD4HIXV/++Re5K4Zx2xM08fhxMRPFf1b9n8SQ24xAJhCNV9RyUSKiJx+17iDlIjty1IpRc8YFThS9XWnrFexKfqjzFuvtAXsFkTNn2HMbCs1xViMQ9XNcttzd3UUVfX19vX28otMSmb9ff3j7s7cfwSVAu8+efLvQC9g9SZ3VR1OXY+dJHD292jBEy1W7fn9Wrvt6LTEdm7JH0+7RoEQPKvpR5+fng4wrzrkT1YSwvvUq6vWl6ZYx0nXcEnDL3dXMWwLmu6vccoqlL+izLT0FhZ9ALqA45xQWCMxBwI2DOaTC9mFw+ba94VBH0MylSMaN1Pg34P3ZOGlM9ouB7ngWMiUAthlQYK+eF9JoDphzln6oqO09Z7JlIm7zHPggj5r/ETMvt4yD3ecmEH2LeDY3nv368eNHSthiVl5MeJh572GVkUpJnRluIy1mmCiLDlJ0JvLKKuquuEBKjE5kxbiDGLs8PT0l7lLcLH8v+SLm5Cy63EVnMZ6kiX89ZoxECxXTQoZ6/j4mdkaeiWBElstyXRz/1atX8YxO/DBBZMViDrE8f4FI0MhX0eGJv5uGdtNJR1E1pT9VH9VLZK0XL15kf6sf44p60wDbnkCiQFYu/lvn3t72aB8j00aVmP3bSa2oV5CY0Avd7PHxMXpuvfNnNNbRK4j8qRZdaAZYXLATW/+UUbWsFxqZf9P+cF4t73amdI+0cwmQjhZ1Y+3G8Stxtet30kDXhqRl5aIvYFvi5aulCOhyTJ9S0T2rXn3EdXfUBtMHZs5nXPr12vS2e9iJSkeOMe3oXrZvv9Fge/uhhv1WRT2s59KPpuu4rBRUM7ek1x5Wbqu8no0k1mcr5fO1JnQpmj6uUkBxLiWr4lwC8XF6ATcOpjcf9owu34b13PJomrkUwPjl9+zhhOwpwZRd8m3iWa/s+YSYoZqvtDCqgOeFirwazaLGspY9Z7JNeq0j55ubt00emPu+WQ8sOhbZPIR4rCe/Rx4PeMVshLhBHo82LmJeSm69ykjlsVvWgrRYVnrNNrRxFZT9inZMmkqfmFeMTpYV8wlXxbouNovqLv7GJJm4ZMr+RdUXFeBCn+peermLkZpolb5//x5/41+0SsX0isSKNMoSK5qnSKlFPHhazI2WdyUQWSvLV3mfJ0KSdXsiX2XT5CJ3ZVMxe4ybRO0U4zUt0+2ysyy0YtlVqjnv2ALRZESJaKly86KRlY451Lp6BWPnivkcvyV/FjtvkS2z/Nmj6p5PZIVkoQIDjpnmAvH0Q/QoamvmUo8lcv4cquU85NssuATYRm/p+y79Anbp/sIfArocE2SD6MPHHPLqieLNsTP/NcBqmKdc05I5IxjFjsF8rtem9CmdK+tERT8qBhJLI4pFqxj2WVMnqoRQ+rjouXnFuLSUBdeGRah9WNZ1XFYqq5nb00vl1u6zoG9bkjJiUeyH6LMtKFkFdT8FFOf9THexnrOAGwdzTp3OsLl86ySaeAPNXCd4RhTjitld2urzivnDM9lD9ct9srSTYs4beF6oKXU0mk0y81zvOZOh0mW5Od/cvKHygOMQIECAAAECBAgQIECAAAECBAisQWCMMdM1uIgDAQIECBD4vwJNLWbMofL7Nf+XyicCQwqsZm7ekCiORYAAAQIECBAgQIAAAQIECBAgQIAAAQIEdifQdNesFKJfv36V1vi4GoF/ryYmIkKAAAECBAgQIECAAAECBAgQIECAAAECBAgQIDCBQLwz5/r6unqi169fm5hXZbGGAAECBAgQIECAAAECBAgQIECAAAECBAgQIECAAIG1Cpibt9aUFS8CBAgQIECAAAECBAgQIECAAAECBAgQIECAwCgC3759qz3u2dlZ7XorCRAgQIAAAQIECBAgQIAAAQIECBAgQIAAAQIECBAgsEoBc/NWmawiRYAAAQIECBAgQIAAAQIECBAgQIAAAQIECBAYS+Dy8rL20Kenp7XrrSRAgAABAgQIECBAgAABAgQIECBAgAABAgQIECBAgMAqBczNW2WyihQBAgQIECBAgAABAgQIECBAgAABAgQIECBAYBSBh4eH+/v76qFPTk6qK60hQIAAAQIECBAgQIAAAQIECBAgQIAAAQIECBAgQIDAigXMzVtx4ooaAQIECBAgQIAAAQIECBAgQIAAAQIECBAgQGBggevr69ojnp2d1a63kgABAgQIECBAgAABAgQIECBAgAABAgQIECBAgAABAmsVMDdvrSkrXgQIECBAgAABAgQIECBAgAABAgQIECBAgACB4QUuLy+rB3327Nnx8XF1vTUECBAgQIAAAQIECBAgQIAAAQIECBAgQIAAAQIECBBYsYC5eStOXFEjQIAAAQIECBAgQIAAAQIECBAgQIAAAQIECAwpcHd39+PHj+oRvTSvamINAQIECBAgQIAAAQIECBAgQIAAAQIECBAgQIAAAQKrFzA3b/VJLIIECBAgQIAAAQIECBAgQIAAAQIECBAgQIAAgWEEal+aF4d++/btMCdwFAIEthaI91hufQwHIECAAAECBAgQIECAAAECBAgQIECAAAECBAgQSBIwNy+JyUYECBAgQIAAAQIECBAgQIAAAQIECBAgQIAAAQLfvn2rIhwcHBwdHVXXW0OAwOACP3/+7DzmixcvOrexAQECBAgQIECAAAECBAgQIECAAAECBAgQIECAwCAC5uYNwuggBAgQIECAAAECBAgQIECAAAECBAgQIECAAIGVC9zc3Dw9PVUjeXZ2Vl1pDQECBAgQIECAAAECBAgQIECAAAECBAgQIECAAAECBFYvYG7e6pNYBAkQIECAAAECBAgQIECAAAECBAgQIECAAAECAwhcXl7WHsXcvFoWKwmMIVA7P7Z0oniVZWmNjwQIECBAgAABAgQIECBAgAABAgQIECBAgAABAiMJmJs3EqzDEiBAgAABAgQIECBAgAABAgQIECBAgAABAgRWJXB9fV2Nz8uXL58/f15dbw0BAmMI/Pz5s/OwimQnkQ0IECBAgAABAgQIECBAgAABAgQIECBAgAABAkMJmJs3lKTjECBAgAABAgQIECBAgAABAgQIECBAgAABAgRWK3BxcVEbNy/Nq2WxksDV1dXp6WlMk/vjn3+xcHx83FSO0rk635vnpXnpmLYkQIAAAQIECBAgQIAAAQIECBAgQIAAAQIECGwvYG7e9oaOQIAAAQIECBAgQIAAAQIECBAgQIAAAQIECBBYuUDtS/Mizm/fvl15zEWPwIYCDw8PR0dHUTSi1ORT6WLh9vb2/fv3MUnv7u5uw0P+b/PHx8fOHV+/ft25jQ0IECBAgAABAgQIECBAgAABAgQIECBAgAABAgSGEjA3byhJxyFAgAABAgQIECBAgAABAgQIECBAgAABAgQIrFMgZgTFtKJq3E5OTmKiUXW9NQT2ViAm5r169er+/r5JICbpxQY3NzdNG7Ss//HjR8u32VcvX77s3MYGBAgQIECAAAECBAgQIECAAAECBAgQIECAAAECQwmYmzeUpOMQIECAAAECBAgQIECAAAECBAgQIECAAAECBNYpcHl5WRuxs7Oz2vVWEthbgTdv3uTvymtBiM1iFl/LBrVfff/+vXZ9caX35hU1LBMgQIAAAQIECBAgQIAAAQIECBAgQIAAAQIExhYwN29sYccnQIAAAQIECBAgQIAAAQIECBAgQIAAAQIECCxboHZu3rNnz46Pj5cdMaEnMKjAly9fUl5tl53z/Px805O3vI4vO9TBwcHh4eGmh7U9AQIECBAgQIAAAQIECBAgQIAAAQIECBAgQIBAbwFz83rT2ZEAAQIECBAgQIAAAQIECBAgQIAAAQIECBAgsH6BeLtX7XSjt2/frj/yYkhgE4HaWaxNB9ho4+wgtSWxePyTk5PiR8sECBAgQIAAAQIECBAgQIAAAQIECBAgQIAAAQJjC5ibN7aw4xMgQIAAAQIECBAgQIAAAQIECBAgQIAAAQIEFizQNIPo7OxswbESdAJDCzw+PnbOnSud8+bmprSm/eP379/bN1Aq2318S4AAAQIECBAgQIAAAQIECBAgQIAAAQIECBAYXMDcvMFJHZAAAQIECBAgQIAAAQIECBAgQGDBAk9PTwsOvaATIECAAIERBGrn5h0cHBwdHY1wNocksFSBTSfmRTw32uXu7q69p/r69evDw8Ol8gk3AQIECBAgQIAAAQIECBAgQIAAAQIECBBYpkD76P0y4yTUmwmYm7eZl60JECBAgAABAgQIECBAgAABAgTWLfDz5891R1DsCBAgQIDARgLxXq/aG4onJycbHcfGBFYv0KMbWVu4mqC+ffvW9FW2/sOHD+0b+JYAAQIECBAgQIAAAQIECBAgQIAAAQIECBAYXKDHDYLBw+CAuxUwN2+3/s5OgAABAgQIECBAgAABAgQIECAwL4HEJ6QfHh7mFW6hIUCAAAEC4wjUvjQvTnV2djbOCR2VwFIFXrx4sWnQnz17lr7L9fV1y8YvX748Pj5u2cBXBAgQIECAAAECBAgQIECAAAECBAgQIECAwBgCnjMZQ3VZxzQ3b1npJbQECBAgQIAAAQIECBAgQIAAAQIjCjw+Pv748SPlBPf39ymb2YYAAQIECCxdoHY6UMwCOjw8XHrUhJ/AsAIHBwebHvDVq1eJu9zd3bV3U5um0SYe32YECBAgQIAAAQIECBAgQIAAAQIECBAgQIBADwHPmfRAW98u5uatL03FiAABAgQIECBAgAABAgQIECBAoKfAt2/fEvdM3zLxgDYjQIAAAQIzFLi6uqoNlZfm1bJYuecCz58/3+g9eLHx0dFRItqnT59atjw5OUk/VMtxfEWAAAECBAgQIECAAAECBAgQIECAAAECBAhsJJD+9Ej6lhsFwMZzEPjj169fcwiHMBAgQIAAAQIECBAgQIAAAQIECBDYrcDDw0O8uuTp6SkxGH/99dfx8XHixjYjQIAAAQJLFIiW7vb2thrynz9/xjSk6nprCOy5wMePH8/PzxMRvn79+u7du5SNo5v6559/Nm0Zc/zilXqKZJOP9QQIECBAgAABAgQIECBAgAABAgQIECBAYCQBz5mMBLu4w3pv3uKSTIAJECBAgAABAgQIECBAgAABAgQGFnh8fPzy5ctGE/MiBG/evInHr2OkdeDQOBwBAgQIEJiHQLSPtRPzXr9+bRbQPJJIKGYn0P52u2JwX758mTgxL/Z6//59cd/ScvzOriJZMvGRAAECBAgQIECAAAECBAgQIECAAAECBAiMKuA5k1F5F3dw781bXJIJMAECBAgQIECAAAECBAgQIECAwMYCMfUu3vCT7Za/GS/WxDtG4mP83fiIhR3iXSUH//x78eJFvjpWZsvxiLanpXMWCwQIECCwIIGLi4vaGUExEej09HRBERFUAlMKxIy7y8vL9jPGBNf0CXVXV1dv375tOmD6y/eajmA9AQIECBAgQIAAAQIECBAgQIAAAQIECBAgUBXwnEnVxJomAXPzmmSsJ0CAAAECBAgQIECAAAECBAgQWI9AzI7Lp+RNHKu///778PBw4pM6HQECBAgQ2F7g6Ojo/v6+epxfv35VV1pDgEAuEH2/lp9++PDhQ9zOzzduX7i7u4t3Ozdts9Ghmg5iPQECBAgQIEDPRuc+AAAgAElEQVSAAAECBAgQIECAAAECBAgQIFAV8JxJ1cSaJoF/N31hPQECBAgQIECAAAECBAgQIECAAAECBAgQIECAwH4KPDw81E7MOzs7208QsSaQLvDXX3/lr1Au7nVychLvbU6fmHdzc2NiXhHQMgECBAgQIECAAAECBAgQIECAAAECBAgQIEBghgLm5s0wUQSJAAECBAgQIECAAAECBAgQIECAAAECBAgQILBLgcvLy9rTx+Si2vVWEiCQC8R7825vb6vT866vr2Ou3cXFxePjY75x7UJs8PHjxzdv3tR+Gyu/fv2aPsev6SDWEyBAgAABAgQIECBAgAABAgQIECBAgAABAgQIbC/wx69fv7Y/iiMQIECAAAECBAgQIECAAAECBAgQmLPA8+fPn56edhLCv//+O57P3smpnZQAAQIECPQWiMbrx48fpd1jrlHnnKLSLj4S2FuBKCyvX7+uff9kmLx8+TK+jal6BwcHUbKixMX28Va92D7m9TVNjo0dY/tv374dHR3tLayIEyBAgAABAgQIECBAgAABAgQIECBAgACBCQQ8ZzIB8mpO8Z/VxERECBAgQIAAAQIECBAgQIAAAQIECBAgQIAAAQIEthe4u7urTsyLw56dnW1/cEcgsCcCcc8+ilK83e7z58/VH4mIOXjxb1OKKIPx2r1N97I9AQIECBAgQIAAAQIECBAgQIAAAQIECBAgQIDAeALemzeerSMTIECAAAECBAgQIECAAAECBAgQIECAAAECBJYn8O7du9rXdnkZ7PLSUojnIfDx48fz8/NtwnJychJz/LyNeRtD+xIgQIAAAQIECBAgQIAAAQIECBAgQIAAAQIExhAwN28MVcckQIAAAQIECBAgQIAAAQIECBAgQIAAAQIECCxVIN73VX3N18HBwcPDw1KjJNwEZiBwdXX17du36+vr9LBEuYtZeZ8+fYpSmb6XLQkQIECAAAECBAgQIECAAAECBAgQIECAAAECBCYT+M9kZ3IiAgQIECBAgAABAgQIECBAgAABAgQIECBAgACBmQvE9KHqxLwI89nZ2cxDLngEZi5w+s+/COTd3d3379/v7+/jbxS3nz9/5oXu2bNnMR/v1atXL1++fP36tRflzTxNBY8AAQIECBAgQIAAAQIECBAgQIAAAQIECBAg4L158gABAgQIECBAgAABAgQIECBAgAABAgQIECBAgMD/BGL2UO17vWL6kDd3ySUECBAgQIAAAQIECBAgQIAAAQIECBAgQIAAAQIECBAoCpibV9SwTIAAAQIECBAgQIAAAQIECBAgQIAAAQIECBDYa4E//vijGv94f9fNzU11vTUECBAgQIAAAQIECBAgQIAAAQIECBAgQIAAAQIECBDYZ4F/73PkxZ0AAQIECBAgQIAAAQIECBAgQIAAAQIECBAgQCAXuLq6ypeLC2dnZ8WPlgkQIECAAAECBAgQIECAAAECBAgQIECAAAECBAgQIEAgBLw3TzYgQIAAAQIECBAgQIAAAQIECBAgQIAAAQIECBD4r8Dp6en19XXV4tevX9WV1hAgQIAAAQIECBAgQIAAAQIECBAgQIAAAQIECBAgQGDPBbw3b88zgOgTIECAAAECBAgQIECAAAECBAgQIECAAAECBP4n8PT0VLU4OTmprrSGAAECBAgQIECAAAECBAgQIECAAAECBAgQIECAAAECBMzNkwcIECBAgAABAgQIECBAgAABAgQIECBAgAABAgT+K/Dy5csqxNnZWXWlNQQIECBAgAABAgQIECBAgAABAgQIECBAgAABAgQIECDwx69fvygQIECAAAECBAgQIECAAAECBAgQIECAAAECBAgQeHx8PDg4KL497/Xr1zc3N2QIECBAgAABAgQIECBAgAABAgQIECBAgAABAgQIECBAoCrgvXlVE2sIECBAgAABAgQIECBAgAABAgQIECBAgAABAvso8Pz58+/fv5+cnDz751+8Mc/EvH3MB+JMgAABAgQIECBAgAABAgQIECBAgAABAgQIECBAgECagPfmpTnZigABAgQIECBAgAABAgQIECBAgAABAgQIECBAgAABAgQIECBAgAABAgQIECBAgAABAgQIECBAgAABAgQI/Bbw3rzfEv4nQIAAAQIECBAgQIAAAQIECBAgQIAAAQIECBAgQIAAAQIECBAgQIAAAQIECBAgQIAAAQIECBAgQIAAAQJpAubmpTnZigABAgQIECBAgAABAgQIECBAgAABAgQIECBAgAABAgQIECBAgAABAgQIECBAgAABAgQIECBAgAABAgQI/BYwN++3hP8JECBAgAABAgQIECBAgAABAgQIECBAgAABAgQIECBAgAABAgQIECBAgAABAgQIECBAgAABAgQIECBAgECagLl5aU62IkCAAAECBAgQIECAAAECBAgQIECAAAECBAgQIECAAAECBAgQIECAAAECBAgQIECAAAECBAgQIECAAAECvwXMzfst4X8CBAgQIECAAAECBAgQIECAAAECBAgQIECAAAECBAgQIECAAAECBAgQIECAAAECBAgQIECAAAECBAgQIJAmYG5empOtCBAgQIAAAQIECBAgQIAAAQIECBAgQIAAAQIECBAgQIAAAQIECBAgQIAAAQIECBAgQIAAAQIECBAgQIDAbwFz835L+J8AAQIECBAgQIAAAQIECBAgQIAAAQIECBAgQIAAAQIECBAgQIAAAQIECBAgQIAAAQIECBAgQIAAAQIECKQJmJuX5mQrAgQIECBAgAABAgQIECBAgAABAgQIECBAgAABAgQIECBAgAABAgQIECBAgAABAgQIECBAgAABAgQIECDwW8DcvN8S/idAgAABAgQIECBAgAABAgQIECBAgAABAgQIECBAgAABAgQIECBAgAABAgQIECBAgAABAgQIECBAgAABAmkC5ualOdmKAAECBAgQIECAAAECBAgQIECAAAECBAgQIECAAAECBAgQIECAAAECBAgQIECAAAECBAgQIECAAAECBAj8FjA377eE/wkQIECAAAECBAgQIECAAAECBAgQIECAAAECBAgQIECAAAECBAgQIECAAAECBAgQIECAAAECBAgQIECAQJqAuXlpTrYiQIAAAQIECBAgQIAAAQIECBAgQIAAAQIECBAgQIAAAQIECBAgQIAAAQIECBAgQIAAAQIECBAgQIAAAQK/BczN+y3hfwIECBAgQIAAAQIECBAgQIAAAQIECBAgQIAAAQIECBAgQIAAAQIECBAgQIAAAQIECBAgQIAAAQIECBAgkCZgbl6ak60IECBAgAABAgQIECBAgAABAgQIECBAgAABAgQIECBAgAABAgQIECBAgAABAgQIECBAgAABAgQIECBAgMBvAXPzfkv4nwABAgQIECBAgAABAgQIECBAgAABAgQIECBAgAABAgQIECBAgAABAgQIECBAgAABAgQIECBAgAABAgQIpAmYm5fmZCsCBAgQIECAAAECBAgQIECAAAECBAgQIECAAAECBAgQIECAAAECBAgQIECAAAECBAgQIECAAAECBAgQIPBbwNy83xL+J0CAAAECBAgQIECAAAECBAgQIECAAAECBAgQIECAAAECBAgQIECAAAECBAgQIECAAAECBAgQIECAAAECaQLm5qU52YoAAQIECBAgQIAAAQIECBAgQIAAAQIECBAgQIAAAQIECBAgQIAAAQIECBAgQIAAAQIECBAgQIAAAQIECPwWMDfvt4T/CRAgQIAAAQIECBAgQIAAAQIECBAgQIAAAQIECBAgQIAAAQIECBAgQIAAAQIECBAgQIAAAQIECBAgQIBAmoC5eWlOtiJAgAABAgQIECBAgAABAgQIECBAgAABAgQIECBAgAABAgQIECBAgAABAgQIECBAgAABAgQIECBAgAABAr8FzM37LeF/AgQIECBAgAABAgQIECBAgAABAgQIECBAgAABAgQIECBAgAABAgQIECBAgAABAgQIECBAgAABAgQIECCQJmBuXpqTrQgQIECAAAECBAgQIECAAAECBAgQIECAAAECBAgQIECAAAECBAgQIECAAAECBAgQIECAAAECBAgQIECAwG8Bc/N+S/ifAAECBAgQIECAAAECBAgQIECAAAECBAgQIECAAAECBAgQIECAAAECBAgQIECAAAECBAgQIECAAAECBAikCZibl+ZkKwIECBAgQIAAAQIECBAgQIAAAQIECBAgQIAAAQIECBAgQIAAAQIECBAgQIAAAQIECBAgQIAAAQIECBAg8FvA3LzfEv4nQIAAAQIECBAgQIAAAQIECBAgQIAAAQIECBAgQIAAAQIECBAgQIAAAQIECBAgQIAAAQIECBAgQIAAAQJpAubmpTnZigABAgQIECBAgAABAgQIECBAgAABAgQIECBAgAABAgQIECBAgAABAgQIECBAgAABAgQIECBAgAABAgQI/BYwN++3hP8JECBAgAABAgQIECBAgAABAgQIECBAgAABAgQIECBAgAABAgQIECBAgAABAgQIECBAgAABAgQIECBAgECagLl5aU62IkCAAAECBAgQIECAAAECBAgQIECAAAECBAgQIECAAAECBAgQIECAAAECBAgQIECAAAECBAgQIECAAAECvwXMzfst4X8CBAgQIECAAAECBAgQIECAAAECBAgQIECAAAECBAgQIECAAAECBAgQIECAAAECBAgQIECAAAECBAgQIJAmYG5empOtCBAgQIAAAQIECBAgQIAAAQIECBAgQIAAAQIECBAgQIAAAQIECBAgQIAAAQIECBAgQIAAAQIECBAgQIDAbwFz835L+J8AAQIECBAgQIAAAQIECBAgQIAAAQIECBAgQIAAAQIECBAgQIAAAQIECBAgQIAAAQIECBAgQIAAAQIECKQJmJuX5mQrAgQIECBAgAABAgQIECBAgAABAgQIECBAgAABAgQIECBAgAABAgQIECBAgAABAgQIECBAgAABAgQIECDwW8DcvN8S/idAgAABAgQIECBAgAABAgQIECBAgAABAgQIECBAgAABAgQIECBAgAABAgQIECBAgAABAgQIECBAgAABAmkC5ualOdmKAAECBAgQIECAAAECBAgQIECAAAECBAgQIECAAAECBAgQIECAAAECBAgQIECAAAECBAgQIECAAAECBAj8FjA377eE/wkQIECAAAECBAgQIECAAAECBAgQIECAAAECBAgQIECAAAECBAgQIECAAAECBAgQIECAAAECBAgQIECAQJqAuXlpTrYiQIAAAQIECBAgQIBAl8DHjx+fP39+dHTUtaHvCRAgQGBSgYeHh8PDw6iiLy4uJj2xkxEgQIAAAQIECBAgQIAAAQIECBAgQIAAAQIECBAgQIAAAQIECBAgsGoBc/NWnbwiR4AAAQIECBAgQIDAJAJ3d3cx6+P8/Pzp6en+/v7q6mqS0zoJAQIECCQJXF5e/vjxI6ro9+/fxwzqmKqXtJuNCBAgQIAAAQIECBAgQIAAAQIECBAgQIAAAQIECBAgQIAAAQIECBAg0Cpgbl4rjy8JECBAgAABAgQIECDQJfDly5dXr17FrI98w5cvX+bLFggQIEBg5wIHBwd5GGIG9Z9//nlzc5OvsUCAAAECBAgQIECAAAECBAgQIECAAAECBAgQIECAAAECBAgQIECAAIF+Aubm9XOzFwECBAgQIECAAAECBP4r8O7du0+fPhUtvn79Gu/QK66xTIAAAQK7FYi6+uzsrBiGN2/exMzq4hrLBAgQIECAAAECBAgQIECAAAECBAgQIECAAAECBAgQIECAAAECBAgQ2FTgj1+/fm26j+0JECBAgAABAgQIECBA4PHx8e3bt7e3t0WKmJgXM0CKaywTIECAwEwEon6+vLwsBiYm7F1cXBTXWCZAgAABAgQIECBAgAABAgQIECBAgAABAgQIECBAgAABAgQIECBAgEC6gLl56Va2JECAAAECBAgQIECAwP8EYmLeq1evfvz4URT58OGDtzAVQSwTIEBgbgLV6XmvX7++ubmZWziFhwABAgQIECBAgAABAgQIECBAgAABAgQIECBAgAABAgQIECBAgACBRQiYm7eIZBJIAgQIECBAgAABAgRmJFA7Mc/Ll2aUQoJCgACBZoHT09Pr6+vi96bnFTUsEyBAgAABAgQIECBAgAABAgQIECBAgAABAgQIECBAgAABAgQIECCQLmBuXrqVLQkQIECAAAECBAgQIPCv2ol5JycnV1dXdAgQIEBgEQLHx8e3t7fFoJqeV9SwTIAAAQIECBAgQIAAAQIECBAgQIAAAQIECBAgQIAAAQIECBAgQIBAooC5eYlQNiNAgAABAgQIECBAgED9xDwzOuQMAgQILE7g6Ojo/v6+GGyVeVHDMgECBAgQIECAAAECBAgQIECAAAECBAgQIECAAAECBAgQIECAAAECKQL/TtloTdvEOy4eHh7WFCNxIUCAAAECBAgQIEBgGoHaN+YdHBzc3NxMEwBnIUCAAIGhBOK9eVGBF48Wa+J9esU1lgkQIECAAAECBAgQKAq4zVrUsEyAAAECBAgQIECAAAECBAgQIECAAAECBAgQyATW8968uBv08+fPp6en+Pvjx49sIf7Gcr4+Pka0nz17FhvLAQQIECBAgAABAgQIENhIoPqSpbi4+P79++Hh4UbHsTEBAgQIzEEgfrzpzz//LIXk7Ozs4uKitNJHAgR2IpCN91ZHei8vL58/f76TIDkpAQIECBBYq4DbrGtNWfEiMKpAXnWUHsk4OTnx2zejyjs4AQIECBAgQIAAAQIECBAgQIAAAQJzE/jP3AJUG54Y1Y3x3NKQbulj7Y5WEiBAgAABAgQIECBAYBCB09PT+/v70qG+fftmYl7JxEcCBAgsRSAq8L/++uvNmzfFAMecn3if3sePH4srLRMgMKxA06S74q+ttZwxymnLt74iQIAAAQIESgJus5ZAfCRAoFOgadJd4hMaL1++7DyFDQgQIECAAAECBAgQIECAAAECBAgQILAmgWXMzbu9vX379u2a3MWFAAECBAgQIECAAIEFCcQkjevr61KAP3/+7BegSyY+EiBAYFkCUY1HZf7p06disONjTM+LKdnFlZYJEOgtEM/1xtDuz58/40HemH3X+zh2JECAAAECBPoJuM3az81eBPZKIC6Bs+569Nt12vcq6UWWAAECBAgQIECAAAECBAgQIECAAIFBBJYxN2+QqDoIAQIECBAgQIAAAQIEeghcXFycn5+Xdjw5OfFWpZKJjwQIEFiiQFTm379/L03AjnlE8Uo9E7CXmKDCPEOBeLo3pgTMMGCCRIAAAQIECBAgQIBAJhA9dlPyZAYCBAgQIECAAAECBAgQIECAAAECBAj0FjA3rzedHQkQIECAwJIEHh4esh89ffbsWbwG5PDwcEmhX1pYaS8txYSXQJvAzc3N+/fvS1tERXp1dVVa6SMBAgQILFTg8vKy+hhiTM+L/vPz588XGinBJkCAAAECBAgQyAUM1uUUFggQIECAAAECBAgQIECAAAECBAgQIECAAAECBAYXMDdvcFIHJECAAAECMxJ4fHz8/PlzPG1c+sXTmFVydnbmjU/DJhXtYT0djcAcBKJcx9yMaki+fftWXWkNAQIECCxUICbgxdy8V69eFcMf/efXr1/f3d0VV1omQIAAAQIECBBYkIDBugUllqASIECAAAECBAgQIECAAAECBAgQIECAAAECBJYr8O/lBl3ICRAgQIAAgXaBeNdTzME7Pz8vTcyLveIdIJ8+fYqnkD1t3G6Y/i3tdCtbEliQQMzKqFahHz58ODo6WlAsBJUAAQIEOgWiYo/qvbTZ/f29H7MomfhIgAABAgQIEFiKgMG6paSUcBIgQIAAAQIECBAgQIAAAQIECBAgQIAAAQIEli7wx69fv+Yfh4eHh3jhTxbOeDT258+f2d+YV1B9UrYzOs+ePYtfyuzczAYECBAgQGDRAhcXF+/fv0+JQrz96fT0NGVL2zQJ0G6SsZ7AogViPkZMby5F4eXLl2Y1l0x8JECAwGoEYoZezMcrRUdvuQTiI4FNBWJo988//9x0r5btY3A4fmimZQNfESBAgAABg3XFPOA2a1HDMgECtQLRwe7x3EXtoWLl169f37171/St9QQIECBAgAABAgQIECBAgAABAgQIEFifwDLm5rW4xyy729vbz58/V5+datrL3LwmGesJECBAYDUC8bPQb968SY/O9+/fvQMqnau0Je0SiI8E1iHQVLT//vvvw8PDdcRRLAgQIECgJNA0g0jlX4LykUBvgewX0+IH17IfX4tx3bgaTR/Xzc5rbl5vfzsSIEBgTwSaruibor/PQ6NuszblCusJ7K1A1mOPLnf2K8lZdz367RuBmJu3EZeNCRAgQIAAAQIECBAgQIAAAQIECBBYgcDi5+blaZB+p83cvBzNAgECBAisVWDTnzj1GqhtcgLtbfTsS2CeAvEMysHBQfW3ouM3QeJlevMMs1ARIECAwCACtS9NjUYhpu0NcnwHIUCgKhDl69OnT9fX19WvateYm1fLYiUBAgQI5AIG63KK9AW3WdOtbElgDwVisDTGRc/PzxPjbm5eIpTNCBAgQIAAAQIECBAgQIAAAQIECBBYjcC/VxOT4+Pjb9++rSY6IkKAAAECBHoLfPnypTqfpP1o8ZqCePyifRvf1grQrmWxksDSBV6/fl2tSGNihol5S09Z4SdAgECnQPTuosIvbRavC9AElEx8JDCgQLyU+Orq6uzsbMBjOhQBAgQI7K2Awbp+Se82az83exHYE4GY8xy1q4cx9iS5RZMAAQIECBAgQIAAAQIECBAgQIAAgR4C65mbF5E/PT2Nd+L1ULALAQIECBBYk8Dl5WWP6KS/o6DHwVe8C+0VJ66o7a3AxcVFzFiuRj9+77m60hoCBAgQWJ9AbYUf7we4u7tbX2TFiMB8BKIPZmh3PskhJAQIEFiugMG63mnnNmtvOjsS2BOBqCVOTk72JLKiSYAAAQIECBAgQIAAAQIECBAgQIAAgY0EVjU3L2Lu95U3Sn4bEyBAgMD6BB4fH+O1Hj3idXt722OvPd+F9p5nANFfpUCU6/fv31ejFs+dxE/IV9dbQ4AAAQLrE4gKP16gWo2XQaeqiTUEhhVQyob1dDQCBAjsoYDBui0TXVu8JaDdCaxe4NOnT6uPowgSyATiF5riF2TijZE3NzfRwcBCgAABAgQIECBAgAABAgQIECBAoF1gbXPzDg4O2iPsWwIECBAgsG6BfhPzwqT3juv2bI9db7TeO7aHx7cECGwv0PQUWr/f3d8+PI5AgAABAjsRqH11XrxVNR7J2kl4nJTAngjUTovdk7iLJgECBAgMItB7zK33joMEez4HcZt1PmkhJATmKXB0dDTPgAkVgQEFYkre4eHhq1ev4lf8Yj7qmzdvXrx48fHjxwFP4VAECBAgQIAAAQIECBAgQIAAAQLrE/jPyqIUA2Qri5HoECBAgACBjQR+/vy50fYz3Lh4fysezZzzi6pWoD3DDCBIBHYoEL+Ae319XQ3A58+fnz9/Xl1vDQECBAisVSCewYrZ2tWJ2fFIVrxJNb5da8TFi8BuBQzt7tbf2QkQINAkYLCuSWZ967XF60tTMSIwuEBM4jWfuYfqghrTHrFb0y7v3r2rDgdFBM/Pz+Ov32xaU1qLCwECBAgQIECAAAECBAgQIEBgWIG1zc179uzZsECORoAAAQIEliUQv93YL8DzaUOz+1tZLJ6enuY8N28F2v1yi70IrFXg7du31ahF9Vh8cqK6gTUECBAgsEqBmJhd+zBWNBZ3d3erjLJIEdi5gF9D2HkSCAABAgRqBQzW1bKscuV8hohXyStSBNYhYG5ev3RcUGPaL4Lr2Cum3tWOBWWxi0SMH3Lyg03rSGuxIECAAAECBAgQIECAAAECBAgMLvDvwY/ogAQIECBAgMAOBY6OjvqdPe6n9ttx2L0eHx+HPeCoR1u69qg4Dk5gcQLxg7gxH7ga7HhFUnWlNQQIECCweoGYIxTT86rRvL+/v7i4qK63hgABAgQIECCwSgGDdatMVpEiQIAAgSkFltWYTikzq3M9PDx03guIQaFZhVlgCBAgQIAAAQIECBAgQIAAAQIE5iOwtrl5vV9fM58kERICBAgQILClwOvXr3scofZtUT2Os+UuP3/+3PIIE+++aO2JrZyOwJwF4g1ItT+I66V5c041YSNAgMDYAvFr6LWn6HxUq3YvKwkQIECAAAECSxQwWLfEVOsdZrdZe9PZkcD+CHjBZo+0Xlxj2iOOK9il9gZBKV4/fvworfGRAAECBAgQIECAAAECBAgQIECAQCawtrl50pUAAQIECBD48OFDD4STk5Meew2+S+1LqwY/y4AHXLT2gA4ORWDpAk2zLGrfmLT0yAo/AQIECCQKxKvzajt70WX9+PFj4kFsRoDARgKe9N2Iy8YECBCYQMBg3QTITkGAAAEC6xZYXGO67uRoil3K3LyXL1827W49AQIECBAgQIAAAQIECBAgQIDAnguYm7fnGUD0CRAgQGCFAsfHx5u+zC1eCXJ4eDgHi8X9euiiteeQ4sJAYA4C8dK829vbakji0fB3795V11tDgAABAvsj0DR5+/z8/PHxcX8cxJQAAQIECBDYWwGDdXub9CJOgAABAkMJLK4xHSriCzpO3CNImUL56tWrBUVKUAkQIECAAAECBAgQIECAAAECBKYUMDdvSm3nIkCAAAECEwl8+/Yt/W0D8SuPFxcXE4Ws6zQpt766jjH198vVnlrK+QjMVSDmJ9cGrWk+Ru3GVhIgQIDAKgWaXp0XkdVMrDLFRYoAAQIECBAoCRisK4H4SIAAAQIENhVYYmO6aRyXvn3tj/eVIhU3XmOYqLTSRwIECBAgQIAAAQIECBAgQIAAAQKZgLl5cgIBAiMh/lsAACAASURBVAQIEFihQNwc+v79e8r0vJiYl3LDaTKjCPZk5xrqRMvVHkrAcQgsWuDm5ub+/r42Ch8/fqxdbyUBAgQI7JVA0xy8y8vLh4eHvaIQWQIECBAgQGAPBQzW7WGiizIBAgQIDCuwxMZ0WIH5Hy3lVunr16/nHxEhJECAAAECBAgQIECAAAECBAgQ2JWAuXm7kndeAgQIECAwrsDh4eGPHz9OTk5aTvPhw4e7u7tZ/cpjhLklwLP9aqHas/UUMAJTCjTNuIgacspgOBcBAgQIzFYgestNneqmRmS2cREwAgQIECBAgMCmAgbrNhWzPQECBAgQKAkstDEtxWLdH1Pm5r169WrdCGJHgAABAgQIECBAgAABAgQIECCwjYC5edvo2ZcAAQIECMxaIB4jvrq6+vvvv2OGSbwfL3uNXvyN5c+fP//8+fPLly9zi8By71AuUXtuqS88BKYXiEqy6aV5pltMnxzOSIAAgdkKNDUK19fX8VMXsw22gBEgQIAAAQIEthcwWLe9oSMQIECAwJ4LLLcx3ZOESxzb8d68PckPokmAAAECBAgQIECAAAECBAgQ6Cfwn3672YsAAQIECBBYikC80m2Gc/Ca9JomyTRtP7f1y9Kem57wEJheoGmuRbwfaVbvFJ1exhkJECBAoChwdHR0cHBQ+yxdNCU3NzfFjS0TIECAAAECBNYkYLBuTakpLgQIECCwE4GlN6Y7QZvypN+/f085XYwOpWxmGwIECBAgQIAAAQIECBAgQIAAgf0U8N68/Ux3sSZAgAABAnMUeHx8nGOwhIkAgZUKxEvzamdZRHTPzs5WGmnRIkCAAIGeAvEm6to9b29vHx4ear+ykgABAgQIECCwdAGDdUtPQeEnQIAAgZ0LaEx3ngSdAYixnc5tvDSvk8gGBAgQIECAAAECBAgQIECAAIE9FzA3b88zgOgTIECAAIEZCST+MuWMQiwoBAgsWeDz58+1wY83Ix0fH9d+ZSUBAgQI7K3Au3fvmuJ+fn7e9JX1BAgQIECAAIFFCxisW3TyCTwBAgQIzEFAYzqHVGgPg7l57T6+JUCAAAECBAgQIECAAAECBAgQSBEwNy9FyTYECBAgQIDAFAIpd7+mCIdzECCwBwJ3d3f39/e1EfXSvFoWKwkQIEDg5OSkFuHy8tKv4NfKWEmAAAECBAgsXcBg3dJTUPgJECBAYOcCGtOdJ0F7AB4eHp6entq3iW+9N6+TyAYECBAgQIAAAQIECBAgQIAAgT0XMDdvzzOA6BMgQIAAgRkJuEM5o8QQFAJrF2h6aV7E29y8tSe++BEgQKCnQEsDEdPzeh7UbgQIECBAgACBGQsYrJtx4ggaAQIECCxDQGM683RKTKCjo6OZR0TwCBAgQIAAAQIECBAgQIAAAQIEditgbt5u/Z2dAAECBAgQ+J9AvGyk6R1WjAgQIDCsQFQ419fXtceMn799/vx57VdWEiBAgMCeCxwfHz979qwWoWXKd+32VhIgQIAAAQIE5i9gsG7+aSSEBAgQIDBzAY3pzBMogpcyN89L8+afjkJIgAABAgQIECBAgAABAgQIENi5gLl5O08CASBAgAABAgT+K5By94sUAQIEBhFoebtRyzuRBjm1gxAgQIDAogWamomnp6erq6tFR03gCRAgQIAAAQIlAYN1JRAfCRAgQIDApgIa003Fpt8+JY3MzZs+XZyRAAECBAgQIECAAAECBAgQILA4AXPzFpdkAkyAAAECBNYpkHL3a50xFysCBCYXaHm70enp6eTBcUICBAgQWIzA27dvm8La0rg07WI9AQIECBAgQGDOAgbr5pw6wkaAAAECixDQmM48mR4eHuLnljoDaW5eJ5ENCBAgQIAAAQIECBAgQIAAAQIEzM2TBwgQIECAAIFZCHz79m0W4RAIAgTWLnBzc9N0u90t9rUnvvgRIEBgW4Gjo6Nnz57VHuX+/j6e6Kr9ykoCBAgQIECAwBIFDNYtMdWEmQABAgRmJaAxnVVyVAOTOHkyhoOq+1pDgAABAgQIECBAgAABAgQIECBAoChgbl5RwzIBAgQIECCwG4GWqTK7CZCzEiCwXoHz8/OmyJ2dnTV9ZT0BAgQIEMgEWl6dd3l5SYkAAQIECBAgsA4Bg3XrSEexIECAAIEdCmhMd4ifeOqUuXl+0S8R02YECBAgQIAAAQIECBAgQIAAgT0XMDdvzzOA6BMgQIAAgVkIeI55FskgEAT2QODx8bHldvvp6ekeGIgiAQIECGwlcHJy0rT/9fV101fWEyBAgAABAgSWJWCwblnpJbQECBAgMEMBjekME6UUpJabBfmW5ublFBYIECBAgAABAgQIECBAgAABAgRaBMzNa8HxFQECBAgQIDCFQEyV8RzzFNDOQYDAv/717du3Jga32JtkrCdAgACBosDx8XHxY3H5x48fd3d3xTWWCRAgQIAAAQJLFDBYt8RUE2YCBAgQmJWAxnRWyVEbmEijp6en2q+KK904KGpYJkCAAAECBAgQIECAAAECBAgQaBIwN69JxnoCBAgQIEBgIoHPnz9PdCanIUBg7wVaZgK7xb73uQMAAQIEUgVaXp3nR/FTEW1HgAABAgQIzFjAYN2ME0fQCBAgQGAZAhrT+adTykvzIhZHR0fzj4sQEiBAgAABAgQIECBAgAABAgQI7FzA3LydJ4EAECBAgACBvRaIn6U8Pz/fawKRJ0BgKoGocFput7dMtJgqgM5DgAABAssQaJnO3fKC1mXETSgJECBAgACBvRcwWLf3WQAAAQIECGwroDHdVnCS/VtuFuTnbxkCyrexQIAAAQIECBAgQIAAAQIECBAgQCAEzM2TDQgQIECAAIFdCnz69GmXp3duAgT2SaBlvsSzZ88ODw/3CUNcCRAgQKC/wNu3b5t2fnp6urm5afrWegIECBAgQIDA/AUM1s0/jYSQAAECBGYuoDGdeQJlwTM3bxHJJJAECBAgQIAAAQIECBAgQIAAgaUImJu3lJQSTgIECBAgsEKBh4eHy8vLFUZMlAgQmKVAS4XTMstillERKAIECBDYpcDz588PDg6aQnB9fd30lfUECBAgQIAAgZkLGKybeQIJHgECBAjMX0BjOv80ihDGuw1//PjRGVTvzesksgEBAgQIECBAgAABAgQIECBAgEAmYG6enECAAAECBAjsTMBkmJ3ROzGB/ROIe+339/dN8XaLvUnGegIECBCoFWhpOFpe01p7KCsJECBAgAABAvMRMFg3n7QQEgIECBBYqIDGdBEJl/LSvGfPnh0dHS0iOgJJgAABAgQIECBAgAABAgQIECCwcwFz83aeBAJAgAABAgT2VODjx48t82T2FEW0CRAYTaB9pkTLFIvRQuTABAgQILBggZaG4+np6e7ubsFxE3QCBAgQIEBgXwUM1u1ryos3AQIECAwmoDEdjHLkA6XMzXv16tXIoXB4AgQIECBAgAABAgQIECBAgACB9QiYm7eetBQTAgQIECCwIIGbm5vz8/MFBVhQCRBYukDLvfaDg4Pnz58vPYLCT4AAAQJTCrTMzYtgtDQ6UwbSuQgQIECAAAEC6QIG69KtbEmAAAECBGoFNKa1LPNcmTJ0c3JyMs/ACxUBAgQIECBAgAABAgQIECBAgMAMBczNm2GiCBIBAgQIEFi5QNyefPPmzcojKXoECMxMoOVe+8uXL2cWWMEhQIAAgbkLxKTumNrdFMqWRqdpF+sJECBAgAABAjsUMFi3Q3ynJkCAAIF1CGhMF5SOj4+PP3786Axw+w8zde5uAwIECBAgQIAAAQIECBAgQIAAgb0SMDdvr5JbZAkQIECAwO4F3J7cfRoIAYH9E7i7u3t6emqKt1vsTTLWEyBAgECLQMvUbnPzWtx8RYAAAQIECMxNwGDd3FJEeAgQIEBgcQIa02UlWcq4zbNnzw4PD5cVL6ElQIAAAQIECBAgQIAAAQIECBDYocB/dnhup24ReHh4uL+///79e/xeV/yLJ4l//vyZPU8cg4Cx44sXL+IH2uNfPAoWf1+9ehU/2d5ywJl8FU9F55EqxSsLYcQuj1oWu+Pj48TAf/ny5fPnz7Fx/H337l3iXoNsttZ4DYLjIOsTiJ8SjIIcdVSU4lgoVlAR2awUx9+sasrqqEXfulDAh83DFxcX79+/H/aYjjaewL6V9/EkHXnnAu332s3N23kCCQABAgSWKBDNx/X1dVPI47G89AGNpoNYnyKgy9qulPnE9Xt2FR8LsX1xmDEG4vLhuLiEj4y96Ev4dg3fLlFgrePkS0wLYV6rgMG6taaseBEgQIDAZAIa08mohzpR+/2C7CzuGgyl7TgECBAgQIAAAQIECBAgQIAAgT0R2MHcvOoTIfE4SHDnE8+yJ0Jislk8DhJ/j46O9iQxIppXV1cxDvjt27dMozbi2VfxN3uYJt8me3rm7du3cxOLx9HiYbWIVynAeciLCxGv2qidnZ1F1FrmH56enuaPxMWsjwnm5q01XsXkWMRyVCnZI2WRwbKF+BvLkZHyj/2ma8aRI9/ms0nzAwZLafpZNo909c+uJeb5/5bhf15MFI/95aUyxKIIxz2M+NdSkOeT5RIjmwU4i3Kpios6eYYVVwQ4MnZtYYmVl5eXo7YgceowyXPFfJJ7vJDsUHvLSCUWgSzzx7kWWt7jEc+IQksjEjk2Zv73w0xsRKIFiX9RN66+EenHOOBe7ffaV+wf+TziHv+KvaOAjaY5LrUi+0WD1d7N7pcKWTWStTjZqeOMcaj8pLJ9P9ht9orMkF+XZVVfJErkgbgAPzk5kSLb2O7JvlnTFvVJdomU9fn/24z905BFozlqPz9GS+IUcdL4G0+8zcQ86rSWkISVuXktPtt/tSdd1t5Q4fPfHsDtbfTVWw6Sd+lL28x2mLEUzk0/5r30YMk6KlltFseJZjEblM5qtqxyW3EvcVO66bdf5Tj59IzOSKBdIGrF6FwZrMtuKIw9NNqeFht9GwmX9cmz5ixr0eIIWaOWt2jRWY0GPf6OOuS7Uci32Thi3TKIF3GPb90JahLO9bLcnnHF3+jwfPz4sWmvCdZnAcsGjrL0zf7GMMXEF1MGiidI7rWeIrLxvjWm60jKaEk7IxLjpZ3b2IAAAQIECBAgQIAAAQIECBAgQIBALvDHr1+/8g+jLiQ+EVIbhhiCjwdGY/JV7bfFlTH6GU9RFNdUl+O+VGxWXb/DNfFSprjtF/8GCUPcSokh4Pg36oNxnUEdNlLZ6SInxK216mMxcWex9KRR3LwZKfprjVdngk6/QfWeXP7UVHZzLj4mhurr16/p0zXj0Z+YHxuPr2V3shNPEZtF3ZJNP0uprNIPu/Mto/aO2mnARzSiIEcFNfGN1UTGRRfw9iKT3d5ud/jrr79GSpcIW+SiT58+tQeg9tvILfN5/DoP4Zy180D2WFhNee98liKxhu+R/eLU5+fn0YikN1JZSkUjEg9LxRlX1oj0yIcj7fLHH380HTmeVIv6v+nbha6PrPjfq4vLy8TcHlcQHz58SO8vNbFkRaD9p0byfbO+U5y32r3Pt7EwiEC0pNEKd2aGKAtxtTVSZ2CQiDjIrgSikoy80XlFEK1YbDbGlXjULX/++Wce/b///ns+9UZL+xJVa4Q8D7aFoQRW02UdCqR0nE37AKXdqx8jJ2dX8ZOVu6hGOtusTcf9giUqseiilMYPq/EtrdFLL4FM8HHYkZmZjJNP4OYUBDYVMFhXFRtvaLR6rn5r1nqbtX2gNXoF6YNse3gnqKoX3aTsXkB2Hy3725TlopsXd8Savt1mffS+Iu3yMJSClH1sOf5GSdlynPiqGJI4b22Q2o+QfWuguKhU/MHc4vri8oCJWDzsrJbX15jOinfUwETadT5TFAGY1QDUqCAOToAAAQIECBAgQIAAAQIECBAgMIjA6HPzsrvpiU9ntkcpHoaIge94prDlSa+UcbQ4TmzWfq7Jvo17HhGjuBkwxhnjOdd2rjFOGseMG4Rx3vaHXSIV4tmI7Oeos79ZYLJbNQHSsntphl51Yl4cKm6utOSTfhFfa7z6aYy9V8qTWOlhSLkDNGBlFQGLyir+Lf33aOMx7phhMlIFFZVAVBS7/U3WYhZaaAGPfBszQtvvrxej2b48xgMoARszQzqf5G4JWDQW8a9lg42+ih+57J3r5q+9EUVp49WU93jYovjsfimam36Mmjx9amh06iK3x6y8Tc9S3T7Oa7ZSlWWbNVEXvXnzpukIGyV000Hmsz4qq2hhe2fFyHu9XxcZFWz0HHpQROUc83mW3nHqEfEJdomqKXJ45wyHYkhihl5cv082AaN46nw5q1Gzn6+ObkD0dno33/kxLfQTiIY13kufXqVEJz/yz+AzPCND5lclsxrSCdXaEYlce7Lfw8rPuO6F1XRZR0qmlKvabU49WXudMiKUPu63ZdeoKKaXXtQYY3lB4+TRPraMXY+Bs/1vuEQVsVGfsDYW+QBUthB/4ydm9NNqrea80mBdU+qMMTTadK6N1kdbFiNOa73NmtLup3Ot/k5Q3N2OC+S4OMor5HSc2i2HmpuXdUTzyXi159poZUpSdh7QQHEnUe8NppybF9k+G5SI0YBsMlW+0PtJgDhmXoiyhU37WmtqTHtng93uGCPY0TJO3CdPjHJk0RjPjCH6TfNV4vFtRoAAAQIECBAgQIAAAQIECBAgMF+BeE5opH8xHDbgw/RFwXgSoinMMX5a3LJ2OYbDmnafcn3c54unHmtDWFwZ28QDsrFx/C5XxC7+xUI8pBi84RBxKW5cXY4N4gbGZPGKsMWTOtVgZGuyuETIIxYpQYqjReCbDhjP78Zxmgxj35RTJG6z1nglRn8nm3Xm7aZsVru+vRRE+sYNyNodt1wZ+TMK704AtzxpiHUmQdTw2UTZvIKKk2Z1VKyJI0Qd1dkKTFxH1bIsuoAH9Za5tLj79tk1mqeonKPZirzRmfrFU0+2HAGrzQYpK+emnRLmlG1WVt6jRA+YnVr6nEXbyBtjZPg4e2KXqRgYy7UCUTW1ZIz4tnavxa0cqksT+Tnq842iH6Wgs+fQkgTZV9F8bHRSG7cLRAXSu4sbqbl9r6A9eE3fRjauvcSLbKlKbEIbb3175dlSqOOqf8BQReVQPNfcKu1or4vBKy3vqigN6D+TQ62syzq4ajTctZVnKUMWP0ZVH1Vr7BV/41/xq/blaFyirh48CsUDpnQqUhqFKIBNg4rtcWz/Vi+9mFhDLUdipeTh2GYm4+Sltqk9zwzybUqeb0+OjUp6epijlLWf17c7FzBYl56fZ9hz24fbrCntfnoiRqexpdANNWxSDU+0UNPkn4hC9ezbrNlmtLxI3fvisSnw7UlZPHXL8rBcBoqL1CkjToMkYpx02HRsynLF2FWX192YVuM7/zWRu5qSclbrt+/Dzz8thJAAAQIECBAgQIAAAQIECBAgQKAo8K/ih6GWYzgs5V5v3HGJodvYOO5YxLhqNjgVf+NfDHHG+hjmbjpO7Fv7sFfs2zniFvsOFdN+x4lAdo5ZRyDjTkZs2XmKsOo8WtwWSjlU57naN2gaBo24xPMKkcTtu7d8G4EPjThOZ+LmG2xzulJI1hqvUjTn9nGj5M7TvWkhErE2gomFMUpQPGgSBS0qpfgbyxsFL3aPclobgBmujAq5qeLNeLMSnR6jKIxRfjuPOc2t6yr40gt4uDVl+x7rt0+F6Z9O2zSaUYSr2SBxzdy0E4PdslnEqLNsRpouq7xHnbNprmjZvvORi2hHYpvaI0RtGfktKpkAjM3iX6RF/I0QRic29kppSmKb7QtmSx7Yn68iLWqTKVu5DuTIV01xjK5IlOWIZmS/fzLj//JhO0s034k5JLasnjqql+pJozhk+b+p8omg/j/23v/+i5Pr1z0+r13Ak5RwmwoSS3hiBdEStlYQLUGtQFNCtIKYEqIV3KaEmA6y3+eefTi8gIEFA8yv6/uH8mEYWFwsYM0CZoyFkixPQG2dHGTU6GoCNy5JKzKHFpQyX0r3qxIs1iUXw87v7sDzGWZ0wzVKJrD2CJYvNL4aaIUUO06zb0xyDHRk7GPpvrU4cukaqdZmjYWztOJ0JmtH4JrZ7b11mQU0RyQFUFbqceq84lnMc6huJ6cw162WgKRN1sJFYqU7FAcPqCnzRqlaXCohlSs2umoqHS7mJoPTklWem7pJoJOjf26XOT+WNsuPhZZXlSNcna+uteqkbtsMSnZCbXGZ9MqtWZLuN2pGtnRbjZACqMQSfnnklyQaMfS3TOuaENfy0b3Jhz7dm6G0XNK9vaqsrIrF2ROsPYaoUsUJQpJojtCwppTipn8VrhJPtwt7LzLJfNTKdhqWlKpmsqDayPxjkUWSIM1aU1YJ1heXtCJfutTsPiZosUOpQbs0opj3bcdA09zPfONeezLN1/2YVy0a6Bp3x4C095gAkQoCEIAABCAAAQhAAAIQgAAEIAABCEBgEIHOZ/OKO2bk/NJKhjyYdleUUsqnn1z/iNcMJi8aNbSK1rqSdXFuQV1t8FaLklZ9XCbJQHKZraEKyVvWfKB9N+vYfd92BUtWx0VetV6ugocN5LtJUsMzkck+lemMKl1LaEqQUSSNNkpQ3K/mpJIu6ZbDApdgmYXDpRZaxU+SNFZKuPLD1HxEF+jgR9uAYh+lXdeYHFCjGzU2TnY02rGE9pgL93eN2x2VKr/lQrtt4tlqmUGkLZbm0MC4tkHKr0Vfa8oi2PXSxC3lEz74BG1pjuSMplpLefK1U5fJGDMa1Yulx0Vrurd0ARUd36t2kTzFQkmQJ5AcnTIjSUYHMsZwXoaGq9LVfFeVesyUp6EKl7lFbWGZnvyBNBnWNLedSSCJZXjZXmhVDnkTcYvxWSXGJRNLFdf2ti4qd71H1Np21BN6svcFkRrn2/qO7so0gbLNmxm11XHpi9OBKpgpWvNgMHQovfJUXYwcsNJdW4wOCHW+uXW1wRMlgyHvgJJKbJyk5ns/MjpvbKa4XwRjRdtPrHcj/x2TzVfXWl3aYi/lLbFaSYzTxOjWlBjFDqvhUS1rfz5SSj0SJofcmL8GnCI6ZdWLQ1KqogBrCZKzRma6UemyEJQgA1NAlCDz4BwII6TbB+01vJIzKG7jz1gB1orOx0vBNkoS3J5syrwM8dW+uKQqcREuJumKWRTMOLZIzYp9X5Qy7h0nzISANCdosvhnl0ZUXfq2YyznEpOHdu3JNF/3Y14tWvtrDT05/pj0kAoCEIAABCAAAQhAAAIQgAAEIAABCEBgHIFuZ/O00lD0w8oHvcUPm/RKy08tf7cDNHnRyJVrDGR2tCyuwLxnv1hK0TW8hX+m9KQDVJGZ1axMbvlLyR02sSO1S9FXrVee8EGujl6RXRuvtMKqoaYKgpRtLbdAM1Wp2syrJNmSWKuDeea9Rg/lkylIl4zrlFsqu9x7jQ4uXIGabfm5HX5xGtoiXpd71VubledotLdUJNMNxfnU/b3vUn3GMNN4HuukukBDu1gmkYPsumio3RFuKT4gHEHIZhlUu3hGUx+vMjkyo3emF0jm+OmmagBRh00W3daVmhle7EY9LgWjU/G5LDNy6nF7Gh8pTyB5/LNKsadJfrGCNKpYtgPGrZOM8d01DaCCQWaLIddQuvGW/CyjAdmYD8kCArK9L2yyBpVt+CnFs2wQ1xSwsRsusmn4TY4MitQk0iB//pZ80y+jjQgkM0nOJm2mBVZ6knDHyGCQj+eRvCFalCRpZ/qlVBmuQXHFzP2CuoTXdD4QLPMz2Yu3y8bZvAzzg1yar661erXFxruMs27RFvX04uyjWXLL8JWc0zU++AaDxCg2Ykcr1zLvF+VxCWI4a0hPuhKUeX53EKoCWzqgP8rd/GyeelaM/dom6FrP8jnE/dHXGXu4u9r7QrpwXp5rT6b5uh/z6vFbRKq18XHmmOSRCgIQgAAEIAABCEAAAhCAAAQgAAEIQCBPoM/ZvOKOGbmf2nzQsfRJ/74EWFJOXjSKxVuLkWDxrlnn8F0CXTYaJhcA/IJ6NYSraXIzUK/lHFeKH7DA3L436Kr18kkeOSyHtZpg+VPf0fLwljVafwVoTX9Ulr8CXQtH9xb7+NITD+iLT46rbtwQGUGrBZJJr9yUp8s/Dkw4gpIU4IwDlxRPXWNL7/D5u8k003z5S8dfD9vSykejnW+LtauX7+/LCKM+rjFZfxunj7URW9OK33cUlmptGSpVUJBh/HN7D13TisvHC13M08VIT85LQBZvPAWs6W2+mtJhxyQI+HaUn0mgt5LEboFrRE3Oxa7oLR3KF/JuYXELVMI48WX2aq8pQHe2eZVYdGOaMN1rd6IMNSq6nrg9UDUyBJSC0VtZHXZkCPpdwO2wYgfAD/Xz8ibrRtqacDPjttPA7mOmMoy1fUs3X+MQl+Iq5QLJniUJXYIlgJW+BnnfeDVfcbo5uJ98vvcjqfNV7WgZN4IeZPkpE65KDBLPJzBfXS2a46cxPrMk0V3DWbdUTdZvcQbstbqXtLWc30kDjt9AybBETbZIQ6R8CxpJlr/trjzf/lmbblSWNKdB1OUW3VucxRZobf6ZvGCyA5Mt0hy5pQP6oiaVqlkq3eg3pV9QVVg64FRru3atNeg9TVBpTrF9uzSiWry72iclz6vWtSfTfN0Pe1UKpl4pVdTf/51FzP8VJ1wpiYxnc37/f8JFHimMm1UPCxDBIAABCEAAAhCAAAQgAAEIQAACEIAABEYQ6HA2r+iOlOtqyzpHXO3kHpTFwzV50SiWLRkjgfM+Pl3tiKh4PE9rJEk5GyLl9Ixd2HJANmRVe0t+P4GY12bop79qvfw6njSslpWGJxsoVkUX41aAkp2x4xhVHA8XkbQKqMHqIE2gdQIHKg6oRoPkzLOSVIPKVbZJ/bnAwLUQk2q5bpIfJ+Pmnr9WFMsQx6i9xinDxpzPRVuVvWF/d02sxpKGywSq6hdJ9Qv2W/Sy4oqCqaDjU0AxHwAAIABJREFUzB0O7CkC+Rkn2cqnqFds1UhJmkdyaVc8ArsYlRUwiTuCXT/zLbIUOs4CCSpysZ/BSGJXbxlCrrmDgPRqDqWg3OTPZg2fU4ULlJLRhGSLWCKllvbxwTGMh7guhzRc/n0D+b256G0t7TubrBZW0qhi11O/i+duS+aWNPFA0d1MVYbFOsYDS7AjXJl08bUGc2ssWPfqW1rh1GniET6g2qvtFkpD/eTSQ/2pRlI2/al7Sg/zg1hQ2eRP5aB8JLlyVv4dm1u5SU5lnp+5klItkWodiadnAVVWWfUVr2NNyWoLgYwCuEv2B40tkrTdu/TKZQWhOIa7Gi2BHc224mOy6qJO18YkeZdGmJjPQkAMAzLxT40GyWw7RkrCpR3j0jMxd1sJWhTezUGxnZZhtVzSqN6x1ZasfKnUIioiVraiYK4pu4unDCXhMmtXCZYc+iSnX5deZkxRMBWkWoyAY8xTzepXPBnu1YiqqeA3qHdSKj9SnGUUKWf9GStuTOaXshZOapQxf5JtJFDsYmq1Xgq8UVRuhwAEIAABCEAAAhCAAAQgAAEIQAACEDgXgU1n8+QMLa7jjnDrL4hjt6886RJpzcXp4icsGvlKoAUklehKTwb6Lqqp9GA/Slyo1rR8IdvCyiTOeRrePFhdbauU7rpqvZqBHPbGeBCIFXKJWRzoSZ3pvviR1J9YMPWULVraq1HyY3iXgSIjap6VZBuxuJgs9AID1xrnZH1jhVxi5m9AWZPEj+/eSddYbY8/OO0b9ve1NrW3VKx+6ia+fmrZvtdIJWvQzzkZ7r5LYA3RxeLFLclziZTZfMb6xlaNthRs1MbME4QGEJ9SrK52q0bdKtMc7pKq45dI2EIgYFs1YuTtag2bFgG2pImVyimDH9io5FskvMO9gQr55DeGgzGkCFMNHWyTGudZKgpjSZDvQSedaCwVH5EGkzVP1WLHiuHo0TI+P1DbzfPVLPpRNSgFdQx2RWOl5wnveDU2YuMp5qR+8oBqxrSOq+xiZr6fQuOJpa852TTZdW+aABo/D0LANXomEHtLDiJ8LIZl6nQ1ne8alcCa0fL2j8QbZwzHduwxl1ljOV2rBQFWgqRRVU9247Qr6I9SraKq+6057VSMfZSIh747O4otvbJ7I0q9LeX6ihSE5WpQO6rRg6eJQF23/wzKTf6MNWp7ueRgIaDWT7ZIEGl3d1sKJQ0EIAABCEAAAhCAAAQgAAEIQAACEIDATQi0n82T3yrYLBV4rPRztFcx3gsS+MFjkRQz7QyGdGiXDQeL7uZ3IYvD9tX05Pq9PNrTOk9myWSLw/Sq9ZrWLjMLKur5MghoBSjZGQepq2UgWsai7d1wC+38UuggOIHAapqljZL/SsLuK2Q37OBSsyTeOFKqGzTQ6J+xDHHMaFuibx0PS/ue/T3TuBkTwlfCQP00lfhXu29eUXF+/snw/H6awXiWS/lnljMijR/EusyY+X0J/n6aAKndZogf35J6vkSeRcEOImdgf6qNqoyo/N6m7sNdDM2yf12Vim8kpheBQIUyfbPtkv2waDzEHb/p84PbhB7USw12zweTNd8EFgtWDPOZbLyqHqrhQoN2/GTd8RhqnHk88vjTXPAU1r3TYaVvVBt3e9I1FzTuIEdZ0X84otzaubVjJ3LM8wFLi6iBNLCM4JOXjas7Egh6ZfJn4C3ZUVpL0cE0kazREqlua8mwY5rY9I3FG007NmUtw5cm644cLFkVR/IFHStBC8z8M76vZt0Np3xr5g1+XzDfDZXPc/tVi5kt2YLOeHNHsUXHBjWicTTw1UlDlsY6Ndl2bTHm4Je+Fg40ypgzybYTsHT5+dPc9nqRAwQgAAEIQAACEIAABCAAAQhAAAIQgMARCDSezbMs3MrLOaGG8brRmovTxU/zpmldTWW5cpOBcYvuKj1ZoovcuL9NkrusXGD0HqBYo9Zc8M0e9qvWK0Z3jRjLOrH0UwNF0Bn1c+i2EqNgkm2oGGutrPEhvwg6aM0sKU+y07lRpXZnebIIF5ks6wIDl6vgWsCyUCrm8zeguIbOBE63Qnk02rft72vdwcXnh8FFJ331C+y6ETtXgi0dyX6x0X5z1b9VIEnSRaplT0cjMID1s1cVpGCOTBBwuhdMpva+YN8QuRR9xqbp1RAN+QS2bq2FmR8SlXmDSFW3BFodqN/y0x+TqzIncZFAMMcl+W+PtAxWmgrjgaj56b5Y8V4J9PSU4TP/caNXvWbmIyXMD0RXfUS1Q7ZsH1T3GTd7qifmn3Q6ThbBpJbsX66mwQhmt0zs8LHS7awyKYOWSjar7MxMDlsuqfRkiS7S2bpbSonvta9cdOxBsRiZmKIDc84ST0ZCLs0n4PpFJnA6yzw/hbmaTnaNan4pTnlz+qB9sHKs5o9axfFqkU11CajqZ+0DclW/Mwom8YaKEchssV4WYiNsp0AY/6ddsJn2vyTMP4wsrPyhLzBsRmC0sBpkwPhNtha2jKuDGtFCZmky/StEepJaq8W4eCdAJuBr1DhJyDkmIPKZdlkujejUsSTEQAACEIAABCAAAQhAAAIQgAAEIAABCFyPQMvZPDk9g7WN2IE1059o8f/6Ek5bNJLD1y83Dlu2pm3RuWDjbCzAlmZK6sC4LRRrHNbWvaSla7fk469ar3ytT301VuxijFq5WUPsrPIbNH0hJwgTiJ3f/bxlZAgKMv7MD+MdN7PetoOvDZW+HiqsZMYm65UsECD5c75Cbqzd0Wjftr8X29EySvvqp7BT0Y7jUiCnZSPI/K4aCHmun5pkXcMlA+eqjqQN9sz13YUTZB4Q016WgKcmVu1GMjLMD0dBWfppz9kowIWT+QOU0DU8lBUfXUc3R6wAccwuu6kurDZ+1fLW+NIW6u/qxVI2DRTSMf2rsGKKyuM3pRJnZrHk1DxoM59f/e3h4tnj7UVcPof8HCFlm0wg3ynGmYJr1Szq2NLRxvkWLCcDJUPDBJSscvLJ3R9MFHYTk28/j2sav5RAEvczM74lq3m3yOJ8oXFgKBPpp2usZGDEUCNFTZYVR46ufoZtRr1PMQtnqsalNgKxfsYxI/pLm7TGu47mrJPYmrWL891MznnjJ9YBCW+E3zFZLEYxRnKOM5Bc1ZIPMknZJgjjpDK2qZK5W+YEMvOOD23yHGRpRL9LKuykvacJalGwcY3o4GcCMj539CNlBHOXfI2a0/soZSFQfDBRG43TXloBAhCAAAQgAAEIQAACEIAABCAAAQhA4NoEqs/maUW56LGav5ZcFMk5OhWYs2hk8Uq7fSTjlKxIpu1NjWu7GWYuLDloyYWcNkmuWi/H6pKBopL73X8Jt6lHAz1/fS4Ww8WoChNGAyd/XioJ41JOC6j6+b0IXVaI79zBRdjpWyYwfythRhh36XQrlIeifdv+bhm+LFucnfr5u7iGDtqWjSBdhkQLomukyW8ln/Nc0JFkrLd9rZq8Bkr5g7MT9m0KktMN7MZAR27Xzipg22bLFRul7bHRSD5W7KQ8Mw1mo+TXSObPcTF59Xr19Dx8XdVga/GBLPkrT6Vfhi/dKwWQoS7VjUt3E/HBUasWsfB+TB7gwWs3QTxM1jxk6U/+eXlRtnEbT/OjhK/qbXNQXH1LfZdu5ZsuKn1cX/ML8qvsh7HS46Z0MZY5YlzzOTGSc43fiCMMnvzLL1zpvbqPq6w9sOYuk+T2TEh5JQJOLTOBsxhprl00wmSq4y5Nc41KnuKIxDKraz4XKEJzTekCfX0mTpI4kDdonTyqwoT5bhFvbXh3wiyB+QaMcWa0e5zi5miIsfgl3NDnm8dD2/TIJqjFuhvXiIEaxz+l/w1q0PGWWKQ4xmlUx3LJqkjAaBJMmz6KApMAAhCAAAQgAAEIQAACEIAABCAAAQhA4FwE/it2BWZivn79+ujRoz///DOTRm7o/BbYzL3Nl3w/eHMmHW98/fr1hw8f8hnKL/zNN9/k02y/WlzkMK4YBZKsNfHDhw+DlBN+vnz5slcpV61XLz7HzKd2RVbDxTRFfffunUU8DarBTvdxqDU6/fLLL5n813pB5pbtlzQY5svViPrixYuNBa0VMU0ffPk7Dlx+tmthEbbsbly7nfgqAsehfef+bmkyy/js8nn+/LkLazAZZ8LJ0nYFrQWKRubajfeMzz+5fPvtt+fC8vTpU19gaWPfWSwPRDB///13J4A60bNnz9zPfMC/MZ9yucq0ZaG0pAmMCuP2Oz//L1+++D+TYePOleS9xcg1I82/Ufo2buz1C7phOFAhR0DOBG1F+vjxo3p6Hr6uPnny5P3793KH6WlLToZ8F9aAoNHsu+++e/DggYYdzX2SIR6u9Yik5yknz5EDeT6SPK7dkaszWTZM1iJw9YW///47n0xbY9UN82marwbmRyYfqbplTsnkUHVJbmqs9CpieyW+vJ88D3Ztng3uUvf59OlTEDnnZ/K1dxp51HBzBKAUCEwgIGstb6BOkMEVwTKrQ1EbqHLlKfObrwQlh/da5iPS17bjCBniPKukwgSNAc6MyT9xyIaRK2P7euLMGlHWTAIWH7Vshr4u95kVpCwIQAACEIAABCAAAQhAAAIQgAAEIACBfQnUnc3TbozijqKh+5XXYMlBZnl73NrtfePlFC4uusupN8cvrF10+UXHz58/awtdFQGtHequ+JaqpYv49uaYXtuPrlqvZrCXvFGblX/88ceZVTOeHFafsu9ub5Zfu3zyo5M24P7www/N+W+5Ue2Sf9HmmzdvtDO4uQg6eP64RTNYbkwSOALtO/f3ZKPEkcVt9O4W2WzOAB49ThoH4b12bTomJwrk33u9l/naBlCmglNF5SBt7GUGO3nyDw4u2RKQAEFM5qcveSaZu2Q/BuBuuWdAz57+eV3tQGrQCsuulOKxkC38LQKoaluK4N41AvIGxE/32sSprWzakd+wFUlWvQ7UyfbWc1DevF8TaYnX+LzF+M9nPuJqfvzMT0Yj5DlLnpisxZbS7B930viu/Ct44vT2GPXoqinAMqTbS8+n9F83hpWeZ7Xj1cv7yYts9eBpnBDHdeS8kMlnouMsteSF5yoE7ASO4KxbpGWZ1d5qW1LefCVI6JLD+xakve49pmA4inu174R8Mk8cMmDkSWhwZUwQmyIOQiCjP05CnJAOBQEIQAACEIAABCAAAQhAAAIQgAAEIACBWgIVZ/O0MavortKuCOOW4lpBi+m1W+UgbwG0bCTNH48pVrYqgb9VJXlj7acV1tQgvxctWXSvyC5O0qvWqxfkw+ZjVzzpyZwzsT4rLQIZd65rC87o7afF0Wnm0ORTWsLFsUjya5tvfKMlhg5u7ykWnqTJEzgC7Tv393zr1F7VsKOzwctdatkJnw6wGLRrY1pt7e6QPn8k7Ai91dgKMhL83brayTRCG+27FSVA1WsFqrb1i4lxB7OR3oWTBcZb0ZpKorAMKUM7i+XYSZcnvmT1bx4ZqJBoqPfpuNT2rWw6pLd8SU/vb6rt0dI34ytOjtN8+Q2m+cnoOLWYLwkma555MPuvJdbgb99MvJbJWrx/AnwtjR9vGdL99M1hHXl1smGlN2OccGOxm0uGeDIaJ1h3P7lFVGMFZe03e70sYqyliQ11eTK3WwJrxREPgb0IDH2isVeKZVY7qzilvRFZCRI9u4cnRk3MGgEcxWtkZsYnLSs9kusBocpXOVNmyjoOAYsXFCfkcdoLSSAAAQhAAAIQgAAEIAABCEAAAhCAwOkIWM/mFV9lvdS8bS9gL2r7lr7UQktrlm0oMw8IFfdASOCqr6+seS3jhfxeLVvMp4uT9Kr1KtK7TwLtCt2lshoWjMvG6q3jduFoUSq/JVT7k8bt57OQ176f/LZdDTLFTVRrBdHB18gQf0kCN+/vfdvUNy/9k1F9S/Fzy2/uX1KujWl+PoQXAvm5z0L7ICSfP3/uSzLoQxZ5XL4AtTOy5dCpy1+JJ3/o2BV9rkDw0Txxa3tRjmVIGddZjC+n6PLEd672nSCt/ABBr5c1rgN1fYvWtxyXQ3raJ6dZVUVIV/PPR9LJ0x0JyO98DTj3JXze3DBZi20XzP7J9OpNQ32MtV99/Ouvv5Jydo/0t+RipXfH2yvDO/jJLaxkoRlNqV1cl/Ek5fcvSwVJAwEIGAmwzGoEtT3ZLsOpxD7IStACcN+1nkwj5h+dMjce4RKO4t1bQc8+8W4E+RnkImvzie1eIwSYSUBL8LHpGwuAEzJmQgwEIAABCEAAAhCAAAQgAAEIQAACEICAkYD1bF7xfJfKk0t6X1+/dnDmN3gZoTQnk0fPsnRt/IhWsxjBjXJGF7FYxHbZrnkt1+LdjeMCXZyka/KvxY+rjsu5S71cbjcPaAv7jgOUv2KXaQgtKVV1xkxWwSXL6/YnD02BhMvPYvX1XnzjBu4g/7WOvBYf3D7iJx18BFXyFAH6u10NigaS9ha7j+ZpM6VOF9gzb05p2bW549jVXK+9boy3a/iSnGU/0Lt37/xG1wwy6OiafT997dm8R48e+eTz4Tk77PMynOKqG6AWaYt2VLJSmjXy3WS5a9xBKePJwB0t+SS3a0QGfU1H5rofzPNByTWhXXQqQpuS5Tz55z9///73v4PpWF/MO+OOuvz07Y/hPpM7hzFZi62v/mLRnNoZuVhukMAyR/i31Kb3760KuzejYaVXcZuZ+CZ+ciNSo88tsO6MmW9MFpxg0aiC3bURKbdDYI0Ay6xrZPrG33wlqC/MW+UWPJnGdcdRHDOZHCN/Qmwsafl1qCtjch0pbigBixNSQ8E4L+jQ2pE5BCAAAQhAAAIQgAAEIAABCEAAAhCAwBEImM7mHWQ7iIVX1aZPS4ZVaYy7IS0rcFXlFhMXS5QvUhsmivksCTJ7g6q+v2cszpKsy9a9q9bLAvAOafRK/h2rqdLzmzWdbNogO6IfFUcniXeExQb15SIoy6cDHE8XoIM7FAQuT4D+3rGJdR7Y5WbcTOnSNweKw6Byth+gahbjGjcW7VsL7SOgCPr1oI/mqaaZ6dLnoMOBtRt2NcXr2I+fyVpYm4O72PZr+V8p3j9YpY0jbeeH/YFuDY6x7dZuz8dbtsXwRoM8w+arwV58X6Oa86y6UaO0fDj+SR6Nb4POHlcJ1pA4v4/Tr2ND5pe8JZja4jpe/hE1rrIfo94R7zr1E7hwkaRLOSeQ7wsjZMBKH0G1S55G5Sx6rbsI42dSLLHKT+7nnAkb3ZKyxkd4BTOC6VJgDU7rU3mpuAqB6xFgmXVamxqH3EHy7L4SNKheZCsC/ow5bbq0uC5v4ijWm8tiK04v99Hoin5CwEgAJ6QRFMkgAAEIQAACEIAABCAAAQhAAAIQgAAEmgmUz+Z9+fLFsh3kIG9Unb8FxKEXKMtWNrnR5282/emnn5yca4FgW95aMsVnvPz2TDL5t12yrE/kc75qvfK15uo0Ava1uu6vvdeSlXuj/Fp9uxe6VlAxviiJNiq9fv26mE+QgA4eAOHnVQnQ38e17LSdPZYvubHF39jQmcF/yWHHZwdjFZRM/dpvcU2U447TG8/mFSfrZO30pFAErjRtB8ySJV47UorhV7CtUZSD5Qku3vzkF70xXDRTlT9n8zZCTt6ukz/+2CKnwWRPRXwwT2+7nzbbJplsicx7JIyj6xYBznUvJmuxvYyjunpu7Wn5YtFBguLcHaTP94UgcZef08YNrPSq9rqPn9yOxdivNRva89yeMjApZXSNe9bYLi05QOC8BFhmPW/bNUi+40pQg7Tc0kYAE7SNW/NdOoAXvLVTzyl//PHHSV/u08yBGzcS4GzeRoDcDgEIQAACEIAABCAAAQhAAAIQgAAEIFAkUD6bF/g613I0ri6v3X6BeMsJRlXTckyuOw2Lb9p/4V9eAH8DX5DScjoxuKXXz+27f65ar16EyWcjAa3VGfe0aYPy+/fvNxbn3255VfkuQ5MvpAtbJFGNtJfX3WIJ0MEtlEhzAQL090GNONPQNU4WtcPgIDIHz7Z4FmK7ATmBQNCvh+7WzUyXfk3bDkppm682zax9gU0GgM5ScjDP55wPB09ebcPUx48fLY1uMc/y0q5dlQBrl/z4NpXzcyBcJDB0bIlLXw7m+aO0NrCe+m33lkM7MYfbxgRTW5LDuJEnWVwm0iJJwyNqpkRt3zf66NoG/0zR8aXaEbg2fVxiVcwEAk4erHSHwhK4j5/cQmNJY1RXdf+Zz3pdTEo7BFJC4LYEWGa9VdPvuBJ0K847VtY4p3eREBNUGOUtDGxLeRflT5j8gqEuDUomOxKQje27odYkmfxIuyYG8RCAAAQgAAEIQAACEIAABCAAAQhAAAInJVA4m/fp0yfLG6S0q/XmDlC584KV7DWFGPrNgbVCFV/0JFoaesk/sxKgnZ3TXhYYVDbYWt2wMe6q9QpA8XNHAvYVu45bY4OP7SSrL+U/zluxJUmmMzr5jUOuS5/J89QDl6sgAQiIAP19nBpY9mSPKz2Zc/GLcMm77hZZXG5vsBgnM9Rxff/olFRx6OdxdHauWEFZ3c0yaJbXA6ZK0SEc1UVPKLKO3r59K31WTZuzLcp8vQQ6tuF/bk57ktpsOYtB1Zy5BbvlIXSLyllkuG0a9Tj3PQcF2lSomZ66vz9Ea0Bo+DJ2c+kjbsw8bizFqduOKPeMeWKyFlvNcnZRmUjrLK/iKhaXT2D3Y0wTyRcYK92ncZzwrfzkduxaPVl7S0WQieWzxsEtbT8Dk1KjCm/KaCPJXRDIE2CZNc/nklftFlTHlaBLkjxmpTBBp7WLrEpZUMGLS+RP0LiKF3FaK1ymIIsTUvbwZP/YZfBSEQhAAAIQgAAEIAABCEAAAhCAAAQgAIGFQOFsnnE7yAHd0JMb2LKpcRFpr0OMlrV/41cL8myFou8nv/LFuavFnXAuZVvgqvVqo8FdbQTsK7LabK21pbZSgruC10kGV5efxbO7ybvGRVrk6btoTQcf15rkPJMA/X0c7Qn7np3wxtNi/nktdy+BgECR0vG3cQRPGXZbIkBh+an9LkViymf7o58eiHQIR48MevrQCQ292uP4DWEBODNNsC2p+f0vQT7JKgzVOsu2GItlmJScyCIB9cR//vM3+VycZlX/cKlGlV18CEU+VQmK07d/FrEq5+slxmTNt6mmY8vgrEzmDI/qsPaC+j6n50EtV7HSLZTmpwks2IwAl/eTB3U3mlWWcTLIue1nUJBRvLayuAsCdybAMusNW98+onZcCYo5j142jUu8SQwm6JyG1ksEHj165HsPVK5eLdRlM8OcKlDKoQjghDxUcyAMBCAAAQhAAAIQgAAEIAABCEAAAhC4KoHc2Tw5PS1eKqGx79K4Kkfj7hPLAblBiOS/LuZsbO5iVtobOn9rXfDdvIYNvletV7HdSTCNgF62Fyhqpmjjmn0mB11ST7TsAT3aGG6RR4cHtJs/X33/Kh3cp0H4kgTo7+Oa1TIojSt9LWe+m7dGxo8/O6XgcUx7qobu/jE+CxyzR/jtfodw8DWVtgOTxke25oN/loYItlglb0HlkljOG6kP8vijzTUO5qk5itteLYefz9usdskxWYus7Ieaho7PvpyadIoarvTqzjpv7984OnzMCeLs9meXVruVn7yKmLGPyJXX641defECk9J+kiSfLVchAAGfQPBc718Kwsec1wIh+WkkMH8lyCgYybYTOGZXvZ4JKltIi3rB+ubbt28nv1pou8KQw3EI+M6oNamO2cHXpCUeAhCAAAQgAAEIQAACEIAABCAAAQhA4IAEcmfzgjenZqQfukk0U+5BLukNbcZdVjt69CzHAi1OSTG3ZKUdQi9evJjZQCrRbRVq25x61XrNbAXKKhKwb3NRf9T78osZ5hMYt0MVz63lS+l+1SiPfZKShHTw7s1EhkcjQH8f1yI72m/jKnWTnPMmujMdD0sj+GyO3Ypoq9Eff/xhufHmj34WRKPTyET0j7Tp1Q/a9tdQqOX4hx6sGl56YhTG+KZzBmEjz1Mk0wDij2yXOZhngX+9vZKWWsdpMFljJkGMEZHumjY8aiLQptj8M7WsFOOR76C+W35OI7BFyBveezc/eW0TG016+1BQK4BLrz7rPy6pQ7WZlC5DAhCAQJKA3YPNs3YS4HkjjQO+KthlJei8oE4nOSbohCaTlaJVQt9QUaG//fab8TUHEySkiNMRkDc1OOqZrAIdPImFSAhAAAIQgAAEIAABCEAAAhCAAAQgAAE7gdzZPMtePZWU35xhF+W8Kf29ZflaGA+c5DNpu2pZXLc4JVW6sRZadFShxg2XbZXy79JWIflVtaX43//+d9t+oKvWy6dEeHcCVQdHjYPwWqX0Ul5/3/ZaMsXbv+aXyaTjpR9++MGSm4Ys1dGSUmno4EZQJDspAfr70IY7pq0b7E4YSuC8mZ/9IETw4owu39TNtKbFbGCDQgbgtEuBYtg3/PkS6tEpyMe/6sJDP8pkUTmZqeMOB7pqEphDQEa+r3UXO5j37bffzsF46lIwWYvNp69DGG28ycOjhmLJpk9sBZaA3nSgvixfXNVn7YscjAmw0o2gJie7m5+8Fu/PP/9suUUYZa1ZUjanCY7/tZmUzaVzIwTuQ8Do4T/mpHafZhpR05krQSPkJ881AsfsrcaHiLVKHSpeX8YLnFF66NATBweYD9VMpxPG90etCS9Ns2ynWbudeAhAAAIQgAAEIAABCEAAAhCAAAQgAAEIiMDq2Tz76aZgW8YNsWpvirHW+x6AKZYu371l1f/JkyfG+urkzOPHj+Uut6uTMee1ZNrt1+w2vWq91lgRvwsB6af9Kz32sSVZF+N2KMlzwB3PRkrGzQ3iQwdPKgmRlyFAfx/alMbDvUNlIPM2AvmNKcc/R+F/yE7PXKPna7+4NeA8+q2RmRkf7Cap2vDn5LQYUbLH7BaUy9keCCqSvBGVS2I5XaT8DHpU909jqmWneQnm4CoO0fkpaY6Qu5eCyVpsAsvgvGSyy55gTQruvdOtAAAgAElEQVR6A9c///yj1x/oxVj6V71bfdn4ep1i9WsTYKXXEpuT3u7LKnqqhwpcLN3oJ68VUo5BY/+1Dwi1Mih9cFh6tNXXICG3QOAaBOwWLw8+12hxvxYzV4L8cgmPJoAJOpSwvowXvJtMNps8lns9cQytLJnPJIATciZtyoIABCAAAQhAAAIQgAAEIAABCEAAAncmsHo2z776e3M3tP2d1tKzfX3HxT0HktCyJVfJqjaAyt2pV9xpp5redWf/yNUu3fKq9doFJoWuEbAvtGv36pYuY9wOZRkZ1uoyLt4olXFz5yInHXxce5Hz7gTo70OboLjbfmjpZL6FwNm/m+cf5Bj9IQuZHH5xa9jtZsxaDsT3JaC93W2vJrE87wfvKe8ruXJjW0x3pMfMUEd35DUKDubpeM8xpR0n1dmnpC5kMFmLGI2IlM++zliZx5p9djeSdxeg2KA3THBPP3ltQwc7ztdut1hra/cW49+8eeOnGf2s4ZdFGAK3ImDvyPvO7LdqlJmVtbtQNq4EzawUZWGCjtMBveo3GDbl9dK+hTbH1zg5yfmMBHBCnrHVkBkCEIAABCAAAQhAAAIQgAAEIAABCJyRwOrZPIuLaqmw8VWvZ6RjkdkOyvgZKEuhbWksAuhLd5bMjXsI/Ky02Vd3fffdd/Kh67132opn+Uafn8OE8FXrNQEdRdgJ2Fdklad9hAkECF6AHVz1fx7zq0HGs3kasrTxy69OJkwHz8Dh0qkJ0N+HNp9xOBoqA5k3E7AcNmvOfMKNr169Wgx4GQ9DP1+muvjHZjJV2/dVIxnBbnVJm6eXoUnqEWxaMnLQxGF57hu6S9towlVZzsbqk2wmgeVgnq9vel/GDQ/mifnZp6TtaoPJWmRYdajp5s5YwcRKL2rULgnsXiyLm3poFSwC+PNXR2Fk2BtLN9pLDbIFJ4GHWn0N4nELBC5DwD4qMrNfptH9ilQ9z9q1xS+C8GQCmKCDgMt1oM0DQS/QwChbiMOQg5jfKlspmMWwrxq0bwWQykIAAhCAAAQgAAEIQAACEIAABCAAAQjYCaTP5lXtlDrmuQ47go0pA09xJrfdXfYWAYzbxbQrt9lBKe+ntpA+fvxYmrOc03v37p02aWXQTbt01XpNA0hBFgJVfcc+wgRF22+0jAxB5hN+2mcW49c+JTMdfELDUcQuBOjvQ7FbNk0OFYDMxxE4fuO+ePFCWwf++eefqqezNmKWkaTKhmkTg7ssBGTS6OlJiiH1UNhyS5DGcqJPJmJb5kFZaz8tKicZ2IO1BvAU8VJUNaK//0kH896/f38K4RuEzE8rfDfP0usX7Pd5RA3UzP5sqxv5uk6+xwVs+TmNwIl6umWoMfrJG/Aaz8LpVR0NmRdv0VzsV01GPp+jKUIjAQQaCFQ9yNud4Q2ScMteBKq8KPY5dK/qUK4IYIKOUAMdwAtcBypFMXSKEbTvmadFl9S7MYnvqR7UGgIQgAAEIAABCEAAAhCAAAQgAAEI9CWQPptncVE5OW6+W86+dWb31TWLAP62OdfEycDbt2+T8VWRyzm958+f63t6Dx480O5PbUHW/gBtM63Kp2Piq9arIyKy2kigyrlfNRr7gtlvPOZqol0qe03Fhw7uKwnhyxCw9wJ7z5oJxy6VvaYd5beYTx2LIysI7EXA8lBTtatsr4pQroWA5Wyeccu4pbhkGsuQjsol0Z0lUrvrdHbI3/ovpbrwwbyztMuOclp6/SKe3TicWR27VPaaBvJX3XhzZ6zQYaUH+nOQnxaTchF19xa0CGD3k9fyNxpaHz58GOEkD478GYWprSPpIQABZnZ0YM5KEJxnErDYDzPluUBZOsYcuA6WSsk+4ZHnAu17kCpYZmSckAdpLMSAAAQgAAEIQAACEIAABCAAAQhAAAJnJ7D1bJ7lFbNnZ5SRX6+B97eaZVLq0u6sLBuJ7K9y16pSsJCfr77l6ufPn9+8efP06VMtb8jn/uOPP+qonrb0We7tleaq9erFh3y6ELCPBhph2r4qqd5kFPWYq4l2qSxrKg4FHdyhIHAlAvT3K7UmdelLIG/Z2ueavlIdMDdt+bWMJOxROGDbNYikbU+WZ1h936whc/stFhMOlbPzPFrKeHfdzz///O7du6PJiTwzCVgmmkWeY07Qdqks41uSvP1Gu0shWRCREBhE4M5+8lqkck8Z7RzLKxWqSlcz+QOy1guePHlSlQOJIQABIwFmdiOoayezm23NK0HXBkjtrk1AXoLHjx8n66gdCCPeUJAsi8jLE7DMyEbj/PKsqCAEIAABCEAAAhCAAAQgAAEIQAACEIDARgLps3n+Am2+AMtxr3wOp75a9fbc3VnZNxIZG0UH58Z5KrUQJVepjurphXk6p6ddAtO+p3fVehmblWQTCHz//ff2UuwDsstTS1b20Wn3ocmJ7QfGLVrTwX3OhC9AgP4+uhGPOUiq1vlTZ6OxkP/FCFg2KKjK+sb1xSp+z+pYdnjLWNWW8XF8jK9fGfewOa5q5CwCenIPdtfpYN7r169vDsdyJvbCiDBZi40rRHYlsT8vF8s9bwKs9AO2nd0TJeF3b8HufvLaFjF+rc5iuVUVLWe7n94ohn8LYQhAwEjA7tXffUg01ohkDQRGrwQ1iMQtWwgctree0VGspbrnz5+vNYcejrBS1uAQX0XA6I7ACVlFlcQQgAAEIAABCEAAAhCAAAQgAAEIQAACawQSZ/OqvtF08+0gVXsOdl/yX1MCP96+E2i5S6/Dn+CslFQfPnxYvqenj+lpq58v84jwVes1ghV5NhCoGjmrxplFmD/++MMu1TGHpqo1zlpEdHC7epDy+ATo78dvIyQ8LIGqueawtegimOVsXtV+si5SkckgAnqwKuY8ev+TReVkMOsVLUVRSXA0AjqDpyd3X6q3b9/e5GDeMR+s/LbYMYzJWoRf9VSLDVPkSYJdCFSp8SnGzFo/eRV2vYfO0pdFVV6sqpzziX/99Vc/wcuXL/2fhCEAgV4EWGbtRfLs+YxeCTo7H+S/LQEZQsH7AmIU8l9N2A8Ql0vMxQhYnJAyy4e+pOxiSKkOBCAAAQhAAAIQgAAEIAABCEAAAhCAQIZA4mye/W2OyrdqXSEjx0kvVbHSUveDXf+CHXJJ5pY9AcGNc065uELlQlVFtE3z3bt3LnJE4Kr1GsGKPGsJVI2cVbsYF0mqtkM19Pra+o5OX1XfRRg6+OhGIf9pBKr0/579fVpbUBAEzkvAskdhwvs4zgvwRJIbdzVZnhy31BqV20LvyPc+e/Ys2OKvAwCKPLLMyDaHACZrkXMVoiqXQrFoEkCgFwH85LUkjW9D6PjpPJmC/oFDWfi8CqG21UgPASOBqiGRmd1I9YzJqhq3YSXojEyQ+eYE9BGzH374wfLeKIGSsaT0NydG9TcSwAm5ESC3QwACEIAABCAAAQhAAAIQgAAEIAABCFQRSJzNq9oOcop33FYRqUpcxaoq570StzXo5FMugqNtBM+fP9c7zIy7S9t4XrVebTS4qyOBqo7WMM403NKxdvOzqtrr4MSjgzsUBE5NgP5+6uZDeAgcgYD2uFhGEs7mHaGxtstg2dv9008/jd6lzbaY7U15wBz0iftAwX777Te9C/+Aog4S6a+//hqU8wWytUw0F6imq0LDI2rVVuwql4KTigAERhO4Xk8f3deMZ/O0eb3XrvRXr175avDzzz/7PwlDAAIdCVQNiaNHm471IqtaAlWNW6U2tZKQHgJHIKBvij569Mj+uKTNAKPfHnUELMgwlABOyKF4yRwCEIAABCAAAQhAAAIQgAAEIAABCEAgILD1bF6Q3d1+Xm/rVdVLHP3m1imX+cv5WqmSU167/XptUPBrtISvWq+4psTMJFDV0RpWZBtumVl9S1lzFq3p4Ja2IM3BCdDfD95AiHdkAv4nI44s52jZLBsUJINO3YyWhPwnELA09+htT58+fbLUlOOgFkoHSaPncb03x9cufapXB40YNw7SQEcQA5O12AqYJUVEJDg+AfzktW2k2dNo8ASn32sLWtJrN7y/FV6TNTN1G0nugoCFwAWMH0s1SVMkMHolqCgACSBwHAJaj9PBvNrhUa6G169fH6cWSHIuAryT7lzthbQQgAAEIAABCEAAAhCAAAQgAAEIQOACBP5XXIeqdXQt4sY5EJMkIFZVp02SmYyLlHjaDfDixYvmIuQcVw7ayjl5R5FeHizXvHb+aUNDs/CZG69ar0yVuTSawOiRc3IfHI2rmH/VtBXkRgcPgPDzdATo76drMgSGwNEI+Mdp1mT7/vvv1y4RfyIClk+Oy0wd/aEzi8pp/+Lob/edqOEOLury2nvfIJEWjXs8PziNjHijnwEzRR/hkq8hR5BntAwNj6hVt9xcnUY3H/nPISA1vraf3IhRr7qzmEY6m7fFab8IExzwe/nypVFIkkEAAg0EmNkboF3yFsy2SzYrlWogIJdU/Coo+Rv9FwesZSujRdsPfvjhh7UExENgjYDF0tZAPWiHyZpUxEMAAhCAAAQgAAEIQAACEIAABCAAAQhcmEDibN7ddsxsad0qVr/++uvlX0arCuqNd/KSB4v9WyBb7lVDfPfdd7/99tsgwletl4UtaXYnUDXOLNJWrf3vXsHtAjQg8gulg/s0CJ+OAP39dE2GwDMJaL9vZo64W/dZI2/Zo2D8oMdaEcQfhIAeSIuSxDulirfUJkDlaokdOb1ee//48WNfQp2r1MG8ex6tzMw4PqJ7hu825zYoQ8Mt99Qlan1kAlVqfAc/uaWx5JLSbuAiOvnbNedu9HsH7vr//b//t0VC0kAAAm0Eiv26LVvuujYB1Oba7Xvn2ukVA2/evAkIvH379tmzZzpxZzmeJ2+VXgwU5MBPCBQJ4IQsIiIBBCAAAQhAAAIQgAAEIAABCEAAAhCAQF8C/9U3u7vldrfdRZb21Sa8d+/e/fvf//7pp58s6Tum0aZAy7cg2kq8ar3aaHDXRgKjXw3OIm5tA9HBa4mR/jgE6O/HaQskgcAZCXz9+lU7fYuSczaviOgUCfS98aKcEx7i2BZTbIWzJNDTd3AwT++8v+3BvLO02l5yYrIWyVc5GEe7FIrSkgACSQJVapzM4Z6Rxu/XBSfrallp1vaHYpn39zxIX8uN9BCAAAQ2EsBs2wiQ2y9A4MmTJ/HBPL1sVwfzVDvLa6SUTN7LJf0FgFCFmQRwQs6kTVkQgAAEIAABCEAAAhCAAAQgAAEIQAACIpA4m1e1jn7zdYWbVz/ThR4+fKglf+nSq1ev9OL8TMq+l/TmPL1FuG+efm5XrZdfR8IXIFA1jFNfR4AO7lAQOBEB+vuJGgtRIXBAApYNChJ74zc6DljxG4pkfEoa3dafPn2ywOc4qIXSvmlev34dfGVRBzvVvmz0X2uXm7uPMFnXFIN4CFyJwM0HuuamNH6/Ti9Z0Gs1mkuRi96/9+eff/Z/EoYABLoTqDJ+GD+78ydDCEDgCAT0XgB9Fi94UZS+GKx3+jjvk1bljMfz9J4Co2vrCHVHhiMQ4J10R2gFZIAABCAAAQhAAAIQgAAEIAABCEAAAncjkDibdzcEW+orD/KW2y9/r7blvXjx4suXL/qMnnYAzNlhqTf3G3d8NvO/ar2agXDj0QiwnL+lRejgW+hx73wC9Pf5zCnxRATytrr/4YgTVaqvqJazefoQVt9CyW0XAsFeqKQME57XLCqnd7twvivZQMeJ1Ovqg4/86FzBuI/YH6fiSNJMAJO1GV3yxqrt/skciITACAJ523tEidfIU2aP8cPFzZ/Ok3P+8+fPDpdaym2Id5EEIAABCEAAAhCAQF8C8hv4Fogyl49RX8DTgT2/IH1Yz2gL6Q1BW15V4BdK+A4ELE5IGcY6IHoHGtQRAhCAAAQgAAEIQAACEIAABCAAAQhAYA6BxNm8qh0zbAext9Odt//KralDenqh3T///KP34enVvEP3+Abv77e3UW3Kq9arlgPpawkwctYSy6evmrbyWflX6eA+DcIQOAiBQf39ILVDjO4EUJgiUssehQnntYpykmA7ActryI17obYIg8ptoXeQe7VtLjgboBfxvHv37iDi7SVGcYMgR1b2appdym2wQBpu2aVqFAqBXgTu7CePGRo/nRfMv3E+azHBjcEB+7W7iIcABLYQqJrZWSzYgvrg99K4B28gxJtJQA5GvVo3+TImvetH72kqCiMDctoGgKIwJDg+AZyQx28jJIQABCAAAQhAAAIQgAAEIAABCEAAAtcjkDibx4YhezNXLbDZs712Sr0P7/Xr1/K/65yevqf39u1b7T/oe1RPb93Ti/wnY7xqvSZjvElxVTuQGsbkhluORr5q0XpCfengR9MQ5HEEJui/K2tQ4Gj9fVA1yXYXAvkOUqV7u8g/ulCdJJHZXCyFs3lFRMdPoJekWOzPCTuc2BZzfG3JS6jP7ATfYNQTvV7Ek7+LqyJwc/dRfkY+hYZUmQ0N9a26xTKkn4IqQl6MwM0Hui2tqenVsh9dpruMuoaCgrN5xqOADQVxCwQg4AhUzezuLgLXI1BltqE211MAauQIyPzImzGWV0opN7mVeDeQo0ogTwAnZJ4PVyEAAQhAAAIQgAAEIAABCEAAAhCAAARGEPhfcaZV6+hV6wpxWWePqVopqdrHc3YyRvn1WSr9ucQ6sKev6n3+/FneUstGYXdjHNCeA332QTsb4ksTYq5arwnoKCImUDUmL7dX3XLzYTwGXoyhgxcRkWAmAfr7TNqUdToCVR3kdLXbLrBx18teFvX2CpKDIxAcpnLxfkBvS0m+vNxPszGsxz1LDhwHtVDaJY1Gg2Bj02+//cYQsbRF0eFT5T7apX2HFlo1I9/zEbUK0dDGInMINBOoGuiKw2azGCe9URvWLZ+zk8e7dubVh2j8cVUO89Em30mbALEh0JdA1czud9K+YpDbuQhUqc25qoa0Nyegd/oU36ir92O+evXKYg49f/5cjiN/d8HN8VL9JAHeSZfEQiQEIAABCEAAAhCAAAQgAAEIQAACEIDAaAKJs3lV6+ij5Tt4/o8ePbJsc1xqwQJbsTXledffkkw+U23701E97TloQ6fPPiiTYqETEly1XhPQXbWIqqOnljdnB6AuMIxX9foGRAGxLT/p4Fvoce92AvT37QzJ4cIE8h2kaq65JKXgjE2yjn2/bp0sgsgJBCxtfZCP5k04IjgB+PWK0JO1tr7pNTquahpgpVfu+d3FE1gjcPONtvkZeQ3aoeKrzIaGR9SqWzjUdCjdQBhHAD+5Q9EQMJ7N00qEJuWqw3V8NK+hObgFAtsJXMD42Q6BHERg9EoQkCFwfAL2d/q8ePFC7xHzPQ9rtXv8+PGXL1/WrhIPARGw+EI1WXPIE22BAAQgAAEIQAACEIAABCAAAQhAAAIQ6Evgv+LstI4eRxKTJFC1daZqDSZZ3K0itcngyZMnr1+/1oYDndDTBoXa6mvj1Lt372rvGp3+qvUaze1i+VeNBlXjzAKqahg/5q6+KqkaEA3SKDr4ILBkmyFAf8/A4RIEbn4QoqgAlj0KfMGsiPH4CfQ8ZTE+9RGV0XVB5UYTHpS/VEj2hr89Tua3HtI5mOcDLx7cuvn+bExWX1uS4aqnWsuoniyFSAgMJYAab8Erh5LRGAvO2uUL1bZ13wBTG9V+di+fP1chAIE1AlXGz1omxF+AQJXZVjWTXgAOVbg8AT0Fy3VQZXvIbrE8O6tn6SDf5QFSwS0EfBt4LR/83mtkiIcABCAAAQhAAAIQgAAEIAABCEAAAhBoJpA4m1fl/a9aV2iW8rA3VrGqOmpy2CrvIpj2/OmUnQD+/PPPVQK8efOmKv3kxFet12SMZyyuauRs+F5N1dBUJcw02sW9rb4kx9zrQAf32+gg4Qfe37Nnzw4i1UYx6O8bAXL7tQkUN3Pc+RXLqrtltmWPwgX6iGUzijrLhBdFWyRB5Y6mchorZGz7jwx6PNHuugkKczQUeXmKDp8qmy1f1hmvVlXf17fjVNYyaTppGx5RL4DIVZ/AbQlUqXFx2LwhxpcvX1pqXXU2L0jc8PI7i0ikgcAWAp6v7sFlnHUCUjUkHtP42dKs3OsIVDVuw0qQK4gABI5GQI4m6X/tO330toLAelmrlzYAfPz4ce3q3eKvOpluaUeckFvocS8EIAABCEAAAhCAAAQgAAEIQAACEIBAM4GtZ/Nuvo5e5VOu2sfT3KLTbtS786eVtRQkj7w+oyeVM75FWHfJ7//p06cqOa9aryoIJB5NoGpFtmohf5G8ahH3mENT1eRiR0QHH63b5D+fAP19PnNKPBGB4gRxzElwDmHLBgVJUvVy6zmSU0otAR2jKt7y9OnTYpqNCYzPZQ0HWjYKxu0ZAvHBPB2eVFPq2Txz1z0vFR/xbv4pV0zWYr+4s4OxCIcEZyGAGm9sKQEsPr+oCM049p3owe52zuZtbCNuh4CdgKU7u9yqPOHuLgKnIFB8TPBrUaU2/o2EIXBAAnoEbnMdPHnyxGixyJc1f8nvgKgRKSYgxbAMv7wgLEZHDAQgAAEIQAACEIAABCAAAQhAAAIQgMBGAomzeXKVFj8x4Uq1OLZc4ksG7BuMLsPq/fv3egHb4lWf/7ER6acE+PXXX43qFGxByNx11XplqsylvQhUjQYNG5SrvmJxzLX/qsMSlu1fdPC9tJ1yRxOgv48mTP6nJlDc1XTMSXAOc8vZPPuTzhyZKaWNwEHa2ihG286tNjLclSegM3h6EvHNcm2Psx8GyGd+vas+qGTtbq7bmKxJrQgii3aLS1/lUnB3EYDABAJ26xE1TjaHcSe60d0tV5g/PeltdzefjJLMiYTAIALqbiyzDmJ7rmyr5ruGlaBz0UBaCBgJvHv3zvJwJDvHaDsZyyXZZQhYnJCapqs8FZeBQ0UgAAEIQAACEIAABCAAAQhAAAIQgAAEhhJInM1TefbXRFWtKwytyV6Z21ldZu/vq1evFtryehu3AnRvHb02Tzwtrnn7Kb6r1qs7fDLcTsA+ckrJ2/bN2LdD+dt0tletVw72AdNYUzp4r6YhnwMSMPYCSX6T/n7ANkKkvQgUP1Jkn5H3qsK4ci17FOxPOuPkJOftBD5//lzMZMIWQFSu2AqHSqAzeMHBPJnT2h53KCEPJUx+QrH4Lg5VnRHCYLIWqVZNu3wgosiTBLsQsKux3e2zS0X2KtS4v/zDhw+WQSDw2xsz36vulAuB6xGwD4l5S/J6ZG5VI3vjNq8EnY4nNsDpmmwXgY2L+zKK8FTs0kAHLxQn5MEbCPEgAAEIQAACEIAABCAAAQhAAAIQgMCFCWw9m3fMTd4zG8y+wCZWllXzmcK3leVv7pTXuy2T7XfpwNIff/xR3OJmx37Vem1HTQ59CegDFPYM9U5re2I/5dOnT/2fmfAxl0Lti9bGQZgOntEBLp2dAP397C2I/OMIFM+33/ZZRt++ttR9wnmtca1PzgsB41fOLF8h3oiUbTEbAc68XWrz+PFjv0Ttinvx4oUfMyd8IhdK/qnK/tWUOWB3KQWTtYjd+Gy75COHWDFDEkBgPgG7GtsdtvNrsWOJen4xegKDc3exzDL4fetLLvQff/wxTkYMBCAwjkDVkDhODHLekcCclaAdK9hWtMUf1ZYzd12JgPxU7oWb+Xo9f/5cZk8+DVfvRsA3g9fqbp+m13IgHgIQgAAEIAABCEAAAhCAAAQgAAEIQAACMYGtZ/OU44k2S8X13x5TtWPVftpku2BzclCNdlQA7Vf47bffirvcLB7YANdV6xVUk5+7EKhSyOa1AfuN/qG1XYAkC7WPlvaauoLo4A4FgWsQsPeCG/b3azQxtdhCIP8eB/t0s0WGA95rtEbsw0tbHXX+R/b8gwcPtOFmx2eKNuHPcpdl5Ld/zKq51sYtiVUP183CcGOewPv374ODeXro1ofr83d1v6o332tw0OdPJxwc7SJ8fkLJT0ZdBDh+JvY5xTJwza9vvol9eew19e9SuOrGY1IKasTPGxKomsrt3epWJF++fGmpb/FsXpCAj+ZZqJIGAn0JVM3sPBH3hX+Q3Iy+l0XaKoU5SAXbxMi/1qQtT+66JAG9IcjYL+wvgrkkKCoVENCUannQMGpXkHnm5+vXr+XI0h9vxMhQ4hIEIAABCEAAAhCAAAQgAAEIQAACELg8gfTZvIcPH9p3DlncWxfmqO2kdufdJV9rXbW81F0TpKvBVoO4iDYVvWq9Yj7ETCZQpVrNHvyqPaxHW/uXPPaXp7YhqmqF7hoybuDqLioZnoIA/f0UzYSQexHIv8ThtvuBLPOgngf1pDO04fRm62XG1wEDfZVraFm3zdzS1vbn2WaMFjF0RHC0yjXLf58bdSIu2NMmJ0abvb0Fmh4H3MkEjQ86Lrgltzn35p9f7B62OdLuUgomaxG7xkC7qljG1WKJJIBAdwL4ybcj1WhpGQrk7s5/HjlwmHM2b3vTkAMEagmwzFpL7Hrpqwy2+Y9dewHPPzrtJRXlHpOAvIV51+4itvwGOsh3zCog1XwClrFXeqVpuqNsviNLAhhfUtZRALKCAAQgAAEIQAACEIAABCAAAQhAAAIQOAiB9Nk8CffTTz8ZRbzkeTNj3Zdk9rXtS77W2uLirOJZm1iv8M9vJ23bdX3VetXiJX13AnbVso/DSSHtQ9PRhnH7edpmRPZWSLLdHjlo4NouGDmclAD9/aQNh9gTCOS/3XHb/UCWeTBvYG9vO+1R8Gd8fR1re57kEBPwIcdXl5h8N1m7qyr+CCpXJfA9E+sN3zox69ddjwlV56n8e7eEX7165Y/PliMKW4rrcm++r52iCl045DPBZM3z0dXzIipWjQT3IWBX40v6ybs09M8//2zJJzh959+iY+3+TCrvGW9A8PkQhsA0Anbf9dH889MQXbsgy4PwQsCuKhcg1rZie4GKU4UGAjJgjC/zevPmDaehGghf8hbL2Nvd7+3eMLUgxQt0Sdp5tjIAACAASURBVNWiUhCAAAQgAAEIQAACEIAABCAAAQhAwEJg9Wwe6+gWfEsaHbEwJrZ4A41ZHSfZESqV37Lg70Wwc7tqvewESDmCQP6d1kGJ9nE4uHH5ab89v5E0mfnQSHvvs9cxENheRHBjx58jBq6O4pHVuQjY+8IN+/u5mhJpuxPIL4QfrUd0r34ywy9fvljM4+57FAJhgs3E+mZakICfXQhYlHwCfIvpNVrluvC8cCZ6x7y/kUhvEN/rYJ4gB+PDLucD+7Z1fjLqW9aRc8NkLbaOHZGmck3oxQxJAIH5BG7uJ+8C/NmzZ5Z8Pnz4oA90JFMGM6l9bEnmRiQEINBMwN77OK7cDPmwN85cCToshKRgFjdF8kYi70lAn5Q0jqW4le6pIXGtLcfd+2qLbHLf/JajlfdixO1CDAQgAAEIQAACEIAABCAAAQhAAAIQuAmB1bN5Dx8+NG4esni4Lk/T+FJDLTmsLZnviEgiybWtFrdvnvClVaV23w8k+TPq2vYWxqvWy287wvMJaN+MsVBth5ViGxMnk2kPa6Zf+LdYdkv76UeHjdPKFkR08NGNSP6TCdDfJwOnuBMRyB86arMST1T9pKhGa6TvHoVYEv+915rT9TASpyFmIwHjs+do+MY3l280fTeyuvntOgOgd8w7CPsezHv37p1/fjg/jDuZ9w0U+9qEr1PuS8BYOiZrEZQ28Nl13jihFwvtlUAdQZ/f1HiiXtwrT/I5KYE7+8l7NZlxD7q/CdgVLUe97+iTbxAry8EhAIHJBFhmnQz8UMXZTbUtyxz5Kn/77bf5BLtc5STqLthPXaieLyxrnfIktO1zODUchI8JWAaZvn7vV69e+WL4r77y4wlDAAIQgAAEIAABCEAAAhCAAAQgAAEI3IHA6tk8VT7/SR9HRx6u4j4kl/iqAbuXzd+EehAaEl4L9jqporUivSy/QSp/vb/h9i63ZLyozetPV61XF+Bk0kbAPgLYR5WMJMatPEdQdb8WRnmMtfNz9sPGUvxbuodHDFzdhSTDsxAw9ogjaL6P1CiPsXZ+zoQhsBDIb93Qpo0bPshY+p12hg19v6/eH++fvXn69CkaO4KA5fRpvo90kcqicvazKF1EIhOfgA7S+Dv7l4N5o09s+gIE4eA56BTjg9wpQS2Cn0NH1KCsg/80GnWWcWNmTY3yGGuXlzzoApnERqkyOfS9pOpLeI0nz58/b/Mu9pWH3HYkYFdju5dsWnUkvDrXFj95F1GN40mwD3gp2p/WFWPMqovYZAIBCMQEWGaNmdwkxj7H2efNWnR6uKu9ZXR6eeGKT0+jZSD/MxL47bffLGJrn8P79+8tKUlzVQKWF4RpbOzo9dKwFrzuijOiV9Uu6gUBCEAAAhCAAAQgAAEIQAACEIAABCwEcmfztEPL6Lg/2nYQS837ptHLvzNHLPyy7O9K9O8aGvYX7NsWRY5QqQx/oxrHkK9ar7imxMwhEGxDzxQqpe2ylU2ZWPRfm+N3//qlo6GFE3+zvouPAxsXrengMdJrxwTHbyxd41xA6O/nai+knUaguNDeZv1Ok39EQZZnt4xp3UUkf8uCMmTHcBeqcSYWm+ogZ/NGq1wMh5iFgOwH3yEgA0mfsC6OnOPoBR/NU0GnGB/yUwlHT32FwWT1aSTD2sZnHJk1oQfPOMkM50TKpeA/Yuc7xRyRKGVHAjf3k3chL4aW6UPGnpyNQYn+zK5Lp5hJgyrw8z4Egonses46NSXLrPfRZ7+m81eC/NJduPm9pS6H7gE9b3bPkwzvQEBuirdv31pqqvf7BJOL5a5Tpwnqe8nJ1N5A8/3e2N721iElBCAAAQhAAAIQgAAEIAABCEAAAhC4A4Hc2TzV33jyweLnujxN4/svD7V1Ro0SvEDu0aNHDS11hEplti41rz9dtV4NTcwtXQgE29AzeRrH3kwO7pIxK38Xnbt3l4DxhbIacjd+fYIOvkv7BoValgkt3/wJsrX8bJ4aLJnvlYb+vhd5yj04gYyVKMkPvitIR9Z1jEHb9PWngE6tbKRteXmwihh6UErb9zULu4qogbT52P0k0JGAZQ7Nd5AuwvjNvZbhUJVbK5R4jSr+E4oMMzXWjgfzNDjoc1t+u0gxNtr8fm7jwvmpZEIvG1e1ETljshapGh2MyifYBVjMeVyCwKXQ5l0cJx45zydgVOMjeGZ8OF385H6GW8LGM3X+VK7iVAX/7Qw//fTTKWbSLaC4tzsBnHXdkRqNH8tzU3fZyHAQgWBwzpRiVI9MDplLlu6cuX3Epc+fP4/IljzvQEBHnWXYWGp6BBeTpfdZvHaW+gZpLrnyFdQx8zPvn1lu7KshwYesh47qmYpzCQIQgAAEIAABCEAAAhCAAAQgAAEIQOAgBApn84xrwMajFBPq7K89TyjOL+LHH3+0vM5WtxwHl4QJPIbN7sjd9wNl3NxbdsJdtV6+6hKeQyDYhp4pVMpsHHszmbhLxqyOMy4FW/pcRYJAl+UNOnhAdf7PmcuEwUpnZtaYz6FXifT3XiTJ52IE8qbgYb/rom21OiGjre3a0aXJUX8K6NSKNte+fv26uY2MM/7QLfXB/Gvcut1c5eSNOqMowjrrqJfZy0hLprlJ5OgJ0XgcVE/T+wK/oUpoJAk2jGo38L4HZR8/fhyowS7jQyCD5Wd+Khk6olrEO1oaTNZii9g/sBNMqcWcxyUIJDHumh0nDznvTuDmfvIu/DUUWPIJzjcGnbGL98wiRsc0N7TKOtLrkhXOui4Y/UxOZ/zsuMzqcztveK+VoJjYzO4cl56M4QxqEguRRgKycyxeLB0B3eI7NQqTTzaz991h5StP279qGWSaN8P4BS1h+Zb9SVNeLN6LEVMiBgIQgAAEIAABCEAAAhCAAAQgAAEI3IpA4Wye/EfB2a0kHXmdgtfKJpNNiMzviBotgHGra7ABbrRUmfy1ROS/pFAbl5u34gUL/5lCB13KuLktnvo1qa5ar7X6Ej+OgL3ja9Tt6Ls3DuMaCo6wMV37byzDeC9EdPBxCm/M2TI++ytbxmyTyYJ8MrNG8vZTRNLfT9FMCDmfQP71Gb4xPF+2tRL1lbynT58m50SNZtpia9yqG+evM35xZByTP9AYp7fHfP361TeKVFBzXeyFupSydsT2wYMHOiojwjrrqLNA3333nY5Bbv8moSvlOAHLZGdJs6VGlj0x+U66pfTivXdTCQdECh9s1tebxZu9AS7bLQENBcGgJ8XY/dCmsUb5qWRHDTfKPzkZJqsFuPFZVb3GeATaUmhzmuBBXpP7jl/gbK4FN3YncGc/eS+YxvM8bsSQYeObXltc/b2qYM9Hjwn6oq/miJsY6nYy81PirOvO3Gj8sMzanfxeGfpOj7wMvZY51kqxdOe1e0fEa6j356kRRZDntQkYh1NBkMdj3wclS+8LVqya2y7IZ7Sjr1nOCTdqkAloxIWqaTo+rvq+NeW8+6HQuL7EQAACEIAABCAAAQhAAAIQgAAEIAABCEwmUDibJ2m0JmrZmunWgCdXwC8u2AviX5oTli/PsmSurTP6PsMckfKl+B5DpbQIv5bh7vuBgtfC+XJu2c931Xr5fG4S3ncZRptjjIOkNm5236F+omHcchpcU5Jq1EVv6eBdMG7JxGJgZIb3qqLV3H56S9F++rOE6e9naSnknEkg/yrcYHCYKdhaWToeUzxBJ7ui4YFCBomlvtpJoM0ua+JtjA+eOCxT/8YS3e0aIXUML8lWWHROT09zQuTS3yRg2S20BYVlX36+k24pPX/vbVVCb1aSwvtwfvvtt30P5qkt4selmeODT6MhnB9a+W5ejBSTNWYSxOgkufFUZ+DZC/KZ8zPorcFcP0cGSjkggTv7yXs1h/H7sa4PBpPpiTqjjBPtI9dplng79Z0N9V6KVJuPxWOGs66W6omMn92XWWvZxunvvBIU0LB053jgDTLp+DOYpzrmTFb3IaD1U6MTSe/k2hGLpfcxmXZvoLxzZimuo4tGk7s/hB7h2bw7UjKEAAQgAAEIQAACEIAABCAAAQhAAAIQqCVQPpunHN++fVvMV++6230jo1uHLko7LoFksOxuDHbCjZMnk7PaK9iZunHBfl/+a/5Wo48+A+qq9cpU+ZKXLNuCx1Xc7pEftDxpqb52wOidguMgFHNW6cGglLzFMiUlb0xG0sGTWKZFWpbB8t8hsYuqr8H4iffdgO5L0j1Mf++OlAzPTiA/1KzZkHvVWltMjOOe/UXsri5GM8OyfcTlWRXQDjl/rldBOntQlUNzYhVUJCZlkLbsu42vuYLJG8c1ZbK4OFKPnBZ93v7IFhddjLmnSgiLNDzYoKaDeVteZ1NEXUygcS/unif6aF7eFTb0tHOR7ZETYLIWW8c4a8sfu+/MFT/Ib/QuFsmQ4EQE7uwn79JMOt9oOaarPcHLazuCceMsnVEfGAmMk5ieDHW9ZWPf4S6W6qox+SfopdYWI9/C5z7OOtGw+LRZZrWoTTGNxc4sZtKcYPeVIF9yS3f2048OB/PU6OLI/6oELMOp6i7jofuLUO1ILb2PydTO05jS4ue3WNeW4uQL8n1Zcv7oqJ7lRtJAAAIQgAAEIAABCEAAAhCAAAQgAAEIXJuA6Wye9mn99NNPRRD7njfTCrS/0bMo7aAE+sSEZeFHzkG9DnaQDMZsgyUivYh34/cxxD+/Kc0oWFsy/81kfg7bN3petV4+pTuE5SLf6+CZNo4YRyd1w0HnhZStZUfOvoujwaCUVEvVou/WYTp4kvO0SOOZgS6d11/pNJY7jUPfgujvfXmS2wUIyMTNvztjRws2wKsnGvtcrE17we3Fn8bM9c2KYlZtCYK5ftoJee33NRpjeqbQ40OXeacNUd+7LM93a49RXSQJWnwtz77W3VopfvxtVULDXbA/THuSNDJo6/+D/+9PaqOfahRtKpLXYmh3UOY6JJkcmpKRfiMeJ+wbmbFU2z0ScZ7XiMFkLbajEBk/mWUcbIsltiUISt/uXWwTg7uOSUBzym395L1aJOhia9nK7alZ27frtJpjMQXXMpwWL7GNdZRIVzLUpxFuKMjoNOtiJfp2lLHchhod5BaWWac1xM1XgnzOsif9n8lwry93JTP3I7VMZjk2499CGAJJAnJZGD2KcizstRnDOKkxmSabuDnSMsj08tIE26IsTz3N9eJGCEAAAhCAAAQgAAEIQAACEIAABCAAgRMRMJ3NU33ku8xvaVWafV/VXHy7qmsVf5XaRXYMaI3NsnvGck6mo1RBVsFRRjWuticGaRp+2pfSGzLP37K2O7mLj/Wq9cojvd7VvTqdsVzpapduuNZw7969K74OUKreZSloTYZMvDYKFzfgajVLtchk0naJDt7GrctdxiE6eIt2W9F+JsW+0FbEce6ivx+nLZDkIATyo42/HXBfgYdOScFu3UxNi899mXszl/QA4lvsapQ5H82TjVEFVk+L9kfLTH0Pcsm4GWiEtMb3U8yflG+rErLzg4N5ancNgDq56u9eUhfQT/VWbWlVX9BhXbk4ZFp0f0zQmCD9TJ6b1XECyy7SEXrbkKdvZMa3x8zjNLeNwWQtNr1cBJZBUh12ry2n8YN81ZxbJECCCxC4s5+8S/PJYLYY5xoHgk3qZ+mMRq/pAvNihnoXDRmRSf7x2ZWYN4FcsnzAz8Qy5eVzO/5VllmntVHV2NJRKmO56mVDV4L8GhV7lv8w6N/YPRzMU93zJ8NbEdC7hIz+LvVKPbPMh8NkOp+5scQu76TThO57ueXF0lOPUQCSQQACEIAABCAAAQhAAAIQgAAEIAABCFybgPVsnij4PqY1KMaFh7Xbm+O1Sj36xF2VbJbdMxJ4zm7UWHJtqgv2m/ZaFNnxC1TJF5LJNd9lS99V6xXrxrVj1I7aADq5jhoNLDv+tc8mqcN9pVURxQ09weDQV4BMbsErBpMpf/vtt2T8xkg6+EaAW27XS9wta6gWCyQvhtZffTvhDpuk6e95lViu+lphSU+a8xLI9/pp+5DyADVSWWyGfCaZq70M/kwRmUvBA8gcy2eRR+eLMoIlL2nemW80JiXZHlncDDRO/41WZVHC7RCCHG6rEmqRtolPPUK2+nJIr0vX0HAnZ8jjx4+T8mh8KL6zI2jTfX/mO9F8Dd+XRm3pmKxFYkZHgfyx3Q/QFmVTgmColxin+E6XpWqk6Ujgtn7yXgyNCy7+o0Qvl3ivKqzlo431SWNgLb3iZZboBRCZBFzaTgBn3XaGmRwsTk5jr8+U0nbpaMusbbVY7mIlyNHLO8SUrHYcdjlXBfx39+iJz/KUNEcwvxbzS/RLJ1xLwPigpGYNnllqC2pLz2Taxm3jXcUVcOVvSZMXQ4/e/kx9Oi9WvnZchQAEIAABCEAAAhCAAAQgAAEIQAACENhIoOJsns44FTd0ag1YS6obZaq9Xe+m0kJL1V0TNqxoja3o3ZPYu7zZWh5Df41B70189uxZFcBM4l183FrX8WvkxPN9oy6yLXDVerXROO9dascJ3d/xkWYaX1OtEWPCDraHDx8W16skyYhv0zkmyYBKLO5LkOSSP3n79kg6+MIwOZBux5vPQW+UzCfQ1aJ6FHMI7ARLocU8NyYYTZv+vrGB3O2jW8oV5AJ//fWXCxPoRSD/mnD/Vf29SmzIp3asKz5r+DLoocPfretfisMj1F5TrZ+tDt5MsHyWqhWNn5iAYowmXPLeQ0UWd7zljxU110UPmMacixI2y7B24z1VQo6a2kEmBqgcdKBOnVft23ZIbzmV99133wW2mV+WGmja+OCX2xzOj65d3hbULNvxb8RkLbaRBZEy0STb0QNWlGpJELyKSJZJL2eCbzOsCWNJs3ZvWzxWehu35S7NIEXb9ZJ+8i3Q3L0Nvfvnn392tx85kLEHMmK32XKZDLkUE7D4zbbbloECWAqNRe0bM2FyYZm1b5Nlcrv5SpAjY3ni1mOaSz8o4K+/aKdB0SqQGMc0vSaMEkETHJODhCyiGC25hlOLektUPbN33AURNFDmp2Veu+RkmmEy+pLlTaDbv5snxfP1f6aXezRA8ocABCAAAQhAAAIQgAAEIAABCEAAAhDoQOCfyj/LYrC2t1bm2p783//+dwOFORJKNssCwxxhHOLggKUklH/cXbUEisC1/G/Jp2OapINbVasq4qr1qoJwxsTJ1s+0ppzmc6qpnmUZASSqPgc3R6SlFMsWlpnjksrKtNdySQPXRkTFIk46cNmxWBalpBv2DHultCiAmm9jcf6xHKHYmFvx9uPQvmd/LzaQS1AcGZRg2qzhpDJ+I/Tt27fuFgIWApnmnjAsWCS0PGf5tVB6S7ZLmmBcypfVHUiwOXhmt2p7Wlw4zzSH7E1Zm7K4F6r2ockigGX2ccpsybBjmnuqRKZF1N/VQzX1iIy0Rf8qHPRZ11hBQMqjZzHLs4yylT3v22NBVu6nMuzY3HOycsLHAVV5jgxnLyWjoo7qzDHZ8oSy/RG1qtUCV57DEgRmShUPp5bRwFjroF7JnzPNiUVsVTApSRCJlb7WytIZi5dsZmeXqEHnkoS1fvK1+vaNl8IHmpb/ecxaBEyKZupaHbs/rQSC8VMELFOhGmgjK984nNCsKmJNqVy8bJKNlTLenn8kX+SZOR7G07pjkgnMlHABy0qQUcGCZJlGXC6Ntl782Xbp7JamnP9sWASlBJigTrv8MTyJboS7yZW+BIz2+SLezGelRbxLTqZBExztp4X5RpkDj9n8MWGj/NwOAQhAAAIQgAAEIAABCEAAAhCAAAQgMJpAy/pZcTF42jK2VnAti/qxU3j0SoNrNosTUFXQ0pe7ZWgg3vDUsHUm5hnHzFyWW4Nc28pxLeKYM9ZrqEYdIXPLMp6a0h8r5qzBFJemFgWrVdQuzP3V0FjPF1xzxiXLMK6lju21TlYziLx2Bw8qm/y5izaqcS2dZYtswf6SLhqV18kk3iByS43ypQdXb9jfAwJrPwPFCBrI/ZywPyyQULrhSs8E5sxlgWyn/pkfao5QNaNJ47TCbsYH44BQqL75jYkdgQQPINMeFZcqrD0pOIyZwIT5oiPnTFbF5/e+Vl/V1qhFGzPCd790Q5VYq7LgZ4YRWenBfqNMZ9El5aYdxhpt1OWVrf7VdKYcpH7+g1g+k8njQxftypsTlxlGurDKZxJMVbGqSD36DlZr8kx7RF0TYC3esolf3NT71nLoGB9Tkni98s93K6cbWOm9gM/MZ21Kcs2qwLTOrooHZqpKz8yMM0HFZcWi+tCC8PzDDLHAlhiLPgRVcz8t+ZNmIwFZdw74WmCLaysY7SdYTWu18OO31KgWePExbZptHE/rPpNMeCauBa/RbSJ0Tuw53jNLf5FI84kZuQ2dOILOvky1lqacbOwFcjoVCgKTpVILSm0CGZI/56i6P9Dl/YqLkH76QeEkjbXI+X3QMjhskSrQ2wmT6aB27JjtWuu7+C1lBTb5tJl6i8zcCwEIQAACEIAABCAAAQhAAAIQgAAEIDCZQMvZPIlYXDea4J7WilHg+ZWLsyjY4npTymmgtdLg/H1rgTnbDgKPoYRp89Ku1cKPn+mOTDZ6gwb68q+Fz1ivaaq+V0GWZTw1aLCCtWW1w1JTu1SW3EakKe59VCfSMDuiaJdnPIzHXa9tmHJFuECccxxz4Q4eLNHFdV9iOu6ndOQtgXh6iiVsGNVd0UF/FA13aUTggLTv1t+NzWpRvEUVRw+GgcDGjdd7ddhA2hP9zHeEI2zDDQareCT0Y2QAG+HHg5J2werewDTyM1e4F5D4UWgp3Sj89mSxAEFNMz+3TD3bJe+YQxFCR8M41rcMYV3qZenZcRVpZAQ+o0poCpOJG1fK2Oj2uTIuoiFm8vhgV5tMyvxYesYaZSo7+lJ+ppZGXewRtYGn0UrUQNeQuf0WDSzBHlONM/bbiyntIw9WehHmARNYJmJp1OjHdpGJNW2+WVLVQMkJPTnbnmX2sShDsoKKrEJH4jYCcR+Jm2OLeRw8/47u9cbnlMmeluTCls95C2Fju2syVSl+ocdcZl2qE6iNL7YfDkx047OPkViczC5VfO+cGIv+jzOrfLtRrJYqG6GNHhl8/pZBb1Gzcax8eVzY+AgwefgSBL/TrYUn2CS+gq2J4cePHhBcwy0Bi15tGeqDrjSzywQ1Pc7PgInf+ku4uQtLn4PcJmj4ccAiCQQgAAEIQAACEIAABCAAAQhAAAIQgICRQPtCZnHdSP7QZvdWUXq5F4MVI61Pq7iix815zUZvVfGrIN9ccflcCYa68OJNTvYdvX5dFHYM8wEpQHDjiJ9ryxINDuh8ddzV09VrBPZD5Wns9ZI5WKTRosigihhFGieAsV7BKrVTchfQuNTQlYylx8O4K9cFNHAZcysmc3nmA1ft4Nphlq/4clUtXiQ5KEHQPZPStnUZaZqfm7rnoCq4bI9J+1b93bVFPmAcq6U/k9fsi0ajU+lxlnYe3UmvxsvnjqQCHWecZj6xue5L6IerJujgocnfcxxc8ovosqcn3oAyuTepLfLt7lc5GR5nCDXrSduN+Xl2yzYgXx7LY2/AeeZT+SLq3VQi9tuouasUe8u++aC58z/bLD1fA3cJ582JXUQ6daGYrMXmMz5rjOtQsj/jOaVqVCnWMd+t/JFksl2BlV5sO2MCi8Eg2kpmzLAhWWx4N/vJG0pvu8XY/XvZdW1CVt3VbJVJPaoKInEzgXjA9wfhJdw24+Csc40Sm+sBZLXCOOePGiJwC6h/HXaZVdCMRoJSBtrbpqiumTIBo0jjBMjI5l8qyjnILeZruD9DFeVZOoKS+bUYGjaKJMEwQdUQxQe3pQW7eBfz7W430d3oOkEqX+ZgOHJi+IG2IWL+ZOrX67DhonK2Pb3Ghmtbqx2WG4JBAAIQgAAEIAABCEAAAhCAAAQgAAEI9CLQfjZPEhRd1XK1j1g3ipfw5XtdXGlFkbb7OtvQSzyLg3iQIy/GIl9wW0V0l88wHx66cChJ4o0UizxtSyP5uvhXz1Wv5oY+y42xevuN5cKqjoajoBt2X3FUEf5yoys9CEiM+RuRkw1q2Ws7QlTlGbRFgEg/2zpyspqKjPNfi7leBw+W6NYqvsT7ZzbWYI6Ij1e2Yjn99Xu7DGpQP6u2hTd7cUemfZ/+bmkvCw2nORqvRmuOk3ntpQNOGD+gGdDdSMBCwKcXhI+wGVcPAoFUaz/tU3NgJmlI9EFlOoLU3k/ZEI53Quwyxcg2W8NoiR/0dNbAc+MtmbZeONiVak2SYhFJ4Gu5jYu/lUrEm/jbDN22xk22+Fpk9+eycSoU5BzsZvYreISZJZD2FD8t+rZ9yIpRKM/Jj6ixDMaYuGv7iufCI6bd2B+r4vo2h0UBXB2x0o06c8Bkerwq9jg19CBLLLCQVVBgJB+QmEQy2jB9nWmjUbjuXBVghh3dLi5/nHUOxdBAPCgFPYJlVse/yGpBp/QaM4OJpvsTh4o40UpQcRIRLqVxqLsEgvbSkOKyDS4FOu//HGHTOjFcABPUobAEjIbc0o5+u1syr0oT+x595cmEZfsNFcyvxWUmU79SRw7H43+gCQ1NHw8R3eeUIyNFNghAAAIQgAAEIAABCEAAAhCAAAQgAIEqApvO5qkk+Z4Cl1bwUw79BidXpg5xiSrCbZi2O/QXObWspQz7SrgmvHGpRlXouAQix3SwBKWKt23Ic/UKmjj/U4Rd67gcugTWdiM1L9XkKxJcPVG9utA+cibGXr9UIV4F6fiKRKm6FCNQlfinOuCgTtHWTBaxO1KSkGud17HqPnGoUJe5JXCZDq7ZJJ40iwS0q6Dv9kqjZhYVQ5LXqmKQp4YLozANyU5B+yb9Pd98ghAoRrFTKIHGJdlUHS20WEj1O8uenkBajVejBYtFPW9MxmZQEx+hXkH7xj/V4vYnl+Cop+oY63CGiXpKM5O4l23JrVmM5UaZXjFJY8yOYm+sdXx7oA8BAalWfIs9pm07lJrGLBSt8gAAIABJREFUXkTHlDdRifjBZ8tG9rYmDtRs7ed5O5oG1bVKKV7QOurtrbLCZC02t/E8v3q9YBZzMyZIPlp2PDqFlW5siMsk0xBqefyRsRpbsM0QNDLLJA6GbhkGHYtols1yo4WYJZ/jpLHUKGgvZtjJzRc/2cUtgrNue6MkJ1kftcYuuyvAIk9coopwZkPGUeBL5cJ6nFSGfSVM1sIo2HJv/EBUq6tJGZZIi70qPppiHNVMbnMuFZ/phLeXJPEsHzwcGZty0bHF+TmIpLK1DHRO25eA+otqNNR+OKajWFVOWlMBn+CnxofuzSdJ4nEsKLf4U3ZIx8eZTPex6FjtABXk2bH/Zipylkt53aht9Pjpu7axzsINOSEAAQhAAAIQgAAEIAABCEAAAhCAAAS6EHigXIreyXyCjx8/Pn369O+//84kkxfsxYsXmQSWS58+fVJBf/75p59YTnl5qB8+fLhEPnny5MOHD36CqrByk0v922+/dXfJ4/bNN9+4n9sDr1+/fvnyZT4fySBiz549yyfLXxUuOQc/f/4cJJN/9v3790Fk1c8HDx6spRdAuYOfP38eJOiiAC7PL1++SBPiqimBShdhl7IqcNV6VUE4Y2Jjr3djnYasx48f+zWV3qqn//DDD35kbdjStZXnFhWtFakqvQacX375JXOLxiUlEO1MmuKld+/eaQDMzxfLeljfgVeCXbWDS/G0DLmQd2AVo7D2H7iYYtMkE6hr6E9Nr6vLzLiEm4fZZCl+5I8//vj777/7MXHYPqFI3/z5SMKLiTMY4pyLMZehfe3+/vXrVw1WyX4hG1J/vfqF3ykW5VFMxtyVYeav4zoxJKqkSlo1RZ30E0jDHz16pH8lxtJV3VWNq+pc7uedA8GwEKDQNpEtQ0SQW9tPqdCbN2+S96pZZdvbR+DYQNIYmLR2VGspYbLQtVuSiZfI5CPbvvaPnn307JCROXNp+6NTJvP5lzJtLWGkYOojtVLp0UyzbTB9q8X1VL6mV66IvRTjJioRNLd2hap7OvgNAY0/RVdGQ7Z7qUGDqPEteV06wrQSy3yimGubrNsbQsOvPBvFkVYF2R+g1qSSF0XdP7ZX5Y+1G5lY6VjpSQWzTC4yg4/sJ0/Wa1Bk7NIMCmoz54JMZv4s1igpjB6iu7sNkwURuRDAWbf4WHwvkP3B3K5F6g4ssxZxxY6O5C2sBCWxKLJoYHeZR2Jljs1RY1PGFdGD7WJT+ZaVPKJr61aYoD6ohWfeUazxzfnVlX7xYCtGAT16WJ4+4lZbYjSWLutNEkkxy9C6XFJMxqnuMtQTkNz+kkTuyvjZxCVrCEiwRbV07yKYHn/6GhsHn0wboB38FjWfW38JRK1y9saD1am9WAEKfkIAAhCAAAQgAAEIQAACEIAABCAAAQgMIdDlhJ/csnLm5uWTZ1M7ktuKk5tVnrI4f0UGGSaTxTfaY7q/y00CqzqiUZRBadpevKe75ERO5i+PYUCs4WcyZ0XKYS1NUIbaneN71Zf0WxTACanm0OLQmgBa4HEpGwJr2Z69Xg0oznWLsdf7lVIfjFVU+bT1dym8sUcrpS/G0cIaomMsQb9QAo0wtZJrZNBdRUptmRuFCSrifqrQSw5croIjAgsxI/naZGvzl18RTQTFbOPJYnsH9GWYFh5E+8L9XSP5tNYJCtJ4ktFMWSlB+mk/Y4M5I+e1L+XVY6Ml2QWdurwUKdANxVQ9RiWfNTJjoLDEhS4yKF65Gasm4eOxV/k0WA7GEu3JikZIwNz91I32Uo6fMqlgrrIKWGZYv5rJkU0troL8bNfCGbX0SxkRvrxK6MHfx66+rEbZTjLZx/2CasNHGHi3YMkAEfMtOXPvQuDCJmuvJg46+1oflEKquzWMA2qC5AOaRlG7hbBUNm+GrUneJT7fH5NzWZdyi5lgpS+6kbRdY3rSusXGqO0+uiupxiqii5+8Vp6N6aXPMRwXU9sxNwrT5fa11nGVCgJnNx66QJufiaWZLI8Sse20/Ykg0JA5PxumVEurKVuWWfOgWAnK87FcLTJUf5fZZskqTiMdjvNPzrZxsi2dV7nFwiwxmKAx2AwuQctbGnFuvWIs46qeTXoVV8xnhE115Ml0rQedN14GRqaVLfqmHGLnYXJAOy8lJIcABCAAAQhAAAIQgAAEIAABCEAAAhAYQeD/6ZipZdNM1Tq6XGNaPl9bjtKlWPi+Dn257ZoXIWLZghj75g9VSpXNS6KrSpOpvvzp21c6lyqseTN9CRWOXZa6UZGquJ8ywJL8KU2Qdq1pgrLtUrur1iuJ9EqRGbX32zSospQquRCi3Iw9ZRmgkpn45S7hE20cMe7tU3/cPi75oLQ5Q0iDZur40y/LD/vD0ZUGLr+O3cNDW0qNnhntXV007EsDk5IoPp6AuqyZudJnBpJ17NU1Ltnf1ZFnNpBfltQy0zR2w8/Ps0tYU1tGsLtdiscHB1mDzxFoaPOHE8kFpF0WW0IjRrJfFzeUrM2AiwDFopV/0h7rYqJ3aZTmkSHfr7vINjmTfFurxWXcWhRGmiY4TkWXgGtx436pyXX3i7u2SsTDiPEBx0e0FrbYaYFirP2UnqyVcpb4zJzSxfg8C4fRciantlivTveI2ouburzRLyFoSqlpXWNgpnSZE+qeyZl9wS7UDQ8pzQNv3Na1MfnZHCs9owwzL9kbQsq53R/ljJaZdexSVgaUZqUuRUzORONJbFWudfODPLJNRnSQ4ixGoJoSZ9329tIsXOwU6u9rqGMB1MuUeK0FdSm+JWMGrHXPfHze9ogFWIsxChbcLgJJY0m5GR+UFobJTOKKa6AOBDjaT4t1bYez1G7NL5RUMN1ibMoYbzJGua1BxgSNiWVwCWNx/Ikz7BKjXrbWiC7e6GvqIk/RM+akqgqsDcW+zLtMplW1OEvijNms8TxTC2lacsBXfOYuLkEAAhCAAAQgAAEIQAACEIAABCAAAQhAYCHQ82yecpTz1OLWl5NRXi2llBtL/s3F5ap/5SXXT0XqUtLttXgn5btc89L2deiruF6LRkmFUy3id4X6HtggLIessKj6qqZu1L8KZ3aDudv7Hnpx2fqB5CJWRhkktqTSwoxuFGSh0N+iQosaKF5XVcdiBXvVzq+OC1+gXkndu1Kksdcnq5xxzStbXXX66ZRTMYq3rKAsWtRLP5PyD4pUHzRSXeoYj0uKsa/hqaxBC10+H9ep/cAFOrhfnWnhZbj28XYPZ6aPoJqaI9Qf1dGkSGuWgy51kTAoes7P0bSv199VozlNE5eicS+jaZkZJ86qb0yvLpCp3Yku5RviIBXR09CaDmjEC+wT6bymM5nNSeNEaqkElnpptFkbRSWM8tHIvNhFyk2Jl6c2Db9rtrrkGT2CWerl0kjgNap+vCD4/PP92mV+roDaRcOCX+s4LA7Bk9qiaVK/NT1RvFM2KUacZxCj9Ptyu7BKBL1Snbcv6jUdCJo489PXlr6yzcxNXSlTxwkPODMru3tZGl6KA5ffHNIxTUO6ZXlMUFgxGtL9NJmwbjxdC2ryCvp+poLLpeVJKqCUv0sMVVCbPqgR85mPu5qfzfPG4TiplLPgt8G86l0aVy0mhGsUtWzc2S0dQaUcykytatDM7CPjrSqr4yTW+GBpOA3mx5H5npLgrHPjz+gxRPkbaWsYVErNzjJdFqn0r/qUfipSl5TAiR0EMs/smqGCxBt/SqQuvcYoWLKszIyvbANPy4LxwitBqprRNpaeCI7USbfEaqapR7NqMitFZixqY1MaFU+5JRtdkZigMcMMLhFLtmacSfeYZQRba8clXnrYvdy1DDPamxeyeNU4vEuw5XlteaRdG8zzrVkU5vIJMrSFVyPYMj1J/ZZ5UzyTXUCJe01kl2dOBSEAAQhAAAIQgAAEIAABCEAAAhCAAAQ6n81bgMqHlfF2rTk6LfFyPmoBINNs8ppZ8rGnmeBrG4dL1dTCSfcqxPQya//yZloW1+M8LTF9axeXeI16ZfrLNS4Ze/1aZdVBpEhx62+P0TBoWU9aE2z3eJGp2hTVQExt132AWuMWi3eNDh7Xa0LMHMXW9NGlb0qN17SiNn4C27iIObSv1N9VlxjjnBgt3GaUKrMHaLR4Gmwzgt3tUl5Dxm28qOUsObeb0Gr62jGki6KqL2Qm2VoUHdOLan5mkfG2FOf3yo4CHCorbWlKbjfx624Mxy1u0V5He0csl1QJ9T6/4eRCGUE435V8AeKwxpkRIs3PM0Dt11RdYL48dyhRffZKj6gjmkxju2UE9tXVHt44bqv57GX1TYmVPkLZxuUp81XK1lcHXG6av6SK44Sfk/OaI3RO6YNKUbuv1WtpvsvYD4MATssWZ92ikLUP2m0NNG48PO8ya36gcKP9GvDiA6DLoTagmWuOVqxVrS1+3IQroz0PxNiUxoZQbmsEMEFjhhlcwtjLUxSXm4/JK8zSvtc4m6e6HHAyXetBF4jfrjYbH4QvwJAqQAACEIAABCAAAQhAAAIQgAAEIAABCFQRGHI2z0kgh9faq7zyTtj4qtbO86fylkL7OvQlxswFe+HassUtgKbFj0HCBwVZtt6q7XppwlL6iNpdtV6uP141YOz1+eprLcSYT6An8U/1YvXlfHEnuqolMfXxvv1XuSlPy2JbR1BBS1114AqqOejnzLbbMn1oIdliOdjVbBDPfLYzaV+jv7PlItao/JYLexe4TMrMpHa0tXbNVm17YrYMgOpEWx5JjsYw1ltZfXqU0NGFha3+VX212dcfb/1+FOdwmRhVWe3VpmMOUdziytZdzQT6ztFbGuViKuEfy1Hj+oq9hVJ8r5o+077JS8UNmnEpR47JPD/G/eLIFTmdbNLqazyijiPf0b+hvqxRpcuRGKz0eGDESs/3grP4yfO1GHFVfTxWJ02yI8qanKcGCs2hel7zDfX5LsTJtT5jcTjrxtnYSX1gmdVhyVjg/sDo0icDHS2lC6wESZll6flPkT7JhrCYaDBPkvcjjU1pFCBjU2GCxgwzuNRGG31EcXHGGMu4qsHQmNv2ZBoofI0dET7UZDqigsfJU63Z5us2DmjHqSmSQAACEIAABCAAAQhAAAIQgAAEIAABCByBwAMJsd1Hmc/hy5cvv//++4cPH/RvPmV8VWuxWlp++vTpN998E1+NY548eaKC4vhkzLIj89tvv5WvWf/GP42FJjNvjvz69av8y2Klv7///rs2H3nVhUvuwnHCP3z48M8//1wEk6hibhTy06dPv/zyi25pqJeKUAOpXqrgjz/+aCyxKtlV61UF4YyJjb3eMtZpsJKKqut9/vy5CoXGECmn/uyDVVX+R0i8jOT/GZlahiaHSJTU1+bXiA4+n3nHEjV9aO7Q/O5mn3zm0reXL1++ePEin4yrawTO3t/X6kU8BBYCr1+/1hCRpCFrU/qfvLRj5Lt37+xPUppn9fRkt8/X6iUOb968sdvty1Pbs2fP1jI8V/yDBw+cwBYb0iU+aeD9+/eLDWyXP9Pi0tjnz58XszoX2LOohJwJ8mw4+OrC20cDl1sc+Pjxo9q6aJ5paNW4pL9xPopYtgkxvlYExWkD6C6PPIEYl/+JyVpsYg3vyyN8sZ/GWannLg7GH374Ib5KDASmETi+n3waCr8g+cbVu12MfCDq5hebZ13tCByWAM66yU2zWD5254Av3mWWWVkJ8pu1b3jp0Q1LY4sYi+mohz7jc5CxKZW55rjkIr5KdPHMgH2VgdxmEmAynUZbqLUi4JvQmaI1mumFEcYBLZMPlyAAAQhAAAIQgAAEIAABCEAAAhCAAARuSGDG2Twfqzxfej2VVot19EX/6kVourqc1HIedrnUHz16pH2lDfs/5NCXW8155JWVy1aR7udZPPVabxOohZhwCZSIOVxCt1RKS2sLtAZifusYw9rcI6ekEmsHZ9tWv2UdcdGBRQ3803pqMlc11Ut/qqBUYnSrXbVexmY9bzLjMl7V9l9t/dFIstb1lhFGmim1XPTzbg76zNAkRXKj7v/be/9DSV14d0R08PP2cV/yZfrwrQg3fUjx1CWlbLIfBh3h9iW5T/iM/f0+rUNN2wgEZ1eCTI58oEJzmXuS8h8KlicCjX7aQ999wtXjmzOKNORqBBYxN9cvT20qerShHjTT0J+BhlTZkEMFm5D58rSuFo+fPd2D59LomRYPNosnxZbO6FhX8tIBI8+lEno3gZ7T1Vv1zK5zkhN4Sm1U4jI6LYaZHgE0SuhfNbT+uo9LEypVLEIK/Pjx42QyVVzmU/ISkeMIYLLm2S58NLa7ruoMCd3opnX3/K6hPjPO58viKgTGEcj0dKmxynXmyqLMc/zk4+qbyVnGiSZ62WyaeTXV6styl5xtMwS4dCgC6pvLE4Rb8ltsQgmpvomzbkRj3XaZlZWgEeoU5+kUTNaj/tSj/aX8pWsva2SLf6Bh9cdfytesveS2/Ov/xCKNW4eYqxJgMp3TsrKiZbToT4/Gy+Cmf2WuLCPPf5xYLduT5ghPKRCAAAQgAAEIQAACEIAABCAAAQhAAAKnIDD7bN4poCAkBCBwIgIjVmRPVH1EhQAEIAABCECglkDm7NCrV6/46mYtz4ul126Y7777bqmUNmdo08bFKji6OpmPibmitYP8RF9ZRCVcwxFwBKTAOpHofvoB5hGfBmEIQAACEIAABCAAAQj0IsBKUC+S5AMBCEAAAhCAAAQgAAEIQAACEIAABCAAAQhAAAIQgMAIAv81IlPyhAAEIAABCEAAAhCAAAQgcEwC+r7cmmC//vrr2iXiIQCBIgF93bGYRgmePn1qSUYaCByWQGay0IeMDis2gkEAAhCAAAQgAAEIQAACEIAABCAAAQhAAAIQgAAEIAABCEAAAhCAAAQgAAEIQAACIwhwNm8EVfKEAAQgAAEIQAACEIAABA5KIPPBrs+fP/OdtIM22yyx/v77b1fUv/71LxcmYCGQObDkbv/++++/+eYb9/P4AVTi+G00WcKPHz/6WuGXrrPf51JvX3jCEIAABCAAAQhAAAIQgAAEIAABCEAAAhCAAAQgAAEIQAACEIAABCAAAQhAAAIQgEAbAc7mtXHjLghAAAIQgAAEIAABCEDgrAR+/vnnNdEth4vW7iX+AgT++OMPVwvO5jkUxsCHDx+KKU/3VTFUotimd0uQ0fPTqffd2o76QgACEIAABCAAAQhAAAIQgAAEIAABCEAAAhCAAAQgAAEIQAACEIAABCAAAQhAYAQBzuaNoEqeEIAABCAAAQhAAAIQgMBxCWSOT/zyyy/HlRvJxhP4888/XSGczXMoLIH3799bkmU+XGm5fX4aVGI+84OXuHaEWyPGjz/+eHDhEQ8CEIAABCAAAQhAAAIQgAAEIAABCEAAAhCAAAQgAAEIQAACEIAABCAAAQhAAAIQ6E6As3ndkZIhBCAAAQhAAAIQgAAEIHBoAg8fPvzpp5+SIn7+/PnLly/JS0TegYAUwFWTs3kOhSWwdmDJvzdzLNZPdqgwKnGo5thdGJ1B/fvvv5NiZL7ImkxPJAQgAAEIQAACEIAABCAAAQhAAAIQgAAEIAABCEAAAhCAAAQgAAEIQAACEIAABCBwDQKczbtGO1ILCEAAAhCAAAQgAAEIQKCCwMuXL9dS8+m8NTJ3iP/jjz9cNR89euTCBPIEvn79+uHDh3waXT3j4SVUotist0qQmSBO903IWzUclYUABCAAAQhAAAIQgAAEIAABCEAAAhCAAAQgAAEIQAACEIAABCAAAQhAAAIQgMA4ApzNG8eWnCEAAQhAAAIQgAAEIACBgxL44Ycfvv/++6RwmaMXyfREXoaADpj5X8SSkpy6aqrONPktvUYfq9QnK6eJ1KWgi6lEFyZ3zkT68PvvvycJnPGbkMmKEAkBCEAAAhCAAAQgAAEIQAACEIAABCAAAQhAAAIQgAAEIAABCEAAAhCAAAQgAAEI1BLgbF4tMdJDAAIQgAAEIAABCEAAAlcgsPbpPJ3O+vjx4xVqSB0qCfinbtaOblZmOTv5+/fvnzx58s033zx48ODbb7/Vvzph+O7du9FyvHr1qljEWo8r3rhjgguoxI70rld05gzqGb8Jeb0GokYQgAAEIAABCEAAAhCAAAQgAAEIQAACEIAABCAAAQhAAAIQgAAEIAABCEAAAhDYhQBn83bBTqEQgAAEIAABCEAAAhCAwM4EdITpv//7v5NCvHnzJhlP5LUJ/Prrr66Cjx49cuFTBD59+qSv0j19+vTDhw/+1/8+f/78/PlzndZTgkEV0YFAv8RkKfpo3hm/Q3hqlUg2BJFbCKydzdNH8073TcgtHLgXAhCAAAQgAAEIQAACEIAABCAAAQhAAAIQgAAEIAABCEAAAhCAAAQgAAEIQAACEPAJcDbPp0EYAhCAAAQgAAEIQAACELgRgbWPfeljWV++fLkRCKr6HwL+R9J0luxEVPRlPB0m/PPPP9dk1tm5//mf//n69etagi3xlg/irfW1LeVOuPe8KjEBzt2K0BnUtS7GR/PupgzUFwIQgAAEIAABCEAAAhCAAAQgAAEIQAACEIAABCAAAQhAAAIQgAAEIAABCEAAAj4Bzub5NAhDAAIQgAAEIAABCEAAAjci8OzZs3/961/JCvPpvCSWC0fqs3L+x99+/PHHs1RWR4b0ZbyitKrdiANymQNLTiSdXDrjV8XOqxKOPIGOBNa6Dx/N6wiZrCAAAQhAAAIQgAAEIAABCEAAAhCAAAQgAAEIQAACEIAABCAAAQhAAAIQgAAEIHBGApzNO2OrITMEIAABCEAAAhCAAAQg0IfA2nGLX375pU8B5HISAr/++quTVJ+Yc+GDB/QpvKdPnxqF/PDhgzGlPVnxo3n//d///fr1a3uGx0l5UpU4DsArSaKDmp8/f07WaG0SSSYmEgIQgAAEIAABCEAAAhCAAAQgAAEIQAACEIAABCAAAQhAAAIQgAAEIAABCEAAAhC4HgHO5l2vTakRBCAAAQhAAAIQgAAEIGAl8OTJk++//z6Z+qQHipJ1IbJIwD+NqQ9hFdMfJEHxaJwv559//un/3B5WHynm6Z9w217izBxOqhIzEd2nrLUDePom5DfffHMfDtQUAhCAAAQgAAEIQAACEIAABCAAAQhAAAIQgAAEIAABCEAAAhCAAAQgAAEIQAACEIgJPPjnn3/iWGIgAAEInIWA9tNbPgDCWHeWBkVOCEAAAhCAwHwC+iDSo0eP4nL1vS99lCyOJ+Z6BN6/f+++Pneudn/w4EFVc3S0itU7vv3223zpOuX47t27fJpjXj2vShyT56ml+vLly3fffZeswl9//cXZvCQZIiEAAQhAAAIQgAAEINCXACtBfXmSGwQgAAEIQAACEIAABCAAAQhAAAIQgAAEIAABCEAAAn0J8N28vjzJDQIQgAAEIAABCEAAAhA4GYEffvjhf/7nf2Kh//7775MeK4rrQkyewEm/kPbx48d8vYKrOnYYxGz5Wfy6oIo7bw86qUpsaVDuXSPw5s2b5CU+mpfEQiQEIAABCEAAAhCAAAQgAAEIQAACEIAABCAAAQhAAAIQgAAEIAABCEAAAhCAAATuRoCzeXdrceoLAQhAAAIQgAAEIAABCIQE3r59G0b95/fLly+T8UReiYA+ivX777+7GhWPnLmUuwcsn4/2hfzXv/7l/9wS1rHAYuk+1S1lzb/3vCoxn9XlS5Qy+Ac1XX119PT169fuJwEIQAACEIAABCAAAQhAAAIQgAAEIAABCEAAAhCAAAQgAAEIQAACEIAABCAAAQhA4LYEOJt326an4hCAAAQgAAEIQAACEIDA/yXw8OHD5IksfTqP0xeX1xL/BKa+oChlOEuV//zzzypRnz59WpV+LfHXr1+LWem8q75IuZbDwePPqxIHB3tG8Xxl8OVPHtjzExCGAAQgAAEIQAACEIAABCAAAQhAAAIQgAAEIAABCEAAAhCAAAQgAAEIQAACEIAABG5CgLN5N2loqgkBCEAAAhCAAAQgAAEI5Ai8evVK30GKUyg+jiTmMgQ+ffrkf/8teUTzsJX966+/qmTrVTsdzNOx1UzRKujZs2eZBEe+dGqVODLYM8oWKIOrgg7xPnnyxP0kAAEIQAACEIAABCAAAQhAAAIQgAAEIAABCEAAAhCAAAQgAAEIQAACEIAABCAAAQjcmQBn8+7c+tQdAhCAAAQgAAEIQAACEPi/BL755pvkd5D4dN61VcT/KNb3339/rvM2+QNyQcPpQ3ZS8iCy4ee7d+9+//33zI06tqQ0mQQHv3RqlTg429OJ5yuDL7x6k/+TMAQgAAEIQAACEIAABCAAAQhAAAIQgAAEIAABCEAAAhCAAAQgAAEIQAACEIAABCBwZwKczbtz61N3CFyBQNWO5CtUmDpAAAIQgAAEIDCMgM5l/fTTT3H2Op7x9evXOJ6YsxP4+PGjf8zsdN9ITH7pMdkoUuwuH7LTZ8SeP3+eLGKJ1PlGUc0kOPils6vEwfGeS7xAGZzwGigePnzofhKAAAQgAAEIQAACEIAABCYQYCVoAmSKgAAEIPB/2rvDq7aVNQqgSdYrACgBqAAoAVwBUAKmAqAEoAKghEAFQAngCoJLcNIB77zwlqJIvr62MUaWN79G45E02hqIs6zjjwABAgQIECBAgAABAgQIECBAgAABAlMLyOZNTWdHAgQaITAYDBoxD5MgQIAAAQIEWiGQ0nlD805HR0etuD4X8ZdAOWaWam97e3t/vdz4jfX19XHmmEu7vb0dZ+ToMS8vLznUiDGZTznrOGJkY19a9CXRWNhFnFh5MRTzT/r09PS02NQgQIAAAQIECBAgQGA+Aj4Jmo+zsxAgQIAAAQIECBAgQIAAAQIECBAgQIAAAQLTCcjmTedmLwIEmiIw5rel5knipszYPAgQIECAAIEGC6yuriaeV5/g3d1dKobV+/UsrkACNv1+v5j/1dVV0V6UxjjZvFzXTArZpXRkp9MOcxmfAAALUklEQVQZ8d47maWnp6f8Bi2KXn2eLVgS9YvSM53AxcVF+e9DcZCh/0AUr2oQIECAAAECBAgQIPBBAiP+N1o+o0+CyhraBAgQIECAAAECBAgQIECAAAECBAgQIECAwNwEZPPmRu1EBAjMXiCPCA99YrJ+pl6vV+/UQ4AAAQIECBCoCxwcHAwtDnZ4eFgfrGdBBZK0vLy8LCafuogbGxvF5qI0hi7UTD6Zvbx0fn6ewgLdbvf9l5N33Ts7OyPeeCeYF9KFDua1Y0m8/147QgTyOO/Z2Vmd4uTkZHt7u96vhwABAgQIECBAgACBDxXwSdCH8jo4AQIECBAgQIAAAQIECBAgQIAAAQIECBAg8H4B2bz3GzoCAQKfJvD9+/cxzz3+yDEPaBgBAgQIECDQYoG8c1hZWalcYIJJqaRU6bS5iAJ5qq+casu9ToxtES9kb2+vvFATyXv9/ZNkUWrlpQrcTMJyOdroYF4wF72qZGuWxCIu4wbO+fj4uD6rBFD9E1Bn0UOAAAECBAgQIEBgDgLjf74z/sg5TNspCBAgQIAAAQIECBAgQIAAAQIECBAgQIAAgeURkM1bnnvtSgm0TeCfqhkMvc67u7s8oDz0JZ0ECBAgQIAAgYpAEk1DH+dKJaW8A6kMtrlwAimB+OvXr2LaudczybAVB5xnIxX/itN9RHw0b6E3NzdHVMxLJbEWvM1u05Io1oPGdAK3t7ePj4+VfROCHfqPQmWYTQIECBAgQIAAAQIEZi7gk6CZkzogAQIECBAgQIAAAQIECBAgQIAAAQIECBAgMHMB2byZkzogAQIfLpC6FilZkPId5Yeq//WsnU4nxUM8T/+vUAYQIECAAAECEUhFsoSO6hTJ8NQ79SyQQN4QloM3ucu51ws0/8pUkxctl87L5gxL2MUqb6ErZyxvJq3UgkpiLVsS5RukPalA/qdZzrsWu2epb2xsFJsaBAgQIECAAAECBAjMQcAnQXNAdgoCBAgQIECAAAECBAgQIECAAAECBAgQIEBgJgJfX19fZ3IgByFAgMAMBfKM72AweDtgEcBLT0p2ZHNE4Y5x5pDHl9d//6ytrRXji2ea80Dz4hZOKS5HgwABAgQIEJiJwPb2dq/Xqxzq/Pw8YZ5Kp82FELi+vj4+Pi6mmreELfjihpT5qkRGn56esnSLy5yikYBfEkr1xV8camtrqx1ppVYuieI2aUwqkKRuObv7tnsSvC3IoE5KYTwBAgQIECBAgACBOQj4JGgOyE5BgAABAgQIECBAgAABAgQIECBAgAABAgQIzEFANm8OyE5BgMDEAknHFZG8iXd+3w4/fvxQEuF9hPYmQIAAAQLtEch3tCe+VX9b8v7sU3uMFudKKhm2fDVD7mM73vgdHBzc3d2Vb8XUCdKEFfNdFZWjlY+c9tQHrxzn0zdbvCQ+3XYRJ1AJar5dQmKoM6xFuYgs5kyAAAECBAgQIEDg4wR8EvRxto5MgAABAgQIECBAgAABAgQIECBAgAABAgQIzFPg2zxP5lwECBAgQIAAAQIECBBYIIE8JZbiYPUJV8qU1QfoaZpA0jWVu5bqWO0I5oU6GbPd3d2yefJ1ubr0lztHtx8eHlI0bHNzc0Qwb39/P99k0Y66ke1eEqPvtVfrAkmllotqvg1IgrdeRq++rx4CBAgQIECAAAECBAgQIECAAAECBAgQIECAAAECBAgQIECAAAECBJZZQN28Zb77rp1AcwV8W2pz742ZESBAgACB5RO4uLhI0qly3QkpTRR8quxuc54C9fqH9/f3yaHNcw5zOFe9et7bSbNWd3Z2Uv4rRSDX1tbyTjv9MRkMBv1+v9frJX2UEoL1+pDlOWf3lMtrDdqSLInyHdQeLZAsa34dKmOUSK2A2CRAgAABAgQIECAwWwGfBM3W09EIECBAgAABAgQIECBAgAABAgQIECBAgACBzxL4z2ed2HkJECBAgAABAgQIECCwEAKpEpbMxs3NTXm2qS2WzF47CoiVr6uV7WTPysGzVgbzcuMSFr2+vq7X/spazc/Ud7Zlqbw3hyVZElPf9GXbMbnWejAvRVO3t7eXjcL1EiBAgAABAgQIECBAgAABAgQIECBAgAABAgQIECBAgAABAgQIECAwqcC3SXcwngABAgQIECBAgAABAssmkMhTio9VrjrF9B4eHiqdNhsokHTZ26xWVlZSCKs1xd/q1N1uN9Xw6mu1PnKcnqOjo3A9Pz+3T2x5lsQ4N3rJxyRlXQ+vpkpkAntLLuPyCRAgQIAAAQIECBAgQIAAAQIECBAgQIAAAQIECBAgQIAAAQIECBAYR+Dr6+vrOOOMIUCAAAECBAgQIECAwJILpIZSr9crI7xlvTY2Nsqd2g0USMAsMbNE1xo4t4+Y0svLSyo95qdcMHCcE2VJ7+7uHh4etj6YtGxLYpy7v4Rjkq/udDqVC08qNXnsSqdNAgQIECBAgAABAgQIECBAgAABAgQIECBAgAABAgQIECBAgAABAgQIDBWQzRvKopMAAQIECBAgQIAAAQJVgZ8/f+7s7PT7/fIL6+vrCX2trq6WO7UJNEQgCbTH3z9Zpf+U00sRuSzjrO2k8hJAbcjMTYPARwskwpplX/m9yG+BgqgfLe/4BAgQIECAAAECBAgQIECAAAECBAgQIECAAAECBAgQIECAAAECBNokIJvXprvpWggQIECAAAECBAgQ+FiBofG8RJuSgPrYEzs6gVkIZAEPBoOEkVIfb21tTaZ0FqiOsZAC+V1IJFUwbyFvnkkTIECAAAECBAgQIECAAAECBAgQIECAAAECBAgQIECAAAECBAgQaJKAbF6T7oa5ECBAgAABAgQIECDQeIGh8Tyllhp/30yQAAEC/xfwZ9xSIECAAAECBAgQIECAAAECBAgQIECAAAECBAgQIECAAAECBAgQIEBgVgLfZnUgxyFAgAABAgQIECBAgMAyCKTU2NPTUwoulS/28fHx4OCg3KNNgAABAs0USJq63++X5yZfXdbQJkCAAAECBAgQIECAAAECBAgQIECAAAECBAgQIECAAAECBAgQIEBgfAHZvPGtjCRAgAABAgQIECBAgMD/BIbG8+7u7rrdLiACBAgQaLLA3t5er9crz3B/f//h4aHco02AAAECBAgQIECAAAECBAgQIECAAAECBAgQIECAAAECBAgQIECAAIExBWTzxoQyjAABAgQIECBAgAABAn8E3uJ5W1tbf7q+fLm5uTk9PS33aBMgQIBAcwRS4DRlTsvzOTo6ur29LfdoEyBAgAABAgQIECBAgAABAgQIECBAgAABAgQIECBAgAABAgQIECBAYHwB2bzxrYwkQIAAAQIECBAgQIDAH4HE856fn5Pr+NP15cvl5eX19XW5R5sAAQIEmiCQ0qYpcFqeydXVlb/YZRBtAgQIECBAgAABAgQIECBAgAABAgQIECBAgAABAgQIECBAgAABAgQmFfj6+vo66T7GEyBAgAABAgQIECBAgEAhcHFxcXZ2Vmym8fT0tL29Xe7RJkCAAIFPFEhxvMPDw/IE7u/v9/b2yj3aBAgQIECAAAECBAgQIECAAAECBAgQIECAAAECBAgQIECAAAECBAgQmFRA3bxJxYwnQIAAAQIECBAgQIDAXwKnp6cJ462vrxe9/X6/aGsQIECAwKcL5K90MYetra3BYCCYV4BoECBAgAABAgQIECBAgAABAgQIECBAgAABAgQIECBAgAABAgQIECAwtYC6eVPT2ZEAAQIECBAgQIAAAQJ/CSSkd3Nzk5De8/PzXy/YIECAAIFPFXh5eel0OpnCyclJt9v91Lk4OQECBAgQIECAAAECBAgQIECAAAECBAgQIECAAAECBAgQIECAAAEC7RH4L07ZRcOrX21/AAAAAElFTkSuQmCC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065762E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065762E2074696470756E6B74207D7420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065762E2074696470756E6B74207D7420" val="3"/>
  <p:tag name="POWERPOINTLATEX_CACHECONTENT#5C6D626F787B566920736B616C6C20625C226F726A61206D65642061747420737475646572612066756E6B74696F6E65722061762074765C61615C207661726961626C65727D20" val="iVBORw0KGgoAAAANSUhEUgAAEgQAAACqCAIAAADzHwS9AAAgAElEQVR4Aeyd/7XXttKvb846BSSUEFIBUEJIBUAJL1QAlABUAKcE2BUAJbCpIKQESAe5n/d4LV1d2ZZHtiRL8rP/2MtfW5ZmnhlLo1/2T//888//4Q8CEIAABCAAAQhAAAIQgAAEIAABCEAAAhCAAAQgAAEIQAACEIAABCAAAQhAAAIQgAAEIAABCEAAAhCAAAQgAAEIQAACEIAABNom8O+2xUM6CEAAAhCAAAQgAAEIQAACEIAABCAAAQhAAAIQgAAEIAABCEAAAhCAAAQgAAEIQAACEIAABCAAAQhAoCcCHz58+Pz585cvX/7++++//vpLov/888937tz59ddf79279/vvvz98+LAnfZAVAhCAAAQgAAEItETgJ74M1pI5kAUCEIAABCAAAQhAAAIQgAAEIAABCEAAAhCAAAQgAAEIQAACEIAABCAAAQhAAAIQgAAEIAABCEAAAl0S+PTp05s3b7QNzCL9//zP/zx//vzu3buWxKSBAAQgAAEIQAACEHAE2AzmUHAAAQhAAAIQgAAEIAABCEAAAhCAAAQgAAEIQAACEIAABCAAAQhAYD+Bb9++3dzc6H3n+vv+/bv+6/Xnyk5vPdfrz/VfLz7XH6vc9iPmTghAAAIQgAAEIAABCEAAAhBolcDt7e3Lly+N28B8JbQl7NWrV7/88ot/kmMIQAACEIAABCAAgQgBNoNF4HAJAhCAAAQgcDkCP378kM6MrVzO8CgMAQhAAAIQGJGAAhutvGSF5Yi2RScIQAACEIBAZgKEDZmBkh0ELkngw4cPWuv2/v37aevXJgPtCtNCN/0xGLvJigQQgAAEIAABCEAAAhCAAAQg0AWB169fayfYblH1ChX1rO/fv787B26EAAQgAIFhCLCQdRhTokhRAmwGK4qXzCHQB4FprYOmJ6e3VOpAKyb1/9GjRw8fPuxDB6TMTWDRK+Qh6rGf2+VuVrDcFsifn9D5z/j0PtrpYXfnp1Lfvn379OnT/BKQIwQgAAEIQAACEMhEwMWE7i37QVQz/VRpmjRS4kzFkg0EIAABCEAAAv0RIGzoz2ZIDIHeCKie+c9//qOXlxv3gM31070vXryYn+cMBE4n4JpRN4kwdbeZQDzdNAgAAQhAAAIQgAAEIACBBgk8fvxYH8r2BdM83ZMnT+7du/fgwQO9EmV6GcrU0VAv4+vXr1++fAlu0e10k32GHEMAAhAYj4AaAn+sScdu1bo7P2nNQtY16y+O2one6Qu81wTmfDkC/y6X9WbOckSl0ZDxlHKaI/F/KhZkI8omRhJAIEJgsbrXs+baS7dEcjET9cQWz3OyawKLXuGHU3Gv0GtKC6nfrGCF9M2b7bdv35wR3YH/sOctjtwgAAEIQAACEIBAOQIKCxXP6G+KS6f/wc9ypZMzBCAAAQhAAAIdESBs6MhYiAqBIQmoFtICtTdv3hzUTjP0+p6Y/vis8UGS3G4nsDgj488pxKeKmEC0oyYlBCAAAQhAAAIQgAAELkJAC331US+nrHoN6jIvrv7VljD9qQs8XVX3JHjHirrJWjnMa6wdTA4gAAEIdESAhawHjbU4aqcFMxq485fQrJVSboH3WomcP53A/9sMpnfOHZ+uyKvP77//vhgO5i1lLbdPnz798ccfa1cLnderDs795E4hvci2GgG9YMOv9KuVS0EtE1BF6lbQNiVns4I1RckojN6go2jPmJhkEIAABCAAAQhAoGUCmijSOwJblhDZIAABCEAAAhBohABhQyOGQAwIXJPA69evtTotorsWrmnqfXr3uV5/rpQaqHdvPddUjn+vzv/222/MEvpMOM5LgAnEvDzJDQIQgAAEIAABCEAAAhDwCWjjlr8TLOnTXtoYpqXL6kFrftBl8uzZM3WlT1w87GvHMQQgAAEI2AmwkNXOakrJOupUYqQPCPy/zWDBBX5CAAI9ElCPiA0hPRquqMyun1y0lB2ZNyvYDl24BQIQgAAEIAABCEAAAhCAAAQgAAEIQAACEIAABK5AQG+31QI1bd9aU1avP9c+Me29CRJMLz7XeV3VCzHnOWipBPvBAmj8zEWACcRcJMkHAhCAAAQgAAEIQAACEAgIvHv3Tp/2cif14et5j9hdXTtQl1kfb9CNNzc3Uxp9yEEvVdH5tVs4DwEIQAACEBiAAOuoBzDiuSqwGexc/gVLd19a1KsH9ZoEfVe3YGFkDQEIQAACELgMgamFvXPnjprXoqNO+uav3hCssS3a8cs4F4pCAAIQgAAEIAABCEAAAhCAAAQgAAEINE1AS9O0HC0i4vPnz/XRsEgCLZLTC87XEmiTmIYEi446rhXNeQhA4OIEWF1wcQdAfQhAAAIQgAAEILCbgP/dbHWKd+wEc0V/+PDh/v377uUp+lyYzrirHEAAAhCwE6CTa2dFSghAoGsC/+paeoSfE9DCcX02V7NEv/32m6aj9G5C/dexNoPFJ5/mWXEGAhCAAAQgAAFHQF1EjVi5Flav6dV+MDWvanbV+LpkWQ6Up3JW/iplasd/+uknlS4ZsuRPJnECMqgW5egTzDK3yOu/RhtlFPjHuXEVAhCAAAQgAAEIQAACEIAABCAAAQiMTUBDRpGdYHo5o77rFZ+M0xBTZCeY6P3999/+KrqxeaIdBCDQAgFWF7RgBWSAAAQgAAEIQAAC/RJQP1c92Ul+9YvjnWKLmq9evXLJ9JWw29tb95MDCEAAApsE6ORuIiIBBCAwGAE2gw1lUL2PUB8PefPmjYuwnXp6j6Bmj7SamfjYMeEAAhCAAAQgYCSg0SvtrNYwU9DCqnlVs6vGV02wMat4MuWjxlp5KucgpUqXDJIkOM/PvAQ0NKlteFqUo08wT+bWf713SkYR/6dPn2bf+5dXfnKDAAQgAAEIQAACEIAABCAAAQhAAAIQKEFAo0bxfVzaCaY3CkWK1l4yDTFFEkyX/vOf//BOok1KJIAABLIQYHVBFoxkAgEIQAACEIAABK5MwO/nZnm5id7be+/ePYfU3xvmTnIAAQhAYJEAndxFLJyEAATGJvBvp56+qaqvT0w/v3//7s5r/auWI+uMWxHrLuU60BJq/enFANOBstUaXP3Xz1xF7MhHpeurtVJfumsF8HxN9o4857cocpWy0n36f0RlzSHFZ6FUutSRld+/f3/ka7xzLTgDAQhAAALnEtB4ytR2q56XJDpWszW14OcKNkbpajS1ESuii1DrlcBv377VTqFIss1L+rq9PukZT6ZxNIUlufaexcu64FWNKirijSiutThK8PHjR326LZKMSxCAAAQgcISAusnqjE85qJFVYDP9n8KbIzlzLwQgAAEIQAACgxEgbBjMoKgDgZYJaA4uvqZNO8E2x4viOfjqawzq+MvU/Qw5hgAEIDAnwOqCORPOQAACEIAABCAAAQgkEdAqFz/9o0eP/J+7j7VyRgtjptvjy3V2F8GNEIDAeATo5DZiUxayNmIIxLgOgZ/++ecfu7b6EoKmH7TbXiux7HetpdT2M8V/WnS7lqC18/qmltTX30HBpPXv//3bnBayF6RF4VqGbk+/+XpCe1akbJPA9N0StyFEFlcfKb7Afa7I8Y0N8zw5cyKBuVfIJVzn2SiYtkBkr7ebFczIpPFkary0B9h/E8+mwDz7PiKturCv0jjSvMpSblu+L8DisZbIsxxkkcyRk5s7wVzm2savDQn6hps7wwEEIAABCNQhoLhREawGJexBrCrtKdqsIyGlQAACEIAABCDQCAHChkYMgRgQGIPA5hyc5SWMlvdAOVx6dyQfB3M0OMhLYD4jwwRiXsK95LZZswWKHJn+CLLiJwQgAAEIQAACEIDAMAT8dytn7MmqR/zbb785SpZOt0vMAQQgcE0CdHK7sDsLWeNmmo/aNbLAOy42V08nkLYZzIlrXyzrbvEPtA1Mi7f6XUGbtC7cKT59akzvLSihuPJM2qGnd6aqVnWycXARAmoq9OjZ94SwIeQKjpHqFSU2gy1yblawRWnbPyme2oZsXDbNs+8MGgwwufNrB0fGtu7fv2800FT6n3/+mXFX+ZpG1zmfGt3pgdI4wnX4oCkEIACB1gjYB3PZDNaa7ZAHAhCAAAQgUJkAYUNl4BQHgfEIaGRVg36ROTi9AjJ4FfoihKdPnya9bjLpbZ6LJXISAnYCqTMyTCLY2TabktUFzZoGwSAAAQhAAAIQgEBHBLRqRS/SnQQ29o6N2v30008uJa9Ldig4gAAE1gjQyV0j0+B5FrImGSV11K7aAu8kLUhclMC/9uWuCVQtgd13r3aC6WuMJTZE7ZNnx10vXrzQCmzN/djv1Q4cLSjXTE8JxbV8OTILtSiklpuzgnmRzNgn5X7yFr0tY2w10S6JwOQVmrdLuqtC4mYFq6B7iSLEU3uAk1quEmJ0l6d99+ykmga5LCs/5hzUKCftBFMOqbLNC+WMI6Bek/37b9NdevEGoZQDyAEEIACB+gT0hhr6NfWxUyIEIAABCECgRwKEDT1aDZkh0BQBveQxPgdn3OLllscZtdOAlTElySBwnAATiMcZ9pUDqwv6shfSQgACEIAABCAAgWYJ+F3dO3fuZJRTb3t0ucV75S4ZBxCAwGUJ0Mnty/QsZE2yF+uok3BdM/HOzWCCpXVXfshlx6edYPbEzabUWw2+fPliWVWvNNo5pv1j5XQxzjMFAtzc3ARn+HkRAvpAs17FcRFlUdNIQFtVd2/xNRaxL1mzgu1T5/S7tB/7dBn6EmDHKvMdt4jJjkZ5X0F98a8m7T6Y7MerZiAKggAEILBIQP2afYMSi7lxEgIQgAAEIACBgQkQNgxsXFSDQGkCmtPUK4EipehdkJqPjyTgEgQ6IsAEYkfGOigqqwsOAuR2CEAAAhCAAAQgAIE5gbzTdv7WMn/L2bxczkAAAhCgk9ujD7CQNclqrKNOwnW1xPs3g2luI/UTCoJ77969YRCLwObSYW2u0AfBtHOsnNZ6NeC+eDc+fVVOYHJugcCOh7cFsZGhKIFmo6tmBStqjkKZAzMJrFrYHa8X2te87rhLsvF64CSDRhLv2Iyn3HZYLSIDlyAAAQhAYAcBYpsd0LgFAhCAAAQgcE0ChA3XtDtaQ+A4gfhkiha62d8FaXm/pC8we8x8GhxXIxD3+WpiUFBRAqwuKIqXzCEAAQhAAAIQgAAEIAABCECgJgE6uTVpZyyLWZtUmBBLJXad9Ps3g4mRfYbDAd23bcnd3trB/fv3I19Y0s63T58+lZZ5N9LdN5bWiPwrEJDrViiFIvoi0OaXwcSwWcH6su8krRYQ5H0TT48Q7DJ///7dntil3LF/TPfua5T33eVE5cAR0Ode3XHSwe3tbVJ6EkMAAhCAQF4CqYsp85ZObhCAAAQgAAEIdESAsKEjYyEqBNoh8Pr16/hYX9IEfNJAd1LidoghyQAEmEAcwIibKuyeWdh946ZIJIAABCAAAQhAAAIQ6JSAvwYp3oNOVdBfscPIXio90kPgUgR291V333gpvOWUZSFrKltGjFOJXSf9vw+qqnmOpA8sKub78OHD48ePD5bbzu0isPg1CUW6db4X4Qe+7WBBkvYJqJtENNO+mWpK2Ox7RpsVrKZ1MpalZ//r168ZMySrLAQUNuwYF/OH1bKIcdlMdsCfWBGGXdZnUBwCEGiEwIMHDxqRBDGuRsB/O5JGXR8+fDgAgSGVGsAuI6mAj41kzR51IWzo0WrIDIHTCbx69SouQ9JmMM2N2scAI2+ijIvEVQgcJ8AE4j6GHYW7DGvvMzF3QQACEIAABCAQJ9BROBRXhKtJBO7cueOWW+SNM122kofNYElGITEErkYgb+VzNXrn6stC1iT+rKNOwnWpxLU3gwmuNo+NtBlsbRZZatZ58BRS73NZVpDv4zbMXczlDGPKjIo06xXNCpYRfrWsdrca1SRsp6C7d+/uEEbuuu+uHZv0sOYO1HlvwQR5eZIbBCAAgVQC9GpTiZE+F4E3b964rDQfOcZmsCGVcmbioAUC+FgLVriyDIQNV7Y+ukNgHwG92tJfeTbPRC8FSB0/fPnfv3lWwRkNMD59+jQ4yU8IVCPAjMw+1B2Fu7uHtQmo9vkGd0EAAhCAAAQuQqCjcOgiFqmj5r1799zL6HcselkT8vb21r+kUvyfHEMAAhDwCdDJ9Wn0dbzbdn2pmVFaRu0ywhwpq38dVOb+/fupwZa+l/Xjx4+D5bZz++KOL80AVdvwJhPso7Fvtfq+srgLAhDogkCzszjNCtaFWRHyCIHUIEdl7fsg74671I4vBiFH9L3svbuDot03XhY1ikMAAhCAAAQGIDDSoJYzx5BKOe04aIEAPtaCFZABAhCAAASSCGx+FmzHx7v0pvzNuzQY/vHjxyRRSQwBCJxOoK9wl9UFpzsMAkAAAhCAAATGI9BXODQe/xM18r+YrV1huTxBC4x9pcZ4JZ+vEccQgEBGAnRyM8Ikq8YJsI66cQOdJd7RzWCS2w/pjGroq1nGlO0n+/bt21zIzSmi+S1HzuxYQa7injx5cqRQ7u2dAK1C7xZEfgjsI8Czn8RtR1u5Iy6SSDvu2nFLku6XSry5CmeRBvvxFrFwEgIQgEBNArwpqiZtynIEvn//7o6HORhSqWGsM4Yi+NgYduxaC8KGrs2H8BCoT0DL1zbfaL5vbk4fHHv+/PmaRno11ZcvX1I/OLaWG+chsI8Akwg7uHUX7u6rwXbMmOyAyS0QgAAEIAABCPRIoLtwqEfIbcocbNN6//59Fjn9fPYt58giBplAAAK9EKCT24ulAjkZgwqA8BMC+whk2Ay2Y9RvpM1g89kgTdXs3mq8z4qReaNIhgTKEThcggAEIAABCIiAXtab1OtQ27ovBtAKj6R2WVJJNmyUi8COaFZFsx8vF3/ygQAEIAABCPRF4O+//+5LYIu0QyplUZw01QjgY9VQUxAEIAABCGQh4C87W8tw95at169f//nnn5ra03yiXjakgT4daKBJHwS7vb3dne2anJyHAAQqEOgu3GV1QQWvoAgIQAACEIDApQh0Fw5dyjqllfVjy5cvXx4v7tOnT/6K3Cx5HpeKHCAAgZYJ+BWRXc6kpXr2bEkJAQhAoDKBDJvBfvnll9Q6Ud+E1XxGZVULFTefEKofgOoVC6k7mzWrxHxSIZcgWwhAAAIQGInAvKFf007rNo5sd9e9Wvyxlnlw3i5VcCM/FwloC19qNMt+vEWSnIQABCAAAQhcgcCQrzgdUqkreGNHOuJjHRkLUSEAAQhAQAQ+f/4c55A6Kxfkphk6bQnTVOm3b9/0FTIdvHv3LnifenALPyEAgZYJdBfusrqgZXdCNghAAAIQgECPBLoLh3qE3KzMWiur5ROTeNoWePy9xs+ePXPKaiHHvjcyuxw4gAAErkCATu4VrIyOEIDAGoEMm8GU9Y4PIxxZLb2mTP3zmqG5ubnxy1Vo+/jxY/9MnWMtCndR9WaJesWgZpU2k5EAAhCAAAQgAAF1Fy07r9QKf/nyRTvkdxPTvXr7r2U/2Nu3b1kaspvz2o0KTe2hlDIZI5Rdo8F5CEAAAhCAAAQiBIZ8xemQSkWMyKX6BPCx+swpEQIQgAAEjhDY3AymibYj+XMvBCAwGIEew11WFwzmhKgDAQhAAAIQOJdAj+HQucRGKl1rXV69euU0evPmzZGFqVoMo+9MuNxYmOFQcAABCMQJ0MmN8+EqBCAwMIE8m8EUhCUtnxXQMQK1+erwJ0+enOIuiqq1Bt1iBU1QbU5inaIChUIAAhCAAATaJKBt3mpkI9u09CZgjUYd/+SmclBBkU9USQZtGHv69GmboLqWSqGUPUDSUOYpm/+7JozwEIAABCAAgWEIKGAbRhenyJBKOe04aIEAPtaCFZABAhCAAATsBDYXMj548MCeGykhAIHhCfQY7rK6YHi3REEIQAACEIBATQI9hkM1+Qxflhax+Atd9GkvfQ07VWt9lUGLkP1lG1oeo6g1NR/SQwAC1yRAJ/eadkdrCEBABPJsBlNGOz4O9uHDh95tMN/StoNDLghaQa6V6H5gPc/5+fPnt7e3RMlzMpyBAAQgAAEIRAjou/Pfvn3TJnC1s25XmA7U7mtY89OnT7naVuWjAEl5KmflP23z1oHKVemSgW+CRcx08JKs/Oeffzr7ruUmQ7x48WLtKuchAAEIQAACEBiegP9OymGUHVKpYawzhiL42Bh2RAsIQAACFyGgebRNTTdHkDZzIAEEIDASgU7DXVYXjOSE6AIBCEAAAhA4l0Cn4dC50AYrXQtd9Bplp9TLly+1AMO4PFjbwLR5TB1tfyfY27dvWR7jeHIAAQhYCNDJtVAiDQQgMB6Bf+dSSUuW9Y3XpNy0k6rrjypoQfbXr199lRWSKor1z1Q+nlaQSzCxVXCsjpZeXqh15BJMnyyTjXItVa+sF8VBAAIQgAAEWiCguKVO6KJw4t27dy2ofDUZNC6gOErwFdYGA9YKqBRKaciSaOpqXoG+EIAABCAAgYBAECQEVzv9OaRSndpiVLHxsVEti14QgAAEhiRgabamVzgNqT5KQQACOwhY6o0d2Va4hdUFFSBTBAQgAAEIQOAKBPoNh65gnWo66jXK/qe9tLBWC1bVfdb/e/fu6QvbOr5z545CUO3++v79u9xGabTGVX+BkK9evdLXxoKT/IQABCCwSYBO7iYiEkAAAuMRyLYZTGtnFbQFm6PivBTGKbDrd0FtU58F81HLFju+tOvnwDEEIAABCEAAAhC4LAGNKupPu8I0+Djtq9eI5Lkb/i9rCxSHAAQgAAEINEggaeyrQfkXRRpSqUVNOXkWAXzsLPKUCwEIQAACOwhoRdrmXRos2kxDAghA4DoEeg93WV1wHV9FUwhAAAIQgEAhAr2HQ4WwXDBb7QfTslW9Y9fprhUX80W27ur8QBvGtKiY5RlzMpyBAATsBOjk2lmREgIQGIDAvzLqoK8lpOaWFOqlZl46/Vz4HQRKC0n+EIAABCAAAQhAAAI7CGhoQK+t0rfg9J+hxh0AuQUCEIAABCAwJAG91Wg8vYZUajwzda0RPta1+RAeAhCAwAUJaKXaptb9vulyUzUSQAACqQQId1OJkR4CEIAABCAAgcEIEA4NZtCD6rx48eLLly+///77jny0+FZv7GV5xg503AIBCEAAAhCAwGUJ5NwMpi+6pnKc76dKzeGs9B8+fAhmgx49esTcz1nmoFwIQAACEIAABCAAAQhAAAIQgAAEIFCagKYwSxdRP/8hlaqPkRIjBPCxCBwuQQACEIBAgwQsXwZrUGxEggAEziJAuHsWecqFAAQgAAEIQKARAoRDjRiiHTG0m0ufCJNjGLeE6Wtg2gamzvi7d+9Yf9uOHZEEAhCAAAQgAIEuCPw7o5QKxbQh6ubmxp6ntvLf3t72uJt/vo2Nz4LZ7U5KCEAAAhCAAAQgAAEIQAACEIAABCDQHYHPnz93J/OmwEMqtak1CWoSwMdq0qYsCEAAAhA4TiB4F+TxDMkBAhAYmwDh7tj2RTsIQAACEIAABDYJEA5tIrpmgmlLmHTXRxfkJNobpu62dnzpv3Z//frrr3fu3NFuMf31uHj4mjZFawhAAAIQgAAEGiSQczOY1NOGqKTNYLpFu6q0p79BNBGR9HXjoBujCPXhw4eRW7gEAQhAAAIQgAAEIAABCEAAAhCAAAQg0DWBYDioa12c8EMq5bTjoAUC+FgLVkAGCEAAAhCAAAQgAIFCBAh3C4ElWwhAAAIQgAAEeiFAONSLpc6S8/F//84qnXIhAAEIQAACEIDA2AT+lVc9bYjStqikPOef2Eq6/ZTEc5n5LNgphqBQCEAAAhCAAAQgAAEIQAACEIAABCBQh4DeDfT169c6ZVUrZUilqtGjIAsBfMxCiTQQgAAEIAABCEAAAp0SINzt1HCIDQEIQAACEIBALgKEQ7lIkg8EIAABCEAAAhCAAAR2EMi8GUwS7NgW1d2XwdgMtsPVuAUCEIAABCAAAQhAAAIQgAAEIAABCPRLYMj3mw6pVL8+NqTk+NiQZkUpCEAAAhCAAAQgAIGJAOEungABCEAAAhCAwMUJEA5d3AFQHwIQgAAEIAABCEDgXAJNbAab7606F0q89Nvb27/++stPc+/evbt37/pnOIYABCAAAQhAAAIQgAAEIAABCEAAAhAYicCQs9pDKjWS1w2gCz42gBFRAQIQgAAEIAABCEBgjQDh7hoZzkMAAhCAAAQgcBEChEMXMTRqQgACEIAABCAAAQi0SSD/ZjBti9LmqCRtv379+u3bt6RbTkw837q242NoJ8pP0RCAAAQgAAEIQAACEIAABCAAAQhAAAKpBN6/f596S/vph1SqfeyXkhAfu5S5URYCEIAABCAAAQhcjQDh7tUsjr4QgAAEIAABCAQECIcCIPyEAAQgAAEIQAACEIBATQL5N4NJ+h2bo+Y7rGpSSCprLuqTJ0+SciAxBCAAAQhAAAIQgAAEIAABCEAAAhCAQEcEPn369Pfff3cksEXUIZWyKE6aagTwsWqoKQgCEIAABCAAAQhAoD4Bwt36zCkRAhCAAAQgAIGmCBAONWUOhIEABCAAAQhAAAIQuCCBIpvBnj59mopyvsMqNYc66T98+BAU9OjRo19++SU4yU8IQAACEIAABCAAAQhAAAIQgAAEIACBYQj0MnKVBHxIpZIIkLg0AXysNGHyhwAEIAABCEAAAhA4kQDh7onwKRoCEIAABCAAgRYIEA61YAVkgAAEIAABCEAAAhC4MoEim8EEVFukkrDq5cp6V0TSLacknvdhdnwG7RTJKRQCEIAABCAAAQhAAAIQgAAEIAABCEBgB4EfP37c3NzsuLHlW4ZUqmXgF5QNH7ug0VEZAhCAAAQgAAEIXIcA4e51bI2mEIAABCAAAQgsEiAcWsTCSQhAAAIQgAAEIAABCNQkUGoz2I4tUvN9VjVBWMpSH+bz589+yp9//vnhw4f+GY4hAAEIQAOEELwAACAASURBVAACEIAABCAAAQhAAAIQgAAERiLw6tWrkdSZdBlSqfHM1LVG+FjX5kN4CEAAAhCAAAQgAIE4AcLdOB+uQgACEIAABCAwPAHCoeFNjIIQgAAEIAABCEAAAu0TKLUZTFuktFEqSf/2X7E83662Y89bEhMSQwACEIAABCAAAQhAAAIQgAAEIAABCJxIQO8GevPmzYkClCh6SKVKgCLP3QTwsd3ouBECEIAABCAAAQhAoH0ChLvt2wgJIQABCEAAAhAoSoBwqCheMocABCAAAQhAAAIQgICRQKnNYCp+x0apd+/eGeU+JRmbwU7BTqEQgAAEIAABCEAAAhCAAAQgAAEIQOAsAi9fvjyr6HLlDqlUOVzkvIMAPrYDGrdAAAIQgAAEIAABCPRCgHC3F0shJwQgAAEIQAAChQgQDhUCS7YQgAAEIAABCEAAAhBIItDWZrD5bqskZYomvr29/euvv/wi7t27d/fuXf8MxxCAAAQgAAEIQAACEIAABCAAAQhAAALDEPj27VvLo1X7OA+p1D4U3FWIAD5WCCzZQgACEIAABCAAAQi0QIBwtwUrIAMEIAABCEAAAicSIBw6ET5FQwACEIAABCAAAQhAwCdQcDOYNkppu5Rf2Obx169f1VvYTHZKglevXgXl7vj0WZADPyEAAQhAAAIQgAAEIAABCEAAAhCAAASaJfDkyZNmZdst2JBK7abBjSUI4GMlqJInBCAAAQhAAAIQgEAjBAh3GzEEYkAAAhCAAAQgcBYBwqGzyFMuBCAAAQhAAAIQgAAEAgIFN4OppB3bpZp93fLNzU3A7unTp8EZfkIAAhCAAAQgAAEIQAACEIAABCAAAQiMQeDFixd6b9EYujgthlTKacdBCwTwsRasgAwQgAAEIAABCEAAAoUIEO4WAku2EIAABCAAAQj0QoBwqBdLIScEIAABCEAAAhCAwBUIlN0MtmO7VJubwd69exd4w459bkEO/IQABCAAAQhAAAIQgAAEIAABCEAAAhBok8CnT5/evHnTpmy7pRpSqd00uLEEAXysBFXyhAAEIAABCEAAAhBohADhbiOGQAwIQAACEIAABM4iQDh0FnnKhQAEIAABCEAAAhCAwCKBspvBVGTqpqm///5b3YZFWU88Od+ilqrXicJTNAQgAAEIQAACEIAABCAAAQhAAAIQgICdgMam/vjjD3v6LlIOqVQX5K8jJD52HVujKQQgAAEIQAACELggAcLdCxodlSEAAQhAAAIQ8AkQDvk0OIYABCAAAQhAAAIQgEALBJrbDCYo851X55L69u3b169ffRl+/fXX+/fv+2c4hgAEIAABCEAAAhCAAAQgAAEIQAACEBiAwJBT2kMqNYCzjaQCPjaSNdEFAhCAAAQgAAEIQCAgQLgbAOEnBCAAAQhAAAJXI0A4dDWLoy8EIAABCEAAAhCAQBcE/l1aSm2a0tapv/76y17Qzc3Njx8/fvnlF/stRVPON6fxWbCiwLvI/Pb29suXL3Ls6U9ftPv+/bv+O+F//vnnO3fuyPmnv3v37j18+NBdjR+8fv361atXSqP/T58+jSfmagUCGtHQjlBZ3BnamXsytP5Phn7w4MHvv//eTvVVAQ5FQAACcwIKY1RjqN5QG+FXHVNKv95QpaEGQhXI3bt35/lwBgK7CdBy7UbHjRAoRGB6w4jrQbioUsWpXdB/13eY2gU1EISUhWxBtrkIDNzWvHv37tmzZ7lANZLPkEo1wja7GJ2OOOFj2T2BDCGwRoDAco1MR+cHjqM6sgKiQgACEEgiQLibhOv0xMzRnG6CfgUg2O7Xdr1LTh+hdwteQX7CoStYOYuOVGhZMJJJCwRw5hascGUZ8MArW3943el6Zzdx8c1gklhbp16+fJkk+vv379vZA9P1ZjCNdWol+rRxRf91PK071IH04vtmSW6p9lU7FT9//ix6mzeKs/6ClFrZqcfhyZMnkZWdjx8/VilT/lp/1s6DsKnyYAk+fPggW2+aezK0dPe/H6gVvdoSJkPLmoNhQR0IRAhMaxb11Oi5cO2OjnXLtP3JbY7VgX1/bKTE1i4Zmwm/3nAVvhCp0lDVob9IG3G6yorFnX3VxjlD63g6r5DvxYsXSXLKc+Q20/a5KUPdLicRE+2FePToUVPeosjK11r2amcjHy1XkuOdm3jzUVLEqLcD7BNSXjo9U3ow3bPpauPp+ZoqZP2v6cMSTL28aaOsBHPPu0Samgn9l0h68CfBWq4M7aaZHkwpPplg8cbpkv4Li59AfQcZSK1D7702mX7aBedbX5o6t9RGuKnOl8pygN719Y043vHwbY3cVTWwi9DGsOCQSo1hGl8LY1diukX1p/7mrcZZI07X9DFp7fcLZJHpp8KY1A6R7wnHjyfB/CBwEqy1jtWappKfsGENzkiB5WaHaMixheHjqDXX5Xw1ArRNm6g3K59yozFTt1dxwvRXczRmEwsJNgno4RqvnxjXWiq7sTsFky621EHjqwuMHav/9qj+d+pKQ1VuBEBjU13M0UhsarO4A++7SrAd59bXRF5cl6au0kdoyhwIEyFwwXAoQoNLiwSo0BaxcLJHAhd05s3+xQBDtR11ci/ogeUqChaylmO7O+fJw8dYQNVa5dnoZjCNJDayB0aDhhoQ9H1XY/QtLExUE+UPv06rQKbZfXfeF3t+rGTzk5yZE1CrIIfU3/xS6hmNKWt/l/60AkNf/ZovH9fCR6Xxs5WhW/A3X6Sxj1VHT+YOHvwkrXWvJg+m+QPZWrNETe1kSNKFxBCIE1AdpUdGuw70F0mph0J/min002jB9zS11vuab4UKgjA98r6CScfiM1U+uuuUemOt6zsZbgowkjTaTKwS1RRKaxUxTzx5i9pEJdDV58+fa3yhXIMoYVwQJXlcKOWfDBx4kln9k3lrPlen6BlarqJ4UzPf7OwtOvy8FGMy/0YV/ebNG9XGi746pZyy1ZOlP3evFjqog6O/Qv0vVZKSSpVkXDAnm6tOtUBKUvWycNnxnA6y9CAmS8msQqF4Un/lqsFA/iw/J9PL+r6/zXOW6Z313VXZXUECL1ZwQE4/uEJbM4W1ijdOp51RgCGVysinhayytBeTIqps6484DeljU9dAcYuaJ9cdCH5OLdeiC6kJWzx//KQfZ847LJOEkVLUAY9cPf0SYUPEBFkqimqBpZ4geePis+POR5TdcUkltjO2sCj/FeKoRcU5mZEAbdMmTL+VdLVN0FxuZqIEkSZ+7XYVbRmNmXd7p1eiqKdPz3eNbQvn9fRpdHqkfuK8Ppk/MnHyerLiCU65OsYcjdBRm9X3H4LtOPP2g+24/M1epY/QrGkQbE5gvHBoriNnjhCgQjtCj3ubIjCkM6sOn/f4ppFbdz6vFepHjyoxGP9xqrnzcR0b6eQO6YFx8oWuTqGL1qjoL1KERur0J2/x0wyzkNVXqpFjut5xQ2SpPH/6559/4sVkuaqNEPGna17Kn3/+efriWknlf6ZpElKrfs8amtcjoSVxU5M8J5Z65uPHj2xQiUPT2LGG+OOLFzVho9WZ01v9pv9TnmotppAicrsWiPhbwuY7wZSVMim06HPu23Mab9++zbIsWLXVVAMIlyipIHewW7spmBPniZIODj6Yer408Rax15yP/YycRLY+KKG9uN0pF50wyO2UqqNZwQI4XfzM9exnmV2biHW6xl3Cv3v3TpP9Qd8glxuonlQbVOel8qqKp+r0uPCq6ywyK43QpRZ3sFVSPa/GyO/5T431Ed1PDAtFj5Yr1YWKptfozG+//ZarCMUkqmGMuenVKVqYktrbmmeuakfl6i9XL0yCqR47XknWrA/nWFLP5NJ6sdzSO2MXC009qapJDhl/l48xz8kn5UWRLoM6BVP/IpKn8lGySAIuRQhcoa05HtYqmtVfBGPSJe2DtURT8TyHVCqucndXex9xGsbH1EBorNX1EY47ksb6FAwcz2fykOMdFifJwc6UyyfvAWFDnGd3geVFxhbiVvOvXiGO8vXt4ljjosZRIDUN+osrpbAtniB+VWNoi2/Iom2KcwuuDjAaI400FKP+fq7RmADRvp+5JhEspcvnG5xAHCbclQnUHg28umCYORpqM0t1kTcNwfYmz1Mm8jal6j3BGH0EVVmFFtWs2ff4Mhu17MaOwJoMOu+W6k0H+v/gwYPjA7mREs+9NEA4hK8W9dUxKrRzn7IspePnx/18VGceeKh2sE7uqB5or+JyjUEdD12czJr3/+/KqUZf1tzXOmq63s6v1g6ydb21GazCn5aCrWmydl4D3xUEixehcGEuXvyWole1B2Muz+4zyq2otF1nrr2IkZk8bQKWf8qr5SEWNZWbllysZag5P+Wz9oJe3WspYkcay7uKJfaOnOe3SIvdjmq/cV6u8Yz4x2lMDbxoyOh6cKSObtGfDvQzYtxAeOXT+HO35oe+Iqeo0KxgRh9rKlnc2ydbx599+UDG1a6+d0m2cpVeXisIkVaW+8LPj0VJGqmSF7Gp3pAMftWhnsMmSZUSN0cWvTZ1mWu3dkb6xkU66D9CGs8/clUk18TefV7tQqTEcpfkSPFnWa4lB5PKw7dc5SCn5qzHfLcjzW+U+SwCHHyg5uVOZ453xOR7m/XbWulr51VTbdYwFmjl0sgclohFaUTYNQ1Tu/Dlyxc9rbL7ZoVcp13YR0kqZLf75A+RJ0IA13zGnRe0fRpd/K5R2xo9bqpM9BiqJS3ksc739h3siHaGVGrgB1Axw9oAkXxmaiZUo+oZtEBQbmp21zKUtyufteZJ91qKUJqBfSxvCCcL7niEF60g2+2rQ9bukp8sFnTWScKGOPlOA8vNUHbNP+fnNyP/g12hXI/qmh1HjaPW9O3o/NzZTjwjN15ER9u0iGXtZF5ckb6nL8DBKmjN61S6MQL0hSl0rHpyTU53Pld0kdeITrzgIA5q4HBXistjAxpHfq7VXXHCJa7KAzdjD/X65cyKKyS2PG16xPRfxzqjHPTcbY4M1BmLy/sgUJvFXU7WX+sm+09Ha6O4mw7vCx8/7j3Yjtu32asj9RE0shr3sexXj8dIm7X9Ppk1Itesy6UKNmQ4hK86x87rqyNVaKlPSoPp8fMjfj62Mw8cPSqed3Y/fqDcznq0x/ZAO9XjY1AyYqFgT7Kpt27XpU5KS3/2RMd2ECSDRVS63rvrMfmno62D/+P/KHqcKrEapKLyWDLXIGAgtnHszJL5jjR6PAJ5jvxs4YHfAaHCLXO7T5zlk4qhj9TvasI1uJYUbB0pLs7qeDsaz9+/mncIe83t/RLtx7LIWoZCZF+ApRKNDZi62fIEu4Q1U1oa4FOqjmYFq2mdXGUdefY1CBixhQJrtZKqQuUkSjn5uf6rBtAZPWtyfksFKAnLVX3HMUqXeBdiaixEwFiWlBWczTyLPnoWu6xVlcF56RJRfHEoSqXL6PIcQZtML7eRtwQ5u59KHCkicmmtfXc57zhQMxEpsdAlWq5CYA9mK+/d4UJrt2x2OvSYKM3i7f4zpWT6k2r6LwnlsbrL8sirUrLXYz46lbLWUihPVQKSwbURk2D6qcfT0jxJX2U+VRR+oacfC++m/MKuh3cyR1xgAdnMTRwsWcULynhVFow3ZJOvOudUoyY7Tirov/4mN5B/ruWjexerXN27+CD4J3VvRmUvktXAbc1iNOI7zOnHO0KdIZUa9Vlbi0hVU8mOR9o41Yd6cpWP3YftxQ3sY4JgJ2ZJueMRXvT2SD1sEWOeRr63WFD9k4QNceZ6ljdDQT3pbQaWSVXQ3Ev9M1IwAmqxUlLpQicHU2A51W+CWWJsISLYdCny/EpCxbQSbDOTKYHC5rXulY+r5dFmo6bVkvncTj9eG+ujbUryh7y4Th+NUVW25hhJWI4n3myM9ATlii7yGnHt0Y4zWWxZ1rI65bwsElchclVOlVHmFlxUMqwNH02a6lGSTRUSRLD4l+SEar438yyqe94HgdrMt69/TLA9PSNdB9u+QTs6HqyPUL/dtPeh1rwiXsnvbijVF1srsbvz9c2ain1HOFRfqSv46mAVWneP6lxg/NxVJql18vDOPPBQ7Rid3OE9cF5frZ05Mgaljn9k/FwRoHrHGr+Szyjl1EzrvzrgOiMTqN6wPCmSULesyV//fERlVyUWHcHYVFmQN80q8jKBJXaS7TZzy7iAyuISjnP8QApGWC224Cpdyu6b56q3GUzPVVzz+dVzPVJmmD829nHDiBV3XxKQOaXdZ07Hu5tD0RvXKo74k5kq0uKTvGjKcg3Jmqa+GCPN5SzaSC26r+90rDjgiOKa0d8cS1Kt3eYDOK/05nxOkbxZwRb9qvGTu599VYNzf9AZWUePjCU4m8joGVl89ILM89a6WYwiHePBzPHaI+7qsp2dc5LKdQLZOT3pu7iyf9ND9rmHHDVws+M/F+VPgp+aeBHOcd/rt+VKBVgufc0Je3VJ5o+tzugpMzbTlnBFD0hqRKRs54+VvEuhr6UbpSrOEiRLU0tu5Wwd5Cyt5+bwOehqKkkVIY+KNwoqon4VFOiun3I5SwUiy9r7NUqpen6RqprCQAa5jU978VhZBXfxM05g7LbGUs8sOlK1k3M/j9tLV4dUalPrHhOs9cX2BbdrBOz+YK+Z7XlWe1KCgnY8OBNAQQiyOvhztySBQeUVByUJbt8RjQQiHf9J2LDJsPfAcjF+C1zR+DNSMZ4+thC349hxVFz3Lq4aPbBOsrX+O21Tki/lxaUaJlJ6tdGYSB0YES/vpbXA1X86ckUXeY3oS+gfx/kMHO5KcdU2PoqDx2t1V5xwrqsDz9HkfRCozRZdjmDbPf6RhqbxYHvRsu2fHK+PUL/dPD4/vjmL4R6QpAMZt30PNEpY36xJqJV4x5hbfaWG99XxKjTjA9JyMvzcVSZJdfIVnHngodoBOrlX8EB7zbl7DGptHm34hayb64hUMZ44ekPX2zVMlbve9TaDaZTcKWk8SGqk7dWHMeV80E39Q+O9hZIN0JIVIpMr28WKUiflDLmKcPnoibCMOJQoepJhdzvqVLAfzJ8mYyWQlMwuj1KqEz43t+LgXNNXlu5WfCw+SZ1ciedM5iY4JVZoVrBc5Gvms+PZ1yO8aAJltbuOUh242LfxXU6VpJLVhBMpS54f7yrnqj2UT6QgXSrxDEZK9C1iOV4LZAPHU4lrxIKUa4Xu8D2VuJbb7vM1d2LQckWe0BYu5Y12IkGCvG7usQo8dkCwPG5rD/W8uPk8sZ70Hc+ISFqC5EYaiLnWgXUippwznJ/ZDCnX6tJ5VtnPqFLadKFIbW+RR/4zd4YgPJAYAfP5T4lhKY40InCFtmbzsZq7UOUzerJSvXFIpVIhtJ9+sUulkzvC2k1ls484DexjeUM4VRc7HuFFg65NYu2ukU6MGaQgYcOilYOTAwSWCrp2u2hw41o3JIg/I9FmkDLI3/3MWAlfIY4KnLbHn870LRysDfHRNiW5Vl5ckS58s6MxSbjsiS21aK7oIq8R157uuO4Dh7tSXLXNGpYd59fqrjjhLFdVdDzYyOWTyidSkC6VgJD3QaA2m7scwbb/vPcYbM9t2sWZUfsI9dtNkTxo8flEg/9Q7D4+d03jQSbB7fXNmop9x5hbfaUG9tVRK7TgQejxJ37uKhNjnXwdZ450ahw040Fr0WPXndzreKC9Rt0xBqUe9OKsq7LSJXvRfsqOFrIu6h48ziUGLnxca8d0vX1DVK48620Gk/l39K+OB8prbrd5fh4trdlmM6tcCVTjqJ3O1VSf9cDnopE9n8VtCTv6k3bBFlt3vzrQ8e72aVOMHe3oZp5rCfIOYQeI3M+10ufnJc+8OlJTlLfCWZwddNJOB8auyFyFQmeajRWaFayQIYpmm/rsT03P3HWz1E5qiTYbtdMbX5lDMgQE/J96kPPWHsptsUlyhWZnIq9QiXrQpr9NozhJ5geLsgVep1LWiNk77ZHpzLUnSJO4c4EPntmx0WVNvPh5Wq44nxauTk+ue5QUaRx5lNY8fO7Ger7WHigLls2uuJ4Ri58Hj7nuWqwNLCIpjTSah2rB0yq8RxQ3ShJJptJVmwVSBT8t6CJFTJc2Q0r1WzczyZ7A0oLnEmyxFXadWRkiwD7/KW/JTmDIDC/S1syHeuY+c+4Z1aipDjakUqkQGk+/GN7vsLVdTUs7Ze/TDexjgpD3kc9l1sXm74iouZbG2p3QpSRscCjWDiwPbBeBpfzfdYgUKh/pEC32JpS//xScNbawaMeLxFGLuvd10neh049dpyZgSNsUAIn/VBWqmsdVPiONxqx5SBxIrqtBlbv4vOSKLrL7/KK0cTIDh7tSfIzVBfHwWJWAaoO4lZOuTnXLoi9NJxdjlaQigsTUZgGQjD/FdoxR3CsH2xn9oWZWA/cR6rebxyv5zSmnSJ0fuaQGqKZTFS2rvlkjYBcvqRpMJVBfqVF9deAKLdWpGkyPn7saw1InX8qZB44e++3kXsoD7RVm6hgUC1k3e7iqGOuPK9L1du2RO1gcOwocPuM8V9XNYPFxOofAP1jEYa8pjqScz1Yej9qPyLN4r0RSI6HJYK3jTO2+1n/gF1Vo5OTiQlhLmHhc/rjhZN/jRSzmEFQr/nPnjnPN5chRRVg8Xc65DkRPFaJy1t+imosn58xzaRoUp+BjU9NIhR7kVuFnm7GCFG9WsApGyV5E0rO/uAA9ywokp5fqBz2/8SdFMrv09Q/ixDS2Ukik+KhNHSaqxFQ9bhrIN988clMOfoK45JaH3eWWSl7OpuBn+pMb60+ySeCphZoHfq6gyIEySRVjX3parn3cWrhrcjx52tyIEdeSW86FD54mOa0e0nmy1DMWweIRaVBL6Ke0ThUjSK8SI3ymSyoouKvaT4kXrzRyWWfSSFVNnMa87i2KIt5CSVQ5VRbndFoI+NxRVZ8rgZwtDkdXZQ6XFQcRAnPIqnYi6Xdf6quXtOlgSrBYae/mU+HGIZWqwG13EfKQOfM6rdj8ufYlibfvu/XVjX4pa8dtPjhqVoRF1ZRaGTWvQZCzpot/Pt7f2UfVl0o1s4qIW9aXxx0XqtI3NSJs2ER0hcBSz5Q8MOmBmse3ysH5sw7iz1rRsYVFm86fykIPXV9x1CKrXk4uNt++E+p47qgltPNbAdomO2Fxm1rz+eMZ2NH/uRifBPVPrv7+pmAqSFrYVc6bUtWsT2bxOFdFJzVFPqmZWJRnflKQ1SIoZ/3l5TMva35m0Z3yirE7t6li0XCThNx0xUC1aTRmd9H7bow75NhzNNRm+3zG3UWwHTzC0895DBM0dq0F286gfR3MK9hcTWfA4aw+gioo/U2jKG4gJV5jLzpkcFI5yEXVSCln5R8oe+SncpOcyjypw+iLp/BM4smOag2VVV7xjqh2yr0+mbXjRsIhWUp/+OoRPxm+QjsCp5F78XMRsNgCZxYlNWFqy9RNXqu95+fbjx6ner79Ti4euPicWgJIF0gvrpzRycWc952UO20+IJJ5X+ZZ7rJEs5VHb+h6z2tOnalceVbdDKbnZFHnyEnVgFkegNRM5rVG9pHiVJEs6ediR9hWfuAt8p+VZpFbtSWD8apQVwthSWpHc8mgSsBSbsRvVSdoyEAmU1b7pJq31gpz92VluUsPWkSd6dJZFd1c/gZjhUnIZgWbM2z/jOUZnGLoed0oQ+x+9OJkNqXSY1Ko6Lhgcd8TovjtB6/OTeDXJ+XMMRdb9aRM4Je+dhwEsrrRTylDzzN3Z2RiP/HmcfbaWwJIfgUAm0W7BKV9YIJDy+WcpPeD+EPt/EoH8wmSIKKQV+SqFYPn1BfDHavCWYMfVOAZl1/oeXQCrB0Edc6akHnPx6P3SdTsFdQmjTrVkbwu3jJK/XhVf8QWgbOpLD0XlrajWs/uiHan30tbs2aCtfrHPz+vtNdya+S8L/zacXdKNcJ2LsZi61+tXoq3WeVGnNb8yj/fi4+poZGovuTx43LtYOBdagQ3G2VfVDdVFuRT7idhg4Vt/CGdLDhSYCldhhxbII6yeHt3aSyV/ykdUpGkbUp1p8V4zG8l3fE8Pjl3NEbVS6qyudLPO+COkjvIHl3Ity3lOgHmB2plZERZXFnlQrGYz7zo+Zm5Oy1m1cJJ+zMiNfVQVJY5HvRK+KLyxOFIttLO5msXF8Z3wrn7XbM2I9j2vcI/DmKYYIIg3quVz/tZbR5n7874D0XLxxfvI2xOZyx6TsbZpU3fUI2aNB2s5+KyzrwGc9GIwcl5e7SW21nn8VUL+YtXaBZEjafBz52BcGaHYjoYdahW2tm7Tmq5qnVy8cDAA91Py1gQC1kdLh3Ex0mmeKyaY0seut5BDOx+Vu56V90MJsPPKzWn+drBKX2quZxqJPwnqtlj4VojGZyv+cA3i2sSbLGfX9PikRCk3NIcezua3Xzz5ytwzvlP2UijP8dpzFFXeBAk+Vyj4IyYZOe8I8PWYgWnQrOCOQk7OjA++3o0Ai/VjUXV1GhgUGLws/5+sLjj1Wkm1J8JOPg/JWG1uUZL7C7ZgkDWX+a1WdHZY5gJQjkTxE3vm6CcDO5xo+VyKMY4mBvU9yh3HEyQ6AF0l3SQvULerIFV6OISn2D4eDHNEcP5dYhPwD+uVg1Oilgqw0Id2M0QulC5zoJCvWmRwHXdvbkO5nH1PGLx3WM6rrbpIpea9fOZV030kpwV5h41P1Pa850wuQ7mKszPdKdULjjZ87nmiNPco+Zn+vIxSz960jF7nBb3SXvPJXucFheMsCHOZ7p6zcDSorWepo7GFoijLN7eYxq1U/PGKzgTOGplNWmbkoDPH9XAmtPPID5pYTSmQtdskaTFwQpFF5ujH3Pb5ZpAXESxeHIuw/xM4E6L+bRz0j4yX9kn4+GuHu0KDOXqc/u6MzXnaKQstZnd4paws9Bo6mY9VqhcwbFoLe8NYhh/yLejiTy7M9RPOX9UK1Se85FzV1O5g037ZmQllV25loPALTNKioprhgAAIABJREFUspaV8XlRPV/umV2TrYvzFrN2EQ7hq3F/o0KL8+nlKn4uS+HMi+5qbA2DZrqL6LG1Ti4euOiB00njGNS8Kis9H7c5PqxnofJqpYlYfKhkCtKEK8I84yVLNVIonKbr7Qfk/1vJZLSrJat5veYLtHhcv3ugRzSQpK/VY5b6UQpWe+AtjnFiGsUrgbn1UzVmZZHW6iZVl4UksfhJobkcKTVnvnZGrabqjVwQgmVYylzjYvKB0o/Dmn19rSVJLjV359NUrOBr0axgvpC9HFue/XmaOm3xZhitR7hcrehbUJFA3OsKVY++DO54sZ1ytUfNroVlIsEfBfDTy3abXaB5z82puXhQ1ApBe7EogE5mbKGcxYODQBJaroBPjz/j1cvkbH6tq2fHdwNV0dm1tsRm8r2g3OCZLfFIxivAOatAwuw/A1ss1gx+NZhXAJW+WKI7ObdRRgHkJL4fukL9gzrRrN+4+KVHjiV5RhRDZhUYl7bGt3LEtdwlv9L272322EkeOehOqTZpLzZkigQqS7s2IlGubxVxLXepLx+zBEuTaiVCtYjD2AUrEaqtCUbYsEbGP3/lwNISzvlBtZ9eQYvQ+STnx0E/xVU7awcHnw7iqLkJxjijdmrNZ9x531Hra21vAmibJusMMxpTx9nmEwTO893BwfpzTRG7b0sS9V4rDM/ORXUQIgd9hbvS0WJ06Vt6OtXRVosff2wLeaATwD9Y7Nk568sPN+MTP7eDx3Esk1S++wVhZ4lGwfLYFh23nCMNtHbG8g/KteMq3S9oflyUhh88z4uezvi6++kbDLbnxu3iDH2EyUy+d61543RexE6x7GbnUSqcIlgXhcZtOl3126OWlcJXI9ahQovA6esSfo4zr3msxTc6jR6b6uTigWseqPMWS83T1AkzVEo85pFl1SOOaFfikmVYoM7oDV3vuHtUrjxrbwaTcwdVWxyHrip9iUcikqdsEEhVp+6IiJR0abPLOmlX54FPkvyUxIsO6T+HdaRas1q51mLeRgZur5/lRtLnZc3PZJ/FmT/aQaF60tVElbC4ZRxcwhTaBm3XqJ1YIZC5WcECObv4aXn2549GNdXW1ik6kVRpF3pOfR3jYtSPCuJW0wPiC1/u2FKVuQY0SGyp34JbnNHXDopGMptNxiRV6dUGm2LQcpVz+HI5K75a82p33q9ndOzOl3veLU2t7/DBlHahKbGgFMchOChnrCBnRadB0cFPNR/BLXl/WuqEvCVOual+Xuw0+er7TltCBj/PeLPoSzUd1x9S8KVt/9jiV4WiL2PTb4kiynGee9T8TE3/z6LpXIX5me6UykImeyaLlaceuuwFxTOsP+I096j5me58zNj6KFncHNmvWqI48S83xBdoRNgQAFn7ednAUkAsAYCrKoPElqgguGVe/wRnjowtEEetefgA59VOBa4y/+kc9Sx9aZuSyPc7GnOkmkpC5Ce2eFe56GL+uM3PZJ9A9NXfPJ7LMz/TXbi71msIVKvmkMzRrPkhtdkaGf88wXbw5AY/XQwTRM6tBdu+TTs6po/gjGWc35F/lp5YcSLNDyKDKuVCnbkYPZ4JKpbFn72EQ/jqmgdSoa2R6fH8xf0cZ444bRAQLtbnnUaP7XRy8cCIB+qSZQwq8MyaMUZ8dEKC1VnI6jOMRLAOVJ3RG7reDvjiQeXK84TNYJZJlACNv+7Qd+tCx3MfVbNXqKwS2RoDuDoPfAkFM+a51taeYvHFarqcJJZ2tNwAR/CMz3+6qjCjuReXYQVFK41loHOHVJaqT5XPjpwz3rLohAGiU6qOZgXLCL9aVpZn3zd65eFXNWGbj6r8oSiu+NN6ynO6iUVmLcrEZe77xuKxq7397pC9G7aY59rJck2k9FXma+X650vHqJuPg4S5eMvlnLOjA0UavhctHrunxh+iUv2j2qCQppZlBH5V47cm/vns4vmVySIrnSz9JE5K+SqvSVLOQA7svK8aCJM9lJVSm4VWjhZEY1MkH4vqSQeQgzkB2po5E/+M70trx67S9m9s+XhNEf98d0o1CPzKI06+L60dd+djawYNFCwaFy36ueXNnRKy3BCfLxVhg08jcnzZwNIxCR6c+c9exhaIo5xNxztQOzX3zOCMc9Sz1KdtSiI/xmhMkspHEluaqnLRRfCszX+e/vTNRZqf6S7cVSA312J+ps4UYbwS1qDQEffed6/4xNv9ah0BarNNC1pqMBl0M5+DCTZHL7OP4jqB509ucMbVov7Yu73WCnKL/yw6kedUbuogXldMuJSmkAPE68+p9Jq1qHHIoqZIgbesRdSFXoAYlN71z/izP121Vyyno8BXF01AhbaIpd+TV/ZznDnut5tVeqfRYzudXDww7oGWHpzvpZWXpmyOBki20gtZA4CNrKO2GI6u92S7Ol3vf/nPSZ1jS/8zkOQ///lPcKbcz9vb27/++svPXw/P3bt3/TONH//yyy+WJqRxLeqIp5WjiwWdYvGXL18uCjPeyW/fvkWUUt2nYcEXL15E0uy49OnTp7///nvzRqWRAHEJNzNZTGDpVqnyeffu3eLtnITAKQTUmqzVk4XkURO2WeLXr18fPnxYSIDXr1/Ho45N8UoItonl5uYme7W5qMjm9NV0l6Kpz58/T8fyInvN5oe/iwK4k6XDs1MiAafddEDLFQAZ5qfxOZr0ffbsmVNc9Y9qA/cz78GDBw82M1RVM6WRc7pjPePxanMz23gCS7VQVIBJPLUOTuU1gTUMWs5ArtDNkHJHd9tlPj/48eOHfCPoIAfJ5NL1G0d/n2QgDz+TCNDWJOEiMQSSCKzVjafEmdcZcUqyUVJiy+RKUoa5EifFlrkKXcyHsGERy/zkZQNLH4XRbxsfWyCO8m3K8SkEaJuSsBtrninPNkdjkvTtN3F8eq7QBGK/uDJKrkGtRlYXMEcTNyu1WZwPwbb4GJ2k8WA7buhmr9JHCExjHI/SBIQcMri3zs/FiFrxhiqTOgJQSiME8NW5IajQ5kx6P3NZP8eZN1131OixkU4uHrjpgUkJLriQNYlPtcR0vYW6tcrzhM1g9+/fN1Jwrqn1xJpOdj+LHsyXEuZdTldUeJf5nTt33DEHawTkVNpRML+a6p/zHPadefz48b4bu7vL7RCYS65XCSoGKrE0KlJoIIb2g/lTfcHV3T+llGU/9Js3b3YXwY0QyE5AryWrsK49EFsbvTZXuuuJLjEIq4Hm+AiIBFMYEwhc56ewxOsQ1R6qP0sLY2wi/feoxZEGAvs3BpeCn0nZBvcafxqVNea2Ixkt1w5oXdxir1e1ydNtwild/xgrt6meefLkiUNddIuaSlmcinOlTwf2hyW40fhT65A26xyNOtXZlPv06dP40hx1cD58+GBUbTOZbO2ccC1xaR9YLFehteVzdov3ctInYH986CX53DiGwCYBRpw2EXWX4PTewRqxdgQjbFizkX/+yoGlz8Hot/4QwWZA7ufv3+ifnx8nZRvcThwVAOFnfQLGRwnBJgJdj8actTy6vvOoxEjtWm4C8RRNGyy0hdUFzNFsOga1WQQRwfYExxgh+DFzUlTs3xgxhy4lZRvPqperkVYsUOEiY62qsuKz2w7LfJ2eu1T0YPF5YeqhKPM2M8dX53ahQpsz6f3MZf0cZ9503cXWcH6XHwQmhXn+jfNs/TNJ2fo3rh230MnFA9ess+/81Ray7qNU+i663hPh1irPEzaDCcSO7VXV+n7zF/f6ix1LPye58o8vEMxVSu/5rLW1J9KzfPqgd+ySfzF0U+Wo1lrLWwspuGbuxeKUWI3W4qUjJxcVDzLUctuM63eDzPkJgSQC6o+V2JlpkUEbvTarYj1Q2WfBN1t8y1NsUXBfms0esuSvtnk+ooLqT//7OUlRn7ajbG4FVNGaOaiwg3rTCSMQslyi5cqCsd9M9Di7LeLyxhI7YAM4xm1X+taf5imne/UwlvtU41SEMf/sLYIPZ7N1UOKaDcRmvbrZXvjaRY7ldZsVkYQx7iSMFLTvkjoOFqfdl/l17to0sY+CXpJPg2MIxAmsPVwnRpgXGXGK2+XI1RZmDY/IX/pewgYj4csGlkY+frL2xxbWqnpfC3dMHOVQcJCRAG1TRpguq2ZHY5yEwx8sDrCUnkAcnqpRwRN7K07CzWBp0UPc7aUPNsfcGpmjEYdr1mab/iMyNV2o2ijuDs9vP9jeoVQLt9BHmFvB+NBpQeApc9xutstJrnnqsxZIOBk4OIUAvhpgp0ILgIzx85p+jjNn8d5Oo8cWOrl4YBYPnDK54ELWjPQyZkXX2w6zZuXJZrD/zy7agxF09rTA0f6Cpf8vL340T2CtrQ18oKYeV1iao28mzAnrQVPFV3Qh6eY3DQJD+zsZgku7f0pBS5Q535K6u0RuhMBuApperfOFkzUJNyfVdKMluFzLf35ea8rjFYWmbc4NCTY/MKjadXNuaa540hlLJeZv4NeIeSo0LSKM7weTjhfZNBt3yLnhaLnmTLo+41eD/mNVTinLa0sUP/vDxL6Q5QSz1Dx6p0AhAVQpLX5MOCiuZqO52fxJ4OO74zbfxDwRqOMDAW3389zSnRhdH9DWdG0+hG+ZACNOLVtnn2yp/Zp9pey4q4WdAIQNRsNdNrCc87FE+H4nqM2xBeKouWU5U5kAbVMJ4H4306+ISpQ15WkcjSknQFM5nzWB2BSEKwvDHE1G61+wNiPYdv4zRrDt1OnrgD7C3F5aIWOJdnTjKYtk5ibzp8Dm6nBmYAL4amDc+dMRJAh+slAhANLmz2v6Oc686Y1Ej5uIjiTAA4/Q8++94EJWX/12jul6O1u0VnmesxlMUxSpm15ULR5f0ObMsHYwH9kvvah6TRLOVyCw1tauna8gUupzUUGkvEVo+b77xoXLWePRFZb1z3egOQEWDwq5webiXQlTopO8qCMnIRAh4E8URZKVu6Rpv82YSc9prsX3nz59mscAgXbxHUpB4kI/NwegVYFIl0KlG7P1SW4KvJineg7a16F9wsFVtZI6r68SBecL/Tx9VSUtVyHLtpDtZv32/ft3FzJpUKPCp/CExTIhp11GzjPVUarzfkSLYIUiN72K0lKPVW4gLO8XsIgdfxYsUauihXNXH+rDcZtPU1xNrron2oii0LNm8Td6SUYbkawRAmsPy9r5CmIPP+JUgSFFrBGwVOOEDVcOLNc8J36+/bEF4qi4BbkKgQYJbPYfmx2NOTGGrGnHEycQa6pJWWsEmKNZIzM/T202Z0KwPWcSP9N+sB2Xv9mr9BEWTWOcQHGTYouZFDoZ7EDTtNe5Ux6F1CRbIwF81QdFhebTGOn4gn6OM2dxYKLH3RjxwN3oghuvtpA1UL+Rn3S9Uw1Rs/I8ZzOYiOzYZOVzSWVqSS9PDV7cq6E0LS+z3EuaHglEpk8q7DxcJKaVnYvnxzip5fvz1SEfP37MtZcjL6WIexwpyLj66iwPPKIa9w5GwOirRbW2LGTXuLC+K3hcjM2ytBWhzp6HuC6WV/U8e/YsnknRqxo0d13ZIyPm0lTT///888+ff/6pDWBaiqFjzQeP3VAeNA0t10GATd3u73kwjskel9+y58ovpZpglp2Zhfx/s3WYgMxDXB9UiePNEtWxVfd2d9GKzy1Id3Tqd4u0duODBw/WLnG+BAGLY+wo1xh50kvawZZbziIQeVjO8mQC6bOcYfhyCRuMJr5sYGnkEyQbcmwh0jQE6if9JI5KwkViCMQJNDsao6HRuOQDXO1rAnEA4A2qsBksMUdjt9oFa7NN/5nobY6p2iEbU26WeHAU1yhGkGzIYDvQsZefF+kj6A2wFouIRv1BM7/ClJDVpr0sQEhTnwC+eoT5RSq0I4gauRc/3zQEzjxHRPQ4Z1LuDB64xtY4DL52e5bzlo5nroWsWQTOnomFgArd7AhnF2yzxCt0vU/bDKbX22++tSgweenNYPP8W1jcFkDgZ0YCkekTBTEZC0rKKnUZblLmJybW0pBgf4JqAK3vb3a/ZWoFZWR77949S0qRsSQjDQTKEWjhrVfGVjioW3Yw0UyzvnUTv9EoTDyTLFc3JVHPUF/WylLWjkx8kvNPe+3IUHvwtG61BYfcIXzlW2i5KgOvVpxxTPa4PJY9V64UDbVU2yJrCY9LDIpps/G8h+gIuAOJV395vaWC3d2jkeKWd3CqPWqhci5U9Tn7chAQKAScXlLAmZ8DEGDEaQAjooKFAGGDhZLSXDawNPKZJxtybIE4am5ozkCgZQJNjca4d2+1TOyIbN1NIB5RlnsXCTBHs4gly8kr1GYE26muMmSwnQqhkfTX6SNszm5PFqn8wQe1Pr4n1Jz28svluCkC+Opuc1ynQtuNqJ0b8fO4LXDmOR+ixzmTcmfwwDW2LSxNMdafxxeyrkE49zxd71T+lSvP0zaDicvmbrw5O30jYn4y15n5Uj/j05tLAPKpTCAyfTJ3hmqyWVa7VhMmV0Ha/BmsKNVqP63ZrblwNhVsanojK+Oyab8lMOZMMgiMR0BxvOW9Dtq7rw9GHVHf8t4Cy7L7IzLY77VIIo2OfBDGLkw8ZbPbfeNit3M1tSVKTW/UlJbLCKpQspr9kaRxpdYEiwT2u00ThK9r+Viq5bV7d5+3VLDBKy3tZRkHp2r6gF14UqYSSG07UtMb5aGtMYIiWUcEIg0TI04d2RFRNwkQNmwimhJcNrA08okns4S+8RwKXU2Ni1LTG8UmjjKCIhkEkgjU7PAaR2NaGOxNYmhP3MIEol1aUhYiwBxNIbAXqc0Ito/4T7PB9hGlTrw3NeZPTW9UrcE+grE60qRGzZgnGKMzCmm0Ask6JWB0gyv4amoFlZre6CENVmhGyVtOdjU/T3XO1PRGWw/jzESPRou7ZKkelZreFRQ/GMYD42qWvlptIWtpRfblT9d7H7fprgqV55mbwYyxhU8w6Iz5lw4e63vTwevktVnFWAkeLJrbzyIQmWLRqp1qL8oK1A9a9KRPNARZtfBTgzXa8RUsRdXuDj1xlbdrW7aU+MRS0/v3xo8DEy8m5stgi1g4eUECxlDBGG4uAtRLvyIrNadb1F60ExJIkkj75XQsFzK5IuIH5WrReLkjXU1lmJrezoqWy84qe8pTNhpZtNBKHUuyamkiH2DZJ4OCWGNFuuMVJ/tECu7afOS1WTq4xfJTUbrlRlULNV/rYJGcNPsIbDpSkG1q+uD2yE/amggcLvVIIBKxM+LUo0GReZEAYcMilvnJywaWcxQ7zpSLPXYIE9ySKltq+qC4yE/iqAgcLkFgH4EGR2Oyj3vsI5P3rnYmEPPqRW6pBJijSSVmT3+F2oxg2+4P85TlAtR5WRc5k4o0Nb0dY2t9BM0maAGeRf73799bkh1Poy8b+C9o1lBea9Nex3Ukhx0E8FUHLbWCSk3vCto8aK1C2xS4/QRX8/NU50xNb7f4AM5cDo4dY3cpU6GlprcDGcAD7cqWS1lhIWs54Y/kTNf7CL1yz7Uv1ZmbweyxhZNY69LkVe5nxoP5Uj/jc5tRBrJqioBcouiX6NaUjSwYWrul2fMaQHnw4IE/hiJRnz9/fvAbPvv0TXqiFf2U24xrCa02t6bsg8BdEOiOgDEYUnigVWj7tLNsJDOKsU+AHXdZ5Hn16tWOnDPe0uAsY0bt6mRFy1WHc+OllAtI5orb30FgqYXm+Rc9kz12mncP1+RXr3btUtHzlqnTHVG35U3M0otKvqhxa2ZOW1OTNmVBwBFgxMmh6OtgpCG7LOQJG4wYLxtYGvnEk7UcdhJHxW3H1ToEaJsKcW5wNCb7uEchdPZsm5pAtItNyhIEmKMpQXXK8wq1GcH2Ef9pOdg+oteJ99JHiMA3wrE0CpFS7JeCgozi2fMnZb8EjM4QuFA5fYOCjOIdlyepIJbYHQdeOQejfQP3KydkUJBRPKM8SbnhzHGqRI9xPotX8cBFLP2eNK6VOrKQtU04dL2P2KVO5XnmZjDRSarsJpp2r0qiP8/2rA9DJYlN4iMEtE8pfrte819/P1iwU6jy57PiQJKuamOGCAcf3Hv79u3r16+T8smVWOt07bWq5MxV7jyfwMTzBDoz5FseFzXlJATiBFQHWha7K5N9e59UyQfV1KI8xlB+8d4SJy3yaH2AXqhZonRjnmd9KscoXhfJaLm6MFNRIS0Pe1EB1jKvLJh9l9qawDvOG5sVYyO1Q4DNWzb7MsrB8o0vvyCtxDLeUtkHfCE5zkuAtiYvT3KDgCOwWUsz4uRYcdApAcIGu+GuGVja+cRTtjy2QBwVtx1XIdAvgTY7vIPNGbU2gdivuw4gOXM05Yx4kdqMYPuIC7UcbB/R68R76SNE4BsX4GnifvcbYCOlzy8FnyDbsXZxnidnxiCAr052pEIbw5/XtLiUn+PMa26w4zzR4w5oeOAOaC3fUnoha7O60/U+Ypo6lefJm8F2KDnftXWE8nTvfLW0fdPI8dLJ4SwClrWbctEXL17UlFAlurc59uuHGrvXyqfgVYUfP340dicKAZdUFqOr6ar5prRFZQN0i2k4CYGLEDDOV93c3Oz4dqgxVN1cylnZFkZ5gtfn1BRSu1773cxcE9RmWbRcm4jGTmCsAOtDaFawXCj0QS1jMHYiCktYa9zZ5bjZG47To2UnMwfHCdDWHGdIDhCYE7DU0ow4zblxpiMChA1GY102sDTyiSdrf2yBOCpuQa5CoFMCJ/b0OyWWKrYqzwYnEFO1IH0uAszR5CI5z+cKtRnB9tzu9jPtB9t2XZpKSR8hYg7jhitj0xApaPOSzOTPAanCvHv37uZdJLgOAXx1sjUV2tg+fyk/x5mzODPR426MeOBudG3eaOxr71vI2qbKdL2P2KVa5XnyZjAtFE7d7lLiRSDzDWbGiOeIjbn3dAL2xfTq+atGqyOwHgrtZ/jy5cuff/6pUKBOoXlL0be/gn2e2t4mjVpYM6rXCEXqHMmpb4KV3v7nNvvlxU5uEBiVgLGulvrBG7w2gehF5l+/ft1MpgQKyyzJqqXRi0MsZSlkko6WlNnTWBa/Zi901AxpuUa1rEWvZh8lYy1k0bHNNBqXMQpmb6SMGdqTWeYmLV+/9Euc94v9q+64Wc90EnKQSoC2JpUY6SGwScDYQGg7DSNOmzBJ0CYBwgajXS4bWBr5xJN1EXYSR8WNyFUI9EigzcrHX6/cI1Unc8sTiE5IDqoRYI6mKOor1GYE20dcqE0POaJRO/fSR1izxfPnz9cu+ecrLJwN9puxPtDnz7EI4KvODajQHIrxDq7m5zjzcR8mejzCEA88Qq+1e41TwBI7dSFra5o6eeh6OxQ7DqpVnidvBhOaHd0q42Szkft8nFFbNVrYtWKUn2S7CTx+/Nh4r5ZR/vHHH/KKaruztMTWsr7TKH/NZPr218uXL/0StYlCO8HaWTQsI0oe1TwSbNqXpf/asa0RHxn63G+X+dw4hgAEJgL2kCg1PDCGqqoiGvzI1VR9bTpJKpPNDI0J7D0fY4YXT0bLdVkHaPNRam1/bAn3sA/KnEtjs3StFbN/NtPe0zG+66iEacizHAHamnJsyfmaBBhxuqbdr6M1YYPd1tcMLO184inb7BDNZSaOmjPhDAS6JtBL5dMj5PYnEHuk2rXMzNEUNd8VajOC7SMudAUPOcLn4L30ERYBagWUcd6/6AR3sERQc+72cbxFvTg5HgF81bcpFZpPY6TjC/o5znzQgYkeDwLEAw8CbOd2Y0ArgYvGtDWB0PU+Qrta5fnvI1JmuVcbbNS5SnqlmR6Sd+/eZSldmcwfuR3703IJQz6VCegjUcaBZgn2+b9/cldtdtKNnW7WKkpYj7Mg+UWo8dOZ1vZRaGdaxjrE15djCEAgOwF7ZavPfGnJu73CMYaqm0vts6tsyVBSWT5rpjZOL1u1ZJg3jb3nk7fcgXOj5RrYuBHV7BVaJJPsl9qsFTOqqdcy2Tun577vQLbY/PaX/fO8837xGtVqoxVrAnC+EAHamkJgyfayBBhxuqzpr6A4YYPRypcNLI18NpN1NLZAHLVpTRJAoCMCbY7GdARwTdReJhDX5Od8CQLM0ZSg6vIcvjYj2Ha23nfQUbC9T8HT76KPsGgCLbV68uTJ4iX/pIYdXrx44Z/JePzmzRs/N9YH+jQ4dgTwVYdCB1RoPo2Rji/o5zjzEQcmejxCb7oXDzzOsIUcyi1kbUG7uQx0vedMks5UqzzP/zKYuOzoXGmnbBLQSOL57PUOeSL5c6llAoprU8XT2lDd9dtvv6la10vsPn36ZH/dfmpZHaUXBAGZ7wRTYzD8WHNHZkJUCHRKwL7xwDh3KA7BS78iZO7cuRO5etYlIxNtElA9XF9Io3j1BaNECHREoNnnqFnBchk3CGgj2Ro/0hjJ4eAliwCbu8WcDHbFq41WONk4gAAEINAjAUacerQaMhsJEDZkB2WJ64yF7ktmEcAeWO6TYX7X8F2PucqcgQAETidAzVPCBEwglqA6QJ7M0RQ14hVqM3uvxBLrFjWHRQCC7aImIPN2COgbXMYnotwEd7CcgPWB7bhHU5Lgq02ZA2EKEcDPC4EdNdsrdDFGtR16ZSdgfxyCyDO7JBUypOt9ELLdWw4W1OtmsFevXh3UfLpdO3mC977//vvv9r2bWWQgkxMJaL+1LL5PAA3JaSfhH3/8oX0C08YwfWxKI9f7cuv6Lg3EqM4Kxih1xt4SdK1+IeHZZFgILNn2SMAeFdmrHXtKe+k12dq3qOmbMDUFm8oilKrPvIUSabnyWsEyH5a3RGNuzQqWywM7aiAsLVTQ212zsvrFa5fm5+1t0PxezkDgIIFcT/pBMbgdAhYCjDhZKJGmRwKEDXarXTOwtPPZTMnYwiaipATEUUm4SHxZAs0OevRrESYQ+7Vdack7ipQWUdjHx06Zo7lCbdaRC2UcxV30xn0nCbb3cRvsrlP6CMbNV7nWBAYm03vn/UkT1gcGfPjpE8BXfRrtH59SobWPZVOVvpQhAAAgAElEQVRC/HwTUf0EzToz0WN9ZzilxGY98BQaa4VaunjTvfZ+61pZp5+3q2DHUkgpiwB+X6CQGEG21SrPJjaDSdvUl4t//fo1y64bPgsWeN4Ff759+/a41tPGsGfPnumLYT/99JNW/Oir5RpHuELrqCUgDx48mNeS6jDwTbDjrkUOEICACNhnrewBqD2lvfSaxrJLZdc0l/ypQV2ucskHAoMRsK8nqKx4s4Ll4mBfn3E6CosAwfsa1iglNRYE+WsYOQ8BCEAgIMCIUwCEn2MQIGyw2/GagaWdTzwlYwtxPlyFAAQKEbB0tAsVPWS2TCAOadZcStmjSvtsSC7ZLPnYpbJrainXmOYKtRnBttEZFpMRbC9i4WQdAsaNBzc3NyVWWwV7zIzC1CFDKa0RMLoHvtqa4ZAniQB+noTryomJHq9sfXSfE2h8QGAu8JEzdL2P0KtZeTaxGUywjLGFj3W+j8u/ajlW11FBeZBSn0ANzvBzbALaixh0+I/rq82Kb968efLkiUZatVby4cOH2htW7jvmxwXenYM+hqZvoy3eLqolRmcWy+IkBCAwNgHLxv2JgDamGveKq6I2QmtzzswuVf2JRrtsRhOQDAIQaIqAfVyjKbGNwqgRmb/jYO1ee/O0lsPB8xZbfP/+3VKKvbE4XWuLOqSBAAQg0AgBRpwaMQRi5CVA2GDkednA0shnMxljC5uISAABCECgcQJMIDZuoNPFY47mdBN0LQDB9kHzEWwfBMjtRwhouEzf47LkcHxNYFCKqg6/9dEMC+sDA0T89Angqz4NjkclgJ+PatnsehE9ZkdKhl0TsK+ZsS9kbRMIXe+DdqlZebayGUzbZlKpHe/4vX//Pih0x560IAd+9khAO7WMww07tFOFrkUS2humz2dpY5hGE4b5Ypi46WNoa0ykOA/UGhzOQwACSQTsMbSy9cdw10rRVlXjl1KUg2Wp/VpB5c7bmdTvV7RJrJwtyBkChQjwKBUCG8/W3joon9NtlHHgwNJ6TuhO1zpuQa5CAAIQaI0AI06tWQR5jhMgbDAyvGxgaeSzmYywcxMRCSAAgRIEmq18jK96KcFkX55MIO7jdp27mKMpbevhazOC7YMu1KyHHNSL23shYFxHdHxNYABEq7b8M0Yx/Fs4vhoBo5Pgq1dzjMH0xc8HM2ghdYgeC4El204J2BdtSkH7nFqDNOh6HzRKzcrz3wdlzXW7Nsk8evRo/p2uSP5a3Pzp0yd9cymSJn5pHo4b45t4tlztkcDkS/ZX2+7TUU4rJ5/8XNvP5G/9vmlGkk+KRFAogXa+9atjRDV3Sbuf1ebpT8bVbJz/XyenZDrp0nMAAQjsIJC02N09epGC7F+wVSZJpUcKzXspKVgUE73RJ68AkdzaJBYR+GqXaLmuZnH0TSJgaURchl1Ud5ZAVNWCU2rzIGlgazM3EoxKgLZmVMui1z4CjDjt48ZdbRIgbLDb5ZqBpZ3PZsougu1NLXYkII7aAY1bIACB1ggwgdiaRRqUhzmaBo3Sl0gE2wftddlg+yC3s24fr4+gUEEz3ZuTF3rSD64JDEwWvC/+5cuXQQJ+QiAggK8GQI7/HK9CO87k9Bzw830muJozEz3u85Nyd13NA8uR3Jdz0hOR1HvdJ0+5u5KET8JSTuZ4zpt9kPjtqVdrMmllM5gYaWPM5t6SAKV2c+3eDKYKMdhzqWVt9+/fD4rg53UI1Fmd43hq45n+NMbx6tWrp0+fuvPtH+htbdrJFjw+a2LruVZi7fZcS9DXeemu+QkZTuqrqUtq7frSFGkh0BSBpHXnlgfTksYRSNp25e5q6iBJ3+OSD0DsOIR2cqDlascWSNIFAWOIO+mimcL2JwstdXKS1kmNchdGR8jjBGhrjjMkh+EJMOI0vImvoyBhg93WSayGCSztfDZTWuLYzUzaT0Ac1b6NkBACEEgioGrtshOISaBInDRnMUBUkKQv7mEhQLBtoRRJM8BjFdGu90sX6SNoHVHwna5Fwx1ZExhkqNdY+0s/R1rFFGjKz7wE8NUjPC9SoR1B1Mi9+PmmIXBmosdNJymaAA8sindH5klrZroeEKDrvcM9/FtqVp4NbQbTti5p7ve+fCiLx6mbx/xM+CyYT4PjiUDl1TkqVA7/7NkzDXNoS5jetdC+IbSL8o8//rA3UVLwyZMnAtu+ahEJJb9qG+0BsyseyY1LEIBAUQKWN0pe7VlOCs2PW6fmWw2OSztqDrRco1oWvUoTGK+BsNTJSVpbMixtJvJvhABtTSOGQIxeCOiR0cinBhaqCdzdiFM1MhR0hABhg51eEit7tiemrBwHVi6uMljiqMrAKQ4CEKhD4JoTiHXYjlfKeJFS3EaV52jiwoxxdTwXqhz9Vi5uDK8rrcXV+gjGjQdapaPVz1nePa0VWb4Rnz9/7v/kGAJrBPDVNTKR81er0CIoermEn69ZCmd2ZIgeHYqaB3hgTdrlyrIsZC1X+sGc6XofBFiz8vzXQVnz3q7YIjXDd+/epd4ypWcz2D5uw9+lRrR+t1+VpnZMaTOYBjJaJiw4Dx48SK3itdTp9evXLeu1JpteDiSj/PTTT9r/phojVfF5ttrvOv3NL3EGAhCIENCDE7kaXLI8qpY0Qbat/UwKFgfQtzX+zcpDy9WsaRCsFwLfv3/vRVSjnJaXEtFMGGGSbCJAW4MnQGA3AUacdqPjxnYIEDbYbXHNwNLO55opiaOuaXe0hsBFCFxtAvEiZi2n5gBRJXM05dzDkjPBtoUSabogcNk+wt27d/VtLouN5kv7LHcFabRl3d+Xq7UHemdTkIafEFgkgK8uYlk8edkKbZFGXyfx88BeOHMAhJ+VCeCBlYHvKC77QtYdMtS5ha53Hc5ZSmnoy2DSx7jR3NdcHb+nT5/6ZyzHGpIOPkHGN6At3C6SRjuX5A/anRU4SWn1p29PaSuwguzSZe3IX3GGmAQ33rt3zx80Ca66ny9fvhTS+/fvuzMtH2gkSN9q2zeopOW2YqL/059mAnQQvKnoxYsXlk/et4wI2SDQO4HK1fvpuCqH5kl9ntPhjCEALdcYdkSL7gioukta9lFZQYmnCFyR52a5Sc0Elfwmz1ET0NaMaln0qkyAEafKwCkuOwHChuxIpwyHCSwz8hkp7CSOyugYZAUBCLRJ4DoTiG3y71Eq5mh6tFq/MhNsz203UrA9166LM/QRZCa9pFvvld60l9btWKY54vkEi3+0fimenqsQ8Angqz6N+TEV2pxJj2fwc1kNZ464LtFjBE6uS3hgLpLkcxYBut5z8jUrz7Y2g2kPjHFviaOmjSiqB1M3zwQ9PeW246NkTgYOxiOg18DonWQaApi7SlFlNfb922+/ffz4sbX30CzuX3r79q22YmqLl2U/mDaS6VEtSu945tomqm1aliEnvyytsn306JG+mdbLbjdfeI4hMB4ByyRi0vK1ARBZmAyg5jVVoOW6pt3RuhyBpArz/fv3rQXt+8gkab2vCO7qmgBtTdfmQ/gGCTDi1KBREMlOgLChEKthAks7n4ukJI66iKFREwIXJ3CRCcSLWzm7+szRZEd6tQyTOiYE21dzj8b1pY/gDKQhMi2O3HyctXBL0A7OxQTrvlgf6KzAgYUAvrpGiQptjUyP5y/u5zhzj047ksx44EjWnOuyGe7Ob2nnTJLwdL3PNdy/zi1+XvqOTlfQbZvnGZz58eOHPsHkn1QP8/Hjx/4ZjiGgrzm9e/fuzz//1D6fyjT++OMPvUWvcqGR4vR0zL9kpR1r00f5VIlH7nWXNEaz4yN+7vbSB7e3t+rYiLxxJ5gqDb0VQ59x++effxSQTZviSgtJ/hC4LIHs311JClUvix3FGydAy9W4gRCvUwJXW4nSqZkQuxoB2ppqqCnoagQYcbqaxdH3mgQILK9pd6c1cZRDwQEEIDA2gStMII5twbO0Y47mLPLDlEuwPYwpL6UIfYS5uY1f6EpdExgUpMVXfrujdz1raC5Iw08IxAngqwEfKrQAyBg/r+nnOPMY3tuvFnhgp7bLvpC1WQ50vZs1zVyw5jaD7dguktrxm6fXN4vmaDgDARHQR+c0NKBK7dWrV7/++ms1JvJJbTGqVtxaQRoT0deu5psntQnKvXpHiIz7wfTotaBUoKy+V6bJKn3Xy7gNTJsDtRFOe0pfv37Np8ACmPyEQC8ErhaqXk3fXvxwt5y0XLvRcSMENglcZ9TGR5HUTFwTkY/rIse0NRcxNGqeS+DiI07nwqf03QQIG+zoiJrsrAZLSRw1mEFRBwIQWCNwhQnENd05f5xAUlR5vLjTc7iavhWAE2xXgEwRGQnQR1iDaXxZvBYsaX3OWiab57XWy0+jlz77PzmGgIUAvuooUaE5FOMdXM3PcebxfLgvjfDAvux1WWnpendk+uY2g4ld6oeYNNyctMNkvhnMGM10ZFdEzUtAL4Z58eKF2mB9KEwjBXpVTN78F3PTV6q0+XvxUrWTeuvD169f/eLu3bunb3wFm6C0mcr42GqT25FhGl+SLMfa0PXbb78Fu93WcpaOcgBtDnQb4dZSch4CEGicAKFq4wZCvAgBWq4IHC5B4DgBff31eCbkAIHeCdDW9G5B5O+LwGVHnPoyE9JCYAcBAssd0Aa4hThqACOiAgQgYCQw/ASikQPJ9hFgjmYfN+5yBAi2HQoO2idAHyFiIw2LGRcazZf5RbL1L2mVl7/kSbUHq318PhwbCeCrEygqNKPDdJrsUn6OM3fqpcOIjQcOY8rhFaHr3ZGJW9wMtmNrlr3jp9012sriW0ifewp2tvhXOYaAT0CvbdauMG0+/Oeff/R1LL0zRpuj/AR5j1v7Zp12wekJUvQ/V1NbpCxfTtPWzUaU0qCPHnzjN46l+LQNTA4w150zEIBAaQK8NPEgYSZWDwJs5HZarkYMgRgQcAQU2brjrg+Smgka5a5tvSk8bc0mIhJAoByBi484lQNLznkJEDbk5elyGyawdBpd8IA46oJGR2UIQMAnMNIEoq8XxxDIQiApis5SIpn4BAi2fRoc1yRAH8FC27g+0L4mMCg0uNG4QCjIhJ8QEIGL+yoV2kWegiv4Oc58EWduVk08sFnTJAnGmplFXHS9F7FUO9niZjC9hyN1Q6H9q9BBT0+gjXFMNZNQUC8EtJVIu7S1OUobw7RT6O3bt/KlvHvDtHHx6dOnjQCRdvFP8L1//94i6ufPn9+9e2dJWS6NBNAHwfw3AK2VpbpIeklxtoGtIeI8BFojYAkhLGla0yuQJ6lfMYC+gfoX/EnLdUGjo/IpBK65MoNm4hRna7BQ2poGjYJIlyVwtRGnyxq6R8UJG+xWu2ZgaeczWEriqMEMijoQgEAqgZEmEFN1J/0+AgNElczR7DN9rrsItnORJJ9yBOgjGNlqfaDlrdNaOhVfrbRWXLBEkPWBa6A4v0ngyr5KhbbpHsMkGN7PceZhfLVTRfDATg13UOyuB0Doeh+0fs3bW9wMJv13dMCMG1HmyXaUVdNClNUFAe0U0q4tNdjT3jB9NGzaG2YZtogrqLGJfYMa8WxTr0odaRe/S2uVXr16FU8zXX327Jm2uVtSlkijb7tJAEvO2tqnQaXHjx9bEpMGAhBohIAlDLWkcerw3gKHgoOzCNBynUWeci9IIGkgJmnNR8swaRZbtk412WhrqqGmIAikEhh+xCkVCOnPJUDYYOd/zcDSzmeklMRRI1kTXSAAgR0ERppA3KE+t+wjQFS5jxt3OQIE2w4FB20SoI+QZBfjmr1gW5eliA8fPvgT/Y8ePfrll18sN5IGAosErumrVGiLzjDwyYH9HGce2G+7UA0P7MJMJYRMGgApIcCRPOl6H6FX+d5xNoNZOn5BT0+sf//9dzp7lX3uCsVpW9S0N0xbnrRIVFsQnz9/nlQz+pSePHni/6x//PHjR+MHyhS1GL+N9scff9RXRCVKkTdv3liKVvdGW/uoHyysSAOB0gT8UdrNsiy7cHdXyJulV0uQnUk1ySkolQAtVyox0kPgCIEHDx7Yb0+qiu3Z1k85QLNYH9pgJdLWDGZQ1BmbwGAjTmMba0jtCBvsZr1mYGnnM0xK4qhhTIkiEIDAPgIjTSDuI8Bd+wgMEFUmDQxa5q32kbzsXQTblzV9F4rTR0g1k3Hjwc3NzY8fP5IyD5YRGgtKKoLElyJgdKGRfJUK7VIePik7qp/jzBd05qZUxgObMsdxYa4zIEDX+7i3VMuh0c1geuutcUuJI/X169fNbw0FPT3dqy06LgcOIFCCgHYT6dNSr1+/1sCEvhhmDJp9SdR4bH6Vy0+f8Vhj8ZJZXwG25/n582fLCL6+uKWdY/Zss6SUIeaVwGLOMtNZzBfl4SQELk4g6dMrlkm1pFA1qfRqlkqSysKkmuQUlESAlisJF4khcJxAUoWpgPZ4iS3kkNQstiAwMuQlQFuTlye5QaAmga5HnGqCoqyMBAgb7DCvGVja+YyRkjhqDDuiBQQgsI/AYBOI+yBw124CSVFl0mzIbpFSb0ySKikyTJXkmumTkA4zintNW3enNX2EHSbTAJe+2WW50bjaZ8pKCwi1eMllq3ojaeGTu5EDCDgCV/NVKjRn+ksdDOnnOPOlfLhBZfHABo1yUKTrDAjQ9T7oKjVvb3QzmBDs2DMT7/hpK47f01MRGqems1fT2yhL72/WFiM1Bqm7EI0fs8pLWA+IxkYlc1K26hXEn0SXm5T69OmT+1n6QHvP9P4VSynsBLNQIg0EahJImqexbCYfIFRNeslE0sRqTctSVpwALVecD1chUIJAUgORNMRTQtpceSZpndQo55KQfMoRoK0px3Zfzj95f3pL3L5MWrvL0+mnYZRqDbLk6WvEKS9AfCwvz3huhA1xPv7VJFbDBJY+geGPiaOGNzEKQgACEQKDTSBGNG3h0pDhblKk1OZgFHM05z4dSS5EsH2usS5VOn2E3eZ++fKl5V7jSqQpqyDxjiWIFpFIU4dAO+HQdXyVCq2Ob7dZymB+jjO36WbXkQoPHNLWScMUloWszVKi692saeaCtbsZbMcCkaAvF2g7v0pnL0B0zZ+pXxI/TknbpfShMA07Gl9voxLVftze3h4vOimHO3fuSNSkW6bE2s5ufLiePHlSh/+HDx+MG+p+//13vgm2w+jcAoGiBJIm1SxhaFKcnVR6UQ5+5klzVxYmfuYct0CAlqsFKyDDBQkkvQehzQZih9WSmomkBmiHMNxSkwBtTU3alHVNAnVGPHy2vYw4+TJz3BcBwga7va4ZWNr59J6SOKp3CyI/BCBwkMBIE4gHUXD7PgLM0ezjxl2OAMG2Q8FBOwToIxyxhR5qy4CD1k3Z3zcdLBE0LmE6ogX3XoHARXyVCu0KzhzRcSQ/x5kjhuZSBQJ4YAXIpxSRtFLIEuWeooWlULreFkqNpGl3M5gApXbG9IxFOn5BT29H/o3YDDFyEVBzq9eHTDMW+kR4rmyN+WiBjgR4//69Mf3cgY03npJM+6kszZie2dTHfIc6Mq52nVlu1LsM7RaxZEgaCEAgC4GkFypYvoJ19+5du2BtrnpP6lckheZ2MqQsR4CWqxxbcobAJgH7YpSk5mmz3BMTqGOiMNgowDBaG/UdOBltzcDGRbUWCDDi1IIVkKEEAcKGJKoXDCyT+PSbmDiqX9shOQQg0AKBpiYQWwByTRmYo7mm3fNqTbCdlye5HSRAH+EgQN1uXDhkXDeloTl/Ml3v6daAxnEhyQECV/BVKjT8fBg/x5lx5nMJ4IHn8i9aetKaGctC1qLSHsycrvdBgNVuH2ozmKitdfz0VaXgCZSPJo0zVjMJBVUj8OrVq6ksjQKseU5pYfQRLW0zsOyb6m6TklHgm5ub0l/iMu4Ek60lM2NApX2e/CGwg0DQgkdyUHVqfIrtoao/UhwpuvIl+xY1u6aVVaC4CAFarggcLkGgNAF9J9ZYhL0qNmZ4YjK71vZG+UR1KNpCgLbGQok0ENhNgBGn3ei4MZVA/YCEsMFuIzur+na0a0HKOQHiqDkTzkDAJ0Cd5tPgeJFAOxOIi+Jxsg4B+8wFczR1LNJdKQTb3ZlsbIHpIxy3r3EzmNYX/fjxY7O4YAGYMfPNbEkAAREwulO/vkqFhp8P4+c4M858LgE88Fz+RUu3r5mxL2QtKvCRzOl6H6FX896mN4MZvzrq81oLpoOenm4xRud+5hwPRuDr169OI3mOO658oH0LX7582dwPppFuy6BGZeEjxen5dYufIsl06dmzZ9oKH0+z+6pe+eMbOpKP3gb08OHDSAIuQQACZxGwLyDQg2wU0t7pspduLDpLMnu/wh6UZxGMTI4ToOU6zpAcIHCEgL3a7C4+j2BJ0jqSD5d6IUBb04ulkLNfAv5ABCNO/dqxC8nrL40lbLA7RhKrvgZ+7RDGS0kcNZ5N0Sg7gfptU3YVyLA0gUYmEEurSf5xAszRxPlwdZMAwfYmIhJUI0AfIQtqrZsyTvTPl/8FAmj10efPn91JrcViIZCjwcFxAmP7KhXacQ8ZI4cB/BxnHsMV+9UCD+zXdhbJ7UtJjfGtpdCz0tD1Pot8arlNbwaTMju2bC12/OYn7SOMqUxJ3yMBrao/ccZdMfTHjx9//vnnODp/wCKespGrL168MDYG5Z7Hly9fGmkYt64ZcyMZBCCQkUCJjU/G2kla+Os4Myp1MKsSTA6KxO25CNBy5SJJPhDYRyDpK+322nifMNXusjeLEunEflM1IMMXRFszvIlRsCkCjDg1ZY7xhLHPOeXSnbDBTvKagaWdT6cpiaM6NRxi1yRQv22qqR1l5SLQwgRiLl3IZx8Be1TJHM0+wsPfRbA9vIk7UpA+Qi5jGUnOl/8FAgQJdiw7DDLkJwQCAgP7qlE1AWGJXeAV4/00OkNQ5c45BAmq1clG+XHmuck4k4UAHpgFY7OZ2JcJ2Yc+mlWWrnezpgkE+3fwu7WfigDsNeMkvGIIjSD7imijrf9Tx9pwqe03wUl+XpyAtlo9fvz4LAh3796V68b3RNlbkbO0mJf7/v17vWhn802QGsfXY/v69et5DkfOvHv3zghNdYJMcKSss+799OmTmwXRfsKnT5+eJQnlQqAQAa0436xDXNH213rp5aPurs0DydBU2FCIySYHElQgQMtVATJFQCBOQBW+RmSMb2HQB36TGpR40SdeVSSsoN0YOSvZGFqfCPzcomlrzuVP6dckwIjTNe1eR2t7fzmXPIQNdpLXDCztfHpMSRzVo9WQuT6B+m1TfR0pMQuBcycQs6hAJkcIJA0uMUdzBPWo9xJsj2rZ7vSij5DRZGoaLPMUmqHQIpnIqoCzNh5kREFWjRMY1Vep0Bp3vMride3nOHNlb6G4gAAeGAAZ7OfVFm3S9e7FgVv/MtjkSUk01fG7vb31b5m/jaDaLnNfDI4bJ2Bc8VlOC21Fi28F7vF9inqENZ1jgfbmzZvgybXcFU8TjPJEEqduOo1kVfnSzc2NhJ/+nj17Vrl0ioNABQJaZ28sJfXTuvZgwC6DUdSDyYyL9VVKKpODgnH7cQK0XMcZkgMEjhOwNxBuT/7xQk/Pwd5ktNYsno6uOwFoa7ozGQIPQIARpwGM2KwKp4wWEjbY/eGagaWdT3cpiaO6MxkCn0LglLbpFE0p9CCBcycQDwrP7VkI2COl1gajmKPJ4gDHM7G70EijuMe5kUNeAvQR8vJ8/vy5JcMIdr0s3n83gUYwFHJY8iQNBJIIDOmrkScrgKMlasGZXn6yxC7JUv36Oc6cZGgSZyeAB2ZH2lSG9gEK+1RaUwrOhaHrPWfS4JnWN4MJmd2THF+/Pv327VswuKOP50TeEeIy4eBqBE5fmiPg8TDaH7PoyDp63IxPcXwvXKrK82d/LQfVCUnvn1vLh/MQgEAJAkEjHinCWNW4HOzp7RN7LvOiB/YGy65jUYHJ3EiAlssIimQQKE3A/rlge4VcWubj+dubDHvTfFwqcshOgLYmO1IyhICFQAvtxZAjThb4w6c5pbtK2GD3q2sGlnY+faUkjurLXkh7IoFT2qYT9aXoIwTOmkA8IjP3ZiRgjypbq1jsXTy7jhnBXicrgu3r2LpZTekjZDfN06dPLXlqO4e+ybCY0l8uqATUw4uUOHmcwHi+SoV23CvGy6FTP8eZx3PFvjTCA/uy1w5p7atlhglE6Xrv8JP6t3SwGczuSQ6f/yWioKenNMM8Y05fDrIQ0DiyGuMsWe3ORNMe+u752u39vk9RHz+N6OX01W63Hc+7uz040ABQcGbtZ95NaGuluPOdbupz8nMAgcoEjJNqO3Z6T581t6hjlMGSVZY0xpdM7GCSRTwy2U2Alms3Om6EQHYCxpf0qAexNuOYXSR7hhJJ3Yq7d+8mhdZKb4nYJYaxGbILTMqaBGhratKmLAg4Aow4ORRdH9y5c6dB+e3TThmFJ2xIgnnBwDKJT0eJiaM6MtZ1RKVtuo6tB9b0lAnEgXn2pRpzNH3Zq01pCbbbtMt1pKKPUMLWxhV986WAEkYrvvxpfU15aK6khJDkCQERGMxXqdDw6kUCPfo5zrxoSk5WI4AHVkN9VkF+tBmRYbBFm3S9I7Zu5FIHm8FEyhhYOKbaa6FPP08/5z3A1NxcthwMT8BYUxflENmY1ObEnpHGx48fLSkVD7mH15I+ksZuzSdPnkTyyX6p30192VGQIQQsBIzP8r4v0RtDAqMMFnWypDHKY9Qui0hkkoWA0bIqi5YrC3AygUCEgL1Z8V9EEsmw5iUJr/pEGw8UWr948cJedPyjMS4fLTpvcAucE4+DOAHamjgfrkKgHAH701dOhlFHnMoRC3LWzE1w5vSfapHV4p8iBmGDHfs1A0s7n45S2mty+uwdmbV3UWmbercg8k8E6k8gQr4dAsZZDHsrXEc1ozxG7erIPGopBNujWrYXvYy1gdShj2C3qbHyfPXq1TzPYH2gMat5PpyBgIWA0cF68VUqNAV8n2AAACAASURBVIvRL5imRz/HmS/oqE2pjAc2ZY4SwhhNbO+rlhAye552dUZaQJUdY9EMx9wMJmRTH+/Tp0/BR3ju3bund5cWZUrm/RKw78wup2NkaU6DE3t2Dnru3r59a0mvgbAsq0vtnyyIMLcInJrmrGU6qXKSHgItEFA7bhFD1WPSYneXp+6yVK2KJU7/dKST+fb2Noht3KXgwB6IBzfy8ywCtFxnkadcCMwJ6M3ExhCxhR5EIL8/35kUeT59+tTSLKo44whXIBg/WyBAW9OCFdZkCDrCxudxLbdGzg+p1D62LbQXkaatX3+r6WMNvqTJXqvv89vIXYQNETjBpWsGlgGEMX7an7hIfVsCRVLMX0IA8jyRAG3TifApOiOB+hOIGYUvnVXNcLe0Lov5M0eziIWTdgIE23ZWpCxBgD5CCap6rrWubzNnTZfPFxL4kyPKwbiHYbMsEpxLoNlwaDBfpUI718+bLb1HP8eZm3WniwiGB45t6Hn8uaivZl33LWRdzK2Fk3S9W7BCXIY+NoPJk/T55rgmwVWtTlN/IOjpKQ2dvQAUP30Ck9v4Z+ofR1y9wYm9JD5aJmL8XuTx+XJt2zBulpAKv/zyS5IiBxMzPX8QILdfioBxxeSRXU/Ge42SVLCO8Q0Kek175cqtgu5jF0HLNbZ90a5HAsbvXbTQg/DxBl/ZffDggX9189jYLLIZbJNkmwloa3bYxbJDptDHn8uNAAyp1A7jVr6lhfai2ojTqD5m0auyX+lznZVL9IsjbPBpxI+vGVjGmXR3lTiqO5NdRGDaposY+gpq1pxAPM7T8uh11088jmV3Dsaokjma3YSHv5Fge3gTN6sgfYRypjGu63vz5o0vgyZH/DVCWpvEXLnPJ+8x4dDEcxhfpULL+4AMlltffo4zD+Z+3amDB3ZnslSBjUMTxoGO1NLPTU/X+1z+m6X3sRlMahgDC19hfWl3/uxpNNlPwzEEAgLzDYRBgtI/I33myKqd0lLlyl94Iwq6UrSW5fXr1+7njgN/lCd+u0WeeA5JV7VJ1S5bUs4khsCQBCwbn/QU7wgSHC7jvRZJXJ5FD+axzWJxQ/YrFjUd5qS9daDlGsboKNI4gYcPH1pePykt2mkjJIx6wT7Y1JcsdNcs2itPH8tlj+24aGuck5TbkeWKcAfBYsFyVhhSKYex5YPrjDiN6mM19TJ68rnbswkbjGZSsmsGlnY+XaQkjurCTBcUkrbpgkYfWOVqE4jHGdZ89Kr1E49j2Z1Dd1ElczS7bV3oRoLtQmDJdpMAfYRNRLsTGNf1Ba9eCkbemCvfzd9yI+HQRGkYX6VCs7j9ZdP05ec482UdtRHF8cBGDFFODMvSoIMLWcsJfzBnut4HAZa+feTNYMFbQITS+FWi0tDJv2UCwQBBfVEjfeZyS8GqqalX7wTrU9eK1tDM7e3t2tXN88HsSCR95S125y7TiXDgEgQaJBC8vmtNQtUqR17rZayXtElVL/BYk6HaeVWMlq8LHmRSTR0K8gnQcvk0OIZAIwQsQzkSdd7xPEt+NVX+F0IU6Ooj20nCGJtFjWMGnyBLKiVjYkuzmLG43rOirdlhQUs33D6yHxcgyCcyOBDPZ/PqkEptat1CguuMOI3qYxa9anqa3jd07igTYUOSuS8YWCbxaT8xcVT7NrqmhLRN17T7qFobQwupf3AC8ThAy6MX9O92FxrkU66fuFvC4zcaTc8czXHUA+dAsD2wcVtWjT5CUesYtwq70TZNjviDJDsmR4qqM17mhEPOpmP4KhWaMygHiwQ68nOcedGCnKxGAA+shvqUguosZD1FNWOhdL2NoE5J1s1mMI0Dpr7UfA7UGJrMb+TMdQhoNeGRPUjHQUViAm2uPZ7/6TnojRHGZ/nJkye7pQ1mR3bnk/1GfwQqe+ZkCIGMBM6tCSdFLHtH9c0W43toInBevHhh2RfqRpMjWZW+ZGEiXaRRaUnIPzsBWq7sSMkQAscJ3L1719KFVA/i06dPx4s7nkPwqkuL8PNCO2oWjXuk5zpe9gxtzQ7TW6LESC8+qcRgc6Ol6KT8XWJLzt0p5bRr+eA6I06j+phFr5o1bQtdVMIGe51zzcDSzqf9lDWf7iQajDYn4RovMW3TeDa9uEZ1JhCPQ7Y8enSpkjh3FFUyR5Nk2WqJCbaroaYgnwB9BJ9G9uPnz59b8nTVcjBIsm9yxFIiaSYChEPOE8bwVSo0Z1AOFgl05Oc486IFOVmNAB5YDvWlFrKWw3gwZ7reBwEWvb2bzWCicLC3pq7IGHtpijoEmYuAGy84hUaw/MvJYNxA5dK3fPD27VuLeEKxe4+H5T00kwyVgzDj9mgLH9JAoCiBYMC0aFmLmSuI979tsphGJ3PJaXk29eEXvXl9TZIK51X6zc3NZkHGOnYzHxJUJkDLVRk4xUHASEBdA8vj+ezZM2OG5ZLpzZdBM7G7B21pSrTq9PRvZp7bcStnynI5W5x5Kp1ekrPCgwcP3PHagSVqXbvXP//lyxf/Z+qX/fx748dDKhVXuZ2r51Zc1UacRvUxi141nS1Xd/igzP+3vfO/tmJ18vbruyYAPSFoBnpC0BuBGoLeCNQQrkaghqBGoIagRvDVENQMnM9c1rAY6IZqGtj94zl/nMWmaSgeiqqCpvcmbLADPGdgaeez8ZLEURsfoNOKh2867dAfuOOW0ELdX/MAcT09y9Tb3TpxPZaVNfCMZiVAbifYRgfGE2CN0JW5TprqO2GLTWgf231VX7RJUv1wpNgiBRwBwiGvCcfQVQyaH1ASkwR2pOco8+QIkjmMABrYD3UU7PVraK7mwQdZ58S4eD5L74sPwZwAe3oZ7NGjR3ZzmXaYxV7KhJxJAjpDecFzjXOn7o70MpgWCcbzT/Li+nnNyWHKZ15dXeUL+KtzZ6F8gYYJ7UPNjW91K+GXC66xkNUCcONRCWj2XfbFJ4vX1tfPtDojq3osLV52aRH93suk7qkXvPo+SWb7mXiu7Y8REp6TgH6h2nIYRSFlXdTakGrkJuQlJXxd/XIlDx8+LN572VfgFFpHL78VBaYAvqZCByxfcapqm0TO4WFBY7sVPdItxsr31ak6FOPvOsmO01F1zLL8DHdpuirYdn4ek7DBPtDnDCztfDZekjhq4wN0WvHwTacd+gN3fMADxPX0jhruriezpgae0ayhx70iQLCNGownwBqhN/Pokcdcc/o6Vz2dCc/h6OlG9cORuVbIjwgQDoVADqCrGLRwQElPEtiLnqPMk8NH5jACaGA/1Gc7yNqP5MqaWXqvBNjv9j29DCYKjx8/rmZhOc1WXTk3HoyAMYTt0Wt9xf5ktUd6GUwdfP78uXF3QC82VLybZ6x8EnW/zB6vkYS7WvaAsl8fqflIBCwvR3Xqr3Zsw7Owk63IKr58+XLyUl3mmzdvil8wJu/Q5FBshYSyhEUbItOnXlRUzi1bIIDn2sIoIAMEJgnoiLNerJq8FGZe0G9KjOjNKH1HwEovKV9c/KIBrVx0Ej2EMDJt3xwIA+aREm6wLXxNxaAYV+LRj3pVNKRbwkqKcWldE+6uQ3ZqDZDB955hx+nAOlacm8O+csj4LUtj1Juwwc75nIGlnc+WSxJHbXl0Ti4bvunkCnDI7vd+gLge2oHD3fVw1tTAM5o19LhXBAi2UYPBBFgj9AZu/L54PaeINkkuuPnWm8l26iccCsfiALqKQQsHlPQkgb3oOco8OXxkDiOABnZFfcEDORc5yNoV5prKWXqvodfv3p29DFY9n7UO0XeJ9eNIzQcjcMGvap785QEFCpaveNzXKEz2NO2Czm7aD3r62/UKsj26krf2N/ZL6EUO/9sFxp0RizDhd04XD+xaKqQMBDwBaaxOlvuPwxJ626ro7qXtRhuySGzVWZxHFRZpkQxzhS2/vvLx48e528nfPgE81/bHqKGEvJrSEOaYqvRiVfGAnYZV++Bj5IlakeuM3FP07DMqb/w49y0V4e1Flx0WbpgWauZRBU98TT9olvmSb10LxlCrr6+v8+XXXDVqwr46tQbI4HvPsON0YB0rzs1wIvdTLb2M7beYtIa17DL1FsxiMQgbnEqcM7DsNx2G1Wy0bE4edpuHjQsNiQC+ya4Gvb2hXRJKFgkYN/81ptF+SLHmJgWMTsESIOXlGblOzEsy7CrPaCyosWYZSgTbGThcak7A6A5cu6wR6vgbdxLCL5k95NmqOnpd7zLq/3nCob3rqnFAMWhdp9X2K9+FnqPM21ekY0uIBnYd3xMeZO3Kc03lLL3X0Ot0785eBtP7MPYXPEJkxnAkvOXwaTYK80N8kecHOswxOS49FHiyoZBJ+JZRmN8qrelsOa2i5rR38/Tp06XtGitXtcanSksFiMqHL3K8fv06upp+NH6ZdDiOdeYxbTqfE7aYLzn46mYFG8yhbXOyhON/CEsWrzia2jfUCqptZ1Wb3hsvGgQ1Pf7Xt9RicatUkg947704NM0H5VQV4rlONdzFzo6fbsbYb7OCFZGuLCA7XHxhWNtPY57pRn2JXKfeW6sInqM69VHhevGlMgXq+sbu9N6uOYLsT8AbGxofzxgFG18MX1PB3PI788VQrdhupNWWRot1ZgpY6t9dpzL93dqlw+84CfhRdcxiRXVmt7fKhSokZ10MUSSPMdKrlpywYRG6EwaWEZ/xa4pIgLqPFgvgai5uLtUJEN11mN3mqF87+tjbtBpRWDTznL7JCDAqNt5AbUSRlnLoLXbvB4hRfys+HjXcLaLoPUd4RlMcAmOB3iOVitHbLKQtzuUQbI8f/bmxOEO+JRJzHFgj1OlDxUGpZ8+e1bXFXUsJnDYcmgR1AF3FoE2OLJkhgb3oOcocjpolffLosXn30UCL1lWXOdtB1mpQzRU7lYSl9wDIKfZMzs5eBlNPKgIL3XWp72jPoO96aWt61rWznSq/yLnGydOWOtLR44TlFvZk7Rsxb9++1fvEi8babiuiU3eLWjEW1olVf5BOgulhRvHFrS9fvhQr16nW8J2x4peAFiu0mI6LaM5mBSsi3WOB8BiZyIeHzAZ0RzO9OCX1+1d6GNxJGP2UbXE7Xqdt9O5uJwHSatVWeL4nLaAcuY8xoY7FAlgm7GQvyMRzoQMQmCSwEauil5AVnoVeclJa+c2RPkIyRK5TEvqwc1LCRZlahhRN06tXr0Z2WacYK4KTMGZeROB4hYsD6rtcDMl8yerEXlZJFpULv322DkgYgmq12Psl/0N2qo78Re46/I6TqB5VxyzLroaOeFI/5fq9X5O5ML4B7m+ZrLNJJmGDHeM5A8uQz073FoijwkE8fHpHWopvOrw2XqSDlinQW7CuDxDXC3/IcHcjW3A8o1mvnyevgWDbYsM3Mt8PoKusEXoPovZI7SeqnTAWH91b7JPUb0G9u23z6rE7gK5i0KpH/zw37kXPUealOnng6PEiQS8auFQDi+XDIzoaU0sEUqzTXiA6jTN5Y9eDrGmLFsW2zOu05kU5LL0tkC2DtQh7rvCfvf1ZCEYdloXdWy/XyhsRmPyo3yZa28zO75/EEmXqxOewXs69/NNppIovIwnFgL5HwPMfl6LQryLkK/RX9VSpX2dltcKgRB/VVvE5lna1iiIpkvBdUGK9uoa1zaW7sprr8pwwYf5FBJsTeMv5+a9okq5KRSP7oBeNxvQoPAIbDm6YXmoH6iSffDU3FEOg/vOf/9RVvuiuyICEMvj0SOUPrZkXIEocJu6yPF2Q0i4a0GJhPFcR0QEKyHpEs2byo0zx4M7KwE5KEmWOn+OWySghx5jluYg9pDTMR0hDUtep+LC55hSHwMUPzdtNK7S4xXAsfHpM/JAKvM0cfE3FuFigrVGzyDWMie4O2amKwe10i7c/mcT6Jbxd+Dn/tUZvi60fVcfya2qNuAoU4VQXiMyF8/tFkSTVsNiSsME+uHMTM7QbxwssHZ/97i1YLJsbwa7ePIqK9VFg1WKoPGla07Oon813m4stbraAZay7GvxFZIqOoKuo2/dNDmYkZzpHXM4wj+mH2LgbM2yL3gkWPSCYxOW70C8x2e5cZtfIdrKPFkOxRqpIabt6FtfBObZh/poeTWKcy+QZzRyZSDHC0QnTWDOC7VAf0vT4Tf45lT5AvsUduCHoaskPvEZIH4KkKu1zusa9B1DX5l2w6P+a4CHyel0n0Xo4B9BVy4Bi0Naryq5r2Iueo8yL1Gy/W7XFbvoIIZNY46fmBEAD58hM5uc3Nt1BlGifatgumcXo9VChSVA+M6PP/tKwqImlt2c+mRi59B7xsofXwlaJ4kPlCKsUrlXTu6gnWg5FNPzHkXq2TW4eRSbh3MkY+ScVu9NerTaDMr32lwbMHXv046Ra5D4tzsZ31j017zHWYR+9/BbZisJoFnv5lSiWzxcwmg7LuYF8Q0uvblawpR3ZSPl8DO1UNGWu6La3/NFxk1C3fdrPoN7CqP7is0bZ5352w3VQ9UfrGY/CJ4aF7xLJ6Ds6ea4Bgx41MemXPXmXaD41LN7By9BPA/fiuaIh28tHy36BG+V+QzzJKoorvKZFCanH5O39Mi37jxKy+Xyc65HFYUlmOdO5Glrlp7rUzykUTeIA45+6RWljUTCnwOP1ttUo96gHX1NBNZ1ukW3UxzWzIArRBxgQQThkpyoGt9MtqYakOUfdcfJIj6pj6Xo5Hdx+UVwYqPsTTpENSeVxOWNsixSg6J3XGEyvYPnEXsKGcwaWGp05LQ3zB+hJXosmrxJHTWI5ZGaojXNpufKN9B3fZBkIS2TixrqfH5+U07gbM/KRrtFQyyRO9qhhZhj5zM3EMH/k4wN106JUa9xZFOP1juUslkS0R6oiz2gmZ5NF8bBmDh3Bdmgho/Qa6zSpmWfOZI0wYPSND4mk5wPikwH93VETFq+0xuAMDofWk9+7rmLQ1uvAGWrYhZ6jzHZVNO4ArDHmdmHalrzgIhcNXDSUkbuPVi4cZI1gGhVbz+miG/t9ZOkdKW34caTxXPvyQD8VydRsWU54oCNpZmQeeUlHAH33M4ntPKkaCSdsKwMnvDTm4ODc855Om/tyk2Ef59ID9vTtiwQv5CKp5sD62nyikwsMT8BETRT7XnxwFdawCEs4EXy6+FjFsxr8NHSzgnl0+0pkYujQ3KWuVjn9epo25/XNJ7oKMNm1oqnUHOxkpSWPalYM47s/mdDsmJS8U2YRiBdSgX4nGUZWGxpw37Uo0UMt8VwjR/kibWXscKRgxUigrfxhXBFJEn3sZ/rSHtl3yqJAK62qYY6kKuJSARVr2GhUVRog9SZQtIoKJPpFialbFGE1Z59Qx/BNkRpUf8TXVKCzHEOsCwyk3qGZlVZXiFd3yyE7VYei+V3hmGbS4RKsuQy+wrkpP8ChH1XHit6n00ot9MXhjndRHqeEI81LKOrkFJBuEDa4SXrCwHLvewtzRjVV9U7xeTi/oiaKi5TiGjOsQT31ruRsCctGpRvxuvCvB8+iL8A3FRH5WVycKW1HMJx3XobJRD/XGfXIaKgHWAk7HE9sgFQhriOFu9s8XVDURilJv3VNuhnlNc0nOlnXUM2iNNYsApL/SLDtdTVNsFmaV55FV1kjLMJVUdjopMKtkopWuKWOwJHCoToC4V0H0FUMWjigpCcJ7EXPUebJ4Uszi2suH0buLno06qoWlSmW9TlooJ1hZpGrMMPXk27Ydt2YTZvzc8EnugrgOx4l0mNCXp4oMWwjURKy9I7ghx+HGc9dvgwm7bHv/47fg4um3+CP0SmiUKvStHzeYPE21VwKZC6n6wEFMZmz0Z2eOUlJ7DOo6xlWe0AZDY1GxC6YZffB1a84rKGKyqGGTYt55GKL3U9vCcWL1MYOJKzEpxeZDgVh/sbeic0K1rvj/erPxNCRFqXrok5GKVLmaL7ro+bCsMAoIq92U3minB6yqc6ioe40HBEB/3GR75DwkTr5enaUCM9XRYPuP3Za2oXuw7c1mTiz59qRLoWiWqyKH2tNJU298PZ+aftulMSLThz2k0o126eDBBu59DNaxU5WIvXmAtV1IFzlabteXV1CT1ujiLeJVPIpkVv0s6MoUihhp+Fo0sfxldgnF77GjY70MFSnyXTdgYNoLIZZfvXrkJ0aP5smW5zUkMlMKUAPy+mlmlttjVlNHFXHNGSTo+kz5aeaD2vk8sTWj3J0yYuRJkZuBRelImzwI3iqwNLYWae9mkqhqntiF09Evjudaz6HOOrig1UhgAy4DJQfxGKix8Zgndh5UU/um46xGyPfWqEbS29ZZKi7WuniE7Q5nZeV7ipYiFQNzYnh83exTtS4e4GLiZEhpWhb5m8PU6w6ZTnzNMasqkKVs9DwMkt+jWx4e7/0or3lMdbMd9Zo1jptG6bLItkoL1vzhLGzTkk2G2w3xzKmQtYIXTkX92GcVo83y117vZfKDxMONQF+DF3FoDVRhgNXsiM9R5mLenjg6FFd8yujYqLTIhcNLGqgK5AumvyQRds7HGRdpNgsvY0aWFFsm8Zzry+D2XeUFIJUjNYeb1FP5054ePuYJnSUs8cO6S4ApjQyOdqs1xzu0a/USzkxesQZUhLtgBQ3ryMO0qvmfa9T10gwaa9lZ1Zt2bvcCnv0kGBuw70o2Nxh62hLZc3BgrqxUMDa23RsVrAedmBknXMx9GQImBqoVnPEdVmjLCWPpnb0UcrW3AQtAq7Wi0dA1szBVJgUe8REpiNa8KSVNMzRMFX4DsnsrLRubyjMyKqKyqk+WtxQhcyCVnQQXitazcodea4KpFu4RcakOLv9sPqENEETsOs80tBbtN2L5BIyjJ303w+W6i+a30gqfVRfeocoXkKNiwWdPGzDEZw0yPKVDZvwHZxMFJeczZ1U2qKa8LHBXGCT6oZXXVU40o1OYtxCpnQGX7N0ICxmfGlYGNU5GZMvlXNR+UiAybmzu04tItCp8CTJucxj7DjNkTyqjskjzw2oy284ndOQQ62HwBd5Q+mbbveeNKyneTp14hE0wgbPPB3liJXXq4ZR3+DAUpJPtjjZ0zBTIbeWBg077rFXJyQMcVQ1vS3fuFJLx5jWDEBNsXDupOlz+qbj7cZooDuZxLopIHffXPklSTGKSDU8ynHuIzNlWl3ae7hbR3vk/ptGSjpW3CRcum7NK0BxWJvHsXl5HISiVNEs0EfJ2c9oOJmr95Z7CxYilZ4ffhe3zoZLSTYYbIdjt6O0hoA1QtfxsszirgJQeYaAxUMt9dRRnQ3XMpmONLl0AF3FoDXRhGNXshc9R5kzenjg6FFdq9hSkFY3P2SCBmY0MLw094Rr0vtHEYJWNMoJa1uZ1qgVTdxFDrLWKfaAA94hcAs9DZlGViXDG9ektbeQLsT6HaCS5JMtql/5P+lV7+dcN8QxL8Q2r379+vX6+roomwh++vSpWGwvBV6+fCllctL+/v3bJZSjtE6z+Zy67mgXVX9uYlxdXakSl1ajdRVu/64bN27MCSkU8hN///13VECxwvPnz6PM6o/fv39//Pjxt2/f0hrUeh35UElUrdMKpyQ//v1L2zLmSB/+1ZHboXq4e5VjwaL+vn371qnrZK+NkqTFJJgseCjYixcvbt265Uv++vVLFkMAfE4m4SxveHum8OQl0Xj16lV4STP03r17YY5Lv3//XjqQ5oc56pq4hbe/efMmVE4NjbqWEbifVkhOR15D4GR2dsOlRfLBgwdhX6L0ZgWL5DzYx0ePHn348CHtlAzFpBal+qzhVnQS6mRamyVH+q9dv7zzqjaGFgEWlXn69KlmYuYWKb8KCG+mTPGSZrfMV57JehuVitF1Mqo550FkpZ2t8IbC2W0nj8WPpJJ3zZEF+/z5c74JzYWVgz5X/8k91xyWLedryGQEJmN1F4Plp3axa5o++tP0CQMed5dyMjNI6yYpqq/fiyFRJdj6kMwJpv+uCT/B9TEfCcgLKEBKBXO49N9fqks4wRyxUCrh0ubCnTt36qpN75IJlelO88McCaB1hFxJmLk0raGU30yHTN0RzKW1rSmvJbYiWK9Lk1U1WTepy2ooUgaNrLZi/QjOBTaTUqWZqs0pib+k+TIZEfkCR0rgaypG0xIe2PU/XdnJMHr1rhCv7pZDdqoORcO7DrnjVM3nqDpWXCTKcWuaV3NzN6ZuNzUy1d7QbelE8ZI20BqucVL5UyBpj9IyxZxjhA17DyxPtbdAHFWcldssILMcri/8oqbVOlQWVUsMrTr1XwT00XFwC3mXlnfot+I4oW867W6MtEsuO3LiTscyuzH9DLVTfqf/ofIrnd+2cjLr/wUfIHoZqhMbD3fDcfd2zz043tfpgqKJkx7u9xkN1ky2QiMYTsOMNQuL2dME23lWzpLnw5jMY4h85Se5yhqh60Bre+Gvv/7KNNFkEyZTP5fyBDYeDuWFb3v1GLqKQWurFcerbUd6fmZlDleCUkK3GHQrQbcPtlIzLxg9hl3b+CL3zBpoV7C5J1xS18lN1KMeZA0Vu/mcXXPA2z6UriRL7zyxjsZzzUt1l71XCpqnpqs6yHVZIdu2XuxvjwKyqm17sZ3a5nBpvrle65Sh0lExPcxYr1f6DjNtRkQ1+486A1FNKRXYV9s1YdGT8CByV2FUuR5gRAwloU7KGtutHmW9+Ose9PqGNCKpMKFsGU3wlSiherTrPWn3igoZ1jMyXXzzfqQwYVtFwcIBOl56ciLkzY4UOwTo0lLd6q/8lHWdVOawFU2l5t+6sXI0NdeKNlYFhGtpQzJQqfUIabh0XeUWYYr9SoVpnmPxI5a+NCwjq1vsZtECr5HnzJ5rDbdL3SuTWFSYTgU0hTO9loXv1G6xWnmcjGCWKVZsoq5A85mrYC+KACcFUxlZ+wpzp7vm/Oalohr1ojiC6m81aiGdjFhSpZosNsnfmFkd3mS0fcuX8DUVozM3H0MdU6hcrDldCV4w+j1kp4pD0LVAqA9hWl7bOYI97jitIXZUHSu6IXW8a1nHowAAG2tJREFU2rNMmuhJ118UI1TCYjr1tmuGXvcSNiwCuOvA8mx7C5OTdG6KVcfG6X6ROF98t3mRVm+qsMUfzQ1iq/xqv2AkWXQKB/NN7Makmplx5Zcy1C4AzuuwNhDSvnTKyVvRvJxzVy3m5VLrxE4Y89VaBn0OZiZfelJUYxWQ98xUMnlJAqc+N+1jXeWTLUaZWLOUdsaaRfTsHwm2U86LcjpNbfsIbr+kEBWDMc+cNcLSAc27gB7+famEJy+/5XBo8NAcQ1cxaIPVZnfN7UjPT6vM+THyAUnXRKfosavMc5VX9+W0Gmg3a5Px8wkPss7pXu/8yceO9uGbLMnSe+Wo1Rmc/zc5GLvI1JZcHplc2i46Yhcy399OV+sUy96pC5acIxY+jVNauzBpSWXK5YQlLR0RTO1TZ85NSmlXHv+6VCRn0ZMtPMsp2o1wrO0bcNIE+cUUvmqwkLFsi4SChWlRLepeWH5kuhgrjBQmbKsoWBHprgukMbTFXSpKSzVcVFWb3WppOshyThrVcICUzsf0l+Uv/YmknfwoUy+Dk3cTuqoy6YhMVqhHxRZ7UgdncnAnxeiX2a93dUx0V8Zfew4WI1wtgLvxnJ5rJbSL3K4Z7RVjcCJvxmVRB8vjm5N9y4yFZYr5qtomOs1cO2qRWe8jNO52F5wZiDWXRLLoQeT31VmjkVcxFZ7TDV1KpTW6UbsK5X13KsAxcsTWjugwq6Q1YzenpSFGzY455Vd+GhJffJFyyE6tGeWV94bKEKZDI6N0qgkqrEz5lLCkRRiZUJnlzDhe3HFkZPOIdjdxNDSWFaK81SKvrQX4pIObdIWSYbKwp7o0odosKre0DGHDImI7DSyLkeFSbawobww7Fw1HvjBxVJ7P1q6u2YevUMjJW5a6+AqGp/JN4jnJeUCmjF5mdOyWvLmoGVd+KUNtMc4KFZqjmKuw02HxzYa7cxy65lsGPTOD8pcsVk6904jITeetrq6qjDGc7vqMBmuWKmTGmuU1pHjVbqIlw3otku1dtB6ck/9SNjwcmq5Te67je8xnjdBp1DKTV5tpnRql2kUENhsOLerF+sJH0lUM2np9OGoNu9PzEyrzgaPHMEAdll4ZCZ9QA+3WL12SS3uLtx/vIOswZY4a6ndEIeMpIhlYekdA6gzOjl8GU4cjBNFHyzdsFa3GpgpEHRzzsU6xNsVtTphJgJObcZltZW0rSNPksHWjNmqFyxHTf32U11G+rspgTR7xCWVosol8qUjO9XoOtcvfyLMciSrUIfli2j0wCIfYDa56pKrmmOtSHkh4te45tAQIK5lLFzvYqUAxVujUbrHaomBzJI+Rn8bQRkXKzB3NAlWrGM5PE7HyZtDNlKINdAPXxBL2HilZgBRjRvE0wWVGdIt6p/9KK2fOdKT16JZOz6c9KLswqXitcix+xAs8JmHZsDZOn5UCZ2bfHP+9e66VxC5yuyzD3HD0ztcUznTZvsBuLqfMV0YwyxRrLpKrsN/MXTpbNXapj7B4zO24S3U5s1YKR1A9VUnBl1NzNl//fVCtSyoQlg/T0hZ3S6pRUrOw5Pq0REpbOUOOCEuvFgE8ua8xar6QalKLlYsD5/Q8bzCHaeAhOzWMXtTQ5GzScikqpo8Z7FIeac52dpxS4ZfmZDobEdvRxBEEjaxxSSVroNhM3lC3pA5RY60Rn6xKmZlVYVtv2M8iydcYdYCwQXq11DVvIbCc1N5odvf+OBc0LrVXi8ovHSxBOHkctQhv28JzwVhvzQzrH7PiOI9vYjcm1C6XzrjySxlqi3FWgJT2pVNOJqxaaXOMoY76NTLc7YQxX61l0NfQ1txfFAPL/sv56ha3NldaOfYZoRv7qY3jgDVLNSpjzdYoj7t3afxGsO0GqPfUXj+y26lhqY6JMGuE4vCJamorXI52VIq3U2AMgW2GQ2P67ls5mK5i0PzIkggJ7FHPz6bM9vXOnHtdny/modq0Sq8XrKKG9X05mwbahztd3RvP82SQSv9V7b4OslaoZZNbFLzZB2tpycwYTQrP0tthqTM4O34ZTIqVGoJQRXrvyi3V7PXlw94NS9cp1vrODqghZZjZI5A6aWs+vaVJjnZ2Wj0CvFQkZ9GTTT3LkcDy951w6RFChf3REwi7OqkJu87Yq21bshgrtG3OXltRsAH254JNRK5TurRIGOm2brHTtpfUuFgsySJpuxbWHFw0be0ofEkNln2mr+lsJ2PoO2JJbHD05Z2LkhuXoGtGx997Ks/le72jhGZrUWE6FdAUzoDiZbAUe++Zq9kqp5a22ySn4cIhozZLL/XrsqKOyXcnvIRRYLMe8hjP6+XfWgJfs2hEFBhbooWiWiqkXNRu18KH7FRXYnOVp+N+gB2nuc4uyj+wjvXz/rISss8Zzm29oWrLtLX+EmHDIob9cMlMNQ8sT763QBy1SLcvVbjTrmbq9zM5I1ccZ/BN7MakypZx5Zcy1PlIxhmETT1AXGOjNhjupkoyIMcy6Gs4u3tlAQ7zjAZrlqplxpqtVx5XA8F2ij2fM2ZqtxrfLdQjYuc5kTIG+NwGyJjWacVIYIPhkFHyhsWOp6sYtIbqcZiqdqrn51HmS+0AhPFkp+gxbGJYulVfzqOBdlsXGZPTHmQdpsxRQ9pAtg9WXUmpfb9tap5z+UHZ98tgOhYWqab/qPd2fCcPk/C9G5lo5ck2OAoRxsy5HC+8VK7t80JtUrd9+HepSM6iJ9t8liOpmhzgc+ok9VhzvFjbIkUFq2giUvVhH4uxwjBJooaKgvkpf8hEFENL6yq6KWPYauKonjWzpkL4trfI+sl9FGdupIT5j6pNdVrsaqu+XMp3hBxG9tfIzaLkF9HeM3gu4xhtqhgP7MMZ7dLyOJkxskyxtM4mOcNmbtvZ2nzhkBmd6kvqciufKA3JvwbmhIwCm/Ua0nZ1Vk3y4je21d6KJUxIoNMqKWxiTXrNLoFiMIuerxGv7t5DdqoORfVdkTk6xo5TNY30xqPqmBY1OubV8Muk5A0tjqmtN8yHcOloVucQNixC19Y1dwos2VtwY9p2sI4dRy2aBU0Kt1qtRI5+0UeLYW/SWVfJ4X0TuzGp+mVc+aUMtWXjV8Yz7UunnLpnIosm5qbC3U4Y89VaBn0R0kxhtXWAZzRYs1SjMtYsow91l9rGbwTbdaNw7Lva6tiZ1why4qm50KQ7tv7stHebCofGMzywrmLQxqvTZlvcu54fXpkvtQMQeupOC8OwiWHp5n05vAbabVf0hKtu00aBR6sDSKpHo2OXv1XJYcocNTTyHHVbtWfpHeneDX2ORndfH+/cufPjx49UZu36PX36NM0nBwKeQKg8MjSPHj3yl/KJr1+/vn37Vrf8/v07X3Lyqg6FyGfIjT148GCyAJkXIfDp06fP//59+/ZtqQAKoB8/fizXKKVaem9a/vv371IwiSHj5uyb6r++vnZq06SJtFFyIFBBwOmq5s3SWSOVlj7rTxPn1q1bFU1v8BbRcDZE/yu8g2ciLMeY5r9+/ZocJq2QJ/M32Gu5aY3mpLQ+c1H84O9qlcBztSJJPRDoSkD2ULbC+YgKB6FVg9ylvMOOPKbziR8+fCha0ZS8nmRr18YeIWgRp4bSeiZztBCTw726unL/0487gjzZwR6Z+BojVe0SaKZLG90KrniXlPDFixfPnz8vlrxggUN2ahhPBbdeGRZFjKfacTqwjrmuyQ8uXSw7FZWHUgAgh2hcJdm94ZwfVIvePw72hoQNi+zSCQPLXe8tEEctUu/9Ft6LluKb9qtjSL5fAgcOd7c5KDyj2ea47Egqgm0/WDt6kOdl3kuCNcL6kYqe3mqjQ1twg7cy1vfiPDWcORw6vK5i0M4zkTM9PYaeo8yZIY4u7WUTLBJ74x/RwIYDpG0BHbqueDankPJ/jrEe6yBrQ7Btq2Lp7Xm2XXrv/mWwN2/e/P33356OTwgT6z1Pg8Qkgffv3+tchS7JB9jfBAurctvK/qUdaV14vlNOQoV1lkInKtyfjjbqlR40M2S4zbS2JLRnpBfN9V9/GtZwcDWyGlA3sgoCNKzG0znb7CxSQWA9AUVp7oy7Zko0ZTRf3JEyzRoZQP0/w5SRd5BryNgQz8RhOQOT9Wo2voZo62pSgEVHeydraJWJ52pFknog0JVAxkGEawf5Becg7t2711WeAZXLOjmH6BZNChXUqFs0RUGC4uqK/modpyDEOVYXn/tqw48swZqMNb7GgtHtEigk9jrvdwmknIqHNcGl7QozLLVtpMwhO9WbLTtOiwgfW8e8K/yfDab/3WISn9A4OEfmvgaoYnkYekOFEN4tyuyEH7fvDT0rb0I9KO/fXYxE2CAyJwwsFxmWrRUmjtraiJxcHm9v8U0n1wS6P4zAscPdYRgXNZSJlFRPGFu68LIiCF8kD4V3RyCjQtIfdcdtPB5pF3d3Y3QAgVkj1A2ijiXolJceCmhfRZsD+pp4zurUkRx81wnDoVPpKgZt8ITaTnPH03OUeTvadU5J0MBW485B1lYke9fD0rsh4d2/DCYW6befbudgbsOhoioIQAACEIAABCAAgWEE9vUy2DAsNAQBCEAAAhCAAAQgAAEIQAACEIAABCAAAQhAAAIQgAAEIAABCEAAAhCAAAQgAAEIQAACEIAABCBwWQL/ddnmm7Sub9vVS7H6unF984e+vUlf/rH9Lzpt0nEqgQAEIAABCEAAAhCAAAQgAAEIQAACEIAABCAAAQhAAAIQgAAEIAABCEAAAhCAAAQgAAEIQAACEIAABCAAAQhAAAIQgAAEzkPgCC+DabTu/ft3nmGjpxCAAAQgAAEIQAACEIAABCAAAQhAAAIQgAAEIAABCEAAAhCAAAQgAAEIQAACEIAABCAAAQhAAAIQgAAEIAABCEAAAhCAwNkI/P+zdZj+QgACEIAABCAAAQhAAAIQgAAEIAABCEAAAhCAAAQgAAEIQAACEIAABCAAAQhAAAIQgAAEIAABCEAAAhCAAAQgAAEIQAACENgjAV4G2+OoITMEIAABCEAAAhCAAAQgAAEIQAACEIAABCAAAQhAAAIQgAAEIAABCEAAAhCAAAQgAAEIQAACEIAABCAAAQhAAAIQgAAEIHA6ArwMdrohp8MQgAAEIAABCEAAAhCAAAQgAAEIQAACEIAABCAAAQhAAAIQgAAEIAABCEAAAhCAAAQgAAEIQAACEIAABCAAAQhAAAIQgMAeCfAy2B5HDZkhAAEIQAACEIAABCAAAQhAAAIQgAAEIAABCEAAAhCAAAQgAAEIQAACEIAABCAAAQhAAAIQgAAEIAABCEAAAhCAAAQgAIHTEeBlsNMNOR2GAAQgAAEIQAACEIAABCAAAQhAAAIQgAAEIAABCEAAAhCAAAQgAAEIQAACEIAABCAAAQhAAAIQgAAEIAABCEAAAhCAAAT2SICXwfY4asgMAQhAAAIQgAAEIHB5Ajdv3ry8EEgAAQhAAAIQgAAEIAABCEAAAhCAAAQgAAEIQAACEIAABCAAAQhAAAIQgAAEIAABCEAAAhCAAAQgcCYCvAx2ptGmrxCAAAQgAAEIQAACNgI/f/4sFry6uiqWoQAEIAABCEAAAhCAAAQgAAEIQAACEIAABCAAAQhAAAIQgAAEIAABCEAAAhCAAAQgAAEIQAACEIAABBoS4GWwhjCpCgIQgAAEIAABCEAAAhCAAAQgAAEIQAACEIAABCAAAQhAAAIQgAAEIAABCEAAAhCAAAQgAAEIQAACEIAABCAAAQhAAAIQgEAvArwM1oss9UIAAhCAAAQgAAEI7JfA79+/i8Lfvn27WIYCEIAABCAAAQhAAAIQgAAEIAABCEAAAhCAAAQgAAEIQAACEIAABCAAAQhAAAIQgAAEIAABCEAAAhBoSODGnz9/GlZHVRCAAAQgAAEIQAACEDgAgVu3bhXfByOQPsBA0wUIQAACEIAABCAAAQhAAAIQgAAEIAABCEAAAhCAAAQgAAEIQAACEIAABCAAAQhAAAIQgAAEILAvAvwy2L7GC2khAAEIQAACEIAABP4Pgffv3z969Ejvbt3490+JBw8evHnz5v8UWv6h+CYYPwu2HCp3QAACEIAABCAAAQhAAAIQgAAEIAABCEAAAhCAAAQgAAEIQAACEIAABCAAAQhAAAIQgAAEIAABCKwlwC+DrSXI/RCAAAQgAAEIQAACFyHw/fv3x48ff/v2bbL1mzdvfv78+d69e5NX85m/fv26urrKl3ny5Mn6V87yTXAVAhCAAAQgAAEIQAACEIAABCAAAQhAAAIQgAAEIAABCEAAAhCAAAQgAAEIQAACEIAABCAAAQhAAAIRAX4ZLALCRwhAAAIQgAAEIACBHRDQm2DX19dzb4KpA/ppLxX49OlTRWd+/PhRvOvu3bvFMhSAAAQgAAEIQAACEIAABCAAAQhAAAIQgAAEIAABCEAAAhCAAAQgAAEIQAACEIAABCAAAQhAAAIQgEBbArwM1pYntUEAAhCAAAQgAAEIjCDw119/6XWvYksqptfGisWiAl++fIly0o/3799PM8mBAAQgAAEIQAACEIAABCAAAQhAAAIQgAAEIAABCEAAAhCAAAQgAAEIQAACEIAABCAAAQhAAAIQgEBXArwM1hUvlUMAAhCAAAQgAAEItCfw8uVLy493uYZfvXq1VILMD465qm7fvn3nzp2l1VIeAhCAAAQgAAEIQAACEIAABCAAAQhAAAIQgAAEIAABCEAAAhCAAAQgAAEIQAACEIAABCAAAQhAAAIrCfAy2EqA3A4BCEAAAhCAAAQgMJrA27dv7U0uKuyqLb5p9vDhQ7sAlIQABCAAAQhAAAIQgAAEIAABCEAAAhCAAAQgAAEIQAACEIAABCAAAQhAAAIQgAAEIAABCEAAAhCAQCsCvAzWiiT1QAACEIAABCAAAQiMIPDr16/iy1qRHJ8+fYpy8h+/fPmSL/DkyZN8Aa5CAAIQgAAEIAABCEAAAhCAAAQgAAEIQAACEIAABCAAAQhAAAIQgAAEIAABCEAAAhCAAAQgAAEIQKAHAV4G60GVOiEAAQhAAAIQgAAEehFY+iaY5Fh0y9evX3///p2R/v79+3fu3MkU4BIEIAABCEAAAhCAAAQgAAEIQAACEIAABCAAAQhAAAIQgAAEIAABCEAAAhCAAAQgAAEIQAACEIAABDoR4GWwTmCpFgIQgAAEIAABCECgC4GfP38urTf/cldU27t376Kc6OOzZ8+iHD5CAAIQgAAEIAABCEAAAhCAAAQgAAEIQAACEIAABCAAAQhAAAIQgAAEIAABCEAAAhCAAAQgAAEIQGAMAV4GG8OZViAAAQhAAAIQgAAE2hC4urpaWtHNmzftt3z48CFT+O7duw8ePMgU4BIEIAABCEAAAhCAAAQgAAEIQAACEIAABCAAAQhAAAIQgAAEIAABCEAAAhCAAAQgAAEIQAACEIAABPoR4GWwfmypGQIQgAAEIAABCECgPYHbt28vrfT6+tp4y9evX3/8+JEp/Pbt28xVLkEAAhCAAAQgAAEIQAACEIAABCAAAQhAAAIQgAAEIAABCEAAAhCAAAQgAAEIQAACEIAABCAAAQhAoCsBXgbripfKIQABCEAAAhCAAAQaE7h169aiX/pS4Xv37hmFePHiRabkw4cP7VVl6uESBCAAAQhAAAIQgAAEIAABCEAAAhCAAAQgAAEIQAACEIAABCAAAQhAAAIQgAAEIAABCEAAAhCAAATqCPAyWB037oIABCAAAQhAAAIQuBiBJ0+e2Nv+559/jIW/f//++fPnucJ6qYyfBZuDQz4EIAABCEAAAhCAAAQgAAEIQAACEIAABCAAAQhAAAIQgAAEIAABCEAAAhCAAAQgAAEIQAACEIDAGAI3/vz5M6YlWoEABCAAAQhAAAIQgEATAr9+/bq6urJUdffu3a9fv1pKqsyDBw8yL4N9/PhRBYxVUQwCEIAABCAAAQhAAAIQgAAEIAABCEAAAhCAAAQgAAEIQAACEIAABCAAAQhAAAIQgAAEIAABCEAAAj0I8MtgPahSJwQgAAEIQAACEIBARwK3bt2y/DjY/fv3My93RfK9f/8+U/j169e8CRYR4yMEIAABCEAAAhCAAAQgAAEIQAACEIAABCAAAQhAAAIQgAAEIAABCEAAAhCAAAQgAAEIQAACEIDAeAL8Mth45rQIAQhAAAIQgAAEINCAwJ07d378+DFX0bNnz16+fDl3NcrXr4ddX19Hmf7joqr8XSQgAAEIQAACEIAABCAAAQhAAAIQgAAEIAABCEAAAhCAAAQgAAEIQAACEIAABCAAAQhAAAIQgAAEINCcAL8M1hwpFUIAAhCAAAQgAAEIjCDw8ePHmzdvpi09fPjw58+f9jfBPn36xJtgKUZyIAABCEAAAhCAAAQgAAEIQAACEIAABCAAAQhAAAIQgAAEIAABCEAAAhCAAAQgAAEIQAACEIAABDZIgJfBNjgoiAQBCEAAAhCAAAQgUCagXwb7/Plz+j7Yhw8f9HLXmzdvfv36la9FBZ4/f/7XX3/NFXv9+rX9pbK5SsiHAAQgAAEIQAACEIAABCAAAQhAAAIQgAAEIAABCEAAAhCAAAQgAAEIQAACEIAABCAAAQhAAAIQgEArAjf+/PnTqi7qgQAEIAABCEAAAhCAwGACeqHr/v373759m2z37t27uqp3w27fvq3XxvT+mMrrd8NUXi+SvX37dvIuZar8u3fv7t27N1eAfAhAAAIQgAAEIAABCEAAAhCAAAQgAAEIQAACEIAABCAAAQhAAAIQgAAEIAABCEAAAhCAAAQgAAEIjCfAy2DjmdMiBCAAAQhAAAIQgEBjAvr9rn/++ef3799N6n3y5Il+WKxJVVQCAQhAAAIQgAAEIAABCEAAAhCAAAQgAAEIQAACEIAABCAAAQhAAAIQgAAEIAABCEAAAhCAAAQgAIGGBHgZrCFMqoIABCAAAQhAAAIQuCSB58+fv3r1ao0EDx8+1Etl+gGxNZVwLwQgAAEIQAACEIAABCAAAQhAAAIQgAAEIAABCEAAAhCAAAQgAAEIQAACEIAABCAAAQhAAAIQgAAEOhHgZbBOYKkWAhCAAAQgAAEIQOAyBN6/f//u3bsPHz7Ym799+7ZeA3vx4sWtW7fsd1ESAhCAAAQgAAEIQAACEIAABCAAAQhAAAIQgAAEIAABCEAAAhCAAAQgAAEIQAACEIAABCAAAQhAAAKDCfAy2GDgNAcBCEAAAhCAAAQgMIjA169fv3z58u3bN/3//fv3z58/9d+1ffPmTb0Adn19fffu3fv37/NTYIOGhGYgAAEIQAACEIAABCAAAQhAAAIQgAAEIAABCEAAAhCAAAQgAAEIQAACEIAABCAAAQhAAAIQgAAE1hH4b+4SlCAz/krUAAAAAElFTkSuQmCC"/>
  <p:tag name="POWERPOINTLATEX_PIXELSPEREMHEIGHT#5C6D626F787B566920736B616C6C20625C226F726A61206D65642061747420737475646572612066756E6B74696F6E65722061762074765C61615C207661726961626C65727D20" val="183,3333"/>
  <p:tag name="POWERPOINTLATEX_BASELINEOFFSET#5C6D626F787B566920736B616C6C20625C226F726A61206D65642061747420737475646572612066756E6B74696F6E65722061762074765C61615C207661726961626C65727D20" val="38"/>
  <p:tag name="POWERPOINTLATEX_CACHECONTENT#6628782C7929" val="iVBORw0KGgoAAAANSUhEUgAAAgMAAAC4CAIAAADxK3ifAAAgAElEQVR4Ae2d7bUct5GGxT0OwGIItiKwFILFCEyGIDICkiGIjIBUCJYioByC5Qgkh2A7A+/jxR4YwkehuhtAA5i6P+7B9KCBqrcK9QV0z5N///vfn9mfIWAIGAKGwAMj8D8PzPuDsv7mzZvPP//8yy+/fFD+jW1DYD4Efvnll9///vcszI8fP95CnXmCW2C/Z9KffvoJbXv//v2//vWvv/3tb99///09dNishoAh8GsEvvvuu7///e8szFevXhGl4Rh+/X33T+YJukM8yQTv3r376quv0DZPzx/+8AfftoYhYAjciMDvfvc7PztR2hdffPHjjz/6KwMa5gkGgHz/FC9fvnz79m1Ix4cPH8gPwivWNgQMgbsQYIV+88034ezPnj0jeguvdG0/sR3jrvjePvg///nPFy9e/OUvfwkpwQ2geeEVaxsChsDtCLAqKROFZOAexuwcmCcIYd+tjRuIKkJw+Pr165Gxxm6YGj+GQE8EUmfwxz/+cUClyDxBT6neOnbWDQwLMW5l3SY3BBZG4Pnz5z/88EPIwABnYJ4gBHyfdtYN/OlPf7LzQvvI2DjZF4Gvv/46quj2dgaP5Qk4Rgm+f/3rX9md/8c//sGZLXTpt7/9LRv3/IE1fxvso2bdAKwNyDH3XZvGmSEwFAHOkmKmwim7LuGH8ARYRvZh+AvPUIYQh21cAiUU/njKI7y+SjvrBmBq/AnlVRAzOg2BCRHILuSOzoCzQxv/Efhj08+J+dtvv10RmfQpAZKen3/+eUVejGZD4JERYNmmtguD1gOTz3oMOsmYnJXECKZQ6q8QSq9lQ9kJSLn79OnTJBIxMgwBQ+AQAizedEX3CFK39QRZm+gwxb7jJDDxZAz80fjzn//M2cqs2+Ai+wqHhHdXZ1gYozR3MWjzGgIPiAB2P13XmKy2UGzoCTDuaYXEQYlZxwcICGL0qcSluM+fGcBXSjbuUGDWvjIEDIElEMjGtW1z/d12jNkX5Snt7M6wi+41R4M4aslzuaFhxbVw7ii8MlWbQ0FwHZFku8QRIPbREFgUAXaPWc7urKNnAYOGoWt1sGW39w5ddwNYfLKKKDPgONeYZ769mPUNtCTyW+5e8kf9INbTEDAEpkUAcx89XgCpOIbITF2if4nkSElkNody6GjKatTjcLMlNPHJSjIGd8uWwtgzGEyGTWcIGAJdEchuBLZa6fvsE2T3VZxZx3PKEmJ7AENf8gH++oRbx1nlwDfI/Nq3hoAhsCIC2bBPE+ZWmd3EE2TPWiktuHyvH4RGj8NbVQkJHUqUz7+/LTBlXxkChkAJAZZ2aJF8+/qS32SfgB/68aBEDQo+wi81uh3m6JbSx+xGdKlz7+ul7QHclWZXvDd5Nr4hYAg0R4ClnS0DpAdGjk69gydgL1ew0dndVA+T4EJ8H98QZvF9hjUoeUVnCZiaGhc/UzyMBpvIEDAEBiPAK+XTUjam6eLCX94TEBpHv8YVCUbYRnYvpIv6Cx+F/WThrh5f4fyit1O5WbJPFfQgwMY0BAyBuxDILnN+n/zKSfflPQHFkDQ0DiXE+13Dj2Gbd9KFH6vt1BVXb+nRAeeXTWXweQKzPSixMQ0BQ2A8Aizz7PnR0+9Yg4W1PQE2EU8oSCK71e77cxbItzUNfv9L0613n5K8jzq23nTa+IaAIdAJgWxaQJ3g9M8Rru0JqrZPtt3ZAosguawfFvr3+IrHiaPfM3KzkBu1etqwB9k2piFgCDREgK3jbERIqfzc++fXftsEcMi7uJy05afgSgJ48uRJ6av0Om5ghl96wdyn1TA2MEiPUprtiiFgCOyKAEv+6dOnKXcUQk5sGCycE8Ct7AbAqGEUT9Cdgj74Cr92nboBaJD3zAcTadMZAobAAAQICrNG6dyrcRbOCTCLcnWoGimnvxxdkh9neE8X4EpjHr2O58sWu6psHp3I+hsChsASCJTSghM2YeGcoPqGtWpCoAylGed2N4BelqjNxgVL6LERaQgYAlcQIC3IPmhG5eDo4wWregJeHJ2tk4SwZiPosAPPHmdxDPuwLTPD9gAJQfoyQujE+ZMbhQRb2xAwBB4HgVKAyKHKQ3uHq3qCrFmMxC8fIXWdCfbJLbCn0b185OkBXuwzycuos+cEILKkByk7dsUQMAT2Q6CUFsDpIeOw6j5B9dQQQPAzA8CklD1JBo8XsAXNdjw+gIqQ8LYi5ZitumV/iMYNzpuqWs1i4xgChsCKCJR2C+CFN9NhKjVMLekJBM49z1jzc+dq/QjzNPBJ2UcfZtjHngclo8QQeFgESodfeO8AMa4GliWrQ61KQxqAbu+DILNuAMIOZX+3M2IEGAKGQCcESqaAp1CVzxZs6wmq28WdRNJ82JKM8fb62ldzqmxAQ8AQmAcBygalt6KVDEhE/LaeQLNdHGEx4UcSgtLTc6U95Am5MJIMAUOgNwKlY5BUUDR18vX2CTSbBIB+aLu4t5BOj1/aIdhpF+Q0OHajIWAIhAiUXp9D1Fg9A7leTqB5gSiGcoPKCQW+0g6BJQThArC2IWAIgEDpt1h4F0P12YL1PEHJOIaqsEdpSHh42DxBKG5rGwKGAAgIZkF+MQ/3rucJlDnB6pqBD8++fRq+eNZhg4xndQEZ/YbAbAjwCzbZh2ShUwgrHRfreQJNTrDBwSHBhwuefzbVNHoMAUNgJAIl48C7eeQHC9bbMS7tioRw65+sC++aqk3UX3qxkj1XPJWkjBhDYB4ESm8shkL5dwsWywmUL4NTPmA9j/wiSmCz5AaqL1iNhrKPhoAh8DgIcNqwVCCimiIcJ13ME2hKQxtsFws/zlzK/h5H141TQ8AQEBB48eJF6Vuh5ryYJ9BsF6++ScBesfA6DeHHOEvit+uGgCHwOAiUzpKCQOkQCl8t5gkeIScQfoHHSkOPs56NU0PgHAKcICrdyAsLSq8hWswTlF69EHK+ek4g+G3zBKGgrW0IGAJZBIS0oFQgWskTlLxZhAV7JtGVhT7KpSFBwAvxaKQaAoZAVwSEkLFUcljJE2g2CUov5OuKe8PBS3JiCo4ErH4mqiFQNpQhYAiUEBA2jTmUmD2BuZIneIRNglLuhsgF6ZYUwq4bAobAAyLA00hCTJytP6/kCYQTNV7YS28SUBoSvJ2Q8Xn2rWEIGAKGAAgI5iJbeFjJE2i2i5d+mCArIa/Wgmh9H2sYAoaAIQACgrmgQJTuuS7jCVLSs/IWcqJs/6kuCknPHu/ZngptI8YQ2BgBwRPAdWpqlvEEmu1iOFx6TzUVj9fUpXMdz4U1DAFDYAwC8lZBamqW8QRCAd0ju7S5JOkpvWsIBmUP7xGwhiFgCBgCDgHBHi7sCTQ5wdLbxalsQoU2TxCiYW1DwBCoIiAbjegs6W+qw03SYfucQPYES1e9ZBXi/Yjwzh8nAsiK+AFqlxvx/ASunQ0SQhtO0Db/cR5WAsfpmJQZ3dTuJY5+UhbSxrDLQrnxW/QBuTh9cMqAXFCDp0+f8mSlCUUvGjkyBuFfvZeCl93P/6dJCACIbvPzUqJQEDCmsHTXutf5DYnXr1874yvw7r/CFnz48OE6v8zL+1yV89KNztxyfV4boYoA8tXIheXw6dOn6mjWAQT88kkbLKgQont+qYZfz8Ej4fChTyiOe+rpqckJ5GzIj+YaTucINECE1d485Iymkz8Snz579qzUB/I+fvxY+na56+yIvH37FgU4Rzn+4927d+fuffPmjfDGb2FMVIvf/1v6RSYCd7d/hUFAyTWmwJOKP+DU9b1JG2TzKKiLUzEjZK4omKdwhgYaK1jOX7mK0C2MaSPCGTAKaYjc4xgcwlnkXxnl27Dzum2C6yavTkJeR/M/okhNvBlqRdrGCa0L/pyUE+SdVgkEeldygCZn7RiaCUfzQI1/TdXYXwnR+2ww0SDo6Ziqca/85MUQCmywvBpOJzw3x6LCyMIm6oEg+KNBfxkWvYPMOloWbTopDoZ5WT98m9VPSG2IyYMPhZSz7hm5IwVk4ZQBxRDSfXoOhtElAVn14CKkDqZHmC6r+Z7ycAWN9gSIzdMxTwN1FNAc8FV2PXh8WA8DaOg6RdamwzW6KHOHsRCsgCZIT6fGmmucK1On9yKUqZZ6V6l1HRx7mqp9aJui2QU1QFJR534fUdeUbL9UXWMkPTKn6HlEW/gR9fa3j/YEsjsNqRzZvndto1sys15aKzbgLs2jWUuHQjksfgki4ncBljQ7PrTtzJLOTq3xQAJV9lVqB1AS2YDybUkHSOCGQYr+lMjw1w/pdlfKZdvCMvSzj/YETIzbL6XeHsphDSjBWICXR2R8Q/bbS5cjWL1pACXb7hL+2fDc6UnJuEduAEpkWxNOjakSglDmvVdnQlKXawNdpBVhcCqwI9iNkg4Io537StYKWSHPzXjxrgjqyLR6Nb7BExxlTFNQgtujw87TPxt1eoGds5szcJe6AcSkKctkiUdlPSZpIzXxUezG1F7ps+OHF2WJuNktLQgRO9SODLpewwUrPMwCpLqXXjmt5IdgVHZOM/KQYE/qAm+bSBPJkBPXFlQk7TzbFeGYF6RGy2Y24kv08HwQD7aE5wJhhAe4fvUwS+nm3HWO+ZJN5r75z7Xoxxs4qPrq1auwM1qkPCj88uVLzUnT7EvewxmtnUUAeFED/xUrV39CGnPvb4waaBpnOqOLzT8q34MpP9LVnCp5QNmAeOOzgCfwtAoMTwW9QGf2q3BhpB1kl572n+EKP7TA4xGhG4ALvS0usRBVe8JuKEloUCLHQFqpPHjOeXDhx4LCGWWphT2t7RHguZkQXoyUJuP3t8uNhkOVJtI8BANTypijNEvb67In+G+crUwxbuwmBAIeMp/j3Ejn6ak9F9mGvqZxmoDmN0YpGh9bTSGoNV+5WaLUQVmD5t7/roqsJJKLK4qmlSDOjROtZQA/NI4cFQ0oEEWKnWjEfy7oi12HeD/dOSqTRjQDqRt59n0CuTrsuVp3TVLg9lxkG6c14K4boyK7N9BN6IkGjxAjKozwxDrodUOzzsMZ9SM34X31QaKUTjgwWuJUiAOcXHpLJJR+qY0Slui/5Xo1vnFUze4JCPZLiPvrA2KBfiKUU9rlWEvVLt3LvQKmHOBgKSJrrj9SErkQr11C4wojj3ZvBO+5+ECQhfvqaJJxSAqpbmfp6e2NDtFMZ+jJ0ukvOoJn3yd48E0CXovkBbZE43SBXsmdDAi1+7CSi7lhf1I5cnij5hactKab9XEI8KapEIqoghd+VWpzBqH0lb9etXq+54mGHLS5AVG5qTYJoKpKj9vxmt0TaPywXD08IfKRt8gMolgjibk4V3QshErO8+fPL44Z3X7I/sqlpGjkozvAkc+LRrOPIQLuRdP+CnnbCcXQuOrwkIKfrlVDQ0CUkraa+uI48qpxJmh2T/DgOYEswov60fb29FjI6TeGCoTJOUF446GEgBuPGhHhSbeQDGuDwPWEgEE0hrjretHYojk9gRxQLpATcBhRE6ktnRPIDMoinMrKROf35YL+acpluMJho/3J8Kts+5AW0fn0gxHZ2Te+GCUEQHfu5d4aT9BvvRDoaGQ0pyeQ46cFPIFcOfGCUR4V9/2nasihqCzCeRjhLH9oo1kPnQylvhB81BMceiQlPBQ/jxTmpCR6TC/KD5Q0Y4jlleLG6WcKlH6oWpRX8tu2m+wgF/AEmnTsUCjXFt/ro5H0yIPIIpTvHflttLw7JQRwFPobgUFc0dE1SaCq1CV2Ds9FtQLBG38Vek2qNyd2CABH80S3UnznoNZ4gjkTAviVi2bOxU69T6DJCQ6FcueUoN9d1QhXFmE/wg6NTEIQxmsE4/1CM6UnOJoQOH4x8VXA6XPOlh2CdJvO4YPfMHVOLtyoObfTdQ9fE5VO6wnkgPL/19TR06kj+8sMuNWiPzA+knLlXNWnJdoexldSdbRbZD3d8eSjgyj7KxfbaRoAvBRaskV8elgld/t1i8A8p8/VZeJMwbnBNZgrCZhWPap+FBB+40Cc878mAFw6J6gyOP8+Aa/9ChMCzOXRsswh3dOkiQQQp2kgm+EtY/yxeJAOrDEa5ox48/SYhxjcqTN7xWEoDYznksWwvlTC5/TgpQHD65rS0BWtC+fq0Y5itXQKJDWvJ2A1phSnV5au2IY2NGWNK/Nbn2iVnk7/s+xHF9lWqSLGLdfPd6JUS+tVhNtdH6Pi/unqTTROlp2uiqfxBMpsNUt874vVgJKgZ959AmX01xvEruOTTnYdv/fghBLhIiH06HRkyDESziWwNvOaFMje76uoKHHOQyvfNX3azWhgDzObUv+Zta6aExBgzesJNOhHVciSkKa9Lke4VfndzlcUrHWNy2BWExzQras3uh3zVQgggQuXMMWTfqWhrjXJpZ8kUGoLIem8nkCz7JfeJEBIq+cEUZAenSVVaqG+W2hZSnfNHJqVaN7yeqQb56IE3Ek0Thar2xOCmTcJQKxaHaLPvJ5As+z3zgk08ssujGEXQ2+NCe69qxFOV+LRPEEJmcHXIwt+rjQU7UJlWSB17nquN2IkS8PkWlddmPNWhyhAZxGPLlpOEAEy+GNY3ToX9OkJRiXC6Uo3Tr4mS2Tvff30wR6NJ+iaECCXDTxBVbvmrQ5pEgJigaqvq0JwbweNabuXQnl23i3sNjOwv13jMsjQqATd7MyPLLJh3xIZUDNhOjREY9BTwvD91WPW3NU1BFGeYFw9/sAQTXqKVFMHWD0hSFU/uuKMbHRxqo/86i9/Y0h6hNBsDJJjZsElKzP7Ej0a/4Gz6er7NVo3+SaBgxdjIsSda+cEq28SlBaAXc8ioAkOVg/Nsow/7EWNJ+iaEIC8xhPsoXWT7hhrlv0GOYF8dmj+HeNhRio6kliad481WeLuoa4rXz56biNaj6R5Aj1W7XsqHyW1nKA99LOOqFmQ0N61UDArNnvSpUkITm9EKyF7kE0C0KBwNGNOoEkIoP7cgypKJZih2/z7BMNQ0ngCiwyGiWPARNFDi9kZZygNLbFJAHrVAsOMnkBzSsSWfXZt7HpR4wmsNLSN9Gd4wwRgPpTWzegJNDnBBpsE26zb3oxQLdScJjRP0FsQw8bXlIa6vmHCcbqTJ5C3JOF3Rk9gOYFTROHU17A1OcNEmgUJnfa6oRmE1YQGjcR7P1D2OJsETmQzegJNAGg5QZMlt8QgGrtg1cIlRKkhUlMaYgut95OMGq1bZZOgCjt4TucJlK54j1Mi8jZONaGrCniPDpo1aaWhPWQNF9G7rLN89U4ImHQzrasWGKbzBJpNAlxxVj/s4n4I2CbBfjKVOdKcGur9GAEUbuYJZMz5djpPYJsEVZk9VAfNggQQ2yTYQyuUPwbQW9zKysQ2mSjFiek8gSYn2GaTQH5ioJrQ7bH4ZS40nsA2CWQMF/pWkxAMsL8ardtmk8Cpx3Se4KFyAnmfYKEF3I9UzZocYBr6MWgjhwhoNgmsNBQipmlTYpW7TbdjrHx54YPkBLZjbJsE8gLe7Fvlu4Zsu7i53KerDmkSAtzX6j9L4AVpOYGHItvQRIjc2LtqnKXNLjZHQFMaohLYe/nvt0lQjSmnywkeapOAhWT7BLI10ZSGbJNAxnChbzXiniQhGOCQRgpuyZxgp5VvOYGs7hrTYJsEMoarfKusBNomwQmBVs+eWE5wAtWWt8g5ATMpN05a0jTNWPBe1WCINU8wjcQuEaLx+qyXAW8g1lCyltZVq0Ocg5ro7BBBgWbl75QTVB+R0wByaf1NfLNmQUK+bRJMLMMDpGkqwwNKQ8pNgrUOrVTf3zNXdUijCmjWgKDggP5e61r1BFVnfm3+qe/WeIKdwoKphdGfuEnErSSj9651W7yrASXsTJQTaA4Obbbyq/sEVWfeVmOmGk2zJtdK0qeCdzZiNMt/QCS+pdbJZsTFoxN5Ak1OMEAVRq6QamRRdeYjqR05l3KTYDN9GInwVHMpXzIx4L2TW3oCubTgdisn8gSaoGCznIDVKBeIZGc+1WJuS4xmQTJj75wAC4W3fvLkCTao+qBmWwQearRJ1v6WmwQokmxGpssJZHLdwtgvBpSPD8nOfGNjofEEaHA1qboI0atXr1xahqlSPuZ2ccbHvF0j7t5eH+Q1ZBCM9ta65joglxbm8gRKbzwgPWwuBnlA2bfJIpRHXvpbzZrsbRrQyTA6qW7qLA34vcSHOJcokVdK6a5D12fQukMEKzvL8M7lCTSbBI5iJfOrdJOZkkW4Co9H6VRuEvT2BNGv6e5XmTwql379NXo+AP9dPYEsuLk8wSSFQhmyHt/K+v2Y1SHN+2eQRW9PEJaDxjzT1EPB5h9TuQHT+/i4siyx3PMrVXhdsjXLjrEmJxiQHo5fNnJOQHWoKsjxNPeeUROaYZq7lmuj92IOeKapN6rTjq8Jd+Rl0oQ1jdbJcVsTMpoPUs233DqaxRM8bE5QjXSqgmyuOrcPqFmTvROC9+/fhzh888034UdrN0RAsxk2iSforXUNUfVDyQbE+7bf+BtubCjfrrNlTgDsaLkgLbKlmffJyampojj6YYS/ly9fXtElZZLedU2ikKE3gqmZRXAF7RnuXSgn6Kp1nWQhl1vQbTfvFJ5AkxD0rgZ0EoNmWIQheALhK83g/fp8//33b9++TcnjIn9v3rw5N3VYnRdG6BoWRHvFr1+/Fijp9JU7uYSVRD34q+aOnciYZFj5sPV1IpXxx3KbBCCTrtAQrv+uo39P8KdZaXjjCSjtQoLM/pyMV18OTDnlHFhYvVBTS21M5Lnxq3dFISr0VG9p2OHnn3/OYgsZHz58aDjRPEPJQatTgG+//bYrwYxf0jR/nUJKVxo6DS4vqE+fPrl5p9gn0OQEvp7lBbNNQ045ZZd+CwiUSqrHewirla8QCFmgLKPht2uCGG0JaGxEyMKVNonUF198kcUWWHjMjcxAWUq9QsaE9/bOCTSZqLxOJwTNkSQvqLlyAo2YEVUnn3n7sFEQmqrU7RSGBESGMqXWXzmRzcjpkR+5X3QWxacjE4JsKuBZ9g0WC0SGElm9XdV/eO+aD5GHeXiFhg+fFwJcZg1d8rx85lt3NTR6gHhg6S4KB8wr+8J5eGcxCEsl/eoodDIOfvwTPkZJSRT3DYs/DmUeoMSqUXK0RDcv2VKja3VI6YOXQDIiUs51YNz3v786FEVhJVXYe8csMkARCJrqWXRLp49sBXcamWHZgtYcKKSn0mEcJZVyVnhkCKE8f/786CAn+lPwOQQsKG32fINcyz4Bqf4W9oqz5bhohEWr07J1/W9p6LPP7vcEGjO3qBgiZRI+hiJJu8mVvrR/pysYLI2wTs9+KC4+PUvpRp7gC80rzkaOp0rjnLgePbugGQGPdWIbRjPyLX3kSAiS+i2BUOgC71UKhXtv/ErGLWTqfk8gey0HomwobwS61dSyq9NA1IoSYZwwXha6+a8ORe4kBHo3o0wdPCWaBhYhHJYd767PMIcknXM5h9KIcLoJ26FJypInW7TsLZqLPPuiHLlKoWa68X3kNfWrp2R8neiuhiYxHFauvQsE5hW0ZOS+pYCAfq/Y8XLoIGmkBvJczQGJdqpZ9gIObb+S9/QEreArQoS2xNw1WnWzkKiiOW2HHHDz2ccMKOhPdOzi5pyAlFzjk+WQWeB2oa8EHjUQDeC0ulwjGpQbcdz17t27kEeg+PjxY+QbwsHDzuH1c23SkbA+M7IuBMFhInKU/kO27OjgI/uTfslBNyi1PT5LbU1ZFwIHYW2OROnoXDJiEeA3ewLlkt57u9gJWNbL5YrC6Jnygcx0v9Q94hvF6dEyaAVIahEogg2rC8HUUf8a4qDZ6gz7z9yWxQ3lR4uTArOo3LNnz4QO0VeR0Yy+nfajjFhscMYkKaVZNJuEiKF0+07X5c2ArqfolDBqhOVWBWG1/uRrFPtjETw90VfhkjtUevIDRo00pu56bj2a3X2U5R6ynG3rcc7OPtVFOfRuVRIE8EM7WMC+4pMESFZOyiPR3/w8gUyrU/0ZjGCEWqeP2aXuLs7gDlO7WSJYv3IiBcAWhNgKjy9cLxxj9CP6QycUktG1fSUngH6E0pW8kYML4naS0utViezqFJFKuI+l0Sa/LgRSqT252RMItHqRXBf/5ALz5EVm0SNA47rh87NcaYQkZdsIVL+NGW0LwyNmMSJPwOSK4U5rEVdGi2g++lGOhbM4+4s3kn2UTU3/SCU8m65xMS1IfX80fvZjFJ1ouJihjxxhpLnvzZ4gC310cQZYx9Aga+oMdYDUgHphYccPWaXUxJdciBAulG4R5MUt6YCHKBcGP/eVPtnyaPsGMJ6bdNq7Uul4ZmmcqwqydtJaP0KX53Lz3qsbp8UkK1VqTO70BKzJUMbZ9qIO+Zz8EE8WBHdxhioZgQYWPyKSK4dqFFlbLGR+wJJO6mjgut4ZQHw25Ezjo3Piu3KXxiRFsLuP3Hhl3gnvzepYyPtRZ5Dd30LoctTsZxQ0c0L0PElZVXdMsWp8N9+40xPIIbAj+qjUPWOLNgSLkJb2buEx67/RLY2jYu0RYfk15htVa44zEJCpTs34aQrC7JA9yTqXgwAPVNrIrupbFKPhpLK4AYEAUaMzKBv4RKB5octRs7+rIV8jhxLWSzbLudMTCF7Li+FQsDkS6E5zZeMXj0anSY8OKywh3BUsYF5ZzNh9RqbBR7x+mp7DF8uSDhoCGE2opzMO+u3mZTQ6YymgEx0rLQnocRRqZh/QB4K9oIUGIIT4w/gA2sZPgWiyzjtEBijQK69s3OKUDQ0sqQrXvb5p7A/9x/N+fUagCIGK2lkneqcnKEkrpHuqtXpdQtURUNOQ/aidFWF1zB4doLNkYSOahY8s9aPylT2lMFf4FdYTC9IDlotjgmrWX3rifTTnr9C4OOnMt+PzEFbI7Ol2KnSNAnvAZ0YppU0ot8B12p8rd6pRVaglorOcbHNRcJCz6SUKd26hcheh3DmRVc2lrGcjU+oAAAsySURBVFezYZiCgL93qYzDlv8u0wq9ZshjOsJOV+AakZ1TM49SKnSG9d8KjdNaeq8IhHQqhcKRepsnkINfJ5sS0fei3Ht2Ieyd0zXiD+RINlxp9CTQu44h+oO51BsI/OucecA5KEJIz42w3F2ojV7NHD6C0IWoeQNsQxaiNgsnK/onXI26jvnIy17ix52TiXHIyjcWJLcufIF3MT19+rTEAIKc9t0byJR4ljeI8AZEYi73Rh2MNezgw1jGhCrNief98jxV7+ZlRvf+Ejcp/3mLLfPyN/IFEiXZtboeachdS7gVO0fHQeKIG6EjaySeahoOwMldEDqGRX4ZA1ShNq1eanKUxyv9obn0Lg2WYfFlRFn/MOAi8X6V2wFkzDkFKlgCh4xhTpqNqmEIhPk03m7YvDtNVFpf4fVFk0hhJ1ywHre9gU5+cTbyEKxhKK0t20KZLzw3siXvxpQh0BsBklfNFNWihWaQ8X0EEyE4ids8AfmdjJFgDeUbN/iWH9AocYEHpThQ+tauPwICruzmOCXffwSW2/Io2Eo/ESUmobjku83WoDQUqkdIHhZV4OgeT0CtqkSuJ/2RcwJAEKpnGj32MFpjPwTCKMo8wQn5at7mLYTPJ2YcdovAmszRPZ6gWhpCv5tvLQ4TRpOJBLG51/c3mcUGWRGB8Fc9zBMclaCyNCTk5UdnHNm/FCaiJ/Lpm3s8QRjUZGF65NKQAwRHWAIBP1o8AJBF0y7uhUAYSJknOCrbkq0MxxHisLDbbG2cXKnWItQYHBf3eIJQlbNoPnhpyGEi/GS5pQVZtXmQi2EgxXHJB+G6CZvssQn1Ez9F1W76nlM1BLNQTXHu8QShKmehlBOZ7C37Xfzyyy/ZtsryJYg8298uboMAtiyM+1CS1VkbeQJCs3DIxVcsTQNj6QkJTYpzgyeIVDnV41JVJO25/ZVSWoAtWPGZl+3lNYDBcLWXAoUBZFycgjrG8+fPOcry5MkTHjzkPy7t48ePF4et3i48wO/vLS0632HOhuDkVCnO+KdFeHJYhnLRd310QpJHh7JwUUDrNKMNOzMCYZxErDczqVnaqAcIextoOx2yN16/qNkhAN7rE90yQglVpZLc8N4h2UHZM5ORGgkvSCm9QiQawT7uhEAYGSwXMwnK7MMdGOQFEj1EVrKVfmoai64pwckpObrBE8gprdKD9VCUaccsabBhNa3IOhEWbbB1mqXTsIK1Cm0xbYLF5jRoZu8xb3NGsgOWjKreRBz2BABKAuVsE/+pUQjvssgSHUk9+tgvN8wSs8RFQYmXoN+IbIVAmE+vVR4kzI9WuvARw9IKMT9OKZzyZKxbjYjiA88RDX12dcATYI/CzDScj+tKCy5vEvTQAK8KSzdKPv+oG14aBCM+XICsx4UAITgNLUa13ZY1zUbxcqU2D1G4dRQCeyjF0XqCMBgJJwvbmoKULBKza166UaPk9tcNZCIG7WMVgTA1XE7uoaHQtKto6Dto0hF9FUU/75ieWN0SnvqEAFJVnkDjBqBGk67Sp0Q318dgt+gsJegWfXfuolK4kexQAQ6FezfS7KaWKwGpQWjr50ohs5+37XSD0S4lW0c1pG58w0jEY1dqVNOC0o1cP0r6YMRvn67k/JfW49tRXYWASPrVhTYVXyVrVbIG1EJb0a9xQsrKdiuSGo4TaYXH84RNqD9ZdkiK8msk5Hc/HZrI8/w4DZ57zELEU2bv3r17HBwek9PwcSeSg7Uegg1fmacRX6sfBuAh1upQpNTrPqcdakUIrPCUWdjtV23ZQWnO/4bDyZUKIU3jK5kS+xYEKPzh7UPAXftECGB4LoRAtEu01l4xOJfOO6Sa7K4cKnALcgzradm5CK2E2yf/KtIKzyBcn6C8Uh06KkJZRz2taWOtbPcE0K1uKRXrbLO9FcITjhNatIaVk2GcVk9whgZBjib1NFej2HMWU09A756hVoQAnrOlFU8QTqBpC0QIBTtLCA4pTSm1ahVJHSLGOvdGIFo4fOw9Y/Px9QFlK1NQipe9EVvRoYZyibTC83U6IpQ8QWk7ws+aNkJao3a2xu1GMBMWYSV/LNWIWq0ieXb7djACYUC9aBhbil0iA9KKOwxXtojqpwPS1W1OqBWeryvuTfIEJbfjJ44aQtEN3KPO/uNpJzZ4QU41XalGtO4piKngnYeY6AC3kHPPQ3NKScSFX/tho1VRCFOTtZJ+Lszl6m4Am+nZCRtXln9LTyCoaYl0ZJbqjV3RIJCtEhqeGuhW6ROVOIRIa3KOSjEl6ooaYxxamWaNG5gcqyp5pVLNxVP4kicoTRl6Id+WQ/tSsnbFiVUh27sDSp9FVRbE3pjsxF0kX2TdylzeglKoq53iFewVI3uLlDZaVZ9uAdBPmg0Br9SF3MiSJ6BHimb2ihytlDbxzWZ56Z5rlEItITk7N5HdNR6BaMEj6/E0NJwxKhA1X/ulteDt1cWQuSEUV4bKloXxsteXfMUTyD7WoSyfHIXtMBzwgrnuxK4Aus290QJz8Bq2q8s3EusGVixKcVDUhvWACC5vZHyjaqOWUJgUQ8dgkyih4glw3R7NsIFxJ2Yh2K9mrNkjQziY6o1LyGYGIrH7oWhcu3nMNQOnD0JDlEN3qqWMBzONZ687A0bI6r9fEXx7PV4ej1V2xihNdDy2ihIqngB77TF1jUNGPJU9gzTJZbJIPebFUqRwfZk9Jp73ch0tmc0WS3qc9HTIgn1PR4uM1enB79WB7OxRfOA4bZj9VzwBNKUUKN1sqXJnFior6SsXs1BvE0teQWate1kakS3bb7GkgS2Keqh6g7ang0S44SS2SQXQYXiJGOQjUULDykrdE0BHFneyEoGObFkJ0vfT7ElsTRZw1sMk5BkZVQTS3K5J/bc67/gOpVie66gxXGP4vG2hwUcu8hWGCBuS2sTwCnHqfrjhLEMeXbutLVV5AnQl6wwgCOGRNEATAnMyQ2BZujfLc8evn+qM2S0ZxFG90TrMgEBUF9rPnIUgp5WG1NIdvbKlDwC0rOM8lEWFyJfaWk/A/VlDo5QWjgQ/USLCrrdCIKs0e9uUVtDdPo6vADxI6oxByKqr0qSE3TBNbQPk25XBE0AkF3Lq2j3CuwOeAOKwKdl4P6XVX0Gtm7svD5M1UgSIjDz4rmHZWIrSnFcwZwTLc9LWiSr8H3VmVDRS2upHbsGR7G1bsLcpDri9HrJ4wqDpZPIVfnAGpyT/KA0j4DMgmr/PP/9cHtC+bYgAv87x1VdfRb8NgiywMiaIhjjbUG0R+Omnn/7yf38oKj++lB2cKAdNRr2pMaz78zJZ1tKLv/zyC5xGUMD4jz/+mHa+fuWMJ3CzQiiCwx8gOeyOoxhH7USFu/7666+v02cjnEAg6wxYRSy2E6PZLYbAeATQYcpHWBVMytOnTx8tiIF9DOkwN4B8z3uC8cphM+oRyDqDfgGFnjDraQgYAjICtyze+u8Yy0Tbt3MiQAxFrkZYEZJHDvf8+fPwirUNAUNgNgSI2KLq7oAYzjzBbGrQjJ6sM/jhhx9evnzZbA4byBAwBJoiQFE92oKl0t5pbyAk3DxBiMZubecMotNE33333Zs3b3Zj1fgxBNZHgJSdxD3kgxM3nNAJr3RqmyfoBOwsw+IM2ChGn0KC3r9///Hjx/CKtQ0BQ+BeBEjWSdlDGjhSPGyd2o5xiPzO7Xfv3r19+zbkkI2E7Y/ihfxa2xCYFgEC/xcvXoTk8TDByOOXlhOE4O/cpiIU7SFHu1I7M2+8GQJzI8Da9ARSzuUE7Ug3wNSWE3j8H6WBS2CrgGNF9njBo4jc+JweAR7PevbsGWTyxPUtZzr+F4jWxWQ0bcx8AAAAAElFTkSuQmCC"/>
  <p:tag name="POWERPOINTLATEX_PIXELSPEREMHEIGHT#6628782C7929" val="183,3333"/>
  <p:tag name="POWERPOINTLATEX_BASELINEOFFSET#6628782C7929" val="46"/>
  <p:tag name="POWERPOINTLATEX_REFCOUNTER#5C6D626F787B566920736B616C6C20625C226F726A61206D65642061747420737475646572612066756E6B74696F6E65722061762074765C61615C207661726961626C65727D20" val="3"/>
  <p:tag name="POWERPOINTLATEX_CACHECONTENT#5C6D626F787B566920736B616C6C20625C226F726A61206D6564206174742073747564657261207265656C6C76E47264612066756E6B74696F6E65722061762074765C61615C207661726961626C65727D20" val="iVBORw0KGgoAAAANSUhEUgAAFPkAAACqCAIAAAD+GMnXAAAgAElEQVR4Aeyd67XXttavT/bYBSSUEFIBUAKkAqCEDRWwKAGoAFICUAFQAlBBSAmQDnJ+7/YZenV8kadsSdblWR/W0F+WpTkfTUtTN/unf/755//wBwEIQAACEIAABCAAAQhAAAIQgAAEIAABCEAAAhCAAAQgAAEIQAACEIAABCAAAQhAAAIQgAAEIAABCEAAAhCAAAQgAAEIQAACEIAABCAAAQhAAAIQKEjg3wXLoigIQAACEIAABCAAAQhAAAIQgAAEIAABCEAAAhCAAAQgAAEIQAACEIAABCAAAQhAAAIQgAAEIAABCEAAAhCAAAQgAAEIQAACLRF49+7dp0+fPn/+/Pfff//1118S/eeff75169avv/56586d+/fvP3jwoCV9kBUCEIAABCAAAQjUROAnvuteU3UgCwQgAAEIQAACEIAABCAAAQhAAAIQgAAEIAABCEAAAhCAAAQgAAEIQAACEIAABCAAAQhAAAIQgAAEIAABCEAAAhCAAAQgcD2Bjx8/vnr1SqfcLaL85z//efbs2e3bty2JSQMBCEAAAhCAAAQg4Ahw1t2hIAABCEAAAhCAAAQgAAEIQAACEIAABCAAAQhAAAIQgAAEIAABCEAAAhCAAAQgAAEIQAAC/4/At2/f3r9/r6/V6e/79+/6r4/X6Zq+WaeP1+m/PlunPzbxYzEQgAAEIAABCEAAAhCAAAQg0B+BL1++PH/+3HjK3VdfJ95fvHjxyy+/+JGEIQABCEAAAhCAAAQCBDjrHoDDJQhAAAIQgMBwBH78+CGdmVsZruJRGAIQgAAEINAjATk22nnJDsse6xadIAABCEAAAokJ4DYkBkp2EIAABCAAAQhAAALpCOCspmNJTnEE3r17p638b9++nU62796sQ+/ax68/1pp3WZEAAhCAAAQgAAEIQAACEIAABJog8PLlSx10Pyyq3hCnkfXdu3cP58CNEIAABCDQDQHO6XRTlSiSlQBn3bPiJXMItEFgWh3X8uT0Em4FdCBE/x8+fPjgwYM2dEDK1ARWrUIWohH7tUPuagVLXQPp8xM6/xmfXrc/Pewufir19evXT548SS8BOUIAAhCAAAQgAIFEBJxP6D4iNPNqpp8qTYtGSpyoWLKBAAQgAAEIQKA9ArgN7dUZEkMAAhCAQAoCrgd08//TCJpVnhR0yQMCyQi4R5U5rmRMySgFAVnmH3/8oU/PGY+4L8vUvTc3N8t4YiBwOQHX8Po+EvujLq8XBIAABCAAAQhAAAIQgECdBB49evT+/XtfNm1Devz48Z07d+7du6c3vk3vepsGGhplfP369fPnz7NbdDvDZJ8hYQhAAAL9EVBH4M81KewO5bn4SWvO6WzV/uqsnehdvrK5JTDx+Qj8O1/WuznLEJVGi3ZTymmNxP8pX5BztrsYSQCBAIHV5l7Pmusv9cRNj95qJhqJrcYT2TSBVavw3amwVegt7JnUr1awTPqmzfbbt2+uEl3Af9jTFkduEIAABCAAAQhAIB8BuYXyZ/Q3+aXT/9nPfKWTMwQgAAEIQAACDRHAbWioshAVAhCAAARSEah2MaVawVKRJx8IxBLAWY0lRvoaCMhutf/+1atXJ4XRBkR9DV5/t2/fPpkVt0PASGDVFfG3TIR3wrA/ysiZZBCAAAQgAAEIQAACEBiHgM4x6ZPsTl+NGjRkXj3cpBPv+tMQeLqq4cnsFXIaJutgFB8hczAJQAACEGiIAOd0TlbW6qyd9gNr4s7fIbxVSr7za1slEn85gf89665X6p5frkirz/3791fdwbSlbOX28ePH33//fetqpni9yenaDyZn0otsixHQ+8P8Rr9YuRRUMwE1pO6AUFVyVitYVZSMwugFgYH3VhgzIRkEIAABCEAAAhCogYAWivQK5BokQQYIQAACEIAABCongNtQeQUhHgQgAAEIJCFQ7WJKtYIlwU4mEDhPAGf1PENyKEzg5cuX2nwfKFT78rWzcPpynT5ep5Tah+C+WaedKv69iv/tt9/YBOUzIZyWAPuj0vIkNwhAAAIQgAAEIAABCEDAJ6Bz6f5B96gPs+vcu05maQSt7U8uk6dPn2oorTlVvxTCEIAABCBQPwHO6cTWEQuIscRIPyPwv2fdZxf4CQEItEhAIyLOu7ZYcVllduPkrKUcyLxawQ7owi0QgAAEIAABCEAAAhCAAAQgAAEIQAACEIAABCAAAQhAIDmBahdTqhUseRWQIQQgAIHuCejbRNp/r9PpW5rq43U6Bq+jxbME02frFK+r+pzJMgftBOW4+wwaP1MRkCvC/qhUMMkHAhCAAAQgAAEIQAACEPAJvHnzRh9mdzFv375djojd1a2Ahsz69KZufP/+/ZRGn+HUO+MUv3UL8RCAAAQgAIEOCLCA2EElXqsCZ92v5Z+xdK1FTd/31puV9Rao27dvZyyMrCEAAQhAAALDEJh62Fu3bql7zTrr9OPHD3XlmtuiHx/GuFAUAhCAAAQgAAEIQAACEIAABCAAAQhAAAIQgAAEIAABCEAAAuUIaOe9dtsHynv27Jk++R5IoDMA+jzdVgKdgdeKZ9ZF1a2iiYcABAYnwObJwQ0A9SEAAQhAAAIQgMBhAnqhm7tXg+IDB93d7e/evbt79657N5w+9q4Yd5UABCAAATsBBrl2VqSEAASaJvCvpqVH+CUBnYu7ubnRKtFvv/2m5Si9eln/FdZZ9/Di0zIrYiAAAQhAAAIQcAQ0RNSMleth9RUCHXdX96puV52vS5YkoDyVs/JXKVM//tNPP6l0yZAkfzIJE1CFalPOgwcPVN0ir/+abVSlwD/MjasQgAAEIAABCEAAAhCAAAQgAAEIQAACEIAABCAAAQhAAAINEdCKWOCguz6toa+yh/caaQUtcNBdKPTlbf+QQENwEBUCEGiUAJsnG604xIYABCAAAQhAAAKVENA4VyPZSRiNi8ODYovML168cMn0jfcvX764nwQgAAEI7BJgkLuLiAQQgEBnBDjr3lWF6nXL+vTrq1evnIft1NNrkrV6pMNa+MeOCQEIQAACEICAkYBmr/TiGE0zzXpYda/qdtX5qgs2ZhVOpnzUWStP5TxLqdIlgySZxfMzLQFNTeotA9qU8+nTp6m69V+v1VSliP+TJ0+Sv9ogrfzkBgEIQAACEIAABCAAAQhAAAIQgAAEIAABCEAAAhCAAAQgAIFdAloUCx9T10F3vQ86kI+OymsFLZBguvTHH3/wRuldSiSAAASSEGDzZBKMZAIBCEAAAhCAAARGJuCPc5O8u01fXbpz545D6h99d5EEIAABCKwSYJC7ioVICECgbwL/dur95z//0bdDp5/fv3938Treo9NWinEHftylVAGdENOf3ns0BZStjhjpv36mKuJAPir92bNnUl+664DT8sjZgTyXt8hzlbLSffp/RmWtIYVXoVS61FEtv337Vt+GXQpDDAQgAAEINEpA8ylT3612XioorG5r6sEb1agqsdVp6px5QCSh1hcPXr9+rYPQgWS7l969e/f48eNwMs2jyS1JdbQ+XNaAVzWrKI83oLj24ijBhw8fbt++HUjGJQhAAAIQOENAw2QNxqcc1MnKsZn+T+7NmZy5FwIQgAAEIACBzgjgNnRWoagDAQhAAAIQgAAEeiKAs9pTbXapi7YYhbfs66D77nJYOAefm5bYzn8Kz8+QMAQgAIElATZPLpkQAwEIQAACEIAABCAQRUCbeP30Dx8+9H8eDmtjsPb9TreHdyMfLoIbIQCB/ggwyK2kTjmnU0lFIMY4BH76559/7NrqO5ZaftDLhLTR3H7XVkqdrpf/pzNFWwlqi9cX0aW+/k4KJq3v//dvd1nIXpDOvOmUnT397tuX7VmRsk4C01dn3XlX1bjGSOHze0tFzp/bXOZJzIUEllYhk3CDZ6NgOuGZvN2uVjAjk8qTqfPSK078Fw3uCsyz7yPSrgv7Lo0z3atqyr11yBdgNawTgGwHWSVzJnL3oLvLXG8p0nnLX375xcUQgAAEIACBMgTkN8qD1aSE3YlVoz15m2UkpBQIQAACEIAABCohgNtQSUUgBgQgAAEIJCRQ7WJKtYIlhE9WEEhLAGc1LU9yO0Bgd4uR5RMalrd4O9n05Q8+7e5oEEhLYOmKsD8qLeFWcttt2WaKnNndMcuKnxCAAAQgAAEIQAAC3RDwv4yVcCSrEfFvv/3mKFkG3S4xAQhAYEwCDHKbqHfO6YSraTlrV8n5tbDYXL2cQNxZdyeu/SyQu8UP6JS79qa3e0Ao6tibU3z6ULxey5RDceUZ9QICvURcraqTjcAgBNRV6NGzH3nlvOsIhhFrFTnOuq9yrlawVWnrjxRPvWXFeCqMZ99V6GyCycVvBc7Mbd29e9dYQVPpf/75Z8KX5mxpNE58rHenB0rzCOPwQVMIQAACtRGwT+Zy1r22ukMeCEAAAhCAQGECuA2FgVMcBCAAAQgUJlDtYkq1ghWuIIqDQJgAzmqYD1czEVATrTXNwBYjfcBj9iG7VUmePHkS9bGQqG+xrJZIJATsBGJdEfZI2NlWm5LNk9VWDYJBAAIQgAAEIACBhghoU64+gzQJbBwdG7X76aefXEo+duVQEIAABLYIMMjdIlNhvKahOKdjr5fYWbti59fsKpAyN4F/HStAS256FI/dq4Pub968yXHe+5g8B+66ubnRATOt/djv1QFjnZfTSk8OxXU6K7AKtSqkTtOpElcvEdkxAZmfrEUvA+tYR1SLJTBZhdbtYm/Mnb5awXIrnil/8dQrTqJ6rkyStJWt/eUgk16a5LLs/FhCUKccddBdOcTKtiyUGEdAo6bnz5+7n5aA3iuGK2UBRRoIQAACmQjoBXyMazKxJVsIQAACEIBAZwRwGzqrUNSBAAQgAIEZgWoXU6oVbAaQnxC4lgDO6rX8hy1dn+gIbzEynmB3u/+NJLUeZ0xJMgicJzC5IqwjnCfZSg5snmylppATAhCAAAQgAAEIVE7AH+reunUrobT6VofLLTwqd8kIQAACwxJgkNtW1XNOJ6q+WECMwjVm4oNn3QVL08G+y2XHp4Pu9sTVptRLmz5//mw5NKg0Ohiv4/H5dDGuM80EeP/+/SyGn4MQePTokd40NoiyqGkkoDdxHH6DibGIY8mqFeyYOpffpdfNXC5DWwIcWPw+cIuYHOiUjxXUFv9i0h6DyesGilUQBUEAAhBYJaBxzbFJidXciIQABCAAAQhAoGMCuA0dVy6qQQACEIDARKDaxZRqBcNyIFAPAZzVeupiEEm0ZUsvdA4oqy95aLthIAGXINAQAfZHNVRZJ0Vl8+RJgNwOAQhAAAIQgAAEILAkkHZXkn9y3j9RvyyXGAhAAAIMclu0Ac7pRNUaC4hRuEZLfPysu9Y2Yj+AKbh37tzpBrEI7J6M0tlRfc5dB+Pzaa03Hx/zd8PLV/kEJucaCBx4eGsQGxmyEqjWu6pWsKzVkSlzYEaBVQ974O2Jx7rXA3dJNr5+EFWhgcQH3jWg3A7UWkAGLkEAAhCAwAEC+DYHoHELBCAAAQhAYEwCuA1j1jtaQwACEBiKQLWdXbWCDWUeKFs5AR6TyiuoM/HCe0W0j9/+JQ/L10F8ehyh92kQLkYgbPPFxKCgrATYPJkVL5lDAAIQgAAEIAABCEAAAhCAQEkCDHJL0k5YFvP8sTAhFktsnPTHz7qLkX2FwwE9dirb3V5b4O7du4HvY+tg/8ePH3PLfBjp4Rtza0T+BQjIdAuUQhFtEajzu+5iWK1gbdXvJK02EKR90WCLEOwyf//+3Z7YpTxwPF73HuuUj93lRCXgCHz+/NmFowJfvnyJSk9iCEAAAhBISyB2M2Xa0skNAhCAAAQgAIGGCOA2NFRZiAoBCEAAAscIVLuYUq1gxzhzFwRyEMBZzUGVPFcJvHz5MryUGbW/MKqFj0q8KjyREDhGgP1Rx7i1ddfhjROHb2yLD9JCAAIQgAAEIAABCNgJ+FuswyNoe55TSn9DMnNBsfRID4GhCBweqx6+cSi8+ZTlnE4sW2aMY4mNk/7fJ1XVOscff/xhz0Q+37t37x49emS/pfKUIrD6LVB5umW+9uk7vpWzQryqCGiYhDdTVY1cLky1r1GvVrDLq+yYAHr2v379euxe7spHQG7DgXkxf1otn2wj5HwA/oQFN2wE80BHCECgZgL37t2rWTxk65iA//JHzbo+ePCgA2W7VKqDeulJBWysp9psURfchhZrDZkhAAEIQCCKQLWLKdUKFoWXxBDISgBnNSteMvcJvHjxwv+5DEedddfWL/sSZ+A7IksxiIFAWgLsjzrGs6HZPFbtj1Uxd0EAAhCAAAQgECbQkDsUVoSrUQRu3brldpOm9TNdtpKHs+5RlUJiCIxGIG3jMxq9a/XlnE4UfxYQo3ANlbj0WXfB1dn4ns66b607Ss0yD55c6mMmywG5Y9y6uYu1nG6qMqEi1VpFtYIlhF8sq8O9RjEJ6yno9u3bB4SRuR6768A7CKjNA6jT3kIVpOVJbhCAAARiCTCqjSVG+lQEXr165bLSemQfZ927VMpVE4EaCGBjNdTCyDLgNoxc++gOAQhAYBwC1S6mVCvYOLaBppUTwFmtvIK6EU8fJvE31i/10isdY5dHn//3b5nVLEYdwZMnT2aR/IRAMQK4IsdQNzSbd3jVni74mG1wFwQgAAEIQGAQAg25Q4PUSBk179y54z4leGBP75aQX7588S+pFP8nYQhAAAI+AQa5Po22wofrri01E0rLrF1CmD1l9a+Tyty9ezfW2dLXzn/8+HGy3HpuXz3QrhWgYuf5VQXHaKhROHYjd0EAAr0SqHYVp1rBerUE9HIEYp0c3SgfwN1uDxy4S/34qhNiL5SUjsBhp+jwja5oAhCAAAQgAAEINEegp0ktB79LpZx2BGoggI3VUAvIAAEIQAACEIBA9wSqXUypVrDuTQIFIQABCPgEdj/qfuDT6/rO4e5d6gU+fPjgS0IYAhCon0Bbs3lsnqzfopAQAhCAAAQg0ByBttyh5vDWLPB//vMfJ54OvaeyBJ2fctkq0McHFXyNCEMAAgkJMMhNCJOsKifAAmLlFXSVeGfPuktu36UzqqFvnhtT1p/s27dvSyF3l4iWt5yJOXBATsU9fvz4TKHc2zoBeoXWaxD5IXCMAM9+FLcDfeUBv0giHbjrwC1Rug+VeHcXzioNXjewioVICEAAAiUJ8CLMkrQpyxH4/v27C3cT6FKpbmqnD0WwsT7qsWktcBuarj6EhwAEIAABCEAAAn0TwFntu34r0U6783e/R3ds65E+F//s2bMtNfVi8c+fP8d+Ln4rN+IhcIwAeyQOcGtuNu9YC3ZgQ8gBmNwCAQhAAAIQgECLBJpzh1qEXKfMs1Pob9++TSKnn8+x3apJxCATCECgFQIMclupqZmczEHNgPATAscIJDjrfmDWr6ez7svVIC3VHH6TyrFaDKwbBTLEUQ7A4RIEIAABCEBABPQtgqhRh/rWYz6AdnhE9cuSSrJRR6kIHPBmVTSvG0jFn3wgAAEIQAACbRH4+++/2xLYIm2XSlkUJ00xAthYMdQUBAEIQAACEIAABCAAAQhAAAIQWBLwd9Uvr04xh0+kv3z58s8//9TOJW2X0quitY6pgNbR9Dn3L1++HM52S07iIQCBAgSam81j82QBq6AICEAAAhCAwFAEmnOHhqqd3Mr6vuXz58/PF/fx40f/wFGSPM9LRQ4QgEDNBPyGyC5n1EkEe7akhAAEIFCYQIKz7r/88ktsm/jXX39pPaOwqpmKWy4IlXdA9Qap2Be3aFWJ9aRMJkG2EIAABCDQE4FlR7+lnfZtnHmbj+7V5o+tzGfxdqlmN/JzlYDeUBDrzfK6gVWSREIAAhCAAARGINDlG9y7VGoEa2xIR2ysocpCVAhAAAIQgAAEIAABCEAAAhDoj8CnT5/CSsVuOprlpg1IOvGunWDfvn3TN+QVePPmzexreLNb+AkBCNRMoLnZPDZP1mxOyAYBCEAAAhBokUBz7lCLkKuVWUeBtDt0Ek9vPTj/VaqnT586ZbVP9dj3tFwOBCAAgREIMMgdoZbREQIQ2CKQ4Ky7sj7wWcszh8G2lCkfrxWa9+/f++XKtX306JEfUyasM2/Oq94tUW9Q1qrSbjISQAACEIAABCCg4aLlYLl64c+fP+sFQIeJ6V593MBy3P3169dsDTnMeetGuaZ2V0qZ9OHKbtEgHgIQgAAEIACBAIEu3+DepVKBSuRSeQLYWHnmlAgBCEAAAhCAAAQgAAEIQAACEHAEds+6ax+RS0wAAhCAQIuzeWyexG4hAAEIQAACEEhIoEV3KKH6g2elrbwvXrxwEF69enXm3I32+uoroS439p06FAQgAIEwAQa5YT5chQAEOiaQ5qy7nLCo00EC2oejtjz89vjx40vMRV61jthZakELVLuLWJeoQKEQgAAEIACBOgnoLTbqZAOn0PWhA81G6XsFJ+VXDioo8IFxyaDz8E+ePDlZELcvCciVsjtImsq85N1GS7GJgQAEIAABCECgPAE5bOULzV1il0rlhkb+UQSwsShcJIYABCAAAQhAAAIQgAAEIAABCKQlsHtO4969e2lLJDcIQKBpAi3O5rF5smmTQ3gIQAACEIBAbQRadIdqY9i0PNqj6+/j1YfZX758GauRvqmpM1b+rlTt/pXXGpsP6SEAgTEJMMgds97RGgIQEIE0Z92V0YFPu7979671Olie2D/AIRUEHZDTQTvfsV7m/OzZsy9fvuAlL8kQAwEIQAACEAgQuHv37rdv3/SOG/Wz7tC7Aur3Na358ePHVH2r8pGDpDyVs/Kf3mKjgMpV6ZKBL7oHqunkJdXyn3/+6ep3KzdVxM3NzdZV4iEAAQhAAAIQ6J6A/8rtbpTtUqluaqcPRbCxPuoRLSAAAQhAAAIQgAAEIAABCECgRQLaJrQr9u4C2W4OJIAABHoi0OhsHpsnezJCdIEABCAAAQhcS6BRd+haaJ2Vrn28+giWU+r58+faX2o8/aRT7jobr4G2f9D99evX7P51PAlAAAIWAgxyLZRIAwEI9Efg36lU0omsV69eReWmg+JNfxJT582+fv3qqyyXVF6sH1M4PB2Qk2BiK+dYAy29m1nH5CSYPjivOkp1Eq+wXhQHAQhAAAIQqIGA/JYyrovciTdv3tSg8mgyaF5AfpTgy62dTVjLoZIrpSlLvKnRrAJ9IQABCEAAAjMCMydhdrXRn10q1Whd9Co2NtZrzaIXBCAAAQhAAAIQgAAEIAABCNRPwDIqn17AXb8uSAgBCJQhYGk3ykgSWwqbJ2OJkR4CEIAABCAAgVUC7bpDq+oQeYyAPoLlf5hd54Z0HkfDZ/2/c+fOvXv3FL5165ZcUB1u//79u8xGaXSER3+zEl+8eKFvxc8i+QkBCEBglwCD3F1EJIAABPojkOysu44GyWmbnf0O85IbJ8eu3fNCVX3U3UetutC7oPwYwhCAAAQgAAEIQAACRgKaVdSfDr1r8nF6bZBmJK99n5FRcpJBAAIQgAAEIFCAQNTcVwF5khTRpVJJyJBJKgLYWCqS5AMBCEAAAhCAAAQgAAEIQAACEIgloA33u7doLWw3DQkgAIFxCLQ+m8fmyXFsFU0hAAEIQAACmQi07g5lwjJgtjrurlM5+kKS010bSpdniNzVZUDn4XVmit2nSzLEQAACdgIMcu2sSAkBCHRA4F8JddC3LmNzi3L1YjPPnX4p/AECuYUkfwhAAAIQgAAEIACBAwQ0NaC3cj569Ej/mWo8AJBbIAABCEAAAl0S0Esb+9OrS6X6q6amNcLGmq4+hIcABCAAAQhAAAIQgAAEIACB1gloI/6uCu1+p2RXNRJAAAKxBJjNiyVGeghAAAIQgAAEOiOAO9RZhZ5U5+bm5vPnz/fv3z+Qj84W6XtL7D49gI5bIAABCEAAAhAYlkDKs+6PHz+O5bg8Lh6bw1Xp3717N1sNevjwIWs/V1UH5UIAAhCAAAQgAAEIQAACEIAABCAAgdwEtISZu4jy+XepVHmMlBgggI0F4HAJAhCAAAQgAAEIQAACEIAABCCQm4Dlu+65ZSB/CECgIQLM5jVUWYgKAQhAAAIQgEAOArhDOag2nacOq+sD7zIM44l3fctdp9w1GH/z5g3Hi5queoSHAAQgAAEIQKA8gX8nLFKumM57v3//3p6n3lT05cuXFl9WtDylz0fd7fVOSghAAAIQgAAEIAABCEAAAhCAAAQg0ByBT58+NSfzrsBdKrWrNQlKEsDGStKmLAhAAAIQgAAEIAABCEAAAhCAwIzA7Eses6v8hAAEIDAjwGzeDAg/IQABCEAAAhAYjQDu0Gg1btR3OvGuxPpkpoxER9813NaBdv3X4fZff/311q1bOgyvvxbPRhkhkAwCEIAABCAAAQjkJpDyrLtk1XnvqLPuukWHxvXKotx6ps3/x48fs2GMPNQHDx6kLYXcIAABCEAAAhCAAAQgAAEIQAACEIAABOohMJsOqkewM5J0qdQZINybnAA2lhwpGUIAAhCAAAQgAAEIQAACEIAABCAAAQhAIBMBZvMygSVbCEAAAhCAAARaIYA71EpNXSXno//+XVU65UIAAhCAAAQgAIG+CfwrrXo6761T31F5Lj+QHnX7JYmXMvNR90sqgkIhAAEIQAACEIAABCAAAQhAAAIQgEAZAnr14devX8uUVayULpUqRo+CLASwMQsl0kAAAhCAAAQgAAEIQAACEIAABCAAAQhAoAYCzObVUAvIAAEIQAACEIDAhQRwhy6ET9EQgAAEIAABCEAAAhBIfNZdQA+c+m7uu+6cdefJgQAEIAABCEAAAhCAAAQgAAEIQAACQxHo8vXtXSo1lFnWryw2Vn8dISEEIAABCEAAAhCAAAQgAAEIQAACEIAABCYCzOZhCRCAAAQgAAEIDE4Ad2hwA0B9CEAAAhCAAAQgAIFrCVRx1n15dP+6t6oAACAASURBVPxaKOHSv3z58tdff/lp7ty5c/v2bT+GMAQgAAEIQAACEIAABCAAAQhAAAIQgEBPBLpc1e5SqZ6srgNdsLEOKhEVIAABCEAAAhCAAAQgAAEIQAACEIAABAYhwGzeIBWNmhCAAAQgAAEIbBHAHdoiQzwEIAABCEAAAhCAAAQKEEh/1l2nvnX2O0r0r1+/fvv2LeqWCxMvT+Yf+JT9hfJTNAQgAAEIQAACEIAABCAAAQhAAAIQgEAsgbdv38beUn/6LpWqH/tQEmJjQ1U3ykIAAhCAAAQgAAEIQAACEIAABCAAAQg0TYDZvKarD+EhAAEIQAACEDhPAHfoPENygAAEIAABCEAAAhCAwGEC6c+6S5QDZ7+XB8gPq5T7xqWojx8/zl0o+UMAAhCAAAQgAAEIQAACEIAABCAAAQhcReDjx49///33VaVnKrdLpTKxIttjBLCxY9y4CwIQgAAEIAABCEAAAhCAAAQgAAEIQAAC5Qkwm1eeOSVCAAIQgAAEIFAVAdyhqqoDYSAAAQhAAAIQgAAEBiSQ5az7kydPYlEuD5DH5lAm/bt372YFPXz48JdffplF8hMCEIAABCAAAQhAAAIQgAAEIAABCECgGwKtzFxFAe9SqSgCJM5NABvLTZj8IQABCEAAAhCAAAQgAAEIQAACEIAABCCQigCzealIkg8EIAABCEAAAo0SwB1qtOIQGwIQgAAEIAABCECgGwJZzrqLjk6ARzHSp7H0KqyoWy5JvBzDHPiI/SWSUygEIAABCEAAAhCAAAQgAAEIQAACEIDAAQI/fvx4//79gRtrvqVLpWoGPqBs2NiAlY7KEIAABCAAAQhAAAIQgAAEIAABCEAAAo0SYDav0YpDbAhAAAIQgAAEUhHAHUpFknwgAAEIQAACEIAABCBwmECus+4HToAvj5Ef1irTjRrDfPr0yc/8559/fvDggR9DGAIQgAAEIAABCEAAAhCAAAQgAAEIQKAnAi9evOhJnUmXLpXqr5qa1ggba7r6EB4CEIAABCAAAQhAAAIQgAAEIAABCEBgKALM5g1V3SgLAQhAAAIQgMCSAO7QkgkxEIAABCAAAQhAAAIQKEwg11l3nQDXOfAoZer/QNbyNP6BI/1RTEgMAQhAAAIQgAAEIAABCEAAAhCAAAQgcCEBvfrw1atXFwqQo+gulcoBijwPE8DGDqPjRghAAAIQgAAEIAABCEAAAhCAAAQgAAEIFCbAbF5h4BQHAQhAAAIQgEBtBHCHaqsR5IEABCAAAQhAAAIQGJNArrPuonngHPibN29qrgbOutdcO8gGAQhAAAIQgAAEIAABCEAAAhCAAASSE3j+/HnyPC/PsEulLqeKAD4BbMynQRgCEIAABCAAAQhAAAIQgAAEIAABCEAAAjUTYDav5tpBNghAAAIQgAAEChDAHSoAmSIgAAEIQAACEIAABCCwS6Cus+7Lw+S7ChRL8OXLl7/++ssv7s6dO7dv3/ZjCEMAAhCAAAQgAAEIQAACEIAABCAAAQh0Q+Dbt281z1Yd49ylUsdQcFcmAthYJrBkCwEIQAACEIAABCAAAQhAAAIQgAAEIACB5ASYzUuOlAwhAAEIQAACEGiLAO5QW/WFtBCAAAQgAAEIQAACHRPIeNZd58B1GjyK3devXzVaiLqlWOIXL17Myjrw4fpZDvyEAAQgAAEIQAACEIAABCAAAQhAAAIQqJbA48ePq5XtsGBdKnWYBjfmIICN5aBKnhCAAAQgAAEIQAACEIAABCAAAQhAAAIQyEGA2bwcVMkTAhCAAAQgAIGGCOAONVRZiAoBCEAAAhCAAAQg0DeBjGfdBe7AafBqP5b1/v37mSk8efJkFsNPCEAAAhCAAAQgAAEIQAACEIAABCAAgT4I3Nzc6LWMfejitOhSKacdgRoIYGM11AIyQAACEIAABCAAAQhAAAIQgAAEIAABCEDAQoDZPAsl0kAAAhCAAAQg0DEB3KGOKxfVIAABCEAAAhCAAASaI5D3rPuB0+B1nnV/8+bNrGoPHOOf5cBPCEAAAhCAAAQgAAEIQAACEIAABCAAgToJfPz48dWrV3XKdliqLpU6TIMbcxDAxnJQJU8IQAACEIAABCAAAQhAAAIQgAAEIAABCOQgwGxeDqrkCQEIQAACEIBAQwRwhxqqLESFAAQgAAEIQAACEBiBQN6z7iIYeyb877//1rChNvTLE/ixetWmEfJAAAIQgAAEIAABCEAAAhCAAAQgAAEIrBLQ3NTvv/++eqndyC6Varc6upQcG+uyWlEKAhCAAAQgAAEIQAACEIAABCAAAQhAoEsCzOZ1Wa0oBQEIQAACEICAnQDukJ0VKSEAAQhAAAIQgAAEIFCGQHVn3aX28mB5GRZbpXz79u3r16/+1V9//fXu3bt+DGEIQAACEIAABCAAAQhAAAIQgAAEIACBDgh0uaTdpVIdGFtPKmBjPdUmukAAAhCAAAQgAAEIQAACEIAABCAAAQj0TYDZvL7rF+0gAAEIQAACENglgDu0i4gEEIAABCAAAQhAAAIQKE/g37mL1JlwnQz/66+/7AW9f//+x48fv/zyi/2WrCmXZ+/5qHtW4E1k/uXLl8+fP8uwp7+///77+/fv+u+E//nnn2/duiXjn/7u3Lnz4MEDdzUcePny5YsXL5RG/588eRJOzNUCBDSjoRdeqMZdRbvqnipa/6eKvnfv3v379+tpvgrAoQgIQGBJQG6MWgy1G+oj/KZjSum3G2o01EGoAbl9+/YyH2IgcJgAPddhdNwIgUwEpheouRGE8ypVnPoF/Xdjh6lfUAeBS5mpLsg2FYGO+5o3b948ffo0FahK8ulSqUrYJhej0RknbCy5JZAhBLYI4FhukWkovmM/qqFaQNRdAgO2NgOqvGsGJIAABCBgJ4CHY2dFSghAAAI1EGA2r4ZasMvAFhQ7K1LOCDDUnQHhZzECDBCKoaagwwRwhw6jG+1GGrTRarxjfTHmjiu3CdWwwCaqCSGPEWDofYxb4K7sZ91Vtk6GP3/+PCDE8tLbt2/rOeLb9Fl3zXXqoN10Llf/FZ6OVSggvfg6/dL2AjHqX/Uihk+fPoleINl0SZz1N0upgyt6HB4/fhw4uPLo0SOVMmWi7fX1PAi7KneW4N27d6rr3eqeKlq661CrI6ADSzrxropWbbpIAhDonsB0JENPjZ4L1+8oLMWn093u3R8K2F//0RA3YzfhtxuuwRciNRpqOvQX6CMupyFf3NWv+jhX0QpP8XL5bm5uouSU5chsprcDTBnqdhmJmOio58OHD6uyFnlWvtaqr3reU0DPFWV41ybefZTkMerlR8eElJVOz5QeTPdsutZ4er6mBln/S9qwBNMob3oPiARzz7tEmroJ/ZdIevAnwWpuDO1VMz2YUnyqgtUbp0v6Lyx+Ao0dVEHqHVoftanqp0P+fu1LU2eWOuc/tflSWQbQur5+JfYX7r6vkbmqBXYeWh812KVSfVSNr4VxKDHdovZTf8te46oZpzFtTFr74wLVyPRTbkzsgMi3hPPhSTDfCZwEq21gtaWp5Mdt2ILTk2O5OyDqcm6hez9qy3RbjB/TRF1N9dTaOKXCgQFVDgPhKgQcgcHbQ8fBBXBWHQoXwMNxKAjkIMDQe5fqbkOdb7FpmtXXNMj0V3KxaRcLCXYJ6OHqbxo8rLVUdkuTmitzU2cKVL550jhv/N8J4//ZmaOVOLfAoaW3JragSGxas7ABH7va01B310K6nEs8Vu+X38UA4fIqQAAjgQHdISMZkjkCNGgOBYHWCQxozCN4jw0Ncge0wHyNBud08rE9nPNk4X3sD6+t8az0rLtmEis54qtJQ00I+rarOfoazl2oi/KnX6dNrtPmRRfvi70MK9kykpglAfUKMkj9LS/FxmhOWcfX9acNpvpm+/J0nM51KI2frSq6BnvzReo7rDZ6qu7Zgx+lte7V4sG0fqC61ipRVQc1o3QhMQTCBNRG6ZHRoUr9BVLqodCfVgr9NDrPNi2ttX6kTa6CIEyPvK9gVFh8psZHd13SbmwNfaeKmxyMKI12E6tEdYXSWkUsE0/Woj5RCXT12bNnWp3K1yFKGOdESR7nSvmRMwOeZNb4ZNmbL9XJGkPPlRVvbOa7g71Vg1+WYkzm36iiX716pdZ41VanlFO2erL05+7VRgcNcPSXafylRlJSqZEMC+Zkc82pNkhJqlbOZTmeUyDJCGKqKVWrUMif1F++ZnAmf5KfU9Wr9n17W+asqne1766q3uUk8N4oB+TywAh9zeTWyt+4nHZCAbpUKiGfGrJK0l9MiqixLT/j1KWNTUMD+S3qntxwYPZz6rlWTUhd2Gr8+Ujfz1wOWCYJA6VoAB64evkl3IZAFSRpKIo5lnqCZI2rz46LDyh74JJKrGduYVX+EfyoVcXrjMREA/XSVmsTUMR+aUCV7XBI2T0B2sOoKsZZXeLCw1kyISaKgFqhrYGtG00MPvT2JwHcYGoGzcI8gHHrdhVtWWyacvYn/6cX2mohg4n9LbY1xOvp0+J7T9Pgy/Zk+ciEyevJCie45KrcD9WUWzM9JoOeU2WiP91+yRYUlUtrdqzuztzV1lCXgcmZuq7qXgYIVVUHwoQJ9OcOhfXlaiwBGrRYYqSvlkCXxjyC99jNILdLC7zkeZ9cF23B1V9AAM0A6E9TIn6abs7p+EpVEmboHa4I2e35bTw//fPPP+FiklzVOc/w07Us5c8//7z87JCk8j+yPQmpQ01XTc3rkdCO/2l1Z0ksNubDhw+cvw1D09yxpvj95Zllei3Y6PDJ9NLi6f+URr3FtNQUuF1Tyf6J9+VBd2WlTDKdaVna9lK7169fJzn1pNZqagGES5RUkAsc1m5y5sR5oqTAyQdTz5cW3gL1teRjj5GRqK5PSmgv7nDKVSOc5XZJ01GtYDM4TfxM9ewnWV2biDV6hE/Cv3nzRov9s7FBKjNQO6k+qMwnAdUUT83peeHV1llkVhqhiy3uZK+kdl6dkb+8PXXWZ3S/0C0UPXquWBPKml6zM7/99luqIuSTqIUx5qY3w2mbQuxoa5m5mh2Vq79UozAJpnbsfCNZsj1cYomNSaX1arm5X/yxWmhspJomGWT4VYXGPCeblBUFhgwaFEzji0CeykfJAgm4FCAwQl9z3q2VN6u/AMaoS3rNh8WbCufZpVJhlZu72vqMUzc2pg5Cc61ujHDekDTXJ2fgfD6ThZwfsDhJTg6mXD5pA7gNYZ7NOZaDzC2Ea82/OoIf5etbfxgT3aqj5lqbLUXs8X2rXO1iShnBNEGXaZlvy8DOL/zJ8TszQT0J5jYPTAH9v3fv3tbQkvZwqzZn8TirMyDTTzycVSwXRqoVMrYhGvnqLyyqZqXCCcJXtUSo1n6ZhqH3kkkgpoPFJmmnlSYtZ6RabArgsl9KtUfCUqJsvsL9Ud3M5qkK1Bl1vHmymy0otGaW5iJtmuaGugxM0hrAVbn1MUBgMsEymXCVjSUstwN3CFvNaqt9NGgJH5mrssLOz9t5r8bcsffY2SC3Vwu0t4qp5qDOuy5OZm1r/O/G8Eo/tVVmAdHROBlg6L0LMNkRIZ11L/Cnne67Ks0SaOK7gGDhIuQuzKTSz/AtWa/qiOlSnsMxyi2rtE1nrlctBFby9I4T2aesWhZiUVO5aUfpVoZa81M+W59X0r2WIg6ksXxpSmIfyHl5i7Q4bKj2G5flGmPEP0xj6uBFQ5WuB0fq6Bb9KaCfgcqdCa98Kn/utuzQV+QSFaoVzGhjVSULW/tU1+FnXzaQ8DCPb12SLV+jl7YWhEgH53zhl2FRkkZq5EVsajckg990aOSwS1KlhKsjiV67uiy124qRvmGRTtqPkIbzD1wVyS2xD8erXwiUmO+SDCn8LMu0ZGBSufueKx/k2Jz1mB82pOWNqj6LACcfqGW5U8z5gZhsb7d92yp9K14t1W4LY4GWL42qw+KxKI0Iu65h6hc+f/6sp1X1vtsgl+kXjlGSCsnrfbKHwBMhgFs24+IF7ZhGg9/Va1+jx02NiR5D9aSZLNbZ3rHAAW+nS6U6fgDlM2xNEMlmpm5CLaqeQQsE5aZudytDWbvy2eqedK+lCKXp2MbSunCqwQOP8GotqO6OtSFbd8lOVgu6KhK3IUy+Ucdy15Xdss9l/K7nf3IolOpR3arHXv2oLX1bicdElzXVaGuzVMQeM4LKW76f39iKgx1aqpRlBNNYz9e0QNjotwcwZhqZaoywVSjt4RYZF4+z6lD4ATwcn0Y94QINnb2Irf6FoXeUwaTFFZha96VS3eXoj1T6+Y7Sl/NMWMPAXWNONXmSthK3xA7T6Hg2T4rLYrewHIjfarvChHNclQXu+ml6VGXMmjaR2LK06RHTf4UVoxz03O0+ziollbUHOKR9EGjNAqh1SbVvGXApTVWL1LsGb3+iW59LDNdvtVd7GiAwmeAet8BkQrWmuCVYl+4QtprJVntq0LaeiIbisfMzdt63MXfsPcqfd/V+PqDcrnrk+7ZAO9Xzc1CqxN2h/TFTkWwardt1KZPSMp690LAdBMlgEZWh9zHj1F2yT0dbgXInt2MlVofkC3pJWFN7M7GNc2eZpNXjMZPnzM8aHvhMoE5mu6z3ibNsUj70mfZdXbgm16KcrTPFhTmc70fD+ftX005hb5m9X6I9rBrZylCI7PvLVaKxA9OUkCzBLmHJlJYO+JKmo1rBStZOqrLOPPuaBAzUhRxr9ZJqQmUkSjnZuf6rBVCMnjUZv6UBlIT5mr7zGKVLeAgxdRYiYCxLygrObp5ZHz1LvWw1lbN46RJQfHUqSqWr0mU5gjZVvcxG1jLL2f1U4kARgUtb/bvL+UBA3USgxEyX6LkygT2Zraz3gAlt3bI76NBjojSrt/vPlJLpT6rpvySUxeouyyOvRsnejvnoVMpWT6E81QhIBtdHTILppx5PS/ckfZX51FD4hV4eFt5d+YVdD+9UHWGBBWQ3N3GwZBUuKOFV1WC4I5ts1RmnOjXV46SC/utvMgPZ51Y+une1ydW9qw+CH6l7Eyo7SFYd9zWr3ohvMJeHD7g6XSrV67O25ZGqpVI9nunj1B7qyVU+dhu2F9exjQmCnZgl5YFHeNXaA+2wRYxlGtneakHlI3Ebwsz1LO+6gnrS63Qso5qgpZX6MVIwAGq1UVLpQicDk2M5tW+CmWNuISDYdCnw/EpC+bQSbDeTKYHc5q3hlY+r5tlmo6ZlkmGiPuemWxtfEXt4HJUt7UbWqeatSikj2Gof4beZycP2Vn2LzNZMyElR1TtslUh7uEVG8TirW3DwcLbIXB5/sq1Ie/tW/8LQO8pO0uK6fLFJnc6WYURhOZ94d6ytxyHV5EnaStx6TsNMyjtFW3JuxatGwioErsqotrI9EF+DiUqGsE+oR0l1qhmPABb/koxQffdunll1T/sg0Jr59euHmx7qMjDxq7K5cGcDhPL9ZouTCc1ZaflqjfVDDrhD5ZUawVY7a9Cae1SXAmPnrjEJTPAuuSmme2Pu2HvsY5DbvQWuPnerkWfmoDTwD6ymaZiv0bHmr2QzSjl10/qvAbhiVAVqNyxPiiTULavCXxIZUNk1iVlnMHa1FuTdahV5VYHFd1Ld7eYmJpasdiVXAotJOM7hgBQMlLjag6t0KXtsG0+5s+56rsKaL69ea5GqhuVjY583DNTi4UsCsqR0OOZyvIc5ZL1xq+EIP5mxIq0+yatVma8j2dLUF6OntZzVOlKP7us7heUHnFFcGxbDCwYqRa12nQ/gstFb8rlE8moFW7WryiMPP/tqBpf2oBjVjh4Zu0elZ2T10ZtlnrbVTVIp0jHszJxvPcKmrrqzc45SuYwju6QnfVcPLu5ayDHzkKHOzOz8z1X5o+DHJl6Fc9722u25YgHmS19ywV5DkuVjqxg9ZcZu2uKu6AGJ9YiU7fKxknXJ9bUMo9TEWZxkaWrJLV9dz3KW1svq8DnoaixJFSGLCncKKqJ8EzTTXT9lcpYGRDVrH9copdr5VarqCmcyyGx82qthZTW7i59hAn33NZZ2ZtWQikUu7TxcX7rapVK7WreYYGssdsy53SJgtwd7y2zPs9iTMivowIMzARSEWVYnfx6WZFahsoqTksxuP+CNzEQ6/xO3YZdh647lqv82M0Xjz0DDePncQrge+/ajwrrXfxUTdXXUemvjFLEHhlJ5dzJBTbFx+shO2JKyjGDlHdfzM/a78yrG3nOWTF3SVr3QHq6SwVldxTJF4uEE4Fx+afbsX/tzq39h6B1lJ2lxaQAVKL3YYlNgiBcQL+2lrXk5/6lJNXmSthJ9Cf1wmE95p8iXzRI+M4em1sZShDHNVtsVJpzqqpzJ5USHL7l8xTOWqaFQ2A9XRZx3aFdppH0QaM1WIbc+1GVgslqtTUT2N0Ao32+eb3vLTyY0YZy+kOWr1e/BLeED7lB5pbq31f4aNP8paDSMnbsGJDDBu6zcEYy5Y++xg0HuCBa4fO62Yg7PQW1tE9K4XjMD9k5ZQ8XVGnHNyxSoYb5uYhieuJikvXD2hqG3s5yAzSxnt1StQrd8THaN05VS7qy7ZsmdksaA1FjqVixmOemm8WGx0lcL6qAnW9WrnsjVhlKRMobkQuqJsMw45Ch60uVwP3oAxfJpMjYCUcmiBFN/v6xu+cFnFgl8ASzDrfBcvJ9bsfCSybIKLvEVqhWsWNUkLOjAs69HeLUKlNXhNkpt4K6zokZSyRLqfiYrWX54qJyq9VA+gYJ0KcczGChx2QiEY5yLOaM9MzyVuEVslnKruAO2pxK3cjscv+qIz3RP9ZOeKxXJTPmk9XYCToKsbmmxcjwO6GV53LYe6mVxy8GqnvQDz4hIWpzkSjqIpdaz2glU5ZLhMmbXpdxqS5dZJY9Ro7RrQoHW3iKP7GdpDDP3QGLMmC9/SgxLcaQRgRH6mt3HamlChWP0ZMVaY5dKxUKoP/3qkEqRB9zaXWWTzzh1bGNpXTg1Fwce4dUKlQ+WtvG50GeQgrgNq7U8i+zAsZTTlcput4YhM/8z4G3OUm4JlrARHsGPmhltcz8HN1FXXx20Nk4XY2A0lVfdzlkzmGOGebc6yghW3nFV+7+rezjBcupjVl/HfgZ2WdAezmoEZ3UGxP+Jh+PTqDN8rInIdNdW/8LQO8p40uIKrFBUu9gUhcue2DJITDV5krYStx7YsO7lnaItObfiz8yhqbXZyvZA/FbbFSac5KqKDjtmqWxS+QQK0qUcENI+CLRmS5PrYKgbMMvYZ7nFucRlnTYR0+sAoXy/2eJkQhMm6gtZvlpj264D7lB5pTq21V4bNP8paDSMnbvGJDDB61fuOMbcsffY9CB3HAv0n7tw+MAclEbQq4toykqXwsVtXW3onM6q7q4xnAI5Ji620PnxDL39iig89C531l1VfmCx9ryj7JtaVHjpLW3VTVS2ZxKrxVE/naqrvuqBP0Mg672rpy4PjCftQq727n5zoPDh/mlXjAP96G6eWwnSTmHPELmfW6Uv4yXPsjlSV5S2wVldHXTSTgHjUGSpQqaYan2FagXLVBFZs4199qeuZ2m6SVon9US7ndrlna+qQzLMCPg/9SCnbT2U22qX5ApNzkRWoRL1oE1/u5XiJFkGVmWbWZ1K2SJmH7QHljO3niAt4i4FPhlz4BzvlnjheHquMJ8ark5PrnuU5GmceZS2LHxpxnq+th4oC5bdobieEYudzx5z3bXaGlhEUhpptHTVZk+r8J5R3ChJIJlKV2s2k2r204IuUMR0adel1Lh1N5PkCSw9eCrBVnthN5hVRcywL3/KWpIT6DLDQfqa5VTP0maujVGLGmtgXSoVC6Hy9Kvu/YG6tqtp6afsY7qObUwQ0j7yqap1tfs7I2qqrbF2I3QpcRsciq2A5YFtwrGU/bsBkVzlMwOi1dGE8vefgqvmFlbrcRA/alX3hiJHNtGpmrppbexWN6DKgrM7WaG21I2p7TDPpywjWHnHVWZ2Es7uJJjf/dnD6pS3BKM99MngrPo0ZmE8nBmQOn/am4UCKbf6F4beUcajnkVtuP7Udeqvp8WmLQuJ4nM48WxEufpEpJo8SW7zq9KGUZR3ilaFDESqRsIqBK72sXkyPPunRuC8n+kznNqWQI2sTsX4OcSGac1iidnTi606iEBt6hJzieI5a/kFbeuxUg8V5umubu3isFdf0yk7HiCU7ze3rNFuIeUnE+yyVZKyfLW6tsIYOOAOlVeqV1vtuEGr5AE8IwZ27toQDQp2SQ5lzGo23WyJXLueVqLbHeQOZYG7z6NLMBuJuIfaD/hzUJzT2R3hCl35eUWG3r7FTuHVuaOZwSccehc96x6ep1uyUMwqDtcQZA0su8DzXntygSWSOgnNT2kmJXb4Wv6BT65+wgxXz/lY3MTzMoQrTvV7vojVHGbNyuoD6Pejq5kYI2WoIiyeq6WciRQ9NYjKWX9GYZRsyTyVpjMZ5Hzsahdo0Ge5FfhZp68gxasVrEClJC8i6tlfPV+XZFHE6aX2Qc9v+EmRzC59+UCYmOZWMokUnrUpw0SNmJrH3Qryq2/puSkHP0FYcsvD7nKLJS9jk/Mz/cmM9SfZJPDUQy0dP1dQIKBMYsU4lp6e6xi3Gu6aDE+WtqzEgGnJLJfCz54mGa0e0mWy2BiLYGGPdNZK6Ke0jhVjll4lBvhMl1TQ7K5iPyVeuNFIVTuTRmpqwjSWbW9WFOEeSqLKqJIYp9NCwJeGqvZcCWRsYTi6qupwWREIEFhCVrMTSH/4UlujpF0DU4LVRvswnwI3dqlUAW6Hi5CFLJmX6cWWz7UvSbh/P6yvbvRL2QrX+eCoWxEWNVPqZdS9zpycLV38+PB45xhVXyq1zCoiXLO+PC6cqUnf1Qi3YRfRCI6lnilZYNQDtfRvlYOzZwXCz1rWuYXVOl0+lZkeurb8qFVWFUaOYKLCPkJrM7OuAVWeCFjawGlAPSOW+2dJA7kZPQAAIABJREFUweQ+OQ/KuXbqO/yu5EBYOaiH0iyNrEv5JySm3CSnMrdQWpVcUx8ST72PKldZHRNvkPbQrzicVZ/GMoyHs2TSdMzq7MSsSVn64TlUdk00Q+8ovOI2EVs+m7N69H+uTr/MhlepljN2BVNBx3qoKFBbiS2eQKpxnNQU+ahRsF9rgbAgy1tQzvrb0vRYfKBQd2nVnI4Vl/yuqWGRnyYhd03RaTQFLvGNwwYpFyU5oinDsPMjqTKV62dLa+bTOBAeYag74MDkgCVccsuygU3Vdc7UkQ3M2urlT3WIyf0KZag/PWUSQH+T6xVusZeCLWOUQ9+TCbPqa/fnsu6WMZW4Q9iqCJy0tO4btJN8argdOzfaOcYsc1WvLZ9Ew+Rlu70Vs5wBm02VhAdHUdP4xx4oGYB8kvoHuVjgav1aHEjnSK9uDFbkas7HImVOuw9I2OaPlWu/y/JMFZ69Yei92n4WbjyLnnXXc7KqcyBSLaDdyhOmXLYayWeKE0rrslqKHWBb+IF3QlYYWOVW7EREuCnU1UzEovrRVDKoEbCUG7BbtQmaMlCVKatjUi17a7m5x7Ky3KUHLaDOdOmqhm4pf4W+wiRktYItGdYfY3kGJx962TaqIg4/emEyu1LpMclUdFiwsO0JUfj2k1eXVeC3J/mqYym22klVgV/6VnjmyOpGP6Uqepm5i1EV+4l3w8lbbwkg+eUA7BbtEuS2gQkOPZczktYD4Yfa2ZUCywWSmUchq0jVKs6eU18MF1aDswV/1oAn3H6h59EJsBWYtTlbQqaND3vvk6jJG6hdGmWaI1lduGeU+uGm/kxdzIxNZem5sPQdxUZ2Z7S7/F76mq0q2Gp//Phlo72VWyXxvvBb4eaUqoTtUozV3r9YuxTus/LNOG3ZlR/fio2po5GovuThcL5+cGZd6gR3O2VfVLdUNssn30/cBgvb8EM61WBPjqV06XJuAT/KYu1NpOnVRAV/tNZmTJXdU2bxEORIuPTFApUItjvB4ntQLpxwvmsXuEYQURPU8j+Tewsdt4eOP86qQ7EVwMPZItNuvGVse8l8u5Ay9I61q9XpJtdt+YHl9Mu1i01qW2KVTZV+ub7gg5rCySdPZNuWcpeSuBgNolWJqnFllQrFaj6uxEBgaU6rWdUQaX9GpG953zjsGEv4rAzDcCRbbmPztQsL41vj0vzGbM1GG92PMDDxn4jKw4MPEJhMqNw+k4jn9ztb4WV/lKTohJlgqxaYgzdoFkSVp8HOXQVhzA7FFOjYe7QPnUoOcrHAmQW6n5a5IM7pOFwKhOdJJses5OwNQ+8tZ3i2fKBW108py/erdRbWdJOfeDf8P5nPssj9c9moWaTMLdUy/6WcuScTlzIci5lZTABvyQf+mC7F7lrdNFCyxgMuiNrKTBzs/WhyAZbPV8BQp0uqI20lOU9jibrAgxB+M+6koJgk53wgw9p8BadCtYI5CRsKGJ/92cqQDDXsgpwnoNnAcFNQ/rh72PDKdBMazwSwSMJia40W312izhxZfxf7bkNn92EmJvmqIFz1fo3kk8E9U/RcDkUfgWWF+hblwrMFEj2A7pICyRvk3RZYha5u8ZlNH6+mOVNxfhviE/DDxZrBSRFLY6jW7IzWW/fuutCZynXyCPVujcxM192bKrD0q5cei28eU7jYmdJUapbPZ9k0MUpytbC0qGVMbst3wqQKLFVYxjSnVCo4yfMZc8ZpaVHLmLZszDKOnnRM7qeFbdI+cknup4UFw20I85mujulYWrTW09TQ3AJ+lMXaG0rTn4kKvkWpTMPJq4axA6rsP2UW96DAiM8XaQrXI5hlJsF3X2e90lK15DEWG5aEQprp4ZVGRhlmcPyJo5qXA3BWd40WD2cXUYsJNAz3G7fV8OyhLqwmQ+8o4MvndLVOZ9Mvat79ZMknMSxmdokfIrYWA8s0ebLrFfuVMoVT7Y+yG9VShmXMzJzsmV+SUm7SUoXVmMI2GfaK9WgXwCVTX0UxRUrCkmuvtGb2Gre46JkGCLvtWKZyBceitUx35sO0MjCx1/7lKZePaoHGc7kxYNl27Q48E6JjMiEhzDqzWhrYMqYJdwhbDRsYDVqYTytXsXPVFMa8aq4de4+1DXKxwFULnCKNc1DLpiz5TN1MyN2JO42kSk4IOPHCUyWTSyZcLn3WgKUZyTQEZujtu9//08hkrell5st2zRdoNVx+eKBHdCZJW5vjLe2jFCz2wC/NoKoYzXbNqls/1WIWFnKrbVJzmUkSi51kWsuRUkvmWzHqNdVupIIw22WuzDUvJhvI/Ths1a+vtSRJpebhfKryFXwtqhXMF7KVsOXZX6Yp0xfvutF6hPO1in4NyhMIW12m5tGXwYVX+ynXepQcWlgWEvw1JD+96m53CLQcuTk1VwNZa2HWX6wKoMiEPZSr8VlgJgk914xPiz/DzctkbH6rq2fHNwM10cm1tvhmsr1ZubNnNscjGW4Al6xmEib/OauL1ZbBbwbTCqDSV0t0kcs6SiiAjMS3Q1eoHyjjzfqdi196ICzJE6LoMqtZ5dLX+LUcMC13yW+0/XurDTvJA4HmlKqT9mpHJk+gsLRbMxL5xlYB03KX2rIxi7M0qZbDVQsYjF2wHK7almC4DVtk/PiRHUuLO+c71X56OS1C55NchmfjFNfsbAVOPh34UcsqaD3GN7kts2nIRAdsbQZUefbQWeadcq+IzUSaflYlmOVJn1qAq6YUdrszqbDKOWGkhVJD7aEjg7PqUAQCeDgBOO1e0jB8y7dx8f5DXV5T+wiXofdUO5a+1Z9+mblJOTBaKjHrQkbAbqWvM/WtwMnh4VbpFixOJPEpsPq8FNUJEAj45rTMocIYS6VL32K+sZ7B8GObyQJXq0YNfqCuZYeSdvXGHJFhLJOcvvmN2ZrNtF6tvnz9uEpfLdFFZm3bex2Y5Hia8uXJAGFia7HG6bkYeTIhnx3mztm1aYGA3x/lludM/thqgB4NWgBOW5ewc4x5y2IttuF7zn56Ud0dCu1O3c/6kYQDvaoGuVjglgUq3lJTyzRl3AyVMjPR2U/VrCayAtrluGSZFigze8PQe2YPs5+FG8/SZ91l3LOmbab/8qfS53gkAnkuZ/TKtB0BkaIuGTvRMg98lOSXJF41SP85LCPVVq3l6y2WfeTy6UvoYM0wLstaxiRfxVk+2rNC9aTvOqkzRYw/jctXmd7yYhRSyerxFWYyVyvYTM4mflqe/eWjUUy1rWMYTiQ12pmeU1/HsBjlvYJwrekB8YXPF7Y0Za4DnSW2tG+zW1ylbwWyejK7XcYkVe7dBrti0HPlM/h8Ocu/2rJqF++3Mwq7+HzPu6Wr9Q1eTbGTSgHN+uUgNivFL9EP5yh6NU95p365y7C6j9UbU0Va2oRUZfn5qH1eHTT5BHyj9e/NEQ53i75UU7j8lEIOrfPlabGrTN6Xseu3eBH5+CwtahlT0v6TaLpUYRnTnFJJyCTPZLXx1EOXvKBwhuVnnJYWtYxpzsaMvY+Shasj+VWLFyf++ab4ZhrhNsyAbP0c1rEUEIsD4JrKWWKLVzC7Zdn+zGLOzC3gR21ZeNPxFhNqxURVEQO2NgOqPHviLL7BmaZvVpz9Z1WCGWec1GXknuoJAAwQK+PaddYeTqil1OowzXcPSg5VjKMMJ16ZOS48nMCD2fQl2bazpa2Ac3Ku0tT4UDD0niqo3cWmS1wRi3Xl62G3Hjo/Xn6svwxX+DH0JdkKl+wik6i/NSk6U7CYQbIFZataac22yPjxIw91uxyY+JVbf5gBgqsjJhMcii4DMw9h9Wcr7hC2umWiNGhbZFqMH9zOMeaA0XbsPdYzyMUCAxaoS5Y5qJmnUdLHCM9OSDAtQ6iNDeuY9mpgOcyBKjN7w9DbAV8N6Nmfqn7W0mbaxnPBWXfLIsoMTeH53KWNqjLSPpBZczM6cGUe+Kyans98q6+9pMZXm+l8klj60QvXclxTeL6WXQ672xfU8iiNpbV1edoDlqZPjY89wxwpV41w1iBf0nRUK1iOWsidp+XZ9yu98F4udWG7j6rsISul8NN6yXO6i0XVmpWJy9y3jdWwa7394ZB9GLaa51Zkvi5S+irzrXL9+Nw+6u7jIGEG77mccTYUkKfhW9Fq2D01/hSV2p98kwiWbQR+U+P3Jn588orwG5NVVorM/SROSvkqb0mSr4Ic2OVYdSZMcldWSu0WWthbEI1dkXwsaicdQAJLAvQ1SyZ+jG9LW2HXaPs31hzeUsSPb06pCoGPPOPk29JWuDkb26rQmYJZ/aJVO/dfND4Txv+Zb4rPlwq3wacRCA/rWDomvnGuhluZW8CPcnXaWWDVLP3IVkx0wNZmQJWXT1+1iym1CWZ0ojT/sIRcJmbL/8z0xslVpfymbzXcSns4aYezulrLy0g8nCWTPmI0DF99kP1I91BfpfJW0+cLqfDgQ29XO30sNjl1cgcsjmK+yZOZDS9/Xv70LUVaxjQ3m6euf6nFMqbMDqhwI3yJzyk+4U6/WGNLa7bbAFpaMFXobj4nE+wuziZfpHYCL5/cWYxrRf2tBfZWa5Zb+GfWfUpO5aoC4bZiwqU0mQwg3H5OpZdsRZlMqMo40woTfvanq/aGJa1sB3LDVleh0aCtYmk3cmQ7x5jDdrvbpDfqPdYzyMUCwxZoGcH5Vlp45+3ubIBky31OZwawkgVES8Ux9J7qrszQ+1/+c1ImbBl/ziT5448/ZjH5fn758uWvv/7y89fDc/v2bT+m8vAvv/xi6UIq16KMeDoYs1rQJTX+/PnzVWH6i/z27VtAKbV9mha8ubkJpDlw6ePHj3///ffujUojAcIS7maymsAyrFLj8+bNm9XbiYTAJQTUm2y1k5nkURe2W+LXr18fPHiQSYCXL1+GvY5d8XIItovl/fv3yZvNVUV2l6+mu+RNffr0aQrLiuwtm+/+rgrgInO7Z5d4Ak67KUDPNQPSzU/jczTp+/TpU6e42h+1Bu5n2sC9e/d2M1RTM6WRcbqwnvFws7mbbTiBpVnIKsAknnoHp/KWwJoGzVdBrtBdl/LAcNtlvgz8+PFDtjEbIM+SyaTLd47+ayBm8vAzigB9TRQuEkMgisBW23iJnznOjFNUHUUltiyuRGWYKnGUb5mq0NV8cBtWsSwjh3UsfRRGu618bgE/yq/TzsJ9mOiArc2AKnf26BVWx+gha0pE/VFh2abiVv1PTZTJ1IvJ00d7OOHCWTWaDR6OERTJMhFYbfoylRWVrbE9jMrzfOIoqepcbDoPoYkcwruP1Lnn2B/VBJncQmrNrpLNk/LfwkuZWzPJWRE1twVlojFga8ZQV1Vv7PIqn0vM+kTny5wBwowtkwkzIPyslgC2uqwaGrQlk9ZjhrVzjHnXdHv1HisZ5GKBuxYYlWDAczpRfIolZugt1LU1nhecdb97966RgjNNHZfSAqT7mTWwnF5Me1ogq/Au81u3brkwgS0CMiodmFxejbXPZQ7HYh49enTsxubucgcgl5LrTcnygXLs/A4UOhNDx939yfHZ1cM/pZTldS+vXr06XAQ3QiA5Ab11tcCxvZnYOse+e5BPT3SOHV1a+QjPgEgwuTEzgcv8FJZwG6LWQ+1nbmGMXaQOfDpJwkhdsing3zi7NPsZle3sXuNPo7LG3A4ko+c6AK2JW+ztqt5h4c4Y525/jI3b1M48fvzYoc56Al+lWDa32R8WJ3ZUQPuQdtsczTqVeefIkydPwltzNMB59+5dlIKBxKprZ4RbyXLbwGq5cq01cFi9RGQUAfvjwygpCiyJIcCMU382cPnoYAtpPYLhNmzVkR8/smPpczDarT9FsOuQ+/n7N/rxy3BUtrPb8aNmQHr62YGJDtjaDKhyTw/dJbpogi483+6kWu4ccJeyBlbbosKTIasyLLX2e96ovtW/cZmtHxOVrX+jC+OsOhThAB5OmA9XcxMwNju5xVjmX6dgTS82XfUqmWXlFogJNK359kcV0KuJImrYPMkWlF1ToTULIGKoO8ExdsT++CJqBOHfGKgOXYrKNpxVK1cDvdhMhUGWkplMmNU7P6slgK0uq4YGbcmk9Zhh7Rxj3jXdjr3HGga5WOCuBUYlGO2cThScYokZek+oa2s8LzjrLhAHTo8XW0hevizTP8tR7IE5WVD4/MPJzLu5fauvvZCe5cOVHfBfnfhT46jeWqd3Mim4Vd2rxSmxOq3VS2ciVxWfZajTRAmPJ80y5ycEoghoNj/HiycsMugc+25TrAcq+Sr4bo9veYotCh5Ls7u+IvmLvRsooILaT//rx1Fen07b7r7pQEVrG2KBF8TsGmEAQpJL9FxJMLabiR5n9wYcWWOOF3zM4BhPlb9580brlNO9ehj1Jo5ZPml/GvNP3iP4Wuz2DkpcsoPYbVd3+wtfu0BYVrfbEEkY44sSAgUdu6SBg8Voj2U+zl27VeyjYJTk0yAMgTCBrYfrQg9zkBmncL2cuVrDquEZ+XPfi9tgJDysY2nk4yerf25hq6n3tXBh/CiHoptA5SY6YGszoMrdPE0XKmKczNEWhUtm3d38m0OkmfOrlmycDMtA5e3hJDDO6rLitmLwcLbIEF+GAEPvHJyrXWzKoWydea66HLn3R9WJorxUF07GOmV3hyqrFuJuzx3YXVKU/Jc4w0vFx2zNdu1HoEqaULFF6qUB7MY0MTDZ1aLCBAwQlpVifOiYTFiiI6YwAWx1BpwGbQakj59j2jnGnMR6G/UeaxjkYoFJLHDKZMBzOgnpJcyKobcdZsnGk7Pu/1+96IjpbOVY5zfs74/8//LiR/UEtvramQ2U1GOEncf64uWSsB40NXxZz8nsfpFyVtH+Qc3ZpcM/paDFy1y+ceNwidwIgcMEtLxa5vu0WxLuLqrpRotzuZX/Ml5H5sINhZZtrnUJtI9NreVSchej1nV3bcklPhawNGL++4m0/S4WmradhY+7S8dB3gkSNshlDdJzLZk0HeM3g/5jlU8py1vZ5D/708S+kPkEs7Q8emVSJgHUKOlL6buZl+w0d7s/CXz+8P/uhyYmJmVsYIv/taVvSdVWPH1NW/WFtA0RYMapocoyiho7rjFmez5ZDScBcBuM9TisY7nkY/Hw/UFQnXML+FHLmu0mpnUTHbC1GVDlbh63axXRmp1lNkxCXrJst+xo/Em5Muhabw8nSjirUdayNLzw7axKhPlwNZYAQ+9YYpb0/iy6P86y3HssjaV73Zo6O1ZizXddtT+qZiZDycYWlITVPWBrxlDX2U8fAxOnTlsBBgjL+mIyYcmEmDoJYKuzeqFBmwHp4+eYdo4x71ov3uMuojMJsMAz9Px7Bzyn46tfT5iht6uL2hrPa866a4ki9kyvmsXz+/VdNWwFljP7uc+MbUlCfAECW33tVnwBkWKfiwIipS1CpxPdF0pdzpqPLnBqcXnA3gmwGshkBrtnkyRMjm0BqzoSCYEAAX+hKJAs3yUt++36THpOU50t/Pjx49IHmGkXPoA9S5zp5+5uNjUg0iVT6cZsfZK7Aq/mqZGDjq0uD/arl1S8vim9elfyyMsPjdBzJa/TejLcbd++f//uXCZNajx69KiA8JbtRzpE7SxTA6Uy35KyCJbJc9MnAiztWOEOQjP1uyZkETtsVBavVd7CtbsPHzx4sIsirCZX3RNtRJHpWbPYG6MkYx2RrBICWw/LVnwBsbufcSrAkCK2CFiacdyGkR3LLcsJx9c/t4AfFa7B7q9Wa6IDtjYDqtz981VSQeOUjpumKynb7IC9JuKunYTZ0r3a9tAJjLPqUFgCeDgWSqSBQD0EdqfHq11sunCKrGT1Xbg/qqSalLVFgC0oW2SW8bRmSyYMdZdMwjH1D0zC8ld7lQHCatUwmbCKhcgKCWCrfqXQoPk0egoPaOcYcxIDxns8jBELPIxuduNo53Rm6lfyk6F3bEWUbDyvOesuIgfOkPtcYpla0stSZ++O1VSads9b7iVNiwQCyycFXqywSkwHV1bj+4jU6cTlfoIPHz6kOqqallLAPM4UZNxcfpUFnlGNezsjYLTVrFpbzulpk9m3b9/Oi7Fblk5aljnSGdbF8ibCp0+fhjPJelU78NxQ9sz2O2mq5f9//vnnzz//1Pl2bcVQWOvBfXeUJ6uGnuskwKpu9490Gudkz8tvOVLul1JMMMuLJzLZ/27vMAFZurg+qBzh3RI1sNXw9nDR8s8tSA8M6g+LtHXjvXv3ti4Rn4OAxTAOlGv0PBklHWDLLVcRCDwsV1kyjvRVxtB9ubgNxioe1rE08pkl63JuIdA1zNSP+okfFYUrVeKaTXTA1mZAlVNZMvmIgF65a+GgNry8G+9PD0rIYhNxFiAuTc3t4SQkzqqrrEwBPJxMYMkWAqkI+L1Jsa7Estikld9UOlabT1v7o6rF2LRgu0MVtqDY63fA1mzXfiZ6u0vGdsjGlLslnlykNooxS1b/wGQmcMc/BxkgMJnQsQ13phq2eqZCB2nQziCq5F7sfLciMOYlIrzHJZN8MVjgFlvjKv/W7UniLQPPVOd0kgicPBMLARW6OxBOLthuiSMMvS87666PE+6+lHFW5bnPui/zr2Hv/gwCPxMSCCyfyIlJWFBUVpaFn6gMK0mszQSz45dqAXR8sdrXScQ2UEbOd+7csaQUGUsy0kAgH4EavhBi7IVnbcsBJlpp1peKwzcahQlnkuTqriQaGeq76EnKOpCJT3L5YfYDGeoVAzqWU4NBHhC+8C30XIWBFyvOOCd7Xh7LkXJXiqZair0BxOIe55gU07tUliNER8AFJF7504OWBvbwiEaKW75Xpv6ohsY5U9Pn6pfAjEAm4IySZpz52QEBZpw6qERUsBDAbbBQUpphHUsjn2WyLucW8KOWFd1uTLUmOmBrM6DK7T441Uq+O98+SV74Cxtas/CJlZyI88vdDVfbHk6S46zu1uD5BHg45xmSAwSKEahqscm9Ob2Y+oULam5/VGE+IxTHFpR8tTxCa8ZQN9Z+Kh+YxKrTdPpxBghMJjRtqEMJj60eru5xGrTDiOq5ETsP1wXGvOSD97hkki8GC9xiW8POW2P7ef6czhaEa+MZesfyL9x4XnbWXVx2XzawZKcvfC4jU8UsTzIYn95UApBPYQKB5ZOlMRSTzXKYp5gwqQrSuy1mB2Z0mEFHkkqeC4oFG5veyMp4KszvCYw5kwwC/RGQH295bZVeTaTPfZ9R3/JaJsupwjMy2O+1SCKNznzO1y5MOGW1bzMJi13P1dieKDa9UVN6LiOoTMlKjkei5pVqEyzg2B+umpn7upWPpVneuvdwvKWB9T9xEFWQcXKqpA1EyU/iKAKxfUdseqMw9DVGUCRriECgY2LGqaF6RNRdArgNu4imBMM6lkY+4WQW1zecQ6arsX5RbHqj2PhRRlD5klVlogO2NgOqnM+Yh83ZOL+haZaSU+6zUYNRyGsrsar2cEKBs3rAJGI9ltj0RpHwcIygSAYBO4GSXYlxsalkx2oHlSRlDfujkihCJmcIsAXlDL3AvYO0Zgx1Azawe6nCgcmuzDUniHX4Y9Mbda9wgGBsjphMMFYxyfIRwFYd29gGKja9KygcqLBBCwvcxNXR7DzWOGPTGyu9G2PGezTWuEsWa1Gx6V1B4UA3FhhWM/fVYud0cityLH+G3se4TXcVaDyvPOtu9C18grOVXf/SyfCXL19mHwPUWVxjI3iyaG6/ikBgiUWbkou9B3Sm/qxHj/rA5iyrGn5qgUoH2mcnbXR4VU9c4bfRWE7M+sRi0/v3hsOzKl5NzHfdV7EQOSABo6tgdDdXAeqN2oGDKNMt6i/qcQkkSaD/cjrmc5lcEeFAvlY0XG5PV2MZxqa3s6LnsrNKnvKSc9QWLbRTx5KsWJrA53OPySAn1tiQHniD2zGRZnftPvJ6F8zsFstPeemWG9UslHxrlUVy0hwjsGtIs2xj089uD/ykrwnA4VKLBAIeOzNOLVYoMq8SwG1YxbKMHNaxXKI4EJPP9zggzOyWWNli08+KC/zEjwrAyX0pX7UekHzA1mZAlQ8YBrfsEtD8hrYE7CZTgrdv31qSnU+jT0n4b8TW4KK2ibiljlW1h5N4OKvLarLExFZlbHqLDFMaPBw7K1JCwEKgwsWm5Ms6Fg6508hBrWR/VG5NyT9MgC0oYT5nro7QmjHUPWMh+bzTM1I1fW8s0tj0dji1DRCYTLDXHSmvJYCtOv6xDVRselfQbqC2Bm1X4PoTjGbnscYZm95e4x0Ycz44dozNpYyFFpveDqQDC7Qrmy9lgXM6+YQ/kzND7zP08j3XvlRXnnW3+xZOYm27l1W5nwkDy5MMxuc2oQxkVRUBmcS7d+/KixTYD11emJMlajfGvXv3/A0ZyvDZs2cnv8B8TKqoJ1reT753jVhcq92Tt8cgcBcEmiNgdIbkHmjf0jHtLOfkjWIcE+DAXRZ5Xrx4cSDnhLdUuMqYULsyWdFzleFceSn5HJKl4vZXLFlaoWX+WWOS+07L4eGW/BrVbl3KGm/Zh33A67Z8aEJ60chnrdySmdPXlKRNWRBwBJhxcijaCvQ0ZZeEPG6DEeOwjqWRTzhZzW4nflS47ga5WpWJDtjaDKjyIE9WeTWNTbplKSGJ8LOCjOIlKfpwJlW1h5MWOKvHajPK3lhPPwaZu8IEGHqH+Ry+WuFiU/JlncNwUt1Y1f6oVEqRzzECM3duNZPaFlst8ly+BUUkR2jNGOquPjLGyAoHJkbJq03GACFQNUY4lk4hUIr90qwgo3j2/EnZLgGjMcxMKJ++s4KM4p2XJ6ogZjzOAy+cg7F+Z+aXT8hZQUbxjPJE5YYxh6niPYb5rF7FAlextBtpmQ2QdmfO6dQJh6H3mXop03heedZddKIau4mm3aqi6C+zveqz3lFik/gMAR3DDt+ujzSWP+4+Owhd+OPnYSBRV3XuVIT/+usv/67Xr1+/fPnSjykW1jEke6sqOfMJNqu1PkEWAAAgAElEQVTi1YK6fIn1qqZEQiBMQG2g5SyfMjm2rqZGftZMrcpjdOVX780RaZFH+wP0vvAcpRvzvOpDx0bxmkhGz9VENWUV0vKwZxVgK/PCgtkP4W8JfCDe2K0YO6kDAuzesjuWUQ6WL7T7BWknlvGWwjbgC0k4LQH6mrQ8yQ0CjsBuK82Mk2NFoFECuA32ihvTsbTzCaeseW4BPypcd4NcrcpEB2xtBlR5kCervJrGLQFaSjj8yt0opWYfkD+wmyKquCSJq2oPpRHO6uFqxcM5jI4bIVAzgTrn8zvbElPb/qiaDbJ72diCkq+KB2nNGOqeMaHaBiZndKnkXgYIgYpgMiEAh0tVEcBWp+qgQavKLJMLM5SdY8wJ7Qfv8QBMLPAAtJpvyX1Op1rdGXqfqZoyjefFZ90PKLk8lH6G8nTv8jCY/Uzs+dLJ4SoClqMpMtGbm5uSEqpE97Lqdu1Qc/fa2D17E/OHDx+Mw4lMwCWVpdLVdZV8EeyqsjN0q2mIhMAgBIzrVe/fv//x40csE6OruntSJbbck+mN8szeDniy0Kjb9VKPdt/VEqVp7sT0XLkJV56/sQEsr0W1gqVCoc+hG52xC1FY3FrjwXXHzd5xXO4tO5kJnCdAX3OeITlAYEnA0koz47TkRkxDBHAbjJU1rGNp5BNOVv/cAn5UuAa7v1qViQ7Y2gyocvfP1LUKGs+TGxcUzuiizsWfldLU0+3bt89kWODeqtrDSV+c1TP1jodzhh73QqBOAhcuZNQJJLlUajkr3B+VXE0yNBIweozGLR/GQs8nM8pj97LOi7TMYYTWjKHust7tMRUOTOzC15ySAUKgdphMCMDhUlUEsNWpOmjQqjLL5MIMZecYcxL7wXs8jBELPIyuzhuNY+1j53TqVJmh95l6KdZ4XnzWXeegYk/z5nhp+vL8vNHjOVPH3Hs5AftErbYRqEUrI7AeCh3X/Pz5859//ilXoEyhaUvRl9tnr7HQ6X1pVMORGL1NOdDmSE590T332w3cuwzSYic3CPRKwNhWS/3Z1052gejLHl+/ft1NpgRyyyzJiqXRe9EsZcllko6WlMnTWM72JC+01wzpuXqtWYte1T5KxlbIomOdaTQvYxTM3kkZM7Qns2x0Vkdgz1Apl+Pi1durtcxVaYm0EKCvsVAiDQSiCBg7CG0NZMYpCiyJ6yGA22Csi2EdSyOfcLIm3E78qHAl9n21KhMdsLUZUOW+H6jLtXv27JlFBhnegVfuWnJ2aWaHo5rYsVBVeziRxFl1FnUsgIdzjBt3QaBaAhU21GLlv9ulWnQWwWreH2WRnzRpCbAFJS3PWW4jtGYMdWeVHvWzTguJUqHaxAwQtqqGyYQtMsTXRgBbdTVCg+ZQ9BcYzc4x5vM2jPd4hiEWeIZebfcad7hJ7NhzOrVp6uRh6O1QHAgUazwvPusuNAfWaI3Lk0buy3lGnUSt4VCuUX6SHSbw6NEj4706JfL777/LKoodPtcJIsvxFaP8JZPpy+3Pnz/3S9QZUR10r+dMlCpR8qjlkWDTsXP91wtptH1EFX3tl+d9boQhAIGJgN0linUPjK6qmogKP1E+NV+7RhLLZDdDYwL7yMeY4eDJ6LmGNYA6H6XaXv+RwzzskzLX0tgtXXvF7Duw7SMd46scc1QNeeYjQF+Tjy05j0mAGacx630crXEb7HU9pmNp5xNOWeeAaCkzftSSySAxVZnogK3NgCoP8mRdpabWZI0rEVmn3GebFrQKYB9ZXIVO5VbVHkoenNUkxoCHkwQjmUCgEgK1NdSVYEkiRv37o5KoSSZ2AmxBsbM6kHKE1oyh7gHDcLeMYCFO2fIBBgirzJlMWMVCZIUEsFW/UmjQfBo9hQe0c4z5pAHjPZ4EiAWeBFjP7cbVMQmcdYGsJBCG3mdoF2s8/31GyiT36vywVmqj3tiqh+TNmzdJSlcmy0fuwPH7VMKQT2EC+sS3caJZgn3675/MVWe5daPc4sLS1l+cHmdB8uVU56eY2o6J6uB9wjbE15cwBCCQnIC9sdVH2nWiz97gGF3V3ZOEyVW2ZCipLB+lVx+nd8lbMkybxj7ySVtux7nRc3VcuQHV7A1aIJPkl+psFROqqbdO2gen177OSXWx++V2vePJ+B635bh4i2qx2YotAYjPRIC+JhNYsh2WADNOw1b9CIrjNhhreVjH0shnN1lDcwv4Ubu12WWCekx0wNZmQJW7fIhqU0qLv48fP96VSo7Qzc3NbrJjCV69euXf2MqOhXraw4kezqpvRWfCeDhn6HEvBKoiUOdiU1WIjgnTyv6oY9px1zECbEE5xs14V/etGUNdoyVsJattYLIlZ7vxDBBW647JhFUsRFZIAFv1K4UGzafRU3hAO8eYzxgw3uMZetO9WOB5hjXkkO+cTg3aLWVg6L1kEhVTrPG8/rvu4nJgpVYvAokCGki8XO88IE8gfy7VTEB+bax4Ovqiu3777Tc163pH78ePH+0fS4wtq6H0giAgy4Pu6gy6n2tuqJoQFQKNErCfqzSuHYrD7AMpATK3bt0KXL3qkpGJzkCqHS4vpFG88oJRIgQaIlDtc1StYKkqd+bQBrLVO7ACVwtcsgiwexjeyWlXvNhshZONAAQgAIEWCTDj1GKtIbORAG5DclAWv85Y6LFkFgHsjuUxGZZ3dT/0WKpMTFsE6jFRe7Nsediz1oJFAEtrM6DKWeuFzCcC+oK60UTzTbnPFjha2bFQT3s4VaW9iWCOi8cfAhAYgUBtrXQfzNkf1Uc9JteCLSjJkfoZjtCa2f1Yy8jFp5c8bBHAMrpPK9gIRpKWGLklIcBkQhKMZFKAALZaADJFXE4AO7+8CtoSAO+xrfpC2qwE7I/DbBkrq1SZMmfofRKs3VpOFtTqWfcXL16c1Hy6XQeVZ1/tu3//vv3VFElkIJMLCeh1MqrxYwJoSk4vSvj99991DHI6965PhWvm+lhuTd+lXR1qs2ZzlIqx9wRNq59JeN6hkAks2bZIwO4V2Zsde0p76SXZ2k/g64u+JQWbysKVKs+8hhLpudLWgmWFOG2JxtyqFSyVBTbUQVh6qNlod6uWNS7eurSMt/dBy3uJgcBJAqme9JNicDsELASYcbJQIk2LBHAb7LU2pmNp57ObkrmFXURRCfCjonBZEtdjogO2NgOqbLFJ0pwnYDxbnmqXwkxgvejfn8ZpaMdCPe2hkOKszuyq+594ON1XMQqeJ1Dtms551a7Kgf1RV5Gvv9yGximrMO3Lf5dsQRmhNWvIhBIuUq9a47HIqgYmx1TgrvMELhkgMJlwvuLIoQwBbLUM51SlXNKgpRL+wnyw8wvhbxVdrTHjPW5VWWfx1VpgVZwtQ7xJYPu4tSoFfWHsKtix+PknDFsE8BcWExYdyKpY41nFWXdpG/va7K9fvyY5VMxH3QNWOMil169fn9d0Ovf+9OlTfe/9p59+0obmm5sbbUoYoXfUpoF79+4tW0kNGPii+3nTIgcIQEAE7KtWdgfUntJeesnKsktl1zSV/LFOXapyyQcCnRGw7ycorHi1gqXiYN+fcTkKiwCz11FtUYrqLHDytzASDwEIQGBGgBmnGRB+9kEAt8Fej2M6lnY+4ZTMLYT5cPVyAlWZ6ICtzYAqX27zgwhg3Ar5/v37HOu/syP0RmEur5qq2kPRwFm93CQQAAIQqI2AZR2hNplrlof9UTXXzuWy2f0Q+2aPkkrZpbJrmlD+EVozhrpnDKa2gckZXbi3OQLG8TuTCc3VbH8CY6v91SkaLQlg50smxKwSwHtcxULksAQqnxBIWy8Mvc/wLNl4VnHWXbCMvoWPdXlM3b9qCWsdWgPIWcpHjx7NYvjZNwG9amG2e+C8vnoXw6tXrx4/fqyZVh0FefDggY6+6+W+53OuLQd9yl5ftl+VSlRzbPVYLYtICECgbwKW9xJNBPTeDeOrcNRQG6HVuWZml6r8QqNdNmMVkAwCEKiKgH1eoyqxjcKoE1m+wmnrXnv3tJXDyXhLXXz//t1Sir2zuFxrizqkgQAEIFAJAWacKqkIxEhLALfByHNYx9LIZzcZcwu7iEhwLYF6THTA1mZAla+19qFKlwOvr6lbVD6/S2FWigzbX7PQnE8rOxbqaQ8npDirM9PiJwQgAAEIJCTA/qiEMLvMynfnwgrW5kFN0tqlsntcYQ5c9Qkw1PVpHAjbDfhA5twCgTABJhPCfLhaDwFstZ66QJJ8BLDzfGw7yxnvsbMKRZ2TBOxbgu3ndE6KlOl2ht4nwZZsPGs5665TwbHUzq8iv337dlbogSP3sxz42SIBHUQ37l04oJ0adE3y6ui7Pn6uc+/amtDN997FTZ+y32IixXmgtuAQDwEIRBGw+9DK1rKCqDdxGL9zqwwtJwmj1EmS2M6k/LiiTmJJsJMJBEoS4FEqSduVZe8ddMvldZRw4sDSe06ULtfaVRYBCEAAAk0QYMapiWpCyCgCuA1GXMM6lkY+u8lwO3cRkeBaAvWY6ICtzYAqX2vto5VuXNk8v0thBlbryH6MUQz/lqvC9bSHEwGc1assgXIhAIFqCdTWUDtQxhf1uvSXB9gfdXkVVC4AW1ByV1D3rRlD3ZMmVK2FnNSL21shYBzFM5nQSoV2LCe22nHlopojgJ07FAQCBPAeA3C4NCAB+5kUwbGvwlRIkqH3yUop2Xj++6SsqW7XGeCHDx8uv7IeyF9ntz5+/KgvZgfShC8th45G/yacLVdbJDDZUu43j8poZeSTnet0veytlbfyL+tUkk+KLC+5GCXQwf52dXSKBAJ6uYv6PP2pcrUa5/9X5HSjIgM5cAkCENglEHWWzz16gWw/f/4cuDq7FFX67N58P6OcRTHRCwvzCTPLuU5iMyFH/knPNXLto/suAUsn4jJpormzOKJqFpxSu4Goia3d3EjQKwH6ml5rFr2OEWDG6Rg37qqTAG6DvV7GdCztfHZTNuFs72pxIAF+1AFol9xSj4kO2NoMqPIlRj5soVrT1Nz77nSK7PDkLoUZ4dkL+p8/fz5LUO3PetpDIcJZrdZO8HCqrRoEgwAEjATYH2UENXIytqCMXPtJdGeoexJjVQOTk7qMcHt/AwQmE0aw2z50xFaT12N/DVpyROUzxM6PMR/NmPEej9lJvrtGs8B8JI/lHPVERI1ej8mT764o4aOw5JM5nPPugmb49tirJZnUctZdjHTud/fo7AylDqsfPuuuBnH2Sgnt2r979+6sCH6OQ6DM5mPHU+fq9acNEy9evHjy5ImLrz+gl9HqoP7s8dkSW8+1EutlFlsJ2oqX7lqfUMVJfXV1Ub1dW5oiLQSqIhB1rM7yYFrSOAJRp8rdXVUFovQ9L3kHxM5DqCcHeq566gJJmiBgdHEnXbTtuP6dx5Y2OUrrqE65iUpHyPME6GvOMySH7gkw49R9FY+jIG6Dva6jWHXjWNr57Ka0+LG7mdSfAD+q/jrakrAeEx2wtRlQ5S07JD4TAa1szr6yvlrQmV0Kswz13nB/M0pb66r1tIeiGtU+MMc1s8OEP/FwEsIkKwhA4HICatOG3R91Ofy2BIjaklGVB3WMc5S+x4oY7a4oV5a5xKV5dPBYLZXqJmaQAQKTCd1YbPeKYKtnqniQBu0Mokruxc53KwJjxnvcNZKsCbDArHgPZB61XNL0hABD7wPm4d9SsvGs6Ky7Tq1Lc38p14eyGo49G+9nwkfdfRqEJwKFNx+rUBn806dPtWdCJ971Kqn6K0Ivifj999/tXZQUfPz4scDWr1pAQsmv1kZH3O2KB3LjEgQgkJWA5YXZoz3LUa75+dop+dKm89L2mgM9V681i165CfTXQVja5CitLRnmribyr4QAfU0lFYEYrRDQI6OZT00sFBO4uRmnYmQo6AwB3AY7vShW9mwvTFnYDyxcXGGw+FGFgecorh4THbC1GVDlHDZMngECxq2QWjfUfqwkL/vWGrEvz7Nnz/yflYfraQ8FKqp9qEryymvZKB4ejhEUySAAgYYIjLk/qqEKqkrUKD+kKsmPCVN4C8oxIdu6qz8TKuxvFy6uLeu6StrRBghMJlxlaZQbSwBbjSWm9KM1aAcQ1XYLdr5VIxizI4P36FCUDGCBJWnnK8tyTidf6SdzZuh9EmDJxvNfJ2VNe7t8i9gM37x5E3vLlJ6z7se4dX+XOtHyewjUaOpAuM66a1dEzYQF5969e7FNvHZyv3z5sma9tmTThxRUKT/99JOO96vFiFV8ma1e5zH9LS8RAwEIBAjowQlcnV2yPKqWNLNsa/sZ5Sx2oG9t/KuVh56r2qpBsFYIfP/+vRVRjXJa3rlIN2GESbKJAH0NlgCBwwSYcTqMjhvrIYDbYK+LMR1LO58xU+JHjVnvubUesLUZUOXcVkT+MwK3b9/W51tnkas/l5sNVpOFI3WIzj8ppNUQvSQrfAtXtwjgrG6RyRqPh5MVL5lDAAIXEhhtf9SFqPsougM/hC0o15oiQ91r+VN6QgLDDhCYTEhoRWSVlQC2asc7bINmR1RtSux8VjUY8wwIPwsTwAILAz9QXPJzOgdkKHMLQ+8ynJOUUtF33aWP8T06vuZaRX7y5IkfYwlrSnr2AXktWid587qldNJUTkAHs2UPOnw+M5LcYk9fDtebTuRk5y7rQP7yM8RkduOdO3f8HRizq+7n8+fPhfTu3bsupuaAtpW8evXq2A4VnSYSE/2f/rQSoMCsbbm5uVH+NRNANgh0T6Bw8345z8KuedSY53I4fQhAz9VHPaJFcwTU3EVt+yisoMSTBy7Pc7fcqG6CRn6XZ68J6Gt6rVn0KkyAGafCwCkuOQHchuRIpwy7cSwT8unJ7cSPSmgY9WTVqIkO2NoMqHI9j0nTkuit6HqR964KWkm0TLyE85ktR2pFNZy+tqtVtYc4qyXNAw+nJG3KggAEyhMYZ39Ueba9lsgWlF5rtk69GOou66WqgclSvBFiGCColplMGMHU+9ARWw3XIw1amE8rV7Fz1RTGHDBXvMcAnFSXsMBUJMnnKgIMvZfkSzaedZ111xFf49FZR03nbNUOxp4Nni0bK7cDn5R3MhDoj4Bema9Xrmo/wdJUsiqrue/ffvvtw4cPtb2zf/V49uvXr/WmCZ1gtxx31zl5PapZ6Z3PXG/B0Cl0y/4VvywdInr48KG+eN/KYX5feMIQ6I+AZRExasNTB4gsTDpQc0wV6LnGrHe0zkcgqsF8+/ZtbU77MTJRWh8rgruaJkBf03T1IXyFBJhxqrBSEMlOALchE6tuHEs7n0FS4kcNUtHXqhnVMvfR2gyo8rU2Nmbpctq1XWPX2LSUrKb+5OzQbCWaHQtnTG63ys5kzr2OAB6OQ0EAAhDolcAg+6N6rb6r9GILylXkuyk3ypXtY3TfTd2hCAMEZwNMJjgUBCongK1uVRAN2haZFuMHt3OMuUWj7UlmLLCn2lzqEjV6Xd5+bUyU8Ay9r62sf11b/LL0Ayu4szXgZZ6zmB8/fugD2n6klqsfPXrkxxCGgL7F/ebNmz///FPHmAvT+P333/WS4MKFBorT07H8DrkO5Ougu+5SIx64113Sho8pvYupKvDlyxcNbETeeNBdjYZe+vX58+d//vlHDtl05r8qjRAGAj0RSP7V3ChXtSeS6NITAXqunmoTXeohMNpOlHrII0mdBOhr6qwXpOqAADNOHVQiKkBglwCO5S6ivhPgR/Vdv1VpN2BrM6DKVZncOMIYv68eu0thBlDLwf5qhV6urcHCLA0/IVAPATyceuoCSSAAgXwERtgflY/eyDn7Tt3IHND9MAGGuofRceOFBBggLOEzmbBkQkydBLDVWb3QoM2A9PFzTDvHmPuw3na1wAIbrbvk53Sq5cDQu9qqWQpW3Vn3A6dhY1eRl+n1xeklGmIgIAK3b9/WPgM1ai9evPj111+LMZFN6gR1seK2CtJcvL5Vvnw3hM5462T4dJcQGY+769GrQamZsvravBar9FV24yl3vftA5/z1yoyXL1/yIfcZTH5CoBUCo7mqo+nbih0elpOe6zA6boTALoFxZm18FFHdxJiIfFyDhOlrBqlo1LyWwOAzTtfCp/TDBHAb7OjwmuysOkuJH9VZhdavzoCtzYAq12+HXUpofDu/llC1YniYgFaf/Xv1lm3/J+FYAjirscTs6fFw7KxICQEItEtghP1R7dZO/ZJH+SH1q7Mr4Wj67gI5n4Ch7nmG5FCSAAOELdpMJmyRIb42AtiqqxEaNIeiv8Bodo4x92fDbWmEBbZVX8NKy9C7oaqv7qy72MV+RlvTzVEHaJdn3Y3eTEP1iqhpCegl+jc3N+qD9Zl3bTvQa/XT5r+am74xrnfbrF4qFqmXWn39+tUv7s6dO/pC++yMt86KGx9bneE/s+fDlyRJWOfVf/vtt9lh/q2cpaMMQO8+cOf8t1ISDwEIVE4AV7XyCkK8AAF6rgAcLkHgPIGff/75fCbkAIHWCdDXtF6DyN8WgWFnnNqqJqSFwAECOJYHoHVwC35UB5XYnAoDtjYDqtycWfYhsBx149LncuOBkYDWnf1FWNk2649GdCQrTAAPpzBwioMABK4i0P3+qKvADlIuW1AGqeh8ajLUzceWnJMTYIAQQMpkQgAOl6oigK1O1UGDVpVZJhdmKDvHmJPbDxlGEcACo3CR+EICDL0vhB9bdI1n3Q+cPLevIuvwsE7q+pj0se7ZwV3/KmEI+AT00S0dete7Ff755x9921zv19fZbz9B2rBOhqfN8GRuOuSvJ0je/zIfnQC3fPdeb6aoRCntINGDr8WqpS7LGCk+nXKXASyvEgMBCOQmwDuhTxJmYfUkwEpup+eqpCIQAwKOgDxbF246ENVN0Ck3Xde7wtPX7CIiAQTyERh8xikfWHJOSwC3IS1Pl1s3jqXTaMAAftSAld6iygO2NgOq3KJlViuzcceCfZfCTNPZjcYly1km/PQJ4Kz6NJKE8XCSYCQTCECgUQI97Y9qtAoQu2YCUX5XzYo0KhtD3UYrrgOxGSBYKpHJBAsl0tRAYHBbpUGrwQgLyDCCnWPMBQyJIgIEsMAAnIYusSV4tbIYeq9iKRZZ41l3vbM89n0J+iyz8WPRs2VjgTb6McWqhIJaIaCT0noJjc5+69y7DkK/fv1atpT26Lvey/DkyZNKgEg7HfIPCPP27dvAVXfp06dPb968cT8vCUgAfc7d/1rClhhqi6SXFOeU+xYi4iFQGwGLC2FJU5teM3mixhUd6DtTf8Cf9FwDVjoqX0JgzJ0ZdBOXGFuFhdLXVFgpiDQsgdFmnIat6BYVx22w19qYjqWdT2cp8aM6q9C21BmwtRlQ5bZssidptWPB8ppvLeaG10+3mMw2LbBjYQuUPR5n1c7KkhIPx0KJNBCAQK8Eetof1Wsd1aZXB34IW1CuNSqGutfyp3QLAQYIFkpKw2SCERTJLicwsq3SoF1ufsUE6N7OMeZitkRBqwSwwFUs3Uc2PQHC0Lsh+6zxrLvwHVjNNZ6zXSY7UFZDFYyoZQjoILQOpavDno6+65Pv09F3yx6IsITa6HBsh0Q429irUkfahe/SVuwXL16E00xXnz59qrf4WFLmSHNzcyMBLDnrzQXaofLo0SNLYtJAAAKVELC4oZY0Th1ey+RQELiKAD3XVeQpd0ACURMxUXs+aoZJt1hz7RSTjb6mGGoKgkAsge5nnGKBkP5aArgNdv5jOpZ2Pj2lxI/qqTZb1GXA1mZAlVu0zG5kNu4imJ1at6j/7t07f+nh4cOHv/zyi+VG0gQI4KwG4MRewsOJJUZ6CECgJwI97Y/qqV4q1wU/pPIKql88hrr119HgEjJAiDIAJhOicJH4QgJj2ioN2oUmd0nRHds5xnyJRVGoI4AFOhSjBaImQGqDw9C7thoJyNPPWXfLKvJs2Vhc7t+/z8pxwD64dIyATn1PR991oltnYPSGhWfPnkW1jH65jx8/9n+WD3/48MH4eXl5LcYv2//+++/lFVGJUuTVq1eWojW80ZsLaB8srEgDgdwE/C1fu2VZXjJyuEHeLb1YguRMiklOQbEE6LliiZEeAmcI3Lt3z357VFNsz7Z8yg66xfLQOiuRvqazCkWdvgl0NuPUd2V1qR1ug71ax3Qs7Xy6SYkf1U1VtqvIgK3NgCq3a58dSG7cCvn+/fsfP35E6Tvb2GAsKKqIARPjrKaqdDycVCTJBwIQaJFAT/ujWuTfrswd+CFR656WbTnt1uYlkjPUvQQ7hRoJMEAwgnLJjGN8JhMcMQJXERjQVmnQrjK2C8vt1c4x5guNiqJFAAvszAzGmRBg6N2Q6VZ61l3fLDKemHWsv379uvul6Nmyse7VCWSXAwEI5CCgw9L6MPjLly+1y0Hfezc6zb4k6jx2v6nup08Y1ly8ZH7w4IE9z0+fPllm8PW9dB2Mt2ebJKUqYtkIrOasarqK+ao8REJgcAJRH861LKpFuapRpRerqSipLEyKSU5BUQTouaJwkRgC5wlENZhyaM+XWEMOUd1iDQIjQ1oC9DVpeZIbBEoSaHrGqSQoykpIALfBDnNMx9LOp4+U+FF91GPrWgzY2gyocutW2rT8crn1xXWLCsb1xykrbWnQcqrLVlYdtRTrbiQwI4CzOgNy7CcezjFu3AUBCHRAoLP9UR3USFsqRPkhUZs9inGIkipqXFZMhaYLikLazSJ101U2jvAMEA7UNZMJB6BxyyUERrNVGrRLzOzyQru0c4z5crsaXAAssD8DGGdCgKF3Q9Zb6Vl3ETxwJDi8iqyTxv6ysYrQPDUrxw0Zawei6utbOkGtziD2JQvGT5GnRaQHRHOjkjkqW40Kwk+iy01Kffz40f3MHdDRer0K0VIKB90tlEgDgZIEotZpLO/K6cBVjXqHVtTCasmapawwAXquMB+uQiAHgagOImqKJ4e0qfKM0jqqU04lIfnkI0Bfk4/tsZx/8v70EtxjmdR2l6fTT90oVRtkyd3haFYAACAASURBVNPWjFNagNhYWp7h3HAbwnz8q1GsunEsfQLdh/Gjuq/iVhQcsLUZUOVWrLFXOZ8/f25Rzbg2OmU1S3xgU4RFpAHTRLUPzHGtWggezioWIiEAgREIdLY/qvIq63I2rwM/hC0o1z44USbEXOK1lTVU6QwQDlc3kwmH0Q1yYz3u0Di2SoM2yMO1qmZndo4xr9YykcUIYIHFUJcsKGq5xHJOp6TwUWUx9I7CdW3ies+6H9j/OlsYnpFdXmXleIZozJ96CUJhxXUaXJ9517Sj8VMAEk/9x5cvXwrLeevWLYl6oFC9rcf4cD1+/LgM/3fv3hnfF3D//n2+6H6g0rkFAlkJRC2qWdzQKD87qvSsHPzMo9auLEz8zAnXQICeq4ZaQIYBCUS95qnODuJArUV1E1Ed0AFhuKUkAfqakrQpa0wCZWY8fLatzDj5MhNuiwBug72+xnQs7XxaT4kf1XoN9iT/gK3NgCr3ZLEt6iKTs7hAWsm1v+B7tmnBuKjaIr3CMltqyonEHJdD4QJ4OA4FAQhAYEACPe2PGrD6alCZLSg11ELTMjDUbbr6ehWeAcKZmmUy4Qw97i1JYBBbpUEraVQVltWTnWPMFRrYUCJhgb1Wd9RG6KiFmNqIMfSurUYC8tR71l1Cx67s6hkLrCLPlo0P5B/gyKUWCai71dvRphWLb9++FVZB+48lwNu3b43lLg3YeOMlyXRc3NKN6ZmNfcwPqKPK1aF6y416VbO9RiwZkgYCEEhCIOp9UZZvmN++fdsuWJ0bnqLGFVGuuZ0MKfMRoOfKx5acIbBLwL4ZJap72i33wgQamMgNNgrQjdZGfTtORl/TceWiWg0EmHGqoRaQIQcB3IYoqgM6llF82k2MH9Vu3fUq+YCtzYAq92q9rehlXMo0ruRqsOBP7+vF6HKxWkFRuZw4q2cqCA/nDD3uhQAEBidQ1f6oweviQvXZgnIh/G6KZqjbTVX2oQgDhPP1yGTCeYbkUIZA97ZKg1bGkCovpQ87x5grN7PuxcMCO67iqC3BlnM6NbNi6F1z7fiydXXWXYptrSLrm9izJ1A2GjXP6FMj3AeBFy9eTIpoS8GW5eTWVJ9A1ylKy7Hw5s5gGwV+//597u+oGw+6q64lMxtKcts8+UPgAIFZDx7IQc2p8Sm2u6r+trNA0YUv2U/g2zUtrALFBQjQcwXgcAkCuQncv3/fWIS9KTZmeGEyu9b2TvlCdSjaQoC+xkKJNBA4TIAZp8PouDGWQHmHBLfBXkd2VuXr0a4FKZcE8KOWTIi5lsCArc2AKl9rY5Ru3AqpFc8fP37s4potSRsz382WBBMBe/vAHNfMZvBwZkD4CQGfAEM2nwbhVQL17I9aFY/IMgTsGzPYglKmRporxe7K0jE1V7ktCswA4XytGcf7TCacR00OJwl0b6s0aCctpI/b+7BzjLkPa2xXCyyw3brbldy+XGI/p7Nb6FUJGHpfRT623KrPuuszpJYzwL7OWwO/2bKxbjF6LX7mhDsj8PXrV6eRLMeFCwd0LPPz58+7pq6ZbssOicLCB4rT8+v2dgeS6dLTp0/1pp9wmsNX9XkEv6ID+ejLCQ8ePAgk4BIEIHAVAfs6jR5ko5D2QZe9dGPRSZLZxxV2pzyJYGRyngA913mG5ACBMwTszWZz/nkAS5TWgXy41AoB+ppWago52yXgT0Qw49RuPTYhefmtsbgNdsOIYtXWxK8dQn8p8aP6q9MONBqwtRlQ5Q4MtWkVtJJrXHpYbkiYKa710E+fPrlIrQ6zNOloJAlEtQ9JSuwjEzycPuoRLfIRKD/0zqcLOWciUMn+qEzaka2RAFtQjKBItkUgypVlLnELI/FJCDBASIKRyYQkGMmkAIG+bZUGrYAJNVFEB3aOMTdhaR0LiQV2XLlSzX5SxrhYVjMuht41144vW9Vn3SXogRPpq6vIy0j7DKPPi3CvBHRo8MJJQPnQHz58+Pnnn8N4/d0P4ZSVXL25uTF2Bvmex+fPnxtpGE/mG3MjGQQgkJBAjnPdxtZJWvjHVBIqdTKrHExOisTtqQjQc6UiST4QOEbg3r179hvtrbE9z0tS2rtFiXfhuOkSOF0WSl/TZbWiVLUEmHH6v+2d/9XXKNevz5z1FqCWoB2oJehUoJYwTgVqCaMVqCWMVjBagrcVPFqC2sGcz/tkHRYLEtj5AQFy3X/cixACm4vNZkMg32abZgzB7O+cjqovboOd5DUdSzufTlPiR3XacGOLfUFrc8Eqj63DXdTOaP/jDQlB7YIEGzZCBBlyGRDAWQ2AGC+NGq7ceJ9uREqywQjUn3oPBvAi1Wlhf9RFUDdbTbsfwhaUZhvxXMGY6p7Ln9J9AkwQfBp7wkaSwVpBXGKQgMWEGBExOwkMrKvGqgkgKx47taj9x43KEJjcuF5Bgmo22Sg/yhw3GTGHEEADD8HYbCb2XdD2pY9mK8vUu9mmCQT7n+C6tUt5AHbLOAkvH0IryH5F9B0R/1JhfU9Cp4uDSC4vTkAnyZ8+fXoWhHv37kl100e+7aPIWbWIy/3777/1owTZD11rHV/d9vXr13EOe2LevXtnhCaboCbYU9ZZz3769Mm9BdHnEp4/f36WJJQLgUIEdKAua0Nc0fafQNG31d1T2YBkaMptKMQky4EEFQgwclWATBEQSBOQwdeKjPEjU1++fFk1oKSLPvGuPGE57UbPWcnGqPWJwM8tmrHmXP6Ufk0CrDhds93r1No+Xz5KHtwGO8lrOpZ2Pj2mxI/qsdWuIPMFrc0Fq3wFTW68jloJsaycaM1Er+0S7ynO2grZON4DxcNZ3QATD2cDNB65GoH6U++rER6mvufujxoGY78VWfXujC0o/TZ0OcmZ6pZjS86rCDBBWIUrnZjFhDQf7rZDYFRdxaC1o2MtSNK1nqPMLajQlWVAA8du/audSWHq3Ys+t/677pMmraKpt8g3Nzf+I/HHlqp9RMcXg3DjBIwHWsrVQift01866fFz0erCep1jgfbmzZug51qeSqcJtowkEq/9pkYiq8q3Pn78KOGnvz///LNy6RQHgQoEdIzQWIo+WmFMOSWzOwN2GVYJsDmx8Syi8l/LZLNIPHgUAUauo0iSDwT2ELAPEO6TQ3uKa+RZ+5DR2rDYCMCOxGCs6aixEHUYAqw4DdOUDVbklNVC3Aa7JlzTsbTz6S4lflR3TXYdgS9obS5Y5evoc7M1ffHihUW2xGChr/P7pyXlU+ktqiVP0qwigLO6CpcSJ5Q2yErvo4OYXi55n95LSzUr5ylT72ZpIFiCwLn7oxKCcasaAfs8pbV3bWxBqaYk6YLsKjTSS+o0E+7WJ8AE4VjmLCYcy5PcyhEYUlcxaOUUptOc+9VzlLlTlRtGbDRwmKacrYh9gcL+8mW2oHYimXq30xYJSVo/6y7R7Zrk6unb02/fvgWLO/rp48T31F0mBK5G4PSdxwKedqP9DRAdtY66m7EXp4/6r61y3PeXcpBNWPV53aV8iIcABEoQCAbxRBFGU+NysKe3v9hzmRcN2Acsex2LCkzmRgKMXEZQJINAaQL6BJWxCLtBNmZ4YjL7kGEfmk+sDkUvEWCsWSJDPASKEmhhvBhyxaloq/WS+SnTVdwGu3pc07G08+krJX5UX+11NWkvaG0uWOWraXWD9X3+/LlFKh2p1Y9gzKb0NzAogd2nms2NyCUCdrCscYkhHs6SIhEPAZ/AKVNvXwDCHRE4a39UR4jGFtXuh7RmWOwr2PY6jt3WhWrHVLcQWLK1E2CCYGdlTMlighEUyU4nMJ6uYtBOV6oGBehUz1HmBnXpUiKhgcM3t/1FyTALAky9u9DqDs662zXJEfd/Rzp4baw0w/QxV18ChxDQOrIG40Oy2pyJXnvcvXt36fF+Pxf97t27RL1cfXWYf0N/d48HAe0mCWKWLo89Y79Uiovv9JsFTn4CEKhMwPhSbcOHbPSRC4tpUn2NMlQjY/yG1gYm1apAQbMEGLlmsRAJgVMIGL9BqBnE0vblU8SeCpVImlbcu3dvlWut9MZh0TgMnUiAohMEGGsScLgFgXIEWHEqx7Zmznfu3KlZnLEs+2snY4aWZLgNFkouzQUdS1f3wQL4UYM16HjVuaC1uWCVx9Pb7mpk3GMQb05QTfUO2n/RoEUYrd50R6ALgXFWVzUTHs4qXCSuQICpdwXIFFGawCn7o0pXivyNBNiCYgRFsgQBproJONyqQIAJQgnILCaUoEqeJQgMpqsYtBJKMkCePeo5yjyA4nVdBTSw6+azCO+/ukqkH+xMClPvRFs3cquDs+4iZXQsHFMdJf3w4cN0Gb9OXpuby5bA8ASMlrooh8S56zZf7Blp/PPPP5aU8odc57WkT6Sxt+azZ88S+Rx+q99vFhyOggwhYCFg7MuvXr2y5BakMboERhmCzMtdGuUx1q6cnOS8loCxZZUtI9datqSHwFoC9mHF/87a2lIKpZfwsic6VynX+uXLl/ZS0j/56/LRmboGT/g78QikCTDWpPlwFwLlCNh7XzkZRl1xKkcsyFlvboKY0y81ImvEP0UM3AY79ms6lnY+HaW0W3Lm7B0160iiXtDaXLDKI2lsp3UxLrn/9ddfcQWDHQvGrOJ8iLEQwFm1UJrS4OHYWZGyDgGm3nU4U0ppAvX3R5WuEfnbCRjdPPsQbC96T0qjPMba7ZGEZ5nqogPnEjBaAwnJEqi9pYzGk8UEO1JSFiIwmK5i0ArpSe/Z9qjnKHPvWte7/Ghg7y2Yld/YxPa5arbEFhLYqzPS/vAWyNtlGPOsu+o/vTD+9OlT8BPK9+/f18e87YBIeSkC9g/PlMOS2Hnc4Is9Owf1u7dv31rSayHskMMz9h+cTDC3CLw2zVm7kNfKSXoItEBA47hFDJnHVWf5XJ56ymJa5UvoR1fcU+cGbm5uAt9mSR67I76UA/GVCTByVQZOcRBIENAPLxhdxBZmEEFF/M3TqzzP58+fW4ZFFWdc4QoE47IFAow1LbTCkgzBRNjYH5dyayR+yEptY9vCeJEY2vrVt5o61uA3KO1WfZveJp7CbUjACW5d07EMIIxxae9xCXtbAsUqn7+EAOTZCIELWpsLVrkRZbuyGNI67TTIEtACfvxqw1+uUQ7GXZXZskgwSwBndRbLbCQeziwWIk8kwNT7RPgUfSCB+vujDhS+dFY1V/NK12U2f7agzGIh0k6Aqa6dFSlLEGCCUIIqiwklqHadZ7Pu0GC6ikHrupuUE75HPUeZy+kDOVsIoIEWSv2miV9mzdZFm8q2ndOZza2FSKbeLbRCWoY+zrpLk+7evZuuSXBXm+81HwheGysNb44DUFz6BCa18WPqhxOq3uCLvVV8tLHgyZMnlkf2bwfUqVTjWVDJc/v2bYtUR6Vh9+FRJMnnCgSMB0L2HOo2PmuUpEKjGD8Qpd8tqWzcKtR97CIYucZuX2rXIwHjD0C1MIPw8X748MG/fPjwoX+ZDRuHRc66Z0m2mYCxZkO7WA4A//jxY0PO2UfKrQAMWaksz9MTtDBeVFtxGlXHLPWqrGlfv36tXKJfHG6DTyMdvqZjmWbS3V38qO6a7JoCX9DaXLDK19Ttpmpt3Gnw5s0bX2wt1/hvLfW2lNV7n0+JMM6qhSoejoUSaSoTYOpdGTjFlSNQc3/U/lpYul53y+D7sWzOweiHsAVlM+HhH2SqO3wTN1tBJgjlmobFhHJsj8oZd2giOYyuYtCO6hpD5tOXnqPMQyphR5VCAztqrG2iGpcmjAsd22Q46ymm3meRN5bbx1l3VcboWPjV/uuvv+K+p9VkPw1hCAQE4u8jBAlKXybmzIlNyaWlOip/4U1U0JWirbqvX792lxsC/paR9OMWedI5rLqrb3DYZVuVM4khMCQBy7lu9eINToLDZXzWIonLs2gg9m1mixtyXjFb02Ei7aMDI9cwjU5FGifw+PFjy091qRbtjBESRrNgH+zab0h1NyzajaeP5bJhOy7GGqck5Q6cuyJcINgsWK4VhqyUw9hy4DorTqPqWM16GTX53K/P4DYYm0nJrulY2vl0kRI/qotmQsgLWpsLVhk9P52AcadB8K2rYC7A6n2FdsRZtUDGw7FQIk1lAky9KwOnuKIEqu2P2l+Lml2v2jL4fiybc+jOD2ELyua2LvQgU91CYMk2S4AJQhbR5gQsJmxGV+1B3KEJ9TC6ikGr1nd6LKgvPUeZe9SxkWRGA0dqzdm6WHY+7zynM1tuC5FMvVtohYQMI591D76YLgrG35RO8OLW8ASC3Qb165uYM5fb6V6tmvqZguD4zVLR2udxc3OzdDcbH7wdSaSv/AWBc3chJzhwCwINEgh+6mRJQlmVPT+BYrRL+gaHvk+2JEO1eBnG79+/Z4vbySSbPwlKEGDkKkGVPCGwk4BlKUdFxBPPneVuflxDlf/7rnJ0Hzx4sCo347CodczgB+RXlXJgYsuweGBxvWfFWLOhBS3TcPvKflqAIJ/E4kA6n+zdISuVrXULCa6z4jSqjlnqVVPT9DnFc1eZcBtWNfcFHctVfNpPjB/Vfhsh4UTggtbmglVG208nYDy85Px/Ldf4btuG5ZrTq9yjADirllbDw7FQIk1lAky9KwOnuKIEjIORZNi5P2p/LSxdL1i+3lxokE+5ZfDNEu5/0Nj0bEHZj3rgHJjqDty4LVeNCULR1mExoSje/ZnjDjmGY+gqBs01KIFZAh3pOco824JEViOABlZDfUpBdc7pnFI1Y6FMvY2gTknWzVl3rQOu/Um6GKjRNYkfJOY6BHRYYs8R6/2gEj6Bvh2yP//Tc9AHsYx9+dmzZ5ulDd6ObM7n8Af97SyHZ06GEDiQwLmWcKqI5dMY+sVd42f2EnBevnxp+eyF25qWyKr0LQsT1UU1Ki0J+R9OgJHrcKRkCIH9BO7du2eZQmoG8enTp/3F7c8h+Fkwi/BxoR0Ni8ZPwMR1vGwMY82Gprd4iYlZ/KoSg283WIpelb9LbMm5u0q52rUcuM6K06g6ZqlXTUvbwhQVt8Fuc67pWNr5tJ+yZu9eRYPV5lW4rpD4gtbmglW+giY3XscXL15YJHSL+YHbtm25xlIiaQICOKsBkPgSDydmQszpBJh6n94ECHAsgTr7o/bLbOl6rBiv4tyRH+K81kQFpSGqUSIBtw4nwFT3cKRkaCHABMFCaXMaFhM2o6vzIO6Q4zyGrmLQXIMSmCXQkZ6jzLMtSGQ1AmhgOdSXOqdTDuPOnJl67wRY9PFuzrqLws5Xv5qKjHFUuKhCkLkIWJZxy4EKdre7goznw136lgNv3761iCcUm4+wWj6zN8lQ2Qkzfv3Fwoc0EChKINh9VbSs2czlxPu/TDubRpFHyWnpm/rZXv1u3pIkFeJV+sePH7MFGW1sNh8SVCbAyFUZOMVBwEhAUwNL9/zzzz+NGZZLpl8JC4aJzTNoy1CiQzUqsVx1LDmfO3GzSNhaGosyTzIzS3Jt9/DhQxdeCli81qVn/fgvX774lw8ePPAvDwwPWakD+RTN6lzDVW3FaVQds9SrqP4EmR81HQ6yXXuJ22Andk3H0s6n8ZT4UY03EOL5BC5obS5YZb/FCdcnoL0v+ghvtlzNrKdvIwZu2+blmmyJJIgJ4KzGTPwYPByfBuFGCDD1bqQhEONAApbBSMXt2R+1X1pL1+tuGXw/lp05sAVlJ0AeZ6qLDtQnwAShKHMWE4ri3Z857pBjOIauYtBcgxKYJdCRnqPMsy1IZDUCaGA51MGbo3IFLeVc+ZzOkhinxzP1Pr0JlgTo6az706dP7eYyrjBvjmMmxMwS0BGRE49tLB0qGOmsuyYJGhVm4QeRGsU/fPgQRFou79y5Y0mmNEtbvY2Pr0qmTS1L7bsqHz+x/+3kPRbSz5MwBERAve/cc92WUVtf1zvqCJDysZR47tQi+LXeWUVVLfiyzyyZ9iMZudpvIyS8JoHbt29bNqPIpdzmtR5INRgmNEpK+G35ayh58uRJ9tlzT/jLtQ7O9mcFJgFjzQYdsHzBXdke4jn7mwWN5W6okR4xZt5XpbahqP/URVacRtUxy/TTX6UpqmB67VRzRStRF9yGBJzg1jUdywBCv5f4Uf223QUlv6C1uWCVL6jYrVU5WIRZEk/fz9V6kf9mUOstm5drlkohPkEAZzUBR7fwcNJ8uHsKAabep2Cn0KIEKuyP2i//qKt5+8nsyYEtKHvo8awIMNVFDeoTYIJQmjmLCaUJ78kfd8inN4CuYtD8BiU8S6AXPUeZZ5uPyGoE0MByqK92TqccyZ05M/XeCbDc4z2ddReFZ8+ebWZh2ay/OXMeHIyA0YUtUWv9QOJstiOddVcFX758aVwd0LnNDZ8eMGY+i7pcZIlTsv4WGbtDWa6O5DwSAcvZ70L11fYv/6jPbCmyiq9fv569tS3y3bt32R9j0ehwyJmfDRLKEmZtiEyfarEhcx5pgQAjVwutgAwQmCWgTbE6Nz57y488cdyUGMHBb30CaecoqbE4+x0lzVx00M6HUDNsXxzwHeaaEjZYFmPNhkYxzsSDn2TfUJAe8TPJ+qXbipieGrJSe4BUfvYKK04D61i2b1Y7f278iGQd9cZtsHO+pmNp59NySvyollsH2WICF7Q2F6xy3O7E1CRg/EC/Vk4Ct+3E6UBNPk2VhbOaaA48nAQcbp1IgKn3ifApuhCB0vuj9os98Grefjh7cmALyh56PCsCTHVRg8oEmCCUBs5iQmnCe/LHHfLpDaCrGDS/QQnPEuhFz1Hm2eYjshoBNLAo6hP3G59yTqcozD2ZM/XeQ6/cs52ddd/cnzUP0adSy3Ek58EInPhDW7O/GylHwfIF675aYbamcRV0NMV+jsU9ri+s2L0rjdbuwXIBnVN1vzxpXBmxCOP/Ylj2PJIlQ9JAwBGQxurgnLusFtBh8uxwL2032pBVYivPbD/aYJFWybCU2PLbuf/888/S48S3T4CRq/02OlBCTt4eCLNOVjo3nt1gp2bVOngdeYJSNHQGw1OwkTpIb7xc+giX/3h2yPYTHxgWavrRBp6MNeWgWfpLunRNGH2tfvjwYTr9nrtGTeirUnuAVH72CitOA+tYtm/6HbmcaulbM26JSXNYyypTacEsFgO3YVKJazqW5bpDtZyNlm2Sh9Xmau1CQQkCF7Q2F6xyQgG4VYGA0bfxv+o75NveCqj3F4GzusQQD2eJDPHnEmDqbedferJvl4SUWQLGvQ1q0+B1TzbnQxIYRwTLkJqWp+YyeFqSanfZgmJBjTVLUGKqm4DDrcMJGIeDqVyWQLfxZzFhG7cKTxn1/zruUO+6amxQDFqFztVyEV3oOcrcsgpdQTY0sGgrX/CcTlGeezJn6r2HXqFnOzvrruO+9vOrPjKjO+I/MnyYhcJ0E5/y/kB7VWfbpYQCzxbkM/EPUfvxR4XVnS2bcVWcNoI8f/58bbnGzJWt8a3SWgGC9P451bdv3wZ340vjT4H57bjNPMZFp2P8EtMpK99tVrDKHI4tTpaw/s+Yy+JlW1PrhppBHVtZ5abP4mQNgoqu/9vpKjG7VCrJK3zWJ9s0hzfKpTJk5LpUc2crW7+7GX2/ZgXLIt2ZQHY4+z0ULT/Veacb1CUYOnUsf4PzHOSpS7nr2TPzctT1gyTxs0VjBNkd8DMWVN+fMQpWPxljzQbmT548yT6VddWyOQRabSk0m2cigSX/7iqVqG9rt4ZfcRLwUXXMYkW1Z7e0yvkqpME666JIHqOnt1ly3IZV6C7oWAZ86s8pAgG2XVoswJRzdnFpmwDBU8OsNgf1auGyUxWN0V3Q2lywynG7W2KaVfJmBZuluuHV7YsXL2azajayrxZJYMRZTcDBw0nAueCt0jNHI1KLWl5z6m0EGCSrb8wbUaS1HEqLXXp/VFDfDZejruZlUZTuI2xByTaBMUHplorFKG0W4hKXYpjq1m/9pba4QrzFE5s4sAS6TR+usJiwjUwLT13WHZqFP4CuYtBmW5ZIn0Aveo4y+61mCV/cezy8+migRes2p7naOZ3NoA5X7FgSpt4VIMfYEzGdnXVXTTY4FnrqrF/YS6Aveqs1PSta2UKZn3JsY/YwiXasljhA0sKarH1Xx/v37/W5lFVtbbcVwaGCVaUYE+tAjsa/KbEE08uM7Ln0L1++ZDPXoR3/SHz2G+fZDC2m4xTNaVawLNIeE/i75EXe30NfoTrq6dkuqV8v18vgQsI8fvw4uxyvzcT6NEkhAeJsVZa/fTlOoBgNH3VcHYsFsHTY2VoQyciFDkBglkAjVkXfWJF75o+Ss9Jq3Kw5RkiGYOiUhM7tnJVwVaSmIVnT9ObNm5pV1i7GDc6J7zOvIjBe4myDuipnXTKXcnOgl1mSReX8X+rbBsR3QTVbLP0NoyErtY38KU8Nv+IkqqPqmGXadeBAPKufGvrduCZzYfzAjXtkNs9DInEb7Biv6Vj6fDpdW8CP8htx7HCnKho3ygWtzQWrHLe7ZRXFouRxzjtjmhVsc700a7Pv8ZpKsTjJm+Up8aBFVSwtW0K2tXnirC4Rw8NZIjNefEc9mqn3eOrXQo0sXaC0nEX3R+0X3uKodLcM3oijwhaU/fp58RyY6lpseCP9fQBdZYJQuhGvsJhQmmG5/Id0hzbjGkBXMWibW/86D/ai5yjzWp0c2Hs8xelFA9dqYDa9vwNZbWrxQLJ52hMEm41nHyx6Ticu0aLYln4d57wqhqm3BbKlsVZhTyX+t7c/C8GgwrKwvdVyr7wBgdlL/bL03mI6f34WSxCpAy3Varl0trlQS2XPWgtFhboHwNOXa1HoNy3TGbq7eqtUrrKyWr5TokuVlX2PpS0yWZHkSbgqKLBfXf3clsJFWS1VeUkYP/4UwZYEbjk+/QVK6apUNLAPOkddp0b+CR+/cf3wWjuwTfLZL4/4YgjUf/7zn22Zr3oqMCC+DC5cU/l9a+YECALD+F2WrYpS2lUNmk3MyJVFNEACs8IbfQAAIABJREFUWY+g18xeyhRXrqwM7KwkQWT9Pm7pjBKyjlle8th9StXGCGlIPHTKPzxcc7JNMPkPh5cbZ2gZFv22cOE6/kMscJsxjDUb2sUCbY+aBUNDHe9uyEptaNxCjzj7kwjsn8LbhV8av/bobbb0UXUsPadWiytBFs7mBIG5mMb9rEiSqppvidtgb9yljunbjfEcy4lPv2sLFss2tWDR0TzwinUpsCrRV544rO6Z1c/DV5uzJbaZoF8VneV5QWtzwSr7TR93/zimqI3yhfHDsRhxzCmC+UKuDcfLMnGlXExRL3Gt5Mb0g9lD1Rpndbbp8XBmsYwXaWnodixVdp5bVNT2p96TfgZyuhEnCFRbEHC9xviyqdoOhEmwYP9DQGm6dFUoF5gtdymy6MLdbB0thmKPVIHSVvD9ltj68XtqNItxKZItKEtkAsXwW8cPY82uPNUdb2Ky1B0aibcMB1P3LGrJB14CHX4xoRFN3iaGRf/3OA/BqFe0E20j4D81gK5aGhSD5jf6BcO96DnKvEo5B/Ye/SnSUnjPOLXEGQ1cIjMbn17YlH7K0Q3WqaqtklmMXgkVmgXlIpeU2Y+v5jUx9faxx+GaxwdqnGV1WnhUIPsaMmAqhTuq6C7yCaZDAQ13WVPP2uTmUCQC03BSR/5ZxS60VqsxMlFrd6tC37F7P5NUq4ZPy2DjKjttCizR1n4dnfwW2bLCqBc7+RXIpk8nMJoOy7bIdEFr7zYr2NqKNJI+7UNPKhozl3dbWv5gN62v2y7selBpYZR/9l2j7HM5uzFVMJ7POBQuUM19l0jGsaPQyFWh0YMiZsdlR34KHN41LKODk6GcBvYycgVN1sulZb1gauVyTTzLKvArnKYFAanH7OPlIi3rjxLy8P64VCPLgCWZNZgu5XBUfKxL5QaFrEmsYPzjYVHamBVsUuD6entUK5fIh7FmA9W4uwW2UZd7ekHgolcwIIIwZKU2NG6hR2INiWNGXXFySEfVsXi+HDduOS/Od9Tdzv7AhsTyTDF1bIsUIDs67zGYTsHSgV7chms6lmqdJS314yvoSVqLZu/iR81iGSyyaxVdaosLWpsLVnlqfYujImOrwXpJWwrFNyvY/voal62EXYPI/uJq5jCkPRRAnNVYi/BwYiZDxvjO9lJYNq2RulsGDpmpQtJ2MfVW3S0LL1Nbl2M12wTGl001d6wZB7UKg7WvXUs90Y+vuTvCqFR7ZuvBElbppSqLJRHtmqrIFpRZo4E1m8UyG3nNqa7Rhu+xTrO0rxzJBKFC6w+8mFCBXtEiLKPSHoNT2R3az6p3XcWg7deBK+TQhZ6jzHZVHNh7PHGSiwbaNVApg+HeX+dRmHM6AUyjYtd8s8nUO1Ba/3KPJxw0ffZy79nIbAElElimEw5oTZolKrshT51wcNVPBNp5U7Whjoc8koDj36pzLmLpfU+hxX0Nk34dl8IV1vTtkwQn5CqplsC63Fyg0BDo75kIisjWPfviys9hFZbZHpR9reJYVX4b2qxgsxjbj0z40L65i4daxZSrXVyc0zcXKCrAbNWyplJ9sJCVljzKWT6Mq/5sQL1jVvJCkVkgTkg5+oVkqJmtb8Bd1YJACbVk5KrZyqeUlbDDgYJlPYFj5ff9ikCS4LKc6YtrZF8pCxytOKsDYyRVFpcSKNmBhQZZxQ5SaQJZqyhHopyXGA+LIqzi7B1qjLEpUIPNl4w1G9BZtiFucwyk3r6ZlVZvEG/bI0NWahuKw5/y2zQR9qdgh8vgMlzq8hUG9FF1LDv6FJqp+WOxv+KdlWdSwprmxRd1tgtIN3Abpk56Qcey97WFJaMaq3oh/9zvX0ER2UlKdo7p56CauqHkUoHeVXSpsS5obS5YZbV+vFYQW6cpptxAPKuEzQo2K+2qSONLed95W5X/iYlHtYdC6g+ms33kgs4qHs6Jfa1O0Zb3sFN32La6VaIW2akuU+8sImfishOBY1vQn1Y4GWYD1RwS46BWYRJkh+OIVZDKV4CRVvOMfpoaxSdQOpzVRslTbtk2ftfmNM0FClnXBFisWQJOfOuCU91sr3Hay7vgWGE2xzBB2IzO+KBxkOpxMcFIoOVkI7lD+zkPoKsYtP1qMHwOveg5ymxUxYG9R6OuFprkooFGDVSyxCRXbobLJ16wLbowGxfnZlIuUFQAV/Eg0OYLRKbeTiviQLWpd5dn3aXf9vXf+mtwQferfBlsko51y4/RmFdZvKaK81Gkw0VfaYvJko2Wv1WCmJTE3oNkqUvIMOVpdyiDBlKL2AWzrD5M+csPO7CyejPnFy3mwbu6bPXjR3zxArWxA/EzceFVpkNOmHuwdKBZwUpXvFz+CR860KJ4XlTIKAXKHPR3XaovVHOMAvIqN5YniCkhm/LMGupCzREQcJerxg4JH6iTy6ejQHbHmzSh0NTOHz4CfQsurzxydaRLvqgWq+JaWV1JXc9/vFzYvhol8YIDFeWkUs727iDBak79jFaxkJWIR3OBKtoQU+ZxuU5dp4DetgYe7yFSaUwJhkXXO7Ii+RIWao5D6lg/E3vnYqyZWkd66KvTbHjbhoOgLapZftVryErV702zJc5qyGykFKCE5XRSLc226swmRtUxNdlsa7pIjVOHN2sw5Imta+XglhMjDtRcCs5KhdvgWvBSjqWxspP2qiv5qu6InR4Ixu64r7kY/KjTG2utAGOo6FKtjbUrNG+KxwV1pSVRj4q/WpVVX2d/sgG1yFGcs/k0K1hWckuCrGc4tUUd99sisDGNsftMtWt2yE5UNjZKQa+5oLOKh5NQmN5vyVJJpQMlT1yWeO+5gWHWwF586j3Gy6Y6DsmqQa3oJFT+QKLrJW7JRBcVzO+hKighyXSri2XwVS5ozRUz0bb03xKmWHnKcqbbt77XaqHhZJb8allfY8uFV706r2PNXGWNZm2M2b2xspOS9Dgxcc3aYIAJQtFGyfq6k1bXN8tFa91L5sO4Q4cAH0NXMWiHKMPAmXSk5yhzVg8H9h5VNTczygYKTXLRwKwGTgkSbx+C5R3O6axSbKbeRg3ckKxN49nrWXf7ipJckA2t1eMjqunSBtbEkKaTKiVWSLsAmMAS39JivfpwiXrFo9RUegk/Q0qiFZDs4nVQfenV4XXfpq6BYNJey8qsyrJX+SjswUuCpQX3rGBLZ8mCJZU9+ya3tYUc1tKmo1nBStiBmnku+dCzLmBsoI7qI1OV1cpS8qBrB5dStsNN0CrgKj27BWRPH4yFibEHTGQ6gglPnMmBMWqmDWOHZJ6stB4/UJiaWWWVU3W0DEMbZBa07ADhtOKoXtnRyLUBaQuPyJhke7drVheQJqgDFu1HanqLtjuRpoAMYyH9d42l/LPmN5BKl6pLaRfFSah2saDTCHtgC84aZI2VBxbhKjgbyE45Dx+k4hJVhPMNlhybWDec6irDmsPoLMYWIqUzjDVrG8Jixte6hUGesz75WjlXpQ8EmO073VVqFYFCiWdJLkWOseK0RHJUHdOIvNSgU/yB3Tl2OVS6D3zVaCh90+NuJPXzOTwcD+IBNNwGxzxu5YCV06sDvb7KjqUkny1xtqZ+pFxuTQ0OrLjDvjkgYfCjNtNr9sGRVDQBWdW82jT2IlVWNbPDrm9apzBveRKdZdUtS7daleG5iS9iDwU522uu5qyq6fFwzu19JUrf2aPrzBwTFdcMIh6//JhrTr3He9mkhpauJjRh861tXUADxOHKL0my446v27PhaXa8mYb9wd5X87bRFt5qrxfVFtKx7DvQtcvy6SbONuvhnk9anglCVqq4L0jOckZjknnzq/PSgvlIpeeWaYgGSqX0H9wTVgVjd7HcS2pJPltirBVBzGQtD6z4HmhdPyuGcYsHtN2luvMhlVUH9AtVeHZQ9tM4GfyA1GBWngM33M7mvyrS0otXZUjiAwlYRqi1I3WQ54FzmQMrPpvVALqKQZttWSJ9Ar3oOcrst1oQFpxRvUdVbcOSgrT68EkuGhho3dLl0gae2dE/8BDk0x7lWk/iqdWyJu6UczrbFLvCm02/WS301GRMvX1oB4Z/U17+NK+X8M3NzcOHD7PSqmd++vQpm6yXBK9fv1aHmaT99evXFFCMwpqHu5ht1dEqqv6mhYA7d+4okymsQrdl2P5Tv/3225KQQqFx4s8//wwSyFd4+fJlELn58tu3b8+ePfv69Wucg0rfRt5XEmU7acWkJN//+xeXZYyRPvxXR+766jE9qxgLFtX3/fv3k7rO1tooSZxMgmno8gV79erV7du3XcqfP3/KYgiAi0kEZDe0gdJ/PJF49pZovHnzxr+lHvrgwQM/Zgp/+PBBOhDH+zGqmrj5j797985XTjWNqpYQuJxWSM6JvJpgknmyG1NYJB8/fuzXJQg3K1gg52CXT58+/fjxY1wpGYpZLYr1Wc2tPuLrZJybJUb6r1W/9OC12RhaBFiV5vnz5+qJiUek/EogvIk02Vvq3TJfaSb7bVQsRtHOqOKmEURWerIVzlBMdnuSxzKOxJIXjZEF+/z5c7oI9YWdjb6U/8VHriUsLceryWQEZn31yQdLd+1s1dR99Kfu4zs801OKSfQgzZukqC5/J4ZElWD7XbJJMP2finAdXJdpT0CjgP8q0Qk24dJ/J/O2wCTYRMyXSri0uHDv3r1t2cZPyYTKdMfxfowE0DxCQ4kfuTasptS4GTeZqiOYa3Pbk15TbHmwrslmszpk3qQqq6BAGdSyWop1Lbjk2MxKFUcqt0lJ3K2dEwGXTxcBxpoNzWRxD+z6H8/sZBidem8Qb9sjQ1ZqG4oDnxpyxWkzn1F1LDtJ1MCtbr6Z2/RgPOzGRmbzaDgt6QT+khbQDpzjxPLHQOIaxWmyMWO4Db07lpdaW8CPyvbKBhNcSkXT/Hu3Nunazd4doMpFFZi3PLNqY4+Uw/P7778n0h/iFibyX3urqDpJGLmXWm/REpz+T5eThNOq5hROLGZOCer8x1kNOOPhBEC6uNSs018+dWu2Ry2zW3q0rNzsK+ZDAF5w6n3Zl01SNq1IBGsUkxYlXjaVG9Qm5Z9GNImhS6fS6bdyLtmJ+6OcDJsDja/m+e3u7N60L66vzZNZEyfF63cLCtZMtsI3HeqPCWu2rbeqL3T9ktrvyyIwdeepL0+ezDYs7qnJkncxMXEytxZgglC0RbpbTChKo8HMG3eHahIbQ1cxaDV1pseyOtLzKyvzwN6jX7XGJ7lX1kC7cVvawKPJzuwi6qjndHzFFr1jZ3x73mzam3JKqYow9U5AKzj1PvDcfOWspKAJZNMt7VOvLFXR4rL1LZFAVrVopU7MfAmX+ttU6+BLgVN6vczYr1f64qDe+S0JoC2em7EE66RLRRweb9ET/5zV4QIEGeoFRsBQEuogUJBs6XJzK+ujUNPWDZezWiQWxpctoQkuEwWUj1a9Z+1eViH9fGqGsx8WqimMX1ZWML+BxgvPdoS02ZFi+wCnsFR39uOpFmKyrrPK7JeirnT4R8UssiXSqK9lbawSCFcik9lbMlCx9fBpTOFtmc+WGERm6xULc3iMZRwJxC59KaubrWbWAu8R8soj1x5uZz0rk5hVmEIJ1IUTtZaFL1RuNluNOAnBLF0sW8S2BIf3XDl7gQc4K5jSyNpvMHd6amncPMurUS2yLaj6bkYtpLMeS6xUs8lm+RsjN7s3CW1v+RZjzYbWWeqPvo7JVc7mHM8ET/R+h6xUtgmKJvD1wQ9r1J4Ggh5XnPYQG1XHssOQKr55ZJk10bNDf1YMXwmz4Xi03dP0eha3YRXArh3Lq60tzHbSpS622TeO14vE+fTV5lVa3U7iq6lomnzX1iZdtaW7vVd5ybyUjp/1PXzIpQVYyj8rmC9khXDawqTtdgXxgiLS0i4xPzZ+mhYFgp1yibMaYMfDCYC0f2mZbh/bf+PcNk97jXizc97Bpt68bIp1LLFScdagZhnI9H4krkuhmBLOhsW8nLUMXghjOltLoxvNmp9MepJVYyXQ4oD/lCUsgeMlhbiO2zK3CIA1i2knrJkF6Wyarqe6WeWPGR4eU6hrzzZWp5FClHXGXLuwBLq2ldO9oMT4vlbCi6dv2R2q3DRj6CoGrbLadFdcR3p+WWVOt5FzSIoGCnmPRWVeynxzXS6rgXazNus/X/CczpLulY4v8QKRqffOVttmcP6Pvde1llJLcmlkGtJak3mnPOn6Frq7TbF21rTO40vE/LdxCmsVJk6pSA05fkqLzIKpderEsRAp7c7d7Wd5chY9aeFdTtZu+G1tX4CTJmhcjOErBwsZy7KIL5gfFtWs7vnpa4azvkJNYfyysoJlkXadIPahLcOlvLRYw0VVudmtlrqDLOesUfUbSOG0T38uf+lPIO3spUy9DE56mNBdpYlbZDZDvSq22JNtcGYbd1aMcpHlareNiZ5KjNeOg8UIbxZgevCaI9dOaKc8rh7tFKNyIG3GZVEry+OKk31LtIWli7msjg0U6rl21CKzf4xQu9uH4ERD7LklktkRROO+Kms08kqmxEu6oVuxtMZh1K5C6bE7FmCMGLG1IxpmlrSn7Za01Meo3rGk/IqPXeLTJylDVmpPK+981lcGP+wbGYVjTVBiRWpM8VNahJEJlVlOtOPpA0dCNoeou46jprHMEDVarRq1NQGfHeBmh0LJMJvYUV0bUG4WlVubBrdhFbFOHcusZ7hWGzekN7qdq5ojnRg/Ks2nqbvXVNF0E3RqbdKVSt/tt8obTOIhj2TnKYeUsiGTrGBpTTj8bkK15N4fXtzODLGHMUCc1YAJHk4ApOXLPdsMNpjf2UfWrmBs4Hmpqbd4znKuEKkBItE6icGutGyJlYqzBjXL3FODS2kyLv9CZ+GaXc1zFa8ZsDR6ogelb1msnCqrFtEYnba6uqs0xtXColtQsGaxfiasWVpDsnftJloy7Nci2d5Vy91L8p9lw/2mKdq1lyreYzwThEKtlui8DS4mFILQeLbNukOVuY2kqxi0ysrTUXHd6fkFlXlg79F3UKuFd3rCF9RAu0GLp+TS3uzj453TqabMQUHlXiAmRopABqbeAZBtBqfjs+6qcIAguLR8QDRrNZpKEFSwzuU2xWqK25IwswBnF+MSy8paVpCmacDWg1qoFa6JmP7rUqOO4nVXBkspZ0t0kYcsIp/lyU21XkI9xTfyLkeiCrXDbglMLwz8Jp4aVzVSVkvMdSsNxL+77T20BPAzWQpb6lgiTdZXKFGoJc+sYEskx4iPfWijIiX6jnqBspUP57qJWDkzOPWUrA2c2u4QS1i6pWQBYowJ3VMHlxnRI6qd/iusmCXTEeejRwq9n3ag7MLE4h0VYxlHnMB1ApYFa2P32Slwovct8e995NpJ7JTHZRmWmqN0vLpwosr2Cfbhcsp8JQSzdLHDRZoyLNdz1/ZWtV08RlhGzHaGS1U5MVfyW1A1VUrB16A22Xz9d061bimBn94PS1umR2KNkpr5KfeHJVJcyhViRFh6tQrgxccao+YLqTq1WE1+4JKepw1mNQ0cslLV6AUFzfYmTZeCZLpMYJfySHPaWXGKhV8bk6hsQKyjjiMIalnjlErWQL6ZRkM9Eg+Iamu1+GxWikzMCo8dDctZJI01Rh3AbZBerR2aW3AsZ7U36N2lL5ecxrX2alX6tY0lCBf3o1bhPTDxZVU0zXCtArdgbdI1yt7ttMql7edS/hq700iXHiwdnxUsLfbhd6VXS1WWj3d4cTszxB7OAlQj4qz6ZNZaS3UBPBwfYLXw0lrTklEqEV9nQfU6U29eNsVamlipOGtQk5HMdnOt/8R1KRSTWDXKyplOYBwcVa+aq3mFMKaztTR6Gmb6rvr+qiU+2X+NvHpkevWgsGLsPUIPllObqaZYs1ijEtYsrR6Wu2udtxZm93aNjWEeFVO6a1varpc0a3VMbcQEIdu4orqkzA0uJmSrM2qCNt2hyrQH01UMWmX96aW4HvX8aso8sPe45A8UjZf+7OyeV9NAO654dm/crpxAKv1Xtn2d0ymqwInMi75ATLTRrEhMvScs2wxOx2fdZS9iQ+CrSOlVObvBOiqlX7tq4W2KdVSVi+YTM0ysEUidtDQfP3JIjFZ2jnoFeJYnZ9GTpt7lSGCN94Vw6RXCBvujNxB2dVIRdp2xZ3tsyqyvcGxx9tyyghW1PKdnHgyd0qVVIkm39Yidtj2l2sViSVZJWzSx+uCqbmtH4VKqsew9fU9lCxlDVxFLoMHW1+icldw4Bd3TOu7ZS41crtYdBdRbswpTKIG6cAIUZ91j7KV7rnqrBrW43ENiDpw4JNRm7a1yVZbXMXs01EkYODb7IdcZeZ38rQUYa1a1iBxji7eQVUu5lKvKLZp4yEoVJbaUedzuA6w4LVV2VfzAOlZu9JeVkH1OcD52NFRuibL238JtWMWwHC6ZqcMdy4uvLeBHrdLtUxJfXEXTzPuyNum6GO92V+XYvawTk32ZUkeMuJSsYEZNODDZkkt2YBFHZYU9TJAsZxw6XePCw0loSyO3Cr20jQ1vIqbmguoVpt68bIqVLbFScdagJvOYNQJN7Y/KSptI0OBqXqwkFWIsjZ7AaLwlCzDMFhSsWayWCWtm1JBssnLerKrDWmKW/xUSMEE4vJU7Wkw4vO4dZdigO1Sf3ni6ikGrr0Xtl9ipnl9Hmc9aAfAde9Euocl+EdXCR9XlOhpob/rAmGj91v6sUsrxKLTkq5XVo9rdUqNqyhwUVOEFojCWW6Zm6u20q++z7tr1Hqimu9SxZFfJYQKudjUDNS1a5ZYKMCa2HTvBpHLHDh5apD725d9ZnpxFT9p8lyOpDjmfMKmT1GPP6SmLd7KhiEDVq11mfYVqkgQFZQVzXX7IQOBDS+s2VFPG8KiOo3z29JoNwh/7iKyfho9jhwblpjwtdvWoupw1dvh9s2Z9jdwsSn6K9l5h5DK2UVPJeGHv9+gprBEn0UaWLhbneUhMtZ57bG89fOKQaJ3Nt1Tlo8ZEaUj6lPskZODY7NeQY2dnm0me/uCx2rthCuMTKDRL8ovYE96zSiAfzKLne8Tb9uyQldqGYvNTgTkaY8VpM434wVF1TJMafWbowG9lajS0DEzHjoZpFy5uzc0xuA2r0B07NBdyLFlbmNr02MYa249a1Qv2J0ZFLQyPVeBC1sZSEXuaXqocuJfVLrMvU6pJEhSUFcyuA0el1NQ1EFKX6gVH5X9gPthDC0wZB9a4fFDHWks8HJ/tzvBRihpbMHuMZd66s5r+48NPvXnZFOteYqXirEHN8l5bljOuS6GYbVs+/J6VDTe1mlcIYzpbS6NnMRoTqKwBtqBgzWKNSlgzo27Ykx3rvBWa3Z9lw/2mqdm17c3XRcpjdezKE4SOFhO60MyiQjblDhWt6WzmA+sqBm22xa8Z2bueD6/MA3uPvoNaLXy4Jzy8BtoNY7CBZ9uijRyPo/ZXKx+1jl3+o1JWU+agoJovEI9Ve6bege79puugdfu6vHfv3vfv32OZter3/PnzOJ4YCDgCvvLI0Dx9+tTdSgdubm7ev3+vR379+pVOOXtXe141ZmgYe/z48WwCIk8h8OnTp8///fv69etaAeRAP3v2TEOjlGrts3H6b9++ScEkhozbZN+U/8OHDye1OaSIuFBiILCBwKSr6jdre41UWvqsP3Wc27dvbyi6wUdEY7Ih+r9hdHBMhGWMbv7z58/ZZtIMeTa+wVprmFZrzkrrIlf5D+6powKMXEeRJB8IFCUgeyhbMY0RGwYIzRo0XGp06GjEnMbEjx8/Zq1oTF5vsrVqY/cQNIlTQXE+szGaiGnAvXPnzvQ/vuwI8mwFS0Qy1hipapVAPV3aOM3gsk9JCV+9evXy5ctsyhMTDFmpajzl3DplWOUxXmrFaWAdm6qmcXDtZHlSUY1QcgA0IBpnSfbRcGkcVIlufKw8GuI2rLJLF3Qsu15bwI9apd6dJu5aRRPMr2ltrjZzTygAtzYTCNaT5XppUlDZudos/M4HR7WHOKuxYuDhxEzGi+mlRzP1Hk/3qFH7BAZezWsTPltQ2myXjqS65ux+toE62qc0K3/LkUwQ9rfOlRcT9tOrn8OV3aHhdRWDVr9DNVjiGHqOMttVq5dFMHuNWkiJBh7YCloW0JmyDVuP9H7qf0/pjHVO50Cwx2bF1NvxPHbq3f1Z93fv3v3555+OjgsI00VeHrsqE1hL4MOHD9o2qqc0BtgPuvulTMvK7kyytM4/vqJBQom1VVQbRqc/ndzQiWU002fYZlhLEtqAou/o6L/+1Kx+46pl1aBTy8oJULMaNx+3WVmkgsB+AvLSpiN86ilBl1F/mXbMq9fIAOr/FbqMRgcNDQkb4phMWK7AZL+a1c8hWLqaFWDVyaXZHI6KZOQ6iiT5QKAogcQA4c8dNC5MA8SDBw+KylMhc1mnaUCcJk1yFVToNGkKnAT51Rvqq3mcnJBpYJ38c5etf8kU7JC2ZqyxYJxWCeQSO513qwRSTvnD6uDSdrkZltwaSTNkpUqzZcVpFeGxdcwNhf+7wPT/l5jExzcO00A2feVww/TQHw3lQrhhUWbHv2x/NHSsnAl1oNz4PvlIuA0ic0HHcpVhaS0xflRrLYI8dgIXtDYXrLJdH0iZJqAXJXrvrGUKeXpyV/Rdft4epon1dRdnNW4vPJyYCTFnEXA9lKn3WU1AuVcjMPZqXputmZinSGB/6WxaPduwxthmxZHqKAIJFZL+qJTpvepIL6mPQkc+dgJMEOys/JQsJvg0Ogpf0B26lK5i0DrqjMeKOp6eo8zHagi5rSWABq4ltpRe1olzOktwmopn6n1gc3R/1l0s4t+uaefc0YFNRVYQgAAEIAABCEAAAtUI9HXWvRoWCoIABCAAAQhAAAIQgAAEIAABCEAAAhCAAAQgAAEIQAACEIAABCAAAQhAAAIQgAAEIAABCEAAAhCAAAQgAAEIQAACEIDAgQT+58C8zspKv5Wkb37ox+JbE/rBAAAPZ0lEQVT0lXR9nFIfSm//Z2rOYkW5EIAABCAAAQhAAAIQgAAEIAABCEAAAhCAAAQgAAEIQAACEIAABCAAAQhAAAIQgAAEIAABCEAAAhCAAAQgAAEIQAACEIAABCAAAQhAAAIQgAAEWiAwwll3cXzw378WgCIDBCAAAQhAAAIQgAAEIAABCEAAAhCAAAQgAAEIQAACEIAABCAAAQhAAAIQgAAEIAABCEAAAhCAAAQgAAEIQAACEIAABCAAAQhAAAIQgAAEIAABCGQJ/N9sChJAAAIQgAAEIAABCEAAAhCAAAQgAAEIQAACEIAABCAAAQhAAAIQgAAEIAABCEAAAhCAAAQgAAEIQAACEIAABCAAAQhAAAIQgAAEIAABCEAAAhCAAASOJcBZ92N5khsEIAABCEAAAhCAAAQgAAEIQAACEIAABCAAAQhAAAIQgAAEIAABCEAAAhCAAAQgAAEIQAACEIAABCAAAQhAAAIQgAAEIAABCEAAAhCAAAQgAAEI5Alw1j3PiBQQgAAEIAABCEAAAhCAAAQgAAEIQAACEIAABCAAAQhAAAIQgAAEIAABCEAAAhCAAAQgAAEIQAACEIAABCAAAQhAAAIQgAAEIAABCEAAAhCAAAQgcCwBzrofy5PcIAABCEAAAhCAAAQgAAEIQAACEIAABCAAAQhAAAIQgAAEIAABCEAAAhCAAAQgAAEIQAACEIAABCAAAQhAAAIQgAAEIAABCEAAAhCAAAQgAAEIQCBPgLPueUakgAAEIAABCEAAAhCAAAQgAAEIQAACEIAABCAAAQhAAAIQgAAEIAABCEAAAhCAAAQgAAEIQAACEIAABCAAAQhAAAIQgAAEIAABCEAAAhCAAAQgAIFjCXDW/Vie5AYBCEAAAhCAAAQgcBUCt27dukpVqScEIAABCEAAAhCAAAQgAAEIQAACEIAABCAAAQhAAAIQgAAEIAABCEAAAhCAAAQgAAEIQAACEIAABCAAAQhAAAIQgAAEChDgrHsBqGQJAQhAAAIQgAAEINA5gR8/fmRrcOfOnWwaEkAAAhCAAAQgAAEIQAACEIAABCAAAQhAAAIQgAAEIAABCEAAAhCAAAQgAAEIQAACEIAABCAAAQhAAAIQgAAEIAABCEAAAksEOOu+RIZ4CEAAAhCAAAQgAAEIQAACEIAABCAAAQhAAAIQgAAEIAABCEAAAhCAAAQgAAEIQAACEIAABCAAAQhAAAIQgAAEIAABCEAAAhCAAAQgAAEIQAACEChFgLPupciSLwQgAAEIQAACEIBAvwR+/fqVFf7u3bvZNCSAAAQgAAEIQAACEIAABCAAAQhAAAIQgAAEIAABCEAAAhCAAAQgAAEIQAACEIAABCAAAQhAAAIQgAAEIAABCEAAAhCAAASWCPz277//Lt0jHgIQgAAEIAABCEAAAtckcPv27exxdxzpa+oGtYYABCAAAQhAAAIQgAAEIAABCEAAAhCAAAQgAAEIQAACEIAABCAAAQhAAAIQgAAEIAABCEAAAhCAAAQgAAEIQAACEDiKAL/rfhRJ8oEABCAAAQhAAAIQOIHAhw8fnj59qqPpv/33T4HHjx+/e/dupyjZg+78qPtOwjwOAQhAAAIQgAAEIAABCEAAAhCAAAQgAAEIQAACEIAABCAAAQhAAAIQgAAEIAABCEAAAhCAAAQgAAEIQAACEIAABCAAAX7XHR2AAAQgAAEIQAACEOiSwLdv3549e/b169dZ6W/duvX58+cHDx7M3k1H/vz5886dO+k0f/zxx/4T9ekiuAsBCEAAAhCAAAQgAAEIQAACEIAABCAAAQhAAAIQgAAEIAABCEAAAhCAAAQgAAEIQAACEIAABCAAAQhAAAIQgAAEIACBsQnwu+5jty+1gwAEIAABCEAAAmMS0EH3hw8fLh10V531w+xK8OnTpw31//79e/ap+/fvZ9OQAAIQgAAEIAABCEAAAhCAAAQgAAEIQAACEIAABCAAAQhAAAIQgAAEIAABCEAAAhCAAAQgAAEIQAACEIAABCAAAQhAAAIQSBDgrHsCDrcgAAEIQAACEIAABBol8Pvvv+s0e1Y4JdOp+GyyIMGXL1+CmPjy0aNHcSQxEIAABCAAAQhAAAIQgAAEIAABCEAAAhCAAAQgAAEIQAACEIAABCAAAQhAAAIQgAAEIAABCEAAAhCAAAQgAAEIQAACEICAnQBn3e2sSAkBCEAAAhCAAAQg0ASB169fW356fZL1zZs3a4VO/Fz8lNXdu3fv3bu3NlvSQwACEIAABCAAAQhAAAIQgAAEIAABCEAAAhCAAAQgAAEIQAACEIAABCAAAQhAAAIQgAAEIAABCEAAAhCAAAQgAAEIQAACPgHOuvs0CEMAAhCAAAQgAAEIdEDg/fv3dilXJZ6yzR6kf/LkiV0AUkIAAhCAAAQgAAEIQAACEIAABCAAAQhAAAIQgAAEIAABCEAAAhCAAAQgAAEIQAACEIAABCAAAQhAAAIQgAAEIAABCEAAArMEOOs+i4VICEAAAhCAAAQgAIFGCfz8+TN7Fj0Q/dOnT0FM+vLLly/pBH/88Uc6AXchAAEIQAACEIAABCAAAQhAAAIQgAAEIAABCEAAAhCAAAQgAAEIQAACEIAABCAAAQhAAAIQgAAEIAABCEAAAhCAAAQgAIEsAc66ZxGRAAIQgAAEIAABCECgIQJrD7pL9FWP3Nzc/Pr1K1HhR48e3bt3L5GAWxCAAAQgAAEIQAACEIAABCAAAQhAAAIQgAAEIAABCEAAAhCAAAQgAAEIQAACEIAABCAAAQhAAAIQgAAEIAABCEAAAhCAgIUAZ90tlEgDAQhAAAIQgAAEINAKgR8/fqwVJX12Pcjt77//DmKCyxcvXgQxXEIAAhCAAAQgAAEIQAACEIAABCAAAQhAAAIQgAAEIAABCEAAAhCAAAQgAAEIQAACEIAABCAAAQhAAAIQgAAEIAABCEAAAhsIcNZ9AzQegQAEIAABCEAAAhA4jcCdO3fWln3r1i37Ix8/fkwkvn///uPHjxMJuAUBCEAAAhCAAAQgAAEIQAACEIAABCAAAQhAAAIQgAAEIAABCEAAAhCAAAQgAAEIQAACEIAABCAAAQhAAAIQgAAEIAABCBgJcNbdCIpkEIAABCAAAQhAAAJNELh79+5aOR4+fGh85Obm5vv374nE79+/T9zlFgQgAAEIQAACEIAABCAAAQhAAAIQgAAEIAABCEAAAhCAAAQgAAEIQAACEIAABCAAAQhAAAIQgAAEIAABCEAAAhCAAAQgYCfAWXc7K1JCAAIQgAAEIAABCJxP4Pbt26t+p12JHzx4YJT71atXiZRPnjyxZ5XIh1sQgAAEIAABCEAAAhCAAAQgAAEIQAACEIAABCAAAQhAAAIQgAAEIAABCEAAAhCAAAQgAAEIQAACEIAABCAAAQhAAAIQgIAIcNYdNYAABCAAAQhAAAIQ6IzAH3/8YZf4r7/+Mib+9u3b58+flxLrzDw/6r4Eh3gIQAACEIAABCAAAQhAAAIQgAAEIAABCEAAAhCAAAQgAAEIQAACEIAABCAAAQhAAAIQgAAEIAABCEAAAhCAAAQgAAEIbCDw27///rvhMR6BAAQgAAEIQAACEIDAWQR+/vx5584dS+n379+/ubmxpFSax48fJ866//PPP0pgzIpkEIAABCAAAQhAAAIQgAAEIAABCEAAAhCAAAQgAAEIQAACEIAABCAAAQhAAAIQgAAEIAABCEAAAhCAAAQgAAEIQAACEIBAlgC/655FRAIIQAACEIAABCAAgbYI3L592/LT7o8ePUqcXQ+q9OHDh0Tit2/fctA9IMYlBCAAAQhAAAIQgAAEIAABCEAAAhCAAAQgAAEIQAACEIAABCAAAQhAAAIQgAAEIAABCEAAAhCAAAQgAAEIQAACEIAABHYS4HfddwLkcQhAAAIQgAAEIACBcwjcu3fv+/fvS2W/ePHi9evXS3eDeP32+8OHD4NId7kqK/cUAQhAAAIQgAAEIAABCEAAAhCAAAQgAAEIQAACEIAABCAAAQhAAAIQgAAEIAABCEAAAhCAAAQgAAEIQAACEIAABCAAAQhAIE2A33VP8+EuBCAAAQhAAAIQgECjBP75559bt27Fwj158uTHjx/2g+6fPn3ioHuMkRgIQAACEIAABCAAAQhAAAIQgAAEIAABCEAAAhCAAAQgAAEIQAACEIAABCAAAQhAAAIQgAAEIAABCEAAAhCAAAQgAAEIlCbAWffShMkfAhCAAAQgAAEIQKAIAf2u++fPn+Pj7h8/ftTZ9Xfv3v38+TNdsBK8fPny999/X0r29u1b+5n5pUyIhwAEIAABCEAAAhCAAAQgAAEIQAACEIAABCAAAQhAAAIQgAAEIAABCEAAAhCAAAQgAAEIQAACEIAABCAAAQhAAAIQgAAEZgn89u+//87eIBICEIAABCAAAQhAAALtE9B59UePHn39+nVW1Pv37+uujr7fvXtXp+J1PF7p9avvSq9z8u/fv599SpFK//fffz948GApAfEQgAAEIAABCEAAAhCAAAQgAAEIQAACEIAABCAAAQhAAAIQgAAEIAABCEAAAhCAAAQgAAEIQAACEIAABCAAAQhAAAIQgMBOApx13wmQxyEAAQhAAAIQgAAEziegX1//66+/fv36dYgof/zxh34W/pCsyAQCEIAABCAAAQhAAAIQgAAEIAABCEAAAhCAAAQgAAEIQAACEIAABCAAAQhAAAIQgAAEIAABCEAAAhCAAAQgAAEIQAACEFgiwFn3JTLEQwACEIAABCAAAQh0RuDly5dv3rzZI/STJ090Zl4//74nE56FAAQgAAEIQAACEIAABCAAAQhAAAIQgAAEIAABCEAAAhCAAAQgAAEIQAACEIAABCAAAQhAAAIQgAAEIAABCEAAAhCAAAQsBDjrbqFEGghAAAIQgAAEIACBbgh8+PDh77///vjxo13iu3fv6pT7q1evbt++bX+KlBCAAAQgAAEIQAACEIAABCAAAQhAAAIQgAAEIAABCEAAAhCAAAQgAAEIQAACEIAABCAAAQhAAAIQgAAEIAABCEAAAhCAwB4CnHXfQ49nIQABCEAAAhCAAATaJXBzc/Ply5evX7/q/69fv378+KH/k7i3bt3S+faHDx/ev3//0aNH/JB7u62IZBCAAAQgAAEIQAACEIAABCAAAQhAAAIQgAAEIAABCEAAAhCAAAQgAAEIQAACEIAABCAAAQhAAAIQgAAEIAABCEAAAuMS+H9htnNQoVtq5wAAAABJRU5ErkJggg=="/>
  <p:tag name="POWERPOINTLATEX_PIXELSPEREMHEIGHT#5C6D626F787B566920736B616C6C20625C226F726A61206D6564206174742073747564657261207265656C6C76E47264612066756E6B74696F6E65722061762074765C61615C207661726961626C65727D20" val="183,3333"/>
  <p:tag name="POWERPOINTLATEX_BASELINEOFFSET#5C6D626F787B566920736B616C6C20625C226F726A61206D6564206174742073747564657261207265656C6C76E47264612066756E6B74696F6E65722061762074765C61615C207661726961626C65727D20" val="38"/>
  <p:tag name="POWERPOINTLATEX_REFCOUNTER#5C6D626F787B566920736B616C6C20625C226F726A61206D6564206174742073747564657261207265656C6C76E47264612066756E6B74696F6E65722061762074765C61615C207661726961626C65727D20" val="3"/>
  <p:tag name="POWERPOINTLATEX_CACHECONTENT#5C6D626F787B566920736B616C6C20625C226F726A61206D6564206174742073747564657261207265656C6C765C22617264612066756E6B74696F6E65722061762074765C61615C207661726961626C65727D20" val="iVBORw0KGgoAAAANSUhEUgAAFVQAAACqCAIAAABjMJd2AAAgAElEQVR4Aey9/9XXqBa3/c5Zp4CjJRytQC1htAK1BLUCtQS1Ap0S1ApGS1ArGC1Bp4N5P8/JWjw8JCE7CRB+XPcf90oIgb0vNrCBwPe3f/755//jDwIQgAAEIAABCEAAAhCAAAQgAAEIQAACEIAABCAAAQhAAAIQgAAEIAABCEAAAhCAAAQgAAEIQAACEIAABCAAAQhAAAIQgAAEIAABCEAAAhCAAAQgAIHrCPz7uqzJGQIQgAAEIAABCEAAAhCAAAQgAAEIQAACEIAABCAAAQhAAAIQgAAEIAABCEAAAhCAAAQgAAEIQAACEIAABCAAAQhAAAIQgAAEGiPw4cOHz58/f/ny5e+///7x44ek/89//nPz5s3//ve/d+7c+f333+/fv9+YSogLAQhAAAIQgAAE6iDw2z///FOHJEgBAQhAAAIQgAAEIAABCEAAAhCAAAQgAAEIQAACEIAABCAAAQhAAAIQgAAEIAABCEAAAhCAAAQgAAEIQAACEIAABCAAAQhAAAKVEvj06dObN2+07d8i35MnT54/f37r1i1LZOJAAAIQgAAEIAABCEwE2PyPJUAAAhCAAAQgAAEIQAACEIAABCAAAQhAAAIQgAAEIAABCEAAAhCAAAQgAAEIQAACEIAABDYIfP/+/ePHj/oxQ/39/PlT//XbhnpHP2mo3zbUf/2qof7Y0rDBkccQgAAEIAABCEAAAhCAAAQg0CaBr1+/vnz50rjt31dRRwC8evXqxo0bfiDXEIAABCAAAQhAAAJrBNj8v0aGcAhAAAIQgMCIBH79+iW1mVgZsezRGQIQgAAEINAdATk2+vKSLyy7K1gUggAEIAABCKQngNuQnikpQgACEIAABCAAAQhAIA8BvPc8XEl1m8CHDx+0seH9+/fTVv/NF3QKgHY16I/F901WRIAABCAAAQhAAAIQgAAEIACBVgi8fv1aO/8PS6tT8zS4vnv37uEUeBECEIAABPogwMalPsoRLXITYPN/bsKkD4EGCEyr41qenE4l14V2yOj/w4cP79+/34ACiJiBwKJVyEI0XL92vF2tYBkKIXGSQufX8en3B6bK7sKnLN++ffv06dPE2ZMcBCAAAQhAAAIQSEfA+YTuV5UCr2a6VYZaMVLkdDmTEgQgAAEIQAACjRHAbWiswBAXAhCAAAQSEXA9oJv/n0bQrPIkAkwyEIBAFgKu7WLSLwtfEj1KQJb5xx9/6JcJjXv+5/no3RcvXszDCYHA5QRcw+s7jXwwdnm5IAAEIAABCEAAAhCAAASqJfDo0aOPHz/64unTrMePH9+5c+fevXs6BW86/24aa2ig8e3bty9fvgSv6HVGyj5DriEAAQh0RkC9gD/XpGu3S9GFTyqzcWmt6Bdn7UTv8qXeNYEJz0fg3/mS3kxZhqg4WrSbYk5rJP6tHEE2Hm9iJAIEIgQWm3vVNddfqsZNVW8xEQ3DFsMJbJrAolX47lTcKnQsfSb1qxUsk75pk/3+/bsrRHfhV/a02ZEaBCAAAQhAAAIQyEdAbqH8Gf1Nfun0P7jNlzspQwACEIAABCDQEAHchoYKC1EhAAEIQCAVgWoXU6oVLBV50oEABE4SwHs/CZDXLyEgu9VuhDdv3pzMXV9kvv/f361bt04mxesQMBJY9M38b0jinwbxwZiRM9EgAAEIQAACEIAABCAwFAHt7fr8+bNTWQMHjZoXN3zpCAD9aRQ8PdUIJThWTyNlbRbjl+ocTC4gAAEItEKAjUsnS2px1k4fSGvizv9kei2XfBv61nIk/HIC/3fzv84YPr9ckVaf33//fdEXTJvLWmqfPn168ODB2tNM4TrX6tqf1M6kF8kWI6DT1PxGv1i+ZFQzATWkbsdUVXJWK1hVlIzC6LjEyEEexkSIBgEIQAACEIAABGogoFUiHQhdgyTIAAEIQAACEIBA5QRwGyovIMSDAAQgAIEkBKpdTKlWsCTYSQQCEEhOAO89OVISzE3g9evX2ooQyUW7FPSp5fTDhvptQ8XUhxnuJw316Y7/rsJv377NV2E+E67TEuCDsbQ8SQ0CEIAABCAAAQhAAAIQCAhoo76/81/b/rUBLYizdquDABRZg2h9EuYSefbsmUbTmmdee4twCEAAAhCokAAbl/YWCiuqe4kRPyDwfzf/Bw+4hQAEWiSg4RAbgFssuKwyu0Fy1lwOJF6tYAd04RUIQAACEIAABCAAAQhAAAIQgAAEIAABCEAAAhCAAAQgkJxAtYsp1QqWvAhIEAIQgAAERiOgX6/SbgRt119TXL9tqHMBtNc6iDD9qqHC9VQ/eDNPQZ/Gsv8/gMZtKgLyzfhgLBVM0oEABCAAAQhAAAIQgAAEAgLv3r37448/XOD79+/ng2L3dO1Co2b9Pqte/Pjx4xRHv9Wqc/QUvvYK4RCAAAQgAIHWCbCi2noJXi4/m/8vL4JcAmgtavoFeB01rTOxbt26lSsn0oUABCAAAQiMRGDqYW/evKnuNeuU069fv9SVa2KLfnwk+0JXCEAAAhCAAAQgAAEIQAACEIAABCAAAQhAAAIQgECNBFgfqbFUkAkCEEhNQPsQtPcgkurz589fv34diaAdEfr1wrUIOhRAS8BZV5nXsiYcAhAYnABfkw5uAKgPAQhAAAIQgAAEzhDQIXfudY2LD+z8d69/+PDh7t277ry8J0+eKMQ95QICEICAkQCDXCMookEAAq0T+FfrCiB/QEAbBV+8eKFVotu3b2s5SmdR67+utfk/vvgUpMMtBCAAAQhAAAI+AQ0RNV3lelj9LIP2/6t7VberztePef5aaSplpa9cpn78t99+U+6S4XzipLBJQAWqj3Lu37+v4hZ5/ddUowoF/pvoiAABCEAAAhCAAAQgAAEIQAACEIAABCAAAQhAAAKdEWB9pLMCRR0IQCBCQEuEkZ3/+vGVL1++xD++0pJiZOe/stZvs/tbJiLC8AgCEIBAEgJ8TZoEI4lAAAIQgAAEIACBkQloqKvB7ERAQ+P4uNgC6tWrVy7ax48fv3796m65gAAEIBAnwCA3zoenEIBAfwTY/N9Vmer8af048Js3b5x77dTTudFaPdLuNZxjx4QLCEAAAhCAgJGApq50ko7mmIIeVt2rul11vuqCjUnFoykdddZKUykHMZW7ZJAkQTi3aQloXlLHLuijnM+fP0/Frf86ZFSFIv5Pnz5NftZDWvlJDQIQgAAEIAABCEAAAhCAAAQgAAEIQAACEIAABCCQigDrI6lIkg4EIFA/Aa0Sxvfta+e/TgyPKKKzA7SkGIkwPfrjjz84c3yTEhEgAIEkBPiaNAlGEoEABCAAAQhAAAKDE/CHuknOs9NPc925c8dR9c8CcIFcQAACEJgTYJA7Z0IIBCDQPYF/Ow2fPHmiX5edbn/+/OnCtd9J288U4nZAuUepLrRlTn86BWq6ULLac6X/uk2VxYF0lPvz58+lvnTXjq/5HrwDac5fkdsqZaX79P+MylpDiq9CKXepo1J+//69fj14LgwhEIAABCDQKAFNpkx9t9p5qaBrdVtTD96oRlWJrU5TG+8jIgm1fgLi7du32hkeibb56MOHD48fP45H0ySa3JJUZw3E8xrwqaYU5fFGFNe3OIrw559/3rp1KxKNRxCAAAQgcIaAhskajE8pqJOVYzP9n9ybMynzLgQgAAEIQAACnRHAbeisQFEHAhCAAAQgAIHaCLA+UluJNC0P3nvTxTeC8PrmKr6BQTv/N9cH4yn4GLXmeP6XEv0EuYYABCAwJ8DXpHMmhEAAAhCAAAQgAAEI7CWgD5v9Vx4+fOjfHr7Wx9L6Fnp6Pf6F9uEseBECEOiMAIPcSgqUjUuVFARijEPgt3/++ceurX7pVMsPOlpJX97b31qLqeMG5Pxpk9VahNrCv379KvX1d1Iwaf37//42l4XsGWkToLYd2uNvHkdtT4qYdRKYfpfYbQBWiWuAFN/QOFfk/EbWeZqEXEhgbhUyCTdyNgqmLa/J2+1qBTMyqTyaOi+d+eIfu7gpMHXfR6SvLuxfaZzpXlVS7hgmX4DFa22J5HOQRTJnAjd3/rvEdWyTNqDeuHHDhXABAQhAAAJlCMhvlAerSQm7E6tGe/I2y0hILhCAAAQgAAEIVEIAt6GSgkAMCEAAAhBISKDaxZRqBUsIf8ykWB8Zs9wv0Rrv/RLsZOoT2PzmyvIjK5Zz3l2m+m2Y79+/u1suIJCQwNw344OxhHgbSmqzZQt0OfO5S5AUtxCAAAQgAAEIQAACPRHwjwdNOJjVoPj27dsOlGXc7SJzAQEIDEiAQW4Thc7GpXgxzWftKtnQFxebp5cT2Lf534lr3xzlXvEvtO1fH+u3u2Nq1zq3U1zOrrbq6ZCqHIorzV0nMuhUdbWqTjYuBiGgrkJVz74HmA3AIxjGXqvIsfl/kXO1gi1KW3+geOrYGeM2Oeq+K9BgdsmFr12cmdi6e/eusYCm3P/666+EpwitaTRO+F7vThVK8wjj8EFTCEAAArURsE/msvm/trJDHghAAAIQgEBhArgNhYGTHQQgAAEIFCZQ7WJKtYIVLqB2s2N9pN2ya1pyvPemi69d4dVnaZE38s2VfuIl+J3DRWWfPn266+dkdv1az2KOBELATmCvb8ZHI3a21cbka9JqiwbBIAABCEAAAhCAQFsE9KGyfitrktk4QDYq+Ntvv7mY/CKaQ8EFBCCwSIBB7iKWOgM1DcXGJXvR7J21K7ahz64CMXMT+NexDLTkpqp47F3t/H/37l2ODfDH5Dnw1osXL7TjTms/9ne141oL5FrpyaG4tqtFVqEWhdT2QhXi4iMCOyYg85O16Gi0jnVEtb0EJqvQut3eF3PHr1aw3IpnSl88debLrp4rkyRtJWs/LWXSSzNcli8/5hDUKe/a+a8U9so2z5QQR0CjppcvX7pby4UOWsOVsoAiDgQgAIFMBHQiIeOaTGxJFgIQgAAEINAZAdyGzgoUdSAAAQhAICBQ7WJKtYIFALldI7B3DYL1kTWShO8igPe+CxeRUxHQj7jEv7kybul3eyGMgmmB0hiTaBA4T2DyzVhYOU+ylRT4mrSVkkJOCEAAAhCAAAQgUD8Bf7R78+bNhALrB11cavGBuYvGBQQgMCYBBrltlTsbl3aVFyuqu3CNGfng5n/B0nSw72/Z8Wnnvz1ytTF1hNWXL18suygVRycF6LyAfLoY15kCAT5+/BiEcDsIgUePHunctUGURU0jAR1NcvhIF2MWx6JVK9gxdS5/S+fvXC5DWwIcWPw+8IqYHOiUj2XUFv9i0h6Duffbx2LqkBEEIACBQQhoXHNsUmIQPqgJAQhAAAIQgIAjgNvgUHABAQhAAAK9Eqh2MaVawXq1hIR6HZg2P/CKBGZ9JGGp9ZEU3nsf5diQFvqGTUd+RwTWb73o+8tIBB5BoCECfDDWUGGdFJWvSU8C5HUIQAACEIAABCAAgUUCab/U8o8S8I8YWMyaQAhAYGQCDHJbLH02Lu0qNVZUd+EaLfLxzf9a29j7E6mCe+fOnW4Qi8DmArY2037//l0nBeTTWkdBH3N248tX+QQm5RoIHKi8NYiNDFkJVOtdVStY1uLIlDgwd4FVD3vgLMlj3euBtyQbPwexq0AjkQ98XKjUDpRaRAYeQQACEIDAAQL4Ngeg8QoEIAABCEBgTAK4DWOWO1pDAAIQGIpAtZ1dtYINZR57lWV9ZC8x4qclQLuRliepxQnEP57Rrgb7b71Yfj/GF4YzBXwaXBcjELf5YmKQUVYCfE2aFS+JQwACEIAABCAAAQhAAAIQgEBJAgxyS9JOmBfz/HthQmwvsXHiH9/8L0b2FQ4H9Ng2dfd6bRd3796N/IK6Tjr49OlTbpkPIz38Ym6NSL8AAZlugVzIoi0COqykToGrFaxOXHGp9AFB2mMX49m1/vTnz58HVDhwXoByOdYpH3vrgFLdv/Lly5djOn79+vXYi7wFAQhAAAJJCOz9mDJJpiQCAQhAAAIQgECLBHAbWiw1ZIYABCAAgV0Eql1MqVawXXhHi8z6yGglXpu+eO+1lUjH8rx+/Tq+trvrg8tdXd6uyB0XAaqVJ8AHY+WZl8/x8Jckh18sryM5QgACEIAABCAAAQgUI+B/dh4fRO8VyZ+EZDpoLz3iQ2AcAofHqodfHIdtVk3ZuLQXLzPGe4mNE//fJ1XVOscff/xhT0QO34cPHx49emR/pfKYIrD4a7Fyc8v8Hqzv9VbOCvGqIqAxEt5MVSVyuTDVnitfrWCXF9kxAVT3v337duxd3spHQG7DgUkxf04tn2wjpHwA/oQFN2wE80BHCECgZgL37t2rWTxk65iAfxqmZl3v37/fgbJdKtVBufSkAjbWU2m2qAtuQ4ulhswQgAAEILCLQLWLKdUKtgsvkfMRYH0kH9t2U8Z7b7fsmpP81atXcZl3bf7Xt3D2Ni3ySzNxkXgKgfME+GDsGMOGpjf5jOFYEfMWBCAAAQhAAAJxAg25Q3FFeLqXwM2bN90XtmldTZesRGLz/95yIT4ExiGQtuUZh1sNmrJxaVcpsKK6C9dQkUtv/hdcHRbQ0+b/tXVHqVmm4smfPmay7Bg8xq2bt1jL6aYoEypSrVVUK1hC+MWSOtxrFJOwnoxu3bp1QBiZ67G3DhzKQGkeQJ32FYogLU9SgwAEILCXAKPavcSIn4rAmzdvXFJajOxj83+XSrli4qIGAthYDaUwsgy4DSOXPrpDAAIQGIdAtYsp1Qo2jm3s1ZT1kb3EiJ+WAN57Wp6ktkZAP13jbzOYR9Ohn3vbw5f/+5snFYSoZ3z69GkQyC0EihHANzuGuqHpzcOfMdAFH7MN3oIABCAAAQgMQqAhd2iQEimm5p07d9zvTR74znlNzq9fv/qPlIt/yzUEIAABR4BBrkPR3MXhsmtO01QCM2uXimRn6fzrpD53797d62l9/vz5169fJ/Ot5/XFHf5aASp2wIGK4BgNNQrHXuQtCECgVwLVruJUK1ivloBejsBeJ0cvygdwr9svDrylfnzRCbFnSkxH4LBTdPhFlzUXEIAABCAAAQg0R6CnSS0Hv0ulnHZc1EAAG6uhFJABAhCAAAQgAIHuCVS7mFKtYN2bxBkFWR85Q493IQCBJgi8evUqLufDhw/jEeZP9UuYm2+pW/zzzz/n7xICAQjUTKCt6U2+Jq3ZlpANAhCAAAQg0CiBttyhRiFXK/aTJ0+cbDoFIJUxaE+ZS1YXffzqhq8R1xCAQCoCDHJTkSSd+gmwolp/GV0i4dnN/xLa9+eMOvzxxx/GmPVH+/79+1zIzSWi+StnQg7sGFR2jx8/PpMp77ZOgF6h9RJEfggcI0Dd38XtQF95wC+SSAfeOvDKLt2Hirz5Fc4iDc5fWMRCIAQgAIGSBDgZtCRt8nIEfv786a67uehSqW5Kpw9FsLE+yrFpLXAbmi4+hIcABCAAAQhAoDwB1kfKMydHRwDv3aHgIh8B7VXY/LnCY99iffjw4fnz52uS62iVL1++3Lp1ay0C4RAoQICPRg5Abm5681gLdsADPACTVyAAAQhAAAIQaJFAc+5Qi5CrlTnYlv/+/fskovrpHPuCN4kYJAIBCDRBgEFuE8U0F5I5qDkTQiBwgECCzf8HZv162vw/Xw3SUs3ho2UOFKFeiawbRRLES47A4REEIAABCEBABPTjDLtGHepbj/kA+sJjV78sqSQbZZSKwAFvVllz/kIq/qQDAQhAAAIQaIvA33//3ZbAFmm7VMqiOHGKEcDGiqEmIwhAAAIQgAAEIAABCCQhwPpIEowkAgEIVEvA32OwJuThLfqvX7/+66+/9CmXvh/TYeJa2NWFFhb//PPPr1+/Hk52TU7CIQCBAgSam97ka9ICVkEWEIAABCAAgaEINOcODVU6BZT13cuXL1+ez/HTp0/+JqwkaZ6XihQgAIFqCfitkF3IXVsz7MkSEwIQgEBhAgk2/9+4cWNvm/jjxw+tZxRWNVN28wWh8t6nztPae5KNVpVYT8pkEiQLAQhAAAI9EZh39Gva6buNM8cb6V19/LGWeBBulyp4kdtFAjqyYa83y/kLiyQJhAAEIAABCIxAoMsj7btUagRrbEhHbKyhwkJUCEAAAhCAAAQgAAEITATsKxGsj2AzEIBAcwQ+f/4cl3nvV1hBavoiS0cA6NO479+///r1Sxfv3r0LfiwxeIVbCECgZgLNTW/yNWnN5oRsEIAABCAAgRYJNOcOtQi5Zpm1PUoTgJOEOgni/E+XPXv2zOmrb3eP/eiaS4ELCECgewIMcrsvYhSEAAQiBBJs/lfqB3749MzuuIg+hR9phebjx49+pvJrHz165IeUudbSu3OpN3PUkdJaVdqMRgQIQAACEIAABDRctHzfpl74y5cvOhHpMDG9q197sOz/f/v2LZ+GHOa89qJcU7srpUT6cGXXaBAOAQhAAAIQgECEQJdH2nepVKQQeVSeADZWnjk5QgACEIAABCAAAQhA4CQB1kdOAuR1CECgZgKbm//1YVXN8iMbBCBQmECL05t8TVrYSMgOAhCAAAQg0DeBFt2hvkuksHb6vPnVq1cu0zdv3pzZi6RZR/2UrEuNb3EdCi4gAIEIAQa5ETg8ggAE+iaQZvO/PLBd26XEtA8vbb4b8PHjx5dYjFxq7Tm0lIIWqDYXsS5RgUwhAAEIQAACdRLQsT7qZCPb8vXLD5qK0g84nJRfKSijyE/QSwYdEPD06dOTGfH6nIBcKbuDpHnMSw57motNCAQgAAEIQAAC5QnIYSufae4cu1QqNzTS30UAG9uFi8gQgAAEIAABCEAAAhCohADrI5UUBGJAAALJCWxuXLl3717yTEkQAhBol0CL05t8TdquvSE5BCAAAQhAoEICLbpDFWJsWiR9t+x/2/zs2bPXr1/v1Ug/vKp9Z/6XuvoiWo7r3nSIDwEIDEiAQe6AhY7KEIDARCDN5n+l9eTJk71MP3z4sPeV2uLPjzA4wCGVUtoxqJ2Hvlc9T/n58+dfv37FRZ6TIQQCEIAABCAQIXD37t3v37/r0B/1s+4UAF2o39e05qdPn1L1rUpHDpLSVMpKfzrWRxfKV7lLBs18ReTk0RkCKuW//vrLle9aUiqIFy9erD0lHAIQgAAEIACB7gn4B5B3o2yXSnVTOn0ogo31UY5oAQEIQAACEIAABCAwIAHWRwYsdFSGQPcE9N3Upo6bK4abKRABAhDoiUCj05t8TdqTEaILBCAAAQhA4FoCjbpD10LrL3d926xfSnN6vXz5UjOHxh1h2vavwwI01vZ3/r99+5Yvoh1PLiAAgU0CDHI3EREBAhDoksC/U2mlLWpv3rzZlZp2zjf9o6nagPft2zdfZfmjcmH9kMLX045BCSa28ow10NJh1do3KMEeP36sMkq1NbGwXmQHAQhAAAIQqIGA/JYyrovciXfv3tWg8mgyaF5AfpTgy60NJqzlUMmV0nwl3tRoVoG+EIAABCAAgYBA4CQETxu97VKpRsuiV7GxsV5LFr0gAAEIQAACEIAABAYhwPrIIAWNmhAYhIBlmmI6on0QIKgJAQhsErC0G5uJXBKBr0kvwU6mEIAABCAAgf4ItOsO9VcW12qkX0rTdn23gV97qbRHSSNo/b9z5869e/d0ffPmTXmh2u3/8+dPWY7iKL57xcn/6tWrp0+fulsuIAABCFgIMMi1UCIOBCDQGYFkm/+1V0oeW7AZPg5LPpy8unY3UGmDfaCgtoQFIZfcqix0MtYlWZMpBCAAAQhAAAIQaJ2AphT1p1MANPM4naOk6chrD3hqHSnyQwACEIAABHoisGvuqxXFu1SqFfiDyImNDVLQqAkBCEAAAhCAAAQgAAEIQAACEKifgLYfbAqpxcHNOESAAATGIdD69CZfk45jq2gKAQhAAAIQyESgdXcoE5Yxk9X+f+1U0s9oOfX1ke18X5V7Or/QAQHaR8YXuXMyhEAAAkYCDHKNoIgGAQj0QeBfCdU4sPV9l5+XUNQkSc2FP0AgiSQkAgEIQAACEIAABCCQloCmBnRGqX7OSP+ZZ0zLltQgAAEIQAAC7RLQKZbtCr8meZdKrSlL+CUEsLFLsJMpBCAAAQhAAAIQgAAEIAABCEAAAosEtC1hMdwPbPeXbHwtuIYABJIQYHozCUYSgQAEIAABCECgXQK4Q+2WXSbJX7x48eXLl99///1A+tpvpR/l4ovcA+h4BQIQgAAEIACBMQmk3Pz/+PHjvRDn++f3pnBV/A8fPgSrQQ8fPmTt56riIF8IQAACEIAABCAAAQhAAAIQgAAEIJCbgNYvc2dRPv0ulSqPkRwjBLCxCBweQQACEIAABCAAAQhAAAIQgAAEIFCYwM+fPwvnSHYQgEDTBJjebLr4EB4CEIAABCAAgfMEcIfOM+wvBe3e//Tpk2zDeATAf/7zH23713j83bt3bLnqzx7QCAIQgAAEIACBfAT+nTBp+WHaAP/x40d7mjq36evXry0e3TQ/tkD+qF1xYkIAAhCAAAQgAAEIQAACEIAABCAAAQi0ReDz589tCWyRtkulLIoTpxgBbKwYajKCAAQgAAEIQAACEIAABCAAAQhAYJNA8Fsvm/GJAAEIDE6A6c3BDQD1IQABCEAAAhDAHcIG1ghMRwDoqX5XVXaiswA04tYOf/3Xbv///ve/N2/e1OkA+mtxv9ia1oRDAAIQgAAEIACBkgRSbv6X3NoAv2vzv17RLnod4FRS5/N5/fr1KxjGyD29f//++ZRJAQIQgAAEIAABCEAAAhCAAAQgAAEIQKBOAsF0UJ1C7pWqS6X2QiB+VgLYWFa8JA4BCEAAAhCAAAQgAAEIQAACEIAABCAAAQjkI8D0Zj62pAwBCEAAAhCAQBMEcIeaKKZrhXz0v79rZSB3CEAAAhCAAAQg0CWBf6XVShvgtQ1+V5ra/L8rfg2R5zLr1IMaBEMGCEAAAhCAAAQgAAEIQAACEIAABCAAgRwEdBbktzwjvnEAACAASURBVG/fcqR8YZpdKnUhT7KeE8DG5kwIgQAEIAABCEAAAhCAAAQgAAEIQAACEIAABJogwPRmE8WEkBCAAAQgAAEI5COAO5SPLSlDAAIQgAAEIAABCEBgk0Dizf/K78A2+Hfv3m0KWlUENv9XVRwIAwEIQAACEIAABCAAAQhAAAIQgAAEchPo8jz7LpXKbQmkv4sANrYLF5EhAAEIQAACEIAABCAAAQhAAAIQgAAEIACBeggwvVlPWSAJBCAAAQhAAAKXEMAdugQ7mUIAAhCAAAQgAAEIQGAiUMXm//le+pqL5+vXrz9+/PAlvHPnzq1bt/wQriEAAQhAAAIQgAAEIAABCEAAAhCAAAR6ItDlqnaXSvVkdR3ogo11UIioAAEIQAACEIAABCAAAQhAAAIQgAAEIACBMQkwvTlmuaM1BCAAAQhAAAKOAO6QQ8EFBCAAAQhAAAIQgAAEyhNIv/lf2+C1GX6XJt++ffv+/fuuVy6MPD+q4MmTJxfKQ9YQgAAEIAABCEAAAhCAAAQgAAEIQAACuQm8f/8+dxbl0+9SqfIYyTFCABuLwOERBCAAAQhAAAIQgAAEIAABCEAAAhCAAAQgUDMBpjdrLh1kgwAEIAABCECgAAHcoQKQyQICEIAABCAAAQhAAAJrBNJv/ldOBzbDz3fUr0l8efhc1MePH18uFQJAAAIQgAAEIAABCEAAAhCAAAQgAAEIZCLw6dOnv//+O1PiVyXbpVJXwSTfRQLY2CIWAiEAAQhAAAIQgAAEIAABCEAAAhCAAAQgAIH6CTC9WX8ZISEEIAABCEAAAlkJ4A5lxUviEIAABCAAAQhAAAIQ2CSQZfP/06dPNzMOIsx31AcRKrn98OFDIMnDhw9v3LgRBHILAQhAAAIQgAAEIAABCEAAAhCAAAQg0A2BVmaudgHvUqldBIicmwA2lpsw6UMAAhCAAAQgAAEIQAACEIAABCAAAQhAAAKZCDC9mQksyUIAAhCAAAQg0AoB3KFWSgo5IQABCEAAAhCAAAR6JZBl879gaUv8LmT68TSdDbbrlUsiz8cwT548uUQSMoUABCAAAQhAAAIQgAAEIAABCEAAAhAoQODXr18fP34skFHJLLpUqiRA8tokgI1tIiICBCAAAQhAAAIQgAAEIAABCEAAAhCAAAQgUCcBpjfrLBekggAEIAABCECgGAHcoWKoyQgCEIAABCAAAQhAAAJrBHJt/j+wJX6+r35N6KvCNYb5/Pmzn/t//vOf+/fv+yFcQwACEIAABCAAAQhAAAIQgAAEIAABCPRE4NWrVz2pM+nSpVL9FVPTGmFjTRcfwkMAAhCAAAQgAAEIQAACEIAABCAAAQhAYGQCTG+OXProDgEIQAACEICACOAOYQYQgAAEIAABCEAAAhC4nECuzf/aEq+N8bvUq/8n1ObHExw442AXEyJDAAIQgAAEIAABCEAAAhCAAAQgAAEIXEhAZ0G+efPmQgFyZN2lUjlAkeZhAtjYYXS8CAEIQAACEIAABCAAAQhAAAIQgAAEIAABCFxLgOnNa/mTOwQgAAEIQAAClxPAHbq8CBAAAhCAAAQgAAEIQAACIpBr87+SPrAx/t27dzWXCpv/ay4dZIMABCAAAQhAAAIQgAAEIAABCEAAAskJvHz5MnmalyfYpVKXU0UAnwA25tPgGgIQgAAEIAABCEAAAhCAAAQgAAEIQAACEGiIANObDRUWokIAAhCAAAQgkIMA7lAOqqQJAQhAAAIQgAAEIACBvQTq2vw/312/V5988b9+/frjxw8//Tt37ty6dcsP4RoCEIAABCAAAQhAAAIQgAAEIAABCECgGwLfv3+vebbqGOculTqGgrcyEcDGMoElWQhAAAIQgAAEIAABCEAAAhCAAAQgAAEIQCA3AaY3cxMmfQhAAAIQgAAEKieAO1R5ASEeBCAAAQhAAAIQgMA4BDJu/tfGeG2P34Xy27dvGi3seqVY5FevXgV5PXnyJAjhFgIQgAAEIAABCEAAAhCAAAQgAAEIQKAbAo8fP+5GF6dIl0o57biogQA2VkMpIAMEIAABCEAAAhCAAAQgAAEIQAACEIAABCBwgADTmweg8QoEIAABCEAAAj0RwB3qqTTRBQIQgAAEIAABCECgaQIZN/+Ly4Ht8dX+nNrHjx+Dkn769GkQwi0EIAABCEAAAhCAAAQgAAEIQAACEIBAHwRevHihcyr70MVp0aVSTjsuaiCAjdVQCsgAAQhAAAIQgAAEIAABCEAAAhCAAAQgAAEIHCDA9OYBaLwCAQhAAAIQgEBPBHCHeipNdIEABCAAAQhAAAIQaJ1A3s3/B7bH17n5/927d0FJHzjXIEiBWwhAAAIQgAAEIAABCEAAAhCAAAQgAIE6CXz69OnNmzd1ynZYqi6VOkyDF3MQwMZyUCVNCEAAAhCAAAQgAAEIQAACEIAABCAAAQhAoAABpjcLQCYLCEAAAhCAAARqJoA7VHPpIBsEIAABCEAAAhCAwIAE8m7+F9C9m+T//vtvDRtqK4n5kQR79apNI+SBAAQgAAEIQAACEIAABCAAAQhAAAIQWCSguakHDx4sPmo3sEul2i2OLiXHxrosVpSCAAQgAAEIQAACEIAABCAAAQhAAAIQgMAIBJjeHKGU0RECEIAABCAAgQgB3KEIHB5BAAIQgAAEIAABCEDgEgLVbf4XhflO+0vQuEy/f//+7ds3d6uL//73v3fv3vVDuIYABCAAAQhAAAIQgAAEIAABCEAAAhDogECXS9pdKtWBsfWkAjbWU2miCwQgAAEIQAACEIAABCAAAQhAAAIQgAAEhiLA9OZQxY2yEIAABCAAAQjMCeAOzZkQAgEIQAACEIAABCAAgcsJ/Du3BNokr63yP378sGf08ePHX79+3bhxw/5K1pjzwwiePHmSNUcSr5/A169fv3z5IsOe/v7++++fP3/qv5P8P//5z82bN2X809+dO3fu37/vnsYvXr9+/erVK8XR/6dPn8Yj87QAAc1o6AQQlbgraFfcU0Hr/1TQ9+7d+/333+tpvgrAIQsIQGBOQG6MWgy1G+oj/KZjium3G2o01EGoAbl169Y8HUIgcJgAPddhdLwIgUwEphPl3AjCeZXKTv2C/ruxw9QvqIPApcxUFiSbikDHfc27d++ePXuWClQl6XSpVCVsk4vR6IwTNpbcEkgQAmsEcCzXyDQU3rEf1VApIOomgQFbmwFV3jQDIkDASICuzQiKaEMRoF4MVdwoCwEIdECA6c22CpFvctoqr6qkZexfVXGMJgxjhNFKvDl9cYeaK7ILBaZBuxA+WSckgCUnhElSBwhggQeg8UorBBh6Jy+p7Jv/JbG2yr98+XKX6O/fv69nz3PTm/8116mdh9NGZf3X9bTPRBfSS0cz7CqXwSOrf9XJFJ8/fxa9TRTirL8gpnbyqDo8fvw4spPn0aNHymVKX/sN6qkImyp3FuHDhw8q683ingpaumuXryOgHVw6AkAFrdJ0gVxAoHsC0x4V1RrVC9fv6FqKT9vd3WEourCfh9IQN2M34bcbrsEXIjUaajr0F+kjLqchX9yVr/o4V9C6nsLl8r148WKXnLIcmc10XMKUoF6XkYiJ9r4+fPiwKmuRZ+VrrfKq5+AGeq5dhndt5M2qJI9Rp0EdE1JWOtUpVUxXN11rPNWvqUHW/5I2LME0ypsORpFgrr5LpKmb0H+JpIo/CVZzY2gvmqliSvGpCBZfnB7pv7D4ETR2UAGpd2h91Kain0498Etfmjqz1MEHU5svlWUArevrF2J/1933NTJXtcDOQ+ujBLtUqo+i8bUwDiWmV9R+6m/ea1w14zSmjUlrf1ygEplu5cbsHRD5lnD+ehLMdwInwWobWK1pKvlxG9bg9ORYbg6Iupxb6N6PWjPdFsPHNFFXUj21Nk6p+MWAKseB8BQCRgIDdm2DdxBzw8B7nzMZsF7MIRCSjwBzEZtsNxvqfKtv0zKH5oWmv5Krb5tYiLBJQJWrv3WBuNZS2a3VavLQzSXqovKvSY0T6f+bQf8/nyppadKt+Ggtsolvcqayo0GL2/CBpz2N/TfNo8vJ1QOFXskrjBEqKQjEiBMY0B2KA+HpIgEatEUsBDZHYEBLHsF7bGiQO6AF5msl2LiUj+3hlCcL7+OD+doaz0o3/2smsZI9z5o01ISgb7uao69hI4q6KH/6dfrqd/qa04X7Ys+vFW0eSMicgHoFGaT+5o/2hmhOWfv59acvbl+9ejXfLqiNLorjJ6uCrsHefJH6vlYbPRV3UPF3aa13tXgwrR+orLVKVNXO1V26EBkCcQJqo1RltMtUf5GYqhT600qhH0cb/Kaltdb3+MlVEISpyvsK7roWn6nx0VuXtBtrQ9+p4CYHY5dGm5GVo7pCaa0s5pEna1GfqAh6+vz5c61O5esQJYxzoiSPc6X8wMCAJ5k1Ppn35nN1sobQc2XFuzfxzcHeosHPczFG819U1m/evFFrvGirU8wpWdUs/bl39aGDBjj6yzT+UiMpqdRIxgVzsrnmVB9ISapWNqo5ntNFkhHEVFIqVqGQP6m/fM1gIH+S26noVfq+vc1TVtG70ndPVe5yEjhIywG5/GKEvmZya+VvXE47oQBdKpWQTw1JJekvJkXU2JafcerSxqahgfwWdU9uOBDcTj3XogmpC1sMPx/o+5nzAcskYSQXDcAjTy9/hNsQKYIkDUUxx1I1SNa4WHdceETZA4+UYz1zC4vyj+BHLSpeZyAmGimXtlqbiCL2RwOqbIdDTAhECHTZtdFBREp8/gjvfc6ky3oxV5OQfATUCq2N9N3wavC5CH9WxI0uA2iWAopgXHtdWVtW36aU/dWQ6chjreyw0rHGtoZw1T59jdDTusC8PZlXmTh51ax4hEueyv1QSblF5GMyqJ4qEf3p9Uu+yZnEpkE7VnyH32pr7M/A5HBBV/giY4QKCwWRFgn05w4tqkngGQI0aGfo8W49BLq05BG8x24GuV1a4CUVfHJd9E2y/iICaAZAf5oS8eN0s3HJV6qSa4be8YKQ3Z7/rum3f/75J55Nkqfa+BqvXfNc/vrrr8s3U0kq/2fYJyG1y+uqqXlVCW2BmFZ35sT2hvz5559sSI5D09yxpvj95Zl5fC3YaDfOdIrz9H+Ko95iWmqKvK6pZP8IgPnOfyWlRDJt8pnb9ly7t2/fJtkGptZqagGES5SUkbs4rN3kzInzREkXJyum6pcW3iLlNedjD5GRqKxPSmjP7nDMRSMMUruk6ahWsABOE7ep6n6S1bWJWKN7GiX8u3fvtNgfjA1SmYHaSfVBZX40Uk3x1JyeF15tnUVmxRG6vdmd7JXUzqsz8pe3p876jO4XuoWiR8+114SyxtfszO3bt1NlIZ9ELYwxNR2Vp88U9o625omr2VG++ks1CpNgasfON5Il28M5lr0hqbRezDf3SSiLme4NVNMkg4yf3WhMc7JJWVFkyKBBwTS+iKSpdBQtEoFHEQIj9DXn3Vp5s/qLYNz1SOeeWLypeJpdKhVXubmnrc84dWNj6iA01+rGCOcNSXN9cgbOpzNZyPkBi5Pk5GDKpZP2ArchzrM5x3KQuYV4qflPR/CjfH3rv8ZE18qoudZmTRF7eN8qV7uYUkYwTdBlWuZbM7DzC39y/M5MUE+CuY8Hpgv9v3fv3vmhZaB1r10bHURQ0Gu3eO+LZHqtF4vKNhGoZtnYqGoqQH9xpTRNF48Qf6o1U3V/8zjMRcyZREI6WH2Tdlp60/pOqtW3CC77o1QfjVhylM1X+MFYN9ObKgJ1Rh1/TdrNNzkqKRo0S4uRME5zY38GJglL/9qkOhgjMLuSdXblWvv0c+/AHcJWc9tqBw2ab/PtXmPqJ029V0vu2HvsbJDbqwXaG9VUc1DnXRcns77z/N+X8pX+GFuZFVVH4+QFQ+9NgMn2TGnzf4E/ffq/qVIQQRPfBQSLZyFfIZBKt/FXsj7Vntu5PIdDlFpWaZtOXGdPRFbydOiL7FNWLQuxqKnU9IntWoJa81M6az/ApXctWRyIY/ktMol9IOX5K9LisKHaX5znawwR/ziNqYMXDRW6Ko7U0Sv604VuI4UbCK90Kq93a3boK3KJCtUKZrSxqqLFrX0q63jdlw0k3N3kW5dky9fopS0FIdJOQl/4+bUoSSM18iI2tRuSwW86NHLYJKlc4sWRRK9NXebarYVI37hIJ+1HSOPpR56K5JrYh8PVL0RyzPdIhhSvyzItGZhU7r7nygd5b8qq5ocNaf6iis8iwMkKNc93Cjk/EJPtbbZva7mvhaul2mxhLNDyxVFxWDwWxRFh1zVM/cKXL19UW1Xumw1ymX7hGCWpkLzcJ3uI1AgBXLMZFy5oxzQa/K1e+xpVNzUmqobqSTNZrLO9YxcHvJ0uleq4AspnWJsgks1M3YRaVNVBCwSlpm53LUFZu9JZ6570riULxenYxtK6cCrBA1V4sRRUdsfakLW3ZCeLGV0ViNsQJ9+oY7npyq7Z5zx80/M/ORRKVVXXyrFXP2pN31bCMdF5STXa2swVsYeMoPKa7+c3tuJgh5YqZhnBNNbzNS1wbfTbIxgzjUw1RohkuvdR310bHcSmPeC9LyLqu14sqtxEYIGW357FWofLXMQuW0qLK7LW4EulssvRQSv3856DL+eZa42LN4051WxS2kJcEztOo+PpTSkui13DciB8re2KE87xVBa46aepqsqYNY8ksWVpUxXTf10rRCmo3m1WZ+WSytrjHNLWBRq0CG2VvmUEqjhVrdpvGry9Rrc+uRop3MofdTNGYHbFVbe0syvXGnCX7hC2ms9Wu2nQrq13qXLH1A+bet+W3LH3KH/eFfr5C6WWqjLuTadvC7TTOD8HpULcHNofMxXJpqG6XZcyMS3j2QsN20GQDBZRGXofM069Jft0tHVRbiv7XonVIfmCXnKtqb1AbOPEWSZpVT0Cec7c1lDhM4E6mey83CfOskk50Gfad3Xhmlzb5WydyS7O4Xw/Gk/ff5p2/nrN7P0c7dcqkbUEhcj+wb1yNHZgmhKSJdglLBnT0gFf0nRUK1jJ0kmV15m6r0nASFnIsVYvqSZURqKYk53rv1oAhaiuyfgtDaAkzNf0nccoXeJDiKmzEAFjXlJWcDbTzFr1LOWy1lQG4dIlovjiPJRyV6HLcgRtKnqZjawlSNndKnIki8ijtf7dpXzgQt1EJMdMj+i5MoE9mays94AJrb2yOehQNVGcxdf9OqVo+pNq+i8JZbF6y1Ll1SjZ2zEfnXJZ6ymUphoByeD6iEkw3ap6Wron6avEp4bCz/Tya+HdlF/YVXmn4ogLLCCbqYmDJal4RgmfqgTjHdlkq8441ampHCcV9F9/kxnIPtfS0buLTa7eXawIfqDeTajsIEl13NcseiO+wVx+fcDV6VKpXuvamkeqlkrleKaPU3uomqt07DZsz65jGxMEOzFLzANVeNHaI+2wRYx5HNneYkblA3Eb4sxVlzddQdX0Oh3LXU3Q3Er9ECkYAbXYKCl3oZOBybGc2jfBzDG3EBFsehSpv5JQPq0E20xkiiC3eW145eOqebbZqGmZaJioz7np1sZXxH49jsqWdiPrVPNaoZQRbLGP8NvM5Nf2Vn2NzNpMyElR1Tus5bg3vPuujQ4iYhJ472twuq8Xa4rXH36y8Uz7+lqHy1zELkNKi+vy1Td1OmuGsQvL+cibkw+qDqlmk9IW4lo9jTMp7yWuybkWrhKJqxB5KqNaS/ZAeA0mKhniTrKqkspUU0ARLP4jGaH67s00c+ueti7QoPlF7K6bHvszMHHl2OhFT2OE8v3mCLMrlxt2+WLd64cccIfKKzWIrfbUoF1e9ZIIgKm79mTXpHf3ltyx99jHILd7C7S3b2fmoDTwjywvapivobHmr2Qzijl10/qv0bdCVARqNCw1RRLqFbtGuWNGVHbtYe4ZjLiOgrxZrCKvIrD4Tiq7zdTExJJUXOzpqcUkHOf4hRSM5LjYfSt3KXvsu6Zym/9Vr+Kaz59ea5Eqhnm1sc8bRkrx8CMBmVM6HHI53sMcsr641nDEa+ZekRZr8mJR5utI1jT1xehpLWexjNSj+/pO1/IDziiuLzjjCwbKRa12nRVw3ujN+VwiebWCLdpV5YGH676awbk9KESloypj96hURxarXpB42lY3SaFIx7gzc771iJu6ys7OeZfKZRzZOT3pu7iTc9NCjpmHDDUws/O3i/Lvgr838iKc87bXbs+1F2C++CVX6zUkmVdbhaiWGbtpi7uiCrLXI1Ky82ol65LraxlGqYmzOMnS1JJavrIOUpbW8+LwOejpXpLKQhYV7xSURfkmKNBdtzI5SwOikrWPaxRT7fwiVXWFgQwyG5/24rWSCt7iNk6g777G0s4sGlKxwLmdx8tLT7tUalPrFiOsjcWOObdrBOz2YG+Z7WkWqylBRgcqzgRQEIKkTt4eliQoUFnFSUmC1w94I4FI529xGzYZtu5YLvpvgSkabyMN4+VzC/Fy7NuPiute/1NM1JVR662NU8R+MZTKm5MJaoqN00d2wpaYZQQr77ien7HfnFcx9p5BNHVJlnLZjDNC10YHsWgGeO+LWKbAEepFRP3KHwWN4bW3ax0ucxG7rCgtLo0oI7kXW32LjHkj4qV9tDZR6deaVLNJaQvRl9C/jvMp7yX6slmuz0wqqrWxZGGMs9Z2xQmneirvej7z40su5/mMZWpsGB+YqCDOe/hrNNLWBRq0OefWx/4MTOZl2lBIZ2OE8v3m+ba38tmVGoy5fLH6Pbjl+oA7VF6pEWy1swathtp3XgZM3bUhsk8jzxEsuWPvsYNB7ggWaKyMinZ4DmrtuymN6zUzYO+UNVRcLBHXtkwXNczXTVTjExeTtBfO3jD0dpYTsZn57JaKVejmFWfTOF0u5Tb/a5bcKWm8kBpz3YqFzGfcND4slvtiRh30ZIt61RO42FAqUMaQXEjVCMuMQ46sJ10O96MHUMxrk7ER2BVtl2Dq7+fFLT/4zCKBL4BlrBWfiPdTK3Y9ZzIvgkt8hWoFK1Y0CTM6UPdVhReLQEkdbqPUBm46K2okFS2h7meSkuXHh8qpWg+lE8lIj3LUwUiO80YgHuJczIB2YHjKcY1YEHMtuwO2pxzXUjscvuiIB7qnuqXnSkUyUzppvZ2IkyCrm1usHI8Delmq21qlnmc3H6yqph+oIyJpcZIr6SDmWgelEynKOcN5yKZLudaWzpNKHqJGadOEIq29RR7Zz9wYAvdAYgTM57cSw5IdcURghL5ms1rNTahwiGrWXmvsUqm9EOqPvzikUuABt3ZT2eQzTh3bWFoXTs3FgSq8WKDywdI2Phf6DFIQt2GxlIPADhxLOV2p7HZtGBL4nxFvM4i5JljCRngEPyow2uZuBzdRV14dtDZOF+PFaCovup1BM5hjhnmzOMoIVt5xVfu/qXs8wnzqIyivY7fnv7IYp2ujgwhMFO89AOLfjlMvfK3buj7WZmZ6a63DZS5il1GlxRVZsql29W0XLntky6g51WxS2kJcq7Bx3ct7iWtyroWfmVRUa7OW7IHwtbYrTjjJU2Udd8xS2aTSiWSkR5kgpK0LNGiB1XUw9o+Y5d663OLkalCgDd12OUYo328K48lCr3Z25aReCV8vX6x7264D7lB5pfq21S4btISV6MKkMHXXnlgmvcex5I69x6YHueNYoL1VPDAHpeHz4qqiktIje9Z+zIY2Li3q7lrC6SLTxIVPbPGaobdfEIWH3uU2/6vsD4yvzjvKizZnCZy7SmtlY0ktSRy1OOqnU3XVV1X4JChyJLK4DfXAeNIu22Lv7jcHuj7cP22KcaAf3UxzLULa+esAkbtdy30eLnnmzZG6orQNzuLqoJN2urCMQ+by5wup1leoVrB8ZZEv5b11f+p65qabpHVST7TZqV3e+aosJENAwL9VRU7beii1xS7JZZqciaxCOaqiTX+bheIkmV8syhZYnXJZI2YftEfWMteqjxZx5wKfDDmwsXlNvHg4PVecTw1Pp5rrqpI8jTNVac3C52as+rVWoSxYNofiqiMWOw+qud5abA0sIimONJq7akFtFd4zihsliURT7mrNAqmCWwu6SBbTo02XUuPWzUSSR7D04KkEW+yF3WBWBRFgn9/KWpIT6DLBQfqa+VTP3GauDVGLutfAulRqL4TK4y+69wfK2q6mpZ+yj+k6tjFBSFvlUxXrYvd3RtRUn8bajdDFxG1wKNYuLBW2CcdS9u8GRHKVzwyIFkcTSt+vBVfNLSyW4yB+1KLuDQWObKJTMXXT2titbkCVBWdzskJtqRtT22Gej1lGsPKOq8zsJJzNSTC/+7Nfq1M+I9hQXRsdhG8qeO8+jeB6qHoR6N7Qrb2dLBBzrcNlLmKXRamrVaemP/kS+utp9W3NQnbxORw5GGIv1ohUs0nJbX5R2jiK8l7iopCRQJVIXIXI0z6+Jo1Ph6oROO94+wyntiVSIotzU34KB65p0A5As7wisOogIqWpR0yuimTQ8gvaWrVSDxXn6Z6ufdZiKbg+4vQ6Rijfb65Zo91O6pxdsctfIGb5YnVthfHigDtUXqmObbXXBq1A5SqQBabumhGNC+LAh7JkNZtutkSuXU9L8+0OcoeywHhl9J8GIxFXo/0Lfw6KjUubI1yhKz+vyNDbt9jpenHuKDD4hEPvopv/4/N0cxYKWcThtwX5rudd4HmvPbm0EkmdhOanNJOyd/havsInVz9hgosbnzZ9xCQCxAtO5Zskl3kiQbOyWAH9fnSegj1EhirC4rmYy5lA0VODqJT1Z5dnzjyVpoEMcj42tYs06EFqBW7r9BWkeLWCFSiU5FnsqvuLGw6TLIo4vdQ+qP7Ga4pkdvHLX8SJaWIlk0jxKZsyTNSIqXncLCC/+Oaem1LwI8Qlt1R2l9pe8jI2OT/Tn8xYf5JNAk891NzxcxlFLpTIXjGOxafn8cnR3AAAIABJREFUOsathrcmw5OlzQsxYloyy7nwQW2S0aqSzqPtDbEIFvdIg1ZCt9J6rxhBfOUY4TM9UkbBW8VuJV680UhVOpNGamriNOZtb1YU8R5Kosqokhin00LA54aq9lwRZGxxOHqq4nBJcREhMIesZicS//CjtkZJmwamCIuN9mE+BV7sUqkC3A5nIQuZMy/Ti83rtS9JvH8/rK9e9HNZu66z4qhbERY1U+pl1L0GTs6aLn54fLxzjKovlVpmZREvWV8ed52pSd/UCLdhE9EIjqXqlCxwV4Wa+7dKwdmzLuJ1LevcwmKZzmtlpkrXlh+1yKrCwBFMVNhHaG0C6xpQ5YmApQ2cBtQBsdy3JQWT++Q8KOfaqe/wu5ID10pBPZRmaWRdSj8hMaUmOZW4hdKi5Jr6kHjqfVS4Suq8eHRtKt9BOgjfkvHefRrza+rFnEnTIYvTNUEbOx+Y5FDZ9VnMRezCK24TsXndDMrRv12cjwrGm6nWdzYFU0bnu+xd0PzIFtco1cBWaor8rmkBv9Qi14Is90kp68/X7vx1JFP3aNGczmedJIWpYZHjKiE3TdFpNF1cMliIG6RclCRY5onEnR9JNX8lRwgN2hmqI4z9BxyYnDGJwu/O29hUvWegiMwgaK7nt+oT07oWSk1/qmXKXX+T6xVvsedSzUOUwjizK0E5tnU7L7t5SCXuELYqAuetq+8G7TyfGlLA1C2mjiXLVtVryyHRMHnebq+FzGfAgqmS+OBo17rGsdqk0pdPUv8gFwtcLF+LA+m86MUvpRW4mPKxQJnTZgWJ2/yxfO1vWepU4dkbht6L7WfhxrPo5n/Vk0WdI4FqAe1WnjDmvNVIPlOcUFqX1FzsCNvCFd4JWeHFIrdiW0TiTaGeZiK2qx9NJYMaAUu+EbtVm6ApAxWZkjom1by3lpt7LCnLW6poEXWmR1c1dHP5K/QVJiGrFWzOsP4QSx2cfOh526iCOFz14mQ2pVI1yZR1XLC47QlR/PWTT+dF4Lcn+YpjLrbaSRWBn/vadeDI6kU/pgp6nrgLURH7kTevk7feEkDyywHYzNpFyG0DExx6LmckrV/EK7WzK13MF0gCj0JWkapVDOqpL4a7VoOzBj9owBN+fqH66ARYuwjanDUh04bHvfdJ1OQN1CaNMs2RrC7eM0r9eFN/piwCY1NeqheWvqPYyO6Mdpe/S1+zVgRr7Y8fPm+011KrJNwXfu26OaUqYTsXY7H3L9YuxfusfDNOa3blh7diY+poJKovefw6Xz8YWJc6wc1O2RfVLZUF6eS7xW2wsI1X0qkEe3IspUuXcwv4URZrbyJOryYq+KO1NmOq7GqZxUOQI+HiF7uoRLDNCRbfg3LXCee7NoFrBLFrglr+Z3Jvga4tKKaOOwinKd67Q7F2Qb1YI9NuuGWwf8kChJAyF7HXrhbn31w/7l/M56OuXX1T27JX2VTx5wsuPqjpOvlskmzbku9cEheiWQUVokpcSaVCsZiOyzFyMTenxaRqCLTXEelbfrAQHylI+KwM43AkW25jC7SLy+Mb5NwCB2zQRpvuGGFgEtSIym9HHiMwu1K5cSYRz+901q7nnVGSrBMmgq0aYY7coBkRVR4NU58KCEsODLVj79E+bio5yMUCAwt0t5a5IDYuOVy6iM+TTI5Zydkbht5rznCwfKBW148py/eLNbjWdJMfefP6/yQeJJH7dt6oWaTMLdU8/bmcuScT5zIcCwksJoK3ZIU/pkuxtxa/oihZ4hEXRG1lJg72fjS5APP6FTHU6ZHKSN/WnKcxR12gIsSPCp4UFJPknA8kWJuv4FSoVjAnYUMXxrofLAvJUOMuyHkCmg2MNwXl9//HDa9MN6HxTASLJCy21mjx3SVq4Mj6n/VvNnR2H2Zikq8I4kXvl0g+GVydoudyKPq4mBeob1HuOlggUQV0j3SRvEHebIGV6eInPsHc8WKcMwXntyE+Af+6WDM4KWJpDNWandF67d1NFzpTvk4eod4skcB03bupLuZ+9dxj8c1jui62yTaVmuXTmTdNjJJcKcwtah6S2/KdMKku5irMQ5pTKhWc5OmMOeM0t6h5SFs2ZhlHTzom99PiNmkfuST30+KC4TbE+UxPx3QsLVqrNjU0t4AfZbH2huL0Z6KCb1Eq03DyqmHsgCr7tcziHhQY8fkiTdf1CGaZSfDd16BXmquWPMRiw5JQSHNUXrq2xQI1FkpgLf5MWs3rI3jvi4XuB1IvfBrdXGtewm/tF6+DSl1Yd+YidgGf19PFMg3mo9S8+9GSz+pYzOwSx0xsLQaWaTZpc5jgF8p0neqDMbtRzWWYhwTmZE/8kpjyG+cqLIYUtsn4MEFVuwAumfoiiilQEhZejKZBMxa6xUXPMWKSeJvtWKZ8lbVFa5lu4MO0MjAxFn0l0eZVtUD7Of9YYt58bY49UwFkdiUVyWrTmVvXPKQJdwhb3bQxGrRNRE1EwNSx5EVD7dh7rG2QiwUuWuAUaJyDmrdjyWfqAiE3J+40kio8ITBJGJ8qmVwy4QrUyXRraUYyDYEZevvu9/9pZDKV8Vqy83bNF2jxuvzwQFU0kKSt3QKW9lEKFqvwa8ZQSbhmu4Li1q1azMLirbVNai4zSWKxk0xrOVJqznwtRL2m2o1UEILP7pW4JsVkA7mrw1r5+lpLklRqHk6nKl/B16JawXwhW7m21P15nDJ98aYbrSqcr1X0S1CeQNzqMjWPvgzuerGfcq1HyaGFZRXBX0Py46vsNodA85GbU3PxImspBP3FogAKTNhDuRIPLgJJ6LkCPi3expuXydj8Vld1xzcDNdHJtbb4ZrK9IN+gzuaokvEGcM4qkDD5bVAWiy2D3wymFUC5L+boAudllFAAGYlvhy5T/6KMN+t3Ln7ukWtJnhBFl0kFhUtf45dyxLTcI7/R9t+t9tpJHrloTqk6aS92ZPIECku7NiORb2wVMS33qC0bszhLk2o5XLWIwdgFy+GqrQmG27BGxg8f2bG0uHO+U+3Hl9MidD7J+XUwTnHNztrFydqBHzUvgtZDfJNbM5uGTHTA1mZAlYNKZ5l3yr0iFog03VYlmKWmTy3AVVMKm92ZVFjkfD6Qrm2NocVsGuognJp47w5F5IJ6EYHT7iPNS6w5ey7cr9TlNbUP+ZmLmErH4mz481GB35gDo6UQs67sROxW+jpTX7s4OV5ey92CxYkkPgWW4+eiOgEiF745zVOoMMRS6NK32GBBdTBebTNZ4GLRqMGPlLXsUNIuvpgpME5mEtW3wAEbtEDlxeLL148r98UcXWDWtr3XgUmm2pQvWcYIYmuxxqleDDi7ks/2iqXs2rTIhd8ZFRPsQEbYahwaDVqcT0NPBzd1LHnNVi2G4XvOfnxR3RwKba5lBP1IwoFeVYNcLHDNAhVuKal5nDJuhnIJTDS4VclqIiuiXY5HljmBMrM3DL0DewhuCzeepTf/y7iDpi3Qf36r+DmqRCTN+YxembYjItKuR8ZOtEyF3yX5JZEXDdKvh2WkWiu1fL3FvI+c176EDlaAcZ7XPCT5Ks68ageZqqZvOqmBIsZb4/JVpmNvjEIqWj2+QiBztYIFcjZxa6n786pRTLW1fSlOJDXameqpr2NcjPJeQbzUVEF84fNdW5oy14EGkS3tW/CKK/S1i6yezGaXMUmV+2uDTTHoufIZfL6U5V+tWbUL99sZXbvwfPXd0tX6Bq+m2EmlC8365SAW5OLn6F/nyHoxTXmnfr7za3Ufiy+mCrS0Cany8tNR+7w4aPIJ+Ebrv5vjOt4t+lJN1+WnFHJonS9Ni11l8r6MXb/Fi8jHZ25R85CS9p9E07kK85DmlEpCJnkii42nKl3yjOIJlp9xmlvUPKQ5GzP2PooWL47kTy1enPjnm+ILNMJtCICs3Q7rWAqIxQFwTWUQ2eIVBK/M258g5MzcAn7UmoU3HW4xoVZMVAUxYGszoMpBjbP4BmeaviA7+21VghlnnNRl5J7qiQCMEMvn2tG1RUqksw5i0lRKLY5bfX+p5NjNOOxy4pWZ9KNeROpF049k286W1i6c13eVpsZKwVzEVEDtrr5d4ptZrCufy7FW6fxwOfb+umThauhLsnZdsotMov7aLHGgYDGD5JucSLHSoEXgTI9GHvt3OTDZLPHaIjBGmEqE2ZXaLDOtPIGHsHjbijuErUZsgwYtAqe5RyObOpYcMdeOvcd6BrlYYMQC9cgyBxV4GiV9jPjshATTMoQa2LiOaZ9G1gcdqDKzNwy9HfDFC9X9qeiDljbTd00XbP63LKIEaArP585tVIWRtkJmTc3ovZWp8Fk1PZ/4Wl97SYkvNtP5JLH0oxeu5bim8HwpuxQ2P19Qy6M4ltbWpWm/sDR9anzsCeaIuWiEQYN8SdNRrWA5SiF3mpa67xd64Y/b1IVtVlXZQ1ZK8dp6ST3dxKJizcrEJe7bxuK1a7394ZB9GLaY5lpgvi5S+irxtXz98Nw+6mZ1kDCD91zOOBu6kKfhW9Hitas1/hSV2p98kwiWbwj8psbvTfzw5AXhNyaLrBSYuyZOSvkqr0mSr4Ac2PlYNRAmuSsrpTYzLewtiMamSD4WtZMOIBdzAvQ1cyZ+iG9La9eu0fZfrPl6TRE/vDmlKgQ+8oyTb0tr183Z2FqBBgpm9YsW7dw/eT0Qxr/NN8XnS4Xb4NOIXA/rWDomvnEuXrcyt4Af5cq0s4tFs/QDWzHRAVubAVWe175qF1NqE8zoRGn+YQ65TMia/5npCM5JKbq2eOH6fcHidSsdxKQm3nu8uN1T6oVD0dmF5iUWK7If6Cr1Vbqv9QW+kLoefC7ClU4fq29OndwXFs8532xSYMPz28tr31ykeUhz05vq+udazEPKfBIWb4QvccLFJ97pl2xsadDibaClBVOBxhM5/3RztTr5qr2TeV5zgxDXivrfWthbrSC1+G3WD7ecyrVdxJuLiZjiZLKBeBM65V6sIWV2pTbjTChPvO5PT+0NS0LBjiWFra5xo0FbI9No+LCmjiXHLXazSW/Ue6xnkIsFxi3QMoLzrbTwp8ibswGSLffGpQBgJSuqloJj6D2VXZmh9wWb/y3zU37t1XXJCjwXr3BdDarusVtLF1JmuvaY/MXeWmsZiwngZ6RtS4Hl6zbfBJmlOc60lhPfUan6nkNrf+/cnLMfouqTQ4C41k6ATMx9S4tcr9UIJ54uLmk6qhUsArPaR5a670pc1aGAWxawstTWfI7B5lcUmabmAwjz200sWb/5c/JsLl9NswC+NyUrcq9vXvjur7PDxYsC7tlivkFg1i3Hm4XuhBm559o0qgojWGad3AKJX+mytj9+tXWmNb+YePrGmbun2GyWJWS+TsHZj0WMqQF0r2S6kK84Lxc/JG3zKHP1jdDPyF0rQnlvwehaT0Lu6okyFVy1yfrV2ZXp4sWwfc0ijSDQNdrVFnQgWCD/4m1zSgU61nC7Noy9RLbCM06LRhUENmdjxgZTI+7CRbzpG0zkC0w34TYYi35Yx9Lns+lhTq61P0jZ5dGVmVswNguqg8P6UX6ht3Xdh4kO2NoMqPJizVrzQn1nTC3Y4rtZA2sTzDJBN0HLOiMXYb7Y0WSdBFvM0bccdz1s19ZHBzFZHd57pPb5j6gXPo3OrjUv4Zq1tYtpYHKh4kYLHHkuwi8dS+fu5qP8Jj1rX+8PbNcsTeG+ImWuLR+NZJpNiq/vyNvJ8b3WXqqRwnKPnDntTfzC+PLinPxrF2p5cku4OXbLWisj2m22umW+yZGENGiRYtq0H9l2mR58c2Y+7aq9z8TvxRbr8kTA74MqnFz1NWrrerOtcIUywtjZ0l5NQKpq27POrrRlzxFpnSVHLhpyh7DVxbKmQVvE0nTgmKaOJW8abcfeYw2DXCxw0wItc1DO31CZqinbTDNtBEshlnQga1hRZegtG6ut8fyXqyfFLu7evbtJIRDm8+fPv379CgIz3f7xxx9BypZVn+CVy29v3rx5uQz1CyCj+vbt21zOvfY5T+FYyKNHj4692NxbqtFrMmti9NOnT7du3VqLcDg8kmmQ5t9///3s2bMg8PytlLL4Lm/evDmfFylAIBUBTbzeuHEjVWrGdO7fv795AKFq9OvXr40J2qN9/fr15cuXkfgSTG5MJEK+R8ISb0PUeqj9zCfAlLKxi/Sd/jjSQGD/xeBRcLsr2eBd461RWWNqB6LRcx2A1sQr9nb1xYsXP378mJTK3f4YG7epnXn8+LFDrc2Edo3cW/YLy0SGvbLY8/Vjfv/+fbPN0ayTyst/K9P106dP47OWGuB8+PAhVe4qa2eEa2nmtoHFfOVab35RsfgigQEBe/VhlBSg4xYCcQLMOMX5tPj08tHBGrR6BMNtWCsjP3xkx9LnYLRbf4pg0yH30/df9MPn17uSDV7HjwqA9HTbgYkO2NoMqHJPle4SXTSdFZ9vd1LNvxxwj7JeLLZFWSdD6No2C3SxUOZv+a7ILmfDf3GerB+yK1n/RXeN9+5QxC+oF3E+PM1NwNjs5BZjnn6dgtnXqipcfdNXCnPOvYZEmtZ8H4z1CnOvXjV8Tco3OZZSo0Fbo8TYfyJj7Ij98cWuEYT/4lpZTOG7ko0n1dDTSEcWaDHC8jqzK0Ghc1stAWx1sWho0BaxNB04pqljyZtG27H3WMMgFwvctMBdEUbbuLQLTrHIDL0n1LU1nhds/heIA9vpi62sz38Ly9/cUqzCnMwoviHkZOLdvL7W115IT0fCdIM3osjixJ8aR/XW2s4UefHMo7XiXkxTkdVpLT46E7ioeJCgtlcl3K8VJM4tBHYR0Gx+jpM4LDJoY/9mU6wKlXwVfLPHt9Rii4LH4myur0j+YoclRVRQ+/nx40cXYZfXp+3Hm0c/KGV9l1ngxJxNI3Q6Zrqg58oEtpVkVZ3dkUCyxhwnngQojNvs3717p0XK6V1VRh1NEqST9taYfvIewddis3dQ5JIdxGa7utlf+NpFrmV1mw2RhDGeHBHJ6NgjDRwsRnss8XHe2ixiHwWjJJ8G1xCIE1irXBd6mIPMOMXL5czTGlYNz8if+13cBiPhYR1LIx8/Wv1zC2tNva+Fu8aPcii6uajcRAdsbQZUuZvadKEixskcfaJwyay7m39ziDRznnXJhq7NoT5zUXkHMamG924vYuqFnRUxcxBgLiIH1WpX33IoW2eaiz5Y7g/G6kRRXqoLZ6edsptjt0ULca/nvthcY5X8l4wOFhUfsEHbtB+BKmlCxVbtFw0gHtjEwCSuQrVPGSMERWOsdOPMrgR8uK2HALY6LwsatDmTDkIGNHUsOYndNuo91jDIxQKTWOCUyIAblxLSS5gUQ287zJKNJ5v//59y0Z7bYCldG1rsp2n+P2lxUz2Btb42sIGSeozwKbZO0Z4TVkVTw5d149Dmb5YGBe3vXA0eHb6VghYvc34EyeEceREChwloebXMLxivSbi5qKYXLc7lWvrzcO0hjDcUWra51iXQh31qLeeSuxC1rptrSy7ysQtLI+Yf2KTvEfdC02dn8f3/0nGQQ1LiBjkvQXquOZOmQ/xm0K9W+ZSyHFMn/9mfI/aFzCeYpeXRGVKZBFCj9O3bt83ES3aam92fBD5/GsLmL29MTMrYwBr/a3Nfk6qtcPqatsoLaRsiwIxTQ4VlFHXvuMaY7PloNewEwG0wluOwjuWcj8XD9wdBdc4t4EfNS7abkNZNdMDWZkCVu6lu1yqiNTvLbJiEvGTZbt7R+JNyOdDNc4znMuB0dOsdxFSgeO9xww6eUi8CINwWJsBcRA7g/rKCP/DMkdeUpsXfWJtLzCfVVSlf9cHYVfqSb0CAb3ICICdvR2vQGPs7g+ljYOLUae6CMUJQZMyuBEC4rZYAtjovGhq0OZMOQgY0dSx5027xHjcRnYmABZ6h57874MYlX/16rhl6u7KorfG8ZvO/lij2bnJWs3h+A4MrhrWL+cx+7k10a5IQXoDAWl+7Fl5ApL31ooBIabPQdk33G7YuZU1GF9jGOT9xwAmweJHJDDY3a0mYHJ/LLOpIIAQiBPxVoki0fI+07LfpM6meptps+enTp7kPEGgX35EeRM50u/l5nxoQ6ZIpd2OyPslNgRfT1MhB+3jnJx2ol1S4fnV88a3kgZfvoqHnSl6m9SS42b79/PnTuUya1Hj06FEB4S2fH2lXubNMDZSy/tqYU9kiWCbPTT+YYGnHCncQmqbfNCGL2I7w4oXFa5W3cO3Xh/fv399EsagdgY6Aq9EuJH6Rqa5Z7I1RUrxoeFobgbXKshZeQP7uZ5wKMCSLNQKWZhy3YWTHcs1y4uH1zy3gR8VLsPun1ZrogK3NgCp3X79KKmic0nHTdCVlC04c0ERc7kkYurYk5VttB+G0w3t3KCwX1AsLJeJAoB4Cm+sF1a6+XThnWLL4LvxgrKSa5LVGgG9y1sgshtOgBVgY+wdANm/rH5hsqlBtBMYI86JhdmXOhJA6CWCrQbnQoAVAurkdzdSx5CSmi/d4GCMWeBhd8OJoG5cC9Su5Zei9tyBKNp7XbP4XkQOb6n0ue5la4stSg8N0NY+m7QSWd4nTIoHI8kmBkyYWiWknz2J4H4Harjn/nuDPP/9MtXc3LaWIeZzJyPi1/VUWeEY13u2MgNFWs2pt2bior+6+f/9+XozNvLT1tMwe17gulnMZnz17Fk8k61N9kuiGsme+R5SmWv7/559//vrrL23416cYutZ6cN8d5cmioec6CbCq1/09rsYJ2fPyW/bY+7kUE8xyEkcm+9/sHSYgcxfXB5XjejNHDWw1vD2ctfxzC9IDg/rDIq29eO/evbVHhOcgYDGMA/kaPU9GSQfY8spVBCKV5SpLxpG+yhi6zxe3wVjEwzqWRj5BtC7nFiJdQ6D+rlv8qF24UkWu2UQHbG0GVDmVJZOOCOgMYgsHteHl3Xh/elBCFpuIswCZ4tC1zVnV3EFM0uK9z0stbQj1Ii1PUoNAcgJ+91qsb7WsvmkpPLmytSXY1gdjtdHrQ57NsRvf5Owq6NEatE37mehtrqHvgmyJvJnjyVV7iwzzOPUPTOYydxwywhiB2ZWODbgz1bDVkwU6QoN2ElElr2Pq8YLAkud88B7nTPKFYIFrbI2fPay9niTcMvBMtXEpicDJE7EQUKabA+Hkgm3mOMLQ+7LN//r5ys0jKoMiz735f55+DZsZAgjcJiQQWT6RE5Mwo11JWRZ+diVYSWR9TBDsR1ULoP2c1Z6vsbeBMnK+c+eOJabIWKIRBwL5COT+DRmL5MZeOGhbLCkHcbTSrN+yDgKDW6MwwVs5bjcl0cjw9evXObK2pOmTfPjwoeWVeByduaB9SjUYZFzOGp7Sc9VQCjlkME7Ins/assfe5aKplmJHoljc4xyTYjpcZj5CdATchcQrv53S0sAeHtFIccsv2qk/qqFxztT0ufLlIiCQCTijpIAztx0QYMapg0JEBQsB3AYLJcUZ1rE08plH63JuAT9qXtDthlRrogO2NgOq3G7FqVbyzfn2SfLCPzmiNQufWMmJOD/f+DVd25xPtR3EJCre+7zIkodQL5IjJUEI5CNQ1eqbO1s/n77XptzcB2PX4uoyd77JyVqs3TdojP332k/lA5O96rQef5AxArMrrRvqOPJjq2fKepAG7Qyiet7F1CNlgSXP4eA9zpnkC8EC19jW8CmysfE8v3FpDcK14Qy99/Iv3HhetvlfXDZPX5iz02/AzgNThcy3dhhrbyoBSKcwgcjyydwYislm2d1UTJhUGemwj2AHkXZ3aI9WyY1Se8HujW9kZdwm5/cExpSJBoH+CMiPt5zjpbOa9IPwZ9S3nFNl2WZ5Rgb7uxZJpNGZH3y2CxOPWe3xLnGx63m6tyfaG9+oKT2XEVSmaCXHI7vmlWoTLOLYHy6awH1dS8fSLK+9ezjc0sD6P/iwKyPj5FRJG9glP5F3Edjbd+yNbxSGvsYIimgNEYh0TMw4NVSOiLpJALdhE9EUYVjH0sgnHs3i+sZTyPR0r1+0N75RbPwoI6h80aoy0QFbmwFVzmfMw6ZsnN/QNEvJKfdg1GAU8mQh7u2q9sY3itdN11ZVBzHBx3s3GqEfba+d743v5xW57qZeRHTkEQQKEyjTt05KGVffSnoahWnX8MFYYZXJbk6Ab3LmTFKFjNCgMfY/Yy0VDkzOqFPDu3t9/r3xjTrWNkYwtkUjzK4YS5BoVxHAVn3yexuovfH9vCLXtTVoEVEbejSUqe+1zL3xjeXejSXjPRpL3EXba1F747uM4hfdWGBczdxPi21cyq3IsfQZeh/jNr1VoPG8cvO/0bHwCQZL3f6jk9dfv34Nfi5Sm5ONjeDJrHn9KgKRJRZ9pV3sVNRA/aBH3/UTrEFSNdxqgUo7/IOtR9rNqxpX+HgeyxZin9je+P678eugiBcjf/nyZTGcQAiMRsDoKhjdzUV6OmI8sjNnekX9RT0ugSSJ9F9Ox3wuk8sifpGvFY3n29PTvQz3xrezoueys0oe85KN5RYt9KWOJVqxOJEfWD4mg5xYY0N64Ei7YyIFb21WeR2OE7xiuZWXbnlRzULJY7wskhPnGIFNQwqS3Rs/eD1yS18TgcOjFglEPHZmnFosUGReJIDbsIhlHjisYzlHcSAkn+9xQJjglb2y7Y0fZBe5xY+KwMn9KF+xHpB8wNZmQJUPGAavbBLQ/IY+CdiMpgjv37+3RDsfR7+t4R8RrsFFmYm4vW3a3vh2Mh10bfng2DEGMfHeAyDG271FuTe+UQxF66Be2JUlJgQKEKhw9S35OlcBjJtZyGOv5IOxTVGJkJUA3+Rkxdt9g8bY/4z95PNOz0jV+rt7qe6Nb+dT1RiB2RV7wRHzWgLYqs9/bwO1N76fV/y6qgYtLmorT4cy9b2WuTe+vdA7sOR8cOwYm4u5F9re+HYgHVigXdl8MQtsXMon/JmUGXqfoZevXvtSXbn53+5YOIm1D0FW5W43HOOQAAAgAElEQVQTXsy3dhjrbUIZSKoqAjKJDx8+lBcp8oF4eWFO5qjPU+7du+d/oaIEnz9/fvI3uo9JtatGy/vJd/iKxbXa3Ip8DAJvQaA5AkZnSO6Bvls6pp3l4ACjGMcEOPCWRZ5Xr14dSDnhKxUuMSbUrkxS9FxlOFeeSz6HZK64/cwpSys0Tz9rSHLfaT48XJNfo9q1R1nDLR+mH/C6Lb+8Ib1o5LMWbsnE6WtK0iYvCDgCzDg5FG1d9DRll4Q8boMR47COpZFPPFrNbid+VLzsBnlalYkO2NoMqPIgNau8msYm3bKUkET4ICOjeOez3pURC6lx4FV1EJOoeO/xIlt7Sr1YI0N4MQLMRWRCXeHqW/J1rkzo7MlW9cGYXWxi5iAQ+LeLWdS2+myR5/JvciaS3TdojP0Xq4wxsMKBiVHymqMxRlgrHSMZS6ewlsWu8CAjo3i7siByowSMxhCYUD5lg4yM4iWRZ1deTAYmYV4yEWP5BhaYT8IgI6N4Fnl2JYUlx5HiPcb5LD7FAhextBtomQ2Qdmc2LtUJh6H3mXIp03heuflfdHY1dhNNu1Xtoj9P9qofft8lNpHPENC+9Pjr+hnP8vv/g53hN27ciAtZ7VNtxBXhHz9++BK+ffv29evXfkixa+3LsreqkjOfYEERL2bU5anei5oSCIE4AbWBls2NSuTYupoa+aCZWpTH6Movvpsj0CKPvg/QAeo5cjemedVPYRvFayIaPVcTxZRVSEtlzyrAWuKFBbOfSrAm8IFwY7di7KQOCLD5yuZYRilojmkzHT+CvsQyvlLYBnwhuU5LgL4mLU9Sg4AjsNlKM+PkWHHRKAHcBnvBjelY2vnEY9Y8t4AfFS+7QZ5WZaIDtjYDqjxIzSqvpvGTAC0lHD6DeJdS79+/9+Mf+JrCf91+TddmZ7UZs6oOQtLivW8W2VoE6sUaGcIh0DSBOhc4OvtGqLYPxpq22NaF55ucrCU4QoPG2P+MCdU2MDmjSz3vMkZYKwtmV9bIEF4bAWzVlQgNmkPR5cU4po4lJzRgvMcDMLHAA9BqfiX3xqVqdWfofaZoyjSeF2/+P6DkfJf+GcrTu/PdcfZNwudzJ4WrCFj26shEX7x4UVJC5ehO727XDjV3ry/dg6Op//zzT+NYIhNwSWUpdHVdJY/FXVQ2QLcYh0AIDELAuFj18ePHX79+7WVidFU3t+7szfdkfKM8wVmJJzPd9bpOOWn38JpdmuaOTM+Vm3Dl6RsbwPJaVCtYKhSfPn0yOmMXorC4tcad/I6bveO43Ft2MnNxngB9zXmGpACBOQFLK82M05wbIQ0RwG0wFtawjqWRTzxa/XML+FHxEuz+aVUmOmBrM6DK3depaxU0brA3Liic0UWdiz8rpamnW7dunUlw17t0bbtwrUWuqoOYhMR7XyssSzj1wkKJOBBoi8CFKzttgTosrVrOCj8YO6wOL54kYHShjd/AnBTG/rpRHruXZc96V8zuGzTG/rvsIYhc4cAkkLDdW8YIa2XH7MoaGcJrI4CtuhKhQXMourwYx9Sx5CQGjPd4GCMWeBhdnS8aB9rHNi7VqTJD7zPlUqzxvHjzvzaG7d3enONY/fmBAkZ350wZ8+7lBOwTtfquQi1aGYFVKbR/9cuXL3/99ZdcgTKZps3l9evXwbkeOs5AGtWwR0jHS0faHMn59u3b3Mc9uMMd0mInNQj0SsDYVkv94PdwNoHop06+ffu2GU0R5JZZohWLo4PiLHnJZZKOlpjJ41g2OyXPtNcE6bl6LVmLXtVWJWMrZNGxzjialzEKZu+kjAnao1m+/FZHYE9QMefj4sXXq7XMRWkJtBCgr7FQIg4EdhEwdhD6NJAZp11giVwPAdwGY1kM61ga+cSjNeF24kfFC7Hvp1WZ6ICtzYAq912hLtfu+fPnFhlkeAfOILak7OIEm6PKf7FA1+bK4vBFVR3EpAXe++HSnF6kXpwEyOsQqI1AhQ21EPmn/9RGbJc8NX8wtksRIichwDc5STBGEum+QWPsHyn9zUd1msem2K1EYIywWFLMrixiIbBCAtiqXyg0aD6Nzq6HMnUs+bz14j2eYYgFnqFX27vGT/4k9t6NS7Vp6uRh6O1QHLgo1nhevPlfaA4sWhuXJ43c5/OM2ppbwy5lo/xEO0zg0aNHxne1bebBgweyimK78bWlyrKfxyh/yWhPnz59+fKln6M2zWrnfz2bxFSIkkctjwSb9uHrv07o0fc0KmjJ7wvPNQQgcDkBu0u01z0wuqpqIir8Efup+dosnb1MNhM0RrCPfIwJDh6NnmtYA6izKtV2HkoO87BPylxLYzN3fStm/yTdPtIxnm2Zo2hIMx8B+pp8bEl5TALMOI1Z7uNojdtgL+sxHUs7n3jMOgdEc5nxo+ZMBgmpykQHbG0GVHmQmnWVmlqTNa5EZJ1yDz5a0CqAfWSREB1d20mYVXUQ0gXv/WSBTq9TL5JgJBEIVEKgtoa6EixJxKj/g7EkapKInQDf5NhZHYvZfYPG2P+YYUxvdW8eZ+AkeZcxwhwjsytzJoTUSQBbDcqFBi0A0s3taKaOJZ80XbzHkwCxwJMA63nduFwogbOuGJYEwtD7DO1ijee/z0iZ5F1tqNbS9a4jbFVJ3r17lyR3JTKvcgfOI0glDOkUJqAfgTdONEuwz//7k7lqc7telE9cWNr6s1N1FiRfTnV+Cqlt36xOIkjYhvj6cg0BCCQnYG9sv337pi2O9gbH6Kpubq1MrrIlQUklfTdjqo/T4fqb0ZJHsI98kmfda4L0XL2WbFwve4MWTyft0zpbxYQ66hhO++D02vOtVBY6uyquuw69Mh5sNx8Xr6VcbLZiTQDCMxGgr8kElmSHJcCM07BFP4LiuA3GUh7WsTTy2YzW0NwCftRmaXYZoR4THbC1GVDlLitRbUpp8ffx48ebUskRevHixWa0YxHevHnjv3jhFwt0bX5B7L2up4OYJMd731uCa/GpF2tkCIdAcwTqXH1rDuNc4FY+GJtLTkg+AnyTk4/tlHLfDRpj/5P2U9vA5KQ6db7OGGFeLsyuzJkQUicBbDUoFxq0AEg3t6OZOpZ8xnTxHs/Qm97FAs8zrCGFfBuXatBuLgND7zmTXSHFGs9/7RIrU+QDS9c6GSWVMPP1zgPypBKGdAoTkFO7N0ftBdJbt2/fVrOuQ4s/ffpk/znNvXk1FF8QBGS+81+dQd8TzQ2VEaJCoF0C9o2mxrVDoQh+QicC5+bNm5GnVz0yMtGmULXD5YU0ildeMHKEQEMEqq1H1QqWqnADhzaSrA4Fizwt8MgiwObpAE5Ou+LFZiucbFxAAAIQaJEAM04tlhoyGwngNiQHZfHrjJkei2YRwO5YHpNh/lb3Q4+5yoS0RaAeE7U3y5bKnrUULAJYWpsBVc5aLiQ+EXj06JHRRPNNuQcLHHyx0Khx1tNBTADtbSaTfo2aHGJDAAK7CNTWSu8SvtrIfDBWbdFcKxjf5OTm332DZvdjLUO5rMVhEcAy3ZFWyO4tJC0uUktFgNmVVCRJJzcBbDU3YdKvhACmXklBNCEG3mMTxYSQZQjYq0OwrldGvLS5MPQ+ydNuLSczanXz/6tXr05qPr2undvB7zr+/vvv9rM6kshAIhcS0Pk6KvFjAmhKTidHPHjwQPtCp4MA9GPymrk+llrTb+kzF7VZwRylQuw9QdPqZxKeQyUygSXZFgnYvSJ7s2OPac+9JFv7kQT6zeeSgk154UqVZ15DjvRcaUvBskKcNkdjatUKlsoCG+ogLD1UMNpdK2WNi9cezcPtfdD8XUIgcJJAqpp+Ugxeh4CFADNOFkrEaZEAboO91MZ0LO18NmMyt7CJaFcE/KhduCyR6zHRAVubAVW22CRxzhMwbrZP9ZVCILB++cCfxuGLhYDP/Lbarq2eDkLQ8N7nltN3SLX1om/saNcWgWoXudrC6EvLB2M+Da59Ag0N3Hyx3bV9PfSSb3IkZ/cNWkMmlHDV3lng+YuqBibn1SGFwwTKjxGYXTlcWLxYmAC2Whj4+ezKN2jnZa4hBUy9hlLwZajWkvEe/WLq+LpaC6yKuWWINwlsH7dWpaAvjF0FOxY//YTXFgH8ldaEWUeSKtZ4VrH5X9ruPUf827dvSXZZa/N2UAxGFyd4i9t2Cbx9+/a88NNBAM+ePbt9+/Zvv/2mL7xfvHihrzRG6B310cC9e/fmraSq0o0bN86zJQUIQAAC9iUruwNqj2nPvWRJ2aWya5pK/r1OXap8SQcCnRGwf09QWPFqBUvFwf59xuUoLAIE53OtUdrVWeDkr2EkHAIQgEBAgBmnAAi3fRDAbbCX45iOpZ1PPCZzC3E+PL2cQFUmOmBrM6DKl9v8IAIYPxL4+PFjjvXf4EwBozCDFE1DalbVQYgb3ntDxoOoEIBAGQKWhZUykvSRCx+M9VGOmbSw+yH2r18yibqYrF0qu6aLGR0O7L5BY+x/2Db0Ym0DkzO68G5zBIwTGsyuNFey/QmMrfZXpmi0SABTX8RCYEAA7zEAwu3gBOqfEEhYQAy9z8As2XhWsflfsIyOhY91vm/ff2q51sK8BpBBzEePHgUh3PZNQGdPBJ9TnNdXh1O8efPm8ePHmmbV3pj79+/rLACddnw+5dpSePfu3YMHDxalEtUc374s5kUgBCDQNwHLQU0TAR1EYjwbSA21EVqdC2Z2qcovNNplMxYB0SAAgaoI2Oc1qhLbKIw6kfmZVmvv2runtRROhlvK4ufPn5Zc7J3F5Vpb1CEOBCAAgUoIMONUSUEgRloCuA1GnsM6lkY+m9GYW9hERIRrCdRjogO2NgOqfK21D5W7HPjff//dovL5rxSCXGTY/pqF5nz4YiFA1MptPR3ERAzvvRXLQU4IQAACLRLgg7EWS62kzL5/G8+3Ng9qktYuld3jinPgqU+Asb9P48C13YAPJM4rEIgTYHYlzoen9RDAVuspCyTJSgBTz4q3m8TxHrspShRJQsD+jbR941ISwZInwtD7JNKSjWctm/+1TXovtfPL6u/fvw8yPXAGQZACty0S0M5848ccB7RTg65JXp0FcO/ePR0EoG81Pnz40MeueHF79uzZGhMpToVag0M4BCCwi4Ddh1aylhVENcLGX0JWgpatlbvUSRLZzqT8uKJOYkmwkwgEShKgKpWk7fKy9w565fIySjhxYOk9J0qXa+0KiwsIQAACTRBgxqmJYkLIXQRwG4y4hnUsjXw2o+F2biIiwrUE6jHRAVubAVW+1tpHy924snn+K4UArNaR/RCjGP4rXFdCoJ4OYgKC916JYSAGBCBQD4HaGmpHxniUs4t/+QUfjF1eBJULwDc5BQqo7waNsf9JE6rWPE7qxeutEDBOazC70kqBdiwnttpx4aKaTwBT92lwvUgA73ERC4HDErBv0hEi+ypMhTwZep8slJKN579PyprqdW2Kfvjw4cePH+0JajPbp0+f9Jvq9leCmPOho9G5CdLhtgMCky3lPopVRisjn+xcxw3I3tr93QZJPikSKX1F0EkH7eoYUc090mk36vP0p8LVapz/X4FTNAW6+FxAAAIHCOza3OiqXiSjL1++RJ4Gj3blHryb73aXsygmOr4xnzBBynUSC4Qc+Zaea+TSR/dNApZOxCXSRHNncUTVLDilNi92TWxtpkaEXgnQ1/Rasuh1jAAzTse48VadBHAb7OUypmNp57MZswlne1OLAxHwow5Au+SVekx0wNZmQJUvMfJhM9WapubeN6dTZIcnv1IICAe/WPDy5csgQru3o3Vt9XQQshm892orzmj1otqCQDAIQOAwAT4YO4xunBf5Jmecss6kKWP/k2CrGpic1GWQ1zsbIzC7MojddqAmtpqjEDtr0HIgKp8mpn6A+WiWjPd4wEiyvjKaBWaFeSDxXTVi1+j1gDBZX9kl/C4sWcWOJL65wht598Cjkkxq2fwvTNoIvbmXOKCp3fuHN/+rQQzO2NA2hrt37wZZcDsOgTJfYzueOmhAf/qC5NWrV0+fPnXh9V/odF6dXBBUnzWxVa8VWad7rEVoK1y6a31CBSf11dXt6u3a0hRpIVAVgV37DC0V0xLHEdi1zd69VdXFLn3PS94BsfMQ6kmBnqueskCSJggYXdxJF32HXf+n2JY2eZfWuzrlJgodIc8ToK85z5AUuifAjFP3RTyOgrgN9rLexaobx9LOZzOmxY/dTKT+CPhR9ZfRmoT1mOiArc2AKq/ZIeGZCGhl882bN5uJn/lKIUhcB6n7H6M0va5K11ZPByEz29VgMukXVMyEt9SLhDBJCgIQuJyA2rRhPxi7HH5bAuz6RqUqD+oY5136HstitLd2ubJMrs7No4NqNVeqp5ARxgjMrvRksX3rgq2eLN8RGrSTiCp5HVOPFwSWjPcYt5DcT7HA3IT3pr9ruaTpCQGG3nttI4hfsvGsaPO/tvFLc39tO+Ayv917WICfgpbk/Vtdy60JQrgdjUDhr7GFVwb/7NkzfUSiIwB0sFb9wHVqxoMHD+xdlBR8/PixwNavWkRCya/WRnv+7YpHUuMRBCCQlYDlBPHR6vIu1/x86ZQ8xeq8tL2mQM/Va8miV24C/XUQljZ5l9aWBHMXE+lXQoC+ppKCQIxWCKjKaOZTEwvFBG5uxqkYGTI6QwC3wU5vFyt7shfGLOwHFs6uMFj8qMLAc2RXj4kO2NoMqHIOGybNCAHjd5BaN9T3WElOP9casS/P8+fP/dsmrunaXDHV00FIpF0NZlWSO55NX1Avmi4+hIcABBYJjPnB2CIKAjcJ7PJDNlOrP0Lhb3LqB3Jewv5MqLC/XTi78yU+SApDjRGYXRnEqjtQE1s9VohDNWjHENX2Fqa+WCJYssOC9+hQlLzAAkvSzpeXZeNSvtxPpszQ+yTAko3nv07KmvZ1ORZ7E3z37t3eV6b4bP4/xq37t9SJlv+oQo2mdshr878+E6mZsODcu3dvbxOvT9tfv35ds15rsumnNlQov/32m847UIuxV/F5sjrfZPqbPyIEAhCIEFDFiTwNHlmqqiVOkGxtt7ucxQ70rY1/tfLQc1VbNAjWCoGfP3+2IqpRTsshlHQTRphEmwjQ12AJEDhMgBmnw+h4sR4CuA32shjTsbTzGTMmftSY5Z5b6wFbmwFVzm1FpB8QuHXrln7PNghcvJ1/bLAYLR6oTXT+TiGthujUsPgr9Tyla6unLBYlwXtfxJI7kHqRmzDpQwACVxEY7YOxqzh3k28Hfgjf5FxrjYz9r+VP7mkJjDlGYHYlrRWRWj4C2OoutmM2aLsQVRsZU/eLBkv2aXBdngAWWJ753hyTb1zaK0Cx+Ay9i6E+n9G/zyeRMAXjqUJ+jlpWf/r0qR9iudaUtH7/yo+pVfwkZ/P7aXLdKAHtVJc9aDd+YCS51Zl+W15Hv8jDzp3XgfTlZ4hJ8OKdO3f8T1KCp+725cuXQnr37l0XUvOFvrN58+bNsU92tL1KTPR/+tNKgC6CtuXFixdKv2YCyAaB7gkUbt4v51nYNd815rkcTh8C0HP1UY5o0RwBNXe7PvsorKDEkwcuz3Mz313dBI38Js9eI9DX9Fqy6FWYADNOhYGTXXICuA3JkU4JduNYJuTTk9uJH5XQMOpJqlETHbC1GVDleqpJ05LomHidbL6pglYSLRMv8XSC5UitqMbj1/CUri1SClV1EHjvkZJK/oh6kRwpCUIAAlURGOeDsaqwNy0M3+Q0XXzNCc/Yf15kVQ1M5uINEsIYgdmVQUy9AzWx1c1CpEHbRNREBEwdS44YKt5jBE6qR1hgKpKkcxUBht5z8iUbz7o2/2vPs3EvsaOmjcdqB/dulg7W0ZWazh1waXIBAf2ogs6g1QcWc1PJCkdz37dv3/7zzz9r+1WHxf3qb9++1dEb2tJv2f+vgwNUVbPSO5+4jgXRtnzLBz1+XtpV9fDhw3v37rVyuoEvPNcQ6I+AZRFx1wdPHSCyMOlAzTFVoOcas9zROh+BXQ3m+/fva3Paj5HZpfWxLHiraQL0NU0XH8JXSIAZpwoLBZHsBHAbMrHqxrG08xkkJn7UIAV9rZq7WuY+WpsBVb7WxsbMXU67PtfYNDYtJaupPzk7FKxEV/7FAl1bWzVi04bbUqdaaakX1RYNgkEAAqkIDPLBWCpcpDMR4JscLOEkgV2ubB/THSeJ8XpVBBgjTMXB7EpVZokwEQLYagQODVoETnOPRjZ1LLk5c+1MYCywswIN1Nk1eg3evfx2l/AMva8tr7o2/4uFlrSfPXu2C4oWxfXDWfZXfv36pZ9Y9+Nr/f7Ro0d+CNcQ0K+1v3v3Tsdc6QiAwGByw3nw4IFaxnpsUpLMCbgTCiSqDizYZKIvYHRSgJBuxrwkwtevX1XQ9m3/ajTUWOlEAzb8X1JeZDoageS/q7zLVR2NNvq2QoCeq5WSQs62CIz2JUpbpYO05QnQ15RnTo6DEGDGaZCCRs3BCeBYDm4A+FGDG0BJ9QdsbQZUuaRFkZcjoEVD/bnbtQt9pXBm879+RNdfrdBp4xosrOV1bThd27X8yb1OAtSLOssFqSAAgbQERvhgLC0xUpsI+F4uTCBwgABj/wPQeKUGAowRglJgdiUAwm21BLDVedHQoM2ZdBAyoKljyR3YbdMqYIGNFl/yjUvVcmDoXW3RzAX71zzo2hBtD94rQHAi/ubr8/jawbv5FhHGJHDr1i19eKFG7dWrV//973+LQZBN6oyfYtmtZaS5eG1uD3b+a9/7ly9f3LcsQqT9/2sp+OGqejUo5Yuk6+/fv2ux6t69e8ad/w8fPtTBBzpDRGeOsPM/gMktBFohMJqrOpq+rdjhYTnpuQ6j40UIbBIYZ9bGR7GrmxgTkY9rkGv6mkEKGjWvJTD4jNO18Mn9MAHcBjs6vCY7q85i4kd1VqD1qzNgazOgyvXbYZcS6gRwi15aQtWKoSXmYhytPvvhOpLev63kmq6tkoI4IAbe+wFoxleoF0ZQRIMABJomMMIHY00XUOXC7/JDKtfFIt5o+lqYnIzD2P8kQF4vT4AxwiJzZlcWsRBYIQFs1S8UGjSfRmfXQ5k6ltyZ9TanDhbYXJGNKTBD74bKvbrN/2KnvbW7CGq6edeO4vnmf6Mrs0sqIvdEQD+z8OLFC/XBf/31l77D0A8vFNDuwYMHOuynQEaRLHTE17dv3/wId+7c+fHjR7DpXZvnjdVWhxqc+QjGlyTJtTbw3759OzjdYC1l6SgD0GEQ7uCDtZiEQwAClRPAVa28gBAvQoCeKwKHRxA4T0CnXJ1PhBQg0DoB+prWSxD52yIw7IxTW8WEtBA4QADH8gC0Dl7Bj+qgEJtTYcDWZkCVmzPLPgSWo25c+px/eGAkoHVnfxFWtl3h+iNdm7E0iTYUAerFUMWNshAYmUD3H4yNXLgFdOebnAKQ+86CsX/f5dufdowR1sqU2ZU1MoTXRgBbdSVCg+ZQdHkxjqljyV0acENKYYENFdbgojL0bsgAatz8f2Arvn1ZXbuptXXZLyH9nHuwk9l/yjUEfAL6WTadAqDDJv75558vX77oFxi0Gd6PkPZaW+XTJngyNZ16oBok13+ejrbEqyrNw4MQHdVRiVL6pEYVX4tVgYSLt1J82vYvA1iMQCAEIJCVAIdkn8TLwupJgJW8Ts9VSUEgBgQcAXm27rrpi13dBJ1y02W9KTx9zSYiIkAgH4HBZ5zygSXltARwG9LydKl141g6jQa8wI8asNBbVHnA1mZAlVu0zGplNn6xYP9KIdA0eNG4ZBkkku+Wri0f22Ip470nR029SI6UBCEAgYYI9PTBWEPYEbUVArv8rlaUakhOxv4NFVZ/ojJG2CzTwWdXNvkQoR4C2CoNWj3WmFWS7k0dS85qPyS+SQAL3ETURAS+kV4sJobei1iKBda4+V+n2u89QEI/3G38OfFgHV2gjU5MsSIho1YIaOu4TuXRZngdBKCd4W/fvpUtpT0LQAdVPH36tBIg0k6nHkSEef/+feSpe/T58+d3796520suJMDt27f939NYE0NtkfSS4mz7X0NEOARqI2BxISxxatMrkGfXuKIDfQP1B7yl5xqw0FH5EgJjfplBN3GJsVWYKX1NhYWCSMMSGG3GadiCblFx3AZ7qY3pWNr5dBYTP6qzAm1LnQFbmwFVbssme5JWXyxYzj3XYm58/XSNSfDRQlVfLNC1rZVaW+F472nLi3qRliepQQACbRHo6YOxtsi3K20Hfgjf5Fxrfoz9r+VP7kYCjBEsoEaeXbHwIU49BAa3VRq0ekwxtyR9mzqWnNt+SD9OAAuM8+n1adMTIAy9GzLLGjf/C9+B5W3jxuN5tAN5NVTAiFqGgHaGa5e+OuzpLIAvX75MZwFYPgqJS6gvP459MhJPdu9TqSPt4m/p2/RXr17F40xPnz17pmONLDFzxHnx4oUEsKSsoxz0yc6jR48skYkDAQhUQsDihlriOHU4p8qh4OIqAvRcV5En3wEJ7JqI2fXNR80w6RZrLp1istHXFENNRhDYS6D7Gae9QIh/LQHcBjv/MR1LO5+eYuJH9VSaLeoyYGszoMotWmY3Mhu/Igi28VvU//Dhg7/08PDhwxs3blheLBCHrq0A5DJZ4L0n5Ey9SAiTpCAAgeYI9PTBWHPw2xUYP6TdsqtEcsb+lRQEYkQIMEaIwAkejTm7EkDgtgkCw9oqDVoT9plQyF5NHUtOaCQkdYAAFngAWh+v7JoAqU1lht61lUhEnn42/1uW1YN1dHH5/fff61lKj5QTj9oioG3w01kA2uKuTUE6cuL58+e7WkZf38ePH/u35a///PNPqWPJV16LNsxbYj548MASLXkcKfLmzRtLshrb6CgH2gcLK+JAIDcB/xu4zbwsp64cbpA3cy8WITmTYpKT0V4C9Fx7iREfAmcI3Lt3z/76rqbYnmz5mB10i+WhdZYjfU1nBYo6fRPobMap78LqUjvcBiw1AIQAACAASURBVHuxjulY2vl0ExM/qpuibFeRAVubAVVu1z47kNz4HeTHjx9//fq1S9/gwwZjRruyOBaZru0YtzrfwntPVS7Ui1QkSQcCEGiRQE8fjLXIv12ZO/BDdi0EW75Tarc0L5Gcsf8l2MnUToAxgp2VYhonPXqaXdnFh8j1EBjTVmnQ6rHAYpJ0aepYcjH7IaNFAljgIpZ2A8eZEGDo3ZCVVrr5X79qZdxC7Fh/+/Zt87fEg3V0vast2S4FLiCQg4B2j+un41+/fq3PPr58+WL0mH1J1Hm8e/fODyl2rbl4yXz//n17jp8/f7bM4P/48UMnBdiTTRJTBTFvBBZTVjFdxXxRHgIhMDiBXT+tbFlU2+Wq7sq9WEntksrCpJjkZLSLAD3XLlxEhsB5ArsaTDm053OsIYVd3WINAiNDWgL0NWl5khoEShJoesapJCjySkgAt8EOc0zH0s6nj5j4UX2UY+taDNjaDKhy61batPxyuR8+fGhRwbj+OCWlTxq0nOqSlVXvWop1Lya/oGtLjvTaBPHek/CnXiTBSCIQgECLBDr7YKzFImha5l1+yK6vX4ph2SXVroFqMRWazmgX0m5W7ZsusqGEZ4ywt7hHm13Zy4f49RAY0FZp0Ooxv5KS9GfqWHJJ+yGvOQEscM6k9ZBxJgQYejdkq5Vu/hfBA3uk48vq2nrtr6MrC81TV7KU3pDFIOoZAvp9Nm0pV2ew99QJ44/Vn5Ft/q4qiOZGJfP8USREQ4J4TXTvSqlPnz6529wXOmtAZ0NacmHnv4UScSBQksCudRrL4UEduKq7DhXbtbBasmTJK06AnivOh6cQyEFgVwexa4onh7Sp0tyl9a5OOZWEpJOPAH1NPrbHUv7N+9OpwMcSqe0tT6ffulGqNsiSp60Zp7QAsbG0POOp4TbE+fhPd7HqxrH0CXR/jR/VfRG3ouCArc2AKrdijb3K+fLlS4tqxrXRKakg8oGPIiwi7Y1D17aXWP3xdzWYTPotFij1YhELgRCAwAgEOvtgrPIi63J6swM/hG9yrq04u0yIydVrC2u03BkjHCvxcWZXjvHhrXrcoaFslQZt5KrXk6ljySNbcg26Y4E1lEJyGXYtl1g2LiWXMFWCDL1TkSyQTr2b/w98EByslAf45k8rWUoP5OS2MAGdClE4R22Pf/36taYdjT8WIfHUf3z9+rWwnDdv3pSoBzLV8UXGyvX48eMy/D98+GA8QOH333/XAQ0HtOYVCEAgH4Fdi2oWN3SXn70r93wQgpR3rV1ZmATpc3s5AXquy4sAAcYksOvcqzo7iAMFt6ub2NUBHRCGV0oSoK8pSZu8xiRQZsbDZ9vKjJMvM9dtEcBtsJfXmI6lnU/rMfGjWi/BnuQfsLUZUOWeLLZFXWRyFhdIK7n2E8+DjxaMi6pZ6dG1ZcV7VeIW03WyMennULgL6oVDwQUEIDAggZ4+GBuw+GpQmW9yaiiFpmVg7N908XUsPGOEw4U7yOzKYT68WA+BcWyVBq0eq7tEkm5MHUu+xH7I1BHAAh2Kzi52fRm+ayGmNlAMvWsrkYg89W7+l9B7l7pVxyLL6sE6+oH0Ixx51CIBdbc6Lm5asfj+/XthFfRBtgR4//69Md+5ARtfvCSa9s9bujHV2b3V/IA6KlydMmB5UWdX20vEkiBxIACBJAR2HaBl+ZX7W7du2QWr84OnXeOKXa65nQwx8xGg58rHlpQhsEnA/jHKru5pM98LI2hgIjfYKEA3Whv17TgafU3HhYtqNRBgxqmGUkCGHARwG3ZRHdCx3MWn3cj4Ue2WXa+SD9jaDKhyr9bbil7GpUzjSq4GC/70vk6Kl4t1LQq6tmv558sd7/0MW+rFGXq8CwEIDE6gqg/GBi+LC9Xnm5wL4XeTNWP/boqyG0X+//bO8Mprlevb7znrKUAtYaYDnRL0VKCWoFbgWIJagVrC0QrUEpyp4NYS1A58fs+d9bJYJCE7JBAglx9c/AmBzcVm7w0JGdYIG4ey+92VjXy4vR4CZ9BVDFo9+nagJB2oOpp8oP7QtAiggR2rwap3pC0Hl2pmxdK75tHxZevq8L86NvdYXX81PZiB0tFV+4w+NdJ9EHj9+vXQEb1jMac5uXv65MkTHSu1nJNv7lC6UeBPnz7pwU9WzsaT/5JBMh/+hk1WFFQOgUYJBB480guZU+Mstoeq/nt4kaYLX7J/ksDe08JdoLkIATxXBA6XIJCbwMOHD41N2E2xscIDi9l7bXfKB3aHpi0E8DUWSpSBQDIBdpyS0XHjWgLlAxLCBvsY2VmVH0d7Lyg5JkAcNWZCzrEETmhtTtjlY3WM1o3vQeqJ569fvxZxBY+kjZUvVrulAK5tC73K77UbTDb9gqFkXgRA+AkBnwBrWJ8G6UkC9bwwNikemWUI2N9U4Z2cMiPSXCv2UBbH1NzgNiowa4SNA2fcAGl3d2UjH26vh8AZdBWDVo++HShJB6qOJh+oPzQtAmhgx2pgf1xiP7hULS6W3tUOTSBY1Yf/9YdqLYei/S7NLfyC5+i6xRiy+JWT7ozA7e2t65E0x6ULJ3RO9du3b4uqrp1uyysjhYWPNKf56152jxTTpRcvXujTR/EyyVf1BzT8gY7Uo7+t8ejRo0gBLkEAAkcRsD+n0UQ2CmlfdNlbNza9SzH7usIelO8iGJVsJ4Dn2s6QGiCwhYDdbDYXn0ewrOp1pB4utUIAX9PKSCFnuwT8jQh2nNodxyYkL/9qLGGDXTFWsWpr49cOob+SxFH9jWkHPTqhtTlhlztQ1Ka7oCe5xkcP4xcSgo7reejXr19dpp4OH/5oEtfmhqPLxCqD2SWBtE4xL9K4cdd5CJTfizgP2256WskLY93wbLQjvJPT6MDVI/aqUJbN1XoGrldJWCNsH9m+d1e286GGegh0r6sYtHqU7VhJWld1NPlY/aF1NLBvHbAfHTI+PawZF0vvmkfHl63qw/8SNOGI/uRj9XGmfYfR50W6VwI6RXngJqAC6M+fP9+5cyeO138dJF6ykqvX19dGZ5BvPr569cpIw/ipAmNtFIMABHYkkOOgu9E6qRf+uZ0dO7WxqhxMNorE7XsRwHPtRZJ6IJBG4Orqyn6j3Rrb6zykpN0tSrwD102HwOmyUXxNl8NKp6olwI5TtUPTh2D2Z0579ZewwU7ynIGlnU+jJYmjGh24vsU+obU5YZf71uEmeme0/+MXEoLeBQUSXoQIKtz+09g1NcSD1O20y9dA9J7GnHmRxo27zkOg/F7Eedj21NMaXhjriWeLfbHHIbyT0+L4FpCZtX8ByDRhJ8Aawc4qUtKIMdg8GVcYFKhhd2UsJDlNE+hbV4290wiyGdi0GluENypDYHXHNQcFyphlo/Bo8ni8yNmFABq4C8ZqK7G/Fm7f+qi2syy9qx2aQLD/CX7X9lPu324ZB+EVQGgH2e+IPqzi/1RaH9jQcesgk58nJ6Cj9U+ePDkKwuXlpVQ3fgbe7kWO6sW43X///Vd/tmLxy9/ax9e0ffPmzbiGLTnv3783QpNN0BBsaeuoe798+eKeguj7Ec+fPz9KEtqFQCYCOmG4aENc0/Y/kqOPzbu7FhOSoaqwIROTRQ4UKEAAz1UAMk1AIE5ABl87Msavbn379m2VQ4k3feBVRcIK2o2Rs4r10esDgR/bNL7mWP60fk4C7Didc9zL9Nq+Xt5LHsIGO8lzBpZ2Pi2WJI5qcdTOIPMJrc0Ju3wGTa68j9oJseycaM9Ej+0izykOeQ8ywhbXFoHTxyWi94RxZF4kQOOWsxEovxdxNsLd9PfYF8a6wdhuR1Y9TOSdnHYHOp/krP3zsaXmtQRYI6wlNle+192Vuf6S3y6BjnUVg9auWuaQvF1VR5Nz6AN12gmggXZWLZY82yEdlt6taOnflQs6aNIqIfVY/ebmxr9l/OmpMp8U8mUgXT8B4wmffB3Rpwfin35p8fvZmsJ6nGOB9vbt22DmWu6KlwneoYkUXvuRkUhVhS99+vRJwg//Xrx4Ubh1moNAAQI6V2lsRV/xMJYcitmDAbsMqwRILmw8nKn61zJJFokb9yKA59qLJPVAYAsBu4Nw32Da0lwl99pdRm1usRKADYmBr2losBC1GwLsOHUzlBV25JDdQsIGuyacM7C082muJHFUc0N2HoFPaG1O2OXz6HO1PX358qVFtoiz0J8r8E9LKqbSU1RLnfnKRKQNGtWDyCCnlZ88SCV6X6urzIu1xCh/QgKH7EWckHMHXT72hbEOAHbQBfvCrbaHj7yTU4n62VWop6f2lcBHDJ8AawSfxsZ0l7srG5lwe50EetVVDFqd+nagVI2qOpp8oM7QtAiggX2rgX2Dwv7wpXJiLL0rH6BBvNoP/0tKuyY54r49/f79e7C5oz+OHfnivquExNkIHP4qtoDHY2j/jZCGRkfTzTiL498+WNvl8dyfq0E2YdX3hufqIR8CEMhBIHDikSaMpsbVYC9vf7DnKs+asDssex+zCkzlRgJ4LiMoikEgNwF9k8vYhN0gGys8sJjdZdhd84Hdoek5AviaOTLkQyArgRr8RZc7TllHrZXKD1muEjbY1eOcgaWdT1sliaPaGq+zSXtCa3PCLp9Nqyvs7/Pnzy1S6ai5/irIZEn/BQYVsMdUk7Vtz8S1bWfYRA12TWPTTwPKvGhCqxHycAKH7EUc3msESCNw1AtjadJy1+4E7HFIbYbFvqVv7+PueM9QIWv/M4xy/X1kjbDvGPW3u7IvH2qrh0CXuopBq0fB6pGkRVVHk+vRn3NKggZ2P+72ByXdbAiw9G5Cqxs4/G/XJEfc/0vjwXN0lelmjrn+ktiFgPaR5Yx3qSq5Ej32uLi4mLu93e9nv3//PtIv11993SBhvrvbg4Rerwly5n7u+9GBuVZcfqMfcXDyk4BAYQLGh2oJX/bRVz8spkn9NcpQjIzxo2IJTIp1gYYmCeC5JrGQCYFDCBg/yqgVxNz73IeIPTQqkbSsuLy8XBVaq7zRLRrd0IEEaDpCAF8TgcMlCOQjwI5TPrYla753717J5oxt2R87GSu0FCNssFByZU4YWLq+d5YgjupsQPvrzgmtzQm73J/eNtcj4zsG45cT1FM9g/YfNGgTRrs3xxLAtR3Lv1jrRO+rUDMvVuGicAEC7EUUgEwTuQkc8sJY7k5Rv5EA7+QYQVEsQoC1fwQOl8oQYI2wO+fOdld250OF9RDoT1cxaPVoV1WSNKfqaHJV+nNCYdDA7gfdf5YX6Wxnh3RYekfGupJLDRz+FyljVOGY6mztx48fh5/j5+tra3PVkuiegNFSZ+UQOYhe54M9I43Pnz9bSioecpPXUj5Sxj6aT58+jdSz+6V2P+KwOwoqhICFgHEuv3r1ylJbUMYYEhhlCCrP99Moj7F3+eSk5rUEjCOravFca9lSHgJrCdjdiv/hubWtZCov4WVPdNBUofX19bW9lfgfhXb16JBhhZ88cOKRiBPA18T5cBUC+QjYZ18+GXrdccpHLKhZT26CnMN/yiPL4x8iBmGDHfs5A0s7n4ZK2i05a/aGhrUnUU9obU7Y5Z40ttG+GLfcX79+Pe5g8MaCsapxPTvm4Np2hFl5VUTv9gFiXthZUbIMAfYiynCmldwEyr8wlrtH1G8nYIx77S7Y3vSWkkZ5jL3bIgn3svZHBw4nYDQIkpNtYeNgGY1nK7srxl5TrEUC/ekqBq1FPSwgc3OqjiYX0AqaiBBAAyNw+rhkHGL7WrUJLPbu9PTCfBND44Ts8/C/ujc8Qf/y5UvwR7bv37+vr5u7/pOAgE/A/iUe/65905FXsSt8sGfvu+bdu3fvLOW1C7bLaSL7nySNMLcIvLbMUa9lr5WT8hCogYD8uEUMmcdVhxtdnbrLYloVS+jP8ri7jk3c3NwEsc2cPPZAfK4G8gsTwHMVBk5zEIgQ0F+iMIaINawggo74b5OvijyfP39ucYtqzrjDFQjGzxoI4GtqGIU5GYKFsHE+ztVWSX6XnUpjW4O/iLi2dvWtpI5V+FFOu1VP09vIXYQNETjBpXMGlgGEPn7aZ1zE3uZAsSrmzyEAdVZC4ITW5oRdrkTZziyGtE5vGiwS0Ab++NGGv12jGoyvVC62taUArm0LvbbuJXq3jxfzws6KkmUIsBdRhjOt5CZQ/oWx3D3asf6S25s7im2vindy7KwoOUmAtf8kFjJLEmCNsDvtznZXdudzwgqrDYf601UM2gnnl6XLzak6mmwZVsrkI4AG5mNbQ83jp3uTUuktu7SDS5O11ZDJ0ruGUYjL0Mbhf2nSxcVFvCfBVZ1G0HogeI6uMjU8Sg9E5Wc9BAa1OVaeiKpX+GBvFSu9WPD48WPLLdvfj9QxXePhWMlz9+5di1R7leF1zL1IUs8ZCBhPyGw55W681yhJgUExfjFLf8ilsHEr0Pe+m8Bz9T2+9K5FAsa/iFXDCsLH+/HjR//n1dWV/3MxbXSLHP5fJFlnAXxNwrhYTkT//PkzoebFW/LtAHTZqUWehxeowV8U23HqVccs/Sqsabe3t4Vb9JsjbPBpxNPnDCzjTJq7ShzV3JCdU+ATWpsTdvmcul1Vr41vGrx9+9YXW9s1/lNLPS09fPce1+YP0BnSRO+WUWZeWChRpjAB9iIKA6e5fARKvjC2vReWqdfcc4HtWJJrMMYhvJOTTLj7G1n7dz/ENXeQNUKm0elmdyUTnxqqJRwaRqEnXcWg1TCzqpWhIVVHk6vVopMIhgZ2P9DGrQnjRkdbuFh6Vz5ebRz+F0RjVOHjfv369XjuaTfZL0MaAgGB8QcjggK5f0bWzJG3tHNLtVf9whvpoGtF7y6/efPG/UxI+O/QxG+3yBOvYdVVfZTELtuqmikMgS4JWA66axYnBAkOl/FeiySuzqyJcWwz2VyX64rJnnaTafcOeK5uBp2OVE7g0aNHlj/mpl7U4yMkjFbBPti1H9Vqzi3ajaeP5bRpOy58jVOSfCfwXRMuEbwsmG8UuuyUw1hz4jw7Tr3qWMl+GTX52M/xEDYYh0nFzhlY2vk0UZI4qolhQsgTWpsTdhk9P5yA8U2D4ONfwVqght17XNvhulRYAKJ3C3DmhYUSZQoTYC+iMHCay0qg2Atj23tRcuoVey6wHUtyDc3FIbyTkzzWmW5k7Z8JLNVaCLBGsFBKKNPN7kpC31u5hXBoGKmedBWD1srsO0TOhlQdTT5EQ2jUEUADHYpeE5ZXwTceXKoWHUvvaodmEKznw//BN/XVYeNfHa98zBAvK4Hg9YusbU1WHlkz53v1f1KSHJn6QxbBeaS5VvTiy83NzdzVxfzg6UikfOFPKhz7WnaEA5cgUCGB4I/hzEkoq7Llj+QY7ZI+SqIPts3JUCxfhvHHjx+LzW1kslg/BXIQwHPloEqdENhIwLKVoybGC8+N7SbfLlfl/wVgBboPHjxYVZvRLWofU256Vc2ZClvcYqamW6wWX5MwapZluH1nPy5AUE9kcyBez+LVLju12OsaCpxnx6lXHbP0q6Sm6fuSx+4yETasGu4TBpar+NRfmDiq/jFCwoHACa3NCbuMth9OwHh4ycX/2q7xw7aE7ZocXca15aBac51E75bRYV5YKFGmMAH2IgoDp7msBIzOSDJsfGFsey8sUy/Yz09uNKgn33OBZAm332gcet7J2Y664xpY+3c8uJV3jTVCvgHqY3clH5/DayYcckPQja5i0NyYkpgk0Iqqo8mTw0dmMQJoYDHUhzRU5uDSIV0zNsrS2wjqkGLNHP7XPuDaP1o4BmqMS8Y3knMeAjo9suXM+XZQkZhAH1PZXv/hNejzYMa5/PTp02Rpg6cjyfXsfqP/fs/ulVMhBHYkcKwlHDpi+VaI/iaz8aODETjX19eW74C4d/UiVeW+ZGGivqhHuSWh/t0J4Ll2R0qFENhO4PLy0rKE1Ariy5cv25vbXkPwh+Mswo8bbcgtGr+JM+7jaXPwNQlDb4kSI6v4VS0GH7OwNL2qflfYUnNznXK9qzlxnh2nXnXM0q+SlraGJSphg93mnDOwtPOpv2TJ2b2KBrvNq3CdofAJrc0Ju3wGTa68jy9fvrRI6Dbzg7AtbbvG0uKqMri2Vbj6KEz0vjiOzItFRBQoT4C9iPLMaTErgTIvjG3vgmXqsYW+inNDcYgL4yMdlIaoR5ECXNqdAGv/3ZFSoZEAawQjqIRifeyuJHS8lVsIh9xIdaOrGDQ3piQmCbSi6mjy5PCRWYwAGpgP9akOLuXDuLFmlt4bAWa9vZnD/6Kw8Vm4liJ9nJ3OqhBULgKWbdx8oILX/V1DxgPzrnzNiXfv3lnEE4rkM72W7w4OMhQOwoyfw7HwoQwEshIIXkfL2tZk5Qri/b9dPFlGmXvJaZmb+sPO+suKc5IUyFfrnz59WmzIaGMX66FAYQJ4rsLAaQ4CRgJaGlim54sXL4wV5iumvyMXuInkFbTFleiUkVrM1x1Lzccu3CwS1lbGosyDzKyS3NhdXV259FzCErXO3evnf/v2zf/54MED/+eO6S47tSOfrFUda7iK7Tj1qmOWfmXVn6DyvZbDQbVrfxI22ImdM7C086m8JHFU5QOEeD6BE1qbE3bZH3HS5Qno3Rd9lXixXa2sh49FBmFb8nbNYourCuDaVuHqpjDRe3womRdxPlw9hAB7EYdgp9GsBCzOSAJseWFsu/yWqdfcc4HtWDbWwDs5GwFyO2t/dOAQAqwR8mHvY3clH5/DayYcckPQja5i0NyYkpgk0Iqqo8mTw0dmMQJoYD7UwaO0fA3N1Vz44NKcGIfns/Q+fAjmBGjp8P+TJ0/s5nLc4UoepY8FI6c2Ajozc+A5lrlTFj0d/tcKQV7BMu7y4h8/frSUDMrcu3cvyJn7Offu+1z5Lfl6y2dufJOr9T8mvcVCJgvAjb0S0Ow79qC7xWvrW4N7nYlSPZYWj11aBH/PeVL31As+dTRJpv5MPFf9Y4SE5yRw9+5dy8soCinTotYdqQZuQl5SwqfVL1fy+PHjxXuP/eSBQuvgYweLAlMAX5OgA5ZP2qvaXSJn/2VBY7sJPdItxsrb6lQaivJ3nWTHqVcdsyw//V2arAqmx04ld7QifSFsiMAJLp0zsAwgtPuTOKrdsTuh5Ce0Nifs8gkVu7YuB5swc+Lpg8LaL/KfDGq/JXm7Zq6VtHxcWxq31u8ieo+PIPMizoerhxBgL+IQ7DSalUCBF8a2y9/r9uZ2Mltq4J2cLfS4VwRY+6MGhxBgjZAVewe7K1n5HFs54ZDPvw9dxaD5Y0p6kkATqo4mT44dmcUIoIH5UJ/t4FI+khtrZum9EWC+21s6/C8KT58+TWZhOb2QXDk3dkbAGL/m6LX+hOZktT0d/lcHr6+vjbsDOsia8C0GY+WTqPNl5jg27L8zZA8o8/WRmnsiYDkMn6m/eh/OP/s02Yqs4ps3byYvpWW+f/9+8c/1yDvscggqQUJZwkUbItOnXiRUzi01EMBz1TAKyACBSQJ6KVYH6Scv+ZkH+k2JEZyE1zehNnpJ+eLFD0tp5aKThz6Ekmn75oAfMJeUsMK28DUJg2JciX/79i2h8uAWv5LFuDS4d9XPLju1isCxhc+w49Sxji3OzWIH8o1f1Syj7YQNds7nDCztfGouSRxV8+gg25jACa3NCbs8HndyShIw/sUC7ZwEYduBy4GAD64tAHKen0TvkbFmXkTgcOlAAuxFHAifpjMRyP3C2HaxO97e3A5nSw28k7OFHveKAGt/1KA8AdYIWZl3sLuSlc+xlRMO+fz70FUMmj+mpCcJNKHqaPLk2JFZjAAamBX1gS9gH3JwKSvMLZWz9N5CL9+9jR3+T57PWofo27H5OFJzZwQO/FNsk39ZVIGC5ZPebY3CZE/HXdBZHfvBHne7Pjljj67krd2N+RI6uOv+NqlxZ8QijP835RYPaFkqpAwEHAFprE4Sup/FEjpdv+jupe1GG7JKbNW5OI8SLNIqGeYKW/668ufPn+duJ79+Aniu+sdoRwk5irwjzDJV6SD94gt2GlZtgpeRJ2hFrjNwT8Gb5UF548+5r5L5ty+6bL/wjmmhZh4l8MTX5INmmS/x1rVg9LX66uoqXn7LVaMmtNWpLUAK33uGHaeOdWxxbvoTOZ9q6eM7botJa1jLLlNuwSwWg7BhUIlzBpb5pkOxmo2WbZCH3eZi40JDEQIntDYn7HJEAbhUgIAxtvE/c1zV015cWwElqbYJove5oWFezJEh/1gC7EXY+efe/bBLQslFAsaXPTSmwfOvxZp3KWD0CBaXGpen5HOBuCTFrvJOjhE1Bm0OFGv/OTLkZyJg9AhD62wLJ4xC67srCV1u5Raj8p8nHOpAV41jikFrZZJmkrN+VUeTMw091RoJoIFGUGnFTnhwKQ1UgbtYeheAvLaJxg7/6/yz/UCvz8IYi/i3dJ9mlzA+xIc8P9DLu5PjkkOBJxvymfinyv38vdKazpa3k9Wc3ox5/vz52naNlata41OltQIE5f2Du+/evQuujn8a/1icP45p5nHcdDzHbzFesvDVagUrzGHf5mQJy/+he1m8xdHUvqFWUPt2VrXpO0GLBkFN63vkuzcdr1AtLm6VSvIC3zlaHJp4R7gaJ4DnivM529Xy080Y+1UrWG4NkR1e/ECMtp/KPNANOhu4Tn2nICF4DurUT4Xrix8RUKCuv9AyvjdrjiC7E4/GhsrHM0bByhfD1yQwf/z48eJdi6HaYg2BVlsaXawzUsBSf3OdivS3tkvd7zgJeK86ZrGiemc3t8r5KiRnvRiiSB5jpJcsOWHDKnQnDCwDPuXXFIEAaT8tFmCoeXFzKU2A4K5udpuDftXws1EVHaM7obU5YZfH427JqVbJqxVskmrCo9uXL19OVnVUJq5tLfm2VDTSO6L3CBzmRQTOCS/lXkobkVrU8px7EUaAQbHyxrwSRVrLIbfYuV8YC/qb8LPX7c1FFLnnCO/kLA6BvUDuwRpLTaHaXwAAIABJREFUktsyjFuczGHtX37oJwfiPJmWYGygwbZwglZ0sLuS0OtWbjltODQ5QH3oKgZtcnDJ9Ak0oeposj9klvTJo8fdu48GWrQuuczZDi4lg9pdsceSsPQuAHmMPZLT2OF/9SQhqtBdR/0Nxgj6rJdq07Osnc1U+SHnWCZP1+gV3hwnamrYkLW/5vLhwwd9P2bVWNttRXDKYlUrxsI6oST/NxSWYHqYsXhQ/9u3b4uV6xST/42AxY++L1ZoMR2HaE61gi0ibbGAf2xA5P1DBQW6o5m+OCX19+31MDiTMI8ePVrci9fb1fpWSyYBxtWqLf997nEB5ch9lAl1LBbAMmEne0EmngsdgMAkgUqsij46o/DM95KT0spvlvQRkiFwnZLQhZ2TEq7K1DJk0TS9ffu2ZJf1FmNCcOLHzKsI9Fd4cUBdlxdDMlcyOdHKKsmicv7fckwD4oegWi3m/qhTl51KI3/IXd3vOIlqrzpmWXbt6Ign9VOu3/k1mQvjF3/cLZN17pJJ2GDHeM7A0ufT6N4CcZQ/iH2nG1XR8aCc0NqcsMvjcbfsoliUfFzzxpxqBUvul1Zt9ne8hlYsQXKyPAk34trWQrPMHYuqr203R3mi9zmqzIs5Mv3lNzSj2YvoT/1q6JFlCuSWM+sLY9uFt0RuzT0XqCRQ4Z2c7fp58hpY+1tseCXzvQ9dZY2QdRw72F3JyufYyrsMh5KR9qGrGLRkBTjPjU2oOpq8ViE7jh4PCXrRwLUauFjefyVbY2qJQBbrtBcI3r6evDHrwaVxixbFtszrcc2rclh6WyBbBmsV9ljhP639sxAMOiwL21ovt8obEJj8qb89vrWZxu+fxBJk6oRPsV7OHfbONFKLh8+FokDfA+Dxn2tR6K+exit0V/VUKV9nZbX8oEQ/1dbicyy9M7QokiIJ1wUltqurX9tcOiuruS7PCePnHyLYnMA158c/ySldlYoG9kEHy8v0yD/y5A+un15rB9Ikn/wUiy+GQP3nP/9Jq3zVXYEB8WVw6ZLK71szJ0CQ6Cbusry7KaVdNaCLhfFci4g6KCDrEcyayZ8yxYU7KwM7KUmQWX6OWyajhCxjlucidp9SMR8hDRm7TsWHu2vO4hAM8cPu7Y4rtLhFfyxcukz8MBa4zhx8TcK4WKBtUbPANZSJ7rrsVMLgZrrF2Z9IYvsS3i78nP/aoreLrfeqY/E1tUZcBRbhJBcIzMXg9xdFklTFYkvCBvvgzk1M3270F1gOfNrdW7BYtmEEs3rzICrWT4FVi77yjNOanov6uftu82KLdRZoV0UneZ7Q2pywy/7Qj6f/OCerjfKF8dNjMcY5hwjmC7k2Pd6WGXfK5WSNEtdK7srj2hwKS6IzB6EuE71PjjvzYhJLf5mWga7HdC8u/LOKWv9exKCfgZzOBQeJYjskbtYYn74VeyVjECx4ISSgNPx0XciXmGx3LjPrTuZkHy2GYotUgdIWCIbn2Pr5W3o0iXEuk3dy5sgoP9ANf4D89MkN2pnX/v0tTCLToZJLFo8wTM+sxrzXbeEOdlcqUdQcYliUf0vwELi8rDNoO58+dNUyphi07drSdA1NqDqavErHOo4e/fXRXHqLn5rjjAbOkZnMj29sSj8V5Qb7VMV2ySwWL4cKTYJymXPK7OcXi5pYevvYx+mS5ylKHO51WrhXYvExZMBUCrdX003UEyyHAhruZ0k9q5ObQxFJDO6kjPyTip1po1Y+MtJrd6nA3LFHP4NUq9ynxdm4zg5vSeYYa7+PTn6LbIvCaBY7+ZVYLB8vYDQdlvdE4w2tvVqtYGs7Ukn5eAw9qOiYuaLb3PIHrxf7uu3SbgblFkb1Lz5rlH3OZzeGDo7XMw6FSxQL3yWS0Xdk8lwFBj1oYtIvO/JDYvepYfEOToZ8GtiK5wqGrJWflv2CYZTzDfEkqyCucJoWJKQek7fny7TsP0rI3efjXI8sDksyy5nO1bBX/liX8jmFRZNYwPiP3aK0cVGwQYHL6+1eo5yjHnxNAtXxdAtso35umQVBiF7AgAhCl51KGNxMt4w1ZJzT646TQ9qrjo3Xy+PBzRfF+YG6e7M/sCFjeYacMrZFCrDonbcYTKdg8UQrYcM5A0uNzpyW+vkF9CSuRZNXiaMmsXSW2bSKzo3FCa3NCbs8jL4lUJGxlbOe05ZM+dUKtr2/xm0rYZcT2d7c7jXg2uxIu3QQ6j7R+1gHmBdjJl3m+KuPubSMfCV9t3hSmalM0jaxF6G+W3aihrHOx2pyCIxP30q+wmd0agWiF1+75main1/ydRGjUm3Zvgj29HLv3VksiWiXVEXeyZk0Gkbdw6AJ1DnX/kYbvsU6zWnmmfNZI+Qe/dZ3V3LzObB+S4y9xeAUDoe2k+xAVzFo29XgDDXUr+posl0PO44eD1zkooF2DVTJwN37+zxKc3ApgGlU7JKPell6B0rr/9wSCQdDv/hz62HRxQZyFLAsJxzQkjRzdDahTh35cN2PJOp5UpXQx11uicDxL5U5KDL3vCfT5r7cpN/HuXSBPX37CsEJuUqqObCuNpfI5AL9dyaCJhb7vvjgyq9hFZbJGbT4WMWxKvw0tFrBJjHWnxmJoX1zN3a1ysnXu3FzTt9cIqsAk11bNJWag5mstORRzYphXPcnE5odk5JnylwE4oRUoJ9JhpLV+gbcdS1I5FBLPFfJUT6krYgdDhRsMRLYV34/rggkCX7mM33jHtl3yoJAa1zVjjmSahGXCqjYjo0GVY0DpNwEFq2iAol8UeLYLYqwmrNPqD58U6AGyT/xNQnoLK8hpgUGUm/fzEqrE8RLu6XLTqWh2P0uf0wjaX8JtrsMrsK5KV/AofeqY4veJ9NKzffF/o73ojyDEpY0L76ok1NAukHYMEzSEwaWre8tzBnVsapnis/9+RU0sbhIWVxj+jWop86VnCrRuorODdYJrc0Ju6zRH+8VjK3TkJPPEU8qYbWCTUq7KtP4UN4P3lbVX6Awrs0IuVcHoe770cWk0Thh9M68MM6LdotZHkwP0yFtuy8HmcW1P3sRi4iciVtcGe07gv46y8kwmSgWoRmdWoFVoR2OI1ZAKl8BetreNAauGhSfQO70ojZKnnz72OOHj07TXCKTdY2DxaDF+fhXT7j2X5w1Tnt5OO6ryvY0a4TtDCM1GJ1Uzbsrkd61fqmncGj7WPShqxi07ZrQfQ1NqDqabNTDjqNHo6JmWuSigUYNVLHICldhhqtnvGGbdWN23JxbSblEVgFcx4NEnU9UWXo7rRgnii29mzz8L/227/8esgcXzMCSP4O3xse65efI55WUrba2fBTxdNZH2sIyZ6MVb+WAJiWxzyBZ6hwyDHXaA8pggDQidsEsuw9D/YrDduysnsz5TYt58KxusfvjW3zxArWxA/ErcelVpkNBmLsxd6JawXJ3PF/9kRg60KLxuiiTUQqUOZjv+qm5UCwwCsir3bE8QU4O2VTnoqHONBwBAfdzle+Q8IE6uXoaSiy+8SZNyLS0891HoG/BzzN7roZ0yRfVYlXcKGsqaer5t+dL23ejJF5wwiSfVKrZPh0kWMmln9EqZrISY28uUFkHYqh83K5T1yGhp61BxLuLVPIpgVt0s2NRJF/CTMOxSx/LV2KfXPiaYXSkh746TabTXjgIxqKY5Ve/uuxU+dk02eKkhkxmSgFyWE4n1dxqq8xqolcd05BNjqbLlJ/afVgDlye2bpSDS06McaLkVvCiVIQNbgRPFVgaOztor6aSr+qO2OGJwHeP55rLIY46fLDWCtCHis712ti7TOumsV/QVJoTda/8s3VZ/XX2ZzGhEdmL82I91Qq2KLmlwGJkOIxFmfDbIvBkGVzbJBY/02hPhuGuNobxexSkx1Y6MCMnjN6ZF4GS9PRTplsqHSh55GeOB8EJPBc9zsn3Ivp4+lYmQlvl1LKuyhUgRaZe5JJMdFbB/BmqhiKSDJeaeC6wKiYvuYUo2pb5m8MUq05Zzvj4HhLGW4A4sdUFDa6vtPnSq14nKGPQhs4azVof2x3Gzg4a0uLCJJ8C71Iza4RdME5WshjrDlp9iFmeFPhUmd2EQ7uMWje6ikHbRR86rqQVVUeTF5Ww4+hRXXPLosVEpkUuGriogUOByNOHYHuHg0urFLvkultDabQnLL2N8yKhWKuH/+3bSYo/Eri0eIt6OvdGb8Sl6ehOjh3SJgBGsIwvabNeBitHv8Zeamg9R5whJdEOyOLmddB96dXufU9T10Awaa/FPagte5f3wh48JJjbbV8UbO5wXbClsuVF0rSxUMCa23RUK1gOO1CyzrkYejIEHBuovebI0GWNspQ8mNrBTynb7iZoFXC1vvgKyJY5OBZmjD1gItMRLHjGleyYo2FK8B2SebDSun1HYUpWtaic6qPFDSXILGiLDsJpxV6zsiHPlYC0hltkTBZntxtWl5AmaAJmnUcaeou2O5GGhAxjJv13g6X6F81vIJV+qi+5QxQnocbFgk4edscRnDTI8pU7NuE6OJlYXHLu7qTGLaoJFxvMBTZj3XCqqwpLutFJjDVkSmfwNWsHwmLG14aFQZ2TMflaOVeVDwSYnDvNdWoVgUyFJ0nOZfax4zRHslcdk0eeG9Ahf8fpPA451LoPfJU3lL7pdudJ/Xp2T4+deACNsMExH49ywMrp1Y5RX+HAUpJPtjjZUz9TIbeWBjt23GFPTkgY4qhketXe2JOKRiCrm2dbxp6ky+rmotv1TeuQ5ilPZLKsumSZVqsqLF9YKoRrm8MuON3EMHN9HPIXzcjZonfmRVxhGr26cUaXWUpH2MocjR26n3POvYj+nr5poKWrEU1IvpQ2BeQgdld+SbLod3zdnkwP2wXJNOw3tr69mUZbeIs9b9VYSMcWHwqvfU4RH+LFYd098onLM1zFoFkoTZaRnlvWZXKUKjlZQ0Lm5DIh31N7ST7Z4qSF9DMHa7ljxxNYdXOLMLJ2zjeallmcr3VqjhNY9JsyO2s9dVDnjmuZeF+2X+1DVzFo2zWh+xqaUHU0OaKHgtNr9KiuJWwpSKV3X+SigREN9C/NvdE06f2DCEExhnL82jamNWqL9u2Qg0tpil3gUa8P3EJPQ8bS24e2Y/ov1eWv9ltJ39zcXF1dLUqrmfnly5fFYq0UePPmjSbMIO3v37+HhHKU1ukFl5PWHe2i6t+wPXHv3j1VMqTVaFqF9d/1119/zQkpFPITL168CAooVri+vg4yk39+//796dOnt7e34xrUehp5X0lU7aAVg5L8+O+/cVvGHOnDf3XkwleP4V7lWLCovx8+fBjUdbLXRknGxSSYXJcv2KtXr+7evetK/vr1SxZDAFxOJCG7oTdK/dsjhScvicbbt2/9S5qhDx488HOG9MePH6UD43w/R10TN//29+/f+8qpoVHXIgLn0wrJOZDXEAwyD3ZjSIvko0eP/L4E6WoFC+Ts7OeTJ08+ffo07pQMxaQWjfVZw6054uvkuDZLjvRfu35x55VsDC0CrCrz/PlzzcTILVJ+FRDeSJnFS5rdMl9xJttt1FiMrJNRzQ0eRFZ6sBXOUAx2e5DH4kfGkmfNkQX7+vVrvAnNhY2DPlf/yT3XHJaa8zVkMgKTsfoQg8Wn9mLXNH30T9PHD3iGu5QTmUFaN0lRXf1ODIkqwbaHZINg+n9owk1w/YxHAvICCpDGgg249L+7lJYYBBuI+VIJlzYXLi8v06od3yUTKtM9zvdzJIDWEXIlfubatIZSfnM8ZOqOYK6tbUt5LbEVwTpdmqxql3WTuqyGAmXQyGor1o3gXGAzKdU4U7UNSuIubVwIuHqaSOBrEobJEh7Y9X+8spNhdOqdIF7aLV12Kg3Fjnd1ueOUzKdXHVtcJMpxa5oncxtuHLvdsZFJ9obDlk4QL2kDbcc1zlj+MZBxj8ZlFnP6CBtaDyxPtbdAHLU4KysscCoVjfNv3drEezd5tYMuZ1VgnvJMqo09UwHPP//8Eym/S1gYqX+XS2d2bVnnl0ZH8bY2oLQnqf+Hn8OQDdu8QzqyuzsUKPM/0XvA+czzIkDR0E8tw/39ZLeJvddzB8uMltmffOa+C8YT7kVoJp7z6ZuUTVs0wabNoEWRp2/5nNqg/INHkxj66VQ6/pjSFTvwhTEnQ3Ki8u1Nf9yd3RteFGzrbdJFEyfFa/edHKkfBk3mwrceYhIxaAkTVnOh6af2/lxW94fpPMzlIZJJYOLfMljyJhYmvti1pVkj5BuRPnZX8vE5vObKw6GSfLrRVQxaSbVpsa1WVP3Mmtxx9Oh3rfJF7pk10G7Z5t5o0mJnchO114NLvmKL3r4rvi2Peu1DOZRUR1h6R6BlXHrv+CGBwlVJQSPIhkt6cb+wVFmbW+xvjgKyqlk7dWDlc7g034Ze61RJsOeoW/QwY7te6VuteuY3J4DeeU3GMhZ4rpV98y164h8827f1cW16gBEwlIQ6GTUuOZmTPMr6Stbw6oarViMyFsaXLaIJrhIlVI+2vCft3qJC+vWUTC9+aamkMH5bi4L5A9RfenIixM2OFNsHOKSlusmfeJd1nVRmvxVNpd2/srZxNDXXFm2sCgjX2oZkoMbWw6cxpNMqtwiz2K+xMLvnWPyIpS87lpHVXezmogXeIs+ZPdcWbkfdK5O4qDCZCmgKR3otC5+p3cVq5XEiglmm2GITaQV2n7kK9oIIcFIwlZG1TzB3umvObx4V1agXiyOo/iajFtLJiGWsVJPFJvkbM5PDm4i213wJX5MwOnPz0dcxhcqLNY9XggdGv112anEIshbw9cFPy2sPjqDFHactxHrVsUU3pI4ne5ZJEz3p+hfF8JVwMT32tluGXvcSNqwC2HRgeba9hclJOjfFkmPj8X6ROB++27xKq+spfDYVjZNv2trEuzZ3tfUuz5mX3PmTsYcPObcAc/UvCuYLWSAdtzBxu11APGMTp3Vt8eGbU8J98wXfOEy5ixG9B4RPOy8CDg39tOw/7Dt/x7Ul7wMYOS9uAnS2F8HTt7GORbZujnJqFkemB0bjvmTKyRF9WczLUc8FMmGMV2sZdKNZ84tJTxbVWAW0W+LfZUlL4PEey7iPaZVbBFAZDNoYeMSgGakGxZpe+y8q/xjg7jmZpnYwTK3/FKXFeMwNDdvCq4Y7Pgty+PdV4lG45nCo8Oh0o6sYtMKa01xzraj6aTU5PkAuGsmayBQ9ZpV5rvLkvpxWA+02bTJ4PuHBpTndy52f44kqS++No5ZmcP6ffdbVVlJbcnFkcmm1ybxRnnh/M11NU6yNPS1z+xwx/2mc0tqCGZdUplyOX9Iis2BqnzpyTkZKu/F1/6MiOYue1PAsZ9Fu+GNt332TJsgvjuGrBgsZy7aIL5ifFtVF3fPLl0wvxgolhfHbWhRsEWnTBcYxtMVdKkoba7ioqja71dJ0kOWcNKr+ACkdj+mP5S/9CaSd/ClTL4MTdxO6qjLjEZmsUI+KLfYkDc7k4E6KkS8zX+/SmOiuiL92HCxGOFmA4cZzeq6N0A65XTPaKUbhRNyMy6IWlsc1J/sWGQvLFHNV7ZvINHPtqEVmu4/QuNtdcGQgtlwSyUUPIr+vzhqNvIqp8Jxu6NJYWqMbtatQ3HePBegjR2ztiLpZJW0Zuzkt9TFqdswpv/LHIfHhi5QuO7VllDfe6yuDn/aNjNJjTVBhZcqn+CUtwsiEyixHxvFwxxGRzSFqbuJoaCwrRHmrVV5bC/BJBzfpCiXDZGFHdW1CtVlUbm0ZwoZVxBoNLBcjw7XamFDeGHauGo54YeKoOJ+qrp5TReND0Ki1iXcqfrXdLieYxF1uWVyn7NJKQiWLgsU1YferEdVSeL97c1krPKFrw0GMNYroPWBywnkREGjo55b3LhL80eQta7d0EvCeai9CPCc5F8iUg4iMTsT755YtsnVzlFOzLMblXHKTcfVnOhxY7fam63jJhGXQIzMofsli5dRZjYh8dNzq6qrKGLdPs76Toy5j0MYqGjFocSWJX7WbaAmwXYtke1ft/88Jf5QN98cl69Se63ij+awRcgxcZPI2t7uSg08NdVYbDhWG05muYtAK609DzbWl6ifU5I6jRz9ALZbeGAmfUAPt1my8JJf2Lt7e38GlYsocNJTviWrETQQysPQOgKQZnIYP/6vDAYLgp+WLqotWo6oCQQfL/ExTrKq4zQkzCXByMy6yraxtBWmaHLZu1C6tcA3E9L9+yusoX1dlsFRyskWXucsm8lGR3NDrOdRDfiXPciSqUDvslsTwwMAf4mFw1SNVNcdcl+JA/Ktpz6ElgF/JXNrSxxxlFmOFHI1a6lwUbI5kH/njGNqoSJG5o1mgahXDuWkiVs4MDjNl0QYOY7eLJcw9UrIAY4wR3dMElxnRLeqd/ldaOXOmY1yPbsn0fNqBsgszFm+vHIsfcQKXSVg2rI3TZ6PAkdk3x791z7WR2CG3yzLMDUfufE3hSJftC+zd5ZT5ighmmWK7izRUmG/mrp2tGruxj7B4zHrcpbocWSv5I6ieqqTgy6kNNl//u6Bal1TAL++npS3DLWONkpr5JbenJdK4lTPkiLD0ahXAk/sao+YLqSa1WA1x4Jyexw1mMQ3sslPF6AUNTc4mLZeCYvoZwS7lkebUs+M0Fn5tTqSzAbGGJo4gaGSNSypZA8Vm8oa6ZewQNdYa8cmqlBlZFe7rDfNZJPkaow4QNkiv1rrmGgLLSe0NZnfun3NB41p7tar82sEShJPHUavw7lj4tCoaZ7hWgWuwNvEeLV5ttMu57edc/fLdcaRzN+bOXxQsLvbuV6VXc11WjLd7c7krXDtN1PemXRsOYlKjpAZE7z6Zs80Lv+9tpec23+asdI78MjvM59mL4OnbWEsjWzdHOTUZyUVboQ2xcV8y5US20RbljBcwOkf1q+T2ZiaM8Wotgx6HGb+qub9qz1P2XxGpbhmexSitHPuM0I351Mb1FIM2VqqIQXPc0hJrg7catjvsGjsmuVdO7qmdNprV3rVWzTRMTa+dCwyEkM4pc4u7KwWIHdJEneFQYRT96SoGrbAKtdJcc6p+Nk3uOHqciwey5kt/Ns7Ns2mgHdd4dW98fzuCVPqvats6uJRVgSOVZ32iGhmjSZFYeg9Y0gxOw4f/ZS/GhsBXkQK7cnabtUtJv3fF0mmKtUt/c1cyZhjZI5A6aWt+fMsuOdrW2esR4FGRnEVPqnqWI4Hl7zPh0iOEBPujJxB2dVITdp2xV7tvycVYYd/m7LUtCpbb+Bxbf+A6pUur5JFu6xY7bXtJjYvFkqySNmthzcFV09aOwpXUYNln+pbOZjKGriOWRIWjL++8KLlxCbpldNy9p/JcrtcNJTRbFxUmUwFN4QgoDv+PseeeuZqtcmrjdnfJ2XHhEFGbtZfydVlRx+RZWSdhENhsh1zG8zr5a0vga1aNiAJjS7SwqJYKKVe1m7Vwl53KSmyu8vG4d7DjNNfZVfkd61g+7y8rIfsc4byvN1Rtkba2XyJsWMUwHy6Zqd0Dy5PvLRBHrdLtQwqfXEXjzNuyNvG+GK821+VxeFkmZ/FhShkxxq0sCmbUhB2LzYVkOzZRuKrzuDYcRES18lnLRjf9zjMvIlpR+aVMT7HHniiSU3KH+Qx7ETx9GytbZOvmKKcm87hoHKp6YWxR2kiBCrc3x0pSIMcy6BGMxkuyAN28k6MuY9DGmhkxaEYliRfLF82qL2yuxuGf5yprhH3Hur/dlX35VFJbheFQeTJd6ioGrbwi1d9ii6p+Hk0+agfAj+pFO4ca+00US+/Vl/NooH3oA0ui/Vv7vSqpwCPTlq92Vvcad0uPiilz0FCBJ6rCmG+bmqW30662D//rGECgmu6nzmm7TnaTcL0rmShp0QqPVIAx8h62E0wqt6/z0Cb1vg//jorkLHpS57McSbXLgY1BnaQeW46TWaKThCYCVS/2czFWKCZJ0NCiYG7Kd5kIYmhpXUI3ZQz3mjiqZ8usSRB+31tk/eQ+9nUNqk11WuzqXn05ynf4c7Nkf43cLEp+iPaewXMZx6iqYjyt92f0kJbHiYyRZYqN69wlp9jM3Xe27r5wiIxO8iV1eS+fKA2JH/sfhAwCm+0asu/qLJnk4Tfuq70JSxifQKZVkt/ElvSWXQLFYBY93yJe2r1ddioNRfJdgTnqY8cpmcb4xl51TIsafXdpx4+HyhtaHNO+3jAewo1HMzmHsGEVun1dc6bAkr2FYUz3Hay+46hVs2B7YVTUwnBfBc5kbSwdsZdppctBeFns5+LDlGKSBA0tCmbXgb1KaukaCKmfmgV71X9gPftOkwpdGw7Col1SAzb9fFDdzwu/s22l91LUsUm351gW8jtS7X4vgqdvY92LbN0c5dQsD/plOcd9yZST9g7MqolZ1fZmJozxai2DvgpppLDa6uCdHHUQgzZWqohBi6hEwqV9g7dM2x1H2XB/XEpO7YRxrPyWfdWswrVzGf4d766UAViylarCoZIdH9rqW1cxaOU1qtoWm1b17jW54+jRD1CLpXePhLvXQLvhCt5oStu0UeCx1wvnqkejY5d/r5LFlDloqOQT1X3VnqV3oHt/6Xcwum39vLy8/PHjx1hm7fo9f/58nE8OBBwBX3lkaJ48eeIuxRM3NzcfPnzQLb9//46XnLyql4DlM+TGHj16NFmAzEMIfPny5et//93e3q4VQAH006dP5RqlVGvvHZf//v27FExiyLgN9k31X11dDWqzSxPjRsmBQAKBQVc1b9bOGqm09Fn/NHHu3r2b0HSFt4jGYEP0f4J3cEyEpY9p/uvXr8lh0gp5Mr/CXstNazQnpXWZq+IHd9deCTzXXiSpBwJZCcgeylYMPiLBQWjVIHcp79CQxxx84qdPnxat6Ji8HmNr18YeIWgRp4bG9UzmaCEmh3vv3r3h//HPhiBPdjBHJr7GSFW7BJrp0sZhBbd4l5Tw1atX19fXiyUPLNBlp4rxVHDrlGFVxHhFh4vMAAAS60lEQVSqHaeOdWzomvzg2sXyoKLyUAoA5BCNqyS7N5zzg2rR+cfC3pCwYZVdOmFg2fTeAnHUKvVutHDTKhphfk5rc7aVe0QBuJRMINhPVuilRUHh4CpZeMuNuDYLpaFMrw6C6H2sA8yLMZP+clqZ0exF9Kd79Kh+Ah1vb9YJn3dy6hyXhqQ653bH5AA19OLWpPyVZ7JG2DhA3e+ubORT2+1nDofOoKsYtNpm3CHydKDqaLJdc1rZBLP3qIaSaOCOo6BtAR2yS3gXSw/s/u/YUl8Hl3YEu29VLL0dz32X3s0f/n///v2LFy8cHZcQpp6eprt+kdiRwMePH/UerSqUD7Cf/PcFGLaV3SFtaZ1/nkdOQoX17qzeoB3+6SiLjnCjmT7DOtPaktAbOfqwkP7XPw2rP7gaWQ3oMLIKAjSsxrex6+wsUkFgOwFFacOZRs2UYMpovgxHCDRrZAD1/xmmjLyDXEPEhjgmA5YzMNmuZuVrCPatJgVYdZRrsoa9MvFce5GkHghkJRBxEP7aQX5hcBAPHjzIKk+BymWdBoc4LJoUKqjRYdEUBAmKqxP6q3WcgpDBsQ7xuavW/8kSbJexxtdYMA67BAqJnc67XQIpp+JhTXBpu8IMS22VlOmyU7nZsuO0inDfOuZc4f9tMP3/LSbx8Y3D4MiGzz4mLA99b6gQwrlFmR3/Z/3e0LFyJtSBcv59iJEIG0TmhIHlKsNSW2HiqNpGBHnsBE5obU7YZbs+UDJOQA9K9NxZ2xSK9BSu6A8VdPz0ENcWV4YzXCV6H48y82LMhJyjCLgZyl7EUUNAu2cj0Pf2Zp2jGVm4SWB/L3HYTkzYdK2z40i1F4GICkl/1MrwoLmnp/Z7oaOeVQRYI6zCNRQ+1e5KAp9qbzlhOHQ2XcWgVTv7cgvWmaqjybkVhvrjBNDAOB/7VZkmDi7ZcR1YkqX3jvCbP/wvFuO/blTPQawdh4qqIAABCEAAAhCAAASKEWjr8H8xLDQEAQhAAAIQgAAEIAABCEAAAhCAAAQgAAEIQAACEIAABCAAAQhAAAIQgAAEIAABCEAAAhCAAAQgAAEIQAACEIAABCAAAQjkI/A/+aouVrP+mpY+gqI/J6jv6OtrnfqUfv1/yKgYHBqCAAQgAAEIQAACEIAABCAAAQhAAAIQgAAEIAABCEAAAhCAAAQgAAEIQAACEIAABCAAAQhAAAIQgAAEIAABCEAAAhCAAAQgAAEIQAACEIAABCAAgfoJ9HD4X5Qf/Pdf/biREAIQgAAEIAABCEAAAhCAAAQgAAEIQAACEIAABCAAAQhAAAIQgAAEIAABCEAAAhCAAAQgAAEIQAACEIAABCAAAQhAAAIQgAAEIAABCEAAAhCAAAQgMCbw9ziLHAhAAAIQgAAEIAABCEAAAhCAAAQgAAEIQAACEIAABCAAAQhAAAIQgAAEIAABCEAAAhCAAAQgAAEIQAACEIAABCAAAQhAAAIQgAAEIAABCEAAAhCAAARKEuDwf0natAUBCEAAAhCAAAQgAAEIQAACEIAABCAAAQhAAAIQgAAEIAABCEAAAhCAAAQgAAEIQAACEIAABCAAAQhAAAIQgAAEIAABCEAAAhCAAAQgAAEIQAACEJggwOH/CShkQQACEIAABCAAAQhAAAIQgAAEIAABCEAAAhCAAAQgAAEIQAACEIAABCAAAQhAAAIQgAAEIAABCEAAAhCAAAQgAAEIQAACEIAABCAAAQhAAAIQgAAEShLg8H9J2rQFAQhAAAIQgAAEIAABCEAAAhCAAAQgAAEIQAACEIAABCAAAQhAAAIQgAAEIAABCEAAAhCAAAQgAAEIQAACEIAABCAAAQhAAAIQgAAEIAABCEAAAhCYIMDh/wkoZEEAAhCAAAQgAAEIQAACEIAABCAAAQhAAAIQgAAEIAABCEAAAhCAAAQgAAEIQAACEIAABCAAAQhAAAIQgAAEIAABCEAAAhCAAAQgAAEIQAACEIAABEoS4PB/Sdq0BQEIQAACEIAABCDQD4E7d+700xl6AgEIQAACEIAABCAAAQhAAAIQgAAEIAABCEAAAhCAAAQgAAEIQAACEIAABCAAAQhAAAIQgAAEIAABCEAAAhCAAAQgAAEIHE2Aw/9HjwDtQwACEIAABCAAAQjUR+Dnz5+LQt27d2+xDAUgAAEIQAACEIAABCAAAQhAAAIQgAAEIAABCEAAAhCAAAQgAAEIQAACEIAABCAAAQhAAAIQgAAEIAABCEAAAhCAAAQgAAEIGAlw+N8IimIQgAAEIAABCEAAAhCAAAQgAAEIQAACEIAABCAAAQhAAAIQgAAEIAABCEAAAhCAAAQgAAEIQAACEIAABCAAAQhAAAIQgAAEIAABCEAAAhCAAAQgAIFcBDj8n4ss9UIAAhCAAAQgAAEItEvg9+/fi8JfXFwslqEABCAAAQhAAAIQgAAEIAABCEAAAhCAAAQgAAEIQAACEIAABCAAAQhAAAIQgAAEIAABCEAAAhCAAAQgAAEIQAACEIAABCAAASOBv/78+WMsSjEIQAACEIAABCAAAQichMDdu3cXz/8TSJ9EGegmBCAAAQhAAAIQgAAEIAABCEAAAhCAAAQgAAEIQAACEIAABCAAAQhAAAIQgAAEIAABCEAAAhCAAAQgAAEIQAACEIAABMoQ+LtMM7QCAQhAAAIQgAAEIACBHAQ+fvz45MkTndX/67//lHj06NH79+83trV48v/i4mJjE9wOAQhAAAIQgAAEIAABCEAAAhCAAAQgAAEIQAACEIAABCAAAQhAAAIQgAAEIAABCEAAAhCAAAQgAAEIQAACEIAABCAAAQhAwCfwF3+w1MdBGgIQgAAEIAABCECgFQLfv39/+vTp7e3tpMB37tz5+vXrgwcPJq/GM3/9+nXv3r14mWfPnm3/xEC8Ca5CAAIQgAAEIAABCEAAAhCAAAQgAAEIQAACEIAABCAAAQhAAAIQgAAEIAABCEAAAhCAAAQgAAEIQAACEIAABCAAAQhAAAKnIvD3qXpLZyEAAQhAAAIQgAAE+iCgk/9XV1dzJ//Vx9+/f6vAly9fEvr748ePxbvu37+/WIYCEIAABCAAAQhAAAIQgAAEIAABCEAAAhCAAAQgAAEIQAACEIAABCAAAQhAAAIQgAAEIAABCEAAAhCAAAQgAAEIQAACEIAABOwEOPxvZ0VJCEAAAhCAAAQgAIFaCPzzzz863r8ojYrpMwGLxYIC3759C3LGPx8+fDjOJAcCEIAABCAAAQhAAAIQgAAEIAABCEAAAhCAAAQgAAEIQAACEIAABCAAAQhAAAIQgAAEIAABCEAAAhCAAAQgAAEIQAACEIBAMgEO/yej40YIQAACEIAABCAAgWMIvHnz5sePH8a23759ayzpit3e3rr0ZOLi4uLy8nLyEpkQgAAEIAABCEAAAhCAAAQgAAEIQAACEIAABCAAAQhAAAIQgAAEIAABCEAAAhCAAAQgAAEIQAACEIAABCAAAQhAAAIQgAAE0ghw+D+NG3dBAAIQgAAEIAABCBxG4MOHD/a2VxUeql38ssDjx4/tAlASAhCAAAQgAAEIQAACEIAABCAAAQhAAAIQgAAEIAABCEAAAhCAAAQgAAEIQAACEIAABCAAAQhAAAIQgAAEIAABCEAAAhCAgIUAh/8tlCgDAQhAAAIQgAAEIFALgV+/fi0ezg9k/fLlS5AT//nt27d4gWfPnsULcBUCEIAABCAAAQhAAAIQgAAEIAABCEAAAhCAAAQgAAEIQAACEIAABCAAAQhAAAIQgAAEIAABCEAAAhCAAAQgAAEIQAACEIDAWgIc/l9LjPIQgAAEIAABCEAAAkcSWHvyX7KuuuXm5ub379+RHj58+PDy8jJSgEsQgAAEIAABCEAAAhCAAAQgAAEIQAACEIAABCAAAQhAAAIQgAAEIAABCEAAAhCAAAQgAAEIQAACEIAABCAAAQhAAAIQgAAEEghw+D8BGrdAAAIQgAAEIAABCBxG4OfPn2vbjh/mD2r7999/g5zg58uXL4McfkIAAhCAAAQgAAEIQAACEIAABCAAAQhAAAIQgAAEIAABCEAAAhCAAAQgAAEIQAACEIAABCAAAQhAAAIQgAAEIAABCEAAAhDYToDD/9sZUgMEIAABCEAAAhCAQDkC9+7dW9vYnTt37Ld8+vQpUvj+/fuPHj2KFOASBCAAAQhAAAIQgAAEIAABCEAAAhCAAAQgAAEIQAACEIAABCAAAQhAAAIQgAAEIAABCEAAAhCAAAQgAAEIQAACEIAABCAAgTQCHP5P48ZdEIAABCAAAQhAAALHELi4uFjb8NXVlfGWm5ubHz9+RAp/+PAhcpVLEIAABCAAAQhAAAIQgAAEIAABCEAAAhCAAAQgAAEIQAACEIAABCAAAQhAAAIQgAAEIAABCEAAAhCAAAQgAAEIQAACEIAABJIJcPg/GR03QgACEIAABCAAAQgcQODu3bt37tyxN6zCDx48MJZ/9epVpOTjx4/tVUXq4RIEIAABCEAAAhCAAAQgAAEIQAACEIAABCAAAQhAAAIQgAAEIAABCEAAAhCAAAQgAAEIQAACEIAABCAAAQhAAAIQgAAEIACBMQEO/4+ZkAMBCEAAAhCAAAQgUDWBZ8+e2eV7/fq1sfD379+/fv06V1gfEfjw4cPcVfIhAAEIQAACEIAABCAAAQhAAAIQgAAEIAABCEAAAhCAAAQgAAEIQAACEIAABCAAAQhAAAIQgAAEIAABCEAAAhCAAAQgAAEIbCTw158/fzZWwe0QgAAEIAABCEAAAhAoSeDXr1/37t2ztHj//v2bmxtLSZV59OhR5PD/58+fVcBYFcUgAAEIQAACEIAABCAAAQhAAAIQgAAEIAABCEAAAhCAAAQgAAEIQAACEIAABCAAAQhAAAIQgAAEIAABCEAAAhCAAAQgAAEIrCXw99obKA8BCEAAAhCAAAQgAIFjCdy9e/fZs2eLMjx8+DBymD+4/ePHj5HC79694+R/QIyfEIAABCAAAQhAAAIQgAAEIAABCEAAAhCAAAQgAAEIQAACEIAABCAAAQhAAAIQgAAEIAABCEAAAhCAAAQgAAEIQAACEIDAvgT++vPnz741UhsEIAABCEAAAhCAAAQKELi8vPzx48dcQy9fvnzz5s3c1SD/5ubm6uoqyHQ/V1Xl7iIBAQhAAAIQgAAEIAABCEAAAhCAAAQgAAEIQAACEIAABCAAAQhAAAIQgAAEIAABCEAAAhCAAAQgAAEIQAACEIAABCAAAQhAYBWBv1eVpjAEIAABCEAAAhCAAAQqIfD58+c7d+6MhXn8+PHPnz/tJ/+/fPnCyf8xRnIgAAEIQAACEIAABCAAAQhAAAIQgAAEIAABCEAAAhCAAAQgAAEIQAACEIAABCAAAQhAAAIQgAAEIAABCEAAAhCAAAQgAIHCBDj8Xxg4zUEAAhCAAAQgAAEI7EPg8vLy69ev4/P/nz590mH+9+/f//r1K96SClxfX//zzz9zxd69e2f/iMBcJeRDAAIQgAAEIAABCEAAAhCAAAQgAAEIQAACEIAABCAAAQhAAAIQgAAEIAABCEAAAhCAAAQgAAEIQAACEIAABCAAAQhAAAIQsBD468+fP5ZylIEABCAAAQhAAAIQgECFBHSA/+HDh7e3t5Oy3b9/X1f1LYCLiwt9JkDfC1D5nz9/qrw+HPDhw4fJu5Sp8v/++++DBw/mCpAPAQhAAAIQgAAEIAABCEAAAhCAAAQgAAEIQAACEIAABCAAAQhAAAIQgAAEIAABCEAAAhCAAAQgAAEIQAACEIAABCAAAQhAYF8CHP7flye1QQACEIAABCAAAQgcQODNmzevX7/+/fv3Lm0/e/bs/fv3u1RFJRCAAAQgAAEIQAACEIAABCAAAQhAAAIQgAAEIAABCEAAAhCAAAQgAAEIQAACEIAABCAAAQhAAAIQgAAEIAABCEAAAhCAAASMBDj8bwRFMQhAAAIQgAAEIACB2glcX1+/fft2i5SPHz/WRwQuLy+3VMK9EIAABCAAAQhAAAIQgAAEIAABCEAAAhCAAAQgAAEIQAACEIAABCAAAQhAAAIQgAAEIAABCEAAAhCAAAQgAAEIQAACEIAABBIIcPg/ARq3QAACEIAABCAAAQjUS+Djx4///vvvp0+f7CJeXFzo2P+rV6/u3r1rv4uSEIAABCAAAQhAAAIQgAAEIAABCEAAAhCAAAQgAAEIQAACEIAABCAAAQhAAAIQgAAEIAABCEAAAhCAAAQgAAEIQAACEIAABHYkwOH/HWFSFQQgAAEIQAACEIBARQRubm6+fft2e3ur/3///v3z50/9P8h3584dHfi/urq6f//+w4cPLy8vK5IbUSAAAQhAAAIQgAAEIAABCEAAAhCAAAQgAAEIQAACEIAABCAAAQhAAAIQgAAEIAABCEAAAhCAAAQgAAEIQAACEIAABCAAgVMS+F/nkDYTuCT19AAAAABJRU5ErkJggg=="/>
  <p:tag name="POWERPOINTLATEX_PIXELSPEREMHEIGHT#5C6D626F787B566920736B616C6C20625C226F726A61206D6564206174742073747564657261207265656C6C765C22617264612066756E6B74696F6E65722061762074765C61615C207661726961626C65727D20" val="183,3333"/>
  <p:tag name="POWERPOINTLATEX_BASELINEOFFSET#5C6D626F787B566920736B616C6C20625C226F726A61206D6564206174742073747564657261207265656C6C765C22617264612066756E6B74696F6E65722061762074765C61615C207661726961626C65727D20" val="38"/>
  <p:tag name="POWERPOINTLATEX_REFCOUNTER#5C6D626F787B566920736B616C6C20625C226F726A61206D6564206174742073747564657261207265656C6C765C22617264612066756E6B74696F6E65722061762074765C61615C207661726961626C65727D20" val="3"/>
  <p:tag name="POWERPOINTLATEX_CACHECONTENT#5C6D626F787B45747420735C2261747420617474205C2261722061747420706C6F747461206E5C616120677261206E69765C61612079746F72207D20" val="iVBORw0KGgoAAAANSUhEUgAADJAAAACqCAIAAADH38PjAAAgAElEQVR4Aeyd7dnWttKuV95jFRAoAVIBUEJIBYESAhUAJQQqAEoAKgiUAFQQKAHoIPt6l/fW1pJteWxLsjw+nx/gW9bHzKnRp8fyT//888+/+IMABCAAAQhAAAIQgAAEIAABCEAAAhCAAAQgAAEIQAACEIAABCAAAQhAAAIQgAAEIACB+gT+Xb8ISoAABCAAAQhAAAIQgAAEIAABCEAAAhCAAAQgAAEIQAACEPi/BN6+ffvhw4ePHz/++PHj69evCv35559v3rx569atO3fu/Prrr/fv3wcWBCAAAQhAAAIHEmCwPhA+RUPgIgR+4oSti9Q0akIAAhCAAAQgAAEIQAACEIAABCAAAQhAAAIQgAAEIHAggffv37948UKuWhYZ/vjjjydPnty+fdsSmTgQgAAEIAABCBQhwGBdBCOZQAACFgI4bFkoEQcCEIAABCAAAQhAAAIQgAAEIAABCEAAAhCAAAQgAAEIbCTw6dOnZ8+eGV214jLktvXnn3/euHEjDuQaAhCAAAQgAIHiBBisiyMlQwhAIE8Ah608H+5CAAIQgAAEIAABCEAAAhCAAAQgAAEIQAACEIAABCAAge0Enj9/Lm+tzen1tUR5et29e3dzDiSEAAQgAAEIQCBPgME6z4e7EIBADQI4bNWgSp4QgAAEIAABCEAAAhCAAAQgAAEIQAAC5yDw/fv3b9++/fjx4+vXr8OF/tW1nqzzaPwcVYiUEIAABPom8ODBg3fv3sUyygHr4cOHd+7cuXfv3q1bt4bTs4bxSAPQ58+fP378mCRRcp2z9fTp0zgfriEAAQhAAAIQKEKAwboIRjKBAATWEsBhay0x4kMAAhCAAAQgAAEIQAACEIAABCAAAQicgMCcJ5Z8s4Jjlq7nNPnrr7/u378/d5dwCEAAAhCAgIWAhpL4M4hy0pLflWV80Sj2+vVrRY6HqpcvXz569MhSLnEgAAEIQAACEDASYLA2giIaBCBQnMCEw9ZPP/1UvBjfGeoNmC9fvvjWEe0gAAEIQAACEIAABCAAAQhAAAIQgEDnBLTPHs7K2i8qDlv7GZIDBCAAgYsTkHOVnK4ChA1HZMltS2dxxS5fDE+BJxcQgAAEIACB/QQYrPczJAcIQGAzARy2NqP7/wl1fLFWTf//N1cQgAAEIAABCEAAAhCAAAQgAAEIQAACzQmUfQuRJ+LNK5ACIQABCLgi8OrVq8ePHweV3rx5o88thZ+rLpLvNMk7efiK4qpMiAwBCEAAAhCAQEKAwToBwk8IQKAxARy2ygBngVSGI7lAoBUBnYr39evXmzdv6oS8qrsb8uZUQeoiVNDt27db6Uc5EIAABCBwaQIMc5eufpSHAAQgcG0COGxdu/7RHgIQgEBfBLTrGL5m+OTJk+fPn++R7+7du58/fx5y+P3339++fbsnN9JCAAIQgMAGAsOem/p2neXBQ58NADtMwmDdYaUgEgQuReB/LqVtPWXljVEvc3KGAARKEdBkWq+jafr1yy+//Pbbb/fu3ZPPlvyonj59WvycPOWpnJW/SlFZKlFPDlS6ZCilDvlAAAIQgAAEYgIMczENriEAAQhAAAIQgAAEIAABCBxIQHuDwVtLz/V3emtJEX1OMajz7t27T58+hZ9cQAACEIBAVQJ6fqRePTxa0pdqh4c+ega0v3uvKjmZ5wkwWOf5cBcCEGhAgBO2ykDmkPwyHMkFAjUJaOL14sWLuRK0b6Jjye/fvz8XwR7+/v17zdfDjsw44f436sZ5EgIBCEAAAhcnwDB3cQNAfQhAAAIQGAhwwhaWAAEIQAACnRCIhyT5WmnJtl8wDtnaz5AcIAABCKwlsPjER0+XPnz4oC56bc7EP5wAg/XhVYAAEIDAv8cIdJpuHBh8DnSIlK6Hf+MIpa41nukomvBvkWwH4cPxV/owWVCnSP4hE+UcrrmAAAQ6JKCjrfTmWUYwdQ56JeLly5ePHj3KRFu8pdPI5a2Vjya/MR1grll+Php3IQABCEAAAkYCDHNGUESDAAQgAAEIQAACEIAABCDQgEDyvcLkmctmAbTrGL6KmN/q3FwECSEAAQhAICbw6tWrx48fxyHjaz1d0odWdCKANujGdwnplgCDdbdVg2AQuBSBiRO2LPrr7MePHz/KX1irgj2+SnLP0sslWmboGElLuaXiSH6JLRX0r1Y4utjpyMV5OaWqhnwgUIOAzqR99uyZMWd1CJvfhNBR5JqXGwui3zCCIhoEIAABCOQJMMzl+XAXAhCAAASuSWD46r1e4dPOj/Z8hl2s8JDbyITz1I2giAYBCEAAAgmB+KWaW7du6fv1SYRtP5XPL7/8EtLiHBBQcAEBCECgBgG9da/3/O0573m6ZC+FmKUIMFiXIkk+EIDAHgIbHbbiIi3HycTxw7W8tbRr1thVK5SeXGipI/+zwQUtuWX5qVdkEj9cSyriQAACDQgkGxmLJe7ZQ4mPJV8sSBH+/vtvfePcEpM4EIAABCAAgUkCDHOTWAiEAAQgAAEITBKQF5feG9SZx5N3x4E4bI2ZEAIBCEAAAhYC2vHTs48hZtlnB/HHm3gd1FIXxIEABCCwmYAeYa867+POnTt6q39zcSRsTIDBujFwioMABCYJ/M9k6KpA+Z/KZXhVkiGyDrzpxFtL8qhT1nfQ5HT1zz//6JtoGlNXaRRWX6tSERkCEGhAwL4XPwij5rzN/1IvW6x9XXutbA1wUQQEIAABCJyLwNqhhGHuXPWLtBCAAAQgUJaAtqF0MqW2fcpmS24QgAAEIACBhED8vODmzZvJ3T0/9Rp8SL7KjSCk4gICEIAABCwEtHBY283qCZGeE1kyJ04PBBise6gFZIAABAo4bAmiDpX59ddf19Jc6xS1Nv/N8eW5JQ9ovUZplzDu0zeXS0IIQKAGAZ0NvjbbDUlUhD4R26agtaUQHwIQgAAEHBPYMGZtSCKADHOOrQjVIAABCFyNgLZ9NuxiXY0S+kIAAhCAQCkCsYvV/jxj9y+eSuznSQ4QgAAE5gi8fv167lYmfMMGWiY3bjUjwGDdDDUFQQACCYEyDlvKVOf6Jlkv/oyXFouR20e4f/++3Lb0QMvSR691sm6vDiVC4JoE9MGLDc1TX0fdgGtDKskmCTeURRIIQAACEICACDDMYQYQgAAEIACBbQT++OOPbQlJBQEIQAACEIAABCAAAQi4J6A9t21OsRueE7mHiYIQgAAEIJAhUMxh69atW5liJm9ZHKEmE7YM1AcfNSRb3rz88uVLS8EoCwIQsBD49u2bJVoSZ4OPl3LYNn3flioRmJ8QgAAEIHBNAgxz16x3tIYABCAAgf0ELPs8+0shBwhAAAIQuCyB+NnHtp3GOXTxMnDDQ5m5bAmHAAQgAIGYwOYHN5sTxqVz3YYAg3UbzpQCAQjkCfw7f9t+d8NxWRuS2OUpGPPGjRv65LA8t/LnWGoMvn37dsFy7Vk9ffo0RNaeo84GCz/Pe+FSqfNWB5JbCGhut2H/JZ4RWkqpF8dlo3OpVD0bIOfGBFzap0ulGhtGt8WdfZjrFiyCQUAEXHaeLpXCXD0R0FaPJ3UuqIvLTsalUhc0TlSGwEBAzz7CPmHsYrWfT8hWWeGwtZ8nOUAAAhCYJFC2654sgsDDCTBYH14FJxKAxdqJKut0ohZz2Dqd5msFfvv27aNHjzJfLD7QafrFixdBHS3YfDhsuVQqVBMXzQhsc6PcttmhVJ8/f16rWj+uqy4bnUul1toY8bsl4NI+XSrVrQlJMIa5nmsH2SBgJ+Cy83SplL1OiXkKAlrBHbiTcwpEPQvpspNxqVTPVoRsEKhK4M6dO2GU2bBhOCfbp0+f4lsqJf7JNQQgAAEIlCKw+cFNP6/ol0LhOB8Ga8eVW1w1FmvFkZJhIFDsk4ghR8cXr169ypyZHxZgjQnoO8qNS2xQnEulGnCjiEkCG3YuMi19soghcEMqPSHo5MVul43OpVIZC+TWuQi4tE+XSvVvVwxz/dcREkIgT8Bl5+lSqXw9cveMBHiUcsZaG2R22cm4VOq8NobkENhP4I8//giZ6MFBqTb+4cOHkK0ufLy5HWvENQQgAIFOCNy9e3ebJNuOA9hWFql2EmCw3gnwOslLTeSuQwxNVxHAYWsVrn+9efNmbkfvKIctl8dyulRqnakRuxyBhw8frs0snqXZ025ItSGJXZ5VMV02OpdKrapWIvdMwKV9ulSqZysaZGOY67+OkBACeQIuO0+XSuXrkbsQgEBLAi47GZdKtbQKyoJAbwQSVyo9VigiYZzP77//XiRPMoEABCAAgUkCG17RVz4bduomSyewAQEG6waQfRTBYs1HPXarBQ5b66pGZ+HEi6I48VEOW/FH62N5Tn3tUqlT18iphdd3hef8LCf10mbHtpcn9F2qVRslkir+5vGkMM0CXTY6l0o1MwkKqk3ApX26VKq2JezPn2FuP0NygMCxBFx2ni6VOtZOKB0CEIgJuOxkXCoV1xrXELgggSdPngStnz17Fq43X7x//z7+umKRPDcLQ0IIQAAC7gnE3bhd2VUPiezZErMSgbiWiwysDNaVaurYbFmsHcvffek4bK2uYvnbTnpVH+Ww5dKp06VSq02NBOUIzPlZjkuQE9Xr16/H4cYQpbUfeGuXylj6nmguG51LpfbUMmm7IuDSPl0q1ZXZzAljH1AuO8zNoSMcAj0QcNl5ulSqB2tBBghAYCDgspNxqRQWC4GLE9Bz3/ASqZ7z7X9v8/HjxwHp5jdOQw5cQAACEIBAnsDc4+BMKn1TRS/2ZyJwqzcCDNa91Uif8rBY67Ne3EiFw9aWqnz58uU42VHOlUeVOyZQMMSlUgX5kNVaAppYWx5maw/l48ePOkhvbf4hvtL+9ddfFp8tdSPJaashk0MuXDY6l0odYh4UWoOAS/t0qVSN2i+eJ8NccaRkCIGWBFx2ni6VamkVlAUBCOQJuOxkXCqVr0fuQsA9Ae0T/vnnn0HNFy9evHr1Kvxce6F1X/zG+J43TtcWTXwIQAAClyWg50rB9XYRwp07d/b084v5E6EGAQbrGlT95clizV+ddqURDltbqmPuw2dfvnzZkt2+NPIv2ZdBj6ldKtUj6CvJ9ODBA9lVxpVKJ+dp12P/2w/KQQVljr2VDHLqevToUVf4XTY6l0p1ZTYIs4eAS/t0qdSeWm6ZlmGuJW3KgkBZAi47T5dKla13coMABPYQcNnJuFRqTy2TFgI+CGgDMN4k1BFZz58/X6va9+/f5a314cOHkFBbi3veOA35cAEBCEAAAnkC6mw1SbP4bMlbK+6o89lytysCDNZdVUefwrBY67Ne3EiFw9bGqpz8kG38jsvGfNcnO6TQ9WKuS+FSqXUIiF2BwN27d+VVqVcitFESPLd0oVNqNdbqw9KldjqUz9u3b5Wnclb+w2xeFypXpUuGrs7WGki7bHQularQMsjyGAIu7dOlUsfYx6ZSGeY2YSMRBI4n4LLzdKnU8baCBBCAwP8j4LKTcanU/6sx/ofApQlok1CviQYEeqygtZsCQ0jmQq5acvDSpmLsBNDbsf0Z+bkFAQhAwAEBvaKveVrsfTtW6smTJ58+fSr1gGmcPyG1CTBY1yZ89vxZrJ29BjuX/9+dy9eteFpWyV368+fPsYSHNNdDCo21rnHtUqkaoMhzAwGdQaK/DQnXJlEvcaLzb102OpdKrbVD4ndLwKV9ulSqWxOaE4xhbo4M4RDoloDLztOlUt2aEIJB4IIEXHYyLpW6oHGiMgQmCeg10fiILD1TePjwod7w1L96xHDv3j1d37x5U0/65aH17ds3dQiKIyet2E9ryFnfWOzt2P5JlQmEAAQg4InA8Iq+XsXX52jVM6uX1vfR1HXLoVY9ud7bx1XLQXUzWDuoxHoqsFirx5acRQCHre1moDFYhxjH6Q9pronTWCzPea9dKnXe6kDyKxBw2ehcKnUFa7yIji7t06VSFzFI1IQABA4k4LLzdKnUgUZC0RCAQELAZSfjUqmk4vgJgSsT0GNgnZUVf7VDD/v14N/ORJ4B8hLQC6L2JMSEAAQgAIGCBHTU1obP2hYUgKxqE2Cwrk34vPmzWDtv3Z1Ccj6JuL2a5DedJG7vsKV3bhIZHPx0qZSDekEFxwRcNjqXSjk2wqup5tI+XSp1NctEXwhAoD0Bl52nS6Xa2wYlQgACcwRcdjIulZqrQcIhcFkCT58+/fjxY/x5RDsKvTquRw94a9mJERMCEIAABCCwgQCD9QZo7pOwWHNfxYcriMPW9irQEZfJ+qq9w5bWeNsV6DWlS6V6hY1cEPhfAi4bnUulsFc3BFzap0ul3JgcikAAAt0ScNl5ulSqWxNCMAhckIDLTsalUhc0TlSGwCIBeVzp9A41+eSxwlxCnaolVy19JPHVq1d8b2uOEuEQgAAEIACBggQYrAvC9JEVizUf9dizFnwScVftaGUVf0i+vcNWXPouTXpK7FKpngAjCwRSAi4bnUul0prj92kJuLRPl0qd1sQQHAIQOA0Bl52nS6VOY1IICoELEHDZybhU6gLGiIoQ2EhgeBKsxG/fvlXz11NAfR5RXln6Vx5at27dunnzpp476I8jtTYiJhkEIAABCEBgHwEG6338XKVmseaqOrtUBoetXdWiVVOcXmuq+GeDa5d9hEulGhgDRUBgMwGXjc6lUpurmIS9EXBpny6V6s1ykAcCEPBHwGXn6VIpf7aHRhA4LwGXnYxLpc5rY0gOgWYEHvznr1lxFAQBCEAAAhCAwFoCDNZrifmLz2LNX532phGfRNxVI+N3XL58+bIrxzWJ9c3Uz58/r0lxgrgulToBd0S8MAGXjc6lUhc2Um+qu7RPl0p5szz0gQAE+iPgsvN0qVR/toNEELguAZedjEulrmujaA4BCEAAAhCAAAQgAAEIeCHAYs1LTXatBw5be6vnzp07cRYtv4ro0qPTpVKxhXANgd4IuGx0LpXqzXKQZzMBl/bpUqnNVUxCCEAAAkYCLjtPl0oZK5RoEIBAAwIuOxmXSjUwBoqAAAQgAAEIQAACEIAABCBQlQCLtap4yXwggMPWXku4d+9enAUOWzGNDdd0fBugkQQCewi4bHQuldpTy6TtioBL+3SpVFdmgzAQgIBLAi47T5dKuTQ/lILASQm47GRcKnVSA0NsCEAAAhCAAAQgAAEIQAACgQCLtYCCi3oEcNjay/bXX3+Ns2jpsPXmzZu4aB/XLpXyUTVo4ZWAy0bnUimvFnhBvVzap0ulLmicqAwBCDQm4LLzdKlUY8OgOAhAIEPAZSfjUqlMJXILAhCAAAQgAAEIQAACEIDAKQiwWDtFNZ1dSBy29tbgUZ9EfP/+/Y8fP/ZK31l6l0p1xhhxIPBfBFw2OpdK/Ve18ePMBFzap0ulzmxlyA4BCJyDgMvO06VS57AnpITANQi47GRcKnUNe0RLCEAAAhCAAAQgAAEIQMAzARZrnmu3J91w2NpbG7dv3/75559DLs1O2Hr9+nUo1M2FS6Xc1A6KuCTgstG5VMql+V1TKZf26VKpa9onWkMAAi0JuOw8XSrV0iooCwIQyBNw2cm4VCpfj9yFAAQgAAEIQAACEIAABCDQPwEWa/3XkQ8JcdgqUI+3bt0KubRx2Pr+/fu7d+9CoT4uXCrlo2rQwisBl43OpVJeLfCCerm0T5dKXdA4URkCEGhMwGXn6VKpxoZBcRCAQIaAy07GpVKZSuQWBCAAAQhAAAIQgAAEIACBUxBgsXaKavIhJA5bBeoxdthq85nCP//8s4DcnWXhUqnOGCMOBP6LgMtG51Kp/6o2fpyZgEv7dKnUma0M2SEAgXMQcNl5ulTqHPaElBC4BgGXnYxLpa5hj2gJAQhAAAIQgAAEIAABCHgmwGLNc+12ptu/O5OnljivXr0KZ1/Jv+rRo0cFS4odtpTtly9f9J3EgvknWcmj88WLF0ng2X+6VOrslYL8vgm4bHQulfJth5fSzqV9ulTqUmaJshCAwCEEXHaeLpU6xDwoFAIQmCTgspNxqdRk9REIAQhAAAIQgAAEIAABCEDgRARYrJ2oshyIehWHLXk4BYetO3fulHXYunfvXmwKKqiqw9azZ8/i4nxcu1TKR9WghVcCLhudS6W8WuAF9XJpny6VuqBxojIEINCYgMvO06VSjQ2D4iAAgQwBl52MS6UylcgtCEAAAhCAAAQgAAEIQAACpyDAYu0U1eRGSD6JWKAqkxO2gmdYgaxHWej4rtevX4+Czx3gUqlzVwnSeyfgstG5VMq7JV5IP5f26VKpCxklqkIAAgcRcNl5ulTqIAOhWAhAYIKAy07GpVITlUcQBCAAAQhAAAIQgAAEIACBUxFgsXaq6vIg7FUctr59+1avulo6bD18+LCeIkfl7FKpo2BSLgQsBFw2OpdKWWqTOKcg4NI+XSp1CnNCSAhA4NQEXHaeLpU6tZkhPAScEXDZybhUypnhoQ4EIAABCEAAAhCAAAQgcEECLNYuWOnHqnwVh62qlG/cuBHnX++EradPn37+/Dkuy8G1S6Uc1AsqOCbgstG5VMqxEV5NNZf26VKpq1km+kIAAu0JuOw8XSrV3jYoEQIQmCPgspNxqdRcDRIOAQhAAAIQgAAEIAABCEDgLARYrJ2lpjzJicNWmdq8c+dOyKiSw9b79+9fvHgRSvFx4VIpH1WDFl4JuGx0LpXyaoEX1MulfbpU6oLGicoQgEBjAi47T5dKNTYMioMABDIEXHYyLpXKVCK3IAABCEAAAhCAAAQgAAEInIIAi7VTVJM/If/tT6VJjX78+DEZXirwzZs3oYiff/65VLYhH3UQv/32W/jp48KlUj6qBi28EnDZ6Fwq5dUCL6iXS/t0qdQFjROVIQCBxgRcdp4ulWpsGBQHAQhkCLjsZFwqlalEbkEAAhCAAAQgAAEIQAACEDgFARZrp6gml0JewmHr+/fvtSvv9u3b9Ypw2UG4VKqeDZAzBPYTcNnoXCq1v67JoRMCLu3TpVKdGAxiQAACjgm47DxdKuXYCFENAqcj4LKTcanU6UwLgSEAgYsT+PLly4f//OkzKXoDf/hYyq3//P3+++8PHz68cePGxRGhPgQgAAEIQOCCBFisXbDS+1H5Eg5blb5R2KYWX7169fjx4zZlNSvFpVLN6DUu6NOnTx8/flQjGv60jv327Vs4T07C6Ei5mzdvDsta/avPg96/f98o5PPnz//8809F1r+PHj0ypqoXTePx58+fpW9QMyg7qKl/B03v3bv366+/nmgB77LRuVSqnnn3mTONrs96mZOKRjdH5izhjlvcWaoAOTMEHNuny87TpVIZ++QWBPonoDcVtZLVelYr93hJO0ger2e1mNWyXQvbqm8e7iTmspNxqdS2inY86G8DQqqLEMDyj61o+Wm9fv363bt3GijHkgz73vLj0oOYly9f9rBNPRbypCFY/kkrDrEhcE0CdFnXrHdpzWJtsuqd7TNM6thJ4CUctuRy0QnuVWKoGfzxxx9aRaxK1Xlkl0p1znyDeJqUyPC0Rp1cwSYZyrdJf0lM7f/KevPvJD148CCYtxbDR62E3759G16rSlSLfw5qKkQ74CFcu95y25Ka0iUE9nbhstG5VKo3y6knD42uHtt6OdPo6rGtnbP7FjcGqI14jdqDy7XmJ8OF/tX1EP7s2bOnT5+OE2ZC5L+u2cLwIHzIUJH1qFszAT321nvYdm/1TCkXvOXePl12ni6VctP6VDuZ3m/oA7e9KqOch25QfWnoTpWh0CWeQMM7PD17Armp7kER4+JdlTXUl9azYRmuutNiVkta/fXzMpLLTsalUmubkvtBfy2QzuMvzqi16aeXMLdpYRxThhcm1UGdekzB8u1GIsMYpjHD1KLgwKTVnNaAmskYhdE2tYZLPbg1xs9HW2xNLtenWH7eKnq7u2il9PmTVaZeSyujoePSv2GVpAu5h969e3cyFYEdEqDL6rBSWorEYm1M298+w1jHxbGv8QztEg5bGiDHNdFziHoHjegyhZ6FXCubS6XWQug8vpavMjz97ZdTy1otbvWnR5h6JDDeW9GEVXHigmQhBZficc6T1+qLB2WHbevJOIuBSqvN7mG/W5pq6dLV81qXjc6lUouW5iMCje6k9UijO2nFuWxxssbJvTANxyG8bH2pRE1jNGGYnC0MSwzNZ4a505MnTzR7bzmZKatsy9xc2mcC0GXn6VKppOK6/Sn48TOAuN8bnhBU2vTQzvWbN2/0gHOyGxxw6dZwV/3hsDJSePAE6vnNlm6r2yKY9k81+gTgliTjOKq4YVGsWz2sZ112Mi6VGttSJuQKg35G/Q5vqUbU9sPYMVwkQ4xF7KHnt8QMcVT0ixcvNKZkxixlO+Qc7xlqTNE7EtpzO9GYguWHep+7GD7pMNiDTGKo93FkvRI8HAypfzd4P6gitEbbMFxqfJTLYP49H/XwknyyEYXwsUZ7QlRi5+tTLH9P/dZIqxpR46LPX8tWbS0ZGUOjDuH5PBUtH4G7PRCgy+qhFo6VgcVawt/HPsNJZ2g//fPPP0l9bPupSbbmzavSatBq80gjPshHEmqiL2lXidos8v7GMLx+VEpgvcaUX5lYCnKplEXxE8VRHWn5Gu+GjIXX/oisS18/HN5z0r9DnGHSrzlrJnnitjX21lJWzToENX/t8mSkHetuDxEirZwP30Jy2ehcKmU3rVPHpNFZqo/he5FSkTnJYikOInhtcVo1zG3ir601jdSW+a3i6JHS2sz5fEaemFf7jLV2OWNxqVRca51fF+wApamlm1JT1XNKuWoV6Xi1+NLfhoesDeplcmWalPvXX3919VqODvzQ8KQFeCJnkZ9a5mtnwDJKFikuZOKyk3GpVKgyy8UVBn0Lh37i6KnkL7/8Ukoedez284fk/qthxX6+UUZIlavXJMbvhWaSNL6F5eeBq2+U+9TmOYZ2mO0fOtAhcBrUJuXR9oKy0sOsYdEpqKAAACAASURBVJdbcZTt2ET//vvvOWMrOD3zsT7F8ict7cBA+vy18GXD6gf0iKrICmj/CkI1WOkB1hyZ/Y+01MPvpxeqYLjQv+qriy9P6LLmzOB04YN7pcSW7Q02o4csls0HFmtJXbvZZzjxDE0OW0X+9ImQpHYXf6rxFCl6MZPgWTKIJIetxSRtIgiaZuRaZ2qFoE5kkVj7CBJsLQqXSq2FcKL4WnlqjTpnWmossk+too2tVbnpAcBchrJ25aM8J4tT2trcVLpMerL0IVDNUFs/UkEqa1YtkZREf7rQz4xqSZ7KR/FrqxPyd9noXCoVquw6F2o+NLqkf2jzk+H7Oq0s1tRrixt0TObze5qSJiQxt/G1BvE9M/MNDXAsg78Qr/bpcsbiUqlTt6mCHaA6Ty1qMjS08MlP3jZ3v1oGtlwiZXSMb80tTmM1+xFbdbdoDBq/VIMa6ST2sJ6VvvGSVgvexTFOpeTtJGa44dplJ+NSqQ2VOyTxOuhvBtJJQvUJcee281qdiUWvnfPqOSFVuszMIkDLOFh+hrbgaGxaHMXmajwJVz7DJvNciSpucndaQ+TksD43H8is7ErpItXOvj7F8ufs8Nhw+vy1/NU5JF3Nnp+TXc0qkfRUbo8AG9KqLa+ScBx5cZWxQSolUX8+LmtziNcuC4MJ1jVpMCzWMk3GzT7DoON5Z2j/ylTSqlsy99AejBf7BwCLhGPBNAW3JGwQp30faqyaEC2zLJnj41KpOWXPHq6OONR1fKEeTfWoaf1mBdW6167D9xRnkVPyxDrG17Jzu1OaytKEe24lH2ermUGbXs5lo3OplMVQPcWh0cUdQuNrhm9PTcmoi+MWNxBottyaHIBUupqVJk5aWQwzFg3xk88Ahsa+oQ0aK/qk0Rzb56TBNO7z88VtsEaXSp207RTvAGUtc4446tZkLXlzUmeodZB6P8XUw3L9q+tV/bOSqyPtpzosy7r9j1v26ysZ8s8/VAtquXa2GsvUMy/mWUl3l52MS6W2ma7jQX8bkH5SqeHnO/lVdxcdtjSsKM5knvHUWtH0J0r6VxJqd06pLCOL4lTqo7ZVGZaf4VavhxT2cbkaDccmJLsaLG0cf257fLDecfwhZFzEpLVbAie1COVO0lPpmob1sD7F8kNN9XZBn7+2RjSmWBqsMc7+EWqy7RtL3xZtrpO0k8wvLrZJpVRactplyMd03GVhMMHAJg2mPZ8gj/FCw3reemvcVU+Vb7aabwjdWfYZBkTnnaH5d9gat0NtydWw7A15jmUzNt1m0Tb0ES6V2lC5/SdR5U4aUn6VuFYvuz1oFbE2c3t8DdJjZTUUzT2usOSsXaT8YKYSNTbsn50vCmOHPIbQJoSeZLES/UWg0bVpXHOl0Oj8tam8Rr5b3KB7m+XW+KmSFg4a8cf8J5nHTbLshGoswIlCJlkxDYutpeo1I8KJGsucqAU7QBnb5ApIHd1cKQpX36gImfWaNvcVYbKxT5q3zHL/84A5XKvC+3fYEqjx2BRT3d+d5iHUqCwWsHENNrveMBysak1D5Ml+YL+VdrL3sgFIV0laPryf9JgZBhTjLpmGlcV6V/PpZMqN5c+ZemaCEXq/eKYxTA/0r8xVpqL6nWQb0upCyWOj0nV8V9ca5jJzGEmeHwfnHlKq3KSgzT8zZjyeA0haUR0DXwSVKWWcmzFkslD6fCO92tHo89cSHvcemxu1Esb90lpJhvjtJ8z7F2iWgXsDVXU12xgmqXx3WRhMMK1Jg2nPJ8hjvGizWAuNwuU+w6DdeWdo/h22xnWjeW0wymMvXPYRLpU61k5qlD65FlVgfgW7TRKtbC1ztRpFS2ANPGNl1S1MPqjYoKDF4LW63pCzPYlFBuO0oFK0DbMNl0rZ6/TUMWl0ldrRqmxpdKduRKuEv0KLG4CMp/SrGkUceW6rWg0njpaZLSQx41TxdaW5zSoLOTbyFezT5YzFpVLHtoWdpRfsANVHjddBc32aNjonnwhm1FG/N5db3D3qWkqtzTxT7uZb46ViIqd+7n/cslk8FZ2v/XFtbitL+WQK0q2yEFx2Mi6VWmVOVxj0VwHpMLK66HEXtzkks9Ol7n2crdrIBiaWMWVubr+huA1JsPw5aCKzWH0ahS2TAZnuYh87GKRGq8T2LOaRJEl+zkmYGTeTHBZ/zgmZAFSJc+N+EnOuxILrUyx/zvL7CafPX1sX4w5krilZwvdPnhf7PYsYq+KoXa+FlsS3PARcJdIQedL/Jik6//MKXRYGE0xr0mDa8wnyGC80lOfNuOBddVD5aczcfGOtDI33GQbx8qoZq2OI1niG5txha/wWgihrMbDWqirFd9lHuFSqkgEcla1GrHGvVHU8mJwSJTIUXDQGsMpzPE1Ut7B/9hmK0MXkVlSi3eQsIc5kz7XLRudSqT21fJa0NLqk7R/1c0OXTqM7SyuL5bxIixtUllVrMNU0fvjbs/qaXG4p/7jBqpS52YJ9Fy/zHCuuR6/XF7FPl52nS6VO3dDUmagDHP7UO2mBs6cPjLfe5pZpKmvuPAkLSaWVnHGnOnd9eD9pkXP/4xYLtHEcjVZz3BSuOpobp8ZZWUKUm/LMlDg5elpyHsdx2cm4VGpcd3MhFxn059Q/S/jQzNXS1fXpb+doMteBa5RJehJNs/f0VyooyXD886iOGsufM37NBBbnKvGEZC6fOFy0Zbfj2g8hyQ6wBDAaRshh8mJu+Lvy+hTLjy2z22v6/LVVM3Rci33XZEcxDjT2Pxkh288t9wzWgyJJPzzGsi1EU5cMqMVbF+myMJhgXZMG055PkMd4oXnFojEXieB4n2Hgc94ZmmeHrTkvCk3ui5h1+0wsDXtuwdxeWmOJLpUy6n5ItMmdjskxrLh4+RmbZk4NSly7HWAUSRP6RUtWz7N/1muUJx9tUVRFoCfJM+TuHIFxM6fRiRWNbs5gCN9JgBYngBqC1c9oJmNpaEOc8Z67coiT5xfJ+ecEcT663lnFp06OfU5WX2Ihkz+Zhk2iI3BMQAsobXpMru8mTWsIDHMzJR8/kFDLVb86LmtDiHFL9NhVkqVL3/+4ZQM9jUSZShTbDXlakuRrLT8+WvLfFieDItyi59zGtlQqBv1SJA/JR1tV6ug0Qx7XY2hi44vJRpdMqjXKFBlTFgVTQYdsuI0FC4Ns2ao8167j3BOZYEWqr82bwPnxcVsR4+lQyEcXa+v0CutTLL9sA2+cG32+HbhYhQXX2OzjjmJ8XWoFIRkGMdS36G8Yr4094ViqEKIcNO6ru5aCyt/OZDGmcpOcytyyzgryxBfqkyWe+l4pq6z2izeuu7Ud+6LWQwRJGysyeV1v8TvYqupUf1JQf6oFzdZW7ZdOyjwESnLlpjyV81CKEUsmWkEJVcsyG0mo9azEyxRqvJVBEW5NToaN+R8VLd97+N5nUAuV9a5qETLRpKaUQzAAXYhnEiH+uaobVMJiTxEsnVGshq73d7Wx5sl1Qi0uWoySyGf5GWsxd326PmJOkTj8dEp1a1Eaq2Kww7XmQG0E1qQhswbW3bJijHtedVNli4hz0wxyzDYJ0bwhTnLUdSLV5M/TNbpJLZLA0yl1lIVsLpdGN4cuMcXJn6ezz0ktksDTKTVXg32G0+KSetEoP96FSWxy+Jkst5JVTH6tpfXLZJ5zgVXnHgmBrn5in3PVMWcqcfjpOs9Y+Lnr0yk1V4Pdhuf33eJ60VaJtJhcmhWvpsnlZyzMcK1FYvHFoLGmLDtopR63GEVStLxURTagM8Lka02yVd3KmxRsbDPjkOLWOylJwcCxCuOQsyjFoF/QMA7PKt8DxFY6ts9kW0yGUaq7SKbrsRjhWsU1poflTwJfNCEt2XYaxuKcZ+28YlyVwa50sXmK4nV9OsZVdc2bdCxx1YTrTvbbJ1tE54GLDTZAps9XVdpxiVuDFYS2tkIF2S/qOWSMrV3EMk8DxzKrey/en9BlDfUig8yvMcfVMYSoBlWP48otHqJSjJu6saiqX+1v7JxXTOoSlzJ3Pe4YJ7PqJzBvA7UrWvnPkVR4y32GbmdoDh22NI3OT9xV8f20kFWSZKw53DpdHxEkz1ycTqlV1doy8uQMqXZHHCuY6ZQ3L4Dj/MP1uKAGs+T868iDhWsOEYQ86iLT1sKt0zW6IHnm4nRKHWUh28ql0WW4Zcwy3DqdfQbJMxenUypTib3dosVN1ojmEpNTncRKE4eteEdgcZjWoi7JLf9TNTUpqu9A7DNTv3mDGe6ervN0qVSmEru9Nd6MnqwabWhO9paV+ivLYzbJqd67+O68pabyW5YDwAYLyVjUvEiVqikWQNeZFyDFpOVe6iDYpCUngfScSSU2+8mg3wx1s4LGdZo0t+Fn0ug0ssTRtDNfVmAVF+c/ed2yux5TalB6/7uOYyxJTe331hrsKl7BJUUMP1dNKjJLvMXlYd7OJ2dcY4FPtD4dVzGWn7eB/u+O63Rsogq5eJ8f6jHTXSTcGjQNSaVSknLzP5PeJuhV78LYDWp9sarfNgo8Nu8G9dLzYG2RLTYh1YsRdalolvneIKEGaFlXqXLH+cQc5q6TjnGcSVch7DPE1WHsmpI+M55/Lk4R7ePFYGD/21/FIu65Xlu2JCju9qjeNu+qNajdvpfZAzZOO9cvxOHn6iOkXSz83PXplIprrZ9rdS5jwu2bw9yDhLLja/K8Vj2ppiMiUHtONqddTF6SHGsVsTBz16drdHOKxOGnU+pYO1lbOo0uQyy2w7nr09nnnCJx+OmUylRib7docXM1Ytl9iJdbcXxRXVyerN0OG06ymZPWazj2manZuJOcuz5d5zmnSBx+OqUyldjtLWMHpX4vaaT6WWN/PIAyCiaDqSpGkCe+yO9aDjZcewkZ5NEYlJen5ZgyuXsQGnWpJ+5B9/xFKDdzcbpOJqNLuHUKpZL+hL2XvDGf5W6+LxpMNLZPdV+xJRT31hI37RmGpjF3IfNrRjjWV/Jg+SJveTZUaqAvXla8KgwGVmSwm8w5FDFcnGh9iuU362RaFkSfv4q25QG0mnazFYSlkxm6GrXfVZqWiry4GJQKpcpK8qHLSoDop+ZvyRiU+Vlq1B6LkQlZfMCqam3QvjJYwq14MpzR6PBb7DNMVoGl82w8Qzufw5ZsS4s0/amzULMUL42RmkCHRrJ4oSnIZPX0H7iomiKcpY8ItF0qFbTr6iKZoAzk4x6njbRzUzQ16lICSKm8XamZqCcpVVycj7TIFz3cPWSuE+S0SEhPEnBxYSFAo8tTotHl+XB3LQFaXIaYZSAOk58ksmV0TpIstu4GmwgZGofcwj7z2BdtRhGYhuUZcjdDwGJgSRwtEtWzZfIscit/YlMsUgNhYo0sD6ia9eT5ven2PUP+cVTLjbXYQuau2/OJDWnD9ZwicXj/SjHob6j6UySxdNqxfeo6mG69zqGfHhvLH5tx4rQX7CG+CKuwcfINIbHVxaWE67XuVhruwwMmzY5KORBY1o+BTBK5t/Uplr/BUE+RhD5/VTXNPdsKnc9w0WwFoe43KXrup9YaqzQtGDkzgtd7I4Uua64Gw2A3ZyohfC6HquHJUBiEGS4kfJsdg6TcyZ/xZLgqk52Zs88wCTBvaUONN56hHemwNWniDQLrLR0na71goAXOWfqIgMWlUkG7fi7mJihthreEw+QUraAkk65piaUpjmXdm0hu+bm4ZSBJNLGwZFUpToJi8ic9SSX4XrOl0eVrdrKVJYE0ujxD7sYEaHExjfF10rjGP8NyK16y2tvgOMNMSMHpzVjTPkOwz3y9ZKwl3LJbY76sZneD5JmL0ynVjF7Zgux7r6GymnVTsoFQaOZCKlR6tWYS9eTKNBGvzeOWPJ9D1o+LT99rHKIzWU1JjUz+PF0nM6lFEti/Ugz6kxbrIFDbZYk1jn8G+4wfXVftwy0uBW36JSx/bOR5H9/Bfsap9oRYfBS2eScUn4eMm08Scpb1KZa/x2J7Tkufv6p2LJ2P2nibFcQgueWcGIl0yIJikHDu0WQp19jJGqTLmsSiwPGXIpNRKfycy6F2eLxbG4QZbLj4GD2nS1zu3HWYDM9l0kO4hJyTf0DaXkhVYr55tpnPS/EMmeFW4xna/ywKRAQIQMABgblh+Pbt2+21e/bsWb1C379//+PHj8X8FUcD/5cvXxZjro1gmSJ//fr11atXa3MmPgT6JECj67NekMorAVrcYs1qE2oxjiJ8+vTpw4cPQ0wtFO3j8tzGwbhQ+QEcMtEaS9IsBPtshpqCIDBJwNgBhrR6kNCsm1I3axFPCyV7NxsUOfvF8+fPX79+ndFibjmfSbL/1o0bN/Llvnv37unTp/sLIoeTEmDQP2nFWcS2dNchn8ePH4drdRrqOsLPshf37t1bzFD90mKcnRGw/DHAt2/fLpK3bJaOc86EyNIWvcS03JNsmUwmbxW3YWOD6nx9iuVPWouPQKOJDsperc8fV7G6iLyrwThJ7RDjszats9TP1BZmMv/Jl2S06NMiaDL+/kC6rAzDBw8eGFv9UQYzuSGgdqfti+JjdAaUg1vsM+Qr0d4Q2jxBwGErX1/chYAHAt+/f//8+fNYE2N/NE64M0Rzgp05ZJKHrjMTZ7gln614jbEY3xhBzzwWtwyU1YsXL4wZEg0CnROg0XVeQYjnjAAtbrFCjdOb+A0/4/bWUHScMC/MqmzzWZ3lLvZ5lppCTgiIgHqz+/fvt0QRn8KSKVdL10ePHmUiOLulffD8eKGH3Hfv3j1Ea1lIfm2rVa0ehxwiG4UeToBB//AqqCeA/WGYvDb1AHiQpHZnZewJaz9cxPLHhpc/vGGInx/pxnlaQh4+fLgYzSLbYiY7I/hYn2L5O82g5+T0+Wtr5+bNm2uTVI2vGszP2EPp+VdEQrTiF5PdoOXgzM2S0GXl0Rm9qLsyGL0V0Oxlszy9s9xln2Gxpia7pnGq+EHAqgltnHCcbRwyZIvDVsyEawj4JDA3QTnwbYBJL+ki9OeUncxckWscsmXptbWlteE1r0ktCITAsQRodMfyp/SrEaDFFalxjf7xW+Cr9vH1rMiytaH9sqoe6kU4FM8E+yyOlAwhsIqAfX2n5Vj7s5G0wWrpP6Wytoav4wa0+LzZsrpcZSerIi9uMkp+vSG2Kk8i+yDAoO+jHvdoobYf3kXUAFTvnIwg5OQRHeHucLHKMpO0lp+r8ldk97uOOkFz8UMHqji7R4ilFoY4ltWWZLMfpWwvunjM/tenWH7xSj9dhtfs8yeryb7mmkxeI9C4XtAi65B5+3iY0KqwqvMNXVbezBZXoEPyoxy2xsLLYBq/bDaW4XQhi7Vs7DcqKX6WfYaWMzQctioZG9lCoCMCcxOU8VSpmdD1HLbCu31GXeLntcYki9H0KNcycc9/YGKxFCJAoBMCNLpOKgIxLkKAFrdY0ZYhON500LJ/7fMDPY7K+xzIA+yabtnY56J9EgECnRA4aiWi/tPSS4vSRdyAdJZYvufUgLJ2kCprY4sHSGtXYZXfc1nxyO1AAnnTHQvG3suYydlD4gct8ey6nl6W9+DntkBLSYXlJyQtT/ssn7NMsjX+tGwvWyQ0FrctmmXmE7egPtenWP622veU6pp9/llqUE+jLEOk1DlkGTjuQGr3zOMS81V5tWmqFpjGFdwhTs/fvn1L6qu2wSTFOfjJPoOlEnuboR3psKUptV49X/WnJHonQ2OP/iwoLVVCHAi4JzA3QZkLbwDEsqLeJsZaL7RKEBb9l6VdjYngNmikgsAeAjS6PfRIC4G1BGhxa4lNxo83xLct++Vz8PHjRy1kkvw1w1H4ITsaiSSH/MQ+D8FOoRBYS0CfnzjQByh+2JORXP3Jtv45k2dvt3SKWDweTYqX9w+eTFI8cLEitLC9zoloxfGeN0MG/fPWnUXyxV13PUsLx2tpl95y1pGl3HwcFZSPoLuVdvlCuVh+QKELvaNiAVJvE9iSsyTs/12aeD6wOOzGVRCua69PLRUdhNFFpZbIfnsMueA1fX5BmEdlZVw1hLG7pZyJl1iDN1Loshbr1+iwdYjBfP78OZZ/gx9znPyC1+wzFKz0ljO0fxeUe21W6qb37xLqODK1Xj0X0b+136FZqyDxIdAJgcwaSR+ylQN+ezkPKXRSzQycyfjGQG0ZxF35XKqj+M/JQzgEGhCg0TWATBEQCARocQFFuNAaJOzd7Nkn0mRm2PrXekQZ6gHS/qVNEPIiF9jnRSoaNXsjoLctDxRJpWvb19L8tZ5SL93PyrE4tMUnshpZqn4rxKiRqkCS5Kvs8ePHGg2NGRLtmgTyJrSZCXsvm9HtTBi/gmh8SLyzRCW3OGyNT2XYX+6eHHxbvmXnU/QsblXbIFu+kqmctQBs41O4TQuX61Pflr+tok+dij6//+rTIksT8kU51TbbP5CK7UcSNps2LNIIES7YZWmJpzE0cY0KQMLFIQYTzy7kTiqP5CAPFxYC7DNYKFniNJ6hHXnClgXHYhztXmnCrRYrn8F//vlH+CyLt8VsiQABTwQyuxVqMkdp2klTXXyDZBsf45aBnE235U8qCJyXAI3uvHWH5GckQIsb11q8HzE+ImscfzFE6xHtdOCttQhqHAH7HDMhBAJXIGDfoze++HtGaDqLMR6PJlXoR/1FSbSVz076ZCUSGAgw6AcU/i6a+QHfvHlzkV54MWMxZpsIvi3f+PJ8vYWS8WOLia9Am6q3lxLPB9ysT31bvr1yXcakz++2Whdn7IPkxgOPS6mZnEAvF94e3khJtLtml9WnwSSHYhqFTCr0yj/ZZyhY+41naKd32ErQy3lLb/XphP8knJ8QuDKBzG5F7K3cGFElh6212a6Nb6RknHfGPb4xZ6JBoDcCaxvR2vhGfWl0RlBEOzuBtS1obXwjHzct7v79+0aViWYhsNbe1sa3yKA4buzTqC/RIHA6AnrMY9wT13Ip2bE9nbJzAi++9qqERZ7azgmwKtwiiTT6/v37qmyJfGoCawfxtfGNcBj0jaDqRWv5IM04dlTti9Za8tr4xprqwfKNH8M11ppR8SSa3RXMKG2Sf/uf3a5P11ry2vhG1D1YvlFUr9Gu1uefqx6NtSMf1qoDZQItef5oFDLJZO3PtV3Q2vhGeTrvsoyr8sYGkzgUWlbNxuq4SDQLMcvqvg0uiySd7DM0mKF5c9gabEgdzd9//111PdDGWCkFAkUIZNqCfLmavRWR6JJMgyzvySU5TP5ce8722viThU4GJgpOxuGErUksBJ6LwNpGtDa+nQaNzs6KmOclsLYFrY1vJ+OgxdWDY8foLOZapGvj23E5sE+7ssSEwBkJ2Hfqkx3bMyo7llmvvWbeqhriaxVv3OIf5188RJJkdhVCccnzmBDOhUsCawfxtfHt0Bj07axqxLQ8aKlRbibPzHcGMqmMt9Za8tr4RjEU7XDLNx6vVWq/d46MhYPSGqWdK6VNeD1r2S//WtnWxrdLaKlx9tvtPNfGvFqfv5bPsfGHj9xZZGj21R2drhIfWKAFRZsP1K7tgtbGt0Ae4nTeZRlX5c1WefpeZ2wwqhe7Z7a9UhzHZJ+hUuXW6yJigX06bElDbScxM4trmmsIzBHQcHvIW8uWDd85mTPhxknGkIMmTPUcYy2zscVt+oym3IJAJwRodJ1UBGJchAAtrmBFd7jVWFC7Q7LCPg/BTqEQOCMBe3ehHVvt255Rx4zML168yNwdbrXZE1wUI0SwyOPSuy4Q4CIhYG/FSsjeS0LP0896u2pjSkbXn6pbbVh+qJf4kWoIHF9YdkfHqewhxu1lo7T2cmvE7Hl9iuXXqPEz5nm1Pv90dWRsqpbFSBHdk4KM4u0velVBV56mGkE1c9hKCnry5Ml+Y7hUDkmLm9Tdsq6fTFgp0CLP4fsMbWZobh22ZDry2eLbiJWaENmei8C9e/fyAj98+LC9z1ayYi/lK603Cey9Z9UuIlFwsgqqvvY3WSKBEChOgEZXHCkZQiBDgBaXgbP2luY/a5MQP08A+8zz4S4EIBAIaLvGslwa4ltO9Q8593+hpffXr18X5bRsXC5mUjCCRR45Seil3oKFklXPBBj0e66dZrJZeoZmwoSCqm61YfmBs2UsC5HrXRjd+DqRNs+h5/Uplp+vu4vcvWCff7qaNX5LR11im1dikqO8jO5B+7HTZRkZalVuadcymDZfFo4dtqo60hn5nCsa+wz16qvNDM2zw5bqRuOTfROwXl2SMwSOJXDnzp1FAdTjPH36dDFawQgqMbwFZXexsgigkcmistxyW74UMil51df+JkskEAI1CNDoalAlTwjMEaDFzZFZFa41Qiln8VXluo+MfbqvYhSEQCkC9v16fcbo+/fvpco9PB/j66GLr101VsQoj+Wl3saSU1w9Agz69dieJWfLQ76z6GKXE8sfWBldoMLer51wjZhGaWsUbcyz//Uplm+sSsfRrtnnn65CjYss45Jkj/rqNOKHX7IfuQftyXBVWrosIy6jwTRY5SVv/hgFM6p5hWjGRm1c1zcjZpSngQXOqdxshubcYUt8OTRvzsgIvw4Be5enOVMbX2nB11NSbbvr06V///235k9lq0OvCGScwLRZoLO1ajuodbIlURYsuUFgjgCNbo4M4RCoQYAWt5+qxbd7fynXzAH7vGa9ozUE1hLIrNfGWcXv2o7vnijky5cvxq8y9fbyod5Tt3DWE3HpaIlJHB8EGPR91ONmLfqcUcePhzerlk+I5ef5tLzrZve1z9aUVCWWnwC52s8+rbRBn3+uijY+EH/37l3tV2IS95H2/jd0WRbTffDggWUkbfAOVeKR095gLLi6jcM+Q72qaTb2+XfYanNSWT1TIGcI7CegQdeYiXZXf/vtN507VdyDak4AbftW8qyXCvIG07iune5hzqF/5civmaLUNB4POyc24RCAwJgAjW7MhBAI1CNAi9vJ1ujOvrOUyybHPi9b9SgOATsBLQMtW8NDhsnXNOyl9BZTE+E3CwAAIABJREFUj0YsIolMh8dAGuvLjXedpaaIIwIM+lc2gyvPqLH8Tizf+EnETqTNiHGW1oTlZyrR/a2zWKn7isgrqEWW0b2g6qQ9cR/ROsL+jDKv4Kq7dFkWXEbXqMQDz5KzPY686+KzMPVyV4fLYbs67WOyz1CPebOx79/1dOgkZ7VquWvETb0TwRADAi0JaIQzdtmSSu7S+tMs6tmzZ0pYyaGqgfryBksO0mxQKEVA4MoEaHRXrn10b0+AFreHuXEDa08RF0+LfV7cAFAfAhYCep3GuErVqVTa9D/vyjTQMHqe9Xa81iC/pLIcD6Y6ff78eVCZiysQYNC/Qi1P6njxZ2lY/qRVJIG1D7/59u1bUuJJf55ofYrln9TG9ot98T5/P8BmOeihnuUcEzls1fsETT+nJdFlLRqeDCapr8kkMph6q7zEG0wiTcpA4BwB9hnmyOwPbzZD83/CliqDjyvvt0hyODuBDSOcVtRK9csvv2hbXOdR6VOJtU9JPTtk5IcABCAAAQhA4CwE+nwWfhZ6yAkBCECgCIFVezV6p6hIoQdmkrxonpGkz/NCjEOnXpjUG9IZ7bgFAQj4IGDsE3woixZjAsZjF8cJCZkkQIOaxEJgPwQw0X7qYlES40fuqk7aE/cR4xlOi6oRoQYB+WJaFuZ6XqwTy2oIoOfO8Xtc6m3kZlejIK95ss9QtWabDX+XcNhq5v5W1SbIHAJ7CGiEswy6k0Vo6ibvaX0qUbvGg/OWjq3SGDAZmcC1BHCDW0uM+BDYSYBGtxMgySGwikC3Lc7BMS2rKoLIkwS6tc9JaQmEgD8Cq5aoDhy27Co02xNcZVR2N7KPHz+uypnIEGhAgEG/OGT8dYojrZFhPcs3DgqdnIDV58Aa1zjr05jG/ut6lr9ftpPmQJ9/roozOkglxxqV0lFuPfHxilr00cXl2R7eZT158iQv4XC3ksEkX+c0CmMR+CJx2GeoWtHNuq9LOGz1PyOvakxkDoGBwMuXL/ejGJy3Hj9+rJO3fvrpJ/mB6dxUzcAOn1LsV40cIAABCEAAAhC4CAFe57hIRaMmBCDQOYFVO1/2Xchutbar0OcjMbtUdk27rSwEgwAEFgkY/XUW8yHCSQkYl1TxM/samhrzN0pbQ0JLnp2LZ1GBOO4J0Oefq4qNDls61qjGc73ErccozLkIO5P2/v37Fj+Kz58/1zjII3HY0ueenOGtrY599W1f0deWOc7fLpVd0zj/PdctZ2g4bO2pKdJC4EwEtBueTJX2S68RWp831iexNWXXyZka1+W/xecP9oMlBwhAAAIQgAAE6hFgq7EeW3KGAAQgsIqAZV94yFBPZGvsDq+SdmdkLZ+NOfQ5Ttmlar+RagRLNAhAAAIQKEXg3r17lqxqn7ClV4stYtjnG5bcisexj7DFiyZDCEDAJQE9CjQeZpz4yuynkXydTa4Y+kTj/mzJoTYBo1+dHgeXleT9+/fxUG4Uo6wMZ8+NfYZ6NdhyhnYJh61Vb20Wqdfnz5/Lc2X4YzQqgpRMihCQN5VxorahOG2ga1tWA7ZW7HLekuVz8tYGjCSBAAQgAAEIQKA2Afu7O7UlIX8IQAACFyew6oVF+0Zkh1T18nq8E52XsM9xyv6024F3Xb6CuAsBCIhAnz2VBKvtIUTtDwSMO8zGE7A2UzVWt1423lxEg4TdtqYGulPEWQh0a6XGTuAsnAvKaXR8Ke6wlTj0GMUoqDhZbSNgrKnaBsP3ENdWH/sMa4mtit9y7Pv3KsmIbCSgPivsxK3afzTmTzQIbCYgh2W5EtZ+4VWrcZ2nqj/JqQW8Bvuzey7qzQA1av1JNS0D4n8VOFRH7T2IzZVOQgickQCN7oy1hsznJXC1Ftfy/ZjzWkU/kl/NPvshjyQQaEDA7gMkYcLKq4FgxYv4+PGjPc8+x6lVm5WqrPYvT9oJE7NbAgz63VYNglUlcEbLv3v3rsYFy16otKs3IlgEUN1J2qo1uDPzPsf9nUpZkp/R8i16EQcCPRDQ8zhLL61J+/DEsJTMb968ibN69uxZ/PPU1767LJ3B8fvvvw+PdPPV9OrVq1JfLZSzUfyoWt4U9SYMeaXOe5d9hqp113KGdhWHLcvIVLBS421E4/nABUsnKwjkCbTx2QoyaMTVn9qgPshYaiAPmVe60ERB45zE1jvcas5xi65UItlC4OIEaHQXNwDUb0yAFqdpSWPmFGcngH3aWRETAg4IrHLYWrUX2RucVYtKB+PUKn17qyzkaUaAQb8ZagrqioAby9exVZaTNrS5Wun5q56dW2pWT6At0Q6M42Dct9BzY/kWZYkDgR4I6BiF5LyrSanUk+uIh8lbawP1yZ3Yj1ZHOcgNaG0mncS/YJcl7zqLw5aMqtRzXj0yjqvbk3tfrFfV61XrbgfzjVX67iffkthVHLb214o9h2SpsGr/0V4KMSGwh0Bjny2Jqona48ePNZZrDO72tC1h0YxEflqNO/09VUlaCJyaAI3u1NWH8KcjQIsLVdby/ZhQKBd5Athnng93IeCVwKoO+dTLtFMLv8H8Tv39yg36kmQVAQb9VbiI7IaAP8uXK4DFYUv+1pW2grWFazGP/h8Ar5oOWVTuKo4/y+8KL8JAIEPA6LClJ2JyTiriWZX435zx83ZX7rJ0GqX8GRbXrYrw6dOnIkdXxrMIecZUmi1k2oiDW4v15UDHWIXG+wwtZ2hXcdgS09ixN67d4teJufBJxOKEybAIAc08nj59anGxL1LckIkGD719pRebNBIXmQIWkU2O/zqp1eI8biwueN0263aMghENAp0QoNF1UhGIcRECtLiLVPRJ1cQ+T1pxiA2BUgRWveF26r3IUws/VPeqzUoH+pYycvIJBBj0AwouLkXAseXrYa0efCSPQsaVqx3X58+fj8P3hywWrSI00yjyUHm/tFfLwbHlX60q0fe8BHS6oc64svi26mmdnhXu1FRHmcTdsp6RlTq4a6dgluR0WQMl+djp3I1FYvLME7HFaPkIyiF+fir/wnx87k4ScLDuZp9hqNmrOGxN2nGlwOSUfj6JWIkz2e4noNWyZmzyoIrHxf3ZLuYwnGKlllLpQOxFAYYImkHKXy124jYmVDSt9rUloX+HP40oukhc0Nr7w9nlJyYEDiFAozsEO4VelgAtLlP1wbU6E4dbVQlgn1XxkjkETkTgOh1y40X34Tbw7du3w2VAgE4IMOh3UhGI0ZjARSxfj2x/++23PFs9Six1dktSkMULITnuJcmhk5+epkMXsfxOLAcxILBIQP43lq6yiMNW8qCt/9MNRY8uKzEhfevQ4rBV5FS2xGBw2ErqwviTfQYjqG3RWs7QcNjaVke5VLETseIlPhy5lNyDQHMCcnLXslmTp2R0rC2IRpFffvnlr7/+OsTLXqeLyVXLMlWNOci5TWeDyQWTF7NiLFxDwEKARmehRBwIlCJAiytFknxqEMA+a1AlTwhchMCp9yKv5sB06sq6SINqoCaDfgPIFNEhgUtZvvZ1Lce36MsGegZctrL0lH3xVAm9bcv3lcpiz+R2KcvPcOAWBLoioF5aDgeLM3N1p2rCOx/VJU8YO/e/ocuaM1RVXFKVkzEVZ8+pbBrE4+ezmksce7rHpI6nCGSf4RTVZBHyKg5bavwWHEXixEsFvodYBCmZVCUgn8JXr17J115uWwU/C2iRWe9gacXecuWsjytLzXgqkJdT01lNUHQIGU5aeVDchcAcARrdHBnCIVCDAC2uBlXyLEUA+yxFknwg4InAqtPvT6344mOSU2uH8BBICDDoJ0D4eREC17R8HWG1+IERPdYt7rBlObvF8sj5IsZZVc1rWn5VpGQOgYIE1FsaO8w9DlvJ5+3kf9PtUSZ0WXnrauOwlQzQejydl4q7cwTYZ5gjc7rwqzhstayY2GFLX0lrWTRlQWAzAfkva1KlE6o1UuovNuPNeVoSyheqzTlb8trUxNTukabDtDQ12TNJtahPHAg4JkCjc1y5qNYhAVpch5WCSIEA9hlQcAEBCFyWwNXefL2avpc17LHiDPpjJoRcgcCVLV/vuMpnK+8NoA+S7D+7JTYk7WAv7vHq6S/v38bQalxf2fJr8CRPCNQgoIdc+S56KHTnR+6S78/26X9Dl2UxMA2dOokm+ZLYOOHOU9n0DDrkqVMzeA4baKy9uNq627G+/7O27omfJyDn3DjC4vslcWSuIXA4Abm96xxLTVz+/vtvzbHkCN9AJJ2zlTSc4oU+f/5cX2BcXMkP5cpVS+rLfY1ZQvGKIMPrEKDRXaeu0bQHArS4HmoBGeYIYJ9zZAiHAAQuReA6Z4ldqlpRNiHAoJ8A4edFCGD52kxe/MzI48ePC9pD4hkwzlnyqF7G4YQUJIDlF4RJVhCoR0CP/PTAy5J/7ENjiR/i6Hli7N/Tp/8NXVaor8ULi4efMnnx4sViVpMRkvPYjMVNZkUg+wxubACHrcJV+fHjxzhHTtiKaXB9IgI6cEuLbb389M8//8iq5RG/uPDeo53O2dqTPJNWk0W5hBuHfDmoDa5afC85g5RbEMgToNHl+XAXAmUJ0OLK8iS3sgSwz7I8yQ0CLgk4fj/SZX3ZlWLj2M7KR0wGfR/1iBZrCWD5gdiHDx/yz0F0FIce0Ib4ey60X51/SCxfAcmzpwjS5glg+Xk+3IVAbwR0yJZFpM0OW0lC48M4i0hF4tBlrcX44MEDjaSLqTTU6sDLxWjjCInXtdE+x/kQckECjvcZcNgqbM/JYqCqj0th0ckOAjME5PAk93MdgiXnLfkzvXz5UiNoWdvWov3Ro0cz5W8PfvXqlQ7Wir375/LS/OPNmzda8OOqNYeIcAhYCNDoLJSIA4FSBGhxpUiSTw0C2GcNquQJAX8Efvz4YVfKsmtsz61xzFMLP7Ba5V3nQN/GFnLq4hj0T119CL+ZAJYfo9MJLn/99Ve+89d+8rYnu3FBeu6ubzXEIcm1ZNADGsmThPOzFAEsvxRJ8oFAMwL6kkzep3aQZPjI3QapEoetrvxv6LI2VKiSGCsxcb2ylKUHzfETWx3/xpBt4TYXJz/1mkvVVTj7DEN14LBV2CwThy2cPwrzJbujCcik5VmlWc7gv6XDtwb/LcuELy+7ZnXyl8rHWXVXJ4QZT9uW85kmo3IbX5U/kSEAgYQAjS4Bwk8IVCVAi6uKl8x3EsA+dwIkOQQgMEng1C9TrhJ+lR/bJCsCIdCMAIN+M9QU1BUBLH9cHdo01kZxZotYo5s+brDHZ0vb0Xo1d1x0HKKnM3r3OA7huiABLL8gTLKCQEsCRv+bxPXKImHyebuu/G/osiw1OBmnnsEkNtbbeWyTNHoOZJ+h59pZJRsOW6twLUTWGx7xtlpmfbKQEbchcBICWgAP/lsyfrnB6pAqfTxxs0tvwQ8jSqr84dgBsGYeWu3jxB2AcAGBbQRodNu4kQoC2wjQ4rZxI1UbAthnG86UAgEfBPTmjF2RU++xbF4m2/nUjhnvdy2WderKWtSOCIEAg35AwcWlCGD5c9W9+O66DtW4d+/eNp8t+QQo7VzRCtdQq09D4K2VQbTzFpa/EyDJIXAgAaP/zbt379Z20Yn/jbGgBijosvZA1oAuH+vFHLRCXPu949hgtGZk1F6EnI/APkOez4nu4rBVsrKS47XKfjOupKDkBYEKBOTzpEOq9PFETen0QtWGmZlGd53dtV80iRGP+pkMJWSREjNFcAsCVyBAo7tCLaNjPwRocf3UBZKMCWCfYyaEQAACGQLXcdjKP2NOEK36KECStt7PVVLhsFWvIvrJmUG/n7pAkpYEsPwMbT0dXxzZFUFjxKrnu9pqVs75F32H7ycseoxlhOdWngCWn+fDXQh0TkAP73T2lUVI45O1ISud4xA/Flf3rs8vWkqpHYcuaz9h4xPeVV9FTJ7G6viP/XJePAf2GdwYAA5bJasy/vCq8j37/tRP0Z8WRSVJHZdXpNNPbpQ6DudsyXKL1tCr/dy1I67xWKzZgv/1Lx1zqvcAMhHCLby1AoqqFy4bnUulNpsBjW4zukoJXdqnS6W2GQAtbhs3UrUhgH224WwvxWXn6VIpe536i7n4WDdW+dQvxa3aIFqFJUZU9XrVCVurNo6rir02c5edTA2lGPTXmhbxfRDA8jP1+P79+/gxv/Zd50590IAi7yvtHi+6bclVS8w1hsY5j2XQ02K+nzDGUjAEyy8Ik6wgcBQB47fn8v1tInwS2ejik2RS/CddVhGkcnqbG8fj/OUXIb+9OCRznTz/5Rn9wGrPYo19hoy9nesWDlsl6yt2JVa+592fKgmFvLohsPYs0/2Cy21fB27JbcvovK8StTGtBfbmorXOT4b8uax0nmfizT0Xk3AIQCBDgEaXgcMtCBQnQIsrjpQMCxLAPgvCJCsIXIfAKs+kVXuRvTFc5W22yjWqmaacsNUMdf8FMej3X0dIWIMAlp+n+vjx4xBBW8Had9Uon9kT1iNeuW3pIaWOY9EGsvDK5UvbwvpXafW4XR5dN2/e1E5vZljU8KrvPChyKJqL4gSw/OJIyRAChxBQp2pZT6nrVj9slLBDhy26LGPdWaIZPfCMz2Q1xMfLf2PmFjmvHId9Bje1j8NWsaqUN0zc1yjfVe2kmBxkBIERAc1RtPrVElceVHZn51E2GwNUqAR48+aNMX0yyTOmUjSplj8cO2Qlx3C7PCEVFxCAQEKARpcA4ScEqhKgxVXFS+Y7CWCfOwGSHAKXJZDsouQ5nPqluFUfaVrlGpWHVvBu5nn5uBQ9EBoHEuKDAIO+j3pEi7UEsPw8Me39hjFd+67D7u6wJyyHKr03m0mud+B17os2dX/77TeN9fpXvl96+pt8zCTJQW4H2t3V019GnIRM2Z9Yflme5AaBYwkYXWSMT+jU88cLBHnoqts/VkG6rLL8y57Klnw80WiNZTXylxv7DG7qFIetYlWZHK+lfFe1k2JykBEERgTCQKj5k3GyNcpjb4DOz9Sms8WFf7MrldFbS5qoiMPnjnuBkh4CHRCg0XVQCYhwIQK0uAtV9glVxT5PWGmIDIEuCISHu4vSaC159kWc/aW++MnHIplmEexuZHZNmwlPQQUJMOgXhElWJyKA5ecrK36mq+t4yJZDlQ5rkdtW5rStfObJXbl//fXXX3oqr93m5BY/ixPA8osjJUMIHEjA6CLz7t07y+d6kkeNxsyrqk+XVRavRnPj2L34OSNZlOwqiKcFI/7WgcbOC/vqm32GnairJsdhqxjexMvE4phSrGwygkCWQPxCUjwoZhOVv6nRXYvzxaahMcMyHUzkkzt/rGZyN/6pGYaO2o5DuIYABDYQoNFtgEYSCGwmQIvbjI6EDQhgnw0gUwQEXBLQqRh2vYw7xfYM28e0Pz+wu0a11MLuXZc/SaWlzJRVnACDfnGkZHgKAlh+vprEJx4jJodsPZdVNA1wL1++3DZM6Hmk0ioHuX+xtZuvkVJ3sfxSJMkHAp0QsPvfJM5YY/nlNRsfYqKnfof3zHRZ42raH2L0w1s0mCRC7Oe9X8iL58A+gw8DwGGrWD0mfjCLXinFCiYjCKwhoPXzBneoNSXk4mpGqFegdDJ2LtK//hVP9fIxw137AB/OGwtpuYAABDYQoNFtgEYSCGwmQIvbjI6EDQhgnw0gUwQEXBJYte7b9nC3K252FYwvIzXWLn4Yny/armk+H+52SIBBv8NKQaQGBLD8POT4PXa5VWW+OqKd4UePHsnj6p9//tFrvUr45MkTjRp6khJvF+taIQrXc2Jt5Cqm4svPW2mVQ14Y7hYkgOUXhElWEOiEgLFdJ+41Y+GTCEa3nnE+BUOMqqlEHhHascsPz+LtoAVs/nWs2GA0ynNGpr0KFmPaV9/sMyzCPDDCvw8s21PRWmYk6tjPoEsS8hMCtQloW/zA4VCLdo3NeZ9f+0bwwErnbRqT6B2vzK5BbfJ78lcnE0ZTTWi0Q7EnN9JCYCcBGt1OgCSHwCoCtLhVuIjcmAD22Rg4xUHAE4FVDluHv7G9n/yqjz7oPauunklLHvsHFBxU1v7qdpkDg77LakWpRQJY/iKi+D32e/fuLcYfImhY1N+Be9RGOS8bDcu/bNWjuG8C6njlf7P4NE0R8scZxv43Ina4wxZdVj27VeVanOHkBqdDzibFkC3FJne4tUwKed5ANWq78Owz2Fk1jonDVhngyeCkTC0+p2XKJhcIrCRwrMOWhNVSXD6/md35tR+AGDfAOSSWicVc2mPDtfcRq4nD1rHVQemxNeZp0OjyfLgLAQsBWpyFEnGOIoB9HkWeciHggEBmSZhoN/lxpSTOKX5qb9rYbeo0ka7cnuId9jxqN5WVV/Oad43WKzgsA69pIV61xvLzNZu8x85L7HlcJ7qL5Z+oshAVAqsI6GjDx48fLyZRJzC3HpFfTvwuh+b/h79qQpe1WKGbIxgdtvQEc84Z6MWLF3HpOGzFNIpcs89QBOOxmfBJxAL81QfF75EMOdrfJikgAVlAYA0B+7b4mlzXxdWkMJMgnu1log239LXscPRUPrIOplrla5zPjbsQuCwBGt1lqx7FDyFAizsEO4UaCWCfRlBEgwAExgSS57vjCHGImy1duyJ2B6kYVL1r+zaCXcd60pJzDQIM+jWokmf/BLD8xTpKHovcvHlzMQkR+ieA5fdfR0gIgc0EjGcBDP43k6Uk3lGHz//psiarqVSgvPGM7+QkhjEIIA+KeC2pszxO+hGkUjxr5GNvg+wz1OBfJE8ctgpgnOyD8AspQJYs6hBQj6wZTJ28rbnKNz9zCt2qE7aSfYGMBPZP+WYysd9a5XZmz5aYEDicAI3u8CpAgEsRoMVdqrpPpyz2eboqQ2AI9EPA3oHoxZu5d7v7UccoyfAJEkvkeFPbEr92HJ34ZSnCU2VZ9L1UHHubZe/lUobhXlksf7GKkwFi1abuYuZEOIoAln8UecqFQBsCRveOyWfferYYL1X0mO/wxRpdVm2zMZ6eO2kw+lRiLJ7R9uIkXC8SYJ9hEVH/EXDYKlBH4z5IW1QF8iULCFQjEM+oqhWykHFmC2/Vy1h2XR4+fLggU9Hb7FAUxUlmHRGg0XVUGYhyAQK0uAtU8olVxD5PXHmIDoGjCbx588YognF32Jjb4dGMO9T2DraNRkZ5jNq1kZlSyhIw2oAKZe+lLHlyO5YAlr/IP/nuAe+vLhI7RQQs/xTVhJAQ2EzAOGlPXG2G4pIH4sasNotqSUiXZaG0J47RH0hnhYwP0o4NRr4TDx482CMJaecIGFuivbHMFVQ23CiPUbuysjXODYetvcD1sd7xCXIOvoeoUwpjND5c0FwqFVeT/drucm7Pc23MjMPWKntLXuTKiJEpMZNq861xz7A5q/MmdNnoXCq1ysZodKtwNY7s0j5dKmU3DFqcnRUx2xPAPtszt5fosvN0qZS9Tj3F1Dau8YGu1oZPnz71pLvUsSx4xefwg7ED9k+fPhnr6+zedS47mVJKMeiHFsHFpQhg+Wur205sbc7Eb0nAXo/st7esF8qCQCkC8r+5c+fOYm5aAuT9b5RDD44UdFmLVbk/wpMnTyyZvHjxIo4mD4p4IXn21WKsWqnrUos19hlK1chR+eCwtZf8ZP+S+dbbnvIsm3qVDvVZdeLRKh1dKrWKwCGR5bWaDAPtxcg0E7u9aQs7Hu/zWuhby/kIZe9267DlstG5VKqsQZbKjUa3gaRL+3Sp1IbKrZ2EFlebMPnvIYB9bqDnsvN0qdSGyiXJKgLJNm4m7eSWSyb+KW4ZlerhPauBp/E4NG3i11h0u+xkTqcUg/4p+haELE4Ay19EOt5eNp6UsJgzEQ4kgOUfCJ+iIdCMgNHRKlm4Jf43v//+e435/yoIdFmrcG2O/OjRI0va5NFzfLyWkhutzlJQ1TinW6wNNNhnqGoVtTPHYWsX4VevXk36ZFh8kzcUbPdi2ZB5kiRx/LJ0T0kOxp8ulTLqfmy0ZKRsL0zGqDK+XImcdm+tTHFJnkV+asPCLluREu2ZuGx0LpWy12nLmHbDptGFenFpny6VClXWzwUtrp+6QJIxAexzzGQxxGXn6VKpxaokwh4C2lI3Ps3VfPIsW7qrgBiVMrpJrSp6W2Sj65hxg3itDC47mdMpxaC/1m6J74MAlr+hHgVN5zJuSEiSfghg+f3UBZJAoB6BIv43leb/q7Smy1qFa09k4zI2fEkzWfj34N5nVP90i7VBL2MFsc9gNIPG0XDY2g5cDhlzo1GlTyJaHn7bB6e85kk+9bonl0rl2XZy93CHrYxRWaxiwJh4FmbY2p3AMpnYbxmfQNgzLBjTgjfpATaXnuSTqfTNRQwJXSq1k0ml5DS6DWBd2qdLpTZUbu0ktLjahMl/DwHscwM9l52nS6U2VC5J7ASSt7QzCbXVe/gb2xnxNt+SUmEXO5PJ58+ftcedidDmlp67T76pmJRer7JcdjKnU4pBPzF4fl6EAJa/WNGTw7RljFvMmQgHEsDyD4RP0RBoScDo3hGeJCb+N3ripk8rthR4siy6rEksNQKNX0UMBhMuBmGM9lZD8rV5nm6xNijIPsPaiu4qPg5b26vj4cOHiS9CyKuSa4glW/vgFKSdvEj24yxFT+azGGjJ+XRKLWrdQwRV8bEvPGWq9f79+0ZEc23QmLxetJ4dtlw2OpdK1bPPPTnT6DbQc2mfLpXaULm1k9DiahMm/z0EsM8N9Fx2ni6V2lC5J0py7DJQu/zJvu0cOp1cbnztey6HnsOfPn1qaTtGVlU1tTx3ly7SqJIYFlCZ7YVVUrEVNoeLQX+ODOG+CWD5lvod99I6l/HYyYZFbOJkCGD5GTjcgoAnAkb/m7AcSNYmnfjf0GU1s8nbt29bPi+mGtGnMyVVbDCaLdgf+zbTaK6g8dxmHLPPFSj7DOOaOksIDlsba+r58+dzDhlyvZx8uWRjSVEyy8FdegUzSrH98uPHj3Hieo7SLpWK0fWLeAvaAAAgAElEQVR8HWZahwiZ7IQGGX799ddwvXhh8XQeMmk8b+vnVMkxQ5eNzqVS47rrIYRGt6EWXNqnS6U2VG7tJLS42oTJfw8B7HMDPZedp0ulNlTuiZIcu1SZO6d8DDDe3h3fdRBiqQidRqbD3Q9UVqVbvof48uXLekK67GROpxSDfj0LJ+eeCWD5ltqZpKQX3S1pidMngck6nRSV/fZJLARC4CwE7P4379+/l1LJAq0Thy26rJb2ZlzOy1RevXoVjxFG78CWumTKOt1iLdaFfYaYxomucdjaUllyDs30ShbXyy2l/utfxpyLbOfFjl/GclFqG4EDU2nj9cAvLMSjdQxhlcOW/RN7c/5hcdGlrjV/ndNucxGxv7Z9DjpZnLFF05NM0lNgs+5xToBjw2l0G/jT6DZAi5NcudHR4mJL4Lo3AtjnhhphRNgALU5y5REh5rDz+kAfIJ23YfH+kYLaz6332thOgKWSS0HLQ47kuUip0o35ZPa+Qg7Sourb0vScAfW2iyI9J4P+NvikOjsBLN9Sg5O9tLZhqw4NFsGIs5kAlr8ZHQkhcDoCltm+lNISUo/F42dev//+e6WDS9YypMtaS2xP/AcPHlieTuq8G9lMXNC5PLkn5zaxOsN1n49Q2WcY19QpQnDYWl1NcsXI9ywW18vVpf4ngdGRJTkca1tZcSaWQw63laJULpXaTKN9QuOErIZgc2fUGU1iEMk4cNaQP5NnjS31eDZsn4NOCmkkHHcCk/lYAuNM6EksxPqPQ6PbUEc0ug3Q4iTNepK40E6uaXGdVARiTBLAPiex5AMZEfJ8Fu9eeURYhLMqgsVPaFWGxsjGctVSdKi5Mc9TR9Nrx4urJK3Zi2wEbwBl+X6lxgJpsSFzexJ6TjuryZhFek4G/Um2BLongOVbqnjuQYk2fuWzddQQZpGcOHMEsPw5MoRDwB8Bu/9N8rmeAx8sJrVAl5UAqf3TuKiPT9BQkk7c+4xwzr4CZZ/BWNFdRcNha111yFvrt99+y6epNzyoR7NkPucHkxc7vqtdudg7pJ4Lmgp1qVQMs/PrAw/ZmjyYURa+6kVqo/0MtTB8OLl2jaj5hLfGjeO6RaSCJ2wZodGTTNZLy+5xUoDDA432M8hJoxs4GKHR6CbN++KNzmg8tLhJ4yGwNgHscwNhIzRGhEm2Fx8RJplsDtSCZfiqxeYcNiSUD1Z80s9cDnphd3KpOBf/7OFSdvEd5bln4bV1f/z48WIRf/3112KcnRHoOfcALNVzGmthEJVl4J4q6yRtvC3ciUiHiIHlW7BnNj81p9VjhTZ9gkVU4hgJYPlGUG6i0ee7qcptihj9b+Kl3NqneNsEM6aiyzKCKhXNaDBxcRuSxMnbXxuNque9O/YZ2pvNzhJx2FoBUNuLi95aym7x/cgVRY6i6pzJUVgasL+PCO4mQ9aWQlMh1vy25H86pdYAODjuIZu/+hbG5Epgw8id2RdIyLbZ9483tV++fJnIMP4Ze5qP74aQGJfFcTMknLxw2ehcKjVZfYcH0ug2VIFL+3Sp1IbKrZ2EFreWcDxirk1L/LUEsM+1xBTfZefpUqkNlXuuJFoGtjz0QgtA40vYWvtre7QfmLWHldu3by8uVMWk9ilWY+AqcXEfRpJL/nHa4iEuO5nTKcWgX9ywz55h7e5xzCd+lXF8t1IIlr8IVqN2hpK2PTXl0GDx9OlTOYvLi1TTj5YzkEX5a0do31KKaJSp0yT/xWlMEn/bz1Pst29T7Syp2lvyIX1+qepoj2uP5Bseyen79XtKLJ6WLqs40kyGGtPtwJWPXCZWHdKRKbrlrdMt1hI47DMkQMY/u+uo/yn0t2Fm9vfffxcqvHo2EtXeAWkmUU+g+CTzsXmFkJ0CxD5ncg3ZmdticpdKLWrdMkIwjLkLTbBayqOyJkc7vVi8QQyj/Qy6b8h/VZK4J9RMV2kXnavk1LVYRLI+0fGzi0nyEYzQ8pks3qUnWUR00ghG+6HRxfVrhBYn2XBNo9sArf8kRuOhxYWqjBvC3Mxn/0gairv4Bfa5wQCM0DbkHCeJGwILupiM7+vJRdZcT6hw7XK0AaLlzOIhUoOcOq6pjUhDKYuLNUllWa/tlzleSM5VmXqP/QUZc7D0VC0HU4s84mbUbi4aPeccmSHcWAuDAeez2n83bjI9773s1/SoHOY6oji82SASIBiP9Cvbb2P5gX/mIm6SsZEUudYUIv7T2K3uWuanaY+avwYj1bgEUE1VfSiTUT9/Kx5c5oC0HFLz0oa7WH5AcYWLOcuMwy/S51uq27KCUKdkyaqfOKrfuLoXr3vrb+myGtuScUo2GFLZiVkzTY1GtVOeeJJQY+/OMkOTpju1sCe3UG02KYrhz3V6zYQRw73bGaEaJPScPnPhLY0gyLnhYq2z8IYiViWx2NCeHlDeaXGVtXHlcanUqmqtGjmu0Lnrlu1xrlPebLcW+xkUr2rPyXOIYdq62IFYVjvJBKhIZVmgba4R2TM9SdVGfXjmFvuh0SXVZIFGo0ugHdKTJDL08NNiPLS4UFPazZ+b7YTw4cFeSMLFHgLY5wZ6FmiMCAlYRoQEyORPo8NW3E+22X6y2Ly66D1mPwlkMTCMC5mLqkvIWMLFXTVVnBpCnKTSdbKwnYTTDEvQ0WJFe0zokE7mdEpZBB4MpqqFJCba+d5LsOETXSTNYbITUGCNp0p5Smrjc8LE4cWHNiw/Xy/DXYsHQ1xNla41Vqq+1AVpK3XoHCzCV40Tz7vmtO5zfYrlVzWMfjKnz19bF3MNOQ7fMyldK0+R+BavjqCgVp1FCi2bCV1WWZ6LuVlGN9mMoi1m1W0Ei1HtaexJ91tpAcU+w5yBWWy45QytmMPWhkm55s1zmHoI15xezcNSYWGg0oUacG3hLWPnnjVzssmrLqO2RsrfpVINuBmLiE107lqm3mwdO+mwv8do5zzAJpWtp2Y8fodx2iLbYj1qVIh1WYxvieCy0blUylKb7eNYDDsYLY1uqCCX9ulSqfYNarFEWtwiohBBHU7ofDIXe2YdoSwuBgLY5wZLcNl5ulRqQ+UemyRZy891g8kD77ByqSS8XapKAsxlm2yPzuGyvGAzV8Ta8MW9VI1f9abWg7TKX6XM0RjCK20l53G57GROpxSDft5K3dy1WObQG9TukRKkyebYXE9V/MkKlp9UxORPu9nMVVyNcI1oGrPaPN2YxHLq9SmWP1mn/gLtjfcifX6+io0riOIjUV6qInftj8LVORQpsWwmdFlleS7mtrh0HYb1Q1aOi8IbI1i6xz07zMlWSb3pymJlXXCfocMZWhmHLTW5DVPqPgctVZIa4aRDiUVHNTBjU98TLfYLmZNKWmwoIplwtFFnkNOlUhuqoEaSOSNJwhu4G0q7ue2VnaPRXLaJjvpZacM97jSSIhYnu4vPSOIcCvacLhudS6VqdAv786TRbWDo0j5dKrWhcmsnocUZCSdeCONpQAjp/NURo76dRMM+N1SEy87TpVIbKvfAJMl+X+jxkgtJmFTWtt0Di6ZGkeoJkBFycdcycGv5dGpxINPacOfaOcNEOS96a4lbJoeqtxK7DRUUX2yzJbbC7BXHoG9ndd6Yxq5bTW9xO6sshHhzLG744+vi/TaWb6nKeGt0XCnHhmh00/hV3DAWsSwO6wFLn+tTLH+xih1EoM9fVYnGR+EasFZl20Nko2p73FNqq0mXVZtwnL+G1DCEZS7qLV1jYepdu1mBLk5IrrbPsAgkWHWzGdpehy01NvuIHtQLF9t2Uoq3PfUsIq4BydL2gvCTF222rizOwtsGzoRAy87UpVLFbXVbhpO2OhkoA6i6dp3bEy+yxZNY76SCQ6CmbttITqYSsbhoDWwJw8Wuf5wkLiiBVvANBpeNzqVSsT10dR1bfqbF6RaNbqg4l/bpUqmuGloQhhYXUMxdaOKqITXfHYW7iinrncuK8LUEsM+1xFx2ni6VWluzx8Y3bs5ISC1Ykg6z+FaGirA8uJUYzfa/4trRkBFGhMULgY3T1r4WkEWRakBTnolVjMUosnLfDNBlJ3NGpRj0N9vwKRJauqDQOajTaLZ1bH8KK/Fq9NtY/qIBj2cXwVT6udADoGTbdlGvzRF8rE+x/M0GcIqE9PmrqmnVCkK9zarMD4+svtHSVx+7HFikRJe1iKhghMX9h+Rgi4JFN8vqjIu1OTiWDl9x5pJvDleeve0z9DlDszpsqbPWn3SQdcrLSp2ylkmLL95Z+ne1WOWmClPOyl+lbK71uYT/kT2VX+OlVFD3vWgoFi1CnBrWPKmX5A+Fzl2sfUCe5FljcTupSwhMBJjU63RKBe0OvJgkOReodq2WWEPaufpVeJHi1MjtzblUoclgM7dXtSjY3NwlmRCstf9FsHOVEpvH2kKTPOlJFmvhvBFodBvqLmkgcVsL1zQ6gU1Ate9JNlRu7SS0uAxhwdGCYnG0Da0sXGj81dJGyTOZc8tCAPu0UEriJB1dMMv4ghFB0BJQjAiJIcU/BSe2n7nrIUmy0FDktfYWF51ca0Vp2S/ShkyltWciT/xT/VXySswcqDhcojbb7ZG0FoAF60slJg0t1n241iArm4lJHnK9KKekXUsmybN9J5MIMIbfm1IM+ocYf4NC1fNYrDExUXUOmodXnU6r+9WkPSl38aeGobKCYfkWI9RIsWFRtlibxSPI1C3qbI4ja3GzPsXyN5tB5wnp81dVkBrChhWEBq+WK4hVGk1Gtoy2kwn7CaTLalkXMu/8AN3JkT07mVimx2dZgbLP0PMM7SdZatKifvrppySEn3YCMvfbt2/b4++Jef/+/Q8fPuRz0DTi6dOn+TjD3VevXj1+/DjEHDbjmukSynWpVNDuqItMo9b+hcabuOoHIe2WY1Hqy5cvDx8+/Pz58ziySn/+/Pk4fFvI9+/f79279/XrV0vy4RntjRs3LJEn46hxvXjxIr6ljYm7d+/GIcP127dvRWAcHofoGcDr16/j5ONWKdX2CBwXF65dNjqXSoUq6+qCRrehOlzap0ulNlRu7SRXbnGaLWhNFQj/+PFD1wrRhQZH/YVb2y409dWk6ObNm4OHQXjMoJCQoXFSHeJf7eLK9rm5rl12ni6V2lzFjRM+ePDg3bt3i4WGXaD379//9ttvcXz1gdpUjZck8V3jtXrsZ8+eLUYuuxKMi6s6ZGjVFgYLFRrGC11rgSn7jyXZef3o0SOtEDOZqHRFUL1n4ize0qpT9TUMrHOR96+d53LeEO6ykzmdUgz6G0z38CSqNfUYYUYdWr1Chul0CNkmqkYQ/alfGubPcfeokMxE+tOnTxp6QqFBjEGwyb3EENlyIUm0VTgIFkultGv7bSzfAlwVKrChHi1JDokjc90z56k62RAQ2aokDFOOYLpD+xqIZZpVWaRYflmebXKjz1djCQ1nYJ7v8+NGHXqwYdNJT3xCyLbq+98B8j9DpJIPrXiQTYVuy7BSqvHyMClIXilaOySBvf2ky2pZI3IhmNuSlZGrLloKU6+s0y3W8ih87zPEnbk4DL330JkPS548nMW7Mmz151VmaGPXwkVpiJAhMOZZNUR7hRlhhlsW107FSfI50PXbpVJVzWAx86Ryw0/1LOqnlFzVPcwRwy1dqNPZ7wEtF8axdYVS5Ba2KPzaCNLI+Gb5Hh31mpT4BEV0IYD5F44zHJJ8tHiYbAX7q2MO5mRxsVS6picJQA7sHudq8NhwGt0G/jS6DLRxb0mji3FdtsWNJyqhW252Mcya4urgOiFwWftMOKz6yYiQwcWIkIEzecu4DorTTp6EoXy0joujGa81ZCerpMkuWnGqDu6ThTYIlAuaEZQ9mtaAiyOgImh9as9ziKkee7yqHVPalvlaYdbGp+fMEGvWczLoZ2qhz1vq2MdtvE2IepIMkw1nlpQSe8OJelh+pirDLVGydNSl6nFPPpu3phdH5z1SGdOKc2Be+wLLr024eP70+eN2lO/zx/EbhLRsxUYby3du+edfxiIaRKPLagB5KCIzi6uxOm6m17ggy8TmRI9QHe8z5DuxBh27itjWt098ErGNuC5L0bbjuBnXDpFvxyJMGah24iZNZHKH7vCe1KVStS0hk/+chcS78Lqe3FtXoAbdOGamoHBLxqYeP1OPssmqe/Qy7Dmtx+HS0egLJQ5qHeMeXzlMtq8AZLiwDOpj8YYQo4RJifafmcoKItGTCMXh3aO9ThvHpNGtBU6jGxPrc04ylrOHkAu2uPHgG4anZheWsb4H8zhchgva507mjAhjgIwIYyaWkA0OW8pWndvkOkW5GZdsykFVNpnJuIve/GTUQmCIMy60TUi9lYJytqigzkQVkV+8667iGE1FO87djn30nOMWcUjPqUItxjnEYe9lXGstQ9T87ZVVNqZm8hlNM4/6yooxzi3/8D4jM5afgbNqVjCulPYh24bva65PsfyM5fd2iz5/3Jnk+/xx/AYhHc60M4OyJnK92XleHrqsPJ8id2XDcy2lQ/PeqbK/FajLfYbzztBw2JrrTLaE54f8nX1BJrmxUUkljanqU7TpJlHntlOP0iJR0KVSiY7Nfk5a8+Tmewa7jEeWo1mOEmrGr+F2GHH1r37KuV7huiv7UczJEkNgm21fCaaCQqGWi2GDO1ZwUE3OUspqrqPXLXtVzrW7vHi1vbUG+TO1n4hHT2Kv8UvFpNGtrW4a3VnmJGtrtk38q7W4uVE4GaGq/hTzNpXroJSr2ef+KmNEYETYb0XKQWsxSzc4WVZma17Z6m5YJSm52rgWSgpRuOrOUqjitFkGSjyjPMWjqSFPsi0SKODG+h300sJTVaMkwq5/da0Q+2CqJP2/QE/P2UnPyaBfpI03yETdSPF+z5ihOp+MgpkByJj/5mjq6zKC5W9h+WM+mhjYZwWba61GwlVbu4Pi9iG1hsBDnjLCcS3UDsHyaxMulT99/rjp5fv8cfwGIYe04ryNSaQ5xfXsL5+2w7t0WQ0qRWPo2Gbyza2BVJWK8LcC9bfPcN4ZGg5b455ke0jV7bl8/6KttCIrog3rk7xge+66VGoPkM1pxzadmV0J+6LH1ThDY4isVAPAZkU2JNScTFs/lfpobXlv2MWenMHMAVQRLYm5bHQuldrQFpolodGtQu3SPl0qtapaW0a+TourNJTPjb+T4aLdsnIdlHUd+yxSWS47T5dKFanuSploV3Sy+0oC50rXuqPIrkJSnH5qq6RlFzoWoE1Igx0h1dGq5eQGxWVFLVegc9ZoDHfZyZxUKQZ9o9EeGE1Ne0OfUCSJZvIZxU/qsDVohOUPHEp1XEXsbVsmma3ySeu9+PoUy5+0iq4C6fPHXUHeg2Qcv0FIyyWS3T7nFpX2HHqLSZdVtUY0Bxg3FvlwVy30wMxLzXm6csbwtM9w3hnaTzLrpC09ePAgCeGnkcCzZ8/u3r1rjFwj2vv37yXD58+fN2QuI9YpPvfv39+QtmoSl0pVJTbO/KeffooDtQR99OhRHDK+3oN9nJtCNPxo//r27duTdxsEvn379vXr1x8+fChSlvyo1NY295afPn0SkHxT3VnEHjX31D49yR7yztLS6OwVSqNLWHXbkyRydvXTfYu7cePGjx8/jmWuLR6JcawMJy3dvX0WrBdGhAQmI0ICJP9Ty5N3797l4+jueBcoTqKlip6dW/KJU01ey/1Lq57Ni6bJPC2ByfrXkqRIHC14nz9/XiSrfCbfv3/X7o2Wt/kVZT6T5K6Wn6qshw8fnnGko+dMavPYnpNBP6mOfn5++fLll19+OUQe2aQ6rrmi1XNqh23ubtVwPZOWxRYp4sqWvzj9EGeNL3o9WH/bRpnBfrQcU2VpVaiL4d+v//nT9XCxsyr1CNb+ZIf16UD7ypa/095qJ6fPHxPO9/mHrCD63GXSevDevXsJQK0UXr16lQSe7iddVqUq0+gZr0w13KsLqlRWJ9m6XIH62Gc48QztQD9Eiq5EQKsLbRSqTzT2XFo2a0O2kjClsnWpVCk4i/nExrDq43rCrqmYLMRoS0k0lavkvTlTSx41EO1HJ9JafgqFNCr1wrHykSR6jBEqSPnrp9pjqSIWbSMTwWWjc6lUphI7uUWjM1aES/t0qZSxQo+KRouzk9fW2OSfRuHJP3vOxJwjgH3OkUnCXXaeLpVKKu7wn3MvQycrHYuc6ga3LZq0opEYekdIHaylIOLsIaBqEmoB37ZmD5WlfPaI0Ulal53MqZVi0O+kaSBGYwKXsnz1UWFLM5ls6KdGmbXHVu2sLMmjErVzm5FqLGcIkcA7BdiZfHJxqsDJxWlvY/elLH9nRZMcAv0TSM5dVvfobHFHl1XWCJPTUvv3Nyil/qkXaxkI7DMkcNrM0CZO2AqTVC7OTkBOrDpPSK+YyLlV/8qkwskEGmLlJS2fFQ29HZ6qlSHvUqmMvkVuyXNci1VlpXdwt73fPGAfDCmxJWUrc9K/N2/e1Hp4+JNpycC2vTVVRGVjJnpdQOpoWNW/+gsvaQ3JpZfUGfRSS5FSB54QZtSoRjSXjc6lUjVqv3ieNDoLUpf26VIpS20eG4cWdyx/Ss8TwD7zfIa7LjtPl0pZarNBnMUjLgYZtPdkF0YvWWpXYXLFpOWS1krDokmrPy2dLrtisvOsF1MtSwv2yZpSoXFlqaaG7SCvy1uXnczZlWLQr9f2yblnAr4tX0etPH78eI6/3L7bnDo5J8BwSoRODF31sYXDxZ5T51zhvi3/XHWBtBDYRkBdqJ4nqv/U8zI9F5MvrNeFg/jQZW0zkjiVzENPV0OIXBH6fzQcpC1ycfbFWgYC+wwZOGVv4bBVlie5QQACEIAABCAAAQhAAAIQgAAEIACB1gRqOGy11oHyIAABCEAAAhDonkDeW0ufd9j2wnANvfWgUS8wv3jxwpi5TpVw7JdghEA0CEAAAhCAgJGAPN70OlCInP/2aIjGBQQgkBD4n+Q3PyEAAQhAAAIQgAAEIAABCEAAAhCAAAQgAAEIQAACEIAABCAQE8h7a+msx368tSS2vK901pdO+zB+Odru2hUz4RoCEIAABCBwTQLJ9xCfPXt2TQ5oDYGdBDhhaydAkkMAAhCAAAQgAAEIQAACEIAABCAAgYMJcMLWwRVA8RCAAAQgAAHvBJKDNBJ1//rrr/v37yeB/fx8+/btw4cPF+VZ9fHoxdyIAAEIQAACEPBKQF/PvHnzZtDuzp07mieEn1xAAAJ2ApywZWdFTAhAAAIQgAAEIAABCEAAAhCAAAQgAAEIQAACEIAABCBwOQIZhyedsdGzt5aqSq7tOgBssc50hNhiHCJAAAIQgAAEIJAcr/XHH3/ABAIQ2EYAh61t3EgFAQhAAAIQgAAEIAABCEAAAhCAAAQgAAEIQAACEIAABPwTePTo0devXyf1vHXr1tOnTydvdRV49+7dN2/e5EV69+5dPgJ3IQABCEAAAhAQgdevX8ccNE+If3INAQjYCeCwZWdFTAhAAAIQgAAEIAABCEAAAhCAAAQgAAEIQAACEIAABCBwIQL67FHyXDZW/uXLl/HPnq91ztaTJ08yEn748CFzl1sQgAAEIAABCIiAPjT848ePgILjtQIKLiCwgQAOWxugkQQCEIAABCAAAQhAAAIQgAAEIAABCEAAAhCAAAQgAAEI+Cfw7NmzOSXv3LnT+ccQE8kzugwx379/nyThJwQgAAEIQAACMYHke4h5Z+g4IdcQgMCYAA5bYyaEQAACEIAABCAAAQhAAAIQgAAEIAABCEAAAhCAAAQgAAEIpJ89iok8fPgw/tn/9Y0bN/LPlT9//ty/FkgIAQhAAAIQOIrAp0+f4rFSrtu3b98+ShjKhYADAjhsOahEVIAABCAAAQhAAAIQgAAEIAABCEAAAhCAAAQgAAEIQAAChQnkT5z6/fffC5dXP7u8k9nHjx/ri0AJEIAABCAAgbMSSL6SvHh05Vn1RG4ItCKAw1Yr0pQDAQhAAAIQgAAEIAABCEAAAhCAAAQgAAEIQAACEIAABM5D4MOHD3PC/vzzz2c8VOPu3buSfE6pr1+/zt0iHAIQgAAEIHBxAt+/f48dtjSePnjw4OJMUB8COwngsLUTIMkhAAEIQAACEIAABCAAAQhAAAIQgAAEIAABCEAAAhCAgEMC8WePEvVu3bqVhJzl57179+ZE/fHjx9wtwiEAAQhAAAIXJxB7awnFH3/8cXEgqA+B/QRw2NrPkBwgAAEIQAACEIAABCAAAQhAAAIQgAAEIAABCEAAAhCAgDcC3759m1Pp5s2bc7c6D8+csJXRt3OlEA8CEIAABCBQm0DisMX3EGsDJ/8rEMBh6wq1jI4QgAAEIAABCEAAAhCAAAQgAAEIQAACEIAABCAAAQhAYB2BzIlT5z1h67yuZusqj9gQgAAEIACBcgTev38ffzj4119/vXHjRrnsyQkCFyXw74vqjdoQgAAEIAABCEAAAhCAAAQgAAEIQAACEIAABCAAAQhAAAKbCLg8jApfrk22QCIIQAACEOiCwKdPnz5+/KjPGWuMll+1PgH84MGDUpK9ePEizurJkyfxT64hAIFtBHDY2saNVBCAAAQgAAEIQAACEIAABCAAAQhAAAIQgAAEIAABCEDAMwE97o2P04hVnQuP4/R5nZE887XEPnVBKghAAAIQgIAIyFXr4cOH4wFO49qff/756NGjnZS+fPny4cOHkImmB/fv3w8/uYAABDYT4JOIm9GREAIQgAAEIAABCEAAAhCAAAQgAAEIQAACEIAABCAAAQi4JXDnzp053XSAx9ytzsN1+sichPrA09wtwiEAAQhAAAJ9Enj79q0O0xp7a0lafdr48ePH+x22kuO1/vjjjz5RIBUETkcAh63TVRkCQwACEIAABCAAAQhAAAIQgAAEIAABCEAAAhCAAAQgAIHqBPIOTHpCXF2C0gXoDBI9vZ7LNa/vXCrCIQABCEAAAkcRGM7Wypf++vXr58+f5+Pk7yqHEJ96/8QAAAj6SURBVEGndj19+jT85AICENhDAIetPfRICwEIQAACEIAABCAAAQhAAAIQgAAEIAABCEAAAhCAAAR8Esh/8Ch+fHsW/fMy5/U9i47ICQEIQAAC1yFgPOzq2bNn379/34YlcfYylritLFJB4GoEcNi6Wo2jLwQgAAEIQAACEIAABCAAAQhAAAIQgAAEIAABCEAAAhAwEcg8l/3w4YMO9jDl0kckPavOOGxlNO1DfKSAAAQgAAEI/BeBL1++2L9Q/ObNm/9KbP7x559/xnHl+xX/5BoCENhDAIetPfRICwEIQAACEIAABCAAAQhAAAIQgAAEIAABCEAAAhCAAATcEnjy5ElGt3M5OeWlzWuagcAtCEAAAhCAwCEE5DltL3dV5JCtjteKPyWssfLGjRvhLhcQgMBOAjhs7QRIcghAAAIQgAAEIAABCEAAAhCAAAQgcDCBeP/0YFEoHgIQgAAEIAABXwRu376d8WTSwR7Jl5K61f7t27fv3r2bE0++XNJ07i7hEIAABCAAgQ4JrNoK+Pr161oVdDJlfJ7Wzz//HP9cmxvxIQCBMQEctsZMCIEABCAAAQhAAAIQgAAEIAABCEAAAmci8O3btzOJi6wQgAAEIAABCJyKgFyy9Ix2TmQ9u33//v3c3U7C9dGohw8fzgkj7V69ejV3l3AIQAACEICAAwI3b95cq0XinqWfHK+1liHxIZAngMNWng93IQABCEAAAhCAAAQgAAEIQAACEIBA7wSMr9XqUWXvmiAfBCAAAQhAAAJdEsh/R+m333779OlTl4L/r1A6IOTevXsZ8fLaZRJyCwIQgAAEIHAggYw79ViqW7dujQMzIfLGfv36dYig5E+fPg0/uYAABIoQwGGrCEYygQAEIAABCEAAAhCAAAQgAAEIQAACxxDQM0jjpw300aJjRKRUCEAAAhCAAAROTuDu3btv3rzJKCGPKH1zMBPhqFvyJNMz5ox3+8uXL6XdUeJRLgQgAAEIQGAzgVU+WHfu3FlV0OPHj+P4Gi7jn1xDAAJFCOCwVQQjmUAAAhCAAAQgAAEIQAACEIAABCAAgWMI5J+exjLZY8apuIYABCAAAQhAAAIi8ODBg/zDWn1zsLezN/ShQ3mSZby1/vzzz0ePHlG/EIAABCAAgTMSyJ8fmWiU+TRwElM/NTjGL4b98ccf9+/fH0cjBAIQ2Engp3/++WdnFiSHAAQgAAEIQAACEIAABCAAAQhAAAIQOISAvnKYfwyZSPXXX3+xzZow4ScEIAABCEAAAnYCOkYr/8T3119/lY/4jRs37HlWiqmHzfG3nMalyP8Mb60xFkIgAAEIQOBEBLTAt3zYd9WQJ3fn+HgtneOlnYcTMUFUCJyIACdsnaiyEBUCEIAABCAAAQhAAAIQgAAEIAABCPxfAvoS4vPnz1d5aynlb7/9pqMv2GzFjCAAAQhAAAIQ2EZA52x9/Pjx559/nkuux8Y3b97ULGUuQoNweZXdvn07460l+eXFjrdWg7qgCAhAAAIQqEpAZ18t5q849iHv/fv3sbeWMues7kXCRIDAZgKcsLUZHQkhAAEIQAACEIAABCAAAQhAAAIQgEBFAnrS+e3bt6GA8CkfhejDBPoZf55ggxB6TqnXZPWnR6oheXj4+uzZsx4OxgiCcQEBCEAAAhCAQFcE5Diuc7byR3poXtH+g4PDY+b8NOnOnTuSnKlOVxaFMBCAAAQgsJmAfJTnBj4t+TUWy9namPmnT5+SzyzKW8ue3FgK0SAAgUAAh62AggsIQAACEIAABCAAAQhAAAIQgAAEINARAT1HDH5ajcX6+++/tefbuFCKgwAEIAABCEDgXAR0kJUO7chPV/SoWHH0V9tBSsLomfTnz5/zDFd9EyqfFXchAAEIQAACPRCQs7LO0k4kefLkiT5SrA8mJuGZn3pnTO9uxRE0sOqI7jiEawhAoCwBPolYlie5QQACEIAABCAAAQhAAAIQgAAEIAABCEAAAhCAAAQgAAH/BHTkho70kDPW/2nvXo5SCaMojGoKpmAIpGIMEoshSAiWGZiChEAKmoLfrR5I0cDlqaKLQRfV9HMxOIOz6/xbXrUD6v420bOecZmqLUce9lPX7DGur6+b+LU9rXV3d9ek0t3XhDrseZxFgAABAgS+WKAKO67F1d+90loV05W0VpEvaa0v/ivd7g8KmLD1B/90r0yAAAECBAgQIECAAAECBAhcgIAJWxfwJ3lEAgQIECBA4OqqFRLr8s5ms10wGvjRooStuNT2gIme3ev19bVsVssa9tnljkW1mhFywL12ubhjCBAgQIDATxAocfX8/Lz8JK1NXGlu//LO8ffHx8eK+Mq8TLO1xlD2EDiHgMDWOVRdkwABAgQIECBAgAABAgQIECBwrIDA1rGCzidAgAABAgS+UKAoVf3desMrTd8tj1AvueRWyyb2pSlcy9umYXWd5W3DQopq7XXxf2sx3t+Lam35C/xEgAABAr9GoJFa4yhztbUhlENaeiiI1euhpHbwSsZroHh6evpvzOvXoHkRAt8rILD1vf7uToAAAQIECBAgQIAAAQIECBBYLyCwtd7FXgIECBAgQOBnC7y8vNQArt27e7jqhC9UZ7q2dM1pzeYTqroUAQIECFyEwMPDw8rKhns9dsMvC15PJpO9znIwAQIHCwhsHUznRAIECBAgQIAAAQIECBAgQIAAAQIECBAgQIAAgfUC8/m82FbhrSZ5rD/idHsb09XSh+W0tJlPh+pKBAgQIHB5AhXfpku2dvBej17cuTGZ0+l0r7McTIDAkQICW0cCOp0AAQIECBAgQIAAAQIECBAgQIAAAQIECBAgQGCjwGKxqHPcgobD9iSTt2ott5xis0DaNlKr0aQbb+8HAgQIECDwxwSKbTVqa7xC4pihSlrcuYyXSjrGsYfAuQUEts4t7PoECBAgQIAAAQIECBAgQIAAAQIECBAgQIAAAQKfAjWSy281eatP+a22b29v/byc5SqSdXNzs7JtklYJLWO0Pil9I0CAAAECGwTe39/LbPWp5g7VtgOHwlo9Le7ccMrb29sNZ9tNgMDZBT4AYUWOvapZxB4AAAAASUVORK5CYII="/>
  <p:tag name="POWERPOINTLATEX_PIXELSPEREMHEIGHT#5C6D626F787B45747420735C2261747420617474205C2261722061747420706C6F747461206E5C616120677261206E69765C61612079746F72207D20" val="183,3333"/>
  <p:tag name="POWERPOINTLATEX_BASELINEOFFSET#5C6D626F787B45747420735C2261747420617474205C2261722061747420706C6F747461206E5C616120677261206E69765C61612079746F72207D20" val="38"/>
  <p:tag name="POWERPOINTLATEX_REFCOUNTER#5C6D626F787B45747420735C2261747420617474205C2261722061747420706C6F747461206E5C616120677261206E69765C61612079746F72207D20" val="3"/>
  <p:tag name="POWERPOINTLATEX_CACHECONTENT#5C6D626F787B6D656E2069626C6E6164206B616E206D616E20665C61615C20656E206272612062696C6420617620735C61612064616E612066756E6B74696F6E6572207D5C5C0D0A5C6D626F787B67656E6F6D206174742062726120706C6F747461206E5C616120677261206E69765C61612079746F72207D20" val="iVBORw0KGgoAAAANSUhEUgAAEaAAAAGFCAIAAACaw3RAAAAgAElEQVR4Aey97ZnWuLK2vdY6JoCBEIaJADoEIAK6QxiIgCaEhgiAEGgioAkBiGBmQgAymPd6lt+trS3bcsmWZFk++wf4lmWpdFbpqyTZ//7nn3/+xR8EIAABCEAAAhCAAAQgAAEIQAACEIAABCAAAQhAAAIQgAAEIAABCEAAAhCAAAQgAAEIQAACEIAABCAAAQhAAAIQgAAEIACBPQj8skem5AkBCEAAAhCAAAQgAAEIQAACEIAABCAAAQhAoDaB29vbz58/f/ny5efPn3///bey//XXX+/fv//bb789fPjw8ePHT548qS0T+UEAAhCAAAQgAAEIQAACEIAABCBwZAJ4G46sPWSHAAQgAAEIQAACEIAABCAAgbYI/JsvOLWlEKSBAAQgAAEIQAACEIAABCAAAQhAAAIQgAAEshK4u7t78+aNjjZZUv3jjz9evnz54MEDS2TiQAACEIAABCAAAQhAAAIQgAAEIHBOAngbzql3Sg0BCEAAAhCAAAQgAAEIQAACRQlwwKkoXhKHAAQgAAEIQAACEIAABCAAAQhAAAIQgMBZCPz1118fP37Ul5H09/37d/2rDyWp8Po+kj6UpH/1iST91Tw79PXr11evXhmPNvl60jGnm5ube/fu+YFcQwACEIAABCAAAQhAAAIQgAAEIAABvA3YAAQgAAEIlCDQoIO9RDFJEwIQgAAEIAABCMQJcMApzoe7EIAABGoT+PHjh7JkB1Vt7uQHAQgsEVDrpC2qNbeiLknEfQhAAAIQgAAEIACBVgjc3t7qBNGHDx+G40yLYumkk44P6a/05Pf169c63bQoz1wEHcpSuR49ejQXgXAIQAACSQTw+yXhIjIEWiZAdW5ZO8hWiAD+4UJgSRYCEDgiAbwNbWqNrqpNvSAVBCBgIdCsg90iPHEgAAEIQAACEIBAdgIccMqOlAQhAAEITBOQQ214g7X2e7n3WOtCP1348OTbt2+fP38+ncq5QwenpE9sIKn9amw4O7dpUPpNBFzNmmuahpZKeWh/pyJvyuysDzvIrsEfqD579uzJkydnpUK5IQABCEAAAhA4PAENct6/f6/PHBnPNY0LrGevr6/H4VlCLi8v9TkpPykNaK+urh4+fHhxcaFDVsPxqmGopnHat2/fvnz5Ejyix4sK6YvHNQQgcFwCakn86Z6uBweg78UaSoff77haRvKTEKA6d6zoYdTnt8ysLwzqdmTwD3ds/xQNAhDISABvQ0aYxqToqoygiAYBCByOgNq3lh3sh+OJwE0RcN237zXVlJxNMk2pCWEgAAEINEvgl2YlQzAIQAACByKgbwS7jQvuwl8nO1BZdhF1clbjk3TnKybF02u/J8MJhAAEVLlUlfQ3VKLh3+AnlLYQmGy+/PY/3nxpc+2W3HkWAhCAAAQgAAEI7EVAoyAd+3nz5s1GAfS6Cn33SX/ZvxSqY+T6+JITT+MuCTx5tlzHnPQnAYa7KlqwqCwhdTKKF5E4mFxA4GwE8PudTeOUt2MCVOdelTvpoJMLVD463yk6V/y+1xcE5/95h/EPz6mfcAhAAAKJBPA2JAJbjk5XtcyIGBCAQI8E1Po17mDvkTplykNgcg7OJpk8cEkFAhCAAAT+hwAHnP6HBP9DAAIQ2EBA737WSH1DAqd7VM5fd9DidIWnwBCoSEB7OvWK+ooZ9p+V3synDQFue0T/BaaEEIAABCAAAQhAYETg9evXOvMzCv7fAB0H0j7R4StJ+lCSbmgC6L6PpNHU/0b9178U/vvvv+vTSRk/zKvDSP7ppqRPMOmwkz4qJfk1kHaJvHjxQgWZPB/ll4VrCECgSwL4/bpUK4U6JwGqczd6Z33Brkr8w3ZWxIQABCCwSABvwyKiFRHoqlZA4xEIQODoBNp3sB+dMPLnJcAmmbw8SQ0CEIAABCwEOOBkoUQcCEAAAhDITMDtEsucLslBAAIQKExAzRcnWgszJnkIQAACEIAABNoloO8e6NiPjiTNiagPJensk5a7ggjDJ5IUrruPHz8ep6ANx7nOOL17906fYHIC6PNQY3nc3bkLCXx3d6cHP378OMR5+vSpjmkpfO4RwiEAAQhAAAIQgAAE6hBgfaEOZ3KBAAQgAAGfAN4GnwbXEIAABCCwjsAhHOzrisZTHRNgk0zHyqVoEIAABJolwAGnZlWDYBCAQAYCmhkO39nQ26P1ruUHDx5kSJQkIAABCEAAAhCAAAQgAAEIQAAC5yOgAz865BMp98uXL/XuyUgEbQbSp5DmIujgk6bw208Q+V+XkkgrTjc5CW9vb/VdKXccS591Uoi7ywUEIAABCEAAAhCAgCPAcoxDwQUEIAABCHRJAG9Dl2qlUBCAAARqEjiKg70mE/KCAAT6IIBTqA89UgoINEXgP01JgzAQgAAEshD48ePH9fW1NkX9/vvv2n2l10vrX13rgFN8r1WW3EkEAhCAAAQgAAEIQAACEIAABCDQGQGdTYqcbtJbRfT9pfiMW/P0yOkm4dJ3Mv3dQusAKhf3vU1JFRfJksXNzY2Lpq85ff361f3kAgIQgAAEIAABCECA5RhsAAIQgAAEzkAAb8MZtEwZIQABCBQlcBQHe1EIJA4BCHRGAKdQZwqlOBBoigAHnJpSB8JAAAIZCOiNF/pY05s3b9yWJpeoXgWtzVI6+MSGJMeECwhAAAIQgAAEIAABCEAAAhCAQJyAjgnFzybpdJO+dBRJRMu3mqdHIgy33r9/r9e8LUaLRPBz2X5cShk9efLk4cOHLkf/vJML5AICEIAABCAAAQickwDLMefUO6WGAAQgcEICeBtOqHSKDAEIQCAjgQM52DOWmqQgAIG+CeAU6lu/lA4CuxP4ZXcJEAACEIBARgLaMhXfdKW8dPDp4uLiw4cPl5eXubLWrqnv378PietfXeswlTLSv7myIB0IQAACKwhoL+bLly+HB9UoqXUa/h3aqBUJ8ggEIAABCEAAAhCAwNkIaKIdPymk0036YHIcSzwF/1mdcVr92aXb21s/qWfPnvk/V1/ru9Dfvn0bHtdHnFanw4MQgMBBCeD3O6jiEBsCYwJU5zGTLSF7LcdskfmEz+IfPqHSKTIEIJCdAN6G7Ej9BOmqfBpcQwACXRI4kIO9S/4UCgIQKEEAp1AJqqQJAQj4BP79zz//+L+5hgAEIHBcAjoX/vTpU7v8i2+YticViamvRekwlf9Wp0jk4dbbt2+fP3++GK2PCPpWqQrijoRJKZ8/f3Zbx4xl/PTpk16qbYxMNAhAYCCg2qfqpjfQ22vcr7/+OtRZGIrAuPkSSSFNgnOqBj+JDJEhAAEIQAACEGiEwOJE2/L2EO0E0hkhY4n0TebVH3HSe0zcAaQt6QSiSp7ff//dBVqK7CJzAQEI9E0Av1/f+qV0pyJAdU5V9+IoMUiw0HLM2EHH+kJAPvIT/3AEDrcgAAEI+ATwNvg0al7TVdWkTV4QgEAhAotTJ4u3uZqDvRAEku2GwHgOziaZbpSbVJDFli1IrZBTKMiFnxCAQGcE/tNZeSgOBCBwZgL2/VIDpT/++KMCrkePHunl0zrAo5cPVcjucFnc+++f3vatE0ryDouV1pKFy31z5nAlQmAIHIWAKp8qnWqcjggeReam5Bw3X5rD03w1pSOEgQAEIAABCEBgIwEtVsUn2vpEkoaUi7kkHQLf8iVk/+h+xjl48H0qrcQsFpkIEIDASQjg9zuJoinmGQhQnVO1HB8ljlMrtBwzdtCxvjCGPxeCf3iODOEQgAAEAgJ4GwIg1X7SVVVDTUYQgEAhAodzsBfiQLLdEBjPwdkk041ykwrSiFMoSWYiQwAChyPAAafDqQyBIQCBaQI6GPPz58/pezOh8kVqnD1zM3OwhvhaV9MLpDOn22lywiWF6sMmnZaPYkGgLQI6XqjXArUl02GlGZoveB5WgQgOAQhAAAIQgMD/IaAlivhE+/379//ngZkfqWeWhrcAziQWC/Yzun//fixq4j19y9Q9EWfionEBAQichwB+v/PompJ2T4DqbFRx+8sxrC8YVTlEwz+chIvIEIDACQngbdhd6XRVu6sAASAAgXUEDudgX1dMnjo5ATbJnM0AGncKnU0dlBcCHRPggFPHyqVoEDgXAeO2qgDKx48fg5CiPwu9pLCozDsm/vz588ePH+8oAFlD4DwE9N59f8vmeQpeqKTiqa8ZFEqcZCEAAQhAAAIQgEAdAu/evYt/eenm5kYLV3WEWZFL3vGtf1zK39i0QjAegQAEeiWA369XzVKuExKgOi8q/RDLMawvLOrRj4B/2KfBNQQgAIEIAbwNEThFb9FVFcVL4hCAQAkCR3ewl2BCmh0TYJNMx8oNinYIp1AgMz8hAIEjEuCA0xG1hswQgEBIQG93XrfBKL5bK8xm829WRlMRQiyVGPEhsJoA1W01uskHX716NRlOIAQgAAEIQAACEDgKgfh4Rht6rq+vjWVJ/Zpxy+emjEUmGgQgcEICTKtPqHSK3CsBqnNcs0dZjlEpUGVclcFdcAVA+AkBCEAAAq0RoKtqTSPIAwEIxAngYI/z4W5/BOI23195z1miAzmFzqkgSg2BnghwwKknbVIWCJyXwLrTTeK1+sF1rLVJK+9bndaJcaCn+ILTgZSFqEcnkLrr9OjlLS3/o0ePSmdB+hCAAAQgAAEIQKAcgdevX//8+TOSftKekqSZXVLkQEJ/xh2XP3hw8ef3799dHEbODgUXEICATwC/n0+DawgcmgDVOa6+1asqqx+MyxO5u2VgGUm211uMcnvVLOWCAAS2E8DbsJ1hlhToqrJgJBEIQKAOgYM62OvAIZdeCbBJplfN+uVa7dtZ/aCfO9cQgMCpCPxyqtJSWAhAoFcC/k6jxssov9u3b98aF7Id8Xhvdzu6QJLuCVxcXHRfxsoFVIPPFL0yc7KDAAQgAAEIQCAXgZubm3hSSQecLi8vtRnIeOLo2bNn8awjd+/fv+9yyesocMkqd/bTRFTALQicnAB+v5MbAMXviQDVOaLNvKOsSEbbb7G+kMQQ/3ASLiJDAAKnIoC3oRF101U1ogjEgAAELAQO6mC3FI04EIgQYJNMBE7k1vX1tburd7U8efLE/Wzt4kBOodbQIQ8EIJBKgC84pRIjPgQg0CIBeRXXieW/b2ldCqlPrRY1NaNu4rN1rBtVUpDGCdRvDxsHsl08mq/tDEkBAhCAAAQgAIFdCNze3vrnecYyaH3lwYMH4/BIyKtXryJ33S2NoJ4/f+5+pl48fPjQPZLx3SJfv351yerCz8UP5xoCEIAAfj9sAALdEKA6R1S5Gs4u7kccdBFVBrd2UVAgAz8hAAEItEnA9wPgbdhRR3RVO8InawhAIInAcR3sScUkMgTGBJiDj5lYQt54fx8/frQ8slecYzmF9qJEvhCAQBYCHHDKgpFEIACBnQms/sgpA+udNWfIHk+lARJRIAABCEAAAhCAAAQgAAEIZCOw+HbJFR9Z0vvnFp/S7O/Tp09biuF/V0rf0vzx48eW1Nyznz9/dte6aPnleb6cXEMAAhCAAAQgAIESBI61HMP6QgkbIE0IQAACZyOAt+FsGqe8EIAABDYSOK6DfWPBeRwCEFhBINdK1oqsVzxyLKfQigLyCAQg0A4BDji1owskgQAENhHQC6RXPH91dbXiqS2PsJy2hR7PQgAC5Qisfs1GOZGOnjIN/tE1iPwQgAAEIACBcxLQUsri24jXTcD13sqXL1/OUdXrkL98+ZL6YaggteDo0YcPH4II63766Swe01qXBU9BAAJ9EGAa2IceKQUERIDqHDeDdaPB+ssx8VJwNyCAfzgAwk8IQAACjgDeBodi3wu6qn35kzsEIGAkcGgHu7GMRIPAHAHcKXNkIuHfv3+P3G3wFk6hBpWCSBDokgAHnLpUK4WCwBkJRLZJRXCwMykCh1sQgAAEIAABCEAAAhCAAAQgcDYC/mGeubKvPob0+vXrP//8U/N3HWfSF5W11qULvQhZH276+vXr6mR9OX3nwKtXr/xb667v7u78E19Z0lwnCU9BAAIQgAAEIACBRgj4Iy67SCzH2FkREwIQgAAEWiPg931ZPAN4G1pTMfJAAAIQyEXg6A72XBxIBwIQMBL4+fOnMWYj0fyBsV0knEJ2VsSEAAQGAr8AAgIQgEAfBPTmJB0Q//z5s7042kSVZfuUPUdiQgACEIAABCAAAQhAAAIQgAAEWiawOK1e9242V2RNw3XMyf3MfqFtRu/fvx8WhPTv9fX1xuxevHjhhNQCzKNHj9xPLiAAAQhAAAIQgMA5CbAcc069U2oIQAACZyaAt+HM2qfsEIAABJIIHN3BnlRYIkMAAtsJHO4LTjiFtiudFCAAAQsBvuBkoUQcCEDgGAT0Ggz7p071luh3794do2BICQEIQAACEIAABCAAAQhAAAIQqEJgcf1Vs+kqgqzM5N69ezc3N+7hN2/ebJn7a53m77//dqnp6JS75gICEIAABCAAAQicmQDLMWfWPmWHAAQgcEICeBtOqHSKDAEIQGAdgaM72NeVmqcgAIHVBA73BSeVFKfQanXzIAQgYCfAASc7K2JCAAKtE5Bj8cuXL5YzTtqPtTilbL20yAcBCEAAAhCAAAQgAAEIQAACEMhNYHEp5eLiIneemdN7/vy5PrXkEtUnmFZ8xOnHjx863eS7Dj59+iS3g0uWCwhAAAIQgAAEIHBmAizHnFn7lB0CEIDAOQngbTin3ik1BCAAgVQCHTjYU4tMfAhAYAsBbXbd8vguz+IU2gU7mULgbAQ44HQ2jVNeCHRO4MGDB3q5sr+TaVzgly9ffv36lW1JYzKEQAACEIAABCAAAQhAAAIQgMCZCWiyvFj83377bTHO7hFub28fP37sxHj16tWjR48U6EIiFzrapANRKqZ/uunt27c67xR5ilsQgAAEIAABCEDgbARYjjmbxikvBCAAAQjgbcAGIAABCEAgTqAbB3u8mNyFAAQyEtBO14ypVUsKp1A11GQEgdMS+OW0JafgEIBArwR0ckm+xb/++uv9+/fajaRRoF6Poc86aXPS1dXVH3/8wdGmXlVPuSAAAQhAAAIQgAAEIAABCEBgCwHLOorls8lbZMj17N3dnf8Jpm/fvsknIOH1r77qrO9Q6fr+/ftyEehE0/fv31V2xZEbQX+BDDc3N3pPcxDITwhAAAIQgAAEIAABlmOwAQhAAAIQOBsBvA1n0zjlhQAEIJBEoCcHe1LBiQwBCKwmYGk3Vide9EGcQkXxkjgEIMABJ2wAAhDok4COieuNy32WjVJBAAIQgAAEIAABCEAAAhCAAAQKENA5n8VUdShoMU4jEbTrSJ4Bfb7JyaMXoOhlKO7n4oUOQem8k77+tBiTCBCAAAQgAAEIQOC0BFiOOa3qKTgEIACBcxLA23BOvVNqCEAAAhYCnTnYLUUmDgQgsJGAXr23MYV9H8cptC9/codAxwT+03HZKBoEIAABCEAAAhCAAAQgAAEIQAACEIAABCBgJKDzP4sxj/VV5Ovr6y9fvjx+/HixXOMI+gS03pzH6aYxGUIgAAEIQAACEIAABCAAAQhAAAJnJoC34czap+wQgAAEIgT6c7BHCsstCEBgO4EfP35sT4QUIAABCHRJgANOXaqVQkEAAhCAAAQgAAEIQAACEIAABCAAAQhAII2A5QWTaSk2EFsnlPRyZfsxJ321SUebhOLdu3fHOs3VAGxEgAAEIAABCEAAAhCAAAQgAAEInIIA3oZTqJlCQgACEEgk0KWDPZEB0SEAgQQCWrpKiE1UCEAAAmci8MuZCktZIQABCEAAAhCAAAQgAAEIQAACEIAABCAAgWkClhdMTj/ZfOiw8Uhi3t7efv78WYtGKqzWm/WvTjT99ttv9+/f14ee9Mcnm5pXJgJCAAIQgAAEIAABCEAAAhCAAASaIIC3oQk1IAQEIACBZgh07GBvhjGCQKArAlqu6qo8FAYCEIBAPgIccMrHkpQgAAEIQAACEIAABCAAAQhAAAIQgAAEIACBhglc/vevYQERDQIQgAAEIAABCEAAAhCAAAQgAIGDEcDbcDCFIS4EIAABCEAAAhBogAAHnBpQAiJAAAKNEvhPo3IhFgQgAAEIQAACEIAABCAAAQhAAAIQgAAEIAABCEAAAhCAAAQgAAEIQAACEIAABCAAAQhAAAIQgAAEIAABCECgFwI/fvz49u1bL6WhHBCAAAQyE+CAU2agJAcBCEAAAhCAAAQgAAEIQAACEIAABCAAAQhAAAIQgAAEIAABCEAAAhCAAAQgAAEIQAACEIAABCAAAQhAAAIQCAjw+aYACD8hAAEI+AQ44OTT4BoCEIAABCAAAQhAAAIQgAAEIAABCEAAAhCAAAQgAAEIQAACEIAABCAAAQhAAAIQgAAEIAABCEAAAhCAAAQgkJ8AB5zyMyVFCECgIwIccOpImRQFAhCAAAQgAAEIQAACEIAABCAAAQhAAAIQgAAEIAABCEAAAhCAAAQgAAEIQAACEIAABCAAAQhAAAIQgAAEmiTw4cOHJuVCKAhAAAJNEOCAUxNqQAgIQAACEIAABCAAAQhAAAIQgAAEIAABCEAAAhCAAAQgAAEIQAACEIAABCAAAQhAAAIQgAAEIAABCEAAAhDolcDd3d3Pnz97LR3lggAEILCdAAectjMkBQhAAAIQgAAEIAABCEAAAhCAAAQgAAEIQAACEIAABCAAAQhAAAIQgAAEIAABCEAAAhCAAAQgAAEIQAACEIDALIH379/P3uMGBCAAAQj8618ccMIKIAABCEAAAhCAAAQgAAEIQAACEIAABCAAAQhAAAIQgAAEIAABCEAAAhCAAAQgAAEIQAACEIAABCAAAQhAAAKlCPz48ePjx4+lUiddCEAAAl0Q4IBTF2qkEBCAAAQgAAEIQAACEIAABCAAAQhAAAIQgAAEIAABCEAAAhCAAAQgAAEIQAACEIAABCAAAQhAAAIQgAAEINAkgZubmyblQigIQAACDRHggFNDykAUCEAAAhCAAAQgAAEIQAACEIAABCAAAQhAAAIQgAAEIAABCEAAAhCAAAQgAAEIQAACEIAABCAAAQhAAAIQ6ImAPt/05s2bnkpEWSAAAQiUIMABpxJUSRMCEIAABCAAAQhAAAIQgAAEIAABCEAAAhCAAAQgAAEIQAACEIAABCAAAQhAAAIQgAAEIAABCEAAAhCAAAQg8K9Xr15BAQIQgAAEFglwwGkREREgAAEIQAACEIAABCAAAQhAAAIQgAAEIAABCEAAAhCAAAQgAAEIQAACEIAABCAAAQhAAAIQgAAEIAABCEAAAskE/vrrr/fv3yc/xgMQgAAEzkeAA07n0zklhgAEIAABCEAAAhCAAAQgAAEIQAACEIAABCAAAQhAAAIQgAAEIAABCEAAAhCAAAQgAAEIQAACEIAABCAAgfIErq6uymdCDhCAAAR6IMABpx60SBkgAAEIQAACEIAABCAAAQhAAAIQgAAEIAABCEAAAhCAAAQgAAEIQAACEIAABCAAAQhAAAIQgAAEIAABCECgKQLX19ffvn1rSiSEgQAEINAsAQ44NasaBIMABCAAAQhAAAIQgAAEIAABCEAAAhCAAAQgAAEIQAACEIAABCAAAQhAAAIQgAAEIAABCEAAAhCAAAQgAIFDEri7u3vz5s0hRUdoCEAAAnsQ4IDTHtTJEwIQgAAEIAABCEAAAhCAAAQgAAEIQAACEIAABCAAAQhAAAIQgAAEIAABCEAAAhCAAAQgAAEIQAACEIAABDoloNNNT58+7bRwFAsCEIBAEQIccCqClUQhAAEIQAACEIAABCAAAQhAAAIQgAAEIAABCEAAAhCAAAQgAAEIQAACEIAABCAAAQhAAAIQgAAEIAABCEDghAQ43XRCpVNkCEBgO4FftidBCqci8Ndff3379u3Lly9///fv58+f379/17+C8Ouvv+rf+/fv//bfv4cPH+r/i4uLe/funQoRhYUABCAAgdUENKkbehnXv/i9jLoY9TVDL6P+5fHjx3Qxq1HzIASaIkDdb0odCAMBCCQRoAVLwkVkCFQmQA2tDLxodvgki+IlcQhAYBcC9FO7YCdTCEAAAg0SoEdoUCmIlETg69evbgOJdpG4NT6XiFb33DYSLfNpJ8mTJ0/c3fjF69evb25uFEf/Pn/+PB65wl0qbAXIHWeB/XSs3DpFw4TqcCYXCEAAAhkJvHv37sWLFxkTJKmiBH78+KGpjfYual6ji2BqM8xrhr2L2rg47JB/8OBBUZFI/CgEWMfMrqlNB5ykD1eBVZ+HLcj61/ks/vjjD7kb1gmtluLz58/OD+IyUmpqIPTvsL95+FdbnKs1ExLsw4cPQxPmSj2UMWi/JFs3e69vb2+lDhVciphT6HBL/wqLH0ftuDhcXV09evTID9/xekfT9XfnDxZSzXR3BL571qq2rrb6bZQC379/345lbgQ1+I5VVV2DGZwMGRrMYWhl9xpvlKrjx2lJcil36GJkukH3EaQvw9afAtUFu1vqeYcu5vLy0gV2fDHMowTKH4eovAMZNw4ZJlH6t5v2rWOdnrlo56z79B0nsfkdFS3Cw5Bv+JeZciGTowWbnF6VcwExjy5kyb0me84a2qs2Va5BofgkLSqOu9NpSy0MW47Tpd9vcdj86tWr6+vrJL0I1LCuJM+Jc41qbCyfifwkz549290pSj+VpNAuI3dZnX1NnWQ5xi9yzWv8wzVpl86LHqE0YdIvTUCb7D9+/Li4ujeI8d8lvoltJPImaRtJ5G2GWv5TLkMi2hi61wEnKqzdnOiqxqzOaT+L0z2cyWNTmQs5pwnN0SC8BAE13YMLRf9q9Ue99vBT7pRUt0xe8QbBfJEGweq7d2jT8mr2PKnJhtXfudHsGQquIk8uIiuw8T26xtnNMK+RKuV8dpqV51mTGm3M0F9katOCAdCaldDCMFTrYx1z0UIqL9lMH3BalDaQ3agAACAASURBVHLYR7uobGM0Px1l/ebNm7gfZEhWbYT+3LPDFme1EYWcGmrCJJVaJbW2LtPgYrL90mhPUtUfWgWyrfuphRZ1Lfpb9/jw1KApqVUo1Gfrr1w73r7pOut1SIe1VWE5ye58V/AsF+PJzHiQFM9Ik594hMbvioBqqFon/UVEHVqnoPnSSadhdMURiAAdLUkApNBPcf5vD/N+aBjX5aJn1TXrT4+rq1Vbuvs+lXUFiT81DEJUzf2Rz/iRoaYr3I8mLKrpdDFjXITsRaDXuk/fsZdFVc63fUULyDD/cmSYKTsU2y9oweIMVwzqhNTiAhpS9kc4zKPjujjn3V5r6Dm1qVLjk7SrnrbUzupwMY/r95tbyVaf7py3edWhHPVGfzmaJgckg1NUY4lhpePly5dahyu3SDFZNPqpSSznCTxudfZ1pFIE291cjXbhfvzx9dGXY8YlqhaCf7ga6goZ0SNUgEwWRQlkmawNEmp4pjNL+tNKlsZy49fCagnbdwfpKXVGNUdxVFi7LdFVjVn1aj8ql6ZdGtf58zs3GhzCxzTGIZNzt3E0P0RZn8qZ3KsJ+TrlujSB8SQuqK3xOqsOupCEfksyFkkzzXgTod1uuQTzJRnPcON8fBniAvsx3fXZ2jRX8JNcDI4geSC7Ke+4PRlXmXhhVaHiEXa5q0GsPMbDtsPVAqgFGDZAKoW99i7Smq1W3+oHs0yNNeHVX4WzFarC4zo7dHMufDWKyQeV4/Ylm3//888/fuoy9N9//90P2XKtfcb6xJ4xBZ1jUz2P79G3JKVtLspXf2MPiOXxcRwJps5GWhzfSgqRYCuOryVlkTFyrlJPilRiBbED0xUr2a3g5DLdSfgdBKpv0GZ9+ywiXuRPnz5VPg7hv2hqTra3b98untXMMsAaBKhw+HCupJbwsfN6/FQuPdKSjNmWCFEtVnOn8VmJxGXPGh71cZ5nGArHj/gbGQ6jo/j2HY0s9UrveIJKR9HicbjrCORq8F2CkQvpZRhFS0eDHt3F6tU+pel62+FiY83qte7Td0Qss6dbHSh66AuYKa8zS1owCzdZV30XkARjHm3Rjjpx4wKb3F+LHjC9x8eS6VwcDdfzvmWj1xo6B7D7cHyStKWHNvJc08BD+/00CTV2Oou6VpdheVWw4mgJcDG1IILFARs8su4n/dQ6brs/RXUeVCADPvRyjEpRc30hu92Kv5bO8Q9nB7tXgh30CPKPFVrZmVPKRo+0ktWwavvIJPCT66e+DGkZpcyV66DhgqllprgNyAOpdbrh+7HDv0NhpQVxk8Mh8nhwzGmyAVciq5c8krB3UGGTyrs6Ml3VJLpe7aeDVRLp6xDO5F5NaLK+HCXwEA52Le5r+qbe1g1dNuJV1yxX7cZE9PgwhBgGA9sHZkowi0uHNm27ZidTyOVOmUw8CGxzk8x2v66G0/oLCrv6p1b0Vs9c1B8d3SkU4aaFGLmUF5dEIylEbmlaVO2kAK1ZRBGFbh1uHfPASzY64OT//fnnnxmVqomBn/jctTamZ2yUnfw6KDKXozFc46Hsgqnx0rKcUYBdokkdlpPuiiPCiiyb0chYf7r48uWL/OzSu4rpFDF5oQjCm7GAPZmuAIpnRjidJSWrmzSqdYFKrTIfyysu4rVDMmdvmgZ6kk1VqTKQxewsLVIuPdKSLKpjYwQ1bvEqINtWG6gqoN5EapVG/l8H898uRj8VbtxMqXRyWcXGIq97XMUvVM0jYzNxXmxI1X2vK9E5n4pb+0A73uDbueVtvuYswS5PEFPWFadx6LqfF36kkvpU1cSVaCUYhfqQg+ueFM1MOVBu/Cct2FynMA6nBYvb0r53x/raMSTjQL3vGrqvzeySu2zD4gHAJyntMBrcxUQtmcYnPkPbG58GFlKuspZsGtNaSrExzuLSgL0PWlxJ2YhLTDYWNv44/VScT+N3qc6DglTL7HV2MaZSq693y+hiF8HiKPAPx/kc7m43PYJ8Sos1PW8Eoduo7hJOVJVRa1UbBTvW4xpGRpbnhjmaGi6jvpRaZL1PI0ClM9d6VxjQdlNhS9sYXdUk4b7tRxUwYyOPM/mEJjRZ5KMEZjT+7UnNzV/yVlLJmcttos59e6n9FOK+NaNR5cVFm+awb3enuKQWL/Iq0bcx/zouhjZLy8I1UVLBC009fGFWXG+pyB04hSbVpzZk0YMtbQqdlCsIsrRhpqN/da0QpaBav6jx7DvkJ4uTtyLQmk1CdoHS/txc1a+ewxzZGc9gOTuerVg0eF/4+LUqhaMxeaFSL1aNSBZBk/WvII/K5i7NqUpMiiumklVtgfSqaPqTqPpXEmqqrKcs0EVKjwdltPxULnOGqDTVJ0mGQbAhNQmmn5JWMk8WJwhU4srCIknNOCrFovzCLhsd1BGXTUAWUxMHS1LxjIa7nZmuOKuqWwp+wjgiE1SoLT/rc16sFyqOGpNJzapazTVNekqtk9pGPatCuQZKVUy1QyGquXI9W1pOSdhUAxUpslN9Lj3SkkwaXq5AGaFTWXAhq7OvfEgeadxiGLL5XL1MLgiL6agKW8Z5qsuCNtR32e1QTP2rv2FAotZgLh09K9pjSfRsoJfxTz07fpCQOQJbGvy5NOfC8zZfY9UPIXO5x8O7r/t54avyxnmqqirOpI5cyzAMAxRTSelfSWifQCmRXL1qvCCHu9uZotVHyE5WaEEc5rpgpdnfTJkWbLK1mQukBVtRp6o9Mqe1XcJzdTTd19Bq5tFCRhqxLA6eNUqR0ocRTlxm9XGLqak7syQVz2i429kggdGgRemROIu2p4a3e7+frChX/6JaH6E9ucdauUsLgqymQNVTj6uyR/bjKnIkiy236Ke20GvhWarzoAWN3HLVaKWTaxyYZCFzc1i/XLsINlcK/MNzZI4b3lOPMNn5+rUp+/X2QfvcQslGUTW6OK5NpkqudmkSl8ZdMolhxJWa5hBf+lUFSRo9bsnOImRPFdZS3nVx6KrmuHVvPzhA5lSfK7x7E8oFapd0JrvCvQLn5i95K6lKl8tnErHtdQzVE203g7y4WCBzGtniTnGJGC/yKnHOGuPC1J8izck5F76lInfgFArUpxLFZ4jDHMe+j0JGqCZuMc25djsQb93PvBWB1mxOC5q9LrZvsh/Zg8WPUXkdM2nSPdeYDOEq4BwihU82icpd6NR3r1iy2fOAk8Qdg1OIKomxSmujXrx1GJimDmuU7FhJykj0LY2XDHRST0GaKqkltYg15L2lUo/V4cusu6kkJaEa0MXFA2W9vSw1W+pqphtvDrZDO2gKRx88LXZ1qneTdU324FdJd60qpviWrnHQuGpcZFHfJduO+S22IZLZ2Gss2jwtySKi1REmrU5966S1G3ORMS8OA9R55TIPo1Sro0lOS3E0xpChGnNRTNXlyf59PIlVM+JagLkLJWXMmmgisLrBX0Evb/M1ZwArBDtD3c8LP+4vYBS6wghzPdKlolN7YfW84/ah45kyLdhY3fEQWrBcDU6JdOK6q3w3y/j8DDW0hCW0mab6l8k5i7NM3U3ts1RS9d2L/gRlvZ1Jl4OEdpxC2xVUOYXV08Ce/H7xGu2qtuUiYooaeAQpqMpPVurJLsN/NpLLavuZzBQ/2GqeuzxIdR6wa+Tm15eN11nGgan2sDgeUKF2EWxcEImBf3iM5eghnfUIli0QGxuK4HH76uecqSxWqyBH409pdi7HzsLnOsS8Iyi7aWn+VY5wZxW2BCi6qgjVM9gPDpCIAWy/dQYT2k5pxxSMI4Q60ebmL3krqcqiYUAW5nNer9W4VviKxwXJi4sFMkd4bvToqzuLBpVjXiX6EvrXrmiTF/ZxrJ9mzestFVmtTUZR59quSbDZAzW1HPuT/dJt99zGHVBSxPbp7SSWvBWB1mwS8tHXMY+7ZLPbASep3G8ghmu1+JP2EQ+09It2D8u4IZN2JxfG4lKp4bD4yxo54zQudaCdeMsVR6G7i3359oFLtZa6WdNd1EI3EY4+eLI0WUGNkHlPjoGUlG6t06wan0kXiV/31Yi10EZNlt2XU9e5BsG0JOvMKf6UBuhjJa7boDaZ0WIXIwvZ2ItN5psxUIgWW4aNxNR5jYclQR2XGEHNGv+UGBkL3n1Si2oV4aDBX80kb/M1Vv0QkiTeeep+XviR9opRaJIFZo+Mosdzxo5nyrRgcx1BPJwWLHvLkzHBuO4q3904fTtPDc1oAC0nNe5fAoOMtC2Wci1OGLcPyBkkWBRxnjgrpoEyobHbRBXhuH4/jRKDirz659yyTsA54jMJYs5JIi3kslL6qVwkd0/HYjxBJ9JfdZYWjr4coyJMtrFBa7BxgLrdXNV0LJpcpK2zCIB/2EIpb5wue4TF0XVQubb/FMaNehmvjGyXSilojXWjYId4fLIJVWDGsZPjoCVpi7JKZC0Zuqywjm2WC7qqCMbz2I8qYJYmdEgk4vA523LYeUwoUo/av5XR+LcnNTd/yVtJJacmKVlUc/IDTmdr0xbntjKtwJ2y2syy2/xk9YyLV3+KNClkJHBLRe7AKTSoTwWJu6xz2aTSiWSkW3MNeNzM4nfzVgRGaGPaHaxjRswy0npM3qq8ZBMecNK4We4Y/ckxoT85EbaUbc7cVZODwqslVdZj4zCGLNqQstNwYTG1cRc7p4/FpBRBJVr0wgjvloJbxIjHUe5SdKCO4KcFXTwX3Z0crvkZqb9fTCQSQQXp1XRLdGwRku3fkn9TFUd/vv2svq6Pd9zOjIX3h01DeYM4snaNTrYra3EAp3y3NIPbJVQKi22UhMylR1qSLCrzE5GhjrtC9dp5+77FLkZGolrjC9bOtaUabuwiXWEnPUeu+kgpQVMz/qm216XGxSKB1AZ/McFIhLxT1rHqh5CIAMGtU9V9+o5A+73+7FjRluneuEHbMkQUzPHwIGh51OMo2i7mRAsW6ML+sykXkBvh7GJFDWZq12OFmFu0c6oa2qAh5RVJ7fzifN/SSS1KtThh3Djh6niQsKW2Luql1wjjUdO4Xe3e7ycIboFJ1XyLF3dyzBlAVhZz40bZ8Jj/ZMjcMCbVUOmnUom1HD+wtEnL6b46S0FHX45RERbHG1Luvl2ecl9sKjcOV1xdwz/sUJS+6LVHkClOtoflAud6ebsGF31Q64RvdsnJTmYxpso4hqP+cfHB1REsk0RVrtXpzz3Ya4WdK++KcLqqCLRT2Q8OkIglrL51KhNaTamFB8d94o4hc/MXmVNeqXL1+5PTkC2i+pPx1eZBm7YaXfzBVHdKPLX43ew2P2mWcRnqT5EmhYwEbqnIHTiFpL54E6RZz/ZZp28kQ9sS0cikx9tPIfWa1iyVmD2+2C76FQ+xjql24KBLNuEBpznlSVUaHql2JfmAJpeFNMjwK7CctmoK5/K1h1sEU68WSTDw0WRpvCz9qDKKSFX0lsSLO81zaWcoxeJ+guzNt/LtwHSlBZWiqCUcPXHxkTHLwNTmWJoCvwmam/iVY5I0lJ+sNVn6RVdA0QtaP5/PcL1lsOsyWn2xOFCQkKX1SEuyWn3jKpnF1zCWR2OJsekGIZEtL+ME64QsznUFMMswyRVHreVYKUMNkp0HxMY/1SW5pLhYJJDU4C+mFo8g9akTXGzPxzpdDJHBqO4oZf3FZfDvjs3shHWfvsM3iY6vO1C02gH1DhEdqfr7bYV+qtSR+JZbytFPc/I6qdmxZGqMQwsmUB0YNvNoo8GPo2lEMVkl/cAS3puxJJMh1NBJLEcMVEegeurbVXCtuxmnQpPeFT/HElZNW3pEy9wuc9I0cNIyO/b7qVJrYhiMLf2aOL4e181gdSnutLQ4FV2m27WvFOinsmBsJBGq85wi1MGpH1djdYjlGJXC0hSUXl+Yg6lw/MMROIe+1XePoHZgaArUuetPNUhdtqXZdN3u5IVSUDpqXtTIKP2MBqDUJKcStzQIk7JpeiLxNA5RYZVUXvEyljRjUpPOgTrOunH18ZUi88hYzCGpcY4nXM6IUKWrisDRLexHENQqDn3BmIZff4NrtTNjtsGML5d3aFEwZbRX2z6WjSZobBjHCpnsQwP7H7s7SpRRVq1+043Wkhwyg8Aa/2QXzJdK1q4sxrUgwDX+WaiaDIWlTduodOl0rLIgJJcGpSzVuBW2Hcgz/imzXLFJxoJunNc4ZLKLtCReIc5QhQ/kFIobpAa6haDFh9AlWtdxQWjNxkySQtSHaog4rqEuJNdIdZBK1cqlPHlRYvCgQYIa5KRWdCyGUvAFjpt3kltGZKwHnHzVLqJ04o5bW81q3F1dCI0qkp/46mux9lOevBadufSDtixj4yWNTgrjB461PidnxvDFGigJRTVjjkpqkYasK2+OfmrHNV3VFL8gXMcJ2BUtI1ejFE8t+92gtfGbAnc9DOXHBVEjlqvNDMq1KJXG7oWyDiQZ/7R0bDX1ONaLU1xw0VonWL8lGQ+AsncrvsEEY4xAHcNPWbL/yI7XqlCLth0f820RflzlRU8iTULzAzU635Lv2Z4dc/ZhDte5fDeOrfRoyXcsiQtRNVHzpbZudbNP3XfqcBf0HQ5F3xfHVTQzZWeZtGAOhbs4rmHXH/06aIe+0DDAjQrmLnbxYokqNfTQpuULj09yrnIpHE+CbypHvLZMx/D7yTukiWekIrhbQY8TrAGJdsRILF4Ol5Eutvus6Kci6jjiLaqzUWv2+YIqWk03vpN/0Qe7l2BqphZlizd0rowrLsYWjn94Bca5R87cIyzuBPA7X3edcWPGnFJcuFqt+BYlJ9VwocqyfZDgcj/KxWTbXm15KD5h1N28GM9cYRdJ0lUtIsJ+xogmG5CgaR1+4gARPUxobEIdhLTsYFfDbhHP1dly85FA0ZqMLE6OnFS6yL7FIpDH/aRNcyjsF+PJpq+74Tq7BmXblnzHkriQ7ZtkjIhcjpGLcRdpTLx+NHsdUXnrO4XiDYuEL0osDkeyyW6LCuAnHhfGt8ax+UlxfgSNXnJJHnj7/VzctbLzC1LtOj4tHcTL7itY9KiUM1qVpc0lmzUHnGQlRosPzF1ad5ani+zDIMsgbLKDDCxjMs6WumHRfa5qb5Rzlxo4yDaeoflWoevsNd9nclzTrd/H+9wOd23p/wbDqw/WMqRWKxQMDkq0mYFaF5tQNWWVW6pBwvhwcxc90pIExjP5c0ypQnWLvwJhsJa9xr4+JVWlxbFBMIjyH89yPWY1bnYGYv6/1VawspRx90SMDX4JOReHW75ah2spV1axfXWQuj+n0DGZsRYUEtT9FiZQFVrvOWhHDD+uoidnwWebKY/VV8H+xz3yuHHYffQyJjMWkhbsiE3WpMyLE0PpWo3D5LNFA8d2SA0tCrxc4vgkJ5tQF8hosJzt1UnZOA0cT8Czr5UE5V1s3iv7/SxNwbjH8X0piwMku394qIDqaAJoST/pp5JwHSIy1dmuJnt1qzB+G4vd4PqChMQ/PNZUNyH0CONxjhvrTl7Un2AaxyFqPYpuWmjZ5ifPgG0cLCWVd1yPnPFIfUlJxSOPM6rQVR3CGShudFVx49Fd7GcO0ZiMq8L+BQ6QMSiaoDmjOlb4ogdGFaH++MdnaJntDrW1tLfKl0rXlrnbINjkmmaQWq6f46rqN2XumjbNAbcYWCEN7rhJxhV/8cLZTOQiMKfFNPeN0KxTKN6kqGpX4CZTjyhaEtbciEtrZte4xWlQyF2w2I4VyldwLKWWPQdjmNJLNisPOKk88SZgqJl+a6va6LtCSoyBhDjSIgy3BDSw1MDLVqIHlVIXBfNZBRJm/xnoYlK2wBAzyqDcJ3N0gWMdZcxdSXVjunmx9JeaZcQsq6vgIwjYWgQbx6nTRCgXVxMnL9SM53UcB3Amf1rqbH09WqTytRY0vO10gpPMswT6nb7MSW27XPbqXEora3GoJ2EkSZYyrkvEMiKsI6FlESVoCqTWdaU+51PjxjzgqZ8lRp6ibRkVO2FUPTPO3qn7EWun74jA6elWN4o+4UyZFixSE7sx7EgZuTUQWJwVaghRzmUU0QI1NALnQLeCqbEbkfoX5QwMn+TYVCwTh9Ku2rFUhw6xTAPHcXwPUrniL7bwamlr+v0sTgm/QfDjS1TV6DirYDTrtzOT1xun5/RTcXUc8e64qo4tZxznnNVZ+h2jGONSSGnP8KSlWeYylQXDPzypqW4C6RGkSr/XnmwNXKBw7aL6xXGCirCLYC1kqgGYU5C7UFtaWba5xb6841Uq7Jxa6armyPjh2I9PI7i2DMD8kXPgL9LYMkhw+09ZtWvT5i4qO0Awoe1qbTOFRfeLLNB3d9QvhaU6DNWkRGWMlNcu2EYfTkSGyVu0aZNY5gIt/oFCGrSbkCw87yaZORrj8Lk+yA/3u8hxCg2GWJSuAlbzvWhcEa+2hSxwUjWT0yunbtnhopd7Mtl1gXEsg1S++Z1zhBaU2inLvyjXjyt3P6PxddHxqsWZ45fdj6+R7aIxL7pigvKqqq4/4PT/Hl76883dH8CpqqyrY4tPWSqhv4MzMIhCvqoglzlsi6XLFUFWPifDEC6HUa68JtOJN9ySwbecyRS2BB7XdKt181vwtvOssUGsT9U4qvMradEaEahszl/s5LH0RkGaG39aGvb6eqQliavV0s4vDmviWczdNU5Zy51onxNsCJd4gbPSVS53UbPKp7ZIEj5eQO76BCx41Zj4j2S8dhYVucjutaHuxzVI3xHn083d4yr65DNlWrB4HTyuYdefKcRJtn/Xd9/NjSJUXyoXhBpaGXi57PBJzlUrF+7PB/36uK87nbbUXiks00Cn7uHCV7o9o3Uxm/L7WRw4rscJIlu8OsEjAfbxzy12Tj+1ziAbf4rqnKQg1aBxtRqHbKloSfL4kVtbX8A/7Gunv2t6hEGnxq0RaiVK70mI2FikcSjntI/I086tyTUsNyqrJudcz6JWNJcMVNg5knRVc2T8cOzHpzG+xpk8ZhKEYEIBkJ5++g698ZxoCKnfsQaEjRNeRQseLP0zMkLzYVYerdGmJendYl3lNOjbydx19k0ySXzmpPLDa7qLk4Sfizw3dPcLpetqTqG4D7w+3nilKLf0M9YXrdmYyTjkzOuYliUVN4YJIhdasll/wEkCBW3Q+KdrDvxWTBZQaE+zrM1SCf3hl998+OFjw90YEm83B3T+frKN2UUe94s8VtkQUk5BTrDFhsBi8S61pIs+TDepyOeMbPSeVxs8OS1Y6qBfNys798Vt0nPti1RzaCVulhlsfT3SkjiTnrxYtCJZlOIUauotPiN1Q5OSFw1U/Vrs/ipXeZV3USS/+ktrRRF1lrilwd/Rd+NmHRmxU/fjMOk74ny6uduHov0WTNfltNPOTJkWLK7lPgw7XkbuDgQsY+kSo4g4f2ponM9R7vqdiz/L8K/xSbbvTj+Kve0lp8XOfZuv7ARoze/no5i8dj2OP2h01WRRy5NpzgVu2SxLP7WoiyNGoDonaU3Ny1zl8sPru/FViqbWF/APJ9nVESPTIzit+e/x9duB4HqXlZpBSA0zAmGGn4Xeh+vINH4xh2XLSGl1kScb8IySUGEnVUNXNYllHIj9jJn4ITiTfRqT15jQJJY+Att0sAds53r8YHRUdH0wEGn4aRxDlttiMSkVbdoklrlAizulnAYDGx7/dM7GOflLh49FGofYnZ+lpTWm35RTKN4I7zIDFZ94v1+tsaU1WzRpSwsmhS6mszHC4k5OqXJjFnOPj1ukIMS1onWWbNYfcLI0TK619YmXgyvolkoo4oN6/GNXakSKWp5laFhhOdMihjPBOSPOEr54FK3cCYoOTDeLCs6QSHxwMDS+9VfULB2h6xhKN02TZuC3jU6S4KJCe+Vkm/RfB/LU1yMtiVPQ+MJiQoMGZeEZlyKcJEozsJDJn+XmzE4S/0I24w+HJkVShKKjEV8ed23E5VTmHuRikYClwS9kh3G1qg0vUfWo+4smQd+xiKiPCB0o2q/OpYejlilqhZGnX+TJPtoFnmr04lfJDgzbLw7XEQJx1/9QF+o4jpyQ1FCH4tAXlga/jmnhkwwMKcmdHjzLzzEByzTQH1fUdwJYGtUKo68B3aKfZGgWfCvVYGyMfS5EBXG04xdbFiMsSIfcTzuSnFNQ4+FU51QFycLjFU13VV9Sk90ev531BbX5i+0e/uHtGt8xBXoEH77FjTA0GkW3jvgiBdeT+qo2CgqEaefnXJu5i4R6O/C4Z8m1tDFpAOPsFHKqIRxdldHUsZ9FUJZeoPH9hItl3BIBE9pCr/1nG3Swj6EZjVDz4vGzRUMWPbdDZ11oi8Vc0WjT5shMhlvcKYU0uMsmmUkIkcDJAWcQ6LrISDqt3WrEKbS4DtXU9NPXe50XbdCaxSvOov1IZd2vYy66Lisv2fzHrydJ1/fu3TPGv76+/vvvv4fIqoqPHj0yPrgimjHxu7s7JX51deWykH/EXiL3lP1izhnkp/D582f/Z/brv/7669WrV/Fk1dlIX/E4We4+f/483rF9+/bt9vY2S15BInZFN2i6X79+DYrDzwiB+/fvR+4e4pbGVXaLzVWiJ0+eLL4VQ+3V69evc+V4xHTsejlhS2Lvzn7+/PnixYvsBvDgwQPLnPnNmzfZs44kqFGHGw7NRSs9GpnMV7iMfqLJxwlsk0CkGkrdGglL79klj2Qa5HWquu+Xnb7Dp9Hx9aEVfc6ZsqyRFmyxSh7asJlHL+q38QjU0MYVZBEPn+RAibbUYi2nioPfb3G1bLAHf2VxcYHDNyH/QT98fJ2UbPA4/VQA5Jw/qc7SewfLMaWtF/9wacK7p0+P4KtAQ1/LMo0eef/+vf9gtevJccjJ10p+/PihHRpjFUyyGkfLHnJ5eZk9TZcgFdah8C/oqnwakWvsJwJnuIUDJI4IE4rz4W4FAnt17otFa1Mw2rRFxTUSIdK6ltsk00jZdxejBaeQloPjPt7SJxciWtBe3PgEWTsYh30akUS236I1izBkHXOAlCda1AAAIABJREFUY+yI/ZWXeL0LmPsPBreCn/9/svFDafG7QYrjnzpO6h/704GWeIJZ7lqOEqm18v1Taj6yZB1PZMxnHFL0kKiFjAwoXoqMdxdPUEjgjNn5SY3JByHNmm5NBfnEDnptsXm9l6Jy6eLjFd8U91V3/AjiIGfRJsvppU09SjxfWZPXp21JLCrzieV63ZqzGV3IOP0s5q51oMh/qty1ZXy270s4jFqrM5Yrp4jKKVsafI1IS0g12YZrHlK03TZakauPZ6j7Y+W64s9dnLbvGLM6dMicfl14s4o+50xZxkYLZqlxzoDnLpo17H0nVha2TcWRHudU7MIrI6WGNmUh64SxKLGmXeGTDPTYmoIC8Y710zINHJrTmjY/Zjg5Z3Tt/HBRdP44iLT4hSVRCt69qvWmcXEiIYv1XYXduDxkqUE+23POhSM6avYW1TlVNZa6UH85RqVoRDA1aH5TMHmtoXgq9ozxLaAkNv7hCHMjQ6f97nsE4zKNgKT27xEt2G+NxdOwwf54lzEnv5gkBcm29yrveLiYq+JQYcc6pasaM5kLwX7myPjhrr+buzizMxkT8k2lv+sGHexjyP5u3rlKqvCNDpNxvoshxk9LFdpiEREvQmm4deY2LeBmcacU0uCkw7P0Jpmg+Is/F21JEfZ1DiwWYTKCpWsr7RRaPJixy8TT4Qq83GNLkAFXkHCcbxBy2tbMYsM113QW1zUksLOujBfjOXhgIZWXbNZ/wSmQe+6nPw2u8wKexaZKourArn9uzBdyriDbwyc70SDZsSstiLD6p761MvnGnSDBOp9vGjL1v6AViDH8lMA7vmjZt4qmTHeSFYH9EVBTVrM+jgH6VWB8dwhZrMVzD54n3Md4npZk8TtFgQF8/PgxCNn+U190tHS7c6s12wXwU1h8S8QQ2bcW//E61/vmXqeM58lF3Yc+kRSUV44kvXDC+LHT4FnjT+q+EdRiNL8+nqfvWMTSX4RmFX22mfJgWrRguapYs4adq4CkswsBaugu2DNmik8yFSZtaSqxI8bH7zdozeK68edEWtWzv2ZyyEJNUHwtUEu2t7e3W6yIfmoLvQ6epTp3oMQKRcA/XAFyC1nQIwRakC/asm1DT9VZqQnEG+vL94kFkU/yc+6d9+PlhmpAFjdXrZZkbADxpFjKHPj409U4sRJ3983dLxH249PYcu3r1J/6bUkz/qylY5prDOMpJ93FhJJwEbkEgVTvSgkZJtNs4SMwk4JZAk/bplngVIiz1yaZCkUjCwuB58+fx7tXOYH3bfoePHgQP/6naZeEtBS2dJwTtmasYzqjam3JZtMBp8XC6Eyhvp42FF7zhKJfkXaILRMSnZxxjhi1C2o+3OPlLiyCxdvZ1bLpe+IWl1x8qW917nMPWnafW8SeSz8SflzTLWQhEVbc2ouAP1bYRQaN/BZrigxy31NYu5BxmS7yabYTLN2SuB7WsYpfFJLHcgCvxILEuLAWSVTl951K6Xu4iyY9LhohDRLQxiw3/HbiycA2bthySUUuqPsROO7WYkU7bd/hEPVxcVxFn22m7OyNFsyhiFwc17ALjTYjrLiVlwA1NC/PyqnhkwyA05YGQE77E7+fXfX+Lrd1iwVantR75cbrx9ovq/B3797ZhZmMST81ieU8gVTn8+h6S0nxD2+hd6Bn6RHGyjLuPRg7tMdJZQ8JTlXtvt0tewFXJDjnP5kLX5FF6iPlDjhRYQNd0FUFQOI/sZ84n+EuDpAIJUwoAodbEGiTAG1am3pxUu24ScbJwMWOBO7u7nwf8qQkxsnp5LO5Ahed29rEqLLkym4yHVqzMRbWMcdM4iF+dVu06smk7Es2mw44TebtB/r7hqu1EZZzRL6Q1QSznDIv5B4ympHFbeGj2369mKPejaEWZHtGqSk0a7ra85paFuIflEA5j60diKXp0KqDPgliT/NUMWlJjOou1PcZK1HpTwXqEKClgC28huHi4sKoMqI1S0Abs8aDK33ouc3DqJaqsQJ1I3V/heTDI/Qdq9Ed68FmFe1jPMNM2S9v0jUt2CSuZg2befSkvjoOpIY2pVyLY0ECjwexpUuxmCM+yUAFtKUBkI0/jdOWjbnEH7dUz939ftp57DZ+bdl2rFetaaPDP//88+eff+pQk+xZ11otLvqV4zn+9FNzZA4aTnU+qOJqio1/uCbtY+V1hh5B71K0KEUoSq/UjMXwnRi6W80PNpaknZCITdZX0IBll9HapEYicCbjGwONA4nS/OmqjPpaHa1v+1mNxW+HqzXClv2EDTpAMKHVZsaDEKhGgDatGupxRsfaJDOWn5DtBBYd3RoA1PkCSrwsmt0sDkVevHgRT6T03RO2Zov2MzBfXFXMrprFHHdZx6y8ZFP2gJOvM6MDy39k3bXlHJFLWS6Dao3XYvMkqUpMS3T2wD8z58oeXEi8+h6i8XsTA6n0M3h/0jhC6ZCmTNct6JYuNenvTmDfb7kMxTeeuNh9aLW7siwC0JJEKC2+HiDybOTWw4cPI3fdLe1rcdfZL9QFW149uGWPTkaZCykio4QkFSegJaigQZZOZeH6PFf8wb3uFjK5Fup+LqT0HblINp5OU4p2rM4wU3aFXXFBC7YIrSnDZh69qK/OIlBD21EoPsmNuqAt3Qiw5cfx+xm1o++LupiWpQQXee5Ci0FaBNmXP/3UnHYOGr6vOQ3QcOO3bDz4h1vWzu6ynaRHMLZRlT+IF3zCsaYfbHfDiwgQ2dO/44YNyx6bSKFy3eq4wtJV5TKSSDod20+k1Em3cIDEcWFCcT7chUBrBGjTamrkcJtkasI5SV6a3Pk+5MlSG6elk8/mDVyURMcH9HGbvJmuTu0MrRnrmKnm4Ve3Cks2lQ44LdbMVEyR+Ekj+9YEK7HtxrK1WjyzWFtEL5O3LDtu/VOhk4kUDWzNQlTYXT5pVRQyiTdLQKuzlhdH6TRw6e9jNovIKNjZWpLUxYbU+EbsxgPM/sDLmLI9WnDaZO7BmhYyJwPhRydweXkZDPl0zkdT35rH11Prcmp8o45aqPtGUePRarYMxgkUo9C4ytbdbVDRQ0FaE6zETNlXWWqLlBrfzytyTQsWgTN3ixZsjkxP4ak1LjW+kVU3NdRY3izRggHqXJr4JCfJtNYXS0hGg5OaOm7g4fx+lqWEXdSR2u+kxjcWin7KCKrLaIerzl1qYa5Q+IfnyHQZntrCp8Y3QmutRzAOa7UfoOZoM3g5rFFIowqOGy3ifwuI1SxjoZqSmmxqfCOiFiosXZVRWX60VHtIje/nFbluwX4i4tlv1WyEG3Emp5pEanwj/G5MyFheokGgDoETtml1wE7m0sImmUnBCKxJwPL5nV0WoSYhWCRRiWrOjiflVOBJWjPWMecMwBJeYcmm0gEnS820EMkeR/1c9jS3JBh5L866ZNXYGf1Ni180WyfA4lOLxyd0dmIxkXIRGjTd7EZSjh4pd0DAOFgxdvYdAFlXhLO1JIsNe4AxNX7weOSnxdlX7gtOX79+tXRhErLmEZQILm4dlIAGezKh4EC4qpUssPJbhFPrcmp8u4L2rft2OeMxz9Z3xGl0fLdBRQ+0u58pB0aV2iKlxg+yi/ykBYvA2XKLefQWers/m1rjUuPbC9hHDbWXd2NMfJIbATY4SKAt3ajTBh8/kN+vXNu+XS+psqXGt0tIP2Vn1V/MA1Xn/uBHSoR/OAKny1upLXxqfDu0pnoE+a71Ki6L8NW+EaQ3NPtvvtNm99b8YBZcJeJE9v3r7FO1t3cHRQvs+f79+0GEdT9TK2BqfLtUQQEnH2QpcxLLjoGp9pAa3160fe3HLmc85gkdIKkmkRo/Dty/24cJ+SXiGgK7Ezhhm7YL83Y2yexSfDJ1BPT5pshrGoZomuYYz/S6ZMtdSJLItMvla9zw7+KXuDhDa8Y65hbLKTdA9aWqdMCpwlEtVyq7U6MOYieY5WKxwbUk4sexN3Z77a62+DR3/DhMg6ab3Uh8g+EaAgEBYzupUxxaqwue5acjcLaWxLigPvCR16wcH4tLrlyjanlLhCA0OCVwpstF+wS0FntxceEvx0rmly9f7jJ2ou7nNZhybeNYTuMEqlyDORbpPCENKlrwjSPAmmoqbX60YHm12aBhlzahvABJLSBADQ2AHOUnPsmNmqIt3QiQxy0EjKO+Fvx+LTtP6Kcsxkac0gQOVJ1Lo2gqffzDTamjgjD0CHOQjWSqvUsxyMgo3lzpzhOuKd7t7W398lr2/62QKknvLGW2PBpfof3tj2A/2xn6KZzQAYIJ+QbA9V4ECvWwexWnnXxP2KbVh9/UJpn6xSdHn0AwufNvuWuj08zFL31hkefm5qa0GIvpn6E1Yx1z0QwiEepMEmsccLLUyQiIcrcqC2bcOJi3vMbGznLKKK9gLjXtynXXcxeWL2DMPbslvLKFGEXlbalGUETLQkBf/zC2D8bWJotUx0rkhC2JTszaBzFv374tp1DLAadCjapm1MbOq00LKacUUs5IQCdLNY76+++//TRVp16/fu2HVLum7mdE3WbLUKjBzMjtcEm1qWhhrCzYLjPlwFpowQIgW35Wth+jqLRgRlBtRqOGtqmXRamMXgKjz2ExuxUR8EmmQqMtTSXWfvwD+f2urq6a5Uk/1axqTiXYgarzefSCf/g8unYlpUdwKIIL45d/5Oiu8y7F4FNRSbvMg6J19nNxiqQhWf0zTsFKn7q8LNipsMJIV7XalrCf1ejGD57TmYwJjS2BEAj0QeCcbVpl3bW2SaZy8cnOJ6C5SbBdyr/rrlurmBZ59OJOfZzKFaH+hUXI+lJlX6JiHXOLEuss2XDAaYuOWn9WL+83vqV4xybJso/BuEc8uz52xJK9LCQIgdUEjBXh48eP+m7j6lw6ftAIsDMCmkVYmneNFGue+J+EbOwoJ5+NBFreEjE8vjuBSCm41TIB1TItNwYG/OnTJ+NqcaGiUfdzgT1n35GL3oHSaVbRzQpWVLm0YLnwntN+ctEjnTkC1NA5Ms2G45PcqBra0o0AedxOwGhs+/r9tKs1105WO5mkmPRTSbiIXIjAIapzobK3mSz+4Tb1UloqeoQ5wsZDRMbdRXO5WMKlI9+prsbzwYMHlgfPEMeyrqc9TNfX1zVpKEf3iQn72xUtElJh6aosdjIXB/uZI5MabhzEpibbfnxMqH0dISEEVhA4bZu2gtW6R9R4NrhJZl1ZeGo7AeP8cfE9DtslSUrBKI99rJ6UuzHyGVoz1jGNxjAZrdqSTY0DThZXyCSF0oF6KULpLPZNX+uORgGM7aYxtaRoFqeh5axtUqbGyG2aru91NRaEaBDYQsDePgTvPNuSaU/PnrYl0WszIisNWo3Qd2ZKr4K4NY/6FmX8jGmb5lEfFzmmEtA3moJ3Icjav3z50sJ5uZPX/VRVzsVvs3FgFDqnr9XhbSpaxel+pjynMlqwOTJJ4W0aNi1YkhLbjEwNbVMvc1Lhk5wjYwynLTWCItp2Aofw+7VZIwL49FMBEH7WJ3CI6lwfy4454h/eEf6+WdMjTPJ/+fLlZHgQWOFMdbAHznjyKpCz15/GrkQ77bTBQ7vB6nDQQXe9YVPLH3/++ae2tObN9OQVlq5qozmd3H420nOPtzndq+NMxoScGXABgW4InLlNq6DEljfJVCg+WQQE9DHSb9++BYGTP4NPwk7GqRlo3ImhDfMqY03B/LzO0JqxjulrPPW6moXUOOBkdIWkMtoYv7WWa2NxJh+3HzbYl8Zi7po97vJlmDZNd1LXBEKgHAF7h2R0g5YTtc2Uz9ySaKVBSw5aH1I7P5w10r865a8FJA3E9/3OTFFrsS+xnOGdB0VRnzNx1Z1Xr175ZVcVU10zToP9Bwtdn7buZ+R55r4jI8b2k2pT0Yuzs/bBbpGQFmwLveHZNg17e7lIoQUC1NAWtGCUAZ+kEdRcNNrSOTKEZydwCL/fUWoE/VR2+yTBJAKHqM5JJTp0ZDUIRvnxDxtBHSsaPcJYXzoPY2ymii41BnvgtGJ1eXk5lva0IXYaWuN7+vSpXrhmb+42UtXyh+W1uStyOW2FteuOripiV6e1nwiT1FtHme6llssYHxMygiIaBI5C4ORtWlE1tb9JpmjxSXxMwHg6RZM+vTFh/Pi+IcMWykUZis6O47mfoTVjHTNuA/G71Szkl7gcWe422EaoXN1v29LLHuxvldh3R6x0sfiNpl0+StCm6WaplSQCATsBu79YJ+N1FpGKE7A9ORD1L+/evQuYdP/TPseoNuDrnvl5Cqglw8+fP/vl1cKwQlpras5Z9329bLxuTaEbi8PjcwTaVHT3M+U5dbhwWjCHYt1Fm4a9riw81SABamiDShmLhE9yzCQ1hLY0lRjxVxM4hN/PuB96NYSMD9JPZYRJUqkEDlGdUwt13Pj4h4+ru1yS0yOMSeqlXVdXV+PwIETV5/r6OgjM9VOfHvKT4vNNPo3h+tmzZ8adgoqvhQn9aXOelKsH7T3RON99Q85ZYemqclndOe0nFz2lgwMEE8poTiQFgd0J0KYVUsFRNskUKj7JThIwnk5pc+eDpLJ8fkpTM324bLL4pQO7b81Yx9xoQtWWbIp/wanNNkLqaVawjabjHpc7yV3HL4xHQuOJbLlrEWDxBNQWASaf7d5CJktNIAQmCdirg3H4OJlLl4F2dF0W/7SFsnfB1QZ8p9VFTwXXCVItEAbWJRPSvKv7uWVPerSUhb7DQqmDOM0qulnBOlD6GYqA/ZxBy5QRAosEgiFrJL7FJRh5fPstiwD4JLdzJoXGCdi77738fnYJG0eNeBAoTcBeWfaqzqUJtJO+fTiEf7gdrSFJaQL6OpBx+C2PdyFhgtaPA05jzjqqNA6Mh+iVu3rq999/1/qF3qx/d3entYz4I9xtgQBdVQtaQAb78BVWEIAABNonQJtWQkdskilBtYM0g2/zRkp0//79yN29bhmbCy1OlZsdR8puFC+SQvu37LMhix+jaHktAnS8jln8gJOFb1EFzyXerGC5PD72Srh7k2QRwP41qjmNp4Y3ayGpBSE+BLYTsFTSIRd7y7NdqkOkQEtyCDXl6nmHwmrxxl7qNqdSdvmJWY2AZq1qioM5iUJodbeoIG/d3yJJ8Cx9RwCk15/NKrpZwZqts7uYaLM0mrWfXdREpqcl0GwNraYR+xjV7m0oJLxFAHySheCTbDsELBVhkNZeu/OW7rhfA8jLIVdq9FO5SDaYTvvVuUFoJUTCP1yCKmmWIFC/RzAeKLq5uSlR3tvbW39s//jxY8YYY876kIjIjMMtIVq/0EeBnj59qpWv4bDTu3fvtPXQ8ixxFgnkrbB0VYvAO4uQ134ywsGZnBFm0aSaNaGipSZxCKQSoE1LJbYYn00yi4hOG8Huprb7ymrCtO8V/PLlS03BhrzO0JodyIQsNuz7OuoYTDV3SvEDTvbaWIesy6VZwZyEGy/srdvuKCwCBDt6N8KxPG6RypIOcSDQAQH7wMXe/XeAxVIEWhILpc7iJNUCPrzTmfYLFUdLTRcXF+MJidaDMaFCzPdNlr5jX/7Vcm9W0c0KVk01ZLSFAPazhR7PQqAbAvgkN6qStnQjQB5PJdC4349vm6QqlPhnJtB4dT6PavAPn0fXlDSVgPGA08ePH0tspA7OTRmFSS1jB/Hfvn27vRTDYacXL17oy07//ve/dW7q+vpaZ8xKaHa7tCdMga7qhEpvs8g4QNrUC1JBAALrCNCmreM29xSbZObIEC4C9tGs3VdWE6xdKntJM8p/htaMdcwtBlNzyab4AactIIo+a28miopRKHG9C2e8C3YuL8shv7lns4RbdPH9+/cseZEIBCCwgoC9lVDLw7u4VhDmkZ4I2GcX9prVEx/KkkpA7zjUKw8nn9KKLMuBk2QIhAAEthCwzM62pM+zEIAABCDQNwF8kn3rl9J1ScDundjF73eG9dQu7YpC7UKg8eq8C5NdMsU/vAt2Mj0EAb3i1/h1IH0IKG+JNE/59u2bS1Pur8vLS/eTC5+A1BQcBvPvrrsW/Ddv3lxdXWlop7e2PXnyROed9Er+danx1HYCdFXbGZICBCAAAQhAAALlCLBJphzbPlL2J3fxErXpW7ZLZR+3xzlw1yfAOqZPY8W13YBXJB48UvyAE7ujAuJ1fiZ972h3HdW0eDv/3bHMicpZrzkyhJcjYF8ZlQz2QWQ5gdtJmZakHV1Uk8ReBZo1j2qsyGiRgBb59I7DuWjaW8ZrJufgHDq82caBUWheu2pW0XmLSWpnI9CsYdOCnc0UKe+OBPBJbodPW7qdISkkEWjc79dsjUiCTGQI1CHQeHWuA6GFXPAPt6AFZGiWgNGhnf2Ak07X+EyMYviPnOpaCxPGo2grsGhdQ7v0pJGLiwsddtJJM77stALjxkfoqjYC5PFcBJqd7uFMzqVi0oHAqQjQpuVSN5tkcpHsNR29Btq+DtVmxbR78HZ541ib0GTPuUZodvtRprvTaPBsRU0mv/TakJ28XEmVsME6MFafGutxICEQgEAdAkmtRFL7U0d+cumDgA7Qy7r0px5BY1b/XwUOZdy9s5CQdtr2GYs9TWL2REALex8/foyXSBG0+Nf3yyYPUffjauIuBCBwWgK0YKdVPQU/BAFqaCE1udmZJf0kb4MlwRJxdp9mligUaULAJ5BUE5PquJ/L6usk8Vbn0uCD9FMNKqV9kZLqS/3q3D7ALBKq8trTwT9sZ3XmmJ31CHJlayvM4hhbbdTd3Z2+85NL9R8+fPCTevXqlf+T6zGBgX/p94XLErTGoT8JoCNVOnh29MWOQ1RYuqqxwTcScgj7aYQVYkwSwIQmsRAIAQgciwCbZI6lr12k/fLliz3fJF+ZPdmNMZPOh2h2rK/sbsyRx30CSU7RNk3IL46uF30sQfyNP2sy4YDTRmU1+rj9nSsqgFx47Xvxkpr1RrWCWBA4LIGkZbakQcBhkSB4cQJ644LmJFo7UY8mozqKXSX1v0k1qzhxMmiJgOxfi3lGc9KanyLrTYctlWC9LAet++sLzJMQgEBHBGjBOlImRemQADW0mlKNg9hBHnyS1fRCRhCIEEjyTtT3z5xkXYB+KmKi3LITaLw62wty6JhJY6EklR0aC8LbCZyhR5BDO/ie0iQffcQp1wEnvSPM3+7Tkzt9El2uwDpnnJy0WhDUn8Z+Nzc3z58/d+EtXxy0wtJVNWJUB7WfRughhghgQpgBBCDQGQE1a6fdJNOZKksXJ8lB3YFvOam8peH3kX7ShIh1zLHSa1YrDjiN+fcQ0l+7VvPYXw8WQBkgsB+BpIPy+4lJzo0S0HqJXtWmNYyDdmRJYtO1NWqFe4ul12s9ffrUbktamr26ulLd2VvwTfkfve5vKjwPQwACBydAC3ZwBSJ+5wSoofUVbB/H1pdtXY5M3NZx46leCdT3+/VdB+mneq0phyhX/ep8CCzbhUwaC/XdxG2HeaoUTtUjGA84aalIexyzvNhLB2Z8c3r58qX/k+sIAVmmjplpzS4SJ+8trXe8ePFCR+CktWa/5nT0CktXlddoU1M7uv2klpf42QlgQtmRkiAEINACgXNukmmB/BFlSBrNHrGAgcxJp3GCZ/k5SaA/E6rsYKyZHQecJm348IHfv38/fBn+bwF4jdn/5cEvCFQlkHTutr9BQFXWZ81M78/78OGD1qtyAXBG67+WL1fikXSw/wgcblkIyCut00qpdqv1xdevX19fX1uyaCpON3W/KaoIAwEI1CFAC1aHM7lAYB0Baug6blmewieZBSOJQKAmAedCsWSK38NCaTEO/dQiIiKsI0B1Xsct71O0k3l5dp/aOXuEBw8e6NXsljMz+ojTdqe39kr6G8LUVOb6MFT39jkUUGsW0oLlo1sZgagt1ULJs2fPZANZDrllka2bCktXlcUeUhPpxn5SC078XAQwoVwkSQcCEGiQwNk2yTSogmOJ1MFoNul8SAflbc3AWMdsTSMReTjgFIFzllty5CU1mpW5SDx5Obe7LyuLTXYQgAAEILBIQAtLWhTR+sRizHEEHXx9+PCh/h3+1JHpIljnqL/okjQITtpzMCZASH8E5JvWol1QLtm5v/4a3HU/9VVcjZcePXrkQlq+6K/ut0wb2SAAgbwEaMHy8iQ1COQlQA3Ny7NCavgkK0AmCwgcnUBPzhP6qaNbI/JDwEIA/7CFEnHoEfQNpWoHnIIVKDnSscBUAnq9mlYfVryaLTWjIL7eiig70ScHdSguuFXzZ38Vlq4K+6lJgLw2EuivCdoIhMchAIH+CJxnk0x/uturRKkvjN5Lzlz5Jo3ec2VKOo4A65gOhbuouWTDASeHvauLpHZcH83gTUVdqZ/CQGBXAkntz66SkvmeBPQGDh1tsqxg+VJqBUUvbLu4uGj2FAf27+uL6yQCk+fx3r59+/z5cxm85YyT1hfl5k7KtH7kXut+fZLkCAEI1CdAC1afOTlCwE6AGmpnVTpm0pwIn2RpdZA+BLITSKrj2XM/boL0U8fVXceSU50LKRewhcB2kyw9wqBK7UzQhpjF+qI3VYvYxm0MwQGnP/74oxtzqlkQaUHq0PGwgGdpGWQkv//++6dPnzaawTo5e62wi1VvHS6eCgj0aj9BMflZjgAmVI4tKUMAAu0QOMkmmXaA9yHJ2Q78MHrPbrdJSFnHzM4/KUEOOCXhOkzks7Xjh1EMgkLgmARa/sjbMYmeWuqvX79qCcR+tEmrXFpw0smNZg81nVqdFD4TgcvLS72MMEjMLdppvqQ1vODu+KfWF3Ua6t27d+NbLYRQ91vQAjJAAALrCNCCrePGUxCoQ4AaWoezPRd8knZWxIRAIwTw+xVVBP1UUbwkHhCgOgdA+AmBpgjQIwTq0DqR/oLA8U8dp9lyskXvg/e3Luklevfu3RvnQoiFgNBp9UFf35LixssZlhRWx3n69KlWSbSMsjqF1AepsKnEiO8TwH58GlyvIIAJrYAw6PUKAAAgAElEQVTGIxCAwBEJnGGTzBH10r7M/hSvfWmRsEECrGM2qJQ5kTjgNEfm2OFaxqApP7YKkR4CEIBAdwT0bZmkZQ99rElHm7asXdVHmDQIZs9BfQU1mKMGbOMPNOlcnw4BukN9Dx480Oqdjvktyq/lXlWc1mrNGer+omqIAAEIHJQALdhBFYfYJyFADW1T0fgk29QLUkEAAvUJ0E/VZ06OEGiBAP7hFrTQmgz0CJMa0eqP5YCTDtL8+PFj9amkm5sbP3cdzvF/cr2CgFYrdGxMStFihP702rUViax4ROsj7pVwKx63P3KGCktXZbeH1JhnsJ9UJsRPIoAJJeEiMgQgcFwCZ9gkc1zttC950mi2/eIsSni28i4C2R6BdcztDKul8J9qOZFRTQLaF1szO/KCAAQgAAEIxAm8fv1an6AxvtRNJzT+/PNPrZG0dk4jXkbuQmAFAS3ifvv2zX/w4cOHWhR0p5uGW3p7jeqFH23uWut8Wlycu1s/nLpfnzk5QgACuQjQguUiSToQKEGAGlqCapY08UlmwUgiEIDA0QnQTx1dg8gPAQhAIBcBeoQ5kjqzZPR46xTNXCLxcG0T933vmqqw5BQnZr8r9V1fX4uw1vJ0ikyfxrI/uzqmvuOkr5qsftzyIBXWQok4cwSwnzkyhBsJYEJGUESDAAQ6IND9JpkOdNRyEXiZeMvaOYRsrGMeQk2DkBxwOpCySonKt55KkSVdCPRCgLPgvWhyn3JohUNHNSyv4pN8WgUZjjbpJXD7iLst16R5FDVrG+w+n1YV0BLd5AspdeTvt99+Wyy2xnWWbz0tprM9wqnq/nZcpAABCDRFgBasKXUgDAQCAtTQAMihf+KTPLT6EL4bAngn8qqSfiovT1JLIkB1TsJVKDL+4UJgj5gsPcKi1vQRp8U4irD6gFPwoHGVyiIScRwBreXppNPd3d0///zz5csXfSNLb3Bzd7NflFv7OFWFpavKbpmnsp/s9EhQBDAhzAACEDg5gZ42yZxclRS/BIGk0XsJAU6eJuuY+xoAB5z25V8qd9q1UmRJFwIQWCLAKeclQue6/+7dO324yX9J3lz5ZTkfPnzQKshBjzYN5cL+5/RLuIWAFnRVBSIxVUcid92tz58/q+q5n7tcnK3u7wKZTCEAgUIEaMEKgSVZCGQhQA3NgrFoIvgki+IlcQjsTgC/R1wF9FNxPtxtigDVuZA6AFsI7OGSpUewqEzfU7K80uvvv/+Ou83n8goOOBnPU82lRvgiAb3rUJ8f0RvcdNhJrzJ8+/atmOc97yRjeP78+aIkqRHOVmHpqlItJB7/bPYTp8HdFQQwoRXQeAQCEOiJQE+bZHrSS8tl6WA0m/SKog7K25o5sY7ZmkYi8nDAKQLnwLeS2rWkFvPAUBAdAhCoQoBBQBXMx8hEr2178eKFRVatcGhZ4vLy0hK55ThJ9s8p/5ZVWV82rfbJhR3PVwuENzc38TjDXVU9ve7LErNEnBPW/RIYSRMCENiFAC3YLtjJFAJGAtRQI6h9o+GT3Jc/uUOgNIEkv0dpYVpLn36qNY0gT5wA1TnOZ/XdJLD4h1dzbvxBegS7goyHjoKjSpb0b29v/Sr27Nmze/fuWR4kThYCepWhTiJpyWM476SPOw3nnSxH2uICyBjWHXibS/aEFZauas4YVoSf0H5WUOKRCAFMKAKHWxCAwBkI9LRJ5gz6aqSMjGYbUcRxxWAd80C644DTgZSVIOrFxYU9tu/dsz9FTAhA4DwEklqJ7b7p84Dtu6Raunjz5o2ljFrB0gpHH2tLSYNgCxzinITAp0+fjO8dlKfb+MrDp0+f7kLvnHV/F9RkCgEIZCdAC5YdKQlCICMBamhGmEWTwidZFC+JQ6AEAfx+WajST2XBSCIbCVCdNwLM8jj+4SwYD50IPUKS+owHnD5+/Pjjx4+klIMzUcaMkrIgsp2A3t2mqqHzTnovm969++HDh5cvX65uMK+uruxZx2Oes8KuJh+HecK757SfEyq6XJExoXJsSRkCEDgEgZ42yRwCeDdCdjCaxYO3rzWyjrkv/6TcOeCUhOswkZMOGOijGYcpGIJCAAJ7EEj6zltS+7NHacizBgF9iylYPZrLVatKi1+tmXu2wfCkQXCD8iNSfQKae+vlhU+ePLFn/fnzZ8uMXQM8nYayJ5sl5mnrfhZ6JAIBCOxLgBZsX/7kDoE4AWponE9Td5N8Avgkm9IdwpyWAH6/7aqnn9rOkBSyEKA6Z8G4MRH8wxsBHv1xeoRUDerNd/q2kuUp45LTkJRO0ciL7pLVJCXJA+8e5KIEASldNeX169c6tKbFkRVnz7QdMMvC4mkrLF1VFsM+rf1koUciIoAJYQYQgMCZCXS2SebMqtyl7Emj2SRfWbXiJEmVtOhWrQiHzigJKeuY++qaA0778i+Ve1IlTGoxS0lMuhCAQMMEkrpq46dFGi4uom0loDMVep2eJZXOTjepyEn9b1LNsvAkzuEIyHEjM9DLC5Mk1/qfcTVXX1G7u7tLSnxL5DPX/S3ceBYCEGiBAC1YC1pABgjMEaCGzpFpMzxpToRPsk0lItXZCCR5J/D7jc2DfmrMhJC9CFCd9yLv55s0FkpSmZ8L120SoEdYp5dXr15ZHjS6xIekgsgrjtBYRCLOdgJaHNFRJU0M9UGnpNS09pEUfxz5zBWWrmpsD6khZ7afVFbEnySACU1iIRACEDgJgc42yTSutX97f/pyYOPSGsXrYDSb9AWnpANdRoYnj5ZkQqxj7mstHHDal3+p3JN2yia1mKUkJl0IQKBhAkmtRNIgoOFCI9pKAre3t8Z1hcePH2d5xdpKQcs8lmT/DILLKOFIqd6/f1+nlVZIrNd6GRdlr66u9B7EFVmkPnLyup+Ki/gQgEBTBGjBmlIHwkAgIEANDYC0/xOfZPs6QkIIBATw+wVAkn7STyXhInJpAlTn0oQt6eMftlDqMg49wmq1agZhqTg6EGh/mRcHnFarQw/WWVDwJdQqiT7opCUz4+e89Kzs4evXr34iSdcnr7CWGud4spTpULiLk9uP48DFagKY0Gp0PAgBCPRBoKdNMn1o5HClSHoDV5KvrBqKpDF20ui9WhEOnRHrmAdSHwecDqSsNFHtTTlvCEsjS2wInI9AUivBwfHzGcj/lvivv/7SaYr//T1/pXdyfPjwYf7+Ue9oGUZFM0qfVLOMaRLtPAR0PtAyj9V03XgUags66v4WejwLAQjsS4AWbF/+5A6BOAFqaJxPs3fxSTarGgSDwCSBJO8Efj+fIf2UT4PrFghQnVvQAv7hFrRQXwZ6hI3MjR7s4NjSXKbaOO5vYtOZmXVvGZtLv+NwodMb3octp7LqyiWVmiSAfenQaA/jUlBh6arGVmEPwX7srIg5SQATmsRCIAQgAAEjgaY2yRhlJlp2Ag8ePLCnmXSUyJ7sxpj+jHUxqaTTOIupEWEgwDrmUSyBA05H0VSynPoyhvGZNttxo/BEgwAEKhCwr4xqtz3rBBU00mwWxtNNkl9LFL2air3/tdesZjWOYPsSMC71ffz4sfTX0qj7+1oCuUMAAlsI0IJtocezEChNgBpamnCh9O1zInyShVRAshBIImD3TuD3C8DSTwVA+Lk7Aarz7ioYBLCPhewqa6RoiDFHgB5hjowx3HjASY5uy8eFgnMvxsSNovYd7ebmZiig9tsFGKsV/PLyUvNEy8vdjOsjY8mpsGJCVzU2DGMI9mMERbQ5ApjQHBnCITAQwF2MJSwSMA4CK2ySWRSVCOUI2E+nJB0lKidwkLK9rbOXNMiCn3EC9gmRXVnxHLm7jgAHnNZxO8BT9kqodtziDTxAmRERAhAoQ8DeVetFaGVEINUDENCb1b59+2YRVHby5MkTS8wjxknqf49YQGRuh4Be1OFWHONSvXjxotwLF6n7cfjchQAEWiZAC9aydpANAtTQ49pA0pwIn+RxFY3k3RDA77dOlfRT67jxVFECVOeieO2JJ42F7MkSs1kC9AjbVaPX4RmXFxdP3cgN/vnzZyeSzsl0vBrlipnrwl/j05bQXMmmpiN7+PLly+IZp3VbXKiwgzroqlLNcoiP/azjxlOOACbkUHABgTkCbR5FmJOW8F0INLJJZpeyk6kjYD8wbPeVucQrXNjfd2Mft1cQu6cs7GDXTTx7YrVvWTjgtC//grlfXFzYU7c3mvY0iQkBCHRDwN5E2Lv/buBQEEfg1atX7jp+YTySEU+k2btJtYDNfM3q8SiCXV9fG03OPsNPLTt1P5UY8SEAgXYI0IK1owskgcCYADV0zOQoIfgkj6Ip5ITAQAC/3zpLoJ9ax42nihKgOhfFa0/c6KwbEsQ/bAfbbEx6hCyqMWJcPOAURODzTau1oz5lxwZKZ5w+ffr066+/xuX3D7PFY7q7RktTfJYyHbQdLcHJ0MgF9tOIIo4rBiZ0XN0heTUCbR5FqFZ8MjISaGGTjFFUohUiYHe8+C9xKCTMimTx4K2AlvcR1jHz8iyX2i/lkiblfQnI76Om3OjW0VtwdL55X4HJHQIQaJOAvJb2l2TwIrQ2lVhBqnfv3hnH33oP34MHDyqIlD2Lu7s7N/PRssrz588ns1Dp9GI5Iw1Fo/+dxEignYC+wS2TW2yoZb1y9Lx+/dqesiUmdd9CiTgQgECbBGjB2tQLUkFgIEANPbQl4JM8tPoQ/mwE8Put0zj91DpuPFWUANW5KN6kxPEPJ+E6emR6hFwa1EKJZWFFSypaqYmsRXLAKZdGlI72mVxeXmZMMCkptaXSZvzFbcaVOJcvFdahoKtyKOwX2I+dFTEnCWBCk1gIhEBAYHHPQxCfn6clsO8mmdNib6fgSRvt5DHTolU7wuPBa0EXrGO2oAWLDBxwslA6ahy9lMh4wMnt2D5qUZEbAhAoRkAHII1p6+CKMSbR+iMQLBpFCmh/NVEkkV1uffz40S/m3AEnyaa68ObNG4uQHDC2UCJOnIDmXXLfPH36NB5Nd2WWWg5MmuovpulXinjkM9T9OAHuQgACrRGgBWtNI8gDAZ8ANdSnccRrfJJH1Boyn5MAfr91eqefWseNp4oSoDoXxZuaOP7hVGLHjU+PkFF3L1++fPHixWKCYj53wOn29tbfFKua2NQ+tsWitRZh3wNOoqHjVfH3+aZ+5IEK69sYXZVPw3KN/VgoESdCABOKwOEWBByB1M7dPcjF2Qjsu0nmbLTbLK8WoYx9qzxmc1PIXYpmf02DRuy7SHiSTFnHPISi/3MIKRFyHQH7O3WM56DWicFTEIDAoQnYD0Cq4z90SRF+NYG//vrLaCf68FHewxWrZS76oL0uGLkVlZbEOyCg2bjR6uxfarZgoe5bKBEHAhBokwAtWJt6QSoIDASooR1YAj7JDpRIEU5CwO6XMM46z8CNfuoMWj5iGanOTWnN3mbaFddUARFmIECPkNcSIi+V8zPSq+j0xms/xF0H+9vsNdGlwIVPoIUNJDr25osUXPvn2YJb459U2ICJvYLQVQkd9hPYDz9TCWBCqcSIf1oC9n3/p0VEwR2BvTbJOAG42JeAfTTbWsNin2fZy7ivLg6aO+uYh1AcB5wOoab1QhrPcaodn3MFrs9785MSSWMRfSDb3ppszpMEIACBkIBxXKWDK02ddw+Lwe+SBLSeZEw+7+GKxUyT1jYWU7NHUM/122+/WeLbX61qSY04Zybw7t07i9WpUmQcVlH3z2xylB0CRydAC3Z0DSJ/3wSooX3oF59kH3qkFN0TwO+3QsX0Uyug8UgFAlTnCpDtWeAftrM6dEx6hOzqM+7fCg4yDWJo77jfEspbzqrlRgVpA4mobkxk4+NSYmThI+kjD1TYQBd0VQGQ+E/sJ86Hu4sEMKFFRESoT+D+/fv1M13MkVO1i4iI4BPYZZOMLwDXOxLQ29UjMwVfMH+e6IfvdW3cKMhG3AoKYh2zAuSNWXDAaSPA1h9/9eqVUcQPHz4YY1aLJuHVwch3psne9fV1tXzJCAIQ8AkYx3n21sZPnOs+CBiNRIW9urqqWeSktY28gsXfKufykoOmwQPGTjwujkXg06dPFoE1rLq9vbXEXIxD3V9ERAQIQKBZArRgzaoGwSAgAtTQPszA7iXAJ9mHxinFQQkYm1x7jT4ohySxjdCU5nn8YEkAiVyIgNEyqc6F+I+TxT88ZtJfiLHeqeD0CEbtGw843dzcjBMMTj0ZkxqnQ4hPwG7k/lN5ryNvTkzamW0vy3kqLF2V3VaxHzsrYk4SwIQmsRC4LwFtnd9XgHHu2jnT2odWxkIS0hqB+ptkWiNwZnmMkz57L1wHplEeY+nqyNxrLnY3KeuYe9kAB5z2Il8pX51VjTh9fCHsb4zwnyp67TsiGcIWRU3iEJgjcHd3N3fLD9fUl1OIPpCzXRvfLiAsxi4pF8Ad+47nz58bXULGqUsuJqTTMQG9b+/t27eWAmp9LsvJOuq+hTZxIACBNgnQgrWpF6SCwECAGtqHJeCT7EOPlKJvAvj91umXfmodN54qSoDqXBTvusTxD6/jdqyn6BGy60uTiIcPHy4m+/Pnz3G75+8rUArsBlvEaInQwgaSyMKicRluKCkVdqxxuqoxk7kQ7GeODOFGApiQERTRahJIOidcRzB7TakjD7kcgkD9TTKHwDIIGWwKSho8H6KY2qpqKZTmj7t/mdbx/Pr1q+RxPyMX9rM3kUS4FSfAOmacTwt3OeDUghbKymB884o2WAe9WlmxllIPvi1wcXGx9AT3IQCB/ASMnmsGVfnRHydFTQOMg2+V6d69ezVLtuMBJxXTWC844FTTJLrPS8tRxk/oRhYFjZSo+0ZQRIMABBokQAvWoFIQCQKOADXUoejgAp9kB0qkCH0TwO+3Qr/0Uyug8UgFAlTnCpBXZIF/eAW0Az1Cj1BIWcaDSW/evPEF0L4Cf6FKTvLKq1G+MD1dt7CB5LfffptDat+ZTYWdY0hXNUfGD8d+fBpcryCACa2AxiMVCFhOBVQQw8/i27dv/k+uIWAkUHOTjFGkSDRL1fv+/XskhdW37IPn1VnUf9A4mjX6zSrIb/wQkBbXmNJWUIeyYB2zDufVuXDAaTW6wzz45MkTy7uOVB5jA1qn5MHH5bdvw60jNrlAoDMClmZBg2/jekNncCjOQMBfNIozsczT4ikk3dWpXbtsSSkbIxvrhaWWGXPcGG1fXBuF53FHQC+qtNQ1+Qdfv37tnlpxYTcYizwrBJh7ZPe6PycY4RCAQDsEaMHa0QWSQGBMgBo6ZnLcEHySx9Udkp+EgMUjgd8vMAb6qQAIPxshQHVuRBGBGPiHAyCd/aRHKKRQbU+0pBwcvAk+32Tc5WbJiDgB2/pAIusLkbNPgZxU2ACI+0lX5VBELrCfCBxuWQhgQhZKxKlPoMGjDrwauL4ZdJNjtU0y24nVrHrBQanIuHp7ufZK4XCjWeNRK6a01SyKdcxqqNdlxAGnddwO9pRlbUNFCt51tGMh9QYL/1y+nFP6HtyO8pA1BM5JIHjh2RwEHUfk1PgcnDOEBzOiSJHtKw2RROy3dnd/qF4Eh3UnhZdPM/ho4WS0CoH7fvCqQgFPkoXR8ERDU2J9/ng1Fur+anQ8CAEI7E6AFmx3FSAABCIEqKEROEe8hU/yiFpD5pMQwO+3TtH0U+u48VRRAlTnoni3JG500+Ef3gJ5x2fpEcrBN+5RcwdvtK/AXw9iX0Fe1TjOeZO1pxbZA2rfo0mFnQNOVzVHxg/HfnwaXK8ggAmtgMYjFQjYu9EKwigLvcPUH9HVyZRcuiFgHNKovBs3yWwnZql69pOxcXmCdCLj6ng6Ld81ql4b0TVt3L0g2qBl2ZjHRtzKmmIdszLwpOw44JSE66iRHzx4YHEFqgG9u7troZDBIVSL8C2IjQwQyEhgy6bzXGJYzmboA3HGt6nlkop0WiMQzIjaEa8F98f19bXlWNfu60PSmnEe1Y5+kSRCQM2y8dOXV1dXkXTit6j7cT7chQAEWiZAC9aydpANAtTQzmwAn2RnCqU4uQjg98tFsn469FP1mTeeI9W5cQXtLh7+4d1VUE4AeoRybF++fGlJ3C1iBiss7Cuw0LPH0QaSfTu7yMEAvWzbWBAqbAQUXVUEznAL+1lERIQ4AUwozoe7exGw7GOpab3BiG4vLOR7XAJ1Nsls52OpepEBcJIAwVkaS9ZJ6TcS+UCjWTeHjaCTmlSiSARuZSfAOmZ2pBkT5IBTRphNJ6X20XIC+MWLF7sXQ+dlg4/x4YjcXSkIUJ/A7pM3eav9D6nNEdhdzjnBCK9GwNK5DMLUdH8oR+MJ+9Kg3r59u5iFzmLt/q4IyzxqsSBEaIeAxfAkrTwaqw+pUvfbUTeSQAACqQRowVKJER8CNQlQQ2vSrpMXPsk6nMnlWAR296fh91ttMPRTq9H1+iDVuVfNZiyXxU2Hfzgj8GpJ0SOUQ63dRXq74mL6WnIa3twaNMXsK1hElxph3/WjYF+mE974lrchPhXWcZu8oKuaxOICsR+Hgot1BDChddx4qjSBi4uL0lkkpR+M6JKeJTIEBgKWIY1ibtkksx21pepZtmtaJPny5Ysf7dGjR/7Pnq4t+wPfvHmjL8XtWGrlHmyJnxTGaMaTzxK4mgDrmKvRlX6QA06lCbeSvr7HZ2nK1YXf3t7uK3Tw+Sa9pUnC7ysSuUOgPgFN3vYdV1kWAFQ9Ox7+1lf6QXO0f8R2bhGiRMG1rJX9PJX/kgy7I1IvkHv27NliGfc9YCxclnnUYimI0A4BrQEbFx3V3awb+1H321E3kkAAAqkEaMFSiREfAjUJUENr0q6TFz7JOpzJ5VgE8PsdS1++tPRTPg2uRYDqjBksEsA/vIjooBHoEYoqLtgtMJeX9qjJue0vBmk5hn0Fc7hWh2v9aMeX9Pn69YuQdMCJCuujG1/TVY2Z+CHYj0+D6xUEMKEV0HikAgHLXi9/h0xRkfQinpq7iYqWhcR3JFBhk8z20hk/o5Rly6h/UMqY7/YC7pKCGjTLNlc58XYRb8jUMslVKexfqd2xLP1lzTpmszrlgFOzqskvmJo/yyfdLc19fuH+J8Vgj7V2kL9+/fp/bvI/BM5FYMfKqPUAf5g7yV2OY6rnJJmzBbY5CyoxLfEXUeyOSNmDKtTigSi9pFNem72M5+rqypi1D8H4CNH2ImD8ELPEU3ezYnmSur+XZskXAhDYToAWbDtDUoBAOQLU0HJsd0wZn+SO8Mm6WQL4/ZpVTVww+qk4n3PepTqfU+9JpcY/nITrKJHpEYpq6vLycnFVRQJoYSV4z5dl01hRyXtNfEew0vIk1aQDTlTYSYZ+IF2VTyO4xn4CIPxMJYAJpRIjfjUCi9/MrHboKBjRVSNARv0RKL1JZjsx4yA2+PjSunz9RBbr+7os2nnq3bt3i2XUpCbLybEVpdaOrMV9jBowqBQrEueRLARYx8yCMXsimw44sck1uz5KJ6jTCItNudQqp2FpSSbTVxcS7LEuNITFdCf5E9gaAb0QS0f+6kulmri4KKt1BctH4eoLXzNHWpKBtk6x271y8o9X0JEmBu57RMbJoUUq//00lqU1P825BRg/zmK98yNnvFanjzFn5NlUUsaGWgYQDMAspaDuWyiN41Ddxky6DEHRjauVFmydgjDsddx4KpUANTSV2FHi45McNEVbehSLrSAnfr8KkEtkQT9VgurR06Q6H12DdeTHP1yHc81c6BFK0zaumPiva9RaleVbBKUl7zJ9dXYr3pKWBcXkMkeqrqmwFl3QVc1Rwn7myMTDcYA4PpiQQ8FFawQuLi7iItWpyHoRsNveo304lh0+dQTz4dTP0c+d6yQCk6PHcQrS6YpNMuN0UkOMnYJlYBbPWqN3324X63s8tUPcleoX9/LtonTRe/HixSLDT58+LcbZHsG3iu2pdZYC65gNKnTTASdLeepXCX//cUTCZgWLyJzllvq/xaZcA8c6e9CDEslT6etFZ7GeP38exKn205ekTqZG060jzHlyqa/oJLYaV9U/Ox7UxEmB1ZJozD15a5fAZvVYX7BdWhKLi2EwDONMcqMV+RODt2/fLqZmfPGMr037ma4hdy2qLR7Z1Tqc3iayKG3eCOrunbfImHL9RskoWIPRfJuZFK90hZXhGaunzG/FoMuYuMp+2ro/qffFwEXLWUwhNUJpU0yV5yTxm1V0s4LlNQxasLw8XWonsR9X3tNelO44qKG9mhY+SaNmaUuNoDqIht+vvrVnMRv6qSwYO0uE6mxUaLO1voJg+IeNRnKsaPQIRfVlPODky/Dy5Uv/J9d5CeyyF1A7nieb6BXmQYVdtAe6qggi7CcCZ8utyQq+JcHFZ0t7NecEwITmyJw2fC9TDIBbLLPCCWd/jKFNNYubWlWKRgAGPM/TpgUFD34uciitvtKbZILyrvj57Nmzxae2H3AKdoJZMl2UamOERdvYmP6DBw8WNyYJbP2vJCnHRYVKcsm/kUCux0traixn6WZhnONcCOuY9bU/p4shvPgBp3j2p7rbiO51JkHfH1wcDmr4KIdRTQXpBKTfs0rCxZa9pnjkdUQCjVS6VHR+9VQR/LlcalIr4gc1cTIFHRnXfGDyVolAix7bGeiUINB+mvaFBL+dL1Qundhx3YcE0wRg8TCS/1neOal0qsc/B7Xi5RY6vLQI6s2bNzU7X3mjVrQwPoc5XIQPBFpomuxruvogsrqAJN0tmrRL7cx130HgAgIQmCNgGezNPbs6nBZsNToe7J6AZQBTutpSQ3s1M3ySvWqWciURwO/n42qh0/HlMV7TTxlBdR+N6hyouPQQMcjO/tMimKU5suc4FxP/8ByZ44bTIxTVnRZ3LJtufRlWrHf4j3MdJ7DLS/omXx2oLnjF6wKpsHH9DnfpquYoYT9zZAg3EsCEjKD6iGaZXFgmKRVoXF5eLubi9t4sxlwXQfsT3P4TbewxvpLVPbIuU54qSsBSBXqkRvsAACAASURBVIoKoMSLbpLZLrxl2uJ/qHZdjv5RH1Wu0odnGmnWnjx54hd8Ep3emV5zY57y8t/SPimSZj2WBnnyWQLzEmAd09KG16zv6w84GY9o1x9SGHM0RstYAYw5Wkxko1TqsSwDUDkNjVreKI8e1370V69e+emosyn0fRhjoYz68mXeeG3MsWYDsbFEuz9uQVqhxiVxkE9WYvvnMVRbU3ecJ+XoRx7XRP/ucK3v4Wg4OA4vF2LRoyVOXglpSXyeOvCmb+75IZHrFasOkdSCWzqG5PsHh5WPxRdRWI5eBIegUtfVBjn1VobFBxWhzieSlMuKY1oqSIAiUAE/fQKLXfZiBD+1dddJLbYGY0lvK6HupyqFviOV2EHjH13R9YdVxhzzjttpwVLr19ENu0Kfm4q02fiWKpm3Po5RUEPHTLoJwSdpUaWlGlrSsccx5khbakc6FxO/X0DGYnuWOEGypX/ST5UmfIj0qc5jNVlqa+lh5FgqhVgEs8SZTDw1EP9wKrHG49MjlFaQv9yzmJdWggptLVjM+jwRKr+kT3sBJ9fvJk89LWqBCruIaIhAVzUJCvuZxBIJxJkcwMGEAiB9/7RMLnaZGU1iX9xLY9lfOpmyJVBthb9ZVLvRLE8pzvazH8aMhmi0aUm4Fn3IixGSspuMXHSTzGSOSYHGTiFp604ggIzWryaLNT14fMXPdpo+nRRanC9U2xWvjXmLuwR1Hq/oRkpfm7RmPo2565OvY1rqsiXOHN7k8H/W/i0ednSiaFi2NpM1zxldXdqKvSb1Dc9owcMxiVwI7IZMEh7VN1giYgy3JPOff/6ZkOiqqGNbUsO9KiXTQ+Ps5ji0abqycFM5Tx9JpjunWT+8Ps/4qFETNqluLHyFlsHSJgzi1TSuMQpffe5aw8GaUikvWpIAeNKhl3Ktq3/OypmrRbagOOOfwehiHMEesjh70RFHe2rrYkoF/kFKVSWhWxRsqHH1R1Dryrj7U4Ls2qjIheyztKh+vYhI4m65umMRzFK/XMonr/viSd9hMaoO4hxd0fXb+b1myrRgSdXt6IZdf96XhLepyK7jjlyo2paWmRpamvC+6Vv8D/gka+oomPDOVX/aUotS8PtZKA1xjLPmCk4Su8wuJv2UQ9HxBdU5SblGN379rsQoWOX1hUU3bIWmD/9wkoVHItMjROBkuWX0GmkEK11kyfHMicxNBPxwaaScnz+AP9labmkhqbAB4cjPSfi+JWxRRCRf/1ZrXRX242tn8Rpn8hgRJjRm0muI31rOXVdwsBvxWmZM5bp+fxuD5uCDzPHJuEMqyY1l3B6NNs3OUNbidBS5qDB0960rIom7lbRJxg5kLqbFqLYMt4J6VLq+WFoSoa7pFFo84yS85Rq3Qe/j0ayzN3dRdJP82PwshjfIVhpOIFuDS1TnXMc0tuFbWqdA9Ys//7UYYy5C0A66Wje+qNwB2P1cpdtuH519rlLTjS6pFnEpQtFRxbg7KU2gA9Ot3IX4lnyga+P3RuvPGyMW6G8nHQ8pFFKO/zi7cWNeVIC5oo2biLFgQ0jlehHRYyBhs51gdmLG4ab4FGrnfW97kMViZ7eoJj+F7ZMuX9TAYIafag2yK8jVMo1/NNb081XplJ3dqjWOd6lxMUdARuVDnrvebk5zArhw33rnxAjCk6Si7jvUixf2WrbYKC3mlRTBbiTlmqYkgRuP3IGizzNTpgWz16YODJsWzKJuy8RwGDZUmB5SQy0qO24cfJLBCDz4yWjwuLYd6THx+wVqNc6aVTva9ELQTwUK7e8n1TlJp80uxzS7voB/OMnAGo9Mj1BUQcbmpeb2mqLl3TfxYFYy99Mf1pYTeK5mbfRbziU7LmywzpirpH77H2Sx6KVfnCf6KaikG2X2RR3zUcgJlzKxH7tRRcbSgTktGrY9U0tMv5oEkgQ/SziTMSGLjo4epykH+//H3t2fT23ji8P+7V5bQKCEsBUAJYStIFBCSAVACYEKEkoIVLBQAlDBQglAB/t8TvxcPjq2R5Zfx9bc/MHl8diydOvVsjXfQszRCht3VYVBTTos7WjSsdxofJraGodNutySgwujFBG7qTZtkLRwum/5QGXw6unO8ga/bf93iFUawxhKtZe+tDHvSVwMmNMAd6gshXdtkSmpwNbbo6Ux4rPw5iKThAi582JeminN9katayZWWrMMTv+rG3yOOVpr2mK82yObmQucShaotYnZtC3oFKzy+4GIXmfKoBPUuh9L+qRWbM/GKxrTkh59Xn85athvNLeeEauj6O4w8hjNu4Mf0BmrtZVrcCOGWXsmp1/s21h1FhP2x38b3QuNPuSLVmK3binNi0n5uGe90JKk2ZRul3d2694ZxgxjeukosZ05x9ERWP+UNF2dOtKpqumR5duZpqBpE+JWp5OK8sAzR/bH35H2qGtxymiU2sYqNjYaGGRifq6vCsdXDekqJeqSz2jhT7M13Y46VR6xtAKmgfS3b7nu6zsuldLK9teR0Td1p6wFK6mDdRTsPe8XSlQPeEwMPkdn29POPQrG1qlQQ7cWvm74hWPmjW49+rc/Ud42BdGWbsp7nMD7RattOTt3WDc+71fYAjR6MXHR0TtIjuunDpIRG0VDdS6HjRrdtnWjG3s+jpkUsf3vFzJlrGE0P1xeCK9+pB5huyyIG9XRhiUO2Oj56XbpOmbIJdTNMVHmt3iA1bJ0nsq1EVslo1XY1nl0Q1fVJ1J++ib9PSZA+ibtHkWopahy44AT7CXOo8Ot/Ls0JZfoH9PpYtJpn85X7TCgv7HP3aU2rZ99l/ZMmu5LM/1SgLP37/OSzOzoNSeGQL9Ud/bEtMCMq3T6msiXGYGUnzJp7mWfattGvqT+xjHt8WttRJjRcnZys/NxlVubSREu0Wgj2b5JOOkS8w6etOIj+oh5V5l3VmGzVsdzzMLENoVkt0c2kxc4RTL6z97akn1pI9ITdXLTaY6ogena7ksx6eyPbmCj4tVWiQh/0gsiTQwjLVu0nm2s0o3IlxK6aB1WzMEoD/12PPrXFS+RpjG26yu6W9epDuBZPkYRujTp2an+6cc9a9ylm7HBDrjf3q471Cup/lExo/rsXADm5WNEdeuWU0uSLwmRcf22Pa1r6fZahTkyPb1obA+W2PSYNBrtdrQDg6nr3FWuuDxjtLGKOK97V9+/Ysp1qXVqiTobMbyJANeN4WAWnGtn1ILBQU5Hr/MxJAfL7ZK0z2tIOxGLelEyVFb38zml78j7VPNtfRldUv2XZN9B7pS1YPlMrK9gu48ezPF5A5gYNjRDhdWHMW0k1dCWotaNyOIoRZ0haP+jOcmNCsDs6XRtaSZHLt1Zm/dr0RZ2OnF6G9TVN/RTV8+CTSOgOpfwRi3ozzf2u/LOnuj9t57GnxexHZ4vdFRH9cwPd8QO+1GPsGnWlNwybBqB2wm801znP8YToo1mA/oPx5uYrPVUUYWdVKR1VR0u5acD0vloMrkD0v+oCPVN6tgTOTvjDYHo4LaeYC/kjcjn+/3Bea3CwDuHhVVndBdXT4+5dDM+GMMYkMTpG41JtGlpvuS351WBs78kkzcp+fbSuDct7VNfUeuEuWLl7aco8n10rJimpdneYVIojWpU5NFX96cip+H3tztZ0BdYfaqnH4fOHq1ZB2TSx3631c/T2BN1LY6cFHLm4MFBxXZrK+a14ZHqZhizYsL7Jn+LXan4t2/fXr9+HZdsdn7//r3ZiD1f/vrX7knPKt+O9iL+RS29e/dunBUb7bmx5/nz5+3HzsbHjx/j/ad2ZxuNJmKfPn1qv5q30UQs/m9OTyMW2fDo0aNLwb558yZ99bmNWMMV/186sXB/E7FGLI1VcEWtuHfvXmE4o4e9fPnyxYsX+cMiAtEtPX36NH9Y/tvIyugV+lkWyQnM/LmZb2+26EamPHz4sF9CwipfdDOYB/8qyupgGxW1LypjWwfnpaKtcXF62kzFRecF2D/r8ePHb9++7e+PRN25c6e/PxrGV69epfsjktEePnjwIN05YztqXFTGvFiMulZMexrJNB9jfxONQIiNpv1MD566HT16ZN+MJl1LEm5pXxPyU1uSMIxGqbD7awY6gyW/MNP7FSTagcHaEQX+yZMn+WCj5MQoKD39jz/++PXXX9uzAieStiTCbVDNxrt37yJW+WoYPW9mgNQJ8NLH6HzjQp18iToSLxO0Y4lLrdOlMDv7I7SmM2r3R0u1olUb7NU3tmu+AjAY41/aATXpjT0lxeDz589RhqNERUXoj7WW0EWsmqY1AmlaiRg3pvl7y3Vf37G871hSOHc792Yz+q9m6X/+a6ibFqDZzg8STnSnrAUbvL1qxuT5UcpoBWzKTztCSMtPvmvbegooYnJr99ExrE2Hgm3ONhmdfjWarYMHBGlkd2Rr01y0eR172uPj9jMdPLT78xu3XEPzMjV9GwNsc5KZDNWWZnAO+NWlO+ubmvfb7q65yfGSTqfkDnqV8qOfWoXxmIGozk2+pDW6HUM20/jXfRyTRiyi2sTt6s8XZhRm88Mz0I55ih5hu3yJavKvf/0rE37cbMY9b+YAXxUK/O1vf7t0ZNyVxCPj9HlZc+QqD7Dai8YDjniSNfhoY90H1ipsa16yoavqKN1y+Ym03+b7hOtOJt9yEerUpnN9PO8Ee6FzvAsaFTxz8Cojrn6f0h9LXLoZz8St+ap5mSEqbPrkOp4ERYCD52rTUqiGKPPkd7t78Gair3nAFNGIj21+RQxLpviu+JJMG9XZG/FS+vv37/On96vJpeP7b7jF1E37StilszL703w/1KRQJs6DX402cVHwog281FwMhtnfGf7xqKuF6h8Qe5a/J9kPVms2qTXrA5bsibpw6ueYaV2O9K47jxoBNi15ZETmPYGS9nwgLzprnmK53sBBu+yKRHYik36MlnqXWAxcJL+SNRqdgXN22RXvDadEy7ejS2tKWD76cUysEYznBFOvGGfFaHIw8JiTmhpa53hFtw+bL7odwBN97Kd0hz0zCvwl0siXfoSjibt0fOyPutM/Je4eo9hnzsp8FUsaLlXG9kJR0zf9GcX2Qjtv5FsbLUk/O2a0JFFfBst5P/DYEyVtXncW9aLTZ8VAIjqyTMmPWjMYh87OCCc698E6Mi+qmSjFV8E1OpaYrRThh8lgdvRzdvCwDs6kj7PbqLzY1b+NEjLJYa2DS3qiKKJrXW40nH51u9m6r+/ol5Z+C3P1mrs8AjJ6akaP9m79ANfaM6O/1oKthV8ezkmngJY3JtcKYXBwW55fqxw5e3B4szX0WqXlKtc1JzmvlmlLr1Jc8xcdvLO+tXm/a901p/Wo5A46n5Xl3+qnyq3OdaTq3ORXWrN22y6pwrtFpnOh/POFeYU80jt6B21+eJ7tzmfpEbYDz48u+jPV28Wk7pA7LV77MfybljkeHPfzYkkD1XrGjEHmEV5+ON0GMmlDhZ3KpatKxW62/HhK0jaM7ca8x2E3W4TSenS67VNPsBdqD94Ft6U9NgJh3Un+wdur0WikURrdzlRSbVpfL8PVHwT2T99iTzMKzZfh674kk49bybclzUsMlUeD6g+nl7/2uUWejoZZkumjGv0DopyMFuM4IN5F7J+b3xMR7r/B2E/mvMDzl26+1Zr1tTOtWQnp4DGnfo45Wvj7hqvvmVe1/18nMxT3fsbki/vonXw/wLX2zHhtq5Pdgx/L15KFTLTO+cFrfBvHxJGXUh2VZ3lvGglRdPvC+aI7mPun2NlP6Q575rWwg5796hC1YPDIdGf0kYM9TYRWXoMiFVHBO2tCBvW2mClOkxPbg9fdYefgHXIbNy1JPwtmtyTR+PdDu7Sn/PlH5FFkYr86RAgl9bTkzvBSJDfqdpviV3IrFWkM1ZJkRphxWBx8aZQSX7XFvt3ot06XKAr3R2a1gde00S9+hSALDyvJ+ihIC69Sfvqlx8Y3WPf1Hf1iM7vvOHJbIaOnZvSlPqgfzup7ZnfZWrDV8yITYP4mqHxeInOJeV9V2YJF67pkGDxPsn/WwsHhDdbQI3eLG8WtvO5HVY0ikS9U8W0ck7nNiYaofEYlk2SDhH59r7UtzRSD9qt+kct3ec2Jlc37XeuuOS2KJXfQba6tsqGfWoXxUIGozk12pDVrt+2SKrxbZDoXyj9fWFKGzQ8v0TvUuXqELbIjc6cQz022uOJthtlp8dqP6Z1XbId5+1W7ETsjm9IjSwyjwY/WLzOLuNZd26XIqLCXZAb366o6LDdYfkyAtI1eu7FkAuQGi1CnEp3rYwUT7CXgcb/TFu9LG1HsJ82pxqxX//46Ao8qMBilwYMvRWZ0f6aSatP6ehmua033lcwPxBCln5aN9lx6SWawMJfvzIyH24REFkStGQSJ/f0h+irTF+3V99wYTGM5Zv7IklYuEhs5Eqr5u5v4No4pbLJi+dl26dKa9ctnpjXLl5DRbzOzE51oRByWl6K17oiv1YanJvOqgAVOqeHwdr64l3Qww+Eu3hvd82iNmndAFKb+ot5MfKMCxFA+KMIqToz/Y7vfcfZDWLHt1lL3efNFd17ZOMJZ/ZTusGdeCzvIFfnSiXBhXc5UzKiDEWz0oHEbGXWhiW38H9sxto7wo66VVMmI2Iq1cjD57c4Owm4f8yN4LUk/I5a0JJlC279Qs6e5SWhLcqcYXxpvRblti9boxry5p8J6Onr1zAGR2MJbqUhCHBlRigoeZ0WYKVR8lUljCDen9GPSb50uZVPh/qhQ/atUsOdSOSxkmX3YpYxLSaNUzA5/6omZuZuIatTKSQGeuu7rO/p5vaTvSIv0obZl9NSMjnrdP2WfPUt6bS3YPnkUV4n+NFPHyycHV49wlS1YUGfGh6sbXgpw+eDw1mpopo5U/NXUXI7GJIp3dDpReWMIGv/HdskEyIqzHwYJ/Vpfa1taUvUi7R2QwpFJpvBHOY9gTzTvd6275lQ+PEvya91jMpmYxi3dPvW98Lp6BwxNdW4yJS2xu22XVOHdItO5UP75wsKSHAk3P7zQ8CCn6xFWz4gg7VTG9mO8MLT65W42wFY13Rh8gznTWMXtWNxtRb6kT/qCNDIxbp3isULsb14EHL1xW/GuLZOnKmwGp/9VcGVyPy05N/Io89bKjwmQtJA32wsnQG6tCPVblRPtqWOCvQQ8eurCiZ2Y04jZqpj4ilP6L65Edx9d+WBQsTPzpkH/Zrxf9cr3ZCqpNq3PmOEazMp+CKvviXZytNwe5CWZ0XjmDygcYoVwjKKj9kX9ivy61DRlsjIfjc63q2doSYAlmd6J56SPUffDpyQmzTH9J1Cxp7xGxLUyLd6kmF86WGvWz821qsCg+dTxW5SWfikavR2ORK14R1xeYvuYa+2ZV7UtcBr3zxf36DDGg9jmiMKHo4PVrGRnFKnyvnNqEsMt2taSaBQeo6XuZ0G+6BbCHvCwfkp32DOvhR3Ui3xJIxwd2OBhl3bGoCdOSUNYazvq+4rJvBT/dv9a0Z4aTiSzjUN/Q0vS91zekkS5inmNjYZKUR1m3AnEELCf0kt74hLrdlj9gpfu2a7zjYTE1FJ6rc52p3W6BFK+f0+3Tlo2/bhRYR6FLWmiDzV3czt1X9/RL73L+45Na/G8wGX01Iw+9Z2yFqyf3avvif40UxktcMrgzPtqo7vISQVjrcHh7dTQeXldx1mRy+YkS+qXtvSABb5zZx3N76RI1jHvd6275rTWRDMySX7Fg/VTK2JeNyjVufFPa9Zu2yVVeLfIdC6Uf76wSqHdbiBkfniVDCoPRI9QblVyZKdZbutmybmOKRRoVduNzPqxGLiWvJLVBjVpY/U3SUYFVNhRovQAXVWqEdu3U348Jek3Zas8DrudItSpO+f6WNMEe4n8dnOzo69rXxr19StgyZ5MJdWm9QEzXNea7osWcrTEHuolmdHYZg6IAfYqj9ejlmWuMumrfiHZYU9Jpk9KxeDB0QJMenVwRsKjQq31YHQwCe1OrVk/dzKtWeu2cCMK6nZ95ep3xNdqw9OsmVe1LXBKDYe388V9lX5l+MJje7de4NTW4bjQismMvmGLtltL3S8v+aLb5u/pNvop3WHPvBZ20DbyJY3wjLUZEWysUlirVkY4uzUmKUiKsOd2/gGklqSfFyu2JOv2JjGFtKTolrwztPASaYGfsR2pW2uaLKp5fmlTE71O69QvDFP3bNHdz5Bc/ZRrjftLeqIoNlOzafbx5f1X9XVf39EvRSv2HatX4dkByuipGb3WYLV/3dE9S0YInRKiBRvVnn1A9Kcd7fSjBU6pxirbaw0sZ+d4nLj64LD6GrpK1p89kHVz2Zzkkio86dwqR4OFtalzZ11+35SGf/Z5v2vdNaeltOQOOjXfYnvdFmzhJNXx58G2yIKFYarODWBas3bbLqnCu0Wmc6H884WFpa5zejQjaw3jzQ93bHf+qEdYBTz6sk59jI8rvrq3SiTPHkhHOLO6qU1pDFzXaqmaq29019ZGeHRDhR0lSg/QVaUasV19+fGUpNNOxsd1J0CqL0KdKnOuj+v2d/2yVLJn9Qn2fBbEfVk8qVlxPXPclZQkoXMzXiKTOSZTSbVpfbcM17Wm+0rmB6Lx7Kdloz3zJnvzda3z7ZIBdmRTybthnStmPm7EmA+2JNMzcZ70VVwr7nrWbeEjtAhzz1RozfolKtOaTSohJQevO37b6I74Wm14mjXzKsXfIg/SUGwTuCTw7du3qI3v//r3/fv3S4dd2h+txpMnT2K0eufOnUvH2E+AwCSBz58/v379Oirlp0+fJp0YnVZUxvgXtVKVnETn4FUE3r171/QmU4tuXD1Kb5TbeJB879695ZFpKlFE48tf/5rwHz58GLUjuq1VLrEwkhHDsHr79m38PzWouGuKgW95NX/8+HFcqPAqMZMVeXH37t3m//5HbUuh5E0dpu7fVHZLLIHKBLRglWWo5KwiENNEg+HEBOXg/u1G12roIHhNO81J1pSb0lIuYN4vtTpOp5PGqnBbP1UIVfFhqnPFmbtD0swP74C82yX0CAupHz16lD4oiWcT8WDHk4iFqunpcdsepM2eeC0knhml32a2P378GA+s45QZ75BEsPGAqXkqF1mcucrOX6mw5eC6qr6V8tM3sWeSgCI0ieu8B59lriM6+uZ90Rmv90TuREcf797EiyuFDwjK31q59L5KXLF9j8VY8bwV5MZj3tS7eIOrHZ/nQaI6vHjx4vnz5/nDfHtJoBnQNq8yzripCf//eQ33r3+Fbd2lmNh/UoEbfI65zzDGAqeT1ogrRzva9Bi2xqLkv14I/xLNery/0jTu0V5H5GKkGOPFeLU6/o83xR88eHDlGLs8gaoFosNoxlhRE6NWdqpkc+fWVMamYhpLVV0cTpa4uCuLQjvYoURKok+JQtv0KXEjEN3KLZfesGqgmhVZzZujbeeb1vSwmtHzxlRRtCRNOI15+Pc/mgM6WR07anTV/aPmjHgRIDAuoAUbN3IEgesJqKHXs9/pyuYkd4J2mSMJmPc7Um4sjYt+aqngyc9XnU+egdePfrQh5oevnw0rxUCPMAMyWtF4NTaeYsRjkXgIEr+KfcsPjGYAjp7y5s2bEI7DYrVS+eqmNNjmvcD2VwXbF0iaY9LXSOLZX/yLp37xJsnxnzqpsGku57d1VX0f5advYs8kAUVoEpeDtxZo2/n0fdG4aPPWSmy0b5g0Pys84w2f9K2VGC2076u07w41lzj++GHrvBD+jQg0A+yoce17Yml1i4oWtSxujg71SwFnz5rMQ6hIWtvK/XVD8z8vxs9o6M5OJP55gUwRivIT5zbvZEbJiVIURWjGG575CNT0rQVONeWmtBAgQIAAAQIECBAgQIAAAQIECBAgQIAAAQIECBAgQIAAAQIECBAgQIAAAQIECBAgQIAAAQIECBA4mcDfTxZf0SVA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SthMagAAIABJREFU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KBf1SUFkkhQIAAAQIECBAgQIAAAQIECBAgQIAAgf8VePPmzfv37z98+PD9+/cvX77EFz/88MPdu3d//PHH+/fv//TTT48ePfrfo20RIECAAAECuwvorHcnd0ECBAgQIECAAAECBAgQIECAAAECBAgQOKjA3/773/8eNGqiRYAAAQIECBAgQIAAAQIECBAgQIAAAQLTBd69e/fq1atY2lRy6i+//PLs2bN79+6VHOwYAgQIECBAYBUBnfUqjAIhQIAAAQIECBAgQIAAAQIECBAgQIAAgZoELHCqKTelhQABAgQIECBAgAABAgQIECBAgACBmxb4+PHjixcvCpc2pVKxzOm33367c+dOutM2AQIECBAgsLqAznp1UgESIECAAAECBAgQIECAAAECBAgQIECAQB0CFjjVkY9SQYAAAQIECBA4t8C3b98iAV6mPHcuij0BAgQIECBAgMC1BV6+fBmrm2bH4ocffoiVUQ8ePJgdghMJECBAgACBvIDOOu/jWwIECBAgQIAAAQIECBAgQIAAAQIECBC4ZQELnG4596WdAAECBAgQILC5QKxc+vLly9evX79//x7/x3azEf+3+5tI/P7770+fPt08Qi5AgACB6wlEk9i0h20D2DSM8Sa6V8mvly2uTIAAgXoEHj9+/Pbt2zQ9sWDpyZMn9+/ff/jw4Y8//tj8oEDTH0Vn9OnTpw8fPnROidPj7zg9f/48Dcc2AQIECBAgsIqAznoVRoEQIECAAAECBAgQIECAAAECBAgQIECAQK0CFjjVmrPSRYAAAQIECBDYXODz58/tgqV2o79yqTAeFjgVQjmMAIEDClxaudQu6WzWNV2K+b///e9Hjx5d+tZ+AgQIECBQIhBdSfzxpfbIWNQU65RK+pfoxV6/fh0HR7fVnm5w3lLYIECAAAECawnorNeSFA4BAgQIECBAgAABAgQIECBAgAABAgQI1CpggVOtOStdBAgQIECAAIHNBeIH4NOXIBdezzuUCwGdToDAngLxXlr7t5iWX9cCp+WGQiBAgMCNC8SfQo1FSi3CjD/BFMuc4m89pUukdE+tpw0CBAgQILBcQGe93FAIBAgQIECAAAECBAgQIECAAAECBAgQIFC9wN+rT6EEEiBAgAABAgQIECBAgACBdQXi/e9Pnz7FH69bN1ihESBAgACBGQJ//PFHurrpzz//fP78+dRw4scL3r179/PPP7cn/utf/4pVT+1HGwQIECBAgMBsAZ31bDonEiBAgAABAgQIECBAgAABAgQIECBAgMBNCVjgdFPZLbEECBAgQIAAAQIECBAgQIAAAQIECFQl8OLFizY9z549e/z4cftx6sabN2/u37/fnvXLL7+02zYIECBAYDeBz58/x6LTaJPj/9je7boutJ2Azno7WyETIECAAAECBAgQIECAAAECBAgQIECAQE0CFjjVlJvSQoAAAQIECBAgQIAAAQIECBAgQIDADQnEH2v6/v17k+Affvjh5cuXCxP/22+/tSG8ffv248eP7UcbBAgQILCpQPzdvGjV40/q/fOf/4w/o/fkyZP4P7bv3bu3vHnfNOYCzwvorPM+viVAgAABAgQIECBAgAABAgQIECBAgAABAq2ABU4thQ0CBAgQIECAAAECBAgQIECAAAECBAicSeDVq1dtdNO/DtHunLrx6NGj9I84peudpgbleAIECBAoF4g/1vTjjz9Gq94uW23P/fLlS7TwsfDJotPW5FwbOutz5ZfYEiBAgAABAgQIECBAgAABAgQIECBAgMAVBf5xxWu7NAECBAgQIECAwKkF4vWar1+/RhKal29iO965ie34/9TpEnkCBAgQIECAAAECpxB48+ZNGs+ff/45/Th7O/5myKdPn5rT4484zQ7HiQQIECBQKPDHH3/8+uuv+YNjvuXhw4d//vnn48eP80f69lACOutDZYfIECBAgAABAgQIECBAgAABAgQIECBAgMDBBSxwOngGiR4BAgQIECBA4LgCz58/vxS5+FHheOcm/YXaS0faT4AAgTMK/Pe//22i/e3bt9hoV3h++PDh/fv37UvhZ0yaOBMgQIDAiQRiyN3GNv7ux71799qPSzZioVT6x6DizWwv0y/xdC4BAgTyAvG3m0ZXN7UhxBrUuOl48OBBu8fGwQV01gfPINEjQIAAAQIECBAgQIAAAQIECBAgQIAAgUMJ/P1QsREZAgQIECBAgACBOgTiVZuXL1/GG//379+vI0VSQYAAgUGBO3/9ixfKHz16FC9/R9MXKzyj9Xv27Nng8XYSIECAAIEVBdIltSsOvDsLpeJN+hXjLCgCBAgQ6AjEmqXOnvzHX375JX+Abw8loLM+VHaIDAECBAgQIECAAAECBAgQIECAAAECBAgcXMACp4NnkOgRIECAAAECBE4sEK/9x4v+8VvyJ06DqBMgQGC6QLR+sdLp999/n36qMwgQIECAwASBL1++tEffvXu33V6+8cMPP7SBfP/+vd22QYAAAQLrCsSNw9RmNhbMxB99WjcaQttOQGe9na2QCRAgQIAAAQIECBAgQIAAAQIECBAgQKA+AQuc6stTKSJAgAABAgQIHEvATwsfKz/EhgCBvQSePn36008/7XU11yFAgACBWxdIlyQtt0iXS6VvZi8PWQgECBAgkAq8fv06/Vi4/fbt28IjHXYoAZ31obJDZAgQIECAAAECBAgQIECAAAECBAgQIEDggAIWOB0wU0SJAAECBAgQIFCVgAVOVWWnxBAgMEVAAzhFy7EECBAgQIAAAQIEbkvg27dv8xaRvn///rakpJYAAQIECBAgQIAAAQIECBAgQIAAAQIECBC4DQELnG4jn6WSAAECBAgQIHA9gTt37qz7C7XXS4orEyBAYJqAv+A0zcvRBAgQIDBRIB1mf//+feLZucO/fv3afv3jjz+22zYIECBAYEWBeaubIgKzT1wx8oIqFNBZF0I5jAABAgQIECBAgAABAgQIECBAgAABAgQIhMA/KBAgQIAAAQIELgk8f/68/Spe0X706FH78bwbVSbq+NkR70R++vTp+PEUQwIECKwrECs81w1QaDsLVDlsqDJROxcMlyNwHIG7d++265rSJUnLY9gGG0FZ4LTcUwgECBAYFFi36R68hJ1XF9BZXz0LThQBN2snyixRJUCAAAECBAgQIECAAAECBAgQIEBgIwELnDaCFSwBAgQIEKhB4NWrV20y4v22OhY4VZmoNpsOuxEvcxw2biJGgACBTQXipXA/r76p8KaBVzlsqDJRmxYDgRM4ssD9+/fbXmbFHxT4+PFjmuq4SvrRNgECBAisJTB7tiT9o0BrRUY4GwnorDeCrTJYN2tVZqtEESBAgAABAgQIECBAgAABAgQIECAwSeDvk452MAECBAgQIHA7At++fasvsVUmqr5skiICBAjUJODVw/PmZpXDhioTdd4yJuYElgv88ssvbSCx0mmtOv7+/fs22Nio46cu0hTZJkCAwEEEHjx4MC8m/rbePLernKWzvgr7GS+61kDujGkXZwIECBAgQIAAAQIECBAgQIAAAQIECLQCFji1FDYIECBAgACB/yPw9evX//O5ig9VJuoUOeP9/lNkk0gSIECAQCpQ5bChykSluWabwK0JdJYe/fnnn6sIpOH8/PPPq4QpEAIECBAYFPjpp58G9+d3PnnyJH+Ab48joLM+Tl4cPCZu1g6eQaJHgAABAgQIECBAgAABAgQIECBAgMA+AhY47ePsKgQIECBA4HwC379/P1+kx2JcZaLGEu17AgQIECBAYI5AlcOGKhM1J3edQ6AigWfPnrWpefHiRbs9e+Pdu3efPn1qT18lzDY0GwQIECDQEUib8c5XmY9Wn2ZwDvhVmsurdKw66wPm8vIouVlbbigEAgQIECBAgAABAgQIECBAgAABAgQqELDAqYJMlAQCBAgQILCJQJW/GVllojbJfoESIECAAIGbF6hy2FBlom6+qAK4dYF4T7r9c6nxXuzz588Xivz6669tCPEC/YMHD9qPNggQIEBgdYH48z5T/4jTL7/8cu/evdVjIsDtBHTW29nWFLKbtZpyU1oIECBAgAABAgQIECBAgAABAgQIEJgtYIHTbDonEiBAgACBygWq/M3IKhNVeUGUPAIECBAgcCWBKocNVSbqSgXEZQkcReDOnTu//fZbG5tXr1798ccf7cepG/Ge/ZcvX9qzXr9+3W7bIECAAIGNBP788892qeroJe7fv7+knR8N3wFbCOist1CtL0w3a/XlqRQRIECAAAECBAgQIECAAAECBAgQIDBDwAKnGWhOIUCAAAECNyHw4cOH+tJZZaLqyyYpIkCAAAECRxCocthQZaKOUFrEgcB1BZ4+fRp/aqmNQ/wJppcvX7YfCze+ffsWq5vev3/fHv/vf/87XshuP9ogQIAAgY0EorGNQVrJGqdY3ZQ21BvFR7BbCOist1CtLEw3a5VlqOQQIECAAAECBAgQIECAAAECBAgQIDBPwAKneW7OIkCAAAEC9Qukv9tdTWqrTFQ1uSMhBAgQIEDgUAJVDhuqTNShio3IELiWwJs3b3766af26i9evHjw4EHsbPdkNmJpUyyI+vHHH9OX5n///fdY75Q5y1cECBAgsKLAvXv3YpyWrlbtB/7s2bOPHz9aetqXOcsenfVZcupa8XSzdi151yVAgAABAgQIECBAgAABAgQIECBA4FAC/zhUbESGAAECBAgQOI6PDEc0AAAgAElEQVRAlY9Uq0zUccqMmBAgQIAAgZoEqhw2VJmomkqdtBBYIvDu3bv0TzB9+vTpyZMn8fdA4v/4ix8PHz6M7bt378ab8bGi6evXr9EgxDGxqCld19RE4Lfffos/NLEkMs4lQIAAgakC0T7HApjPnz+/fv06WuZopb9//x5NdyxAjZb8l19+sbRpKukBj9dZHzBTjhMlN2vHyQsxIUCAAAECBAgQIECAAAECBAgQIEDgigIWOF0R36UJECBAgMChBeJdt0PHb1bkqkzULAknESBAgAABAiMCVQ4bqkzUSEb6msAtCcRr0/G3mOLPN7WJjpfj40X59uPoRrxJH2/Vx19/Gj3SAQQIECCwhUD8KadoybcIWZgHEdBZHyQjDhgNN2sHzBRRIkCAAAECBAgQIECAAAECBAgQIEBgf4G/739JVyRAgAABAgSOLxA/6X38SE6NYZWJmorgeAIECBAgQKBEoMphQ5WJKslNxxC4KYHnz59/+PDhp59+mpHq+PMg8acDrG6aQecUAgQIECBQLqCzLre6nSPdrN1OXkspAQIECBAgQIAAAQIECBAgQIAAAQJ5AQuc8j6+JUCAAAECNyoQr8TVl/IqE1VfNkkRAQIECBA4gkCVw4YqE3WE0iIOBI4mECuU4q9DRJUvXOYUf7UpljZ9/fr1jz/+uHPnztGSIz4ECBAgQKA+AZ11fXm6MEVu1hYCOp0AAQIECBAgQIAAAQIECBAgQIAAgWoE/lFNSiSEAAECBAgQWFHg/fv3K4Z2kKCqTNRBbEWDAAECBAhUJlDlsKHKRFVW8CSHwIoCzZvTEeCbN2+i+sdbs9+/f49VTPF/rGj68ccf7969Gyug4p8/2bQiu6AIECBAgEC5gM663Kr6I92sVZ/FEkiAAAECBAgQIECAAAECBAgQIECAQKGABU6FUA4jQIAAAQK3JVDlI9UqE3Vb5VJqCRAgQIDAXgJVDhuqTNReJcJ1CJxY4PFf/06cAFEnQIAAAQK1C+isa8/h8fS5WRs3cgQBAgQIECBAgAABAgQIECBAgAABArch8PfbSKZUEiBAgAABAhMEvn379unTpwknnOHQKhN1BnhxJECAAAEC5xOocthQZaLOV7bEmAABAgQIECBAgAABAv9XwM3a//XwiQABAgQIECBAgAABAgQIECBAgACBmxawwOmms1/iCRAgQIDAoECVPxhZZaIGs89OAgQIECBAYKFAlcOGKhO1MKOdToAAAQIECBAgQIAAgasLuFm7ehaIAAECBAgQIECAAAECBAgQIECAAAECxxGwwOk4eSEmBAgQIEDgKAJVPlKtMlFHKTHiQYAAAQIE6hKocthQZaLqKndSQ4AAAQIECBAgQIDALQq4WbvFXJdmAgQIECBAgAABAgQIECBAgAABAgQuCFjgdAHGbgIECBAgcMMCf/75Z32przJR9WWTFBEgQIAAgSMIVDlsqDJRRygt4kCAAAECBAgQIECAAIElAm7Wlug5lwABAgQIECBAgAABAgQIECBAgACBygQscKosQyWHAAECBAgsFXj37t3379+XhnKw86tM1MGMRYcAAQIECFQiUOWwocpEVVLgJIMAAQIECBAgQIAAgRsWcLN2w5kv6QQIECBAgAABAgQIECBAgAABAgQIDAhY4DSAYhcBAgQIELhlgdevX9eX/CoTVV82SREBAgQIEDiCQJXDhioTdYTSIg4ECBAgQIAAAQIECBBYIuBmbYmecwkQIECAAAECBAgQIECAAAECBAgQqE/AAqf68lSKCBAgQIDAfIFv3769fft2/vmHPLPKRB1SWqQIECBAgMDpBaocNlSZqNMXNQkgQIAAAQIECBAgQODmBdys3XwRAECAAAECBAgQIECAAAECBAgQIECAQFfAAqeuiM8ECBAgQOCWBX777bf6kl9lourLJikiQIAAAQJHEKhy2FBloo5QWsSBAAECBAgQIECAAAECSwTcrC3Rcy4BAgQIECBAgAABAgQIECBAgAABAlUKWOBUZbZKFAECBAgQmCMQPxj56tWrOWce+JwqE3Vgb1EjQIAAAQInFqhy2FBlok5cyESdAAECBAgQIECAAAECfwm4WVMQCBAgQIAAAQIECBAgQIAAAQIECBAg0BewwKlvYg8BAgQIELhRgRcvXtSX8ioTVV82SREBAgQIEDiCQJXDhioTdYTSIg4ECBAgQIAAAQIECBBYIuBmbYmecwkQIECAAAECBAgQIECAAAECBAgQqFXAAqdac1a6CBAgQIDANIHPnz+/fv162jmHP7rKRB1eXQQJECBAgMApBaocNlSZqFMWL5EmQIAAAQIECBAgQIBAIuBmLcGwSYAAAQIECBAgQIAAAQIECBAgQIAAgf8VsMDpfy1sESBAgACBWxZ48uRJfcmvMlH1ZZMUESBAgACBIwhUOWyoMlFHKC3iQIAAAQIECBAgQIAAgSUCbtaW6DmXAAECBAgQIECAAAECBAgQIECAAIGKBSxwqjhzJY0AAQIECJQKPH/+/NOnT6VHn+S4KhN1EnvRJECAAAECJxOocthQZaJOVrBElwABAgQIECBAgAABAj0BN2s9EjsIECBAgAABAgQIECBAgAABAgQIECDw/wtY4KQoECBAgACBWxd49+7dq1evKlOoMlGV5ZHkECBAgACBgwhUOWyoMlEHKTCiQYAAAQIECBAgQIAAgdkCbtZm0zmRAAECBAgQIECAAAECBAgQIECAAIFbELDA6RZyWRoJECBAgMBFgXie+q9//evi1+f8ospEnTMrxJoAAQIECBxdoMphQ5WJOnpJEj8CBAgQIECAAAECBAiMCbhZGxPyPQECBAgQIECAAAECBAgQIECAAAECty7wj4oBPn/+/P6vf1++fPn+/Xv8H4n98a9/P//885MnT+7cuVNx8iWNAAECBAiMClT5PLXKRI1mpQMIECBAgACBGQJVDhuqTNSMzHUKAQIErihgXvqK+C5NgAABAgQOK+Bm7bBZI2IECBAgQIAAAQIECBAgQIAAAQIECBxHoMIFTvH8+PXr12/fvm1WNHWsY2f8i3VPv/766++///706dPOAbt9jHh++vTpw4cPTZRiCdbXr1/j/4jADz/8EP/fvXu3WY51//792Hj48KEVWbvlznEu9O3btygkUVSinMRGWk6aohLlJApMU0KaonLv3r3jxF9MCFQgEA8dm+a6rYBpc93WwaYa/vTTTydqq//444/oDSvIozQJVSYqTaBtAjciUHHbeyM5KJm1ClR2e1LlsKHKRM2rULqSeW7OOruAkn/dHDzLvPR1lba4upK/haowCRDYSECTtRHs8YN1szaYR5XNMwym0U4CBAgQIECAAAECBAgQIECAAAECBCYJXGGBU8xUNq+Gx6qMeC98xRfBP378+OLFi1i8VEgQb3XHO+sxoVx4/CqHvXnzJmL4559/NmuZBsNsvor/Y01LekAsX4lX5+NvTz148CDdf8XteGzfvvEfsW1yNv6P7Wb/L7/88vLly3kxjKISVpfWgKWLCmJdQcjUtLAnHnHFIr1IfqcMdCQDOf7FzijJcXzzbdSsKCQBEv9WrF+dS6/y8YrlJ+Ifxab9F1a7lZ8o2NECRJZF5sa/dqlMRKlpFdsVaxG942fiKiXhgIE0bfWkOtimInIwMi6q4ePHj9udR9uIchjtc9tuHC168+JTZaLmUdzaWTECjNFCVNjoE9uhSNM/Nu1q09o3y4AfPXp0Cp/RLjIGvc+fP5+UloBqRlbRB7W9T+CEUiykjz9wenWc6tveSfl15IOjvW2KUDuSiY+xndbB3377bcZvSUTITSn9n0FSEmBoNNU5/o9CGyU2/o9Kvdv47cjZsU/c6rs9qXLYUGWippZwXclUsesePzrgMadUmEFKfiFUHNYOY5qhxYrzZtedlx6tTW4fIvfjPqgtKlEAjj9108a2jo3RUqrNH8zoaLXizqi5/0pvu2Jn/MzfcZ4TDUbezlRAZ51q3OC2m7V+ptc3z9BP42jfV+UIre9gDwECBAgQIECAAAECBAgQIECAAIGpApsvcGpfOf2fN9T+ekdtMIrxdlq8ptb8P+OpTEwRxiTgjBe14yFQvBs39fXQwSTkd4ZDXCv+5Q/LfxtPYePfq1evIs7xwC/+rfgYvnPp0VnX5r3hzln9j4WHpSfGpSON+XUFEWwTcoC058aT6ShFwXLkRQVtbAc3YkI/CsmMkpyGFjJ/lbX/KWzxsnKA7P++8vHLT+D8VZ/+T/mJNxvi34yXcVP/S9uRuVGqI3OjJbx0zF/lurtiLep7xOoI751finZN+6PoNtWnaWHmJS3OjYyOf3H6tepgJubxMDXSGJ1m5pjTfVVlok6XCztHuMn0aFfjX+bSTbvaaXhjwNmsBJ4x5sxcq/CriHnEp/9yUkS13V8YVOFhccVYahIVf7Bla3CiT4wDIsBnz55F+7DdCHMwzrfQ9g4m/IA7o7Sk78ylxbIptJ3atFYS4k2vWP4d1XmwlDZXia+ab6O4Np1s7I/xf1Odzzv+X8two3CquT1JfZoexFgoNalgW1dytEw8/pxA26e0dGecU1Ly2+y7tFHBvLTbh37mKvl9k+vu0ebP88/ffMWdV9NVZQKPe7TMt746iIAm6yAZccVoVHkHusSzjnkGI7QlZcC5BAgQIECAAAECBAgQIECAAAECBEYF/vbf//539KAZB8QEZbx2lv87RZlg443w8r99EX8g6NLLSc2qgFj0Eq8pxB/8iStGsP0XYf/zn/9s9+Pf8bpeRG+jdwG3eAk1nrj885//zOTOpK9idU3538gKq3i5tp9Bk67YHBzXDZztsnVGlPKnhFIs69qonET5j0K4w0K+SGMF5Se4ovzEv7XKz1qNwJ75mC+uVX4brz1Fpsc701ukLlapxeqCq797vfzZYSQk/q1FFH308napykStJXy0cKIKtGsSLsXt999/H11lujzT26tHef6rvd9wxXh7rWYjFg6NvqLUOeXSx2hVSmpQHBMDjEuBXNpfkhGXzp20/xba3kkg1z14xfIZCSkpRc1vQMy+Z+xwNdX5KgsXOzHpf4xYjY4x/v3vf+//qwT9qLZ7qrk9aVMUG8t7kL+GQsZCKWp3e5UBXjfQ7GddSZbnCl9WMCcQatGnHHxOScnPF+5o8OuYl15xeOb2IV9m4tvo5Y8wdTMaz0MdoM2fmh3ResfzqebHI6ae2z9++R1E5ODofUr/ukv2LJ8djRZ++bxKmwXNRvwfzxBL5lgmpV1nPYnryAc3yxEjhlH2mjITXUbJ5EOVd6BLcqqaeQYjtCXFwLkECBAgQIAAAQIECBAgQIAAAQIEigRigdOK/2JuNx4Exlv4RdceOyjCidAizEsxjK/i7Zl+MLE+Kp7u9M+KH+zvHxx74vj+wcv3RBwuXTGNRhwTr03EwbHOKlIU/2Ljw4cP8apfvFExihkHxOuDy2PbhhBXT6O3cDuS0Iac2YjkxyOBhdfqnx5XD8/MdY/wVWTfaC4HTpTSqA5tOYmYN0Ul9kQIkdJRwNWLyqBeTeUnKuZgGst3RtaM5ku/3Ob3RD5GSSiPgyNHBaIqRf3KsEcmRhWL3Ixmua2DaQUc7In6AUY4cfpofNY6IPqRKCpRjCN1q5fDfupm7JnR+VaZqLVy/Pjh5CtaU4SiomUSEjVoo8IccYv+K3Pptb4a7fHLq9JoX7CQa0YNnaRUa9s7CeFoB69YPqMk56tz1LiSNqG8RrRHxr3Vnr1tYSaW3BUeJ9qRd6OFIVrjyMGD355UOWyoMlGF9ah/mK6kb3KEPTXNCRxzTknJz5TzwIm+abQXa4cN+Y0IJ0KLMC9dMb4anA2ILnKwW780HsgMvNdKS6TU7cNgZvXLwM5TN5dK11n2a/On5lQ0Dv1SN3vPYFMzKUoxbTj76vNOzDSqhTHfaF4omojCCJQcFsnM3/BGKs4426zAtMV+sMC4WcvUjmrmGZo0GqFl8tpXBAgQIECAAAECBAgQIECAAAECBFYR+H+rhNIEst3s9uAj2Jgs7s8hZl4+iPnTdva5v7GiQwQ1+gAjIjD6mLyNUqQ0/zgkQotn5MsfDjVX3PnBZEQ7cq2fIw1RJDwyLgTisPjX2EYMC1d/NYEsf9TX5sW6GxGx/AO5KCRRrSL5hdcNmagso2FuClJZ+QnMcv80m8Lh0psrEWZka5ThpmA3Z0Xxjo9R2kcre1NZIvC4RHpF2/MEosoMtj+xM/IisqlpeUoCj5p1KdPTS8Tjz/IwS6576ZjtOuU0OUu2Q/hS5C/trzJRlxJb3/6S9i2awcGERwuZqV/RrjbvhUQ1bJvWqGjRTsaeqOZR7/qDxn7pjRhu3bSWRKMfscE9g8PjVm+wssTVI43NyKpJaSgFzmD4sXNGJW0jkN+ouO3NJ/zg365YPqP8XKrOUepGW4OISVT5KJxxZNTu+L+wFreFOU6P1uA44JkWrI3zpkP0QoqIw+itRDQv5bbR1ER9Hw1zo7QPtoQt+BE2ZjSzVSaqsHx2DtOVdECO8zEq/or1K3qBfNKiW7mpOSUlP1Metmshg71/3egN+2OnKI1RJvsHx54YGmWqxuApsbN/iUwg+a8GU9Fed1Avrh5dlduHVslGX0Cb3zfJ74lxb76qTvp2+Sh6sO5PisPUgy81knm39Nv8zcXU+LTHxy1nepUl2xV31gpMvsDs79PGp3Bjxh3okrrQnFvZPEOTKCO05QVDCAQIECBAgAABAgQIECBAgAABAgTyAusscIpXwEen8+KAeMobR8Zzr+YxRvwf2zG5GTP+mXcrm5nZOD19YBPbnRnbeGksQsukNv9WWflLWplLNF+NakRaLr3wlwk8UpdPQoDEpTMhFH4VF+rYLvmYfxll8G2Apqik2Z2JeSS55JlW/il+JvyNvorCf+kVnEY7EjWjkLSxDZZ8aYknGcufJraXSzeqLD9T8yL8+7Um8jQecZU0NZE1JQ/DoqaUhJbmju2OwGDXs7z2jTZKnR6tE6u1PpaUon5B3XPPjEeqVSZqrRw/fjiR46MFbLC9vfRqSPR0cXx5dxaN82Ct78Rq0zFDVP/O5WZ/zMSzP8YIq0h+v5CMgmSu0g+tcM/gRatpewsRjnnYiuUzCvZgdY5yeOkqsb+9W7zkE/W9sCI3NWu7Ee+lGF7anx+ZN7EtvP25dImF+8O233SkDdTySppH2CKzqhw2VJmoGaVXVzIDbbdTqpwT2GJENCNHlPxLaJkBRtuXpSON5g4i/o/iGv1v5O+gbXtubMTpaU8d2+m3sR3dXIR2KYaxP98PXpreuTRw6ly95GOmGPfHABFbtw+dTM9k7i1/pc2fmvv91qOk/l46Jm2XpsakOX7/sWXTAs+LbXPW6LzrJa78/ugIlsSqPXewQ1l+MzWa6n2aLAWmLUWDBWZ/nzY+hRszZuPbsj1jo8p5hsbBCG1GeXAKAQIECBAgQIAAAQIECBAgQIAAgUkCSxc4xQTl6Ouql56JdiIaz8NG53/jgWuc1X8OlHlG214lP8M7+NS2Pbd8o/9IuHPdJgnlAXaOHCUafJWwE0j+424PJsO8gxMfI4H56A1+O1oII+SSQjIY+Oo7owDnp7+XZ2IT5wgnc6GNHnopP/1GIKhntDAhOfrkMgr2pZdgVi+3lQUYnVf/7aLIqbVq32hbHXm3sDsYzZGSOEQ0rvhvxiPVKhM1mpXVHFDSWXfqYLSE/aoahTaCiq/myUSzOfi6SVoXovndqHXN9MtpBEq2Lw1sOs6Zlq1z5KWLzqbuZ9AttL39VJ9oz4rlM4pTpzqHw6UiF1Vy6kgpiuWl0DolORI1NfAtsmywKetEdfnribNjXuvtSZXDhioTNano6komcV3l4GiiO+3bko+Zm6abmlNS8i8V5pAZHRKcel56xeGZ24d+KSrpVTOtUD/AG9yjzZ+a6f0HW0t6yeV3ECW1YEkM++dGuz0VrXN8yYR5/7qjewbXq3Qunf94C521AtMWpMECs79PG5/CjRg15Yvxit/WOs/QEN34CG3FciIoAgQIECBAgAABAgQIECBAgAABApcEFi1wilc/R2fx+m+2XYpKsz+eiuVf/+o8wIgIFD7Iyc/wXnrKm49t+u3gA4zORVd5u27wHY70QjGNnkZs6nYkJGbn419kRPwL8NFcTq/e2b70GDgKRufImFtf8nwrLtQJsP+xsKhMFZt0fJS0fsTaPcG+BKEfkyY32/D7G8tLfueiFZefkvrbf7FmiXBgdlq8fg5G9Vy3zHQytMqP0dH0YaMNWVdytK2O3Iwqv51wlY9Uq0zUdmXgaCH3W8h+m5aOGwfHmVFrogovT9roU/aI25IG/FIMA6EdYsUoa8kQazB6HeS4xKWWLQT6/oN7Lo3lLqXx0v4baXsvJf8U+yOvo3w2/5bfBaTVOcphBNgvYHGtJYsJ49zBYPsXWqsYz87Hknhe61YlGpO+WLsn8uhSMzJPI0KLMNvw+xuDjdu8a1U5bKgyUeX5qyspt7rikU01j5oeTV/8M6e0PC+U/EuGg/cLnZ4lHZBcCifdH9pRbjuBpB87kwlbz0u7fUjxY7u+qZu0+J1xW5s/NdeahmvJVEBaKZbfQew/tlx+c9Fph1OQJdsxdJmam+nxN9JZKzBtGRssMPv7tPEp3IhxRVput9uueJ6hQbvlEdp2xUbIBAgQIECAAAECBAgQIECAAAECBFKB+QucRl/djuc0Ma2fXqx8u/N25qXJ2UmXyD83mvrAu5OWSGk+/Ph2ydt7ncuN4q/4Wlh76Xj4FM/MIuRJz5AG3yYM7TRP18IZjVhcaPkjtBZkxka+YMfzjxlhlpySf7Kyz1ONCspPFNp8m9Z5WTM+Li9vccW0sgxuDz5OKykYN3tMv61Y2AVckoxmfzDL0p3x7tTycnIpApP2p7G6tD3YpE+6ys4HX0pIuv90idrZcMXL5TvBJlPayjg41ImdK8Ynql6n3U4LRrO9TxcZiYrmItI+Gp80hv3BXmd8lY98/sXN9EKxvQq7tncVxqsEEqORqH3RWnYKRv5jW50Hb5SiPKx1c5Qf6LaRvG6HW1Ljlr+eOKN45Fvmum9P+lxtaclsnG7YkElL+9WJEqUr6ZfbE+2pYE7gWnNKSv5gOR+8X2hbttiI/MrP4QwG2+zM94/tVSZdIg5uT+xvtAOnTKzSr9w+pBoLt881dbMwsbudrs0vpw6r9oar3+D3m4t0z1p3EBGHJhpRHeJf8wyosCVM49PZjhBi4iKa60hghF9uMnpkhBbxjMBL7rM6sWo+Rpsc0Yu2NxIbQS2PXj/vpjbso6luDojYDqYo3bndzW9TViNP418kMP5FLsTdxKTprDSqne2IeYQWYUbIzVUKWTKHrRjDyOUoNhHDuFOO6GUuWvhVJ/mDH090s9amOt961D3PEDU0Su+kGhFFtKVrNiKEtDCEZ+eA9OOkZjA90TYBAgQIECBAgAABAgQIECBAgACBgwvMfGExZm/T+bX+dkz1LnwqkJ8DjStOeooc2ZCfUpz9zDtCjnPzT6kjtjGtuW5RiEnPPnu6Z5UZ9ktxHi0AbUz68+/x0Kj9NjYiXxYWlTaSJU934nLt8Ttv5CeaN82vSGk+y7Z76DWInI9MWjyOVn4CajBFsbPTZK34nGa0sodY/ynIpXja3+8LVm+fU+ROi5cW73Y7esz0lGttt/HJbPSr5LViW3jdTFrar06XqMK0H/CwTjvZZkG6EU9wI+b9bmK7fmo0VsvHtJPyIlqkuGJqcmm70/J3RkGRrsx1Y+h1KdjB/cvbSW1vJjvO9dVolWmLUFOdB2+UVm94+41GG410Y+r944pZk78RaCIZY4YVr1gSVD5WoVoSyOxj8rm2XbOfiXBaWi5tr156M/FZ5atLCUn3nyVRupJVisRBAsm3APny2bnDioJR95ySkj9YaEeL0PIx/OiYZ+q4op+VaVGfPS/t9mGwhEzd2WlY0qxptw8ydTM1aUc4frTCtsj9MUkna6pv8yO/yrnCbYc7iJJ56TYH240VJ8ZHy3CIjT6bayMWG9G8L5/i6MSq38Kvfon0ip16kaau3b5KkxURy99jttHrbEQORj6madxoO65SOOeWxjDyN+Y31hpwpklLr3Jpu98wpiEccDtfBrbO6Aj/kmTs33OeodYR2gGLnCgRIECAAAECBAgQIECAAAECBAjUKjBngVN+ijBmCZc/RW64R+eaJz0niIMvzWzGDPXsDB58aa9zoUnxLI9J/8HJPtdtYjhaDJrIdObfgyuNZP7t23KK9si4XBr+4PYOT/7a+LQb153Wb6LR+d2vDs6ek/sRn/OWn+Zt3TZnm43Os97BYzqnTPo42hhGbm7xjG1SJE9xcL/g7dAgxEP9TnXrf1zSDa0l349Vf0+nSV/r0tuF009Cf8/pErUd19Yhj74jGLkT7Wf/RY3VRwudlI4OHtYa2Xaue+ljydgyrDoLnNKeYrRJyYyK+3Uk9kTjeSm2Jfu1vSVKJzpm9B6kKUVRnQcL88LidAmq33QMFuZ4cWqjW7NLEWv25+8FmqjuMCZJI5mP0kbZlEYgtqOQDGZTs3Pn25OITyYy7VenGza0Mc9snCJRupJO9angYz9PB0tpp3ze2pxSX2mHzuL4N7B9lk7hWWv0ng6wO5doPk4aVGRG4KOj93yVHxxx9SPs9iHPePySn4//wb8drbZNib3xNr/NxExz0anaO3QKEavCW602bp3Wpk3XdhuFzWDcX0xqtwsj3C/eO+TLkZuskri1pSU2Il8Kqdc6LJqaNAKZ7eigo3Stdd1+OJlLt191GsZ+IIfaY54hzY7CpqnTZqbjz9EhYnl/0ZSoaK/SGNomQIAAAQIECBAgQIAAAQIECBAgcGSByQucSubL1npOsPq1BufWlzz2jhUFo78P15mdXLE0xNXbae7BjUjaipfrB5WfrW6ilM6/d7i2eF85powHKdKdW7N0oOt7aywAACAASURBVCLVeajVF8N0IpB+jNKYUnS2l9SF9CqF23mWJm6nKD+dp7xbZGg+4/pWhVlwg4d1Wuwo89EvBO/WD55L3gWPmFw3RzoNwuDHtEpeN7aFVx9MRWfn6RJVmPYDHlaywKl/zD4ZFFfpFIzOx2g9Nn2noZNfg0PWTpTSEWZ6fEQ1xh6dADsfOz1XJ+T+x4Vdm7a343/2j4XlJ4plJ+vj41r3iYOGhRGLEr5pNAbjVjLu3Xo00kbM7UlL0dnot379Pfv0Sp2ILfnYT0J/zykS1WlPDOOXlIrjnFvSNqbl8wbnlJT8fnFdfa64f4l2z+rXSgftbWu8ylzcYMjtJZoNtw9tzl7aOMXUzaXIH3+/Nn9SHvXnRjo1uvm42x1ESSPTRCl6rkkpXevg0ZvBSMJa1+qEo7PugMTH0Um2tDzvf3seMRxt8CNbd6hfqcOl7XQw3Kc+zh7zDIN5UdJ4nmiENphGOwkQIECAAAECBAgQIECAAAECBAhsJDBtgVPnZYLBKdd0Mm55pEenwqc+Bo5Z6TiliXlMUi98sNEGNUgRO0d/YGkhUWhfunSzf9Pp7/xPbvcjkOZmPNRcmPZLp5c8Lt3h4UQbvfzDkk0zqI1DupF/PrpdvqRxaLbPW37S3zmLVjGtgwublL5Ss6dzlfSK6fal0+1vBEoazKDegqtk7WVk5VUe6LbpTcvSpe39m6w2evM2LiUk3X+6RM2jOMJZ+Q4ozZR2e8/cyffXEaUYN27URPRzp6TRaIfcnYNLWpLOKS34pY0lAydtbz9/K9hzqahk9kcNioK3ddpLhpdNJHeITJrYQ92h5Ju7PRvehijfO+x5e5IpwO1X+/ukBWnGdhvzzMbxE6UrmZH1pzilpNFOy2dstyV5u8bhOC22kt8vxjEajxFFWwwGN9pBcv/0GXvSUjd4uevOS7cpKhnetzKdg90+TGKMYlAi1oZpoxXQ5rcUJRtxDz7Y5nR2LrlVL4lGe0zh1HREb+vHYW2U+huZHjyKX//4VfborC8xjj45bQvzpRA23d/pCtvINBsR+X1mDDrXHfyYDoY3NVkYuHmGQcB8SWty/CwjtMEE2kmAAAECBAgQIECAAAECBAgQIEBgO4FpC5zy7x41k3HrxrXk2cm8pybLX1Et0Vh+lVHP0UcF2z12jZAH59zTne38e/pYburj/1GE9ICSx6WRd+kp223n34QIh+0ufSnkKJP510F2w6mj/KTtwKZ0+UdETaVLV15dKgC3vD9f8hvDOGajNjPfGjRXv0qb0BaJtOm+tN026e1ZB9+4lJB0/+kSdXDzTPTSBjPNgkvb8wZ4mQjkvxrtHyOe271K24/bJZZ2f/v8O+0gystzG07JxpIXO7S9/cytYM/oDUi/XC0pRZPESjrciN6m9yP9CGdetmut9nk9Me9zlaHIaPO76Rg7zaw2LzIb5c1sGvIVtzNpab86fqJ0JVcsQpteuo45ge2IlPy+bckNRf+sJXuik2pby0sb825bIuQlEeufeyl67X63D320/p78SKnBvMp4qR/V0+3R5k/KspLGJwrkPncQTcxL/g5JROmKFeTSWqONfo+sYdFZXyrY8Zyi7YDyG5dC2Hp/OpmWxnDPuYL0upe2j3+zFjmV7z2v0iycaJ7hLCO0rauk8AkQIECAAAECBAgQIECAAAECBAh0BP5+adq0v//Nmzdv377t70/3FD7nSE/Jb9+5c2f06fX79+8jbvlw+t9GyP2d5Xtevnw5qhHzkguvUhKfUfP85HLJJS4dExPTl77q7//111/bnfF4YzuZhw8fthe6tDGad5dOnLQ/Csnr168zp5Q/5skEMvWrkM9fN3CeP38+NdgZx1dQft69e9eWpXicmc/uGUTpKZceuaXHbBqB9EJn3I7M+v79+2jM45ig/vz58+iRUw8YbasjwC9fvvzxxx9TQ3Y8gSoFolHN91arp3q0f4wrfvr06dGjR6tfejDAwl7y48ePMRJuQgi08jakpFtpgo2FGffu3RuM5OhObe8o0UkPKCyfberixbvZpagNpHAjakFJ9KLPLa8FhZc+/mFuT46fR2LYF9CV9E2q2VPSXLeJvbU5JSW/zfp2w7x0SzG4UVih3D4M6rU7Td20FKtvFBbR5rq31ub3tWOComTlTP/E7fa8ePGiJPC4z4p2puTI1Y8Z/FGJuOmLm6DVr9UEqLPOwD5+/Liw1l+rwAxOCES9i+mL7Z5dZsTO+5V5hnzelVeEI0/w5tPoWwIECBAgQIAAAQIECBAgQIAAAQJbCExY4FSyTqbwOceklDx58mT0+JK4jQZSfkC8+z6a0pgK32eVyNOnT/OPu+Jl3BkLwEo0yif6gyIebjVhxqPiBw8elIQ/75jCwLd+cBLh5wvJ1g4ZvXg5O79u8NWrV/F8LhPCKl+duvw0PmnrtOmyvQAffEbbyYj2EUhnv48hUI4Ta5zSFynW0osXu/P1rrlQ1L61rigcAqcWiF93Lu8m1kpp9I+jL7RFY7LdyzFpQgqff6c/UZwfeKSBx3Z6YuerzsdJwXbO1fZ2QG7zYxS23VYGNsLxQlIJddwlxZ1UyZF1HOP2pI58vMFU6EoqzvTywd4Nzikp+f2SXzL3u2Tg2r9isyed+bl0TEncLp271n63D6tImrpZhXEwEG3+IEtm5927dzPf7v9V5GDJxGZE7Fq/wDXYDP7+++/bWems87ajM2zN6YcqMPGIZ7cfZ8nrneVb8wyjOTXYNPXPSudpJw1o0xP7waZ7JgWbnmibAAECBAgQIECAAAECBAgQIECAwFUEShc4xS9hj/7ti3j/vvxJVXlq47e+Rg+OuJX/Yv1oaKMHlDzb3nOucPQ5evkU52jaZxzw7du39pX9WIu1w2vBR1gKMlpI9iwh/VwbLRIR/8i4/on77zls+UlbxXi+u/Wbu4Xhb71yb/8CsNYVyx85xxXj4C3+iFNJrY+1oBstSV1LUjgEdhCITupa7xPEKCW/bjySH3X5II1ttFTtHxKMiI0OCNO8iwXhJe+aRAdXMhRPQ063tb2pRk3bo9WkTWz8KPI+P/rQXjE2ogEpKd5xZLxKtcOq/jRuV9x2e3JFfJdeIqArWaJXx7mHnRPYlFfJ7/CmMzCdr9qPtzMv3SZ56obbhxIxUzclStsdc5tt/qBn+T3X4Olb7CypHXHduMm6ymOF/uPLuCvcdHJJZ50vZqN3oM3p11rg1I98FJjCRzD9c292z2guF7YbGwGe5THo8UdoG2WQYAkQIECAAAECBAgQIECAAAECBAhkBEoXOJXMQj58+DBzpSVfxYtxo6eXxHA0kJID4s3X+LXv0SP3fJNvdBI5InzFN3HTSeR9HleU/CbWpOdPo9ndOSB+DL79i1Wdr5qP8QryFqsBB681uDOe7eV/czGeCE56T3rwKqvsPGz5SducNJKrpHowkJIH2/E3TwbPtTNfJfs+6ZqB/rfz9sRygpJMjJ+KnBe+swjUIRCd+J6DqD5aSZM+OvTqBzt1T0lzkQ6r4j2MqUOLGNPmF4HESGDhkktt79R8r+/4a3VqJYsVG+2ozld5/W7nvHZ7sjO4y60ooCtZEfOkQaVjs3Tws11yrj6nFElT8jv5m87AdL5qP97IvHSb3s6G24cOyOyPpm5m061y4m22+avQ7RBI1I6SLjJicpXbwH7XWdJ3LHHrXzEf2q3NNsckVeEDpj1/vLLNo69fv7bbzcbWBaZzuQo+mmcoycQ6RmglKXUMAQIECBAgQIAAAQIECBAgQIAAgXUFihY4xauN/d8/68ejZBlS/6ySPSUhRwwXvoJZEpN4+61kmjv/tmjJhSYdU/LktSTaky7aHDw6ORvPCdo/3xQPwJb8EYDy6JU8aZv6/Kn86vEz8KPv3OxcQgYjP1ok4pHb1j9pf97yE4sG21YxHtRt+mOQbfZdt2C30TjpRptfhfHfqIkoWRSxxdPuwlQ7jMARBNL3ma4Sn3g8P9o9RRNx3VVYjUw63hjt1gcxYxFIrIztr3mOsXfsX/6KibZ3kP12dv7+++9T192tiFPYmEQpnVd9Vozq1kG5PdlaWPibCuhKNuW9euCjg64bnFNqMkXJTwuneelUY8m224dCPVM3hVBTD9PmTxU74PGFDzXa50F7JqGzqipm7Le+G9VZj+Zv4QKnqxSYzq9YRtneusCMcp3rAPMMK+bX8UdoKyZWUAQIECBAgAABAgQIECBAgAABAgQKBYoWOKWTa5lwS5YhZU7PfHX//v3Mt+1XnWcY7f4VNwrffit5DrpirCKo0SvGHyy6ym+Tp2/qFz4AWy5Tsg6k/wtty6/bhDBaSCJ6+6yHyaeo5DcXf/3113wgW3972PKTJny3gn337t30uoPbGy3LGbxW3Ts3kizsKK/4N/fqzlapO4VAYTXZNC2jXXlcPV6/+Pz586bRyAce4972ZZolL+7EeCDeGf3vf//7n//8JxY1xQAptuM1hdifj8AW32p7t1C9YpixXPC6Vy+5KYgYxt1u3T3vaJvm9uSKBdWlVxfQlaxOet0ADzsnsN2c0jzwuku+eel5paJzltuHDkjmY+E9ad0DyIzPdl9p87ezXSvkwlu86JX2ryBp+Yn07jZjX25bd2c96BAzSyXPdq9SYNLRRSy/jB8AGkyCnZcEzDNckpm6v8oR2lQExxMgQIAAAQIECBAgQIAAAQIECBDoCxQtcIq1Mf0z+3u2+4Grhw8f9i/X39N5htE/YOGeeI01nfW+FFq8H7b/K6H9n97vR2+HBWD9i6Z7Ch+ApafM2y5ZB9K+EzzvEpfOir910Pntt/6RhT9c1z9x9T2jMYlnS8d5tHOo8tPmRbz0sNtytZKXdDd6UNqm93Y2Rn9Wdh5FyTPdCDnWGMwL31kEKhDYbjxZjjPaPzZBXXcZcDreKBkHjiY/urMYwV7XX9s7mk0OmCRQ/k5bYa2fdPWDHOz25CAZIRq7CehKdqPe/0KHmhPYaE5ptmrdJd+89OyCkZ7o9iHVyG+busn77POtNn8f5xlXKbx1KvyDujMiMHhK5w9Q7zljPxifwZ11d9aDSY6dxyww8UM/aYQLI5mecuPb5hlWLABVjtBW9BEUAQIECBAgQIAAAQIECBAgQIDAzQqML3CKX3Av0dlodr65dPmrloWxLUlR/5j4qf7+zv6eVd4x7Qeb3/Po0aP8AfHt1gvA8hHY8yFBYWnc4k9ajf5uWShdpYQM5k5JTCJFW0ANxiez84Dlp4nt0SJ2tLesMnm681cly8PSKE09Pj03s124HC59rJUJzVcECGwkECPPkh/tjlctNx15lqeuZBxYHtqKR05tS6ceXxhVbW8hVH2HxWuRhfcF0fN23nCqRsPtSTVZebMJmdo1TD2+EFZXUgi13WFHu/WOlG46VTK1JE89vjCnjlDyC8fbhT1+YcI7hx1kXroTqyUf3T7k9Y5Q8vMxrP7bW2vzz5WhhbkTj6I27Sg7aJ3fJSyMZCeQqR+ndr5Tjy+Mz8GbrMK78p0LTGcBXsldc2F23MhhJWIlDx/34SqJyUEegx52hLZPTrkKAQIECBAgQIAAAQIECBAgQIAAgVRgfIFT4c9klvzNnPTCU7cLZ/8LYzv16nF8PI/pPCa5FMiTJ08ufbXp/tE3cbfDKUlXySRySTgrHvP169cVQ4ug4nfLRpeXxCsXhc+c1o3bYGgRk5JXQApL/uAl1tp5wPLTJO3x48drpXGVcFYv1avE6giBjLaQnUhOPb5zeuZjSXfmLzhlAH1FYB+BwrdhCle/bxrn7dqr5dGeGrepx5fHUNtbblXZkYV1OVLdecOpDge3J3Xk442nYmrXMPX4cl5dSbnVFkcecE5g07vvqSV56vHleXT1kl84mVn9vHR5lo0euV1pGb306AFT4zb1+NEItAdcveS3MbnNjVtr88+Vy/GXnwv/ytmff/65T9I+f/6c/lZUPO/YZ8Z+ahM09fhyvYM3WYV35bs9hPr48WNaYCJfylcyl2dKxUeaZ9goc7drIjaKsGAJECBAgAABAgQIECBAgAABAgQIbCowvsApnerNRKVkDj1z+uhXJcswIpDC2I5ern9A+fR6POPpn77DnpIHS4W/e7pFbPf86anC1xpGFyNNdSh5y/lok9Ql8TnC654HLD9RPEr0ppaihcevXqoXxuc4pxc+SW0iHD3adkWupLuUj8cpOWJyswKFLXy8cBkvRlxX6YDvfrUg2t6Wwsa1BMoLYdxIXr06r67k9mR1UgHuL1BeiyNuhvH7Z9BuV9zuBq2fhGvNKaUxUfJbjcKZ3pIb7TbMGRtXn5eeEedLp7h9uCST7i8pUaZuUrF1t2+tzV9Xb4fQCjupkpuRVWLbuVBh9JZfetKFbnmYWghV/gR2Yd51LvTs2bOFAd7a6Z0aN5j8wmnVwXO32FkSn6s/Bj3yCG2LTBEmAQIECBAgQIAAAQIECBAgQIAAgbzA+AKnL1++5IPY59vC1wu2i23h5GbJKqONxB4+fDgacuHvno6GM/WAkunjqWEuP37dX9t98+ZNSfE7GkVJfOKBffwq23Lw2SGURHJ24EtO3Dlihc3gkhRVfG4sPS1/RPT7779vR1Hylsy6rdN2aREygYoF4tdbCwd1hUPE7ayu9bdDS1Kk7S1RcsymAvEHS0t63iYOL1682DQyOwfu9mRncJfbSEBXshHsuYLd+da7EGfTuzYlv82Fkqm29uDtNgonZA4S27yD24e8T/NtyQBy00agJJK1HnODbf7psvLp06clcY4mcZ+fkOj8qajC5TQlScgfo7PO+7Tfxl15Sb2OArPP7zOmC5w2XXjWCtS0YZ5hu9w88ghtu1QLmQABAgQIECBAgAABAgQIECBAgMAlgdUWOBX+kuWleKy1f6MHyTGxXvijjCUz9WslthNOyWu4Fjh10Fb8WPh+c8k6tBVjNRpUYXxKfpVt9FqzD7hitcrH+bARy0f7Zr+Nx28l7WTU5T1/KXYwOwp7nMFz7SRAYC2Bwkb+7du33759W+uiU8OJVzFiLdbUs/Y8Xtu7p7ZrDQqUv98W90pXrM6DkV+y0+3JEj3nHkpAV3Ko7LhKZApHZVeJ23YXVfIb28KZ3rrnpVcsZm4fVsQ0dbMiZhrUbbb5qcAptgtvsgpvSZYkObrLtDJG+YnlNEsCnHSuzrqQq7DA7PAQqvNDfoURK0zmLRxWWKkLHzvuJlYYnx1K4KUkH3+Edinm9hMgQIAAAQIECBAgQIAAAQIECBDYSGB8gdNGF54a7HUfVMerq4URLpwnLQxt0mElT24KXwuYdN2Sg0sWFZSEs+4x6aOvhSF//vz506dPJYHEPHXJYbsdEz80WHKtKDmRxpIjtzjmmOUnUlqot4WJMOcJxO+GZv6OU3Q08bebnj9/Pi/wwrOu250VRtJhBAiEQPmgrvNrwXvqHbaLTBG0vamG7f0FMl1/PzLpbzn3vz3RHrcnJ8osUS0R0JWUKFV8zDEHPCvOKV3KOyX/ksz++6u5kT9mbepkqJLfAbm1j8cspTu0+efK6GfPnpVEeIdfhOkst9h/vYomq6QkPH78uKQn3eE3RzorWPYvMCVchz3GPMN2WXPMvm+79AqZAAECBAgQIECAAAECBAgQIECAwKjAaRY43b17dzQx2x1Q/t7qdZevjF49HsVd5VfJy18R3i4TNw25cAlcPMU54J9ZKHm2FHpXfN3zmOVntLptWuQEPlsgflnzw4cP8fAycrAp/PF//LpnPA6PhXxPnz6dHbITCRCoTKD80bIucjTrtb2jRA7YTiB+BqJwuBtxKL/v2y7Cq4Ts9mQVRoEcSkBXcqjs2Dkyx5wT2AdByd/HefQq152XHo1e+QFnqU1Kfnme1nfkWUppffKTUhQ3WYVzJptOmHSWW8R9XyykmZSQVQ7WZJUwFi4l6qxYKwm5/JhYjZb+BGT8GMoBn9aVJ2f/I80zbGeu79vOVsgECBAgQIAAAQIECBAgQIAAAQInFfjHWvHe+kfsvn79ulZUp4YTs97lqbvuX3SJ9/XTCfrBlMab/Y8ePRr8arud1T8nKHwV8phLYiJWJX9+Kp5evHz5crtCkgn5mOXnmLmZYfRVKxAN9R9//NF+tEGAAIFBgZK/jdmcGN1oLCC/Sm9V+EbRYAJ33qnt3Rnc5VKBWMlc+CJOVOd4Sa68+qdXOdS225NDZYfIrCWgK1lL8nThXGWUdRwlJb8kL8pnbktC6x9zxXnpfmSW7HH7sETPufsI3Hibvw/yKld58eLFkydPRoOKBU7Pnz8fPWzeAcf5azw669EcjALTya/BU6LAbPcQqrN6KqI0GAc7LwmYZ7gks3z/iUZoyxMrBAIECBAgQIAAAQIECBAgQIAAAQIlAuN/wan8565LrnfGY96/f18Y7atblURgdAVUYWLLD6t+HUjnlwIzMsf8wdfCDIqSE4v9Mqnb6KvC6G109Uywh41YJs7/X3t3fNWnz/99/Hdd5xqgOkK9JrCOUDuBOkJ1AnUE6wS1I6gTVEdQJ6iOUN3ge7/ui3M4OQHCGwghhGf/6EE+ISSPhAAJAX5CAAEEEBgkYG/qjWP8g/ZuCWxPoSU2wiBQqoAmONmzZr/7s8eZOCS3J4nB2R0CCMwqwNXOrLz5R27p6sw/F/mkkAMqn7IgJa0CVNFWljxX6ltJliZ61jEFryvG+I2gPD2LT5XmLlpuzDVjWV/EmkNDbyZy33ui1kbT0ubYUalx0s8wa8ly+puVl8gRQAABBBBAAAEEEEAAAQQQQAABBNYo0D/ByTglI5M3Wc7RCWh/xG2OvQ+qVZYEzP1O02aCLQNdza1WtGZFNaRV1XiMa1t9/qs1hllXZlt/sk2YxupmLREiTyNAOaZxZi8IhAUsV1ZVDPaLgfAeh/5awHdmhmZ51vC0vbPyLhi55TmqOnlLHc51AqYv2LNgb+Wmp8oeQ+a3J/aMEHKbApxKopd7trfe0XO66gjnq/nGk0LB/dJxKwa3D3E956v5cdO5otho81dUWEqqcUKR99mcWHnUNBh3qEs3fTRxYdvFm6zz8/NwCqtfZ6ow+jaUu3djYtxNNr5MP8OsFYDma1ZeIkcAAQQQQAABBBBAAAEEEEAAAQQQWKNA/wQn44fR3bGEOSCM8RtTOyiF9kkdxkH3QXsfFNiSgPRfcLKkalA2cwts79nPc4zWnip7TiOWUbb1J9uERcQnKgQQQGDjApmfIue47t14iZP9UgUGPSmyyBVvXHl7FuytXNwUhmOzp8qe0/Ae+RUBBHIW4NY759JJkDbjFa+x33h0go3xG1M7OhkTN8w8eRNzx+ZlCNDmr6scjROc9NmcOabWeNNgjIlZl3BhqT08PLS8YuPl5UUfC4qed2+C0+npafRdlB2h/e7bfkefUsyeKntOY6WfK7RYksSDAAIIIIAAAggggAACCCCAAAIIIFCSQP8Ep4ODA0uG535TpnFajqV/3JKdOox60o1j2Nok+t7rZBgXLF20c5eUMaklBdOIizE7eY7R2lOVvmffCLtIMMvhtkjC2CkCCCCAQCwB+6WdLhfnePwinBH7GTwcD78isAWBzA/nuEXA7UlcT2JDAAEEEFhQYOP90nHluX2I60lsCCCgF0kYP5brzS2ZTqceGPeuRx31x8fH06MlhrkFjPPQrq+v46bk4eHBHWI2JiNuGtYem3vEhfOS5/WGPVXph0HtaQvL8ysCCCCAAAIIIIAAAggggAACCCCAAAIlCfRPcDIOUdhnAY3jM07LOTk5GRd/11Zur3dXmHr94hMe8uwGXZylLiBvwVipvK28P/X2QXslyZMi88c980TzqgF/IoAAAggUKWA/RSr79pH+WFacImNJEs8WBAa9EDf94RyxCLg9iYhJVAggkINAthc8UfqUchDOPA0b75eOWzrZHk1xs0lsqxbItpbS5nfVK+NEkegTnLwJMMZkdOWC9ckEjCU1d4U5Pz9PluUydkQ/w6zlmO25b9ZcEzkCCCCAAAIIIIAAAggggAACCCCAAAJhgf+Ef9avX758UeeaZf6S3pqmd7b1RjgugCUBVWrHxd+1lX3uimLIc36RlzWjpLcVf3YJPD09df3UXJ9nDRnUe64jYr7DvCnGGgQyF9CJTweF/qlp1bMO7v9aWSWeVjfzQiR5CAQEBp2466M+EGHcnwYlL+6ul42NtndZ/5XufdB8xfSHc0RVbk8iYhJVwQKcSgouXLIWEFhjzd94v3SgNEf8xO2D22lTLddXfXTdjKhRbIKABPTdJMvooY41fULn8PAwFtrt7a0b1eXlpfvnqpfXeLK2g+/s7BwdHd3f3/ducnNzc3p62hvMEkCTc9xv8ujtJ4xwWdzcMPQzuBrRlzd7hRZdkggRQAABBBBAAAEEEEAAAQQQQAABBEoS6J/gpNzqs0iWN2bpRdcz9QurT9+Crp5xS7BBYQa9vVvjKPkPpQyazTLIapuB64FwS/YLwB+UX4sJYRBYkYBGQzWYpwFRnRp0LHA4rKjsSCoC4wQynxFRwHWFpVxoey1KhOkVGHQ4D3p2p3fXiQMMuj4poBkZlN/EZcHu8hHgVJJPWZCSlALF1Pwt90vHrTAFnPctIMXUfEtmCYNADgL6Jo/3PaXWVGmEMdYEp7u7O3dSor71p2kzrTvNf+UGmywNoVomOKlSxZrgdHV15daE/Mdw3dRmsjzovruA641B+Z1eRgWITUcgBgQQQAABBBBAAAEEEEAAAQQQQAABBDwB0wQnDVFYJjjpOTC9sM3bQZQ/3ddrBSKco2M6cT9mIHexfuJdULEkq3jKqyFhn0FT/sJR8SsCaxHQG0Y17Koz0daO97UUEOlEIBOB9DMiyr6oo+3NpGIXk4xBx8uqz/irTvyI+sbtyQi07WzCqWQ7ZU1OXYHyav6W+6Xdkp2+POhyaPruEsdQXs1PDMjuEBgtYJzgpM5VTeaJMhPJm69yfn4+OvFLbbjlJkvfZtT7DbdSHQAAIABJREFUR3rvWxXg+flZgaeXkTu6rZkkM41iT09nzjH0llfOiR+RtsT9DGVfoY3wZxMEEEAAAQQQQAABBBBAAAEEEEAAAQQkYJrgpE7k/f393h49DVH8+PFjDtbeXWun6hOP0tntpf/v37/emrX/Oejl5WvPbIL0F9CzP6j3vID8JqgV7KIMAb0N9Pb21vJGSWN+61fxuS8ZNW5LMAQQWESgPmwte+cUaVHqDUPb20tEgHECg26CVn04rzrxVeFyezKukrNVLcCppKZgYVMCBdf8LfdLb6oOj8tswTV/HAhbIZBeYG9vT99QsryjUPNMLi4uJqbw9fXVHS5Uv02sD0NNTJhlc5qsSklz0s7OznrFNJNNYr3BwgEUg9sVr/l44fD82ipAP0MrCysRQAABBBBAAAEEEEAAAQQQQAABBBBAYD4B0wQn7V5dyd++fQunQ12csd7B5u3IMjrivbbNiyHNnxpNGfQwVppU1XtR8jTUNH0MqY6QBQm4oyNbAClvyt8WSo08DhLQMPn19bX7Zkf75np4WvOB9X/1T2cELXivJlUjrPjtcRISAQQQ6BIYNP+qK5JM1tP2ZlIQBSejpOMlXEzcnoR9+LVgAU4lBRcuWQsIbKTm0y8dqAP2n0q6HNpIzbcXLiERWFZA81UsQ3hRJjh5fbaXl5fL5t2yd5osT+n09NQywSnKV7+8CsMEJ68sjH/Sz2CEGhespCu0cQJshQACCCCAAAIIIIAAAggggAACCCCAQFPAOsFJb0GzvIZNH7tQ33RzN1PWqPe/9+1QeqD8+Ph4yl66th3Ub6vsr+h1cV1ZZv0gga1N+Bl0RAySJDACiws8PDxo6pFlPN5Nqk6OR0dHBwcHc3xF0N0RywggkLkAp8hxBUTbO86NrWYVWPXhzO3JrHWDyPMU4FSSZ7mQqrkFNlXzN9svPXctWmP8m6r5aywg0rxNAbXSekC/9zZKw3w6hCeOoK1rvgpNVtcRoYlGXlG2hlSYKW9s1OCy29Wvbnx9cKx1R6wMC9DPEPbhVwQQQAABBBBAAAEEEEAAAQQQQAABBBCILmCd4KQd62WZeoA7nAJ1N0ef4GR5B5ulKzyc8q5ft9Zv2+XA+i6B3nG7rg1ZjwAC+Qg8Pz/rXOOOd4bTpjF7jcKenJwwqSkMxa8IrF0g5y9zrt1W6aftLaAQV5SF7RzO3J6sqFqS1OkCnEqmGxLDGgW2WfO32S+9xvo5X5q3WfPn8yRmBOIKqGdV/3rj1EDelAlOd3d37v2O5qvs7Oz07nSRADRZYfY0E5y8gWN9aiycKn7tEnCPu64wrEcAAQQQQAABBBBAAAEEEEAAAQQQQAABBCIK/Nselx7j1lhyOPzLy4veSRYOM+jX9/f3+/v78CbqlZ7vEfPtPAkXRubXLoGtTYHbWn67yp31xQjoPY76AKCm7xpnN+ljTb9//9a56cePH/OdeorhJSMIIIBAqwBtbysLKxGIIrC1y/Wt5TdKJSkjEk4lZZQjuRgqsOWav81+6aE1pNTwW675pZYp+SpPQPNVLJnSYJ+6VS0hW8N4A5R5zlehyWotO2+lTuv7+/veyuaf1Ve/muuNa9wJTnph2ZTJdcY9lhpsa/fdW8tvqfWWfCGAAAIIIIAAAggggAACCCCAAAIIrFpgwAQn5fPi4qK30/ns7CyiiDdi0YxZ6dFT5s31sdao1ztWVMRTpABT4IosVjK1EQGdPv773//2TqOtNDS16c+fP3pRKEOhG6keZBMBBGYSoO2dCZZoEagEuD2hJmxBgFPJFkqZPDYFqPkb7JduVoMNrqHmb7DQyfIaBfQlJfWdWlLuzjmxhK/DaOKQXrBY/5nnfBWarLqAehcsn/xSJNfX171RtQbwvvdl3F1rVKykn4E6gAACCCCAAAIIIIAAAggggAACCCCAAAKJBYZNcFLi9I2Lz58/B1KpV2qp4zgQwP6TPgYV7rzWGIbxmxv2nU4J+fHxMWVztkUgfwFGMvIvI1JoEdCIuN4TaRzX/Pr1azW1aW9vzxI5YRBAoBgBXtgZtyhpe+N6EtsgAQ7nQVwrCsztyYoKK0pSOZVEYSSS1QlQ8+sio1+6ptjCAjV/C6VMHksSMH7EafQEJ29DY79uMmGarKHUx8fHlvdL6tQ/7qtf3tszjfVzaC4IX6QA/QxFFiuZQgABBBBAAAEEEEAAAQQQQAABBBBYl8DgCU56E9vv37/D/c7qKR7X4+zaaTzg27dv7hpvuZrdpPR46+P+ST9mXM/yYgsfC6vI76DHPQvI7yoKhUTOKnBzc6MPN7mv/OzanSr87e2tZtsytamLiPUIIFALcIqsKVoXaHtbWViZTGDQqyhWfTivOvFVfeD2JNlxsbodcSpZXZGR4CgC1HyXcWv90m7et7ZMzd9aiZPfAgT00fvwuxGrPOoNieprHZFfb4JTVvNVaLJGFKg2MRaiN1XJsq/n52e381+fF5t7KNmSqvWGoZ9hvWVHyhFAAAEEEEAAAQQQQAABBBBAAAEEEFipwOAJTsqnnvN+enoKjFXo6TF972LKHCf1Puvp87CpXtyl72+Ew0z/dVC/7aAnsaanjRhyEBg0BW7Qg5U55I40IFCewMXFxdnZmSVf+/v7GnHXuyQtgQmDAAIIDLok2BoXbe/WSnzt+V314Two8dyerL2ubir9nEo2Vdxkthag5tcU9cKm+qXrXG9tgZq/tRInv8UIGOereFOVLNm/u7tzb16ymq9Ck2UpwdYw81UYr47l9r2vVo2cV9LPkHPpkDYEEEAAAQQQQAABBBBAAAEEEEAAAQSKFBgzwUkQvd+y0MuxDg4Oxs1x0liFtg1wa9LRnz9/EsxuUhrCKfES6Q6xeD/xZ6kCg6bA5YkwqN4GZjbmmTtShYArcHp6en197a7pWtbwqqba8mbHLh/WI7ARAU6RUQqatjcKI5FMFNCkZXsMq77i5fbEXtCEXJEAp5IVFRZJjShAze/C3E6/dJdA2eup+WWXL7krW8A4X+X+/n7o0KE3X8W4owTaNFlTkHVC17sye2NQ75xGjXuDuQHcCqMb/DSjyW4CClumn6GwAiU7CCCAAAIIIIAAAggggAACCCCAAAII5C8wcoKTeu17HxFTAHUcD+p31qiGYj45OQnAVZ/U6B3JDsQw6KdBD7f1mgzaNYFXITBoClye3/galKpBR8QqSpBEbkdA32JyhzYDGdcY+c3NTSAAPyGAwEYEOEVOL2ja3umGxBBFYNCd2qqveLk9iVJhiCQrAU4lWRUHiUkmQM0PUG+nXzqAUOpP1PxSS5Z8bURA74rSt5UsmTV20lZRvb6+Pj4+1tHqfu3w8LD+c8EFmqzp+Ma5aldXV/Z9eR375+fn9m0J2SpAP0MrCysRQAABBBBAAAEEEEAAAQQQQAABBBBAYD6BMROcHh4e3OEHdUB3vb1JL9bSbCW9HKt3mpOmNl1cXGhkwo25mW31Yif+pMagh9sGPQXbzB1r1igwqIYMerAymcagz1MMGslIlgV2hECvgE4xejlobzAFYHaTRWl6mH85//R02vQIc4jBydO/islUDrALpmHQiVuT8BdMap67pu3Ns1y2martHM7cnqylhhd52TBHpjiVrKVKk864AtT8gOem+qUDDkX+RM0vsljJ1NYELi8vLVkOjwN6MXiBjVNivEii/0mTFYVUk8S6xpfd+F9eXjTPzV0TWL6+vnZ/pZO20phys0Y/g1ujWEYAAQQQQAABBBBAAAEEEEAAAQQQQACBBAL/GbGPs7Ozeiu9j01vw9K8Iw0qdD07rq7n6qNMX//3Tz2h6rDe3d3VdCA9Z6Z/evuawtRxti7omVENY2iuVOuv860ctMdBE0XmSzMxpxQY9DRznjVk0MS8QSMZKQuCfSEQENAkW29csyuwTlPeKx67QrIeAQS2IDDoxM0p0qsStL0eCH8uK6C7TnsCVn04c3tiL2hC5i/AqST/MiKFcwhQ88Oqm+qXDlMU9is1v7ACJTubFdCAmu6neu+/FEATVo0fYspwghNNVsQarsFlS9e9wlj67fWKTLf6ZTIdLiLXIlHRz7AIOztFAAEEEEAAAQQQQAABBBBAAAEEEEBgywKDJzip477uHdY8pWpoYWdnR+vVcazXs2m2Uheofgr82rWVhkM0gUrv8eoKMPd6dd32zr+q0lDLzJ0k4s9HYG9vz56YQVOJ7NFODDno6e1BU/4mJozNEYgioJc7VpNse2PTSe329rY3GAEQQGA7AoMu7fjIoVsxaHtdDZZzENjO4cztSQ71jTREEeBUEoWRSFYnQM0PF9kG+6XDIMX8Ss0vpijJCAIS0JQSy3ecNLZomeCklt8dv9ArFzUcuawzTVZcf9UWywQnVRjLBCeNJrvJY4KTqzF6mX6G0XRsiAACCCCAAAIIIIAAAggggAACCCCAAALjBP49dDN3ZELL7liCZj7opWtPT08aYxgabWt4fUnj9+/fGi1YcHaTEqZktCavuTLP6SvNdLImroD97WXuUFzcNEyJzV5v7Tmdkh62RSCugHF2k3aq2U3uSS1uMogNAQTWKGCfEaEJ+TQgbhHT9roaLOcgsKnD2X7Rzu1JDpWTNHQJcCrpkmF92QLU/HD5brBfOgxSzK/U/GKKkowgIAHjlJL7+/v39/desQw/30ST1VtqgwKoP804ptw7wUk1SvWq3rtujXlhX60xcYF+homAbI4AAggggAACCCCAAAIIIIAAAggggAACgwSGTXByX5Op3bR2Oqu/WME0ZeLnz5/2qUFuotVPqm0Vg6ZLWV7h5m47x7I9F3o+zDIkM0ciiXNBAfuAln0qUcrs2B/3tB8LKdPPvhAICOh8ZPwEn85oOZxxAnnhJwQQSC9gP3G3XhWnT3Ame6TtzaQgSEYtoE8N18u9CwUcztye9JYyAfIX4FSSfxmRwjkEqPlhVfm4XVitp+zy+qXDJmX8Ss0voxzJBQK1gH2+ijd5qY6hXtDbDx8fH+s/9XKZxftvabLq4oi4YJwU11thvADuvOiIqd1mVPQzbLPcyTUCCCCAAAIIIIAAAggggAACCCCAAAJLCfxn0I71dYs6vKYhBb5KrzGM0//9U3g9T6bhZ33ZSU+Za0GPitYviv706dPu7q6GJap/mj6R4fu0Dg4O6lz3LiiDGWahN9kEmCJgn/ZjnGgxJTEjtnWfDglvbs9pOB5+RSCZgH0U8+rqKlmq2BECCKxFgFPkuJKi7R3nxlbzCbiPxPXupYArXnsWuD3prQ8EWEqAU8lS8ux3WQFqfth/m/3SYZMyfqXml1GO5AIBV0DHtfshHfcnd1nTUS4uLtw13rI3X8U4DcaLJO6fNFlxPavYNG9NY8S9vXC6gdVwc2AE1q0wGn0+Pj6eI7XbjJN+hm2WO7lGAAEEEEAAAQQQQAABBBBAAAEEEEBgKYFhE5zcMQn7tB91N+vferuSNVlLXbfGp+I0j0uZXao42e8iAoNKXN/4Uo1aJJ2tO1V66gmHrQHclYu/H9FNDMsI9Arc3Nz0DotWkejFz4Epu707WjCAPnVYP5qsUVvNLF4wMewagcIEOEWOK1Da3nFubDWrgPFWrkpDAVe83J7MWp2IPIEAp5IEyOwiQwFqfm+hbLNfupdl7QGo+WsvQdKPQKuAbkks81XUc6u+zcAtmDtfRTtafIITTVZrcUdZqcK1TB7TS8r0Ea3WPaouuWMBi9eW1kSudyX9DOstO1KOAAIIIIAAAggggAACCCCAAAIIIIDAGgUGTHBS77CbQ33Byf2z7GV1hRufiqsfNC8bhNx5Aqoh3mCbF6D+U1PgAiN2dbBkC+6QT3inmgESDsCvCOQmYDwqlWzL6GluuavSowe83GwywSnPYiJVKxXQKduYck6RLpTbKLnrm8u0vU0T1swkYLyV096LOZy5PZmpLhFtGgFOJWmc2UtuAtT8cIlsuV86LLP2X6n5ay9B0o9Al8D5+fnZ2VnXr/V6NQJdwyWax+K+mk03a4u/OY4mqy646Au6h7V0E6kzvOsdgtfX126qFKH7J8vTBehnmG5IDAgggAACCCCAAAIIIIAAAggggAACCCBgFPi3MZyCua/J1J+7u7v2bdce0v75KfvDc2s3If2ugH2wxD6hyI1/vmV7jbXncb7UEjMCdoHX11fjjFN9+GjQCwjtaSAkAgisWsDYhiiPnCLrgqbtrSlYyEfAex46nLBiDmd7Rrg9CVcJfk0vwKkkvTl7zEGAmt9bClvul+7FWW8Aav56y46UI9ArYHwNUzVfpTU2bzaR/R6nNbbpK2myphsGYtDsNeMLR7yKUcWpWU/uUNfXr1/39vYCu+OnEQL2Y5B+hhG8bIIAAggggAACCCCAAAIIIIAAAggggAACrsCACU7ea+z//v3rRlT8srFvXf226knPTUNJ0mvw1KFvn6mVWxYyT49mR3z+/NmSSHeUxRJ+7jDecd21O80A6XqTYtcmrEdgWQHv4adAYjTeGfg1+k/um0ejR06ECCAQUcB4yuYU6ZrT9roaLGciYK+WJR3O3J5kUv1IxggB+zHLZfwIXjbJVoCa31s0Xv/V1vqle31WGoCav9KCI9kIGAWM0yFa56toNpHbLaPBl8WHJ2iyjOU+OpjlC06KvLXCXF1dufs11j13E5Z7Behn6CUiAAIIIIAAAggggAACCCCAAAIIIIAAAgjEEhgwwcl7jf3WHtE29q2rYG5vb2MVT6x4lHiNBmnylcZgLi4uYkVLPK6AccjEHZZzN19q2ZgeY+6WygX7RaApYKzb2vDk5KS5+XxreAxrPltiRiCugLEZsV8ixk1enrEZ0ZR42t48S7DIVNnvzgo7nI0X8PbDNk31MKbHmLs0aWYvcQWMdUA75VQSV57YlhWg5vf6b7xfutdnpQGo+SstOJKNgFHAeNHuTU2pIvcmsRijMiZsXDCarHFu9q2M82c00Nn8ULNbYfTuEl71aGcfFNJ4JNoPlkF7Hx3YmB5j7kYngw0RQAABBBBAAAEEEEAAAQQQQAABBBBAwC4wYIKTF6n34kzv1/L+VN+68fXA9he5JVNyO/fV+59sv5vakWaOaeCkN8uaGai3D/YGSxPg+fnZOFOxsMc90/Cyl2UF7CcpY9seKzs0wpL0PnVoaTxj+c8XT5GZmo8r/5ibj0q0plm1l6njrgxtr6vBcg4COpaNl7vlHc7cnuRQA7vSUORlQ6xMcSrpqjasL1uAmj+0fO1iQ2MmfEoBeznSdZOyXNgXArEENKa2v7/fG5tu2ZqdMO6QlmLIYeIBTVZvUU4PcH5+bonk+vraDXZ3d+fe+DOY5eJUy7Fu1uhnaNqyBgEEEEAAAQQQQAABBBBAAAEEEEAAAQTmELBOcPJ6P5UU4xuP5kj0UnEa+9Yl0+RaKs3arzr33b0fHBy4f7IcUcA4cJLPFDjj++xV83d2diJCERUCcwtoGqE7qBneXeLqne0EJ8sso5k+P7W7uxsuo9G/Fpmp0RpsOEjAeLI2nvoH7Xq9gWl711t2Bafce+wpkNMiD2djpowtXkAv1k/L3p4UedmwukxxKol1NBHPugSo+b3l1exo3WC/dK/S6gJQ81dXZCQYgRECxolJ3o2bN1/l6Ogocf9tM6c0WU2TOdacnp5aovUGYTOcDmfJxepu1qpM0c9gKVzCIIAAAggggAACCCCAAAIIIIAAAggggMBEAesEp+Zu9Oy4Pv/SXF/wmsPDQ8sL5yRgfDArjdXV1ZW7o8QvvHR3Xfyycbgun+phfJbROGJRfPmSwRUJ2Gc3WcYRI2ZcT2XZ0xZxv5ao5ptl1Ny7N1FqvlIoMlNNT9bMIWA5WavqGk/9c6Qwwzjt7dt8R30rS85tb2uCWRlLQI+gGZ9+LvVwNrZRlhYvVqGE41n29qTIy4bVZYpTSfgY4ddSBaj5I0pWaFvrlx6hlPkm1PzMC4jkIRBFIMp8lRyGJ2iyotQHSyTG29h63NO78c9hOpwlmwqzupu1Kl/GAqKfwVgNCIYAAggggAACCCCAAAIIIIAAAggggAACrQLWCU6tL0ire5Bboy5ypbFP1nvh3IIU6tx/eXmpE/D58+cvX77Uf7IQV0CHieWgUImoXOLuekRsehDE8iUZ5aj18B+xRzZBIJmAN38msF+1ioFfo/9kfMw6+n4tEVrmG9jH8sN79OKZbzS3yEyFbfk1ioD3quCuODlFejK0vR4Ify4uYL8pK/Vw5vZkUCUs8rJhdZniVDKo0hK4GAFqfm9RtnZMWbrgemMmwIIC1PwF8dk1AikFjNMh6o/wePNVMhnSoslKVmfOz88t+6orTL1QbWWsb5ZdzB1mdTdrFQj9DHNXDOJHAAEEEEAAAQQQQAABBBBAAAEEEEAAAQlYJzgpaPMpcL1feWsvy9zb27P0j2veyMPDQw41zHu5nSXxOSR7vWm4uLhoHinN7HiDLs0ACdZYHgRRXpSjBIlhFwjEFfDmz8SNfEpsOU9wsrRd9rH8sJI3u9Ky63CEXb9aYl5dproyW8z6HK4tLadIfdXT+B7iYoqmNyO0vb1EWwuw7OGsp+KMl9xlH87cntiPuyIvG1aXKU4l9hpLyJIEqPmW0mw2aBvsl7ZArSgMNX9FhUVSEZgiYJyvUnfFePdxmQxp0WRNqQODttUgrG7SezdRiej9RArmVhhdLRweHvZum0mA5rVNM2F5dlzTz9AsKdYggAACCCCAAAIIIIAAAggggAACCCCAQFyBAROcWt8mdXJyEjdB+cemgZZWCi/lZ2dn3pr0f+qpPg32u/vNZDTITVJ5y5bPfOl18u/v7wvmXXv36kZrYn7+/Nm6npUIZC5gaaWrLCQenLa0D0vZHhwc9O7a/SRgb+BAgKenJ/fX+T4tWGSmXLoil93nEhbJoKZkWKr64ulcBCe8U9resM8Gf132rOe96CHgX/zhbCkIbk9UQ4q8bFhdpjiVBBorfipYgJpvKdxWpQ32S1us1hKmtUxbE0/XTSsLKxFYi4B9vkr10kDvBi2TIS2arJT1zXg7r6pyc3PjniOMs+lS5iWwr9XdrLl5oZ/B1WAZAQQQQAABBBBAAAEEEEAAAQQQQAABBKILDJjg1Po2KX2EYUUvxIrCt7OzY+m6lUz1/rAoOx0XiTcMoM59JX5cVGxlF9CT+pZRN2+gzh5/lJBe3WiNU7nY2tHd6sDKNQrs7u4ak+19Ssi41bhgGqR3B1zHReJt5b7E0T7Q7kVS/dl6lm+GjDI50509YtxvMyWWNcbI15UpS8ZXHUbnxyglMhrBchLXNdV8E/NGp3zxDWl7Fy+C3BKw4JwZzVS0TOaX2BYOZ25PjIdGkZcNq8sUpxJjdSVYYQLUfEuBtjZoG+yXtlitJQw1fy0lRToRmC5gGYzQXnQLqTE1t/v06OgokyEtmqzp1cAew/HxsaWj+/HxUXXGjXZdM59br23c7FTLUbpJo/fG08/QLCnWIIAAAggggAACCCCAAAIIIIAAAggggEBEgQETnLq6htWJrFkQUfpYI2Zs1qiUX8ubwCwPyM6XTj1J7z7Vp/GAHz9+zLc7YnYF9N64/f19d01zWaN6Sx01+rRX7/QqDa4oF81kswaBVQgYRwcT56X3uBuRHnfI3z7Q3rqjr1+/tq73VnofX/J+Nf7pRtLbWhrjbA1WZKZac1rYygWvoPQkjTvk3wqresU1VasMbW8ry8ZXLnU4G/e7ncOZ2xPLkVjkZcPqMsWpxFJXCVOeADXfUqb0S1uU1hWGmr+u8iK1CEwRsM9Xubq6cndknBnlbjLTMk3WTLBd0Rpv6t2Xl2mTTKbDdWXKW7+6mzUv/fQzeCD8iQACCCCAAAIIIIAAAggggAACCCCAAAIRBQZMcAp0tmqO08HBweIfLIro0huVHmztfSZbz51r5KY3qjkCaOaMN/DvjQzF2qn7bH2sOMuIR5/56n3JnFdGyTJ+dnbWu6/fv3/3hpkegPoz3ZAYWgU0lmkfdU5z8tLEwnrSaeB82pqdwMqIX3AyoumMH0iP5SdRuMe+rh8sW40LU2SmxlGsaysdLJqnnT7NunzqfX5CJ3fLlzzTJz6HPRqPuCqptL05FFmCNCxyOOtOrXemovK+tcOZ25PeCm9sxLgWapWMdYFnLIUqDZxKWstiXSvd+4J1pTxuaqn5Fs/AffQG+6UtYvmHoebnX0ZxU0ibH9dzdbH19rdUOXJv5dS7m8/Xs2myElc5Y4VxUzViE3fz9MvGSpXzHSj9DOmrDXtEAAEEEEAAAQQQQAABBBBAAAEEEEBgIwIDJjipszUwlqwXZWm2xt7e3sXFhZ5J1dMtekhU/wp2VLdy7wwWPdKX5pkbz1ld+e6QoeZinZ6eemGS/emmJM1O3Sf+0+yxuRcdC70PQKsKpf9KkvbYOyKilCv9zUwtsibb+pNtwhYppgx3GjhheantPVS98OP+dCcW/vz5szcS9/WTgcBuPbTP6eqK8OjoqOunen1vA1KH7FqoJ3pVASw77YrKst4S/+oyZcn42sPoqjL9ZaR3+dRqqNqiS+LWn+KudI/uuDHPGhtt76y8K4088eH8/PxsfMl3ssPZWHBzH/XcnlgKosjLhtVlilOJpa5uKszczWMTc5E+JWp+syC8NfRLeyDen+mPFC8B4/6k5o9zK3ir9DV5kTY/Vgmm55qS8hGTT87Pz6fsMfq2NFnRSQMR6gbWDq54NAaaz3S4QL68n1Z3s+aln34GD6T557oa6mb6WYMAAggggAACCCCAAAIIIIAAAggggMBSAgMmOCmJvYMQeiD7+vr627dv//3vf3f/9+9f5n8aqHb/qWNU/dGHh4f6CJIm5+g93JqYoclCemQt/QOvrcWj1D49PfXOcdIjfUpzawwzrZSV+/i4Ujj90e2Zklp2tKq9vRMnNOchZfXQvtxZFq3++tjXUl8ea00PK2sBxkJqCstC7wmrjsRtMOuVcRd08qrbYSVMJ7jeyUjYLKgBAAAgAElEQVQ6v/SmQWdDdx7U9E8h6YTVu1P3Raq9gVsDuA2jHKTRGizWyiIzFQsnt3jcayq1eJayi5gF7/KpNWZ93jDZ0xKWp6wyPC/Q9rbWnI2vTHk468xofAQq5eGsCmA5Wi1H/cS6xO1JL6Dl1MO1UCtjxAs8TiWtwqwsXoCabyniXqVN9Ut7YpYLCcsFiRft3H/2lmmdALpuagoWNiKQ4QE7UV4dgMabtXpHlovzOnCCBZqsBMjuLgbNcLOXjruLxZctlTzzO1D6GcK1aKVXaOFM8SsCCCCAAAIIIIAAAggggAACCCCAAAIpBP4Z+K/3mewUif6//9MjsHojlzq49Wia+gcHZiJmcMsz6Ertnz9/Yu61Oy73uaKqLETUHXzSL8qUpbhVZybtZvjGlq+jKOWayTM87sFbaC9hpWTVQ0eK++x4a6p0TA3O4dgN1l5/NGY2NusjtzOOASdrbUZmI+FmOk201vPmyllrvnfoVees3gFaFXcvlZp3Ny86H/Vu0hvAgqY2tjeergDegT+rfJ2GIjNV525FC+GXkuoMpaPDu85Mc6aWYfPyyT24quUpNX9EMfWespWq9GciS0YsR1xFOmsLsK621wKbVZjw4VwfPm41TnM4G6tf4sNZZVebBBZmPSLc+sPtiavRXLbUoilViGuhpnlzjaUUOJU03Va3xjsculrI7fQpUfMtddi7X+iqNnOv10WOykvn7sX7pWs097qrK/vcPtRczQVuH5omcdfQ5g/17DqQ3fVTLkqHpidKeEvfS51B3XVG2WncSDhZx/Xsjc1ydlOdUbDeqLINYKlUUw52r/mdqeeBfoauCmapw3leoXXliPUIIIAAAggggAACCCCAAAIIIIAAAgikEfi/obsZNAhRj0bMvaDhbXXLqqN2aHaihPceMW/NrDoxEySvWToz9VZXbs3dteZdK6sH+qNoWyJRd3BXStz1yXqNezv3VYHnJlL8vU+BzFpbmgW39vqjkadmpmZdYxkLUQ0X7KzJWFHklgmodZsw3zHoDlLWg5GWtPVSe21db3hLAMuBqcbEElVrGO+Z+ARnRiWjyEy18ma+0iv9+uirFqqjwxt0T9OmWS7k6oM3DbJaJM+n9c8pB+N8GbG0b3V2aHvnK4hZYw4fznX56sCpl7Uw93FkT9WsOM3Imy2by1IvW+Y2NyMft4bbk4BbkZcNq8sUp5JAFS3pJ0vNrBrJ+S4YWj29+6y6ofYWovcpUfNbi8Nbaa82XnnN+qcuyxfslxYRtw9ePRnx57q6bkZkcPFN7AfvRtr8cIkY7yCin4nCqYryq7F/W422TotR9hg3Ek7WcT17Y+u9da3O74kHtnqTPSiApXmc0gHodZXM1xvfW1jKxdwtvOLXXsJXfSlry6qv0AZVYwIjgAACCCCAAAIIIIAAAggggAACCCAQXWDwBCelwPgVkXAf4ky/qu9Svahzd5I2i0EDG71jMwow66hMs/t47ofkvJ7xQJnO/TijVyK9ZVEnNVlV8Z7vrBNQLyjN8w0tKObebn3VH49x7j8LqD/zFVkT3z56OveB30xbzmuMj6bpSJzJzT1jervobal6W043hojPNLiP9dRtlLegkdcR5a5Dxo1HjcCISMZtUmSmxlEsuFWg2VcB1QlrjuuPq291hOGF5u7cWlotz5qA1uT1XjbUidTsrNYYll1J27usf4K9Bw7nunJqQSnxmt/5jiZjkuZLQIC9eZvmKrnLye5NlNredmaDtyd1IXr11i2jenlcXeJaqEbuXeBU0ktUQABj063jrvfOKK6Ge59VH/WtC9HbbWq+pSjdu+zWcllw5VL90r2n9dqE24fWOuZWqrV03bRmJOeVtPmDSkfP39eHbWBBJ6xB0eYQ2Jg1Nac5pLY1DZysW1lmWqlrrcAhUP+UcphmjpwWcwfae0GytX6GXpC6Dud5hTZHbSdOBBBAAAEEEEAAAQQQQAABBBBAAAEEjAJjJjipT9k+2F93zyVe0EhJ9OcMwqbqQ7ewjHsQKrxr/docI3SfFe7dfEQAy+cO6kKftdvaS7x9hEnJk5u3+Xx/WsTm6MVWnL01M/HTQkK2aORff7yHHuarPIrZMspVi6WfrjZr3idGbqdT6zFxX+7mOge5u9Zh6J2Vese3mpu48XtPS0ecQGuZTTfuOQMXRNU15dhzkZly68MqlpvXKnWr5VXg5vMuM52nvOOoTk+9oMNwjlNzuLyMl5RVIpVCTy8cebJfveO9Jm0u0PYmK5SIOwoczm4Ra4/NO8foVynahftMqpsAd3mRw1kCOqLdZISXU96bKG2WC/I52kDFqeIIU8zU7BuPgiIvG9aYKU4lxhq70mCWJqhuKNRoJLt3WLxPiZrfW6WbVxd1VclnIWW/NLcPvXUmEEDVyT3o1NpojRs+264bN5H5L9PmDyqjQXcQam0GRb54YB1ilrZ62duBXiW33Qhnhx6PXszeAL39DynHaHpTOy7AGm/WunJqafAVpmvz0esVZ279DGVcoY0uETZEAAEEEEAAAQQQQAABBBBAAAEEEEBgosCYCU7apfpbe/sKwz37aX5NPMCj4RnL03XqkffGSqeUogZ7mmWhIZaIu/CSp27Z5pPHvQWqRCqp86VKiVQXtsXfS6oe0587YTWg6LQ7LwHen3EHvXpLSuWiw7lOYYKF8urPTLMW67JQ/L3VxqtF+lPHwhwDRXWqVrSgZqfZSDbFqjWxzhreiJoSoJrfROtNWNcArTfqGbfdUDp7mw5xDd2pF2fiZ7hLzVSzUuW8puuJhNbK4FUYVblYh2dFpJah95pBV1OtR+58yEpV63VdV5NVr1dedLKY9SpraK5pe4eKrSt81+Fc18lqocqUd87ST0PPIAEcy9W19pj+cFaadRT0zqL0xKqkpryEswBGLC+xNJt3DyH97UlrBetNp5I9VMaLs/X015qYWCu9BHjy1Z9ZZYpTSayizy0etTyW2uhVUTUOc3fdZNKnRM231Fj6pSsl1RZuHywVpivM2rtuuvKV1Xra/EHFMe4OYnWdwL29MboGGOSWPjAn65Tmaqu9y0Lvz7lHZ9Jk1nJ5nNXNWoCFfoaSrtACBc1PCCCAAAIIIIAAAggggAACCCCAAAIIzCrwL8XudQcb/3x+ftZQxMfHhzH8UsE0MUAd3F++fEmWgB8/flxeXoZ3pycz9Ljb6elpOFj4VxWBerRfXl68YHpS6u7uzltp//P9/f3Xr1/qga02qYtYa97+969eY4/TDakS0T8J7O7uar0W6l+15uLiov7TW1B+VZT1yjoZVcKaDnVI44JScnBwUCXMTZU2V1U/PDw0xtMbTOUu4UAw7V0Bjo+PA2F6f7q5uVE9rJVawytfIt3Z2Wn9ddzKzdafqmLr/8rNrULh+qOj1X3wty6y6nDT/+MKot6qSlizYutwU1uxt7dXhyx4QdVSR7cRc/pxoXbs+vra9VQRt56GVPonJyduyOaynslWg+BurqP77OysDqnCVdbiHsiKXI3e4+NjvZfWBZ3IAo22u0kzzTJJX/2KzJTrnPmyzmv39/fNROo83lqBm4eSGrQoF3U69HQFVbe3zSRpjR4s0BVd609TVirO+hJL8VRp0BotVM3+lMi1rRoEKamFr85H9cmouuiqIjcethNTos1pe6cbZhtD1+HsJbi+03x4ePj27Zv7a5TD2XLbpZ3OdDgr5lmPaF0A1Mey9lUfzloOX1sqwNB/Zd+eDNWowxd52bC6THEqqSvkihY22yeghjpWnxI131LhN9IvPevFhpy5fXAr2xq7btz0L7JMm68rdvdCXaUQvlZ3D+q6U6LqE1ANrNeMK03dZOlflZ6qE6Ba1k7HRTjTVs3bQ29H6rFRR6K3Mrc/OVmnLBH1IXd17KuSqyxSJma+fa3uZi1MUXY/g9uYy6HsDt5wQfMrAggggAACCCCAAAIIIIAAAggggAACcwlMmT6loRc9dzVXyqLGq4ewp+R06LYajtJgUm8OFGbcC2i1VZe8HuAbmlovvF6v1ZvymQJoNMJLjPvniDegx0pn9Ldr6/nsanwxkEIFUEG7ApZlHZXaqrf6jYvckgDqT7NMw/VHw97NTdKsUT20lGkZYXRoqCCMsDqCxuE0jz4dazojBAw1Zm9JleJRVWlt+cclNZCk+qfW3XmpVfrr8F0LzTym/DaFl6oiM+XlMds/W4/B8BWajimvyulP1Sida8ZlU3Wvtw6oBZiviupYbuYo8Rq1h+P0RmxF2zsCbRWbtB7OzZrs5kVnw2b9VzzjDmcdpL2Xu0rPrIezctfMcpo10+/43KKplgu+PWlm1r6m95ShEudaqK72M509OZXYa2wmIekTqA+KekHnu6GlQ823iEnJ0lDXBbHgQviuJ5DZ5uVT+lzIOZDCuD9R8+N6JoiNNr95SIbb/Gb4BGtSHsXGWhdu3MJdqcZdJAhGk5UAudpFYGRwjrvjZPlq7shyYbOiO9CC+xnCjViChl27yLBtb1Zp1iCAAAIIIIAAAggggAACCCCAAAIIIDBa4P9Gb6m+Mz11aulvTdOX17uX9D3dgW53L7Ua9xJm+PE+/aowCultW/+pHtUoTxQxMFmT1gvhgcnRB5HqZL2LwIJmNUyvHm78GgKZr++b+uNSV8vh+sMEp9FH0IgNdSg1C6hrjX2ak6q9DufmsJZisBxrU86k881uqngt9VMZF2xrTrW++QB6+tOxV1WKzJSXxzz/bF7DqPL0JrV1UoQOW8Vmv+xR/dRVWbM2Ng//0Y8e9makCtBsKJppmHtN69FqTP+4YLS949xy3qp5OLfWWy8Lqnutpzz74awYVJ1aI2kmYO7DWblr7jTNmvnOpEXennj1cOifRV42rDFTnEqGVt0Fw9Mn0DwX6Ew3rkSo+QG3QVcFzUJJv2bc6Zvbh96SousmcJgk+Ik2v1lFw21+M3yCNek7AXrrXmDgTAd17+ZZBeBknaA4VIe7jpQMq/dEkDXerIWzXGQ/wzav0MIFza8IIIAAAggggAACCCCAAAIIIIAAAgjEFRgzwUmPk1r6WLt6nBdcb3m1VVxfda9rp/Ysq1dUT+yJVyNh2lD/a9nyPG7EKSsMTDbLKzwwOaXOSFuRN/fYtaZZPbTG3pmufc39BkTqT7PswvVnweZ07rkxUw6N+bYd2iyrQFVGGqvWuU/VW5vrnxZ0KAlQbW/XAaif7LkwPqvt1a40JWgcg1TadLaSVXXy6spR+HCwi00MWWSmJpok2Lx5vjPWYR10qlde/a/+1AGoaPVkTH2EKiPeQWq5jlJs2oU2nNuhq8Vozd1MKxNks8kYKMSubG687W0aZrWmeTi3lmNrmgOPsnUdzjrAtZX9kinN4azcteY6wcpxT0i3FkdzZXm3J808Dl1T5GXDGjPFqWRo1V0qPH0CzROBTnCji4Oa36TbVL80tw/NA6prDbcPzYMlwRra/GaFDLf5zfAJ1izSCRCufkpSV8bVBxveNsNfOVknKJTWjsHw4ZYgVTPtYo03a2GK8voZNnuFFi5ofkUAAQQQQAABBBBAAAEEEEAAAQQQQCCiwLAJTnqe2/5gWdcQxbLrFxkg0QiHvUt6qI9KRL3DEesEA5PNIph7pETmrSM0zZSMXqMsxK0nXVWO+tMso3D9WbBRNU4t6CrrVa9Xs6xHpWcaiNLcnhEzCQc1AtpFmiO6KuVYZ3/lMZ9qU2Sm8uFtTYkaQ7eFVDVuDda1UkXWNXHOjXbEsi7S1CZ07Tfu+pmanUG5TpbZJh1tb9NkpWu8w7mrBnblTqewma5/Uh7Oyl1Xxuder2x22cZarzIadGUyIsvJbk+imBR52bDSTHEqiVKlZ42EPoFmkxjuE7AUBzW/UorVcDXLKNmaof3S3D7QdWNpIhYMQ5vfbD3CbX4zfII1C3YCBCpn101lYJPMf+JkPWsB6RqgebBozvOsO10w8ljXPFn1xpfUz7DxK7QFDw12jQACCCCAAAIIIIAAAggggAACCCCwHYEBE5y6hhzqbmUF0OPy6ngdPWSiDfVPvZz6p3jUPa0INfSrR7gUuR6DM76Dv05S64JiXqqAlZ2ID/Opb1pQ0fOiOFvdEqxUp3AgO4HXvc+dNlW/QMJi/aTKr9oe9+ltxaY4FXOsRPbGQ/1p1sZw/YnYJjR3HV6z5QlOdU2O2yzriJuiqtNTbwswcRd1xkcs6KTcm7yuKqfmPc8h5yIzNaJw02yixtCtIeOux1RksZpNxTPlgB2Hxvh35UbbO67+5LOVdzi7h7a7HE6wGgFjPG6crcuLHM7KXWtiEqxMMMGpKrsybk/C9XDQr0VeNqw3U5xKBtXelIHpE2ieCMJ9AoNKZ8s1v/eyQQHkowuM0Z1g2lD/VIf1T/GohVSEy/ZLc/tQHSBbrvmDmoj0gXWwNBu9NGtWOo6QBsfbi1q29HWjd49qZr106s+sJmP0ZqErAE1Wl8zE9V6/tAaLJ0aY/+brvVkL2KpFKmAYlCu0QBHzEwIIIIAAAggggAACCCCAAAIIIIAAAlEE/qVYmgMJ3prn5+eTk5O3tzdvffWnOvI08+T09LT11zlWKj0a/3h5eXl8fOxKVWC/SvD7+3sgwNw/ae8a5FDi9e/j42Po7jRgr+LQY3w7OztDtyX8KgReX1+r6jGuhqiGq3pU//b29laRZRKJwOICDw8P1XGnk8vQxOigU7Osp42jHHFqAX79+qVk6ARXneMU/8HBgQ5qtf9RdjE0g254nYJ1Cru/v6/S5v7UuqzEX15eXlxctP6aycoiM5WJ7UzJqA4THbNDD9j6FKljtpjrqK7LWj0x0Oq/eDPipoq219VY0fLx8bFOBL0Jttxpcjj3MuYQgNsTtxSKvGxYdaY4lbj1k+XtCGyq5quNol86Yt3m9iHKDVHmXTcRKwxRITCfwOHhoTp26vjVY6POxmL6apSvTZ2s63Kcb+HHjx/qZK7j16h05h3OdVInLqz6Zi2Qd/oZPJxVX6F5eeFPBBBAAAEEEEAAAQQQQAABBBBAAAEEpgv0T3C6ubk5Ozvr2pOe51a3ctevCdZXk4X0gJ07FtK738WTXadQfbh6Nlfztf7/Y+xvb5rvpKdRq1lPGtFRsN3dXb2KTC8n0/96wP3Lly/1tixsQSBQQ5R9VRLVEP2v6lHVEFWVKOP0W7Aljwh0CWjUUA1ya8usTaojrmqcNeloswddNQYpqGouVn3yqoh0wpKMfPSwQpdzhuuLzFSGzhGTpOvAamqiamDzOqo+RapC6iy52aM1IvisUdH2zsobN/KIE5zqhFWHc+vJ173i5XCuxZZa4Pakli/ysmHtmeJUUtdPFjYlUHbNp196U5V5UGbLrvmDKAiMwEoFdA+oTzapV0fDYepC1EddCh7XoMmaXktVPdT1V8ejnsCSpsPV+QosrP1mLZy1roFybeV2CjEMGmDkJwQQQAABBBBAAAEEEEAAAQQQQAABBEoS6JngFB5F1jcc9HBbJhzq29UnL66vr43p+fPnT8HjJUYEgiGAAAIIIIAAAggggAACgwTmmOA0KAEERgABBBBAAIEtCNAvvYVSJo8IIIAAAgj0CmiGmF53Ugc7Ojq6u7ur/2QBAQQQQAABBBBAAAEEEEAAAQQQQAABBBBAoDCBfwfyEx5F1tu185ndpFxotpK+JaW3dqlrO5Cp+if7VKh6ExYQQAABBBBAAAEEEEAAAQQQQAABBBBAAAEEZhWgX3pWXiJHAAEEEEBgRQJXV1duai8vL90/WUYAAQQQQAABBBBAAAEEEEAAAQQQQAABBBAoTKDzC07eC7G8bP/+/fvw8NBbmc+fenfXyclJb3r++eef3jAEQAABBBBAAAEEEEAAAQQQqAX4glNNwQICCCCAAAIIzCFAv/QcqsSJAAIIIIDAGgXe3993d3frlO/v7+s6of6TBQQQQAABBBBAAAEEEEAAAQQQQAABBBBAAIHyBDq/4BSYIKR3ZeU8u0mFpEfu9IGp3tLSq0B7wxAAAQQQQAABBBBAAAEEEEAAAQQQQAABBBBAII0A/dJpnNkLAggggAAC+Qt4n2/6/v17/mkmhQgggAACCCCAAAIIIIAAAggggAACCCCAAAJTBNonOJ2enr69vbXG+/nz54uLi9afslr55cuX29vbcJLu7+/DAfgVAQQQQAABBBBAAAEEEEAAAQQQQAABBBBAII0A/dJpnNkLAggggAACqxD49euXm05dJ7h/sowAAggggAACCCCAAAIIIIAAAggggAACCCBQnkDLBKf393evv9jN9s+fP90/c17Wd5zOz88DKXx8fAz8yk8IIIAAAggggAACCCCAAAIIIIAAAggggAACaQTol07jzF4QQAABBBBYhcDd3d3Hx0edVD7fVFOwgAACCCCAAAIIIIAAAggggAACCCCAAAIIFCzQMsHp8vKyK8P7+/uHh4ddv2a4PpCXKrUPDw8ZJpskIYAAAggggAACCCCAAAIIIIAAAggggAACmxII9OXSL72pmkBmEUAAAQQQkMDV1ZXrEH6ppRuSZQQQQAABBBBAAAEEEEAAAQQQQAABBBBAAIH1CrRMcAp8vunk5GRdWd3Z2Qn3d7+8vKwrR6QWAQQQQAABBBBAAAEEEEAAAQQQQAABBBAoT4B+6fLKlBwhgAACCCAwTuD5+dkdw9VU5729vXFRsRUCCCCAAAIIIIAAAggggAACCCCAAAIIIIDAigT8CU7hLxodHR2tKG9VUsOTsp6enlaXIxKMAAIIIIAAAggggAACCCCAAAIIIIAAAgiUJEC/dEmlSV4QQAABBBCYKOBNew585nHijtgcAQQQQAABBBBAAAEEEEAAAQQQQAABBBBAICsBf4LT4+NjV/o+ffq0xpdjffnyRSnvytTb21vXT6xHAAEEEEAAAQQQQAABBBBAAAEEEEAAAQQQSCBAv3QCZHaBAAIIIIDAKgTe39/dCU4a5z0+Pl5FykkkAggggAACCCCAAAIIIIAAAggggAACCCCAwEQBf4LTy8tLV4yfP3/u+inz9QcHB10p/Pj46PqJ9QgggAACCCCAAAIIIIAAAggggAACCCCAAAIJBOiXToDMLhBAAAEEEFiFgDu7SQn+/v37KpJNIhFAAAEEEEAAAQQQQAABBBBAAAEEEEAAAQSmC/gTnP7+/dsV6e7ubtdPma8PfMEpkN/MM0XyEEAAAQQQQAABBBBAAAEEEEAAAQQQQACBMgQC/bT0S5dRxOQCAQQQQAABo4A3weny8tK4IcEQQAABBBBAAAEEEEAAAQQQQAABBBBAAAEE1i7gT3AKfNFovV9wWu8Q+NqrF+lHAAEEEEAAAQQQQAABBBBAAAEEEEAAAQR6BeiX7iUiAAIIIIAAAlsQeHh4eHt7q3P69evXnZ2d+k8WEEAAAQQQQAABBBBAAAEEEEAAAQQQQAABBMoW+I89e4GXaNojyS0kc59yKxHSgwACCCCAAAIIIIAAAggggAACCCCAAAII1AL0S9cULCCAAAIIIJCDwPPz89PT08vLi87Rej/mwcHB8fFxrIRdX1+7UZ2fn7t/sowAAggggAACCCCAAAIIIIAAAggggAACCCBQtoA/wUnd0O5rsdzMd613w+S5HEj5p0+f8kwzqUIAAQQQQAABBBBAAAEEEEAAAQQQQAABBDYiQL/0RgqabCKAAAIIrFpAU5tOTk6aA68ab726ujo9PZ2Yu9fX18fHxzoSXR4cHh7Wf7KAAAIIIIAAAggggAACCCCAAAIIIIAAAgggULzAv70c7u/ve2vqP/Uirnp5XQt6i1hXgr9+/dr1E+sRQAABBBBAAAEEEEAAAQQQQAABBBBAAAEEEgjQL50AmV0ggAACCCAwReDu7k4fa2rOblKcHx8fZ2dn0yc4eZ9v+v79+5QEsy0CCCCAAAIIIIAAAggggAACCCCAAAIIIIDA6gT8CU7hCT/quV5dDvUuMfWqdyU7nN+urViPAAIIIIAAAggggAACCCCAAAIIIIAAAgggEEsg3E9Lv3QsZ+JBAAEEEEBgnED17abwtr9+/frx40c4TPhXxVAH0FehLi4u6j9ZQAABBBBAAAEEEEAAAQQQQAABBBBAAAEEENiCgD/B6fDwMJBtt1s5ECyrn8JpDuc3q4yQGAQQQAABBBBAAAEEEEAAAQQQQAABBBBAoEiBcD9tuI83T5BwmsP5zTNHpAoBBBBAYMsCxo8pXV5evr+/j4PyJkcZ9zhuX2yFAAIIIIAAAggggAACCCCAAAIIIIAAAgggkKeAP8FJqQz0Fz8+PuoFXXnmpDVV6kMPDCQHctoaGysRQAABBBBAAAEEEEAAAQQQQAABBBBAAAEE5hAI9NbSLz0HOHEigAACCCBgFHh9fX15eTEGvr29NYb0gl1dXblrNFfK/ZNlBBBAAAEEEEAAAQQQQAABBBBAAAEEEEAAgS0ItExwOj8/D+Q8MMwc2Gqpn8KpDed0qTSzXwQQQAABBBBAAAEEEEAAAQQQQAABBBBAYGsC4d7acE9vblbh1IZzmlteSA8CCCCAAAKaaWxHGBS4jlafb/r4+Kj/1LlyZ2en/pMFBBBAAAEEEEAAAQQQQAABBBBAAAEEEEAAgY0ItExw2tvbC4yw6gVd6mJehc7d3d39/X1XUjXGrJx2/cp6BBBAAAEEEEAAAQQQQACBpoD7vFHzV9YggAACCCCAAAKjBeiXHk3HhggggAACCMwqMKgr4O3tbWhi3t/f3e81ffr0yf1zaGyERwABBBBAAAEEEEAAAQQQQAABBBBAAAEEEFivQMsEJ2VGU5jUd9yVK/UpPzw8dP2ayfrX19eTk5OuxCh3Nzc3Xb+yHgEEEEAAAQQQQAABBBBAoFXg79+/retZiQACCCCAAAIITBegX3q6ITEggAACCCCwrMDu7u7QBHjTmfQnn28aakh4BBBAAAEEEEAAAQQQQAABBBBAAAEEEECgDIH2CU7K2+PjYyCH3759e35+Dnk8cFQAAAgJSURBVARY9ie96Ovg4CCQhnDuAhvyEwIIIIAAAggggAACCCCwZQHja5v1yoktK5F3BBBAAAEEEBgtEO65pV96NCwbIoAAAgggMFog8FrMZpyfP39urgys0Vs1f/36VQfQ5hcXF/WfLCCAAAIIIIAAAggggAACCCCAAAIIIIAAAghsSqBzgtOXL19ub28DFppBdHd3Fwiw1E+aeaW+78BTdz9//lTulkoe+0UAAQQQQAABBBBAAAEEViqgd0m8vb1ZEv/y8mIJRhgEEEAAAQQQQMAToF/aA+FPBBBAAAEEFhcYNGdpf39/UILPzs7c8BrGdf9kGQEEEEAAAQQQQAABBBBAAAEEEEAAAQQQQGBTAp0TnKRwfHwc7kQ+OTnJ7R1aNzc3mnkVmN10dXV1enq6qTImswgggAACCCCAAAIIIIBAFIHwWzDcXdhDuluxjAACCCCAAAIISIB+aaoBAggggAACWQlo7NWeHg0f2wNr0NZ9kcr3798PDw/tmxMSAQQQQAABBBBAAAEEEEAAAQQQQAABBBBAoDCBf/3zzz/hLOkzTeGe6K9fv+rZtZ2dnXA8CX5VJ/ivX78CO9J8LWY3BXz4CQEEEEAAAQQQQAABBBDoEnh9fQ2/TsLb8Pfv3zyW5JnwJwIIIIAAAgjYBeiXtlsREgEEEEAAgbkFdIP/+PjYu5dBQ7F6baX7+SZ9J0o9D727IAACCCCAAAIIIIAAAggggAACCCCAAAIIIIBAwQKhLzhV2db7Mp+enj59+tSloO7s3d3dHz9+dAVIsF6j3Xt7e4HZTUq/nq5jdlOCsmAXCCCAAAIIIIAAAgggUJjA+/u77vgGzW6SwLdv3/TJXx5OKqwykB0EEEAAAQSSCdAvnYyaHSGAAAIIINAroG8rWcLYh2IfHh7c2U2KnG9B9woTAAEEEEAAAQQQQAABBBBAAAEEEEAAAQQQKF6g/wtOFYEeaNN3nMKv5tIkoqurK3vPdRTcqvv77e0tENv+/r5SnsM3pgKJ5CcEEEAAAQQQQAABBBBAYCkBzV/6+/dvtfePj49qQWt0q6U/wzdcvWnWraJew6x/ejVGHbh+icbl5SU3azULCwgggAACCCDgCdAv7YHwJwIIIIAAAksJ6F2TXf0DuuXXGLEmJxvT9vz8rLeouIE1u8m+ubshywgggAACCCCAAAIIIIAAAggggAACCCCAAAIlCVgnOFV51oeS9IKu+nG3Vgh1YSuM/s39jJoSo77yl5eX1mTUK3/+/Jl4zlW9axYQQAABBBBAAAEEEEAAgVUI6PYtfKM3Xy7+/PmjZ6Tmi5+YEUAAAQQQQKAAAfqlCyhEsoAAAgggsHYBvXRS32r2cnF+fv7169fDw0NvfeBPvWNF7zpxA2jAV5+AdtewjAACCCCAAAIIIIAAAggggAACCCCAAAIIILBNgWETnGSkV2aq0/nXr1+9XurO1jSn6G/b0mC2XuJ1f3/fm4CjoyOlc+55Vr3JIAACCCCAAAIIIIAAAgggkLkAE5wyLyCShwACCCCAAAL0S1MHEEAAAQQQWFxA75T0xog1GquhW3vCNHDsDfJqipSmPNljICQCCCCAAAIIIIAAAggggAACCCCAAAIIIIBAwQKDJzhVFvbhZIXXTKf9/f2DgwP9P+LN3NrX09OTvtT0+L9/lsJQZ7re9TViX5bICYMAAggggAACCCCAAAIIFCbABKfCCpTsIIAAAgggUKoA/dKlliz5QgABBBBYi0BzhtKnT58066n3lZc3Nzd6h6b3+Wi+3bSWciedCCCAAAIIIIAAAggggAACCCCAAAIIIIBAGoGRE5yqxGk4Wf3O6rP2OqMDSVcft2Y6ff78WQu7u7vu/3///lU87v9vb2+a2jQocn0zSv+Y2hQoAn5CAAEEEEAAAQQQQAABBDwBJjh5IPyJAAIIIIAAAjkL0C+dc+mQNgQQQACB4gUODw/1UkovmxrzPTk5qd56WQ3U6nxdDfUqsPfVpmrb29vb3mlR3l74EwEEEEAAAQQQQAABBBBAAAEEEEAAAQQQQKBsgUkTnGqah4cHdUyrG9o+GanedvqCeszVXa5OczrBp2MSAwIIIIAAAggggAACCGxQgAlOGyx0sowAAggggEABAvRLF1CIZAEBBBBAYI0CP3780OeYRqd8f39fL9D88uXL6BjYEAEEEEAAAQQQQAABBBBAAAEEEEAAAQQQQKBIgTgTnGqa5+dnTXPSZCe9kateOdOCPgN1dHSkeU10f88kTLQIIIAAAggggAACCCCAAAIIIIAAAggggED+AvRL519GpBABBBBAoDABnXy/f//+8vIyKF96beXV1dXp6emgrQiMAAIIIIAAAggggAACCCCAAAIIIIAAAgggsBGByBOcarXX11f1aD89PVX/R/myk7q8Dw4O9E4v/a9PNukV4/XuWEAAAQQQQAABBBBAAAEEEEAAAQQQQAABBBDYuAD90huvAGQfAQQQQCCxgKY56VNOj4+PvfvVCK9eW6k5UYzw9loRAAEEEEAAAQQQQAABBBBAAAEEEEAAAQQQ2KzAXBOcmqDq4NZ8J33ZSf8030n///37V8HcuU+awrS7u+v9ry81aUYTn2lqkrIGAQQQQAABBBBAAAEEEEAAAQQQQAABBBBAICBAv3QAh58QQAABBBCIIvD+/q45TvqnseBqFFjRVgO+GufVayuPjo729vai7ItIEEAAAQQQQAABBBBAAAEEEEAAAQQQQAABBAoW+H8K4OsSDx1hYAAAAABJRU5ErkJggg=="/>
  <p:tag name="POWERPOINTLATEX_PIXELSPEREMHEIGHT#5C6D626F787B6D656E2069626C6E6164206B616E206D616E20665C61615C20656E206272612062696C6420617620735C61612064616E612066756E6B74696F6E6572207D5C5C0D0A5C6D626F787B67656E6F6D206174742062726120706C6F747461206E5C616120677261206E69765C61612079746F72207D20" val="183,3333"/>
  <p:tag name="POWERPOINTLATEX_BASELINEOFFSET#5C6D626F787B6D656E2069626C6E6164206B616E206D616E20665C61615C20656E206272612062696C6420617620735C61612064616E612066756E6B74696F6E6572207D5C5C0D0A5C6D626F787B67656E6F6D206174742062726120706C6F747461206E5C616120677261206E69765C61612079746F72207D20" val="38"/>
  <p:tag name="POWERPOINTLATEX_REFCOUNTER#5C6D626F787B6D656E2069626C6E6164206B616E206D616E20665C61615C20656E206272612062696C6420617620735C61612064616E612066756E6B74696F6E6572207D5C5C0D0A5C6D626F787B67656E6F6D206174742062726120706C6F747461206E5C616120677261206E69765C61612079746F72207D20" val="3"/>
  <p:tag name="POWERPOINTLATEX_CACHECONTENT#5C6D626F787B6D656E2069626C616E64206B616E206D616E20665C61615C20656E206272612062696C6420617620735C61612064616E612066756E6B74696F6E6572207D5C5C0D0A5C6D626F787B67656E6F6D206174742062726120706C6F747461206E5C616120677261206E69765C61612079746F72207D20" val="iVBORw0KGgoAAAANSUhEUgAAEaAAAAGFCAIAAACaw3RA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311MbCd6w75kzAdiEYDYCQwhmIhgIwXYEhhBsIrAJwRDB4BAMESyEAGQwz2+t52i1kloqdUvdUvXFB45aLZWqrnpVSdX/O3yUqfyUF6qJsXSvOM0W7PKLlhzZrSa9mPQ+bjGZrAiV5NHRj9nVBHsh5myFzV1VYVCLDut2NN2x3Gx8mtqawxZd7pKDC6OUiN1VmzZKWjjdd/lAZfTq3Z3lDX7b/l8hVt0YZijVXvrUxnlP4jJg7gZ4hcpSeNeWTOkKbL09WxoTnwtvLiaSkJB7L+Z1M6XZ3qh1nYiV1mwCZ/jVHT7HnK01bTG+2iObMxc4lSxQaxOzaVvQK1jl9wOJXm/KoBfUuh9L+qRW7JqNVxrTkh79vP5y1nDYaG49I1ZH0b3CyGM273Z+QG+s1lau0Y0Ms66ZnGGxb2PVW0w4HP9tdC80+5AvrcTVuqVuXizKx43qRXnrve6tTqbMupdOFvQm0WaHFMNTura9TO+Vve6RJdua1hKl3jETTUHTJuRWp5fpvRDO+zgcf6eopK4ltNkotY1VNjYaGJyXqB2eVTi+akgvrIDTyZ9tK7rZ2t1OE1QesW571Q1kuK2pHJqM7mkr5nT+rvLtohuojXrbVRKyk0Dq6BPv6k5ZC1ZSd+oo2Fqw2bzO4HN2tr3bbV3hJlENnc21Qx9QOGbe6NZjePuT8rapp7Z0U979BD4sWm3L2bvDuvN5v8IWoNHL/VFPbyc5rp/aSUZsFA3VuRw2Nbpt62Y3rvk4ZlHErn+/MFHGGkbzw+WF8OZH6hG2y4LcqM42LDlgo+en26VrnyGXUDfHpMxv8QCrZek9xGwjtkpGq7Ct8+yGrmpIpPwMTYZ7TIAMTdo9ilBLUeXGDifYS5xnh1vTrx6VXGJ4TK+L6U779L5qhwHDjevcXWrThtl3as+i6b5upp8K8Oz913lJ5uzoNSdGYFiqe3syLXDGVXp9TfLljEDKT1k093KdattGvqT+5pj2+LU2EmZazl5u9j6ucmuzKMIlGm0kvbDU2BY2a3U8xyxMbFNIrvbIZvECpyRj+OytLdmnNpKe1MlNpzlSA7tru0/FpLc/3cBGxattPhL+ohdEmhgmLVu0nm2suhvJlxK6jCBXzMGUh2E7nv51xUt005jt+oru1nWqB3iUjylCpyY9e9W/+/GaNe7UzVj2D5GH7e26Q72S6p+KmeozjNume87Lx0R19ZYzMRk2Vt3C091eK3eSiu5Fsz2aBd1jutFot1OwR7Opd5t0yXoDTeuocOHO2cYqWbzuXf3wit3Sdap1aktUbyPDmwS4bgwL6fZ8WBqN0UFOT6/3MZKj1fySlJ7XkPYilmakZKisqZzOKU3ltE8139aX0SXV/5Ls28mdshZsOhPrK9juo0dz/LwBTIYNzVBh9WFMG0k1tKWodSNZnFLUG4IOP5qT3KgAnD2dri2dyJFTd9bm/Vq0CzudnN4GdfMN/dTNs2DTCKjOJbypBcP5xmFX3tuT3n/1afxebM+L2BbPF3oR632c1TM/3BPb7Uc9wqZZU3LLsGkE7ifwXnM9/TFPiDaaDRg+HG9istZDWBV2UZHWVfW4lJ8eSO+jyeQeyPCjIjQ0qWNPcvaMNwTSwW09wV7Im8hP9/uj81qFgfcOi1VvdJerd485dTM+GsMMSHL6RmMSbVo3X6a3z6sCR39JZtqk5NtT495uaV/6Rl8vzBUr7zBFyffZsWI3Lc32FSaFulFNRZ59dX8pcjf84XYvC4YCq0/1DOPQ26M164Es+jjstoZ5mj2pazlyUcgTB48OKrZbW3FeG55UN8OYFRM+NPlbdnXFP3/+/OrVq1yy2fnly5dmI3s+/vWv3dM9q3w77UX+pZY+ePAgZ2WjPTd7nj9/3n7sbbx79y7vP7U722g0EXv//n371XkbTcTyf3N6N2LJhidPnpwK9vXr1903xduINVz5/9SJhfubiDVi3ViFK7Xi4cOHheHMHvbLL7+8ePFi+rBEIN3SDz/8MH3Y9LfJyvQKwyxLcoI5fe7Et3dbdJMpjx8/HpaQWE0X3QnMnX+VsjraRqX2pTK2dfC8VLQ1Lqd3m6lc9LwAh2c9ffr0zZs3w/1J1Ndffz3cn4bx5cuX3f2JZNrDR48edXeesZ0al8o4LZZR14pp70aym4/Z30QjCNlo2s/uwUu306Mn+85o0kcvlOYltaywPW967tGsHA18uHOY4ynYo9mdHHz27NkwhO6eUKRb757+22+//fjjj+0xaT2StFMR1rSmIIWo5crGuk3r27dvk4nT1TA978QAqRu3ie10vrlQrxinjuRlgnYscap1mgi2+1VCazqjdmdaqlNFqz3miBvbNV8BDGP+dTughih7SorBhw8fUuVTotJuDMdal2gnVk3TmkCaSpFxYzd/NZWjg5OmR5uu47P58leh+N/61W2UpgvG1jdQicldjULvtk9sSmD+b8pqtwRO94kHulPWgmnBuk3xdMHuHnms7dwFdIeCbd/UdFXdr85LVxqHNBTpmJrmom0rmlFNE2ZuP7uDh8IL3XMNLSSq4LAMsM1JTuRj0xenWjUVqq1fOcVocMLtVl+durO+q3m/7e6am2wt6XRK7qBXKST6qVUY9xmI6tzkS7dGt2PIZhr/to9juhFLVJu4NRFrhriXlKt1ny9Mx8T88LTPgb7VI2yXWakm//znPyfCz81m7nknDvBVocDf/va3U0fmriSPjLuPF5sjV3mA1V40DzjyJGv00ca6D6xV2Na8ZENX1VO65/KTtN/n+4S5CV3xcdg9F6FebTrWx+NOsBc6513QVPCJg1cZcQ37lOFY4tTN+ETcmq+a+7hmErWdQU3lTYCj52rTMrfcQjVEEw/ItrsHTxyaCfCls99ttt7wJZk2Dmdv5KX0P/74Y/r0YTU5dfzwhcBM3bSvhJ06a2J/N993NSk0EefRr2abuJTDtIGnmovRMIc7459HXS3U8IDsSS1b/VU6rdmi1mw0X2Z3pi4c+jlmty4nsevOoybApiVPRky8J3DmI5vemqcs15vNrY0OSCJ7kel+TEu90XVng51eyZpGZzaEjQ5IY9clunw7XVpTwqYjnGOyRjDPCZZeMWdlNDkaeOaklobWO17RHcJOF90e4IE+DlN6hT1nFPhTpMmXYYTTxJ06PvtTd4an5O4xxX7irImvsqThVGVsL5SavunPKLYXuvLGea1NCsBoxo1GPnTntc/J6F4jnJ4xLfNEVqYYjMahtzPhpLcazfTpqGpae5L5uHrTmtI1O5Y4u1Cl8KQIjZbeYUJGDxsKlO85u42aKPN7+CoVqhxhxSNLeqLU6BWvOB3UsHXSVE6LbfHtQW+g9lCRz4iDPnFYhoddSRd2tncbBrjWnunhTTeS7bYWbC388nC0YG3xu87G6L1AeX6tcuTZg8O7raHXKRs7uYo5yfNqmbZ0JwW4G43RO+t7m/e71V1ztx6V3EF3M+6Sbf3UJXp7Pld1bnKnW7Outl1Sha8Wmd6Fznu+MF3Uk97ZO2jzw9OGO/lWj7BdRkyPLoYz1dvFpO6Qey1e+zH+TcucB8fDvLikgWo9M2Mw8cRzejjdBrJoQ4VdyqWr6ordbfnxlKRtGNuN6ack3WLT3b7bItRFONz2oSfYC7VH74Lb0p6NIKw7yT96ezUbjW6UZrcnKqk2bag3wTUcBA5P32JPMwqdLsO3fUlmOm4l35Y0LxkqzwY1HE5f/trnFnk6G2ZJps9qDA9IOZktxjkgr24Oz53ekwgPX/gcJvO8wKcv3XyrNRtqT7RmJaSjxxz6OeZs4R8arr7nvKr9/3qZobgPM2a6uM/eyQ8DXGvPGa9t9bJ79GP5WrLIpHWeHrzm2xyTI0+lOpXn8t40CVF0h8LTRXc09w+xc5jSK+w5r4Ud9RxWh9SC0SO7O9NHjvY0Ca28BiUVqeC9JTSjelvMFHeTk+3R615h5+gdci9upz6mNSuPYfmEfpqvxGqYvwmhpOCV3OqcivZsP6JpHdJt1LSW3EqlSKQQlpSKlOEcloNPjVLy1bCcD1unYfIX7Un5GV6lgj3D2rqI5eyDS7I+Bens8JeeeOqxsaZyqeQlx08PIcpH9ZfEYfTcjZrK2zYg+sRhXk9n9Kk+aBjO6ntmRzinypIWbPW8mAhQC3aqHG60/5K7hol8XPTVhYPDO6yhGxWGPQdbPnpJH5QiMV2o8m2OmbjNSUNUPqMy4WaQMGwKpgcJE5gVfDUsctNdXpPkyub9kuRhqbjynpI76HXLm35qXc89hKY6N7lw5crbXK6kCt8kYrnoJc8Xpgu2+eFpnwN9q0fYIrMm7hTy3GSLK95nmKea1u6dV7ZjPjwyO5NN3SNLDNPgp/WbmEVc667tVGRU2FMyo/t1VT2WOyw/JkCGrd8lEyB3WIR6lehYHyuYYC8Bz/3OsJz39qTYL5pTzazX8P46YaYKjEZp9OBeHMo/TlRSbdqQcYLrVtN9JfMDGaIM07LRnlMvyYwW5vKdE+PhNiHJgtSaUZDsHw7RV5m+aK9+zY3RNJZjTh9Z0solscmRqE7f3eTbHFPYZGX52Xbp0poNy+dEazZdQma/nZid6EUjcbi8FK11R3yrNrxrcl4VsMCpazi+PV3cSzqY8XAv3pvuebZGnXdACtNwUe9EfFMBMpQPRaxyYv7P9rDjHIawYtutpR7yThfd88rGHs4apvQKe85rYUe5ki+9CBfW5YmKmTqYYNOD5jYydaGJbf7PdsbWCT91raRKJmIr1srR5Lc7ewhX+3jhCH4iF04loRn1tlnTy5dTA4hkRGs1u3HeZEpJwdO0DrN1u6Y1ZaPwVio5niOTg6ngOSslpFuu8tVEkUiBbE4Zlqth6zRM/qI9KT/Dq1Sw51S1XYRzxsGnMq5LmlJxRsjnnTIxd5OophFbFKymchFXe3BKY7cA9LbLb63bANfa2K6p7KXxmh/1icPiMZ3RqdfDU66zp2SQc6rwaMGuk0e5ihbsVCHcaP/E+PBqmX754PDeauhGhWHnwS7N5TQmKd7pdNIrZQia/7NdMgGy4uyHQcKwGZkeJOy8EF4YvaS9B1I4Mpko/CnnCfZA836JcA/h+h/jeWFWnnH6RCaeEjj0vfAZRMc6RXVu8utU6d10f0kV3jQCE4Ff+HxhuhYk4eaHp4mO8q0eYfWcCumpipkXhla/3N0GOIo8+gbzRGOV27HcbSVfug9GQ5pMzK1THitkf/Mi4OyN24p3bRN5qsJO4Ay/CtdE7neL0J08yry38mMCpFvIm+0LJ0DurQgNW5UD7aljgr0EPD114cRO5jQyW5WJr5wyfHEl3X268tGgsnPiTYPhzfiw6pXvmaik2rQh4wTXaFYOQ1h9T9rJ2XK7k5dkZuM5fUDhECvCGUWn9qV+Jb9ONU0TWTkdjd63q2doSYAlmd6L56KPqfvxKYlJc8zwCVT2lNeIXGuixVsU81MHa82GublWFRg1Xzp+S2kZlqLZ2+EkasU74vISO8Rca895VdsCp3n/6eKeDmM+iG2OKHw4OlrNSnamSJX3nUuTGLe0rSXRKDxGSz3MgumiWwi7w8OGKb3CnvNa2FG95Es3wunARg87tTODnpzSDWGt7dT3FZN5Kv7t/rWivTScJLONw9kbgcqN+kZ9f/L3jKFtxjTlFLlEYQusaR2qbt20btf5Jt8ztTRR7Hut0zDtS/cUFrOJKO3zq43q/ixvSRO9q7kbTeVsnl5+QErjRDWxwGkC54yv9InDEjvdJx76TlkLNszu1fdowc5oiC45ZaO7yEUFY63B4f3U0Ety/OjnJpfNSZbUL23pDot67846ze+iSNYx73eru+ZurUkzskh+xYP1Uyti3jYo1bnx79asq22XVOGrRaZ3oVWeL0yX7e0GQuaHp+VX/1aPsC5pr1lu6+a6V7nz0FrVdmNi/VgGriWvZLVBLdpY/U2S2ZxVYWeJugfoqroa2b6f8uMpybApm35K0isqpz7eTxE6JXCI/TVNsJeAbzc3O/u69qlR37ACluyZqKTatCHgBNetpvvSQs6W2F29JDMb24kDMsBe5fF6atnEVRZ9NSwkV9hTkumLUjF6cFqARW9anpHwVKi1HoyOJqHdqTUb5s5Ea9a6XbiRgrpdX7n6HfGt2vBu1pxXtS1w6hqOb08X91X6lfELz+3deoFTW4dzoRWTmb5hi7ZbSz0sL9NFt83fw20MU3qFPee1sKO2yZduhM9YypJgs0phrVqZcK7WmHRBugjX3F73AeS6zWPmRC7Ji5KXYJZeQtM6LJxXa1pTGNaaJks1n17a1NTNXus0TPvSPVt0991m5Fbbtxr3l/REKTZLs+ns48v7L03l2cizJ6Y0TlQEC5wmcM74Sp84LJDTfeJag9XhdWf3XDKg6pUNLdis9tkHaMF6hW3rj2sNLM/O8Zy4+uCw+hq6dak4RPjr5rI5yUuq8KJzpwcJhyh7Z0eyd2ddft/UveLR5/1uddfcLaUld9Bd8y22123Bls7p9VK0xbRh7xL1fVSdmzzt1qyrbZdU4atFpnehdZ8vTFecNCNrDePND09Tb/2tHmEV4fRlvfqYjyu+urdKJI8eSE94YnVTm9IMXNdqqZqrb3TX1kZ4dkOFnSXqHqCr6mpku/ry4ylJr53Mx3UnQKovQr0qc6yP6/Z3w7JUsmf1CfbpLMh9WZ41r7ieOXclJUno3YyXyEwcM1FJtWlDtwmuW033lcwPpPEcpmWjPedN9k7Xtd63lwywk00l74b1rjjxcSPG6WBLMn0izou+yrVy17NuC5/QEuY1U6E1G5aoidZsUQkpOXjd8dtGd8S3asO7WXNepfhb8qAbim0CpwQ+f/6c2vjHX/++fPly6rBT+9NqPHv2LKPVr7/++tQx9hMgsEjgw4cPr169SqV8//79ohPTaaUy5l9qpSq5iO7UwW/fvm2ax6V5kQCTHcmIPBl9+PDhqfDL9zelItH4+Ne/JvzHjx8nu9MOr3KJ8sg48nKBZGiK1ps3b/L/0tBy15SBb3k1f/r0aS5UeJXMZKXoPnjwoPl/+FHbUih5V4dpKu8quyWWQGUCWrDKMlRyVhHINNFoOJmgHN2/3c2IGjoKXtNOc5I15aa0lAuY9+ta7afT6caqcFs/VQhV8WGqc8WZe4WkmR++AvLVLqFHuJD6yZMn3QcleTaR52CeRFyo2j09t+0hbfbktZA8M+p+O7H97t27PLDOKWe8Q5Jg84CpeYiZLJ64ypW/UmHLwXVVQyvlZ2hizyIBRWgR13EPPspcRzr65n3RM96GSu6ko8+rSnlxpfABQflbK6feV8kV2/dYjBWPW0HuPOZNvcsbXO34fBok1eHFixfPnz+fPsy3pwSaAW3z5ucZNzXx/5/XcP/6V9jWnYqJ/QcVuMPnmNcZxljgdNAaceNop03PsDWLkv96f/5jmvW8v9I07mmvE7mMFDNezKvV+T8v1j969OjGMXZ5AlULpMNoxlipiamVvSrZ3Lk1lbGpmMZSmxaH3GYkF0ZbyFw3jWRyoWkkM7JNOyk7Ns2OmgJP0WrKVbOArXlztO18uzU9ReuMnjdTRWlJmnCaIpriOvxoDqimQnXDtGgqb4jv0gQIXCigBbsQ0OkENhVQQzfl3UPg5iT3kAvicGUB835XBt/0cvqpTXn3H7jqvP882nkM04aYH955HpVHT49QbtUemVY0r8bmKUYei+QhSH4V2/O1FmeVjdevX0c4QWW1Uvnqpu6lm/cC2x9hbF8gaY7pvkaSR6X5l4ekeZNk/0+dVNhuLk9v66qGPsrP0MSeRQKK0CIuB28t0Lbz3fdFc9HmrZVstG+YNL/CfMYLUd23VjJaaN9XaV+1ai6x//HD1nkh/DsRaAbYqXHte2Ld6paKllqWm6Nd/VLA0bNm4iFUkta2cn/d0PzPi/FnNHRHJxL/aYGJIpTyk3ObdzJTclKKUoTOeMNzOgI1fWuBU025KS0ECBAgQIAAAQIECBAgQIAAAQIECBAgQIAAAQIECBAgQIAAAQIECBAgQIAAAQIECBAgQIAAAQIEDibw94PFV3QJEC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LlJ8VwAAIABJREFU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4B8VpUVSCBAgQIAAAQIECBAgQIAAAQIECBAgQOB/BV6/fv3HH3/8+eefX758+fjxY7746quvHjx48M0333z77bfffffdkydP/vdoWwQIECBAgMDVBXTWVyd3QQIECBAgQIAAAQIECBAgQIAAAQIECBDYqcDf/vOf/+w0aqJFgAABAgQIECBAgAABAgQIECBAgAABAssF3r59+/LlyyxtKjn1+++//+mnnx4+fFhysGMIECBAgACBVQR01qswCoQAAQIECBAgQIAAAQIECBAgQIAAAQIEahKwwKmm3JQWAgQIECBAgAABAgQIECBAgAABAgTuWuDdu3cvXrwoXNrUlcoyp59//vnrr7/u7rRNgAABAgQIrC6gs16dVIAECBAgQIAAAQIECBAgQIAAAQIECBAgUIeABU515KNUECBAgAABAgSOLfD58+ckwMuUx85FsSdAgAABAgQIELi1wC+//JLVTWfH4quvvsrKqEePHp0dghMJECBAgACBaQGd9bSPbwkQIECAAAECBAgQIECAAAECBAgQIEDgngUscLrn3Jd2AgQIECBAgMDmAlm59PHjx0+fPn358iX/Z7vZyP/t/iYSv/766w8//LB5hFyAAAECtxNIk9i0h20D2DSMeRPdq+S3yxZXJkCAQD0CT58+ffPmTTc9WbD07Nmzb7/99vHjx998803zgwJNf5TO6P3793/++WfvlJyev+P0/Pnzbji2CRAgQIAAgVUEdNarMAqEAAECBAgQIECAAAECBAgQIECAAAECBGoVsMCp1pyVLgIECBAgQIDA5gIfPnxoFyy1G8OVS4XxsMCpEMphBAjsUODUyqV2SWezrulUzP/9738/efLk1Lf2EyBAgACBEoF0JfnjS+2RWdSUdUol/Ut6sVevXuXgdFvt6QbnLYUNAgQIECCwloDOei1J4RAgQIAAAQIECBAgQIAAAQIECBAgQIBArQIWONWas9JFgAABAgQIENhcID8A330J8sLreYfyQkCnEyBwTYG8l9b+LabLr2uB0+WGQiBAgMCdC+RPoWaRUotwxp9gyjKn/K2n7hIp3VPraYMAAQIECFwuoLO+3FAIBAgQIECAAAECBAgQIECAAAECBAgQIFC9wN+rT6EEEiBAgAABAgQIECBAgACBdQXy/vf79+/zx+vWDVZoBAgQIEDgDIHffvutu7rp999/f/78+dJw8uMFb9++/de//tWe+M9//jOrntqPNggQIECAAIGzBXTWZ9M5kQABAgQIECBAgAABAgQIECBAgAABAgTuSsACp7vKboklQIAAAQIECBAgQIAAAQIECBAgQKAqgRcvXrTp+emnn54+fdp+XLrx+vXrb7/9tj3r+++/b7dtECBAgMDVBD58+JBFp2mT83+2r3ZdF9pOQGe9na2QCRAgQIAAAQIECBAgQIAAAQIECBAgQKAmAQucaspNaSFAgAABAgQIECBAgAABAgQIECBA4I4E8seavnz50iT4q6+++uWXXy5M/M8//9yG8ObNm3fv3rUfbRAgQIDApgL5u3lp1fMn9f7rv/4rf0bv2bNn+T/bDx8+vLx53zTmAp8W0FlP+/iWAAECBAgQIECAAAECBAgQIECAAAECBAi0AhY4tRQ2CBAgQIAAAQIECBAgQIAAAQIECBAgcCSBly9fttHt/nWIdufSjSdPnnT/iFN3vdPSoBxPgAABAuUC+WNN33zzTVr1dtlqe+7Hjx/Twmfhk0WnrcmxNnTWx8ovsSVAgAABAgQIECBAgAABAgQIECBAgACBGwr844bXdmkCBAgQIECAAIFDC+T1mk+fPiUJzcs32c47N9nO/4dOl8gTIECAAAECBAgQOITA69evu/H817/+1f149nb+Zsj79++b0/NHnM4Ox4kECBAgUCjw22+//fjjj9MHZ77l8ePHv//++9OnT6eP9O2uBHTWu8oOkSFAgAABAgQIECBAgAABAgQIECBAgACBnQtY4LTzDBI9AgQIECBAgMB+BZ4/f34qcvlR4bxz0/2F2lNH2k+AAIEjCvznP/9pov358+dstCs8//zzzz/++KN9KfyISRNnAgQIEDiQQIbcbWzzdz8ePnzYfrxkIwulun8MKm9me5n+Ek/nEiBAYFogf7tpdnVTG0LWoOam49GjR+0eGzsX0FnvPINEjwABAgQIECBAgAABAgQIECBAgAABAgR2JfD3XcVGZAgQIECAAAECBOoQyKs2v/zyS974//bbb+tIkVQQIEBgVODrv/7lhfInT57k5e80fVnhmdbvp59+Gj3eTgIECBAgsKJAd0ntigPv3kKpvEm/YpwFRYAAAQI9gaxZ6u2Z/vj9999PH+DbXQnorHeVHSJDgAABAgQIECBAgAABAgQIECBAgAABAjsXsMBp5xkkegQIECBAgACBAwvktf+86J/fkj9wGkSdAAECywXS+mWl06+//rr8VGcQIECAAIEFAh8/fmyPfvDgQbt9+cZXX33VBvLly5d22wYBAgQIrCuQG4elzWwWzOSPPq0bDaFtJ6Cz3s5WyAQIECBAgAABAgQIECBAgAABAgQIECBQn4AFTvXlqRQRIECAAAECBPYl4KeF95UfYkOAwLUEfvjhh+++++5aV3MdAgQIELh3ge6SpMstusulum9mXx6yEAgQIECgK/Dq1avux8LtN2/eFB7psF0J6Kx3lR0iQ4AAAQIECBAgQIAAAQIECBAgQIAAAQI7FLDAaYeZIkoECBAgQIAAgaoELHCqKjslhgCBJQIawCVajiVAgAABAgQIECBwXwKfP38+bxHpH3/8cV9SUkuAAAECBAgQIECAAAECBAgQIECAAAECBAjch4AFTveRz1JJgAABAgQIELidwNdff73uL9TeLimuTIAAgWUC/oLTMi9HEyBAgMBCge4w+8uXLwvPnjr806dP7dfffPNNu22DAAECBFYUOG91UyJw9okrRl5QhQI660IohxEgQIAAAQIECBAgQIAAAQIECBAgQIAAgQj8gwIBAgQIECBA4JTA8+fP26/yivaTJ0/aj8fdqDJR+8+OvBP5/v37/cdTDAkQILCuQFZ4rhug0K4sUOWwocpEXblguByB/Qg8ePCgXdfUXZJ0eQzbYBOUBU6XewqBAAECowLrNt2jl7Dz5gI665tnwYEi4GbtQJklqgQIECBAgAABAgQIECBAgAABAgQIbCRggdNGsIIlQIAAAQI1CLx8+bJNRt5vq2OBU5WJarNptxt5mWO3cRMxAgQIbCqQl8L9vPqmwpsGXuWwocpEbVoMBE5gzwLffvtt28us+IMC796966Y6V+l+tE2AAAECawmcPVvS/aNAa0VGOBsJ6Kw3gq0yWDdrVWarRBEgQIAAAQIECBAgQIAAAQIECBAgsEjg74uOdjABAgQIECBwPwKfP3+uL7FVJqq+bJIiAgQI1CTg1cPj5maVw4YqE3XcMibmBC4X+P7779tAstJprTr+xx9/tMFmo46fuuimyDYBAgR2IvDo0aPzYuJv653ndpOzdNY3YT/iRdcayB0x7eJMgAABAgQIECBAgAABAgQIECBAgACBVsACp5bCBgECBAgQIPB/BD59+vR/PlfxocpEHSJnvN9/iGwSSQIECBDoClQ5bKgyUd1cs03g3gR6S49+//33VQS64fzrX/9aJUyBECBAgMCowHfffTe6f3rns2fPpg/w7X4EdNb7yYudx8TN2s4zSPQIECBAgAABAgQIECBAgAABAgQIELiOgAVO13F2FQIECBAgcDyBL1++HC/SczGuMlFzifY9AQIECBAgcI5AlcOGKhN1Tu46h0BFAj/99FObmhcvXrTbZ2+8ffv2/fv37emrhNmGZoMAAQIEegLdZrz31cRHq08ncHb4VTeXV+lYddY7zOXLo+Rm7XJDIRAgQIAAAQIECBAgQIAAAQIECBAgUIGABU4VZKIkECBAgACBTQSq/M3IKhO1SfYLlAABAgQI3L1AlcOGKhN190UVwL0L5D3p9s+l5r3Y58+fXyjy448/tiHkBfpHjx61H20QIECAwOoC+fM+S/+I0/fff//w4cPVYyLA7QR01tvZ1hSym7WaclNaCBAgQIAAAQIECBAgQIAAAQIECBA4W8ACp7PpnEiAAAECBCoXqPI3I6tMVOUFUfIIECBAgMCNBKocNlSZqBsVEJclsBeBr7/++ueff25j8/Lly99++639uHQj79l//PixPevVq1fttg0CBAgQ2Ejg999/b5eqzl7i22+/vaSdnw3fAVsI6Ky3UK0vTDdr9eWpFBEgQIAAAQIECBAgQIAAAQIECBAgcIaABU5noDmFAAECBAjchcCff/5ZXzqrTFR92SRFBAgQIEBgDwJVDhuqTNQeSos4ELitwA8//JA/tdTGIX+C6Zdffmk/Fm58/vw5q5v++OOP9vh///vfeSG7/WiDAAECBDYSSGObQVrJGqesbuo21BvFR7BbCOist1CtLEw3a5VlqOQQIECAAAECBAgQIECAAAECBAgQIHCegAVO57k5iwABAgQI1C/Q/d3ualJbZaKqyR0JIUCAAAECuxKocthQZaJ2VWxEhsCtBF6/fv3dd9+1V3/x4sWjR4+ys90zsZGlTVkQ9c0333Rfmv/111+z3mniLF8RIECAwIoCDx8+zDitu1p1GPhPP/307t07S0+HMkfZo7M+Sk4ewcPDAAAgAElEQVTdKp5u1m4l77oECBAgQIAAAQIECBAgQIAAAQIECOxK4B+7io3IECBAgAABAvsRqPKRapWJ2k+ZERMCBAgQIFCTQJXDhioTVVOpkxYClwi8ffu2+yeY3r9//+zZs/w9kPyfv/jx+PHjbD948CBvxmdF06dPn9Ig5Jgsauqua2oi8PPPP+cPTVwSGecSIECAwFKBtM9ZAPPhw4dXr16lZU4r/eXLlzTdWYCalvz777+3tGkp6Q6P11nvMFP2EyU3a/vJCzEhQIAAAQIECBAgQIAAAQIECBAgQOCGAhY43RDfpQkQIECAwK4F8q7bruN3VuSqTNRZEk4iQIAAAQIEZgSqHDZUmaiZjPQ1gXsSyGvT+VtM+fNNbaLzcnxelG8/zm7kTfq8VZ+//jR7pAMIECBAYAuB/CmntORbhCzMnQjorHeSETuMhpu1HWaKKBEgQIAAAQIECBAgQIAAAQIECBAgcH2Bv1//kq5IgAABAgQI7F8gP+m9/0gujWGViVqK4HgCBAgQIECgRKDKYUOViSrJTccQuCuB58+f//nnn999990Zqc6fB8mfDrC66Qw6pxAgQIAAgXIBnXW51f0c6WbtfvJaSgkQIECAAAECBAgQIECAAAECBAgQmBawwGnax7cECBAgQOBOBfJKXH0przJR9WWTFBEgQIAAgT0IVDlsqDJReygt4kBgbwJZoZS/DpEqX7jMKX+1KUubPn369Ntvv3399dd7S474ECBAgACB+gR01vXl6YUpcrN2IaDTCRAgQIAAAQIECBAgQIAAAQIECBCoRuAf1aREQggQIECAAIEVBf74448VQ9tJUFUmaie2okGAAAECBCoTqHLYUGWiKit4kkNgRYHmzekE+Pr161T/vDX75cuXrGLK/1nR9M033zx48CAroPLPn2xakV1QBAgQIECgXEBnXW5V/ZFu1qrPYgkkQIAAAQIECBAgQIAAAQIECBAgQKBQwAKnQiiHESBAgACB+xKo8pFqlYm6r3IptQQIECBA4FoCVQ4bqkzUtUqE6xA4sMDTv/4dOAGiToAAAQIEahfQWdeew/Ppc7M2b+QIAgQIECBAgAABAgQIECBAgAABAgTuQ+Dv95FMqSRAgAABAgQWCHz+/Pn9+/cLTjjCoVUm6gjw4kiAAAECBI4nUOWwocpEHa9siTEBAgQIECBAgAABAgT+r4Cbtf/r4RMBAgQIECBAgAABAgQIECBAgAABAnctYIHTXWe/xBMgQIAAgVGBKn8wsspEjWafnQQIECBAgMCFAlUOG6pM1IUZ7XQCBAgQIECAAAECBAjcXMDN2s2zQAQIECBAgAABAgQIECBAgAABAgQIENiPgAVO+8kLMSFAgAABAnsRqPKRapWJ2kuJEQ8CBAgQIFCXQJXDhioTVVe5kxoCBAgQIECAAAECBO5RwM3aPea6NBMgQIAAAQIECBAgQIAAAQIECBAgcELAAqcTMHYTIECAAIE7Fvj999/rS32Viaovm6SIAAECBAjsQaDKYUOVidpDaREHAgQIECBAgAABAgQIXCLgZu0SPecSIECAAAECBAgQIECAAAECBAgQIFCZgAVOlWWo5BAgQIAAgUsF3r59++XLl0tD2dn5VSZqZ8aiQ4AAAQIEKhGocthQZaIqKXCSQYAAAQIECBAgQIDAHQu4WbvjzJd0AgQIECBAgAABAgQIECBAgAABAgRGBCxwGkGxiwABAgQI3LPAq1ev6kt+lYmqL5ukiAABAgQI7EGgymFDlYnaQ2kRBwIECBAgQIAAAQIECFwi4GbtEj3nEiBAgAABAgQIECBAgAABAgQIECBQn4AFTvXlqRQRIECAAIHzBT5//vzmzZvzz9/lmVUmapfSIkWAAAECBA4vUOWwocpEHb6oSQABAgQIECBAgAABAncv4Gbt7osAAAIECBAgQIAAAQIECBAgQIAAAQIE+gIWOPVFfCZAgAABAvcs8PPPP9eX/CoTVV82SREBAgQIENiDQJXDhioTtYfSIg4ECBAgQIAAAQIECBC4RMDN2iV6ziVAgAABAgQIECBAgAABAgQIECBAoEoBC5yqzFaJIkCAAAEC5wjkByNfvnx5zpk7PqfKRO3YW9QIECBAgMCBBaocNlSZqAMXMlEnQIAAAQIECBAgQIDAXwJu1hQEAgQIECBAgAABAgQIECBAgAABAgQIDAUscBqa2EOAAAECBO5U4MWLF/WlvMpE1ZdNUkSAAAECBPYgUOWwocpE7aG0iAMBAgQIECBAgAABAgQuEXCzdomecwkQIECAAAECBAgQIECAAAECBAgQqFXAAqdac1a6CBAgQIDAMoEPHz68evVq2Tm7P7rKRO1eXQQJECBAgMAhBaocNlSZqEMWL5EmQIAAAQIECBAgQIBAR8DNWgfDJgECBAgQIECAAAECBAgQIECAAAECBP5XwAKn/7WwRYAAAQIE7lng2bNn9SW/ykTVl01SRIAAAQIE9iBQ5bChykTtobSIAwECBAgQIECAAAECBC4RcLN2iZ5zCRAgQIAAAQIECBAgQIAAAQIECBCoWMACp4ozV9IIECBAgECpwPPnz9+/f1969EGOqzJRB7EXTQIECBAgcDCBKocNVSbqYAVLdAkQIECAAAECBAgQIDAQcLM2ILGDAAECBAgQIECAAAECBAgQIECAAAEC/7+ABU6KAgECBAgQuHeBt2/fvnz5sjKFKhNVWR5JDgECBAgQ2IlAlcOGKhO1kwIjGgQIECBAgAABAgQIEDhbwM3a2XROJECAAAECBAgQIECAAAECBAgQIEDgHgQscLqHXJZGAgQIECBwUiDPU//5z3+e/PqYX1SZqGNmhVgTIECAAIG9C1Q5bKgyUXsvSeJHgAABAgQIECBAgACBOQE3a3NCvidAgAABAgQIECBAgAABAgQIECBA4N4F/lExwIcPH/7469/Hjx+/fPmS/5PYb/76969//evZs2dff/11xcmXNAIECBAgMCtQ5fPUKhM1m5UOIECAAAECBM4QqHLYUGWizshcpxAgQOCGAualb4jv0gQIECBAYLcCbtZ2mzUiRoAAAQIECBAgQIAAAQIECBAgQIDAfgQqXOCU58evXr168+ZNs6KpZ52d+Zd1Tz/++OOvv/76ww8/9A642sfE8/3793/++WcTpSzB+vTpU/5PBL766qv8/+DBg2Y51rfffpuNx48fW5F1tdzZz4U+f/6cQpKiknKSjW45aYpKykkKTFNCmqLy8OHD/cRfTAhUIJCHjk1z3VbAbnPd1sGmGn733XcHaqt/++239IYV5FE3CVUmqptA2wTuRKDitvdOclAyaxWo7PakymFDlYk6r0LpSs5zc9bRBZT82+bgUealb6u0xdWV/C1UhUmAwEYCmqyNYPcfrJu10TyqbJ5hNI12EiBAgAABAgQIECBAgAABAgQIECCwSOAGC5wyU9m8Gp5VGXkvfMUXwd+9e/fixYssXiokyFvdeWc9E8qFx69y2OvXrxPD33//vVnLNBpm81X+z5qW7gFZvpJX5/O3px49etTdf8PtPLZv3/hPbJuczf/ZbvZ///33v/zyy3kxTFGJ1ak1YN1FBVlXEJmaFvbkEVcW6SX5vTLQkwxy/mVnSnKOb75NzUohCUj+rVi/epde5eMNy0/in2LT/ovV1cpPCnZagGRZMjf/2qUyiVLTKrYr1hK9/WfiKiVhh4E0bfWiOtimIjmYjEs1fPr0abtzbxsph2mf23Zjb9E7Lz5VJuo8ins7KyPAjBZSYdMntkORpn9s2tWmtW+WAT958uQQPrNdZAa9z58/X5SWQDUjq/RBbe8TnChlIX3+wOnNcapvexfl154PTnvbFKF2JJOP2e7WwZ9//vmM35JIyE0p/Z9BUifAaDTVOf+n0KbE5v9U6quN3/acHdeJW323J1UOG6pM1NISritZKnbb42cHPOaUCjNIyS+EymHtMKYZWqw4b3bbeenZ2uT2Ibmf+6C2qKQA7H/qpo1tHRuzpVSbP5rRabVyZ9Tcf3Vvu7IzP/O3n+dEo5G3syugs+5q3OG2m7Vhptc3zzBM42zfV+UIbehgDwECBAgQIECAAAECBAgQIECAAIGlApsvcGpfOf2fN9T+ekdtNIp5Oy2vqTX/n/FUJlOEmQQ840XtPATKu3FLXw8dTcL0zjjkWvk3fdj0t3kKm38vX75MnPPAL/9WfAzfu/TsrGvz3nDvrOHHwsO6J+bSSeP0uoIE24QckPbcPJlOKQrLnhcVtLEd3ciEfgrJGSW5G1pk/ipr/1PY8rJyQK7/vvL+y09w/qpP/6f85M2G/DvjZdyu/6ntZG5KdTI3LeGpY/4q1/0Va6nvidUe3js/Fe2a9qfoNtWnaWHOS1rOTUbnX06/VR2ciHkepiaN6TQnjjncV1Um6nC5cOUIN5medjX/Ji7dtKu9hjcDzmYl8BljzolrFX6VmCc+w5eTEtV2f2FQhYflillqkoo/2rI1OOkTc0AC/Omnn9I+bDfCHI3zPbS9ownf4c6Ulu47c91i2RTaXm1aKwl50yvLv1OdR0tpc5V81Xyb4tp0stmf8X9TnY87/l/LcKNwqrk96fo0PYixUNekgm1dyd4ycf9zAm2f0tIdcU5JyW+z79RGBfPSbh+GmavkD01uu0ebf57/9M1X7ryarmoi8NyjTXzrq50IaLJ2khE3jEaVd6CXeNYxz2CEdkkZcC4BAgQIECBAgAABAgQIECBAgACBWYG//ec//5k96IwDMkGZ186m/07RRLB5I7z8b1/kDwSdejmpWRWQRS95TSF/8CdXTLDDF2H/+7//e7sf/87reoneRu8CbvESap64/Nd//ddE7iz6Kqtryv9GVqzycu0wgxZdsTk41w3Odtl6RpSmT4lSlnVtVE5S/lMIr7CQL2msoPyEK+Un/9YqP2s1AtfMx+niWuW3ee0pmZ53prdIXVapZXXBzd+9vvzZYRKSf2sRpY++vF2qMlFrCe8tnFSBdk3Cqbj9+uuvs6tML8/09uopz3+19xuuGG+v1Wxk4dDsK0q9U059TKtSUoNyTAYYpwI5tb8kI06du2j/PbS9i0Bue/CK5TMJKSlFzW9AnH3P2ONqqvNNFi72YjL8mFjNjjH+/e9/X/9XCYZRbfdUc3vSpigbl/cgfw2FjIW6qP3tVQZ4/UAnP+tKJnlu8GUFcwJRS5+y8zklJX+6cKfBr2NeesXhmduH6TKTb9PL72HqZjaeuzpAm780O9J65/lU8+MRS88dHn/5HURycPY+ZXjdS/ZcPjuaFv7yeZU2C5qN/J9niCVzLIvSrrNexLXng5vliIlhyl5TZtJllEw+VHkHeklOVTPPYIR2STFwLgECBAgQIECAAAECBAgQIECAAIEigSxwWvFf5nbzIDBv4Rdde+6ghJPQEuapGOarvD0zDCbro/J0Z3hWfrB/eHD25PjhwZfvSRxOXbEbjRyT1yZycNZZJUX5l40///wzr/rljYpZzByQ1wcvj20bQq7ejd6F20lCG/LERpKfRwIXXmt4eq4ez4nr7uGrZN9sLgcnpTTVoS0niXlTVLInISSls4CrF5VRvZrKTyrmaBrLdyZrZvNlWG6n9yQfUxLK4+DIWYFUpdSvCfZkYqpYcjPNclsHuxVwtCcaBphwcvpsfNY6IP1IikqKcVK3ejkcpu6MPWd0vlUmaq0c33840xWtKUKpaBMJSQ3aqDAnbum/Ji691lezPX55VZrtCy7kOqOGLlKqte1dhLC3g1csnynJ09U5Na6kTSivEe2Rube6Zm9bmIkld4X7iXbybrYwpDVODu789qTKYUOViSqsR8PDdCVDkz3sqWlOYJ9zSkr+RDkPTvqm2V6sHTZMbySchJYwT10xX43OBqSLHO3WT40HJgbea6UlKXX7MJpZwzJw5ambU6XrKPu1+UtzKo3DsNSdvWe0qVkUpUwbnn31806caFQLY77RvFCaiMIIlByWZE7f8CYVR5xtVmDaYj9aYNysTdSOauYZmjQaoU3kta8IECBAgAABAgQIECBAgAABAgQIrCLw/1YJpQlku9nt0UewmSweziFOvHyQ+dN29nm4saJDgpp9gJEIzD4mb6OUlE4/DkloeUZ++cOh5opXfjCZaCfXhjnSECXhybgI5LD8a2wTw8LVX00glz/qa/Ni3Y1EbPqBXApJqlWSX3jdyKSyzIa5KUhl5SeY5f7dbIrDqTdXEmayNWW4KdjNWSne+ZjSPlvZm8qSwHOJ7hVtnyeQKjPa/mRn8iLZ1LQ8JYGnZp3K9O4l8vizPMyS6546ZrtOuZucS7YjfCryp/ZXmahTia1vf0n7lmZwNOFpISfqV9rV5r2QVMO2aU1FSzuZPanmqXfDQeOw9CaGWzetJdEYRmx0z+jwuNUbrSy5etLYjKyalEYpOKPhZ+cZlbSNwPRGxW3vdMJ3/u2K5TPl51R1TqmbbQ0Sk1T5FM4cmdqd/wtrcVuYc3pag/2AT7RgbZw3HaIXUiQOs7cSaV7KbdPUpL7PhrlR2kdbwhZ8DxtnNLNVJqqwfPYO05X0QPbzMRV/xfqVXmA6aelW7mpOScmfKA/btZBhH143veFw7JTSmDI5PDh7MjSaqBqjp2Tn8BITgUx/NZqK9rqjerl6uiq3D62SjaGANn9oMr0n497pqrro28tH0aN1f1Eclh58qpGcdut+O31zsTQ+7fG55exe5ZLtijtrBWa6wFzfp41P4cYZd6CX1IXm3MrmGZpEGaFdXjCEQIAAAQIECBAgQIAAAQIECBAgQGBaYJ0FTnkFfHY6LwfkKW+OzHOv5jFG/s92Jjcz4z/xbmUzM5vTuw9sst2bsc1LYwltIrXTb5WVv6Q1cYnmq1mNpOXUC38TgSd100kISC49EULhV7lQz/aSj9Mvo4y+DdAUlW52T8Q8SS55pjX9FH8i/I2+SuE/9QpOo51EnVFI2tiGZbq05EnG5U8T28t1N6osP0vzIv7DWpM8zSOukqYmWVPyMCw1pSS0bu7Y7gmMdj2X177ZRqnXo/VitdbHklI0LKjX3HPGI9UqE7VWju8/nOT4bAEbbW9PvRqSni7Hl3dnaZxHa30vVpuOGVL9e5c7++NEPIdjjFgl+cNCMgsycZVhaIV7Ri9aTdtbiLDPw1YsnynYo9U55fDUVbK/vVs85ZP6XliRm5q13Yj3VAxP7Z8emTexLbz9OXWJC/fHdth0dBuoyyvpNMIWmVXlsKHKRJ1RenUlZ6Bd7ZQq5wS2GBGdkSNK/im0iQFG25d1RxrNHUT+T3FN/5v8HbVtz81GTu/21NnufpvtdHMJ7VQMs3+6Hzw1vXNq4NS7esnHiWI8HAMktm4fepk+kbn3/JU2f2nuD1uPkvp76phuu7Q0Js3x1x9bNi3webFtzpqddz3FNb0/HcElsWrPHe1QLr+Zmk31dZosBaYtRaMF5vo+bXwKN86YjW/L9hkbVc4zNA5GaGeUB6cQIECAAAECBAgQIECAAAECBAgQWCRw6QKnTFDOvq566ploL6J5HjY7/5sHrjlr+Bxo4hlte5XpGd7Rp7btueUbw0fCves2SSgPsHfkLNHoq4S9QKY/Xu3BZMx7OPmYBE5Hb/Tb2UKYkEsKyWjgq+9MAZ6e/r48E5s4J5yJC2300Ev5GTYCoT6jhYnk7JPLFOxTL8GsXm4rCzCd1/DtouTUWrVvtq1O3l3YHczmSEkcEo0b/jvjkWqViZrNymoOKOmse3UwLeGwqqbQJqh8dZ5Mms3R1026dSHN70at60S/3I1AyfapgU3PeaJl6x156qJnUw8z6B7a3mGqD7RnxfKZ4tSrznE4VeRSJZeOlFIsT4XWK8lJ1NLAt8iy0aasF9XLX088O+a13p5UOWyoMlGLiq6uZBHXTQ5OE91r3y75OHHTdFdzSkr+qcIcmdkhwaHnpVccnrl9GJaikl51ohUaBniHe7T5SzN9+GDrkl7y8juIklpwSQyH56bdXorWO75kwnx43dk9o+tVepee/ngPnbUC0xak0QJzfZ82PoUbGTVNF+MVv611nqEhuvMR2orlRFAECBAgQIAAAQIECBAgQIAAAQIETglctMApr37OzuIN32w7FZVmf56KTb/+1XuAkQgUPsiZnuE99ZR3Orbdb0cfYPQuusrbdaPvcHQvlGn0bsSWbichmZ3Pv2RE/gV8Npe7V+9tn3oMnILROzJz65c838qFegEOPxYWlaVii45PSRtGrN0T9ksQhjFpcrMNf7hxecnvXbTi8lNSf4cv1lwiHMxeizfMwVTPdctML0Or/JiOZgibNmRdydm2OrmZKr+dcJWPVKtM1HZlYG8hD1vIYZvWHTeOjjNTa1KFL0/a7FP2xO2SBvxUDIPQDrEyyrpkiDUavR5yLnGqZYvA0H90z6mx3Kk0ntp/J23vqeQfYn/yOuWz+Xf5XUC3OqccJsBhAcu1LllMmHNHgx1eaK1ifHY+lsTzVrcqaUyGYu2e5NGpZuQ8jYSWMNvwhxujjdt516py2FBlosrzV1dSbnXDI5tqnpqepi//zCldnhdK/inD0fuFXs/SHZCcCqe7P9opt71Auh97kwlbz0u7fejiZ7u+qZtu8TvitjZ/aa41DdclUwHdSnH5HcT1x5aX31z02uEuyCXbGboszc3u8XfSWSswbRkbLTDX92njU7iRcUW33G63XfE8Q4N2zyO07YqNkAkQIECAAAECBAgQIECAAAECBAh0Bc5f4DT76nae02Rav3ux8u3e25mnJmcXXWL6udHSB969tCSl0+Hn20ve3utdbhZ/xdfC2kvn4VOemSXkRc+QRt8mjHY3T9fCmY1YLnT5I7QW5IyN6YKd5x9nhFlyyvSTles81aig/KTQTrdpvZc18/Hy8pYrdivL6Pbo47SSgnG3xwzbigu7gFOSafZHs6y7M+9OXV5OTkVg0f5urE5tjzbpi65y5YNPJaS7/3CJurLhipeb7gSbTGkr4+hQJztXjE+qXq/d7haMZvs6XWQSleYiaZ+NTzeGw8Feb3w1HfnpFze7F8r2Kuza3lUYbxJIRiOpfWktewVj+mNbnUdvlFIe1ro5mh7otpG8bYdbUuMufz3xjOIx3TLXfXsy5GpLy8TG4YYNE2lpvzpQonQlw3J7oD0VzAncak5JyR8t56P3C23Llo3k1/Qczmiwzc7p/rG9yqJL5OD2xOFGO3CaiFX3K7cPXY0Lt481dXNhYq92uja/nDpW7Q3XsMEfNhfdPWvdQSQOTTRSHfKveQZU2BJ249PbTgiZuEhznQQm/HKT2SMTWuKZwEvus3qxaj6mTU700vYmsQnq8ugN825pwz6b6uaAxHY0Rd2d2938NmU1eZp/SWD+JRdyN7FoOqsb1d52Yp7QEmZCbq5SyDJx2IoxTC6n2CSGuVNO9CYuWvhVL/mjHw90s9amerr1qHueITU0pXdRjUgRbemajYTQLQzx7B3Q/bioGeyeaJsAAQIECBAgQIAAAQIECBAgQIDAzgXOfGExs7fd+bXhdqZ6L3wqMD0HmisueoqcbJieUjz7mXdCzrnTT6kT20xrrlsUMuk5ZO/uWWWG/VScZwtAG5Ph/HseGrXfZiP5cmFRaSNZ8nQnl2uPv/LG9ETzpvmVlE5n2XYPvUaRpyPTLR57Kz+BGk1RdvaarBWf08xW9ogNn4Kciqf9w75g9fa5i9xr8brFu91Oj9k95VbbbXwmNoZV8laxLbzuRFrarw6XqMK07/CwXjvZZkF3I09wE/NhN7FdPzUbq8vHtIvyIi1Srtg1ObXda/l7o6Cka+K6GXqdCnZ0/+XtpLZ3IjuO9dVslWmLUFOdR2+UVm94h41GG43uxtL7xxWzZvpGoIlkxgwrXrEkqOlYRbUkkLOPmc617Zr9iQh3S8up7dVL70R8VvnqVEK6+4+SKF3JKkViJ4FMtwDT5bN3h5WCUfeckpI/Wmhni9DlY/jZMc/SccUwK7tF/ex5abcPoyVk6c5ew9LNmnZ7J1M3S5O2h+NnK2yLPByT9LKm+jY/+VXOFbcr3EGUzEu3OdhurDgxPluGIzb7bK6NWDbSvF8+xdGL1bCFX/0S3Sv26kU3de32TZqsRGz6HrONXm8jOZh87KZxo+1cpXDOrRvD5G/mN9YacHaT1r3Kqe1hw9gNYYfb02Vg64xO+Kcks/+a8wy1jtB2WOREiQABAgQIECBAgAABAgQIECBAoFaBcxY4TU8RZpbw8qfIDffsXPOi5wQ5+NTMZmaoz87g0Zf2ehdaFM/ymAwfnFznuk0MZ4tBE5ne/Hu4upGcfvu2nKI9Mpfrhj+6fYUnf2182o3bTus30ej97lcP55qT+4nPcctP87Zum7PNRu9Z7+gxvVMWfZxtDJObWzxjWxTJQxw8LHhXaBDyUL9X3YYfL+mG1pIfxmq4p9ekr3Xp7cIZJmG453CJ2o5r65Bn3xFM7qT9HL6osfpooZfS2cHDWiPb3nVPfSwZW8aqt8Cp21PMNikTo+JhHcmeNJ6nYluyX9tbonSgY2bvQZpSlOo8WpgvLE6noIZNx2hhzotTG92anYpYs3/6XqCJ6hXGJN1ITkdpo2zqRiDbKSSj2dTsvPLtSeIzEZn2q8MNG9qYT2wcIlG6kl71qeDjME9HS2mvfN7bnNJQ6Qqdxf5vYIcsvcKz1ui9O8DuXaL5uGhQMTECnx29T1f50RHXMMJuH6YZ91/yp+O/829nq21TYu+8zW8zcaK56FXtK3QKiVXhrVYbt15r06Zru43CZjD3F4va7cIID4v3FfJlz01WSdza0pKN5Esh9VqHpanpRmBiOx10Stda1x2GM3Hp9qtewzgMZFd7zDN0s6Owaeq1md3x5+wQsby/aEpU2qtuDG0TIECAAAECBAgQIECAAAECBAgQ2LPA4gVOJfNlaz0nWP1ao3Prlzz2zoqC2d+H681OrlgacvV2mnt0I0lb8XLDoKZnqxPBKP4AACAASURBVJsodeffe1xbvK+cKeNRiu7OrVl6UEn1NNTqi2F6Eeh+TGnsUvS2L6kL3asUbk+zNHE7RPnpPeXdIkOnM25oVZgFd3hYr8VOmU+/EN6tHzyXvAuemNw2R3oNwujHbpW8bWwLrz6ait7OwyWqMO07PKxkgdPwmOtkUK7SKxi9j2k9Nn2noZdfo0PWXpS6I8zu8Ylqxh69AHsfez1XL+Thxwu7Nm1vz//oHwvLT4plL+vzca37xFHDwoilhG8ajdG4lYx7tx6NtBFze9JS9DaGrd9wz3V6pV7ELvk4TMJwzyES1WtPDOMvKRX7ObekbeyWzzucU1Lyh8V19bni4SXaPatfqztob1vjVebiRkNuL9FsuH1oc/bUxiGmbk5Ffv/7tfmL8mg4N9Kr0c3Hq91BlDQyTZTScy1K6VoHz94MJglrXasXjs66B5KPs5Ns3fJ8/dvzxHC2wU+2XqF+dR1ObXcHw0Pq/ewxzzCaFyWN54FGaKNptJMAAQIECBAgQIAAAQIECBAgQIDARgLLFjj1XiYYnXLtTsZdHunZqfClj4EzK51TmphnkvrCBxttUKMU2Tn7A0sXEkX71KWb/ZtOf0//5PYwAt3czEPNC9N+6vSSx6VXeDjRRm/6YcmmGdTGobsx/Xx0u3zpxqHZPm756f7OWVrFbh28sEkZKjV7elfpXrG7fep0+xuBkgYz1Ftwlay9TFbe5IFum95uWTq1ff0mq43eeRunEtLdf7hEnUexh7OmO6BuprTb18yd6f46Ucq4caMmYpg7JY1GO+TuHVzSkvROacFPbVwycNL2DvO3gj2nisrE/tSgFLyt014yvGwieYXIdBO7qzuU6ebumg1vQzTdO1zz9mSiALdfXd+nW5DO2G5jPrGx/0TpSs7I+kOcUtJod8tnttuSvF3jsJ8WW8kfFuOMxjOiaIvB6EY7SB6efsaebqkbvdxt56XbFJUM71uZ3sFuHxYxphiUiLVh2mgFtPktRclG7sFH25zezktu1Uui0R5TODWd6G39OKyN0nBjogdP8Rsev8oenfUpxtknp21hPhXCpvt7XWEbmWYjkb/OjEHvuqMfu4PhTU0uDNw8wyjgdElrcvwoI7TRBNpJgAABAgQIECBAgAABAgQIECBAYDuBZQucpt89aibj1o1rybOT856aXP6KaonG5VeZ9Zx9VLDdY9eEPDrn3t3Zzr93H8stffw/i9A9oORxafKue8p229NvQsRhu0ufCjllcvp1kKvh1FF+uu3ApnTTj4iaStddeXWqANzz/umS3xjmmI3azOnWoLn6TdqEtkh0m+5T222T3p61841TCenuP1yidm4+Eb1ug9nNglPb5w3wJiIw/dVs/5h4bvcq7TBup1ja/e3z724HUV6e23BKNi55sUPbO8zcCvbM3oAMy9UlpWiRWEmHm+htej8yjPDEy3at1XVeT5z2uclQZLb53XSM3c2sNi8mNsqb2W7IN9yeSEv71f4TpSu5YRHa9NJ1zAlsR6TkD21LbiiGZ12yJ51U21qe2jjvtiUhXxKx4bmnotfud/swRBvumR4pNZg3GS8No3q4Pdr8RVlW0vikQF7nDqKJecnfIUmUblhBTq012uj3yBoWnfWpgp3nFG0HNL1xKoSt93cn07oxvOZcQfe6p7b3f7OWnJruPW/SLBxonuEoI7Stq6TwCRAgQIAAAQIECBAgQIAAAQIECPQE/n5q2nS4//Xr12/evBnu7+4pfM7RPWV6++uvv559ev3HH38kbtPhDL9NyMOd5Xt++eWXWY3MS154lZL4zJpPTy6XXOLUMZmYPvXVcP+PP/7Y7szjje1kHj9+3F7o1MZs3p06cdH+FJJXr15NnFL+mGcikKVfRX76usF5/vz50mDPOL6C8vP27du2LOVx5nR2n0HUPeXUI7fuMZtGoHuhI24ns758+TIb8xwT6g8fPsweufSA2bY6AX78+PG3335bGrLjCVQpkEZ1urdaPdWz/WOu+P79+ydPnqx+6dEAC3vJd+/eZSTchBC08jakpFtpgs3CjIcPH45GcnantneW6KAHFJbPNnV58e7sUtQGUriRWlASvfS55bWg8NL7P8ztyf7zSAyHArqSoUk1e0qa6zax9zanpOS3Wd9umJduKUY3CiuU24dRvXanqZuWYvWNwiLaXPfe2vyhdiYoSlbODE/cbs+LFy9KAs99VtqZkiNXP2b0RyVy05eboNWv1QSos56Affr0aWGtv1WBGZ0QSL3L9MV2zy4nxI77lXmG6bwrrwh7nuCdTqNvCRAgQIAAAQIECBAgQIAAAQIECGwhsGCBU8k6mcLnHItS8uzZs9njS+I2G0j5AXn3fTalmQq/ziqRH374YfpxV17GPWMBWIlG+UR/KPJwqwkzj4ofPXpUEv55xxQGvvWDk4Q/XUi2dpjQy8vZ0+sGX758medzEyGs8tWhy0/j022dNl22F/DRZ7S9jGgfgfT2+xiBcpysceq+SLGWXl7snq53zYVS+9a6onAIHFogv+5c3k2sldL0j7MvtKUx2e7lmG5CCp9/d3+ieHrg0Q08290Te1/1Pi4KtneutrcHcp8fU9iutjKwEc4LSSXUuUvKnVTJkXUc4/akjny8w1ToSirO9PLB3h3OKSn5w5JfMvd7ycB1eMVmT3fm59QxJXE7de5a+90+rCJp6mYVxtFAtPmjLBM7Hzx4MPHt9b9KDpZMbCZit/oFrtFm8Ndff93OSmc9bTs7w9acvqsCk0c8V/txlmm9o3xrnmE2p0abpuFZ3XnaRQPa7onDYLt7FgXbPdE2AQIECBAgQIAAAQIECBAgQIAAgZsIlC5wyi9hz/7ti7x/X/6kqjy1+a2v2YMTt/JfrJ8NbfaAkmfb15wrnH2OXj7FOZv2Mw74/Plz+8p+1mJd4bXgPSwFmS0k1ywhw1ybLRKJfzJueOL19+y2/HRbxTzf3frN3cLwt165d/0CsNYVyx8554o5eIs/4lRS67MWdKMlqWtJCofAFQTSSd3qfYKMUqbXjSf5qcs7aWzTUrV/SDARmx0QdvMuC8JL3jVJB1cyFO+G3N3W9nY1atqerSZtYvOjyNf50Yf2itlIA1JSvHNkXqW6wqr+btxuuO325Ib4Ln2JgK7kEr06zt3tnMCmvEp+j7c7A9P7qv14P/PSbZKXbrh9KBEzdVOitN0x99nmj3qW33ONnr7FzpLakevmJusmjxWGjy9zV7jp5JLOerqYzd6BNqffaoHTMPIpMIWPYIbn3u2e2VwubDc2AjzKY9D9j9A2yiDBEiBAgAABAgQIECBAgAABAgQIEJgQKF3gVDIL+fjx44krXfJVXoybPb0khrOBlByQN1/za9+zR17zTb7ZSeRE+IZv4nYnka/zuKLkN7EWPX+aze7eAfkx+PYvVvW+aj7mFeQtVgOOXmt0Z57tTf/mYp4ILnpPevQqq+zcbfnptjndSK6S6tFASh5s52+ejJ5r53SVHPp01wwMvz1vT5YTlGRifiryvPCdRaAOgXTi1xxEDdFKmvTZodcw2KV7SpqL7rAq72EsHVpkTDu9CCQjgQuXXGp7l+Z7fcffqlMrWazYaKc63+T1uyvntduTK4O73IoCupIVMQ8aVHds1h38bJecm88pJWlKfi9/uzMwva/aj3cyL92mt7fh9qEHcvZHUzdn061y4n22+avQXSGQ1I6SLjIxuclt4LDrLOk7LnEbXnE6tHubbc4kVeEDpmv+eGWbR58+fWq3m42tC0zvchV8NM9Qkol1jNBKUuoYAgQIECBAgAABAgQIECBAgAABAusKFC1wyquNw98/G8ajZBnS8KySPSUhJ4YXvoJZEpO8/VYyzT39tmjJhRYdU/LktSTaiy7aHDw7OZvnBO2fb8oDsEv+CEB59EqetC19/lR+9fwM/Ow7N1cuIaORny0SeeS29U/aH7f8ZNFg2yrmQd2mPwbZZt9tC3YbjYNutPlVGP+NmoiSRRFbPO0uTLXDCOxBoPs+003ik8fzs91TmojbrsJqZLrjjdlufRQzi0CyMna45jlj7+y//BUTbe8o+/3s/PXXX5euu1sRp7AxSSk9r/qsGNWtg3J7srWw8DcV0JVsynvzwGcHXXc4p9RkipLfLZzmpbsal2y7fSjUM3VTCLX0MG3+UrEdHl/4UKN9HnTNJPRWVWXGfuu7UZ31bP4WLnC6SYHp/YplyvbWBWaW61gHmGdYMb/2P0JbMbGCIkCAAAECBAgQIECAAAECBAgQIFAoULTAqTu5NhFuyTKkidMnvvr2228nvm2/6j3DaPevuFH49lvJc9AVY5WgZq+YP1h0k98m776pX/gA7HKZknUgw19ou/y6TQizhSTRu856mOkUlfzm4o8//jgdyNbf7rb8dBN+tYL94MGD7nVHtzdaljN6rbp3biRZ2FHe8G/u1Z2tUncIgcJqsmlaZrvyXD2vX3z48GHTaEwHnnFv+zLNJS/uZDyQd0b/85///Pd//3cWNWWAlO28ppD90xHY4ltt7xaqNwwzywVve/WSm4LEMHe7dfe8s22a25MbFlSXXl1AV7I66W0D3O2cwHZzSueB113yzUufVyp6Z7l96IFMfCy8J617ADnhs91X2vztbNcKufAWL73S9StIt/wkvVebsS+3rbuzHnXIzFLJs92bFJju6CLLL/MDQKNJsPOUgHmGUzJL91c5QluK4HgCBAgQIECAAAECBAgQIECAAAECQ4GiBU5ZGzM8c7hnux+4evz48fBywz29ZxjDAy7ck9dYu7Pep0LL+2HXfyV0+NP7w+hdYQHY8KLdPYUPwLqnnLddsg6kfSf4vEucOit/66D322/DIwt/uG544up7ZmOSZ0v7ebSzq/LT5kVeerjacrWSl3Q3elDapvd+NmZ/VvY8ipJnugk5awzOC99ZBCoQ2G48WY4z2z82Qd12GXB3vFEyDpxNfrqzjGBv66/tnc0mBywSKH+nrbDWL7r6Tg52e7KTjBCNqwnoSq5Gff0L7WpOYKM5pbNV6y755qXPLhjdE90+dDWmt03dTPtc51tt/nWcz7hK4a1T4R/UPSMCo6f0/gD1NWfsR+MzurPuzno0ydm5zwKTH/rpRrgwkt1T7nzbPMOKBaDKEdqKPoIiQIAAAQIECBAgQIAAAQIECBC4W4H5BU75BfcSnY1m55tLl79qWRjbkhQNj8lP9Q93Dves8o7pMNjpPU+ePJk+IN9uvQBsOgLXfEhQWBq3+JNWs79bFqWblJDR3CmJSVK0BdRofCZ27rD8NLHdW8T29pbVRJ5e+auS5WHdKC09vnvuxHbhcrjuY62J0HxFgMBGAhl5lvxod1613HTkWZ66knFgeWgrHrm0LV16fGFUtb2FUPUdltciC+8L0vP23nCqRsPtSTVZebcJWdo1LD2+EFZXUgi13WF7u/VOSjedKllakpceX5hTeyj5hePtwh6/MOG9w3YyL92L1SUf3T5M6+2h5E/HsPpv763NP1aGFuZOHkVt2lH20Hq/S1gYyV4gSz8u7XyXHl8Yn503WYV35VcuML0FeCV3zYXZcSeHlYiVPHy8DldJTHbyGHS3I7Tr5JSrECBAgAABAgQIECBAgAABAgQIEOgKzC9wKvyZzJK/mdO98NLtwtn/wtguvXqOz/OY3mOSU4E8e/bs1Feb7p99E3c7nJJ0lUwil4Sz4jGfPn1aMbQEld8tm11eklcuCp85rRu30dASk5JXQApL/ugl1tq5w/LTJO3p06drpXGVcFYv1avEag+BzLaQvUguPb53+sTHku7MX3CaAPQVgesIFL4NU7j6fdM4b9deXR7tpXFbenx5DLW95VaVHVlYl5Pq3htOdTi4PakjH+88FUu7hqXHl/PqSsqttjhyh3MCm959Ly3JS48vz6Obl/zCyczq56XLs2z2yO1Ky+ylZw9YGrelx89GoD3g5iW/jcl9btxbm3+sXM5ffi78K2e///77dZL24cOH7m9F5XnHdWbslzZBS48v19t5k1V4V361h1Dv3r3rFpjkS/lK5vJMqfhI8wwbZe52TcRGERYsAQIECBAgQIAAAQIECBAgQIAAgU0F5hc4dad6J6JSMoc+cfrsVyXLMBJIYWxnLzc8oHx6Pc94hqdfYU/Jg6XC3z3dIrbX/OmpwtcaZhcjLXUoect5b5PUJfHZw+ueOyw/KR4lektL0YXHr16qL4zPfk4vfJLaRDg92nZFrqS7lI/7KTlicrcChS18XrjMixG3Vdrhu18tiLa3pbBxK4HyQpgbyZtX59WV3J6sTirA6wuU1+LEzTD++hl0tStud4M2TMKt5pS6MVHyW43Cmd6SG+02zDM2bj4vfUacT53i9uGUTHd/SYkyddMVW3f73tr8dfWuEFphJ1VyM7JKbHsXKoze5ZdedKF7HqYWQpU/gb0w73oX+umnny4M8N5O79W40eQXTquOnrvFzpL43Pwx6J5HaFtkijAJECBAgAABAgQIECBAgAABAgQITAvML3D6+PHjdBDX+bbw9YLtYls4uVmyymgjscePH8+GXPi7p7PhLD2gZPp4aZiXH7/ur+2+fv26pPjtjaIkPnlgn19luxz87BBKInl24JeceOWIFTaDl6So4nOz9LT8EdGvv/66HUXJWzLrtk7bpUXIBCoWyK+3Fg7qCoeI21nd6m+HlqRI21ui5JhNBfIHS0t63iYOL1682DQyVw7c7cmVwV1uIwFdyUawxwr2yrfehTib3rUp+W0ulEy1tQdvt1E4IbOT2E47uH2Y9mm+LRlAbtoIlESy1mPusM0/XFb+8MMPJXFOk3idn5Do/amowuU0JUmYPkZnPe3Tfpu78pJ6nQJznd9n7C5w2nThWStQ04Z5hu1yc88jtO1SLWQCBAgQIECAAAECBAgQIECAAAECpwRWW+BU+EuWp+Kx1v6NHiRnYr3wRxlLZurXSmwvnJLXcC1w6qGt+LHw/eaSdWgrxmo2qML4lPwq2+y1zj7ghtVqOs67jdh0tO/22zx+K2knU5ev+Uuxo9lR2OOMnmsnAQJrCRQ28m/evPn8+fNaF10aTl7FyFqspWdd83ht7zW1XWtUoPz9ttwr3bA6j0b+kp1uTy7Rc+6uBHQlu8qOm0SmcFR2k7htd1Elv7EtnOmte156xWLm9mFFTFM3K2J2g7rPNr8rcIjtwpuswluSS5Kc7rJbGVN+spzmkgAXnauzLuQqLDBXeAjV+yG/wogVJvMeDius1IWPHa8mVhifK5TAU0ne/wjtVMztJ0CAAAECBAgQIECAAAECBAgQILCRwPwCp40uvDTY2z6ozqurhREunCctDG3RYSVPbgpfC1h03ZKDSxYVlISz7jHdR18Xhvzhw4f379+XBJJ56pLDrnZMfmiw5FopOUljyZFbHLPP8pOUFuptYSLM8wTyu6ETf8cpHU3+dtPz58/PC7zwrNt2Z4WRdBgBAhEoH9T1fi34mnq77SK7CNrerobt6wtMdP3DyHR/y3n47YH2uD05UGaJaomArqREqeJj9jngWXFO6VTeKfmnZK6/v5ob+X3Wpl6GKvk9kHv7uM9SeoU2/1gZ/dNPP5VE+Aq/CNNbbnH99SqarJKS8PTp05Ke9Aq/OdJbwXL9AlPCtdtjzDNslzX77Pu2S6+QCRAgQIAAAQIECBAgQIAAAQIECMwKHGaB04MHD2YTs90B5e+t3nb5yuzV8yjuJr9KXv6K8HaZuGnIhUvg8hRnh39moeTZUvRu+LrnPsvPbHXbtMgJ/GyB/LLmn3/+mYeXycGm8Of//LpnHodnId8PP/xwdshOJECgMoHyR8u6yNms1/bOEjlgO4H8DEThcDdxKL/v2y7Cq4Ts9mQVRoHsSkBXsqvsuHJk9jkncB0EJf86zrNXue289Gz0yg84Sm1S8svztL4jj1JK65NflKLcZBXOmWw6YdJbbpH7viykWZSQVQ7WZJUwFi4l6q1YKwm5/JisRuv+BGR+DGWHT+vKk3P9I80zbGeu79vOVsgECBAgQIAAAQIECBAgQIAAAQIHFfjHWvHe+kfsPn36tFZUl4aTWe/y1N32L7rkff3uBP1oSvNm/5MnT0a/2m5n9c8JCl+F3OeSmMSq5M9P5enFL7/8sl0hmQh5n+Vnn7k5weirViAN9W+//dZ+tEGAAIFRgZK/jdmcmG40C8hv0lsVvlE0msAr79T2Xhnc5boCWclc+CJOqnNekiuv/t2r7Grb7cmuskNk1hLQlawlebhwbjLK2o+Skl+SF+UztyWhDY+54bz0MDKX7HH7cImec68jcOdt/nWQV7nKixcvnj17NhtUFjg9f/589rDzDtjPX+PRWc/mYApML79GT0mB2e4hVG/1VKI0Ggc7TwmYZzglc/n+A43QLk+sEAgQIECAAAECBAgQIECAAAECBAj8f+3d8VWfPv/38d91nWuA6gj1msA6Qu0E6gjVCdQRrBPUjqBOUB1BnaA6QnWD7/26L87h5AQIbyCEEJ79owf5hJA8EgIkBCwC/V9wsr/u2rK/NYZ5fHw0JntxK0sCemdAGTNrD1b8PBDvTYEBmTxf+GosINUcTfYL5G6mn4zJm2nvgWizTVggzfyEAAIIIDBIwN7UG8f4B+3dEtieQktshEGgVAFNcLJnzX73Z48zcUhuTxKDszsEEJhVgKudWXnzj9zS1Zl/LvJJIQdUPmVBSloFqKKtLHmu1LeSLE30rGMKXleM8RtBeXoWnyrNXbTcmGvGsr6INYeG3kzkvvdErY2mpc2xo1LjpJ9h1pLl9DcrL5EjgAACCCCAAAIIIIAAAggggAACCKxRoH+Ck3FKRiZvspyjE9D+iNscex9UqywJmPudps0EWwa6mlutaM2KakirqvEY17b6/FdrDLOuzLb+ZJswjdXNWiJEnkaAckzjzF4QCAtYrqyqGOwXA+E9Dv21gO/MDM3yrOFpe2flXTByy3NUdfKWOpzrBExfsGfB3spNT5U9hsxvT+wZIeQ2BTiVRC/3bG+9o+d01RHOV/ONJ4WC+6XjVgxuH+J6zlfz46ZzRbHR5q+osJRU44Qi77M5sfKoaTDuUJdu+mjiwraLN1nn5+fhFFa/zlRh9G0od+/GxLibbHyZfoZZKwDN16y8RI4AAggggAACCCCAAAIIIIAAAgggsEaB/glOxg+ju2MJc0AY4zemdlAK7ZM6jIPug/Y+KLAlAem/4GRJ1aBs5hbY3rOf5xitPVX2nEYso2zrT7YJi4hPVAgggMDGBTI/Rc5x3bvxEif7pQoMelJkkSveuPL2LNhbubgpDMdmT5U9p+E98isCCOQswK13zqWTIG3GK15jv/HoBBvjN6Z2dDImbph58ibmjs3LEKDNX1c5Gic46bM5c0yt8abBGBOzLuHCUnt4eGh5xcbLy4s+FhQ9794Ep9PT0+i7KDtC+923/Y4+pZg9Vfacxko/V2ixJIkHAQQQQAABBBBAAAEEEEAAAQQQQKAkgf4JTgcHB5YMz/2mTOO0HEv/uCU7dRj1pBvHsLVJ9L3XyTAuWLpo5y4pY1JLCqYRF2N28hyjtacqfc++EXaRYJbDbZGEsVMEEEAAgVgC9ks7XS7O8fhFOCP2M3g4Hn5FYAsCmR/OcYuA25O4nsSGAAIIILCgwMb7pePKc/sQ15PYEEBAL5IwfizXm1synU49MO5djzrqj4+Pp0dLDHMLGOehXV9fx03Jw8ODO8RsTEbcNKw9NveIC+clz+sNe6rSD4Pa0xaW51cEEEAAAQQQQAABBBBAAAEEEEAAAQRKEuif4GQcorDPAhrHZ5yWc3JyMi7+rq3cXu+uMPX6xSc85NkNujhLXUDegrFSeVt5f+rtg/ZKkidF5o975onmVQP+RAABBBAoUsB+ilT27SP9saw4RcaSJJ4tCAx6IW76wzliEXB7EhGTqBBAIAeBbC94ovQp5SCceRo23i8dt3SyPZriZpPYVi2QbS2lze+qV8aJItEnOHkTYIzJ6MoF65MJGEtq7gpzfn6eLMtl7Ih+hlnLMdtz36y5JnIEEEAAAQQQQAABBBBAAAEEEEAAAQTCAv8J/6xfv3z5os41y/wlvTVN72zrjXBcAEsCqtSOi79rK/vcFcWQ5/wiL2tGSW8r/uwSeHp66vqpuT7PGjKo91xHxHyHeVOMNQhkLqATnw4K/VPTqmcd3P+1sko8rW7mhUjyEAgIDDpx10d9IMK4Pw1KXtxdLxsbbe+y/ivd+6D5iukP54iq3J5ExCSqggU4lRRcuGQtILDGmr/xfulAaY74idsHt9OmWq6v+ui6GVGj2AQBCei7SZbRQx1r+oTO4eFhLLTb21s3qsvLS/fPVS+v8WRtB9/Z2Tk6Orq/v+/d5Obm5vT0tDeYJYAm57jf5NHbTxjhsri5YehncDWiL2/2Ci26JBEigAACCCCAAAIIIIAAAggggAACCJQk0D/BSbnVZ5Esb8zSi65n6hdWn74FXT3jlmCDwgx6e7fGUfIfShk0m2WQ1TYD1wPhluwXgD8ovxYTwiCwIgGNhmowTwOiOjXoWOBwWFHZkVQExglkPiOigOsKS7nQ9lqUCNMrMOhwHvTsTu+uEwcYdH1SQDMyKL+Jy4Ld5SPAqSSfsiAlKQWKqflb7peOW2EKOO9bQIqp+ZbMEgaBHAT0TR7ve0qtqdIIY6wJTnd3d+6kRH3rT9NmWnea/8oNNlkaQrVMcFKlijXB6erqyq0J+Y/huqnNZHnQfXcB1xuD8ju9jAoQm45ADAgggAACCCCAAAIIIIAAAggggAACCHgCpglOGqKwTHDSc2B6YZu3gyh/uq/XCkQ4R8d04n7MQO5i/cS7oGJJVvGUV0PCPoOm/IWj4lcE1iKgN4xq2FVnoq0d72spINKJQCYC6WdElH1RR9ubScUuJhmDjpdVn/FXnfgR9Y3bkxFo29mEU8l2ypqcugLl1fwt90u7JTt9edDl0PTdJY6hvJqfcX2g6wAAIABJREFUGJDdITBawDjBSZ2rmswTZSaSN1/l/Px8dOKX2nDLTZa+zaj3j/TetyrA8/OzAk8vI3d0WzNJZhrFnp7OnGPoLa+cEz8ibYn7Gcq+QhvhzyYIIIAAAggggAACCCCAAAIIIIAAAghIwDTBSZ3I+/v7vT16GqL48ePHHKy9u9ZO1ScepbPbS//fv3+9NWv/c9DLy9ee2QTpL6Bnf1DveQH5TVAr2EUZAnob6O3treWNksb81q/ic18yatyWYAggsIhAfdha9s4p0qLUG4a2t5eIAOMEBt0ErfpwXnXiq8Ll9mRcJWerWoBTSU3BwqYECq75W+6X3lQdHpfZgmv+OBC2QiC9wN7enr6hZHlHoeaZXFxcTEzh6+urO1yofptYH4aamDDL5jRZlZLmpJ2dnfWKaSabxHqDhQMoBrcrXvPxwuH5tVWAfoZWFlYigAACCCCAAAIIIIAAAggggAACCCCAwHwCpglO2r26kr99+xZOh7o4Y72DzduRZXTEe22bF0OaPzWaMuhhrDSpqvei5GmoafoYUh0hCxJwR0e2AFLelL8tlBp5HCSgYfLr62v3zY72zfXwtOYD6//qn84IWvBeTapGWPHb4yQkAggg0CUwaP5VVySZrKftzaQgCk5GScdLuJi4PQn78GvBApxKCi5cshYQ2EjNp186UAfsP5V0ObSRmm8vXEIisKyA5qtYhvCiTHDy+mwvLy+Xzbtl7zRZntLp6allglOUr355FYYJTl5ZGP+kn8EINS5YSVdo4wTYCgEEEEAAAQQQQAABBBBAAAEEEEAAgaaAdYKT3oJmeQ2bPnahvunmbqasUe9/79uh9ED58fHxlL10bTuo31bZX9Hr4rqyzPpBAlub8DPoiBgkSWAEFhd4eHjQ1CPLeLybVJ0cj46ODg4O5viKoLsjlhFAIHMBTpHjCoi2d5wbW80qsOrDmduTWesGkecpwKkkz3IhVXMLbKrmb7Zfeu5atMb4N1Xz11hApHmbAmql9YB+722Uhvl0CE8cQVvXfBWarK4jQhONvKJsDakwU97YqMFlt6tf3fj64FjrjlgZFqCfIezDrwgggAACCCCAAAIIIIAAAggggAACCCAQXcA6wUk71ssy9QB3OAXqbo4+wcnyDjZLV3g45V2/bq3ftsuB9V0CveN2XRuyHgEE8hF4fn7WucYd7wynTWP2GoU9OTlhUlMYil8RWLtAzl/mXLut0k/bW0AhrigL2zmcuT1ZUbUkqdMFOJVMNySGNQpss+Zvs196jfVzvjRvs+bP50nMCMQVUM+q/vXGqYG8KROc7u7u3PsdzVfZ2dnp3ekiAWiywuxpJjh5A8f61Fg4VfzaJeAed11hWI8AAggggAACCCCAAAIIIIAAAggggAACCEQU+Lc9Lj3GrbHkcPiXlxe9kywcZtCv7+/v9/f34U3UKz3fI+bbeRIujMyvXQJbmwK3tfx2lTvrixHQexz1AUBN3zXObtLHmn7//q1z048fP+Y79RTDS0YQQACBVgHa3lYWViIQRWBrl+tby2+USlJGJJxKyihHcjFUYMs1f5v90kNrSKnht1zzSy1T8lWegOarWDKlwT51q1pCtobxBijznK9Ck9Vadt5Kndb39/e9lc0/q69+Ndcb17gTnPTCsimT64x7LDXY1u67t5bfUust+UIAAQQQQAABBBBAAAEEEEAAAQQQWLXAgAlOyufFxUVvp/PZ2VlEEW/Eohmz0qOnzJvrY61Rr3esqIinSAGmwBVZrGRqIwI6ffz3v//tnUZbaWhq058/f/SiUIZCN1I9yCYCCMwkQNs7EyzRIlAJcHtCTdiCAKeSLZQyeWwKUPM32C/drAYbXEPN32Chk+U1CuhLSuo7taTcnXNiCV+H0cQhvWCx/jPP+So0WXUB9S5YPvmlSK6vr3ujag3gfe/LuLvWqFhJPwN1AAEEEEAAAQQQQAABBBBAAAEEEEAAAQQSCwyb4KTE6RsXnz9/DqRSr9RSx3EggP0nfQwq3HmtMQzjNzfsO50S8uPjY8rmbItA/gKMZORfRqTQIqARcb0n0jiu+fXr12pq097eniVywiCAQDECvLAzblHS9sb1JLZBAhzOg7hWFJjbkxUVVpSkciqJwkgkqxOg5tdFRr90TbGFBWr+FkqZPJYkYPyI0+gJTt6Gxn7dZMI0WUOpj4+PLe+X1Kl/3Fe/vLdnGuvn0FwQvkgB+hmKLFYyhQACCCCAAAIIIIAAAggggAACCCCwLoHBE5z0Jrbfv3+H+53VUzyux9m103jAt2/f3DXecjW7Senx1sf9k37MuJ7lxRY+FlaR30GPexaQ31UUComcVeDm5kYfbnJf+dm1O1X429tbzbZlalMXEesRQKAW4BRZU7Qu0Pa2srAymcCgV1Gs+nBedeKr+sDtSbLjYnU74lSyuiIjwVEEqPku49b6pd28b22Zmr+1Eie/BQjoo/fhdyNWedQbEtXXOiK/3gSnrOar0GSNKFBtYixEb6qSZV/Pz89u578+Lzb3ULIlVesNQz/DesuOlCOAAAIIIIAAAggggAACCCCAAAIIILBSgcETnJRPPef99PQUGKvQ02P63sWUOU7qfdbT52FTvbhL398Ih5n+66B+20FPYk1PGzHkIDBoCtygBytzyB1pQKA8gYuLi7OzM0u+9vf3NeKud0laAhMGAQQQGHRJsDUu2t6tlfja87vqw3lQ4rk9WXtd3VT6OZVsqrjJbC1Aza8p6oVN9UvXud7aAjV/ayVOfosRMM5X8aYqWbJ/d3fn3rxkNV+FJstSgq1h5qswXh3L7XtfrRo5r6SfIefSIW0IIIAAAggggAACCCCAAAIIIIAAAggUKTBmgpMger9loZdjHRwcjJvjpLEKbRvg1qSjP3/+JJjdpDSEU+Il0h1i8X7iz1IFBk2ByxNhUL0NzGzMM3ekCgFX4PT09Pr62l3TtazhVU215c2OXT6sR2AjApwioxQ0bW8URiKZKKBJy/YYVn3Fy+2JvaAJuSIBTiUrKiySGlGAmt+FuZ1+6S6BstdT88suX3JXtoBxvsr9/f3QoUNvvopxRwm0abKmIOuErndl9sag3jmNGvcGcwO4FUY3+GlGk90EFLZMP0NhBUp2EEAAAQQQQAABBBBAAAEEEEAAAQQQyF9g5AQn9dr3PiKmAOo4HtTvrFENxXxychKAqz6p0TuSHYhh0E+DHm7rNRm0awKvQmDQFLg8v/E1KFWDjohVlCCJ3I6AvsXkDm0GMq4x8pubm0AAfkIAgY0IcIqcXtC0vdMNiSGKwKA7tVVf8XJ7EqXCEElWApxKsioOEpNMgJofoN5Ov3QAodSfqPmlliz52oiA3hWlbytZMmvspK2ien19fXx8rKPV/drh4WH954ILNFnT8Y1z1a6uruz78jr2z8/P7dsSslWAfoZWFlYigAACCCCAAAIIIIAAAggggAACCCCAwHwCYyY4PTw8uMMP6oDuenuTXqyl2Up6OVbvNCdNbbq4uNDIhBtzM9vqxU78SY1BD7cNegq2mTvWrFFgUA0Z9GBlMo1Bn6cYNJKRLAvsCIFeAZ1i9HLQ3mAKwOwmi9L0MP9y/unptOkR5hCDk6d/FZOpHGAXTMOgE7cm4S+Y1Dx3TdubZ7lsM1XbOZy5PVlLDS/ysmGOTHEqWUuVJp1xBaj5Ac9N9UsHHIr8iZpfZLGSqa0JXF5eWrIcHgf0YvACG6fEeJFE/5MmKwqpJol1jS+78b+8vGiem7smsHx9fe3+SidtpTHlZo1+BrdGsYwAAggggAACCCCAAAIIIIAAAggggAACCQT+M2IfZ2dn9VZ6H5vehqV5RxpU6Hp2XF3P1UeZvv7vn3pC1WG9u7ur6UB6zkz/9PY1hanjbF3QM6MaxtBcqdZf51s5aI+DJorMl2ZiTikw6GnmPGvIoIl5g0YyUhYE+0IgIKBJtt64Zldgnaa8Vzx2hWQ9AghsQWDQiZtTpFclaHs9EP5cVkB3nfYErPpw5vbEXtCEzF+AU0n+ZUQK5xCg5odVN9UvHaYo7FdqfmEFSnY2K6ABNd1P9d5/KYAmrBo/xJThBCearIg1XIPLlq57hbH02+sVmW71y2Q6XESuRaKin2ERdnaKAAIIIIAAAggggAACCCCAAAIIIIDAlgUGT3BSx33dO6x5StXQws7Ojtar41ivZ9NspS5Q/RT4tWsrDYdoApXe49UVYO716rrtnX9VpaGWmTtJxJ+PwN7enj0xg6YS2aOdGHLQ09uDpvxNTBibIxBFQC93rCbZ9samk9rt7W1vMAIggMB2BAZd2vGRQ7di0Pa6GiznILCdw5nbkxzqG2mIIsCpJAojkaxOgJofLrIN9kuHQYr5lZpfTFGSEQQkoCkllu84aWzRMsFJLb87fqFXLmo4cllnmqy4/qotlglOqjCWCU4aTXaTxwQnV2P0Mv0Mo+nYEAEEEEAAAQQQQAABBBBAAAEEEEAAAQTGCfx76GbuyISW3bEEzXzQS9eenp40xjA02tbw+pLG79+/NVqw4OwmJUzJaE1ec2We01ea6WRNXAH728vcobi4aZgSm73e2nM6JT1si0BcAePsJu1Us5vck1rcZBAbAgisUcA+I0IT8mlA3CKm7XU1WM5BYFOHs/2induTHConaegS4FTSJcP6sgWo+eHy3WC/dBikmF+p+cUUJRlBQALGKSX39/fv7++9Yhl+vokmq7fUBgVQf5pxTLl3gpNqlOpVvXfdGvPCvlpj4gL9DBMB2RwBBBBAAAEEEEAAAQQQQAABBBBAAAEEBgkMm+DkviZTu2ntdFZ/sYJpysTPnz/tU4PcRKufVNsqBk2XsrzCzd12jmV7LvR8mGVIZo5EEueCAvYBLftUopTZsT/uaT8WUqaffSEQEND5yPgJPp3RcjjjBPLCTwggkF7AfuJuvSpOn+BM9kjbm0lBkIxaQJ8arpd7Fwo4nLk96S1lAuQvwKkk/zIihXMIUPPDqvJxu7BaT9nl9UuHTcr4lZpfRjmSCwRqAft8FW/yUh1DvaC3Hz4+PtZ/6uUyi/ff0mTVxRFxwTgprrfCeAHcedERU7vNqOhn2Ga5k2sEEEAAAQQQQAABBBBAAAEEEEAAAQSWEvjPoB3r6xZ1eE1DCnyVXmMYp//7p/B6nkzDz/qyk54y14IeFa1fFP3p06fd3V0NS1T/NH0iw/dpHRwc1LnuXVAGM8xCb7IJMEXAPu3HONFiSmJGbOs+HRLe3J7TcDz8ikAyAfso5tXVVbJUsSMEEFiLAKfIcSVF2zvOja3mE3AfievdSwFXvPYscHvSWx8IsJQAp5Kl5NnvsgLU/LD/NvulwyZl/ErNL6McyQUCroCOa/dDOu5P7rKmo1xcXLhrvGVvvopxGowXSdw/abLielaxad6axoh7e+F0A6vh5sAIrFthNPp8fHw8R2q3GSf9DNssd3KNAAIIIIAAAggggAACCCCAAAIIIIDAUgLDJji5YxL2aT/qbta/9XYla7KWum6NT8VpHpcyu1Rxst9FBAaVuL7xpRq1SDpbd6r01BMOWwO4Kxd/P6KbGJYR6BW4ubnpHRatItGLnwNTdnt3tGAAfeqwfjRZo7aaWbxgYtg1AoUJcIocV6C0vePc2GpWAeOtXJWGAq54uT2ZtToReQIBTiUJkNlFhgLU/N5C2Wa/dC/L2gNQ89degqQfgVYB3ZJY5quo51Z9m4FbMHe+ina0+AQnmqzW4o6yUoVrmTyml5TpI1qte1RdcscCFq8trYlc70r6GdZbdqQcAQQQQAABBBBAAAEEEEAAAQQQQACBNQoMmOCk3mE3h/qCk/tn2cvqCjc+FVc/aF42CLnzBFRDvME2L0D9p6bABUbs6mDJFtwhn/BONQMkHIBfEchNwHhUKtmW0dPcclelRw94udlkglOexUSqViqgU7Yx5ZwiXSi3UXLXN5dpe5smrJlJwHgrp70XczhzezJTXSLaNAKcStI4s5fcBKj54RLZcr90WGbtv1Lz116CpB+BLoHz8/Ozs7OuX+v1agS6hks0j8V9NZtu1hZ/cxxNVl1w0Rd0D2vpJlJneNc7BK+vr91UKUL3T5anC9DPMN2QGBBAAAEEEEAAAQQQQAABBBBAAAEEEEDAKPBvYzgFc1+TqT93d3ft2649pP3zU/aH59ZuQvpdAftgiX1CkRv/fMv2GmvP43ypJWYE7AKvr6/GGaf68NGgFxDa00BIBBBYtYCxDVEeOUXWBU3bW1OwkI+A9zx0OGHFHM72jHB7Eq4S/JpegFNJenP2mIMANb+3FLbcL92Ls94A1Pz1lh0pR6BXwPgapmq+Smts3mwi+z1Oa2zTV9JkTTcMxKDZa8YXjngVo4pTs57coa6vX7/u7e0FdsdPIwTsxyD9DCN42QQBBBBAAAEEEEAAAQQQQAABBBBAAAEEXIEBE5y819j//fvXjaj4ZWPfuvpt1ZOem4aSpNfgqUPfPlMrtyxknh7Njvj8+bMlke4oiyX83GG847prd5oB0vUmxa5NWI/AsgLew0+BxGi8M/Br9J/cN49Gj5wIEUAgooDxlM0p0jWn7XU1WM5EwF4tSzqcuT3JpPqRjBEC9mOWy/gRvGySrQA1v7dovP6rrfVL9/qsNAA1f6UFR7IRMAoYp0O0zlfRbCK3W0aDL4sPT9BkGct9dDDLF5wUeWuFubq6cvdrrHvuJiz3CtDP0EtEAAQQQAABBBBAAAEEEEAAAQQQQAABBBCIJTBggpP3GvutPaJt7FtXwdze3sYqnljxKPEaDdLkK43BXFxcxIqWeFwB45CJOyznbr7UsjE9xtwtlQv2i0BTwFi3teHJyUlz8/nW8BjWfLbEjEBcAWMzYr9EjJu8PGMzoinxtL15lmCRqbLfnRV2OBsv4O2HbZrqYUyPMXdp0sxe4goY64B2yqkkrjyxLStAze/133i/dK/PSgNQ81dacCQbAaOA8aLdm5pSRe5NYjFGZUzYuGA0WePc7FsZ589ooLP5oWa3wujdJbzq0c4+KKTxSLQfLIP2PjqwMT3G3I1OBhsigAACCCCAAAIIIIAAAggggAACCCCAgF1gwAQnL1LvxZner+X9qb514+uB7S9yS6bkdu6r9z/Zfje1I80c08BJb5Y1M1BvH+wNlibA8/OzcaZiYY97puFlL8sK2E9SxrY9VnZohCXpferQ0njG8p8vniIzNR9X/jE3H5VoTbNqL1PHXRnaXleD5RwEdCwbL3fLO5y5PcmhBnalocjLhliZ4lTSVW1YX7YANX9o+drFhsZM+JQC9nKk6yZlubAvBGIJaExtf3+/NzbdsjU7YdwhLcWQw8QDmqzeopwe4Pz83BLJ9fW1G+zu7s698Wcwy8WplmPdrNHP0LRlDQIIIIAAAggggAACCCCAAAIIIIAAAgjMIWCd4OT1fiopxjcezZHopeI09q1Lpsm1VJq1X3Xuu3s/ODhw/2Q5ooBx4CSfKXDG99mr5u/s7ESEIioE5hbQNEJ3UDO8u8TVO9sJTpZZRjN9fmp3dzdcRqN/LTJTozXYcJCA8WRtPPUP2vV6A9P2rrfsCk6599hTIKdFHs7GTBlbvIBerJ+WvT0p8rJhdZniVBLraCKedQlQ83vLq9nRusF+6V6l1QWg5q+uyEgwAiMEjBOTvBs3b77K0dFR4v7bZk5pspomc6w5PT21ROsNwmY4Hc6Si9XdrFWZop/BUriEQQABBBBAAAEEEEAAAQQQQAABBBBAAIGJAtYJTs3d6Nlxff6lub7gNYeHh5YXzknA+GBWGqurqyt3R4lfeOnuuvhl43BdPtXD+CyjccSi+PIlgysSsM9usowjRsy4nsqypy3ifi1RzTfLqLl3b6LUfKVQZKaanqyZQ8ByslbVNZ7650hhhnHa27f5jvpWlpzb3tYEszKWgB5BMz79XOrhbGyjLC1erEIJx7Ps7UmRlw2ryxSnkvAxwq+lClDzR5Ss0LbWLz1CKfNNqPmZFxDJQyCKQJT5KjkMT9BkRakPlkiMt7H1uKd345/DdDhLNhVmdTdrVb6MBUQ/g7EaEAwBBBBAAAEEEEAAAQQQQAABBBBAAAEEWgWsE5xaX5BW9yC3Rl3kSmOfrPfCuQUp1Ln/8vJSJ+Dz589fvnyp/2QhroAOE8tBoRJRucTd9YjY9CCI5UsyylHr4T9ij2yCQDIBb/5MYL9qFQO/Rv/J+Jh19P1aIrTMN7CP5Yf36MUz32hukZkK2/JrFAHvVcFdcXKK9GRoez0Q/lxcwH5TVurhzO3JoEpY5GXD6jLFqWRQpSVwMQLU/N6ibO2YsnTB9cZMgAUFqPkL4rNrBFIKGKdD1B/h8earZDKkRZOVrM6cn59b9lVXmHqh2spY3yy7mDvM6m7WKhD6GeauGMSPAAIIIIAAAggggAACCCCAAAIIIIAAAhKwTnBS0OZT4Hq/8tZelrm3t2fpH9e8kYeHhxxqmPdyO0vic0j2etNwcXHRPFKa2fEGXZoBEqyxPAiivChHCRLDLhCIK+DNn4kb+ZTYcp7gZGm77GP5YSVvdqVl1+EIu361xLy6THVltpj1OVxbWk6R+qqn8T3ExRRNb0Zoe3uJthZg2cNZT8UZL7nLPpy5PbEfd0VeNqwuU5xK7DWWkCUJUPMtpdls0DbYL22BWlEYav6KCoukIjBFwDhfpe6K8e7jMhnSosmaUgcGbatBWN2k926iEtH7iRTMrTC6Wjg8POzdNpMAzWubZsLy7Limn6FZUqxBAAEEEEAAAQQQQAABBBBAAAEEEEAAgbgCAyY4tb5N6uTkJG6C8o9NAy2tFF7Kz87OvDXp/9RTfRrsd/ebyWiQm6Tyli2f+dLr5N/f3xfMu/bu1Y3WxPz8+bN1PSsRyFzA0kpXWUg8OG1pH5ayPTg46N21+0nA3sCBAE9PT+6v831asMhMuXRFLrvPJSySQU3JsFT1xdO5CE54p7S9YZ8N/rrsWc970UPAv/jD2VIQ3J6ohhR52bC6THEqCTRW/FSwADXfUritShvsl7ZYrSVMa5m2Jp6um1YWViKwFgH7fJXqpYHeDVomQ1o0WSnrm/F2XlXl5ubGPUcYZ9OlzEtgX6u7WXPzQj+Dq8EyAggggAACCCCAAAIIIIAAAggggAACCEQXGDDBqfVtUvoIw4peiBWFb2dnx9J1K5nq/WFRdjouEm8YQJ37Svy4qNjKLqAn9S2jbt5AnT3+KCG9utEap3KxtaO71YGVaxTY3d01Jtv7lJBxq3HBNEjvDriOi8Tbyn2Jo32g3Yuk+rP1LN8MGWVypjt7xLjfZkosa4yRrytTloyvOozOj1FKZDSC5SSua6r5JuaNTvniG9L2Ll4EuSVgwTkzmqlomcwvsS0cztyeGA+NIi8bVpcpTiXG6kqwwgSo+ZYCbW3QNtgvbbFaSxhq/lpKinQiMF3AMhihvegWUmNqbvfp0dFRJkNaNFnTq4E9huPjY0tH9+Pjo+qMG+26Zj63Xtu42amWo3STRu+Np5+hWVKsQQABBBBAAAEEEEAAAQQQQAABBBBAAIGIAgMmOHV1DasTWbMgovSxRszYrFEpv5Y3gVkekJ0vnXqS3n2qT+MBP378mG93xOwK6L1x+/v77prmskb1ljpq9Gmv3ulVGlxRLprJZg0CqxAwjg4mzkvvcTciPe6Qv32gvXVHX79+bV3vrfQ+vuT9avzTjaS3tTTG2RqsyEy15rSwlQteQelJGnfIvxVW9YprqlYZ2t5Wlo2vXOpwNu53O4cztyeWI7HIy4bVZYpTiaWuEqY8AWq+pUzpl7YorSsMNX9d5UVqEZgiYJ+vcnV15e7IODPK3WSmZZqsmWC7ojXe1LsvL9MmmUyH68qUt351N2te+uln8ED4EwEEEEAAAQQQQAABBBBAAAEEEEAAAQQiCgyY4BTobNUcp4ODg8U/WBTRpTcqPdja+0y2njvXyE1vVHME0MwZb+DfGxmKtVP32fpYcZYRjz7z1fuSOa+MkmX87Oysd1+/f//uDTM9APVnuiExtApoLNM+6pzm5KWJhfWk08D5tDU7gZURv+BkRNMZP5Aey0+icI99XT9YthoXpshMjaNY11Y6WDRPO32adfnU+/yETu6WL3mmT3wOezQecVVSaXtzKLIEaVjkcNadWu9MReV9a4cztye9Fd7YiHEt1CoZ6wLPWApVGjiVtJbFula69wXrSnnc1FLzLZ6B++gN9ktbxPIPQ83Pv4zippA2P67n6mLr7W+pcuTeyql3N5+vZ9NkJa5yxgrjpmrEJu7m6ZeNlSrnO1D6GdJXG/aIAAIIIIAAAggggAACCCCAAAIIIIDARgQGTHBSZ2tgLFkvytJsjb29vYuLCz2Tqqdb9JCo/hXsqG7l3hkseqQvzTM3nrO68t0hQ83FOj099cIk+9NNSZqduk/8p9ljcy86FnofgFYVSv+VJO2xd0REKVf6m5laZE229SfbhC1STBnuNHDC8lLbe6h64cf96U4s/PnzZ28k7usnA4Hdemif09UV4dHRUddP9freBqQO2bVQT/SqAlh22hWVZb0l/tVlypLxtYfRVWX6y0jv8qnVULVFl8StP8Vd6R7dcWOeNTba3ll5Vxp54sP5+fnZ+JLvZIezseDmPuq5PbEURJGXDavLFKcSS13dVJi5m8cm5iJ9StT8ZkF4a+iX9kC8P9MfKV4Cxv1JzR/nVvBW6WvyIm1+rBJMzzUl5SMmn5yfn0/ZY/RtabKikwYi1A2sHVzxaAw0n+lwgXx5P63uZs1LP/0MHkjzz3U11M30swYBBBBAAAEEEEAAAQQQQAABBBBAAIGlBAZMcFISewch9ED29fX1t2/f/vvf/+7+79+/zP80UO3+U8eo+qMPDw/1ESRNztF7uDUxQ5OF9Mha+gdeW4tHqX16euqd46RH+pTm1hhmWikr9/FxpXD6o9szJbXsaFV7eydOaM5DyuqhfbmzLFr99bGvpb4oKmucAAAgAElEQVQ81poeVtYCjIXUFJaF3hNWHYnbYNYr4y7o5FW3w0qYTnC9k5F0fulNg86G7jyo6Z9C0gmrd6fui1R7A7cGcBtGOUijNVislUVmKhZObvG411Rq8SxlFzEL3uVTa8z6vGGypyUsT1lleF6g7W2tORtfmfJw1pnR+AhUysNZFcBytFqO+ol1iduTXkDLqYdroVbGiBd4nEpahVlZvAA131LEvUqb6pf2xCwXEpYLEi/auf/sLdM6AXTd1BQsbEQgwwN2orw6AI03a/WOLBfndeAECzRZCZDdXQya4WYvHXcXiy9bKnnmd6D0M4Rr0Uqv0MKZ4lcEEEAAAQQQQAABBBBAAAEEEEAAAQRSCPwz8F/vM9kpEv1//6dHYPVGLnVw69E09Q8OzETM4JZn0JXaP3/+xNxrd1zuc0VVWYioO/ikX5QpS3GrzkzazfCNLV9HUco1k2d43IO30F7CSsmqh44U99nx1lTpmBqcw7EbrL3+aMxsbNZHbmccA07W2ozMRsLNdJporefNlbPWfO/Qq85ZvQO0Ku5eKjXvbl50PurdpDeABU1tbG88XQG8A39W+ToNRWaqzt2KFsIvJdUZSkeHd52Z5kwtw+blk3twVctTav6IYuo9ZStV6c9EloxYjriKdNYWYF1trwU2qzDhw7k+fNxqnOZwNla/xIezyq42CSzMekS49YfbE1ejuWypRVOqENdCTfPmGkspcCppuq1ujXc4dLWQ2+lTouZb6rB3v9BVbeZer4sclZfO3Yv3S9do7nVXV/a5fai5mgvcPjRN4q6hzR/q2XUgu+unXJQOTU+U8Ja+lzqDuuuMstO4kXCyjuvZG5vl7KY6o2C9UWUbwFKpphzsXvM7U88D/QxdFcxSh/O8QuvKEesRQAABBBBAAAEEEEAAAQQQQAABBBBII/B/Q3czaBCiHo2Ye0HD2+qWVUft0OxECe89Yt6aWXViJkhes3Rm6q2u3Jq7a827VlYP9EfRtkSi7uCulLjrk/Ua93buqwLPTaT4e58CmbW2NAtu7fVHI0/NTM26xjIWohou2FmTsaLILRNQ6zZhvmPQHaSsByMtaeul9tq63vCWAJYDU42JJarWMN4z8QnOjEpGkZlq5c18pVf69dFXLVRHhzfonqZNs1zI1QdvGmS1SJ5P659TDsb5MmJp3+rs0PbOVxCzxhw+nOvy1YFTL2th7uPInqpZcZqRN1s2l6VetsxtbkY+bg23JwG3Ii8bVpcpTiWBKlrST5aaWTWS810wtHp691l1Q+0tRO9Toua3Foe30l5tvPKa9U9dli/YLy0ibh+8ejLiz3V13YzI4OKb2A/ejbT54RIx3kFEPxOFUxXlV2P/thptnRaj7DFuJJys43r2xtZ761qd3xMPbPUme1AAS/M4pQPQ6yqZrze+t7CUi7lbeMWvvYSv+lLWllVfoQ2qxgRGAAEEEEAAAQQQQAABBBBAAAEEEEAgusDgCU5KgfErIuE+xJl+Vd+lelHn7iRtFoMGNnrHZhRg1lGZZvfx3A/JeT3jgTKd+3FGr0R6y6JOarKq4j3fWSegXlCa5xtaUMy93fqqPx7j3H8WUH/mK7Imvn30dO4Dv5m2nNcYH03TkTiTm3vG9HbR21L1tpxuDBGfaXAf66nbKG9BI68jyl2HjBuPGoERkYzbpMhMjaNYcKtAs68CqhPWHNcfV9/qCMMLzd25tbRanjUBrcnrvWyoE6nZWa0xLLuStndZ/wR7DxzOdeXUglLiNb/zHU3GJM2XgAB78zbNVXKXk92bKLW97cwGb0/qQvTqrVtG9fK4usS1UI3cu8CppJeogADGplvHXe+dUVwN9z6rPupbF6K329R8S1G6d9mt5bLgyqX6pXtP67UJtw+tdcytVGvpumnNSM4rafMHlY6ev68P28CCTliDos0hsDFrak5zSG1rGjhZt7LMtFLXWoFDoP4p5TDNHDkt5g6094Jka/0MvSB1Hc7zCm2O2k6cCCCAAAIIIIAAAggggAACCCCAAAIIGAXGTHBSn7J9sL/unku8oJGS6M8ZhE3Vh25hGfcgVHjX+rU5Rug+K9y7+YgAls8d1IU+a7e1l3j7CJOSJzdv8/n+tIjN0YutOHtrZuKnhYRs0ci//ngPPcxXeRSzZZSrFks/XW3WvE+M3E6n1mPivtzNdQ5yd63D0Dsr9Y5vNTdx4/eelo44gdYym27ccwYuiKpryrHnIjPl1odVLDevVepWy6vAzeddZjpPecdRnZ56QYfhHKfmcHkZLymrRCqFnl448mS/esd7TdpcoO1NVigRdxQ4nN0i1h6bd47Rr1K0C/eZVDcB7vIih7MEdES7yQgvp7w3UdosF+RztIGKU8URppip2TceBUVeNqwxU5xKjDV2pcEsTVDdUKjRSHbvsHifEjW/t0o3ry7qqpLPQsp+aW4feutMIICqk3vQqbXRGjd8tl03biLzX6bNH1RGg+4g1NoMinzxwDrELG31srcDvUpuuxHODj0evZi9AXr7H1KO0fSmdlyANd6sdeXU0uArTNfmo9crztz6Gcq4QhtdImyIAAIIIIAAAggggAACCCCAAAIIIIDARIExE5y0S/W39vYVhnv20/yaeIBHwzOWp+vUI++NlU4pRQ32NMtCQywRd+ElT92yzSePewtUiVRS50uVEqkubIu/l1Q9pj93wmpA0Wl3XgK8P+MOevWWlMpFh3OdwgQL5dWfmWYt1mWh+HurjVeL9KeOhTkGiupUrWhBzU6zkWyKVWtinTW8ETUlQDW/idabsK4BWm/UM267oXT2Nh3iGrpTL87Ez3CXmqlmpcp5TdcTCa2VwaswqnKxDs+KSC1D7zWDrqZaj9z5kJWq1uu6riarXq+86GQx61XW0FzT9g4VW1f4rsO5rpPVQpUp75yln4aeQQI4lqtr7TH94aw06yjonUXpiVVJTXkJZwGMWF5iaTbvHkL625PWCtabTiV7qIwXZ+vprzUxsVZ6CfDkqz+zyhSnklhFn1s8ankstdGromoc5u66yaRPiZpvqbH0S1dKqi3cPlgqTFeYtXfddOUrq/W0+YOKY9wdxOo6gXt7Y3QNMMgtfWBO1inN1VZ7l4Xen3OPzqTJrOXyOKubtQAL/QwlXaEFCpqfEEAAAQQQQAABBBBAAAEEEEAAAQQQmFXgX4rd6w42/vn8/KyhiI+PD2P4pYJpYoA6uL98+ZIsAT9+/Li8vAzvTk9m6HG309PTcLDwryoC9Wi/vLx4wfSk1N3dnbfS/uf7+/uvX7/UA1ttUhex1rz971+9xh6nG1Ilon8S2N3d1Xot1L9qzcXFRf2nt6D8qijrlXUyqoQ1HeqQxgWl5ODgoEqYmyptrqp+eHhojKc3mMpdwoFg2rsCHB8fB8L0/nRzc6N6WCu1hle+RLqzs9P667iVm60/VcXW/5WbW4XC9UdHq/vgb11k1eGm/8cVRL1VlbBmxdbhprZib2+vDlnwgqqljm4j5vTjQu3Y9fW166kibj0NqfRPTk7ckM1lPZOtBsHdXEf32dlZHVKFq6zFPZAVuRq9x8fHei+tCzqRBRptd5NmmmWSvvoVmSnXOfNlndfu7++bidR5vLUCNw8lNWhRLup06OkKqm5vm0nSGj1YoCu61p+mrFSc9SWW4qnSoDVaqJr9KZFrWzUIUlILX52P6pNRddFVRW48bCemRJvT9k43zDaGrsPZS3B9p/nw8PDt2zf31yiHs+W2Szud6XBWzLMe0boAqI9l7as+nLUcvrZUgKH/yr49GapRhy/ysmF1meJUUlfIFS1stk9ADXWsPiVqvqXCb6RfetaLDTlz++BWtjV23bjpX2SZNl9X7O6FukohfK3uHtR1p0TVJ6AaWK8ZV5q6ydK/Kj1VJ0C1rJ2Oi3CmrZq3h96O1GOjjkRvZW5/crJOWSLqQ+7q2FclV1mkTMx8+1rdzVqYoux+Brcxl0PZHbzhguZXBBBAAAEEEEAAAQQQQAABBBBAAAEE5hKYMn1KQy967mqulEWNVw9hT8np0G01HKXBpN4cKMy4F9Bqqy55PcA3NLVeeL1eqzflMwXQaISXGPfPEW9Aj5XO6G/X1vPZ1fhiIIUKoIJ2BSzLOiq1VW/1Gxe5JQHUn2aZhuuPhr2bm6RZo3poKdMywujQUEEYYXUEjcNpHn061nRGCBhqzN6SKsWjqtLa8o9LaiBJ9U+tu/NSq/TX4bsWmnlM+W0KL1VFZsrLY7Z/th6D4Ss0HVNeldOfqlE614zLpupebx1QCzBfFdWx3MxR4jVqD8fpjdiKtncE2io2aT2cmzXZzYvOhs36r3jGHc46SHsvd5WeWQ9n5a6Z5TRrpt/xuUVTLRd8e9LMrH1N7ylDJc61UF3tZzp7ciqx19hMQtInUB8U9YLOd0NLh5pvEZOSpaGuC2LBhfBdTyCzzcun9LmQcyCFcX+i5sf1TBAbbX7zkAy3+c3wCdakPIqNtS7cuIW7Uo27SBCMJisBcrWLwMjgHHfHyfLV3JHlwmZFd6AF9zOEG7EEDbt2kWHb3qzSrEEAAQQQQAABBBBAAAEEEEAAAQQQQGC0wP+N3lJ9Z3rq1NLfmqYvr3cv6Xu6A93uXmo17iXM8ON9+lVhFNLbtv5TPapRnihiYLImrRfCA5OjDyLVyXoXgQXNaphePdz4NQQyX9839celrpbD9YcJTqOPoBEb6lBqFlDXGvs0J1V7Hc7NYS3FYDnWppxJ55vdVPFa6qcyLtjWnGp98wH09Kdjr6oUmSkvj3n+2byGUeXpTWrrpAgdtorNftmj+qmrsmZtbB7+ox897M1IFaDZUDTTMPea1qPVmP5xwWh7x7nlvFXzcG6tt14WVPdaT3n2w1kxqDq1RtJMwNyHs3LX3GmaNfOdSYu8PfHq4dA/i7xsWGOmOJUMrboLhqdPoHku0JluXIlQ8wNug64KmoWSfs240ze3D70lRddN4DBJ8BNtfrOKhtv8ZvgEa9J3AvTWvcDAmQ7q3s2zCsDJOkFxqA53HSkZVu+JIGu8WQtnuch+hm1eoYULml8RQAABBBBAAAEEEEAAAQQQQAABBBCIKzBmgpMeJ7X0sXb1OC+43vJqq7i+6l7XTu1ZVq+ontgTr0bCtKH+17LledyIU1YYmGyWV3hgckqdkbYib+6xa02zemiNvTNd+5r7DYjUn2bZhevPgs3p3HNjphwa8207tFlWgaqMNFatc5+qtzbXPy3oUBKg2t6uA1A/2XNhfFbbq11pStA4Bqm06Wwlq+rk1ZWj8OFgF5sYsshMTTRJsHnzfGeswzroVK+8+l/9qQNQ0erJmPoIVUa8g9RyHaXYtAttOLdDV4vRmruZVibIZpMxUIhd2dx429s0zGpN83BuLcfWNAceZes6nHWAayv7JVOaw1m5a811gpXjnpBuLY7myvJuT5p5HLqmyMuGNWaKU8nQqrtUePoEmicCneBGFwc1v0m3qX5pbh+aB1TXGm4fmgdLgjW0+c0KGW7zm+ETrFmkEyBc/ZSkroyrDza8bYa/crJOUCitHYPhwy1BqmbaxRpv1sIU5fUzbPYKLVzQ/IoAAggggAACCCCAAAIIIIAAAggggEBEgWETnPQ8t/3Bsq4himXXLzJAohEOe5f0UB+ViHqHI9YJBiabRTD3SInMW0domikZvUZZiFtPuqoc9adZRuH6s2Cjapxa0FXWq16vZlmPSs80EKW5PSNmEg5qBLSLNEd0Vcqxzv7KYz7VpshM5cPbmhI1hm4LqWrcGqxrpYqsa+KcG+2IZV2kqU3o2m/c9TM1O4NynSyzTTra3qbJStd4h3NXDezKnU5hM13/pDyclbuujM+9Xtnsso21XmU06MpkRJaT3Z5EMSnysmGlmeJUEqVKzxoJfQLNJjHcJ2ApDmp+pRSr4WqWUbI1Q/uluX2g68bSRCwYhja/2XqE2/xm+ARrFuwECFTOrpvKwCaZ/8TJetYC0jVA82DRnOdZd7pg5LGuebLqjS+pn2HjV2gLHhrsGgEEEEAAAQQQQAABBBBAAAEEEEBgOwIDJjh1DTnU3coKoMfl1fE6eshEG+qfejn1T/Goe1oRauhXj3Apcj0GZ3wHf52k1gXFvFQBKzsRH+ZT37SgoudFcba6JVipTuFAdgKve587bap+gYTF+kmVX7U97tPbik1xKuZYieyNh/rTrI3h+hOxTWjuOrxmyxOc6poct1nWETdFVaen3hZg4i7qjI9Y0Em5N3ldVU7Ne55DzkVmakThptlEjaFbQ8Zdj6nIYjWbimfKATsOjfHvyo22d1z9yWcr73B2D213OZxgNQLGeNw4W5cXOZyVu9bEJFiZYIJTVXZl3J6E6+GgX4u8bFhvpjiVDKq9KQPTJ9A8EYT7BAaVzpZrfu9lgwLIRxcYozvBtKH+qQ7rn+JRC6kIl+2X5vahOkC2XPMHNRHpA+tgaTZ6adasdBwhDY63F7Vs6etG7x7VzHrp1J9ZTcbozUJXAJqsLpmJ671+aQ0WT4ww/83Xe7MWsFWLVMAwKFdogSLmJwQQQAABBBBAAAEEEEAAAQQQQAABBKII/EuxNAcSvDXPz88nJydvb2/e+upPdeRp5snp6Wnrr3OsVHo0/vHy8vL4+NiVqsB+leD39/dAgLl/0t41yKHE69/Hx8fQ3WnAXsWhx/h2dnaGbkv4VQi8vr5W1WNcDVENV/Wo/u3t7a0iyyQSgcUFHh4equNOJ5ehidFBp2ZZTxtHOeLUAvz69UvJ0AmuOscp/oODAx3Uav+j7GJoBt3wOgXrFHZ/f1+lzf2pdVmJv7y8vLi4aP01k5VFZioT25mSUR0mOmaHHrD1KVLHbDHXUV2XtXpioNV/8WbETRVtr6uxouXj42OdCHoTbLnT5HDuZcwhALcnbikUedmw6kxxKnHrJ8vbEdhUzVcbRb90xLrN7UOUG6LMu24iVhiiQmA+gcPDQ3Xs1PGrx0adjcX01ShfmzpZ1+U438KPHz/UyVzHr1HpzDuc66ROXFj1zVog7/QzeDirvkLz8sKfCCCAAAIIIIAAAggggAACCCCAAAIITBfon+B0c3NzdnbWtSc9z61u5a5fE6yvJgvpATt3LKR3v4snu06h+nD1bK7ma/3/x9jf3jTfSU+jVrOeNKKjYLu7u3oVmV5Opv/1gPuXL1/qbVnYgkCghij7qiSqIfpf1aOqIaoqUcbpt2BLHhHoEtCooRrk1pZZm1RHXNU4a9LRZg+6agxSUNVcrPrkVRHphCUZ+ehhhS7nDNcXmakMnSMmSdeB1dRE1cDmdVR9ilSF1Flys0drRPBZo6LtnZU3buQRJzjVCasO59aTr3vFy+Fciy21wO1JLV/kZcPaM8WppK6fLGxKoOyaT7/0pirzoMyWXfMHURAYgZUK6B5Qn2xSr46Gw9SFqI+6FDyuQZM1vZaqeqjrr45HPYElTYer8xVYWPvNWjhrXQPl2srtFGIYNMDITwgggAACCCCAAAIIIIAAAggggAACCJQk0DPBKTyKrG846OG2TDjUt6tPXlxfXxvT8+fPn4LHS4wIBEMAAQQQQAABBBBAAAEEBgnMMcFpUAIIjAACCCCAAAJbEKBfegulTB4RQAABBBDoFdAMMb3upA52dHR0d3dX/8kCAggggAACCCCAAAIIIIAAAggggAACCCCAQGEC/w7kJzyKrLdr5zO7SbnQbCV9S0pv7VLXdiBT9U/2qVD1JiwggAACCCCAAAIIIIAAAggggAACCCCAAAIIzCpAv/SsvESOAAIIIIDAigSurq7c1F5eXrp/sowAAggggAACCCCAAAIIIIAAAggggAACCCBQmEDnF5y8F2J52f79+/fh4aG3Mp8/9e6uk5OT3vT8888/vWEIgAACCCCAAAIIIIAAAgggUAvwBaeaggUEEEAAAQQQmEOAfuk5VIkTAQQQQACBNQq8v7/v7u7WKd/f39d1Qv0nCwgggAACCCCAAAIIIIAAAggggAACCCCAAALlCXR+wSkwQUjvysp5dpMKSY/c6QNTvaWlV4H2hiEAAggggAACCCCAAAIIIIAAAggggAACCCCAQBoB+qXTOLMXBBBAAAEE8hfwPt/0/fv3/NNMChFAAAEEEEAAAQQQQAABBBBAAAEEEEAAAQSmCLRPcDo9PX17e2uN9/PnzxcXF60/ZbXyy5cvt7e34STd39+HA/ArAggggAACCCCAAAIIIIAAAggggAACCCCAQBoB+qXTOLMXBBBAAAEEViHw69cvN526TnD/ZBkBBBBAAAEEEEAAAQQQQAABBBBAAAEEEECgPIGWCU7v7+9ef7Gb7Z8/f7p/5rys7zidn58HUvj4+Bj4lZ8QQAABBBBAAAEEEEAAAQQQQAABBBBAAAEE0gjQL53Gmb0ggAACCCCwCoG7u7uPj486qXy+qaZgAQEEEEAAAQQQQAABBBBAAAEEEEAAAQQQKFigZYLT5eVlV4b39/cPDw+7fs1wfSAvVWofHh4yTDZJQgABBBBAAAEEEEAAAQQQQAABBBBAAAEENiUQ6MulX3pTNYHMIoAAAgggIIGrqyvXIfxSSzckywgggAACCCCAAAIIIIAAAggggAACCCCAAALrFWiZ4BT4fNPJycm6srqzsxPu7355eVlXjkgtAggggAACCCCAAAIIIIAAAggggAACCCBQngD90uWVKTlCAAEEEEBgnMDz87M7hqupznt7e+OiYisEEEAAAQQQQAABBBBAAAEEEEAAAQQQQACBFQn4E5zCXzQ6OjpaUd6qpIYnZT09Pa0uRyQYAQQQQAABBBBAAAEEEEAAAQQQQAABBBAoSYB+6ZJKk7wggAACCCAwUcCb9hz4zOPEHbE5AggggAACCCCAAAIIIIAAAggggAACCCCAQFYC/gSnx8fHrvR9+vRpjS/H+vLli1Lelam3t7eun1iPAAIIIIAAAggggAACCCCAAAIIIIAAAgggkECAfukEyOwCAQQQQACBVQi8v7+7E5w0znt8fLyKlJNIBBBAAAEEEEAAAQQQQAABBBBAAAEEEEAAgYkC/gSnl5eXrhg/f/7c9VPm6w8ODrpS+PHx0fUT6xFAAAEEEEAAAQQQQAABBBBAAAEEEEAAAQQSCNAvnQCZXSCAAAIIILAKAXd2kxL8/fv3VSSbRCKAAAIIIIAAAggggAACCCCAAAIIIIAAAghMF/AnOP39+7cr0t3d3a6fMl8f+IJTIL+ZZ4rkIYAAAggggAACCCCAAAIIIIAAAggggAACZQgE+mnply6jiMkFAggggAACRgFvgtPl5aVxQ4IhgAACCCCAAAIIIIAAAggggAACCCCAAAIIrF3An+AU+KLRer/gtN4h8LVXL9KPAAIIIIAAAggggAACCCCAAAIIIIAAAgj0CtAv3UtEAAQQQAABBLYg8PDw8Pb2Vuf069evOzs79Z8sIIAAAggggAACCCCAAAIIIIAAAggggAACCJQt8B979gIv0bRHkltI5j7lViKkBwEEEEAAAQQQQAABBBBAAAEEEEAAAQQQqAXol64pWEAAAQQQQCAHgefn56enp5eXF52j9X7Mg4OD4+PjWAm7vr52ozo/P3f/ZBkBBBBAAAEEEEAAAQQQQAABBBBAAAEEEECgbAF/gpO6od3XYrmZ71rvhslzOZDyT58+5ZlmUoUAAggggAACCCCAAAIIIIAAAggggAACCGxEgH7pjRQ02UQAAQQQWLWApjadnJw0B1413np1dXV6ejoxd6+vr4+Pj3Ukujw4PDys/2QBAQQQQAABBBBAAAEEEEAAAQQQQAABBBBAoHiBf3s53N/f99bUf+pFXPXyuhb0FrGuBH/9+rXrJ9YjgAACCCCAAAIIIIAAAggggAACCCCAAAIIJBCgXzoBMrtAAAEEEEBgisDd3Z0+1tSc3aQ4Pz4+zs7Opk9w8j7f9P379ykJZlsEEEAAAQQQQAABBBBAAAEEEEAAAQQQQACB1Qn4E5zCE37Uc726HOpdYupV70p2OL9dW7EeAQQQQAABBBBAAAEEEEAAAQQQQAABBBBAIJZAuJ+WfulYzsSDAAIIIIDAOIHq203hbX/9+vXjx49wmPCviqEOoK9CXVxc1H+ygAACCCCAAAIIIIAAAggggAACCCCAAAIIILAFAX+C0+HhYSDbbrdyIFhWP4XTHM5vVhkhMQgggAACCCCAAAIIIIAAAggggAACCCCAQJEC4X7acB9vniDhNIfzm2eOSBUCCCCAwJYFjB9Tury8fH9/HwflTY4y7nHcvtgKAQQQQAABBBBAAAEEEEAAAQQQQAABBBBAIE8Bf4KTUhnoL358fNQLuvLMSWuq1IceGEgO5LQ1NlYigAACCCCAAAIIIIAAAggggAACCCCAAAIIzCEQ6K2lX3oOcOJEAAEEEEDAKPD6+vry8mIMfHt7awzpBbu6unLXaK6U+yfLCCCAAAIIIIAAAggggAACCCCAAAIIIIAAAlsQaJngdH5+Hsh5YJg5sNVSP4VTG87pUmlmvwgggAACCCCAAAIIIIAAAggggAACCCCAwNYEwr214Z7e3KzCqQ3nNLe8kB4EEEAAAQQ009iOMChwHa0+3/Tx8VH/qXPlzs5O/ScLCCCAAAIIIIAAAggggAACCCCAAAIIIIAAAhsRaJngtLe3Fxhh1Qu61MW8Cp27u7v7+/uupGqMWTnt+pX1CCCAAAIIIIAAAggggAACTQH3eaPmr6xBAAEEEEAAAQRGC9AvPZqODRFAAAEEEJhVYFBXwNvb29DEvL+/u99r+vTpk/vn0NgIjwACCCCAAAIIIIAAAggggAACCCCAAAIIILBegZYJTsqMpjCp77grV+pTfnh46Po1k/Wvr68nJyddiVHubm5uun5lPQIIIIAAAggggAACCCCAQKvA379/W9ezEgEEEEAAAQQQmC5Av/R0Q2JAAAEEEEBgWYHd3d2hCfCmM+lPPt801JDwCCCAAAIIIAqDGOwAAAguSURBVIAAAggggAACCCCAAAIIIIBAGQLtE5yUt8fHx0AOv3379vz8HAiw7E960dfBwUEgDeHcBTbkJwQQQAABBBBAAAEEEEBgywLG1zbrlRNbViLvCCCAAAIIIDBaINxzS7/0aFg2RAABBBBAYLRA4LWYzTg/f/7cXBlYo7dq/vr1qw6gzS8uLuo/WUAAAQQQQAABBBBAAAEEEEAAAQQQQAABBBDYlEDnBKcvX77c3t4GLDSD6O7uLhBgqZ8080p934Gn7n7+/KncLZU89osAAggggAACCCCAAAIIrFRA75J4e3uzJP7l5cUSjDAIIIAAAggggIAnQL+0B8KfCCCAAAIILC4waM7S/v7+oASfnZ254TWM6/7JMgIIIIAAAggggAACCCCAAAIIIIAAAggggMCmBDonOEnh+Pg43Il8cnKS2zu0bm5uNPMqMLvp6urq9PR0U2VMZhFAAAEEEEAAAQQQQACBKALht2C4u7CHdLdiGQEEEEAAAQQQkAD90lQDBBBAAAEEshLQ2Ks9PRo+tgfWoK37IpXv378fHh7aNyckAggggAACCCCAAAIIIIAAAggggAACCCCAQGEC//rnn3/CWdJnmsI90V+/ftWzazs7O+F4EvyqTvBfv34FdqT5WsxuCvjwEwIIIIAAAggggAACCCDQJfD6+hp+nYS34e/fv3ksyTPhTwQQQAABBBCwC9AvbbciJAIIIIAAAnML6Ab/8fGxdy+DhmL12kr38036TpR6Hnp3QQAEEEAAAQQQQAABBBBAAAEEEEAAAQQQQACBggVCX3Cqsq33ZT49PX369KlLQd3Zu7u7P3786AqQYL1Gu/f29gKzm5R+PV3H7KYEZcEuEEAAAQQQQAABBBBAoDCB9/d33fENmt0kgW/fvumTvzycVFhlIDsIIIAAAggkE6BfOhk1O0IAAQQQQKBXQN9WsoSxD8U+PDy4s5sUOd+C7hUmAAIIIIAAAggggAACCCCAAAIIIIAAAgggULxA/xecKgI90KbvOIVfzaVJRFdXV/ae6yi4Vff329tbILb9/X2lPIdvTAUSyU8IIIAAAggggAACCCCAwFICmr/09+/fau8fHx/VgtboVkt/hm+4etOsW0W9hln/9GqMOnD9Eo3Ly0tu1moWFhBAAAEEEEDAE6Bf2gPhTwQQQAABBJYS0Lsmu/oHdMuvMWJNTjam7fn5WW9RcQNrdpN9c3dDlhFAAAEEEEAAAQQQQAABBBBAAAEEEEAAAQRKErBOcKryrA8l6QVd9eNurRDqwlYY/Zv7GTUlRn3lLy8vrcmoV/78+TPxnKt61ywggAACCCCAAAIIIIAAAqsQ0O1b+EZvvlz8+fNHz0jNFz8xI4AAAggggEABAvRLF1CIZAEBBBBAYO0CeumkvtXs5eL8/Pzr16+Hh4fe+sCfeseK3nXiBtCArz4B7a5hGQEEEEAAAQQQQAABBBBAAAEEEEAAAQQQQGCbAsMmOMlIr8xUp/OvX796vdSdrWlO0d+2pcFsvcTr/v6+NwFHR0dK59zzrHqTQQAEEEAAAQQQQAABBBBAIHMBJjhlXkAkDwEEEEAAAQTol6YOIIAAAgggsLiA3inpjRFrNFZDt/aEaeDYG+TVFClNebLHQEgEEEAAAQQQQAABBBBAAAEEEEAAAQQQQACBggUGT3CqLOzDyQqvmU77+/sHBwf6f8SbubWvp6cnfanp8X//LIWhznS962vEviyREwYBBBBAAAEEEEAAAQQQKEyACU6FFSjZQQABBBBAoFQB+qVLLVnyhQACCCCwFoHmDKVPnz5p1lPvKy9vbm70Dk3v89F8u2kt5U46EUAAAQQQQAABBBBAAAEEEEAAAQQQQACBNAIjJzhVidNwsvqd1WftdUYHkq4+bs10+vz5sxZ2d3fd///+/at43P/f3t40tWlQ5PpmlP4xtSlQBPyEAAIIIIAAAggggAACCHgCTHDyQPgTAQQQQAABBHIWoF8659IhbQgggAACxQscHh7qpZReNjXme3JyUr31shqo1fm6GupVYO+rTdW2t7e3vdOivL3wJwIIIIAAAggggAACCCCAAAIIIIAAAggggEDZApMmONU0Dw8P6phWN7R9MlK97fQF9Ziru1yd5nSCT8ckBgQQQAABBBBAAAEEENigABOcNljoZBkBBBBAAIECBOiXLqAQyQICCCCAwBoFfvz4oc8xjU75/v6+XqD55cuX0TGwIQIIIIAAAggggAACCCCAAAIIIIAAAggggECRAnEmONU0z8/PmuakyU56I1e9cqYFfQbq6OhI85ro/p5JmGgRQAABBBBAAAEEEEAAAQQQQAABBBBAAIH8BeiXzr+MSCECCCCAQGECOvl+//795eVlUL702sqrq6vT09NBWxEYAQQQQAABBBBAAAEEEEAAAQQQQAABBBBAYCMCkSc41Wqvr6/q0X56eqr+j/JlJ3V5Hxwc6J1e+l+fbNIrxuvdsYAAAggggAACCCCAAAIIIIAAAggggAACCCCwcQH6pTdeAcg+AggggEBiAU1z0qecHh8fe/erEV69tlJzohjh7bUiAAIIIIAAAggggAACCCCAAAIIIIAAAgggsFmBuSY4NUHVwa35Tvqyk/5pvpP+//v3r4K5c580hWl3d9f7X19q0owmPtPUJGUNAggggAACCCCAAAIIIIAAAggggAACCCCAQECAfukADj8hgAACCCAQReD9/V1znPRPY8HVKLCirQZ8Nc6r11YeHR3t7e1F2ReRIIAAAggggAACCCCAAAIIIIAAAggggAACCBQs8P8As+DrEnQKRCsAAAAASUVORK5CYII="/>
  <p:tag name="POWERPOINTLATEX_PIXELSPEREMHEIGHT#5C6D626F787B6D656E2069626C616E64206B616E206D616E20665C61615C20656E206272612062696C6420617620735C61612064616E612066756E6B74696F6E6572207D5C5C0D0A5C6D626F787B67656E6F6D206174742062726120706C6F747461206E5C616120677261206E69765C61612079746F72207D20" val="183,3333"/>
  <p:tag name="POWERPOINTLATEX_BASELINEOFFSET#5C6D626F787B6D656E2069626C616E64206B616E206D616E20665C61615C20656E206272612062696C6420617620735C61612064616E612066756E6B74696F6E6572207D5C5C0D0A5C6D626F787B67656E6F6D206174742062726120706C6F747461206E5C616120677261206E69765C61612079746F72207D20" val="38"/>
  <p:tag name="POWERPOINTLATEX_REFCOUNTER#5C6D626F787B6D656E2069626C616E64206B616E206D616E20665C61615C20656E206272612062696C6420617620735C61612064616E612066756E6B74696F6E6572207D5C5C0D0A5C6D626F787B67656E6F6D206174742062726120706C6F747461206E5C616120677261206E69765C61612079746F72207D20" val="3"/>
  <p:tag name="POWERPOINTLATEX_CACHECONTENT#5C6D626F787B6D656E2069626C616E64206B616E206D616E20665C61615C20656E206272612062696C6420617620735C61612064616E612066756E6B74696F6E6572207D5C5C0D0A5C6D626F787B67656E6F6D2061747420706C6F747461206E69765C61612079746F72207D20" val="iVBORw0KGgoAAAANSUhEUgAAEaAAAAGFCAIAAACaw3RA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HZ1MiCduwd/fYAEZDGDcCNYRxIhgNYTQCNYTRCNQQ1AhGQ9A7gtUQ1AzmvXY4Hj4+6IZqGmigz/uH0jQUVWcVVQVUNVf4KFP5KS9UPX3pVnEaLNjlBy3ZsnmatGLS+jjHzWRFqCSPtr7Nqm6wF2IOnrC5qioM6qTNmg1Nsy83GJ/qbM1mJx3unI0Lo5SIXVWddpC08Hbf+R2Vg0dvriyv8Ov6f4FYNWOYrlR96GML457EpcPcDHCBk6Xwqi2Z0hSYe3mwNCY+Z15c9CQhIbcG5jUzpVqeqXbtiZXarAen+9UVPsccPGvqYrzYI5uRE5xKJqjViZm1LmgVrPLrgUSvdcugFdS0H0vapFpsycorlWlJiz6uvRw07Faac98R20fRXaDnMZh3K9+g1VerT66DC+lmLZmcbrGvY9WaTNjt/810LTT4kC+1xGLNUjMvTsrHmc6L8tp72kud3DJrHjpZ0LqJNtil6O7StG1leqvsNbcsWVa1lii1tumpCqo6IZc6rUxvhTDuY7f/naKScy2hDUaprqyyMFPHYFyiVrhXYf+qIj3zBOxP/mBd0czW5nKqoPKINeurZiDdZVVl1+TgmvrE7M/fSb496QJqptZ2koSsJJB9tIlXdaWsBis5d/ZRsNVgg3mdzufg3fZms7XARaIzdDDXNr1BYZ95pkuP7uVPytusnurSWXnXE3i3aNU1Z+sK68rv+xXWAJVero9aeivJce3USjJipmg4ncthc0bXdd3gwpKPY06K2PLXCz1lrGJ0f7i8EF58Sy3CfFmQC9XBiiUbzPT8dL50rTPkEupqm5T5OR5g1Syth5h1xCbJaCds7Ty4oKnqEik/XZPuGjdAuib1GkWoptjlwgpvsJc4D3a3+ocelRyiu02riWne9ml9VXcDugvLXF2q07rZd2zNSbf7mpl+LMDR65cZJDM6etWOEeiW6taa3BYYcZRWW5N8GRFI+S4n3XtZ5rStI19y/mabevupFhJmas5WbrY+TnJpc1KESzTqSBqwVNkWVmv7eI5ZmNiqkCz2yObkCU5JRvfZW12yjy0kPTknZ73NkTOwObf7WExa69MMzFS86uoj4Z80QKSKYdIyR+1Zx6q5kHwpoUsPcsIcTHno1uNpXyc8RDONWd5f0Z37nGoBbuVjitCxm56t07/5cckz7tjFWNZ3kbv17bRdvZLTPydmTp9u3GZdMy4fE9XJa87EpFtZNQtPc3mq3EkqmgfN8sEsaG7TjEa9nIJ9MJtal0nnzDdQtR4ULlw5WFkli6e9qu8esVm6jtVOdYlqLaR7kwCnjWEh3Zo3S6VxsJPT0mt9jOTB0/yclI6rSFsRSzVS0lVWVfbnlKqy32c33+4vo0tO/3OybyVXymqw/kzcX8F2HX0wx8d1YNJtqLoKk3dj6kg6Q2uKvS4ki1OKWl3Q7kf3JGcqAKNvp6tLe3Lk2JW1+3412pmNTnavg7r4gnbq4lkwawScziW8OQu69xu7TXlrTVr/yW/jt2I7LmJzPF9oRaz1cVDP/eGW2Go/ahFmzZqSS4ZZI3A9gbeq6/6PeUI0092A7sPxKiZTPYR1wp5UpDVVLS7lpwXS+uhmcguk+1ER6prsY01ydsQIgTRwc99gL+RN5Pvb/YP3tQoDb20Wq1bvLkdvbnPsYvxgDNMhye4z9UnUac186V8edwpsfZBMv0nJt8f6vc3SfuqIvlaYE5683RQl3wf7is20VMsL3BRqRjUn8uDQ/VORm+F3l1tZ0BWY/FZPNw6tNWqzFshJH7vNVjdPsybnWrY8KeSejQ92KuabWzGuDk+qq27MhAnvmvwzq5ri379/f/PmTQ5Zrfzx40e1kDVf//6r1zT3Kl9OfZG/nKW3b9/OXlmo982aZ8+e1R9bC58/f874p3plHY0qYjc3N/VX4xaqiOXfavdmxJINDx48OBbsu3fvmiPF64hVXPn32I6F66uIVWLNWIUrZ8WdO3cKwxnc7MWLF8+fP+/fLBFIs/T48eP+zfq/TVamVehmWZITzP59e7692qKbTLl//363hMSqv+j2YK78q5TVg3VUzr6cjPU5OC4V9RmX3ZvVVA46LsDuXg8fPnz//n13fRJ169at7vpUjC9fvmyuTyRTH967d6+5csRyzricjP1i6XVNmPZmJJv5mPVVNIKQhar+bG586nJa9GTfiCr94IFSveQsK6zPq5b7YFYeDLy7spvjKdgHszs5+OjRo24IzTWhSLPe3P3169dPnjypt0ntkaQdi7CqNQUpRDVXFqatWj98+JBM7D8N0/L2dJCacetZTuObA7WKcc6RDCao+xLHaqeeYJtfJbSqMapXpqY6VrTqbba4MF/1FcAw5q/ZAFVEWVNSDL58+ZJTPiUq9Ua3r3WOdmJVVa0JpDop0m9s5q+q8mDnpGrR+s/xwXz5u1D8f+dXs1LqLxhzX0AlJlfVC73aNrEqgfm3KqvNEtjfJm7oSlkNpgZrVsX9Bbu55baWcxXQ7ArWbVPVVDW/GpeuVA6pKNIwVdVFXVdUvZoqzFx+NjsPhQe65jO0kGgHm6WD7Z5kTz5WbXFOq+qEqs+v7KI32ON2qa+OXVlf1X2/+a6aq2wtaXRKrqAnKSTaqUkY1xmI07nKl+YZXfchq9v4l30c04xYolrFrYpY1cU9p1xN+3yhPybuD/f7bOhbLcJ8mZXT5Ndff+0JPxebuebt2cBXhQL//Oc/j22Zq5I8Mm4+Xqy2nOQBVn3QPODIk6yDjzamfWDthK3NSxY0VS2lay4/Sft1jifMReiEj8OuuQi1zqZtfdzuDfZC54wFzQnes/EkPa5um9LtSxy7GO+JW/VVdR1X3USt76Dm5E2AB/dVp+Xecg1VEfU8IJvvGjxxqG6An3r3u87WCw6SqeMweiGD0j9+/Ni/e/c0ObZ9d0Bgbt3UQ8KO7dWzvpnvq7op1BPng18NVnEph6kDj1UXB8Psrox/HnXVUN0NsiZn2eRD6dRmJ9VmB/NlcGXOhU0/x2yey0nstPdRE2BVkycjesYJjHxk05rzlOl6g7k10wZJZCsyzY+pqWc67mCw/TNZU+kMhjDTBqnsmkTnL6dJq0pYf4SzTeYI5jnBqUfMXulNHgw896RODa21vaLbhe0vui3ADX3spnSBNSMK/DHS5Es3wqnijm2f9Tl3urvk6jHFvmevnq8ypeHYyVgfKGf6rD+jWB9o4YVxtU0KwMGMOxj50I2rn5PRrUo4LWNq5p6sTDE4GIfWyoST1upgpvdHVdXakszHyavWlK7BvsToQpXCkyJ0sPR2E3Jws65A+ZrRdVRPmV/DVzmhyhEm3LKkJcoZPeER+4Pq1k6qyn6xOb7d6AXUGk7kEXHQJnbLcLcpacIOtm7dAKda09+9aUayXlaDTYVfHo4arC5+yywcvBYoz69JthzdObzaM3SZsrGSo7gnOe4sU5eupAA3o3Hwyvra7vtd6qq5eR6VXEE3M+6cZe3UOXpr3tfpXOVO88xabLnkFF4sMq0DjXu+0F/Uk97BK2j3h/sNV/KtFmG+jOjvXXTvVM8Xk32H3Krx6o/xr2rmPDju5sU5FVTtmTsGPU88+7vTdSAnLThhT+XSVDXFrrb8eEpSV4z1Qv9TkmaxaS5fbRFqImxuedM32Au1D14F16U9C0GY9ib/wcurwWg0ozS43HOSqtO6ej1c3U5gd/c51lS90P4yfNlBMv1xK/m2pHpJV3kwqG53+vxhn3Pk6WCYJZk+qNHdIOVksBhngwzd7O7bvyYR7g747CZzXOD9h66+VZt1tXtqsxLSg9ts+jnmYOHvGk6+Ztyp/Y9WZiju3YzpL+6DV/LdAKdaM2LYViu7D34sn0sWmdTO/Z3XfJttsuWxVOfkOb81TUIU3a5wf9E9mPubWNlN6QJrxtWwBz27p0POgoNbNlemjTzY0iS08jMoqcgJ3ppCc1BvjjvFzeRk+eBxF1h58Aq5FbdjH1Oblcew/IZ+qq/Eqpu/CaGk4JVc6hyL9mA7omrt0s1UtZZcSqVIpBCWlIqU4WyWjY/1UvJVt5x3a6du8k9ak/LTPcoO1nTP1pNYRm9ckvUpSKPDP3XHY4+NVZWnSp6zfX8XorxXf04cDu47U1V52QpEm9jN6/6MPtYGdcOZfM1gD+dYWVKDTZ4XPQGqwY6Vw5nWn3PV0JOPJ311ZufwCs/QmQrDmoMt772kDUqR6C9U+Tbb9FzmpCIqv6PS46aT0K0K+jsJPZg7+Kpb5PqbvCrJO7vvlyR3S8XCa0quoKctb9qpaT3XEJrTucqFhU/e6nAlp/BFIpaDnvN8ob9guz/c77Ohb7UIc2RWz5VCnpvMccTrDPNY1dq88spyzLtbZmWyqblliWEq/NR+PXcRp7pqOxYZJ+wxmYPrNVUtlissP26AdGu/c26AXGERap1E2/q4gxvsJeC53umW89aaFPuT7qnmrlf3+jph5hQ4GKWDG7fiUP6x5yRVp3UZe7gudbuv5P5AuijdtMy05tggmYOFuXxlT3+4TkiyIGfNQZCs73bRJ7l9UR99yYWDaSzH7N+ypJZLYpMjUe2/usm32aawysr0s/nSpTbrls+e2qy/hAx+23N3ohWNxOH8UjTVFfGl6vCmybhTwASnpuHh5f7iXtLAHA737LVpngfPqHEbpDB1J/X2xDcnQLryoYhVdsy/We42nN0QJqy71dRd3v6iO65srGGvbkoXWDOuhj3IlXxpRbjwXO45MXMOJti0oLmMzLlQxTb/Zjl964Sfc63klEzEJjwrDya/XtlCWOzjmT34nlw4loSq11tnTStfjnUgkhG11eDCuJspJQVP1drN1vmq1pSNwkup5Hi2TA7mBM9eKSHNcpWveopECmS1S7dcdWunbvJPWpPy0z3KDtYcO21Pwhmx8bGMa5KmVIwIedwuPfduEtVUYicFq6o8iaveOKWxWQBay+WX1nWAUy3MV1W20rjkR21it3j0Z3TO6+4uy6wp6eQcKzxqsGXyKEdRgx0rhDOt7+kfLpbp53cOr+0MnakwrDzYU3M5lUmKdxqdtErpgubfLJfcAJnw7odOQrca6e8krLwQnhm9pL0FUtgz6Sn8KecJdkP3/RLhFsLyH+N5ZlaO2L0nE48JbPpaeATRtnZxOlf5daz0zrq+5BSeNQI9gZ/5fKH/LEjC3R/uJ9rKt1qEyXMqpMdOzAwYmvxwVxvgQeSDI5h7KqtcjuVqK/nSfDAa0mRiLp3yWCHrq4GAgxduE1619eSpE7YHp/tVuHpyv1mEruRR5rWVHzdAmoW8Wj7zBsi1FaFurbKhNfu4wV4Cnpa68MZO7mnkblVufGWX7sCVNPdpyg8GlZU9Iw26F+PdU698Tc9Jqk7rMvZwHczKbgiTr0k9OVhuVzJIZjCe/RsUdrEinF50zr6cX8mvY1VTT1b2R6P17eQZWhJgSaa34nnSx5z78SmJSbVN9wlU1pSfETlWT413UsyPbaw26+bmVKfAQfNT+28pLd1SNHg5nERNeEVcXmK7mFOtGXdqm+A07N9f3NNgDAcxzxaFD0cPnmYlK1OkytvOU5MYt9StJdEo3EZN3c2C/qJbCLvCzbopXWDNuBr2oF7ypRnhNGAHNzu2Mp2e7NIMYarlnO8TJvNY/Ov1U0X71HCSzDoOoxcClQv1mdr+5O+Irm36NOUUOURhDaxq7arOXbXO1/gm33NrqafYt2qnbtpPXVNYzHqitM6vZjr3B3lLquhV3btRVQ7m6fkbpDT2nCYmOPXgjPhKm9gtsf1t4qavlNVg3eyefI0abERFdM4uM11FnlQwpuocXs8Zek6Ob33f5LJ7kiXnl7p0hUW9dWWd6vekSO7jvt+lrpqbZ02qkZPkJ9xYOzUh5mWDcjpX/s0za7HlklN4sci0DjTJ84X+sj1fR8j94X75yb/VIkxL2qqW63Nz2qNceWi1ar3QM38sHdeSIVl1UCctTD6SZDBnnbCDRM0NNFVNjSxfT/nxlKRblfU/JWkVlWMfr6cIHRPYxPo93WAvAZ/v3uzgcO1jvb7uCViypuckVad1AXu4LnW7LzXkYIld1SCZwdj2bJAO9iSP13OW9RzlpK+6hWSBNSWZflIqDm6cGuCkkZYjEp4TaqoHoweTUK9Um3Vzp6c2q93OXEhBna+tnPyK+FJ1eDNrxp3aJjg1DQ8v9xf3SdqVwwceWjv3BKf6HM6BJkxm2oY56m41dbe89BfdOn83t9BN6QJrxtWwB22TL80Ij5jKkmAzS2GqszLhLFaZNEGaCEsuT/sActrqMfdEzsmLkkEwpx5C1dotnItVrSkMU90my2neP7WpOjdbtVM37aeumaO5b1Yjl1q+VL+/pCVKsTk1m0ZvX95+qSpHIw/umNLYcyKY4NSDM+IrbWK3QPa3iVN1VrvHHVxzToeqVTbUYIPaozdQg7UK29wfp+pYjs7x7Dh553D3Z+jcpWIT4U+by+5JnnMKn7RvfydhE2VvdCRbV9bl103NI279vt+lrpqbpbTkCrppPsfytDXYqff0Wima47Zh6xD7++h0rvK0eWYttlxyCi8WmdaBpn2+0H/ipBqZqhvv/nA/9dzfahEmEU5b1jof83HCoXuTRHLrgbSEe2Y31SlNx3Wqmqo6+kxXbXWEBxecsINEzQ00VU2NLO++/HhK0qon83HaGyC7L0KtU2ZbH6dt77plqWTN5DfY+7Mg12V51jzhfOZclZQkoXUxXiLTs03PSapO67r1cF3qdl/J/YFUnt20zLRm3M3e/nOt9e05HexkU8nYsNYRez7OxNgfbEmm98T5pK9yrFz1TFvDJ7SEuWQq1GbdEtVTm51UQko2nrb/NtMV8aXq8GbWjDsp/pk8aIZimcAxge/fv+ds/Pj3348fP45tdmx9ao1Hjx6lt3rr1q1j21hPgMBJAl++fHnz5k1Oypubm5N2TKOVkzF/OSudkifRHdv4w4cPVfV4al4kwGRHMiJPRu/cuXMs/PL1ValINL7+/VeFf//+/WR36uFJDlEeGVueL5AMTdF6//59/j01tFw1peNbfpo/fPgwByo8Su5kpejevn27+rf7Ud1SKHlVm6kqryq7JZbAzgTUYDvLUMmZRCC3iQ6GkxuUB9fPdzHiDD0IvqeV7knuKTelpVzAfb+m1XoanWasCpe1U4VQO97M6bzjzF0gae4PL4C82CG0CGdSP3jwoPmgJM8m8hzMk4gzVZu757I9pNWaDAvJM6Pmtz3Lnz9/zgPr7DJiDEmCzQOm6iFmsrjnKAt/5YQtB9dUda2Un66JNScJKEIncW13463c60hDX40XHTEaKrmThj5DlTJwpfABQfmolWPjVXLEehyLvuJ2T5Arj3l13mUEV90/7wfJ6fD8+fNnz571b+bbYwJVh7Ya+Tnioib+/xuG+/dfYV13LCbWb1TgCp9jLtONMcFpo2fEhaOdOj3d1kxK/nv8/NdU6xm/UlXuqa8TufQU01/M0Or8m4H19+7du3CMHZ7ArgXSYFR9rJyJOStbp2R15VadjNWJqS81a3HIZUZy4WANmeOmkkwuVJVkerapJ2XHrNmxp8BTtKpyVU1gq0aO1o1v80xP0RrR8uZWUWqSKpyqiKa4dj+6B7SnQnXBtKgqL4jv0AQInCmgBjsT0O4EZhVwhs7Ku4bA3ZNcQy6Iw8IC7vstDD7r4bRTs/KuP3Cn8/rzaOUxTB3i/vDK86g8elqEcqt6y9SiGRqbpxh5LJKHIPlVbM/XapxJFt69exfhBJXZSuWzm5qHrsYF1j/CWA8gqbZpDiPJo9L85SFpRpKs/6mTE7aZy/3Lmqquj/LTNbHmJAFF6CQuG88tUNfzzfGiOWg1aiUL9QiT6leYRwyIao5aSW+hHq9SD7WqDrH+/sPceSH8KxGoOtg54+pxYs3TLSdazrJcHK3qlwK2njU9D6GStLqW+/uC5n8D40dUdFsnEv9+gZ4ilPKTfasxmSk5KUUpQiNGePZHYE/fmuC0p9yUFgIECBAgQIAAAQIECBAgQIAAAQIECBAgQIAAAQIECBAgQIAAAQIECBAgQIAAAQIECBAgQIAAAQIbE/jXxuIrugQI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CoG2WAAAIABJREFU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P69o7RICgECBAgQIECAAAECBAgQIECAAIHrFXj37t3Hjx8/ffr048ePr1+/BuKnn366ffv2zz//fPfu3V9++eXBgwfXqyPlBAgQIECAAAECBAgQIECAAAECBAgQIECAAAECBAgQIECAwIoF/vnXX3+tOHqiRoAAAQIECBAgQIAAAQIECBAgQIBAn8CHDx9evnyZqU19G/3fd7///vvTp0/v3Lnzfyv8T4AAAQIECBAgQIAAAQIECBAgQIAAAQIECBAgQIAAAQIECBC4vIAJTpfPAzEgQIAAAQIECBAgQIAAAQIECBAgMELg8+fPz58/L5za1Aw/05z++OOPW7duNVdaJkCAAAECBAgQIECAAAECBAgQIECAAAECBAgQIECAAAECBAhcSsAEp0vJOy4BAgQIECBAgAABAgQIECBAgACB8QIvXrzI7KbR+//000+ZGXXv3r3RIdiRAAECBAgQIECAAAECBAgQIECAAAECBAgQIECAAAECBAgQIDCVgAlOU0kKhwABAgQIECBAgMAsAt+/f//27duPHz++fv1aLeTfLGdAsxHJs4gLlAABAgQIbEHg4cOH79+/b8Y0E5YePXp09+7d+/fv//zzz9XbmaqORHoONzc3nz59au2S3fMep2fPnjXDsUyAAAECBAgQIECAAAECBAgQIECAAAECBAgQIECAAAECBAgQWF7ABKflzR2RAAECBAgQIECAwP8Ejs1cylymeiJTlo9h/fnnnw8ePDj2rfUECBAgQIDAjgXSB8jLl+oEZlJT5imVdAzS/Xjz5k02bvYxXr169fjx4zo0CwQIECBAgAABAgQIECBAgAABAgQIECBAgAABAgQIECBAgACB5QVMcFre3BEJECBAgAABAgSuVCDDjut3MZ1PYILT+YZCIECAAAECWxTIZKRMUqpjPuIVTJnmlHc9NadI6VfUnhYIECBAgAABAgQIECBAgAABAgQIECBAgAABAgQIECBAgACBiwiY4HQRdgclQIAAAQIECBC4RoF//vOfEybbQOQJMQVFgAABAgS2IvD69esnT57UsX379u3Dhw/rjyctZMf379/Xu2Qa9q1bt+qPFggQIECAAAECBAgQIECAAAECBAgQIECAAAECBAgQIECAAAECSwqY4LSktmMRIECAAAECBAhctYAJTled/RJPgACBxQW+fPny9evXHz9+/PTTTz///POdO3cWj4IDTi+QOUjJ0yrcp0+fvnjx4pxj3Lt37+bmpgrht99+e/fu3Tmh2ZcAAQIECBAgQIAAAQIECBAgQIAAAQIECBAgQIAAAQIECBAgMFrgX6P3tCMBAgQIECBAgAABAgQIECBAgMDaBL5///7s2bNMg/nPf/7z66+/Pnr0KP9mOROczpwMs7aUXmF8krP17KbMWzs/Q//444+aMW9z+vz5c/3RAgECBAgQIECAAAECBAgQIECAAAECBAgQIECAAAECBAgQIEBgSQETnJbUdiwCBAgQIECAAAECBAgQIECAwIwCHz58yMuaXr58WU+DqQ+Wtzk9f/48E59MYqlNNreQnK3jnNysl0cvPHjw4O7du/XuzflO9UoLBAgQIECAAAECBAgQIECAAAECBAgQIECAAAECBAgQIECAAIEFBExwWgDZIQgQIECAAAECBAgQIECAAAECswu8fv06L2vqTm1qHjjf3r9//927d82Vljch0Mq13377bZJo5x1fdTh5iVO9bIEAAQIECBAgQIAAAQIECBAgQIAAAQIECBAgQIAAAQIECBAgsKSACU5LajsWAQIECBAgQIDAVQv89X9/3/7+++9///vnn3++ffv26dOnzZcnXLWRxBMgQIDAWIG8u+nJkyeFe2dOi/c4FVqtZ7P0GerI5D1dd+7cqT+es9CaKNWaRnVOyPYlQIAAAQIECBAgQIAAAQIECBAgQIAAAQIECBAgQIAAAQIECJQLmOBUbmVLAgQIECBAgAABAtMI3Pr7L+OSHzx48PDhwxcvXmSUeSY9ZabTNAcQCgECBAhcn0DzPTwlqf/9999LNrPNegRubm7qyEw4Nbo1UerTp0/1USwQIECAAAECBAgQIECAAAECBAgQIECAAAECBAgQIECAAAECBBYTMMFpMWoHIkCAAAECBAgQINAnkElPmen06tWrvo18R4AAAQIEDgmkBfnx48ehb46uy2yZvPTp6Ne+WJ/A169f60jdvn27Xj5/4aeffqoDObUg1TtaIECAAAECBAgQIECAAAECBAgQIECAAAECBAgQIECAAAECBAicI2CC0zl69iVAgAABAgQIECAwscDjx49/+eWXiQMVHAECBAjsXeDNmzcjkvj+/fsRe9llDQLNKUnnx6c5Xao5jer8kIVAgAABAgQIECBAgAABAgQIECBAgAABAgQIECBAgAABAgQIECgUMMGpEMpmBAgQIECAAAECBBYS+P333xc6ksMQIECAwC4Evn//Pm5SysePH3cBIBEECBAgQIAAAQIECBAgQIAAAQIECBAgQIAAAQIECBAgQIAAAQKbFzDBafNZKAEECBAgQIAAAQI7E/AGp51lqOQQIEBgboFxs5sSq9E7zp0i4R8UaL616cePHwe3Gbfy27dv9Y4///xzvWyBAAECBAgQIECAAAECBAgQIECAAAECBAgQIECAAAECBAgQILCYwL8XO5IDESBAgAABApsTePbsWR3nzLh48OBB/XG7C7tM1HazQ8wPCty6devgeiu3IrDLemaXidpKiRJPAoMCzdkpgxvbYLsCt2/fruc1TZvpdbDBMcFpuyWkGXMNd1PDMgECBAgQIECAAAECBAgQIECAAAECBAgQIECAAAECBAhsQsAEp01kk0gSIECAAIHLCLx8+bI+cEY97mOC0y4TVWeThd0IZGyxt2psNzd3Wc/sMlHbLWNiTqAlkHkvrTWFH5tvBCrcxWYXFLh7927dPbi5uZkqJp8/f24GlaM0P1reqICGe6MZJ9oECBAgQIAAAQIECBAgQIAAAQIECBAgQIAAAQIECBC4ZoF/XXPipZ0AAQIECBDoEfj+/XvPtxv9apeJ2mheiHa/gBHn/T5r/naX9cwuE7XmUiRuBE4VuHfv3qm7VNt7V884t0vt9fvvv9eHzkynqSrnjx8/1sFmYR8/atBM0RUuT1U2rpBOkgkQIECAAAECBAgQIECAAAECBAgQIECAAAECBAgQIEDgggImOF0Q36EJECBAgMCqBb59+7bq+I2K3C4TNUrCTgQIzCWwy3pml4maqwQIl8CFBH755ZcRR3706NGIvexyKYHW1KO3b99OEpNmOL/99tskYQrksgIa7sv6OzoBAgQIECBAgAABAgQIECBAgAABAgQIECBAgAABAgQIjBMwwWmcm70IECBAgMD+BX78+LG/RO4yUfvLJikisGmBXdYzu0zUpouZyBPoCjx9+rS7cnCN2SyDRGvboJnRz58/Pz96Hz58uLm5qcOZJMw6NAuXEtBwX0recQkQIECAAAECBAgQIECAAAECBAgQIECAAAECBAgQIEDgHAETnM7Rsy8BAgQIENizwC5/9nuXidpzKZQ2AhsU2GU9s8tEbbBwiTKBPoG82+fUlzj9/vvvd+7c6QvUd+sTyASkn376qYpXJrE8e/bszDg+efKkDiET3u7du1d/tLBdAQ33dvNOzAkQIECAAAECBAgQIECAAAECBAgQIECAAAECBAgQIHDNAiY4XXPuSzsBAgQIEOgT2OXPfu8yUX256DsCBBYX2GU9s8tELV40HJDA7AJv376tp74MHuzu3buvX78e3MwGaxO4devWH3/8Ucfq5cuX5+Rj5sV9/fq1Du3Nmzf1soVNC2i4N519Ik+AAAECBAgQIECAAAECBAgQIECAAAECBAgQIECAAIGrFTDB6WqzXsIJECBAgMCAwKdPnwa22ODXu0zUBvNBlAnsWWCX9cwuE7XnUiht1yqQqS85W0vmOGV208ePH6/VafPpfvz4cV61VCcjr2B68eJF/bFw4fv375nd1CwGf/75Z4pQ4e42W7mAhnvlGSR6BAgQIECAAAECBAgQIECAAAECBAgQIECAAAECBAgQIHBQwASngyxWEiBAgAABAv9o/pr7bjh2majd5I6EENiHwC7rmV0mah/lTSoItATu3LmTE7Y5+6W1QT4+ffr08+fPprJ0ZTa05t27d7/88ksd4efPn9+7dy8r6zU9C5nalAlRP//8c3N206tXrzLfqWcvX21LQMO9rfwSWwIECBAgQIAAAQIECBAgQIAAAQIECBAgQIAAAQIECBCoBP4NggABAgQIECBwUGCXo+J2maiD2WclAQKXEthlPbPLRF2qhDgugbkFMnMpE12+fPny5s2bzGDJ+fvjx4+81ikTWh49evT777+b2jR3FiwT/ocPH5qvYLq5uUn+JqPzb97Qdf/+/Szfvn072Z0ZTd++fUtJyDYpEvlrxfCPP/7IW6FaK33ctICGe9PZJ/IECBAgQIAAAQIECBAgQIAAAQIECBAgQIAAAQIECBC4WgETnK426yWcAAECBAgMCGQE5MAWG/x6l4naYD6IMoE9C+yyntllovZcCqWNwD/+kVc55S09JPYtkDlOyeW8vqlOZiazZWJb/XFwIZOgMt8pb3+DCEXgAAAgAElEQVQa3NIG2xLQcG8rv8SWAAECBAgQIECAAAECBAgQIECAAAECBAgQIECAAAECBCqBf4EgQIAAAQIECHQF8kPv3ZVbX7PLRG09U8SfwM4EdlnP7DJROyt4kkOAwNUKPHv27NOnT7/88ssIgbzOK+/5MbtpBN3Kd9FwrzyDRI8AAQIECBAgQIAAAQIECBAgQIAAAQIECBAgQIAAAQIEjgmY4HRMxnoCBAgQIHDVAhkoub/07zJR+8smKSKwaYFd1jO7TNSmi5nIEyBAoCmQGUp5lVPq6sJpTnlrU6Y2ffv27fXr17du3WoGZXkfAhrufeSjVBAgQIAAAQIECBAgQIAAAQIECBAgQIAAAQIECBAgQOAKBf59hWmWZAIECBAgQGBQ4OPHj4PbbG6DXSZqc7kgwgT2LbDLemaXidp3OZQ6AgSuUKCa5pSEv3v3LvV2prj8+PEjs5jyb2Y0/fzzz7dv384MqPx5ZdPui4eGe/dZLIEECBAgQIAAAQIECBAgQIAAAQIECBAgQIAAAQIECBDYq4AJTnvNWekiQIAAAQJnCexyVNwuE3VWNtuZAIGpBXZZz+wyUVPnvPAIECCwFoGHf/+tJTbicQkBDfcl1B2TAAECBAgQIECAAAECBAgQIECAAAECBAgQIECAAAECBCYQ+NcEYQiCAAECBAgQ2JfA9+/fb25u9pWmf+wyUTvLI8khsHWBXdYzu0zU1kua+BMgQIAAgWMCGu5jMtYTIECAAAECBAgQIECAAAECBAgQIECAAAECBAgQIECAwPoFTHBafx6JIQECBAgQWFpgl7/5vctELV0yHI8AgV6BXdYzu0xUbzb6kgABAgQIbFhAw73hzBN1AgQIECBAgAABAgQIECBAgAABAgQIECBAgAABAgQIXL2ACU5XXwQAECBAgACBjsAuR8XtMlGdrLOCAIFLCuyyntlloi5ZShybAAECBAjMKaDhnlNX2AQIECBAgAABAgQIECBAgAABAgQIECBAgAABAgQIECAwr4AJTvP6Cp0AAQIECGxR4O3bt1uMdn+cd5mo/iT7lgCBhQV2Wc/sMlELFwyHI0CAAAECiwlouBejdiACBAgQIECAAAECBAgQIECAAAECBAgQIECAAAECBAgQmFzABKfJSQVIgAABAgS2LfDhw4cfP35sOw2d2O8yUZ1UWkGAwCUFdlnP7DJRlywljk2AAAECBOYU0HDPqStsAgQIECBAgAABAgQIECBAgAABAgQIECBAgAABAgQIEJhdwASn2YkdgAABAgQIbEvgzZs324pwSWx3maiShNuGAIHFBHZZz+wyUYsVCQciQIAAAQILC2i4FwZ3OAIECBAgQIAAAQIECBAgQIAAAQIECBAgQIAAAQIECBCYVsAEp2k9hUaAAAECBLYt8P379/fv3287DZ3Y7zJRnVRaQYDAJQV2Wc/sMlGXLCWOTYAAAQIE5hTQcM+pK2wCBAgQIECAAAECBAgQIECAAAECBAgQIECAAAECBAgQWELABKcllB2DAAECBAhsReCPP/7YSlTL47nLRJUn35YECCwgsMt6ZpeJWqAwOAQBAgQIELiIgIb7IuwOSoAAAQIECBAgQIAAAQIECBAgQIAAAQIECBAgQIAAAQITCpjgNCGmoAgQIECAwLYF8pvfL1++3HYaOrHfZaI6qbSCAIFLCuyyntlloi5ZShybAAECBAjMKaDhnlNX2AQIECBAgAABAgQIECBAgAABAgQIECBAgAABAgQIECCwkIAJTgtBOwwBAgQIEFi/wPPnz9cfyVNjuMtEnYpgewIEZhXYZT2zy0TNWgwEToAAAQIELiig4b4gvkMTIECAAAECBAgQIECAAAECBAgQIECAAAECBAgQIECAwFQCJjhNJSkcAgQIECCwbYEvX768efNm22noxH6Xieqk0goCBC4psMt6ZpeJumQpcWwCBAgQIDCngIZ7Tl1hEyBAgAABAgQIECBAgAABAgQIECBAgAABAgQIECBAgMByAiY4LWftSAQIECBAYM0Cjx49WnP0xsVtl4kaR2EvAgRmEthlPbPLRM1UAARLgAABAgQuLqDhvngWiAABAgQIECBAgAABAgQIECBAgAABAgQIECBAgAABAgQITCJggtMkjAIhQIAAAQLbFnj27NnNzc2209CJ/S4T1UmlFQQIXFJgl/XMLhN1yVLi2AQIECBAYE4BDfecusImQIAAAQIECBAgQIAAAQIECBAgQIAAAQIECBAgQIAAgUUFTHBalNvBCBAgQIDACgU+fPjw8uXLFUbsnCjtMlHngNiXAIHJBXZZz+wyUZNnvQAJECBAgMBKBDTcK8kI0SBAgAABAgQIECBAgAABAgQIECBAgAABAgQIECBAgACBSQRMcJqEUSAECBAgQGCrAhkS9+uvv2419kfivctEHUmr1QQIXEZgl/XMLhN1mfLhqAQIECBAYH4BDff8xo5AgAABAgQIECBAgAABAgQIECBAgAABAgQIECBAgAABAosK/HvRoy17sC9fvnz8++/r168/fvzIvzn+z3///fbbb48ePbp169ayMXI0AgQIECCwLoFdDonbZaLWVW7EhsDVC+yyntlloq6+qAIgQIAAgd0KaLh3m7USRoAAAQIECBAgQIAAAQIECBAgQIAAAQIECBAgQIAAgSsW2OEEp8xrevPmzfv376sZTa3Mzcr8Zd7TkydPXr169fjx49YGi31MPG9ubj59+lRFKVOwvn37ln8TgZ9++in/3r59u5qOdffu3Szcv3/fjKzFcmc9B/r+/XsKSYpKykkWmuWkKiopJykwVQmpisqdO3fWE38xIbADgYwbq6rr+gRsVtf1OVidhr/88suG6urXr1+nNdxBHjWTsMtENRNomcAWBXbWn9llPbPLRI07WXbc7o8DsRcBAmsWUGWtOXdmjZuG+yDvzvqcB9NoJQECBAgQIECAAAECBAgQIECAAAECBAgQIECAAAECBPYtcIEJTnnYXA0Nz6yMjAufcCD458+fnz9/nslLhXmWUd0Zs54xAYXbT7LZu3fvEsO3b99Wc5kOhll9lX8zp6W5QaavZOh83j1179695voLLmeaVj3iP7Gtcjb/Zrla//vvv7948WJcDFNUYnVsDlhzUkHmFURmTxN7Mkopk/SS/FYZaEkGOX9ZmZKc7atvc2alkAQkfxOeX61DT/LxguUn8U+xqf9itVj5ScFODZAsS+bmr54qkyhVtWI9Yy3RW38mTlISVhhIVVefdA7WqUgOJuNyGj58+LBeubaFlMPUz3W9sbbojYvPLhM1jmKdeyWDqhqvrvqaHYY0Z/n4xx9/jJh8npBLOgyZK556Nb2pxSr8dWbEkrHaX39ml/XMLhN1ajnffbt/Ksiat7/gFcSmr0Bzph9sf7MyPxCznjsMay5764mbKms9eXGRmGi4u+z763N20zjY/OWW+LNnz7o79qzJjfTqMip3qKortWycK6bc08il02+//fbgwYOe3X1FgAABAgQIECBAgAABAgQIECBAgAABAgQIECBAgACBOQRmn+CUZ6WZoFKNEc/QmWoyRjclGWyaR6fVvyPG1uQpb57jjhionaE8eXB76gPgbvwH18Qhx8rf4JY9G+R5c/5evnyZOGdgev7mm74y+OD8WFa24l+4WXOvHDpp7J9XkGCrkANS71s9gA/LmicV1LE9uJAxGSkkI0pyM7TI/F3W/lfYMhwhIMuPSFh/+QnO3+fT/6/8ZFJK/kaMrW/6H1tO5qZUJ3NTEx7b5u9y3Z6xlvM9sTKy5BjatOtTdKvTp6phxgWefZPR+cvulzoHe2Ke8XBJYxrNnm0299UuE7WhXIh/a6pScwh1zoieeu+cZGZ0b+aLpmrtOWHzVfVt6vzqrMwR02GoZgJvt8NwjtsC++6mP9O02mU9s8tENXNtcPka2v1BhPVssP4riLpBqdHWcAXa3wr33ISpU5FGvF62sGYBVdaac2eZuGm4W8776HMmW5tXT1W9XU03qte3En7mxxwxvyuR2wJVu9YKLQfNmlw9ZYMsPH36NHcP5rv/3Dq6jwQIECBAgAABAgQIECBAgAABAgQIECBAgAABAgQIEPjnX3/9NYdCnjFnFGn/e4p6jpsR4eXvvsgLgo4N1K5mBWTqVAYe5eeWc8QEm4GwrUP/97//ne+3/DP6NtGrHg+3jnv+xzkeM2fQzH/+85/z41aFkNk15e/IilUen3czaERkctzgzJetI6LUv0uUMq1rpnKS8p9CuMBEvqRxB+UnXCk/+Zuq/ExVCSyZj/3FdZffZhpqMj2DeOZIXWapZfzQxadSnD/8KwnJ31REaaPPr5d2maiphJcJJ2PdDg6MG3f0V69eDc4yrSaNj+5ktiL2d33/+4jZ9a1w5viYWA1WSn/++efy05h7Erub/kwzjbusZ3aZqGauDS5fQ7s/iLCeDXZwBRHMNCiLXYGmAOfORv22jTOz8vymJDk42GCdGcnW7uf3q1MNnt+BqbOgWsi/uft0fv+2ldh8VGV1TTa6ppqRmMin+FXFJpdXJR1RDXcrx3fT55zwYir3HErqn2yT248tz8GPJZdpg4HYgAABAgQIECBAgAABAgQIECBAgAABAgQIECBAgAABAiUCE09wqn5MNI9Uzx8pkthXo/kzTujY70TmcAcnLB17Y8axcaLZPjMQSrxO2ibjDzKrZHCgT95blUHe+cuwhmoWVjXKIXNdMtVncPxulAI+OBq4POYXGV4WqydPnkw+vSeFJzjHyk+5yaxbZlhGykn/KZOyUb/lrConSVQ1MiZo+UsxS2nJQk9UJy8qB4+1p/KTEYqZP3kwmYUr5xhzY5pTIX75ZjmVUlfUr3bp7piTLlV0zsFU0fFv1tV/n39fs2/JzMzsmFFBi01FyDjIxCoNSlVF9NcP3VQvsGZE47vLRC1APeshJhyTl3j2j5xLE5MWs+dsHZ3SnODpMCx2ehbG81jHtbn7+aPSm6Gds7yb/swu65ldJmp0cd1ruz8aZA077ukKYpkr0Fw+//rrr1Pl3flNybjh8ufEP13cMy/z82MWc3SPc9WQ3Dknaa1991plKTN1Rh8sMxru2qe7sJs+Z5W0CS+mcjnTP8HpzFuvI67fu9lnDQECBAgQIECAAAECBAgQIECAAAECBAgQIECAAAECBIYF8ganqf4yGWD4eKO2yDPabiQ/ffqUgeat8DKcKCNduhtnTYbMtjZufjy4y+iViUOe+zbD7y5Xs02OxbZ56KR0MLQMzC0JqhnsseW8z6ob29FrkiPHDlStT7SzzcHwQ5SEJ+MikM3yl13yb2KYeV/Zq1sAuuFkmwzY6o/Dpb5NxDLhoRvnek0in9MqyS+MYWRysgyGOSvIzspPMMv9m9kUh5yVdVY2FxJmsjVluCrY1V4p2PmY0j54sldBJfAconlEy+MEcso0c6e5nLxINlU1T0ngObOOZXoz2IxgKw+z5LjHtpmvUW4m55zlCB+L/LH1u0zUscRuZX1JW1xeTlINHkx4zprB6jExyTmYUyxbppOQf7N8UvSy+7g6/2Ccz19ZUqXM2qYXJmFn/Zld1jO7TFRh+WxttuN2v5XSbX3c2RVEmp65K+eEX962Dm55fmyXr2TO7073XzUPoh3bIH2PCc++HVdZykxdhA6WmeV96vgULoy4lDv/1NhZn7MCOelqpT93UmP0IB8sVDl6srK671rdYkrtmjJ57EAXyfeeRPmKAAECBAgQIECAAAECBAgQIECAAAECBAgQIECAAIFdCvxjklRlCPjgE9lskMGm2TJPTKvBKPk3y3k+nUewPU9Pq6eq2b057CbLraetGQNaPYs9lqL+QaITjmcd1Ehajo3fPRb5rE/q+pMQkBy6J4TCr3Kglu05H5PpPccNe7fkVEWlmd09ISTJJSOT+h/z94Q/01cp/JHpgU2iRhSSOrZh6S8tGZRQnYb1LlMt7LL8nJoX8e9mbjWvqaSqSdYcHHrSCjNnSkloU+XsLsM52PScf/YNVkrJu8Iq7hz2klLUKlQLfxwxOmqXiTonl9ewb7cdP6cgHaxvU6keO0rW193LYxqpVBPCwfP9YFTnayKPxfDY+v6mvIr8ApXJsehl/S77M7usZ3aZqJ6Seeyrg/XAbtr9Y6nexPpdXkHMegXavR9ysEUrXHl+U7J8JXP+xexgj71Qr7VZ6pmpTrp9V1nKTF1yDpaZ5X3q+BQujLiUO+fU2GWfswI5dplTmBHNzXrane4dyFxo5BKpmykHa57Co3RDs4YAAQIECBAgQIAAAQIECBAgQIAAAQIECBAgQIAAAQIjBM6d4JRnzHmq3XzS2V0+9tC0Fd2Mahp8hF/NlumO5ul5iFsfpRux5pqDj3XrfcsXus+Mm0fJcpWE8gBbWw4SHRwZ3Aqk/+Niw8ti3sLJxySwP3oHvx0shAm5pJAcDHzylSnA/SMYzs/EKs4Jp+dA+er8oWxdHOWnWwmEekQNE8mSUXfmOHULYcmaNF7dmQPJqanOvsG6+vzmYDCZJXHoVsJLrhkxKm6XiRrMypVv0NPQjChO3XPwWBOfsXenVq2pV4+F1orquHp78pzqVlOteObjHE15YUL22p/ZZT2zy0QVFtRqs2to908CWdvGriBOzZHUwN0WYfSa85uS5SuZnNSnorW2L7nUGkF6cLJK69CDH6+hylJm6tJ1sMws71PHp3BhxKXcYMk/tsFe+5xVeie8mDp227N1BdRz36O15bHCkFb7WGZZT4AAAQIECBAgQIAAAQIECBAgQIAAAQIECBAgQIAAgfMF/nXsaWXJ+s+fP2dQyPv373s2zkDVbPbw4cOebaqv7ty58+LFizwl7RnN+ebNm2z266+/1qHluWwedT979qxeM27h69ev43as9/r+/fu9e/cSw3pNdyEjcV+/ft1dX74mRAfnBdUhPHny5EyN27dvZ4BF/pIR+UsWT/i4vY5nHB49elR/zEKeo2ccTxLYXFm4/O7du+6skta+z58///DhQ2vl8h+TwBTgHz9+HDx02IPw+PHjg9+eujLhpGAnzIM7Jg6JyTjwgwFWK3dcflLMehJefZW6rlUJZIhJKoeSOrAVeOq6TF4aHHiX/E34rX197Bf48uXL/fv3b25umpulDsn5MtXZN1hX59ApKg8ePGjGwTKBLQqkNU9FVP1N222oelbdfmaOleoxbfqpVWvq1dTk2Tfx7KdOE5l0TVUh9B9ro9/uvj+z0XwR7YMC2v2DLKtaueMriJmuQCOWi/Q5rtNXVTCuMzKqrOvMd6k+JrD7Pmd9GfW/O7B3705eseeKqXk9lUMcu++RBqu55bEcyfqXL1/2fOsrAgQIECBAgAABAgQIECBAgAABAgQIECBAgAABAgQInCsweo5U/zSbRCsPZUf/pmPhb0aedIj+h8TdNwacJJOU9oefbyd80cog/rGf7TwpUa2NM/Emc8kS8uCMi2ahPPjGqmg3t5kKZzBiOVBS0UrXkh/7C3Z+o3emyPT/+m9iNdNxm8HuoPyk0PbXaRmY0izY+Xh+ecsRm2EeXM6BmtSWBwW6dcWZTcCxI6baP5hlzZUZYHR+OTkWgZPWN2N1bPlglX7SURbe+FhCmus3l6iFDUcfLtVXuivhbWoPLtcn48GeVU7eqXpT/S1jHc/LnqE5eh2TYwvnv3ZjRBZfc3+my3Usa5rrN1fPNCN/bHlDidLud8vtVtbs4ApisSvQWNUtb7fMHzuRq/VTNSWJQxWNNNb5q+4e9DcZ/RGrvk0IuQuRTkUSmPAnLL0JLfFM4CUN7sGoJn8TvfRektgENUn0utlX944mTHuCSoQPJqq5cr6OUFVck635SwLzl4xIy9K6pm5G5qTlxDyhJcyEXB3lfL0JY5hcTslJDNMjTfTOj1sJzoYa7hqkvwLZ9z20nKEpvSedESmiNV21kBCaZSOerQ2aH0+qCZs7WiZAgAABAgQIECBAgAABAgQIECBAgAABAgQIECBAgMC0Av8YF1wewDcfkXaX87T+zLEd/Y+xc8QMJcmQiPL49z8VPimo1kGzbyLTRWiuyZPp1l5nfsxz62b43eVJBkkci+RgAajj0x1CkaE/9bdZSL6cWVTqSJYM0Mnh6u0XXugfKzBrfiWl/Vk237ilg8j9kWkWj7WVn0AdTFFWtqqsCYfaDJ7sEesOZDkWT+u7bcHk9XMTuVXjNYt3vZwWs7nLpZbr+PQsdE/JS8W28Lg9aam/2lyiCtO+qs1aNWSN313IILzE/GDPavKcKmyMTu1wTijf33Oo9FLJTHjEkqD6Y3VV/ZmKq1uMu2smL70lOXXONt0kdNdsJVHa/XNKwqr2Lay0U1a7hbPVH7uGK9Byrogt0JSUXNF065kJL6kGC3PEBu/qNGOYvs0cFxGqrCqnUib7+xvNvGguJxPn7opUMcxRulPRmjE5uJz8TV93qjtgzVJ98HCtld26sRnCCpf7y8DcGZ3wW4DNj4nbHPl4MBdS1RQWttZ9odY90tRaB8OvViY5zQQOLs9RAfZEz1cECBAgQIAAAQIECBAgQIAAAQIECBAgQIAAAQIECFyVwJgJTv1PefMQ9PzZTVUeDD7BPel5auvJbvNhbQYZjM71g2Nwm4Fn+aR4lsekO/ZlmeNWMRwsBlVkWkMowtWMZP/z9XKKesscrhn+weUFxm/V8akXLjsyo4pG66dbWzhLjs9IfLZbfqrB93XOVgutEXsHt2ntctLHwcowubnY8JqTYr62jbsFb4EKIUMzW6db9+M5zdBUyN1Ydde0qvSpDj1fON0kdNdsLlHzcc0a8mCnpcqa1J8He1Y5eeeIXmqAbpHorslg2Zn6cv2J6u88VPFcoBJrRrI/SjNlUzMCWV5Vfybx6RaY7prN1TPdJHTXbCJR2v3W6bP1j90M7ZbMrGkVzqu9Au25AdJyW6YpKWxz67i1RuovUHoP9kDq+NQLaQpn6hV0S/gCWbPmS5WSuNX5koVkzQLlpHmI1DbNCPQspyecAtbcd9rlnkPXX7XqxmkjMHlo+pxN0sLaqVVtNu8jDd5wKG8yqhK1TLe/iWCZAAECBAgQIECAAAECBAgQIECAAAECBAgQIECAAIHrEfhX/ai7cOHz58+PHj3q3ziPOW/dutW/Tcm33eEdrb3u37+f+LRWHvt47969g8Mj8sR38EDHwvz+/Xvi8OPHj2MbZH0eMOfQPRuM/mow2oM5NfrQ2fHhw4f9Aw66gVdc9frMbnr37l39cZKFg1ncCvnJkyetNbN+TKpTAG5ubo4dJeN0g3ns2wnXP378uDUPpxl4YpjCnNg2V863vN3y8/LlyxbLhw8fnj9/Xq9Mhoa6/jjJQsnAqWYcJjnoLgNpSab+//jx44sXL5KJ86U34Q9O7Ug0nj17Nl8chEzg4gIlDXQi+fXr11bPqppcNFND+eDBg5Lx1unpndTnvLj2HBHQn5lDVZhzC2j35xZeOPztXkEsfAVa5UsuQnPFvXAe9RwubW5hZyCBpPVfvm98586dwXssSULuQc10h0eV1So/uYxqmbQ2aH188+ZNa83cH1+/fj14oZfCnN5mrjdTwOaOzz7C1+fs5mMKz0nnQkJIFZoLqyqoFMLByu3UNzidun03UdYQIECAAAECBAgQIECAAAECBAgQIECAAAECBAgQIEDgqMBJc7ny/DKPRY+G9fcXrR+MPCn87saDT3AzPP2k95ZkYEH9G5ZJS4andA9avqYO6pjJ4G9klh/r4JY981WqKAXw4I6TrOz/Bf1uBJq5Od9v65ZMu1rgh5Br4f7xLrNmUB2H5kL/KLf58qUZh2p5u+UnQ0Pq5LRGdZxZpdTBthZaRzlW4bT28rElUFJhntSgtMLv+dh6dcCxHJzpx+B7Itb86lismuuXr7KaMRyx3Iz8seXNJWqEw0p2OZYFPevTVZv11+4rmZL2qIrkApFpZtaqujT6M82saS73FOD6q83VM3XMexbWnyjtfrOg7ma5pMZuFs4s18V4viudVVXXzbwumcQbn8WujgsvahKluW+kNJVayz25meLX2njCj6qsY5iDt93qc/xYCLOu77/QS+SX6T3WCD0LzbpxVpMzA9fnPAjYX9KqfE81Uu3b2rjkPkNrl56CVH21WMNxUMNKAgQIECBAgAABAgQIECBAgAABAgQIECBAgAABAgT2LXDaG5zyOLz/bUV5zDnt7+wODvLID1Ke9J6i/Gzwly9fkqkZW5OfBc0vwg4+tT22QX5Auv45zGPbDP5G5rEdC9dHu3+0R37CtvwlV4UHrTfL2wzq5cGF/GBt/Xu6iXNeVzK4y7gNmoPYjoVQx+TYBlOtz5t8elIah/zi71THKgwnae+Zppj3OM30loxu9LZbfprndbO8ZfLYOVVKl6hek3fi9Y/yqbac/JVodQT2sTDYoOTsyFk5R51Z+IvLJzVn+8gUqbgqgf4ey0GKjMZb4Nfu01g3K/ODMalW/vrrr4u96rAnGst/pT+zvLkjni+g3T/fcIUhbPcKYrEr0GauncTV3HGm5VzUFL7EafBOy0wxTLDHOuSJ+eTv6W2mQpXV1GguD8o0N15+OT3VY5fq6fou05VdPtXzHVGf85jtSddEzdcG5jKn5KVzJ4WfSI64sjuWNOsJECBAgAABAgQIECBAgAABAgQIECBAgAABAgQIECDQEjhhglOGzr9//761f+tj4WiV1l49HzMCpv+FM9k3E0hGDOtPyD3HHfwq0xgGNTIO48yjDEYjGwyaF47ZLTlWa5uTnmc3n69nfsh8MiWjuAbzrpXScR9TSPrHsTXnyYw7xIi9It9/3OBMO03xWCR3UH4yba8uS5k21p/dxxwK1x8bNdXcfdYINA+0xeVk1uAE3aQr24Q682AnT+NgXZ0jZijn8pMeJ0+pAAkcEzip2k8g+V3wU0faHTv04PqceiXRy0laUhsPHm5bG+jPbCu/xLYS0O7vtSSU1P4+MPIAACAASURBVNV12q/wCrROe7WQS7+e37ZobbzMx+fPn5ccKA3uHD86UHLog29wSus/0y9ZVFFSZfVkTX6BpfDEv1SZOdg5zKmXrux8N756xLb7lT5nf96Vnwj1Dy2lHJbfYThYkg9GKfXkYpdpByNgJQECBAgQIECAAAECBAgQIECAAAECBAgQIECAAAEC+xY4YYJTyTyZwtEqJ5ke+wHdZiAlcWtuf+Zyxr4PpjRPkZeZJZLfN+0ftJR38oyYAFZCVD5WIxT1bzBnlH/Jr4eWRODgNoWBzz32JeH3F5K5HQ7iVCvzHrP+eYMvX77MEKueECb5atPlp/Jp1k6zTtsL+MGRdq2MqEextNb7GIFynMxxag6HnUovA4D6z7vqQDn7pjqicAhsWiCzxNNaLZmEDEItOVy6VbO+wKEkDktuoz+zpLZjTSig3Z8Qc1VBbfoKYu4r0IM5dfv27YPrL7UyOVjSJU70LvXbDQenELx69WpWMVVWP2/JT0Wsrczk/oAZIP3Z2vpWn7MF0v14sHbqbtZ86Vn/bcnWvs0dW1+1Pp4UbGtfHwkQIECAAAECBAgQIECAAAECBAgQIECAAAECBAgQIDAoUDrBKb/4OPjui4y/Lx9vNBizeoP8XGu9fGwhcSv/TcpjgZSvb85qOLbXko97B+d3lT+lPpacc9Z///69HrKfuViz/vJxFc81TAUZLCRLlpBu9g0WicQ/Gdfdcfk1qy0/zVoxo/TmHohfGP5Fxk0uXypGHLF81GACz8ZzvMSp5KzPXNCZpqSOQLMLgWkF+udjN4+Vnw9fZpZ486AZhFo+fHaBacDNuF1wWX/mgvgOfY6Adv8cvR3su9oriOVtyxvfxeJW0iVOZDLB6SIXpN0bX+kezD1TRZXVX/wGeyPV7peaFNeNfMpM4fV7d9+rXTOYy4VVx0yAW7mHlvsY9WvGQzF4u7jJlZ+LKrkayu2vkhv1zZAtEyBAgAABAgQIECBAgAABAgQIECBAgAABAgQIECBA4CSB0glOJQ+S79+/f9KxyzfOONfBjUtiOBhIyQaZn5Mf7x/ccsmBuYPjABLhC057aI4DWGbEScnPmp40hGgwu1sb5N0O9RurWl9VHzPIYI7ZgAePdXDl4MtkMq7rpJEQB48yycrVlp9mndOM5CSpPhhIyfDET58+HdzXyv5TsuvTHBXU/XbcmgwYKsnE/Nr3uPDtRWA3Apc6C9LHKzlJ45yu10VGXS+cxfozC4M73IQC2v0JMbcYVLNzfiVXoBvKpnSJSy7Yk6KL9Ae6tUfzum8m5+5B+w90bZcquXlSeHdiyV8+qvPo27dv9XK1sECZaR1x6x/1OUtysOQ6pdnkZbbSqTceczXUP8cpZ6IfZCnJLNsQIECAAAECBAgQIECAAAECBAgQIECAAAECBAgQIHCOQNEEpzy87P6KbfeoJdOQunuVrCkJOTFc4CFrBrOWjFTofx5ckuSTtikZNF8S7ZMOWm08+Hw9Qz3q1zdlGNMyP/NZMl7q1CFE5Th5q0NzSMHBHRcuIQfjMFgkMmpq7jdUbLf8ZNJgXStmhMfcP+ld5eBlC/bBUrShlXV+FcZ5pipicD5qojfHgMXCVNuMwBoEXr16depQvAmj3RwT3xNsqpTBZrRn9018pT+ziWwSyWMC2v1jMjtYv90riJm6l1vM08LL4fpOwpJpbM2qyrXeAt0SVdZgFhdOcLpImWn9BFKK9wJlZlBsQxvoc06YWc27keOuVjLHKb+bk9c0tWKVO/NZf5E5hK2Y+EiAAAECBAgQIECAAAECBAgQIECAAAECBAgQIECAwO4FiiY4NZ+P9oiUTEPq2b3nq7t37/Z8W3/VGolSr59wofDxcMkQ9gljlaAGj5gXFl3kVQPNkfqFw5jOlymZB9L9kd3zj1uFMFhIEr1l5sP0p6jkl7OfPHnSH8jc3662/DQTvljBvn37dvO4B5eNmzzIMmLlTJKFDeUF37k3wsouBKYVyC+4TxvgSaHl6CW9iISZ7vG+T1X9mZNKjo23LqDd33oONuO/2iuI+a5Am8nfxHJhW58Tc/mmtll+grnYtd5JGXeFVVZuX5TcGLxImWneMs0MzMwPOSk3bazPOVUZyF3xerbkOZMzc7rlF8T++uuv//73v5nUlMYry5mHlvVTRVU4BAgQIECAAAECBAgQIECAAAECBAgQIECAAAECBAgQ6BEomuCUuTE9QdRfzfcbpffv36+P0rPQGonSs+W4r758+dIcuHAskIyLXf6hb/fHNbvRW2ACWPegzTWFw5iau4xbLpkHUj/1H3eIY3vl10xbP9/b3bLwt4e7O06+ZjAmGR60ntE5qyo/dV5kvspi09VKxtzPNNatTu/1LAy+HGAcRcmwvIScUUTjwrcXAQLnC5QPZR5sRs+PzKVC0J+5lLzjXkpAu38p+bmPu6oriJmuQOc2nCn8wja08M2KU0Wy9XKSJa/1TkrCdVZZ6ywzrTfJF0bypOze98b6nBPmb/NuZMld4sFD52ZX7m/Pd7d/MAI2IECAAAECBAgQIECAAAECBAgQIECAAAECBAgQIEDgOgWGJzjlNxpLaGYaYFEduvxhamFsS1LU3ebly5fdld01kzxF7gbbv+bBgwf9G+TbuSeA9UdgyXEehaVxjldaDf70bJQuUkIO5k5JTJKiOaAOxqdn5QrLTxXbtUXMuMljpahkelhz31O3b+7bs1w4Ha45MqknNF8RIDCHQEbDF3Ykcqq2RrXOEZ+LhKk/cxF2B51Q4NR2/NTtC6Oq3S+EmmmztXXUk8w1XFjNpH1qsIW5k5sYS6K1ftGmMJKnpr27/alV0Knbd494cM3Kq6zCHtrCZaY1B6+kB3UQ/2pXloiV3LlaBrAkJiu5h1Zyl3gZNEchQIAAAQIECBAgQIAAAQIECBAgQIAAAQIECBAgQIDAqQLDE5wKX99U8s6cUyPX3L5wAEdhbJshFy5nVE1rsMuxHR89enTsq1nX59eF+8OfD6f/uNW3JeMASsKZcJtv375NGFqCyk/PDk4vyZjpwmFD08btYGiJSckY7sKSf/AQU61cYfmpkvbw4cOp0jhJOJOX6klitYZABmvIViRP3b61e8/HkubMG5x6AH1FYAGB8gHNrVGtC8RtgUPozyyA7BBzC5zajp+6fXn8tfvlVpNvucIrCH31OpfzVpDCV5su9ibqvLK7+SsDuVJe7Frv1Cro1O1r9sGFlVdZhT20xe5gfP78uVlmki/lP880mBfXsIE+50y5PF8VMVOEBUuAAAECBAgQIECAAAECBAgQIECAAAECBAgQIECAAIGmwPAEp+bT+uaereWSYRCtXU76WDINIwEWxvakQ1cbl4+QyEidEeGfv0vJ8KBZ33DVn4Qlfz20cLrd4GSk/hR1vy15x9faxhmUxGcNo7dXWH5SAEr0uuVk1jWTl+pZY7tk4IWD4aoopUWbr8iVNJfyccmy4VgEugLlNUZ6nhnb2g1h02v0ZzadfSJfCZSfxdleu7/XYjNfd64rdqkr0G5MNrSm8DwtaZUmSXXrQIXRm+TQJx3rmqusQqjy23dnZl/rQE+fPj0zwGvbvXXSHUz+2u66lMTn4vfQVji/92DmWkmAAAECBAgQIECAAAECBAgQIECAAAECBAgQIECAAIGDAsMTnL5+/Xpwz4VXFg4Ymi+2hc+nS2YZzUR3//79wZAv9RKnkhEAg5GffINpfz/73bt3JcVvbRQl8clci/yw7uT+5QGWRLI8tAm3XDhihdXghAncU1CZelo+yufVq1fzpb1kgtO0tdN8aREygb0K5A2HJadqlfznz5/vyUF/Zk+5ec1p0e5fc+5XaV+4o14Iro/XhHr8+HHz47HlXGUvM5e49aqowrk0x6J90npVViFXemglp3bKzDI/7tOc4DTrxLNCn21tps85X349evRovsCFTIAAAQIECBAgQIAAAQIECBAgQIAAAQIECBAgQIAAgbkFJpvgVPiGpbnTUzLDZEQcMjai8H0aJYMtRkSgZJeSuVUmOJVIjtumcApcyTy0cREYt1dhfEp+WHdcBEr2uuBp1R+91UasP9pX+21GUJXUkzmXl/y9/4PZUdjiHNzXSgIEJhEoH9acztX3798nOegaAtGfWUMuiMMkAtr9SRi3G4iO+ibyrrC1LWybzklyaoxmDzzlJ3Npzgnw1H1VWYVihWVmgTsYrV+BKYxYYTKvYbPC87rwntViYoXxWaAEHkty5trdunXr2LfWEyBAgAABAgQIECBAgAABAgQIECBAgAABAgQIECBAYP0CwxOcVpKGy06gev/+faFD4aPuwtBO2qxk/M1ME8AG41kyqWAwkMk3aA5gOjPwL1++3NzclARS/kaIktDO3ya/FV0SSEpO0liy5RzbrLP8JKWFenOYCHOcQH79vec9Tmlo8u6mZ8+ejQu8cK/LNmeFkbQZAQI9dUUXp/n7/d1vN7RGf2ZDmSWqJQLa/RKlvW6zziuICa9A95FxT58+LUlIbsjMPZe4NdfiIpNVVFklheHhw4cl11MLzD9vzWC5SJkpEVvnNvqc8+XLOpu/+dIrZAIECBAgQIAAAQIECBAgQIAAAQIECBAgQIAAAQIE9iewmQlOt2/fvqD+27dvC49+2ekrg0fPgKq5BwYdhLrgvK+D8Zl8ZeEUuAzEWeEPqZYMD4rYBUdvr7P8DJ5ukxczAU4ikB9H//TpU8afJQerwp9/8xvtGdSYiXyPHz+e5CgCIUBg6wKZN17YPial5R3FlbPoz6w8g0RvhIB2fwTaPnZZ5xXEPmwnTEVa28Kx+LNejbbmWqQDkFk0EyazPChVVolV4VSi1qS1kpDLt8lstObvB2Vi/Apv9ZQnZ/kt9TnnM9f8zWcrZAIECBAgQIAAAQIECBAgQIAAAQIECBAgQIAAAQIElhGYbILT3D9F/O3bt2VEukfJwIXy1F32jS4lMy4ysr+bxrnX7H6oR+HI5pIMmjsvuuEXxqpwAEo3/PPXrLP8FLqdn3whTC6Qivr169cZyJgJn3/99Vf+/fDhQ17ctM6SNnnyBUiAQKFApj4Wbpm3OKZKKdx4zZvpz6w5d8RttIB2fzTdpnfUr9tK9j1//rwkqrNOcFrVq3hUWYPlYQ1lpjV7qjBKg0m7ng30OefL68JZo/NFQMgECBAgQIAAAQIECBAgQIAAAQIECBAgQIAAAQIECBA4U2B4glP5r9efGZXV7v7x48fCuF3cqiQCzV+ZLUzXmZvtfh5I6/eee7gu+yKyYxErzKCUnEz2OxbIfOsLozdfBI6FvNqIHYuw9QQIECBwkkD5BKcEW95dPCkOS26sP7OktmMRIDCrgI76rLzTBp53JRXex5jvarQ116LwBUHTOgitXCDTF0s6afmhorwRqzzY8i3zAxnN339JhXPZnzoqj/lKttTnnDUjtICz8gqcAAECBAgQIECAAAECBAgQIECAAAECBAgQIECAAIEFBIYnOBVOybjgG5aaTHM8xy0fsTrH0ZupG1wuiUD526gGD1e4QclwpcKg1rnZhkrIQcDCczz7XuT1X6stP6uNWIZbHcxoK7clIB+3lV9iu0uBkrGzdcLLOwP1LmtbKE9CSYdz+dStvD+zPIgjbktAuz9tfq22oz5tMncTWuGEotY7c6ZKfubANG+SpPW/c+fOVIHvNZyLV1lPnz4tsZ2pzLTeJ1YYmZIIX8k2+pyzZrQabFZegRMgQIAAAQIECBAgQIAAAQIECBAgQIAAAQIECBAgsIDA8ASnu3fvlsSjOSKkZPtTtykMvzC2Jx29fFJH+cDKkyJQvnFJBJZ/g1NJrMrTuMItywdnrHOkXXmsylM6YTattvysNmIT4guKAAEC1yxw0ujAizSR0+ZOeRLKew7TxrA/tPJYlae0/4i+JUBgtQI66qvNmoMRK5zglHfmzDGvpjUHpjAyBxNi5WICDx48KJlufXNzk5cFTR6r1gSnx48fT36IfQdY3hMr790tKVYeq/KUThX/Oe6KTxU34RAgQIAAAQIECBAgQIAAAQIECBAgQIAAAQIECBAgQKBQYHiC0/3790vCmvsNToXTckqGOJQkp94mgyEK51Zll8mPXkejcKHkKfvcOVUY1T1tlkEzhclZ50i78lgtPzijEPYim5WcbheJmIMSIECAwFQC5V27dBfnGEE7VUJKwtGfKVGyDQECBAhMLpAZxYVvTWxNLDk/Jmm7m81fLvEePnx4frBCWECgcCray5cvp43Mhw8fmvcnC6MxbRy2HlrzpOtPS/ndqv5wpv22PFbL30Mrj9u0JkIjQIAAAQIECBAgQIAAAQIECBAgQIAAAQIECBAgQIDAhALDE5wKB5qUzwIaF/vCaTmPHj0aF/6xvZoDF45tU6+/+ISHdT7JvjhLnUGthcJC1dqr9TG/IV1eSNZJsfLR2+tEaxUDHwkQIEBglwIn/Qh6+WDNFVrpz6wwU0SJAIHRAqu9gpjkCnQ0y5p3LJwlMvkEp9bsl8JorFnyeuJWmFlzl5mnT59ej/kkKdXnnITxWCCrbf6ORdh6AgQIECBAgAABAgQIECBAgAABAgQIECBAgAABAgQIdAX+3V3VWnPv3r08Hy2Zv5Tfvs0v77Z2n+pjSQRyrMR2qiNW4ZTPXcn265xf1AIplGzt5eMxgU+fPh37qrt+nSXkpAEQOSPmO827YtYQWLlAGr6cFPlL1ZoRq81/s7KKvFp35ZkoegR6BMrnACeQ+qzvCXC1X+nPrDZrRGxVAtr9VWWHyOxJIO9NKrnvlKY278958ODBVGl/+/ZtM6jnz583P259ed9V1q1bt3777bf3798PZtPr168fP348uFnJBpmc03wnT2bCuz1S4tbcRp+zqTH58jrvOk6eTAESIECAAAECBAgQIECAAAECBAgQIECAAAECBAgQILBvgeEJTkl/XotU8qOn+d36mR7tZ1hGSTZkcEPJZidtc9KP8Wc0zPoHxJw0m+Ukq+vc+KTRzDvAPym911kkpHrHAhnQlvFYGdOWpiHngtNhx3ktaQQqgZMmOJ00XnNtwidVaPoza8s+8ZlJQLs/E6xgCRwUyAt5Wu9TOrhZ7k1NNcHp3bt3zV8iyNvLM2fm4EE3sfIKq6zcfyuZ4JRyNdUEpz/++KNZGNZ/A7AZ25Us63POmhE76KXP6iNwAgQIECBAgAABAgQIECBA4P+1d8fHTSvt/7B/55lvAZAS4KkAUgKhAqCEEyoglABUAJQAVACUQFLBgRIIHZz38z6e0WhkW1rZkiLJV/7IyNJqtXtpLa3tvbUECBAgQIAAAQIECBAgsAiBogCnDDQpCXDKsM48dneMatefkNqS/xhjC3r99N5Stvls8jjPYc/F+lpIu0+vkL/2rGwlsBSBPCc+I+dyJzq19/tSTpByEhhPoFevadGXiEUX/oAGoD9zANrp7OK+fzrnWk1nJVAY4JRueSJ5BolEagSrvHr1alYghYU55UtWpnBPLHpnHyYJrq+vB5nvvf7VaCJJRvoKtPDULzRZ5/laaL32FXviPmevDy/7ymw9AQIECBAgQIAAAQIECBAgQIAAAQIECBAgQIAAAQIE7lbgPyWHzziAR48edaYseXJqZyY7E5T8HpxhDYOMV2gU4Pfv3401S3/Zay6CpVd2gvKvYHBGrwEQK6jvBK3CIdYhkGe6Z8jaX3/99fTp0wxlO77xZwzc5m8dPmpB4BQEevWajr9K3CHpogu/cdOfucP2s45Du++v4zyqxXIFMh945lAqKX89yKQk/c40mSe8/kVTeulDTQy183CDr3TJ2pAWhqU1gtkOOx2NKb8SkndYPie+lz7niTcA1SdAgAABAgQIECBAgAABAgQIECBAgAABAgQIECBAgECnQNEMTsklowEywrs9u/xKPdSTdBsHKpnBaZDxCo3j9n2ZMTG9xlb2zf/I9CleBgxdXV0dmY/d6wJ//vypv1z98vpC/lZ/ylSwr0AGO7579+6wcZOJhUg8cP5v/nJHyELjAfO5CCf/vqWSngCBOxFI3+lOjjv9QfVnpjd3xJkIuO/P5EQoBoEIJFil5MufdNSP/1qj0dsfYz7wMc6pS1ZD9fLy8uXLl42V2y8Hmfir0WYEOG07l6zR5yxROjjN6Xx4OZjIjgQIECBAgAABAgQIECBAgAABAgQIECBAgAABAgQIzF+gNMApz7JNbEznWJNPnz5leMGw1c4Ajs4HfGZAeebZGPa4m9x6/fSe6i/rob9jiJ1anqcW8NPrHXFqjUF9ly7w7du3hB513uka1czN8dmzZ+fn52PMItg4lpcECMxZYNG3SP2ZOTctZRtJwH1/JFjZEjhYIF+nZHR+5/00XxDl/Xvkdy+LC1ZxydrXrhJo1DibO1MmzTFxcflmsv45MZ8BM+fYzgNZ2S6gz9nuYysBAgQIECBAgAABAgQIECBAgAABAgQIECBAgAABAgQI/KecoGSKpJJRBeVH3KQseZLuGMfdHP3Ufnrve3ak7xx9hYgAgfkLXF9fZ4hkJiqsj1prKXZGXuYB8z9+/Pj3338z1jCRvaKbWrhsIrBcgTnPzDmsqv7MsJ5ym7mA+/7MT5DinbJAyfc/8TnyK6DPnz/Xb3wJVmnMuTqrU+CS1X46CmdSOrLNNHbPh8H2Utm6T6D+1tuXxnoCBAgQIECAAAECBAgQIECAAAECBAgQIECAAAECBAgQOGWBHgFOGb3dGeN0c3OTod4Dgt7e3n758qU9wwwsGG9k+ekMbG1HtnWfwKmFwJ1affedd+tXI5BHcWcCwMy/VBjalMmavn79mnvT27dvx7v1rIZXRQgQWIrAqd3fT62+S2mHE5TTfX8CZIcgcIxAYbBKviZKh/zgAzW+2pptsIpLVskpzoeyTOremXIz8Vdnsn0J6gFOedrFkROI7TvKKaw/tT7YqdX3FNqwOhIgQIAAAQIECBAgQIAAAQIECBAgQIAAAQIECBAgMLZAjwCnFOXq6qpz3MDLly8HLHRj3Ml2zilPRplvrx9qTQYuDJWVfFYpIARuladVpU5EILeP//73v51htBuNhDb9888/edy70Wwn0jxUk8BJCejPnNTpPtnKuu+f7KlX8QUJZCal9LpLClwPOClJX6VJ1FAezVO9nG2wiktWdY46Fwon/nr37l1nVjsTNKb8Kjzczqys1OfUBggQIECAAAECBAgQIECAAAECBAgQIECAAAECBAgQIECgXaBfgFPyyhwXDx48aMk0T0XNb/8tCco3ZTKo9vEHGYlSOOdG+UGPSfnnz59jdrcvgfkLGIwy/3OkhCUCGdeYR30XDk178uTJJrTp4cOHJZlLQ4DAagQ8c301p7JREf2ZBsjqX7rvr/4Uq+CaBAoncTo4wKmxY+EngimFXbL6amdK3pKHE+X7w8Mm/mo8eqmwifathfSrFNDnXOVpVSkCBAgQIECAAAECBAgQIECAAAECBAgQIECAAAECBEYV6B3glOfpfv36tX3oQH7sP2zQQL2qGdLx9OnT+prG8ia6KeVprB/2pZ+ih/VcX27t74VF1LfX6O0V1HcRJ0UhRxX48OFDJm6qP7h93+HS4D99+pRoW6FN+4isJ7BugV6x64u+RS668JtGqD+z7jfjMbVz3z9Gz74EphfIdKntT9XZFCnP1kkv/YDiNQKc5has4pJ1wDnNLoXnsRGqVHKs6+vr+ifHzDA29veQJaVabhp9zuWeOyUnQIAAAQIECBAgQIAAAQIECBAgQIAAAQIECBAgQIDANAK9A5xSrIzz/vHjR8uIkwwGzXwXx8Q4ZQBBRp+3E+TZq5l/oz3N8Vt7/fTea2Dl8WWTwxwEeoXA9RonPYfaKQOB9QlcXV29fPmypF6PHj3KuMk8DrwksTQECBDo1SWYG1evwuvPzO30KU+LgPt+C45NBGYrUBis0ghVKqlO5huv38XmFqziklVyEnemGa/NNJrZDKf82gky25X6nLM9NQpGgAABAgQIECBAgAABAgQIECBAgAABAgQIECBAgACBmQgcEuCUonfOZZHnm56fnx8W45QRJ9m3BShBR//8888E0U0pQ3tJGoWsD5RpbPJyrQK9QuDmidCr3bZENs6zdkpFoC5weXn57t27+pp9yxkhl1BbD+fe52M9gRMRSJRjeU0XfYvUnyk/0VIuSMB9f0EnS1EJ1AUKg1W+fPnS90unRrBK4YHqZRtv2SXrGNt8S5kHLXXmkG8/8pVjZ7J6gnqbSWdvmq8i6wVY2bI+58pOqOoQIECAAAECBAgQIECAAAECBAgQIECAAAECBAgQIEBgcIEDA5wy8KJzxGcS5Lf/XkMHMjYlOb948aKlnpspNTojrFpy6LWp11jVTpNeh5Z4EQK9QuDmOcdXr1L1ekcs4gwq5OkIZC6m+ui0lopnpOOHDx9aEthEgMCJCPTq2i36Fqk/cyJN+qSq6b5/UqdbZVcmkKcMZG6lkkoVdu83Wf38+TMzgVfZ5sZ9cXFRvbzbBZes4/0Lw9XevHlTfqzGp8JXr16V7yvlTgF9zp0sVhIgQIAAAQIECBAgQIAAAQIECBAgQIAAAQIECBAgQIBAJXBIgNO3b9/qg0gyhmDfAzjzbNREK+X5pp1hTglturq6yviSes5VKauFDESYeEqNXmNVewWKVJWysGiBXi2k1zjpyVh6zeDUazDKZFVwIAKdArnF5BHvncmSQHRTidLxaf6q/SW2+fgM55BDrU5/raZSc4C9wzL0unEnCP8Oi3rkofVnjgScbPdVXmfGqJT7/mRt0oEIjCTw+vXrkpzbv0Fq5NBIXBgP08hkjJcuWYOoJkhs35eT9fwz4XxC3eprWpYb0//q4W+sjrlx63O2tDebCBAgQIAAAQIECBAgQIAAAQIECBAgQIAAAQIECBAgQCAChwQ4vXz5srLLU3XzQNOM/mx5vG5GDyTMKb9/5+G4b9++TbBTQqQSp5T/2TcjORIBdXZ2M2vs8wAAIABJREFUlnEDLYEWGTP648ePJK4OPc1CylZ+oJbyl2ci5bIEeo1mnmcL6RWY12swyrJOpdKuWCD3ncbQtH2VffLkSeMp3ftSWk+AwCkI9ApwWvQtUn/mFNrz6dTRff90zrWarlggX8WU3Fhzp843S4UO8wxwcskqPH0lyQqD1go/G+Z7y3pXsDDzknKechp9zlM+++pOgAABAgQIECBAgAABAgQIECBAgAABAgQIECBAgACBEoH/K0lUT5OxF9UP/Hk26maAyP3797M+v/3nIbvfv3+vp68vZ1PL1nrK+nIGtWTipjyKtb5yyuX8+p4YrZIjVjIliaVZh8DDhw/LK9IrlKg82yNT9gq76hXyd2TB7E5gEIE8nztBtiVZ5ab26dOnkpTSECBwIgK9unaLnuRQf+ZEmvQpVNN9/xTOsjqeiEDiSUrmccq3UnmYTqdJvrOqf/LNM3ryRVbnXmMncMkaVjgNpiR4KW2m5KkW+SqyXjwBTnWNg5f1OQ+msyMBAgQIECBAgAABAgQIECBAgAABAgQIECBAgAABAgRORKD3DE718SVZro8ISeRDHp2beZZaZnPqxZqZNL5+/ZoBH3cY3ZQCpxiFxZ5n+Eph4SU7WKD8AbT1AVUHH27wHcvbbXlNBy+kDAkcLFAY3ZT8E91Uv6kdfEQ7EiCwGoHyAKcE5C/9AlJ+l9efWU0LX2VF3PdXeVpV6jQFCuNJvnz5cnt720k0z+mbXLI6T1yvBOmMFX4h2RnglEaVplUdPd0kT3upNI5c0Oc8EtDuBAgQIECAAAECBAgQIECAAAECBAgQIECAAAECBAgQWLdAvwCn+vRNcdk5biA/+SdZQibev39fHhpUV85P3dk3OSRcquRBvPV9x1gur0WGe5YMrBmjkPK8Q4HyMUnloURTVqd89Hb5e2HK8jsWgRaB3I8Kp+DLHW0Od5yWuthEgMDEApmbtPyIO3vF5bvPIaX+zBzOgjIcKeC+fySg3QnMSqA8WKURvLRdizw3pz6deMKS59Dzd8naPlPHrymMi+tsM40E9Yc9HV/IE89Bn/PEG4DqEyBAgAABAgQIECBAgAABAgQIECBAgAABAgQIECBAoF3g/9o3N7ZmdotqTcKQHj58WL1sLGQkyuX//rI+w0MTQZGZnTLKPAuJ8aie+37v3r2zs7MMLtn8JXxiho9EPT8/b9Su5WUqOMMqtBTYpuMFysN+CgMtji9SrxwEOPXiknhZAuUD0d68ebOsqiktAQJjC9RHQnceq7wz0JnVXSUor4L+zF2dI8ftFHDf7ySSgMCyBPKmrs+is6/wiUW5urratzXrG8EqhTEwLRkOssklaxDGRiYJXcsXjJ3fcqQzk+8qW76+q7eZfHV5txPLN+q49Jf6nEs/g8pPgAABAgQIECBAgAABAgQIECBAgAABAgQIECBAgACBUQX6BTjVR5aUh/1kxED+ljsaIMFa+fW9cJBr4rhS2VHPmcznJtDrjGeOr7So+VQh5akCDjtLNYenXHcWUgIClcCHDx86R7ZtEmfqlZaQ3SrDGS5kqsMq0iAD7xJZPMNCKhKBhQoU9v02tVvBLVJ/ZqENVbErAff9isICgdUI5N5UEqySPn/7BOD1YJXgzCHAySVrvFaa81sSPJYnXGQSrZ3FSHOqf5CcQ4PZWc6FrtTnXOiJU2wCBAgQIECAAAECBAgQIECAAAECBAgQIECAAAECBAhMI/Cf8sPkB/564szgVH+57uXy0QzVQPN1g6hdQ6C8hSQErrHv3b6sj9ppL0kiQNoT2EpgbgKNgYwtxSsZANey+x1uSuBxCr/5e/ny5R2WxKEJrE+gPMBpNbdI/Zn1NeOTqpH7/kmdbpU9HYFXr16VVLblCpAglvpDPXLXnsMzR1oK3KhvuvqNNUt5eVcfVQr7MyleHviyE/Pdu3f19YUZ1nex3C5QTuo7tHZJWwkQIECAAAECBAgQIECAAAECBAgQIECAAAECBAgQILA+gR4BTvXpmwJxdna2Po59NSqffqp8LOy+Y1m/RIHywRnlAUXTOJS32PI6TlNyRyHQLvDz58/CiNNMfNTrGdLtx7WVAIF1CDQC+9srtZpbZHlF9Gfam4St0wu4709v7ogEphEonKG0JVilEUpUfrMbr4IuWePZJucEsBUGnzfaxqZUiXqqf0+SGd0XOtnvqMhHZl7+NtTnPJLa7gQIECBAgAABAgQIECBAgAABAgQIECBAgAABAgQIEFicQI8Ap8ZTM3///r242h5T4MLhEfnpfd8jYI85+pH7pkgXFxcZk1EeqXXkEU9t90RHPHjwoKTW9YEyJenHTtN4X+87XCJA0oT2bbWewAwFGkG5LSXMkLWWrYNvqj8/fvDMZUiAwFAC5deQNd0i9WeGaj/ymV6g/D3rvj/92XFEAkcKFMZC7AxWSShR/TN4PrbP4YOtS9aRTaJz98Jpr3a2mTdv3tTzL2x+9V0sdwroc3YSSUCAAAECBAgQIECAAAECBAgQIECAAAECBAgQIECAAIGTFegR4NSYCuPUhmgXDo9IS/r06dPc2lMKnzE9Cb7KMJqrq6u5FW8d5Skc9VIfXDWHiheWp7B2c6iRMhDYCBS27SR+8eLFlGinFh48pa1jERhQoLw7V95FHLB442VVeMcvv8aOV9R6zoXlKaxdPWfLSxEobAOpjvv+Us6pchKoBAqv3o24lM3ujQiWwqyqQ4+04JI1EmyVbWH8TL4l2560s95mEsfuOUGV6rALhW/G8jfLsMXbl1theQprt+8o1hMgQIAAAQIECBAgQIAAAQIECBAgQIAAAQIECBAgQOCUBXoEODWYCid+aey13JcZHlH4tO/yZ/FOplEfn5EBHJMd96QOlMixjH3prHIiA/MM6c5k0yS4vr4ujFRc2ejtaXgd5W4Fym9Shdf2oarjIhzJxlSHJRfPofzHy2eVlRqPa+Y5Z6hr4f0xrXdloeP6M3NunKu8zgxVKff9OTddZSNwpEC+jXn06FFnJrl3twerJIeZRB24ZHWezeMTvHr1qiSTd+/e1ZN9/vy53gn0TUgdZ7M81I1bn3Pb1hoCBAgQIECAAAECBAgQIECAAAECBAgQIECAAAECBAgQiEBpgFPjB+zsWfjQyjUpFw6PiMw21x06ZHxG/ejn5+f1l5YHFCgc+zKfELjC6SnS8u/fvz8glKwIjC2QMML6uLT2w03cvGcb4FQSZTTS9FNnZ2ft5+jgraus1MEadiwXaAx1bdmx8NbfksMMNxVWSn9mc+5WeZ1ZXKXc92d4JVEkAsMKFAYmNe7gjWCVZ8+eTdzz34ngkrWTZfCVl5eXJXk2vsGrPx4ouxc2vJIDjZpmcTfujYY+56itQuYECBAgQIAAAQIECBAgQIAAAQIECBAgQIAAAQIECBBYqEBpgNN29TJ2PNO/bK9f8ZqLi4uSxwZHoDBuZBqrN2/e1A808Vwl9UOvfrlw7Mt8mkfh0OTCQSerP78quCCB8uimkqFgA1Y84a/lZRvwuCVZjRdltH30RqDUeGdhlZXa9rRmWIEMOy4M40/TLbz1D1vCsXMrrJT+zOZErPI6s7hKld9bx7vj7Hxjzvm+v7PAVhKYrcAgwSoz+WDrkjVZMyvs0lRfmjU6gTOJiCvhWtyNe1OpwhOkz1nSBqQhQIAAAQIECBAgQIAAAQIECBAgQIAAAQIECBAgQIDAagRKA5x2Pua2GgSwGo7OihT+rN54bHBntuMlyPiMm5ubKv8HDx48fvy4emlhWIG8TUreFDkjOS/DHvqA3BKgWDKTTGq08+1/wBHtQmAygUb8TMtxc1Vs2Tr4psKoicGPW5JhyZjv8uGY7Uds5DPegLxVVqrd1tbjBcp7cWu9RerP9GpFq7zOLK5S7vu9Gq3EBBYqUBgLUc3A0whWmc+XIS5Zk7XAwmnYqzZTLWxKWNjkJqtOy4EWd+Pe1EWfs+Wc2kSAAAECBAgQIECAAAECBAgQIECAAAECBAgQIECAAIGTFSgNcArQ9ijwTP9yapM4PXz4sGSIQ+JGvn37NodW1XhEcUnh51Ds5Zbh6upq+52yXZ3GuJntBBOsKYnFSl1SowkK4xAEhhVoxM8Mm/kxuc05wKnk2lU+HLNdqRFdWXLo9gz3bS3JeXGV2lfZ1ay/275lBkMX3qMzq2fhbBJLPDX6M+VnbZXXmcVVyn2/vMVKSWC5AoXBKtXn3MYNfT5fhrhkTdYI8w1eyTTsOSOfP39OqeptJrfCzOI+WVGPPNDibtxVffU5KwoLBAgQIECAAAECBAgQIECAAAECBAgQIECAAAECBAgQILAR6BHgtPOBoC9evDg1ygyX2UnRcHj58mVjzfQvM0g3QWj1485nTE+9VCtbLpnmK7ND3N7e3mHFc/RG29hZmPfv3+9cbyWBmQuUXKU3VZh4fGHJ9eGubM/PzzsPXZ8SsDNxS4IfP37Ut443teAqK1WnW+Xy3b5NGpHhLcL1IbAtyZa7qeRE6M/k/K7yOrO4SrnvL/dSo+QEygXKg1U2j5tp3Knn82WIS1b5ST8+ZWHXLq3lw4cP9c+GhQF1x5dwkBwWd+Ou11qfs65hmQABAgQIECBAgAABAgQIECBAgAABAgQIECBAgAABAgR6BDjtfCBoJmFY0DNNBznf9+/fL/n1PTKbR8AOctDDMmmM5Mj4jBT+sKzsVS6QkfolY6caw63K8x8kZaNt7MwztTi1d/dOByuXKHB2dlZY7MZUQoV7HZYsQy3rY+YOy6SxV332ofKxko1MNi933uW3Uw4SnFkPlCo87nZJStYUZr6sSpVUfNFp7jBmJpNHlUT/hjd9qvEC82Zy+vRnCk/EKq8zi6uU+35hc5WMwNIFSj7Gpo7pS+TbmHrH+9mzZ/P5MsQla8p2+Pz585JPSZloN82mXrBlPc5pcTfuOrU+Z13DMgECBAgQIECAAAECBAgQIECAAAECBAgQIECAAAECBAj0CHDa9+t+xgEkCmKQwcFLOR+pb8nDXEuiXMarckbS1wfpZkjH27dvxzucnOsCefTvo0eP6mu2lzM2667eNZnaqzO8KuNjUovtYltDYBEChQO8Jq5L5/vugPLUB26Wj5XceaAnT57sXN9Y2Zh8qbG18GU9k86rZWGeO5OtslI7a7qylXfVgyo8btrVifSp9GdK3lmrvM4srlLu+yVtVRoCKxAoD1bJzNv1+hZGRtV3GW/ZJWs82505F3bw6k++yC7ziYjbWanGysXduBvl1+dsgHhJgAABAgQIECBAgAABAgQIECBAgAABAgQIECBAgACBUxboEeDU8nt5YpzOz8/vfMKiKU9kBrZ2jsnOuPOMv5myVNWxEjnTCEhrjO+pUh65UB9bf2RWK9s903x1Pie4cY4mE3j58mXnsb5+/dqZ5vgE2s/xhnLYKZDhaOUDB6e5eSWwsAo6bbmf7qxOy8oBZ3AqRMsdv6U8JZtCUX/vp/9QstdhaVZZqcMolrVX3iyJ0564zOna1ecW23f03NxLZvLct/vi1uvPdJ6yVV5nFlepwgJvzqb7fmernnmCei9i5kVVvDEECoNV6vf0fC6Y1byLLlljNIyWPAvbTD2HA3ap7z79cmGjmvNHOX3O6ZuNIxIgQIAAAQIECBAgQIAAAQIECBAgQIAAAQIECBAgQGCeAj0CnPJ7ecuY7DzrNNEaDx8+vLq6ypjUDF9OjE3+5lntQUqVkQGdESwZoTvNELpGjTIaoz7wK7FYl5eXjTSTvayXZJqD1kf8T3PE7aPkvdA5ADpNaPpZknLEzkEtKXnKv12pO1kz2/Yz24LdyWma4UFbbliN0na+VRvpD3tZDyx8//59Zyb1J4i3JK63w/KYrn0ZPnv2bN+man3nBaRKuW+hCvTaJCg56L6sStaX5L+4SpVUfOlp0qucsht5fX1dOLdDWku6xPPhrV8ExiiV/kyJ6iqvM4urlPt+SVs9nTRjXxu3JefwCXS7VIVrpucqLNjOZAdEnpTMv73zWOOtdMkaz3Y753RmysGze75Am1VE3HaNdq5Z3I27UQt9zgbI9stlXau3y28NAQIECBAgQIAAAQIECBAgQIAAAQIECBAgQIAAAQIECgV6BDglx86hJBmQ/e7du6dPn/73v/89+9/fX8V/GS1a/8tv2xlScHFxkUmQEpyTx+onMCPBQhmBOuWA1xbHlPbHjx+dMU4ZoZsyt+Qz+KZY1YePp4THD90evJCnkGFab2fgRGIepmweOVY9ymLnWchkX3c189jO8lhZCRjOUlGULHTesKpM6hfMauWwC7l5VdfhFCw3uM5gpNxfOsuQu2E9Dur4qZBKppWrPw6/s4Q7E9QvjHGIxs5kQ61cZaWGwplzPrnilZy7QaqQt1LhsNdMbzjlgNeSy/4EQ+r1ZzqbWUlbdfHcyTjgHcF9f6ewlQRKbiXLUkrXsfCuXdWr5CpdJZ5mwSVrGufqKL2C3MrPTpX/HBZK2vnMeyP6nO0NqaTbv75rfruJrQQIECBAgAABAgQIECBAgAABAgQIECBAgAABAgQIrFKgX4BTwh46x2QfzJRfYet/GbSdn94zIjxDzz9+/JjH6icwIz/YZwB3IqcSXJQBppvZou4w3ilja6ox6y0Vz/ibTGnVkmDATRlG35iCIAMHwzXgIaqsCitVH39f7TvqQuER095GLUYyz1sm8ULtR5mseZQM4M64n7yt2gs81Nalt5/CZjYUV/IpPGLJqJcBSzXbrHKPyLO3C4s3arPPW68+SG5zTeh8wHZJ2FUjCKrvWM9tnEK0Y6aeyxu/Pq6u02G7kH3XrLJSfRGWlb4KHU8XKzHbExQ+752SLkHmXsuwywnKUx2i5LJfkqbK8OAF/Zl2ulVeZxZXqcICb06l+357k57z1qV/gii53QzrX3KbWNzHh3rXupMrvc2Rvg/pPHRLApesFpwxNqULV/Uw2/NPsjuc/7y9bO1bCxvVzD/K6XO2nOWS63lJmpZD2ESAAAECBAgQIECAAAECBAgQIECAAAECBAgQIECAAIE5CPQLcEqJO6M1pqlVBgZlhPRmtqjEOyXQKMPUCkc7DVvCjCHI4/zb80xpE5c1QfES3dR4aGviVcYbjFsfpN4ikN/XJw5CKy9YS7GH2pSW2f6uSfPIpGdjEyX/NML2EXVpLdMMJd/Ylp+msXEa57qwYI3YkkYmY7wsPGJh+cco4dzyTHBsYZFyNxmvmdVjJxIgsRlh2bhWb5ezJHq2EQSV+9F2Pn3XNEJkd+4erp3rS1Y28u81PrUk/51pGgfdmWZxldpZi3WsrN80c+6OGYVZApJhlCWXzbx5Jx7tWthvLCl8iUNnGv2ZdqJVXmcWVyn3/fZWuo6thRe9E/8EWp3rud1KqoIduZB7d2GwSg5Ucik7sjyH7e6SdZjbwXsVtoRpPp4cXIv2HUvqOP9PPfqcO89yvq9o/0Jvs1fJ1wg787eSAAECBAgQIECAAAECBAgQIECAAAECBAgQIECAAAECMxL4t//f8XNEjFf/TDCVcbF5AnH/ah21RwIPOkfYJEGSHXWY1p3rA4I3wjlTrXscu7F85o0MCz72YH327zwXVQucrKlEoDrozoWU+Z9//ulTyx5pk3Pn3GtpPz1yHCLpCtrPeKdsG7gwuimta+w3/nbZ5rymfIDaSG71O2bjEJ1Xqs4rZz2H1HSoE1Ey81XmBjzgcHnL1C+AuQgckMlhu6yyUodR3OFehZf9lLBxvg5rbyU1LSzSeAVoKeR2v67+9qkvT9aZSWn1Z1pOWaPd1s9RtXxYW3LxbGFvbHLfb4Cs72XhdTtvus5+1LA49V5Z9ZbfuTDlRTsPsNhZhsbKFH5YjQlyK6xaPgVPUJiDD+GSdTDdATvmrddo+TtfTvkZ/4BadO6ymt6IPmfjXHeCVO05D+Fq7OslAQIECBAgQIAAAQIECBAgQIAAAQIECBAgQIAAAQIEliXw/w4oboYFlA/fqX5hnXgh412mHDkUxgyDKGE5bFxj52naHumVYQ2dex2ToHPeqvoZj8xkw0TKBwmlhHE7BqHXviViYwxESJ6dLXPi8X9xK9GomtBs208jXqVXe+ibuGSgUiU2fbha3+pMmb6cbsAYoVQw96D6odOMG3elziFK27vU3RrBDwMG0JZE0x02WrQOkuY62X0hbqusVL09LGJ5u69SXbXqC6nLdldz8MtaDlGPP6wXoL6ct+EYt+bO85V3R70Y7ctTdmZS8pI7+BhoyTOno51i+v5M/VSu8jqzxEo17jUtbcZ9v96AF7Fccv2pzniuGJP1NOb5CbTXrSTfnyyiDVSFzH28OtctC3d7X6hK27LgktWCM/imzr7olB/wB6/dJsMl3rj3UZRc80+kz5nreWc3uLoSJmWawT5V6wkQIECAAAECBAgQIECAAAECBAgQIECAAAECBAgQIDB/gUMCnFKr/FZa/ttq9SPr9AsTD9MpHCybQRVJOVTjyJCd7XORUTIDHqJR1PyyXvi85PoZTyFT1PFKlUJmZEPJYOV6qbKcYfpjF6wCDF3nTErDDrXsPFPTD31YX/sZKWqxajbJv7PZNFp1Xua9MMZYn6pUC1rIZWf7Irkttlkz1F0j+PWDZjktfxutnmZnkfaNsWsMXBv2upFydl46Utq+B23kOXFIxlortd2o5rymc1Dp5l2wqUKjkR/Q5FooSm7HOWJ6UzvfuS05H78pl6xG+OKGpf1/ijrlNb8EsO8lop2ucQHZ1sjldA5DOTvLmZL3lWnk6eLZ3lSy1X2/k2iJCXLZabwXtq8D22tyZRj7g948P4EeditZ3MeHks/+82/tLllTnqO8YbcvFPU1Y3+0n6ayJVfLpfRG9Dlzidj5rW+93e5czhUy7Tm7T9PqHIUAAQIECBAgQIAAAQIECBAgQIAAAQIECBAgQIAAAQIDCvyVvHb+FNq58vr6Oj+X/vnzpzPl3SZIYEB+0338+PFkxXj79u3r16/bD5exVhm9enl52Z6sfWtOQQYl3NzcNJJl4OPnz58bK8tf3t7efvz4Mb+Cb3apTnHW/PrfX7WmPM96ypyR/EXg7Ows67NQbc2aq6ur6mVjIfXNqaxWVsXYFGzboUpZuJCSnJ+fbwpWL1V2T1O/uLgozKczWc57hFuS5ehJ8Pz585Y0nZs+fPiQdlgp7Uy/GfFw//79nVsPW3my7WfTsPN/41ZvQu3tJ+/W+jj+6pRt3m75f9iJqPbaFGy7YeftlmvFw4cPq5QrXkizzLu7EPP490WuY+/evat75hTvvA3l7L948aKecns5cQu5INR3z7v75cuXVcqc3FRt2DdyMs9F7/v379VRdi7kRtZy0a7vsl3mmEzf/FZZqbrzzJdzX/vy5UtnIauu6bdv354+fVpPnwva8Z26kn5aDpqxoUlZP/pQy8m26mUlz81lP2uysLnyH3OgXDFyeT/gZnTAQdfdnzkAZLPLKq8zi6uU+/7BDfiudjzZTxDpxR32CbR+K6k+PmxuJeliVWsOO6HVx4fsnntK/m8+2ox0WzyskNlru5/QyCrflqQL2lg5w5cuWVOelHwA2fepMO0852LKwox3rMXduNsp1t3nrF/P4zDsR4NkmIadq3r1AWFzPc/6zeV9I1/4oX6T2H8CBAgQIECAAAECBAgQIECAAAECBAgQIECAAAECBAiMLnBMsFQG0GQY5ehFHOIAGYR9TE377ptBRdXQ0pbiJ81hj5TOXvvkMx63b2kb6fOE1JYyj7opP7Q3ClN/ecCEBkOVdvCH5Wd8djWqYF8hkyAnui5Qspx3ZfbqbH6HZV5SAO1n+4S2t5+E02zvMs2atMOSc7qONHlr5EQUwuYddBjO9rsv77XcEVoMM/KypFTJJ01l55X/sKK2FKnatPNwjdKWPPx7u45TTjVTVWezsMpKNeo425eF78F6+fP2SeNvtLrkk3tNPVnhchpe5/0xx0qaUZtoozqTvTy+i7jtvOL+zHZly9es8jqzuEq575e32Dmk9Ali+17Q/gliO/0Ea/K2mkNrqZdhu5NQd2jvhNfzufNll6zJTkHL10pj9JQmq9f2gRZ3496uQn3Nivuc7dex+jVtvOUZXt7rZ98yAQIECBAgQIAAAQIECBAgQIAAAQIECBAgQIAAAQKnJvD/Dq5wfv5sCbMZ72fXg3OefrBCy8iJRi0yeimY7aN1szVpWgYH50fxQcbjGl7WODt52T687OA3Udrk9rG21ySq4fjmUc82wQbjDV/QfurUm+X29iPA6eB30AE75q20fYL2rSkPc0qzz9t5e2RScih5r5UMPttXyPGimza8Je0zFQ/szppm/XY8yfS340ZTWWWlGnWc58uWPky9hTcKn6a18z2S3Aq7PckhTXFnJvXjbpYnCInfPug0a8Z7662yP9Noh31frvI6s8RKue/3bbp3ld4niO0bQfsniO30E6zZ2dm7qzazOW7LVy7pgt5t2Q44ukvWAWh9d0kz3vdmmWEL71u7Rvol3rgbVWi8XGWfc/trhH1NdLz162v8jZbjJQECBAgQIECAAAECBAgQIECAAAECBAgQIECAAAECyxL4K8Xt+xPpt2/f3r179/3797473nn6xHV8+PBhymLc3t6+fv3648ePhQfND9sZiHN2dpaF/M9vzH/+/Pn1v7/2HFK1DO65f/9+e7KSrT9//vzvf/9bknLwNKl1xPZl+/bt22Du2zrq+gwv+/z58xiHiHYq9eXLl8LMMz670TzSSNJA0k5KckhFcrjHjx+XJD4sjfaz7dbefi4uLu7qcprYmOfPn28XeN1r+l6Wo5GRYTmJuThvrs9ZU12cc+7CuPMN2OuOk3flzc1NX/lpzuDV1VVu+iVl2xDl/+a6tLNG7W+HkqMMkmaVlRpEZtRMcsEpud/t7Jq29AHSqM7Pz3N/3LxD0xfK27xqhHmT5q+kXgN2pdoP99dff7UnGGlrhoSGcaTM19efOR5qldeZJVYxxlC+AAAWRklEQVTKff/4xjxBDj5BbCO3d5nu5FaSe+sgXzhsV/bgNXmD59Pxzt0TLHR5eblz05xXumRNcHbSMLa/o2t/x01QqpEOscQbdzvF+vqcua7u/D6h3WHYrTO8vA9bQbkRIECAAAECBAgQIECAAAECBAgQIECAAAECBAgQILAwgV7xWD9+/Ch5AuicCTLMpVeVB0mcn4oLnzN6AF3OSJ54PUg5N5l4fvb2WchglwGFt7OKecZVbx93wDWpwrDtZLsW2s++89Xefu7wojr25D/7Gskc1ueynKDQkR6WnECL3C77VrPXRSCHmOYdvanFUHf/1LEvy3jpV1mp8bgGyTkXw33Xyfr6fcdKmx/pgplOWq4J+447+Pp6ZadcTjUHr0sjwzX1ZxpVO+zlKq8zC62U+/5hbXiyvXL1mPJ6WD9WeoMt1WyZIKieyRjL7Z8gxjhiZ55T3itbTkpj077eRSPZsl66ZI16vnIj227thfOCjlqwkTJf6I27XWNNfc6RvpTYbuQta+Z5eW9vA7YSIECAAAECBAgQIECAAAECBAgQIECAAAECBAgQILBigf+0/MDZ2JTn7ucB+S1Pwc/IkgyXz2/nB/8ymh3zlx+q85d8MsIgGSYkKSMyk3lGtebZ/I1S9X358uXL6+vrvnsdmT7P48wj89OMUp0Bx+ZmpHigMqHWw4cPjyyh3e9WIGcwc4ul8ae1J25hwMIkt+SZnDMDlXYyIKysli6Qy3KeZp1HpA97Wc47LhnmLnPAPGm5COTG13kFqA4x5Ts61cm9JjflzuLtaxgZtpXdJ55EcV9hNutXWan2Ki99a9p82mHeJvuGMvetYLpkecOme5ZO2tympOhbl5mk159pnIhVXmcWWin3/Ubj9JLAagR2TvLc68EBM6RwyRr1pORG1vhQk28aM6/yqAe9w8wXeuNuF9PnbPexlQABAgQIECBAgAABAgQIECBAgAABAgQIECBAgAABAosW+CvDOjsrkLHaL168+PXr186UGbWcBxtfXl7u3DrGypQnw1tvbm4SbbWvVC3HTYEzqL0lwdibNkPqU/j8/fnzp+/hMq43pyOjcg3G7Uu3lPQ/f/7cNI/DWkhaeJrH5m/KEIil8CongZ0CCZzYvO9yc9mZoGVl3nS5LCcWd5B3XK4AHz9+TDFyg9vc45J/Aozzps71f5BDtNSlc1NuwYkJ+fLly6ZsnelT+Aw8TThZZ8o7TLDKSt2h575DJ1Q+LWff1mp9Sdd08zbJe7bvG7a6ReY9qx9VmY+0oD9Th13ldWbRlXLfr7dPywQWLZDQlHQJqirkXp9u6sru8i5Z1fkdZCHB7fXQuHylOfNPK4PUOpks+sbdgqDP2cDZ96V3Hn7USLl5eedfMuwslZUECBAgQIAAAQIECBAgQIAAAQIECBAgQIAAAQIECJysQHeAU+ZbyKxH+4AynjsjA/ZtnWD9Jlgo42XrI1o6j3vnxa5KmJ/hMzY38Vr//zD2X78S75TfmzdRTxmXk2RnZ2d5mmyeL5v/GeCeZ69W+1o4BYGWFpLqp5GkheR/msemhaSpGJpwCg1DHUcVyMCvXJB3Xpk377u83TYX5wQdneybbjOMLFCbWKzq5rUhyg0rMvFZ1tPQV1mpUd8svTIfMMCpOm76gekB7ny31m+RaZB5257su7XiusMF/ZkKf5XXmaVXyn2/ap8WCCxRIJ2BTNmU/kC+SEnnMzMYr/sTsUvW8a00LSSfYqp88kFmZRFxVdX2LSz9xr2vXlmvz9mCYxMBAgQIECBAgAABAgQIECBAgAABAgQIECBAgAABAgQWIdAR4NQe3ZQ5HDJWdSb1zG/YmfLi3bt3heX5559/1j3qpdBBMgIECBAgQIDABAJjBDhNUGyHIECAAAECBAgQWI1AIsQS+l5VJ3Pkfv78uXppgQABAgQIECBAgAABAgQIECBAgAABAgQIECBAgAABAgQIELhbgf+0HL49uikPy59PdFNqkWilzCWVB69mdEJLpapN5aFQ1S4WCBAgQIAAAQIECBAgQIAAAQIECBBYosCbN2/qxX79+nX9pWUCBAgQIECAAAECBAgQIECAAAECBAgQIECAAAECBAgQIEDgbgX2zuDUeKZpo5Rfv369uLhorJzPyzx+9cWLF53l+ffffzvTSECAAAECBAgQIHC8gBmcjjeUAwECBAgQIECAwMECt7e3Z2dn1e6PHj3Kl5/VSwsECBAgQIAAAQIECBAgQIAAAQIECBAgQIAAAQIECBAgQIDAnQvsncGpJUAojzudc3RTTDOCNhNMdeJmiqrONBIQIECAAAECBAgQIECAAAECBAgQILBogcb0TX///feiq6PwBAgQIECAAAECBAgQIECAAAECBAgQIECAAAECBAgQIEBgfQK7A5wuLy9//fq1s7YPHjy4urrauWlWKx8/fvzp06f2In358qU9ga0ECBAgQIAAAQIECBAgQIAAAQIECCxd4OPHj/Uq5MvP+kvLBAgQIECAAAECBAgQIECAAAECBAgQIECAAAECBAgQIECAwJ0L7Ahwur29bfzkXy/l+/fv6y/nvJx5nF69etVSwu/fv7dstYkAAQIECBAgQIAAAQIECBAgQIAAgaULfP78+c+fP1UtTN9UUVggQIAAAQIECBAgQIAAAQIECBAgQIAAAQIECBAgQIAAAQLzEdgR4PT69et95Xv06NHFxcW+rTNc31KXTWm/ffs2w2IrEgECBAgQIECAAAECBAgQIECAAAECgwi8efOmnk/7E5HqKS0TIECAAAECBAgQIECAAAECBAgQIECAAAECBAgQIECAAAECkwnsCHBqmb7pxYsXk5VskAPdv3+/fcjCzc3NIAeSCQECBAgQIECAAAECBAgQIECAAAECcxO4vr6ufwGY5zc9fPhwboVUHgIECBAgQIAAAQIECBAgQIAAAQIECBAgQIAAAQIECBAgQKAZ4NQ+o9GzZ88WR9YelPXjx4/F1UiBCRAgQIAAAQIECBAgQIAAAQIECBAoEWg8y6lzvveSPKUhQIAAAQIECBAgQIAAAQIECBAgQIAAAQIECBAgQIAAAQIEBhdoBjh9//593zHu3bu3xOebPn78OCXfV6lfv37t22Q9AQIECBAgQIAAAQIECBAgQIAAAQLLFbi9va0HOOVLwufPny+3OkpOgAABAgQIECBAgAABAgQIECBAgAABAgQIECBAgAABAgRWLNAMcLq5udlX2wcPHuzbNPP15+fn+0r458+ffZusJ0CAAAECBAgQIECAAAECBAgQIEBguQL16KbU4u+//15uXZScAAECBAgQIECAAAECBAgQIECAAAECBAgQIECAAAECBAisW6AZ4PT79+99FT47O9u3aebrW2ZwaqnvzCuleAQIECBAgAABAgQIECBAgAABAgQItAg0Apxev37dktgmAgQIECBAgAABAgQIECBAgAABAgQIECBAgAABAgQIECBA4A4FmgFOLTMaLXcGp+WGZt1hy3BoAgQIECBAgAABAgQIECBAgAABAssV+Pbt269fv6ryP3ny5P79+9VLCwQIECBAgAABAgQIECBAgAABAgQIECBAgAABAgQIECBAgMCsBP6vvDSrnOxI7FN5A5CSAAECBAgQIECAAAECBAgQIECAwIAC19fXP378uLm5yRePebjS+fn58+fPh8r/3bt39axevXpVf2mZAAECBAgQIECAAAECBAgQIECAAAECBAgQIECAAAECBAgQmJVAM8ApIwnqTzatl3Xf+nqaeS63lPzevXvzLLNSESBAgAABAgQIECBAgAABAgQIEFirQEKbXrx4sf2tXb6se/PmzeXl5ZEV//nz5/fv36tM8p3nxcVF9dICAQIECBAgQIAAAQIECBAgQIAAAQIECBAgQIAAAQIECBAgMDeB/zQK9OjRo8aa6mWepVotL2shD4LdV+AnT57s22Q9AQIECBAgQIAAAQIECBAgQIAAAQKDC3z+/DmTNW1HN+VAf/78efny5fEBTo3pm/7+++/BayFDAgQIECBAgAABAgQIECBAgAABAgQIECBAgAABAgQIECBAYECBZoBTe8BPBh8MeOxpssrjYDMwYt+x2uu7by/rCRAgQIAAAQIECBAgQIAAAQIECBA4QGAzd1P7jh8/fnz79m17mvatyaFKkFmhrq6uqpcWCBAgQIAAAQIECBAgQIAAAQIECBAgQIAAAQIECBAgQIAAgRkKNAOcLi4uWkpZHxnQkmxWm9rL3F7fWVVEYQgQIECAAAECBAgQIECAAAECBAgsXaBwMqXXr1/f3t4eVtlGcFThEQ87lr0IECBAgAABAgQIECBAgAABAgQIECBAgAABAgQIECBAgACBQQSaAU7JtOUn/+/fv+cZq4MceJpMMgyiJcCppabTFM9RCBAgQIAAAQIECBAgQIAAAQIECJyOwM+fP29ubgrr++nTp8KUjWRv3rypr0msVP2lZQIECBAgQIAAAQIECBAgQIAAAQIECBAgQIAAAQIECBAgQGCGAjsCnF69etVS0GUFBbWXtr2mLQg2ESBAgAABAgQIECBAgAABAgQIECDQVyCPTyrfpVfiKttM3/Tnz5/qZb4AvH//fvXSAgECBAgQIECAAAECBAgQIECAAAECBAgQIECAAAECBAgQIDBPgR0BTg8fPmyJ/MkzVjNKYJ6VaZTq8+fPX758aaysXib2KTWtXlogQIAAAQIECBAYT6A+xnS8o8iZAAECBAgQIEBg5gK9uoW/fv3qW51M516fr+nevXv1l31zk54AAQIECBAgQIAAAQIECBAgQIAAAQIECBAgQIAAAQIECBCYTGBHgFOOnRCm/Py/rxAZFvDt27d9W2ey/ufPny9evNhXmNTuw4cP+7ZaT4AAAQIECBAgMKzA79+/h81QbgQIECBAgAABAqsXODs761vHRjhTXpq+qa+h9AQIECBAgAABAgQIECBAgAABAgQIECBAgAABAgQIECBA4E4Edgc4pSjfv39vKdDTp0+vr69bEtztpjyr9fz8vKUM7bVr2dEmAgQIECBAgACBAwQKH9WfGPUDMrcLAQIECBAgQIDAUgRanqm0XYUHDx5sr2xZk0cyffz4sUqQ3a+urqqXFggQIECAAAECBAgQIECAAAECBAgQIECAAAECBAgQIECAAIE5C+wNcHr8+PGnT59aip4Ios+fP7ckuKtNibzK8IWWQbTv379P7e6qeI5LgAABAgQIEDg1gQSf//r1q6TWNzc3JcmkIUCAAAECBAgQWKhAr5ilR48e9army5cv6+nzHWD9pWUCBAgQIECAAAECBAgQIECAAAECBAgQIECAAAECBAgQIEBgzgJ7A5xS6OfPn7ePA3jx4sXcHoP64cOHRF61RDe9efPm8vJyzqdE2QgQIECAAAECKxNoD5uvV7Y8ZX0vywQIECBAgAABAksRaJ90vVGLfPfYWNPyMt/41YPq//7774uLi5b0NhEgQIAAAQIECBAgQIAAAQIECBAgQIAAAQIECBAgQIAAAQKzEvjr33//bS9QpmlqH0zw5MmTDEW9f/9+ez4TbM04ho8fP7YcKPFaoptafGwiQIAAAQIECAwu8PPnz/b488YRv379aihqw8RLAgQIECBAgMCaBNLZ+/79e2eNen2Pl2ce1advyjxR6YV2HkICAgQIECBAgAABAgQIECBAgAABAgQIECBAgAABAgQIECBAYD4CbTM4bUqZeZx+/Phx7969fYXOiISzs7O3b9/uSzDB+kRhPXz4sCW6KeXPYFnRTROcC4cgQIAAAQIECGwEbm9v00XsFd2UHZ8+fZo5Qg1I1YoIECBAgAABAmsVyNxKnVVLmvLv8b59+1aPbkrm5gXtFJaAAAECBAgQIECAAAECBAgQIECAAAECBAgQIECAAAECBAjMTaB7BqdNiTM+NfM4tT9dNUFEb968KR98MIjFZgTDr1+/WnJ79OhRSj6HOaZaCmkTAQIECBAgQGBxAolf+v3796bYf/782SxkTfpmedneQ+usbPqWefR+/hJLXyWuou5fv36td1exWCBAgAABAgQILEsgDyra11dM9y9fMOaJS4U1ur6+TkR9PXGim8p3r+9omQABAgQIECBAgAABAgQIECBAgAABAgQIECBAgAABAgQIELhDgdIAp00RM1FSnp9ajV7dWe6MQkia/I095DSFyXCHm5ubncWoVr5//37imKvq0BYIECBAgAABAusWSH+vvWc4XvX/+eefjIsdL385EyBAgAABAgQIjCeQJxZl3s5G/q9evXry5MnFxUVjfcvLxNsn7r2eIN8WZjrQ+hrLBAgQIECAAAECBAgQIECAAAECBAgQIECAAAECBAgQIECAwCIE/tOrlHn6aZ6umuCllr2SIAML8qD9DEdIDFJLysM2Jc8U46+//sqMUu3RTc+ePcsEAqKbDnO2FwECBAgQIECAAAECBAgQIECAAIExBPK14fYXjPlSsVd0U74hbEQ3JURKdNMY50ueBAgQIECAAAECBAgQIECAAAECBAgQIECAAAECBAgQIEBgAoF+MzhVBbq9vc0Ago8fP1ZrWhby7NVHjx6dn5/n/wEP2s+xfvz4kVim7//7azlQtSmhTXlc6wHHqnKwQIAAAQIECBAg0ClgBqdOIgkIECBAgAABAgT2CSRC6cuXL/Wt9+7dy/eNWV9fub384cOHfDPZmErU3E3bUNYQIECAAAECBAgQIECAAAECBAgQIECAAAECBAgQIECAAIEFCRwY4LSpYUKPMnQgww4a4wla6p9hCol0evDgQRYyy1P9f2ZbSj71/3lua0KbemWeh7/mT2hTyymwiQABAgQIECAwlIAAp6Ek5UOAAAECBAgQOE2BTNmUJxo16p4vDDNz++aRSZtv+fIl5OZ7wiRuxERt9v306VNnWFTjKF4SIECAAAECBAgQIECAAAECBAgQIECAAAECBAgQIECAAAECsxI4KsCpqsm3b98ytiAjCcqDkap9j1/IoIeMeMi4B+MYjseUAwECBAgQIECgXECAU7mVlAQIECBAgAABAjsF3r59m+mYdm4qWZkZ4/P0pcePH5ckloYAAQIECBAgQIAAAQIECBAgQIAAAQIECBAgQIAAAQIECBCYrcAwAU5V9a6vrxPmlGCnPFS1WjnSQqaBevbsWeKajGAYSVi2BAgQIECAAAECBAgQIECAAAECBMYWyDeKmZL95uam14HyzKPMLX95edlrL4kJECBAgAABAgQIECBAgAABAgQIECBAgAABAgQIECBAgACBeQoMHOBUVfLnz58ZlPDjx4/N/0FmdsqohfPz8zyWNf8zZVNmDKgOZ4EAAQIECBAgQIAAAQIECBAgQIAAgeUKJMwpUzl9//69swr5ejDPPEpMlK8HO60kIECAAAECBAgQIECAAAECBAgQIECAAAECBAgQIECAAAECSxEYK8Bpu/4Zo5B4p8zslL/EO+X/79+/k6we+5QQprOzs8b/zNSUiCbTNG2TWkOAAAECBAgQIECAAAECBAgQIEBgTQK3t7eJccpfvkjcfIWY2m2+LcyXhHnmUWZ0f/jw4ZqqrC4ECBAgQIAAAQIECBAgQIAAAQIECBAgQIAAAQIECBAgQIBABP4/Hyja6DXp6osAAAAASUVORK5CYII="/>
  <p:tag name="POWERPOINTLATEX_PIXELSPEREMHEIGHT#5C6D626F787B6D656E2069626C616E64206B616E206D616E20665C61615C20656E206272612062696C6420617620735C61612064616E612066756E6B74696F6E6572207D5C5C0D0A5C6D626F787B67656E6F6D2061747420706C6F747461206E69765C61612079746F72207D20" val="183,3333"/>
  <p:tag name="POWERPOINTLATEX_BASELINEOFFSET#5C6D626F787B6D656E2069626C616E64206B616E206D616E20665C61615C20656E206272612062696C6420617620735C61612064616E612066756E6B74696F6E6572207D5C5C0D0A5C6D626F787B67656E6F6D2061747420706C6F747461206E69765C61612079746F72207D20" val="38"/>
  <p:tag name="POWERPOINTLATEX_CACHECONTENT#5C6D626F787B446574746120E472206EE5677261206E6976E579746F722074696C6C2066756E6B74696F6E656E207D6628782C792C7A293D2820782B7A636F737B797D2928792B73696E7B787A7D29" val="iVBORw0KGgoAAAANSUhEUgAAFh8AAAC4CAIAAADSlq6wAAAgAElEQVR4Aey9P+LXtravfbLf3dwuyRBCRgCUtwx051TAEAIjAMpbBkYAtLcDRhAYAjCCkPZ2wAzyfk58jo62LEvLsmRL9vMrwF9ZlpaetSQt/bH83V9//fVv/EEAAhCAAAQgAAEIQAACEIAABCAAAQhAAAIQgAAEIAABCEAAAhCAAAQgAAEIQAACEIAABCAAAQhAAAIQgAAEIAABCEAAAhCAAAQgAAEIQAACEIAABCAAAQiclMA/TlouigUBCEAAAhCAAAQgAAEIQAACEIAABCAAAQhAAAIQgAAEIAABCEAAAhCAAAQgAIFzEnjy5MkPP/xw69atcxaPUkEAAhAYlsDnz59v3LihJvrly5fDFgLBIQCBAwjg3R0AnSwhAAEIQAACEDgRAcZirZWJv9qaMOlDAAIQgAAEIHApAoe7r5wucSl7o7AQgAAEIAABCEAAAhCAAAQgAAEIQAACEIAABCAAAQhAAAIQgAAEIAABCEAAAgMT+Pjxo95bfv78+bdv3z59+vTmzZuBC4PoEIAABE5H4NWrV3/++aea6EePHukMIO0QPV0RKRAEIFCZAN5dZaAkBwEIQAACEIDAJQkwFmundvzVdmxJGQIQgAAEIACByxI43H3ldInL2h4FhwAEIAABCEAAAhCAAAQgAAEIQAACEIAABCAAAQhAAAIQgAAEIAABCEAAAhAYicCzZ89u376t95ad0Ddv3nTXXEAAAhCAwOEEfvrpJyeDzgD6+eef371750K4gAAEIBAQwLsLgPATAhCAAAQgAAEIlBFgLFbGLfsU/moWEREgAAEIQAACEIBAAYHD3df/7//8n/9TIDePQAACEIAABCAAAQhAAAIQgAAEIAABCEAAAhCAAAQgAAEIQAACEIAABCAAAQhAAAK7EXj48KH2c/vZvXjx4s6dO34I1xCAAAQgcCwBnQH0//7f/9OXXZ0Y//f//t//9b/+1//+3//bhXABAQhAYCKAd4clQAACEIAABCAAgVoEGIvVIumng7/q0+AaAhCAAAQgAAEIVCRwuPvK6RIVtUlSEIAABCAAAQhAAAIQgAAEIAABCEAAAhCAAAQgAAEIQAACEIAABCAAAQhAAAIQqEzg69ev//Ef//HmzRs/XR0toR3efgjXEIAABCDQA4F///d/Dw6YeP/+vUIU3oN4yAABCPRAAO+uBy0gAwQgAAEIQAACJyPAWKyiQvFXK8IkKQhAAAIQgAAEIBAlcKz7+t1ff/0VFYtACEAAAhCAAAQgAAEIQAACEIAABCAAAQhAAAIQgAAEIAABCEAAAhCAAAQgAAEIQOBYAtrMrc/X/Pnnn74Yjx8/fvbsmR/CNQQgAAEIdEVABwC9evXKF+mXX3559+6dH8I1BCBwTQJ4d9fUO6WGAAQgAAEIQGAfAozFtnPGX93OkBQgAAEIQAACEICAkcBR7iunSxgVRDQIQAACEIAABCAAAQhAAAIQgAAEIAABCEAAAhCAAAQgAAEIQAACEIAABCAAAQjsSiC6mfvXX399+fLlrnKQGQQgAAEIrCdw//79t2/f+s9xwIRPg2sIXJMA3t019U6pIQABCEAAAhDYkwBjsS208Ve30ONZCEAAAhCAAAQgUEDgEPeV0yUKNMUjEIAABCAAAQhAAAIQgAAEIAABCEAAAhCAAAQgAAEIQAACEIAABCAAAQhAAAIQaEsgupn73r17b968aZsxqUMAAhCAQCUCd+7cef/+vZ8YB0z4NLiGwNUI4N1dTeOUFwIQgAAEIACBowgwFisjj79axo2nIAABCEAAAhCAwEYC+7uvnC6xUWU8DgEIQAACEIAABCAAAQhAAAIQgAAEIAABCEAAAhBoS+Dz58/60OWff/99+fJF/3/79k1Z/vTTT99//73+1WsJ+rtx40ZbOUgdAhCAAAQgAAEIQAACfRD4+PGj3tT98OHDp0+f5CFP7vHkG5/JPY5u5pbn/+7duz70gBQQgAAEIGAicOvWLXVYflQac58G1xC4DgG8u+vompJCAAIQgAAEINADAcZia7WAv7qWGPEhAAEIQAACEIBARQI7u6+cLlFRdyQFAQhAAAIQgAAEIAABCEAAAhCAAAQgAAEIQAACEKhGQJ8j1itzr1+/nl6Wy6ar9+h+/fvvhx9+yEYmAgQgAAEIQAACEIAABIYjoP3Nr/7+04FrWeFHd4+jm7lVKJ09ly07ESAAAQhAoCsC0SadAya60hHCQGAHAtGmAO9uB/JkAQEIQAACEIDAZQlEHTDGYkv2EMWFv7qEi3AIQAACEIAABCBQnUDUH2vnvnK6RHUNkiAEIAABCEAAAhCAAAQgAAEIQAACEIAABCAAgRICmh2ePrqrF6WmC/2r66dPn+pY4pIUKz3TrWCVytddMgKuN+Z+++0346ES8wLo2SdPnszDCYHA4QSi7YlM/d69e3fu3DlcPASAAAQgAAEIQKBbAvIiNDKSn1wg4aDu8fzrNN9///2HDx9u3LhRAIFHIAABCEDgWAI6G+jnn38OZNAZoS9fvgwC+QkBCJyVAN7dWTVLuSAAAQhAAAIQ6JkAYzG7dvBX7ayICQEIQAACEIAABBoR2NN95XSJRkokWQhAAAIQgAAEIAABCEAAAhCAAAQgAAEIQAAC/0Ug+ja1jo3QC9XuFInEOQK///57o5euuxXssqYjjejNt+fPn28ncPPmzdevX/Pi2XaSpGAkEG1P1LL5x+UkGroXL148fPjQmBfRIAABCEAAAhC4GgG9eaujJRK+RBaIPrKngdVA7vH9+/ffvn0blKvd2DDIiJ8QgAAEINCCwLt37+7evRukPOgRSEEp+AkBCGQJ4N1lEREBAhCAAAQgAAEINCLAWMwCFn/VQok4EIAABCAAAQhAYAcCu7mv/5wXRrv3yr72ME/q8BB9t+HHH3+c/pUw2i6gDbW3b98+9kN/h2NBAAhAAAIQgAAEIAABCEAAAhCAAAQgAAEIQKApAR0GMR0bodeqm2a0NvFuBVtbkFPGf/bsmV6ZSxRNc936pqWmuDXXrT/FlJl9+vRJny/Wi2eBsSlcn8TULebDE0i5tYWA9hj5p+RsSYpnIQABCEAAAhCAQIJAdGfzFF9e8ePHj3/55RftDFGIc4+16SU4ikJ+ixzp9+/fD+EeP3nyZH60hF4/bnTsYAI+tyAAAQhAoCIBNeNqzIPJH/1Ud6bOrmJGJAUBCPRGAO+uN40gDwQgAAEIQAAClyLAWCyrbvzVLCIiQAACEIAABCAAgd0I7Oa+fvfXX38FpTrT6RJB0fyf/7n39qef7t279+DBgx9++MG/xTUEIAABCEAAAhCAAAQgAAEIQAACEIAABCAAgS0Evvvuuy2PB89W/D5tt4IFRb7az8+fP2umWudBLBVc5ybrZYPEmwZfv37VO3XRFDhgYokq4RsJaG0leGlzS4IvXrzQ+tSWFHgWAhCAAAQgAIHzEUh4uTp5TS/oJvyHjx8/yoXWcRIBlj/++OPGjRtBYFc/X758+ejRo0AkbW558+ZNEMhPCEAAAhAYkUD01KSKs38jMkFmCJybAN7dufVL6SAAAQhAAAIQGIUAY7ElTeGvLpEhHAIQgAAEIAABCBxIYAf39bqnS/h6dcdMDPGRCl9yriEAAQhAAAIQgAAEIAABCAQE9Gri9AFhbbDWYKfzrdKB8PyEAAQgAAEINCWwZy/Z7SEO3QrWVPWdJ/7u3bu7d+8mhNTXmJ89e5aIEN3w4eLLLZR/yCHLDggXtQhwukQtkidOZ8+e98QYKRoEIACByxJQPyI/Wa7snIBcXJ2hZpn51IkMOsfNT0EHt+ngCT+kq+vo6EDTvKLRlZwIAwEIQAACxQR0dpIa9uC4RmZvinnyIAQ6J4B317mCEA8CEIAABCAAgesQYCwW1TX+ahQLgRCAAAQgAAEIQOBwAju4r/84vJA9CKDtCM+fP799+7Y2H2iTrrj3IBUyQAACEIAABCAAAQhAAAIQsBPQQObJkyd6v+vnn3/Wrmvtmda/up6GOfZ0iAkBCEAAAhA4HwF6yfPp9Ewl0sEQiaMlprfm0kdLyAmcf9nYR6TXFfTRZj+EawhAAAJNCdDzNsVL4hCAAASuQ2D70RI6ReLLly+//PKLD+3Tp09ywv2Qfq7VhwZnYUyyvX79uh8hkQQCEIAABDYS0Fre+/fvg0Q0exN0WEEEfkIAAiMSwLsbUWvIDAEIQAACEIDAWQkwFptrFn91zoQQCEAAAhCAAAQg0AmBHdxXTpf4F13rmAntsv3xxx8fPnzY89cq/kVofkAAAhCAAAQgAAEIQAAClyegM6T1mSOdmhd86UhgpmGOhpeMcS5vJgCAAAQgcFEC9JIXVfwgxdaxEemDIfRB5lu3biVKo/fi5AQmIky3Xr16xbeOs5SIAAEIVCFAz1sFI4lAAAIQgMD9+/c1sRnlIOdWJ+pGb7lAedqaEdUnRuRvz9/gtbjQLqk9L/Re8XyC9/Hjx+lBwZ4SkhcEIAABCFQhoIZdzXuQlM4/0hGiQSA/IQCBoQng3Q2tPoSHAAQgAAEIQOB8BBiLBTrFXw2A8BMCEIDAgQS0rUtzg+qqtLz13XffaSFMbzez1+tAjZA1BHog0Np9/e6vv/4KyqndqP7iulu61icdFFPr9y4keHDLT32BTWc6KIXpQv8WpDYJJjl1Mf1bkIj/iHzlFy9eZPcl+I9wDQEIQAACEIAABCAAAQhAYGcCGsSlX0p08ugbd9qW7X5yAQEIQAACEDg9gQN7SS3zVMT7+++/37lzp0qC3QpWpXRjJZK1z+zREiqv1hSNM/Z6aUGv2I2FCGk7J2A3P0tBtByjpXFLTOL0TCDbsjnhGZ86FFxAAAIQgMCcgBxXfRdkHq4Q7eLQSUbRW1Ogzth98ODB0skU7kGLs+0i73OhXYPzYy9u3rzJqcH78CcXCEAAAvsT0MZQnSgR5MtYKQDCTwiMSwDvblzdITkEIAABCEAAAucmwFhs0i/+6rntnNJBAAIDEfj69euvv/769u3bqMxs94piIRAClyLQzn2NnC5hJKsFbB1CMf0ZH5lH08d1f/vtNy3/aw/i/O72EAmpTQP62yKnGmgJ2UjC7WUkBQhAAAIQgAAEIAABCEDgygS0l/ru3bt2Ah1um7YLT0wIQAACEIDAKgKd9JJaAZLYOgxXs5Q6BUB9seYq5xvH00WreLqEy6hbwZyE577I2qflXYI3b97oxTkjKM3Gc6S9kRXR1hKYtydq5dTWrUqH0yVW4eozcrZlC8RmfBoA4ScEIAABCEwE0h1KuvtIP+sT1iYQ7Z/2Q469XpL8jz/+4IMox6qG3CEAAQi0I6CJmp9//nmePo3/nAkhEBiOAN7dcCpDYAhAAAIQgAAErkOAsZh0jb96HYOnpBCAQOcE9O6zXqxOf1iotyWtzpEiHgTOR6Cd+1p+uoSjLOG0gXXtfmg9vv83FqYTMbQrt0BaTvpxGucCAhCAAAQgAAEIQAACEOiHwNrPBe8/EOuHFZJAAAIQgMDVCPTcS+pNbC38zD9Lu6SjFqdLRPPqVrCotOMGirPOekgsDd67d08nR2QL+PDhw1evXmWjuQh//fWXu+YCAq0JrG1POF2itUZ2SL/nnneH4pMFBCAAAQjUIqDDFHQ2XzS177//Xj5G9JYClzbWROPrKyMvX76M3to/cGmAwH7B/XVBjhCAAAR2JhD9VCwnhO6sBbKDQHUCeHfVkZIgBCAAAQhAAAIQqEvg4mMx/NW65kRqEIAABIoJ6E3n27dvWx7Xd620H8MSkzgQgMApCTRyX/+xHZaW9tWWaVVjbVJaCF/7yMb4t27dEkdJqxO+tVdAOw/sCWqr91RS+yPEhAAEIAABCEAAAhCAAAQg0JTAs2fPEi8lRrPWWXs6eTp6i0AIQAACEIDAmQh03ktqvUcS6lXq3ph3K1hvoDbKo/Oa016c8cyIpZfulsRLvIm39AjhECgmMLUnOu+7OAUeHItA5z3vWDCRFgIQgMCVCejEh4SXK0c6AefRo0eJu8GtRC5BzB1+Rj9LpU042t+yQ+5kAQEIQAACBxLQSGq+61KdFF3AgUohawhsJ4B3t50hKUAAAhCAAAQgAIGmBC4+FsNfbWpdJA4BCEDASECbuNQgGyMbN5IZUyMaBCAwHIFG7muF0yUmlAVHRRgP12mhKp0ToU0JaoW1r3G+QrOUo1ZuJLM0sRSBcAhAAAIQgAAEIAABCEAAAnsSKJstevv27Z5CkhcEIAABCEDgEAJD9JIPHz60rxLtibFbwfaE0C4vTU2/f/8+kb4m2zlvPsGHW2MRuH///r1798aSGWnLCAzR85YVjacgAAEIQGA3AtrC8fTp00R2Cb9CXxlJu9lBsqs+RhI8W/enBgg6EXieZofHEc6FJAQCEIAABLYTiDb4+g6WurbtiZMCBCCwPwG8u/2ZkyMEIAABCEAAAhAoIHDZsRj+aoG18AgEIACBFgS0Ipb+NJGf6aolMP9BriEAgdMQaOG+VjtdQhsE14LuYYOsxP78+bN269q3DqjtvnXrlp5aW17iQwACEIAABCAAAQhAAAIQqEhAm63LvrDHHFNFLZAUBCAAAQj0SWCgXvLXX3/tk2G3gvWJa5VU6fflNFNt/zql/ejkScIe5uRXsSLyOQikbf4cZaQUA/W8KAsCEIAABHomoJ0b6Y10d+7cWZJ/7TlHa33ppXw3hqsPffTo0TwRnaORKOw8PiEQgAAEIDAuATX40fNnmZ0bV6dIfmUCeHdX1j5lhwAEIAABCEBgLALXHIvhr45lpUgLAQicmIAa5FULW1++fDkxDYoGAQhYCLRwX6udLqEC2A9osJR2zzjaratG+fHjx8ZM9eGIn3/++d27d8b4RIMABCAAAQhAAAIQgAAEIFCdQNnREhKj+MHqRSBBCEAAAhCAQCMCxZ1d8YPFBYnuHS9OreKD3QpWsYyHJPXs2bP0+3Kr3hxYpaZVkQ+BQ6ZnJaADu89aNMrlCBR3oMUPuqy5gAAEIACB0xDQng19pz1RnJs3bybufvjwIXF3fuv27dvzwP1Dlvz/VXsK9xebHCEAAQhAoC6B6DfHtEFR80h1MyI1CECgNQG8u9aESR8CEIAABCAAAQhUJHDBsRj+akX7ISkIQAACWwi8fv161eM//vjjqvhEhgAETkmguvv6z4qY1E6l98X6eXV4FIXWYx48eKAttsZS3L17V/p4+PChXy6u+yTgf+5PKj7HVz5OWag+7QepIAABCEAAAhCAQJ8EOIi0T70g1W4EGBPthpqMIOAIDFTvBuolf/jhB0e4q4tuBeuKUoEw+hpz+qml/RzRp+7fv6+ZduOEtr5+HE2EQAjsQEDfBucQgQLO9LwF0HgEAhCAAATGJZA9TyF9HoRewV1V9h4OX9MXTd6+fTsXW6MGRmRzLIRAAAIQODGBGzduaEZo3hU+ffpU8zm6e+KyUzQInIkA3t2ZtElZIAABCEAAAhC4AoGrjcXwV69g1ZQRAhAYhcD79+9XiapdN6viExkCEDglgerua83TJU5AXF/Q0gZHrdZEl/DnBXz06JHic0z4nExvIf5HTrTZ+hynS5yyUL1ZDvJAAAIQgAAEIACBngkUH0Ta4WF/PXNGtm4JMCbqVjUIdmICA9W7sXrJbl+67lawcWvZmzdv0idB6A23tS8M6DUD/WWZSJsclJylRIR2BGhPytjS85Zx4ykIQAACEBiUwPyV2qAgFc+DUFI9HN+gz58EZdRPTd76J0zNIxACAQhAAAKnJKCjhaJdoTqLjx8/nrLIFAoC5yOAd3c+nVIiCEAAAhCAAAROT+BSYzH81dPbMwWEAAQGIpDePzYvyKqPFc0fJwQCEDgNgbru6z9Ow6VWQbSHQHt8X7x4YUxQe/v0gThjZKIdQuDr16+H5Ns001MWqikxEocABCAAAQhAAALnI6DT8coKpTe7yh7kKQj0Q4AxUT+6QJLrEBir3o3VS3Z78FO3go1b7zS5nxZen6NMR5jf1Ytn2aekyt9//33+LCEQgEDPBOh5e9YOskEAAhCAQHUCem9WH/ZIJ1vxdImsZ56WpMpdnf4W3TtoOTyuigAkAgEIQAACXRHQlsVo9/Tp06eXL192JSrCQAACUQJ4d1EsBEIAAhCAAAQgAIHOCVxnLIa/2rkpIh4EIHA1Aqt25Wnbf/FmyKuBpbwQOD2Buu4rp0vEDUaus3277du3bzlgIs6xj9AvX770IUhNKU5ZqJqASAsCEIAABCAAAQhcg0DZjuroKdTXAEYpz0OAMdF5dElJxiEwXL2jlxzHuK4iqV4U1/sA6dKW2a2OS378+PFSyjdv3vzw4cONGzeWIhAOgR0IrFoX30GeIbKg5x1CTQgJAQhAAAK1CES/1u4nLndCe2X8kOA6e+aaiy/n+fBNeDpNI1pkFVPnxzlRuYAABCAAgUsRWPoCIQcPXcoMKOygBPDuBlUcYkMAAhCAAAQgAAERuMJYDH8VU4cABCDQG4Hbt2/bRXr9+rU9MjEhAIHTE6jovnK6xKK13LlzhwMmFukMdSP6xY+hShAR9pSFipSTIAhAAAIQgAAEIACBJIHEa4SJ5+w7rROJcAsCxxJgTHQsf3K/JoHh6h295DUNtedSW5b6is+AePbs2R9//CGz11kSOrFe76TpQgsJmuLWTpHiZHvmiWwQOD0Bet7Tq5gCQgACEICATyDrLWcPYjO+eat05Dz7WR9yvSRt9Kv1h0hIphCAAAQgsD8BnaMUndLU8JCzh/ZXBzlCYBUBvLtVuIgMAQhAAAIQgAAEuiJwhbEY/mpXJocwEIAABETAvpNfK0eHn5mOyiAAga4IVHRfOV0ipVkdMKGvuhm/qfX27duHDx+mkuPeQQSG+8CXhdMpC2UpOHEgAAEIQAACEIAABHwCGrNk91X78XWtlwx5vTBgws8RCTAmGlFryDw6geHqHb3k6CZ3Pvnfv3+fLtRavy5ITT6eXpPTWRKfP3/++vWrLl6+fKmKEETjJwQgMAoBet5RNIWcEIAABCCwncCbN2+yxyplP+KkrXXRN3J98TQ1+u7dOz/kkGv56tHRgbamsOfkEI2QKQQgAIF+CCy98PP8+XPN9vQjJ5JAAAI+Abw7nwbXEIAABCAAAQhAYEQC5x6L4a+OaJPIDAEInJ6Adnlp0SpbTK18cexslhIRIHBBArXcV06XyBiPtiBE1/Wjj7169YrF/iiZYwOzO1GOFa8s91MWqgwFT0EAAhCAAAQgAIGLE9Bn/Ywn4gmUPmGtlwwvTozin4MAY6Jz6JFSjEVgxHpHLzmWjZ1e2uw8s1y100OggBCAgJ0APa+dFTEhAAEIQGB0AllXWQW0eMs6bW1pGPjTTz/9/vvvnUyNLu0XXNoGNLp+kR8CEIAABOwElr45phToJuwYiQmBnQng3e0MnOwOJ6ADj7RVXq9C6U8XnH90uEYQAAIQgAAEthM491gMf3W7hZBChwRwSjtUCiKtJaBFq8SHiPRqgNa8tPK1NlniQwACVyBQy33ldIm8teiACTXH+Xh/x9ABE53sSDAKfIVoHz58OF8xT1mo86mJEkEAAhCAAAQgAIEdCGhwKOfQcsCEdmBbNmrvIDNZQGA7AcZE2xmSAgTWEhix3tFLrtUy8ZsSyL4onv0ac1PxSBwCEOiNAD1vbxpBHghAAAIQaEfAMmlp9Jbv37+vTaXa4KGvOd27d087p3/77Tf1qp8/f75z5067IthTfvfu3adPn6Lx+fxUFAuBEIAABK5GYOkUCW1KVHd2NRqUFwL9E8C7619HSFidgEZn6pX+/PtPF4m3oapnTYIQgAAEIACBdgTOOhbDX21nM6R8LAGc0mP5k3stAmqlX7x4oRPS/QT1RoAWuTTk0pqXH841BCAAAZ9AFfeV0yV8pIvXao7VLi/e/tcbjx49+vjx47+G8etIAupQj8y+Td6nLFQbVKQKAQhAAAIQgAAEzk9AX4SQf6jd0omiakSjcYpesk3E4RYEBiLAmGggZSHqaQgMWu/oJU9jgaMXxDJjHCwWjl5k5IcABDYSoOfdCJDHIQABCEBgFAI6DCLb68lVXjWxqQ0e+prTmzdv9GkQHdmgD4r0Q2Npo499R0o/ZUESCEAAAhBoQUBd3tKS31In0kIM0oQABIwEliom3p0RINGGI6B3n4IRnI7Ps6yADFdSBIYABCAAgasROOtYDH/1apZ8kfLilF5E0Rcp5sOHD3Wk7B9//PH733+60MKZFrlWrYtdhBXFhAAEfAJV3FdOl/CRpq7VLtsPWFVMNeWp5Li3I4FgKnPHnBtmdcpCNeRF0hCAAAQgAAEIQODsBDQ+1G5pTSppn8rNmzd1cKlKrH91ra/zffnyRSOaszOgfNciwJjoWvqmtH0QGLfe0Uv2YUFXl8JSgyYX7uqkKD8EIPDfBCztxn/H7et/et6+9IE0EIAABLon8P79+6yMmuTMxhkigqZw9eZVVNSlfd7RyARCAAIQgMC5CSx1Cm/fvuX13XOrntINRwDvbjiVIfB2AtERzYcPH7anTAoQgAAEIACBwwmcbyyGv3q4USFAIwI4pY3AkuyBBPQBrTt//+niQDHIGgIQGIvAdvf1n2MV+FhpdbrV9LXDrBjfvn3TARMs52RB7RMh6jjuk3W7XE5ZqHa4SBkCEIAABCAAAQhchIAGLJwicRFdU0zGRNgABPYnMHq9o5fc32bI0Seg0778n9HrH3/8MRpOIAQgcE0C9LzX1DulhgAEIHBBApbTJW7fvn0OMktbfPSNeh3PdI4yUgoIQAACENhO4NatWz/99FP0zEF1JdrBuD0LUoAABKoQwLurgpFExiIQPUhi9JnMsVSAtBCAAAQg0I7A+cZi+KvtrIWUjyWAU3osf3KHAAQgAIFOCGx3X//RSUlGEeP169dGUTVZ9uTJE2NkorUj8PXr13aJH5XyKQt1FEzyhQAEIAABCEAAAhCAAIn+cZUAACAASURBVASGI8CYaDiVIfAJCFDvTqBEinAsAZ1HnBWA18myiIgAgesQoOe9jq4pKQQgAAEIWE6XuHnz5glA6VOB0feEVbRff/31BAWkCBCAAAQgUJHA48ePo6mp3/z8+XP0FoEQgMDOBPDudgZOdhCAAAQgAAEIQGAHAmcai+Gv7mAwZAEBCEAAAhCAAASOJbDRfeV0iXXq03ke9nX958+ff/z4cV0GxK5NIHomWe1M9k7vlIXaGyL5QQACEIAABCAAAQhAAALDEmBMNKzqEHxgAtS7gZWH6H0Q+PLlSx+CIAUEIDAGAXreMfSElBCAAAQgsJmADlRaOnDBT/v27dv+z0Gvf/vtt6jk+jr9nTt3orcIhAAEIACByxJ4+PDhUtm1I3HpFuEQgMCeBPDu9qRNXp0TYAWkcwUhHgQgAAEI2AmcaSyGv2rXOzHPQQCn9Bx6pBQQgAAEILCKwEb3ldMlVtH+z8hysr///nvjYw8ePDDGJFojApZPnTTKul2ypyxUO1ykDAEIQAACEIAABCAAAQicjABjopMplOIMQYB6N4SaELJnAt++fetZPGSDAAR6I0DP25tGkAcCEIAABBoRsByopMMXfvjhh0YC7JasPkzy6dOnaHb2D5xEHycQAhCAAATOSuDevXvRor169UrHM0VvEQgBCOxGAO9uN9RkBAEIQAACEIAABHYmcI6xGP7qzmZDdhCAAAQgAAEIQOAoAlvcV06XWK01bVzQIo3xMX1n49mzZ8bIRGtB4JRbME9ZqBbaJ00IQAACEIAABCAAAQhA4JQEGBOdUq0UqnMC1LvOFYR4EIAABCBwMgL0vCdTKMWBAAQgAIElAksHLvjxb9686f8c9HrpU4EqDqdLDKpTxIYABCDQmkCig7DvXWwtJOlD4LIE8O4uq3oKDgEIQAACEIDA6QmcYyyGv3p6Q6WAEIAABCAAAQhAYCKwxX3ldIkSK7p//76+j2F88unTp58/fzZGJlpdAjqp3bIfpW6mrVM7ZaFaQyN9CEAAAhCAAAQgAAEIQOA0BBgTnUaVFGQgAtS7gZSFqBCAAAQgcAIC9LwnUCJFgAAEIAABI4EPHz5kY9r3ZmSTOiqCOve3b99Gc//ll1/0gZPoLQIhAAEIQODiBO7cufP9999HISReE4rGJxACEKhLAO+uLk9SgwAEIAABCEAAAl0ROMFYDH+1K4tCGAhAAAIQgAAEINCUwBb3ldMlClXz+PFj+5MPHjywRyZmRQKn/LrXKQtVUekkBQEIQAACEIAABCAAAQicmwBjonPrl9L1SYB616dekAoCEIAABM5KgJ73rJqlXBCAAAQgMCdg+VbE7du35w+OFZL4wnziYzJjlRFpIQABCECgBYGlbuLbt29v3rxpkSNpQgACFgJ4dxZKxIEABCAAAQhAAALjEhh9LIa/Oq7tITkEIAABCEAAAhAoIFDsvnK6RAHt/3zk4cOHS6eDz1PUloh3797NwwlpTeCUWzBPWajWlkD6EIAABCAAAQhAAAIQgMBpCDAmOo0qKchABKh3AykLUSEAAQhA4AQE6HlPoESKAAEIQAACRgJ//vlnNubNmzezcTqPkPjC/P379zsXHvEgAAEIQOBAAokvWiU6lwMFJmsIXIRAogLi3V3EBigmBCAAAQhAAALnJjD6WAx/9dz2SekgAAEIQAACEIBAQKDYfeV0iYDkip9Pnz61x14V2Z4sMdMEXr9+nY4w4t1TFmpERSAzBCAAAQhAAAIQgAAEIHAIAcZEh2An04sToN5d3AAoPgQgAAEI7EyAnndn4GQHAQhAAAJHETB+ouPGjRtHSVglXxVTX5iPJvXLL79EwwmEAAQgAAEITARu3bq19Pkrfezq8+fPgIIABPYngHe3P3NyhAAEIAABCEAAAjsTGHoshr+6s7WQHQQgAAEIQAACEDicQLH7yukS5bp78uSJ/WGt6Lx588Yen5jbCSTGRdsTPyqFUxbqKJjkCwEIQAACEIAABCAAAQgMR4Ax0XAqQ+ATEKDenUCJFAECEIAABAYiQM87kLIQFQIQgAAENhLQJopsCjdv3szG6TzC8+fPlyT89ddfl24RDgEIQAACEJgIJL459urVKyhBAAL7E8C72585OUIAAhCAAAQgAIH9CYw7FsNf3d9ayBECEIAABCAAAQgcTqDMfeV0iU2Ku3fvnv35p0+f2iMTczuBUy6hnbJQ23VNChCAAAQgAAEIQAACEIDARQgwJrqIoilmVwSod12pA2EgAAEIQOD0BOh5T69iCggBCEAAAo7Ahw8f3PXSxe3bt5duDRH+9evX9+/fL4l6//79pVuEQwACEIAABCYCid2Jb9++hRIEILAzAby7nYGTHQQgAAEIQAACEDiKwKBjMfzVowyGfCEAAQhAAAIQgMCxBMrcV06X2KS1xJEe83T//PPPly9fzsMJaUFA46LzLaGdslAttE+aEIAABCAAAQhAAAIQgMApCTAmOqVaKVTnBKh3nSsI8SAAAQhA4GQE6HlPplCKAwEIQAACaQKfPn1KR9DdmzdvZuP0HOH169dL4v3yyy9LtwiHAAQgAAEIOAJ37txx18GF9iJ+/PgxCOQnBCDQlADeXVO8JA4BCEAAAhCAAAT6ITDoWAx/tR8TQhIIQAACEIAABCCwJ4Ey95XTJTbpaO2nJPjk1Cbcax7+7bff1kQfI+4pCzUGeqSEAAQgAAEIQAACEIAABDogwJioAyUgwuUIUO8up3IKDAEIQAAChxKg5z0UP5lDAAIQgMDeBPRObDbL27dvZ+P0HCHxSQxOl+hZccgGAQhAoCsCiW+OsRexK00hzBUI4N1dQcuUEQIQgAAEIAABCEwERhyL4a9ivRCAAAQgAAEIQOCyBArcV06X2GotCejzpPXxDY4Mn2OpHqKvez1//rx6sscmeMpCHYuU3CEAAQhAAAIQgAAEIACBgQgwJhpIWYh6GgLUu9OokoJAAAIQgMAQBOh5h1ATQkIAAhCAQC0Cxo0Tt27dqpXj/umoc3///v1Svqu2miwlQjgEIAABCFyBQOJAosRnaa9AhjJCYGcCeHc7Ayc7CEAAAhCAAAQgcCyB4cZi+KvHGgy5QwACEIAABCAAgWMJFLivnC6xVWUPHjxYlQQfnlqFqyzy06dPyx7s+alTFqpn4MgGAQhAAAIQgAAEIAABCHRFgDFRV+pAmIsQoN5dRNEUEwIQgAAEOiFAz9uJIhADAhCAAAT2IfDhw4dsRj/99FM2Ts8REm/8fv/99zdu3OhZeGSDAAQgAIF+CCR2J3779u3du3f9iIokEDg3Aby7c+uX0kEAAhCAAAQgAIGAwHBjMfzVQIP8hAAEIAABCEAAApciUOC+crrEVgtJHOkRTfrt27c6Ey56i8AqBD5//vzq1asqSfWTyCkL1Q9eJIEABCAAAQhAAAIQgAAEOifAmKhzBSHeKQlQ706pVgoFAQhAAALdEqDn7VY1CAYBCEAAAo0IfPr0KZvyzZs3s3F6jpDYt5DY3NNziZANAhCAAAQOIfDDDz8kTlzSXsRDpCJTCFyQAN7dBZVOkSEAAQhAAAIQuDKB4cZi+KtXNlfKDgEIQAACEIAABArcV06X2Go2aejR1BNeezQ+gasInHIfxikLtUqtRIYABCAAAQhAAAIQgAAErkyAMdGVtU/ZjyJAvTuKPPlCAAIQgMA1CdDzXlPvlBoCEIDAlQm8f/8+W/zbt29n43QbQR8dSZygsfYrJt0WE8EgAAEIQGAfAomOI/Fx2n1kIxcIXIQA3t1FFE0xIQABCEAAAhCAgE9goLEY/qqvOK4hAAEIQAACEIDANQmsdV85XaKCnSSgR1PndIkoliqBT548SWzRqJLF/omcslD7YyRHCEAAAhCAAAQgAAEIQGBQAoyJBlUcYg9NgHo3tPoQHgIQgAAEhiNAzzucyhAYAhCAAAS2E/jzzz+zidy8eTMbp9sI6Xd9124y6baYCAYBCEAAAvsQSHQc3759+/jx4z5ikAsErkwA7+7K2qfsEIAABCAAAQhclsBAYzH81ctaKQWHAAQgAAEIQAACjsBa95XTJRy68osE9Gii2ifx+fPn6C0CtxB49+7d8+fPt6TQ4bOnLFSHnBEJAhCAAAQgAAEIQAACEOiTAGOiPvWCVOcmQL07t34pHQQgAAEI9EaAnrc3jSAPBCAAAQjsQMD4EuxPP/20gzCNsnj//v1SyirXDz/8sHSXcAhAAAIQgMCcQHp3YqLTmSdFCAQgUEYgUdHw7sqQ8hQEIAABCEAAAhDon8BAYzH81f7NCQkhAAEIQAACEIBAawJr3VdOl6igkTT0aAZv376NhhNYTED7L+/evVv8eJ8PnrJQfaJGKghAAAIQgAAEIAABCECgQwKMiTpUCiKdngD17vQqpoAQgAAEINAVAXrertSBMBCAAAQgsBuBDx8+WPK6ceOGJVqfcRL7uW/evNmnzEgFAQhAAALdEtCxRIlDlxKdTrclQjAIDEcgUdHw7obTJgJDAAIQgAAEIAABI4GBxmL4q0adEg0CEIAABCAAAQicmMBa95XTJSoYg6B///33qxJ6/fr1qvhEThM45f7LUxYqrUfuQgACEIDARODz588vX768f//+rVu3tHXyu7//dHHnzh2Ff/36FVAQgAAEIACBKxBgTHQFLVPG3ghQ73rTCPJAAAIQgMC5CdDznlu/lA4CEIAABBIEPn36lLg73Rr6Jb2PHz9++/ZtqYwF3y9ZSopwCEAAAhC4DoFEz5h4ieg6fCgpBJoSwLtripfEIQABCEAAAhCAQM8EhhiL4a/2bELIBgEIQAACEIAABPYksMp9/eeekp04L50ObtkA4Qgosl4c7e1TGxJJguk7IX/+/aftDl++fJk2PUzHZ/z4448qqf5kZPr39u3bOlnDFeqoC71n++jRo6Nyb5TvKQtVxkr7ayezdAbpm6VsUsb5t1X+p0FqI04PNllWUp6CAAQgoI741atXb9++VT88pzH1ztoXol7vxYsXDx8+nMchpIwAfU0ZN56CAAQg0JQAY6IoXh0ypTG7hkhyDHThRklTZA2O3BBJ46Np5N7bzEO0XAR2QoB614kiEAMCEIAABC5CgJ53LEXjio+lr66kHXT5tSuGCHNKAprWyJZLkxvZON1GSL/ly+kS3SoOwSAAAQj0TEDdh/YSLEmoJW99rGLpLuEQgMBGAnh3GwHyOAQgAAEIQAACEBiXwBBjMfzVcQ0MySEAAQhAAAIQgEBdAqvcV06XqANfOxv0dseqtLTe8+TJk1WPNIr85s0bDSdev349HSQRzWW6pX+D9131sooM7sGDB/q4evTBpoHazPfrr78mVs6a5t4o8VMWai2rySZlloG9BenIIPWnQL/26X2qySbv378fxOdndQLaEykVTOd9SFnThf7V9RT+9OnTtQ2dzs6U6qdX5txJIjpARJpVS3vv3j2Ww5f0mFWHGsxnz54tPZ4OV9M06UXKdfqdKqD/EuN01Ivq4FlfYhSHySynUlc8zkaWr/oiyGlFuLs6YEJNn15CcCFbLrLGc8q6TF+zxWb2fzZrpTRxUaWo1VKjPe+gFaizbA5x4KNyEgiBgABjogCIfmpXqEa+q4ZIbqQsv0Vjdnlo+qvovcyF3BiSbepP6ZBshFbx8QvWO3rJivZDUicmoJoydyY1G6Dh/9oJn7qUJsH8CYpJzv0njrL9F0OVuqo/TWr0vK7+9j8+vYIrrppFa9aieRl3+TVKAyOJYiFwCwF/eXcpncRnVZYe6Sc8veJz1nU08VdzobLrz3X3bj1RS70aSkitmqqqPkk1ddnKVEODKWvNiUkel6lmxk6MvR/LDySRPbhZzWnUJr3IDHRCroZvKCXAxc+AgMZNU3ui3SNTvVYEtyFBw+3qLYkvgHw5ZaEWTP/WWpT30y+7VpuWeFC42E6T4MMtCGwkoCqWSOHEbgbeXULv3ILACQjgca1VoohNe5v1r3xFNwJVOtOG0unfafA7+pAnUVhX3sk/n94lOWVv6CBoSOKUruK7uQ73ARihkMblsTcdp6y1WEbla4ktxR9iLHZifxVLXrJMwiFwegJ0xDurWDOierNYbo/+5O04z1ZOjv5av3QgdSt3rR5OAkwLChMBOVpOmJN5nsy6VDFyGQ9LCQHJVe7rd3/99VfwfPFPDQtVh42Pq2JLecbI/UfT+7p6z2GVnGpbtcK96pG6kfUiq14q01+VZNVYa0VNf/uMimU8knwt86mkErKflT8f/ikL5Rcwe61+8W+TfDVNu2TjZyNoR4LUzeppFtQ8gqxR7fnkkLkJ0OmnC58/NQ/57bffjC8bKEdFlgFYtP/48WNV/31am3mh9g9R1RCWgH+gF4tUBa2fsn7+/Lk8LXv/PkmiXl7uiHIc+pwXdZSaEZ6KLwJLxqkhigo7/VswahJk2bN7/9OiShcnW8Woy46Vu6CvcSg6uaCJK1OEanfQEbgO2oWnU/7999/xkdKIuHsIAdn2+QZ6W0hq0kBAyvyEaL6HDJFwSKK66CfwfPVu0F5SQ4nsu1WHdN/dCtZPJbJL8vDhQ7Xq6fgV5+rTGc1rinMjdeFmIZYSUYeiNcWlu1vC/QHCXKTE2HzK9MWLF+K8RQD3rC/J3NmeKLnIiQtmYxwczRFlvZqKGnT59nZBzzvXyCEd3FyMIOQcrrgKRWsWaHaHn8Mtv2IkO1gFWcwJqKakN7VMj2iNpmDZZZ7dISHffffdUr5aURKBpbuDhqsx0XhHf0uraUG5tL1EC77bvXflq6XM9JdUXNZavtTBFsr3lG+8uGJ2cqE9OVoAzdqDqoOWO1mt6ERr/YihRlKGkR1CasStaC32jaht+fnnnx2QP/74o592I9G/qGmV5E5sLiAAgboEErUP706o8e7q2lvnqUVnetutGnROY1zx8LhW6W460NA49gxS1tsiY22jnQpbtmd4KuwJhnjTwcEFEKR99YnicPjkA6PyoCZu/5nwBjsZiyUkHNdfxZK3m+6JU8ApPbFyz9ERa+VCe43Saupnelwv/UngtLRaYdGcv/H1wHRS/t0y51PCyOOSPIMuI7Km5tvAlmsGtgl6CecwcF85XSKBccUtNWd3795d8cDfp1RqH+GqR2pFVl+rNjTbUZVlp/GwEm+xejfJI9TalJBdREwIrzqgv0SEVbfUIW3vHU9ZqFUY1aBr+iz7HsWqNF1kqVsrykO/4u7Kss+F6m92n4dREpG3VBCLMzrP8QrbzYNdC3MIq0JWvc+gnkKNraZHV2URjax8D58qjQq2FDgNUcoWA5SmVsu0Nc3Y5iROp1L/oqS0vVKDH51wrJSV7Fwjib0s1OVAxfQ1AZDDf9LErVWBbFjtgP01tnT629/ekQYbOW9Lkhub1qXHFa4WfruT41QwXehftdUWhych2JluTa+qqkRCPSGSN26Zv2NMFJiBlscs88vBU8afjeZ5o7njkESxdBJ4pnrXWy9ZoOJuD3HoVrACyI0ekYtidDA0GZudj9VIcIucmoeJdrvqoOVJKnfnyWzJRc/W2ieqhkgzyc5t2CiVHq8yWcRQZbsioimosmRn9atoULnL5qcpFDep4i6KVy4mR3eq71NVWjtCoeeNGoYCt49Pl1IuCz+NK05rVmYAW54abvkVI9mibp4NCExb/dRFKtziHiumZWpxlXus7l65az1Fk1FamSru9IOilf1Uv5/YPbJqwa5MgD2f0pBcXv18Acsog9YQtVhmjBxEK1tiViIyraXRU5AFPwsIqEGQkVuaApe4NtFqZfbYt/enxXEdaiOp1IxoEM20v1PQnhfyTx49emRvUtT4y3iqv73mf15LWWg8uCeEdF7pybrdzi1NC8ldCJyPAN6dXad4d3ZW48aMzvTWWjUYF8tAkuNx2ZW1fVbf5SWvUqMMDUWPna9w8swvKhZWibd+l2Quf5UQ1Q77EZbZHDXU1YTJ2rWkbLLZCIzKs4jKInQ+Fjufv4ollxnqpZ7CKT2fuumID9Gplni0YrJqPt/4kmC6OJpxVTrZIy3SiehuPyd0ZEWdIrCmZgSVjcbANotohfuqdYVaf1pgy0rmImicXCvfHtLRu52uaPYLPbWz8Nqlp6YzK6HiaGCvyJJQezv0pwsto2pNTsvA0l06BUXQNtAqRVOm6jAkjCYfVxlYWsKKdyXY2pKeslBrIbj4si4xTGhk2gAki5L5BTapnwo37itSOorv8uUiQSBbxxP6Cm6p/iYy0i0pZUvVLqiAaXl6u1vWuQRacD/VgFsKuFEpLrvgQrmrvlsEOCqOxJPF1rJ/paPUEkXWrWjzJauONlZL3XeiFtQqi1Q5el0Wbfqao2pWIl+auASc6C01DkHTuuVntKmJ5rsUKBd9iwAFzyYa1SUhg/AtXkdCYLXnQUb6CR9HLMqHMdHcZlyIxjjZTlzGrK5NHbTq8jRs1+OqI7pWiFKQ65U1eOWimC7fRhfZsjhTyV6M7pA0ImxP9tz1rrde0q4XF3PJ4ferxvbu22Vnv+hWMHsRWsf0dXT49ZKR1PW9VczEUHQVcLXtdaFV6drq4mI2xplEemA+WUIVDSrHukpcslJXtOgFPe8St3n4UtsVBds0UBaYdV8HcsXrVgRas7TtyYwtXpPidLL8OhUHI0mrlbt2Ahb7n7f/TUPUXNvlbxEz7ehmpzhaiNQiTTUjFh8vq2vpS77TKgnV8GZ77Wy+apNXZUrkLIHselxCKVLoUW6hLDnajskyt69KZKERwSeQbjwT9qPdRH46G6+D9Z3eGm155gkUR9Wjjcx5HAL9E0g3UL01FMU88e6K0V3twegooNaqwdVg7l/edIOWcDMu5XFJLwKlEUECSPGtDnsNTYw3Kqx811FGVeoEo7t5ixXtHtR4U4nvU9kZlTfl3PlYLN28d9jyJJSFJSfgcMsngFPq0xj9+hwdsbQQNUvnFSQujpoel5OfkCpxS45TsZsndad71US+S7e2yLNb9VHBiy3ELzhralJZ2vPxcQXXlxrYpiuav5TwbxWrwaqxpdq+iln3kFRgcJafdY0yDcHiZ0spqmCWJl6r+9lGTeNhS1JpsYNFOwvVneOIQ7oI87unLNS8mJaQRIMusKogdhNSuxZd8g/sYQinwYKuaRw1BQG34p/p+YhoXVDu0r7mK9XOTHNqMoPEtF1BHWxKr27iIlAMf/6gnIO0eEK95ED4elE0/Skp/SsJVVX1lMVsFMd3QdLC7Hw3ao1zhgUh0Vog854TE8YJ7LzsqhGJrOfxp5B5FolE0reipXD5Rukp907qMn2N01RvFzRxazWiJjRdVVfd3d4gR+v+KhnWRl5qJO0kV41Y7eLJUZnLAB8HsBM+Th7jxSFOpipm2krVvcq07Lvt1dKqH8ymub1BmFcBF4JD4lAcfrF/u2Ssbi7alnrXWy9ZoG7LnEbT2rokc7eCLQm8f7iz4R4uloykru+tkm6psL6OEuO1Mp4aPvvpl13XxcVsjNOCzCar1ioaVI51lbgktita9IKed4nbPHyp7YqCbRQoGbJu83CueN2KQGu2ZHuarMi2bxoWqcuzTGvstvw6FQcjWVIr4asI1DWkeTdRHGKpdKtKuipyumXooe9bVZxoZK0PLmlHA0n1myqmzEOK0J8uFD+NRU1lNKN5YHQcoa58nqna1Wkdc6mjl6jz9AkpIyAtR2cCpXdpQbqYjEGGkVj6V8yy3IufkmBLlqzw6OR2cV48mCaQMIyEjtytWsPJwCRk1Wmx978bbQMdB3tbur/k5AiBoQmk3Ri8O9cK+Rf2FinasuHd9VxlojVCgT3LjGwTATyurCVo2GKc29dwUs3XNNjRaEgp61k5k+oU5JoqkcQaq5q46ZGsPE0j2Asry1Fhg2H+VNJog+B3B/Koa/nqjWiIQ7YU00SHCiIVS3d6ZNK4rhUiMxAfJRIdFE80ZBKN5HfJSpioABKMUbmjtOUi6rE4a9fdLYlvfzZtxgP5q1jydmO4TgpRs1fgdQico6Sn6YhVkOgyRM8dsXoH15G5i2mdRcXRnyJEK9oUWY6H4qy1w4SzrQSVnbpU52P/LcV/fXJPD0ZdHSe57vbc36lQTtTgYnI1JfzkZ6rUulD8BHylYPc9oj7M0LMuDGyN9S6qemd+vglxuoQRaT6a42u/yG7Gyudqi6FmJduMFoze1WAlpj8mDsraJmM8VqLnsHNuGlPtdVz05dBTFmq5uIt3og26uqgCU3R5yN6iPplvA507Da4sB16kmwsfZvba72+CEqkBDB5XexJtMaKm4j+byCXIdLifamb9km68Tnc6muWcq14hesroZ1sqoIrQm74k9rzgAeqJg2JOLrsMafLaRUbFyZqoHvcZ6jpIX8avlBP2me5tpbvos9lyBWIkfia01nldjmqHviZqMPsH0sStZT5vPRLVNnvLb5fWSjLF39+nLZiHCoqWdRSz3KIR1NQEGeknfByrTvg4eYwXBQO9uRnYQ2Te8y7VF3V755V2J1Te7VUsWl4ckiiWQwL3b5d8G7Zcb6l3vfWSBSpOV9IJ4Pbu+0yCFZSl0SMW894tzpKR1PW9VZwtFdZXhAabdeFsmVd0gtXFxWyMAyuzyaq7igaVY10lLontiha9oOdd4jYPX2q7omCrB57YFa9bEWjNoraXnVvWgKigZZPuss6hso6KtCoQI1mFi8hLBGSN87b98BDVviWB9wlPz4c0moTZp2hTLlHXTqWWh58unVqe6MLNZDPyoLKlmGetNtPiTijr+bPKNzp7mRWDCAGB6EJzYnkxYQbSVJB4u58y13RtlYXsKU+7knaeshRRZfmmioMUSGJpXnbGK5ES/awaup3lITsIXIRAur9I+z9DIIq6SXh3Q+juECGjBkMfdIgu7JnicVlYWRatNJZZ5XYqcrTKqI1d2vNpEXV7HBU23btN42VjYRUtPZ8pbn12l/KuExykOyMBpxGpVZMb0TSbzj8wKncqev5fQAAAIABJREFUaHfR+VgsanVu8NhnBZwrC0ueMyEkQSDaw+KUJoh1eOs0HbHmkOftcOfT45LZdRPThapPtL+QOxTEdD81lRp9JGpsUncw9TqlI3Ryn4y+cdZjL1iaj0pbNzDaXqngKk4aoNSUWEy54JqacEWtyNmk8WKtkx+1h0ASWXg02oGBdveV0yWqqSkwC4tF6pFq2S8nlH5HRXKm94QtJ/xfd9QepQu7pXXOJp7Oeoe7BQ7oKQuVtRM/ghr0+USSusYtpuKnbyG80ez97M53PXdti6vSkk8cuEcJ7QcxlyQ5666Oude+RMASnjD7qNOvqlRg3haVLRlGQXZbHlFblJVWjZXFd5Smsi3PxH/uollopPW7JOHF6zJ9zZbasc+zNHFrOc8bkHTjkL67fRCbbffSAhTcVb1eCy2IXzBks8gZXf+Dj0PXCR8nj/FCTkJgP+1+qj6me+1aAyWlk8hIt7a3DHNKiRyNunDRlrymwKNTjkvEgpgu5eDirIOL/dulAGz255Z611svOa8L2ZD5PMmcWItKOq5gWcl3izDX1IEhS0ZS1/dWAbdUWF81atvr4lrqAvxMs9d1cTEb44BbOuIqGlSOdZW4ZKWuaNELet4lbvPwpbYrCrZuoLJO+6u1bFLpJDLSrRYQ6lYEWrO57YnJ3J79kAS0eWrzkGwzst0+MZI5dkIKCGi/l2/5nVxH56MKSlf2iKYx0xzKku3kqaXFl6W1qqjYiSYu3XjO295VjaHavWjWCozKSaCRwLwd0CyHaCceT/RB+2yjmmST/aRrq+6usu1Ekbm1RECtSsW1G+Mu5CVhgkam1uzHUnZl4eleRoOLsmR5CgIQSBBI1zt1Foln+7+Fd9e/jjqUMDrT22e/2SG9Q0TC48pil9ufdUpl5OlhTiIXPRi4mtNIpMW0cEKM6Va7wqZX/eSpbnTXs0VbGyGqlEk1W9Q9iRFdFGg0YcWofK3qy+KnfcJjx2Jp2UbxV7HkMsu88lM4paNr/zQdsTw99QKTCzH9O8T0eOD9Sh0Ji4pWN1fYxIPuVlTdxhe1XCLTxby/8OHruiufk1mXQH1bfjKwXUsv7SL67mvNyc2gcQnqZ/DTF2Jt8fqMryFfUEbLz6ZliTZDgVRVlkKVSJBs8LN4PT66uh8kfuxPdZNrlXjKQtkhyHmatxXyFWSu9kSyMbM2KbNpNE2Tla3/CLJqwZGvNv0Fzu6qGhd9ASxwLpXLkvY1eWrMLu3O9s98SUKRkS6cOlR3tqhjidJ834x0tKSUJVH98Kj3H6jykJlxX0gNG7IwV+1IU+Jq32TPQUn9n0HrJwGMHPxE5tfRiiZ5rlyX6Wt8a+/2miZurWqmhivbds1biWiIsf1JCLm/T7ulb5oKErTDUTIFgeqp56Dg40h2wsfJY7xQNzpXa4uQ9Pq66G23fF/sqe1NQFjyK/xEVl1f2SFZBWqHyPu3SwlLi97aUu966yULFJoeSkzEtnffZxKsoCyNHona81GBS0aiIVJdkbZUWF8R6X6wQOa1A3lfGHfNUMWhqHshs8nqtIoGJXZ1m49KnuZDzxuFFg1carvShLffTTdBJ3DFac22G8lSCmKbdd46X36dioaRLKmY8LUE1KI2mnaLdhzpQElSfd15LRB1bQkh1YCsTbCf+PKy5hPUS+uPabETzuGSTxisP0oSyZPOxd3VvIE694Re1CS6yFysIiB0gVUYB4yJdmPJBlYJZomctorJYHYTxiLwKeNk3apEzZ3fWtUyBDyD1ltJddsyBJUu4NCt2AFwfkJgIAJB+xBUOry7SZV4dwOZ9HZRo+o2OoHbcyeFAgJ4XAlo8p2y4wJFsA8/E3lpZDofB+3pvCmvaP31u7aNhY3OG/jpH7UcMNfLkt5VX6SpefyCkCjw6q2lcgkGCMYs5tboNLXbQHhJC04SXewmjEXFAWpfTl3vWZ0DaU/gr2LJgU75aSEQ7dSMbaAlfeI0JbDUBYzYEQddqtEIg6f8PmWHvi/YzZKVWT6eL2FwnRZYLfx8PKLib1lMT78uqv66ive+vQpEfWPW1IrBzg0pMMVVP7fYSeB6KakD/cA0T6P7yukSaYwr7ka9k6xptjOgaDPkyyMTqTUAFqZ066x8q7+jEtWNX8Cl67K2OJrdPoFLBfHDByrU3A1KOxPFkGXePqLotXqXdnWwWPJuHxRSKWvJlY8Snld8peDHTHuiq7r/brm1EEx2K49k7Xa9aEMRaKRW1zCv6b7edX2sC5XtsyRe8aDC6A+sykKRA4D+z7Wt6BXq8twC11Iy1lz6GiOoVdFo4uy4xEqNldo0tfBzs/cbivl1reU6yTCJoeqgv6l7MraEc6lciFJQN6eiqYBK384kG1OpSU4lvsrNcILpQm2yxFOrosIqqSXxJtWoCPpTZP0pU2lqlSvl5xtcS36lpjSV8pRLtuzZCBUllEGKkiTULKTEy2adjRAUP/pT2WXT6S1CurKIXiOBg9nhgKekapSvn6yqj6x3VY2Qifop6Fop+MKnJV9V64OMrvnTZ7t03XO9m7onNUES8qhecpXlWEy0Vvd9DsFWlaKTyLLGpdrkwudtXQvhpwrinLdVrfEkarrJLZPZl0otvLJYW3klmx4sy93ylCSc3N1VgkWbyqALk4cpdVhkSMfJCqaMVIp0Iu3uSqfO1JcuamlQxRT5AtteEsyFC7JabKWsv7qsXBaJi6g51RWjOLWpCg/U86YN8tyuOK1ZsZ1PD2q8n56trdWqT9mpWiWaBd1q4TxgJBuNhMezBLKGLdtWVcqm022E9MRLzx16Gum8AZSaigeqamoS7ZvyCoSZu9BKIYiz9DOtkUmMdr3/klSnCQ+GIXYLl0e9ZAO7tQBLAvjhxUZ+GhU3LUjCDHwtrLqWTdrbB1e6eROn3srd7e0iPZGI0famL+Q5AYG0L2Hv+3pDMW/68O5601G38kQn1hTYrcAXFwyPK2EAcvnU9CW8Td2t7hYGvlz1tYal8spLTBdWHKqs0cz7l4BwD/5qoAUnYYumTPO3Lv3poq5RMSpfsvkW4UuWM2n2QNs+gb+KJbew2NOniVM6roqXmtMRO+KgLPYpgoSXLp+tqXLlrfnOibKzzKYGDbUxBW2FmrugVZZjEgAlm/TSlKEl8blXLBTF3gJrammN+wZpv2YpwRkkp0tYKrUpjroBuwm6mFW2jc7lmzdDLkd3UT3r+QDY5TVd1B0Pz0utkCDH6E97hx3NYv/AaCmCwFEKNW/Qq9uhryC1dAGo+U/1B/4jXFsISGsJ79CHHOxr1IP+3fQAIO0A+elM101tyYLlqDhqWuc0oiHzhiKoI6qhlrGBpaSBrqPyKDtLUtXjZImVuYm+nNEJCx+Cxgbqqf1H0tfzxtNPbVVSfkZnrctzXE3bh6Ae+apx1/Q1vuGtus5WWAeZJk5g7bjEzQ0IV2lkVeTs6MCpz7+oMm1klFPE5vNWvjDBtZr3Wu2J+AezikFeSz8lsMQ2FnBLNOVi9Pd8UdUCa7G5ljvhy+/nsnQ9bwf8FDq8TttAa0Ur/SWSCpdsLfQY1cJZHZJoYccKTFiIuzVQvUvbvCvRdLFDLzk3hnSbgGBzYiOGqMoExjb/GUyk7FZMNfsW8ZzA6SmdimKv9Zqq7HuzyG9vVeZNpQrlSOpCHlStble9qp9y9FrZWQrYIk52tkQCV9eg2FryjbKaAuUVS4nSeC01LbFNyOBuzc1pKbXDw+11RKXbv+dNd7sSvinANJw9XXEVMy2Msz1dzM3vmq3ZBZdfMZKmDcJlE09vd54an90czhZamC9S+C3qUT7/xpLOG8Dtq2mJCWR1iL7Ac0fXvjSmLsznv3TNOo4P3H4d4F013Eg76q1dMpVxbldR82g9ELDTPl/MwH6i/MsCgzYki05aDhZEOu+G0tVn0I4mqyYiQOBAAnh3Rvh4d0ZQJ4gW7Yk67z1PgL2sCHhcCW5RS/b9T7X/jYYDwQR19ZWReamzllB3Xno+h+CD1bWGY3MhdwtZ6tnb7VgL+GvrVy3TClJmVN7aitLtxoFjsSWrnqregYIZNYIlG0ERLSAQrZI4pQGlDn8uNVkjdsTBKHiUjjhQgXG3RvBU4N1F1TefgdccbC0/cJ54IJKxXI3qyNwfZk1tC+rAVQh0veUnSwmTXjhdYot9/suzlm0Qc5NtsSY6b4bm+dZqkf8FwV9/pTsMidEoXyfGvKTzEDUrLv4QF/MizEOGKNR8C9oOHbalYq5y44awmR2EtLQzMtRgSsJfks9izzp8QUVo0ZzuQLJKFvPKFcCZfgYNhZToR6s+nLb4cDs0AgHhLKvtjvuUo2/tPmd3vapDTFSHbFUKCAQ/z1eX5yrewczoawK7qvtzrlNXj/wLmrgJe6K58HHpeoeqIZGUS5Bv+mfgOdS1pWhqxmZQ0wer2u1oXvNAS+vhE1s7izHPcW2IpTefJFR/JJhr07fH9zksXQftgD3xQ2JKm0sFUbiavh2k0h6FhAySsNZ6drYsxpoYNBG+u5X1iOzN48RkHxVkyRwbIWEe7tZY9c5uBvv0koF+083CxBzBAmjD/bR0rEFbt3MZo6vvrsr7F9XnENIltVSQSbwdduA5URmqOBTGC4uBNdKgXAXfgC3X2tsnd72pixtws0hFzxtAK/uZblL28QP7ccXFkNbMbkiWkUuL2QNJmG3HGuU7wcFI7EZCTCOBrEmrWzzWMTYWZCmaP2Ux7+IPGdktiWoMn793XWXiSMnO+bgQ3zMMkNr761UTsEYaRHMEgvl/qWnVdGJ6gLDDqFPtjLO3pQsVypWXi7oEAvtZUkFxeHbG2BVn3sT1r/d047ZD9XH0uIDARQgErkjQNOHdOTPAu3MoTn8RdeTogDrUOx7XklLmHmDQtutn09l4TTP6OWqIvSTq9nAVNj0lLkla1N/0HHjF4xXWIoq2YIIgH3ttUqviB1qoMvEV1HFG5as0Uha527HY0P4qllxmjTwlAtEmvUWnBu2KBKJaG7QjDjy6UTriYP+kfRJ1SXeTWyvvLrCTICNFq7Ku5OeS7v6a+ti+GPPr+XCjStkvO+sSuAqTyVX8114L5pqVEc4NoKsQo/vK6RLVtJYmvmS41YejMla1y0vZTeFVBqVRcOnWSrm3rjnpgk93m076RLFsDDxNoQLLlDHI/mWNaus3Iko/btmiVL0mpkU6x11Lo+e3Nn58y+TgWifA32N0DsKrShFMPkbbDb/1CzqLFmPpYMgUFal1pxAwnI9S5lLV2oZbPS+/BjmxBVCqDIq59mc0ZZfFdDFQXaavWWsAQ8SniVulpvQMjqvdrR0wJ7OlkZmkUv11T+15kXU5VIR28qh3dkrJXtTqpFYVJ+tLS3E7mFMWjiL4rs6qMu4cWX13ulnb061VF59gW8XTMOK1tBUDOSTGUnceLWEb7tYo9c6h7q2XdILpIt0yTMx3aG99kabrbgWbi9p/iKXf99u6/UtkGchP1thiGiFRXrtge3ajEthSQfym8pqzMU6zlka4kQbtJiQLlwtkf1/RlW77heteExe+OW3PcYcULEpXeXfr4HDFl5ROa7ZExg8P2vBoVW3Xjyv3aI4usPVMO0biGwPX2wkE0/jOkv2L3XqH7cWZp+AXZH6tGj1/pPOQYIbQvtEqWy41X3NEU4hr2YL5K/tgxLJU5+c+omqyhJtGCOry2unrdOeyw3pBYNi+Mbjr4TzwphqvmLjFs3JaKL6wNFYaLc4bIgVWLGyLpDR2TmBR5WqRKWlC4MoEEjVOt0Z0IYJO0NJgGg1g3qg6enh3RoZDRItO+tkd9SHKeAIh8biWlKiRSzCWcS2Vu6i+VCF1aGyr9napnVw7nloqXRBuKWy7Kc30oK9i7xOUOvFzyZHewYXWTJczMF24bjEhbfZWYMlrrSitIEblUf5LJjQpdwdDikqlQN+65ted+6tY8pJaCc8SwCnNIuotwlIrukP72aIjDnrStTOKwcA8aL3bdcRBxbH7D9n9vf66npINStRiwJjdhueLtGd1CJRb0e9dGk2ItnMvT7amxsB2o+kuNbxTDXXNL6dLbOT8P48HNTBoCpd+Vm8iE43FJEPFhul/Cu9dZTk0XX9d4uyHNxXAI1Ht0hd+6br/QlkMo9Hw1bh72O4YVVPt4AlZwErvUymDyBbawSNLxu/Cj3L+OlFjutefKPkNha4dOucTVC9LMGpyOfoXuynO4lk6i62CwofsF9ldq8te1e6JlevlNWis9bazpa45MkHk3uoyfU0V0+0wEZq4VUpRW+HamcTFns1vQgz/VutxSgJjosOS+SUerHLLte0+jeh1lezWJhK0/IFgEl4R1qZZED/IN/rTd3UKstjtkWDqMCjL/qUI5osDedo5igHwtKVNUo3ikARFG/dnYAzRn/tb7EaevfWSfnESnZGDv1v3PYRgvpCjXGcHidK1a+uOKlS6X3DWWH1OO1teSx2ReDs4b76oDFV8Gtlri3W106Cz3sSFnNtDzpWY0CUEc7foebNmlo6AK77Eh9ZsiYwfnh28t57WsMx8+gLXvcZI6vK8eGpaFnFdW+Ji1epJV0izUxxdSWsRJtgyqPbQ8pQxTpB4YBLyzQKeWh2z20a66w/y0k97ysbSnTtaMMItGMxm+9bWGpnbwDzkwAHCue3HMjxUfVctlqWpoZCB6V9dKyRrOb4eFTkxnxb1cNoNSyvqdL4/2y+1rivmRVIQgEDgjQTVbcQaFzhgeHcYeQGBaFe+/6pBgeSXeiSqpqARu6DHFfUAAyzVRwGWTNU4V7dPFSQo2vxnU+8367UWDCS3UEr06bq1JeXss0pfAxPVOF8Flp23iZQZlSfgtLuVtep2WSdSTtj2ZHKJZw+/hSUfroKhBYh6Ozil3eo00ViN2BEH67YFXk12krPF9LjS9L2RVXuDgyL76UzXatIn81MugdtTwMdiyVl314lkSa1WHGZdapGc0ok29YH5XXBga4dsdF9rrihkWzdff1KevTBDxMy2lX7x3XXdzUaWatOijwkUlLWEjUPiIDv/pwObuDikh/CFXHudKIu71X+hAv/ASe5fKE4j2xAfP6Podd3FkrVaHjR+lKQf6BxBf/uO3Vz9pLLXrccVneso2+sLoCPvv1Ily2/XL1hmxncbxlu6yLpaDgZgURsucwOqqywqmx84Sl2mr6lrw/2kRhO3SheWxkcVPLGdblV2lsjBXInfvPjXBzpjS0O5Fsu3c2LZGS5Haf7sPiG+I+eE0UVTLyIomp/v0rVzdYJnu/qZHpgcUgvUaKQ70N28tSXNuvBRHJKuTG6LMI584mKIeudD6LCXdOJZ3pzfs/vuXzAn4UAX6V5gqmuurTuqXEt+UdAU7NY7OA5Gl7LpNjgnjLtgqOJQWC4sMzPtNBjY8Pzn4bVvLtI8hJ7XYmlLcdKN8MVdcVqzJbNx4ZYWrPqcrcvdXchQ5y2DHyJVush1LzCSujwvnpq/ROUbsH+tmYpxKaXn+oYr2rz6112QTa8kqt0LZibt7mJir6pvbP71uFa3v+QB3jJXyocfvW7Xr4nY3LajMuzQv++vvsNzTHcEqvWq6WnyuqvG1uKhTWpVmoo/NV96VtrXADDqWY0y5lIpohbrAtMAD7cBBIDAWATw7lbpC+9uFa5xI0d7YQWOW6LzSY7HFdVpuo2aXCk1+9FniwPT89LOf6tegyyF3WFZJLsCvqfjuiRMUw5a31zakLPF2BiVF1fJjQ/2ORYb11/FkjcaJI/jlI5lA3TEgb6cH7h00WJ6XG6Pn90qbyR41k9nupaKpzIGum7na2Un+ctWLgJNrfo5F2malF6VSCJy2sk/35oaA9uEMRhvGd1XTpcw8sxHS9fSedMZNKD5DHIxso21cmzXLvvSZVG4bsN/qsr1Emc/fJTlQAfEF37puvNCpdt0v1CaRqnbfU4Yg/Gnn6N/LdN12LmwEIiuuPtIpzbHd5JW7ZoKNgz5KQfX7VoVC4ce4mR7fRFzDYWvuBYDDwfEV32gMv+ni9/uIj19NgnT4hXi6MyFX3ZdrxqYNULkm0Qg3vRziLpMX9PIPHpIliZurRaW1qX8Cq4qszbZ4vgWDU6yNe2VEvJHGxD5IYlH6t7KtsPH8omONBv57UtgfetdunauzlIih4dHSfrF6aoK+IK1cJPm6shWhCEcknm5xg3xbWDpuv96N+ffWy/pJAxWVqLM9+y++xfMSTjQhapMVLN+4NTWHVioqF/kSzhdV9/lli1ydsJ5EmznyT2Lo+uaSr+na9rp9zMbE6jVMknSSIPpyWF5/i1mpIPiZ3/OK9o8xJlTNrV+InTS8+KKp02C1izNJ2s/qq379ODZ3rDdQglGkjYS7q4iYKlTe87LrRLeEjldQPmElkT6ieM7sWruqi9pWdbvnFO0il62zXTJThdyWvrB3r8kgW9fYBhpF31SStNpEMsJhqtMrn+t9SPh0iSYlFIwNJOdaKBkGXcEtX7+c6zeZy6/H9J02qEfWwokkf3IGJYMzOfD9VoCqmKqIKqkGhcE2K/wE+9ulZbx7lbhGjdy4A1Orcr+qwbjAtxB8qUO8coeV7o9n8y4+gqFZdwxZV13Ws9SWMm2gylmx+a7NR2JHqoRB/nk6XGK1FScddAOMyovJlnwYNqXPmQslq7yPU9uYMkFFsgjPoHAhHBKfTi9XZ+sI9YElN8dDNQR+ys+a9dELJ6tDC+A09TntKxf7zyX5ROWkRTYRrryJqqSb5PT9SofIOu3B+mvtZ90uZbuMrBdIrMqPNBd8HNyX/8RhPJzZwLfvn2rkuPnz5+fPn2aTkq198mTJ+k4Ve4+fPgwPST+9OnTmzdvquRFIkMQeP/+vVFO1YhHjx4ZI9uj3bhxIzp+CFJ4/vx5EMLPNIHA+1mK7M9cZFsqPxH/QT98fr0q2fnjJwj54YcfjKVQR/Dnn39OkeWv37p1y/hgQTRj4h8/fixIfNUjwUAl+mwLK3rw4EE0Lz/QIpsfv8X1OeoyfU0L2+gkTZq4tYr48ccf1z7SNL40aPHEJMOrV6+aSrKUeLQZXDtXspS4Jdwy76Z0uuKjWSr52JbSEWciIIcn7Wy0dswSirhz5066kmqg9O7du0QKVW5Fa+I8ZX+MkEYaPOs/GNwKfq5KNniWn/0T6K2X7J8YEl6NgLE13h9Ln4IxVNnfEspyTMwYyO2Xn4NnWwbW8lQPPS+ueFZTtGYJRCy/TnAwkoSRcGstAW1SyT6ytFso+2APEdIF7NOtXeKmXR9uSVFxNHl1//79pchl4eldJUGaxknU6Slf8iCd6E/Lil70wQsGqnN8+/atK7jeNy4wjISL7lKutZnKJehfWARQ0fxHuK5CQFvFtGEsSErNvs4FePbsWcHQTJPbL1++/Pr1q46ZSM9yB5kGP9U+7zAHHmS65We6/Ux3Rlvy7fZZNU0///yz1tHmBtatzAMJpgZZzaaWim7fvj2Q2LVETVcovLuAc7p1CiLj3QVA+AmBWgTwuOYk5Wpm9wCoUdIoeP5scYgUYd+RvnYMm5DKUlhtWFW0RCK1bmWRanQpR65Wdol0lgxgVWeUSD+4pcGFHKf0qLZY6YzKA9o7/0x7O2nXsZGo6Uy79Vex5Eb2QLIQ6JPAmTpizUP6G7kHmh7Xrgnf/Vi7JpJ2bCbDk+/nw9FsbVOf07J+bVkIqFVrWFOrRXJKh4FtLZ4W95XTJWrR/rdjN8lZWvalLrkaAi+h7Luy9vc6vFS5HJXAqi5ZkVvMFlnsX96SeqBRKfcqdzD+zzYOfjl0NoFl8k5+Z8GeFT+j61xrPOPmrOUlNPXXJ6qWLYCrmogCZWlDSXY8IzktA4y1uVssU7JJwrUp7x+//7q8ypDoa/Y3oR1yvGYTFwWbHgdGH2kdaPHEJIPmlaTH1sLM0593E/JACnYxzlM2hlhGc0rKn3czptwomvhoy2ajxM+abFbLxmrSiE92hC75D6meQXn7d0gCgfnZIYEOe8kOKSHSlQkcO8V9VvIMVQ7XbNTR0m4qbbfKbm08XPjRBeih58UVr2VF12zNsvYjvNFGphb2IJ3sCkt2cBckWPfnNY2kLsMrpGZ553PoFxf9zXlzhfbQM86lioboRQh/NlK+U4tVRfsARAKs8tzmU77RYrrALS+lu0QuchF0fGVdj2VRr2l9sbRFnC7RwqQD+1EWqn3a2bx9RUZrFtrto2926WjstTVaxqbDKVqUt12a6ReE0p1RO6kOTNltgzlQhitkLdMaYnNLXV2kK1TT3qpuQfDu6vIkNQj0TACPK9COBrNzJkEcOf/Vx7zZeTxfBvvo2H9qfq2e2lLYPTv07MBqB0dOneBSh26Z/p1zTodojvTu3bvpOFvuBipmVL4FZsGzHY7Flsx7Kl23/iqWXGB+PAKBQQnQEc8VZ5keT/c48zSzIZo19eOsclb1YPowoyllf1FJTmAP72Z++fLFL3W7a2ZdqrMNXAWlz1JCGeR0YzJ5kpwuUcY28lSZ812lqdKkhmXtU9+rj8jdJig73pbAWiBskzmpdkcgPXCdi+t/7GJ+tyxE5xRYKmngM5XldZ2nLEh9H1EvIq59gV/tW/qACfm1Pfidoyjdn0n0VdNO/rQvMuVrGSBtkXDuWc5Ta7dVMTs/LmEsEs5lrhhyjrpMX1PRJAZN6ppN3CjKkidm6RFUnEOcsXkDsnPLLAfJOFW35xKvs675oHVnPk6ScS+CU2nnBZEBrPWT54lsCdHm3fSOW+3IN1ppsRjncEiKi8+DEIAABDohcGx/lIBQa19dIot2txiqtGNrSVnLIvN3C+X56NQqjVMsKRBnaAK44hXVd8HWjOXXtfZzQSNZi4j42l4/n4ibY7EcXD5/qpOQdAGNc6Q9lOXRo0e+GC9evPB/1rpO4/JzWTsxtcqKFJmzdH3aievg7FehK3OqLavD7eqLNnomyuhuWRZ5XWQuLASC7+PpEQ3Nqm/20OcfpmMmtONZzomykKEGQu0CAAAgAElEQVSmJ59lkNuPt7AQqBgnPU9ib10rinRsUpYN7sdKeJrcL2hd6SK3662q2wzeXXWkJAiBPgngcQV6kWeY3d8iX7H6ViXt7ZkvTASy+T/T/qofM3Gtwgat/Txyi8LOc/FDsgMrbWPWfJH/SPXrpQMsRKNsSJuW0DiDUaZ0RuVp+Dvc7XAsNqK/iiXvYKtkAYF+CJypI5bT4r+BVTw9bnlfssxVSOjdz7TAC0p3N0G+Sr+6gx1kYfy5SmxjmtFogR/OmlqUkj2Qga2dVTamxX3ldIksxrYRVk0fREVR/5Sd+9CD6dezoylvCdR4O9uZWcTeIgPP9kNgrZ036sKzh56ImO8z9QNwaEl8B7qs1msHp1aC52+7adpR4Ye8Y9mnRrKtrl4NdcMzLXBqX8UOBbGspDaq8lPpNGluaYKys9jFrCwpS0LJWZzFPg/2X5ctivZZNTI8+hofcsVrmriKMI9KyjgecV3VnnIG01iHvOdvXFw8hE9wlGHBeWF7arPDvIJTaaMSGitI9NlagVlfXWMl48brWiLN0+nfIZnLTAgEIAABCJybAEOVzvWr+Za5C633i/qfh+kc7Cji4YrbNUVrNmfF8mvABCMJgPCzjIDxzc/hXvH1aaSXKtI7ePx0jr3W8qu/hqKlrkaHL8yPtV0quHH61D2+6lh5f8bJpcBFlEDgXWdnFKOJyElL15TpqXZNgfFsi26PX4xSHSIwqGvaft10aKZ9azptUFloK6pcu7/+/vvjjz8Cr+b3339v8UZZa42kt2H4bXhrSTpJPw2kEyHPIcYozkxF2uk+axQgeHcVTYKkINA5ATwuX0HyAy0b+TRAqO78r92IvmoM65fRXRsLq/1R1QvrZIheyO2PhvuBgd36t7Zfi8zSGHA79qh4Ru2X5c6oPMp8z8D00OOQsdiI/iqWvKfRkhcEjiVwso44mA8PfhpRG2dE606P61gfv5OyOMl+cfR4urvxI+t6H59TUgX5zn+uEnv+uDGEWRcjKHu0YIDAUoId3TymxX3ldIk5t8KQoyaLjR3S2ta/kIL3WDZHDde1gOc9wSUE/ouA77hUhGJ5x1vZyYWtmOnFk5Jf6ByyLS9qajlfbrSW+7XYr51n2mmka+07GXGZ/0CT8Gctd3uDMe2LTDTsW8cK6AWe5VIKxvZh6fFEuGV+XI8HLzYnEjzk1inrMn3NIbbULtNrNnHteLZIWR+MtSSrurm/M+bbj4TcrZf0gcirsXQZh/DxO1Ntu9TJX77kXGcJZMfs8pfqzgVnRYpGkBFmPbfghN1oOu0CT+mQtMNFyhCAAAQg0AkB39Xczc/M9umC03Q2phP4WsGdL1LoxSG9X9SJhIjRmgCueEXCF2zNsvYz4Z23MxWxR5PK5njU8usFjSSqIALTBIIzTKORLVNk0Qd7CMxufrD4aT0UJGgDG31kSSU1rtRoFW/t2y/G6VbJoBknVpztVhfMFZd9zMDvMpaybtoULL1Z5AvTbu3Yz+Vq18GCuG9O+6BQK603uNwOFmWq9q3R6TmtSxSckRFk55cxuHXWn1kn+awF379c8y8D7S/Dnjni3a2ljXe3lhjxIVCdAB6XQ6qXzSxevXY1txgSWgYdTlRdWET14wfX9sLu7/1azlAI7DYo3cafiXFHi1ka+ydbypTuF0eDAkblG82j4PHexmKD+qtYcoHt8QgEBiXg1/egCJftiC2eT/Xp8WBOfq0fYlndc/rVzqh9fE7LFOg+O6NYU3Par3URVJNES1IrxyCdqy0lcLpEYADlP/dpdAL5NCNgqSTqd1tMfwTCBD8tywlBhQ9S4OdlCaTH3sVYjD6W8bM5xWJc6kHfj7S0CVk4eu9Ordna/UPZZC8YwfiK73YylqOXLJ59sSTGmfp2RmWZH1fpgjFbcXkbPXjKukxf08haekj2Ok1cD7RXyWD8vpy+JLwq2Y2R9cqZn4JmzY56z79PPsFBuUYhfaQXv5aB+d1olEY/VLOSaE/YgceL+CQZXERtiUAIQAACEOicAEOVPRWkIySCg7E0D6CJ332WsfcsKXktEcAVXyKzPfwKrRnLrxvt5ApGshHRZR+3LMIaV1X6ZJjdMdJoYaIuDfWh/sqd5ovazZca3z/MzllFCWgvSha44pS9iRHN8fSBwVx6mV5EybJNqOmL4v4045LW1u6vXUqHcEdA2zH9tkUTvDtvY5vvB9Vq1G5Oi+NQ6yK9/97YutYSpod01JjrrJBss9+DqOPKIKvTkZ3tvII+yeDdrdWLsf0p8yLw7taqg/gXJIDH5Sv97t27vv/p33LXch523qHksg4uNo5MNYDKFlZdeTCmC2Ro9NOyL1djNFlvIwES+4dbeI/GrlCvM1jIBEwCDZb1p0qTUXkAdtXP3sZiI/qrWPIqkyMyBEYncKaOuNZWastLQ9Wnx4Pef+3sd0KPgYnKydltg3G2E5RslnfZgiKs/al+zXfF5aG1mz0zupplXmI/sy4MbNcaYTq+xX39ZzoJ7rYmsHFo+vz5c4uEVd67sGTkx7Fs01S/OO5anV9YrtME1BgZu7EpnXTjlc4rcdfYSVs2EyRy4dYSAUubsPQs4XUJlPmLZTIYuzm5gAWzpVmRjCcBG4XMZheNYC+XpB2imnQrJH1N1AIvGHidJm5E5Uo7lqPxNEZo1C9EoQUi7WlCgTwaGekEU3+aKYgw/dyZT7CUHpyxGpWQQJ+AhdghA3ZfSHctSbICK4Kqid3DcYnXvejWIalbTFKDAAQgAIEzEdjTzzROdOzpde+sSm3EDJbktYatBe/DfZidOVw8u6xnKz644gVGcpHWjOXXAttwj1zESFx5uVhFwLIIa/xawKp8d4ucXRBvtAhet4BBHxpMD9bNKzsXOmW3dqfj9JT2BuhAE+3CjBqe3ADNDOMfrlJolbl0rYda9N7OTzMuH5dZ3SqeF4/ctG2Zs9X4V6cX+a20vqGnQwnnMUcJ2WFj9CgonJxaZdOfdD2dZmVpatyzXCQITLNMqkHX7DT9diNKCe8uwGKsemX9LN5dQJufEMgSuLLHJa8g24YLYCejQrmmWW0mIqiw0WFv8EjwSmFwt+lPuRPZDkLiqSDVxZBzmLCErFQF8hh9g2DuxZgRo3IjqKbRehuLJSx84mC0yabQgsSx5AAIPyFwYgJ0xHPlBkdUzCNMIXUXW6UI310sOOXKfrrEnj5nthMUTOPuqSVFWMIDv67pKMzovp5s1qUp0rmKVV8uuJTA6RJzS9g1ZMsYQyYbuNdLolc/uGgpoyBcTVK6F0nfDVLj57gEZAlGW53KWNaZWfhokJz1ISyfzbHkRRyfQDud+rlwbSTQbjuOUYB5NB0d12Ip2tjLbOmL52WZh1haHj0laft/T7LnukxfM7e9a4Zcp4kbUb/6DpWmpfxZqqVSNFo1nGenj5H68mgiaeMHAeZZrArRnKDlDRa51vvsevz48aPPRy1ti/56FaKxIgen0kaFl9UZT8GLPl43UJJY1vV3s8Cl0vXskCzJTDgEIAABCECAoco+NqBFE7kKvhOrfBVifIVsHyHJZQcCuOLtIF+hNWP5daP9XMFINiK68uPZVVrB0ZadcRFlC9h6QWo7Om1t9HenqUY3nQ+0rMtrla1YBk12aYZTf5pwlnZUNKWmOWrtnylOczvkQVMI5tKFsWxW07JvpDhxC1vL8vEWq7PIcM04qnR6a25aAdFFmf0Uo9Oo0G+i1bjt9g29YpnTD2Y3RqvO7gw5LfBud2Vp/W+62I0GGW0n4Dcd0dTw7gIseHcBEH5CYGcCeFwTcC0HGMcd7TYIGfeLSmD5dcELaavMxlhY+cPasrUq5YqR1V36Uw3RlINlnWicgsD0+43Zjr4gR8u8ltRRYHuMygvU0eKR3sZiWTPuzV/FkluYJWlCoFsCJ+uI/Ynl4hlso5tad/3Cl1zWIldklc1o6Tzb3UwJ7jzra5GqdT/ImtoqWzJGZmBrBGWMZnFf/2FMi2hZAtmhbzaFtREs/cqU5lGTAuoys4ViW2cW0QkirDo6S9Nq7Zb6lHiW5/51OSvSCSJ0uJvwBFSLi9Cuis1FMnrkjeqdcdLZ0jLMi2YPyTpkU1JGae35tojZc12mr2mh8RHTvE4TN6J2JLOxqlpOWKhCIMjIKF6VrKOJGAWwjwSjudgDg4w2fjDBnu9pYgYGFi3X2rnaaCIVAy3y7HwW7Lx0PTskc2kJgQAEIDAcAeMYdrhyHS4wQ5UdVKANSdq3F0ywyIllDWIH+L1lgSveTiNXaM2CsXACJsuvUThXMJJowQnMEtAb/tk4inBUzbLIlo2TXe2quyMwK09BhKANNE5XFmSkR7QlMUtM0bZPBMmo9Bq5NvnJLdQRVPoaav+KKEPa9Km3b9/66Rd/4SZIx0/TXTc1vGArrcvUv7DMkfrxuTYSUE386++/nU92kHPijxPVqhg/Emgs1yHRstswLLurD5GcTCEwFoGsr9K/U4F3N5bJIS0EthPA49JI0zhaabrtwT6S1QiluDexF/bFixfbras4BcvKo2WkViCAPxCYP245FGn+VDpE2kwPabVXOf2q7VL6wWjaaOfz1IJ05hEUki5C9BF7oEXXPY/KexuLDeevBhaIJdvrDjEhMCIBOuJAa3LeLP1g9Y44yHRt2xs8HhTK/ZTLt/Osb9rAJsEsjqgrQsEFsy4F0CyPMLC1UDLGsbivnC5hhNkq2pamyji1YTnioVHxLEcwGnuaRhKS7D4EtGPDPlnWdBrL8g75ly9f9sFyqVzW+qCXgrNzYfucd2tU7zrZM5F1yCYb6ETatEH2XJfpa9K6u8jdSzVxg+pUO3ctkqtJNG43t6SWiBOs2FWflUtkHb2lD0lZzFh89nlBzp/5kiO95/shUT5jBWp/qqVzt2h8z4Jb5NHapDbi7ylVkFfPDkkgKj8hAAEIQAACEwFLD7s/q0azMfsXZMpRIwitRwQOmKaad17APqr45OsTwBX3adS9vkhrxvLrFrO5iJFsQXTlZy1b9i0ruT0zHN2/0lld/uYNbWVpOh/o55VQa58NS0Lgs94K5tLt2z98IMZX+pvO/lm2nGJ1vtZGv9Y3gf3W5hxHS0gp2d2G2VeMRtcs8kNgHwJ4d6s4++1t4kH62QQcbkFgUAJdeVwaTVgcIb1Y0XTAq4WJrMMmdWucteWQTWNhtRVKm5E6t65gcaeWtOlkZSotNl9pO83SmzvqBDU/VnaeCKPyWlaxMZ1s1bY0QRtl8B8fzl/Fkn31cQ2B0xOgIw5U7O/HDm75P6tPj/ujdXVka/1Py+qe5DeusPsl3XhtEczyUnOxGKypFaPr88GuBrYVEVncV06XqAa8zDs3vnE6l1IDWuPw48AJ2aXhsV8cv6Pyw7k+GQFtFLDYg1yKpnN2FqrGmmVJijgTAW0FK5sOA2ALAgd2Ci2Kk04zPSh1z2YdJhez6YVR2qYypBPvvy7T16Q1eIW7l2rixlWo8QSHHWaa1Gj4jp/sp4f1VCMfy5d4NxpJcHyAUbCNmZ7pcaMNN52+LOBplGcHC1wSvn+HZElywiEAAQhA4MoEGKq01r58e7kxvnuvHH///Xfj8XatxSP9nQngircDfoXWjOXXjfZzBSPZiOjKj1ve6LasJvfMMPBGAlE7WY0KpPJ/Bh8PbD0faNn5J/EO3zzgI7rstT6q5ldhTdCVzaVbts/q5f92WwuMLw7RnZ3G1NWA+C3baY6WsCiobBOjJWXiQOBSBPDuVqkb724VLiJD4DQEuvK4tFJgfCXh6dOnrVWgVlFDp6VcNAGiCHp/aSlCNtxe2MePH2dTaxoh3Z+6rPV6nruudZH1ihtZgs5D1+nnbppLM0IajGjRSmPSsgEvo/JaJrFDOlmrqytDun71NhuJJdfVPqlBoH8C2SaRjniuRE1Nl3kL86SmELW9/jtKBVPfFgdbfu/Om3NUrnQnOBU/4ZAvEbOH+zPPeoo1NTu6DmN2NbDdmY/aak6X2Jl5mF1xUxU0Q2G63m/jyyHeE9UuLSvKfkdVLWMS6pKApks0P7Ikmkawmkx58uTJUoQq4b2Nk6sUqv9E3BxZ/6JeQcI+1WFx7sfVzmlanj6NJzAM+poAyNV+9mml527iCmzMuGyp8Y5mfwrStz8SvHHUembHKJgWjy0dhybsWvMJjg/ohI8R4+HRtOzt77dOyFM8J5BIc8st48nEGsi3WNq3SN5nU2+RnDgQgAAEIHBlAn32X6cZqugjYMHXG+RRa18mLyJes9LhijfV+xVaM5ZfN5rQFYxkI6IrP2552ezAjQ1VVJPdK1kll3aJBHsEG+3sdPJbZs8Kdjq69LmoSCCwjbK5Yk1oB+lEJQx8+2ic4kCL1WnCtu7+3WJpeXAjAc11+yZ3sqMlir9ltZEqj0PgagTw7lZp3NLP4t2tQkpkCPRPoDePyzhUkc+/5VgHo170AoUmq7UxyZ8u0+KF/NLXr19ri6Nxb8ZSdsbCquG1vMqxlEuVcGN/2uJ1kmya6rwavbagFyyl5b/+/tNwWKeBbFm08oc2UopR+4H6GJUHQMp+9jYWM9avssJWfwpLro6UBCHQOQE6Yl9BcgyyQBS/rJf3Mwqug7W5glG5ZbBvfC8gkG3Lz6Bc0aTkezed6g/6NdbUoloYIrC3gW1daBb3ldMlqjEv24tZ/CaJJheMohdnYUw/HS2bu7i1fi0qLSF39ySg+RH14vJ4ZBjTW3P6Vw6KZtDkKu18WtWeBb94XqNvBTuZ+lDH/gq1OGT7S1WQ4yjGQ19ToNzTPDKKlZ4GeFlBtGzpL50mErF8xyzxePpW8MaRnNIdFo/TIrm7xvnB4HQM93iVi2AqU8vbTWfZqsjcVSLG95FaT1+WMZlGatlnm9bQRO409Qk43IIABCAAgW4J0H+1U42mlIM1Ws08awp6477MdgKTcmsCuOJNCV+hNWP5daMJXcFINiK68uOW/WfGacNuMaZ3jPS/WuTvxtMKfuv5QD+7JZ0W7HRcSorwLQSCXZKJb4okcrFMJ7aeqA8KEpUWq4tiGStQm9A0JPT7HalVK8hjlSItbbaJTndJ6cS5CwEIOALpqoR350BNF3h3ARB+QuDcBDr0uHRGQLrddhrZ8+U3STUdMaA3wHXOgLjJL92+PanPwjrCwYVRL5b3LYOUq/zUp3d0iHmVpNolEgxmGZW3Q51NubexWLp+9eavYslZAyMCBC5I4DodsXENerujGFhR0PauPdz53bt3QYLRn2uTjSayKjAoV/TZ1svW/jQIa2pRFfQf2OHAtjo0i/vK6RLVsJed/ZY9fCEqn+Ya0oMB/6ljt1FaCug3qb7kXJ+SgAzy5cuXep1PrfA0WSaHQ1Nd2QbrlDQuUqjRt4KdTE3UtblC7V3q/FlLSJmHYEl55zgD1WX6mp1to5/saOL60UVakuDtr6XIls2mS89mwzUp6ccxHujgP9Luugc+wdEVRpHaMRkuZeNcsGW8vH/ZjVIZX9urLv9ADkn1spMgBCAAAQiMS4ChSiPd6UNPwahBroKWGw7/Elej8pKshQCuuIVScZzTt2Ysvxbbhnvw9EbiSsrFWgJaGrY80nqnl0WGLXFGXw/y18taz5fKJPzslrDznv8SmQPD5XKX+duB6x4tQutNqJYtp1hdVDUDBWonknqT4GgJ4zbogYqZFXX0LilbQCJAYB8Co1cl393Cu9vHZsgFAhch0KHHpTFmsAsooYtDvoNYcdLMXlid36dllASKHW7JWoy5+N2W8ZFsNOOr9doTJVDGyatspq0jMCpvTXhj+js7kDtntxGO/ziW7NPgGgJnJUBH7GvWMj3eYuTuu1gFJyBYZtS137iir+tDS1xbBFNfk0hh+y2fbQvd+RKypubTqHXd4cC2VtFWpSN/ktMlVhFLRfbbhVS8f71nfG3jXx/6N0s7OD1i/OhokH7FnxYBjjpvsmIxSQoCEEgQKGvoEglyq5jA1XRh6YOKYV7wwavZzwVVPHqRMdGBNKjTVS1NtIYJeq+jUbmCN45az+ysKoUm2iwbWDUCbfStLc2Y+AcHqHIde2ThKno9RNZEnr91NSGScQI9kUKLW8bmtGkNTZTLKF4iBW5BAAIQgAAEdiZA59UCuFxWvdIWLJRobVgjiP3XrVsUkDTLCOCKl3EzPnWF1ixoVRJkLNMaice337IIsP/y6xWMZLvuLpuCZapEhj16P162Y6Qfq9CBs1PzosnJ6h/ICoppMQk9wrRkwO2on5o/nxp5WYhlF+xcTvlplo6p6US9cbnBMjk/LyAhnRCY9oP6xqaP+l7waAmpY/QuqROLQgwIjF6V8O6wYQhAoAWBPj0u+xdTmg46WgCfp2kvrD3mPJdaIb5znk6zxUvy9ulKzQz//PPPOmOiz+EDo/K08XR1d2cHcufsNqLGkjcC5HEIDEeAjtipTA6GpcVu4an6bW/w0UEnXuLCsnp+yIy6ZY2ptWDMuiQsp/9bfQ5sD+Gm1onTJaqRtw+A/Szt/aX/lKWBnuKXpe/ntfHaIoClm9woBo9DYBUB9ROr4hM5TaDs6yXpNLlbRsCy5bQs5T6fMr6x2WJiugCIpccsSLbiI9TlijCVFH1NXZ5K7WpNXHWAOydonAUrmMyyFESHMvhjEE0h9dbEPX782FKQRnyC/cFGYSwCXyTOQAP2qEaMHpSe1YfBoyk0DeyttjYtLIlDAAIQgMA5CDBUqa5HvRWmWZRgRUYhdjesukgk2AkBuw30ORHXuSt+hdZsIBOy2LA/9bFPJb2CkexD8pS5WOYQ9Kn5U5bdFar/OvLkyROtXPz11187vEphaXJb7/xzquEiS0DHfOh4CNmGLKTsyI9gzjmao3q3ssSjqc0DLVYnGUY/5mZe8OuEyEqlQX+oqKMlGh3S3QPVdLfSyRaIHkAhAwTaEUhXw3b52lPGu7OzIiYEIGAk0KfHJan8D6iky2LcrZRO5MC7wxXW98/357b2g9UaNt69e1ejQp25+fLlS9HeX+ZojozKo1iOCkw7gV2NxdKi7g8QS96fOTlC4FgCdMSO/4HT4xvb3h4OcXAY3YVxDav1siOzLk4jw130ObBthzHtE8p9/We7vK+WcsFgQOopW5i0bL+Y+Nv3ojXSl0WAY+cOGhWcZCEAgYnA2lEB3JoSsLTJTQXYOXGZn6WLab3L1ph+55Wlc/F2Ni2y65PA1Zq4PrVgl0rrtc+fP8/G1wKwtquWDZoSiQeHMnS4eKzj8INNkNHiaOZOcxzVX7YPpjIfPnwYzZ3AJQKWbcrTs+kpm6X0W4fbpVJJdzYPHJLW2id9CEAAAhBoQYChSl2qWifW3r55mvLqqw8c5rkQ0jkBXPGmCrpCa8by60YTuoKRbER05cct+88Y9V/KQixNLqdLnMkkgjnnaNFaT9RbfEWsLqqaIQJ1CqHU56/Ly6L0PtgQwiMkBCAAgRMQwLurqERtkJh4+v1axfS3JxXdjKfAbg91mpa/9WYRE8gbtd+tx2XZfTSVvfWRdhsJWx63F1bTLD3YfLTFsJS0SpyyVwrV/Gq7mv4kgxoQDTSUjv5teh5ilfImEmFUnoDDrYEIYMl7KguntDrtCzqldMTOiia/wv2MXrSeHo9mmg40HuKw/6S6Zaq/E2c4Tdh+l1kXO6tszG4HtlnJ20XgdIlqbAvm8so6S70+ZM9LUyHVSliUkOW9lIKDOYpk4SEIQOAAAuwmPAA6Wf43AfWzlsFY627IOEV+eJf939ji/1OX41wIhQAESgnoQATNKFmmeLQqoAM+S/OJPKfxlL+dXQMWHTkfiXd0kOYKnz59mpVCK8d190dqQtDvuTqcsswyOTyCb2BpYfrsXu1SWapwmsDau3bZ1qZMfAhAAAIQgAAEhiAg1/fRo0dRUXWEnHzXHvZKRsUjcB8CuOL7cD5rLiy/nlWzlKsTApZtT2V7Jzop4CRGer2JaQ2nLG1NtvTa+29JdBJyUZeA5pwte5zu3btXN98gNctkJlYXQBvl5/wUwsePHz979mwU+ZETAhDolgDenVE1eHdGUNlomvzUDgGL45RNav8I8vAfPHiwf76rctTevBcvXuhTH6ueIvJEoFuPS02Q5WXjqRSjb4DRBOZwhbXMCE3aaTFtsn2Ipzb5P8+Z+PukCcmp1xQ1f6V/1eINtCDFqHyysVP+eyl/FUvezYZxSlujvo5TSkc82ZJxg3eHnqplRl32vL9TZBFsu/m1bgrs6TPrYmeVjdntwDYredMI/2ia+qUS99/AMRZcw0tjTD/aqowshzv4iVe/bjHary4kCUIAAu0IHN4KtSvaiCl3q470DFcxauOooPWynLF0na+xdWs8xebBg+cj0K2VGhuB82kkWyLjXJh9ZTSb4xQhOMjfKIYx8YrRjIK15qMtmBULdYWkNJFnH7P32XDZT7ySE6XtC3uqtU9iexIgLwhAAAIQGJFAt/3XcEMVnTq3dLSEDEOeidGFHtGKkNlCAFfcQmlLnNO3ZvahnDAeTqPP5dfDsSxZ+HBd3lJBxg1XE21ZiCnbOzEulitLbtn5Jz5DfxT0yvqdl90yia0WQGdSz5+tFaKvUVmSMi4uW5Iizm4E9Jn0u3fv+tlxtIRoWHpeHxrXEIAABLYQwLvbQs89qx5Nk5804A5IiwtN/sht2HmBu0VB9k+zZ49LB0/bgbQ+0s4uSVlMy9jKpdzJZlTL4ZKTzC2mFvWuY91RnoojLai51vSsxrBat9L7aY55txcWy2FUXkt9dOW1SM7TwZLnTFqE4JS2oBqkeR2nlI54Ur07piqwBP+nPJb9z2jwBYheWwb7dX2tqBhB4AWPWrAoQpRYUwtMZf6z54HtXNrdQuS+/nO3zM6dkZqnggKWNaOrtjf1ubsoYMU4KgDCTyMBzfOqOuhPJqSdYf6/CpwSwbqMMNtFG6IVald8Uj6WgFxkTTpb2gG1J+12LFkEEKjOHfrL1mX6mmNrMbmfm8D9+/ctrbT8Or6kmvgAACAASURBVC3FVfx8xOvXr32w+vqH/7Ofa80VamHbMrGoo20fPnxYRXINbP15qNZrh1Vk7i0R+4cXJHmf3euqNXvV0HZO1Fy5fRKby0kIBCAAAQhAAALVCWj4kPWNFUFrgYpZPXcSHIIArvgQaupZSLeuZBFyiLGJcV7aUl7iQGAjAWMTvecMw8YSlT2+asqlLItRnvJnIJdk5rSRJTIjhmc9eRWq9VFxFqs75DNrIyq0K5mfPXsWrPLog+S1Vky6KulcGHmk+HtzLIRAYE8CeHeOtqWfxbtzuJYugm0MS9EI305A3qleCN+eznVS6NzjsrxsPCnrBBtg7IXt5wXFVZOuLaqVzh+5fft2i5RVNH3faPrEkYa0OuSu26ktRuV1DWCgsdjJ/FUsua4lL6WGU7pEpnr4RZxSOuJgS/aSIfX5FUDLMWFlr0UvcbCEW6YglE7Flw4sUjWNYykysy5ZFXQ+sM3KvyVC1n3ldIkteP/n2bLRb1lrZWmgnWRaRQsW0tytfi5ONnTpB+zJJJFfpb1H6hdVBVTjyirdyZgMURwq+BBqOrGQOoPZMquuhqXR3K7xvPP+D8a+SF2mrzlxa0DR+iSg1bVpmS0tnlrysqHTPFm9bOZvtutnPXUuqkI0lLOsi4hhrb2SwVcd+h9LRrkdG7hqnHKC7nVVeber5gTEtkMgBQhAAAIQgMDVCGioLr/duCyiIUbnTv7V1LdneVe5pidwLFeVd09FjJuXsZ2ZCvifi6+9nlbpVHACO3dl4WJ0Apb6xban0bW8Sn7LTrj9tySuKgKR7QQ0J2+J3PqzulidRQvDxdHKSLATQK9AcODgcHpEYAhA4AQE6GerKJGpnioYLYnoO3aWaMSZCHTucelbNf4WoLTWWg860rlvv7uqsJ1sRv348aO94I3O89Un3zTDYOmq7KLOY2pgoj9h17+9fXicUflcX4SMSABL3k1rOKW7ob6IU0pHLN8ga1Ra0q21Qz6blz2CnE9L5P2XciyH4JxszdHiyu6vCIt59BOn84Ht4aD+cbgE5xCgwIsqbq0K8uoccqMZgc5LjXhGAnJK1I7rrW/Zyd27d/XunLrG89UCI40Ro1HBR9TamWQ2fujG+OGsAjIWb17J9r8X+dx1mb6mwLZ5BAJVCBhbaZ2woDfKquQYnJ7Q54GvrqSaWtXX0tzPpQv5xqtWZJfSUbg/lakpS3ZhJlgt3braUMXyfsgSq4LwczskBUB4BAIQgAAEIHB6Ajq1Ux+Vsrsc2kg6+g7R0+u0XQFxxduxvUjK5zMhBlAXMd0himlZgmn0Gckh+FxNSM30WppcdsKdxjD8OeelQukNnNav31hWbLG6JQX1Ga4t14F1/f7775da1LjISwh9mh9SQQACPgG8O5/GlmvGRFvorXrWsgdjVYInjty/xxU4hGlddHLgQlrIxF3Lx3vc452MbiwzQk7mdnVTryDucw6vtrdpSvbly5euUD1cWKoJo/JVmmIstgpXrchYci2S2XRwSrOIakVo1/HVkrBWOnTEWZLGjfTZdOpGsMyo67Xo1hP780JZBDvTriFmXeY2sDak/4Ht2hKtjZ91XzldYi3SePxVA+ApiWLHK6vUuIgdh17HMepYCd2JpiMGte773Xff6UQJDQgtW0zSZdDc0PSXjsZdCEDgZAT0Xq7lOCfLl+HLyFjef1A/KDnL0uepLQToa7bQ41kIVCGgE8SMK5qWFYKsSHozzW+W5Rx2eOBrUArj+RfBqRlBIsafahX9rzr0OWVpLMuB0baPXA4Ufsp61QtIJyjv4cARAAIQgAAEIACBJQI6C1LLKGv9Da0lP3v2bClNwk9MYK2pdIgCV/xYpbD8eix/cj83AX9GbqmklqWcpWdHCfdn3kaRuYWclp1/yrf/mdsWcE6ZpkXjrfd6Gk9nNq5WnFJNYxVKG2q1uuSblpZ7tG2PdmMsPSItBE5AAO9uUqLfICfUSiudgDPdMm4MyKbz/7P3vndf28q+9mF9TgEbSghUECghUEGghMVdAVBCoAJICYEKgBIIFQAlEDrg+e7ls/Voy/Z4bMuyJF/3C9BPlqWZS2Np9McyCWwC2qSnb93ZabgqAk14XBLSv+dTVS8fst3KlbLO9lY61qOsZ0YoVMpxG2j10qPnG9dBkp2Bm5ubqo6981gOo/KdlV7t7T35q1hyMTPDKS2D+lJO6ZU7Ys1Le/Yw1LlV29Pwlp9RF1JP79b6uXJxQ+SpCKVn1iWGFsJNDGyDtCcG/u+JZfdUtKfFT/Qt01ppCW3VdrREyKN/Sjx1J8+fPz+6IPJvhYBe+dMBq9veHpSTrY1H+nf4k+UrkByFJWNbdYBrK9xqllOPec3iIdsVCOiFW51TY2uqfly+Y9Ji2Lc4r3oc+iyvBDvl2Zysp2eZvmazGXAjBI4goPloT1Mp/3D/qCFxMl+8eHGERnnz1M4GrTsu5qkl8/0dWcKnzinLRRSnJ/DMXZ4uZEYBCr9/1ZNDkrEWyAoCEIAABCDQJQGdfTbezabpX89mRLn6Wnc4bidil8A7UApXvINKbEgFjU1Yfm2ovhD1dAKerRSbv8xxunYIsJaAZzb4CqeNrOXWaHp59YuSq1c9+sUbj9WN95YsSk6CUwhonVddRuz8y4R0tETT7woeQZK59COokicEIDBJwNPP4t1Noksi1Zd9+fJFW1vVr3mmQJPb+WkTUM8of0+Txk3sErF1KXC1FY/L0/4EXOXffAtFZwmsUrbM+ykevfxi6wn1ZLg5jV630wET41WnzRnaN2oTl5aonAcd2lntvMqofCfADbczFtsAbfEWLHkRUcYEOKUZYY6zuqxTetmOONmSPTYJxWi8XOfEpmdYWt7H9hwZJseyTqSTBrAY6fGomXWZxNjKwHZS+JKR6ps4XSIPcE+7GZck9JsPhokXyeI8J8NqOjcXNJkhkRA4iIC+RKfJcU/PFwsgd0QTYVo8Zq9wjIUwBCAQE1A/qLZisXlRj5n9bHK5pIubJuXNH71lKqZx8TB9zcUNAPXrJKBWWoOjxTGOmlM9wjuHNslUXSunJ0jORPLJqlSaPQdwqM+K+0p1nT3Nr00SOyiy8GkLB2nhz3bx4fVnRUoIQAACEIAABCAQCEyeEfz69WtN3Wge2LMcoz2CcnFDhgSuQABX/Aq1fKiOq0Y3LL8eWhdk3hkB5076PpZ6de6M0Zhcrauas+R4EnIuTfktiXOSEL+TgGevZ4HXe7C6nfVYz+1aJ0q+KqG9wnoF94hvSNSj9ZwkRo8zdwvxEIDAWgJ4dx5i9LMeSs40WqB/8+aNM/GJybTPTS9OJwJoE6/nzc/kLn5WSKAhj8sz3AiE6zlwIYi0KrBK2UrG1PpGzuLW2QDh6NMlVJDaLo0dBKeMI62VrBoOmPBYDqPyYIfOQBkTcgpzEX8VS3baQ65kOKW5SJJPTOCaHbFn43ed+9g1KIirby68c0v/XLZG/HgoOk5ciTM8FmxbDLMu27g1NLDdpuCquxbd13+tyo7EkwRWDYCHHPa0Vmw7mKwFItsloE1F8iq0Buzp9qSm3j/UN641y/Pz50+1+MOW4nbVR3IIQKAAgT/++GOxFM/4bTGTJIHnvPMjyk3E4KcI0NdgBhComYCntZT8OxtMbWWIh8cakbWy3dA5e7iTT3K7/O2abaZm2WIzq1lOZIMABCAAAQhAAALVEtDGAh1DnIj3/v374VRQz/4h3as9i9lPEU1E4mdtBHDFa6uR5uRh+bW5KkPgVghoSXdR1AKvECzKQIIyBJxba/ZspymjCKU4CXj2ehZ4y8uzEQWrc9bpicm0ypMcLaGvOFz2aIkTK4KiIQABCMQE8O5iGoQh0AGBtjwuj58fKqX8m2+h6CyBFpX1zAgFOGW+t6zjHrR4VGz0pwMmTjc8RuXBxgg0TQBLbrr6EB4CgcDVOmLn6XsFjnkKVeAPeJzPMv5bLLPnu79KX2DFIZbq0DCzLtvwtjWw3aZj3rs4XSIDz1UD4KE85wtCk8LpkLnJeCIh0BwB9e7aK/zgwQOP8yHt1M1rG7E6yJcvX/bxBZvmqgyBIdAoAbUYiwdMaDLXecyeE4Iaq8UpLb27S2vm5Lk5GX3NZnTcCIFiBJyDIzWqalo3S5V0BA2dnqCewjMNpxXQPR1ZfLqETnM7fYFzc0WffuPV3ke6mr6nGxgCQAACEIAABPomoNMB5P0m0ynyTrUEExxUfSzFecCEXNw9HnLfqLvU7mqu6dX0LWC0LL8WgEwR1ySgxZdFxT1zX4uZkKAJAs5dAcH3a0IphJwj4PTGj65uHUA/J2EcX+z9orhQwn4C2iOU7LTW9iFVbivHiPs1zZUS5zYXSfKBAARsAnh3Nh+uQqAtAm15XNoQ6D9uuPVpB/m9fmXrGdo4+4jhMSkmtkYQGqvqTYQyR50KwvPnz89qChiVn0KesVh27FhydqRkCIETCVyqI463ZM8xlwtU5/Smx5Er5r8Feh6kne1+91SE+By9yBKqoIlAWwPbGpDKfeV0iQwV4dkSkRSz59FVY5fkxk8ItEhATfa9e/eSvcJzimhh+MuXLzpAaM+zM5c58RCAwBUIaJZ2cZ3g5uYmI4rkNeZxzpJHLeE4npiMBOhrMsIkKwgcR0CzY86zQj1zQ5Nyal05HrU1N3/04sWLSb2SyPEXnpMEcz/lZsdL0c7i5nK7eDzLhBc3ANSHAAQgAAEIQGAPATmisd+urDR5omPUkqM5dWCxcwSht4/2HFG3RxfuLU8AV7w8885KZPm1swpFnXoIeD7UoU8R1CPwHknsliSef9tTStP3enbCLS7nNU3gUsJ7toIU2IHqsTq9VlTnLt5LGYyh7NOnT5NlC51a7vz6n5EtlyAAAQgsEsC7W0Tk6Wfx7hYxkgACNRBozuPyDDcC2ALjjlDWEQFPYxvKrafVXSV24VcDVJw2kuko8wK4tJVLZYUKKhnwPCYFng6PJTAq32wYV/BXseTN5sGNEKiWwBU6YvX+nh7Q+WnG8lWZ7NuZFKCAF5GU6+kRkhOKkxya++mxogIObUPcmhvYVsKW0yUyVITncY2LKdkBsEchJk+4EgJylbQhOFn9nZNNPsdwroS+SjeXhngIQAACHgLqr+0jh/W6Qq5tKDot1X7FV5N6a/0Hj46kCQToawIKAhBogoBziLT5dInkRqcjWg86vT5nrwYNoqpn2fbuXHIikrM66uGDJCcS4BW+E+FTNAQgAAEIQKB7ApoZnvsUrSZw7EmeAY7WRzpbPO6+0lHQTwBX3M/qiJQsvx5BlTx7JeDZgtbNzica50Uz9iyNld+SuCg2CbYR0Is6izc6j41bzMdIgNUZcJq4pPWRZIlHKxpv3rxpQvjjhFxcDPIsKh0nHjlDoBsCeHeLVUk/u4iIBBBogkCLHpf2efrZtj7MbFFZ+aueGaGhEs+qIFm+FqH0hsKzZ88OnZs6a6GKUbm/lfCnrG0sdgV/FUv22ycpIdAWgb474mQ+c7JqNH0nCJOXzo3Ua1AeAQqfDqY3gzxecYEVBw+cXGmYdVlFssWB7SoFtyX2uK+cLrGN7f+6y/O4xjfsfFfnCsOAGBfhzgholffevXueaSN5SxoQyjXhXInObAB1IHAWAX1z5v379/ZGCvXRi/7TovwavTx69MhIJhnkPPANHAPRzkv0NTsBcjsEyhPQNJPn3TDNDTnnrRIVkqm6nSOyJPMyP50yJ+dEeGTTWmnsnGtyjR7Kw20uje1pzN1VVfz379/98nSgr19ZUkIAAhCAAAQgUJKAHGDb+ffsJZLAmoHhvaOSFXdiWR24prjiJ9qPimb59Vz+lN4rAS2XeFR78OCBJ1n9aezOaFU7X7+yGyTUApxn899Zb5Vs0IhbDAJy5j2HMRV4x8azoQurM6ry3EtaPEo+Sff69evnz5+fK1UTpePcNlFNCFk/Abw7u47w7mw+XIVAKwQa9bg+ffrkJ9z6tMMqZQu/5jdXC56BWLj33BGZ3lB4+fKltk5p3ka7i484aUKbsnJ99C5AWwwwKl9EdFCCwmOx7v1VLPkgQyVbCNRDoNeOOJnSnAReYG58stzFSI8jd+jJXJMSJm8BTKZRt1iJMzwp3tpIZl1WEWt0YLtKx4MSy33ldIm9bO0NjuPc1Ybev39/HO+PsYcBST7sUUiA8PNcAlrlvbm58cigJ0WbS+o8i8sjP2kgAIE6CWgIqtl24wVm7XPSbPWeAyY00awzdGz1Neja6QzY+V/8Kn3NxQ0A9dsl4Dw9wTNDlEDQEl28jbXR0xOO45MgffHiRQKQn6sIrFomjC1zVSkkhgAEIAABCEAAAn0T0PtCi0dCaGrFebaaZqSdr7b2TbV77XDFu6/ioxVk+fVowuR/TQLxkaZzBPT0dXPU6arOaA5Ix/HO08F62vzXcW0uqubZPqs9IUc//lq3XRRVCc59l8kj4TXTqDVItjLrXa+nT59ek0ai9eJuwFXObZI5PyEAgUAA7y6gmAzg3U1iIRICbRFo1+PyTDgMddHBtINf2fKv+c0ZvLOPGG6vZESm8ameiOGkiZ8/f2r0oUUoyZbFtU62Zs1xyxjPqDwjzDir2sZi3furWHJsfoQh0DeBnjpivWXsOWjbuSe8fL0nU7KTApT33zw9QrUHdkwyXIx0etSsqYlkuwPbRTPYn8DjvnK6xF7OnhYqLmP/uzqrDtHkZZUYPuFzCWiV99WrVx4Z5Cdpmf/onQQeSUgDAQj0R0AHTNhKaTpeXe22Ayb0ArPdTWuu+cuXLxwtYVfBnqv0NXvocS8EziXgnCnT+GttE50s0TkLOpfGuHT1X575OA0A1x54H/PRAUx0UmP4q2KyrCuvKjF74lXTCMahXdkFI0MIQAACEIAABC5CwP++kM6XdO6VfPTo0UXoXVlNXPEr134W3e153aSIVeOm5F5+QuBSBDxf11z19FVOz+6MaDo8WxKd3l3lloB4IuCp7gJ7PT1iFDjkApNYS0DLQFqqiKtPDaz6FHbK+kl2/4qRHwUpIbCHAN6dTS9uqOdS4t3NkSEeAqcTaNrjWnWcdOvTDo0q6+kjhqeg2n1KGn1oEUpvh+ph0Y5fvd2nrxnZvoHxXAvI2t1uRm6eS54qYFTuIbk2TeGxmG2THcxGYslrLZD0EOiGQNMdcbwle65GqnWBJLDnaDPPbvY53TfE6/VSz4Ed8tY2ZF7tLZ5OkFmXpge2ldie3FdOl9hbF87DYIZi5ME/fvx4Z5GrXt7wNKA75eF2CHgIyPI9TpKy0vt+ix+m85RIGghAAAKTBHT6wGLnqATqbVe9nSvHVDnb861y35Xz4vEWk2IT6SFAX+OhRBoIVEtAJ4s5Z3acXuWgqdZZ4xkWNe/t7j50novh/IDzwCdxvJ89e1athbQi2KqtCYtngp6i9SqpVk1QnKIOhUIAAhCAAAQg0BABLaCsfV9I3r69cWpQXxMy2gXYEApE3UAAV3wDNG6JCawa3SzOMMc5E4bAlQl4tqD1tPOp8Pbx5kwrnqedE77wlsQ5MYjfSUDLpp6+0rkisEcYrG4PvbPulf3It497EPlpGipyNHZcI4vvCHlGynGGhCEAgUkCeHeTWEIk/WxAQQACzRFo3ePyDDdCpbQ+zFylbCVzLHr9b9FfDRXk3AoV0p8S0I5fbUzVdmI9OzohfdtgdtVut51qMirfCdC4fdG2C4/F+vZXsWTDFLkEgUsRaK4j9nzDvloXSEdreayr8D58z4vb6oILS+UBtScNsy6L9Fof2C4qmCWBx33ldIldqNVuLlKOC3jx4kX8c1t41famVa+FbJPnynfdiv70UnEfKCKdbuVSSjt3PR6SAHK0RB9WhBYQqJaAOu54llZtztxcnvp3HRWhTSqLZ0zIK1Urp945znlMQO/6at5c706PLxGThQB9TRaMZAKBcwk4h0t2e5uokCSudkouEXvyp5Yq57qtOL32XPq/XfDq1av43lz+f5xni+E9Y6JVA/ZV+wCKkVw1y7HqFb5iKlBQiwT2PHct6ovMEIAABCAwJiBfV97R2veFNNOS+PzjnIcYub7OhfC5HHqK77LnxRXvyURP0WWVCbH8ekodUWiLBPQy8KLYPc0tLM7d+WftFrk1l0C6eyadWn/tp7l6OUhgz65HPS8FTuT3SILVHWQG27JVW6F+IZ451wty6k0KWMs2gc+6a9EdXeXcnqUF5UKgfgJ4d0Yd4d0ZcLgEgcoJdOBxeUaXoRYqOXAhyLM2sErZSuZYPK//BQ7N7ePSW4vaUfzly5e1kq/CEvhsC3jGwozKt7GtbSzWt7+KJW+zUu6CQN8E6u+Ikw/+zVXHWkdiLp/s8Z62t7yD7Xkd1f5IcHZQR2fIrMsi4Q4Gtos6ZkngcV//b5aSLpuJc9viwEfue5avY63aXrlqWuGy9YjihxLQNEry0tpccVq2d/pSczkQDwEIQMAmcHNzExLoCGG1OTr0QcOzuSGHXtAdRhpqoPSnTRjqzXXaq3wsbWrRn0ZQ8YdTQuZxQCMoOQyruu/4dsIeAvQ1HkqkgUD9BNRUqqVV62qLqgR6K8x5yGgyZKt2Ss5WOVyV/B7XWmk8frWOPYpptw4nUDo3sGrmtM4B++JcUkyYLaoxDcIQgAAEIAABCOwhoPmWbYdy6hQ2ubKJ5z8piSZ55ABvK2UyQyKrIoArXlV1tCjMqvnbOkdzLWJH5r4J6Gxuz8OyqgGvnNjiPIkHSOU6bhbPsyVRmTtnfTeLwY1lCHhOlimw11MT4B59K3n/yiNq92mG/aBxU6kFek4JnKz3eHFnMkHfH7CdVHmIlPsxNEGxIRnpuWQTGN5VkzmtGi7ZebZ1Fe/OqC+8OwMOlyBQM4E+PK5VWxpad/hXKVtJl+1ZrxkeE+3gbXTJRuffaV+WFqeGhSfPU7+4zdiTiTMNo3InqA3JahuL9e2vYskbTJRbIHARAjV3xB5HSHOe1bpAnsG+5C9paclG97mi5VjOXWox3lMR0uuya2p9DGzLWKbHfeV0ie11oQWJuZdRJzPV+6uT8RsitcfCOchcNIINpXMLBPwE1GQ7twVoRarkwZx+FUgJAQh0Q0AHEIRuUW3OMHjT2EzxGnW8ePHC8MJ1ybg6h0gzd+r99ZLDXALisxCgr8mCkUwgUAkBLbypQV4URm24Z05ELXy8e6zdVckARHA8p0uIj+d0iWSIyukSgfOewKpPqK3aB7BHqlX3xk/N4o2V7E5YlJMEEIAABCAAAQj0TUDer+ZtwrTPnLLyc+T0apgwl4D4pgngijddfZUIz/JrJRWBGN0Q8Gz/lbKrGvDK4Szu565zLqgMVc8qW09HjZShWm0plVS3U4xqN/JWW78HCab1eu1LjmenNXzzrHQcJE/l2cagJkW9oGHLWrSItkhmEheRHgLqprX+eLVVIbw7wzac/ayRA5cgAIHyBC7ocWmP6HX8osVuq4zJycz8Llnr+5TkGmnnqrYHO98n0ptHZQyykm7aKUYZJrnsf9G8C6uz+OA3PRvpNKFclTuXj1OMwlU/Jy3xELgUgQo7YjkGnld9a3aBPPIXPl3C856p3H7POwUNPSDO3qchjTKKesGB7R56Hvf1X3sKuPi9yas4Ng357k+fPrXT+K/62+KmhwR+IKSsloDzaAnJry6fYVW19YhgEOiDQPy6ssJxm6PhpT57op2OuU6tU0/9/v37Ye64D3o1a0FfU3PtIBsE1hJwzpppWU5LbouZDwcJhWTOzEP6CgPqvJxd1eKey+S0RO0Ju9qGsOPq178PfnHW5jghjZz90wh+TY3iuAQBCEAAAhDwEPB3T57cSNMlAc+KshTXUGLRVe6Sz0WU8juouOIXMYm1arL8upYY6SFgE/BsQfM33XZZlVxd/FD84mFYlShyhBienXD+dvgICckzIwHP41/gA8JYXcY6PTorrdTLJGIvXVvyGLsZ2O0OZfH9IiPnRi/pHMmbm5vYhBpVpGax1bbrOfWsz9asxVrZ8O4MYvSzBhwuQaBOAj15XP5Ov8C44+jq9itbiRPoXKwRN00K9fESoHxR54RGseVORuXHPZi1jcX69lex5OMsmZwh0BOBqjriZMv6HOdqv1yrIcOczHF8YRfOQ9X/MlGsSM1hZl3maqenge2cjnnjPe4rp0tsZ+5poULur1+/DuH9AecoVAVpWuFq0/r78ZJDLgJy1DzjOhWnd+QKexi5dCQfCECgFQJqkWLHaPLVXL1Vq2Saw1Wv7e9qYwKa8ta9ykFuK81aTOa4MH3NcWzJGQKnEPCfnrA4HNMRP/H0ipZR+2iZnWdkLPJJEsRnMJ1S9T0V6p+pLLZyvApv7DLZN27zl+w8uQoBCEAAAhCYJODfPDd5O5FXIKBZHeeB4HrhRIOFKzC5oI644hes9Lwq+8c4LL/mJU9uvRLQid6LqnXwmkesY3yseRwfwpd1a+V9eXTvzB5CvV8t4NyBWuCw43iBYK4W/L3/XA7E7ycgm3n06FGcj15Ie/78eRxTJtzQ/jp7cUEf6ytDrJ5S/C8x1iNzo5Iky4uNauEXG+9ujhXe3RwZ4iFQLYHOPC7bF4proYNDLZtT1u8tONd04gqtNix31HO6h2duZL+OjMr3MzRysB/J8mOxjv1VLNmwQy5BAAIJgXo6Yo8j5NwBnuhY5qdnRr2wg63uwONB1Ux1Q90x6zIHrbOB7ZyaeeM97iunS2xk/vLlS08LNeSu9ci8LzKtWlb3vxmykQW3QWCGgP8VtZ4miWZgEA0BCJxMIN5PoFHN3bt35wTSdNvTp0/lev78+VN7H3Xjs2fP1JVr/jee+1NYMYrXaESNmFIq/d9//617Fyfs5oomfgMB+poN0LgFApUTcD7Xi9NwSYJuJo80tPQsSeqUN/VKRl3HfNSpVXsarqFCtZf8O5Kdh/EV1tQ/h+DXtLAKFAcBCEAAAv0RsJc6+tMXjbYR0NtHTv/EfwbBNkm46ywCTgOQeLjil4rcDQAAIABJREFUZ9VR5eWy/Fp5BSFecwQ8jW3hXWgFGNoTd/5ZlwKilizCsyVR8vi78m3Ca+1PS3i3bt3SuQYNvUO+TdkT76rk2benxwOfVb1/uItARgL6kEBytMT79+/LL1i8efNGjYM++lrg3JMs9OwOxe6MsghQWyY2kNqkbVqeC87R2Q/UZW0P767pBxnhL0igP49LbpuzHu1m3JnJucnaUlbG5ny5RjNCGd+s0Xhfu3blzGtXsP5VWB5+yYrTbIP2GC+WGG8/Xky8OQGj8s3oPDfa7t8pbY5dqC2wR+Wz0mDJZ5GnXAhsIEBHPEATB48jtG0ruzLX7KX+Dl3d8Az2j17HSSww3uieXAo/1RVum9TVFqOBqrzHkFsNAU9FSM6j60JWV9WaWn8D2zLGZnuDgyfJ6RJb6kIrzatehtdnzLcUM3+Pnk9/K+D5Ksh8UVyBwEYCmpqx26CQ7++//2685h2SVRhQZ6mDZoa/wlNRFdJAJAhUTuDdu3dBQv8+IY00tHlFj7medx0CJwdAR0gMfworRvF6/DW02DYmCSIR2EaAvmYbN+6CQOUE1KLayx6D/HI11QgbuiSTStum5Iz8T7zk1MUYtApd7Ks7MzxR5baKXuUV1LaRXfJ45riHGsm42N9WFSMtBCAAAQiUJ+DvnsrLRolVEdAhoZ7NedqQdMqHcKti1aUwuOJdVmtJpVh+LUmbsq5AIJ59mtPXv14zl0Nt8bYrcsEXMocK8uyE05yw2uFDK/Tm5mYYWcgbjE+lP7TQC2buqW7/fqfNAD1i6HWmo61us/wXuVFLvcnZf9rhVn7aWbPi4dxztQ/apVo/f3uexLPKVr+OqyTsz6NYpX7JxBe0Lry7SQPz9LN4d5PoiIRAeQJdelx24xxD7qDnakvZZKdWXBdJ2NjRlKS0f2r7k9YFdGKdipYzr8ko/auwZgA03HMeO2gX4byqlxIXK6vMuxKebppRubNax8kqHIvZhtfubCSWPDY/YiBQIQE64rhSPI6QGu1VWxpC/vHs5XGrG/KjQolzgQJeRFx0/ApYHB+Ht22A15zwq1evhnxUd1Vt5PZ0glebdelyYBub8XFhj/vK6RJb+GtMa8ONM1XiI0aD/ubP077HAhOGQBYCHt9oKCg4OlnKLZmJPBUJP/xpKqpk0ZQFAQisIpC8ftzft7BW0egpMX1NT7WJLhCICXgOdFd6oxFIjsPXcWY9bRJ1DgblrM5NeIVJsQG7M8O4jgjbBPxIazsO0vPix6C7HisbAlchAAEIQAACGQm0u/ElIwSy8hCQ2+9cSpdLXHJboUd40mQhgCueBeOVM/GbEMuvV7YTdPcQcPaz23bReQQ4K439dqt/k8lZ8h9Urmcn3NFbEmWT8cSX/+uvBzHpONuY85ya9pMyd9eq+BqsbpXAF0ysDzwk22w0W35Kv5BsAmziFUT7QWtChbw271xYzFvoBXOTadX2LccCtWD3WXh3RhXg3RlwuASBYgR69bj8A7oO/KKGlNWn2jwDMdm/+ogsh8rJwnWuxNw8rbpp9ePOGaosT2Vydl6WPDdkYg8WhgxtD2dDoeNbPMZwtLcwlmp/jI33lDbHrs12/VUb9VCVtu77q1s59GrJWeCQCQToiBMbOO4cBHlZscPj9w8TCe2fyftWc4kLtL2haOcpwNt2MicvIFT1ikENvU9Va2q9DmyDqR8asH2qwX3ldInVVaB2OXkVx8hC768e9AksfUrdKDe+5GlW4vSEIbCfQOK+GBluPnzLyJNLEIAABBICyWjtoDFVUig/jyZAX3M0YfKHwIkEnDuTjNMTknkf/8shJ2rtL1rTWM7psITDUISOnIgHiVqrO+I8RL86Xab0m5w9cVMeTmwbdul+He18uAoBCEAAAhDwEKitx/TITJqzCGhLotNRaXHX2llUGyrXWfvSqLaGBVe8EjNj+bWSikCMDgh4ztM8Zb/10WxtpWrrfY6mMeSv1RzPRvajfbNkppST6I+rfY+dF+Dvca6OtrrjIHeQs7bS6TsuQRFtHDrraAnJkLQPp5xwEVBkCdidUZYiastE61xfvnzReLBA81Kb7gXk0RMqsDrCw+PgFZCncBH2A+Xp9QoLXKA4vLsCkCkCAlkIdOxx2Y1zTK+DbaJ+ZWPFTwknfrUhw+vXr42rzkuJhc/d5V8ymMvBH2/7osWq0uOf2KL6VTZSXnNUXqyWY/J2oR57iHOrJ+yRHEuup76Q5IIE6IiTSneeg7DNM0m8rINaP0/frU6n5CkMieIJ8+GnaGzbAB9nbnemk+UeF8msS8I2aW1YSkj47Pw5GD+nS6zGuOpkQednslYL8Z8bnC8Uybee+2LttnKz3CWRtMtTjbh/n1aWcsmkDIHkRW6j0MIL9p6dK4a0XIIABBolkCxy88nTRusxEZu+JgHCTwh0RsA5iRbP7wQCmluJ57k09M1y5n3Iv4ZAvO3SkGeSjz7DFd/iRB3fQniRgLafOiccY1tdzLZAgsRrmitRM3T9PVZzyhIPAQhA4GoE6txpFx/Df7UaQd8NBN68eeNxxjRXzPLEBryV34IrXnkFNSEey69NVBNC1k/A478dtAHuXDi2Utdcn3Ku5hy9bSDeuqOprW3bDc+1riZKd+5NOpq/8+O0zHCeZVQ6YTz+qtO5+0E1foz3EdnN+FnEknIXH7SSnxBMZDvxpxoW1aYe/5/85SYgkxNYfSSw5PsDJ9pSUrTdLODdJbjin3h3MQ3CEChPoG+PyzP/PzDvoPPyK3v6At/kDqWx8evIqv1DQr3AGY8pxqWEGM1QaRdZ+HlowK4s57TzTgkXBwtD/vurwJaz11H5It5TxmJd+quLqLFk+xnkKgSOJkBHPCbscYTUYm/rguNFFvkb2zIZy5zEeHYyHz3Sj0VSX+ARadsGePmH8TFGZfy0WDsjHFe3kezouqhkTa3vga1Rv7kuLfpUg/vK6RLrgGui3LMTYshUZyse1GoP+TtfKFLi+Klep/BhqSW8Gno1x2r4dJDMYeWQ8TkEPL34INmq41r2K3PNRZ393MgBAq0TSPrueINI66pdWX76mivXPrpfgYBzxic5KGEgk8zTObNqi6rzjSkNuD58+JCoFvPRrk1eqEv45PrpNDx/d5ZLMDsfpzxO7eyyuAoBCEAAAnUSkHtQm2Ba6ohX9WoTD3nqJPD+/XuPYFqecH5EwpMbaSoh4HRWna5vMaWc8ji1KyZ2lwWx/NpltaJUeQKe8ytP2W99NAr7RQKtTy3u4zlawvL5e/o4DUMOfedHc6Tx4mDhLQrlmZ9Yomc/hv2YZBHeY3X22xdZxCCTSQLaD5osUqjLOHRz3aQYITLx/ZpoHxYnSQ5tUQM6AhC4CAG728K7mzMDvLs5MsRDoAyB7j2uzrwde6LAr6w/5RF2qPdr4nH3XBHqIJRy7qo/ftU8ebJ52F/K2pT2AR9HvwE4SMuofG2trUpf51isS38VS15lmSSGQHkCdMQJc7lznhnpVdxCETqzKe6AjjsHweMylfFnBt3jOeRAYxzYNp2bnOBQUq+xCkmMx5YuMuvS/cA2qfojfsatx2T+wyiS0yUm4UxH6nCaZFVpOt1/YtXuy46NBPsv6YUiZxOWNHz7i96fQ9zQLxrr/uKOyCGZ0FHrfEQphfPMpZRnw9CgmtOGc3Fo1NhyqU8+EIDAQMDfRkGsZgL+eqSvqbkekQ0CcwQ02PFs7tTapH16gvLfNiU3J1g98TrO3yNMclq/3p2LF3T9I1xPWX2kyTUm0imKnkGiqqPYdxIWK0gz0bF5GOmxHAMOlzYQyPXcbSiaWyAAgTEBe+fTOH2BGP/or4AwFNEKAb2bpOO/PdJqsTnpiTx3NZ0m0dfjtbalL654W/VVobQsv1ZYKYjUIgHPLjTP7F9zui++IH3B1WrPTrij13GSOdJeZ4xreF48s4v2aw9ZtKjB6rIo0l8m8tXj3WIajGjIv9hyHsfhzZs3idE20T7YXUmX3etxNkDOEFgksNhG2Y/kYv4tJqihn8W7a9FykLkYgYt4XEePIsvUl/aK6GUeLczZ75vU7+Bp0WHy40BjjFm+ljp248cFxTGe19Tj9AeFHz58eFDOcbbJACe+FMKMygOKtQHb8TvrUe3SX8WS1xon6SFQkgAd8Zh2POE5vhpitp2DkLhPB7nB4334Qew4cFDpcREh7KEqebadsJZQLeOnBdXsALMuA5+LDGxtY9h/1em+crrECtSPHj1yptbwQF2mM/GeZM4XitS4JPsF9xS6/97ka2AZP0vi2Qd50DTBcRuvm1NKE16eQd1gSNv68s1GaLeMm7PlRghAoGYC4x7Q43PXrBGyiQB9DWYAgSsQcO7hS/aOJKcn6KDWwg5nsaqxV5eDGMlgMJlxc0IOuZ0VaG5MNIByHsFQz3GQyZzpXHVrIqLXx2pO5WvGN/rcXbOy0BoCeQl4Hv+8JS7m5nk1cTETElyQgBxm53cbSi6Bz1WE59FrbmljTtkC8bjiBSD3XQTLr33XL9oVIOA8STPjJoECSvmLsPfoV350ms4e1Yatx//5U2D/phdl6EF3qD8mg4xXBlVBOkjIIxVpNhDwuKz2M7Kh0PEtcY2Prw4xh1rdXKEXj1erEi/oaBCkmlp8DeY4aGocbm5u4vw3b0eOMykQtruSAo9YAR0pAgJVEbAfK/uRPF0RvLvTqwABIFCYwHU8Ludb3OONo4VrxChOsum1lGGzvXbyGG/0OQcvJyqroyU8bw1o0jXLm3vJxicD8nDpuPc7kqKNNxScFptkuOEno/IN0Py32I6f7TT6S9mQ0i7aFntDcQVuwZILQKYICGwmQEc8RudhsnniMd5drAnVLN7UWAXPjLq6m2LbhjVza3hWQf5tG+CVebwPbVsmgwzMuoS6yBu4zsA2L7dxbrYfGHxITpcYo5uO0QK6p23SzcMC2HQuuWPVMTgHnM63RHILOJ1fckSlc+JjOq//HVtsCkDFJuMWz+7P/y2s91dzSnkmiQblj4M2CVdzZ37ZJnMgEgIQ6IOAmgLnbrY+9O1SC397Tl/TpQGg1EUIZDk9wflOUaNInbNaYfyVbKRu6OiN5sZEg0U5K6ie0Xo8E208FH0/VobiV7vU6HN3tWpCXwgcQaDk4++U37OK6cyKZFcjoFV8z7SAVo5fvnx5LpySj16xpY0TkeKKnwi/j6JZfu2jHtHiRALxrqw5MdRHF9uFNifDQfFhL85k/s49J5P3HhqpQ3v1jreO/NC735oj0p8Ceu9a1bTHU3JOfB161Eiys9N5hFBe2lqXFGGd1qH3hTRJmzfz5nLzuOh7lHKuAh+0Ddcv+dWsQi1JfLSEQGmwf+5RL+NPTJ3SPvhtJqS0u5JDW9QgAwEIXIoA3l1c3Xh3MQ3CEKiNwKU8Lud7B8lkeFVVJhViv87YDFm5stqZn7j6k5z1tsue6YWQp4rzzDuF9ArYXXmccmc4rtAkq6q22TAqT2rH/9OoYmVy4ljMNnJbbL/6taXEkmurEeS5CAE64nFFH3oOguaQ42bcuQtiLORijGdfltMpXSzLkyBZ1pm7RS96z10y4pPMt1FlTc0gvPPSpQa2O1kt3h43IOPEwX3ldIkxnIkYvdek5fOJC1NROtij5E4I54ytZ+g+pU3+uOSYH41nMq4XesYJxhTMKm2TfI7b/dmcUv75OHs0u6o6PIk9Ho8nH9JAAAJtEZjslMN7tm3pgrSBAH1NQEEAAn0TcM7ahLme5PSEvGONClE7dzoGPiEw6OLEW4PizY2JBmhyQjwuh1a+a9hTnsxEz9W7NJp0rubSE98ugUafu3aBIzkE6iHgefxLSqvFaeb0SgLvrCynPyattbHP+RLaQYg8j16yJLFZkiSf45Y2Nku4/0Zn1eOK70fdcQ4sv3ZcuahWgID9IZRBgLBhpYA8hYuwvw6y9hWIMsJrB96TJ08m9xjJc5Cn5DwIeCytc5vNcdsGkrdcVNBmXcbaLcZo0k9sb926JYMXYZ3WobfZ7927p4M8dNLE4u0tJvD4lp40e3T3DCHt53RP6Yv3XtAqxEQGn7xMpZ4i41axRezjBGoKkkZPVnH6mSNjOSdj7K7kRPOelJZICHRAwH6s7EfyLPXx7s4iT7kQOJHA1TyuVjy3OZNQQx33IFogUMxcYqeyycz/XG7Z4xNXfy5/53Tr3O0h3jPpFBIrILbFhh5zOtr1G0u7P+wZcXvS7JGk8lH5HtXix3acj+00jtNnjLGLtsXOKEbGrDxW6kmzR6SOLXkPFu6FAB3x2AY8zYXuMpy9cZ4hptiWb09nUfJ0Cc/Skj6vGECtCsRUt71lwKzLKuCrEl9tYLsKzobE9qMdfEhOl1hm+/z587jtsG94//69VoLtNHmvqjjPS0FaFdNnEPIWvS23ZB7BI7y/IM+2A//7qHa5yUKjp2g7w7mrnpyrUuqsKao5gCHe6beF9AQgAIFuCIwbUg05zn1noBu2ZylCX3MWecqFQGECztMTwgv8ycAt71ijsO6e4jQYDGN7I73aTJ2TqgQxH3WOzhVoI+dil8Zd+bjoqsZEQTzNJ3iEj6sm3Fs4EJ4jo1zpIo2MBFzqiYDHdOt87nqqBXSBwCkEPI9/yRFZDb3kKRVBobkI6JUh5yK33vfLVeiGfDyPHj3vKrC44qtwkXhMgOXXMRNiIOAnYG9VGfLxTGr5S6wqpe17JHsMapBcb1ksbtSTW75ht4neovfoq7csjjvMNJki9syA5aoUeSM6SGKSrbDopAn1NTWcOZtLX38+qnF/4g0p597nibOyn9M4Zd7wNa1CyxMy+JikdtYVe78rLjeEVRHj2YaS7UOQZFvAblo7Pr9pGy7ugsB+AnavYT+S+0vfkAPe3QZo3AKB1glc0+PyvE5WYSstY5M7mgwVF0cx1SqruYKxaz1+oDK+XLO2TpNpgbFsGWPmJsSSF2cylrgtqyuPyrcRC3fZ5nfiWKw5fzUg3RPAkvfQ414IbCZgt4TjbK/QEXveUtzMIXa0tKymNYUx5P0xztUfu7vZL0bIQYeGeyxtG1UpG+9525AJsy6hprIHrjmwzY4xztB+lIL7yukSMbSJsMbwr169mrgwFaXR7ynv52iJy+MfJ8t1UxocHqfV8WROZENbbEgZLNtIMzd6N26ZvJQcu3Xc2mdzSnmscUAa98qTkPNGLk7A5S2O3CAAgXoITLZL574zUA+cRiWZrNNJXehrJrEQCYFWCPhPTximt+KpNOmYd6xRJzTnGqTI6ETPuEl0ntxRidbNjYlibp5hiKYdNCUa31U4rNKTofqkAK9fv56MJ7JLAk0/d13WCEpBoBgBz+NfTBgVlDh4JYumrG4IOH0YLaqV/JB1gtfz6DW3tJHoWP4nrnh55p2VyPJrZxWKOiUJJMvok0V7+r7JG+uPtFWz9/GU107+j9PH8G+bCVo4nXnPMVshz1UBHTQfT3mpoG3fB1tV6JBYBS0SkzHIWjo7Df+42nTWgrYkeUy62EbYWOxrWoUsPFmUP2tnXagLtXvjx1Obs0/Z7xek8gfsU2m0hn7ceT1+IUkJgc4I4N2FCr2ydxcgEIBAhQQu63F5dgR5XvYrXKcvX75M3FFNQi76oolTPSlz+QkH7TPxCKY1mkUFJzWajIw3Pk0miCPlHjt3VcV3bQtrU9bcjR5bnbt3bTyj8rXE/OlrHou15a96mGPJHkqkgcApBOiIx9jjNYjx1SFmmzOQeBfbMpkTKY73+MwlZx2d8mzzMBNXfC1V1tRiy8kbvuzANi/GODe/+8rpEjG3NOxZ2wv3nLgAppUhzyY5TRwMX6wNMpcPJKN0vdGUd1nLOZbI8t5OvCbtLHcbcGfm9Sh1584dp6YlJ7OSI6acEtrJ4o/F+d9ztvPkKgQgcASByYZUTdC2QcUREpLnWgL0NWuJkR4C7RJIRhBzimjGR4OdeO5SJ/fnHWvMFX1uvAatHkdU023JpJhnifdc1eLSJ7vyOMEQrmdMFMumgwg9U5DO/VhxzhnDngdNWuA7ZWRef1ZNP3f140VCCNRMwHOEbjwndqguWjoqOX94qC5kfiIBHVrn/AitXLKz1lDoeY+wEFzxI6heKk+WXy9V3SibkYDmZ+I5urmc9R7v3KXW49V62PN19m6ekuprAd0/JeXZz5cI78zcv+KT5L/4M5nycvqEi9kuJtDLQp4dpcpHD4uOOcgyq7koVZkEnjl5TxOxWdqk0ufyKT/PeU2rUHOXvOKixl8tg8Zot/7nTzajn6oRffxJw7FDHwdlriWVyaZpMnLOfs6Nj/eqjSU55eSUsRjEQKAzAnh3oUKdrWV/3l0gQAACFRK4ssclH9Iefau+bN+pfIVqXJCMWeS/yRNelMSzNWjDsH2xXDuB9pAsju/0nsiJ53qr5/KMUm01nVeTTVnhLlEqJoMK9ZS1WGtB+A2BxMLncig/Kp+TxB9vtyfnjsUa8ledwLFkJyiSQaByAlfoiD2TmXJZPRuxxrUZexfK5DifyuNGltxw7tkn5tmSPUaq0VOs7Fo/jTW1MdJcMVce2OZiOM7H775yusSY3n/HqIlX8+1c8VX6E4+WGBTQKMvz7dltDehQxP5/1ZLGSNW9aaJkf7ZxDs6xmed7KXG2k+E4k0O3vzSnlHMj7CTV4yKdyxurBIhnWI5bF1klEokhAIFJAnPjGQ0P1IF6xnWT2RJ5IgH6mhPhUzQEChPwLJFKJDXpyeZg53pVYXWOKM45yotn3NZOih0h9qo8mxsTJdrpFOHFMaMs9iyfRBNzi8Ml9bzJWciJjvzsj0Drz11/NYJGEChJYLHbiv2KQwVLHLxDyyLzvglod6ZzJkGusryj8jToeQ9ijit+ENjrZMvy63XqGk0zEojX0I1s9S6xcbX1S3bPbu/mKan7oTOoyVnAhl6LrwMZ9xqXtDsl3iaoStFUs5E+1yU5k6vAasvB3DpmLpEK5+N0vI+QSgcUxluS5opYHPPO3bg5/ppWoenu5GgJAVQDqDqKZxX0COinnlbtltazoI03csDkxmefLVebIOOctBAdVr5th/dmk9hzo93PjpnvKYt7IQCBQADvTigu690FMyAAgQoJ4HEtDr5s36lwnU4eLSE31SnG4tageAjszHNPMjntk951nKc87ezvicT52+HXr1+XmQeQGKrHeJgTC1Z+rZNRecw/Y9huT04fi7Xir/prBEv2syIlBOokcJGOeM4BiCtl0YuLE4ewxuBx5od6FJ5FK7ujCWJnCXi+eLRtVSUZPqylmtyeRdmQyZVnXRjYBjPIG/C7r5wuMUFez6T8UU/7qJu11C3cWtyayKhslEbgi4ugWpYrNlROtNfTnjTfaxviJMPJnzqpzjOW2D+HotXf+GSBQ8eEzSnlFHioQT1uk1WZN1L1FaaxMro1sddy0K6XvBzIrW8CcaPUt6YbtDMefPUIasPLtEUbJOeWOQL0NXNkeo2nieu1Zp16OSfX4hGcBgUN7QV0cphL5uQT377hlvj28mFns1/zQO+vv/5aHDIkQ+ZinG9ubhbL0pGai2lI0BmBDp67zmoEdSBQksDiVGcZ/zx+L0jdqDG0D3DKCBaKU6B8iXHphFcRkD/mSa86PcUro+f11M62NLjiHm60ZgYlll8HOBiJYSRcSgjEc3TJpfBzcVdDSNlowPao4x2BJyqoBXRPZW2W8IjdIH5hkt0pGlA4vUF/EXMp4++JzaVJ4jWr6X+hKLm3wp+LY7fjHgGnJ78oYXaq17QKVcc2/0FPhKash2Mmsjwaau60U+7Ro0eT8qh9WDx8ObtJ7MnQfoLKm/ceXbgXAg0RwLtTZV3Wu2vIUBH1ggTwuLT1xd6GIQ9Qi0012Ia+NZ28jaa5kVXubnL7pFLFlJXki/tM5JoesSnX85KIrEJbXI77vvcY/lzt6MVarf6M0x8aszgosMcUe2SrdlS+R6lwr81tEXvI56BAE/7qKt0Xkdo1sqqsJHHflpwoy08IrCVAR5wQ87RFdhOdZBh+xt6FfJvjHBunR7rYLAfJ9wc8VDe8IBC/VSohNZRY5aexpra/ZudyYGA7R2ZnvP0oxQ81p0ukqNXm+u1SY3ux3tAqpaVm+q01NnuiROXoHfsjhuuLGqjljRfqhO6g7k1HXS4Ks/+lo3BUwVCWp9BFqYwEnvyrUipuZQy9dKnMNo54GkuTNbZIumq3oeH22KQ9jnK4sZtATKAbpfpWpHyVxYewnMhWrr/RLumRV9evz2TpO5YaIMn1154z/Z0ocOGiyxtGFgWNOk3yp69JgPT6s7wlV9LEbavQ8ri2yTncteEohGfPnu0psa171YX5m0SpprFYPWNYP+rmxkSJaqqmxf5IYzp93iG58eifKnFxLCnJC3xQtK126eh6qST/1p+7zRirtUYE21ynDd1YiYfpcS00dj4abLxvQ3uXF+e9JU8lABMy5R/eRjkcLbZ8YI9tq/r0muVBixeJbSQ/6XkTILl+4ornInnl1kyDpsVuqPvlV48hXdlIPHyuk8b+EMrAYdteuoYYav7NkNaDyLg916XFGaGkoMWWME6vHSn+oyuOaD2SPT96dXzVNsFYl7XhxTnAyQzjraKTCRqKXPS6nZsx1qosH96Z86KEa4teTH9Bq9Cy+9pGZoxROehICD28qlznLuckE81d6FyJe/fuJVu84mSqnWLtQ1zu5rDdura4+rMZBTdCoCQBvLsre3clLY2yILCKAB6XcMmRWxxMbfPGV9WFnVjbUOWkJSeaqWdZexKElF086KeMsnKz5ajbWmu9Y5sPb2erq3anrLkLUdLYsORXY3U88aSXLlFPWWxaHPM6x86LdZEkqHlUnoi67edkLYesTh+L2Y9GJbORAZcngCV7KJEGAuUJ2K0NHfFkjSw2aOO7NAaP++tFj3ecgz/GM4urlyWrmkG17XBO9wTj2rcMPKDiollTi2kYYQa2Bpydl1a4rz/z/a0yfWmYr+Q8OWlfrg76AAAgAElEQVRQvUoFDX3zFJw1ly9fvni00CAha7ELmSUzGpJQW0UX7tl62Tn+2Zr9/7sv7o3UU+7MbfH25pRyCjy0dIvq70wQz5fp1UTltngShE6gWCw02e4sI1+8pb8E8YMw129dk8wpdT1XBXG8BieFZXN+5trz0O2UPG4KYiZZwurX4j81Mno6RFuugpodPQVSUAKobTyu+9vDp9Fnmb5mT6U3d6/nUb1yE5dU6KKrI55qlJK7Kv+5dn6tzvb2OMjODnd4lAp0u0do6mz2dxYd94lHDPQ8Dok03amF/3YP1WL+fAx/rtkvJoyfYd8pPRaiytoJIa76I567RLxqe0mPYKc04NUKltRsEz89740PM1c1qDPXFIf4ow1SbX4oa2gcPADLz9gHIY0AQ5XBpOMGfxKXplaONv5VbnN5x4Oe91ADwBW38U4+lUnkxVszll8Te5j8eXEjsZ+yS131DCKam5zcUIOTj8kQOfi3G/LMe8vaI31XjVYSM7DLyg4k2RRYsnVSf2FUvX2p5KxgXltKckv2UYy1PsLz9zh7QZJE4KN/XtAqjOrQ864nVEMzYZGp6F+Fk2c21FQSkOVo1K/0i1WmbDWgWxyEKv/y0wiLwi8mSLDEP6Xy4u0kgAAENhOIH7cknN2Z2Sak7XElMusn3t02ztwlApNz9S32qk3XJh5XXH3JCDRp8Y4YgMSl22EN9Mbi7RmlSp1EwfhnAWXlbNsySJ6jG4QEqZYsNUzQ3ylbxeZWdkTpFHlkkIzK7ady89X4WUvClYzFEqnin5X4q6vgY8mrcF0zMU7pWfVORxyTlwcSt7fj8IYWWA1g7G4d7eB5JlFXTSDEfLaFF6eLN8iT1NSGHHTLuH6NmFVFJI+VXdYGo7IrIgG+Z7RiFzS+ysB2zCRjjGGfifu6dwt4LLRR6uSl+N5zw2omPA1irEX5nYV+RHMj1Vh+dTAa4fvz3JNy/LQL+J4MF+/11OaeDdBCF8NUS7oo0v4EzSnlEXjAeCjAxLXST9VF0vnFtTmEPd1h4l50s9tjla3GbusY4xCzyitaVTqJYwJJuzRXHdldyViGybAa2zlh4vgyvWridscClAzrwVELqYZIzcjQKE2iKxnZ7rNMX1PSTk4siyZuLXxPm7bHGV4rT5b04zGFoebR65RZNMqeiacxFzQly150sQw9zf4e205am4PGKXJ7DOsd6kiSFKCajJUmpToIwqR2HhtmcDGJ7tDIPp67GNGkqSeRe1qSuKxV4USGyZ8lH8kg/KQkSeQpggUJGwp4Hqh63JjJlfi46g8VNemUh8nkRZEkXuF5j0TOmE8cLiyVHoqqZmPCQ+qZlgmJjwvEVbMYLt8jeBqKPVIlRlugAV+ErAR7NFplKrjic7gSw5irNVqzKy+/YiRzjw/xYwKabZhrRuJ4GdX43s5i7G69BmU9DnZca/49HkmfKxTS1/YGMwJJZpI141RyMc7TWcRU43AB3ywjZzsrbbeIVRuH8zYCyc6NcXFxzGCQtvx5r17NKub0FXmjGdFzqkcgrik7rNw0V6zWRo+8stW/GlYoB9meZ555yLxw+5DFrmyvrKdmJAsuMoFAXgJqeYymKW9Z23LDu9vGjbs2EJg0NkVuyIpbthHA40q4LY4I5C4mt5T5Oeni7vTZFpU9dL5d7uiiv11gU4d0jDvlAiUaBjM33WEMf4zccl1iVJ6LZMinibFY/f5q4OkMYMlOUJdNhlN6VtXTEcfk7Q5CHouasji9JyzfJnZ1jnYq4rLmwoXd6WSNaSyVEnhIxmlin23btPBkmzOWLcT4Ky7RVx26JI8FDnmGQKzazrAqN2SrwDY422RgYLuNm/Muu3VKhqXZTpdI7Cm2rblwyUXcOXayxUW/M5FfD6oQz2VYSfzi9MHwzBdQZGwYiQkeQWxcaFKJ+qmmdnPRSa9QAKNEbU6puYZ+XBeKOa41iIfKYdbMI9uieSRO22L6/hKo1iZrM4nc86z1B+04jTxNxFA1xz1uk9olT0piHuFnmRleP6UgWIGAnhH1jGW6ksk6avpZ9rTnoRKPM376mknTyhjpf3iPq+VJdapq4oKEak+C2RuBMg1vkCpLYHGFMuirxiFLiW1lkkwwBRpJoMBw7DhuntZgj/NZbKC3WFnS4ugGTfmrlMQ8kp8lrUXyJKVP/txTv8dZZt85d/PcDdVUbS/pFGzDgtNO+6xWsJ16nXX7ZMuWRMrhOUu8pFxP7R/XW8WDLHXQg2xJT52gCz8leaLLcT89jeQg2HGsJrWrcKji7OsLePKxdQWzMQJhSnkSdfZIj1Ht8YiS5+jo58XTkgh+yfEprvik0XoMj9ZsQHfZ5VeMZPLZIXKSgHPSfvLeziLtTse/q+w4LIljYHhEuuQfkI4dgMHHS7acJsXlAjJuqAt4mHEdjQVINDV+7nHzYhlqCC9yyOhmj03OgKxLJec8h7pYpGEI3JxVaOg3uZTjrHG/y2FA818q3D5keTbttrRFjbJgIRMIlCGAdxca2Et5d2Wsq7lSJocSimxOkUYFxuOarDh7WaT86puaysnFCHm8k/KvijxLWSk16e2HDkIBp+e/St9x4vGSk4Zd42QFYuZeQSrDwVBwcRyaUcL6R+UGKP+lJsZi9furfuBDSix5LbGrpccpPavG6YgT8rEvNA6vHSjJ44ozWXt7Itviz6S4uOg4rEpfzCpjguztvxYFYnW2+eSTbU6cbRxmTW3RHhjYLiLamWCV+5rtdAmtacVPgid81lhOfDWSkQO9QWbdtbN6it3uGcZrnK9kx4k0HqX4m8idUk3OyyRmua1LSIbBR/fWMYfmlLLnsOLqOMgw4ombpIj9k1xxDiX3v8YmcW7Y7mzi+j2xtT8XUcnS/d5qxmlBj4LxkxJbxThcZtQRNwtjGc6NkVuifrMMh7juWn+W6Wvi2uw1TBO3qmaTSZC5lk3t86psa0jsVK253Za52KoHmavuOF7DmVwlnpJPc2OiOUqL/a8e0uMqSzkvzocUnv1YBBLMmMHFnFEdF9/NcydEzq6kfC85nkALNp8ECo8XqhXsOIM/Lmf/CxLbZiyPkHzRDz+os4hH7rFrtyjP8Lwo2RE0JvN0iiTBLj4bI3rOvr7ALKt/qiq0wAWkig2MnjemcUR40Rqv5ooLMq3ZKku75vIrRrLKSC6e2DOISBZteyVm78k7yJdeBdNTWYNHtKpzTCadNBIPUiWXgrulQBaPazzsKuyHS1O73mOVJ8PHzQeGWigWsN3aeKy3RyRPv5ygLj+7eCmriEf0A3nV9SrDVgUlVXbQz3qmX1Y9ArZXtiorEkMAAmsJ2O053l3SXHfj3a21k4ukn+yPFHkR9U9XE49rrgrsMUg8OJ3LIUu8FnPVBiaton5qZK2uJEsRysRWNksjnIg6HnEnOuZVMCl9/DNZ91fphZfRJdL4YRyYFDO2MZY4xjaSS43KYyybw5N9X3gKNmeb98b6/dUN+mLJG6Bd55bJBxOntIwB0BHHnOdcgqGbWOWYyZ+RVxP6lwIejmedKJfbEENbDAcIk4FVk/zJhPPmVsLDapBWFeefEhfeWMfYk0wuxclW2dUc7bGHX3JNbfzgSF8/NymV1GzMJ2/4CksJGU6XUOXZfttcreiuORs9KF6iytY3S7vKTA9SYVW2EjjuWuYq4iBDH7trJWvcHiANKLZ1con9lLSKFpVKcM0ZoeKzdG/hAZFfFRc99qs8W0iNyabEM8g46xdUqDzgbF6GGhf/CyIqWYOrHKNV3upOLfRcG099cmmzp75KyGTQlchQyU+NCoz2Z5W+i4n7eJbjBt+uRPqaRZOoMAFN3KpK0UNtPwXx1XgOYlUpZyVW2xjLPxcuObtxFoq5csdDsISSpmPm7m0lvsUx0RxbT/umNHO3b45XnosTBYWfoz4cks01Uv+N3Tx31faSqwQrM24azLJawep/asYSyo0xlnyS/lo/j2j/x1Itxix6X+MJt8U8FxMk/kw8oZRcGnMLMWUcXU9XHkS6+GzMqr4+rvRFg1mbYHFOOFRZEtDMw6GCxYrQ88Y0Dgp7nt8jmmLlWZsrLsIeGuGJuHhrFgzS2ax1s/yKkYSqJ+Ah4PHZanj1zqPL/jSh/RwHapimG+8bG8s5xPi7xcQA5ETFGI32RF1MnHJDeOzplRkXJKIuDqPmIA/xB/UdiZBlfhrVvdau5gReLGKS9lxux8Vfxyr00CXM1QhI/bVst9VsUrT9s92eyJhfqqFnWVvXpIdAcwSMtqWGZxDvrjmLalfgxO0fHg1FtqtRQ5LjcRmVJc/Tnn2Vn2ncnuWS/MxJGfSAbHCMDZEWlc07ulzcBrzN8zcU9FxKfGP9zAvZkEHzw0npwUk4ZS5iUtTFgdX+J2KxiIAlDkxKW3/kXI1LtRr8wAAwRp2Eq5IzCLwYWDQzLHmRYccJcErPrdykYbxyR5y8Wpg0v6teXZFPFd+e16ObNJjJ5yiWQeFVKkyWsiHSFsxPJtn9KF99s8fIrMuGepy7hYHtHJmM8UkrHT/XY7dw++kS2uKmBVrlGBewNixZ/U/1BkZ67OUyyuz2yCkh9/udG4TPcosIeHTPO3MhwxjPj5SfOxg3N2P7XNvPJXmKW5Zq8meSCDDWSDFVKSULHBvDpNiKlHZ+FEZKPbBxoQrLJxinj9NMijRuMYdMkg2+a4GPJWkrRnU6+YxPMowjxVMNvm5vS9/KpZVte5qFuCIUlvGrEg+tCz2Gnt4nEUwd7tGCqUL1CC8+/olgp/zM1STO2XBPz7J08ddpLrD0NXOmlTGeJm4VTD0I9hTVZFOmtrqtkY6nc1nFrbPEqs3Jig6Rh46+i8H0OD9rXfQkz2IDPTV0xgzOUHFrdbErItE02EYIqEuVs2RnkvFqTw5JRiwVZrVoOTKhtbaa5Hnoc1dtL7lNMM2wHd19VytYhU/Hokg7G7rJGa3FQjMm0CA99BGTgYwPr1glzp5Kj3VRWZMyTEYOMwwHAWSoEteLHd72CGhok73utrVsiXXJRMt41EkvmYgx/KTntW1v8aps7OKuuBDRmi3aiZFg3G1NPqrqvJTSyGfVJfWM41nQQ5dfMZJVFUTigcBi66qH5egRTT11YXiwepxrkHOy7YojVaH+mSL5J/G90nHcBhpM5AJtZjJ2n/bktlmM4cZkA2jMZDF8otg7tZ68PTGJRH1Z1+RdzsjF4WpS3PBTtePMP2+yK1hFsotGwDWA2oxxW/1OVvo4st0HTY3qWJ0Qk8yibIbPjRCAgEHA8GTw7kJzFAJ72lvdG/IZAntyM+qUS9sITD4LityWG3f5CeBxLbLSXNZ49ixuT/wj3MWy4gTy0+bOlZA8By0rlFFWxBaneqR7TKNYWATiylVYtAtMOhmjldp8ckbluayxobHYZB89PCmV+KsbKgVL3gDtIrdMGjxOabHapyMOqO1uwj9Hmph0GWO2neehBznImw0AJwP2Znin06WqSRTcqUvifI5/sqY2WZtJJAPbBMgRP+12afwE3ZIQiUG/efPm48ePIfLHjx9DeMhaP799+xau5groib1z587w3IbAhswl3iCnhAySb8hnuEUPtga9jx8/3pxDJTe+fPnyxYsXtjCCL2WfPn1qJ7Ov/v333/LgP3/+nCRTx/b27dskssDPhw8fxsY8WaK0fv78+eSlJFKPxs3NTYgUMTVqd+/eDTFlAs0p9c8//zx48MDZbgw7dG/fvr0Zpmrz1atX8e2qpvv378cxQ1g2+eTJk3F8HKNl/j///DO+fWwGUm2PwHFxlYTVYsR9ydCWKmZo/51VaeiiZ0etq5r6YdpxaPmVXjHhLudTGdL3GtDjIwsM1RH6NcWoIvQXYrYRUBXoT1UwwA91odwUY9SCWnv51qHQIMYg2LgXCCmdAUmidmMQLJZKt6uVUDPozGcumeRXPkHsuWSnx6t2xDluglaJdKlnmb5mlW1UkpgmTi3tqiYufqhDCzZ00PJ2Qsy2+v1Ph/DfPYJujzsFFbotw4Pu+vDhw6NHj4zMNRiRt2Yk6P6ShifyECbVVP3quZu81Fxkc2Mim7CG4XL5jDSqOyXYOTWhR0PTAnZbsX84NtYibrt0dRBgaLv+489Om+s4n7kYwVELpoZL/yrN0I4pMDRlw12GWzuXLfFjApU/d7GlBTuvoZeMBRPVvI+ApiyC8SvzYP8KL46bqhVsbHv1x6iBjTvfYIFDKxdf2qaLp6GTC3Tc3NRiP5XFAZObp2m6QE+sxnO26grfvXu3AePwsIikHpnwpGjaYa5vZagSgxqAG63Kce3JYPxDRy8xQt0pLAk9/fvXr1/lRMmuNGLaP1sV256kGuwqCCZHK+9jSM871LjqOkCWscW1kCW82MRJjHZdcVqzVa3ZNouSWTa9/IqRFDCSbabV9F23bt1alH+8QWXxlkYTJMvKiRbafFl+p0Eig3yqZGE9JFAnKFff3/+O3fW5NXpjAnPuliDVOKAlPw0lkpGXXj70Sz7Oc2eMZxPCXBFn7auZk2d/vFHdynzbcFJ+vvbtJBuBVOkaMCaWMJb/LNu4glUkda0Rkx7PcRX4YzyOlj+3kPIsGwgC7AnYhlRDt7JHO+6FQBME8O4m9y8lXUBclX14d7FGhAcCY+df8f25shVWd/K44XFN1pHGC1oAiteb4mQa6mooMdmaxcn8YS1vaQJ5bvVKQx6tduVdO4hls5VVSm09nVsLi/OZDGvmUDOf0m7y6hApI1QRskwjzaGXJj1kNUcS+wjsGuOoTifXm2RaQrF/Y3N2XEm7keR/nVF5ovjan5OWFjKpaixWv78auK0KYMmrcF0nMU7p6XU92TxesyM2llo8Trv8Li1zxDPenrv2G4DKHfZj2FlpB+YRnpVdqK4ae2Y8c7zjxaPxPrRFGZIERkWzppawMn4m3fp+a2cpYUx7sn0OySbc1/ERFxoqhBsuGxhGvGM47cZornZ418KuU6XRGSRq/ddqqrsEbTJzNdxrc8uYfk6qWFTZ/GKJ4+eiwAmXc1I1p5QsSm5izNwIywg1yTKnuxEvI0yMXD20LN+4ZVytk4IpH22hnsS+TVRDpBouSd9JDiUjN7RCNaDLLoO67ZLY47JkBoY68q3jxCXDakwMwfyXZGOTD3VJXZxlibZfrzjl1Z5l+pq49psI08SNGwG7iRunLxBTYY9sN26279fEo7FTSKOPPndctlOv8e2efryhgZ6GFbZt63lXgvGJoWMySYye4vFAadx6bMs8KWvy56JeY2Gyx1TYlE2yqj+y5ucuu9l4MvSYliefI9IstvlHFOrJc1Gw+h+EsYSeR8MDZ08audZjwTLGLE7rCcJmGfQojfOfNJVxsj3QDN+bocoYrIHrrL7e0wjLxRrrclDMESMRT/Nylsd7EEY7W0+lb2j6OnbFac3GFmW0ZhuMZ7il6eVXjKSMkWy2rhZv1BMxpprEqINrUbVtMttP2ebVn23CTN6l7nXszilm1Qr4ZEtobKUQlnGhg50o3u9WSfjJtf4NE2iTcPZEJpsWkqfA+Kkb95Rb4b2TNhYT8Di0sV6TE+CqdBUUZzsXNiwzLuWIcN9WoVF8zFzPsmpkP8bJZzwuaG24hoZ3DxYDiJjvyZl7IQABJwG8u0lQV/DuJhW/cuTkXP0Rsy5XhjzWHY9rzGQuRu2S7X6vHYaMC1IR8i2NUjT74R/ejvP3xywqO7niZucvZ35y5JW435V41+I8OckgxQXH1tR/VWNJvUSQEAg/dSnLCMgvjz+lBJvkE4Rf+zhM2kYTo3I/tHHKhsZiMvtQueNAJY/tmPBiDJa8iOiaCXBKa6h3OuKhFuxmyvZJxu6cnMwyroU8nHFnkcScuKgn60qECT+FyLb/8WahLCPWyYqWr8Waml0d8VUGtjGN48Jr3df/MxbFyCI8ir0G9FTnHU+O8Z4bMzmom6xNNZ0a7C12Y0oz6ZYNeYrniauzAbUxpA+6S9RhcBvuCgHFj+eANky4hAyzBFpUSiQD8MWAmDu7WFmpqkM1mOTpdKo8m3STnMNPp4RZarxkJmOYQeVigTIOcUmq28qSeRdjnhQkMzBk9vcmSbb7f+by7NUi7Xn89yuyKodtnc41n2X6GuPJre0STdy4HbCbuHH6AjEV9shGH7Q4YVTbU3CEPKqyOcOosDZ3EmhxTGSrrB5/rvrieCmu/m7naD3OULNAx5nHNR0Su6KbvlrtcxebdLGw58EpJkxS0OIIIklf7OeiYC0+IDUMLe1OIQtVTyclb3bVVLAWAicnltXNTco8mXiz9Rq+N0OVMVUD11l9vacRHi8Yj1XLFSN7nrTbnZH0vHEFeSp9M3BPKydh2nLFac1i+xnCRmu22XiGG43JikQMybB/QKe2d1WfO6cdRpLUjn4eZyRztdBZvGd+XrMQnWltqzPeZhAMT92KfW+Zq5P789TOqGVbFEC982Qfuugaqf0xyCwWPTeUyNU8Liq+mGBzAysVFjNvLoFd3XoiNKz22IyMTXzCEzQEQqU7nf8T6XVsFeNmJIujMlSWZ0yUWMXczw629xgtpx6QE82boiFwKQLGk4h3N9cCd+DdXcrIPcpq7DyubgbUHnSb0+BxbUA3aajBdDWU0CTGqjlnJZZLqWzHA5OQrQIa4GT0h52KLyq72BQPBc0Nt2MFFT50h4lT5TiZMepUdSxOxsZZJWFV5eRQNAAZDCm5q7afBp9BkYuMyvfUi+EBVjgWM6StxF/dVhdY8jZufd812f0psm+tK9TOeDwv1RGPPfbgMMytiwmdLoVkQ0DN+CofdY9JyEVMSh//PLenM5Yd5yZ7VRHjKeW5KthAb7Ki5RN6/G3W1Mb0Mg6dxvU+tmdnzJx1bTCYs24xHMLJh5rTJf7bNvQkq7HooPo9Zqf2aNwDGU+I4KhT12MmT0s36l+FDTsLWSlxsV5tUXFZfxDMDkg1KThoKsUnE1fidLao1FrzE39Vh3wC9RlynnS7/hRQp6IHVtUk+5ysI11atIqQYK6iJ3MOkR23GHNUg+4FAqroUEFXDsjaC9CeLEJmYJD3jCUms90fubMFVmOiVmW/GOVzWNWsDXV32WdZDYhwraoj+hrjeT/uEk3c2ErtJm6cvkBMhT2yRJpTXE7jcRbbUM6TbaBtXQ1pl4ja4pgoUSH5qbZRlTVn5OP48WhdMX4fQGVpbJXIkPenX5ixdrliKmzK8kIunFudz10ua1mVj8e0VmWYMbGqyTaMjGWtympRMFvsOq9um1ZaxW0xsbqPAnA0oHa26hphad5AU2e6RR3N8LDoX8mpn/LZ5K5MZqVIo2Na1UUuQjO8I4YqY3oGrsmqHOeQPcbTCMsIs5c7l6FhujsfT3rewNxT6Xto9+eK05oF4wkBozXbYzzDvTLRyfF4KD0JqP0cD+gKL79iJEml6OehRrLfzOrPwfMUdLzAOllB9oLa5C3lIw2vafDtw0q9ZFPToZ/y6ieX29S4KYFHBTWbxmBK+cgLGspVbkosd0tyysbmmkrJc7S34NErpJHA40ZmHCMIMX8pHnLoKaCqUQM7Vj+OEYrxthDZgB6iOVNRfLA3T/uj9OdS7dUqkqcy++TPnAHE9mOHY1M51wb2lK7nyFDzuDHpHpm5FwJdEsC7m6tWNVNGi92Bdzen+DXjJ107BtSHGgMe1za8Gm2p/TGcKF0KS1pyqIZBpf7VQEM/h8GvxhpKs5jPkJVu2Sbq/rucymrYJdWkoNQcNB3U1CPs0VHJwihsv8x5c7AXU6SdhB+WL2MCkiGgULwwKo0q3ejUgkVlH/vkBRLnJh2lfpB8MiCVux+Vx0z8YdGbJDZEymz8WZVJ2YS/ug0FlryNW8d3TbZsiuxY5ZpVoyNW7agnnesyZJlyuoLXIZdj0oDVHStNsYq2a23Q5XTfz5j5V5enjnigqoD4T7pw2X02Vd9cRQ+DC9X14G+rKhUY/G1dGt8lH9VJWGpOajfkqXyk5lCuClXiwbMVvWQsGWSQPCWNbbDqRJjsVWMgCorbAeXgrJFiz+mGglSzhpqT7ut1T5fQwzM8tx1U/DZb8fQEhj0ZlwS2Qqp6ACabY0ORyUtqXjcAP+iWRpVSU6WOXM/gJOGdkWrNJxs7uwoMn2MsTx8dhgHkoKoZkzRiynsqBpATL6ktNSgdeklmYChuTz8dKtjmYX+uBvNQ7ezMNeYxKmV86eLPMn3N2CRqi6GJGz/ydhM3Tl8gps4eeXJaTTRqM/Kz5FGXN7YNTRudJc/R5ebq4qsa6KmFXDVCGdf4YoyeozLD9os7JEfb/1n5V/jcLdr8EQk8veQR5XryXJx892RyRJpFwc6y6j3l7l+Z2I+6TJM+UDpuSll9n/1YzTmB2wAavjdDlTFSA9dZfb1tLYO5Gmu6Yx13xqhz3NOS2PfS8w6146l0m6Tnak+uOK3Z+Lk2WjOPeXjSyFCP6yuzL79iJKcYiceQ2k3j8Y3LtOf1MLQftENdiFUQJGeyqWv8gCzGqJldW79ZFhzlka5dQVsFZ3NiUbU3qIQxcsx2c3H13yj/PNfwYVzpHgMOwE9k1Z9VJHum1REcgdd+lOInaBxWO3OESOXzTFDHmsr+y8tDiRC4LAG8O7vq+/bubN0vdVWef9wTDeECsy6Xghwrm7gBeFwxnMXwoZN1g/FreKKxhjqIRWEKJDhoZnLQce2Qv4C+SRGS8OidNqr0VmgkcPSTUfmYiScmaYTjHrDOsVgr/qoH/mQaLHkSyzUjcUprq3c6YtXInj0q5TcwL0pbXqRJq94z1SAdJ/PcGane1rMkEbsN4/DV1tQSn4qB7U4jNG5PUMe2N+e+TryBU2BkFUt2aFhDOP1JeZmdVpukmhjpvZr6h7hGNee9pLZyzzpcUn0iXMkUyRwl1b6MIRHb+VO2VOdLWe0qldf8VLN7+n5t31m0jZ1FzJllbfEydedDcVwyWunBKuxZnuP4K2eZgWGZe3z0nWJvW4uanEGIJdrTtCkAACAASURBVFECNSBqBzbbnm7Un6pMf8pHLbMylNehKXtlrq52/xBCAq/aaMizPNgwfY3xLJ97SQ9L/BiWDDfaxJVEFMpSy3aunUyWrsYwSBgClUxjTQpcPjJxa+emA8oLdlyJ7Y6JDCZ6AOVLJLUZbH5bQLkpz5KPNg6JUcWtX6rqudv2ROy8y/Mo7Sxi8+2L70tsznnnjYuCtfhc5G2otxGWa10SnYxf0wJZBrmDvhoye1RYHNqvoqfc5qAxVBmTNHCd1dd7GmFNCIx1OShm1YzNnO3Z8fS8nkq3GfqvqqwOXHFas/HzbrRmfvNwpsw7J3nQ8itGcq6ROG2prWRjpEnMFSapxlVmDBlqGyKp+9vm3eku+Spj3T0xaov27FepjeFYZTmKasZl/ANb/St9NaSKfZv4SRnn0FOMtFaVbTOzQGlc6co2XDUCm600exX0ZBXx5IBqNjbsvNxU70blTl7So3ecPHm18+RmzIqMHwpPhqSBAAQ2E8C7s9F1793Z6l/k6mSvVHLW5SKcg5p4XAHF5kCWkUjic8r7lcNZYGlgrdZ5ldUAVvOca2U4N716InnI8YOT1N3mn6JRz7hyG+Qs5jEegChbD9VG6U32eoO+YxTb6iX7XQ35q9t0x5K3cevvrsnHE6f09IqmIxYBox2e7DHlt5zVSxouk7RQe3u6RQ0CiM/aZQV5bqqLQ+VnTW0V3tjYWEpYhW5t4sn+0XZfJ06XWFsq6TsgoEZf7ZoMaG2DO5iXbtT0QT09x2KNaEJn1dyBsGiBfzHbcxM0rZQ6e9XIWi9qMD/VTsZ9dYM7K08idF3KXz9lAEf7Fufaz9Glq32Y/BPVyb+j5SH/6xBQ2xge5/F4TA+4ur+SNCSPShy2kY3lWYyRwCWlHZc1+SArcvJBVuQ4hxNj6GtOhE/REMhOQO5Z3GaqeVRblL2UdjOU7xrzqX8skwt102MiA4K61D0Ddj0gGrMrh9q6ZkNl+1LTDomtWotXe33uWqwLZO6JQCsN3dACbJvQk6+i0brmA/3dk7H4EXs+CqvvU+YSTE6jBuAqRe6QukKNCiWzSsR17Ol5uZou9LyFaxxXvDDw/opTj7NnNNfc8mt/NYhGqwiozUy8svFPOWar8uwjcTJTF2OR11qhjmq4ktnXWOYkrJRZ3jOR/ch1lyef5D/3U96+5KyQ3jaRYjW35dDcXRuOYTIqXcYQM5wLt0Up1qJayeXqxHJmaQ0MZTWoN9b9gyRKo4a3v4F/UHAcUBNqcOMSBCCQnQDenQfpxb07D6Km00zO1SuyaaWqFR6PK2/VyKVcNfZMXK+w9UIT9XkFOyI3KasH0z/QDsoOah7t3h+hcpKnqmnzNt1AQ+MLTWcJZpJ56z8ZlftrMBjDOFDtWKw5f9VfHUlKLDkBcrWfOKWV1/jFO2I1UM6ZzHOdLlXTuINTjJZ+KjQwLQR4nFsJX9JdZ03NYyoMbD2UcqWZfKiHyDn39ZbKNm7j0gUJfP369fPnz2pMv/3n78ePH3qM9a9QDA3xnTt31M9p7Vb/Pnjw4P79++1SkrIfP36UolJZ/wZNB2Wl3bAL+eHDhw3p2LpSf//9t+pi0gKHepHhDUaoXl8VdPfu3YZqB1EhAIGSBN68eXNzczNXoqZ9X758OXe1QPw///yjAeG7d+/UE/mLO11sv6g1p6Svqbl2kA0CHgJqQrUEqPZT4xT5hJqdwSeMuYmGPOoQo2HO7du3w88rBFofExl1ZAzYdZfG7Bor6V8NmvQ3DGl5OgyeXMpIoOPnLiMlsoJAxwQ0yAqzefJDhill6TvMKisQOil1T9vm9B4/fiz3L/R0Q2D882puT8dGhWo2AXpem88RV3HFj6B6qTwNE+pv+fVSNYuygcDbt2+fPHkSfk4GtBe/rWX3SS3WRmomU17r3F3ax1Pt1I3qdHDytZUi7KMYHHvNO8mr1/7d7MJrZCG3fyhXo4lhkjMZTajontz+xEKutoNrGEuq0sNAchhFBkvThpBhFGlUuhoW5TD3lA3xMpsPHz7Yaeq52pBVPH/+/M8//1StaclGS/MFGMpmVGJoJVSiWiQZzNAuqaKzt0sFlFosQtb76NGjyWRSXH7m5CUiIQCBgwgkrXRSCt5dAuSC3l1CoMufmqvXbrdENY0ONIJIIvmZhQAeVxaMSSZhgl0jkWHMqwTjJS0N5zUkkcelPw1MjFFJkn9VPwdlh7ckpG8Y4EvIMNweFBzGX42qaTMfxp7xqyJjDgOQ/9T2f1e3Ak2/IGMDCVcZlQcUk4FGx2Lt+quTteCJxJI9lPpLg1PaUJ1etiOWGza8KBR8sDDvfdAKywarUK+hY4kkp4SUeBLsxYsXNXtBMie9gRX7dcPksJw3LVNK/rO8WdbUbPNjYGvzyXV1m/vK6RK5+JMPBCAAAQhAAAIVEbCPltCgQtMKlYiroaM2wbx69copT82r0U4VSAYBCEAAAscR0NyZljlD/mzjCCgIQAACEIAABCAAAQhAAAIQgAAEIAABCBxEQLuCFpc5rvbafEBtvPquTXtCF1ISuCABrRLeu3dvUFybILWV84IQdqp869atxRx0RPXTp08Xk1WSAKuopCLqEUPWq+0Ek/LQj0xiIRICRxPAuzuaMPlXToAX+SqvIMSDAAQgUJhAf6PyALDdsRj+aqhEf6BjS/ZDaCslTmlb9YW0EIAABCBQgMA29/VfBSSjCAhAAAIQgAAEIFCSgH20hD5mUs/REsKiL6i8fPlSxyHrBWAPpcUNmp5MSAMBCEAAAr0S0FbCWDWdIxv/JAwBCEAAAhCAAAQgAAEIQAACEIAABCAAgewE9JkgO099L8hO0PFVY/VHh6F3rDiqQaAAAecnsvXVsgLCUAQEDiJgdBb//ve/DyqUbCEAAYMA3p0Bh0sQgAAEIAABCFyKQN+j8nbHYvirax/Dvi15LQ3SQwACEIAABCDQKIFt7iunSzRa3YgNAQhAAAIQgMA0AX2z/ebmZvra//k/79+/v3///tzVE+Nv376t+SnDnwuyzX2ZJCQgAAEIQAAClyWgT9u9e/cuqP/rr7/W2esFCQlAAAIQgAAEIAABCEAAAhCAAAQgAAEIdEBA53rbWhh7mu0bO7iqD8XMaaFTOTShN3eV+CsQ+PHjR1Dzl19+CWECTgKepVXNk2sd1plhDcmwihpqoR4ZPnz4EJtELJj61rZsOxaeMASaJoB313T1ITwEIAABCEAAAhkJdDkqH/g0PRbDX11r5B1b8loUpIcABCAAAQhAoFECm91XTpdotMYRGwIQgAAEIACBaQLGx2f0OfeHDx9O31ZH7OPHjxe3YErSN2/e1CEvUkAAAhCAQF0E1NPFAvHRqpgGYQhAAAIQgAAEIAABCEAAAhCAAAQgAIEjCHz9+nXuxddQ3G+//RbCFww8e/ZsTmvP3uW5e4nvgEC8LMjpEhsqND5tee725ubJsYq5qrxmvGHkzdn2NWsQrXslgHfXa82iFwQgAAEIQAACqwgYA5aQT6MjF0O1JjTCXw0W6AkY1R1ub6Leg7QEIAABCEAAAhC4GgHDn7HdGE6XuJqpoC8EIAABCECgZwI6cvXbt2+TGmpL1vPnzycvVRWpj8wvbiU0PL+qdEEYCEAAAhAoTODPP/+MSzROIo+TEYYABCAAAQhAAAIQgAAEIAABCEAAAhCAwGYCnz9/tu/VAs3du3ftNH1fNXbtJBN6fXNAuzGBeFmT0yXGfOyYt2/f2gmGq83Nk2MVnmq9Tpq5nQNqMSr/rsZ16ghNr0kA7+6a9Y7WEIAABCAAAQjEBHodlQ86tj4Ww1+NbdUO923Jtu5chQAEIAABCECgGwKb3VdOl+jGBlAEAhCAAAQgcHUC//zzj7EJ7/Xr160Aevz4sXFwrLT4+PFjK7ogJwQgAAEIFCOgpY74K5HGKlExkSgIAhCAAAQgAAEIQAACEIAABCAAAQhAoHsCnz59snX8/fff7QTdX9XhGnMQdDbH169fuyeAgnME4sNZOF1ijtJc/NxWuTh9i/PkWEVcgxcPJ+s+MQ17O0GckjAEIHAEAby7I6iSJwQgAAEIQAACbRHodVSuWuhgLIa/6n+aOrZkPwRSQgACEIAABCDQNIE97iunSzRd9QgPAQhAAAIQgMD/T+DFixf//4//Hfr111/b+naHocug2YcPH/63ivyCAAQgAIGrE/jjjz9iBOwsjGkQhgAEIAABCEAAAhCAAAQgAAEIQAACEDiIQPwi9GQRv/3222T8pSKNdR/j5PRLIbqmsvHhLA8ePLgmhG1a66sD7969W7y3xXlyrGKxWq+TwOggnj59eh0OaAqBOgng3dVZL0gFAQhAAAIQgEAZAh2PygWwj7EY/qrnWejbkj0ESAMBCEAAAhCAQAcE9rivnC7RgQGgAgQgAAEIQAAC/03AcImePHnSFqPbt2/bu50WN2u2pS/SQgACEIDATgJ///133DXoWCWdQb4zT26HAAQgAAEIQAACEIAABCAAAQhAAAIQgMAigfhF6MnEbR3/PanC/sj79+9rym4yH2N5azI9kd0Q0P71Hz9+BHVkJCHcaEAaFZPc8+D8/vvvzc2T92cVxUyiv4JkDB8/fpzU69///vdkPJEQgEBJAnh3JWlTVv0E7ty5U7+QSAgBCECgewKMyrNUcTdjsXb9VSw5iyVfMxOc0mvWO1pDAAIQuDiBne4rp0tc3H5QHwIQgAAEINAJgQ8fPhiaaPOQcbXOS/aJGIubNetUCqkgAAEIQOAgAslWWuP08YMEIFsIQAACEIAABCAAAQhAAAIQgAAEIACBCxLQhpX49fgxgRYXaMZaZImZm7ITQHuRK0vpZFIhgfi98bnDRyoUOxHp7du3jx8/1rn5t27d0gZu/au3F968eZMky/7zjz/+WMxz7qFbvPHEBH1YxYkAeyo6WfeJVbM/UxGnJAwBCBxKYK6jwbs7FDuZQwACEIAABCAQE2BUHtPIEu5pLNaQv4olZ7FeMoEABCAAAQhA4IIEdrqvnC5xQZtBZQhAAAIQgECHBOKtNol6//Vf/9Xcd2mkgrZeSfJEl/Dz27dvIUwAAhCAAAQuTkCb+OOpAXUf2s57cSaoDwEIQAACEIAABCAAAQhAAAIQgAAEIFCAwOJZ2HxfPdSCpuzm1n1evXoVkhG4DoG//vorKPvgwYMQbiXw999/awVWx+W/e/cuPmXm8+fPNzc3Om9CCQ7SRa8cxCVOlqKjbbTYOnmp5sjWraJmts3JFq/7xMKrY21x80OsAmEIdEMA766bqkSRVQR++eWXcfrJyHEyYiAAAQhAICMBRuUZYcZZ9TQWa8JfxZJj8yPsJzDpf05G+vMkJQQgAAEIQKBFAjvdV06XaLHSkRkCEIAABCAAgZSANiqlUf/zu93JAmMn2eKWqf/Rnv8hAAEIQKB/Asm8AFv2+69yNIQABCAAAQhAAAIQgAAEIAABCEAAAnUQMM7+loA6TOHhw4d1SFqFFH/88cekHML49evXyUtEdkwgfnx0FEJbmr5580brmMZp+FrK/O2333Qy8hF6zX17My5r7nGL01QYbtoqKuTZrkg6QmXu+Xr27Fm7eiE5BPojMNfd4N31V9doFAhMbmb79ddfQwICEIAABCBQgACj8oMg9zcWq9xfxZIPsuQrZItTeoVaRkcIQAACEFgksN995XSJRcgkgAAEIAABCECgAQLfv3+fk/LOnTtzlyqPn/uGlcQ29K1cKcSDAAQgAIHsBJLTJTw7a7PLQIYQgAAEIAABCEAAAhCAAAQgAAEIQAACFyQQvwg9Vv/JkyfjyCvHPH36dO5I9FevXl2ZzAV114cZ46Pk2zqHRZvVbm5uFmtNCs69w7B4r5HA2CoX7tLr93fv3g0/Wwk0bRWtQG5FzrlnR8eLt2jbrWBHTghsIIB3twEat7ROYPwVdI1x2vJmW68C5IcABCDAqPw4G+hvLFazv4olH2fJV8gZp/QKtYyOEIAABCCwSGC/+8rpEouQSQABCEAAAhCAQAME4g1YibhzG/WSZBX+bPdcjAphIhIEIACBXgl8+PAh/oCVPgd3+/btXpVFLwhAAAIQgAAEIAABCEAAAhCAAAQgAIGMBLSFV7sw9Z7qrVu39K/eCHr58uWq/D9//myk10uwxtVrXprb5ZMcIHtNOJfS+q+//gr6alI3hOsP/PPPP/6DY969e5ddo8XjlXV8/9qmLLuQ2zJs1yq26ctdcwR0zshc9zrXicxlRTwEIFCAwNyDiXdXAD5FnEXg06dPwYNV4P3792dJQrkQgAAELkiAUflxld7rWKxOfxVLPs6Sr5MzTul16hpNIQABCEBgkkAW95XTJSbZEgkBCEAAAhCAQD8Evn//3o8y/6MJB0/8Dwn+hwAEINAAAY3e37x5o7PAtVn/+fPn2rWfUejkq4b6JlvGzMkKAhCAAAQgAAEIQAACEIAABCAAAQhAoEsCmqHSEaV6RVzvfg9Hl+rfjx8/6rVtxWs6y6O1jj01kuns7/v37xsJrnlJM4S//vrrpO6Nvg8/qQuRiwTiN07bOodl8XCHWPf4ZOQ4fnNYj8linvEZDZsLOuXGdq3iFFwdFzr35o8WgDhevON6R7V2CeDdtVt3SL6ZgI4m1GDw53/+FNDPzVlxIwQgAAEIrCXAqHwtMX/6XsdidfqrWLLfMkk5RwCndI4M8RCAAAQgcBECWdzXW5reuQgv1IQABCAAAQhAoGMC+qCWdj1OKqhdes59kJO3nxjZpVIn8qRoCEAAAuUJqAPSHv3xbld9PE1Dep03sVOkr1+/3rt3L2SiLfuKCT8JQAACEIAABCAAAQhAAAIQgAAEIAABCEBgTEDnnyYnlo7TfPnyZfEdIb3mbewD1vSXChrnTIzmDB88eDDmoDlDfbVvHE9MfwR0vIvmjQe9mqv3W7duraqRjNvS9IAsnr+vozp01vMqCStJ3LRVVMKwDzGSdZ9YKX1Ug9MlYiCEIVAPAby7euoCSSAAAQhAAALdE2BUflAV9z0Wq9BfxZIPsmSyhQAEIAABCEDgIgRyua//uggv1IQABCAAAQhAoG8Ccx96ktafP39uVPdPnz7NSf7bb7/NXSIeAhCAAAQqIaDNoNomPj5aQuL9+PHj5uZm/+kSyWsAbX3jrpJqQgwIQAACEIAABCAAAQhAAAIQgAAEIHApAp6jJQREk1eLWOZO/R5u5GiJOYD379+fXOXRnGGjb8XPaUr8HIE///wzXGprUlffpg6SewI6O8OTzJlmkZWKa/chatcqnNVHMieBZN0n3PXs2TOOlgg0CECgNgJ4d7XVCPJAAAIQgAAEeiXAqPy4mu17LFabv4olH2fJ5AwBCEAAAhCAwEUI5HJfb2U8JP4i6FETAhCAAAQgAIEKCWiy6dGjR3OC/fXXX48fP567Wmf83GGxg7Tv379/+PBhnZIjFQQgAAEIiIDdjAdEOz/hGB/j3dw37gIEAhCAAAQgAAEIQAACEIAABCAAAQhAAAJlCOg41CdPnjjL+vLly927d43E8dxUkkwvwb58+TKJ5GcgMPc9Gab4AqKOA0ntLz5oVaHQicnxIQiLsunzAJoqX0zmSWCvBQ856OB+vS/hya22NE1bRW0wm5YnsYSgC71DQEEAAtUS4PmttmoQDAIQgAAEINATAUblB9XmFXy5qnTEkg+yZLKFAAQgAAEIQOAiBDK6dv+6CDLUhAAEIAABCECgbwL2UQur9jlVAsqW2da3EhUQAwIQgMCVCSx+RW2A8+LFi3/++WcbqGSDvrPEbWVxFwQgAAEIQAACEIAABCAAAQhAAAIQgEAHBFbNIH3+/NlQWQdVGFdXFWTk0+slHdsxiejHjx/JpF+vBK6sl+aEg/q//fabfYZLSFlJ4Nu3b6sk8R9nY2erWfTFrF6/ft3o0RLSvWmrsOuOq6sIxJYQ32jvHIhTEoYABM4igHd3FnnKhQAEIAABCFyKAKPyg6r7CmOxqvxVLPkgSyZbCEAAAhCAAAQuQiCj+8rpEhexGdSEAAQgAAEI9E9gch/eoPbHjx9zfRinDEftkTL2iBialhGPUiAAAQhAwCagIyHtzffx7X/99Vf80x/+448/4sRzMwVxGsIQgAAEIAABCEAAAhCAAAQgAAEIQAAClyXw5s0bHV7gV//79+9GYmNS6/fff2/rhXlDzeMuaXJP36If559M+o0TENM0Aa1Xvnv3LqjQ3JKf3SwEvUIgl4I6WsJuvlSQvnsZym0r0LpVtEW7ZmkTSwii6hiax48fh58EIACBagng3VVbNQgGAQhAAAIQ6IYAo/IjqvI6Y7F6/FUs+QhLJk8IQAACEIAABC5CIK/7yukSFzEb1IQABCAAAQj0T+DZs2eGkrl2LxlFZLxkS2trmlEMsoIABCAAgW0EdKqR/8ZViUO2+oZhvJtWXcPt27fDVQIQgAAEIAABCEAAAhCAAAQgAAEIQAACEEgIGKdaJymHn3fu3JmMHyLjN+STZJyPkACZ/KnZvMka0aSfpv4mbyGyAwLxGcG//vprc2+Mx5PSi9Xx+vXrLLPWOhnHnkXXu/dKsyhPtQlat4pqwTYnWGwJsfB6lOKfhCEAgWoJ4N1VWzUIBgEIQAACEOiGAKPyI6ryOmOxevxVLPkISyZPCEAAAhCAAAQuQiCv+8rpEhcxG9SEAAQgAAEI9E9AH8Iyjl3QN+Rb2Y339u1bY1OmDp7gk1/9WzMaQgACjRNYtQTy7du3ter+888/8dSAPnIY/1ybG+khAAEIQAACEIAABCAAAQhAAAIQgAAErkBACyWr1NSr73PpP3z4MHfp999/ZxVjDk4Sr5MFhCuJ1E/N9WkCcBxPTOsE9ODEpyS0eA6L5qKdtSDbfvr0qTOxkUyfYLq5uTESqKUyWiTjxkoudWAVlZBsXYzEEoI6aijoVQMNAhConwDeXf11hIQQgAAEIACBpgkwKs9efVcbi1Xir2LJ2S2ZDCEAAQhAAAIQuAiB7O4rp0tcxHJQEwIQgAAEIHAJAjo/wph10m48+VKVg/j69euTJ0/mhJR2TX97Z04v4iEAAQhcmYD9EchJMslZEvqZ5RNwk2URCQEIQAACEIAABCAAAQhAAAIQgAAEINABAa0+rNXCeJ3VOCP7zz//XFvQldML1+TClo4avzKWXnWPT0n47bffHj582Jymv/zyi0dmaafD9D0p7TRquJSVkUbyxAd2GCmrvdSBVVTLti3BYksIkuvwlOfPn4efBCAAgSYI4N01UU0ICQEIQAACEGiUAKPy7BV3wbFYDf4qlpzdkskQAhCAAAQgAIGLEMjuvnK6xEUsBzUhAAEIQAACVyFgbyF69OiRPnFTLQt9iurBgweGeLZ2xo1cggAEIACBkgQmd4TPCeBcLwm366SkeI++bmdzYYBDAAIQgAAEIAABCEAAAhCAAAQgAAEIQGCSwLdv3ybj5yKN0w20lhFPT8U56BPrnIIaA1kMC9ckTJ3fUfN61qJeJBgT0Cxu/Bi+fv16nKb+GM9stlTLcty/mhot7P748WMOi168//TpU9NtTh9WMVdBxPsJ6BMacfsQbpzsIMJVAhCAQJ0E8O7qrBekggAEIAABCPRBgFF53nq85lisBn8VS85ryeQGAQhAAAIQgMBFCBzhvnK6xEWMBzUhAAEIQAACVyFw//79v/76y9BWxzdk+VqOUcS2S9omqCkzY4+UNmNJu22ZcxcEIAABCJQk4FkCCfJoC2wIewLJqZON7kL2aEoaCEAAAhCAAAQgAAEIQAACEIAABCAAgbMIPHv2bK7ouZddNSfGKahz0Iz4x48f//bbb+MET548GUcS0ygBLQK+evUqCK/TW+7evRt+NhSYtFXJr8dfl3S+zPfv358+fbpfo+FE/sn37YfMNa8uqk0fLdGNVeyv7ovn8PXr1xcvXowhqCNmb8AYCzEQaIIA3l0T1YSQEIAABCAAgRYJMCrPWGtXHoud7q9iyRktmawgAAEIQAACELgIgYPc11s/f/68CEHUhAAEIAABCEDgOgTevHmTvHyb6K7dGDq4K4k88eeiwNqPxabMEyuIoiEAAQisIqCdr3fu3HHeou22/i2w2pgbb9/XLmT1IM6CSAYBCEAAAhCAAAQgAAEIQAACEIAABCBwWQLacXLv3j2n+vaShOayJk/K/vTpE+/BOgknyTSdOHn+uF0RSSb8rJZAUr//9V//pUMT/HPCtekVtwCyW7Ut2SVUno8ePTKOltBLCB8+fMhebskMO7OKkuj6K+vhw4cfP35M9BrOT0ki+QkBCDREIGnng+R4dwEFAQhAAAIQgAAEthFgVL6N2/iui4/FTvdXseSxTRIDAQhAAAIQgAAEDAIHua//MorkEgQgAAEIQAACEGiUgF6+/euvvwzh9YEgeVeaIDPSFLskae2zMPRdeo6WKFYdFAQBCEBgPwGtf8ydsZ1krhZeiZPIuZ86SCI+WkI7dzlaYo4V8RCAAAQgAAEIQAACEIAABCAAAQhAAAIxgbt378Y/jbDOMzWWJDQfNXm0hN6U42gJg6p9STOEk6ta+pr9Ea/u28JwNTuBJ0+exE+N6to/J5xdmP0ZqokImegAiOyn+evYCB2FYxwtoU8ItH60hAB2ZhXBJAisJfD27dvx0RI6g2ayU1ibOekhAIETCeDdnQifoiEAAQhAAAJ9E2BUnqV+GYud7q9iyVksmUwgAAEIQAACELgIgePc11s/f/68CETUhAAEIAABCEDgagT+/vtvvdwbb9gaEzj3ywBy8rQ10NggNewd0UEYY8mJgQAEIACBmgmohdf2UFtCLZP4j4fQfll9ri3OkK9BxjQIQwACEIAABCAAAQhAAAIQgAAEIAABCNgEdMCEsR4x3KvXWR8/fmzko53H42UXPrFuEPNf0qEeOhs9SQ/bBEhzP5Nq1ckI2Y9jKMxk/HHLjDPVCa6xaott1PiWCmMSNTuwigohNyHSBobBhgAADhBJREFU+GkaxH7//j3bA5qoQYSEwCKBpMEf0uPdLXIjAQQgAAEIQAACBoHxOIJRuYFr8tKY4ZDsgmOxE/3VcS1gyZPmSiQEIAABCEAAAhAYO04Dkyzu67/gCwEIQAACEIAABHoloM9kaaOk/fV4He6grZD+l3tzsdJLwtrHqRePja2cWlTWVfaO5GJOPhCAAARKEtAu/F9++WWuRF3SLlh/76PzkpKjJXQ7X4Ocw0s8BCAAAQhAAAIQgAAEIAABCEAAAhCAwJhA/EW4+KrOudZKyuvXr79//24fLfH06dPx0RKa6Rp/dz3On7CTgA4d0MJQkvjz58+tH0aQaHSpn5oBjk8M0cPSQW1qXfXPP/+M6/HBgweawY5jNoSVg2a8Y1xJJno6vnz5YrdRyS11/uzSKupEXb9U2iow7lV12gjbA+qvOySEgJMA3p0TFMkgAAEIQAACEPATYFTuZzWXkrFYIHOiv4olh1ogAAEIQAACEIAABGwCh7qvt37+/GkXz1UIQAACEIAABCDQOgF9QF6bJsebM2K9tKNLafSnSas4PntYwvzxxx/aDmjnrH2c2qZpp+EqBCAAAQjUTEAHCSVHQkha7QvUZv1VWwO1kKOzkGJN1Y/o7PA4hjAEIAABCEAAAhCAAAQgAAEIQAACEIAABGwC+rDJnTt34jRaGdFH4ZzLIlrd0OaV+HaFdTKFctBp2kk8P7cRmPv4TMZv920TjLs2EEgemc4eFp3y8O7duxjL5lnrr1+/agI8yS3OWeHNmSf5nP6zb6s4HW9bAuickZubm0RmnaKy/6yWJE9+QgAC5xLAuzuXP6VDAAIQgAAEeiXAqHxzzTIWS9Cd669iyUl18BMCEIAABCAAAQgkBI52XzldIgHOTwhAAAIQgAAE+iSgKTDtTEq+pTOpql761RkT2T99o91C+s68vTVqkOf333+XnM7dnJMqEAkBCEAAApUQ0DlBSdejRl49gl+88SKKzqfo4AN3fgKkhAAEIAABCEAAAhCAAAQgAAEIQAACEMhFYLwBRS+yavFi8XiIyXNUJRWnHuSqmpDPJGqdA6I38EMaAvUT0PvhDx48iOXs72HRGcofP36MdZSh6hgI/xqrrP3Vq1dJJnGGCmtGXXkutlHJXXX+vIJV1Em+QqnUpN+7dy8RTGfQfPv2jU0CCRZ+QqADAnh3HVQiKkAAAhCAAAQqJMCofEOlMBabhHauv4olT1YKkRCAAAQgAAEIQEAECrivnC6BpUEAAhCAAAQgcCEC/jMmBEXHTGhXpfZ+6d8Nm5ZUljaKff78WZui7H1RoQJ62iAVlCIAAQhA4OIExsdDaIOgjpxY3GKrvf46F+nHjx8xwG4+0RYrRRgCEIAABCAAAQhAAAIQgAAEIAABCECgGIHxhl0VrfNMNRM190arjjrV1URCzXFp7eP+/ftJPD/3E5gEvvbU2v1ikMNmAuOvPr5//16P3uYMq71xPPs9iCpzHRZYdd7EnTt3hrZFWL5//66X54fFU62iJrPfiZpan9V8eDfcrmMVST3yc5KA9h7oWUgu9XcGTaIgPyFwZQJ4d1eufXSHAAQgAAEIHEeAUflatozF5oid669iyXP1QjwEIAABCEAAAhcnUMB95XSJi9sY6kMAAhCAAASuSEDbd7QbSW/22puWYjTaJaldUNoCpYB2QcX/aiOU8on/1V6QxR1RSeb//s/fhjMs4nwIQwACEIBAnQQmt+yrK3ny5MlwktHQ/qt7GnoQ7ct/9+7dWBd9RnLxTIrxXcRAAAIQgAAEIAABCEAAAhCAAAQgAAEIQCAmMDlbpQR6IVyzVcNqiH5q4UOTVFpMGb8Bq6ktrYOwqBFTzRt++vSpyCd5cvJsAqTan2/fvtXcbxCv16MlBgV1SvLNzU1QNkugs3MlBiaXsoosZtBxJpOvzbAA1HGNoxoEBgJ4d1gCBCAAAQhAAAJHEGBU7qfKWMxmda6/iiXbtcNVCEAAAhCAAAQuSKCM+8rpEhc0LVSGAAQgAAEIQOD/Efjw4YN2Rmqvhv+YiYzstPlS2zS1vYxXhTNSJSsIQAACdRKYPOHbL6p202o3OZ+C9BMjJQQgAAEIQAACEIAABCAAAQhAAAIQgIBBYHK7sJE+vqSlDS2s3L59O44knJ3A5J6hvs8pyM7wrAy/fv167949la6lQB0l3P28rs5N1in6kycmr62C4Tj+LoldzSrWVv110k+uFnF40HUMAE0vTgDv7uIGgPoQgAAEIACBgwgwKveAZSzmoXSuv4ole+qINBCAAAQgAAEIXIRAMfeV0yUuYlGoCQEIQAACEICAReDvv//WVkhtexp/gMu6bdO1X375RZ//0qESXW6N2oSEmyAAAQhcgoD6Gm2N/fz58ypttf9Y2wq13X/VXSSGAAQgAAEIQAACEIAABCAAAQhAAAIQgIBNQAdw39zcrFoW0VSVjkDlyGwbbMarWkhKphNVBZ8+fbp7927GUsjqCAKaDVZNXWpeV6cnqH3Q39oz/WXVFzmO/4JWccTD1XSe6nkfPXqUqKCVI32jNYnkJwQg0CsBvLteaxa9IAABCEAAAqcTYFRuVAFjMQNOcul0fxVLTmqEnxCAAAQgAAEIXJBASfeV0yUuaGCoDAEIQAACEIDALAHNTGmjnvZ7Df+u3f80ma82RT148ECfnde/2h3F57wmKREJAQhA4CIEtH/0xYsX+mDdor7qOHQUkbYV0nEssiIBBCAAAQhAAAIQgAAEIAABCEAAAhCAwDYCb9++1dmmyREG46x0cLbmqZiqGpM5NEaf7NPSUnICiOpCy1jMGR5Knsz3ENAcuCbA9SdDnVtp1ey3LHlYOeU4/j20ubchAtqHIJtPHgptHtA+0Ya0QFQIQGAnAby7nQC5HQIQgAAEIACBRQKMyhNEjMUSIPbPevxVLNmuKa5CAAIQgAAEINArgcLuK6dL9GpI6AUBCEAAAhCAQB4CmqLS5idt3dOfdnvo3+/fvyvreOeHzo+4c+dO8u+wKYodUXmqgVwgAAEI9EVAKzHx/lp1LtJv6EfUfWg34e+//84XCPuqc7SBAAQgAAEIQAACEIAABCAAAQhAAAL1EtA+Fc1WDeduD6shklWzVcNKh6aqHj58WK/0XUs2uaVbb+Zr9aprvVGuHwKyYS2tal11mADnYJR+qhZN1hDQg6AuNd5goLs5WmINQtJCoB8CeHf91CWaQAACEIAABFogcPFROWOxDUZap796cUveUI/cAgEIQAACEIBAiwTKu6+cLtGinSAzBCAAAQhAAAIQgAAEIAABCEAAAhCAAAQgAAEIQAACEIAABCAAAQhAAAIQgEDnBCa3dPNOcue1jnoQgEBHBGjGO6pMVIFAHgI0C3k4kgsEIAABCEAAAhAwCeB0mXisi6Cz6HANAhCAAAQgAAEIHEPgFB/sX8foQq4QgAAEIAABCEAAAhCAAAQgAAEIQAACEIAABCAAAQhAAAIQgAAEIAABCEAAAhCAwHYCt2/f/vTpkz56H2fx8ePHx48fxzGEIQABCECgTgI6D+jbt2+xbJwQFNMgDIELEsC7u2ClozIEIAABCEAAAuUJMBbbzBx/dTM6boQABCAAAQhAAAKbCZzivnK6xOb64kYIQAACEIAABCAAAQhAAAIQgAAEIAABCEAAAhCAAAQgAAEIQAACEIAABCAAAQgcSGByS/e7d++ePn16YKlkDQEIQAACuwk8fPjw8+fPcTa///77hw8f4hjCEIDABQng3V2w0lEZAhCAAAQgAIGSBBiL7aSNv7oTILdDAAIQgAAEIACBVQTOcl85XWJVNZEYAhCAAAQgAAEIQAACEIAABCAAAQhAAAIQgAAEIAABCEAAAhCAAAQgAAEIQAAC5QgMW7p//fXXuMg///zz+fPncQxhCEAAAhCoh8Djx48/fvwYy/Pvf//77du3cQxhCEDgsgTw7i5b9SgOAQhAAAIQgMDRBBiLZSGMv5oFI5lAAAIQgAAEIACBRQInuq+cLrFYOySAAAQgAAEIQAACEIAABCAAAQhAAAIQgAAEIAABCEAAAhCAAAQgAAEIQAACEIDAaQS0pfvvv//Wm8mxBK9evXrz5k0cQxgCEIAABGog8PTp03fv3sWSvH79mhY7BkIYAhDAu8MGIAABCEAAAhCAQHYCjMUyIsVfzQiTrCAAAQhAAAIQgMAkgXPd11s/f/6cFItICEAAAhCAAAQgAAEIQAACEIAABCAAAQhAAAIQgAAEIAABCEAAAhCAAAQgAAEIQKAeAi9fvnzx4kUsz6dPn+7fvx/HEIYABCAAgRMJvH379smTJ7EA79+/f/jwYRxDGAIQgEAggHcXUBCAAAQgAAEIQAACewgwFttDz7gXf9WAwyUIQAACEIAABCCwmcDp7uu/NovOjRCAAAQgAAEIQAACEIAABCAAAQhAAAIQgAAEIAABCEAAAhCAAAQgAAEIQAACEIBAMQLPnz/XcRK//PJLKPHbt28hTAACEIAABE4noFY6yPDrr79+//6doyUCEAIQgMCYAN7dmAkxEIAABCAAAQhAYAMBxmIboHluwV/1UCINBCAAAQhAAAIQWEvgdPf11s+fP9cKTXoIQAACEIAABCAAAQhAAAIQgAAEIAABCEAAAhCAAAQgAAEIQAACEIAABCAAAQhA4CwC/187d2wDAAREAXQ7q9jghrGTEW4X11OIRvPanxPyqi8R9bB7jFHfTMw5f53BvgQIECCwC2Rma63yiOi97wMSAgQIHAW0uyOLkAABAgQIECBwKeAudgn1PKavPtNZSIAAAQIECBDYBb7X1wV83V8QrFmQ8gAAAABJRU5ErkJggg=="/>
  <p:tag name="POWERPOINTLATEX_PIXELSPEREMHEIGHT#5C6D626F787B446574746120E472206EE5677261206E6976E579746F722074696C6C2066756E6B74696F6E656E207D6628782C792C7A293D2820782B7A636F737B797D2928792B73696E7B787A7D29" val="183,3333"/>
  <p:tag name="POWERPOINTLATEX_BASELINEOFFSET#5C6D626F787B446574746120E472206EE5677261206E6976E579746F722074696C6C2066756E6B74696F6E656E207D6628782C792C7A293D2820782B7A636F737B797D2928792B73696E7B787A7D29" val="46"/>
  <p:tag name="POWERPOINTLATEX_REFCOUNTER#5C6D626F787B446574746120E472206EE5677261206E6976E579746F722074696C6C2066756E6B74696F6E656E207D6628782C792C7A293D2820782B7A636F737B797D2928792B73696E7B787A7D29" val="3"/>
  <p:tag name="POWERPOINTLATEX_CACHECONTENT#5C6D626F787B4465747461205C226172206E5C616120677261206E69765C616179746F722074696C6C2066756E6B74696F6E656E207D5C5C0D0A6628782C792C7A293D2820782B7A636F737B797D2928792B73696E7B787A7D29" val="iVBORw0KGgoAAAANSUhEUgAACskAAAGNCAIAAADWtZoYAAAgAElEQVR4Aeyd7ZnWONK2d/bYAAZCgIkAOoSBCIAQBiIAQhg6AiAEmggaQoCOAAhhIAPea8fP69XItlSSJVm2z/4BvmV9lM4q67Ms//Lz589/8QcBCEAAAhCAAAQgAAEIQAACEIAABCAAAQhAAAIQgAAEIAABCEAAAhCAAAQWCPxnIZxgCEAAAhCAAAQgAAEImAhcXV19/Pjx06dPP378+Pbtm9L8+uuvt2/fvnPnzr17937//fcHDx6YMiISBCAAAQhAAAIQgAAEIAABCEAAAhCAAAQgAAEI9ErgF84t6FU1yAUBCEAAAhCAAAS6JvDhw4fLy0t5FVik/OOPP54/f3737l1LZOJAAAIQgAAEIAABCEAAAhCAAAQgAAEIQAACEIBAbwTwLehNI8gDAQhAAAIQgAAEeifw+fPnly9fGr0K3MrIw+DPP/+8deuWG8g1BCAAAQhAAAIQgAAE9kjg69ev79+/18Fd+vvrr7/0r87xUkV0fJfO8dK/OsFLf/jX7lG5yAwBCEAAAhCAAAQgMEsA34JZLARCAAIQgAAEIAABCMwTePXqlRwL5u8ZQrXMKqeE+/fvG+ISBQIQgAAEIAABCEAAAt0RGL4I9u7du8GTICqfnAzkYqs/XGyjrIgAAQhAAAIQgAAEINA5AXwLOlcQ4kEAAhCAAAQgAIGOCDx+/FjvZrkCyVfgyZMn9+7du7i40LLpsGD6/fv34c2tm5ubT58+eUmUXKcXvHjxws2HawhAAAIQgAAEINAngWFgo13k4d10XQzjHHlbbusu2a1gfepxvVQC/vbtW41jjS4F0xIZA0+ZENIJgdn2RKb+6NGjBw8edCIkYkAAAhCAAAQg0AMBfAt60AIyQAACEIAABCAAgR0Q0KKS+x0E+RNoedSy0jS7Dvv69eunT5/uoNqICAEIQAACEIDAQQnM7qUNx9rLe2DwIQjsIl9fX1sGQhnwuhUsoy7HSCKNaNx7eXm5vjoaQuvAA76SsJ4kORgJzLYnatlcZ6lAQ8eszciZaBCAAAQgAIHzEPjPtKpa5JUT7jR8jyF6ke727dvDv5Jf79INL9Vt61e+R5LIDAEIQAACEIDAyQloiOg6FiS9dKXDDHRKgY6B1QkHYybPnj3T2KzSivzJlUX1IQABCEAAAhCYJaCBx+A0oE212QhbBXYr2FZAuio3+kUwLTxqoDsc4qXxrYSXmY3Hd3nGpvDffvtNJ3uxONmVlo8kjI6ac32kjlQ16gIBCEAAAhCAQA8EZnwLehCrlAxyulzyu9RYX3861klr3HztrBRw8oEABCAAAQhA4JAE3rx54/qe6l0rrVil1lQjrg8fPrhfVXj48KEWXhmJpZIkPgQgAAEIQAACeQRGH8e85PVSdStYvSrvIuevX79q2VDeAEvS6hUmfRpjOjDW+FYnEyhcd3///fdpDnJEwL1giSrhKwmoPVlaD1+ZM8khAAEIQAACEICACBzctyCgY/lv6k+DreGducHJAJfhADFuQQACELAQ0OKLWledGSP/rar7hTrWTwVpV1IFcZ6kRTXEgcAaAloVHZM/f/58un463o1eXF1dacQ1LrDqHS+FRFMRAQIQgAAEyhIYxmzae9DrtoymyrIlt1QCWGMqMeK3ISCnWDnCBsrSqFhHGgQiyD1Xq45LEeRzoClt1VnzUtGEQwACEKDzxQYgAAEIQCCbwL+zUx4poYby+mSaXIa1O6VZgfarjlQ76gIBCECgAQHNSbTXqGURne6o9Re1qHIvUKOqU9CLN6rKUzkrf5WislTiL7/8otIlQ4OaUgQETkhAD9344ou2oMJLqBY++p7CGO39+/efP38ef3IBAQhAAAJVCWhgplZ9HLPpfdxhNDXMhasWTeYQ8AhgjR4QfnZFQG4BAccCDYl16kB4VKzGNuBYoMpqgO3673ZVfYSBAASOSoDO96iapV4QgAAEWhL45efPn155+piue+atd/ckP/UKnf44xuAk6qaaEIDASgJaNJGH1lImWnbR8elFPqmuF0e0Aj7ucU5LjL44Mk1CCAQgECUg950xjtwC9MiPP7Mv3KMLdHwURxdkkyQhBCAAATuB6FBKwzad7cdE2I6UmNkEtrJGd1STLfyY8Pr6usg0Rxl2K9hY2VNdyGkgvOv/5csXuWQFmIRPLHATRrNyI3MNAQsBeRAGlk0sObhxXr9+rc0CN4Tr/RLYqvPdLzEkhwAEIACBWQIzvgUa/rqfeRvHIjp3WlnoFf8xZDbHvEAtYegNVKUdLvRvRj6DYJJTF8O/GZm4SXQ6mcZP4dmCG59rCEAAAickoAMD9NpxtOLrp6PaepRjQbQgNd2aLEWjEQECEDAS8B69Uquf3ort1NvVKB7RIAABCEDASMC+0SWv0DXfvjHKQ7QzE9jQGrvdwu9WsBMaatQ+dWJB1AfLvrmLf/wJbax2le3mZ5Fk/WKOpRTiNCAQbdxGGRgKjii4gAAEIACBWQIzvgWz8aaBOr1WLgjD3/SuMUSfddTbb9oH0qDHmCQpmoSUM4T+1sipAwwkZCUJk6pDZAhAAAK9EfB2B8PiWZZglnJQe64vICzd9cJZnfGA8BMCawi4/kMauZX6+Ijy0QdNRsFYvBhRcAEBCECgBgF5XgYO956WuGbYNs2NEAi4BDqxxuHDbXovRUtGekFFNq+Fo5ubG1fU6HXBcwvGsroVbJTw2BdR+7SMWj3f3DCxggPscEHcPSGBaXuiVk5tXRIKfAuScHUbOdq4eZIzFPSA8BMCEIAABFwC+b4FYy5aGtaLpKkTMCW/d+9e48/rDv4QmgZkSMtO1ahxLiAAAQgMBLytwSiWNYsm7vHp0YIUodSr1ZayiAOBYxPQAU5acx/qWPbjBe77eQy0jm1F1A4CENicQOorjO1n65sjQoBmBHq2Ru3D6d2SwOfePEo1fAu8Ioaf3Qo2K+1+A8VZk9bAca3GwXDq12Y5wWu/NrNHyVPbE3wL9qjlqcw9d75TaQmBAAQgAIHOCfx7vXxacdaevQbfqVlpwpaaZGV8bU3pC8GSVntOOo0g6csLmlsONV0pA8khAAEIHIaAfdFtqLK2J/M+qS736lSfsFTZDqMUKgKB4gRGxwLlPHzBqlQR7kgssIZbqjjygQAEIHBaAjpoKrWZ1dBLA7DTEqPi9Qh0bo3aepGE2kirRyAv524Fy6tOt6n06lS4tXz79q1FeHf8bImvvV5LNOJAoAiBoT3Rq3dFciOTXRDovPPdBUOEhAAEIAABl0AB34IhuwxHAfvp1q7ERa7lJaAvDGnsroGU3StCcwPJrM64iAxkAgEIQGDvBDLmohlJROn9+/eprPIKSi2F+BA4GwHXG2B93V1PhdQV2PWlkwMEIACB8xAwboZ5QDIGYF4O/ITAlMAurFEvnevbnVPhNw/pVrDNyRQRQOuE4bPi+V5qEc5k0gkBfflO53B0Igxi1Cawi863NgTyhwAEIACBggSK+RZoRJIqltwkU5MUjy+xdaa3pgf2tfKXL1/q/AOlKi4MGUIAAhDYEQG5Z4Vf6ZitS3ixZjaJAjNSSTZe/ljiSTgEIAABCEAAAuchoBFRnv9WxgDsPFSpaR6BHVmjjrrMq2PtVN0KVrviDfLXcl+gFC0b6iTUQAT3lv0tpiFVDwukrvxcn4RA2OZPAuEM1dxR53sGdVBHCEAAAscgUMy3QDjs2/O9sdP0QL2sPvRrFEznQ/72228cEWnERTQIQOCQBP7666+MemW4I6iUvAXxvFQZlSIJBI5NwB3g5T3CS3zcZiR1BXYpT8IhAAEIQMAjkD0iyk7oCcBPCIwEso0qO+FYdOpFn+cWqBbdCpZKuLf40QPDk7w6ktSUFLk3bsizawJ6d27X8iO8kUB2H5qd0CgY0SAAAQhAYL8E/lNQdB1sa19xdtepC8qwJitNJPRlNY3pjbV4+PChPsKnI+nWFEraNgRc73Kp+MGDB23KrVrKIStVlRiZ75eAugxjy+zWscOOxhWPawjshYA7wHO9AdbL7z7X+Bas50kOEIAABGYJlG26Z4sgcFsCO5oY7sgau32PvFvBtn0K1pce/dJrkm+BDkm1z2E5l369+sghm4BmYewf59Gj883jRioIQAACEDgGgZK+BQcgIodNjag0YTB+WvLZs2eKL6eEA9T92FW4vLwcK6idjGP4FhyyUqOauOifwN27dzOEzNs+VCodGJNanPsp99S0xIcABEYC9+7dG9ebMp7EMR/v4vPnz26ISnF/cg0BCEAAAqUIZI+IcNMspYLa+exoYrgva+x2y61bwWqber38r66uXJ/XaUF6RyV1/qvT5i0HzkubvLM0BU5IMwK0J9mo6Xyz0ZEQAhCAAAQOQKDkNxEOgENVkA+4JhU6kMBYHY0k5I9sjEy0TQjogxeblFu10ENWqioxMq9BIGMvMO+8x4xUmiHzTk8NpZPnCQm4L2nJyaBUB+R9xvsYbn8nNA+qDAEI9E8g+8Rjjab6rx0SluqX25DclzV2617TrWBtrKhGKdFDCzKOFtA7zdFUUuX19XWNGpEnBCBQlQCdb1W8ZA4BCEAAAv0TwLdgXkfyGraP73XIAe4F8xz7CN3RuYt2YIeslL36xOyEgL4jkyqJu0lpT5uRKiOJXR5iQuBUBLxd/3fv3hWpvptPdOG1SIlkAgEIQOC0BDLcNMUqY6R3WsIbVnx3E0OscUNroehZAtojjB7NlWe3enPp+fPns4UqUJ76nz59Sj0OYSk3wiGQRwBfpTxudL553EgFAQhAAAKHIYBvwaIqtZKOe8EinV3dCB9tt6uq/E/YQ1bqf9XjaicE9CpG0kRU24d57yppwSVp61FSuZ++2wlOxIRAvwTcVVHL4a7Rmnz48MFdwy2SZ7RQIkAAAhA4LQG3GbdDSBp92bMlZlkCu5sYYo1lDYDc1hNwHV6Xcsv2ANBHVL98+SKzlyeBDoPRRFUX8oPXeqM+EJad7ZKchEMAAm0I0Pm24UwpEIAABCDQLQF8C0KqkXuBnIiNO2c6vYBvpIVobndvd86kFlSHrJSl4sTpjYBlIWaQWW3p27dvs+VXWvvBvHapsuUhIQRORUB7/+NwSMso6313nj17NgLM9joac+ACAhCAAATCBDSxTX3pVltfbHqFqXZyd3cTQ6yxE8tBjJGA96GuMXy8SG0/x4TDhdpSeRjIk+Dr1686I0EXb9680YPgReMnBCCwIwJ0vjtSFqJCAAIQgEANAvgWRKjqFdvoNGPMQltfuBeMNPq52J0zqQXdIStlqThxeiOgNRHLRr52JeWqdevWrWz5lVbvdljcC16/fs1KTTZnEkJgloAeQPcztJeXl1oSnY1pCdQT+u3btzHmGq+jMRMuIAABCEAgTEADttFLLBxTd/Va7Zp2Ppo/EQoS2OPEEGssaABktZ5AdNFPTeL6UsgBAhA4EgE63yNpk7pAAAIQgEAGAXwL4tDkXmDZORsy0vo4qzBxpm1jaEezbYEtSjtkpVqAo4wKBB4/fiyDDOz66z0P7SOuf/VNOaigwPG8kkH+B/h4VVAyWULgX3qy3KdPBw/oBaxULnpVS44F7gKuntk1XkepAhAfAhCAwGkJqLHVOMriXqBdNLehPi2xvVR8jxNDrHEv1nUSOaN7hBcXFydBQTUhAAEjATpfIyiiQQACEIDAUQngW2DSrHbO7B8F1Gq7jjgz5UukJgTclyObFNiikENWqgU4yqhDQD5YOuBRbljaehydDHSh03Q149KH1UvtHSqfq6sr5amclf+wPq4LlavSJQMnFtTRMLlC4L8E9PS5R8LqQwl69hVooSOvAvki6Gl196s4ZcSCjjgQgAAEShGQm6YmEa6j2DRnTXs1mS01cpvmT0hxAjudGGKNxS2BDPMIWJbvNILNy5xUEIDAUQnQ+R5Vs9QLAhCAAASMBP5jjEc0LYjf3Ny4C+IBJsNLuqzIBBC1vLXTAV8Y0SErFa4yd/snIDcs/TWQU9uZnBDTgDNFQGBKQK5C7sEDGho9efJEXj76V++56qUuXd++fVtDIDkT6COU6q2G4dN0BKWPLHDKyJQwIRCAAASqEhjcNOWOqfP21DKrldYLu2q6tXOmlly+m8xhq/Kvkfl+J4ZYYw17IM9UApYnSI1karbEhwAEjk3A0nT0SYDOt0+9IBUEIACB3RHAtyBBZVpPH5zro2m0QCP3Aov7czQrIqwnoF2N9Zn0lsMhK9UbZOSBAAQgAIEpAQ2H5HCpQwvGWxr2aI9q/Bm90PqsNrTkJBSNSQQIQAACEKhBQLPajO/a1JCEPNcT2PvEEGtcbwPksIaAfGGjyeU4G41DBAhA4FQE6HxPpW4qCwEIQAACUwJ8E2HKJBSiM7dDt517GmS8ePHCCeByGwJ6b3KbgmuWeshK1QRG3hCAAAQgUJKARjj6NIn7fQR77nopVi954FhgJ0ZMCEAAAhCAwBIBJoZLZAiHgJGAfGSjMTnQJYqICBA4FQE631Opm8pCAAIQgMAsAXwLZrEsBmopXGvii7f/eePy8pKjC/6JZINf2vzYoNTKRR6yUpWZkT0EIAABCJQkoBGRDjCwexjorAKNoPRmmD5owvpsSU2QFwQgAAEInJgAE8MTK5+qlyFgObegTEnkAgEIHIUAne9RNEk9IAABCEAgnwDfREhmp88D6/QCi2uzstZHK/Uxy+QySFCOwPQDz+Xy3iynQ1ZqM5oUDAEIQAACuQQGDwOlvrq6Ut+kRRYNkLREq3/lTKCvd+sIWR1voD8OKshlTDoIQAACEIDAIgEmhotouAEBGwHj4p4tM2JBAAKnIEDnewo1U0kIQAACEAgSwLcgiGfupl6200eF5TQwd9MP06m/+pIlH0fwuTT8fcgB3yEr1dAoKAoCEIAABAoTePz3X+FMyQ4CEIAABCAAgSABJoZBPNyEAAQgAAEIlCdA51ueKTlCAAIQgMDeCPBNhByNaf1cr+IZU758+ZKjC4ysikfTF7Bubm6KZ7tthoes1LZIKR0CEIAABCAAAQhAAAIQgMC+CDAx3Je+kBYCEIAABA5AgM73AEqkChCAAAQgsJ4AvgWZDJ8/f25PaTzkwJ4hMY0EDulJeshKGRVKNAhAAAIQgAAEIAABCEAAAhAQASaGmAEEIAABCECgMQE638bAKQ4CEIAABPokgG9Bpl6ePn2qDwkbE+vV+Q8fPhgjE60ggUMO+A5ZqYJKJysIQAACEIAABCAAAQhAAAKHJ8DE8PAqpoIQgAAEINAbATrf3jSCPBCAAAQgsAkBfAvysetjB/bESZHt2RIzTODdu3fhCHu8e8hK7VERyAwBCEAAAhCAAAQgAAEIQGArAkwMtyJPuRCAAAQgcFoCdL6nVT0VhwAEIAABlwC+BS6NtOsXL17YE+jogqurK3t8Yq4noLMifvz4sT6frnI4ZKW6IowwEIAABCAAAQhAAAIQgAAEOifAxLBzBSEeBCAAAQgcjwCd7/F0So0gAAEIQCCPAL4Fedz+L9WjR4/s6Tm6wM6qSMy3b98WyaerTA5Zqa4IIwwEIAABCEAAAhCAAAQgAIHOCTAx7FxBiAcBCEAAAscjQOd7PJ1SIwhAAAIQyCOAb0Eet/9L9eTJE3v6b9++vXnzxh6fmGsIfP/+/f3792ty6DDtISvVIWdEggAEIAABCEAAAhCAAAQg0C0BJobdqgbBIAABCEDgqATofI+qWeoFAQhAAAIZBPAtyID2vySPHz/+3w/DFe6NBkhlovz5559lMuopl0NWqifAyAIBCEAAAhCAAAQgAAEIQKB3AkwMe9cQ8kEAAhCAwOEI0PkeTqVUCAIQgAAE8gngW5DPbkiZ9FmEm5ubz58/ry2S9DEC8iS9vLyMxdrZ/UNWamc6QFwIQAACEIAABCAAAQhAAAKbEmBiuCl+CocABCAAgTMSoPM9o9apMwQgAAEILBPAt2CZje1O0mcRlCVOjjauq2K9fPlyVfouEx+yUl2SRigIQAACEIAABCAAAQhAAAKdEmBi2KliEAsCEIAABI5LgM73uLqlZhCAAAQgkEMA34Icam6a33//3f0ZvX7//r1cHaPRiJBN4OvXr8f79sQhK5WtYhJCAAIQgAAEIAABCEAAAhA4IQEmhidUOlWGAAQgAIFtCdD5bsuf0iEAAQhAoEMC+BasVcqtW7fu3LmTlMvxdr6Tql87cupJErXlKZL/IStVhAyZQAACEIAABCAAAQhAAAIQOAkBJoYnUTTVhAAEIACBfgjQ+fajCySBAAQgAIFOCOBbUEARqUcX4FtQAPpCFi9evLi5uVm4udfgQ1Zqr8pAbghAAAIQgAAEIAABCEAAAlsQYGK4BXXKhAAEIACBUxOg8z21+qk8BCAAAQgsEMC3YAFMSnCqb8G3b990mFJKCcQ1Efjw4cPl5aUp6n4iHbJS+8GPpBCAAAQgAAEIQAACEIAABLYnwMRwex0gAQQgAAEInIwAne/JFE51IQABCEDASgDfAiupQLxU3wJl9f79+0CG3MogoNHew4cPMxL2nOSQleoZOLJBAAIQgAAEIAABCEAAAhDojQATw940gjwQgAAEIHB4AnS+h1cxFYQABCAAgWwC+BZko/tfwlu3bv3666//+224evfunSEWUawEDjnaO2SlrBolHgQgAAEIQAACQQI6BOvNmzePHz++f//+3bt3f/n7TxcPHjxQ+Pfv34OpuQkBCEAAArshwMRwN6pCUAhAAAIQOAoBOt+jaJJ6QAACEIBAFQL/qZLr+TK9c+fOzc2Nvd6KrBVhrf/akzSIKZEk2KdPn/TVBv39+PHjr7/+0r8qenCeuH37tmqqv3v37unfi4sL+VU0ECxchBbQnz17Fo6zu7uHrFSeFjSaH8xyNEjXLGWTMs6/rfK/BqlDRHqwybyaHjsVejy2fqndqQjwOG+rbo3W3r59qxOwNFSbSvL3CO7bx48fNTR6/fr106dPp3EIySOA5edxIxUEILCSABPDlQBJDgEIQAACEEglQOebSmzb+HKs13aGVo81HdbFuIA8SKV143H1WEvHw6ZGb5sy2wI8bek73Qs7rb6oeG8E8C0ooxH1TOrAkvLSovCLFy+SklSKfHV1pTVoHaUwuBHMljLc0r/eQrb6Y+3mPnnyRO/MzSasGqihwx9//HGwD0wcslKpZjDYpMzSszcvHxmk/hToPn0aMg42qVc5vfj8bEzghHrUqFQ2Obi/yHqHC/2r6yH85cuXqS3/58+f9SwM06TRsUb+NDJ1dT2PHj3SO8qNNbuj4qIaUSfy6tWrvBqpuR5UI/2OKh4aJXfuOjg/qV3a9dz1hI9znlUolQxjeFQHMyjo8abWQG2IrM4om9wL1D9qXcwYPxwt+jQdsn3D8sNW0dvdqJXS5s+qTK2WerHpoEWB8mTaZJY3K+cJA084McQaT2jnVDmDwDjadGeamoZo3pE62cwoPZBkEMydGQ2dS/tJK0OCgJq4FSZA5zs+wv0PBeX8rU2BpNXjcRNBs3VtZ2ihRn8F5+xh68q7S4OWxy2Qapjm73EvbLZSWMgsFgIbEMC3oAxkjeBTM1LPt+2gXyvUWi3SX6rkbnytWevv8vJSBLRap782/bGGepJcq9iuMHu/PmSlkpSivvBvk3w7bM4lpR0jK61GisNgUTNY2SQ7ryOcNheH1KMeT02rpsvusrcxvCxelfjnn3/qiZh9HFSoilPzO7Thz58/V3vYpvktW83s3KJD51lu0+KM0dyEKlq9Xnj6qmyHnKWjMe3gDqJGaUeeT4d8nEeNFLnQaEquP4M96MEc9D7NWb6YwxsS+jdjo06K0DM+dG3TzAMhaiKiq8y0b1OAWP6UybYh0ogerqEXHrtdb0PFIuHSExpIq6L32+br6fYoTekF6q5bSh6OwN1KBKQ7NeBHmu1ijZVMhWwPRmD6pHjNuH4G+jItgFQC4nbEU5ECY+BBHo2ESwnmSjLt1MJ8XBkCGN1o7vWuhwRuRbheIkDnOyWjZ2oauHmIXAo0TMqYHbuSqxFQJvpT4FarxzRorkYaXO9uLwwLaWAVFLGGAL4Fa+j9L23GQFkr0f9L3/ZKzllap9AovGCxyk156q/2Ftf6AYQ2AApuNsu9cb2PyCErlWRd6t213+ZuwiUlX4r8XxeD9++1raI92h1t5i1Vp//wo+pRe/YZSw9r9KVWRTsZ9hwUWX8nOf9cY+vffvvNDqdgTPWemnmqE8nLU1aktENytXjqLns+yeCoj3Oe7qaphjckwn7ubip1cG4fp8ULvSRh7Jh0tIbGV25u47UGIcpK/grDGQkKV7aDjY1xlFZxloyN9m0ENVxg+R6QzX/S5qeqQDasdsC+uZKaf2p8adBt/VKTZ8Q3Nq2BnNXCrx/4jSoYLvSv2mrLtPFIE8PerDGgdG4dj4CaAuODbFkZW7mCpOWIWddSbWSqxR43yPvRghoiDSAFcGzKepCNIUEPWlgpg2x+mKqMk5fxIvtNicEjZ3jeB4vNGAnQ+a7UbLPkOpNPa1+WdjtJpGH1WNaops8yWkvKfDYyDdoslnqBu9sLw0LqGQM5lyTws9xf0rv7aq/Llbx9Tl++fMnQilI1Fv36+triBqE42vNQZEmokZn+dCFnCK2haztEugtXVhG0xVWkaipU0zAJo2XxJAMLS1jwrgRLrekhK5UKYYwv6xLDgEakd1mdLErm59mkfipcOyuB5OMt5aP4Y7lclCVwbD1GG73RzKIXatDC5GWla9q6jBYpLE+Hd/M63CXVqHmx1HGlXgKl69mxCNAyzrEf55UkBUdPcak2Qfkot4AN6NZsH6cnfbZHWxrjBVqGUnWRke+9fcPyVz4dlZLT5qeCVeOw1OlkhM82NUkiaR6XUe6aJIFG1Sj5mpFYQHK151MBjj0x7M0ap/yjIUsdq6vo9Y9JVIxphG4Fm4q6VYiro82vl4ykbB+nagaGfEmK0KCuLLQiK4RlcTENHE1CZn0QDAYAACAASURBVBNVdxENqsSySlwSe6za0gWd7xK6afhS87XEtl64jDA6ddUQTvasFkxiy9iGMaH+1bVClIMe/OgwT6WUMvgAjbLPAg1aALVUbxk1KU4ne2FDXbCQgE651Q+BfxUUJdo6u12UWuqCRfeQlVs747X2SptJHl0wlcxSSniNe5RW47Do6FON8vqVnfarUUbdjdEyJm+HrNRoG0kXgSmrwOoBsZuQcaygRT17nkl1OXPkw+sxOoEZG4TohVgFTGW2cVDpehw0t1HDq8GlksuGZ7cbh9IzGqWASB3eajzCFm3N02Y166pG0fQ3aEcSGl3xlK0yUfPVD+fDP85rUM8+obO2kRo42zLokZ82PrLGwdKmFVErESh3Gn8ImRYRyCR8a7YWY7mz9NyHaNv2DcsfNdXbBW1+qkbUp4Qf1aS763uo2Wc/SYbUyEuNpJ1k0rKGXbxZ34L2fOwCDzHXDCx7s0a7DYwxLYvR6x+TsTj7RbeC2atQO2aqqVeNv2QkZfs4VWHNA+tqJDAuygNVZKOuLK7oVpx6k5NMA2U2UbUW0aBsrKwSl8R2jXn2ms53Cd00fKn5mgVbKVAyhMdmmlRKp5o+GwWQHaqVi+ZZte5lnwUatFnVqxmPtm8yHhmDZfrQbC9sqAsWMqtTAnsjgG9BMY1MO+BoSLTpLyWcNjnCa8e6mzFSVDMXndOu9J845IDvkJXKsNXZzVGN7TJMcSxd9hYeHeqplLVXHSCOwpzk4gx6DLef0abejaAx65JhTFcu1MDONqGzzI2lLJW+o/CWI+zZzV3Zg5RlbEYsjZJ0FzCMlqqZNS2aZalAeoy2A4NhKKZMdJia6l9dy1Sk31m27mOr5K5R6dq9q2s1CMotYA/hIdnSUku0Xp4YgZ8BM+68fZvVDpYfMLaWt2jzU2lPW4/AYxu95bZLqZIM8dtPfCyLg+G6RGcTUW6zEdTUTMttz2dWtkDgmq3K3qxxyj8aEu5bB27rH5OoGNMI3Qo2FXWrkIBVt7+1ZCRl+zjVa80D62pKg7qylNYs8oyClcUVXo891TQwuvcmYyiiQamyrBKXrHS0maULOt8ldNPwpeZriW3ZcA3qphNJV8j1U7Zwf6qnY/3AcpZJ2WeBBm0KObqGo5WQjJZNigvbjOxTRU/lSQ3BQlKJEX8TAvgWFMOesQahJMWKX84o3A2ryQv3QMsZ/9+d6Jgso6UeC41m7g4pNrnOmLwdslKjyiwXGplNe+K8Tn22OAvhlWY/W+7ZAs+jxwZ7b958PvA4eDGX2j0NQ49qkM1G2JoPTPGqeckAa9FaYF82o8TUJOd5nDPIRNWnHs0ye5TpRrunoW+absZYzGNqrm7IkoQnb9+w/NQnon182vxU5tMGxG0KUq/XLyhH271UkaLx9VynQvPiZ8zro1IpAr4FFkqBOOut0VO05ed00jqVEMEsJNvHmWpqw5AlIynbx6mCGrUWQX1y34JTTQNlMNHJjkxrzbqua5PFbX72uXZLnL1uPziZlTMQuOZZVoMTyDn11lLzNQu2bKCKDs9VS5ml8gkUpFs1IJR9FgJL3Gdr0AYjFJCwqQeIWcw42oasN04sxKII4mxOAN+CYiqYfecp3JDpbrHi5zKaXTD1RFpaa57LbzFstqNyC1Kbu5g4eCPaWLulbHKdMeA7ZKWCavzHTfWO0wU7derr1wHdYqI2KWuZXeBzM+E6QOBUetRjLmvR2uLwF5h1RFuh2Q1CbzKvUpYeB/ssceVAOaD6zW8JjtQxakTtyRqNLIHSTMDTptS0pBcLExXkZTj9WWPKapHtVI+zBcgYZ/aNJU9xqZNG0dYz7mXi/vS6SPtahpvJ9Hq28VFNz9y+Yfmjqfd8QZufqp2h4VrTM7oNyPqOqf3EZ01nPdD22mEXyJprDV2m2mzPJ7UK6iamYhtDerNGo9hutHCXPcBc/5i4JRqvuxXMKH+DaKmmXjX+kpFoKFK23DUPrKuUPn0LGBK4Oip4LbOJ2mHqlGdJvOI2Pyv5UuljOJ3vLLfZwKXma4RZ6SLcCmlMtX6850o+NC+zBIbApdm0m0nSNQ1aEi57ZIGNjpE63wsbKouF2JVOzA0JlNzbTpqEa71jw2rXKNoyGpv2UmopagijPDViCy8q6a5m+6VKj27lFu+GZyWfEp6GLO0kzWbYQ+C0CtOQHVVq2lCUmqV4ypJ5T0F5IRpw1HsGPXkO9hM9SqGyMVmvZjWeXQV+TltC5eDGD68HRYfIblYHM7lodfQsa94rwlPjdLF417ONp6eUUt1lVDAVtEmLNBWMZln2Fh3YSF8aa0UtczaCcdCYVIQie+bt/kzV6RnaNyx/1jj3Ekibb9eUWKmxUpumLm9q9m5DMb0utaAsGQYx1Lbob+ivjS3hVKoxRDmo31fVVEHlb2cSjancJKcyTxp6jYLpQm2yxFPbq8oqq1LiuUUsXc+ObaJVbhNhMINtrTGpphYDKPWYHEOwpFp0ElmPzNLTNIZPJ3E1hB8ekLGRTJpmDqKq2SkumCuV2jQVkdqVSLbUgWhSLSTh0K0kCTbbVErOUem6UEsudSQJMxs5KpgKUi1m0zYIlE7dWs9el9KgqinyGbY9K5UbKMhqsZWz/opDcwtaup61qOKS5GU4PMU76nzDNinXkDwO0VRhp5MaDexUJBq0KRN7yBn2wrAQuz0QswEBfAuKQbZMSKZDkCLj1Gkdoo2pJCletKZb0wq6IRrHTEUtG+IWt3Td84BvlsZSRdzwvVRKo3xXbF0Xt0OXoWaYXnHTn5qBuEm4thBAjx4lmXF0vWCwPW9ZSgldmwzPVTSCdCNHr6s+XB6B3n6qu4nyGSJMG0+v3ZC1i3yRCnrqnpWwxlJIWHge51k+URPSI7/SMMIrJjIPLTJqODcr3mzgVJWujSVl5eZ/1PZtiqtqm+k1LK5qxmsGJK7hJV1HH9gRMm2+wNpxiZtMN0kXGZGjU8hRfe5FvWXlaRVETA2yW3r4Ws17vfYkXPRwd2rn00p1EtKbNU6x4FswZXK8ED0y0SfLm8Q1g6DRpkW8Uf7wdLKg2OodLE/HKFipneloFeytyrSp9EZrGiuuHO2P0vY5DRzFi85KpMfiGhRbS7mjCU0vNHKWEqXxUmoagUwvpqVPQ6YWNc2nkxD7Y6JqNhgKeljCbYuE9+KX/RmGI9ka2NtYo7AwrhFOze+EDdoJ98KwkPFh4WIrAvgWFCMf9m5zW3z3ukanuEljOnCcLtS6ldV1vXWWQQCvuNmf0x63mBHUyWi2Fl7gLio17fMaDFItD6bsto7qjpkrepzVq6Xh1WPrLUu5HglRO7QsSbgtQ43+ZbbufQZODdWFM157jaf0ON7SRfHlORXn5j973aBhHFU2pdSg9P6b5SkWT1PrHQsGFbgtgFfE8DNp1BRoIqLNy2gSsxfHa9+mKsbyZ1W/o8CpTmefqZO3+aNCA82Fx63BoyGpVIpXbvinN5oa61XvwtgMasU5qd3OEDhMZrjr2XlGKS2T9GaNXt3DOxwD8DaPyV4E8+TcxU/L+Lx9s+Ois2/BFp+8uGJMry0PyPCYFN+ZngozhjAkGFEYLywGVkmD0TXkaa8nbz9NJ9UvG2tXJNpUjGkInW8R1OFWRU93kVLCmcjap/odQyRhh+4FnvmdbV1LCrWM1SuN0qPtWKVyBzOmyws/ztytTQDfgmKELWvlY1c0XihVMQn+zkg9XPS9inrzIpU+Vm32QsvoZevr5TZbqBfo9bheDh3+9OSf/bmLSnmWKWOQ/csaay/HRLt5IS3+JHZoSKVEQo9LJC29gNv8uvFFNTo/SV15rzT/X6p+h+HheenQlrqNp9eB1lib8+Z4s+157Y7S1RSPs0tjuLZscpSaHBYvy21VRuuSRUWblykHL2Q257GI4WJH7RuW7+n3GD9p85P0aNlI0KNde5Q+ymxpZIamRs/vmKrlRXQYpio0kMdreGd/umObBiKtL6I3a3RrZGlYmj0muxDMFXIv13pkZh8lN9Ad5LSvl2UGMUhbY/4SqK9dsMYzU8uT6zaVJ5wGumq1NMKVNGg3IVm4JjVttpZdOMO12xosXbsWNc2hwxCL3lXZZn2cHsPwk1vJCGdVozZ/SdEKLzK/ni13NjCMZZDTNb8TNmhelWd1V68fV+mzJY6BtZf4sJDZB4fANgTwLSjGOdzxjA2Kd1F86K8GyyvC+7ny3bUorygHt8OL5pYawavs7M+qAqQKbIk/WwsvsP9KWQxD/bEFSGoc43Sl1F5Rqnj7io8eA/qyWJoADjl4kS3m5yXxGoHpz2aTwACTbW9p8jnF4oW4jaeux7sanVcS3jLub6M7HuepittPSl2rG83PvUhduZDxjENB7cCV2uuytD97ad+w/KnlHyOENj9Jj2or3KZm6bpNfyTJo6tyo4S1J7MBjIEevNl698ghcOGObQLV6edWb9bokgkofVRBs8dkF4K5Qu7lOjoYk67HQc5WlTLuAhZfYIzW1/KMCGCzRnIQmCFBVHFuBIt11dPg2JYGLjS72cqrYAAVkG28RefrGlXGdfitsPZ4w8+Fmr6MOuYloUGLchsXQMbn0buoPX2wrDBEa5EdAQvJRkfC9QT+7T1s/GxM4MePHwVLfPz48bdv38IZGg9LCWcSuPvixYtwm/727dvPnz8HcuDWIQlEO1oZhiynhm3cvXvXsl7w5MmTQ5IvWyn0GOApSwvc9W49e/ZsDJF93r9/f/y5dJGUvzIJN8VLpRwp/OLiwl6dDx8+qBUa4gvdx48f7WmTYlqao1GSpJxTI/M4T4lJO9GBmcY504TZIVEtaFyX1D09ePDg69evmiFoo+779++vXr3Kls1NmNT+dN6+RZkzIHFVv6Nr2vwkZSXhSso5L/KtW7eMRxdEZ7t5AlhSLbXGkvzp06eWHIgzS6A3a5wVkkAIbEug28ckvB24FbQkXCecBm6ll7xyNXTX7EbL3XnJSbVEIOkxWcqkVLjGUYEVGK3PvHnzplRZxnw0JfTOunMT3tzcNLPJJE2dsEFjLwwLcZ9NrhsTwLegGPBAlxMow/6KRiCT4ZaWj9+/fx+OpjGZFm7CcdbfjS4MWXZW1otBDv0Q0OAmulsjaRVHU1NNG4pLHrVJlaiVyvaj1eI1rZoheoziNW7ny4dmnDip77Abnn3tRm7USXuB0artMYJRHUPV3N1QOeHV6yst4/5ob75eHTzOU4ZXV1dR8pbeZJpzIESWFn4lQmnVXEi2QCazt4rbsPGB6rx9w/JnreUYgUYTHSp7tjZ/qmI1EXmz12lWpUJevnxpyUoj9hq+yJaiZ1/P1dislBeXRYZDxunQGg/JmUrtmsBs+9NDjZI632YCJ0nFkKCZXqYFhVf/1MPq7LSyjt1TGU4b0k/nq3FU+OWK2i9JztqA+ITL1dJBG+OkQZtV0BDIXpg4YCEBC+FWbQL4FtQmHMnfsuEayeLv2xqQRZdjtH7UptuTv2F4rUr+fRmr5BYOxOmTwLiNGhVPT4Q7tYvGN0bQJmt080ZZXV5eGjM8ZzT0GNW7cUjnvjUbbbrdQt2Ebvj0OinbafJjhGg2aKyIOsfxPUhtHluOkTDmPI1mzLz2xgmP81Q1FsfHGk/W0ouwroQW2dz4Na6P0b5h+TVso5M8afNTFXH79u3UJFXjS4OW4bpkCC9A1xNythm0HENaT6TD5NybNR4GLBU5DIHZ9qeH2vUpGEOCHmzDIkNgZK7uVT7BvC9hwZgdp4fOV+se4Sl27fWZAD2dCBgemmoNWVYayKHILRq0JYzshQ1ksJAlCyG8AQF8C4pB3rZLtixMh3vrYiD+zii6CG7fISsrGLltQiAwYZjKo8hh5+VpEkuIxf61uYjXSwAmegzAsd+SebvvRkdbSzdnbUtbXpvW/KfZ+WyueDu91rnxo1+RHOMavH1oefEo6XHLIJ+U/xmaZR0fEnX3lOLs0za7UixPq2SzH3BiL7p4zP7bNyy/uNJ3l+E52/xZNYV9wWeT1A60DNclg3wLpMfawkzzn3YTGpWx7TEFlRHSoTVm1IIkEKhHYNv1xnr12jZnhgTb8lfps/2+HFY+ffrEx4YaaKeHzje6nTFrJA3gDEVENy8k/yaD0imBEzZoUeMRpZb2E13djZrTVK0FQ05oIQXpkdUSAXwLlsgkh+d1yUW+iaCNEJ0EEJW4zaEFgxjR9l0C134pMwqECM0IjC8EG0t0d16NSaLRtClreUjDZ15FSzl2BPQY1a/FxtyX7bQknbpVqQY/7F6g4SwuMlFNuRHc8b2rHTdO2WvL+z1JO6AZ4vE4e9Asc07L9yy8bI0/LZ87sUhoLC4v2jHaNyw/T/tHSnXONn8vGtRw3dJFqjqbjNinDcjmLfNeNIucEIDASgKpc8aVxdmT79rpgSGBXdE1YmqNeuq0p9ck5KxsPOqvhlTk2ZKAPEimgytXAK1ubdv6RQ/BlQ1Hd5TdGtW7PluDxl5Yqi2dzUJS+RA/jwC+BXnciqWaDqRSs5bbkWVRI7wXlVpoNL5lH9cidrQgIuyCQKqdhweX2VWOurwo5xpuDdkC95YQPRbRiLt7ndcMagwtR/7p4WzanlT4Ll5uLkLSkkl0N1QefuOhBdrPsLxBbik3HMeycVKpGRwF43EeUehC7jgWIBYPADdb+7UlZ0nYv9tQ/+2bRdGu4io9iQxIXMgFr2nzC8LcKivjpHXsu1vK6Tk0bL7e3bLulAUBCEBgXwQYEnSuL81rpl25tr76n+90DnZH4ulrAu7kcVZy47BwNm2pwOiqnZaRa38ZgQbN0yZ7YR4QLMQDws9mBPAtKIZ6K3fdaCc31NCyiFmMxd8ZRUvUS5nqDMoWSm7HIFBpKd+yeSOAnKhRyorQ45SkVqXHna01S9Ly39Ks++fPn1++fJE/gTbIda35DA7+U+bhENedqNnE1eJbUORYo3Ddk+4e+3GOLmoMrIydSBLYIbLlMxmK6W1rZRRUNckh27djW35Ve+gzc9r8PvXiSmU8A1nPZvsRu2s/krnZsMHlwzUEIAABCBQh4DbpzdrzPU4Di9D2MtHrENMV4+vr65an7Xoi8bM9geh2hp6XHr48pUW26JP77Nmz9gDdEs/WoEWNZ4AzbWdcaDWuoyVutRd2NgupoVzynCWAb8EslpzATbYBdFSUZUFcvWD7DafpO7VTrJ2vkk8FJqQNgajDXZ4Yxs0b7dTm5U8qjwB69IDop/v9GksjOc3BC9FcS837tsfEeSLt96dxP2N9BS3OiKMPyvriiuRw7MfZ+AWKeg+a8WsL7oSwiFrLZnLI9u3Yll/WAHaXG21+tyozHi3rHuzZoC7euVDyNuthvbtBxSkCAhCAwOEJMCRoqWI5EHgbsRpvaxXuwYMHLcWgrG0JaFjlTh5nhTEOCGfTlg2MSiKfVx0vWrbQ7NwO36CxF5ZtG0PCw1vISj4kTyKAb0ESrvKRVy5ZTo+QmhWxyA7WbM6BQMu4sPNV8kDtuJVEIOrj6eWWGt9LvvTTuAIYHeAu5X/48FS9pMY3AjyMHi2NpJEJ0dYTiE4X1xcx5mDs+qse7ZP6eKbGHysbvujhcTYeYGjUWri+S3ftXgtGaZcKahbebfuWasmp8Y2Ee7B8o6hHjXa2Nn9fejRqRxPJqh2lB81z6DcK6WXCTwhAAAIQ6I1Ay/bcOKFo2bs1Voc+QeitY+sVIO3Ltn8drnHFKc4jYHnvfJO9DE/O4adFEtWohyf3DA2a14bMqkyBFq0tpc0OtyyDbLsXdgYLyVYfCTMI4FuQAa1kEsvLi0vlqdPy1jiWYkaPZFlKuDI8enqw8U3BlWKQfHMCUUvwJEyN7yUP/LRsEnBuwRLAVL2kxl8qdxp+AD3WgzPFRYiFwCYTj7BgVc9DSrXA1Pjhqrl3N3+cjUORNQM2t75L1xYOSmuUdqmUNuH1rGW9/Kmypca3S2jROAMSO8/UmGdr81P5bBtfGwzGw8aanYGnF6Rc52NtDml3ZFtKlA4BCEAAAkUIMCQogjGaiVaw1b97m2oaaesLR3Y362gpRNgFAR1aED2mUWMtozd2gypLEotjkHGPpqrAh2/Q2AtbaT+Ht5CVfEieSgDfglRii/Gj/eJiytwb9k5rKw9Qy6rQXt7Ay9US6f5LIMktTqvtFke/PLKWpfz2z3JeXdqnQo8FmXc4nitYuz1mVa/ZmdIw7lJXbYt4nEe9uNtFY+D0wtJ9TFPZQyyrFcrNKK293Boxe27fsPwaGt9jnmdr83enI+OjanxvaX31vYKM4q0vlxwgAAEIjASMY8UxPhdGAgwJjKDWRJOLnr4B501knj9/zoLwGqr7TesNq2YrUs/De7a4aKBFnsaf65qV+fANGnths3q3Bx7eQuwoiFmEAL4FRTDmZ7JmemDstCwb/PkVCKa0fD94F2/gBWvJzTgBebfYdxpev34dzzE3hmVzqOq7wrmCd5EOPRZUw1bHyRSswpGyskwU29e3alvE4zwqVIdwjtcbXhg9TjqRNgyq5/YNyw/r7iR3T9jm706zxu+AqknU+44NaucdkIBvQQPmFAEBCECgAQGGBA0gq6fW4rA3i9G6Xz/fp28AgSJGAldXV54xjLfci96eTYs8ejlERzK4tWh8bRGysUgqruy6FnthazR4BgtZw4e0GQTwLciANp8kr600LiVPi5R3p/GNxg0bDotbA74FU+UeMkTDR4s9aJTQ0oduFrXxyZpNe/hA9FhExfJx4dy/IiRLZbJhR1mqChn58DgP0CxLG4q5xhk0QztLSYzSLiVvEN5/+4blNzCDzos4Z5vfuVKm4hn3740rjNP87SFqNNzZgeynn0N67bUgJgQgAAEITAkwJJgyKRuiPlSOBW43qvyvr6+NToRlhSG3HggYR26WlxVbVscoj+VIhnpiH75BYy9spfEc3kJW8iF5BgF8CzKglUxieYt6tjzvI1WzcYZAY/8XyCH7lmXZpf9V8uzqk9AjIG/lwOkF2raR5/KLFy+8VGV/drI5VLZSjXNDj+uBW/xs1pdCDnYCfWrEW4KxV8cek8fZzqp2zMN0T30+TZ76sHwPyNl+9mmlDdr8fSlaRyVbBNakWB9etcTMjuMtghudHrKLIyEEIAABCDQjwJCgKmqdTOCdZ6Ypz6dPnzZ/oahqrck8QEBfx/A+jbEUOXu7ZCnDleE6/c6Sg/Y4VEdLzBpxDt+gsRe20mwObyEr+ZA8gwC+BRnQ5pPkrQdld5bewYzzMv0dml1EIE/7rWjp4lZ7PcguLTFrE5DPsiYSWpKTYQz7KPpXfnNas9MIDM/l2vxL5Y8eV5Lc0OVrpeRHTX5mjfA4d2LV2QdZdSL/KMZeniYsf1TZCS/2YqUnVI1bZTmpG9e/7B9edfM3XnuL4Jq5PH782JiWaBCAAAQg0DkBhgT1FKT1vZcvX7r5axlQ64HGPVo3IdeHIWDcG9Zwq8OTPodF7Kguqo5Lw6UfvkFjLyxsANG7h7eQKAEiFCfwn+I5njbDvG8iRLfeZ3nqdSu7K8O24zZVMHoyAV6rs1o+aqAMctsPUB0VbON6occ1wI1r5WuKIG0SgQ4nrknyr4zM42wBaB93WXKbxskbRk7z2TxkR+0blr+5tWwlwMnb/K2wZ5SrPQnvfcfZTLSGW+/kM+9sWw4tmFUBgRCAAAR2SoAhQSXF6WQC7wO4miMoBOCVgO8lW+PecN5eSW0Ikspy6IL8J3RiR21hZvM/9vPFXtis0pMCj20hSSiIXIoA5xaUIvmvvEXnvP7SG6IF6mD0qgvksPKWRYCo88FKGUgOAQhAoCsCeS1/V1U4kjCo40jazKiLZaCSke1pk/BAnVb1e6k4JroXTUlOnRBgaaI1l9RqY6V6eYvg+BZU4ky2EIAABNoTYEhQg7kOptXJQ96qtRwL1FOzrVUD+I7y9M6CCkje55F+xhaj6rg0AM0oXiCHzm95rUpAWsv0IZB8/S2LAO33wg5vIesVRw4ZBPAtyIA2nySvUch7sO3taV7+8zXMCrUIkOeWkSUOiSBgIsB3OkyYuo/UrR412e4e3okEtIz7T4Sj16rWe5yNKxednCtgGVZtq0Pat7L861l+WTl3lBtt/o6UJVGNe/n6vFqNeunjKe5EVd9xo4mrwZk8IQABCGxCgCFBcexyINBsxVseV4h9Ebu4SGTYDwG7GfQ55zWuGwi4jmduj/3wDdqO7MdiwO4Uo421HN5C2mCkFI8AvgUekPyfGYvOeqrz3DbtvZS958uveTClRQBv3BnMj5sQgAAE9k1gRweG7xu0WXpLP2XOjIj7I2B8JGvP/Yz5G6XdSg2di7cVFsrtigBtflfqiApj9C3Q8bM1HHE8lwWjMNFKEQECEIAABHogwJCgrBY+fPigj3lPJzXqPfOWvsuKR26bE7DvDfe5CWqXyl7Tgko5fIPGXthKazm8hazkQ/I8AvgW5HGbSTUdP81E+meQRl3/DDD90iFC9rIsrlKmUnMjWbreDLeMXHFIBwEIQGBjAoznNlYAxUPgnwSMg7HaYxWjn+Xm47p/wvN/0b75RPgNAQisI6BzAnRagCWPt2/fWqLZ43gn92pWq2802JMTEwIQgAAEIHAeAm/evHn48OFsfeWoV8P/b7YsAnsmcHNzYxSvz0mlXapNfAuMbHcajb2wnSoOsQ9PAN+CYio2Lgq75eW93ZVUkGVr3xWp+LW96y1eNBlCAAIQ6JDA5s1yh0y2FalbjdTezN4Wez+lG3et7G6deVUzqvvJkyd5+bdJ1e3T1Kb6lLILAt1aqbER2AXkskIaTwso7ltweXnpVsQohpuEawhAAAIQ6JkAQ4JS2nnx4sWzZ8+WctM0ij50Cc55wuVfYt/O6PPZtHv5y+a1F95YuX1CE4Qicxy78ajEzVH0uRe2OZalJ6KIhSxlTnhtAv+pXcBJ8s/zwTQuZ3sMk9rTPpszr0a11+u94vh5GAIaq+lx0J9MSF2Rfk6hRgAAIABJREFU+68Ch2piXf2r+2x63EWz3L/ZIGGfBPb4ON+/f1+zLEtnodrV+9K2RQApXdL2qfpBqtO2b3u0/J4NCdkg4BLQaQGWVlqDf53G/ODBAzftmut37965yV++fOn+5BoCEIAABCAAARFQN60vE4VRKMLV1RXH/4QpHfuu/UB7cehzUpm0Natxab2lg2ObymztxkX+2bteYJ/24wlpXP/xUvETAr0RwLegjEaS2rixyLy1D/shQipIiyD9r4Mkdc8jPS7ORkAePBqM6mgpPQJ64vIeurNB67C+6JEWr0OzRKQ8Aod5nHUYgOWFV/U+lRYItDNtUcGjR48s0TaMc5L27TCWv6GpUDQEkgjofUfvFIHZ5GrJ8+bX09y0BeIu+emVAL4VPaVECAQgAAEInJmAhsTqH41r1OrK6UzPbC1JS7gHmFQm1ffMhmGsu7GdGXJjL8xIlWgQWE8A34L1DP+bQ0afkfdBhLyyylSyWi67cCirVnsyjhDQG0jycZZLQcZTFsma2w0JoMcRNi3eiIKLnRI43uOspS6Lb4H82yq9bWP8ImP/3qLHbt+OZ/k7bYIQ+4QEjL4FmjJon6OIE4A+Du1yfv78ufuTawhAAAIQgMDJCcg3+uHDh/ZlOnnsyZ9bw+mTcztt9e2mcgxESXvhx6hy1Vocz36OvXJS1RjIvCsC+BaUUUfS2T5DkRcXF3llH+8zJPZPFuURI9UeCehtIZ1EGj1azV610e/VfQnJnpyYeQTQYx43UkGgQwIHfpz1oQF5fEbn/+qSXr16VUM10aJVqAZLnX8QoQaZHvI8sOX3gBcZIGAhoDNj9LKjxQ1LjmL66rMlz0Ac7Ze4zbImEaWOQwgUyi0IQAACEIDAXgjIRUCOAqlra+rHNZla303vhRJyugQOsDectBl8gPq66tv8mr2wzVWAABCYJYBvwSyW5MCMPqPNwbZaCknq/JJrvi6BxNM6ESPLdRQPlVpreTry1PL+6LTa2nfR5pD+Hf5k+brwXl2SsVmOVJ1mTkgSAfQYwDW6uQTicAsC/RA4yeOsV1T15k0YuwZ7pd6I9QqybJh5L9F6OXTy80jt20ksvxPLQQwIRAno5ABLU1nEt8CbifR/ZkyUHhEgAAEIQAACpQjI71aOBV5uFkdtJVGXqkVgHKY9emf4meqJsncmx9sL35FG2AvbkbIQde8E8C0oo0H3zQZLjmrmst9+SOqP9eZ3dkGWihAHAqUIyPFZu/6WRUO3RE1L5KajU0CYnLhYNrxGjxvCp2gIlCVwqsdZgyXLS7EaVj19+rQsZ+1hR11UtVpX6XMMZetyjNxOZfnHUBm1OAMBtdKaQUcnwmpO9QivnP96vgX6IsMZCFNHCEAAAhCAQJTA7Os6r1+/1hRJi3KWtXH5JWj6Ey2ICAcjcLa99uiQ9WD6rV2dJJ7shdVWB/lDYCSAb8GIIv9CL7FFF4W93LV+7YXYf56tP7aTIeZOCXz+/FnOy3avAi0sao1PExL8CbrSOHrsSh0IA4E1BM75OOtggOj3qrThVNy3wPJGrLfRtUa5pA0QOKflB4BwCwJdEVBraWww1/gW6HVMd/lS03bvFLSumCAMBCAAAQhAoBkB+TpPv1t6fX09dLvaz/vtt9+iwmj9XPOpN2/eRGMS4UgE3MHVkepFXdoQYC+sDWdKgUAqgX+nJiD+lMCnT5+mgeGQNW8/9PyNg3CtuQsBj4C8lTU50V6O0bFARxRo3iJvHn2kDccCD+aGP9HjhvApGgJlCZz5cVa3Ev3ugN7F0RuxBZmrR5uu0Hn56yRwujyPSfGfZ7b84jDJEAKVCBhn0GpU1bRmy+B1BGqBs7MiIQQgAAEIQOAYBLQxrPmIN23Raz9aDx/9+e7evSv3Akt95TZddkplKZQ42xI4297w2epb27rYC6tNmPwhkEcA34I8bv9IZTn06R8J/vWvcezlhVt+avRmiUYcCHROQP4Bcmr2JidLMsur4MuXL3qRaM2zs5Q54WsIoMc19EgLga4I8DjrkE99fSCslGfPnoUjJN31NrGmaSWP9DINJ6QgASy/IEyygkA9Ajo/QDMCS/7ZZ73Izcid2mvezdTDApw4EIAABCBwbAI6N8jtH1VZTVJ0AoHnAK13h4w9tQ4iXeMIeGzah6wde8OHVGuzSrEX1gw1BUEgiQC+BUm45iMbX7keExtfuRjjr7ng0KE19EhbiYCW7TQDsRxqKgF0EungVSAn6ErykG0eAfSYx41UEOiQAI/zqBQN6u7cuTP+nF5oEU2ObtPwjBC9r3N5eRlIqCl06iAzkBu3pgSw/CkTQiDQMwHjPDrbt8BLaJyt9EwM2SAAAQhAAALFCWiZTp8Sm/1mkCZK4cnUIIwWq+VeUFwwMoRAJwTwpdhQEeyFbQifos9GAN+CAhpPXfY1roksSUb/tESG8F0Q0GfVdFyB5/I8K7n2VHSimrZe8CqY5bNtIHrclj+lQ6AgAR5nF6bWyPTxnbBfvAZy69+z0a72w4cP3aK968GxYHbNzovJzzwCWH4eN1JBYEMCOkXAsmMhJ7C8w5Y934KV0/YNQVE0BCAAAQhAoBIBdY7hTtb4ZQStpWs0XklIsu2NQHh+3Zu0s/IkfebgAPWdhbBVIHthW5GnXAiECeBbEOYTvxseUU3T69go78yoaZxwSFL/lNTzhcvlLgTWE9Bx08bTpIcD1nSi2vpCyaE4AfRYHCkZQmArAjzOU/JyaNOnQwPbV3KE18s6a9wL9KKP3OymRbshWm5bOWJ0c+PaI4Dle0D4CYG9EDDu93teApba6VVL9z0nneqMd5eFG3EgAAEIQOA8BF6/fh11CNAUJvrdt4GYlgflb30eemeuadLesDseOzM06j4SYC9sRMEFBLoigG/BWnUYvxY/FrP+ZMWLi4sxt+gF/XEUERGaEXj69Gn48OdREi0aLh2wNsbhYisC6HEr8pQLgeIEeJyXkEbPy9HpOxqP5bkXaPsqPJbTzFkfA8KxYEk768Ox/PUMyQECWxEw+hZokp7aRHvuCMaCtuJAuRCAAAQgAIHGBHS6m0bRlkLlxav3hSwxwwe5WXIgzi4IJO0N91mjpB2WwIsKfdauc6nC6yee8Ema8tLyEwIQSCKAb0ESrpnIxrOehpTqSte/h53UP+lAyBmhCYJAcwKyfG/BbkkELeRF/aCX0hJemwB6rE2Y/CHQjACPcwC1Vs2iIyhF0JBMjgKBfLxb2uhSzuFviw7H9kSdG7yc+WkngOXbWRETAh0S0FkCOlHAIphx6jFkpfcm3Q8dqnnX9xcspRAHAhCAAAQgcHgCWs3WuW5JPaN6Vct2sqZUckQ4PEAqmLQ33OcZzElSJe3dYB5RAkk8oys50eKIAAEIGAngW2AENR9NH0RIcoZaf2iB5EhqT5N6vvlKErpM4Bfnz+i9u5xZL3ecOv1SqlKaKhhP+MCxoBc7mJMDPc5RIQwCuyTA4xxQm0Z37o6UOqaldTENAuUooAMGoh4G8ioQcw3h3JynMuj4UI7tmWIpGILlF4RJVhDYioBxTh1ubz3hvcgcWjDwqTEx9MjzEwIQgAAEOiegqZD26lLPVJMvoNe3LlVT55umfm54KatjhB+y803ay+hzbzhpAyjJl+IYdlu1Fkn2w15YVV2QOQRcAv9xf3CdSsA4Thqy1WhMC5qpRUzjJ43nknq+aVmEQGA9Ae24GD+FoM9Xc2LBeuCVckCPlcCSLQTaE+BxDjPXhz/HCHo7Vh2Ttvy1z7TkJKfvIwxHEagX05/mvRry6YuSmtNqWUR/emtHccY8Zy90XIFGlUljvNl8CAwQwPIDcLgFgR0RUFOpllata1hmRdBehfElS29ej29BmC13IQABCEDgPAQ0r5GjQEZ9dVqY+lOvh53NR5Mp9dp5pcxmSGBvBIzfyBjE7nMvI2nHOmkvvDdldShP0jpJn/bTIVVEgsB6AvgW5DPUK2hLq8yzmWphejY8I1BdcnSResg2uuaSUTpJIGAnoPNFw4c/j1lpJybpCyNjQi4aEECPDSBTBATaEOBxDnPW9vM4dlLHNKyFaZ1L4TpRQC/Luodme1npVuCuF3n8qXUHDRG19DaGcFGDAJZfgyp5QmArAtqrsJxeoDbc4lugFt5dhZRXGdsbW2mWciEAAQhA4EgE5KWt+dE4vVqqmnph9ezqjpciEL53Akmf/EvaxW9Gxh0rRgtN2guP5kYEEWAvDDOAQIcE+CZCvlKSfAW0cFzqeHlJrLfijHL32R8bhSfaAQgYHQtUUzkWsIrXrcbRY7eqQTAIpBLgcQ4TczerdO12TFog0Cuw+tSo8VPf4YJ0V8O56+tr7XnjWBBltT4Clr+eITlAoB8CxnMF9CaA3geIiu29UmnMPJotESAAAQgcngBLjodX8foKGl8iUpfNOabrafecg/3ogqRd/GZVtjd39po2E/4ABbEXdgAlUoXjEcC3IF+n3hpEOKPXr1+HIyTdtben6o8t6ylJpRMZAkYCcjo2HrChfRrLS0XGcolWlgB6LMuT3CCwIQEe5zB88XHfqpn1IZCHgaJpZUFDO/t4zC1Xaw1Kqxzsh3W7ybnOIIDlZ0AjCQR6JiDHr9kmeipzdM4uBy/3yBm9EsCsZIqREAhAAAKzBPrcApwVlcCtCGj2ZHw3T1+mU6e8lZyUW5uA3dXbvotfW2Y3f3ehwA2fXuetEkzzIcQlYKfKXpjLjWsIVCWAb0Em3levXtnH0Gr+yq5QXFxc2OW2d372PIkJAQsB9+3PcHzjTCOcCXcrEUCPlcCSLQTaE+BxDjN336qRB0Dg5EZta+k8KjkH/Pz5UycZKOHz58813tOmlL6kMJaia4UoXG/BqqdTTMXXtxWU1j0RYYzPRSUCWH4lsGQLgQ0JGJ/rqG+BF4FDCzbUKUVDAAK7I9DnFuDuMB5e4BcvXhj3Be3bz4eHdrwKGm1AFTe+pdYYkX17xV7TxlXYdXHshe1afQh/VAL/OWrFqtZLJwEkbYWWPbRAVdN6tDoq9wWLQH21kM1nfgJ8uFWJgE4zMw689NZRYP+mknhFstWu0jjk1QZSwe+eFBGvSCbosQhGMoFADwR4nKNa0FGcYxz73FWjLP3xXYMRXW8XWH5vGkEeCBQhoIZXzlvR6YYihA+JwbegiDrIBAIQOCcB+ztX5+RDrUcCcsVWrx01GK2wyRFBr/ONCbk4DAGN3Ox10c5LV774kidqvWPtyr5fOmZ78gv2wk5uAFS/TwL4FuToRY4F9h5FkWvsm+qNCqNvwbj3mVNV0kAgl4C3ThfIxvjWUSCHrW5pF8qt5iF9C9wKhjmjxzAf7kJgcwI8zmEVaPPJjcBXEl0au77G8netPoSHQICADozR+cmBCMMtNQJLi7z6YIo7r5fHc1cL2dGqEQECEIDAtgQ4t2Bb/jsqXd2r3AsePnwYlfny8lKnFyTtQ0fzJEInBLSXYZya6T3JpcHbJnWJOrOOUhk/2jXG58JOgL0wOytiQqANAb6JkMxZH3/SQMeYTAvT8rg0Rk6KZn89zuiCkFQ6kSEQJqDHxOjUotf9mTOEYW54Fz1uCJ+iIVCWAI9zlKd7aIEi3759O5qECP0TwPL71xESQiCbgNGvV8273jabLcVb4OaDCLOUCIQABCCwRMC+37aUA+HnIaCtYmM/y5HyR7UKowGo+r21Lfa9FXsdj6rlevViL6weW3KGQB4BfAuSuSV9/Mn9cG9ySbEERlc49cdLiymxEirel0gaVupEB3vHUFEasi5NwNuhCWTfeM7gvpkUkIpbAwH0iCVA4DAEeJyjqtS7EW4cXsNyaez3Gsvfr+6QHAIWAsYFXM+HYMhZvkfuSrHOau7qDTlL9YkDAQich0Cfbq/GV0rOoyZqGiagT5Wptw3H0V0t3LFWHKW0xwjDB60skrsjNEv82nG8tYKl4vT6HIPJJThFwtkLK4KRTCBQigC+BWkk9c0n+9D59evXNb6GMEpsP4G8qovDKE/ShYTXQEF+D1rzrXS0Q5I8RC5LwD4KTHLWWS8ke0VJDNFjEi4iQ6BnAjzOUe14Azx80aLEdhEBy9+FmhASAtkEjL4F+kzhtAjP4cCY1TQfQiAAAQg0IKAtqwalJBWhV4Z6e7c4SX4ib0Lg+vraUq7WivXdIktM4uyLgHG4ZZ/Etam+UR5j7drIfMhS2As7pFqp1H4J4FuQoDu92WBvwtSdGA9pTJDgn1Hl7md859v+ztY/S6j4y13K2elsxDsNosOZXob+SlXK6NEpCY02nFGX2SQ7NbbZujQIRI8NIFMEBNoQ4HFO5Wwnlpoz8VsSsOuRAUlLvVAWBEoR0IxYXyGM5iZ3sQ8fPnjR3AmpbrEc7PEpNTH0suUnBCCQR6DDcwvso6y8KpPqkAT0Dp7exLNUTW8ieT2RJdXe43hVPsZSs6sUvV5oqZRGbtqFcRNueP3582fjiwf2baMNq7ProtkL27X6EP54BPAtSNDpw4cPjbG1wKGDnoyR10R7/vy5Jbnc67zRiSVVvTie8+nFxUWpsiwDlEpvrteb6e2uUhr/GUdd0vutW7dKad+SD74FFkpDHPRoZ0VMCHROgMc5qqDpMMn4akI0ZyJsSADL3xA+RUOgGQGjT8Dl5aUrkiak7oRFJ6w2npW4wtivdzcxtFeNmBCAQJiA5fEP51D8rnfoV/H8yfCoBPQmnvFg88a+v0vALU/f7paalyrbINy4Ad/Pe5LG06C1R7OLwWQDFVctgr2wqnjJHAJJBPAtsOLSp56Mu5IaczRbj9ZXfCwvaqiSxo7QimNdPO9QyoKDxXob/NMaewNHy1hzmoklZHeVctfpwhWsB222XG0d2WWbzeFUgXZW6PFUhkFl90iAxzlDa4KmFxQyEpKkHwJYfj+6QBII1CNgPCzQ87b3Di0wLnPXq4Ux591NDI31IhoEIBAl0PLxjwozRGi28mmUh2g7IqBe2LKOJP8VfZt483q1fPqaLTVvSNXoFdrPRobRy2Evg8kNVV+kaPbCimAkEwgUIYBvgQmjFiyMHYmy07FgLf3UjH2t96KGqdp1IukdMte7+c6dOzrQplRRlrGpfaE5LJWXT72x5u4q5Q2FAxil/cDd4reY+iYhRY9JuIgMgZ4J8DhHtTM7cvNcIaOZEKE3Alh+bxpBHghUImBcpB79CTQhdecFZSekleo4ZLu7iWFVGmQOgVMRsDz+LYHozQ23IW1ZNGUdgIAmX8aplvZrN3f4tjx93hJxto68fOotNWdLuD6hUfvaO9CAbX1xK3OQ+VneNZU9zy4prCyd5LME2AubxUIgBNoTwLcgzlyfAhqXIaKxr6+v9e2oaLSCEVScZTFFHeH0G5MFxbBn5fnxWYS3Z27Zq7YvNIfL9cYWlqLDGS7dteTcVaW8ofBSvdqHM/VNYo4ek3ARGQI9E+Bxtmhn2tvKr3TzlSyL5MRZIoDlL5EhHAIHI2A8HHXcxvBm92UnpFXZTruqaXFdTQyn4hECAQjkEbA8/i1HPl5DmlcpUp2ZgN7iM55i++TJk21BWZ4+Ot8kHWmrxUK1h3ZmHD0GKqi6qEaBCNwqS4C9sLI8yQ0C2QTwLYigU99gf+NfjgU6mCWSY4Xb6ucsTpTPnj2rUHhalnI59E6AKLuUc3FxERXIPTUhGjkQQQdUuHcLnr7gZqvr3VXKYo1DHVtOfVWi0bHR43/an+jxtKqn4scjwONs0ekspc1XsiySE2eJwKxOZyMzIJnFQiAE9kJAK4yWDwXqSR+87b2l6rIT0qrQdjcxrEqDzCFwKgKWx78lEK8hbVk0ZR2GwOvXry110Ztdxu8fWXLLiGN5+na31JzBoWwSywqtdmR0RErZcpNyU+neLsZscqMlz6YlMI8Ae2F53EgFgbIE8C0I8Xz8+HH/jgWqgE7dsXTJGo1dXV2FKlz/nndogV4xKXtkkMXtUbUsMjRxB47GcvMAGzPvp1L2M7u8sx/y+BhTaSWx+M6B65hs38AwCrx5NPS4uQoQAAKlCPA4W0jO9rbqpzZxG7UITJwoASw/iogIEDgMAW+auVQvze41I3YnBY8ePSo7IV0qukj4bFc1zbmfieFUNkIgAIE8Apa3WdwFirxSjKmMh4QbcyPaaQnINdDyUrj4yJdlwwVtOt8aJqo2zeLcua0bk2V4qVqwYlDDQsJ5shcW5sNdCLQhgG/BPGfNxtXJWXzThvRbnVgwSq9uzHIUpKXbHvMsfqHNXRep9mJfvXpVthTjgVrekQN5MriZWF6UyStFqXZXKeOwOxtIXsIa41F3XdK+gZEnf/tU6LE9c0qEQCUCPM4WsEtHFOh7OhplFdmnsYhBnIIEsPyCMMkKAp0T0FsBFk9fNeneNoZl1bifuu9uYtgPOiSBwAEIRNedmr284TWkB2BLFbYiYDwbX+JpQVtH4W4iJ51vJexv3ryJNmsap201E5e9RVeSNd9ULSrxIdswAfbCwny4C4EGBPAtmIEsX0j1De5b6TOR/n+QljC0x9yDh5r26aNdsrZCtezy/2Vv+r+GAt6qfY3ZiNzWLOvIWlRaWXmNMNx9ZcsBWdkl7q5SRoEHIG1cj92PcRhnBRZ9ua8FWFYzLXn2Ewc99qMLJMkm4DbU2ZkcICGPs0WJgd5BwwZ19G06LIuoxDESwPKNoA4TjTb/MKrMq4jRjd6d5mvmaHkVOE+eGqmMzdq+Zrs1QJEnBA5JILru1KYf1KEF41tDWgYJDKFHLbQRbCxOF+1LdEvnOomA5SDeQafeqnJSKWsi0/muoRdOK+1HV1O30rvl09J61zRcwSJ3adCWMLIXNpDBQpYshPDaBPAt8AnrG07qtIzPpPby5Rfcz3qEFhGiXbLmAJssjmutx6UqdJU+l6VjLX2lTn6vX20Zp1JD3pZCJ1IkBFjy76pSlunlUH/jLCIB1lxUd0Ro+Q6W0d/fNWmLU8ucaF2HocdU9bgmkZqW+FsRaK811y2pWa15nKOotWYUoKR+QeNDndupd2t0DpNc1uQ0qb9otoeJ0P5JKYIuoFMvfwYkHpCj/mxvyZu0+aXU1x7XGsmNvgVuEZaT/9z4PVzvbmJYClq31ohgpVTccz6dtOSWUY3GqLVJuvt8emUouggpeToB6JFp//DulENtsbWobrFtqU/egZVWkj3bmP6k850yKRKi+XV0Fqbl7vZnA6jE6DK7JJf8RTisz+S0DZrUFO2GDr8XZrGf01qIBQ5xsgmU9C1IGm20N+goI+24a1k5etzNmI8GFnLXVZIxZPMLCaNDFKJNqmYCkryltPIjczfjJWG0h84Wz53nLGXivq2yFCcc7g59tKlcezCxu0rZl/Zcwwgzz76rR3u0NwkmZUX9ANwPXiyVqy0l1wUh+g7BUj49h6PHVO1Y+sEOu7/UahJ/jwR4nC1ai1JSs69vdT98+PC3337Tp3D094v5T4M090+dkdbRdPCVDpTSGplGSlq/UIelEVqfLgs7bd+iOh0NgwHJiIKLkxA43oBE7apxc2JUsWWSNUbu5MIi8+5mu91ao0UwS/9Y3Hi6Fax4TRtkaNGgBXgDUS2nkI5LH5Xk0ZB1XAbRuopxo3dMUkkqsl1DwPIIrMnfktbu6qdFexmhJc+yceh8y/J0c9OM2F1jd2+N13phrOVGhspyX1EbxXAv5FllaZPdJFzXIKA1FvbCaoAlTwhYCJT0LehktG2pthdH759peVcDBXsV1IVs8va/J/n0p5ZULHMJLbs0cGcexBMo7zOWGjSo6Z8KXyREqox+G0IFrfF5FDp3vcbivrqyarurlFHgAYveAV3JJ5BcOzTuvsLwJY6oyiwbDJ7/QepSZkDmfm6hx1RdWBZNLHFSyyX+LAFjN9deI8YS7WOS2ep7gTzOHpDZn1odiDqfzSa0BEqh7p/MQGMJjdnU42iNTCMlrV9oLCpPNbksaJgklQ1nJHTiamCxW0scC6uCcbD8gjA7z4o2P1VBlge2h/2GpHq5w/5oQs0I6s1Jo6VnRzA2a/ua7XZrjRbBLHGy1b2U0FKoJc5S/qcKt4DqpzGMLmVY1gOz9auu1l3csxwJOZTlLqBll25PyJDAzkoxNUMJx49GCCe33E360LCMcE0fZ5FnGofOd8qkYIim4cNqbSDPZhsZmn1HF3jlDVN1KdvlQIPm0pi9PvleGBYyaxUENiLws9Bf1MVsWh+NzgsVnp+NdgejHYYnufatv3z5kl9kk5SW7/3o8IAGFZkahjrg2gymhXpK1E9tHmSL4U3nGmCUqLurlLf1PlWBG1KvNXAdTTT1HZRukS1qHt7aZTT+TiNYWI2qPLkejUtOaxqfnVrRVmJbms3BeuuZ7mzdvdZjfIK8C0WbTZ4dyONsQWc3G09fVX+q3dDwqc14Y5bSrts3LH9Wp8cLtD+8J2nzwypWe2JptYr3RGGpityNnuE3VlyNQ5ES22disfY1A87Gs91urdEomBaUGttAt4I15lCquLFNCFyoYSlV3Mp8LNqv1825qytqKIa6eC3GEkZJvrLu9uSWRnKQsx6rWWm3mgbOCjMEGgf5DXpM17qWrMgNH9f3ArUre8tiV3S+a5hH3QuEt/Yzq/xVimtp0+sG+xouRovhDULWhuNKpeveGrTT7oVhIZ5l8rMlgX+VKiza8k7bYj3zpUpPzUeDWvVYGTIrVWpZW8XXyC+6sKIIVQeI02FBs4m3ZVSqxjdDO95cbpxQZWSVmmR3lTKOM9Q4VDIM13PIKyL6dEQnKm4Oe1x4tZsfejSysr+3sWH3Z6zLMaIZ17nUBEWf97JA3NZjOjpyQ4pPDnmcLap0+w5XHT1ca+yqwVVxw4hi2Xv7huVHVXyACLT5SUrUqqilTVOHlZRtD5GNVVNz2oO02TLsbmIYqKlRZe2tcbqasfTUNO6XuxUsoOVub9lX5POWj2pUPNrfyUJqlOuOkN0mNCrP8OAoWg2pZvM0iiTBzjMNnAWlQOMgv8FnMMgLAAAgAElEQVSSl32OPDbFDaTyuNH5ekCK/4wapOyknqOSco5uFVVqYAMkadACcLxb59wLw0I8M+BnSwIFfAvU8lo617HvHy+UqmVVVZZEVS+VLW293qsSBwlsGZxVmiNNm7aWGld3Mlra0oU7HbKrwLOfllaxx0p5uJZ0ofCyswKt77hF60HwVnwsA1YviWsk3oJOVR8dt9ytrl2YASWeWY/G9nagJ4M8vM1sZatjuRaf5dGYq05QR5GGC/sep8RTT+olX/+TxznKUI2/Zfg02s8mF9qJCXRS0TomRThG+4blJyl9d5Fp85NUpofa3nCptUnKfPPIahsttdNcYHNR1wiwx4nhbH27tcYkwWoM2GZxKbBbwZYE7jlczUV0G8ltTzpxEI+2ctPVj/Va8Nb33Mmsd8sl5l236VAYEtjVrfbEPutxlW4vwhgzukDn2dL4UyP8qoJ58tP5ekBq/LQ8wjVaY+UZfRzajx4tNMbHQfLroa6hlGmem69rTUUaQozN2mH2wrCQJUsgvA2BfN8CdahqUl3H1bEts19oHF/pYR7wacytZ0zj1zVySkhl0kYfxUsRAUvdNRlQzFKlyzCm/bEGfAWLsIgqvUdNMXU/28uz5SLCUGVPgNkKdlUpKX1qDLNiK1C1s2g2GkcPrFvo0ujKjTMrkp6d2bK86UQq8Nk8Ow9EjwEFCc5sozdrVG6gDEw9YOOGMVCRw9zSXMLSVLq60LUaBOmxqjrUNFl6ZE8wDULKCsbjbDF1tfPRPsLT1CY/S/WbS0yO1L5h+Uta3ns4bX6SBvUgeA6ylrZLnde+psOW3jaJW5+RLaOd1HmKl2fV2W631pgnmJY7aj8m3QrW5wMSlkow18zgmm3eLNVCwodb74IPr1h5japKdwVTWWFh3LvD1KYSQIYErl7C13mPgIYQxXWX17K5RqVrmWjVzQUXptdRepIMP+l8XWIZ1zIztRWzbMfAVMhhMaJq1eKAlgjCmZS9S4OWzXPabY1m416o81LM7FK8hLODiqp7YViIpwJ+bkLgF5XqPle6fvPmzcePH8fAHz9+DNd63nShn9++fRvvlrpQG3379u1hGXe8yMhc4g1ySshR8ox8hiTqyTRyevz4cXYOnSR89erVy5cvw8IIvir79OnTcLTw3c+fP6t3v7m58aKpvb66uvICG/x88OCBa8yzJarWL168mL3lBerRePbs2Rg4DCzu3r07hrS52F2lvn//fnFxYWw3hinBrVu3smFKm5eXl25yjf/u37/vhgzXssknT55Mw90QjQPevn3rJp+agaq2RmC3uJ6vz6xHNaFDzzIoaOhcFDJ0iEbbDihXjYm6G/V9w/Rp6AoVXyFjKmMzNcY/8IVMUU/lqJGxr1eIdKG/MSQPgrSgP2lh4D+qQ7kpJKAI9YBa0RgLHcUYBJv2jGNM44UkUVs6COZKpeRqOdU1GPNRtDM/znZKUqjAjnq0J2wcU+Yqw3P7qSQBTtW+YflJttFJZNp8dT1Jbb77UI8t2DBo0ZB4DMnT79895H+7SCV3e0kVmpdhpVQfPnx4+PBhIHPNWDWkD0TYy63OJ4bdWqMrmHQ9PBfDYzIMJtcYgOaPejr0sAyZuM9vdMDWrWBrgGyVVs+4tDmWPrZ+g4rdW2OcpAtpVloedT0qemgbh6zU1NRbKNDaneZEAZmLNHRqTrVmMtJTcdMFNC2Zvn//PiDJ0q3hYRE6QRsBar6ztAbLkMAFNVANtCr12pPB+Af7lxij7nQtCQPz5dESvn79KuuVXWlksn6aPGarC0k12JWuB8G0GF78MaTzHdgOzd1wLXtzFVHkOtrKqWgZ0lKLYZRBnYWMxG3lpgn1oGnGXdaQaNCSGrSpUqIhssld74VhIbUtJGpCRDARmHo0aABqSnnoSBqLNPN5nKqgRohGbOP8NqA6xZGnlebVqTIolaDN5izvv9TcCsZfksoVVTYfLXH6XNR+LyEg0u4qJYuyO7PLCPOePhmhZ+QaaMryAySnanUNY7xWPhpKzmLPEzUgUs+3TqvHYbI02sMmFxnNcs+2tEY2OeduogIVKksISK6Ftq0EUwMbEGz21mkf51kaS4GiNNvyb6XoQLkyv6VahMPP1r5h+WF76PAubf70wQ+3+dP4DUI6HKWEG7fwBKHDByEgkqWf2mq228D2pkVYrHGaqk1IdGGkjRjTUqKCBSyw21uWR2OKomyIurCqfKJrLIKQLcPskGnWVKJiJFEN9HEMCaYkA7jC/eA0q1IhlkZYy2iliovmU6nHt7QwdL7rG0CZStSSFUGrwallyVCna8hTc8rL3CIMDdqUdqBBsyCdxtn1XhgW0sBCpjZDSCqBmW8iGDfbpgo+QIj6DI2VswffqfTbx7fvfKhBVy8bRqG7iqOYS6oXzw034Ee82hVeknAMH4YLs4Pg2dHG7JxqLLHBxR4rJZIj8OiF3cNAdih1SINensphVqGedixTAi/n8eepHAtGbifU49S6RhtodmEx5lFHx77QI98Mu1eQLCHA1t7Detmu/5k9Bzvh4xzQoHdrWG5Y00es12xSDnkjk3O2b1i+Z+09/6TNn7YD4TZ/Gr9BSIejlECnrDlCzzafIVu3E8MGtjctwmKN01RtQqI9dRsxpqVEBcswy82T9DCEUxdWm4N0N1WoF6JeI2ldTpsxs6t8Gj7NVmc2sieD/Wegj2NIMMUYwLXVIN/SCB/At0DPAp2va5AWvc82IJZAS0MnYaQRNVPhhld3FcfYammDrF69aNBc+xmuAw2axU6W4gQmBZ4MEmC9CantTepzl8TGQjzt6GclC1lSAeEWAvgW/NdQ9dirwzjJNqH6xST3EcHRrEw9tB5gJdS/uvbeDp8+7Qqp2gdbjNuNYxyISGxVTRUcaro0He2kLdtjpVLNTxoZRofqmNWtKrn+dKHprh5YqWlpvqRbrgGEr5cUPWvYY+BJWoxZdNKCCI8oLBe71uOSmVkqXiqOmM/q4oSBjLCnRrWmVzrb42x5ZNTjqMmacu4/JKnvG1Cctn3D8i3PQg9xaPOnLU+4zZ/GbxDS4ShFIi1VfGl7rAeDz5ahz4nhkgqqhlussaoAgcylprCKA2mr3ooKFha7z7t5c/yynNWFNYCjgatxOKfxrbZYtI6hJFpRGR4W/TsssKhtXFpgUf6Kv1QX9UoFuQX6OIYEU84BXEarmOa5MsTSCMsIV5ZiTx4w3SWTtofT+Y6KsOjdDnYaU49/UlMz3chQiP2hUFlVLUcVpEEbjWe8CDRoU5NICpF9Ji1iy1SmJtR4LwwLGQ1jvKhnIUnmRGSXwHl9C9RMDANrPasukZNcq1W1j4HGZ9h4IbAdUtWwoMhWQcbCfT2j2mmlZH6a09pHdUbDG6Kp+88YAiYNMlREhxZez8yWcj6PHivZapJhi/aSIs4Wzgh7ajnrR9jneZzDz0upXnWqo2YhqXtmJ2/fsPzwE9HDXdr8aesRbvOn8RuE9DlKEajZuvdg2DVkKNWFFZztzvKvHWixxtoyLOUf3cJfSlg7PCpYDYutnafm7LW5RfNvuWhQb31PbUL4sVpqbKN8ZiME+jiGBFNiAVxbDfLD1jI8+IfxLVB16HwHs7TofX2zr0YgafF2+shEQ/RMtWm6adCmugg0aOuNRznISuv1lcX3wrCQ9hZSxMzOlsnBfQs0ltKfHIsGbyP1QFpylYtumz5vF8akIV2RHffhgRfhNn1wNltpP3uSKVtS8uyi6yXcb6XKmp80qwyzOWtKELWNlUVky9Z5wsPrUc/+dEzTOIRua3wKGGFPba/gHOzwj/NoSNMLYZyydUMUQXzUWWQ/j0qoP9mw/pSPum9lqKGpprjKXOMxiy+8K9LstXKe1m4phPZtIHNmy1+yjU7C9bDM2nmDQD0dAQj20zWLixpu84sXZ8lQLVuA1Va31BhOhdd0dSt52pTb1cRwyr9BiMUaG4gxW0R0C382VYPAqGBtrLdsKdGpfQOw6sLKViqcm4xffVORweQAx7hTEh1CJ6EO9HEMCaYkA7i2GuRbGmENvKd1qRSSNDMKP2KBu3S+Fr0HACbdUlmaQZdt5JWb8mxZCxq06SMfaNCSLCQauezcv9JeGBayoYVETYgII4FfdDVVFSFnI/D9+3c1rB///vvx40dq9dX6P3nyRBOPW7dupabdJP7nz59V3/fv33/79s0igAblL1++fPHihSXyVnF2XakPHz4M5ndzc5MKUNqR+WlB5O7du6lpp/G/fv369u1biSHbGMxD+V9cXMi8ZedFipgWepgQ9GhXpVrd2ciazMyGY3uzWAisR+BUj7M6UPUjQ5s/RapeQAu1T58+nd6qFCJ5tAqmnkg945JUgaIl8FILE0hV8NZS6bto305l+QWVTlYQ6JPAgwcP1JCOsql5VKO6lxnrKHbGxa4nhhn1JQkE2hDYywhnaAHU+mWsroikvBO09KHNEuMM9PHjx1pbs6hAjfDt27eHf1XK+FPXY/gZmmgLK+LskQCdb2Otaf12WEnWvxl7GWqCtNI7/Bmbu8YVpLiqBNSnn2ovrCpMMj8tAXwLTqv6xYqrb9YMRIvaWnnRn7pnrQUPnbT6XSXToF9Df/n06V/tud6/f38xr+5vDAMRVXPYSx5rKsFVWdVO1dQ4Q8tS3VflfwLuvVIajksjsxY46GWYeepfqUYKYgj4P933dIUee9IGskBgFYFjP85v3rx59uzZEiA5rr169WrpboPwYcarFVt3eyxa7uZiRyXcRYRjW/4uVICQEFhJQE2otseGFWdNHPRG2tkmDnufGK40AJJDAAIazIxLK+P6nrCM+3DjBv/wQkXGAot8C9TMDs4Bw1rNmKf7E6cBrPE8BOh82+tazJf2MiSM2yipXRpW+882JmyvlB2VGLAfGY8qcqS9sB3pBVH7J4BvQf86QkIIQAACEIAABCAAgfIEwo4FcmPXamn5UrNy1HRXx+pcXl4aU+sMPZZLjKyIBgEIQAACEIAABCAAAQhAAAIQgAAEIAABCBgJ/NsYj2gQgAAEIAABCEAAAhA4DIGwY4He8erHsUDM5SigExR0wJJOqbWowO6FYMmNOBCAAAQgAAEIQAACEIAABCAAAQhAAAIQgAAERIBzCzADCEAAAhCAAAQgAIFzEdAJsToLcanO19fXPX8O6erq6smTJ0vCj+E/f/4cr7mAAAQgAAEIQAACEIAABCAAAQhAAAIQgAAEILCeAOcWrGdIDhCAAAQgAAEIQAACeyIQ2Jv/888/e3YsEGUdqKBjFaK4dTBDNA4RIAABCEAAAhCAAAQgAAEIQAACEIAABCAAAQjYCeBbYGdFTAhAAAIQgAAEIACB3RN4+vTpt2/fZqtx586dFy9ezN7qKvD+/fvv3r0Li/T+/ftwBO5CAAIQgAAEIAABCEAAAhCAAAQgAAEIQAACEEgiwDcRknARGQIQgAAEIAABCEBgxwS+f/9++/btpQp0/jUET2y5QVxeXnqB7k8+i+DS4BoCEIAABCAAAQhAAAIQgAAEIAABCEAAAhBYSYBzC1YCJDkEIAABCEAAAhCAwG4IvHz5cknWe/fudf41BE/yQF2GmB8+fPCS8BMCEIAABCAAAQhAAAIQgAAEIAABCEAAAhCAQDYBfAuy0ZEQAhCAAAQgAAEIQGBnBN6+fbsk8ZMnT5Zu9Rl+69at58+fB2S7ubkJ3OUWBCAAAQhAAAIQgAAEIAABCEAAAhCAAAQgAIEkAvgWJOEiMgQgAAEIQAACEIDAXgmE3+N/9OjR7ioW9of49OnT7mqEwBCAAAQgAAEIQAACEIAABCAAAQhAAAIQgEC3BPAt6FY1CAYBCEAAAhCAAAQgUJLAx48fl7L79ddf7969u3S32/D79+9L8iXxvn37tnSLcAhAAAIQgAAEIAABCEAAAhCAAAQgAAEIQAACqQTwLUglRnwIQAACEIAABCAAgV0SCHwj4M6dO7us0r/+dXFxsST5jx8/lm4RDgEIQAACEIAABCAAAQhAAAIQgAAEIAABCEAglQC+BanEiA8BCEAAAhCAAAQgsEsCf/3115Lct2/fXrrVeXjg3IJAfTuvFOJBAAIQgAAEIAABCEAAAhCAAAQgAAEIQAACHRLAt6BDpSASBCAAAQhAAAIQgEB5AoH3+Pd7bsF+vSLKK5gcIQABCEAAAhCAAAQgAAEIQAACEIAABCAAgZoE8C2oSZe8IQABCEAAAhCAAAT2QOCQr/jjdrAH00NGCEAAAhCAAAQgAAEIQAACEIAABCAAAQjshgC+BbtRFYJCAAIQgAAEIAABCKwhEDic4Nu3b2ty3jBtQPLA5xI2FJiiIQABCEAAAhCAAAQgAAEIQAACEIAABCAAgZ0SwLdgp4pDbAhAAAIQgAAEIACBNAL37t1bSnBzc7N0q/PwT58+LUn4+++/L90iHAIQgAAEIAABCEAAAhCAAAQgAAEIQAACEIBAKgF8C1KJER8CEIAABCAAAQhAYJcEwnvtV1dXu6vV58+ff/z4sSR2uL5LqQiHAAQgAAEIQAACEIAABCAAAQhAAAIQgAAEIDBLAN+CWSwEQgACEIAABCAAAQgcjcCDBw8CVXr79m3gbp+3wjKH69tnjZAKAhCAAAQgAAEIQAACEIAABCAAAQhAAAIQ6JYAvgXdqgbBIAABCEAAAhCAAAQKE/jjjz+Wcvz48aOOAVi622H49+/fA74FgZp2WBdEggAEIAABCEAAAhCAAAQgAAEIQAACEIAABPon8MvPnz/7lxIJIQABCEAAAhCAAAQgsJ7A169ff/vtt6V87t27tyP3gsePH79//36pLl++fLl79+7SXcIhAAEIQAACEIAABCAAAQhAAAIQgAAEIAABCKQS4NyCVGLEhwAEIAABCEAAAhDYKwFttz9//nxJ+pubm1evXi3d7Sr86uoq4FigQwtwLOhKXwgDAQhAAAIQgAAEIAABCEAAAhCAAAQgAIEDEODcggMokSpAAAIQgAAEIAABCCQQuHXr1o8fP5YSXF9fP3jwYOluD+Hh0xd+/fVXfS6hBzmRAQIQgAAEIAABCEAAAhCAAAQgAAEIQAACEDgSAc4tOJI2qQsEIAABCEAAAhCAQJzAx48fA5EePnzY85cR5DdwcXERkD9cu0BCbkEAAhCAAAQgAAEIQAACEIAABCAAAQhAAAIQCBDAtyAAh1sQgAAEIAABCEAAAgckcP/+/Xfv3gUqps17fXQgEGGrW3J6uHPnTuDQhdevX6t2W4lHuRCAAAQgAAEIQAACEIAABCAAAQhAAAIQgMCBCeBbcGDlUjUIQAACEIAABCAAgXkCjx8/1jb8/L2/Q588efLixYtAhPa33rx5I6eHgGPBn3/++fTp0/aCUSIEIAABCEAAAhCAAAQgAAEIQAACEIAABCBwBgK//Pz58wz1pI4QgAAEIAABCEAAAhDwCOhwAvkQeIHuz99//10nHNy6dcsN3ORaTgNv374NFC1XCRwLAny4BQEIQAACEIAABCAAAQhAAAIQgAAEIAABCKwkwLkFKwGSHAIQgAAEIAABCEBgrwR0esGnT59+/fXXpQp8/Pjx9u3br169WorQIFwOEHfv3g04Fkj+6+trHAsa6IIiIAABCEAAAhCAAAQgAAEIQAACEIAABCBwZgKcW3Bm7VN3CEAAAhCAAAQgAIF/ff/+XacXyI0gwEL79+2/OPDhw4dnz559+/YtINi9e/ckeQ8nKwSE5BYEIAABCEAAAhCAAAQgAAEIQAACEIAABCBwAAKcW3AAJVIFCEAAAhCAAAQgAIF8AtqY1y6+vn0QOMDgx48f2ubX+QE6w0C+CPmF2VLqrIL79+8/fPgw7Fig7yB8/vwZxwIbVGJBAAIQgAAEIAABCEAAAhCAAAQgAAEIQAACqwhwbsEqfCSGAAQgAAEIQAACEDgMATkNvHz5MvD1gbGmv//++x9//KFPKowhRS7kUiAXh/fv30dze/TokeTEqyAKiggQgAAEIAABCEAAAhCAAAQgAAEIQAACEIBAKQL4FpQiST4QgAAEIAABCEAAAkcgYPcwUG3lZKCvElxcXOhfnWqQWn+V9enTp5ubG33XQH+W5PIq0NcZMsqyZE4cCEAAAhCAAAQgAAEIQAACEIAABCAAAQhAAAJLBPAtWCJDOAQgAAEIQAACEIDAeQlo119b+DobQF9DMFLQJxXkZHDnzh1d3L592/33r7/+Uj7uv/rYgbwKkjLXSQn6w6vAqA6iQQACEIAABCAAAQhAAAIQgAAEIAABCEAAAmUJ4FtQlie5QQACEIAABCAAAQgcisCHDx/0kQJ9qsDuB1Cw/nJQ0NEIT548Kf79hYJCkhUEIAABCEAAAhCAAAQgAAEIQAACEIAABCBwBgL4FpxBy9QRAhCAAAQgAAEIQGAtgc+fP8vDQH4GOnJgbV6x9Dr8QN8+kEvB/fv3Y3G5DwEIQAACEIAABCAAAQhAAAIQgAAEIAABCECgBQF8C1pQpgwIQAACEIAABCAAgcMQ+Pr1683Njb5oMPxb5DyD4XsK9+7d01cVdFDBrVu3DoOLikAAAhCAAAQgAAEIQAACEIAABCAAAQhAAALHIIBvwTH0SC0gAAEIQAACEIAABDYjoCMN5Gqg8wz0J1cD/fvXX39JGtftQN4Dt2/f9v7V+QRyJuBwgs00R8EQgAAEIAABCEAAAhCAAAQgAAEIQAACEICAmQC+BWZURIQABCAAAQhAAAIQgAAEIAABCEAAAhCAAAQgAAEIQAACEIAABCAAAQicksC/T1lrKg0B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e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e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VJIRvAAACAASURBVO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v+PvbdH+xrX8rW79ruTzgqGUDCCgvCEG7LuCBhCwQiA8ITACKDSkxWMABhCwQiAtDOqZlDvr8vX5VbL8vKyLcmSfT/Bc+kvy9LSvZalpQ/LEIAABCAAAQhAAAIQgAAEIAABCEAAAhCAgJcAewu8pEgHAQhAAAIQgAAEIAABCEAAAhCAAAQgAAEIQAACEIAABCAAAQhAAAIQuCYB9hZcU+/UGgIQgAAEIAABCEAAAhCAAAQgAAEIQAACEIAABCAAAQhAAAIQgAAEIOAlwN4CL6nTpHv27NmNGzfu3LlzmhpREQhAAALnIPD169dbt26piX7z5s05akQtIACBOgTw7upwphQIQAACEIAABE5JgIFYabXirJYmTP4QgAAEIAABCFyKwOHuK3sLLmRvnz590qrVq1ev/vzzz8+fP799+/ZClaeqEIAABJon8Ouvv3779k1N9JMnT7QDTC5C8yIjIAQgcDABvLuDFUDxEIAABCAAAQj0T4CBWDkd4qyWY0vOEIAABCAAAQhclsDh7it7C65iey9fvrx7965WrcYK//zzz2OYAAQgAAEIHE7gp59+GmXQDrDbt29/+PBhjCEAAQhAICKAdxcB4ScEIAABCEAAAhDYQICB2AZonltwVj2USAMBCEAAAhCAAATWEjjcff3//u///b9rhSZ9dwQeP34shz4U+/Xr1/fu3QtjCEMAAhCAwLEEtAPsv/7rv/RixyjG//t//+/f//3f/8//+T9jDAEIQAACAwG8OywBAhCAAAQgAAEIZCHAQCwLxigTnNUICD8hAAEIQAACEIBALgKHu6/sLcilykbz+eOPP/7zP/8z+vyBNhbIxW9UYsSCAAQgcGEC//Ef/xFtL/j48aNiFH9hKlQdAhD4XwTw7v4XDn5AAAIQgAAEIACB3QQYiO1G+D8Z4Kz+DwtCEIAABCAAAQhAoAyBY93XH/76668y9SLX4wnIm4++gyCZnj59Gp1hcLygSAABCEAAAgEBbf/SN5OCiH/717/+xfcRQiCEIXBZAnh3l1U9FYcABCAAAQhAoDQBBmL7CeOs7mdIDhCAAAQgAAEIQMBJ4Cj3lb0FTgX1lyzpzf/yyy9v3rzprzJIDAEIQOBiBB4+fPju3buw0mwvCGkQhsA1CeDdXVPv1BoCEIAABCAAgWoEGIjtQY2zuoce90IAAhCAAAQgAIENBA5xX9lbsEFTHdyS9OYfPHgQfRyhg5ogIgQgAIGrErh3754+iBDWnu0FIQ3CELgaAby7q2mc+kIAAhCAAAQgcAgBBmLbsOOsbuPGXRCAAAQgAAEIQGAngfru67X2Fnz69EnrNL///vvnz5+/f//+559/SmE//vjjT3//ac1Gf7du3dqpxcNvT3rzqhrnaR+uGgSAAAQgsIrAnTt31GGFt9CYhzQIQ+A6BPDurqNragoBCEAAAhCAwOEEGIitVQHO6lpipIcABCAAAQhAAAIZCVR2Xy+xt0AOrj5crb9v374tqkrbDPThAP3duHFjMXGDCZLevCr19evXBqVFJAhAAAIQMAgkm3S2FxjEuASBUxJINgV4d6fUNZWCAAQgAAEIQKAFAknvi4HYnGqSuHBW53ARDwEIQAACEIAABLITSPpj5dzXk+8tEM3nz59rV8EGPb148eLZs2cbbjz2lunmFB3MoKMaTnAew7FgKR0CEIDAIQS0M+z27dtR0doA9+bNmyiSnxCAwFkJ4N2dVbPUCwIQgAAEIACBZgkwEPOrBmfVz4qUEIAABCAAAQhAoBCBmu7rPwrVoYVste6iTbLbNhZIfm1K0Hp8X6/7P3z4MDo9WxX57bff2FjQgkEiAwQgAIENBNSAv3//PrpRXdvLly+jSH5CAAKnJIB3d0q1UikIQAACEIAABBonwEDMqSCcVScokkEAAhCAAAQgAIGiBGq6r6fdWyDX9smTJ3/++edUVdpw8Pr16y9fvnz/+08Brb4/ffpU7/dHifUNhbt373769CmKb/OnTll49+5dJJtOX7h3714UyU8IQAACEOiIgJpxNeaRwNoA9/bt2yiSnxCAwMkI4N2dTKFUBwIQgAAEIACBjggwEFtUFs7qIiISQAACEIAABCAAgWoEqrmvJ/wmgr6DoG9ITF/fl/K0e0DLM48fP55TpLYRaLXm48ePUQLtP2j81X8d0qC9FJHYDx48YOUpYsJPCEAAAp0S0J656QYyHWnABrJOFYrYEFgkgHe3iIgEEIAABCAAAQhAoDQBBmJzhHFW58gQDwEIQAACEIAABA4kUMF9PdveAn3C4P79+zpvYKo2bSz4/fffPVsEtB7/6NGjMIeff/655dMLPnz4oFqHAius4xn6+qBDJD8/IQABCEAgJKCdc2rYo/N41LWpy7tx40aYkjAEIHACAnh3J1AiVYAABCAAAQhA4AQEGIgllYizmsRCJAQgAAEIQAACEDicQAX39WzfRNi/sUB7CPSpBJ18EKpfpyBoN24Y005YVhLthBhk04ce2hESSSAAAQhAYCcBbSCYHqujrQZRh7WzFG6HAARaIIB314IWkAECEIAABCAAAQiIAAOxqRngrE6ZEAMBCEAAAhCAAAQaIVDBfT3V3gKd85A8sUDq/PXXXxdPLHj58qWI3717Vx8XmK7fvHr1qhGziMTQqlL0GqsSPH369M6dO1FKfkIAAhCAQNcE1LCreY+qoN1v+shlFMlPCECgawJ4d12rD+EhAAEIQAACEDgZAQZikUJxViMg/IQABCBwLAEdX625QfVWWt764YcftBCmz4JzpvWxSqF0CBxLoLT7ep5vImhnwPPnz5Paksuro7qSl4ZInVWgV//n9iWMN+qTCtLH+LOFgPqM6aaHxr/g0AI3ZIAABCDQLwH1RNpPEMmvs2q0wS6K5CcEINAjAby7HrWGzBCAAAQgAAEInJ4AA7FBxTirpzd1KggBCHREQAfJ/PLLL+/evUvKrDeUtGqWvEQkBCBwBQLl3NeT7C1IfuVrtAx7T4B975iJAi9evJADHcYcG56T/MuXL4uHNBwrOaVDAAIQgMBmAtp3fPv27entNP5TJsRAoDsCeHfdqQyBIQABCEAAAhC4CAEGYlI0zupFrJ1qQgACXRDQG7PJg2RC4Vtb0gplIwwBCJQmUM59Pck3EfQVgzkd/Pjjj8ZhAyJ7//79uXuj+MWDDaL0RX/OfdtMvQUbC4qSJ3MIQAACxxJQIz/9MoJE8ndnx8pP6RCAwBwBvLs5MsRDAAIQgAAEIACBwwkwEMNZPdwIEQACEIDASEAbC/R17+nHsscEQ0BHfav1jiL5CQEIXIRAOff1DHsL3rx5Y6z662MHhpUYmxKmdxmlTBOXjkluSfvpp5+aOlmhNATyhwAEIHBNAjrQTA1+VHd1UnQBERN+QqAvAnh3fekLaSEAAQhAAAIQuBqBiw/EcFavZvDUFwIQaJaAtguoTXaK9+uvvzpTkgwCEDgfgULua/d7C9SMau+Voe8HDx7MXdXero8fP85dncbrCIRp5CEx2k4x/di2JHn9+vUh8lAoBCAAAQhUJpBs8F+9eqWurbIkFAcBCGQhgHeXBSOZQAACEIAABCAAgaIELjsQw1ktaldkDgEIQGAVAa2ILZ5YMGa4aglsvIsABCBwGgIl3Nfu9xboEwB2M3rv3r05C1i7Y2v6kuhczkXjtZ0iedyCdlEYlS0qEplDAAIQgEBlAmrwkzuUf/nll8qSUBwEILCfAN7dfobkAAEIQAACEIAABCoQuOZADGe1gmlRBAQgAAEnAbXJqxa2vn//7syZZBCAwCkJlHBf+95boGZU72gayv7555+Nq7///rtxdXpJH7CZRtaPmVs3WtWj1BebEiEAAQhAIC+B5JZDnWqjk47yFkRuEIBAaQJ4d6UJkz8EIAABCEAAAhDIReCCAzGc1VzGQz4QgAAE9hP47bffVmVy8+bNVelJDAEInI9Adve1770Fi6vp9m6A5GcFDKNJviFqpC9x6cOHD+/evZvmrPMbbty4MY0nBgIQgAAEzkrg1q1bySkeHYz29evXs9aaekHgfATw7s6nU2oEAQhAAAIQgMCJCVxtIIazemJjpmoQgECPBNZ+46CR07h7RI3MEDgNgezu6w9//fVXv3SE49u3b4b82sP18OHDuQQ//PDD3KVpvDYWyJmexleO0QaC6TcgfvzxRx3hUFkSioMABCAAgcMJqPFP7j7WsT2fPn06XDwEgAAEPATw7jyUSAMBCEAAAhCAAATaIXCpgRjOajuGhyQQgAAEREDHm6/aXqDTu+/cuQM6CEDg4gTyuq8dn1ugVRN7Y4EMJeNJAzoY4HDLe/z48XRjgaTSK6qHy4YAEIAABCBQn4BmeZLdkw7mefPmTX15KBECEFhLAO9uLTHSQwACEIAABCAAgcMJXGcghrN6uLEhAAQgAIGIgF40jWKMnzq0gI0FBh8uQeA6BPK6rx2fWyDv1v4mwuLb/DrSIPl9gakxPX369PDPV2svRfITD4vVnFaHGAhAAAIQOA2BuS2H9A6nUTEVOTEBvLsTK5eqQQACEIAABCBwbgJXGIjhrJ7bhqkdBCDQKQEtVPnfNeXQgk61jNgQKEEgo/va8bkF+t6BDXfx0AJnE6x8Dt9YoJrOSZt8Y9Umw1UIQAACEDgNAW051Aa4aXV0zs2zZ8+m8cRAAALtEMC7a0cXSAIBCEAAAhCAAARWEbjCQAxndZVJkBgCEIBAHQIPHjxwFqSVIw4tcLIiGQSuQCCj+9rruQVv37599OiRrWw1nYvLKkrw6tUrI59ffvmlhWOl2Sls6IhLEIAABC5OYG7LobB8//5dTsPF+VB9CLRJAO+uTb0gFQQgAAEIQAACEHASOPdADGfVaQYkgwAEIFCfwOKR3hKphaO465OhRAhAwCaQy33t9dyCjx8/2oB09eeff15MowMJdP5B8hM1+hTN+/fvW9hYoFpoi0OyLnM7iJOJiYQABCAAgVMSmNtyqMrSTZxS41TqHATw7s6hR2rhJ6ARrKbAbv39p4B++u8lJQQgAAEIQKBBAuceiOGsNmhyiJSFAE5pFoxkciwBLVoZh3ZrtUtrXi0cxX0sJUqHAASmBHK5r72eW6ApqW/fvk25hDGrXtbUQQj69ozyvHnzpnYVqGlu57iYDx8+3L9/P6zaGP7rr7/GMAEIQAACELgsAWPL4ZcvX9RpXpYMFYdAmwTw7trUC1IVJRCN4LQRXC9EFi2RzCEAAQhAAAKlCZx1IIazWtpyyP9AAjilB8Kn6LwEtMNAZ3KHy2TaVaCdYXrRiENM86ImNwiciUAW97XLvQVGzUcFa3/A169fx59dB7TL4fPnz9MqcKzNlAkxEIAABC5L4OHDh+/evZtWX59h0/65aTwxEIDAgQTw7g6ET9GHEEguUWhvdzv7uQ/BQqEQgAAEIHACAqcciOGsnsAyqUKSAE5pEguRXRPQKtiwvUArYrxc1LUqER4C1Qjsd1+7/CZCrg8iVNPTnoK0IJTcWKA8Oel6D1juhQAEIHAyAnOdgjYc8GLoyXRNdXongHfXuwaRfwOB5IhGews2ZMUtEIAABCAAgaYInG8ghrPalIEhTF4COKV5eZJbCwS0n+De339sLGhBHcgAgS4I7HdfT7u34O7du12ocFHIOR3rPVROtlmkRwIIQAAC1yGgN0u0QzlZ37muJJmYSAhAoDSBuUcS7640efI/kEByG0FybvdAISkaAhCAAAQgsIHA+QZiOKsbzIBbeiGAU9qLppATAhCAAATKEdjvvp52b4G+31mOe7WctVM4/F5OWK4+nBP+JAwBCEAAAhDQt3KSEHTez2m+E5SsIJEQ6IgA3l1HykJUCEAAAhCAAAQg4CFwpoEYzqpH46SBAAQgAAEIQAACXRPY6b72t7fgjz/+mFtuDxV5jnMLXrx4EVZqDOvNVJ1zM/4kAAEIQAACEBCBx48fz3F49erV3CXiIQCBmgTw7mrSpqzGCXz//r1xCREPAhCAAAQg4CFwpoEYzqpH46Q5GQGc0pMplOpAAAIQgMAigZ3ua397C5InF0WYtPR+gu8F6PPYc8eEcmhBpHF+QgACEIDAQEBnqidR/Prrr9qcl7xEJAQgUI0A3l011BQEAQhAAAIQgAAEahI4x0AMZ7WmzVAWBCAAAQhAAAIQOJDAHve1v70Fc8vtoQLO8UGEuZ3Cqil7C0J1E4YABCAAgZGA0UFoe8GYjAAEIHAIAby7Q7BTKAQgAAEIQAACEChN4BwDMZzV0nZC/hCAAAQgAAEIQKARAnvc1/72FjjPLWhEN5vF0Nul7969S97+r3/96wSnMiSrRiQEIAABCOwkoC/m/Pjjj8lMjHmiZHoiIQCBvATw7vLyJDcIQAACEIAABCDQDoETDMRwVtsxJySBAAQgAAEIQAACpQnscV/721vgObfg7t27paGXzt94u9TYS1JaKvKHAAQgAIH2Ccx1E3/++efbt2/blx8JIXBWAnh3Z9Us9YIABCAAAQhAAAIi0PtADGcVM4YABCAAAQhAAAKXIrDZfe1vb8G3b98WVXuCbyIYb5c+fPhwkQAJIAABCEDgsgQePXo0V3ejc5m7hXgIQCAXAeMBxLvLBZl8IAABCEAAAhCAwFEEeh+I4aweZTmUCwEIQAACEIAABA4hsNl97WxvwYcPHzx8b9265UnWbBpVU2+XJsXTBxGS8URCAAIQgAAEBgJ37tyZ+yyCzv75+vUroCAAgfoE8O7qM6dECEAAAhCAAAQgUJNA1wMxnNWapkJZEIAABCAAAQhAoAUCm93XzvYWeD6IcIJDC169ejVnVXMnVMylJx4CEIAABC5IwNhyaBx0eUFQVBkC1Qjg3VVDTUEQgAAEIAABCEDgKAL9DsRwVo+yGcqFAAQgAAEIQAACBxLY5r52trfg999/X0R89+7dxTQtJ/jjjz8+fvw4JyFH5s6RIR4CEIAABEYCDx48GMNR4N27d1EMPyEAgdIE8O5KEyZ/CEAAAhCAAAQg0AKBTgdiOKstGA8yQAACEIAABCAAgfoEtrmvne0tuMK5Bb/99tuc9fBBhDkyxEMAAhCAQEjg3r174c8w/O3bt0+fPoUxhCEAgdIE8O5KEyZ/CEAAAhCAAAQg0AKBTgdiOKstGA8yQAACEIAABCAAgfoEtrmvne0t0IrIItnezy0w3ihlb8Gi9kkAAQhAAAIDAWPLIZ9FwEggUJkA3l1l4BQHAQhAAAIQgAAEjiLQ40AMZ/Uoa6FcCEAAAhCAAAQgcDiBDe5rT3sLnO9Z3rlz53BNbBbAPoXMUPDmErkRAhCAAAROScDYjma8lXJKFFQKAscSwLs7lj+lQwACEIAABCAAgZoEuhuI4azWNA/KggAEIAABCEAAAq0R2OC+9rS34Pfff18k/tNPPy2maTmBsd7z448/3rp1q2XhkQ0CEIAABNoh8OjRozlh/vzzzw8fPsxdJR4CEMhLAO8uL09ygwAEIAABCEAAAi0T6G4ghrPasjkhGwQgAAEIQAACEChNYIP72tPegs+fPy8S/PnnnxfTtJzAOKfa0G7LNUI2CEAAAhA4hMCNGzeM/XbGoZeHSEuhEDgxAby7EyuXqkEAAhCAAAQgAIGIQHcDMZzVSIP8hAAEIAABCEAAApcisMF97WlvwcePHxfVeffu3cU0zSbQKWTG/gnjVIpma4RgEIAABCBwIAGj4zDeTTlQYIqGwPkI4N2dT6fUCAIQgAAEIAABCNgEOhqI4azaquQqBCAAAQhAAAIQuAKBte5rT3sLvn37tqjCrs8tsFd6DNUuYiEBBCAAAQhckIDRceizCJ8+fbogE6oMgcoE8O4qA6c4CEAAAhCAAAQgcDiBjgZiOKuHWwsCQAACEIAABCAAgcMJrHVfu9lb4FwCMc5/Plw3iwIYBzOoXjqVYjEHEkAAAhCAAARGAoZPoDRGpzPmQAACENhJwHjQ8O52suV2CEAAAhCAAAQg0CaBjgZiOKttmhBSQQACEIAABCAAgZoE1rqv3ewt+P333z0cb9265UnWZhrDoe/6PIY2aSMVBCAAgdMTsD+VZHQ6pydDBSFQjYDxoOHdVdMCBUEAAhCAAAQgAIGaBDoaiOGs1jQMyoIABCAAAQhAAAJtEljrvnazt+Dz58+LxLueotXBDDqheq6O9p6RubuIhwAEIACBixMwekZjFuni0Kg+BHIRwLvLRZJ8IAABCEAAAhCAQF8EuhiI4az2ZVRICwEIQAACEIAABMoRWOW+drO3wHNuwd27d8thLZ2zvcbD3oLS/MkfAhCAwCkJ2N3Hhw8fTllrKgWBRgjg3TWiCMSAAAQgAAEIQAAClQl0MRDDWa1sFRQHAQhAAAIQgAAEmiWwyn39Z7PViAQ7/bkFtkPf9bceIlVGP79+/aq66+/bt286ueH79+/D+Q0//vijNovoU8TaLPPo0SOdyBHduPOnVtTevXunQlXiULRKVJ5joXqQTox9J71yt8sepJfBHgZjkF5kBjdv3nzw4AFKKUf+HDn/8ccffzcnH7UdbXiuVS/Zj/5kPL/88kv2liTk9vbtWxWhFkz/37x5E146MGzvuhOue/fuHSgeRUPg3AT0iBkVPLGbgXdn6J1LEDgBATyutUoUMXmnmtPQ/2HMO3qqGuxopDP8l8uqwW/vQx6jsuI21vQclZ2zhBGCFD0qXYnHuY5B6f89Svl7nCKPveg4ZU7OuXhG5XNkVsV3MRA7sbOKGa8yVxJD4GQE6IgrK1Qzor/99pvcHv3J2xn9Pbm1+rtz505ReaRulS5PexBgXF1SoXK0RmFO4GaHGJl1CWlsDst4WEoI6a1zX//q4U+DsbCGc2El66E2aRnnKqV4NXzpe3qO/fLly9OnT9W4GxUPL6kneP369f4aq1wt+znLVTIl1i37yyWHRQLSr0cvehzev3+/mBsJrkZA7b92n4SNRjKsJ1ouZgk4aijCEptqN0LBorCa1hI0yBMCEBgIRE9c+BPvTjTw7i71pCS7aUVeCsIJKovHtUqJGrb4x55hH6Gw5mE1SbqquGMTD5VVwx5VZPGnxoBqCs4xxJPKpPENEERJd7Uw+cCoPO9zZNi/NJ63rG25GRL266xixtuM4Tp34ZSeWNfn6Ig9jkQ70+Na3zG6kuGSnL0XL15kN7xtzufgefa7jKgJZ9bUstgSA9s5jMYTHbmv/zaXRdH4oaFXX66/v3cvLfxTc2lUaby0kMv/vjyUrsGbmrZCS01+hmoKx1pMAxLSn1X7KfXcShXTajpj1HpurqOnt0uKIYH77XI246p2oxoEz66CUDVqEw5fu5XYMgxJrj/JU8JJqqaCrguSJaxqUqSvEnOXoeuvIppCavehTYmKMBA4EwG8u7DjtsN4d2ey/Lm6aPA1NQNFzqUnvjUCeFx+jaj9Txr89BFYjJFXqdmAw+crjLpnrKxoqDtoubJzHPR0SE1S1qJCPQnkumukOVdWuXhG5SXYNj4QO5+zihmXMOPz5Znso3FKu1Y0HfEh6tNayVrnJ8vkuXzFzUs8oSemPlr94CHothXKmto2btO7GNhOmYQxfvf1gL0FtnDhE14tHG24CFHWCathNSqbpdmtUxG7FD23SQfOqHvykvS1dqVfXcXa3m5a9J6Jb5vMZa/KG9hsElLoUR6ALDnZjskye5wL69r87MZz+hSPMXkn7CKntrVGW3OdY8WngaOeo64ND+Eh4CFgN1CtNRSeGiXT4N0lsRA5JZB0+ZjGnYJqM8Zu0KbexRhzKY9LuhOocL/pyGF/oMFeQ28GF6ps49spwod07dSk3xI03lTmYVnlwozKy7FtfCBmt+0NNjuGpjBjAw6XIgI4pRGQrn+eoyOWCpJm6XEbjpoel5PvEW+aRq+HbZ48l7rtjnVa3GLMHnmqPTuq+GYLCQmwpiaV2c5PiCsKX2dgaz9l4TpC7b0FehIirTTyc3OjlqURsVuHUGFZijskE6PL0bBZK3OqpsxDitCfAkpvY/GPc5JNhhrTaaHasqBy9fzMzZJI1EPonbJQaTm54UN6lxaki8EYZBjGW+lKWRmOBDNaLYlaWZ4rF2cYhqGj8ZLmQ7PQi0xCVp0l24yZJNvAkYO/Lc0oEllB4AoEbDcG725shcKAv0VKtmx4dy0/WcknQpEty4xsAwE8rkVL0LAl2mkatmxhWMNJNV/DYEejIeWse+VMqlOQa6pMlCBMH4bVxA23LMpTNIG/srIcVTYa5g81TTYIYWXlUefy1QvREIfFWgwTHaqIVCzd6ZZB4worRmYgPsokOSgeaMgkCsk/ZithkgJIMEblI6XNgaS7Mpq6rm7OOcuNtg135Kxixlns4TqZJC1fkdchcI6anqYjVkWSyxAtd8TqIMa+bAwM6yyqjv6UIPmgDYnleCjNWjs0nG1lqOLUq44+9t9S/PcCkyTRjUlXZ5RcV1vu8lSpUdQoMLiaEl41Haus9AZ85eB3P5JuTNezLgxsPc9dUu+j7YX2U3tvgfEwjPLVD6gF8WAtl8Zu4Da0tuVE3ZZzskVTrWWLdu3UMhrPvGekb3kwBgAAIABJREFUPS1aza6nw1DR03tlnJJnGwTuCgloMmVq9mHbFCZW2DADaSpKXO6nzHUqdtRk1ZSnXE0bz1mKSHrekS4Wf6pL2l/TSBJP87K/0FU5SCQDhRq6VbmRGAIQcBKw+wvb/3EWcWyypJuEd3esUlouPWkw9EEtq0yy4XF5FGRPvgw+mMYyq9zOuTlBtbEaRnmkKpRGlbV7N9XXX1lV09hLMWTVZncp79rgoJZtlbqlLKl1buK76PwDo/JCT8qYbeMDMcOM9QC2+fSNbMcAZjyiIOAkgFPqBNVystN0xJpDnjbFjU+PS+bBvx3/65lKdhlyh8Y0UUBTqclbklYndUdTr0NuQif3yekbL3rsbe5qTbZXqriqYwOUmozFlAuuqQlX0ooiy1z8udbJT5p0JIksPJnsqEi/+1p7b4Ge9kUN1U9QdLS2aASybLvKizm0nEC1m84XqAVc9RyqvZtDpDMGjOpPT/BY1U+oFU4W7Wl/Dam4NG0HZCSibZCZOi6jSag5Nm7Me0n2M5Y7F1hl23nFu0huubyBQYNOH3SObdTIyOebS3lgvN3LqEE+UDaKhsBZCdjPndqfriuOd9e1+o4SPjkt0ma/eRSi1srF41rUiNz+aGJoOkCQkdvDHKMU3Ri5mkP+h0w/lausPdUrT3Wnu24Q3nYpqZRBNXvUPQij8aaqHBlSoQkrRuXbDGDVXbZDeOxAzJZNRriqpkclxoyPIt91uTilXatPwp+mI5anF3X6XUyPR96v1GFYVPJxG/wcVda4cbyUVLfu3TD9Pu0yIo+rKZ+TWZfRBvYHGNiuYmi7iKH7eoCzqKFj1AZFj3HNn5JELZR4reKbN7G9E8TZzuYVKVdu0z5SyrW7nLmija5obrtA1PfI7v3TOupLjL1dqsWxNjNHqYt4oYs8JynXI7nRbszZgCfbVWlsqxjarmrCrJL8TInVKmbsJla1DBHGqPVWVs22DNFDFwFsVuwIOD8h0BGBqH2IHjq8u0GVeHcdmfR+UZPqdjqB+0snhw0E8LgMaPKdFscFSuAffhplaWQ6HQfVdN5UVvL5Dbu2nZVNzhuE+R+ynSKplDm963nJNR+dBJ69tVQp0QDBWcTUGkdNVRsIz2lhlESBasIk7SSMjDiHQipc81kOpVL4BM4qZhzplJ9OAslOzdkGOosgWTkCc11Ajx1x1KU6jTC6K+xWKvR90UuYizLLxwsljMK2wGrkp+MRVX/DroLRIHVvJEP4U112Fu99LG5zIOkbs6a2mefUkEK9rw3vsZPI+1JWB7qCBk+n+3rA3gJD6OQl+5kfdK/aJu/tIjJqlCNr3tZqtFDxaSMoNW2eFNBjFpEJf07bfXVOYYJVD6qtkSFbji7YbGORD+S38Dn3URqp1gKERjUX3mzkm5Fe6kbDDOY0shgvm9zQkU+buD3ebWkl2l4URluaP/lfkIDtS/j7vtbQTZs+vLvWdNSsPEzjNquapGB4XEksQ6RcPjV9hoepq9ndwsiXk4IMCTNekpdoV1Yc7HlhpzDT/iUi3IK/GmlhlHBxYt0JIUw2Pc4hr1ExKg9pFw3Pmc1gPwca9gmcVcy4qOmeOHOc0n6VO9ei9tgRR3XxTxEYXrp8tqLKlbc2Oj8KqDjPbGrUVjtz0JbNqQuaZTnGACjZpJeiDD2ZT71iodjsMLCmZms8NEh/+PRLCVEDFZEZrbGDvQW2vztUrEQX4nnUs6Sx7VtDyiylVM5k2ghue+RCsaej69Gso3Zf3c94aQhInjArI6y+PLo3+VPVMTLh0hyBCK+Mfy7lND7p/Y/ayTvVMi1dMVO7GksPAx6/Kpk/kYsEIvsJse8MR23IoiTScuQcN94N2Y9Ppx3NoppIAIEDCeDdOeHj3TlBnSBZsidqvPc8AfZtVcDjMrglLTl0RNX+FxoORFM8WVb0jZrq0qIlSKSMlZ3OIYRgFc51MIBd67mrcz17lmnuZKERf+cMfjKrKDLKmVF5xCfvT7vROHAgNmfSw3N3oGBO/pixExTJpgSSTyVO6RRUazFzrVaPHXE0Cu6lI45UMK4v2qYS3RV5d0n1TWfgNQebyw+cZh6J5KyXXevNV6f+MGtqm2HqxshbiHS95+e5lxKSHeWIa/QSO9hbYDdAQ5XG+uwxtaPujRaoRiUNgWObs21MpqtuWSYdlG0EJ/wZzq1ESP2rzp6NLGOh2+Bc+S4Z80hPgbVdo92oVRgGRJ5fWJcxrEpdWcVF6x7Zz8g8V8Dvyk+buPb1bjduFR6forZB5hBokEDkikQtFd7dqDK8uxHF6QNJR44OqEG943HNKWXqAUZtu35q9mru9v3xmmoMS1w7n7VKAFVW+YfFTcMlnt/o9MGo0IyL66toKHGyBZN4yQnxtZkb6SMtZJn4ip5xRuUG/yyXmh2Ide2sYsZZjPOymSSb9BKd2mUJl6h4UmuddsSRR9dLRxwtyfsnUed0N7h58u4ig4kKUrIs60phKXYPWNTHDsWYhqfDjSx1v+ysS+QtDCaX8b//KZhqVkY4NYB2Ypzuawd7C9TELKpchtIO+rWS2LWT5a3N8PD00XYQ/2O2KLnR9I8PZLQA7PcOp13X+VSzSLhoguhZFvBVxUUTK5F2pr7Iqsw9iSPDjgQYfhadT/QIedY0agkj+0ny3xnpaaw0Bpg2RIpsnLw9UXug39w4N8SDwGYCdnOEdxeCnTaqIz28uxBU7+HkpJLfUe+9+r3Ij8c1pymNXBZ90XCz+1w+q+KlDo1t5aDOtZNrx1PO0j2VzbLInZTHHvR53PVktnsi5xzpCi50NCU6dot7qhNZ8lorshXEqHyqmjn7GbydClY0FWmIGd2tZKBxZxUznlMr8R4COKUeSk2lmWtIKzShJTriqCddO6Noz06X64ijB8fvP9iLlOqDwnU9ZRv1SiUGjIvvsoci1XwWIuVm9HvnRhOiPbqXJ1tTY2C7x3TnWt3h8Rzb3tb3FsgIogYl+bNxr9dQZLRVbVo74942L0Udxtg8ZZE2yjzCpfMJIp7qUP22ETXfUebTn/6cs9S990yibnvDbJTRCw7aKa2RqQ1MY/yHZPSu0MryRy7slLxi9LzrKZalqaGQgem/wopZtJwwNyU2PMhkz6rIyjQ2FDf1zsNaK7whT26BAATmCETeSPS49fjERQ4Y3t2c6ok3CCS78hJTRYYMXFokkFRT1Ihd0ONKeoARluyjAE+hapwXdbo2gSoSVW36s6j3u+i1bhhIroUQpjf6dF0KU2YPK38NTPTEhSrwT+Un5WFUnsRSNHLRpIuWPpe5YdiDvc3d2EI8ZtyCFrqWIent4JQ2q1OjveqxI46Wbzd4NYuTnCWmx5Vn6I2MK4ses4mqHOYzhNWqD/molMjt2cDHI9KiuzuK5MktVxpmXXKRHPJJNvWR+V1wYOuE7HRfW19O0FAqUvn0p4zACaXBZHZb1l3VpmaXt5u3Z1jUuUb7A/yzHoanMjW5IaZBc2pWpAjvtjWJOUWM8TvnWWx6U9seyw0DJRw4W7ArXLU7Aj31etJt8rqqxtbjVQzaVJ5KPzRfulfalzubdN8PcTc3KF21CA11GrYBbiiRWyBwZQJ4d6u0j3e3Cle/iZO9MNO4TSkUjyupDruNGnwqNfvJezdHRitnU89tiMn+BHkqW2iSN2QVvc83rX5Nx3VOmKIcNLkcza2PEPYYG6Py0MyqhdsciPXrrGLG1Uz3xAXhlPalXDriSF+jSzAXKDE9LrcnLG6VNxLdG+YzhMedCpGuy/lai5P821YuIk2t+jkVaZiUXpWJkdh28s+3psbA1jAGzyWn+9r63oLF1kdtkBaBPETaTGNXsH5DtpNStPa2qqfxFG2Pf6LOaRU9u4WNctbP7rZ9ePCWSxM57hsMIxpATjWiGHUb5aoQbR5MCrDK5MqJer6cI+dyhC+lbPC0ZCearp2brRsz9wT66n3sGpUYe7RvirIfGcOcgdnEuGoT0COmB0QPac3Z/3ZMDu9ulS7w7lbh6jdx5A0ObUj2ldF++bQg+VyHeGWPy27PBzPWQDKv+jzjjqFoqSxj0Z7KSraMJc5ltTg2r9Z0GD3UnPA74+WT2+MUqWlzEVE7zKh8M8m1N9pu8yEDMft5b3lmAzNea36knxKIrAindIqonZiTdcTR5tGOOuJwxWftmojHs5XJRXCK+pyL66ZqFirPZYWEVfoG27AfW+NRmnopq9yARb89yn+t/dj1mrvKwHaOjD8+Ulz0c3BfW99bkOzvo5oUbWv8uLeltCvY18JVhT7A3nMUGcaqWR5PPxfmr8pu0/gF74q2BWyzak9Hlb3fDZU11ydhFSGlEuGk9yN1bNhVEImn9sRugUPlTsOrPK2o6EN+2tOUqxrMQ+TPXmjUNE1VTEwWAt09KVkszW5btvWDWQTbkAne3QZo3JIkkHwuFJlMTGR9AnhcU+b22tvQS2afi0gqYq5Hzjg356lszSHwXJXH+P1jganGpzHRPO9Yena9D0V7pjs2ayFyfbd5I4zKp0biiWlwIJbslEcL32YeHhQ702DGOwFy+0Agaf84pW2ax5k64mg9e1tLe0hHrEXEsYNQYK0rEk0phFmN4ShNhedxLHouUHSVIXrcouqX8DM9TuaIYtUUcYNrasnxFEsJkdUt/vS4r/8YjabNwOfPnxcFu3v37mKaZhN8+/bNkM1WoXFj/UsfPnz49ddfx3LV9798+XL8mStw8+ZNZ1YS4PHjx87ESvbnn3/6Eytl0hNdlcN1Ej9//jysrGfeKkw/hD9+/DiNjGKKPi+etkh+YSQSP/cTiOxHGerp+/Tp061bt3Zmfu/evbdv36orlc+x9omWsa1yy3aKmuX2uSHZkLndGWURoLVMXr161ZpIp5RHpvXmzZtTVs2olP1AFe2tDKk2XMK72wCNWyDQKQE8rkhxGsxOmURp5PxnH/NGc4tRidFP/+g4ujH6qZ7aU9maHfriwKqCI6dOcK5Df/ToUcRw/88//vjj/v37+/OZyyFSMaPyOVAl4hsciM3Z9lD9Zp1VzLiEfZInBJolQEc8VY1netzudKZ5LsZEK7WrnFVlHm1NSBYXLirJCdRsbTJZzchoL0i5opl1yc428haUP0sJGyDbLcngSf5zQ77VbtHgyvZ3B0k87xNXk3ltQXYFbRWuLato+idPnoT5e7bRhemdYRtXmMnafm6VFSmxViXD4gjPEfj69eu7d+/Gq0J3586d8ac/cIjzNIqnbn4MG4HFKTDjXi4lCWgPQfTUyxvI7mI+/PtPAqg4WZq8XhWqP2PLkZLt39yQrHK5SHv2WfUtV3SbOXuGN21K3p1UF7Quu8p4d5EN27jCxHh3IQ3CEMhIAI8rgilvczonFaXR2ls00xol2PBTi/eG/znNMMv6nyobjeWTBWWv7LSUMEYDK3sAqDlorY7fuHEjvCtveG77grBvG9La4jn7uG1KZ1Ruwy99tcGBmO19temsYsalDZX8IdAagTN1xFrkCpfPN0+Ph3Psc/ra5irM5ab4sNANXpDd40TlKv/KPmckwPhzldjjXRsCkR/OmtoGhuEtDGxDGnvCHve16b0Fznn/7hZ4QqXacwe2CsN8jg1rEiRscDURUGjp3b9lzDkyH7mtOv0i9AbGHAgkCUSO4OIkXTITLe3bT8pwV7mmwJ7YGkrX8Lvo3FaSzOkjo2dNznf2jQUhQ80STicKNYWh9iG0QJ1YME0W5tNm2J4hCtvwNuXPLpWAeM4jyV7uBTPsxZnJqJqwxZhm2wsQvLup7oiBwFkJ4HGFmtWElOetdA0Qsjv/4dRtKNJceNUYNpmJs7Ka5M1e2aQ8Y6Tc/jE8F5DdPnv2bO7qzniRmRsD7seelM2p/W2lMypPMq8W2eBArEdnFTOuZrEUBIEWCJysI47mw6OfTuDOGdG80+OaFA0nDD1Oclgd3W73OGFihev4nJIqKnf6c5XY09udMcy6OEH5kzGw9bOyU3rc16a/ieCZ9PeMOW1MB17VnjW7dFuF9r01r0Y9YqENVqpR2JkZFdTmhrVzH1opdNqSOrkelxUNXEUvhQ269h7q/fANxXnmWZzq21C6bpmbVwpz49CCkEaucLRZNTSnXEXY+aiVjjYWqH0rtHfKlmT/VXvnch2neX8tMuawdkSUseirZbX2myO988G7W6tBvLu1xEgPgewE8LhGpJpq9Hj12sheYkjoGXSMoirgETVMH4X9la3v/XpW0CO7jWq386cx7igxS+M8J0+V2qb0sDqMynfaxobbWxuIdeqsYsYbbI9bINAvgfCRj2px2Y7Y4/lknx6P5uTX+iGe1b1Rv0+fPq3jc3qmQP0vuI7ybwiwprYBmn1L9JgYLYmdz+arp1lK8LivTe8t8Jxb4BlzbjaF0jcuNlK2CkuL58w/OrlR8yx598eFYjhnn9ceWjAUoaZnEbjSbFsdD2txnbBsI6zsNr0oh6hXCPMcw0WXCT2e0FrvapScwBwBdcaht6flyRJzuHOlK37qDejk1cePHxu3tHzJHn05W9eWK7hWNjXm2imy2OyvzZb0IQFZnc75KOcVhGW1E8a7W6sLZ/uzzYvAu1urDtJfkAAeV6h0ffA+9D/DS2NYzsO2b9WPOeQK7ByZagC1WFl15dGYLpfwdj6eVwU0RpP12vlsvmrs8yjhPTq7Qi0YeMhEtY40uK0/VZ6MyiOw/p+tDcR6dFYxY7+9kRIC5yBwpo44Om9gc0ccLfMnFZ19ejzq/dfOfht6jOSXk/Py5csostDPxX5Q5VY4b1JdW+iKyzDKzZ45Xc1txtnOrAsD24yPjMd9bfqbCJ71vOy7sTIqYDGrxafaVuFi/nUSRBusis6zhA2uUbu1/dyQlZpvbWdRH5w0PK1raqPThpG8IefpL0Vbw7b1T84PIpR7L9b5Esk2qzu9DWSsYNG2ZSrnsLEgbKW1f7bcsatTAbLHVHCLs8tcOkPtFNGfdD3sZXR2MaWlOkH+w5y7dn9es9MM242kNvHuIizOR29bP4t3F9HmJwQWCVzZ45JXsNiGC2Ajo0K5povaNBKosslhb3RLNKEcXS36U+7EYgch8VSR7GLIOTQsYVGqDfI4fYNo7sVZEKNyJ6hyyVobiBnmPUBwGmQ5YtOcMeMpE2IgcGICdMRT5UYbFKYJhphtc+9zuUkRobu4YY+jf29BTZ9zsR8UkBJ7SSPOkV9XdBTmdF9PNutSFGmkTf3U86KJ0NC6ul5K8LivTe8tCDUx1dYQ0/W5BYsV9KhwjkydeHVsYduk9d2iCwmeoyw0Ctosgyag9T0n/ak/k3ZUNeWmjlMbDjbnWUcRDZaiMzYj/2Pb5rtoDJmsqXS0LfNkblGkxw3aY3VRcfwcCeihUx88fFVRgXIqHksMA3KnwiZajVu1/bOhGBnDi26xntnKkDPWbk9WsrQ6p67tEZJ7OyIQNh1JsfHuIix4dxEQfkKgMgE8rgG49hM7xx07Twsw9KsxxWInMtwuvy6ajjSynV5yVlb+cOVjw0JR1V2GUw3hpTEcjjfHyP0Be3bbqaNVYnjmtaSODbbHqHyVIgolbm0gtmjDrTmrmHEhyyRbCDRL4GQdcTixvHkG2+mm5l2/CCWXtaxdeLb3iITmV3nWd7EflGylu0LW1EIDyBVmYJuLpPLxuK/t7i3Q+q6HxYFjXY94dprFoXLe/sAWZtvVqGPLuzkuEkkd0iIx3bL//XUZVdd2FXE76md0UtPmQ5mifJLVKWp4kSOVFGCtd5XMhMgpAS3nH7Kir5XmcKZSrYpzg/C0Cu3ELLrF8q2vubegHR0hyTkILPoqeHehovHuQhqEIXAUATwutUXO0UrR11/kcw7bahctQSOUzb2Jv7L6etSiJOUSLM5nqWjPSG2DhOFAYHq7Z0vc9C47RtrUkDaaXQlv0b4Te6ElTByGo9G0087DHIZwlM80gWIYlSexKLK1gVh3zmpkfpjxnKURD4HTEKAjjlQp583j82TviKNC1za/0e1Rpcafcvkqz/3aBjYI5nFExypsCEReX3bdhSJdataFgW2o+j1hj/v6jz0FFL3XM2DT+KqoDKUz93zcpbQMe/LX3uGwk1CbW/TVz7AsQ2xWeQ04NS9Fcx/b9nw4F3TXOjerOHgcDqxuFdLGE+t9oLC1OcfGAjFfdIsX55gaVxziQaARAnh3qxQRtrfGjfSzBhwuQaBTAk15XBpNeBwhvWpWdMCrubBFh03q1jhrz1Z4Z2U1xdn+rlPPa2cbHhA7W5mK86t5q4rWN3dlYMlb1AlqfmzbbhJG5UmklSMXn2tP+5NR5u6cVcw4o/bJCgJdEKAjjtQUrUNHV8ef2afHw9G6+rK1/qdndU/CF925O8IJAx7BPGdKhXmuCrOmtgpX+4mbGtjmwuVxX9vdW+BZz5sbeuUiWDofe/ywqL/S4i3mH+0dLrrBSsJ42n0lKzrds8iEBAMBbYgLH2FtA9o2M+VxnrT0u22exaMs57QRax4emF2kUQMStmyn2Vjggd/dHJOnUqSBQH0CeHermOPdrcJFYgichkBTHpd2M4czpwbkPZ8hMLINL6lVNN6g0ASIEmw4GH8swl9ZHU473nVIwO5PR5E0OTuGcwUWveJClqDDO3VWxDjNpRkhDUbev3+vMem2AS+j8lwmUTqfRZPLK4D9cLU2FYkZ59U+uUGgCwKLrSId8VSPmpre5i1Msxpi1PyGmzw2TH17HGz5vY8fP56ToUS86mX3g0OhhkO+X6pw5lm5saa2H+mBOTQ1sK3JQQ11u3sLPFONRTcQVdDEYk9ZQYY9RUQ9RKF+fZQwXKseI6PAhn4uyoGfWQhEtrGtj1RnH+WTlC37rsywFI/VydvI672FAhCuSUA7cEOTO9nGgsWzjGqipiwInJgA3t0q5Xr6Wby7VUhJDIH2CbTmcTmHKvL59yzqO/WiDdlaLNf7W+MCs24c1pj15q7Wnte+MRaV66ysGt5tW8Oj4vb8dPan4az3nuLCexfzVOf17Nmz8JZcYU2vS8t//f2n4bD2gux5dyIc2khCp/ajujAqj4Bs+NnaQMz5cG2oaYlbMOMSVMkTAo0ToCMOFSTHYBGI0m/r5cOConC0NrdhVO4Z7NffzBrVK6r18FO+d9Gp/qhrY00tqYUuIlsb2GaE5nFf/5mxvLxZeVqfcLydt/Q6udmbpDz6qyPnXClhW6wOpmibKxnC4uZE2tDPzWVF/B4CUR+pNdoNuXkOLVBnX3SOL6pIshZYXRJLX5GaMpMew35HP52f5OilpotNtN0l9VJN5ITA4QTsRwnvLlIQ3l0EhJ8QODeBBj0urRDb7faokZpTn5JKfypaxBZduFHCxYDybLCyc2I7RfXMts8VsSf+1atX6tMHNe3Jp+i90WCWUXlR2kbmi0+x09qNIlZdsotrzVnFjFcpl8QQuA6B63TE0Xdh5lScfXo8an7XvtrnPAl4bbZz1ffHR/VK3lj6feZwGkTzz4t+QlJIf2RY3NxdrG7MkZmLb3BgOyfqtvhFs5Q/2ei5Bc5z7Uo/59u4++/qa7PwtF7hgCT75rioOJlEWFx0dfxJOziiaCegPUDb3nrx7C0o7YJ4HA6srh1j2yaJvAH1JtHGAqcTvK3ENu/qvUtqkypSXZBA749S6G7h3V3QgKkyBMoRaNDj0hhTE9POKlc+r3WQanFOxym8kvkrq93be96V94tkpJS1GFfDS2G3FcbvCTvXVvWSmUA5J6/2yJPlXkblWTAWyqSy91i5uIzQMOOMMMkKAi0ToCMOteOZHi8xcg9drA3r354Z9UNOAvYIVvp95pBtCd2F9sOaWkgjV7jBgW2uqvnzkT/Z6N6CcI1nrj6lDyeZKzdjfNiOZMy2WlY6qlFaUHHqYLJvjotq4TEJ3bLziMioUH5uJqB+cfgukSzE4wNNC1LP53kHpWgHrFOnpoJNY9hbMGXSUczgDYTGphd6LrixQCrrvUvqyOoQ9dwEen+U8O7ObZ/UDgJHEWjT4/IfQFp00FFHKf7K+lOWkzx0zu1SSqySDiNZu9zhqqanb9++rR0GbQ4fGJV7lNhCmsreY+XidhLGjHcC5HYI9EiAjnjUmhwMT6NdwlMNm1/NEowiOQOeJfxDZtQ9a0ylBWPWxWlFbSZrc2Bbn5Wapka/ieA5qaP3QwsW9T0s2y8mOzDBfx/UWOYrg9NKNdshTUUlRgS0yWPnCxyeHQnyNYvuJvFYnWTI+DoRxlOZgKxUXUnopmtjwck+hRAiVbcSVja8pHCJmdmoCH5CAAJ4d6ENePrZ0qP6UB7CEIBAIQJtelyS6t27d84ql5ixdRadJVl3lfXvLcjCJ8pEL6t5eqjxLiXWn7p49VnD37Zz+8YMcwUYleciuT+fjgZirTmrmPF+8yMHCHRHgI54VNmB0+M7m98WlvBHjGPAuRm09LIja2qjRroLtDmwLYRx0X1tdG+Bp/UpfThJIZWQ7TYCnu0mGsZvy5y7GiTgcZ5Kz/FphmiRDFa3iKjZBDqXQuoL19plUW/evGlWYASDAAQgcDICeHcZFaq98wPPsF/LmP/+rJIrhYpsdkvfsLiieSV2ke7UfrMel/9rCKU3NO8k7LndX1lNs7Rg88kWw1PTLGm2TSir+dVulWHDihoQDTSUj/4X3Q2fpb5GJozKDThc6oUAZlxZUzil2YFf0CmlIx6taPArxp/JQOnp8WShdqRzCb/+pLpnqr8RZ9gm7L/KrIuf1WLKZge2i5IXStDo3gKP0W/rZgpx3Jat/ZKo89tC24ru6y45pp7tJvU7pL4wdiSt88QnvWJetFIehwOrK6qCcpnLxu7fvx/m//Tp05cvX4YxhCEAAQhsIIB354SGd+cEtZhMu+J0gHmzWwps+eXhP3r0yE5z+FWtK79+/frwz88fzmGbAM16XGqCPKtNQ60bnLFdpQ69XtNdZT0zQgOEEtMm+4d44T4DyalJas1f6b9avBa2bjjth1H4c4FrAAAgAElEQVS5E1R3yS7lrGLGNe0Tp7Q07es4pXTEgy05X39q0FP1zKgfchKwR7D95le6KfDnz6yLn9ViymYHtouSl0vwj3JZb85ZRu+ZHdPAbHMR3NgXAU+7rxp1/UJAXxopLa1n8kstQNGjJrUTzVPNMzkcnvqeI41ekWRjwVSVnp53ehcxEIAABLYRwLvbxi26Sz3akydPaMAjLHl/6v1puQ1anc2b7RVya9njWvXV2NIbmksbg2dsNcrQyHYfz6sFg8zD25yj/FkCWv7PO8pTdaQFNdfaCaExrA7C1exkFlGLZuKxHEblWVRAP54FYzITzDiJpUQkTmkJqlGe13FK6YgH1XsOLZDH0uC2Rc9gP6+vFT0syZ8XXGj3KEKsWFNLGkwY2fLANpSzZljua4t7C5xb1IsuK9ZUw1xZJQbJc2U1Hu9pB9lr0rgSV4nncZ5K78r0WN0hWyxXkSTxlIAOJ4jmTPUy4kVOLCjxXteUMDEQgIBBAO9uhOPpZ/HuRlxzgd9++23uEvF5CXi807wl9p5b4x6XZ7VpUEHppdMKivZXtp3p6WO/iSClrNp9skqJqpo+UaEdSz/88MPjx49b3rfkafcYlTu139FA7GTOKmbsNNH9yXBK9zN05uCxamdWLSejI9ZCuGfIrENYG9SjZ5No/b0FHp6Ceabz6jxVZtZl8QlqfGC7KP/mBIvua4t7CzytD0a/2SZ6vNHTDtbvkHok2YXM2gjmkTNaHvbcsioNVrcKVy+JNX+ng6NDaTUAVmQYQxgCEIAABCoQoJ/NAvnw5bcstegiE/sE6S6qUFPIxj0u5xHZA7HSg47SellV2UZOaHAeIDegW5zz2kZY729VmGHQto/bt28/fPhQ6wfb5Cx3F6PycmzJuRoBzLgaahWEU1qN9kWcUjpiz95Q7QZrcCHceThTBUcreio9W6BOtubIrEtkAxt+Nj6w3VCjjLe0uLfAc26BPlaXkQJZtUxAw2yPh1q/Q2oZWteyeZwnTXuVPvGJ3rdrK0oKL4c7sq73799rLi+Z+JSRFxmCnlJ3VAoCJyOAd5dLoYyJcpFczEenVS2mIcFAoH2PK3IIbcU1stxuC2lc1SvyxtXoUiNjas+M0Ch5uWdTE9B1XuDWG6jaIeH8pvJY8dIBz2PCqNyvBQZiflYZU2LGGWEuZoVTuogoV4JyHV8uCXPlQ0e8SLL06UGLAiQTeGbUtYRfemJ/KptHsN53FYe1ZtYlpLEt3P7Adlu9nHctuq8t7i3g3IJBu3xxbeDgafeVssFtes6nlGQRAY/GS/f0zndlGpl9iwDyc0pA7pQ+oxOaliYKNWtJuzFlRQwEIFCUAN7dgDdskA3gtNIGnOFSm2dgLordXQLN4XLKkUdrXXhcEtJ/mLBU3/WnGFVZZ3sr/bZTWc+M0GiQ5T4Qqylvz/ttoyQ7A0+ePGlq07PHchiV71R6m7efyVnFjGvaGE5pHdqXckqv3BFrXtrzpmW/ewvqz6gLqaeD631XcdgQeTpBpWfWJYQ2hrsY2I7SHhVocW+Bp+lkO+RRFlO/XE87eLLzaupDbqdEz5l1WhUuPe3isTo59PW3WLajqY4k0UdMpaywZxk2FpSbiOwITihqnRezwhIJQwAClyXg6Wfx7jzmoVXPL1++aFIJXB5ca9OoZxRYzZWveot6bSmnSd+Lx+Vpf0al1J/3HIvOElhV2XbmUv1iy8nPAmouE0221txeoF0vjYxQGJXPmUSheAZiJcBixiWoGnnilBpw9l+6rFN62Y7Yc+yKxiltboH1bBKt72N7PDo5lm0i3daGeDxqphGSbHsZ2CaFrxapjumf1QpzFuR8XbiREZezUnPJdPCdsWFq8dCJuWxPFu9pB+t3SCeD3E51PD196dcjRAOra8ckdkqir3zdv38/zESeolYIrrkvxOhxQkSEIQCBPQTw7jz06Gc9lJxpNP3R2knaScm1MXT6srjWMj1T/8kMiWyKQEcel2e4MbJtZ7l9FGlVYFVlGxlT6yWhcE+wXd/SewtUutoujR0Ep44jrel4TXY5p8VsOHuueiyHUfkqwnXsxynSRZxVzNhpDxmT4ZRmhElWI4FrdsSevQVtHlqgQcGoOyNQ/1356VB0Kl4jzvBUsG0xzLps49bRwHZbBf13LbqvzZ1b4HkppMIA0o+YlEUJOGcWTtb0F0XaeOaenr7CHB+9b+N24hRPyxXRxgLtx7zsxgInNJJBAAIQKE0A7640YfKHQGUCfXlcHj9/BFh/3nMsOkugx8p6ZoRGOHXetdJiv7Y7VJtz0PaCww2PUfloYwT6JYAZ96s7JIdAROBqHbFz73WFTX6RIjw/Pc5nHf8tlFavoXu2rlZYcQilKhpm1mUb3r4GttvqmPGu5vYWeE5Nqd8AZSROVqsIeDokZXj42HtVpUg8R6CRvY3O10SqzS7N4SLeJvDy5cvIz5aPKOVe88QCm9VwVe+veJKRBgIQgMBOAnh3OwFyOwSaItCXx6WJxcXXL0a8vU87yO/1V7adoY2zjxjUVE1sjSA0Vn3//n2dF10E4dmzZ6MpVg4wKq8MXMUxEMvOHDPOjpQMIXAsgUt1xJ5DC+QCtTm96XHkqvlvo9F6kOqA9zMtMHkUIT5nqvKo7s2Bvga2m6uZ60a5r83tLfDsUr97924uBMfmY39TzT8RcGwtipbuaQd7n/QpCrCvzD37yiv4Hx6r06RSmz5cXxovJ+3jx4+fP38e5q+zwpw7f8O7CEMAAhBYSwDvbpGYp5/Fu1vESAIItECgO4/LM9wYwVYYd4xllQh4Gtux3HZa3VViV54PVXHanqKD1ivgevXqlcoaFVQz4HlMKjwdHktgVL7NMK7grGLG22yDuyDQOIErdMTq/T09YJsfRJD9eF4bruBFRJbs6RSi99OiHLr76bGiCg5tR9y6G9i2wLa5vQWeBug0ds/e5MVnwNMO1u+QFsUmwTYCnu/hVTieCKvbpr527tLH2KIdqS9evOjiW9RFGeo4LDt/e47JvperEIDASADvbkQxF6CfnSNDPAT6ItCjx+U5DXXUQu/DzB4rK3/VMyM06OgoBcnydSbEly9fnj59WnRu6qg5bkblYyOQK9DaQOwKzipmnMt6yQcCDRI4d0cczWcm+Wv6ThCSl46NbOTMmAiCtmt4vOIKKw6RYEV/MuuyCm+PA9tVFdyQ2OO+/nNDvuVuce7Lvsi5Bd+/fy+HuoucZcGepv+oOYUuGHYkpPwPz1kdFWZY6H07MpupqNrFHGnw9evX2ns4TUlMROAKc0xRlfkJgRIE7G06eHd4dyWsjjwhUJ9Apx6X55TEEWbv0w6rKiuFjhU/MBC58bYkx84D3Lp1S+emSkL1a0ItyfXn3xhhV224qtx07lrlxQNG5R7VZE9TeSB2emcVM85uomQIgQYJnLUj7voNe/lCi6ZSdF9msnTndo1GnOFkFdZGMuuyilinA9tVdSyRWO5rW3sLPCMxOcGnOYq88vihhA0VzdOz0VgCnKnpL8qz8cw9zpP8j9KPv95B8YA6dibLI+E100y9AX0VlSZiMIbFFU17jumaFkWtIbCBAN6dDQ3vzubDVQh0QaBfj8sz4TCo4ATTDv7K1p/knbNzZx8x3N7IiEzjUz0R+huk0qKmyGtuXRsOPFvn51AM8ZoNr7y3gFG5rZFtV1sbiJ3eWcWMtxkqd0GgUwJn6ojlRXhes2z2gwievQX1/TdPp1DhVcaaz5fTox7d15qytVaWIER2y1LCoCOP+9rWNxE8O+t7f3sgfH7shZz9A9GwrB7D0YOdrEI78yBJ8Yj0E/Cou0JP7xGjwhYHPzdSDgS0JfPOnTuh+tTAqk/BT/JbyOnnmPwoSAmBPQTw7mx6YUM9lxLvbo4M8RA4nEDXHpfzlMQBcu/TDp1W1tNHDAr66aef5Pwf/kRMBdDo49mzZ1ob0MOi7yZobldH7Nq+wTSTMUZAlM/4s0LAowJG5dkVUXkgZhvkCaYiMePsJkqGEOiIQNcdsecN+2ZdIBmJZ2Nr5b0FeofQs13jgh9EYNal64FtC22y3Ne29hZ4GqAz2X3l8UMLNrdKBs94oHKHtEp+EvsJqDVvpKfH6vxaayel7Efzv2EPIldbGwvanHA8itviJJE9x3SU2JQLge4I4N3ZKqOftflwFQItE+jd4/IMN0b+vQ8zV1W2kTkWTf4u+qujgpp9Y2+UUAEd16xTB/RdAz07egVq27S1Z5khLHRPmFH5HnrGvYuGXXkgdm5nFTM2TJFLELgage46Ys8b9s26QNpY6TGwyu+Aed7gVy9cWSoPqD1pmHVZpNf7wHaxgvsTeNzXtvYWcG5BpPVVbxtE9/b+U3VftGDVsfdJn97VlEt+T5+nnl5OYa4S5/LxSILVzdE7JF5thTYWhPOnmh5Vb1LBWg6p7+ZCF88y0oaMzZlzIwQgMBJYnB3GuxtZzQXoZ+fIEA+BAwmcwOPyjC5Hwo0st4/yrA2sqmwjhzR4Jn9HDs1OrI8SRgHNWWuTgU4yWCv5KixRoWt/esbCjMrXUlX61gZi53ZWMeMNJsotELgCgfY74jdv3ngUsdaR8OSZJY2n+a3vYHu2a1Q4kCkLYWcmrKktgjrBwHaxjvsTeNzXf+4vJlcO2i3iGQDXb4NyVXCaz+JCjgfINNtzxHg6JNX0ZNvKzqG7DbXw7Cuq0NPrXRmP8I3MvnlEPX2awRsIm0qtSDm3yp4eTlTBcPtFdGn4ee73V5JVHiLlfgxNUGhIRnou2QSGyUqZ02UPDsG7MywE786AwyUItEzgHB7X4vxIqILeHf5VlW2ky/a/oK8DAPRx5VBfvYS1+1krB1oV0Nh20TkfKhWezVa6mozKCxFe1HXlgdi5nVXMuJAZky0EzkGg5Y7Y4whpzrNZF8gz2K/8FgEfRDAe28uuqZ1jYGtoNtclj/va0N4Cj/8nNGd6FXXRoV81I5DLbhrJx9MhnWmjSSPYjxKjEXU7xWjWjTtKfUeVKx9RXmm4Hqx5Ouc+36NkPrDcEFRSjAsatqzl+fPni2SSuIj0EFA3reFxIysWHoGzpMG7MzA6+1kjBy5BAAL1CVzQ49I+uev4RYvdVh2Tk5n5XbJm39hzspJrpGlNfS7B8y6d8tRG2DoG2Ug37RSjDhOnTu1ki7ZduS6LT33XU5FO+7FVtv+qU4zKqt9fL3KAwDkINNgRyzHw7CZs2QXyyF95b4Hn8Ce5/SdbZXd2QOd4ltfW4oID27WIxvQe97WhbyJ4GqCTrSUv7k1e3B4yKvt8AU87WLlDOh/kdmrkefwrvDyE1bVjEouS6HACmUTYz7148YKNBQY3u0NZnGAycu70ko6lffLkSWhCnVakZbHVtus51YR4y0Jmlw3vzkBKP2vA4RIE2iRwJo/L3+lXGHeUVre/so04gZ7J3wGaJoXOMQUsX9Q5oVFtoZdReaEHs7WB2LmdVcy4kBmTLQTOR6CpjthzaIFUoI2JbSrCeYJsZRfOQ7XCMcmVVcasyxzwMw1s5+qYMd7jvja0t8BzbsEJBvmhghc3qPpnBMJsTxDWZj1P3U9mDydQ3LYqOP2PCm++0vtu02D9u2Qz9+/fD8vVdOSzZ8/CmDrhjhZN7UnJxY9u1uFZsxT/FHZNqU5Zlmc4d6aK493NaRPvbo4M8RBolsDJPC7bFwq1cIJXGrqrrN9b0H7iUFldh+WOevZ2eOZG9nNgVL6f4VwO9vNYfyB2YmcVM54zQuIhAIEkgXY6Yo8j1PKhBZ4Z9coOtnoEjwfVMtWk0dqRzLrM8TnZwHaumhnjPe5rQ3sLPHtLK7dBGZUxl5U9krS3h8zleYJ4T4ekajq3+W8GokZHg64ffvhBq9odrSBuru9RNzby7OtUHA8BdrR4KBVNo53F0caC9+/f19+6qzMS1DjonY8Ku16y8LQ7FLszyiJAa5nYQFqTtmt5bH+066rNCW8/UJe1Pby7OYMhHgJtEjifx7X4qu6oCLsZH5O1HOirsjI2z+SvgOc9tEDj/cePH8uZ15c39V/hyqegabbh6dOni4ZUZ+2ZUfmiIjYnsH2/Qxocu1Bb4M0cKtyIGVeATBEQyEiAjniAKQ4eR2jbKrgy1+yl/oqubngG+6XXcSLL9GzXUG+4bVJXr7cNVOU9RuUe+9OjCElYWheyuqbW1M43sK1gZrY3OHiSDe0tsMUdeJ1vVc8eJV5wOn5QtKcdlAUv7rbe+ZiNx2VrfMIbrjthGrd71F26z5N4HjE0mVXa6gxQXBIBzfdFx1XpzJvKZ2pJDG02ev78+aARtQ/yUdrXjj1QsWeX2q/dBgnP51FsgFDnlgtaF95d0rQ8/SzeXRIdkRCoT+CUHpfdOIeQT9Bz9VVZz+TvoKBchxZoxlNTydqvrKLlzGsySv8V1gyAhnvOTeehzWwOa0p6UVna+rA5f/+Nnm6aUbmfZ5iywYGYbXX9TkVixqHhEYZAywToiEPteBwhtdvbVsHD2ctyqxvyo8IaJcMVvIiw3Hfv3oU/k+Ft2zU0J/zq1ashQ+muqfdRPf3g1WZdTjmwTdpz3kiP+9rK3gLn4G1bG5oXa97c7LUNW4V5JWkqN087WLpDkk2G+138b340RbILYULOcwLbT8rcXaviW7C6VQJfMPHLly813xdWXBsLDukXNK0Zts9dTEDbD1oXVQhVvz/seUtsfynkINNqbR93BaXYfVbYelQQpp0iWuhn8e7asQckaZnAWT0u/4DuBH5RR5XV2a2eDkKPjGYAsmwploVrV8HcJLi6afXjzhmqLA9ytHM6S54bMrEHC0OGtoezodDpLR5jKD0XNJVqZ4zN9pAGx1Zlv86qjXrQo133nboebj+lGWchQyYQGAjQEUeWUG4VXF5W6PD4/cNIQvundorYCYarFZrfUQznO2APHjwYb/EHor0gTb2F2EIH1NSsy1kHtn5z3ZzS9qkG97WVvQVaH1qs5yEO96JUOxPYlbJVuLPoZm93fhim9Hgy6ifO9z2OdgzAY+cV+LfQ+7ajlAYl0XlT42Zbiacdu0dtLFDpUftwyP6GvDqyO6O8ZTWSm94A+/LlizYpV2heGqlyTTH0hAqsNnB4HLyagtUpy36gPL1eHTlrloJ3V5M2ZUFgD4ETe1x24xxCKzTxGhZROuyvbGlJFvOP/Goj/evXr42rzkuRhc/dte09trnc7HjbF62mSo9/YotqV9N59YKj8moqDlVgF+oxhjC3dsIeyTHjdvSFJNckQEcc6d25Cr7NM4m8rEINoKfvVr9Tcw0+qnjEfPgpGtuOhgozt/vTZLnlIpl1idhGrQ1LCRGfPT8Hy//nniwy3htuoZrLtlDzN1dcnXi7Uv0eRLaHnmeznvIvvbcgPCZITc+2zmYPh4vc6zw4qDR/54spWV6UuYhm81ZT7z2HrtvgDZS2irkq6DCl8E0Ouxmfy6Ry/OKDVnP7cOW6G8XJhKRNIwGXILCNgN0s4N0ZVPHuDDhcgkAFAuf2uPxzfzWnPgup1V/ZwzdShE6+QUMbFvc7/5q+H8+wNcrSJc1QaX52f4l2KcNVW1nb3qjzlBumWRwsDIlLAznlqHyR7SEDsVM6q4uoMePwqScMgUMI0BFPsXscITXa27rgcJFF/sa2TKYyRzGevQWlR/qhSOoOPCJt264h/zDcx1bHTwtrZ4RDdRvJSuuikTW1cw9sDf1mubToUw3ua0/nFhzicGdRhpGJPYzU8tWiIo3MO73kaf21slh0xkeH+YRrh42cUtipQm2xPUss9mNi5++86rE6e/jtLIhkGwg05Q1I/vD4BP3son0IHd+kCoq2qMkSiYTAiQnY3Rbe3Zzq8e7myBAPgToETu9xnczbsScK/JX1pyxhhzqnNBx3zxWhDkIp567641dNIntegPEXbaS0t3eUnv8dBGNUbiho56U2B2KndFYx4522yu0QqECAjjiCXHQVPDqavtwquMdlquPPDHg92zWUctt0brR+X7NekfFMf3pWNy4y63L6ge1U+3ljnO5rK3sLPG3QKRf2FveLLSoyr920kJunHSzdcEdvM6xyfVpg2JEMnrkke9ybpbItWF2WipwvE51fFDqF8oF0xPpiy1mOQ3RogQrqon2wu5JTdq/lbICcIbBIYLGNsh/Jxfx7TNBCP4t316PlIHM1AhfxuEqPIuvoS+9LaUOAFqQ1a2aU2L6Dp/n0Fy9eGFUYL4XvP42RawNTN97OwbNOaeeQ5Wqdk/MYlWdRVjIT2+s76jk9pbOKGSctkEgItEOAjniqi3DCc3p1jNm2Ch65T4XcYL2fOcppBAqVnizRQ1XybNtfG1Gt46clqzmNZNZlYHKRge3UADLGON3XJr6JoLGxp+anPLdAFde6qaGtAz8o7lGKdsCpSR3kV0X0Z09wLObpPASvaIckgwzbYlXqBB9TXyR/VALPlI1UUFq8UONzZRW1urlCLx4vbyBcCtLGAmlqcR6kHDQ1Dk+ePAnz3+yMhplUCNvfvK/wiFWoI0VAoCkCeqzw7kaN4N2NKAhAoE0C1/G4tIzncfu15r1ttrGCfiXb/fv3hyU0zZzqFbS5OU25qZ5XOA6srDYWeNYC9TWEuTquAu6ZaA4ztI8TCFPuDBsOQ7WFZ0blO5Vo3N7sQKxrZzUJHDNOYiESAu0QoCOe6sLDZPPEY/iGvSZUs3hT0yp4XGv1ONVca83cGp7VKP+298SUeehdb8tkkIE1tVEXeQPXGdjm5Rbl5nRfm9hbED6TUTXGn6XP6xgLqh+wHXpPa1hfZpWoLyTpYPCpeIrUnx7jbVJFm7/mMim60STq1zWXMSdGuXh1MGKroZHMQ38HLqaWq6M/Zz3+/sQbUjrXPAo5YX6Br2YVOvg03FggUHJYj93oo5ncSF+HtA+RDJ6f07Y6vKtoixoWRBgC1yGgvtt47oxLxyLCuzuWP6VD4BACl/K4NDkbuZdJ5hqFVZsATQpgRKoKYSdirM03XlntafDoQovrWb6GoOI8804heXXl4c9y4VChUSmaWoliDvzJqHwbfEO/yvDAgVinzuo2LYx3YcYjCgIQqEyAjngKvOgq+DCHPBa6ZxV8zCQZ8OwtkFOavLdEZLSsM1fEw4cP5y4Z8VHm26gy62IQ3nnpUgPbnazs273u618N/HnWZtQGNSBpERHs6rdZ8cUv9Kht3QbLOYDXdM+2/BfvinY6S57FWzIm+PLlS5KtxHj9+nXGgtrJyt4GNTRzeqOlqMCeozg1q1VUBiPzC1qFaMjgo05OpmJQqnBp6jIeaBVr62s3re/fv1+bIekhAAGbAN5dyMdugsbW/qzeXYjiyuGki6vIKzNpoe4X9LjGNscIyP1uQTtTGaLnSItk0zRhjFHH8dJRPvbUtR5FCgO5dCF3N8x2MbzINuS8Mzx3OEFNGRiV71SicbvtBR04EOvRWTU46xJmbPPh6kgg6kyHHgGndORTKEBHPAU79cOT/sn0Rk9M5GjlcqimRSdljiL1Kun0xkIxdre783kPN6ipoA1VSLY/IS7W1DZQHW6ZPlBHDXPGKkSPoRTdy1KC/RyN7us/Qts9KuzZPz433DpK5ozl2lu37E0iGcXwZ6X3hsNDdZI3ahuX83M74e3O/Xpqx8u9RxI9855V57AKe8I67OH27dtJtjIDncSu0wuEaE8Rnd4b9twlquA5LcN+TktINeR5TavQFs7o0wPqtI49sUCKiHanSkE124edNmZ3JQe+LrOzXtwOgWYJ2L2G/UgeUim8u0OwUygEjiVwTY9rcUZPSmmwlZZUckejoeLiKKbZymquYOpaTx8HDQFyHeC3VqfRtMBUtowxcxNiTR1aoPpeeVS+R9227R04EOvOWd2jhfFezHhEQQAClQnYjeFUmCt0xJ43/jdzCB0tLavlcqgiTTlXf+weJ8pzz08dj+GxtG1UVdnwwLANmTDrske59r3XHNjaTPZctZ+j/3Ffx20UBwY8vl3N/U2VUUQvyk+1Xlkeuzh/u6luw85qetXeNz2SKbfBJ9rmvG0D2rRenhjPvI8I6GE5fMuVpzr+NIv2r1pr35k/w7UptXNzNC0jMG7IWpv/nvTXtIroMZRSDoEfKi7Z7pVriMKis4RtI1erkqUUMoEABEICi71bmPjwcLKVS/aJeHeHK6tfAZJejSL7rVHvkl/W45JjmWzfwkgNS1vT73RLq2IWhVzcfKBae/JZLGhVAnWRnimgvGPAKcBQ41FY4knIVZXanHj6itUoTDUZJPyi3yKp8mokImYPWEYmhw8MI7EXf9r1OnYgtqj0xdq1lmCxRphxayo7Sh6c0kPI0xFPsY+9mxHYtgoQeRflenDPUk7Nzs7j+m6WJ9ohsdZPY9Zl+gjkirnswDYXwCgfv/v6b9Gd9X96nD+1sKpSfdmqlahGzehF2qm7ZyImrMhagDaHMecN89pOSaJOotqOlmYdLCe3nclGzc4Fik54JQcVU0l21nHD7de0imnvpSV86Sg8ikcNhX7qaZULq4d0rTO3ShfKfM5Ctvn3q0rPldj2rVXBXAWRDwQgEBKwvRq8u6irPZ93FxoDYRFI9qf0QUfZxsU9Lrt9VutUrkXapvHpuMAvYYOVTbYGUaeQfXvHlGFUYviz2jyA7CEc5oQyaAJ6m7VsvissPRm+5qh8M8/hxsYHYnb70I6z6tdC0nTDSMzYD/PEKZPdEE5paY3TEUeEPStiaqWju5w/Q+9icyaesjRnG7axyXBNl8ZjZtuczGj0tLZSrKl5zGlbmkg1MkKWEraRHO/yu6/H7y1wPlpj3U4ZSLo1Y3Ncc2Rr4/V0GKPYCti5RVdtqw2zLeTwRabon6+JKrL257QFDCubDFeTbW1dtqUPPZ5kfcsN/6b72pICyPK3VW3zXde0CjnW9uxGUjuK1BOhTbjZNxmoTZiTp1ArtNlg7BvtfcTlni9bKq5C4PQE8O6k4st6d6c37w0VTD4RffWnG2rd5itXwOQAACAASURBVC14XIvTjkUnYddaxVTaVYNB2w8cvOu1Iu1JH71Il3TvS7QMU4zJohVZ7t2+KbdoCiIUKfvQZlp6FMOoPAKS5af9AB4+EEt2zaMdtjMV6dcFZuxndeWUScsv0fVcGfK07nTEERPPjPS2VfBoDF7UsRm7DCNQszexu91ByG2vikXtxlo/jTW1yP5z/WRgm4tkmI/9HIXu6z+MJ7/Opblvy4Wlr338wnu7CP/PNypS4trft0jdUSTu69evHmVtLtvvZGwuwrhR3+N59OjRmEDTSVFPPF7KHnj16tXaPPVBJucHjdbmfEh6zY7Z5ZZ7BEKlGzIsSmjcu+3SNa1C6gi/XOVHpyfiyZMnN2/evHfvXpZHQ83dw4cP79+/n5RH7UP43TK/nEeltJ+g+uZ9FAfKhUBlAnh3An5Z766ysVEcBFYRwOPSm0Zz+0cHkvIAP336tIpqocSPHz9+/vx5mLnmRla5u9HtYVZjuFplJbmc9rHcZECuqT6Ymry0J3JxxVGZyyq02C/mewpade+cdrQMcOPGjVVZ7U+8OCiwxxR7BGh2VL6nUsO9NrRF5vsFsHPowlm1qxBdXURqayTKbdXPE5vxKg4khsAcATriiIynObJb6SjD8WfoXci3KefYOD3SxZZ5lHx/wEP1zp07awvSLPG7d+/GuzSUWOWnsaY2osseYGCbHakytJ+j8Ik+fm+BZ5fWtpa0BNlCedqbJzyICgkWZqvVu/DnYtier4lu1/SBf+NCcrUvynDtz6gl0sLhqk5ibXFh+m2bGEJHIcytx3DYJCXlt1u05C2eSHlXzpwXJfQUtyrNBa3i2bNnaxuZKVLloA0BenilXKePG2Uy7Cq4fft26DVGaaSdau1DVPS2n3brusGr3iYGd0HgagTw7q7s3V3N2qlvRwTwuKQsOXKLg6lt3nhGS9Dedzlp0X5W9Sxr9wGosovbvOpUVm62HHUbkd4J2+bD29nqqt0pa+5ClDQ21E7lxaxyJXj58mXSS5eo5ZYBDOEXx7zOsbNRRPJSy6PypMCrIpMqHnM4fCBmPxeNTEWOuDwBzNhDiTQQOISA3eDQESeVstimTe/SGDzsrxc93mkO/hjPLK72lDQ1g2rb4VzdI4z2W93TTDygwrtYUwtpGGEGtgacPZdWuK/hcQeHhD3b1jTWPUS2moUa+haimpLMlaU9WYaQ00urPjwTmYFdVnYgUZegnnsOQvb4DUffj6i3neGTvQr7M9TxNWOlkgH1qftLiXJYNYMW3Vv65wWtwlCHnnc9oXqFSFhkKvqvcPTMJs1GkbIcTVAq/aLKlK3mEz0uZo8H5c3xUbyqvAiHBBCAwGYCxtOX3ZnZJqTtcU3lx7vbxpm7RCA6RnKwrh571a61iccVqi8agUYtXokBSFi6HdZAbyrenlGqPUdZobJytm0ZxL90gxAh1dkAGibob+2ptrbunFfnVm1F6RB5JDajcqfuViWLGpbwZyMDsVCkKNyIs7oKOGa8CtdlE+OUHqV6OuKQvDyQqNWNfm5ohNUGhu5WaQfPM4m6agIh5LMtvDhdvEGeSFMbctAtkXLtn6uKiB4ru6wNRmUrIgK+Z7RiFzS9ysB2yiRXjGGfkfv6b7mK3JbPots31EQD0W35d3SX3Ry3UJGk72WYmlpep9jRixSDjUYtY1SQM2dPsqglqjyYn5tTiOqb/Knm21PBLtIs7sTM2whEbkES7xgZNZoVeF7NKubqK/JGM6LuI/JgRpUlA8pNDpZaGz3yylb/NZ+oHGR7oeedvHeMrNw+ZDE2PTuj/NPAmZqRLLjIBAJ5CajlmT53Y0zesrblhne3jRt3bSCQNDZFbsiKW7YRwOOKuC2OCOQuRrfU+Zl0cXf6bIuVLfotXs/GglWzqNsUoTqOXbACFUo05Jyb7jCGP0ZuuS4xKs9Fcsini4FY+87qWqVgxmuJXTA9TulRSqcjDsnbfYQcFbVmYXpPOFpXLu1UhG7VXLiyOx2tMU2lUgIPyTBN6LNtmxZOtjlT2cYYv+Ki+qpPl+ShwGOeYyCs2s6wlDtmq8A2ONtkYGC7jZvnLrtpisakB+8tmLOD0C4V9lS79zRRWxAR8Lcp5Tisagf9/d/UXmUVqkXkcBQCIrBRzkPp5TBGOU8FiOQxfqqriHLr9+cih4yzXVOTMyDrUtRoVoC8SMMQuDuriDbVjlVzajzyY8bbCwUqtw9ZjM1uS3usURYsZAKBOgTw7sbW+FLeXR3r6q6U5FBCkd1VpFOB8biSiotmYMcmawhogix5V7lINZXJdb4s07JHVVaVEsmIbfTT6fnvJD99s0XDrp15brt9bu2zDgdD5sVxaEYJ2x+VG6Ccl7oYiLXvrDppj8kw4xEFgTkCOKVzZErH0xFHhCN3KPq5dqAkjyvMYe3tkWyLP6PiwqLDsJS+mFXGBNm7gGjL7zafPNnmhJTCMGtqi/bAwHYR0Z4Eq9zXg5ftbS92eK78T9Qeaoffa7fIAnW4hB5lDSrT3IEGik6Bo71U4TpudClsZ7O8ZDBdlcw4VHZW39Z7WOVk2M/ZKc+ByZLzaGOtcy2ZC/ji3NZY6BCoP+V0KauYzqxJ16sMe9FxjBS6+ec2D/LAZ2oo2nZhDxcPASBwbgJ2e453FzXIp/Huzm3Vm2uX7I9Kz3ltlvZ8N+JxzenUHoOEg9O5HLLEa44sufavkYu6kixFKBO7slka4UjU6Yg7avnzVjAqffozmiBW6ZWnvCXS9GEcmFQztimWMMY2kkuNykMs28LJjm98BLblmf2u9p3VDVXGjDdAu9QtyWcTp7SODdARh5znXIKhp1jlmEWrrRU8HM86US63IYS2GB772WRg1SR/NOG8uZXwsBqkleL8U+LCG9Yx9CSjS2GyVXY1R3vq4ddcU5s+OKqvn5sqFWk25JM33ONSQrKLHLFEJnHw3gJb1kHoFiZeI2qFfo5Kmgb0zBQq1J/ttNWYyjnE+JvpyAA0AAjlMZ5zNbVhyg3h6R6csAnekOG2W9T3z2H0xPfYQs2BMtS91q42F5FkPpdbufjrWEU0qBB/NQIbJvgWjSep2VWR/fZEhkPZQs9S7jkiZwg0QsBoalp4BvHuGrGTK4gRuf3Do6HIK9T98DricRkqiKZip422f2xrlGJfkp+p4e20aD0gGxxjo6zFyuYdXSZ3S4TV3Ob5GxX0XIp8Y/3MC9mQQZOeUekjjUPmIpKiLg6s9j8Ri0WMWMJAUtrGI+fUrXq14ASO9ELOUbgpOUeBFwOLNoYZLzI8dwKc0mP1G7WNV+6I7SXnVWvA0Z6qvB5d0mCSz1HUiayqQrKUDZG2YH4yctvC6uzZrsGsywY9zt3CwHaOTK74qIkOn4KpW3jw3gJD1lHu/T5fLrKl8zHavv1L6VmEH5UyF5BC/e9VRHMNyTbaYLJn+D1thvbktpNt1P3PsU3GHyj2zlonb49MIqqyrCt5lzNyupskyj/5U9px5p832RWsYvqGxLSL8lPdpt+k0qeR/T5omiqdVmeMqbmr1K9KUkLgZAQMTwbvbmyOxsCe9lb3jvkMgT25ncwOW6hO8llQZAuynVsGPK5F/WrqUA1y1ICEP/0j3MWywgTy0+Z2FUge/9RnmOdiuE5lRWxxqueonbvRTLEULdoVJp2M0UprPjmj8sXnyJOgo4FYsoMe2sBGnFUP8CgNZhwB4WdIIGnzOKUhoqJhOuIRr91T+OdII5OuY8y28zx0IoW82RFgMmBvL3M6XVJNVMGddQlHFskwa2pJbUaRDGwjINl/2o3S9PE5eG9B8lmKIrMzajZDY7QpJup6D5d8Omk7KksN7qoJ3KjbUz5zUzbGrMTcLQao5DTHKsmNzLdd8m9eG2mPgTruwrZ6bbvLULdqrfHhhmz17MghG6ENASndLmtMtqHE/bdcwSoi/vu3cdgbfiMD8P88tn3YaUu2IbXQreysILdDoH0CeHdJHUVdQNgmn8O7S9b64pFT5196P58r26CWo8cNjyupIzlF0QRi2C7p0oamKVnQEKlJz+QTMRSqIY+mdYzbd16yKysZ9kyeSnJ7SU/5ywiP9UKTHrI0Ugi7jGdu47hMq8K2hg0GE7Ub4eOg8HVG5RvQjbckzWwkeewjMAo5BNp3ViOBnT8xYyeoCyZLdsE4pTUtIdlCXrMj1pTj2DVEAY/TLtclmvH23LVf1yo3kjb5s5BntSh/xCSUzTPHO1082r8j1lA0a2qLCh0TRD37fmtnKWFkOwSSjfP4BE3d1yP3FuhBHSWbC+w3kQhQyz+lnjkOit/fiu2vu7qE6ZyLYmR2/synDbRqZ4yohWVa6ABK8crNWbSET05zTHfcODPMmCxqGQ0ziC7pxoxitJBV0sbCWq+dyEh2ElK6CgqznQsbllka17mtInKq9CxLI/uRJp/xOeV64ltoePdgMYCI+Z6cuRcCEHASwLtLgrqCd5es+JUjmcY9RPt4XH7sapds93vtMGRatIqQb2mUotkP//B2mr8/ZrGynonXqDg588mRV+RyN+Jdi3NykkEVF5yoapt/aixpzG7rUpYR0GbxjBslWJLPqM21j0PSNroYlRuU7EsdDcRk86Nmp4FGnlmbdvIqZpzEQqQI4JS2YAZ0xIMW7JbK9kmm7pyczDquhTycaX8RxRy4qCfrioQZfwqRbf/TtdUsG4+SipavxZqarY7wKgPbkEah8Fr39ci9Bfbe2OGZXztiKYS1WrbGRINGntXEMApKts5qCj3jDTWjUSswaFl5GiXq0rSzHLsEBRaLVv5Jx1FiH7hyHFbZHsuFlY3CqkKYzznCtrpFwDPppkxkbOIzJTYofeorRCmHnwciPbFVTJuRjE+iMX+XVLERucrDO9BUjKKNPkUPiHEjlyAAgYwEjCcR726uET6Bd5fRhM6RVdIbzzJTcw4+JWqBx7WBatJQx5ZKg4thNdSfs4bAcimV7XRgMmargAY4Gf1hp3iLlV1sioeC5obbYQUV1txOnfluZ/WNUafUIUUrgTOrKJlUmRyKjkAGQ4ruau2nwWeoyEVG5Zv1Yrh/DQ7EDGkbcVa3KQIz3sbt9Hcluz9Fnr7irVXQeEIv1RFPPfbRYZhbFxO66RKgWvJqjpZcxFHIucCxnZ2x7Dg32StFTKeU51Sw4WlKKlo+ocffZk1tSi/j0Gmq9zmrXoyfs64NBnPILYZDmHyij9xbMG0Ep+rpXR9rjcBumtfmVii9lDLV1BCjR1FV0LOtTm7ozxTQTzXoyadUDagSeORUbnIs5spVPrLvoVzlpsRqcSSnbGzukZA8g4Se0iukmTaRycoKQshfFa8gW/0ipJqkrx8yGRzN0dh0y2BsssA5U1H8aG+e9kfp69c9LPGsVhE9lcnOKeSwNjxnAKH92OHQVNaW3k56PRRGNWVd7YiKJBA4NwG8uzn9qpkyWuwTeHdzFb9mfNK1Yxq3qDHgcW3Dq9GW2h/DidKlYdirlHKo1JSpoGEwop/D4FdjDaVZzGfISrdsE3X/Xc7KajivqmkkpWoONR2qqUfYU0clG0dh+2XOm4NGIoauVTsJr3580PVIQDKMKERGV5VGSjc6tbGU7GOfvEDC3FRHVX+UPBlQlWUe5x6Vh0ycYaFL4hoiZTPOfKol68JZ3UYDM97G7dx3JVs2RZ671s3Wjo5YqjEWwmWZ6mRHr0MuR9KA1R0rTTUt21obOrvDfT9j5l+9nvrigaoC4p904bL7bFLfnHswDC5Gh0qqFMDB39al6V3yUZ2EVc1k7YY8lY+qOZSrQpV48GxFLxpLjjJInprGNlh1JEx21RiIxorbAeXg1Ei153RtQVKrUcek+3rk3gKPzupb6lroedPLBNeqMK8AztwkZ/RIG2LPXVJfuFa/9oBnrqAoXo2m+gxnTWsmE9VkbzHKP7abY4wCNSWsXJZ6XCkrrOzm8FTpHgMegVeueFjc+awi8pjVEYT1zRW2HyXbkNTO5BLj2Hwi1GGtZf/HykbpELgUAbw7W93n9u7sul/qanIWTJGXglCzspEbgMe1Cr5GqRoIhL5T9vAwkacOYpVghRIXquxQx7VD/kJ1NLKVhMbscy7V90JjCopR+ZTJYkzUAodW1OZArBdndZH8XALMeI7MNeNxSlvTOx2xNGKsOoedSDIsN6ayThelrS9SksCeqQbVMZnnzkh1uJ4liaSix8irralFbhUD251GOHd7xHm0NwXm3NcjFyZD+ZLhOaHn6n+OeGPLRQsrnSFkGZxGyEnd2ZG6S/uhwqz8YTXBe1YNW2M4rbg2AQ1bwwa2+q/6qi8MJ2VCvNMczhSjWktl28xspDRVurIdrxqBzVaaXQVnsorQhZJmQ8POy016N5SbvKRHr5w8eWvnyS05YB4qPn0oPBmSBgIQ2EwA785Gd3rvzq7+Ra4meyVFXqT69auJx7WfeZaRSORzyvuVw5l87WO/wHtyyFtZDWALTcjuqaN9r3oiecjhgxPpbvNP0WhnXGlDmLuaxTymAxBl66HaI71klzdUdsphDnvl+I6c1W1kMONt3E55V/IJxSk9XNd0xCJgNMXJHlN+y1G9pOEyqRZqcg+3qEEA8Vm7rCDPTbooKj9raqvwhsbGUsIqdKsSJztH2309bG+BHtFkmxhGNutzr9LK2sTGjio9SGtzq5BeraHa3FBxRjjXLIPsR5My/r5BvZrkrECjThEh4TolHl6KJqf8ZjbwMZQuYwgZzoUPr/UqAcJarLqxZuJo/qj0nKM8yND/CBGFYaWJtu/UZFKurLCOUbi0l1yuUuQMgU4J4N15FHdx786DqOs0yZEq07iFdIrHlResXMpVY8/I79KgVaauAUiDWwqmoFRZSesfaI+VHapZ2r2fCpw9ZtzVPVZtQ0DjC01nCWZ28Y7NkFG5k79hM80OxLpzVp26mCbDjKdMrhaDU9q4xi/eEauNcs5kHut0SU3Jzk6z9w0amPxwj3Mr4Wu665LKv9ihlFk03t2sCwPbag9U8okeIufc1x8knHFbuUtv37599OiRnb9GYvfu3bPTnO/qH3/8cfPmzbl6SZG3bt2au3psvHSq9vfbt2+fP3/WY//nn39KHjXcqo46RbWA8t6yC//p06ePHz8O5apElT4WqqLv3r2rcvV348aNY+FkLD2ykKMe4Yw1WpWVNC51S+nStTQ+tTRtKRj0bihdDYtysMuV2Xz48MFO087Vjqzi2bNnv/76q3SnKdo3b95UYCibUYljK6ES1SKpfRjaJSk6e7tUoVKLRch679+/n0ymin/9+jV5iUgIQKAQgaiVjkrBu4uAXNC7iwic8ufDhw/fvXsXVU2jA40gokh+ZiGAx5UFY5SJPKhhGDKOeZVgGPYqMIx8h/8aksjj0p8GJsaoJMq/qZ9DZTW0V2X1Nw67wpoOFRzGX51W02Y+jD0HCAOBKYcByN/a/m91K3Dnzh072xNcZVRuKLHTgVi/zqqhC/sSZmzzOfFVnNKOlHvZjlhumIZOg9s5+B6Dhyk3Q9OYJVZYNliFOg7tS5OcchQlngR7/vx5y16QzEnL86FfJ7EHF07LlJL/KG+WNTXb/BjY2nyyXN3mvh62t0A28erVK7vmV1s0HWkYC59qsoVuTEngggTkXty+fXuouLpAdeQXhLCzyj/88MNiDto8+Pjx48VkjSTAKhpRRDtiyHq1oyIpD/1IEguREChNAO+uNGHyb5wA07iNKwjxIAABCFQmcL5R+QCw34EYzuqGR+CsZrwBRUe34JR2pCxEhQAEIACBCgS2ua//qCBZsghtEUrGj5HaKzSGrxZIns40QNDuqqvRoL4QyEvA+Xrc4sEqeaUiNwjkJWB0FjoxIm9Z5AYBCHgI4N15KJEGAhCAAAQgAIErEDjxqLzfgRjO6tpH78RmvBYF6SEAAQhAAAIQ6JfANvf1sL0FOp7aZm04tfaNJ7hqvC2tPRm8p34CFe+pwnjqpjLRuT17srrmvUZbOQLRwZ5HnYM0yrAqgFWswnX6xDrIKDSJsL7qW/uy7VB4whDomgDeXdfqQ3gIQAACEIAABDISOOWoXHy6HojhrK618LOa8VoOpIcABCAAAQhAoF8Cm93XY/YW6PjuuWWPUQdXPrdAEJ4+fTqiiAIe5zW6hZ9nIhDuy2FvwQbNTr/1O82kuxe7sYqpEq8cYxh5d7Z9ZT1S9/MRwLs7n06pEQQgAAEIQAACGwgYA5Yxtx5HLka9uqgOzupofp6Aoe7x9i70PkpLAAIQgAAEIACBqxEw/BnbjTlmb8HiBxG0Ynrr1q2raTGsr6G2uU9oh7cTPjGBb9++jbVjb8GIwhlwnllnbNh3FlQ5GVZRGXjjxc1tQVOLoY9oNi484kHgxATw7k6sXKoGAQhAAAIQgICTwFlH5ap+7wMxnFWnDSvZic3YD4GUEIAABCAAAQj0TmCz+3rM3oLwFdsk+it/EGEAoq0VcxC0M0MHPyS5EXkFAuHWHPYWrNX4XFsZ5mMMp8NkTYWxiqbUcawwmuOYOxnIeA3lWJkpHQIXIYB3dxFFU00IQAACEIAABAwCZx2Vn2AghrNq2G106axmHFWTnxCAAAQgAAEInJjAHvf1mL0F4TJYUjEX/yDCwOT58+dJOIrk6II5MleID7fm3L179wpVzlXHP/74wzjjZSylx/VXrGJUHwGjg+juQA60CYHzEcC7O59OqREEIAABCEAAAn4CJx6Vn2MghrPqMeYTm7Gn+qSBAAQgAAEIQOAcBPa4r8fsLQiXwZI64NBmYblz587PP/+c5GOoPJmeyNMQ0AAmfCNZRtJ71VSjalXwPDg6L6S7D7KczyqqmcT5CpIxfPz4MVmvHg/kSFaESAh0TQDvrmv1IXx2Ajdv3syeJxlCAAIQgMBaAozK1xKbpj/NQKxfZxUznpolMX4COKV+VqSEAAQgAIFzENjpvh6wt0ASh4ujUzXMfQtgmvL0MXP7hQXww4cPp68+FZwSCFcN57aeTO9qLUZnrTx8+PDGjRs//PCD3Hf91/D1zZs3peV88eLFYhFzD93ijQcmOIdVHAjwTEUbG2h6PJDjTKqhLhAYCcx1NHh3IyICEIAABCAAAQiUJsCoPC/hMw3EOnJWMeO8ZkxuEIAABCAAAQhch8BO9/WAvQWLhxbwbuVovlp//fHHH8efYeDVq1fhT8IXIRB+0a3HDyJ8+vRJpwI8evRI3yYI9xjpOylPnjzRbgMlKKRK4+MxY4na2NTjURC9W8XIn8B+AnM+gTrW7g7k2E+DHCDQJgG8uzb1glSlCfz000/TIpKR02TEQAACEIBARgKMyjPCHLM600CsC2cVMx5tj8BaAkn/Mxm5NmfSQwACEIAABDoisNN9PWBvQfiK7RS0ltL5IEKIZe5Na2H8+vVrmJLwFQiEj093J3zoZALth/j27ducprTb4F//+lehg+zmtt6Hwsw9bmGaBsNdW0WDPPsVSRto5p4vDi3oV61IfkoCc90N3t0p1U2lBgLJTbH9nsKFWiEAAQh0SoBReQnFnW8g1rizihmXMOPr5IlTeh1dU1MIQAACEJgjsN99bW5vgV5onqvtNeMfP348t3eSowuuZhLalx2+69/XLhy1VjqZYFFlquDcIHbxXiOB0VaOd2nxtccXu7u2ihE+gSwE5p4dDi3IgpdMIJCRAN5dRphk1QuB6UuQGuP05c32gho5IQABCMwRYFQ+R2Zn/PkGYi07q5jxTnPldpxSbAACEIAABCCw33394a+//lrFUT6czt/WAeZ6OVLzQfrTe8bPnj3zZ6JvqxuJ9cWEHs8kN2q0/5KYz225WKu+/cKQw4EE9KCNG0r03H348OFAYVYVraMIbt686bxFrUr2Mzm0aWDufe5BKp2YUui8BGetNyfr1yo2V5kbkwS0yyS5+16Jv3//rg+OJO8iEgIQOIoA3t1R5Cn3QAJy8LTTdDhvSa7s69eve9zWeSBAioYABCCwhwCj8j30jHvPOhBr01nFjA1T5JKfAE6pnxUpIQABCEDgfASyuK8rzi2QW6nFieFD6cMqnf5rbkgnjfu/km6vhmpNkY0FU0vVhsq580Jfvnw5TU/MWQmEX0DRi8gdVdPzPYKxOvYmgDGZP6DHZDFPbZnyZ9hUyn6toimMJxBmbrOhDuRgY8EJ9EsVzkcA7+58OqVGiwS0k0CDQe2N1p8CbCxYJEYCCEAAAhkJMCrPCDPM6qwDsTadVcw4tD3CmwnglG5Gx40QgAAEIHACAlncV++5BeGrsXPsvnz5sjhDpEU+wxFUlVYdgTAnyfni5zaS9Puy9fl0VLpG4Z7x7vRun1YyRacZ52nkthjPrnZt1NDn+rblf+xdXVvFsehOVro23d++fTtZKQ4tSGIhEgItEMC7a0ELyAABCEAAAhC4CAFG5SUUfe6BWIPOKmZcwozJEwIQgAAEIACB6xDI5b66zi3wbCwQes/H1IczMOf0xMaCOTI6zkEHh06v6uP0na6JTutCjE2g39fT7dNKprXWzolp5OaYxQMeVFy/D1G/VrFZodyYJDB+LSW6yqEFERB+QqApAnh3TakDYSAAAQhAAAInJsCovJByzz0Qa81ZxYwLmTHZQgACEIAABCBwHQK53NflcwvC92IX+S4eXWDsMNUSCCf8G4TntpN09wq7UUcuzRGItL/4oM3lc0j848ePwyXwRRn0BRDtjl9M5kmgkef9+/ftlL///nunn2Lp2ipspXB1FYHIEsZ76R1GFAQg0CwBnt9mVYNgEIAABCAAgTMRYFReQptXcOSaqiNmXMKMyRMCEIAABCAAgesQyOjaLZ9bsPjWb8j98+fP4c8orG0KUUz4c1VB4Y0XCet7E0lEOrqAPRmnt4HwSyI6wWLx4yNNAfn27dsqeR49erQq/VxifQ1hMavXr193urFAte7aKua0RvwGAqElhLev2tMT3kgYAhCoRgDvrhpqCoIABCAAAQhcmQCj8hLav8JArClnFTMu4llfogAADehJREFUYcbkCQEIQAACEIDAdQhkdF8X9hboqHAtXfvJ6rvORuLffvtt7uqDBw/6Wi6dq0jR+BcvXiSPi1d80XLJ/FgCeon/3bt3owzJLSbj1QYDdrMwFThXBbWxwG6+VJC2vU8F6CKmd6voAnIXQkaWMMqsTUgPHz4cfxKAAASaJYB316xqEAwCEIAABCBwGgKMyrOr8joDsXacVcw4uxmTIQQgAAEIQAAC1yGQ131d2Fuw9q3HmzdvGpoI10ejZKyOR0CSP2/cuJHUCEcXJHGdJjLcTKTvBXS3Xmgv8Edq0kECsvMocsNP7Yv6+PGjcaNWXpXGSND4pd6tonG8HYkXWkIoth6l8CdhCECgWQJ4d82qBsEgAAEIQAACpyHAqDy7Kq8zEGvHWcWMs5sxGUIAAhCAAAQgcB0Ced3Xhb0F9jcOptC18DmNHGL04fO5SxxaMEdmGq91ZeGaxsssdAL8NJ6Y3gnowQnXyHvchZM8bCOpF9l2loMEtAPryZMnySKGSLVURotk3NjIpRNYRSMkexcjsoSxOmooOApopEEAAu0TwLtrX0dICAEIQAACEOiaAKPyvOq72kCsEWcVM85rxuQGAQhAAAIQgMB1CGR3X629BV+/fl1L1ljMMA4tSL6Lv7bo66QXrqQ/nesk+euQ7KKm4Rq5XrW/d+9eF2KHQv7000/hz7mwavf27du5q/54NVzKykgvecLtGkbKZi+dwCqaZduXYKEljJJr68yzZ8/GnwQgAIEuCODddaEmhIQABCAAAQh0SoBReV7FXXAg1oKzihnnNWNygwAEIAABCEDgOgSyu6/W3oJv376tImusbeuV+rkNBHq9MssR6KtE7Trx3HFk2r2h17W7rhrCRwS0QBg+hp0ecu4Z/qlq2jkVVX/DTzU19+/fNw7K07Lr77//3nWbcw6r2KBcbokIvHz5Mmwfxqtzve2YgAAEINAgAby7BpWCSBCAAAQgAIHTEGBUnlGV1xyIteCsYsYZzZisIAABCEAAAhC4DoES7usPf/311xxBLfVplW7u6jT+y5cvc+cWSPTktxzkF244HWFa9AVj9P769N1reJ7JErRT5O7du2ONtHfnzZs348+OAnMticxVfzpjQFXLstivjQUillxtHXBpY0Hv+29OYxUdGXCboqrrvH379lS2p0+fqsOdxhMDAQh0QQDvrgs1ISQEIAABCECgOwKMynOp7OIDsWOdVcw4lxmTDwQgAAEIQAAC1yFQyH219hbMFZmEruMHjEOYtXCYfJNYLxDfuXMnmSGRNgEto2pddkrVVoSdJ1fbIRDpV1/B0JJ5lgX4Q+oYtgCyW7Ut2cVQntoLZWws0CYGDUSzl1szw5NZRU105ysrOadzgt0z59MUNYLAKgJROz/ei3c3oiAAAQhAAAIQgMA2AozKt3GL7rr4QOxwZxUzjgySnxCAAAQgAAEIQMAmUMh9tb6JMHcIwVRQvXZsbCzQy9bTJXBlonlSNhZMYTpj5E//9ttv08Q6H6LEwu20IGKKEnj06FH41EjX0njREotmHn4wRcv/2d+r1qYBvcNtbCzQy9y9byyQgk5mFUVN7tyZv337dnpujXYgJTuFc6OgdhA4GQG8u5MplOpAAAIQgAAE2iHAqHy/LhiIHe6sYsb7zZgcIAABCEAAAhC4DoFy7qt1boH4anuBsVw3KECLGQ8fPjSUIdczXCUdUvJ6pUHMf0lbOl69ehWlh20EpLufkVpPcMj5dG97xjNLIlxTdS+2UdNbGoyJqnkCq2gQchciTZ+mQez3799rE2IXVUBICEDAJhA1+ENivDsbGlchAAEIQAACELAJTMcRjMptYtHVKcAhwQUHYgc6q1MtYMaRofITAhCAAAQgAAEIDASmjtMQn8V9tc4tUDHhhtBQH3o/UgeMv379+vv37/bGgsePH083FuhQ9Ok7l2H+hJ0E9P635pqjxJ8/f87+XnhUBD/LEdA5H+F+ET0sJ9CmNhj9+uuvIbS7d+9++vQpjNkQVg46+yTEFWWip+PLly92GxXd0ubPU1pFm6jblyo6vmIQWHtN2FjQvu6QEAJOAnh3TlAkgwAEIAABCEDAT4BRuZ9VMiUDsRHLgc4qZjxqgQAEIAABCEAAAhCwCRR1XxfOLdC+hps3b4byaaVTe0LlzIWRc2GdtyDpo6val6Ac/B9ciG7nZ0Rgbu9Jxq27UYn8LEcgemRO9rBojf/du3chvc0fkNaHP/T5jyi3MGeFN2ce5XP4z3NbxeF4+xJAu0yePHkSyczbzBEQfkLgBATw7k6gRKoAAQhAAAIQaJAAo/JtSmEgFnE71lnFjCN18BMCEIAABCAAAQhEBEq7rwt7CyTNVAItY+iM8cXNAfq6+f3796P66Cdr3lMmO2OSqLULROuvO3Pm9poE9Ba+3uYPSzzfw6JXq6MzS2So2gTgP1pA1q6DCqJMQmgKP3jwQHkutlHRXW3+vIJVtEm+QanUpN++fTsSTDuQ9Oki54a/6F5+QgACLRPAu2tZO8gGAQhAAAIQ6JcAo/K1umMgliR2rLOKGSeVQiQEIAABCEAAAhAQgQru6/LeAskx9dgUqROY9d7w3HqGDsjS1UiLWgLRiqDOMI/i+bmfQBK4Vlj1xvP+zMmhAoHppu8sXz2pIPnaIqYbzIccZK7aWqGtS9ptoONShrZFWPThFS2d6ksfaj202WL6jZVQAN2uXQVqssLIfsPXsYp+dVRTcm2X0bMQlXi+HUhRBfkJgSsTwLu7svapOwQgAAEIQKAcAUblq9gyEJvDdayzihnP6YV4CEAAAhCAAAQuTqCC++raWyA1JLcXKF7Lgf/617+0IqjlQP3UKqBOKdeH1afrHyc73b1B03z8+HH0SXsJeZpj4RsEnlek6Nz7s24sGKBNT0PZD/NkuwoGIJeyiv02cO4ckvMmOkNI8eeuOLWDwMUJ4N1d3ACoPgQgAAEIQKAQAUblTrAMxGxQxzqrmLGtHa5CAAIQgAAEIHBBAnXcV+/eAikg6S86FaP9B1oCmTvkwJkJyRYJJI3m3KvUi0x6STCeUnKR4z30Rv4vv/yirUj7FaR89HfKA1GuZhX7jeGsOSRfB2Hr2FnVTb0gEBHAu4uA8BMCEIAABCAAgSwEGJUvYmQgtohICY51VjFjj45IAwEIQAACEIDARQhUc19X7C0Qen1M68mTJ9MzCQytaKFUL9PL0TTScCkjAa2w6vT4MENOjAhptBz+9OmTjjfXJp6Whcwrm9bO1T7oz/7SwbRQWbV2LD169Oj0bcsFrWKq7ovHJD9jqf00ekXj4mSoPgSuQwDv7jq6pqYQgAAEIACBygQYlc8BZyA2R2Yaf7izihlPlUIMBCAAAQhAAAJXI1DTfV23t2DQhI7p1uuS0QL2VEn6SsLfrxP/wnEFUzjlYrRjV5+oiPZ/SBdatEYR5bCT804CWkH/+PefDHVun4G+eiBLlnlrV8EpTynYyZDbT0lAUySy+eih0CMgR+GU9aVSEIBAkgDeXRILkRCAAAQgAAEIZCTAqDyEyUAspLEYbsdZxYwXlUUCCEAAAhCAAAROSaCy+7plb8H/39793iYOw2EA1t0IHaEjlBlggooR2g2AFWACYAU6QVmhjAAjsAL3k5AiC7gU0qT593zzmZCzH+dyrxXjnN2jofEoMFYYxLPAeJJ9fvIRPyY+P/x7fX0dDoedHKHmd+pmpo/nspGwm994LSQQAnENH4/HuKvELeXp6cmyGFdFPwXiH0L8l2phQT9HX68JXAhIdxcg/kiAAAECBAhUKtDnWbmJWIFLq5lhtc+XcYFB9BUCBAgQIECgpQK/H1+Lry1oKXFPmn0z0/upa09GXzcJEOiAgNt4BwZRFwiUK+C2UK6nsxEgQIAAAQIErgUkrmuTO2vQ3QnlMAIECBAgQIBAiQK1ZLC/JXbAqZojEL/zjv0k4gevaZNin4nOv5w+7a8yAQIE2isQq8Eu3m5jfVh7R1PLCZQiIN2VwugkBAgQIECAAIEcAROxHJz8j4TVfB+fEiBAgAABAgSqEKglvlpbUMVQNuKcNzP9x8fH+/t7I9qnEQQIECDwH4F4qVC8cij9MN40tN1u0xplAgR6KCDd9XDQdZkAAQIECBD4NQETsR9SC6s/BPR1AgQIECBAgMBDAnXFV2sLHhqmlh18zvQvLy9pu9fr9XQ6TWuUCRAgQKA5ArHBTGwzk7bn7e1ts9mkNcoECPRWQLrr7dDrOAECBAgQIFCpgIlYKbzCaimMTkKAAAECBAgQ+FagxvhqbcG3o9PuAyLT73a7eC6VdmOxWKxWq7RGmQABAgSaIBBby8QGM2lLlsulO3YKokyAgHTnGiBAgAABAgQIlCtgIlaip7BaIqZTESBAgAABAgRuCtQbX/+cTqebzVLZMYH5fD6bzdJOfX19DQaDtEaZAAECBGoUiM0JxuNx2oDPz8/Y1yitUSZAgEAmIN1lFAoECBAgQIAAgcICJmKF6fK/KKzm+/iUAAECBAgQIFBMoPb4at+CYgPXvm/FexBiMcHz83PW9MPhkJUVCBAgQKB2gbhLZ22I19kcj0cLCzIQBQIErgWku2sTNQQIECBAgACBRwVMxB4Vu/N4YfVOKIcRIECAAAECBB4SqD2+2rfgofHqwsGR7NfrdSwyiHcldKE/+kCAAIGuCOz3+9FoFL2ZTCaxqVFXuqUfBAhULiDdVU7sLyBAgAABAgS6K2AiVvXYCqtVCzs/AQIECBAg0CuB2uPrP7HdE35z31A7AAAAAElFTkSuQmCC"/>
  <p:tag name="POWERPOINTLATEX_PIXELSPEREMHEIGHT#5C6D626F787B4465747461205C226172206E5C616120677261206E69765C616179746F722074696C6C2066756E6B74696F6E656E207D5C5C0D0A6628782C792C7A293D2820782B7A636F737B797D2928792B73696E7B787A7D29" val="183,3333"/>
  <p:tag name="POWERPOINTLATEX_BASELINEOFFSET#5C6D626F787B4465747461205C226172206E5C616120677261206E69765C616179746F722074696C6C2066756E6B74696F6E656E207D5C5C0D0A6628782C792C7A293D2820782B7A636F737B797D2928792B73696E7B787A7D29" val="46"/>
  <p:tag name="POWERPOINTLATEX_REFCOUNTER#5C6D626F787B4465747461205C226172206E5C616120677261206E69765C616179746F722074696C6C2066756E6B74696F6E656E207D5C5C0D0A6628782C792C7A293D2820782B7A636F737B797D2928792B73696E7B787A7D29" val="3"/>
  <p:tag name="POWERPOINTLATEX_CACHECONTENT#5C6D626F787B4465747461205C226172206E5C616120677261206E69765C61612079746F722074696C6C2066756E6B74696F6E656E207D5C5C0D0A6628782C792C7A293D2820782B7A636F737B797D2928792B73696E7B787A7D29" val="iVBORw0KGgoAAAANSUhEUgAADCYAAAGNCAIAAAD46QanAAAgAElEQVR4Aeyd4bnWtrJGk/ucAgIlQCpIKCFQQaCEQAVACWFXAJQQqAAoAaggUMJJOsh9z/G9jiLb0kiWbEle+wf4s2VptGYkjaWx/O1ff/31DX8QgAAEIAABCEAAAhCAAAQgAAEIQAACEIAABCAAAQhAAAIQgAAEIAABCEAAAhCAAARsBP5lS0YqCEAAAhCAAAQgAAEIrBN48+bNhw8fPn78+Oeff379+lWJvvvuu9u3b9+5c+eHH3746aef7t+/v34nZyEAAQhAAAIQOIQAg/UhmCkEAhCAAAQgAAEIQAACEIAABCAAAQhci8C37HJ0LYVTWwhAAAIQgAAEIFCIwPv3729ubhRsZMnvl19+efr06d27dy2JSQMBCEAAAhCAQBECDNZFMJIJBCAAAQhAAAIQgAAEIAABCEAAAhCAwCoBQo5WsXASAhCAAAQgAAEIQGCTwKdPn54/f24MNnJzUeDRr7/+euvWLfckxxCAAAQgAAEIFCfAYF0cKRlCAAIQgAAEINAdgS9fvrx9+1b7Mevv3//+t/7V9syqhXZl1vbM+lcbM+uP96O60ywCQwACEIAABCDQDgFCjtrRBZJAAAIQgAAEIACBDgi8ePFC8UbZgmpST7FKP/74Y3YO3AgBCEAAAhCAQJgAg3WYD1chAAEIQAACEBibwPRJ2d9++20KMIpWVrFHekVKf7wiFWVFAghAAAIQgAAEIOARIOTIA8JPCEAAAhCAAAQgAIFNAg8fPtQLgu5lhRA9evTohx9+uHfvnibppum5P/74Y3p98PPnzx8/fvRu0e3a6+jZs2duPhxDAAIQgAAEIFCEAIN1EYxkAgEIQAACHRGYnkAVXDLtZKOD6YFUb8uc+7pLs4J1pNwkUQX89evXmnAwRhotM2eyYsmEM40QWO1PZOo///zz/fv3GxESMSAAAQhA4JoECDm6pt6pNQQgAAEIQAACEEgmoCkM92NqCjPSZJxlXmN11u/ly5ePHz9OFoIbIAABCEAAAhDYJsBgvc2GKxCAAAQg0B+B1SX26dtYCiqaQosCwSXv3r2zPLFmcGlWsIy6jHGLNKIJipubm/3V0VyHtkfiU2v7SZKDkcBqf6KezY2hDHR0TK8ZOZMMAhCAAATqEVgJOdLajyLB6xV5ZM567f727dvTvypXb95Pr+Cf+3LDkQQoCwIQgAAEIAABCBQh4LmIGW/+aQ5F+yG5QUv15n+LVJlMIAABCEAAAn0RYLDuS19ICwEIQAACSwKKEJpiibTWvryaeqbgI2ezgqUyGTJ99JOyWiHSR9OmvZm1SCQIMrN5V+ZVY9OGzawiDWktLVRKm5K6oZM7RSLkaCdAbocABCAAgf0EBg85CgCSZ6k/bTmopS8+0BsAxSUIQAACEIAABCDw6tWrJ0+ezBz0wp/mR+afSQfe1140zYcnlgSQxBCAAAQgAIFVAgzWq1g4CQEIQAACfRH49ttvCwpcMOSoWcEK4uoxqy9fvmh9R8FDW8LrFXR9Xy8wg6GXo3766afVHIg62qLK+Z0ENA8W2LUoNXNCjlKJkR4CEIAABIoT+FfxHHvJUEHE+tN79lo/m2OPiFvvRX3ICQEINEtAj/rqXbXDnLrWqmEEmhFQQQpWUEHsddysPSDYMAQ0QzfX5enTp4HZujnZ1sGbN2/kcc3TeXrRUGe2EnMeAhCAAAQqEZh8Ns10651vvKlKkA/OlsH6YOAUBwEIQOA6BHAbrqPrvmr6/v37Bw8eBGTW9IU2QAok8CK2vZQKRdLcY9XpTa9EfkIAAhCYCDDyYgkQgEBfBP6nL3ErSSvHUV/51b6aWrSWD6pl7EoFkS0EIACBUQnICVYIgh7Cv//+ez3tq0dV1JE61WfPnhXvVJWnclb+KkVlqUS9aqbSJcOoeKkXBM4loEY3v32llenwhJ1FVH2UbU729u3bT58+zT85gAAEIACBqgTkmKlXn302vRQ+eVPTs3DVosm8KgEG66p4yRwCEIDANQngNlxT773UWtFCgXgjzV1oj6Lw9IXcJ3c752XFNRPihnQvE3AGAhCAQFkCjLxleZIbBCBwGIHrflgtjFgv3OuPTY/ClLgKAQhAYCKgR3QFbm7R0EO+vsGkb95vJbCf19tLWhibQx+WN0bfXlrewhkIQCBKwN1AXtFCavLRW6IJ3I2O9KFbNjqKEiMBBCAAgf0Eoq6U3DbtBMyD8H7Ux+fAYH08c0qEAAQgMDaBs9wGd0TbT5gPq+1n2GYOiiUKBwP9/vvvCqkPCB/e38i9MZqVm5hjCFgI6A2QwPy2JQc3DR9Wc2l0fXzWyNs1NISHAAQaIbDyYTV93VYLP7N888inj9fopDYEms/MafYfaGZT+1Uon+lA/2bkOQkmOXUw/ZuRyXTL6//+aedMjdZh3zS7CG6EAAQgMAYBbS+kTUoCdVGfrLeO9j/8KCJB8UaBgnRJkU/6WpO883AyrkIAAnYCXjCQ6yXaM1mmVHOev60W7kOW93IGAhCAAAQyCFiWVeS2aRdJBYvv+YBmhmzcspMAg/VOgNwOAQhAAAIeAdwGDwg/myIg+wzHG2l/o+iaTjgHt75aKQrvluQm5hgCEIBAHgFG3jxu3AUBCDRCYGWXI6Nk+gSGXn+c/oy3LJPduXNH78orsqfSB3ElpGKk9LdHTm13JCErSbhkwhkIQAACHRGIvlTk1kUP/Nkvzas/1wKYm1vgmL2OAnC4BIFUAm5YoTy3Ul8wVD76KuIsDMvbMwoOIAABCNQgoIDswIcnliXucduWuXGmNgEG69qEyR8CEIDApQg04jbo4zLCrveKNbevqGg5J5rhn19cMWqk4C5Hc4nNCjZLOPZB1D4t0wuW1xpnjAVnQuY8OYDARGDZn6iXU1+XxGf/i75JxZG4BoFoz+YVygO7B4SfEIDA6QTyQ45m0bVi5L6nPp+PHmg7JS0hR5MVTDCFScnpTH04kQwsYBdUBFlBAAJjEPAiBqKV2vOI7n6DKVqQErDpsYUSaSBgIaBXAzXDO6Us+wU0d8N8HC2LLkgDAQhAIJtA6tb9xz+tZ1eNG0WAwRozgAAEIACBggRadhu0PK93g7XFtbG+NUKOVotuVrBVafs9Kc6aXVQI2lYVjLMWjx8/1t5FW5ksz//111/Lk5yBQCUCqf0JIUeVFHFkti2PvEdyoCwIQKBfAv+zX3TNbSmUR65ealZ6PEi9ZWd6rVg/e/ZM0mopWnsXJX2+TU8yU013ysDtEIAABIYhYJ/imaqsqAXvow9GFArzTw0VTZXNKAnJIHBBAnO8keo+fQa3FATXEwvMGJYqjnwgAAEIXJaAtqVM7WbleskBuyyx7irOYN2dyhAYAhCAQLMEGncbtCgrCbW+3hrAZgVrDdROefTqe9itNQYSub6TRSSFgFiSkQYCRQhM/Ym2TiiSG5m0T6Dxkbd9gEgIAQi0QKBAyNFUjYz4IfsncoqTUvCQvospT1HDtj1YSp6oZFbvX1weMoQABCDQI4GMJ5+MW0Tm7du3qXzyCkothfQQuBoBN0hof93dAKbU+b79pZMDBCAAgesQMC69eEAyHDAvB36eQoDB+hTsFAoBCEBgGAJduA3aouann35qkHmzgjXIKkMkLeiEPzilJSrFamTkzC0QaJCAPp2sXbsaFAyRihPoYuQtXmsyhAAEBiNQLORI418qmhb8P4mtDwPJGbXPyj1//ly7Jemu1PqSHgIQgMBIBBS1GX6vaLWy4amB1Vt0MuMuycYbSFs8OQ8BCEAAAhCAwHUIyCPKC+vMcMCuQ5WaQgACEIAABIYk0JHboC8YtKmCZgVrE1eSVFqXCaTX+o4+cBFI4F6yv4U+3dXCSpYrP8cXIRC2+YtAGL6aHY28w+uCCkIAAnsIFAs5khD2qJ09Ete4V86ouvWnT58aM9cm899//z37zBtxkQwCEBiSwL///e+MemVEKamUvHWyvLsyKsUtEBibgOvg5TXhLT5uN5I637eVJ+chAAEIQMAjkO0RZd/oCcDPAwgwWB8AmSIgAAEIXIFA9uiffWM21TZ3OVJ1mhUsG3UjN0Y/PJQU7JWkpqTEjeBCjDEIaO+DMSpCLQIEsgfQ7BsDwnAJAhCAQDaBf2XfubxRX8ewL0S5M2LLrE45I7dVHwOWB2msxYMHD/TdaG2Xeoq0FJpEwH3FQSq+f/9+0u1tJh6yUm2iRqrTCWjIMPbMrqgNDjSueBxDoBcCroPnBgntl99t14Qc7edJDhCAAARWCZTtuleL4OTpBBisT1dBRwIwk9CRshB1GAIdtbuO3IZmd51pVrDeG5S+UxGuQlLIkb59YZ9s5ONWYfJcrUpA02VElmQQZuTNgMYtEIAABPYQKBlytEeORu5V1LDGb7mnb9++tYj05MkTpVeskiUxaU4kcHNzM5euBc4xQo6GrNSsJg7aJ3D37t0MIfOiCnSXtpdLLU5LL6m3kB4CEFgS+OGHH+bZjYyWuMxwOvPp0yf3kkpxf3IMAQhAAAKlCGR7RERvl1LBAfkwWB8AeZgimEkYRpVUpCMCHbW7vtyGZlfimxWso1bjifrmzRv3nSXvqn7qHePUiUp9ssry1Sppk3fOl8A5cxgB+pM81Iy8edy4CwIQgEA2gZIfVssWoqkb9SKCXFhtX2SUSkOXguKNiUl2CgF9Ne+UcqsWOmSlqhIj8xoEMkIE8vYizrhLz2O8WFZD6eR5QQLum4KKPSo1AH348MGFOUY0sFsjjiEAAQg0QiB7N355U41UATGiBBiso4hIMBEo5cjBEwIQsBPoq9315TY0Gx7drGB2u20tZXSLo4yNiLQJSvQuqfLdu3et0UAeCEAgTICRN8yHqxCAAARqECDkaJ2qQtft3qS2RCLqaJ1jG2c72hPYDmzIStmrT8pGCOhjlKmSuMsh9nsz7sq4xS4PKSFwKQJeMNBvv/1WpPpuPtFpviIlkgkEIACByxLIiN4WqwxP77KET684g/XpKuhFAGYSetEUco5EoLt2h9swkvmNURdFD0R3XM6zW715/vTp0y1KetPy48ePqZsnbeXGeQjkESCEMYMbI28GNG6BAAQgsJMAIUebADVnR9TRJp2uLoS3Xe2qKn8LO2Sl/q4eR50Q0PtASY89iirIe2FOj/dJEQmSyv1gcyc4ERMC7RJw5+AsG49Ha/L+/Xt3xrBIntFCSQABCEDgsgTcbtwOIcn7smdLykoEXC0XGVgZrCtp6txsmUk4lz+lX5NAd+3OHVDsKsNtsLMiZSoB94WlrXuzA4NevHjx+++/y+wVYKQ9PjWjqAO9x6iFIX0OPjvbLTk5DwEIHECAkfcAyBQBAQhAwCNAyJEH5B8/FXWkSHbjgrr2OuKzvv/A18yP7oKaLeSGrJSl4qRpjYDlsX+SWX3p69evs+XXvfave9ilypaHGyFwKQJauZzdIT237w/pe/LkyQwwOxhxzoEDCEAAAhAIE9CDbeqb31poYYklTLW1qwzWrWmkTXmYSWhTL0g1NoHu2h1uw9gG2WPtvM+yL6uQ6uh6OcjpVeCRAoy+fPmiHZV08OrVKzUELxk/IQCBXggw8vaiKeSEAARGIkDIUUSb2pAj6tTOWWhFnKijmUY7B90FNVvQDVkpS8VJ0xoBPYFb4nsUrKAIzlu3bmXLr3v1gpEl6ujly5fMC2Rz5kYIrBJQA/z111/nSzc3N5qAm3+mHqiFfv36db5rTzDinAkHEIAABCAQJiCHbQ4eDafUVb3bvaefj+ZPghoEGKxrUB0vT2YSxtMpNWqfQI/tDrehfbu6lITR1Rn5rpcCQmUhAIEwAUbeMB+uQgACEKhBgJCjOFVFHVkW1KeMtGzG5Gyc6bEpFOhwbIFHlDZkpY4ARxkVCDx8+FAGGQgG0stGCi/Y/6K8clBBgc26JYPCkgj9rKBksoTAN2pZbuvTNkV6CzCVi94XVLyRO12oNrsnGDFVANJDAAIQuCwBdbbyoyxRR1qzcTvqyxLrseIM1j1q7WCZmUk4GDjFQUAEemx3uA2YblMEotED9+7da0pghIEABM4lwMh7Ln9KhwAErkmAkCOT3rWgbv+OtRbhtP2mKV8SHULA3UrhkAKPKGTISh0BjjLqEFBopjYfVnSmIhLm2CMd6JMccvHfv39fKqRA+bx580Z5KmflPy2b6UDlqnTJwP5GdTRMrhD4DwG1Pne7cn3ARW1fJy10FGykECW1VncZmz3JLOhIAwEIQKAUAUVv6yHCjR9d5qzHXj3MlvLclvlzpjYBBuvahHvPn5mE3jWI/D0S6LTd4Tb0aGxDymxZZ9FUw5B1p1IQgEAeAUbePG7cBQEIQGAPgX/tuflS92qd7PPnz+46WaD605YeTNQGEB15qVMPI4xoyEqFq8zV9gkoOlN/B8ipKAf2kzuAM0VAYElAEYTuNkVyjR49eqTgP/2rXTH0ZqGOb9++LRdIMUb6dLpGq8l9WnpQ+lIbe5ItCXMGAhCAQFUCU/S2orS1O696ZvXSemtcXbfWadSTK6SbZ9iq/I/JnMH6GM6dlsJMQqeKQ+yuCfTb7nAbuja8YYS3tCB5s8PUl4pAAAL7CVj6jf2l1MiBkbcGVfKEAASOIUDIUQJnzdxNb3hE79G8raKOLDH40axIsJ+AFjv3Z9JaDkNWqjXIyAMBCEAAAksCcocUh60tjuZLcnu0dD3/jB5oNlDr3IodjKYkAQQgAAEI1CCgp9qMj2PWkIQ8KxFgsK4EdoBsmUkYQIlUoTsCvbc73IbuTG4wgfUuU7RGevEpmoYEEIDAdQgw8l5H19QUAhBohwAfVkvThT7cY7xBo9qzZ8+MiUlWj4B2WaiX+Vk5D1mps2BSLgQgAAEIpBKQh6PvG7ofWbPnoC009LIR8UZ2YqSEAAQgAAEIZBBgsM6ANvwtzCQMr2Iq2CAB2l2DSkGkvgjoHaeowOzTGUVEAghchwAj73V0TU0hAIGmCBBylKYOrZBpqcx4z83NDRsdGVnVS6Y10XqZn5XzkJU6CyblQgACEIBABgF5RNpBwR54pJ2N5EHp9UR9FZHZwAzg3AIBCEAAAhBIJcBgnUps+PTMJAyvYirYIAHaXYNKQaS+CFh2OeqrRkgLAQhUJcDIWxUvmUMAAhDYIsCH1bbIbJ7/9ddftdeRJb5eWTx69OjLly+beXGhPgF9uqV+IUeXMGSljoZIeRCAAAQgsJvAtJapbN68eaOxSU/1cpA0Iah/FWN0584dbW+uzZD0p5S7SyMDCEAAAhCAAASSCTBYJyMb9wZmEsbVLTVrlwDtrl3dIFknBIyrMJ3UBjEhAIHqBBh5qyOmAAhAAAJrBAg5WqMSPKdX81+/fq1YomCq/7uoT4e8ePGCL6xZWFVKM6SHMWSlKhkA2UIAAhCAwAEEHv7374CCKAICEIAABCAAgTwCDNZ53Ea6i5mEkbRJXXohQLvrRVPICQEIQAACYxBg5B1Dj9QCAhDojgAfVstRmabq9OK+8c7nz5+z0ZGRVfFk+m7r58+fi2d7boZDVupcpJQOAQhAAAIQgAAEIAABCEAAAhAYmAAzCQMrl6o1S4B216xqEAwCEIAABIYkwMg7pFqpFAQg0AUBQo4y1fT06VP7ncYtkewZktJIYMiI5iErZVQoySAAAQhAAAIQgAAEIAABCEAAAhBIJcBMQiox0kNgPwHa3X6G5AABCEAAAhCwE2DktbMiJQQgAIGyBAg5yuT5+PHj7777znizNtp5//69MTHJChIY0sMYslIFlU5WEIAABCAAAQhAAAIQgAAEIAABCLgEmElwaXAMgWMI0O6O4UwpEIAABCAAgYkAIy+WAAEIQOAsAoQc5ZPXF9PsNycltmdLyjCB3377LZygx6tDVqpHRSAzBCAAAQhAAAIQgAAEIAABCECgCwLMJHShJoQcjADtbjCFUh0IQAACEGicACNv4wpCPAhAYGAChBzlK/fZs2f2m7XR0Zs3b+zpSbmfgHaW+vPPP/fn01QOQ1aqKcIIAwEIQAACEIAABCAAAQhAAAIQGIkAMwkjaZO69EKAdteLppATAhCAAATGIMDIO4YeqQUEINApAUKOdinu559/tt/PRkd2VkVSvn79ukg+TWUyZKWaIowwEIAABCAAAQhAAAIQgAAEIACBkQgwkzCSNqlLLwRod71oCjkhAAEIQGAMAoy8Y+iRWkAAAp0SIORol+IePXpkv//r16+vXr2ypyflHgJ//PHH27dv9+TQ4L1DVqpBzogEAQhAAAIQgAAEIAABCEAAAhAYgwAzCWPokVr0RYB215e+kBYCEIAABHonwMjbuwaRHwIQ6J0AIUe7NPjw4cOk+wmzTcK1J/Gvv/665/Y27x2yUm2iRioIQAACEIAABCAAAQhAAAIQgMAABJhJGECJVKE7ArS77lSGwBCAAAQg0DUBRt6u1YfwEIDAAAQIOdqrxKRvq33+/PnTp097i+T+GAFFNN/c3MRSdXZ9yEp1pgPEhQAEIAABCEAAAhCAAAQgAAEI9EOAmYR+dIWk4xCg3Y2jS2oCAQhAAAI9EGDk7UFLyAgBCAxOgJCjvQpO+raaCiPYdi9xw/3Pnz83pOosyZCV6kwHiAsBCEAAAhCAAAQgAAEIQAACEOiHADMJ/egKScchQLsbR5fUBAIQgAAEeiDAyNuDlpARAhAYnAAhR3sV/NNPPyVl8fbtW4XcJt1C4iQCX758Ge8DdkNWKkmtJIYABCAAAQhAAAIQgAAEIAABCEDAToCZBDsrUkKgFAHaXSmS5AMBCEAAAhCwEGDktVAiDQQgAIHaBAg52kv41q1bd+7cScplvICYpOrXTpy671RteYrkP2SlipAhEwhAAAIQgAAEIAABCEAAAhCAAASWBJhJWDLhDARqE6Dd1SZM/hCAAAQgAAGXACOvS4NjCEAAAmcRIOSoAPnUjY4IOSoAfSOLZ8+eff78eeNir6eHrFSvykBuCEAAAhCAAAQgAAEIQAACEIBA8wSYSWheRQg4IAHa3YBKpUoQgAAEINAwAUbehpWDaBCAwLUIEHJUQN+pIUdfv37VXn8FCiaLfxJ4//79zc3NP891/2vISnWvFSoAAQhAAAIQgAAEIAABCEAAAhBolQAzCa1qBrlGJkC7G1m71A0CEIAABNojwMjbnk6QCAIQuC4BQo4K6D415EhFvn37tkDBZOEQkHvx4MED58QIh0NWagTFUAcIQAACEIAABCAAAQhAAAIQgECTBJhJaFItCDU4Adrd4AqmehCAAAQg0BgBRt7GFII4EIDA1QkQclTAAm7duvXdd98lZfTbb78lpSdxmMCQ7sWQlQrrkasQgAAEIAABCBgJaMvMV69ePXz48Mcff7x79+63//3Twf3793X+jz/+MOZDMghAAAIQgAAERiLATMJI2qQuvRCg3fWiKeSEAAQgAIExCDDyjqFHagEBCIxE4F8jVebEuty5c+fz5892AZRYC0VaFrLfckBKiSTBPn78qE+/6e/PP//897//rX9V9BRTdfv2bdVUfz/88IP+vXfvnsKtDhAsXITW1Z48eRJO093VISuVpwW5j5NZzgbpmqVsUsb5X6v8j0Fqy7EWbDKvpmPfhR7H1i+1uxQBmvO56pa39vr1a+2XKVdtKcl/PbivHz58kGv08uXLx48fL9NwJo8Alp/HjbsgAIFTCNBlnYK9hUKZSVjVgkKxNdOliQV5SjqY5xamxJpSmCcWNKswzXe1Nl+3Wi9ONkKAdteIIhADAhCAAAQuQoCRty9F44r3pa+mpO00aKEphkcKQ8hRGdqaldDkRVJeWit69uxZ0i2VEr9580ZLU9p4aYouWi1luqR/vfUtzcUoyOPRo0d6w371xqonNVb98ssvg32lbshKpZrBZJMyS8/evHxkkPrTSbf1abpwsklt/OCl5+fBBC6oR/lAsskpKk7WOx3oXx1P558/f57a83/69EltYZoin+PtFGYnU9fQ8/PPP2tHk4M121FxUY1oEHnx4kVejdRdT6qRfmcVT52Su24xxUSqX+p63eKCzTnPKnSXDGNqqpMZFAyEVW+gPkRWZ5RNUUcaHzURY0wfThZtTUP2b1h+2Cpauxq1Uvr8VZWp19IotnRadFIBjqc85a3KyckoAbqsKKKxEzCTsNSvYu80X5Q0sTDPL8mR00yXfHj9FXTnlkLuPBMd+4b00HZCK3j7BdsdbkNB+yGrgQmopSy9a80XaYIodVawLKVJMHcKa5Lz+NnF6PjFs1tZ1Q+TGyPv3H7bf2C/giuulkVvVqN7mSY3egxaWKVxHSMh5GjVAJJPyl9MvUezHue6mFq40iSy/lIld9NrKUt/Nzc3IiBHUH/HzMXIt5Dkmjpxhen9eMhKJSlFPe9/TfL1tGafdO+cWPdqlnCaKNTzkmySgIwZzjEHQ+pRzVN+/Op8wXy+LF6V+Ouvv6pFrDYHFari1P1OffjTp0/VHx7T/ZatZnZuUUdtlduyOGMy90YVrVEvvHShbKecpaP53ilKTJ1SRwGRQzbnWSNFDuRNKSJwsgc1zEnvy5wVoj29NK9/M9bvpQi18WloW2YeOKMuIjqnSf+2BIjlL5mce0YaUeOaRuF52NXPqdFN5y0SbrXQwL0qut8+X63bo7SkF6i7Lun2cAKutkCALqsFLZwrgxq7RvzBpkf2INXyhoBkOE5uoRoylIn+dPKUiQU8NFcdDR6P1+5wGxo0M0RqkMCypXj+dvjZRANKpUq5T0xLkQKTFZM8mrIoJZgryfLpI8zHleFqz25u3TleJcDIu8SiBrU8efqZMVxxYaQ3O96WugtawEg8I/n2r7/+8k5l/9Tr+3IjjLdr4U2DhDFx+8nUjT548CBJzhMJKEJQs1F2ZSXVq/bK9/4RS2tv+kuqVCCx3njbHzo2ZKUC0JaXNJZoGd5dm1+myT4jdSt0o6M1/uyann7jqHpUKE/Gg+6qOmSKlh5DabTAuZpD4ORFPqIkT+777y1K6M4AACAASURBVL8PcEi6pJ7HvgeMRk+tOii4JKmI1cQqV8Nly/sejdqcV9WRcVIDt9axwi9bBLLVPKPemzcOTNqIa2sRUU6IslIYk7xKfRBEJSrbpYn+/vvvW8ZG/+apCcv3gJz+kz4/VQWyYfUD9qn8cP7v3r3bGbsvDVby8LckN3atW7frvHr4/Y7frILpQP+qr7Y4gQHBlpfospZMOj0zrV9KeNneZDN6hrXEKDOT4Glcjr0eoypNdsndkktWvCF7VZh+4qGtYmnk5EjtrjW3IUPF6iqjnsZ+f2YkwTLqUukW+WxGj0u9erRj16PxHjk1Wbc67GqAlmut0mfXbk8pulfP75pZ2pmJbldHpCFpdhv2Z1hkRpFnt/2KWM1BjSUaSF1EgypdNj/NKc2zTPNB9puuk6M7tfepKaU+sjHyrhqGTp4ywG0Jo/PDuOL0ZgEtV7rUXdACRrJuCQo5KvWXFMahsapUuS3ko7Wcdb7Bs7rrYOE1CFmC1pVGS6FKLAnlB+hPB3qJX0trWiWV7oLV+kYJ5OUUqZoKldMvYeSRJxlYWMKCVyVYak2HrFQqhDm9rEsMAxqR3mV1siiZn2eT+qnzxqdK5aP0c7kclCUwth6jnV7AgL1L6tDC5GWle/q6jB4pLE+DV/MGXE8R8091L5Y67tTLXJx3oNLVdiwCHJlm7Oa8k6TgqBWX6hOUj3IL2IAurY5xaumrI9qWjxfoGUrVRbbde/+G5e9sHZVup89PBavOwRtr9vxc7WqSRNJz3B4BMu4NdKpGyfd4YgGB1Z8bBbAkG7XLwmBmE1o1GGYSAq1DMwNRr0atW06RPBZ1btNklzJUa9KxzigHOefRHkClKGVAkiKXonWZTSV60LuHVoTnnkzGbnetuQ0Zmtp6AnKbxn5/ZiTBMupS6RZXR6cfbxlJ2YcRVTPwbJ7EWX17WWhFhrayuJivm01CZhNVdxENqsSyStwSe67a6gEj7xa35fmtvmsVbNWTssCo+9qRK162IdCbhW1PZmxx59oJWpiqg5GsqvWb1bN5J6NP5m6fqA4or5Rm73JrZzxWCMVh1YlOSkpmKUUOq2WWVgN/1NdRF2DJKkzg+DlHo+7mZBmPCkNWKqzHrauBBySBVQOxm5BxZNLUrT3PLbE57xEYXo9Rj3nuEKIHYuXRc3+udg4qXc1Bjrs6XrkySi8bXo1CmErP6JRcGdo/PtifE209GKxq1lWNkulv0o4kNEboKltl0s7zoeQfvjnvsfDVFrpqG6knV3sGNfll5yNrnCxtWRH1EoFyl+mnM8siApmEL63WYi53lZ7biM7t37D8WVOtHdDnp2pEY0q4qSZd3T9Crbb9JBlSE291knaSSdMadvFWI0jsUrkpB+6yMJjZolYN5ng+szzGg1OeRNRThZut/A2hk2fltqPAsYYetbJonvt7yIAMeGgBOAdfGrvdteY2ZCjXskZVtbVuydysYFsCH3/eOLIck2zLSMo+jKgupQbKgDeYR6xIwEpZXNFFern9F5mvk9lE1VpEg+oHyipxS+xwh8PIu8VteX6r7woTLntVMkTd5u5c8bINgd5sy+TUjUf7Nz0WacizzPMcFrQwVQcjWVUrIUerWHJOLnv86JloX5Mjx9o9WvsMT1joaoZfokYVfYLaGVY1pIcxZKXW7C5ybjVmQg5KhinOJcnewi6OWqWsvQVvbJa594Mr6DHcf0a7ejeBPKQtjS+fk9XBrnahq8yNpWyV3tH5I/251ZgP2YOUZexGLJ2SdBcwjCNVs2padMtSgfQY7Qcmw1BKmej0IKR/dSxTkX5X2brNVre7RqVj96qO1SEot4A9hF2yrWW2aL08MQI/A2bceP+2qh0sP2BsR16iz0+lvew9As02esntl1IlmdIf/+BjmYoK1yX6NBHltppAXU24XOPVsbssDGY2nlWDOZ7PLI/xoNRKqrE5qL0vfQxX1P2jedi/Un339zmrlcVDW8Vyysmx211rbkOGisONdOoQ9vszIwmWUZdKt7jd9enHW0ZS9mFE1Sw1UOrpuyy0PbPxs4WUxaUhfs55eXCp+brokryMoYgGxbmsEresdKlQ9wwj7xa35fmtvsvlWe94YFe8bEOgN1s1wuhkux6IMno26S7qHKroVZGSTmIkq7gIOVrFknMyY2pSt+SUlHhPeApGA1W4y4uWFnUCMvqFudBo5suB9uAzGY8KQ1ZqVpnlQO7Ist/PG0JWi7MQ3mn2q+Ve7eR19HjAhK/39BhoDl7KrR5PTs+oBnmYPyfvc4lX3UsGWIvWAuEaGSWm3nKd5pxBJqo+jWiWZxWZbnR4msam5dS/xTyW5uqe2ZLw4v0blp/aIo5PT5+fynzZgbhdQerx/hnMaL+XKlI0vdp1KjQvfcZzfVQqJViNIPGKDv+8QpeFwcy2tGowx/OZ5TEeyGsKm3HBq+qgwm7MnpkoV07lEyhIl/Z3lW5x03GgRKMu5mRbbqTn4qrELWJeyjln72DUJ9Cx211rbsOyLUTPLGcXPcvUzxqNtF/BopIflmCpqRPPbBlJ2YcRVbDUQHnxkKNLzdepSVoG4q1BPLVFF7f51XYdloqRdxXa6smtvitMuMhVFR32V0vZ5CmueNmGEFiIvFpvNtuemKya9HwyAG3OJHAQ7Ub22ydGssqfkKNVLDknV183nFvI1kFOSeZ7ViclPUm2lqDMhfwn4WrP6BakFp6U4Zw42jW4pZxynPGoMGSlZpVFD9QXL+fxNYTsXx5wi47apKxldRrXzYTjAIFL6VHNXNaimazpL+xPhzui1Qlf79FRpWw1B3nz4fznqzvdsoDqT78kOFLHrBH1J3s0sgVKfucMczqQmrb0YmGigrwMlz/PelC8VHO2KGtOs/ranKe41EcU0VYb9zJxf3pDpMzbaBhuJsvj1c5HNb1y/4blz6be8gF9fqp2po5rz8jodiDG/icg5PEPPnsG66kiXj/sAtlzLNclACp66SJdFgYz29iqwRzPZ5bHeCC/ImrMRRKEl1pFb39X4Mo5DUYBCFuOlptJ0vGVPbQkUAckHrvdteY2ZCg0/Gw1Ndv9/sxIgmXUpdItgU71+EtbRiIHrKwwpQbK8DiYIXPqzMaqVfDstopl/0mZTVSnRTQoUYvb/KrkYSaMvKvQVk9u9V1hwvuvhrugAVxxerP9RrKVg9hGnbfGgxamqmEkqyom5GgVS85Jy9i/HBhklzmFGe6RfxCea9ZVPVsacjIliUZ4FJ+CWRVrSXh5ZmuBeTXDFk4uq7A801GllpP4pXxiT1ky7yUo70wgtsPLjZ8eAfQoILIxWa/caM+uAj+XPaFycNOHZx+iDpmblaey4X9qPNWDlggvjdPF4h2vdp6eUkoNl1HBVFA9ryBgAEvB6JaFK+rYSF/ytQJgA5eMTmNSEUrsmbf7M1WnV+jfsPyAibZ/iT7friOxUmelPk1D3tLs3Y5ieVxqBlMyTGKob9HfNF4be8KlVPMZ5aBxX1VTBZW/nUk0pXKTnMo8yfWaBdOB+mSJp75XlVVW+8Vb6i61Y4/Wekogad2KrB7Xe4aabFU61Z8qqD9pQaab5G+vyjydlOTKTXkq56kUI5ZAsoISSssyG0mohRaJFyjUeCmAYr6k4oy5tZMs3HuIXiVRwwtgkqpSuW62aqGy3qQWIRN1c9CxcpgNQAdhyZO6Qa+ga/502W4dt9zupvFaXZCEXA49WzWazpdyG5Isx2KiCJaEtMHEssaw7enqsq+rUZGpgagrnrzZpN54qkK4y82T2ZVKPbyKSG28kk035pVuuUsSTsSSBFvtKr0hTC631GGRIZwmKpgKUi3CmdS7Kp1Gm0ApDaqaIp9h21EJBVk9tnLWX1lW0aKVYNWcyoqRndvUhDsaecMGObYrTm+WbefTjXreD09fl+rVp+LUrML9Qw3n4eJGQsjRzjby9+0W93dp30W8or+F+P+jaNOVJMWLVvtcVtA9U2TW7P+ruP6/W9zWccsexmqttirinu+lUvIpXbF1XNwOXYZ6nvGKW/6Uv+vewrGFAHr0KMmMo0+nk+15foxudG0yPPUgf8VNHD2u2rg8Aq39jDqUM71l5+n1G7J2kS9SQU/dswzuQfEH76jkNOdVRFETUpPfaRjhR3RZhZ6y5M6tird6cqlK17SSsnLzH7V/W+Kq2md6HYurmvkYh8Q1vKTjaIOdIdPnC6wdl7jJdJN0kZE4+gg5q889qDePuayCiIUnxVzBdKzuvXh/Qpc16UUGaVla9jSin9Kg9LhUbvEzKsX4UOAKKf1qlWinX7FaF7eUreNlx7iaVTsnwzZQW9HKf4ukzku2GnpchT+qh7Za2b5OBixkvtRRuwvb/Fyj6eAAt2FpDOE+AcGWxHo8oybjGdvypzfbdlg11e1bxJsFDs/7FRQ71WsqFbASrYK9V1l2larUTFIH8qBKDbsaVd2cV49VXLR2lRJEp48kcHENiq2l3FVW00l5xVKiNF5KTVt4AzLMl5bmtJXb6eftbUS1O37kDQ+7Er4qwDCcI11xVTMszGx7Olia3zV7swsGLVzQSAg5KtYHhl94crsY97hGL3xK0504LidD3crquPj0q6c/r7jVn8su3suktZ+rtfBOdlGpZQ97gFdkaZgnPjO0ZmwWedDjKiVLx6tm602CuGsSUTu0PAC7PUON8WW17m2eXBqqC2c+9jpP6XG+pIPik0Eqzs1/9fiAjnFW2ZLSAaW33y0vsXiaUsstMmPi9gBeEdPPJK8p0EVEu5fZJFYPxuvflirG8ldV39HJpU5X29TF+/xZoYHuwuN2QNOQVCrFKzf80/Om5nrVOzB2g5riTOq3jQIvzfsAvbQ8WFtkc01IejGiLpXM4u9NEmqAlnWVKneZj8th69jrGJeZNHXm3EWOCYWW9LZg6vyRSx3GrsnrM13/M+oi2seLiYn6q6YM5hRhAuYxX+qr3dnN4IDhaanTcLcwMUewJbe+zlgGVq+vO7iC9siM4rNM4ZpaGsjUTIoHrAQEWzq3c/foHnhdpUY992pxkhYzO6UzEUmLgVXSoFwFF7vlWLH+cteruriedVmk8szJy6G1n82OvOEu5Rg/sB1XXGZDb2ZvO5YnlxrTKZIw2o9VKneCczUjIeTI3igiKVNnvqaxUHdF8k28rDWw6FuY9bxwlR4e4zW7kVihtOTh0qerfXkYqv8wlfIsU8Yg+5c11vbXo4OKCBdviWmG21Vq9LilLsso4Ha/bnpRjUYwqKVYeoM5TaWnza3qN3g+/CA0gXJHBG8ALT5/IUTeFMmsLPeg9kDpaorm7NKYji0P9qUeRYqX5fYqs1HJoqLdy5KDd2Y157mI6aCj/g3L9/Q7xk/6/CQ9Wqat1bRre+mzzJZOZupq1H7nu448iLphqkIleeiylmAta0LzIFVq1F6KETgTfQKVWg9oXzOEwIHrDAdqdPolOTPhfv7IZx/5PAGkRVwvI3BL59mRh2asdePJArYxX+ql3c2oW3MbZsF0EO4ZJuYH9LeuSNNxs4ItRW3/jGXcd/u642tkmeqZrLHGRFOgvnbBjhxGJbClgbhd5QXn61y1WjrhShq0m5AsXC7QMUEnLhwdz8Nr4MA1J+/2Nn9alK76HjbA4Ypv2Qm92RYZ97zXh6821XrjuEpfLXE+WXst5lJGQsiRa/m7jsOTDrP5egfFHU01D68I76cmv3bVM3ZzlEPVAd6r7OrPqgLE8ORcX62Fd7L9SlkMQ71/DqDYPUbn+JTJ6JjszV1HjwGVWCxNAKccvMQW8/Nu8TqB5c/DnjoCTM69pOftJRbvjNt56ni+Kl+wkvAWL/MY3dGclyo+/hHItbrZ/NyD1FUrGc/sCmo5s9QSuKX/6aV/w/KXlj/GGfr8JD2qr3C7mq3jY8YjSR6dA5olrP0wG8AYGMErTfFLGLqsLY3Mg91sG1sHWzlUPR8eNyW8ElQVYMp8i4l73nWGDxApu4hwFNfxtQivA9V7lPAAhi1tUnQvHppXtX5/uu1r6/h4i93JszW3wa1OYHSe+R/mz3QhmCtkL8fRp2bpeu7rzqpUeFyYrbH4SlC0vpY2IvHqebOrEvLstopl66TFuuppcLbewIGc21OCjSZiAcHmS4y8W9ZlPI8rvgWK3myLjHs++vBee57HMq/iClz2+FJGQshRMeOJWu08wrkHZduSxf+oFNXhcoz2IJbFdTdD+7HLduu4Ow9jqyLu+fYr5b2e6wo/HytNJduwPJ3Kbu2WdtmU6DGs+tmYtw7mSRDXU7e3361sV88fs5IRBnLuVfUnq2TckzN8dxZVvUG9sdLiZR4zCUVzXtqnxY9a3rXnjGWVPc9XLG7DbsNZPe6lf8Py91hsy/fS5ydpx9L5qKUfuURn2atDIp3osW8975cK7lzVIF3WKhadNO5PLpvZyqH2edfbd8fNqn6mVym33K3j2Rn27m3qZ/hx/pRuQb1ouHke489LTVuanc/34qE1ZXJ7hJnJBw66aHcuhAbdhlk8SzjFkf5M+4LNEnZ0EB4FprY293Vn1WvLUfS6gsNGh5mD0ceuF7AyS+Ie8Ozm0ogeW6aq6mnQs+Hlz9Nb31Kk5RlG3qiZBRKEO+GLu+L0ZgHLmS5ZerDik9hLqWSoy57BPSNVLu8qcuZSRvI/LlOO9xAITzds5Wx8bNu63T3/4sWLt2/fumeWx/IAbt26tTxf9kzUlw2PUmWFIbcWCLx///7PP/+MSqI0mpn98uVLNGVqgqhNKsOvX7++evUqNedLpUePUXVHfZcph0+fPn348GE61thhN7ytpYulYJp3u3v37vL8pc4Y1TExefLkyQxHi1j1xsp79+7NBW0dREfzrRvt52nOS1Zv3ryJkreMJsucA2dkadFHL3UXki2Qyeql4jZsbFCN929Y/qq1jHHSaKJTZa/W5y9VrC4i7+l1mVWpM8+fP7dkJY9d/YwlZfE0q4ua8s30GF68rClDuqwA2IcPHxpb/VkGs+q3q91p5bv4GB0ANcAlNbHXr18HKmKPPwtkknpJSgyXK6/y2bNnqdlmpLc3BJ5AM/Byy0SgQbcB1UCgNQKrjmILQhqHiYNFTZKKZ7eDteMWF16mkbur912PcXhcqa5w3M7Iiysetjd6szAfghbE51JGQshRuEVUv2qJw7AIoeE/Okur6a1jPIDHjx+Hp7A/f/6csXhm4UCaNgnMc1tR8dQi3AeJaHpjAsVeRNd0ldXNzY0xw2smQ49RvRsdCPflp2jX7Rbq3uieXx4nZbu8fYwz9uUcDY5awpxqrZiSH3/8sR4BY+a1l8dozksVW+Kha7SsR48eLYXxzlhk824p/nOM/g3LL24Y7WRIn5+qi9u3b6feUjW9NGhx1yVDOPignpCr3aBl88JskeiywuiMccBNGYyCVHgrIKxW76pc4rD3Vdt19+Rxf96/fz/ca2l6QYGD7i01jle7pmVB7oNkGKl3r3ujd8n7mZStdy8/2yfQmtvQPjEkvBoBY298PJY2BePZ7XhLyCsx8Dyi5yD5OXi2eWAtd7Uw8uKKRzVFbxZARNDCBOdSRkLIUaBFpF06dwywrFcd+fwfXRuzT1ukqYHUTRIIuKdLeZU4HEG/vMVyxmL/ijkgGC4AEz0G4NgvybzdnVSivaWbs6JVLIsrmvvWm9/ujRwHCPzxxx9zuKHiZevtVTDLYHn7Lam5zTnbD5Lyv0K3rM3GolHgUpz9IcGuC0trlWz27dDsRRdP2X7/huUXV3p3GV6zz19VU/gVkdVbap+0uOuSQREk0mNtYZb5L4cJeWVVJ9npspZacM9Y5kCU/qyQI1fU6VgGoyCV5XnOBAhEtWzsNwJF7LkUndeS/Kf0V16l2vfQPIH52SCBBt2GBikh0pUJnLswNCp5nt1O1+yqo6U4Nn0nSJsOnC7e2AK0MPLiipeysWv2ZlH7Ed7VTqYUdi+f6DJc9OHOy7DszzGMhJCjYlaRNwYU+bCa1ke1b1C0JsdscTSJEe1NJHDtLRyiQEhwGIF5+xBjiW5AhvGWaDLFalgaaXh39GgpYydAj1H9WmzMXfbQwkNqBIM6/HDUkZwnIueimnITuN6kqx03Tdljy0tmSauMGeLRnD1oliccy0fxvGyNP1e/veLda5HQu6XszzH6Nyy/rFX0mNs1+/xeNCV33TJEqjqneOzLDqR2z7wsMazKqz1DyYuOThpOxE4J211O9dQ2mLB59HhVS1nhViADSH2YKsshupuyQhWNVpot2BgeWnb1uRECEIBAIwTOHY8CELqOheLZLaDZAy5pMXH50oVec1Uos3EH9wOEpIh6BHDFC7K9YG9G0EKq/YxhJIQcpeq9cPrlsJ1agGLfLFNX4SXq1EKj6S3hHRaxowWRoAsCqXYenljMrnI0Ek4515ipzxa4tRvRYxGNuEEted2gPDa9TbLcxl9RCzp/yppKETI1MolOwWs1aN7iSMuclv1m9stpWU+t1A3OwtOcZxQ6UJSeBYglMMjN1n5syVkSth9N2H7/ZlG0q7hKLRGHxIVc8Jg+vyDMs7IyPrTOY/eRcnpxTgfEOtBlRfVrDOY4xWC8t8Iy3jSIVn/sBPpUh+tXrFbW2GOs3lvqZPSBTjMMB3xeLVwdl2RU4NWseAJdxcJJCEAAAhDIJsCzWza6Y27UBNTShdaKePsTU8fwGb4UXHG7iunNlqwIWvCYXMdICDnyVJ//86yYceN8gWVtI7/ya3dGS9QWDup61m7l3NUJVFrhs6zpCj37b5WyP/S4JKnFqnn1aM9KlcI69Yz3119//f777wozUtyMjvUwwFsmS+bhM26U4WGLFpaQo+Wb8eGK1L46dnN2l2ECJI2DSCCHrUuWb+3pXm+1eyu3s84P2b+NbflnmcqJ5dLnnwjfWLRxf361zeM9dtd+VJ3D3AYjOiW7YJcl19cyhp5iMK53oRlGRWzYVUlKEYjOdMmjrvplQ6MWZIRR3/7JkyfG3GokG9JDqwGKPCEAAQhAoCkCru99mOMdHdOFqLX5uhpa0+usy6W9d+/eHfkRlRr1Ik87AVxxO6toygv2ZlH7maAt+5kozJ0JoiWeFbQwjJEQcrTTRP++/RRvQ9sYujNZf0vzzyN5S8evQy934PinUP/51fji2VJgzhxDIBr1mSeGZT5aOSuAIy9/7vIIoEcPiH66rztbOsllDt4ZzbOre292A2dP2sZ/Gpc599fCEqM8h6btL65IDmM3Z+Nn7Oo1NOMn29zHjyJqLZvJkP3b2JZf1gC6y40+v1mVGfetcTedPqAu3i6SCkJtIdbBq/g1u6w2DcZ7/9sopKfQK/9Ui3P9ilUU7VCNSqKgtxNjzlySPIGu2hInIQABCECgcQI8ux2pIMUVedHSesrQcsn9+/ePFIOyTiSAK14P/hV6M4IWdtpP10ZCyNFO7e+9fee04HJ7w1WBikwrrOYcOGnxQhpfPAvUjktJBCyvCLgZpqZ37w0cGxcG3Cm5QG4XvJSql9T0RqTD6NHSSRqZkGw/gehSwf4i5hyMQ3/VjQBTm2dq+rmy4YMWmrPxUxdGrYXru3XVHsxklHaroMPON9u/pVpyanoj4RYs3yjqqMmu1uf3pUejdvQgWXWg9KB57/kYhfQySf2Z2gWlpjfK03iXpfk4yxh9sMF4IXHGtzyNGrlCMguxU6a5VuFbJFGNjuyyVuXUyWY9tC2BOQ8BCEAAAhA4xvGeOFu8SqVsYUyvZBgPHz70Fhz1CreCp4/fzqBSBcnWQgBX3EIpI81FejOvD9kCZXmG2ro3+7zlaejcoIXejYSQo2zjLHOjZauDrZLk3HhTn1spo9uFbd2483z0EyTGfQV2isHtpxOIWoInYWp67/bAT8tEPLscbQFM1Utq+q1yl+cH0GM9OEtcnLEQOMXNDQtWdffEVAtMTR+umnv19OZsdEX2OGxufbeOLRx0r1HarVKOOV/PWvbLnypbanq7hBaN45DYeaamvFqfn8rn3PSazjZuTXrYjrl6S899J0FLEZqLP4BSaheUmt5ehca7LOOsnHHyxI5lK6W++ucajPRijy3eyvNS5/VedXS/TzVDYzDcAegkiWWF8jAL3KpyvS5iq0TOQwACEIAABPYT4NltP0NLDlpq1IOYt9Yu50GeLa6sBeAwaXDF66nyCr0ZQQs77ad3IyHkaKcB/H17dE7k76SFjuwTFmeFIVsmi3t5X7+Q0i6ajXEWeKKjGW1LtGkeSst0+fFtOa8ux9+FHgsyb9B7KFi7HrOq1+0saRiDV6r2RTTnWS/uouB8cnlgGT6Wd9nPWFaqlJtRWnu5NVK23L9h+TU03mOeV+vzu9ORsakaX57bX32vIKN4+8tNKujKz1BGUPb5k5268wp6+vTpzgyvdrvX4lar31r0jEUeb++r1XpVPdmyh1a14mQOAQhA4BgCxof6Y4QZqRSe3Q7Qpl6xuHfvnjfjJCeWlbsD4LdWBK54PY1coTfznoUDMAlaWIXTu5EQcrSq1uNO7nFGjRMWlrifShWWpxLNuYv39aO1IEGYgMYP+/TWy5cvw7ntuWpZM666s8ge4U+/Fz0WVMFZm88VrMJIWVkWCY6vb9W+iOY8K1QbRM/HJx4YA9EakTYMquX+DcsP6+4iVy/Y53enWeOn69Ul6qXbA2rnbadkDHDZLxhdlpGh9pixtGsZzDGrJu40a9VQMCOfvpK9efPG4u1YNH5kxS3y6HUCvTV+pFReWS17aJ6o/IQABCAAAQhMBCwj7PGsqs7XHV8dPVJpFc9zwLRA8+LFi+OFocRzCeCK1+N/kd6MoIU9JjSAkRBytMcA/nFvnqthXGH6R0n//aHJMuP+ByeaqSXaiZCjpXKHPCN/xWIPGpOODORcRW1sWav3Dn8SPRZRsdYe2JO2CMlSmZw4UJaqQkY+NOcJmjerskVyT4z4Vp4Z543SZuRc6pb2+zcsv5Su+83nmn1+d/oyhvUY57P2VF+dhvt0ergYQQAAIABJREFUIPs58nNOdFlG3RkNxvLOrrHErWReTIlRsK3cLnje2Kgtr7cdSc8ozwEWuFXr9j20Lck5DwEIQAACVybAs1tt7etxQ26M+7yjEt+9e2d8CaS2eOR/MAFc8XrAr9CbEbSw034GMBJCjnbawN7b9difl4X3XdVAJsa5j0AO2Zcss7HtL55lV58bPQIKmQ/sdaTVXIXPP3v2zLur7M9G1ozLVurg3NDjfuCW8Lv9pZCDnUCbGvEe+O3VsaekOdtZ1U45zPDUZmvy1Ifle0Cu9rNNKz2gz+9L0cZvUemh+I8//qhaNW/W9fgIErosi34fPnxoGUn1vlNtg/FiSo43GAuuZtPoox7eFz22RM2eSdvKcOd57UlmyUHTX6qjJWXxNG2OfcWrSYYQgAAEIDAYgTbHr2Ge3bSPkbcJojzqjx8/nv5C+GBm3Et1cMWrauoKvRlBCztNaAAjIeRopw38fXueq5E9UeLt7v63HIuj7CIWOeWciJYubrVn/XLk5p46BBQ4L7dVE68yjGlSWP8qeFNT+Zp9I3y+DvXyuaLHnUxPjATdKfmot19ZIzTnRqw6e9vLRuSfxeilNWH5s8oueNCLlV5QNW6V9e6KcbbF/YiVm0ORY2/WVU8uCm0pknNSJnRZFlzG4B4vhsySsz2N4sPcV6r0vg07m9rpKaVxklotsUGw0/xGtL5Vu6xA6Yx9AThcggAEIACBZgkwftVTjRZinj9/7uav9Rot3BgDqd0bOR6DAK54VT1eoTcjaGGnCQ1gJP/aiYDbZwJ5H1aLRuTM+bsHmsmyRzid6yWogu6km1uL+ZjQ6RnFFQ5kkN5u81eo9Xh1RI97dGpcQttTBPcmEWhw0SJJ/p2Jac4WgHa/y5LbMk2eG7nM5/QzHfVvWP7p1nKWABfv88/CnlGuZsC9l25XM9H6fb19UtvZsYYua1X77kkZjKcv9+p8LIPR+9zzz7IHXjyTt4pTtqwhczNOUudNo9UmJqksWzRpLaeeBQbq2JGHFqgFlyAAAQhA4GoEeHarpHHtY6TtP93M5SroDMBdJlc7xhWvqvHhGxdBC/vtZwAjYZej/WbwfznkrUXlzZV4DkGgDsYXrQI57LxkESAak7RTBm6HAAQg0BSBvJ6/qSqMJAzqGEmbGXWxOCoZ2V72FhrUZVXfS8Ux0V40JTmNn8rSs6TmtirVy5t1Ne6jU0kYsg0T0PScds8Np9FVzdto16hosowE2rzZfTNYvY0CxTLyuewt3qZiAQ5t7g1pHF+qdlkBaEbxAjlwCQIQgAAEIHAwAQavGsDlsmpDWW95UfFGeqQaYLW7BrGL5IkrXlXRV+jNvF4lwPP0qXiLAMcHLYxhJIQcBSw/7VKeCeaZkb315uWfVvNgaosAedFawWK5CIFdBPjY3y58zdzcrB71aNcMJAT5xuJlgul0AvWas3HVqpFdiCxu1bnKon8ry7+e5ZeVs6Pc6PM7UpZENYb4eFvLlKqjAlPcB1WFs9DFhdme3mU9ffo0LOF0tZLBeB/MMgpjEfgiaTqa5lrViNGl1L3a53s1h6on6b6q4iVzCEAAAhCoQYBnt+JUFVekaSVvHVNn7G5YcZHIsBECdhtoc2aycVf8Cr1ZRyZksWF3LuiYRjqGkRByVMxaMtaiZEN5scP2GQp7V1sMxD8zsgjgeTn/zIBfEIAABIYiwJ72ranTMk61JjPyFCRgbJK1nzSM+RulLcgnKavGxUuqC4lHJUCf35dmjSFH2lqmRrCLF5hiFKYvwoNJqy9EWGYP9fUrvcVbvO5eyNHjx4+LFzF2hvZJ6jZnY+1S2WtaSuN4aKVIkg8EIAABCBxJgGe3srTfv39/79695eyTHnPy1ijLikdu5xKwO6h2p/fIGtmlste0oPxX6M0IWthpMGMYCSFHO83g79uXo/Xf1zaONMZvXAmd1uyYvSzLjFuosN3XLH19RrTWbrnIAAIQgMA5BMbwHs5hR6kQqEDA6IzV9lWM4den+3VhDdC/hflwFQIQSCWgbTksn8pStl60R2pBy/TexvJ6qtWH3pbJONMaAWNk2M3NTVnJtYTjDuVGMcrK0HtuCgUzVqFNf8Mu1fHrHHbZjCogGQQgAAEIQAACfRF49erVgwcPVmXWixY13t9YLYuTzRLAFW9WNV0IRtBCF2o6QEhCjopBdieYjJnmvWmUVJAl4scobV4ypjbyuHEXBCAwKoHTu+VRwWbXq1mN1I5xySY22I3GxWx7tHceH6O6Hz16lJf/MXc125qOqT6ldEGgWSs1dgJdQC4rpDF0o3jIkReSYhSjbN3JLYOAUVO1DYavqqXqTgtd9pmuNntye1y4vMoa+2wFmLdJLCAwlyAAAQhAAAIi0Oz41d2z27Nnz548ebJlVPJMjC70Vg6c750ArnhtDQ7fm9kf5YT6dBptBi2cjmWrFSQNef/ayoXzSQTyAoGNq1yeJEmtt83G49Wo9jKeVxw/hyGgeTo1B/3JhNTxuf/q5FRNrKt9dV9Nj110y+2bDRK2SaDH5vzjjz/Kp7cMFqqd9tuoRN4igIqWtJUEKJLtZfu3Hi2/iMbJBAIHENDeQpZeWs6/tpnRd7VKifTbb7+5WT1//tz92fXx2F2Wvgrx888/61t7UR3pVe9S3z7TdJC7b41eLavnMETr1WkC+z78qmCb/kbSHLG6rCONpE1indoqYkMAAhCAAAT6IqDnqahvrARv3rxhV9e+NFtQWlzxgjCvmdW8GmupfhfPJsaJekt9L5WGkKMy6k5qUXOReVOi9j3uVJDmRtufHk2ampnpcXA1AprJlfejyVw1AbW4vEZ3NWgN1hc90uM1aJaIlEdgmOasrYMsux1o9Km0OKTVX4sKtIZqSXZimov0b8NY/ommQtEQSCKgl269PYdWb1dPnvd8vcxNE+7uBJPeFFIgyzJZF2cu2GVpAiS6rCLdyahKhRzpaxSuMbQ/A+NK28hx0tP9AP5GUn3362gAYvshkAMEIAABCEDgagT0IKAHGeNiop65un7quZpyy9Y3yTUdwLFMqm9Z1KPmZuxnpur/J2Sh+Xe6BrDzU4yNkKMy2DM6qbyvqkncjLLKVLJaLl1ENVarPRlHCOh9ZU0ZK9JoPMuP1Hysy+hx1ic93oyCg04JjNecNbFiCTlS2GulV77crRECVtH+89jY/dt4lh8wNi5BoCkCxpAjPTJoVr1IbJAXQdLjR7Ku3GVpR0B94ir68KgEnz59KrJ9oOtFaGqykrfQVKssLkxUX8VLPDfDpEn5/aKO7aHt50MOEIAABCAAgfEI6N22Bw8e2F0svXGh9/H0EDEeCmoUJWC3k2hWXSQ42BXvgslOIcczIR6g8kyCkKM8bv5dSVvPTTffu3fPz8X2O+nLebYsT05l/+b9yYJS/IEE9G6xPmdgeT/VKNQcl+q+smy8l2TZBNBjNjpuhEBrBAZuzlpuVCB49IFTQ9KLFy9q6CVatAqVs1RkWbSG/GPnObDlj604ajcSAe0wpzduLdGZivx49uzZzrprdt7tlvUQUWrzpJ2CWW6ny5ooKUrsyZMnUWKKLROxaLJwAuXgPmAqQi6cnqurBAaYpE6alR6gvqt65CQEIAABCEAAAi0QUOSQ4odcH9UilR64NOu1/3nKUhZpmiIwgGuKK36uRRG0cC7/dkon5KiMLjI65WO+jqEZ0qTetgwOcy4ST9PH+DFmYOMn1BS/trh33xO111nLsVoz1r/TnyxfB96LzjI2y3cZ7IWScpUAelzFMp2co98CabgEgXYIXKQ5a9FRr3+FscvZK7V/hleQZR3d23LDy6GRnyP1bxex/EYsBzEgECWgCBJLV1kk5Mh7Eml/hznRo8vyTEhfTLOEHBXZGcszGEKOPF0Yf6YuiRmzbTbZwZPyI3lozeoUwSAAAQhAAAKNEFBAvOKNPGEsL9rpFj37aLWOF948esP/xBUfXsVNVVDPJgQtNKWRgsIQclQGpvsepCVHNarsdyWTBgDtE5NdkKUipIFAKQKKvlcwkGUtwS1RTrCi97RnGK6wi+XEY/R4InyKhkBZApdqznKWLFtoyK3SKmZZzlonjkaua26Ir7SUxR7I7VKWH+DAJQg0RUC9tJ6gow/C6k7VhHc+//YVQUKXtWWoxq+m7gxT0yDuPsDKl9CmXFsicT5A4OAQnIAkx1yK9mbHiEEpEIAABCAAAQgMRmD1deuXL19qLkurJ5ZFTIUrycUdDAvVCRPAFQ/z4WqUQNLTDUELUZ79JiDkqIDu9Mp7dK3IK0ZTUd4Z+8+rDQB2MqTslMCnT58UQe/O1YYrovUGzSDL/SXMKAzq4Kvo8WDgFAeBegSu2Zy1jVD0o7damCwecmTZP8Nb/66n+ovnfE3Lv7jSqX5HBNRbGjvMPSFH3key9Nju7ZnaDjG6rLAujgk58gZobccVloqrWwSSJqm3MuE8BCAAAQhAAAIQuDIBvaumXTw9Au/evZuej7TM//3333tXlz+10KmJr1evXi0vcWZUArjio2r2sHoRtHAY6sYL+p/G5etCvI8fP6bKuWe37Zb3HEvlQPqLE1DIvFxhLfEa4420oZG8ZAX56bvCxBu1YzzosR1dIAkEdhK4cnPWsBL9eJleCNN+Ejshu7drRFvOB7kJdKz1S4Y8j0nxn1e2/OIwyRAClQgYn6CnT2Vly+ANBG1GkNBlWfSroVN7BEZTTjtjRZNtJXBDjvZsZb2V/3XOX22S+mr1vY4lU1MIQAACEIDAKQQUMiLv15tfkneqhcv5fQxtxqmoI4t4cnHLzn1ZCiXNiQSu5pperb4HmBZBCwdA7qIIQo4KqMmyIaFXzDzSe+ctP+UrWJKRBgKNE1DYkCLrPVd4S2YFG/3+++967XhP29nKnPN7CKDHPfS4FwJNEaA5awPq6PLkkydPCmrNW9te5ix5pJflec4UJIDlF4RJVhCoR0C7DemJwJK/GwViST+nUSiP+2jfZgQJXdasr+iBZVssZaKve0ezWk3g7YllLG41K04ySY0NQAACEIAABCAAgWwCckTdBxnlo9kkxdZ7L7Dp3W/jI5W+L6F35LLl4ca+COCK96WvBqUlaKFBpZwiEiFHBbAbN2iZSzK+oDmn33PAnnh76HFvJQKazZe/a5yT1ecMpmAjReJXkods8wigxzxu3AWBBgnQnGelyKm7c+fO/HN5oCkbLTEuz2ec0Utj4WVOPbClOpkZYlz5Fiz/ytqn7j0SMD5HZ4cceTcan1YOI0mXlYpaayqWqU8NtXkLKl7csNE+U2tB+iEJsK4zpFqpFAQgAAEIQKARAlpP0VeYV78QrRmt8KzXVAWtKirqqJHqIAYEyhLAFS/LMzU3ghZSiXWUnpCjAspKXQ3aORVFh1hAZ2RxHgF9CVibG3lx96viaIJYu31qRZZgo1U+555Ej+fyp3QIFCRAc3ZhakZGX/AMr1DKkctbm3QL0srxgwcP3DPe8RRvtDpD5KXkZx4BLD+PG3dB4EQC2u7UMj+e/aksL+Ro52N7WVB0WXk8jUr0gocsZWkVx32k1fviDNkWbltpwq7X1l1NnU/6QMMA9W0KPsJAAAIQgAAEIDATkAMc/iya8fNqWvTUM8icLQcDExjANcUVP9c+CVo4l387pRNytFcX4fF7mbu2NPT2M1ymCZ9JGgCSutpwuVyFwH4C+maN8ZM00+afejN1f6HkUJwAeiyOlAwhcBYBmvOSvOJc9bX7wKq23sbQG2N7oo60Tqno22XR7hlN7uz0GN3cOPYIYPkeEH5CoBcCxggSL3jIUjvvI1lNRZDQZVk0uJqmnsF4NtbanlirNFo+mTRJzXuxLasS2SAAAQhAAAIQOJHAy5cvo3FCmmsyBtxrHUfvy51YHYo+hgCu+DGcBy6FoIWBlZtUNUKOknCtJH779u3K2e1T+6ei7t27t529f4W5GJ8Iv88j8Pjx4/AXZGbRNDW8tfnnnIaDswigx7PIUy4EihOgOW8hje6up40N5I/lRR1pVTvsy+k5TV8UJd5oSzv7z2P5+xmSAwTOImCMINFDemoX7UWQGAs6gANd1h7IGtAVJRzNQdMmqV9NdQ1GYcqM2lHI4QRJk9ThrM66mjT5FghtP0t+yoUABCAAAQhAoHcC2rRbzw6WWuiVBr3vbUkZ3p/bkgNp2ieAK96+jhqXMDzR7Qmf9Nzk3cvPxgkQcrRXQcZ9CKdi1Hfv37UlaW5Cu8rvrSH3Q6AEAVm+Oy0byFLz+9Fg/MDtXKpKAD1WxUvmEDiSAM05QFtzNFEPSgnkkiWtUGr9Wzk/evQoUPS0yV805imQA5fCBLD8MB+uQqBxAvp2lfYfsghpfPSYstLLu+7X0tW96yNullJqp6HL2k/YGD1mfNV7ksd7XH369Ol+OS+eQ9IkdZubeSdJlTStd3HboPoQgAAEIAABCEQJaNlR23UnPcLo8ccSaKK5L8UnRQUgQdcEcMW7Vl8Lwic93USn3FuoETLkESDkKI/b/92lr6olReTt3+JIBSe13qRZj10sLnnzt86fMYS8fU5Onb4tVSk5psb9wIg3atlC0GPL2kE2CCQRoDkHcMm7cxeqNTBtzcLICVT8kDY2iAYeKdhIzOXCuTkvZdB6J5v8LbEUPIPlF4RJVhA4i4DxmTrc33rCe4mNQSpeJsV/0mUVQaqwra1x3M1f+xfaPxvh7d1b6qnZlafH4z0zCUnTXG1OUifNDSat6/RoDMh8GIE97e4wISkIAhCAAASqEpCvK+8oddNNvcvhPQRtCSnXVxNlW1evdn7IkRdX/GpmXLy+SSZE0EJx/u1kSMjRLl0YR+WpDI39mjTcVd5/b07yHpJmPfbLRg4QWBLQQqw3J7tMM53RpvfeC6NbKTl/PAH0eDxzSoRAJQI05zBYfat+TqC9NDQwae4msKmGFikVeKRJB71P9uLFC+HVXIwih/Sv7pXvJ89Nn0XXUBjwyrS5kd5IK+IozsJz4BHA8j0g/IRApwTUqVrms9R122fGvef6FkKO6LIK2qdRocaHVg3xbsiLMfOC1RkyK+OnPaa6BxyqE+EkTZ1bOrET60LREIAABCAAAQh0REAzToofyhBYoflGV1azXqnfrc6Qh1vOIoArfhb5YcolaGEYVe6sCCFH+QA1yho3bpnKSNqpOyyWfQxw58LCeXIVAjUI6FXR8Bdk5kIVk5f0mcL5Rg4OIIAeD4BMERA4hgDNOcxZS7yz76SBaVqE1tyNziskSKGxgdu1K7X23tCop0/d6+V1/avoJa1fKiYpcJfWnDT8af0y6fEskCGXVglg+atYOAmBTgkYZ8a9QKKtyqqHdyMYFGOaN2W/lX/GebqsDGiBW8rujOVN7BitMSAel0Qg6ZOyScE9h+F1u5FooXh9UUQkgAAEIAABCEDgAAJ6U84SCS0/B6f3AHWcVQSu+FnkRyqXoIWRtJldF0KOstF94800hTPSyF1wt+3wipcrSZtzMa6EHI9NwBhvJAhacD19cn9sXeypHXrcQ497IdAUAZpzWB3uqqSO3YFJi0PaMEOBR4Edj8KZe1flzr17907rynqxzLvEz+IEsPziSMkQAicSMM536wUhy8u4XmSSMfOq1afLKotXo7lx7I7uueu9eKZ5VWJHSinLPkmdFNxTSrxoPvbJN3tNo4WSAAIQgAAEIBAmYB+ewvlwdWACxpfA9WwVdZUHpjR81ewOKq748MaQV0GCFvK4DXYXIUf5CvWmJsMZvXz5Mpwg6aq99WoAsEyzJpVOYggYCeiN4fDWDnM+mgLW92jmnxw0RQA9NqUOhIHAHgI05zA98Zm3OFLK1eVJrSwqmabt5NrZ/TG3XD3G617loAAmxj6XTL1jLL8eW3KGwCkE7BEk0Wd2xX1qj7q5FnpT6PSemS5rVkfBA2MkWdRgvARupHJBaa+ZlT3Srs3VU9eHDGswz4EM58lVCEAAAhCAwCqBNoMDVkXl5FkENM1l3FtBO3nr6eksOSm3KgFc8ap4r5C5/RmHoIWB7YGQo0zlvnjxwu6xqbGVnbjU1zrsctsnPux5khICFgL2GVijX2splDTFCaDH4kjJEAJnEaA5h8m7r3YpMCiwsbBWu7V7pWKG/vrrL+17pBufPn0qf09r1foc21yKjnVG57XSqZFOKZVe31DTve7+SXN6DioRwPIrgSVbCJxIwNiuvQCRpcBeAmNgyjKfgmeMVVOJPEPZsWtCRiNyNL1emNEwHUjmGoxGefYpDLBKvWSfpDa+15QqwM709pk3e013isTtEIAABCAAgTbjdNFLawSePXtm9E/sgSmt1RF5wgSMBqBMcMXDJC97laCFy6rerfi/3B8cGwlo36Ck2b2yWxxJSC1TaQxwX8cMSK71Lfb6DvDhUiUC2mnTOOmmbSQCy7qVxCuSrRabZx9LM84FP55YRLwimaDHIhjJBAItEKA5R7WgbaLnNPYnJXlZ+mPRcUbX2gGW35pGkAcCRQio41UESfRxQwnCW8q5ESQS7PSQI7qsIuaxmomUawnn0lSPNppazUG25Jrc6dayKmS/J9Wo7cJrUq6p6G3JY38psewbiXZopIQABCAAgQsSsA9PF4RDlV0CepVOj1dRg9FSiOKTtB2Dey/HAxDAFR9AiedWgaCFc/k3UjohRzmK0CRUdPSd81XiGuEUmt4yhhzNIRGzSBxA4AAC3vR9oETLzG/g9hMvaXHareaQIUduBcOo0WOYD1chcDoBmnNYBVpHdBPYv2Lu3sVxgwSw/AaVgkgQKEJA28tpb/9oVuoEthb4FVniPtfrRYjTgxjosqIKzU5gDDnSI95WOMvNzY1bOiFHLo0ix0JqbAJ6s26rXReRJDUTNxYtfO/qd3vDt3AVAhCAAAQgkE2AXY6y0V3tRj0HKerowYMH0YrLJdZeR0kRKtE8SdACAVzxFrTQtQwyIYIWutbgfuH5sFoyQ32v1JtpCmSh9SqF/QYSZF+yv0xvbOTZknAjBJYE1EyMsW7aHAgPdQmwkTPosRFFIAYE9hOgOUcZulscKfHt27ejt5CgfQJYfvs6QkIIZBMwhvtPESSrpXjBDadHkNBlraqp1EmtoxijPTzDmARQHJI7taJtp2u8Wlaqsp3mY2+D9hCfY1C4thEu0V7HcD5chQAEIAABCFgItDZiWmQmzVkEFM9tdFTsH+E6qy6Um0HAqH3l3FrHgiueoe4atxC0UINqX3kScpSsr6TvlSo0OLkA8w3G+TINAJodM+d6UEKJJCdGk3T2buggySimBAFv4TaQ5cEeqvsec0AqLk0E0COWAIFhCNCco6rU6/JuGt4FdGn0e4zl96s7JIeAhYBxVnQ1gkTxPe7UpL4jcPqmKXRZFqXvSWPclnXVYLR9tVu00fbcWziOEtDLSGqJ0WRK4DZeS/raaTw3cqs4vXB1ej+zJRvnIQABCEBgJ4E2X1syvhK8s+7cPgwBfeXZ4oxphYVFvWGUPlcEV3xGwUE2AYIWstGNcSMhR2l61GdK7Y7ay5cvq773ZpwvUw2rRj6lEfz/1BJek0QKh9K8aqWNoP6/KP4/gYB9BjAphm9/TVhCTmKIHpNwkRgCLROgOUe14zl4hKhGiXWRAMvvQk0ICYFsAsawDy9YZCrOCysxZpUtquVGuiwLpT1pjNPomqbwPreqQl2DUeAIqyx7FBG419gS7Y0lUFbBS0Z5jLUrKBhZQQACEIDAYQTkHhxWlrEgvfLd2mYkRslJdiKBd+/eWUrXop6+Um1JSZqOCBidVaPre1jFjfIYa3eY2EMWRNDCkGq1V4qQIzurb/QepL3BqP8y7vSeIME/k2q+zLhDjP11yX+WUPGXO2HXqe/r7R3V4HNFhv5KVcr4kp8kNNpwRl1Wb+nU2FbrcsBJ9HgAZIqAwDEEaM6pnO3EUnMm/ZEE7HrEITlSL5QFgVIE9ESsT5lHc1MUaTiCRDm0MP9IlxVV5f4ET58+tWRyc3PjJtOCihuLbJ8XcjMZ+7jUTIJeSLNMrUgdmqBrBOmnT59c8whIheUE4HApg0CpdpdRNLdAAAJLAg3ucmT3LZfV4cxlCWgPBe2kYKm+3iT3RiLLXV2n8epr8Vr7qi+ueF/6alBaghYaVMqRIhFylED7wYMHxtSa99QmhMbEe5IZ58sU5ukNh3sK3X+vFwF97969/XlOOViG+Ur73NR7ruiuUpr7M864SWu3bt0qpX1LPoQcWShNadCjnRUpIdA4AZpzVEFLN8n4ikw0ZxKcSADLPxE+RUPgMALGUKFwBIl2/z74qWTJhy5ryaTGGeOLYd4UivvGlKQyWl0N+ZPy7G4mYaqdMS6nnTfrjNuKa/ru9H4myX5InEeg03aXV1nuggAEXAKW5u+mP+DY28v5gBIpYgwCcpiNX0c6+N2tVbyWptfdguBqTY85iSt+DOeBSyFoYWDlRqtGyFEU0f8l0L7ZxmAFDXKHLVPpM/CW1zpVB+MkiBXHvnTezvYFXZN6cT/LGnueisW5WWZiOdNdpezxRvWgrYLVirJdttUcLnXSzgo9XsowqGyPBGjOGVoTNL2znnEjt7RDAMtvRxdIAoF6BIpEkBjnVevVQjnTZVXF62ZuDBiaZy0UDebO8LQQoOZWJ3Dc3UzCVBejgtqZ4zIGP7XQzwSshUulCHTa7kpVn3wgcGUCRzZ/I2fXgTHeQjIITAQUcG+Z8FdY24sXL86FdmTTO2xB8ESkuOInwh+jaIIWxtBjXi0IOTJx0zymcRJB2WnLyiNfXTLOs3ivdZqqXSeRJuzcEPs7d+5os7VSRVk8IftkblgqL596zk13lfJ8rwBGaT9wtfglHrSSkKLHJFwkhkDLBGjOUe2sem7zWmP0dhK0SQDLb1MvSAWB4gSMs6LzRjVeBEnZB9Ls2tFlZaNLvdH42uVsMPPBVJDR3lKlqpG+u5mECYK8MosPpmklteUa3JLyVIS65e1E1WjV20wqi8RdEOi03XVhcXeqAAAgAElEQVTBFiEh0DgBS/M/sgp685aZ8COBD1aW0R9TrRVUfe4Le5am5y3kZSvLy6fegmC2hPtvNKoeV3w/6oFzIGhhYOWGq0bIUZjPf67qA5beHFPgnnfv3ulzp4EExS+pOMuclyZB3r9/X7z0jAy9V7sswttLsYSw2Cdzw+V680qWosMZbl215NxUpTzfa6tex5/nQSuJOXpMwkViCLRMgOZs0c5ytFW4+bnzJhaxSRMggOUH4HAJAiMRMEaQzEEM3tN92QfSbLB0WdnoUm/UFIplr2hpZPoivGsw8hb01mZqiWelX/o2S0mamkmYxdMsnEV4VzXzvQcfzB1LoFzVRTUKJODSSAQspttmuxtJC9QFAqcQsDT/I/29FkbJUxRBoaUIaBcG48dJHj16VKrQjHwsTY+RNwksrngSLhIvCRC0sGRykTOEHEUUre7Vvj+Q4o1OmX7SHIclmPfJkyeR2ta/rLfQvP2iys7w3rt3L1oJd4+laOJAAm1n5V4tuFeTm62Ou6uUxRqnOh75oKUSjdG1Hv/L/kSPl1U9FR+PAM3ZotNVSufOm1jEJk2AwKpOV9PjkKxi4SQEeiFgjyCZXsLxFmDKPpBmQ6PLykaXcaP3HtRWDjKVV69euWOEMb5tK8ODz3c3k+DysTy8a7JOWzi4dx18rNK9Ca5VAV6+fLl6npNDEui63Q2pESoFgcMIWJr/YcKoIM/jPbJoyhqGgNGH0Zv5xq9d1yBjaXrdLQjWAJWUJ654Ei4SLwkQtLBkcoUzhByFtPzw4cP2441UAW12ZxkDNPZPb+mF6lz5mje1pwm7sptLW4KaVcUi01Kup2IsN4+uMfN2KmXfUtLbKSqPj/EuLTC4k8XGu8LJ3AB5+yJBOM92rqLHdnSBJBDYSYDmbAG4OtpqnDolmtwiMGmiBLD8KCISQGAYAt5j5la99HSvJ2L3oeDnn38u+0C6VXT0PF1WFFHBBJrqsTy+aZdcb0aor1jkVd9mibGdmQRXNr3TZQkHPHc91dLzqBY4k65mhz/uut0Nrx0qCIGqBCxvI7szyVWFMX73s6oMZD4AAb3aYdnQUTWVS3bWyiMjbw1LwxWvQfVSeRK0cCl1z5Ul5GhG8Y8DzbmoV7W8rjTddtb+RrPQmsKwvG9nmbKZ8yx+oJgPF6nm+F68eFG2FONmj94GRXkyuJlYNmbPK0V3dVcpo5+XDSTvxhpzke5yhX2RIE/+4+9Cj8czp0QIVCJAc7aA3VpE1HKjvKwiq3EWMUhTkACWXxAmWUGgcQL2CBJv0twSMXBM3emyjuE8l2KcG3FfktEtjQSozbUIH3Q3k+BVR1tMRWda1ITPctK0h3d0kkHtWrXw6sXPsQn03u7G1g61g0BtAtFhy/UrqgrjebxVyyLzsQkYv7ElCHKV5R0dT4ORtxJzXPFKYK+TLUEL19H1XFNCjmYUfx8oIFfzAu4eNn9fWxwpbkahJy28tKTwnahfqwgJzcYuKnHECU0DeYt5NXxfzQBa5mq1fLizzvKf3HATy/6N2SV2VymjwBOQY+Lf3S/6Gd1Qi77cd1Msr8la8mwnDXpsRxdIkk3A7aizMxngRpqzRYmB0UFugwb6YwYsi6ikMRLA8o2ghklGnz+MKvMqYowgcR/z9eRoeR89T57Uu+iyUontTG80GLeUjFvc248/NhpVy9Mj2s87+qDtTTQdxvnJkyfRsvR2YjQNCQYjMEC7G0wjVAcCRxKILhAc88CiLY7mt741jAbmOmY4xwg2F6eD40t0S+c4iYDl+yqTTk/xyhh5k7SZlBhX3IKL3ixAiaCFCc51jISQI7856LOjGhqNFqAQHwWntzNNqami6HSMPM5T1sw0PedSFbpKX3jV3vi+Uhe/98+pzY77lLel0IUUCScs+TdVKcvDzFR/o8+aAGstqTsbaPkIsfGlE9ekLbFua6I1fQ49pqrHNYnUe0l/FoHjteZGKx5Wa5pzFLUmKQKUNC7IP9Se0nrBS7s2KpJVsdT6i2Y7TILjW0oRdAGdevnjkHhARv15vCWf0ueXUt/xuPZInhEOYtkneI9IqffSZaUS25NeY7oduArSDEY7Mz/2inc3k+BVTWqKDtCaCTl+JyGVGJ2BkeSS36tR8Z99ddTFq99mhr23u2yqzVojgmXrtKMbG3G5La7FAdvAuGEfeuU7ulokRTcC0DO54xtvpxxqiy0f2GLbUp/e7qi05OfZhveTkdcDUuonrngpklfuzfTQFB2Ghg9asBjSGEZSMuQoaWw7Hl9UqQrE0WpTdGPkOR+NZIoZ1y3zmdMPJIy2XIo2YPmdkvxIaRXM6MboSMLo7Ey2eK5XvZWJ+27rVprweXfaS7EmtSeSuquUfcbfNYww8+yratqzvUkwKSsaHuR+NW+rXK00u5FJ0RdZtvJp+Tx6TNWOZRxscPhLrSbpeyRAc7ZoLUpJ3f7Nzc2DBw++//57fU9Tf9+a/+SkuX8ajDRro20ytf2kZmTkKWntSgOWPLQ2I5k67d+iOp0NA4dkRsHBRQiM55CoXzVOhc8qtjxkzYkPOKDLOgCyW0RSzJldO24Rpx9bjLzx6RE5S+70yypSvWJ05ByXynJfaloVSUu8x2wx3qmHtgptmJMDtLulLpp1GyyCWZrJsso7zzQr2M56nXK7RYMW4AcIb+n55znqSvJobmGer9YEuDH+Y76lklRku4eApQnsyd9yr91t1uqqjNCSZ8E0jLwFYXpZ4Yp7QPiZSkCT4QQtpELrOP1f5f5SKZQreW9O2us4+kkyr3aaPthbarX7LdESCvr5/fffq4nwj4yX00MC/o8UpX9YtKmtbrKLFTrXHuRyZWdlv7G7SlkEnjBWBSin3A3C008xj3rJWq6IqsbbI13tLnpLjwnQY5LWXGNzewn3WMsVSXmSOJuA11e7WnCPNQWTXUTejZa91iRhcU+D5mzRVzQm1TWeesfqTKQvjVYaa6aRyyJ81TT99m9YflXDaCdz+vxUXVh6sD1PTKnyFEm/fPAMVFNvEBUptGwmdFlleUZzs4xusiIli2bVbAKLUe1p7F73W+npXo5xoDlPOpIkB2jBm2FYlaoShNXaWWyYJ9BVdFVPjtHuXESrpu6d3NOTuGUlHXsyrP48sknOwq9K4p08RbBZwo4OLA2qHb8uuttKVVG9QXlagomKJMs8eGbMk9NrGvPPg6VSozhrvi7cHi3zVOEcilyd9WI5OH5EsHQUe6TyjPaADrwpzrjiW43IM4wtrdGbXTlo4VJG8s1WU0k9nzS7NzW8FlZQZOipr0Jq9JKJpPI5OL0XDLHa02li4oCKLA3jgPF4WeiSwJ5e3vPUD8Ao++muUpZRZNZLvd7AdTdnt9IiW7TNeu+5RtN3msDCCj1OypUZzygCB3s6n06t6CyxLd3mpKl6XdBq3b3eY8taiq8N0JxX1eGdtJvNluJqnFe/IffpGH/DAzL97Lp/w/JXdTreSXvjvUifH1ax+hNLZ1V8JApLVeSqZfV9qrs6hyIlls2ELqssz2hu0dnzyVoOmMSIipqdwNI97nlCOWx6JKos1aJ2D6/8VUq4/zzSWrr20LJNuosbh2l3E+1m3QajYJa3CsvaVbOCla3mYbmFe93pajvBwRbt1xut3GnwObbJG6m3eEryw3Rq6SQnOeuxWq3sWfN1q8JMJ41j/QGPNq51bVmRe35eiAnUruAli1F14fFOTCw9iWgf+cCOK75qrhbDozeb0F02aOFSRlIs5Cj61O2ON9PxFGe92lBrn1SXrS4yQ2bdVVu2UvnLz4jOtypBVXdkOQ4d9phn8YHU1DNoe+P97L5nZJV6S3eVMrrp6hAqGYYbUOgVEW0dUbfYzeFI9y7VbPanR49GhrKZ5Ui3eubE4c9YlzGSGWdVpKNoey8LxO09Vi1kPll8boXmbFGlO3bMumjkQL6rnKvihhHF0nv/huVHVTxAAvr8JCVqRdzSrWnASsq2hcTGqu2Zbq5dTbqs2oTd/I2rOEcuwrnilTrubiZhq+JRh0S9Vj1lKefoLOLBc4ZRIHNXzxPollHVOz9MuxMi49h6vNuwnHaebd47OPgBqlnB6hl8vZztC3V58/w1JI8+mFQaLNypDNfXjcoztRclq0FjNU+jSBLsOvN1q6B00jjW6wliK4dS5+2TmXMPfIBUbu0YeV0aNY6j1ng1V1yQ6c2SLO2aQQuXMpICIUd66rb05vNIMx/oriRz3J9YoqpbzJa23szF/qqt5iCBLa5AJY982ZCO1Lg6r9nStg5c53sV4OpJz36OtIoeK+Xh2tKFzpf1QTWb4BathuDNL1g8JO8W1x686YOqoXtuuWcduzADSryyHo397URPBjm8zZxlq3O5lsD52ZirPhHNIk0H9nVEiaeR1Lt9/0+ac5ShOn+L+zTbzykHmvcPDFLROiYlGKN/w/KTlN5dYvr8JJWpUds7LvU2SZmfnlh9o6V2ehY4XdSAAHRZATjFLy0nLjwT8t5dKS7AARn2OJOwhcXS4dcIr1GeUf/w4I5lDA9tS9EDnB+m3TXrNiQJVuPJestKmxVsS+CWz8uvi8Z6uqN2jf4/g0/UHdWAUvxx3vNn3FlH75JLzDs+xvO3DOWzYJear1saW9JY7yp9mdXOM9GVlFll3oGea6oK5taLkdelUenY0n5rdMXKszVXXIQtNOYWcfHebDZIY7c2TNDC1YwkP+RIPbhGGjd6em489gN5jZVMZ7JgeW/SqLylPXJKSGUyN4m+DkTAUne5ngU9XRnGcgCQe1GwCIsWpPeoKaaGuXh5HvnIOlXZE2C1gk1VSkpfGsOq2Dqp2lk0G02jBusWujWcu2lWRdqaXPb811TgUfkbTIAeA0oRnNVOb9Wo3JMyMI2AB3eMgYoMc0meq6WrdHWhY3UI0mNVdahrsozInmByQsoKRnO2mLr6+egY4WnqlJ+lxs0tJiP1b1j+lpZ7P0+fn6RBNQQvbt7Sd2nw6utx2DLaJnE7PjFd1pHMZd7hhlB1zuqwmlrc49QHWy/Pw6ZH1PNHV6BT6xJWhFfTpcHIb5T3GM6k4NWRPLSCWBrMKmo5sqVUW/XyrNrumnUb8gTTvHRtf6ZZwRpsHVGRdnZ0GimiRVRNoGmc5WDhninYeMXK835Vuls7leUWHT6e5qAqAeTZzdVL+DivCehZr7ju8no2z8xkosd41N4o6Ykx/WTkDdte9Kps7OKuuBDRm0XtJJBgOWytNlUNXkoZyCfpkkbG5VR/1aCFaxrJt9KKp85Xr159+PBhPvnnn39Ox9KuDvTz69ev89VSB1L27du3J5XPBxmZS7xJTgk5S56Rz3SLuk6N0w8fPszOoZEbX7x48fz587Awgq/KPn78OJwsfPXTp08asz9//uwlU+/w5s0b7+QBP+/fv+8a82qJqvWzZ89WL3kn1TSePHkynxQxTSrdvXt3PnPMQXeV+uOPP+7du2fsNyYH9NatW9kwpc2bmxv3dqnpxx9/dM9Mx7LJR48eLc+7ZzTqvH792r19aQaq2h6B3eJaPr6yHtWFTiPLpKBpcNGZaUA02nZAuepMNNxo7Jv89WkoVHqdme8ydlNz+oEPZIpqlbNG5rFeZ6QL/c1n8iBIC/qTFib+szqUm84EFKERUM/Pc6GzGJNgy5FxTmk8kCTqSyfBXKl0u3pODQ3GfJTsys3ZTkkKFdhZj/YbD04pc5XhueNUkgCX6t+w/CTbaCQxfb6GnqQ+323Ucw82OS1yieczefr97wj5nyFSt7ujpArNy7DSXe/fv3/w4EEgcz2xyqUPJGjhEl3WkVrQQ718yNUSZfDSxeql7k52N5MQJqzJKz0UBNJId0qwc0JPfYUm08Kd5/5JjGUt3M5cVycBps78v0886+a6zGfrjOCoS1dPrn+VZurYdTD17dNdgQefrWw5vyTQeLtzLW228xbcBlcwUS3bBDTRNxu/Mp/tX8fRJ+tmBVvaXvtn1MG6g+9sgVMv517Kq4ulo5NPWG9GNzpOFfFI5fdqcnumJ1bLlQ4NhW/fvs3AODUWkVSTmVuKJqa2xlae3VxQE/BAr1KvP5mMfxroJcasOx1LQsv4/uXLFzlRsis9Qu6fz3RtT1JNdjULJkerbDNk5J00Ll3PkGVsrhaKHEe7OInRrytOb5bUm+VZlMyy66AFjGTVSFZ2OZK7k2ciI92lke+YwNukQLw9ieUfTFMJYTUpTd5uCrpL0FYzV3DxHsl33rsllSuqbD5ayrJd1H45JiBSd5XShIX9jQoZYV7rkxF6Ri7PRpYfILlUq2sY87Hy0RPCKvY8UQMitXzpsnqcPPXZHk45EPyWbeNI2RQhfooKVKgsIVBTTeucJZg62IBgq5cu25xXaWydFKXVnv8sRQfKlflt1SJ8/mr9G5YftocGr9LnLxt+uM9fpj/gTINeSrhzCz8gtNMQ6LIO00XAizt3NqM4AYtj09H0iB7Gw41dHaASaKIglaRa33J6Ydmd5mVuESZar6Uwxc802Ldb0DWYpuV2V9xsLBlaTMuST4000T6/RqGWPKOCNWj5UZEsTcMCZ08aPWtE5dyTIDoZLgjZMqw6iqumEhUjiWHgYYRntyXJAK6zxnpLJywXa1mXSmdqPJpZupezPN5KGMPZWpSe0dcN7IrTmy0tKtCbZRjPdEvXQQsYyaqREHL0Dywa6eWZZbt62U3rsBsDU2n/APHNN+pBNMMSRqGrSqOU3r3zT/E8MS5npqpgkVmkrQOJqrqsjr6rM02rHvxc4gEHPVZKJLf4L8/bA49kh1LH0k1XDqsK9bRj8UGX4k1nLhVvNHO7oB6X1rVlEvXOW4x51tHYB2ry9TiHc5YlBNjaR9hwKRlXs53+CzbngAa9S2p04rNnjMhQ5Z5b8jyTa/ZvWL5n7S3/pM9fdgvhPn+Z/oAzDXopgUFZzwgt2/xSNrqsJZPiZ2TDWy2lQfPeWf0eZxLCVZYLtKU+97wqrtakYSWQm64qTWCOy81QK1X1zOOaHlpANb1farbduSZ92LGl4RwmjFdQ9JHKS3/Yz6hgPbaRFp61w4NCEaqWQUrjTtICitZoV4cqDWGrMq8mzrZe5bZaik7y7LakGsB11lhv6YR7DzmSNTLyutZoUfpWu46et/RyEqYvV5zezLWf6TjQm0WNJJwgMHvjiSEZ9j/Qqe9NGnO3hMdIPO3opxREyNF/sMjINFlwkegBDTCq7NIats4Ijp4BNCTIXHSj/tWxt5fM6r1V51+22vnWeePIp4qoaqrgVNOthx9B2CroyPM9VirV/KSRyR3RMKBOXLfrTwd6uFKDlZq2vHNdsutiS9Grhj2fvEiPsYpRWhDhGYXloGs9bpmZpeKl0oj5qi4ueBJ/bmlUe0alqzVnS5PRiKMua8m5/TNJY9+E4rL9G5ZvaQstpKHPX/Y84T5/mf6AMw16KRJpq+JbizEtGPyWDHRZW2QKnl99ugk3t4KlH5xVjzMJYUQaLKSsrVa/PL+c49IZu1Oksmq8ke/W0S7MsnalzjTYt7uIujtus92VspakfCymlZRhwcRSU9i0CpaVlFVUsLDYbV7Nm4xN4hZNrOHjADiaYTD26pqI0MqrJpx1iwaaqbHoX8mpn3Ji5a6sZqWTgYEpaYiMQgt4Rzy7LekFcK2qcplD8TOWTlhGWLzcrQwDpruzeTLyzswtSt9DezxXnN5sNp75INCb7TGe6V6Z6Orz+Fy6d6D+c/lAd3DQAkbiKUU//+NvLK0hSbXLTHs5I6Oc3DhZxhLC8GfUhu2DbqpOBbZBqnJfiqwgqoG0Yx6dVkrmpyeoSo61BpsMVzWp31MRDVr48WZ5HT1WstWkrlW0j1dxmyXizy0tZ7/Tf53mHLbqUqPqUkeHnUldSr94/4blh1tEC1fp85e9R7jPX6Y/4EybXsp/JjvW/low7DwZ6LLyuBnvkg+wtBct+Blv7y5ZKZ+nqekRDRlJz/VLjUfPqGM5Zirg4h5adw3KKHCD7S5q8zUSWNyGGuVa8oxG9lgyqZEmKpjRCJtKdp2Qowl7vYUYjX3hZrXlFefZauBhhGe3JdIArrPG+rC1TOY6RsiR6sLIO9mkRen7B4iRXHF6s6TebL/xTDnIUOuNlcWDFjCSVSMZPORII7f+FN02hbzJA9NKjKaNjulkS7W0qvnIgSgSiDOZlwirpVUVeGfm0n72I41sqc05x34rVdb8pFllmG0h8kGjtrGziGzZGr9xeD2q7S9H0IPPMGzNrQB/bml7gSmMmZvxYPjmHOAQnYZTAvHRYJHdHnWj/mTD+lM+Gr6VoVxTPVApc/ljlhcylgbgnVHOgWp6l+jfJiBXtnzPJFr7qcbiWfhhP9U6AjTsOz8XFzjc5xcvzpKherYAq7MuqTNcCq/H1bPkKVguXVZBmG5W3sOgBmX36pDH/c4kBNShHknOlafNZW+QdEa5Kc8j+zo8tICKe7/UVLtLagilEluaUqmyUvOJRvakZlgqfVSwHttF2Y46D7WeNY5EJ+PXQ0SRp/6pvsYF1OhcRxK9wMMIz25LkgFcZ431lk5YjxvLulQ6kzSFlddgGXktSs9ju7xLZQ3gitObLdt7oDdbmsHOM2VnPCoFLWAkq0byrXS/vMCZqxH4448/1Iw//Pfvzz//TK2+uptHjx7Jzb1161bqvaek//Tpk+r79u3br1+/WgSQC/j8+fNnz55ZEp+VputKvX//fjK/z58/pwKUdmR+evy+e/du6r3L9F++fHn9+rXEkG1M5qH87927J/OWnRcpYlnoMGfQo12V6nVXE8svXz2P7a1i4WQ9ApdqzhpANY5Mff4SqUYBTQs+fvx4eanSGcmjOReNRBoZt6QKFC2Bt3qYwF0FL22V3kX/dinLL6h0soJAmwTu37+vjnSWTd2jOtVenlhnsQMHdFkBOBmXXrx4oaf++UaN/o3PAMyi7jzoeiYhUHc92k+TDPo3Y5pLPYYmAaa/MZ7FuvbQAoru9NKo7a5TdSD2MAR66eimHkDDU8Y0uJSloCXNUWsN1Tg8PXz4UIsgFi1r7Lt9+/b0r0qZf+p4Pj+SL21hQpphCDDyHqxKXPGDgY9XnMb0SwUtjKFBQo7G0GPJWmgwkL+rtS5NyOpPUzNaIpomaORoqiS5mHI09S6C/lUoxo8//liy+GPzmkY+VXMKMZlrKilUWdVO1dQck2arj5VrV2m9V0r+nzSyaoGTXqbnHP0r1UhBxuerXUy5OZ0Aekxnxh0QaJTA2M351atXT5482UKveFYtQG5dPeD89Hyl+UF31Txa7uliRyXsIsHYlt+FChASAjsJqAvVYswUbaAHB71tOfCDA13WTmvR7TIPPYfO+Why4GqLar3PJMy6Wx4EprmU2F1Snaa5mGdYMuRMJQIDt7tKxMgWAoMRkAs3z4HPCzGq4xwsOw9S0wuxGSOUQo7kD08xQ9Ok+pyn+/Nqbs9ghkR17AQYee2sSqXEFS9F8rL5BExII5qwjBS00LWWCTnqWn0IDwEIQAACEIAABCCQSSAcb6R3KTQ3l5l16dv0cKVN+G5ubowZa3/XgVfWjRBIBgEIQAACEDAS0IKfVvLmxNo84M2bN/NPDiAAAQhAAAIQgAAEIAABCEAAAhCAAAS2CPzP1gXOQwACEIAABCAAAQhAYFQC4XgjvWjYTryRVKD4Ie23pB0XtAhq0Yg9OMmSG2kgAAEIQAACYxPQZ9TcCrpfWHPPcwwBCEAAAhCAAAQgAAEIQAACEIAABCDgEWCXIw8IPyEAAQhAAAIQgAAEBifgbWbg1fbdu3ctf1NV+y48evTIk3n586+//lqe5AwEIAABCEAAAh4BfYNPO7HPJ/XJEvkJ808OIAABCEAAAhCAAAQgAAEIQAACEIAABAIE2OUoAIdLEIAABCAAAQhAAAIDEgiE7Gifg5bjjaQMbb+kTZiiWtE2TtE0JIAABCAAAQhAwNvi6JdffoEJBCAAAQhAAAIQgAAEIAABCEAAAhCAgJEAuxwZQZEMAhCAAAQgAAEIQGAEAo8fP379+vVqTe7cufPly5fVS62djO519NNPP71//741sZEHAhCAAAQg0BqBW7du/fnnn7NUbBM4o+AAAhCAAAQgAAEIQAACEIAABCAAAQhECbDLURQRCSAAAQhAAAIQgAAEBiGgj6dsxRuphi9fvuylntrr6OnTpwFpP3z4ELjKJQhAAAIQgAAEREAhvG68EVscYRUQgAAEIAABCEAAAhCAAAQgAAEIQCCJALscJeEiMQQgAAEIQAACEIBAxwQCWxz98MMPnz596qhuCp+6fft2QOB37941/pG4gPBcggAEIAABCBxA4Mcff/z8+fNc0O+//3737t35JwcQgAAEIAABCEAAAhCAAAQgAAEIQAACYQLschTmw1UIQAACEIAABCAAgXEIBLY4evToUV/11IdgwhsduWuofVUNaSEAAQhAAAIHEFCosTtWKviYeKMDsFMEBCAAAQhAAAIQgAAEIAABCEAAAiMRIORoJG1SFwhAAAIQgAAEIACBTQLv37/fvPbNNz///HPgapuXwmFSHz9+bFNspIIABCAAAQi0QMALRH7+/HkLUiEDBCAAAQhAAAIQgAAEIAABCEAAAhDoiAAhRx0pC1EhAAEIQAACEIAABPIJfPjwYevm7777rseNDfQ5GEm+VamvX79uXeI8BCAAAQhA4OIE9H1SN+RI4+nDhw8vzoTqQwACEIAABCAAAQhAAAIQgAAEIACBVAKEHKUSIz0EIAABCEAAAhCAQJcE3I+neBW4c+eOd6aXn/fu3dsS9c8//9y6xHkIQAACEIDAxQm48UZC8csvv1wcCNWHAAQgAAEIQAACEIAABCAAAQhAAAIZBAg5yoDGLRCAAAQgAAEIQAAC/RH497//vSX07du3ty41fj6wy1Ggvo1XCvEgAAEIQAACtQl4IUd8Va02cPKHAAQgAAEIQAACEIAABCAAAQhAYGCIACAAACAASURBVEgChBwNqVYqBQEIQAACEIAABCDgEwjs+tPvLkf9Bkv56uE3BCAAAQhA4CgC79+/dz8/+tNPP926deuowikHAhCAAAQgAAEIQAACEIAABCAAAQiMQ+Bf41SFmkAAAhCAAAQgAAEIQCCLwJAbAhGNlGUL3AQBCEAAAk0Q+PTp08ePH/VRVI3RigzWh0QfPnxYSrKbmxs3q6dPn7o/OYYABCAAAQhAAAIQgAAEIAABCEAAAhAwEiDkyAiKZBCAAAQgAAEIQAACfRPQgqW7pYFbma3zbpo2jwOSB7651mZdkAoCEIAABCAgAgo2evTo0XKA07j266+/Pn78eCelL1++fPjwYc5E7sH9+/fnnxxAAAIQgAAEIAABCEAAAhCAAAQgAAEI2AnwYTU7K1JCAAIQgAAEIAABCHRM4IcfftiSXpsobF1q/Lx2gNiSUJ+J2brEeQhAAAIQgECbBN68eaMNjZbxRpJWH0h98uTJ/pAjb4ujX375pU0USAUBCEAAAhCAAAQgAAEIQAACEIAABNonQMhR+zpCQghAAAIQgAAEIACBAgTCITha4yxQxrFZaB8Irb9ulRmu79ZdnIcABCAAAQicRWDa3yhc+uvXr1+8eBFOE76qHOYE2jnp2bNn808OIAABCEAAAhCAAAQgAAEIQAACEIAABJIIEHKUhIvEEIAABCAAAQhAAAK9Egh/NsVdgOylhmGZw/XtpY7ICQEIQAAC1yFg3HDo+fPnf/zxRx4WL1zJWGJeWdwFAQhAAAIQgAAEIAABCEAAAhCAAASGJ0DI0fAqpoIQgAAEIAABCEAAAv9HILCy+OHDB22u0BEprbYGQo4CNe2ojogKAQhAAALXIfDlyxf7d05/++23PDK//vqre6Oil9yfHEMAAhCAAAQgAAEIQAACEIAABCAAAQgkESDkKAkXiSEAAQhAAAIQgAAEOibw9OnTgPR9hemEpQ3XNACBSxCAAAQgAIFTCCj2115uUuI5W21x5H6QVGPlrVu35qscQAACEIAABCAAAQhAAAIQgAAEIAABCKQSIOQolRjpIQABCEAAAhCAAAR6JXD37t1ALI42V/C+t9JsPd+8efP27dst8RSNpJpuXeU8BCAAAQhAoEECbjBQVLyvX79G03gJtDugu6fRd9995/70EvMTAhCAAAQgAAEIQAACEIAABCAAAQhAwEKAkCMLJdJAAAIQgAAEIAABCAxCQEFFWmXcqoxWH9+/f791tZHz+vTMo0ePtoRR7V69erV1lfMQgAAEIACBAQjcvn07tRZegJF+ssVRKkPSQwACEIAABCAAAQhAAAIQgAAEIAABjwAhRx4QfkIAAhCAAAQgAAEIDE4g/DWWBw8efPr0qVkE2qTh3r17AfHCtQvcyCUIQAACEIDAiQQCAcFLqe7cubM8GTijeOLXr1/PCXT7s2fP5p8cQAACEIAABCAAAQhAAAIQgAAEIAABCOQRIOQojxt3QQACEIAABCAAAQj0SuDHH3/87bffAtIrpkdfLgskOOuSYqG0Shr49MzLly9Vu7PEo1wIQAACEIBANoGkKKIffvghqaAnT5646TVcuj85hgAEIAABCEAAAhCAAAQgAAEIQAACEMgjQMhRHjfuggAEIAABCEAAAhDomMDDhw/Dy436cllr+x/oc2mKhQrEG/3666+PHz/uWCuIDgEIQAACFyYQ3sPPAxP4wKiXUj81OH79+nU+/8svv9y/f3/+yQEEIAABCEAAAhCAAAQgAAEIQAACEIBANgFCjrLRcSMEIAABCEAAAhCAQMcEtAAZ3uvo5uZGS5L6kFkLlZS03g4NnlSKoGotRsqTkJ8QgAAEIACBAIFbt2799NNPgQTzJQ15Sjz/DB8oYNf7pJrOhG/hKgQgAAEIQAACEIAABCAAAQhAAAIQgICRACFHRlAkgwAEIAABCEAAAhAYjYD2Ovr48eN33323VbEPHz7cvn37xYsXWwkOOK9PvN29e9ddLvUKlfzv3r1jfyMPCz8hAAEIQKA7Atp/KCqz0tiHvPfv33sBu+Fo42jpJIAABCAAAQhAAAIQgAAEIAABCEAAAhBwCXz7119/ub85hgAEIAABCEAAAhCAwKUIaB8jfZ9F0UWBWius5/jPlk0Lpe63YJYS/vDDD5LcvtnDMgfOQAACEIAABNohoCjbrYHvzp07GosVLmyU9tOnT97H2hRvZL/dWArJIAABCEAAAhCAAAQgAAEIQAACEIDAlQmwy9GVtU/dIQABCEAAAhCAAAS+UbyOgnu0DBnY7uh/2XtjvK1xJm/36zlvMlnDEhpW0BBO+EI2EwFLaFgBdDghsALodLKGFQBLaFgBkE5Gs4M+/2mf408j2+WyLMmSfT3B89Mty1LpKlkqSWX5+/fvOiZB+6A68ajCp9Z0stGdO3fu37+/tO06qE1fltF+Kv5GNGIIQAACEDgNAQ1t07o8ffpU5/l9+fLF7zCk8TryN9rkrjSVgRgIQAACEIAABCAAAQhAAAIQgAAEIACBKQFOOZoyIQYCEIAABCAAAQhA4IoE5Ev066+/Gp8wG6H885//1Idd/Buf4412QJ5G8nx6+/atnUxXHzx4IDlxNloFRQIIQAACEOiOgL6bFo3FGvU0RPorogE6GkzltHTsZ1L9wpMSAhCAAAQgAAEIQAACEIAABCAAAQh0RACXo46UhagQgAAEIAABCEAAAsUJ+B2PJIp8j/RpM52joP86A2mrcCrrjz/++PTpkz6Opj/P7dp21TkNCWV5MicNBCAAAQhAoAUCU58hnUQoP6RVZ9/Xr1/Le1hnE4a10Lj57NmzMIYwBCAAAQhAAAIQgAAEIAABCEAAAhCAQBYCuBxlwUgmEIAABCAAAQhAAAKnIiBnIO1Qancz2rY0KqndUPke/fTTTwrcvHkz/P/t2zflE/7XF9PkbLQpc52rpD+cjQwVcAkCEIAABE5D4N69e1NnXI2tjx49Gvx9hwFR4/UwpCpxdLLRgELHB646Kp0GGhWBAAQgAAEIQAACEIAABCAAAQhAAAKVCeByVBk4xUEAAhCAAAQgAAEI9ETg/fv32sLUhqXfPShj9bS3qo1Vba+yXZqRKllBAAIQgEAXBPQpNB1ZlCyqDiCU6/CdO3eSc+BGCEAAAhCAAAQgAAEIQAACEIAABCAAAZsALkc2H65CAAIQgAAEIAABCEDgfwh8/PhRjkdyP9JpCqWJ6KgkfUBNnkZslJZGTf4QgAAEINAyAQ2+OuFPXyDdJKQcdnVU4ePHjzfdRWIIQAACEIAABCAAAQhAAAIQgAAEIACBrQRwOdpKjPQQgAAEIAABCEAAApcm8OXLF+196rNow/8spx9pc1QfZdN5DPqvY41u3LhxacRUHgIQgAAEIBAQkOORjjuafmctSPL/BTWSymFXXkqMpFM4xEAAAhCAAAQgAAEIQAACEIAABCAAgewEcDnKjpQMIQABCEAAAhCAAASuRUBbofJA0ulH+pMHkv5/+/ZNCEJvJDkV3bx5M/qv04zkY8RRRtdqLtQWAhCAAASSCPz555/yOtKfxtxhtFU2w8Cq8VQOuzog8NatW0l5cxMEIAABCEAAAhCAAAQgAAEIQAACEIBACgFcjlKocQ8EIAABCEAAAhCAAAQgAAEIQAACEIAABCAAAQhAAAIQgAAEIAABCEAAAhCAAAQuS+BfLltzKg4BCEAAAhCAAAQgAAEIQAACEIAABCAAAQhAAAIQgAAEIAABCEAAAhCAAAQgAAEIJBDA5SgBGrdAAAIQgAAEIAABCEAAAhCAAAQgAAEIQAACEIAABCAAAQhAAAIQgAAEIAABCEDgugRwObqu7qk5BCAAAQhAAAIQgAAEIAABCEAAAhCAAAQgAAEIQAACEIAABCAAAQhAAAIQgAAEEgjgcpQAjVsgAAEIQAACEIAABCAAAQhAAAIQgAAEIAABCEAAAhCAAAQgAAEIQAACEIAABCBwXQK4HF1X99QcAhCAAAQgAAEIQAACEIAABCAAAQhAAAIQgAAEIAABCEAAAhCAAAQgAAEIQAACCQRwOUqAxi0QgAAEIAABCEAAAhCAAAQgAAEIQAACEIAABCAAAQhAAAIQgAAEIAABCEAAAhC4LgFcjq6re2oOAQhAAAIQgAAEIAABCEAAAhCAAAQgAAEIQAACEIAABCAAAQhAAAIQgAAEIACBBAK4HCVA4xYIQAACEIAABCAAAQhAAAIQgAAEIAABCEAAAhCAAAQgAAEIQAACEIAABCAAAQhclwAuR9fVPTWHAAQgAAEIQAACEIAABCAAAQhAAAIQgAAEIAABCEAAAhCAAAQgAAEIQAACEIBAAgFcjhKgcQsEIAABCEAAAhCAAAQgAAEIQAACEIAABCAAAQhAAAIQgAAEIAABCEAAAhCAAASuSwCXo+vqnppDAAIQgAAEIAABCEAAAhCAAAQgAAEIQAACEIAABCAAAQhAAAIQgAAEIAABCEAggQAuRwnQuAUCEIAABCAAAQhAAAIQgAAEIAABCEAAAhCAAAQgAAEIQAACEIAABCAAAQhAAALXJYDL0XV1T80hAAEIQAACEIAABCAAAQhAAAIQgAAEIAABCEAAAhCAAAQgAAEIQAACEIAABCCQQACXowRo3AIBCEAAAhCAAAQgAAEIQAACEIAABCAAAQhAAAIQgAAEIAABCEAAAhCAAAQgAIHrEsDl6Lq6p+YQgAAEIAABCEAAAhCAAAQgAAEIQAACEIAABCAAAQhAAAIQgAAEIAABCEAAAhBIIIDLUQI0boEABCAAAQhAAAIQgAAEIAABCEAAAhCAAAQgAAEIQAACEIAABCAAAQhAAAIQgMB1CeBydF3dU3MIQAACEIAABCAAAQhAAAIQgAAEIAABCEAAAhCAAAQgAAEIQAACEIAABCAAAQgkEMDlKAEat0AAAhCAAAQgAAEIQAACEIAABCAAAQhAAAIQgAAEIAABCEAAAhCAAAQgAAEIQOC6BHA5uq7uqTkEIAABCEAAAhCAAAQgAAEIQAACEIAABCAAAQhAAAIQgAAEIAABCEAAAhCAAAQSCOBylACNWyAAAQhAAAIQgAAEIAABCEAAAhCAAAQgAAEIQAACEIAABCAAAQhAAAIQgAAEIHBdArgcXVf31BwCEIAABCAAAQhAAAIQgAAEIAABCEAAAhCAAAQgAAEIQAACEIAABCAAAQhAAAIJBHA5SoDGLRCAAAQgAAEIQAACEIAABCAAAQhAAAIQgAAEIAABCEAAAhCAAAQgAAEIQAACELguAVyOrqt7ag4BCEAAAhCAAAQgAAEIQAACEIAABCAAAQhAAAIQgAAEIAABCEAAAhCAAAQgAIEEArgcJUDjFghAAAIQgAAEIAABCEAAAhCAAAQgAAEIQAACEIAABCAAAQhAAAIQgAAEIAABCFyXAC5H19U9NYcABCAAAQhAAAIQgAAEIAABCEAAAhCAAAQgAAEIQAACEIAABCAAAQhAAAIQgEACAVyOEqBxCwQgAAEIQAACEIAABCAAAQhAAAIQgAAEIAABCEAAAhCAAAQgAAEIQAACEIAABK5LAJej6+qemkMAAhCAAAQgAAEIQAACEIAABCAAAQhAAAIQgAAEIAABCEAAAhCAAAQgAAEIQCCBAC5HCdC4BQIQgAAEIAABCEAAAhCAAAQgAAEIQAACEIAABCAAAQhAAAIQgAAEIAABCEAAAtclgMvRdXVPzSEAAQhAAAIQgAAEIAABCEAAAhCAAAQgAAEIQAACEIAABCAAAQhAAAIQgAAEIJBAAJejBGjcAgEIQAACEIAABCAAAQhAAAIQgAAEIAABCEAAAhCAAAQgAAEIQAACEIAABCAAgesSwOXourqn5hCAAAQgAAEIQAACEIAABCAAAQhAAAIQgAAEIAABCEAAAhCAAAQgAAEIQAACEEgggMtRAjRugQAEIAABCEAAAhCAAAQgAAEIQAACEIAABCAAAQhAAAIQgAAEIAABCEAAAhCAwHUJ4HJ0Xd1TcwhAAAIQgAAEIAABCEAAAhCAAAQgAAEIQAACEIAABCAAAQhAAAIQgAAEIAABCCQQwOUoARq3QAACEIAABCAAAQhAAAIQgAAEIAABCEAAAhCAAAQgAAEIQAACEIAABCAAAQhA4LoEcDm6ru6pOQQgAAEIQAACEIAABCAAAQhAAAIQgAAEIAABCEAAAhCAAAQgAAEIQAACEIAABBII4HKUAI1bIAABCEAAAhCAAAQgAAEIQAACEIAABCAAAQhAAAIQgAAEIAABCEAAAhCAAAQgcF0CuBxdV/fUHAIQgAAEIAABCEAAAhCAAAQgAAEIQAACEIAABCAAAQhAAAIQgAAEIAABCEAAAgkEcDlKgMYtEIAABCAAAQhAAAIQgAAEIAABCEAAAhCAAAQgAAEIQAACEIAABCAAAQhAAAIQuC4BXI6uq3tqDgEIQAACEIAABCAAAQhAAAIQgAAEIAABCEAAAhCAAAQgAAEIQAACEIAABCAAgQQCuBwlQOMWCEAAAhCAAAQgAAEIQAACEIAABCAAAQhAAAIQgAAEIAABCEAAAhCAAAQgAAEIXJcALkfX1T01hwAEIAABCEAAAhCAAAQgAAEIQAACEIAABCAAAQhAAAIQgAAEIAABCEAAAhCAQAIBXI4SoHELBCAAAQhAAAIQgAAEIAABCEAAAhCAAAQgAAEIQAACEIAABCAAAQhAAAIQgAAErksAl6Pr6p6aQwACEIAABCAAAQhAAAIQgAAEIAABCEAAAhCAAAQgAAEIQAACEIAABCAAAQhAIIEALkcJ0Pq+5dmzZzdu3Lhz507f1UB6CEAAAqcj8OXLl1u3bqmLfv369ekqR4UgAIGCBLDuCsIlawhAAAIQgAAEzk6AiVhpDWOsliZM/hCAAAQgAAEIXIoA5uul1E1lIdAFAVyOulBTHiE/fvyozeyXL19+//7906dPb968yZMvuUAAAhCAQA4Cv/3229evX9VFP3nyRI6hmjnkyJU8IACBMxPAujuzdqkbBCAAAQhAAAJVCDARK4cZY7UcW3KGAAQgAAEIQOCyBDBfL6t6Kg6BZgngctSsajIL9uLFi7t372oze8z3559/HsMEIAABCEDgcAI//fTTKIMcQ2/fvv3+/fsxhgAEIACBiADWXQSEnxCAAAQgAAEIQCCBABOxBGieWzBWPZRIAwEIQAACEIAABLYSwHzdSoz0EIBAaQL/z3/+53+WLoP8Dyfw+PFjzfNDMV69enXv3r0whjAEIAABCBxLQI6h//3f/63XQEcx/uu//utf//Vf/+3f/m2MIQABCEBgIIB1R0uAAAQgAAEIQAACWQgwEcuCMcoEYzUCwk8IQAACEIAABCCQiwDmay6S5AMBCOQigMtRLpKN5vPnn3/+x3/8R/QNNfkbaebfqMSIBQEIQODCBP793/898jr68OGDYhR/YSpUHQIQ+F8EsO7+Fw5+QAACEIAABCAAgd0EmIjtRvh/M8BY/b8sCEEAAhCAAAQgAIEyBDBfy3AlVwhAIJHAD3/99VfirdzWPAFN8qOPqUnkp0+fRiceNV8PBIQABCBwLQLyCtX3mMM6//Of/+QjayEQwhC4LAGsu8uqnopDAAIQgAAEIFCaABOx/YQxVvczJAcIQAACEIAABCDgJID56gRFMghAoDQBXI5KEz4s/9lJ/i+//PL69evDZKJgCEAAAhDwEXj48OHbt2/DtHgdhTQIQ+CaBLDurql3ag0BCEAAAhCAQDUCTMT2oMZY3UOPeyEAAQhAAAIQgEACAczXBGjcAgEIZCeAy1F2pE1kODvJf/DgQfSFtSZkRQgIQAACEJgjcO/ePX1VLbyC11FIgzAErkYA6+5qGqe+EIAABCAAAQgcQoCJWBp2jNU0btwFAQhAAAIQgAAEdhLAfN0JkNshAIH9BK7lcvTx40dt3/7xxx+fPn369u3b9+/fRfDHH3/86e8/beXq79atW/uxHpvD7CRfVeOjPMfqhdIhAAEIbCVw584dDVjhXXTmIQ3CELgOAay76+iamkIAAhCAAAQgcDgBJmJbVYCxupUY6SEAAQhAAAIQgEBGApivGWGSFQQgkEDgEi5Hmvf+9vff169fVxnJ+0hfH9PfjRs3VhM3mGB2kq9KffnypUFpEQkCEIAABAwCs106XkcGMS5B4JQEZrsCrLtT6ppKQQACEIAABCDQAoFZ64uJ2JJqZnFhrC7hIh4CEIAABCAAAQhkJzBrj2G+ZudMhhCAwBKBk7scqZP99ddf5W60VH8j/vnz58+ePTMStHlp6sqqY5x0sNMJTm9qEzhSQQACEChKQA6jt2/fjoqQX+zr16+jSH5CAAJnJYB1d1bNUi8IQAACEIAABJolwETMrxqMVT8rUkIAAhCAAAQgAIFCBDBfC4ElWwhAwEPgXzyJOk2j7Vi9UpPmb6Qqy1dJbjp9HQ708OHD6BM8qsjvv/+Ov1GnbRixIQABCKgDf/fuXcRBQ9uLFy+iSH5CAAKnJIB1d0q1UikIQAACEIAABBonwETMqSCMVScokkEAAhCAAAQgAIGiBDBfi+IlcwhAwCZwWpcjzXifPHny/fv3af3lh/Tq1avPnz9/+/tPATnlPH36VKcBRYn1Iba7d+9+/Pgxim/zp85kevv2bSSbzmq6d+9eFMlPCEAAAhDoiIC6cXXmkcDyi33z5k0UyU8IQOBkBLDuTqZQqgMBCEAAAhCAQEcEmIitKgtjdRURCSAAAQhAAAIQgEA1Apiv1VBTEAQgEBE44YfV9DE1fZ9yetiPai6nIu3aPn78OKIw/pR3kTZxP3z4MMYMAbklNX5QkI50kotVJPaDBw/YkI6Y8BMCEIBApwTkSjv1K9UBSPiVdqpQxIbAKgGsu1VEJIAABCAAAQhAAAKlCTARWyKMsbpEhngIQAACEIAABCBwIAHM1wPhUzQELkvgbC5H+g7a/fv3dTrRVKPyN/rjjz88nkNy03n06FGYw88//9zyWUfv379XrUOBFdZhTn19FS6Sn58QgAAEIBASkEOtOvbo9D4NbRrybty4EaYkDAEInIAA1t0JlEgVIAABCEAAAhA4AQEmYrNKxFidxUIkBCAAAQhAAAIQOJwA5uvhKkAACFyQwNk+rLbf30iuRfrems5JCluDzkzSuzthTDthDR6Rg9Qgm74W146QSAIBCEAAAjsJyK9oegifPJCiAWtnKdwOAQi0QADrrgUtIAMEIAABCEAAAhAQASZi02aAsTplQgwEIAABCEAAAhBohADmayOKQAwIXIrAqVyOdFjc7PlG0uhvv/22er7Rixcv1BHfvXtXXyibbuu+fPmyzZahzebo0AvJ+fTp0zt37rQpMFJBAAIQgEAaAXXs6t6je+UU++zZsyiSnxCAQNcEsO66Vh/CQwACEIAABCBwMgJMxCKFYqxGQPgJAQhA4FgC+tiF1gY1Wml764cfftBG2OPHj/kCxrFKoXQIHEsA8/VY/pQOgQsSOM+H1eQw9Ouvv86qUDNhnfc7e2mI1MlGOihoyV1pvFHfZVM3Pf5sISBTcuoL1fhn4FrghgwQgAAE+iWgkUhuRpH8OtlOfrdRJD8hAIEeCWDd9ag1ZIYABCAAAQhA4PQEmIgNKsZYPX1Tp4IQgEBHBHTs3C+//PL27dtZmfXionbNZi8RCQEIXIEA5usVtEwdIdAIgZO4HM1+QXxEbLsK2feOmSjw/PlzzavDmGPDS5J//vx59UinYyWndAhAAAIQSCagt5Ru3749vZ3Of8qEGAh0RwDrrjuVITAEIAABCEAAAhchwERMisZYvUhrp5oQgEAXBPQi/eyxc6HwrW1phbIRhgAEShPAfC1NmPwhAIGRwEk+rKZPoY1VigI//vijcTSROtz79+9Htyz9XD0GaenGEvFL302XEYm/UQng5AkBCECgEQLq5KefV5Ns/uGskYogBgQgEBHAuouA8BMCEIAABCAAAQi0Q4CJGMZqO60RSSAAAQjI3+ju3bvfv3+3UejDIOq97TRchQAEzkoA8/WsmqVeEGiQwBlcjl6/fm04A+mLaQZ3w1dpepdRyjRx6ZhZB/affvqpqXOYSkMgfwhAAALXJKBTkdXhR3XXIMUQEDHhJwT6IoB115e+kBYCEIAABCAAgasRuPhEDGP1ag2e+kIAAs0SkBeR+mSneL/99pszJckgAIHzEbi4+Xo+hVIjCDRLoHuXI1lX8tQ2+D548GDpqjzBP3z4sHR1Gq8Dk6aRh8TIy+rTp0/Tol+9ejWNJAYCEIAABM5HYLbDf/nypYa281WWGkHgCgSw7q6gZeoIAQhAAAIQgEDvBC47EcNY7b3pIj8EIHAmAtoRWz3faKzvpi2w8S4CEIDAaQhc1nw9jQapCAS6INC9y5G+I2ZbV/fu3VvSxFb/7umREks5F42Xl9Xs4UxyrjIqW1QkMocABCAAgcoE1OHPvs/0yy+/VJaE4iAAgf0EsO72MyQHCEAAAhCAAAQgUIHANSdiGKsVmhZFQAACEHASUJ+8aWPr27dvzpxJBgEInJLANc3XU6qSSkGgZQJ9uxzJutKJDgbfn3/+2bj6xx9/GFenl/Rx3Glk/Zil7eRNhmZ9sSkRAhCAAATyEph9QUFn4Om41LwFkRsEIFCaANZdacLkDwEIQAACEIAABHIRuOBEDGM1V+MhHwhAAAL7Cfz++++bMrl58+am9CSGAATOR+CC5uv5lEiNINA4gb5djladbGwnodlvkxkKmz1Pwkhf4tL79+/fvn07zVmnPd24cWMaTwwEIAABCJyVwK1bt2ZXfnW68pcvX85aa+oFgfMRwLo7n06pEQQgAAEIQAACJyZwtYkYxuqJGzNVgwAEeiSw9UNpjXy7o0fUyAyB0xC4mvl6GsVREQh0ROCHv/76qyNxI1HVS379+jWKDH/K4/vhw4dhTBj+4Ycfwp92WP5GmmPbaSpclV/R9ENyP/74kyFwAQAAIABJREFUow58qlA6RUAAAhCAQFME1PnPvqukQ/4+fvzYlKgIAwEILBHAulsiQzwEIAABCEAAAhBok8ClJmIYq202QqSCAAQuS0DfSNrkdaRvfdy5c+eyuKg4BCAwELiU+YrSIQCB+gQ6PuVIm6m2v5FoZjyXSMcI1VdPVOLjx4+n/kZKowMtopT8hAAEIACBKxDQ4u/s8KRj/F6/fn0FAtQRAr0TwLrrXYPIDwEIQAACEIDABQlcZyKGsXrB5k2VIQCBxgno/XO/hDriCH8jPy5SQuDEBK5jvp5YiVQNAi0T6PiUI0167Q+rrZ79owOQZj9SNlXY06dPX7x4MY2vGSMXq9nvxK1Ws6aQlAUBCEAAApUJLL2gwOhQWREUB4EEAlh3CdC4BQIQgAAEIAABCLRA4AoTMYzVFloaMkAAAhCICGijyv8KOkccRfT4CYErE7iC+Xpl/VJ3CBxLoONTjvTRNJvd6hFHTstM+Rzub6SaLkk7e76FTYarEIAABCBwGgJ6QUF+sdPq6FS8Z8+eTeOJgQAE2iGAddeOLpAEAhCAAAQgAAEIbCJwhYkYxuqmJkFiCEAAAnUIPHjwwFmQdo444sjJimQQuAKBK5ivV9AjdYRAmwR6PeXozZs3jx49spnKolrdbVWCly9fGvn88ssvLXybhveKDB1xCQIQgMDFCSy9oCAs375901zi4nyoPgTaJIB116ZekAoCEIAABCAAAQg4CZx7Ioax6mwGJIMABCBQn8DqB0AkUgsf7qhPhhIhAAGbwLnNV7vuXIUABIoS6PWUow8fPqxy+fnnn1fT6PginZY0+/lbfeb23bt3LfgbqRbyfJqty9L7RrOJiYQABCAAgVMSWHpBQZVlmDilxqnUOQhg3Z1Dj9TCT0ALW1oZv/X3nwL66b+XlBCAAAQgAIEGCZx7Ioax2mCTQ6QsBDBKs2Akk2MJaNPK+MSHdru059XChzuOpUTpEIDAlMC5zddpfYmBAASqEej1lCOtVH/9+tXGtOloBx2bpO/aKs+bN2/K2UgWWztnTr5///7+/fuzlf3rr79m44mEAAQgAIFLETBeUPj8+bMGzUvRoLIQaJ8A1l37OkLC7ASiGZzeD9HxCdlLIUMIQAACEIBATQJnnYhhrNZsRZRVmQBGaWXgFFeOgByP9AWPcJtMzkZyGNX7hxx5Xg47OUOgdwJnNV971wvyQ6B3Al26HBkd4qgPuQ19+fJl/Nl1QM5Pnz59mlaBszGnTIiBAAQgcFkCDx8+fPv27bT6+sS73Gqn8cRAAAIHEsC6OxA+RR9CYHbnUq98tPOaxyFYKBQCEIAABE5A4JQTMYzVE7RMqjBLAKN0FguRXRPQLtjgdaQdMd457FqVCA+BagROab5Wo0dBEIDALIEuP6yW66tqs0Rai9Q+8ay/keTkczmtKQt5IAABCBxIYGlQkB8Sx0gcqBeKhsCUANbdlAkxpycwO6ORy9HpK04FIQABCEDg9ATONxHDWD19o71yBTFKr6z9s9Zdbkb3/v7D3+isKqZeEMhO4Hzma3ZEZAgBCGwlcFqXo7t3725l0Wb6pa5fp1ZwPGabKkMqCEAAAocQ0Huoep9ptuiloWQ2MZEQgEBpAkuPJNZdafLkfyCBWe+i2S2fA4WkaAhAAAIQgEACgfNNxDBWE5oBt/RCAKO0F00hJwQgAAEIlCNwPvO1HCtyhgAEnARO63L0888/OxG0nEzvFYXf4g1F1Ud5w5+EIQABCEAAAvrg5iwEnQ54mo+NzlaQSAh0RADrriNlISoEIAABCEAAAhDwEDjTRAxj1aNx0kAAAhCAAAQgAIGuCZzJfO1aEQgPgdMQ6M/l6M8//1zywgm1co5Tjp4/fx5WagzrHAsdljn+JAABCEAAAhAQgcePHy9xePny5dIl4iEAgZoEsO5q0qasxgl8+/atcQkRDwIQgAAEIOAhcKaJGMaqR+OkORkBjNKTKZTqQAACEIDAKoEzma+rlSUBBCBQgUB/Lkezx59GpOSRc4KPjn38+HHpWwMccRRpnJ8QgAAEIDAQ0IeZZlH89ttv8tmdvUQkBCBQjQDWXTXUFAQBCEAAAhCAAARqEjjHRAxjtWaboSwIQAACEIAABCBwIIFzmK8HAqRoCEAgJNCfy9GSF05Yq3N8VW3pvSLVFJejUN2EIQABCEBgJGAMEPI6GpMRgAAEDiGAdXcIdgqFAAQgAAEIQAACpQmcYyKGsVq6nZA/BCAAAQhAAAIQaITAOczXRmAiBgQg0J/LkfOUo95Vq7Mo3r59O1uLf/7znyc4w2m2akRCAAIQgMBOAvrs5o8//jibibF8PJueSAhAIC8BrLu8PMkNAhCAAAQgAAEItEPgBBMxjNV2mhOSQAACEIAABCAAgdIETmC+lkZE/hCAgJ9Afy5HnlOO7t6960fQZkrjLArD87TNuiAVBCAAAQjUJLA0THz//v3Nmzc1JaEsCEAgJIB1F9IgDAEIQAACEIAABE5GoPeJGMbqyRok1YEABCAAAQhAAAI2gd7NV7t2XIUABGoS6M/l6OvXr6uATvBhNeMsiocPH64SIAEEIAABCFyWwKNHj5bqbgwuS7cQDwEI5CJgPIBYd7kgkw8EIAABCEAAAhA4ikDvEzGM1aNaDuVCAAIQgAAEIACBQwj0br4eAo1CIQCBWQKduRy9f/9+thpR5K1bt6KYvn6qmjqLYlZmfVVtNp5ICEAAAhCAwEDgzp07S99W00mBX758ARQEIFCfANZdfeaUCAEIQAACEIAABGoS6HoihrFas6lQFgQgAAEIQAACEGiBQNfmawsAkQECEBgJdOZy5Pmq2gmOOHr58uWooSiwdMxdlIyfEIAABCBwZQLGCwrGaflXJkbdIVCaANZdacLkDwEIQAACEIAABA4n0O9EDGP18MaDABCAAAQgAAEIQKA+gX7N1/qsKBECEDAIdOZy9McffxiVGS7dvXt3NU3LCf78888PHz4sSch3N5bIEA8BCEAAAiOBBw8ejOEo8Pbt2yiGnxCAQGkCWHelCZM/BCAAAQhAAAIQaIFApxMxjNUWGg8yQAACEIAABCAAgfoEOjVf64OiRAhAwCbQmcvRFU45+v3335d0xlfVlsgQDwEIQAACIYF79+6FP8Pw169fP378GMYQhgAEShPAuitNmPwhAAEIQAACEIBACwQ6nYhhrLbQeJABAhCAAAQgAAEI1CfQqflaHxQlQgACNoHOXI60UWrXR1d7P+XIOH8Cl6NV7ZMAAhCAAAQGAsYLCnxbjUYCgcoEsO4qA6c4CEAAAhCAAAQgcBSBHidiGKtHtRbKhQAEIAABCEAAAocT6NF8PRwaAkAAAhGBnlyOnKcy3LlzJ6pkRz/to4yNfr+jOiIqBCAAAQhUIGB4qRrvsFYQjCIgcDUCWHdX0zj1hQAEIAABCEDgygS6m4hhrF65uVJ3CEAAAhCAAAQg0J35isogAIEGCfTkcvTHH3+sEvzpp59W07ScwNgG/vHHH2/dutWy8MgGAQhAAALtEHj06NGSMN+/f3///v3SVeIhAIG8BLDu8vIkNwhAAAIQgAAEINAyge4mYhirLTcnZIMABCAAAQhAAAKlCXRnvpYGQv4QgEACgZ5cjj59+rRaw59//nk1TcsJjI/dGJ1+yzVCNghAAAIQOITAjRs3DDdc4+T8Q6SlUAicmADW3YmVS9UgAAEIQAACEIBARKC7iRjGaqRBfkIAAhCAAAQgAIFLEejOfL2UdqgsBHoh0JPL0YcPH1ax3r17dzVNswl0lLHhVmUcbddsjRAMAhCAAAQOJGAMHMabrAcKTNEQOB8BrLvz6ZQaQQACEIAABCAAAZtARxMxjFVblVyFAAQgAAEIQAACVyDQkfl6BXVQRwj0SKAnl6OvX7+uIu76lCN7A9jo8VexkAACEIAABC5IwBg49G21jx8/XpAJVYZAZQJYd5WBUxwEIAABCEAAAhA4nEBHEzGM1cNbCwJAAAIQgAAEIACBwwl0ZL4ezgoBIACBWQLduBw5d0aNj8jM1r+pSOMYJ9VLR9s1JS3CQAACEIBA4wSMqYIkNwadxuuFeBDoiIDxoGHddaRHRIUABCAAAQhAAAJ+Ah1NxDBW/WolJQQgAAEIQAACEDgrgY7M17OqgHpBoHcC3bgc/fHHHx7Wt27d8iRrM40xz+/69KY2aSMVBCAAgdMTsD/DbAw6pydDBSFQjYDxoGHdVdMCBUEAAhCAAAQgAIGaBDqaiGGs1mwYlAUBCEAAAhCAAATaJNCR+domQKSCAAS6cTn69OnTqra63rnRMU76zM1SHW0P06W7iIcABCAAgYsTMEZGY3H54tCoPgRyEcC6y0WSfCAAAQhAAAIQgEBfBLqYiGGs9tWokBYCEIAABCAAAQiUI9CF+Vqu+uQMAQjsJNCNy5HnlKO7d+/uxHHg7fbWLy5HB6qGoiEAAQj0S8AePt6/f99v1ZAcAu0TwLprX0dICAEIQAACEIAABEoQ6GIihrFaQvXkCQEIQAACEIAABHok0IX52iNYZIbARQj8o5d6nv6UI3ue3/UH4+w29uXLF9Vdf1+/ftU5T9++fRtOe/rxxx/lQ/bTTz/JtfbRo0c61s/OZ+tVbbS/fftWharEoWiVqEzGQjW+nhj7VlzV0qs9SC9Dexgag/SiZnDz5s0HDx6glGqK6LSgP//88+/u5IO8VIfnWhVR+9GfGs8vv/ySvScJQb1580ZFqAfT/9evX4eXDgzbzrjCde/evQPFo2gInJuAHjGjgic2M7DuDL1zCQInIIDFtVWJIibrVGsa+j/MeUdLVZMdzXSG/zJZNfntfcpjVFbcxpqeo7JLLWGEIEWPSlfica1jUPr/zFL+nqfIYi86T1mScymeWfkSmU3xXUzETmys0ow3NVcSQ+BkBBiIKytUK6K///67zB79ydoZ7T2Ztfq7c+dOUXmkbpUuS3sQYNxdUqEytEZhTmBmhxhZdQlpJIfVeNhKCOl1Yb6GAhOGAATaIvBXD39ao/FQU7IeajMvo1FB2UPz9/Qc+/nz56dPn8rmMyoeXpKB+OrVq/01VrnyBnCWq2RKrFv2l0sOqwSkX49e9Di8e/duNTcSXI2A+n85pYWdxmxYT7RmniXgqKMIS2yq3wgFi8LqWkvQIE8IQGAgED1x4U+sO9HAurvUkzI7TCvyUhBOUFksrk1K1LTFP/cMxwiFtT2jvZNNxR2beKisOvaoIqs/NQdUV3COKZ5UJo0nQBAl3dXC4gOz8rzPkdH+pfG8ZaXlZkjYr7FKM05rDNe5C6P0xLo+x0DsMSTaWR7X/o4xlAyXZOw9f/48e8NLMz4Hy7PfbUQtOLOnlqUtMbFdwmg80Y2Yr0uSEw8BCBxO4P8cIsFg/8nE19/fvs4r/2RFGT3deGkll/99eShdazqyeArtQPvZykIaazENSEh/Vu2n1HAuVUyr6YyRUZVcR48RPCuGBO7XEk3GVe1GdQgeZ6NQNeoTDnfpkNhqGJJcf5KnxNypmgq6LkgtYVOXIn2V2NIIVwRURFNI7TG0KVERBgJnIoB1Fw7cdhjr7kwtf6kumnxNm4Eil9IT3xoBLC6/RtT/zzb46SOwGiOrUqsBh69XGHXPWFnR0HDQcmWXOOjpkJqkrFWFehLIdNdMc6mscvHMykuwbXwidj5jlWZcohmfL8/ZMRqjtGtFMxAfoj7tlWw1frIsnstWTN7iCS0xjdEaBw9Bl1Yoe2pp3KZ3MbGdMgljGjdfQ1EJQwACrRE4wOXI7rPCgb9a+HD3TNlbRmWzWGMttDwN57PzOqPus5ekr60OQLIgtxrB06L37Ie1wL9BGTRJSG4SUuhREwO15Nl+TC2zxyXyBhuGXyS785w+xWNM3nX8aK7bWqetLZCx4tPAUc+RX8ukhECnBOwOqrWOIhky1l0yuqvdOGvysbvTSzOwO7SpdTHGXMrikjYFKnRDHznsDzQ4augckUKVbdzLKnxst+5Y+FuC5pvKPCyrXJhZeTm2jU/E7L69wW7H0BTN2IDDpYgARmkEpOuf5xiIpYLZZukxG45aHpeR7xFvmkZvjSYvnkvd9sA6LW41Zo881Z4dVTy5hYQE2FOTymzjJ8QVha8zsbWfMvYRqj34FASBHgnUdjnSABl11o38TLZ1smjdNhrO0Y8blqhW07Rhr2qqeUgR+lNA6W0s/uWPWUtCNta0UHkyqVwNq0uLpxI1i8bJRASk5Vk/MOldWpAuhsaghmGcYaOUlWFKMKPXkqiV5blycUbDMHQ0XtI2SRZ6UZNQq86SbcZMZvvAkYO/L80oEllB4AoEbDMG627shcKAv0ea7dmw7lp+smafCEW2LDOyDQSwuFZbgqYtkQN62LOFYU0n1X0Nkx3NhpSz7pUxqUFBpqkyUYIwfRhWFzfcsipP0QT+yqrlqLLRNH+o6WyHEFZWFnUuW70QDXFYrcWw0KGKSMXSnW4ZNK6wYtQMxEeZzE6KBxpqEoXkH7OVMLMCSDBm5SOl5MCsuTI2dV1NzjnLjXYb7shYpRlnaQ/XyWS25SvyOgTOUdPTDMSqyOw2RMsDsQaIcSwbA8M+i6qjPyWYfdCGxDI8lGZrOzSMbWWo4jSqjjb231L8zwaTJNGNs6bOKLmutjzkqVKjqFFgMDUlvGo6VlnpDfjKwW9+zJoxXa+6MLH1PHezeh/bnr/9eMoiDQQgcDICtV2OjDFy7LbqB2RYHKtX2+5JMMKOrc609FlDR7XWEGXXTgaTYQp4FuCmRcsa89iRKnp6rxqn5JlWkJitBLTGOm32hsliNANpamvpyenVXKdiR11WTXmSK9L7jVLE7IQ80sXqTw1J+1FEkni6l/2FbspBIhko1NFtyo3EEICAk4A9Xtj2j7OIY5PNmklYd8cqpeXSZxsMY1DLKpNsWFweBdlrsoMNprnMJrNzaatAfaymUR6pCqVRZe3RTfX1V1bVNFyshqzaHC5lXRsc1LNtUreUJbUu7YcVXX9gVl7oSRmzbXwiZjRjPYBtPn0j2zFAMx5REHASwCh1gmo52WkGYq0hT7vixpfHJfNg347/9UzNDhkyh8Y0UUBLqbO3zLY6qTtaeh1yEzqZT07beNVib9PZfba/UsVVHRug1GRsplxwT024ZltR1DJXf2418mebdCSJWvhssqMiGzdfj8JCuRCAgIdAbZcjGQGrHXf9BEUXcVbVoAHPrvJqDi0nUO2my4gyjDYNzzKDlhDpRCKj+tNjADeZjzLOZov2mGWGVFya9gNqJKJtkJnOZ8YmISvNuDHvJbWfsdylwKa2nVe8i+SWa5IwaNA5NV1iG3UymgoupTww3h5l1CEfKBtFQ+CsBOznTv1P1xXHuutafUcJP7ta2ua4eRSi1srF4lrViMz+aL14OkFQI7enOUYpujEyNYf8D1mVLldZewdIlupOc90gnHZpVimDavaoexBG801VOWpIhRasmJWnNYBNd9kG4bETMVs2NcJNNT0qMc34KPJdl4tR2rX6JPxpBmJZetGg38XyeGT9Sh1Gi5p93AY7R5U1bhwvzapb9yYsv0+HjMjiasrmZNVlbAP7A0xsNzG0TcRjzddNFSExBCBQn8ABc0itKEWmSTS61/wpSWS4qButj34s0fYbdZpfY25NBaams5RrW6JL8hsW6pIXUWSSajj0r/bKxDQ8wVWLY9vMEqUu4oUumlBJuR7JjX5jqQ14st2Uxm4VQ99VTZhNkp8psXrFjMPEpp4hwhj13sqq2Z4heugigM2KHQHnJwQ6IhD1D9FDh3U3qBLrrqMmvV/UWXU7jcD9pZNDAgEsLgOabKfVeYES+KefRlmamU7nQTWNN5U1+/yGQ9vOys6uG4T5H+JlNauUJb3recm1TTULPHtvqVKiCYKziGlrHDVVbSK8pIVREgWqCTPbTsLIiHMopMI1n+VQKoVPYKzSjCOd8tNJYHZQc/aBziJIVo7A0hDQ40AcDanORhjdFQ4rFca+6N3sVZll44USRmFbYHXy0/mIqp/gbDQ2SN0byRD+1JCdxXofi0sOzNrG7Kkl85w2pFDvW8N72klkfSmrA01Bg2ez5qshM5cgAIEWCBzgcrS12rYpMAwJ6gS3ZttO+shWiwa5NGOihdpNbSOpKXmtUKNvRCb8OTUHZbOGCTaN37ZGhmw56Ci5jUVTI38LX5pVSiPVeoCwUS2Fkxt5MtJL3Wg0gyWNrMarTSbY99Mubs+kt7QS7ckVjbY0f/K/IAHblvCPfa2hm3Z9WHet6ahZedjdaVY1s4Jhcc1iGSJl8qnrMyxMXc1uFka2nBRkSJjxkqxEu7LiYG8XOYWZji8R4Rbs1UgLo4Sr+21OCGGy6eFPeRsVs/KQdtHwUrMZ2s+BDfsExirNuGjTPXHmGKX9KnepR+1xII7q4l8iMKx02WxFlStrbTR+FFBxntXUqK925iBP7qkJmmU7xgAo2aSXogw9mU+tYqFINhjYU7M1HjZIf/j0WwlRBxWRSW6NnvZPGghAoGsCHbgc2dPgob8rYVlW06s97GmlqZokGQua2kZpI3Eo0nTRbRztInNQVul4aQhInjArIywTP7p39qeqY2TCpSUCEV41/qWU0/jZRYFRO3lXYKelK2barsbSw4BnujWbP5GrBKL2E2LfGY76kFVJpOVoztz4MGQ/Pp0ONKtqIgEEDiSAdeeEj3XnBHWCZLMjUeOj5wmwp1UBi8vgNtuSQ0NU/X+h6UC08pvF0ceoqS6ttgSJlLGy0zWEEKzCuY4Rsmu9dHVpZM+y+zVbaMTfubE3m1UUGeXMrDzik/en3WkcOBFbatLDc3egYE7+NGMnKJJNCcw+lRilU1CtxSz1Wj0OxNEsuJeBOFKB0+0guiuy7mbVN12B1xpsLjtwmnkkkrNehR6QqT3Mntoe1JG1EOl6z89zbyXMDpQjrvatxD1thnshAIE9BDpwObLtkqGn67qbi/atx757CBxr5aS1relmfJa1SGUbwQl/hkuuEVK/M4rHv20sNA3Ole9SYx7pKbDVYrZtnQqrA9GEMKzLGFalrqzionWP2s/IPFfAP8OfdnHt693u3Co8PkXbBplDoEECkSkS9VRYd6PKsO5GFKcPzBpyDEAN6h2La0kpUwsw6tv1U4vaS7fvj9cORFji1mXuTQKosso/LG4aLvH8RmcVR4Vm9LnZREOJZ3swiTe7T7Y1cyN9pIUsC1/RM86s3OCf5VKzE7GujVWacZbGedlMZrv0EoPaZQmXqPis1jodiCOLrpeBOPLU8S+iLuluMPNk3UUNJipIybLsK4Wl2CNgURs7FGMank43stT9sqsukbUwNLmM//1PwVSzaoTTBtBOTLPmazuIkAQCEJgl0IHLkSyP1ZFA48ds9bqItGunAamLWoRCRl5i/tE3zGQ2bFiE4zgd+YX4J41Ti/Z8qpmlWi0yepYFfFPR0XprpJ3pFGVT5p7EUcOOBBh+Ft1m8Ah51jTqCaP2M8t/Z6Sns9LSwLQjUmTj5O39mwOn041zQzwIJBOwuyOsuxDstFMd6WHdhaB6D8+uNfsN9d6r34v8WFxLmtLMZdUWDd+BWcpnU7zUobmtDNSlfnLrfMpZuqeyWXxfZuWxJ30ec3022z2RS4Z0BRM62ikZh8U91Yla8tZWZCuIWflUNUvtZ7B2KrSiqUhDzGhuzQYaN1ZpxktqJd5DAKPUQ6mpNEsdaYUutMRAHI2kW1cU7dXpcgNx9OD47Qfbd0FjULivp2yjUanEhHH15JtQpJrPQqTcjHbv0mxCtEfz8mR7akxs9zTdpV53eDwr9L17hOdeCEDgQAKtuxxpbIjsjNmfjU+GDQVHju3T2hn3tnkpsiNHqyWLtFHmES6dZhTxlJ3tbxuRVRdlPv3pzzlL3XvPJLLmExapDeN40E5pjUzbwDTGf6RW7wqtLH80s52SV4yedz3FamnqKNTA9F9hxay2nDA3JTYmlrMGtyIr00gobjppD2utcEKe3AIBCCwRiKyR6HHr8YmLDDCsuyXVE28QmB3KS6wgGzJwaZXArJqiTuyCFtesBRhhyT4L8BSqznlVp1sTqCJR1aY/i1q/q1ZrwkRyK4QwvTGm61KYMntY+WtioicuVIF/h29WHmbls1iKRq426aKlL2VuNOyhvS3d2EI8zbgFLXQtw6y1g1HarE6N/qrHgTjy6kiwalYXOUssjyvP0BrZ5HAQVTnMZwirVx+an0qJzJ4EPp6WvGrujiJ5csuVhlWXXCSHfGa7+qj5XXBi64TcpvnqFJ5kEIDAgQRa32XUCks0Ekx/amw4kODOom0Tp7uqTUejvNa/vfAqmztyG/IvhhoTmGmTG2J2qv5St0d407YqlxQxxu9cfrU1Mm3bY7lhoMS8zhbsClftgUBPvZ50m7yuqrP1TDYGbSpPpR+6L90r7WuWOzurP2QWmqB01SJsqNOwDTChRG6BwJUJYN1t0j7W3SZc/SaeHYXZ3WlKoVhcs+qw+6jBplK3P3tvcmS0oT613IaY7E+Qp7KF9n5CVtHb/9Pq1zRcl4QpykF7TtGW2whhT2NjVh42s2rhNidi/RqrNONqTffEBWGU9qVcBuJIX6NJsBQosTwusycsbpM1Et0b5jOERwemSNflbK3VRf60nYtIU5t+TkUaFqU3ZWIkto388+2pMbE1GoPnUpvmq0dy0kAAAscSaN3laNUokWmiveFjIe4p3a5gfftmT110b7Qlv8kA9RRtL4tENusmerbhFeWsn915g3nwlksTzecTGka0rjTViGJkTZarQvSqwawAm5pcOVHPl3M05xzhSykJEzC1E+3iLC3ij5l7An2NPnaNSixJtN8U1X7UGJYamE2MqzYBPWJ6QPSQ1twUbKfJYd1t0gXW3SZc/SaOrMGhD8nuMNEvnxYkXxoQr2xx2f350Iw1kcyrPs+8YyhaKstYtKeyki1jiUtZrc7Nq3Udxgi1JPzz+R64AAAgAElEQVTOeNnk9jxFakouIuqHmZUnk9x6o202HzIRs5/3llc2aMZbmx/ppwSiVoRROkXUTszJBuLIp7yjgTjc8dm6J+KxbNXkIjhFbc5Vdwp1C5XXskLCKj2hbdiPrfEoTa2UTWbAqt0e5b+1/dj1WrrKxHaJjD8+Ulz08xDz1S88KSEAgaMI/EvUWbT2U53XqkhLQ8jqjS0ksCsYWRstCGzI8Pjx469fv44JZBo+fPhw/JklYK++RUV4LNrxllDyMdIIPHr0yLjKpZDAly9f3r59O8ZoEzqhYXz48GHMYSnw/fv3pUv74z0CqGr7CyKHiMCbN28+ffoURarbl7PIixcvbt26FV1a/Xnv3r3Xr1//+eef8j2aXWlazWFIoP75/fv3zsQtJLP7T3swakH+7DKoa7p9+/Zvv/02bWDZy7pghuqQ1W2+fPny7t27F6y+/UBh3UVNwu6dosRYdxEQfkIgFwEsrilJmZq//vrrND6MUaekWXAYszMsRWj0dGaydQ5rZOuprLaClMzIJNelVaSaXcqQy1Wckc9SA9g0GBn5R5c0uZDhZM9qk5XOrDyiXfOnberYdmMhOe1CmzVWacaF2gPZQqBZAmcaiLUOqQWoEXVHy+MfP34MzY+teyK2YTMAke0XwtFqbVGb88aNG6MilgKejYCle7fGs6e2lZidnomtzcd5tUHz1Sk5ySAAgQMJtO5y5NkI7Ho3K7TYpu3A7tmn6Q+M0epYaBpqhaKEaXjz5k1nHSXA6kplmJXH/A3T7/FUCPO5QjiaH9qv0y0B8Rj6RZ8XT1+Ey9GS+vbER+1HWenp03Q3wdkoEkO+R5qEyOFXr3psfaLV2OwzWqOyWvhpLxzbg1EL8meXwb+fl73oS2WopiUnv0tVWZW1H6iio1Ve1Fh3eXmSGwRaJoDFFWnH44Ij4z/7nDd6wzuSKvrpnx1HN0Y/NVJPG0CURpWtOaCvTqwqGHIaBJcG9K2bbRHM2Z/aibx///7spSyRkYqZlWeh6sykwYnYUtseatSssUozdjY5kkHgHAQYiKd69CyP24PONM/VmOiAnE3GqjK3nVyH0sNNJRmBWq1dlap0As9JSFlkYNUlC8Ywk8ha0CW2EkI+zrDdk9iWpLMIkkEAAucj8I+Wq6Q1F0/n1fUpR3YF7Z69Kd09efIklGfrmYrhvUbYxhXeuNX83dSKlFjOCmFxhJcIRG+hCd2dO3eWEhvxh8ypRnlk/Y9hI7C6Mm7cy6VZAtGbNEqjSUL2maeO3RpO3lJxammaDKur0Z/hiahk+32eZqtcLtLelFJ9yxXdZs6eVY82Je9Oqgu2LrvKWHdRG7ZxhYmx7kIahCGQkQAWVwRT1uZ0qTpKoy35aAMmSpDwUz49hv05zTCLW4AqG83lZwvKXtlpKWGMJlb2BFBbU3Ka8bykHma7Kbzk1STsaVNau3TnGJemdGblNvzSVxuciNnWV5vGKs24dEMlfwi0RuBMA3F0xFHy8nj4GYElfaWZCku5KT4sNMEKskecqFzlX9nmjAQYf24Se7wrIRDZ4eypJTAMb2FiG9LYE27QfN1THe6FAATqEGja5ci5Hdjdvm+oWntJ0e7Zw3yODWttNLTDtD5YyCPH72DuXLAbuW06Kyt0vR9zIDBLIJofrq7dz2Yijx/7SRnuKtcV2OvdQ+lalSu65D1L5vSR0bOmOXl2f6OQoTYPpvsHWtmMPnCg842mycJ82gzbC8dhH96m/NmlEhDP6WXZy71ghr0YMxlVY49ZvQDBusvYJMgKAo0TwOIKFaR1as8ZNpogZDf+wx2dUKSl8KY57Gwmzspq7yd7ZWflGSNl9o/hpYDa7bNnz5au7owXmaU54H7ss7I5tZ9WOrPyWebVIhuciPVorNKMq7VYCoJACwRONhBH6+HRTydw54po3uVxLYqGC4YeIzmsjm63R5wwscJ1bE5JFZU7/blJ7OntzhhWXZyg/MmY2PpZ2SkbNF9tgbkKAQi0QKDpD6t59gI9S1EtgJ6VQR7us/FjpN2zj8kOD0SGciF3bFUztHGNWsvnaeuSqBwInG1Jtm+P3gYGrqKXQjtPbyoMZ8lsLdGz/OpU39aih/RLy81hbhxxFNLIFY5ebQmbU64i7HzUS0f+RurfCrlU2pLsv2q/51RnLr2/Fhlz2LpQkrHoq2W19cOFvfPButuqQay7rcRID4HsBLC4RqTagfBY9Xq/pcSU0DPpGEVVwCNqmD4K+ytb3/r1ONZE7Taq3c6fxryjxCqN81RdVSpN6WF1mJXvbBsJt7c2EevUWKUZJ7Q9boFAvwTCRz6qxWUHYo/lk315PFqT32qHeHb3Rv0+ffq0js3pWQL1v/c+yp8QYE8tAZp9S/SYGD2JnU/y1dNsJbRmviZrhBshAIGaBJp2OfKccuRZiqoJdFNZq7aL3bNvKqtc4uj4dy2/5vWmDyV3bkptPeJoKEIWySpwpUlzmglrcZ2w2kZY2TS9KIfIWAzzHMNFvQc8E6Stk65RcgJLBGSjh5NAeS2U2NpZKl3x00mCPt/w+PFj45aWL9mLMs7eteUKbpVNnbkcyFa7/a3Zkj4koFanU8HKWQVhWe2Ese626sLZ/6RZEVh3W9VB+gsSwOIKlX7//v3Q/gwvjWEZD7IJx58HBnbOTDWBWq2shvJoTlenvp43iDRHU+stJI/h/lXCenQOhdpH9JCJmEQaTBtPlSez8gis/2drE7EejVWasb+9kRIC5yBwpoE4Op0oeSCOvH9mFZ19eTwa/beufht6jOSXkfPixYsostDP1XFQ5VY4nVpDW2iKq2GUWz1zmpppjbOdVRcmthkfmdbM14xVIysIQKAcgaY/rObZ5s/uu12O9TTn1cHe7tmnGR4SE7ljF11+De0wo7Jbzd8hK1l18nKTaT7b8OTuILfohAU+Q87TX4ocydPMVudX1cqdouF85TSt1Z2+DWSsYNG+ZSrn4G8U9tJ626bctxumAmSPqTBbzi5z6QzlQKY/6XpwcXYOMaWlOkH+w1acnMKvOWiG/casNrHuIizORy9tnMW6i2jzEwKrBK5scckqWO3DBbCRWaFM01VtGglU2dlpb3RLtM8UXS36U+bE6gAh8VSR7GLIODRawqpUCfI4bYNo7cVZELNyJ6hyyVqbiBnNe4DgbJDliE1zphlPmRADgRMTYCCeKjfyW5omGGLS1t6XcpMiQnMxwfXZ73JU0+ZcHQcFpISLecQ5suuKzsKc5uvJVl2KIo20qZ96XrQQGraurrcSWjNfp8CJgQAEGiTQtMtR2EEvsev6lKPVCrbfs8veDU0WuX0U3V/0HHylxZFkGbQvpW9F609mrrSjqik32dPyQ0rOc6npnj5eB/VH05I0V/1oaWmWm3SUlvlsblGkZ3a0p9VFxfFzJKCHTqb5y5cvFaNAORWPJYYBzbLCLlqdW7W3bUIxMoZXZ8t6ZitDzli7PVmppdU5unmPkNzbEYGw65gVG+suwoJ1FwHhJwQqE8DiGoDrNQPnvGPn2UKGfjWnWB1Ehttl10W7FEa200vOysoernzIaCiqhstwqSG8NIbD+eYYuT9gb3o5dbRJDM+6ltSR0PaYlW9SRKHErU3EVttwa8YqzbhQyyRbCDRL4GQDcbiwnLyC7TRT8+5fhJKrtWz1R7Fdx8LmV3nVd3UclGylh0L21MIGkCvMxDYXSeXTmvmasWpkBQEIlCPQrsuR3D481T5wCcwjnp1mdQUtr5loC5N2NbJ387rSRyLJTl0lplv2n3ajRtV1u4q4HfUzOu41+WTXKJ/Z6hRteNH8alaArZOu2UyInBKQl88hjj5yQAk3MNSrOF8nmlahnZjV2bKm3Nd0OWpHR0hyDgKrtgrWXahorLuQBmEIHEUAi0t9kXO2UvRlWdmcg7f9akvQDCV5NPFXVp+gXZWkXILVZW4V7ZmpJUgYTgSmt3s8Zad32THSpqa00epKeIvc0ez91zBxGI5m0852HuYwhKN8pgkUw6x8FosiW5uIdWesRs2PZrzU0oiHwGkIMBBHqpTx5rF5sg/EUaFbu9/o9qhS40+ZfJXXfu0GNgjmMUTHKiQEIqsvu+5CkS616sLENlT9nnBr5uueunAvBCBQjcC/VCtpa0GedRwtu2zNtqn0ng/HNiVwJIzeNAptR5liRQ+KCMuKJAl/4vwR0jgwHC2JprmCOf08ts55NmHxzENodZuQNp5Ybw+Hvc05/I3EfHW2vLr03LjiEA8CjRDAutukiLC/NW5knDXgcAkCnRJoyuLSbMJjCOnF9KITXi2RrxpsUrfmWXvekHFWVjsf7Tuje15ST3hA7GzVVJyf3t5U9OvXr9XAZm/RIKj1sTQnM2bls0grR64+157+J6PM3RmrNOOM2icrCHRBgIE4UlPknhJdHX9mXx4PZ+say7ban57dPQlf1KF/hBMGPIJ5TqAM89wUZk9tE672Ezc1sc2FqzXzNVe9yAcCEChKoF2XI882/9KKTFFkGTO3lxVWu/WMkqRlFb1pVNQdWxJ6zEElK7oKnAbqgnfJfT58hOUdmLZg7ZlTySMkbfnVoxfnajJboR6YXaRRBxL2bKfxN/LA727p2VMp0kCgPgGsu03Mse424SIxBE5DoCmLSy85hBsqBuQ93zIzsg0vqVc0XqzSAogSJHxdayzCX1l94WK865CAPZ6OImnPZgznCqxaxYVago761slS4zKXVoQ0GXn37p3mpGkTXmbluZpE6XxWm1xeAeyHq7WlSJpxXu2TGwS6ILDaKzIQT/Wopek0a2Ga1RCj7jf0/UpY+vYY2LJ7Hz9+vCRDiXjVyx4Hh0INg3y/VOHKs3JjT20/0gNzaGpiW5PDakddUxjKggAEGiHQrsuRZweiqLtxBQ313i9HhmMhc39UROjCMkZGgQTzN8qBn1kIRG0jzXTWHCDKZ1a27O9whKV4Wp0mIXkndaEAhGsS0Ps6YZM7mb/R6oGoNVFTFgROTADrbpNyPeMs1t0mpCSGQPsEWrO4nFMV2fx7fH2cetF7GvKh0dveo9+JbhxcT3TOh1xStr5fHpXrrKw63rQ3RqLi9vx0jqfhZtie4sJ7V/PU4PXs2bPwllxh7bpJy3/9/afpsFzE9rxSFU5tJKFT+1FdmJVHQBJ+tjYRcz5cCTUtcQvNuARV8oRA4wQYiEMFyTBYBaL0aaN8WFAUjvbmEmblnsl+fR/3qF5RrYefsr2LLvVHQxt7arNa6CKytYltRmitma8Zq0ZWEIBAOQL/KJf1zpw9Rkm4DLezuENut12q2+/WQxNNdmdRU0wKCotb0leC+buUFfF7CESms1w3EnLzHHGkOUDRpf+oIrO1oNXNYukrUivp0mM47uin87t+vdR0tYu2h6ReqomcEDicgP0oYd1FCsK6i4DwEwLnJtCgxSXHEbvfHjVSc0dEUulPRYvYqgk3SrgaUJ4NVnZJbKeonk24pSL2xL98+VJj+qCmPfkUvTeazDIrL0rbyHz1KXa2dqOITZfs4lozVmnGm5RLYghch8B1BuLo45JLKs6+PB51v1vf+HV+N2BrtkvV98dH9Zq9sfQxB+EyiNafV+2EWSH9kWFxS3exu7FEZim+wYntkqhp8avN0rYn0wrlLghAoHcCjZ5y5Dwcu/TwX1q7fb1aNKURjivZXemj4tQkwuKiq+NPzKMRRTsBuQamvSPrcTkqPTPxzENode00tjRJNEnQaBL5GznnxmkltnlX70NSm1SR6oIEen+UQnML6+6CDZgqQ6AcgQYtLs0xtV/lrHLljz4MUq0u9TqFVzJ/ZfVSx56TdfwiGSnVWoyr4aVw2Arj94SdLhd6JV2gnItXe+TJci+z8iwYC2VS2XqsXFxGaDTjjDDJCgItE2AgDrXjWR4vMXMPTawEtxjPivoh3w3wCFb6mIOQbQndhe2HPbWQRq5wgxPbXFXz59OvPemvIykhAIGtBBp1OQq3fpeqVPqEw6VyM8aH5kXGbKtlpfPepQUVJ7szuyt9VAtPk9AtO8+ZjwrlZzIBmcvDN4/VQjxTo2lBMog9b6wWtct1dO1UsGkMLkdTJh3FDJOEsLHp9d8L+htJZb0PSR21OkQ9N4HeHyWsu3O3T2oHgaMItGlx+b9iUHTSUUcp/sr6U5aTPDTO7VJKLHYPM1m73OGqdq1u374tx6M2pw/Myj1KbCFNZeuxcnE7CdOMdwLkdgj0SICBeNSaDAxPp13CUg27X60SjCI5Ax7PnkNW1D17TKUFY9XF2YraTNbmxLY+K0/XVF8qSoQABI4l0OiH1TzH/fV+xNGq4gdvntVkByb4n9Pe/z7vvYIMzdqpFereYxHy/dr5uqfHUUlT0KJOZp5WJxkyvnzco667llmtVENJaCLL3+hk31MLFaRhJaxseEnhEhs2URH8hAAEsO7CNuAZZ0sv9oXyEIYABAoRaNPiklRv3751VrnERo6z6CzJuqus3+UoC58oE73a7hmhxruUWH8a4jVmDX9pp/yOGeYKMCvPRXJ/Ph1NxFozVmnG+5sfOUCgOwIMxKPKDlwe39n9tuDZM2IcA04f8dLbjuypjRrpLtDmxLYQxo7M10IEyBYCENhKoFGXI49RUvqEw60oSV+UgMcLTat7RWUg85oEPHOq0kv/WjherTKtbhVRswl0ipXUF7rgqEW9fv26WYERDAIQgMDJCGDdZVSo3rQbeIbjWsb892c160CgyGY9fYc9Vy0341y+U/vNWlz+T6qVfs9hJ2HP7f7KapmlhTY/22N4apolTdo+k7pfObENfmzqQDTRUD76X/QlmSz1NTJhVm7A4VIvBGjGlTWFUZod+AWNUgbisRUNdsX4czZQenl8tlA70unZU39R3bPU34gxbBP2X2XVxc9qNWWzE9tVyUkAAQhAoA6BRl2OPGNhmvVZB6uzFPtICed3i51ldZ1M81WPF1p9O7Vrqi0L7zw2VgfSFK2FZx5CqyuqgnKZq43dv38/zP/p06cvXrwIYwhDAAIQSCCAdeeEhnXnBLWaTM6y+gpSs55Gtvyy8B89emSnOfyq3E1evXqlDycdLkmPAjRrcakL8mxCD8wb3MjZ1Bj0Mm53lfWsCA0QSiyb7J/ihe5HklN7V1q/0n/1eC14dDnbD7NyJ6jukl3KWKUZ12yfGKWlaV/HKGUgHtqS863IBi1Vz4r6Id8N8Ai2v/mV7gr8+bPq4me1mrLZie2q5CSAAAQgUI3Av1QryV+QxkLPornWa/x5krJrAh5zUBXs+vXBrhWUXXjPmrh6gKLn1ctv3VOvM81DPPU9RxodqIC/0VSVnpF3ehcxEIAABNIIYN2lcYvu0oj25MkTOvAIS96fOm1FZoOcNvJme4XcWra4nj9/7ldB6fcc/JKkpfTMrcacG/EC9LxxNMg8nP0wyp8lIK+gvLM8VUdaUHctBynNYfU1DW1aZBG1aCaelsOsPIsKGMezYJzNhGY8i6VEJEZpCapRntcxShmIB9V7jjiSxdKgN7Nnsp/X1ooeltmfF/S/8ShCrNhTm20wYWTLE9tQzpphzNeatCkLAr0QaNHlyPlCW1Fvgxb0V2LtrIV6JcjgMY9wQUsA2+wtnjlV6Xc4PK3ukBcymtVaL4LpKKNoK0VHF1zkfKMSb4H3onfkhEAjBLDuRkV4xlmsuxHXUuD3339fukR8XgIe6zRvib3n1rjF5dmEHlRQ2qOigqL9lW1n1+rYD6tJKZuc0jYpUVXTd+7kyPjDDz88fvy4ZXdGT7/HrNyp/Y4mYiczVmnGzia6PxlG6X6Gzhw8rdqZVcvJGIjlH+OZMuvI9gb16PEdr+9y5OEpmGc63dZTZVZdVp+gxie2q/InJ+jIfE2uIzdCAAJ5CbTocuQxShgL87aDxnPzmEf17dTGofUrntzGPcJHXiOeWzalodVtwtVLYi3r6+szobRaF1NkGEMYAhCAAAQqEGCczQL58F35LLXoIhP7MzRdVKGmkI1bXM7v7AzESk86SutlU2UbOc/JedzsgK7QUrje9q6wwiBvsNu3bz98+FDbiqVbwtb8mZVvJUb6BgnQjGsqBaO0Gu2LGKUMxB6XcTmJNugf4zzKsYKhFT2VHs/Ik+05suoStYGEn41PbBNqxC0QgAAEyhFo0eXIc8rR3bt3y0Eh56YIaPXNM3Gtb6c2RelMwnjmVFoNL31sLEb5mRrVUBfNw6PW9e7dOy3xn6+mSzW6yMrUUvWJhwAE2iGAdZdLF8yJcpFczUdnW66mIcFAoH2LKzIIbcU14oVjC2lc1YE6xtXoUiNzas+K0Ch5uWdT+1J1jnvReRVynHr9+vVYqRYCnseEWblfU0zE/KwypqQZZ4S5mhVG6SqiXAnKDXy5JMyVDwPxKsnSZw2uCjCbwLOiLs+e0gv7U9k8gvX+skFYa1ZdQhpp4fYntmn1ct6F+eoERTIIQGAk0KLLEaccDerhc5gDB485qJQNOvWPjxmBTQQ8Gi89AXC+WdvIovwmvNdMrFmWvsUZNi3tH2gzg37jmu2BWkPgQAJYdwP8sEM21EEvbcAZLrV5kP6q2N0l0NYOZyJ6tNaFxSUh/V8kkeq7/p67Kuvsb6XfdirrWREaG6ROQRjDeQPaCfO8DZ+r0CdPnjT1LoSn5TArz6X9pvI5k7FKM67ZtDBK69C+lFF65YFY69KeF7D7dTmqv6IupJ4BrveXDcKOyDMIKj2rLiG0MdzFxHaUlgAEIACBRgi06HLksah4eaKRBlRBDI95dLJDLytQbbYIz8HXchYpvRrraXWa59d/IaNZxbUs2JcvX6SscGQZ/I3K7U+0TMOQrc5r3IYAXIIABK5DwDPOYt152oOcIT5//qy1ZnB5cG1No5FRYLWFtunMla2lnCZ9LxaXp/8ZlVJ/O2QsOktgU2Xb2WLxiy0jPwuopUy0B1PT60jOcI3MUJiVLzWJQvFMxEqApRmXoGrkiVFqwNl/6bJG6WUHYs8hbZqntOkZ7/Edr29jeyw6GZZtIk3rQzwWNcsIs2x7mdjOCl8tEvO1GmoKgkBHBP7RmqzOw0UaWYjZSU+nZxvu1ZxcN+D1mEf17dSdquf2JQKeCUDplyklG61uSUHdxesL4vfv3w/F1gRSG4fXdBczRpwQEWEIQGAPAaw7Dz3GWQ8lZxqtirb2OZ5ZyeUvPj1aRi4Onh3B2QyJbIpARxaXZ7oxsm3HC2cUaVNgU2UbmVPrleLwVQG7vqVdjlS6+i7NHQSnjiGtXTotdjmXxWw4e656Wg6z8k2E67Qfp0gXMVZpxs72kDEZRmlGmGQ1ErjmQOxxOWrziCNNCkbdGYH6J+tMp6JT8RoxhqeCpcWw6pLGraOJbVoF/Xc1Zb76xSYlBCBwIIHmTjnyvEJaYV3pQJVQdEjAueB4MoswJHC1sGcCUGHpH6P8HA1Pu5iRv5He3risv9E5dEotIACBExDAujuBEqkCBEICfVlcHjt/rF397ZCx6CyBHivrWREa4dR5M1s+QPKCqrbmIK+jwxses/KxjRHolwDNuF/dITkEIgJXG4idr2RU8P2NFOH56TE+69hvobQ6tMbj0V5hxyGUqmiYVZc0vH1NbNPqyF0QgAAEyhFozuXIc/RifbuknALI2SbgsVOVw+FLcnYtuOok0MibEM6XSqstOjvpkSwi8OLFi2j6ramjlHvN840iOLM/9bbrbDyREIAABPISwLrLy5PcIHAsgb4sLu03+F/W7H3ZQXavv7LtTG2cY8TQ7KuJrRmE5qrv3r2r8/6bIDx79uyoR5tZeX3yTMSyM6cZZ0dKhhA4lsClBmLPEUcygdpc3vQYctXst7HRepDqK1Fn2mDyKEJ8zlTlUd3Jgb4mtsnVzHUj5msukuQDgTMRaM7lyPNO2927d8+hA/uDl/71wXPQmK2FxzzqfS14tuLXjPS8hVZhWuJpdVprbnNqd82WM63148ePf/311zBeBw473xMK7yIMAQhAYCsBrLtVYp5xFutuFSMJINACge4sLs90YwRbYd4xllUi4Olsx3Lb6XU3iV15m0TFyWtNX2uqgOvly5cqa1RQzYDnManwdHhaArPytIZxBWOVZpzWNrgLAo0TuMJArNHfMwK2+VU1tR/PaQIVrIioJXsGhei11SiH7n56WlEFg7Yjbt1NbDtii6gQgMB1CDTncuSxS04zHOIKuvqkecyj+nbqqtgkSCOg1dvVGyuccUqrW9VC4wn0offo/ZXnz5+/fv26cbFLi6czde0i7KVn+16uQgACIwGsuxHFUoBxdokM8RDoi0CPFpfnkwqjFnqfZvZYWdmrnhWhQUdHKUgtXydIff78+enTp0XXpo7a+mJWPnYCuQKtTcSuYKzSjHO1XvKBQIMEzj0QR+uZs/y1fCcIs5eOjWzkhLkIgry4PFZxhR2HSLCiP1l12YS3x4ntpgomJG7NfE2oArdAAAL1CfyjfpFGic63uC5yytG3b98MVle4pIHNYxEetdR4BRXUrKOmJZ6TvSosvGKU19R79rL0zlOkwVevXulNhewFnS/DKyw9n09r1KhBArb3HtYd1l2DjRaRIJBAoFOLy3Om8kij92WHTZWVQseKHxiIzHhbkmPXAW7duqWPL0hCjWtCLcn15/eXsqs2XFVuOqW18p4is3KParKnqTwRO72xSjPO3kTJEAINEjjrQNz1eTyyhVabSlF37dnSnV5cjRjDs1XYGsmqyyZinU5sN9WxROLK5muJKpAnBCCQnUBbLkeeBRrNjU/zPSP6ZbtBe15LUg5nsghtIOe+6plTaVpS+vHXG6sezscucHskvGaa6STh3bt3dBFDY1h1dLCXnq/Zoqg1BBIIYN3Z0LDubD5chUAXBPq1uDwLDoMKTrDs4K9s/b2fpXbuHCOG2xuZkWl+qidCf4NU8nUQeW25yQ/J80bNEoohXptklV2OmJXbGkm72tpE7PTGKs04raFyFwQ6JXCmgVhWhOft62a/qlPbeoQAACAASURBVOZxOapvv3kGhQpvONd8vpwW9Wi+1pSttbIEIWq3bCUMOmrNfG2t5SAPBCAwS6CtD6t53sPr/V3DUA32/u7+9amwrB7D0Xg/W4V2lkdnxSPST8Cj7goTAI8YFTyf/NxIORDQCxx37twJ1acOVmMK0yd/Czn90rMfBSkhsIcA1p1NL+yol1Ji3S2RIR4ChxPo2uJynqk8QO592aHTynrGiEFBP/30k4z/w5+IqQCafTx79kxbhnpY9PE1bfnoOx22bTDNZIwREOUz/qwQ8KiAWXl2RVSeiNkN8gRLkTTj7E2UDCHQEYGuB2LPeTzNmkBqJB5/98ouR3q12OPFdcGvqrHq0vXEtoU+ubL52kKVkQECEFgl0JbLkccuOdNwSL9sN1DPMkFlO9UWmKvJBGTkNTIBoNUlK/HAG9V+tC0UjiCagcvfqM19iKNAra4d20vPR4lNuRDojgDWna0yxlmbD1ch0DKB3i0uz3Rj5N/7NHNTZRtZY9Ge0Kq9Oiqo2ff7RwkV0DdfdEaRPo6mZ0cvTKftZnl2H8NC94SZle+hZ9y72rArT8TObazSjI2myCUIXI1AdwOx5zyeZk0g+Vt7GljlV0M95/1oFK4slQfUnjSsuqzS631iu1rB/QlaM1/314gcIACBCgTacjnilKNI5ZveTYzu7f2n6r46sKmOva8F966mXPJ7TGFNADRXzFXiUj4eSWh1S/QOiVdfIX+jcFtFuyYaTSq0lkPqm1zo6oGo8tNKzpwbIQCBkcDqphHW3chqKcA4u0SGeAgcSOAEFpdndjkSbsQLZ5Rna2BTZRs50smzJzRyaHa/bZQwCmgrS75HOvdoq+SbsESFbv3pmQszK99KVelbm4id21ilGSc0UW6BwBUItD8Qv3792qOIrYaEJ88saTzdb30D2+PFVeH4xiyEnZmwp7YK6gQT29U67k/Qmvm6v0bkAAEIVCDwjwplOIuQb6lnXay+aeKUPyHZ6v6uB0hCuV3c4rFTVZGTOaF3oZoSQnrcDStMAPRmrad2jSzKe0Q9fZphkhB2ldqodr5Yc3o4UQVDr6zo0vDz3G+7zlZ5iJT5MXRBYUMy0nPJJjDsYag5XfaYMaw7o4Vg3RlwuASBlgmcw+JaXTYNVdC7wb+pso0M2f7jfHRc0I0bN0J99RLWSxHaUNRmoea2q8b5UKnwJNfS1WRWXojwqq4rT8TObazSjAs1Y7KFwDkItDwQewwhrXk2awJ5JvuVXy7iq2rGY3vZPbVzTGwNzea61Jr5mqte5AMBCBQl0JDLkWdaKBZnOrhidZ6/aaGwaEOpn7nHTj2T/1l9wk2V2Ii6nWI0O7trSqcVhNHUUZPV0E1Ey/fOt4IqiNdaESGoWdku2LDVWn799ddVMrO4iPQQ0DCtVbNGNjI9AmdJg3VnYHSOs0YOXIIABOoTuKDFJffZ69hFq8NWnSanZuY3yZp9v9/JSqaRdjv0zTXPm/fKU/7xdRpkI8O0U4w6TJw6tZOttu3KdVl96rteinS2H1tl+686xais+v31IgcInINAgwOxDAOPk3HLJpBH/souR56jImX2n8z5xjkAneNZ3lqLC05styIa07dmvo6CEYAABFom0NCH1Tx2yclcTFbfZFp1Jm25be2UzWMeVbZTd9aI2w0Cnse/wqvGtDpDR61d0lFGahKh+fv8+XP8jQw12QPK6rqzkXOnl/RtiydPnoRNqNOKtCy2+nY9p9ona1nI7LJh3RlIGWcNOFyCQJsEzmRx+Qf9CvOO0ur2V7YRI9CzJzRA06LQOXaGZIs6FzSq+X8wKy/0YLY2ETu3sUozLtSMyRYC5yPQ1EDsOeJIKpC/cpuKcJ43X9mE81Ct8FGFyipj1WUJ+Jkmtkt1zBjfmvmasWpkBQEIlCPQkMuR55SjE6z9hbpcfZ3Fv1AYZnuCsFz7PXU/WXs4geLSquCcllQ4JwOjPE2D9e9Sm7l//35YrnYpnj17FsbUCXfkS2HvVQwfw6oDrZFS/DtbjQjcrxieVZ5+azeVHOtuymSIwbpbIkM8BJolcDKLy7aFQi2c4E2n7irrtxb0mkGorK7DMkc9Ll+etZH9HJiV72e4lIP9PNafiJ3YWKUZLzVC4iEAgVkC7QzEHkOo5SOOPCvqlQ1sjQgeC6plqrON1o5k1WWJz8kmtkvVzBjfmvmasWpkBQEIlCPQkMuR502UyqZJOe5jzvYCk+1MOmZyvoDHTlWtnS8FJvORLaK1mB9++EHOLh05FiTX96gbG3n2dbSmhwCObh5KRdPoPaTI3+jdu3f1X/TRiUrqHPSGaAVnuCw87QHFHoyyCNBaJjaQ1qTtWh57mtp11ZaEtx+oy7Y9rLulBkM8BNokcD6La/Vgj1ERdjc+Jms50Fdl1dg8e0ICnveII833Hz9+LGP+1q1b+q9w5TNTtdrw9OnT1YZUxyWFWfmqIpIT2LbfIR2OXagtcDKHCjfSjCtApggIZCTAQDzAFAePIZTmHKPMtXqpv6K7G57Jful9nKhlery4NBqmLerqrdeBqqzHqNxjf3oUIQlL60Ktrqk9tfNNbCs0M9satC3JCuJRBAQg0CaBhlyO7F5swHe+zX578eiCu3SDoj3mkQa21Xezdj514zd3tGzBeRg7YRq3e9Rd2hSWeB4xtMZdutUZoLgkAtoGiM681Ql5lQ/mlRjyQfz1118Hjah/0NSlfe3Y6xcXnCqcz6JothFesHVh3c22Rs84i3U3i45ICNQncEqLy+6cQ8gnGLn6qqxnT2hQUK4jjrQRoh0mvcagomXMazFK/xXWCoCme853UcI2kxzWTtWqsuQRlZy//0bPMM2s3M8zTNngRMxudf0uRdKMw4ZHGAItE2AgDrXjMYTUb6c5x4Srl+V2N2RHhTWaDVewIsJy3759G/6cDad5cWlN+OXLl0OG0l1Tr6l7xsGrrbqccmI7257zRjZovuatILlBAAIlCLTicuRc00kzrUqAy5WnveVp9+y5ZGgwH495VNpOVZsM3eD874k2yLNxkULOS6LaT8rSXZviW2h1mwS+YOIXL15oGyCsuPyNDhkXtNsR9s9d7EvZD1oXVQhVvz/sead8fynkoKbV2ltfFZRij1lh71FBmHaKaGGcxbprpz0gScsEzmpx+Sd0J7CLOqqsPgDhGSD0yGgFIMubBmrhcjZa2hvTMK1x3LlCleVBjl6oyJJnQib2ZGHI0LZwEgqd3uJpDKXXgqZS7Yyx2R7S4diq7NdYtVEPerTrvlPXw+2nbMZZyJAJBAYCDMRRSyjnHCMrKzR4/PZhJKH9Uw5kdoLhaoXudxTD+WrogwcPxlv8gchFrKmXk1sYgJpadTnrxNbfXJNT2jbVIeZrcl24EQIQqEagFZcjbRuv1vmUHZldKbtnXyXWaQLnR2dLLzNF5uP5PurXTvPwtPMK/FswyttRSoOS6NDa8dUciaf3e47yN1LpUf9wiNtTXh3Zg1HeshrJTe+Lf/78Wa80VeheGqlyTTH0hAqs/Lo8Bl5NweqUZT9QnlGvjpw1S8G6q0mbsiCwh8CJLS67cw6hFdqPCYsoHfZXtrQkq/lHdrWR/tWrV8ZV56WohS/dlfbW+1Judrxti1ZTpcc+sUW1q+m8esFZeTUVhyqwC/U0hjC3dsIeyWnG7egLSa5JgIE40rvTOSbNMomsrEIdoGfs1rhT0zUnqnjEfPgpGmkHSYaZ2+PpbLnlIll1idhGvQ1bCRGfPT+bavl7KsK9EIBAXgL/yJtdcm6hw/VSJoWsoqXi6sTbler3NOM99Dyu/cq/tMtReNaoLJI0G3QPh4vc6zx9tDR/52usWV6rvYhm81ZTp6SEM7phklC6VSxVQSeyhu992t34UiaV41cftJovG1Wuu1GcmpC0aSTgEgTSCNjdAtadQRXrzoDDJQhUIHBui8u/MFpzR6SQWv2VPdy/KjTyDRryY95v/GtXb/wQhlGWLmmFSts2+0u0Sxmu2spKe//eU26YZnWyMCQuDeSUs/JVtodMxE5prK6iphmHTz1hCBxCgIF4it1jCKnTThuCw00W2RtpmUxljmI8LkelZ/qhSBoOPCKleXHJPgzdW+vYaWHtjHCobiNZaV00sqd27omtod8sl1ZtqkPM1yxVIxMIQKAogZ5OOTplR2avLmlXe7V/L9o+DsncYxTK4aDoQrBOBA1dCho56vwQdZQu1LPzaj8mWST0tDp7VS6LGGQyS6CpSYIkDA9b0s8u+odwPjwLuWiPOlsikRA4MQF72MK6W1I91t0SGeIhUIfA6S2uk1k79kKBv7L+lCXaoT52EM67l4rQAKGUS1f98Zv2ljzvxfmLNlLaXl+lt4UGwZiVGwraeanNidgpjVWa8c62yu0QqECAgTiCXNQ5Jvq+VTnnGI/JVMeeGfB6vLiUMm05N3LrqVmvqPFMf3p2Ny6y6nL6ie1U+3lj2jRf89aR3CAAgRIEWnE58pgmp9zvX/UuX+3fSzSLY/P0mEel7bno3cdNM6Jj6XVXumeJ2V4Oy1LlFlpdloqcLxMdghrOFTU10neaVnvOchyiI45UUBf9gz2UnHJ4LdcGyBkCqwRW+yj7kVzNv8cELYyzWHc9thxkrkbgIhZX6VlkHX3p7Wr5CclPRYvpRontG3jaZnv+/LlRhfFS+Lb0GLk1MDXj7Rw87gt2Dlmu1jlnl1l5FmXNZmJbfUc9p6c0VmnGsy2QSAi0Q4CBeKqLcMFzenWMSXOOicynQmawXtse5TQChUqfLdFDVfKkud1HVOvYabPVnEay6jIwucjEdtoAMsa0ab5mrCBZQQAChQg08WE1LZl5qnfKU45UcblTGJ24Ntfv3Lnj4XNIGvnLy9Ia5FdF9Geve64K6TxJu6idqgYZmmiqVMsqWEXaeALPSq5UULoWocaXyira6pYKvXi8JgnhDrH8jaSp1eXRctDUOTx58iTMP3mOGmZSIayhxCilwiNmlM4lCJySgB4rrLtRs1h3IwoCEGiTwHUsLu3ue8x+ucKkbUJU0K9ku3///rCzrg0VvbC+tNUhM9XzZteBlZW/kcdFQJ9UW6rjJuCe/acwQ/vwoTDlzrBhMFTzR2FWvlOJxu3NTsS6NlZngdOMZ7EQCYF2CDAQT3XhYZK88Biex6MF1SzW1LQKHtNaI04101ort4ZlNcqf9vqoMg+t67RMBhnYUxt1kTdwnYltXm5Rbs2ar5Gc/IQABFoj0ITLUThULwEqfejfUrkV4u15vsdIqiDktAh9fVlfF5qKp0j9aXSf3uKJiVzFl24p6n8Wmfta4lwSo1y87E6x1YqJmof+DvSxKFdHf856/P2JE1I6t0ILzc38Al+tVejrCaG/kUBpHnus/582eCJ9HdI/RDJ4fk776vCuoj1qWBBhCFyHgMZu47kzLh2LCOvuWP6UDoFDCFzK4tKeTWRezjLXLKzavsisAEakqhAOIobLTuOVlauTRxfyucnySTUV51l3CslrKA9/lguHCo1K0dJKFHPgT2blafAN/SrDAydinRqraVoY76IZjygIQKAyAQbiKfCizjHDGvJY6B7nmDGT2YDH5UhG6ey9JSKjbZ2lIh4+fLh0yYiPMk+jyqqLQXjnpUtNbHeysm9v1ny1xeYqBCBwPIG/GvjzbNnKNGlA0iIi2NVvs+KrX/+VyZUGy7mup1XgtPxX74rei5I8q7dkTPD58+dZthLj1atXGQtqJyvbaXroIvX+a1GBPef5a7G7qAxG5hdsFaKhBh8NkGoqBqUKl6YzyQNbxdb62l3ru3fvtmZIeghAwCaAdRfysbugsbc/q3UXorhyeNbEVeSVmbRQ9wtaXGOfYwRkfregnakM0XOkvfNpmjDGqON46Sgbe2pajyKFgVy6kLkbZrsaXmUbct4ZXjrKqKYMzMp3KtG43baCDpyI9WisGpx1iWZs8+HqSCAaTIcRAaN05FMowEA8BTu1w2ftk+mNnpjI0MplUE2LnpU5itQb5tMbC8XYw+7O5z30W1VBCVWY7X9CXOypJVAdbpk+UEdNc8YqRI+hFN3LVoL9HB1ovo5sCUAAAm0S+JdwSDsq7HnbbGkV5iiZM5ZrO3rbLqUZxfBnpVNGwpM5Z2+U07fzU77h7U7vfpl35d46jUwBjzNKWIU9YR0Ndfv27Vm2agb6nJPOOhKiPUV0em9o0JeogudsLfs5LSHVkOc1W4Ve+Ii+XyZb9tjzjaSI6F0WKahm/7CzjdlDyYEv1+6sF7dDoFkC9qhhP5KHVArr7hDsFAqBYwlc0+JaXeiXUhrspSWVzNFoqrg6i2m2slormJrW08dBU4Bcx/1u1Wm0LDCVLWPM0oJYU0ccqb5XnpXvUbfd9g6ciHVnrO7RwngvzXhEQQAClQnYneFUmCsMxJ7zgZI5hIaWttVyGVSRppy7P/aIE+W556cO0/K0tDSqqmx4vGhCJqy67FGufe81J7Y2kz1X7efoQPN1T6W4FwIQqECgCZcjz5soJ+7I7KrZ/XuFJhIV8fjx46UVsSil55j06JbQGo4uhT9tN9sw5dawDh0Nl3FVUNoxm1vLVXoVtEpMjUGtxfkVsAQZDrmlnDad1Yk+w7x0V7XZUSjANVuFWvijR49CDtpsOPardur3po+nZuzHShUissO2q2JRJ05bMK5C4MQEsO5G5V7ZuhshEIBAgwQua3F5tgc8O0CVdTr9TIB831dt0cionpW5/oKDdoM8gulN5dUKztZoNjLcIppNEEbKPK7m7vP69euw6DDsaath+j1hZuV76Bn3tjwR68tYNSCPl2jGIwoCEGiQAAPxVCnhHsT06hCTZgxE1kVaJksihfEem7nmqqNTnjQLM1oZ3kqVPbWw5eQNX3ZimxfjmFvL5usoJAEIQKBNAse7HGm9yWN0nviUIx3YY79nY/fyNRuW82XEQSSPkRcJ79yUunnzZnRjrp/RwmK1I0y0guyZZqiaeljk+6KnJleVD8/Hc2CVp4tIrkik9KV80mYjS7l54q/ZKtTdRUuf6vzVM+h1nB/+/z+1Gf2URvSqt15iKPo4KHM5fs12TbORHs3WT2P7iR7iTlcfAiVCoDIBrLsRuLO3PJ91NxIgAIEGCVzZ4pINac++pS/bdqqvUM0LojmL7DdZwquSyI5drWzCtH21XDuBdmhW53f65JM2Zux8yl3VyOWZpWYRINq+GvMUpWoyqFBPWataG4VPCEQtfCmH+rPyJUmc8XZncuxErCNj1UmbZuwERTIItE/gCgOxZzFTVlzaie+hdaFMytlUHjPS42ieq016POm3ugoNsmn2FFZ2q53GnlouFU/zufLEdkojS0zL5muWCpIJBCBQkMDh33vT8RWe6h0uZ1EB7APPa37v1q7mVscvO7fo6uqx8GM7Ea7o3iw/o6ao1Z8s2a5moq8pj1VzBqrJtip8lgSr76LJ9ytLQdNMPEesSSlq+dN7i8Zcs1V8+/ZtdVNk9hnRE6HXoHV7XqWoT1iSp1AvlFf+MTft2cxyGyLLPV+jAAQgcE0CWHfS+2Wtu2u2ebvWs09EX+OpXcGOrmJxrb5YIguwHYVOpd00GbTtwMEarFlZGe2GXTpcKtEzTDEuiSEJqwGJliBCkbJPbVYrxax8FVFCAvsBPHwiNjs0j+2wnaVIP3masZ/VlVPOtvwSQ8+VIU/rzkAcMfGsSGsQie7y/Izm4EUNm3HIMAI1RxN72B2EFHkPxihN1G9stdPYU4t45vrJxDYXyTAf+zk63HwNRSUMAQi0RuD4U45sr8nBFNg6KhtWTpuXolM9IiE9DtrRLSV+ymXYo6zkov1zj+QijBv1bkHodK9V5shAN+7deSl888CZldzqnR9LdmZ4bDItmtsClHsEQqUbMqxKaNybdumarULqSHt3Vk/EkydPdEKGXnvN8miou9NL4ffv35+VR/2D89CONO1nv8t+guo37+wVJEMItEkA6056uax112abRCoIDASwuPRe8pJb+YBIFmAjH7PWW+nR6S9aG9lk7ka3zz4F1SoryWW0z8owRso01Tmm489cgVVHBBWkViEfoHInAUzrsqQd7Q56zmuZZrgnZnVSYM8p9hTd7Kx8T6WGe21oq8z3C2Dn0IWxalchurqK1NZIlNumnyduxps4kBgCSwQYiCMynu7I7qWjDMefoXUh26acYeO0SFd75lHy/QEP1YSDo7RKHH6eYusRR+yp7dfsUg5MbJfI7Im3n6OaT/SeWnAvBCBwCIHjXY48Pt1pBtYhQNMKtX2qPIjSyt10V3h6pOdGexk3ykGrin5/plkngCjDrT8jA6XmCa5pvk3h/GFrZVtLv2qp2IZOcnU06XLmvCphsgxLN16wVejbEFs7mSk95SA/IS3QS7nOqW+UyeBsdPv27XAyGaWRdurvAUQybPpp964Jk+1NpZMYApclgHV3Zevuss2eirdPAItLOpIhtzqZSrPGMzYAvRIjIy1yc9fIstU9SJVd9f6sU1mZ2TLUbUR6gzzNhrez1VV7UNbahShpbljzu136Xt6slS5Ry+0OGqBW57zOubNRxOyllmflswJvipxV8ZjD4RMx+7loZClyxOUJ0Iw9lEgDgUMI2B0OA/GsUlb7tOldmoOH4/WqxTvNwR/jWcWVq1lTK6h2O1yqe4TRPgNmmokHVHgXe2ohDSPMxNaAs+dS4+brnqpxLwQgUJzA4ccueZzctQR2uJylBTA0LUSlS/fkv/VLt0rvyXZIEzUDu6zsQCJLUQa9X/KdKRO+nzU2lbSDQHcKXOJ2nYE5Vmo2IFM7e7mbFtazl25neMFWYahDz7ueUL1wLCxqKvqvcPTMzjYbRarlaN9C6W3guqpstc3gmXn2eNr2Eh/Fq8qrcEgAAQgkEzCevuzGTJqQtsU1lR/rLo0zd4lAdBb90Lp6HFW71iYWV6i+aAYa9XglJiBh6XZYE72peHtmqfbWRYXKyti2ZRD/0h1ChFQnCWmaoL+tn8awdee8uuTMIUqHyCOxmZU7dbcpWdSxhD8bmYiFIkXhRozVTcBpxptwXTYxRulRqmcgDsnLAol63ehnQiesPjA0t0obeJ5F1E0LCCGftPDqcnGCPJGmEnLQLZFy7Z+biogeK7ushEZlKyICvme2Yhc0vcrEdsokV4zRPhsxX3PVlHwgAIHsBP5P9hw3Zbg6Gxw6OK1Pbcq2x8S2ldZCjWanZMYIJIPMKXb02uUwdEUGU1SQM2dPsshAqbzGt7TUGNV39qesOk8Fu0iz+t5G3k4gmi3M4h0j69tSV2sVS/UVeaMb0fARTWxGlc0GlJvmXept9MgrW/3XNoNyUNsLJ+Sz946RlfuHLA+vnp1R/mngTN1IFlxkAoG8BNTzTJ+7MSZvWWm5Yd2lceOuBAKzjU2RCVlxSxoBLK6I2+qMQOZidEudn7Mm7k6bbbWyMozL1c7jb7RpcyVNVNVxHIIVqFCiIefScocx/TFyy3WJWXkukkM+XUzE2jdWtyqFZryV2AXTY5QepXQG4pC8PUbIUFFvFqb3hCN3k9JGRWhWLYUrm9PRHtNUKiXwkAzThDZb2rLwbJ8zlW2M8Ssuqq/GdEkeCjzmOQbCqu0MS7ljtgqkwUmTgYltGjfPXXbXtHNO6hGANBCAQNcEDnY5WhoewuFK4a4RO4WPTISIgN/UcBaXkGyTeeQ3i6fDmFqFxIvmIYWACGyU81B6Ap+0W6YCRPIYP2VBphXa4F2rHDIugk+bnAFZl+rbUqs0DIG7axXRKzhj1Zwaj6Y34+2FApX7hyyPqt2X9lijLFjIBAJ1CGDdjb3xpay7Oq2ru1JmpxKK7K4inQqMxTWruGhjZuyyhoDWzWfvKheprnJ2+z/Lbs1RlVWlRDJiG/10Wv47yU9feNO0a2eeabcvuUTU4WDIvDoPzShh+7NyA5TzUhcTsfaNVSftMRnNeERBYIkARukSmdLxDMQR4cgcin5unSjJ4gpz2Hp7JNvqz6i4sOgwLKWvZpUxQfYhIHoTIM0mn+1zQkphmD211fbAxHYV0Z4EXZiveyrIvRCAQFECB3vz2JPbYbj1D7RFSZXO3DbUBKq0AKv5e5Q1qExLilo/Ws1wSBB5XofuHdGl0PzK8kri1Fkh4wqas/q23sMqz4b9nJ3yHJhsdnl9rHUuTxoBX13yHgsdAvVXoi/VKqYL7tL1poa9Op+MFJr8M21ieeAzNRRtz2wPFw8BIHBuAnZ/jnUXdcinse7O3aqTazc7HpVeCk+W9nw3YnEt6dSeg4ST06UcssRr6XzWJUgzFw0lWYpQJnZls3TCkajTGXfU8+etYFT69Ge0b6TSK++ESaTpwzgwqdbYpljCGLuRXGpWHmJJC88OfOMjkJZn9rvaN1YTqkwzToB2qVtmn02M0jptgIE45LxkEgwjxSbDLHLCqGDhePaJcpkNIbTV8DjOzgY2LfJHC87JvYSH1SCtFOdfEhfesI6hJRldCpNtaldLtKcWfs09temDo/r6ualSkWZDPnnDPW4lzA6RI5alJkE8BCAAgYHAwS5Hdhc29GUt7MfUaS5j3z0NaCitI4NRytSYmMo5xPitt6gBaF0gFMAY/mWBhSkTwlOP3dAyS8gw7RZNCZYweuJ7NFyWQBnq3tqukouYZb6UW7n467SKaK1B/NUJJKz7rzaeWc1uiux3JDLmmS2MLOWeI3KGQCMEjK6mhWcQ666RdnIFMSKzf3g0FHmFuh9eRywuQwXRDs200/bPbY1S7EuyMzW9nRatByTBMDbKWq1s3tnlrBNVWM00y9+ooOdSZBvrZ17IhgzaC4lKH2kcshYxK+rqxGr/E7FaxIglDMxK23jkkrpVrxaMwJFeyDkKNyXnKPBqYLWN0YxXGZ47AUbpsfqN+sYrD8S2J8om15DI1TKvRTfbYGafo2gQ2VSF2VISIm3B/GRktoXV2ePFxapLgh6XbmFiu0QmV3zURYdPQadmYS4y5AMBCHgIFocGbAAAIABJREFUHOxyZHRhY3e2fyroAdFCGsMk2u9hk6WCo1KWAlKo/y3MaAly1nQzmOxZlZtaJ3ty28k2mhUssZ2NP1DsnbWevT1qElGV1bpm73JGTp3Movxnf0o7zvzzJrtCq5i+T7nHck3T76zSp5H9PmjaQZlWZ4yp+Q5K3geE3CDQEQHDksG6G7ujMbCnv9W9Yz5DYE9uHbWxXkSdfRYU2Yv8/cqJxbWqO+0oqEOOOpDwp3+Gu1pWmEB22pKzkeTx74iEea6G61RWxFaXeo5y6I82kKRo0a6w6GTMVlqzyZmVrz5HngQdTcRmB+ihD2zEWPUAj9LQjCMg/AwJzLZ5jNIQUdEwA/GI1x4p/GukUZOu05ht43kYRApZsyPA2YDtdeo0uqSaqII76xLOLGbD7KnNajOKZGIbAcn+0+6UnI9PdqnIEAIQ6IjAwS5Hs0NsFNkRzZ2iGotQYiKLfGf++2+f7uWMypIdtmlfJ7KGlc/SSq6xWLl0i1HT2dXPTZIbmadd8ru6j7THQJ1ZRFq90u4y1K1aa9koIVs9O5qnjdCGgJRulzUmSyhx/y1XaBUR//3eXfbrQVED8P88tn/Y2ZbshtTCsLKzgtwOgfYJYN3N6igaAsI++RzW3WytLx45Nf6l9/OZsg1qOXrcsLhmdSSjKNpXCPslXUrommYLGiK1FzL7RAyFasqj1V7j9p2X7MpKhj17KpLc3ulX/mqEx1qhsxayNFIIuxrP0vskaloVvJ0SGkzUb4SPg8LXmZUnoBtvmW1mI8ljH4FRyCHQvrEaCez8STN2grpgstkhGKO0ZkuY7SGvORBryXEcGqKAx2iX6RKteHvu2q9rlRtJO/uzkGW1Kn/EJJTNs8Y73Tza7yhvKJo9tVWFjgmikX1/a2crYWQ7BGY75/EJasp8jSTnJwQg0AiBI12ONH6PHdZSYP/I0QhojxjqtZc4KH6/ceORwU4jS3G6FKsYjUb2jeHVqd2m2hkLbcIyLXQApXjlFmZuhCX87OpnC/65kcFkNIPokm40qtzjpdk2FtZ66/rmrO0opaugMNulsNEyS+M9d6uI5lp6lqWR/Uhnn/El5XriW+h492AxgIj5npy5FwIQcBLAupsFdQXrbrbiV45kd+cQ7WNx+bGrX7LN763TkGnRKkK2pVGKVj/809tp/v6Y1cp69mOi4mTMz868IpO7EetanGcXGVRxwYmqlvxTc0lj00uXssyAksUzbpRgs3xGbW59HGbbRhezcoOSfamjiZja/KjZaaCRZ9amPXuVZjyLhUgRwChtoRkwEA9asHsq2yaZmnMyMuuYFrJwpuNFFHPgpp5aVyTM+FOI7PY/dbnI4o84q2jZWuyp2eoIrzKxDWkUCndkvhYiQLYQgMBOAke6HNlv0gymwNaFjJ04Dr/dWH/UgtTh4kmAWaNNFpJnGULWVWQcDFpWnnbVpjb0aCkqsFq08p+dT0rsAx1KwirbSzxhZaOwqhDmc46wrW4R8KzFKxM1NvGZEhuUPp1CRCmHnwciPXGrmHYjGZ9EY1l/VsVG5KaJ34FNxSjaGFP0gBg3cgkCEMhIwHgSse6WOuETWHcZm9A5spq1xrMs4J6DT4laYHElUJ1tqGNPpcnF4CThz1lTYJmUynY6MRmzVUATnIz2sFO81cqudsVDQUvT7bCCCmttp842mLP6xqxT6pCilcCZVZRMqpydio5AhoYU3dXaT4PPUJGLzMqT9WKYfw1OxAxpGzFW0xRBM07jdvq7Zoc/RZ6+4q1V0HhCLzUQTy320WBY2hcTuqlngHryaoaWTMRRyKXAsYOdse24tNgrRUyXlJdUkPA0zSpaNqHH3mZPbUov49RpqvelVr0av9S6EhrMIbcYBuGxT/QhNCgUAhBIIHCky9HUNpr22r1301tVYltsW3MrlF5KmWpqiNEIrSpoyJftO5i5Cuin7LzZwVt2lRJ45FRumm8slat8NOwN5So3JZYhIjnVxpZGSskzSOgpvUKaqeU0W1lBCPmr4hVkq1+EVDO7BBAyGeafY2PTLUNjUwtcaiqKH9ubp/9R+vp1D0s8a6uInsrsNutSAwjbjx0Om0qokb7CeiiMaqp19VUdpIVAvwSw7pZ0p27K6LFPYN0tVfya8bOmHbs7RRsDFlcaXs221P8YRpQuDdNepZRBpa5MBQ2TEf0cJr+aayjNaj5DVrolTdT9dzkrq+m8qqaZlKo51HSoph5hTx2VbJyF7Zc5bw6aiRi6Vu0kvMbxQdcjAckwohAZXVUaKd0Y1MZSss998gIJc1MdVf1R8tmAqqzmce5ZecjEGRa6WVxDpNqMM59qybowVtNo0IzTuJ37rtmeTZHnrnWztWMglmoM/xi1TA2yo9Uhk2O2AWs4VppqWra1Ngx2h9t+xsq/Rj2NxQNVBcR/1oTLbrNJfUvmwTC5GA0qqVIAB3tbl6Z3yUZ1ElY1Z2s35Kl8VM2hXBWqxINlK3rRXHKUQfLUbGxDq46Eya4aA9FYcTugHJwaqfacbi1IajXq2KD5urWCpIcABCoQONLlyNOV1x/AKkA3itDI1EXPLjmjkd4Qe+mSTOSt+rXXQZYKiuJlS8mUNLRw1CVRnTUiR/lHc2qMUeAoaSuUK0NcygormxyeKt3TgEfgFSq7VMT5WkU0kdZAsFT3PfH2o2Q3JPUze4pu594IdVhrtf925EQSCJyeANadreJzW3d23S91dXZxXJGXglCzspEZgMW1Cb5mqZoIhLZT9vCwvq8BYpNghRIXquxQx61T/kJ1NLKVhMamVC7V90JjCopZ+ZTJakzUA4etqM2JWC/G6ir5pQQ04yUy14zHKG1N7wzE0ojhjBIOIrNhmTGVdboqbX2RZgnsWWpQHWfz3BmpAdezJTGr6DHyantqkVnFxHZnI1y6PeI8tjcF2jRflypCPAQgcCCBI/0Vwm5rNnzNvszwxGrBASJsrBqHtHA2qzs7UnfJezrMyh+WZbbHmaA1htOKy2V4cCQf2Oq/6isTOVyrDfFOczhTjGotlaU1s5HSVOnKdrxqBJJbaXYVnKlVhDMraTZs2Hm5Se+Gcmcv6dErJ0/e2nlym11HGyo+fSg8GZIGAhBIJoB1Z6M7vXVnV/8iV2dHJUVepPr1q4nFtZ95lplIZHPK+pXB2eBLonkrqwlsoX2a/WpdykEjkSzk8MGJdJf8UzTamVcuVd+Oz9I8phMQZeuh2iO92SFvqOyUgw2/2tWOjNU0JjTjNG6nvGv2CcUoPVzXDMQiYHTFsyOm7JajRknDZFIt1OUe3qIGAcRn67aCLDfpoqj87Kltwhs2NrYSNqHblHh2cGzcfN1UQRJDAAIVCBzmcqSRe9ZUCiObnYoXVYzhf63xtWjRaZnLSJIpFirOCOdafFT70Vqt32SUsSs50yrY4F0h4QbFKyGS1qz9zWzgYyhdjSFkuBQuUZFyeYa1KFfKzpyjZeXSWxGaWIbTkhBRGFaayKtvZzUbuT2sYxQuPXluhABiQKAdAlh3Hl1c3LrzIOo6zewCFrs7hXSKxZUXrEzKTXPPyO7SpFVNXROQBj2NpqBUWUnrn2iPlR2qWdq8nwqcPWZ82WOsWkJA8wstZwlmdvGOzZBZuZO/0WaanYh1Z6w6dTFNRjOeMrlaDEZp4xq/+ECsPsq5knms0SU1zQ52Wr1vsIHJDvcYtxK+prkuqfybHUqZRePdrbowsa32QM0+0UNks+ZrNTgUBAEIOAn8oHRGb1Lu0ps3bx49emTnrwWae/fu2WnOd/XPP/+8efPmUr3Uv9+6dWvp6rHx0qnMsq9fv3769EnWwPfv3yWP7DlVR7ayDCNN6rIL//Hjxw8fPgzlqkSVPhaqou/evaty9Xfjxo1j4WQsPWohRz3CGWu0KStpXOqW0qVraXza0uRpNOjdUPr/297ZH0WOM3G4uAhuCYEjgoUQlokACGGHCIAQFiIAQtglgp0NATYCIATuMuD9vecql06y5Y+xx1Lr2T+2ZFmW1U+3Pd1MT0svFs0Qv6/MZrPZxMekczYjq7i6unp4eJDu9M3N/f39DhjKZnTH+i2hO+qNpPdD9V6Soid/L+1AqM5byHpXq1XjMAn++vraeIpOCEBgJgLeW9q7C96dB6RA784jYPLw7Ozs8fHRE03RgSIIr5PDSQjgcU2C0ZtEHlQVhtQxrwZUYa8aVeRb/a+QRB6X/ikwiUQl3vxJHVbCKrSXsPpXh12upJWAVfyVqZhx5lXsWUGoCIQcKiD/avv/6lbj6OgoPq2Bs0TlESVmGojl66xGdBE/hRnH+Rg+i1OakXKL/SCWG6bQqXI7K9+j8jDlZujPmHN8wzLCKvTBoXRVrVOOopanhV1fX6fsBcmclLXj+nVaduXC6WtKrX8pb5bv1OLmR2Ab5zPJ2Uzd10lkZxIIQGBCAoulHOmj4vb2Ni5JabkUNY1IPoQ8OaGrR9IokICijsPDw0pwecby7wuEsKXIe3t7nTPopwbr9bpzWCIDsIpEFJHOMmS9SrRqXA+fI41Y6ITA3ATw7uYmzPyJE+DbncQVxPIgAAEI7JiAvai8AphvIIazOuIRsGrGI1BkdAlOaUbKYqkQgAAEILADAvm6rzuAwy0gAIH+BP7oP3TakUoojk+ozOL4AMNnG0u8VvIqF9uw4IgGgR0Q6Plj+s4ybDtYKreAwGgCkQ8L1ZcaPS0XQgACowng3Y1Gx4UQgAAEIAABCBgjYDgqzzcQw1kd+pQZNuOhKBgPAQhAAAIQgEC+BPJ1X/NlzsohYJLAYilH2uMmDjQS68YvNHA2UltFqVpUtTGg4m1EqEv3axIV/9xmqjKvjbhQNRDtDrBUMdV6DYMaWMUgXOYHqxqqaxKuvPpszcu23cXThkDWBPDuslYfi4cABCAAAQhAYEICJqNy8ck6EMNZHWrhVs14KAfGQwACEIAABCCQL4Gs3dd8sbNyCJgksEzKkfYAavs2tKZccpUjQbi8vKxReI0+Ma13CYeWCLjpeqQcjdCsNpnuvCq7MjBYRadOixoQMfLsbLsoxSGseQJ4d+ZVjIAQgAAEIAABCPQhEAlY6stzjFwicmUhDs5qbX59GhF115dnofd6tTQgAAEIQAACECiNQMSfwY0pzRiQFwJbElgm5ahzVzUlUvz1119bypb15ZG3+cPDQ9aisfgtCby9vdUzkHJUo+jZ6Fn4OvLzvp432vEwrGLHwBO/XVtmqt4YJycniS+e5UHAMAG8O8PKRTQIQAACEIAABHoSsBqVS/zcAzGc1Z42rGGGzbg/BEZCAAIQgAAEIJA7gdzd19z5s34IWCKwTMqRW5CjkWbJu6pVQJRx1QZBCVsqE9XIjc4SCLgZe6QcDdV4mwvlzhP5K5s7LKk2VpGUOpZdjP702VZHMPKj1WXXzN0hUAgBvLtCFI2YEIAABCAAAQhECFiNyg0EYjirEbv1Tlk1Y09MDiEAAQhAAAIQMEzAgPtqWDuIBoHsCCyTcuR+O96IrPBd1Som19fXjXDUSaGjNjIl9LsZe8fHxyWIPJWMf//9d6RQZH2XHNMysIpafTQiHxDZle9CmxCwRwDvzp5OkQgCEIAABCAAgf4EDEflNgIxnNU+xmzYjPuIzxgIQAACEIAABGwQsOG+2tAFUkDAAIFlUo7cb8cbIbLzi7AcHR19/vy5kU/kk6BxPJ1mCOjvGm79EhlJ7qJJop2J0OfBUXWx7HZ1tGcVOzMJezeSMfz69atRrhzLdzUKQicEsiaAd5e1+lj85AT29/cnn5MJIQABCEBgKAGi8qHEwvFmArF8nVXMODRLevoTwCntz4qREIAABCBgg4AZ99WGOpACAgYILJBypBeZmzMRQmzbUCwcab6n7ddFArjZbMyLj4AhATeZoC0jLbwqtR4VbDw7O/v06dPe3p6iev2vv2rd39/Pvc5v37513qLtoeu8cMEBNqxiQYCWbh3Jq8uxfJcl1SALBGoCbR80eHc1IhoQgAAEIAABCMxNgKh8WsKWArGMnFXMeFozZjYIQAACEIAABMohYMl9LUdrSAqBlAkskHLUWeKISgy1xSgt488//6wP3cbt7a17SLsQAu5u8Tnuqvb8/KwaQufn59rgzE091GaLFxcXSkLSgJlUGdmYtr6j8h1zLByVu1XU/GlsT6AtVNAHa3blu7anwQwQSJMA3l2aemFVcxM4ODgIb9HYGQ6jBwIQgAAEJiRAVD4hzHoqS4FYFs4qZlzbHo2hBBr9z8bOoTMzHgIQgAAEIJARAUvua0bYWSoEDBNYIOXILcgRklWGDbuquVja6rII4+vrqzuSdgkE3Mcnu3pgqmOkNKm3t7c2TSkJ6cuXLzNVw277oZ67mLbHzR2TYDtrq0iQZ75LUl5d2/NFiaN81crKTRJo+7jBuzOpboSqCDTmyudbsxO1QgACEMiUAFH5HIqzF4gl7qxixnOYcTlz4pSWo2skhQAEIACBNgL23Nc2SemHAAR2RiC5lCOVP9mZ8FncaL1et/3SgkJHWWhwwkXqV1xuZaC8kvPkxKiOUScNCdj2t63OayMDIi5UfZVyMnIsA5O1VdTwaUxCoO3ZocTRJHiZBAITEsC7mxAmU+VCICyZoBgnL282F9SsEwIQgEAbAaLyNjJb9tsLxFJ2VjHjLc2Vy3FKsQEIQAACEICAPfcVnUIAAosT2Pv4+Bi0CIV22sRHuyCplIL+TKx/qkpydXXVf5K9vb3IYG27luPGRhGJtj8l5m2ZWEPVt/1imGFBAnrQ6jwzPXebzWbBxQy6tQoX7e/v97xEb5XJK3gpl6it+ku1KtVXm6m6Uk+pRw/L1ypGi8yFjQSUfNb4Wz0Nfn9/166FjVfRCQEILEUA724p8tx3QQJy8JSAXlVnlCt7d3eXY7b3ggC5NQQgAIFtCBCVb0Mvcq3VQCxNZxUzjpgip/oTwCntz4qREIAABCBgj4BV99WeppAIAnkRGFDlSNGmvrNU7svj42P15b3+15+MtV2R+vWS6iN5PElCqQbkG4UY9fOLtk0Hbm5uwvH0WCXg7q6qsiUZidlnU7NanHhuUD2sf0OPSeecyqTsP2FSI/O1iqQwGlhM208TVL6LfCMD+kUEewTw7uzpFIk6CSjBSMGgfjKhf2qQb9RJjAEQgAAEJiRAVD4hTHcqq4FYms4qZuzaHu3RBHBKR6PjQghAAAIQMEDAqvtqQDWIAIGsCfStcuQW0mgT+OXlpfMPx/ruPxIf6k03qGBS20rs9belneZbmsWejuaWyP2FWXZ6j9c2C9Hpi6iwc1xPn9/AKX/r/v5+3PzLXpW1VSyLztjd9RO9w8PDRqEocdSIhU4IpEAA7y4FLbAGCEAAAhCAQCEEiMrnULTtQCxBZxUznsOMmRMCEIAABCAAgXII2HZfy9EjkkIgQQK9qhz1yTeSbKqT3ylhVUi/bRj5Rm1kVPxJuw+EZ//5559MUyVCWeiJE8i3mE28tlkotRKqws7RPZ3loHS7fB+ifK1itEK5sJFAveWid5YSRx4QDiGQFAG8u6TUwWIgAAEIQAAChgkQlc+kXNuBWGrOKmY8kxkzLQQgAAEIQAAC5RCw7b6Wo0ckhUCCBLqrHLlVNDoF6Cx0FPk9ir4ZZZuwCOG25NPsCt5EZORUGwFP+50PWts8i/Sv12s3M6ZzDdpGsOdGjZ1T6Q9Sq9UqPuzp6SnT/Ryztoq4Ujg7iIBnCfW1fDrUKGhAIFkCPL/JqoaFQQACEIAABCwRICqfQ5slOHJJyYgZz2HGzAkBCEAAAhCAQDkEknLtysGOpBAohEB3laPOGiEuqd+/f7uHXlvZS16PezjoRu6FhbS1aV0jIhU6IlXLvA242xGq3lXnDoZJAXl7exu0nvPz80Hj2wZrS7XOqe7u7jLNN5LUWVtFm9boH0HAtQT38kGpfu6FtCEAgZ0RwLvbGWpuBAEIQAACECiZAFH5HNovIRBLylnFjOcwY+aEAAQgAAEIQKAcAiW4r+VoE0khkBqBjpQj7TekjJb+i35/f48M/v79e9vZ09PTvLIo2gSZtf/bt2+Ne06pf9b7MvmyBFTy5/HxsV5DY+ZZfTbBRvy1EC54KgGVbxR/felG+pFcuIAsenK3iiwgZ7FIzxLqNSs38ezsrD6kAQEIJEsA7y5Z1bAwCEAAAhCAgBkCROWTq7KcQCwdZxUzntyMmRACEIAABCAAgXIIlOO+lqNTJIVAUgQ6Uo6G1kjY39+PiOemTXjDSJrxgDQefvr0qVEjFDpqxGWm00091qZj2aURxPN+PDWp7JDs3Osccah0yV+/fkUuVEKGxkQGJH4qd6tIHG9Gy3MtwV22HiX3kDYEIJAsAby7ZFXDwiAAAQhAAAJmCBCVT67KcgKxdJxVzHhyM2ZCCEAAAhCAAATKIVCO+1qOTpEUAkkR6Eg5im+UFkqifIiws+rZbDZtpyhx1EYm7Fe6iXCF/fq00DZSYT89uRPQg+OmzuSYnNdYmqtRL7LtScoOKV/74uKi8RZVp95UkTdS5MJEThmwikRI5r4MzxJqcfSioHBgTYMGBNIngHeXvo5YIQQgAAEIQCBrAkTl06qvtEAsEWcVM57WjJkNAhCAAAQgAIFyCJTmvpajWSSFQDoEYilHr6+vQxca+Y4zUuKosXLP0FuXM164GsPsqbajKodkFpK6qTMqzHNycpLFst1FHhwcuIdtbUn348ePtrP9+/Xi0lSR8VqPm8UVGZnsKQNWkSzbvBbmWkK9cmXUXV1d1Yc0IACBLAjg3WWhJhYJAQhAAAIQyJQAUfm0iiswEEvBWcWMpzVjZoMABCAAAQhAoBwCBbqv5SgXSSGQCIFYytHb29ugVUZSXlSApy2vSMUYJtlHadBSsx7cVtNYSV0q7pK1aCzeI6C8AfcxzHSnpD5/FZJoyrP2xB9xqFfNarWKVNtWNsbT01PW7xwbVjFCuVziEbi5uXHfD/XZtk/begANCEAgQQJ4dwkqhSVBAAIQgAAEzBAgKp9QlWUGYik4q5jxhGbMVBCAAAQgAAEIlEOgTPe1HP0iKQQSIbD38fHRthRlAOjL+7azYf/Ly0tblSO90Rr3iVS4OKKWUnjrAntU7Sas1AJPS5agBLLj4+NaIqX03d/f14cZNdreJDJX/VNFIok2SQ6Q8o1ErDEJo8KlfKPc0/LMWEVGBpzmUvXReXh4GK7t8vJSH7hhPz0QgEAWBPDuslATi4QABCAAAQhkR4CofCqVFR6ILeusYsZTmTHzQAACEIAABCBQDoHC3ddyFI2kEFicQCzlqO1N1LhoFSuK7OSifILGuiMqN3J0dNQ4IZ1xAsquULpGSDWuiPicnE2HgKdfbaWnTJpJ8nIWkdF9A8hu9W6ZfBmaUymSkXwj5Tbp71OT33eXExqzil2is3evxj/1Gkiqs6cpJILAIALee76+Fu+uRkEDAhCAAAQgAIFxBIjKx3Hzrio8EFvcWcWMPYPkEAIQgAAEIAABCMQJFO6+xuFwFgIQmJBAbGO1tpJF4e1VpCSSb6TSLGFmjCbR1yfkG4Uwe/YozP7+/Xs4WNWk5sjnCG9Ez6wEzs/P3adGupbGZ73jrJO7uy4qK2jyKizKJVLFl0i+kUq/5J5vJAUZs4pZTc725D9+/Air3CkxsfFDwTYKpIOAMQJ4d8YUijgQgAAEIACBdAgQlW+vCwKxxZ1VzHh7M2YGCEAAAhCAAATKIYD7Wo6ukRQCixOIVTnS4pR1FPkWv1q9vuM8OzuLSKKI1E2eqEZSjCFCrP8pZXrd3t5642HrAcnu0FOrgZ2Swl/CTVjhzMMVqrvzHRVekmCPJ6YBq0gQchZLCp+matk/f/7UTxayEIFFQgACcQLeC78ajHcXh8ZZCEAAAhCAAATiBMI4gqg8Tsw7GwKsBhQYiC3orIZawIw9Q+UQAhCAAAQgAAEIVARCx6nqL9B9xSQgAIEdEIhVOdLt3Z+PuKtRNQXtUnR3d/f+/h7PN1qv12G+kXZWCis0uPPT7klA1WL0FZQ3+Pfv35NXkfFuweF8BFQVzE0j08NiQJvKO3x4eHChHR8fPz8/uz0j2ppBldJcXN4kejpeXl7i7yjvkjQPTVpFmqjTX5VX7KpasFLQyDdKX3esEAI9CeDd9QTFMAhAAAIQgAAE+hMgKu/PqnEkgViNZUFnFTOutUADAhCAAAQgAAEIxAngvsb5cBYCEJiWQEeVI2VB7u/vu7dUAoR+QaIYz+1sa6tom15q3lmlK2mG/ru2eZdz6BFoy1Sd8Ic+3h05nI+A98gYe1iU+vP4+OjS0+6K+nmc29Ozrd0DtYegN5t37ejJvXkWP7RtFYvjzWsBSj67uLjw1kztEw8IhxAwQADvzoASEQECEIAABCCQIAGi8nFKIRDzuC3rrGLGnjo4hAAEIAABCEAAAh4B3FcPCIcQgMDcBDpSjnT78MWkbze1UVFnztBms1mtVqEApMKETLbsaUSt5DClZWw5M5fvkoBq9qj2j3tHew+LCrF4Fc5kqMoN6l+ISNauskbeJC40tU9PTzVn5zvKuyrNwxKsIk3yCa5Kr/TDw0NvYUpM1P6nPfOAvWs5hAAEUiaAd5eydlgbBCAAAQhAIF8CROVDdUcg1khsWWcVM25UCp0QgAAEIAABCEBABHBfMQMIQGD3BLpTjrSmMJBTp7ZxUZWRtq85VWVXZz159M2oEgW0EZLXz+H2BBqBK/FC9VG2n5wZdkAg/ImY1R1Vw5+jVXhlrsq4UkajkpBUXK16twiLdm9URoW2C9TbQzlY4UaNrnZ0uZKN9MpyO/Ntl2MV+epolytXFp2eBe+O9hITPQE5hEDJBPDuStY+skMAAhCAAATmI0BUPogtgVgbrmWdVcy4TS/0QwACEIAABCBQOAHc18INAPEhsAiBXilHWllj1pH6lSXw5csXJQooS0CHSg7QVkcPDw/h16LGtohaRFvxm67Xa5H3xpjZW8rJD54dAAAFyElEQVSTy96ht3mW1XyjSnFh7bTtFWos2agCUpRVbG8Dtmdo/HOqKg6q37bgSAeBwgng3RVuAIgPAQhAAAIQmIkAUXlPsARicVDLOquYcVw7nIUABCAAAQhAoEACuK8FKh2RIZACgb4pR1prYxjZUwalJemb0baSSD0nYVgngcbPEtvJK51MchlQlzospBiY6vd8/fpVGYrbK0jz6J/J8mmlWcX2xmB1hsYfj5JRalXdyAUBjwDenQeEQwhAAAIQgAAEJiFAVN6JkUCsE5EGLOusYsZ9dMQYCEAAAhCAAAQKIYD7WoiiERMCCRIYkHKk1Wuj7ouLi7CCUUQw5U+o9I7iz8gYTk1IQIkX2oLKnZD6Ui6NlNvPz8/aI0m5fSkvctq1KaVG7wf9i2+XFt5UVq1ExvPzc/PvlgKtIlR34T365F2tVh4EpdnpB51eJ4cQgIBVAnh3VjWLXBCAAAQgAIHFCRCVt6mAQKyNTNi/uLOKGYdKoQcCEIAABCAAgdII4L6WpnHkhUBSBIalHFVL114/Kq7g5bWEUmmrtX+Lj3yluFEIZ74e/b5H+9x5aWHShXJZUMR82Jl5SwJKrPn17z8Zalv6kbZOkyXLvJVsZLKm0ZYMudwkAf3lVDbvPRR6BBQ/mJQXoSAAgUYCeHeNWOiEAAQgAAEIQGBCAkTlLkwCMZdGZzsdZxUz7lQWAyAAAQhAAAIQMEkA99WkWhEKAhkRGJNyVImn95cyBJR4pBQBJbhUX4iq9EiVE3B6enpycpIRCEtLbQz1la6hwNuSmMhimIBs+P39XW8VvVL29/fJljOsa0SLENCDoI9U8o0iiDgFgXII4N2Vo2skhQAEIAABCKRAoOSonEBshAWm6ayWbMYjlMglEIAABCAAAQhkSgD3NVPFsWwIWCIwPuXIEgV7sjSG+hTGsKdoJIIABKwS4DVuVbPIBYHRBHgtjEbHhRCAAAQgAAEIQKAnATyunqDCYaALmdADAQhAAAIQgAAE5iaADzY3YeaHAAT6EPijzyDGZEdAVWFUfUrlMdyVqyrV2dmZ20MbAhCAAATSJKAkUW+LTNJG09QUq4LAzgjg3e0MNTeCAAQgAAEIQKBYAgRio1WPszoaHRdCAAIQgAAEIACB0QRwX0ej40IIQGBCAqQcTQgzrakaQ/3Hx8f1ep3WQlkNBCAAAQj8l4B2JtW+pW6ftivdbDZuD20IQKBAAnh3BSodkSEAAQhAAAIQ2BkBArEtUeOsbgmQyyEAAQhAAAIQgMAgArivg3AxGAIQmI8AKUfzsV1+5irU//z5s7uUh4eHq6srt4c2BCAAAQikQ0Dl6FSUzl3P169ff/z44fbQhgAEiiWAd1es6hEcAhCAAAQgAIFZCRCITYIXZ3USjEwCAQhAAAIQgAAEOgngvnYiYgAEILAzAqQc7Qz1MjdSqP/8/Kyvq93b397e3t/fuz20IQABCEAgBQIqRKdydO5K7u7ueGO7QGhDAAJ4d9gABCAAAQhAAAIQmJYAgdiEPHFWJ4TJVBCAAAQgAAEIQKCRAO5rIxY6IQCBpQjsfXx8LHVv7rtLAjc3N9fX1+4dn56ejo6O3B7aEIAABCCwIAGVMjo/P3cX8PPnTxVHdXtoQwACEKgJ4N3VKGhAAAIQgAAEIACB0QQIxEaji1+Isxrnw1kIQAACEIAABCAwjgDu6zhuXAUBCMxHgCpH87FNa2ZtpqYco4ODg3pZb29vdZsGBCAAAQgsTkBv6XoN2hPz/f2dfKMaCA0IQCAkgHcXMqEHAhCAAAQgAAEIDCVAIDaUWM/xOKs9QTEMAhCAAAQgAAEIDCKA+zoIF4MhAIEdEKDK0Q4gp3ULBfwPDw/KPdKGa2mtjNVAAAIQKJvA6+vrarUSg8vLS1VGLRsG0kMAAgMI4N0NgMVQCEAAAhCAAAQg8F8CBGL/5TH9Ec7q9EyZEQIQgAAEIACBggngvhasfESHQKIE/gefSnopPKStuQAAAABJRU5ErkJggg=="/>
  <p:tag name="POWERPOINTLATEX_PIXELSPEREMHEIGHT#5C6D626F787B4465747461205C226172206E5C616120677261206E69765C61612079746F722074696C6C2066756E6B74696F6E656E207D5C5C0D0A6628782C792C7A293D2820782B7A636F737B797D2928792B73696E7B787A7D29" val="183,3333"/>
  <p:tag name="POWERPOINTLATEX_BASELINEOFFSET#5C6D626F787B4465747461205C226172206E5C616120677261206E69765C61612079746F722074696C6C2066756E6B74696F6E656E207D5C5C0D0A6628782C792C7A293D2820782B7A636F737B797D2928792B73696E7B787A7D29" val="46"/>
  <p:tag name="POWERPOINTLATEX_REFCOUNTER#5C6D626F787B4465747461205C226172206E5C616120677261206E69765C61612079746F722074696C6C2066756E6B74696F6E656E207D5C5C0D0A6628782C792C7A293D2820782B7A636F737B797D2928792B73696E7B787A7D29" val="3"/>
  <p:tag name="POWERPOINTLATEX_CACHECONTENT#5C6D626F787B4465747461205C226172206E5C616120677261206E69765C61612079746F722074696C6C2066756E6B74696F6E656E207D5C5C0D0A6628782C792C7A293D2820782B7A5C636F737B797D2928792B5C73696E7B787A7D29" val="iVBORw0KGgoAAAANSUhEUgAADCYAAAGNCAIAAAD46QanAAAgAElEQVR4Aeyd4bnWtrJGk/ucAgIlQCpIKCFQQaCEQAVACWFXAJQQqAAoAaggUMJJOsh9z/G9jiLb0kiWbEle+wf4s2VptGYkjaWx/O1ff/31DX8QgAAEIAABCEAAAhCAAAQgAAEIQAACEIAABCAAAQhAAAIQgAAEIAABCEAAAhCAAARsBP5lS0YqCEAAAhCAAAQgAAEIrBN48+bNhw8fPn78+Oeff379+lWJvvvuu9u3b9+5c+eHH3746aef7t+/v34nZyEAAQhAAAIQOIQAg/UhmCkEAhCAAAQgAAEIQAACEIAABCAAAQhci8C37HJ0LYVTWwhAAAIQgAAEIFCIwPv3729ubhRsZMnvl19+efr06d27dy2JSQMBCEAAAhCAQBECDNZFMJIJBCAAAQhAAAIQgAAEIAABCEAAAhCAwCoBQo5WsXASAhCAAAQgAAEIQGCTwKdPn54/f24MNnJzUeDRr7/+euvWLfckxxCAAAQgAAEIFCfAYF0cKRlCAAIQgAAEINAdgS9fvrx9+1b7Mevv3//+t/7V9syqhXZl1vbM+lcbM+uP96O60ywCQwACEIAABCDQDgFCjtrRBZJAAAIQgAAEIACBDgi8ePFC8UbZgmpST7FKP/74Y3YO3AgBCEAAAhCAQJgAg3WYD1chAAEIQAACEBibwPRJ2d9++20KMIpWVrFHekVKf7wiFWVFAghAAAIQgAAEIOARIOTIA8JPCEAAAhCAAAQgAIFNAg8fPtQLgu5lhRA9evTohx9+uHfvnibppum5P/74Y3p98PPnzx8/fvRu0e3a6+jZs2duPhxDAAIQgAAEIFCEAIN1EYxkAgEIQAACHRGYnkAVXDLtZKOD6YFUb8uc+7pLs4J1pNwkUQX89evXmnAwRhotM2eyYsmEM40QWO1PZOo///zz/fv3GxESMSAAAQhA4JoECDm6pt6pNQQgAAEIQAACEEgmoCkM92NqCjPSZJxlXmN11u/ly5ePHz9OFoIbIAABCEAAAhDYJsBgvc2GKxCAAAQg0B+B1SX26dtYCiqaQosCwSXv3r2zPLFmcGlWsIy6jHGLNKIJipubm/3V0VyHtkfiU2v7SZKDkcBqf6KezY2hDHR0TK8ZOZMMAhCAAATqEVgJOdLajyLB6xV5ZM567f727dvTvypXb95Pr+Cf+3LDkQQoCwIQgAAEIAABCBQh4LmIGW/+aQ5F+yG5QUv15n+LVJlMIAABCEAAAn0RYLDuS19ICwEIQAACSwKKEJpiibTWvryaeqbgI2ezgqUyGTJ99JOyWiHSR9OmvZm1SCQIMrN5V+ZVY9OGzawiDWktLVRKm5K6oZM7RSLkaCdAbocABCAAgf0EBg85CgCSZ6k/bTmopS8+0BsAxSUIQAACEIAABCDw6tWrJ0+ezBz0wp/mR+afSQfe1140zYcnlgSQxBCAAAQgAIFVAgzWq1g4CQEIQAACfRH49ttvCwpcMOSoWcEK4uoxqy9fvmh9R8FDW8LrFXR9Xy8wg6GXo3766afVHIg62qLK+Z0ENA8W2LUoNXNCjlKJkR4CEIAABIoT+FfxHHvJUEHE+tN79lo/m2OPiFvvRX3ICQEINEtAj/rqXbXDnLrWqmEEmhFQQQpWUEHsddysPSDYMAQ0QzfX5enTp4HZujnZ1sGbN2/kcc3TeXrRUGe2EnMeAhCAAAQqEZh8Ns10651vvKlKkA/OlsH6YOAUBwEIQOA6BHAbrqPrvmr6/v37Bw8eBGTW9IU2QAok8CK2vZQKRdLcY9XpTa9EfkIAAhCYCDDyYgkQgEBfBP6nL3ErSSvHUV/51b6aWrSWD6pl7EoFkS0EIACBUQnICVYIgh7Cv//+ez3tq0dV1JE61WfPnhXvVJWnclb+KkVlqUS9aqbSJcOoeKkXBM4loEY3v32llenwhJ1FVH2UbU729u3bT58+zT85gAAEIACBqgTkmKlXn302vRQ+eVPTs3DVosm8KgEG66p4yRwCEIDANQngNlxT773UWtFCgXgjzV1oj6Lw9IXcJ3c752XFNRPihnQvE3AGAhCAQFkCjLxleZIbBCBwGIHrflgtjFgv3OuPTY/ClLgKAQhAYCKgR3QFbm7R0EO+vsGkb95vJbCf19tLWhibQx+WN0bfXlrewhkIQCBKwN1AXtFCavLRW6IJ3I2O9KFbNjqKEiMBBCAAgf0Eoq6U3DbtBMyD8H7Ux+fAYH08c0qEAAQgMDaBs9wGd0TbT5gPq+1n2GYOiiUKBwP9/vvvCqkPCB/e38i9MZqVm5hjCFgI6A2QwPy2JQc3DR9Wc2l0fXzWyNs1NISHAAQaIbDyYTV93VYLP7N888inj9fopDYEms/MafYfaGZT+1Uon+lA/2bkOQkmOXUw/ZuRyXTL6//+aedMjdZh3zS7CG6EAAQgMAYBbS+kTUoCdVGfrLeO9j/8KCJB8UaBgnRJkU/6WpO883AyrkIAAnYCXjCQ6yXaM1mmVHOev60W7kOW93IGAhCAAAQyCFiWVeS2aRdJBYvv+YBmhmzcspMAg/VOgNwOAQhAAAIeAdwGDwg/myIg+wzHG2l/o+iaTjgHt75aKQrvluQm5hgCEIBAHgFG3jxu3AUBCDRCYGWXI6Nk+gSGXn+c/oy3LJPduXNH78orsqfSB3ElpGKk9LdHTm13JCErSbhkwhkIQAACHRGIvlTk1kUP/Nkvzas/1wKYm1vgmL2OAnC4BIFUAm5YoTy3Ul8wVD76KuIsDMvbMwoOIAABCNQgoIDswIcnliXucduWuXGmNgEG69qEyR8CEIDApQg04jbo4zLCrveKNbevqGg5J5rhn19cMWqk4C5Hc4nNCjZLOPZB1D4t0wuW1xpnjAVnQuY8OYDARGDZn6iXU1+XxGf/i75JxZG4BoFoz+YVygO7B4SfEIDA6QTyQ45m0bVi5L6nPp+PHmg7JS0hR5MVTDCFScnpTH04kQwsYBdUBFlBAAJjEPAiBqKV2vOI7n6DKVqQErDpsYUSaSBgIaBXAzXDO6Us+wU0d8N8HC2LLkgDAQhAIJtA6tb9xz+tZ1eNG0WAwRozgAAEIACBggRadhu0PK93g7XFtbG+NUKOVotuVrBVafs9Kc6aXVQI2lYVjLMWjx8/1t5FW5ksz//111/Lk5yBQCUCqf0JIUeVFHFkti2PvEdyoCwIQKBfAv+zX3TNbSmUR65ealZ6PEi9ZWd6rVg/e/ZM0mopWnsXJX2+TU8yU013ysDtEIAABIYhYJ/imaqsqAXvow9GFArzTw0VTZXNKAnJIHBBAnO8keo+fQa3FATXEwvMGJYqjnwgAAEIXJaAtqVM7WbleskBuyyx7irOYN2dyhAYAhCAQLMEGncbtCgrCbW+3hrAZgVrDdROefTqe9itNQYSub6TRSSFgFiSkQYCRQhM/Ym2TiiSG5m0T6Dxkbd9gEgIAQi0QKBAyNFUjYz4IfsncoqTUvCQvospT1HDtj1YSp6oZFbvX1weMoQABCDQI4GMJ5+MW0Tm7du3qXzyCkothfQQuBoBN0hof93dAKbU+b79pZMDBCAAgesQMC69eEAyHDAvB36eQoDB+hTsFAoBCEBgGAJduA3aouann35qkHmzgjXIKkMkLeiEPzilJSrFamTkzC0QaJCAPp2sXbsaFAyRihPoYuQtXmsyhAAEBiNQLORI418qmhb8P4mtDwPJGbXPyj1//ly7Jemu1PqSHgIQgMBIBBS1GX6vaLWy4amB1Vt0MuMuycYbSFs8OQ8BCEAAAhCAwHUIyCPKC+vMcMCuQ5WaQgACEIAABIYk0JHboC8YtKmCZgVrE1eSVFqXCaTX+o4+cBFI4F6yv4U+3dXCSpYrP8cXIRC2+YtAGL6aHY28w+uCCkIAAnsIFAs5khD2qJ09Ete4V86ouvWnT58aM9cm899//z37zBtxkQwCEBiSwL///e+MemVEKamUvHWyvLsyKsUtEBibgOvg5TXhLT5uN5I637eVJ+chAAEIQMAjkO0RZd/oCcDPAwgwWB8AmSIgAAEIXIFA9uiffWM21TZ3OVJ1mhUsG3UjN0Y/PJQU7JWkpqTEjeBCjDEIaO+DMSpCLQIEsgfQ7BsDwnAJAhCAQDaBf2XfubxRX8ewL0S5M2LLrE45I7dVHwOWB2msxYMHD/TdaG2Xeoq0FJpEwH3FQSq+f/9+0u1tJh6yUm2iRqrTCWjIMPbMrqgNDjSueBxDoBcCroPnBgntl99t14Qc7edJDhCAAARWCZTtuleL4OTpBBisT1dBRwIwk9CRshB1GAIdtbuO3IZmd51pVrDeG5S+UxGuQlLIkb59YZ9s5ONWYfJcrUpA02VElmQQZuTNgMYtEIAABPYQKBlytEeORu5V1LDGb7mnb9++tYj05MkTpVeskiUxaU4kcHNzM5euBc4xQo6GrNSsJg7aJ3D37t0MIfOiCnSXtpdLLU5LL6m3kB4CEFgS+OGHH+bZjYyWuMxwOvPp0yf3kkpxf3IMAQhAAAKlCGR7RERvl1LBAfkwWB8AeZgimEkYRpVUpCMCHbW7vtyGZlfimxWso1bjifrmzRv3nSXvqn7qHePUiUp9ssry1Sppk3fOl8A5cxgB+pM81Iy8edy4CwIQgEA2gZIfVssWoqkb9SKCXFhtX2SUSkOXguKNiUl2CgF9Ne+UcqsWOmSlqhIj8xoEMkIE8vYizrhLz2O8WFZD6eR5QQLum4KKPSo1AH348MGFOUY0sFsjjiEAAQg0QiB7N355U41UATGiBBiso4hIMBEo5cjBEwIQsBPoq9315TY0Gx7drGB2u20tZXSLo4yNiLQJSvQuqfLdu3et0UAeCEAgTICRN8yHqxCAAARqECDkaJ2qQtft3qS2RCLqaJ1jG2c72hPYDmzIStmrT8pGCOhjlKmSuMsh9nsz7sq4xS4PKSFwKQJeMNBvv/1WpPpuPtFpviIlkgkEIACByxLIiN4WqwxP77KET684g/XpKuhFAGYSetEUco5EoLt2h9swkvmNURdFD0R3XM6zW715/vTp0y1KetPy48ePqZsnbeXGeQjkESCEMYMbI28GNG6BAAQgsJMAIUebADVnR9TRJp2uLoS3Xe2qKn8LO2Sl/q4eR50Q0PtASY89iirIe2FOj/dJEQmSyv1gcyc4ERMC7RJw5+AsG49Ha/L+/Xt3xrBIntFCSQABCEDgsgTcbtwOIcn7smdLykoEXC0XGVgZrCtp6txsmUk4lz+lX5NAd+3OHVDsKsNtsLMiZSoB94WlrXuzA4NevHjx+++/y+wVYKQ9PjWjqAO9x6iFIX0OPjvbLTk5DwEIHECAkfcAyBQBAQhAwCNAyJEH5B8/FXWkSHbjgrr2OuKzvv/A18yP7oKaLeSGrJSl4qRpjYDlsX+SWX3p69evs+XXvfave9ilypaHGyFwKQJauZzdIT237w/pe/LkyQwwOxhxzoEDCEAAAhAIE9CDbeqb31poYYklTLW1qwzWrWmkTXmYSWhTL0g1NoHu2h1uw9gG2WPtvM+yL6uQ6uh6OcjpVeCRAoy+fPmiHZV08OrVKzUELxk/IQCBXggw8vaiKeSEAARGIkDIUUSb2pAj6tTOWWhFnKijmUY7B90FNVvQDVkpS8VJ0xoBPYFb4nsUrKAIzlu3bmXLr3v1gpEl6ujly5fMC2Rz5kYIrBJQA/z111/nSzc3N5qAm3+mHqiFfv36db5rTzDinAkHEIAABCAQJiCHbQ4eDafUVb3bvaefj+ZPghoEGKxrUB0vT2YSxtMpNWqfQI/tDrehfbu6lITR1Rn5rpcCQmUhAIEwAUbeMB+uQgACEKhBgJCjOFVFHVkW1KeMtGzG5Gyc6bEpFOhwbIFHlDZkpY4ARxkVCDx8+FAGGQgG0stGCi/Y/6K8clBBgc26JYPCkgj9rKBksoTAN2pZbuvTNkV6CzCVi94XVLyRO12oNrsnGDFVANJDAAIQuCwBdbbyoyxRR1qzcTvqyxLrseIM1j1q7WCZmUk4GDjFQUAEemx3uA2YblMEotED9+7da0pghIEABM4lwMh7Ln9KhwAErkmAkCOT3rWgbv+OtRbhtP2mKV8SHULA3UrhkAKPKGTISh0BjjLqEFBopjYfVnSmIhLm2CMd6JMccvHfv39fKqRA+bx580Z5KmflPy2b6UDlqnTJwP5GdTRMrhD4DwG1Pne7cn3ARW1fJy10FGykECW1VncZmz3JLOhIAwEIQKAUAUVv6yHCjR9d5qzHXj3MlvLclvlzpjYBBuvahHvPn5mE3jWI/D0S6LTd4Tb0aGxDymxZZ9FUw5B1p1IQgEAeAUbePG7cBQEIQGAPgX/tuflS92qd7PPnz+46WaD605YeTNQGEB15qVMPI4xoyEqFq8zV9gkoOlN/B8ipKAf2kzuAM0VAYElAEYTuNkVyjR49eqTgP/2rXTH0ZqGOb9++LRdIMUb6dLpGq8l9WnpQ+lIbe5ItCXMGAhCAQFUCU/S2orS1O696ZvXSemtcXbfWadSTK6SbZ9iq/I/JnMH6GM6dlsJMQqeKQ+yuCfTb7nAbuja8YYS3tCB5s8PUl4pAAAL7CVj6jf2l1MiBkbcGVfKEAASOIUDIUQJnzdxNb3hE79G8raKOLDH40axIsJ+AFjv3Z9JaDkNWqjXIyAMBCEAAAksCcocUh60tjuZLcnu0dD3/jB5oNlDr3IodjKYkAQQgAAEI1CCgp9qMj2PWkIQ8KxFgsK4EdoBsmUkYQIlUoTsCvbc73IbuTG4wgfUuU7RGevEpmoYEEIDAdQgw8l5H19QUAhBohwAfVkvThT7cY7xBo9qzZ8+MiUlWj4B2WaiX+Vk5D1mps2BSLgQgAAEIpBKQh6PvG7ofWbPnoC009LIR8UZ2YqSEAAQgAAEIZBBgsM6ANvwtzCQMr2Iq2CAB2l2DSkGkvgjoHaeowOzTGUVEAghchwAj73V0TU0hAIGmCBBylKYOrZBpqcx4z83NDRsdGVnVS6Y10XqZn5XzkJU6CyblQgACEIBABgF5RNpBwR54pJ2N5EHp9UR9FZHZwAzg3AIBCEAAAhBIJcBgnUps+PTMJAyvYirYIAHaXYNKQaS+CFh2OeqrRkgLAQhUJcDIWxUvmUMAAhDYIsCH1bbIbJ7/9ddftdeRJb5eWTx69OjLly+beXGhPgF9uqV+IUeXMGSljoZIeRCAAAQgsJvAtJapbN68eaOxSU/1cpA0Iah/FWN0584dbW+uzZD0p5S7SyMDCEAAAhCAAASSCTBYJyMb9wZmEsbVLTVrlwDtrl3dIFknBIyrMJ3UBjEhAIHqBBh5qyOmAAhAAAJrBAg5WqMSPKdX81+/fq1YomCq/7uoT4e8ePGCL6xZWFVKM6SHMWSlKhkA2UIAAhCAwAEEHv7374CCKAICEIAABCAAgTwCDNZ53Ea6i5mEkbRJXXohQLvrRVPICQEIQAACYxBg5B1Dj9QCAhDojgAfVstRmabq9OK+8c7nz5+z0ZGRVfFk+m7r58+fi2d7boZDVupcpJQOAQhAAAIQgAAEIAABCEAAAhAYmAAzCQMrl6o1S4B216xqEAwCEIAABIYkwMg7pFqpFAQg0AUBQo4y1fT06VP7ncYtkewZktJIYMiI5iErZVQoySAAAQhAAAIQgAAEIAABCEAAAhBIJcBMQiox0kNgPwHa3X6G5AABCEAAAhCwE2DktbMiJQQgAIGyBAg5yuT5+PHj7777znizNtp5//69MTHJChIY0sMYslIFlU5WEIAABCAAAQhAAAIQgAAEIAABCLgEmElwaXAMgWMI0O6O4UwpEIAABCAAgYkAIy+WAAEIQOAsAoQc5ZPXF9PsNycltmdLyjCB3377LZygx6tDVqpHRSAzBCAAAQhAAAIQgAAEIAABCECgCwLMJHShJoQcjADtbjCFUh0IQAACEGicACNv4wpCPAhAYGAChBzlK/fZs2f2m7XR0Zs3b+zpSbmfgHaW+vPPP/fn01QOQ1aqKcIIAwEIQAACEIAABCAAAQhAAAIQGIkAMwkjaZO69EKAdteLppATAhCAAATGIMDIO4YeqQUEINApAUKOdinu559/tt/PRkd2VkVSvn79ukg+TWUyZKWaIowwEIAABCAAAQhAAAIQgAAEIACBkQgwkzCSNqlLLwRod71oCjkhAAEIQGAMAoy8Y+iRWkAAAp0SIORol+IePXpkv//r16+vXr2ypyflHgJ//PHH27dv9+TQ4L1DVqpBzogEAQhAAAIQgAAEIAABCEAAAhAYgwAzCWPokVr0RYB215e+kBYCEIAABHonwMjbuwaRHwIQ6J0AIUe7NPjw4cOk+wmzTcK1J/Gvv/665/Y27x2yUm2iRioIQAACEIAABCAAAQhAAAIQgMAABJhJGECJVKE7ArS77lSGwBCAAAQg0DUBRt6u1YfwEIDAAAQIOdqrxKRvq33+/PnTp097i+T+GAFFNN/c3MRSdXZ9yEp1pgPEhQAEIAABCEAAAhCAAAQgAAEI9EOAmYR+dIWk4xCg3Y2jS2oCAQhAAAI9EGDk7UFLyAgBCAxOgJCjvQpO+raaCiPYdi9xw/3Pnz83pOosyZCV6kwHiAsBCEAAAhCAAAQgAAEIQAACEOiHADMJ/egKScchQLsbR5fUBAIQgAAEeiDAyNuDlpARAhAYnAAhR3sV/NNPPyVl8fbtW4XcJt1C4iQCX758Ge8DdkNWKkmtJIYABCAAAQhAAAIQgAAEIAABCEDAToCZBDsrUkKgFAHaXSmS5AMBCEAAAhCwEGDktVAiDQQgAIHaBAg52kv41q1bd+7cScplvICYpOrXTpy671RteYrkP2SlipAhEwhAAAIQgAAEIAABCEAAAhCAAASWBJhJWDLhDARqE6Dd1SZM/hCAAAQgAAGXACOvS4NjCEAAAmcRIOSoAPnUjY4IOSoAfSOLZ8+eff78eeNir6eHrFSvykBuCEAAAhCAAAQgAAEIQAACEIBA8wSYSWheRQg4IAHa3YBKpUoQgAAEINAwAUbehpWDaBCAwLUIEHJUQN+pIUdfv37VXn8FCiaLfxJ4//79zc3NP891/2vISnWvFSoAAQhAAAIQgAAEIAABCEAAAhBolQAzCa1qBrlGJkC7G1m71A0CEIAABNojwMjbnk6QCAIQuC4BQo4K6D415EhFvn37tkDBZOEQkHvx4MED58QIh0NWagTFUAcIQAACEIAABCAAAQhAAAIQgECTBJhJaFItCDU4Adrd4AqmehCAAAQg0BgBRt7GFII4EIDA1QkQclTAAm7duvXdd98lZfTbb78lpSdxmMCQ7sWQlQrrkasQgAAEIAABCBgJaMvMV69ePXz48Mcff7x79+63//3Twf3793X+jz/+MOZDMghAAAIQgAAERiLATMJI2qQuvRCg3fWiKeSEAAQgAIExCDDyjqFHagEBCIxE4F8jVebEuty5c+fz5892AZRYC0VaFrLfckBKiSTBPn78qE+/6e/PP//897//rX9V9BRTdfv2bdVUfz/88IP+vXfvnsKtDhAsXITW1Z48eRJO093VISuVpwW5j5NZzgbpmqVsUsb5X6v8j0Fqy7EWbDKvpmPfhR7H1i+1uxQBmvO56pa39vr1a+2XKVdtKcl/PbivHz58kGv08uXLx48fL9NwJo8Alp/HjbsgAIFTCNBlnYK9hUKZSVjVgkKxNdOliQV5SjqY5xamxJpSmCcWNKswzXe1Nl+3Wi9ONkKAdteIIhADAhCAAAQuQoCRty9F44r3pa+mpO00aKEphkcKQ8hRGdqaldDkRVJeWit69uxZ0i2VEr9580ZLU9p4aYouWi1luqR/vfUtzcUoyOPRo0d6w371xqonNVb98ssvg32lbshKpZrBZJMyS8/evHxkkPrTSbf1abpwsklt/OCl5+fBBC6oR/lAsskpKk7WOx3oXx1P558/f57a83/69EltYZoin+PtFGYnU9fQ8/PPP2tHk4M121FxUY1oEHnx4kVejdRdT6qRfmcVT52Su24xxUSqX+p63eKCzTnPKnSXDGNqqpMZFAyEVW+gPkRWZ5RNUUcaHzURY0wfThZtTUP2b1h+2Cpauxq1Uvr8VZWp19IotnRadFIBjqc85a3KyckoAbqsKKKxEzCTsNSvYu80X5Q0sTDPL8mR00yXfHj9FXTnlkLuPBMd+4b00HZCK3j7BdsdbkNB+yGrgQmopSy9a80XaYIodVawLKVJMHcKa5Lz+NnF6PjFs1tZ1Q+TGyPv3H7bf2C/giuulkVvVqN7mSY3egxaWKVxHSMh5GjVAJJPyl9MvUezHue6mFq40iSy/lIld9NrKUt/Nzc3IiBHUH/HzMXIt5Dkmjpxhen9eMhKJSlFPe9/TfL1tGafdO+cWPdqlnCaKNTzkmySgIwZzjEHQ+pRzVN+/Op8wXy+LF6V+Ouvv6pFrDYHFari1P1OffjTp0/VHx7T/ZatZnZuUUdtlduyOGMy90YVrVEvvHShbKecpaP53ilKTJ1SRwGRQzbnWSNFDuRNKSJwsgc1zEnvy5wVoj29NK9/M9bvpQi18WloW2YeOKMuIjqnSf+2BIjlL5mce0YaUeOaRuF52NXPqdFN5y0SbrXQwL0qut8+X63bo7SkF6i7Lun2cAKutkCALqsFLZwrgxq7RvzBpkf2INXyhoBkOE5uoRoylIn+dPKUiQU8NFcdDR6P1+5wGxo0M0RqkMCypXj+dvjZRANKpUq5T0xLkQKTFZM8mrIoJZgryfLpI8zHleFqz25u3TleJcDIu8SiBrU8efqZMVxxYaQ3O96WugtawEg8I/n2r7/+8k5l/9Tr+3IjjLdr4U2DhDFx+8nUjT548CBJzhMJKEJQs1F2ZSXVq/bK9/4RS2tv+kuqVCCx3njbHzo2ZKUC0JaXNJZoGd5dm1+myT4jdSt0o6M1/uyann7jqHpUKE/Gg+6qOmSKlh5DabTAuZpD4ORFPqIkT+777y1K6M4AACAASURBVL8PcEi6pJ7HvgeMRk+tOii4JKmI1cQqV8Nly/sejdqcV9WRcVIDt9axwi9bBLLVPKPemzcOTNqIa2sRUU6IslIYk7xKfRBEJSrbpYn+/vvvW8ZG/+apCcv3gJz+kz4/VQWyYfUD9qn8cP7v3r3bGbsvDVby8LckN3atW7frvHr4/Y7frILpQP+qr7Y4gQHBlpfospZMOj0zrV9KeNneZDN6hrXEKDOT4Glcjr0eoypNdsndkktWvCF7VZh+4qGtYmnk5EjtrjW3IUPF6iqjnsZ+f2YkwTLqUukW+WxGj0u9erRj16PxHjk1Wbc67GqAlmut0mfXbk8pulfP75pZ2pmJbldHpCFpdhv2Z1hkRpFnt/2KWM1BjSUaSF1EgypdNj/NKc2zTPNB9puuk6M7tfepKaU+sjHyrhqGTp4ywG0Jo/PDuOL0ZgEtV7rUXdACRrJuCQo5KvWXFMahsapUuS3ko7Wcdb7Bs7rrYOE1CFmC1pVGS6FKLAnlB+hPB3qJX0trWiWV7oLV+kYJ5OUUqZoKldMvYeSRJxlYWMKCVyVYak2HrFQqhDm9rEsMAxqR3mV1siiZn2eT+qnzxqdK5aP0c7kclCUwth6jnV7AgL1L6tDC5GWle/q6jB4pLE+DV/MGXE8R8091L5Y67tTLXJx3oNLVdiwCHJlm7Oa8k6TgqBWX6hOUj3IL2IAurY5xaumrI9qWjxfoGUrVRbbde/+G5e9sHZVup89PBavOwRtr9vxc7WqSRNJz3B4BMu4NdKpGyfd4YgGB1Z8bBbAkG7XLwmBmE1o1GGYSAq1DMwNRr0atW06RPBZ1btNklzJUa9KxzigHOefRHkClKGVAkiKXonWZTSV60LuHVoTnnkzGbnetuQ0Zmtp6AnKbxn5/ZiTBMupS6RZXR6cfbxlJ2YcRVTPwbJ7EWX17WWhFhrayuJivm01CZhNVdxENqsSyStwSe67a6gEj7xa35fmtvmsVbNWTssCo+9qRK162IdCbhW1PZmxx59oJWpiqg5GsqvWb1bN5J6NP5m6fqA4or5Rm73JrZzxWCMVh1YlOSkpmKUUOq2WWVgN/1NdRF2DJKkzg+DlHo+7mZBmPCkNWKqzHrauBBySBVQOxm5BxZNLUrT3PLbE57xEYXo9Rj3nuEKIHYuXRc3+udg4qXc1Bjrs6XrkySi8bXo1CmErP6JRcGdo/PtifE209GKxq1lWNkulv0o4kNEboKltl0s7zoeQfvjnvsfDVFrpqG6knV3sGNfll5yNrnCxtWRH1EoFyl+mnM8siApmEL63WYi53lZ7biM7t37D8WVOtHdDnp2pEY0q4qSZd3T9Crbb9JBlSE291knaSSdMadvFWI0jsUrkpB+6yMJjZolYN5ng+szzGg1OeRNRThZut/A2hk2fltqPAsYYetbJonvt7yIAMeGgBOAdfGrvdteY2ZCjXskZVtbVuydysYFsCH3/eOLIck2zLSMo+jKgupQbKgDeYR6xIwEpZXNFFern9F5mvk9lE1VpEg+oHyipxS+xwh8PIu8VteX6r7woTLntVMkTd5u5c8bINgd5sy+TUjUf7Nz0WacizzPMcFrQwVQcjWVUrIUerWHJOLnv86JloX5Mjx9o9WvsMT1joaoZfokYVfYLaGVY1pIcxZKXW7C5ybjVmQg5KhinOJcnewi6OWqWsvQVvbJa594Mr6DHcf0a7ejeBPKQtjS+fk9XBrnahq8yNpWyV3tH5I/251ZgP2YOUZexGLJ2SdBcwjCNVs2padMtSgfQY7Qcmw1BKmej0IKR/dSxTkX5X2brNVre7RqVj96qO1SEot4A9hF2yrWW2aL08MQI/A2bceP+2qh0sP2BsR16iz0+lvew9As02esntl1IlmdIf/+BjmYoK1yX6NBHltppAXU24XOPVsbssDGY2nlWDOZ7PLI/xoNRKqrE5qL0vfQxX1P2jedi/Un339zmrlcVDW8Vyysmx211rbkOGisONdOoQ9vszIwmWUZdKt7jd9enHW0ZS9mFE1Sw1UOrpuyy0PbPxs4WUxaUhfs55eXCp+brokryMoYgGxbmsEresdKlQ9wwj7xa35fmtvsvlWe94YFe8bEOgN1s1wuhkux6IMno26S7qHKroVZGSTmIkq7gIOVrFknMyY2pSt+SUlHhPeApGA1W4y4uWFnUCMvqFudBo5suB9uAzGY8KQ1ZqVpnlQO7Ist/PG0JWi7MQ3mn2q+Ve7eR19HjAhK/39BhoDl7KrR5PTs+oBnmYPyfvc4lX3UsGWIvWAuEaGSWm3nKd5pxBJqo+jWiWZxWZbnR4msam5dS/xTyW5uqe2ZLw4v0blp/aIo5PT5+fynzZgbhdQerx/hnMaL+XKlI0vdp1KjQvfcZzfVQqJViNIPGKDv+8QpeFwcy2tGowx/OZ5TEeyGsKm3HBq+qgwm7MnpkoV07lEyhIl/Z3lW5x03GgRKMu5mRbbqTn4qrELWJeyjln72DUJ9Cx211rbsOyLUTPLGcXPcvUzxqNtF/BopIflmCpqRPPbBlJ2YcRVbDUQHnxkKNLzdepSVoG4q1BPLVFF7f51XYdloqRdxXa6smtvitMuMhVFR32V0vZ5CmueNmGEFiIvFpvNtuemKya9HwyAG3OJHAQ7Ub22ydGssqfkKNVLDknV183nFvI1kFOSeZ7ViclPUm2lqDMhfwn4WrP6BakFp6U4Zw42jW4pZxynPGoMGSlZpVFD9QXL+fxNYTsXx5wi47apKxldRrXzYTjAIFL6VHNXNaimazpL+xPhzui1Qlf79FRpWw1B3nz4fznqzvdsoDqT78kOFLHrBH1J3s0sgVKfucMczqQmrb0YmGigrwMlz/PelC8VHO2KGtOs/ranKe41EcU0VYb9zJxf3pDpMzbaBhuJsvj1c5HNb1y/4blz6be8gF9fqp2po5rz8jodiDG/icg5PEPPnsG66kiXj/sAtlzLNclACp66SJdFgYz29iqwRzPZ5bHeCC/ImrMRRKEl1pFb39X4Mo5DUYBCFuOlptJ0vGVPbQkUAckHrvdteY2ZCg0/Gw1Ndv9/sxIgmXUpdItgU71+EtbRiIHrKwwpQbK8DiYIXPqzMaqVfDstopl/0mZTVSnRTQoUYvb/KrkYSaMvKvQVk9u9V1hwvuvhrugAVxxerP9RrKVg9hGnbfGgxamqmEkqyom5GgVS85Jy9i/HBhklzmFGe6RfxCea9ZVPVsacjIliUZ4FJ+CWRVrSXh5ZmuBeTXDFk4uq7A801GllpP4pXxiT1ky7yUo70wgtsPLjZ8eAfQoILIxWa/caM+uAj+XPaFycNOHZx+iDpmblaey4X9qPNWDlggvjdPF4h2vdp6eUkoNl1HBVFA9ryBgAEvB6JaFK+rYSF/ytQJgA5eMTmNSEUrsmbf7M1WnV+jfsPyAibZ/iT7friOxUmelPk1D3tLs3Y5ieVxqBlMyTGKob9HfNF4be8KlVPMZ5aBxX1VTBZW/nUk0pXKTnMo8yfWaBdOB+mSJp75XlVVW+8Vb6i61Y4/Wekogad2KrB7Xe4aabFU61Z8qqD9pQaab5G+vyjydlOTKTXkq56kUI5ZAsoISSssyG0mohRaJFyjUeCmAYr6k4oy5tZMs3HuIXiVRwwtgkqpSuW62aqGy3qQWIRN1c9CxcpgNQAdhyZO6Qa+ga/502W4dt9zupvFaXZCEXA49WzWazpdyG5Isx2KiCJaEtMHEssaw7enqsq+rUZGpgagrnrzZpN54qkK4y82T2ZVKPbyKSG28kk035pVuuUsSTsSSBFvtKr0hTC631GGRIZwmKpgKUi3CmdS7Kp1Gm0ApDaqaIp9h21EJBVk9tnLWX1lW0aKVYNWcyoqRndvUhDsaecMGObYrTm+WbefTjXreD09fl+rVp+LUrML9Qw3n4eJGQsjRzjby9+0W93dp30W8or+F+P+jaNOVJMWLVvtcVtA9U2TW7P+ruP6/W9zWccsexmqttirinu+lUvIpXbF1XNwOXYZ6nvGKW/6Uv+vewrGFAHr0KMmMo0+nk+15foxudG0yPPUgf8VNHD2u2rg8Aq39jDqUM71l5+n1G7J2kS9SQU/dswzuQfEH76jkNOdVRFETUpPfaRjhR3RZhZ6y5M6tird6cqlK17SSsnLzH7V/W+Kq2md6HYurmvkYh8Q1vKTjaIOdIdPnC6wdl7jJdJN0kZE4+gg5q889qDePuayCiIUnxVzBdKzuvXh/Qpc16UUGaVla9jSin9Kg9LhUbvEzKsX4UOAKKf1qlWinX7FaF7eUreNlx7iaVTsnwzZQW9HKf4ukzku2GnpchT+qh7Za2b5OBixkvtRRuwvb/Fyj6eAAt2FpDOE+AcGWxHo8oybjGdvypzfbdlg11e1bxJsFDs/7FRQ71WsqFbASrYK9V1l2larUTFIH8qBKDbsaVd2cV49VXLR2lRJEp48kcHENiq2l3FVW00l5xVKiNF5KTVt4AzLMl5bmtJXb6eftbUS1O37kDQ+7Er4qwDCcI11xVTMszGx7Olia3zV7swsGLVzQSAg5KtYHhl94crsY97hGL3xK0504LidD3crquPj0q6c/r7jVn8su3suktZ+rtfBOdlGpZQ97gFdkaZgnPjO0ZmwWedDjKiVLx6tm602CuGsSUTu0PAC7PUON8WW17m2eXBqqC2c+9jpP6XG+pIPik0Eqzs1/9fiAjnFW2ZLSAaW33y0vsXiaUsstMmPi9gBeEdPPJK8p0EVEu5fZJFYPxuvflirG8ldV39HJpU5X29TF+/xZoYHuwuN2QNOQVCrFKzf80/Om5nrVOzB2g5riTOq3jQIvzfsAvbQ8WFtkc01IejGiLpXM4u9NEmqAlnWVKneZj8th69jrGJeZNHXm3EWOCYWW9LZg6vyRSx3GrsnrM13/M+oi2seLiYn6q6YM5hRhAuYxX+qr3dnN4IDhaanTcLcwMUewJbe+zlgGVq+vO7iC9siM4rNM4ZpaGsjUTIoHrAQEWzq3c/foHnhdpUY992pxkhYzO6UzEUmLgVXSoFwFF7vlWLH+cteruriedVmk8szJy6G1n82OvOEu5Rg/sB1XXGZDb2ZvO5YnlxrTKZIw2o9VKneCczUjIeTI3igiKVNnvqaxUHdF8k28rDWw6FuY9bxwlR4e4zW7kVihtOTh0qerfXkYqv8wlfIsU8Yg+5c11vbXo4OKCBdviWmG21Vq9LilLsso4Ha/bnpRjUYwqKVYeoM5TaWnza3qN3g+/CA0gXJHBG8ALT5/IUTeFMmsLPeg9kDpaorm7NKYji0P9qUeRYqX5fYqs1HJoqLdy5KDd2Y157mI6aCj/g3L9/Q7xk/6/CQ9Wqat1bRre+mzzJZOZupq1H7nu448iLphqkIleeiylmAta0LzIFVq1F6KETgTfQKVWg9oXzOEwIHrDAdqdPolOTPhfv7IZx/5PAGkRVwvI3BL59mRh2asdePJArYxX+ql3c2oW3MbZsF0EO4ZJuYH9LeuSNNxs4ItRW3/jGXcd/u642tkmeqZrLHGRFOgvnbBjhxGJbClgbhd5QXn61y1WjrhShq0m5AsXC7QMUEnLhwdz8Nr4MA1J+/2Nn9alK76HjbA4Ypv2Qm92RYZ97zXh6821XrjuEpfLXE+WXst5lJGQsiRa/m7jsOTDrP5egfFHU01D68I76cmv3bVM3ZzlEPVAd6r7OrPqgLE8ORcX62Fd7L9SlkMQ71/DqDYPUbn+JTJ6JjszV1HjwGVWCxNAKccvMQW8/Nu8TqB5c/DnjoCTM69pOftJRbvjNt56ni+Kl+wkvAWL/MY3dGclyo+/hHItbrZ/NyD1FUrGc/sCmo5s9QSuKX/6aV/w/KXlj/GGfr8JD2qr3C7mq3jY8YjSR6dA5olrP0wG8AYGMErTfFLGLqsLY3Mg91sG1sHWzlUPR8eNyW8ElQVYMp8i4l73nWGDxApu4hwFNfxtQivA9V7lPAAhi1tUnQvHppXtX5/uu1r6/h4i93JszW3wa1OYHSe+R/mz3QhmCtkL8fRp2bpeu7rzqpUeFyYrbH4SlC0vpY2IvHqebOrEvLstopl66TFuuppcLbewIGc21OCjSZiAcHmS4y8W9ZlPI8rvgWK3myLjHs++vBee57HMq/iClz2+FJGQshRMeOJWu08wrkHZduSxf+oFNXhcoz2IJbFdTdD+7HLduu4Ow9jqyLu+fYr5b2e6wo/HytNJduwPJ3Kbu2WdtmU6DGs+tmYtw7mSRDXU7e3361sV88fs5IRBnLuVfUnq2TckzN8dxZVvUG9sdLiZR4zCUVzXtqnxY9a3rXnjGWVPc9XLG7DbsNZPe6lf8Py91hsy/fS5ydpx9L5qKUfuURn2atDIp3osW8975cK7lzVIF3WKhadNO5PLpvZyqH2edfbd8fNqn6mVym33K3j2Rn27m3qZ/hx/pRuQb1ouHke489LTVuanc/34qE1ZXJ7hJnJBw66aHcuhAbdhlk8SzjFkf5M+4LNEnZ0EB4FprY293Vn1WvLUfS6gsNGh5mD0ceuF7AyS+Ie8Ozm0ogeW6aq6mnQs+Hlz9Nb31Kk5RlG3qiZBRKEO+GLu+L0ZgHLmS5ZerDik9hLqWSoy57BPSNVLu8qcuZSRvI/LlOO9xAITzds5Wx8bNu63T3/4sWLt2/fumeWx/IAbt26tTxf9kzUlw2PUmWFIbcWCLx///7PP/+MSqI0mpn98uVLNGVqgqhNKsOvX7++evUqNedLpUePUXVHfZcph0+fPn348GE61thhN7ytpYulYJp3u3v37vL8pc4Y1TExefLkyQxHi1j1xsp79+7NBW0dREfzrRvt52nOS1Zv3ryJkreMJsucA2dkadFHL3UXki2Qyeql4jZsbFCN929Y/qq1jHHSaKJTZa/W5y9VrC4i7+l1mVWpM8+fP7dkJY9d/YwlZfE0q4ua8s30GF68rClDuqwA2IcPHxpb/VkGs+q3q91p5bv4GB0ANcAlNbHXr18HKmKPPwtkknpJSgyXK6/y2bNnqdlmpLc3BJ5AM/Byy0SgQbcB1UCgNQKrjmILQhqHiYNFTZKKZ7eDteMWF16mkbur912PcXhcqa5w3M7Iiysetjd6szAfghbE51JGQshRuEVUv2qJw7AIoeE/Okur6a1jPIDHjx+Hp7A/f/6csXhm4UCaNgnMc1tR8dQi3AeJaHpjAsVeRNd0ldXNzY0xw2smQ49RvRsdCPflp2jX7Rbq3uieXx4nZbu8fYwz9uUcDY5awpxqrZiSH3/8sR4BY+a1l8dozksVW+Kha7SsR48eLYXxzlhk824p/nOM/g3LL24Y7WRIn5+qi9u3b6feUjW9NGhx1yVDOPignpCr3aBl88JskeiywuiMccBNGYyCVHgrIKxW76pc4rD3Vdt19+Rxf96/fz/ca2l6QYGD7i01jle7pmVB7oNkGKl3r3ujd8n7mZStdy8/2yfQmtvQPjEkvBoBY298PJY2BePZ7XhLyCsx8Dyi5yD5OXi2eWAtd7Uw8uKKRzVFbxZARNDCBOdSRkLIUaBFpF06dwywrFcd+fwfXRuzT1ukqYHUTRIIuKdLeZU4HEG/vMVyxmL/ijkgGC4AEz0G4NgvybzdnVSivaWbs6JVLIsrmvvWm9/ujRwHCPzxxx9zuKHiZevtVTDLYHn7Lam5zTnbD5Lyv0K3rM3GolHgUpz9IcGuC0trlWz27dDsRRdP2X7/huUXV3p3GV6zz19VU/gVkdVbap+0uOuSQREk0mNtYZb5L4cJeWVVJ9npspZacM9Y5kCU/qyQI1fU6VgGoyCV5XnOBAhEtWzsNwJF7LkUndeS/Kf0V16l2vfQPIH52SCBBt2GBikh0pUJnLswNCp5nt1O1+yqo6U4Nn0nSJsOnC7e2AK0MPLiipeysWv2ZlH7Ed7VTqYUdi+f6DJc9OHOy7DszzGMhJCjYlaRNwYU+bCa1ke1b1C0JsdscTSJEe1NJHDtLRyiQEhwGIF5+xBjiW5AhvGWaDLFalgaaXh39GgpYydAj1H9WmzMXfbQwkNqBIM6/HDUkZwnIueimnITuN6kqx03Tdljy0tmSauMGeLRnD1oliccy0fxvGyNP1e/veLda5HQu6XszzH6Nyy/rFX0mNs1+/xeNCV33TJEqjqneOzLDqR2z7wsMazKqz1DyYuOThpOxE4J211O9dQ2mLB59HhVS1nhViADSH2YKsshupuyQhWNVpot2BgeWnb1uRECEIBAIwTOHY8CELqOheLZLaDZAy5pMXH50oVec1Uos3EH9wOEpIh6BHDFC7K9YG9G0EKq/YxhJIQcpeq9cPrlsJ1agGLfLFNX4SXq1EKj6S3hHRaxowWRoAsCqXYenljMrnI0Ek4515ipzxa4tRvRYxGNuEEted2gPDa9TbLcxl9RCzp/yppKETI1MolOwWs1aN7iSMuclv1m9stpWU+t1A3OwtOcZxQ6UJSeBYglMMjN1n5syVkSth9N2H7/ZlG0q7hKLRGHxIVc8Jg+vyDMs7IyPrTOY/eRcnpxTgfEOtBlRfVrDOY4xWC8t8Iy3jSIVn/sBPpUh+tXrFbW2GOs3lvqZPSBTjMMB3xeLVwdl2RU4NWseAJdxcJJCEAAAhDIJsCzWza6Y27UBNTShdaKePsTU8fwGb4UXHG7iunNlqwIWvCYXMdICDnyVJ//86yYceN8gWVtI7/ya3dGS9QWDup61m7l3NUJVFrhs6zpCj37b5WyP/S4JKnFqnn1aM9KlcI69Yz3119//f777wozUtyMjvUwwFsmS+bhM26U4WGLFpaQo+Wb8eGK1L46dnN2l2ECJI2DSCCHrUuWb+3pXm+1eyu3s84P2b+NbflnmcqJ5dLnnwjfWLRxf361zeM9dtd+VJ3D3AYjOiW7YJcl19cyhp5iMK53oRlGRWzYVUlKEYjOdMmjrvplQ6MWZIRR3/7JkyfG3GokG9JDqwGKPCEAAQhAoCkCru99mOMdHdOFqLX5uhpa0+usy6W9d+/eHfkRlRr1Ik87AVxxO6toygv2ZlH7maAt+5kozJ0JoiWeFbQwjJEQcrTTRP++/RRvQ9sYujNZf0vzzyN5S8evQy934PinUP/51fji2VJgzhxDIBr1mSeGZT5aOSuAIy9/7vIIoEcPiH66rztbOsllDt4ZzbOre292A2dP2sZ/Gpc599fCEqM8h6btL65IDmM3Z+Nn7Oo1NOMn29zHjyJqLZvJkP3b2JZf1gC6y40+v1mVGfetcTedPqAu3i6SCkJtIdbBq/g1u6w2DcZ7/9sopKfQK/9Ui3P9ilUU7VCNSqKgtxNjzlySPIGu2hInIQABCECgcQI8ux2pIMUVedHSesrQcsn9+/ePFIOyTiSAK14P/hV6M4IWdtpP10ZCyNFO7e+9fee04HJ7w1WBikwrrOYcOGnxQhpfPAvUjktJBCyvCLgZpqZ37w0cGxcG3Cm5QG4XvJSql9T0RqTD6NHSSRqZkGw/gehSwf4i5hyMQ3/VjQBTm2dq+rmy4YMWmrPxUxdGrYXru3XVHsxklHaroMPON9u/pVpyanoj4RYs3yjqqMmu1uf3pUejdvQgWXWg9KB57/kYhfQySf2Z2gWlpjfK03iXpfk4yxh9sMF4IXHGtzyNGrlCMguxU6a5VuFbJFGNjuyyVuXUyWY9tC2BOQ8BCEAAAhA4xvGeOFu8SqVsYUyvZBgPHz70Fhz1CreCp4/fzqBSBcnWQgBX3EIpI81FejOvD9kCZXmG2ro3+7zlaejcoIXejYSQo2zjLHOjZauDrZLk3HhTn1spo9uFbd2483z0EyTGfQV2isHtpxOIWoInYWp67/bAT8tEPLscbQFM1Utq+q1yl+cH0GM9OEtcnLEQOMXNDQtWdffEVAtMTR+umnv19OZsdEX2OGxufbeOLRx0r1HarVKOOV/PWvbLnypbanq7hBaN45DYeaamvFqfn8rn3PSazjZuTXrYjrl6S899J0FLEZqLP4BSaheUmt5ehca7LOOsnHHyxI5lK6W++ucajPRijy3eyvNS5/VedXS/TzVDYzDcAegkiWWF8jAL3KpyvS5iq0TOQwACEIAABPYT4NltP0NLDlpq1IOYt9Yu50GeLa6sBeAwaXDF66nyCr0ZQQs77ad3IyHkaKcB/H17dE7k76SFjuwTFmeFIVsmi3t5X7+Q0i6ajXEWeKKjGW1LtGkeSst0+fFtOa8ux9+FHgsyb9B7KFi7HrOq1+0saRiDV6r2RTTnWS/uouB8cnlgGT6Wd9nPWFaqlJtRWnu5NVK23L9h+TU03mOeV+vzu9ORsakaX57bX32vIKN4+8tNKujKz1BGUPb5k5268wp6+vTpzgyvdrvX4lar31r0jEUeb++r1XpVPdmyh1a14mQOAQhA4BgCxof6Y4QZqRSe3Q7Qpl6xuHfvnjfjJCeWlbsD4LdWBK54PY1coTfznoUDMAlaWIXTu5EQcrSq1uNO7nFGjRMWlrifShWWpxLNuYv39aO1IEGYgMYP+/TWy5cvw7ntuWpZM666s8ge4U+/Fz0WVMFZm88VrMJIWVkWCY6vb9W+iOY8K1QbRM/HJx4YA9EakTYMquX+DcsP6+4iVy/Y53enWeOn69Ul6qXbA2rnbadkDHDZLxhdlpGh9pixtGsZzDGrJu40a9VQMCOfvpK9efPG4u1YNH5kxS3y6HUCvTV+pFReWS17aJ6o/IQABCAAAQhMBCwj7PGsqs7XHV8dPVJpFc9zwLRA8+LFi+OFocRzCeCK1+N/kd6MoIU9JjSAkRBytMcA/nFvnqthXGH6R0n//aHJMuP+ByeaqSXaiZCjpXKHPCN/xWIPGpOODORcRW1sWav3Dn8SPRZRsdYe2JO2CMlSmZw4UJaqQkY+NOcJmjerskVyT4z4Vp4Z543SZuRc6pb2+zcsv5Su+83nmn1+d/oyhvUY57P2VF+dhvt0ergYQQAAIABJREFUIPs58nNOdFlG3RkNxvLOrrHErWReTIlRsK3cLnje2Kgtr7cdSc8ozwEWuFXr9j20Lck5DwEIQAACVybAs1tt7etxQ26M+7yjEt+9e2d8CaS2eOR/MAFc8XrAr9CbEbSw034GMBJCjnbawN7b9difl4X3XdVAJsa5j0AO2Zcss7HtL55lV58bPQIKmQ/sdaTVXIXPP3v2zLur7M9G1ozLVurg3NDjfuCW8Lv9pZCDnUCbGvEe+O3VsaekOdtZ1U45zPDUZmvy1Ifle0Cu9rNNKz2gz+9L0cZvUemh+I8//qhaNW/W9fgIErosi34fPnxoGUn1vlNtg/FiSo43GAuuZtPoox7eFz22RM2eSdvKcOd57UlmyUHTX6qjJWXxNG2OfcWrSYYQgAAEIDAYgTbHr2Ge3bSPkbcJojzqjx8/nv5C+GBm3Et1cMWrauoKvRlBCztNaAAjIeRopw38fXueq5E9UeLt7v63HIuj7CIWOeWciJYubrVn/XLk5p46BBQ4L7dVE68yjGlSWP8qeFNT+Zp9I3y+DvXyuaLHnUxPjATdKfmot19ZIzTnRqw6e9vLRuSfxeilNWH5s8oueNCLlV5QNW6V9e6KcbbF/YiVm0ORY2/WVU8uCm0pknNSJnRZFlzG4B4vhsySsz2N4sPcV6r0vg07m9rpKaVxklotsUGw0/xGtL5Vu6xA6Yx9AThcggAEIACBZgkwftVTjRZinj9/7uav9Rot3BgDqd0bOR6DAK54VT1eoTcjaGGnCQ1gJP/aiYDbZwJ5H1aLRuTM+bsHmsmyRzid6yWogu6km1uL+ZjQ6RnFFQ5kkN5u81eo9Xh1RI97dGpcQttTBPcmEWhw0SJJ/p2Jac4WgHa/y5LbMk2eG7nM5/QzHfVvWP7p1nKWABfv88/CnlGuZsC9l25XM9H6fb19UtvZsYYua1X77kkZjKcv9+p8LIPR+9zzz7IHXjyTt4pTtqwhczNOUudNo9UmJqksWzRpLaeeBQbq2JGHFqgFlyAAAQhA4GoEeHarpHHtY6TtP93M5SroDMBdJlc7xhWvqvHhGxdBC/vtZwAjYZej/WbwfznkrUXlzZV4DkGgDsYXrQI57LxkESAak7RTBm6HAAQg0BSBvJ6/qSqMJAzqGEmbGXWxOCoZ2V72FhrUZVXfS8Ux0V40JTmNn8rSs6TmtirVy5t1Ne6jU0kYsg0T0PScds8Np9FVzdto16hosowE2rzZfTNYvY0CxTLyuewt3qZiAQ5t7g1pHF+qdlkBaEbxAjlwCQIQgAAEIHAwAQavGsDlsmpDWW95UfFGeqQaYLW7BrGL5IkrXlXRV+jNvF4lwPP0qXiLAMcHLYxhJIQcBSw/7VKeCeaZkb315uWfVvNgaosAedFawWK5CIFdBPjY3y58zdzcrB71aNcMJAT5xuJlgul0AvWas3HVqpFdiCxu1bnKon8ry7+e5ZeVs6Pc6PM7UpZENYb4eFvLlKqjAlPcB1WFs9DFhdme3mU9ffo0LOF0tZLBeB/MMgpjEfgiaTqa5lrViNGl1L3a53s1h6on6b6q4iVzCEAAAhCoQYBnt+JUFVekaSVvHVNn7G5YcZHIsBECdhtoc2aycVf8Cr1ZRyZksWF3LuiYRjqGkRByVMxaMtaiZEN5scP2GQp7V1sMxD8zsgjgeTn/zIBfEIAABIYiwJ72ranTMk61JjPyFCRgbJK1nzSM+RulLcgnKavGxUuqC4lHJUCf35dmjSFH2lqmRrCLF5hiFKYvwoNJqy9EWGYP9fUrvcVbvO5eyNHjx4+LFzF2hvZJ6jZnY+1S2WtaSuN4aKVIkg8EIAABCBxJgGe3srTfv39/79695eyTHnPy1ijLikdu5xKwO6h2p/fIGtmlste0oPxX6M0IWthpMGMYCSFHO83g79uXo/Xf1zaONMZvXAmd1uyYvSzLjFuosN3XLH19RrTWbrnIAAIQgMA5BMbwHs5hR6kQqEDA6IzV9lWM4den+3VhDdC/hflwFQIQSCWgbTksn8pStl60R2pBy/TexvJ6qtWH3pbJONMaAWNk2M3NTVnJtYTjDuVGMcrK0HtuCgUzVqFNf8Mu1fHrHHbZjCogGQQgAAEIQAACfRF49erVgwcPVmXWixY13t9YLYuTzRLAFW9WNV0IRtBCF2o6QEhCjopBdieYjJnmvWmUVJAl4scobV4ypjbyuHEXBCAwKoHTu+VRwWbXq1mN1I5xySY22I3GxWx7tHceH6O6Hz16lJf/MXc125qOqT6ldEGgWSs1dgJdQC4rpDF0o3jIkReSYhSjbN3JLYOAUVO1DYavqqXqTgtd9pmuNntye1y4vMoa+2wFmLdJLCAwlyAAAQhAAAIi0Oz41d2z27Nnz548ebJlVPJMjC70Vg6c750ArnhtDQ7fm9kf5YT6dBptBi2cjmWrFSQNef/ayoXzSQTyAoGNq1yeJEmtt83G49Wo9jKeVxw/hyGgeTo1B/3JhNTxuf/q5FRNrKt9dV9Nj110y+2bDRK2SaDH5vzjjz/Kp7cMFqqd9tuoRN4igIqWtJUEKJLtZfu3Hi2/iMbJBAIHENDeQpZeWs6/tpnRd7VKifTbb7+5WT1//tz92fXx2F2Wvgrx888/61t7UR3pVe9S3z7TdJC7b41eLavnMETr1WkC+z78qmCb/kbSHLG6rCONpE1indoqYkMAAhCAAAT6IqDnqahvrARv3rxhV9e+NFtQWlzxgjCvmdW8GmupfhfPJsaJekt9L5WGkKMy6k5qUXOReVOi9j3uVJDmRtufHk2ampnpcXA1AprJlfejyVw1AbW4vEZ3NWgN1hc90uM1aJaIlEdgmOasrYMsux1o9Km0OKTVX4sKtIZqSXZimov0b8NY/ommQtEQSCKgl269PYdWb1dPnvd8vcxNE+7uBJPeFFIgyzJZF2cu2GVpAiS6rCLdyahKhRzpaxSuMbQ/A+NK28hx0tP9AP5GUn3362gAYvshkAMEIAABCEDgagT0IKAHGeNiop65un7quZpyy9Y3yTUdwLFMqm9Z1KPmZuxnpur/J2Sh+Xe6BrDzU4yNkKMy2DM6qbyvqkncjLLKVLJaLl1ENVarPRlHCOh9ZU0ZK9JoPMuP1Hysy+hx1ic93oyCg04JjNecNbFiCTlS2GulV77crRECVtH+89jY/dt4lh8wNi5BoCkCxpAjPTJoVr1IbJAXQdLjR7Ku3GVpR0B94ir68KgEnz59KrJ9oOtFaGqykrfQVKssLkxUX8VLPDfDpEn5/aKO7aHt50MOEIAABCAAgfEI6N22Bw8e2F0svXGh9/H0EDEeCmoUJWC3k2hWXSQ42BXvgslOIcczIR6g8kyCkKM8bv5dSVvPTTffu3fPz8X2O+nLebYsT05l/+b9yYJS/IEE9G6xPmdgeT/VKNQcl+q+smy8l2TZBNBjNjpuhEBrBAZuzlpuVCB49IFTQ9KLFy9q6CVatAqVs1RkWbSG/GPnObDlj604ajcSAe0wpzduLdGZivx49uzZzrprdt7tlvUQUWrzpJ2CWW6ny5ooKUrsyZMnUWKKLROxaLJwAuXgPmAqQi6cnqurBAaYpE6alR6gvqt65CQEIAABCEAAAi0QUOSQ4odcH9UilR64NOu1/3nKUhZpmiIwgGuKK36uRRG0cC7/dkon5KiMLjI65WO+jqEZ0qTetgwOcy4ST9PH+DFmYOMn1BS/trh33xO111nLsVoz1r/TnyxfB96LzjI2y3cZ7IWScpUAelzFMp2co98CabgEgXYIXKQ5a9FRr3+FscvZK7V/hleQZR3d23LDy6GRnyP1bxex/EYsBzEgECWgCBJLV1kk5Mh7Eml/hznRo8vyTEhfTLOEHBXZGcszGEKOPF0Yf6YuiRmzbTbZwZPyI3lozeoUwSAAAQhAAAKNEFBAvOKNPGEsL9rpFj37aLWOF948esP/xBUfXsVNVVDPJgQtNKWRgsIQclQGpvsepCVHNarsdyWTBgDtE5NdkKUipIFAKQKKvlcwkGUtwS1RTrCi97RnGK6wi+XEY/R4InyKhkBZApdqznKWLFtoyK3SKmZZzlonjkaua26Ir7SUxR7I7VKWH+DAJQg0RUC9tJ6gow/C6k7VhHc+//YVQUKXtWWoxq+m7gxT0yDuPsDKl9CmXFsicT5A4OAQnIAkx1yK9mbHiEEpEIAABCAAAQgMRmD1deuXL19qLkurJ5ZFTIUrycUdDAvVCRPAFQ/z4WqUQNLTDUELUZ79JiDkqIDu9Mp7dK3IK0ZTUd4Z+8+rDQB2MqTslMCnT58UQe/O1YYrovUGzSDL/SXMKAzq4Kvo8WDgFAeBegSu2Zy1jVD0o7damCwecmTZP8Nb/66n+ovnfE3Lv7jSqX5HBNRbGjvMPSFH3key9Nju7ZnaDjG6rLAujgk58gZobccVloqrWwSSJqm3MuE8BCAAAQhAAAIQuDIBvaumXTw9Au/evZuej7TM//3333tXlz+10KmJr1evXi0vcWZUArjio2r2sHoRtHAY6sYL+p/G5etCvI8fP6bKuWe37Zb3HEvlQPqLE1DIvFxhLfEa4420oZG8ZAX56bvCxBu1YzzosR1dIAkEdhK4cnPWsBL9eJleCNN+Ejshu7drRFvOB7kJdKz1S4Y8j0nxn1e2/OIwyRAClQgYn6CnT2Vly+ANBG1GkNBlWfSroVN7BEZTTjtjRZNtJXBDjvZsZb2V/3XOX22S+mr1vY4lU1MIQAACEIDAKQQUMiLv15tfkneqhcv5fQxtxqmoI4t4cnHLzn1ZCiXNiQSu5pperb4HmBZBCwdA7qIIQo4KqMmyIaFXzDzSe+ctP+UrWJKRBgKNE1DYkCLrPVd4S2YFG/3+++967XhP29nKnPN7CKDHPfS4FwJNEaA5awPq6PLkkydPCmrNW9te5ix5pJflec4UJIDlF4RJVhCoR0C7DemJwJK/GwViST+nUSiP+2jfZgQJXdasr+iBZVssZaKve0ezWk3g7YllLG41K04ySY0NQAACEIAABCAAgWwCckTdBxnlo9kkxdZ7L7Dp3W/jI5W+L6F35LLl4ca+COCK96WvBqUlaKFBpZwiEiFHBbAbN2iZSzK+oDmn33PAnnh76HFvJQKazZe/a5yT1ecMpmAjReJXkods8wigxzxu3AWBBgnQnGelyKm7c+fO/HN5oCkbLTEuz2ec0Utj4WVOPbClOpkZYlz5Fiz/ytqn7j0SMD5HZ4cceTcan1YOI0mXlYpaayqWqU8NtXkLKl7csNE+U2tB+iEJsK4zpFqpFAQgAAEIQKARAlpP0VeYV78QrRmt8KzXVAWtKirqqJHqIAYEyhLAFS/LMzU3ghZSiXWUnpCjAspKXQ3aORVFh1hAZ2RxHgF9CVibG3lx96viaIJYu31qRZZgo1U+555Ej+fyp3QIFCRAc3ZhakZGX/AMr1DKkctbm3QL0srxgwcP3DPe8RRvtDpD5KXkZx4BLD+PG3dB4EQC2u7UMj+e/aksL+Ro52N7WVB0WXk8jUr0gocsZWkVx32k1fviDNkWbltpwq7X1l1NnU/6QMMA9W0KPsJAAAIQgAAEIDATkAMc/iya8fNqWvTUM8icLQcDExjANcUVP9c+CVo4l387pRNytFcX4fF7mbu2NPT2M1ymCZ9JGgCSutpwuVyFwH4C+maN8ZM00+afejN1f6HkUJwAeiyOlAwhcBYBmvOSvOJc9bX7wKq23sbQG2N7oo60Tqno22XR7hlN7uz0GN3cOPYIYPkeEH5CoBcCxggSL3jIUjvvI1lNRZDQZVk0uJqmnsF4NtbanlirNFo+mTRJzXuxLasS2SAAAQhAAAIQOJHAy5cvo3FCmmsyBtxrHUfvy51YHYo+hgCu+DGcBy6FoIWBlZtUNUKOknCtJH779u3K2e1T+6ei7t27t529f4W5GJ8Iv88j8Pjx4/AXZGbRNDW8tfnnnIaDswigx7PIUy4EihOgOW8hje6up40N5I/lRR1pVTvsy+k5TV8UJd5oSzv7z2P5+xmSAwTOImCMINFDemoX7UWQGAs6gANd1h7IGtAVJRzNQdMmqV9NdQ1GYcqM2lHI4QRJk9ThrM66mjT5FghtP0t+yoUABCAAAQhAoHcC2rRbzw6WWuiVBr3vbUkZ3p/bkgNp2ieAK96+jhqXMDzR7Qmf9Nzk3cvPxgkQcrRXQcZ9CKdi1Hfv37UlaW5Cu8rvrSH3Q6AEAVm+Oy0byFLz+9Fg/MDtXKpKAD1WxUvmEDiSAM05QFtzNFEPSgnkkiWtUGr9Wzk/evQoUPS0yV805imQA5fCBLD8MB+uQqBxAvp2lfYfsghpfPSYstLLu+7X0tW96yNullJqp6HL2k/YGD1mfNV7ksd7XH369Ol+OS+eQ9IkdZubeSdJlTStd3HboPoQgAAEIAABCEQJaNlR23UnPcLo8ccSaKK5L8UnRQUgQdcEcMW7Vl8Lwic93USn3FuoETLkESDkKI/b/92lr6olReTt3+JIBSe13qRZj10sLnnzt86fMYS8fU5Onb4tVSk5psb9wIg3atlC0GPL2kE2CCQRoDkHcMm7cxeqNTBtzcLICVT8kDY2iAYeKdhIzOXCuTkvZdB6J5v8LbEUPIPlF4RJVhA4i4DxmTrc33rCe4mNQSpeJsV/0mUVQaqwra1x3M1f+xfaPxvh7d1b6qnZlafH4z0zCUnTXG1OUifNDSat6/RoDMh8GIE97e4wISkIAhCAAASqEpCvK+8oddNNvcvhPQRtCSnXVxNlW1evdn7IkRdX/GpmXLy+SSZE0EJx/u1kSMjRLl0YR+WpDI39mjTcVd5/b07yHpJmPfbLRg4QWBLQQqw3J7tMM53RpvfeC6NbKTl/PAH0eDxzSoRAJQI05zBYfat+TqC9NDQwae4msKmGFikVeKRJB71P9uLFC+HVXIwih/Sv7pXvJ89Nn0XXUBjwyrS5kd5IK+IozsJz4BHA8j0g/IRApwTUqVrms9R122fGvef6FkKO6LIK2qdRocaHVg3xbsiLMfOC1RkyK+OnPaa6BxyqE+EkTZ1bOrET60LREIAABCAAAQh0REAzToofyhBYoflGV1azXqnfrc6Qh1vOIoArfhb5YcolaGEYVe6sCCFH+QA1yho3bpnKSNqpOyyWfQxw58LCeXIVAjUI6FXR8Bdk5kIVk5f0mcL5Rg4OIIAeD4BMERA4hgDNOcxZS7yz76SBaVqE1tyNziskSKGxgdu1K7X23tCop0/d6+V1/avoJa1fKiYpcJfWnDT8af0y6fEskCGXVglg+atYOAmBTgkYZ8a9QKKtyqqHdyMYFGOaN2W/lX/GebqsDGiBW8rujOVN7BitMSAel0Qg6ZOyScE9h+F1u5FooXh9UUQkgAAEIAABCEDgAAJ6U84SCS0/B6f3AHWcVQSu+FnkRyqXoIWRtJldF0KOstF94800hTPSyF1wt+3wipcrSZtzMa6EHI9NwBhvJAhacD19cn9sXeypHXrcQ497IdAUAZpzWB3uqqSO3YFJi0PaMEOBR4Edj8KZe1flzr17907rynqxzLvEz+IEsPziSMkQAicSMM536wUhy8u4XmSSMfOq1afLKotXo7lx7I7uueu9eKZ5VWJHSinLPkmdFNxTSrxoPvbJN3tNo4WSAAIQgAAEIBAmYB+ewvlwdWACxpfA9WwVdZUHpjR81ewOKq748MaQV0GCFvK4DXYXIUf5CvWmJsMZvXz5Mpwg6aq99WoAsEyzJpVOYggYCeiN4fDWDnM+mgLW92jmnxw0RQA9NqUOhIHAHgI05zA98Zm3OFLK1eVJrSwqmabt5NrZ/TG3XD3G617loAAmxj6XTL1jLL8eW3KGwCkE7BEk0Wd2xX1qj7q5FnpT6PSemS5rVkfBA2MkWdRgvARupHJBaa+ZlT3Srs3VU9eHDGswz4EM58lVCEAAAhCAwCqBNoMDVkXl5FkENM1l3FtBO3nr6eksOSm3KgFc8ap4r5C5/RmHoIWB7YGQo0zlvnjxwu6xqbGVnbjU1zrsctsnPux5khICFgL2GVijX2splDTFCaDH4kjJEAJnEaA5h8m7r3YpMCiwsbBWu7V7pWKG/vrrL+17pBufPn0qf09r1foc21yKjnVG57XSqZFOKZVe31DTve7+SXN6DioRwPIrgSVbCJxIwNiuvQCRpcBeAmNgyjKfgmeMVVOJPEPZsWtCRiNyNL1emNEwHUjmGoxGefYpDLBKvWSfpDa+15QqwM709pk3e013isTtEIAABCAAgTbjdNFLawSePXtm9E/sgSmt1RF5wgSMBqBMcMXDJC97laCFy6rerfi/3B8cGwlo36Ck2b2yWxxJSC1TaQxwX8cMSK71Lfb6DvDhUiUC2mnTOOmmbSQCy7qVxCuSrRabZx9LM84FP55YRLwimaDHIhjJBAItEKA5R7WgbaLnNPYnJXlZ+mPRcUbX2gGW35pGkAcCRQio41UESfRxQwnCW8q5ESQS7PSQI7qsIuaxmomUawnn0lSPNppazUG25Jrc6dayKmS/J9Wo7cJrUq6p6G3JY38psewbiXZopIQABCAAgQsSsA9PF4RDlV0CepVOj1dRg9FSiOKTtB2Dey/HAxDAFR9AiedWgaCFc/k3UjohRzmK0CRUdPSd81XiGuEUmt4yhhzNIRGzSBxA4AAC3vR9oETLzG/g9hMvaXHareaQIUduBcOo0WOYD1chcDoBmnNYBVpHdBPYv2Lu3sVxgwSw/AaVgkgQKEJA28tpb/9oVuoEthb4FVniPtfrRYjTgxjosqIKzU5gDDnSI95WOMvNzY1bOiFHLo0ix0JqbAJ6s26rXReRJDUTNxYtfO/qd3vDt3AVAhCAAAQgkE2AXY6y0V3tRj0HKerowYMH0YrLJdZeR0kRKtE8SdACAVzxFrTQtQwyIYIWutbgfuH5sFoyQ32v1JtpCmSh9SqF/QYSZF+yv0xvbOTZknAjBJYE1EyMsW7aHAgPdQmwkTPosRFFIAYE9hOgOUcZulscKfHt27ejt5CgfQJYfvs6QkIIZBMwhvtPESSrpXjBDadHkNBlraqp1EmtoxijPTzDmARQHJI7taJtp2u8Wlaqsp3mY2+D9hCfY1C4thEu0V7HcD5chQAEIAABCFgItDZiWmQmzVkEFM9tdFTsH+E6qy6Um0HAqH3l3FrHgiueoe4atxC0UINqX3kScpSsr6TvlSo0OLkA8w3G+TINAJodM+d6UEKJJCdGk3T2buggySimBAFv4TaQ5cEeqvsec0AqLk0E0COWAIFhCNCco6rU6/JuGt4FdGn0e4zl96s7JIeAhYBxVnQ1gkTxPe7UpL4jcPqmKXRZFqXvSWPclnXVYLR9tVu00fbcWziOEtDLSGqJ0WRK4DZeS/raaTw3cqs4vXB1ej+zJRvnIQABCEBgJ4E2X1syvhK8s+7cPgwBfeXZ4oxphYVFvWGUPlcEV3xGwUE2AYIWstGNcSMhR2l61GdK7Y7ay5cvq773ZpwvUw2rRj6lEfz/1BJek0QKh9K8aqWNoP6/KP4/gYB9BjAphm9/TVhCTmKIHpNwkRgCLROgOUe14zl4hKhGiXWRAMvvQk0ICYFsAsawDy9YZCrOCysxZpUtquVGuiwLpT1pjNPomqbwPreqQl2DUeAIqyx7FBG419gS7Y0lUFbBS0Z5jLUrKBhZQQACEIDAYQTkHhxWlrEgvfLd2mYkRslJdiKBd+/eWUrXop6+Um1JSZqOCBidVaPre1jFjfIYa3eY2EMWRNDCkGq1V4qQIzurb/QepL3BqP8y7vSeIME/k2q+zLhDjP11yX+WUPGXO2HXqe/r7R3V4HNFhv5KVcr4kp8kNNpwRl1Wb+nU2FbrcsBJ9HgAZIqAwDEEaM6pnO3EUnMm/ZEE7HrEITlSL5QFgVIE9ESsT5lHc1MUaTiCRDm0MP9IlxVV5f4ET58+tWRyc3PjJtOCihuLbJ8XcjMZ+7jUTIJeSLNMrUgdmqBrBOmnT59c8whIheUE4HApg0CpdpdRNLdAAAJLAg3ucmT3LZfV4cxlCWgPBe2kYKm+3iT3RiLLXV2n8epr8Vr7qi+ueF/6alBaghYaVMqRIhFylED7wYMHxtSa99QmhMbEe5IZ58sU5ukNh3sK3X+vFwF97969/XlOOViG+Ur73NR7ruiuUpr7M864SWu3bt0qpX1LPoQcWShNadCjnRUpIdA4AZpzVEFLN8n4ikw0ZxKcSADLPxE+RUPgMALGUKFwBIl2/z74qWTJhy5ryaTGGeOLYd4UivvGlKQyWl0N+ZPy7G4mYaqdMS6nnTfrjNuKa/ru9H4myX5InEeg03aXV1nuggAEXAKW5u+mP+DY28v5gBIpYgwCcpiNX0c6+N2tVbyWptfdguBqTY85iSt+DOeBSyFoYWDlRqtGyFEU0f8l0L7ZxmAFDXKHLVPpM/CW1zpVB+MkiBXHvnTezvYFXZN6cT/LGnueisW5WWZiOdNdpezxRvWgrYLVirJdttUcLnXSzgo9XsowqGyPBGjOGVoTNL2znnEjt7RDAMtvRxdIAoF6BIpEkBjnVevVQjnTZVXF62ZuDBiaZy0UDebO8LQQoOZWJ3Dc3UzCVBejgtqZ4zIGP7XQzwSshUulCHTa7kpVn3wgcGUCRzZ/I2fXgTHeQjIITAQUcG+Z8FdY24sXL86FdmTTO2xB8ESkuOInwh+jaIIWxtBjXi0IOTJx0zymcRJB2WnLyiNfXTLOs3ivdZqqXSeRJuzcEPs7d+5os7VSRVk8IftkblgqL596zk13lfJ8rwBGaT9wtfglHrSSkKLHJFwkhkDLBGjOUe2sem7zWmP0dhK0SQDLb1MvSAWB4gSMs6LzRjVeBEnZB9Ls2tFlZaNLvdH42uVsMPPBVJDR3lKlqpG+u5mECYK8MosPpmklteUa3JLyVIS65e1E1WjV20wqi8RdEOi03XVhcXeqAAAgAElEQVTBFiEh0DgBS/M/sgp685aZ8COBD1aW0R9TrRVUfe4Le5am5y3kZSvLy6fegmC2hPtvNKoeV3w/6oFzIGhhYOWGq0bIUZjPf67qA5beHFPgnnfv3ulzp4EExS+pOMuclyZB3r9/X7z0jAy9V7sswttLsYSw2Cdzw+V680qWosMZbl215NxUpTzfa6tex5/nQSuJOXpMwkViCLRMgOZs0c5ytFW4+bnzJhaxSRMggOUH4HAJAiMRMEaQzEEM3tN92QfSbLB0WdnoUm/UFIplr2hpZPoivGsw8hb01mZqiWelX/o2S0mamkmYxdMsnEV4VzXzvQcfzB1LoFzVRTUKJODSSAQspttmuxtJC9QFAqcQsDT/I/29FkbJUxRBoaUIaBcG48dJHj16VKrQjHwsTY+RNwksrngSLhIvCRC0sGRykTOEHEUUre7Vvj+Q4o1OmX7SHIclmPfJkyeR2ta/rLfQvP2iys7w3rt3L1oJd4+laOJAAm1n5V4tuFeTm62Ou6uUxRqnOh75oKUSjdG1Hv/L/kSPl1U9FR+PAM3ZotNVSufOm1jEJk2AwKpOV9PjkKxi4SQEeiFgjyCZXsLxFmDKPpBmQ6PLykaXcaP3HtRWDjKVV69euWOEMb5tK8ODz3c3k+DysTy8a7JOWzi4dx18rNK9Ca5VAV6+fLl6npNDEui63Q2pESoFgcMIWJr/YcKoIM/jPbJoyhqGgNGH0Zv5xq9d1yBjaXrdLQjWAJWUJ654Ei4SLwkQtLBkcoUzhByFtPzw4cP2441UAW12ZxkDNPZPb+mF6lz5mje1pwm7sptLW4KaVcUi01Kup2IsN4+uMfN2KmXfUtLbKSqPj/EuLTC4k8XGu8LJ3AB5+yJBOM92rqLHdnSBJBDYSYDmbAG4OtpqnDolmtwiMGmiBLD8KCISQGAYAt5j5la99HSvJ2L3oeDnn38u+0C6VXT0PF1WFFHBBJrqsTy+aZdcb0aor1jkVd9mibGdmQRXNr3TZQkHPHc91dLzqBY4k65mhz/uut0Nrx0qCIGqBCxvI7szyVWFMX73s6oMZD4AAb3aYdnQUTWVS3bWyiMjbw1LwxWvQfVSeRK0cCl1z5Ul5GhG8Y8DzbmoV7W8rjTddtb+RrPQmsKwvG9nmbKZ8yx+oJgPF6nm+F68eFG2FONmj94GRXkyuJlYNmbPK0V3dVcpo5+XDSTvxhpzke5yhX2RIE/+4+9Cj8czp0QIVCJAc7aA3VpE1HKjvKwiq3EWMUhTkACWXxAmWUGgcQL2CBJv0twSMXBM3emyjuE8l2KcG3FfktEtjQSozbUIH3Q3k+BVR1tMRWda1ITPctK0h3d0kkHtWrXw6sXPsQn03u7G1g61g0BtAtFhy/UrqgrjebxVyyLzsQkYv7ElCHKV5R0dT4ORtxJzXPFKYK+TLUEL19H1XFNCjmYUfx8oIFfzAu4eNn9fWxwpbkahJy28tKTwnahfqwgJzcYuKnHECU0DeYt5NXxfzQBa5mq1fLizzvKf3HATy/6N2SV2VymjwBOQY+Lf3S/6Gd1Qi77cd1Msr8la8mwnDXpsRxdIkk3A7aizMxngRpqzRYmB0UFugwb6YwYsi6ikMRLA8o2ghklGnz+MKvMqYowgcR/z9eRoeR89T57Uu+iyUontTG80GLeUjFvc248/NhpVy9Mj2s87+qDtTTQdxvnJkyfRsvR2YjQNCQYjMEC7G0wjVAcCRxKILhAc88CiLY7mt741jAbmOmY4xwg2F6eD40t0S+c4iYDl+yqTTk/xyhh5k7SZlBhX3IKL3ixAiaCFCc51jISQI7856LOjGhqNFqAQHwWntzNNqami6HSMPM5T1sw0PedSFbpKX3jV3vi+Uhe/98+pzY77lLel0IUUCScs+TdVKcvDzFR/o8+aAGstqTsbaPkIsfGlE9ekLbFua6I1fQ49pqrHNYnUe0l/FoHjteZGKx5Wa5pzFLUmKQKUNC7IP9Se0nrBS7s2KpJVsdT6i2Y7TILjW0oRdAGdevnjkHhARv15vCWf0ueXUt/xuPZInhEOYtkneI9IqffSZaUS25NeY7oduArSDEY7Mz/2inc3k+BVTWqKDtCaCTl+JyGVGJ2BkeSS36tR8Z99ddTFq99mhr23u2yqzVojgmXrtKMbG3G5La7FAdvAuGEfeuU7ulokRTcC0DO54xtvpxxqiy0f2GLbUp/e7qi05OfZhveTkdcDUuonrngpklfuzfTQFB2Ghg9asBjSGEZSMuQoaWw7Hl9UqQrE0WpTdGPkOR+NZIoZ1y3zmdMPJIy2XIo2YPmdkvxIaRXM6MboSMLo7Ey2eK5XvZWJ+27rVprweXfaS7EmtSeSuquUfcbfNYww8+yratqzvUkwKSsaHuR+NW+rXK00u5FJ0RdZtvJp+Tx6TNWOZRxscPhLrSbpeyRAc7ZoLUpJ3f7Nzc2DBw++//57fU9Tf9+a/+SkuX8ajDRro20ytf2kZmTkKWntSgOWPLQ2I5k67d+iOp0NA4dkRsHBRQiM55CoXzVOhc8qtjxkzYkPOKDLOgCyW0RSzJldO24Rpx9bjLzx6RE5S+70yypSvWJ05ByXynJfaloVSUu8x2wx3qmHtgptmJMDtLulLpp1GyyCWZrJsso7zzQr2M56nXK7RYMW4AcIb+n55znqSvJobmGer9YEuDH+Y76lklRku4eApQnsyd9yr91t1uqqjNCSZ8E0jLwFYXpZ4Yp7QPiZSkCT4QQtpELrOP1f5f5SKZQreW9O2us4+kkyr3aaPthbarX7LdESCvr5/fffq4nwj4yX00MC/o8UpX9YtKmtbrKLFTrXHuRyZWdlv7G7SlkEnjBWBSin3A3C008xj3rJWq6IqsbbI13tLnpLjwnQY5LWXGNzewn3WMsVSXmSOJuA11e7WnCPNQWTXUTejZa91iRhcU+D5mzRVzQm1TWeesfqTKQvjVYaa6aRyyJ81TT99m9YflXDaCdz+vxUXVh6sD1PTKnyFEm/fPAMVFNvEBUptGwmdFlleUZzs4xusiIli2bVbAKLUe1p7F73W+npXo5xoDlPOpIkB2jBm2FYlaoShNXaWWyYJ9BVdFVPjtHuXESrpu6d3NOTuGUlHXsyrP48sknOwq9K4p08RbBZwo4OLA2qHb8uuttKVVG9QXlagomKJMs8eGbMk9NrGvPPg6VSozhrvi7cHi3zVOEcilyd9WI5OH5EsHQUe6TyjPaADrwpzrjiW43IM4wtrdGbXTlo4VJG8s1WU0k9nzS7NzW8FlZQZOipr0Jq9JKJpPI5OL0XDLHa02li4oCKLA3jgPF4WeiSwJ5e3vPUD8Ao++muUpZRZNZLvd7AdTdnt9IiW7TNeu+5RtN3msDCCj1OypUZzygCB3s6n06t6CyxLd3mpKl6XdBq3b3eY8taiq8N0JxX1eGdtJvNluJqnFe/IffpGH/DAzL97Lp/w/JXdTreSXvjvUifH1ax+hNLZ1V8JApLVeSqZfV9qrs6hyIlls2ELqssz2hu0dnzyVoOmMSIipqdwNI97nlCOWx6JKos1aJ2D6/8VUq4/zzSWrr20LJNuosbh2l3E+1m3QajYJa3CsvaVbOCla3mYbmFe93pajvBwRbt1xut3GnwObbJG6m3eEryw3Rq6SQnOeuxWq3sWfN1q8JMJ41j/QGPNq51bVmRe35eiAnUruAli1F14fFOTCw9iWgf+cCOK75qrhbDozeb0F02aOFSRlIs5Cj61O2ON9PxFGe92lBrn1SXrS4yQ2bdVVu2UvnLz4jOtypBVXdkOQ4d9phn8YHU1DNoe+P97L5nZJV6S3eVMrrp6hAqGYYbUOgVEW0dUbfYzeFI9y7VbPanR49GhrKZ5Ui3eubE4c9YlzGSGWdVpKNoey8LxO09Vi1kPll8boXmbFGlO3bMumjkQL6rnKvihhHF0nv/huVHVTxAAvr8JCVqRdzSrWnASsq2hcTGqu2Zbq5dTbqs2oTd/I2rOEcuwrnilTrubiZhq+JRh0S9Vj1lKefoLOLBc4ZRIHNXzxPollHVOz9MuxMi49h6vNuwnHaebd47OPgBqlnB6hl8vZztC3V58/w1JI8+mFQaLNypDNfXjcoztRclq0FjNU+jSBLsOvN1q6B00jjW6wliK4dS5+2TmXMPfIBUbu0YeV0aNY6j1ng1V1yQ6c2SLO2aQQuXMpICIUd66rb05vNIMx/oriRz3J9YoqpbzJa23szF/qqt5iCBLa5AJY982ZCO1Lg6r9nStg5c53sV4OpJz36OtIoeK+Xh2tKFzpf1QTWb4BathuDNL1g8JO8W1x686YOqoXtuuWcduzADSryyHo397URPBjm8zZxlq3O5lsD52ZirPhHNIk0H9nVEiaeR1Lt9/0+ac5ShOn+L+zTbzykHmvcPDFLROiYlGKN/w/KTlN5dYvr8JJWpUds7LvU2SZmfnlh9o6V2ehY4XdSAAHRZATjFLy0nLjwT8t5dKS7AARn2OJOwhcXS4dcIr1GeUf/w4I5lDA9tS9EDnB+m3TXrNiQJVuPJestKmxVsS+CWz8uvi8Z6uqN2jf4/g0/UHdWAUvxx3vNn3FlH75JLzDs+xvO3DOWzYJear1saW9JY7yp9mdXOM9GVlFll3oGea6oK5taLkdelUenY0n5rdMXKszVXXIQtNOYWcfHebDZIY7c2TNDC1YwkP+RIPbhGGjd6em489gN5jZVMZ7JgeW/SqLylPXJKSGUyN4m+DkTAUne5ngU9XRnGcgCQe1GwCIsWpPeoKaaGuXh5HvnIOlXZE2C1gk1VSkpfGsOq2Dqp2lk0G02jBusWujWcu2lWRdqaXPb811TgUfkbTIAeA0oRnNVOb9Wo3JMyMI2AB3eMgYoMc0meq6WrdHWhY3UI0mNVdahrsozInmByQsoKRnO2mLr6+egY4WnqlJ+lxs0tJiP1b1j+lpZ7P0+fn6RBNQQvbt7Sd2nw6utx2DLaJnE7PjFd1pHMZd7hhlB1zuqwmlrc49QHWy/Pw6ZH1PNHV6BT6xJWhFfTpcHIb5T3GM6k4NWRPLSCWBrMKmo5sqVUW/XyrNrumnUb8gTTvHRtf6ZZwRpsHVGRdnZ0GimiRVRNoGmc5WDhninYeMXK835Vuls7leUWHT6e5qAqAeTZzdVL+DivCehZr7ju8no2z8xkosd41N4o6Ykx/WTkDdte9Kps7OKuuBDRm0XtJJBgOWytNlUNXkoZyCfpkkbG5VR/1aCFaxrJt9KKp85Xr159+PBhPvnnn39Ox9KuDvTz69ev89VSB1L27du3J5XPBxmZS7xJTgk5S56Rz3SLuk6N0w8fPszOoZEbX7x48fz587Awgq/KPn78OJwsfPXTp08asz9//uwlU+/w5s0b7+QBP+/fv+8a82qJqvWzZ89WL3kn1TSePHkynxQxTSrdvXt3PnPMQXeV+uOPP+7du2fsNyYH9NatW9kwpc2bmxv3dqnpxx9/dM9Mx7LJR48eLc+7ZzTqvH792r19aQaq2h6B3eJaPr6yHtWFTiPLpKBpcNGZaUA02nZAuepMNNxo7Jv89WkoVHqdme8ydlNz+oEPZIpqlbNG5rFeZ6QL/c1n8iBIC/qTFib+szqUm84EFKERUM/Pc6GzGJNgy5FxTmk8kCTqSyfBXKl0u3pODQ3GfJTsys3ZTkkKFdhZj/YbD04pc5XhueNUkgCX6t+w/CTbaCQxfb6GnqQ+323Ucw82OS1yieczefr97wj5nyFSt7ujpArNy7DSXe/fv3/w4EEgcz2xyqUPJGjhEl3WkVrQQ718yNUSZfDSxeql7k52N5MQJqzJKz0UBNJId0qwc0JPfYUm08Kd5/5JjGUt3M5cVycBps78v0886+a6zGfrjOCoS1dPrn+VZurYdTD17dNdgQefrWw5vyTQeLtzLW228xbcBlcwUS3bBDTRNxu/Mp/tX8fRJ+tmBVvaXvtn1MG6g+9sgVMv517Kq4ulo5NPWG9GNzpOFfFI5fdqcnumJ1bLlQ4NhW/fvs3AODUWkVSTmVuKJqa2xlae3VxQE/BAr1KvP5mMfxroJcasOx1LQsv4/uXLFzlRsis9Qu6fz3RtT1JNdjULJkerbDNk5J00Ll3PkGVsrhaKHEe7OInRrytOb5bUm+VZlMyy66AFjGTVSFZ2OZK7k2ciI92lke+YwNukQLw9ieUfTFMJYTUpTd5uCrpL0FYzV3DxHsl33rsllSuqbD5ayrJd1H45JiBSd5XShIX9jQoZYV7rkxF6Ri7PRpYfILlUq2sY87Hy0RPCKvY8UQMitXzpsnqcPPXZHk45EPyWbeNI2RQhfooKVKgsIVBTTeucJZg62IBgq5cu25xXaWydFKXVnv8sRQfKlflt1SJ8/mr9G5YftocGr9LnLxt+uM9fpj/gTINeSrhzCz8gtNMQ6LIO00XAizt3NqM4AYtj09H0iB7Gw41dHaASaKIglaRa33J6Ydmd5mVuESZar6Uwxc802Ldb0DWYpuV2V9xsLBlaTMuST4000T6/RqGWPKOCNWj5UZEsTcMCZ08aPWtE5dyTIDoZLgjZMqw6iqumEhUjiWHgYYRntyXJAK6zxnpLJywXa1mXSmdqPJpZupezPN5KGMPZWpSe0dcN7IrTmy0tKtCbZRjPdEvXQQsYyaqREHL0Dywa6eWZZbt62U3rsBsDU2n/APHNN+pBNMMSRqGrSqOU3r3zT/E8MS5npqpgkVmkrQOJqrqsjr6rM02rHvxc4gEHPVZKJLf4L8/bA49kh1LH0k1XDqsK9bRj8UGX4k1nLhVvNHO7oB6X1rVlEvXOW4x51tHYB2ry9TiHc5YlBNjaR9hwKRlXs53+CzbngAa9S2p04rNnjMhQ5Z5b8jyTa/ZvWL5n7S3/pM9fdgvhPn+Z/oAzDXopgUFZzwgt2/xSNrqsJZPiZ2TDWy2lQfPeWf0eZxLCVZYLtKU+97wqrtakYSWQm64qTWCOy81QK1X1zOOaHlpANb1farbduSZ92LGl4RwmjFdQ9JHKS3/Yz6hgPbaRFp61w4NCEaqWQUrjTtICitZoV4cqDWGrMq8mzrZe5bZaik7y7LakGsB11lhv6YR7DzmSNTLyutZoUfpWu46et/RyEqYvV5zezLWf6TjQm0WNJJwgMHvjiSEZ9j/Qqe9NGnO3hMdIPO3opxREyNF/sMjINFlwkegBDTCq7NIats4Ijp4BNCTIXHSj/tWxt5fM6r1V51+22vnWeePIp4qoaqrgVNOthx9B2CroyPM9VirV/KSRyR3RMKBOXLfrTwd6uFKDlZq2vHNdsutiS9Grhj2fvEiPsYpRWhDhGYXloGs9bpmZpeKl0oj5qi4ueBJ/bmlUe0alqzVnS5PRiKMua8m5/TNJY9+E4rL9G5ZvaQstpKHPX/Y84T5/mf6AMw16KRJpq+JbizEtGPyWDHRZW2QKnl99ugk3t4KlH5xVjzMJYUQaLKSsrVa/PL+c49IZu1Oksmq8ke/W0S7MsnalzjTYt7uIujtus92VspakfCymlZRhwcRSU9i0CpaVlFVUsLDYbV7Nm4xN4hZNrOHjADiaYTD26pqI0MqrJpx1iwaaqbHoX8mpn3Ji5a6sZqWTgYEpaYiMQgt4Rzy7LekFcK2qcplD8TOWTlhGWLzcrQwDpruzeTLyzswtSt9DezxXnN5sNp75INCb7TGe6V6Z6Orz+Fy6d6D+c/lAd3DQAkbiKUU//+NvLK0hSbXLTHs5I6Oc3DhZxhLC8GfUhu2DbqpOBbZBqnJfiqwgqoG0Yx6dVkrmpyeoSo61BpsMVzWp31MRDVr48WZ5HT1WstWkrlW0j1dxmyXizy0tZ7/Tf53mHLbqUqPqUkeHnUldSr94/4blh1tEC1fp85e9R7jPX6Y/4EybXsp/JjvW/low7DwZ6LLyuBnvkg+wtBct+Blv7y5ZKZ+nqekRDRlJz/VLjUfPqGM5Zirg4h5adw3KKHCD7S5q8zUSWNyGGuVa8oxG9lgyqZEmKpjRCJtKdp2Qowl7vYUYjX3hZrXlFefZauBhhGe3JdIArrPG+rC1TOY6RsiR6sLIO9mkRen7B4iRXHF6s6TebL/xTDnIUOuNlcWDFjCSVSMZPORII7f+FN02hbzJA9NKjKaNjulkS7W0qvnIgSgSiDOZlwirpVUVeGfm0n72I41sqc05x34rVdb8pFllmG0h8kGjtrGziGzZGr9xeD2q7S9H0IPPMGzNrQB/bml7gSmMmZvxYPjmHOAQnYZTAvHRYJHdHnWj/mTD+lM+Gr6VoVxTPVApc/ljlhcylgbgnVHOgWp6l+jfJiBXtnzPJFr7qcbiWfhhP9U6AjTsOz8XFzjc5xcvzpKherYAq7MuqTNcCq/H1bPkKVguXVZBmG5W3sOgBmX36pDH/c4kBNShHknOlafNZW+QdEa5Kc8j+zo8tICKe7/UVLtLagilEluaUqmyUvOJRvakZlgqfVSwHttF2Y46D7WeNY5EJ+PXQ0SRp/6pvsYF1OhcRxK9wMMIz25LkgFcZ431lk5YjxvLulQ6kzSFlddgGXktSs9ju7xLZQ3gitObLdt7oDdbmsHOM2VnPCoFLWAkq0byrXS/vMCZqxH4448/1Iw//Pfvzz//TK2+uptHjx7Jzb1161bqvaek//Tpk+r79u3br1+/WgSQC/j8+fNnz55ZEp+VputKvX//fjK/z58/pwKUdmR+evy+e/du6r3L9F++fHn9+rXEkG1M5qH87927J/OWnRcpYlnoMGfQo12V6nVXE8svXz2P7a1i4WQ9ApdqzhpANY5Mff4SqUYBTQs+fvx4eanSGcmjOReNRBoZt6QKFC2Bt3qYwF0FL22V3kX/dinLL6h0soJAmwTu37+vjnSWTd2jOtVenlhnsQMHdFkBOBmXXrx4oaf++UaN/o3PAMyi7jzoeiYhUHc92k+TDPo3Y5pLPYYmAaa/MZ7FuvbQAoru9NKo7a5TdSD2MAR66eimHkDDU8Y0uJSloCXNUWsN1Tg8PXz4UIsgFi1r7Lt9+/b0r0qZf+p4Pj+SL21hQpphCDDyHqxKXPGDgY9XnMb0SwUtjKFBQo7G0GPJWmgwkL+rtS5NyOpPUzNaIpomaORoqiS5mHI09S6C/lUoxo8//liy+GPzmkY+VXMKMZlrKilUWdVO1dQck2arj5VrV2m9V0r+nzSyaoGTXqbnHP0r1UhBxuerXUy5OZ0Aekxnxh0QaJTA2M351atXT5482UKveFYtQG5dPeD89Hyl+UF31Txa7uliRyXsIsHYlt+FChASAjsJqAvVYswUbaAHB71tOfCDA13WTmvR7TIPPYfO+Why4GqLar3PJMy6Wx4EprmU2F1Snaa5mGdYMuRMJQIDt7tKxMgWAoMRkAs3z4HPCzGq4xwsOw9S0wuxGSOUQo7kD08xQ9Ok+pyn+/Nqbs9ghkR17AQYee2sSqXEFS9F8rL5BExII5qwjBS00LWWCTnqWn0IDwEIQAACEIAABCCQSSAcb6R3KTQ3l5l16dv0cKVN+G5ubowZa3/XgVfWjRBIBgEIQAACEDAS0IKfVvLmxNo84M2bN/NPDiAAAQhAAAIQgAAEIAABCEAAAhCAAAS2CPzP1gXOQwACEIAABCAAAQhAYFQC4XgjvWjYTryRVKD4Ie23pB0XtAhq0Yg9OMmSG2kgAAEIQAACYxPQZ9TcCrpfWHPPcwwBCEAAAhCAAAQgAAEIQAACEIAABCDgEWCXIw8IPyEAAQhAAAIQgAAEBifgbWbg1fbdu3ctf1NV+y48evTIk3n586+//lqe5AwEIAABCEAAAh4BfYNPO7HPJ/XJEvkJ808OIAABCEAAAhCAAAQgAAEIQAACEIAABAIE2OUoAIdLEIAABCAAAQhAAAIDEgiE7Gifg5bjjaQMbb+kTZiiWtE2TtE0JIAABCAAAQhAwNvi6JdffoEJBCAAAQhAAAIQgAAEIAABCEAAAhCAgJEAuxwZQZEMAhCAAAQgAAEIQGAEAo8fP379+vVqTe7cufPly5fVS62djO519NNPP71//741sZEHAhCAAAQg0BqBW7du/fnnn7NUbBM4o+AAAhCAAAQgAAEIQAACEIAABCAAAQhECbDLURQRCSAAAQhAAAIQgAAEBiGgj6dsxRuphi9fvuylntrr6OnTpwFpP3z4ELjKJQhAAAIQgAAEREAhvG68EVscYRUQgAAEIAABCEAAAhCAAAQgAAEIQCCJALscJeEiMQQgAAEIQAACEIBAxwQCWxz98MMPnz596qhuCp+6fft2QOB37941/pG4gPBcggAEIAABCBxA4Mcff/z8+fNc0O+//3737t35JwcQgAAEIAABCEAAAhCAAAQgAAEIQAACYQLschTmw1UIQAACEIAABCAAgXEIBLY4evToUV/11IdgwhsduWuofVUNaSEAAQhAAAIHEFCosTtWKviYeKMDsFMEBCAAAQhAAAIQgAAEIAABCEAAAiMRIORoJG1SFwhAAAIQgAAEIACBTQLv37/fvPbNNz///HPgapuXwmFSHz9+bFNspIIABCAAAQi0QMALRH7+/HkLUiEDBCAAAQhAAAIQgAAEIAABCEAAAhDoiAAhRx0pC1EhAAEIQAACEIAABPIJfPjwYevm7777rseNDfQ5GEm+VamvX79uXeI8BCAAAQhA4OIE9H1SN+RI4+nDhw8vzoTqQwACEIAABCAAAQhAAAIQgAAEIACBVAKEHKUSIz0EIAABCEAAAhCAQJcE3I+neBW4c+eOd6aXn/fu3dsS9c8//9y6xHkIQAACEIDAxQm48UZC8csvv1wcCNWHAAQgAAEIQAACEIAABCAAAQhAAAIZBAg5yoDGLRCAAAQgAAEIQAAC/RH497//vSX07du3ty41fj6wy1Ggvo1XCvEgAAEIQAACtQl4IUd8Va02cPKHAAQgAAEIQAACEIAABCAAAQhAYGCIACAAACAASURBVEgChBwNqVYqBQEIQAACEIAABCDgEwjs+tPvLkf9Bkv56uE3BCAAAQhA4CgC79+/dz8/+tNPP926deuowikHAhCAAAQgAAEIQAACEIAABCAAAQiMQ+Bf41SFmkAAAhCAAAQgAAEIQCCLwJAbAhGNlGUL3AQBCEAAAk0Q+PTp08ePH/VRVI3RigzWh0QfPnxYSrKbmxs3q6dPn7o/OYYABCAAAQhAAAIQgAAEIAABCEAAAhAwEiDkyAiKZBCAAAQgAAEIQAACfRPQgqW7pYFbma3zbpo2jwOSB7651mZdkAoCEIAABCAgAgo2evTo0XKA07j266+/Pn78eCelL1++fPjwYc5E7sH9+/fnnxxAAAIQgAAEIAABCEAAAhCAAAQgAAEI2AnwYTU7K1JCAAIQgAAEIAABCHRM4IcfftiSXpsobF1q/Lx2gNiSUJ+J2brEeQhAAAIQgECbBN68eaMNjZbxRpJWH0h98uTJ/pAjb4ujX375pU0USAUBCEAAAhCAAAQgAAEIQAACEIAABNonQMhR+zpCQghAAAIQgAAEIACBAgTCITha4yxQxrFZaB8Irb9ulRmu79ZdnIcABCAAAQicRWDa3yhc+uvXr1+8eBFOE76qHOYE2jnp2bNn808OIAABCEAAAhCAAAQgAAEIQAACEIAABJIIEHKUhIvEEIAABCAAAQhAAAK9Egh/NsVdgOylhmGZw/XtpY7ICQEIQAAC1yFg3HDo+fPnf/zxRx4WL1zJWGJeWdwFAQhAAAIQgAAEIAABCEAAAhCAAASGJ0DI0fAqpoIQgAAEIAABCEAAAv9HILCy+OHDB22u0BEprbYGQo4CNe2ojogKAQhAAALXIfDlyxf7d05/++23PDK//vqre6Oil9yfHEMAAhCAAAQgAAEIQAACEIAABCAAAQgkESDkKAkXiSEAAQhAAAIQgAAEOibw9OnTgPR9hemEpQ3XNACBSxCAAAQgAIFTCCj2115uUuI5W21x5H6QVGPlrVu35qscQAACEIAABCAAAQhAAAIQgAAEIAABCKQSIOQolRjpIQABCEAAAhCAAAR6JXD37t1ALI42V/C+t9JsPd+8efP27dst8RSNpJpuXeU8BCAAAQhAoEECbjBQVLyvX79G03gJtDugu6fRd9995/70EvMTAhCAAAQgAAEIQAACEIAABCAAAQhAwEKAkCMLJdJAAAIQgAAEIAABCAxCQEFFWmXcqoxWH9+/f791tZHz+vTMo0ePtoRR7V69erV1lfMQgAAEIACBAQjcvn07tRZegJF+ssVRKkPSQwACEIAABCAAAQhAAAIQgAAEIAABjwAhRx4QfkIAAhCAAAQgAAEIDE4g/DWWBw8efPr0qVkE2qTh3r17AfHCtQvcyCUIQAACEIDAiQQCAcFLqe7cubM8GTijeOLXr1/PCXT7s2fP5p8cQAACEIAABCAAAQhAAAIQgAAEIAABCOQRIOQojxt3QQACEIAABCAAAQj0SuDHH3/87bffAtIrpkdfLgskOOuSYqG0Shr49MzLly9Vu7PEo1wIQAACEIBANoGkKKIffvghqaAnT5646TVcuj85hgAEIAABCEAAAhCAAAQgAAEIQAACEMgjQMhRHjfuggAEIAABCEAAAhDomMDDhw/Dy436cllr+x/oc2mKhQrEG/3666+PHz/uWCuIDgEIQAACFyYQ3sPPAxP4wKiXUj81OH79+nU+/8svv9y/f3/+yQEEIAABCEAAAhCAAAQgAAEIQAACEIBANgFCjrLRcSMEIAABCEAAAhCAQMcEtAAZ3uvo5uZGS5L6kFkLlZS03g4NnlSKoGotRsqTkJ8QgAAEIACBAIFbt2799NNPgQTzJQ15Sjz/DB8oYNf7pJrOhG/hKgQgAAEIQAACEIAABCAAAQhAAAIQgICRACFHRlAkgwAEIAABCEAAAhAYjYD2Ovr48eN33323VbEPHz7cvn37xYsXWwkOOK9PvN29e9ddLvUKlfzv3r1jfyMPCz8hAAEIQKA7Atp/KCqz0tiHvPfv33sBu+Fo42jpJIAABCAAAQhAAAIQgAAEIAABCEAAAhBwCXz7119/ub85hgAEIAABCEAAAhCAwKUIaB8jfZ9F0UWBWius5/jPlk0Lpe63YJYS/vDDD5LcvtnDMgfOQAACEIAABNohoCjbrYHvzp07GosVLmyU9tOnT97H2hRvZL/dWArJIAABCEAAAhCAAAQgAAEIQAACEIDAlQmwy9GVtU/dIQABCEAAAhCAAAS+UbyOgnu0DBnY7uh/2Xtj/K9xZU97+sxJbtawhIYVNIQ3PJDNRMASoFcAhDcEVgCkkzWsoGEJwAqAdLJudtDv9z2+H48+sl0u25Isyc8/AP9kWap6SpZKcln+8eOHtknQc1DteFTgU2va2ejOnTv3799feuw6mE1fltHzVOKNaMQQgAAEINANAQ1tU12ePn2q/fy+ffvmDxjSeB3FG20KV5rKQAoEIAABCEAAAhCAAAQgAAEIQAACEIDAlAC7HE2ZkAIBCEAAAhCAAAQgcEUCiiV6/vy58QmzEcq//vUvfdjF/+BzvNA+UKSRIp/ev39vZ9PZBw8eSE6CjVZBkQECEIAABJojoO+mRWOxRj0NkX5FNEBHg6mCls79TKpfeHJCAAIQgAAEIAABCEAAAhCAAAQgAIGGCBBy1JCxEBUCEIAABCAAAQhAIDsBf+CRRFHskT5tpn0U9K/2QNoqnOr69OnTly9f9HE0/Xku12NX7dOwoy5P4eSBAAQgAAEI1EBgGjOknQgVh7Qa7PvmzRtFD2tvwlALjZvPnj0LUziGAAQgAAEIQAACEIAABCAAAQhAAAIQSEKAkKMkGCkEAhCAAAQgAAEIQKArAgoG0hNKPd2MHlsaSuppqGKPfvnlFx3cvHkz/PfPP/9UOeG/+mKago02Fa59lfRHsJFhAk5BAAIQgEA3BO7duzcNxtXY+ujRoyHedxgQNV4PQ6oyRzsbDSi0feBqoFI30FAEAhCAAAQgAAEIQAACEIAABCAAAQgUJkDIUWHgVAcBCEAAAhCAAAQg0BKBDx8+6BGmHlj6w4MSqqdnq3qwqserPC5NSJWiIAABCECgCQL6FJq2LNotqjYgVOjwnTt3dpfAhRCAAAQgAAEIQAACEIAABCAAAQhAAAI2AUKObD6chQAEIAABCEAAAhCAwP9P4PPnzwo8UviRdlPITURbJekDaoo04kFpbtSUDwEIQAACNRPQ4Ksd/vQF0k1CKmBXWxU+efJk01VkhgAEIAABCEAAAhCAAAQgAAEIQAACENhKgJCjrcTIDwEIQAACEIAABCBwaQLfvn3Ts099Fm34N8nuR3o4qo+yaT8G/attjW7cuHFpxCgPAQhAAAIQCAgo8EjbHU2/sxZk+e9DjaQK2FWUEiPpFA4pEIAABCAAAQhAAAIQgAAEIAABCEAgOQFCjpIjpUAIQAACEIAABCAAgWsR0KNQRSBp9yP9KQJJ//75559CEEYjKajo5s2b0b/azUgxRmxldK3mgrYQgAAEILCLwF9//aWoI/1pzB1GWxUzDKwaTxWwqw0Cb926tatsLoIABCAAAQhAAAIQgAAEIAABCEAAAhDYQ4CQoz3UuAYCEIAABCAAAQhAAAIQgAAEIAABCEAAAhCAAAQgAAEIQAACEIAABCAAAQhAAAKXJfCPy2qO4hCA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1vYlz549u3Hjxp07d9pWA+khAAEIdEfg27dvt27dUhf95s2b7pRDIQhAICMBvLuMcCkaAhCAAAQgAAEInEqAeWJu/PjSuQlTPgQgAAEIQAAC3RPAZe3exCgIAZsAIUc2n67Ofv78WQ+zX7169ePHjy9fvrx7964r9VAGAhCAQOME3r59+/37d3XRv/32mwJD5aY3rhDiQwAC2Qng3WVHTAUQgAAEIAABCEDgVALME/Phx5fOx5aSIQABCEAAAhC4FAFc1kuZG2UhMCVAyNGUSZ8pL1++vHv3rh5mj+r9+uuv4zEHEIAABCBwOoFffvlllEGBobdv3/7w4cOYwgEEIACBiADeXQSEnxCAAAQgAAEIQKA/AswTM9kUXzoTWIqFAAQgAAEIQOCCBHBZL2h0VIZASOB//td//Vf4m+MuCTx58kQT6VC1169f37t3L0zhGAIQgAAEziWgwND/+3//r96zHMX4P//n//zHf/zHf/7nf44pHEAAAhAYCODd0RIgAAEIQAACEIDAFQgwT8xhZXzpHFQpEwIQgAAEIACByxLAZb2s6VEcAgMBQo46bwl//fXX//7f/zv6hprijTS17lxz1IMABCDQIIH/9b/+VxR19PHjR6UovUFtEBkCEMhCAO8uC1YKhQAEIAABCEAAArUSYJ6Y0DL40glhUhQEIAABCEAAAhAYCeCyjig4gMAFCfz0999/X1Dti6isWXT0MTUp/vTp02jHo4vQQE0IQAACrRBQVKg+fhxK+69//YuPrIVAOIbAZQng3V3W9CgOAQhAAAIQgMDFCTBPPN4A8KWPM6QECEAAAhCAAAQgYBDAZTXgcAoCHRMg5Khb487Ooh8/fvzmzZtudUYxCEAAAr0QePjw4fv370NtiDoKaXAMgWsSwLu7pt3RGgIQgAAEIAABCAwEmCceaQn40kfocS0EIAABCEAAAhBwEsBldYIiGwR6IkDIUU/W/H+6zM6iHzx4EH1h7f9dwBEEIAABCFRG4N69e/qqWigUUUchDY4hcDUCeHdXszj6QgACEIAABCAAgSkB5olTJp4UfGkPJfJAAAIQgAAEIACBJARwWZNgpBAINETgWiFHnz9/1uPbT58+ffny5c8///zx44dM9fPPP//y7z89ytXfrVu3GrLfrKizs2ipxkd5ZnGRCAEIQKBaAnfu3NGAFYpHZx7S4BgC1yGAd3cdW6MpBCAAAQhAAAIQsAkwT7T5TM/iS0+ZkAIBCEAAAhCAAASyEsBlzYqXwiFQG4FLhBxpYvn233/fv39fNYCij/T1Mf3duHFjNXOFGWZn0VLq27dvFUqLSBCAAAQgYBCY7dKJOjKIcQoCXRKY7Qrw7rq0NUpBAAIQgAAEIACBVQKzziHzxCVus7jwpZdwkQ4BCEAAAhCAAASSEJj1wXBZk7ClEAhUSKDzkCP1aM+fP1e40Q70L168ePbs2Y4Lz71kGjeqbZy0sVMHuzedC5baIQABCJxCQAGjt2/fjqpWXOybN2+iRH5CAAK9EsC769Wy6AUBCEAAAhCAAAT2EWCe6OeGL+1nRU4IQAACEIAABCCQkAAua0KYFAWBygn8o3L5joinx7F6Z2VfvJHqVaySwnTa2hzo4cOH0Sd4pMjvv/9OvNGRhsS1EIAABE4koA78jz/+iATQ0Pby5csokZ8QgECXBPDuujQrSkEAAhCAAAQgAIEjBJgnOunhSztBkQ0CEIAABCAAAQgkJ4DLmhwpBUKgWgLdhhxpSvnbb7/9+PFjil5xSK9fv/769euf//7TgYJynj59qt2Aosz6ENvdu3c/f/4cpdf5U3syvX//PpJNezXdu3cvSuQnBCAAAQg0REDduDrzSGDFxb579y5K5CcEINAZAby7zgyKOhCAAAQgAAEIQCAVAeaJqyTxpVcRkQECEIAABCAAAQhkJYDLmhUvhUOgHgIdflhNH1PTxyCnm/0IuoKK9NT2yZMnSwZQdJEe4n78+DHKoLCkyjcK0pZOCrGKxH7w4AEPpCMm/IQABCDQKAGF0k7jSrUBEnGljRoUsSGwSgDvbhURGSAAAQhAAAIQgMDFCTBPXGoA+NJLZEiHAAQgAAEIQAAChQngshYGTnUQKE+gt5AjfQft/v372p1oilLxRp8+ffJEDilM59GjR2EJv/76a817HX348EFahwLrWJs5tfVVuEh+fkIAAhCAQEhAAbXq2KPd+zS0aci7ceNGmJNjCECgAwJ4dx0YERUgAAEIQAACEIBAbgLME2cJ40vPYiERAhCAQEhAD4+0qKiVRq0uasnR8+AsvJxjCEAAAn4CuKx+VuSEQKMEevuw2vF4I4UW6Xtr2icptKj2TNLLMWFKPcfqqaMAqUE2fS2uHiGRBAIQgAAEDhJQXNF0Ez6tC0QD1sFauBwCEKiBAN5dDVZABghAAAIQgAAEIFA/AeaJUxvhS0+ZkAIBCEBgJKBOUt+d1PBx+/ZtPU3ToyX9q2OFHL18+XLMxgEEIACBhARwWRPCpCgI1Emgq5Aj7cw2u7+R0L99+3Y1TFselXq9u3fv6gtl08e6r169qtOEetgcbXohOZ8+fXrnzp06BUYqCEAAAhDYR0Adu7r36FoFxWqlIErkJwQg0DQBvLumzYfwEIAABCAAAQhAoCQB5okRbXzpCAg/IQABCIwEtAmcNjTSo67pEyU9WXv+/LkekNX8uY9REQ4gAIHmCOCyNmcyBIbAJgL9fFhNAUNyiWaV11RTvtTsqSFRXpSiuZfClcYL9V222uJ49Jh5GgtV+WfgRp4cQAACEIDADgIaiRRmFF2one0Udxsl8hMCEGiRAN5di1ZDZghAAAIQgAAEIHAuAeaJA3986XPbIbVDAAI1E9B3PPSyvUdClhk9lMgDAQjsIIDLugMal0CgCQKdhBzNfqJ7NIAdKmRfOxaigxcvXlS1k8SS5F+/fl3d0inUi2MIQAACEGiIgD61ru2OpwLT+U+ZkAKB5gjg3TVnMgSGAAQgAAEIQAACNRBgnigr4EvX0BSRAQIQqJPAUg+5JK39TG3pKtIhAAEI2ARwWW0+nIVAuwQ6+bCaEZ39888/G1sTqXfTp2qd9lvdBslZTpJsSx8mV1wU8UZJCFMIBCAAgToJqJOffl5NovqHszr1QioIQADvjjYAAQhAAAIQgAAEILCPAPNEfOl9LYerIACBixDQVz42afr48eNN+ckMAQhAwEMAl9VDiTwQaJFADyFH2hDSCAayfSkjVmlqTqOWaebcKbMfJteHeKvahyk3BMqHAAQgcE0C+paoOvxIdw1SDAERE35CoC0CeHdt2QtpIQABCEAAAhCAQFUELj5PxJeuqjUiDAQgUBUBDRA/fvzYJNKXL1+0MdKmS8gMAQhAwEPg4i6rBxF5INAigeZDjvQKy/Pnzw30Dx48WDr7+fPnjx8/Lp2dpmvDpGniKSmKspLPN6369evX00RSIAABCECgPwKzHf6rV680tPWnLBpB4AoE8O6uYGV0hAAEIAABCEAAAlkJXHaeiC+dtV1ROAQg0DqBt2/f7lDh/fv3O67iEghAAAKrBC7rsq6SIQME2iXQfMiRviNmB2jfu3dvyTxbPa3plhJLJWdNV5TV7OZMCq4ylM0qEoVDAAIQgEBhAurw9RLntFL2PZ4yIQUC9RPAu6vfRkgIAQhAAAIQgAAE6idwzXkivnT9LRMJIQCBEwmok9z3+Y5Nr+ufqCBVQwACzRG4psvanJkQGAKbCLQdciRvSTs6GAr/+uuvxtlPnz4ZZ6en7t69O00sn7L0OHlrBFV5yakRAhCAAAQSEph9G0B74Glv0oS1UBQEIFCAAN5dAchUAQEIQAACEIAABK5A4ILzRHzpKzRsdIQABHYT2BdvpOp2X7hbVC6EAASuQ+CCLut1jIum1yTQdsjRapCNHSQ0+20yox3M7idh5M9xSh/Qnd3QUrs93bhxI0eNlAkBCEAAAnUSuHXr1uzSqr43+u3btzplRioIQGBKAO9uyoQUCEAAAhCAAAQgAIF9BK42T8SX3tdOuAoCELgOgT///PM6yqIpBCDQCoGruayt2AU5IbCbwE9///337otPv1Bdkh1q/fvvvz98+HBJzp9++mnp1DRd8UaaxE7TC6cormj6Ibmff/5ZGz4VloTqIAABCEDgFpYktwAAIABJREFUdALq/G/evDkVQ5v8ff78eZpOCgQgUCEBvLsKjYJIEIAABCAAAQhAoF0Cl5on4ku321CRHAIQKENAK4T2m/lLYvDUaYkM6RCAQBICl3JZkxCjEAjUTKDhXY7kKtnxRuKecF8ibSN0uiGfPHkyjTeSVNrQ4nTZEAACEIAABMoT0Orq7PCkbfzevHlTXh5qhAAEthLAu9tKjPwQgAAEIAABCEAAAjaB68wT8aXtlsBZCEAAAiJw586dfRx++eWXfRdyFQQgAAEPgeu4rB4a5IFA6wQa3uVIs0r7w2qrUdjaAGn2I2VToz59+vTly5fT9JIpS9Hoq2qWFJK6IAABCECgMIGltwEYHQobguogsIMA3t0OaFwCAQhAAAIQgAAEILBK4ArzRHzp1WZABghAAAIDgXv37n38+HErDb3l+OzZs61XkR8CEICAn8AVXFY/DXJCoGkCDe9ypI+m2ehXtzhybg6kck6PN5KmS9LO7m9hk+EsBCAAAQh0Q0BvAygudqqOdsVjXWCKhRQIVEUA764qcyAMBCAAAQhAAAIQ6IbAFeaJ+NLdNFcUgQAEchOYXTlcrfTBgwerecgAAQhA4AiBK7isR/hwLQQaItDqLkfv3r179OiRDdoTha3Hsa9evTLKefz4cQ3fpuHFHcNGnIIABCBwcQJLbwMIy59//inH/eJ8UB8CdRLAu6vTLkgFAQhAAAIQgAAE+iDQ9zwRX7qPVooWEIBAMQJbNzqq5LlYMT5UBAEInEWgb5f1LKrUC4HyBFrd5cizD+Svv/66ClTbF2m3JH19ZppTn6r9448/aog3kmzy8KYSKmXphZ7ZzCRCAAIQgECXBJbeBpCyDBNdWhyl+iCAd9eHHdHCT0CrSPo09q1//+lAP/3XkhMCEIAABCAAga0E+p4n4ktvbQ/kb4IADnMTZmpUyKWnYLPq6MlaJc/FZsUjEQIQ6IlA3y5rT5ZCFwjYBFrd5Ugr1d+/f7d127S1g7ZN+vTpk8q8efOmgo30MbU7d+7Y5Rc7++HDh/v3789W9/fff8+mkwgBCEAAApciYLwN8PXrVw2al6KBshConwDeXf02QsLkBKIZnFaxtT9B8looEAIQgAAEIACBkUCv80R86dHEHHRGAIe5M4PWps63b9/u3r3748cPWzDN1PTCP5um25Q4CwEIJCTQq8uaEBFFQaB+Ak3ucqTeZzXeSGFDm7yihw8fascjBR4pfFtfW6sn3khtaGmPin2f4K2/USIhBCAAAQhsJaAhb+kL60uDyNYqyA8BCCQksHRj4t0lhExRVRHQo8FoBvflyxdCjqqyEcJAAAIQgEB/BHqdJ+JL99dW0UgEcJhpBrkJDDFtS+uHQ+1alNA0bdOTtdxiUz4EINA9gV5d1u4Nh4IQCAk0GXKU6qtqIYhqjxUFpeX4WfGWJtizmUmEAAQgAIG+CSwNCu/fv+eZbt+mR7vmCODdNWcyBD5OYHZGo11mj5dMCRCAAAQgAAEIGAT6myfiSxvm5lTTBHCYmzZfK8Lrub56UW2IrtAi7Wb0888/S3L9q+MXL17osyF6Lb8VXZATAhDoiUB/LmtP1kEXCHgIdBtypC0iPfrXn2epn1U0OsHm9ZsPCSEAAQgUI6D9+bTD32x1S0PJbGYSIQCB3ASWbkm8u9zkKf9EArPRRbOPVU4UkqohAAEIQAAC/RHob56IL91fK0WjgQAOMy2hGAFtd6TQIr2gqM+J/P333/pXx/r0B8+bipmAiiAAgYhAfy5rpCA/IdA9gW5DjhSX3YHxFHIefYBgVOrx48fjMQcQgAAEIAABEVj6JJN2B9T32kEEAQjUQADvrgYrIAMEIAABCEAAAhC4DoGe5on40tdpt2gKAQhAAAIQgMClCPTksl7KcCgLgYFAeyFHirleisIJjdrHLkfazTJUajzWPhb37t0bf3IAAQhAAAIQEIEnT54scXj16tXSKdIhAIGSBPDuStKmrsoJaN/+yiVEPAhAAAIQgEAHBHqaJ+JLd9AgUWETARzmTbjIDAEIQAAC7RLoyWVt1wpIDoHdBNoLOZrdYjTSXxE5HWwCqd0sl741wBZHkcX5CQEIQAACAwF9mGkWxdu3bxWzO3uKRAhAoBgBvLtiqKkIAhCAAAQgAAEIQGAk0Mc8EV96NCgHEIAABCAAAQhAoD8Cfbis/dkFjSDgIdBeyNFSFE6obR9fVVt6cUeaEnIUmptjCEAAAhAYCRgDhKKOxmwcQAACpxDAuzsFO5VCAAIQgAAEIACBixPoY56IL33xZoz6EIAABCAAAQj0TaAPl7VvG6EdBJYItBdy5NzlaEnhVtK1F8X79+9npf3Xv/7VwR5Os6qRCAEIQAACBwnos5s///zzbCHG+uxsfhIhAIG0BPDu0vKkNAhAAAIQgAAEIAABJ4EO5on40k5bkw0CEIAABCAAAQg0SqADl7VR8ogNgeME2gs58uxydPfu3eNozi3B2IvCCPM8V2ZqhwAEIACBGggsDRM/fvx49+5dDRIiAwSuSQDv7pp2R2sIQAACEIAABCBQA4HW54n40jW0ImSAAAQgAAEIQAACWQm07rJmhUPhEKiZQHshR9+/f18F2sGH1Yy9KB4+fLhKgAwQgAAEIHBZAo8ePVrS3Rhcli4hHQIQSEXAuAHx7lJBphwIQAACEIAABCAAgVkCrc8T8aVnzUoiBCAAAQhAAAIQ6IlA6y5rT7ZAFwhsItBYyNGHDx886t26dcuTrdo8UlN7UcyKp6+qzaaTCAEIQAACEBgI3LlzZ+nbatop8Nu3b4CCAATKE8C7K8+cGiEAAQhAAAIQgAAERgJNzxPxpUc7cgABCEAAAhCAAAQ6JtC0y9qxXVANAqsEGgs58nxVrYMtjl69erVkuaU95Zbykw4BCEAAAhckYLwNYGxHf0FQqAyBYgTw7oqhpiIIQAACEIAABCAAgVkC7c4T8aVnDUoiBCAAAQhAAAIQ6I9Auy5rf7ZAIwj4CTQWcvTp06dV3e7evbuap+YMf/3118ePH5ck5LsbS2RIhwAEIACBkcCDBw/G4+jg/fv3UQo/IQCB3ATw7nITpnwIQAACEIAABCAAgVUCjc4T8aVXLUsGCEAAAhCAAAQg0A2BRl3WbvijCAT2EWgs5OgKuxz9/vvvS7bkq2pLZEiHAAQgAIGQwL1798Kf4fH3798/f/4cpnAMAQjkJoB3l5sw5UMAAhCAAAQgAAEIrBJodJ6IL71qWTJAAAIQgAAEIACBbgg06rJ2wx9FILCPQGMhR3pQuqpn67scGftPEHK0an0yQAACEIDAQMB4G4Bvq9FIIFCYAN5dYeBUBwEIQAACEIAABCAwS6DFeSK+9KwpSYQABCAAAQhAAAK9EmjRZe3VFugFASeBlkKOnLsy3Llzx6l8hdnsvYKNTrZCXRAJAhCAAAROJGBEqRoviZ4oMFVDoFcCeHe9Wha9IAABCEAAAhCAQHMEmpsn4ks318YQGAIQgAAEIAABCBwk0JzLelBfLodABwRaCjn69OnTKvFffvllNU/NGYzHwD///POtW7dqFh7ZIAABCECgHgKPHj1aEubHjx8fPnxYOks6BCCQlgDeXVqelAYBCEAAAhCAAAQgsJtAc/NEfOndtuZCCEAAAhCAAAQg0CiB5lzWRjkjNgQSEmgp5OjLly+rmv/666+reWrOYHzsxuhha9YI2SAAAQhA4BQCN27cMMJwja3pT5GWSiHQMQG8u46Ni2oQgAAEIAABCECgLQLNzRPxpdtqYEgLAQhAAAIQgAAEjhNozmU9rjIlQKB1Ai2FHH38+HEV9927d1fzVJtBewUbYVXGPnLVaoRgEIAABCBwIgFj4DBeFT1RYKqGQH8E8O76sykaQQACEIAABCAAgaYJNDRPxJduuqUhPAQgAAEIQAACENhNoCGXdbeOXAiBngi0FHL0/fv3VfRN73JkPwA2utdVLGSAAAQgAIELEjAGDn1b7fPnzxdkgsoQKEwA764wcKqDAAQgAAEIQAACELAJNDRPxJe2TclZCEAAAhCAAAQg0CuBhlzWXk2AXhDYRKCZkCPnk1HjIzKbuJyS2djGSXppH7lTpKJSCEAAAhBolIDhl0sjY9BpVF/EhkCFBIwbDe+uQnshEgQgAAEIQAACEOieQEPzRHzp7lsjCkIAAhCAAAQgAIFZAg25rLPykwiBqxFoJuTo06dPHtvcunXLk63OPMZEuundm+qkjVQQgAAEuidgf/PYGHS6J4OCEChGwLjR8O6KWYGKIAABCEAAAhCAAARGAg3NE/GlR6txAAEIQAACEIAABC5FoCGX9VJ2QVkILBFoJuToy5cvSzqM6U0/udE2TvrMzahLdGCHc0aZ+QkBCEAAAhAYCBgjo7F6Cz0IQCAJAby7JBgpBAIQgAAEIAABCEAgLYEm5on40mmNTmkQgAAEIAABCECgLQJNuKxtIUVaCOQj8M98Ract2bPL0d27d9NWWrI0+9EvIUclbUFdEIAABLohoOHj/fv3S+p8+PDh3r17S2dJhwAEDhLAuzsIkMshAAEIQOCvv/7SYsj379/1Fpb+1Z+Y/Pnnn8MLSz///PPNmzeHf/W9Ti3Iyvdreu9naTeoPOgr3aXpqK/OjipLXy0BSWUdNK2ygioGEw/2jfQdVZaaw59U9jvwL1++fPHihQrRv0+ePNEBfxAYCDQxT8SXprlCAAJ1EmDsrtMuSAUBCPRHoAmXtT/saASBfQSaCTnqfpcjeyLd9Aqa3TS/ffsm3fWn9bVwcU0riVpA1JqaFtQePXqkPfTscrae1YN2PYZXpVq+HKpWjSpkrLSDtdqtTGrIr/YguwztYVhZll3UDLSS/uDBA4xSg41qlkHPJ/7dnXwcVu2HJzHD0rwaz+PHj5P3JCGNd+/eqQpVqn/fvHkTnjrx2A7GFS7/E4sTtaBqCDRKQLeYITneXfI+Ge/OaG+cgkBCAnhcCWEuFaUObXBr7ZUQeZ76mxYyxB5pHn3nzp3p2TpThj5cWmt6bkg4qiwyY2C95oxSVg6//pIPLoYwu085lR3KH1SOsMjEmnTYSyUPHz4cEf322299hByxYrC71UUXNjFP7NiXpiVHDZKfEKifQMdjt3z74RGJXI7xQclw8Pbt2/LOpHrIQRL9OyuYXCAFVe9rM8NEZoz2HitSafInh1D+YSVZ/8qx7HjdZh/ApatktWHyIpNFVMfHbbbjulSynT7cmEM7Gapu+hkfE+2puZtwWadikwKBixL4u4U/OQEe8yhbC9rMy2goqLWk+WtaTv369evTp08HD8DQfTwlJ+/169fHNVa98kqd9SqbMuuS4/VSwioB2ddjF90Of/zxx2ppZLgaAfX/Ckobe4ylA93RmjPngKOOIqy0qn4jFCw6VteagwZlQgACA4Hojgt/4t2JBt7dpe6U2WFaiZeC0IGyeFy5jSgfctM0ORxZZo/V06rAqlzTiKEmd7P9w6w6nkSVVu2EUXeQ5iMeLfx5pO+sfeVpRIVkmgdFBs33kxWD5GyjFhL+rGSeGIoUHbfrS9OSk7fkngqcHRCV2JOOzenS9NitoV9Ogvyi33//XZ2PtjyUH6IWpUga9aKedfi0PpWEEc9BHgkjH3WQR8Jo3PHIM4wFumprQ1LVukq1RKPJ6k9JJVwCuLXGi+QX2E2TF5lATfE4nMGgzjajbLK+Ljleb74SmGgbbI37tBKX1RCeUxC4FIGfpK1xx2Y6pa0gFPQqp0flK+h1tRbltN/tG0rQ8L9a1JhhGJAUuaxeSUPOuW/CKRr3/v37o2zRgcSrZ8OMSLYdP7X16PPnz+13lYxi5cTsDmN/9uzZq1evjMKXTqlpyQ8uH9S/JE9n6ePeMH69NBWRr3/uewYSW696yB2U2OpGFKevBuZXgZypCOgtCr2z6+9S1Pmr8STf2ketUe9SDEqpCr2UkErB4+Wo7zLG0FPcgONKUQIE6ieAd+e3Ed6dn1W7OcPNNkYttN4th2r8yUHNBPC4cltHo4amyYbPdlCACqe0WuXQ9Hx0oQ8qGF0uh1w865mgeewrmTWvHL+Up5+DUsOb4gJlNA91p1qyGCfIs/6/FtbOXfiKbOT/yYqBn9WmnLPtZCzh9Hlif740LXlsXRwsEcBhXiJzSnqjY7eevGiNWoO+56HbKliFByVZQdVU4vbt26vVOTNselg2LOD7140NGVSv1i5Gd8vIeYVTPONLZWUm2qskK3dZV+UnAwQuRKB8gJViBWrje3ospNaGDCY6W95MOWpUKLEWwgxNnadkL8V5bJJQ/vG4YOesZZpNPuWmSsm8SkDzn91NQgZN+6bFqrRjBrXk2X5MLVMajdk4KEDA7jynd/GYkvb1FHUOY8k6qK3T1pQ4FC86Pus+KtA8qAIC5xKwO6jaOordrPDudqO72oWzLp8Sr8ahUX3tDi1yLcKfl/K4dhtXc9vZyUVIMjoeYlN0lSYg+ovOGj9109Xwgq9nkw/pJWnV9uSsSuZhnqV/dawUlSAXd1V3gUryIvVu4+pCCWy8HScjaiqhO8U5kVRp0mipQOFSOUvNSdceUeSUa6XO7PBhNPLxFCsGqyarfJ5oDz06u6pgPRloyfXYonJJZns8JVYudn/iNT12y00ah8LjB6nWDIX0uDBjCRq/PK1Owq/6imOZ/gPV7nTbPEK2mEfWnO2s/AyHnLIOz/hsb8dAeqmJduUua4t3MTJDIBOB/5Gp3KVi07oXRp+79dS5joI9SKfy7ZaMUiZdo+CSUYZVNqmp5iFD6E8Hym9j8a8vzI7c8mm0tBdVKi9H9WoMW/JHJWoZXFeoRVbWIuC0VcjusoJsMTQG2WhpRVXXKmdhVhJsKvOYIlELy3Pl6oyGMVrEOEj1+CFqEmrVtRlltg8cyfj70tr0Qh4IVE7AdmPw7sZeKDzw90izPRveXc03xewdocSaZUa2gQAeV76WoPmOH+8wS9IcalYeFSWnVP6tJrmrZfo729m6jiRq+Fuaaw/DgXxpqSBdnLUIiNRZLfOsYVcWCYe58XhQc8maHt1lcSk+O6Eea4kOjlTnESl5Hgk8q+BwL6iRsGJwkPmsNzU2mxM7ikGvWc9hFO+sm3oHc1ryDmiXvWS22SvxskBOUbz1sVvd49hVHj9I1dmqJzwuzFjCasiRPISlGAW5FrqnZOXRkVAzU35JODwVmvU9xqqHA+VJReaURn6kUlGKaIw/eca3FezqrG1kO3ugZry1xtn8uhfC8tW8Z7OdmFi5y3oiGaqGQG0ESoccGWNS2K8VPj69G7VdGTk9tbWbrfLMTpmktUYLWzt5e8bQq7XIVUmmVcv78TiFqnp6rVqm5FmtlAyrBOTKTJu9saRlNANZarW6VBnUXKdiR/1VSXlS6dVcOTKE/VwhMsrSzyQha5Eknu6lMHCJtERA6eroCstDdRC4CAF7vLD9nyYQzbpJeHdN2O4UIWcbDGPQKbbwV4rH5We1I+fSA63IbdM8aJ97qauWnrWoChVbeCRSdYY8EklO9ZF1czn2mulH9MKf6nAKqzzb70kkY9q7oyFpVSRU0zhua6LKisGOxrD1ksrniX340rTkrc3y4vlnBw4c5pKtYtYEbY3ddt9u+Amzp/Z5oVOTyQmZLX9foh1yNNvxakzRVU515FVGi72zcqb16KbQKkyZvUFYBdphKSbam6DZ3Rqj5CaYZIZAVgKlQ4405M+O0OcmnhtEogHGVj9rC8hduLSbLvzJEdn0pN9YRLNdzOma5qZFTHnDs1V7Qp1yg226/Gk/oEZiL4AaMxPNAYrR8DwY2NS2i0neU0WpnPKh41VrPAIn6mTq9HHtUUYd8hECXAsBCMwSsO879T+zV7WSiHfXiqWqknN2dbLOcbMqbicKg8eVD77YGi9UjIsDmiId9FQHFZaemmgaZU/BEhLQMrF8zlG16cGmebohmMoxKtIp56MmowrnqekyiLRenfY6C4+yqZ14HowVM3ck3o6frBjsgLbjEttfPXeeaMumu2mHvuUvoSWXZ956jTjM51qwj7HbfjY/9cHslFSOk7Gwbwswe9Z4HiS/d3rJvkc5s/djVPh1oo40Lk9vELkKm56DzD5oG5AaNlW3EC2/65JNcwc1v9mq9zWM492UYHpc96ixLf08OGGM2Na5RGO7hee6rMfbAyVAoCcCJ0zSNBIn7FKXulpnuiRRr6o+60Sj2o6gxvITZTtYtYZz9fiRLWwHYqlGw8lb8jCi8VKS+JfYNFTbq8DntpklSk2kC13UKpyujNFvLLWB5EDsVjE09WLCJNeulQKnM5yok9n0c1PPECGKem8VVW3PEN10EaJqxY6A8xMCDRGI+ofopsO7G0yJd9dQkz4u6qy5nU7g8dopYQcBPK4d0DyXaE5qzGvG8SL5nEIFTh3CI56wR9khj5aARr2mB5phpfVFVZo9ayvwcGhWgKw9nrRevWf96yF+4+bIKV2itupEZ9xZyW+oJcVnTR81+2LCLAkZpkeoI1HT3pthvavHHfjStORVK5NhSgCHecqkWMpsB+4cgPYJmWns1kMN9e129x719sZP9cb7tIuukrIirD+5K/rTkH1EwqWnSxphI11kwSNjWfR0KSp8+JkKUUSsqp8840trDt0Cs21pX6Jupd1OfuRuqagj90taSlFpdo9RrdiRFvyEQPcETgg52sp0NjY56n/V42wttp78szG2o4JLLlQ98i9JMvVFZKbdTpiGjZHJ9GA6rEYu5qbx0rbIUPtZQdBLtBtKj9YB/S1c05Kp6YeUYj3AkgBh+u5G3pARTxTVaAahFTYdq03ucEynXdymFzsKM7QnMzTawuaguisQsH0J/9hXG6tp14d3V5uNqpWHJyjVmmZWMDyuWSzHE6NV3VmXVa7pdHp7vOqhhKllN82Ud4gxe++PiuebVtsDcdYniLNPp0R+B72tl0Rz7ZHzcJCvXW2V084faeH3mqbNeyTAisES82rnifYt7G8VS4oXSKclF4DcXxWzg2bWMas/hvs06nvs1pqnfAAtWkrNqGsaB8qlg9wLhpJNVWzdoWB2FJg+DDq4+8vQllaJ5fal9zXphFexCpQQpooy/NWl23A1Xa2URxtpzURpEIDAPgINhBzZ88yhw23a+baHmQJv4O1rOvZVU19k38gX1mK8HKlVkjCnHMpoJPYvrs3OMaLS9FPqhDVy7CQQ4d208Do78R5NUyDaY9quxtrDgx0enpMe2aL2E2I/eBz1IauoZeVozln5MGTfPo0ONKtmIgMETiSAd+eEj3fnBNVBttmRqPLRswPs+1TA49rHbfUqz8tUckpzzyamCyxbPeFVTccMKtnw0nPP4GzgmVDPVlos3mW6DhPy96+KjBYsfxD1P6wY5DbB7Og8NpsT54mt+9K05NxNt9fyZ29JHObc5r7a2D2r79jzRwe5Q45C4/oFUx8bXqjjKKxfg0gqj9rzOGCTuxJJXvnPqW/JM74jJovcg+h2O/Jz64SORxtH7Mi1EIDAEoF/HOnIylz75cuX1Yru3r27mqfaDN+/fzdksxfpjAtPPPXXX3/dv3//x48fowzSQv7ZjRs3xpQdB8aQrEby5s2bscxHjx6NxzqQw3rr1q0wZen42bNnb9++XTobpttWC3NyPBL48OFDiFceqn8uMRaydJCwqKUqPn78uHRqTJdSB9v5WBQHEYGo/URnD/5UH3Lv3j1nIeriNOiEnYDs/u7dO+flp2SThEa9nvmzcTmnIACBKYGwi5iexbsbmeDdjSg4gEAlBPC4MhlCvmI0S51WpNHh8+fP+WYTcmJl35s3byoCJqxdnvDLly/DlCTHd+7cMRZzNH17+PBhkoqWClH50fvuYU7JpudDYhImHj+eHdfCWfDxKowStO5RrC5DjN2nov6HFYPdJP0XVjtPbNqXpiX7WyA5IVADgauN3XKQ6lwGlGD7lve/ffumR1FjW1KUnvrhVB61HNrZFjJWpwM9MlCNYUofxzzjS2vHyD1IWziPNtLypDQIQGAngaVYpHrSo+WwWT1LBlwnJzOr0ZiYKiI7udhGgdHbSAkDvY3VEJ0aRIpel/e/C7LV227RNIbVCpyK7mUB31Sp/YC2wJujUcMeb9LwQJOQTUqR2UlAt1vUfkLsqY49nZVe75h2RPW/MWw8bhE93VxOQ5ANAhBwErD7pRZdiGgQ9HSYTlbTTnWkh3fnZNhENl7absJMeFyZzOR5fKIeL9/oIGd19h4c+9u0kykpYs/d5JpmQj0tNlofGFUeDtJin62rvKcdDdmjyvXPWaIZHysG0/acPKXaeeLYbmcP8vWWSQjTkpNgvGYhs4O1f2X7mtAOan3ZsXu2sU273PIP3WwfcpAwXH6P5i857hd5UFMyUcq4dnGwQVZ1eeRSsgp0xDpRQ43aT6qfHhupPau5RjXWP02o1mU90iq4FgL9Eaj9w2rqi6Pub/Zn5bNNo92suizGtXWeivZpT+tvRYVHjUEruRFPzfP9bSPyoqLCpz/9JddpqcJSRS8EaEa3VYCpMxQZJbdFoupmf6oRbtWL/B4Cnpmw7nfdxWpp6ijUwPSvjpWy2nJCUyqzMZ2e9W5LPjLxsJrNsxpSOXsViRCAwD4CkTcSdjLD8b5iT7wqcsDw7k60RbtVzw7lOVaE20VUg+SzZoo6MTyurZZadcMGwvnWeT0BT5JhxwRtCYU9sw6fEi2VkDbdbtgJQ4KiOIPBsgnBOrFE3xYZb+F8bcwpmJ2NFQObT6azqx1UpnrtYpv2pWnJtnE5axOYHbBwmG1oB89eduxe8hZGt2E4MNZID5Jfunx26TWSKnQmw143oVMXiecJhCrPKhIy7U9WgdLynO3eo4bNRNtgXqfLagjMKQhck0DtIUce70d9cbvGs5f/mlNt2vWnXdWynU49AIsWN/2hAKsrGpEHoJ/ttrrykkd49z2qnJogSlHzy6fatG1HtQ8/c4c95VOw5pLtgUAqDFDkAAAgAElEQVR3ve50m7zOqrP1OPeDHVWm8g/dl66V9fWoQO12avRwllszQ2kxFT5MsQHWrBqyQaBCAnh3m4yCd7cJV7uZZ0dhnqBUZVA8rhzmkIs1+ygrdMN0rIEjR+0q0zZrKMa+OdpU7PDBT1j+cJyqlmm9RsqqFZL0RZovTPVVStolEUPN8NTsg7FTJAmlMo5ZMTDgZD1V5zyxXV+alpy1uV6hcBzmwla+8ti92v8PXo08ycJG8azAj4uxoaMrJ1NKZZLWXrUYWCXxJzPJv7XYqRXSupE2T5mys2d8YUOdzhd4tOFpn6tdVr7b3yMeeSAAgYFA7WETS55f2DWrU27XnLaCp6zHHYEpgUPTJF85tdcdwqp1vIme7ehEJetnc9FgR8x6/NpozryjYUQLN1OLKCXrLCgK7Z8VYFOTO071OiXMrpjLBDLKjgmP2ommpp5nP7NWDhPbGn1CyafHmkxep0WNmqr9qDEsNbApJVL8BHSL6QbRTXrNKR/e3XiXeQ7w7jyUOsgTeYNDf9LTsmwHNloaEPG4jhh3iWo4pGa9ETY5vTtc6wiOPQJK67N8TnuhX4KpnUe6bP25ZOut5STJPzu2HrdvEtlmC4nGCFYMZillSgy7o+nxKfes3ZPUvPBCS87USq9TbNSEhlsyq59wHbazml587PZ4iVkX22eNshpYoPtiDDkKH0VlHbBU+HSInKbMatRiYghWau5wzGytZz3VKc8hZdO4X+czvqWuhom23U6is0stZEjP2gNEkvATAhBYIvAP+0Y9/axnOF/qsk8X3iOArWA0unsKPDHPkydPvn//PgqgIfPhw4fjzyQHHld4rEgCjMerB6Hkq5mV4dGjR55s5BGBb9++vX//fkShh9A7GsbHjx/HEpYOfvz4sXTqeLpHAKl2vCJKiAi8e/fuy5cvUaK6fa2Yv3z58tatW9Gp1Z/37t178+bNX3/9pWnz7GrOaglDBvXPHz58cGauIZvdf9qDUQ3yJ5dBXdPt27ffvn07bWDJ67pggeqQ1W2+evXq7t27F1TfvqHw7qImYfdOUWa8uwgIPyGQigAeVyqSYTmaIHvcDHkj4VUJj+X0bpoieaY8hnifP39+/vy5kUF9+J07d4wM+U5pCmB7/nJajvj2mlzM2vqsQX/HjDsf/NWSWTFYRZQ1g+2J2W5tJsHsSs+6rVaVpSWvIiIDBKoiwNh98+bNqiwyCHPjxg2nVM+ePRsf6OR2Mp0erJxhp/A1Z+MZX1rrMNFOxbNClzWVapQDgW4I1B5yNLtqE9Fv+mnW6BhFSg0/7W509pKzErU8Fy6VaglA0QDJhfG7whJA7pFfgE1LsSrWXq/013uFnNG6s/2+2hIQz/J31vvF0xcRcrRkviPpUftRUbr7NIXbEWwUiaEHD3L6FZCrVyu23tFqbKuvSkfVnf7TXpm1B6PThc8hgB4s5SiWMiMCalp63hkldv/TvqGyjlZp2eLdpeVJaRComQAeV3LrRF3oUvmaHPmfrCwVspQevvixlCdM90x5wvzR8eprOdNmFpWQ9efqPFTy6+njPhmWpqsnDvoNTU6jhrFqqVkbLZkgzJzVHJ7bp06jVDhPbNSXpiWHtxvHEKifwNLAkXWwsLEUHiZO1NTm4Dkrn21c1pMiOZ5DRWJ4dj1YalRRUTX/jKYwPOM7bqzIPVCBPNrYR7VCl3WfIlwFgY4JVB1yJNfBnmcOhvGM99Wa0FbQ7karUuq3334L5dm6h2F4rXFs4wov1Aab4c/V402tSJkVrLBaJhlEIHrNS+icrwVE9Dwue777Rd52JM/sz8Izw1kZOktUaFF018spV5xQWjX1EvAQe6SXKbXArSrUUO2Jtxrk8ZintFqslmaHbEacV0vrIIP97mwHCtajwgVbl61yvtEqudHx7pIjpUAI1EkAjyuHXaIudLYKOZx6P3v2VJLErd6O50sWS4JF70NPs2mGni+4alrdNEXeu/2agV5D2rqMMNayNF3d+mrTWODxg1Ymp6wYHLf1wRIqnCe26EvTkg+2Qy6HQHkCjN3lmSesMQxQDl+DT1hFVJRnJWepUUVF1fwzmsLwjO+gsZhoHwQYXl6hyxqKxzEEICAC/6yZgnOBrLnnviFzewXK7kbDcs491gYG4YqA1rYyReT410C3rhVu2iurjCN7rk1T1T6+cDAUOA3r9lSkiB/7ThkKydcVeCYMmnicu4buIdlcnuheUyRQ8nijkIni4aYhcVo6VP8QtkDtbzTNFpZT57E9Nw778DrlTy6VgHjeRU5e7wULbMWZSWiasMeYFtsKELy7qe1IgUCvBPC4kls2/NCDUfjWSatR1OwpezyaXrI1/1hC9D70mB4ebPoyZnhhwmPNRu2dn3RWuuxYzVjypZfSEyq1VFQrIUesGCxZsFh6hfNEuy+q05emJRdrsVQEgVQElsbopfRU9RrltDJ2GyokOaWgfHsg0BOicf6iUazM92Tt4XJQ/MTGk4Q8q0BJMIaFjA11SOTRRghn67F9D7Z+922lQX4I1Emg6l2OPM8C1U3XSdYj1equ3XY36qmiTJ4ojiRT+LN0cY4cctC3Bn8ogMDZlvQNphajDcq0hGktoV+lCcO+OYC9LjxU6jTfVEJPiifkiGmhh+TWPLrdwkvC5hSm5ztWLx3FG6l/2/EQIp+E/pLtfZvsyby/loZyrn77oyFdKhfV3lGgcuF3iId3txUa3t1WYuSHQHICeFxpkWogiJ49L5UfzaOXshVLt91FQ4xVRbSyke/9EEOw6JQm8qtrLNG73VEJSz+NsUwvNy9dlTW9lVWLcIrHikHWJrFUuH3jl58nNupL05KXGhjpEKiWAGN3taZZFSx8UlAsqH3Vh5TY/rflV3U8JUPk0vOM77gVmGgfZziWUJvLOgrGAQQgMBKoOuTIs8vRps1pRrUrOVj1QuxutBItFP4crkHoTc18i4nGZCCkse9tUXkAq8CVZ1/QTCjedY7VNkJl99lFJUTOWVjmeJw1esAT/kjI0WiLVAdaagz7FkUtFF43lwBRvJG27dU3I1IpWLgce27s7F0Ly5y1OnXmmjyvdvtZZei+cLU67QqWzyuoEyDe3Va7OPuffV4E3t1Wc5D/ggTwuJIb3dlfybnd+p7MVlG3+jm2u7hUuyZ9q9MlJ5OlKhKmr0qiUenly5dbazRGf89kdmt1zvz7DOosPEk2VgySYDxYiN1OnH7aQRnCy427aci2tWcLC890TEvOBJZiIZCVgNHbMHZnJZ+28GLrtJ499sJ17LRqFihNY1kov3zmfKt5Tu9i1W+fxVLPKhAT7VkD7U6szWXdrQgXQqBjAlV/WG113UqGybq1SW7Drw6udjeaWzxn+VH4c/glXWcJ/myh32NctS/4Q16UotwUuTLb8LQirJeWci8KG0q1eCp8zUvy73MTnV9Vy7eLhgTwwN/X6jwlk2cgkLVvmUIe4o3CXlrvzegbGdOcraR45sat6JJKTi1M6E+2HkKcnUNMqto7Lmd4DKCIvWsOmmG/MWtlvLsIi/PW2zfO4t1FtPkJgVUCeFyriOwM+iZv+OK1kXnf5MgocHpKPadTmOHafT1ttCAwFUMp+SZrs9UZiZJkVWBlkHU2uTHGWKZJ8Y4YJkMF/ym5HKtuib+0HDlZMchBdWuZtc0TVxtthb40LXlrqyM/BGogwNhdgxUOylDAnR4ldAa8ao1xkw85ln/6QeQhZ50VGndfyGHf3KTaVaCsSENuwzGPNqZMSIEABHITqDrkaHWeKTpN73K0qmBtM/9pc3z37l3oImj9LqtT5dn4SqsPu2WQR6Jtz/WnaGhZR6qpNIW1KQ5pd5lTaBdJ0Wp7GLwljMK7Q/do7Wa2hN2Fz5YWJXq+qnak1UXV8XMkoJtOUT7DZyl0sK/9jKVtPdCsJuyi1bmd9ahgq+RL+VfnxrpnC0NeErVwulpaox/LKwyK6pwEwq5j9hK8uwgL3l0EhJ8QKEwAjyst8GixfqlwOWYF3A89hvGHHO0TKXofelZflVyPkylJJE+4iDErsyahm142MMpUXYpxjzZBma00eWIUmVGbB8KKQXKL7ytQrde+sPA8sTlfmpZstx/OQqBaAozd1ZrGL1g9Qe2jzNo9q8WnSDzjGy2Y8ICJdkKYKqo2lzWtdpQGgT4I1BtypLAPD+LC39nxiOTPs7rOVb+DEoWDZA0tV2TuKjHBP+5rqlE13a78LTBrzmh1e/eHz6JyZmXO2vA8IUf7gu5ndSExJKAon1MCffQEKAyYU6+iqVcoWIvHq88YtLZbz9OgFgkjMwQGAqu+Ct5d2FTw7kIaHEPgLAJ4XKnIq0/zTF5UXZnpg3xaVeSZzkikfe/dDq8H2ADLKGvLEJ6VPKtmEo1NIUdh+dNjLZuo0vKfaF9dl5+KWjIlsgIrBiXhh3XVNk9szpemJYfNiWMIdEOAsbsJUxaI4B85rA6XQ87VUWwssKoDnvFlMgcT7YRgV+9BHm0kpE1RENhH4B/7LitwlfON5wKS5KvC+GZwvkoTlqxXecLlS61nZfXzwroMLWpb0DRE7ftU9N3rfaFgzjiP3auTHhOEoSdL+Wl1S2RaTNfDgLC36SPeSIZYfeTQ6Ky4xTaGzH0TwLvbZN+wvzUuZJw14HAKAo0S6NLjihbrDdNknb+E9WpStuoEKr88Xu3EE17oOdZkbXU/EpVTWx/ukUeO8aZ9iVa335bFnXNbD3lnnmiXo9qCnlkxcNoxd7bVLqLwPLE5X5qWnLuJUj4EMhFg7M4EtlixHo+umDBjRc2NYpKcZ3yj+fo46HKiLdPU5rL20VrQAgJpCdQbcuR5zK+vKaXFUbg0e96+2ocWlnZaXfQqT9adZlS7JwpN2bKGPU0hkDJLQC/4hrew1jr37Z7iWbXX+ni+xdMPHz7MKhgl1jnJiYTkp4eAOpCwZ+sm3sije4uzYo9e5IFAYQJ4d5uA491twkVmCHRDoFePy79RULHpgyZKigqyV040kd8XDePUd/WRXuGG7ZTHs4HTKLlNeMimqKOEOyeNVRsHqnFcVtK8xshZ/hQrBuWZ766x8DyxLV+alry7XXEhBE4nwNh9ugkOClDMnT4oZ/2XhyvhkpZnfPWbzJCw14m2ofJ4qrDLOtbLAQQgMBKoN+TI8wTCuVQ0alvbQeudYPRi+vPnz7MSDkNYlirC11wiUzg9ahv7XFWt3UTlzGqR9RVhT6tTQFW+mKdZlUnMREBfVAybXGfxRqu7j2aiSrEQuBoBvLtNFveMs3h3m5CSGQL1E+jV49Kn4e0n5aNpCk8fNFWRbNqHI+pOFYwid1cLL5u28xm10PvQnj5c+aO9dsYSzjpwfkVdoVrS0Smkc21KYUx6Fcf5WouzaiObTK85tUz89evXfVFlRuEHT4XTLhXFisFBnkcur22e2JYvTUs+0va4FgLnEmDsPpf/8do9QWPHa9lagnM6sLXYrPmjsYxnfFlpZy2814n2AK02lzWrKSkcAo0SqDfkyLN6Vadj4W8KtgtSfx8ahoVp+TJ31EVY3RLkaBV1KRvpuQlEruq+Vyo9WxxpoVx7ReZTJ1JktiJa3SyWthK1Fi+nPBx3ZNba1uUPIl3tou0h6WDtXA6B6xCwbyW8u6gl4N1FQPgJgb4J9O1xeSYvg31PWcfQpEmRLn///bce5ysARf/KHHJ3nfE305YZvQ89zTCkaL626oUuXZsvfdz7x67Cb1P/nFSRTPfv39f7x8XmGjLxvi2HbTgHz0YTbVYMDvI8cvnqHWo7t0eqnr3Wrq42X5qWPGtEEiHQBAHG7ibMZAjpDBozSuDUQCBcluEZX6Otou+J9mCU2lzWRpsKYkMgK4FKQ46cL5O17li09e7OtCGGCwH7XkqblrmUoiYRVreUjeCPJTInpmtJfd8Sp2eFN+sWR4IWrR/NYqTVzWJpKFFOuUaTKN6o2MvH9YBqfUiqhySSXJxA67dS6G7h3V28MaM+BNIS6N7j0jZCTmLnrmNorVazs9UV21VdnPrWtsXRoJdTKmdY1VDmpqAZTTM1k5UVXr586Vz+WrVIuxlYMajcdoWd28LVJYRPS04Ik6IgUIYAY3cZzplqOe7NZhKsuWJZBWrOZJHA3U+0I32XfrbrQy5pRDoEmiNQachR+Oh3iWmdb8stSTubHg7nsxkqT3zx4sXwdqBCLvxvBuxTytMkVPLudzT3ScVVSwT0kHJYxlUL8UQOTcvRwqteAJ2mRylZn4bqAwRRdbM/CTmaxdJK4uCUh41NKw4XjDeSvVofklppcsjZPYHWbyW8u+6bKApC4BQC3Xtc/q+qif8puxyltbsma84Zem1bkgwcnCFHmiM4p4QqdsdHKOQz6Krbt28rCOzJkyeag+hOSWupaktjxaBa00wFK+zcFq5uqu+mFFryJlxkhkBtBBi7a7OIXx6nL+cv8Mo5WQVq2vrdT7T91mnLh/TrRU4INESg0pCjcDe/JZrnvhq4JFXCdOde3wlr3FrUs2fPNKRpb/YCj+fZbGardc7Nr9gvLUOrbaiF7IsD8wQqaXaxr3AnHE+rkwy8VOHkWWE2tVJZMIo3KvaNg/JA7GGFVwHKW4QaL0jAvg1rAIJ3V4MVkAECnRG4gsflWcEYzdrBUoZnojToW+cDIX8glN+ympnufhdF8xHNf/XBNQk2hB+9efNGN87YZvo7YMWgKpvaDmpV80Rb1PJUacnlmVMjBBISYOxOCLNwUbUNB4XVT1sdq0BpeZYs7QoT7ZCnfeNX5bKGYnMMgesQ+GedqnpemOvg1cA64dcplWelb/cCX50qX1wqT8hR1i2OxN+zkk6ra7eh6pVlmS+Mf1eL0uJ+uxohOQQgAIG2CODdJbSXgrwHnuG4lrD840WFAb5jaUqsNtJ3WMxSaAjB5aO99h1cxOPyTBxGgB00Kr++9rrwyKTwgV8qaar9h5zivX79WlsWOTMvZRvCj8azWvjSnEV9kf7toOWMeh0/YMXgOENKqIEALbmkFXCYk9PuwGFm7E7eKsoU6A8fLyMPtTgJsArkBOXJdpGJtgcFeSAAgUoIVBpy5Bl7Ong10I67xHMabxLNCT1RaAR/jMRaP9C+WZ4HZps+ub2DiWclnVa3A2wNl6iN6TXiUJKnT5++fPkyTOEYAhCAwA4CeHdOaHh3TlCr2RQsqy8CeByn1aLKZ5CH/+jRo/L1bqpRe7ToUcS9e/c2XUXmgcB1PC7PxGFgUueuP1tbrGd6PpRZ57KGXyq/ZaWvNijSlyl2fKXF4C/UI2092dU6mIKQ1HNqYwbjqu5PsWLQsYkv5UvTkou1ZBzm3KjbdZgZu3O3DcqHwEiAVaARxfGD60y0j7OiBAhAoBiBGj+sprHHs2jOLkfFWsnpFTmX+S6+6Ha6mRIK4HnNSz2ApoUJK42KUpx4lDL7k5CjWSyVJ2pDBeKNpjbyjLzTq0iBAAQgsI8A3t0+btFVGtF+++03OvAIS9qf2nFEbkPfXzhKS2ws7Toel3MFYyDTQciR9J3dt2w0fXjg308ovCr3sd8K6mA33f76MkW+GaKE0ej56tWrYQO2hw8f6i6TOXLjqrB8VgxKGgU3Ix9tWnI+tmHJOMwhjUzHTTvMjN2ZWkXWYuv0MKWyHTiblUn9hbMKlMpG15lobyKGy7oJF5khkINAjSFHni2OxCJrtEEO1lvLrNZz2qrI8fwed4QQtOOc6ynh/fv3q8LU8FU1LVWzuf2qpWrLoK2Mog0VtHXBRfY38r/PXZvVkAcC3RDAuxtNiXc3ojhy8Pvvvx+5nGv9BDzeqb+0K+S8lMflj7+R6TsYCJwrNkM7r9P/3GSFTfaV1nrnOF/U0dh7aEld/ZLmNSKsbdj04GE8dYUDT5/MioG/JdR5n87Kv+nmnS2hqkRachlz4DCX4axaPE26mDCbKmLs3oSLzBDYR4BVoH3coqsuNdGOdG/IZY0k5ycELkKgxpCjcddowwbElxhw+jvlcUcKLOr1B7ZOjZyrpVHUSHJdaHXJkdZQ4JMnT6IvHWjtSYk1yIYMEIAABC5FgHE2ibm3PghPUuk1C+F11U12v5rHtelO9O+vs4l5ycyb9O0gPmCTvoMhyjy5HI2uIVWzY70Moy8HjYkdH7Bi0LFxL6UaLbmYuXd048Vk66yiph1mxu7OWiPqVEiAVaDjRrnaRPs4MUqAAARKEqgx5Mjzzpz2kS6JibpOJODctp2QoxNtlLZqz87SDx48yL29EE5wWrPWUJpe/41a1x9//KHvEdQgWxkZml79KYOIWiAAgTIE8O5ScWZOlIrkajkdhIms6pgqwwU9Ls8Kxoi3g1czr/bs1vNS3Gjf8aDwk0vVq32P9KlNbQfujGMYRW3uIJrTzcrPisEslqVE5olLZLKm05Kz4g0Lx2EOaWQ9bt1hZuzO2jwo/OIEWAU63gAuONGOoOGyRkD4CYHaCNQYcuRZ0LnCLkd8e3K4WzyRH8qpEbe2uwt59hHwWDz3FkefP3/2CE+gm4dSDXk0q9Hie9i09L61Hg7Rb9RgHWSAwKUI4N0N5g47ZKMB0EsbcIZTT58+Xc1DhuME9PiEPRE9GC/rcV2tb+8g5GhT4NduffXksnwvLWk1WdZrFbofPbdti3k8XgQrBi1a1iNzT/0tLdlj8SR5ynfFScRurpA+HGbG7uYaHgK3QsAz6kkXVoFmDXrZifYsDRIhAIFqCdQYcuRZ0OEFhWqbVHLBPO7IFULQkoOts0DPG5kKFsm9M42n1WkunXunpTpt1JxU3759k7HCkWWIN7pz505zumQVuIPPXmTlQ+EQgEBCAp5xFu/OA1wBtV+/fn38+DG4PLi25tHIKLB6TLVpD5uttXST/8oe16a3LTvwuHp65O+5ATfZNyrw5cuX2le1vNHfv3+vGZDuykieDn6yYlDeiOUbcHkdy9dISy7JHIc5K+3+HGbG7qwNhsIvS4BVoN2mv/JEexM0XNZNuMgMgRwEqgs5cm4u0sejYvvVuiMLWznayllletwRNps5yzrJ6/39999Xy8z9wqIEoNWtWqGVDHo/6fbt2+FzkSH8SEtOraiQUM6QQ8JiKQoCEAgJ4N2FNJaOGWeXyOxI14j25s0bzaH+rvtP37iZaqfEmqXWq4QCq6cORJlPbRelXNzjupqLdbWVioP21bvaevlBsaHRXZP7p8TWPEj3Zu6KCpfPikEO4AcbeVqRLuJL05LTNpvV0nCY87ncXTrMjN2r9xQZILCVAKtAW4kN+S8+0Y6gVeWyRrLxEwIQEIHqQo48r5DqgTHGuwgBzVvCvUmWtCbkaIlMc+l6HXNV5tlHVqtXbcqAE7wJV7WZ9eLg/fv3Q/G0V4FGGR4chkw4hgAEIFCYAN5dYeBUB4HcBPC4NoXg2E/TcxsrSfks9W7FqNmHYkO1KV2BmWwkm2ZDns1Uoqtq/smKQc3WQTY/AVqynxU5IXAKAcbuU7BTaa8EWAXaZ1km2vu4cRUEIHAWgepCjr58+bLKgg8HrCLqJoMn8kPK8pHXPizufAUzt7mde60R6FZ5q9OeBNGGWFril3GJN1oyXAcPwJZUIx0CEKiKAN5dVeZAGAgcJIDHdRBgi5dvCrFqUcFI5lT6ao8NPTZQaS9evCj5Hp3mRM6JdqR4hT+dirBikNZ2zBPT8lRptOTkSCkQApkIMHZnAkuxVyPAKtAOizPR3goNl3UrMfJDIDmB6kKOPLsc3b17NzmIUwq0vy7Ju4MyiscdIQTtlNabo1LPa14FAn08rU5rxESu5GgDqcp88uTJ8+fPw9L0LYPOXvANteMYAhCohwDe3aotPOMs3t0qRjJAoAYCeFw7rJAqfmVH1akuYTH3CEnNIp89e/bt2zdteqTYowLTW0mrvY6c79UcUa3AtawYFIB8ehVX8KVpyac3MwSAwCYCjN2bcJEZAlMCrAJNmdgpTLRtPpyFAATqJFBdyNGldjliqW71rvC4I2UW6VZFJcNxAp6P2RfYi55Wd9yU55bw8OHDt2/fhjJoNV/fMghTLnisPWxtre21XftazkIAAiMBvLsRxdIB4+wSGdIh0BYBPK7RXvT8I4ouDzLZVxsnKPZIm538/fffevXu6dOnWcNto/1fG7UUKwY5DFfbPDHTHZcD3e4yacm70XEhBM4lwNh9Ln9qb5cAq0CbbMdEexZXbS7rrJAkQuDiBP5Zlf5608sjz0V2Oerg9UePNY08fOTVgNPfKS22enb2KrBUihPcdOvSLvqRBV+/fq03A5pWqozwV1jbLUOSWi5OwI7ew7vDu7v4DYL63RDA4wpNaff8YU4de6Y80SW1/dykb23CD/JsGo4L6Hvn33+DbFoW03RGL+MpDsnzSp6T8Pfv3zUnavo1DFYMnLZOnq3wPNG+4zbdvMlRJCmQlpwEI4VA4HQCjN2nmwABWiHAKtAmSzHR3oQrzFzYZQ2r5hgCEBgI1BVy5FlP0eSzm+8Z0Qna96HnvR+VoGHYLoezTRDw7Cyt9z5z3/7ODefZW6vORjV1yv/44w+6iMFYq4uz9tpunRZHKghUSADvzjYK3p3Nh7MQaIIAHldkpqv1/Jv07SDEKjJ37p/aQUF/Yy2anw6xR4pDUtjQmL7jQBvBas/gdidHrBjsMLrnktrmiZt6GI+CteWhJddmEeSBwHECjN3HGVJCxwRYBfIbl4m2wao2l9UQlVMQuCyBukKOtJKyaolutjiSpvbzXdbmoq1KZttG1r3HZ2skMRMBj7kr2eKoQORTJsgdF6sXJhQHFsatqoNVo9JbRx1rnVa17td20+KiNAgsEcC7WyIzpHuGe7w7myFnIXAiATyuWfi//PLLbPps4upS6exVVSXaI11Voi4Js2mxZZN9l2rcnR5uoqAbUMOo1s0UPLRJhbF2TahVyPizrQOPC8GKQQ6bFp4n2j3MvpafA8vuMmnJu9FxIQRaIcDY3YqlkLMMAc/AxyoQE+3jrbGwy3pcYKsav2sAACAASURBVEqAQH8E/lGVSuHT4iXBehp+6ASXrDyke9wRNpuxGbZyVk6V55VNvZSZWyNaXW7COcpX+1E0ajiC6MGA1uKJNwppry7O2mu7YVEcQwACBgG8OwOOTjHO2nw4C4GaCeBxLVlnU0iKZ9azVFEl6ZteA6szxGqTVJvsm9VG2vH34cOHL1++1M2oyc7jx4+3VqcZQaPfVmPFYKut/flrmyf27UvTkv0tk5wQ6IPAlcfuPiyIFscJsAq0ypCJ9ioiZajNZfXITB4IXI1AXSFH7HIUtb9v375FKdf5Kd1XRxHRIOSojybhcT0VDxHuMJ9JcY8ktLpM8PcVq75Cjz3ChzeKTNVoUqC17BP4rKtWn6zU8zTlLETUC4EkBFaj9/DuVjkzzq4iIgMEyhPA4zKYb3KiQq/VKLPmUx3o61lqGE2wKcRqvCr3gV6uUPCQPPynT59uquvVq1eb8leS2TNPZ8Vgn7Fqmyf27UvTkve1Uq6CQB8ErjZ292E1tDhIgGd8qwCZaK8iGjLU5rI6xSYbBC5FoKIPqymW07Pu09MuR6tLdR4gvbZXzzxcuuv7pr0SuJRennDDAnukf/782YO9zkVnj+T95Rmc8rCr1IPqDx8+9KfpcY1Wn2/1/TqpAVDux9AFhQ3JyM8pm8DwkEDN6bLbjOHdGS0E786AwykI1EwAj8u2zqYhrwN/Y9OaTJ36ri5YhxZfHdnHzPIqtZnB+LPAgarTpkfPnz/Xjkfv37/31KhJgaa9mxqtp9jceVgxyEe4tnni6h1XZ6/iNBAt2QmKbBAoRoCxuxhqKromAVaBbLsz0bb5hGdrc1lD2TiGAAQGAhWFHHnmXRK6p40rVifSmxbCOmvTHndk01pnZ3w6U6cSczvFKLyO3JmtE6qjtXIFGIULjlpqb/RLAQmxLBUVgprNc8GGrdaiJzSrZGZxkeghoGH67du3zT3T8qhm5MG7M+A4x1mjBE5BAALlCeBxeZir819dAx3KcWbzVHpWnk1rMnWuaWxy/zyezLt374Y3ZBR7raWtTYiO21FuvAQYZVgtUO5Zc5OmSlwIpxhtTaxWb4fC6vTtSzub0OpdfDCDU4zCpj+oFJdDYCuBcdxk7N6KjvwQ8BNwjjj+AnvKyUR7kzVrc1k3CU9mCFyEQEUfVvvy5csq9M5CTFa3lOhgOXLVpksZPO4I391Yotdcuuf2L7C3EK2uoZajrYzUJEJf88WLF80tnZcEbg8oqwu7JUUtU5dWl3777bewCZWp91K1qG/Xfaq3Bi+lNd6dYW7GWQMOpyBQJwE8LqddNs1MOxgZ/Sszdfpa/kAop6aaiQxNRfoqoMfZbNJme/jwofTyePW///572qoLlMaKQT7Itc0T+/alacn5WjIlQ2ArAcburcTID4EdBFgFWoLGRHuJzFJ6bS7rkpykQ+DKBCoKOfLsclQg5qBka1h9X6TO5bkCiLSjoEf3ztpDAbB1VuH8DJbn7dKDCuIEHwRY7HK1mfv374fVad382bNnYUqZ44aeGNlPVoaPYZWBVkktLT5rqQTdVjHOevC2Vc5U+fHulkji3S2RIR0C1RLA4/KbZlPIkWfpw1/1KTn937y2XdBThFel9oJ1KJXTsmEYgfMDZ2EtqY7lhKh1rUYdabGloVmM4LBikKqFzJZj36Tl54kd+9K05NkWSCIEziLA2H0Weeq9DgFWgZZszUR7iYyRXpvLaojKKQhclkBFIUehn7dkD+cbZkuXV5huLwb5F8IqVO2ISJ7ID5XvXP7bLYnGfi12/PTTTwp2aWtJbrfKp1xYyb2vrSw96hPo5qGUNY82p4nijf744w+91Ju10mnh2lFJnYNewSwQDDetfUeKPaDYg9GO6uq/xAZSv/wNSWjPCRtSxC+qfUNdtu3h3fmbEDkhUAMBPK5NVtg0M/VMfzbVXj6zX986lfWPxX5NRyuo8BNXD7SCocnRapiIc1AelTr3wNOKCqwW9rpiYN8OtlubqWHYldoCZxIpSbG05CQYKQQCOQgwduegSpkQcDqcO/ztTWxre8bHRHuT+cbMtgdoe49jIRxAAAJZCVQUcmR3GQOF/h722ytBF3xKNxja445oFFl9+engzTN+c0frAuyHcRCmcbnH3LldT4nnEUPrmLlbnQGKUyKgQJ/opWq9yHvv3r3CcPQU4fnz50Ol6h80VSgswI7q7K3jLuiX9+dR7GgVZS65YOvCu5ttWp5xFu9uFh2JEChPAI9rK3PNEfzjnac/3CpA4fybYu5PjL+ZxSJ5bMc4vGrfRONcE9+6dWt1j0nP+lvI4dxjD09WDHbbyL4d/D3bbgGmF/bqS9OSp7YmBQL1EPDcofmk7W/szseKkhsi4LmtrrYKxER7dwOu0GXdrQsXQqBXArWEHDnfFtq0sNWEzexHnnY32oSC+4T0uCO5V5TUJsNluNXPye/TlKtEIOS8BMS+U5au2pReQ6vbJPAFM798+VKBgKHiijc6ZVzQF9/D/vmUddiQg+fYvtGaUMGjpj/P06dP/ZnJuZuAmtaTJ092X97ohfaYFfYejSq4T+waxlm8u32246qrEcDj2mfxx48fOy/s4MNq0rRdfW2vODTigwcPwp/+Y8+Q5y9tR05tAWsvmLT1epvHZLb3tYPh9BKPWW3s0zJrSLHxnjJPtK3Zri9tox4ag617kgbTa0tOAodCrkzAc2tk5dPZ2J2VFYW3QsBzW+X2napaBWKifaTp2n7UKS7rEXW4FgJdEqgl5Miz6NZlr2ErZXejXbZIKeX8yGtudyR6L7DANt29GnRVL087L8C/Bid4ldWVMzx79mzcWEgc9OLjWfFGqj3qH04Je0rbGOzBKG1dlZSmd8i+fv2qp2UFupdKVC4phu5QgVVcl8fBKylYmbrsG8oz6pWRs2QteHclaVMXBI4QwOPaTc8fgqPn5eoVd1dUyYV+fWsb+DzzvgGyX8fIKP4qogsT/rTD69sK2vA0oQIuvcesudepErYQZ1G2W+ssZGs2u1JPe9haY5n8HslpyWVsQS0QmBLwdPLTq9Km9DR2pyVDaS0SYBUoshoT7QhI2p+295i2LkqDAASWCPxz6UTh9Eo+aF1Ya1VnTybbevMsFb337997isq9lBN+SU2PTvVw2iMVebYScG6zn5u/c6O1ffvqb2VC/ikB7ZISRvkM8Ua5W8VUjCFFO6CGa/R2N75USOH01RutwMuUhVX2VKcmJGt6cpIHApsI2N0C3p0BE+/OgMMpCBQggMd1BLK+rab+37OyoVo059Wi85Hq0l4rX1HOth6HSwXn9oSKudfCrucJup7hOctMq9RSac54aM04ds/+hEVPWc6arQyKS3jDQA15I6sTmUHf3LR7XTFYxXvKPLFLX3oVNS15qdMmHQJlCDB2l+FMLdchwDO+0NZMtEMaO45X/ahTXNYdinAJBPom0NIuR132Gnb0pZ5qr3am/TVQz1sFWv7Tkm4+3T98+BCGFDx69ChfXRcv2bPWad8mSQB6Wp297JVEDAqZJVCVUy4Jw82W9LOJ/mH1aVDWHnXWrCRCoGMC9rCFd7dkery7JTKkQ6AMATyu45wjL9Eo0DP7MC5Pfkrb+Uh4RR3pK8b+WCjnJkC1KeuUx6ndki2ctSxdniTdCORt6MPxrBgkaQxLhdQ5T+zSl6YlLzVC0iFQDwHG7npsgSQdEPDcUBdZBWKifbw91+myHteLEiDQGYFaQo487wJ2+bx/9U2s1c60sxYpdTzuiLF2lgTIq1evwnIOrjaGRXEcEQhDu6JT4097vWnMduSghlZ3RP6Or9Uzj3r2NxLnaIsjpTTRP9hDSZfDa8c3BarVTwDvbmqjGsZZvLupXUiBwEgAj2tEceTg4cOHzpmLesV6Xi7SfjzhW8i23xjyUbPRc4IwZfZYM756PiSnvWo8M1Ap4g8gm9U6RDqboUCisWziMVwBCT1VeOzlvO881S3lqcGTWZLtSLp9v581T+zSl6YlH2moXAuBMgQYu8twppaLEKjBd6phFYiJdpIGX6fLmkQ1CoFATwSqCDlyLj91ucuRGpO9OOLc9PusRqkFO42aWlrVnw6Of6HGuVu1sXZ2HIUaZOgSyUDaNP54sZQwS6ChN72ytrpZOCSqVwnnBloZ1725uv6Yj5s6B735HZavVtHE/kD2UGIPQ6G+HEMAAk4C9m1l35LOKvJlw7vLx5aSIVAnATyuhHZ5+vSps7Qwqt55SaZs0QO2TQsvzricqIpMiniKDb+fbuSXHQ86+Zq2nB5VZngj7HJkWH/2VLhGNJtBiS2uGNhOqdGEliCkSrertsVOJUPaclj7SsuT0iCQgwBjdw6qlNkEAVaBMpmJiXYqsLbvZ/uNqWSgHAhAYJXAP1dzFMjg2eIo9yZ7BdRcqkIdohGkaZxaKrBM+rt377S8OBVPifrTaLpPDOcK4KZl0K2SRIu//lXjrRUZ+eXnia2WJNQ89HdijIUhZLFTuV/BdAa63bt3r5jKsxVdrVW8fPkyjDcSE03+z43/u3//fmSaU/qHSAbPz2lfHV6VtUcNK+IYAtchoLHbuO+MU+ciwrs7lz+1Q+AUAnhcabFr23xNhz27WWjWuXvWnFbmaP774MEDf/na71P6rubXNL8SZZ3BTx6lVrU+3cTGPFqOyqr8DWUwNE2iRSsrBjuUtZ3SE+eJjfrSO0wQXkJLDmlwDIFTCDB2n4KdSk8kwCpQPvhMtBOyrdZlTagjRUGgAwJV7HJkhygOlE+c6OY2s71TsSceK7eE0/K1p9GjR49mO3qtrmp5Tiut06s8Kc4VwHwLZHoTMYxyUEW7dfHoG+XRHipi+9NPP6nBi7D2U1GIw+3btxVydHwHqaiuSn56Xq/05DmijueFRfs+PVL76rUXbBViogYfLfRrpDg33khdQdTpqVWcHoi22n6GDPZQcmLzdspPNgg0R8C+rexb8ixl8e7OIk+9EDiRAB5XDvhRBM9SFXIsnXEMSyUkSR/eahiL0vx30+su2groxYsX4+VLBxr4NKlZOlssPVJ2qV5pdHCLo6FkZ0tYEuN4ujGPzh3ZcFz4sQRDi015xsw7DipfMdih0XiJ7ZTaDu1YSI4Du2pb7BzyHC+TlnycISVAoAABxu4CkKmiHgKsAuWzBRPttGxt38/2G9NKQmkQgIBBoIqQI7u/GKTvuNew916OnnAbtix2Sk/9VwOD5KB/+PBhq0hahfToq9WxJCuAs+LpNc0w3bN+GuY/cqz3PhVdNMtWWBR+pMXfGhZqj+i479rc66GevbXs+3SfXp6rrtkq9IJF9P2yP/7449x4Ixliuu5Qsn/wtBYjj921dhzUazDhFASyErBHDfuWzCrYUuF4d0tkSIdAxwTwuDIZV2v3zuWLKMI+kzx2sZFDG02H7WuHs/KTPW8ETX1pT+Fp80TKzhYuXaTR7KmtiRruz40qMz7k1MqLE07mV14xcCJaymY7pSfOE5vzpZcIb0qnJW/CRWYI5CDA2J2DKmXWSYBVoHx2YaKdnG21LmtyTSkQAk0TqCLk6OK7HNlzeLszLd/4tM+HJ0RMgoV7BTnldK5CehY0nTVG2bQgGEb8qCKtF0d5Mv1URavE1BjUWs5dtUyufj5rOkVVFJenSdsLXs66tma7ZqtQC9cWXyErxRuduyaufm96e+pJ0rlShYjsYztUMWsQpy0YZyHQMQG8u9G4V/buRggcQKBCAnhcWY3i7Pq0dcq5kztt8RvOf8VkR8iRrvK8wiF3WtVlxW4XPlV2Nv/r169n0/cleoKc9pXsuWppNemUua1H4Nk8rBjMYkmSWPM8sS1f2mMOWrKHEnkgUAMBxu4arIAMuQnwjC8fYSbaydnW7LImV5YCIdA0gfNDjrTuo09xrUJ0via4Wk6FGbRhj/0ii92lltRIGxc5F08llWfr6Uh4Z+Ge7Yijkp0/o9dMi80x9GHXaKl3SWDdLFofPHetdkm2femeDas8XcS+2nVVZPSlcsoHl1yzVai7i9YW1fmrZ9AWX/rg4PCnNqOfsojeP9ZLA1lvBxWuwK/Zrmk2can9nJtuB9W19cjhXJLUDgE/Aby7kZWzt+zPuxsJcACBCgngceU2il4afvr0qacW52TEU9SOPFHtktkzO5tWJH09sUrOEWFafpKUSNnZMqVF2nmfpvknrucszaPb8v89bXJJ01krb030tByVmbblbBVyX/6a54kN+dJO+LRkJyiyQeB0Aozdp5sAAXIT4BlfPsJMtHOwrdllzaEvZUKgXQLnhxx5tjgSXz1gbpfyquT2io/dpa4WnjCDc6llX40KHXCuE9kRWvtq11VytsIwKRmlzBZHckQ2gRWlaA+Y3SpXcuGJL3sp6twT7FU+5PGarULxPVG8kZqoOkDZKHxDV7eAfupu1avSuhf0lFrLu/pAcvLYI/UJapyzLeTBgwd6slLJHbQqhj3OTpmvFkgGCEDAQwDvTpQu6915Wgh5IHAWATyuMuT1/oBnEiGfVl1lGZGiWjTjiGKANk1Lo9Lkja/qq/KTe+yRGEs/p8pOc8rzlxbT9IMpR6gerDpc3wiLsl2UMGclx6wYZDJE5fNEu6HWs1Lqtw4t2c+KnBA4lwBj97n8qT03gawt/MqrQEy0MzXdyl3WTFpTLARaJHB+yJFnlri6dNUi+lBm+4lv+Kw9vKrwsRbpPMbaLVWxLYVmJZRDEMbxKKrJszn8bFFbE6cfbFotQUuHCoZYzdZKBnshSVrkuwVCoxu4ViU0rt136pqtQuZwxh1GVHVH/Pbbb0PsUZJbQ92dIg7v378/K4/6h+jxTCRPbT/tO6h8866ND/JAIBMBvDuBvax3l6lRUSwEkhDA40qC0VOIc0apnXVOCcSJpkISw7MJh6G49F19Oyiq1Cgt7SlNFlYL1NecV/PsyHDiZgmzLVBBDw29OzEAX52w2POdHVYbL3G22FUJxwKrOrC5na5UE770JoOuIrUtsqmuKHPfLTlSlp8QOE6Asfs4wyMlzC7GHimQa0MCPOMLaaQ91mi7r/XyaMM2hO0grfpXduGchQAEEhI4P+TIDlEcVLXnmQlxnFWUHVPlQVRA8qU35JaqXl1tDC9U+LM/nmnfyB1WNz2OHALFExxcb51WsZQyuw64lHlMzxqNPtZS5mDVLbC9it1C6qPFzpJXJdwtw9KFF2wV+kra1k5mSk8lKE5IN6+Muy/2aAg2un379uzmRkONsk6x/mGq444Uu3dt7pHDDgJcAoFTCODdXdm7O6XJUSkEPATwuDyUUuXRVs0er17TW89XyVJJNZSjTZhCF1GT9+Mb/Hj0lbt+vKKtKFTj6kRDlsq3tbbzYf9Wvez82tB3duWkfGOz5fScXZ2PO+f1nrrCPDWvGIRy7j4OO4FpIafPE5vwpafcjBRasgGHUxCojQBj92CRWV+iBmOVF+zPP/+sQfHjMqx6xVEVPOOLgCz9ZKK9ROZ4euUu63EFKQEC/RD4++w/z76yWv05W8zs9RtNSoiyV++oYOvKlPI7Sv3vLFEzsOtKDuTp06chf60C+CU/mPPr169h1ZuOFYt2sPZKLl912eXaJhfVs/o/miN57XaBF2wVhjl0v+sO1TvHwqKmon91HN2zo6WiA7UcfQFN+W3gOqtitRWHvaY5FK4CV0urLUOEJfwplWuTFnkg0BOB8HaLjpM7M/u42R5XJLN+4t3t48xVIqABdNqiWhxVm7YmHtcp5nPu96ZsxcSbTjc8DrNTPKOZjZ1AyZms5w2u4/BH1ZYONH9xAkyVbbbXzTGzTiWwUQ4rBgacI6eWmqvSK5knGhJW4ktv4k9L3oTrmplnu24c5kyNwehhhlPdj93qSFchyK/LxN8odlUqZSj5+GYQVd6yR7DXr18bqtVwilWgHFYwZkA82jgO3Lj1KnFZj+tICRDog8D/OFeN1enW0JtoRexcOQvUbj/qLiDAahWz0x6ju/evWkaLsMM4YXu9q9L6M0QOgdbg1Cz9lx/M6VkAXYJcfuZzUFnj8tWXvdJ2As5JwkC+vONytVaxpK/IG92I7lNn4NFoR82p1Nvollex+leTQJWgtqe7fukui9IL9w/GLeM/NX2kFCrVUzfiZ0JOCBQjgHc3djiX8u6KNbC2KpqdSvAEpaQR8bhK0o7qcq7sy0GNLszxU1505P1uCif1iBRN8MexYDyQAGnnd0tSTZUdZRgPkvjDY2nGge7BJTmTpy/d7/U/BltCwYrBEpnd6U3ME+v3pbfypyVvJXa1/DjMJS1uDNnjqb7H7lFN46C852APT6Oo5QNPhWKs3Tg4Hsie+y6Y7WcMjYzF+UjUaApwnVWgJcdbBAx6PNqI2s/ST7tPSDKVW6qadAhAYCuBk0OOlrrjaJDbqlWL+aMhOSJgDE7FlN3kjmgW7RRsOmYM3rztxqUConIi1CXnEkI0FSCSx/hZ3rd22nRHtlUOCWc40yZnQNap8o7LKg1D4OZaxdJjAKfFo5BBg0ySU4X7hx230vQSuy9tUaOpjqRAoFoCeHdj33sp767aBnmuYLNTCSWeK9V1asfjOt3WzqgjTQSyiqqWED3CV/RPjhrtEVCjg6YtEiZH1WOZKl+1jCPR7EGqud5s4VFiybcXZsMampsqjqbUweoc2Tl/DMtcOq5/xWBJ8k3pTcwT7Z4kd4e5iaczMy3ZCeqy2XCYS5o+GqZnf3Y8djsHu+SB6asm9q/05vYkI1Gdznx5YpGcqz9n+5nZ9q9EnvGt8lQ7VEcxBeh0Tf0NflrFjpQWHwQ04bKuthMyQOAiBE4OObJnj0On6R/YmraZuntjkBCo07XzGGtQQaOs3FanwNEiYLjkF50K+STx3qYjutMVcKrmyWbbPVR59tjP2SPMuXmite9I31TLowI+6wVG1YU/yy9jXapVTFfDZetNDXt1zS605pFj9Rjn3iP7ardnkvvK5CoIQMBJwO7P8e6iPrkb787ZPK6WbXY8UuLVOJylLx7XWeTDejXVjfq92Z/5fE4tiE/nXJsc71Cd1WN7dVi6b1o3WK0uyiC9jPWEgXzCgXjWlNNE8Y/kzPFz6ZFYPlvn0GJa5rT1hoQvtWIwhbMjZXZcHpHuKDDHJfX70ju0piXvgHadS2ZvTBzmTA1g7PHsg17HbqdfKm8tE/+lYmfvglkbFX6O43+gUDgWaonkUjrP+JbI7Etnor2Pm/8qu0/wl0NOCECgAIGTQ47s/mJwJhIuAxUAeqSKWedpSKwh7moaoLMksD9EI2oAkRNvRBIc93enC6BhtNMRO266Vj7oEkZPer716E1aJMlsmHtA4W9XS/KsVjHLfKm0fOnXaRXT+a06gR0Ts32WnTX3UmK7I5HxrKWGkSXffUTJEKiEwFKvovQa7kG8u0rayRXEiNz+4dZQ4hV0P11HPK7TTTAKMLXF7DCRY2Y6++rF8RnWqNrsgcdLzyGDylx9LJT2MdWsHWcT9813ZvHOJi49Rkqr72zVuRNXm9PxtrRaxaxNcyueqfxW5omzzIfEGnzpHdZZbWa05B1Uu7kEh7mkKY3uJTrV39itKORIR+NnDr90ydCrPWQop5y9YuHUS/HcoTzjceWTXFaBlprfjvTp5G5fd7Gp5Y8tbdMBjzZ22JdLIACBrQRODjkyprhjj3l8rrUVyln5Z+cVA4fjETZJlBqNsnQgg2op01lX5KtJx2mogcHkiL879QaOlObUdymbHJElnqvpJ4q9pM6R9KhJROqrdR0pfBpkFpU/+1PWOVLp7muv0CqmLyweWTHcZ99Zo08T273R7PC1Dh487L7FuBACxQgYngzeXdr+tirvrlgDa6ii2XtBiQ2p0KioeFy1Gc65yi/HOOFDlNkwlDKvr0iL1WUfTQMTmmk6HETDjcZf/6qFU7CoCvungCQ0bijhku7tTmdC7XTMikEEZPfPhuaJs/7DcItV4kvvsAIteQe0i1wy2+BxmDNZ3x6so7PdjN3q/2fdwkjf6Kf80txP6OQaLbkxkTDhTw0EWtucPlFK2GakuNQPK/Ucq8HkFuyIjqsqSH6/txwNajLK1CKzndsgxhE3ddpmjpS2FSkT7a3EduRvyGXdoR2XQKA/AieHHK0Ob8rQH/QljexH5pnWpJaEmU2fjuKjBeVMbBrRp37Gkh8jF2esJTpYumRW+CFRl0wL3CS5Ufi+U85F50j34Wd/086pdULF9y1G696Zzg1kdLuuod6z2sYVWkXE/3h01445c9i6lo7PagP7+pPoKrsh1TCsRALzEwL9EcC7m7VpNASEPXAf3t2s1hdPnDr/snt/rmyFVo5uNzyuGmwkHyyyS9gNhsfH30bVY5LZlxlyPzeKOEePIkIdh2OtJxwPgdKYq3KmhYcpmhhOn4JE0u74GVYRHcvWs87AceOGcqpRzRpawjQ9nQl1HI7te+c6KwZTMptSGponzt4+413W7pSWlrypxV4nMw5zSVuPPcn0oOmxWw6Ghv7hT8Pi8KemJRdo1U2aoohSREblqDT9DSUPFa0aTt7XkmByYBIKFko1yGZ7XFp/+G9Y//7vv3k9fiwFlzyriIn9U6oNxFRyWJGOC3vjoY1U+5LYElhnw8z2sUBFRS0t6RgD39IlRtW6ZFrgJsmNwp2nIgHUYJwXLmVTW41gJvlZGMuSdvvSG3JZ9ynIVRDojMCZAT0aGFY7zeM9dUMG01TZAGK7R2XUlHc4dQGVsmlxcNYhMHwsYZlWOoBSut8jkfDy7aaEtX5Rhp5RS+SgTIVcStGFRrEtnpptY6H6MuImvWZ9NRldFYXFLh0bLXOTGDsy990qormN7mVZZAel6JLZe3zJuJ70GjreSMdNPw0gYr6pKDJDAAL7CODdzXK7gnc3q/iVE6drkRqIlXhlJgV0x+MqAHl3FZF1llxT+WzySHe4ypqkzz4p0SzDP4nerd30QskjXZbUHNKVYcf0XHB01ersaV/hU0VmU5b0UqWD7TSvnKovmTetPWC1fgAAIABJREFUpcxWrSHV8Plbn85MVRbPKcmQ/3VWDKZw/ClGmxFefzkFctbvS++DQEvex637q3CYS5o4HDvC49bH7lCXYseDt2OYz+7Ms8ppj2uzDw6yyjMWfuJceHYMEqhNfunFn/FFU7mx3zDuAs8pw0MbW86mg9bnAgYQ+9b20CYPBCCQnMCZIUdaFVrtH7cuFiQHVLhAY5lMAdGFhZmtTs7E1Grq3z2jl7yZaDAeilpd8ZRXapBZrVrlz87ZJPaJASUh3t1ud5cjq21utRktnXvajBqb+ETNdTS6fOjo1OzP0EyFjztuFdNuJOGdqK5y1pQ7EjdNtAo3D2d1Rs+pG8RZCNkgAIGDBIw7Ee9uqXPuwLs72Gz6u3zWGz9xmbU/wlON8LimTGpLkY1mo4Jm+0blVN+oOYKhhWbc8mBnb7ehTI07q8+EjPKPn5pdEJjqKzm1XmQrq7PKYygbFquVpayKh3WFx6EKOp51CZS4atkp+cHWxtxnnPlOr209ZYnkSP4iKwZH7DjbFAeAFc4TDWkr8aX32YKWvI9b31fNDmo4zJmMPo4a0UHrY3ekTpmfq16WqJaRZFqL/fREPtj0kjIp597a06mitBar1aUY3Y8y96xLrzLtu9Ue+FarVvmznWR5p3dKj0cbtul3nzWcwApd1t1qciEEuiFwZsiREaI4jusdPPHd1FZsL2dTUfkyG7Eamu1LBQ2xciAGX1MH+qmlwNm1MDkEyuARVaUZq7EqR2PMUK9KU2YN/JJTbWxpWJI8g4Se2gvkmXoq410QHghCyF+KF5CtfBUyzawHGaFQuxobmy4ZGpta4FJTUfrY3jz9j/KX1z2ssddWEd2VyR3EpQYQth/7OGwqoUXaOtZNYaip1tWWOkgLgXYJ4N0t2U7dlNFjd+DdLSl+zfRZ1+7cZdbuDYHH1YqJNb+LjGW4cMMp5dd8VneQJjX6V8dGdzpcok5VFdXARDOy2Q5hSWupNlVW6izlj9JVVwG/N6p0+Km56hT47BOaIb/MKoNGk1yVMEx1pcWwtCKNVhuMytFV09q7SZF2q61ILSeC2d+KwT6Dit5six0SC9wvW8VuwpfeqtSQn5a8j1vHV832bErsWOUTVZvtCTsYu2f1yp246nVoCM4tw1L59tMTe4hZKjNJ+um3dviMKdJIvrfIjI9ddJ8OThTP+IYuK3LFebSRqSdvzmXNxIFiIdAQgTNDjlYXxTTUrforDbH2iGq7X/XM/CVnNLJGfonnp/yqrfZN4gXK0ZR75DFH4TyiKn/OQDe6L2GewkKWrE6Or38pOWQyPZ4a3dOAR+AltY7q6q9V6O4LDaSBIFI5yU/7VgoFmB6rn0kiw+mFRKhDTdX+TxcPASBwHQJ4d7at+/bubN0vdZYnKIXNHbkBeFyF+e+obkfgUejd2cc1zGsiJhocPS+B2HrZZ9XtqJao3kw/p5IYaw5a2PHMRqdlelI0DyqmdSaY/mJZMfCzCnNGA0TYruqcJ7biS4eQNx3Tkjfh6jszDnNJ+4a933Dcx9g91atAyuojHrsnzyohIUfGbSW7HHdKr/aML/KjmGgbDezgqQh12FHU6bIe1JfLIdABgTNDjsI+Yvb4mh2HEYlV20KhOv19ESG6avalAc8dJU/oSDBBbQynKmv9UWuvavwDW/0rffU0LvTdw/tlWkJPKdJaJtvXzEZKU6Or2PGscbC7lSY3QU+tIpzJyLJhw07LTXY3jDt7qrO3gWfXqgbFpzdFWviUBgEIRATw7iIg0c/uvbtI32v+nB2VlHhNGgW0xuMqADlHFXL7Z2+WWd91NVHNoPJges0FtKpgjJKrOk4zqDSVmW+WMWv3SAwJMJstTNRkM63imstoPA2ruMKxDM2KwVZDG51MtfNE42apVuZNdqElb8LVcebZ2xOHOZPFex27I73K/Fz1u+SilJFkWosWn40mlOQNqGmlnpR6bm2e8RktZHqKifaUSaaU2TFxuLn6cP8ycaNYCJxI4LSQI4+fcc2Ow3B0NJ6d2FaWqpZT4o8BUk69vrNUlD9d7UcLav5IlGHZ0V9+5TlDt7VyUVOJp2bjb2YDH8PoarQhw6XjVMKXKSfUokyNO2rRFDSUM0lvYIihdfxwGhBWHR4PD2NWp8dGRXWeCnWMji/4NKJOGyHVdQjg3XlsfXHvzoOo6Tyzq0X1LLM2zXYqPB7XlElzKfKThxdRIi/O81POrdZSFL3UkNYaAjRHU5/gn+OHKHSVrlUJZ3m54aRj0xxneLdkn9YioHrVTup5VebEJseKgR9+eO9Ex2fdQavCN+dLr2q0lIGWvETmIuk4zCUNzdhdkjZ11U+AZ3weGzHR9lBKlSdyU8Of1bqsqXSnHAg0SuAnyR3eq8WO37179+jRI7s6rZvcu3fPztPf2b/++uvmzZtLeqkzvXXr1tLZc9NlU62Xff/+/cuXLxp9f/z4IXm0diZ15MQrXkQTp+TCf/78+ePHj0O9qlG1j5Wq6rt376pe/d24ceNcOAlrj1rIWbdwQo02FSWLy9wyumwti09bmiKNBrsbRlfHohLsetVsPnz4YOep52xDreLZs2dv376V7bQ4/ubNmwIM1WZU49hLqEb1SOofhn5Jhk7eLxVQarUKtd779+/PZpPi3759mz1FIgQgkIlA1EtHteDdRUAu6N1FBLr8+fDhw/fv30eqaXagGUSUyM8kBPC4kmCsoRC5bZpfa+4zerPjDEjiDdPtwbPVJGiYChnzoBo0WpVhUHnQN5r0RSrLrR20Pt2fV1em2Y3E07xD3d2qjtMM0lpT1MHW0jq08qC1/h2WVqS1/vqw9ZTD8RRWDGyGjc4T2/WlbXMYZ2nJBpyOT+EwlzQuY3dJ2tTVEAGe8dnGYqJt80l1tlGXNZX6lAOBRgmcFnKkrvnVq1c2tavFUow0jHgIvdkjdGNODi5IQGuRt2/fHhTX4rJWXi4I4aDKP/3002oJCu1/8uTJarZKMtAqKjFEPWKo9eqBx6w8jCOzWEiEQG4CeHe5CVN+5QR4glK5gRAPAhCAAARGAv2tGIyqtTtPxJcejeg/6Lgl+yG0lROHuS17IS0EIAABCGQi0K7LmgkIxUKgCQL/OEtKvbxlV62dJ+wMHZ+d3UZ10Fdb7HasOKpBoAAB58v0q9uwFRCVKiCwm4AxWAxvYO8umQshAIF9BPDu9nHjKghAAAIQgAAEIFCSQN8rBu3OE/Glt94FfbfkrTTIDwEIQAACEIBAQwTadVkbgoyoEEhO4LSQI+2SbStjTCbtCzs4a+ytolAtdrXpwMRHVBi+WDeUoA3VjxR1zWsNf2UEom3q2/oeAa1itB0HIqCtR8MmETLR2NpW2w6F5xgCTRPAu2vafAgPAQhAAAIQgMBFCHS5YjDYrul54v/X3hlfxY07cfzxq+BCCRwVBEoIVACUEKgAUkKgAqCEsBWElACpACiBuw6477v9PZ2eJMveXXstjT75I0/WyrLmM2MzkscjfOlVb0DDlrwqCtpDAAIQgAAEIFARgapd1oo4M1QIjE5gnpAj7QHU9TbUSdhyliNBuLy8dCiCwpBJY3AKh5YI+OF6hBytodnFYtF7VnVpYLCKXp021SBj5NXZdlOKQ1jzBPDuzKsYASEAAQhAAAIQqJ1AZjLlRKt0VpURrQqJ8KWdBQ4pZNTtTq9C7260FCAAAQhAAAIQaIFAxofBdWnBAJCxXgLzhBz17qqmQIo///yzXqybjzzz6Ly/v9+8f3qol8Db25sbPCFHDsXAwsDM0pnv5wZeaMvNsIotAy/8cl2RqXpiHB0dFT54hgcBwwTw7gwrF9EgAAEIQAACEDBAwOqKwVI1tc8T8aWH32K2LXk4B1pCAAIQgAAEIFAdgdpd1uqAM2AIjEVgnpAjPyFHUpKWd1VbAlHEVRcEBWwpTVSSG5UtEPAj9gg5WlXjXf6K309mGctvVlQZqyhKHfMORmuLXXkEM1+Fzjtmrg6BRgjg3TWiaMSEAAQgAAEIQKBSAlZXDKQOA/NEfOnht5VhSx4OgZYQgAAEIAABCFRHwIDLWh1zBgyBsQjME3Lkvx1PStL4rmpLJt++fUvCUSWJjrrItFDvR+wdHh62IPJYMv7111+ZrIzuKjWGZWAVTn0UMn8gqkvfhTYhYI8A3p09nSIRBCAAAQhAAAI2CBheMZCCbMwT8aWH3Gu2LXkIAdpAAAIQgAAEIFApARsua6XwGTYENiQwT8iR/3Y8KQA7vwjLwcHB58+fk3wyj91keyrNENDCgZ+/REZSu2iSaGsiDLlxlF2sul0d7VnF1kzC3oVkDL9+/UrKVWP6rqQgVEKgagJ4d1Wrj8GPTmB3d3f0PukQAhCAAAQsEWDFYBRtmpkn1utLY8mjWHKbneAwt6l3pIYABCDQIAEzLmuDukNkCIjADCFHemr4MROxGro2FItbmq/p+nxHAB8fH82Lj4AxAT+YoCsiLT6rtBplRzw9Pf306dPOzo5mzvpfy0Z3d3dTj/P79++9l+i66XpPnLGBDauYEaClS2fi6mpM32VJNcgCAUeg6w8N3p1DRAECEIAABCAAgZYJsGIwuvYtzRMr8qWx5NEtmQ4hAAEIQAACEDBMwJLLalhNiAaBLgIzhBz1pjgiE4PTlsIy/vjjD3foF25ubvxDyo0Q8Ldjr3FXtefnZ+UQOjs70wZnfuihNlu8uLhQEJIaTKTKzC6w7oqKd6wxcVTtVuH4U9icQJdfrj+s1aXv2pwGPUCgTAJ4d2XqhVFNTWBvby++RLIybkYNBCAAAQg0QoAVg4kUbWmeWIUvjSVPZMnmu036xslK8ygQEAIQgAAEGiRgyWVtUH2IDIEZQo78hByxAhRhw65qPpauvCzC+Pr66rek3AIB//apLh+Y8hgpTOrt7a1LUwpC+vLly0Tppru+hPMH03W7+W0KLFdtFQXyrHdIiqvrur9IcVSvWhm5SQJdf27w7kyqG6GWBJKx8vXm7EStEIAABCAwOgFWDEZHuuzQ3jyxcF8aS57IklvoFoe5BS0jIwQgAAEIJAnYc1mTYlIJAcMEigs5UvoTw7jXEO38/LzrawYSHa3Bs+pT9JmUnxmoruA8eQzKY9TLXwJ2LR71nptpkPFX3FmKyagxDUzVVuHgUxiFQNe9Q4qjUfDSCQRGJIB3NyJMuqqFQJyTQHOcurzZWlAzTghAAAI1EmDFYDqt2ZsnluxLY8nTWXILPeMwt6BlZIQABCAAgSQBey5rUkwqIWCYwM7Hx8dK4mnupE18tAuSUilomVj/lJXk6upqeCc7OzuZxtp2rcaNjTISbf6TmHdFYq2qvs0HQw8zEtCN5uLMdN89Pj7OOJiVLq3ERbu7uwNP0VNl9AxeiiXqyv6yHJXyq02UXWmg1Gs3q9cq1haZE5MEFHyW/B5Ojd/f37VrYfIsKiEAgbkI4N3NRZ7rzkhADp4C0JfZGeXK3t7e1hjtPSNALg0BCEDAKgFWDKbTrNV5Ypm+NJY8nSW30zMOczu6RlIIQAACEHAErLqsTkAKEGiBwApZjjSd0ztLxb4sFovly3v9ryVjbVekej0RhvDKB0ko1IB4oxijPnHo2nTg+vo6bk+NVQL+VqZKW1KRmEM2NXPi5GODXLPhBd0mvX0qknJ4h0W1rNcqisJoYDBd3wEofRfxRgb0iwj2CODd2dMpEvUSUICRJoP6ZEL/VCDeqJcYDSAAAQg0QoAVg+kUbXWeWKYvjSVPZ8nt9IzD3I6ukRQCEIAABBwBqy6rE5ACBFogMDTLkZ9Io4vLy8tL78Kx3v1nJmB6rKyUMKlrJPbqu2I8603NYk9HU0vkf8JVnd7zuc1idHoRFVeuVzPkIzPFb93d3a3X/7xnVW0V86IzdnV9Bre/v58UihRHSSxUQqAEAnh3JWiBMUAAAhCAAAQgMDsBVgwmUoHteWKBvjSWPJEl0y0EIAABCEAAAoYJ2HZZDSsO0SAQEBiU5WhIvJH6VZ78oPf4cJlIP65f1hBv1EVGyZ+0+0D8699//11pqEQsCzV5AvUms8nnNoulVkBVXLl2TW86KF2u3puoXqtYW6GcmCTgtlwMfiXFUQCEQwgURQDvrih1MBgIQAACEIAABGYhwIrBdNhtzxNL86Wx5OksmZ4hAAEIQAACEDBMwLbLalhxiAaBgEB/liM/i0ZwcnzYm+go88GH3oyyTViM1NV0RXpWl/DGSURhOIFA+7032vCet9Dy/Pzcj4zpvaK2ERy4UWNvV1rxOT4+zjd7enqqdD/Hqq0irxR+XYlAYAnuXP46OBQUIFAsAe7fYlXDwCAAAQhAAAIQ2A4BVgwm4tyCn1mUjFjyRJZMtxCAAAQgAAEIGCZQlDtnmDOiQWALBPqzHPXmCPFH+fv3b/8wKCt6KajxD1e6kH9iI2VtWpdEpERHhGqZtwF/O0Llu+rdwbAoIG9vbyuN5+zsbKX2XY21pVpvV7e3t5XGG0nqqq2iS2vUr0HAtwT/9JVC/fwTKUMAAlsjgHe3NdRcCAIQgAAEIACBMgmwYjCRXlqYJxblS2PJE1ky3UIAAhCAAAQgYJhACy6rYfUhGgR8Aj0hR9pvSBEt/gn58vv7e6bBjx8/un49OTmpK4qiS5BJ679//57cc0r1k16XzucloJQ/i8XCjSEZeeZ+LbCQfyzEAx5LQMUb5R9fupC+QosHUEVN7VZRBeQqBhlYghuzYhNPT0/dIQUIQKBYAnh3xaqGgUEAAhCAAAQgsAUCrBhMAbmdeWI5vjSWPIUl0ycEIAABCEAAAoYJtOOyGlYiokHAEegJOVo1R8Lu7q7rOi74YRPBrwTNBECSh58+fUpqhERHSVxmKv04X206Vl0YQT7uJ1CT0g7JzoPKNQ4VLvnr16/MiQrIUJtMg8J/qt0qCsdb0fB8S/CHrVvJP6QMAQgUSwDvrljVMDAIQAACEIAABLZAgBWDKSC3M08sx5fGkqewZPqEAAQgAAEIQMAwgXZcVsNKRDQIOAI9IUf5jdJcL66geAhXDgqPj49BjTskxZFD0VtQuIlwxc30aNY2UnE9NbUT0I3jh87UGJyXTM2V1Itse5S0QwqOvri4SF5iWaknVeaJlDmxkJ8MWEUhJGsfRmAJThw9KEgc6GhQgED5BPDuytcRI4QABCAAAQhAYCICrBiMDra1eWIhvjSWPLol0yEEIAABCEAAAoYJtOayGlYlokFgSSAXcvT6+roqpsw7zkyKo2TmnlUv3U574UrOY8fajqodklVI6ofOKDHP0dFRFcP2B7m3t+cfdpUl3cPDQ9evw+v14FJXmfYajx/FlWlZ7E8GrKJYtnUNzLcEN3JF1F1dXblDChCAQBUE8O6qUBODhAAEIAABCEBgdAKsGIyOtMF5Ygm+NJY8uiXTIQQgAAEIQAAChgk06LIa1iaiQUAEciFHb29vKzHKhLwoAU9XXJGSMYyyj9JKQ626cVfSYAV1KblL1aIx+ICA4gb827DSnZKGLLtINAU1B+KvcahHzfHxcSadtaIxnp6eqn7m2LCKNZTLKQGB6+tr//ngfu36a+saUIAABAokgHdXoFIYEgQgAAEIQAACWyDAisG4kNucJ5bgS2PJ41oyvUEAAhCAAAQgYJhAmy6rYYUiGgREYOfj46MLhCIA9PK+69e4/uXlpSvLkR4fyU0ZNR9bI5dSfOkGa5TtJs7UAk9LlqAAssPDQyeRQvru7u7cYUWFrieJzFX/lJFIoo0SA6R4IxFLBmEscSneqPawPDNWUZEBlzlU/enc39+Px3Z5eak/uHE9NRCAQBUE8O6qUBODhAAEIAABCEBgRAKsGIwIs/F54ry+NJY8oiXTFQQgAAEIQAAChgk07rIa1iyiNU4gF3LUddsnkSlZUWYnF8UTJPOOKN3IwcFBskMq8wQUXaFwjZhqXhH5Pvm1HAKBfrWVniJpRonLmUVG/wkgu9WzZfRhqE+FSGbijRTbpAWg0a+7zQ6NWcU20dm7VnIt1UBQnT1NIREEViIQPOfduXh3DgUFCEAAAhCAAATsEWDFYCydNj5PnN2XxpLHsmT6gQAEIAABCEDAMIHGXVbDmkW0xgnkNlbrSlkUI1OSkky8kVKzxJEx6kSvT4g3imEOrNE89sePH3FjZZOaIp4jvhA1kxI4Ozvz7xrpWhqf9IqTdu7vuqiooNGzsCiWSBlfMvFGSv1Se7yRFGTMKiY1OdudPzw8xFnuFJiY/KNgGwXSQcAYAbw7YwpFHAhAAAIQgAAEhhBgxWAIpd42zBNn96Wx5F4rpQEEIAABCEAAAo0TwGVt3AAQ3zCBXJYjia2oo8xb/CUXveM8PT3NMNKUzw+eWLYkGUOG2PCfFOl1c3MTtIdtAKS6w0CtBnZKij81GzHDWYArVnfvMyo+pcCaQEwDVlEg5CqGFN9Ny2H//PlT3wdUIQKDhAAE8gSCB/6yMd5dHhq/QgACEIAABCBQL4F4jsOKwarajBkue2hwnjijLx1rAUte1ZJpDwEIQAACEICAYQKxs7QUtkGX1bCWEa1ZArksR4Lif5/hM1I2Be1SdHt7+/7+no83Oj8/j+ONtLNSnKHB75/yQALKFqNXUEHj379/j55FJrgEh9MRUFYwP4xMN4sBbSru8P7+3od2eHj4/Pzs16xRVg/KlObjCjrR3fHy8pJ/RgWnlHlo0irKRF3+qIJkV8sBKwSNeKPydccIITCQAN7dQFA0gwAEIAABCEDABgFWDDbXI/NEx3BGXxpLdlqgAAEIQAACEIAABGICuKwxE2ogYIZAT5YjhRzu7u760ioAQp9oaBLlV3aVlSFNT5DgV4UrqYfhu7YFp3MYEOgKCx3xS5rgihxORyC4ZYzdLAr9WSwWPj3trqjvz/yagWXtHqg9BIPegnPX7jzoZ/ZD21YxO966BqDgs4uLi2DM5D4JgHAIAQME8O4MKBERIAABCEAAAhBYiQArBivh8hszT/RpqDyvL40lB+rgEAIQgAAEIAABCIgALitmAAHbBHpCjpJPAb3d1EZFvTFDj4+Px8fHMT5CYWImG9YkUSs4TGEZG/bM6dskoJw9yv3jX9HezaJELEGGMxmqYoOGJyKStSutUdCJD03lk5MT9dn7jArOKvOwBasok3yBo9IjfX9/PxiYAhO1/+nAOODgXA4hAIGSCeDdlawdxgYBCEAAAhCAwBQEWDFYgyrzxCS0eX1pLDmpFCohAAEIQAACEGiWAC5rs6pH8HYI9IcciUU8U1KltnFRlpGu15xKY6tfA456M6pAAW2EFNRzuDmBJHAFXig/yuad08MWCMTfYFndvjT+3muJV+aqiCtFNCoIScnVls8WYdHujYqo0HaBenooBiveqNHXjk5XsJEeWX5lveV2rKJeHW1z5Iqi070QXNFeYGIgIIcQaJkA3l3L2kd2CEAAAhCAQJsEWDFYVe/ME7uIzetLY8ldeqEeAhCAAAQgAIEGCeCyNqh0RG6NwKCQI0FJRh2pXlECX758UaCAogR0qOAAbXV0f38fvxY1tkVUgYZyfn4u8sHAzOwtFchl7zDYPMtqvNFScckMihvq1Fiw0ZJGU1axoQGYPz25XqmMg6o3LzsCQqBlAnh3LWsf2SEAAQhAAAJtEmDFYLjemSfmWc3rS2PJee3wKwQgAAEIQAACjRDAZW1E0YjZOIGhIUfClJynDcSnsCS9Ge1KiTSwE5r1Ekg+uG0Hr/QyqaWByyvYSDIw5e/5+vWrIhQ3V5D60T+T6dNas4rNjcFqD8mvM4kotapu5IJAQADvLgDCIQQgAAEIQAAC5gmwYjBExcwTh1Ca15fGkofoiDYQgAAEIAABCBgmgMtqWLmIBgGfwAohRzpNO2FfXFzEGYz8HoOy4ieUekcTvKCew4kIKPBCW1D5nZNfyqdRcvn5+Vl7JCm2r+RBjjs2hdTo+aB/+e3S4ovKqhXIeHZ2Zv7Z0qBVxOpuvEZ/eY+PjwMICrPTF5NBJYcQgIBVAnh3VjWLXBCAAAQgAAEIZAiwYpCBwzwxAyf4aXZfGksONMIhBCAAAQhAAAKNEMBlbUTRiAkBEVgt5GiJTHv9KLlCENcS09RWa/8mH/lKcqMYznQ1+oBG+9wFYWHShWJZUMR02Ol5QwIKrPn17z8Zalf4kbZOkyXLvBVsZDKn0YYMOd0kAS1NyuaDm0K3gJx1k/IiFAQgkCSAd5fEQiUEIAABCEAAAo0QYMUgUDTzxABI/rAcXxpLzmuKXyEAAQhAAAIQsEQAl9WSNpEFAr0E1gk5Wnaqh4UiBBR4pBABBbgsX4gq9cgyJuDk5OTo6Kj38jSYgkByLq1wDc1sp7gcfUJgdAKy4ff3dz1V9EjZ3d0lWm50wnRYBQHdCPqTSrxRFcpikBCYmgDe3dSE6R8CEIAABCAAgVoINL5iwDxxDUMt05du3JLX0COnQAACEIAABCBQCwFc1lo0xTghMBaB9UOOxhoB/UxBIDmXJjHGFKjpEwIQgMAUBHiMT0GVPiFQNQEeC1Wrj8FDAAIQgAAEIACBzQngEK7NEHRro+NECEAAAhCAAAQgsBIB/K6VcNEYAjYI/M+GGEgREFBWGGWfUnoMv15ZqU5PT/0ayhCAAAQgUCYBBYkGW2QSNlqmphgVBLZGAO9ua6i5EAQgAAEIQAACECiTAPPEtfWCL702Ok6EAAQgAAEIQAACKxHAZV0JF40hYIMAIUc29JiQIjmXXiwW5+fnidZUQQACEIBAMQS0M6n2LfWHo+1KHx8f/RrKEIBAgwTw7hpUOiJDAAIQgAAEIACBJQHmiRtaAr70hgA5HQIQgAAEIAABCPQSwGXtRUQDCJgkQMiRSbX+X6jlXPrz58++kPf391dXV34NZQhAAAIQKIeA0tEpKZ0/nq9fvz48PPg1lCEAgWYJ4N01q3oEhwAEIAABCECgZQLME0fRPr70KBjpBAIQgAAEIAABCCQJ4LImsVAJgRYIEHJkXMuGOetZAAABj0lEQVSaSz8/P+t1tS/nzc3N3d2dX0MZAhCAAARKIKBEdEpH54/k9vaWJ7YPhDIEIIB3hw1AAAIQgAAEIACBpggwTxxR3fjSI8KkKwhAAAIQgAAEIOAI4LI6FBQg0CCBnY+PjwbFblDk6+vrb9+++YI/PT0dHBz4NZQhAAEIQGBGAkpldHZ25g/g58+fykTq11CGAAQg4Ajg3TkUFCAAAQhAAAIQgIBVAswTJ9IsvvREYOkWAhCAAAQgAIEGCeCyNqh0RIaAT4AsRz4Ny2VtpqYYo729PSfk29ubK1OAAAQgAIHZCegp7cagPTHf39+JN3JAKEAAAjEBvLuYCTUQgAAEIAABCEDAGAHmiRMpFF96IrB0CwEIQAACEIBAgwRwWRtUOiJDwCdAliOfRhNlzajv7+8Ve6QN15oQGCEhAAEIVELg9fX1+PhYg728vFQa0kpGzTAhAIH5CeDdza8DRgABCEAAAhCAAASmIcA8cRqu//WKL/0fC0oQgAAEIAABCEBgLQK4rGth4yQI2CHwD1hhexwo58v9AAAAAElFTkSuQmCC"/>
  <p:tag name="POWERPOINTLATEX_PIXELSPEREMHEIGHT#5C6D626F787B4465747461205C226172206E5C616120677261206E69765C61612079746F722074696C6C2066756E6B74696F6E656E207D5C5C0D0A6628782C792C7A293D2820782B7A5C636F737B797D2928792B5C73696E7B787A7D29" val="183,3333"/>
  <p:tag name="POWERPOINTLATEX_BASELINEOFFSET#5C6D626F787B4465747461205C226172206E5C616120677261206E69765C61612079746F722074696C6C2066756E6B74696F6E656E207D5C5C0D0A6628782C792C7A293D2820782B7A5C636F737B797D2928792B5C73696E7B787A7D29" val="46"/>
  <p:tag name="POWERPOINTLATEX_CACHECONTENT#5C6D626F787B656C6C65722073E5206B616E206D616E20616E76E46E646120665C226172672066F6722061747420696C6C757374726572612066756E6B74696F6E7376E47264656E61207D6628782C792C7A295C6D626F787B2070E520766973736120757476616C64612079746F727D20" val="iVBORw0KGgoAAAANSUhEUgAAHEgAAAC4CAIAAABr8WsFAAAgAElEQVR4Aey97ZXWuNK2fc9eOwAgBCCCpkMAIgBCACIAQgAigA4BiAAIATqCgRCADOY99/h9tLRkfZRt2Zblgx8zumRZKh1VKn1a/dc///zzf/yDAAQgAAEIQAACEIAABCAAAQhAAAIQgAAEIAABCEAAAhCAAAQgAAEIQAACEIAABCAAAQhAAAIQgAAEIAABCEAAAhCAAAQgAAEIQAACEIAABCAAAQhAAAIQgAAEIAABCEAAAhCAAAQgAAEIQAACEIAABCAwhcB/piQmLQQgAAEIQAACEIAABCAAAQhAAAIQgAAEIAABCEAAAhCAAAQgAAEIQAACEIAABCAAAQhAAAIQgAAEIAABCEAAAhCAAAQgAAEIQAACEIAABBol8PLly5s3b967d69R+RALAhCAwFkJ/Pjx486dO3LR79+/PysD6g0BCEAAAhCAAAQgAAEIQAACEIAABCAAgW4JcLFpt6qlYhCAAAQgAAEIQAACEIAABCAAAQhAAAIQgAAEIAABCEAAAhCAAAQgAAEIQAACEIAABCAAAQhAAAIQgAAEIAABCEAAAhCAAAQgAAEIQOAkBL5//64r896+ffvnz5/r6+uPHz+epOJUEwIQgMAhCFxdXf38+VMu+vnz57p+WvecHkJshIQABCAAAQhAAAIQgAAEIAABCEAAAhCAAAQsBLjY1EKJNBCAAAQgAAEIQAACEIAABCAAAQhAAAIQgAAEIAABCEAAAhCAAAQgAAEIQAACEIAABCAAAQhAAAIQgAAEIAABCEAAAhCAAAQgAAEIQAACjRJ48+bN5eWlrsxz8l1cXLgwAQhAAAIQ2J3A7du3nQy6fvru3btfvnxxMQQgAAEIQAACEIAABCAAAQhAAAIQgAAEIACBQxPgYtNDqw/hIQABCEAAAhCAAAQgAAEIQAACEIAABCAAAQhAAAIQgAAEIAABCEAAAhCAAAQgAAEIQAACEIAABCAAAQhAAAIQgAAEIAABCEAAAhCAwKkJPHv27NWrVz6Cd+/e3blzx48hDAEIQAAC+xKQr3769Kkvw8OHD3UttR9DGAIQgAAEIAABCEAAAhCAAAQgAAEIQAACEDgogb/++eefg4qO2BCAAAQgAAEIQAACEIAABCAAAQhAAAIQgAAEIAABCEAAAhCAAAQgAAEIQAACEIAABCAAAQhAAAIQgAAEIAABCEAAAhCAAAQgAAEIQAACpyXw+/fvJ0+efP361SegW011fZ4fQxgCEIAABBohIP98dXXlC6PbTt+/f+/HEIYABCAAAQhAAAIQgAAEIAABCEAAAhCAAAQOR4CLTQ+nMgSGAAQgAAEIQAACEIAABCAAAQhAAAIQgAAEIAABCEAAAhCAAAQgAAEIQAACEIAABCAAAQhAAAIQgAAEIAABCEAAAhCAAAQgAAEIQAACZyegW00vLy9//vzpg3jx4sWbN2/8GMIQgAAEINAUgfHdpvfv3//y5UtTQiIMBCAAAQhAAAIQgAAEIAABCEAAAhCAAAQgMIkAF5tOwkViCEAAAhCAAAQgAAEIQAACEIAABCAAAQhAAAIQgAAEIAABCEAAAhCAAAQgAAEIQAACEIAABCAAAQhAAAIQgAAEIAABCEAAAhCAAAQgAIGdCURvNX369On79+93loziIQABCECgRODx48efPn3yU3G3qU+DMAQgAAEIQAACEIAABCAAAQhAAAIQgAAEDkeAi00PpzIEhgAEIAABCEAAAhCAAAQgAAEIQAACEIAABCAAAQhAAAIQgAAEIAABCEAAAhCAAAQgAAEIQAACEIAABCAAAQhAAAIQgAAEIAABCEAAAuclEL3V9NGjRx8/fjwvFGoOAQhA4FAEHjx48PXrV19k7jb1aRCGAAQgAAEIQAACEIAABCAAAQhAAAIQgMCxCHCx6bH0hbQQgAAEIAABCEAAAhCAAAQgAAEIQAACEIAABCAQIfDjx49Pnz79/Pffr1+/9P8/f/4o3e3bt2/cuKH/6rSr/t25cyfyMlEQgAAEYgRwLDEqxEEAAhCAAAQgAAEIQAACEIBAKwSYt7aiCeSAAAQgAAEIQAACEIAABCAAAQg0RuD79++6JO7bt2/X19c6RTMcoRnOz/R0hCZ6q6lOB3358qUxhSAOBCAAAQjkCNy7d08dlp8CZ+7TIAwBCEAAAhCAAAQgAAEIQAACEIAABCAAgQMR4GLTAykLUSEAAQhAAAIQgAAEIAABCEAAAhCAAAQg0CIBnRHXCXjui2xRNyeQ6ePHj/oS48OHD8M3GMUa6/OMp//+u3nzZjExCSAAgXMSwLGcU+/UGgIQgAAEIAABCEAAAhCAwFEIMG89iqaQEwIQgAAEIAABCEBgGwKcWNiGM6VAAAKHICCXePXvP/094KLARz9CE73VVJXSX4Ip1p0EEIAABCDQFIGoS+du06Z0hDAQgAAEIAABCEAAAhCAAATWI8BGz3psyRkCEIDALgS42HQ+9qFT1Nfy2uob/nSh/qvwq1ev9Oeh5ue7+M1mBVtcMzKAAAR6IBD1UfKljx49evDgQQ81pA4QgAAEIAABCEAAAhCAAAQ6IuAmccPCl6ZvwzqYvyA23CZ548YNJe6o6lSldQKyN32I8fr168ECZ4ird1++fDnjRV6BAAR6JYBj6VWz1AsCEIDAEgJuTuRPgjgVsAQp70IAAhCAAAQgMJsA89bZ6HixfQLRgTcnytpXHBJCAAIQgAAE1ibgBgmcWFgbNflDAAIdEJDP1CeNOkszoy4HPUKj7zevr6/9+uoA27dv3/jj3D4TwhCAAASOQkDXUt+9ezeQVn/C/v3790EkPyEAAQhAAAIQgAAEIAABCLRGwG1ntHbYeHdQjgwbPbvrAgEgAAEIbEmAi00jtF2nGAwX3MUNw/UNkTf/jfr8+fNKd/M1K1gKBfEQgMCpCER9lDyn70szV428e/fu2bNnpyJGZSEAAQhAAAIQgAAEIAABCOxLQPM4TdmCWVvw0y4hF5vaWZFyIQGZrj6oePv27cJ89PrFxcWHDx/4nmE5SXKAwNEJ4FiOrkHkhwAEIDCDQHRjSxMiTgXMgMkrEIAABCAAAQisTYB569qEyX89AtGBNyfK1gNOzhCAAAQgAIEDEdA44X/nFX7+HD7PGf4b/LRXhxMLdlakhAAEuiSgS990q2nmg51irW/fvq0vIg90hObx48efPn0K6rXeR51BQfyEAAQgAIE1CHz58uXhw4dBzge9fTuoBT8hAAEIQAACEIAABCAAgYMSiJ550F7G7oeNW+DJRk8LWkAGCEAAAm0S+G+bYm0sle4hdccgNi46X1yzguXF5ikEIHASAjoH4M+4TlJrqgkBCEAAAhCAAAQgAAEIQKAbAl+/fn3y5Ek31aEiJyHw5s0bfYmRqay+WHv69Onl5aW+uNA/pdTa7/X19bdv3/Q9g5Yy/HcVf/fuXT26d++eH08YAhA4FQEcy6nUTWUhAIEzE2h2871Zwc5sLdQdAhCAAAQg0BQB5q1NqQNhigQ4UVZERAIIQAACEIAABAYCnFjAEiAAAQjUIhC94nPIXCdnXrx4cf/+/Vu3binGHaG5uroKbkHViRodtpFzPsQRmpcvX45vNdXNd9pzqUWVfCAAAQhAYHsCcuNy5sEBUf1Ud6bObnt5KBECEIAABCAAAQhAAAIQOCEBzvTalc5Gj50VKSEAAQicjcBf//zzz9nqPK7vX3/9NY6cHVPxj/s1K9hsOLwIAQj0RODmzZvBUYYltXv37t2zZ8+W5MC7EIAABCAAAQhAAAIQgAAEIDCJwMePHytebKrbJPV39iYJQGIITCLw48cPWayuIk29dXFxoTOsmQOsMlF9qhHNgbtNU1SJh0DfBHAsfeuX2kEAAhAICDS7+d6sYAFAfkIAAhCAAAQgsD0B5q3bM6fE5QQ4UbacITlAAAIQgAAETkKAEwsnUTTVhAAEViWQOQmjo1y6Gy7zkc737991zEa3DwQS/v3333fu3Akim/r5/v3758+fByI9evRIPUsQyU8IQAACEDgigeiF3RU/2z8iE2SGAAQgAAEIQAACEIAABDYjwJleO2o2euysSAkBCEDgbAT+e7YKU18IQAACEIAABCAAAQhAAAIQgAAEIAABCEAAAhA4FoEvX748fPgwI/OLFy/evHmTSRD9qsGl14WnP3/+1Cf3LsYe0AUTevfWrVu3b9+el4OxLH2OooJ+/fqlghr/hsRYI5JBYF8CLTuWfclQOgQgAIEtCQxDKf0hPX1eyyBnS/KUBQEIQAACEIBA+wSYt7avIySEAATmEWAmOI8bb0EAAhCAAAQgAAEIQCAgoKG1ztLoJEkQr5/adtGf+M2fLbl3754WH8a3D+ivDuvO03GejcRI5vGtptpj4lbTRhSEGBCAAASWE7i6utK92zpF4Gel7mn2CU8/H8IQgAAEphJgQXsqMdJDAAIQgAAEIAABCEAAAhCAAAT+AwIIQAACEIAABCAAAQhAAAIQgAAEIAABCEAAAhCAQLMEdCdp5lbT4WOM/K2mL1++HH/V4NdXp2BfvXrlxxTDOqn2+PFj3WR69+5diXd5eam7TfVNiMrSDaTF1yclUJ7KWfmrFJWlEvUnQFW6ZJiUD4khAAFHoE3H4sQjAAEIQKB7AhovaYTjhlL6BmkY5GjMkx/XdU+GCkIAAhCAAAQgAIGBAPNWLAECEOiPADPB/nRKjSAAAQhAAAIQgAAE9iWgvZXZt5oOkusCU/15Xf0xYL8i19fXWpfwY9oJa1qhTaWxPB8+fBhHEgMBCEAAAgcloIMEutg0EF4nPIMOK0jATwhAAAJ1CbCgXZcnuUEAAhCAAAQgAAEIQAACEIDAqQhwsemp1E1lIQABCEAAAhCAAAQgAAEIQAACEIAABCAAAQgciYButsrfSfrt27d79+5lqqTPLd6+fZtJMDy6urqy3xOqe7h0u+inT590XtbPWV+MqKzbt29/+fLFj58dVj46p6s8x9+iqHTJIElmZ86LEDgtgTYdy2nVQcUhAIETEtAIR+MljXCCoZRQaMyj6+Y1/tGXtCckQ5UhAAEIQAACEIDAQIB5K5YAAQj0R4CZYH86pUYQgAAEIAABCEAAAvsS0F/DHZ8kGUTSARj9Jbm8eFp80HaM/ryuzuSML4+zHLPJ57/SU11pN95devHiRf7g0ErCkC0EIAABCKxHQI5d7j3IX1dvc1oyYMJPCEBgJQIsaK8ElmwhAAEIQAACEIAABCAAAQhA4CQE/nuSelJNCEAAAhCAAAQgAAEIQAACEIAABCAAAQhAwCdwcXHhTv7pzPevX7+G/+rU+/gIuP8iYQhsRkB3kupmq0xxutW0+DFGPgc/c33aoS83/JhoWB+H6FLR6KMhUi3o4cOH7969e/bsWSZZ8dHHjx+fPHmST6aPSXRgV0fo8sl4CgEIOAJtOhYnHgEIQAAC3ROQH85fWy8CGk3pS9oPHz5o3NU9ECoIAQhAAAIQgAAEAgLMWwMg/IQABDogwEywAyVSBQhAAAJrEODEwhpUyRMCEDgJAR1uSR1c0dWf+e0V/W05nUVJXYo6ANRTJWvttlBdZqcTMoGK1ZtYjvoEb/ETAhCAAATaJyD3rqu3A8+v05I6S5Dv6dqvGhJCAAKNE2BBu3EFIR4EIAABCEAAAu0QYKOnHV0gCQQgAIHWCPz1zz//tCbTjvL8/v1bpesSh+H6Bn0VP176LIr3+fPnBw8eFJNNStCsYJNqQWIIQKBXAmMfpU2j8V9tzVd/+WUf+fx5CgEIQAACEIAABCAAAQhAAAJ2AproaVr3+vXr4FBgJocbN24M08NMGh5BYBIBXdap60Ezr1juurLcDeqKuH379o8fP9zPaEDnZe03pWqFefZnHvpERGdwozKMI3VJMd9pjLEQA4ExgTYdy1hOYiAAAQj0SqDoh4OKLxlNBVn5P8cbW5wK8PkQhgAEIAABCEBgRwLF8dIuC2I7AqHoQxMYD7w5UXZohc4WvujZgpxXmgkGpfATAhCAAAQaJ8CJhcYVhHgQgMC+BPJj7PyIOv+uXy8dG9NFon7MvuGU5H///XfxLyLvKzmlQwACEIDAbAI6zHn37t3x6zj/MRNiIACBWgRSw85U/vnhd+ot4iEAAQhAAAIQOASB8ZmHRg4bH4Uen6YeQlMICQEIQGAlAlxsWgaroYZ24/SnnMpJ/02xxsWm0aKbFSwqLZEQgMDZCEz1UVxsejYLob4QgAAEIAABCEAAAhCAwCEI2E/ncLHpIRR6ICG1sKBrRv/8+ZOS+dGjR7q0NPXUxT979uzq6sr9LAbyfwksdVI2la3lptTUu7oR1X6zsDLhtG6KJPEQcATadCxOPAIQgAAEzkDg5s2bmQHemID+lLduex/HrxEzdWOLUwFraIE8IQABCEAAAicnwLz15AZwkupPHXhzoqwDw2h5JtgBXqoAAQhAoHsCnFjoXsVUEAIQmEFA93j+/Pkz+mL++NakQy9Pnz59//59tJTtI1NrJq3dvro9GUqEAAQg0D0B3bI9/rR/ybHM7olRQQhAYCEBFrQXAuR1CEAAAhCAQPcEpp552OywcbPk2ehpVjUIBgEIQGBVAv9ZNfc+MtcaxJs3b3Q+srXqNCtYa6CQBwIQ2IXA4KM+fPiwS+kUCgEIQAACEIAABCAAAQhAAAJVCDx48ICZXRWSZDKVwJMnT/KXXhmvK019y5GSR3vMqUeKH5+RzSTWI5VuuX11nIk2bifdajpDtnGhxECgewJtOpbusVNBCEAAAo6A9tzzAzyX0gU0ItK4yP1cNdDs5nuzgq2qDjKHAAQgAAEInJMA89Zz6v1steZE2dk03vhM8GzqoL4QgAAEjkiAEwtH1BoyQwACqxLQZaOZkzBaW8iU/vz588zT4FGmlCDlBj/v378/3mPSrXa67W6D0ikCAhCAAAR2JKDFJTn8QAB1UnQBARN+QgACVQiwoF0FI5lAAAIQgAAE+ibAmd6p+mWjZyox0kMAAhDogwAXm1r1+OzZM22DWVNvmK5ZwTZkQFEQgEC7BB4/fvzo0aN25UMyCEAAAhCAAAQgAAEIQAACECgR0Mzuxo0bpVQ8h0BNAvoM4+vXr5kcX79+rc3gTIKVHs2453fGKxL+06dPU6swr6CppZAeAscl0KxjOS5SJIcABCAwlYDxYvog2xnjoiCHST+b3XxvVrBJeEkMAQhAAAIQgECGAPPWDBwe9UeAE2X96TRVo0PMBFPCEw8BCEAAAo0Q4MRCI4pADAhAoAUC+mO9r169ykiS+Xjn+/fv+aM4QbbtnBbTmkn0bwO/e/cukJmfEIAABCDQJYGow9efqFfX1mV9qRQEILAjARa0d4RP0RCAAAQgAIFjEeBM7yR9sdEzCReJIQABCPRBgItNJ+jx6dOnE1JvmLRZwTZkQFEQgEC7BPInJ9qVG8kgAAEIQAACEIAABCAAAQhA4P8RYPXp/5Hg/xsRyC8m6NuJly9fGkW5ffu2MeWQLHNfqr4P+fPnz6TclHjSZyEu8xlvSTZJ6HIgAAEIBATadCyBkPyEAAQg0DEBDVR+/vw5o4IzxkUzSvFfaXb606xgPj3CEIAABCAAAQjMJsC8dTY6XjwogbzNH7RSiB0QONBMMJCcnxCAAAQg0BoBVsZa0wjyQAACexHQnwHOH1x58OBBSraplzRNPW+TKndhvKYVz58/H2eiK1wzlR2nJwYCEIAABI5LQA7//v37Y/mZJoyZEAMBCCwhwIL2Enq8CwEIQAACEDghAaYkk5QOrkm4SAwBCECgAwJcbDpBidHVzwnvr5a0WcFWqzEZQwACRyJw7969I4mLrBCAAAQgAAEIQAACEIAABCAwItDIUfWRXET0SeDNmzf5zzAmbWdOWjvNJ/7169cM4vm6pDKcd+3XvLdSMhAPgZ4INOtYeoJMXSAAAQjkCcweqMx+MS9P5ml+TJh5ce1HzQq2dsXJHwIQgAAEIHAGAsxbz6Bl6hgQ4ERZAKTLn7MndLNf7BIjlYIABCAAARHgxAJmAAEIQEAEdNHS27dvMyguLi4yT799+5Z5On50eXk5jtw+JnVGaOo9rdtLTokQgAAEIFCRwLt378a5XV9fa2l9HE8MBCAAgXkEZq9Lz35xnpy8BQEIQAACEIBAIwQ40ztJEWz0TMJFYghAAAIdEPhvB3XYrAo3b97crKxJBTUr2KRakBgCEOiYgKYZLM52rF+qBgEIQAACEIAABCAAAQh0T6CRo+rdc6aCA4HXr1/nUaQ+Woi+9fjx4xs3bhhvF3306FE0k+0j7TL7sukt/ydhCEDAEcCxOBQEILCcwMuXL10mOpL14MED9/O4gS4r1Zo65t0Rv0stmt18b1awXdREoUchgIM9iqaQEwIQ2J0A89bdVYAAuxDgRNk87AcaYh1oJjhPF7wFAQhAAAKbEeDEwmaoKQgCEGiZQPEqz7y31O1vk2rXwtUMX758+fTp01hsLaSwaTLGQgwEIACBjgncuXNHp0bHXeGrV6905lNPO647VYMABDYjwIL2ZqgpCAIQODOBA210nllN1N1IgOUpI6ghWX7pclJWJIYABCoSoGuuCJOsAgJcbBoAKfxs9iRls4IVgPIYAhA4BwF81Dn0TC0hAAEIQAACEIAABCAAgW4JcFtit6ptr2IfP37MX0KqDyemnkPV6VX9K9ZVyxfPnj3LJJta7pCVss3kmXqkt6Z+UqKsbt26lcqQeAicmUDLjuXMeqHuxyXw9u1bJ7x67T4uNu2yUk5NjQRmD1R2mYw0u7HVrGCNmBliNEgAB9ugUhAJAhBokADz1gaVgkjbEGB8O4/zgYZYx5oJzlMHb0EAAhCAwDYEdlkk3KZqlAIBCEDATmB8m1vwbsWrSJVVC1czPHnyJKijfqpT8L+1HicgBgIQgAAEuiSgW62jXaE6i+/fv3dZZSoFAQhsTIAF7Y2BUxwEIHBOAgfa6Dyngqj1VAKcebATY6PHzoqUENiSAF3zlrTPVtZ/zlbhhfVttqdsVrCFwHkdAhCAAAQgAAEIQAACEIAABCAAAQhAAAIQOA8BHT/NV/bRo0f5BOOn+p6h+JbWVz9//jx+N4i5uLgIYoo/5303MuMt7Yi38FVJEQgJILA9gcYdy/ZAKBECSwj8/v17yettvttlpRpEfe/evXlSaZAz78UlbzW7+d6sYEto827HBHCwHSuXqkEAAnUJMG+ty5PcINA3gWMNsY41E+zbcqgdBCAAAQhAAAIQgMDRCejKtp8/f+ZrMeOoSSrD4mJF6sWK8frjxNE/jWz528YVxSArCEAAAhBohIDORka7J/39+Pfv3zciJGJAAAKHJsCC9qHVh/AQgMAhCBxro/MQSBFydwKc6d1dBQgAAQgsIUDXvIQe7xYJcLFpEREJIAABCEBgKQGmZEsJ8j4EIAABCEAAAhCAAAQgAIFdCcz+E8S7Sk3hxyOg7RAdM83LPe8zjI8fP7548SKVs64r/fbt2507d1IJXPyTJ09c2Bh4+vSpMaWfbMZbM17xSyQMgV4JtO9YeiVPvXol8OvXr/6q1mWl2lTTvIHcjAFYm9VHKgickAAO9oRKp8oQgMAMAsxbZ0DjlW4IcKJshioPN8RiJjhDy7wCAQhAAAJjApxYGDMhBgIQOBuBq6urfJU1w8r/NdzinwR2+euAzexLnVwmCwO6yDVaZVVTf954Yea8DgEIQAACByWQOiHJndcHVShiQ6BBAixoN6gURIIABHoicLiNzp7gUxcI7E6AjZ7dVYAAEBgToGseMyGmIgEuNq0Ik6wgAAEIQAACEIAABCAAAQhAAAIQgAAEIAABCEBgJoEPHz4U37RcPxrN5M2bN3///be+vtA1prdv39anDgroqOvnz5/1OYQxW30dMelje30WMu9jD8lj/6RE9eXLjajSiYSACLTvWFATBI5F4M+fP8cS2CJtl5WyVHz7NJmL5jPCTBoUZfLhEQQgsD0BHOz2zCkRAhA4IgHmrUfUGjJDYEcChxtiMRPc0VooGgIQgAAEIAABCECgJwLFBYTiHUzGS9+Ujw7Y7I4uJe3r1693lw0BIAABCEBgLwK6wju61qQVM6693ksplAuBzghEnUyxjhxtKiIiAQQgAIGBwOE2OlEcBCAAAQhAoG8CdM1963f32v13dwkQAAIQgAAEIAABCEAAAhCAAAQgAAEIQAACEIAABCDw9evXPITiZxj513Vb6PKvL/StyMOHD/MFDU912ejV1ZUlZTSN3r2+vv7582f0aRBZ/IIlSM9PCJyHwCEcy3nUQU07INDlH2XtslJtGtuDBw80nCt6Zl94XUNvvIDef4swBCDQCAEcbCOKQAwIQKBxAsXRUQsLYo0zRDwInIrA4YZYzARPZZ9UFgIQgAAEIAABCEBgJQIfP34sfmB8eXmZL11/l1f3NL19+zaTTPsy79+/zyTY5pH+PnF0wUTncJ49e7aNDJQCAQhAAAJtEtDN19G+TJF6pJtP2xQbqSAAgaMQYEH7KJpCTghA4KAEDrfReVDOiA0BCEAAAhAwEqBrNoIi2TwC/5n3Gm9BAAIQgAAEIAABCEAAAhCAAAQgAAEIQAACEIAABCoSiH6W4Od/cXHh/9wlrFNrlltE9TXFt2/flpyU1bufP3++fft2sZrv3r2TVMVkJIDAOQkcwrGcUzXU+qAEit9MHrFeXVaqWUVoHKVhklE8jf1a+HrWKC3JIACBMQEc7JgJMRCAAATGBJi3jpkQAwEIZAgccYjFTDCjUB5BAAIQgAAEIAABCEDAQqC4eqBMLCdq9MeAU+NznU7RGZVG9mV0v2oUi26si8YTCQEIQAAC5yGgQ5W6pztaX7qJKBYiIQCBqQRSA+ZoPhxtimIhEgIQgECKwBE3OlN1IR4CEIAABCDQAQG65g6U2HIVuNi0Ze0gGwQgAAEIQAACEIAABCAAAQhAAAIQgAAEIACBsxAobodcXl62wIMBnAQAACAASURBVOLx48e6tDRz5ej9+/d//vx5586dhdIqBxX06NGjVD7DhyXPnj1LJSAeAhA4imNBUxA4CgF1TEcR1S5nl5WyV3/jlPrKSMAtd5vq6L/lM92N5ac4CEBgEgEc7CRcJIYABE5LgHnraVVPxSEwj8ARh1jMBOfpmrcgAAEIQAACEIAABCDgCFh2TIwnanTi5ffv37qtSbfC6TiKrhB9/fq1Jho/fvxo5E/qfvny5fr62tXdD7x8+dL/SRgCEIAABM5JIHWB6dXVlbqzczKh1hCAQEUCLGhXhElWEIAABAICR9zoDKrATwhAAAIQgEBPBOiae9Jmg3XhYtMGlYJIEIAABCAAAQhAAAIQgAAEIAABCEAAAhCAAATOReD79+/FCmfuEi2+WzfBvXv3dApWX3roMw8nlQL65EObOvrKQifbqpSofD5+/Kg8lbPyH24BU0DlqvR2PiypUlkygUB1AsdyLNWrT4YQWIOAbu5eI9t98+yyUvsizZeuq9vFPHN1u17Xx7Ty4bUGVHl5eAoBCKxHAAe7HltyhgAEuiHAvLUbVVIRCGxG4KBDLGaCm1kIBUEAAhCAAAQgAAEI9EdA95AWJwI6RjJpV0XXm75580bHUd6/f6/bQnUGph1uqevqtHnUjpBIAgEIQAACOxJQl5c6b5DqRHaUlqIhAIEjEmBB+4haQ2YIQOAQBIrrG4eoBUJCAAIQgAAEuiFA19yNKtusyH/bFAupIAABCEAAAhCAAAQgAAEIQAACEIAABCAAAQhA4DwELHshw7We7TDRlx76t4E8+oZEH5NsUBBFQKAzAkd0LJ2pgOr0R8DSrA5X6y4r1bgWhqvbdUX71dXV169fpYI/f/5opKfPbp88eaL73Cd9fNt4ZREPAmcmgIM9s/apOwQgYCRgcZWtLYgZq0YyCEBgJQIWv7FS0QuzZSa4ECCvQwACEIAABCAAAQicloB2Uop1v7i4KKY5RALdtXp9fR0VlbvqoliIhAAEIHBOAuoUPn36NK67IvXnxJq6sHssJDEQgMAhCLCgfQg1ISQEIHA4Asfd6DwcagSGAAQgAAEIWAjQNVsokWY2AS42nY2OFyEAAQhAAAIQgAAEIAABCEAAAhCAAAQgAAEIQKAOgV+/fhUzunXrVjENCSAAAQg4AjgWh4IABGoRSH1JWCv/XfLpslK7kJxa6J07d968eTP1LdJDAAIHIoCDPZCyEBUCENiLAPPWvchTLgSOS+DoQyxmgse1PSSHAAQgAAEIQAACENiLgOVi08vLy73Eq1tu6vbSR48e8Vfx6qImNwhAAAKHJqCrS/VnU6O3b6gr+fLly6Frh/AQgEA7BFjQbkcXSAIBCPRB4OgbnX1ogVpAAAIQgAAEHAG6ZoeCwBoE/rNGpuQJAQhAAAIQgAAEIAABCEAAAhCAAAQgAAEIQAACELAT+PPnTzExXykUEZEAAhDwCeBYfBqEIbCcwO/fv5dn0loOXVaqNcjIAwEInJMADvaceqfWEIDAVALMW6cSIz0ETk6AIdbJDYDqQwACEIAABCAAAQick4DlYtOLi4sO4Hz8+DF6RZ2q9vTp0w4qSBUgAAEIQKAigRcvXkRzU7/548eP6CMiIQABCEAAAhCAAAR2JMBG547wKRoCEIAABCAwJkDXPGZCTF0CXGxalye5QQACEIAABCAAAQhAAAIQgAAEIAABCEAAAhCAwGQCv379mvwOL0AAAhDIEsCxZPHwEAKTCXz79m3yO82/0GWlmqeOgBCAwCkI4GBPoWYqCQEILCbAvHUxQjKAwLkIMMQ6l76pLQQgAAEIQAACEIAABP7v//RpcequTx/P5eWl//Og4devX0clv3379oMHD6KPiIQABCAAgdMSePbsWarub9++TT0iHgIQgAAEIAABCEBgLwJsdO5FnnIhAAEIQAACUQJ0zVEsRFYkwMWmFWGSFQQgAAEIQAACEIAABCAAAQhAAAIQgAAEIAABCMwh8OfPnzmv8Q4EIACBNAEcS5oNTyAwh8DXr1/nvNb2O11Wqm3kSAcBCJyFAA72LJqmnhCAwDICzFuX8eNtCJyOAEOs06mcCkMAAhCAAAQgAAEInJ6A5dNi3ft58+bNo6P6/v379fV1tBZPnz6NxhMJAQhAAAInJ/Do0aMogaurK90MHn1EJAQgAAEIQAACEIDAXgTY6NyLPOVCAAIQgAAEogTomqNYiKxIgItNK8IkKwhAAAIQgAAEIAABCEAAAhCAAAQgAAEIQAACEIAABCAAAQhAAAIdEujy7EKXlerQ+KgSBCBwQAI42AMqDZEhAAEIQAACEGidAEOs1jWEfBCAAAQgAAEIQAACEKhNIHXXp1/OxcWF//Og4devX6ck52LTFBniIQABCJycQKaD0N2mJ4dD9SEAAQhAAAIQgEBrBNjobE0jyAMBCEAAAicnQNd8cgPYoPpcbLoBZIqAAAQgAAEIQAACEIAABCAAAQhAAAIQgAAEIAABCEAAAhCAAAQgcFQCv3//tnw5eazqdVmpY6kAaSEAgV4J4GB71Sz1ggAEIAABCEBgRwIMsXaET9EQgAAEIAABCEAAAhDYi8C3b9+KRd++fbuYpvEEmu98+vQpKuT9+/dv3rwZfUQkBCAAAQicnMCDBw9u3LgRhZC5LzuankgIQAACEIAABCAAgVUJsNG5Kl4yhwAEIAABCEwlQNc8lRjpZxDgYtMZ0HgFAhCAAAQgAAEIQAACEIAABCAAAQhAAAIQgAAEIAABCEAAAhCAwFkIdPkXWbus1FksknpCAAJtE8DBtq0fpIMABCAAAQhA4JAEGGIdUm0IDQEIQAACEIAABCAAgWUELH938PLyclkh+799dXWVEuLp06epR8RDAAIQgAAEUt3Enz9/Pn78CB8IQAACEIAABCAAgUYIsNHZiCIQAwIQgAAEIDAQoGvGEjYgwMWmG0CmCAhAAAIQgAAEIAABCEAAAhCAAAQgAAEIQAACEIAABCAAAQhAAAJHJdDl2YUuK3VUC0NuCECgLwI42L70SW0gAAEIQAACEGiCAEOsJtSAEBCAAAQgAAEIQAACENiWwM+fP4sFXlxcFNM0nuD169cpCR8/fpx6RDwEIAABCEDgyZMnKQiZziX1CvEQgAAEIAABCEAAAisRYKNzJbBkCwEIQAACEJhHgK55HjfemkSAi00n4SIxBCAAAQhAAAIQgAAEIAABCEAAAhCAAAQgAAEIQAACEIAABCAAgXMR+PDhQ38V7rJS/amJGkEAAkckgIM9otaQGQIQgAAEIACBxgkwxGpcQYgHAQhAAAIQgAAEIACB6gS+fPliyfPOnTuWZM2mUTX//PkTFe/+/fvReCIhAAEIQAACA4F79+7duHEjSuP6+vrHjx/RR0RCAAIQgAAEIAABCGxMgI3OjYFTHAQgAAEIQCBPgK45z4enVQhwsWkVjGQCAQhAAAIQgAAEIAABCEAAAhCAAAQgAAEIQAACEIAABCAAAQhAoEMCme8Jj1vbLit1XHUgOQQg0BMBHGxP2qQuEIAABCAAAQg0QoAhViOKQAwIQAACEIAABCAAAQhsSUA3shWLu7i4KKZpPMHbt29TEj59+jT1iHgIQAACEIDAQODJkycpFFdXV6lHxEMAAhCAAAQgAAEIbEaAjc7NUFMQBCAAAQhAwEKArtlCiTTLCXCx6XKG5AABCEAAAhCAAAQgAAEIQAACEIAABCAAAQhAAAIQgAAEIAABCECgTwJdfuzRZaX6tD9qBQEIHI0ADvZoGkNeCEAAAhCAAAQOQIAh1gGUhIgQgAAEIAABCEAAAhCoTeDbt2/FLC8vL4tpWk7w+/fvr1+/piR8/Phx6hHxEIAABCAAgYHAo0ePUig+ffqUekQ8BCAAAQhAAAIQgMBmBNjo3Aw1BUEAAhCAAAQsBOiaLZRIs5wAF5suZ0gOEIAABCAAAQhAAAIQgAAEIAABCEAAAhCAAAQgAAEIQAACEIAABDokoO8J+/vYo8tKdWh8VAkCEDggARzsAZWGyBCAAAQgAAEItE6AIVbrGkI+CEAAAhCAAAQgAAEIrEPg+vq6mPHFxUUxTcsJPnz4kBLv/v37qUfEQwACEIAABByBBw8euHAQ+Pnz5/fv34NIfkIAAhCAAAQgAAEIbEmAjc4taVMWBCAAAQhAoEiArrmIiAS1CHCxaS2S5AMBCEAAAhCAAAQgAAEIQAACEIAABCAAAQhAAAIQgAAEIAABCECgKwKvX7/uqj7/VqbLSvWnJmoEAQgckQAO9ohaQ2YIQAACEIAABBonwBCrcQUhHgQgAAEIQAACEIAABFYioOvYijlfXl4W07ScIPPnFbnYtGXFIRsEIACBpgg8evQoJc/V1VXqEfEQgAAEIAABCEAAAhsQYKNzA8gUAQEIQAACELAToGu2syLlQgJcbLoQIK9DAAIQgAAEIAABCEAAAhCAAAQgAAEIQAACEIAABCAAAQhAAAIQ6JCA/iLr27dvO6tYl5XqTEdUBwIQOCgBHOxBFYfYEIAABCAAAQi0TIAhVsvaQTYIQAACEIAABCAAAQisR+D79++WzO/du2dJ1mYazXe+fv2aki1zS13qFeIhAAEIQOCcBDJ3YX/48OGcTKg1BCAAAQhAAAIQaIEAG50taAEZIAABCEAAAo4AXbNDQWADAlxsugFkioAABCAAAQhAAAIQgAAEIAABCEAAAhCAAAQgAAEIQAACEIAABCBwMAKvXr06mMQGcbuslKHeJIEABCCwOgEc7OqIKQACEIAABCAAgfMRYIh1Pp1TYwhAAAIQgAAEIAABCPyPwLdv34ogbt++XUzTcoLMZXM3bty4c+dOy8IjGwQgAAEItEPgyZMnKWH+/Pnz5cuX1FPiIQABCEAAAhCAAARWJcBG56p4yRwCEIAABCAwlQBd81RipF9CgItNl9DjXQhAAAIQgAAEIAABCEAAAhCAAAQgAAEIQAACEIAABCAAAQhAAAIdEvjx48fV1VVnFeuyUp3piOpAAAIHJYCDPajiEBsCEIAABCAAgZYJMMRqWTvIBgEIQAACEIAABCAAgVUJXF9fF/O/uLgopmk5QWYjMnNFXcs1QjYIQAACENiFwM2bNzOXfX/69GkXqSgUAhCAAAQgAAEInJwAG50nNwCqDwEIQAACrRGga25NI93Lw8Wm3auYCkIAAhCAAAQgAAEIQAACEIAABCAAAQhAAAIQgAAEIAABCEAAAhCYRqDLLwa7rNQ0vZIaAhCAwDoEcLDrcCVXCEAAAhCAAAROTYAh1qnVT+UhAAEIQAACEIAABM5N4OvXr0UAl5eXxTTNJvj9+3fm8tb79+83KzmCQQACEIBAgwQyHceHDx8aFBiRIAABCEAAAhCAQPcE2OjsXsVUEAIQgAAEjkWArvlY+upAWi427UCJVAECEIAABCAAAQhAAAIQgAAEIAABCEAAAhCAAAQgAAEIQAACEIBANQIvX77MfExYrZhtM+qyUtsipDQIQAACcQI42DgXYiEAAQhAAAIQgMACAgyxFsDjVQhAAAIQgAAEIAABCByewM+fP4t1uLi4KKZpNkH+mrnM/XTN1gjBIAABCEBgRwKZjuPPnz/fv3/fUTaKhgAEIAABCEAAAickwEbnCZVOlSEAAQhAoGUCdM0ta6dX2bjYtFfNUi8IQAACEIAABCAAAQhAAAIQgAAEIAABCEAAAhCAAAQgAAEIQAACkwl8+fLl7du3k19r+4UuK9U2cqSDAATOQgAHexZNU08IQAACEIAABDYkwBBrQ9gUBQEIQAACEIAABCAAgeYIGO9fu337dnOimwX6+vVrKq3qdfPmzdRT4iEAAQhAAAJjApmLTZU40+mMsyIGAhCAAAQgAAEIQGAhATY6FwLkdQhAAAIQgEBdAnTNdXmSm5EAF5saQZEMAhCAAAQgAAEIQAACEIAABCAAAQhAAAIQgAAEIAABCEAAAhCAQOcEdHDh4cOHnVWyy0p1piOqAwEIHJQADvagikNsCEAAAhCAAARaJsAQq2XtIBsEIAABCEAAAhCAAAQ2IPDt2zdLKXfu3LEkazNN5o65i4uLNmVGKghAAAIQaJaAbsTO3Ped6XSarRGCQQACEIAABCAAgYMSYKPzoIpDbAhAAAIQ6JUAXXOvmm2/Xlxs2r6OkBACEIAABCAAAQhAAAIQgAAEIAABCEAAAhCAAAQgAAEI/P8Efvz48f79+8ePH9+7d0+fKv317z8FHjx4oPjfv39DCgIQgMBsAl0eXOiyUrNVzIsQgAAEKhLAwVaESVYQgAAEIAABCEBgIMAQC0uAAAQgAAEIQAACEIAABK6vr4sQDn375/fv3//8+ZOq4/3791OPiIcABCAAAQikCGR6Ri42TUEjHgIQgAAEIAABCNQlwEZnXZ7kBgEIQAACEFhIgK55IUBeX0Lgv0tenvSuvrPVvpr+ZuDPf/9p/+nXr1/DLtSNGzeU1a1bt/Q3kfRPC4j67+Xlpf5K0qQiSHx0AhjJ0TXYvvza/HZeSK7Id0SD8HJHzhcN7kh3ARjr9ebNm9evXyux/vvs2TPjWySDQEBA48Khu3T26XeXsk9Z6f86y387Sp3YoK8MAPITAhDYkQAebEf4FL0jASx/R/gUDQEIQGASATz2JFwkXk4Ak1vOkBzGBLSEfnV19enTJ61tjp8Omy86h/38+fN3796xRDlGRAwEahHo2MnrcmT5kFqgGsmny0o1whYxIACBWgQOuouNg61lAI3nw0mexhVkEa/j4aul+qSBAAQgcCwCDLGOpS/9iSmdR9VhP63NKuDO+w21GA6jDof9dCR+OBuvP091rDoi7RICB53rLaky70IAAkUCzLKLiM6cgPn7mbU/rruGl+PIIEaDzCDmQD/zF8xxsemBVImoEIAABNohoO5Dx+pS8misZf9MOJUJ8RCAAARaJtDramSv9YraEisDUSxEHogAG50HUtbaouLQ1iZM/rsQwLB3wU6hSwjQNUfpcdQnimWNyNUvNv348aN2mz58+DDcYRqtw/BI/w2+xdUpLi0mPnny5N69e9EXieyDQE9GorMm7myi7Hm4jlD/VXiIf/Xq1cuXLycpTmsuakTD8Ud3v6HuNNR5R+1DP3r0iCX1PE+NDrUnIYaBh4m+JTXpX5BSvujp06fyRZkbJB8/fux2PvTRL7cGRPESmSIwuMGilQ72qUz8P8ArVzD0lTLCVP5txhcdptqd7gueJ7yGkoPnVHPWP6Fz/tM/Mv7vDbG3BZAj4/M4W97aUdESb1Dx9oqWBWr0O3y3IAt05ieRfAtUPy7ZZIGZ/sUCed80eDCnYn/Ihwfb1yw3KB3Lx/I3MLP+ithxVOD/eYCh8+11+DesqKqF+uMQ2ZLGw/qvG4cMX07qv2dYcDunx+7PgRyoRic0uaJ7P9tyqFzxMAccvG7F6Z5WiQVTyx3GFqElSnUH2oM0pifZjgRoRzvCn1R0905eHkwLGm6nYxKcZhN3WalmaS8UTMqKrjYoUpd6n2HyshBgU6+7EZG/ZKqZqabkUzfK69ZrEExG5baNhpHbXhvuh97FPomDPfk4bRj89HHc65yq7H74WrePILdJBOjri7iKbofd5CLDcyY4yRDLV66qfNCZoHEwr6mH/qnKWqp1Sy5aOtZJVB0Wav+8EN7MN1d72GgeQ4aDkagh+PlzYtmn0Xi42ExOuE2m7x1k0pxYGJtuT7Ns1a5o/Ix4xzaQimH+niJDvHxpEYKGDcU0zSbIH37o9XSf1CEXqrrrn79boXjNFIYvC6TW/Mdr83Q6DFOHKdhQtEpUVq5QzVA6xj4P2gZvyR7cB4/uuJE21HTkVbtXKGUDFRy6CK2rDP5kGIQPSxCyH/2T8Wg8VvHc2hiUxjAqQoXqv+2cT5NPG4vqYoSLr7AdDWPAbQcMPYg0HpwB0M/Xr1/P+JJ6MODBesd9ojv57/opOimjyki2KoE2F7R7XY3stV5RE2VlIIrlEJGuowz6R43HTnhGTjQ0MnTbYYfQIEJWJ4BDq450+wzVltnoCbBj2AEQfh6FAF3zWFPGWcZwikOvH/GoT3EPd+MDDGtdbKqPbPWJkf6N1WyPkYL17+3btxq+ayCrf6sup9oFI2UVAscyErns1PKri6+CxWWiErWqq0Y07Cu4+CGgQhVQAxla2YsXL+Q7aCA+pSoGNmQozroIQP+0LyiljNfB9Tml0vilS32owwdCOEpAY4L/9ZSJZh59ZRwpF6GFnmGtRyaqvnL3bbbiWCfq1qJVG0fmY1S0hg3DOY9USn8c6dIMB0FE73D3w7oqbB9oX9FiIufs+2cpWjv0+jdj09RCWJMZmZ/a49BNR1/xLXBouUo2HB3Y69vpqJzFSDxYHpHR0fmZ4MF8Gs2Gsfy8arD8PJ+On7Y/KhiMMxgV6KhTN8O/YRCicYhfx7HJ+eMQ91QjEJ2E7m8Y3KvHdooj0BqBLk2O5VCLmWkFUtv2w0KEZoKp4ZA+O1G/M/x3xr1sMjCt/boppEWwIY0WnXY/GmWXtsuUtKM+1Nqlkw9UI1uVx5CrCeIP/bPLSh1UI9JFcHLXba26+HzVlCyfgKebERhr0ylRAY2Fhv+m5NEMNPVoYbx8tSt9LFJmnDaUu/G330ffxe7DwaoWY180GLCLX2iWwesq8SjHP6qYqBap9G+D416oMrA0/TzD8HVca2JqEVCbSvWkg5Mc/psq7gx9vT/qcF1GAC3Fx49PLSL5aYKwiuY8TMCkp59qfZ1NzMf+ZNxk8hpUy8on2OWptuSkqRlLtb608gDKRP8UKc+5y2E/vJmvkVrhKgPpQRiNpTmxXEsvs/NhrjEJHScWMriqOIf/zbE3mWWrIvQRGW3WfSTUw5BgxuzASaJ3NTIZBid7jSucMATqEpD3sGSYv77NksOOaXTQIlX6xov2KTHqxhdbvVq0Y6LRoA576DvB5Z88qFytJ0T/ftXgf1yhqq8+tdBJQpU7/miuLg1yEwFdBKkN+nEvoBj1+0owqEbNQZsLu38jhspaI6BuQoYxjAEC2bQCo3+yHxmY1hyUbI3vW+Vb5C6GojWkacdv5A/midibN28CYqf9mV++ky+SIa0BR1cCqVeSiY4doCtOj4an8ofOzodOSt8D9nfi3VWcwI4E8i1CzWGwyYyE2y9oV1lwGGqkttbOamSv9YoaT3GOEH0riJRxylUO3pKVgQDOkp9jtxDsCOtnxjOcYd/cxytcGhN2dgLZryDhIgEcWhFR+wnY6BnrCMMeMyHmKATomgNN9XHUR2rV5HQYhQZDUxcfVHzhT5W4/Nz7X//8889COYLXtbSkcedK61Za5VTmayynBrVI/RxfXzhO+fnz5+03DJoVbMxHMYczEplcZnoZrWMqUo3W8kc2lEZ7h6lMUvHv3r1bvm2ZyvxA8epU5CiGnbyU2FrL1kbv8Me7hv8OKaXowYNnXteCgvTodmqjrU+Z7OipUrXeMV57BsPSWEaGWgas3nHYwZWWpVyV6AKzlaI8hw5euQ2BhbsgWmDVBmHGzDKgio9k2zLRhRIWS4km0Azt7t270UczIoXI/mcb1bNo5WtQ/Yyy/FdUbju7qr5g7YQ7ULTcghStf86ZL8Rba2wjwdSFWYYKCwVe8joezEJP1oUHs4A6UBos36Kszixf/d1Ko7UUzOXjN02Flk9dg3GvfuoAdKpv6mBUIHXIdA86/BvObUSPHafMLBU/jI7ya26aFg0zrFQmilc+SpZJsMGjXj32BujWK0L+zeidtKRcXFXWwcQlomq+nD+9OjXzXk2O5dC8JajP1UrXbA+s1UX7pdI6Ti3/HJVHzUFZqaeW+x1ctLIdr438/ffftSa/UTF2iTyEY6Ed7WIbdQvt1cn7lJZv0ms5Wv/8PJeE5dlSsw97tl1Wyl79RlKq+ahXchPMhVKx+e4DjO5L+gkUrkVM8zvpUUP0WqrU0EVr6YG0M36qmWuANOzqGuca+VJq7VHmS9HTQfL8ipOGdvKrw/718N8h26G+Ukfm9bV3sbtxsIzTUrZaa7crmv8ax71QZYD6DMPXoMot/zzEvJW+fpIJsSEyCZc9sRrLyU+UdTPEktI7mAlmTFcnQHSgt7iFkckh80izgM0OC+HNMoqY/ehYcz0OQgyrHPmDEMw1jM1Bnl+ndmfvl/mlyBPq5EYfJxZcvQ43y6aPcLpbO8D8fW3CbeYvn6CtfHVAEs+yrK2UmaVgV8dJR2jkbPWilp21BC2vq/7O5bN9QCOohw8fpsqddBI1lUk78Wr16uPGZzmMEmpldfY1fPO+TJRgMq3qJ6yM9T1DMjkEGbnFFTgaut5Ug659D/9IbI399OefJZXciPYQl+/suwoSsBPQmE13z9ldipy/jKf6p+6yRrdIoiJ2PzbsA8zvp1e/S8Ev+kDhitNe1dqy215x/qgS5UX1r+5J4AOprygqiz+WxR9hlFke9GjTsVYjixbrEvRaL1dBP8DKgE+jhTD75rO1oJaraUJxtzeTvyYX+pdJMOnRjBPI9JvGfjOlCByayOTnIAO6Wmd6U4qYHV9xoN7TRg+GPduieLEWAQ1O3G7C4KjVXVpmwR10zbUYDvl0c9Sn4kqOVv4t67rzNhcia0RajKv1T72p5c/iKY22VZRY39Oq/eifAlrX1iKplpOGrbKMnSmBqlFL5qn5WCqoqk3Ndnn6ZgULqnZQIymaZcZig0dq4QGT4KcQLZmA6WulIMNT/ZQzyezND85HrkZux4JFucnbpDKUKpVPqunpXUsR50kjywzawvhnLd8u+OPMq8fM1p3MJk9DHkC9oWjIVoO+Uj8zNhnUUfko/Ww5571YF744WMRY6DYDbu6nSjf6CouQnaXpSdEalC7Ujlrlko7bmZwf0MCjOGBYKPa81/FgvpryYTzYPBtr8y0sP2/t/tPOLF99hF+7DcLLxx7Vu6Sh1poTpZpnT6OCYw3/NFlYSd2ZhiwTLTYEDWNSBgOMBgAAIABJREFU1rJBfN8eewOA6xVRtJwtE1ScKfdtciyHRluElK7JWi04w9RPeUbLUqQeRVcmtbIUteTUQmWXK8Zb+o1iWVF1SIO1TEUCFFcJFq6PdWkkqZZljO/VyWs3VuakyY6UvtJ4sthk8glmWGOXlTIaasvJ5Jfyup70NOVpVyWQ6lh9ybsXrO6sX+hmtPGoluXKfEUsD9fao4xKO0QKZnRoNwjf5i52xw6WcdrYVuXQLH5vsFUllklrvKR/Cux43AtVOlVKF/KxGX+osZ/W/Q56CMFV81iBjDq2f5QatNDXTzKqurgyS/G+VNLdGnO3pjZE8u5raC+1Rmt1lZhqy74Gx+GOh1iqrCw2hWVGfMp3jamuHSMLLI461FRlzJqqSGxZmrpmSTUMlhSjHNTuis1ZpdSy9gyTug0Bbyaeh5vrcRDCeaTMQYhiq3eZFAO9Lu9zYiHjafVIzv+Is2z6iLxaqzxl/l4F4xEzsfiEYp9SN4FGp/uSzK/zFzvQfYW3ly7Xapn2FpUrfWk6aS9XKdUZLR/SLP/OYpLMZ0hc7AgyxiCFSq27UJIlR/2YLHOY/+4i1TkLzTvPjP1oAF+RWDCvbM1pa7Eig2KvdlSRf5WslvcRPuT8ilat3tAvcQjLNaHQqD0EjXSMrnrM8u6guHY6T+bM4o/QyX7mZRt9axtrVIM63Gpk1EqDyF7rFVRz+FkcEKo5qC+Taz3i9QLRKh8iUkYYbdqzIzUTrFLx2cO/lOT5Xrsoc5cbnfSbzlry/ebYPHBojkl0yuzADoFthgpOJEuAjZ4oJQw7imXHSLy0cyZRL91l11zL3jTsKa5+aOx9lKM+xbo4UykGikt56rOWTNKDkfD/VdFo0Tur2mKkuillsUS1nOLOjXp3S1bFsqYmaHZU0axgjvChjWSzFh7tVlW6WoScppqG5sZCKpiZ5aegkTsVdB8QoqiHFUCBHdDNgyDgcl+TzGBJcfOEbPytoleX7hYuiDgC1ZeQonblipsUyKwiCZFmgPauTaMBi+eXr7DnOaku0cR14RePPqtqqR1H33Mqmf5JYP1XEoqz3rK0aKVpcKUgSn7jyM4UrYG1etgZDMUh1QyVp7oeGZtyHsxvsED9lK+zuER5HmWuImYIttIreLBod5CKxIOtZIfbZ4vlp4w8Gt+Z5UdnZ9GK14p0XcZsU1+yWpSpRXTRcxCys1HBIYZ/GktYFO3GwxrQSk1uPKzAMCBRg03lo3c1jBnbod7N2MnwSO+OX9wmpnuPvQ3GlUopWs6WCWrN8ro3OTXnWnoRq4xpRTtc58TksoZpkVzQ7suhUVGrUIoiUt3HWpD3Hlz6GGlqaXSQcJz+6DFVyNfKJOVYxhqcXWLUSJwSo8bZZjtyMjce6NjJR61ltmWu8eKMHa4uK9V4G7GIJ99Y0UJSntYiyew0qbVfv17dC1Z31i90M9p4VIMZR+0ryB6utUcZlVaRqaGa+ms5sWHEm3o3H6/BoWhMGnXYi+vYwU4iljekDsZpsqLivpWIqaapyYhvpZrIFHOTg7Vk5WebCqPKgUzGK0odHRxCSBlA4/F577Hx09Sghb5+khXVxdXZntokkkHiYseh9lJrtFZXiamGHFQw+NnxEEs17WAmGOhLNUrtpg0GoNGIdKohUPBi6qeMUB13Mc+U305lOym+bkM4uTdjrpfyhEH88vF/vtUExdl/Zg5CMNfIOBZZvkUjYqheXonl0+R5BjPQf/VPblPx/Z1YGKCpgsXhjeC0Ocumj8hYfpVHzN+rYDxiJnUbl72nK6aUy9qRZ95brjok3qzWWpdLaUFrpJpKuF5SupCdKH0ei9yIUfiow1EPPi5U/bLKzfTLEtVYKMmKBKTl6DhTepcWpAtZgv7JMDJHpJSyWFDdBBIsZcmKzwyq64pBbiKQMYyMjtwjDcKrYAxMQlZdJduKmUR9oONg96UVRWowq6g7cpSmBlLWJZ+W79pUkCRRXyPzVkr1R/qvwpPE0+syywYh7yjS9qvQ0vXC+lqWGqZaptLn+yn1uTPyTL2ywQhWbS1aupqMlK6RxmwtSINyj5Oa3pLiAjl7rVdQzeFnppMaxoT21iSTkwOMmoQfqVZgzzMq80kiZdI+t+VhKbQKuozNzBMy1Wsbpd2+i5lazRnkt6/U8la5S78ZGEnGOE/o0CwOeYOhQqCjzE+5AosVaWwgbSqxhJefHExX/9U/jcAVn1lQ0rvRFQy9W2zXejcj/KqPMOxV8c7LHC/tmkx0drM9HyePMTCja55nKv5b8lp5Lyc/I3T2xQT5QPmHYp6runrJbGReTKa6+LiCcNSoVPrQIwjaMBmUP5dNpsry9V7hYlP1KPn66+mMYa5qUuzCo51ZgKzuz6JIgr6qqaWq06xgg8BHN5K8hadaWjQ+08I1dAtekVqjRp5p3kMOmVJSJnT0ePm1gN4aKKIuOFru4IuPTrWi/CkF+fRm9BRRCQXfz3alcLTofGS05Wr4sqTichH5AZCqLw+2WcdUF768YgapBj1j56wYvWWsr4WeAJ7Qo2awD4+6VPTUlij7GbsXtUfjNEaDdUufIpO2T4qKiluSAA82Vnc+Bg+2xN7aeRfLz9v5+Glnlm9x1GMIS2LUOyy0/+LIcJ54agspwbocFTQ7/NMot6hiDR5kutJLSmVBvFKqvuNxtUzFXz0c3mp59+gMHjvQ3bF+znM+K71lnDDmCZ/B5KKeYZ5SMn5Vg4cgzzaXQzUBLAJRAlVHKeVahz5d/1VYJicCUZvx667XfeNU2H+qsMjk3Xt+g6CRqWW+ZU16GvDZ96evO78WRbOxi91BO/LJNB6ONlgNw6auHfnVtKxDBn7Af71iePtpjt3Oh5TjUWix+l1Wqljr9hOM+7KpxuCnT3naVTnk+9ZBvO4F0/DDV8Ty8Iw2HtWyesblwvg5LHHyUQn9yNQmaaZ/9183hu3OMD+q9Iuz5+nD3DI826IYpzlFFyc7YjWjgcjMil5URTsxZgdQpdD1PXydbRstvLilPyyWlRq00NdPMpW6uDrbU5tEMkicGiz5hj2jMwpKGX7WVaIvoR+OFu0iOx5iqY4dzASdprS6O16+9hW9fLEoP15S0xjWmZ1ItQJ1G8KZvVnKfTHX81vKEF5uzMVd8nGhlhiNpVMti7lGlIz8fFEXQqfOTq4mmsM4UinVaqLAx7N+2VJRs8pqXMpmMUefZdNHrGoqzN9Xxdt45nIORfe1fYJ9HaZUFnX+jsPy8cPuVhEdLqrW6vjytZM3jnqMAY762WLVxkVr9pFaHfJzU9Hjd1VuZtTkv044TyD69VNm+pAxA2kqX1bFpzLXfGuVhWwpT8WqHSsrKaI4FHcuNBOosjUTSGJxLxvTzq9QjScaG4vXSHHFpp0xpPGj6PptZn6k0t1JyxQQmb1yyDjDQAxpNt/DpgrqMn77Vejl8APfEuh39s/8MCbvLqYWurY/jI7TJGRmODHDvO3GU2sA0Gu9ovCjPk3GH/Wi0RzGkXKVxeYjr7u2fY4FO1yMTHpqq8+nrzXkUBvPFzT16RJ7k1rtXmKqYLXSzyC/faUO2m/67RqH5tNQOL/tO5h3I65YYlg6DrULe1+vlHJW0SnGuEnK/ovtXVkFhLf5iWFvw3lqKXhp12Sis5vt+Th5jIGxH5hqA5PSy8n0etQn6maNWgiSZWaRY3rq46IrilGf6RfkSll6selYJr8YhZVgkpUEiYutaOEAOiiu+LPZUUWzgglpB0ayQQuXO/bbjkpM2XaQ0n/LD9sHi0Wzbz9B1P4VuQYE7SYWx+tSxBpFt6+IjIQWu03ZfCbb6CPB99vCSuFo0alIDYDGVppp5ql8UvHFvlIQFnbHqaKD+LrwMzJr9DPWrDgE8lh+WozTDZssGZ4hDYoej23UoqOD8rw9iKSlT9n3Aho82NjbWGLwYHnjb/8plm+x83GazizfMsQaQ1gSI8Nb2Dos3coMCaOLnoOojAoWqsz4umyjOGpdOL+InmmQRfnjEIlRtB+JYaxUrWTn8di1iO2ST9FytkywcD/4PCan5lxLL6k5deDZMn4sSJkSTL1SdQu3eGCt+VjmgxKvOLoYRlOy0qCOKYZ+fYNXgp8WCf3c2g8HFdz3Z8qx0I7aN6RAwjM4+aIj2rc1qXT5/EAvxZ9dVqpY6/YTjLuzJdaV8rSrchhv64yr0L1gdWf989p4VMsaHY3VsSSm1h7lWNqoISlyjbFr9V3sjh0s47TBVse7XUE7yqz3jq19HFM0oeVN7+SqPMPwdWxXB4oJGtS+P1ODFvr6SRZVF1fGx2oZZ2wwcqqTpB0SW1bVLOtOM4q2v2IRcnmXMchTV4ljNQ0x+boX+8dUtpvFz5iYuyp3MBMc6qKK5IcZtWxS+WQK0qOUA3fMZwTqNoTTejPmepOckgauM2zVf2X7gxCZtjmp7kqc6mqDHlAlpnxLkDIlgFq3D61u2LJflqmCRZjjnlhwtetglk0f4bRZN8D8vS7PI+amlduU994xPnMgcAPIahf5um8gw3pFpFr9pGMbmcljZhCuSo37o9QYI0pAfUG06HnrEtEizhk59gPFraJMv6zh8WYYZT/51qqnk2x7M8l7KkhepeKcyD8SPINS4GSWrCPNKN34Sr6X0czFmE/fySpOe+UHxn1NaiarEchUpyF/mMotcFCq1NTMe9VytDcPcNX9qXa3EGZFR+dXLT/oPdCC9qFXIzO20Wu9xlVOzRHG/nP8riXG0urz8whLKX2nyQy/fa9iD9caJrV2Rs5ibHZKa6ScQX77Sh203xycAA4t6gyjPVpg4Wts+0aFSUVKd8Vx9Wk3ejDslNm0EI+Xds4kOrvZno+TxxiY0TXPNry+j/pUXMnZ+ADD/ItNo945sLwqK0HKJMg2+KmWNtsup77Y7KiiTcG6MRL5Snl5QR7+LWnw0RYejAJVitBFjdO+WHaeVQapJvAJ+rlq92YxbK1iRDV42sjAyMcqU0ytZbjqS0hRae2qlDzjtXW10FQzt+fspyz2lapFdLTqZ7I8rEqpFP0bvKUqvsRhpvzYeHdcBraEpwqKatmP3H3JYLl2KubQsaItY9exQ4t27kbggjl2Eb7tKax2tMTCjZJEk+HBAl3Yf+LBohZ1lEgs327qQcrOLH/7Rb3l3r7YpwQqM/7U6C7VfjseFbQz/CuuqEqPtVbGotveDoXUXbQZjVtS1rJG/Kk89hoAN8uzaDlbJnAmPaP6pzI5TXzc7F5z/CWz++iMKZhYtbkcqpPcxYpPXc6SFamyGZsPenMJYDTaTJ56FNXCjFbQziv5+m78NKUj2lE7BmOR5CROfvtpztT2qIZj0ZefpstK+RU8aHjoRos9qdFCUp52VTj5LnuQvHvB5BuNOjImm9HGo1qOzl6NMkSTTR3URaUaR2pEPS6uFoRxcYrRzL1oulJr9N1xZMcOlnGaxVQsW2ZjswliilvYCxe1zqzKkwxfA4s61s9xF7BjTGrQQl8/yajYEJmEy55YzrzYOmqN1qrbfFTyfN07HmKp4h3MBFWL/HRDg3x5g7yWJz0dfEvUlobI6ku7eLNJCoomZq6Xsdjoo+WtJtg6iZYyI1KqjKpYkWeea4yZaDBZXOVbOLlzhUadsBvNypaKipaoLrfNAhKsuCBziFk2fcQaNsP8fQ2qR8xT/m2l7qzoGMcJJInOeS7voJcoQr59LJiLkVNdkvm+76rVj/vN1MHavKiZ+XJqmqyCHEYFJInkyZfinmpCFx3ougz3tRkn5xEDQhdYhZRrqUjGb6RswJLtpDR5qxjMYzNhJkneU+LiUNO1U0tgkmcIMAbeW1k16xmCRheQaVbsAPiqP9VlqIEP/2Rjcjh5aAHD4KfvB4Q3arQqS33N7Erp3Wi2gST6Oa/bnS1Ymy9uvwq9vFller2xlu0xMryMjo6yoK1ajKtsHE5kqp95lGrIvhj2cWaqoF7rNa4vKwNjJg3GSE2+hS8P12qk0fXSJeL5vfYMRWzfxUyt7Azy21fqoP2mDAaHlmo1lpGq2+lIZbJqvEovDvhPu9GDYa9qe8szx0u7rjA6u9mej5PHGJjRNc8zm/yoSfSW97++YMotOqNxWCSPn355WCRVonqc4V/RqztJxoGobMrfT6lSUsSCFUL/rSA8LNHMvNhU3jlfST1dstIUqKR42D1KLcikyk+hDziOf+4yqmhQsDMYiYxcU7i8uwksZGyrysFPk/fLFkW73KrYfOOZBDuvQ92lkQ3Ezq+Wyv43kOFARQTdmLNSP7BwQcTRUAc57K/4mVcJS+lqgzKwSTY2NpVaNXVVHgLySMVqSv7UACLIre5PFarOUQ5wTCMjc3QzKfCZtcYbRcFU0C7o6ipi7dw6ULQMMu/A1fx9o9XP5YahEv08o+FJbqeiosdNAw8WVdA4Eg9W0Q63zwrLF/MOXHqtvlso9E++WmMt/RuGNJbB7dgz+DHKQUMjrXUoZ+Vf0c6Vm+RU5pMmj75sQifx5PBVWWU1Tzy9xfCvilqLi8tyWVJTlbKGTGSTYzcobeqp1OqbSjQs+6koTDGrsagnHKsUKR0rQXSdJzC28draZnXE5IRaPkcNLZgZBToKfo5Vphz8NOp3Mkqc1KNl8pn6qLglIY8nnzk12yG9cSwxqQgl9qkG4ZXc47zqb/xWg47lPO1oY10vLA4nHwUYOJPoz+gaSDS3RiKjtQgiD1epRtjmxdCEQl2neljhHbe4QAXBz2FKks+/+lPLIORsgg1KVEc2TPknjQkHneYHfvOU6EulMY+KmGpgkm2NwVJ0ELLNUn+ewOxBbFFBQcuN/mzcwZ5knCYbyE8f9FQoiho3JijOrcZzRmPOmWRnUOW4pa/hygRZMKPN2Y/c6xBCxgaO9SjaZfiEFV6jpYwp+b2qSqSvHyOKxojbMDoaN8xAj/7PaJ+ohuynqeWQi4KpINUiWrsNIi0LZbVcnKop8jNs29dLNCzIcobKWf/qQosWF0RGzamuGLNzGxzLgWaCeYOs9TXXmGd+Q3CNmdRYBrzZmEk0JtpxV2/70aLz/nzqXE8a1z+9pfGe/g19Wb4JBM4n+lM5aBShVq+clX+0IvMilZvkVOaWFZuobOrvJJ76FFVWWc0TTy8qB2k8WkQ0cjyQC3r8fBufVN95bPNv5R2UqizLFJZ8JpOeynjG1i6tKRNpLQrZj5SiJxW3PLEEVqG+DEFYTysi2mWWLfKMeGebytieaw1uA5FkZoHtjX8yfw+gtfyz2Nil3+09XkVi+f6l5TlOHsK4U5Cahl4s/2L0ab7jU1nBW8EYQ0XbBzx5jQz+RGmCEvlpJBD0BXYLzww7N/MA495kHDPbyI0AT54sYwZjXRhjZJN2/+D4j12ceiv3tLVAfiaF0Wb0JUVLs9HVj4yBuSHu2E70lkyu1pzI0mGpRMa9g4rV0vVPShF//RumdSz+ZOxfjwZiQysIevBMExgereRbou3xiKuRAfle6xVUc/g5tiXnNqPpZ0eqpRcNFQ9pxOv85+A8ZwzJ8qu+RjGCZL5UsiIVMbauog2sZH6BqO5nUR4lsE+RXLZrBITXEabfTBEem9xKFnU4h5afgAwNYaWhQkpZfnxxFC3Nirn/ysKwhqBjaxkIqKEVPcNmix5DNceiYtgLDaDu68MsVUN0/ZNq9E97r+o7ZvTOUdtT+1VuylM5D6Usl7+ihLJP9fiSUA1Z4i2XLQohiGyka55U2fxUd72V7byDXWNAOMYiBy7rndQiNj7AMOdi0+gCU2CpdbsukRWXoIjgZ5VGOFZhENPsqKI1wc5mJDL48ZAlMNHhZ9DC9aKfLO+YLAM1P7fqzTBoDrv/VKv36zuENxuq5o1cT3fn05QA+aHAoDv1l3VlVpOxlDu2Ihejdq2BlyxNWc2TbTwCWLVhalLnhE8FVKl5dan1VrTlRqUdj3qDCgrvbNUE1Qm8cVQeFRe8xc8MgeMqWmOqVL0Cl1JxGlMc6MomgyFESsiK8XiwMczjGjYebKzNVAyWPyaD5Y+ZDDEW7z0eVFTsPlKCuXjpTvOjsQypGPV0awxWMSGnkUkBDXSLSz1S2aQ87YmDYY9sRkNxiZQyHhe/2ZRcdcFj2xV6oJSaBjpzSgW2HxgPADG5wJDUZXS8HFrsvFT3hSsSY08b2Lw86qQFxrGJ+hlOyirQ9dF/tuxY+m5Hx7KccQtaY2DsmASLnH5rdeHdV3EHaZ08mcB4FdfVtM1Api7u0eEq1SbqvFTF3tapQwG1mnxuazwtzsgQTNg1IrJ0tU6b601jAxuQzVg06ASrvkcZtfDNpsx77WI7npnAURxsx+O0vHkMuqs+ECquo6rJBK241s9eVcnwtZaFNJKPpTPda0GMvn6qkUTHANGecdwnBlNFtfSFq09OeDnDqAx+pIpz6TcOFFfJJGf10ZrYWsr1EQVhTdulRGm8lppS2INyoz/H5pTKbfd4extRTbefCeYnEeuNWAa95OFItrWNzTePvDC+HY7Nr29vFiXT31yvOID3bcCFz3YQote5hu8K5HbyjlHaX2+pZ9xTy71IJGdyqcBmTXJgdbZZtmod9YRRdZytj/Cbjwszf3coCEwlkP8admh06znhqdLOSD9uHb4n2WsZZEZF/FfGncLygyWZgZm6ab/08dxf8vgJMmF5bJ9/KtzI/nWmIm0+CvBOWoEZj4h87ahTXrvKY7vyBXDhLaera1e5tfwD+3HMlwcCH1KsuLQsJ+CX23g3lG8+B+1oimqqniCP0beHYf123BUqzXhesFBO45Rk6tnLhVId7vXMGMPXbBA+2+KP1Gq0twHUGgvaUQE2W/qINmpnFfbR5riB9FqvcU0VM577aIgVTVklMlifd/ryAwzs56HWcGjS2GyzwZKUXlzF9Q2g+q5rnqdfdCpcfbSQF2nGU/rNARoOLWM8lma4xlAhI9LwSL6rKNt6/mo8oRAEiZTyBi5+s9GOKGHYRStqPMHUftA3Mw1KN6idSglWVJwMmYAsU1222kt1CTOFukftd80BlryjW1vR0dmNgynZ1tBjQGD42ewBhskXm+bnogPclaZV417B6XLVcn2N5g16EGOXUUVTgp3TSCy1loUEa99+JyQL941tHDbuCbl2sbaHHUu4cYxGpa6yLrBlrTN9zJKFuY0xblPceO7hVOYCKy2IFPsOJ4ALyLS01L5ciWML2aCDsBxkKXqbta1iTMbB9wPBqFca8Z9WnypbFhY30ODa8LfM/7iKjrqjYP0xmmYJXn9I4Ju6H95s6qKKjNW3gf3jwWabEB5sNrrgRSw/AOJ+jsn43smFT9h3yze66lsCwXzQEV4vYJyoaklhpZWcoWqY0FQVq9Mvjg2CFje1iGL6cb9sMfjNdo/GRsVYpajTQySwjGq296VCh8lF7cfYywQq8/1bcYFil+XQsbqDXl5VqDI781EERQw/J/XOGVZFzlH9dhPZrGMZCPfajo5lP+NWz7jCaTDqnYLItcelTphagUD+6M/DVaoWnI3zyXRegV42aJXjuje1+e6L16Bglk3AQafVd3Z8MuOwhdUgWPUF/3PuYgctN/rzQA62y3GapVKTpiHjdpeKKW7Zr1Su5LHUWuZ6oKkrw9eUmR03vvF5q8DS10+yrnEjtfSJclZ+suqjJouZ7TLqNhpY9dHaoNNi9+QrZQjXOlFmN6qxDOOYAw2xVPFmZ4L56YOatl1rs1PK1Mf6dTGSsMq6tFE8vFkU1HnmeuoUnO1ZAsFwOkqvbqRxnK+Gw1xjHnlOLFi4WexwJQssDmNWKnfAQh9hMQ+lGYPaYMg9PuozduMn3zs2qm/3ZMVmLs1u3/9WxJI/LLFBY6lYlyGrcddZZQCvbMet2MX4k+UAqX0KY/EbrsTq3LrPMBhXTz1ulF+Uq758NFaH/IzTfiqgSo1fJKYKgcB+UiqYHW8fEoxdXPt6zzu3DZpPFRtoIRPLmERGqC4pOj+y90eTKmtsHVrGWXVmNEnmBhMbMTons/3gM2pUTh4XWHXxR4qTFbmy8gEhra7oXlcje63X2ABYGRgzOXpMfojue4mNxxtyhn7pmbA/kdxAHRlJ3KNDbHTSb+LQ8u3F0gbXGCrkpRpP5Vy7c4G1G+B4amZpTRoq5KtW6ymGXYvk7vmMLc0ZeTSgNruxzJZTW4OomoZrKrSeeFEgQeTanqFu7fIeeKV1iaAK7Rz1Mc6jgwm+v7lQXDC0z5EHu/qfpw145X+q94rOGH0zDSqQz3DS0/yWjGTYYFU0b9MDh+1HFcLYjmBnNhJLh+c3ED+9WpbQ5VuEZaDmN8aNp5d54as/FUm/skN4+zFEaoF+1eFCdZgbZGhZr1nJYqWLsamkYtSPVBydBD2mMlerl+mu3U2kzNKvtSTZQO+ZIizdlj/qDTqXNdb1LKaywUgjA+2Ij7pRdNAFr+Gvov2a32wV9hvF2vaAB8sQ7sawM3U87SMsP6N6LD8Fx5/WBX47+CkDS2WyanzQiwVS6ec2I0NMyK5lywLiNlqzm7ezq83sHI9tt6hjpbRs1fhra5vVDpNLobY4Cl9lfnpRbXA51LLFUuvAa/WyfLzOM2spo8g5pd8+4pt1LA5vVHFOg0PgWO3IVe0oAZx8RlOBKUZ/brlglRHV/ihaiyDycJWyV7+1lJbNI2ln7V2VKBbLNBbBBnSW7ZWhla2xuRNV31TB6q75R1f7ZVEZUdd4lNoulL7WKE55Br40+vNYDrazcVqw2RpVkD/srGsnKj1aootcdRO2M1UyfK1rnC3k1v68lb5+qp1YRpJ+nxi46DWGTBYlruqKMwwtk4K6ozUnjAWL31VVPFHmZCgGnACZgG9OxQxbSGBRuuq72YRLbTDfbFeywKguorMJp/2NF3vzWAapfPPr3ptFtdPxXM8yih7MQAPUqD2vHdnCQQgLJX+e5advc5ts0Jq6yGDe4RyRC6gua6tY+fvEXNH5wGYGGTi9qFS+9uviUunREl3k2kMJOCkYAAAgAElEQVQ7+giLQoN2JKXIpGUVaw9yUquCzjwU2KYJWyiRJkUgsB9ffS68ti2lZKsS72oRDcjLVSlly0yCpqeftUqX94hSUqTz9sFI1b6wYDm14pd+RNXUUsS8fIK2PPW4Ub7D3WDYExi2bwwu7M8K51HirSgBy2jTaWF2wOKsNDsYOyJFRsVuJ1KLORks28/l2yEzVZLi1HvgrOFl4PH0c6rTmySbUTCJt6oYk2RuMLF90r1BpxPlU1T0NlObvRa0gzHe0Ny292Cp8cDsvqDXekVtOPCNrAxEKR0rUpafGWP4j+zzsioE7IJtueelqvlMUuGjzClO3m/i0PJNNT9/H4x/46U8uYVAa+M2uM1Qyt52nISbDT4DRPTUeTtv/Kl6E2dCxcAu88TUuNpJK4PcwFG44jKBo3TNWj3Lu98thz3RaY6DLPey2dK6xetKWtei/fQywqKcxXm6q/UQ+N8anSvMEhgvRAY5WhY0LQWl0uR1KWHWbiF5sx5obOAsxnzaEezMRmKZ+LkWHiS2dH7BK0HrG//cxRTHxrlSTDBSHKrv8K5U6DjblNuVssaJzxxjWcBdb2Qwbh3jGPmuugfQLR1WsV+fZzNGX2FxO/MEsLz1vyFI6Z/fp/vTCXV5liJmpGmnM50hfJuvHFfRvkNQU/WtdaXFmqAUv0Q/vI2i8WB5zsc17L4Hh3mtWZ5i+XlKWH6Kj9GBy5mvvWCSklDxmUGONJt5seIjTMgIU4P56GzXHw/442RjtrOTWaZyvmwSfnZZ9hfx2HZWh0vpT/180/LDMoCN64XJZYBbliCcyoLElnWJ4BXfEqLhhSNedetFJ+yqk8Fif1S0+anbVyLg1udVl5UmsPYKtpCyCFm2VFetU2ttsXMnYZC4wXY0tfq7pxfbqD9xkTIhOYc15Ay06UoMAhYtryHekGcgTPSnEK0nwBo5R2sRRB6uUmuA2ibP1C5boJGFXfy8umSm0k48BHNsjZPHjQ9tSzyLHqXQussj0SGl680dtLUDqfalDmilol3TyASO5WAtnbXTbJDY0oMHr2S4DY8W+hw3U0gVtPbqpWXctZJxWlAfRZUWjGcevq5kQmtnK9+Yapgu3pno2sKk8qevT5GJxrMhEsWSirRYV93Rmi+Ja2WZQPUTZb4AxXBGMPfoWEMsVTk1UnU1GgILBz9Fti5B/gOS7fHmG4XmOE7ytQN4s4Dw2eZ6HIQIDCD6s6e5hqugKhW1dt9Lb+kb817Rl2oIS3hXl1UDZ55lCyx9RNG6mL8XEZEgQ8DYC6+0BJQRrNajYgdaq6DN8vE//VV/pD6iYtFB5kHfp+8dAp7qCu22kZ8NBWXppz3nigSOm1Ww6Ddjfa843lhbI2MbGMf4H90cV1kNSm4ZBqu9qxXL0uQoZGD6r8KKKVqOr0clzqzAREd9663UVVSE9un8ao7DFcvqPqsxvWKMjFPd09pkovYZlW0DYdau7Er5qx+JEhtHyresJEMx28yRj83c0V4L2mpKY13MGFEUIecTpKo/u2X1Wq8xRlYGxkz6iLGM09R4lWzj+mYcpu9MNnOeQ/X9olPhLVeblyjlzP0mDq1oOZYGmJl5FfOfmkDddLTD9Zvhlk3P6DmdeBJ+apVnpMewZ0Br/BX7esguFVHDdEY+Dkj42QPsSdUZFz2O2dI/TBI+SJxf3N6+Fnlft9lRn7ylDep288og8Urn3idcbJqHOEi/9pq47KzoTSykAnu1/2xtVOEkb0QwjGTstYMY18J9L2n3iUFu+Z/bdF3OCLcMpEaKu1Q52vp2kWRLFUwty+Ic1lsQybcUPXUNc2q9MumLUz6VqzQr9VnyKsVaqz/NyL/2o+I2oeR3vtFfAZfY6w02LNtaMua14fSUfx+K9j3Yqgbgjw1STXibwx94sHwz7MOw83U851MsP693LD/DJ3941Ln0HUdfqQmUJM/Uq+4jTMjCUwPd4qrX9meDiiI5I1dAvtRS04Vp8NgLAbb8umUyu8YUPs8Ek8vz8Z1ANOxU5k953JQ/n7meRvNMRS5ckfNnf6kiigJPSmA54zLP86+3eDKpgi0kbtOxBGRS9ubiD9SOgqq1/xMnn9eRM8JMwO7S82Vt9jRTF/focJXajF71gixdofSy5ZE+V8fo9p8zkiGAYA5XauUhILbqArsTxg8YF20q7lGmUCwcqfqVsoejZryeJIG6oz8P52CjtfAjjzJOs0x2NphEFFeZtIRot/BJKX2tRcNHUSXD10l6P0riQ8xbUx1c0KDO0Ndb7IoNEQsll8bSSVUcrblyh0Bgw+OfroMIXtzs51ikcczhhlhNzQTzTniX7V3xyff4mzlbvJnf0lNd4XozLL/0ILzZXM84p96lpQxMUnrZ8iDE2C0HMa4raX+bTFTlgooTt3n7VoEZT/pZFMlnLhc6KfN5iS0DmL5n2fQRRcvJ9+aD0SrNSish+RHOUPqO3rtIjwT+dxO+i/PD27i7lXShk/B+XYLw4ao2dol1h4j5z1vUlv0xhmDaZ9CSM4Bf/LmSSXSZbYB3ntctamSlfmTQyNi2o/JsMObp0kLylcp3BGr1aul58noqZ2sZtQ5qVZ5KP7gvvSvtayITHYcfZRlKtYharIvMA8wr6GxPo5bgSEYDdbvCDHDLuFcSqgpoPIWRxZ8UGT++6FKGhlD3BFFq1Wuz9uUTqLga2Wu9fFwuzMqAQ9FZIGXGQZ+42VaOw2t06fY5o8t5SSDAEv15lBGmOBghz5sALuHs3k3Z58JNExyaI5wKRPvKwODrDhVSkiheQ5fiGJ6NHoHCsDNWdNBH+WVnv0nuVcFgIdeJtOWk1RWaCRyia84vCOzSF8v95h3LZuPDjHKHRxowDK3At0m73ov5+wk0h/2P/zsTfvPmzadPnzIJ9Eii37x5M59m+dPimC9vf8sFIIcUAYxEZIrjvIHe9+/fv379OoTlm96/f5+iGsT7fiF4FPzUCPjOnTtBZDc/U6OKXar86tWrbsB2WZEfP35k6qU2pb7w5cuXmTQzHn358uXPnz/FF5VGAuQlLGYSTVDsK/XWz58/7c4nWsqSSKO3HIp4/vy5K0vNf73BxuXlpSsoFSgOh1IvnjO+A0WrOTulq8u+urpaT5WWXn5VAYaq4cGKKu7AsIt1PGECLL+odCw/g8g4I9DoSzPBTD7rPYpukKjf0Sx+vUKDnDGhAMj45+/fvzUclZ2MH7kYYUxNh12a6oH8KcnqxRUzxGMXEZGgLgFMrsjT6OHbXw79+PGjm/2lam1Zb0m9G43XEkfxELmWkSVb9PVM5HqLJ5lCeTSbQDftaDaBvV7Eye9FnnIh4Aiow8qf4XApCTROILry0ILMxk62oqipaTu72BUhb5mV0YQan+9wkkc204cqGb5u2fwpKyBAXx8Ayf80+pwhE87D5GGu+jR/XmulE2Wr1ugombczE9QwKX8IJzW8XxW1+OTL1Tp29bOO0RrhzXwsKaX0PdfjIIRvA6mwsaU0Pm0caseJhZSWg3hm2QJitPwB3QlHvMzfg1bDz6kErq+vi69YPnkoZrJXgvzpuFu3bu0l2Lxynzx54r+ocWPdIWIeiGC6LxMlhvzzs2fPfHkyYf/FTDL3iB09h8ISCMbSqctlMlnlVy2GF433rGVKyTxKTYL8V2RyHE/ygdQKB/bjstW5NX3/qJGGWnqevJ4+fvxY5810SYEOAOtb+3wTlkOQN7t79+5ff/0lt6NeRjKM3bWWy3b8CNFxsATyfJTDuHaWbM+ZZtLgX4hkcnW7wgx2GaRFPKnb8rFepqCOH6UcTlBlMTzzVzByKXkvGuCq8jPVEW/WvvxaGO3EfyUV7rVe4/qyMjBm0k0M++bdqHJGRYz+sLN+E4c2w1R2fIWNHiN8DNsI6ljJtBJimSGqUnvNbqIzU801NI8urmMcSxdrS8tRnzxhe0NwewSyQ/uiX9SSoyJp5Kw5rOliU62GF0daknKbw1Jae82vAmgbb8aHvlFGRNoJYCQDK2ML9zelio3L14L/oh8/Dk/Kdvx6yzEaUkd3643wq1dNQ5zqeZJhRQKuNx3nqb8to4nHGuu5mUIDMXS3qX9mK3g6+6cqVbwXQ5m/fft2dhELX7QPrzW6cFuG2oi9d+/ewqIzrxsz32u6kpG82UeHVrT8g8D65420fWKv0QylWNa17e5lhgDDK/Yi8GBFyHiwIqJ2EmD5RV3YHeAJLV9wLEMvQc5/GlfUwuwE0bmSBsOzM5zxIiZUhKZRhxv3phKvPRqJlqvJxcbWEhXDReKxHQoC2xDA5Iqco73M+C1/VXPSuqX/4jhbP2ZStv6LQ9jy99IWFjEuVDH+rDOaQJEW2VLvEn8IAt20o0PQ9oXEyfs0CENgLwL5DzL3kopypxIw9mVTs12efmPB2MVerrLWcjCakD9tmTRr8F/M131Stn5WnOQZaHSgSlWE4atv24Q3JmBsRBtLpeLaFIwNke0tYV6JGb+63omyeaL291YLM0Gd/soPsdY+pZZR64MHD/K7zzryNxxqymSy/BHezDE87VyPgxDOBjIB42jEn/3lnU9Qlv9i8Cj4OSnb4N3hJycWoliCSGbZAxD6iMAwgp+ZcWaQ8rRHcAMO/AwIfPv2LYgZ/7QcOB+/1UhMvoLGvrWRuuj7Vv+8nyYR1T8uy38/G3CQAEFM5qcveSaZe2Q53OISnzygAYP/l5X1pfcMw7D0JupH1kNtEcD+Eft6cvaXsz6KH38zK7evK011a8OM7x+1yKCLCTSx1TUZ+dWGPEz55w3WIvIyTHqa95/5zmhSQST2CWgOK5PzY9YOy7AtRahZ2e/+tmTYTRoWf4yq3HhBu9fVyF7rFbUiy1BqeJGVgSjAliObnbQ2K1jL2pwq2zn7TRzaVDvZNz0bPUb+GLYR1OGSGVdHm/rGX1+Lz1jtOZxqKgrMUZ8iTOOw0D+HMOmkgf9iXpghW9PFppbth0lS5iUrPi1+x2unUCyLBEYCGIkRlJIFe1RFe/Zz1qV7lt5UOw0z9r38gloOp0aK+S2HVWvEbtyqeBdmHu2e1BlrF2q9PYmUlUbrosRyC9FHSyKjFQ8y1HGExq8C14K1u31VbVwbsUEVqv+0HPSZpN/qEnaZYbOK1ha+O/ChvnXtHVZj/mtfrTvJwvFgmSbZrGFnZD7zIyy/lvZPa/mWoZcga9FTiGrRtufjujP3iuaVba54ntaENNAtOiKtHhgv4neKrhXQ1MkyTq5VXD6fIij/dcYqPg3C8whgcvO4BW+1vxzqz/4C4d1PeUL7R3rurWLAsoqrrtz+t++KJZLgoATab0dHBIuTP6LWkLk/Ajvu7vUHc8cabfwVx441zRed6ll2tHN2sfMqq/K08XEaJ3nsWm5clapIyslE66jEqlH00ZJIy0p4+4cQlhA47bv09Wuo/rQbImvAnJdn1KetfaJsnqj9vbXjCNnBLA6TohbiXl87UDwDL/l32XceV/wM3iw1DNvRkjeb6xkbAgchxk3Dj2l/riFpObHgqywTLnYfetfYcDKl2B8VP0Ipdij2smakPEMfEcWS6jhSiZm/R8mcOXJ8n92YxuXl5TjyKDH5+zR3HGJNBagL/vxv4DWdXONTF/uajASY9HnU+ExpnsCS+xDzOff3NBgMzOuOLb3Jqu3F4os2m5j0ZySZGgX2o5RqffqAaPmRb32spO8H//nnH12ZMbVFy9iM10dmqrbxI3nFTIn5zijz4gkf2V2NfMLLly83RqSmYfnWXlKp1z7W5bybkRy7nWjRJ1/8sTeEKL2pkalhwMZi+GJX6fR7rZcPyoVTlXUJ/IASszLgA2k8bJ+jNV4RxJtH4IT9Jg5tnqns8hYbPXbsGLad1bFSWnbxVCN/UXffCmo+a7xbZl85myq9qGVjZ71SpYpLwY0c9dnyAEP5YlN1YJbF6C1XnYp2JoHXvvJpJRs9aLYYiVOcZW3I7+fU00z9Hl608+utOqTS+E2FDte8QGqkOHVjdV7p0beqLMxFcyZyIQH1TWPD0A6cOtpVrwSausXl/0HOhVV2r6uCFo+kLUn3SoMBf+jmO8/1RM1vXg7lprzQelJ1n3OzivanLr6Q62nE0mzX/uugeLBa+vVtBg9Wi+p6+WD5tdie1vI19LKMIsR5l9HX2ML9Pq6W9qvkc04TKv6dqIGtD6cK7UmZ7Fu6L+rYnv2n4zCzrTETYiYRwOSKuCyzGH883OZyqKVnXO/TIMvSokXCorJI0CyBPtpRs3gzguHkM3B4BAEIQGASgan73ZMyX5J449Pkqf2j8WblkkpNetcy1JyU4dkSH32cxkkeZ7FHV+VQEYavTqEEtidAX78Gc3/V3V89W6OsIU/LTlZqPLOeVHvlvNeJsr3qS7kBAV33k+9YdQR3X9enSxnyl4xollG8zC6o9Uo/z+DNUr7xDHM9DkIUG04fcw1OLBQVPSRglm0E5ZKdoY9wlfUD+WGGn3IIc6xlzOTMMboR2GJC7fyB6hnKylfQMnWdUegarzx//tzP9t27d/7PWuE8Lr+UqROESVakxHxj79POhINvwoVu3pdrqWmIX/R67cV49x+bUL46qoQ1Mg9avRYHqn8jrD/CPdxwqu+SNGBTETLU/NRGBrn8ZtUqiOyZ5LeJA872bEmZIbDLJxKSRzO1vAE7mRu5PcTJ00iAxZ9GFOGLkRoGHH01std6+bpz4akdDSsDDl37gX03jzJ88oOfzIs8mkTghP0mDm2SheyYmI2eSfAx7Em4DpRY3bRxjfT9+/fb1+vXr19BoXwnGAAp/uSoTxGRElgWSfyTimt/51u42FS7YpaWkL9m0cJlUhqN+YocLWJPKpTEKQIYSYpMKt5v4fMMVeut2jwYn1zUnpDid+lEU5VdIz41UkzFryFDkCe7cQGQRn5qp+3t27eBMNp1q76rFxShn1OXiVey3uI94BJ1jUXPMZBoTLEr1+jcaVCb7to9jeZTN9Kyu7+SvupWpJ3cjqtoXZTv2rLmsdvsxLdgga7WRitaqUXgwYz8/WQt2I8vz7HCWL5FX8d16St5qgCacWHEDW+C11f9GRwVUr+2y2YqJpTSsqXX00RmF605mXU0uahBl3jVAB57VbxkPiaAyY2ZzIhpfDlUK0UWRa+3AGjJWRJusKI1Q7m8shmBxtvRZhzqFmRp+36JK80sLKPBHVdxfQKEIQABCEAgTyDVU6Ti87lVeWoZalYp6MyZNDtO4yTPVLNsVpWuIgxfHQoCEGifQHE5nfMw+ypxxxNl+1ac0gcCup/F7/ejWIw7v9F3a0UWjxZrvch418xskfBmA7rUnC4VPxu4/cUt53rG5nDmgxBFxfk+p9i0o7mt/dWAZY2aEwvMsgPjpI8IgPg/mb/7NAhPJaDPwSyvbHOm3SLJjDT5NnKUq1j01Z4/GtTwbKV7P8efu6eYGz/ad69P+uO+/njG5UAgSiAYGM8b/mmul28pQ9HruYLUvWN+lfXZwr4nWn1hugkHbU33ja56Wkxf6Otv/6gI3YCj4e4///77+++/g5He58+flfJwkPNf1vg+/HBVa1NgXfC9o0/QjNWCRa51nlu2ZH7oNCz+tKa+lI9KxW8gf5XVyJT8qfij1Csqp2Us57+4EgTLoh8HU31FEIaAhcDZ+k0cmsUqWkhj8fls9DhNYdgORX8B4xppsIK3DQddXOMXpA5lx3m0L8lRwhz1qagpfxFy3lKJ/QBD4WJTY/GWfq4iIGVVLFFr6FpRrVsouUUJYCRRLKlIXSjjBjpLbpPRloB2DrRloA0D7V5rt1JhOeIjbhWkWKXiM2s02kpJvbVq/Bmwrwpwjcx1VmDcU2g7TbtuaxS3MM+MVS/J2bhkvFfDKVbNXxU1rvUU8ywmyG9eDq/bD4gUiyOBCDSraF87m1mg5TzWSh7Dr++k8Ery4MEmaWFIjAebAW32K1h+FF2zLn2bvlt/7SeKJYiU8Ww/+vJVI3k269eCuhd/+nJuJuTuzlMzFItLMa6qFyEvSTDpNPOSguq+a8E7o8Sjj1VmVJlXjAQwuTGo9pdD/f2YsfwuxtjwXXp7QMfQLYmDm8otr5CmGwLtt6NuUOcrgpPP8+EpBCAAAQhkeortl4MGdbCLvbZZtjxO4yTPJO23rMpJFfETZ5ySn2xq2Dg73svvTa0O6SGwF4FzbojsRTso91gnygLh+VmFQHGYpN3D9W6HsVdBg/niPubz58/tGa6R8iTeLDOs2mvMs+Vcj4MQC9tO+3MNTiwYVVzsPoZ8xgfXjfnPTlYsca+Pqk7SR8xWnP9ipqPxk00NM3+fSqyR9MG3zVGpjAcMou/uHln8zLM4Bt69CoMAQb+g29xWEszoItTkp34GryGl0ZY0ntly/LkSyc2y9c8g6XbIx48fzyja70ZTrxvVl3o9H2+52NTY0eQL4mlAQM3Nj/HNyY9fLywvrXPC7sNnFST/ttLFzevVYsg5uJ41KM6vY/CIn/MIGFcP5mVefEulG4cQalZ7LeYUa7FjAqP6NCzZnl7QJ272gcmO6lDRmRHg9ioYUFQZDfZaryrWkoGzJH/jgG0vu1pSNd6FwI4E6Dfz8HFoeT4rPWWjZyWwLlsM26FoP2Bc85ROtx8C+es8WrXQvZDt82xKwmBNfiwbR33GTKIxGx9gyF1s+uPHD79hRMVVpFRbZVKayj8a/+jRo2i8Hxks5vqPCNcigJFMJenvNFvMuJi/zlCqAU7dgyxm23KCzLVEO7Z64/J3y2B7kk0TsODYrsZ2ugK42e20/IbZbNUY96qNf9p3thhVXjSu9Swvy3KtJFuYyzmncmhK0U5ILeJv9sWCpTdZaQXE1XdqAA9WJNaUYePBivoyJsDyi6DOafnGqyeNfxa4CNmYQN9n+im37Nf8cqeGT2JCWlSx/IGvJX8WZSr5TPqVXF+mxCqPVhK7p9lWFc5k4ghgcg6FC7S/HGo5jq/qrLcAa7w5Ojij6QgTOAOB9tvRGbSgOuLkT6JoqgkBCEBgNgF2sWejO+6LzY7TOMkz1aiaVeXUivjpGb76NAhDoGUCJ9kQaUQFhztR1gi3nsTQzqnf70erZtzzjb5bN7IoiU4QtfO5S8fejLle0RQHy+cgRNQD+D6nwa8GOLEQ1do4kln2mMmkmI77iEkcUomZv6fInDPe8lmH8YBBmwAzI6tB4JVaRF0amlb4h7E1WFrvQwPjVwPGAVvAQd/fFYErzbyrOYOyTvIzOKw7Ty9iZfk0sni5+RLm/iA2lY/xnqzU68SPCehSUd+3aPqw8Qf741tNNcvbbCA3BrIwJv9lltG7LpSB17ckYL/vcrZz3rI625dlxMLizzaqyYyZLYOElYTM+1VLob3Wy1L3YprisLyYQzQBH7xEsRAJgeUE6DczDHFoGTgrPWKjZyWwfrYYtk+j/XCbXvrjx48+OqOQ/isnD3PUp6IB+Gu/GxxgyF1sarlbQTWvIuVUgpbL6fjQdyrVGekxkhnQ3CsWM3aJCTgC/j6NixwClruYg1dq/Vy+MFdLEvLRxnngmrQApz2nLbf0ptrD1PRGLRtPSPgjD2POGyfbcmhunFsW/1zwxoj6KK5BRQ9gWxMs0w9WsYSpHmlqeqOQeDAjKD8ZHsynMTU81ZKnpjfKg+UbQfnJmrJ8Y5ehxYotxxLBLMkopA95+/CWQu5rQsHfY0ih3hJISoZ24qd64KnpjTXtxmMb63vmZFNNaGp6I9tuTK7B5dAvX75YtGDsLyxZjdPYr0w1SjsugpieCDTYjo6Ld6rTnpreSKYbJ2+sL8kgAAEIdEwgs3ofrM9sCWGl/mvLKhylrKbGacF2eYohx72iZJpSpS/h1OY8Nb1fVibM8DUDh0cQmEFgy/V/4wLXlntYM4gteaWFE2VL5OfdKgRevXpVzGeXMVJUKoskqlELzbZvb8Zcz6hfDkJEG7If2eBcgxMLvoIyYWbZGTjFR0YfUszHkqCREe/U+fjU9BYUSsP83QiqtWSWzzqMd9O0VrVBnuJFciu1iLo0gmnFqjd8ZcaifqXmXTEpR6G7dFMWpfmILp/iVlOfczEcbAbN6wR1NMiid8uEsShwNIHxbNI8q4uWSGSUwKq+ZVyi1hZ0cbbvpXVNpP5E0DjlUWJu3bp1FFGRswoBXcJrnA5ouBVcKFNFgKNnYuyzWPzZRtGZkUAw2NhGnqGU5QP1XusV1cJUXFPTRwsdR7IyMGZCDASqEDhVvznVQU1Nb9QIDi0Dio2eDJzUo6mGOjV9qtwgHsMOgNT6aZwebjy7CdZ5ghXmWnXvOB8LsfXWS6eCtUjSyFGfDQ4wJC821XKkcYq76t/4ymi3uAL+9evXzOs8Wk4AI1nCsGjASzLv+93MKrPWtvb6W3DBeJT9j12MUE5Jt5dqEOmXrrb2/ft3+w0R/ruzw1Mb+NT0dsECy4y+aPnTvtEXN4u0DN02E2YoKPMnwjaWpKfiGlT0gLe1Ezlrm99UjzQ1vd1o8WB2VpNSrm1Ck4RpJ/FUS56a3l5TLN/OalLKbSxfY9HUKc9A2s3+Vqr+6pp/3FmTqdb6tYDM8LPBUcEaJqR5imXlSm5hyz/SENVIU5FTPfDU9PbK9uGx7fU9bcqpJjQ1vR1sBya3Hhw7xnFKiyvWW2uv9Vn0KzGM0o6rSUw3BNpsR8fFO5Xn1PR2MhYn0P4qrr2+pIQABCDQKwF2sXvVrKVe640TLKUHaTjJEwCZ9LMpVQaST5VtavqguMxPhq8ZODyCwFQCJ9kQmYqlevp2TpRVrxoZTiLw/v37zLfTQ1Ya1Ru/IJpU9LzEkiQzy3B5Go/6u/RrBPr2ZhktnOTEMgchqrSa9cbns8XjxIIRHbNsI6hUsr77iGitp7b3qemjhUYjmb9HsTQe6d8olxJVF8+lHrUfX6zg2mczliPSVWj+tEJebtUvlSx7xGrss2XQpENDApWiGwxVF3kk3c/y7t07nZZUTWdnu5zzEXMIDuvqLPG82eBaoCAAACAASURBVKVlijc7cwtYy9mkJVZnkeGcadTi1BKHuiswz35mo1Pz9120HMKbN29m59bCi5m5/CCe2mwLciJDRQLGK8ZUYnChTEUZjpsViz9N6S7jwQ69GtlrvaLGM3WmPzV9tNBoJCsDUSxEQmAhgVP1m1Md1NT0dl3g0KKs2OiJYilG/n/sve2VFjmyLXyZdQw4jQkDFnRjwoAFgAmHsoDCBKosoMYEwAI4JkBb0N0mNO1Bv/tOrldLV8qUtpSSUh+7ftTSo9RHxI5QKBRSKlMVNbV8lABTQIptoCibIJeHTBSuCGEYqvY7/tAoxV2TgNVRnyS4+ML1jJtNw+HFpvwIvOp6Bea6EPIrYTYiSvMISEl4rPySHZ7S8IkcMQdqeclXswJhtRFhHJFmbCnhlIbt0oELbOZdMhGQzu6GM5Yc9S4yZ9Yz9tGKPkVfDx+fX/I0TP+g+az1n9OhoAFaG488STq11U8WLEkc0cIdKnZtFYpi0mcBaX5Zuays+aQu3d/fl8X8qDWnI5K8o9aa5S+iQsx3ooC5ogeO4iWpsVZbDnr6mYGAVC4DtKMqfRo0J5R0RDwTYDmqy+SToUWSWqZHlRkUgT7H0aBggmwZ+XFlJ8qFgBDoEAHSn+mQ8mYkaRe7GdSXdNSVn6aTPGd0oCtROozIfXUA0c/GCGiurwT4IhsildAjm+3qRBlJs4pVQsDZOd3tpbdjQgw9PdzFsLI1W2StR/qizCjbHXqpmU5HJHmpvZQt3+FaQycWSBFrlU0CdVRswTkiySjpWMuR5qyZj9ebGcaveoWToS1aJnqAuf83up15IWnIR/FxCuBy7ShiqHLezYBS4QZDvIiHd6/wlvibN2/6F4SDVQ8/P3/+bJPx+vVr+yefdtrZrVhV8ZiLTZm16i7lygwjgJH493/+Gl8qCofNPpMGq3LJm7lhcFKfRt8NtC9yTW1c5ftEgLeNUHjS7+qT00pUkQA6MZlKxKBZpyOSvHr09NPyrNHIyfhK0lhFBvoZXyQl2jcngZq7GDnMnemsHiZORyR5DD1JTcmgMZCWLaONnjw8pdh5uA1UixSxE+mtx6DTkfmwTb0eJ2vZmeZ2uestXMnQc/lRn/M7C7uycDIPLzYl+WduF3W6LPWT+cwgE0wvRc+C7UhJzgg9e4/qTKdz1I2OfWDbfgfFud1A+7iNlQ3bCVAMZ1cJXwptvJlnuMbWPj+Lg05TsXjC0czd9vE91d38TjIZp609qZ2D1h6Q8z32KWjw1Ziw6Pb5eaijLciCRSHiCzTWH5IwWbBdoKT5u7DkZS6u+TjTyeAGx7XNgZiPHz/a9JAxWbtK+/QiKoTXaMmYVZ+AtFcM06MstoFCiTYISOUK4txnONSJJhXkN6kpcjHYCbVJrKlwWQT6HEdleWzZmox8S7TVlxAQAkJgBQS0i72ClI947MpP00meIzEx+V2J0iFY7qsDiH4KgQkQ6DP+P9lucm8nyibQ23FZwIFSJr7a28Bk6MFVR7h76ELRMES2J6+gNdNaD+LTQYjzOtzbWkMnFniZapXNY+WXnH6O8FlGjtbvu7Aok0Hg27dv0WLMuyHRRi4sUNBJu4QLZwLFdTZVr2/W8cJLpJzdqXNYl3+hzO6RfBeyqm9pX3Bp02an+5zibQqV5hF49eqVbW3muNUU7EdvHGNujuZhVMkeEHjy5AnvKZE3QPXAVzMaFPxpBnW0o1mjkbPytStQRQZ2YVGmEJgJgXXmTRm0nvXWiVMFSNUq3gFHiu0AMt9PLA8ZtccBEnznqQH79sWmWLdWDSk3YKdxFzrqUw/wqkFmQ/b+xaYYe2RsjhnMprOyCeZOVTuuWrZ3tSYlOaMDmGx08WU2gMzYhwG9vb3N7iKjIno0ex55G5AZnarKhgB8EYQ1nWnry5cvZFygEoygitFVnHi73PV0oKsESHazF3oa2TSrYgYC3Qq6W8IyQOaryILxWIVLrqk/YUx6firNLyUdaT55eSj55sMZuUCrbU8PokFM9kyDbeouokLMd6I2wC9fL7SRe1IvsthJcKnweQSkcucxRAvdhkOZV9lBv4n7FUEjuxGS2uz2VbFzBLodR53jFiZPRj6Mj54KASEgBIRAEgLMzqB2sZMgHaVwV36aTvKcUZuuRLnLiNzXXViUKQTGRWCRDZELBQSz2eGJsgsBWbxrcnM2+nJ1YxhJevidxxr0T2/NtNbb1EYHIc4Mnw7XGrzdWPzEglbZZzQfdaefI47w0fr9CBnlhxFgLhNkPJNwL9c+tU8z+pR0cjDDJ8zkfP782aSRIB0ku0pSmrnrFg0uPlknQVqv8I8fP+whDPcv77Cufc3BEbV4Y7HeG6lwfo76tfOXneJtEOZIw4DYlm2aW00Z6Yx+1zbD44Jl+KkZ907AdC8IUZhlEkAy0BruK/wUSyrbb8S8kzexhnvp9inj84948mRWvo4USZGBI2SULwSmQWCdeVMGrVul1UbPGdFIsc+gN0Rd0krz4yiba+cjtSRh2d3NV5FcgZJHa5rhQ9LTQAOPWG52gGH/YlM7InlE4pZPQhluJO8pE4nQi7552DK1pCQMSkdlmBDMUV3lk2YHFhxWgtxUO48q9gURzsbO8W+//QZH9nyDaoFE4O7uDnFYuzAONEAQPWzPf//+PXDLLej88OFD7Rt4+z/eYctuN92nwbR3R3bJVmYqAn0KGlzguyupvMxRXhasiBz7VGxZsIBwpfkBcPhH0vy3b98ycGFNXftAjBOzGyXouYgKMSdQoUh9osFoeO0ysti1EVb7DgJSOQeQjJ8yaGHQJgjghBnU0yIIaBwVgdFvREbex0Q5QkAICAEhkIeAdrHzcJugVld+mk7ynNGorkR5xIjc1yNklC8ERkSgT7MzzW5yzyfKRlTX0Wn+/fff7StmAuzg7H7gaftH5LElHJUHj+3J23qc3ppprbcJWgchzgyxDoeJTiyQAtUqmwTqqFiHyg9S23i8Wr8faYXyAwgwt1iSnkmgl2sfjX6LHC5BswF89+6d/bN4mlnF6H7J4rDnNejoRt5hXZwodtrZJcZ5gW63THYmo3XNXnrP5kIVSQQQc7BVbrJbTR8/fkzioGIzIRB4jddnk1wX+xUnzlHwpxPhkj7/cPcnzMpXQG0UGQiAo0dCYAIElpo3ZdD61FjSoe0zSt8DpFLsHqRQj4ZXr14xr+khMFL7HX/n5sq8sGE9oDpvWUd96gmo2eywf7Hpx48fSd6uPcUV7R27zrWNCAnUfMWkJGdkSoZgznQxcV34ECR3OK/54sULXHDZ7KZRbOowdy6T9KtYFIE3b944pwEwL+BIB3miN9r++QLQPdAD/xKEbb4v/uP0AC6Zgn6C/vNdTN+CDOb0It4Y7FPQUVdzbunIgp2Xb5+KfZ6vuVuQ5p+XrzQfKwIypkPuH+QJxYnZwQvlV1J5PZaqtYIK8UtUnTwO6JUsdgAcPaqBgFTuJKormPczEOks9Rn01qmrcVRP1jLy9bBVy0JACAiBpRDgYy/axZ5MMbry03SS54x2dSXKACNyXwPg6JEQGAuBUczOWKhu1PZ/omxEVIemmbyWDjuq+Lx9b5xuZw6jVFXdeg73Pr0101pvUwAdhAgPhPDT3oYJ1hRhgs1TnVjQKtsoQ16iN+XP4yK7ltbv2dAtW5G5T5A8l9gthuGbhfs/OGFfPotZsvbywe7uSKaarI+QaZxv3w6JrpNu1jOkMsu62ieBHUYMbXZCWmejMWgar9vjvUt73oFY+WXCEFxHTXR4ShqCRxHpI4DYBRlJQ11+ued3NGuOgj+dSHbWaOSsfIXVRpGBMD56KgSGRmC1eVMGrTd15VdwWsUHZCfFDoAzwSPyClHc+1SPWdyfi+Pipn3EDKPxClNYCSCgoz711KDZHu5/+TxgYPCBuWsvj8NtU/YY9nlBDjZycK3h7iNlZiMgJcmGbqs4+nbySfbPV8eETc5A6Av7avhDVBo3YKIiFornCVALPSAA2w7J2pRgZCGnN2cOE+XDw4NNp9JJCPQm0CTiVZhHoE9BL36xKcQnC8br8G7JPhV7l1Rl2ghI8200MtLSfICGpQfzUXQcQ7y9vc0Amaky7qecVlAh5gTqJuVm8UFGqTosI4vdoVDmJkkqd0a+o4dD+R2TPJT+/PPPvIqqtRQCo4+jzoUlI9+5gESeEBACQmAUBLSLPYqkytLZj5+mkzwnJduPKKOMyH2NQqQCQmAIBFbYELlEEKOcKLsEnGU7Je8p6POYEKiyrxo5EiLO097d3R09rZq/gjXTWm9TIR2EyB5Kva01dGKBFKVW2SRQgWIrzBEB9vFI6/cwPnpqI4CvmNs/j9KjnyUb/WiEfXSEfDH+SJTRfKiE3d1ReV1OcYTMhfnw/fLeW2ScNOZk8hnenXf0dpuS1u3CMlAmbjXFbGK/kg+Zfv36dSAWipA6+pRUBIQpG4E+k2+dI+CG2TbPYk8J3caUgj+dCHfWaOSsfIXVRpGBMD56KgSGRmC1eVMGrSt1ZWIIG8GjhxNrwy7Fro3whe3DSjuv2O8Sg9FU76CFc2sqSNqlQZlHCOiozxEy5/ObHWD4h08rE4PeavGfr/F7KZLDEGCHWYt0qkaAgJTkpBr0eQLyJFMtq2dM2NjTRa2nT58i3PzmzRvsuGAnpiXN6qsgApAd5OgYIkycOEOmI1AFce6hKVnLHqTQgIZuBd0tYQ2Eoi7OIyD9OY+hWhgRAWn+JjV8TZSMV8CDrSRoJ2ZX+xxtKS4WUSFnLRNAr1l8MECDHgkBISAEiiDQrYVnpuwiCKgRIXAegW7H0XnW1IIQEAJCQAgIgWkQ0C72NKJMYqQfP40POl2+FGIIaH/cqx9RJmmgCgsBITAoArI5NQSnE2U1UJ2gTdxQwFwMCk4fP37cIb+kuYDvVG/rOQALSV6ghSEeaa23iUkHIbLVtbeRwi8eFz+xwAPFLHKz9YepyBCgVTaDpMoIgQsRYFxWDPbRX5Zhbuq8UArRrvEi+mZycWkaXKNo+TMFGJVA+7h84UwvqlsKARzQ3Vw+aAh/t4jdO5auzGRd9SQwuajUxaa24IZL+7ea4o65BW81heBGn5KG071mBCfZKH7R14z+yztS8OdyEWwEzBqNnJWvTtRGZAgBIdAeAc2b7TFXjwYB3pVdfKPHIKbEggggls6sEBEf+PTpUw18EISxP7yB4KFiuUk466hPElyphZsdYDh1sWkzKo/gYwhQkPEIvTP5vKPDyOgMJdG6DAHtlUSfcooKLlwAEzbjQ+w2gq0+bBO+ePEC51C3S04fHh4wpe0WVmaHCGCvFOPa2bJFDm+XOmTqcpLgFl9Owy4BzGG73YrKHAuBbgXdLWHdjtlLFK9bNLrVn0vEpE6LIyDNLw5p8QbJ44PON5dKkYFYqr3OxepplEXoCsYz6Qhgn+9PllLURdrp1mIvgv+CbHarct3ORKSl/fPPP3tQJybW3QOdoqESAt2Oo0r8qlkfgW6NvE+qcoSAEBACyyKgXew1Rd+Pn8bvmF++uGAIsCOcbVSrH1G24bd2L3JfayOs9kdHYIUNkcYy0omyxoAP1N1APtIuqmQQG3W/ffu220LVzEWsmdZ6Rot0EMJAkZToaq2hEwu87AaaQfpcZS8yR/Aa1W1Jrd87EQ3jyz179qwTaiuR0b/duL29xZD5+++/k+bTPLiYaSj7rbo8klQrgACWDHgtEboBDUE6UPLoEXMdKmb8vMaPOnXyGa0DDaPfsOxwvdRPaCkkaL+PiVtNK13e0QOw4Wmlk9OAPQA1GQ1JkyNj9ybDh2FHwR8GpdplZo1GzspXbX1o0L4iAw1AVhezIqB5szfJLmLQkgJT/F5zb9IUPQaBRRTb8Fsw8fbtW6a1Su/4O+E+khiG4EXK8Gt2Zp+0PWi8+WW2h4rT3+wAw87FpjzDPIjFAdoaZAiwg62VyFiwWSnJGaHrVvsz6Jm6Hz58MOnsxHbJ6c3NzdOnTx89eoS4GHaasSUj3y4b0toVsdDCgQz/FSas/LU5Whv8S9pnJvpLCFOnZRHoVtDdElYWf7VWCQHpTyVg1WznCEjzjYDIrSl8c6nG6sOJpZLEGOIvTKygQnxEFYLQMudCbVTXQkAIFESg53AoSZsfjCqID5oi2yepLUubWusEAUm/E0GIDCEgBISAEBACUQS0ix2FaLICXflpOslzRru6EuUZRlRXCAiBURBYYUOkpSx0oqwl2sP1xe/NhS+8uIpxniqe04K8rGPNtNbb1IY8e6CDEPYo622tkWQrFj+xoFW2rckZ6XXmiAxwVEUI+Aj8+uuvfqaT09uc4pCnn2URYKahpLvbypKn1ooj4Nx0sNs+6Y3v1mUyGUdRWscg2WcZfBPIeR8TGjXxraZ9SkFUNUAg6WIOxu41oLm3LsjpRsGf2oKbNRo5K1+19UHtCwEh0C0Cmje7Fc3chCX5sYtv9MytCeIuisDz58+ZKy8RnMfHYKKtpRZwwn1v3rxJbWHx8ryt4w/VtISUp4rntBT9LTeb3ItNMdjId2jBLTOAS4Gy2w4jRX09aRe6M5lSkjPooa5OaZwEcKuOKLNzWc/5ZuFw3N/fv379GjKCjw43BfecYufmfMtqoQgCDw8PL1682G0KylDjQqjdvpQpBITAOggwruY6aIhTISAEhIAQSEIACxbyAJ8ToEzqZbcw1uz2QWdMZ69evdotqcxLEODjjJeH3S7BR50KASEwJQI9h0NxYpvBvPYuA/l5Nk0NjLBmLdPzOJoVc/ElBISAEBACQiAPAe1i5+E2bq1+/DSd5DmpRf2I8iQjqi4EhIAQWBABnShbUOhJLNs7p+GKffoDPFX8LmQYBz3dRUBrvQ0WHYTYVY9wJj+Kw+2UesrbisW3pbTKLqVyakcICAESAeYWS/J4A9njJcXCRy96mzQvgWjrFO9GMQsZ8oTqhYyoaxIBfK+FeZv75cuXZIN5xRhHUVqXh+3ltfxvAr19+xYhtcsJEwFCoAYC/GIWthdLvxo0DN2mgj+diG/WaOSsfHWiNiJDCAiB9gho3myPuXoEAsz6fQOK940FrBCYFQHyBmrcM1YWAYRi7PcESTLK0jB6a0yEfOOxz50FnireqpeSKU/b+R7di03tgRFt/fLLnloiFUVjnQJSkpOyvnzgnKS/n+q4dbTelhgC07D+8D+w/Y9LTnETED5Dp6szL5Q+xH1zc3NEAOQlZ+4InKHzuzWY4VM1Q2N+CfHdCvoSNNTpNAh0q9iyYNPoWJ+MSPNtuZAOavGLTZ0oKkmGTfmF6RVUiI+odovGhRqiroWAEBgUgZ4NGhldZN4fOCMd0kvHB5nO9KK6QyPQ8zgaGlgRLwSEgBAQAkKgBgLaxa6Bardt9uOn6STPSSXpR5QnGVF1ISAERkGgW7NDxqn6wVknyvqRRZ+U4MAn7yb1OTD5980uuYuhT9CgjTWsmdZ62zAnTyDoIISxir0NE51YMKIJJ/jpA+1cLuU+X6q6HJYjEdeYI476Ur4QIBGA18qcSfj555/JBlVsdATIN5l/+eWX0TkV/RsCjPMMC4Abc+oh9v37d6Zx8pwV05TKNEMA78O+ePHC7g63mt7d3dk5C6aZmXdBWOZgOcll4tfIc4BDcqHgDwlU7WKzRiNn5au2Pqh9ISAEukVA82a3opmYMN6J7TZKP7F0xFpvCHRipRGK6Q2ZzunRUZ+qAmo5O/yXw0nSHnyfW+AORwoyOoCc/yklOYnhEAPnJI/NquOe8ufPn5O7ttlUwYx8/s8fWsAmHHwX3HOa3ZoqZiAAwCGBcEUUwGbb3KLBV+BggfEHncSxKvs/Mjd8NOuF9URPhYAQuAoBWbCrkFe/1yIgzb8W/8t7h2uK+E7UPYMjt61rShH88eNHu6l3797ZP5W+FoGkDzvzryley9QcvctizyHHgbhYTeV6DofiNQ9mvoZ2QWr13hCIOgybeuullIGGeXFSex5HxZkdvcHVjPzo8hL9QkAICIFKCGgXuxKwHTbbj59m9osZlPohO0AtuVAKtJD0aAhMkjgiC8t9JYFSMSEgBPpEQCfK+pRLV1R9+/aNp6dPfyDpjQL4hPXi2DySE5fUWg/C1UGIVA3vyrbA/+fpX/zEglbZvKqoZBsEtH5vg/NVvZBe6/SeXpLre5Ww2vTLvCKXdGtbG7LVSzYC0dfl0DJ5C0M2DYzWwT/86aefsrtQxUsQwAWmzjHyDx8+vHnz5hJiGneKtVjjnabGDKq7IwSSFrNJS7+jHufLV/CnH5nOGo2cla/amqPIQG2E1b4QyENA82YGbjJoGaCZKtroMVD0lpBi9yaRjR7Esl6+fMkE3x4eHkoFTHAppx1qq/29oj6RP0kVuWmy9dLVdrxhPGm/o/FRn5aIuReb8pdzA0qENZ3IpsG3n0SSpPshu2dKpCQnpSOdPAmgU71NDMt0CgcCfxDi+/fvS/klpnElfATgtOEyWdLsYKcWhafZKAXv8Legb2Afjgj+fHyUIwSEgBDoEwFZsD7lIqpqIyDNr43wiO3DQb2/v49Sjs+t44MN0WJMAdz1bx/Dmsk9Ztjvvwy5tNkYSTpZ1T/vXVEoi92VOFYgRirXeTj09evXmIujqggbXuk1IfJsATZTo0SqwMQIdD6OJkY+ypqMfBQiFRACQkAILIuAdrEXEX0/flpS3EnHvXz97EeUPm0Fc+S+FgRTTQkBIXAtAjBoy54ouxb54XpPOnE3gT+QxO9w0uyEYK31IAgdhEjSxq5sS9LKcfETC0lYaZWdNChUmEFA63cGpZnKMDZHt1jOJPEoL3iHKFoGi+JoGRUYAgEc+mXoxOkmplh2GWldNnQ9V8R7r86huI8fP+LepZ5pFm1C4DwCSYvZpKtSztM2UAsK/vQjrFmjkbPyVVBzFBkoCKaaEgK1EdC8GUZYBi2MT+pTJpBo2kzyjU0tJRgEpNgMSp2UwS4ec7Ep7gEodYEY7iKzee//Ykab2k7SSUdfutqOzwMwid+8LuxaLRFzLzZtzKrNdqV0y2tiK7HQW7NSkpMSkU6eBNCv3jiGBQJwVdDNzQ1cE7gU2tHxJVIqB9c6vHjxgrc5kAs2a6EPpQi4pB3QD88Yu8I845fQqU6FgBAQAj4CsmA+JspZAQFp/gpSzuaR3JqC+4dYdpEL+p2g59u3b7OJV8UaCCQ5+YoeFBeBLHZxSNVgGAGpnMGnc4OG+do5w20otxM4w1opDMi8GwBKtJdpi2PBdOfjaEGJyMgvKHSxLASEgBDIQADzBT5mQ/p7Ge37VbSL7WNSO6cfPy0p7lQbliLtN8a2cXdFIOIbkfvKY6WSQkAIDIHAmifKhhBNh0TO5yOFQU56ky3clJ4GENBaTwchAurhP+pqrZFkFbui3Ae2dk4SVrWJKdL+4gItgmGDRrR+bwByn10wN2o9e/asT+JFVXEEcJSUmYZ0sWlx5K9qkDmzhG8hFzlgHOCR2cyS1gUA7PCRv0f55csXZHZIaiWS/vzzz0otq9nOEUha+zBzbuf8ViJPwZ9KwOY1O2s0cla+8qRsaikyYKBQQggMhIDmzV1hyaDtwnI+M8mDTfKNz9O2QgtS7BGl/Msvv+CS3+jYQYHv37+j8Hke7XAfbpCs9CrieTp7biEqr56Jz6Ct8VGflrPDPxw45gvY6RJxR8Tnf0pJzmOoFoojABew/ZU9mAtxjSbcCOwcF+dIDUKmOH6R6nBgM/Xu7m5E9PCZTejSo0ePcJcrXNVUxn2W4eNuf/4j5QgBISAEyiIgC1YWT7U2CgLS/FEkdS2dT548IU/y2cHKbJrxGqcdwII3uNQRtGzcWlY87+e3pHaavmSxpxHlKIxI5UaRlKET+44///yz+XmUYL7QeFQ3nG9P30clsc1RZH/0qH3lCwEhQCIgI08CpWJCQAgIASFgENAutoFCidoI6CRPbYRHbF/u64hSE81CQAhEEVjtRFkUEBUIIzDB3lzSGwUT8BsWaD9PF1/r6SBEP6qYSomsBI+YVtk8Vip5HgGt389jOHoLzJkB5lTD6Djgw12js1CEfuZ+SXSko6FF0O6hEUbieHWxKqm4tYFpnzwOzTSlMlURwFuuWLXZqoXz5LhEW3ajKuxqvB8Eki6U0DL5SHAK/hwhc1X+rNHIWfnK0BNFBjJAUxUh0A8CmjdtWcig2WjUSMuDrYFqtE0pdhSizguQd5G9f//+PCPQFjvQjcuvz7e5YAsT2Dod9dn09r/OqC9imkk4nukroy7IQ8T89vY2o66qlEJASuIjCUz8TOWcRwDXWWLIY7vOnubPNxttAZcaYLMHGzxYdkYLqwCJANw1f+cVpzGYQxvv3r2DJoxy1wMun7q/v8+7xwobLcAE/7c/zMhION/hxCSI9knYVUwICAEhkISALFgSXCo8DQLS/GlE2YwRBD3tw2FH/cIhPB++cLxKOMZH3Sn/KgSSXn1R9OCkmGSxTwKo6qkISOUCiPVv0LD7iC/NBFjAI+yK4di3E3gJVyGfMq5Ckf1Rkh4V6xOB/sdRn7iVokpGvhSSakcICAEhsCYC2sWeW+6D+mkgW8e9HM0cVJQOF9tPua+7sChTCAiBORBY50TZHPLqgYvGR0kvZzlpL/JyakcnYPG1ng5C8Arc1VojyUp0RTkP+CUltcq+BPYJOtX6fQIhlmKBeUf32bNnpbpTO50jwJwhWeGi287FVIo8BDqiTcHTePXqVbTYmQKM1vlvq53pUXXrIQAHA1OGHQ+BCumlVx9wrXd8TKbJkXBLiVLBn1JIlmpn1mjkrHyRcldkgARKxYRA/who3pRBa6al2uhpBjU6kmK3RLtqX2/evLm5uYl2gavDzr826Lzjr4tNo7DvFrBDW7sFJstMsu3neW8ZOXEvNk0S7cePH/WlpvPyHq4FKclwIluHYFgkbOrj+h5nsq+NAAbF06dPv3z5IpNYBOrduzg/fPgAfxHXlTJ3m+JSVKwTihBTNsDruQAAIABJREFUrxF8TgpXjjIbwDYNuLP15cuX2GUc5eZWm3ilhYAQmAYBWbBpRClGkhCQ5ifBpcIGAawREOWJrqOxkIGOnVxQOOsgBT2NFPpJRDWhH1KHpkQWe2jxjUi8VG5EqTk0YwpGyCUapcGGCMJTTt2TPxHCir6khDdSar+icJILVRcCEyMgIz+xcMWaEBACQqAlAnA4tYvdEvA1+0qKO+m416xKIvd1VsmKLyEgBDYEFjlRJnGXRaDx6f+yxGe0luQTZrSvKg4CK6/1wLsOQjj6MMRPWQleTElYaZXNA6uSGwJav0sTbAS+f/9u/zxKz/HyCD62FDCwq3nvR7KOnl1BRRxxOaqu/LEQgBcRJRjvx0XLnCwgrTsJYD/V4WM43/bGjbS41bTGl7z74fqIksCMc1RF+QsiID0JCF3BnwA4Vz2aNRo5K19hPVFkIIyPngqB4RBYed6UQWusrvJg2wAuxW6Dc8te8K698/b9bu8og7NJu4+YTLwhaMfZEMV98uQJU1FlHARW2yyY2Lb/Y3HROuzrJ4PAauOfwURl+kEAey0PDw+//fYbLn9sTBX2fpiPJTamarjucE0Drvt0yMalsdu1EcyuLerizcDi10w4JJ35idMniFBAYWyvNNAgDoDiUy3YSvz777+xCtoueA2U1yMhIASEQD0EZMHqYauWe0ZAmt+zdIagDZ9eYOhkAqOBdrAYsaNXCHqueRAtAJEerYCALPYKUu6KR6lcV+I4Scz79++jLZycrHfbZ/yEGv3uEqNMISAEbARk5G00lBYCQkAICIHzCGgX+zyGaiGMgE7yhPGZ/qnc1+lFLAaFgBBY4USZpFwDAXv/tEb7alMIrLzWYzY4oCEn9zh0EEKj7CoEtMq+Cvnp+9X6fXoRZzCIl0SitXAtXbSMCsyBwI8fP6IfxwWnuth0DnGDi8+fP0d5afB2JPNqm7QuKqnLC2D15Nxqim9pL3ur6eXiEAEXIoCL1C/sfbKuFfzpUKCzRiNn5WtXhRQZ2IVFmUJgAgQWnDdl0CbQW7HgIyDF9jGZIwcXmzKMnNzadqrjkiimU5XxEdBRHx+TQXPci00VtRlUkC3JlpK0RFt95SGAa8uxH4NDRbiSoOUuPj6EiHsn82hWLfgW+JCssy+LOz2xi4ZrQDd8IFnyblP4fB3KAlfs45z9s2fPmH1fsIwdaFzqitMJd3d3c3xlV3ouBITAuAjIgo0rO1F+BgFp/hn0VNcgQAY94QnD8TO1UhPOdWwKeqYC2KZ80qsvCr8kCUUWOwkuFT6PgFTuPIa9tYDAizOZ+hT++uuvZcNNmPqdUJjfKeZ0BYV8WJQjBKoiICNfFV41LgSEgBBYHAHtYi+uAFXZVyipKrw9Ny73tWfpiDYhIASKILDCibIiQKmRXQSS9uZ2WxgrczV++5HOmms9HYToRwN5SpKsxOLLzMXZ55VKJXkEtH7nsVqtJM4hRFnGzXTRMiowBwLke0bmBas5uF6WC/IMUm1x48IORgS62JRB6cIyeOsQ77TaBOCFRAgX98TZmUobBOTwGyiUEAIBBBT8CYBz7aNZo5Gz8mW0RZEBA4USQmBKBJaaN2XQLtRhbfTUA1+KXQ/bHlrGe3lMmB0fnSJDdrtM2Reb4qas2mG9XRrmyEyydROwPDG/7sWmGBgTCEwsVEVASlIVXjVeEAHsvtze3sKD/O2333AxQZtdNHzdjtzVK8jpHE3hUyTOsQy4hvD8nLsbcDEo+cFJ7MmduRmqOKrYJnz69Gn0uoqtX/AIvcX9vPJWiwtCDQoBIZCBgCxYBmiqMgEC0vwJhNgJC1iYkB6sHbhMIh6rHtuXVtAzCT0VngABWewJhDgWC1K5seTFU4tAYnSf8ubmhm8wWjJ6lSrogb5F21EBISAECiIgI18QTDUlBISAEBACRwhoF/sIGeWfQUAnec6gN25dua/jyk6UCwEhwCMw/YkyHgqVzEBAt1RkgKYq2QisttbTQYhsVVHFIRDQKnsIMQ1EpNbvAwmrPanfvn2Ldvrs2bNomSEKhK0rPmsxBBdViWQuNo2ebKlKoRoviADzclmDFyEZrfvnP/8J/78g72qqLAJv3rxBAM1uE3cq4YVEO0dpISAEhEAGAgr+ZIDWssqs0chZ+VJkoOXoUF9C4BIE1pk3ZdAuUTB1WhsBKXZthHto3wmeHJF0f39/9Cicj1CMHeImuwu3uexTHfWZRvTuxaZJjNkjKqmiCq+DgJRkHVn3zCk+1IOLCXAz+t9//42N/7dv31bdynW+cdczMj3Thv3Xo28DwqXDtmiUeNifTmSBe6ZwPSvpeoLx7UpT6G2URxUQAkJACNRGQBasNsJqv08EpPl9ymVoqsjP7mVfbOpUJD3PoSEdlPikiOrE31kqKD5Z7IJgqikGAakcg9LQZXBYPxx0wjd4Sh37RqwyvN+JV3qYlweGBlzEC4GuEJCR70ocIkYICAEhsAgC2sVeRNAdsqmTPB0KJZUkua+piKm8EBAC0yAw04myaYQiRvpBIGkvsh+y56NknbWeDkIMp71JVkInFnj5apXNY7VgSa3fFxR6Ksv258yP6lZ9++mo0xr5STNRDQL6b5M5JdLgpsv+gZqDwo8fP0YZefnyZbTMyQLSupMAXl791atXzhlyfGn74eHhcsKuJeDHjx9hAsJ3bYfr6mnnCGgxW1ZACv6UxbNSa7NGI6fhS5GBSpqvZoVAhwhMP2/KoPWgdUnhNfnGjMik2AxKc5RBCIWJBiBWFo0q7AKCgIydT04KdhWll0UgybaPhZJ7senErI4lmJ6plZL0LB3RFkUA90vivnzcmIlLTnF95IcPH+AQlN3pxwUH+NhdlBIVCCAAoeByh0ABZgcX1eE1Xr4bBwKePn3KnDiBHwy+wDhCrgHe9UgICAEh0AwBWbBmUKujrhCQ5ncljmmIef78efiWtI1TLCXCbvARIM6hNAU9j4C6PJ+JfV9O5EAEyGIPJKw5SJXKzSHHMBf4Uu6XL1/C5hrzbN4mpd01Nr9fvHhh5zhp0IC4Fuhx8vVTCAiBSgjIyFcCVs0KASEgBIQAj4B2sXmsVHIXAZ3k2YVl1ky5r7NKVnwJASEQRWCmE2VRZlWgCALhYG+RLmo3kvS+2QT81sazfftzr/V0EKK9Rp3sUVaCB1CrbB4rlQwgoPV7ABw92hDAyQEGimfPnjHF+i8TnomSXN/+mc2gEGdRcII0WlEXm0YhGqIAjgozd6O/fv26Nju62LQ2wlXbx6Ls8+fPdhd4T/b29tbOUXoXATn8u7DMkclYV8Np2DkxxVZOKPgznPRnjUaOy5ciA8MNIhEsBM4gMPe8KYN2RjcK1pUHWxBMNCXFLotn/62R7907V5QyfOEGM/tGKXysSO8DMrgdlZnA1iXtd0zA75Eo3YtNk1hNAvGIAuUPh4CUZDiRieAjBHB9JG4ghbu53XP67du37Z5T5sqhoza3fNwrlHchUbjZRZ5CChBKmFkEIkl38ObmhjzwEe4x7ym2A0EAUxe36+IUAq75ZwqrjBAQAkKgAQKyYA1AVhcdIiDN71Ao05BEBj2dK0oZ9j99+mQfwVHQkwHtqjJJJ+FssV5FcM/9ymL3LJ0paZPKTSnWXaYQMESQMBAehH3GWyJn7jZFKBJfwdnt3WTitQGEv8xPJYSAEKiKgIx8VXjVuBAQAkJACGQgoF3sDNBURSd51tEBua/ryFqcCgEh4CAw04kyhzX9rIeA9ubqYauWMxCYcq2ngxAZmnBhFVlFHnytsnmsVPIIAa3fj5BRvo2A/aqznW+nYZGmeQU6aSayQVgk/fHjR4ZT3JPCFFOZzhFwLqPcpRZvmdUe/jjCtNu1k6nrdB1AOvkJa+DcS4vveeM92U7Iu5aM6L0HSQ7/tbyo96oIyDlh4FXwh0GpzzJTRiMB9UB8KTLQ59AQVUKgKgKzzpsyaFXVJqnxJA9Wr6aGsZVih/GZ8mk9K+1cC/Du3bspAWzGlGxdM6hrd+RebJr0HT9NY7XF02f7UpI+5SKqziOAywK2e05xDyY2MLAr/Pbt2+yNigbfRTzPcoct8LtoWCpgm5Zh4cWLF0yx4mWgTvf390yz8ICxH1x7y5mhRGWEgBAQAhsCsmDShDURkOavKfdmXJNBT5xWTL0ozQl6kh01Y1wd2QhkLzDtRpQGArLYUoPGCEjlGgN+eXc49BamAS8XIUieOmVvbeJG8nCAHZPFb7/9pltNwyLQUyFQEAEZ+YJgqikhIASEgBCohIB2sSsBO1mz4YWGw6yOezmADPRT7utAwhKpQkAIlEVgphNlZZFRa2EEJtibS/LcAp/sCgOlp5cgMMdajzyfoIMQl+iY3+kEVtFnqlKOVtmVgF2nWa3f15H1SU7x1dVoC0kWKdratQXCM1GS63stI5V6dy4o3O2FfIVqt64yu0KAEXeD1xIZMhrcr9qVaIYgBofWsKK0xQcDizlFFx/z4ku6IINvViV7QOCPP/7gyVAwjcFKwR8GpSHKzBGN9KHuli9FBnxhKUcIrIDAlPOmDFpXqhsOr3VFaufESLE7F1Al8vC2IPP9HkSq8epfEg32O/5YacJHTaquwg4CE9i6pP2OiaMT7sWmSawmhXgcHdLPcRGQkowrO1HOI4ArJl+9enV3d4fNHmztkMtIu31MMw8PD3aO0mEEMnbRsAnHeCSYrXALarj34k+hP7b3GWgf2iVVCeCjR0JACLRHQBasPebqsQcEpPk9SGFuGrDEePnyJcMj6UZuTeGrDPbRNCzYdS6NAfmqMjMdNL8KQ/Qri30h+Gt2LZVbUO7Yoo7ufaAApt2krUqEGdFy+K0DvAyAlqM3qy4oFLEsBCohICNfCVg1KwSEgBAQAvUQ0C52PWxHb1kneUaXIEO/3FcGJZURAkJgPgQmO1E2n4A65yhpb+7PP//skJ0kqpJ8wg6ZXZmkcdd6Oggxlt4mWcWxWCtObZJFjW4sFidPDXaOgNbvnQuoK/LwUdUoPTNdZKlb5MLitg+CHpVkXrw/qqv8fhDACSLGfyCPHJ/hS1p3Br2r6kJ/4NjbMwh8V7z6qiszbIlEL49gXke1G1R6IAQYA2vYSVr6mVqrJRT8mVLi40Yjw+Lohy9FBsKS0lMhMDEC882bMmi9qas2eopIRIpdBMZBGyGvDnv//j3PoHNb1Nu3b/m6KrmLQJKtSzpUs9tdjcwkqiaOTpy62DQJxBpSVJuXIJA0HqQkl8hInZZFAFs78CSgzKkOxP39fVlKJm4NG0LYNkjdRcPynrz1CbL4+vVrMwBxjyq+MM90p1tNGZRURggIgZYIyIK1RFt99YOANL8fWcxNybt37xgGSRd3a8opTMZVGTJUpgYCSRGVpJNVNajts01Z7D7lMjFVUrmJhXvEGiJI9vSKufXoHDMOQOOWUoSzoteb4kA5dAmzgN2yTwA2Pr9//454l/9IOUJACNRAQEa+Bqpn2nxk/eEm6DNN9VPX4unRNEz1A68oEQJCYOVdbBlYX/+T4k46yeMD2H+O3Nf+ZSQKhYAQqIHAZCfKakBUsM0pXawkH6nPvbnoTRy2DiS93WFXVLorBIZb6+kgRFf6EyZmAqsYZrDg0ySstMouiPwETWn9PoEQW7KAe+ii3c3k4x2dvjAg4CvvJr1aArwzzr8uNp1DMZjrRDFeGnwXmaFEWteV1sFWYF6wIxi4/xqzSQNt6QqHKDFRFz3J4Y92pwJdIWAPkChhM90gH2X2TAEFf86g13/d4aKRJKQX8qXIACkjFRMCZRHoZ6NzpnlTBq2slhZpLWktk+QbFyFviEak2EOIqR6RuNY2GqZG7/iiDB+sdi4W0zsjm/jOTM0T2Dom2m/0fKZtIMPUlnAvNsU6zSkR+JkEYqAdPRoLASnJWPKalVpcB9CYNdwpcHd3h40N/puH8PVxGUFjOgftDh9fzbu1AY4jeXkTbppooza4zMJxPY+Egv1d5/b9o5LKFwJCQAi0QUAWrA3O6qU3BKT5vUlkYnqwmmYCalhH8JfyO/ejkb7xxCB3zhqjAIaF6Lk6U3KdhCz2OrLuhFOpXCeCaEzGzc2N6RFhQIRuMDUH4oHYrUTQCfttz58/R/AQaoN5HCFB/Edd7HnDAUDgC8GiwH7KdsQchU3XSggBIVAbARn52girfSEgBITAsgi02Y604dUuto3Gymmd5Jlb+nJf55avuBMCQiCAwEwnygJs6lE9BJLuJgiEcOtRGG05accwaS8y2rUK2AhorWej4aR1EMIBpOefSVYiyf70zHUebVpl5+GmWlq/SweSEICDwbigST5tEgHtC0dnIgaQ9mS36ZG5XxKU4GhKG3rUS1UEmEuNcRipKg1onHzhceL36msjXLx9/1ZTvJaor2jv4hy9vgdRx92KypwAgaj0bR6jzoldeOW0gj/tpT9rNHJWvmwNUWTARkNpIbAmAtPMmzJofSpwkge7+EbPrgSl2LuwrJZJvoNP3hmFyIy9DiUbXw3zVH6TtkX63FZIssBJtj0VzGvLuxebghpeuvbQupYN9d4YASlJY8DVnY0AnEXcFLCdWubvOLdbOJPGi2Eg4OPHj2QjzjVDZC0VS0IAl0Qw8zTckQZeIHSS3D/GRf68IiUBosJCQAgIgTwEZMHycFOt0RGQ5o8uweHoJz1Sch2BtYkddMOda3lfCxgOxnEJhoCYL3ptDCrs5ghaFtsBRD9rIyCVq41wn+1jbjXmFxZ7m5G3eCBeKsBZ8ADZeMkE39dFXOjFixc404//uCMVG5m4+TRQC0EtBIiwkZn0emSgQT0SAkKAQUBGnkFJZYSAEBACQiAVAe1ipyKm8sUR0Eme4pB20qDc104EITKEgBAYDoGuTpQNh940BD958oTnJem9Ar7ZkyXt7eBoU4ozRyHKKKC1HgOaDkIwKPVQRicWkqSgVXYSXCoMBLR+lxqkIsDcbIg2k3zaVBoal4++9dOnT94GJeZiU35uakOzeslGoBNxk2ToWHK2oMtWxOkyHEizowRYiOHD22V7maY1G6hdpqTYu7DMkWnOfzLs6O5mBqWtjII/PFYnS84ajZyVL0fcigw4gOinEFgWgQnmTRm0brVXGz1nRCPFPoPeTHXx6h/DDvmO//v37+3WyCnArqK0j0DStkif2wrR2JTN9cRHfXYuNg2/nWvj0qdobQqVroSAlKQSsGqWQcDM67DjpCvANJtU5tWrVzCA0W11tKmbK5OAzS5M4vz582ecWc/uhalI3mqKpkCztsEYSFVGCAiBZgjIgjWDWh11hYA0vytxrEAMGZeE48p8jNRZEJGNr4BzzzzyEZWkk1U9s1yKNlnsUkiqHRIBqRwJ1GTF7O1JpO3QDXaJcBYcbxbhJvEiXGNG+PLlC7bGEWks0qAaEQJCgEdARp7HSiWFgBAQAkMj0PhAi3axh9aWOYjn406NR8cc8F7IhdzXC8FX150jIGvWuYB6IK+fE2U9oLEsDfzVP0nvFTTDk7d1PKfNiJ+jI631GDmSZxV0EIIBs3YZfuWoEws8Vrytri1ftX8tAlq/X4v/iL2HP5K6cTSZj/f48eOwpFaefZgrJvm5KYyznl6OADP8G9y1J627XBN4AnBozbnVFGvV2i9I8uR1WDI8oTBvBHfIlEgiEQhL324EmmAfELUfKe0joOCPj0mlnFmjkbPy5aiBIgMOIPrZDAHFJ5tBTXY0wbwpg0bK+pJifICI940vYaR9p1Ls9pj32SNWguSLgdHYCy4BwA64YRPx/IlvqDRstknwmyM66tNGInm9nLrYFKJlLtrIo0y1ekaA93WkJD3LcVDa7A08e45vzA6cFVxkEN3J0BBoIxe4dyayGe7x5uYGF0aEy2Q/xWejbP0MtANP9/nz54ECeiQEhIAQaIyALFhjwNVdJwhI8zsRxFJk8EFP59JSHyW4tfaxQqxN5GH6KHWYkxRR6ZD+q0iSxb4K+WX7lcqtKXrI3d65392nRAwKxXD658OHD7xJt/HE1hrqogWcONfcbSOjtBBohoCMfDOo1ZEQEAJC4HIEGp9VsncJtYt9ufTXJIBfpOgYw0AaIvd1IGGJ1PYINJ7r2zOoHs8j0MmJsvOMqIUzCPCvJ/X52qcdtQ7jwHuD4Xb01EFAaz0HkN2fOgixC0ufmbytkK+VhJVequpT4VtSpfV7S7Sn6QuvI0V5aXCzYZSGggXgM4RbW3b2wVlQhvfJ9CGsDBM/xXkhhrsGlyDYJ5CPSOI9oqMWlH8eAejMixcv7HbwLZ/b21s7p016IKc3HOT57//+7zaIqZf2CHz//p3vdPeAKF99tZIK/jST+KzRyFn5shVDkQEbDaUbI8CsKBuTtHh3o8+bMmidKzC/VJdxsEUpxbbRUJq8gTr6jr9T4N27d8K2FAI66lMKyWvb2bnYNGmfgz8ydS2f6r0sAlKSsniqtWwEYIIu3BTBqvLLly/RzQxmqy8bAVU0CGBPjlyG8R6MaZxM8I4meQ0r2a+KCQEhIATOIyALdh5DtTAiAtL8EaU2Ac2k4jkxTZ9xpwAZS/XbUU5jBMhly0bVhQvexrBEuyMHDtrRaisKpgowCEjlGJTmK4Mz34YpXD/65MkT89NJICr45s0bnBr/+++/8a4RKr59+xYWHveM26FCpJGDfEzTsE4oifI4O4u6aMFpUz+FgBBohoCMfDOo1ZEQEAJC4HIEwm+sVSVPu9hV4VXjRwjoJM8RMkPny30dWnwivjYCF871tVlT+wUR6OFEWUF21FQGAvzenP1mdUZHlarwp/R5TiuRukKzWusFpEw6rs45B79Bp4AOQvgQncxJshWLn1jQKvuksq1WnTSDgEXHWlbTjQC/jP+JowuBFkZ8hEMUAbJ57zfQyIiPyJfOkubxDBxwDAanWR49eoQrNRd3AzLQ46t0MvbJu/+SPCIeBJXkEcDFK86tpniV9dWrV3wLRUo+PDzAODx+/LjBlbtFCA5PKOHJqAgBauQqBMgpdSOv9sR6FQj1+iVXPU5sx6fHKaDgjw+RyZk1GjkrX+QYgXwVGTBKrkQpBLRvXgrJgu2QNsGZFn0CnAJt5k2SeFArg+aLrEFOkh+rCI+RiBTbQKEEEHj+/DkTHEAcLxxDs600XiFsH7GZWJq8rWPCre2BCsembHp4Tu1ao6T/yycUmxDgmYzg4F3cUcKRPqfKyUZASpINnSoWRwDG6sLZHRccwNUIX5TJzzfFwVmtQdwiAfcx+u0I+CU4s353d1cWH+zSkbLG99wCV2OUpapsazipYLw6ONa4hqNs+2pNCAiBqxCQBbsKefV7LQLS/GvxX7l3RFHgtUZdRxSA94UI6RFWdtATZdpsTR0Ro3weAawFGAXYGoQaKOwGKGSxeQVTySIISOWKwDhiI58/fzZk8+fyYajxd2F80tCshBAQAgwCMvIMSiojBISAEJgGgeimYVVOtYtdFV41vouATvLswjJ0ptzXocUn4hsgcO1c34BBdVEKgWtPlJXiQu1kI4D4LV8Xb3bBp+LL1y4JenhbF9hZrk3nUu1rrXckbow1Zh9cByGOAGyWrxMLPNRaZfNYqaTW79KBPASiBwjRLH90IY+G9rXsj8X6vS97FQvzDi98rdqrlZubm20BgpeGsJTW60K+ihbJYcTd4G12hgzcrVxb64pAOnEj8DEwMG0GL3mXH9EJc/8L7APuWu3/pFw4nAKLaqOq9EwIMMbN8KtgmoGCTCj4QwJVthi0+kKrW+/+hPn4UmSgrOartVQEws5PamsqXwSBcedNGbQiClC1EW30ZMArxc4AbfoqeB/fhDsCzOIGZ0RCdgvg9X87yK8X/HdRys7UUZ9s6Lqq+I9davjRYi44221HmRMjICWZWLhjsZYUbq7BGsKC4S3DZTfXa6AdbhM7ptg+D5fZnt7f34evxmcacco4F0s5T+2fjINrl+8njQs+QPz252yO9kOkKBECQiADAVmwDNBUZQIEpPkTCHFcFt6+fcsQH9BSBEPtfUdcna/jgwyknZSBvEhKcAaRLDl3scBYcBjHasXJGeWnVltdSUoq15U4mhGDDUW7LxzNt38qLQSEwDQIyMhPI0oxIgSEgBBgELh2l1a72IyMVKY4AjrJUxzSaxuU+3ot/uq9fwSunev7x0cUGgSuPVFmyFDiQgR4H6m3vTn7NZgwgPz+Y7gdPY0ioLVeACIdhAiA09Uj3mL0ZhXbw8jPIHqpqr10uupR6/euxDEKMeTLLEnv7g7Be/iqVvtI5BDslCKScTLDr62dpwQ6aS9AHj9+fL5NtbCLgI3zbgFkhkfKUa2k/B60LongBQvf3d05L+5dcqspkMcVHrZ9HuJW0PBAG4KFBXW+CMuMcds64pfGRQibphEFf9qLktfqSrRVuj9hPr4UGaikgWqWRED75iRQjYsNOm/KoDXWk7zueG9WGz0bwlLsPE2buxa5CYh3fvHFl10ocGmVnU82aFdROowAD2lvti4cmLK55u25XWug9P7FpvznOy5fOg6E9WSkSkkmE+i47PRghcILS3vzZlycR6Ecn0ojvZOy+/q///47eSgN35id73zJKOohOoWAENhFQBZsFxZlTo+ANH96EXfOIPkp+0DQ0wmmkz5w57CsQx4vL3KVMTd0sthzy7dD7qRyHQqlDUmYdu2O9IaGjYbSQmAaBGTkpxGlGBECQkAIkAjwB4PIBpOKaRc7CS4VLoWATvKUQrKHduS+9iAF0dA5AtfO9Z2DI/IcBK46UeaQoZ9XIcDvzfVmWPhlBc/jVVKYpl9eKPVY7vbEsg5C1BN62ZZ5i6ETC1pll9W9WVvT+n1Wydbmi3nPdspr18JM9eaQ11aDrX2YEeals7IvQPmsOUdS9T1gH6JSOYyeN8CfWdrU1rpSkE7Zzu3t7bt37wxreBXxqltNQYNjHyZ4KTI8GRnYlRgOAefb9mH6+aVxuJ3Vnir4017izJRdm6oa0cjJ+FI7YumRAAAgAElEQVRkoLYSqv0oAswqI9qIChRHYMR5UwatuBpUapD3ZrXRAxFIsSvp4ejN4hvJ5J2STmBkYxy3ndo+LcJoT548GR2T3ujnbV1vvpCtG2FUeR7D7XT7dP9iU5BLDj+I9uhq4Qt5Bkk4iYgxzx8muJDacbuWkowru5kohxWCK3ktRzA4gS0NfeeksXQeHh4C4jDEYO+/4BzhXH5hevETjXd2mSMOPpHKEQJCYCkEZMGWEreYNQhI8w0USlyFABlv2g16YgVkB7bg/WJJchUj6jcDAQSsmDULWmaOsGcQMFYVWeyx5DUBtVK5CYSYx4JjchXQy4NRtYRA5wjIyHcuIJEnBITA0Aj0eS/8tYcytYs9tEoPTbxO8gwtPpt4ua82GkpfjoDm+stFIALOI3DJibLzZKuFIgjgxg1yb87ehC3S9clGnMD1UWu430T7xUfgFM/XWi8MqQ5ChPHp5KlOLCQJQqvsJLjWLKz1+5pyP881E75ucLPheUZSWwgzteZRDdKM1H4R6ePHj0aaWGLoPXyDRtkE+RZ2bfy/f//O8KWVJoNSjTK4/+j+/t60fO2tpgip2W8mhs24ofnaRHSgPXv27FoK1XslBMgpFb0rmHZGBAr+nEEvo+6s0cjJ+OLtT22v3tExexJ3HulnNgLaN8+Gbs2Kw82bMmijKKo2epIkJcVOgmupwvZHZQKM777j//79e7sKafDtKkpHEdBRnyhE/Rc4vNiUHH7g0N666IRhEI/jZVjWYoLB96k6oWo+MqQk88l0UI56OE4aCCf1GaQYVNYk2V++fGFKYo749OkTUzJahlfC169fR1srWGDNsx0FAVRTQmAFBGTBVpCyePQRkOb7mCinMQJkpNKJb25EOpFQsqnGDKq7MALh79aaujjCHj1gZwrPmpDFnlWy3fIlletWNLUJc94a0lmu2oCrfSFwCQIy8pfArk6FgBBYBAG8+dMbp1hQ48TItVTxU089OrWLXQ/bblvWSZ5uRZNKGG9DdAghFVuVz0BAc30GaKrSIQLtT5R1CMKyJJE7qvz82wZJkh6SuzY0r9ALKZeqUHS71iO1UQchqqoH07hOLDAobWW0yuaxWrYkPy9o/b6skuwyzlxhP+W1a+FPDuCoxoKH5RgzgsjMTz/9tKtLRTK/fv1qn5NpbK+KsDBKI8wbXuFhUoRTRuuGuL+yCBq9NYJbTe1T4hj+mDJq33UbAMHxh4ewD9E94qoWNQCmHtVGgL/pwlHs2oRN1r6CP+0FykzctamqEY2ciS+el8YzKeN81lae+drXvvl8Mq3K0XDzpgxaVX0o27g2eng8pdg8VquVJO/NRJwB4VMHHCd68+rVK6eAfhZBgJxJ+WFehKpoIyQ9JHfR7noucHixKYZfYJ1ps8TfTm3Xqpq2x380EFmVkrkbl5LMLd+BuOvBCgUMZodBioGEm0cqduw+fPjA1EUcsMjRB+ZkyUZPQFUYglPLaBJMRUzlhcCCCMiCLSh0sQwEpPlSg8sRwIKaOfaH06LhoCcYWSF6dbm8ihOAo4fkUpEMYhansJ8GZbH7kcUilEjlFhF0lE1eE6JNqYAQEAL9IMAPbUVx20vNCdST3nJ7OpN6nJKpJARUeCkEOvzQI2/260lKu9iVsJWBDQOrkzxhfAZ6ytsxua8DiXVcUjXXjys7UW4j0P5Emd175+npXazb21sm2oDN2d9//70TYX3//t2+WihAle5iCIBT45HWegFUdRAiAE5Xj3RigReHVtk8VsuW1Pp9WdGfZNz59upua8zxwt2KPWdG7+Zb8P0X5nxg7QDg/f29rTY6kmqjUTbNrPI6udi0ttaVBXaa1hC+sN+LRygDnkbUctZj/+HhwVHaIexDeCqZcnqtpwMDtexc0h2gHCMLYy1QQI/CCCj4E8anxtNZo5Ez8aXIQA3N77ZN7Zv3KZpuNzqHmzdl0PrU8F2qtNGzC8tuphR7FxZlbgiQdwQ74dNPnz7ZARMd2PDVqdTUrKM+PrZj5RxebAo2yOGHHRRHn66FAOPfJmDKTxTaDF6blpJci7963xDowQoFNg47DFKsoDlYjL18+ZLh9PxuK04z235nuNPGn/UL78aFSdVTISAEVkBAFmwFKYtHHwFpvo+Jci5BgDzdFQ56wult7GFegtWUnZIBa+bg8pT4bEzJYk8s3D5Zk8r1KZcGVPkbHIub3waYqwsh0B4BGfkMzJn7Pv7888+MlqNV6m2sTMlUFE8VEAINEGAGVwMy7C6Y18Lt8jXSS+1iMzow3KxRQyvatKmTPG1wrtqL3Neq8KrxDAQYO5/R7JkqPcz1Z+hX3asQaHmi7DyPzNCTi8XjTO7N9fA29cbUx48fGe7g+2m/mAGqYJml1noZuOkgRAZol1QhraK2zCAdrbIvUdFROtX6fRRJ9UYnNIchadbXIQPvXgEW/qIBBsPiZfD5AbxK/eo/f0jgyr+TXaBBpoXzLz0FeoFC2jM+BISLVwLl9egMAswqPjxGzvRu6toSN5lOoqrWOX3p54YArIp9YhxxIUjqwltNYRxubm5s6UArhghBhKeSBkPMBk3pZgjYwyfcKbkcDjey+FMFfxorAKYD/5BzYxoCxjP7mN80fCky0FgbL++O2bxrTGS3++YMVswSKQPPbNOU0Ve0ykDzpgxaVJq9FSA9WyYI0BtrBemRYhcEc8qmcIiI4cvxXe3P0qA6aeqZjqqWGXRqJm2djvpUVZ7sxkMXmz5//pz8ABF5fCqbyqSK79+/t8srjG6jUTwtJSkOqRrMQ8CZ+PMaOVMrMIUHYnZnelTdKALQioBcTHWEbO7u7szPjAR/qylDTwYBR1UQsOZpO2pE+UJACMyNAG8lZMHm1oTVuJPmrybxbvktEvQko3LdgrAyYWTAup+YG288C4qV71S+SkHYV25KKrey9B3eoQzk2yNORf0UAkKgWwRk5DNE0/Jsn3M8sZ53NyVTGcJVFSFQHIGWg4skvpPjmOvsYrfUgWazBqlsHRbTSZ4OhZJKktzXVMRUvjYCLe08yUsncz1JrYp1hUCzE2XnuW459FZwsYbbmyPfu9B+8fmxltHCOmu9DHB0ECIDtEuqDGcV+VVScTy1yi4O6UwN8ppZb+NjF0+9RLALSz+ZzJ0j0JkhLo/LQDX8gtUff/yR0WaDKp8+fcL1grhtFvemwVfHHxK48g9iOvM6Enk4sOott45zS97oXRZzHNEBwrgo9uvXr7hvomzjw7VWe8ogD0TBBboWutW0ApbEuZYR8c9rbxl+8eKFowOX2AeHBuZneCqpalEZ8lSmBgKYO8gtA9hYcjlcg85p2lTwp70oHYetPQEB/yTs3odJnYMvRQbCUp7vacvNOxI9chIkWytYrCVWPW90DjRvyqAV1P82TZGeLRl9akAzr2MFieE7DTg8BekxTSmGb6C4PEEOJXOZobMCffny5SiR/EGnZlJA/dg67B0wWr3IUZ/QxaaAiRSbEzZl8K1UBuPf3uHDevjaAG4lNrtqVkrSlTiWJebyAFZgCm/swi6rAz7j8P+Md+g/tXMw5ZNbs3Ytk3biHSbfT5yJ0vqtRXO6jUZFKVcBISAEmiEgC9YManXUFQLS/K7EsTgxZEzNrHecoKeCHkPrD7lgwfYJzuz2wGn4qF8lCmWxKwGrZo8QkModITN9/u4mIhlWmh4cMSgEpkFARj5DlMzuBn/cJ0yA005gzyXcTvTplExFuVYBIdAAAWZwNSDDdIEzf51sk5mojqGtcSJgUctKjWnNsfbZUDjtBHjM7mKCijrJM7oQ5b6OLsH56GfsfEuu+5nrW3KtvkohQG7QoLuTJ8rOE8wMPcc1yu7UaWdKF4sUPY6gY082G8lSFXGakdmbQxx7N75digy1c4TAOmu9IwTC+ToIEcank6ekVcQEsfKJBSMsrbINFEo4CGj97gCinyQC3759i5ac+Nq1n3/+OcC+/U5ooFjjR69evXr9+vWui465EotH8poSn2zyJed6LyIhxmK/FIyOsnnxuYvmYPEFbB89egSFB8K4KBYXKT59+hR3yOKS02j1EQswy22mzBnemR208Dg903u07oJaAUyg8M5dBpgprn0pHqbAMXrQisuvu43qz1YgPJVcqN4k/SqWgYA9l4WrK5gWxod/quAPj1WRkrNGI+fgS5GBIko+UCPM5l1LdnreN2ewcjYos6Fz2qm9qkqlc5R5UwYtVbKXl9dGDyMCKTaD0uJlyO+4GN/VJDbcSCPfA8iDTs2krdNRnx50zKchcrEpdgKYIYQwJT6J5rfePseJ4TLEtydysh6lJJMJdFB2YIXOXEx5nuuARzvKts15EDpsARtp//rXvxjCsAvOFNst48Q7dstcksnsN19CmDoVAkKgHwRkwfqRhShpiYA0vyXa6iuMABn0NBerjRv0DOOw7NPb21vmzLEj90vgIl+eLE6bLHZxSNVgGAGpXBifuZ/6Bhlvj1wbb5wbcHEnBNojICOfgblvG/1GApsjfuFAjvNKDNN1oLXAI6bl4ZgK8KtHQqAZAszgammKe1hKb+Cvs4vN6IAMbLMhiY50kqcl2jX6amkzk+jXIYQkuGYqzNj5lnrbz1w/k5SX4qXNibLzkDJDTy5WEs4D7c2ZDeIAg9AQcBQooEf1EFhnrZeHoQ5C5OHWvtZAVvGqEwtGKFplGyiUcBBouQ5yug7/1Po9jM/lT8MXrm3kTXztWvgFH2fT8HJhgQDcLRi9fhSRioz3anGBI8MvXjiv9z0D58VbZiVSSihwRXCH6S62gAWXnGL+7eGzE6X45dthrhjgW/NLMje2h8ep32apnDW1Ah8SgMLbGH758uXaW00hCD8A29I+2GhkpMOmdeKrwzOwKlXl2mOWmCx8jd1lDf5Vy/u7d2mYJlPBn8aihGW7dqAFdiLO3J8wB1+KDDQeDpd3x2zetdQKchK8BDcGq4B5SaLZ8QCZrpPaP1l4lHmzpeomQapQZwAubfQEwNkeSbGjEKkAgpBMNB66tH0M0p58MeOc8Ycbg8/Mj31OzQPZOiaABkGAo8bSv6q7yMWmIAuQMQFxJ356CT+IQDn7Gc7+yiVUrdCplGQFKffPI2Pf63HhrHhNR1dt5hkClPjw4QMDAiSYvTPBzJIbDY1XPsx+MwOOyggBITAxArJgEwtXrAUQkOYHwNGjxgjwQc/t2Ksd9ASpCno0lleN7pgFC3bgLj+he9WKWxa7htapzQACUrkAONM/2pX+mQ/hTI+YGBQCwyGwO8x3uVAU18DCvM7BvHhpGgwkvn37Zj+t95bOlEzZ0CktBK5CgBlcLWlzQigtu/b7umpNvVHSbBeb0YHhZg1fmmPl6CTPWPJyqJX76gCin5cjwNj5lkR2Nde3ZFx9FUSA2aBBd2dOlJ2nlhl6crFScWYO1N3f3//48SO15YLl0btzGH63cVKNd+sq8zwCi6z18oDSQYg83C6pxViSlU8s2ELRKttGQ2mDgNbvBgolkhBw9sV26zLLgd2K/WeGWTuKaV/FF14yIpddWEekEknGN5gXzlO73srjeix76YGOXr16lddUai10FEUMygBtufYOr1S+ouXrSTPa9VYAJ1EZlb7kXcg1tQIa7pxPw62m196IAbvnD09c8HEtVaSGo1j4uDWct3pXRfNEzleSCbjV4/rdu3dk4+TMS7a2eDEFf9orwKzRyAn4UmSg/XC4tsfwkrY9bT3PbgxWzPKEQdWJtNQ7gcwQ45cZZd6UQfNlN0SONnrCYpJih/HR0w0Bcl2Jaffh4cF+24i8uroTnIeempnIg476dKJpNhnxi00RqmOki92C7Wphu/XGacdSYPwrzthGBFKSNjirlzAC2E8N7z2Eq598ajsfdlOXbObZBCiN1T4Z3IQfmTeRPX78mMS55TELXH11pJYktX4x+359fhXnt6McISAE+kFAFqwfWYiSlghI81uirb6iCDihjKPyiKnBWbUdvJcvXyrocQTXQPk46gdRRgm+9ntCWFzYJ5ij1BYsIItdEEw1xSAglWNQmrXM7psDiOSMciZ7VrmILyFQEAEZ+Qwwd22j306Rmz7s44lkvz4lTA7Z+FhMMYyrjBCojQBzGtjeZqpKD94AbLklF+VlkV1sGdioJrQvoJM87TEv2KPc14JgqqkiCGiuLwKjGukKgQYnys7zKxfrPIZ+CzBozMcjr30RlNlBBhcKX/vybZmzyFovG1JGjdG4DkJkI1yqok4s8Ehqlc1jtVRJrd+XEncpZrEJZR8CPGoWV8gdPRo9HxY1/CrKhe+FOdji1By/NMBV4E716E+ycd7URHt0Cjg+G/nildNIxs+7uzvyOCIGC17KK7J1m0FnjSrMoV/GRGTT5gj9qJ326801tQLmzrlRAsYflgFhq0f//x90Bj8hkdvbWxwjrzoc0Diul901TbuZR/pzbb59+MSnRO/5+pgUybnw6hDnku4AO7hugtnpCLSgRw4C5Jyi4I+DW/bPWaORE/DFu+stzzLpeoHssRatyMwmy56Rc9DTRqcNyBDzpgyaLbKB0troCQtLih3GR083BBAPCYest2KIAGOBY4PmfK7GftRheuipWUd9OtQohqT4xaZoBTMZc0kwc9iLoSmvjHPJAkwGItp5TalWBgJSkgzQVKU4AuSirni/aPBoE1obHjXQTm0Tu3ekj4WJLOMYBNl4Ktkny9fYNbQ3yPlV3ElGVF0ICIGqCMiCVYVXjXeLgDS/W9GsSRgf9HSOjV64/FlTUvW4xlnDaOAbS04cvapHQ7hlPsJuLxnCbZJPZbFJoFSsFAJSuVJIjtjOka2DBUbou+qh8BHhEs1CYEQEZOQzpEZucDifOs/oCFXsRqq+qDklU3mYq5YQKI5AdPA2O6DvhFCKc5rR4IVhnGa72DKwGYrRoIpO8jQAuVIXcl8rAatmzyCguf4MeqrbJwK1T5Sd51ou1nkMd1t4eHiI2jT48FeFhXF8MXrwD64CuNjlTpktEVhhrZeNpw5CZEPXvqJOLPCYa5XNY7VOSa3f15F1QU7tTbFAs7jGLvB09EfhxU74TrqWvFf195zv3Af4ip4tDNQNPMJ7uPYOAoQCFy5QvtQjLHmSgMWJxKMjPaVIatzOhXMHef1fdMlcHLE1tQJhB+dWUwALA4j73exNVQwB/MRoxcUZGAt4lQ9OKWICxaMWsAlQzt1Lh1++fMlc4FVcMfIaDM+zPuZ5vaiWj8BVl0uQ/WKa03UTvtRO5ij4cxLAjOpJTlRG+4Eqtt9oFws79nbJQHp0vi707gKoRncZAnWPHtnvCi1+vUDUYbbduSM8i+R3eEbO5os0EWH/zW4wkLYbiQoo0E69R0PMmzJo9RSgdsva6AkgLMUOgKNHNgLk6tKe5VGF+YiR3cu16dGnZh31uVZ/8nqnLjZF04jaRH04LEja7GH4rCIU6+xSdO6I+yxMkCMlmUCIo7Nw4cd5Pn786KMHN3egnRuf/plydgXkM5i35w13k1/SYGXo91s8B9u6ZjeR9C8ZGuzPBJ0/HmHHMZneVWZQBCTozgUnC5YnICl2Hm791JLm58lCmp+HG1OLDHraB3ZHXGtIhQLKcHTUw65C6oldpUgasb4LZSeLXUSIaoRHQCrHYzVfyUD8BFYaZ5rbhHTmA1YcCYF+EJCRz5AFCRrjzYZ7R0Db9jmrvkkyJVNhePVUCDRDIDp47ZFejyr7nUxsZgXcPENDA8JW2MWWgTUa1VtCJ3l6kwhJDzmmttbarFiHOIRAwqtieQhorudxa+Bd8MSoZBiBqifKwl0zT8npYKyFOcN4gzIQffTwm3MovQFVWxc3NzfRvr58+RItc76ArFkUwxXWelEQAgXIDe7RD0IEEBjoETOVkAItzvW1JxZ8drTK3jDRHGF0g3TYtvJavxvcFk/Yc98RFNH3N48qjpIfDjLYL4dfyBGiYYywsim89r1X5z1crI/IBXI2v6YiLmc0aTIBXwVXLpKF+y8W3bqqNwTIdW6UwuIgr6kVEEeeT4URgdDBdsNpkaEBcwev+8WLF7v0wD7UuBmtuBaZBsMjqL16G8KmTyBIUkQhk4DCAo2ZrFtOc0n0T1CYjBXYYhrxLZh+JDVrNHJ0vhQZ6GeMNKMkvKQFGbtuVXHy+jwjZ7NJjg4mOm0366dbnkD2e+dz+p83SZFtLCvUyYu+TUlmKJFKWJzgazd6pNjFBTprgxkDJKPKteiRw4GxJ2FG6k3NOuoTRr7Dp+zFpiAdmhc9yIXVYxsXxIESo9128bGH9+bNG6dMs582Jc06ZTpqQJiUpAHIjKxXLkNus5WFCIv/XdEP54iUhcVubRcfu4B9Y6adXyqNG2bJzScEyjNmELJxsNNmv98+3/zhw4cojOF9O1PdliN/l6upnpGwe8yonlGltipmkLRClW4F3S1hZbVCFqwsnqa1RfTH8DtcQppfSWTS/DxgMxYOb9++zeur81rLqhAWLNGTyliq3N7eNpYgonyI9SV1Wvw78LLYSfivULj2qk0ql6pF7U13KoVkeezPBaSPyAmijk+ePIEpxgFc7LHB3BW3eCSpKlYcgdqGJUrwNOMoyunlBQLD3KFNUVwDyMuXL036KHH+7ILjczKdHhHD5DPtD8cUw/i4Zbq1kyLMUSrGzMKPcmoV/2lvFmOtHT3iAgLaOAM2YcW5Pmqw8S72fAa222F+JPGjfJ3kGVSUjF3dhC739Uj5p8lvM1VF4WJ0cuW5PgqgU6C9aepEkVJxqE127RNlDr8ZP+dzsUgQao8RBHujEyicqIeHB5LgUsXQYzQoAcpBf6keT7ZTW1I+ebXNgt9jOGeFtV4YgcDTFQ5CtB8CAcDPPNKJhST0tMom4Wo/QK6aI5i10gZa1P0gsQ0Xm+YlgjCbQz/99u1blP7oJSnRFjovEL65lYGoAYNRz9yhgdmPMFVwKs++4cvk7yZqWFT4sXazuLUQx2Z2ey+emWcM3717V5ySqxqMThzk612p9ONFObLlKIWpXUfLL6gVOIGWamR8GNECbiPF4IVw8y6URDgX98s8ffrUObNh9wXpNLMPdr/Z6bB1xdonu2VVjCKAyaXliUpshZOzAwbLWGochbqfAisEf0i0bc+KrJJXbNZo5Oh88e5TntuTqi2KDKQillqekbj2zTdUl93o3FWqIeZNRr037mTQdqV8lNnAVdBGzxH4yJdiB8DRI4MAzmDwqoJaCHGPGGQYfWrWUR+jsUeJBjPOUde7+QkXmyJ2g82h6EYLVo8ICe12VikT39Wxg6eg8Hxg94hURn6X7Ih3QpiUhJE+I6wjDVR+FIFLrnrZvYAGtqj9pTNRfK4qwAyN2rTxdz9hVx4zSxI9fDTBnrCSuuAL45SDmQdBGJyz6CWkzOEP7C3Z29jTH5fhAVdJIVAQgUucBFmwghJUUwMhIM0fSFgrkJoa9AQml+zcryCLC3nE+jFqmvBd+pYxN2ylZ2iavWoogmcUFtOLVlsGinETTPSgts8slUvVnx6klkrzUfmo9GHiYIpxIhznuR//5+8R/YfIuf2H2R9bmM+fP8fpcBwuRyQK76sjpAM73/J07xEUM+UPoaJDEDmHVkSHuWFTfoWBgnEIw6+FmKYCCft8G6LZMJKBwucfTcnUeViuaqG2d5fNF0MYY8CzCTiq2C1hIBiOzRHZJt9sYJmcsgm4VWZZCntCfsvQVClLjNPaCrvY8xlYZpgzo9JRhvY/sRhZ/LjXoKKU+9p+sFzS40D6qbn+Eg2ZvlNmCNQGoeqJsvPEz+diAZNOPCiEZ+2IxK6w8PZvy7059GW/b7xLEo6qMgZ5t64yayCwwlovG7cVDkIwE1knRi8qR51YiEJkCmiVbaBQYkNA63dpQioCzM5a0hvUqQT0UB7eeIAMBqJA9VKPUslglm+GNucitrAlKb6L4dyoCH1rtsrAicQ87wjiaLk6M5KqkYgOcOb1rlTCcCQJL8qRtcIjlGyEL7agVkAcOIG2CxH2NxGq+vLly2+//YblBv4jHQ5eYUxBuNsNpxjLzA2nwBybqji6Fr7SFBTitovG+rALS1JmwGaGr9VO6kWFdxGANibNhruNkJk4Yxk1p1tTGEQj3jVD4nB5sRWCPwA5z3upJB04Re1vLWhwf8LofIX9eVsZdDDVRmPcNLOAWvmMnC1ZxjdIXX3b7W9pe7+vwQlknwAyZ4h5UwaNlKZdjHEVmO0ku828tDZ6jnCTYh8ho3wHgXAExinM65VT8dqfE0zNOuoTViFmxmFmrnAvCU//TvxjguO4zg9h08SGM4vbjubGNiJNmW0R1RhkYaqIlgoX6YqwlZUkevMvJIX5qbD4F2uO0XYoYTNUjhT+w4cPzWjovyMEAqKCa8BFlAa7QKoE+f2tqtME/AzbEOEngI360NjLieKP6dXG5+Qog59gt3aUhuZECStbAHI/IsbORzi+bL+ztja6oNtP2eTGanFPWxYsaQyOrtiyYEbc0nwDBZOQ5jMonSnjBzds38NJ46DYmb4uqSsVImGPOgPw9jcnn2wwu5izsnCUMPAzdSXFUCiLzaA0RxlG1g1sIEPGNgq0wIfi2VGII+PQfm2VPSKYENYRmwXzgSr0EAqGaEwbs5+NWP8VmRHdwLCEgZpsHIWZvfwpoxIy8o6YGNDOOIHOYqHq9GpYm5Ipw91YCWYCPaNg2WgwhLVRV4eFbgnb6MSsGqaw6rTr2JPt3EiUJBBcajcqzPv29OT+mqMP4Z+X7GJPZmAn89OOVMJWXbCMoRRWrVJP/YhoveNe44qSGVObBKvOSk6ocFuookdbefx0+0MIpZSzcTuMlKtOoEn8RifWqqRePteTWDl0+qNjyynlgZBUoVif52GYcBzPY3bJIzHt5rdfoTCG4gxVjtJWnVM2Ge0C62Se4ShJE3ZfybaJaeYgOROuTYNJN5COQc9RDEODk1jBmjks7/6cfq1nFCM14bv9uwBumVUdiVTKyfLjroPcr10AACAASURBVDWOGNSJhSNk/PyVV9maI3x9YBy2zdZVnc0dd0Lrd19SPeRALoHZ0DzCQOuB2qo0hAdO1a7JxqNhECOvLcGHN51lCKAASeEFMkkzU8zx0ODPbOaCqXu+DDOBOsCan1VN6HnWklqIOl1ljQCU08AYTWwKmcTOycKracURv0A+YEYwTjEEouIzBdAaDuzB2mDIo1n8R6QFLUD3mFXM1k5j+3BSkbbqYU91JjNSBC6mEXI2tPWqzftKUHKj8IFEsxgjA+asZRzXIiAOPBox+APBhZnanhZUNqY7zCbNNOpo5kpleVa+jCBIuwQcqs5H8Blsm7y5+lEvQjv7Ro58IjpFVrV4js+zuZFRkqB+7fd0ACkzOlJNii0pB42qQ8zuNy89xLzJiGyz6lXRHsigMXNcVawcbYzGHJqt9RwhMkBtZc7YBAcN81OKbaBQIoyA7UoFlBbFwu30/JQZDmeGYZup2Ymx+8KCjEBJA0Ewtq7lLMDocMv3fP9PhgyYcHYbAfuuW1VZOoPHV+sth1m/ZcAeqNIhYWsqCczNkVbY+Zes+gL6M9wjG8yjNEwQxNGGtV3nXlK2wSeHRoNwKuNj2UqV5G8dhWjtBk26nn7aPBr6Gdpske2m4Z0Y+pHYLcNn+jO43bidrofVLrUOmzYldrqlr7ZL5yiZowsaA6ox1MxSAaoIYMsSxlgJMwTqjUpZsJNilQVLBVCan4TY6CZ9iLmbnAVgkKG9SeLrobBUiJfC7hrTTMRINFhvYrpHL3anmKajhG3la3hQsti8/oxe0ta6ozSsZW02pXI8wjAXR5Ky8xsYLp7mcEl+wrIZrJ0GgNj4aLOjFsZnxKeMdBoYlgB0842jALM9PJKRz5ACYxvPmHrnPGUbczclUxnCvbwKucfdflFPEqZTAb4KMdC1iTCb0+GOkTnyDYoYn6PG7Xw4HvUQcCSyu5A/Y7Gd9nd/zmRgp/TTdJLHHo9Ouvbo2B0y0Uy5r1GIJijgqOLuz2vXrTbIi8/1NhSBNDMbboJu5hVs1Ha4m0zOtjCGAcCLPLLPKuwOQyfTnMgq0nu0EUapzkxkjs9cxDcOMMVYEgDeciUYfeEB8NYesGgfvTia5vysejzeFxmjeBuFtcFxaGtvzRxB7P6cfq3nSCHpJ8DZBc3PbGDwkyiPFiYnsjMmOkpDjQK78QRbXg048q3itScWjnBec5UNNDRH+Cqh9buPiXKOECC15aj6TPlhPxw29nJmnbWSPRv6aX7PyF8TbV4QVpp+syanFCD+5NXYB/MJMDxGEw2ckGZaF8WhYOTBV7kw1I3XnsA8ikaA4OG0Ao7u7hKJlDjvhgVA4x81tg9FBmDYlo7IURFYzjRCzoYO8qRKZxPGU5XdhSomIbBr2XatzYjDkJxJCwa0d6FzMkeMRjos7P4ckS8zWKDeu0ztZtYLqtsbXsYaM7QZRo4STmT+qNg6+YxxaCNoTIsb7OT8CMobi4lxYs849g7j7RlMxbP/eZMxGsa4tdHzng0aYw0AFx84StWo3fLa6PFhkWL7mChnF4Fw1NpYv/YBtF1q8zKnmZqjwoKDUW+e2sBH++jFKMZuoqW2gJ5dGpzMM65XqtZlXkwGqx31mVAAxVIJ4sv7GlZ7Ovd7dCRnftbWbAelPglbUEmcCKzRBz+BTRdHiPrJI+DjuZtT4y4Vn0gnFmMo6X/d6/NSL4ccGgWjt0e8RGcuI0GTSKLqSB9MayZRacKy15lOF1HezaqeQS8Jlt0GnVCRQcZPRAnbbT87MwqUobDxXJ/N0bUVJxB0S3vOh0WcAV5EyrJgPIwTKLYsmBG3NN9AEU1I86MQnS+A+JTxNAKJljGj80yZFqRCBgomYTv2u8qABW89Yw7/xwmnwklGd7wQawQ9ZLEZzRm9DLMvso0IlKzNrFSORJiM+UBwNSwDSWRqsagR3rXMbTJhn7EXUG8KSMWq//JdGZYjuKYcR0fMdpIvI58hCPvA65HFy5ugnRNd8DkzyMurMiVTeVBcWItcCGNJ0pjIPjffAUK3hNkCii4ewYVdvlTa9uLs4EmUns2sFbE/RxbSyZ9+F3saAzurn6aTPM6QtH/2uXSV+1pqpuiznSHWrQ500bl14rnegeLoZxQiY3l0HoacbWEJj9Aulc8fFjLia0CVzd00LhaY6nMlGNVGKEm9E0T+3pzRNJOoZF1tNXPSsmYGECOFcGL6tZ4BJDVBjnp7LZ/axVXlo6bD6Eyfa40AbnaYxXBhJ6Dw9barfKvYw4mFI7gWXGUDCs0Ru/qg9fsuLMr0EWDi/LDDfsX5csLH5ts7wD7CjLC2+TFpveAczIOzZLp2HtmTb5FFqB+JahyaAKdhudss76brrcuMFJolwiv9Uu4x46s4ULf3XZfSCt/ThqyTFBsCckRW6WfeCZBmI+ioo7CnelRL+QEEwpAa9UMLjlmrp0IkSfUICMC17KOJgz+QKckdHMJSCmBGVjgxXDQyzI55OhxfttwVGbDRWCEdnZIqLWxtl9JeOETp2QYairWXjuMnmCFvJ/LmbvjSdiOXcJeKJzmz2MJN7eJ8eRk0HkM+fFRvV2WXWttW2MPEpDEw65HU50aPFHtXVZTpIIBxYYZJIJEUzHG66OHnNFNzdL8+KXSfKhrf1vk6U8khPCI1CoihsFkQOPNiU3AIfCE/Q/FRIs+JPELQ5Pu+de3FKvg94tHPb+n1dkvYakpCjohNWzB2sO9i9FmJJAT8EXeUU9WfBs1HK432m7tJADYunDQ0qo4Lfg52NAqKxBPG+HBb+0XOFhhpwkW2u4aRcRaTUfb9KqZxJBxt5wGxGzHppJ1UEAYtMnWrJvgVKYTYcq6vynW9xucQdMvDYfYodgyR/7PGMoYnQBbMl8hujixYPQtTsGVpPgPmHCa9/7mbDHqOuNyQCjEDzSnjB76cuQablI7P77SQ9xOuPuYvuy8znUVJsmvViAfKYufJdJRa0Gdota1F4TQMS23WpHJRhJNiPjAmJ4MJUXpKFYA2OpYwrI2XPMWJlhqzQCkMO2mnQ8PiIzPrOPI57S1HRj5VIrDhUXOXd4rOkUWzUDAQmJKpVMleWx7ijuqVKYC5rxm1SYS1jDZ0S5gjGkzBRnC7CfhaxT0ZZ8Vqe57Oo12StszzahZo3HkE61ccBFsQzr6e6b1NWGkOA4sRx68LBlrvbHpCclcjvAMC/FGJEWErcNk0yew2TLoVpeMymUHtJ1bewiurOW1aG2Ld6kOx8lzvo+HnaEPEx+QoJ8lE2w7eUYPZ+dEjVb693XJgn6sSZnM0h4sFjiD3Izz9/PMuuo1hNM2M3xp7E2gz6nm28eRtiBg0jMhAPyRrV6+XvuR0n+E0mph7rZct1qjzsAHbXs+zOdoqJk1k3a41AiD4azdnCCx4YuEILlIZ5lhlAwTNEUeagHyt3wPg6JFBIGpgYW9rHBE3BHSVcCYX+2fLA/xHmMB02yQF0vxKwVEA2A2794CNhTthl8xI+4vfxmuujWbSOTxCu9J8moHn+SoBcW/s83p1REy0i12cj1qrl7+OVmDQOZjnrSLzJOt0Hf457kwUOIPaw8xSbxzVa9mZuY40BwRgLDsxruKKhC6i1zOBQpBx3oTWg3TKlklLPlzwB8K6JKB9NND8/Lx5hFfCsidPfPqPcsbiy8ETxB/x5eRrZ9+BbsSfUeuHKQllyrLmTM32TqXzyFE5+2f7xeA0G51FpBnVnE1Yl8+bMmiMuJNcBQxSps2CZaJmYcGNHil2QQWbuKno2JkgwjDT1MwEympECdCmEwax3a1LZnNyz3qjDcTbnmS9EZ1/sSlogtvERIIwaAu63XDCfNFWXaaC+KPlt69VJgck1dBsWxW6JcwhcnolgSB21dIow1ECyGBTreDosJGfOH2E524+/GkY3xpo+PtJGwHt1/M1uCvSZt7QgL0tLrI8a+lo1DZgo8igL3+ScpoyP0tpi+P0gIBdDKOEgcddBh3H9EzMFIQdjR0Di58A5TCzVa0lMGRmK4c2WJjahO1KpP/M+QRd+xAM2g/soDuKZ35Cact6m7Jg4cE1n2LLgm0Sl+ZL88MINH7KOCSNSTrZnYznGQCjwSj4yWWjh36P9uIiGpQ3XsqWgHuDBgtSKIt9Rp16rgvJngmswc5U4k4qFwD2pNRQPdB4D49gu6JRFMfoXfKzVGSpB8zL0nBSResZFpvNk0T2P45sZjtMA0B+mJcaawNFcXdFxsR1U0PHTptwOHe7rpfpELBrzIdjqh5cBVvGGPRXH7v425nFw6E+R3mE6VSAjyQ8fFt2frrgeIfUnHAKerdJSlrMbvs+2c6Az2kgB31ld2Qz6KePjBvy/cKVco5osAHp1sBCqc6sUlG9Eqplm/XHji0dk8YIKsjRLrD1jnvNJErwIve17BC4vLWT+llpBuFhWXauD0MEuTAzoLGxWwKjG3gWNLY+kR2eh8kbAlhEFFd+UJKxNnGECHe09pGSTayMgnXrYoGFPLQbrATtUQMdi57eSQXZbt9PR8UKK1Fwr80nwM+RNfMxcUZ9+Ofcaz0fHDLHWbnvYkg21UOxvIkMXG9TBqr3wAVDQ3SWLG6j/B7RhXEAkoI8ABzjEQ22saIQK6PnQ6+yoTOaI6IDB5oApd21cn4m3IBog0yB0befGB4nKxN1OKEtZQ+H9wxgwLZjNPVAuT94nRwIlJ9rsJqwq4NH3zEIYHLGbvhLjzOtnRQNYsI2DknpC8k+yfVudUclHCigXbu1yMxoBM/pbvsJ6ZDtly22glbAVjiYw4HMhjFPvg4BRz/HHWgwqkdMIR+gZQO+csXAxGSjvUHk63nBSBoTuANJsCdmFbmy4NrzziyK21N1pkeYFD9MYav9bho4nHfmd1s+yoTDUEnnfQdyoyF7mjhiYTd/IL4cNVNkwAFk+p9RrwwzaSkQoF2OsXXcG3LW3gYdRhmqVzIguywfWRXbCKR6Dk6bBdHeZaFgpiNKGwSTLthdXlMyaGHc8lwFOKvnXYUwYc7TqD+D8BQf2nIa3/3p94gujLVJslQYDjBWZTd6pNi7UlOmgwDGqbHGu4k2Z4Qcqor/dKbRXU5HmZphZGAudlkwmam8hAGPolfcuobpgXGDa4dODb9kAj4J9BnVw+2fefoIlUlqjord3d29e/fu6OmWD+YxYbx58yZcLPz0+/fvUJRff/3VKYbZ69OnT05m0k+wAJRNlb/++gtp5CDxx3/+zKOMBNyLx48fmzFg6wEE/Pz580Cb3RIWoHn30ehKUlUQQAxaAQ0xemKUBDkGz9vbW5NePPHo0aMjBAAjJoCbmxunAOxPQQB///33169f+7YInaJ3aIvT+8Q/6w2NbVBs4wIAmkGBNMYFI02I6d///jfMOFZTu8LKlguo2gy7IQyT4E8//WQa/PHjx7NnzzB7mJxAYpvp7eqBwruPgMb9/b39CCz/8ssvds6WxlwJ1fXz7RywBtzs6g8PD/aYgizA2hHB4B3VzZS6zadoHznbfGpy7E75NMDHH2jYzCOvGHAh4FGZjgwZG2HnNQSUQOgbYTZV6DE61xuqBkosK+hNA/F/E5Yt67CgMfrsDVqjgdu4IM1FQEM2wnwNxEiBn/zkyZNAXeeRLJgsmK0SYcW2S46eluZL820dvlbzv379+uLFC5seJ42oCNwzJ/PCn8t6BZh227h/UAn48MZ52JV1kQUvHGZ05Lgl8DEQiDe+xKtXrz5//rxLA5OJ1jZ3xRSGi360sjBlnMTKFtuBYqyfMFy2dhmVLuUPQ7WgYPB+8R/I4OeGz7Zy3NKwn6n6hoorq1y9mM8mEUZqTPxna63GfxhGeAVGXWt0UaRNqD3MqR3JKdJs/40MYVg0jjpXpJWNfLZosKf5v//7v+HqvHfqR54RQDPOZ7iXgk+nZKogPtlN2TbQzKeIPyANQZucvPYx/eFv8/rszQJ0Gm3QJgyFN0o2wjbvNNpCoIBOBdjg4GQINozsHCddJMThr5p9K5S9mN0ECk2DmplVBqIBaNDhxfzULraBAomeDWxVUwDe+1/vGEkBiqGPey0lSrmvRm9HSQyxbj0D5oJzPYahzsMYp2hTnsCeWj0Tvc2zWBHYa4GNHuQwEcULT5SdGXRb3Z5dLFBoy92s+3pYCaYiHzVx0EMYhMDSgOkRMwU8MQPUbhWMsozdtN2mTKasmb3E22AJWLOtgNZ6Rn+yE8MdhLANGrguG0FCgwMtG/3Yi68GfjTGLxPNGeXEQpgRaM7Qq2zNERlzhK8SWr/7mCjHQSDgWpiS51/zNE11nnC2Cx1q8TZy+61Dhwb/VR1TABM6djpg/E1OOOHvVhy99QOu7XNWdrNHVewyTnp3kr32xTfmtSaHC/Pz/BvEpqlOEgFxg8K83TSEPvAKmLOzD6Hj8OeRahk0rtKNFbTCkTU2IjE8DfIZCcb5zGj2Kh3IINWvElakHqYVn+b+c/z5a5dm4734EQDEcs+fbyQVfmgF3gV2oExf9A7xeZOa00jZn9Cr3RepEAi69mhTYMmAAQU9t9/13jApEpwx8Fa6P2FWvgxuJqHIgIFikUR0U6mIAfTjtP7AJ2dtXy4ZZ+T8Rpiczjc6GRZKlRll3lzcoNmuAkRfdqvozGHjVD30DYjfgm9S/DLRnN0YFLwXvZraz0VAUSGqgEHACeOYfCQQFoZ5tHPGTU82NUe9sqGP+lSdlTbF3g7j4f/2c1Ps7XjelmZO5W0l/5//Z25FNXWxSt8o+3+a9n6gDG54xVLfVCQTqIW52Wvv/2ZgEU42Eii223KDzCjxDWjY7SJKWADMo0dDKwnM0y5QLTMzBs6RLEbPP4IdYtpQgnfriwz2B0Hwk7xjDwMRhCMC4LKfbH+46j7OR+CUzWeGA8RdttNAa7BvjuxAIf/JiGzlxOToTL6QiE+MTVtAgW0G0Q4O7O7OvOFxhDFit9MyDZptTp00hmdLYuy+oAkOMRP8lKBtEW/psKAxoPwqbXLCY3ZXG2XB2ojG7kUWbFcVG2dK822dbJOW5h8pOZAJiCDs7B21WS9fXoEvrLBXkCELGKioL5G9pgA9UKrdxYvPyG4xHwE+B/qTBwhPSTYyHa62MrDqp8ru6pJXlSIl8/QNGC7rJITnoyJCiTYC8K9VYxDQg/ZGgUKBBcOSPYgmalg0jq4dwkzvyxp5BpyjMszoQxT6qLrJ9yPV2NkxTxsnpmSqMYZ+d8z8VbwM4zwU75RsMLr5TrZTvFiUMF+4fE507YbRF51Pj7rbteG77ETJSEIVrR2RhPyjpuAVbPq52i52twZWfpqtxggNOTvOu5qMMh0e91pNlLumb1deyFRYzNbzS9KMDTwSX6n87HmWRCw6yU421wPPUqJJbQfmLiCUPs/DXGWimUXBtSfKAqIkHzHm5aqFeapuFynPCJ3E1i4GPYmqMQrAQbJrMWkQ7G9C+VDkNc4QIGvmox1e6AFVv8qWAzFtGrjaWo/RNL9MeEz1dhAiTO2RSpTNr2TffNFEc0CJTixEUTIFhl5la47wR3F0jjCitxMYNdHlkulL63cbuhXSsBJG+kcJ+PwrQLHxGLY8PRyEwIj2HQPkJJ3P350dAnujgMXvdFMY5POOE4j392TRTsZCprhOMkHp3TGCisWJubbBXR2zeWfW+DYLu5GiLbxvN3uUDmim3UuN9NxagU1MG3OMZYj+PIy7Y9zuKDXdg+E9A0sAEGB+puWV65KerQ0Rpip/IkM7mODsYmQadomxDyhzoQUjeZm+mC932wrxPkwzoGzymqUZ+39EjJk+oO0+2hgFST7qLs4YpwFbenKamJWvXSQhaNJ+ApZs2fl7DVCM8FgLyNcWENrJu15gF40VMqPinmzf/IxMe97oPMNXRl3fktvDMDyWM7rLrrKyQbMl0jK9ewg2W4JbRchRGz02hisrto2D0gEEdiNsmymoMUgDlNR+NNnUPPFRn7Dn0GaegvHMUMj/k1HnqEpgZDoQwEHHeikcisJTlAm48gC9VLDJIa/Zz6jBakaJ01GUsCMdiOYPqiTjjvCoREYs4Kir+WmbFKR3Y9bIhBLaJRkEYF4xgQX89YLmiKGnnzJXDQ1mwoPIjG7UThwFCDCL8V3z8UcoMKy0Dz5aYJBhnMsjsqPRbdB2VLd2PgAJDA1+9ilOJzyZAGGDPpKgfT0JCzowg/hNlc2JDtsjJZQFKyuIcGuyYEd62D5fmh/W1bJPpflHGh7wW+DvHdW6Kl9egT8uwl5BtqQwp/tLAKd3aAjsGLMoABkohsJHXgoe+aQGYnQOJeRP6I/fC5mzoMUmkemz2Jl1KKlO0WJn9A2oLqhyUZsTxfx8AdKgVVL7zU72oL0kkvVC+pUQPtlsD6KJGhaNo5NSblZ9QSN/EtsjH9K2V9B/ALtryZEPx9UujPTlRmxKpk4K+mR1R8Rtfu6qnMNIG0r8XqJK7ldpkxMlzAEw9SfajzKCxWbSqQ/syu2uT2FedsnbLRyl6qgAWtvtZcs8qmW7DUj7ZhAVkTnlLnafBlZ+mq/GgZiko9gYBRhutlb7reEpygRGH0SQNPD9LracNUUJbB2hBH7CtpB7hZAajLYPKVpgZtgzazSSwiM16Db/DCYBmSY9Cg/VItAtNdcDzyT8CxbG2AzIi7fhBUnamgq4Rr49Kd77boOMyYLZ2a1bI/PoRFlAoMyjPl0sUF4Dw2ibjNAZVHfLMFYOFEIi5x0km1O8WlyPL1kzG+otHbBmm2L4VbYce6pFeqm13u6QCWcGJixAF67b/ulVE5mtbPXsQB6eOrGQhFtA4W0pI93VKltzhCOdTUBJorcLa/1uo6G0QYBRDHiDpvwKiV0nahuP8LR7QAArO98+wFuAtY+Shwl9d1kRXS0euZcbJdGuj3ZSQHaRwGyU8WiB7EkHLEQbH65AWNwQOiKNjM7sBniN0Ml4yIXoTawVvhkpOBKZMJFvxHZzJojVB+YUDJAL1XvorgP7fbYiOTxiBtzdJUFrpP6jBThOu43Y/W7p6MzokKeflRAIrIU7DP4ABF+XGuQwAZ8jMjBXGtkd+Q+AGoKwS5oqgQSowiwQmFOMRxFoJPpoVr4CjDMLQAMLZEfOxZDvruOHFhgFI02rIcxOkBQGMJn40e7Sz0YPaX4e3IA6WtlBtXaRJGdth6qjn2htt5fzmQFrY4iB2QGbuyqNfGi7KbklRnT2xpo31zRojpo1+1lPn2HGMbjCjGB8HY0+f/hjkKLw0aDGI79KWUsFXlLdHpukNRXbRkDpAAJQ76PBsjs9BZrq/9HRKLYRGGtqZhwzcAfGYQfCZgRPUYa0XVWP+kQNuC2vSuk85S95sSmGE4ggP9ewoQDgsASCsCFFVMR/pH1v0oesrDj99tvkRL2KNmT4vUQJO2M6R1SScUf4GUl1W9fXWOTsBrUD8w3sDMwIphBUxFwCtcTfZsTwE6t95G8TTNQilTVH3cK+S9hVQ2MT1i5JJhOLq11VqZEZ2CQGqdCQpE43B8jWzE0nwRGaOsIcjwzv0URe8JEJO4LUJGYLFgYyAcYDIZ6CNOw2Bd8mQNigjyRoX9ZhQWNc+1Xa5DAj90gPZcHayAi9yIIdKeEl+dJ8aX7YpDdQSyjhkRSwQmlAQFIX8gp8YdVTIehGYJFrUwKHHyXhBmCpglqQKf6bZQUeBVYE8Fu2Kr4mgDW7l/NpkOT3wueAzqVWWzwyHZYMqNx5RSJbOKlvQHU1lTuKP5CAFyl2ZI5qKzliMhcu4s5AlxQdqg1j7faHMCwrj6PaClC8/dWM/HkASb8UNg07LDCqMFBwJo9Gbj0XOonTKZlKQqBs4TMzWnZdxnnIbvxkRShYGOGT7WdXjxIWJpt5CueKnBNhLrCbg8UsqvjrWURFYEx2m0JmYKuu7GI2bLJ2BQF2fKACNme+XewAsw5izWaNXUVyiKn9kzFZvuZUzUn1iAAjJneMXIyLba5HOnq4AsCicCn2lxVlqrAAO6TjHI8x0cIj67oJi9e6I2cvPJrObGXytF1SMg+QMFypT88HxBjo1pnrgWeqCEqVh7kLyKLP8zBXmWhmioHlKSWaaDsBNzUgU+ZRhy4WyI4CUqMAI3QG0qMyGPtJawrfQUIOPyLQVz212XiUNfP1MLzQO9JtrfWORs1RPkarD/6W0+FBCH7YHjF1Pr+2fTuSVCAfJJETEEwfSk5/YiGAFR4BLqy2eE2A1vmTSONVtuYIX17ROaKsGoAArd/DkE7wlLEME0dLdiUYXtXuVmmfGVhIYtiCBTiHsKLb9I0EfsLDwSPfsMDgowDDAlrD1OC3sOWgHcy2W79oDYWxlACd0LGj6QP0bBQyvTcoA4KPuLPzAYKNPxhvQFv7LiCa6NoTUPgxXugANPBIVZBv9I2xPyjfnne7x1m1whmVGLw21+fTRwpgD6Vw2laV8/Rc1QLGUYDN2vGWq7hu0G/UOm2w71ISmOXRrDOBQoLbHIr83Tl0V74wbl3Nbrs4rJMZGIYdBn8gl12lqp3JaOwuDZj0fV0KBGow+2CAOM4DWtjGGqzi5rJiMDrzlN97qYHmt4ycCfjy5WLnAHDGDbPBgQ10BAfzCJFt3j78YbuwSaMXu99wOs95AAHhZvUU+nwkICOpLQEpY74DpKgC4W6WwQxPKAAEutsUMgNeDTlrO8Qc/URr9WQaMF8OPbBRgAuAgJ4j1a1Kaj0QIHGHWfOzz3lzQYNmJNI4UXzNaKsx5EgOQIw4lISl8s0UMvHoaEgCLgxbdGT3a9JlLRX6MnEP00VSYkHFTsJn8cK7Xtygk05UlKRlwKAbZWqGcUgyOLBpsF2osnkdSCNn1x/bnRRQMeCkRfFnCvDE7FJYJPPItofpL3yx6dYZP59lcA7xn5xdfEQyyChSBWPbJ8bOKdJLRiNRwmwi89JjKcm4IzxPOp3X8lU6sEKD9Y9G1vwGyZwa5qhz8B3yrhoazISHRREpx/PFok4GCEaYqRJccImif06fOQAAIABJREFUBDiCw89dT/oICnRBzrwodtRI7XzA67NpcoB/bQKO2p9yfSJB++IOCxrzhV+lTQ6MoRkIeQlZsAaSkgXLU86qtaT50vyqChZtHNPKrgiiFdsXkFfgSyrsFZyXEQwUHyn2yQvkwO3fPRpiaD7SzECb4UfkKsMQsJtYx2Lvsj9KJrQrrAwNnhbRNwC+jspVCmIkyRpoN1ZyBFguXL4lgXNUOBAmbQxm7e6GMCxrjqPaoq/a/jpGvgiMpWwmItVF6CnSyJRMFUEmo5GjqapqPuM8VCUg0Hh08z1Qt+qjKGEZ0t+tUmklC3BgRsKiL7uYDa/6fWEF3DPYnHV2sXszsPLTdsfplokBVW/AFj9fsbgo5b4GNLmHR0OsWwsCVc909DPXa0PEd3UCrtFVJjrsGW4639WJsjPDsDcXC7z4StIghxH6GZy3urAASWftMhjHgCq1kRHmV9bMl07Amm1g+lW01gur2dFTQO2DiZyj8hfmXzWR2fi0sW8ZIIOwSr7foCcWwhjWgwvaUnyVrTnCHoNbOjpHhBVgewo1WOQlAgYNlWHCBd1OAZXEFzY+WPhU6je1WdB5PqQPq5Iq3yJvwcC3CXiwqVAULA9Uw6d04HVs3dkmuiABvTWFkEUpR9QXOqPABvALkZlPKzD6bAXGRFAD3vBQsgnw07AzNUhq36YDtc0p9L89PdP0eLSWtxFG+ojf6KB22uF/wmSlzqpHRCq/IAJHClOwi4JN8fpWsCSjt353AV9uoJMns/LF6CTkrsgAA9QcZSrFTjGC+tk3LyKpDjc6i/CV1MhY8+bG2lIGzZ+52uQ0WJtDjpWM1aAbPUspdpKZWrwwpip/1Idfvh4asSmnZgQlpjnqUypu7Gs1nwNrmaHkhzGjjLb8KgipnwmMOsxDXaA0fi/nc5yOmv2MehXNKHE6ihJ2HnPTwhBKMu4INzjPlHDUNRCVM1zDP2AOATgtB37WM0eG5iESVw0NZsLr8xh6WYsHrUaD2aoC5zI6LlK7wDQdGDhVH0EbA1AUOdKRRz9CSwHCBn0kQfvKEBZ0QX/Y7zqcc8ZKOPopCxaG+sxTWTBH2br6Kc0/o9vhutL8gKrvBj2xBglUueqRvAJfz8NeQUFJwUBF/XmfvN0c+CpMVP1o03S3TSazbJRveotdUHnaN1VKVxm9OipTVt+A4fQqd1XMx5YgE/8pqM9RK4cCkDum6WzCUBF/0Eb8oR3YXjSI2Cai8Wgc1ph5i8CGaDeNlgvC0m1TQxiWBcdRtwqTStj0Rj4VkED5M5svGCOMFxrovdKjKZmqhFWg2d1JqnYm5tkASduj2jQctR/dfD+qWDs/SlgUUr4ABITNmiIOzwYL3Ce4VVECom5eEshoLdCj05R2sR2s+jGw8tMc0ez+LOsRVTpfIVFusisrrNQTAo7+YE0aXa+d7MLpsdufURycWaPGT2aiLAjg9HM98KwhJqZNmLuApPo8D3OViWYWBTCbDOxFyjSI1PXjYkFLi4CW2ggj9MAISnqEvuDkl7XwaA1ttuRC1szXsfBCz9dtrfWSBo5dGFbRx7/PgxBXTWQ2Pi0tgy0mPo0ptZRJnOPEQhi6sgu3SqtszRH2GNzS0TkiLHfnaVk1wABEg04X/E+t33msypb01czJWfPmtcCE0nIXg5E1XME8PwG1sjdGYZ8xVzqqwv/sDUMfZ1gkTG1Q/g1b/Ae/CHfY7pDNr9/CTDngGiLLUzODki90NGueBhLZWlpcBDNphb03Csnail0WN8g9INzdRxh69egpyx3TWmBT2B8UTIMqsyEQANbWqzBcGNRkO3abu2nMEWfc4DCdenoeAcjaF1yfwR8w65PaIIcxvA4Z00QjZ+UraeAoMpAE17iFMdKnPyNXSjpdbXSWYopvZ6x50+FrBYPmzFzNfrZcv0COgbhcEstzbPSsoNjOWNbPMALOAFkhej/l1AzfDKsqR5pJJs4vjNbQJrO+C+sY//RkxNhnISMnj99HYDKjs6QqP378gAX/3//8/fXXX0l1URhBq9evX2Mm++mnn1LrqvwoCCyoJGB5VzoYybv5T5482c1fMBNQ/PHHHxvjsC2vXr0iQfj+/fu///1vVMkwROgCfgYMESzS8+fPyR5VTAgcIfD169dtWvz111+Pyhzlw+fAtIh1aRGz8Pvvv2NcgAwMq21kof1nz55t2l6kiyNGlC8EhMCgCMiCDSo4kX0SAWn+SQBVPRUBLDrgLppa8NDgqikqYgBRwiAAfx6q8vnzZ1thzNNwAvFTHBXC4oJULay+0VG4TfN0O2r8+PFjaC/++z/JTk2DfEIWm8dq6JL9BNakcrwi9SM1h2bEDGEMt6iI8wg/YcdwuujNmzf+o0o5oAfnVBCrgW0/oirQNQg+gjpQS4+AwBFuXUXshyByJnWSkSelCcOFnRf4iqTVgqV69+7d7e0t2f4lxaZk6hIk1akQ8BHYxhdcnYw9MrSGBSa2a7GeJfew+MXstoDd/tvLWKTN8ja8mNUuti9uP2dWAzurnwa+VjvuNbQo5b76NmeynFH0c+K5fjKNEjszITCri9WtjLbtOSxq8JdxEhWLDhzM2/7IdU23UCxCmNZ6BQW98kGIUXy5VHHrxEISYguuspPwWaew1u/ryNrhFDbz6dOnTqbzE2+I3N3dOZnT/wTL2DrcZRPxeeC2++jCzIeHB/60Hjx/7Gjwb70d8QUc7u/v+bfhtpOBLc+6HFFeJP/Ro0emnQbvQZu+Lkx8+vQJ73lh1cnTEBA6lPbm5iba1FjYDqEVcP+wyWiQxxA+bw1Ma34CPgYEHT22AdMKu4S/8L6n337nObZKOKTihmhFYBxM+J/kbjtjQDCXbZYt9ZyACabxJ955BlWyOAIrB39KgTlrNHJWvvLkrshAHm7D1dK+OSmylTc6J5g3ZdBIPe+5GBx1xB/4YJfNi15NtdHY0li/6CIgH5ZBc5zANV4t7Pz9l1I4zzo1b+bu/x700VGf/+hKmwMMLS42tVUfYkbgCe/lIkiKPxzqwkuh29EuGGiU3C47wASGICkuVvvll1/s6kqvgICUZAUpn+ER+3PYPkELiGXn7ehs8w1s0WaIjBXaqLJtEQwR/mCRYI4m27A5IwLVLYsAHDuo4u7MiI6gkFDCbXLEsQZoo7bTyuKv1oSAEDiDgCzYGfRUd1wEpPnjym4gyhESwqpnC5DBCcTXe+QEDiS+q0iFddqWFdtqd7uFzcTctktYsLjYPmOQEXDDAhw6ubWzrVCwWvF/drV2lsW+ShuX7VcqN6Low2f3L39raHu/MfWUwOVkj6gJolkIRBGQkY9ChALb5gvC3cYjNbd7wHWEI4r4NhY4OIrHtNZJmSmZ6gRbkSEEgIBZyW6bttvpEeTb1mNbeG6L2YxtMnsxu+24mcWs/bPIYla72ElaLQObBFcPhSEyHffqQRAkDXJfSaBUrDYCk831teFS+0LgPAJysc5jmNpCwEdCU/bqY9uky1jUpJKk8sUR0FqvIKQ6CFEQzA6bMr6fiQ+DyMVPLATEFJhBMH2g4nYqAxPHNoNknPEI9K5H/SCg9Xs/smhACZwKvNMe7ujLly9j7aOF2SGfwkOA0Tsq3PNtdJCpOa1n3krbVgGw3tgVxXfaih/7hN3AEb6tX8yz2F4BdGbpsW2moOsiux5HQmmc72gIc3deYwqrdre5WBA6ZL3to9n+FTQN3sIm94DQnbtydgmG2uA+mt1HHWYOpBW48AJvv0JqOBOOU2oNwITOoEdjJdAj9ARWYrNLEHRxu9SAqWgX0N4XL17sFgPj8L13HymTQaDgxaamOwxhM5ftGrdNY2HcNis3pdIaNOZLQL56C+akWGeNRs7K10lxo7oiA+cxHKKFzbHfDsiZ6Q+Ub+49Es6yLmM7qeUZuUqYL7jROdm8KYNWaWi0bNYYK230GNil2AaKBRNYjWLWNowjAhyIv5liMyUmnpoDG7WQoHHMEJfAHwIUGb7ZTJpwhpfWF5ueoVV1hYAQEAJCQAgIASEgBISAEBACQkAICAEhIASEgBAQAkJACAgBIXAegfCtph8/fsQRn/O9FGkBe2Y4dH5/f0+21vO7PSQLKiYEhIAQEAJCQAgIASEgBISAEBACQkAICAEhIASEgBAQAkJACAgBISAEhIAQEAJCYA4EcLdddMd/tRsbjWQDty6+f/8e0JmSSiyIAA7MPH36dGMcr5Tj2pcFQTjJ8qNHj6ItfPjw4c2bN9FinRSQVnQiiH7IgPbiZN0uPZpHdmHhM2tcbMr3rpJCQAgIASEgBISAEBACQkAICAEhIAQuQQB32uI6S9M1PmGFm/rNTyWEgBAgEfgHWU7FhIAQEAJCQAgIASEgBISAEBACQkAICAEhIASEgBAQAkJACAgBITABAuFbTb99+9bPraZAG196vLu7wwcesRvKgB99IYppRGWEgBAQAkJACAgBISAEhIAQEAJCQAgIASEgBISAEBACQkAICAEhIASEgBAQAkJACAiB8wj8+uuv4Ub+9a9/hQtM/DRwEAKfpJ2YcbEmBBogQN658Pr16wbEqAshUAmBwGTxP//zP5U6VbNCQAgIASEgBISAEBACQkAICAEhIASEwKwI4EMpNmvv3r2zfyotBIQAiYAuNiWBUjEhIASEgBAQAkJACAgBISAEhIAQEAJCQAgIASEgBISAEBACQmB4BPDtxJubmyM2vnz58ssvvxw9vTD/p59+wvsGgaPYhrZ///vfJq2EEBACQkAICAEhIASEgBAQAkJACAgBISAEhIAQEAJCQAgIASEgBISAEBACQkAICAEhcCEC+LpquPfA5Z7hihM8ffPmzREXuBD2x48fR0+VvwICf/31l2Hzn//8p0krQSLAnDL6+eefcSSJbLCHYtKKHqTQDw1fv361VcImDHPrWLptE6+0EBACQkAICAEhIASEgBAQAkJACAgBIXAJAohIf/782XSN0Fmf7xgaCpUQAt0ioItNuxWNCBMCQkAICAEhIAT+v/buOBt2pd0D8OesO4DNENgjwBAwAgxhMwIMASPAEDCCzRAwgsMQ2DPY93e/XjcrK52kG60l6ccfTlKpVKqepNs+laq3CBAgQIAAAQIECBAgQIAAAQIEZiywv7/fVGKWVdze3m462oX0vb29iVOeUs/Ly8su1FYdCBAgQIAAAQIECBAgQIAAAQIECBAgQIAAAQIECBAgQIDAIgs8Pz83xVwrWLa2tortBdw4OjpqavU0YRmbzpU+AIHyCBmBTT9wQ8tRGJpO//XrV9OhbqZ7Krp5X76rVi0Pee+e7e8ydF0CBAgQIECAAAECBAgQIECgEMi8wmI7G7oXyhq2CbxLQGDTd3HJTIAAAQIECBAgQIAAAQIECBAgQIAAAQIECPRV4ODg4OXlpbb2mQJxfHxce6hTiVnsceLUnZZB251qi8oQIECAAAECBAgQIECAAAECBAgQIECAAAECBAgQIECAAIEBCzw9PbW3LmMV1tbW2vMM+2jL5PCrq6tht13r2gXKI3wENm23Gj96c3MznjiekpFU44ldTvFUdPnuzL9uTYPo8o3R8dXN52/ligQIECBAgAABAgQIECBAgMBEgUqPdO+6ziY2UAYCcxMQ2HRu1C5EgAABAgQIECBAgAABAgQIECBAgAABAgQIfJvA29tb5RVjuSoXFxfl3S5v7+3tHR0dtdTw/v6+5ahDBAgQIECAAAECBAgQIECAAAECBAgQIECAAAECBAgQIECAwBwEHh4e2q+yu7vbnmHwRxPXtQkhYWGfn58HL6CBTQLluMACmzYpNaU3BXws528JK1zO1qltT0Wnbsf3VibRe//8+VNbh/aRdbWnSCRAgAABAgQIECBAgAABAgQWXKDS1dDHrrMFv4Oa3ykBgU07dTtUhgABAgQIECBAgAABAgQIECBAgAABAgQIEPgSgZOTk6Zy19fXt7e3m452ML2lLaPa3t3ddbDaqkSAAAECBAgQIECAAAECBAgQIECAAAECBAgQIECAAAECBBZHoByDr7bVW1tbtekLldgyBKJl/dqFIlrMxpbjAm9ubi4mwsdanbWfb29vJ57bx+CPnoqJt3VxMrT8gTg4OFgcBy0lQIAAAQIECBAgQIAAAQIEZiJwenpaLqePXWfl+tsm8L0CApt+r7+rEyBAgAABAgQIECBAgAABAgQIECBAgAABAvMQaBnNvL+/P48azO4ay8vL7a9IJ06Oml1dlESAAAECBAgQIECAAAECBAgQIECAAAECBAgQIECAAAECBAjUCJRj8NUc/s9/+rUIa20TPp+4sbGR9Whry2kZ6VGbX+JgBBKa88+fP0Vz8pAU2z3dSIvmVvNpPji7u7tra2tzq9JMLjS8p2ImLItZSB6G+/v72rb/+vWrNl0iAQIECBAgQIAAAQIECBAgQKBJ4PHxsTwRL/3Vves6a2qadALfIiCw6bewuygBAgQIECBAgAABAgQIECBAgAABAgQIECAwP4G7u7uWi2WwfsvRbh5qD8Y6cXJUNxulVgQIECBAgAABAgQIECBAgAABAgQIECBAgAABAgQIECBAYBgClRh8443q41iF8VbMJOXk5KS2nIS2bB/vUXuWxAEIlEMWNsW97X4zb25u9vb2snrx0tLSyspKfidC6+Xl5VfX/PT0dOIlmj50E0/8xgzDeCq+EXBIl26J3tu+WPiQELSFAAECBAgQIECAAAECBAgQmJVApauhj11ns6JQDoGZCAhsOhNGhRAgQIAAAQIECBAgQIAAAQIECBAgQIAAAQLdFSgPba/U8sePH31cRzFTHVLzSluK3ZeXl2LbBgECBAgQIECAAAECBAgQIECAAAECBAgQIECAAAECBAgQIDBngYkrkv769WvOVers5RL8sWkIxPn5eWerrWJfJ3B9fV0Uvrm5WWz3ZePx8TGDkbJo8e3tbeLzFtV+eno6PDxMqNNkKBJnu5FoquUr1haeqMoZd1R7qMuJfX8qumzbu7pVoo0U9c8f1j6OAyzqb4MAAQIECBAgQIAAAQIECBCYv0CWKCt3NaSnOv3V86+GKxIYkoDApkO6m9pCgAABAgQIECBAgAABAgQIECBAgAABAgQI1AhkYkBN6n+TVldXmw51PL1l5sbEKQodb5rqESBAgAABAgQIECBAgAABAgQIECBAgAABAgQIECBAgACBXgu0rMCadmV29Pb2dq8bONvKn56e1hYYxufn59pDEgcsUP74JApnv1p6eXmZIT0taxJnVM/W1lYiJnxFu05OTiYW2/Rxm3ji92bo9VPxvXQDu3qi9zZ9vo6OjgbWWM0hQIAAAQIECBAgQIAAAQIEvlqgHNU017Ig2VeDK38RBAQ2XYS7rI0ECBAgQIAAAQIECBAgQIAAAQIECBAgQGChBV5fX5vav7Ky0nSo4+mZ5tRUw5b2Np0inQABAgQIECBAgAABAgQIECBAgAABAgQIECBAgAABAgQIEJiVQDkG33iZ+/v744mLnHJwcNC0MO35+fkiyyxg2x8fH8sL+vYrBHBCLh4eHk68a2ngV0QXbQn4WFQpkR/X1taK3b5s9Pqp6AtyX+rZ9NlJ2JE+Ptt9YVdPAgQIECBAgAABAgQIECAwVIFKYNNp1g0aKoV2EZiVgMCms5JUDgECBAgQIECAAAECBAgQIECAAAECBAgQINBRgfKEh0oVmybGVLJ1cLe/IVk7iKlKBAgQIECAAAECBAgQIECAAAECBAgQIECAAAECBAgQIECgEEh8wL29vYRIW1payu+EVjw7OyuOTrPx9PTUki3x11qOLuahplh1lYnli4mzUK2+vr4u2ru1tVVsd3/j7e1t+pjFt7e3M2/RxLALWUT5vV9lM6/kxwrs71PxsfY6q0kgIW6b/rw2/RFpKko6AQIECBAgQIAAAQIECBAgQODu7u7l5aVwSG/k8vJysWuDAIGPCfzPx05zFgECBAgQIECAAAECBAgQIECAAAECBAgQIEBgAAKvr68DaEWlCWKeVkDsEiBAgAABAgQIECBAgAABAgQIECBAgAABAgQIECBAgACBaQQS0jRRR8vrp2Zic37u7+8TNC2/NzY2JpaT6dAtebIC6zSFtJQwyEOJJLu+vl4bsS6hGI+PjwfZao0aFyiHsu1XCOCJcUXLjc23Snn389v5mEwssxwe9PNXnGcJ/X0q5qm0CNdqil56dHQk7MgiPADaSIAAAQIECBAgQIAAAQILKJBlTh4eHtJvnAmA6Vrf3NxMT/KsHM7Pz8tFpYehvGubAIGPCQhs+jE3ZxEgQIAAAQIECBAgQIAAAQIECBAgQIAAAQK9Eciby6ax+03p3W9bS81//PjR/fqrIQECBAgQIECAAAECBAgQIECAAAECBAgQIECAAAECBAgQ6JRAomdWZjKXq5dop5k1/e+//66trZXTx7dro3MW2foVq7Go9hw2ErswwuMXSiQ7gU3HWQaZksjCRVjhjH6ZYZCCOXCVg2/O4XLlS7y9vU0Mq5pvnu3t7fJZfdnu9VPRF+Re1PP5+fn29ra2qhOf/9qzJBIgQIAAAQIECBAgQIAAAQJdFkhI0/39/fHZc+k2TI/xwcHBJyufroasZFYUkrmHPe09K5pgg0BHBP7pSD1UgwABAgQIECBAgAABAgQIECBAgAABAgQIECDwRQLr6+tNJbfPJmo6qwvpWXCyqRpbW1tNh6QTIECAAAECBAgQIECAAAECBAgQIECAAAECBAgQIECAAAEC4wLtUU2L/IeHh8V200Z5OvR4HjE6x01GKRsbG7UDHhLp8vLysuks6UMSKMcG7VcI4Lu7u3fdiNkuWjzRKpfr74eov0/Fux4JmScKNEUePzo6Wl5enni6DAQIECBAgAABAgQIECBAgECPBLLUTRbBGo9qmiakuzi99J8PbFrpapjYw9YjPVUl8L0CS3///v3eGrg6AQIECBAgQIAAAQIECBAgQIAAAQIECBAgQOBLBTJ5YGdnp+kS19fXe3t7TUe7mZ5lJ/OCtqluv3//tkpkE450AgQIECBAgAABAgQIECBAgAABAgQIECBAgAABAgQIECBQEcg06f39/Upi0+6///67trbWdDTpS0tLTUcTf+3s7KzpqPTn5+efP3+OOyQs49vb23i6lCEJVO7+xA9ap9qeSArl+JsT65ZFmjP4Z2K2aTK0D4salZDlkxM4eJrSupan109F1zB7XZ/Kk1C0xV+HgmK2GxlOeXt7O7FMQSomEslAgAABAgQIECBAgAABAh8QaJ80VxR4enr6mVXEyt34ehgKVRsEPi/wz+eLUAIBAgQIECBAgAABAgQIECBAgAABAgQIECBAoMsC7VE+3zWvoCPNbK9ze3s70gTVIECAAAECBAgQIECAAAECBAgQIECAAAECBAgQIECAAAECHRH49evX9DV5enpqyZwYqS1H33WhlnKGeigRY2uJ/vz5IyDsUG960a6Tk5Nie2trqz18cJGzIxsvLy/vqsn0kZTbi03A34lFXVxc9DSqadre66ei/d45+i6B8pNQPrF9EF05p20CBAgQIECAAAECBAgQIECgLwK1XcTjlU93wYdXw6r0Nk95xfE6SCFAYFxAYNNxEykECBAgQIAAAQIECBAgQIAAAQIECBAgQIDA0ARaXjHe399nLcceNTivXVvGZLe0tEdtVFUCBAgQIECAAAECBAgQIECAAAECBAgQIECAAAECBAgQIDAfgcvLy8TNnP5ar6+vLZmvr6+bju7u7vYrVmNTQ740/fT09MePH+OXSPp4opTBCGTozu3tbdGc3o1+af9aKNpVbMyqgYlq2v71lQsdHBwU1+3XRt+fin5pd7m2lSehqGoiIO/t7RW7NggQIECAAAECBAgQIECAAIEBCDw/P7cvLVZuY0tvfDnb+Halt7lpSZXxE6UQIDBRQGDTiUQyECBAgAABAgQIECBAgAABAgQIECBAgAABAr0XODo6amnDrGYLtFxihofaa9ve0hlWQ1EECBAgQIAAAQIECBAgQIAAAQIECBAgQIAAAQIECBAgQGAAAi1ri9a2bmVlpTZ9lFgOzljJVpksXTlqdySwvLxce0cSvfHs7IzSUAXKsQPW19d7F6ywPbpo5a5dXFzkOa8kfmA3QZmznHPLiQn7mDwtGTp+qO9PRcd5e1S98pNQrnY+SuVd2wQIECBAgAABAgQIECBAgMAABNr7uyoNfFfm4tz0M5d78zIRbyaddUX5NggsuIDApgv+AGg+AQIECBAgQIAAAQIECBAgQIAAAQIECBBYCIG1tbWWiJ9Zy7Evs19ubm5aJkEl5mlauhB3VCMJECBAgAABAgQIECBAgAABAgQIECBAgAABAgQIECBAgMAsBDJm4F3FJOpiU/67u7umQ7u7u17oN+FU0hPUMlyVxOwmtt3b29t4upS+C+SDU45B0McQwD9+/JjyLuTZPjg4mDJzS7bHx8fDw8OWDPmmavlGajmxI4cG8FR0RLLv1ag8CUVz8kXhr2qhMfONcniXmReuQAIECBAgQIAAAQIECBAg0CLwrv8nfXl5aSmq9lB6mMtrqKRbr7xbe4pEAgTeJSCw6bu4ZCZAgAABAgQIECBAgAABAgQIECBAgAABAgT6KpDQpS2zCPIasvuj+Z+fn/f395tuQFp3eXnZdFQ6AQIECBAgQIAAAQIECBAgQIAAAQIECBAgQIAAAQIECBAgUBHIi/hKysTdlkhqLSuVXl1dTSxZhkIgXLVjPLLga5HHxmAEygE6t7a2tre3e9e01dXVaeqc1mVJ42lytufJF1eKasmT+pRjxbbk7OyhATwVnbXtV8XKT0JR88TtPT4+LnZtzFzg9fV15mUqkAABAgQIECBAgAABAgQIzFxgZWXlvWVWwphmd3l5+b2FyE+AQIuAwKYtOA4RIECAAAECBAgQIECAAAECBAgQIECAAAECgxJoH7K/s7Pz+PjY2QZnTcjAiUZLAAASzklEQVTNzc2W6rW3ruVEhwgQIECAAAECBAgQIECAAAECBAgQIECAAAECBAgQIECAwGIKvLy8vKvhLYE181q/KXrp6emp2dHvcg5XLWZCx3Z5aMe72ijzSCDRCcsfw4uLiz7KTBPYNE2byaLL+arJGKc/f/40QSXm48PDQ6+/c4bxVDTdIOnTC2Qh8/L3Q3Fi7R+I4qiNzwu0fMOUC/9AdPjy6bYJECBAgAABAgQIECBAgMC4QO16V+PZRinTdMqVz03vXLlXIadbOqXsY5vATAQENp0Jo0IIECBAgAABAgQIECBAgAABAgQIECBAgACBHghsbGxcX1+3VDSRQ29ubloyfNehTMvJ69KWEcOZ/JDWfVf1XJcAAQIECBAgQIAAAQIECBAgQIAAAQIECBAgQIAAAQIECCyCwNHRUVMzyzOiy3nMji5rTL+9t7e3tbU1nn9/f388UUpPBTIe5vz8vKh8Agevra0Vuz3aqH1WU/98/HMooY1fX18PDg4+36LRusi1oR5HhSeqaVR7HdV0ME/F52/3gpeQoJknJyfjCPlDbJjcOMsMU/I90/IlU77Q09NTedc2AQIECBAgQIAAAQIECBD4vED606YvJF1h02dOzsPDw3L+nq6xVG6CbQIdFBDYtIM3RZUIECBAgAABAgQIECBAgAABAgQIECBAgACBrxLIvJf2946ZANO15RYvLy8TcbUlqmnmP8xk8sNXoSuXAAECBAgQIECAAAECBAgQIECAAAECBAgQIECAAAECBAh0UuBd06Tzdr4l6mKO1jaxfQXW2lMkjgRC9+PHj4pGoq2dnZ1VEu32USCx88rxQHOvmz5E3W/d9vZ2+VnNF8vf//4kMuPd3V1GIs0k0mhKywiiloCD8UxU0O5ztdRwSE9FSzMdmkagEmpkdErilfgTMI3eZ/JM/++W6XN+pj7OJUCAAAECBAgQIECAAIGFEkj31/TtfdciWJl5V+5YyxpL6dOb/lpyEiAwpYDAplNCyUaAAAECBAgQIECAAAECBAgQIECAAAECBAgMRCBvItvH1J6fn+fdZAbKd6HBqW3tKO2ibonT2rVIrEXdbBAgQIAAAQIECBAgQIAAAQIECBAgQIAAAQIECBAgQIAAgS4LtAQqrVQ785xb3s5nydLa9UoTqHFjY6NSlN0pBRILsnaAx8nJSSI8TlmIbJ0VSNyB8qcm93om0T+/q735iigu/RXhdxMg9efPn+XgC8XlRhtHR0fJU0ns3e7Anore+Xenwjc3N/f395X6JHxw7R+FSja7nxHIn9f8kZ2yhNvb2wF87UzZWNkIECBAgAABAgQIECBAYD4C6SEsL4bUctHMp5u+OzEd+FdXV0VpWZcoKcWuDQIEZiggsOkMMRVFgAABAgQIECBAgAABAgQIECBAgAABAgQI9ENgb2/v4eEhY52bqpuB0SsrK2dnZ00Z5pCe8dmZQFV+b1q5aOr/+/fvRD6tpNslQIAAAQIECBAgQIAAAQIECBAgQIAAAQIECBAgQIAAAQIEphTIHOaJORNJrX2ec20UsPX19ZZYqBMvKkMEsjBtwjWOUyT64XiilB4J5KNRjlqYu5x73aP6j1c1XwLlkUjZfXx8HM/2sZRw7ezstJyb76jvHebUUrfpDw3vqZi+7XKWBbIeeTlScHEoz/n04ciLs2xMKRD2fI1sbm6WQ05PPDdfTfnkijY+EUoGAgQIECBAgAABAgQIEJheoLZboHJ68kw/ny7LchweHpZLsHRKWcM2gdkKLP39+3e2JSqNAAECBAgQIECAAAECBAgQIECAAAECBAgQINALgQzGzUSX8jSJ8WpnysHp6en0LzvHS/hAyuiN6cvLS8u5mf6Umk+/tmRLUQ4RIECAAAECBAgQIECAAAECBAgQIECAAAECBAgQIECAAIGFFUgYr9qwpBkwkPBeu7u7GVrQ/nY+gwrGVy1NvNQsudp+4sKav7fhGxsbT09PlbMynCPB1CqJdnshkDDB5VAC+bAMIyhe1jCuhNzNl0Ce3s/clERHTZiG8ee/KDMjiIYR7XGoT0Vxp2xML5Awx+Mj+hL+eADRe6dH+IqcAXx9fR2VXEQvTUqGKWa3fbDixPrkX035Ms9PlpMvMhfhnvMPLf8iKlhsECBAgAABAgQIECBAgMBEgSxt0vQ/qvl/z/QM7+3tTSxklCHda+nnL2dOZ9r0p5dPtE2AwDQCAptOoyQPAQIECBAgQIAAAQIECBAgQIAAAQIECBAgMFiBTCrIBIBiqG5tO/PWM3ny89Xja1OZvF5tmY0wqt7FxcWcY63WskgkQIAAAQIECBAgQIAAAQIECBAgQIAAAQIECBAgQIAAAQJ9F8iqqOUgXGlOBglMH5N0PJRhSkgkr5SQ2dd9x+lI/XOPclPGh3Z8PmpkRxq4UNWofGQG9mFJTITb29vyDf1wBN4Ee00owEpp5ZKz/eHCK+V8++6wn4pv5+1XBSohbkeVTwDfRCHpV0M6WNsMfRz/Szqfev7777/+UTQfalchQIAAAQIECBAgQIDAMATu7u52dnYqbcmqJ1tbW1kQpZLesju+qtlg+tNaWu0Qge8V+Od7L+/qBAgQIECAAAECBAgQIECAAAECBAgQIECAAIHvFciMgqzimKClLdVIhkwVyESmvP7MSPqWnB87lDJTjaWlpf39/faopru7u6+vr6KafszZWQQIECBAgAABAgQIECBAgAABAgQIECBAgAABAgQIECBAoCKQOF9ZXrScmEECmSCdqILlxNrtzK/Oi/7xQ/f39wJ4jbN8OCX36Pr6evz0WvzxbFK6I5DQhJW7NrAPS4YA5dujDJ4RR/k2eNdwo3yxZITSz58/W6KaZgRRAgUeHx+Xr9XT7cE/FT29L99S7fzlPTw8rFw64Y/zRVFJtEuAAAECBAgQIECAAAECBAgMWCCdY+MT/dJv/66oppmpl665slJCow6jP63cKNsEuiaw9Pfv367VSX0IECBAgAABAgQIECBAgAABAgQIECBAgAABAvMXeHt7ywvLq6uraS6dSQjr6+ubm5v5/YHJSLnWw8NDYphm1PWUA68zISHLQn7gWtM0Rx4CBAgQIECAAAECBAgQIECAAAECBAgQIECAAAECBAgQILDIApkRPf76PvOcM5AgUTVrZc7OzirzopNtFH9tY2Oj9hSJnxGoBc9oineFjPxMBZz7SYGMllldXf3z509Rzu/fv98VjKA4seMbCZpQG5M0j+torFEcsr7y6LslLFnkOHEZRuOIMqCoTDTe0gxVygiiwbgtzlMxfiuljAtkaFw+C5X0fCj8Va2YfGw33zntXy8fK3aasxKI2bjHaaDkIUCAAAECBAgQIECAAIGywHgnW7rfM+8v6eVs49uXl5fpuq/8X3C61EQ1HbeSQmDmAgKbzpxUgQQIECBAgAABAgQIECBAgAABAgQIECBAgECPBTJcPq8q85qz8v6ypUl5LZpZB5lykI3MOij/zsSDlFP+nbHXE2cglK+V0rLIZH4M7S2z2CZAgAABAgQIECBAgAABAgQIECBAgAABAgQIECBAgAABArMVqI1tmkskFmFWPx0NDMhuxgAkZGHGFYwHX8sr/gwJ8H5/tvelXNrBwcH4grVmpJeJurydELT7+/tFDYca1XTUwERPODw8LBo7k42BhTQdmSzUUzGTx2DAhYwHK0ljr6+vJwYrGbDJbJsmsOlsPZVGgAABAgQIECBAgAABAnMQqO20Tz98uhnTaZ/uslFvfCYDjubrZfWy2gWH9DDM4Wa5BIGRgMCmngQCBAgQIECAAAECBAgQIECAAAECBAgQIECAQI3A3d1d3mXmzeX0EU5rSvloUl6y5g1r3rMamf1RQucRIECAAAECBAgQIECAAAECBAgQIECAAAECBAgQIECAAIH3CdTGzZyyiLzlzxiDRA2bMr9sHxOojXw37BCZH4Pq4FnPz88/f/5MxTIqJiEGNjY2OljJGVYp8RSyknFtJIX3XuW/ayL/GqTYoj0V7731i5P/7Ozs5OSk0l5xqysgn9wV2PSTgE4nQIAAAQIECBAgQIAAgW8RqO00mL4mCX6atbIG2bE2PYKcBOYpILDpPLVdiwABAgQIECBAgAABAgQIECBAgAABAgQIEOifwOPjY6YeZZpBFm/86tqvrq7u7u4mnqk3pl9NrXwCBAgQIECAAAECBAgQIECAAAECBAgQIECAAAECBAgQIDAukGVQDw8P3zVCIFEaMzXawqXjmF+UkjEVT09P5cJzCx4eHtbW1sqJtjsokEE4uVOJINzBun1RlRK4M98P+XnvysqLsyjyAj4VX/Sw9bfY/OXd2dmp1D/xfC8vLyuJdgkQIECAAAECBAgQIECAAIEFFEj3UToKKn3CEx3SvZZFUxaqK3KiiQwE5iAgsOkckF2CAAECBAgQIECAAAECBAgQIECAAAECBAgQGIJAZhrkJWjmV4x+v3e+QS1B3pJubm5m+cf83traWl5ers0mkQABAgQIECBAgAABAgQIECBAgAABAgQIECBAgAABAgQIEJibwM3NTeY8T5wpneVLM6E6P173z+3W5EJvb28ZZVEJPpt7kREdbsQ8b4RrvUsg8Rfu//uTB7Vp0FFGEOVJHg0isijyu3hl7q9AhuTlma98KDKOLtFO+9soNSdAgAABAgQIECBAgAABAgRmLpDutZOTk3SwTSw5nWz7+/v67SdCyUDgKwQENv0KVWUSIECAAAECBAgQIECAAAECBAgQIECAAAECCyGQd6KZbJCpMvnJ6Or8fn19TcvLI60TunRlZaXyezQJwQyEhXhKNJIAAQIECBAgQIAAAQIECBAgQIAAAQIECBAgQIAAAQIE+imQaGuZJj1a/XQ0MCDtyACA0Uv/3d3d7e3tfras97WujW2a+eoZyNH7tmnAYgjkGc4oowwxGo0pEpN3MW67VlYF8kHIn9TyWLvkENW0ymSfAAECBAgQIECAAAECBAgQ+H+BdCaUVw9Kv32OjHrY0smQXoX026+trf1/dv8lQGDeAgKbzlvc9QgQIECAAAECBAgQIECAAAECBAgQIECAAAECBAgQIECAAAECBAgQIECAAAECBAgQIECAAAECBAgQIECAAAECBD4sUBvbVDi8D3s6kQABAnMW8DU+Z3CXI0CAAAECBAgQIECAAAECBAgQIPDVAv989QWUT4AAAQIECBAgQIAAAQIECBAgQIAAAQIECBAgQIAAAQIECBAgQIAAAQIECBAgQIAAAQIECBAgQIAAAQIECBAgQGBWAsvLyw8PD6urq+UC7+/v9/b2yim2CRAgQKCbAglF/fLyUq6b4NRlDdsECBAgQIAAAQIECBAgQIAAAQIEeicgsGnvbpkKEyBAgAABAgQIECBAgAABAgQIECBAgAABAgQIECBAgAABAgQIECBAgAABAgQIECBAgAABAgQIECBAgAABAgQWWqA2tunt7e3BwcFCu2g8AQIEOi+wvb399PRUrubu7u7d3V05xTYBAgQIECBAgAABAgQIECBAgAABAv0SENi0X/dLbQkQIECAAAECBAgQIECAAAECBAgQIECAAAECBAgQIECAAAECBAgQIECAAAECBAgQIECAAAECBAgQIECAAAECBP4zim26vr5etri6ujo+Pi6n2CZAgACB7gjs7e3d39+X6/Pr16+bm5tyim0CBAgQIECAAAECBAgQIECAAAECBHonILBp726ZChMgQIAAAQIECBAgQIAAAQIECBAgQIAAAQIECBAgQIAAAQIECBAgQIAAAQIECBAgQIAAAQIECBAgQIAAAQIECPxfbNPHx8cExStbnJ+fX15ellNsEyBAgEAXBA4ODm5vb8s1ubi48I1dBrFNgAABAgQIECBAgAABAgQIECBAoKcCS3///u1p1VWbAAECBAgQIECAAAECBAgQIECAAAECBAgQIECAAAECBAgQIECAAAECBAgQIECAAAECBAgQIECAAAECBAgQIECAwNnZ2cnJSdnh4eFhY2OjnGKbAAECBL5R4ObmZn9/v1yB379/b29vl1NsEyBAgAABAgQIECBAgAABAgQIECDQU4F/elpv1SZAgAABAgQIECBAgAABAgQIECBAgAABAgQIECBAgAABAgQIECBAgAABAgQIECBAgAABAgQIECBAgAABAgQIECAQgePj40QyXV1dLTReXl6KbRsECBAg8O0C+ZYu6rC+vv76+iqqaQFigwABAgQIECBAgAABAgQIECBAgEDfBZb+/v3b9zaoPwECBAgQIECAAAECBAgQIECAAAECBAgQIECAAAECBAgQIECAAAECBAgQIECAAAECBAgQIECAAAECBAgQIECAAIFEOL26ukqE08fHRxoECBAg0B2B5+fnnZ2d1Ofo6Ojg4KA7FVMTAgQIECBAgAABAgQIECBAgAABAgQ+L/C/gBSkzpfT2ewAAAAASUVORK5CYII="/>
  <p:tag name="POWERPOINTLATEX_PIXELSPEREMHEIGHT#5C6D626F787B656C6C65722073E5206B616E206D616E20616E76E46E646120665C226172672066F6722061747420696C6C757374726572612066756E6B74696F6E7376E47264656E61207D6628782C792C7A295C6D626F787B2070E520766973736120757476616C64612079746F727D20" val="183,3333"/>
  <p:tag name="POWERPOINTLATEX_BASELINEOFFSET#5C6D626F787B656C6C65722073E5206B616E206D616E20616E76E46E646120665C226172672066F6722061747420696C6C757374726572612066756E6B74696F6E7376E47264656E61207D6628782C792C7A295C6D626F787B2070E520766973736120757476616C64612079746F727D20" val="46"/>
  <p:tag name="POWERPOINTLATEX_REFCOUNTER#5C6D626F787B656C6C65722073E5206B616E206D616E20616E76E46E646120665C226172672066F6722061747420696C6C757374726572612066756E6B74696F6E7376E47264656E61207D6628782C792C7A295C6D626F787B2070E5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6D626F787B20705C61615C20766973736120757476616C64612079746F727D20" val="iVBORw0KGgoAAAANSUhEUgAAHhEAAAC4CAIAAAB2nH9GAAAgAElEQVR4Aey97ZXVOLe2u/sZOwAgBOgIqioE6AiAEIAIuggBiAAqBCACIAQggoYQgAw499Mer7aOvm3LtiRf9QO0ZFmauubU1OfS+uP379//wx8EIAABCEAAAhCAAAQgAAEIQAACEIAABCAAAQhAAAIQgAAEIAABCEAAAhCAAAQgAAEIQAACEIAABCAAAQhAAAIQgAAEIAABCEAAAhCAAAQgAAEIQAACEIAABCAAAQhAAAIQgAAEIAABCEAAAhCAAAQgAAEIQAACEIDAoQT+c2jpFA4BCEAAAhCAAAQgAAEIQAACEIAABCAAAQhAAAIQgAAEIAABCEAAAhCAAAQgAAEIQAACEIAABCAAAQhAAAIQgAAEIAABCEAAAhCAAAQgAAEIQAACEGiCwPX19e3bty8vL5uQBiEgAAEIQOD/Efj27du9e/fkot+8efP/4vgfAhCAAAQgAAEIQAACEIAABCAAAQhAAAIQgMCwBLgzeljVUjEIQAACEIAABCAAAQhAAAIQgAAEIAABCEAAAhCAAAQgAAEIQAACEIAABCAAAQhAAAIQgAAEIAABCEAAAhCAAAQgAAEIQAACEIAABCAAAQhAAAIQKCHw5csX3Ub66tWrX79+ff369d27dyVvkQYCEIAABPYhcHNz8/37d7noZ8+e6WZ/XSG9T7mUAgEIQAACEIAABCAAAQhAAAIQgAAEIAABCEDgEALcGX0IdgqFAAQgAAEIQAACEIAABCAAAQhAAAIQgAAEIAABCEAAAhCAAAQgAAEIQAACEIAABCAAAQhAAAIQgAAEIAABCEAAAhCAAAQgAAEIQAACEIAABCAAgSYIvHz58urqSreRGmkuLi5MmAAEIAABCBxO4O7du0YG3ez/559/fvz40cQQgAAEIAABCEAAAhCAAAQgAAEIQAACEIAABCAwGAHujB5MoVQHAhCAAAQgAAEIQAACEIAABCAAAQhAAAIQgAAEIAABCEAAAhCAAAQgAAEIQAACEIAABCAAAQhAAAIQgAAEIAABCEAAAhCAAAQgAAEIQAACEIAABEoJPH369Pnz53bq169f37t3z44hDAEIQAACxxKQr37y5Iktw19//aUb/+0YwhCAAAQgAAEIQAACEIAABCAAAQhAAAIQgAAEhiHwx+/fv4epDBWBAAQgAAEIQAACEIAABCAAAQhAAAIQgAAEIAABCEAAAhCAAAQgAAEIQAACEIAABCAAAQhAAAIQgAAEIAABCEAAAhCAAAQgAAEIQAACEIAABCAAAQiUEPj58+fjx48/ffpkJ9aF0bqZ1I4hDAEIQAACjRCQf765ubGF0UXSb968sWMIQwACEIAABCAAAQhAAAIQgAAEIAABCEAAAhAYgAB3Rg+gRKoAAQhAAAIQgAAEIAABCEAAAhCAAAQgAAEIQAACEIAABCAAAQhAAAIQgAAEIAABCEAAAhCAAAQgAAEIQAACEIAABCAAAQhAAAIQgAAEIAABCEAAAjMI6MLoq6ur79+/2+/8/fffL1++tGMIQwACEIBAUwT8a6Pv37//8ePHpoREGAhAAAIQgAAEIAABCEAAAhCAAAQgAAEIQAACKwlwZ/RKgLwOAQhAoCcC7969049df/78+devX9Mhhlu3bt25c+fu3bsXFxfaDHvw4EFP9UFWCEAAAhCAAAQgAAEIQAACEIAABCAAAQhAAAIQgAAEIAABCEAAAhCAAAQgAAEIQAACEIAABCAAAQhAAAIQgAAEIAABCEAAAhCAAAQgMJ9A8MLoJ0+evHnzZn5mvAEBCEAAArsSePTo0fv37+0iuTbapkH4PAS4QeI8uqamEIAABCAAAQhAAAIQgAAEIAABCJyQAHdGn1DpVBkCEDgdAf0s6qtXr3RbdEnNdaBBP4J97969ksSkgQAEIAABCEAAAhCAAAQgAAEIQAACEIAABCAAAQhAAAIQgAAEIAABCEAAAhCAAAQgAAEIQAACEIAABCAAAQhAAAIQgAAEIAABCEAAAn0RCF4Y/fDhQ1282FdFkBYCEIDAaQk8ePDA+fo810af1hhOWHFukDih0qkyBCAAAQhAAAIQgAAEIAABCEAAAickwJ3RJ1Q6VYYABE5E4MuXL8+fP3e2u0rqr5ujX7x4cfv27ZLEpIEABCAAAQhAAAIQgAAEIAABCEAAAhCAQPsEvn379v79++///v348UP///r1S2LfvXv31q1b+lfHxPXHr6m1r0okhEA7BHAs7egCSSAAAQhAAAIQgAAEIAABCEAAAlkCTOSziEgAAQhAAAIQgAAEIAABCEAAAhCAAAREQN9J1BcSP3/+/PXrV52zmg5ZTSesRjpkFbwwWufHdP0iZgABCEAAAh0RuLy8VIdlC4wzt2kQHpIAN0gMqVYqBQEIQAACEIAABCAAAQhAAAIQgAAEggS4MzqIhUgIQAACIxB4+fKlLoxeXBMd49DZDm2VLc6BFyEAAQhAAAIQgAAEIAABCEAAAhCAgAjomxX63gj38GIMRxF49+6dlrnevn07fXkpK4a+16QfVNMfP6iWZUUCCJyWAI7ltKqn4hCAAAQgAAEIQAACEIAABCDQIwEm8j1qDZkhAAEIQAACEIAABCCwJwFOtuxJm7IgAIGWCcgf3vz79/3796ycvR+yCl4YrUrpV8eydScBBCAAAQg0RSDo0rk2uikdIUxdAtwgUZcnuUEAAhCAAAQgAAEIQGA8Aux8jadTagQBCJycAHdGLzeAqVPUHRPa/px+KVf/KqwbWo+9YrVZwZaz5k0IQGA+gUePHr1//95+T3dAP378+OLi4urqSscXpitvJo8h36XfUNVPfzuv6PUXL15cX1/b+RCuTiDot9W/PHz48MGDB9WLI0MIQAACEIAABCAAAQhAAAIQgEAtAmZKOy2NajI7rZTaS6bTLb1al1DiWuWSDwRKCMjk9A0mrW5NRljyipOGlTEHCB8hAAEcCzYAAQhAAAIQyBIw80R7YshZmiw3EkAAAhCAAAQgsAUBJvJbUCXPRggEB96cOWxEO4gBAQhAAAIQgEBTBMzAiZMtTekFYSAAgQYJyGHqm9E6bbVAtk4PWelr4PpCpV1fnXLU9yvv3btnRxKGAAQgAIEuCOjG/z///NMR9cmTJ2/evHEi+QiB3glwg0TvGkR+CEAAAhCAAAQgAIESAmZ/p7UT6SXCb5rGkGHna1POZA4BCECgNQLcGR3QiOkUneGCufFkuvck8Oa/UR8+fNjois9mBYuhIB4CEDiKgLzQp0+fTOm6J1pnL0pck/yMf5PO69evnz59anIjUE4g6LfVm9j9S+LSIsiXoyYlBCAAAQhAAAIQgAAEIAABCFQnoFmtJrDOHNb5WF4od0aXsyLlegKyXq2GvXr1an1WWlh7+/YtXwRaT5IcINA7ARxL7xpEfghAAAIQWE8guPWpSSJnadazJQcIQAACEIAABKoTYCJfHSkZ7kYgOPDmzOFu/CkIAhCAAAQgAIG+CGjs9N9zLd+/T1/0m/51PpbXiJMt5axICQEIjEdA92nqwujEd9yyVb57966+WN3RISv/skXVcbvvhmcBkgACEIAABNYT+Pjx419//eXk0+kPGzi14CMEDAFukDAoCEAAAhCAAAQgAAEIdEogeDBGmzuHn0hvgSc7Xy1oARkgAAEItEngf9sUa2eptDRmzoXsXHS6uGYFS4vNUwhA4FgCut/ZvjB61obW7du3r6+v9dOpjx8/Npk8e/ZM5zZKrpw+tuItlK7zIvYstAWRkAECEIAABCAAAQhAAAIQgAAEILCMgFYGtD6w7F3egsCBBF6+fKmvMCUE0Pc8tfx1dXWlJS/9KaU2CL5+/fr58+f3799rbcd+V/F//vmnHl1eXtrxhCEAgVMRwLGcSt1UFgIQgAAEDIFmj6w0K5hBRwACEIAABCAAgWMJMJE/lj+lzyXAmcO5xEgPAQhAAAIQgAAEDAFOthgUBCAAAQisIRC8PXnKUGer/v777/v379+5c0cx5pDVzc2Nc8G0zlzpOJY8cxeHrPT1SZ0Tc6DpO5h8fdJhwkcIQAACfRGQG5czd44Q66O6M3V2fdUFaSEQJMANEkEsREIAAhCAAAQgAAEINE6Ag9/lCmLnq5wVKSEAAQicjcAfv3//Plud/fr+8ccffuTimIq/JdusYIvh8CIEILA1Af2st654NqW8fft28VaWc+BDpzp0o7TJmUCQgBA5R16CyQojX79+rf2bwsQkgwAEIAABCEAAAhCAAAQgAAEI1CXw7t27indG65Ze/chtXQnJDQIOgW/fvslodcuzE28+Xlxc6PB3YrlMVqrvOAVz4Npog5EABE5FAMdyKnVTWQhAAAIQcAg0e2SlWcEcgHyEAAQgAAEIQGB/Akzk92dOiesJcOZwPUNygAAEIAABCEDgtAQ42XJa1VNxCECgFoHEWSmd99O1m4nvtX358kUHsXSJiSPMP//8c+/ePSeyqY/Oty8n2R4+fKhupSk5EQYCEIAABJYRcL4aP2VS8faPZVLxFgTWE3DGMNwgsR4pOUAAAhCAAAQgAAEI7EOAg9/lnNn5KmdFSghAAAJnI/C/Z6sw9YUABCAwNgH7F1D1O96JG3CyHDSL0C97mytynjx5wtGHLDQSQAACEIAABCAAAQhAAAIQWEZAtxh8//79zp07d+/e3fQHe3TEXwXpZ4FUUOPn8peR5C0IQOC0BD5+/PjXX38lqq+1spcvXyYSOEdpnZS6S1r+c5mLxsk7MPkIgV4I4FikKUaPvZgrckIAAuchMI0t9Su2+qI+U/vz6J2aQgACEIAABCBQQqDliXyJ/KSBAAQgECPATDBGhngIQGAAAmykDqBEqgABCEAAAv0SUEes01Y6EOVXQftQnz9/Th8x1bcOtRrjX2Ly+PFjXSft59lIjGR+9uyZI4w23fjWpMOEjxCAAAT6JXBzc6OfNNCxCrsK6p4WnwG28yEMgQMJcIPEgfApui4Bdj3q8iQ3CEAAAhCAAAQgAAEIQAACEDgDgf+coZLUEQIQgMBJCFxfX5t9LB3OSF+CU8JEvwdukr1//77lExtGTgIQgAAEIAABCEAAAhCAAAQ6IqCTLvqxH91A+ueff+rw/dXVla6N1jl7ze90PV/diihP5az8VYrKUon6dVaVLhnqFkRuEIAABPYnoOueExdGT99iSq+VyUn6XweyK6JlN/usrf0oFsbJx8gQD4EuCOBYGD12YagICQEInIeAVgnkmc0Cgr7NOE3tNdNPD3TPg4iaQgACEIAABCBwcgJtTuRPrhSqDwEIrCTATHAlQF6HAARaJsBGasvaQTYIQAACEDgPAW02Lb4weqKkbxr++PHj/v37NrSvX79qocaOaSeseZZ22Xx53r5960cSAwEIQAACnRLQyQrdGe0IrzPAToflJOAjBBonoFND3CDRuI4QL0uAXY8sIhJAAAIQgAAEIAABCEAAAhCAAARiBLgzOkaGeAhAAAL9EXj16pUReu4VNuZFO/DgwYOLiwsTY18hbSIJQAACEIAABCAAAQhAAAIQgMAyAjq2pYub9Qs95vDWlI9O4Wt+d/fu3Y8fPy7L2XlL+ejso/L0z/erdMkgSZxX+AgBCECgIwK6Iy993fPnz58vLy8TNdL3lOyFtVjKm5ub8nv2cfIxjMRDoAsCOBZGj10YKkJCAALnIaB5vVYJNGR1FhBEQDN97QvLb/Prv+exB2oKAQhAAAIQgIBPoM2JvC8nMRCAAATKCTATLGdFSghAoDsCbKR2pzIEhgAEIACBIQk8evTIP1A61VRHpPSrpelaazVG+1NXV1c6teXfy1lyECud/0ZPdVuov932999/p4+WbSQM2UIAAhCAwHYE5Njl3p389asGfGnCYcLHjgjY4ytukOhIcYhqCLDrYVAQgAAEIAABCEAAAhCAAAQgAAEILCDAndELoPEKBCAAgRYJvHv3zhbr4cOH9sfFYfvXs3WV2OJ8eBECEIAABCAAAQhAAAIQgAAEbAI6cG8f27IfTWEdTP/rr790jan/aFaMZovKxz/mbmciSfSjQXYMYQiIgH5HSudlp78nT55oqUFfmVDkrVu34AOBdgjIT6ZPvurC6Oy3mNI52JXVd6Lsj7EwTj5GhngIdEEAx8LosQtDRUgIQOA8BNQxZT2zZv36Tr6zX3weRNQUAhCAAAQgAIGTE2hzIn9ypVB9CEBgJQFmgisB8joEINAyATZSW9ZOj7JxsqVHrSEzBCDQAgHd+Bz7kqCOCKq/Tgip3zHVWSydtkqcStVt1A3+3KnuCdVtoU7V1JWIhhPJRwhAAAIQGICA3LucvFMRfWmCkxUOEz52QcCxW26Q6EJrCGkTYNfDpkEYAhCAAAQgAAEIJAiw85WAwyMIQAACJyfwx+/fv0+OwK7+z58/9fHHjx/aldSepe6S0I/c+huB9it++MOHD9Uv2WlWML/6xEAAAkcR0IEMc1zj7t273759qyKJ8vnzzz9NVm/fvk2f/DApTx7w/bZ6E/+H09OUXr9+/fTp03QankIAAhCAAAQgAAEIQAACPRLQGcTy+0m1QnV5ebmsmjp2r0ujCt/V1cCcfS9kRTJNezXJffHiRfnaqW6anibL0INARQIfP37U9XmJDEvWsnSO1v7VtERuelSy7IaTTzPkKQQaJ4BjYfTYuIkiHgQgcDYC2Y7JAbJmDcHJyv7ob31ylsbmQxgCEIAABCAAgQMJZMdLh6wQHgiEorsm4A+8OXPYtUIXC5/1bE7OG80EnVL4CAEIQKAKATZSq2Akk0ICnGwpBEUyCEDghATSk470FCP9rg1TZwt1R7Mdc2w4Jvk///yjK7CPlY3SIQABCEBgIwLOt+NNKTh/g4JALwS4QaIXTSFnkEBsKB5MrMj0lCT2FvEQgAAEIAABCHRBwD8Y08iJ9F7o8Z3uLjSFkBCAAAQ2IsCd0XmwGmpoh1K/HJhP+m+KLe6MDhbdrGBBaYmEAAS2JqADCrrvfipFPxHp/GjkmtL/+OMP8zo3iBkUCwJz/TZ3Ri+AzCsQgAAEIAABCEAAAhBon0Ds9GFM8pL7SWPv6rLp8it9lQknIGMkiY8RKD+/xZ3RMYbELyaglRZ5SP36YyyHwiUy/WTXzc1NLBM/Pv1LnDh5nxgxEOiIAI6F0WNH5oqoEIDASQjcvn07MeL1IVxcXOjno/z4LWLmbn1ylmYLLZAnBCAAAQhA4OQE2pzIn1wpVL86gbkDb84cVlfB/hm2PBPcnwYlQgACIxFgI3UkbfZVF0629KUvpIUABHYgYH8D0SkufcZvVm/+5MmTN2/eOPkf9TG2iNTaxdZH8aFcCEAAAgMT0A8Y+DeErPl2xsCsqFrLBOzxW+Hx+MLqcINEISiSrSHArscaerwLAQhAAAIQOAOBuQdjdjuR3ix8dr6aVQ2CQQACENiUwH82zX2MzLUGoV+z1yHa1qrTrGCtgUIeCJyEgLkwWvW9c+dOxVrrwIfJbdZ3ks1bBCYCk99++/YtQCAAAQhAAAIQgAAEIACBMxPwzx2maWi6t+xngbTxM+vCaIkxV7a05Dw9A4EHDx4wzz2Dotus4+PHj9NLVYU3QduraiU11UGERLK5jhQnn4DJIwjsTwDHwuhxf6ujRAhAAAIJAjqpkh7x+u/Kk2s1wI/fIqbZIyvNCraFFsgTAhCAAAQgcHICbU7kT64Uql+dAGcOqyNtPMPGZ4KN00M8CECgcQJspDauoIHF42TLwMqlahCAwAICusc5cVZKiy2JPJ89e5Z46jxKlOKk3OHj/fv3/U03XRiqi0R3KJ0iIAABCEDgQAJabZPDdwRQJ0UX4DDhY+ME7JEVN0g0rizEcwiw6+EA4SMEIAABCEAAAj4BDn77TNIx7Hyl+fAUAhCAwKgEuDO6VLNPnz7V1mBp6h3TNSvYjgwoCgIQcAnYtzy7z+Z/tvcP7H2F+Tnxxn8JPHr0SD/jCQsIQAACEIAABCAAAQhA4LQEFlywu+AV4X3//v1cyMsKmlsK6QcjoHlu3YWIwfhQnY0I6PtLnz59SmT+4sULnRhIJNjo0QJHuuAVCY+T30iDZHtmAjgWHMuZ7Z+6QwACbRIo/BEUR/gF/tzJYdbHZo+sNCvYLLwkhgAEIAABCEAgQaDZiXxCZh5BYDEBzhwuRtfdi13MBLujisAQgEAjBBbsii54RZVdsD62rKBGwCJGCQFOtpRQIg0EIHAGAj9//nz+/Hmiponvu3358iV9WMvJtp0jhVpECv5+9uvXrx2Z+QgBCEAAAkMSCDp8/ayRurYh60ulhidQd5TFDRLDG8zhFWTX43AVIAAEIAABCECgFwIc/J6lKXa+ZuEiMQQgAIExCHBn9Aw9PnnyZEbqHZM2K9iODCgKAhCAQE8E0idseqoJskIAAhCAAAQgAAEIQAACMwnozP2vX79mvvQ/s47am8wXvCXZJKHJgQAECgmwPlkIimQVCaRXV3Qc9vr6urC4u3fvFqackiWuosbJzyJJYgi0RgDHwuixNZtEHghA4OQENLZc9mu+C/z5StTNTgmbFWwlcF6HAAQgAAEIQGAi0OZEHu1AYDsCaZvfrlxy3pNARzPBPbFQFgQgMAYBNlLH0GPXtWC1sGv1ITwEIFCLwIsXL9LnVx88eBAra+5db3NPZMXKXRmvQcizZ8/8THQ7dqKyfnpiIAABCECgXwJy+Pfv3/flZ47gMyEGAhCAQF0C7HrU5UluEIAABCAAgeEJME2bpWJwzcJFYghAAAIDEODO6BlKDK4Iz3h/s6TNCrZZjckYAhAIELB/GTJ9gCPwcjLqx48f5nkjJzaMPJ0GLi8vO5UcsSEAAQhAAAIQgAAEIACBlQTsGVZ5Vstmecvullr2VnldSDkkAZYLhlRry5V6+fJl2jHO2vOetcCeToyTb9lskA0CaQI4FvFZNg5c9lZaHTyFAAQgAAERWOxgF7+4GHt6kLw42/UvNivY+qqRAwQgAAEIQAACzU7kUQ0EtiPAmcPt2LaT8+IJ3eIX26k7kkAAAsMTYCN1eBW3X0FOtrSvIySEAAS2JqD72l69epUo5eLiIvH08+fPiaf+o6urKz9y/5jYKbK5V2DvLzklQgACEIBARQKvX7/2c/v69av2Gvx4YiDQIAFukGhQKYhUQmDx5sXiF0ukIg0EIAABCEAAAs0S4OD3LNWw8zULF4khAAEIDEDgfweow25VuH379m5lzSqoWcFm1YLEEIDASgJ37twxd+UsO1UZE8BkqwRMGGKU5saLJAvWc6GRHgIQgAAEIAABCEAAAhCYRUAnw+wJXeG79nmywldIBoFGvuCBIs5D4MWLF+nKxr7tE3zr0aNH5Q7z4cOHwUz2jyyX2ZYNJ2/TIAwBmwCORTRwLLZJEIZARQLX19cmNx1kfPDggfnYb2DISrWmjrobvpvWrtkjK80Ktqk6yLx3AjjY3jWI/BCAwG4EmMjvhpqCmiLAmcNl6uhoiNXRTHCZLngLAhCAwD4E2O/Yh3N3pXCypTuVITAEIFCdQPaW5LSr1MWas0Rq4YaXjx8/vn//3hdbK0vsIvlYiIEABCAwMIF79+7pXLHfFT5//lyngvV04LpTtTEIcIPEGHo8YS3Y9Tih0qkyBCCwM4GOtsJ3JkNxnRJgyW6W4tLLubOyIjEEIFCRAL1zRZhk5RDgzmgHSOZjs8dtmxUsA5THEIBAPQL6NW9zB/HccxgJKb58+WI/Tf9muJ2ScJoAfjvNh6cQgAAEIAABCEAAAhAYlcCyM4WaQSwAorcWTA91nmxBWbxycgLcQntyA9i5+u/evUtfiK9vHM11tjr2rb9sReRXnz59mkg2t9wpK5x8AimPILAPARzLxJnR4z72RiknJPDq1StTaw1jxrgzeshKGTU1Elg8PT9kgqZOxGxVNwJwEqNZwZqihDBNEcDBNqUOhIEABJol0PJEvlloCDYGAca3y/TY0RCrr5ngMnXwFgQgcFoCbKSeVvXtVPyQhdN2qo8kEIAABETAvyjTwVLxlmdl1cINL48fP3bqqI/qEewrG/wExEAAAhCAwJAE9IMBwa5QnYXzJfohq0+leifADRK9a/C08rPrcVrVU3EIQGA3Ah1the/GhIJ6J8DBmHINsvNVzoqUENiTAL3znrTPVtZ/zlbhlfVttqdsVrCVwHkdAhAoJ6CfOTWJ9Y3cnz9/mo9rAp8+fbJfH+N77HaNCEMAAhCAAAQgAAEIQAACENiZwIIf41l2Fn/BW9pRa+Gk/s4aoTgIQKAvAjq3nRb44cOH6QT+U30RKPuWFuE/fPjgv+vE4OQdIHyEQBcEcCyTmhg9dmGuCNkdgVobdk1VfMhKNUV4Euby8nKZVJraL3txzVvNHllpVrA1tHl3YAI42IGVS9UgAIG6BBqfyNetLLlBAAIrCfQ1xOprJrhSNbwOAQickAAbqSdUOlWGAAQgAIF2COg2zOzPfy44MxCrYHb1JvZixfinT5/qB339DJ8/f+5HEgMBCEAAAsMT0Fckgt3T169f37x5M3z1qWDvBLhBoncNnlZ+dj1Oq3oqDgEI7EOgr63wfZhQygAEOPg9gBKpAgTOTIDe+cza36Hu3Bm9A2SKgAAEILAHAec257dv31Yp1c4ne3VOlRJPkgnT1JMommpCAAIQgAAEIAABCEDAJ/D48WM/Mh1jn/FKp7SfLnhrwSt2iYRPS+DOnTunrTsV35mA9sx0Pjtd6LLvL7179+7vv/+O5awvMH/+/PnevXuxBCYeJ29QEIBALwRwLEZTC4aCC14xxRGAwEkI/PjxY7yaDlmpNtW0bGS7YETaZvWRCgInJICDPaHSqTIEILCAQPsT+QWV4hUIFBLgzGEhKDtZd0MsZoK2+ghDAAKDEViwbLVsG2LBWwteGUw7Z6gOJ1vOoGXqCAEIJAjc3NwknuqRppy6TDORpvxLhTqCtfhuuIQAsx7pjuxglVXN6+vrWVmRGAIQgBVmp+UAACAASURBVAAEhiEQm/rxcwLDqHjginCDxMDKHb5q7HoMr2IqCAEIHEigu63wA1lRNASGJMDO15BqpVK9E6B37l2DjcvPndGNKwjxIAABCMwgYN9rU2Wb6uPHj/YtPFXynFEfkkIAAhCAAAQgAAEIQAACEBiRgE6cz/pGt47aLztAr7tNy4/pizSn4Uc0N+oEgdEI2D9vFqtbyc3OwXdfvnz5zz//aIVNN0TfvXtXXlEBnRH/8OGDvkdUmC1OPsiWSAi0TADHYrTD6NGgIACBigR+/fpVMbdGshqyUo2wdcSwN3+dR4mPs5YCEvnwCAIQ2J8ADnZ/5pQIAQj0SKD9iXyPVJEZAgMT6G6IxUxwYGukahCAABup2AAEIAABCEDgQALZFZXsVW6FXypUPjqCdWBNp6Jj0r548eJw2RAAAhCAAASOIqBfRwguvmkJkV8UOEoplFtOwLbe2FCnPDel5AaJWbhIvJiAbbrlmXD+rZwVKSEAgTMT6G4r/MzKou4QgAAEIHASAvTOJ1H0UdXkzuijyFMuBCAAgfoEtMpv7h2rsk317NkzI+XiS8pMDgQgAAEIQAACEIAABCAAAQhAYCKQPX9vQGmWd3NzYz7ODehdXXta+Fa5VIUZkgwCEIBAdQKfPn1K55n9/lL6dd2Xqq8t6Ybob9++/fz5U4E3b948ePAg/ZbztNyd4uQddHyEwCEEcCw2dkaPNg3CEKhCYMhfiR+yUlXUXT0TDUTnjm/1kyeFP3ZSXVoyhAAE1hPAwa5nSA4QgMAZCHQxkT+DIqgjBHoh0N0Qi5lgL6aFnBCAwDICbKQu48ZbEIAABCAAgZUE3r17l72n4OrqKl3K5eVl9ro3bVTp8sF0Pjs81Ymv4AqSTmo9ffp0BwEoAgIQgAAEmiUQu2n31atXOjPcrNgIBgER4AYJzKBTAux6dKo4xIYABLog0N1WeBdUERICEIAABCCwhgC98xp6vJslwJ3RWUQkgAAEINANAf3Mqf1719qm0qU2i6XXIuz379/N62suKTOZEIAABCAAAQhAAAIQgAAEIAABEdCEq+SLcDqh/vnzZ831FkPTux8+fCi5Nvr169eSanFBvAgBCEBgHwLB7/PYRV9cXNgfDwnj5A/BTqEQWEwAx2KjY/Ro0yAMgSoEst++rlLKzpkMWamdGZYXp9UDLQ4UptdgeM3ucGEpJIMABLYjgIPdji05QwACIxHoYiI/EnDqAoHeCfQ4xGIm2LvVIT8EIJAgwEZqAg6PIAABCEAAAtsRyC6nqOiSM1cvX76MTVh0SFVHVRvZqNLV1UGYsXtCg4mJhAAEIACBIQnodFzsJxDoJobU+EiVkvVyg8RICj1VXWKTiCAEzr8FsRAJAQhAIEigx63wYEWIhAAEIAABCAxDgN55GFW2WRHujG5TL0gFAQhAYCEB/d71w4cPzcvPnj3TgQzzsTCgH0TViUz7RIjObWg7ofB1kkEAAhCAAAQgAAEIQAACEIBAlsCjR490H3TiNuf79+/rh3zu3buXzSqdQDmoIHuq6KSfDutrOunE8xECEIBAgwSye2ZXV1ctiI2Tb0ELyACBQgI4FgcUo0cHCB8hsJKApmMrc2jw9SEr1SDnSSRt0Qp4ybXR+sKMvb3bbI0QDAIQSBDAwSbg8AgCEICAIdDLRN4ITAACEDiWQI9DLGaCx9oMpUMAAlsTYCN1a8LkDwEIQAACEPAJlGwhFZ65Uleubx3q0jdduKlTqbqdWXcXaub17ds3fRXRL3r/mI8fP379+jVY7vX1dTCeSAhAAAIQOBWB2N3QNzc36s5OhYLKdkeAGyS6UxkCTwTY9cASIAABCGxEoMet8I1QkC0EIAABCECgEQL0zo0oYlQxuDN6VM1SLwhA4LwE3r17p5vFTP21g3V5ealIE5MI6NyG7pjWfWH2cZDXr183cm4jITmPIAABCEAAAhCAAAQgAAEIdEdAkzWdLNTpeR2dN5dHK6Bj9FoU1sn1Wj/eo3w0K1Seyln5T1dNKaByVXo7h/W70yACQwACOxP48uVLtkTjTrMpt06Ak9+aMPlDoAoBHEsQI6PHIBYiIbCMgH4KaNmLLb81ZKVaBq7b/MU88VtQEl5fy1enVmsZoWUayAaBsQngYMfWL7WDAASqEOhrIl+lymQCAQisJNDpEIuZ4Eq98zoEINA4ATZSG1cQ4kEAAhCAwGAE9FXB7MxIB65mbTPp5mh9/VCnUt+8eaOLmNW5twMtdhOodtPaERJJIAABCEDgQALq8mIHMGKdyIHSUjQEHALcIOEA4WMvBNj16EVTyAkBCPRFILvg01d1kBYCEIAABCAwAAF65wGU2HIV/rdl4ZANAhCAAASWEdDNYrrl2dz7rN/Hfvz4sS4F078XFxf66W+F79y5o80tnfz48eOHRhtKo/TmFVOufu5bvzxpPhKAAAQgAAEIQAACEIAABCAAgboEdHpef3XzDOamc/k6oB98RCQEIACBLgiUbJhN1+K3Ux2cfDu6QBIIBAngWIJYpkhGjwk4PIJAOYESP1OeWyMph6xUI2xjYmhXV1/60m8+3dzcaD9XKvj165eGvvoCv/Z/9QNRs77GHyuFeAhA4HACONjDVYAAEIBA+wRKXGVrK4TtU0VCCIxNoMRvtEmAmWCbekEqCECgIgE2UivCJCsIQAACEIBAgoD/VUE/sb5s6Ef2GKMNNX1BMig514AGsRAJAQhA4JwE1Cm8f//er7si9dOVTf0Wgi8kMRDgBglsoFMC7Hp0qjjEhgAEWibQ71Z4y1SRDQIQgAAEILCGAL3zGnq8myXAndFZRCSAAAQg0CUBLfrrJ7vtAw365rC+RVxeGX1/RudC2N8qJ0ZKCEAAAhCAAAQgAAEIQAACEIAABCAAge0I6JfPspnrZ9KyaUgAAQhAwBDAsRgUBCAAgY0IxL6TvFFx+2Q7ZKX2QbeylHv37mn/d2UmvA4BCLRMAAfbsnaQDQIQaIQAE/lGFIEYEOiIQO9DLGaCHRkbokIAAhCAAAQgAAEIQKBNAiV3Rl9dXbUp/Fyp7O9R2u8+fPiQX2C1gRCGAAQgcHIC+ta8fqI7eImPuhJ9N//kfKh++wS4QaJ9HSFhjAC7HjEyxEMAAhBYQKD3rfAFVeYVCEAAAhCAQOME6J0bV1Dv4v2n9wogPwQgAAEIxAhcX19//vz5/v37sQSJ+CdPnmjHiwujE4h4BAEIQAACEIAABCAAAQhAAAIQgAAEILAnAf0iWrY4vt6TRUQCCEDAJoBjsWkQhgAEqhP4+fNn9TwPz3DISh1OFQEgAAEIiAAOFjOAAAQgUEKAiXwJJdJAAAKGAEMsg4IABCAAAQhAAAIQgAAEIHBaAiV3Rl9cXAzA5927d8HbP1U1fU1ygApSBQhAAAIQqEjg77//DuamfvPbt2/BR0RCoCkC3CDRlDoQBgIQgAAEILA/AbbC92dOiRCAAAQgAIE0AXrnNB+erifAndHrGZIDBCAAgXYJ6NJn/Vxk+c3Rt27d0jGIHz9+vHnzhht22tUrkkEAAhCAAAQgAAEIQAACEIAABCAAgfMR0JrV+SpNjSEAgW0J4Fi25UvuEDg9Ae3QjcdgyEqNpyZqBAEI9EgAB9uj1pAZAhDYnwAT+f2ZUyIEuibAEKtr9SE8BCAAAQhAAAIQgAAEILCegG4oiF2jbGd+dXVlf+w0/OLFi6Dkd+/effDgQfARkRCAAAQgcFoCT58+jdX91atXsUfEQ6ApAtwg0ZQ6EAYCEIAABCCwMwG2wncGTnEQgAAEIACBLAF65ywiEqwk8L8r3+d1CEAAAhBon8C07i859YvZ+plTDS9+/fqlr9DoX10SraMPd+7cuf/vn1K2Xx0khAAEIAABCEAAAhCAAAQgAAEIQAACEDghAa1lnbDWVBkCENiUAI5lU7xkDgEIaFduPAhDVmo8NVEjCECgRwI42B61hswQgMD+BJjI78+cEiHQNQGGWF2rD+EhAAEIQAACEIAABCAAgfUESm4o0PcKb9++vb6sY3P48uXL169fgzI8efIkGE8kBCAAAQicnMDDhw/fv3/vQ7i5udHvEAzQOfpVI2ZIAtwgMaRaqRQEIAABCEAgS4Ct8CwiEkAAAhCAAAR2JkDvvDPwExbHndEnVDpVhgAEzkvg0b9/560/NYcABCAAAQhAAAIQgAAEIAABCEAAAhCAAAQgAAEIQAACEIDALgSGPPEzZKV2MQcKgQAEIJAhgIPNAOIxBCAAAQhAAAIQmE+AIdZ8ZrwBAQhAAAIQgAAEIAABCAxFIHaNsl3Ji4sL+2OnYV3uGZOcO6NjZIiHAAQgcHIC6iCCd0YLi66Nvr6+Pjkfqt8dAW6Q6E5lCAwBCEAAAhBYQ4Ct8DX0eBcCEIAABCCwBQF65y2okqdN4D/2B8IQgAAEIAABCEAAAhCAAAQgAAEIQAACEIAABCAAAQhAAAIQgAAEIAABCEAAAmsI/Pz5s+Q72GuK2P/dISu1P0ZKhAAEIOATwMH6TIiBAAQgAAEIQAACKwkwxFoJkNchAAEIQAACEIAABCAAgQEIfP78OVuLu3fvZtM0nkATwNiln/fv3799+3bj8iMeBCAAAQgcQuDBgwe3bt0KFp34KYJgeiIhAAEIQAACEIAABCCwJwG2wvekTVkQgAAEIACBEgL0ziWUSLOSAHdGrwTI6xCAAAQgAAEIQAACEIAABCAAAQhAAAIQgAAEIAABCEAAAhCAAAQgAAEIQOD/CAz5E/FDVur/dEYIAhCAwHEEcLDHsadkCEAAAhCAAASGJcAQa1jVUjEIQAACEIAABCAAAQhAoJhAyW/cXl1dFefXaMKbm5uYZE+ePIk9Ih4CEIAABCAQ6yZ+/fr17t07+EAAAhCAAAQgAAEIQKBNAmyFt6kXpIIABCAAgTMToHc+s/Z3qzt3Ru+GmoIgAAEIQAACEIAABCAAAQhAAAIQgAAEIAABCEAAAhCAAAQgAAEIQAACEBifwJAnfoas1Pi2SA0hAIEeCOBge9ASMkIAAhCAAAQg0BkBhlidKQxxIQABCEAAAhCAAAQgAIENCHz//j2b68XFRTZN4wlevHgRk/DRo0exR8RDAAIQgAAEHj9+HIOQ6FxirxAPAQhAAAIQgAAEIACBfQiwFb4PZ0qBAAQgAAEIlBOgdy5nRcrFBLgzejE6XoQABCAAAQhAAAIQgAAEIAABCEAAAhCAAAQgAAEIQAACEIAABCAAAQhAAAIugbdv37pR/X8eslL9q4UaQAACIxDAwY6gReoAAQhAAAIQgEBjBBhiNaYQxIEABCAAAQhAAAIQgAAE9ibw8ePHkiLv3btXkqzZNKrmr1+/guLdv38/GE8kBCAAAQhAYCJweXl569atII2vX79++/Yt+IhICEAAAhCAAAQgAAEIHEuArfBj+VM6BCAAAQhAwCdA7+wzIaY6Ae6Mro6UDCEAAQhAAAIQgAAEIAABCEAAAhCAAAQgAAEIQAACEIAABCAAAQhAAAIQOCmBxDeT+yUyZKX6VQeSQwACIxHAwY6kTeoCAQhAAAIQgEAjBBhiNaIIxIAABCAAAQhAAAIQgAAEDiSgyy6zpV9cXGTTNJ7g1atXMQmfPHkSe0Q8BCAAAQhAYCLw+PHjGIqbm5vYI+IhAAEIQAACEIAABCBwFAG2wo8iT7kQgAAEIACBGAF65xgZ4usS4M7oujzJDQIQgAAEIAABCEAAAhCAAAQgAAEIQAACEIAABCAAAQhAAAIQgAAEIACB8xIY8mtjQ1bqvDZKzSEAgZYI4GBb0gayQAACEIAABCAwCAGGWIMokmpAAAIQgAAEIAABCEAAAisIfP78Ofv21dVVNk3LCX7+/Pnp06eYhI8ePYo9Ih4CEIAABCAwEXj48GEMxfv372OPiIcABCAAAQhAAAIQgMBRBNgKP4o85UIAAhCAAARiBOidY2SIr0uAO6Pr8iQ3CEAAAhCAAAQgAAEIQAACEIAABCAAAQhAAAIQgAAEIAABCEAAAhCAAAROSkDfTB7va2NDVuqkBkq1IQCBxgjgYBtTCOJAAAIQgAAEIDACAYZYI2iROkAAAhCAAAQgAAEIQAACqwl8/fo1m8fFxUU2TcsJ3r59GxPv/v37sUfEQwACEIAABAyBBw8emLAT+P79+5cvX5xIPkIAAhCAAAQgAAEIQOBAAmyFHwifoiEAAQhAAAJBAvTOQSxEbkGAO6O3oEqeEIAABCAAAQhAAAIQgAAEIAABCEAAAhCAAAQgAAEIQAACEIAABCAAAQicjsCLFy/Gq/OQlRpPTdQIAhDokQAOtketITMEIAABCEAAAo0TYIjVuIIQDwIQgAAEIAABCEAAAhDYh4BuuswWdHV1lU3TcoLET/lyZ3TLikM2CEAAAk0RePjwYUyem5ub2CPiIQABCEAAAhCAAAQgsD8BtsL3Z06JEIAABCAAgTQBeuc0H55WJMCd0RVhkhUEIAABCEAAAhCAAAQgAAEIQAACEIAABCAAAQhAAAIQgAAEIAABCEAAAicloJ+If/Xq1WCVH7JSg+mI6kAAAp0SwMF2qjjEhgAEIAABCECgZQIMsVrWDrJBAAIQgAAEIAABCEAAArsR+PLlS0lZl5eXJcnaTKMJ4KdPn2KyJS4Ajb1CPAQgAAEInJNA4mcG3r59e04m1BoCEIAABCAAAQhAoEECbIU3qBREggAEIACBkxOgdz65Aexcfe6M3hk4xUEAAhCAAAQgAAEIQAACEIAABCAAAQhAAAIQgAAEIAABCEAAAhCAAAQgMCCB58+fj1erISs1npqoEQQg0CMBHGyPWkNmCEAAAhCAAAQaJ8AQq3EFIR4EIAABCEAAAhCAAAQgsA+Bz58/Zwu6e/duNk3LCRL3eN66devevXstC49sEIAABCDQDoHHjx/HhPn169fHjx9jT4mHAAQgAAEIQAACEIDAngTYCt+TNmVBAAIQgAAESgjQO5dQIk0tAtwZXYsk+UAAAhCAAAQgAAEIQAACEIAABCAAAQhAAAIQgAAEIAABCEAAAhCAAAQgcFIC3759u7m5GazyQ1ZqMB1RHQhAoFMCONhOFYfYEIAABCAAAQi0TIAhVsvaQTYIQAACEIAABCAAAQhAYE8CX79+zRZ3cXGRTdNygsTObOL2z5ZrhGwQgAAEIHAIgdu3byd+R+H9+/eHSEWhEIAABCAAAQhAAAIQsAmwFW7TIAwBCEAAAhBogQC9cwtaOJUM3Bl9KnVTWQhAAAIQgAAEIAABCEAAAhCAAAQgAAEIQAACEIAABCAAAQhAAAIQgAAE6hMY8rvHQ1aqvu7JEQIQgMB8AjjY+cx4AwIQgAAEIAABCGQIMMTKAOIxBCAAAQhAAAIQgAAEIHAaAp8+fcrW9erqKpum2QQ/f/5M3It9//79ZiVHMAhAAAIQaJBAouN4+/ZtgwIjEgQgAAEIQAACEIDA2QiwFX42jVNfCEAAAhBonwC9c/s6GkxC7oweTKFUBwIQgAAEIAABCEAAAhCAAAQgAAEIQAACEIAABCAAAQhAAAIQgAAEIACBXQlcX18nvpa8qyj1ChuyUvXwkBMEIACB5QRwsMvZ8SYEIAABCEAAAhCIEGCIFQFDNAQgAAEIQAACEIAABCBwRgLfv3/PVvvi4iKbptkE6Rs8E1d/NlsjBIMABCAAgQMJJDqOX79+ffny5UDZKBoCEIAABCAAAQhAAAJshWMDEIAABCAAgdYI0Du3ppEzyMOd0WfQMnWEAAQgAAEIQAACEIAABCAAAQhAAAIQgAAEIAABCEAAAhCAAAQgAAEIQGATAh8/fnz16tUmWR+X6ZCVOg4nJUMAAhD4PwI42P9jQQgCEIAABCAAAQhUIsAQqxJIsoEABCAAAQhAAAIQgAAERiBQeLXl3bt3+63tp0+fYsKrXrdv3449JR4CEIAABCDgE0jcGa3EiU7Hz4oYCEAAAhCAAAQgAAEI1CXAVnhdnuQGAQhAAAIQWE+A3nk9Q3JYQIA7oxdA4xUIQAACEIAABCAAAQhAAAIQgAAEIAABCEAAAhCAAAQgAAEIQAACEIAABCDwPzru89dffw0GYshKDaYjqgMBCHRKAAfbqeIQGwIQgAAEIACBlgkwxGpZO8gGAQhAAAIQgAAEIAABCOxP4PPnzyWF3rt3ryRZm2kS13deXFy0KTNSQQACEIBAswT0YwOJn1JIdDrN1gjBIAABCEAAAhCAAATGIMBW+Bh6pBYQgAAEIDASAXrnkbTZV124M7ovfSEtBCAAAQhAAAIQgAAEIAABCEAAAhCAAAQgAAEIQAACEIAABFIEvn379ubNm0ePHl1eXuo7fn/8+6fAgwcPFP/z58/UyzyDAAQgAIE5BIY87jNkpeZolbQQgAAEtiKAg92KLPlCAAIQgAAEIHBiAgyxTqx8qg4BCEAAAhCAAAQgAAEIhAl8/fo1/MCK7fpi5S9fvvz69cuqzf8veP/+/f/fZz5AAAIQgAAECggkekbujC7gRxIIQAACEIAABCAAgfoE2Aqvz5QcIQABCEAAAusI0Duv48fbqwj876q357ysb6drr1E/Ufv93z/tyf348WPambt165ZyunPnjn6CT39aVNW/V1dX+lG+OSWQtnsCGEn3Kmy+AjoQYLyQXJHtiCbZ5Y6ML5rckW7QKKzWy5cvX7x4ocT69+nTp4VvbZdMw4vJ65pq2l5X1VRl/+tz//W3OgyBy91OF+S8kgDGvBIgr0MAAkcRwH0dRZ5yjyWA5R/Ln9LHI0CbGk+n1KhlArS4lrUzpGyY3JBqPbxS2me5ubl5//69FsB9YaYdOn2B4dmzZ69fv25hHdsXkphaBHQzuDZEtE0gvStgdgqm/KfdkGmbQHuy0+asbhWvVTr5QMAhMHCvp4v45VSd+vb+cchK9a4U5IcABBwCnZ79wME6ehz1I+ffBtDswMPXAbRDFSAAAQg4BBhiOUAa/8iiZeMKOly8Tud6h3MbVQCG5aNqlnqtJ8DKw3qGo+aA5xxVs8vqpUMC2Rd1VCCbptkE6bs7uTO6WcUhGAQgAIGWCaj70MHLmIQaa5XfNhDLhHgI1CLA4L8WSfKBQJrAqEvWo9YrqE0cZhALkb0QYCu8F03tIycObR/OlLIzAQx7Z+AUt54AvXOQIefBgli2iNz8zuh3795pB+7t27fT9dDBOkyP9K/zDXZ9P1kLrI8fP768vAy+SOQYBEYyEh2+Md+6lz1PV/TqX4Wn+OfPn19fX89SnNZc1IimL/abO391z6++ya+9+YcPH7LNkOap0aH2acTQ8TDBt6Qm/Tkp5YuePHkiX5S4VfnRo0dmN0jfDD/qro2pNWUrO1VTBOyfDZdFTS5XdQnCIRICexI4pzFnOxH5Il1Pv0wRGl5PvYlcnP7kB0yfYl8Q8+9N8nflDbggZhnn7FsHalmyTfrdX8syP00HpiuKZH7G9iSSbX4a2Eg2mV+iw80SPjwB7suo2B4D474Ot8ytBcDysfytbexs+dOmaFMb2fy05i689sBMZWl2oH/NwGy6NVL/nmRJ9pwtbiMbI9sSAic0uexE+Gxr5vLG07x4crwVp8DaShBMrf+UmKLSaB1bPYI2qgvTk6wXAoV7IvY2gdndkFlqK0SLM42vz+BYerHG4Xs9uXStepkW1Ite0nIOWal0lft9KmUFp8+K1A9InGRC16/6HMnNENFeV1dnrU2TucdLnJxXfpwEk1GZjcVpKHvUMZXCcc5U62m0I+FtCAee/TiJgz35OG0a/IxxSPKcqhx++Gr7Q8I7E6CvzwLPuh2OHGQZnjPBSYZYtnJV5U5ngoWD+a4XLaUpvJltruXhQvOYMmxtrldeTVIWEjjhsDzrOk64l6pvTqm/42SL32pGWnlQ7bLGzyzAt4FgzAk9Z5ADkT4BOVI/0onRmrkT09HH9PGYgb8PJf+puuvP3r6R4nTeY/o+jtSa/g7sMi1P4/ZpTjoVrRKVlSlU50wGxr4M2g5vyR7M96bNgTTtMN65c0fbeShlBxV0XYQWmiZ/Mo3ANeNWdcxXDjUYq3iy0QelMYyKUKH6t50TjPJpvqgmRri4zMHQKAyY/ZGpB5HGnUMR+vjixYsFFzJMBjxZr98nyg2qn5I9m35qjE6KwX+h4ZGsIwJt7nqMumQ9ar2CBo/DDGJpP9KMHJwBwzlPUYqGhsqDnVFv3wgblBCH1qBS5oqk5szOlwMNw3aA8LEXAvTOvqYKZxnTUR+9rq0rM7zhS6zqHQREQ1+zMDtt9KS/qvPH79+/fU2sj9FX0/U9NP2tz0o5aASvsaz+Nl1iLhFV36zL7ph++PBh/2XfZgVLUO3LSOSyY0vSJj5RWfNIi9eFX+pTiUqsRjQ1aZNDMPD333/rNNjhDSQo21GRdQ1sqoX8qZTi7w34DVC+eE91aH/3X49bZC0lGlFN5XL3d2Ulsg2Txr5nPFap169fL9juiuXWRfyoxqx6TTua+tf0Gs56ZYmC1DDn7oKr6FevXk3ngUqKMGmmcaRK5B55wyQd6FTL/70B6P79jVyNZneyPU3YZPZpes5TDf4lVXoa47xy+EfcV1oFuK80n36fYvlp3WH5aT489QnQpnwmdgxtyqYxKzyNyjQwy65q+tlqSKbvD5RMCrSQpeOVfg52jGYZSmbHHBgetcUdiHSfojV5yW46bLTlsbKCQ5oca+YlVqFlau3eTSszmh3HVvv1fS2dTZ/+XXDDowxMGwRmx7REMJOmfM/CvDJYoF/H4ihCPb485DIzcLKaPh6yTYBjCeqiu8ghez1HC7JVtTj5Xie+5OOCqU1JtuvTDFmp9VgOyUG6cLaQ/K2ltGAcWbH5+Fv59tMpvB0xX5uOcvUxNkSUbOqOdS7WF3h9jHy12bv0RUoMXKeid97F7v3sxxgOVrXwfdFkwCa+xDLLJyAqsZdDU3VNdOtDkqjSN9QzDF/9Wncd09REXm0q1pNOTnL6Nwb8DH29oX31FwAAIABJREFUPeowXYYDLcbHjl8wk1LRQ56Y4szhZBhqfYNNzH1/4jcZu1H44e3mNX5Z5TFjLFqqvnizcqWXp6w7kJ7KVd/a5jn/ciynTTnksJz51yx75mRLAlddh7n1yoMqQr+Z0GbFR0N6zop8yEquI33r5YRIB1oWnFFpBO8ff/wRk0THb0Qg9rTT+LmtXg5fXzde/0UhlasFlvRvJRqk0xUPKtf/7q1JQ6AWAX27UCcWEvuMU0FqDpol8R3hWtiHyUdOUoaRPWamVVkl2+Jr8vItf/75p+H5zz//tOM3Ev2LXKskN2KfPJBez5R30vJmIaJZxw90gkK9kk7kZh2gU/rUSen7qiVfi3DePfzj3GFAVuBDjoZmpSLBYATSXkIuItuK99/1qLsCMym0hSXrUesVbDI4zCCWFiJ9n+CcGeBkha0m4RpsK9yuHeFCAid3aMce/C7UUTYZO18+opMbtg+EmI4I0Ds7yhrjPJjU6h/Pm8alJt6pePCjVlD3vFG2/p3RWm7TZkP5Wl6QQizy8Itxmx1VNCtYUJXdGYl2NbILT8Ga+pGFLVxeQPup/uvpmFkr4+msun6qTkVeKH0Rktb3tUMz/Vbk9O9UZSl6Wl9IvO4szwVbnzLZYjPM14vW6bT3lpDWf6U8RohksT1ugZTX8cCUe35/Q2MUbYOpsrL86Q4vE1hsqMrTrL5NgZWmMqoxa9Zq72GvNLlZ34BSb6sFwUn168vl1E6C4QBalk+Qdemv1hmLWoM9CaY+vXB2lNDRpo9wXyV4ZV3lV97jvkqQHp4Gyy9RwWCWr/5uo3lHDObK4aWy1dxw/VzeGfTqo07SV++baFMxM7DjB2tTdtU2CsuuNCMoPKyflmEaLmpglphCapLYy53Ro7a4tBIbfyqfX+ixte+Q3XrQid419dVqmJb71uTgvDuqybFm7ija+ahxiL5TsdgJawm68Mp+lfvy5Uu5aEeA6eP0g0wavZjFQGXrLxY19aWLYEUWRI7tWBwgmnFrRynrHp23Cj/uuTiDYylUSsvJRu31bObrj7Zo901/dp5rwnL166eoQ1ZqDdVD3lXzUTdtViFWyrD/d2YkcHDT3KnI8IJpaiw9qlOupUoNC7Vg7mBc8FHNXCPG6SxE4eQrXcpuR1MmydPLkhquyK+2efZjGAfLOC3WImptiQbz3+KQJKp0UJ9h+OpUueWPXUzk6etnmdAAZ2lUX21OtXZiSo0le5lLrdGabL7BM4fDDLFkYAPMBBNuYZhFS7xZQsuLH/U11+O0zLTKsdFpmckZqsNNz/0XG5tWDI76KgTzr0KtqTfkZEuCVXcrD/SbCW1WfMSCRkWYHWUlh6AJmnpkyVyyzq+UJd3rrENWWo1X6VqNVw+r7lud3YEANaT866+/YgLMOmsay6SdeLV67fL4p30KJdTKhk4WFSZ2ki37grMykWlVP4PnyHbmj3IIMvISV2Ao6eZoHWOr9X0xk+2sgMTWwE9X1estuRFtqq4/6jBLABJPBDRge/bsWblLkfOX8VS/dlzWaI66qQitQ7ajoPTJh9+/f7cj6oGSVJzzqhYlC9oVJ48qUV5Uf3XPim+kDgb/G4Gdmy0rhIUrhLLYTs+/9bVkXW7Ao9YrSACHGcRyVCQnKxaTV7PVvCl7HiCRv2Zb+kskmPVowRl1Os3CTjOhCBya4KTnZRO9Q06kJxRnHkmD7HwZGiaAYRsUBI4ioPGJ2WGZfLV6zJKVgQF657rMhzkPVnF1S7shJWvdyzZcAutmWqCs9afeVJsHWRNRGm01KbG+ha72oz8FtNavhWMtsU3bh4lMlEDVqCXz3HxKKqiqzc12ffpmBXOq1qmRZM0yYbHOI7Vwh4nzUYjWzMH0pUEnw1N9lDNJnFeYnI9cjdxOCRblJm8Ty1CqVD6xpqd3S4pYk0alS92OgdkfZUhyqqqCquy4XH1MVM3ORGHlo/RrROXdIIG0+iYt1OrvZJCOWrf4GKxmSeTYxlwXvhp1CdKVXUnMPFR6of8sEXKkNCNpWaP0laqR41ozkgman0Zi2RHUSrGXvY77CuorGIn7WmZjbb6F5QeNPBg5mOWrjwhWc7vI9QOP6l3SVFlNEis2T9pUuQkN1qYqWpGfldYBNrL/hBZkzFltalznS7tnzNgtbk+S1cvKGs+eCSqug41tcqyZBxuClK4JbC0403RYeQbLUqQeBZevtfAYtOTYavaQ2wp7+o1sWUF1xNQ6K17rMFl706hAKpZlSgytYk0WpX8VVoxyUP+eHTmolFqL1YkKZuuSRW0SZJeSVPdsrU1ufmDIVpNQTckjGZWw+KxMjIDL2GRIfW1a6QyDzEkzYtVujc0YDtUDC6xxyEqVWGnjaeSXKpqHctu/vrGRhl2v4QWru2EkdAvaeFD1cmW2ItaHdxgYCGZwrDsJ3+bZj4EdLOM0v2XJoZX4vclWlXgaik/j8AMPSaJKo8pRh6+mgj0G1ndPFXOIDVro62eZVl1cie0JWyrpbou5m0qX37ALOjCcnn1PDaHWaK2uEmONNA1z4CGWKi6LjWFZEB/zXWnCWzyVBWZHHWqqMuYuFi3rNgS8mXh2N9fjtIzxSHVPy8j/jD0sz3pCAzYbGHXLg5Mt6V5YPXuPKw/0m2m1rn86tudcz2fgHEocQrZDqZtAQ/pjgac3PrK957HCl5cuv1qyDpBVrvSl+XV5uUqpnmj9eGb9t5NmyXyGxNmOIGEMUuhRSwey5KAfk2W2s+Z2BvtRHdPOM2E/Gr1XRORMtFtz2lq9SaA4qh1V5F8lq/V9hA05vaBdqze0S5zCck0tKzTr8+VFZa6i19dhvCoWuH8mjuPyzal6zPouUhZSXSplmF4hVJuqWOg+LVROprsl65ImMGq9gnXHYQaxHBspC6zoDZTVqKcoh9wKp9M0xp/uNIONFIdmsASXEQzbKbDPUMGIVBJg5ytICcMOYjkwEkdtnEnQUQ/ZO9eyt8HOg1Vc3coub6rPWjNJdwbD/1NFo1nvrKYiRqqbUmZLVMvJ7mapdy/JKlvW3ATNjiqaFcwQ7tpIdmvhwW5VpatFyGmqaWh6LKSCmVh+chq5UcHwASEyvbIdEECBndAtgyDgcl+zzGBNcSVCSh67jnZYBqCJRLmHVKdS4kBkcuV5llSBNNmeTmqVVVcBVX1lzTY5E14m6vDGXBd+9jsDaqexnWm7N1Ey/Ull+lcSymnorRIvpzQNrp4ss72Kbw2mZc00NORYwEccYh2K8lRfLEtTzpPtTeanj3J0Jf5QrkaZq4gFgm30Cu7L+P+SAO5rIzvcP1ssv8TgTZrBLD84XTWV3SJguozFpr5m+SxRo+Aq8DIhaVMJzv6jwdrUMpvJvqXBVYnlm9mBhvcaYpnZgQLTCE20Y/noXY3rfEn0rq81J0bv+i/uFjN8i9uN5BYFOaZy7Mda097hTU4tupamxCphV8FBiPFj8lrTVFFe6PA186CoVSgFEanuvhbkwCev7iONrZ9PEvrpe4+pQr5WJrUci60U5RnrrCexZR6ySdmJ/VYirKYkS8vmuUVdjFS+SS9WQbDVmIKCrbVNx2Jkbjwg4DFl9b5pFbSWWGUPiRfhueYxZKXmQmgwvRxsRRPa1F3H6MU2COx6DS+Y+lO7vuvDC9p4UEEJR71MyFq72EFpFRkbu04jnGkKEHs3Ha/RsmjMGnWUFzewg51FLG1UA4zTZEXZzU0RU01jszPbSjViz+YmB1uSlZ1tLIwqJzIJryh1cOYqZj9bx6e9x85PY4MW+vpZZlAXF5tEBn6241B7qTVaq6vEWEM2VQsGBh5iqb4DzAQdralG2QVG6bSvRcu6DeHk3oy5XswTOvHrx//plugUV/6x4mkZeY/hh+XMv5w+wv4ob1BipWKokY8Sq3+RN56ahv7Vn7oSxQ95skWgVMHskK/ZlQf6TdvUq4eH95zViQ2TYd2WVd71Z1PKXx0IOe0qY2s7Bwq8oGgtVMa0oEVjza1MFyldyE6UPo1FbqRQjKDDUfftF6pOWeUmOmWJWlgoybIEpOXgIFN6lxakC1mC/mQYiUN0SpktqG4CCRazZMXXnWXUlXy83BKGkdCReaQReBUmjknIqqtkWzGToA80HMp9aUWRGswq6I4MpbmBmHXJp6W7NhUkSdTXyLyVUv2R/lV4lnh6XWbZGuSEHU5uX3AKZVa/oDpmlSJu5XkWFj1Ssv23Ktaro2TtJWsYfgKZSkKzsjf/lcUxyi1RVpVH8j9B8eRGpHSNvhaXIg2qIc9yR2uKc+QctV5ONaePOMwglsMjZc/BxrU4Ut1flUolDGaZbLFhTKG0+/cvc6u5gPz+leq00/SNJGGfJxwBloxgdxgq+GqKxcgblIy+NDaQNpVYwstVTtarf/WnWYniE4tseje4qqN3s01b78Yk3zoew96a8IL8cdSmyQRnN/vzMfIUBhb0zgvsxHlFXivt5eRnhK58gUU+UP4hm+emrl4yFzLPJlNdHGL2x6BRqfSpRxC0aTIofy6bjJVl673CndHqUdL119MFI13VJNuFBzszm1f1cFYkQd/U1GI1alawSeDejSRt4bGWFoxPtHAN3ZxXpNagkSea95RDopSYCfUeL7/m0NsCRdAFB8udfPFGVIMGoF5wgac1EsrS0v2oqqmGcIh/M0IOFogZrW1Ra3Rq45JB2tluFLZLLAyfwZjrwldPkWCrgaDfYSlGbxU23hJXIPs5YS+TwK5HQ2p5rv+R8fi+RT1L4bxOs5eSTlb2XD5LTGtt5VPcl6/udAzua6XJNfI6lp+2c//pYJZf4qh9CGti1DusNP7sHGeZeGoLKwWbXqdNzeU/WJuqYkV2JhrzZ21eoym15fIlC6XU4N+fZUh39vryJEbj+4tnaHG2PXQXnusQNk1fOINOQz6DyQWdwzLVJNYZ5PydPNtcM9ekOAtECVQdpZR3ncY5+ldhmZwIBG3Grrtet41TYfupwiKT9vDpXaRGptvpljXrqcPn2I+27mbVIphYluM3DbuCGhLMXdixC5KVpq1Fw4DJhu23qoSz7ciuZjo8gGOpgnSfTIIebL0dlgxu6zauIK7958Jp2/af+iPzYEXsyCErZVew07DfufvqLo/ZoXX4nNPdxyT88IJpPFauppKUC9q4rxrFqGcsKa48zZrBRlBCO1K1DkqS6N/t1wvD5c4wPcy2iyvPM1jBHSIXWxTjNKPo7OxPrBY0EJlZ1ouqaCPG4gCqFLqxh6+LbaOFF3dwg+VFxAYt9PWzTKUuLjaJDPzYYMm28AWdkcnfDtRVoi2hHbZL9MMDD7FU2QFmgkZlAy9a1m0IZ/ZmMffFXM92iVN4/Qp8dnHVL7QkRmNp0+pXBs4wLGf+FTQS9X1Z+xQ6DQDkfoM5+JFKKU8SBO6vhKh9Za1dWfml7BbT+8oD/eZ2pnIGz7kdvd5zlmfI+q79ExzrLaXToOc3HNYPqA43m+D4WbVWr5eunVxx0GNMcNTJZqvmF63l69hymZ2bivbfVbkVh5F2cWcLB78wmJhPJcxAmtqNnsw13VplIXvKs1vFWytIisiOw40LTQSq7FU5kpS4l515ppfs/FnGzuI1Uly2aScMyX8UXNBOTI5UujmLGwMis1cOCWfoiCHNpnvYWEFbxAfFVtsJgioUQDSc1ucQ0EeBbbBJFlZw62T7b1WsN8isxn0bKIlJD+3SLrQkfzvN1gYZHLtKgMQQa4GllRtPrUHRqPUKwsdhBrG0ECl7tpvz+nCtMZga+Hph7BzW9M7SVLmLsAvdM7yA/P6V6rTTdJoqDs0Bkj1LqYaw9VDBESn2UWJkx10aaatplPf1Sil/FZx2+a1STSDrFpRVTP5N4zHsTfEuzhxHbZpMcHazPx8jT2HA9wOLjaHkRTkZvsSaVU1iFunTUx8XXGUN+ky7aFPK2jujfZnsYhRWghLjiKXJtqKVY+hYubH4ZkcVzQomkgMYSXAg5Zh64UfT9hwbkzu2c1CJMdt2Utpv2eHywaIjSY8fg/avyC0gaIc1O16XIrYoWqpRP+pXNmEtc7WZdbmq2kqvPlekgdOXtOWYH5iLRQZp+4eNwrOkOo8x14WfaIAaEfqaVaOepZcpcYlxxrqzBcUN8Apa9gd76puCs5S0ukWypJM99h4r3JfvakpicF9p42//KZZfYud+msEsv2Sy4ENYEyPDW9k6SrqVBRIGV4FniUqbWoBdrwzWpmbZTDqxLCo7hl+5dBA8JqgmZg/MJEZWsxIjXZctnp6nxW1Bb7c8s8azZ4KVhwbOY3Jq0bX0EltkcJxbwpU5KWOCadZZ3apLnLBWdEvmyBIvO+KaekNZqVPHGEO7vs4rzscSCe3c2g87FTz240rHYtNWVunWV2tJWfkkCtKjipUyFUyUOFeDsUbhuAuVGCPmpIwJsIVjMUDaD5yh18t65pht7BYvW51rKkNWai6EBtP7/fsaK9rCS2eh+bvYfhWGF0z9gl/rNTEL2nhQU+oZ14jhvxvrQIOlz4oMGpIit+hzq5/9GNjBMk6bzFgzMr852DGJBcyShpA1ofVN7+SqPMPwtcTSmk1jt6bDw7FBC339LPupiyvhY7Wu5duMnOosaafEJasBsTWHBcUte6VEyPVdxiRbXSX6appi0hyy/WMs293i1wzaB5gJTupTRdLDjFo2qXwSBelRzIGnzSz9tG5DOK03Y643yylp4Jo2y+zTZk/LSPLzDMsT/mqWPShxbPjhjApUYszfOiljAsjjZa1rcQKpPitGogol5XZ9smWq4AArD/SbJbY6N815POdcMudJr6XsmOs+MH79Mdo1GlS7SNd9TeaHvxtr9bMO9iRm04lZierud0axAUYQlDqCYNHLFmqCRZwz0vcD2b2zRKes+cJuGGU/6daqp7NsezfJRypIXqXiJNE+N76AkuNk1iysLSi98JV0L6NpS2E+YyerOOeVH/D7mtj8USOQuU5D/jCWm+OgVKm5mVfXcmwY4CNaVnSwm3Y4pIcKy8od4K0SdA7JlR9lDCu5VXT+dl3SE4GOdj26XrJO2Mao9fKrjMP0mTQVk5iP2C6lPFxr3NjaKcr9+5dy5lPKBeT3r1SnnaZpszg0g8IOBHs0x4C3OBtgy5ANS3fZucZpd74w7Kz9HJgAR22cSXB2sz8fI09hYEHvvNjexj4PVnF1a+cTHcvvjA56Z8fyqqyOKRMnW+ejWtpiu5z7YrOjijYFG8ZI5Cvl5QV5+lvT4IMt3BkFqhShCxpn+WLZeZZlpRrHJ+jjpt1biWFrISOowTWRytNfopWiY9ayrKysyxXe4KBnWXFnfstp+L4ZK6bWXk71lbWgtOXaPJUxq4Wqyehv6kHUitd0IjHf7p+ikIGtcQ4qKKhlO/LwZZRyk9s65cBaLhnM+94sONop1IJg+p2dbXgKqxGtMe9CSYLJcF+OLso/4r6CFtVLJJZfbupOysEsf/9VzvXePtunOCor/Kih3Zr2S5sq5OwnG6xNrbEi+93smrtI1lo7DZ6NMPMCtVlfa06MBnK28DuET9XiduC5XRGOqRz70Vj1gvqeyuQ0GTTLHVr0WLPcEZxFOpPNNtfM9RWIbMXnru/JilTZRCtwRjgSoNBoE3nqUVALC1pBO6+k67vz00IdZekF+2JTFzXJ9UNoWwblpjxN/n6gutngWGz+7YdP0uvtPxf221o6Rg1nrrUMWam5EBpMP40rskOLtD2Yp7W6nlmg0mOYSbbhBZNvNFqoEljQxoNaS48iFog6d5QblMqPDI49akHwi1OMBjxZ05Vag+/6kQM7WMZpJaZSsq/qm40Tkz2xs3Kh78yqPMnw1bGovj4u6I+2eyU2aKGvn2VU08KCWULkxNQseonEcuZZ4681Wqtu80HJE5XVo4GHWKrdADNB1SI93Rhg0RJvlm6kJU+Z6wW9XyJSVlcCNpHG2UtKlDXrkVSZKLTk0amG5Weef/nGoAF2duVz5YTXFBrsmMwIX+0ra/YS1eS2W0CCZRepulh5oN+sbjOn8pzV6Y2UoZzbRv171iv6CSSJTnKuH7GsUZAcuy+YiZFHXZP5se+q1fudZuzobFrUxAJCbN1ABRmMCkgSyZMuxTzVDDc48jcZHmszRs4eA0LnWIWUW1KRhN+I2UBJtrPSpK1iMo/dhJkl+UiJs+NM005LArM8g4PR8d7KqlnP4DQ6h0yzYjvAN/2oLkMNfPqTjcnhpKE5DJ2Pth8Q3qDRqiz1NYsrpXeD2TqS6OOybnexYPaLDP5tGq2F99+qWO9qEiMB3/LLY9QYE9rpZddDtfCrXDjESlQ/8Sjm3GwxysfesYJGrZdfXxymz6S1GOnINu/14VotNLh6vEY8exizQAv79y9zK7uA/P6V6rTTnAwGhxZrOCWjd7P1E8tk03iVnp0EnXbnC8Pe1PbWZ46jNr1hcHazPx8jT2FgQe+8zGzSAyfRW98F24Ipt+CMxmCRPHb69WGRVInqcaa/rFc3kviBoGzK306pUmLEnFVT+y0nPC1bLbwzWt45XUk9XbP65qgk+42IIDUnkyofhd7h6H88ZFTRoGBnMBIZuWZxaXfjWIhvq8rBTpP2yyWKNrlVsfnGM3F2o6e6SyM7iJ1eLZX9V5fBL3HlIkJMQhm2saJYINEPxbIl3iHgdO1B1LVUrEHDtA8XLGVNpMxSxqBGN6vdYcwyBilFAwZ1Cj6NhEaCm45OP1JrDJYVTAXFxqOOtZ/24wBaljWmezS1fdti9XG9VahEO89geJbPqWiBfruo5agdIVvuiwcwbNyXY2/Zj1i+EGH5xk6EQn/y1fJU+pvGMyUj26A/N5HKQeMiLf4oZ+VvilsfUG6SU5nPmk0bwRSQ05B4cviqrLJaLx5tija13rBNDtntB9mb7NakXx9QI/VteFoLVeuw204wrAa1XoZZOfjSnnD8NotY+4mDi4GOvfkLsLvVC5MTarkdNTRntujoyPnoq0w52GnUFyeUOKuXT+Qz91F230pOT25zbrZT+sLx1awilNim6oQ3co/Lqr/zW407FkMjbRW1jhOZ4kwgPd5IN0+TycrAeRzLSlA7v06vFwTueNfgx+A6fzC3RiKDtXAiu6tUI2zTYmiSpbGEhhzC67c4RwXOx2mals6/+tOSUdnZBJuUqI5MFdegd9YgedLpFl2tLZUGgSpiroFJti1Gj8FR2T77QWkCi0f12VbmtNzgx8Yd7EnGabKB9HxKT4Uiq/HCBNnJpj+JLsw5kewMqvRb+hauTJAFM9ic7Uh1mvLGCY3wKE0g2GXYhBXeoqX4Utm9Kn29zycWI27T6MhvmI4e7Y/BPlEN2U5TyyFnBVNBB7bi9BrRBKSWi1M1RX7BONbWSzAsyHKGyll/MVNZFh8szokMmtOy4qq/NTmWjmaCaYMce9ESb1Zo/8GOu3rbDwqT9udz53rSuP70lsZ7+pv6snQTcJxP8KNy0ChCrV45K/9gRZZFKjfJqcxLVmyCsqm/k3jqU1RZZVVFPF8ptfosh5IEDlbKjjxqWC7ZVGu1AluYdNgf3CoH+xVpyiFgf5xlA/aLtcLpnSZVRIYhLLWKUz5qUL6xyZL1SJZsowuGZfwVhSnJSgKr0KAwU6SeVkR0yMqDyDMLKDEGP41vzCf0nD4WYrIEsi1d7mV/d5cVuzxBunNpedKXrqPfI0hNUxeWfjH4NN3rqSznLWeAoaLLR4BpjUzd2XYzRKci4310+oJyC0+MOXfzAIkRjnm02MjH0/UWNUqYgVHB3IBsstw/mEr5Lk69lXnaWiA9jcJoE/qSoqXZ4HJQwtLMENe3E70lk6s1ISrpsFTiUSsGjsOXJIZMgvmCR+KZUMf06CgIC6qz5yvyfvqToYqh/qZ5LiuEaRVMxCbP4Bt52hQ38rdBH9XjkrVDftR6OdWcPvq2hMMMgmon0jjPyXMuGKOm18CX1dSWSiakInzTSrspPd3I9mI1ysqjBOVzxlgpVeKF1xCm00wg9a1uI6OSFrL209QIMD0pm+qy0VAhoS/zKDuzkGbF3KRfH9AQ1LeWiYDaWla5uy0ETTX1RcWw19tAxRymmbuG6PqTavSnzWh1Hws66KDtqf0qN+WpnKdS1gtfUULZpzp9SaiGLPHWyxaE4EQ20jvPqmx6qrvdan/awW4xJvSxyIHLeme1iJ1PdCy5Mzq46OZYat2uS2TFxSnC+VilEfoqdGKaHVW0JtjZjEQG7w9ZHBOdPjotXC/aydKOqWSgZudWvRk6zeHwj2r1dn2n8G5D1bSR62ldPn5Hsql+NTfw2Toxsvm6dTxbbunh0URbY4i6WORGSsp1dG1/lN41GFXrU1bLZMOYfW5Bb2ZjN2F/JuC0VuFdrBpHMKeHMjLYARXnvMXHGIF+taxBZqxSjj+pOK/Ljvxlh86YKiZkxXjclw+zX8PGffnajMVg+T4ZLN9nMsWUeG97IDGFK3YfMcFMvHSnCaMvQyxGPV31aRdtyqjDBGhTBsWsgIb92cVA2fCsPMsTO+NANSJNTCRSrDWZ+N0Wbaa60OLKddpRSs2LjUXFAvtPFjC5oAmpGx14zTzbf6nuK5dofGfr2Lyc6qxVaN8r2hnOyiqo8X4jW3Yshmq635dBmpRbBNIGL9lWWnu5zGM7lnIOLaT0XUr12ZNdTWcZ3HZfJtzIppWRJxHw1/ntyjYYTtTFPOquUg1yzoqU9sZGF1NArSabYfUE6d4KwSbg6jRLxh5GodtN7R0DkM2UaNAIVn0XO2jhuy0j7Hz2w8A3PBOBXhzswOO0tHlMuqs+EMoutm83BRhVlQxfjecZI1DSmR61QkhfP9fGgmOAYM/o94nOVFEtvdYChZxhUAY7UsXNrWyt9NllQ8lZfbQmtiXl2oic8Pozh4UAnXKDH31zKsx8/2TlbUQ13X8mmJ5EbDdimRSRhrPnoqXkSQtj26FvfmN7syCZ8eZ62QG8bQMmfLbTMmopDMudfmTU+ZddTQ3GuUmMAAAgAElEQVQh0p2FWsR2y1/+6EUuVyKZZhgL7OamJlZnW3lQrYO9Q1AdZ+s37eYzhfGcPhNiCgmkv1Q/tbjtPHChkGuS+a3DdiNHrQutqZHe9XuE9UePEiNV9dG2wP5iiOSxEyTCctc2/1i4kQ39REXafOTgnbUk5Q+HbO2oR966yr5d2QKYcK01va2r02P+jv0Y5usDjg/JwpGW5QTschvvhtLNp9OOJqum6gnSGG17mBa0/a5QafxJwUo5C+cjc0/nrpRKr/vDG3nR9dnGcnDWJG11mDB9d4xeMD4x7jJI/cAJVwgL2+DEaotdj6AAu60FBR2dMYzyEbhvhKPWy6+pYnCYQSzdRWp8OGuwutvoUZ4nu6Ztmq0C1ffl06q0i46Fqw+f0iIteEqnaaDh0AwKP1DSErcYKviSODFyX1nZtnNZ/iRLECRSzCGY+N1GO8KFYTs2093HuV2hbWYalO5QX5XirDIZGRIBWaZ6bbWX6hImCjWP2u+dHSxpR7e1ooOzGwNTsm2hR4fA9LHZEx2z74xOz0UnuButQ/m9gtHlpuXaGk0b9CTGIaOKpgQ7p5GU1FoW4uwH2J2QLNw2Nj9cuE9m2sXWHtaXcOcYjUpNZU1gz1on+pg1C3M+Rr+gHfxMyRmRrNH6dSHGEPDnY8aMTWCjdaJsf2oEMAE1N5nEesPGmI0BOAGfjIFvB5yZgDRiP62+fFCy3rqDO3JY9fuxXy0HfZGzJhtMs0ZZ9hjJtnM7vNtcThXx1beD8XfRF/tkbB2ZMO5rTXM48F1fv1j+pA6fjLF2O3BCy5eF2ASyYWeCvIO1F87ctcayxdKWbzm0KdrUMrPXKCg7WHJc0LKCEm/5A5USD7Dn/iItLqG+rh+VTFT371+EFJML2lVhz+uozHZx2eXHQ9bMfXU7wx5VocqM1UbhFDF9nDViSbDKcg7qd5jIZh2LIZzeAZRBmpTbBbTyEzTCKVISVrH5EvlHdSwldW8nje8GmdoY7SRainm09VjdCFMrYCRPBLqrVC04O+eT6M0d7ezQKv26pzusSUIEm7iVbBNPxKrv/fmKs2NKlDgJVn1X6DxnP2zgTssNfuzIwQ45Tiup1Kx5mW0A6XD2UMdG5UqqklrLXDuayzN8TRtbj0/bn8jT18+yK7+RlvSJclZ2suqjphIzO2RwK7YlBlZ9tDbpNNs92UqZwrXOHJYblS+DH9PREEsVb3YmmJ4+nG3RUprCmwXb6XnmeuoUfG+TiHGG00F6dSMLx/lq2hvNNfw2skNP6p9q8JVy7B5ZoV4cg7E3ELPyl/cjE5yKDpyTLSWtuMQGNmqV2aHdRuVOWHyf4DdPxTjDtrPNAnxKeM6SZkWaiUC2jauJOf1LX+js3tB3IDs0luq4/H5TA7P1xzCUg8/HxNirBw7S8iFByYjLlFid2/AZOhMNqWmWVaQXkaqvp/nqkJ8x2o8FVCn/RWKqEHDsJ6aCxfHZyYiphe/i2td72rnt0HwMvd4DJWMSGaG6pODkqLw/mgWqsHVoXWvTaZEtM4N/m0a/4ULTMo53/wF5sKEZeUxguxXCSbnlq1VCWt0eRl2yHrVevgHgMH0mXcek5yzGLymw8wAsvQ1qC2bPrHfQhV10LOysqe4g1YIi6DQFDYeWtpySZrjFUCEtlT+99Vvi1m3Qn66WNCgNFdJVq/UUw65F8vB8fEvzrd2OUZvdWWa1NVuARFhLE5oKbSdeomjzaGvPULd2aQ+sZl63uGBuGmIZen5AEs5aJw8WURhZOI92Jvj2hkt2EbV8jjyh+K+nLZR+SiZYwRmjTdapwKz804lVul2QH95hpTht05NI+48qxK0dwc5sJCUdnt1A7PRqWVlnVDJQs9vFzjPMdPut/lQk7cpOYTWE6gWlM4xtWtQdLjiOV75OxiMCW3ubWO1s8pIkjYinMQIly1gbtWLZp63EdFj2VnHEhjHH7EHxJV25PRNwOtwtljtLTGWH0VcCWnePhtGyMybZwlkFO3rHX9ktYmtjwH0lCA9j2Ik6nvYRlp9QPZYfg2PPcx2/7XyUgcUy2TTe6cUcqfRxuzkObSqhWdpUAo7zqGSJeTsztoUpb++moe3Z8GlxtrJGCpfs59kLsLvVHZOLoS7xFbbK7PSi2uCaeck+XK2T4tXLsvEa56y1nSznmH7HiG/WsQivVJMeJm2xJhNTa3qtZk9DClqyMekp0JdjiTFvNp5eL6EaxxSDH/dc1UyIWv4oWAsnsrtKlVe/tZQl24vSztabyEEs6T5rshkEm9CVbMBNxLbY/guqb65gdQchwWGGLCoh6haPYqcjpK8tilOeji8NfuzLwQ42TnO244MKsoedde1EpQdLNJGbbtMPpkqGr3WNs4XcWp7IT3zo6+faSclI0u4THRe9xZCpRImbuuIEw5JJQd3RmhGmBIvdVVU8c2hkyAaMAImAbU7ZDFtIUKJ01Xe3CReLljGrwJs5ZM421ysZRU+uSQNUh9U+Hw88LaMKMiyPabnEcuy5p51eVOWTYzlP8Vm9Oz1mrVGEhg2O0p2C9FF1SQtf5alNzJchGLNbI3WGtUFhbO1XAWIyUenBEk3k1sNd+k2ji1jAaUTSiOxZJrH1qC+2TGpsQ4F92m+MDPElBBz7sdVnwlvbUomci9OYWgQD2f5xcbnbveg0PX2sVZa8R5CSIo2rd4bu5SstJeea7NJ7VE0tRSzLx2nLcw+kpXvbHcY8jmHbxmDC3a3SLFPl/m+VDDWNFhYHSpyVpga+I1Lk/kxmlaiZUQKLGtes3M6cuHBOquGl4/H0ca7Tm8W5UDCZwaZiGJmd6jP4N2S6C5SvQuzQEQfpZY1/n+neUbsezrh3cvX7e/XYGGlx/zhqvYI2jMMMYuk3UmafGHTZj8onqlVolAtWa0W9UGybSSzcyySLThOHljb79JrGZP87L2/KMzha85vhPkOp8uZjJNxt8OkgYmqTtvPGn6pDMSaUDewzd3aIxcbVRloZ5A6OwhSXCPTSO2tFMe1+9xz5BKc5BrLcy27bDSVeV9Ia+7TTywizcmbn6abWU+C/65amsJKAvzjr5FiyyFtSUCxNWpcSZusWkjbricYOzsLn045gZzaSkrmfaeFO4pLOz3nFaX3+x0NM0TfOjWKckeJUfYN3o0L9bGNuV8ryEy+LKfF72e5hWdGFJldivcsEGPutkkXt7UZLvsfwY+TP635zA2NOm/R/h2W5P3ucY0+xNAxIZ774aTsDjMVVaOrFfrVsewN1OrapbrR65ZRil2iH99Ev7ivNuV/DHnu0nNZayVMsP00Jy4/xKXTgcuZbryDFJFR8YoQjzSZeXPOINpWmR5tK8zFPNU8ProfYAyR71mBe3ChQMrG1ZZPwG0niZEuLc4CM9NGeC9vWZYdlADtXGZNLAC9ZYDQqcxKXrDo6r9iWEAyvnAVoqJP1w6Y6CSzlj7I2P3ePUwTMJo7qstGkvryCLaTMQpYt1VVrea3TJxj27PQnmdNd/3ZLlA6xkoZvVOYkbtCxOLVr/6PYBh2siZRlyltuURFHm6ZEJ1Ci5S3Em/J0hAl+3L/xrqxvsBZOZHeVWsnkwNdje9OORlaOeZZVMLHeYsRDMMM23asaYkpmXtknUKJHiVd3DS04xja9+T4VVymx9qUOaCMZjKITgb4cbElnbTTrJC7pwZ1XEtymRyt9jpk6xQraeom7ZNy1kXGWoO5FlSUYzzx83ciEts5WvjHWME28MdGthYnlT18fIxOMZ5MoiCUWWWJddUdrtiSmlSUC1c8c2gJkwwnBzKO+hliqcmykamo0BVYOfrJsTQIWLQ0KJ4A3c4Ccba7HaRnHAOyPDMttGk54pPmXqZoqFfQAds+1Z3dcMnyyZZPwpi6bBs688iCw9Jtp68JzpvnwNE2gcFiy0ZpYWrYqT7O9Z5VS9szEvkFAXZI6iIqlO5nbXZ7C+paQw1P9YLltpKeHTln6WJ5zRQL9ZuWsgi5Y8MwONrbWiG8Dfoz9VbV+ldWg5CVjYLV3tWJZmhyFDEz/KqyYrOXYelTixJJUcMi33dJlRUVo49Kuph+uWNbwWfn0sjEyTnVPW5MJ2mdQtq2FYfC/ta73zF99a9CK/Ej52z0Fs8tKnAvazUUftesh9+LrYsEoy+a5IByr/mJvM2q9fLY4TJ/JADElA1e1XCXbubIJb2l7kt0851R9u+hYeM+19zVKOXmniUPLGk9JG0zMRrP5z02gbjrY4dotcc/WV+g8jXgSfm6VF6THsBdAa/yV8jWiQyqihmmM3A9I+MUD7FnV8Yv2Y/b0D7OEdxKnF/z3r0Xa16mncOTf6GPa0iZ1m3mlk3ijL0fMuDM6DXGSfut9Aikm601KSC1WcGujClORRgTDSHyv7cSYFm57yXKf6OSW/rhP12WMcM9AbKR4SJWDra+iJNmZg8xAaTZyfTLOtJnpqdzyntofpqwSh7ndOlFWrcZZVQSOMadhZreTpTXTX9i7AmqD2w3ASrY/ZczpqvHUEBhDy7b72lT79mAp5rX2OSGE+zI2HAyMYdjBqp08EstPGwCWn+CTPmFsXPqB84jYjFKSJ+q18hFtKg2QNpXmMz3VsD+7Lrr/6bGsSKbVK6CGUFLT9WlocesZNptDyVLVFmsaaSCYXJqP7QeCYaMyexpo1kDSmetpMM9Y5MplW3tGHCsiK/CsBCVnoZY5/+1Wk2ZVsIXEbToWkUkLdshwWmaT9nibrhTZ1hJrgCa+I8di16uLcNoGJhUojUb4W1Qn3S6m0g9pHaayxggTgfI+zmR7bCBRF/Oou0odi3RN6SVjA+llz4OwpjrBTXNjJFMAwQyu2PKUQ2y3vtUIVriyV3EXO4Zi5dDd1GhWIGjG20niqDv4sTsHG6yFHdnLOK1k9rfDrCq78rbRoEsNx9ZaMNyLKhm+znKDvSQumRcYEz2qUrEOzmlQZ+jrS1TAJlEJJZOmpJOqOFoz5U4Bx4b9j4e3Pl8kP6a7IVZTM8G0Ez5kWaadRUu8me0xYl3hdjMsu3QnvNtcr3BOfUhLmZjE9LLpaRkVzbDcsUnno99VOTGme21/L1VVk1vOTmaXbW463GZ9zIpkM5fFzsp8WeKSQd3YKw/0m2nLwXOm+fA0TcD+qpHt3+zwPr4uLefip/r+iF0XJ9xd1Xx/WHfMnP5GmLpIe4AhmOVLCpLTgZ/9uFjpJ3zRwbtsEpHViMxvO7a+bQfl2WHAs10dm8053RGo1aulp8nrqZxtyZB1UqvyVPrJfeldaV+zmOAgvJd1OdUiaLEmMg2wWds4RLCgJRiSwUDdrjBR6/RSp5FNVdhU4wz+Ezrq8RErhCVay7rZqQHWPWYWWxrdzefYZCouWY9aLxuXCeMwDYqRAjEbNh3xFOBkxaR0B0vwYy9DbtXozJ0mDi3rx4J9pWPzdYcKCZE0dMnOa9j5EkAMO2FFnT5KL8XbTfKoCjqL20akrSfydn1NoYlAF71zepFESO1a7xOW+007lt2GiAnlTo80pp2Y2DZZrvds/naC/+4dFCqgZKhtRC/Mc1my9E6VqqeOf1nOJW81NaqwBW5BMIxEGsmO86ZmYm96yTfZqkyHbb9gN2Y/vGlDSAu5w9OYwe9QtF9EcIhTa4kwvUVn612GVKtQu47/7ScK/srPBNiZnzxcsm+6Edi0WuVntrAljDlr8CX7HGZEaHc3LZzSyNaOBBOBAbRst2V1ParRdsotGVvKZW0nwJSzXeV0l3javngAw97ainrMH8vPag3LTyAqgTN51E2HMQkJgxa+aZ8SLDHYrdCbBLFMkScfDKtl2bOAICglULKE8W/xKD3BdOSUhW8hg5MnLc4BMtjH9ObTZHL77FMYsJicQRELZN1XL2vmwXVgx9Ft8aX6klVEyRbjT3yWQIOORTJnV0WaGkvbDWGLVuArcRjH4let8Rh6vayC7OYQC5upTTa3RhLEKmLHd1epRtguE0MTKxt+MKzWuizzNW/FdvBtCRHMEC70qLsdZTOCZU9kTQqtuIsdsxwj0p6B4Jh/i63zqVJ264iFu3OwY4zTsqNx6WufxYdsk9zubNgYqix0tlLoaVfm9/SxFctqcyLvVLDQ/M7Q1ztkgh9L9hZNn2g7qE2XR5R5rIO244M12jSyZLWw4mjNrkt6S2ijM4e2ACVhWzuxsDGnkgwbSdPITDA7TNq0VSZ0kfW6+yxa4s1sHZ1zrldiA5NraqqxbHpaRlaRbaHGXZ92WG4PbwwNOzDNQO3BiVjZLS4dlort3BLh9XNMtYJsdZRAydIyV3+aHsY4TGbhXSZqtkuVSMOvPJT4TDNss+1qUxdqNzTHMOyPy/Re/haes5wVKYMESpzM1gOAoGC1ItMVlMeoVdA++dguTq6m+vmf4MaH7dPs8Cx62eVrO2eFd+hh91HZPqU46z8LDKNk/KMeZ7vqlFz+NcvkthN1vJxjU3IpZcG+p+xEozI1YadRL/jYV++TruCmg9LBbLJ8Tjox39Q1+Wydjjim9/XzZb/oKYbBf4xMv/Els93J0o7yJEGr299Fl/QsdR1CrH88xNiCo/QF3bSEH7Vevl6Cphv027KuZTD9Qu2YkgG25Nlol9aWZLBwoWY5WTHpPWjzTqRZU23fVE7baRaavTR7ZocW6+Bsg687VIg1GRlqdtagBEoWy2Gj+MKOaSImW9pIDJMthm1QDBbI2v9kY0fNboKbBRs5z5hmbb8UC7ffOwdJ2tU5SsVZ37LPebBsQxBAWYgoGWizHG/56tm0QvUfU0wi8O3bt+fPnycS6JGkvL6+Tqep8vTp06cqK5HV169f3717l0jAoy0IYCQT1WwLn5LZjjLbuGx92S/a8X54Vrb+6y3H/Pz5U83cl7AQvv/iyphHjx6tzCHx+qdPnxJP7Ue/fv169uyZHVMlfO/ePWebOZjtq1evgvFEtkkgYVdai/z48aP0Xl3yRKFOWac15tu3bzsoYh814vr+/fv0VOPXy8vLWMr18YWZf/nyZX1ZZ8ihay3LOUhHjx8/NprS1lR5jcxb5YGS5bxy31JerpOyvAjcl4PO/4j78pk0G4PlZ1VT7gBPaPmCUzKJEOSbm5ss6i0SBCePc48vzxKMNpXFRZvKItIwzMwCYom3Hp4Fy9X8cdPmEyw0HUmLS/PhaXUCmFwWabDn9d+yl75nLW7bL/rZ2jGzsrVfnMLaoPUjnZiVRTi5TR/tmXgwgSJLZIu9S3yDBLTUlralrZcEE0wePHiQHu1rs2BaREpksv7RMI5lPYqdc6DX2xk4xUEgSODOnTvBeCL7IlDYl+1fqZ0FO9XZj/21eUiJhSZkz+PSQ1+nFvaLziPn46xs7Xc5/zbRGECVqgjDV9u2Ce9MoLAR7SyVimtTMDaJ9reEZSUm/Op2Zw6XiTreWy3MBFm0zNoV3swgOu1cj9MyxgbsQKL7sJMpfNrjl4UjNHtGPGvOa7/oMHc+zsrWeXf6yMmWIBYnkpWHCQj9pmMY9kc8p02D8AIC9pfSY6+XfE0j9u7h8ekKFnash9diEkBfk7cPheooSPXvqKa/hu9wkABOTOKjLXkimXlUcvzJJD55QKOF9+/fGwi6MGKBYZT0JhqBm1KqB0oEKL8Lo7p4A2eouzX8r97L7esyqZcvXy74yrCOir1580YzfV3Rkj4zlqYq/7zDibK0DLOepv1nujOaVRCJbQKawMrk7Jitw9m7hyYB1KzUa28hTIm3nMo97bLJFtg3zZMVwkK8O+96jLpkPWq9glaEwwxiGSCy2Vl8s4INoHRThdN2mjg0YwNdBNj5KlQThl0IqrtkhSvGTd0WomsWFqyAdaeaigJzHiwLs3BkaB/MmHX0wn4xLcyUbdGd0SVbMrOkTEuWfZr99ns5hWxZJCgkgJEUglIyZ98ua892zrq7s6Q31e7Lgr1Au6CWw7GRYnobZtMabbdDGatssDpKLOsKPloTWeLetdPPZf1rIO/8blCnGqBot3KjvStVEGOupWUt4ptb2uX3tGFfK+dYPiUHwmbpN1YQ8YZAs1rWOQ9zKkiDja234Qvz3/rK8lnmTV9szNgPNGvYvqjEiACWX8sMTmv5wQGnT1WrwELkx28dY7ozU5Am2psuAdOmDOqVgdO2KQ37s1ak9aXCX3xZqQX/dU0kS2YN/osbxWRZ2eUqMWspNhDCCwhgcgug+a+0v2Zuz4h9+acYOcPyr7bGMvHjS5b6NbyRhP67xHRKILvjVjje3qj62U1YyX/ION+pb/uOxRG4i4/0el2oCSGHJ3DgnvjwbPes4M7ffdqzarPKivUsB9r5dmc/ZpEZO3Hj47TsaFza2XNAnj1Ulh2fb2dOjatSFY85mSATJVaNgo/WRJZYC2eu1hBu9l36+i1Uc9pNoi1gLssz6NO2PnO4TNTx3jpwhGxgZodJQQsxr28dyA6KGlm0FIczeLPYMOxAS95trlfYEM5zWkY2H7OHoFtgWB7Eosj2518SkpMtMfU58dkuVekLnYmT87KPLa88qEZn6Dd9xeE5fSbEzCLgXxXqv351deVH9hKTvqr4wDHnXIC6O9W+SkPz6y2+HVa+SCUBZn2j0D+JnSaw5qrZdM7jPXVGAtkJb5BASW+yaXsp8UW7zdSCiEaNdOxH1VTr09fu1n9RQl/x0/fHf//+rZt35rZoGVvhzbzt6EVeMSFMujNKvHjCR+WuRj7h+vp6Z0RqGiVXdkgq9dpb3Hte4q4NE5ZNDIrGA74rDgp8qhVCn0C5c/DfXRATa2s7i2FLXmUgNGq9bFAmHKusSWAHcJg2jcbD5ZPWxiuCeMsInLPTxKEts5ZD3mLnqxw7hl3Oqq+UJduaqpG90H1sBTXHL7yl6lg5myo9q+XC/nqjSmWXxxs5D7bniY78ndHqwEoW6PdcicvamQTe+vK4jWy002wxEqO4krUhu59TTzP3FgnRTq9B69TO2Lf3xkaKczebjdbWB6oszAXFmLt7ZP+McDDDBZG6c6rEsLXbtyBzXtmfgPprv7Fop1aDj03vF8OYa+naHs7aHUqt/P180pvcU/qYZ/ZzI6aEQLNatudytpAllVqWpqQD2vrXuXFfy3Tnv2XbDO7L59NaDJZfSyOntXwNLEuGEOJ8yDzCt3C7j6ulfTsfv0T7qR9mZuczmWLO2aayP9Low4kB3C7eVs12pRTmTIsrBEWyWgQwuSzJkpmdPUdoc828ZLSw3XfqStafSyTMKosELRDQd/DSjkV7QHP3lerWS9+USH/zR+vP2a+XrxRpDMeyEsIhr6eN0xeJqY3PhBgIQAACE4Fje/OEFnb+GkZsh9Hfzk7IXPdRydi7bomD5db7OI3zb8Yge1flVBGGr0ahBPYnQF+/BXN7J8JeTtyirCnPku3O2HhmO6mOyvmoM4dH1ZdyHQIsWjpA1nw8gzeL+cYzzPU4LeO3DoblPhMnZoz5FydbHLXGPrLyECMTiz9Dv+nXHc/pMyGmnIBuWi8xIf0menmeraVMV7BkLt9IjZ49e2ZL8vr1a/tjrXAal13K3GMes6xIibmqw6adCDtXSwjdsi97xuZldtHbtZfCa1XZlbPVUSWsYbnT6nXEq/pVA48ePZouj9a3+TRaUxEy1PS8Rga5/tLqKojKM0nvmzucy7MlZYLAIV8skjyapqUN2Mi8xSVEc22Jw3hGHS0HWCFsUDuxoVHvS9aj1itoQjjMIJYBIjlZMYAS11ThnJ0mDm2Nzez5Ljtfs2hj2LNwdZRYPXXhuvGbN2/2r9ePHz+cQvl2rQMk+5HzYFlESlCycGQfZ9362/GZO6O1U1jSEtI32JZwmZVGw74sxxKxZxVK4hgBjCRGJhZvt/Blhqo1aG2o+N/J1z6Z4g/pRGOV3SI+NlKMxW8hg5PndjuUc1cbN4KQvalfQLbYbHA483E9Ae3Ivnr1yslHu7PVd3+dIvQRY/aZ+DHZ4Y1mLEaDOpyhXXY/k+oxJadANnI+1evSQob9alk/ymIasib2+xzXaMH8TK0L7Wej5tB4X9yvYW+kr0JraTkZll+iHSw/TalwpciMbdK51X3qnCdTv7b1BjNtqkSDtKkYpZJhgKZ1W5txTLwpXgf6sxpM51DxKS2uIkyyKiGAyZVQyqZpfM1cS2clit5ulbgkZ0m4wxJfVpUkWElAX5qym0Mwt8KRdvDdWpHZvS3tFxR+AayWSH4+NsmswP7rijn5ZlyQSYkztF/caOGlZITMppWtCMIQgAAEmiUQ6yli8TtUpGTsvYMYYxfR7DiN829zDa9ZVZqKMHw1KAhAoH0C2S0GTkwdq8QDzxweW3FKnwiwaFluCXiziVVsTheLLye8OOWec73CNfyTnJaRyhiWL7Zb+8X2518l6/acbGHlwbZqhek3HSDmI57ToCCwgIC+VVry1j7fBCmRZEGadBtJX/G5oLiNXtGXf+3hscarG12p7N+aEatR4d0f5vWrqysTzgbswUw28ckTODOFZcddNJFPt5QJ8nauIHZ9oa1cfVns2GPPtjDDhJ22pqucNz1PqIs+9DtzKkIXaWms+/vfv3/++ccZ5n348EEpu4Oc/j6j7cO7q1qbAuu3Ew70CZqulmCRa13mlhOZl7hr+/WNbK9kUs9hPFsR2TArhFlEOyeItZ1Y/A7iVVmyjskfi++lXkE5cZhBLERCYAACJ+w0cWi92G3JIJmdL6NNDNugGC9QuG7srGruw0FXYNkFqU85cG3BlqSXMOfBKmrKXphdtnxU/iXWzJ3RhcWX9HMVASmrbInaV9Aqc91CyS1IACMJYolF6moqM9BZcy+Vtkm0m6JtFG2iaEdfO7gKyxH3uH0SYxWLTyxUaXsp9tam8e1gT8BZQ6Bw5fEo/muqdqp3dabE7z217ard2QY5YMxBpdhba4VLYMF8ZkWmN7mnrMoPEs0q+pyJm9WyrY7dzK/k0N5G7sKu76zwRvL03hc3a9i4r1nmnUiM5QfhnNzy9ctyQSxOpC6ksQcAACAASURBVIxn/3mErRrJs1u/5tQ98fH/Y++Nr79IlfThd/ZsADuGsE4Ecw1hNQI1BY1ADUGNQG8IagR6Q9CJYOaGMLMZzO852+ftw4FueKCBLuDxDw9fmoaqp4qiKKr5aE4dguMKrpvUbneGsV9j9IE8dzkEtlZl1jcAtQat0g+DcMFAo/tvBSzrFRIBqVwIlP2YuXtoF9K/15ATf2/PF/D9BtPY+2EM5hW1sYZA8sQNzkm7T7Z4NHAmknSTXr58yXdYvaV9w1KdZZsdatWzKRdRJQSEgBCwg0BkpegfM9xgsZP7YUdMdSmx7KclvfENijDpoi5EYW/JEW9JkrQsyhBDsiZilMgeDpuR4YK77N4hzaoUAgYRWPOQyIggxso5NALaZGQk3SQFLXmJL2LNIm7VXT5Pz72esmX4GXHYMqI/h+3JyqHdcvv7L2W2kHqYXFK3fpJxAHI4vllyxFsiD6B/kXWTl9RZS1nOM2TWrPeuSDgEgUxBOXz39srk1+LJTIbbWdgI8BYFXJTZiDDSRMBZyr1NAz42qUtwZno65I2Q7Natm6WGi3efPXtWMLS7hp69Torv7PV4PXNnNOmixwfSUw8BTDe3xlUnt75dGVYayeT7/QkYCPat0Z347bjYevZuvvaGc3n0HunPMgTIcEpZ58m3MDrpQmBa3RXd2rggV/Yky14D0ibfy7tHs/E/SZWGQPuj6vkJ3b7MuldkkbnTXwQbFFU85Fn5qqItEXCu9C+DeQU9vSsEDhHQonkIi1spg+ai0a2sk6/WUEuxWyNcsX8yDgyZ9net3dgXIjm4crci4yt05Z1ThCwrHyzE5LCmc0ZH7M7oP/74w50Yh+SiEqKtsik96/+w/unTp4f1bqUX4HYfqVwLASlJLpLu6Tujxsn+cTsAJmDuuWyyW8sNIlf73TjrySOB1sDGz6KKRyePgckfJC8mQy9eQQCbUu+SDmgLRGb22FXKnBQ3GQJL9pNswFzaq6PuJIxlDUxJeWcBpxrdLidiltdGIaGd39yCzFcSMVOKLfOVlBfZQJqfBGpNzScvscVvaSYBrNgAXzW7vfVc19xx42XNqTg+eLrInELYjfl1zSu/SZaEmm/QSG95AopbNqJcsZRiiUz/olQuFLH9mDnzHQv4ahelJ+/l9xJ5Q6hVYxwBeKrudDiklvSxD9+tW5mkBBGbG/MtXCR1GFdX9Fm9adXLgkuNhYAQEAILIqDcjwWFbtZPU/5brjaaFWUuI257ua8uGioLAcsILHJIZEQEw+UcGsFtJjIUtGwnzYmtmfZ6yfj5plfKljmcX3LLQ1iM77+U2RKK7LBGkYdDWPjKiddNHoSzlrKcZ8isWc981kemoNgEMOJqbgQ3mhF10cA+y/2EAd5ju89zyG9tSA/WwwGf8SYBR5uyW4+9sRb500txL5MLsGK+sE7+aMQVzF0P9qwf8rq9s9dVHyKA+5pd24J0qc73foQXRmPb282LCwG5WBP/npG0rhdp0Os9EeCvzS02zlXYSa68ZaPoq4cy3OJvkaqiCGEcxlpPI/sIxnGqRYbXT3yt8Rof/jkrX4fM5lbKYOYipvZC4EYEtGjGwZdBi+PT4qlOvlqg6vUpxfYAMf6nTUP9+fNnFzeSSPeVxcvKB6uoAG48vMNHrLE7o5lLScB5FSpzEWTuuNTn8bmoFrSXkhSAtr/CqPHeWIUdAffsaq/cCsw1994rtf68Hpg7pCS329z2h4OGlWTygbuAhZ2o5kYEkGDhmWuc4uBssufRb65y5rYn4Z1GmXtuV8j9No72SSmoGYmAQSlvlFsjLOIYkFDHm+Wao9z28dH3pzJfOxR8QeaLxypsmavJue3DEQ9rpPmHsMQrTWk+uWQgetPTkfC2jSSRcdiTT3PnSG77JAFbA80pEii32b1zyvvhH5cwt9xHjd0RjZdzZ1Bue5L9aWYcye/KzXJVKLc9ie00KmcwZv7t2zdGCuSSwXQVtuFvoyapDYdQjQUEkr/PDCJvOZM9BIehBBz1dPUP6USlQcNyRqr9+txVLLc9icA0qx7Jr5oJASEgBCZGIHLE4wXxeoLQaP3qycIoY5ny07yEijMMGTf47N3iegaoe5MkGQqL2b/yYu50zm1P0ib3lQRKzYQAiUDPMxEy4mch+kGil9vMQs5hLs1qXx0BBS2rQ7p1OLc1016PlO8K2TJQ+Fw3O7c9OUmnccsN7r+U2UIqoSIPJFCHzUi7evhubqWFXUCuJcxtT2IyjeUk+Z2mGfNZH3knoE1Mknd0NpoRddHw9llNLwqMOOcuU2W398JQ4JryM41COB132OnCaBfnZNk7HStbAZE8xsi93XkHmb1WpnVJDNVgR6CpbdlH2QuIkeI3CVwrjRt48XN0e4PhCg8ePBiOZhF8BQHcb07uBeBuefdSXRk313XJbU/SJuefBCqrGbmOLxIhzIKuReOId+Q5YC1GP+vz+oyela9DxHLhym1/OGhYKYMZYqIaIXAdgdUWzVwDlduelIgMWgQonXxFwDl7lKuoue3PxvXqpdgeILX+JLfMnXc3XuzLi7rX4n3ifhjE2sWQc4FlKAFHFtI4O2R0nN4ZDf7JLW7Tn5SMSDd5KvCvf/0r8roeXUdASnIFw6QCX+l87ncjkXfEtu766VHPH611JpSrJ7nteVXxGDx8kflB8sMXVdkOARhqXAztfR8IPfnx4wd/10wV8nKVM7c9T+Qcysy4szwmVVpGfpGySv8LdmJQypsUrKVttda9XHOU257XbZkvHquslq1VKIsYO41zNTm3Pc+pNJ/HKqtlH82HI3qWCuxR2+13ufELn25OPHaXfda13DmS297DM/Kn5lQEnCuPWswp7NqY2CZk2vPXgK6g1O3d3BmU255nZI4Zx/O7bMtcFcptzwM7gcq1A4eHMWzJWGO8VSsgHBKw1TDyRUuS2rNRVH8jAvh95kjy7kYY3FcyhaUDI6AkclizE0CeNe/tqxdsGpbqbHbrMBfP3PY8I4xV1KEVj6daCgEhIATuQiDiTsyX+3EXyGbHbecnFLCs/LcC0PZXTIlyp2or5NKW294bLvKn3NcIOHokBHIRMJhL0+KQKBeW6u3t5BxWZ00dZiGgoGUWXFmN57Zm2uspW8adDrludm57d6x4eQK3vB04cegiT5XZEgHHfaTIg4tGQXnudTMEJHey57YPRzyrmcBynrE2cb17WecZm7jT8+yR/fokg62zd65DhFsm3eQQmLimH/cxh+aY7MU0IHUE/gBGweWw4AUWCTc9ffjwAdEScFrc7XWcR+zBS3FHBn5ZjhCTqFPcOQMsk712ResYGtZsgxmHmbjxjkKZ/hRDh+nvmmgYhHfv3hX3ZuHFSHBjIw9z1gKdoqEiAuRlhRjRu5fqCg25znxue542Of88VmRLRQhJoPo0i1j1odOTZuXrUCtyDWBu+8NBDytlMA9hUaUQuILAaotmroHKbc/LQgbtECudfB3CkqzMVdTc9kkC9gZS7B2KugVyy8xEJqsQhqnq3hYCjVIsOgtY5YNlwcU3bmfcXBpO74zmZ+Bd95IwFw+RP0rpIqIyj4CUhMcqbGkwbSUkcsQaqGXFH2nkEYiE1fhOwpakz7S9CM+13U8NMG6xm7UQ8qKa/gjg6BHZPK6bCxpw6HvL4ihlrqsA7SZ7SCeZNSULEEJ3scaglMFRny1KFnStdU/mK0scycYGFbu1CiUxsdlAml9XLitrPqlL79+/r4v5WW/eQCR5Z73x9VkDaWeXBHaROcX8SCOwUnwpVBjNuBAT1TRFQCpXEV6bNs2LrZ3xy4RPz95l6sn4M0ktM6LadEbA81QPR7cWlmHoqfiBxCEmyUqbhiVJttkGWvXMikaECQEhMCICpIM3Imu1aJ4s96MWLNP0Y8pPU/7bFb0yJUqPEbmvHiD6szMCWusbAb7IIVEj9MhuTeUckjSrWSMEFLRsBCy6XdmaLbLXI31RZpZV0UNvIJK8KkNnjaWEmTjmBvdfymyJi2x/qsjDDkVZYbV1U5azTE/0FhDALQkMDnd9Cc7QlmyTTPu3fzGEtyhkTfkkPl4D/GhBEjG8ct3HgFLhclh8z4vPFXHZxIsXL+wLwsPKwp9fvnxxyXj+/Ln7J1/2+jl8saniMXdGMxlHh5SrMo4AZuLf//ev833N8NbcrEVYlVs+8I+Dk/s0+Tmte0d2budqbxMB3jZC4Um/K8kpPyi6Utgkiae1BqR8vcBdOy68gUjy2tFjp+dZQ9aT8ZWlsTKYduYXQ4kyKxiUpm9DznFvLWsHizcQSR5JT1ZvMmgkqhWb6eSrDEwpdhluA71FitiLfrdj0Bto/x21diNO1rO30h1yZy2Ey9CzyEesp3dGk/wzFzcf6sT1SuZXbZkDhuuULNuDlOSK6IvP7a4MOse7ybkPbPufKmGv5cJb62wbp+b80Tt+h9mloW7ZY/Cwc/wK9GG9Km9BAMdOmCze6SOUpPOh7867lHmH4nqBcWSvj5LbgyxALmLx9jalDJo7E5bMsYjDWOWpzFcVGLdOOusPSbnM1yFQ0vxDWMoqF9d8JP4yuMFrrZU1FR/u06dPbgMySO2+UlbWnCrD7fCtReYUvsYno5o2ATmUXbdKzbhuUGugDQGpXEVNsBkz98JrFfnN6orcIBuhNos1NQYCONFgZGdt3WfowfeH+CDwRinbNCw3AnJxaK16FwHU60JACAgBIeAhsFTuh8e7/jTlpyn/7YpCmhKlx4jcVw8Q/SkEJkCAiUX0Z3OylANrOYf9BaoRdwQUtNyhqF6Y3ppprwedUbbMPnHklu9QXC9Y238ps4WXqSIPPFZhy+nXzZBlWc4QE9WQCHz//j3Zkvk2MNnJjQ1G34N7qycuxmp6Lb5yUG/U1YKhvRR3/oNidyzyk+qmjqV7d7BLm1u2ub67FKrMI/Ds2TPX2sxxYTTYT95dyFzKz8OolhYQePjwIe8pkRfJJfmS85+EaOgGihDaEd+sIetZ+TrUHBnMQ1hUKQSmQWCpRVMGzbLeerG7CKmKbHjgSLE9QOb7E1tmRu3xaSR+VrAD++6d0djLNw2zd2Cn8xDKB2sHeNPA+0728Z3RmHtkvJKZzPtgdQvMddVurLnu6OpNSnJFB7DY1LpT+AoZg77LzH0Y0NevX/dkECPu50Blh7Jn1GKhZVhGJtntHgy5cJxxqvqKCEBtEOr1JPL161cyXFKRErcrKbOLxpXyjd7XFbL1bhYCZqVslrAseHMby3zlInbWfk39OUPDfr00v5aMpPnkvczktzFX5AKtdj1kiAZB6isdZr2rOZUFV6TxInOK+ZHGDaXbQwERYd34SDPuRvDXHFoqV0XuZmPmzE2+QGAPDldBo7gTktri/vViIwRIZziZ3duIvLNuSXp4x+ZsoOJ6s4almCMLL2rVsyAF0SAEhIAQmAYBJhFiptyPaQR3nRFTfpry364I1JQoDxmR+3oIiyqFwLgILHJIdKOAYDYN5hzeCMjiQyto2U4Bprdm2uttyqNsmX0SyS3fobhSMLj/4g+AFs9sUeThiubj3enXzUN8ZDkPYVFlEgHmnlbGVUsOdGMDNwc4JMNI6k5I2F7z5cuXvYwC6TG6r2SVmWvE0eHiK3UWpO0a//XXX+4Uhu9XluLu3pZyRi0+fG73YTs8n7Nx3fo113cXgWnKMCCuZZvmwmhGQKP/jAHD44Jt+KUZ19fAdFeBSM5/FRjNdkIqFRmNv8ImNM31pbEWlzkbV2i48V1mHzRietKsfJ2pigzmGTKqFwJzILDUoimDZlZpdfJ1RTRS7CvoDfEuaaj5eVTM9cePH913ScLcVxYvkztQ8qPRbmCS9HTQwDOWu2V0HN8Z7UZpz0jc6kko452UPWUiEfo8vgxb5i0pCYPSWRsmBHP2rupJswMLDitBHjReRxVnpQjx4zT9999/hyN7vUO3hx8/fkTuoUZOw4cPH1rfkW0/c8JFbPHyu3fvEJt2QYD4oJwW0jikzK5ciss2FxH3xKiYNb24I2BTyiAPv/G1E7lUQearirhtKrbMV0S40vwIOPwjaf6rV68YuBBkqJU1dTacF8TsHwXWnDoTTVb9InOKydsGbjbRyBJou8aace2wVc+HCEjlDmHJqpRNi8Ol8Gwcn6Gf4rfo3e++Irzg8DjytP8jMkyEs1rw2J88jCjD0gh2rXqNgFW3QkAICIEFEVgw92NBKR+ybMpPU/7boYzISlOiPKNZ7usZMqoXAiMiYNPsTJNyYDnncER1HZ1mBS2bSnB6a6a93qY/ypZx55HccheNsrJB06HMFlKUijyQQJ01M6j8ILXDLkCW80wlVB9BgLkgmHTVIqPc+2j0Czpxv6QL4Js3b9w/q5eZXBRd3Vsd9rIOPd0oS3FHHr7XzyEx3jenh22KKxmt63Z3RjEXepFEAJljrspNdmH0gwcPSBzUbCYEItc4hGySm+LwxbBGzn+IyTQ1ihAaESW5DxruappZ+YqojQxmBBw9EgKjI7DaoimDZlNjSSff5rGFBUil2Bak0I6GZ8+eMR+3IljU+rYQ71LgslBqO6CM96x8sHYC6rY6HN8Z/enTJ5K3e79PTo6OY/jWRoQEar5mUpIrMiVDMFeGmPhd+BAkd7iJ4MmTJ7gnt/olzmcE4KCLuc7+7PVIPVhA9gbcFNi9zYXC/ziYx61nYPPFixeRd/VoKQSgDF7WCHQGykPe39EBKynzdZC1iFzH0H4PNqWc9L3tA3uFQpmvK+ht79pU7Ot8zd2DNP+6fKX52CKRQS7yQKVMKF4QE/spfmtZNuLhW5pTh7BkVa4wp6AnJCbK148DpRkXx0dPqyMglbsI6QoW/gpE+gjhCnrG3yU/FIcHi5+utMbLdlqRpKqpqx8ZXYYlAs7FR1r1LgKo14WAEBACQmBDgA/QzZT7IekDAVN+mvLfruikKVFGGJH7GgFHj4TAWAiMYnbGQnWj1n7O4YioDk2zgpZNxTe9NdNeb9MfZct480huuQdI7p/WTAcESrKgzBZFHkhVOWtmTfnP6GxRL8vZAtW5+2SuaiWzec0CFb+x3X5qjXuvN5bI1kkg7nBnMtVKfYZM53r34l0MnXVp6U4qk5zTOn/eY2SnzS1I61w0Bi3j1g58quyuOxArv0cYguukiY4vSUPwKCJDBBDMIfMh8S6/1wsHCmvk/IeYzFGjCKEROc4asp6Vr7jayGDG8dFTITAuAgsumjJo1tSV39UqshGRnRQ7As4Ej8jbmXEXYjtmcTU5vinY+0ccNRnD2RurAASUD9ZODbodav9nyAMmBh+svPcOStxb587hkBfU4HALN8YePlJlMQJSkmLothdHP2K/yP7117FgkysQxsJZI/4hUo+LdPEi9orXCbilB9jbjx8/3jK0Bh0FAax30HaXWlgb1FhzcKXMrowKytYEWsCCXkkiYFPKi98ZDanJfCVVN97ApmLHadZTICDNv6gG0nwAiL3Y8+fPk0giV/X169fJZmUN7PxsoOZUmQT3t1aYU0ze9gZItwjyjv9wBc244UQ2OsFSuSsSHD1mzh+rlaH0559/lr2ot+wjQH48YDMsA6rc73/O0MaBzrt3786etqsf3bC0Q6ZKz1r1qsCoToSAEBACQmDN3A/J3Y6fpvy3i9poR5RJRuS+JiFSAyEwBAIrHBLdIohRcg5vAWfZQRW0bCr6FayZ9nqbCilbxptKcss9QLL+tLb/UmYLKT5FHkigIs1WWDcj7MtyRsDRIw+BP/74w6s5/HP0hMPRk2fc5CLyfo1DOTKVUAl3uLNXdMfNGTI31sPxK/v8mfHQmHz+K7x7n7UediWtO4RloEpcGI3VxL3ZAzL99u3bQCxUIXX0JakKCFN2An0mL69A2iRW2zKLfQidnP9DWCaoVITQiBBnDVnPyldcbWQw4/joqRAYF4EFF00ZNFPqysRVNoJHD7G2hl2K3RrhG/uHofYu6zgkBrOp3SeE3oXUIOmQBlWeIaB8sDNkrtd3y+j4j5BWJi6/vcX/Wlo4SpUahgA39FxlUHUCBKQkF9XA5rf9F5nq+XrBgo1zbrz1yy+/IAT/4sULnELhdKonzRpLCDRFAPoM3faMM5wJJBounifXFPZbOtcKcgvsnQc1K2WzhHUWkIYrQ0D6U4ab3hodAWn+JkH8cjUZwIH72kjoXhCzdbJ1Iy7U7SJzytvZReTeLYIcoUGPhIAQEAK1EDBr5Bk3phYI6mdBBPDZAHPnMpB58OCBQXzImYuz2naufgQWkrxID3okBISAEBACQkAItEZAuR+tEbbZvx0/jQ/E3b43ZAjonyRpR5Q2VV1UCQEhUBcB2Zy6eG69KeewBaoT9KmgZVMhLmLNtNfbtEjZMk1n02qdW7Me/IZ68cwWHihm499U7RkCFHloKgJ1LgQuIsAkHmCmj/59GXMJ8kUkm76O+yw2e4v7KOErNh2LUQkQgDtcmpKhzkkEkNa++XvQEP6KIrdz7OWZlbpp/jyZGqQ7o13BDVcOL4zGVZULXhgNwY2+JA2ne90IzrJR/I6vG/0ayCACihAaEcqsIetZ+TKiNiJDCAiBzgho0ewMuIbzEODd+8VPvjzc9OdSCOB8gdk1I2by+fPnFsggMOX+zhMCqopvZ+GsfLAsuHIbd8vouHRndDcqz+BjCFDg9Qy9K/W8o8PI6AolyXcZAvorScVfDkwiMGUDLNiMD3HIO44/cXT65MkT3LCw3R/98eNHLGmHjVWZiwC8q9xX1P46AjhTh63zjvZRw9vq6zTM14NZZWYyMucTx2ocmZWyWcLMTthbVNcsGmb15xYxadDqCEjzq0NavUMyx9T7fb9aZCC47G78sZ3UrjyOreZUHJ+mT7MSZ23eHdkUnyk7NzvjpkRbTAEBsypndnUmje2ff/5pQcGYAxELdIqGHQE+hGtTuOQEAb/fv3/fue5WMGtYuiGggcyuehKNEBACQkAI7Ago92OHYqmCHT9tIIec2RG4YfA+GmVHlH34bT2K3NfWCKv/0RFQykF1CSrnsDqk03Q4kI90iLnxoOUi1kx7vV05lS2zQzFKwaxbbmr/pcwWXp8HWlVtRh4WWTd5jbLZ0qzltAlXO6qYE/lHjx61I8BCz/aNxuvXrzFl/v7776zFtAxbZg0q/ji3jCS9FUEAeyh83QzdgIagHGl59oi5aRrLfVnnZ4N69YzWgYbRL6/3uF7qT2gpJOh+wowLoxvdAWQB2PiyYiRf1AJQk9GQtTgydm8yfOT8lwlUEcIy3Oq+NWvIela+6kr/lt5kMG+BXYNOgIAWTYNCXMSgZQXr+IQEgwIVSRsCiyh2C3G/evWK6bbRbSFeCJQkhiF4kTZ8HIM5OO4PGm9+mSOz6vR3y+g4uDOaZ5gHsTpAW4cMAW4AuhEZC3YrJbkidP1gyBX09nc/fPiwl4sL2/3RL1++/OWXX3766SfExXD6jmMq+XbFkOrF/ghg84nEnfDbPwREdIjeXxwdRmScnw5kaIimCJiVslnCmopDnddCQPpTC0n1MxYC0vxdXuRxHX7fr8V2zAsuk8TsxKtgB4EV5hQfc4dctOmzo5yiRAgIgYsIWI6Zk7SF0bmLmHivk/2T1Hqd688bEeCX/vhXKHexwFPFc1qLF02HWkiqHyEgBISAEBACrRFQ7kdrhK31b8pPU/7bFfUwJcorjOhdISAERkFghUOinrJQzmFPtIcbiw/l8eHBniDwVPGcVqR/HWumvd6mNmSCirJlKs6yKbuytv/Ksp+LZ7Yo8nBxSq6zbl4ESq8LASDw22+/JXGwtqAkCVaDKwgwa1DWtZhXiNG7HRDwLkw5HJHcnhy+y1QyXqK0jkHSZhv8/pz3CTM0auILo21KQVR1QCDrfh/G7nWgWUPYR4BcghUhbC3KWUPWs/LVWh/UvxAQAjYR0KJpUy4rUJXl2y9+8rWCPojHCAKPHz9mbhPGgQV+eyzST9kjLwT64sWLsn6WfYu3dXzmVU8weap4TmvR3/MAzr8zGpON/PIc3DITuBYoh/0wUtSP9R1Cd6VSSnIFPbyrtJWLAG6vI/LuXft1vVs4HO/fv3/+/DlkBB8dbgqukMZp1vWe1YMQaITAx48fnzx5ctg5JkiL6/YOx1KlEBACiyDA+N6LQCE2hYAQEAJCIBcB7ODILE8vYps7UNgeQQw3Gx7L2bNnz8JmqhECRhDgI9G3B2aNICYyhIAQmAMByzFzfOrAgNz6KIr8eVStDoywTLVxPdU4YTanCU8V7+TEceCf8rTxfaqlEBACQkAICAEh0AIB5X60QNVyn3b8NOW/XdQTO6K8yIheFwJCQAgsiIByDhcUehbLClpmwaXGZwhor7cho2yZMw1RfRYC1vZf/KHP4meXijxk6bkaCwEhcBEB5oJgMgHmIiVNX48n51hbMZtCEe8cnxMyOzsyrzs+lp5aQAC/DcZcCvH06dOm1DJeorSuqQjadR7+/tyrV68QY2w3onoWAjciwO9kYXux77uRVA09CgKKEBqR1Kwh61n5MqI2IkMICIHOCGjR7Ay4htsRYGIaW2N+v7B3roIQmAwB8n5/XOFYl3GEp9yva0ky6tIwem/MqcHGo83TFp4q3qrXkilP2/UR/Tuj3YmR7P32a+N6IpVEY50GUpKLsr594lyk387ruNC53TEhgvWw/vA/kBKB+6Nxpxh+9VQ38NqRvigBApgCL1++PIMCOiwH9wycoevNLiLx7KuhMe9PvFkp94dCI86EgFnFlvmaSc0M8iLNd4VCeqfV74z2wsokGS7lKttBYIU5xcfczaJhR2FEiRAQAgMhYNmmkSFo5sObKxIhdy74QcQro+jdzgjgxIE/cbM5TfiEp/4fSNhErLOOaTghIASEgBAQAqMgoNyPUSRVhU47fhrvjYPx28k2mCR5OyZVFFKdCAEhMBACZs0OGbizA7VyDu3IwiYlClq2lstS1kx7vU2dyDQVZcu0nn1Da0rWBwAAIABJREFU92/NdCizhVQnRR5IoCLNrCn/Tupwu4CdchVmRQBuPJO18uuvv86KgPjyECAvRPjHP/7hvag/B0WA2U3AAuDurXYM/vjxg+mczMRjulKbbgjgs/onT564w+HC6Hfv3rk1C5aZlXdBWOZgOctl4jfIc4AjLooRUISwGLq6L84asp6Vr7rSV29CQAiMgoAWzVEkNRmdvGNv9thiMomIHcsIGDHUCE9ZRskgbcoHayqUnqvDf3qcZCUlGPwawWMHfyrwGmJysUZKchHAISbORR67vY6fgHj8+DF5kl1MFczIl//7hx5wMAnfBVdIF/dm4UX8diUmMv6BNaQruf+jcqNQxtOCpCI0QAmhlZEGeIQGOJQdXV3jPEqZ4/joqRAQAmYRkPkyKxoR1hQBaX5TeO13Dr8UAa/kRgNbkm2jV4ujT58+uV29efPG/XPosubU0OI7JB4yPaw/rOSvaDx8XZW5CGjG5SKm9hcRWE3lLMfM8X0U48NA4pBau09rkk7UpnL6muvi1Ov8+vfv3/kRbU6TrCNtuPrt5kiIpE3EQjpVAwRWW/UkdCEgBISAEDhEQLkfh7BMWWnHT9vTYxic7ZAdoZbcOUZ6yHo0BCZZHJGN5b6SQKmZEBACNhFQzqFNuZiiSkFLU+KYgBjt9SBEZcu00OTV3HJT+y+Az8t08cwWRR54VVHLDgisZjk7QGpqCNKN73lefws+WQkMt1DYbVDmS9usCzG7Ua6ByhBIfmGKbsnLXMoIwFuM1sE5/Pnnn4uH0Iu3IIC7ob2PLz58+PDixYtbiOk8KDZinY/eOjOo4c4QyNrJZu37zkasXi/nvzqk1ztUhPA6hrV6mDVkPStfteR+1o8M5hkyqhcCNyKgRbMMfBm0Mty2t4Ae/3rWfoHvVi0PEZBiH8JyeyXie0+fPmUCkh8/fqwVRMJ9x274sfXP490OcgsCyIOkbWhT+Qk7GllnQBN/xOrfGc3/7gGgRKjXi/bu+NopZEnaDtmWKZGSXJSOdPIigN7rfWJY+6BwIPAPQnz79m0tv2TvvFEBfg+WbZCNyYv1DP8aDaRu+yAAgeLuctIU40Qfjac5UJcy99ExjSIEhEB1BGS+qkOqDodAQJo/hJg6Ewnv9P3798lB//nPf+LHgZLNmAb4DRU3V29o31hzipH46G3Ijd7Gps4Xm4pbM64pvOo8REAqZzxm/vz5c/gnoeC8GpjxRt/XkQkoOHH3SNKfxhHIitUbnyYM1Fn8Mh3G20yAWJzBcZ9q1RtXdqJcCAgBIdAaAeV+tEbYSP92/LSsWJySJEP9sSPKkLaKNXJfK4KproSAELgXARi0ZXMO70V+uNGzgngT+ANZ/A4nTSMEa68HQShb5qI2yi03ZW+zdtOLZ7ZkYaXIw0VDodc9BGQ5PUCm/5MxOLogeHo1cBnEN6Tun4dlRAkO61U5HAJIlWdoRv4b06y4jbSuGDrLL+LzeS9t8tOnT7jBzTLNok0IXEcgayebdePSddoOe5DzfwiLwUpFCO0IZdaQ9ax8VdQcGcyKYKorIdAUAS2aSXhl0JIQZTVggqt7h1n7hf0tFRgEpNgMSkba4FiTuTMaN4rUupsR1zy6vNu/89al1kg5Kz/KVH5CGYBZ/JYN4b7VEzH/zujOrLpsNyrbvLO8EbN9upWSXMRZOnkRwPD1zjEsEIBLx16+fAnXBC6F2VMuwAIHCweu883ZUAfWqcEFMU+ePOFlCl3FoT6UYWiIpMxDi0/EC4GVEZD5Wln6K/MuzV9Z+kneyeM6bGQQ3K/ywydeFPjVq1dJIq010JyyJpGm9PB7PZCh+FILWWjGtUBVfUYQkMrt4Bi3afBhvI8fdsrdApK/G8WKmY9qQIkOvF1xDFHOWvqH4ChOZFYqVbwr5qlxw8KwMFkbrXqTCVTsCAEhIAQaIYD1Aj8mRzrAVWgYIvejCqd2OrHjp83nkHfGtvNwnXVY7mtnwDWcEBACrRFYM+ewNaqz9j+fjxSXVOegZZyYiZ9qr6dsmTL1llu+42Zq/5W1UpiifMezWyELq25UXRlocYFega7bu7Kc3aC2NhBzWeGjR4+skS16GiGABGxmDdKd0Y3w798tk9X29OnTKmn5Ee6Y0z1pXQRAg4/CQ9uvX7+i0iCpjUj6888/G/Wsbo0jkLXxYdbcRvzK+W8EbLtuFSFsh21Bz7OGrGflq0DE7isymC4aKguBIRDQonkmJhm0M2Qu1md59Vn7hYuELfK6FHtEQf/jH//A/enJuYMGP378QOPrPLohUFzO2+gD3ut0Wu4hKS/LxBfQ1jkfrOfq8B8eHPMFMfX7DJ6Ir/8pJbmOoXqojgBcwP6Xf2EtxG28cCNwml6do+IO8ePAIOmnn37CzcLweK4v2HCVtn/FJOnFWghAz5GmkytTHLq/e/euFg09+5Ey90RbYwkBIVARAZmvimCqq4EQkOYPJKwbSX348CGZ7ulGb4sJxsfPbkQP+5qB8hQ1p4rlPvSLudu9oZk1RbxmnClxrECMVG44KeNw+tdff02SzfxCcrKTwwauS3PYAJU4C6tyiH7Wv+pbIDDB0p91pD0Bvy3UYPo+tepNL2IxKASEgBCojoByP6pDqg7PEFD+2xkyK9fLfV1Z+uJdCEyMwGo5hxOLsg9rEwTxFLTsoyq5oyy+11O2TJbCyC3Pgqt/4wlWim6gKfLQDWoNJMspHWCySpi8l9GRxI9Ejs5CFfqZq3sx0EAJ1VVgmbgTRuL4AropArj8hemf/IiA6UptmiKAj+WxjXVVC19h4PcJZDeawq7O7SCQdS9N/z2ynH87qpJLiSKEuYi1bj9ryHpWvgr0QQazADS9IgSMIKBF0xOEDJoHSPU/+3v11VkYsUMp9ohSc2kmr3l8+/at+1ZZGdriBv/x0wJl/Sz+1gS2Tvlgmw7/5xVVRpw3C8crYxW8C/JwivD69euCd/VKLQSkJCGSwCSsVM11BHArLqY8jjDdZf56t8kecBUIDsBw6IWdZ7Jxuwa4De39+/dlF6vhDAPJH/h/+wfDjoL368Gwpei/Hf3qOYkAXNjwhB6CY5J73rx5g9kxyq0xUuakMqiBEBACNhGQ+bIpF1HVGgFpfmuE5+sfUWA3g/CMQWxtrsdzvP0RvOKz4ezUa07ZkcUtlGR9Lab40nUZacZdx1A9ZCEglYvAZd+m4YgaP9EXYQGPcHSK7yW8sGr8FfIp4z5VOUQn6VGzWgh0PsuoRXZxP1muTvEo+4v2DctO6pQFrXpTilVMCQEhIAS6IbB47kc3nO8aaFA/DWQrSdLTmUFF6XGx/Sn39RAWVQoBITAHAuvkHM4hLwtcKGhpQQqz0rD4Xk/ZMknFllsegcjU/ivruMcU5RGELTxS5MGCFIajQZZzOJG1I5j51P/Ro0ftCFDPphBgsoxWuEPclFDaEYPIT7JzuBnPnj1LNrvSgNG68GvlKyPq3XYIwMHAkuEGiKBCt387347f4p612SmGzv6LNoUr59++5jAUKkLIoNSzzawh61n5InVDBpMESs2EgHEEtGhCQDJo3bRUJ1/doJZi94S69VgvXrx4+fJlchTcynj9Y1vvthDdGZ2E/bCBG+47bDBZZZZtv857z2iSf2d0lmg/ffqkHwa8Lu/hepCSDCeydQiGRUKiAy4C8xb71ghgUvzyyy9fv369xSTiB99wmzNzturigBuEnz59igO8Ue4RdolfsHx4Z/eHDx/gQ0OCzLXRuG8aQQHj0EmZjQtI5AkBIXCGgMzXGTKqnxsBaf7c8m3HHTZNCHslAwvY2UHHLu6wvI2h8Siw5lQ7rRuo5+TUGIgX46RqxhkX0HzkSeUmkCncEgRUkzFYnJohXleXX8T0kl/34VOu1t/21GVKvW0IdD5+vh12uTq3i6APAVr1+uCsUYSAEBAC0yMAD3zB3I/pxWqNwSwHVUmS1sRXix65r7WQVD9CQAjYRGCRnEOb4I9LlYKW48puCMpX3uuBd2XLnGmp3PIzZGzWZ+2mbbLQjaosrBR56CaXOQaS5ZxDjrW4+PHjB9PVHB8P4of9ItZ1te3MmdyT2U14EUlQZ6+rfiwE4EIkCcYnpck2FxtI6y4CaOd1+BhPnjxx6cFl37gw+ueff3YrFylHVpxFEBCbDAId9ETOPyOIUdooQmhQUrOGrGflK65CMphxfPRUCIyFwOKLpgxaZ3Xt4NV35sjmcFJsm3K5QhVu7fDu8TjsDW2QwHb4iKnEd7Vu7BGR7YcPHzIvqo2HwGoHKBPb9v9YXLQe+/qTQWC1+c9gojZ2EMD508ePH3///XdciNyZKpyHMb/NW5EqJHZgr4txXecm0j+STfF7Sjil+/vvv+FMb9cNR9rrkREEcOELrgX3iMEd5dsFNMzpPt7FJ7XVL6zxSLryp5T5Cnp6VwgIgRsRkPm6EXwNfSMC0vwbwZ9jaPzMD8MIEymO9IPdmRvOQxTYbLai5lREjnokBKojoBlXHVJ1GEdAKhfHZ6ynb9++TRJ80YE57J/xnVqMe0iMKusi4PqrdXtWb0LgFgS06t0CuwYVAkJACEyMwFK5HxPL0TJryn+zLJ0OtMl97QCyhhACQuBeBFbIObwX4VlHV9ByVsna4WvlvR5z4gNJXTz0GShbBszKLbczN0VJCwQUeWiBqvqU5ZQOhAjgI8Gw0qvBjZ9ejf6cFYG//vor+cv04F13Rk+jAF++fEny0uEja+bTZmldUlK3N8B20rsw+tdff132wujbxSECbkQAv1Fx4+ju0HL+XTSmKStCaFCUs4asZ+XrUIVkMA9hUaUQGB2BNRdNGbTR9Vb0HyIgxT6EZYJK3BnNcHEx/8F7HRcnMoOqTYiA8sFCTAat8e+MthPJGhTQFciWkqwg5dF5xC9C4IwKWVa4yKNnZgN+dxd3MXdADz+CgZz+R48eMUeqoAeHu7hiGAf/7969m+O3wTuAbGEI+FuQl3d+j7u/cdqK68I3CqHt5LXR8IP76GcWdFLmLLjUWAgIATsIyHzZkYUo6YmANL8n2hOPRUaB4QZjC1OMg3ero80osOZUsXxnfTHrazEF6HLVQDMuFzG1v4iAVO4igAZfR5jOczBCIn/77be68Te4Q15sMBwUfo5CviEsQ9RkLf1DcBQncjV+42hM9lSr3mQCFTtCQAgIAVMITJ/7YQrt1YhReG01ie/8yn3doVBBCAiBWRFYIedwVtlZ4Gu1IN5q/FrQsY2GNfd6ypZxNVBuuYvGWOUsy7n41ntx9sdS7CGoleUcQky3EIlMleS4uPQz2UYN5kCA/M50/yZxDq6X5YLMUmstbtz7w4hAd0YzKN3YBl+d49N4lwB8kA7h4rpJt1LlHQF5+zsUKrRAQM5/C1SN9KkIoRFBhGTMGrKela9dgjKYOxQqCIH5EFht0ZRBu1GHdfLVDnwpdjtsLfSMr1mZowf8xiEZxjxkyr0zGhfutQ51HtIwR2WWrZuA5Yn59e+MxsSYQGBioSkCUpKm8KrzigjgROr169fwIH///Xdc59HnZBE/pkqedBZzihO4X375JXlXyNY/DufAPm7QltNTDPiNL+LHr7z0HbjL8Ia9W2BwgTj5m884u71y7151KKTM1SFVh0JACPRBQOarD84axRoC0nxrEhmXHuzUSPfVjeRm8YttoOtI24wCa05lyVSNhcBFBDTjLgKo13MRkMrlIjZKe0Sbk4fZL1++rMhO8pZq0AN9qziiuuqJgD4d6Ym2xmqHgFa9dtiqZyEgBISAENgRmDX3Y2dQhVsQUP7bLbDfPqjc19tFIAKEgBDogMD0OYcdMFx5CAUtV5Z+f95X2+spW2bXMbnlOxQqzI2AIg9zy7czd7KcnQEfa7jv378nCX706FGyzRAN4qYVP6E0BBdNiWTujE7mPjWlUJ1XRID5uLjD99SM1v33f/83NkQVeVdXdRF48eIFIopun7idDR+kuzUqCwEh0A0BOf/doL5lIEUIb4GdH3TWkPWsfMlg8rqtlkJgRASWWjRl0EZUUdGcRECKnYRoggZeQOmMo/fv3589itcjPOWG/cnh4n0u+1T5YNOI3r8zOosxd0ZlvajG6yAgJVlH1pY5xW+g4ToP/OjE33//jWSIV69eNT3e9n5StSIyuPgMlwWTHgzOdLfbosF+RRrU1Y0IQKZnP88LNxfH50naYJPb6WdydLeBlNlFQ2UhIAQGQkDmayBhidSKCEjzK4KprjYEyF95Lb4z2nuR3EN1k47mVDeohxsoK+Y+8Y8c1hWcZlxdPNVbEgGpXBKi0RvgK5d4FA6/91brewkEtOOH4vgWjvnqZnTMRf80CGS5OtNwPTcjWvXmlq+4EwJCQAjYRGCa3A+b8IqqCALKf4uAM8ojua+jSEp0CgEhUB2BmXIOq4OjDoWAgpZGdGCdvd7i2TLQN7nlRibdFTKyLKcyW3ioFXngsVqtpSznahIv4Pe3335LvtX0I8rk6BUbZC1DFccdqCsmj6jDJcIDITY0qZ8+fUrS//Tp02Sbiw2kdRcBvP31Z8+eeV9evH379uPHj7cTdi8Bf/31V5yA+M8YxN/VU+MI3LiTlfNvXDdqkacIYS0km/Yza8h6Gr5kMJvqvzoXAnYQWGHRlEGzoG9ZIccb9wsWsCJpkGKTQE3QDGElJkKC+GEy0nKIBoJUbj25LrivqLwsAlm2fSyU/DujJ2Z1LMFYplZKYlk6oi2JAO5cxk+R4OJd3B+NK5U/fPgAh6Bu9gOuBcFvqyYpyW2Ak7ZffvmFSeaAO4VDX1wpgshd7ihqbxYBKCpkGiGPOenH6/Ckbz+1lTJH5KhHQkAIWEZA5suydERbOwSk+e2wXbnnx48fxy9b3MDB3iruA59h6GUumooCa06dSU31QIA5HRFQWQhoxmXBpcbXEZDKXcfQfg/4sfqvX7/GLTZ8j7KTbJd9ZEg8efLErfHKoAGBPtDj1evPgRCIK9IQjGQlPE3A7xBC6UakVr1uUGsgISAEhIAQOENg3NyPM45U3xkB5b91Bvze4eS+3ou/RhcCQuBGBGbKObwRxqWGniCIp6Dl6Bo7915v5WwZaKbc8tGn50b/BCtFN0Eo8tAN6okHkuWcWLi1WENuCdPVo0ePmGb228SXoay9gH1mCyhEthLyrpMv6s7oJERDNECCPfObE8+fP2/Nju6Mbo1w0/6xS/3y5Ys7BD63f/36tVuj8iEC8vYPYZmjkrGuO6dx52RvxhTk/DMozdFm8QjhiEKcNWQ9Ll8ymCPOI9EsBMoQmH7RlEErU4zqb1X06qvTNmKHUuwRpXaFZvIGD+/2Z2ZEXA7p3rKI38bTV7QMbmdtJrB1WWdAE/B7Jkr/zugsVrNAPKNA9cMhICUZTmQi+AwBXKmMy53hbm5XSH///n27Qpq5vOysz60eN5SVXW121i1O2l6+fHn21K3H/dc44McPcbiVKo+OADQTihrnAsFZ0kWGLpGJQfERy55Kmctw01tCQAjcjoDM1+0iEAG3ICDNvwX2RQYlo8De7c8MOJ8/f3bztExFgTWnGAmu3CYrf9TV85VBi/CuGRcBR49aICCVa4GqzT4RVUYkORJDhonG51VXro1GvBo/HxhnH9/bIB4Yb6OnxhHQ0m9cQCIvgoBWvQg4eiQEhIAQEAK3IDBQ7sct+GjQQwSU/3YIy5SVcl+nFKuYEgJCgEFgppxDhl+1qYKAgpZVYFQntRCYcq+3ZrYMVEJuea15cXs/Wil4ESjywGOllocIyHIewqJKDwH3xgTv0f4nzNE0NylkLUM7AusUPn36xDCLG5eYZmpjHAHvnt9DavGVcevpjyS3w6G9St1U7gFi5E9YA+/K769fv+JzeyPk3UtG8vqULG//Xl40elMEajkncv6bislg58tGCA3KIpekKUPWAGEgvmQwc5VW7YXA6AhMvGjKoNlRziyvXt90xwUnxY7jM+XTdobau2DkzZs3UwLYjSnZum5Qtx7IvzM662djtYy1Fo/N/qUkNuUiqq4jgCs2tiukcZ0uDnVwUv7q1aviw5uKP8MLqt6/f88wCEcKR62tT3MZStSmIgL8aSu2TzjOZ4Z+8uQJ06x6GylzdUjVoRAQAn0QkPnqg7NGsYaANN+aRCajh4wCI6U1975FLwpMDtQBXs2pDiCPPkRxCGJ0xlvQrxnXAlX1GUFAKhcBZ8pHyIyM84Wv8nCSkuvGbH3iBzDipzBYL37//XddGB0XwRBPJ1j6s06KIzetDyEvEbkjoFVvh0IFISAEhIAQMIuA2dwPs4itSVh85+VhkuX6eu/qz3sRkPt6L/4aXQgIgRsRmCnn8EYYFxxaQcsFhT4Qy3Ps9cgklpmyZaBjcssHmmhJUidYKZI81mqgyEMtJNfsR5ZzTbkXcI2fPE++lWWOkr3d2yC+DCmK6939eigs8qvDw3dVaQoBRtwVv24+450ho8PV1Wfkqf4MAaQ1Yovtig8GFmuK7pQ/Qyysz7pnJ3xdNZYR+Pe//82TVyUlUs4/D/g0LdeMEE4jPpeROULWLkdb2SxfMpihsFQjBKZHYNZFUwbNlOrGQ46mSDVOjBTbuIAakYdvbJmfi0P0Hh/MZtHg3haC3Td81KzX1dhDYAJbl3UGVCVi42Fo5E//zugsVrPCXkYYFhnXEZCSXMdQPdhHANcuP3v27N27dzgAw3EXuZN0+cIy8/HjR7emrAwyXCcm0gmIrDJiZAg96oxAwWkrDmsZLw0rOC6Y7syOlLkz4BpOCAiBWgjIfNVCUv2MhYA0fyx5jUgt9lxPnz5lKCc3RFtX+AUgN38REQwjyYuaU4ys1WamzzPulaZm3L34Lzi6VG5BoSOPIXlAhgZwRbLOsxGLRs/xz3XwFQ16Tl5avaBQRmQ5a+nH71wa5DGLqqzjRYPMiqQNAa160gQhIASEgBAYDgE7uR/DQTc9wVkOanIPOD1cgzIo93VQwYlsISAELiIwWc7hRTT0ei4CClrmIqb2dyEw7l5vtWwZaIjc8rumSaNxs1aKRjSM0q0iD6NIyiCdspwGhWKWJPyieZK2me4I1gWdcXG76dNnLZn7O87eVb0dBJBjxhxbkIn6V/iS1l1B7653oT/w6t0VBI4rvqDXzTuuRJJ30DBfcLsdqjwQAoyB3dnJ2vftb7kFOf8uGuuUF4wQriDccUPWcenY4UsGMy4pPRUCsyIw5aIpg2ZNXXXyVUUiUuwqMA7aCXkr49u3b3kGvRsUX716xb+rlocIZNm6rM9FD4drUZlF1fWITQsWqvR56c7oLBCrkKtOLCCQNR+kJBZEJhouIoDjLngSUOZcB+L9+/cXh8atvl++fGE60YXRDEpjtcHBIY6Xck9bEfUg79SDfn779q0bJlLmblBrICEgBOoiIPNVF0/1NgoC0vxRJDU6nW/evGFYIP3brSuvMRloZsi40kZz6gp6S72bFXPLykdcCkbNuKXEbYFZqZwFKXSmASE11+WAv3H2AQC+HMAF0IjvJW+OxpcY0CUsBG7PIV84Hf/x4wcCgOEj1YyIwARLf/LzGFcuWekF7osq20FAq54dWWyU/OT8w68OWCOvjB6Hp5+mYaoMCr0lBIRACwRuzP1owU5WnzKwIVxZDrny30IA7dfIfbUvI1EoBIRACwQmyzlsAVHFPqd0sbJ8JJvnlQpaVlTyUboabq+3TrYMVEhu+SjziKdzgpWCZ/ZiyyysFHm4iPZMr8tyziTNDrzgis/kKDOd1J/l5+wg/PHHH3t5tQJ4Z3ZDujN6DsVgbmrGfHn48GFrfhlKpHWtpZDVP2wF1gU3pIOfFsBq0kFbsui8vXHSP8/y9m9nRwRkIeBOkOSLF3+cQ85/EuGJGywVIZxYjmesDReyPmPEq7+RLxlMTxb6Uwh0QMDOUfhki6YMWgftzR0ia3+XtV/IpWTc9lLscWVXhXLcGJ4M3WMg/IAZH8D37mzUh0WbpK6szhPYOuYEZFfpmY7Gdqa2gn9nNPZpXovIn1kgRvrRo7EQkJKMJa9ZqcUlGp1Zw00c7969w2EP/xO78PVxhUcxnbhJxPNgzrrC0an3+xhnLVU/EAL4/fOy+1/gTJNX4+HOmj5TSco8kOKJVCEgBFwEZL5cNFReBwFp/jqyvp1ThBeYCCM2VvyPnXjXLJKOcVMoNKeawjtZ58yM2FlOZqPuLZcqaMYtJW4LzErlLEihPw0vX77cB0WsGIFZuCuRoDGOtBGFw6Hs48ePEWGG2sC3QdwY/+NdJEbAKUIkEKHgyKHb9m0GGu9DqzABAlkfDETU40YoshySLFfnRqY09BkCWvXOkFG9EBACQkAIXESgz4G1S2T/3A93dJXtIKD8NzuyaEGJ3NcWqKpPISAEhkBgppzDIQCfj0gFLeeT6V0caa8XQX6RbBkgILc8ogbjPso67sk6SBoXkzPKFXk4Q0b1EQRkOSPg6FGIADwuJpEgy8kPRzFVk1yGGEBMcVSRGObqXgyH5KWKg6qruxBg7otHulpr8sjvpie+nqM1wtX7Dy+MxmfpkGPZJ8zVyTPVYfIWMIRhTREsYioikJS+O1bSOXEbe2U5/x4gq/25ToTQjmRnDVnPyperOTKYLhoqC4EFEZhp0ZRBs6nAWV794idfhxKUYh/CsloleZsHeY8iolXu3pzsfDXMc/nNOiqyedSSZYGzbHsumPe29++MBjW8dN2pdS8bGr0zAlKSzoBrOBcBOIu4X2NLbed/PsLt4UoZB2Ag4NOnT2Qn3oVl5FtoBtbIo1n81AZPD0+AWg6NAK6bYXwXuGgdPGMp89C6JOKFwMoIyHytLP2VeZfmryz9W3gn3VFyY4XNmhuFxNWNt6cwak7dolfjDgqNZX5Oc2NQgdlQ0JpxISaqaYqAVK4pvGY7h7+xW2AY7c1L2YLG+BoHH1FEKMfXWfiJe0R9nzx5go9h8D+un8ZpNy6VjryFKB/CvzjtzvqoONKhHtlB4OHDhzwxWQfbfLfXhOLXAAAgAElEQVQXW7rud7Ir6XASIssNtOpZlo5oEwJCQAiMi8AiuR/jCmgFypX/NquU5b7OKlnxJQSEQGsETOUctmZW/Z8hoKDlGTKq5xHQXo/BavpsGYAgt5zRhBHbKLMlS2qKPGTBpcaynNKBXASYS2PRZ5aTn0tD5/bJD+VsZlb0QYm5M5pfmPrQrFGKETAibpKM25P5i3Ge7EXkHyJl0c31ws7027dvk7FZix0XqMM+pdiHsMxRuWcIM+wUX4sv55+Bd/o2K0QIjQhx1pD1rHx5aiOD6QGiP4XAmgjMsWjKoJnVXp18XRGNFPsKejO9iw9mGXbI20Levn3r9kauAu4rKocIZB0V2TxqScbrXK4n/oj14M7o+DftLi42RetSqHIjBKQkjYBVtwwC+7oOO066Aky3WW2ePXsGA5hMNUCfxbc5kxdGb0PohClLfIs0JnXvy5cv+NijKSZS5qbwqnMhIATaISDz1Q5b9WwZAWm+ZelMSRsZqIXXyvzwtbdDJDtvCqzmVFN4p+ycj7ll5SNOiVXIlGZciIlqmiIglWsKr9nO3TNslN3ALI4S8REFPsnDD1dUoR+LwtevX5E/gXB0lQ7ViUEE+O/xsg62u3HKnxTznHYjXgNlIaBVLwsuNRYCQkAIjIsAv7hX4XGR3I8qWKmTRgjwsbjOs6MRv+t0K/d1HVmL01wEZM1yEVuwvZ2cwwXBt8MyH8pT0NKO1ExRor0eIw4yoWXcbBmAILec0YRB2/C7aWW28FjJVx90OtQlW5azLp4r9Bb/hfINAd69HwKxBw8exOlceelhbu/lF6Y4znp6OwLM9C++xpTnTlrHY3V7S6Q1ehdGY/Pe+pvi27m+QkB8QWEuFrgyut69F4G49F3aoAluCrH7KFmW85+EaIUGK0QIjchx1pD1rHx5aiOD6QGiP/sgoGhtH5z5UeZYNGXQeIn3b8kHzfj9Qn8ubhlRin0L7AYHxe6Y/Jw2GY/CdSJIk9h5xBnHxJf/7mz2KfAHRsoH6yORslEu3RkN0TJX9pRRprcsI8D7OlISy3IclDb3UNNd4zuzA2cF138kT3fKpgB+2M1lM8IaHKbHjx9HGujRsgjA5d2jvXEQXr58iatn4m2Kn0qZi6HTi0JACNyLgMzXvfhr9LsQkObfhfzK4/JRYO8+6BA0+LRu7ik2a7fvlTSnQjGpJolAVswt2dtSDTTjlhK3BWalchak0J8GyN1N7zg8zEZQDs2QJfbhwwfeqru84PwV76IHfKpxuz/jEqZyCwT4/BibqYfujIjjUzYd4n3qaTcEtOp1g1oDCQEhIARuR6Bzhp+bFDFr7sftMhUBcQR4N7Us+Sc+up42QkDuayNg1e0cCHRe6+cAbTUujOQcrga7NX4VtLQmkeHo0V6PEdnc2TJAQG45owbjtsnaTY/LZhXKs7DS55lVMB+3E1nOcWV3I+X4qjE5eodLY5M0VGwAJyre27KhD2RQM7xPpg9xZZj4KTLKGO463KXi5u2fkcS7Q2c9qP46AtCZJ0+euP3gd+Nev37t1vQpD+TxxlP1/uu//qsPYhqlPwI/fvzgBz1MIWZel/PPoLRCm+kjhHaEOGvIela+XM2RwXTRULknAswWuyc9GmuCRVMGzbga8+EL2QdXlFJsFw2Vyfv9k7eFeA3evHkjbGshoHywWkje28/BndFZZz/8x8D38qnR6yIgJamLp3orRgAm6MaDImwsv379mjzgYY4/PQR4f4W8FNjrX38uggDObsmtKe/V5UInZc5FTO2FgBAwgoDMlxFBiIzOCEjzOwOu4TYESMXzgrwhel4DMrgc9lOxhmQNI2pnVxH20bsiN3EbmzeGRAzirBlnUChzkySVm1u+Z9zhY4n9EW52fvjw4f6nV0Do+MWLF/jc4u+//8ZHenjx1atXMPL4WQs3nowyalAP1wX+AFqiPZLO8S568PrUn1MiwC/9bmqvHSj4Y2KeUzvciZIdAa16OxQqCAEhIASmRyD+7WtT9mfN/WgKmjq/joDy365jaLAHua8GhSKS7CBw41pvBwRRkkTAQs5hkkg1aIoAH8pT0LKpIOboXHu9iBxJx9VLhgk79BpYyJYBkSR3aKmEmVCm9mv4lQK8LJ7ZosiDfX22Q6Espx1ZDEQJ45AjuWUgjhhSkWYTacbnMEQ6GfER+e1q1iJegAMSpZDv9NNPP+G24sV9gAL0+FeMzH3yWtUsd4gHQS15BHB/k3dhNL6If/bsGd9DlZYfP36EcXjw4EGH28yrEBxfUOKLURUC1MldCJBL6kZe8cIq5/8u+Rocl1QGLwAYMuI1MBIhDOm0UDNryHpWvsg5AtVSnNnC/JqJBmVWGJQmaRC8NTFkxGvQbdEk6QfBMmih1DrUZPn2inrtEpFi71CoAAQeP37MBEwQ24zHFV1DjQ9v+0exJpYmb+uYEHR/oOLxOpcenlP3rVHK/xkSioMZ8ExGtfAF+ygh2pBT1RQjICUphk4vVkcAxurG1R3XgsDViN+3y683Gzg4ACNfwa9QRu4lqQ51xQ6RBLA7B/DPcAdKxc7VlYsA7qOBS538qSKIAx97vHv3zn33elnKfB1D9SAEhMAtCMh83QK7Br0dAWn+7SJYlgCEleCyJjdBaIB9BELGZ0C5UWC06XZcd0aP5tQZMqqPI4BtPjMjtk4wLxSY3aDQjIvrlZ5WR0AqVx3SUTr88uXLTir/QQtsNf7dGMTeaVbBIALQDZ4qpBaZukwc9CQjzzt3EU9+b6OCTQS06tmUi6gSAkJACDRCgF/cWxAwX+5HC5TUZ10ElP9WF08Lvcl9tSAF0WAZgXvXesvIiDYPgXtzDj1i9Gd/BBS07I/53CNqr3cmX8w1JjdguGwZ8Cu3/Ezo09Qrs4UXpSIPPFaLt5TlXFwBitlPpt2iZz65pZiMzi+6v9QeDr3spU7MVQBwPlvnnLx8+XKLPuErRcQW9LloqKJVahhxd7gUgyED19a31roqkE7cCXwMTEyXwVuuBEGO2X6NFOwDrrG2n0sZj6XDorqoqjwTAoxx2/ktS4mU878DqAIQmDhCaFm+mOk3rkQtrqbZ0J6PLxlMy/Noetri3uD07NtkcOhFUwbNplK5VOnky0WDLEuxSaCWaoabPfYQUIRxXI6P6NBhA1wk4h583H5VyCGR41YqH2xc2bmUH9wZjceYLWRUa7/00+1U5RUQkJKsIOUheLw3gAWIEBaM37Ofm3Dg3XQWkQLjJ0Vev/ERbldx2VQSQDtZ4GQdaRberwEfDvf+/Xvcfp7l3h3241a6Unbrw7KUOcRENUJACNyIgMzXjeBr6BsRkObfCL6GfvXqlZePeIgJtPQsrQrRYfcsFr+vc3uOqebUoRBVySAABcYGjWl5S+YuQ1j/Nppx/TFffESp3JoKgFNnl3F80+L+qbIQKEYAx22kVcHSf+YPF49+5UU3DyPeD9ybeAM9tYwAqZ9gQXF+y3IUbUJACAgBEoHc3AayW7LZfLkfJONqdi8Cyn+7F//qo8t9rQ6pOpwMgXvX+snAnJude3MO58Z2FO4UtBxFUkPQqb1eRExTZsuAX7nlEaFP80iZLbwoFXngsVq5pSznytIv5v3Hjx/Mu3W/EWNGbN0Gt2BHvmd3E4lbU2Kqf+YqgNaXCEMn3TSSBw8emIJoJmJcnM/46nBfvAWtO2Nf9RsC79698zJ57ko7x01Arn0e4sLl+EQbggVNhDIEGOO29VycEinnv0w0E781a4TQsshmDVnPx5cMpuV5ND1tyqywKeJxF00ZNJsa5VGlky8PkOSfUuwkRAs2wKmoF4w6BAG3DuIHxg6vAfGuVkCHhz2oshgB5YMVQ2fnxf84JIX/ZSQ++HU4kCrHRUBKMq7sJqPcghXC3jKCqnugFWm2Pfrjjz8iuQvu6/hl7PlSN1wGVa6FAK4RIZ3guvkfUuZaElQ/QkAIdEZA5qsz4BrOCALSfCOCWJYM8ldktijwIUre6QLpAB92VaVSc6oKjMt2wiswGUCYHknNuOlFbI1BqZw1iXSjB66IO5Y+bXLRUPkKAvzSH/8W5QoNZe/ypzM8j2WU6K12CGjVa4etehYCQkAI2ETgXn+D9y7aoVcx96Mdkeq5LgLKf6uL5729yX29F3+NPgQC9671Q0AkIncE7so53AlQ4V4E+ICeNcPCbyt4Hu+VxQSj80Jpx6zZvd582TIQotzydppsqmfeiiqzRZEHU6prkxhZTptysU8V7v1MEjnljZZxpqztUJIyqtIAZoT5drXuN4Mh5V4i96+//hq2UU0VBBg974A/s9drrXVV8Jy1k9evX7t39OBT9LsujAbCnn2Y4KP4+GI0q1KtwNe3b994Nvl9sdunnH8XDZU3BKaMEBoXLuPGtGahRch6Mr5kMFsrofqPI8Bsu+I96GkLBAZdNGXQWihDiz55D18nX8Bfit1CCSfoE9dAkz+w5AWLNt5xkbTr0yK0+PDhwwlgMcUCb+usuUOubsQh5XmM92P26fGd0SCXnH4QLSabNfZAEtJVMef57AprLAxBj5RkCDFNTySsEFzJe9mEwYkc82T9ipR380iEr86Hpkz2QIRaPboXgY8fP0ZUdKcNUq64bkqZd2BVEAJCYCwEZL7GkpeorYWANL8WkuqnGAEyAHcYBcaW0I30wfXFHq2Ykiovak5VgXHZThDSZHZwwIf58GMFGDXjVpCyKR6lcqbE0ZMYz+pmRX170qmxhkMAn8GQS7/r9Fpg05sUZyTho6Pb/fMz2lSfRECrXhIiNRACQkAIFCNg8zdI7k1lniz3o1g39GJ/BJT/1h/zRiPKfW0ErLotQ0BrfRluessUArfkHJpCYGViFLRcWfrVeddeLw7pZNkyYFZueVzi0zxVZkuWKBV5yIJrwcaynAsKvQrLTDy/w6WxVXjJ6iTO1JrJPKQZaf0h6qdPn3ZRIlFE13nsaNQtkJc5tMb/x48fDF/KF2JQatEGN6m9f/9+7/neC6MRY3S/TI+b8Z3mewvJifbo0aN7KdTojRAgl1SMXpwSyQ/ReuH2MHTnqfdIf3ZAYL4IYQfQrgwxa8h6Mr5kMK8o+VjvKrNiLHndTu2Ii6YM2u1qQxKgky8SqK2ZFDsLrqUau79hFmH88LaQt2/fuq+QNt99ReUkAsoHS0Jkv8HpndHk9AOH7nGOEYZBPD6cxrYWCwx+DtEIVfORISWZT6aDcmThooRI/D0rTsHz8vz5857yWjNtoifCrcf6+vUrMwTWzc+fPzMtk22kzEmI1EAICAGbCMh82ZSLqGqNgDS/NcLqP4kAGbr1Ar5bt15omOwqSdKVBppTV9DTu0Ag/qPxO0T48COZlro3nrigGTexcG2yJpWzKZcOVHmf2ylDugPm6wxBerC8/ekDHUkPyV0fmjVKLgKklNGtDq1ysVV7ISAEhAC+IbQGAoIMyLO6lyp+6WlHZ63cj3YUqufqCCj/rTqkd3XI2xC5r3fJaKlxtdYvJe6Jme2fczgxmMOxRob1+PW3DwIkPSR3fWheYRRSLk2hMLvXI7VxlGwZCJEXt9zypjrfoXNltvAgK/LAY7VmS1nONeV+nWvmN56nvNEy/pvcSOZZMKOSMSMIVf3888/XFe+sh2/fvrmZVJ09vTOqpqxnvvCNT5MqsDBaN8TVwFXQsNYJLox2v63A9MeS0foa8QgInjM8hH1IHpo3tagRMPWoNQL8hTmeYvOEMfZz663zZGHWF55NtcxFYL4IYS4C/dvzk7EdbS1C1jPxxfMig9lOS/v0rMyKPjhPM8qIi6YM2kDqp5MvXlhSbB6r1VqSVxIj9oKQsgeOF9F69uyZ10B/VkGAXEz5aV6FqmQnJD0kd8nhLDc4vTMa0y+yz3RZ4i/+d99qWnbnfzI425SSuTuXkswt34G4s2CFIgYzK07BJG1soomM2EJ2sqUtUO3ZJ052P3z4wIyI2GiVFBkpM4O22ggBIWAQAZkvg0IRSR0QkOZ3AFlDxBFAhIHJDUVKcTwKjFEshPM0p+Li1tMkAkjYJYMJZJg7OeLQDTTjhhbfiMRL5UaUWguaeU1oMbr6nAwB/Pwts/TDGf7jjz+M8P7jxw/3e78IVcUfSET61KNuCPC2TodW3YSyD+Qd5TBmZH/XbGFKpsyiLcJuRyDrl6f7UMub/Xb0zJT70Q6lgp5lYOOgKf8tjs9AT3k7Jvd1ILGOS6rW+nFlJ8pdBPrnHLqjGy9P72IpaGlcA8ciT3u9iLwmy5YBp3LLI+Ke7JEyW3iBKvLAY7VmS1nONeV+nWvvh88PO2SScg9ftFyZvPZ0we8fmSTS1hHR9+/fu2pjIZHbpWemMpOrY+TO6NZaN5NYK/KCeI57vQYySeBpJC1nRQK8rj5+/Ogp7RD2Ib6UTLm8eoJb80/v9w8iIGBmYa5FGkQeyfmPgLPyo/kihPalOWvIeia+ZDDtz6NaFCqzohaSdfsxexQ+4qIpg1ZXOZv2ppMvHl4pNo/Vgi3J69e9kPLnz5/dIJI+RQw1p9bqrHywENuxak7vjAYb5PTDqZKnT/dCgPnvEjDlL+K6DN5blpLci79G3xCwYIUih6l8nALXPbjuS1y+nX+MNH7QFSdVT40ggA3q06dPGWKun8pLmRmc1UYICAGDCMh8GRSKSOqAgDS/A8gagkGATAGMR4Hh8XbeK4WsaU6FmKimAAHySINJ9y8YfaBXNOMGEtYcpErl5pBjARfhKZgscAGMeiWCALn0W0jn3bj49OlThJ39EY4Rb/fPd2JUyEVAq14uYmjPXNz8559/FvScfIU/jkx25TWYkimPR/0pBG5BgJlcnQljLphoTdI0uR8MUIwODLdqMIzbbKP8N5tyyaJK7msWXGrcAQHGzncgwx3Cwlrv0qPyKAj0zDm8jgkz9eRi8TgraMljpZZxBJba68WhOHw6TbYMuJNbfijiiSvJlULnqtABRR4mnggXWZPlvAjgsq9DcxjeZ/2qOvIJJ2Dh7ythMKzeBr/PjRsZnv3fPxRwm+rFIdAh08P17wQjo0Ah3eUeAsIVTpH2enQFASasEZ8jV0bf33Ulvld6haZa542lPzcEYFXc7ywQKIOkbrwwGsbh5cuXrnSgFUMkksWXkg5TzAVN5W4IuNMnPii5Fw47kfMfYqKaHYGZIoQ7U5YLWCLDTwM6ExxZUIpzQafhSwazszbeOxxzvNuZQrOZFQxWzJ6xAM9iu1QwVvKVsRZNGbSkQK01IL19JjBijbWK9EixK4I5ZVfINGP48nxX91fQ8Dpp7ZmBmrYZdHUmbZ0+Ym2qPMWdx+6Mfvz4Mfl7d+SHwcVUZr349u1bt72OFlw0qpelJNUhVYdlCHgLf1knV96KLOGRmJ03In9hdGQ4r88qfyLuydNWZUR10ggBzBRGeRDJevfu3RUaeIVh6LlCifeulNkDRH8KASHgISDz5QGiPxdBQJq/iKDts1klCkyGKZuioTnVFN51OiePNOxEZXnNrytEflxtP+siv2xvUrllRR8yDmUgP7sK31WNEAgRGG7pJw/+LfjnIdqqIRHQqkcC5TbrmRTr5fW2c3enZMqVmspC4C4Eek4ukkcjScxz5H4wmPfUgW6rBsO4zTbKf7Mplyyq5L5mwaXGHRDoaedJdoys9SS1amYKgW45h9e57jn1VnCxFLS8rpPqYUdgnb3ezjJfmCZbBizLLeflPkfL4VYKXkWrC0iRh+qQTtMhr5btToIOwdR3N4ew2Klkbi+CzgxxL2cBqvHvNP/9738X9Nnhlc+fP+PmVlzkjSspkXGBfyjgNlWI6coXfGQGadMLxD1vn/ylhLqYI4kLCOMO7m/fvuHamrqdD9db6yWDTJmD/3MvdKtpBSyJd+MtAsL3XuD+5MkTTwdusQ8eDcyf8aWkqUVlyFObFghg7SDPUGBjyb1wSKec/xAT1ewIzBQh3JkyXvCc2P7URny2+JYnTuocfMlgxqU82dOex7skdKRXQPZWsVlPrCwfhY+1aMqgVZwCfboivX0yIteBZl7HKhLDDxpxeCrSs3elc40ditsL5FTa74n1duVPnz4d5XRj0NWZFJAdW4fzFEarF/mINXZnNGAixeaFkhl8G7XB/HdPPbEfvjeo3YhNU91KSUyJY1libg9gRZZw3oX1ds4RaV4J9kW6PXtkNq5xRrDqzxCAT7x7zGdttnq4QeQR/mE/UuZDWFQpBISAfQRkvuzLSBS2QECa3wJV9VmGABlk3DeAXhTYSBRIc6pM+nrLQ4DcvuGADZnu3ru3/BlPkG1HkmZcO2zV8yECUrlDWFaoPDxpJuNsK+AjHq8jQC79OAOFD3x9uIs9IHTMLP2YI4dz5+Loer0bAlr1CqBmzgT5JLk4AV4/kZPKeD/Jp1MyleRaDYRABwSYydWBjH0IZMoayQrYQ387bZ0LEYtaV2pMb561L4bC6yfCY/EQE7yo/LfRhSj3dXQJzkc/Y+d7cm1nre/JtcaqhQAZucJwF3MOrxPMTD3PNSoe1OtnSheLFL2ClsVatNSL6+z1ysQ6R7YMeJdbXqYA475FrhRYNBfPbNlErMjDuKrelHJZzqbwTtz59+/fk9xNfKPlr7/+GmHf/bQ80qzzo2fPnj1//vww0QILJXbT5IVHIdnkXQntPkRF0Mm9WwADFfMScpesQQoNsP3pp5+g8EAYd3DjjtpffvkF13Pj/ujk6yM2YOIPTJsrvDNHivF5emX05LsLagUwgcJ7V6Jgpbj3bg2YAs/oQStuv0k8qT9bg/hScqN6k/SrWQEC7loWf/1KSqSc/zi2ejpNhHAUUc4asp6DLxnMUeZRFTqZ490qA5GdWM6sYLDyjrBJrsNmXj+tt5khAfGagRZNGbS4KA0+1ckXIxQpNoPS4m3Inw3bfde9sOFG2nkLIA+6OpO2TvlgFnQspCFxZzROR5gphNAtfoEz7L1/jRfXZojvT+RkI0pJJhPooOzACl253/Y61xGPlj/K8nbO16mq1QNzlFtrLPXTGgEcuP7P//wPMwqyJZhmh22kzIewqFIICAH7CMh82ZeRKGyBgDS/BarqswwBMgq8389oMwqsOVUmfb0VIvD69WsmU9+bCGE/HWrIiyNbUKIZ1wJV9RlBQCoXAWf6R6FNxmdX9walp8d8NQYHWvp3hzwiI0wZcBRpoEf2EdCqVyCjcLEIO4kcKYaNIzXex3XM0JHeIo+YnodjKsKvHgmBbggwk6unKbYQXtjAnyP3g1EkRgdkYBkka7VR/lstJO/qp6fNzOJROVdZcM3UmLHzPfXWzlo/k5SX4qVPzuF1SJmpJxcrC2cFLbPgUuMIAuvs9SIgRB7NkS0DBnu6NxE8w0dyy0NMatUMtFLcmNmyoa3IQy2tm6wfWc7JBNqNnfhdlhsZE99oGf8mzjtF7SaUyEC4tjV5szNCNwWf5+NuXIZf3FuBOyAiFF555H2/z+STXBnOfRd+CK6HPsQWsOD+aCy+Fn6X3aW5T5m5qeQKJcwvYcTn6ZXR4++uqRX4gRYovIvM169f770wGoIII9I97YOLRkE5blon/lWGAqxqvXJvIi4Wi1BjD1mDf3XlpxHk/B+iqsodgWkihDtHxguw9vcan8hxFX81TQjyHHzJYIaSnbiGOd7tqRKkV3CLRBisIrYli2bPJWaGzur/YuOBFs2e2puFqg7OInDp5CsCzvZIip2ESA0QmGVOKKBL2w8Pu+svFp0r/nBn8Jkl0ubqPJCtY4KKEAQ46iz9u4ZL3BkNsgAZc0jgxZRv4QdROe+MxztzuoWqFQaVkqwgZfs8Mva9HRfepncfKOuAkzG2W8+dHWjmKHdnWQX7CHz48IEhElpdfIIlZWYQVhshIAQMIiDzZVAoIqkDAtL8DiBrCBIBPgq85Ua7UWAMYSQKpDlFilvNGASY7RvOaG/Pa78xJqMZxyiS2lREQCpXEczhujqU/pUfXRsOARHcAQEmFP/+/fu//vqrAzFnQ2B07zT2sCXjxhy+qEo7CBzavUPydGi1w8J8GMZ8wr13GCl8//7dfdrue78pmXKhU1kI3IUAM7l60ubF2XoOHY51Y5wBxFTJ/QiZCmsYHRhu1QjZHKtG+W9jycujVu6rB4j+vB0Bxs73JNLUWt+TcY1VEQEy2nMl5/A6tczUk4uVi7OClrmIqf0ZAovs9c7Yj9fPkS0DHuWWxwU961PGSVg8s2UXvSIPOxQq7AjIcu5QqJCFgHdQePgusz86fNF+ZZy1syD/XXzhuzxyH4pskFwiyYAPc29F7tBbe9yy5yaQYKBnz56VdZX7FgZKIgZlgLbcexVgLl/J9u2kmRx6a4B0ZUalsz6pJodONltTK6DhXgYjLoy+92Id2L1weuKeoHupSurP3iCekw/nrd0t/DsNCxaYCGQ7WN68eUN2Tq68Z73J+T9DRvUbAtNECAcS6Kwh6wn4ksEcaB5dJzW+x7/ef24PF5f73OGy2jNYMfs1ZlAv9NQuR50hJmwz0KIpgxaKb4ganXzFxSTFjuOjpxsC5F4bK+/Hjx/dT9LIHwYwgvPQqzMTjdFHrEY0zSUjfWc0wpeMdHGCst3a7vbeuexZCsx/xV77iEBK0gdnjRJHAGfM8fOY+OsXn7rOh9tV1gHngwcP3Hcj5Z4ZDLiL7Yy7CIXxR+4vYPCbgXifesojgCAIGfCFb122uEuZeXGopRAQAqYQkPkyJQ4R0w0BaX43qDUQg4AX2zl7BUFGeKruVuXp06dGokCaU2dSU30BAkiQhW4nX7z3x/wQN3Dz/pPU1m2gGVcXT/WWREAql4Ro4gaHn9wgTjvKxwwTi2Ym1pBOx/wOyr3JiIzHDi40NSbQTK16BUI8XCzCfqrc/O7m9ZLjhpQwNWTnYzHFMK42QqA1AkwavXuq3pQefEvcMwMhycsEuR9JHtFABpZBqXMb5b91BrzucHJf6+Kp3q4joLX+OobqwRoCHXIOr7MsF+s6hmEPClqGmMq6fsoAACAASURBVKimDIFF9npl4OAtJvaOZpazZUCe3PJiBRj6RWW28OJT5IHHap2WspzryLoipziVc1Nnz3rG7Zxnj0avhzmNf4p44+elHrZIreQTPPATC97ryT/JznlTkxzRa+A5seS3il4nBX++e/eOzFnFZMG3vVXOsgvobPEKkyrPmIhi2jyhn/XTP2toTa2AufMupoHxh2VAHO+n//8fdAZ/QiKvX7/GxxdNpwM6x83dh6bpsPJMf+6td7NxQkqyrgsIX1fNGQI33kDk/f7BGYWox601zNFPpAd+Re6Zv6EbJCIi6/+IXGeNRwj741Y84qwh6wn4ksEs1uoRX2SW12WzKD2B6ijcBWSURVMGzZXaQGWdfMWFJcWO46OnGwKIEcXD+FszRMWxwXFB834dzX1ksDz06qx8MIMaxZCUvjMavWAlY+5fZz5jZmgqa+PdTgKTgSh/WVd6qwABKUkBaHqlOgLkvq76uOjw7GA+6xCI9ANa0B/ps8WBnHv2zG8GIkTqUS4COOUl9Q2Le0G6DNl5LtkX20uZLwKo14XACgjIfK0gZfEYIiDNDzFRzY0I8FFgL7f4xv2gB5fmlAeI/ryIADJ0k0cjCEogYfHiQMWv82cwbjSgeDjvRc04DxD92RoBqVxrhC33f2buYIRxPtL0awrLsIi26gjg97GTn27C9b1L5RArTkZZYSrBRXVk1GF/BLTqFWBOHgt+//69oHPvFbeTpN3w3s36c0qmshBQYyHQDoHk5O32HaAXZ2vHMt/zjbG+KrkfDKcysAxK/dso/60/5rVGlPtaC0n1UxEBrfUVwVRXRhBonXN4nU25WNcxPOxBQctDWFRZgMAKe70CWLZXJsiWASNyy4sVYPQXldnCS1CRBx6rRVrKci4i6LpsuqeEkZ5xQ2jk6eiP4ru/+HWfPXlv6gBj/SUTMpMJqGWY4HN+90gFQoFPW9ZV1ltIXMkCFiidJX1ljWun8Y1rB3mzajIuWh3MNbUCyWPehdEAFgYQ10S6p8yYAvgTsxX372Au4FNueKQI9VTPPYNNgHIe3uf+9OlT5irA6opR1mF8nQ0xLxtFb4UI3HVHDTkulrnrt9bcaMBDwPeaZDro3pIvuC6KbpDgcUPLOSKEWSzf3jjLsaxLretLuz3HNztuy0h5dL5kMCPCnfJRcgfh+rdNETCYRenyS9qHuEPrdhgpu50kBRTpp92jURZNGbR2OtC6Z518RRCWYkfA0SMXAXLH7S70eIX5zTx3lHvLo6/Oyge7V3/KRqfujEbXiGQl3ThEcPqc64SsIjztndwY98VDFiaokZJMIMTRWbjxd88+ffoUogc3N+s0C14L7xljgxGOWL0GJ6b7QR3ppjA0uL/l1SjzgCFj8TaHShtiUpYbIWUOkWRq3MMwpr3ajIiApGxcajJfZQKSYpfhZuctaX6ZLKT5Zbgxb5FRYDerO3fzxZBR3EZzqgw6zakIbmfJQO4r5MRxX6lSRjT4XtlpxlWRozrhEZDK8VjN1zISHYWhxscAfQK28wErjkIEELlNhs29U9Gwk0Y1L1++TPb89evXZBs1GAIBrXoFYiJBYzz8+Og4v3P98KbfpE3JVBxePRUC3RBITl53prejyv26G05IxO/daehA2Oi5HztWkYIMbAScex8p/+1e/ItHJ+fU1n+fLbxyroqlOc2LWut5UXbwLnhi1DKOQNOcw/jQzFNyORhrY84w3qGNgpYMyLJmSZRW2OslQYg0IA/9zWbLgDXSDm8gyC2PKMOIj5jllVTy6uzfntnicaTIwwaI1s0NB1lOb4LoTwYB1xk4a5/8DPzsxVHq41EX946JGzlCeJARVjGF934+733OjwMmMmJQzO/+Iu693ctkAY4KbrMlG9tvljzLazcFyGylJIXVQV5TKyCOMocKMwIJYNvl0VWmBswdXO4nT54c0gP70OJG2upatHcYn0H91XsnbPoCokZVFDILKOzOmMW61jIn5z9LOss2JoMnruqa+p5uOMHNGrIenS8ZzOGm0kWC43t8dH7oZ14cNHzdZhalSyc5NZhYvdttWO6Zox6OztcMsWiSUtu41sEZL/0+LZnZROphdYLvPfmSYlcX6KwdFkyQglfuRY+cDow9iTPSbnVWPlgceYNP2TujQTo0D1GtOA/YPfZxQTwyMNtdLx/nmi9evPDadPvTpaTboMxAHQiTknQAmZH1ym3Io8e6EGH/fyj6AkeEPzTqc5TuXgDx4cOHJG7xI7H9dRcu/prs/fU5Ci4Ihxy5N2sfNrhYiQvNSX3D4UHBqkp2Di6kzFmiTGpOVm9M49aqyNCwWhuzUjZLWF0Nkfmqi+fe2yL6s/M7XEGa30hk0vwyYAt2Uq9evSobq9FbmlONgF12TmH7lszvx8bt9evXjZA/6xZxYESDz54e1uNTgcP6K5WacVfQm/Ld1ttYqVyu2vS33rkUku1xiBuRPuKiCE0/fPgQ1hiZ6ziIhcVrYfRIatWsLgKtDYtHLRQpGTLFeRx+zNl7sfWfGDGZpgDKQX9rSqYxLK2But5/xO55nSeV1mtf9ucQh1ZPnz5NcpecSskePD+cGTTZZ6QB0/9wTEX4neCRWTspwjztYswsHEvvrep/uikWiD8kE8NAQB/vyCWsOtdnHVbM/Tgbwq2fz8CaneYu7EwZ61pyLsydJDmoKBm7uimA3FdmIgzdps9SlYSI0cmV1/okgF6D/qbJiCLl4tCa7NY5hx6/BX/O52KRILSeIwpakoJINmstqZCA1mYhHDFes8JeL45A5OkE2TLgjnGBNhDklm849DcLESW88kiZLVnoKfJAwtV/gtyybspykvqgZjsC379/38tnheR1S2cvjlIfvxSbgagDp7nnp8mgtEszUjfdiwLdR2G5hTmFY+92iwthkVgVDt2ipsyNfPPmTQtibukzuXCQn/fmEo9vS8mekxTmDp1sv6BWIEcx18iEMKIHXPSMyQvhlt3Vi/g2rqn65ZdfvCQWdyxIp5t9cMctLsetKzY+xT3rxSQCWFx65twiN4BcHTBZaqkxbyHLLFsSZK/BEMl4Hs3T/zlHhLCKmFxvs0qHZ53MGrIenS8ZzDONnbKeEbcyKzbRL3sUfqj5oyyajIZvDMoDPBT0WWUHV0EnX2fgo16KHQFHj3YEkGjEqwreQth/xMDL6Kuz8sF2jT0rdFhxzoY+rM+4MxrxLByYJQ+fsHtEmOxwsEaV+Bk3N6AMCq8Hu89IZeR3S4qAEcKkJIz0GWGdaaDqkwjcckfS4c1NsEUFtzXx+1LX7iVhKWuABILdnIIwrPHJ+52ZvAoc27gnxNNnopyBz5iLs3dr1fM36yF7A6tt1rhS5iy41FgICIFDBG7xmmS+DmWhyukRkOZPL+KxGMyNAoO7W1IZIqhqTkXA0aMyBBBhSOrV+/fve0ZlkW9RMPXcgEAZFOFbSWT2VxRL2aEYt8CEU1rvI6RyufpjQWq5NJ+1T0ofVg7WGJ9S4EOIB//37yf6H45X3H/wiHDO/fjxY3xWga8yEJrDdb0I2MLU90yLP4NipnqbKgrRJ1O+kK/fc+nHWO4XAoc6gLMSaOzho7qVNqVWl0cjvSXt3k6nHK0dCsZJjn9gtncVKbgmAod3WDUija8/mpKp67Dc1UNrd7eYL4YwxoAXE3D2olnCQDCzbu7n9WcMXqyHn7lv1WFPyB8S3l+5OHr89dFzP+LcbU/nM7DMNGdmJYNe0zbYnS2eJDmoKOW+Np0XdjofSD+11ttRm5koYaZAa36b5hxeJ34+FwuYGPGgFLS8rp/qAQissNcrFvQE2TLgXW55rgIwi7uRhSDJmjJbkhDtDRR52KFQAQjIckoNchFgjhqzLmLIJcBCe2xPImQwEEVer/UolwxmP7vT5t1xGbck1Y91vMtqoW9MHGwn/koBaatlrhHE0TPH5gqPyXeTE5z5vDc5itcASWv4ttSrPPszPkPP3iquX1ArIA7kKB4ihgNfxO6+fv36+++/Y6+B/1GOR/MwpyDc7fJozGXm8mhgjlNmJDfGb4sGhbg0p7M+HMKSVRmxmfFfLMgaRY0PEYA2Zq2Gh52QlcjCTZrTrStMoopXVsWXbJd4JeO5aCxVniNCmBRZmUeX7LasARzFggthysba36p4Nc3ep1cYnS8ZTE+gc//J7ChXzqJ0pc84S7nhCLf/rdw5Rz0kgKwZZdGUQSMF6jZjXAXmfM3ts6ysk68z3KTYZ8io3kMgHpXyGvN65b14758TrM7KB4urELPiMCtXfJSMp39n/mMODHBTKkLJmR0XNnd9zY1tRN8K+yJeY5CFqSJ6qtzEFGErK0nyUnVICutTZfEv1h2j7VDCbqicKfyHDx/KaOCPjppaGyxXrj7jT7CTdMVwTJLkGlbaFWJPYSVp69kgeQE3UOpAjyuLZDlXq6XMWRKE75QUARpAc7K6vd4YcmcIwxHF9bGm72F0Kff3YcjT9+pbD5mvrMk4umLLfO3ilubvUDAFaT6D0pU2YbQn4pAgm/DKWI3e1ZzKAlZzioQr6R1hI7/t38kOi5t5QYPIDPUe5e4rSQo140igJmjGyLrDusCQsSm/wnfQOjfG6NmE/c/++83i6cDE9Ha+2hWAKvQQCoZYax/LX4yY/ReZGd3BsBwCdZgT7OoVNKF6VOSQEmbpb2rxPKomMywed9b+ZObIppZNdcBTws30YUR3RoTluw6tGNCuOMbeBqop8rtCTsnUzt1YhVDVw5orClaMRkhGWNNHXT0WQjLCmlsI2+iEmxHS49Y09UM8e7JlWyVJAnm1zitdTs/KPdMJqud+eNp4+OdkBnYyP+1MJVx17eaTQ3/CsHm7JMlxRcnMqU2CTY3/WO7roXWyXMlIuekCmgVOcmFtSurtaz2JlUena2bdci0PhKQKzWxmTDHxSZ7H4pauaJLl/jsUxlBcocpT2qZryiajJMhocIWjLE1Q0PIMLk8xzqS2gjU7492tn36vd6YnyfrQ7Xdx88pNHYkkqZEGjB3eeGlqQkdxy8fdf53pgDJbzpAJ61eOPGjd9PRBltMDRH9GEMAC57kEh39ilkU6meNRfOJY4DEZF/Jkx8d7vX0ZoAC/8YhBRUA8lxXOzHZ8X3GISFfM6ukBu//Z1PmM0NziUdLjqmsEoJw7jMnCppAtuD7rczWtOOMXyEfMCOYppkBSfHsD9IaUTlgbTHl0i/8RekIP0D1mC7P109k+nGlIVn3cTZ3JjGTBcqUxuRq6egXFuzIi+S6UfFf4SKFF0JUcGlQ1VblRwiakQCdr5rlbERXFI7MRwrhQ4kxtTytOQGY4rLBxmis+PVvNc1mela8dahnMHYoVCkmfoam585zAza9OkoQ52P/UD8rATI1ce+LqmIdGU4fEHbesPMqiyUhts+pNAR/IA2TWuKZYeQqZjMN02/96QmSA2tpcMQseGvufUuwdChXiCLhb/ojSolm8H8tPmelwZRr2WZ29c4dQWJARKOkgCMbW9VwFGB3u+XV8yX2UTIi/j4BD762pLL3JE6r1VoOVvoNmu0MYJGxNJYG5OdMKt/6WjZ+rMKOXXTDPyjBBEEcfTg+d+ytSPov0HTLbjk3XHdndDoa2JOxY5Fxeku2nbECaiw4hZlfQrlzOyrsyMHJhFGYfSMocejU7OF6hHVaHYvXmrEfM/mdP//WQziEqR5cyLEZnnJm9E5QQwNYlTOYrC8/RFVvmaxe3NH+HgilI8xmULrYhVwEsBB3c5gJeNKeyQNOc4uE6jELsbjkKVyISJBnYkmAUd1A4iknCtvaNXErNOFJ2EzRzFe+sjBWkNadSOR5hMgjWwXbxNMdb8mvWmYq2qAeAOB3rc+wax2fEp4xEOhiWM+iSJ+6QfutoYbj0h6A1PZ/1wJnPsHgMWvtTq16BRJjF4sra5yUi97H/UzJVINzbXyEzQ/rHPEnClEsTqhADXbu13j0p3j+r8IxMuO5vNVWMz1nnbj08sXYIeBI5DG5csdhe/4d/zmRgp/TTlP/mzkev3Hp2HE6ZZKXc1yREEzTwVPHwzxs38h7Ci6/1HhpnfzKr4Sbobl7BRqrBjClytYUxPEO7Vr3rSR5OQ68yK+fwOpGMUl1ZyDyfuYpvHOGasSQAvOdOUEHLQ3kxireINfMswOGf0+/1DpWErAQ4h6CFlR0MPkmz10xuuQdI5E9ycb+ybEVGb/foMMbi6nAHjoAtRnEHvT2z5RDwNSMPgELrpqcPspweIPozggCpLZEepnkU35jAwN7Oqbd5dFelsMwfooWbxM0txNY77HavqQVIuHJto3dDOyRg5zFZ6OCB2MGhYigmVLk41D0ziDbAl9IKeLmHe0ZS4rwPFpcy+bSzfagyAeO2dESOqsBypRNyNfSQJ1W6mDCequIhIi9CkchJhGaY9ZGurjxyg/w74AxtyUG9s5VkezU4RODQ2h9qzoimifQuKp56HELnVY4YsvZYOPxzRL72ScEYpZ1rGcwdt0ELjGXoI2X4CRuGpMMAyjtjznj1V/a/HuP9GczFc4hFUwYtS6yMQYD954NpWaOfNdbJV4iMFDvERDWHCMQj+bs71z+oeEhtWeU0q3NSWPAx2rlkG/jo3zvl35VkL/TUFtCzjxspXPG+crWu5M5ojAGrnXSb0ADNcgni24ca1no5D0c8k2JrzfZQsknYgkriRaXP1AP1tc5ZPU1Y5M8IsO4jBKw7AOIFr3cCLm59z7rd+98Ljeyeu13xhkga//144Ax/t4eKEduz4WzWk+aiAz6uOHa9iheyqJIy8xroRdAiUkjOMn5QpiWvJJ39H4Z4a20mkPLFBS5LInycyFuqskY5ayzzdYZMWD+BYst87WKV5u9QJAvS/CRE1xsgYBfxiPZHPYNouUxpTvGIaU7xWKGlu2ff54JbQEik3eoGh9ALuGPLgOF4ITYKi2nGZWnRoI2Zw7NtLqBlax6lciTCZBAMgmtkHEg6s5ol7bBrkzuXYaJxYNRuFcgCaojGpgzLGWLJeYS1uF3EJlz6Q62G1p0R36I+CchO4UCGpQVQFfvUqlcApvtdza6TXqHMY8GsdPuBH15AXtkrUzJVBsWNb5HREiwNnYm0mbICEMwS5goouaFutNS6bq0bYUvSs1mhKvbHNWiR8tC5H66sz8rTGNhZ/TTlv0Wmp02XW+7rmbWZo36IjbwHdXJtnXit96A4+zMJ0W6IsNacddKi3mDGFLnawhK2AMTtkwdnF18HqlwKp3GxwJTNnWBSG1cLWkJSsmb7HNwnfrww/V5vByS3QM56dy+fO0SH9nLLSZCT5nSfRzb3XxE23dDTzoVbgBFod6YZHm9hYbKQ2XKI2IKRB+CgdTNUBlnOEBPVHCLAHHzACB++O1ll/GOTRvGWLAwZYW2LY9YGysvehPe4U+U9clfeKrvyMDTXOVYDTuNyd1k+LLfLrtml0K0QD33U2i8wjooHdX/HdSmtCN1syDpLsSEgT2SN/ixLiek2g84GirupZ2+pPoJAHNJd/dCDZ9baqRBJUjsCwKyc/4jO6NGGwBwRwjNpktzBST7rIbd+tzbxwnAh6zg7+9Ph+HLlK4PpojF9OblGN9rpuz62u5NK0rPNMjTrLxrPcdrnu1soc2ZuzFEvhpFcVlzhFo915UUZNB49PqTW7pjpkFrXXLjTbS9jbrYjyebJlxT7UFVU6SGAebFPk0ghK8DlDWHhz2lW52QCQ9ZxRq5oQlsX6kwjn/CM1CQgO4XdAuOFd0aDQ+AL+e0UnxXK/MgzBPf60L1uvVkFv2c8hvU93XqzhK2mJOSM2LQFcwdnUbs+q5CFQDjjzmqa+tOg+WynUeXAm3EFNsbhQ2cBGG8MT8sdGrrq7UmSK1n4ijuiB9qaEyHLXDSFKCnNyOTiCXM16qxDKXPWiTtmGbTInVntyvwuHULs6f+0Y7ldz3NIuWcGIW89oH4t9nU8ASuvxXMotsyXa/qk+S4aZ2Vp/hkydevJKHCV/Vddyt3eNKdcNM7KmlNnyETqw9Cot9vCSba3nY/0xj/CThD7EXesfXuSJMl9q1HEWDOOF+WILaHSUGxXkeJl2JbWbErlkghnBcFgT/hwU3Lopg2gjZ4xjGvjLU+R+dRiIWgKbP/ODRqWMxAYf6mF3UOfSW3v7JDPaljORG+nXqteriywqCXtf1n6qSeLbocFQGBKpnIle297iDupV3sDOAPdqM0irGcw1ixhnmjgk+yCOyxgOa7u2nm7eNcV9x4dkrRVXlezSOfeI1i/6iC4gvDSGPbR+7g6cxhYzLik67gDi5au1rmysFkmuWsU8gpnJWZEO6BIZjdpmhWl5zLtuhcWVj7nbadF7XoeaCPvgrDyWu/icFZmgh775IXZgZk666puvcGMqSwT3XSp7ZNzeFGgc7hYAAFy36dAsnDdRc+CnZm/iwQtgRuDxi7B6a3ZzmmyMPdeL2tCuY2TzsMGbJ8dq0tYbllueRKxrMXd7P4rwma4n/XMwpqZLYeIkcowR+QBCGjdPFQDVMpyniGjeheBpHWFsW3xYYVLg52yt7K4f/b87OUMENhtl6RImd86eQoAu+GOHjGw8CXclgXlMBrQeRO60Ux6y2doN1pMC/C8/kpE3Bv7vF6dEZMc4hDns97a1a+jFZh0HuZl2+oyyXpDx/8cdyWKZClbWFnazaN2PXsr15nmgADMZaxWboPqioQhkre8gQCQcd2EJiGV85+EaPEG5OpmP0IYyvGWUw/XtsTLZWtryOZZTd30pDgv7tOx+PLQk8H0AJn4z6TpwxqNNnUR8HwV95Dde+TOKa/cf3c8zVF4FWkmNWeTl4VFUwaNkXiWq4B5yvRZsU3SMix48iXFrqhgE3eVnDsTRF1mWp2Z4GGLyAn69EJDntOFPzsv6OQh/kYniHedyXYzuvzOaNAEz4mJjmHSVvS8IbZQtE23qSD+bPsdatVeA5JaaLarCmYJ84icXkkgiEO13JXhrABkcNBYcXa4yE9cPsPzsB7+NIxvCzTCM7aNgFpbeihGaOsOeURlrUG9tRMEHKKXJOzMFfP8m7pfXrWQcvU+y8wF1qBDQVwhD5QULG2eBm5GLEmGlDkOEYR7Zk88wN0/MQ2x9ADbeOdXnsIgMCu4SxXKsLqtCbvC1F3vzifl1plS6D+SZuFp3f4nNLau+y3zFZ8y8ym2zNcmcWm+ND+OQOenjDfSmaTc4TSn4ohpNYnjE3+a3NNh11A3vhyO6MYNksc2u9u2FeDvocO6FGrGxXVm3KeQ7JXoK0xNI96lchFgL0oNr0c6t/AI5isZI/Xs3i1/1oobW8C8Lg0XVbSdYYmwiUGT0ZK6Ifdk0LK6sxFhH48uSs2+YYmzf/tTAMjbvVrGZ/RDq+QkwtKQO229PuGEd9YNj4DD1W04pjpjWDYc5mC4IzvE362sHjMPiS8jTLk0IZLY8riyC8sV5zuk5sXcMLpLUtYGfzsZLPaOQk4jNRireCCXwbB8ZtxQHzZuVHNGgwuIWQMLpbqybcfrjVCt2204d1zp7GXMoIocHQLbLklyJlGCF7mvdafA7b1d1M9GKwgPy7JrfRwiyIVZAXcbuxUwu4FnRWMbEmkwY6psCmATUV35QUnB3sQTItzR1nlHm1gZBTPrYoGFMrQ77ATdWQMdWzxoCTRkzVyV2MrerI//OfdeLwSHrPF27ocYkl3d2Ax2TG75Gf5lizs0YVtG8fpZz9bqk54DlKRu3kg4IobYnaKswBcAh41Ch3UpPJMRxMrM/aEjD+Bd6+aZAmz1spxxfPR0QyDpgcN81f2kwjLyEcMO+2+B8kNHzq2EQPmFBntY913wGHoFEUyunHqEW+wrvV0UDYLkLg5Z5RvJvsj14eueSnhQQLsO3yIrkyFNb7jtT0iH7L9usxW0ArbCwxzeYzGMZfL1CDj7c9yJBqN6xhTqAVox4Cu/GFmYXLQ3iEI9z43fRqBmIpkgCfZk30JGerv+SM7/dQyn74GJEowFAtQ+jNu4puCwDByub3AOez6rhBPVyA6ETvVGQ/HSecbCYf1AfHmKLYPpATL3n0k3Fa5FLQSgWp6l9fw90o3ZZhymGF5vZD0OWT4zKa4FyHWlvD4ron3IQsVKT5QuCHu54nDFXcmgxaErcxXgwF93FeKEeU+T/sxqJ19SbE9D9OchApinu0E+LPRJJDukrWKlt5IecjrK6sxEUXJ5iUOdRK+6dY3TA+MG7w6DHsoxUgm3BPqM1+P9X3n6E16OUMA8evfu3Zs3b+ItwTzWvBcvXsSbxZ/++PEDivLbb795zeBofv782avM+hMsAOX9lf/93/9FGTUo/Pv//u2PCgpwLx48eAAXf3vX1QMI+PHjx5E+zRIWofnw0ehK0lQQQAxaAQ3Z9WRXEtTseL5+/XovL1746aefzhAAjFgAXr586TWA/akI4B9//PH8+fPQFmFQjA5t8UYv/vOvv/569OgRjBDTw7Zg/Pzzz0zjwzaA6P379+4jHLH84x//cGu2MkwuEAjr3RqYvn/+85/u6x8/fnRFAz0Ha1cIdoezU25nLjZDsdkK8LsbCpRhKxgNh+pCKFjaINlDBS6GEVRti91OGBwDV7grKzN4B+y7m7H5GAAKNZuPsdeU4Q/w8Q/6sC0ZvGLArYKXuQ+6k7ERdl1DQAks2EaYSxVGTPo/O1WjFJaV8qZ++H+TlCvouJSxjrin+Lv6bZOCXPgi6rERFqofpgk2Dg8fPoy86z2S+ZL5clUirthuy9HL0nxpvqvD92r+t2/fnjx54tLjlREmwkbDq7T2p+aU5pSrk3XnFOYItue7N+UOtJerhESwfcBAnp8GpwtHNbtz9ezZsy9fvuzj5hbQ2+a/7S9iw+LuK/f6eGHlGRdHxvhTGHNXwXatrrVHgHZBx7AjwP+AYt+8bFvpDRysKVK5rPBduyDYJhFGakxArJ3ywzbCqu/q2m6giz1D7WFR3TjtxQ5HeX1cwxJHoMhm+AAAIABJREFUGCetCDZG2mDuoAHW5Uib5COghwBvXL2h/2WLdWR0GZYIOBYeydEqkAIyAf71r3/FX+Q99nClRpR1d8jjo1R8OiVTFfEp7sq1gbsFxoYaZQh6rynrH/4A/m1usHuchEGTHbqEofFGyUbY5q4ne4g0UC6NC05yla8SBwsjCaEVKt7gbwKFpkHNNn0DgzgujHgm6+R+uLI+K1s2sE1NAQCBwsBMxbft924Ad6kBiqGTJJcSpdzXXW9HKcy6kd/xX3CtxzRUxtTuFG2aEDkkameit3V2W2pBhksSFl9mhb0x53CfQcUFyy4WmHLlvu/7LOwEcwFPmjgo3rhBS1kzd4u36UbEmm0NtNfLnURh+zmyZcDXym65a+QBRd2oGjrclvghttJhPCrU+TBCFbZJ1gyU2RLhBZozdORB62bBuunpw8qW04NCf54hEPG19leufy2+d2W84J2fetTiUoP+Z6keDdh3e59q7g2wmuPoB5Z/r4kXwuMbnCEepgOBazcTz+327BW3jVc+XGHrfj/rjZj8k/ms9ayT6xcRnPV8V31E3CCp7HgRsSB8AuylOkDoyBA+U62d/bt0YwWt8GSNk1lMzx35ggLjeRZ0e5cOFJAavhJXJAvLSkiz/Zpw/TqkefdewpAIgtvXM2BJhe+swHL+D5VBlTsC4XTYH22FsoXe66Tun5hrh5+PITJ2b/5bZBsFI4O5795/smFSJVq1w9voappZ+dpx2wsymDsUKxSSx45VrF8YtQ5nPenGhEIpyKIMO2FqjB+FMyzUajPQorm4QXNdBUi/7tnZlYz0XFUMbUjYQ2hVwjbJmsO4HLwXa990L67YSTmqwYaAF9pyYUGoHFrk1oxbnmx1TjpmQ+eDNV2VoMMNMzquXDi9v4tdOlaU5GRDG1yeja3+/iJZwFtYmw/7xyac7CTS7LDnDpVJ4jvQcDhEkrAImGePhlYSzMBDoHpWFkycM1mMXn8GO8S0oQTvNhQZ7A8OBi7yjnMdBBHOCIDLfrH/8HVwhNPosxG9+mIeYWM9Gw4AMWdDevaaCA4uVegHycGHBvy6OHZiTBVC3XMBaVdmTAQwb0eA13OoP8sqM+yGB063P6GNkdkBk9WNEm8gmLUIYSM+kpQ9EePPuJSxNISv9KkpWH1kvvqIxh1F5suCJZTmuzrZpyzNP9P8uIMdup1n/dxbrznVZx65o6wzp6BdSeeqOFyAiYNZdhiXCP29w2auUHLLcLPLZu6yM64MLiNvHcaOcnXmYnupXAhgfAMVX6PD3lrUYL7fq8MgwIL2Mti2iF3fC35ydAuiKTYsce4wN5MTEA0Q9o/3Ez6FSoeHBaGClXUeDhfWJPkKialec7thCWExVQN8eK+v2AsN9RC6Ed/9WT60YswR6E8KOuQR56HJtxo1mJKpRljx3VY3aEyHjNFj+mnRJpmy0mJQps8kYbzQw5ZJG4vZV+xgHNrwQ3aSZDBA7W3QW8jpXrM38wqw/Jt+zpT7sXMdKZg1sPLTXKnBLfESbDwF3v5EG3g1jKV1O0cZb51pwuGc9V6P/7maKA9N36G8UCn3Na48HZ6eaf6ZyFrUF6+zJD7JRXaytR54thAT0yfMXUQoNjOm7jLRzFJ1b85hRJTkI8a83LUxZ/S5ehtG6CS2brOJg5ayZqESxjd6UIzwla0Gtm7TwNX2eu5k4cvxpSEeL+VH6dByWbc8LsGzaVK3vpHNL1AbUKLMFh63oSMPWjfDWZxcN0PdWNZyhlCoJkQAJiJUM68Gm6DwxVlr4mbHQqoMZnToFaAmnpTlyetwaYgcFgOWcNBNT1DPe5IgPjykRj8IYnsU9v+TidJ7U2P7Ey/2p7bpiIc65vLOBD1cCg9DZ9t5h9vtWTmime4oLcpzawVOiFzMMZch+uswHs5xd6DcsgXDewWWCCDA/ErPK7+bPBnZ1MyFCEtVuJChHyxwbjOyDLvE2Ae0ucWCYS6TEAEoEJnlQuwQwYx7ICRdgsh0cC0D+lntBokd1T6FcC64+PN+XR9qMYpLXrcysyaeEQOEt9dhAUK0iyedCzhsV2RCXVw6Z+XLBXAvy2DuUKxQSC6Ok2VWXJGp5aPwK3wVvBuacddImlo0VzZorlB6lq9nXYY6CTnq5MuFZWXFdnFQOYLAYdRxMwUtJmmEktaPJludJ84HizsPfdYpGM8Chfz/Ct45eyUyMz0I4KMjwBQPz+Ep2kS8eYBeKwDnkdftz6TB6kaJN1CSsDMdSNYPqiTjzvCkREZs4Knr/qdrUlD2QthbM1RCCd2WDAIwr1jAIv56RXN0SA+M4c5mssCHIIEDJnuo3uiBWVEYH+WM2rKTiUNwrFWGeJ6BULeeERlgrztopLezuMmCyoyJFgGq6SNoY2SC8CtydSLh3UUIG/GRpBwqSVzKkSU17KpuTfECJPNVVxDx3mS+7FhCaX5cV+s+leafaX7EacHO5ewtm/WaU3VnTby31eYUnBywHMcEUwZKyGweMYPQDI3P3DY8CmdZJIobJ+zsaW70xiNpwRnnITDWn1eiTGcqlFsvlfMQS+6ekmbH67DFn6RNazQdNlNpQXtJbNud+zRC+GK3FkRz0bDEEYBAGdFjNceaGKcET9GGXMqRu9xu6smwxIVu56kcrVxZnPnV7iyG/gPYw/mFejjzbmOUb7fqUzKVK9m67T0R9/nzUOU8vvpQEo6SVPLwlT41ScI8AHP/ZJZ4rNpZuVI4tz1c6GFeDsk7bFwML3o7HGWrPOvW9V5QDs0gXkTliLkfETS2RzYNrPy0UHCRwLWn2JgFmG6uVoe9JX1yiCBr4odDbDVrihL4e0KJ/AnbkgyJbGBCajDaIaTogVlhr2xaSQrP1MBs/RVMIjLNehSfqlWgW2qtB55Z+FdsjLkZkRdvwyuStHUVcY1Ce1J99MMOGZMFs3P4bovKs5zDiECZRzZdLFDeAsNkn4zQGVQP2zBWDhRCItcdJJfTpkFLWTMX6q0csWabYoSvbDXuUovyUnu9wykTr4wsWIAu/q7Bpwu65Xct7u4EbGrzC9QMTkUSFqg3tIWkHM3Q+Gyhx6OQSFgwF6LrZdeyhcNdqYkYAY9sU5EHrZuedPBnct0805MFLecZFKp3EWAUA+6x+8r05UOvcpuMWCMssI+tbmgcsCbC1CfJw2J3uM9Kbp/P/O2NkuTQZ0dLILtKpDrJeLJB8YoDFpKdD9cgLm4IHaFXRmcOI9670MkA0Y3oTawVoRmpOBPP3OnQcCVrJji8iKwpmCA3qvfQQ5O7MI9HrICHx0bojdT/bcN42EmozMmV0SOv+p+Mj7eTDUUlpxsM46FtRw/AJ8kFid5OmFsgKUzSoAaR4ADkaBAfVw26lRl9PiMG02SH8cynAtQQhNtyfyVSAFWYCJF1dveyIp0kH83KV4RxGcwIOJM9OtwLezrPOwYbOGdbXejVIXqkG+NRdfYnejsc5XplxNTsxMDmgM1Dg4l6GLq95VYY0fsdbtFc06B5mtbtz3YqjeUe8yvOCKbY2QQMLQDmKRqfzWs8Cl+pa6zAS67b45K0pmK7CKgcQQDqfTZZDleoSFf2H53NYheBsVZnxjcDd2AcdiBuRvAUbUjb1TQfLGnAXXk1Kpcpf807ozGdQASA5jkEcIgZQdiQIl7E/yiHDmXYYV1xhv33qUl6FX3ICEdJEnbFdI6oJOPO8CuSMvtuqLGoOQz0R9Yb2BmYESwheBFrCdQS/zYjhj+x4Uf9tsAkLVJdc3QGO8jDQIe8n1Vu66jL4MYadh3o6kyr8eiMhrC+LOg/d7j/DNgzMdWq3xQ4lJFbA+RrDZfsJ5JMsJoyY94l4WrUANroKoBXjkS+GtGzdwt/zyNm9D8l5V24eyEuZaxQe8vOhStrkMxXN2HJfJmyitJ8aX7cpHdQVyjhmRSwZetAQN0hNKfOpFm9fsHVBNoVCYO4CGMvj5bwi7Bxw1tQcvy/RwzwKLLZhyO3vRJODZgLd5TrZZAUjpJVA1IVS8lC7MbGEa27rktkD1I5Fyhm63RXEMyl88witVZmRFxv3Ni6COSWs2K/rWFs3f8chiWOEgxX1voLTKC6eAWagP9RRg0/l/FKJOobJ5V8yhOTq/x8+7sMCwmRnWZytHJlQfrq0FWcS2J6bvP0zJRhPuYS0KL9lEy1AIrsk7dUFVsyRq/icFldQcHi0GX1VrFxkrA42cxTeJvkmghzgfM+eO94JdzjI3QGY3LYFSojyzqMTEXE4ibrcCCwEwIVsTnD5X6E3Hk1EWY9xLqtGoeK5BHT+k/GZHlItv4z1yMCjKFPnkxJArCYy7XYX1aUucIC7LCxXlLZHkE9s66bsHjFO3P24rOJCdrwNJhqWQZIHK7cp9cjhAyk66z1wDNXBLXaw9xFZGEzY+ouE80sMbA8tUST7CfipkZkyjwy6GKB7CQgLRowQmcgPWszX9BS1izUw/hG70y3tdc7mzVn9ZitIfhbzYjZMmBzNbf8rsXdVZvWNv9MeyP1IIlclLFBQEv4IWHUC5V4FNlBYEN3xnvdwBfQbrqJyJ010DrAAvbB5nbKgHLnyIPWTXcObuXkuhmfMhBl2GekRgGNCJ5zPGJUYuLw0aEQ49v8w1f6V0Z21pi2YAHeMkzotn6hgD/h8uFRON9h7cnVB71Flkv0g/V0GxeAoDHWXNAJHTtbO0DPRmF/AA9HBMEhPmENQHDxB+OHvY1eCdEk/RxAEQa9oQPQwDNVQf2ub4z9Qft7kZxVK7xZiclbF+czBQgn1FmNqyp1aevZG+bRGYOoh3b1JGamsZLWaYP9kOXIKo9uvQUUEtzWUNQfrqGH8oVxM7K6gQzG0rpcgM3QsO8LOpY8t/FexiiHaB9WltmH1dzRQ+hqVUZMk80I4a5pPQvMLD6kB45QKCmss4eNUYkVGTPIm3foAQTA/mD2bW48DJS3docd1jI+Yc+omYCvUC5ujQymi8bcZSjz2XLmKT/WRDgAWIDwCibjZhb2uYlpi0l32BUqI24e6cZ4xJz9id7ayStiuzx6YKAAFwABPWcLfVNS24EAiXvM7n/aXDQBxYIGbRdK50L1fbSryZAjOQcx6dASxiq0VKjEo7NZCbgwczGQO+5ermusMNYeC9qHyCosqNhZ+CzeGAtQOP0HXXeSoiQtAwAZZXWGccgyOLBpsF14ZXM8UEbNoUsWagVq8GLET0vizzTgiTmksErlmW2P01/5zuhtMH49K+Ac4r+4uoSIFJBR5RXM7ZAYt6bKKAWdJAlziSwrj6Uk487wMukYfytU6f/X3t0fta20fQCenHkLCCkhpAJICZAKAiUEKiCUEFJBSAmBCgIlABUcKAHSQd7feTyj0cj2Wjb+kOSLPxhZWkm7165kebW6VfiRlrP/zJ618Q22nLOK01EZPwdOOixW1CDzzbrAl+XEC7JpgNnF0k/gZbH1L11R7Uwjrea3uQjID8Uq/aonZral7WnMafOr1p62/bTGwiGQk8m0FVc9f3i/2dTyeJsp13K+QMdXWc+cnAkLx0WbRU5fa6gpp682TXHNabR8LX/NTa6xu3ytTKyCRrIefXRMTazQ5c7c2m+TtK729xLmMs8v+omDh6pDb9qhOtde6omX1YGwPUdcVRd9nEgDq9f+RqY1uRF7++67TXWC1ZtHDvA1N/h0eW3wJ2297AtPF/rS14y56t0N6cRStsrpa65e+gUaT77ll3WSLJdlO08sZZOOL3WhNVcFLetLJIf8XPtdaeJBFmqlYoWNL3B+fv0qba6mXr+XxbYwc8jKYpt9/VozM1ao5bkWrejXfQRyGilX/XJ/4GdrhYKP10jhejXnnCGN/SiwZFHXTrCu0wr1lQNqdQfs0kclbXlVunwttOQuLNqeH/Ij7dWdOrrzXZ/OhPHv+vXMyemu0Kq7OWJqU6fo8pXhiLFTYw4LNTtzUdcusZLh9RwRjb20qfSZmDMTDKnT0tms0YTysfxDb2Lb9ltv5lEzMcG0X+gTE/dl5vZclm/qy71+zK7nnL9A20vGVnQ9nJ8VPR3ZUmBcHVday9J7Hnxv1o/B0fTM781C7Y8Wbc+ZcyaFBBFo03/S2fP/imqwfObJL8EV7XfezSafr7/HkVPKvPW7lG6QXNgULunnpVhi+qiWx3HlkmO0u/r5eYkZ6Nqm0oezrKvQ8Upv04Ar8A3KDK9V5OirN+B8EayCt3wo1TMwPp3zzCqytP5tNqjrJU37X39+BrPHaZ0bdeFMTyvvzIO6sZ32H3PKmvdbdVomlzjfxf8SMQezqWkHUTcL2P4YXGLKNsfy+O4K17c9Gp401HK1ad5OmG2UhpFmRT3JOXy6M7JiKTXVwVvhSynXXBvp15dmVbStOqGNf3OtZ84a+itSjys6X/X0ztdWNezqcDYxUyDfVuNHffne7sxtdjnBIL+d01GTi6jxelzinHyhZy9rqNll9aW/puw5Wy5Q0qn9aAtsa3yV3GZ4TWdxgyPNZUXV2djR2j7OvKpYW04aO5qZsfG6XnhOLxpJf4/wheulyys2mmuhV64qRa4P2gyMaGy58HF1p6Mqz+WJ5R44wckGy3ssLM01ykzeV+6isPeuLdrU6aLNRUBqudCql7soraJl1Qy+MefSZbm27beW1liohaUM/WmfmXrKXKAXMtbHRWq5Xr+j6XItL/EHwviuy3Ne833XaJxOX2Xq1yx1+mo0tk591PJf07bL62r5haY+sRc4P8oKq/RlkWOqfFy8ZqljKq1r5k/1lsK5eGtz32XanfWWexlPtvR+4MEfcX059U3M57Ka63hDaj9Hk5u3+y5n2va8K0rZpkNsYpNbbObME10S5FSTS5eFM5YV85fWmL9sJ6ffbDAd4Lllk43nhNzm8ZuZ2u077haD6shagzyxFGzTctJUllvqbC3bzJYL+13uoi08sSwXcINbc6HVHv81tyxzjLS5Mm+fmWWlHGShloXTfjszv8FXkaDNSX4V+22zzZlDVtpsZBVpZmasfaXPTJkKyu28pVwBjihyPZnrzJn7nXndOxdstlbYY2NT2zn2o+DTnROs67RCNVWLlntFtKJRSapyVF/Lrax5e1SqNjOayI/0mT/lXrmLxh47+3GmQ+NbYxUf23xRLhFw8N/18VxFNbXZZk53hZrq5oipTZ2i2/woyGmzDftS0qyh67I7l1hppUtBm3cjbSq9cATNtSj7GkCnpbPZeBsr/9Abb9t+68114NQT56w47j+M0TIp5uAvyzf15V5vM+s859ebbvvpNINl/RAYzMiWgt5yj5oV9Tz43qwfg6Ppmd+bhUpvLFpuG3hlb4MOjUbtrO3jeBtrzNnOoJaFb5N13tZp0wxybbzYRULWWvhOcU7O+aJsNJX2H7tmOO6cM1K+19L4R7b5n/Km/6d+LVQv7/gWhjQnpU6VLdbMKqXxSs9mq6WFiYVb6dKrYEiton6zODVbb9jLdUu9Fyp34qIceqvLz3JL12Zrhbvk4wdFmw1KMxIowNbbVZkrB3XL7dS3OXE63xG5ri7vrgtLXfx3oRY6koe0//HG3NkewvGsrmFOmy+jRjYG02U91HLNdfQ5Yc7F1dPEOcwHP4pyWVXTqVvhyypU++3060tzvFzbcEJrfHOt7eM6f9OlHgt9lXMVeRh3vrahYY8fzuYUBBoHyDbc0Rjkt3MuzwYwHuyVvehzndKnJW7ze3b8gHqTWdO2uKz5Ly8vOYPf/u/vz58/8242HXnHx8f5JtvZ2Zl3Xen7IrCFjSRFnlg7OZInzt/d3Z04fwtnhuLp6WlU8Jxbjo6OWiLc39///PkzqyxwIsoucp2RE1HOSIeHhy33uIZkNzc3o7Prw8PDvLvLV1fOrvl5s5TW9fj4GN5kI7UzqqBs/+PHjyO0pexi3gJK3y8Bjblf9SW3BAhUAk5fFYWJrRLQ8requrtQ2PwKyw+fKif5rZEfHUPqJnJMVZVrYrkC+ameY+f6+rp+BLXcRe6+ZDBZ+g1aHmvpn8mOWm58NED/3bt3OZzzf/xjy5223F0jmSOuATLUj93pfdXk2rex7tRaI8/pWM75cNTn2ViUjzmVZRTaycnJ+KIVzUl+Mp4pPbE5vU/LVWHXyfA06sJaFkVgmlunbuuMvv3TNvK3wK2QNI906Y/+htGr34taG9Lx5VuvZW3mTJ77lbl+bnkaz7F5fn7+9evXltvfSLJBFmojknZKYFxgdHzly32BIQHZWn50Z5BDfuO3/HJv/wM/Z6eJP+2zx2p++Qd+slSdCY39GK/60ZyhnmCHep2WcqUx/+96fJEL8j4Okux1Vbp8nXbmGcz8vrTPAX/XD6YtKcjwBIZ6idXZmtJp2dmqWVHG/NZbIuzgR8vEymV5+wbTl+vb9iUapTSyZS6xLex5mMtnSxI7c25JRY8XMyfMDx8+jM+vz8kTghcXF/U52zCdIude6sSS5oZF3CYu2uDMy8vL9kM6M34jt3jaPzw7rVxx+P79e7qvW44kGQ0fXedoqGk5X8r8N2/eVNtZQziFal8bnLi6uspzvrlb0T4PhUpPoz09PZ25qX7Z9qJV5Novd10r+blup1ZrtZ/INUYqurp7O23FnFpzXspf+UbwtNU7O7/eJBqZTPD9lrfaGyv6GIGWww/anEDyXTY6s807cKIaEtn+sYju1J2L/+7UxQZzsg09hKvmHWqX9VDLtVh7cMJczK1faxlZ0bK+tvlW+DC+NJ3QWjb1LifLj5f0ybTvAKyXZajPdGvY9Vre5ulGZ34eyO34Q1LLqqyhfjuPTncLj5mvemxyH2QYnW/rGdGxjpjR9aafak5nXJ5mT8dx/nKTKY9Sj241pQqTchQlJF9g6ThOsNH9/f366qa3QUAj2YZafk0Zc88yt5SyhfTvL3bPe/R9k3PR6ERUnYVGuaqfi3Iiyl/OSDkddf8mVq4PUqKJJ9gULeVKWUbn2HxTplDD+LJ8TVuybmcFNObOVo2MESBQFnD6KvtYOlQBLX+oNdupcqWPLD8D02mYHqT8nMnb5wb8c8Yx1am2N6TMpGmNegxG/SGj6JZVr+wollP6DUYvf1qgSzZdNDlIR9sZdT6kI2L8Y9d6VxxxQ2rkvSiLJteLampksvzQy8Yftxs9FTzvUJKNZ7uB7OOKBAq327LH6pv6v7sg/7sGcNdgRRWxtZv1rdem6ke3LHN3r7pKH12ijw7SXJznwMyv4IxhbbO1jqQZZKE6YisbBCJQ/bofDXXISaP+Az8Jqq/40Q/8Bb7f6z/wc5FQ/bSvxhuMdrGUH/jGfszVqp1g5+LqQuLCBXmOo+Rw1IeW43R0Qb5Aj1wXijmYPLh8HUxV9r0gA/uu73t1yP82CLjEWn8tF66RkpnqF81/XZY6LddfPUvao996S4L8bzNbNVom5XVZvsTG09NNVdfDVZ95CmJky7TaLHyr6nmYhja8+c6cw6vTQolylZVAh4UEWfT79+9+3VgsF6fl0lwypa91WuIuB/pMnVZDOquHW0c/i/KDKLeJ85bBpQ+Wznkj4zxH+82XbO43ha76LTa6u5RdL+U20LRKWfP8RgtpE5Z0zTlc6e5G11ep9NT16MZi/eIqLS03KUb1Xqj0RtStiRlOs0n0n4mLOjizR60icXPyEH1qLU9SZBzjGjDTZrLH6iyRPaad5CwxOi+lopd+XlpDoWbuIq3306dPE5Ol4LnwnrjIzDYCS4wZXe0uh3D1XTbx5DZqsTm5jc5yg2m0Lv6rNrBtE2nz2/M83Yoqd6hd1kMt1+ubgRPm6w27v4XRL53REMrqeiDZHv3eyUTjd27HR1GuCHwLb4UP70vTCW1FR8c6N1udr9z5qtg17IpiCyfyCz1f3FXB0yte6JOskg1pYsDfzoU716nB6tosfTX5S6fNApdnQ2oJrynLumNGvyav1iVAgAABAgQIECBAgAABAgQIECBAgAABAgQIECCwBoFywOhfv34t9lLDVeQ8N1bztMb3799bbrzLD8W1LIJkBAgQIECAAAECBAgQIECAAAECBAgQIECAAAECBAgQIECAAIFtEEjY0JljQrYtGG5V74WAtt++fQtdldLEFgpkSNWHDx9GBU9kigSQ2kKEVxb5zZs3M7fw48ePk5OTmck6kkCr6EhFdCcbab0ZezkxP75HJrK0n7mKmNHt9y4lAQIECBAgQIAAAQIECBAg0BGBhAtPpOAqM3ljYl6CUn00QYBAS4F/WqaTjAABAgQIECBAgAABAgQIECBAgAABAgQIECBAgMA2CJQDRt/d3XUnYHSqI29avri4yAuWc8u8Te3MfJKwzUakIUCAAAECBAgQIECAAAECBAgQIECAAAECBAgQIECAAAECBAgQWLXAw8NDeRcHBwflBANeWhgqk/fBD7jgikZgDQItQ7ccHx+vITN2QWBFAoUviy9fvqxopzZLgAABAgQIECBAgAABAgQIENgegbyXq17Y8/Pz+kfTBAi0FBAzuiWUZAQIECBAgAABAgQIECBAgAABAgQIECBAgAABAsMXyLuLT09Pp5Xz9+/f+/v705ZucP7Ozk4e1Ck8w1Dl7efPn9W0CQIECBAgQIAAAQIECBAgQIAAAQIECBAgQIAAAQIECBAgQIAAgc4K5NXm5bwV4iaXVxzA0pOTk2mlSKztl5eXaUvN3waBP3/+VMV8//59NW2ipUCbcWh7e3sZtNZyg11IplV0oRa6k4ebm5t6k6hnLN+t/Wrb9cybJkCAAAECBAgQIECAAAECBAh0RCC99NfX11Vm0p3YzSdzqxyaINBZATGjO1s1MkaAAAECBAgQIECAAAECBAgQIECAAAECBAgQILBugePj42m7zGuNDw8Ppy3twvyjo6OZzwomn5eXl13IrTwQIECAAAECBAgQIECAAAECBAgQIECAAAECBAgQIECAAAECBAhME3h8fJwWzrJa5eDgoJrewomzs7NppW4T8XbauuYPQKA+hkrM6AUqtB7MZdri4jvMAAAgAElEQVTqX758mbaom/O1im7Wy6ZyVWjkvWvbmzK0XwIECBAgQIAAAQIECBAgQIBAQSBP49aX6nKpa5gmMJeAmNFzcUlMgAABAgQIECBAgAABAgQIECBAgAABAgQIECAwWIGTk5Onp6eJxcuzQ1+/fp24qFMz87Llmc+8FZ526FRZZIYAAQIECBAgQIAAAQIECBAgQIAAAQIECBAgQIAAAQIECBAgsLUCDw8P5bJnNMvu7m45zbCXFmJM/Pz5c9hlV7qyQH0MmJjRZavxpVdXV+Mzx+dkrN34zC7P0Sq6XDvrz9u0YZY5YxweHq4/P/ZIgAABAgQIECBAgAABAgQIEBiYQKOXvnfdiQOrDsXptYCY0b2uPpknQIAAAQIECBAgQIAAAQIECBAgQIAAAQIECBBYjsDLy0vjPnR9uz9+/Kh/7PL00dHR2dlZIYe3t7eFpRYRIECAAAECBAgQIECAAAECBAgQIECAAAECBAgQIECAAAECBAhsXODu7q6ch8+fP5cTDH5pQmZPQ0jE7cfHx8ELKOA0gXrIdTGjpylNmz8tlm49fSFiez1Zp6a1ik5Vx2Yzk8Dof/78mZiH8tjLiauYSYAAAQIECBAgQIAAAQIECBAg0BBodL/0sTuxUSIfCWxQQMzoDeLbNQECBAgQIECAAAECBAgQIECAAAECBAgQIECAQFcEzs/Pp2Vlb2/v8PBw2tIOzi+UZZTbm5ubDmZblggQIECAAAECBAgQIECAAAECBAgQIECAAAECBAgQIECAAAECBEYC9fCmE00ODg4mzt+qmYVBMoWXx28V0XYWth5y/ePHj9uJsFipX15erq+vZ67bx7i6WsXMat2eBIUviJOTk+1xUFICBAgQIECAAAECBAgQIECAwIoEvn37Vt9yH7sT6/k3TWCzAmJGb9bf3gkQIECAAAECBAgQIECAAAECBAgQIECAAAECBDohUHgM4Pj4uBNZbJ2JnZ2d8n30mU8Vtt6VhAQIECBAgAABAgQIECBAgAABAgQIECBAgAABAgQIECBAgAABAssXqIc3nbj1fr0BfWIRXj9zf38/L4OfuJ3CWKCJ6c0cjECiHv/586cqThpJNd3TiZRobTlvc+B8/vx5d3d3bVlayo6G1yqWwrKdG0ljuL29nVj2L1++TJxvJgECBAgQIECAAAECBAgQIECAQHuB+/v7+uOr6cPvXXdi+8JKSWANAmJGrwHZLggQIECAAAECBAgQIECAAAECBAgQIECAAAECBDotcHNzU8hfnnIpLO3monKc65lPFXazUHJFgAABAgQIECBAgAABAgQIECBAgAABAgQIECBAgAABAgQIENgGgUZ40/Ei93E0y3gpljLn/Px84nYSNbg8ImjiWmYOQKAeDXZaSPHuF/Pq6uro6GhnZ+fNmzfv3r3L/wS/vry8XHXOv337NnMX0w66mStuMMEwWsUGAYe060Jg9LOzsyGVVFkIECBAgAABAgQIECBAgAABAhsRaHS/9LE7cSNudkpgmoCY0dNkzCdAgAABAgQIECBAgAABAgQIECBAgAABAgQIENgWgfozIY0yv337to/vMc4zQsl5oyzVx6enp2raBAECBAgQIECAAAECBAgQIECAAAECBAgQIECAAAECBAgQIECAQKcEZr4O/MuXL53K8AYzk7i60wbJfP/+fYMZs+tNCfz69ava9cePH6vpvkzc399nuNrx8fH19XVCn1fZfnh4OD09TRTpJKhmLncigarre5y48QSsz8i0iYu6PLPvraLLtr3LWyNoUZX/fLH2caRolX8TBAgQIECAAAECBAgQIECAAIEuCOSNmPXul/Tepw+/CxmTBwL9FRAzur91J+cECBAgQIAAAQIECBAgQIAAAQIECBAgQIAAAQLLEcgTNdM29P79+2mLOj6/8MjTzGd7Ol402SNAgAABAgQIECBAgAABAgQIECBAgAABAgQIECBAgAABAgQIDFig8PrzlDpBFg4PDwdc/HmL9u3bt4mrhPHx8XHiIjMHLFA/fBLguF8lvby8zKCvp6enadnOuK+Dg4MEXpmW4DXzz8/PZ64+7XCbueJmE/S6VWyWbmB7T2D0acfX2dnZwAqrOAQIECBAgAABAgQIECBAgACB9QvUA0Zn795/uf4qsMfhCYgZPbw6VSICBAgQIECAAAECBAgQIECAAAECBAgQIECAAIH5BJ6fn6et8O7du2mLOj4/zwdOy2GhvNNWMZ8AAQIECBAgQIAAAQIECBAgQIAAAQIECBAgQIAAAQIECBAgQGA9AvXwpuN7PD4+Hp+5zXNOTk6mvRX++/fv2yyzhWW/v79PVOWq4P2Krp5otqenp1Xmp02kgKsI3FyIpVvlJEF1d3d3q499meh1q+gLcl/yOe3YSfSiPrbtvrDLJwECBAgQIECAAAECBAgQILA9Ao2Y0W1eU7c9OEpKYDEBMaMXc7MWAQIECBAgQIAAAQIECBAgQIAAAQIECBAgQIDAcATqTwo1SjXtibJGsg5+7G+06w5iyhIBAgQIECBAgAABAgQIECBAgAABAgQIECBAgAABAgQIECBAoKVAQq8eHR0l+uSbN2/yP1FrLy4uWq47Svbw8FBIn9CWhaXbuWhaGNBGfIrtxNmqUv/69asq78HBQTXd/YmXl5f24eCvr6+XXqKZ0Vvevn0776ls6ZlcbIP9bRWLldda0wQSPXza1+u0L5FpmzKfAAECBAgQIECAAAECBAgQIEBgXODm5ubp6amanx7anZ2d6qMJAgQWE/i/xVazFgECBAgQIECAAAECBAgQIECAAAECBAgQIECAAIFtEHh+fh5eMYWTHl6dKhEBAgQIECBAgAABAgQIECBAgAABAgQIECBAgAABAgQIECCwcYFEi05A5/rLyxMfIX+3t7eJR5n/+/v7MzOZqAqFNHn9eZuNFLYwyEUJ0r23tzcxGGii3H79+nWQpVaocYF6lPB+RVefGbK5XticVeofXz+dw2TmNuuRl1+/x3Vuob+tYp1K27CvaYGhz87ORC/ahgagjAQIECBAgAABAgQIECBAgEAE8latu7u79KXnsdncbvj48WN615cl8/379/qm0utS/2iaAIHFBMSMXszNWgQIECBAgAABAgQIECBAgAABAgQIECBAgAABAsMRyO3taQ+9TJvf/cIXcv727dvu518OCRAgQIAAAQIECBAgQIAAAQIECBAgQIAAAQIECBAgQIAAAQI9Ekhg4kZAhHrmE0g6wRf+/fff3d3d+vzx6YmBj6tk/QqDW2V7DRMJCxvh8R0lSKiY0eMsg5yToO1VxPaMj1pirJM1cNXjGq9hd/VdvLy8zIxYnTPP4eFhfa2+TPe6VfQFuRf5fHx8vL6+npjVme1/4lpmEiBAgAABAgQIECBAgAABAgT6JZBo0cfHx+PPnKYrNb3oJycnryxOul/y4sxqI3lit6c9ilURTBDoiMA/HcmHbBAgQIAAAQIECBAgQIAAAQIECBAgQIAAAQIECBDYlMDe3t60XZcfw5u2Vhfm54XP07JxcHAwbZH5BAgQIECAAAECBAgQIECAAAECBAgQIECAAAECBAgQIECAAAEC8wqUA0ZXWzs9Pa2mp03UoyqMpxH+eNxkNGd/f3/ikJgEEb68vJy2lvlDEqiHXe5XdPWbm5u5KiJhXOZKX0480yq76+9B1N9WUa41S+cVmPZSh7Ozs52dnXm3Jj0BAgQIECBAgAABAgQIECBAoF8CebNa3rk4HjA6pUgXeu5cvD5mdKP7ZWavY78A5ZbABgXe/P37d4O7t2sCBAgQIECAAAECBAgQIECAAAECBAgQIECAAAECGxfIUzefPn2alo1fv34dHR1NW9rN+Xntc+7iT8vb79+/vaV5Go75BAgQIECAAAECBAgQIECAAAECBAgQIECAAAECBAgQIECAAIG5BBJt4fj4uOUq//777+7ubiHxmzdvpi1NaMuLi4tpS81/fHz88OHDuEMi3r68vIzPN2dIAo3an3mgdarsCchSD208M297e3sZHjYzWZsE5YFzoy3c3d0lJnubrXUtTa9bRdcwe52fRkuoyuLboaJY7kQG3F5fX8/cplg3M4kkIECAAAECBAgQIECAAAECSxEoP2pa7eLbt2+veWll/daGXpdK1QSB1wv88/pN2AIBAgQIECBAgAABAgQIECBAgAABAgQIECBAgACBXguUAyjP9UBORxzKeS6XtyNFkA0CBAgQIECAAAECBAgQIECAAAECBAgQIECAAAECBAgQIECAQC8Evnz50j6fDw8PhcQJP11YOteOCtsZ6qIE455I9OfPH7G2h1rpVbnOz8+r6YODg3Jk9iplRyaenp7mykn7IPXlzSaW+sxN/fjxo6cBo1P2XreKct1ZOpdAvSXUVywPs6ynNE2AAAECBAgQIECAAAECBAgQ6K/AxG7z8eKkC2Xhly82euBb7nE8D+YQIDAuIGb0uIk5BAgQIECAAAECBAgQIECAAAECBAgQIECAAAECWydQuA99e3ubdyn3SCT35gsPMxRK2qMyyioBAgQIECBAgAABAgQIECBAgAABAgQIECBAgAABAgQIECBAoAsCl5eXCUncPifPz8+FxL9+/Zq29PPnz/0KgzutICud/+3bt7dv347vIvPHZ5ozGIEM7rq+vq6K07vxUeXTQlWuamJZBUzA6PLpKzs6OTmp9tuvib63in5pdzm3jZZQZTXB5Y+OjqqPJggQIECAAAECBAgQIECAAAECgxR4fHwsv8myXurCHYp6svHpRg/8tDd4ja9oDgECMwXEjJ5JJAEBAgQIECBAgAABAgQIECBAgAABAgQIECBAgMDwBc7OzgqFXNZjNoVdLHFRObflki4xGzZFgAABAgQIECBAgAABAgQIECBAgAABAgQIECBAgAABAgQIEBi8QOHF3hPL/u7du4nzRzPrcW8byRoxFxpLfRwJ7OzsTKyRBMa9uLigNFSBegiSvb293sWBLQdubtTajx8/0s4bMxf4mHj3t7e3hRUTUTdpCgk6vqjvraLjvD3KXr0l1LOdQ6n+0TQBAgQIECBAgAABAgQIECBAYJAC5T7ARpHnSlytm773eg9nHl9dSgdmtX0TBLZcQMzoLW8Aik+AAAECBAgQIECAAAECBAgQIECAAAECBAgQIPCfwO7ubiGYct6l3JfHxq6urgpPDyacdEqqygkQIECAAAECBAgQIECAAAECBAgQIECAAAECBAgQIECAAAECBJYikFElc20nAW2npb+5uZm26PPnz4Z8TMNpzE+84HA1ZuZjwoa+vLyMzzen7wI5cOqhTPoYXf3t27ctayFt++TkpGXiQrL7+/vT09NCgpypCmekwoodWTSAVtERyb5no9ESquLkROFbtdJY+kQ9StTSN26DBAgQIECAAAECBAgQIECAwFwCc/1Of3p6mmvjSZxe9/oru9LVWf8479akJ0BgXEDM6HETcwgQIECAAAECBAgQIECAAAECBAgQIECAAAECBLZRIFGhC4/f5F519x+DeXx8PD4+nlZ5Kd3l5eW0peYTIECAAAECBAgQIECAAAECBAgQIECAAAECBAgQIECAAAECBAjMJZChGnOlT+JCkMrCa8J//vw57462OX24Jo4CytvWt5llqGWvxz4+ODg4PDzsXUnfv3/fJs8p3dXVVZuU5TQ5cWVThTTJTz0MdyFlZxcNoFV01rZfGau3hCrnCYn+9evX6qOJpQs8Pz8vfZs2SIAAAQIECBAgQIAAAQIECKxB4N27d/PupREhOh93dnbm3Yj0BAgUBMSMLuBYRIAAAQIECBAgQIAAAQIECBAgQIAAAQIECBAgsF0C5WddPn36dH9/31mRvJP548ePheyVS1dY0SICBAgQIECAAAECBAgQIECAAAECBAgQIECAAAECBAgQIECAAIFxgaenp/GZhTmFmMUZ+DEtMPS3b98EWSioji8K10TMROXu8uCf8YKYM1MggV/rh+GPHz9mrtLBBG1iRqdoNzc3r898TjUZBffnz59pm0o43bu7u16fc4bRKqZVkPntBS4uLurnh2rFiV8Q1VITrxconGHqG1/gxRv11U0TIECAAAECBAgQIECAAAECbQQmvl5x2optOirr66bHst7TktW9qavuY5rAUgTEjF4Ko40QIECAAAECBAgQIECAAAECBAgQIECAAAECBAgMQWB/f//Xr1+FkiQo89XVVSHBphblebbcUy8Mtc9TQyndprJnvwQIECBAgAABAgQIECBAgAABAgQIECBAgAABAgQIECBAgAABAmdnZ9MQ6oEV6mkEWahrtJ8+Ojo6ODgYT398fDw+05yeCmTE1Pfv36vMJyb77u5u9bFHExPbavKfwz+LEjX++fn55OTk9SVKwOiMf5sYRXe08QSMjmqvA0YPplW8vrq3fAuJR3x+fj6OkC9iAynHWZY4J+eZwkmmvqOHh4f6R9MECBAgQIAAAQIECBAgQIDAKgTSx9h+s+kebJ84KU9PT+vpe/pKv3oRTBPooICY0R2sFFkiQIAAAQIECBAgQIAAAQIECBAgQIAAAQIECBDYmEAeGCvfnM6TY1173fHl5WUe5ikEjM6DQ0t5amhjtWLHBAgQIECAAAECBAgQIECAAAECBAgQIECAAAECBAgQIECAAIHuCcwVbSHjNwoBbbN0YvnKrz+fuIqZI4HQvX37tqGRQJYXFxeNmT72USBhSeuhllPX0w6i7pfu8PCw3lZzYvn7v78Evb25uclYtaUEcc7WygGj45mAy93nKuRwSK2iUEyL2gg0IhaNVknYI18BbfRek6b9dUv7lK/Jj3UJECBAgAABAgQIECBAgMCWC6RLsL3AXO9czPOq9RdH5ZV+6edsvy8pCRBoKSBmdEsoyQgQIECAAAECBAgQIECAAAECBAgQIECAAAECBLZFILery4PRv3//nhvYecKkCyLJ7cTHG6q8JQR214JcV3kzQYAAAQIECBAgQIAAAQIECBAgQIAAAQIECBAgQIAAAQIECBDor0AhBnSjUAmXUBi/kfeFT3xZeGLg7u/vNzblY0uBhNmdOATo/Pw8wXNbbkSyzgokfEn9qEldLyWw8qbKm1NEtetVRDZP7OkPHz7UY7hUuxtNnJ2dJU1jZu8+DqxV9M6/Oxm+urq6vb1t5CeR2Sd+KTSS+fgagXy95ku25Raur68HcNppWVjJCBAgQIAAAQIECBAgQIDApgTSa1p/914hG3kKtX0Xa25q/Pz5s9paXoOXOdVHEwQILFFAzOglYtoUAQIECBAgQIAAAQIECBAgQIAAAQIECBAgQIDAQASOjo7u7u7ykMC08uSJgnfv3l1cXExLsIb5ebAhTx7Wb643dpr8//79O0GlG/N9JECAAAECBAgQIECAAAECBAgQIECAAAECBAgQIECAAAECBAgQWIpAQiHM3E6CVJbDJUwMsLi3t1cIMz1zpxJEIG+FTyTccYoElh2faU6PBHJo1APCppZT1z3K/3hWcxKoj1XLx/v7+/Fki80J16dPnwrr5hy12YFwhby1XzS8VtG+7FLWBV5eXupB2KtFaeft3/RQrWWipUDYcxr5+PFjPZr/zHVzasqR60UOM6EkIECAAAECBAgQIECAAAECrxGY2FXS2GDStH8KNW+BOj09rW/Bm7rqGqYJLFfgzd+/f5e7RVsjQIAAAQIECBAgQIAAAQIECBAgQIAAAQIECBAgMAyBjGLPE2L154vGy5Vndb59+9b+jvj4FhaYM7qt/vT0VFg3zw0m5+3f7VzYlEUECBAgQIAAAQIECBAgQIAAAQIECBAgQIAAAQIECBAgQIAAAQITBRIhcWLE5wwpSeTEz58/Z/BJefxGhp2MvzI8oajzvvPyihPzY+a4wP7+/sPDQ2N+BvwkTmVjpo+9EEgE9npEkhwsw4g3enV11YhmnpNAWu9rKiWBpxPtZbz9V9vMGLNhBNIdaquoaspEe4FEkB8f85nI8gMIjN4eYRUpA/j8/DzachUYOnMykDUfy8NZZ+YnV005mefv3bt3VeIqkn4utFwRVSwmCBAgQIAAAQIECBAgQIDAAgJ5k9a0H+/5PZ7e8qOjo5abTZdj7n3UE6eDsf3q9RVNEyDQRkDM6DZK0hAgQIAAAQIECBAgQIAAAQIECBAgQIAAAQIECGyvQJ7GyZMz1Rj3iRC5NZ40+Vv1wPRkJvfgC4/xjLL348ePNYexnshiJgECBAgQIECAAAECBAgQIECAAAECBAgQIECAAAECBAgQIEBg2AJ5JXk9vmEKm2Ek7cM9j0eJzRYSJDFbSBCHYdOtrXSpo1TK+OCf1wfkXVsR7KgSaBwyAztYElrl+vq6KmwmFg5unjjaibLa2Fp9y6/ZeGM7G/847Faxcd5+ZaARPXyU+cRGTzCjfhWkg7nN4Njxb9L15PPff/91UbQeanshQIAAAQIECBAgQIAAgaEK3NzcfPr0qVG6vGTr4OAg799qzC98HH+J5sIdmIW9WESAQF3gn/oH0wQIECBAgAABAgQIECBAgAABAgQIECBAgAABAgQINATyKE7eopx40I359Y9JkGds8gRg7pHnEZT6oqVMZ5vJxps3b46Pj8sBoz9//vz8/Cxg9FLYbYQAAQIECBAgQIAAAQIECBAgQIAAAQIECBAgQIAAAQIECBAgUBZICMW827ueJsNIEmchAVvrMydOJ0xDhoKML7q9vRUbcZxl4Tmpo1+/fo2vPhF/PJk53RFI1NdGrQ3sYMkgsZw96uAZk5azwVwD0nJiyRi2Dx8+FAJGZ4xZYrB+/fq1vq+eTg++VfS0XjaS7Xzznp6eNnadyPI5UTRm+kiAAAECBAgQIECAAAECBAgQ2CqBdBiOPx6bexlzBYzO863prqy7Jer0MPoY64UyTaBrAm/+/v3btTzJDwECBAgQIECAAAECBAgQIECAAAECBAgQIECAAIEOCry8vOSu9s+fP9vkLU/v7O3tffz4Mf8XeIov+7q7u0t46Dyu0PKJhTzJk9cyL7CvNsWRhgABAgQIECBAgAABAgQIECBAgAABAgQIECBAgAABAgQIECBAYJpAAiuMD/BIuIQMNUnA4olrXVxcNMIrJNkotOX+/v7EVcx8jcBE8Iy3mSsa72syYN1XCmQ81fv37//8+VNt5/fv33PFNKlW7PhEYq9MDPec5joajRaHd+/ejc4tYXl+fk54l9FIsww5qxONlzSD2TLGbDBu29MqxqvSnHGBDJ7MsdCYn4PCt2rDZLGPOeeUTy+LbbbNWolxb2RsGyhpCBAgQIAAAQIECBAgQIBAWWC84zG3JPK0bOaXV7y8vMztjEbPQLoZBYwuu1lKYCkCYkYvhdFGCBAgQIAAAQIECBAgQIAAAQIECBAgQIAAAQIEtkUgz5nkfnbuhTduchfKn3vneVwnz+pkIo/r1P/niZ1sp/4/Dy3MfHSnvq9sLS95zp8x8XUW0wQIECBAgAABAgQIECBAgAABAgQIECBAgAABAgQIECBAgACBdQpMDBudDCTMa149Pho6ko8ZJZJosBl5Mh7XMoNAMmjECJDV1drJycn42+IFtlgd+HK3nOjex8fH1TaHGjB6VMAEYTk9Pa0Ku5SJgUWLHplsVatYSjMY8EbGYx6lsL9+/ZoZ82jAJsstmpjRy/W0NQIECBAgQIAAAQIECBAgsBGBiTcycm8iXa+5kZEuxNEdijxCO3rKNS/LnPh+O70uG6k+O91OATGjt7PelZoAAQIECBAgQIAAAQIECBAgQIAAAQIECBAgQOC1Ajc3N7nhndvb7YNHv3aXtfVzJz634XMz3iMNNRWTBAgQIECAAAECBAgQIECAAAECBAgQIECAAAECBAgQIECAAIGNCUwMSdwyNxkHklEoCcjYMr1kiwlMDCo67OjDi0F1cK3Hx8cPHz4kYxk3lUgl+/v7HczkErOUsCxfvnyZGJBl3r1kO/kbpNi2tYp5q3570l9cXJyfnzfK65UADZBXfhQz+pWAVidAgAABAgQIECBAgAABAh0RmNiR0j5viSudVzMOsrOxPYKUBNYpIGb0OrXtiwABAgQIECBAgAABAgQIECBAgAABAgQIECBAYIAC9/f3eWYvz+fk5cmrLt779+8/f/6cUNFuq6+a2vYJECBAgAABAgQIECBAgAABAgQIECBAgAABAgQIECBAgAABAvMK5B3kp6enc40hSQDcRFjw1vB5qRdOn1E3Dw8P9dVTBXd3d7u7u/WZpjsokGFaqakEZ+9g3laUpcREzvkhf3/+/JlrF2nViUSfYWaDP7dsYauYqyVsQ+J883769KlR0sRJv7y8bMz0kQABAgQIECBAgAABAgQIECBAIALpUkvnSaOffKZMuhzzjq6t6p6daSIBgTUIiBm9BmS7IECAAAECBAgQIECAAAECBAgQIECAAAECBAgQ2AqBPKKTO+V5MGn0f94HdSYa5Vb6x48f8/rl/M9jPDs7OxOTmUmAAAECBAgQIECAAAECBAgQIECAAAECBAgQIECAAAECBAgQINARgaurq4ROmBlwIe8OT1yG/BkQss6Ke3l5yTicRlzv1EXG/KiIdVaEfc0lkDAut//7S0OdNiwtY8zSkkfDzBIbfa7tS0ygpwIZtJk23zgoMtIygaR7WiLZJkCAAAECBAgQIECAAAECBAisRyBdjufn5+l0nLm7dDzm7XTuZcyEkoDAKgTEjF6Fqm0SIECAAAECBAgQIECAAAECBAgQIECAAAECBAgQ+E8gN87zlE6eMctfHkvI/+fn58yvP6KQqNDv3r1r/B89vePRHc2IAAECBAgQIECAAAECBAgQIECAAAECBAgQIECAAAECBAgQINBTgQSyTLSF0avHR0NHUpAMERkNC/n8+fPh4WFPi9b3bE8MG52wFxnq0/eiyf+WCKQNZxxaBqGNRp0Jd74l9a6YDYEcCPlKrY/GTAIBo+GdigMAAASPSURBVBtKPhIgQIAAAQIECBAgQIAAAQIECgLpYKm/rC73MpJ41OuYjpf0tORexu7ubmELFhEgsFIBMaNXymvjBAgQIECAAAECBAgQIECAAAECBAgQIECAAAECBAgQIECAAAECBAgQIECAAAECBAgQIECAAAECBAgQIECAAAECBAgQINAhgYlho0Ua7VANyQoBAgSKAk7jRR4LCRAgQIAAAQIECBAgQIAAAQIECBAYgsA/QyiEMhAgQIAAAQIECBAgQIAAAQIECBAgQIAAAQIECBAgQIAAAQIECBAgQIAAAQIECBAgQIAAAQIECBAgQIAAAQIECBAgQIAAgRYCOzs7d3d379+/r6e9vb09OjqqzzFNgAABAt0USJT/p6enet7E/a9rmCZAgAABAgQIECBAgAABAgQIECBAYAACYkYPoBIVgQABAgQIECBAgAABAgQIECBAgAABAgQIECBAgAABAgQIECBAgAABAgQIECBAgAABAgQIECBAgAABAgQIECBAgAABAgTaCkwMG319fX1yctJ2E9IRIECAwCYEDg8PHx4e6nv+/Pnzzc1NfY5pAgQIECBAgAABAgQIECBAgAABAgQI9F1AzOi+16D8EyBAgAABAgQIECBAgAABAgQIECBAgAABAgQIECBAgAABAgQIECBAgAABAgQIECBAgAABAgQIECBAgAABAgQIECBAgMB8AqOw0Xt7e/XVfv78+fXr1/oc0wQIECDQHYGjo6Pb29t6fr58+XJ1dVWfY5oAAQIECBAgQIAAAQIECBAgQIAAAQIDEBAzegCVqAgECBAgQIAAAQIECBAgQIAAAQIECBAgQIAAAQIECBAgQIAAAQIECBAgQIAAAQIECBAgQIAAAQIECBAgQIAAAQIECBAgMJ9Awkbf398n3mh9te/fv19eXtbnmCZAgACBLgicnJxcX1/Xc/Ljxw9n7DqIaQIECBAgQIAAAQIECBAgQIAAAQIEBiPw5u/fv4MpjIIQIECAAAECBAgQIECAAAECBAgQIECAAAECBAgQIECAAAECBAgQIECAAAECBAgQIECAAAECBAgQIECAAAECBAgQIECAAIG5BC4uLs7Pz+ur3N3d7e/v1+eYJkCAAIENClxdXR0fH9cz8Pv378PDw/oc0wQIECBAgAABAgQIECBAgAABAgQIEBiMwD+DKYmCECBAgAABAgQIECBAgAABAgQIECBAgAABAgQIECBAgAABAgQIECBAgAABAgQIECBAgAABAgQIECBAgAABAgQIECBAgACBeQW+fv2aINHv37+vVnx6eqqmTRAgQIDAxgVylq7ysLe39/z8LGB0BWKCAAECBAgQIECAAAECBAgQIECAAIHhCbz5+/fv8EqlRAQIECBAgAABAgQIECBAgAABAgQIECBAgAABAgQIECBAgAABAgQIECBAgAABAgQIECBAgAABAgQIECBAgAABAgQIECBAYC6BBI/++fNngkff39/PtaLEBAgQILBSgcfHx0+fPmUXZ2dnJycnK92XjRMgQIAAAQIECBAgQIAAAQIECBAgQGDjAv8P5eiCtvVZOJgAAAAASUVORK5CYII="/>
  <p:tag name="POWERPOINTLATEX_PIXELSPEREMHEIGHT#5C6D626F787B656C6C657220735C61615C20206B616E206D616E20616E765C22616E646120665C2261726720665C226F722061747420696C6C757374726572612066756E6B74696F6E73765C22617264656E61207D6628782C792C7A295C6D626F787B20705C61615C20766973736120757476616C64612079746F727D20" val="183,3333"/>
  <p:tag name="POWERPOINTLATEX_BASELINEOFFSET#5C6D626F787B656C6C657220735C61615C20206B616E206D616E20616E765C22616E646120665C2261726720665C226F722061747420696C6C757374726572612066756E6B74696F6E73765C22617264656E61207D6628782C792C7A295C6D626F787B20705C61615C20766973736120757476616C64612079746F727D20" val="46"/>
  <p:tag name="POWERPOINTLATEX_REFCOUNTER#5C6D626F787B656C6C657220735C61615C20206B616E206D616E20616E765C22616E646120665C2261726720665C226F722061747420696C6C757374726572612066756E6B74696F6E73765C22617264656E61207D6628782C792C7A295C6D626F787B20705C61615C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5C5C6D626F787B20705C61615C20766973736120757476616C64612079746F72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r1fta2tb8Pea49dAKSEsCqAlACpACghpAKgBEIFISUAFQRKACpYpARIB/nud/v7aWj7IE+fZMm++COR5al5uKY8JXmM5/F2CiRRy48fP5Ko5fn5eTsFjJoAAQLdFHh9ff38+XP6dn5+fnZ21n4n5Wdp31yLBAgQIECAAAECBAgQIECAAAECBAgQIECAAAECBAgQIECAAAECBAgQIECAAAECBAgQIECAAAECBAgQIECAAAECBAgQIECAAAECBAj0Q+Df/eimXhIgQIAAAQIECBAgQIAAAQIECBAgQIAAAQIECBAgQIAAAQIECBAgQIAAAQIECBAgQIAAAQIECBAgQIAAAQIECBAgQIAAAQIECBAgQKB1AflZWifXIAECBAgQIECAAAECBAgQIECAAAECBAgQIECAAAECBAgQIECAAAECBAgQIECAAAECBAgQIECAAAECBAgQIECAAAECBAgQIECAAAECPRGQn6UnE6WbBAgQIECAAAECBAgQIECAAAECBAgQIECAAAECBAgQIECAAAECBAgQIECAAAECBAgQIECAAAECBAgQIECAAAECBAgQIECAAAECBAi0LiA/S+vkGiRAgAABAgQIECBAgAABAgQIECBAgAABAgQIECBAgAABAgQIECBAgAABAgQIECBAgAABAgQIECBAgAABAgQIECBAgAABAgQIECBAoCcC8rP0ZKJ0kwABAgQIECBAgAABAgQIECBAgAABAgQIECBAgAABAgQIECBAgAABAgQIECBAgAABAgQIECBAgAABAgQIECBAgAABAgQIECBAgACB1gXkZ2mdXIMECBAgQIAAAQIECBAgQIAAAQIECBAgQIAAAQIECBAgQIAAAQIECBAgQIAAAQIECBAgQIAAAQIECBAgQIAAAQIECBAgQIAAAQIECPREQH6WnkyUbhIgQIAAAQIECBAgQIAAAQIECBAgQIAAAQIECBAgQIAAAQIECBAgQIAAAQIECBAgQIAAAQIECBAgQIAAAQIECBAgQIAAAQIECBAg0LqA/Cytk2uQAAECBAgQIECAAAECBAgQIECAAAECBAgQIECAAAECBAgQIECAAAECBAgQIECAAAECBAgQIECAAAECBAgQIECAAAECBAgQIECAAIGeCMjP0pOJ0k0CBAgQIECAAAECBAgQIECAAAECBAgQIECAAAECBAgQIECAAAECBAgQIECAAAECBAgQIECAAAECBAgQIECAAAECBAgQIECAAAECBFoXkJ+ldXINEiBAgAABAgQIECBAgAABAgQIECBAgAABAgQIECBAgAABAgQIECBAgAABAgQIECBAgAABAgQIECBAgAABAgQIECBAgAABAgQIECDQEwH5WXoyUbpJgAABAgQIECBAgAABAgQIECBAgAABAgQIECBAgAABAgQIECBAgAABAgQIECBAgAABAgQIECBAgAABAgQIECBAgAABAgQIECBAgEDrAvKztE6uQQIECBAgQIAAAQIECBAgQIAAAQIECBAgQIAAAQIECBAgQIAAAQIECBAgQIAAAQIECBAgQIAAAQIECBAgQIAAAQIECBAgQIAAAQIEeiIgP0tPJko3CRAgQIAAAQIECBAgQIAAAQIECBAgQIAAAQIECBAgQIAAAQIECBAgQIAAAQIECBAgQIAAAQIECBAgQIAAAQIECBAgQIAAAQIECBBoXUB+ltbJNUiAAAECBAgQIECAAAECBAgQIECAAAECBAgQIECAAAECBAgQIECAAAECBAgQIECAAAECBAgQIECAAAECBAgQIECAAAECBAgQIECAQE8E5GfpyUTpJgECBAgQIECAAAECBAgQIECAAAECBAgQIECAAAECBAgQIECAAAECBAgQIECAAAECBAgQIECAAAECBAgQIECAAAECBAgQIECAAAECrQvIz9I6uQYJECBAgAABAgQIECBAgAABAgQIECBAgAABAgQIECBAgAABAgQIECBAgAABAgQIECBAgAABAgQIECBAgAABAgQIECBAgAABAgQIEOiJgPwsPZko3SRAgAABAgQIECBAgAABAgQIECBAgAABAgQIECBAgAABAgQIECBAgAABAgQIECBAgAABAgQIECBAgAABAgQIECBAgAABAgQIECBAoHUB+VlaJ9cgAQIECBAgQIAAAQIECBAgQIAAAQIECBAgQIAAAQIECBAgQIAAAQIECBAgQIAAAQIECBAgQIAAAQIECBAgQIAAAQIECBAgQIAAAQI9EZCfpScTpZsECBAgQIAAAQIECBAgQIAAAQIECBAgQIAAAQIECBAgQIAAAQIECBAgQIAAAQIECBAgQIAAAQIECBAgQIAAAQIECBAgQIAAAQIECLQuID9L6+QaJECAAAECBAgQIECAAAECBAgQIECAAAECBAgQIECAAAECBAgQIECAAAECBAgQIECAAAECBAgQIECAAAECBAgQIECAAAECBAgQIECgJwLys/RkonSTAAECBAgQIECAAAECBAgQIECAAAECBAgQIECAAAECBAgQIECAAAECBAgQIECAAAECBAgQIECAAAECBAgQIECAAAECBAgQIECAAIHWBeRnaZ1cgwQIECBAgAABAgQIECBAgAABAgQIECBAgAABAgQIECBAgAABAgQIECBAgAABAgQIECBAgAABAgQIECBAgAABAgQIECBAgAABAgQI9ERAfpaeTJRuEiBAgAABAgQIECBAgAABAgQIECBAgAABAgQIECBAgAABAgQIECBAgAABAgQIECBAgAABAgQIECBAgAABAgQIECBAgAABAgQIECDQuoD8LK2Ta5AAAQIECBAgQIAAAQIECBAgQIAAAQIECBAgQIAAAQIECBAgQIAAAQIECBAgQIAAAQIECBAgQIAAAQIECBAgQIAAAQIECBAgQIAAgZ4IyM/Sk4nSTQIECBAgQIAAAQIECBAgQIAAAQIECBAgQIAAAQIECBAgQIAAAQIECBAgQIAAAQIECBAgQIAAAQIECBAgQIAAAQIECBAgQIAAAQIEWheQn6V1cg0SIECAAAECBAgQIECAAAECBAgQIECAAAECBAgQIECAAAECBAgQIECAAAECBAgQIECAAAECBAgQIECAAAECBAgQIECAAAECBAgQINATAflZejJRukmAAAECBAgQIECAAAECBAgQIECAAAECBAgQIECAAAECBAgQIECAAAECBAgQIECAAAECBAgQIECAAAECBAgQIECAAAECBAgQIECAQOsC8rO0Tq5BAgQIECBAgAABAgQIECBAgAABAgQIECBAgAABAgQIECBAgAABAgQIECBAgAABAgQIECBAgAABAgQIECBAgAABAgQIECBAgAABAgR6IiA/S08mSjcJECBAgAABAgQIECBAgAABAgQIECBAgAABAgQIECBAgAABAgQIECBAgAABAgQIECBAgAABAgQIECBAgAABAgQIECBAgAABAgQIEGhdQH6W1sk1SIAAAQIECBAgQIAAAQIECBAgQIAAAQIECBAgQIAAAQIECBAgQIAAAQIECBAgQIAAAQIECBAgQIAAAQIECBAgQIAAAQIECBAgQIBATwTkZ+nJROkmAQIECBAgQIAAAQIECBAgQIAAAQIECBAgQIAAAQIECBAgQIAAAQIECBAgQIAAAQIECBAgQIAAAQIECBAgQIAAAQIECBAgQIAAAQKtC8jP0jq5BgkQIECAAAECBAgQIECAAAECBAgQIECAAAECBAgQIECAAAECBAgQIECAAAECBAgQIECAAAECBAgQIECAAAECBAgQIECAAAECBAgQ6ImA/Cw9mSjdJECAAAECBAgQIECAAAECBAgQIECAAAECBAgQIECAAAECBAgQIECAAAECBAgQIECAAAECBAgQIECAAAECBAgQIECAAAECBAgQIECgdQH5WVon1yABAgQIECBAgAABAgQIECBAgAABAgQIECBAgAABAgQIECBAgAABAgQIECBAgAABAgQIECBAgAABAgQIECBAgAABAgQIECBAgAABAj0RkJ+lJxOlmwQIECBAgAABAgQIECBAgAABAgQIECBAgAABAgQIECBAgAABAgQIECBAgAABAgQIECBAgAABAgQIECBAgAABAgQIECBAgAABAgQItC4gP0vr5BokQIAAAQIECBAgQIAAAQIECBAgQIAAAQIECBAgQIAAAQIECBAgQIAAAQIECBAgQIAAAQIECBAgQIAAAQIECBAgQIAAAQIECBAgQKAnAvKz9GSidJMAAQIECBAgQIAAAQIECBAgQIAAAQIECBAgQIAAAQIECBAgQIAAAQIECBAgQIAAAQIECBAgQIAAAQIECBAgQIAAAQIECBAgQIAAgdYF5GdpnVyDBAgQIECAAAECBAgQIECAAAECBAgQIECAAAECBAgQIECAAAECBAgQIECAAAECBAgQIECAAAECBAgQIECAAAECBAgQIECAAAECBAj0REB+lp5MlG4SIECAAAECBAgQIECAAAECBAgQIECAAAECBAgQIECAAAECBAgQIECAAAECBAgQIECAAAECBAgQIECAAAECBAgQIECAAAECBAgQINC6gPwsrZNrkAABAgQIECBAgAABAgQIECBAgAABAgQIECBAgAABAgQIECBAgAABAgQIECBAgAABAgQIECBAgAABAgQIECBAgAABAgQIECBAgACBngjIz9KTidJNAgQIECBAgAABAgQIECBAgAABAgQIECBAgAABAgQIECBAgAABAgQIECBAgAABAgQIECBAgAABAgQIECBAgAABAgQIECBAgAABAgRaF/hP6y1qcLsE7u7uHh8fn56efv/+/evXrwx+Z2fnw4cPHz9+3N/fPzw8PDo62i4RoyVAgAABAgQIECBAgAABAgQIECBAgAABAgQIECBAgAABAgQIECBAgAABAgQIECBAgAABAgQIECBAgAABAgQIECBAgAABAgQIEOiPwF9//vzpT2/1tDcCDw8P19fXycxS0uMvX76cn5/v7e2VFFaGAAECBAgQIECAAAECBAgQIECAAAECBAgQIECAAAECBAgQIECAAAECBAgQIECAAAECBAgQIECAAAECBAgQIECAAAECBAgQIECAQGsC8rO0Rr0tDT0/P19eXhZmZqmjJEvL1dXV7u5ufadtAgQIECBAgAABAgQIECBAgAABAgQIECBAgAABAgQIECBAgAABAgQIECBAgAABAgQIECBAgAABAgQIECBAgAABAgQIECBAgAABAmsUkJ9ljfgb2PS3b9+SnGXuge3s7CSxy8HBwdw1OJAAAQIECBAgQIAAgY4LvL+/v7297e3tdbyfukeAAAECBAgQIECAAAECBAgQIECAAAECBAgQIECAAAECBAgQIECAAAECBAgQIECAAAECBAgQIECAAAECBAYC8rM4E5YmcHJycn9/X68u+VZOT0/39/c/ffr08ePH3d3dvDuIxvz169fLy8vT09PQISlwdXV1cXFRr8c2AQIECBAgQIAAge4IDG5of//+nXva5BnJRv7NdjIVbnmqwUpmADKQGYLKy0xlnhRSuDtzqicECBAgQIAAAQIECBAgQIAAAQIECBAgQIAAAQIECBAgQIAAAQIECBAgQIAAAQIECBAgQIAAAQIECBAgQKBBQH6WBhxvzSBwdHT0+PhYHZCcLEmzkp3VnkkbCcv88eNHCg8CNQfFvn//fnZ2NukQ+wkQIECAAAECBAisQqBKLzKUeKXKMzLIxjKp6Z8/f5bcAE86vOP7gxOWuszYxCuFo5CfpRBKMQIECBAgQIAAAQIECBAgQIAAAQIECBAgQIAAAQIECBAgQIAAAQIECBAgQIAAAQIECBAgQIAAAQIECBDogoD8LF2Yhd73IblUkmOlGkaSrVxcXFQvSzYS7Xl6elrP8LLZ0a0lJsoQIECAAAECBAisWiDpVAYpV5J2ZPG2NvsO9u7uLnfsiysNapCfZVmS6iFAgAABAgQIECBAgAABAgQIECBAgAABAgQIECBAgAABAgQIECBAgAABAgQIECBAgAABAgQIECBAgACBFgT+00IbmthsgZubm3pyltvb25OTk1mHvLu7+/DwkAPv7+8Hx37+/Dmxstk/a1XKEyBAgAABAgQIECgUqOcHLDxEMQIECBAgQIAAAQIECBAgQIAAAQIECBAgQIAAAQIECBAgQIAAAQIECBAgQIAAAQIECBAgQIAAAQIECBAgQGDbBP69bQM23qULXF5eVnWen5/PkZylOvzu7m5/f796+eXLl2rbBoEWBF5fX5MnKOdh/s12Cy1qggABAgQIECBAgAABAgQIECBAgAABAgQIECBAgAABAgQIECBAgAABAgQIECBAgAABAgQIECBAgAABAgQIECBAgAABAgQIEOi4gPwsHZ+grnfv4uLi9+/fg17u7Ox8+/ZtwR5fXV1VNdzf3z8/P1cvbRBYkcD7+3vO5N3d3b///vvz58+np6f5N9t7e3uLn9Ir6rNqCRAgQIAAAQIECBAgQIAAAQIECBAgQIAAAQIECBAgQIAAAQIECBAgQIAAAQIECBAgQIAAAQIECBAgQIAAAQIECBAgQIAAgXYE5Gdpx3ljW7m+vq7Gdnl5WW3PvXF0dLS/v18dXk/XUu20QWCJAg8PDx8/fsyZXGUaqir/9etXzurkbZEnqDKxQYAAAQIECBAgQIAAAQIECBAgQIAAAQIECBAgQIAAAQIECBAgQIAAAQIECBAgQIAAAQIECBAgQIAAAQIECBAgQIAAAQIEtk3gP9s2YONdosDd3V29tuPj4/rLubdPT09fXl4Gh9/f389djwMJTBW4ubn5+vVrc7Hkbfn06dPt7e3JyUlzSe8SIECAAAECBDZYIFkUz8/PBwPMDdLb29vg36S0G81zt8EOhkaAAAECBAgQIECAAAECBAgQIECAAAECBAgQIECAAAECBAgQIECAAAECBAgQIECAAAECBAgQIECAAAECWyjw158/f7Zw2Ia8FIGkq6jyp3z8+PH19XUp1aaev//+u6pKXoyKwsZyBR4eHj5//lxe59PT08HBQXl5JQkQIECAAIEeCby/v6e3yTkyyDaS6/7j42OVNLBwID9//jw6OiosvEnFoheuq6urcrGdnZ2B+SY5GAsBAgQIECBAgAABAgQIECBAgAABAgQIECBAgAABAgQIECBAgAABAgQIECBAgAABAgQIECBAgAABAgQIbKrAvzd1YMbVgkA9/HJ/f39ZLe7t7dWrSnBs/aVtAssSOD09namqL1++zFReYQIECBAgQKBHArv//cuNaBKsJAvht2/fnp+fk67l/Py8R6NYV1eDF7SIJUPNuvqgXQIECBAgQIAAAQIECBAgQIAAAQIECBAgQIAAAQIECBAgQIAAAQIECBAgQIAAAQIECBAgQIAAAQIECBAgsDoB+VlWZ7v5Nf/69asa5IcPH6rtxTd2dnaqSn7//l1t2yCwLIEEXc96aiUh0cPDw7I6oB4CBAgQIECg+wJJO5J7hu/fv3e/qx3pYbLb3N7edqQzukGAAAECBAgQIECAAAECBAgQIECAAAECBAgQIECAAAECBAgQIECAAAECBAgQIECAAAECBAgQIECAAAECBJYlID/LsiS3vZ56RpXFLerZXupZYBavWQ0EBgI/fvyYg+L+/n6OoxxCgAABAgQI9Frg7Ozs8PCw10Nos/MnJyfLfTRos/PaIkCAAAECBAgQIECAAAECBAgQIECAAAECBAgQIECAAAECBAgQIECAAAECBAgQIECAAAECBAgQIECAAAECYwXkZxnLYicBApss8P7+Pl/en8fHx012MTYCBAgQIEBggsCXL18mvGP3GAFcY1DsIkCAAAECBAgQIECAAAECBAgQIECAAAECBAgQIECAAAECBAgQIECAAAECBAgQIECAAAECBAgQIECAAIE+C8jP0ufZW3ffd3Z2qi78/v272l584+3trark48eP1bYNAksRmC85S5qe+8CldFslBAgQIECAwLoEDg8P19V0H9t1A9/HWdNnAgQIECBAgAABAgQIECBAgAABAgQIECBAgAABAgQIECBAgAABAgQIECBAgAABAgQIECBAgAABAgQIEGgQ+E/De94i0Czw4cOHKi1LPaNK81El71bVprDwzhIxZWYSWO7pOlPTChMgQGBLBC4uLqqRJrHF0dFR9dIGgT4K7O7u9rHb6+rzp0+f1tW0dgkQaBBwdW7A8RYBAgQIECBAgAABAgQIECBAgAABAgQIECBAgAABAgQIECBAgAABAgQIECBAgAABAgQIECBAgACBZgH5WZp9vNsksL+//+vXr0GJl5eXpqKzvPf8/FwvnlbqL20TWFwgqYXmq2RnZ2e+Ax1FgACBbRO4vr6uhpy0a/KzVBo2+iuQpIHVrW9/R9FOz90yteOsFQKzCrg6zyqmPAECBAgQIECAAAECBAgQIECAAAECBAgQIECAAAECBAgQIECAAAECBAgQIECAAAECBAgQIECAAIFK4N/Vlg0Cswp8+fKlOiTRqu/v79XLRTYeHx/rh4vormvYXorAwcHBfPUkMHu+Ax1FgACBrRJY1i3BVqEZbPcF5Bzp/hzpIQECDQKuzg043iJAgAABAgQIECBAgAABAgQIECBAgAABAgQIECBAgAABAgQIECBAgAABAgQIECBAgAABAgQIECAwVUB+lqlECkwUGMqccnt7O7HoLG/U6zk+Pp7lUGUJlAocHh6WFq2VOz09rb2ySYAAAQLjBd7e3sa/YS8BAtsh8OHDh+0YqFES6JOAq3OfZktfCRAgQIAAAQIECBAgQIAAAQIECBAgQIAAAQIECBAgQIAAAQIECBAgQIAAAQIECBAgQIAAAQIEuicgP0v35qRXPTo/P6/08T4FAAAgAElEQVT6e3l5WW3PvfHw8PDy8lIdvpQ6q9psEKgE6qdutXPqhoRBU4kUIECAQAR+//7NgQABAgQIEOiUgKtzp6ZDZwgQIECAAAECBAgQIECAAAECBAgQIECAAAECBAgQIECAAAECBAgQIECAAAECBAgQIECAAAECBHonID9L76asWx1O/pSdnZ1BnxLudXFxsWD/vn79WtWQXBgHBwfVSxsElihwdHR0eHg4U4VfvnzZ29ub6RCFCRAgsJ0Cb29v2zlwoyZAgAABAp0VcHXu7NToGAECBAgQIECAAAECBAgQIECAAAECBAgQIECAAAECBAgQIECAAAECBAgQIECAAAECBAgQIECAQC8E5GfpxTR1t5O7u7tXV1dV/66vr29ubqqXs24kZcavX7+qo378+FFt2yCwdIHb29squ9DUyvf39xc5t6fWrwABAgQ2SSAp2zZpOMZCgAABAgQ2QMDVeQMm0RAIECBAgAABAgQIECBAgAABAgQIECBAgAABAgQIECBAgAABAgQIECBAgAABAgQIECBAgAABAgTWKCA/yxrxN6Tps7Oz4+PjajBfv3799u1b9bJw4/39PclZHh8fq/I/f/5M8pfqpQ0CSxfICfb09FSSoiXJWeon59J7okICBAhsmEBW1w0bkeEQIECAAIG+C7g6930G9Z8AAQIECBAgQIAAAQIECBAgQIAAAQIECBAgQIAAAQIECBAgQIAAAQIECBAgQIAAAQIECBAgQGC9AvKzrNd/Q1q/u7s7PDysBnN5eXlwcJCd1Z6GjWRmST6Xjx8/1vNffP/+PelaGo7yFoGlCOzt7f369aueYGi02vPz8+fnZ9mCRmXsIUCAwCSBLK2T3rKfAAECBAgQWIuAq/Na2DVKgAABAgQIECBAgAABAgQIECBAgAABAgQIECBAgAABAgQIECBAgAABAgQIECBAgAABAgQIECCwMQL/2ZiRGMh6BR4eHpJRpcqx8vLycnp6urOzk3/39/c/ffqU7Q8fPiTJRRKyvL29JTYsZVK+OqTq/9XV1dnZWfXSBoGVCuScTC6h19fXHz9+5GzMmfn79++crskZlLP3y5cvMrOs1F/lBAhspIAI8I2cVoMiQIAAgV4LuDr3evp0ngABAgQIECBAgAABAgQIECBAgAABAgQIECBAgAABAgQIECBAgAABAgQIECBAgAABAgQIECBAYO0C8rOsfQo2pwNJ0fLt27fLy8tqSMlzkZwX1cupG0mKkQQZBwcHU0sqQGC5Ant7ezl7l1un2ggQILC1AknBtrVjN3ACBAgQINBNAVfnbs6LXhEgQIAAAQIECBAgQIAAAQIECBAgQIAAAQIECBAgQIAAAQIECBAgQIAAAQIECBAgQIAAAQIECPRF4N996ah+9kLg4uLi6enp8PBwjt5++fIlP+gtOcscdA4hQIAAAQLdEXh/f+9OZ/SEAAECBAgQiICrs9OAAAECBAgQIECAAAECBAgQIECAAAECBAgQIECAAAECBAgQIECAAAECBAgQIECAAAECBAgQIECAwIIC8rMsCOjwYYEkWHl4eCjP0rKzs5PMLG9vbzc3N7u7u8PVeU2AAAECBAj0SiD3AL3qr84SIECAAIHNF3B13vw5NkICBAgQIECAAAECBAgQIECAAAECBAgQIECAAAECBAgQIECAAAECBAgQIECAAAECBAgQIECAAIEVC/xnxfWrfksFBllaMvi7u7vHx8cEg/3+/TtJWPJvErJ8/Pjxw4cPh//9S8ktNTJsAgQIECCwiQK57m/isIyJAAECBAj0WMDVuceTp+sECBAgQIAAAQIECBAgQIAAAQIECBAgQIAAAQIECBAgQIAAAQIECBAgQIAAAQIECBAgQIAAAQLdEJCfpRvzsLm9OPnv3+aOz8gIECBAgACB/xEQAf4/HF4QIECAAIEOCLg6d2ASdIEAAQIECBAgQIAAAQIECBAgQIAAAQIECBAgQIAAAQIECBAgQIAAAQIECBAgQIAAAQIECBAgQKDfAv/ud/f1ngABAgQIECBAoDMC7+/vLy8vnemOjhAgQIAAAQL/cnV2EhAgQIAAAQIECBAgQIAAAQIECBAgQIAAAQIECBAgQIAAAQIECBAgQIAAAQIECBAgQIAAAQIECBBYXEB+lsUN1UCAAAECBAgQIPD/BB4fH0EQIECAAAECnRJwde7UdOgMAQIECBAgQIAAAQIECBAgQIAAAQIECBAgQIAAAQIECBAgQIAAAQIECBAgQIAAAQIECBAgQIBATwXkZ+npxOk2AQIECBAgQKBzAiLAOzclOkSAAAECWy/g6rz1pwAAAgQIECBAgAABAgQIECBAgAABAgQIECBAgAABAgQIECBAgAABAgQIECBAgAABAgQIECBAgACBJQjIz7IERFUQIECAAAECBAhE4Pb2lgMBAgQIECDQKQFX505Nh84QIECAAAECBAgQIECAAAECBAgQIECAAAECBAgQIECAAAECBAgQIECAAAECBAgQIECAAAECBAj0VEB+lp5OnG4TIECAAAECBLol8PDw8Pv37271SW8IECBAgMB2C7g6b/f8Gz0BAgQIECBAgAABAgQIECBAgAABAgQIECBAgAABAgQIECBAgAABAgQIECBAgAABAgQIECBAgMDSBORnWRqliggQIECAAAEC2yzw48ePbR6+sRMgQIAAgQ4KuDp3cFJ0iQABAgQIECBAgAABAgQIECBAgAABAgQIECBAgAABAgQIECBAgAABAgQIECBAgAABAgQIECBAoI8C8rP0cdb0mQABAgQIECDQLYH39/f7+/tu9UlvCBAgQIDAdgu4Om/3/Bs9AQIECBAgQIAAAQIECBAgQIAAAQIECBAgQIAAAQIECBAgQIAAAQIECBAgQIAAAQIECBAgQIDAMgXkZ1mmproIECBAgAABAtspcHV1tZ0DN2oCBAgQINBZAVfnzk6NjhEgQIAAAQIECBAgQIAAAQIECBAgQIAAAQIECBAgQIAAAQIECBAgQIAAAQIECBAgQIAAAQIECPROQH6W3k2ZDhMgQIAAAQIEuiXw/v5+fX3drT7pDQECBAgQ2G4BV+ftnn+jJ0CAAAECBAgQIECAAAECBAgQIECAAAECBAgQIECAAAECBAgQIECAAAECBAgQIECAAAECBAgQWLKA/CxLBlUdAQIECBAgQGDbBC4vL7dtyMZLgAABAgQ6LuDq3PEJ0j0CBAgQIECAAAECBAgQIECAAAECBAgQIECAAAECBAgQIECAAAECBAgQIECAAAECBAgQIECAAIF+CcjP0q/50lsCBAgQIECAQLcEXl9ff/z40a0+6Q0BAgQIENhuAVfn7Z5/oydAgAABAgQIECBAgAABAgQIECBAgAABAgQIECBAgAABAgQIECBAgAABAgQIECBAgAABAgQIEFi+gPwsyzdVIwECBAgQIEBgewROT0+3Z7BGSoAAAQIEeiHg6tyLadJJAgQIECBAgAABAgQIECBAgAABAgQIECBAgAABAgQIECBAgAABAgQIECBAgAABAgQIECBAgACBHgnIz9KjydJVAgQIECBAgEC3BC4uLl5eXrrVJ70hQIAAAQLbLeDqvN3zb/QECBAgQIAAAQIECBAgQIAAAQIECBAgQIAAAQIECBAgQIAAAQIECBAgQIAAAQIECBAgQIAAAQIrEZCfZSWsKiVAgAABAgQIbLzAw8PD9fX1xg/TAAkQIECAQI8EXJ17NFm6SoAAAQIECBAgQIAAAQIECBAgQIAAAQIECBAgQIAAAQIECBAgQIAAAQIECBAgQIAAAQIECBAg0CMB+Vl6NFm6SoAAAQIECBDoikDCvz9//tyV3ugHAQIECBAg8K9/uTo7CwgQIECAAAECBAgQIECAAAECBAgQIECAAAECBAgQIECAAAECBAgQIECAAAECBAgQIECAAAECBAisSEB+lhXBqpYAAQIECBAgsLECwr83dmoNjAABAgR6K+Dq3Nup03ECBAgQIECAAAECBAgQIECAAAECBAgQIECAAAECBAgQIECAAAECBAgQIECAAAECBAgQIECAAIEeCPynB33UxT4IJBLs5eXl6enp9+/fb29v1b/p+87OzocPH/Lvx//+ffr06fDwcHd3tw/D0kcCXRR4fn7OZ+3X//3VP26D7g4+dINPXP7d398/OjoqHMm3b9+urq5SOP+enZ0VHrWUYps6rrE41syxLHb2ReDm5ubr16996a1+rlrAgrZqYfWvRcCJvRZ2jS4i4Oo8Vu/9/T2PTvmyIg9P9e8rBoXrX1bkm4o8N+XpaW9vb2xVdhIgQIAAAQIECBAgQIAAAQIECBAgQIAAAQIECBAgQIAAAQIECBAgQIAAAQIECBAgQIAAAQIECGy5wF9//vzZKoIE5wyyhyQ4p0ojku0qwUF2zpeVIDU/Pj5WSROqCsM7FPMzSJewATE/d3d3GXL+AjjrWRSTZGk5PT09OTmZ9VjlCaxUIJ/lsetDdv748ePg4GClrU+qPEHC9/f3833cBnUm2vDLly/50DVkR8rnMa1UfWjhArGp46oM6xvWzLpGj7arO4fcIdRvGHI1v7i4WONABh2rd2lwY3N8fFyekmnW/qfRrCT1haKkhhySoPGSksr0RWA7F7TcAyTCv3mOfv78uboPYHPTs76bj/PgyWWQtmBw85NK8hSTf6vnl0HCgvw70y1QKk9+xuYupYkUay7T8rvbeWK3jKy5VQi4Oo+qLvKUkdUpD035viJ/DY9Oo422vOf19bX63mmwhg9eVjeHl5eXs96sJmNmHjkHGW0GN5YZVG56Y5ILwUpvMlvW0xwBAgQIECBAgAABAgQIECBAgAABAgQIECBAgAABAgQIECBAgAABAgQIECBAgAABAgQIECBAYA6BzcnPkpCkocDpeoBKwlTyshDo+/fvZ2dnhYUTxXd7e5sIlkEoY+FRKVbF/PQuQUmigJKlIn+zDnkSToJ8Erndl1jWSaOwv/sCzavEIIyteRTtB10nQG7wcWvu2Ezv5hOXLFSjKaJGw86zqK4oInFTxzV2IqyZY1m6sHN0TRi6kaiiUsf2Nh+l3AOMfWvBnfVo29EuTV2sZrqNKe9quLIcJdC3/JCqpPwsFUXfN7Z8QRu9UI5OaPu3CqN9aN6TnAV5csnf1Fwzo/Vk3SvMrpgVo0f5Wbb8xB6daHt6JODqPDRZWeJyuzJrIrmhSuov1/JlRaa1/nXW4N5vcF9a7a93ctJ2HvoK87OkxRQu/JLn/Pw8N4Qrek6cNBb7CRAgQIAAAQIECBAgQIAAAQIECBAgQIAAAQIECBAgQIAAAQIECBAgQIAAAQIECBAgQIAAAQJdENiQ/CyJDFlWrpDMSklg8yC5QDKzLKXdxC3nb6YfpV/L2ZNRp59zBHOW9Da/yZyIoN5lqykZ2irKJI50RRMxqbeLT02C5Rb/vFTpEgYb+Te/490QdZaTNoHE1VGTRle4v82g63Al7K15lpPmKR+cxD9nY/DvYCBxzpATvNdw+FCWlrEx56lk6XF3mzqusaeQNXMsy7p2Ju40q8FMQa3NXV1WfpbBh2LwsV18kUyfS25jmoc29G56uGCoc1aq/A1VO/fLw8PDhmV/bLUumoPrYP5tvmiO1RvstKDFYey1cgitzVuFoaabX2YG80FeysNL7jryRNAcnJ8ltxf5WZzYzaeNd1sQyIcli3Maqu4EcsUs+WZgA67Oy+W9ubm5vr7Ond5yqx3UlnUvi96stx/z9WSJ324V5mfJuEI3a2+XfsM5aweUJ0CAAAECBAgQIECAAAECBAgQIECAAAECBAgQIECAAAECBAgQIECAAAECBAgQIECAAAECBAi0L/Cf9pvse4sJ8U1kzhJ/kDkgiZbM3/7+fuJnjo6OOkiUsLHEYTaMOlFkiZfOEAZJIvJyEJOZYLOESOUvxz4+PjYMLWUSOZ8DE+fTTYSGzrf/Vk6YOWKoFulnpnLBVB1fv37NLC/Sh7HHJpSxIVJucAaOPbCzO7PIxGrS5yWfsnzWEmCff0tmJLWlqtEPYPbkL2tOPtqpamwml8UnvY68qeOqj7HatmZWFN3ZyPk86WO13k7m0zf2A7iuXiVbQaAGi2c6tpR1O5UspZ6BSWKkZ8Vx0azEmi+aVbH6hgWtrtHH7bu7uzy8LPEzmLMod6H5yy1EEiL00SR9dmJ3beLmyxCxyCgWv9Hd29tb4ierGkvuzJN7pXo52NjIq/PQGOd+mYUoq1yWpoYa8j1DHqPyDJV/B19W5Ekq68DghifzmHue3P9MmtBUniby6JS/s7Ozhob69VbOtLkf0gdPrLnE9GvIekuAAAECBAgQIECAAAECBAgQIECAAAECBAgQIECAAAECBAgQIECAAAECBAgQIECAAAECBAgQWERAfpYZ9KZG8aWuxAwPon2ykQQlifZJJM/T01NzsNCgE4kI+vz5c+KFEkVc8ovZM3R9saLfvn1LMNLYOo6Pj5NUpSFPRKKeEreWYwdRTIn/SVUZ6djasjMBUUFIhbe3tyW5JybVYz+BngokvDChbqOdz5KSKOj8DT5QowUm7Un5/OUDmBUsa0tCCuvLUT6P+Zt07BL3b+q4xhJZM8ey2NkXgVx/k3ahL73Vz1ULWNBWLbzS+nPxzcd5UrqBquncY+TeO395ihk8yAzSFqRAjs2DzKS0BbmvyIqRf09OTqraerHhxO7FNOlkXcDVua5RbU9NLzJ4hspXFmO/YMlal788K1UVJqFkUlhmWRu7cuYxKk9qeXrKdGxAStmxSZGqK0Jy2WQ7OHmKDODYLIexyvovRUt1/tggQIAAAQIECBAgQIAAAQIECBAgQIAAAQIECBAgQIAAAQIECBAgQIAAAQIECBAgQIAAAQIENl7g3xs/wmUNMDEniVdM/MlohYOYn4To/PPPP4ldyU9bJ0wo5RMSmX+znZ1J1JICiXscPXxoTwIgEwmTKJccNfTWWl4m7mg0fUMovn///ufPnwwwXU1QU2HfUlt8QpEaGg5J8E8KhK6hjLcIbJ5APk1jk7MkqUoWhMQS16MHZx1+PqeJwUs95+fnsx67YPlNHddYFmvmWBY7CRDoo4AFrY+zNuhz7qJzz5CbirEpBgZl8giTW4LB80tu6ZPKLTOeowY39vk3f8lokP15qEnOgpTMDUmOqrMkW0Hi9nOhr+/s+LYTu+MTpHsESgTyUJPVKaldJ61yg68sBs9QY5OzjG0la2CemLLi5SuLZM4dWybrXtrNupfKxxboxc7oDeXjy3gz6gxqcEUI2uDZc1JylsEw8xVZnlJ7MWSdJECAAAECBAgQIECAAAECBAgQIECAAAECBAgQIECAAAECBAgQIECAAAECBAgQIECAAAECBAgsLiA/S5FhYm8SlJI4nKHSybcyiGBJ1GLKDMJXhsoMXia+MQUSKpnIxuPj47Fl6jsT5ZKAogTG1He2vJ3InMTkDP1OcmIyk5klAUuJ55m7P6FIDc1JIgZRT4u0Mnf3HEhgLQL5uI1mgEqYXBaNRAkusUuJoHt6emrOkbTE5jZ1XKNE1sxRE3sIEOipgAWtpxOXbmfucqfdkLMgZQb38yk5U+q3QdqCHDWaaTE3MHk3SRg77ubE7vgE6R6BQoF8r5JnmR8/fkwqv5SvLLKmpZ6hpFRVi4NvbHqaUjaXibre4KKQ8WZ/NcDBRvYMfSM0VCAvk883X++M7reHAAECBAgQIECAAAECBAgQIECAAAECBAgQIECAAAECBAgQIECAAAECBAgQIECAAAECBAgQILB5AhuSnyXJU5IqZfCXdAaJ1ZkURTPrFA6i+EaTJqStJDhINM5oBEtzE4ldTNaVHDvp15irwwc/R7+uBCUJsPn06dPLy0vVn2x8+fIlP0+9rC4lIjThnfX6R7cTNZSfuB/dbw+BQoEPHz5kNVjWglDY6BzFcp4PfdxSSXI5JUyuIfHTHA0NDknOlJJVaO76qwM3dVzVAKsNa2ZFYYMAgb4LWND6O4ODnAWjTy71ESVDYh5wFrmfz+NPTpKrq6t6tXlGyLNDl1MVOLHr82WbQH8F8jVCUlCNJs8djChf1Ly9vS2yxNVlUk8Wt9RZ31ltD1LKpj/VnqVsVN9r5Suj/C39STZreP0ykSYmfcmTJb1esmF019fXDe96iwABAgQIECBAgAABAgQIECBAgAABAgQIECBAgAABAgQIECBAgAABAgQIECBAgAABAgQIECCwMQJ//fnzZ2MGMzqQhOEl5UF+77f+48CjxYb25EeSB/E8gyi+ocifJH9JVpFkNxg6ao6XFxcXJXEsCZjJEHZ3d+doYu5DkhIiUTr1wyuW+s7Ft5N+IsGczfWsRaC5Sx15N+G16Uki0AZnaTZywifvRmEY1aRRJC1IJiWneuST32SJ5146nPMq53M+RKPpSCb1p74/8WmDiLV0L33Lv7N2L30YQKUb+Rs6z+ttjW7//PlzFQmDsuCMrlEZZgtBzqOf9Pqo//nnn0Wyw2zquOpE1faopDWzwunmxmApyOJZXxBm6mqWyiRcm+mQqYXrvRqsllkqZ1qm0sSKzr1Jnf/rr78mvVXtT363m5ub6uW6NsKbpl00p/pb0CYR5f5/6t3Lim4VJnWpvn/qk8USn2IG7eZZKVkShtaogUA+brlPq3dvdDs3dYNP5ehbq9jjxF6F6hLrHDy5DyrMQp2NXKNzduUvd+yLN5TnmsEDTk68wck5a6LV0T4kMceyelg9eaV76efifevR1XkUtmHPUG6RoZLJP7X0bCmDJpoX2FXcEw4NLS/zzcngSb/8E5FEWul5varcj339+rXa09zzkqteVdVmf7VYDdMGAQIECBAgQIAAAQIECBAgQIAAAQIECBAgQIAAAQIECBAgQIAAAQIECBAgQIAAAQIECBAgsOUCG56fpT67zZE89ZKDwOaxyVmWHmCc0O7T09N662O3E6aVUJxFEiWMrXbSzmSgGIr5SetLSUkztsUkoUhs59i3qp2JWMuMVC9tTBVIZNrl5eXUYkMFVhfSNtRQXubkzwdqKP/RaLFqT4LHMqKln4eFn8FBN1YRdD22A61FLI9d6CrzRfKzbOq4Kpz6hjWzrtHf7aQJyCIzmixp0oiaI1onHTXH/lwl07GpWSGqmuVnqSjKN1w0KysLWkUxulESqb6KW4XRngztyfKVtG7Nq8TqlqzRh6wgJMFEp/KzOLGHzpnevZz1UlgNMDfVubIvnu6kqnDSRm59c7FOupZJBcbuzyc3n818ITBrxsmxtdV3bmR+luZFOAlAVzrRY59uKvM2U8omUUvOmZKTbSg/y1Bu3ObrQkmarWr42VjpV0b1hmwTIECAAAECBAgQIECAAAECBAgQIECAAAECBAgQIECAAAECBAgQIECAAAECBAgQIECAAAECBNYo8O81tt1y0wmnSfhTYaNjcxYk4Ce/NlxYQ2GxRBAlgnFq4eSwSJRjwmmmlly8QKCGkrOkh0tPilHvZwImkxakvmd0O9FHKTa6355JAvmh7JJTq354wrdW9Hvj9Vaq7Zz8CeJKzGS1Z9JGot1SMmfmKs7DQTcmNd3C/iSpGW2lPEPE6LEz7UnWpxW1tanjGuW1Zo6a9HRPQqNzlU+oatf6n8tfbgCyEnatY5vUHxfNwWxa0Pp4VieEPo8JzclZclHO5K5odKl56E4+iRdz57ai5uao1ok9B1rXDhlcCofOtKmdzKUzH5CV5uyo+pBW8h3C2Bvgqkx9I19NJBNi8s6cnZ0tPTlLvaGN2V5vcpYwZoqTAm+SZxbhzGnOt0kFlrg/FHnSL3mOHmq0nho4vW2+LpTkf6nXP2v5+rG2CRAgQIAAAQIECBAgQIAAAQIECBAgQIAAAQIECBAgQIAAAQIECBAgQIAAAQIECBAgQIAAAQJ9Edii/CyZksKArgSWJMoxKVGqWUzoS4IMVxTZlWCzkjwaraVoGQoq+/jxY9K1JG1HgscqkKVvpP6p2XPSjYRPL73pDa4wp1bhOR+EnOTt8yY5SNIeNU9BhpDEBKvIzFK1m8rXlZEhZ359qRl0KaGkK1ptqiHXN9LW1E9fvXzJ9qaOa+zYrZljWfq7M5mqutn5qatlN7vdo165aGayLGg9OmMHXU0+iNyrN0fF51Zq6Skmh6By3R+650yKlqEya3zpxF4j/nKbzpk2NJvN9a8oC2FDo/msTb2vzmNXHv/zcJ1HoYaqvFUJJOlJc3KWpE1p5+kpyXQabhSToiXfI7WToiUnz0yfhWDmYb+6WOQknHpj+fb2Vk1Bycas5UvqVIYAAQIECBAgQIAAAQIECBAgQIAAAQIECBAgQIAAAQIECBAgQIAAAQIECBAgQIAAAQIECBAg0DWB7crPksjbkgm4vr6uZ0wYJGdZaXqIdKzhp5jrfU7AT+Iw63uWuz2aVSExPAG5vLxMmOVff/2VkKQVRRyVCKQnSdWx3CFvdm2ZuMIB5tQqLLncYjn5k45kUp05K3JOTnp3iftnDW9bVtNjA/zqP2y+rIaa6xmKqW4uXPLupo5rdOzWzFGTvu9JvOu6EjY106VjDatl87HeLRTY8oumBa3wPOlOsTwUDOWUHO1b7nDauZVKK91cPJ3Yo2dFr/ckAUpyEhUOYaWP8JP60PxUm84n8Wvh9xKTmti2/Xk4SuqTSaPOKpfvKCa9u/T9yXLSsNbly5OpCXqW1aWZHmBzvch3KVXTSX27u7tbvRy7Uf5BGxw+a/mxjdpJgAABAgQIECBAgAABAgQIECBAgAABAgQIECBAgAABAgQIECBAgAABAgQIECBAgAABAgQIEOi4wHblZ8lkzBE0kgCqFn7aOjFFhQE2yZOyogwp8RmbVaF+EudHyGO4iiQphT8B3X7qivrwe7edsKvC1BvVj2m3P8ZJc5qetxZrt5b0NKMBwwP8hpC/Fc1Oc5acWRvd1HGNdbBmjmXp+861LAglaK1F/JZ0ZqUbiV8AACAASURBVCPLbPlF04LWr7M6jwN5KKjnlBztfxaNJLMY3b+iPXd3d3M8aq2oM1W1TuyKYmM2ps7pekeap9pJ1+t8QNr5bmG9AsttPc+DSSYyqc6QtrnKDbqRr0SSw3dSl5JK5uTkZNK7S9w/05dUX79+rZrO904lqYtmqj+Vd3D9r4ZsgwABAgQIECBAgAABAgQIECBAgAABAgQIECBAgAABAgQIECBAgAABAgQIECBAgAABAgQIECCwLAH5WaZI/vz5c9a4lCk1Tn678MfAV/ebzA8PD81BnoO+p0xCzvILzJOHMuc7JZlEMvz2Q7DmHE83Dru8vCzpSGBXkXanpOn9/f3RYjnHkuZjdP+K9iQmvyHKbkWN3t7ejq25tTWn3nrheVI/ZNL2po5rdLzWzFGTzdgzdlHqwtAEvrYwC4WL4eZdNC1oLZxdS2wiyVmSSSrnYUOdWTEmXZEbjlrwrTw6LVjDcg93Yi/XsyO1JflF4QVxXU83Y/Oz5FkjH5A8dHSEsRfdyPNgkqE0dLX9VS6dySQ2t3t/f39xcdHQ7WW9Vf5BqHLc5Dws/zpl7Jk8tvO5eV7LM+zYzthJgAABAgQIECBAgAABAgQIECBAgAABAgQIECBAgAABAgQIECBAgAABAgQIECBAgAABAgQIEFidwNblZ5mJMj/NfXR0NNMhCxYujGnMbzLnd6QXbGv08CpoZ/StoT1J0VL/Beahd+d+mZCe4+PjqYdfX19PLaNAJZD4sRLVlG8OfqsqXPrG2Liy79+/L72h5go/fPjQXGC57yayOh/k0TrHaowWW/qeZf3M+6aOayy4NXMsywbsXNfHcCpdZzs2tec9KrC1F00LWo/O0nT19PS0OTlLyiR9QPuZIHIz3/4tXMPcObEbcHr9VklazwywU083+UhKYDHTWZf0Os1J03IaHBwczFTnsgrna6LmR+x8ZZH8UMtqblI9hXeG+V6rqqGZtCo22KgfOPTW0MuZqh061ksCBAgQIECAAAECBAgQIECAAAECBAgQIECAAAECBAgQIECAAAECBAgQIECAAAECBAgQIECAQI8Eti4/S34uuHB68lvB7fzocb0/CdkqDzZbesBPeQRj+pzCr6+v9c4vZbsksCfxqHd3d0tpbksqKVENRSIYk1yjfZOk+xlqNJ+C9sMXyxeHod7O93LSx63lbtQ7X/4D6fWjhrY3dVxDwxy8nDTYSYWtmWNlOriz5WxNHRTY8i5t50XTgtaj0/7bt29T5+vLly/rSluQJJL7+/sd8ZwKVe9nCrtS10G6vJ0URSXdW1d+ltG+5emm5cSvo33o3Z6ps1x4vV7RwKfmLkn/1/JwPTTeLGv39/fVzlwdqu2pG7mOlHw9lVQ1y8r1ObVLChAgQIAAAQIECBAgQIAAAQIECBAgQIAAAQIECBAgQIAAAQIECBAgQIAAAQIECBAgQIAAAQIE1iuwdflZyrnzA9flhZdYMiGXhQkalh7wk7wnMw2kHucz04ENhRMCVDL8dc1OQ8+7/FZUC39bey2woyfeemPt2pnKSQHDo9lq2ulPWllpfpa+j2vsLIyeumOLVTutmRVFxzd2d3e72UOJY9qZl+28aFrQ2jm7Fm/l+fm55DZpauKAxXvSUMN6W693zIld19ik7VypC9NM3NzctD/wt7e3oUZLPrZDh2z5y2R6av785gRY7w1b0okmL0nDNOXxp/Asbaik+a2Sb07qWYqSbGVWtHw91ZyiJWOUPLd5mrxLgAABAgQIECBAgAABAgQIECBAgAABAgQIECBAgAABAgQIECBAgAABAgQIECBAgAABAgQIbJKA/CzjZ/P79++zBq6Mr2iuvYUxjQn4WW6g16wJFJojpuYa+v87aOoPZafMKtIczN3hXhzYHFVVDeH6+rrabm1jKCnM2mPt2hn4pI/PpP0t9Gop+Vkm9X/S/r6Ma2w/rZljWewksAECW3jRtKD15bwtuU/Oo8QaH2QieXR0VJI1oAVzJ3YLyOtqojDzxVqebl5eXuoscyTFqB++hdsPDw/1rCJjBQqv1GOPXdbOqd/G5FuLjGVZzc1XT11yaofHNpEULU9PT6PJaPLwmP1rSYE0tp92EiBAgAABAgQIECBAgAABAgQIECBAgAABAgQIECBAgAABAgQIECBAgAABAgQIECBAgAABAgRaEJCfZTxyfq55/But7E3rHz9+LGkqwTbPz88lJVdRZkUJFwqTRKxx4KvAXHWdhad05rR92KFsO12ItVv1dKT+ho9P+1MwGO/BwcHiA9/UcS0u0zzpi9RvzVxEz7EExgq4aI5lqe9sWO3rxWbdtqA1i11cXJTIF+ataG5rwXc/ffq0YA1rObyEd46OObHnQJt6SG5c9/f3pxbLnLZ/a13PiJFcRUlvMbWfCtQFpqYRybcle3t79UPWsp2TcOr3Nl+/fl1L3waNJhFqlaZqkSyoGend3d2fP3/++eef5GR5e3vLdlLPLOX5cY0+miZAgAABAgQIECBAgAABAgQIECBAgAABAgQIECBAgAABAgQIECBAgAABAgQIECBAgAABAgQIzCogP8usYi2VL09RscYIzASbrYKjJNAu7SYuaBWtb3CdhafK1dVVmwhDP7id+NUuxNq1IJCotkmtJI5u0lur3j81wnBqBzZ1XFMHXlLAmlmipAyBjgi4aDZPhAWt2WcV776+vl5fX0+teZEI/KmVlxdY0RlS3oH5Sq6o255u5puOqUd1c6FOGot6zws7WT9ky7fzePjy8tKM0B3VqT1JhqA1JuipSx4fHzerlrybR/XkZNnd3S0prAwBAgQIECBAgAABAgQIECBAgAABAgQIECBAgAABAgQIECBAgAABAgQIECBAgAABAgQIECBAYPME5Gfp6JyenZ0Vxgcm5GYoBmzuIc2ammHW8oUdK0zPUY81Kqx5y4tNDR4b+Nzf37+/v7dmVf95+TRa2MnWure6hqpfMh9tYshktMDq9iz+od7UcY01n5Vr1vJjGx3dac0cNbGHwOIChdejjblozrpAzVq+cEYsaA1QX79+bXi3eqvw1K3Kb/bGrCfqrOUL9ZzYhVCzFit8ZG55oR5Kdnl5eTnruLa8fInYUlKNLMW5pCcZUZvP15PGdXR0NOkt+wkQIECAAAECBAgQIECAAAECBAgQIECAAAECBAgQIECAAAECBAgQIECAAAECBAgQIECAAAECBAoF5GcphFpDsfLoyqEYsLn7enh4ONOxs5Yvr7wkNvLp6am8QiUjkF+63t/fL6G4vb0tKbZ4mdfX13qeneQkOjk5WbzaXtTQkIApKU4SbrqWUQx99D58+DBrNzZ1XGMdZl0DZy0/ttGxO4cmbmwZa+ZYFjsJTBLYtovmrAvUrOUnOY/ut6CNmmTP8/Pz4+Pj2LfqO6OXU7e+Z8u3Zz1RZy1fzuvELreaqWThI3Nr2Q/zUa0/3eSM2t3dnWlEW1745uamIdvjACePG4U5j1rATE8aHn+qDrR2BlYtDm2sbnEbashLAgQIECBAgAABAgQIECBAgAABAgQIECBAgAABAgQIECBAgAABAgQIECBAgAABAgQIECBAgMBmC8jP0t35LQw2ywASA5ZIsMVHUt5i2kqQ4ep+gbkkgnFq4NbiIJtXQ+EUX19ftzP2oYYKu9dO39bbSkL47u7u2u9DSXjhIr3asHHNdMZaMxc5c9o/dtWfhfZHpMU5BAo/40PXsjkaKjxkqKHC7hVWPlNtFrRC1SUWu7y8LKnt+Pi4pNj2lHFib/xcF05xa9kxhho6Pz/f+ClY7gCHrnRjK+9aqpGS/iwro+5YkJKdrg4lSsoQIECAAAECBAgQIECAAAECBAgQIECAAAECBAgQIECAAAECBAgQIECAAAECBAgQIECAAAECBKYKyM8ylWhtBfJTzCVpSgb9KwzabB7MwcFBedzO9+/fm2tb5N2Sgb+9vS3SxHYee3Z2VjLwX79+LSXjz9S2bm9v62UKAyzrh/R3+9OnT82dPz09bT9Fy9BHb3d3t7mTo+9u6rhGR5o91syxLHYS2BiBrbpoWtC6fN6+vr4+Pj6W9LAkTUBJPRtTxom9MVM5aSB5ZC457fN08/DwMKmSJe6v52dZaSqrJfa5O1Xl2SczNbU/JTM+tZIlFijpT3LL3tzcLLHRWavKo+WshyhPgAABAgQIECBAgAABAgQIECBAgAABAgQIECBAgAABAgQIECBAgAABAgQIECBAgAABAgQIECAwKiA/y6hJh/aUp6tI0Ob7+/viXU9M1P7+/tR68vvPR0dHU4uttEBinFZa/6ZWXnhStfAT3znZ6pOYwLYEWG4q++i4Sj5oiaO7uLgYPXZ1e9Lizs7OoP7ybE31/mzquOpjrG9bM+satglsnsBWXTQtaJ09ga+vrwv7tvb788J+tlnMid2m9lraKlyoyz9Hc49iKAFHYcfmbm7zDix8Ap2aDrJlmcL+tHAGThp4UgXNkXZzUm32EyBAgAABAgQIECBAgAABAgQIECBAgAABAgQIECBAgAABAgQIECBAgAABAgQIECBAgAABAgS2WUB+lk7P/kz5Eeo/1r3IqJ6fnxvaTe6G79+/rzpnRJUhYpGBOHaswPn5+dj9Qzvv7++XkvFnqNr6y6EAvG2LYCwP5EvamoeHhzrd6rYTuZd5f3p6+ueffxLPPEdDmzquBgprZgOOtwj0XWDbLpoWtG6esYU3+SUp0ro5wFX3yom9auH11n9yclLy8LisfKYNgx1KwLFtTzcNMiVvvb6+vry8lJRMtpGSYq2VOTg4KGnr169fGWNJyaWXcXVYOqkKCRAgQIAAAQIECBAgQIAAAQIECBAgQIAAAQIECBAgQIAAAQIECBAgQIAAAQIECBAgQIAAga0VkJ+l01OfvAwlwWaDMdze3i5rMMnLkAQNiShL7NOgA/n38PAwCTUSVnR2drashtTTvkBOqsIArcJg4PmGMBSAlxMsoZXzVdXTo8rHmw/d58+fj46O5kuYModPggxznsxxYA7Z1HE1a1gzm328S6C/Alt40bSgde10Lb/65169a53vTn+c2N2Zi1X0pDATylB2yOX2JGmActNe1ZmEp8l7WL20MVUg6UGnlkmBPDZ2EHbwncnU/q/0+bqh9cIEmg01eIsAAQIECBAgQIAAAQIECBAgQIAAAQIECBAgQIAAAQIECBAgQIAAAQIECBAgQIAAAQIECBAgQGAgID9L18+E8kjL/Nz0En+QOQkabm5uUuH7+/ufP3/y78PDw8XFRQejobo+hd3r3+XlZUmnVho/5uflMwWJ2yyZiEGZx8fH09PTfAC/ffu2xE96eQfKS27quJoFrJnNPt4l0F+BLbxoWtA6dbqW34+JwG+eOCd2s0+v3+3CQj2U/KWwS71mX27nC7PNJoHscttdSm2FvSrMQbOULtUrKUzPWj/ENgECBAgQIECAAAECBAgQIECAAAECBAgQIECAAAECBAgQIECAAAECBAgQIECAAAECBAgQIECAwFgB+VnGsnRoZ3l+lnQ6GRw61HVd6arAyclJyU985xfg8zvwKxrEUABe4Y/er6gz66p2jrjN379/56i///57b2/v7OwsWZOSO2ld/Z/U7qaOa9J47SdAYLMFXDQ3e367P7ry23sR+N2fTT1ckUAyGJY8NedG+u7ubhV9yA15PfVGsnUkH9AqGtrUOpN9MtlmS0b34cOHkmItlynMz7LS5+uGIRd2r6EGbxEgQIAAAQIECBAgQIAAAQIECBAgQIAAAQIECBAgQIAAAQIECBAgQIAAAQIECBAgQIAAAQIECAwE5Gfp+plQEmlWjaE8gLM6pNcbHcxM0RfPwnwoQ78Dv6zRJTAy4ZFVbTnJk22kerk9G4nbnOkDXpdJdN+PHz8+f/6cGMVBrpabm5tENtbLrGt7U8e1Ls8ltmvNXCKmqrZKwEWzg9O9JQtaErGV43czbUF5/5WMwJac2KuY6/Pz85JqV/R0k9vyeuuFnakfsuXb5d9jdDPVSPny+/T01P5cb+ezdvvOWiRAgAABAgQIECBAgAABAgQIECBAgAABAgQIECBAgAABAgQIECBAgAABAgQIECBAgAABAgS2QUB+lq7P8kyxNOVxTV0ftv6tWKAw1Dy/A7+KMNGhwMjCzqyYZD3Vf//+ffGGB7lavn79+vfff//1119Jj3JxcZEkOKuYu8Lebuq4CoevGAECGyZQeJ1y0dywee/CcGa6t9/d3e1Cn/WBwFoEjo6OSjJ3vLy8rCKh4VB+lrOzs7Ug9LfR8rVuZ2eng8Ms71X5SJc1zP39/WVVpR4CBAgQIECAAAECBAgQIECAAAECBAgQIECAAAECBAgQIECAAAECBAgQIECAAAECBAgQIECAAAH5WXpwDpREmg2G8fv371XEm/XASBdnFEjen8PDw5KDhqINSw5pLpNTNIGRVZkEs52cnFQvt20jEzGUrWZxgfBeX1+fnp7mh9wTqp1o1aRreX5+Xrzm8ho2dVzlAkoSILBJAi6amzSb/RpLeSR/+fNCvwT0lkC5QGEurdwnl9dZUvLh4SHZEquShd2oytuIQP3xsBkkDzjNBdbybnmvylf1ZQ2kvG/LalE9BAgQIECAAAECBAgQIECAAAECBAgQIECAAAECBAgQIECAAAECBAgQIECAAAECBAgQIECAAIENFpCfpQeTO9MvHpeHNvVg5Lq4SoHC0MGl52cZCoks7MYqJdZcd5KnFObKmaOjydmUIMCYf/r0Kblakgrn7u7u/f19jqpmPWRTxzWrg/IECGyGQOHVykVzM6a7O6Mov7FPwrvudFtPCKxFoCML9fn5+VqG399G82xST3DTPJBurnXlGbLaz6jbTbHmWfYuAQIECBAgQIAAAQIECBAgQIAAAQIECBAgQIAAAQIECBAgQIAAAQIECBAgQIAAAQIECBAgQKCzAv/pbM90rBIoj/bJIeWhTVX9q954fX1Nr/KXYKS3t7f6v9k5aD07V90N9Q8JJFVHgrWmymeO8pvwR0dHQ4fP/fL29rZ+7OXlZf3ldm4PhFf9a+qZ6/v//gU5GWESwppzYKXgmzqulaKlcmvmqoXVT2AOARfNOdByiAVtPrfBUdErP3ym54XyapUcK+DEHsuy9p3JRXh8fJy73ak9ubm5OTs7m1qspEByi9Tv4ZNZdW9vr+RAZSqBp6enanvqxocPH6aWab/ATDlQ8nzd5knSTbH250iLBAgQIECAAAECBAgQIECAAAECBAgQIECAAAECBAgQIECAAAECBAgQIECAAAECBAgQIECAAIGlCMjPshTG1VYyU7zlTNFNq+h3QtTSh0Spvby8JPQof6toRZ1LEUiGjuvr66lV/fjxY1n5We7u7uoZYZIlJIGUUzuwDQXaSWVSSeYTmr9EEl5dXS0rPLWqvL6xqeOqj3HBbWvmgoAOJ9CagIvmVGoL2lSimQrkXrq8/EzPC+XVKhkBJ3aPToNkfizJz5InoGXdAOdeuu4j9WRdo3B7pm8MZsqEUtiBlovNNN7F+7YBYosjqIEAAQIECBAgQIAAAQIECBAgQIAAAQIECBAgQIAAAQIECBAgQIAAAQIECBAgQIAAAQIECBAgsCwB+VmWJbnCemb6xeOWo32qYScLQ2LhkvFhXR2oemKjXKAw1Dwzm8DUpSRSGYpgPD8/L+/txpdsOZVJPJMr5+vXr4lQzbycnJysSHhTx7UglzVzQUCHE2hfwEVzkrkFbZLMgvtnuqme6XlhwY5tyeFO7D5O9MHBQXIVTf3spMDz83MKLz7GJLKsKkkijNXdUVetbN7G1PnasCHPlHtr8bG7OixuqAYCBAgQIECAAAECBAgQIECAAAECBAgQIECAAAECBAgQIECAAAECBAgQIECAAAECBAgQIECAQCXw72rLRmcFEmNW3reWo5vu7u4ShPbXX399/vw5wWmLt56otsFf+ZCVnFtgb2/v8PCw5PB65GFJ+bFlXl9f69Fomeijo6OxJbd2ZyKB289Zk4/t6elpPsjJwrMi+U0d1xxc1sw50BxCoCMCLppDE2FBGwJZ+svF76uX3qVtqNCJ3fdZLryXHsoaOd+oc7Yk3WF1bNJ4Vds2ygU2YK2bKQfKBoy3fHKVJECAAAECBAgQIECAAAECBAgQIECAAAECBAgQIECAAAECBAgQIECAAAECBAgQIECAAAECBAhsmID8LD2Y0KSx6Fovk2jj7OwsaVmS1uH+/n6m7iXdzPHxcQLnvn///vPnz6enp7e3tz//95cMEfkT2zYT6SKFCyMYl5KfZaiSy8vLRXq+qcd++/Ytn4v2P/X5IOezmY/2imA3dVyFXNbMQijFCHRcwEUzE2RBa+0szR1yeVvt3zmU960XJZ3YvZimkk7mKbWkWG5989RZUrKhzNDTjWfYBquGt+o5bhqKbcxbM63ti4/a1WFxQzUQIECAAAECBAgQIECAAAECBAgQIECAAAECBAgQIECAAAECBAgQIECAAAECBAgQIECAAAECBCqB/1RbNjZDYNXRTQ8PD9fX14+PjzNxHR4eJifLp0+fDg4OZjpQ4VULHB0dJWRr6mmTX/nO1KfwIv0RwVioF+eAJ3/NkFjh4XMXy2nw999/JzvMghM9qQObOq5J4x3st2Y2+3iXQL8Eso5t80XTgtby6Tr19qzl/mxqc07szZvZ5EkpuYtOmYuLi7mHn5w+9YfiPPDu7e3NXds2H9hyvpK1U1vb1z4FOkCAAAECBAgQIECAAAECBAgQIECAAAECBAgQIECAAAECBAgQIECAAAECBAgQIECAAAECBAgQmFvg33Mf6cDWBD58+NBaWw0NPT8/Jyz58+fP9Ti0hvIJYD4/P396evrz50/iHvNL5pKzNHCt8a3kASlpvSTKsaGeu7u7eihaIhh3d3cbym/5W8G5ubn5559/ktioZYp8xjNZK2p0U8c1lsuaOZbFTgJ9F9jOi6YFre/nrf6PFXBij2XZgJ3Jz1IyigWfboYOz5NvSaPKjArUHxJH37WHAAECBAgQIECAAAECBAgQIECAAAECBAgQIECAAAECBAgQIECAAAECBAgQIECAAAECBAgQIECAQHcE5Gfpzlx0tyf5bfCTk5NPnz4VZmZJRomfP3++v79/+/ZNTpbuzuv/9awwgvH+/j5z+n8Hzfz/1dVV/RgRjHWNSdt7e3tJlZKflI/ex48fJxVb+v7T09PkVFp6tVWFmzquaoDWzIrCBoHNE9i2i6YFbY3ncG4AylvvSD7H8g6vt6QTe73+q249T6D7+/tTW/n169cid7z1/CzJTJpMplNbVGCswExr3dga+rVz28bbr9nRWwIECBAgQIAAAQIECBAgQIAAAQIECBAgQIAAAQIECBAgQIAAAQIECBAgQIAAAQIECBAgQIBAs4D8LM0+3v1Xcqz8/fffyc1RYpHMLP/8808ySohPK+HqSJnd3d1MXEln6lGIJeWrMgmCfXl5qV6KYKwoSjYyQRcXFzHMhyuJWg4PD0uOWrDM58+fn5+fF6yk+fBNHZc1s3nevUug7wJbddG0oPX9dNX/sQJO7LEsG7bz8vKyZETX19clxUbL5IH39+/f1f7C5qryNuoC0kvVNWwTIECAAAECBAgQIECAAAECBAgQIECAAAECBAgQIECAAAECBAgQIECAAAECBAgQIECAAAECBAh0WUB+li7Pzv/ft3X9wHLyQeS3xwuDzZIzYpCZZW9vrwemuvi/Al++fPnfHeNfzZ2fZejAwpNqfCe2eG8+XEnU8vDw8OfPn6enp/Pz8/39/dV5nJ6erq7yes0bMy5rZn1abRPYYIFtuGha0LpwAs+Us2BdzwtdgCrvgxO73KrvJU9OTpIRcuooHh8f39/fpxYbLZCcifWdhdeF+iG2t1ZgprV9a5UMnAABAgQIECBAgAABAgQIECBAgAABAgQIECBAgAABAgQIECBAgAABAgQIECBAgAABAgQIECDQTQH5Wbo5L//Tq/pPc//PG+NelMShjTtueN/Nzc3ff//98vIy/MbI67R4e3ubnBEys4zY9GbH0dHRx48fp3b3169fmeipxUYLDOVnEcE4SjTrnuRO+vbt2/Pzc3K1JDXS9+/fo7rcdC2Z7rOzs1k7tmD5/o7Lmrng1DucQI8ENv6iaUHryNm4rLv6jgxn7d1wYq99ClruQOETx1CmlZJO5g68/ph8fHy8u7tbcqAyYwU2YK2bKUPWBox37DzaSYAAAQIECBAgQIAAAQIECBAgQIAAAQIECBAgQIAAAQIECBAgQIAAAQIECBAgQIAAAQIECBDYBgH5WTZtlpfya8wXFxdfv34toUk+iCRxyO+TlxRWpssChRGMQ5lWSkZ0d3dXzzEkgrEEbaYySY2URCqJOh6ka3l6ehqkaynJudPcUKZ7vow8zdUWvtujcVkzC+dUMQIbI7DBF00LWnfO0pnu6uv3Wt0ZQnd64sTuzly01pPVLdRDD0SXl5etDWojG7LWbeS0GhQBAgQIECBAgAABAgQIECBAgAABAgQIECBAgAABAgQIECBAgAABAgQIECBAgAABAgQIECBAYCMF5GfpwbQmAUp5LxfPyJBED9fX1yUtJuYt+SD8WniJVffLFEYw3t/fv7+/zzScoQjGwoZmakLhusDBwcEgXcvr62t+y/329vb8/Hzu32k/PT2tV77G7c6Oy5q5xrNC0wTWJVB4LevdRdOCtq4zamy7c1+7x9a2zTud2Ns5+8n0d3h4OHXsyW2UbJJTi9UL1J9u8vSde9T6u7ZnFdiAtW6mDFmLf2Mzq7DyBAgQIECAAAECBAgQIECAAAECBAgQIECAAAECBAgQIECAAAECBAgQIECAAAECBAgQIECAAAECyxKQn2VZkiusp838LCcnJ/V4s4ZRJTL55uamoYC3+iWQPDvHx8clfS48QwZVJUXI4+NjVW2i0Y6OjqqXNlYtkGnNh/rbJtikLgAAIABJREFUt2/JqvP09FSYUKDeq0QbdvCT3p1xWTPrZ4ttAtsjsJEXTQta107gT58+da1LfeyPE7uPs7asPhfe+l5dXZW3OHRjnDSI5ccqOVZgprUu2SfHVrLenTP1Sn6W9U6W1gkQIECAAAECBAgQIECAAAECBAgQIECAAAECBAgQIECAAAECBAgQIECAAAECBAgQIECAAAECiwjIz7KIXkvHzpSfZX9/f+5uXVxc3N/flxwuOUuJUu/KXF5elvR5pvwsQ4ULgyRLuqHMrAIHBwcJKE304KxxpNfX17O21Wb5NY7LmtnmRGuLwEDgr9rf2dnZGlk27KJpQVvjuTSp6Zli+Gd6XpjU4ubtd2Jv3pzONKJk59nZ2Zl6yMvLS3JKTi02KDB0Y7zeK1Fhn1soVrs4/zWryQasdcloWY48Uz6a8mqVJECAAAECBAgQIECAAAECBAgQIECAAAECBAgQIECAAAECBAgQIECAAAECBAgQIECAAAECBAgQaEFAfpYWkBdtYqZ4y5mim+o9u7u7Gwo2q79b3z48PBz62fD6u7b7K5A8FyXnT07Ih4eHwmHKz9IM9f7+3lxg6e/u7u5++/YtWVqOj48LK8+MPz8/FxYeFNvUcdURrJl1DdsEtlBgky6aFrRunsAld2VVz3Nlr7ZtDASc2M6ECBRmhyx8EM4tcf3ZvLByE9EsMFOG2ZkyoTS3u8R3Z1qBZ1rbl9hJVREgQIAAAQIECBAgQIAAAQIECBAgQIAAAQIECBAgQIAAAQIECBAgQIAAAQIECBAgQIAAAQIECCwuID/L4oYrr6EeAza1sfl+jTk/GH56ejq18hTIL5Df3t6WlFSmjwKFQYZDWVcmjTRhsfUIuiQESXKQSYW3bX9w8jvzHz58iEk+gC0PP42mA+Wf5cIZzyg2dVxDE2TNHALxksB2CmzGRdOC1tmzNxfr3HgXdm+m54XCOntdzInd6+lbYucvLy9Laiu81726uqrXVngVqB9ie1Rgb29vdOekPTNlQplUydL31595p1ae/G5TyyhAgAABAgQIECBAgAABAgQIECBAgAABAgQIECBAgAABAgQIECBAgAABAgQIECBAgAABAgQIECDQTQH5Wbo5L//Tq/J4y/wU83z5LwqTs6RbSegwXxP/MyQvuipQGGR4f3///v4+dRBDgY6FlU+tdjMKVOGdCecbgmptgCcnJwlxLPkJ9/JMLps6rqFJsWYOgXjZjkA3Y5LbGXs3Wym8rnX8omlB6+bZNejV4eFhYffKnxcKK+x7MSd232dwWf3Po2tyRJbUdnNz01wsjz9Zz6sy+/v7Em1UGgtuBLOwhpkyoRTWuXix8ju08pEu3is1ECBAgAABAgQIECBAgAABAgQIECBAgAABAgQIECBAgAABAgQIECBAgAABAgQIECBAgAABAgQILF1Afpalky65wufn5/IaC2PPhiq8u7t7eXkZ2jn2Zeo/Ojoa+5admyFQHsE4NaXI6+vr4+NjxZIkIE6eSiMb9Q9dPdSzXqaF7cz409PT1BQtiYQsycizweOqz4U1s65hu02BbsYktynQtbY24KJpQevaSTXUn/L8LNaHOp0Tu65huzCX1tSnm6ECl5eXbJclUJ5QqTwTyrL6VlJPeYas8lW9pF1lCBAgQIAAAQIECBAgQIAAAQIECBAgQIAAAQIECBAgQIAAAQIECBAgQIAAAQIECBAgQIAAAQIEWhaQn6Vl8Jmbq2e4mHrwfNE+5aFlV1dXU/ugQN8FCs+HoQDF0VEPFSgMjBytZxv2JKKvMPvJKjSSX+Dnz587OzvNlc+0Fg2q2tRxFX5GgmDNbD6pvDurQDdjkmcdxYaVL1wQhq6JowhDBVq7aBb2Px22oI3OWgt7Zrq3X+O9RAsUMzXhxJ6Ja+MLJ0fk1FyEQUjyxObUqPWFOnfOJycnG0/X2gDL17p6jsvWuje1IflZphIpQIAAAQIECBAgQIAAAQIECBAgQIAAAQIECBAgQIAAAQIECBAgQIAAAQIECBAgQIAAAQIECBDYDIH/bMYwNngUM+VESOzZrBQ3NzeF0UTHx8d7e3uz1t+F8g8PD1UcV0Lpzs7OutCrzvbh4OAgEYxTz4oUCGzDKVePYMxgWws17yxsc8fySV9jkGc+2pmv5h+un3pKjB3g5o3Lmjl2ou1sR+D379/tNKSVcoFeXzQtaOUTva6SuUCX3JUNupcrdU7IdXW1O+06sbszF93pSZ5ESrL2JBHV3d3d2G7nwad+M+zRZqzS3DtnWruSiyr5Jedua+kHpj/ld2gNj89L75gKCRAgQIAAAQIECBAgQIAAAQIECBAgQIAAAQIECBAgQIAAAQIECBAgQIAAAQIECBAgQIAAAQIEli7w76XXqMLlCpTnZ0n+lDmaHkqi0VBDSUhbw+FrfOv+/j6dH/x9/fp1jT3pS9Pn5+clXW04eRLZWI9Sy8nZqSC6ktG1XKb8k76ijiU7TPMP17+9vc3R9OaNq+G0H/LJmjO0py8vrZmdnan5PoadHc7GdKy/F00LWi9OwvI7/Kenp16MaNWddGKvWriP9RemU8ktUHJtjB3g9fV1fX9hhfVDbDcLlJN2ba2rJ+5pHmP5et5cj3cJECBAgAABAgQIECBAgAABAgQIECBAgAABAgQIECBAgAABAgQIECBAgAABAgQIECBAgAABAgTWJSA/y7rki9rNz3QXlftvofKIpqrO19fXl5eX6mXDxs7Ozkw/at1Qlbe6L3B2dlbSyYYIxqHI2DlOzpIObFKZtecxCWZzioF6wp1y+Q0blzWzfOqVXIVAeQDwKlpX5ySBnl40LWiTJrRr+8tvogrv6rs2wOX2x4m9XM+NqS2ZIgtTYww9xQwEkrSlfk+bnIZ7e3sbg9ORgZSvdV27HaqfG82Y5WNsrse7BAgQIECAAAECBAgQIECAAAECBAgQIECAAAECBAgQIECAAAECBAgQIECAAAECBAgQIECAAAEC6xKQn2Vd8kXtJv9FUbl//Sv5U46OjgoLV8XK608QWnVUCxvzZYJooWPb00Rh8NjYCMZExtaj1D5+/DjHybk91IORJs4wbusddaYpkzWpD29vb5Peati/YeOyZjbM9Ya99eHDhw6OSPKFDk7KoEt9vGha0Dp7Og11LGkgGq7O9cJPT0/1l9u57cTeznkvGfXl5WVJsbFPN1dXV/VjC9f8+iG2pwokG2zhWld/0pxabQsFCtfe+b6xaaH/miBAgAABAgQIECBAgAABAgQIECBAgAABAgQIECBAgAABAgQIEPj/2rvbq7iRdW3A27PeAMAhwI4AOwR7IjCEAEQAhACOwDgE7AgGhwBEMCYEQwZ+7zM6R1tb3S1Vd6u/L/+YUUul+rgkValZ63maAAECBAgQIECAAAECBAgQIECgXEB+lnKrFZS8u7srbLUw3qxVW3lo08nJSevchX6cLRPEQru0a5UXhh22ghUrpVZYY2FVuyY8Ot7y53H03KH2dGRimjldxTaNq3ws5syh7slV1ZMY2lU1Pandl5eXJDyadNT+1QoUrnRrtWia0FZ7z0zV+sXFRUn5pHDKRFFScovLuLG3+OLOObTC9B9Zau/v71ttNb/d5A3h+Pi4VcDHQQQKF9Pyx3yQXvVWUtifwtH1NqcAAQIECBAgQIAAAQIECBAgQIAAAQIECBAgQIAAAQIECBAgQIAAAQIECBAgQIAAAQIECBAgQIDACgXkZ1khfk/TCQx7fX3tKfTP4QSJXV5elpRslSn8qeec1ZG1oVXnIB+FoA/COE8liWA8OjrqrSG3aHcEY2oQitbLWBX4/v17YcnFFet40mdOV7FN4zJnLu7eW7eaZ05ItLiBlN9+i+vDymtu5Z6YeV4afCCbuGiW31EdS8PgkqnQS+Co6tnZWeHdXpgmYLSJrdnjxt6aS7mIgRSmOvr8+XOz9W/fvjW/lc+WF7VZ4fZtD7U6528aJXNdLsfPnz/XhPHx8bF5e3T0yp3TgeMQAQIECBAgQIAAAQIECBAgQIAAAQIECBAgQIAAAQIECBAgQIAAAQIECBAgQIAAAQIECBAgQGBTBORnWd8r1QoM6+jobKE+CWoqDCVK0/v7+x0dGPyQ0NzBSWeosDCvSutGbUUwfvr0ack3zwwjXZNTElPdCm5cfscODg4mNTpzuoqtGZc5c9K9sZX7S8KDlzzwp6enJbdY2FyJ1a9fvwprm6rYzPPSVK0UFt6sRdOEVnhZ16dY4dv+judncWOvzx27nj1JqqOSjrXeXb9+/do8q3C2b56yku0NXZ0L57p1yP9YXda7u7uS65vcQL4Ul0ApQ4AAAQIECBAgQIAAAQIECBAgQIAAAQIECBAgQIAAAQIECBAgQIAAAQIECBAgQIAAAQIECBBYcwH5Wdb0AiW8sDDAMpFXswWJlSdnKQnuGtAxKSrK+zZgu6pqCQwSwVgYYtdqemc/tuI/l+/Q8bB3pG7p7ed2jKt8Xupg7LWaoYA5cwa03lPWKvFH1dvCt4LeoQ1eYJlWrTwvS37Wuuk2a9E0oXVfzTU8Wvi2X5gpYAkDLL/HBuxMeaNLnj2s1ANe5TmrKnyUrq+vq4Za38o3KPXkhq7OhRdofea6wkwxvhTP+eQ6nQABAgQIECBAgAABAgQIECBAgAABAgQIECBAgAABAgQIECBAgAABAgQIECBAgAABAgQIECCwJgLys6zJhWh34/Pnz+1dEz4neGy2n2JuBTlPqP5/ds+Tl6Gj2kmH1jYEfVKHt3h/YYBcnX2jFcGYO+fdu3db7DP40GrJwWsurLAjknOeSObtGJc5s/Au2o5i89zwixBIbP/aLo4lVuVJE7r1WvV0TFnd9Szo6AYtmia0Bd0Di6s2b/t1woiOVvKMfPv2raPA0g49Pz8vra26ITd2TWFjksDFxcWkQ8399btrvVEdLZznm1WtantDV+fCue7p6SlfPFdlW7f7+PhYMtfN/BebuiEbBAgQIECAAAECBAgQIECAAAECBAgQIECAAAECBAgQIECAAAECBAgQIECAAAECBAgQIECAAAECayIgP8v4C5FIm/EHlrI3sUatSLBJzR4dHZ2dnU062r2/FeTcXXiZR9c2BH2ZCGvSVmEEYx0w3LpvNyiCcU3AE+C32smnI7D548ePMyttx7jMmTPfAJt4YklismXeEq3Zda1IS6w65papxtKKgi5peqr65yy8QYvmMu/eqVS9BHZwXV5eltzz6zBdFOYs6BjsbIfc2LO57dRZh4eH+QbdO+TcS1Wqo+YDlQdwnvfh3kaHLVAyXazn6rxBc139Lbjj2uVCZEQdBRwiQIAAAQIECBAgQIAAAQIECBAgQIAAAQIECBAgQIAAAQIECBAgQIAAAQIECBAgQIAAAQIECBDYIAH5WcZfrLu7u/EHlrL36uqqsJ1mwFjhKXWxkp/UrgovOdZxtfi1j40IlEcw3t/fp3zrhpSfZYa7qCTMb4ZqC09p5T6oz/rw4UO9PdvGFozLnDnbpd/Qs96/f79WPW/NrmvVtxKrp6enQfr88PDQrOfdu3fNjyvf3qBF04S28rtltg58+fKl98TkuEmqx95iCy2wqkXfjb3Qy7o1lRd+187Ke3t72/wiXJiEa02gNnp1LvmDwOfPn19eXlaonda/f//e24GSebu3EgUIECBAgAABAgQIECBAgAABAgQIECBAgAABAgQIECBAgAABAgQIECBAgAABAgQIECBAgAABAgTWREB+lvEXYoXRPvnB+ZI4n/Q7EWLzRCa/fft2/OBH9k5K2TBScIAdSfPRjIIboMZ//av5w+DlcZuDNL0FlRRGMOaRyY/MN6/dp0+f9vf3t0BgyUPI47/CsOrmFWwOfP78LFswLnNm85bY+u2S5bW5uCwUJC8Gy1yIpx3LwcFBySmDBFE387wUtlvStwHLbMqiaUIb8KIvs6qPHz/m/aq3xfPz894yiyuQl/nC7zKD98GNPTjpVlZ4fHxc8pUwqY7yBacpcHJy0vy45tuFq+R6rs55DStJ9Lna7HUlK35GkXl7zW8V3SNAgAABAgQIECBAgAABAgQIECBAgAABAgQIECBAgAABAgQIECBAgAABAgQIECBAgAABAgQIECgXkJ9lolVJRNDEk+c4UNhu0iXc3NzM0c6/CkO25mlihnMXEWTVTDlRHrc5Q+e38pTyCMbr6+umQEnEWrO87VpghXSJRK270dyYPz9Latv0cZkzm7fELmwfHR11D3NpOVNas2t3r5Z/tHB+eHh4mL9vzUp6L9D8zc1Qw6Ysmia0GS7umpySdHi9qSWymiev06o6XJ7DovmKPkhv3diDMO5CJYXfuJsLfU7ZrNSTm746397e9i70+XIxSH6ZGe755NPs/cNFZqSMYobKnUKAAAECBAgQIECAAAECBAgQIECAAAECBAgQIECAAAECBAgQIECAAAECBAgQIECAAAECBAgQILC2AvKzTLw0+eH3/Pz7xMOLOZCUK09PT711Jyzz7u6ut1h3gQSYlQcxJha0u7ZBjibMKexVVYURZSXt/vr1qy7WG9Fal7RRCxRGMDZv3dxa+dnzugYbUwnkKcizMNUpQxUeO7EMdTU3fVzmzKFus02p5/37991dHTyzwNjmkmShXhmzhJUsjsvpWN3bwkdjUvqnup7ejUyMzaH1XqDeChdUYCMWzcKrVhF5CVzQrTJztSVPU+F9OHMfJp2YFEXN53RSsQXtd2MvCHb7qp3hAZnhlNW6FT4OJfNJ90AWtzrni0nvl/fyhFDdo5j26Pn5ee8pf/31V28ZBQgQIECAAAECBAgQIECAAAECBAgQIECAAAECBAgQIECAAAECBAgQIECAAAECBAgQIECAAAECBDZLQH6WruuVaJ9l/iBzYrDzE9BdHfq/YwmjSsDV/32a/f8lYd5V7WOzNsze8IQzm2FOX758mVDqP7ubP2n+n70jW80w0fKUNCPV7O6OGcIRLy4uttKreS8tdIArCTXMFDR2gDPcAJNwNn1c5sxJV3Yr95dc7iWkUmo+NdfX172ByrkWzaxky7k0nz596m1o/gjwOk9N1VZJo729WkSBGebMlSyaJXd45eMlcKr7ZOxKOlUNvYWTAi+zQXexZM27vLzsLjP40aTyaT2nvU0M/lXLjd1rrkAEDg8Py2+VlD86OtrE1JMlC+U6r865TL0LUPp/e3u75Ls6Lfa6pefp/6I7toQVZ9FDUD8BAgQIECBAgAABAgQIECBAgAABAgQIECBAgAABAgQIECBAgAABAgQIECBAgAABAgQIECBAYLME5Gfpul4Jd2nGRXcVnftYohMLg8TyO8xDhYeVhxBPG2w5g0dCOuswp3Qs4Uy9uVQeHh56GwpsM43L+/fve09RoCUwbQRjTl/ag9Pq6jwf1yq8bSVh1WODvZMMYsAA700flzlznkds4849Pj7u7XO9bPWWnK3Azc1NvYRlTTw7Oyuppz6lpPAgZUrm/Dz+c7bVDNKOxhLCnmfr8KYsmia0Ga5vyavCchIkZWnuvYKfP39O5rUZhjnbKclXVTIVtCoffL7qZak74NtNTbGbG1Mlxiq/r9YKs+SRXPPV+ePHj83Vfyxvcrwuc65LW82ssmO7lG9VJa+RY8+damfJilOyck3VqMIECBAgQIAAAQIECBAgQIAAAQIECBAgQIAAAQIECBAgQIAAAQIECBAgQIAAAQIECBAgQIAAgV0WkJ9l/NVPSoLqQEKvEx09vtCge5OcpSRy5suXLwlSGqrl5HnJj4EX1jZgjobRFpNFpRn2VuWJ6P3F75K4ylYOl8IkOKM93PE9zavTS5ELt7+/31ts3QqURAiXhMANNa4lh1Un1HDsAzU2acs8Y9zocZkz57n0m3hu7zK00PwsSXZwdXVVu+UFoN7u3pg/1rq7/tGjhY/G7e3t6LmFe6LRHFfvpSmsdkHFNmLRLLxqFZGXwMqh5FWhpMwgN14eqN7X2hTIO/YgzXVXklZmy4HYelHvbqXkqBu7REmZCOQ7df2VvxskxQrzo3XXs/yjhY/Dmq/OSXTS+30kc13eE5YgnLmud+JN6p+FLprNYZasOCVlmnXaJkCAAAECBAgQIECAAAECBAgQIECAAAECBAgQIECAAAECBAgQIECAAAECBAgQIECAAAECBAgQ6BCQn2U8TjMEKNHR88QsjW/gv/cm6KgZdfzfB//zKbHZg8eGff369T8NdG4lq8LiIjwT5lSnp8kwq+wevb/4XRIY30o5kSi1zlE6OF4gt2hhBGPObyYUGF/d+u0tjOgreU4HHNzSwqonXbWDg4PB55y0tdHjMmcOeIevf1XNl4Gxvc0Ss7iVsbkIJh1JeXa2BOIWzmljBzXbzpKZPy8Ss1Wes1r1T5UAZeZGZz5xUxZNE9pUl7jwsVrmq8L9/X13poC8Xc+WNmUqmSo5S/0mn3OT/7G7Y3X95TdhfUrvRnmdvt30Ym53gdbKMmmwa77iTOp2tb9kjOu/OifdSfcrWeafP//8c3GvZBXm6Fw3ip/kLMtJ75um05/mxDvamWpPyd9MJp1rPwECBAgQIECAAAECBAgQIECAAAECBAgQIECAAAECBAgQIECAAAECBAgQIECAAAECBAgQIECAQEtAfpYWyP9+TEqCBBbWx87Pz799+1Z/HHYjQbytHCJj67+7u1tEooTkKykPOWvGio/t5Gw7E3Nex7ImmLMeZvrWmxOkN3VO3OpelY+0PsVGLVCol4wem5gEpzCUt3k71TKL20jEXWF485x9yEM3NnLvr7/+mrPmsadv9LjMmWOv6bbuPDw8TGKU7tEVzh7dlYweba6MmVenfQkpiccebXSePXmZab44ja0qiWOmHUhVT/JiNN+UclFyacY2sT47N2LRNKFNdcM0b8KOE7OeLjpHQLP13hQtee5yoRfXpTyeSQGTVupe5e09CL3v8FX5fAXIEOpzB9lwYw/CuAuVFE7UhcXWU2xrVuekaEkW1w7kzEJ5XypMpNVRz6RDo3PdaMkkkVlacpa0XvjNNDKDT7OjY7eHAAECBAgQIECAAAECBAgQIECAAAECBAgQIECAAAECBAgQIECAAAECBAgQIECAAAECBAgQILAjAvKzTLzQrcDCpCYZPNgmoZIJwO6N9kx8Y7IkJLZqYl/nO5AUJ70x1VULMamTp8zX5v+eHYGEUKba6nNG2ooy6v6h7JyVEPSOiNNcsuZvSm90cN0g4PNUUhjtn98Mn6eVlZybcLvC343P7ZTgwGV2MnHLCw2rzljymIxNMJEYyMVlQNjocZkzl/kIrLytsU9Hs1dZpzqWoWbJ8u2s+PXKmLNaK2NJPXm1WPJklV71WqVM4VLSGmMrPVzvu0Hr9JV8LBzpyhdNE1rh7ZFXhcJrmgqX/MKZwPvuTFJZc5NCZfCZKiN9fHwcTc7y8PCwv79fCJtif/7552yZmzqacGN34DhUC+RG7X52UjKpEhf3Plz3ZKEbW7M65w8R3bkj803t3//+9yJykaTO1lw3esny1WmZr15TrUp5j8p0PdpnewgQIECAAAECBAgQIECAAAECBAgQIECAAAECBAgQIECAAAECBAgQIECAAAECBAgQIECAAAECBKYVkJ9loljitZrR0SmXsMwBs5NUv8DcamK0N8mckijHpHEZPTTgnnSj8FfuE981VNxRwpzyG9cJGa0Gkg6MxnMGvLtjicJqhW3XLIlBakbSJlY2eS7qozamFcgTkQDF3rMGfEZ625q/QGKVk50kgXzlVSWTS57HRQT+TepDFVadGWNSgXn253FuPiZ1VUkZsOhLudHjMmfWt8rWb2TqS8BtxzCzDA2YiyGTUitxW1qfbfHKZJWQ8iQpWNDsMWqSfvZmG3l+fp52bsk0Vb8qpNHE0m9EqPwGLZomtNGbublnhleFJEjK47DMV4XkN+nOW5RHL2/dw8bn5w0qCQsyB9Zc1cv8DE9oXuZzViocsIdu7Pq62OgQ6F3Bewt0VL4mh7Zpdc470t9//53ZrMM2KZ+mfdPoqC2H8h6SOptzXat8NfUN22iriebHrEp5u2tNv80Co9vpfMpHL4tFTh8tYA8BAgQIECBAgAABAgQIECBAgAABAgQIECBAgAABAgQIECBAgAABAgQIECBAgAABAgQIECBAgEChwJvfv38XFt2OYsfHx4mZ7B1LzZLQykTjNMsnHOju7m62YOm6nsQfjs2JUBeoNhLnnJKtnQv6mECd3h+FrptOno4gJPa43jPtRsKcEjrePCvJWcaqJohoUgaW+vRksUnimObpiVk6Pz+vCyRoKoGp83S4rmqXN0Yfh5ZGIhgj39q52o95gn79+lX1oQ6ry55s55ar98zWycwG+VelEHr79m0qqbZLHts3b95MajR15tlv3sBVyYRe58GZdNa0+5OyIU9WM+tBXcM8M8+2jqvGqTfMmTXFLmwk5jarTMdIB5n9MsfmqWzOS6NPfeFrzGhXs1BmmsocVf23KpB1PxWOFp5nT6J/kxahu4bRcU0qP7qaZ+qeIfvDpPoXun+DFs0dn9Carwq5JapnsHpVyNtj/s1zn1SPXlb2qpLqPaHazut0npd5Km+dOzqHtArkY/nTN3puvSdZVDJZtWQyxr/++qt+PGeerKpWqver6uWq2jPDV48dv7Hr62WjWyA3betmrsvngc1dVH/c6I0tW517X8xy7fLmNudLTl5C8keb5ovZ6D0w/x9GRutc6KqU5oKTOTYTbLU21QtTc8od8Fvn6ADtIUCAAAECBAgQIECAAAECBAgQIECAAAECBAgQIECAAAECBAgQIECAAAECBAgQIECAAAECBAhssEASkezUv0+fPpVcraZJIoHrkJX63NSTn25uFivcTuBiFQZTVzV2I2VSsrDOoYolErXQJ31ODxMnOUPTX758aQmEN8gdVRX+bnnqSXxU4mBHSWfrakeXdvbQ6LPQ1O6+jitBa3ZyaeWcAAAZ1klEQVRvadt5lHoHO6kzEa5Ozwwwqj3zc9fsT+aujmcqkdvNwtNub+u4xjqYM8eybOvO3vUxq89sLwYRG3svJVPSKGZvNyY9g2P3p7bRJubfM3YhbnUgs1BvQ6Mz1fJfjXo72V1gdBpvOqzVojn2Jmz2trk982K0ni+BzaEtc3vsM959R/UezXXMy3D3KGa+fGk9N+3YWWh0MhlbrLtj3Udnm2B3+cbuvVsUqATy6jvp3lvEQ7pC9i1bnfMFv3uRzWVNgaw705pn3hhdrUZvktkqL+lM77hGOzP4niCUdFUZAgQIECBAgAABAgQIECBAgAABAgQIECBAgAABAgQIECBAgAABAgQIECBAgAABAgQIECBAgMCuCfxr1wZcGCvYYkl0ythwptRWGCpcBfmMrWQ0lmbO/Aitzk/7McFIo12atKc8wjNBlYlwG401Sg0lwT+FdGP7KTnLtPdAR/mOCMZcyo4TV3Vo7C2x6J0lt/SkPjTDj7Md1dGS2ZkL0SxZwpte5VnoCNvO41k4oXU0N9rbak+zt5s4ro4hmzM7cLbsUFaxSXd4vb/8xaDCmZTsYFI4ceFrTN2f7o3UtqBr1DHV1F2qApvHTphj46I3MU5+4xbN3ZzQ6ntyyRuLu6VL0hbkXSKXe+wDODotpFgKT3quc2j0lGEnq1ya5ovEaHPde3bzxu42cbQWyO096dkvfEDqqtZ/Y9JT3BTYrNW55N0so8vAMw90TyM5mjKFc1dSyC3u9hj9m0nzAi1ne3GjW//HRA8JECBAgAABAgQIECBAgAABAgQIECBAgAABAgQIECBAgAABAgQIECBAgAABAgQIECBAgAABAh0Cb3JsOQEea9LK8fHx9+/fezszluXm5ubq6mrsuQnjef/+fXKIJNbx7du3+/v7Ly8viWl5fn5+enr68c+/sSe2dibOJ6G8Ob21f8kf0/mM9OvXr+XtJuQpCBl+JZATM/zX19cIZPQJE832aG0Z7+3t7ej+sXvevXsXzLGHOnam6Vz0jgIOTSWQeyN3+NhTEs92dnY29tAKd75582b5refm732Kx3Ys6VE+fvzY6vDl5eXnz59bO6uPedzy6FUzT/3o1fNPHrpqFsozmGcnD+PYSqqdQ00+2zquDrocMmd2+2zT0fv7+5OTk7ErWmuYeTbzLw9mgmwzbWaj+WwmLUueyrGLY8rnmc2S16qw+lj4GjP23NGdWbi/ffs2un+QPR1zV6v+4FT/6henVoF8XGhXR5sbas/GLZoZ+A5OaGNXrqHugY56klYgXy46CsxzKNcx3ykmvT80a85bRCarfJGpHsPmTJU3h0xW1VtE85R6OydmHhv7zjPsZJUWkzrh8PCwbnrajR28sacl2uXy+Qoz+s13Q9ed3uu4favzz58/87eLkj/yVDiZ9PJiVr2eVX+yqF4/St7uUkNujDQ36T2t17+kQCbVws6U1DZbmZiMndtnq81ZBAgQIECAAAECBAgQIECAAAECBAgQIECAAAECBAgQIECAAAECBAgQIECAAAECBAgQIECAAIGtEZCfZfylHJufJUUT/HN+fp4wxfGnzbE3IZqJ81mrGJjEMSZQLbGdi4gOSlhUKp82rmls7Nwk9TSRkNF5Ijkn1bzj+ycF3E56albLtZKg65J4ttGOdSS4eXx8TEqI7gQrMzsnuDpND/WkbOu4SnjNmSVK21GmPLZ52vH2ZkqaNANP21BVftHB55m78m4z/1vTVNncZqNY3FmTLtl6Lpq1w05NaKMrV+2w0I2F5mepep7rWJilZdqR5jU7NY8mlavrmXTn1wWm3ZgzP0vV3E7d2NMK73L5rFZJUdQSGJs2sVVmQz9u5eqcP9QkI9Vonp0Br1HemjLvDfWlqaNj8rN04DhEgAABAgQIECBAgAABAgQIECBAgAABAgQIECBAgAABAgQIECBAgAABAgQIECBAgAABAgQIEFitwB+rbX7jWk80zv39fX5JPsE5g3S++tn5xOje3NysVXKWjC79SQh64hiT5ST9HGS8qaRKm5KosGmTs+Tc29vb4KeG7s7UTSwheqq7J1t5NMH2o+NK8PzoTnvKBTqSs6SSPCyJOUyYaO/NX95iSuaqJdo5c9rinpRtHddYZ3PmWJat3JklO2mYEqN7cHAw1ACzzuZ5zDK3bi8D8wwwc1dmmHnmrr29vZwelnm6sdpzN3TRNKGt9rYZqvVcx8xX+aKRl/mhXiEyWeWpzJt8R3KWofo/eD1u7MFJt6PCrFatByTr+ybe4YWXYytX53ydydtCXs/y7aN1NQtZJhVLbakzNX/79m1xX5omtW4/AQIECBAgQIAAAQIECBAgQIAAAQIECBAgQIAAAQIECBAgQIAAAQIECBAgQIAAAQIECBAgQIDAWgm8ScDeWnVo0Z0p/C33EpakS8jvM//48ePp6WmqbifYOJGN+XdycrJZYdiJss54ZxhyfDLqjPfi4mKQoKYKP/LP//yr6s/Pnkc1qXMGaWKqa7prhROvmNugHnUubq7DZt3MdedXtZG7NGhV64maztRU2JNERGfmySmvr6+FpzSLJdy0ekwWFHS6reNqGpZvmzPLrTa3ZB7JPI+zrYwZdR7JLFtJllS4chW+xqTmzMxv376t/ptW6o/Zrvcvc96uoL5//15Pfd0XPR1OZpPkiesuthFHt2PRNKFtxM3W3cm8P2eyymPYfIvrPqU+mgwFmanKv7yUT1ZpojlHZYIa/bi4ycqNXV/iHd9IJqNmOq2kYNuOBaj3sm7r6lxNd5nr8m+GL015Cfmfv9f886/wDa2XerUFknV3bAeSd2bs/u0Y9dih2UmAAAECBAgQIECAAAECBAgQIECAAAECBAgQIECAAAECBAgQIECAAAECBAgQIECAAAECBAgQmEdAfpbxeiX5WeozE+uSsJ+Hh4d/UoU8J/4nUS5VFFAzHDrZQxJtmODG7Yh1SShXxjt21JHJwKsI8Pw3YU1bM+r6ou/4Ru75xOhW0W65vvlF8e24q5d5WfMD7DFMi0m2Up6cpdnDKuywzlJUTztVmTyD2aiCnPMY5l8ew8xCi4twrtrd1nE15WfbNmfO5rZZZ+Uq18tilsjqfSBDqAOD67eCKqHYDItjpovMvVWClTzXdaaVetmtmlj0kz7PdanmrvhU01dz7krnIxOWrCwLyiE1T89nPnf7Fk0T2sw3w/qcWM9X9ZOYvo39/pLn8d27d9P2vDlZjU25soaTlRt72qu8TeXzXSYLUz2irE3rvJLW/RxwY4tX5wwtE139hla9no2+m/3zhemgeg/x3XbAW0tVBAgQIECAAAECBAgQIECAAAECBAgQIECAAAECBAgQIECAAAECBAgQIECAAAECBAgQIECAAIFtEpCfZfzVnCo/y/gq7CVAgAABAgQIECBAgAABAgTWWCCpeZKVo+7gp0+fknCw/miDAAECBAgQIECAAAECBAgQIECAAAECBAgQIECAAAECBAgQIECAAAECBAgQIECAAAECBAgQIECAAAEClcAfIAgQIECAAAECBAgQIECAAAECOyhwfX3dHPXV1VXzo20CBAgQIECAAAECBAgQIECAAAECBAgQIECAAAECBAgQIECAAAECBAgQIECAAAECBAgQIECAAAECBAhUAvKzuBMIECBAgAABAgQIECBAgACBnRN4eXn5/v17Peyjo6N3797VH20QIECAAAECBAgQIECAAAECBAgQIECAAAECBAgQIECAAAECBAgQIECAAAECBAgQIECAAAECBAgQIECgFpCfpaawQYAAAQIECBAgQIAAAQIECOyKwPX1dXOop6enzY+2CRAgQIAAAQIECBAgQIAAAQIECBAgQIAAAQIECBAgQIAAAQIECBAgQIAAAQIECBAgQIAAAQIECBAgUAu8+f37d/1hFzaOj4+bv489aci7xjLJwX4CBAgQIECAAAECBAgQILCVAvv7+6+vr/XQ/B2gprBBgAABAgQIECBAgAABAgQIECBAgAABAgQIECBAgAABAgQIECBAgAABAgQIECBAgAABAgQIECBAgEBL4I/WZx8JECBAgAABAgQIECBAgAABAtst8O3bt2ZyltPT0+0er9ERIECAAAECBAgQIECAAAECBAgQIECAAAECBAgQIECAAAECBAgQIECAAAECBAgQIECAAAECBAgQIDCPgPws8+g5lwABAgQIECBAgAABAgQIENg8gevr62anLy4umh9tEyBAgAABAgQIECBAgAABAgQIECBAgAABAgQIECBAgAABAgQIECBAgAABAgQIECBAgAABAgQIECBAoCkgP0tTwzYBAgQIECBAgAABAgQIECCw5QKPj49PT0/1II+Ojg4PD+uPNggQIECAAAECBAgQIECAAAECBAgQIECAAAECBAgQIECAAAECBAgQIECAAAECBAgQIECAAAECBAgQINASkJ+lBeIjAQIECBAgQIAAAQIECBAgsM0CX79+bQ7v6uqq+dE2AQIECBAgQIAAAQIECBAgQIAAAQIECBAgQIAAAQIECBAgQIAAAQIECBAgQIAAAQIECBAgQIAAAQIEWgLys7RAfCRAgAABAgQIECBAgAABAgS2VuDl5aWZn2Vvb+/4+HhrR2tgBAgQIECAAAECBAgQIECAAAECBAgQIECAAAECBAgQIECAAAECBAgQIECAAAECBAgQIECAAAECBAgMISA/yxCK6iBAgAABAgQIECBAgAABAgQ2QaCZnCX9PT093YRe6yMBAgQIECBAgAABAgQIECBAgAABAgQIECBAgAABAgQIECBAgAABAgQIECBAgAABAgQIECBAgAABAqsUkJ9llfraJkCAAAECBAgQIECAAAECBJYp0MrPcnV1tczWtUWAAAECBAgQIECAAAECBAgQIECAAAECBAgQIECAAAECBAgQIECAAAECBAgQIECAAAECBAgQIECAwCYKyM+yiVdNnwkQIECAAAECBAgQIECAAIGpBe7v75+fn+vTPnz4sL+/X3+0QYAAAQIECBAgQIAAAQIECBAgQIAAAQIECBAgQIAAAQIECBAgQIAAAQIECBAgQIAAAQIECBAgQIAAgbEC/2/sXjsJECBAgAABAgQIECBAgAABAssXeHx8fHh4eHp6+vXr18HBwfv374+Pj4fqxufPn5tVXVxcND/aJkCAAAECBAgQIECAAAECBAgQIECAAAECBAgQIECAAAECBAgQIECAAAECBAgQIECAAAECBAgQIECAwFgB+VnGsthJgAABAgQIECBAgAABAgQILFUgmVlOTk6en59bre7t7V1fX5+dnbX2T/vx58+fP378qM9K8pePHz/WH20QIECAAAECBAgQIECAAAECBAgQIECAAAECBAgQIECAAAECBAgQIECAAAECBAgQIECAAAECBAgQIEBgksAfkw7YT4AAAQIECBAgQIAAAQIECBBYjsC3b9/ev38/mpwlrb++vp6fn8+fn+Xz58/NsZyenjY/2iZAgAABAgQIECBAgAABAgQIECBAgAABAgQIECBAgAABAgQIECBAgAABAgQIECBAgAABAgQIECBAgMAkgTe/f/+edGwr9x8fH3///r13aLvG0guiAAECBAgQIECAAAECBAgQWJDA4+NjkrP0Vn59fX15edlbbFKBN2/e1If29vZeXl7qjzYIECBAgAABAgQIECBAgAABAgQIECBAgAABAgQIECBAgAABAgQIECBAgAABAgQIECBAgAABAgQIECDQIfBHxzGHCBAgQIAAAQIECBAgQIAAAQKLFjg9PS1p4urqauakKjc3N80mCltsnmKbAAECBAgQIECAAAECBAgQIECAAAECBAgQIECAAAECBAgQIECAAAECBAgQIECAAAECBAgQIECAAIGdFZCfZWcvvYETIECAAAECBAgQIECAAIHVC/z8+fPp6amwH3d3d4UlW8Wur6+be5LqpfnRNgECBAgQIECAAAECBAgQIECAAAECBAgQIECAAAECBAgQIECAAAECBAgQIECAAAECBAgQIECAAAECBDoE5GfpwHGIAAECBAgQIECAAAECBAgQWKzAjx8/yhuYqnBd7c3Nzevra/3x4uJif3+//miDAAECBAgQIECAAAECBAgQIECAAAECBAgQIECAAAECBAgQIECAAAECBAgQIECAAAECBAgQIECAAAEC3QI7l5+lGZHVTeMoAQIECBAgQIAAAQIECBAgsGiBqb6nPz8/T9ufl5eXq6ur+qy9vb3mx3q/DQIECBAgQIAAAQIECBAgQIAAAQIECBAgQIAAAQIECBAgQIAAAQIECBAgQIAAAQIECBAgQIAAAQIECEwS2Ln8LL9+/ZpkYT8BAgQIECBAgAABAgQIECCwzgJv376dtnutbCz5uL+/P20lyhMgQIAAAQIECBAgQIAAAQIECBAgQIAAAQIECBAgQIAAAQIECBAgQIAAAQIECBAgQIAAAQIECBAgsMsCO5efpfB3uX/+/LnLt4WxEyBAgAABAgQIECBAgACB5Qjs7e2VN3RwcFBeOCXv7++/fv1an5LTLy8v6482CBAgQIAAAQIECBAgQIAAAQIECBAgQIAAAQIECBAgQIAAAQIECBAgQIAAAQIECBAgQIAAAQIECBAgUCKwW/lZXl5enp+fS1yenp5KiilDgAABAgQIECBAgAABAgQIzCMwVcqVo6Ojqdo6Pz9vlv/y5Uvzo20CBAgQIECAAAECBAgQIECAAAECBAgQIECAAAECBAgQIECAAAECBAgQIECAAAECBAgQIECAAAECBAiUCOxWfpa7u7sSlJQpL1lYoWIECBAgQIAAAQIECBAgQIDAqMD79+9Hd07ac3JyMunQ6P6zs7NmktbT09OPHz+OFrOHAAECBAgQIECAAAECBAgQIECAAAECBAgQIECAAAECBAgQIECAAAECBAgQIECAAAECBAgQIECAAAEC3QI7lJ/l58+fV1dX3Rz10e/fv9/f39cfbRAgQIAAAQIECBAgQIAAAQKLENjf3//w4UNJzV++fEnhkpIpc3t7+/Xr17rwwcFB9tQfbRAgQIAAAQIECBAgQIAAAQIECBAgQIAAAQIECBAgQIAAAQIECBAgQIAAAQIECBAgQIAAAQIECBAgQKBcYCfys7y8vNzc3OQXuV9fX8tp/vzzz8vLy2R1KT9FSQIECBAgQIAAAQIECBAgQGBagdPT095TUubs7Ky3WFUgGVfPz8+bhe/u7pofbRMgQIAAAQIECBAgQIAAAQIECBAgQIAAAQIECBAgQIAAAQIECBAgQIAAAQIECBAgQIAAAQIECBAgQKBc4M3v37/LS69tyaRf+fXrV9W9OglL9jw/P+dj/jtPz/f29vI72/n39u3bup7srLavrq7Kf767Pt0GAQIECBAgQIAAAQIECBAgUAscHh5O+vKe7+PX19fHx8d14e6Nx8fHZGhtlklylvLTmyfaJkCAAAECBAgQIECAAAECBAgQIECAAAECBAgQIECAAAECBAgQIECAAAECBAgQIECAAAECBAgQIECAQAS2JD9LMqTUaVmWfF3//vvvRJEtuVHNESBAgAABAgQIECBAgACBbRK4v7//888/WyO6uLj48OHDx48fW/s7PiZ/a/KoNgskt8vl5WVzj20CBAgQIECAAAECBAgQIECAAAECBAgQIECAAAECBAgQIECAAAECBAgQIECAAAECBAgQIECAAAECBAhMJfDHVKUVJkCAAAECBAgQIECAAAECBAgMLpAkLKenp61qn5+fp0rOcnx83ErOkgwvkrO0VH0kQIAAAQIECBAgQIAAAQIECBAgQIAAAQIECBAgQIAAAQIECBAgQIAAAQIECBAgQIAAAQIECBAgQGBaAflZphVTngABAgQIECBAgAABAgQIEBhe4Pb29tOnT816v3//vr+//+3bt+bOsds5NyVTvnn0+vr65uamucc2AQIECBAgQIAAAQIECBAgQIAAAQIECBAgQIAAAQIECBAgQIAAAQIECBAgQIAAAQIECBAgQIAAAQIEZhB48/v37xlOW7dTEoX1+vq6kl79/fffh4eHK2laowQIECBAgAABAgQIECBAYMsEPn78+OPHj9ag9vb2Tk5OPnz4cHR0VH0Hf3l5eX5+fnh4SOFWWpbq3Lu7u+Pj41Y9PhIgQIAAAQIECBAgQIAAAQIECBAgQIAAAQIECBAgQIAAAQIECBAgQIAAAQIECBAgQIAAAQIECBAgQGAGAflZZkD7r1PkZ/kvDh8IECBAgAABAgQIECBAgMB8Ajc3N1dXVzPXkRwuX79+fffu3cw1OJEAAQIECBAgQIAAAQIECBAgQIAAAQIECBAgQIAAAQIECBAgQIAAAQIECBAgQIAAAQIECBAgQIAAAQJNgS3Jz9Ickm0CBAgQIECAAAECBAgQIEBgowUeHx9PT0+fnp6mGsXe3t719fXZ2dlUZylMgAABAgQIECBAgAABAgQIECBAgAABAgQIECBAgAABAgQIECBAgAABAgQIECBAgAABAgQIECBAgACBbgH5Wbp9HCVAgAABAgQIECBAgAABAgRWI5AsLVdXVz9+/Oht/ujo6OTkJCld9vf3ewsrQIAAAQIECBAgQIAAAQIECBAgQIAAAQIECBAgQIAAAQIECBAgQIAAAQIECBAgQIAAAQIECBAgQIAAgakE5GeZikthAgQIECBAgAABAgQIECBAYKkCLy8vSdGSfw8PD6+vr8/Pz2l+b2/v7du3BwcHHz58+PTp0+Hh4VL7pDECBAgQIECAAAECBAgQIECAAAECBAgQIECAAAECBAgQIECAAAECBAgQIECAAAECBAgQIECAAAECBHZJ4P8DO0bT+JkKikwAAAAASUVORK5CYII="/>
  <p:tag name="POWERPOINTLATEX_PIXELSPEREMHEIGHT#5C6D626F787B656C6C657220735C61615C20206B616E206D616E20616E765C22616E646120665C2261726720665C226F722061747420696C6C757374726572612066756E6B74696F6E73765C22617264656E61207D6628782C792C7A295C5C5C6D626F787B20705C61615C20766973736120757476616C64612079746F727D20" val="183,3333"/>
  <p:tag name="POWERPOINTLATEX_BASELINEOFFSET#5C6D626F787B656C6C657220735C61615C20206B616E206D616E20616E765C22616E646120665C2261726720665C226F722061747420696C6C757374726572612066756E6B74696F6E73765C22617264656E61207D6628782C792C7A295C5C5C6D626F787B20705C61615C20766973736120757476616C64612079746F727D20" val="38"/>
  <p:tag name="POWERPOINTLATEX_REFCOUNTER#5C6D626F787B656C6C657220735C61615C20206B616E206D616E20616E765C22616E646120665C2261726720665C226F722061747420696C6C757374726572612066756E6B74696F6E73765C22617264656E61207D6628782C792C7A295C5C5C6D626F787B20705C61615C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r0eT43jDcN+d2sDAEKAiQAIYSACIAQgAiAEIIKBEIAIBkIAItiZEIAM5vnVul6Vbx/Vbh9k++ID5XbbsnRJ1slu/c8pEAu1vH//PhZq+fbt2zkFpJoAAQJlCvz1118PHz6MuL148eLZs2frR9L6LOubuyIBAgQIECBAgAABAgQIECBAgAABAgQIECBAgAABAgQIECBAgAABAgQIECBAgAABAgQIECBAgAABAgQIECBAgAABAgQIECBAgAABAvsQ+Pc+oimWBAg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eA/q1/RBc8l8PHjxy9fvnz9+vXXr19///13JP7GjRu3bt26ffv23bt3f//99wcPHpxLRGoJECBAgAABAgQIECBAgAABAgQIECBAgAABAgQIECBAgAABAgQIECBAgAABAgQIECBAgAABAgQIECBAgAABAgQIECBAgAABAgT2I/Cvf/75Zz+xFdPdCHz+/Pnt27exMktOjJ8+ffrixYs7d+7kHOwYAgQIECBAgAABAgQIECBAgAABAgQIECBAgAABAgQIECBAgAABAgQIECBAgAABAgQIECBAgAABAgQIECBAgAABAgQIECBAgAABAqsJWJ9lNeqzXOjbt2+vXr3KXJmljhKrtLx+/frmzZv1nbYJECBAgAABAgQIECBAgAABAgQIECBAgAABAgQIECBAgAABAgQIECBAgAABAgQIECBAgAABAgQIECBAgAABAgQIECBAgAABAgQIbCjw7w2v7dLHE3jz5s39+/cnLM4SFO/fv799+3Ys73I8FikiQIAAAQIECBAgQCAJ/Pz586+//kofbRAgQIAAAQIECBAgQIAAAQIECBAgQIAAAQIECBAgQIAAAQIECGwl4EWOreRdlwABAiUIaAVKyAVxIECAAAECBAgQIECAAIEdCfzrn3/+2VF0RbVkgcePH3/69Kkewxs3bjx58uTu3buxaEusvXLz5s34NqZvfvz48ffff3///v3r16+NU+KA169fv3z5sh6ObQIECBAgQIAAAQLlCFQd2l+/fkWfNnq2sVH1b1+9enXv3r1y4rl+TJJMBVLJNKDiY0QsRgpx8PoxdEUCBAgQIECAAAECBAgQIECAwNkE0oyNuayzZb30EiBAgMBOBYptu4uN2E4z+ppoF5sXxUbsGm3nEiBAYO8CqXL2IsdyWZmQ63Mv8XrMo0ePHjx4sNx1hUyAAIFRgVRBaQVGrRxAgACBhQRSVVzvK8a2d84XAhcsAQIECBAgQGAdgf+scxlXObxAzCB/+fIlJTPWZIllVjqnlWOVlvh3586d6tsYabx//z4Orn6oGSHEGCN+rvns2bMUmg0CBAgQIECAAAECKwj0TYJHTzWeUKb/+2Ly9OnTvq8OsD9w4nlA/KtTND4eIJmSQIAAAQIECBAgQIAAAQIECBDYi4C5rL3klHgSIECAAIFKoNi2u9iInbDkFJsXxUbshIVEkgkQIFAXiPr5f+9xeJGjrjLndmcLGK8PZb4tE+/SzxkbYREgQOD/CmgF/q+HTwQIEFhboLOvGB3F9LZ59bp1X7SO/c55X6rtJ0CAAAECBAgcRsD6LIfJyi0TEmup1BdnicVWXr58mRmhWKslDo5xxZMnT1Igz58/v337dufyLpnBOowAAQIECBAgQIDAqEB0OKvp75gQHz345AdEXz167CdHkHwCBAgQIECAAAECBAgQIECAwIYC5rI2xHdpAgQIECAwQaDYtrvYiE1A3vspxeZFsRHbe46LPwECBOYV8CLHvJ4R2uPHj+s/qZ09fAESIEBgRgGtwIyYgiJAgECOgNmSHCXHECBAgAABAgROImB9lpNk9ILJfPfu3fv379MFPnz4ENPT6WPmRqzS8vnz5zjx06dP1SkPHz6M38rG/swQHEaAAAECBAgQIEDgUoG0PuClJzqeAAECBAgQIECAAAECBAgQIECAwMoC5rJWBnc5AgQIECBwpUCxbXexEbsSfI+nF5sXxUZsj7kszgQIECCwI4FoAX/9+rWjCIsqAQIECBAgQIDAagJmS1ajdiECBAgQIECAQPkC1mcpP49Kj+GrV69SFF+8eDFhcZZ0+sePH+/du/f9+/dqz9OnT2NP+tYGgaUF/vrrr2rl+xs3bty+ffvOnTtLX1H4BAgQIECAAAECBAgQIECAAAECBAgQIECAAAECBAgQIECAAAECBAgQIECAAAECBAgQIECAAIGzCfgFx9lyXHoJECBAgAABAgQIECBwAAHrsxwgE7dMwsuXL9NK4bGkxZs3b66MzevXrx8+fFgF8unTp2/fvsWKLVeG6XQCwwI/f/6Mgvf+/ftUmKvjY4mWWCQoCvnw6b4lQIAAAQIECBAgQIAAAQIECBAgQIAAAQIECBAgQIAAAQIECBAgQIAAAQIECBAgQIAAAQIECBAYFfALjlEiBxAgQIAAAQIECBAgQIBAsQL/LjZmIrYLgbdv36Z4vnr1Km1P3njw4MHdu3fT6bFqRtq2QWAJgc+fP8c6LFGSG4uzxLX+/vvvKNU3b96MdYKWuLQwCRAgQIAAAQIECBAgQIAAAQIECBAgQIAAAQIECBAgQIAAAQIECBAgQIAAAQIECBAgQIAAAQInEfALjpNktGQSIECAAAECBAgQIEDgqAL/OWrCpGsFgY8fP9av8ujRo/rHydtPnjz5/v17dfqnT58mh+NEAqMC7969e/78+fBhsW7L/fv3P3z48Pjx4+EjfUuAAAECBAgQOLBArKL44sWLKoHRQfrx40f1fyxp117n7sAOkkaAAAECBAgQIECAAAECBAgQIECAAAECBAgQIECAAAECBAgQ2FzAixybZ4EIECBAYEOB/bYCfsGxYbFxaQIECBAgQIAAAQIECBCYRcD6LLMwnjSQWLEipfz27dt37txJH6/ZiHVeXr16lUKIVWCsi5E0bMwoEOsujy7Oki4XywZ9/fr13r17aY8NAgQIECBA4AAC//zzT5WKnz9/xkasOVKtNhLt/pcvX9KigQdI6fVJiN7+mzdvOsMJveB6/fo1sU4fOwkQIECAAAECBAgQIECAAAECswiYy5qFUSAECBAgQGA1gWLb7mIjtlrWlHOhYvOi2IiVk3diQoAAgRIEvMgxey5Urw9FsO33iOKVmHg3ZvYrCpAAAQKTBXbaCvgFx+QcdyIBApsLmC3ZPAtEgAABAgQIECBQjsC/Uu+wnDiJyV4EYk4nfr9axTYWVYmFVOaK+b/+9a8U1IsXL/p+CJqOsUFggsDNmzd//fqVf2IsMv3t27f84x1JgAABAgQI7F0gXraINUfevn2bmZA///zzwYMHmQcf8rB4evrw4cOcpN24cSO91JJzvGMIECBAgAABAgQIECBAgAABAgSGBcxlDfv4lgABAgQIlCZQbNtdbMRKy8EV4lNsXhQbsRUyxSUIECCwOwEvcsyYZZe2gH/88cezZ89mjICgCBAgcKlAga2AX3BcmomOJ0BgLwKX9hW9c76XnBVPAgQIECBAgECnwL8799pJIEcgLc4SB9+6dSvnlMxj4uea6ciLVtBIZ9kgMCwQi/5cWrRi8fuYoxwO1rcECBAgQIDAkQTiWWD0GeJtiSMlatG0xPI0Hz58WPQSAidAgAABAgQIECBAgAABAgQIEOgUMJfVyWInAQIECBAoVqDYtrvYiBWblctFrNi8KDZiy+WFkAkQILBfAS9yzJh3VQvoxZgZSQVFgMDSAqW1An7BsXSOC58AgQ0FzJZsiO/SBAgQIECAAIH1BazPsr75Ma9YX1Hl+hTWV3uprwJzfchCIFAJvH//fgLFp0+fJpzlFAIECBAgQGDXAvGnbH7//fddJ2HNyD9+/HjeocGakXctAgQIECBAgAABAgQIECBAgMDeBcxl7T0HxZ8AAQIEziZQbNtdbMTOVkIivcXmRbERO2EhkWQCBAgMC3iRY9jn0m/D89GjR5ee5XgCBAhsJVBUK+AXHFsVA9clQGA1AbMlq1G7EAECBAgQIEBgWwHrs2zr7+oECGwg8PPnz2nr/nz58mWD6LokAQIECBAgsLXA06dPt47Cnq6Pa0+5Ja4ECBAgQIAAAQIECBAgQIDA4QRMzhwuSyWIAAECBA4uUGzbXWzEDl4gupJXbF4UG7EuRfsIECBwagE19rzZ/+rVq3kDFBoBAgQWFSikFfALjkVzWeAECJQjUEitWw6ImBAgQIAAAQIEDilgfZZDZutKibpx40a60q9fv9L29Rs/fvxIgdy+fTtt2yAwi8C0xVni0pNPnCXaAiFAgAABAgS2Evj999+3uvQer6sDv8dcE2cCBAgQIECAAAECBAgQIEDgMALmsg6TlRJCgAABAicRKLbtLjZiJylNLW8kAAAgAElEQVQY9WQWmxfFRqyuZ5sAAQIEQsCLHPMWg3v37s0boNAIECCwqEAhrcDkH2JMPnFRVYETIECgT8BsSZ+M/QQIECBAgACBIwn850iJkZaVBW7dupWWZamvqHJ9NFKwEVQh80HXJ0oI5QjMW1zLSZeYECBAoByBly9fpsjEJOODBw/SRxsE9ihw8+bNPUZ7qzjfv39/q0u7LgECAwJa5wEcXxEgQIAAgT0KaNz3mGviTIAAgXUEzGWt4+wqBAgQIEBgLoFi2+5iIzaX/I7CKTYvio3YjjJXVAkQILCOgBc5ZneOl9utFzC7qgAJEFhIoJBWwC84Fspfwe5FwPP9veTU9fE0W3K9oRAIECBAgAABAuULWJ+l/DwqN4Z3795Nk8vfv3+fK6Lfvn2rBxVXqX+0TeB6gVhaaFogN27cmHaiswgQIHA2gbdv36Ykx7Jr1mdJGjb2K+C9ivy802XKt3IkgTUFtM5rarsWAQIECBBYQUDjvgKySxAgQGC/Auay9pt3Yk6AAAEC5xQotu0uNmInLCfF5kWxETthIZFkAgQIDAh4kWMAZ9pXWsBpbs4iQGATgUJaAb/g2CT3XbQcAc/3y8mLFWKir7gCsksQIECAAAECBLYV+Pe2l3f1XQs8ffo0xT8Wavn582f6eM3Gly9f6qf7RXddw/YsAvfu3ZsWTgySp53oLAIECJxKYK4uwanQJLZ8gUIeUpYPJYYECJQpoHUuM1/EigABAgQITBbQuE+mcyIBAgROImAu6yQZLZkECBAgcBiBYtvuYiN2mKzPT0ixeVFsxPJtHUmAAAECBAgQIECAwAoCfsGxArJLFCvg+X6xWbNQxMyWLAQrWAIECBAgQIBAOQLWZyknL/YXk8bKKR8+fJglDfVwHj16NEuYAiHQEPj9998be3I+PnnyJOcwxxAgQODkAj9+/Di5gOQTOLnA5L90cXI3ySewqIDWeVFegRMgQIAAgfUFNO7rm7siAQIECBAgQIAAAQIECBAgQIAAAQIEdirgRY7ZM85vbmcnFSABAssJlNMK+AXHcrks5MIFPN8vPINEjwABAgQIECBAgMClAtZnuVTM8f9H4MWLF+nzq1ev0vbkjc+fP3///j2dPkuYKTQbBJJAveimnaMbFgwaJXIAAQIEQuDXr18cCBAgQIAAgaIEtM5FZYfIECBAgACB6wU07tcbCoEAAQIECBAgQIAAAQIECBAgQIAAAQIECBAgQIAAgdUE/IJjNWoXKk3A8/3SckR8CBAgQIAAAQIECFwpYH2WKwHPfnqsn5KWAI8R48uXL68Uef78eQoh1sK4d+9e+miDwIwCDx48uHQB5qdPn965c2fGOAiKAAECRxWwyPdRc1a6CBAgQGC/Alrn/eadmBMgQIAAgU4BjXsni50ECBAgQIAAAQIECBAgQIAAAQIECBAgQIAAAQIECJQp4BccZeaLWK0g4Pn+CsguQYAAAQIECBAgQGBNAeuzrKl9wGvdvHnz9evXKWFv37599+5d+njpRky4/P333+ms9+/fp20bBGYX+PDhQ1pdaDTwu3fvXlO2R8N3AAECBI4kYJHvI+WmtBAgQIDAMQS0zsfIR6kgQIAAAQJJQOOeKGwQIECAAAECBAgQIECAAAECBAgQIECAAAECBAgQILALAb/g2EU2ieTsAp7vz04qQAIECBAgQIAAAQLbClifZVv/I1z92bNnjx49Sil5/vz5mzdv0sfMjZ8/f8biLF++fEnH//nnn7H4S/pog8DsAlHAvn79mrNESyzOUi+cs8dEgAQIEDiYQNSuB0uR5BAgQIAAgb0LaJ33noPiT4AAAQIEGgIa9waIjwQIECBAgAABAgQIECBAgAABAgQIECBAgAABAgQIFC7gFxyFZ5DoLSTg+f5CsIIlQIAAAQIECBAgsJWA9Vm2kj/UdT9+/Pj777+nJL169erevXuxM+0Z2IiVWWI9l9u3b9fXv/jjjz9iuZaBs3xFYBaBO3fu/P333/UFhtrBvnjx4tu3b1YLasvYQ4AAgT6BqFr7vrKfAAECBAgQ2ERA67wJu4sSIECAAIHlBDTuy9kKmQABAgQIECBAgAABAgQIECBAgAABAgQIECBAgACBhQT8gmMhWMGWLOD5fsm5I24ECBAgQIAAAQIEJgj8Z8I5TiHQFvj8+XOsqJLWWPn+/fuTJ09u3LgR/9+9e/f+/fuxfevWrVjkIhZk+fHjRwwv45g4Pp2Swnz9+vWzZ8/SRxsEFhWIMhlrCf3111/v37+P0hgl89evX1FcY82gKL1Pnz61Msui/gInQOCQAiaRD5mtEkWAAAECuxbQOu86+0SeAAECBAi0BTTubRN7CBAgQIAAAQIECBAgQIAAAQIECBAgQIAAAQIECBAoX8AvOMrPIzGcV8Dz/Xk9hUaAAAECBAgQIEBgcwHrs2yeBceJQCzR8ubNm1evXqUkxToXseZF+ji6EYtixAIZ9+7dGz3SAQTmFYhlmKP0zhum0AgQIHBagViC7bRpl3ACBAgQIFCmgNa5zHwRKwIECBAgMFlA4z6ZzokECBAgQIAAAQIECBAgQIAAAQIECBAgQIAAAQIECGwu4Bccm2eBCKwm4Pn+atQuRIAAAQIECBAgQGAdgX+vcxlXOYnAy5cvv379+vvvv09I79OnT2NNUIuzTKBzCgECBAgQKEfg58+f5URGTAgQIECAAIEQ0DorBgQIECBA4GACGveDZajkECBAgAABAgQIECBAgAABAgQIECBAgAABAgQIECBAgMAhBTzfP2S2ShQBAgQIECBAgMDJBazPcvICMH/yY4GVz58/56/ScuPGjViZ5cePH+/evbt58+b8ERIiAQIECBAgsKJA9AFWvJpLESBAgAABAuMCWudxI0cQIECAAIFdCWjcd5VdIkuAAAECBAgQIECAAAECBAgQIECAAAECBAgQIECAAAECJxXwfP+kGS/ZBAgQIECAAAEChxb4z6FTJ3GbCVSrtMTlP378+OXLlxhP/vr1KxZhif9jQZbbt2/funXr9//9iyM3i6ULEyBAgAABAnMLRLs/d5DCI0CAAAECBK4S0DpfxedkAgQIECBQnoDGvbw8ESMCBAgQIECAAAECBAgQIECAAAECBAgQIECAAAECBAgQINAU8Hy/KeIzAQIECBAgQIAAgf0LWJ9l/3lYdgoe/+9f2XEUOwIECBAgQGA2AZPIs1EKiAABAgQIzCSgdZ4JUjAECBAgQKAUAY17KTkhHgQIECBAgAABAgQIECBAgAABAgQIECBAgAABAgQIECBAoF/A8/1+G98QIECAAAECBAgQ2KvAv/cacfEmQIAAAQIECBAoTODnz5/fv38vLFKiQ4AAAQIETi2gdT519ks8AQIECBxRQON+xFyVJgIECBAgQIAAAQIECBAgQIAAAQIECBAgQIAAAQIECBA4moDn+0fLUekhQIAAAQIECBAg8D8B67MoCAQIECBAgAABAvMIWOF7HkehECBAgACB+QS0zvNZCokAAQIECBQhoHEvIhtEggABAgQIECBAgAABAgQIECBAgAABAgQIECBAgAABAgQIDAp4vj/I40sCBAgQIECAAAECexWwPstec068CRAgQIAAAQKlCZhELi1HxIcAAQIECGidlQECBAgQIHAwAY37wTJUcggQIECAAAECBAgQIECAAAECBAgQIECAAAECBAgQIEDgkAKe7x8yWyWKAAECBAgQIECAgPVZlAECBAgQIECAAIF5BD58+DBPQEIhQIAAAQIEZhLQOs8EKRgCBAgQIFCKgMa9lJwQDwIECBAgQIAAAQIECBAgQIAAAQIECBAgQIAAAQIECBAg0C/g+X6/jW8IECBAgAABAgQI7FjA+iw7zjxRJ0CAAAECBAiUI/D58+dfv36VEx8xIUCAAAECBLTOygABAgQIEDiYgMb9YBkqOQQIECBAgAABAgQIECBAgAABAgQIECBAgAABAgQIECBwSAHP9w+ZrRJFgAABAgQIECBAIASsz6IYECBAgAABAgQIzCDw/v37GUIRBAECBAgQIDCfgNZ5PkshESBAgACBIgQ07kVkg0gQIECAAAECBAgQIECAAAECBAgQIECAAAECBAgQIECAAIFBAc/3B3l8SYAAAQIECBAgQGDHAtZn2XHmiToBAgQIECBAoBCBnz9/fvr0qZDIiAYBAgQIECAQAlpnxYAAAQIECBxMQON+sAyVHAIECBAgQIAAAQIECBAgQIAAAQIECBAgQIAAAQIECBA4pIDn+4fMVokiQIAAAQIECBAgUAlYn0VJIECAAAECBAgQuFbg9evX1wbhfAIECBAgQGBWAa3zrJwCI0CAAAEC2wto3LfPAzEgQIAAAQIECBAgQIAAAQIECBAgQIAAAQIECBAgQIAAAQJjAp7vjwn5ngABAgQIECBAgMCOBazPsuPME3UCBAgQIECAQAkCscL327dvS4iJOBAgQIAAAQKVgNZZSSBAgAABAgcT0LgfLEMlhwABAgQIECBAgAABAgQIECBAgAABAgQIECBAgAABAgQOKeD5/iGzVaIIECBAgAABAgQIJAHrsyQKGwQIECBAgAABAlMEXr16NeU05xAgQIAAAQKLCWidF6MVMAECBAgQ2EZA476Nu6sSIECAAAECBAgQIECAAAECBAgQIECAAAECBAgQIECAAIFLBDzfv0TLsQQIECBAgAABAgT2J2B9lv3lmRgTIECAAAECBMoR+Ouvv96/f19OfMSEAAECBAgQ0DorAwQIECBA4GACGveDZajkECBAgAABAgQIECBAgAABAgQIECBAgAABAgQIECBAgMAhBTzfP2S2ShQBAgQIECBAgACBuoD1WeoatgkQIECAAAECBC4TePLkyWUnOJoAAQIECBBYWEDrvDCw4AkQIECAwNoCGve1xV2PAAECBAgQIECAAAECBAgQIECAAAECBAgQIECAAAECBAhcLuD5/uVmziBAgAABAgQIECCwMwHrs+wsw0SXAAECBAgQIFCOwMuXL79//15OfMSEAAECBAgQ0DorAwQIECBA4GACGveDZajkECBAgAABAgQIECBAgAABAgQIECBAgAABAgQIECBAgMAhBTzfP2S2ShQBAgQIECBAgACBhoD1WRogPhIgQIAAAQIECGQJfP78+e3bt1mHOogAAQIECBBYRUDrvAqzixAgQIAAgfUENO7rWbsSAQIECBAgQIAAAQIECBAgQIAAAQIECBAgQIAAAQIECBCYKuD5/lQ55xEgQIAAAQIECBDYmYD1WXaWYaJLgAABAgQIEChBIGaQHz58WEJMxIEAAQIECBCoBLTOSgIBAgQIEDiYgMb9YBkqOQQIECBAgAABAgQIECBAgAABAgQIECBAgAABAgQIECBwSAHP9w+ZrRJFgAABAgQIECBAoFPA+iydLHYSIECAAAECBAj0CphB7qXxBQECBAgQ2EhA67wRvMsSIECAAIGlBDTuS8kKlwABAgQIECBAgAABAgQIECBAgAABAgQIECBAgAABAgQIzCfg+f58lkIiQIAAAQIECBAgsAOB/+wgjqK4B4EYTH7//v3r16+/fv368eNH+j/ifuPGjVu3bsX/t//37/79+7///vvNmzf3kCxxJFCiwLdv3+Je+/v//1e/3aroVjdddcfF/3fv3n3w4EFmSt68efP69es4OP5/9uxZ5lmzHHbUdHXiqDM7Wezci8C7d++eP3++l9iK59ICKrSlhYW/iYCCvQm7i14joHXu1Pv582cMnWKyIgZP9fmK6uD6ZEXMVMS4KUZPd+7c6QzKTgKXCpxqhFvHcd/VNWwTuEZA436N3prn/vXXX9WTkWqytj5VG52NiEk8HKnmaavORvQ6PBxZM4NciwCB/QqYnNlv3ok5gdUEVBSrUW97IRm9rf9hrm7sdpisXCIh6pklVIVJ4BoBlfY1es4lsDsBzxZHswzRKJEDCBDYkcCBx1+e7++oHIpqjsCB79ac5DtmLgED/LkkhUOAAAECZQqcbn2WmKWqVg+Jl2XTMiKxnd6ajZ3TViWIkL98+ZIWTUgBRsY3fvNTLZdwgN/8fPz4MZIc/wJwoHwHRfyLA+I15XRYmMQqLU+ePHn8+HHaaYNACQJxL3fWD7Hz/fv39+7d2ySSMb799OnT6O1Wxa266Ro3ZvwA4OnTp3HTDfwAIO7HuEoVSCy+sML6LEdNV2chUWd2spS/M/UcoocQt1XcX1X/IVrzly9fbhj/KmL1KFURe/ToUf6STJfGPy4aNUmqKC493fGHEVChHSAr43auRi7VsgVRmUQdEumq+u1p/FItWBD/b9UFWpNawV5T27VmFNA6tzEzRxnVuClOj5owdW+iAoxBU8xXxL+BoVP7oivviQdXqV9a1eHVx9Q5fPXq1aWd1VhPJIac1Yo2VccyEhWd3jCJhmDRTubKestdLrPsVRGoSmBkWT0+ZY7c6zHs285M+67vu0j76K0Xw6VY97ZPaXh/1OfVPRilIv6lezzOitsw/q/Wd6j+jzpqtbnliNiHDx/qncaIW5WW1GmMWEVFEf8XXnkOZ0E532rcy8mLgZhUw4e4O9Id0T64+ir+j5u6/m3U9nGzRJfjDOOsesJtE7hSIKrHqpsa91S1Ef/XG8346Anvlcibn37OyZkNO5n1v7BS9eVW62RuXthWjoAabEbwE1YUo7XEIWeBTpjRM94mgqoLGLvVNWzXBdQzdY3Ct0ebQrOyh5mVVWnHzRhjBy9yFF4pid5cAid5tngN1xmIRlv5Qw54B0qFViAEOuf/Y+cmv+AYLaLLdUQPNnN7+PFXFN0zvFofyfScbqAOP8ZXh79bO7NJbd/JcuXOgw3wFZIry4PTCRAgcGCBf/3zzz/HSF7V3a+/h1cfn7dfgR1I9R9//JG/KkF0GuId3Hh7fuA13M5rpd/87G6BkuhYxBxH/Ls0yZ0OsTN+5BMj0uV+TN53XfvPJjBcS1S1x7DJn3/+uXJBjR/IVbfbcMQu+jbuuHhHuf2GZfweIH5sUw8q5lAW+kXiUdNV10vb6sxEUdpGu05ov9A/0NLFrRR9gCUSVR/At6M0Wlld1I3Jj39wRXUUT7zyT0lHRisf64Knjzb2K3DyCq3dULazcv2uQjsOw3vi4X2MXOJfo9EfPqv6Nuq9zNUVo8aIZ4TDYcZoKA4bPmadb09esNdBdpWFBLTODdio4qK7klZaaXw74eMmkxWRrfXprKrv13i8nZOWGPRlrs8SV4yDMyd5Xrx4ER3ChcaJOekq85hTjXAbWXCM+y4SVR+F9d2DjbR3fpww9olLv337Nrpncd3OMPt2Rm8qXruPf/nz2H1Bde6v+o1RqV4aseqXvVGFrjyH1pmK3e3UuJefZfPW+XG/RL0R/7St5We9GC4qELVfYxa03hx7wjsZf0dzWUednNlpJzPW3Yu2aXcvMEy+U648UQ12JWD+6YesKKL81Ju82I5W7+SzQIfM6PxyXmzbXWzEBmyPOnYrNi+KjVi7kJy8nmmDbLtnpx1ms7KzF5ujVtoXQXmR4yKucg6u/zXEvlgt9CJf3+XK33+YZ4vLUR+DyID3ohJyhlZgeA6tmhIZRpv3tcyddkR3N3N7hvFXlO0DvFo/fId6TjdcOw18a7Zk87eG1PYD5XOhr3Y3wFdIFioJgiVAgMB5BA6yPku8vTrwC+pLszNnPrTqNAz/dcT86/7vFdyn0f/OP2WTIyPVEdUJP+bMiW28ixy/CPKyV45VHBO9wIUyoi8C12dNTCBef59WLyRFJKuN+D8mmwZ+dRaFNn5InM7qS13m/nln94YvGlzxs7fhXI6f4sSNU62RXP1fhVm9uRXzlQOnx+9k6qu0dI7/w2323wYcNV2duanO7GTZamfMHkZtkF5zvD4acRPNsj5LdVNUt+31lWSkK6cbc1HyI4ZX/tQ5aqr4d9FFBw6Ol10Gqv3OEzWamY1mp161U4UWDp1tZQNtza5C49LDHyMH40aeZfAS3Y8YEQz/OD+q3F2sz6JgDxcb364gUD3djAulnkC0mDkzAwdonefljZXgYnWD6OnNG2wVWtR7Ueld2v2YFpMZZ7cy12eJdAXdpbGdvcN5aQTKOf5UI9wG+2Huuxgs/Pbbb43UTf4Y3aT8tSljRBk9tFiZZfLlqhOr7llcur0U77SQI2JR711fqa5Zf05LaVFnadyLyo7OyMx1a3QGPu8KaKk/WY3L4maMi9Znj+txGB271Q/u3I76Z8IccnRCYgWoiFuKWNpoX6URyZjlaBxTdadjZ9qIU+K2ahzmY5kCM/aBI4E5PdUZJ0niinELxL903xWFvIu5rKNOzhygk1kV72ih5upkFnV3zBUZNdhcksPhHLWimLH8HGMW6KgZPVy8G98W23YXG7EGYPVxR2O3zvgP7yw2L4qNWN1TPVPX2Hz7AB1ms7KzlKJjV9o5RFE1eZEjB6rYY9ZcnyVeLaieKFVzqmGSNiZMz1ak1esK1fuK1atl178lPpBZh3m2OJDGK786DJEBb2ZJOHwrEAks8BccB+iIRgGLpxKFz9yeYfx1mOf7M1baUTg9p6s3AWZL4lXYrX4iqravF8V1tnc3wFdI1ikYrkKAAIHjC/xziH8xzzhjVsWoYEDlv//9b/wke8bLpaDu3r0bP+kcuPSGX8Xc63Cqo+scQ/2gi599RipCKU6Jf7ERH2N//Jo6pXRgI8IpFmFD//alY1ZlgHGJryI329G4aE9k7hIRi6I1EI0oTjNedJ3CGXfNwP0SFUXkftxomTkSoQ3cgDHijXAizE6lOHfA9tKvjpquTodQVWd2ymy4M0pgZzmfvDOyeJbkxG04OQ6dJw53Y0bj/PXr14hS1DORwIXq7c5o5++cIK/RTLzDjWZn8VChJZa+5jLxxsY6XYUUpZyN6DMsdC9H578vAlFs6iyd2zGC6zt9hf0K9grIF11CRZ1uk86K+pCt80UlZODg6PmMzghFNRj9h+jhRC0dfcKoASLA+D+2Y0+EEBXaaFUZV7mylzWQivTVaFpSURndiPSmYDs3Iu2jqR64yoQuWWc09rvzVCPcRjYd7L6bd6g40EGqM155A/bdm9Ge1q8yYTsy95qaoTNiUbON1kgTorr3UzTu+8rBuGdzxoPVtG0cXPU3qs5G5HUMyqJyGG3lZ+xsjF6r826dvDPSOyFDw2TyFXNODIQJsXLKJgLzltjhTnsU1+jH5hShS4+JGiBu/00ABy6aU3dtGO1jT84cqZMZNXY1jh4obKf9Sg22dNYfu6KYsfyMjrmitr9mrLf0LNCxM/qi26TYtrvYiDV4o6jnRDWOiSmUOHjzsVsj/jkfcxK4SQev2IhVquqZnNK18jFH6jCblZ1WeM5QaQ/LeJFj2Gcv3+ZMNA3PVuWndN6as2/uKz8+Fx15sGeLF6U98+CDERnwjub7SVqBaO77apsJ++ca6cxbnW77ekCZM7dHHX8d+Pn+jJV23NrDPZ+4AXO6TxOqiJiXmKuWGK3D8w8wW1JlZUxNr587avv8gnr9kZG/OaU9jilqVlYhuT7rhUCAAAECIfD/HUNhnVHB6HAxuo8Rk+g0xE+qYuQQg974P7Yvil6cHuO3ovIl3ufoG+REAmOSKGQyI5zZ8Qq0/DAzL32ww6Jj2pcpC+2/PkeueelnIFGdv2BM2R1FbuDcS79aYWQYsxKdsYpqJDI9xgApaZduRA7GvXxRdXTN5RrRO2q6GsmsPqozO1k23znvEDru02gBZ0nUQIHprA1Gdw5Pbo7Gef32ZTRFjQMmyK+fqJ02mu3iMVA+T9gJzJk9XKGr0M6mvj1RG+T0vqJvELkZB0fko6qsSm/8H/9iVBL7Y1DTF06cG2OBdgTi3Mad2/4Y57ZPXGePgr2O80VXUVGne6RzdLO+T4pP5saE1vmiEtJ5cNRafbVTFe2oZ4Iuf4Il6sCoH0bDXLSqjzhnmo8eFmnpdKt2dhaquHrVIgRaNRiM+jzKZN+1Nsn3gUSt+VW0j50sVamr9KbFJ8wj7y4qCddc7tJIHvK+C8DO3Jy2c/QFrMjiOKYz8Po9GIfFv8ig+D9iGD2uOCunYEQlll/v1QtAXKWvuxthRqURcYiQq1hVEYuPcS9EVdCZnMbOCHzNslpPWpnbnfVwA23bj2eu5OtlJsr8aCGPezOq7nR31E9vbMddMxpa3Cw5QTVCbnzMqS5mLGDT7u6+ynCuiAVCg8XHYgXmLbHRNnWmNPN2jnswOsBxq0YRjf9j+6LoxenTGuLOOF+/M+Izek8tOsAZSELUnH1xC/kDPHqOurEvgRP2R4EcwIyvooT31atRhoM0bo2qL1e1MvF/xDC/kxmBbFVUhhO++bcXVRGjWa8Ga2To4SuKGctPWDX06h87Rx/1yqHqzkXNsMks0OEzup4Xo9vFtt3FRiyRRgGO9m64po1iH+WtagrTiZ0bq43dOq8+vLPYvCg2YuGpnhkuVFt9e7AOs1nZiwrSeSrtPpbo+Q8/jqxatNRhi+FY3DJVExb/x79oqiKQGAb2hRPnxoivHYE4d7i5jG/j3PaJ9vQJjPZAgrRvrNcXZt/+eWvOvpLQd/XJ+w/5bHGyRueJhySKmqSvjF26f9cD3s4cP1UrEMX70hwfOD5C6yS9dOe81amZ24b/gcdfnTNsAyV2/a+iW9LIjsyPM1bakeq+nk90REc7ThGTmF7wnC4z46487MB3ayWjtr+yhGSennlrR3mLI0fDXHlWViEZzREHECBAgECOgPVZOsY+naOCmLDuG3vE/hhdxwHRPPehR2ciDhh4oaERjxh+5PQ/+i434/7OOMfMfqdS5nWDou/ZQHII1blmUjJjta/D1h/kX18gRzM95f5FG1FEB/KuzNm9vgj3zTsMTzH3hda3P7/wDNRpfYF37j9qujoTq87sZClh57xD6KimomDPkq6BGa6LKsN08DUNdKQov4pIV1x5Y4L8+onaaQR+Lp8AACAASURBVKPZKNIqtAZIyW8WNqIa/Z/Rfld0tuPWyG/r48iorzoHRO27Mm6B0ZohgmpEe52PCvY6zpdeRUWdbpnO0c36Pik+mRvteuDSMnDR8VHJ9P3wrIrw9VMWw3V+pPf6tr4zyZ3VbGYuNA4bGEW29SK9MVHTjlJnnVm/0MBV2qEdZk8UgDpC2p5XI//Gz2/Nr8mCA9938w4Vh1/AigfJ7ds89sRZmbOgOXOqUSYvHRVGsKkkp42oS6McRpxHS04Uj5wSGynNCW30csc4IEcs5cUmGys37mVma9wa7Xu2nh3x7aW3W6Q0qp3hnkZcorNdzlcajnY9CbNsT2uJ2h2SWSKTAgmEfDFHbiswb4ntvCsHbue4epTGOGCgJEdLFweM9o1T8VtuvHBpTo3WNhHnzE7IpZcePr4T8/pxXM5s2GrpPWQnc94hz3Ah2cu3arDlcuoMFcWM5Wfg9mx3uoqaBTpDRl90mxTbdhcbsYp3oLNX9dDiduvsJQ7nzgpjt+EIdH5bbF4UGzH1TGdBKmHnITvMl1Y1UX2lgWTaOPys7Kkq7fa95kWOtsne9/Q9NEw3dWxcWjn0mcxbc9ZjWN/uu/qE/Qd+tjhBo/OUAxMZ8Hbm+AlbgUhyvYa5cnuuqd15q9OYeOnM7mrnaq8HDEwNDURv9q+OPf468PP9GSvtuM07ez4Do4C4uud0s9+MowEe+26tkq+2Hy0G1x8wcGtXjX7hs7IKyfVlQAgECBAgEALWZ+kY7LdHBX2zqNExjS7FRSUpmvC+0BpRib7IpYFfFJPRg2Pur/0AdVoPqfNaOcPU4WmLzmBPsjNHr1GirvwY5eFK29E3I6fFMG7DgYiVObvXGeH27RYgsTMqjc7jr9kZU3452THLpY+arra/OrNtUtSeeYfQcXtGaz5LAmNmfFrt13dWuxtzUTzXb1/6EtK3f4L8+onaaaOZiooKLVHUNzpbtEZBnetBYP26F21H3o2ONa7sz8cIpd2LiD31X9tGNBoy7Y8RjYuSdv3BCvb1hsuFoKJO90jn6GZ9nxSfzI0JrfPk4hQ1bVQgAxG7si+UIhbhDFwovlqizh+44kCSO7/qe/2i0UzEFfvEGkd2XiV2zjJsTOzlb3T2Bw4wch+WP/Z9N+9QcWAmMzpR7fsoavhh/M5vc27PvkqgHWDEuRGxqBkmTEqHZLuX2Ag5PtY7je3InGePxr38vG7fGo3yPHC/56RutAz0NdA5gc/Yo2ikuvPjtM7AqHDntfJ3BkKOlWNKEJi3xLbvnb5289hPeKuc7ey7Nu6jJcY1A+XqPJMzOpkDxeBIX6nBlsjN81QUM5afvgFgoxGMK7YbyioTG0c2Gov0cVrHr7OcnCejO5Pft7PAtruKarERi+iNjixKHrv1lYSB/cXmRYERU88MFKQSvtJhbldf0VIffla2nerUzag2DlZp1++1qJRGe1wDvbV6UH3b+32Roy9Fu9g/mq1Rtvs64ZcmcN6as3H3pY+Xxqrv+GM/W+xL9UX7j0108gFvuyScthWIcp6ql+s35prKnrc6Hei9FPt6QLuIXr/nDOOv0We71xfyK0OIbsm0rJyx0o4ktHs+ff0lz+mqHJ+rcsvM/TPcrRWF2j6zSEw+7AADfIVkcu47kQABAgTqAgdZnyWa9uigV//imV+8C37NOKE+KujsgEZXOK51zdvkcW7Os8m40MC4vZ6Rs29HV6P9Sn1EJkBmvFbn1EM10kj/B/WMVzxMUOsP8q/P+naJSrl8zcZwCYl7LWqDayqEetyWGwBHKuoXqrYnT5TklPO+yq0ejagHcoIaOOao6WonWZ3ZNiltz7xD6LhT5rpDrc9Sr3ZytifIazQT7HCjWd22KrS+6iun975cV6EvVvX9cfXRPk/cDvVTJm931l0p+dHNSKWubyOiOvnqE05UsCegrXmKijrdKZ0V9fo+KT6ZGxNa52kFrLPySZEMvevHrfWIRWidI5p0xb5fv9QDuWg7JOOK0eJU/0Zr9RST9kZn3CL8+pFxlT6xqNLrRw5sbzVtdRHsXAd3lodFy39kUGTTgH98FW3cXAnsDOfw9111p6db78pZ5b47ImabG/kYJafvBuzMiMbOuFAjwPbHnLf5G9VCBNJZezSu3vcxUjQ6+xc12zUJ77v07vZr3EvOsiiio3Vvzv01msbRhyOTh28R/6o2u6Yv0a5V+vZMa4mWvgtWHnKOZrcDBgSiUYuGuPqXSm9feRvd7wlvnXq0NgvPNJlTP3Gh7VNNzkRrkkr19QW7qE7mmmVmoaI4Y7BqsBkxq6BOVVHEcCwqiqgiqn/X9Nw6x3GN4V5cpW8stv4s0Kky+qLbJLJptLezST1cZsQOMHa7qHhUB5eZFxG30iKmnplQulY+5cAd5pxZo0YzHZV/Z2uemSmBWf6s7Dkr7ZSD0XyPdvYmzwSmq1Qbnc90Uv8hMmK0s2FWrUE6/LF9O7eF67NVw6ENfxutWzvw2fcMxyHz285ymKIa46AoiplB5RwWoUWYKfz2xjV1bE4EJhxzeKIzD3jb5eHMrUCZv+CoKo00J3Ok1wNSi98uh4vuOcn4a+knm+3269I9UfdOy2iz3NPccs4yW9JXjKMSzgG85hi1/TV6w+eG7WjZzpkbGb5KfLvcGzXVpRWS0SxwAAECBAjkCBxkfZa+pMZ4L5rkGDP0dew696f50Di9PTMe4/BrVmapRzVznBZ9l2j46yeusN1+bJNY5r16YHbmQn3nJgLzJnOh0KJgxL8oqMEY/2JiJeZtcyb967zt7Qghwol7J0KO8GeMfIQW8YzAR3vk7VhVe+KWjOhFaYzERlAToleJVTVDu5z3Xbfav9DUVWcdtcKwM3J2WCAKwDW5f9R0dZq0JdWZnVDl7KyqglRzDj+l66wZJk9lDiDUYxVFKC7RLlqdkanvXKjs9UW7fum+7agN+k5fc3/wJuGU9YHcF+3M/RHCwRrNdqlbqFBFLowiF9UJzOm9LNRVyLlTRkcWkbNhnhNU5jHRT2iXlkog7rXRzF35tZ52VBXszIxe57AoTtE/r/5F1sS/qFqj+ZjQQHeWvbh/I7QIM0KurnJ9umaMYZTPaE0ihnEjR/Suj1snQmNnIa3zRYkdbrVD76LQ8g8ermAjVvlBTT4yKvAovRfdEVFEG5eLEOrFYDjmOa1eCq1xoaN+jLsmJTltHGDkPpxfZ77voj8THZu4ldq9iFQA2hudtWvj7ote0Cy9spyIDU/sNGqV+BipHi4So9/GFdssjT3r3DijUd3XAQ3Dzo+dxW9fySwhtlGG24+E6uBz3cJVYqPvVw+8vd1u0K9RqnrdUVSG09iORntPdBWicova7Jp6I86NQGaJTCQqgop6O9IYwca/a6CcW4hAKrHtEjiwJ0pCFf/O2zlaz1la4bjE8DAhxTBulg0LZE6vfs25rHbvJeXXvKUucjllQd/GVlkT5WHvncyotzcs1fMWleVCU4NNtlVRBF1UYlE9NsZrfbVZtb/daYwQ6qeUNgsko/vukdLa7hTPAiPW2dmrF/tdj92SfHujwLyoIllaxNQz7cKzlz0H6DBHXRR11AB4o5U/w6zsaSvtqhiMTiBElTXXZEV1xQBvV4PV8D9usXpz2bkdbehAAfZVQ2D4OVolPNfsR2RfzII26pDOTLx0ZxSYaMoj5PjXSOCEj8Mmx36mn8l1ZqIzDHgbxUAr0ACJqizaqXg6FhVau7Uarr6Wnso+QEd0q5nbdlbO1fY1yk/JM/+NqMbH4fJcfRs3QvvEcvakuzUnLemYlPudo4AoLXN1fUcr2CpK0cmJu3srVbMlqWC0N7bKGrX9lbdD561dz98DzMoqJFcWEqcTIEDgbAIHX5+lnp3DU1r1DkE1KujsN8w+Chp9AbeKWPRRIj715Cy6HdOsdZDYnmsg1BntmDFpXK79MQZjnefa2ScQb+G0GUf3LDf93Y5nFP4o2KNRSgfELbxEOcy8B6toLDG71xmBkGmLLbGns6JL5tdUO0dNV2cuqDM7WXa3M8bS0cqn8j+6EZXSOmmMmidnhi5FOE1urhO9dN2Bjdm7T7MnTaOZSFVoiaK9kXMnLtFVaMeksSeqr9G4LVdltQdZgRBRGqgTqq9W6+0El4LdKDO7+3hpU5iKXxSz6JSukN64Svthc4pG30aUzGi1436ZPYZ9V6zvL791brAMV3RLZ3Tn6CZ5RtyWyMeGQPUxBsWZha3xy5w4MUU4NobbhZxqvB7aEkP1zuRvuLOzDKzWli03ch8mdd8ln84CUL8L0na7do1WLH0bG1H5z1VjNO7r+lXSdmRiSkVjo9GLm3FKMGd41aijGnHzsS2Q8nRgo1382uHYMywwXN9W+LO3eqO3zEL9nAg2GrKBEjXw1bwj36gVh1ucvphEPTZvTIaLh2+3FWg0W32lIvZ7wlvPqZyba7X7yORMPWuq7f12MiM328mxp09ADdYn096vomiYRM/zkLNAMrqR0fWPRbXdJUfsVGO3ekbEtkLSAOn8qJ7pZNnjzv12mONW7QNvdA7PMCt75ko7Z9YrikRfablyf6OwxZxJzADkPAFc7eHXlQks5PS2c3vaavYX+SIfc67bjknaEwONeKAQ1WwENa/kcF8lrjjv5RqhDTccEbfZ09uIQM5HRJXSUQe89TIQ5W04u+OW1AoM37ap1qo2VpvKjnzMj1j7+WzEsx7zGJ7MVfnkvB4Ql6uXwxW2jb/6kOvFoG+7XX76Qtt8f37fw3O6emaNNgRRNlar3Nyt9aypttX2bZPhPScc4Cskw0XCtwQIECAQAidanyVS2+5Tdo52YlTQ2W+IlnWJQtMYh3dGKXbGxPfs7/52JqfdgVih05+zgOX6UwadPjvamVm0UpFb/6cRnTdaik/aiKHpooU/Z8aqiswS90Lne/AL1Tadpbd9yyf5yKDOU3J2HjVd7bS3AZcoJ43rqjMbIDN+zJ9DXO7pSGdycibpqpt39se6nfFJO1ONMbCxi0lkjWbkqQotFezOjZzbcIUmoBG3eIA3+or20vdgu1XKuaFWe61HwW6Umf1+bJe0gaYnvop7duXExr02HKX0bYxtr+lpj6YrXWhgY+maYTSSFx0wXAPHbX5RaNMOji7WgGfEcK43KkajlzmObgzw643F6OxK/hi5MlknC0ZlFj3gPCPcxOi+SxTVRrtH0VknNGrXuGHrh80+isxpejpHiI31IDqPaQhc9LFe59QF6turVZsXxbzYg+t0fduN4ldsWoqNWE4Lu9Ac9ehzq4WuG7fh6KXb5W2Jdr9RW7YvWt8TjfLstVaxxVLE6gKZxTWKR+ftvETRjejlTIBEAY5yu9CNXCdqbw/36Ko7a525rHZXaoXr5kwjjA6O2qrz7mnL1Gu8tN1o5RvV5iadzBVycF7qbUNTg+X4t2+HFYpZ+RVFZ6OWKoe0saNZIBk9fDuU03Y34llUxHLui4W6XqP1+ULXrWdHUXlRZsTUM/V8OcB2O0NT81ffKLDD3Dl3ccJZ2TNX2l7kOEAVlJOEnPcMOyuEnMCHjxntmdTryWo7ZqhiEBQ35nDIk78d7qhElT455PwTQ7ud8LQnYrjtwylE9azMaSMi73Y04K2nTitQ1xjejmFUukmHN1aYKapHdb8d0TWh2korXL38Cb2qIA2X5+rbxkCmXgIL3M7se3hOV8+74aa/KgYr3DURJXdrPV/q222Zzpu3cbdGN6Z+2Eme0+V03haaHR2tfxa6blVUFJL6LWObAAECBNoC51qfJTqv9W5Q33YM2xq/u1j6zbnMiEWEF+03VOWjkfZ4nz5AYoZr6a7/aJ8pkh8xaRdiewYEcuYgqhsh8n0gnOW+Gi3862R6zpOSgJr9Lmg8ea3yIobiy4F3htx3901+GHPUdHXqqTM7Wfa7szFjUt2Vnf/PPpkyjJYfsYUe6/ZFrxOnsbMxLdUX1Ob7NZoqtOFCWM5ceYpnznTnOl2p/Nsn1Q+rdT4V7FRgDrARDUoqQqMbK4yd26R9/eoU2yiQs48p2tFIlxvY2EvrHK+tDFe/a/Z8Ooc5CTkmT1Z7nSun1o3YprJRPz4K4Wg8R8fpKdXVxpq5kBK15kZn1h9g5N5n6L7rkxmujqrboV67hmS9H7LEEDJnnBi1UyNFjXt8iVu4865pVB11q0YMfWwLNPQ6PyJtu+XvadywncL1tjU/5Jwj4+qdV0w72zdyTrCZx2ROjFeRiWotM9hLD8uJRlx9iSrr0qg6fiuBRvuVbpDGRnR96+1vfBsfFx0eZkYsYrJoNDrzJaf3EvHvPHfenY1M8ei5zpuTTfVWvtFmldPJrCfKdkMgs6I4eQ2momgUm/SxPqvTaPXSx3pPtX58qEalkYLq3Mgsn+laV/bHZHRnLqSdOY3COm13ilK1UU7EGu1gKpn1jfod0UjIlR+3HbuVlhcNzHIKiXqmkTUH+JhTunbRYW60uVc2qZ05W9qs7JkrbS9ydBbRQ+7MmdVc4n4PzJwnRKmPFFMx8avC5bIg7vfh6nohhM4UDVeGQRGx7Txx0Z2IOnnrA9hUXBsb9e59/fgCB7wpjVqBRJG5kVOXRsFYfzg8XLNVZXUXHdHMjJhwmPHXAFqjNuv8WC8/A0EV8lVjRNOZotgZdXWjYMTHRR+QZUYs4rZoNDqzKacaWadya2SK53T1/MrJpvrd2hjqnuQ5XSPVnTVAvdtWF75+O67eecW0M4r09VcZCEEhGcDxFQECBAica32WyO/UAOdvRGc05kqWLisx/5gZpUUjMzw1GTGMnmV0bpbQyJwvXn9ctERiVwtztCeaSl38knC1WDUuNNBbXW1ePnNkPvsAuDHWrbJjuZFJQz597Ev+5NrmqOlKYmlDnZkojrSROd2/xHzKMONAbZkq89hYreasYlu/dN92fVpqOI3bfnvyRlOFNlr8cu7B2bsKA7GKZrqzwa3fiWvefZmVZ4peRH4gdXN9pWDPJVlOODGTnkrR8MYmcR4e1UbkJ3ewL0rOsEz17Zr1w0WRbxw8vOTN+qkYruuipWjEf6GPwyWtyuI0rmwcnDOp0jhltESt2fwtRDocbGeDm4SHz53x29lH7n1xc9/1yeRM3tbrpdhOt89y9UNOH7X+0m1j1BMvx/Sl95r9jaskh8bGNZc427kNus6P9eJ3Np/r0zvayVx68jxn5HJ9MvtCGO7h1MvbcrVZjkDULX1JsP8kAvXSmLkdHbkVRmE5nYQqwitEpl4YcvoJK3TmN7zBM4c2OaOkOuy82znlp97Kl9PJXKHwzEu9bWiZtVb9sFPVYCqKgfKZU5UFYBVC4+Cc+q1xSr0Qdm5fc+/L6IGMrr4qpO1ux7OciJ187BZZU05eNMpJIRFTzzTy5Rgf99thNit72ko7+ledz5Xqnav6KG/pWzV/6q+KYUR+6SgdKfwc3qjHFkpyvVD1bcedWK+OFoqJZ4ujsIg6iXIGpHsZ8KYEagUSRf5G34sQjZrtmhmJ/MjUj9xvR3QdK+OvemlpbzcKcOfHNfuE7RhO2NOZiuGdp5rlbpOaLclp66MI5cxjt3nn2qO2z5E87QC/wlFIcgqJYwgQIHBagdOtzzLaLWiPEKJTuE75qL9Q1Y5G2hNJWO491NFnAxGNOGahHnCOQCR/new4zFXqK0anUtTe2BC2b4JmoZ+IdOZs5u9G5p2x6kv4anVOnaJz/D8tJkdNV50rbaszE8WRNvrKcKPmjCesK6c6sz5f7rFuZ3obLJ0fdzSJnIl8yEZThdZZwus7O9vKRpmft6tQv3pjO7ouUQ4bV298XPoHhI0oxcfRKNVjGEWuHcLsexTs2Uk3DzBeHqoXpIHtraLa92JN3CDLDeQbiR1gSV/tonUeniLYpDmOTByuWFbrIqas7NuIPm1VMOplMj/f+4Lt3D9t5Ngot8V+7BsdbJLqzt7IvDFx3w0UxZgO7bwF6jvTXRbdwrR/0SYg5xlwvWqqvytc3z+Q8Glf1SufRNHYWOGd4GmRL/CsBl3nx1T8Cox/4VGq3xedtrFzhY7c6HhqoYcyVe50NjFtjeXGccP9fNVF4TfRatEbvU3ahXbentJASoc7USlii/YK2tHLubVXmMsaHkNVOHHMQrVcTtZEvrT1VttzjE7malz7vZAabDjvVBTDPqkd6dvYyyyQjB7O6Pi2kLa7Hc9CImbsppC0C2djj3qmAXKMj8foMNdrsJPMytaT3NeHOeSEWyRqtPPvRY5j1E5VKnKK+nIv8vXdXGl/Giksaj4897LJrEs5z/QreUQDJTAV176NVIzrTx6DdCDM+ld9wXbuv34yWStQx8/fDrfOHGnsXGEquxHnY3REG4ma8aPx1zBmowB3fsyvzYavtdq3ox3ddjKvr1ozUzfc2qaIRRKizskM8/rDCplSc7cOZ6Xaftgnvs0Z9axwZ41WQZGVo2mZdoBCMs3NWQQIEDiJwOnWZ6lP0KR+9sDGyoP50R5DFdXoqS9RQOu/HBgwia+ij77EYCnCHL5u9e1yE9ZLqG4eZua8Vdgu1x8dRugseOs/iMoZec5bIfQNuYe5Fvq28w34abf5UdPVlu8sup2VmDqzrVfynsycXfSdiU6fnN/dRQlcuZXsLPONnTuaRD5to5lZ7CNnz1yh9TVw9QI/b1ehsyqInVFQR0cNKz9IqKKa2ZmvxKIs9SVwrv0K9lySpYUzWv6rMrbV6KZzKYeFKs++rKnXS33b5bfOnZL15GyVxaN1yzorjY7eCNWLSvWHQxdVvPmzZwvNUPUV7/X393UA1o9JXHHGkXtn/N13nSxpZ85gIdWu9Zt00fqqfpvXK8nGdpWKeg0WdUKkKKVu9o3R4hQxXH/2b/ZkrhZgI0M7P6bit1qsjnGhnLJatapLp3d02mfRNjcqhKgWOotWY+dCGn0ZsXJHeulcFv6VAvl91KrcrjNLkxJVb/0bN07946L3copMtdHXla3HZ2mlevejft329kL3e+Zs1cqT6vWcOkAns54c230CarA+mdivohjAqb4abWKqHlp9eBiV6miw6YD88nlNKyajE/jARgltd2f0SohY35Ch3qlYaLTSMNl27FZCXjRAqo8lREw905k1B9h5gA5zvXBGG32GWdnTVtqRuaM9tzhg0TLQeddnDo2rVvWinmTn5U61M+eXigvNOQxna3Ty44AV8mL0fl/0GdlAAut1b73HmLbXeaYfMUQ0kE3x1Wi1WXXyCx/wVmnUCgzn9fC30fqk27NvI+7r4UBm/zbytC8yaX96PlsvzItWffXbIUWjvTG7RiPA0Wo2RSkyd4kmabgdTFdfqBVuaHR+THEY2EjlpzOEAnfmzyJWqV75tq3fhgPsMYOxmq3ZkqAu/25V2w/fEaO92bjdqg7bcDjXf7vhrKxCcn32CYEAAQIHFvj3QNfTV9FLePDgwZoOmYPV79+/P3v2bPaIffnyJTPMX79+PX/+PPPg/MPu3LmTM2H99u3b/DAdefPmzRzVgHr//v0mXJ2D4dHe8+xRvXXr1uxhDgT48+fPuJHbB3RqtA+bfc/jx49nCfOo6erEUWd2shxg51a34ShdsREbjfmODjhto6lC21Epjag+efLk77//Ho5z/H47yvPwMbN/G5359btwA6lQsAdwdv1VvCiTE/+iRjdxS8YNkhNtx1QC3759e/Xq1YBGFIN79+4NHLDcVzFNNDzEjimLz58/LxeBKuTMnmH9CdkwaSPC9RMbXzU+XhRs49zyP55qhOu+Gy2Q+Z2rly9fpt7a0vVVZmVY1UvRjUzJXLq7mPOiSX5vLUXbBoF5Bf7666/RhizeGoybet7rdoYWT3yGXz+NyeSPHz92nnv9zqjiMm/JEFuiq9P5Oml0eKI61ZG+Pn/PGcLZnvAWm8uZdUvE/7SPnnfdyYxBRLFlb9cRO1sNpqIYLa7HmAWS0aMZ7YABAWO3ARxfJQH1TKI42MauO8znnJU9c6XtRY6D1T+FJ2eg4Yv3dqL+WWFa1bPF0UKCaJToGAPeKplagdHsHjhg5V9wDMSk/tWuO6JLz9wONEN1w9g+7cx/w+GEH882y11sFrtbR7NGbT9AdOYBfp1FIalr2CZAgACBpsCB157pTNrwr2jqOrG+Y2cIS+/M/LFZRHX2FSVz3puvEy2xmmnna7j1i1bb8ROCpTPiSOFnqoZtLOy3fsLb0Yu7YP1o5JT/GW+6KMPtgh17Ihrrp726YntR2wn3+FHT1ZkpOWWmnssTPDuvW9/Zvn3qV0zb6sw62uh2zhKnYRs9itGg5j0gcxG3eMg673WHQ0vFbGBjX4t8Z95Wkd4jNZoqtOFyXn2bozRjV6EvSjk/mN/2psuBijsofnnYl8a59mfGJFVfWuq55JcOJ7OljpxdOiad4bf7w+uPblKpHtjYtqLopKvvHH0LZ5NWOMUwqosB2/gqqrilY9gevjWiFO1FI56XRilnemr9LnHKhXU22nd05RxNzDoRaF+lnfVztV/uu7Z2e0/jRmt/jNq13k6t0OGJSOb0eeKOrq+jt87N2/Zp74nxV9vZnrZAm669p/DGvZ2oEvbk3D7RpK4W1dHGd+kGqF5RtMtY2rNEVycFnjaWuMpqWelCCwl4wnspbE4tt/RcVk4c0o0fG3N1butWmfO9Gz5GqQt0bhfbyVyzlazn6R631WADuaaiGMCpvmpPBTTqil3MAsno0YyOA3KUlm67O+O5ecRyIrBmq7Th2C2H4pyFJPMOqtef5+x5dt7j5e+sZ1zndrEd5nPOyubUVIestCNRneWzvnPbKdycrInYrvNco/yaJzOGOWO9hV7ki5yql65qOx72rfnYxbPF0XKCaJToGAPeSKZWYDSvhw/IaaQ2Gem0a9rGnmI7okt3t3KyrG51wvFXPfl929t2Dofvys5vc3o+VWKjeu8MYemdozM2KS/WqVJy7pSlY5ITh8QSGye8W6NY1gU6t9X2nSzVzqVbnHq9MXqPR4GvHz/j9oBATSTXiwAAIABJREFU9dVpC8mMyIIiQIDATgX+PdpInPaAvt9gLA3y5s2bzpnT9nVjqd34Q77t/ZP3pL/smhnCp0+fMo/MPyz+6GtO8rfKnfyEFHVkqI7O81YR3gS2XfBG/2xpUbzTItO3FmmsEzwtwOvPGp3pzrnEUdPVmfZ20e08LO1UZyaKwjfylzhdOSFlLhK/MsIKlztno6lCW6FozXKJ0b+sUl0l56HvLPHpDGTbq9ejpGDXNY60HS11zGXnpOjdu3c5h817TP1n+VXIZxjdzGv47Nmz4fs3CsC2Hbb4a2PDj5xjWJdZSifT5cycvH//PoUfT6cuRYvpqeFnWpHGjx8/pksccuM8I1z33YwFuN4Xqt+GM16iEVTOpF8U5np7VI9kI7QZP+bUVJm/l54xVoIikASipfv+/Xv62Lfx8uXLvq9m3x9PfIbDjAgv+vfuojnI6cNEV2eWmeSU2Ha/PSqQqB8u7b2kAG0Q2ORRV7Bv+IS32EwfHty1o+0xStuk2lPvvxXVyeyLsP2TBU5Yg6koRktLztiqXjOUOQsko0cz2gF9AsZufTL2NwTUMw2Qs30stsN8tlnZ01baXuQ4W52zeXpj1rr9mnE8v46/bx+vva0TPc8WR50RjRLFAccY8GoFcvL6wMcU2xFd1Nz4a1HeAwR+wlnuYnPN3TpX1pywtj/tAH9ymTlhIZls5UQCBAgcScD6LN25GUtWb/jqZ71V7o7f//bGBGv9Ec7AkZlftWdsh0+8tLM+HFr6dvQt5DhyiffzUgQOuTH8q6qU5Ldv36bt1TYaI/DNf2u3TsL7bp++/SvEapa36vvi37d/L+nqjKc6s5PFTgIHEDhho6lC20u5zeknx1Biw4FMSD548CDn8fkK5gr2CshbXSLnV6MRt01GN41f+U74OcRWqoVc9/Pnz/Xfk3TGKrOl7jx3rp2jszExaxFpmety08KpS45GuPMS8ZgtfhrdXowmBo+xv/1T6s5Adr2zbyTbt3+FxM4ycm/E033XABn4ONrJiVW6UusTy6Y8fvx4ILS5vspZnyWap9Q1imY01pma6+oD4eREbMO7aSDmvjqDQCx8n9M4rtzryFm8Pifa1+RgtO85f0QrapW5Vq6J3ww8f/68EedYVWqdmqpxXR+PIXDOJ7zF5l3qgWTGcKG+Qc6U2oaPnvfbyVwovzJLyyEPO2cNpqKYpTCXPwsko2fJ6BMGYux2wkyfnGT1zGS68k/cb4f5bLOyZ660c0adXuQov7bZSwzj72ekR1EpzlHA1vy7Gp4tJvm+DUR9MhP2lz/g1QpMyNa9nLLfjujSM7fGX3spw5vE85yz3JtQ51zU3ZqjpLZvK515gN/WiD0KSSeLnQQIECAQAtZn6S4GsW5x9xer7I2r57y/HnGJWadF/17icHIXGrpn/tRkw4QPs5T5bWaRjjxdH7bxyuPKb71vlV8Dt8/6WVAhzLJ2/lHTNUs5GcC5Jnx15jV6ziXQKaDR7GSp71Sh1TVW244fv+XIZ65bsWi079+/v2j4CwWewzvh0lrqCWijp0THNedXo5Gn63et66+GxKR8LG8xmhwH1AVGf3IcsyUl/Fg3CuHovE37l8b1lC69HQuhpies16yCGimNl/n++eef//73v7EmS6w9EdvxPtks48elEa4Pf6BpWL96qZKzhLz77vqikkKoz3GtNsE1Wh2l6FUbq0Xs1q1bjUu3Pw7cZe2D7SEwo8Bo1VddK+ed2hljFUGNXjEWLolXYea9aCO0uMToyyVxSvwGYJY3/ttJjpf2lmjvGsn08cACmTN7Cwns5QnvQsm/PtiF+gZ7n5wptpMZI8TrM10IdQE1WF2jb1tF0ZY55CyQjG5n9Dn3GLudM9/XSbV6Zh3nda5SbIe5nvwzzMqettL2Ike9qNteWiDW125PqP75559zraadGf/R+90zfUSZZWn0sPIHvFqB0Uw89gHFdkRLm7k1/jr2jdBInVnuBsi+PrpbO/PrhLX9aG+2gmqPTToBZ9w5esUV3qjpTM4JC0mng50ECBA4oYD1WQrN9PxHMhv+AjPnJd0Jvjk/tItg43dBEwI/8ymZRSVWUl9TqfEHt+MVyRJ+a7eCwMDMV0worxCBzktc+pOediBHTVc7pRP2qDMnoDmFwFYCGs1heRXasM8S38ZfFG//AZz2ha75BX47tMl7Fiohk+OTeeJC0Ta6yfS/9LAyK+rGL1QzI3lp2g98fAwP428JDiewHNXRmMQDyw0X6KlLPnr0aFg159sYqscvpW/evJlz8GGOOcMI1323XHFd7aWTnGVQUjLXnHnLmWVa6N2OlF4bBDoFYnhVX1Ov85jYGWV4/VVCclrtpWePo7mPd1b6WOr7492XwKzvuXQ7Xlyud1ri9Hg0tlr9eWlsHU8gU2AXT3gz07L+YSZnRs1XqyRzOplpVdDRaDtgLwK7qMFUFO3iVO9Q5fQn2yE09pQwCySjG5lyzo/GbufM99VSrZ5ZjXrlCxXVYU5pP8Os7Gkr7Ui4FzlSUbextEDMpjb+QEg0Z/Ei/YMHD5a+dD18zxbrGp3biDpZpu0sfMCrFZiWrUc9q6iOaGkzt8ZfRy32ZaZrF7PcZdJFrNyto1lzhtr+tAP80dzPPOAMhSSTwmEECBA4g4D1WQrN5WiPM7u2MffU+A3Y5CTlvDRfD/zS4+vnDmxnLs9Rn3QbCM1XSWD0x2PVkbFu39J/gTNFKTYar8JnRrIewk63B2a+GiZrJvD6m/qo6erMhUu5Lj2+86LtnerMtok9BK4XyGyPDtNoXlpBXXp8Zo6o0AagGu9Y9B2ZWXT7Tj/Y/ksL6qXHZ3Ip2JlQlx6WOWReuaJuLHaZuYr8pWk/8PE5YrP8yGQWw5yYRIrWHF/3pWvld/L6orHH/WcY4brvFiqZa/bKMueQq5SWFrGBu2yhrBEsgRDI+clEHJbT1s/umdNq1//wzuwRqAKMhWkaPdu+Cz18+LDvq9H9nz9/buRF/Fppw+XtRiPsAAKZApnD1Qhtxie8mXFb/7BLJ1suPT4zRYeZnCmtLxf+JYx5M4uBw3IENqnBLr3xLz0+J+FxzGEqipz+ZKbJvIddmnGXHp8Z28NkdGZ6935YY7zQl5wzj936TM65/9J649LjM1XVM5lQCx1WYIe5SmlpEVtiVva0lbYXORa6nQXbFnj8+HHjRou/FRSL4K+/yLhni+3caexB1ACZ62OBA16twFyZe4BwSuvvBemiM7eXjqcuPT6zSBh/ZUKd7bBNZrmLRb707rv0+MyEH+ZuPUlt3xh39OWyWdlOmZMUks6020mAAIFzClifpdx8z2+VM9+UHU1qvPw6ekz9gEuPr587vJ3TrY9lv4cD8W1DICbiY0a+sbPz49J/gTNdNBZWrK+zE78niacI6dtjbwz8eCYegsa8wCbJb9x6OX8crxHPo6arkczq46V14KXHd160c2cj4zqPUWd2sthJoE/gbI3mpRXUpcf3Obf3q9DaJrHn27dvOX+9PPTWf/GiM8KF7Ly0oF56fH4yFex8q4uOzBwyr7b6Ydyq9dFNlKibN29elKKTHxx/RWr0fdAYbmQ+rlsBM2IyMPxJEVitBKYrNjaWq9waFzrkx4Es3vXIPWWW+y5RzL6xyUPonFSUNvP248ePnGg7hsCMAvEyYmbr/OTJkxmvmx/UaNudMzzMv1zfkfG3WEdjEufGDwCmTWXHo4HG2i4xbooVW/riYz+BfQlkDlcjUXM94S3WJ6cmqUf+0uPr5w5vH2NypsBOpu7ccMHb47fr12CX3viXHp+fCweoKJbDyWfsO/LSuF16fN912/sPkNHtRB1yj7HbIbN10URdWm9cenx+5NUz+VazH1lgh7lK4+FnZU9baXuRY/a7WICdAnGLxbtAjWW7oyGLErj+CwmeLXbmUX0norrGjNvLdd4mR1IrMJnukCcW2BFddOb20lvy0uPzC4nxV77VqY5cf5a7WN5L775Lj89P+DHu1jPU9qcd4OcX5uEjz1BIhgV8S4AAgbMJWJ+l3BzPHxXEb8Biluf6lORfMa4V/ePlliLO6XyP/nDrepDjhZCZxZnrHV7v07hQZvSuv275IcSPBD5+/Lh+PAd+ezZLZA6WrotKrDpzliK0WiBL3wurJcSFrhHIvMcbbdk1Vxw+t3GhzOgNh5m+vSg0FVpyW20j5y+rRGQKnNRbjajzQgp2J8uRdmZmcebvb6+XaVzoxYsX14d5qhAaLV1n2pd7BNh5udGdOfHZ/PeWWofRfJx8wAFGuO67ybk/euJys6btS+evrptTa7XDX3SPCd5FeQXeKdDos3UeU+3cavnLnDXW11nHJJZxz5kiC9J443xAsvOrxuIscSGrS3dC2blTgczhaqRurie8xULlU0QSzDqO5mOBnUzdudFc290B+bftXDVY/hVVFKPFqeRZIBk9mn0OaAgYuzVAfBwVUM+MEp3hgAI7zMF+hlnZ01baXuQ4Q8WyeRpjnev79+/X/05MRCleRVhniridfM8W2yaNPYgaIHN9LHDAqxWYK3OPEU6BHdFFZ26Nv45Rbg+civwiOtcsd7GY+RSRBM/pRvPxDLX9aQf4o7mfecAZCkkmhcMIECBwEgHrs5Sb0fGnmKODmxm/zFme4dDiheP8Caw//vhjOLRrvs1J+KKrul4T+ZLPzfxTlvFHL2dZ8WeUIt7wrh9z0fCvfuIet+OpyXC04w+0rr9ES+PWm7C+/lHT1ZlZ6sxOFjsJHEbgVI2mCq3kchsvW2T+dfQCX+3aFlbB3tZ/havHkDmn2MfoZp2Xk+pPJhZ9WLWC7fqXiLFP5NTodXNyfDSQGQ/IiU+88TDhF8szRjKGljOGdragjj3Cdd8tV55zKoflrj4Q8soRy184ZiDOviIwu0Dm0mk5i6TMHrcqwNHWJw7LHCReGcOYHM680PPnzy96oBB/NbrR94sLTZiLvjKBTiewnMD6T3iXS8uVIZucuRKwfvrKfbn6pQe2Pa8fwNnpV+vXYCqKGYtKybNAMnrGjD5JUMZuJ8noGZOpnpkRc6dBldlhDsyVI7bJrOw5K20vcuy0rthXtGPSNaaLG1Op8er+mzdvNkmIZ4uj7IhGiSYfUNqAVyswOSsPeeLK/b1Mw0Vnbo2/MnPBYVsJrD/LvVVKR6/rbh0lyj/gJLX9OQf4+cVg+MiTFJJhBN8SIEDgbALWZyk6x/OXq4i3V3/+/Hl9YmJyMOfN4+hyrbmoW2e6Fl3VtfOKx9iZWagye9XXmERhq2di9ERjJHxNgPs6N+dGiwnlly9frpmuuGL6m6j5qzXVY3jUdNXTWN9WZ9Y1bBM4nsCpGk0VWrEFOOcvq1SR37x/XqChgl1gpswbpcyKOv8+mhy9xgIcmRGbfLnjnZg5As35ufKaOJnxWaEE9qU6lgryU+c+nJz9xx7huu9yysC0Y8p82hppKTZi05ydRWCCQCzbV5+RHghhw/slp/XJXDZlIIGZX8ULW5kr9cfEcuYjqvjxwKdPn+oRiGXc40L1PbYJHEAgf1Q41xPeYtFMzsyVNRu2TXMlQTh7EVi/BlNRzFI2yp8FktGzZPRJAjF2O0lGz55M9czspPsKsNgOc7ERmyt/T1tp5z/+8yLHXIXtbOFEuxYPoxsT2n/++Wfm3xtbgsuzxVFVRKNE0w4ocMCrFZiWlUc96/D9vc6MM/7qZLGzHIH1Z7nLSXsjJu7WBsjkj2eo7U87wJ9cKhonnqGQNJLsIwECBAhYn6XoMnDR+gj1P9Z9Tapiye2B68baDfE+7tJrRqQVIq5JiHM7BV68eNG5v7Ez3pDOfJ26cWL+x8ZMdP4YOP8SJR+Z/0O+WLYmxjnrpCV+uRf5/vXr1//+978xFJ9w0aOma4BCnTmA4ysCexc4W6OpQiuzxGZ28nN+wldmApeOlYK9tPC24T9+/Dhn8LjCr90a716cbXRzZTGIvyz0/fv3nEDitZucw1Y7JvOHxPE3zSKNq8WqfiGtQ11jwvaBR7juuwnlIf+UYm+9zForP6WOJLA7gcayIAPxz2wCBkKY/FXOIuaNv5g6+Vo5J8br/gMPjFIIEaWcPnBMdL969SqdFRsx9xK9+voe2wSOIZBz46SUZk7+pON3t2FyZpYsK7OT2fid2CwpFcjmApvUYCqK6/O9zFqikS4Z3QDxsU/A2K1Pxv5RAfXMKNGBDyi2KTz8rOxpK+3MsXyxJfPAtcExkhaLXMeK2PW0xHsR8Vrvhsv9eLZYz47ObUSdLLPsLLAu1QrMkrOHCaTAIhq2K8zcGn8dpgwfMiGbzHIXK+lunSVrzlDbn3aAP0sJiUDOUEjmshIOAQIEDiNgfZaiszLexM35sVmVhvgbg3MlJtZliJnceJs2fvtURSD+j4XcYkGNeMt2w+W350rgmcOJQpXZ58ucPZyG2ZiJjgJ2tpew89MbN93Dhw/jycq0BVMmZFA8GM75GUBnyEdNV2di0051ZqKwQeBgAidsNFVopZXh/NbfossDeadgD+Ac4KucX4FGMhurQ86b8HiCVf+JbDzei3UP573EsUPLfK4Tw8YCYas5k9EMWnR8PXD1DX9bPhCrHX114BGu+27RcljmrVfaEleLZoHACfQJ5D9D2faWGb16vFK59OrqdcMYUo1GKY6PxiV+NlA/sbEdDwUaPyqIkezwKY0QfCSwI4GtnvAWS2Ry5vqsKbOTeX26hFCgwFY1mIriysKwl1pCRl+Z0Sc53djtJBm9UDLVMwvBlh9smU1hzoxK+bbDMTxnpR1VzTBL+taLHInCRr5AvKLfWOQ6KpN4pX/b9Z48WxzNQUSjRJMPKK2V1wpMzsqjnlhaEV3T2fhrTW3Xukhgq1nuiyK55sHu1uu1z1Dbn3OAf33ZSCGcoZCkxNogQIAAgUrgPyAKF4gJ+sw5u/hz0/F6awwkZklRzOS+e/dulqAEUppAzN03XoPujGH8fuzly5edX12/05+XD8P43Wbm3R0Hf/nfv/jtX2RfnDjXnX59VrZDOGq62imt71Fn1jVsEziSwAkbTRVaUQU4//f8JvWGM07BHvbZ9bdRUTcGF53JibtpuV9+NhZ/iSh1xsHOPoHM5zplvsMasYrZmL6kpf0x9FuuBKartDcyl2dtn2hPEjjqCNd9l7J4iY0CF5OKZJZZiy7hL0wCfQKxpl7+X4qLEURfOCvsjxu2vvxf5xVX/lupf/7552+//dYZk/rO6AnHI60+vXgqUc+CSGZme1S/hG0COxLY6glvsUQmZ67MmjI7mVcmyunFCmxVg6korikSO5oFktHXZPQZzjV2O0MuL51G9czSwmWGX2aH+fCzsqettL3IUWY9cIxYxd9xjDeF62mJrn7s2byWy5zLLbPei1it8EwfUb3czrtd2oBXKzBv/h4gtM2r6G0Njb+29Xf1AYGtZrkHorTtV+7WK/0PX9ufdoB/ZcGon374QlJPrG0CBAgQqAT+DaJwgRgV5MewMS2bf6IjTyUQf/855098xyvg0cNeSKYxE535R+8XisxWwU743Wa8vx5nxavwsT5LLJP/+fPnNf9QaibUUdOVmXyHESBwMAGN5sEydHfJye/el/YoenfUIrxfgZjRzhk1R0c6/y/YXKQRHfL6qovxZk88yroohJMfHOvM5rwLFUq3bt0q0CrzDbNFx9cDLJnRGwjBV4cc4brvFi3Yxd53xUZs0ewQOIG6QP7wKmfyvB7y7Ns5ERhdwGXeWMV0dGNKvy/86Jx3TlnHBEuj1xdrvng9pY/R/mMI5IxVU0rz66h0io1TCejLnSq7S0isGqyEXLg0DiqKS8UcX6xAfr8oZ+i0aDJzIrDy2G3R9AqcQMkCxbaDxUZsrtw8baWdn3AvcsxV2M4QTkyrxjRso3RFEYq3uDefR/VscbQEIholuuaA0trTxn06kDStwADOYb4qrXweBlZCCFwvYJb7ekMhJIEz1Pb5PZycSdFEt8RGTgTWn5U9QyFZIjeFSYAAgb0LWJ+l9Bw0KhjIoc7XfAeO91USyFwPpfF34NPpV27EDyPrfyczCnk8V7gyzD2eHr/bvOgGr6cxRguxAvfDhw/jN4rVWi3v3r2LKf76MVttHzVdW3nOeF115oyYgjqVgEazwOw+SYUWC7Hl45e5bEF+/B0ZAicp2Evk9YsXL3KCXWh00/jDOJmRyYnwSY7Jf65T5gOM/Or369ev6+fpOcfa8zofcoTrvpu3kDRCy3kG3DhlnY/FRkwXaJ0C4CohsKPaL6fbU59gXyd/Y4GVnBmSiNiTJ08aUYq56/qahvFtrPaio9JQ8vF4Ahc9AMqvo44HVVSKiu2ZFNuXKyr7RGZGATXYAGaxFYXO1UCuTfiq2IyekJbdnZLfL8oZOi2a/JwIrD92WzTJAp9RQD0zI2YEVWyHudiIzVUCz1lpe5Fj3vtXaJVALMISXYvGbwhjT/5dtqhkfjRyOkiLRrUz8BWe6SPqlJ9rZ1EDXq3AXNl6mHCK7e8dRniWhMzV+50lMgJZTcAs92rUM16o2Lv1DLX9jjq0OYOO9Wdlz1BIZrzZBUWAAIHDCFifpfSsvGhSKb8/VHqyxW9hgZwXqSMK8c70EiOcxg8jMyOzMMk2wf/xxx/XX7haq+X58+e//fbbv/71r/jx2MuXL2MRnCXyLjO2R01XZvIdRoDAwQQy2ymN5sHyvYTkXNS33/yv5ZQgJg6nFXjw4EHOhPv379+XWNCwsT7Ls2fPTpsR0xKeX9eV+QAjP1b5KZ0m2T7L32Jqm0zbc7wRbn5pzC/h02ynnZUfq/yUTotJ51n5r3h2nr7czmIjtlyShUygIZC/Vtrm90tOBBpv6jcSu9DHWGYlp4MR1W9MUKc4xE8LYu46fYyNWNMwVnup77FN4JACnvAeMlu3SlRO07BV3Fz3kAJqsN1la04nbXeJEuHTChi7nTbrJZzANQLFdpiLjdg12vVzz1lpX/TowYsc9QJju08glnu4f/9++weE8cZaIUUov9jnP8Xr01hif36s8lPaiGf+ifmRaVxi0Y/5scpP6VwRLm3Ae5FAIbfwXHkhnE6Bw/f3OlNtJ4FdCJjl3kU27SWSZ6jtzznAn7EEnqGQzMglKAIECBxGwPosO8jKnF+aVcmI+dklfm+2AyNRvFAgRpuZC4I2fm144XU6Do8iGj+MTF/ErO6ZX8WOjGisVpNkJm8E79u3b+OPlEb/PuZ249eq8TZ8vAQ/OcAJJx41XRMonEKAwAEENJoHyMSdJiH/gW7+eGGnFKJNYFQgcy2t6CePBnXRAfGmVP2XsZnRuOgShz+4PjwcTmyZDzDyY5Vfqw875H+bH7f8MM955PFGuO67c5bk/Bcrz+kj1YcXiEnp9tvtfanefISVc8P++PGjL/6L7v/w4UNO+NHxrv6GZKwh3ngSEe9Sv3nzJicQxxA4gEB+feIJ7wGyWxIIHExADbavDDULtK/8EtsBAWO3ARxfESCwR4GcSZ49pquK82kr7fxHfvmd6v0WAzG/XiAWxX748GFnOPFq8YZ/o7EeJc8W6xqd24g6WWbZWdqAVyswS7YKhAABAusI5HfIPadbJ0dcpViB0w7wi80RESNAgACBvQhYn2UHOXXR0r/5c3w7SLkoLimQ+dPB2ddnafwkMjMaS0psHHYsntJ4Q33GCMVMQcwFh3msrx9rtcRSOB8/flznmc1R0zVj7giKAIEdCWS2VhrNHeXpLqKa37E/9ntdu8gskdxcoJCK+sWLF5tT7CsCMTapL3AzHPky67qSn+OWKTacy8V+e6QRrvtu6WLm1ltaWPgEpgnkdzki/M1v5NLeNq6bx7Jlf/75Z31P33YsIB4v8cTUd31lnLDNf3e5L2T7CexIwBPeHWVW4VHdvG3q89lqvbC++Ng/o4AabEbMFYIqtpZYIe0ucTABY7eDZajkEFhNQFO4GnX9QqettL3IUS8Gtq8UiEeQz58/7wskZlYzX4ToC2GW/Z4tjjIiGiW65oDSWnmtwDW5echzSyuiCdnMbaKwcWYBs9xnzv1503742v60A/wZy8nhC8mMVoIiQIDAkQT+c6TEHDUt+b/2CYGLekXriMU7uBGr+BeTxTHUr/8fO6s41N/QXSdWrhJLdUT/b1Q+8ij+0OWDBw/mEmv8gc1Xr17NFfJ+w6mEl34xPfL60//+BVS8Fh9PbqIMLIp21HQtihaBqzOXFhY+gQkCGs0JaHGKCm2aW3VW6OWfftF4IT9YR3YKKNidLJvvjLUIHz16FL3d0ZjEn5969uzZ6GE5B8RLNvU+fDzPi1+r5pzomCTw9evXtD26UeYPlS96rBLj6zULSZlioxld7AGHGeG674otYyJGgMCiAulJRM5VdtGGjk7s56R02jHxsCDWJWysw94OKmL422+/NfZH/zm67o2dPhI4sMBFMzYX1VQHRstJmsmZHCXHELhSYO812Nkqil30YK8sk52nny2jOxH+X3vnj++1rt3tnPumSQeUKeGMABgCmxEA6VICI4BdpmRTpgLadMAIDgyBzQgODAHoUp73e68/cRTZlpdsSZbkh+Ic/WRZWnrW0tJfa3cWGTUiasLyD5y7dWYbR1UHP3MUecptgsA5nbbcgl07UYNqe7ak7IaATqOtnnBQAv1FxtwHfcNI2VsM89FTEK0i2pOgqmE/vcAeVfIuBFYJMP9aRUSCWAJRA/KoCU6sJJ2lp7V2plBVJ8r+qxqeLemCVdklMsRDAAIQgEBaAtzPkpZnltyiZgVRy3w5xNUnapJBp2x1Q7CGaFGjtBzykGeAgG7oWD1FrdffvXuX6n4WbRW4w1zdEsJp7EFBZT70Go1BLVT/9CXhq1evUn2eOmbuBnqtl1vHnWF85k6AvA6BYgToNFdR49BWEUUlsP+1DWUbNV+IEoPEGHZDNqCbH1dPL6k6mgGlGgBrLO3y4epJl4YxHLViEHUTilGAwsmi6rtftg6I7YeQNoc+ZrhVuCWBAAAgAElEQVRRdtiBFUXVN63BkBsEIFAVgagZlsZ19Q/tjnXRV1dXWl6Ooip7ePPmzb1796oyDISBQG4CUSs2h+/w5qaxOX8WZzaj40UI7CHQlgfDURw7ONxjaVHvougoXI0mjpplMHdrVMs1i42fqVk7yFYhgXM67ahaRw2qK1QxIuUjoB5HZ6eN5qQTa8cetI7aa+tgbhJV38FIol45J6I9rakqYsZmO9SXXmCP3nn3DASYf51By4fXMcoVs0+3pC9a6xKZnuKjBjmsyvakeuoCAQhAAAI7CXA/y06AJV6PulsuapkvofT6RkXfwulI7lECJKzLebIyfmouzWpOleQiFe8LRv2ZzfPQXq1p4Q+9JI/uynn+/Lm+UJVe8l2x32u9VhUaToDPDPPhKQQqJECnuaQUHNoSmZ3xUYPqqPnCTsFO8jqG3aKi9amndtRW244SXF9fJ/kuVBdZjqB0IiTfiHospb/Aqr46q3LUPtb+utM77Gc4zaGDGS7tbqpWYiAAgTMQ6M/7Hd7RazNIw2/3NvawIT169CjVPYnhgngKgaoIRDXV/jzVTl2wOLMTIK9DYCeBJjwYjmLUcpS+xrdaCaDoVjSVRM7+RkR9N88kSq8hE/xMDVpAhhYJnNNpR9WaXqBFwy4g87dv3x4+fGi3Ja3BPnnyRL1VAdlmi7CLOvt6c5Eb9vRBlFXLVfnSKF1XJXlWHZE5BKIIMP+KwkXinQSiXHGUk98pWBOv01qbUFMqIfuz/6jmnwoj+UAAAhCAwAkJ/O2EdW6uylG3NhYeFX348EEfof32229aL9bHaftL11dtw7/m1NSiwHfu3NHF6hbJ3S8PLeln02hfwV25lqIvLi5mU542UpPY8nfWqNlq/0YNWbfwZCLfa7024MJnboDGKxCohACdpqcIHJoHJPnP/ePq5CKdIUMMu3UtG8fS3q2R22ota3E/RtU1XtvyOflbHfi6qI2cDup7cosdqt/6DLcDO6Td0RIhAIENBH78+LHhrZpfido2ylER3ef+/v17Y853797V+NmYmGQQ6IlAVFPtYJyWRHcsziTBSCYQ2E+gZg+Go9iv3yZyQNFNqCm5kMzdkiMlwwAB/EwADo8gYCFwTqfN5N1iG6QJENA+4/3792MNSZdlX11dBbLN+ihW2qzCbMs8994iiLbppcW3OtB1i9iRuQ8CzL/60GNztah5lbtamLTWalWTVbBzTvCzIiVzCEAAAhA4CYF/Pkk9m66mrrGoTX5dtPH69ettd3ZokqPDuPrv8E/rngroLK9bx5cvXyp/N4ZwJgL6glFr96uZS9dSymqycALPYC4vL8Ppz/lU+yi6NEcXprhfexZA8fHjR1nCly9fdAFBjuJ6rZeRFT7TCIpkEKicAJ2mFIRDK2alUWudFc4XioFKUhCGnQRjDZk8e/bs+fPnq5Jo6KurCb1J6OpbXgJvdsP9LB4f48/Csx6jVPmSRfn2/WLQO+xnuJRD0zNc2t2SWomHAAQgMBJQHxp1XHt8sUxA4mkBef9y/X5pdf26rj60rPPXzHM/B3KAQIAAY/IAHO8RizMeEH5C4HACFXowHEXAKirUV0Da8CMUHebDU5eALL/muYbEq2Tu5kIjLAL4GcwAAocQ6MZpR2329TRIO8Rs+itUH7vqYLBXLx2nd//spfd0/KllWA0t7t27N8YUC7C3uIoaRKuI9iSoypfSC+xRJe+ekwDzr3PqvZ5aV9WJ1INlVhJa6ywWImcJdDPBn60dkRCAAAQgAIEoAtzPEoWrgcS5l/l0e7duTrHc6OHC0rrwo0ePdO33IavDriSEPQI6Qq3B8arZ6MpnqV6JvdejfvIFoxGXOAu4NlQ8YsbXNyeTGfz+++9//PHHTkUvCdBrvZbqO8TjM8N8eAqBtgjIj52508ShFTbX1eFZYXl6LQ7D7k+zuifFMopWmj1ftGo7yp0Ua8Kb6ZbD/hTk1Sjq8Ir3bos/8e0tam1J5nZnuLS7JZ0SDwEI9E0gqhd+//59pgXS/iBrUK2BsTs2nq2jEuh2sz0j8NlsiYRAZwSiPFVPdWdxpidtUpfTEsjtwXAUJzEtFH0SRYerGeVPmLuFYfJ0SgA/M2VCDAT2EDin046q9R68vNsfAa2OTv9q6Zs3b/RHaHSu3nJFi+520UGF8mTYW1xlDqJVRN0koBfoRpVUpAAB5l8FIFNEWgKndfK01rSG1GhuUfbPqmyjWkZsCEAAAhDIQYD7WXJQTZxnJX/u4/r6WhdGrB60HSuvD5j1aZxWhLmTZWRSZ0Bq1b9V2fQF455T6br63R2y6wvGnX+vflXgphMIztu3b1+8eCHVfPz4sWRdHj58qPnS48ePcxTaa71mWeEzZ7EQCYHWCfyjzzxdp4lDa91ukX+WAIY9i6WDyDL3s3hXwGjc3gG6Q6rgThIPEYBCIbCHQKMzXNrdHqXzLgQg0C6Bsx2PLqkpLSbfvn17tX/RispRf9+1JA3KgoBHoJIdXk+qen6yOFOPLpAEAlMClXgwHMVUNV3GoOgu1bqtUszdtnHjrVUC+JlVRCSAwAYCOO0N0HjltAR0HHd6DHj8S4paYtUfVlyFoz/6qMtcdK54NWXaBKtrv2mLazE3ELWoNWSGAATyEWD+lY8tOccSqGSVO1bsYulprcVQ118QE/z6dYSEEIAABCBQJ4G/1SkWUlVFQFdua3X4/v37xstZHj16pIXjnz9/6i8icjlLVaqcFUZfMM7Ge5HaHpBOvUj7z1evXrmJ+YLRpbEUvnPnju610VRH9HTGfSlZ8nhdq6RrUJNnO2bYa73GCuIzRxQEINAfgbN1mji0A204aq2TXYQoTWHYUbiaS6wZ6N27d1fF1tGlPSNe934W3Uy65yLLVVH7ThDl6zpAcbb6dqAySxWam+GezQ7PVl+L0ZIGAuckwKQpn951YZlx50j3s+zZYshXBXKGAATKE2BxpjxzSoRAcwRwFM2pbJvAKHobt47fYu7WsXKPqhp+5ijylHsGAud02lGbDudEdAbjj6qjbu7QGQbvchadMfjy5ct4zEC7jbqixZKtDirsOedgKWKaJsrsp683F7OhvhteaQ6LK/DZ6ru57vQCLjrCJyHA/OskiqaaHRCgtXagxLRVYNySlie5QQACEIDAeQhwP8t5dL2xprpjRTdze6vDS3npZpY///xTN0qMC8dLKYmvh4DOT0txFnncrxAt6cc0mr99/fp1/MkXjCMKS0AKevnypRiqcemiFp1it7y1M83Dhw91H+rOTMKv91ovfGZY7zyFQOsETtVp4tBaN1fknyWAYc9i6Szy8vLSUqPXr19bkk3TaMLr/vkjY3HTfIgRAfZ1MINuCDQ0w6XddWN1VAQCEIgioBXpqPQkjiKgDwwsF7JrFF1mcTtKeBJDAALlCbA4U545JUKgOQI4iuZUtk1gFL2NW99vMXfrW7/la4efKc+cEk9FAKd9KnVT2c0EdJzAPTutfPT3ZvTnZLw/fao/oWo8xa0/vlj4Fmz2Fle1D6JVRCSAAATOQID51xm0TB37IEBr7UOPaWvBBD8tT3KDAAQgAIHzEOB+lgZ0fdRNw7oPQkvAxo/NdKx2uJlFN3k3wBQR/y+Bp0+f/t+I+V+b72fxXjQa1bwQJ45V49JFLbr//q+//tL1+Tryrq2afDy0kZMvczfnbuqFz3TVShgCHRM4Q6eJQ6vBgKM274+aL9QAyi4Dhm1n1XpKHV2y7BZ8/vx527kl3ZnoIjL2C+4rhE9LIMq3n5ZS6xXvZobbuiJG+Wl3IwoCEICAnYB7GZ/9rTOn1Lja2wJYoqFPEbTEvfSUeAj0R4AVG0+nLM54QPgJgZoJHOXBcBQ1W0VC2VB0Qphnzoq525m1v1p3/MwqIhJAoDCBbpx21KbDUYPqwsqluCgCOmmvv5uoP/wwfUt/J+b27dvTeC9GranYyV6v6JP8jGrmJ2HiVfPMiKLqTi/gWQ4/OybA/Ktj5bZeNVyxp0FaqweEn9sIdDPB31Z93oIABCAAAQi4BLifxaVRaThq7GL5Ds1Sz7dv3/7+++/evd2zL6rE9+/f684IbmaZ5dNE5MXFhWVlX7e2S9EbauQdzuYLxg0MvVd0d5IuLtVWje5q0dVIb968EdW017VI3c+ePfPKzf2z3XrhM3PbBvlDoB4C3XeaOLRKjC3VqL6S6hwuBoZ9uAoKC2CccXg3rViE1AjcnSbrb1jNnp2yZEUaEejA10Xt43ZQX+w2ikCdM9wO7JB2F2WHJIYABAYCUUdmgRZLQN8D2LexXr9+rS8NYosgPQQaJWBvGqpgB+O0sJpYnAnz4SkEaiNwiAfDUdRmBpnkQdGZwPaRLXO3PvR4eC3wM4erAAFOQuCcTrv7yftJrPeoauoYQ/gAto7iW2TTn6JRZ2dJmSRNB2afe28RREksrYlMOtB1E5wRsi0CzL/a0tfZpD1klbtayLTWalVTg2DnnODXQB4ZIAABCECgdQLcz9K6Bn35k4yK9AcMnz9/7mc991v3QegSB/198rmHxLVEwPgFo3fTiqWGOmztzmz5gtECLSqNrkbSRSqaMA/XtXz58mW4rsVy5064IKk7vCEUfn3n04bqhc/cqWteh0BzBDruNHFo9Vhj1KjeHWvVU4V6JMGw69FFMUnyOWpvQnR5eVmsUl0WhK/rUq1UapZAPTNc2t2sgoiEAAS6JxB1ZDbqrHb36FYrqAmXvgdYTeYm0H0u+ttcbgxhCEBABKLGac0RY3GmOZUhMASiCCTxYDiKKObtJkbR7equjOTM3cpw7rsU/Ezf+qV2VRE4p9OOGvpykKMqiz1cGJ3pXb1URX/7wfg3ZnTCv9gSK2a/ajwgWkXUTQJ03Y0qqUgqAsy/UpEknxoIRDn5GgSOkoHWGoXrhInPOcE/oaKpMgQgAAEIJCfA/SzJkabPUBeg2DPdfyODLnrQHzC0lKhv3nQfBH8t3MKq/jTGLxg/fvz48+fPqOp4XzAaC4oqgsQuAW3SDNe1aANG3xLoTv0XL15EzZfc3HRW3v15YLjaeuEzD7QKiobAUQSMfVlznSYO7SiLmi13c989m9uZIzHsc2pf9yA8ePBgte46EqfbJFeTuQnc2Y1m3xqjuk8JxxLowNdFHazcv2ITS5j01RI4cIZLu6vWKhAMAhDISuD+/fv2/KP6d3u2XabU7d7edpJxwPPw4cMugVApCHgECu/weqXX85PFmXp0gSQQsBMo7MFwFHbVNJ0SRTetvjLCM3crw7njUvAzHSuXqlVI4JxOu4NNlgpt6Qwi/fHHH+qkLDXVp7P6s6mWlMWWWDsw+6g1f+MSt6sjELk0+g53oOu+FUTtChNg/lUYOMVtIFB4lXuDhGVeobWW4dx0Keec4DetMoSHAAQgAIFKCHA/SyWKCIlRclbw+PFj93uzgFj6Mnn1Mu/A6zyqjYDu2Xn06JFFKqOFDFnpihD3j2dq5fri4sJSCmmSEJBa1aivrq50q86XL1+MFwq4RWtnosKWXk+98JmutRCGwHkIdNlp4tBqM+Cotc7ahK9HHgy7Hl2Ul8Q49DX++alBfm9grGsQy9ersxKjfJ1un6yw+lFSbTjLVWGVESk5gcIzXNpdcg2SIQQg0ASBqF44akemiepnElKL/943ADqarFVoyxhbkI0fJGQSnmwhUIZAlD+J8lRl5E9SCoszSTCSCQTKEyjpwXAU5fV7SIko+hDszRUaNSKK8lTNoUDgDQTwMxug8QoE9hA4p9OO2mTZg5d3uyEwLJlGnZrWiWvLHRAaC+kylwKgosw+ave8gPBDEVFSRTm3IX8QFVPl4QVF6fpwaREAAlkJMP/KipfMUxGIWjvaMAZIJWfWfGitWfF2k3mU/Ue1rG4QUREIQAACEIDALAHuZ5nFUldk1NjFeHP2bA21Vvvx48fZR14kl7N4QPr4eXl5aalI1P0sXmLjR5IWMUgTS0B/nVsflGqnIfY7Uu8voMaWmzv9gfXCZ+ZWLvlDYErgN+ffsZ/xdNZp4tCmxnZ4DGud+1WAYe9n2HQO2liyHFr6+vWrPis11tQbGB/bExllLpDM6Zx/i2XSga+L+ltbHNYpYJCtF1Fghku7a91IkB8CBQjs6dwLiLetiCjvF3VWe5s8fbzlXc6iSunLAd07prnYgwcPVuuovQPvAsTVV0gAgeYIFNvhrZYMizPVqgbBILBKoJgHw1Gs6qKPBCi6Dz0WqAVztwKQey0CP9OrZqlXzQTO6bSjah01qK5Z18i2mYBOLMgMtP0XlYOWWL1z10uv6wDDp0+flp6miu/A7HPv6YMolbHVn08Huq4fMhI2QYD5V21q6nJ/PwnkqAH5ni8xk0ibIxNaaw6qXeYZNcjhRE2XNkClIAABCEBgGwHuZ9nGrehbUbOCqFGRW40PHz54H5u5T92wTtZyatYF0k1Y2wAW+5FB2tf0vX0C7mfxrOXnz59eTO6f2ry5urrSjOjRo0fGsqTx6+trY+IhWa/1ciHgM10ahCFwQgI9dZo4tDoN2DIqGyVnrXNEMQYw7BHFmQPG2YdxIqwhsTs3N2Z+Zv6Wukfta0admrKUniRNlAeO8u1JxCOTJAQ6m+HS7pJYBZlAAALNEYg6AV/nqKM25roP0R0eS7z379+PnBW23Jb4/Pnz2JXn2jggDwTCBLxmEk7c33yBxZmwxnkKgcoJlPFgOIrKzSCVeCg6Fckz5DPOKSyVZe5moXSSNPiZkyiaatZG4JxOO2ryHrWNWJt+kScJgVu3bum87oastPpqPJDw5MmT3FuZ7C2uahBEq4i6SUAv0I0qqcgeAsy/9tDj3cIEyqxyF66UvThaq50VKc85wUfvEIAABCAAgf0EuJ9lP8PsOUTNCrb9NWb9wXCt0lpqojO1OllrSUmaFgkY1/S9W1eWaqoZnXseQheCbNtsWMq/6XjB0VW1wwaMGmDhukgREsDelo0aVy16rZenIHymB4SfEDgngT46TRxatdarztryMdsgf9R8odoqJxQMw04Is+msLi8vLfIbx7qvXr1yczP2Au4rhKcE7ty5M41ciqnzCKM7512SfIyP2sca3yJwIIEuZ7i0uwMtiqIhAIFjCdhPSDPDWtWUbvD/+PGjm0yjZX0zMMZoSvv58+fxZyBQ4PuBQOk8gkBuAlH+ZNsOb+4qbM6fxZnN6HgRApUQKODBcBSV6Dq3GCg6N+H+8mfu1p9Oc9cIP5ObMPlDIEDghE6bgxwBe+BRWgJag7XcBKHd6txHF9hbXNUsiFYRdZOAXqAbVVKRzQSYf21Gx4uHECiwyn1IvSyF0lotlEjjEjjhBN+tPmEIQAACEIDANgLcz7KNW9G37LMCrcZq6WeDcMbLWZSzLnTYVsQGqXilPAHjSr3OXlvuXPc+dDRmXr7Wh5Q4ft6pDRIPVDF5dGJenzhadnHsN7n0Wi9PKfhMDwg/yxCo85vkMnWvsxRjv1Z5p4lDq9O6BqkePHhgFM8+XzBm2HoyDLt1DaaSX1NX3RFpyU1nm8LJNP1xP0DVVgQXbYSJ2Z/a93WibkKxC7AzpX2EZq/pTpF4PSGBXme4dmuk3SU0J7KCAAQOJ2CfYdn798MrdYgA19fXz58/d4vWCsnLly/dGIU1YB57Uu+R+1PzWfsMzn2RMASaIGBfsdm8w1stB3vTZuu5WiUi2MkJFPBgOIqT2BiKPomiE1aTuVtCmCfJCj9zEkVTzToJnNNp22ttH1TXqV+kOpyA8dSuTjKsHnjYWRf2FlcBgmgVUTcJ6AW6USUV2UaA+dc2brx1FAH7gJx9uqN0RLn1ELAPcjhRU4/WkAQCEIAABA4nwP0sh6tgRQAddV1J4Tw2fnvmvPH3oP4a8NevX73I2Z/K/+LiYvYRkX0QsH/BuHqliG7cdP9CpqasGI9rJG6jcz/1dNMUCEvjX758Wb2iRV9kWW7kkcC91svVBT7TpUG4JIE6v40sSaC2sjroNHFotRmVJ499rRP/4KLDsF0ahI13aa3ObrwEl5eXsE1FwL5zX+e+jn0f1+7VU7Eln/0Eep3h0u722wY5QAACLRKw98X2tdAWOeyUWavEHkmdO186/a9LW7zEs6VrH+Hq6mr2EZEQaJpAgR3eavmwOFOtahAMAkYCBTwYjsKoi9aToejWNXiI/JZJxCAYc7dDFFRbofiZ2jSCPGcjcE6nHVXrs5kE9U1LwHgFtgrVhdo6sJ22dDc39hZdGrNhEM1i6TKSXqBLtVIpIwHmX0ZQJKuEQIFV7kpqOhWD1jplQswqgahBjvHrwtVCSQABCEAAAhBonQD3s9SuQfeGi1VZ7eMhNyv7p2WWv3bo5ky4RQJGe/A+UJzW1Etg/DByms8ZYvRF34HzE90v8Mcff9y4cSOMOsoXDVn1Wi9jGxEEfGbYqHgaS6DOb5Jja9FZeqND8PrEKQQvQbFO0yi/BMahTbVWICZqbH/gWKIAiqgiMOwoXN0n1h2Rq3cRCoKuYAhvyLmOWiPnx48fd4+uWAXtvs69KaOYeKsFcT/LKqJuEvQ0w6XddWOWVAQCEIgicP/+fXt6exdvz7OPlDpl7t4QqsF2eN1Yf+J1deVZZDSP+/TpUx+IqAUERgLh1jEmGwL2EZr3Yp0/WZypUy9IBQE7gQIeDEdhV0fTKVF00+o7SnjmbkeRb7Rc/EyjikPsbgic02lHTeE5yNGNtR9VEeMV2BLPfj/IhrrYzf60e/og2mBXjb5i17UqSC/QqJYRe4kA868lMsTXSaDAKnedFZdUtNZqVVOzYOec4NesEWSDAAQgAIEmCPxzE1KeWcioWYG+PYtlpT9saDxq/OjRozt37sTmX0N6nesd13x1FPjZs2c1SFWtDLpzXYeqV61CCQQ2YHLuF4yqbLFPzasFGxZMLf3AjzzVtKWv8A7NqknMVrC/euEzZxVNZBkC7tcvZUqklFUCTXeaOLRV/R6eQB20ZVQ2yKmeWgZ5uMyHC4BhH66CCgXQTMSy4aSLqPR3A2bl18THHQwztZmltDkyynfp8Irul9xcVvIXJY99hBaYPicXjAwzEehmhku7y2QhZAsBCFROQKMInZo1brh8+fIlyltWXvdU4uljAA+gLv4OD8/0VK9YjvJodVqj7nBuqSpCPhAoQ8BrL+FCe5ovsDgT1jVPIdAEgdweDEfRhBnsFxJF72d4zhyYu51T79tqjZ/Zxo23IJCQwDmdNgc5EpoQWVkI6ApsnR1a3ZXWIXmt315dXVnyjE0TtVp+zj19EMUaVbvp6QXa1R2S7yTA/GsnQF4vTyD3Knf5GhlLpLUaQZHMI3DOCb4HgZ8QgAAEIACBWAJ/i32B9IUJ2GcFuj9lg2zeJRqBHCyftAVeP/DRx48fJfzw7/nz5wdK0krRL168sIgaMB592ejuB8g4OVcdRmpv6eF8Nj/V7TDhW71//PixIfP+6hUwe4+PfI4X08pPfGa1mtrWDKutTjeCtdtp4tCaMEL7CF9fDzZRo9xCYti5CbeYv/E6FQ2Blv5wzevXr92KGzN0XyEcJmBHWpuvcy/uCdfR7s/D+fD0WAI9zXBpd8faEqVDAAJHEbB7v/HC96NErbBcrfl7A2NdzqKDyKui6mC6LkNcTaYNhfAC9WoOJIBAbQTso8fO5gssztRmisgDgQ0EcnswHMUGpbT4CopuUWuVyMzcrRJF1C8GfqZ+HSHhGQic02nbJ/K1bW6ewSb7q6OOXuuKFku9tH57fX1tSbkhjb2x12b2xfb0QbTBrhp9hV6gUcUh9k4CzL92AuT18gRyr3KXr5GxRFqrERTJpgTsA1pO1EzpEQMBCEAAAuckwP0sVetdf6bbLp99JDTm+e3bN+Oo6MaNG1G3O49FEGiRwLNnzyxiB75g9CZ1G4zTIkBPaezz/3y1Dl8x4F64Y5ehs3rhM+2qJ2UOAvbNwhylk+cSgUY7TRzakkJri7cPooyj+toqmFYeDDstz25y03El49kIbxYzENClLe6YVp+MWr5B7YZemYrYfV1twyHXNsKs7HUM58PTYwnYNZ5PzlQzd7tN0u7yaZOcIQCB8gR0RbWx0Bp8vlHUMsk023ry5Ilblq5cubi4cGMCYf3hVsvdK5rYKmUgHx5BoCECuXd4q0XB4ky1qkEwCNgJ5PZgOAq7LppOiaKbVt/hwjN3O1wFTQiAn2lCTQh5BgLndNr2TRYOcpyhFRSoo1ZijVZnWYbdJrBRAGV+2r1FEG0zrRbfsuuaXqBF/SLzLAHmX7NYiKyZQO5V7mrrTmutVjVNCHbOCX4TqkFICEAAAhColgD3s1Srmr8LpvsvjPLp/hT7WdgxT3v++RZtR2HcwLabINwcCO8kYFw9nP2CUZM69/z67du3NxjnTvmbe117EuJ2rNhSk5S1JMOPHz+WHgXiO6sXPjOg684e3bp1q8IasVtToVIGkVrsNHFo1ZqTJ5iugQj0zm7i2v7+jCtbsTCGXQx1cwVdXl5aZJ6d3ei7U/ddo893XyG8SkC3wRp9nTvTXM22QAKj7922YlNAfoqIJdDTDJd2F6t90kMAAt0QMN7cJ5+ve/pqq7VE0hKu5on2YzGpqvDw4UM3K2GMvUhFf+JVgyI3k9mw/sTrhw8fZh8RCYG2CNjXKDqbL9grztZzWyaNtKciYG/I2zyYPX8cRdOGh6KbVl8NwjN3q0ELlcuAn6lcQYh3KgIndNoc5DiVhVdS2bdv31q21HX2PtPqMXuLq5YAolVE3SSgF+hGlVTEToD5l50VKSshYDfabavclVRzKoa94iy/T+kRIwInnOCjdwhAAAIQgMAeAtzPsode9nd1YtVYhvF7My83+6dN3p9G9PJJ/nPbTRDJxThzhsbPDr2PFQdi3meNxqzOTHuou7095mMVmGZvvq6ip3rZ64LPzGelZXK2fC5SRpKxFH2Bo0+Dxp8EqiJg7Omq6jRxaFWZUFiYFy9ehBMMT3WFU4VfD1okT5gGw/shvuAAACAASURBVE4Is7OsjOdg1NVO/3KCO7vRCCHTYabOgG+ojrEztTfzDTJseMUoj7F2GwTglfIEjErPKliqmbvRMmuossvTKI+xdm7OhCEAgZMQsO+k2HdniqGT8HKDGrXqWFXs9Sh7hNQY2F2V0mcAG65QuXnzptGHa2X18KvM9+DiXQgMBOw+xO6XmmBrbOmqC9soTSgUIc9JILcHw1GcxK5Q9EkUna+a9jGS3Wvlk9bL+ai5mydG9z/xM92rmAo2ROCcTpuDHA2ZaDei/vHHH5a6aPV4w/qtJWfj7pu9j7YUuj+NUR5j7cLyGDMxihQuK+FTozzG2iUUrOas6AVq1g6y5SBgdBQqmpX/HPzJcwMB+3qRfTqzQYzyr9BayzPvrER7i7C3smKIWJUthpqCIAABCEBgJMD9LCOK6gL6MExXWVvE0kdi2w7jGv/Us2QIfPthkTA2jXvYN/Zd0ichoC8Y7969u5qVTDT8BaNyYE12FeOQwH5ZqTHDDckCLX3zdRU91QufucGoGn1l84VE+eprN798Mhyes3f3xGa/lLwiLXaadosKdA3JSSpDBoFTqs+ePTNau31hfVpKHzEYdh96zFQL49mI169fuwLo3JI7K7fvPbiZ9B1O1TtrTcPi66SOej7Wvb6+ds0joGgsJwCnuUc9zXBpd82ZHwJDoAyBVJ17GWk3lKIpvHGeW4PP9yroXh1YbPp8dXXloTB+BuAJr5+CP3t37TTlw4cPp5HEQKAhAgV2eKulweJMtapBMAgYCRTwYDgKoy5aT4aiW9fg4fIzdztcBfULgJ+pX0dIeB4C53TaHOQ4j4XXU9M7d+68efPGIo++jfeW+i1vraZhbxFEqwTOk4Be4Dy6pqYDAeZfNVuC1+lbDuDVXJ0kshVY5U4iZ45MaK05qJ4qz3NO8E+lYioLAQhAAAJpCXA/S1qeKXPzPgwLZL3tUx991GT8lEhF628bBgRI/qjY2eLkkveUofFeFc9QvS8YHz16VNh42lWBvqn21kfK10V/+3Sp0M3XVXRTL3zmkm10GV/h6uTXr1/rRG1h9ePHjxzCb/ZLOYRpq9PEoeWwgax5Gkf7J7+fBcPOaoQdZK6zEZZaeGNX9wtYvW709paCsqZptHc2+jrv8+CsJMOZG/8CgO4GYlIcJtnWU89LHCJ8wpk77e4QDVIoBDYQaLRz31DTMq8Yb+6rwee7QLw/eXr//n33aaawzq55nYWGQPoMYHNxOsFvuR9HO0SPHz/eXAovQuBwAt7GWUAer4kFUjbxiMWZJtSEkBAIE8jtwXAUYf7dPEXR3ajy2IowdzuWf+Wl42cqVxDinZDAOZ22cVJ/8oMcJ2wOWausYw86km0pwrIMa8nHS2M0+zPv6YPIs5mOfxp1TS/QsQ2cp2rMvzbomv39DdASvpJ7lTuhqGmzorWm5Xna3M45wT+tuqk4BCAAAQjsJMD9LDsB5npdI2Pjiowmb9s+ErNfzmKZHyYEoSsq7LIlLJesPAJJvmA0rj96RZ/2p/f9Z3kOgcYe+ABsVc4+6mX3SwGMq6w2JMBnboC2+kpVF38M0hpHBatVS56gJCvvnpfCbS2Mrq1OE4cW1maFT42jfeNNAQUqaLexhMLYCy3sPeipE2p5Z1bGpvTq1auhIG9W3tDVk432zkYF1ePrjKfKmBTvbLkVvt7HDHcAS7ur0MAQCQKzBBrt3GfrMht5fX2ty0fevn2r20A0BptNkzDy4uLi7t27lgzrGXhI2nGYOkie6Xi9i0VzGf2dVTdGB3H2X5siqpZJmcZaMgm39BrChW21hiojwwYC3lwykIPagnE8FsikqkcszlSlDoSBwAYCBTwYjmKDXlp8BUW3qLUKZWbuVqFS6hEJP1OPLpAEAgOBczpt46S+njVGu/PEsGsmoJ1Ky/qq/hTc1dVV8oo0Z/bl9/RBlNzqqs2wOV3TC1RrS/ULZjceSw+VsL41H8vsfn8/oR6TZ1VglTu5zKkypLWmInnyfM45wT+50qk+BCAAAQhsJsD9LJvR5X3RfmWjTuVu+1PM3kfOgfrsuZchkO3So2o/QV8SuON44+rh+G2SN5uV5dy7d69jPsmrNpJMnrMxw8Bi0J4lsz7qhc80WlEfyfYYfA4CWkSutnO0sLKv94XpefkEXFY4n0xPG+o0cWiZbCBfthrte1/izZalNuL9QfXZZAUi9afOC5TiFYFhe0D4OSVgvNZ9HLuOgSEro5+flls+ptHe2ejrdJJME8/yVL0S9WmuxddtXrHxiuNnVQQ851BetsAw2NL8XYFpdy4NwhComYCldXtT5s3V8fIJ+JzNRYwvarnj5cuX8kX379/XPSDPnz9/+PDh77//fufOndwXcxg/irBv04yVyhTQ+EejoDHzMgvvugLGtQddapPkQL80blzmkklo0DXW+sDAgbZ6YK0pejMBu+vob77A4sxms+FFCFRCoIAHw1FUouvcYqDo3ITPkz9zt/PoOram+JlYYqSHQAECJ3Taxk2Wkx/kKGB7ZyvCaHjCor8jknx91Vj6mff0QXSeJmnUNb3AeUyi45oy/9qg3F739zegKP9KgVXu8pUylkhrNYIi2SqBE07wV5mQAAIQgAAEIDBLgPtZZrH8U/JFyfliFmJ11tb4sYdOxD579mwhm5Vo92TtStKyj41nc8sKddLSjF8wjh8Me3bb0BeMlShYH/gd63wCc3LdgrmZUh/1wmduNoAWX7RcTFbSJDzvWhVSC6uAb4mqi/cVtKXoqPx3Jm6o0yxpvVFUGQQGcOmrRYvN1+AuNJjxWmugXgkfYdgJYfaalT701Qx6tXaypeGqI7dBqQHuGQ+vFpo2gcVd1Nk7N+TrxllwQHdShGoUSMCjRgn0McMd4dPuRhQEIFAzgXY79wBVjbh0+YtOR01H8vK0uphDg7d8l7Ipc8vatST59OlToBbFHukkvVuWRXg3/YawNp7cG2GUg/EIjqUs3epuGU0pK13co7tRLHnmS3OsrearV8c5H7vJUmaHt1r1TV16JaKy6liJIhBjlcAZPBiOYtUM+kiAovvQYw21YO5WgxbqlAE/U6dekOrkBM7ptBvaZDnqIMfJ20Wm6mvxVpdrWzLX+qolWVSahszesgqdY08fRFEW1XTihnRNL9C0pR0uPPOvDSrocn/fyOEMq9xGFOWT0VrLM++1xHNO8HvVJvWCAAQgAIGsBLifZR5vwpOm8wUEY72ztoG07gdjgWSzjyy3cg4vFh6mHwt/ltVpIzWqNn7BOJxT9wyywDHx/lRj2RLIV+ulr6mN2zkBwTqoFz4zoN/+HunvNldVKc+7ViWbhZX3Pc9m+b98+eK+q4953J+HhxvqNHFoh1vLNgHevHmz+qK+Nsn3BeNq6UOCozp9DNuooJMnM8611fO+ffvWnQgbL+GqBG/TvbNlQUAfch/7ma5K//jx46q6LX57NRMS1EngqM5uoJF85k67q9PMkAoCLoGmO3e3ImP46upq9Vy43N3vv/+e7/yWnLllEqGbYkaxjwpolueNPXIvvOtGEm8xSri07pGQgE4tW9acZQarppJQqmlWNdjqVCpiwgQsY5twDnueGmedKsJrZXsKreddi18dpHVn3AXkP9YqClSQIrohcKytlvFgOIpuzDVcERQd5sPTKALM3aJwnScxfuY8uqambRE4p9O2bAie+SBHWzbckLQWw1N1tL66+U/ABmhYZq8n39MHUcB+OntkaYz0Ap0p/YTVYf61Qen97e/bIVg6QXtusSnLrHLHSlUsPa21GOozFHTOCf4ZNEsdIQABCEAgLQHuZ5nneeDKoA4ce2dt50X8p3/SF2J7vkzWX6dcytmLX/rww0uW5Keu+Uh+Js/9w+D2KUeS6nSQiXGOqiajQ9uu7h49enTz5s0OCBSugpr/gZ9Vuxp0K245K++mn4Y7qBc+c6rWjmMs3avbuWRFUfnV9ZZLvsUnyUfU7j0vxnKzqmaaeSudJg5tqrsmYi4uLjS+WhX12K8HNZg3zmVWKxKbAMOOJXbO9I8fP7ZMCXU2QhMcF9GxH4W6kljCxl6yzt5ZwzDL98bHfspo6fFVC/lti75I0yKBDma4LnbanUuDMATqJNB05z5FqmVkS2c6vKhlySSDlqkYWru2HA7T5ogEnr5eMsbDpY2hrAvvmtZ5o19ZoK5TSV5l8TcOznVJSvLSLRlWYqsWUUnjEjjDDq9b36rCLM5UpQ6EaZHAGTwYjqJFy9wgM4reAI1Xlggwd1sic/J4/MzJDYDqV0vgnE6bgxzVGmTfguk2bX0waamjNtaTL3Gzt7hKHkSriLpJQC/QjSqpSIAA868AnKVHne3vL1VzNv4Mq9yzFa8hktZagxa6keGcE/xu1EdFIAABCECgGAHuZ1lEbfkiaPHlHQ+M5epc8s4zqcZZ346qbHk1x0dW7pUT9inHFul7fMf+BaO33O+dGu+RTa46HYhOX6LO1mr//SzKtvV64TNnbaPjyLt374ZrV+zyMs+7hqUq/9ToH758+bJfNjeTVQXtL25DDq10mji0Dcqt5BWdmVj9ek29eb6/ML/KwfuKL5DeHaIHktkfYdh2VidPaZxxux29Xsn6BWxyjbTeO799+3a1o9fkItOn2qvq0H2aqwsX8kiqxWpWJGiaQOszXA8+7c4Dwk8I1Eag9c7d42kcjw1vaeJgn2V4Ba3+1KlZ3XWymixK4NXcYhN4l2BqSrhzYygsgIp7+PChlybT2pTxQI+EUbcrwTypCvyMUn1WWy1Q2c6KiNJdwroby5VXz9qQE9YoNisWZ2KJkR4CUwJGTzJ9cWeMsdz9HgxHsVNTrbyOolvRVCtyMndrRVMl5cTPlKRNWRCIInBOp81BjigjIXEqArpT29ghasaX/G9Gsre4qkcQrSLqJgG9QDeqpCJLBIzdzdLrmeJXz25tKNc90brzo7PO9vdjYRpXm2OzXU1vLHf/KveqJEcloLUeRb7Xcs85we9Vm9QLAhCAAAQyEeB+lkWw+lu45U986kDe169fF2X6nwc6g2v5047/k3z+/zr8ah9/J78/e1YmLQEL+/DIOCmdzceL/PHjxxiz+kXrmJLASMA4U3VNV6al+7/HHAhEETjwD3HPOpZU2my9XvjMKDPuIPH9+/fDtXDXYcMp9zzVJQtjz6guzNI5lhFsrJSxaSxd/zTmsxrQIMGt2qqCVjPMlKCJTtOotQERg8BMprI5W0trMtrhZhmWXtQVRW47XUqWKR7DzgS2v2w3NJANrxzLzdgcLP4kXJF8vbMmJquT93yfaodr/fz583ACPf3jjz9W05CgdQKtz3Cn/Gl3UybTmAOHOlNhiDkVgQ4691FfOjIe25Sy3kGpHZnVi+EksCY7YxVKBnQhnTfmyXRVylApLUNNL2fRqCxf9Y0HeiSeOBS+nq82Wy1peB2UpaFa3zu81erI2GEN8rPqOOoxtmccXyTQJYHuPRiOoku7nVYKRU+ZELOTAHO3nQD7ex0/059OAzViwByAU+ejczpty8brUZvOxx7kqNNKu5Fq9rjvtHZypN468zTNhhj2FlehgWgVUTcJ6AW6UaVXEQaiAxDmX55hWH4aoVm8R7i4fIf3wuWGn3a/yh2u/oFPjYY3SMg+3agpvP2IYho45wR/ygEjmTIhBgIQgAAEBgLczxKyhMInPnX41fjXdzUT09A5JLrtmeUz7yEn4zKurdjFVO5nTm/evFlM9z8P3D9p/j9xM/93R0L2K2lmMjpr1IadIcvfHW0Rp2tLWeXPsR2yKrBc0GwFNxjAUlmt1wufuaTZLuMt6tayZu66u61GX+CsfqgsedxbyXKLN+T/6NGj1YL2LyJrudYtxVKom75YeIPPPKTTtFj4AI1BYJTxzPakUTmsJtYVeKvf4+nWPH1ItppV2gRarPfa6Wr+yT+uw7BXmZNABO7cuWM3FaXX97otXj1p6Shr7p2lptUOSPLrT04VtmqVuMpNkkv+3IIV6HFyV6GD/N2xerHq5Ju50+5SKbF88zTOAasVLBX57vNpvXMfFRQ7axheXB0YjPlvCKhzX11vkdhlzid58muRwW28Gpo+e/bMS5Pqpyo4exlu7v7OcqBHdRSHqGH8fiwV2ur+Sp0qB5lu8mWHAMDyO7wBYaIeuU4m6sWlxPammtW3j+J1s/WcXFMjoqWAcZC59Drxewh078FwFLHmUd4DxEo4mx5Fz2LZH1mtPRQQjLmb0X4K6MIoiZcsuWD4GY/wyX8mN7BVnsYBc7WCrVZwZ4ITOm0Ocuy0mUZfX23jRl+xufoyPGOHqHNEydeW2VtcVRyIVhGtNqLVHCpJQC9QQBHVWkt5wXJ3LrPaNHY3epeV/xFgN/v7Y42iAt2vckfRCCRO7kNorQHaex4l19SqMId4+1mpTjjBn+WwGnlmI1mFQwIIQAACHRPgfpaQctU75j57OhavY4LGobD+DnOqz8PsnxBvO4o61s4S0PFfjduGlBJM65Krd6l8+fJlNWeBda9xmT1hvJrJyRNIF0bjHEEVazhjifsD5UfDAZkP+ax69mNvfZyQ8APv1uuFzwwYbX+PLH8ZeOy2MlVfH6iMXZj6ROMu6fhKJqmm2Vp8vpr/9MWoGHfVXjTUN0W9XixxK50mDm2DSViGCmXWQ9U1r2rw9evX+jRoQzW3vaL7qiyuwMs8ub9axTIKwOxmRHHOQNTFWHa7qgqmpUlW3jtfXFy4vf8sXn1oV9LXqSz3075ZkTSrsgwjZ9+NirT0OJaeK6pQEnsEWp/hetXRT9rdlAkxewjghfbQm77bQeeuSnlr9dNqLsVkHcDrKnxtNKxe0SIVlBx4CIXWhdyKS8J8K1GaZi7ZmC6FWdJLqvh3795ZslLPa1wcs+QWTlOnrYZl5qlHQN3QklV7Kff/PGSH1yK2pS+2zCwsZY1p7JNo18WNr6cNsPWclie5FSPQvQfDUcTaksVXW3x+bLk706PoDQAterTYw4aiw69UIhhzN6mpEl1MDeYQwfAzU0UQAwERsLTHAqDO6bQ5yFHAtGor4pCxmQfBfvhBy7Bac/Ze3/mTvcVVgCAKI7I0okq6tnBF9JReYBVRIEErWg5UoftHzL82qNiyS1X54b0NtR5fUbu2EBjT7wmwT+fSo7W6NAgnIXDOCX4SdGQCAQhAAAKnIPDXyf5Z7qGU4t3DuPq6pgAk4yHXN2/epBXGWK6YaBk3bdFublpic5nrp56uLhzr0hA3k9mwrrNxW7JOWs8mIzJMYPW7OBeyWlk4tzqfulVYCidsgEtFuPElzXXptqPYKrvyL4VbrNdotPjMEcUZAqtjhqzu7s8//3QbkbozMV8VSa/o7pLy2rE0jVh/4tbCo5F1TOKWuy3cSqdp0dpghFmBNzQIdJvkUjgrK88gV6/P0+h6GFR7Lyb/6SlxCc40fo9bWKoFhr1EhniPgDv9nBrnGKNk3osN/bQ0hz3NsEzvPHuJ5KggBaQjSVJALxZfV7IXsNiwNlwLkOm7CNfYlsJNz3Bn1Ue7m8WiSM/vLZlE+RmZnPmSMG58eZ+wOl4dxCvjxpfU2lZ8B5370gqka6tL4dzKsshWbOChyk7XFoaloeQcNMgJm1aZDTKjx5B57BnB2ulZ7OEoW7XXor+UlqVR6cUdKpcx4HAjGk2ljPW6eh+LDgRyzGKMQCRVjtJHAt4kTj/1SCUGaOhR+a3n1geZZVrZqNZ2A3gwT3c4Cg9I+KfbtS05sfIzvrDMw1MUbaHkplnSrxuftfd0hXHDrgBL4WKCWcbqXc7dBo0s8Xfji+miBiPBz7ha6DXc+oC5fB9tXGMpsyp7Tqe9qgL1U8MUNXez9ebFbmcRDpdfwciNIl/+2hIKw9TTfKWPOa/K4CbIoV/2FkddLAVAtESm3QnvUo3oBZbIhONdN7UUzuG+wlK1PhBNvnLL/CtsMLNPLdD22LZnpbkXBFjlntVyIHLJobnxObRmMbxBhhylj0C8+Qj7dCMZY0DOwTWVpXByb78k3jkn+AMNz9ku6aLaE4PFjGTJeIiHAAQg0DeBEmt/VRE0zgq8ocyeaY+l+napLLlFpbEMksbRQ76NAXcOMNK2yLZaWe1yjfIrsJqeBEsELMugA2opbimTauONI+aEm6auWS6Fi+3GSS+zi8IbZghLdXHjW6zXaLoWvzRWFp85cms0YPEMZbSsccLA0DhgkOSFmU+/GhobwhjY4FLGWngVL1/BURJjoIlOE4dm1OaQzOIQZO3qT6Oy3Zl4tvseG50Ce9qdUTa5QZXiFqqB/apgQ3qlNJZiT4Zh21mdPOXq8ZfBSrNuQeVWQTe986qy5IXyDckGNU19nev3yluL5JkKMI0p0AvkNuPD859SncY0PcNdIky7myVj8auDheR2Sp543uLn1EqHmBxDL08S76dxWiSw3ov8XCJgMcI9zr/A1Nu7S33JXGfjl7AkjLeIJ8MusCgx1XWmcemqw5cuEi6JB5RldGWDbWS6qsYVz2IMs4aqSDcfwmkJeG5qSQXn2eEN4z1wLYvFmbBqvKdTn79k23UOMst0Ex60Fn/iwTyt4Sg8IIGfTa8CoeiAZqePDuy7p8K4MRUKZhmudzZ3GzRSoS4OFww/47bWXsOtD5hZlT2n0149L7FnFdfY2DWMVCnuBPPYgxxGsdtKZhyrq7fKXS8p19X1ang8op9QsNWlZhlk7pWNqdlPUWRaabeQBNGUkrERFfCZU9n2xNALxNIzznTKr0O2PhBNToz5V6xtK73FivZ4OW/ZWa1pg5D2V7zipv3sEMM+3YDU6NzUa9hVYExJazWCGpJZ2ulg27lHs57YxhMUyb29J4b785wTfBHASFwzIAwBCEAAAh6B050UNM4KhMlbslSH6rFL9dMoUj4BjOM2jSlzjP6F0V2K8opYPce/ulLs5lBy6JnKPOrJRwvTS7NoN37PGsGBlTXWTuaUSkgXWiBcZpt2yQlsWKYJ1MV91Fy9XL0v4XIrOIQ9h+ZmsieMz9xDL/bd1T5aO2exeVrSu1p2/eqqPIPtKZmllLRpvIHTtEUoZttgxlujPKR2sayM3Yqr3NgikqTHodkxrm6TjzZfeAXWdRejDG5AbTOfSGqeMmO3OA2WVJzRWelFLdfatWBMiWEbQZ08mQzVNd2l8IbxcFVgu+mdvY3bqb7kfPIpa+rrpgJkGhMumdMqkFHCHG52Saou40eS4UDTM9wlxa2a2dnanUDZRziry5VL2LfFSxdhEx2f5nOVU8ntBz4yLZ5MReojpvXO3W4Yo90OAdl5GQ1KwtU2pQRKlk+e6fQzRzORp1qt6Qg/36RyxGgUZjSM3J62flsd0Z0qYOyLxcTzltvWJC1sjSLlEyAg5NSZjC3IC+Ro4yzOBFTjPTJakbSW2/V5gtk9cw4T8oTp4KdR0arpeTwYjsJo2Gr7nt9e+lnnKhCKNipayY7tuwNy1inYeeZurmrq1MXh1oufcY2ky7BxHFXzgJlV2XM6bQ5ydOmRvEoZx+rqqrwXk/+0T+HH2UQOqVaBSM58LrHCPf2pokHkMVkFMlpsnRNerzruT3oBl8Zq2HjUVj5kNau0CToYiCZfuWX+tcHGvPXe0bO5gW27SOr73ExksRvEi3rF2CiUp1frbRW0yGYUKZ8AASGPXcahtQZU4z0yWpGam4Yu3rtZf9oH+cm9faBe55zgYyQBk+ARBCAAAQhwP4s7K/nfsCxDYxRvQKMhclqLURGrSzCSSWLkXlrypkD/C2ISSrssKwJu0aqpNzRcXX2bvuLqyJvVaCzoPiUcRUCqmZjDTEThWUdUFZYSe8sTM7VyorQOuJRPVLyT5UpQbcRrF1EFrSb2mskozTZVjq+vBtqql4fRdVzhmuIzPXTN/Vx1feFuaFt9vTm823l5jwLml8pZ2asgOQPyDI+2XUfitbh8O7X2yq6mXLWcAcg2T7taelQCD29AiWd2aFFDBbXTKBXsT7zqGdT0cowlpsuscolDC10VybW0HJsfGPZ+uzpDDquGmuM72MJge+qdtSriuo7ZcI6VE+Up5zZb3BhZuEOXp10VaZRNKd3BZGEL7KC4keRqQF1Pjt52ZJh25j5mGw7Q7lw+FhqjnYyDIjeHTGH7oQqJV7Jrs4/HJFjyVfdMtGvItoPOfWwpUYGS1mvsanNMZGRj0zGqWlNC25MJRfmNQU1pFwSm1dkgkgQTq6ydb5SJjolL2uqUZPcx0wYykncD4iDb8MbMyfsaFSF1u+XOhiVGjnnKqq5rWMuyDwbSOhmpxi1aKvB8hWZws8oaI6evuMC9kfnOCVcfg0y1TRcR4VkCeLBZLG5rHdvgbOC0jsI4NB2gyX3tdEqzatofiaItDGvou2flrFYwSWtsII3O3abqqFYXNQiGn5kaTDcxfQyYS64V2JuDxg/JZ8oBwzub0x5QrM4CTniQI2AkzT0yWvUwVs86UF9d6JidZClSHiO5YBa/nWOtTHlqQrRU0yG+8J7+kkmDaCQT1YiqnfCO1ZkG6AWmTGZjoiYUJQ9FW1rr6HZkoqrIbAWTR0btqeVYubUPOE+7oOcpXb3taCpLgVaO1q96tqGCIsA+XZRzy9FUpQVaq9cYZ3/i7WexhCONo7huVmUxkrA98BQCEIAABLifZX6aM1jGdDqUcKKoQYmmUvPFO7EaFheYsU+nQI4IfjDV6oaGKe6S6NLahJvGF+Ufv5c2sTz1JdTdaR2H5bBpW3Bk+d5Jylkb8yLFQda7s6ZenuGf8hWZ/ICa82zRm5v5bG5LkQ3Vy1M3PtMD0vfP1V3MhOtiMi3P03pbg8bFzaHRqYnp9UzeY1bpSy7FdQKx3bGXZ0Las1VIGOmp0oUwhhMWtzkrHFoY3bahggbw+4cKYcG8p6vjGY2o056rmJboDuajnJVahPyVMkwoIYbtWQg/Zwmsrptn2iGYFSZfpNeTjn2QG2ild7asosTWJUx+lV5y7xqWR85No7vV+sa2QQAAIABJREFURRJXuUNYwxLZs14P58/TKYEpzEBMuzPcacXHGNqdUAjCqjeYGoaaqhps1nanjswy6fBkk6Hm7uCUv0rxyl39qboUHkKPdt5cwGKQsR2il2fWqfcGu5X9eMsjubWmxmuRU6ASNvPZXl6zy/1FyI+pYUraDaOIsfEKyH5JpoqTbBbUoxjTgOqVaZyzTbDCtjpF2neM1D21gWnMAMHbIlSyWN8YgGkZI6nEMju8npxqqtNFmyklLybHWpYksbsd9UReRbb91HDCLVRhKWualZvGQzH8lAeYvqUYz672GJUE8/rfWUm8SEle7SAzt2CzGmkoEg82qywcxSyWIVJwZseHnluY/pQHyzQ6CkgbfoSiV/lU0nd7ckpxdQrmyikhLeN2OWGldF/cE55tm0nmbktSVauLegSTJKsDvNFhnnDkuWRalcf3N2BWB52VufKvfFVWTfUMTtvT8mpnKveV8JiESp+WqCLGqbFxYjL6TBmVMkwroYeoxZ8y5tnxwMhtNiCSoyJS1XpbX+yJN8wgUomkfFTNVXe0Z0VlKurqAkvyhjaVISoGRNsakUy3wglvWPVTn+w1wOTGOS2x5l5gmxOTGeTeU1YjXXUsnir1U6hzL5BuPh6QVjApTpWdEpiNYf41eAmLRcV2jl6eGuaFPVKSp8bB5FCWt58iC4mtY0BmS2eqEtmno7WGrchrR7N+zIs8j7cPoNMj9QVnmOAzJAibAU8hAAEIQGAg8Jv+540Y+v75+PHjjx8/rtZxxPLp06eHDx+66bV0qP2Me/fuuZGx4aurq8vLy9W3NOBTytVkSRL8/Pnz/v37379/t+Q2LHLdvHnTkng2zcuXL1+/fu0+0hxsluqHDx+ePHnippyGNXd69+6d+/rbt2+fP38+ptQ4WFXbI/CY1ZkD0+bg0dC0WeS9yGN/qgVp9D/I8OvXryGgGIVlcmPMNiHlDfRvmLjeunVLmQxhS7P97bfflgpVnmr7rgEPKbVyqoaz9FZs/Ldv39Syvn79On1xj+fptV5TSvjMKZOOY549e6ZeJlDBJN5PPlat0vVL01ZvHMZMRVVHKTclHzX8d0igfl8ZThPvibm4uPj8+XM4h2m9ltJPe3O57jt37iylryq+oU7z5A7NHSrIhIY2OAwVNHrUvz12NTQ99exDJsM4YQhrOK32sidz792pD/ES6Ke99U3fHWOur6/lrDwyqqO2AMfmudlZDaUM46thcDXEaP4VO5I/uWGP+iIQJiCj9Yx5TK8GKysafzYd6Kx3Xh2YSXcaue0c5GgQokUbd2A2tYH9CyPTPLP2SipOcORj5WCHvmnsmFyXm3DWOa1gczHnmeGGVdN3u5O3l9OYXTv6+1jw+/ewKwij01M1N/1Tcxsa2tju9EgxgRanQZeGQGP+oxgSVVLNrueMiS2BQTD9d0jsChYeqWqp1j1JMwr2D1p//4+l9ECaQbCBmCuVcOm4zzjgDORwhkdNd+6rk+VZDcryY2cEs/lERapfXt3EkZVqniU/GZWzl1jtXStL03Ytm1eL8xKv/pRjUVaDW1OTHBvp6ouWBGqhWjreWV8VJCElmFaQ9juNUWzpYnAg48Bm8CH6Kbwb7KchWx0hdB8wrjZ0v8ObddaQdi3rzIszpx1kyvdq30H/lfsd/PDomsKDzDFZrwE82JJmz+wosvpzAVcb1OhIjVH/HX4OWhgHS/oZmJMOiVP998yKFsOsut7Td1crWKzhqSItzt3calari2oFc+kN4ZP7mSmQ+mNOO2Ae1i6G3llqcsfM4QFzN6uyHTjt2PbFQY5YYjWkz9cDDqP0YaDuOQEN1C3jcx361a6WFle1UzNdUt5DT1INY8tRMA2xNiyrDjL0vbe4h/P4bt+I8jWiAWBVE95Rp7OBk/cCriWM21XawBqc2Bgzi241chhWDaOpYa1jCKvQ8LunHYiKT6qVW+ZfYRubfdr0/v5YI1a5BxSuc1PM4M0G5/b3EzP7zszsWesbNTUGztxa8fbqHIeecbSH8LLDmMweUFtoelUWIylgJHZzIiUEIACBhgkM17Sc579RtzYOWLSO6Y1LpG/lo7vQNnDTh4vjFkvAbpQm9/WuU+E1KzDykeSSUB8JTDNZjdElrB4B4RXkwIs6PhtgNT5SPhoyak4yxoyBbaIGRDrto2lbGCErENbjIdBc8YqF1ZRWK7skjAgPr8sDTGlvbneuPPJdgTalLwrcxLHhXus1ywGfOYul18jV/lG9z7aBgYjN2pI+d5nCXBVjqQ3Oxiu3aRH7Y2Y7Yk8AeaHVgqaeqvzQaFXIcIKpG3c5VNVpzhqhK60b3twZ1TkIdKtWMjzbxsMWtfpUetRgOFyLzepT6TLaWS80dSazycKChZ9uc7BnNuxVayHBQEBD3yXby9FID8TeWe+sCX64k5ValUD9Tixz+Y1pbzU1km2ZW4RZrddUmOQxgmAR9SRplvBKUwOoRmfuG9TXcbvTMGNJ0bnjZUgBXQQ6qdyCTUd3rpyrA8584rHA6yqi6c7dIrxrSDuXK11usWFNgry9DFewMaw0GkJs6EP11hKNzcNRi8Cj5BsCYRdhISxQG8rd88q2GaXqsqSdJWEOtFUL+Q7SGFcb3JqqFU/H2Mpnm1Vo7GdpYkqTdRlzyQJzx2/zS2ryRsVJfqHb1t1P53HSe3j1dbr4PAtQ+WzbemaQOeW5vwdxW3dzYWNDcOvVpQdzKziGT+sopj3UtOHkjtkwgh0VFxs4raIFKrcel/Jf7buXXswdvypYrHUpfYtzN7eauZkv5b+qi6UXc8evCubSG8Nn9jMjhIYCDJin7Sg8YO5pVbZ1p72hoclBrWpw84xY8gjp7IxjalSzyabWaI/ZtsCygWHhV44aq1vG51o5sStoZ0qZ1h7yHe8t7sHivtsxoqMakWvzlgblqiNf+My9gKuRYuFV1TMQnepiOmZYbRHibB9XbB7nVLjyv0omkMCy7Vj50Xqj0l0IGk5MOwXls20YyT6dy9YYPm1rxdsn8farZtb0BB8jKWMkq1ZEAghAAAKtE/in1isQK/+GWYGK0Kh0dkak3Ixn7JRD4Kyt16sde4hTcnryBH7aJ8wau2gDdTq/Ug6Cs6rHWf4BwdxH2w7zrYp0zgSBj0OkygqZuJZQLGwx6SVh3OUGhUV1mlKRUoSb0kJeUqktBHb71DyNDi1Q3FTaIcaVtsV6BaqMzwzA6eyRerElCx/j7QODAc7SHrnsapaecRgzyhMOKLfZUvZHBlzNKJJ8jqo56zAVP/V+245h7a/Lnhya6zTP6dBGmywcyGfSlv17NbGlBji1ebVTJV5q13o0fSWts5Jq3IHEtLhwzDkNO8yEpyMBmfdS25/tocYXWwwstWKXQFu9s2Vsptqp4vIDYTeip0pj9F3aC89nHtM1E1dBZcL5atdiw1li7lqUwtOxq16seea+WRddtjtpcEnRuePV5AO6CMwmcgsWnipaOpRMErLG6xmMRRd1du7qa+xdnqrpVbz8T3t7VPPZP/AQnD2LtLO9UsJWGXYRFu3IABLKY8nK7bgtEo5pmrPVUfJeA8YRu1d96XF2h1G5GduaclDTns1kaoHyGJ4AyX9OCy0Ts2ctSwDtQsqPGTt9tW5JNe1TlIO0tkreqNNZyVclZJA55ba/B1nVac0J8GCr2jmho5i6r2nDyR1j8ZaruotKcEJFi09uPS7lv9p3L72YO35VsCijchO3NXdzJc/NfCn/VV0svZg7flUwl54XPqef8SA08ZMB87QdhQfMlpXAaZ5JYlanP9tMrl2nva2+ekskV0eAms/KjxkHacN6xZJtKJ+pqMaJid1yNi+7TWWrKmZVU3ZEUSktqpchReW5J/HO+1kGnapbt8ggS5bRhi1KT5XGaMZZ9/TTmmuXiI5qRK6xWRpUWlWGcztnL+BqpFh4VfUMRKe6CA9EA7YttzzNbSmmj5X/AA3Lo6WRmwtNLlRgZy1Z8cLoJlZ4zwzaIrObxtgLu68orLrMbscoN/bpPG2Gf+7R9QlbK95+ak6bvb3XqKc/G53gYyQljWRqNsRAAAIQ6IYA97NMO5S/x8wqODBo0EhFTzVDUA89TIf0X4UVo3jLVGqQo5I1QQkvSebRLMQOy6MjgaH6Wp/VipKyWlpr06NZ1LORsxOzBXH+N1oCzOZG5DYC0uz/wv2/IU3btuWZ9a3/K2OhX6K0WqlZUWZXGQLr71pkUSMSebfpqeixASpeT+WgpssxngDKxyL2aesVrrjQCaCHNPwTnxlGWu1TtamlHs3TuFSsAYD6IL2i3nBoX2PbVMOUzcxmpcjA7qaas1fQnp/51lmkwYDv8mSWgxIuAZE8S319VlHz2Zs07lV2/FlnpykUJ3Roo1IKB/asla8arfRobINqdEopZzX1VIrUo6VWKVxquSpoVpi0zkplaWI1W5Ax8oSGbSRDMhGYHcU12u+sKtToGdToWumd5RyiHI58mnyXXhkGHgorZnZINtsp6MXAOG2VvyWBXZhZCZNELvl2i/z9pZlFqhH+tKaB9lXhzH0qvz2mv3anGs0qukCkmnyAfGAhOrds4X5QzjO3AEv5s8w7NZiA8/Ew1ta5q+lJJE/I6U/Z27TWh8TEzinUwKcDD0uVNUrZ2RdbSpmitseEXYRFO6qgvbgkKWVvFsFm0zRnq7O16CZS5mcxidn6BjpWZaunGuNJ3UMD1H8VVozi7R3f/vY7K/k00gIhRxp1OlNh7DGiOjsBD4gq+N7+l/SiSZmGBMpqafakR3apAgtfAcEsYxKJGsgh66NGB5l2rTWaEg9mUdzZHMWSH8vqIrzMh47Pop2Eac6maKHzsBf7udp3F5PEK2hVsD32FmtgB87d3Gp6iIr9XNVFMUm8glYFc+lNw7FmoNKbHnlOCTQRw4DZM3v9DC+52Cen05x3xlhmQNusLra1VuK0t1V2eEtVlouzaETTVaUU/L4PcuyBmfXdo8bqspDVeskqLCaUJE2qnXH5fOOkeBB7urSuGLtSVFYqyVfVkSpBf4js+kpiq7OZWBpUKg0a8zlhLzCrmtyRq6pnIDpVQXggGrZwAT/Vyn+YhuWpcTQoNdW2v6/aGTv0WQ7s002bXmwMqyUjMcssFW8/4hoDe7z9bLt2I2O7gxom+BjJaBtjIKuRuAZDGAIQgEBPBOYvIumphl5d9swKlJU64Ey7HRour64IeHXJ/VPyaCKUaZlMC6Yb1kCjJvAqQvrKTemE+S81ojpRjCPFkgFLW57KE/hWX40l38F6+bSELaXXelnMG59podRHGvvy6LRFhGPUzYUdyJIHDme79DT3FFq+K8moKepIfW02tqSy2uT05DmVQ1tqILnjd66Veyqb/Sk9ZvJXGmbPfpo+irFk+ZupJhmrnMqwR10QWCWg3mpqmWELX82z5gRd9s5yEVFrBVONr8bIrSVxRKu2kWkFZrWCboLwcHS1Cp0lcMkM4T5m7vvV1FO7U12mii4ToyYf0EXgeEpu8cJTxSSzvG1VsJyxCCDt9VG7nbt6nPDEQa2gNq3lm2SpUaRapM23jDy03LCLsKhMGLc5gc1v7RzItWirFkW0mCbsNEYLWaqaLCFTL1Z4h3esaeFAkrUsNaiTbD0zyJza5/4eZKl1NxGPB7Or6TyO4uSrQOdRtIx/6hLLxKz23WXEmJayKpjdYyyllIGplGnRSWJSzd1c4ZMItiGTVV1syDPJK6uCufSWwqfyM0sQao5nwDxtLOEBc6b57FSMaUzuVdnmnPb+lpWvyo0e5NiPNHkOR43VZRurdWnxfpahUvL83ezpr6ppW4KeEB3ViNxezNKgtmlq51un6gVcjRQLr6qegehUF+GBqMXmhf0kK/8WGqtp2t3fZ5V7UO60EZWJYbVEnO2fiOLtp2a539uv+rd84xxVJ/mqLEZyiJGsWhEJIAABCDRHgPtZph3K32PCitSkyDi7mM/didUQIfceRrgulqeSMOEej8bEe6os+MrBQTgT3FmEhcmZ00gFU+jVfjw/FbVAzOrqnuzHEyPwiddobPpMdNX4vWzDP6U1TSrG/JMEvBK7qVcUHHxmFK5GEw+ryQm/eDEuGaQafgxNtcA6i/S7x3dpr671L+Tb6jSn7fEMDs3ruYr9TLJWPlXZbIz0mGoIIWdlaZVpnZWUknbEcgbDnrUEIpcIeA1E/ftSym7iu+ydNTzT7MPT5k6vrtyUp2V+l8o2OKiUimSqfDwTOucMNwCzj3bHbqtn5/oZniomXCWeFh2O0SguYJAnf9Ru5642qMmR+tyhE9R/ZWOF+98NxpN2TpF2kTbhatVskwy7CAtMdR+zOeeLTDKjbNRWLRppKI1xtSFcow52ePM1lnDOadey0jpS9SN7xgk5tp4ZZE7NaX8PEm7dlT/Fg21QUPeOglWgwSq6V7SqOXWJZWJW++4yYkxLWRVsg8dYeiWtgaWdu7kyTymViVnVRRkxpqWsCubSWw2nNYMKR56rBOpMwIB5avnhAfMZVmXTttZ8Tjthm1KV5VWmxrAhpo+DHAnZ7szqqLG6ZVdaZrPBQra9ogWTnSSnr/extzitV8KYPhAd1YhcU7c0qISK25DVGXoBVyPFwquqZyA61UV4IBpl3mlHdH3Pv1rc32eVe2gO00ZUJobVEnkYu0fC20/NMqG3X1VE2u4g0wQfIznWSFatiAQQgAAEWiHwmwSdutSOYx4/fvzx48fVClqwfPv27d27d58/f/769etqhm6C4ZCx1sSfPHly8+ZN91Hl4U+fPqm+G6qseqnWqq9mBXfu3NlfzQG+yH//x78h//v374uqRo1JitgvZMc5XFxcyAzGCkq50kNbxjwKf1RAVipoQ+mafsg1GSW5vr6W59Erv379Mr7iJtMB/aGZSIlufKpwr/XaxgefuY1bW2+pSao9busZVVM1SXVbWjUw9lzGYYxylme+devW8F+VMv5UeIwv6bcHUBqDja4vrGgJfHl5+fLly3CyJp720Wni0JowtrCQGj/LWakZuqO48CvjU+11yVPZJy92Z6UiXB8lBzX9mc9ZYdijik8euLq6UqczQtAf9OijAxprtBTotXce3J18nf5tmDRpEKIZ0/DPOEJbIlxJ/M+fP2cl0amU2fg+aj1btQ2RzHCN0Gh3RlAkg0BuAr127rm5bc5fneywKLRt1KEVIU2yNOpIO+WRT/ZqpHmWG5O2ODdnwhDITcC42sAOb25FpM2fxZm0PMmtWgJ4sD2qwVHY6TW9CoSi7YomZSyBOudusbUg/X4C+Jn9DMkBAgUInNBpc5CjgF1RRIUE2FtcVQqIPERNT3i9urg/6QVcGoR7IsD8y6jNtvb3WeU2qrWtZLTWtvTVlrQnnOC3pSCkhQAEIACBJAS4n2Ueo+X03vimBg06gKu7ov9xVch3ff+jr1yGr4Dcz6F1e4i+NtTHjX1866LZoOo7W2uRUcWHL8D1X50w7qbWo9JPHpDN6xvd4dy59Ku/aNqHVZdU64cPH8RQJeqyFa1WbCh6WJYdbyka3c6QldqgAsNHzmqG+qdmKC+U+/x9r/XaoCDvFXymB6TLn9Ly2C2qixzGA6rp+GHwOCoYLhTb0DnKXcj3DhesqF0PgenP3C19j/oG3yU+g/tyfZf4iIywqGfJdIfUHsk3v9tfp4lD22wM9bw4+quxJUq22fmL2uO9e/diJXed1TAaGR2g+7MqZ4Vhx2q5p/Tu/Quql/qmqoyzAOqOe2dVTY5uHKENw7Pp2OwfE6bbwziEuW0Bk2uoCGa4G5RFu9sAjVcgkJxAx517clapMgx4P3edVoseGnho1LFhnpVKVPKBQLsEEp77HCGcc4d3rH5tARZnatMI8iQkgAdLBRNHkYpk5fmg6MoV1LR4zN2aVl9C4fEzCWGSFQTyETih05Z3GrY1OciRz67IuUICgcYuacfjRmfe0wdRhXabQyR6gRxUybMGAsy/LFqQq9fXAZUfrWeV26LKptPQWptWX+XCBwa0nKipXHeIBwEIQAACYQLczzLPJ+p+lvksiIUABCAAAQhAAAIQgAAEIAABCECgYgLaVdL3saOAjx490nUM408CEIAABCAAAQhAAAIQgAAEIFAJgRznPiupGmJAAALdE8CDda9iKggBCEAAAhCAAAQgAAEIQAACEIAABCAAAQhAoGMCrHJ3rFyqBgEIQAACEIAABCCwjcDftr3GWxCAAAQgAAEIQAACEIAABCAAAQhAoGkCr169cuW/vLx0fxKGAAQgAAEIQAACEIAABCAAAQhAAAIQgAAEIAABCEAAAhCAAAQgAAEIQAACEIAABCAAAQhAAAIQgAAEIAABCEAAAhCAAAQgMBDgfhYsAQIQgAAEIAABCEAAAhCAAAQgAIHTEfj58+fHjx/Hat+9e/fevXvjTwIQgAAEIAABCEAAAhCAAAQgAAEIQAACEIAABCAAAQhAAAIQgAAEIAABCEAAAhCAAAQgAAEIQAACEIAABCAAAQhAAAIQgAAERgLczzKiIAABCEAAAhCAAAQgAAEIQAACEIDAWQi8evXKrerTp0/dn4QhAAEIQAACEIAABCAAAQhAAAIQgAAEIAABCEAAAhCAAAQgAAEIQAACEIAABCAAAQhAAAIQgAAEIAABCEAAAhCAAAQgAAEIjAS4n2VEQQACEIAABCAAAQhAAAIQgAAEIACBsxB49+6dW9Vnz565PwlDAAIQgAAEIAABCEAAAhCAAAQgAAEIQAACEIAABCAAAQhAAAIQgAAEIAABCEAAAhCAAAQgAAEIQAACEIAABCAAAQhAAAIQGAlwP8uIggAEIAABCEAAAhCAAAQgAAEIQAACpyDw4cOHX79+jVV9+vTpGCYAAQhAAAIQgAAEIAABCEAAAhCAAAQgAAEIQAACEIAABCAAAQhAAAIQgAAEIAABCEAAAhCAAAQgAAEIQAACEIAABCAAAQhAwCPA/SweEH5CAAIQgAAEIAABCEAAAhCAAAQg0DmBV69euTV88eKF+5MwBCAAAQhAAAIQgAAEIAABCEAAAhCAAAQgAAEIQAACEIAABCAAAQhAAAIQgAAEIAABCEAAAhCAAAQgAAEIQAACEIAABCAAAZcA97O4NAhDAAIQgAAEIAABCEAAAhCAAAQg0DmB6+vrr1+/jpW8e/funTt3xp8EIAABCEAAAhCAAAQgAAEIQAACEIAABCAAAQhAAAIQgAAEIAABCEAAAhCAAAQgAAEIQAACEIAABCAAAQhAAAIQgAAEIAABCHgEuJ/FA8JPCEAAAhCAAAQgAAEIQAACEIAABHom8O7dO7d6l5eX7k/CEIAABCAAAQhAAAIQgAAEIAABCEAAAhCAAAQgAAEIQAACEIAABCAAAQhAAAIQgAAEIAABCEAAAhCAAAQgAAEIQAACEIAABDwC3M/iAeEnBCAAAQhAAAIQgAAEIAABCEAAAt0S+Pnzp3s/y40bNx4/ftxtbakYBCAAAQhAAAIQgAAEIAABCEAAAhCAAAQgAAEIQAACEIAABCAAAQhAAAIQgAAEIAABCEAAAhCAAAQgAAEIQAACEIAABCCQggD3s6SgSB4QgAAEIAABCEAAAhCAAAQgAAEItEDAvZxF8j59+rQFqZERAhCAAAQgAAEIQAACEIAABCAAAQhAAAIQgAAEIAABCEAAAhCAAAQgAAEIQAACEIAABCAAAQhAAAIQgAAEIAABCEAAAhA4kgD3sxxJn7IhAAEIQAACEIAABCAAAQhAAAIQKEnAu5/l8vKyZOmUBQEIQAACEIAABCAAAQhAAAIQgAAEIAABCEAAAhCAAAQgAAEIQAACEIAABCAAAQhAAAIQgAAEIAABCEAAAhCAAAQgAAEItEiA+1la1BoyQwACEIAABCAAAQhAAAIQgAAEIBBN4NOnT9+/fx9fe/Dgwc2bN8efBCAAAQhAAAIQgAAEIAABCEAAAhCAAAQgAAEIQAACEIAABCAAAQhAAAIQgAAEIAABCEAAAhCAAAQgAAEIQAACEIAABCAAAQjMEvjn2VgiIQABCEAAAhCAAAQgAAEIQAACEIBAeQLX19dfvnz5+vXrjx8/bt++ff/+/cePH6cS4/Xr125WL168cH8ShgAEIAABCEAAAhCAAAQgAAEIQAACEIAABCAAAQhAAAIQgAAEIAABCEAAAhCAAAQgAAEIQAACEIAABCAAAQhAAAIQgAAEIDBLgPtZZrEQCQEIQAACEIAABCAAAQhAAAIQgEBRArqZ5cmTJ9+/f/dKvXHjxqtXr549e+bFx/789u3b58+fx7d0+cvFxcX4kwAEIAABCEAAAhCAAAQgAAEIQAACEIAABCAAAQhAAAIQgAAEIAABCEAAAhCAAAQgAAEIQAACEIAABCAAAQhAAAIQgAAEIACBJQJ/W3pAPAQgAAEIQAACEIAABCAAAQhAAAIQKEPgw4cP9+/fn17OotJ//fr1/Pnz/fezvH792q3L06dP3Z+EIQABCEAAAhCAAAQgAAEIQAACEIAABCAAAQhAAAIQgAAEIAABCEAAAhCAAAQgAAEIQAACEIAABCAAAQhAAAIQgAAEIAABCCwR4H6WJTLEQwACEIAABCAAAQhAAAIQgAAEIFCCwPX19ZMnT8IlvXv37urqKpwm/FQ5jAlu3Ljx8uXL8ScBCEAAAhCAAAQgAAEIQAACEIAABCAAAQhAAAIQgAAEIAABCEAAAhCAAAQgAAEIQAACEIAABCAAAQhAAAIQgAAEIAABCEAAAgEC3M8SgMMjCEAAAhCAAAQgAAEIQAACEIAABLITePr0qaWMy8vLnz9/WlJO03h3uxhLnOZDDAQgAAEIQAACEIAABCAAAQhAAAIQgAAEIAABCEAAAhCAAAQgAAEIQAACEIAABCAAAQhAAAIQgAAEIAABCEAAAhCAAAQgcEIC3M9yQqVTZQhAAAIQgAAEIAABCEAAAhCAQC0Evn379vXrV6M079+/N6b0kr26h3IXAAAKPklEQVR69cqN0VUv7k/CEIAABCAAAQhAAAIQgAAEIAABCEAAAhCAAAQgAAEIQAACEIAABCAAAQhAAAIQgAAEIAABCEAAAhCAAAQgAAEIQAACEIAABAIEuJ8lAIdHEIAABCAAAQhAAAIQgAAEIAABCOQl8PnzZ3sBUYnHbK+urn79+jX+fPHixc2bN8efBCAAAQhAAAIQgAAEIAABCEAAAhCAAAQgAAEIQAACEIAABCAAAQhAAAIQgAAEIAABCEAAAhCAAAQgAAEIQAACEIAABCAAAQiECZzufhb3i6wwGp5CAAIQgAAEIAABCEAAAhCAAAQgkJtA1Dz9+/fvsfL8/Pnz8vJyfOvGjRvuzzGeAAQgAAEIQAACEIAABCAAAQhUSyBq5lhtLRAMAhA4JwE82Dn1Tq0hAAEIQAACEIAABCAAAQhAAAIQgAAEIAABCPRBgFXuPvRILSAAAQhAAAIQgAAEEhI43f0sP378SIiPrCAAAQhAAAIQgAAEIAABCEAAAhAoRuDWrVuxZXm3sejnzZs3YzMhPQQgAAEIQAACEIAABCAAAQgcSIAd3gPhUzQEILCTAB5sJ0BehwAEIAABCEAAAhCAAAQgAAEIQAACEIAABCAAgQMJsMp9IHyKhgAEIAABCEAAAhCok8Dp7mcx3tr47du3OhWGVBCAAAQgAAEIQAACEIAABCAAgZ4I3Lhxw16d27dv2xMr5adPn969eze+otdfvnw5/iQAAQhAAAIQgAAEIAABCEAAAk0QYIe3CTUhJAQgMEsADzaLhUgIQAACEIAABCAAAQhAAAIQgAAEIAABCEAAAhBoggCr3E2oCSEhAAEIQAACEIAABEoSONf9LD9//vz+/buF79evXy3JSAMBCEAAAhCAAAQgAAEIQAACEIDAHgJRV67cvXs3qqznz5+76d+8eeP+JAwBCEAAAhCAAAQgAAEIQAAC9RNgh7d+HSEhBCCwRAAPtkSGeAhAAAIQgAAEIAABCEAAAhCAAAQgAAEIQAACEKifAKvc9esICSEAAQhAAAIQgAAEyhM41/0s79+/NyK2pzRmSDIIQAACEIAABCAAAQhAAAIQgAAEpgTu378/jVyKefLkydKjafyzZ8/cS1qfPn16cXExTUYMBCAAAQhAAAIQgAAEIAABCNRMwL5va09Zc32RDQIQ6ImA3S/ZU/bEh7pAAAIQgAAEIAABCEAAAhCAAAQgAAEIQAACEIBAzQTsa9f2lDXXF9kgAAEIQAACEIAABCBgIfDbX3/9ZUnXQZpv377po69fv34Z6/LHH3/w4ZaRFckgAAEIQAACEIAABCAAAQhAAAKbCWj2/fnz59XX37x5oytXVpMNCd6+ffv8+fMx8e3bt7UsMP4kAAEIQAACEIAABCAAAQhAAAJNEGCHtwk1ISQEIDBLAA82i4VICEAAAhCAAAQgAAEIQAACEIAABCAAAQhAAAIQaIIAq9xNqAkhIQABCEAAAhCAAATKE/h///Ef/1G+1MIl/vz58z//8z///d//3X45iyT8r//6r//+7//WF1y3bt0qLDDFQQACEIAABCAAAQhAAAIQgAAEzkPgX/7lXz58+BCu79OnT+0rGJ8+ffq3f/s3N0PF/Ou//qsbQxgCEIAABCAAAQhAAAIQgAAEaibADm/N2kE2CEAgTAAPFubDUwhAAAIQgAAEIAABCEAAAhCAAAQgAAEIQAACEKiZAKvcNWsH2SAAAQhAAAIQgAAEDifw219//XW4EPsFuLq6+vHjx5DPeAmLYr5//66f+u+eIm7cuKFbWryLWhQ55Hl5eXnz5s09+fMuBCAAAQhAAAIQgAAEIAABCEDg5ATu3LmzNHnXfPzVq1ePHz82Irq+vr5//76b+P379/bX3RcJQwACEIAABCAAAQhAAAIQgEA+Auzw5mNLzhCAQG4CeLDchMkfAhCAAAQgAAEIQAACEIAABCAAAQhAAAIQgAAE8hFglTsfW3KGAAQgAAEIQAACEOieQCf3s+iGlPFalsI6+/PPP/UVWeFCKQ4CEIAABCAAAQhAAAIQgAAEINATgU+fPj18+NCr0YsXLx48eHBxceHFB35q11D3qLoJdLfLy5cv3RjCEIAABCAAAQhAAAIQgAAEIFADAXZ4a9ACMkAAAtsI4MG2ceMtCEAAAhCAAAQgAAEIQAACEIAABCAAAQhAAAIQqIEAq9w1aAEZIAABCEAAAhCAAAQaJfC3RuVGbAhAAAIQgAAEIAABCEAAAhCAAAS6IaBLWJ4+fepV5/v371GXszx+/Ni7nEU3vHA5i0eVnxCAAAQgAAEIQAACEIAABCAAAQhAAAIQgAAEIAABCEAAAhCAAAQgAAEIQAACEIAABCAAAQhAAAIQgAAEIAABCEAAAhCAQCwB7meJJUZ6CEAAAhCAAAQgAAEIQAACEIAABNITePv27aNHj9x8P378qL/S8OHDBzdyNqx3lVLp3aevXr26urpyYwhDAAIQgAAEIAABCEAAAhCAAAQgAAEIQAACEIAABCAAAQhAAAIQgAAEIAABCEAAAhCAAAQgAAEIQAACEIAABCAAAQhAAAIQ2EDgnze8wysQgAAEIAABCEAAAhCAAAQgAAEIQCA5AV3FcnFx8fnz5zHnX79+PXny5MaNG/rvgwcP7t69e+fOHT39+fPn9+/fv3z5osTetSzDu+/fv3/8+PGYDwEIQAACEIAABCAAAQhAAAIQgAAEIAABCEAAAhCAAAQgAAEIQAACEIAABCAAAQhAAAIQgAAEIAABCEAAAhCAAAQgAAEIQAACmwlwP8tmdLwIAQhAAAIQgAAEIAABCEAAAhCAQGICnz59urq6ury8dPPVLS3v/vHPjVwK6w4Xpb13795SAuIhAAEIQAACEIAABCAAAQhAAAIQgAAEIAABCEAAAhCAAAQgAAEIQAACEIAABCAAAQhAAAIQgAAEIAABCEAAAhCAAAQgAAEIRBH47a+//op6gcQQgAAEIAABCEAAAhCAAAQgAAEIQCArgevr66dPn379+jWqlBs3brx69erZs2dRb5EYAhCAAAQgAAEIQAACEIAABCAAAQhAAAIQgAAEIAABCEAAAhCAAAQgAAEIQAACEIAABCAAAQhAAAIQgAAEIAABCEAAAhCAQJgA97OE+fAUAhCAAAQgAAEIQAACEIAABCAAgWMI6JaWy8vLz58/rxZ/9+7dJ0+e6EqXmzdvriYmAQQgAAEIQAACEIAABCAAAQhAAAIQgAAEIAABCEAAAhCAAAQgAAEIQAACEIAABCAAAQhAAAIQgAAEIAABCEAAAhCAAAQgAIEoAtzPEoWLxBCAAAQgAAEIQAACEIAABCAAAQgUJfDz509d0aJ/X758+fXr1/fv31X8jRs3bt26dfv27QcPHjx69OjOnTtFZaIwCEAAAhCAAAQgAAEIQAACEIAABCAAAQhAAAIQgAAEIAABCEAAAhCAAAQgAAEIQAACEIAABCAAAQhAAAIQgAAEIAABCEDgTAT+P5lbEoWW4238AAAAAElFTkSuQmCC"/>
  <p:tag name="POWERPOINTLATEX_PIXELSPEREMHEIGH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38"/>
  <p:tag name="POWERPOINTLATEX_REFCOUNTER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3"/>
  <p:tag name="POWERPOINTLATEX_CACHECONTEN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t1eTY2jgaI9M2sCAEKgOwIgBCACIAQgAiAEIIKGEBoiaAgBiGDoEIAM+j5nvK6Xj+2S5c+S7c0Plstly9LWhyXZpfecArFQy/v372Ohlq9fv55TQKoJECBQpsD3798fPnwYcXvx4sWzZ8+2j6T1WbY3d0UCBAgQIECAAAECBAgQIECAAAECBAgQIECAAAECBAgQIECAAAECBAgQIECAAAECBAgQIECAAAECBAgQIECAAAECBAgQIECAAAECBPYh8O99RFMsCRA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cB/Nr+iC04U+PDhw+fPn798+fLr16+///47Qrlx48atW7du3759586d+/fvP3jwYGLQTiNAgAABAgQIECBAgAABAgQIECBAgAABAgQIECBAgAABAgQIECBAgAABAgQIECBAgAABAgQIECBAgAABAgQIECBAgAABAgQIECBAoE/gX//880/ffvtKEfj06dPbt29jZZacCD19+vTFixe//fZbzsGOIUCAAAECBAgQIECAAAECBAgQIECAAAECBAgQIECAAAECBAgQIECAAAECBAgQIECAAAECBAgQIECAAAECBAgQIECAAAECBAgQIEAgLWB9lrTPNb/9+vXrq1evMldmaUY0Vml5/fr1zZs3mzttEyBAgAABAgQIECBAgAABAgQIECBAgAABAgQIECBAgAABAgQIECBAgAABAgQIECBAgAABAgQIECBAgAABAgQIECBAgAABAgQIECAwVuDfY09w/DYCb968uXfv3oTFWSJ679+/v337dizvsk1UXYUAAQIECBAgQIAAgasI/Pz58/v371e5tIsSIECAAAECBAgQIECAAAECBAgQIECAAAECBAgQIECAwAYCngtvgOwSBAgQKFPALaDMfBErAgQIECBAgAABAgQIECBAgACBMwv8659//jlz+stM++PHjz9+/NiM240bN548eXLnzp1YtCXWXrl582Z8G1OuP378+Pvvv799+/bly5fWKXHA69evX7582QzHNgECBAgQIECAAIFyBKoO7a9fv6JPGz3b2Kj6t69evbp792458dw+JrVMBVLJtKDiY0QsRgpx8PYxdEUCBAgQIECAAAECBAgQWESgHgAaGi/iKRACBAgQILC2QLH37mIjtnaOFBh+sXlRbMQKzERRIkCAwGYCdePsufB65jVyc+4lnrY/evTowYMH611XyAQIEEgL1K2TW0AayrcECBBYVaBujZt9xdj2Cuuq7AInQIAAAQIECBAgQIDA3gX+s/cEHC/+8cjn8+fPdbpiTZZYZqX3OVCs0hL/fvvtt+rbmBp4//59HFz9UDNCiEmB+Lnms2fP6tBsECBAgAABAgQIENhA4NJTq+ipxlsF9f+XYvL06dNLXx1gf+DEA7z416RofTxAMiWBAAECBAgQIECAAAECJxcwND55AZB8AgQIENidQLH37mIjtrssnh/hYvOi2IjNNxcCAQIEdi0Q7fP/Hgt7LrxWNvbeAeNthMyH7/Fq7loxEy4BAqcXcAs4fREAQIDA9QV6+4rRUaxfXq3e3rwU0WO/wnop1fYTIECAAAECBAgQIECAQKaA9VkyoTY6LNZSaS7OEoutvHz5MvPasVZLHBwTAU+ePKkDef78+e3bt3uXd8kM1mEECBAgQIAAAQIEBgWiw1k9r4onWIMHn/yA6KtHj/3kCJJPgAABAgQIECBAgACB4wkYGh8vT6WIAAECBI4tUOy9u9iIHbs89Kau2LwoNmK9jHYSIEDgtAKeCy+e9Y8fP27+pHbx8AVIgACBpQTcApaSFA4BAgTyBcyW5Fs5kgABAgQIECBAgAABAgRmClifZSbgkqe/e/fu/fv3dYh//vlnPE+qP2ZuxCotnz59ihM/fvxYnfLw4cP4rWzszwzBYQQIECBAgAABAgTGCtTrA4490fEECBAgQIAAAQIECBAgQOAYAobGx8hHqSBAgACB8wgUe+8uNmLnKRt1SovNi2IjVtPZIECAAAECawjEHfDXr19rhCxMAgQIECBAgACBvQuYLdl7Doo/AQIECBAgQIAAAQIEdiRgfZaCMuvVq1d1bF68eDFhcZb69A8fPty9e/fbt2/VnqdPn8ae+lsbBNYW+P79e/WnKm7cuHH79u3ffvtt7SsKnwABAgQIECBAgAABAgQIECBAgAABAgQIECBAgAABAgQIECBAgAABAgQIECBAgAABAgTmC3gbfL6hEAgQIECAAAECBAgQIECAAAECBI4nYH2WUvL05cuX9dL+saTFmzdvZsbs9evXDx8+rAL5+PHj169fY8WWmWE6nUBa4OfPn1Hw3r9/Xxfm6vhYoiUWCYpCnj7dtwQIECBAgAABAgQIECBAgAABAgQIECBAgAABAgQIECBAgAABAgQIECBAgAABAgQIECBwFQFvg1+F3UUJECBAgAABAgQIECBAgAABAgT2IvDvvUT08PF8+/ZtncZXr17V25M3Hjx4cOfOnfr0WDWj3rZBYA2BT58+xTosUZJbi7PEtf7+++8o1Tdv3ox1gta4tDAJECBAgAABAgQIECBAgAABAgQIECBAgAABAgQIECBAgAABAgQIECBAgAABAgQIECBAYLKAt8En0zmRAAECBAgQIECAAAECBAgQIEDgJAL/OUk6C0/mhw8fmjF89OhR8+Pk7SdPnnz79q06/ePHj5PDcSKBQYF37949f/48fVis23Lv3r0///zz8ePH6SN9S4AAAQIECBA4sECsovjixYsqgdFB+vHjR/V/LGnXXefuwA6SRoAAAQIECBAgQIAAAQIECBAgQIAAAQIECBAgQIAAgaMKeC581JyVLgIECAwK7PcW4G3wwcx1AAECBAgQIECAAAECBAgQIECAAAHrsxRRBmLFijoet2/f/u233+qPczZinZdXr17VIcQqMNbFqDVsLCgQa6UPLs5SXy6WDfry5cvdu3frPTYIECBAgACBAwj8888/VSp+/vwZG7HmSLXaSNz3P3/+XC8aeICUzk9C9PbfvHnTG07oBdfr16+J9frYSYAAAQIECBAgQIAAgZIFDI1Lzh1xI0CAAAECXYFi793FRqxrePg9xeZFsRE7fJGQQAIECIwS8Fx4FFfOwdXbCHFk97WEeMIej9pzAnEMAQIENhDY6S3A2+AblA2XIEBgPQGzJevZCpkAAQIECBAgQIAAAQIEWgL/qkehrS983FIg5mHj96vVFWNRlVhIZamr/+tf/6qDevHixaUfgtbH2CAwQeDmzZu/fv3KPzEWhv/69Wv+8Y4kQIAAAQIE9i4Qb0fFmiNv377NTMhff/314MGDzIMPeVi88fDw4cOcpN24caN+Cy3neMcQIECAAAECBAgQIECAwFUEDI2vwu6iBAgQIEBgskCx9+5iIzaZer8nFpsXxUZsv3kt5gQIEFhPwHPhBW3H3gH/+OOPZ8+eLRgBQREgQGCUQIG3AG+Dj8pBBxMgsC+BsX1Fr7DuK3/FlgABAgQIECBAgAABAhsL/Hvj67lcr0C9OEt8e+vWrd5jpu2Mn2vWJ45aQaM+ywaBtEAs+jO2aMVfq4jnCulgfUuAAAECBAgcSSCe30efIV5vOlKiVk1LLE/z559/rnoJgRMgQIAAAQIECBAgQIDAlgKGxltquxYBAgQIEJgvUOy9u9iIzTffXQjF5kWxEdtdFoswAQIENhDwXHhB5OoO6Dn7gqSCIkBgVYHSbgHeBl81uwVOgMDVBcyWXD0LRIAAAQIECBAgQIAAAQJHErA+S3G52VxRZX7kmqu9NFeBmR+yEAhUAu/fv59A8fHjxwlnOYUAAQIECBDYtUD87an79+/vOglbRv7x48fLDg22jLxrESBAgAABAgQIECBAgECvgKFxL4udBAgQIECgWIFi793FRqzYrFwvYsXmRbERWy8vhEyAAIGdCnguvGzGheejR4+WDVNoBAgQWEmgqFuAt8FXymXBEiBQlIDZkqKyQ2QIECBAgAABAgQIECCwXwHrs+w378ScwPUFfv78OW3dn8+fP18/9mJAgAABAgQIbC7w9OnTza+54wvi2nHmiToBAgQIECBAgAABAgQuCBjrXYCxmwABAgQIFCpQ7L272IgVmpFrRqvYvCg2YmvmhrAJECCwSwEt9rLZ9urVq2UDFBoBAgTWEyjkFuBt8PWyWMgECJQmUEjDWxqL+BAgQIAAAQIECBAgQIDAKAHrs4ziWuvgGzdu1EH/+vWr3p6/8ePHjzqQ27dv19s2CCwiMG1xlrj05BMXibZACBAgQIAAgWsJ3L9//1qX3uN1deD3mGviTIAAAQIECBAgQIAAgbSAoXHax7cECBAgQKA0gWLv3cVGrLQc3CA+xeZFsRE/slQ5AAAgAElEQVTbIFNcggABAvsS8Fx42fy6e/fusgEKjQABAusJFHILmPxS9+QT1yMVMgECBNICZkvSPr4lQIAAAQIECBAgQIAAgRyB/+Qc5Ji1BW7dulUvy9JcUWX+detgI6hC5nDnJ0oI5QgsW1zLSZeYECBAoByBly9f1pGJpwIPHjyoP9ogsEeBmzdv7jHa14rzvXv3rnVp1yVAICHg7pzA8RWBNQRUujVUhUmAAAECVxQwNL4ivksTIECAAIEJAsXeu4uN2ATkvZ9SbF4UG7G957j4EyBAYHEBz4UXJ413ZS0ZsLiqAAkQWEOgkFuAt8HXyFxh7kjAOwk7yqz5UTVbMt9QCAQIECBAgAABAgQIECBgfZYiysCdO3fqp0Hfvn1bKk5fv35tBhVXaX60TWC+QCwtNC2QGzduTDvRWQQIEDibwNu3b+skx7Jr1mepNWzsV8CLUPl5p8uUb+VIAlsKuDtvqe1aBEJApVMMCBAgQOB4AobGx8tTKSJAgACBYwsUe+8uNmLHLg+9qSs2L4qNWC+jnQQIEDitgOfCi2e9O+DipAIkQGAlgUJuAd4GXyl/BbsXAe8k7CWnloqnvuJSksIhQIAAAQIECBAgQIDAaQX+fdqUF5Xwp0+f1vGJhVp+/vxZf5yz8fnz5+bpftHd1LC9iMDdu3enhROzWtNOdBYBAgROJbBUl+BUaBJbvkAhLxaUDyWGBAiUKeDuXGa+iNWBBVS6A2eupBEgQODMAobGZ859aSdAgACBPQoUe+8uNmJ7zOWZcS42L4qN2ExwpxMgQIAAAQIECBAgsKCAt8EXxBTU7gS8k7C7LJsfYbMl8w2FQIAAAQIECBAgQIAAgZMLWJ+liALQWjnlzz//XCRazXAePXq0SJgCIdASuH//fmtPzscnT57kHOYYAgQInFzgx48fJxeQfAInF5j812lO7ib5BFYVcHdelVfgBLoCKl3XxB4CBAgQIECAAAECBAgQIECAAAECBAgQOJKA58KL56bf3C5OKkACBFYSKOcW4G3wlbJYsOULeCeh/DwSQwIECBAgQIAAAQIECBAgUJqA9VlKyZEXL17UUXn16lW9PXnj06dP3759q09fJMw6NBsEaoFm0a13Dm5YMGiQyAEECBAIgV+/fnEgQIAAAQIEihJwdy4qO0TmDAIq3RlyWRoJECBAgAABAgQIECBAgAABAgQIECBAgAABAgQIELiigLfBr4jv0tcV8E7Cdf1dnQABAgQIECBAgAABAgQI7FHA+iyl5Fqsn1Kv2R+zPC9fvpwZs+fPn9chxFoYd+/erT/aILCgwIMHD8Yumv706dPffvttwTgIigABAkcVsDD/UXNWuggQIEBgvwLuzvvNOzHfqYBKt9OME20CBAgQIECAAAECBAgQIECAAAECBAgQIECAAAECBPYi4G3wveSUeC4u4J2ExUkFSIAAAQIECBAgQIAAAQIEDi9gfZZSsvjmzZuvX7+uY/P27dt3797VH8duxCTp33//XZ/1/v37etsGgcUF/vzzz3p1ocHA79y5M6dsD4bvAAIECBxJwML8R8pNaSFAgACBYwi4Ox8jH6ViRwIq3Y4yS1QJECBAgAABAgQIECBAgAABAgQIECBAgAABAgQIENipgLfBd5pxoj1TwDsJMwGdToAAAQIECBAgQIAAAQIETihgfZaCMv3Zs2ePHj2qI/T8+fM3b97UHzM3fv78GYuzfP78uT7+r7/+isVf6o82CCwuEAXsy5cvOUu0xOIszcK5eEwESIAAgYMJROt6sBRJDgECBAgQ2LuAu/Pec1D8dyeg0u0uy0SYAAECBAgQIECAAAECBAgQIECAAAECBAgQIECAAIHdCXgbfHdZJsKLCHgnYRFGgRAgQIAAAQIECBAgQIAAgVMJWJ+lrOz+8OHD/fv36zi9evXq7t27sbPek9iIlVliPZfbt28317/4448/YrmWxFm+IrCIwG+//fb33383FxjqBvvixYuvX79aLagrYw8BAgQuCUTTeukr+wkQIECAAIGrCLg7X4XdRc8soNKdOfelnQABAgQIECBAgAABAgQIECBAgAABAgQIECBAgACBzQS8Db4ZtQuVI+CdhHLyQkwIECBAgAABAgQIECBAgMBeBP6zl4ieJ56fPn2KFVXqNVa+ffv25MmTGzduxP937ty5d+9ebN+6dSsWuYgFWX78+BFTQnFMHF+fUlu9fv362bNn9UcbBFYViDIZawl9//79/fv3URqjZP769SuKa6wZFKX36dOnVmZZ1V/gBAgcUsCDn0Nmq0QRIECAwK4F3J13nX0iv0cBlW6PuSbOBAgQIECAAAECBAgQIECAAAECBAgQIECAAAECBAjsUcDb4HvMNXGeI+CdhDl6ziVAgAABAgQIECBAgAABAucUsD5LifkeS7S8efPm1atXdeRinYtY86L+OLgRi2LEAhl3794dPNIBBJYViKXTo/QuG6bQCBAgcFqBWILttGmXcAIECBAgUKaAu3OZ+SJWBxZQ6Q6cuZJGgAABAgQIECBAgAABAgQIECBAgAABAgQIECBAgECBAt4GLzBTRGklAe8krAQrWAIECBAgQIAAAQIECBAgcGCBfx84bbtO2suXL798+XL//v0JqXj69Gms42txlgl0TiFAgAABAuUI/Pz5s5zIiAkBAgQIECAQAu7OigGBjQVUuo3BXY4AAQIECBAgQIAAAQIECBAgQIAAAQIECBAgQIAAAQIECJxEwDsJJ8loySRAgAABAgQIECBAgAABAssKWJ9lWc8lQ4sFVj59+pS/SsuNGzdiZZYfP368e/fu5s2bS0ZFWAQIECBAgMDmAtEH2PyaLkiAAAECBAikBNydUzq+I7CCgEq3AqogCRAgQIAAAQIECBAgQIAAAQIECBAgQIAAAQIECBAgQIAAgf/jnQSFgAABAgQIECBAgAABAgQIEJgg8J8J5zhlS4FqlZa44ocPHz5//hxzQL9+/YpFWOL/WJDl9u3bt27duv+/f3HklhFzLQIECBAgQGBVgbjvrxq+wAkQIECAAIGxAu7OY8UcT2CmgEo3E9DpBAgQIECAAAECBAgQIECAAAECBAgQIECAAAECBAgQIECAQK+AdxJ6WewkQIAAAQIECBAgQIAAAQIE0gLWZ0n7FPTt4//9KyhCokKAAAECBAisKeDBz5q6wiZAgAABAlME3J2nqDmHwAwBlW4GnlMJECBAgAABAgQIECBAgAABAgQIECBAgAABAgQIECBAgACBiwLeSbhI4wsCBAgQIECAAAECBAgQIEDgssC/L3/lGwIECBAgQIAAgesI/Pz589u3b9e5tqsSIECAAAECfQLuzn0q9hFYUUClWxFX0AQIECBAgAABAgQIECBAgAABAgQIECBAgAABAgQIECBA4MQC3kk4ceZLOgECBAgQIECAAAECBAgQmCVgfZZZfE4mQIAAAQIECKwhYFX+NVSFSYAAAQIE5gi4O8/Rcy6BCQIq3QQ0pxAgQIAAAQIECBAgQIAAAQIECBAgQIAAAQIECBAgQIAAAQKDAt5JGCRyAAECBAgQIECAAAECBAgQINArYH2WXhY7CRAgQIAAAQLXFPDg55r6rk2AAAECBPoE3J37VOwjsKKASrcirqAJECBAgAABAgQIECBAgAABAgQIECBAgAABAgQIECBAgMCJBbyTcOLMl3QCBAgQIECAAAECBAgQIDBLwPoss/icTIAAAQIECBBYQ+DPP/9cI1hhEiBAgAABApMF3J0n0zmRwDQBlW6am7MIECBAgAABAgQIECBAgAABAgQIECBAgAABAgQIECBAgACBtIB3EtI+viVAgAABAgQIECBAgAABAgQuCVif5ZKM/QQIECBAgACB6wh8+vTp169f17m2qxIgQIAAAQJ9Au7OfSr2EVhRQKVbEVfQBAgQIECAAAECBAgQIECAAAECBAgQIECAAAECBAgQIEDgxALeSThx5ks6AQIECBAgQIAAAQIECBCYK2B9lrmCzidAgAABAgQILCvw/v37ZQMUGgECBAgQIDBTwN15JqDTCYwVUOnGijmeAAECBAgQIECAAAECBAgQIECAAAECBAgQIECAAAECBAgQyBHwTkKOkmMIECBAgAABAgQIECBAgACBXgHrs/Sy2EmAAAECBAgQuI7Az58/P378eJ1ruyoBAgQIECDQJ+Du3KdiH4EVBVS6FXEFTYAAAQIECBAgQIAAAQIECBAgQIAAAQIECBAgQIAAAQIETizgnYQTZ76kEyBAgAABAgQIECBAgACBBQSsz7IAoiAIECBAgAABAksJvH79eqmghEOAAAECBAgsIuDuvAijQAjkC6h0+VaOJECAAAECBAgQIECAAAECBAgQIECAAAECBAgQIECAAAECBPIFvJOQb+VIAgQIECBAgAABAgQIECBAoCtgfZauiT0ECBAgQIAAgesIxKr8b9++vc61XZUAAQIECBDoE3B37lOxj8CKAirdiriCJkCAAAECBAgQIECAAAECBAgQIECAAAECBAgQIECAAAECJxbwTsKJM1/SCRAgQIAAAQIECBAgQIDAMgLWZ1nGUSgECBAgQIAAgfkCr169mh+IEAgQIECAAIEFBdydF8QUFIEcAZUuR8kxBAgQIECAAAECBAgQIECAAAECBAgQIECAAAECBAgQIECAwFgB7ySMFXM8AQIECBAgQIAAAQIECBAg0BKwPksLxEcCBAgQIECAwHUEvn///v79++tc21UJECBAgACBPgF35z4V+wisKKDSrYgraAIECBAgQIAAAQIECBAgQIAAAQIECBAgQIAAAQIECBAgcGIB7yScOPMlnQABAgQIECBAgAABAgQILCZgfZbFKAVEgAABAgQIEJgj8OTJkzmnO5cAAQIECBBYXMDdeXFSARJIC6h0aR/fEiBAgAABAgQIECBAgAABAgQIECBAgAABAgQIECBAgAABAtMEvJMwzc1ZBAgQIECAAAECBAgQIECAQFPA+ixNDdsECBAgQIAAgesIvHz58tu3b9e5tqsSIECAAAECfQLuzn0q9hFYUUClWxFX0AQIECBAgAABAgQIECBAgAABAgQIECBAgAABAgQIECBA4MQC3kk4ceZLOgECBAgQIECAAAECBAgQWFLA+ixLagqLAAECBAgQIDBB4NOnT2/fvp1wolMIECBAgACBlQTcnVeCFSyBSwIq3SUZ+wkQIECAAAECBAgQIECAAAECBAgQIECAAAECBAgQIECAAIE5At5JmKPnXAIECBAgQIAAAQIECBAgQKApYH2WpoZtAgQIECBAgMDWAvHU5+HDh1tf1fUIECBAgACBywLuzpdtfENgFQGVbhVWgRIgQIAAAQIECBAgQIAAAQIECBAgQIAAAQIECBAgQIAAgdMLeCfh9EUAAAECBAgQIECAAAECBAgQWFLA+ixLagqLAAECBAgQIDBKwFOfUVwOJkCAAAECGwi4O2+A7BIEmgIqXVPDNgECBAgQIECAAAECBAgQIECAAAECBAgQIECAAAECBAgQILCUgHcSlpIUDgECBAgQIECAAAECBAgQIFAJ/AdEaQIxAfTt27cvX778+vXrx48f9f8Rzxs3bty6dSv+v/2/f/fu3bt///7NmzdLS4L4ENiLwNevX6Ou/f3//2tWtyoJVaWralz8f+fOnQcPHmSm7s2bN69fv46D4/9nz55lnrXIYUdNVy+ONrOXxc69CLx79+758+d7ia14ri2gQVtbWPhXEVCwr8LuonME3J179X7+/BlDp5isiMFTc76iOrg5WREzFTFuitHTb7/91huUnQRaAipdC6TYj9+/f69mLKtJlOYUSjQCEe2YtKzmT6pGIFoDk5bF5qaIESBAYL6Asd58QyEQOLyAhuLwWVwlUEafJKPXTqYh59rCuw5fO7Pr7BP5QwpotA+ZrRJF4JKAR4SXZKr9fNI+viVAYF8CBx58eSdhX0VRbHMEDlxhc5LvmEUEjO4XYRQIAQIECBAgQIDAmQWmr88SM8vV6iHxUn69jEhs12/nx85pqxJEyJ8/f64XTagDjHxq/eanWi7hAL/5+fDhQyQ5/gVgojgGRfyLA+LnEPVhYRKrtDx58uTx48f1ThsEShCIutzbPsTO9+/f37179yqRjAmpjx8/Dla3Km5VpWtVzPih0dOnT6PSJX5oFPUxrlIFEosvbLA+y1HT1VtItJm9LOXvrHsO0UOIahX1q+o/xN385cuXV4x/FbFmlKqIPXr0KH9JprHxj4tGS1I3FGNPd/xhBDRoB8jKqM7VyKVatiAak2hDIl1Vv70ev1QLFsT/1+oCbUmtYG+p7VoLCrg7dzEzRxnVuClOj5aw7t5EAxiDppiviH+JoVP3ohvviYfNdb+0asOrj3Xn8NWrV2M7q7FiZgw5qxVtqo5lJCo6vWESN4JVO5kb6828nEo3E3Cb06vb+p9//ln1bXovWn0V/0fFaR4Q8yfRAkRTcIb+TzPhtgmcUyBa9equ13s/rW6vHhjtvWycc6w32F2MKb5Yq31a5kbFqfqNUXHiX1VTqhtrPZ9QLX8W/8dd9QDPQ6dBrX2WFmxB4RM2FIOtxCEHlSfM6AWriaCaAoacTQ3bTQHtTFOj8O3BW+F6HeaQqXvLG3eYowMZ02XNJ4NVNz6i1OzJx2xwFbGSZ8jzC5hGO6wi6z0Xzi8zjty1wBkeEc7JoDP4DN7iDznaTZQKt4AQiAnM6ilA/F9PZsbGVd4GHyyi6/VCm39nd+NeaKKITv7q8IOvKLpneE03kukh3eRasKMTD19he/NCg9/LMmfnwUb3SsicwuBcAgQIECBAgACBmQI967NUQ/R67iyeIDbn1KqPM6/ae3p09OPhZbyJWD+z7B4WX1Xf9v7mZ3cLlMRgIOYl41+VqG56c/bEufHzp+oXUPEjn5hFWu/H5DnxccwZBNKtRNV6pB1iHjB9wOLfxg/kquo2P+Rof2LJlfgXNS5+VNB9JTp+dxTHNC8UYiu9b3HUdDX16m1tZk1R2ka3TWg+hIv7VDX1fynaUZUufTVzf3PSrRulwcYqfkw4MwK9pwdXNEfxlLr3WztPIqBBO0BGxws3MXKJf62bfitp0QbGv9jZPCzavUOurqhgt3Lfxx0JuDu3MiuauOiuVPMMra/yP0brVw/BrjJZEdnanM6q+n5Vv7Ten5+cnCPjijFCjFRXLX/rlLho7InbQRwQGy9evIgO4UrjxNalC/yo0hWYKa0oLTLbEAU+/r19+zbeTYwZy/h32jLf4vWRwL4EotFuTarUd9L6xrpGik74wGgNxkXCPOpYrzlz2CzVsR3duap45wD29v3SJ8al4/4YUwpVF7H34Ai2CjlupvUB1Xp/cUvd3fPQOgkbb2jBNgM/ZEMR5edS41DvX1Y4rlj4oPKQGb1sJgotU8CQMxPqhIdpZ4rK9MiO6JHW475qI/4vp8McXP937un/7TD/3/XC799f6U8oVQ8HY+Y8sydfz7FXP9yNefI9vtGn0Y6S5rlwUa2TyKwqcIxHhOsRHcPHaHdUCTnDLSA9gVb1/dJo0UVMHzDq2/J7oceYtj3D4CvKdrybsffXdNM1NEpjYmwyquq1DvaQrgVy3Y9HrbAa/I3L1e5G90rIxiXE5QgQIECAAAECBCYI/Ouff/5pnhZvyVczR82dk7f/+OOPwUeeVUc//VdY8yPwv1f9n5b/R1kj1RHV5kPi/DQOHhmPdePlLW9nDkJVB8TIbaWMuBSB+VkTk/7z62n18kREsn6LIv5yS+KvgkehjR8S12ddSl3m/r/++muz1w6CKyZY07kcrzVHxanWNa/+rxISzpHkmL5MnB6vUDRXaekuzlIhL/4bpKOmq7cIaTN7Wa61M2b8ozWIerFUgxCVKGbz5yenqhRVtZ3fSEZ8croxo6IdMYxHPvVrWKPOrQ6Olir+TTix95R4NS3R7Pee4qaZedPs1at2atDCofde2ULbsqvQunT6Y+RgVORFBi/R/YgRQfrH+dHkRs8kHaUIJw5LH7P2twr22sLCHxSo3kiIw+qeQNwxc2YGDnB3HsQZdcC7d+/il6IrvcAR7VU0emO7H6PiXx+84OxWDPdy4hzHBF0dgcyNxTucmde94mEq3RXxMy8do7Ooqiu1A8uuTFS381V/KRqZSGNzVqeZ5ME+VfPg3u3ouU2Y24nGIcaAEbc6YvVG9yqtSMboo3VMdZuLnfVGnBLVqnWYjwQWFFjwlhqxyrnxLTjmiiuW/MBoF0Pjo471YoLr999/X6qmRDGLXnRmaHGfjVmFWJkl8/jEYXHduLF2l49PnHK2r7Rg2+T4URuKBcvPMQaVR83oUdWk2Ht3sRHr5d3RkLM3/umdxeZFsRFrempnmhpX3z5AhzmmYqrx4FId5qWary0nyecXpKVS3RuTZecJey8xf2c0TZ4Lz2e8Ygjxiubg+zk5s1U5SYgnldVgv5oKjlPqjQmzytUVq6ef1etP1Zsq8186TaTlMI8IE2mc89VhfIx2M4vB4W8BkcAC3wY/QC80Clj507ZnGHwd5p2EBRvtKJw53Z4FW7+qOkSNiEmJzLZ348PMlsSbddf6xZkGf+PSvrvRvRKycQlxOQIECBAgQIAAgekCsT5L8188GJgeVufMGMk3A29t//e//42fZHdOWmDHnTt34iedrcsV8jEelqRTHWPdmIwIuvjZZ6QilOKU+Bcb8TH2x6+pc4winGIRCsmLKhrxxDfHc8FjIjdnCkTmLhifOqgoWomIRXGqj5y/sU3hjFqTqC/RUETuR0XLzJEILVEBY4oqwokwe3Hi3ITt2K+Omq5eh1DVZvbKXHFnlMDecj55Z2TxIsmJajg5Dr0nprsxg3H+8uVLRCnamUjgSu12b7Tzd06Qd9OsedM3zd7ioUGrWS7dLmve2Nimq1BHKWcj+gwr1eXo/F+KQBSbJkvvdozgLp2+wX4FewPkUZfQUNfVpLehPuTdeVQJSRwcPZ/BGaFoBqP/ED2caKWjTxgtQAQY/8d27IkQokEbbCrjKjN7WYlU1F8NpqUuKoMbkd462N6NSPtgqhNXmdAl641GmTtVujLz5VKsojDn9NOq6ZS6Hagagcjr6CxFIzBY+xZsBAavlah6E76Ktu4SXWJ/mEy4Vv4pgZC4uq8IzBdYtqKl+wBRy+K2mF/+84+Mhitarfkay4aQ0+ReMdrHHutFYcsvP4NHJgb1zTITuTmn03gpGnH1qlvevJbtSkALtnZJOHZDsWD52fug8tgZPaqaFHvvLjZiLd64FeZENY6JGc44OO7XUfziX2xcZcjZin/Ox5wEXqWDV2zEKtXI5fRAIDpR0eeJ0YR3qHLK4SLHHKnDHE3KTJMoe4v35KOnMdhDmBntmaefodFOE3kunPbZy7fp+0s10E7PVuWndNmW89IkQH58Rh0ZCIMjoGgJw3MXjwhHpT3n4IP5DOb1peLX3T94L4u7yZx7aBS5nAxa/JiT3AIid7p5OnnPUsOcZdtS07bd2nHUwdeB30lYsNGOCp7u9kQFzOk7TWgoYlJiqVaiW6rn7DFbUuVm3Ky3zyAN/pyiO+rcyNycoh7HFDUlq4SMymUHEyBAgAABAgQIXFHg/7Suvc1IfnCKJ8Z7EZPo6MdPqmK0H9Nk8X9sj4penB5zLq0EXvdjTElfmpiIBMbEbshkxjBzsBRo+WFmXvpgh/kFY10me3/BWGd3FLn6yPkbG0zlxExibzyjGYlMj3F7nbSxG1Gnoi6Pao7mXK4VvaOmq5XM6qM2s5fl6juXnfaKehp3wEUSlSgwva3B4M70A4nBOG9/fxlMUeuACfLbJ2p+N2bOw/6WWPNj+qbZLR6J8nnCTmDOjP8GXYVuNl3aE61BTkGKvkHkZhwckY+msiq98X/8i1FJ7I9BzaVw4twYC3QjEOc2C17vdpzbPXGbPQr2Ns6jrqKhrqtJb0O9vU8dn8yNCXfnUSWk9+BotS61TlW0o50JuvwJlmgDo30YDHPVpj7inGk+eFikpdet2tlbqOLq1R0h0KrBYLTnUSYvXesq+Z5I1IJf9fpccrjK/gPjj8rHKKJBkc6CKNhRHeLIwZCj5A+GFh3CnKDS11qwpqfTXn1bVed0lLrfRg8wJ/DJxwRC96L2EFhQYNmKdmmmJbMVOtgDo5KHxocf60WTPrnh7Z44+KJ/lPBLt4OoYnHTjKoRd884LP5F/Y3/I4YxSxBn5dTBOGbVrvWCTcrGQeXodTP00h4tWCv7Dt9QLFh+dj2oPHxGtwp2+mOx9+5iI1Z7xq1tcJAYlS7KW3UrrE/s3dhsyNl79fTOYvOi2IiFp3YmXaiu9e3BOswxUx1NxwTMcLhUfSLMmPmMTnvVk68Cj0YsPka/cbDRq/qcEXhcYkLEVj3lPI32JcbIwfTTjSr74s5VjebO81z4kljJ+3Mq46Wx3th0LdtyXhqZjo3V4PGHfEQ4mOr8Aw7pY7SbKACnugVE8b7U1EzYH6ElYPO/WrYtNW3bkj/w4OvA7yQs2GhH1b7U7ckcAsT4JV56if5VVK74P7ZHRS9OnzYua5XkBT9eGu41m8Gl2rex0T5wha0oNPhji8SE4zOrdplTskrIhBx3CgECBAgQIECAwFUErrA+SzyevDQgj/0xaI8Dokt9iSOGCnFA4mctzVFxbMcUQJxyKbQt9/fGOR7pXZrvyIlbUAw+FAzVa80O5CTh6sdsPzE3v0AOZnqrFmR+jCKayI4yZ+QvRfjSE9aYRLh0yoT9+YUn0aaNuu5R09WLoM3sZSlh57LTXtWdepF0JaakM5vB1mFzbtCRovwmonXdzT5GkzJWfvtE7fSm2YLVoLVASn641Ypq9H8G+13R2Y6qkX+vjyOjveodEHVrZVSBwTYhgmpFe5uPCvY2zmOvoqGuq0zv6GZ7nzo+mRvddmBsGRh1fDQyMQmTiNv8KYt0mx/pnX+v701ybzObSGniq2Ky/J4AACAASURBVMQosqsX6Y2Jmm6UetvM5kUTV+mGtqM9Kt0uMisKbbrKxLcTBkfR50m3AFEFeutLPlo62s0qtsh2fn+vmYRuQ7FIZOpAAqF5OdsEFhdYtqL1NiaJViiufuAHRoONZNT0qzzZ6e23zO8W5gyuN0tvNOl1Qzp/I0ppourFC8fdelSV7cz0Rh0Z1ItUHLU/mbAd/KorPye7tWBN8DM0FAuWn0T17PYVixpUniGjmwV7cLvYe3exEatIE529qlmO6tbbxqZzZIMhZzoCvd8WmxfFRkw701uQSth5yA7z2KYmmq9u7zF65jHhmfOrwpj3zpkajTYwJ7TNSsWpGu2uqufCXZO974mHUN2K3NoztnG4ZLJsy9mKZP3x0tUn7D/wI8IJGt1TDuxjtNvN7thzwltAJLluW+ZvZM5z9uI3dy7blpq2bdoee/CV0/GeX87nhDD5RaAFG+2If2+3JzEEiKsf+CFdVBCzJa1SHTm+VHvebH96tzX4vSwL7kxU7SrfI7t724R0HCLjBitOXDodSM63SkiOkmMIECBAgAABAgRKENh6fZZLjz1i6mdsXzy63ZdC6w4Xxwa+bN7EfH13KDJtVNMbsZyppfRUY2+wJ9mZo9cqUTM/RnmYaZvzMu6ESEY1TESszBn53gh3q1toxM5oNHqPn7MzXpXIyY5FLn3UdHX9tZldk6L2LDvtFdVz8uOHFku85Tyh6UucMmHysRml7e8vibT0fjVBfvtE7fSmWZcEDVpN0dzovaO1SulmD3uaEWtuR94NjjVm9udjhNLtRcSe5ouYEY2WTPdjRKMZ8w22FewNkCdfQkNd15He0c32PnV8Mjcm3J0nl5ZoaaMBSURsZl+ojliEk7hQfLVGm5+4YiLJvV9d+ild6zYRV7wk1jqy9yqxc5FhY81eyIZKV0hGJKLR/UVoq4jOnFEcLAOXKk4izvVXC9b0Vqp7P06rpIPCvdfK3xkINYgNAmsILFvRulX+0l3y2A+MqpwqcGh8nrHestObiXtlDPy7TXrcHCfU1kuVpRn+pY7rhMsd4xQt2Br5eJ6GYsHyc6lutup1XLF7o6wysXVks+I3t6f1V3vLyXkyujf5l3YWeO+uolpsxCJ6gwOixG30UkY096865GxeKHO72LwoMGLamcxCda3DdJi7zVfcqSe8eRiS3UeBzdt3td18MnitTI/rdlPdiurBGu0mdTRKgz2uRG+tGdSl7f0+F76Uol3sH8zWKOSXOuFjE7hsy9mqffXHsbG6dPyxHxFeSnX+/mP7nHy02y0Gp70FRDmv25b5G0s97l+2LU10XU41bXuGwdfg5MD8Qj4zhOiTdNufnD0LNtqRhG6351Jn6QwP6cLfbElvwU40njmFNvMYDX4m1LTDDjC6V0KmZb2zCBAgQIAAAQIEthdor88S3fEYVFf/YtgZjwnnjO2bI/neKZ4Y18W15jxojHNzhsdxoW2Gi90sjOFB92lrRCZAugdP3tM7XdgaNgf15PAPfOL2E3Pzs75bolp5Pe1juoREXYvWYE6D0IzVUjPy3ZIZqWheqNqePLnZDb+751Lj1oxGtAPdE0ftOWq6ugjazK5JaXuWnfaKmrJUDbU+S7PZydmeIO+mWcOmb5pVtdWgXWq+cnrv63UVLsWquT+uPtjnierQPGXydm/bVSc/uhl1qbu0EVGdfPUJJyrYE9C2PEVDXdeU3oZ6e586PpkbE+7O0wpYb+NTRzL05o9bmxGL0HpHNPUVL/1crRnIqO2QjCvGHaf6N9iq1zHpbvTGLcJvHhlXuSQWTXrzyMT2taatRsGOPVilGyu25fFRaKPoJspkfDXhZyfdJAxOWk7uVkX8q7nrOXU8LdD8NnpB3dQN7lm7FmzcFRxMrwOOJ+CB0Xp5OtgIRxNUjw3Xi0Yd8qnGelXvtO4uznwSeqkXF09Im/eR2I4+5KVOY50RiY24UCvA7scty0wiqoV8pQVbPCNO1VCceVB5qoweVU1Ku3fXkS8zYgcYctbC+Rtl5kXEv7SIaWfyC9W1jjxwhzlnsqs19xu97t4p4szcCczBV7xiemfOSCEzJonDztlo1yAxjBqcXZw8gVlfpdrofTRTj+MiI7qjvNYek4Et0vTHbnVuecbH5uvN6dDS38bdrRv44nvSccj8trcc1lE9wCPCTIdLhx3e58yj3W6mn/kWUObb4HErjFYo/sUQJv6Ztu0W2rF7TjL4WvtpbH2XnLwRbe/YvKuON8U9zS3zrGhnBvO07qtnhjnnsJNU2IpIgz+nqCTOPczoXglJ5LKvCBAgQIAAAQIEihJor89yKXIx5IuHlDkv/zVHqvUDjDi9+ygr5s7mrMzSjGrm3EoMpKOz3jxxg+3uc9aaZdmrB2YTv3f7KgLLJnOl0KJgxL8oqMEY/2I+JZ615Dyl63Wud0YIEU7UnQg5wl8w8hFaxDMCz5kequPT3IgqGdGL0hiJjaAmRK8Sq1qGbjlvXqu7vdKMVW8bFfP1C8pfCiotEAXg0ok5+4+art60dyW1mb1Q5eysmoK65Ywa163y6T2THz8kEJqxiiIUl+gWrXSs4tuVyt6laA/GJw6I1uDS6VvuD95auM76QM5JQuKYCOFgN81uqVupUEUuJGCrr4rqBOb0XlbqKuTUlMGRReRsmOcElXlM9BO6paUSiLo2mLkbv4fXjaqCnZnR2xwWxSn659W/yJr4F01r3D4m3KB7y17U3wgtwoyQq6vMT9eCMYzyGXeTiGFU5Ije/Lj1IrR2FnJ3HpXY9F079EaFln9wuoGNWOUHNfnIaMCj9I6qEVFEW5eLEJrFIB3znLteHVrrQif8WFMkNvZY6QrMyrhfdKdqm+zx7YIdnmiTm4F3t7sVbQ5adTeMopJOYzca3T1RhaPKB0X0yiZHKc6NQBaJTCQqgoqOYqQxgo1/k2PlRAIzBeqK1q04iT1RgKvr9rZCCw610r2OOoZRx69Yj3I6CVsOjY31onBGeQjzuCt1Nepi093o7ZxEaW8eudSNdTBicaErluqZDctmp2vBJlN3S2DdsE8Os/fE6H01a1Dv9rXa8DMMKmV0b7GMnaXdu+t4Fhix3s5esy4vdWesEDYectby3Y0C86KKZGkR0850C89e9hygwxxtUbRRCfDW1HF8nN/Bjis228De7bhQIlarfnXaRrtSHZxAiCZrwWnSuGiAd5vBYp8Lr1r2Ngg8/TisqoxLDWqirYj5gVYb0lvfx+6MAhO38gg5/s1HS5sc+xFhjt6Zfc4w2m2VAbeAFki0Y3GTiuFVtGbdW1W67Vp7HvsAvdBrTdt2s3KpG1+r/JQ8m9eKanxMl+fq295p/25Q19pT19actNTH1LnfOwSI0rJUv3ewga2iFD2c+aOtOVlgtqQuG92Na+WOBn9Oke6t2s3MPcCUrBIyp4Q4lwABAgQIECBAYA2B3PVZmtdOT0M3O/HVSL63r7/4zMXgWxdVxGJcEfFpJmfV7Xgu0gSJ7aUmL3qjHbOcrct1P8YESu+5dl4SiJdxu4yDe9Z7XtWNZxT+KNiDUaoPiCq8RjnMrINVNNaYke+NQMh0xdbY09vQ1eZzmp2jpqs3F7SZvSy72xnzX3GXr8v/4EY0StukMVqenCn1OsL1A4ltoldfN7GxePdp8aS5adakGrSaoruRUxPX6Cp0Y9LaE83XYNzWa7K6g6xAiCgl2oTqq816O8GlYLfKzO4+jr0V1sUvill0SjdIb1yl+4JIHY1LG1Ey464d9WXxGF66YnN/+XfnFku6oVs7o3tHN7VnxG2NfGwJVB9jUJxZ2FrLRsSJdYRjI31fyGnGm6GtMVTvTX6xO5sal7Z3V+kK1E7PYFTyi5fGwZHCSu1PBDtq0qxZ8JbtkUaDkG6Bm5dubkc7s2xMCiyTorR3ge5YplmGm9seGDXzOqdN2Kz6G+s1s6baTndcmwW72zmJjGseELxL9XJbfdHmVertuFw3OfZcEtCCXZLp7tdQtEyiPh5yUCmjWxnd/FjUvbvkiJ1qyNnMiNhWSFogvR+1M70se9y53w5zVNVL4K3O4YLvfQ3OjEV/vjURfSmSy+4/c6OdM1kXRWJZ8Dq0VmGLAhADyZwHCls+F65ju9+NrnM9dq43Fn8vKPIx57p1BLobMdCIqYZoZpeaTKhzMN1XiSvWR66xkb5xRNwWT+/YVPCpxI462m2Whyhs6eyOiukWkK6zrbZrs3nsyMf8iJm2NfhqVvzmdqsA937slp9mCEVt53c8PKRrZdzgvSDKxmbtmwrbyp34qMHvmiT2nHB0r4QkyoOvCBAgQIAAAQIENhOYsj5LRK47COydnoiRfG9fP3rDa6Sw9cpjb5RiZzypWvw3Br3J6Xb6Nxil5yw6G9nXG2E7LwlkFq26yG3/1Ly3otXxqTdiLmnVwh+B19dKb6xRF3p/b7NSa9NbVLpVvkaIDOo9JWfnUdPVTXsXcI1y0rquNrMFsuDH/Hn/9Z5o9iYnZ1a9qryLv4fRG596Z91iJDZ28eDHTTPyVINWF+zejZxquMEtoBW3eANj8DcVa9fB7l0pp0Jt9h6egt0qM/v92C1piVtPfBV1duPERl1LR6n+Nsa2c3rag+mqL5TYWLtlGIzkqAPSLXBU81GhTTs4ulgJz4jhZu9fZo6jWwP85s1icHYlf4xcmWyTBdMybpuzEmWj/mpflW4bt1FXySn5K80dDc4nr3TdaFUGL10XsHpjjfoY+HX4gxvRx9t4TDqqIDmYQEsgs5ad/IFRCy3dMataiW2GxsZ6raypP3ZlelvvVuek1dovPvOZM1zapuTUUHvf0ILl5GC3OmxQzHKmLyL7cuK/0jE5XetoN3Y0qJTR6aJSzr27Fc+iIpZTL1Ya+g225ytdt5kdReVFmRHTzjTz5QDb3QzdS4e5d8olbtnN+PceMyfXmhPLzQs1tzebG68ScuZG23PhOYV5R+fmvLa0eGWvfAZ7Js26X23HhHAMgqJiriSc7qhEk77SdZvBhnY34fWeiOHGzWAzbnyaGjk3iMi4HY12m6lzC2hqpLdjDFXX0PTGBtNEzajutxe6JVRXaYOrlz+bVxWkdHmuvm1N+zdLYIHbmR2PuBH3tvArdQOiyOVQRxdogxmb3lxL3/2ryG9QcSJuKmxvBvXK9BaqVoWNct487AzP6XqrdhMhtleqaIPtz0rXrcpMt+60Ul19VEIuVTH7CRAgQIAAAQIE5gtMXJ8lc8wcUy0xbG52c9ceRWdGbL0xRjNLWmmPR60BErPSa4/VB8c5kfyISTOqtgcFcuYNq6Ie+T4Y2hoHDBb+bTI959FmQC1eC1qvSlR5EXNna1AnwrxU+2LiI3FW4qujpqs3ydrMXpb97mxNcVa1svf/xWc/02j5EVvpPYxL0evFae1szRJeCurq+900NWjpQljOw606njmPKLbpSuVXn7p92KzzqWDXBeYAG3FDqYvQ4Maqz8kuYV7qV9exjQK5+JiiG5n6comNvdyd41WzdPO7Zc+nd5hTI8fkyWbvX+a0uhHbumw0j49COBjPwXF6nepqY8tcqBNV1EYLpPfjXipdUbB1ZKLQtm7oXeRmma9PXGQjrt69XHNPVP9FLtQbSOaEVRWfUOoNZP7OnGjE1bUG86mFsLFA5i0v7qStVig+rtrbzIxY1P1Vo9GbHem+WdUcbdDjjbi1MsWTrGZ+5WRTs3PSutWuMe2ZM7e56i216XOM7cyG4uQtmIbiUmlvDhKbPdvmdrOD3Tw+VEsbVMroSxld7c+5KWxz727Fs5yIte6DzYpQbzdrRCshMz9ed8ipkGRmn3YmE2pHh+U0QbvoMLf6hGvMzEQDWDeGlzaaVmsXgzM32p4Lr126ygk/ZzJ2jfoeAjmD97opiFH8Sr+LrvIi6nu6uV4JobckpBvDoIjY9p643k4+vbbN0WtdVlsbzb598/gCR7t1Gt0CaorMjZyGNArG9mPhdLNWldVmz6rV8znDtK3BV6KQt1qz3o/N8pMIqpCvWsOZ3hTFzmirWwUjPq76dCwzYhG3VaNxKZtyWpJt2rdWvnhO18yynGxqVtgTNvitJPe2AM1uW5N3/nZcvfeK9c61H1kqIfMzUQgECBAgQIAAAQJzBCauzxKXrDvN+Rsxeoz5zTnRzTk3HhhkRmnVyKSfJUQMYygYA5KcFI09JvMBz1XmMsampZzjB0ePdamLXxJeK9qJEeZmD9IyZ9MWn7FqTU5V2bHebMKlLL6U/MmtzVHT1QXUZnZNDrAn8xHdGk+80nqJ1rJuzGNjs5azim3z0pe2m/PI6TRe99uT3zQ1aIPFL6cOLt5VSMQqbtO9N9xmTdyy9mU2nnX0IvKJ1C31lYK9lGQ54cTTr7oUpTeuEuf0qDYiP7mDPSo5aZnq2y3bh1GRbx2cXvJm+1Sk27q4U7Tiv9LHdEmrsrgeV7YOzplUaZ0yWKK2vP2tRDoz2EGiOGD74jozUUWdPtj4rz2pldOjWE8s3fI0i996rVCOwEozxuvBCplAJdCsRJnbMZbZoFNXyAOjbjkpZGh8xXYps6eU0+nq8i61J6f8NDsnsV2X//XuJoUUnqWQSwinzrX8jVO1YBqKRCnNacoCsAqhdXBO+9Y6ZbCIzhlUyuhERldfFdv8lhOxkw85o5yUkxet8lxIxLQzrXw5xsf9dpibSyG0Hm3HrxbXyJ3WVS7d1te4dG+Yp220o3/luXBvkTjkzpwJ4fXeC7pUzZv7oyY2m6OVcsEjwjQsn16fnNHoXka7dQLdAmqK/I1Lr0M3m7LYnjMdkR+Z5pH77YVuY2Xw1Swt3e1WAe792Jz274ZQ4J7eVKR3nmqKuzfLzJbk3O6jFOXMY/cKL7JTgz/IeNrRfSWjhAyWEAcQIECAAAECBAisKjB9fZbBrnx3VB+juFUTUwfefAOyG416TyRhvffdBx/mRTTimJWGrDkCkfxazEaOQHOV97oUdTeuCHtpUnWltwd60TJfKVh2lvlSwjdrc5oUvRN202Jy1HQ1ueptbWZNcaSNS2W41XLGKxEbpzqzPV/vPYze9LZYej/u6MFPJvIhb5oatN4S3tzZe69slflluwrNq7e2o+sS5bB19dbHtX+o3IpSfByMUjOGUeS6ISy+R8FenPTqAcbbfs2ClNi+VlQvvQwXFWS9gXwrsQmW+qtd3J3TUwRXuR1HJqYbls26iHVWXtqIPm1VMJplMj/fLwXbu3/ayLFVbnf9sZeltTMff9cUa0Q+52X0DRrYwX7OSpOlFWlORzSK3Hr9q/T9d4N38dcoWsIkUAkM1u5Wex4fN7vxpftCdcS27GcGWk6LtMHQON0lq3DimJUa55ysuUpnta7XkfC6hFzaqDsnkV/1MasWp5x3DTfrTtdWu97QgqWzT0OR9qkr/qWNvQwqZXQ6o+PbQu7d3XgWEjFDToWkWzhbe7QzLZBjfDxGh7nZgq3akW7OMF/qOWwzO9RM8qWYHHKeMBI12Pn3XPgYrVOVipyivt57QZcqV72/Himsap6ee7nKrEs5jwhDnk+i+NVl9dJGXYabN7h6oiwRcvXVpWB798+fSXYLGMyR3gPCrTdHWjs3mMduRe8YvdBWohb8aPCVxmwV4N6P+a1Z+lqbfTvYy+0mc37Tmpm69N22jlgkIdqczDAXOayQKTUVNp2bGvy0T86QZ4OaNdgERT6mEzL5WyVkMp0TCRAgQIAAAQIEFhH4dz2sHbsx2I1uBRgTcL/99ltr50of3717lxO9v//+uzk1vGBkPn369OvXr8EA45iIwPfv3wePHHtAzo+iI/kBNTbkMx//6tWrnOQH7NevX3OOXPyY3qmiKGNv3rxZ/FqXArx582bOVNGl06ftv/Tjls3anGa0M8tJ85RL20dNVze92syuyTH29DZKJSQtp5NQQjx3HYfMxvB4N00N2r7K7c+fP+/duxflMBHtaDEu3ZETZ838qvmbrplBLXK6gr0IY2mBPH78OPOGeK3RTe9oPcYaUUFi0FGaZ8nxifHg+/fvEzHcvpWLyEQmpq/78ePHly9fJqK91Ff5FeHz58/VRaMc5k+n9Jbk3shH5/kqY9jeyNh5PIFoCqJapdMVr9Ju0MAOTlpmvqGVTsulb6Mi50xbxZztSpNpl3qeEat4By7uzpdibj+B8gUyb6l1Qk71wKhOdWkbxnqDOTKqYD9//rwOMPq6691VYyqjvtCljcH7/qUTz7l/VEYH0alaMA3FYKXILD8xu1LyoFJGD2a0A9IChpxpH9+GgHbmqMUg8z5YJb/MDnMUzrrzHPMz6bn0mfmYM1e8agSq+J+20fZceGYBdvoogfT7wNEaxGzwBk/Bor6nW5X0o7pRSc4/uJxHhHzSuZZ5ly98tFul0S0gndeJb6PC5jxWS4Sw0leZ5bO6epm90JVkIliDr/VsSw55VKWIhJxqirvkjFNhB3NnVNk+W4N/2tF9s9goIU0N2wQIECBAgAABAtsLTF+fZVRc4/3+Bw8ejDpl5sExcZATwrdv3549e5Zz5Khj6verBs+K1/2bQ8HB4zMPiJ/05CyH+fbt28wAHRYCMdecoxpHpp9srYfZO8LM+VOKy0bp1q1bywaYDi0en0RF7h7Tq9E9bPE9S/2W5qjp6gXXZvayHGDntarhIF2xERuM+Y4OOO1NU4O2o1IaUX3y5Mmln8jWCVn1J1X1VVob0ZnfvgvXikPzo4Ld1DjS9uAv5KvEFjW6iSppAYtRhTBeiUsvmhbF4O7du6PCXOrgmCZKD7FjyiLeRVjqcpfCyewZxrxWHUKatD6s2mie2Pqq9XFUsK1zfSSQFoh3wQcLWLxeucHr4BHPmIlNv8oZkzwfPnxIp2jytzFOyezYhNgaTVDvX++Jhig6pW5wk7PViXsUONsDo2LzKLNJjPif9klW3Dgysy9uo/UMw9p97MwO/LWW2swU2+9hZ2vBNBSDZfUYg0oZPZjRDkgIGHImcHxVC2hnaoqDbey6w1zN/MSzwjpT1n4mmPPnbfIrSx3tURtnbrQ9Fx5VVBw8UyBRl+M1gGh/NpgN9ogwnYl80j7x7TFGu1Uy3QIGsztxwMZvgydi0vxq173QtadtE/egpmFsn3bav+Vwwo9nm+IuOYtV2MHc0eBfIjrz6L5pooQ0NWwTIECAAAECBAhsLzB9fZb0m/TNlMSK79u839+8aDzDyP+x2eJv2+ePliPOcXAMkJqRX2R78HcXcZV4W3S9HzwskorSAslRjTjHLxhjcY3tIx+zpa2LRi3Y4Hle66L5jUPrxGkfL1W3jaPRjHzOH71pHt+7fdR0jUrspYO1mb0yBe4s8/lcgVBHjdI5b5qXWu/eXNYJ7GXZbGesHz+YX0+fPs381dPi0Y6fLue8prn4dXsDHIRqnqVgNzUK326+dpyI6rXWZ+lGKUY3Gy/82o3D7vYM5nLm/XqlhA+uXRLxv8rgupXeGIDUf0M1voq7Q+uAxMe4j+RMT8VSNUut9ZmIjK9OKzDYFITMlq3BYCUabBzmZGXUysyF8NZogpqNSZWKmL+KRVvy3xqZk3bnElhVIH8y9oQPjFaVnxO4sd4cvea50WWt/xxC1IWYcGh+u8Z2zozBqPxdI5I7ClMLlsisUQXJpNAlyfIHlTL6Ut7ZnyNgyJmj5BjtzMnLQLEd5nfv3tXvWcUM7doPIDLDX/Unu6dttD0XPnkrtH3ye+fbY7WLmApe429J9iZwsL73RrI3qDV2Dj4FWGN+vpkQPk2Nydvlj3YjaW4Bk/O3OjF/3mzmhdY4vdhe6BqJrcM0+KopTrWRX1U9pCuqYKiwS2XHCRv8wd5s2G7Z4b/uW0CDBemEJWTQxAEECBAgQIAAAQKLCExfnyX/8vH3JfIPXvDImFfNnG5YfDa//it5mcnpvpqfeWLisPixQU7yr5U7iZiX/FWoZi4MfxXYbsHbclx9rYy7NDlVv0WxfcRWXZ9l7+nqzY5u0e09rN6pzawpCt8o9gdmFo7ZpuSc86apQdumdM2/yuBfQ6ouMfhW0PyYJEK47tWbEVOwmxpH2o479eCzsSq98Y7y9gn/8eNH66JnGN20kjzzY7zima6/UQCu22GL5UTjrfdEMmP4k1lKE4Gkv8qZOWmuUhSLrYxFi+mp9BItkUaL56azybdzBKIEfvv2bTCELRfXHnxTJCK86g9RonnMaVuiCVpkhqfG795PowmyOEvtY+M8AleZOQ/eKz4wKjZz033FbrTNynZNqj3N8Xuz63jp+Pn7cx5UXXp0Mv/qZw7hhC2YhmKwwB9jUCmjBzPaAZcEDDkvydjfEtDOtEDO9rHYDnPzoUMzkutlUE7PISaLVorAaRttz4VXKlGCvSQQk+3dt/vicVisZBFv0Vw6a9n9HhGmPfmkfapvc+5ZzXmwMh+hugXk5PWBj2l28JrFdb0klzBta/C1Xv4eI+QTTnGXnHEq7FK5c7YG/7Sj+8kF5mwlZDKUEwkQIECAAAECBMYKrL4+S/w90rE/XBmbhsTxzZ504rB4ItJ85po4MvOr7iOW9IljR9fp0OpvB3/tEEeu8UJtHYFDbqR/VVUnuf5jifWeDTZas2ZX/63dBkmOS1yqPpf2bxCrRX69cyn+l/bvJV298dRm9rLYSeAAAie8aWrQ9lJuc/rJMZS44kAmJOPP6OW88rKBuYK9AfK1LpHz6/SI21VGN63VBCa80XUt1UKu++nTp8F3jDLv1KumaHA2JmYtIi2rxmEw8KbkYIR7Q4tH4/FWfXcxmhg8xv7ukg29gdhJYIJA/BGYnEK7cWuQs6h0TrQngNSnRL27c+dO/fHSRtyMllq5Jl6+f/78eetC8cv5WKmqtdNHAscWOOcDo2Lz1FgvJ2sGB+axsmQ9Yor37x8/fpwT7Mxjcl70v+KjhJmpK/b0c7ZgGopFCmT5g0oZvUhGnzAQQ84TZvrkJGtnJtOVf+J+O8wx7VOXzHhWss0UzRV78mdutD0XqnRSBgAAIABJREFULr8lOVIMYzn+epagTle8eLDlMv0eEdbyvRt8elmm7Sx/tOsWMC1nd3HWfnuha0/b1l3czHxcKT45tc8PWDLzaMHDzjnFvSDg4kGpsDmkGvyW0plH9y2K6qMS0stiJwECBAgQIECAwDYCq6/PEmuNb5OS3qvE1XMebca5MVO86t9l7Y1evXOl6a3MRSKumPBaYEcbmUU68nR72NZk5ca/rrlWJiaqz/ZZUCEs8scujpquRcpJAmdO+NrMOXrOJdAr4KbZy9LcqUFramy2HT+yzZHPXLdi1Wjfu3dv1fBXCjyHd8Kl3aknoA2eEh3XnF+nR55u37Vuvs4VD9JieYvB5DigKTC4tEHMlmzzxnkzVt3tKISD8zbdFQ264ay3JxZCrV+JmLMKaqQ03r79559//vvf/8aaLPE73tiOd0AXGT+ul3wh711gsCmoEpjzhtyyFINXjIVL4rWSZS/aCi0uMfiiRpwSL9Mv8up8N8nxApwWoJUpPp5BIHOiYCWKvTwwWin584M11us1bD6X2eyhzGAXOqIaHc7eCNs5WUALlkOnoegqHXJQKaO7GX3OPYac58z3bVKtndnGeZurFNthbiZ/s578rVu3mtft3V6p/J+20fZcuLeY2bmSQCwL3p0H/uuvv5ZaBDwz2oP1/eSPCPlkFqTBw8of7boFDGbisQ8othda2rTtSp1Pr3iVWb9McZeZL/mxUmF7rc7W4A/2Ziul7sCkV2/BnYNX3OAtoN7knK2E9CLYSYAAAQIECBAgsJLA6uuzrBTv/GDzn6Fe8ReYOT8GyE9yfWTOD+3i4PhdUH2KjRyBzKISf/ogJ7Sljmn9we2Y3Czht3ZLpS4RTmK2Oh4CJU5c9auc16PTEThqutKpzvxWm5kJ5TACJQi4aaZzQYOW9lnj2+/fv3f/YlX3QnN+gd8NbfKelUrI5PhknrhStI1uMv3HHlZmQ936JXxmJMem/cDHx/Aw/vhnOoHlqA7GJN4wuOICPU3JR48epVVzvo2heqzIcPPmzZyDHUNgjkB0e5prXV0KKmYwtl8lJKc2rT2rE9Uw3v+4xNLcH++RBGZzz9jteAm42ZjE6TFlfd0X4MYmwfEEDiOwiwdGxWob6w1mzWZte86vOutFBgej7YC9COyiBdNQdItTsx+Y0w3uhtDaU8KgUka3MuWcHw05z5nvm6VaO7MZ9cYXKqrDXKd9y9ercl4lWuMXd6dttCPhngvXRd3G2gIxCdz6ewNxO4v3ch88eLD2pZvhe0TY1Ohu8+maTN5T+GjXLWByzh7yxKJ6oaVN2xp8HbLMF5uoXUxxF6sXEVNhB3Pn8A3+aUf3g1mfecDhS0img8MIECBAgAABAgSWEjj++izRh84ci8Z8ces3YJOVc56nNgMfe3zz3MR25vIczYnyRGi+qgUGfzxWHRlrba79l37rKMVG6yc3mZFshrDT7cRsdctkywTOr9RHTVdvLozlGnt870W7O7WZXRN7CMwXyLwfHeamObaBGnt8Zo5o0BJQrZeiLh2ZWXQvnX6w/WML6tjjM7kU7EyosYdlDpk3bqhbi11m/uWHsWk/8PE5Yov8KmwRw5yYRIq2HF9fStfGL9Feiob9BDIFcn57EEHl1MHMK+YfllObmn/EJj/kUUfGwjStO86l0x8+fHjpq8H9nz59auVF/OznistODUbYAQSOLZDZ+w2EBR8YFUs6duw29vjMhB9mrLflTELmc88SutCZxcBhOQJXacHGVvyxx+ckPI45TEOR0w3ONFn2sLEZN/b4zNgeJqMz07v3w1rDnEvJOfOQ85LJOfePbTfGHp+pqp3JhFrpsAI7zFVKS4tY4mWhyVlz2kbbc+HJZcaJYwUeP37cqmjxp0diuaXt10b3iDCdd3zSPpO/LXC06xYwOTePd2Jpnb0QXnXaduxgauzxmSXE4CsT6myHXWWKu2TksRVw7PGZaT9MhT1Dg98adFzKYlOyvTJnKCG9CbeTAAECBAgQIEBgPYHjr88Sdvk96cw38gfzI16yHzymecDY45vnprdzxuGxTn86EN+2BOLJWTxCa+3s/bj2X/qtLxqLoTbX2Yl3c+OxX/3tsTcSLyLHWwsxl3eV5LeqXs5fs2zF86jpaiWz+ji2DRx7fO9Fe3e2Mq73GG1mL4udBC4JnO2mObaBGnv8Jefufg1a1yT2fP369fPnz71fNXeG3vZvSjUjUNr22II69vj89CrY+VajjswcMm+2+mFU1eboJkrUzZs3R6Xo5AfHX34bfIE7hhuZz9c3wIyYJIY/dQQ2K4H1FVsb6zVurQv5SGARgXixL7PWPHnyZJErjg1ksE7ldNvGXrR7fPxR08GYxFnxJv20KaaYsmut7RL9mVixpRsTewgQ2Ewgs/cb8VnqgdFmSRt7oZwGsBnm2OOb56a3jzHWu8rLjmnYHz9+pA/w7e4Etm/Bxlb8scfnZ8EBGor1cPIZLx05Nm5jj7903e7+A2R0N1GH3GPIechsXTVRY9uNscfnR147k2+1+JEFdpirNJb2etXi3fjTNtqeCy9eiwXYKxBVLF4taK02HjeyKIHbP9/0iLA3j+qdfGqKZTfW67lNjqdbwGS6Q55YYC908f5eM+PGVsmxxzevld42+Er7nPbb7ae4S6YeWwHHHp+f9mNU2MM3+Kcd3eeX5PSRhy8h6eT7lgABAgQIECBAYA0B67P8P6rxG7CYmf1/dk36kD93EMHHgHa95cNzRsuDP9yaZHDwkzKzOHON0vlYrQtlRm/+dcsPIX6M9OHDh+3jmfPzwjmxOli6RpVYbeackrP9uWvXhe1T5IoTBDLreOteNuFCmae0LpQZvczAR4WmQctUXfCwnL+GFJcrcCJ+QYQJQSnYE9D2dUpmFmf+zn9+2lsXevHixfwwTxVC607Xm/b1ntn3Xm5wZ058rv4DaXeHwXx0QFECrbY0EbdrLUuXs/bxNuuYxPLKOUPXII23txOSvV+1FmeJC1n1tRfKTgJbCmT2fiNKSz0w2jJ1o66VTxHBmsQYtF3vSV/30pkrwnv816Xb+578artUC5Z/xbDVUKQLWMmDShmdzjvfdgUMObsm9qQFtDNpn5N8W2CHOeRzpqY3zqDFu/GnbbQ9F9646J7zcrE8971795p/diIc4snmNjPbXXOPCLsmzT18mhoLbhc42nULWDB/DxBUgb3Qxft7zWwy+Gpq2C5QIL+ILjXFXSBCHaV8jTjF9Hvtdmnj8A3+aUf3l3J87P7Dl5CxII4nQIAAAQIECBCYL3CK9VniTzHHiDQTK3NmNh1a/LAhf9L5jz/+SIc259uchK+6EvOcyJd8buafzI0/rrvIij+DFPFLkuYxo+ZrmifucTsec6ajHX8IevslWlpVb8IfxDhqunozS5vZy2IngcMInOqmqUErudzG21GfP3/OiWGB72LmRHu9YxTs9WwLCTmGzDnFPkY327xN2HyauOrT5UL8l41GjH0ipwbDzMnxwUAWPCAnPvGW0oSVERaMZAwtFwxNUATWFshc0ihnkZSVojo47xHXzey8zYxhTNpkXuj58+ejJvrizy+32uS40IQ5opkJdDoBAi2B7R8YtSJQzkdjvQXzIqdDu+DlMoPy+C8TakeHbd+CaSgWLB4lDypl9IIZfZKgDDlPktELJlM7syDmToMqs8McmBtHLHOlxWVz+ZyNtufCy5YiofUKxFxxzHK3ZoDjTeA3b970Hr/2To8I08J80j5zvi1ttOsWMCc3j3fuxp29TMBVp20NvjJzwWHXEth+ivtaKc25rgqbo5R5zBka/HOO7jMLwOBhZyghgwgOIECAAAECBAgQWFzgFOuzhFr+chXxlvzPnz/nQ8eEfs4vHGKYtOVCjL3pWnUl5t4rHmNnZqHKHAnPMYnC1szEGD3G7NWcAPd1bk5Fi4dAL1++3DJdccX6by/nr9bUjOFR09VMY3Nbm9nUsE3geAKnumlq0IotwDl/DamK/NX75wUaKtgFZsqyUcpsqPPr0eTotRbgyIzY5Msd78TMEWjOsghb4mTGZ4MSeCnVsVSQJRUu4dhfoEAsp9WcKUrE8IqvIOTMe2Qum5JIYOZX8eZT5graMeGTOXUcb+F//PixGYFYXjku1NxjmwCBawnkdzKXemB0rZQOXtdYb5Ao84Ar3lIzY+iwwwhs34JpKBYpPOUPKmX0Ihl9kkAMOU+S0YsnUzuzOOm+Aiy2w1xsxJbK39M22vlPEzwXXqqwnS2cuK/Fs63WPPxff/2V+eeL1uDyiDCtyiftM/nbAke7bgGTc/OQJx6+s9ebawZfvSx2liOw/RR3OWnvxkSF7ZpM23P4Bv+0o/tp5aF71uFLSDfJ9hAgQIAAAQIECGwgcJb1WUatj9D8Y91z8iDWyE9cN9ZuiPf+114zol4hYk5CnNsr8OLFi979rZ3xS4zMn220Tsz/2Hp6lD9vlX+Jko/M/yFfLFsTcxPbpCV+uRf5/uXLl//+978xdzbhokdNV4JCm5nA8RWBvQuc7aapQSuzxGZ28nN+KlxmAteOlYK9tvB1w3/8+HHO4HGDn6e23pc62+hmZjGIvwb27du3nEDiVbmcwzY7JnPBgvgjhJHGzWLVvJC7Q1PDdvkCrWVBEhHOnHxIhDD5q5zFhVt/enTytXJOjPfmExO5dQgRpZx7U0xAvXr1qj4rNmJMFHfb5h7bBAhcUSCnvtfRyxxL1sfvbsNYb5EsK7O72Pqd2CIpFcjVBa7Sgmko5ud7ma1EK10yugXi4yUBQ85LMvYPCmhnBokOfECxt8LMqen9Zs1pG+3MsXyxJXO/Re4kMY+1uWMh72Zi4zFrvCV4xeV+PCJsZkd3m0/XZKk9BTakbgFLZe4xwimwiAbsBtO2Bl/HKMBHTcVVprhLxlRhF8mdwzf4px3dL1I8IpDDl5CloIRDgAABAgQIECAwSuAs67PEG/85Pzar7OJvmY5CTBwc6zLEo5d4az9++1RFIP6PxRdjQY14m/+K6+Un4uyrTIEoVJnjtMwZ/8zrtg5rPT2KAna2H3vkpzcq3cOHD+NR6LQFU1ryOR/jTY6cnxv1BnXUdPUmtt6pzawpbBA4mMAJb5oatNLKcP7d30LpibxTsBM4B/gq59fmkczW6pDLJjweOTd/ih+P5GPdw2UvcezQMp/FxrCxQNhqzmQwg1YdXyeufsU1LBKx8hWBSwL5c5vXXa1p8OrxeuLaqx43DaOrMxilOD4a23j/vnliazsm61pv50cPM31KKwQfCRBYW+BaD4zWTtfk8I31JtPVJ+ou1hQ21ha4VgumoZiZs3tpJWT0zIw+yemGnCfJ6JWSqZ1ZCbb8YMu8FeZMBJVvm47hORvtaGrSLPW3ngvXFDbyBeKN39ba3NGYxBvC113vySPCdA7ySfvM+ba0W7xbwJzcPOS5pRXRLZENvrbUdq1RAtea4h4VyY0PVmHngx++wT/n6H5+wahDOHwJqVNqgwABAgQIECBAYEuB/2x5seteK56oZc6zx5+bjtfoY/C/SITj0cu7d+8WCUogpQnEw7bWzy16Yxi/H3v58mXvV/N3+vPyYRi/28ys3XHw5//9i9/+RfbFiUvV9PlZ2Q3hqOnqprS5R5vZ1LBN4EgCJ7xpatCKKsD5v+c3EZ/OOAU77bPrb6Ohbg0uepMTtWm9X5i3Fn+JKPXGwc5LApnPYst86TxiFbMxl5JW74+h33olsL5KdyNzedbuifYQ2F4g1rrK/6trcWffPob1FaPiN5flqvc3Nzb+o6N//fXX77//3oxA73bcoWKq+ZJezBY2syCSmdk+917LTgIEVhK41gOjlZIzP1hjvZmGBS6AODNFTi9Z4FotmIZiTqnY0aBSRs/J6DOca8h5hlxeO43ambWFywy/zA5zmVPlC+bgaRttz4UXLEWCagnEn4WLFw+bO6OrH3uu3splTkGX2e5FrNZ+RMinWWiX3S5ttOsWsGz+HiC0q7fP1zU0+Lquv6snBK41xZ2I0tW/UmFnZsGxG/zTju5nlorm6ccuIc2U2iZAgAABAgQIENhS4N9bXuy614qRfH4EWs9R8k905KkEHj9+nPMnvuOnJjEqXkmm9fQo84/erxSZawU74Xeb8TuZOCt+chPrs8Tftfj06dOWf5A5E+qo6cpMvsMIEDiYgJvmwTJ0d8nJ796X9vrI7qhFeL8C8RQqZ9QcHen8vzo1SiM65M1VF+NVvHj2PCqEkx8c68zmvLwYSrdu3SrQKvOV0FXH1wmWzOglQvAVgc0E8rs9OZNaq0Y7JwKDC7gsG8OYJmpNtV0KP26avVNJMfBptcax5otXPS4x2k/gigI5Xd86evlNa32KjVMJ6CueKrtLSKwWrIRcGBsHDcVYMccXK5DfL8oZ8a2azJwIbDzkXDW9AidQskCx98FiI7ZUbp620c5PuOfCSxW2M4QTs8Exe9wqXVGE4qXQq0//ekSYLoF80j4zvy3tZtqqpInUuQUkcA7zVWnl8zCwEkJgvoAp7vmGQmgKHL7Bz+/h5MyINukW386JwPZTsocvIYvnowAJECBAgAABAgQyBazP0g+VP4bpP39ve3t/TrC3RFwnvpnrobT+DvxScY0fRjb/Hm9MV8WDwKUC31E48bvNUVN1zaTFCD9WzX/48GH8RrFaq+Xdu3fxWK55zLW2j5qua3kueF1t5oKYgjqVgJtmgdl9kgYtFmLLxy9z2YL8+DsyBE5SsNfI6xcvXuQEu9LopvXHrDIjkxPhkxyTP49R5kPH/Ob3y5cv2+fpOcfa2zu74iICO2oNcpqj5sTXIj6DgcQCKzkjl4jYkydPWqHFnFJzrbH4NlZ70YC0lHwkUIjAqPnk/Ka1kNQdNRrFjvVy3jU8aqZI11UEtGAJ9mIbCn3CRK5N+KrYjJ6Qlt2dkt8vyhnxrZr8nAhsP+RcNckCX1BAO7MgZgRVbIe52IgtVQLP2Wh7Lrxs/RVaJRCLsETXovUzwtiTX8tWlcyPRk4HadWo9ga+9iNCPr3sS+0sarTrFrBUth4mnGI7e4cRXiQhS3V9F4mMQDYTMMW9GfWyFyq2wh6+wd9RhzZnxLH9lOzhS8iyNV1oBAgQIECAAAEC+QInWp9l1ERw/hgm39qRhxTI+cFGJDx+m7HGlETrh5GZkTlkRvzxxx/z01Wt1fL8+fPff//9X//6VyyP8vLly1gEZ428y4ztUdOVmXyHESBwMIHM+5Sb5sHyvYTkjOrbX/3PW5UgJg6nFXjw4EHOQ7Jv376tsaBha32WZ8+enTYjpiU8v60r86FjfqzyUzpNsnuWv5/WNbGnZIH8NYzyX3peKb05EWi98r5STFrBxjIrORU/mqOYOKrPjXf0Y06p/hgbsdZYrPbS3GObAIFyBDwwKicvDhCTnDvaAZIpCeUIaMHKyYvMmOT0LTODchiBqwsYcl49C0SAwB4Fiu0wFxuxpXL5nI32qCcIngsvVdiOHU6s+HDv3r3ubwjjBZhCilB+sc9/GLdlnubHKj+lzfjnn5Ufk2b4a2/nxyo/pUvFubTR7iiBQurvUnkhnF6Bw3f2elNtJ4FdCJji3kU27SiSh2/wzzm6X7AEHr6ELGglKAIECBAgQIAAgVECJ1qfJVxyfmlW8cUDlTV+bzYqbxy8C4GYIcpcxLf1a8P5qYsiGj+MrMOJJzFn/slHZERrtZpaZvJG8L59+zb+GHKMyeN5TPxaNX51Ez+2mRzghBOPmq4JFE4hQOAAAm6aB8jEnSYh/yWM/PHCTilEm8CgQOZaWtFPHgxq1AHxamPzF/iZ0Rh1icMf3BwephNb5kPH/Fjlt+pph/xv8+OWH6YjCawkEJNF3dfEL13r6j2fnLeKf/z4cSn+q+7/888/c8KPG2L19xhjbd/WDGG8l/zmzZucQBxDgMC1BPKbQQ+MrpVHrkuAwCUBLdglmTL3G1SWmS9iNUHAkHMCmlMIEChZIGduquT4p+N22kY7/wlCfqc6Te3bYwvEWt4PHz7sTWO8qXjFP/nWjJJHhE2N7jafrslSe0ob7boFLJWzwiFAgMAGAvm9cQ/pNsgOlyhZ4LSj+5IzRdwIECBAgAABAgQIVALnWp9l1HLd+fPyCtPJBTJ/Orj4+iytn0RmRuPAmRWLp7R+CbNgYmN2L57fhHn8QYxYqyWWwvnw4cM2D1mPmq4Fc0dQBAjsSCDzbuWmuaM83UVU8zv2x34RcxeZJZJXFyikoX7x4sXVKfYVgRibNBe4SUe+zLau5HcvyhRL57JvTyuQ3xQE0dXLdmlv7jaLTSwu+ddffzX3XNqOhX3jhZiYkmqujBO2+e8BXwrZfgIE1hbwwGht4fOEf/Vb6iXqay1zdik+9i8ooAVbEHODoIptJTZIu0scTMCQ82AZKjkENhNwK9yMunmh0zbangs3i4HtmQLxzt7z588vBRITwpnPVS+FsMh+jwjTjHzSPjO/Le0W7xYwM0OPd3ppRbQWNm1bU9g4s4Ap7jPn/uJpP3aDf9rR/YLl5NglZEEoQREgQIAAAQIECIwV+M/YE3Z9fP6vfSKZo0Yy27DEu/4Rq/gXT3dieq75f+ys4tD8JcA2sXKVWKojxmyD8pFH8Qd1Hzx4sJRY6w/5vnr1aqmQ9xtOJbz2D2Airz/+719Axc9v4lFrlIFV0Y6arlXRInBt5trCwicwQcBNcwJanKJBm+ZWnRV6+aePGi/kB+vIXgEFu5fl6jtjLcJHjx5Fb3cwJvH34p49ezZ4WM4B8WJcsw8fz+DjV/E5JzqmFvjy5Uu9PbhR5oIIox6Fxvh6y0JSpthgRjvgnAL1DGFO8ndRtgcn3HJSOu2YmMSL9cJa6yN3g4oY/v777639cV+LW2prp48ECJQmMGoAOKqBLS2lG8fHWG9jcJc7p8DeW7CzNRS76HivUZXOltFrGJYW5qge0S5K/hWHnKVl7k7jo53ZacaJ9jYC52y0o1nI5x3Vqc4P1pGHEYiXWwYfmMYB8Qfe1n5vME3qESGfpkA0/qd9hOoW0CwJtgksLmDwtTipAEf1xkeNbtiqsAcrA6PKvynZg+W+5BAgQIAAAQIECBQuYH2Wixk06tHFxVBmfBE/UYs4xNv8sap3DKtGjaxmXNapUwRihY7BX2tEuO/fv19qfZZ4ttd8WyhWCfGrjyrntlnKpC4lUUPjX/yS8PXr10v9PLUOvLlx1HQ10zhzW5s5E9DpBDYTcNMcpNagDRKNOiD/L+REsKOe/I2KhoMV7B2VgVj5cfB1w0hOjICW6gBHX7rpY+nJpkbm9qgZg1EroWRGYOPDRqV3ftwOIDYfQQh7ERjV84n2tvwm97oV8M2bNzHtM0o1isoff/xx9+7dvZQZ8SRwZoFRA8CrPzAqNqeM9YrNGhE7tsC+WjANxXX7tJvVBRm9GfUVLzRqcGTIecWcOuqltTNHzVnpWkngnI32qFSP6lSvlE2CLVMg7jjxKmZmcYoXYK773uaoR2YHGJuMSm8UsFHHn9BnZh0sSiyzzlZJdguYmfVOP7yAwdfhs7iEBI5qij2kS2SZCpvAOcZXozo5pmSPkelSQYAAAQIECBAgsBeBc63PMmo9yFFT8wvmd6zCEL+Fi1f/rxWBBdNynqAyf2oeORuTIIsspNL6BWP8Od/zaA+mdOOlTCI+sVbO8+fP4xeqkS/r/U2Mo6ZrMEPTB2gz0z6+JVCggJvmpUzRoF2Smbl/VKd61HhhZsROcrqCvceMjp+Ux1PwwboTB3z9+nWR35/HQpY1VLzFtV6Pur7K8TYG8+tgSR717Hl+2t0d5hsKYTOB47UGV6+AMUkbt8XmKsnp3Hz06NFS65elL+RbAgTmC4xqYY7XwM4ENNabCeh0AjMFdtGCaSjqXB6VX/VZe9mQ0XvJqUXiebwe0bGr5yKZXkIg2pkSckEc9ihwzkb7/2vv7NG81rV83advJ50BYYewRwAMARgB0FmHwAigwg4pwo6AtDNgBBuGUMUIDgyBIutw3989vo9aj2zLS7Zl6+Ml4PFflqW13rW09GWrkrSmF6jRsQ+Q+cePH0+ePLH7kpaOnz9/rt7qANkmq7CLOvl4dYmpW4TwyWriogJpkq2LkjyrjSgcAkkEmHwl4SLzRgJJoTgpyG8UrJbHabC1WGq7nO35f1Lz3w6QEiAAAQhAAAIQgAAEIJCPQF/nsySdtHrwTObz58+fPn2y/JVyoze4s8nt3w8YSybbmMC9e/f0lxD0wcb4VpCiLw/fvHkTJKb+1Eagv9UkWz9+/Di1kLbza9VJnHVgypFqKmhow1Xf4cjKu5zCMxa+Vb3Gmi6mEDMXEZEBAsUSoNMMTENAC4Ds/vPgUf3u8ldaII5dqeGc2Dr/UecPup9zFzqdULaeu2tMVwn+pFXHeBkfJJtPoIFYl7T52oC+vvm4hsCOBH79+rVjaSUUlbScm0NgrfBozVZv5FsKv3///vae0VIReSAAgV0IJEUYhh8Dc+Z6u/gehUBgO4GSIxiBYrt9qygBQ1dhpt2FZMq5O1IKjBAgzkTgcAsCFgJ9Bm0m7xbfIE+EgF7M07t//sZlJLO7pVdGLy8vt78R6gpMumjA7bNuEcInyZ2qztyAravmj/BVE2DyVbX56hW+5CXukqnSYEu2TibZ+pzdZ4JJsRCAAAQgAAEIQAACENiXQF/ns7gjS/aFuKU0HbShIyT8vxZuL00LE3rpX/8P/7RRoYvgVIjjj6iwy99YTn3BeNj5LIHDXFxcNAZzF3W08alDc1Zsmm6sXacsyROurq50AMHGoiYfb1WvSWXHicTMMRNSIFAjATpNWY2AdpjrJu1PFDhfOAzULhXh2LtgLKGQly9fWs5n0dD35uYmmISmyh/MbjifJRXgkD/1VdF1tZTzVFJs3y42vcN2hpRQJgH5dtJ7zwdrIfG0sHPWS+2+sjoWWUeSWdbfSubpa8Q1BCAwEKCLt3sCcz07K3JC4BgCBUb/oqIcAAAgAElEQVQwAkXE9AXaKyJt/BaGjvPhrk9Anl/yFEniFTLl9KFxLQLEGdwAAqcQaCZoJ+0dtDRIO8Vt2qtUH7vqPcNAL72d6/8VveCu+6nVYw0tHjx44FIOu2CLMI4aPnE+G+8WFUjpAjZak8c7JMDkq0OjF6VyUZ1IUWQmhaHBTmIhcUygmdn9WDVSIAABCEAAAhCAAAQgUCCBvs5nSTJA7qV5Hbevk1ksJ3r4Ymsj5+nTpw8fPjxlO8eXhOuAgD7V0IR20W10TLtMr8zB40k/+YLRiEucBVw7oAEx4+Ors8kN/vjjjz///HOjoecEaFWvOX2HdGJmnA93IVAXAcWxnjtNAtrB7ro4PDtYnlarw7Hbs6zOSbGMopVny5fz2j/2J8Wa8GY65bA9AwUaJb1wFjxb409ie41WQ+ZjCCS1jk+fPmVauDhG2SNrUWenDsvvsyZrV4YT/1DqpEgkQgACexFICrB7VVpCOcz1SrACMkBgI4HcEYxAsdFAtTyOoWuxVFY5k+IJU86stmiycOJMk2ZFqRMJ9Bm0k7Q+0TpUXSCByT+C+P79e/1NC72mazmiRWe7aN/zeNXYIowzh0+cT0t36QJasia65CbA5Cs3YcrfnUDPQZ4Gu7s7VVdgkv+zJFudfREYAhCAAAQgAAEIQKBqAn2dz1LI3+e5vr7WgRGLL/Q7x9IHzPo0Tls4nMnimJR5IbPq36Js+oJxy9cv+lsN/jRbXzBu/Hv1iwJXnUFwPnz48Pr1a5nmy5cvR+ry5MkTrXE8e/YsR6Wt6jXJipg5iYVECNRO4B99ZnedJgGtdr9F/kkCOPYklgYSjzmfJTgCRuP2BtCdooI/STxFACqFAAQKIdDbq8ZHYtciz927dxfjrWY6Z/2h1CNpUBcE2iBQyIZRsTCZ6xVrGgSDgAgUEsEIFJ14I4buxNAWNZlyWiiRZwUB4swKaDwCgUUCBO1FRGSAgCOgt/vGbxW6P8ymlWH9nTaXee5Cf0NOh7noNcW5DJnSF5esM9VbS7HwqcVSyAkBCBxDgMnXMZypxUKgkCVui6hn5aHBnkW+tHqZ3ZdmEeSBAAQgAAEIQAACEICAI/DP7oqLAwjojHxt5zx8+NB4OMvTp0+103Nzc6O/vMrhLAcYaGMV+oLRUoL282RTS87JPG/fvvXT+YLRpzF3fe/ePZ1ro+UJ0dO3NHPZdk/XsUo6t3j3Yl2BrerlFCRmOhRcQKA9Ar11mgS0E304aX+Cnb8kS+HYSbiqy6wZ6P379xfF1ruGW0a8/vksOpl0y0GWi6K2nSEp1jWAojd9GzAZKhxGgMFMPtQ6Kte4oqvzWbYs/eVTgZIhAAEIGAkw1zOCIhsEeiZAoOjE+hi6E0Pb1WTKaWdFTiMB4owRFNkgsIJAn0E7ae+gT0QrfKntR3R4h7ZEg8NZtGV5dXXldi31ep6OaLFw0L7nlm1TSxXjPEluP368upRUfVPzVwckELg3fX31k3SnC/DRcd0JASZfnRgaNdsgQINtw457acG4ZS+SlAMBCEAAAhCAAAQgAIHdCXA+y+5IZwvUGSs6Sj/YzpnLrZNZ/v73v+tECbfTM5eT9HII6DsNGc4ij/8VoiW/y6MFl+/fv7uffMHoUFguZKA3b96IoRqXDmrR1zKWpzbmefLkiQ4w3lhI/PFW9SJmxu3OXQjUTqCrTpOAVru7Iv8kARx7EktjiRcXFxaN3r17Z8k2zqMJr/8ny4zVjcshRQTYi8UNIACBgYBWikCRj4De1LcclKze7ZhFp3yaUjIEINAzAeZ6PVsf3SFgJECgMIKqPRuGrt2COeRnypmDas9lEmd6tj66H0CAoH0AZKpogIB2J/1XMaWR/nyF/jpF8JcU9RcZjS+F6m+5HXx4N1uEcT+ET5wPdyEAgU4IMPnqxNCo2QYBGmwbdtxRC2b3O8KkKAhAAAIQgAAEIAABCOxLoK/zWZJOyN4RtM6D0J6N8WMzvb4/nMyio/d3lIGijiHw4sULS0Wrz2cJHjQ6lUWkrvKocemgFv3Bir/++kt/70Kf1mhvNR8B7bzmK9wvuRm9iJm+WbmGQMMEeug0CWglOHDSCzdnzRdKAGWXAce2s6o9p941tOzwffv2bd2Lhjoz0Udk7Bf8R7julkBSbO+WEopDYJGAf0jWYmYyiID6u2Bpbg6L3unX0tPcXdIhAIFCCDABDAzBXC8Awk8IlEzgrAhGoCjZK3aUDUPvCLPnophy9mz9Rd2JM4uIyACBgwk0E7ST9g7OGlQfbFyqSyKgF3f1Z9j014bGT+nPTty9e3ecHqSoNR32omBQdSc/k5p5J0x8NXvmk6Q7XYDvNly3TYDJV9v2rVo7QvHYfDTYMRNSUgk0M7tPVZz8EIAABCAAAQhAAAIQOIVAX+ezJM03LN+hWWz24cOHP/74Izhof/JB1fjp0yedGcHJLJN8qkh8/PixZStOf2ZBhl6hUfARCF8wrmAYPKKzk3TSsPZWdVaLjkZ6//69qO57XIvM/fLly6De3D/r1YuYmds3KB8C5RBovtMkoBXibHuN6gtR53QxcOzTTXCwAMYZR3DSikVIjcD9abL+6Nzky46WosgjAg3EuqR3LxrQF7+FQCYCSa+fZpKh4WL1Yr19efndu3d6Zb9hGqgGgQYI2Fu0lG1++MFcrwGXRoWuCJwSwQgUnfgYhu7E0OvUZMq5jhtPBQSIMwEQfkIgE4E+g3bzk/dM3kKxAwHtisbf59SbvRZW+ssW6uwsOXfJ04DbZ90ihM8ublZFIQ3YugrOCFkXASZfddmrN2lPWeIuGTINtmTrnCtbn7P7c5lTOwQgAAEIQAACEIAABIwE+jqfxQhlyLbLTEZ/KPXVq1eWenUehA5x0N8nt2QmT8kEjF8wBietWDTSRx3+ahRfMFqgJeXR0Ug6SEUrXMNxLVdXV8NxLZYzd+IVydzxHdz44xvvVqQXMXOjrXkcAtURaLjTJKCV441Jo3p/rFWOCuVIgmOXY4vDJMkXqIMJ0cXFxWFKNVkRsa5Js6IUBFYQSHr9NOml5xXCNPaIBkJ6sT5JKZ3noj9ylfQImSEAgWIJJA23itViTjDmenNkSIdAGwR2iWAEijacYVELDL2IqPMMTDk7d4Bd1CfO7IKRQiBgIdBn0E4a+rIvbHGkfvLoFcHFQ1X0x9KMf7JCLwwftjKM28e9FD5xPi3dxdYtWRNddiHA5GsXjBRSCIGkIF+IzEli0GCTcPWWuc/ZfW9WRl8IQAACEIAABCAAgUoJ9HU+iw5Asdtp+4kMOuhBfyjVUqO+edN5EPy1cAur8vMYv2D88uXLzc1NkjrBF4zGipKqILNPQLuqw3Et2jHVN0v6IxivX79OWuPwS9M3Of7PE6+L1YuYeaJXUDUEziJg7Muq6zQJaGd51GS9q/vuydJ6TsSx+7S+Tvp79OjRou56h1WnSS5m8zP4sxvNvjVG9e9ynUqggViX9Cb09hWbVMLkh0AtBB4+fGgXNand2YttMqdO3Q2WeY2B6MmTJ00CQSkItEHg4A2jYqEx1yvWNAgGgQiBgyMYgSJii5ZuYeiWrJlJF6acmcD2Uyxxph9bo2kJBPoM2g3slZTgPB3K8Oeff6qTsiiuT2f1VxgtOQ9bGW7A7ZO2Kowr885G8HEomr9owNbN2wgFjyTA5OtI2tS1jsDBS9zrhDzmKRrsMZzrraXP2X299kJyCEAAAhCAAAQgAIGuCHA+y6y5U5fyg4KePXvmf28W3PV/6svkxdP3/fxcF05A5+w8ffrUIqTRQ4aidESI/0d65Z+PHz+21EKeXQjIrGrUl5eXOlXn6urKeKCAX7W2Egts6eXoRcz0vYVrCPRDoMlOk4BWmgMn7U+UJnw58uDY5djieEmMQ1/j34sb5A8GxjoG8Xi9GqsxKdbp9MkC1U+SauOKTYHqIxIE9iKQ1DqS3nnaS8Iay9GiXPAyvV7z1eqQpe8TZOOb/TWSQWYI1E4gKQwmBdiKyDDXq8hYiAoBn8CREYxA4ZNv+BpDN2zcHVVLGhElRaodhaSoYgkQZ4o1DYK1SqDPoJ20V9Kq6dEricCw0pv0EqZe4LQcA6GxkA5zSRJmXeYkt0/ajFsnz4qnkqRKCm4SBj4rLFLpI0m2rlRHxIaAkQCTLyMosp1LIGnhKHUAcK5qSbXTYJNw9Zk5yf+TWlafPNEaAhCAAAQgAAEIQAACOxLgfJZZmMaj7ief1+bKly9fJm8FiRzOEgBp4+fFxYVFkaTzWYLMxo8kLWKQJ5XAgwcP9EGptgZTvyMN/tJyar2585+oFzEzt3EpHwJjAn/z/p37uWBjnSYBbexsp6ewP7HdBDj2doZVl6CdYMtbht+/f9fn60ZNg4HxuT2RUeYDsnmd899SmTQQ65L+OB4v2B3gkD1UsaXRFcsnKRokvfRcrMoHCBYczqIa9Qq+zprUGOnRo0eLAmhNLziYbPERMkAAAscQSHpBbcuG0THqrKiFud4KaDwCgUIIHBbBCBSFWDy3GBg6N+FmymfK2Ywpj1eEOHM8c2qEQJ9BO0nrpEE1HtUkAW2Ayg30vlySdloZDl7jnHtc+6Ffv36du7tXegNun3WLED57eVr55TRg6/IhI2EVBJh8lWamJt9J2AVy0mi8yU06YaTB7uJLzReSNMjhLaDm/QEFIQABCEAAAhCAAASKIsD5LLPmSJrJ+KV8/vw5+NjMv+tf6w1+3s73gTRzrX07i/9oacm+CRds7HE+S+AtNzc3QUrun9ptvby81CrG06dPjXXJ4tfX18bMQ7ZW9fIhEDN9GlxDoEMCLXWaBLQyHdgyKnOSsz/hULgLHNuh6PnCOPswToQ1JPZ32Y2F98zfonvSuwhJrzlaat8lT1IETortu4hHIRCohUDSq+RlRoPSUOucMr/bknifPn1ynHVtOcXs1atXqStCpXFAHgg0SSBo3XEd2xt+MNeLW5y7ECicwDERjEBRuBvsJR6G3otkD+W4qZBFWaacFkqd5CHOdGJo1CyNQJ9BO2nynrQrUZp9kWcXAnfu3NHrfyuK0qKxcX/z+fPnud/9Y4swbkH4xPm0dJcuoCVrostqAky+VqPjweMJHLPEfbxe9hppsHZWnefsc3bfudFRHwIQgAAEIAABCECgFgKczzJrqXV/jVl/MFzbKrOFejf07r7e4PcSuGyKgHETLjh1ZQ6BlmD8F5h0IMi63cG58qtOFxwdLz3smKoBHqyLDCEB7G3ZaHFp0apegYGImQEQfkKgTwJtdJoEtGK9V5215aPZQf6knb9iVd5RMBx7R5hVF3VxcWGR3zjWffv2rV+asRfwH+F6TODevXvjxLmUMt859ue8c5K79KS9Z/cUFxDohID9bWNGPosuoZO1v3z54mdTL6aX712Khprfvn1zPyMXB7yIH6mdWxCAwCSBpDC4bsNost4SEpnrlWAFZIDAFgIHRDACxRYDVfQshq7IWIWIypSzEENUJAZxpiJjIWp7BDoM2uwLt+fGxWqkpWPLYRDa/Mq9E8oWYdxJ4BPn09JduoCWrIku6wgw+VrHjafOInDAEvdZqlnqpcFaKJHHEehwdu905wICEIAABCAAAQhAAAIlE+B8lmnraPtEy7XT96KpxsNZVIYOdFhXRbR+bpZCwLi1pm88LH8kIfjQ0Vh4KSwyy+E+79SOZgAqc83/W7y+zNEnjpZtV/tJLq3q9b/U/nFFzAyA8PMYAmV+k3yM7mXWYuzXCu80CWhletcg1aNHj4ziJe38GcusOhuOXbX5dhReU1edEWkpUC8jxrNp+uN/6K7tQw7aiBOz37XvxSadhGIXYGNO+wjNrulGkXgcApUSsI987O2uUhQbxb6+vn716pVfiGYub9688VN0rY7MreEEt/yfGmfaR1b+g1xDAAL5CNgngKs3jPIJv7Fke0RiJ2sjah6HQCYCB0QwAkUm25VWLIYuzSLly8OUs3wblSYhcaY0iyBPVwT6DNp2re2D6q7cBmXtBIwvAWpjdHH/1F7pZE77xlmfW4TwmXSbJhPpApo0K0rZCTD5srMiZwkE7KPx9jbpxJ8GW4ITViSDfZDDW0AVmRVRIQABCEAAAhCAAAQaINDR+Sx6pd5uMOO3Z0GBnz9//v79e5A4+VPlP378ePIWiW0QsH/BuHikiI7I9f8Sr5aZcB7fSfxG53/q6ec54FoWv7q6WjyiRduclhN5JHCrevm2IGb6NLg+kkCZLxwcSaC0uhroNAlopTlVII99f4L44KPDsX0aXBvP0lqc3QQZLi4uYLsXAfvmfZl7sfZ3L+xRfS+2lAOBugjY24h9jaIuArtIq9WbgKTe4Z57jV6HtgSZJ2XQ+t7l5eXkLRIhAIHjCRywYXS8UsYamesZQZENAsUSOCCCESiKtf6+gmHofXl2Uppl7jOgYMrZiUvE1STOxPlwFwK5CfQZtJO0zm0Cym+bgPHkbkHQOeB6/zMfDbYI42zhE+fT0l26gJasiS6pBJh8pRIj/7kEDljiPlfBeO002Dgf7o4JJA1yjF8qjWshBQIQgAAEIAABCEAAAhBIJdDR+Sz+CReLmOxzGL8o+6dllr+q6pfMdY0EjP4QfKA41jTIYPwwclxODyn6ou/ENQWdL/Dnn3/eunUrjjopFg1FtaqXsY0IAjEz7lTcTSVQ5jfJqVo0lt8YEII+cQwhyHBYp2mUXwIT0MZWOyAlaWx/4ljiABRJVeDYSbiaz6wzIhfPIhQEHTIY30T3A7VGzs+ePWse3WEK2mOdfxbkYeItVsT5LIuIyAABI4GHDx8acyqbvenZy2wjp97Y9k/uUycYX8/R30pdXBESGY2vvn792gYitIBA7QTijTrQzj7QCh4s8ydzvTLtglQQsBM4IIIRKOzmqDonhq7afGcJz5TzLPKV1kucqdRwiN0MgT6DdtIUnn3hZrz9LEWMJ3dLPPsRISt0sbt9n1uE8FnhVJU+Yre1FKQLqNTKiD1HgMnXHBnSyyRwwBJ3mYoPUtFgS7ZOmbL1Obsv0xZIBQEIQAACEIAABCAAAZ/Av/g/2r5Omsnr27NUGvoDqsZPGp4+fXrv3r3U8kvIr+8H3CaNPjl4+fJlCVIVK4P+SII+3lj0CmUQ2IjL+V8wStnDPjUvFmxcMLX0Ez/yVNOWveJbqosuMalge3oRMycNTeIxBPyv7I6pkVoWCVTdaRLQFu17egZ10JZR2SCnemo55Okyny4Ajn26CQoUQDMRyw6xDqLSH/qYlF8TH38wzNRmktLqxKTYpRfOdL7k6rp2f1Dy2Edokenz7oJRIARqJKDWrTdQjQuhV1dXSdGjRiArZNZb9QFAHcgbD5u6q0csr8Vo1Ui9Yby0FTLzCAQgkEogaObxx1safjDXi9uauxCogkDuCEagqMINtguJobcz7LMEppx92n2d1sSZddx4CgI7EugzaLMvvKMLUZSFgE7u1qsIi5tceudWy86Xl5eWMlPzJC3yd7hFCJ9Uj6o3P11AvbZD8o0EmHxtBMjjxxPIvcR9vEb2GmmwdlbkdAT6nN079bmAAAQgAAEIQAACEIBAsQQ4n2XCNDo/ZSJ1KSk4RCOS3fJJW+TxE299+fLFV5PzWRZt8fr161evXi1mE9W5N7z1ZaO/gSfn5PuNOE+t2Z14PotkU+3x76B+/foVV2Hybnt6+cFkUmWXSMx0KLjYi8C6ZrhX7ZQzR6DeTpOANmfTotI1iHr37p1FJL5SHijh2BZv6S2P8XwWTRvnXuwLmiHns+zuQkJqbLyKdXOT0N2lshToH9wTz79uxSZeJnch0B4BRQPjK03uIOb2IKzWSGtxQYelw1n0Uu9igXrJW4eULS5iaKFPC0fX19eLBZIBAhDISsAYJyVDY8MP43BRii8GtKwG2lI4O1lb6PFsFQRyRzACRRVusF1IDL2dYbclMOXs1vSpihNnUomRHwI5CPQZtNkXzuFLlDlHQG9y6oiWJ0+ezGVw6Vp21uHdSWeFuGcXL9gijCOCT5xPS3fpAlqyJrrYCTD5srMiZyEEci9xF6LmpBg02EksJC4S6HN2v4iFDBCAAAQgAAEIQAACEDiXwD+fW/1htevPdNvr0uzFnnnI+ePHD+P3DLdu3cq0y5IqM/kPIGA8wmb4gnFSnmAVZoVzThbbcKJ9zS4fBB0xECncP3Anki241ZhexMzAvvw8mID9A+CDBeu8uko7TQJaLX5rH0QZR/W1KL5OThx7Hbfmn9L7hcZvU4NZzEBGh7b4Y1p9mm751r15qvsqaI91pQ2HfN+IM7HrGC+HuxBom4D94Fp762ubmNNOoyC9Iu9+6kJHrtgPtNJfQFUH5z8+eT38rdTJWyRCAALHEMi9YXSMFitqYa63AhqPQKA0ArkjGIGiNItnkgdDZwLbSbFMOTsx9EY1iTMbAfI4BPYi0GfQtu8jsC+8l6d1Xo4WkI1eZ1k9XgfTKIAK73OLED7r/KrGp+y2pguo0b7IPEmAydckFhJLJpB7ibtk3WmwJVuncNn6nN0XbhTEgwAEIAABCEAAAhCAQC/ns+j8C6OxdX6K/Z17V6a9/Hy7LE4Y/2LdSRB+CVxvJGBc8Z/8glGrMP53Mnfv3l3hnBvlr+5xbSKK27liy0wy1pwMv379mrsVSW9ML2JmxNaN3bpz506BGrHDWqBRBpFq7DQJaMW6UyCYjoGI9M5+5qurK/9nn9c4dp92t2h9cXFhyTY5u9H37f6zxpjvP8L1IgGdBmuMdf5Mc7HYAzIYY++6FZsD5KcKCBRIwHiillYbdH5WafJLJC2taPxmf8VkLxWCP3MqjDpyJalw/a1UBavFR/S3Uj9//ryYjQwQgEAmAvYpT2PDD7vi7GRl8j2KhcB2AvaGvC6C2csnUGy35oklYOgT4bdRNVPONuyYVQviTFa8FA6BJAIdBm32hZM8hMy7EPjw4YNlh06v8mZa9GaLMG5H+MT5tHSXLqAla6KLkQCTLyMospVDwO6065a4y9F0LIldd5bfx/RI6XB2j9EhAAEIQAACEIAABCBQOIFezmfRm/FGSxi/NwtKs3/aFPwJ1qCc3X+uOwlidzF6LtD42WHwseJALPis0VhUz7QH3e3tMR+ryLrY6uMqWtLLrgsxM5+XHlOy5bO0YyRxtehLv9L+GoyTjQtjT1dUp0lAq8hvX79+bZFWRzgV+JWyRfId8+DYO8JsrCjju2vqasd/7cSf3WiEkOntw8aAr1DH2Jnam/kKGVY8YpTHqN0KAXgEAu0RsK9w2ldND6Mk4RUW1Jvo/aTU41G2CKm+yZ8t6n36FUeo3L592xjTtOJx+hHDW3DxLASqJmAPffZwWgUQY4CSLqzKVmFQhOyTQO4IRqDoxK8wdCeGzqemfYxkj1r5pA1KPmvKGYjR/E/iTPMmRsGKCPQZtNkXrshFmxH1zz//tOiiRe8Vy86Wko2baPY+2lLp9jxGeYzaReQxlmCUJ1LRvreM8hi121e2YkujCyjWNAiWiYAxUKh2lv0zmYBiUwnYF4vsc5lUGc7KT4M9i3wb9dpbhL2VHUaGJdnDUFMRBCAAAQhAAAIQgMCRBLo4n0UfhunseQtWfSS27qV/4596lgyRUxssEqbm8T8qSH2W/LsQ0BeM9+/fXyxKLhr/glElsI+yiHHIYD9d2FjgimyRlr76uIqW9CJmrnCqSh9ZfSBRPn3t7pdPhtNLDs6eWB2Xdlekxk7T7lGRrmF3kiqQQeCY6suXL43ebt8JG9fSRgqO3YYdM2lhfJ/p3bt3vgB60dCfldv3C/1C2r7eq3fWmoYl1skc5RwKcH197btHxNB4TgQOt1IJ7NXoUus9LL+G1sbxZwmrDQEW/0ivw4a1l5eXAQrj+/SB8Pop+JNnSo5zPnnyZJxICgQgkJvAARtGuVVYXT5zvdXoeBAChRA4IIIRKAqxdW4xMHRuws2Xz5SzeRNvV5A4s50hJUBgLwJ9Bm32hffyH8qxE7h379779+8t+fV5fLBDYXlqMQ9bhHFE8InzaekuXUBL1kQXCwEmXxZKZ+UJenzLyzxniXpYvQcscR+my4qKaLAroPGII9Dn7N6pzwUEIAABCEAAAhCAAAQKJNDF+SzBh2ERM6z71EcfNRk/JVLV+huqEQF2v3XYNwy7S95SgcZzVQJHDb5gfPr06cHOU68J9E11sKZ5vC76G8tzla4+rqIZvYiZc77RZHqBOwrfv38vE7WF1a9fv3IIvzou5RCmrk6TgJbDB7KWaRztd34+C46d1QkbKFzvM1m0CMau/pf2etwY7S0VZc1Tae9sjHXBMQRZScYLN/7VDp0NxKQ4TrKBu5U2umLJG0/UCiL26eoEfzv04cOHB4ik98CC4KnQpPfpV1etV70t5+No5fbZs2era+FBCEBgHYFgHT5SSBAZIjmruMVcrwozISQE4gRyRzACRZx/M3cxdDOmPFcRppzn8i+8duJM4QZCvA4J9Bm0jZP6zveFO2wOWVXWLqre8LRUYVk9tpQT5DG6fbdbhPAJHKbhn0Zb0wU07AP9qMbka4WteSdhBbQdH8m9xL2jqLsXRYPdHWmHBfY5u+/Q0KgMAQhAAAIQgAAEIFALgfbPZ9FU1riKqgWXdR+J2Q9nsazp7Og6OqLCLtuO9VJUQGCXLxiNewZB1d3+DL7/PJ5DpLFHjm5ZlLMNvexxKYJxkdWKDMTMFdAWHynq4I9BWuOoYFG13TMcySo45+XgthZHV1enSUCLW7PAu8bRvvGkgAMUtPvYjsLYKz04etBT72jljUUZm9Lbt2+HioJZeUVHT1baOxsNVE6sM74GyqR4Y8ut4vFKG52d7fX1tQ4f+fDhg04DUWy0P7gu5+PHj+/fv295tpyAIGld9zFInuk9dR+Lxhj6g6V+il5q2X5siqhaBkuKgXIJv/YSrg/21RJURoZ+CARD04jiasLGYVWkkKJuMdcryhwIA4EVBA6IYASKFXap8ZG+ZDQAACAASURBVBEMXaPVCpSZKWeBRilHJOJMObZAEggMBPoM2sZJfTlLo/bgiWOXTECv9lmWhfWXpS4vL3dXpDq3P3iLED67u1yxBVZna7qAYn2pfMHszmPpnnbUt+RXvJp/J2FHO+5e1AFL3LvLvGOBNNgdYXZbVJ+z+27NjeIQgAAEIAABCEAAAuUTaP98Fvsxq3r7f92fYg4+co5Yfcu5DJFi524V+wn6nMANpxtX/N3pG8EKlDznwYMHDfPZXTVHcveSjQVGFnC3LHO3oRcx0+hFbWTb4vA5CGjjp9jO0cLKvkAfpxeUEwlZ8XIy3a2o0ySgZfKBfMVqtB988TtZl9qIvp2evHVw4s+fPw+uUdXh2Mczr65G459icGNXdzFoaozzJWCptHc2xjq9+qmJ5+mcdQSAJdatXrE5XUEESCJQaaNb1FHTkDdv3qhtPnz4UOeAvHr16smTJ3/88ce9e/dyH8xh/LrAvny6qOzGDIpLik6ukGMWxHQEjD9F0qE2u7wZL4sbp59yCQVDp/WJFyf66olaU3VvBOwRr73hB3O93rwdfdsjcEAEI1C05zaTGmHoSSwkriDAlHMFtE4eIc50YmjUrItAh0HbuFfS+b5wXW5chbRGx5Mu+rMEuy8LG2vvdosQPlU0ol2ENNqaLmAX2hRyLgEmXyv4t/pOwgoUxz9ywBL38UrZa6TB2lmRM0Kgw9l9hAa3IAABCEAAAhCAAAQgcC6B7Oez7L6LkMRL7/QHX4LNPa4371++fDl3N57uv8Efz3nwXeM3AAdL1Wd1xi8Y3QfDgd9W9AVjIfbVB37nBp/IIppOrl1NqQ29iJmrHaDGBy0Hkx3pEkF0LQqphVUktiTpEnwFbak6qfyNmSvqNI/03iSqDAIjuPR1tMXnSwgXGswErTWi1463cOwdYbZalA4U0Ax6UTv50nDUkd+g1AC3jIcXK903gyVclNk7VxTr3Cw4YjsZQhpFMnCrGQL1NrqICRQJdR6i3jQa97Dq6HUwh4JqvsOSVLhlTUmSfP36NaLFYbf0Srpfl0V4P/+Kay0I+yfCqATj6yyWunTasiXKqSgd3KOzUSxl5stzrq/m04uSSyNw7prtMRtGpTF38ox7Infr3AsWMc7lT+12Aj1EMAKF3R+qzomhqzZfUcIz5SzKHEUJQ5wpyhwIA4GBQJ9Bu6K9krP2hWkgOQhozVlngltK1rKwJVtSnorc3rJ4vvsWIXyS3KnqzBXZmi6gak87XXgmXytM0OQ7CUYOPSxxG1Gcko0Gewr29irtc3bfnh3RCAIQgAAEIAABCECgDQLZz2fZ8Y32FcSDd/ojJfgfjEWyTd6ynKQ7PHjwvPpc+JOsuk3UTNj4BePwPUzgkAd8jtKeaSx7ePm0nvua2rj/GhGsAb2ImRH7tndLfx++KKWC6FqUbBZWwXeDq+W/urryn9VHg/7P068r6jQJaKd7yzoB3r9/v/igPg/L96X0Yu1DhrM6fRzbaKDOsxnn2up5P3z44E+EjYdwFYK36t7ZsiCgAyPOPQ5AtX/58mXR3Ja4vVgIGaogUHWjmyR8eXm5+IK1FhD++OOPfO9CaURh6dx1UsykCkcmavQVxITcC2I6kSSYJAqX5iM7aq03gC1rQXKDRVfZUapxUSX46lgqUpokYBmi5FPcOIiVAEFwyCfSkSVbuoNBHn8Af4CE53rFAQpSRTMEzvXVYyIYgaIZd40rgqHjfLibRIApZxKufjITZ/qxNZrWRaDPoG3ZX+h5X7guH65IWovjSR0tC6/+i5IRGpbZa89bhPCJOE9jtywtkS6gMaN3qA6TrxVGb++dBDsESydoLy015zFL3KlSHZmfBnsk7bbr6nN237ZN0Q4CEIAABCAAAQhAoFIC2c9nOXEpXx82BO/0zxlJX4ht+TJZfwV3ruQgfe7IhiDbLj91zMfuL9H6fxjcvkawizoNFGJcV1KT0cchvu2ePn16+/btBggcrIKa/4mfVfsW9BW3fJPj5x9fN6AXMXNs1oZTLN2r37lkRVH4n5uwHMwvPrt8RO2f82KsN6tpxoXX0mkS0Ma2qyLl8ePHGl8tinruV8oazBvnMouKpGbAsVOJ9Zn/2bNnlimh3mfSBMdHdO7H574klmtjL1lm76xhmOVcg3O/Pbb0+NJCcdtiL/I0QKDqRjfmr+Udi5MPD2q5YJdgMhZDa0qWF620aCmBx48fmRLg0oJt1gUxDbeCXkkeqONUdldZ/I2dpg5J2b12S4GF+KpFVPI0QKCHDaNizcRcr1jTIFgtBHqIYASKWrxxo5wYeiNAHvcJMOX0aXDtCBBnHAouIFAUgT6DNvvCRTlhP8LoEHB9M2nRV/t0u6/Ms0UYJw+fOJ+W7tIFtGRNdJkjwORrjkwkvbF3EiKajm/1sMQ91rqcFBpsObaoXZI+Z/e1Ww35IQABCEAAAhCAAASaJJD9fBZRs3wRlAOusV59/7Dx3XfjSk0OHSNl5vjIyj9ywr5GEBGyq1v2LxiD/bng65SuoG1U9kR0+hJ1Uvjt57Oo2Nr1ImZO+kbDiffv349rd9jhZUF0jUt1/F1jfLi6utoum1/IooG2V7eihFo6TQLaCuMW8oheclr8Sla9uc51Okvg4GvhiBj+ED2SzX4Lx7az6jynccbtd/R6JOuX9rtbpPbe+cOHD4sdvSYXmY6EWDSHztNcXLhQRJIWi0WRoRkCtTe6wBDGODk8pQ7d3vsHFS3+1BuoOutkMVuSwIulpWYIDqfTUG3jgm1cAFX35MmTIE+mOaPx5RgJo5gswQKpDviZZPqsvnqAslRRAoEkl9tRYGO96oyyxp8dNUotirleKjHyQ2BMwBhJxg9uTDHWuz2CESg2WqqWxzF0LZaqRU6mnLVY6kg5iTNH0qYuCCQR6DNosy+c5CRk3ouAjgI3doia8e3+J+jYIozbET5xPi3dpQtoyZroMknA2NdMPpsvcfE9kBVV+2/HbfyApbF3ElJhGpeaU4tdzG+sd/sS96IkJ2agwZ4Iv72q+5zdt2dHNIIABCAAAQhAAAIQqJ3AEeez6A+/H/9mud6g/f79+6J59K6/5U/IxsvRS/b2CfPuB95PyqY9G2EfbhkXkibLCRJ//frlUha/aHU5uXAEjKtLvuvKtXRmvyuBiyQCagW7718aBZgMLHtZs3a9iJlGL2om28OHD+O6+Hsn8Zxb7uqQBdczqguzdI7HCOaUMjaNueOfXDmLFwqMvmqLBlosMFOGKjpNo9UGRAwCM7nK6mItrcnoh6tlmHtQRxT57XQuW6Z0HDsT2PaKXdFAVjxyLjdjc7DEk7gi+XpnTUwWJ+/5joSIa/3q1at4Bt39888/F/OQoSUCDTQ6Zw69e53am2c9G04rpYsHNklgDUKcCkde6KCoIBZlOiplUErTw/HhLIqW+dQ3vhwj8cTh4GOzSvPVIx2Pus4ioPWZtjeMzgK7WK+xnx3KYRHD8Uzt0N2DXDRJoPkIRqBo0m/HSmHoMRNSNhJgyrkRYHuPE2fas2lEIwbMEThl3uozaFv2cc7awzp3X7hML21Gqsm3B8faKZAGy+PjPCtS2CKMQ4NPnE9Ld+kCWrKmrwuj0IEGky/fK4zXRmiW6BGvMd+LQPF643ebX+KOq3/uXaPvDUKyT+eMRcB3KIKLPmf3AQT9xEPGTEiBAAQgAAEIQAACEDiMwBHns0iZg98s10v2+nOjFohaPdFc15IznsfymfdQgnHfJV7d4l3/M6f3798v5vf/pHkksz97sR9JEymwt1srtnItf9+4Roy+L2WVP8f+5aLACkGTCq5wgLm6ateLmDln2SbTLeY+4Cglv9XoS7/FD5VlC/9UsmNM8/Tp08WKtm/8uHNqhroslS5KlSPDiph5Sqdp8fCBD4PAJD+Z7EmTSljMrCPwFr/71al5+mB1sah9M2h3LWini+Xv/hEvjr3InAwicO/ePburKL/OBajx6ElLR1ly7ywzLXZAkl9/Ju5gr1aNi9wkueTPLdgBPU5uFRorv/ZG58yR2psPDy42WFf+igs1usV5kMQ+5kWfQH4N/v3GqC7j5cuXQZ69fkrByUMq/TnjXnX55VhejlF+cUjqXv0q1l0X6KvrFOGpugioxe0+i4kQOH7DKCJM0i0/NiY9OJfZHmGydklOvGZ2sna3lEM0d3H8uuWcJB2mNx/BCBSpXn18BEiVcDI/hp7Esj2xWH84QDCmnEb/OcAWRkmCbLsLRpwJCHf+c3cHW+RpHDAXK9iighszdBi02Rfe6DOVPr7Yxo2xYrX6cjxjh6jXEnZfEmeLMG44+MT56O5iC1osoZAMdAEHGKJYbzlesNw9y6Q1jX2NnmXZ3wFs5p0Ep1HSRfNL3Ek04pl3DyM02Djw1Xd3t9SiJKcE/LFUHc7uxxAsKd16iAUOeSAAAQhAAAIQgAAEthA46HwWjWhzv+PuKOi9XuPcVX+Hea/Pw+yfEK975d1pZ7nQZwaaaw05JZj2EhbPUrm6ulosWWD9Y1wmv2RYLKTzDLKF0TkdqMMajqtx+8XxM9iIzKd8Vj35sbc+gtrxA+/a9SJmRpy2vVuWv0Duuq1M6utDONeFqU80vtbgHskk1bhYS8xX8x8/mJTi77SJhvqmpMcPy1xLp0lAW+ESlqHCMRsY6poXLfju3Tt9y7dCzXWP6LwqSygICt89Xi1icQIwu3Eo+rxIOhjL7ldFwbQ0ycJ758ePH/u9/yRefRl7ZKxTXf63uJMiaVZlGUZOPpuUaOlxLD1XUqVkjhBooNFJu2ANLaJvcCtrx6ojqrUAuHhEi0xwZEAQAc3XfMUlYb4ZooZ/cz6mQ2ECc+z+8+PHj5Yy1a0YJ62W0uJ5yvTVuMzcbYNA8xtGFjNZBhiWgYqlLpfHPib3I7N7fN8LdrL25UlphxFoPoIRKFJ9yRKrLTE/td6N+TH0CoAWO1r8YUXV8UcKEYwpp8xUiC3GDnOKYMSZsSFIgYAIWNrjAaD6DNrsCx/gWqVVccrYLIBg30vV6rGWyoPHN/5kizAOED5xPpYWVEi/FldEd+kCFhFFMtRi5YgKzd9i8rXCxHP7xX5Rhb8I5Iuaeq12bSGQWuxk/lO+6pqUZJxoiW+W3nBcciSFBhuBw60VBPqc3a8AxSMQgAAEIAABCEAAAhDIReCvtf8sZ8dKaP+lf31ds7a2hOeML9O/f/8+oVBDVmO9YqJ9F0N5K7NoIcBnrp8qaHGnR4eGLNan42x8L9QXHYuPkGFMYPG7OB+yWtm4hPJTfBXmrndsgHNV+OlHuuvcaUepKvvyz13XqJdzYGKmQ9HDxeKYIWu4+/vf/+43InVnYr4okh7R2SXHW8fSNFLjia9FQCPrmMSvd911LZ2mxWqDE2YFXtEg0G+Sc9dZWQUOuXh8nkbXw6A6eHD3n4ER5+CM07eEhTktcOw5MqQHBPzp59g5XYqyBQ9W9NPSHLY0w2N658lDJJ2BdCEbSZID7GKJdUf2AhYf1hsSB5ChCkeggUY3tzLgN7q5a8ch04VFtsMCgnQcj/mHKdvu6iv4xF3rmIXrxZGnc4wtPYudnsUfnEjBhb0WcnZCwLLSIi/ye95j2l287TvHPqbR+c7gqo5c5BgUGYFIqhy1OwLBmFA/dUs1Rmjo1vE7WcFYfU6841cR5bFzwvjpx7QyZ9Z6L4hgge0IFAGQ+E+/a/MboH9d5qQSQ8ctO77r23TuOmvvORZpSJkTxk8/TDDLFKPJKWeBtvAdxneGuescTkKc8a3Q6nXtA+bj+2jj0tAxa/V9Bu1FE6ifGqaouZttMC+ei8/j9ONXMHKjyFe+ZutjgEFKvtpdyUGN8Z857MsWobPF5AV8JrEosd7Z7pxGdAFzZOLp8ag13M0Ru+JS1T4K3X3ZlslX3GEm71qgbfHtwEtzTLp9vVji9mkYry3xLYfhLL43yJajdgcnmI+wT+fIGC8UHywutHvAnxSvz9n9gCIItnNGYSd30nNIhAAEIAABCEAAAhDYTuCfVhdhnMkHc48tSxUWUe1SWUpLymOZ2LgRf76dPH/S7mhbZFtUNjixdTE/GeYIWLYuBleR4eYKKTbdOMvd8S0H16wiF4dtn8sukxs5K2b1EXXcrRr1cq5riUtOU2Km41bphSUyHGNljRMGhsYBgyQ/mPn460TXENzFipDitAgUP15BJ4nxoopOk4BmtOaQzRIQ5O3qT5OK3Zh5svt2jU4XW9qdUTaFQdXiV6qB/aJgQ37lNNZiz4Zj21l1nnPxlbXBS7PuGec2QTO986KxFIXyDckGM41jnR/3jvcWyTMWYJxyQC+Q243rKr+BRheccTx2qkjKAcayiKdx+AGThbGtM/UXiwFQFtlxqSpixGB9NeIJupXpqBpfPIszzAnpl8M1BEQgWHCY85x+NoziXnHi1Ji5Xtw0wd1xVzXn27kH0oFgxg7lmN4tkK3Gn0SwwGoEigBI5GfVk0oMHbHs+NaJffdYGD+lQMEss4zGppyDRQq0xemCEWf81trqde0D5hz7a3FbG/e+BTZezl53+wzai9uvB+wIjPdKzt0X3sujiirHOFZXb5VbbBl3bjFhMt298bujYIsr5B1uEfp44ePTGK6NLeiAgDmWbUsKXUAqPeM05/hFyNpHobsTY/KV6tvKb/GiLVEuWHNWa1ohpP2RoLrJMYYS2aRzSI3xTR2He2SvCxpsEklLUx0cXqOXpJI3Zi5tn67P2b2MiIds9GQehwAEIAABCEAAAhDYSCD7+SySL9hj0CB4o9BzjxsXF/IJYJxoaRKYY7ouLP7ycVDF4hbv4taOX8Lui4NzNm0yXZ+azK18+elb1vVO5GbUTu60l5A+tMj1Me9VzAWBFUurEV38W9Xp5dt9Dpev4HAdBDS/kC3XxMwt9FKfXeyjtdudWqYlv29lP64uyjP4nrJZatk3TzBwGrcIpawbzASbCqdol8rK2K34xk2tYpf8BDQ7xsVXW5zPH7xl4ocLJ4N/obaZTyQ1T7mxX50GS6rOGKz0oLZY7FYw5sSxjaA6zyZH9V137nrFeLgosM30zsHLFmN7KfjkM9Y41o0FyDQmnHOnRSBOwhxhdk4q0kWg9kaX9EqNczNd7LhaEnckSai6/KrH18qgbPFyttwdDwtzzP3VzBc1HXRXtnyDPQfKKIwzx+KCrSt53UX5vrpOL546hYBx8iLZgiC/bonDoqNRpHwCRIQcx0DX8IOLHKGJuV7ENMEtoxfJarkjdiCYvUPJ4UKBMA38NBpamvYTwQgURseufVKJoY2GVrZz++6InGUK1s+U0zdNmbY43XuJM76TNHltHEeVPGDOtx4+trh9HSbHKtlYniGlz6DNvvCcP7SUbhyrq6vKrbV9Cu8WhXJItQhEcuYLiQVuEQZ2h08qEOeu1W2h0gUEto7/NL62pwASL2f3uw2MQndftmXytcLNgsVeF9n8i3VbSOr4/ELksSvES3rE2ChUZqD1OgUtshlFyidAXMhzl3FosHHr+HeNjqQWp+Gc/2Dua/sgf/eAP6dan7N7PGTOH0iHAAQgAAEIQAACEDiGwBHns2hSEcxANKfdVz1VsbhsqnmXxMi9HBwsW/jLK8H1vvsoIuBXLU2DuZxlCyF4xLdRsAyh+Zt/l+skAuIcOMPkz4OXCZJUmMscLClO6uUStXY/V05Suitw8UJtJOLkSZVOZg6aiZNnnSnd44sXdekVoPMDV1xTYmaArrqfi6Fv3HNt1zFYd/M7r+BWxP32ClZ2dSRnRJ7h1rrjSIIWl+/VCruyizkXPWcAsi7SLtaelCHAGzFizwEtaaigdppkgu2ZFyODml6OscR4a0QhcWihiyL5npZjwxLH3u5XPZSw6KhHvkmcCXhLvbNWRfzQMXmdY+VEZSq4TVbnEg/u0BVpF0VysimnP5jM5GkU6wg00Oic8yRdHBkwjU0gxwBDhh73HRp1OAfYfiEXsr/V5Gy070B9rMUKkSSbWOUYgjrxnPpJF0f6qhOVi8IJjNv1pFNJC7l00AU3vGE0abUSpsbM9SZNEyRaRs7Oz+XVw0Q+KCTHz6QORW0zhwyNlUkEmzQogWISi59oHFEPgaLYSSWG9m06d11C3z0pW7GCSVpjA6l0yjk2R7G2KEEw4szYYZpJaWPAfOQSh705aPyw+0w54ni9Be0BxeIsoMN94YiTVHfL6NXDWD3r7o92vtzSQdKFIsbuglnitvLsbm6VGSwGjlEcvEU4qSN8HJakFlTsbNepM76gCxgzmUxJmk0c+YKlpbW6ONPVsq19tLnvlqg2ffyqxTzY2VzsDceP+D4ZvJm/Y/+oopyrzF3U8pruYmQbFBRYNukEISm+ia3vkHtd+61mzv2G9J4bLAE/1d+Mo7hmlmTxkFQPIT8EIAABCEAAAhCAwO4EjjifRUKPlzB2nCtqIqHlj/jUVHc1j1XO3QkGBY6XLSKC7bUiqamFFqdcRXPriX4el9m/mNt1Dsy3o+0Cev38FGqf/OR1XTTk+cEa6KRSQaI4yHs3ahqUGf+pWJEpDqg5T1a9uplPljaXWJFegbmJmQGQtn8ubrTsuJAt1woibbCXb9yQGBqdmpgezxQ9Jo0+F1L8IJDaHQdl7kh7UoUdEwNT+hDc9Y7VrS6KgBZHt26ooAH89qFCXLDg7uJ4RiPqHTd6Vfu4Rn8wnxSs1CIUr1TgjhLi2IGH8HOSwOJeV6ZdvUlh8iUGPanrg/yLWnpnyypKqi5x8ov0do+ucXkU3DS6W1wk8Y07XGtYIn/W4/HyubsLgUW3kVFSHTUoM+uQ2DKIHftYMG3ZhWSkEDmzRU6B2tHtJ1ufRn3bq1BwUwuVtCtat7OFgGyXZMxcsllQOzHGF9IrU/xZJ9jBvjpGSkqBBOSlY9cdpwySBzsOypYa0iMELEMd1XjMhlEgpyLMeA44phSk5JgaSxJ7tFQHGiiy7mdFO1nyomDYEBhl8qeQKjzm6EcccDFcEbeHtc2sgjkJK70ggk0ajkAxiWVIFJzJYe1kcPAT1YQzDeoi0sZvYehFPoX03YGcMlyZgvlySkhLt6UgrJz+g1uuJ9vmLlPOOamKtUU5gkkSRp5z/lNvensDZnXQWc2h8jUs90cFlmtF0cP2SdVUewjagZUXO1OFrx13XVX7uEZVoQY1CGacmDjn2X1fOOBT6U858+R4wHGbvJBpnCH2UnxdXxyIN8wg9hJJ5UjNxXC04zKdalxcYNm9oW3BBZ91LUh+O/iqHt/C/8hnxwE5aH27e+a4xpK7gHUR7IChixrpYlQJTKmfQt3Jsq0MJ2XHBCZTOlz2nwwyFo9K7RmDMjXGm6x630TjSHKotNtNOqm/Lr6xTxeEEQX8SQcOXCu17fhlEvB9GknXcnIZKDDZ+GftS7J4SJJXkBkCEIAABCAAAQhAIB+Bv6no8YDbkvLs2bMvX74s5nTlf/369cmTJ35+rfVrA/LBgwd+Yur15eXlxcXF4lNa7FDOxWy7ZLi5uXn48OHPnz8tpQ0L07dv37Zknszz5s2bd+/e+bc0uZ2k+vnz5+fPn/s5x9daQfj48aP/+IcPH169euVyavFOqm0R2BXV88W4OQQ0tCQh8kHiuT/VgjRjH2T4/fv3cKEUXcvlXMo6IRUN9G9YGr5z544KGa4tzfZvf/vbXKUqU23fd+Ahp3Y71HDmnkpN//Hjh1rW9+/fxw9uiTyt6jWmRMwcM2k45eXLl+plIgruEv0UY9Uq/bg0bvXGYcxYVHWUClOKUcP/Qwb1+ypwnHlLyuPHj799+xYvYazXXP5xb67Qfe/evbn8RaVX1Gl2HtD8oYJcaGiDw1BBo0f92+JXQ9NTzz4UMowThmsNp9VethQePDuOIUEG/bS3vvGzLuX6+lrBKiAjHfWqpWueq4PVUMswvhoGV0OK5l+pI/nOHdvZi4s4ATlt4MwuvxqsvMj9rPqisd55cWAm22nktnGQo0GIFm38gdnYB7YvjIzLzNorqTrBUYxVgB36Jtcx+SF3x1nnWMFOUqpudIuD2EkjauyU2lNPlpOUqPayuLgqJ9f4R3EjqeQgswY/mvGN10/05ocWLYPMiz/VxFSUiCmn+qB4nFksLcigpq0lnY36qkwJKcE0s5vrJYN6LT+H+DOEoCH/EIIUf4R3hf9U5KsWPuQ5kYBx8tL8hlHWQci+U+Oe53rSXQPdoRNRq3GdiFIUsfXPpaxrU4rS+qf4PAwOh0A9FKWUyChRfaWm7a5SJ8Yg2LgPdTmNF5JEy5iDYL5Uenz31RWjSIVkI4LNGaLnQJE1ngu42qAChWKC/h9+DlYY4sZwHQkXQ4a9/u/Z0GKY1dZb+u5iBUt1PClS45TTV7NYWxQrmE9vuO48zoyBlJ/S7YD5/43j//FvsJE/Zo4PmLW05X+H5kbyw/xC/280+iDVeCSvkYMW1tyu4sZa9HgDQTsVAvvCqcRKyJ+vBxxG6Wpxw7DcDwJKsYzP9Q6hFhwUBBQTts/ifdqSahhbKnEQTEOsFavBQ5ltbxH63NZdt80nXwsaaA/tSE1GTqsU146GZjXksbSmdbZLeqrzLsD3BDd00SLkEMFcShJSl9kNXZTiR1RV6vJMXnQ7ClVL2WvZlsnXpGvFE6t+J8GpxhK3Q+HHNyUOAW2Ib8MEzeVccbFlrW9cXc8NloCv/tENkwbfiC87jP0nnqKGUPWSLB6S20Pi/sNdCEAAAhCAAAQgAIEEAquPfkk6aXWoRRsPwURCgqocnV+4Qgx9uDis4ca1VZ7D/pqE00LTeCMfCS8J9cKle9Z+oROdAwLCK8iREvSafhzXcFflaI6nRYRx5nWiRkTq9ta4Lfi043Y8BZov3mHXakqLys4JI8LD44oAY9qr250vj2JXpE3pyyU/c+p1q3pNciBmTmJpNXGxf1Tvs25gIGKTvqTP6sYwF8WYa4OT6SptXMX2lMmOOBBAUWixonGkOn5otChkPMM4jPsciuo0Wpuh4wAAIABJREFUJ53Ql9a/Xt0ZlTkI9FU78nqyjcc9avGu7KjBcFyL1eZT7XLaySg0DiaT2eKCxe+uC7A9O/ait5BhIKCh75zv5WikJ2JvrHfWBD/eycqsyqB+J5W54sa4txo7ybrCLcIs6jUWZvcUQbCISp44gaobnUV43/E2LiPEScbvanASrDH6grlr5VHTXuHbemqOxupuwiKwk3zFxXhgFmc4vitQK+rd8si6kZ4kn7POnDAn+uqYMynlEDBOXnyBFXzGXbbKWefMhWwYzTWc3OnrwqkildFwkn/1LHg8LJTd44s547WsSYAqZ91OlnxsssADEiWz3wqC68jEKrds2zu+QJe6fhobgq9UkxHMV9Bddxsoxj1U7mY4Ln/FwNsZLvWiW0ML1Jj8MSmLffcxYoxrWRQs1buUv8Ypp6/mmNIxKYu2OEaMcS2Lgvn03HXPccZBqOiCAfPY8+MD5sVdxXGBe6Xs/hZf7UF7RUNTgFq04OoZseQR0skZx9ipJrNtcZV1CywrGB78yFljdcv4XE1yi8mSnpVrbSHf8BbhFizu2Yb5nNWCfPe2tCZni6wXPXcBvkUOu140PaPQsS3GA4bFRiHO9kHF6kFOgcv+i2QiGSxbpYW/pms0ug9BY4lxp6By1o0hC9mkk4LjdnRMCqslAef4XJWAH+DSzxUB32/R4+uqZ/d4yAEeMvYZUiAAAQhAAAIQgAAEVhD4pxXPDI+smMnrQa37TK5iqDTjp8IqIfJOfzASPfdlcckZyBP5aV/k0nxDc/jxmohKWFy+lAkm+UcE82/Fp8qrfanPByMv2sqUBTLxPeGwa4tLzwnjLxHqWlTHOZUoQ/g5LeQlldpCZHtezdMY0CLVjaUdUnxpa9QrojIxMwKnsVvqxeY83KXbBwYDnLmXWuRXk/SMwxgnT/xCpU3Wsj0xEmqcSIo5UnMyYCp9HP3W7QRs12VLCdV1mn0GNOeTB1/kc2nLOzdqYnMNcOzzaqfKPNeudWv8yL7BSqbxBxLj6uIpfTp2nAl3HQG591zbn+yh3IM1Xsy1Yp9AXb2zZWwm7aS44kA8jOiu8hhjl95fyece4zUT30DHXOfTrsaGs0XmehudfMDuilJzC6Vdno2MuoNWo2a+PSAIzpbFk/FMJxBy48/tszw5wEYZUh+Ph+iIk1TnqxFduHUiAeMAIJBQ7je5YaHSjCFCJSgiTRYybkQKdIEAu/8cV3pMypapsQDahVT4Ne4TKShJqnFXqBJktUXyRptOSr4ooWSbfPCARAGJ6G7vi3cXdXvHF9Gr/FtEsEUbdRgoxuFr93a3WKAlWi7aLilDh4YWn0VDZMqw2Hdnqnex2EXBkpzKz2zv5hSW5Y3xCY7uKk8kgG+ccvqSL0LLlGHRFpnqXSx2UTCfXnDdZ5wJIFTxkwHzuCHEB8yWBcxxmbukLE5/1rlcvUF7nb56in3h1eiOf/CssbplfC5H2qVpWwrZeD7LYDh165a66toi3NEnm+RzVgvyPc3Smna042JRfXYBvkUOu140PaPQsS3io9CIezP5isCZvGUZ0iuECuykJyt9vHm9Zfo8KWQkMbJC4vtVUIJ0mdyLUWmVbtJJQV/fI6+3mLvDBkvAHzvn6oAftOvgZ6WzezzkMA8JHIafEIAABCAAAQhAAAKpBI4+n2WQLzLQ19RCdzWr16h6WMLQ/7pWitItyx/DYDTrdz52yhLe+If+3Bh62M9wBAb1taGiVWAVNbc+rlt2qSYXU5wAcxcSwF4FORcJyLJzqLXOsvj48RnmpM2aLkqLmk4KMLkyGNkz08KoGpHI+01PVbsGqHTdVYAaL6EGAqgci9jd6hVXXOgEMEAa/0nMjCMt9q7a1FyPFlhcJtYAQH2QHlFvOLQv1zbVMOUzk0UpMfI6gppzUNGWn5kWRgfzRWJXILMClHAJiOSZ6+uziprP32TxQFn3s8xOUyg6DGjOKAdfbNncWnRa2dHYBtXolFPBahyplKhbc61SuNRyVdGkMPsGK9WlidVkRcbEDh3bSIZsIjA5iqu031k0qDEyqNHV0jsrOCQFHMU0xS49Mgw8dK2UySHZZKegByPjtEX+lgx2YSYl3CVxLrZb5CdPQKDeRqfGtbiMIH9TIwpUPutnal+vtjYOCBaVFT02thFLLVva8vYuTApuEWDFs1tGetX56llthHojBIxjickSWtowWtF4d3lEfeUkW2NiavyXzOq8guV0RRKN8TQFVpCfG4zpllEkZYvMoyPQJMBiFRI1UkLWWyITES/SFrJKpcK3d3wRvcq/RQSz2Ki3QDEXx3I3Rr/8jQNmi1nHeXoztAj4zI+8Xuy7jxTGr2tRsLHb2FNSHezEKaevlM/nyOtFWxwpjF/XomA+vfF1qhuo6qpHnmMCVaQwYPZ9friOD5jlpeNHjkmxzIDWeV1qay0kaK9TdnhKKivEWQyn6apyCn7b+8JbYGZ99qyxujxkUS95hcWFdsmz10abYr5xUjyIPd4RUIrdKKprL8kXzbFLhvb42I21i6NOFmJpTbuYz15Ih13ApGlyJy6anlHo2ATxUWjcyQVcC/LjMiMpnU++jENBASzwRSBjbz7pM5GNCRWru+7DCj0uv1JTVYrS7fOg7e8GTEo+mRjx8Ky3WC1xeC2zVAK+w+UutgT8ybbgElO7gxJm93iIcwx3kc9DnKtwAQEIQAACEIAABCCwgsA557NIUA2a7dNyN6y0XGh+u7iKt4LUlkckj5YhMi1ta4djxaZF0qKbqpC9thDg2UkCc8thk5lPT7S0vt3zWNryuNLIt/pqLPk+4FFM27GltKqXxZOJmRZKbeSxb2mMW0Q8ZXFBfy4Cx4udu5t72Uuxa5dRk7DU6zlzJitco64C2lwDyZ2+cXPL4kKyY6Z4pWG2NiwjMsx5/mqqu4xVunLsiHW4FRBQbzX2zLiHByXU9bPJ3lkhImmtYGzxxRSFtV0C0aK3ZFqBWVTQz6BouSgnGewE6m108oR4h641QzuHY3LmG/yojey1eJJveWdoyLLaRtrC6MeEA643BtgafXWjjXh8XwLxWOeawFylcuBdlj5cRe7i4A0jV+/BF7tMjRUHOtnJkr8dbCBXnYapc61A6eLvch58sb3ji+hV/i0imN1G/QSKzieV/Rhazn9wvHXVLfbdLufBF4uC2SPGXE45mGrJpNdeU05f+EyiLha7aIvFEjJlWBTMpzd33VWcmYNQcjoD5nHziQ+YM81nx2KMUyxfvm1xtuqC9hZlh2fzqVzpvvB2pLuXcNZYXb6xqEuN57MMSinyN7NFuGimFRla4nNWC/K7MEtrWmGm7Y901QX4FjnsetH0jELHtoiPQi1uL+ydLPtbaCzmqfedBJa4nXHH7eiYFFZLxNn+xRkBf+yW2wO+awWTF/nGOdJl9yVZPOR4D5l0GxIhAAEIQAACEIAABBYJnHY+yyCZFjKMKwLjIWaQomF97k3HRZqLGSThjpuymsRuUVnwVUKAMfi5sYpFIJ1nkAkC4PpZ7MfzY1EPSFlckZcLBWJEDmdx/qbPRBedPyg2/lNW00KAK3+Xi6DGZvRKgkPMTMJVaeZhB2jHL+uMy3x7DT+Gppp7YXQw7pbYpf312r+Qr6vTHLfHHgJa0HMd9nOXza2xySZTZMe9hhAKVpZWuW+wklH2HbH04NiTnkDiHIGggah/n8vZTHqTvbOGZ5p9BNbcGNVVmsq0zO/28g1eLtyLZGnl1Nvo1AVr0KK2MDin/tdg4OB2scKa+/b1+y6e7DiLnAxx22d5CnqTJedL3GWkV6mvrnBvHtmdgHHyEq+3gQ2jfG08XvK+U+N947+6PxUYN33kbo6dLMW6OM98dzUGiCjL+SwROFlvEcFW4G0+UDCpHLyieUNLzXwxP17yYt8dfzzf3UXBVkSMuUf2dbB9p5y+zPlox0tetEX88Xx3FwXz6S1e7+sGBY48FwmUmYEB87gFxVeKdnwVcFx1PEWN6Bgv2re15gvaO9KQyooqcf7Gu23sC+/IdmNRZ43VLZtcchujV2zPpgWTjSTHj7exRTjWa6+UNvic1YJ8n7e0pr2stq6cHroA3yKHXS+anlHo2BbxUWiSh+87nGt78lXjOwkscbvmMG5Hx6SwWqIg46yweEHAH7vljgE/zn/f7iDT7B4POdFD4v7DXQhAAAIQgAAEIACBgMDf9Hs8erOkPHv27MuXL4s5LeX/+PHj48eP3759+/79+2KBfgYtFmsHS/+eP39++/Zt/1bh11+/fpW+K1SWXtJa+moaf+/eve1qDvBF/uc//g3lP3z4UFQ1zduliu1CNlzC48eP5QZOQRlXdqjLmZ3wZ13ISwVtqF1LBgpNRkmur68VefTI79+/jY/42fQh0NBMZEQ/fa/rVvVax4eYuY5bXU+pSao9rusZpamapLotrfQZey7jMEYlKzLfuXNn+F+1uJ+6dulHxu0BlMZgLvTFDS2BLy4u3rx5E89Wxd02Ok0CWhXOFhdS42cFKzVDfxQXf8Td1f60IpV98mIPVqrCj1EKUOOf+YIVju1M3PnF5eWlOh0HQd8WttEBOY3mLlrtnYdwp1infysmTRqE/L/1mn/8M47Q5ggXkn5zczMpid4km0xvQ+tJ1U5PbLXRnQ52TgA5/zBZWxcNNFPT4EfBYN+hiGJUILDGP37KvtX5JXMNAQhMEjBOXtgwmqRXbCJzvWJNg2D7EiCCbeFJoLDTq3pSiaHthiZnKoEyp5ypWpB/OwHizHaGlACBAwh0GLTZFz7Ar6iiQAJsEcaNAp+AT9Wz3UAX/yddgE+D65YIMPkyWrOudxJY4jaatbpsNNjqTFaLwB3O7msxDXJCAAIQgAAEIAABCNRFoIjzWRwyDfT1or8Od//HUSE/9f2PvnIZvgLyP4fW6SH62lAfN7bxrYtWcKTvpNYiI8WHL8D1v75kaEZrZ/TOL+Tz+kZ3+L5F9tVfTm7Dq4806+fPn8VQNeqwFa0wrqh62EpxpxS5sDMUpTaoi+EjZzVD/VMzVBTK/Z1Pq3qtMFDwCDEzANLkT1nZdYvqIofxgDR1Hwa7UcFwoNiKzlHhQrF3OGBF7Xq4GP/M3dK3mG+IXeIzhC8/domPyAiLepZMZ0htkXz1s+11mgS01c5QzoMuXrmWKNkm5y9qjw8ePEiV3A9Ww2jEBUD/Z1HBCsdOtXJL+TWXUcfkNFLfVJRzOsHyXTTcO0s1BTo3QhuGZ+Ox2T8mTHeHcQhz23yeRsmOQMONzulY2kUkGvjrJ5qMKCAoGqwY/5SmMvJAAAJGAju++ulq7HPDyKlf2gVzvdIsgjw7EiCC7QWTQLEXycLLwdCFG6hq8ZhyVm2+HYUnzuwIk6IgkI9Ah0Fb0WnYJWFfOJ9fUXKBBCKNXdK6txe63SKET4FOm0MkuoAcVCmzBAJMvixWUKjXm8aFv6bLErfFlLXnocHWbsFi5Y8MaHkLqFirIRgEIAABCEAAAhCAQCEEyjqfpRAoiAEBCEAAAhCAAAQgAAEIQAACEICAnYC2gfUdvsv/9OlTHTjofnIBAQhAAAIQgAAEINA2gRyvfrZNDO0gAIFyCBDByrEFkkAAAhCAAAQgAAEIQAACEIAABCAAAQhAAAIQgEASAZa4k3CRGQIQgAAEIAABCEAAAhCAAAQgsAuBf96lFAqBAAQgAAEIQAACEIAABCAAAQhAoFsCb9++9XW/uLjwf3INAQhAAAIQgAAEIAABCEAAAhCAAAQgAAEIQAACEIAABCAAAQhAAAIQgAAEIAABCEAAAhCAAAQgAAEIQAACEIAABCAAAQhAoGoCnM9StfkQHgIQgAAEIAABCEAAAhCAAAQgcDKBm5ubL1++OCHu37//4MED95MLCEAAAhCAAAQgAAEIQAACEIAABCAAAQhAAAIQgAAEIAABCEAAAhCAAAQgAAEIQAACEIAABCAAAQhAAAIQgAAEIAABCEAAArUT4HyW2i2I/BCAAAQgAAEIQAACEIAABCAAgTMJvH371q/+xYsX/k+uIQABCEAAAhCAAAQgAAEIQAACEIAABCAAAQhAAAIQgAAEIAABCEAAAhCAAAQgAAEIQAACEIAABCAAAQhAAAIQgAAEIAABCNROgPNZarcg8kMAAhCAAAQgAAEIQAACEIAABM4k8PHjR7/6ly9f+j+5hgAEIAABCEAAAhCAAAQgAAEIQAACEIAABCAAAQhAAAIQgAAEIAABCEAAAhCAAAQgAAEIQAACEIAABCAAAQhAAAIQgAAEIFA7Ac5nqd2CyA8BCEAAAhCAAAQgAAEIQAACEDiNwOfPn3///u2qf/HihbvmAgIQgAAEIAABCEAAAhCAAAQgAAEIQAACEIAABCAAAQhAAAIQgAAEIAABCEAAAhCAAAQgAAEIQAACEIAABCAAAQhAAAIQgEAbBDifpQ07ogUEIAABCEAAAhCAAAQgAAEIQOAEAm/fvvVrff36tf+TawhAAAIQgAAEIAABCEAAAhCAAAQgAAEIQAACEIAABCAAAQhAAAIQgAAEIAABCEAAAhCAAAQgAAEIQAACEIAABCAAAQhAAAINEOB8lgaMiAoQgAAEIAABCEAAAhCAAAQgAIETCFxfX3///t1VfP/+/Xv37rmfXEAAAhCAAAQgAAEIQAACEIAABCAAAQhAAAIQgAAEIAABCEAAAhCAAAQgAAEIQAACEIAABCAAAQhAAAIQgAAEIAABCEAAAhBogwDns7RhR7SAAAQgAAEIQAACEIAABCAAAQgcTeDjx49+lRcXF/5PriEAAQhAAAIQgAAEIAABCEAAAhCAAAQgAAEIQAACEIAABCAAAQhAAAIQgAAEIAABCEAAAhCAAAQgAAEIQAACEIAABCAAAQi0QYDzWdqwI1pAAAIQgAAEIAABCEAAAhCAAAQOJXBzc+Ofz3Lr1q1nz54dKgGVQQACEIAABCAAAQhAAAIQgAAEIAABCEAAAhCAAAQgAAEIQAACEIAABCAAAQhAAAIQgAAEIAABCEAAAhCAAAQgAAEIQAACEDiEAOezHIKZSiAAAQhAAAIQgAAEIAABCEAAAm0R8A9nkWYvXrxoSz+0gQAEIAABCEAAAhCAAAQgAAEIQAACEIAABCAAAQhAAAIQgAAEIAABCEAAAhCAAAQgAAEIQAACEIAABCAAAQhAAAIQgAAEIPD/CXA+C64AAQhAAAIQgAAEIAABCEAAAhCAQDKB4HyWi4uL5CJ4AAIQgAAEIAABCEAAAhCAAAQgAAEIQAACEIAABCAAAQhAAAIQgAAEIAABCEAAAhCAAAQgAAEIQAACEIAABCAAAQhAAAIQgEANBDifpQYrISMEIAABCEAAAhCAAAQgAAEIQKAkAl+/fv3586eT6NGjR7dv33Y/uYAABCAAAQhAAAIQgAAEIAABCEAAAhCAAAQgAAEIQAACEIAABCAAAQhAAAIQgAAEIAABCEAAAhCAAAQgAAEIQAACEIAABCDQEoF/aUkZdIEABCAAAQhAAAIQgAAEIAABCEBgIHB9fX11dfX9+/dfv37dvXv34cOHz5492wvOu3fv/KJev37t/+QaAhCAAAQgAAEIQAACEIAABCAAAQhAAAIQgAAEIAABCEAAAhCAAAQgAAEIQAACEIAABCAAAQhAAAIQgAAEIAABCEAAAhCAQEsEOJ+lJWuiCwQgAAEIQAACEIAABCAAAQhA4J90Msvz589//vwZsLh169bbt29fvnwZpKf+/PHjx7dv39xTOvzl8ePH7icXEIAABCAAAQhAAAIQgAAEIAABCEAAAhCAAAQgAAEIQAACEIAABCAAAQhAAAIQgAAEIAABCEAAAhCAAAQgAAEIQAACEIAABBoj8M+N6YM6EIAABCAAAQhAAAIQgAAEIACBngl8/vz54cOH48NZxOT379+vXr3afj7Lu3fvfMIvXrzwf3INAQhAAAIQgAAEIAABCEAAAhCAAAQgAAEIQAACEIAABCAAAQhAAAIQgAAEIAABCEAAAhCAAAQgAAEIQAACEIAABCAAAQhAoDECnM/SmEFRBwIQgAAEIAABCEAAAhCAAAT6JXB9ff38+fO4/h8/fry8vIznid9VCS7DrVu33rx5435yAQEIQAACEIAABCAAAQhAAAIQgAAEIAABCEAAAhCAAAQgAAEIQAACEIAABCAAAQhAAAIQgAAEIAABCEAAAhCAAAQgAAEIQKA9ApzP0p5N0QgCEIAABCAAAQhAAAIQgAAEOiXw4sULi+YXFxc3NzeWnOM8wdkuxhrH5ZACAQhAAAIQgAAEIAABCEAAAhCAAAQgAAEIQAACEIAABCAAAQhAAAIQgAAEIAABCEAAAhCAAAQgAAEIQAACEIAABCAAAQhAoBYCnM9Si6WQEwIQgAAEIAABCEAAAhCAAAQgECPw48eP79+/x3J49z59+uT9Srh8+/atn1tHvfg/uYYABCAAAQhAAAIQgAAEIAABCEAAAhCAAAQgAAEIQAACEIAABCAAAQhAAAIQgAAEIAABCEAAAhCAAAQgAAEIQAACEIAABCDQHgHOZ2nPpmgEAQhAAAIQgAAEIAABCEAAAj0S+Pbtm13tpMyu2MvLy9+/f7ufr1+/vn37tvvJBQQgAAEIQAACEIAABCAAAQhAAAIQgAAEIAABCEAAAhCAAAQgAAEIQAACEIAABCAAAQhAAAIQgAAEIAABCEAAAhCAAAQgAIEmCaw/n8X/IqtJNCgFAQhAAAIQgAAEIAABCEAAAhCoiEDSPP3nz5+pqt3c3FxcXLinbt265f906VxAAAIQgAAEIAABCPRGIGkg2hsc9IUABAonQAQr3ECIBwEIQAACEIAABCAAAQhAAAIQgAAEIAABCEAAAnMEWOKeI0M6BCAAAQhAAAIQgAAEIAABCEAgH4H157P8+vUrn1iUDAEIQAACEIAABCAAAQhAAAIQgEA+Anfu3EktPDiNRT9v376dWgj5IQABCEAAAhCAAATaI8CGUXs2RSMI9EOACNaPrdEUAhCAAAQgAAEIQAACEIAABCAAAQhAAAIQgEBjBFjibsygqAMBCEAAAhCAAAQgAAEIQAACVRBYfz6L8aTVHz9+VAECISEAAQhAAAIQgAAEIAABCEAAAlUTuHXrll3+u3fv2jMr59evXz9+/Oge0eNv3rxxP7mAAAQgAAEIQAACEOiZABtGPVsf3SFQOwEiWO0WRH4IQAACEIAABCAAAQhAAAIQgAAEIAABCEAAAt0SYIm7W9OjOAQgAAEIQAACEIAABCAAAQicSGDl+Sw3Nzc/f/60yP39+3dLNvJAAAIQgAAEIAABCEAAAhCAAAQgsIVA0pEr9+/fT6rr1atXfv7379/7P7mGAAQgAAEIQAACEOiWABtG3ZoexSHQAAEiWANGRAUIQAACEIAABCAAAQhAAAIQgAAEIAABCEAAAn0SYIm7T7ujNQQgAAEIQAACEIAABCAAAQicTmDl+SyfPn0yim7PaSyQbBCAAAQgAAEIQAACEIAABCAAAQiMCTx8+HCcOJfy/PnzuVvj9JcvX/qHtL548eLx48fjbKRAAAIQgAAEIAABCHRIwL4NZM/ZIUZUhgAETiFgj0v2nKcoQqUQgAAEIAABCEAAAhCAAAQgAAEIQAACEIAABCDQGwH7wrU9Z28M0RcCEIAABCAAAQhAAAIQgAAEILCCwN/++uuv1Md+/Pihj75+//5tfPDPP//kwy0jK7JBAAIQgAAEIAABCEAAAhCAAARWE9Ds+9u3b4uPv3//XkeuLGYbMnz48OHVq1cu8927d7Us4H5yAQEIQAACEIAABCDQMwE2jHq2PrpDoHYCRLDaLYj8EIAABCAAAQhAAAIQgAAEIAABCEAAAhCAAAS6JcASd7emR3EIQAACEIAABCAAAQhAAAIQOJ3A//nP//xPuxA3Nzf/9V//9R//8R/2w1lU+H//93//z//8j77gunPnjr0uckIAAhCAAAQgAAEIQAACEIAABCCQROBf//VfP3/+HH/kxYsX9qWAr1+//vu//7tfoFL+7d/+zU/hGgIQgAAEIAABCECgQwJsGHVodFSGQDMEiGDNmBJFIAABCEAAAhCAAAQgAAEIQAACEIAABCAAAQj0RoAl7t4sjr4QgAAEIAABCEAAAhCAAAQgUBqBv/3111++TJeXl79+/RpS3CEsSvn586d+6n8/c+r1rVu3dEpLcFCLEodyLi4ubt++nVom+SEAAQhAAAIQgAAEIAABCEAAAhBwBO7duzc3edd8/O3bt8+ePXOZ4xfX19cPHz7083z69Mn+uP8g1xCAAAQgAAEIQAAC1RFgw6g6kyEwBCDgCBDBHAouIAABCEAAAhCAAAQgAAEIQAACEIAABCAAAQhAoC4CLHHXZS+khQAEIAABCEAAAhCAAAQgAIHeCITns+iEFHcsy8Es/v73v+srsoMrpToIQAACEIAABCAAAQhAAAIQgEBLBL5+/frkyZNAo9evXz969Ojx48dBeuSndvp1jqqfQWe7vHnzxk/hGgIQgAAEIAABCECgYQJsGDVsXFSDQPMEiGDNmxgFIQABCEAAAhCAAAQgAAEIQAACEIAABCAAAQi0SoAl7lYti14QgAAEIAABCEAAAhCAAAQg0AaBf25DDbSAAAQgAAEIQAACEIAABCAAAQhAQAR0CMuLFy8CFD9//kw6nOXZs2fB4Sw64YXDWQKq/IQABCAAAQhAAAIQgAAEIAABCEAAAhCAAAQgAAEIQAACEIAABCAAAQhAAAIQgAAEIAABCEAAAhCAAAQgAAEIQAACEIAABDohwPksnRgaNSEAAQhAAAIQgAAEIAABCECgFwIfPnx4+vSpr+2XL1/0l1U+f/7sJ05e61nlVH7/7tu3by8vL/0UriEAAQhAAAIQgAAEIAABCEAAAhCAAAQgAAEIQAACEIAABCAAAQhAAAIQgAAEIAABCEAAAhCAAAQgAAEIQAACEIAABCD6hw00AAACuklEQVQAAQj0Q+Bf+lEVTSEAAQhAAAIQgAAEIAABCEAAAp0Q0FEsjx8//vbtm9P39+/fz58/v3Xrlv5/9OjR/fv37927p7s3Nzc/f/68urpS5uBYluHZT58+PXv2zJXDBQQgAAEIQAACEIAABCAAAQhAAAIQgAAEIAABCEAAAhCAAAQgAAEIQAACEIAABCAAAQhAAAIQgAAEIAABCEAAAhCAAAQgAIHeCHA+S28WR18IQAACEIAABCAAAQhAAAIQ6ILA169fLy8vLy4ufG11SsvHf/zzE+eudYaL8j548GAuA+kQgAAEIAABCEAAAhCAAAQgAAEIQAACEIAABCAAAQhAAAIQgAAEIAABCEAAAhCAAAQgAAEIQAACEIAABCAAAQhAAAIQgAAEeiDwt7/++qsHPdERAhCAAAQgAAEIQAACEIAABCDQIYHr6+sXL158//49Sfdbt269ffv25cuXSU+RGQIQgAAEIAABCEAAAhCAAAQgAAEIQAACEIAABCAAAQhAAAIQgAAEIAABCEAAAhCAAAQgAAEIQAACEIAABCAAAQhAAAIQgECTBDifpUmzohQEIAABCEAAAhCAAAQgAAEIQOB/CeiUlouLi2/fvv1v0szV/fv3nz9/riNdbt++PZOFZAhAAAIQgAAEIAABCEAAAhCAAAQgAAEIQAACEIAABCAAAQhAAAIQgAAEIAABCEAAAhCAAAQgAAEIQAACEIAABCAAAQhAAAJ9EeB8lr7sjbYQgAAEIAABCEAAAhCAAAQg0C2Bm5sbHdGif1dXV79///7586dQ3Lp1686dO3fv3n306NHTp0/v3bvXLR8UhwAEIAABCEAAAhCAAAQgAAEIQAACEIAABCAAAQhAAAIQgAAEIAABCEAAAhCAAAQgAAEIQAACEIAABCAAAQhAAAIQgAAEIDBJ4P8CtxZZD7Q8+8cAAAAASUVORK5CYII="/>
  <p:tag name="POWERPOINTLATEX_PIXELSPEREMHEIGH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38"/>
  <p:tag name="POWERPOINTLATEX_REFCOUNTER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3"/>
  <p:tag name="POWERPOINTLATEX_CACHECONTEN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t1eXYmkCwM+M2sCUEOwJwI1hNYI1BDUCNQQ1AhaQ1AjaA1BjWDsENQM+r3PsF4Wh4+iYAO7gMsfLjYbiqqriqI+2PWcUyAWann37l0s1PL169dzCkg1AQIEyhT4/v37gwcPIm7Pnz9/+vTp9pG0Psv25q5IgAABAgQIECBAgAABAgQIECBAgAABAgQIECBAgAABAgQIECBAgAABAgQIECBAgAABAgQIECBAgAABAgQIECBAgAABAgQIECBAgMA+BP65j2iKJQE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f41+ZXdMGZAh8+fPj8+fOXL19+/fr1119/RSg3bty4devW7du379y58/vvv9+/f39m0E4jQIAAAQIECBAgQIAAAQIECBAgQIAAAQIECBAgQIAAAQIECBAgQIAAAQIECBAgQIAAAQIECBAgQIAAAQIECBAgQIAAAQIECBAgQKBP4B9///133377ShH49OnTmzdvYmWWnAg9efLk+fPnv/32W87BjiFAgAABAgQIECBAgAABAgQIECBAgAABAgQIECBAgAABAgQIECBAgAABAgQIECBAgAABAgQIECBAgAABAgQIECBAgAABAgQIECBAIC1gfZa0zzW//fr168uXLzNXZmlGNFZpefXq1c2bN5s7bRMgQIAAAQIECBAgQIAAAQIECBAgQIAAAQIECBAgQIAAAQIECBAgQIAAAQIECBAgQIAAAQIECBAgQIAAAQIECBAgQIAAAQIECBAgMFXgn1NPcPw2Aq9fv753796MxVkieu/evbt9+3Ys77JNVF2FAAECBAgQIECAAIGrCPz8+fP79+9XubSLEiBAgAABAgQIECBAgAABAgQIECBAgAABAgQIECBAYHsBk6Tbm7siAQIEChHwCCgkI0SDAAECBAgQIECAAAECBAgQIECAwJkF/vH333+fOf1lpv3Ro0cfP35sxu3GjRuPHz++c+dOLNoSa6/cvHkzvo1R5h8/fvz111/fvn378uVL65Q44NWrVy9evGiGY5sAAQIECBAgQIBAOQJVg/bXr1/Rpo2WbWxU7duXL1/evXu3nHhuH5NapgKpZFpQ8TEiFj2FOHj7GLoiAQIECBAgQIAAAQIE1hCoe0P6iWvwCpMAAQIECCwuUOyzu9iILZ4F5QdYbF4UG7Hy81QMCRAgsJ5AXTmbJF0JuRZuDrzEvPPDhw/v37+/0kUFS4AAgRyBuoLyCMjhcgwBAgRWEqhr42ZzMba9z7kSuGAJECBAgAABAgQIECBAYKcC/9ppvA8c7Zjo+vz5c53AWJMlllnpnf2KVVri32+//VZ9G6Mh7969i4OrH2pGCDEOEj/XfPr0aR2aDQIECBAgQIAAAQIbCAxN1EVLNV6kqP8fismTJ0+GvjrA/sCJOcv416RofTxAMiWBAAECBAgQIECAAAECTQH9xKaGbQIECBAgUL5Asc/uYiNWfp4uHsNi86LYiC2eBQIkQIDAvgSifv7vHKlJ0lXyrffxF/PymdPQ8ZLqKtESKAECBP4r4BGgIBAgQODqAr3NxWgr1m9yVq8yDsXz2O9zDqXafgIECBAgQIAAAQIECBAgMCRgfZYhmevsj7VUmouzxGIrL168yIxKrNUSB8fYx+PHj+tAnj17dvv27d7lXTKDdRgBAgQIECBAgACBUYFocFZTdDFpN3rwyQ+Itnq02E+OIPkECBAgQIAAAQIECBxeQD/x8FksgQQIECBwMIFin93FRuxgBSAnOcXmRbERy1F1DAECBM4jYJJ02bx+9OhR8/e0ywYuNAIECCwr4BGwrKfQCBAgkCNgtCRHyTEECBAgQIAAAQIECBAgQGCegPVZ5rmtctbbt2/fvXtXB/3+/fuYRas/Zm7EKi2fPn2KEz9+/Fid8uDBg/itbOzPDMFhBAgQIECAAAECBKYK1OsDTj3R8QQIECBAgAABAgQIECBwSAH9xENmq0QRIECAwIEFin12FxuxAxeGoaQVmxfFRmxI0n4CBAgQIHC5QDz+fv36dXk4QiBAgAABAgQIEDikgNGSQ2arRBEgQIAAAQIECBAgQIBAIQLWZykkI/43Gi9fvqxj8/z58xmLs9Snf/jw4e7du9++fav2PHnyJPbU39ogsLbA9+/fqz/QcePGjdu3b//2229rX1H4BAgQIECAAAECBAgQIECAAAECBAgQIECAAAECBAgQIECAAAECBAgQIECAAAECBAgQWFzAq9GLkwqQAAECBAgQIECAAAECBAgQIECAwB4FrM9SSq69ePGi/oMGsaTF69evL4zZq1evHjx4UAXy8ePHr1+/xootF4bpdAJpgZ8/f0bBe/fuXV2Yq+NjiZZYJCgKefp03xIgQIAAAQIECBAgQIAAAQIECBAgQIAAAQIECBAgQIAAAQIECBAgQIAAAQIECBAgQKAEAa9Gl5AL4kCAAAECBAgQIECAAAECBAgQIECgHIF/lhOVk8fkzZs3tcDLly/r7dkb9+/fv3PnTn16rJpRb9sgsIbAp0+fYh2WKMmtxVniWn/99VeU6ps3b8Y6QWtcWpgECBAgQIAAAQIECBAgQIAAAQIECBAgQIAAAQIECBAgQIAAAQIECBAgQIAAAQIECBBYSsCr0UtJCocAAQIECBAgQIAAAQIECBAgQIDAYQT+dZiU7DohHz58aMb/4cOHzY+ztx8/fvzt27fq9I8fP84Ox4kERgXevn377Nmz9GGxbsu9e/fev3//6NGj9JG+JUCAAAECBAgcWCBWUXz+/HmVwGgg/fjxo/o/lrTrrnN3YAdJI0CAAAECBAgQIECAAAECBAgQIECAAAECBAgQIEDgJAImSU+S0ZJJgACBrsB+HwFeje7mpj0ECBAgQIAAAQIECBAgQIAAAQIECFifpYgyECtW1PG4ffv2b7/9Vn+8ZCPWeXn58mUdQqwCY12MWsPGggKxPPzo4iz15WLZoC9fvty9e7feY4MAAQIECBA4gMDff/9dpeLnz5+xEWuOVKuNxHP/8+fP9aKBB0jp5UmI1v7r1697wwm94Hr16hWxXh87CRAgQIAAAQIECBDYkYB+4o4yS1QJECBAgEAIFPvsLjZiJyw2xeZFsRE7YSGRZAIECCQETJImcGZ8Vc3Lx4ndCfqYa45J5xlhOoUAAQIrCez0EeDV6JXKg2AJENhGwGjJNs6uQoAAAQIECBAgQIAAAQLnFPhH3fE+Z/oLSXUMPcfvV6vIxKIqsZDKUhH7xz/+UQf1/PnzoR+C1sfYIDBD4ObNm79+/co/MdbC//r1a/7xjiRAgAABAgT2LhDvhMWaI2/evMlMyJ9//nn//v3Mgw95WLzk8eDBg5yk3bhxo373Lud4xxAgQIAAAQIECBAgQKAEAf3EEnJBHAgQIECAQL5Asc/uYiOWb3uYI4vNi2IjdpislxACBAgsKGCSdCnMqY+/P/744+nTp0tdXTgECBCYIVDgI8Cr0TPy0SkECOxFYGpz0fuce8lZ8SRAgAABAgQIECBAgACBbQT+uc1lXCUtUC/OEofdunUrffCkb+PnmvXxk1bQqM+yQSAtEIv+TC1a8Tc6YiolHaxvCRAgQIAAgSMJxCsL0WaIl7qOlKhV0xLL07x//37VSwicAAECBAgQIECAAAECVxTQT7wivksTIECAAIEZAsU+u4uN2AzkvZ9SbF4UG7G957j4EyBAYA0Bk6RLqVaPPzPOS3kKhwCBDQRKewR4NXqDTHcJAgSuKGC05Ir4Lk2AAAECBAgQIECAAAECBxCwPktxmdhcUeXyyDVXe2muAnN5yEIgUAm8e/duBsXHjx9nnOUUAgQIECBAYNcC8Re3fv/9910nYcvIP3r0aNmuwZaRdy0CBAgQIECAAAECBAjkCOgn5ig5hgABAgQIlCNQ7LO72IiVk3ebxaTYvCg2YptljQsRIEBgLwImSRfMqcB8+PDhggEKigABAqsKFPUI8Gr0qnktcAIEChEwWlJIRogGAQIECBAgQIAAAQIECOxOwPosu8syESZQkMDPnz/nrfvz+fPngpIhKgQIECBAgMBWAk+ePNnqUke4Dq4j5KI0ECBAgAABAgQIECCQFNDxSfL4kgABAgQIFCdQ7LO72IgVl4XrR6jYvCg2YuvniSsQIEBgZwJq7AUz7OXLlwuGJigCBAisLVDII8Cr0WtntPAJEChHoJCKtxwQMSFAgAABAgQIECBAgAABAjkC1mfJUVr9mBs3btTX+PXrV719+caPHz/qQG7fvl1v2yCwiMC8xVni0rNPXCTaAiFAgAABAgSuJfD7779f69J7vK4G/B5zTZwJECBAgAABAgQIEJgkoJ84icvBBAgQIEDg6gLFPruLjdjVs2z7CBSbF8VGbPvLccGhAAAgAElEQVQ8ckUCBAgULmCSdMEMunv37oKhCYoAAQJrCxTyCJj9hvPsE9eGFT4BAgSGBIyWDMnYT4AAAQIECBAgQIAAAQIEEgL/Snznq80Ebt26VS/L0lxR5fII1MFGUIUMW1+eKCGUI7BscS0nXWJCgACBcgRevHhRRyYmQu7fv19/tEFgjwI3b97cY7SvFed79+5d69KuS4BAQsDTOYHjKwJrCLjp1lAVJgECBMoR0E8sJy/EhAABAgQI5AgU++wuNmI5qgc7pti8KDZiBysAkkOAAIHLBUySXm7YDCHeGrVeQBPENgECJQsU8gjwanTJhUTcNhAwQb8BcjmXMFpSTl6ICQECBAgQIECAAAECBAjsSMD6LEVk1p07d+o5sG/fvi0Vp69fvzaDiqs0P9omcLlALC00L5AbN27MO9FZBAgQOJvAmzdv6iTHsmvWZ6k1bOxXwOtf+XmnyZRv5UgCWwp4Om+p7VoEQsBNpxgQIEDg8AL6iYfPYgkkQIAAgYMJFPvsLjZiBysAOckpNi+KjViOqmMIECBwHgGTpMvmtcffsp5CI0BgVYFCHgFejV41lwVevoAJ+vLzaNkYai4u6yk0AgQIECBAgAABAgQIEDiDwD/PkMjy0/jkyZM6krFQy8+fP+uPl2x8/vy5ebpfdDc1bC8icPfu3XnhxEDevBOdRYAAgVMJLNUkOBWaxJYvUMi7FOVDiSEBAmUKeDqXmS9idWABN92BM1fSCBAgUAvoJ9YUNggQIECAwC4Ein12FxuxXWTrspEsNi+Kjdiy/kIjQIAAAQIECBAgQOASAa9GX6Ln3L0LmKDfew7OiL/RkhloTiFAgAABAgQIECBAgACBkwtYn6WIAtBaOeX9+/eLRKsZzsOHDxcJUyAEWgK///57a0/Ox8ePH+cc5hgCBAicXODHjx8nF5B8AicXmP0HeU7uJvkEVhXwdF6VV+AEugJuuq6JPQQIECBAgAABAgQIECBAgAABAgQIEDiwgEnSZTPXD26X9RQaAQKrCpTzCPBq9KoZLfCSBUzQl5w74kaAAAECBAgQIECAAAECBAgUImB9lkIy4n+eP39eR+Xly5f19uyNT58+ffv2rT59kTDr0GwQqAWaRbfeObphwaBRIgcQIEAgBH79+sWBAAECBAgQKErA07mo7BCZMwi46c6Qy9JIgAABAgQIECBAgAABAgQIECBAgAABAgQIECBAoBwBr0aXkxdisrGACfqNwV2OAAECBAgQIECAAAECBAgQ2KOA9VlKybVYP6X+SwUxsPXixYsLY/bs2bM6hFgL4+7du/VHGwQWFLh///7UdeKfPHny22+/LRgHQREgQOCoAv4WwVFzVroIECBAYL8Cns77zTsx36mAm26nGSfaBAgQIECAAAECBAgQIECAAAECBAgQIECAAAECBHYq4NXonWacaF8uYIL+ckMhECBAgAABAgQIECBAgAABAocXsD5LKVl88+bNV69e1bF58+bN27dv649TN2Jc+K+//qrPevfuXb1tg8DiAu/fv69XFxoN/M6dO5eU7dHwHUCAAIEjCfhbBEfKTWkhQIAAgWMIeDofIx+lYkcCbrodZZaoEiBAgAABAgQIECBAgAABAgQIECBAgAABAgQIEDiGgFejj5GPUjFVwAT9VDHHEyBAgAABAgQIECBAgAABAicUsD5LQZn+9OnThw8f1hF69uzZ69ev64+ZGz9//ozFWT5//lwf/+eff8biL/VHGwQWF4gC9uXLl5wlWmJxlmbhXDwmAiRAgMDBBKJ2PViKJIcAAQIECOxdwNN57zko/rsTcNPtLstEmAABAgQIECBAgAABAgQIECBAgAABAgQIECBAgMDeBbwavfccFP95Aibo57k5iwABAgQIECBAgAABAgQIEDiVgPVZysruDx8+/P7773WcXr58effu3dhZ70lsxMossZ7L7du3m+tf/PHHH7FcS+IsXxFYROC3337766+/mgsMdYN9/vz5169frRbUlbGHAAECQwJRtQ59ZT8BAgQIECBwFQFP56uwu+iZBdx0Z859aSdAgAABAgQIECBAgAABAgQIECBAgAABAgQIECBwLQGvRl9L3nWvKGCC/or4Lk2AAAECBAgQIECAAAECBAjsReBfe4noeeL56dOnWFGlXmPl27dvjx8/vnHjRvx/586de/fuxfatW7dikYtYkOXHjx8xChbHxPH1KbXVq1evnj59Wn+0QWBVgSiTsZbQ9+/f3717F6UxSuavX7+iuMaaQVF6nzx5YmWWVf0FToDAIQXMdR0yWyWKAAECBHYt4Om86+wT+T0KuOn2mGviTIAAAQIECBAgQIAAAQIECBAgQIAAAQIECBAgQOAAAl6NPkAmSsIkARP0k7gcTIAAAQIECBAgQIAAAQIECJxTwPosJeZ7LNHy+vXrly9f1pGLdS5izYv64+hGLIoRC2TcvXt39EgHEFhWIFaLj9K7bJhCI0CAwGkFYgm206ZdwgkQIECAQJkCns5l5otYHVjATXfgzJU0AgQIECBAgAABAgQIECBAgAABAgQIECBAgAABAuULeDW6/DwSw6UETNAvJSkcAgQIECBAgAABAgQIECBA4MAC/zxw2nadtBcvXnz58uX333+fkYonT57E0sUWZ5lB5xQCBAgQIFCOwM+fP8uJjJgQIECAAAECIeDprBgQ2FjATbcxuMsRIECAAAECBAgQIECAAAECBAgQIECAAAECBAgQIECAwDkFTNCfM9+lmgABAgQIECBAgAABAgQIEJgqYH2WqWLbHR8LrHz69Cl/lZYbN27Eyiw/fvx4+/btzZs3t4uoKxEgQIAAAQIrCEQbYIVQBUmAAAECBAjMF/B0nm/nTAKzBNx0s9icRIAAAQIECBAgQIAAAQIECBAgQIAAAQIECBAgQIAAAQIEpgmYoJ/m5WgCBAgQIECAAAECBAgQIEDgrAL/OmvCd5PuapWWiO6HDx8+f/4cw16/fv2KRVji/1iQ5fbt27du3fr9v//iyN2kSkQJECBAgACBMYF47o8d4nsCBAgQIEBgUwFP5025XYzA//yPm04pIECAAAECBAgQIECAAAECBAgQIECAAAECBAgQIECAAAECGwiYoN8A2SUIECBAgAABAgQIECBAgACBAwhYn2U3mfjov/92E10RJUCAAAECBC4TMNd1mZ+zCRAgQIDA8gKezsubCpFAUsBNl+TxJQECBAgQIECAAAECBAgQIECAAAECBAgQIECAAAECBAgQWEbABP0yjkIhQIAAAQIECBAgQIAAAQIEji7wz6MnUPoIECBAgAABAvsT+Pnz57dv3/YXbzEmQIAAAQLHFfB0Pm7eSlmhAm66QjNGtAgQIECAAAECBAgQIECAAAECBAgQIECAAAECBAgQIEDgWAIm6I+Vn1JDgAABAgQIECBAgAABAgQIrChgfZYVcQVNgAABAgQIEJgn4A8RzHNzFgECBAgQWE/A03k9WyET6BVw0/Wy2EmAAAECBAgQIECAAAECBAgQIECAAAECBAgQIECAAAECBJYVMEG/rKfQCBAgQIAAAQIECBAgQIAAgQMLWJ/lwJkraQQIECBAgMBeBcx17TXnxJsAAQIEjivg6XzcvJWyQgXcdIVmjGgRIECAAAECBAgQIECAAAECBAgQIECAAAECBAgQIECAwLEETNAfKz+lhgABAgQIECBAgAABAgQIEFhRwPosK+IKmgABAgQIECAwT+D9+/fzTnQWAQIECBAgsJKAp/NKsIIlMCTgphuSsZ8AAQIECBAgQIAAAQIECBAgQIAAAQIECBAgQIAAAQIECCwoYIJ+QUxBESBAgAABAgQIECBAgAABAscWsD7LsfNX6ggQIECAAIH9CXz69OnXr1/7i7cYEyBAgACB4wp4Oh83b6WsUAE3XaEZI1oECBAgQIAAAQIECBAgQIAAAQIECBAgQIAAAQIECBAgcCwBE/THyk+pIUCAAAECBAgQIECAAAECBNYVsD7Lur5CJ0CAAAECBAhMFXj37t3UUxxPgAABAgQIrCrg6bwqr8AJdAXcdF0TewgQIECAAAECBAgQIECAAAECBAgQIECAAAECBAgQIECAwOICJugXJxUgAQIECBAgQIAAAQIECBAgcGAB67McOHMljQABAgQIENifwM+fPz9+/Li/eIsxAQIECBA4roCn83HzVsoKFXDTFZoxokWAAAECBAgQIECAAAECBAgQIECAAAECBAgQIECAAAECxxIwQX+s/JQaAgQIECBAgAABAgQIECBAYHUB67OsTuwCBAgQIECAAIF8gVevXuUf7EgCBAgQIEBgAwFP5w2QXYJAU8BN19SwTYAAAQIECBAgQIAAAQIECBAgQIAAAQIECBAgQIAAAQIEVhIwQb8SrGAJECBAgAABAgQIECBAgACBowpYn+WoOStdBAgQIECAwP4E4g8RvHnzZn/xFmMCBAgQIHBcAU/n4+atlBUq4KYrNGNEiwABAgQIECBAgAABAgQIECBAgAABAgQIECBAgAABAgSOJWCC/lj5KTUECBAgQIAAAQIECBAgQIDAFgLWZ9lC2TUIECBAgAABAjkCL1++zDnMMQQIECBAgMBmAp7Om1G7EIFKwE2nJBAgQIAAAQIECBAgQIAAAQIECBAgQIAAAQIECBAgQIAAgQ0ETNBvgOwSBAgQIECAAAECBAgQIECAwMEErM9ysAyVHAIECBAgQGCvAt+/f3/37t1eYy/eBAgQIEDgiAKezkfMVWkqWsBNV3T2iBwBAgQIECBAgAABAgQIECBAgAABAgQIECBAgAABAgQIHEXABP1RclI6CBAgQIAAAQIECBAgQIAAgU0FrM+yKbeLESBAgAABAgSGBB4/fjz0lf0ECBAgQIDAVQQ8na/C7qJnFnDTnTn3pZ0AAQIECBAgQIAAAQIECBAgQIAAAQIECBAgQIAAAQIENhMwQb8ZtQsRIECAAAECBAgQIECAAAECRxKwPsuRclNaCBAgQIAAgb0KvHjx4tu3b3uNvXgTIECAAIEjCng6HzFXpaloATdd0dkjcgQIECBAgAABAgQIECBAgAABAgQIECBAgAABAgQIECBwFAET9EfJSekgQIAAAQIECBAgQIAAAQIEthawPsvW4q5HgAABAgQIEGgJfPr06c2bN62dPhIgQIAAAQJXFPB0viK+S59TwE13znyXagIECBAgQIAAAQIECBAgQIAAAQIECBAgQIAAAQIECBDYWMAE/cbgLkeAAAECBAgQIECAAAECBAgcScD6LEfKTWkhQIAAAQIE9icQE10PHjzYX7zFmAABAgQIHFfA0/m4eStlhQq46QrNGNEiQIAAAQIECBAgQIAAAQIECBAgQIAAAQIECBAgQIAAgWMJmKA/Vn5KDQECBAgQIECAAAECBAgQILC1gPVZthZ3PQIECBAgQIBALWCiq6awQYAAAQIEChHwdC4kI0TjPAJuuvPktZQSIECAAAECBAgQIECAAAECBAgQIECAAAECBAgQIECAwBUFTNBfEd+lCRAgQIAAAQIECBAgQIAAgWMI/OsYyThSKmLM69u3b1++fPn169ePHz/q/yONN27cuHXrVvx/+7//7t279/vvv9+8efNIyZcWAlsKfP36Ne61v/7/v+btVkWjuumqOy7+v3Pnzv379zNj+Pr161evXsXB8f/Tp08zz1rksKOmqxdHndnLYudeBN6+ffvs2bO9xFY81xZQoa0tLPyrCCjYV2F30UsEPJ179X7+/BldpxisiM5Tc7yiOrg5WBEjFdFvit7Tb7/91huUnQRaAm66FkixH79//16NWFaDKM0hlKgEItoxaFmNn1SVQNQGBi2LzU0RI0BgcQEdn8VJBUjgeAIqiuPlaW+KZHQvi51TBfS/poqd6nj1zKmyW2J3IaDS3kU2iSSBpQTMl6Ul+aR9fEuAwL4EDtz5MkG/r6IotjkCB75hc5LvmEUE9O4XYRQIAQIECBAgQIAAgVMJzF+fJQbTq9VD4qX8ehmR2K7fzo+d81YliJA/f/5cL5pQBxgZ0/rNT7VcwgF+8/Phw4dIcvwLwET5C4r4FwfEzyHqw8IkVml5/Pjxo0eP6p02CJQgEPdyb/0QO9+9e3f37t2rRDLG4D5+/Dh6u1Vxq2661o0ZPzR68uRJ3HSJHxrF/RhXqQKJxRc2WJ/lqOnqLSTqzF6W8nfWLYdoIcRtFfdX1X6Ip/mLFy+uGP8qYs0oVRF7+PBh/pJMU+MfF42apK4opp7u+MMIqNAOkJVxO1c9l2rZgqhMog6JdFXt9rr/Ui1YEP9fqwm0JbWCvaW2ay0o4OncxczsZVT9pjg9asK6eRMVYHSaYrwi/iW6Tt2Lbrwn5tfrdmlVh1cf68bhy5cvpzZWY8XM6HJWK9pUDctIVDR6wyQeBKs2MjfWu/BybroLAbc5vXqsv3//vmrb9F60+ir+jxuneUCMn0QNEFXBGdo/zYTbJhACUcVVj4Deh0v1rDF7sveics6Oz2jbKca7YuHyeZkbN07ViIobJ/5Vd0r1lKk719VaYPF/PGIOMDk4D2rts9RgCwqfsKIYrSUO2cM6YUYveJsIqimg/9XUsN0UUM80NQrfHn0UrtdgDpm6tbxxgzkakDF21Jwmq5rxEaVmSz6GRquIlTxcnF/AVNphFVlvkjS/zDhy1wJnmC+7JIPO4DP6iD9kbzdRKjwCQiAGMKtZgPi/HsyMjau8Gj1aRNdrhTb/6OzGrdBEEZ391eE7X1F0z/DOaiTTJN3su2BHJx7+hu3NCxV+L8slOw/Wu1dCLikMziVAgAABAgQIECAwVaBnfZZqVKIeLoxJ0+YwYvVx6mVyjo++TczXxsuX9TRt96z4qvq29zc/u1ugJPo/MRQb/6pEddObsyfOjZ8/Vb+Aih/5xMDZej8mz4mPY84gkK4lqtoj7RBDn+kDFv82fiBX3W6Xhxz1Tyy5Ev/ijovfUXTfAo/fHcUxzQuF2EqvmBw1XU29eludWVOUttGtE5rzjvGcqmY7hqIdt9LQVxfub44zdqM0WlnFjwkvjEDv6cEV1VFMzPd+a+dJBFRoB8joeMcoei7xr/XQbyUt6sD4Fzubh0W9d8jVFRXsVu77uCMBT+dWZkUVF82Vapyh9VX+x6j96i7YVQYrIlubw1lV269ql9b785OTc2RcMXqIkeqq5m+dEheNPfE4iANi4/nz59EgXKmf2Lp0gR/ddAVmSitKi4w2RIGPf2/evInXMWPEMv6dtsy3eH3ctUDUYK0RhvqxUj9l1kjgCWdP1mBcJMyjdnyaw2jNUh3b0bapincOYG9DKH1iXDoeFtG/rtpLvQdHsFXI8WSpD6gWv4vny+4mB+skbLyhBtsM/JAVRZSfocqh3r+scFyx8B7WITN62UwUWqaA/lcm1AkPU88UlemRHdEirft91Ub8X06DObj+dyDm/zaY/3fx7N9/X+nvCVUzZTGMnNmSrwecqx/uxqDxHl9vU2lHSTNJWlTtJDKrChxjvmw9omP46O1OKiFneASkB9Cqtl8aLZqI6QMmfVt+K/QYw7Zn6HxF2Y4XFfb+zmr6Do3SmOibTLr1WgebpGuBXPfjUW9YFf7G5Wp3vXslZOMS4nIECBAgQIAAAQIEcgT+8ffffzePi7fkq8Gy5s7Z23/88cfoLG/Vt0n/Fdb8CPz3Vf8n5f9R1kh1RLU5L56fxtEjYyY73lfzQuooVHVAdFZXyoihCFyeNTHPcfl9Wr0vEpGsXxyJP1aT+KvgUWjjh8T1WUOpy9z/559/bvamRXDFmHI6l+NN7rhxqqXcq/+rhIRzJDlGbBOnx1sjzVVauouzVMiL/wbpqOnqLULqzF6Wa+2MSY6oDeK+WKpCiJsoJjAuT051U1S37eWVZMQnpxkzKdoRw5jlqt88m3RudXDUVPFvxom9p8TbeIlqv/cUD83Mh2avXrVThRYOvc/KFtqWTYXWpdMfIwfjRl6k8xLNj+gRpH+cH1VutEzSUYpw4rD0MWt/q2CvLSz8UYHqJYw4rG4JxBMzZ2TgAE/nUZxJB7x9+zZ+HLvSOytRX0WlN7X5MSn+9cELjm5Fdy8nznFM0NURyNxYvMGZed0rHuamuyJ+5qWjdxa36kr1wLIrE9X1fNVeikom0tgc1WkmebRN1Ty4dztabjPGdqJyiD5gxK2OWL3RvUorktH7aB1TPeZiZ70Rp8Rt1TrMx/UEFny+RCRzngILdkDiiiXPnuyin3jUjk+M9vz73/9e6saJYhZNyszQ4qETXexYmSXz+MRhcd14ynTXUk+ccrav1GDb5PhRK4oFy88xelhHzehJt0mxz+5iI9bLu6P+V2/80zuLzYtiI9b0VM80Na6+fYAGc4xLVP3BpRrMS1VfW44YX16Qlkp1b0yWHTTrvcTlO6NqMkl6OeO1QoiXFUffVMkZqsqJf8zZVT39alA0Tqk3ZoyvVles5gGrF4GqdzYuf/0ynZbDzJelkzn728P46O1mloHDPwIigQW+Gn2AVmgUsPKHbc/Q+TrMBP2ClXYUzpyWz4K1X3U7xB0RgxKZde/GhxktidfMrvXzKxX+xqV9d717JWTjEuJyBAgQIECAAAECBCYIxPoszX8xHTLh5LFDY/CiGXhr+z//+U/8JHssjDnf37lzJ37S2bpcIR9jiiid6ujex/hL0MXPPiMVoRSnxL/YiI+xP35NnYMS4RSLUEheVNGISe4czwWPidy8UCAyd8H41EFF0UpELIpTfeTlG9sUzrhrEvdLVBSR+3GjZeZIhJa4AWNULsKJMHtx4tyE7dSvjpquXodQVWf2ylxxZ5TA3nI+e2dk8SLJidtwdhx6T0w3Y0bj/OXLl4hS1DORwJXq7d5o5++cIe+hWfOmH5q9xUOFVrMMPS5r3tjYpqlQRylnI9oMK93L0fgfikAUmyZL73b04IZO32C/gr0B8qRLqKjr26S3oj7k03lSCUkcHC2f0RGhqAaj/RAtnKilo00YNUAEGP/HduyJEKJCG60q4yoXtrISqai/Gk1LXVRGNyK9dbC9G5H20VQnrjKjSdYbjTJ3uunKzJehWEVhzmmnVcMpdT1QVQKR19FYikpg9O5bsBIYvVbi1pvxVdR1Q3SJ/WEy41r5pwRC4uq+Wlxg2VKXfiBGkYtnRH5hyD8y7uK4hRfHuTDAnPrnitE+dscnClt++Rk9MtHDbRaSyM1LWlBD0YirV23U5rVsVwJqsLVLwrErigXLz957WMfO6Em3SbHP7mIj1uKNR2FOVOOYGO6Lg+N5HcUv/sXGVfpfrfjnfMxJ4FUaeMVGrFKNXE53BKIRFW2e6E14oSinHC5yzJEazFGlXGgSZW/xlny0NEZbCBdG+8LTz1Bpp4lMkqZ9dvFt+uFS9bLTQ1X5yVy22hwaAciPz9Qjw2G0BxQ1YZDuYr5savJHjz+Yz2heD5XA7v7RZ1k8TS55hkaRG82dNQ44ySMgcqebp7P3LNXNWbY6NWzbvUGO2vk68AT9gpV23ODplk/cgDnNpxkVRQxKLFVLdEv1JXuMllS5GQ/r7TNIhX9J0Z10bmRuTlGPY4oaklVCJuWygwkQIECAAAECBAhsKfA/rYttM3gxOqoVXdyISfRt4idVMcARI4Pxf2xPil6cHsNMrQRe92OMwg+NxUQCYyw7ZDJjmNk/DLT8MDMvfbDD/IKxLpO9v2CsszuKXH3k5RsbjF7F4GlvPKMaiUyPoYo6aVM34p6Ke3lSdXTJ5VrRO2q6WsmsPqoze1muvnPZkb64T+MJuEiiEgWmtzYY3ZmegxmN8/bPl9EUtQ6YIb99oi5vxlzyfkNLrPkx/dDsFo9E+TxhIzBnkmODpkI3m4b2RG2QU5CibRC5GQdH5KOqrEpv/B//olcS+6NTMxROnBt9gW4E4txmwevdjnO7J26zR8HexnnSVVTU9W3SW1Fv71PHJ3NjxtN5UgnpPThqraHaqYp21DNBlz/AEnVg1A+jYa5a1UecM81HD4u09LpVO3sLVVy9eiIEWtUZjPo8yuTQta6S74lELfhVr8+Qw1X2Hxh/Uj5GEQ2KdBZEwY7bIY4cDTlK/mho0SDMCSp9rQXv9HTaq2+r2zkdpe630QLMCXz2MYHQvag96wksW+qGhh0yb8mDzZ6U3E88fMcn6rfZtVD3xNEX/aOED9WNcYvFEyRujXiUxGHxL27n+D9iGF3mOCvnHoxjVm1nrlfDrB1yjl43Q4f2qMFa+XX4imLB8rPrHtbhM7pVsNMfi312Fxux2jMebaM9prjporxVj8L6xN6NzfpfvVdP7yw2L4qNWHiqZ9KF6lrfHqzBHMO2UXXMwAyHodsnwoxhwGi0Vy35KvCoxOJjtBtHK72qzRmBxyVmRGzVU85TaQ8xRg6mh/qr7IsnV9WbO88k6ZBYsftz7sShjt7URC1bbQ51S6fGKuf4Q86X5SQ885hD+ujtJnL/VI+AKN5Dtc2M/RFaAjb/q2WrU8O2LfkDd74OPEG/YKUdt/ZQyyezCxD9l3gDJJpYcXPF/7E9KXpx+rx+WaskL/hxqLvXrAaXqt+mRvvAN2xFocKfWiRmHJ95a5c5JKuEzMhxpxAgQIAAAQIECBDYRuAK67PEjOzQGETsj3GKOCB6EUPpj95RHJD4WUtzICC2Y9QjThkKbcv9vXGOWcyhIZ6cuAXF6DxoqF5rQCQnCVc/ZvuxyMsL5Gimt+6CzI9RRBPZUeYkxFCEh+aVY9xk6JQZ+/MLT6JOm3Tdo6arF0Gd2ctSws5lR/qqJ/Ui6UqMwmdWg63DLnlAR4ryq4jWdTf7GFXKVPntE7XTh2YLVoXWAil5Pq8V1Wj/jLa7orEdt0b+sz6OjPqqt0PUvSvjFhitEyKoVrS3+ahgb+M89Soq6vqW6e3dbO9Txydzo1sPTC0Dk46PSiYGYRJxu3zIIl3nR3ovf9b3Jrm3mk2kNPFVohfZ1ZnkCF4AACAASURBVIv0xkBNN0q9dWbzoomrdEPb0R433S4yKwpt+paJb2d0jqLNk64B4hbovV/y0dLRbt5ii2znt/eaSehWFItEpg4kEJqXs722wLKlrvfOStyScfUDz56M1hhR7K8yzdH7EL+8jZTT09wsvVG/1bXK5RtRShN3Yrxw3L2PqrKdmd64R0b1IhVHbVwlbEe/6spfkt1qsCb4GSqKBctP4vbsNpyK6mGdIaObBXt0u9hnd7ERq0gTjb2qWo7brbeOTefIBv2vdAR6vy02L4qNmHqmtyCVsPOQDeapVU1UX93WY7TMY/Qv51eFMQicM04YdWBOaJuVilNV2l1Vk6Rdk13viemY7l3c2jO1ZhgCWbbabEWy/jh09Xn7DzxfNg+kddaBffR2W3ldfTzhIyCSXFcvl29kjnP24jd3LludGrZt2h6785XT8L68nF8Swuy3YhastCP+vS2fRBcgrn7gSbq4QYyWtEp15PhS9Xmz/undVuH3siy4M3FrV/ke2d1bJ6TjEBk3euPEpdOB5HyrhOQoOYYAAQIECBAgQIDAVQS2Xp9laLInRrumdj+ipzEUWreHPDXwZTMjpii6va95HbneiOWMpqVHV3uDPcnOHL1WibrwY5SHC21z3j+eEcm4DRMRK3MSojfC3dstNGJnVBq9x1+yM94OycmORS591HR1/dWZXZOi9iw70he35+wZlxZLvNg9o+pLnDJjvLUZpe2fL4m09H41Q377RO30oVmXBBVaTdHc6H2itUrpZvNbzYg1tyPvRvsaF7bno4fSbUXEnua7pxGNlkz3Y0SjGfMNthXsDZBnX0JFXd8jvb2b7X3q+GRuzHg6zy4tUdNGBZKI2IVtoTpiEU7iQvHVGnV+4oqJJPd+NfTrwdZjIq44JNY6svcqsXORbmPNXsiGm66QjEhEo/sj2FYRvXBEcbQMDN04iTjXXy14p7dS3ftx3k06Ktx7rfydgVCD2NhAYNlS1y3/Q4+MY8+eVBlXYD/xPB2fZcf6Eg+O6AV367d4Usy4eYdulmb4Q624GZc7xilqsDXy8TwVxYLlZ+jebN3XccXug7LKxNaRzRu/uT2v8dZbTs6T0b3JH9pZ4LO7imqxEYvojfYOEo/RoYxo7l+1/9W8UOZ2sXlRYMTUM5mF6lqHaTB3q694Us94DS8ku/Nizcd3td2cJrtWpsd1u6luRfVglXaTOiql0RZXorXWDGpoe7+TpEMpKn//aJ5GCR9qgU9N3bLVZuvWqz9OjVXi+GPPlyUSnvnVsX1O3tvtloHTPgKinNfVy+UbS819L1udJpoupxq2PUPna3Rw4PJCfmEI0Szp1j85exastCMJ3ZbPUHvpDJN04W+0pLdgJyrPnEKbeYwKPxNq3mEH6N0rIfOy3lkECBAgQIAAAQIENhBor88SPZAYR6j+RU87ZkYvGc5oDl70jmpFVzaudcncapybMyIQF9qmh9zNs+gRdSeYIzIB0j149p7eEdLWSEFQzw7/wCduPxZ5edZ3S1Qrr+d9TJeQuNeiNrikQmjGaqlJiG7JjFQ0L1Rtzx7P7Ybf3TNUuTWjEfVA98RJe46ari6COrNrUtqeZUf64k5Z6g61Pkuz2snZniHvoVnDph+a1W2rQhuqvnJa7+s1FYZi1dwfVx9t88Tt0Dxl9nZv3VUnP5oZdakb2oiozr76jBMV7BloW56ioq7vlN6KenufOj6ZGzOezvMKWG/lU0cy9C7vtzYjFqH19mjqKw79Qq8ZyKTtkIwrxhOn+jdaq9cx6W70xi3Cbx4ZVxkSiyq9eWRi+1rDVpNgpx7sppsqtuXxUWij6CbKZHw145c23SSMDlrOblZF/Kux60vu8bRA89toBXVTN7pn7btg46bgaHoPf4DZk/WyeLRGivux7iitF4065FN1fKqmWt12unBacKhJE9OFzUo1tqNBNdSCqjMisREXagXY/bhlmUlEtZCv1GCLZ8SpKooz97BOldGTbpPSnt115MuM2AH6X7Vw/kaZeRHxLy1i6pn8QnWtIw/cYM4Z+WkNhEaru3e8NDN3AnP0facY67ikp5AZk8Rh56y0a5DoRo0Otc0ezauvUm30zlPU/bjIiG4vr7XHyFiLNPGxey+3MONj80XfRFCjX8WjrRv44ntGo5F5QG85rGN7gPmyTIehww7vc+bebjfTz/wIKPPV6HgURi0U/6ILE/8M23YL7dQ9J+l8rT01WT8lZ29E3Ts176rjDXHPc8s8K+qZ0Tyt2+qZYV5y2Elu2IpIhX9JUUmce5jevRKSyGVfESBAgAABAgQIELiuQHt9lqHYRC835mVz3ndsds7raZs4vTt7F8OFl6zM0oxq5nBSjB1E/6R54gbb3anlmmXZqwdmE793+yoCyyZzpdCiYMS/KKjBGP9iCCmml3LmJnud650RQoQT906EHOEvGPkILeIZgeeMiNXxaW7ELRnRi9IYiY2gZkSvEqtqhm45b16ru73SIF1vHRVTFAvKDwWVFogCMHRizv6jpqs37V1JdWYvVDk7q6qgrjnjjuve8uk9s2dcEgjNWEURikt0i1Y6VvHtSmVvKNqj8YkDojYYOn3L/cFbC9dZH8g5SUgcEyEc7KHZLXUrFarIhQRs9VVRjcCc1stKTYWcO2W0ZxE5G+Y5QWUeE+2EbmmpBOJeG83cjV897EZVwc7M6G0Oi+IU7fPqX2RN/IuqNR4fMx7QvWUv7t8ILcKMkKurXJ6uBWMY5TOeJhHDuJEjepfHrRehtbOQp/OkxKaf2qE3KbT8g9MVbMQqP6jZR0YFHqV30h0RRbR1uQihWQzSMc956tWhtS50wo81RWJjjzddgVkZz4vuUG2TPb5dsMETdXIz8O5290a7BK16GkZRSaexG43unriF45YPimiVzY5SnBuBLBKZSFQEFQ3FSGMEG/9mx8qJywrUpa5bihJ7IjeraPTekgv2O9KP4DqGUeCvWKhynphb9hN1fKJwRnkI86iiuxp1selu9D6po7Q3j1zqKTMasbjQFUv1svXMeqGpwWbbdktgXbHPDrP3xGiKNO+g3u1r1eFn6GHJ6N5iGTtLe3bX8SwwYr2Nvea9vNSTsULYuP9Vy3c3CsyLKpKlRUw90y08e9lzgAZz1EVRRyXAW+Oo8fHyBnZcsVkH9m7HhRKxWvWr01baleroAEJUWQuOGcZFA7xbDRY7Sbpq2Vs78PTEUHUnLtWjiYoiBgdaFUjvzT51Z5SWeI5HyPFvEbE0y7Hny3IAz+xzht5uqwx4BLRAoiqLh1R0r6JC6z6q0tXX2uPYB2iFXmvYtpuVSz37WuWn5NG8VlTjY7o8V9/2Dvt3g7rWnvpuzUlLfUyd+71dgCgtS7V7RyvYKkrRyLm8t3VJFhgtqctGd+NauaPCv6RI997azcw9wJCsEnJJCXEuAQIECBAgQIAAgUUEctdnaV4sPfLe7LdUgxe93ZvFB2tGXzSpIhZdqYhPMzmrbsdsUBMktpcar+mNdgzsti7X/RhjRr3n2jkkEO8fdxlH96w3RdeNZxT+KNijUaoPiFt4jXKYeQ9W0VhjEqI3AiHTFVtjT29FV5tfUu0cNV29uaDO7GXZ3c4Y8ounfF3+RzeiUtomjVHz5Mwi1BGu52C2iV593cTG4s2nxZPmoVmTqtBqiu5Gzp24RlOhG5PWnqi+RuO2XpXV7WQFQkQpUSdUX23W2gkuBbtVZnb3ceqjsC5+UcyiUbpBeuMq3Xdi6mgMbUTJjKd23C+Lx3Dois395T+dWyzpim7tjO7t3dSeEbc18rElUH2MTnFmYWstGxEn1hGOjfRzIacab4a2Rle9N/nF7mxqDG3v7qYrUDs9glHJL14aR3sKK9U/EeykQbNmwVu2RRoVQroGbl66uR31zLIxKbBMHixK3YZ9M0Ob22ZPmlmfc4Nsdi/o+DSzptpOt+KaBbv7pI6Max4QvEs1+VoNs+ZV6u24XDc59gwJqMGGZLr7VRQtk7gfD9nDktGtjG5+LOrZXXLETtX/amZEbCskLZDej+qZXpY97txvgzlu1SHwVuNwwZegRoeJoj3fGpUdiuSy+89caeeMXEWRWBa8Dq1V2KIAREcyZ3R9y0nSOrY73egi1x3nemPxN2QiE3OuW0eguxG9jBhniDp2qZGEZval2ypx0ebBi2+nHxwRtzWSPCkVfCquo/Z2m4UhCls6u+Pe9AhI37Ot6muzcezIx/yIGbbV+Wre+M3tVgHu/dgtP80QitrOb3uYpGtl3OizIMrGZvWbG7aVO/FRhd81Sew5Ye9eCUmUB18RIECAAAECBAgQWE9gzvosEZtuv7d3RCYGL3q7N9EBWCNJrbc8e6MUO2NybvHfGPQmp9vP2WBgImed3ci+3gjbOSSQWbTqIrf9iwK9N1odn3ojhs9WLfwReH2t9MYa90Lv721Wqm16i0r3lq8RIoN6T8nZedR0ddPeBVyjnLSuq85sgSz4MX+qY71J3N7k5EwkVDfv4m+f9Man3lnXGImNXcx1eWhGnqrQ6oLdu5FzG27wCGjFLV46Gf0Zydr3YPeplHNDbfbqoYLdKjP7/dgtaYlHT3wV9+zGiY17LR2l+tvo217S0h5NV32hxMbaNcNoJCcdkK6B4zafFNq8g6OJlfCMGG72ymlmP7rVwW8+LEZHV/L7yJXJNlkwL+O2OStRNuqv9nXTbeM26So5JX+lsaPR8eSVrhu1yuil6wJWb6xxPwZ+Hf7oRrTxNu6TTipIDk4LZBa5k8+etAzTrZTqltmmn6jj08qa+mNXprcqaz2pW1Xf4sOAOX2HbUpODbX3DTVYTg52b4cNillOXz6yLyf+Kx2T086MemNHPSwZnS4q5Ty7W/EsKmI598VK/aDR+nyl6zazo6i8KDNi6plmvhxgu5uhe2kw944/xCO7Gf/eYy7JteYoa/NCze3NBoqrhJy50jZJeklh3su5OS/wLH6nVzijzZLmjV9tx9Bo9IDirlyPN91QiSp9vUvXIQd4N+31nojhxtVgHbHY4NPUyHlARMbtqLfbTJ1HQFMjvR19qPoOTW9sMEzUjOp+W6FbQnWVNrh6+aN5VUFKl+fq29awf7MEFrid2faIB3FvDb9SMyCKXA51tII2GLHpzbX007+K/AY3TsTNDdubQb0yvYWqdcNGOW8edoZ5ut5bu4kQ2yvdaKP1z0rXrcpM995ppbr6qIQM3WL2EyBAgAABAgQIEJghMHN9lsxhghhdipGCZst+7YGDzIit161q5kEr7TG7HCAxEL/28MRo1y6SHzFpRtX2qEDOUGlV1CPfR0Nb44DRwr9NpudM6AbU4ndB6+2QKi9iuHAN6kSYQ3dfjPUkzkp8ddR09SZZndnLst+drVHd6q7s/X/xAd80Wn7EVnr7ZCh6vTitna2B0aGgrr7fQ1OFli6E5czn1fHMmZXZpimVf/vU9cNmjU8Fuy4wB9iIB0pdhEY3Vp0aHMIcalfXsY0CuXifohuZ+nKJjb08nePtunT1u2XLp7ebUyPH4Mlmr5zm1LoR27psNI+PQjgaz9F+ep3qamPLXKgTVdRGC6T3415uuqJg68hEoW090LvIzTJfn7jIRly9e7nmnrj9F7lQbyCZA1ZVfEKpN5DLd+ZEI66uNric+rohZNb/8Vhp3ZLxcdWmV2bE4kZYNRq9uZNuqFT35gbNv4hbK1NM6zTzKyebmk/q1nNnjTHAnIG+VZ8vTZ9jbGdWFCevwVQUQ6W92WNqNvOa283WZvP4UC2thyWjhzK62p/zUNjm2d2KZzkRaz0HmzdCvd28I1oJufDjdftfCklm9qlnMqF2dFhOFbSLBnOrTbjGMEVUgHVlOLTRtFq7GJy50jZJunbpKiT8nGHJNW72SH5Oz72uB6ILv9KPouuMiPs9XV2v5FBHoLmRrgxDI2LbPH6DbT69yM3ea11cWxvNtn3z+AJ7u3UaPQJqisyNnLo0Csb2feF0tVaV1WbLqtXyOcOwrc5XopC3arPej83ykwiqkK9a3ZneFMXOqKtbBSM+rjo7lhmxiNuq0RjKppyaZJv6rZUv5umaWZaTTc0b9oQVfivJvTVAs9nW5L18O67ee8V659pTlkrI5ZkoBAIECBAgQIAAAQKTBGauzxLXqPsJ+RvRYY4h3Unxm3FwzJFkRmnVyKSnTyKG0fuNPtiMBI6ekjmtdZXhm9HIF3vAaIe5LnXxS8JrpSLRqd5s7jBzAHHxQbrWeFyVHesNoAxl8VDyZ9c2R01XF1Cd2TU5wJ7MWck1JvnSeonasq7MY2OzmrOKbfPSQ9vNofN0Gq/77ckfmiq00eKXcw8u3lRIxCoe070P3OaduOXdl1l51tGLyCdSt9RXCvZSkuWEExN+dSlKb1wlzulebUR+dgN7UnLSMtW3W9YPkyLfOji95M32qUjXdfGkaMV/pY/pklZlcd2vbB2cM6jSOmW0RG35+FuJ9MJgR4nigO2L64WJKur00cp/7UGtnBbFemLpmqdZ/NarhXIEVhoxXg9WyL0CzRKVuR0N+w1aOIXMnnTRCuknXvEmzWw25LRAurxL7ckpP80ndWzX5X+9qrWQwrMUcgnh1LmWv3GqGkxFkSilOVVZAFYhtA7Oqd9ap4wW0Ut6WDI6kdHVV8VWv+VE7OT9rygn5eRFqzwXEjH1TCtfjvFxvw3m5moIrXne+NXiGrnTusrQY32NS/eGedpKO9pXJkl7i8TxduYMja73hszQPd7cH7dhsy5aLwvMl6Vt+fT65PRG99LbrRPoEVBT5G8MvRvcrM1i+5LhiPzINI/cbyt0Gyudr2Zp6W63CnDvx+awfzeEAvf0piK981RD3L1ZZrQk53EfpShnHLtXeJGdKvxRxtP27isZJWS0hDiAAAECBAgQIECAwLIC89dnGe29dAcyouO6bOyHQmu+9NmNRr0nkrDe++6j85cRjThmpV56jkAkfwjQ/l6B5sL2dSnqblwRdmgceaUXJnqVMt+iWHZgfSjhm9U5TYreMcp5MTlquppc9bY6s6Y40sZQGW7VnPEiyMapzqzP13v7pDe9LZbejzua68pEPuRDU4XWW8KbO3ufla0yv2xToXn11nY0XaIctq7e+rj2D5VbUYqPo1FqxjCKXDeExfco2IuTXj3AeMexWZAS29eK6tD7f3GDrNeRbyU2wVJ/tYunc3qI4CqP48jEdMWyWROxzsqhjWjTVgWjWSbz830o2N7983qOrXK764+9LK2d+fi7plgj8jmv4G9QwY62c1YaLK1IcxqiUeTWa1+ln7/b/AJhjdIlzK7AaFFvVW7xcbOnQLphUEdsy0ZXAObcnhv0E9PtkwonjlmppsrJmqu03OoSHgmvS8jQRv2kjvyqj1m1OOW8a7hZ27K22vWGGiydfSqKtE994w9t7KWHJaPTGR3fFvLs7sazkIjpfykk3cLZ2qOeaYEc4+MxGszNGmzVhnRzuHWo5bDNUEkzyUMxOeSgWSRqtPFvkvQYtVOkIqecr/eGzNCdVe+vuwlrg6fHXq4y6lLOfFng80mUwLq4Dm3Uxbj5gKsHyhIhV18NBdu7//KRZI+A0RzpPSDcenOktXODcexW9I7RCm0lasGPOl9pzFYB7v2YX5ulr7XZt6Ot3G4yL69aM1OXftrWEYskRJ2TGeYihxUypOaGTeemCj/tk9Pr2eDOGq2CIh/TCZn9rRIym86JBAgQIECAAAECBOYJ/LPuyU/dGO05tAKMMcfffvuttXOlj2/fvs2J3l9//dUcDV8wMp8+ffr169dogHFMROD79++jR049IOdH0ZH8gJoa8pmPf/nyZU7yA/br1685Ry5+TO/oWJSx169fL36toQBv3ryZMzo2dPq8/UM/btmszmlGO7OcNE8Z2j5qurrpVWd2TY6xp7dSKiFpOY2EEuK56zhkVobHe2iq0PZVbn/+/Hnv3r0oh4loR40x9EROnHXhV82fsV0Y1CKnK9iLMJYWyKNHjzIfiNfq3fT21qOvETdIdDpK8yw5PtEffPfuXSKG29dyEZnIxPR1P378+OLFi0S0l/oq/0b4/PlzddEoh/nDKb0luTfy0Xi+Sh+2NzJ2Hk8gqoK4rdLpireHN6hgRwctM19KS6dl6Nu4kXOGrWLMdqXBtKGWZ8QqXvuLp/NQzO3fnUDm86VO16lmT+pUl7ah4zOaI5MK9rNnz+oAo+G33iMm+vX1hYY2Rh+CQyeec/+kjA6iU9VgKorRmyKz/MRQQ8k9LBk9mtEOSAvof6V9fBsC6pmjFoPM52CV/DIbzFE468ZzDFakB5YvzMecgdNVI1DF/7SVtknSCwuw0/MF0m/GRlUQ46LbzAfF/Z6uVdLzVvlJnnRkOfNlfNIZl/mUL7y3W6XRIyCd14lv44bNmWNKhLDSV5nls7p6ma3QlWQiWJ2v9WxLDnnSTREJOdUQd8kZ54YdzZ1JZftsFf5pe/fNYqOENDVsEyBAgAABAgQIENhAYP76LJMiF+/3379/f9IpFx4cYyU5IXz79u3p06c5R046pn6lbPSseN2/2fsdPT7zgPhJT84KoG/evMkM0GEhEMPrOapxZHoybz3M3k51zl+PXDZKt27dWjbAdGgxYxQ3cveYXo3uYYvvWeq3NEdNVy+4OrOX5QA7r3UbjtIVG7HRmO/ogNM+NFVoOyqlEdXHjx8P/US2TsiqvyKrr9LaiMb89k24VhyaHxXspsaRtkd/IV8ltqjeTdySFrCYVAjjLcD0omlRDO7evTspzKUOjmGidBc7hizi9YulLjcUTmbLMMa16hDSpPVh1UbzxNZXrY+Tgm2d6yOBtEC8AT9awOKN0m1ego+R2PTbqzHI8+HDh3SKZn8b/ZTMhk2IrVEF9f7BoqiIolHqATc7Ww9w4tlmT4rNssz6IeJ/2mmdqEUzsy+eKXV3e+0GZ2Zr9lrrTmaK7fews9VgKorRsnqMHpaMHs1oByQE9L8SOL6qBdQzNcXBNnbdYK6GQWLirM6UtSfIcv7WS/7NUkd70saZK22TpJOKioMvEUjcyDEhHpXPNuOi5svSmcgn7RPfHqO3WyXTI2A0uxMHbPxqdCImza923Qpde9g28RhqGsb2aYf9Ww4n/Hi2Ie6Ss9gNO5o7KvwhojP37psmSkhTwzYBAgQIECBAgACBDQTmr8+SfpO+GfVY536b9/ubF42Zm/wfmy3+tn3+AEHEOQ6OPmEz8otsj/7uIq4SL8iu94OHRVJRWiA5qhHn+AVjLK6xfeRjgLh10bgLtpnFbF43v3JonjV7e+h22zgazfjn/J2f5vG920dN16TEDh2szuyVKXBnmVOSBUIdNUrnfGgO1d69uawR2Muy2c5YMn80v548eZL5Q6/Fox0/Xc55M3Xx6/YGOArVPEvBbmoUvt180zoR1Wutz9KNUvRuNl74tRuH3e0ZzeXM5/VKCR9duyTif5XOdSu90QGp/2xsfBVPh9YBiY/xHMkZnoqlapZa6zMRGV+dVmC0KgiZLWuD0ZtotHK4JCvjrsxcCG+NKqhZmVSpiPGrWLQl/0WZS9Lu3C0F8kcmTzh7smVGTLqWjs8krsTB0X6r/zZA3AvR+04cvMhXOd3nSfm7SKz2G4gaLJF3kwqSEZIhyfJ7WDJ6KO/szxHQ/8pRcox65uRloNgG89u3b+uXjmK4cu3R+MzwV/3J7mkrbZOkJ6+FNk5+78hzLHURg6Jr/FXFodSN3u+98RwKbfH9o0PiawxWN1PBp6kxe7v83m4kzSNgdv5WJ+aPm114oTVOL7YVukZi6zB1vmqKU23k36om6YoqGG7YpbLjhBX+aGs2bLds8F/3lZjRgnTCEjJq4gACBAgQIECAAAEC8wTmr8+Sf734kxr5By94ZAwlZ46wLD6BUf9hwMzkdF/NzzwxcVj82CAn+dfKnUTMS/4qVDPXwr8KbLfgbTmUcK2MGxqPq18c2T5iq67Psvd09WZHt+j2HlbvVGfWFIVvFPsDMwvHbFNyzvnQVKFtU7ouv8roH4CqLjH6ItTlMUmEcN2rNyOmYDc1jrQdT+rR6cAqvfFa9vYJ//HjR+uiZ+jdtJJ84cd4sTV9/0YBuG6DLZYTjRf9E8mM7k9mKU0Ekv4qZ+SkuUpRLLYyFS2Gp9JLtEQaLZ6bzibfXiIQJfDbt2+jIWy5uPboyzER4VV/exPVY07dElXQIiM8NX73eRpVkMVZap/TblxlGDm0rzh7UmxepxtO3WgbouyaVHuandlmO2ro+Mv358zaDM0jXH71M4dwwhpMRTFa4I/Rw5LRoxntgCEB/a8hGftbAuqZFsjZPhbbYG6OwDcjuV4G5bQcYuRkpQicttI2SbpSiRJsr0AMO3ffc4uJoVjGIt4n6T1ljZ3my9KqfNI+1bc5z6zmOFiZ84keATl5feBjmg28ZnFdL8klDNvqfK2Xv8cI+YRD3CVnnBt2qdw5W4V/2t797AJzthIyG8qJBAgQIECAAAECBEYFVl+fJf4e6dQfroxGOv+AZuchcVbMAzWnmRNHZn7VnVhKnzh1QCEdWv3t6K8d4sg13iGuI3DIjfSvquok138fst6zwUZroPDqv7XbIMlxiaHbZ2j/BrFa5Nc7Q/Ef2r+XdPXGU53Zy2IngQMInPChqULbS7nNaSdHV+KKHZmQjL8cmPOWzwbmCvYGyNe6RM6v0yNuV+ndtFYTmPES27VUC7nup0+fRl+rynxSr5qi0dGYGLWItKwah9HAm5KjEe4NLd4GiB8SdBejic5j7O8u2dAbiJ0EZgjE373JKbQb1wY5i0rnRHsGSH1K3Hd37typPw5txMNoqZVr4icHz549a10oFguIlapaO308lcA5Z0+KzWIdn5ysGe2lxjKLdfch3r9/9OhRTrAXHpPzov8Vx9UvTF2xp5+zBlNRLFIgy+9hyehFMvqEgeh/nTDTZydZPTObrvwT99tgjjGQumTGxME24xVXbMmfudI2SVp+F1Ot9gAAIABJREFUTXKYGMbC9PUQQZ2omILfeMF682U1fu8Gn16WeTvL7+16BMzL2V2ctd9W6NrDtnUTNzMfV4pPzt3n1xyZebTgYecc4l4QcPGg3LA5pCr8ltKZe/ctiuqjEtLLYicBAgQIECBAgACBlQRWX58llldfKeo5wcbVc2ZzI6gYHF/177KmY7vSiF7mIhFXTHiapcxvM4t05On2sK3x2Y1/XXOt/ErcPttnQYWwyJ/4OGq6FiknCZxLwldnXqLnXAK9Ah6avSzNnSq0psZm2/Ej2xz5zHUrVo32vXv3Vg1/pcBzeGdc2pN6BtroKdFwzfl1euTp9k3r5htsMXcYy1uMJscBTYHRpQ1itGSbl+ybsepuRyEcHbfprmjQDWe9PbEQav0WyCWroEZK453jv//++z//+U+syRI/XY7teO11kf7jeskX8t4FRquCKoE5LwUuSzF6xVi4JN6kWfairdDiEqPvpsQp8ROCRX4w0E1yvPOnBmhlygk/ZvaaV5LZy+zJSsm/PFgdn17D5iTFZjMUo+3JiGq0vnojbOdsATVYDp2Koqt0yB6WjO5m9Dn36H+dM9+3SbV6Zhvnba5SbIO5mfzNWvK3bt1qXrd3e6Xyf9pK2yRpbzGzcw2BWCC7OyL6559/LrUcdn6cR+/3k8+X8ckvS+kjy+/tegSkc/Dw3xbbCi1t2Halxqf3ncq8xQxxl5kv+bFyw/Zana3CH23NVkrdvkmv3oI7R6+4wSsxvck5WwnpRbCTAAECBAgQIECAwFICq6/PslREZ4eTP218xV9g5vwYYIZAzg/tItj4XdCMwM98SmZRiT/4sKVS6w9ux3huCb+120AgMUAf814bRKD3EjlvhPeeWO88arrqBF6yoc68RM+5BDYW8NBMg6vQ0j5rfPv9+/fu3+nqXuiSX+B3Q5u9Z6USMjs+mSeuFG29m0z/qYeVWVG3fgmfGcmpaT/w8dE9jL93mk5gOaqjMYmXKq64QE9T8uHDh2nVnG+jqx4rMty8eTPnYMcQuEQgmj3Nta6GgooRjO1XCcm5m9Ye1YnbMF55GWJp7o9XZwKzuWfqdrz33KxM4vQYsr7uO39Tk+D4owrsYvakWHwdn9Gs2ayiy/lVZ73i3mi0HbAXgV3UYCqKbnFqNopy2oTdEFp7SuhhyehWppzzo/7XOfN9s1SrZzaj3vhCRTWY67Rv+a5Rzns1a/zi7rSVdiTcJGld1G2sKhDDoa2V9+NZFm+o3r9/f9XrdgM3X9Y1ae7h09S4cLvw3q5HwIX5e7DTi2qFljZsq/N1sNJeeHJ2McRdsqEbdjR3Dl/hn7Z3P5r1mQccvoRkOjiMAAECBAgQIECAwGyB46/PEt2GzO53DJG3fgM2mzVnCrkZ+NTjm+cmtjOX52jODSRC81UtMPrjserIWF507b/0W0cpNlo/ucmMZDOEnW4nBuhbJlsm8PKb+qjp6s2FqVxTj++9aHenOrNrYg+BywUyn0eHeWhOraCmHp+ZIyq0BFTrVbChIzOL7tDpB9s/taBOPT6TS8HOhJp6WGaXeeOKurXYZeYfu5ia9gMfnyO2yA/hFjHMiUmkaMv+9VC6tn91eCgm9hPIEcj5uUWEk3MP5lxu0jE5d1Pz7/ZMCjz/4FiYpvXEGTr3wYMHQ1+N7v/06VMrL+KXTldcdmo0wg44lUBmUzBMFpw9KVZ4akdm6vGZCT9Mx2fLbnXmJGAJ7cnMYuCwHIGr1GBTb/ypx+ckPI45TEWR0ybMNFn2sKkZN/X4zNgeJqMz07v3w1pt/qHknLn/NWRyzv1T642px2eqqmcyoVY6rMAGc5XS0iKWeHNmdtacttI2STq7zDhxksCjR49ad1n8EY5Ya2n7VcIj2ubL0nnHJ+0z+9sCe7seAbNz83gnltbYC+FVh22ndqamHp9ZQnS+MqHOdthVhrhLRp56A049PjPth7lhz1Dht/odQ1lsSLZX5gwlpDfhdhIgQIAAAQIECBBYUOD467MEVn7nIfON/NEMiJfsR49pHjD1+Oa56e2coYf46wTpQHzbEoj5wpg4bO3s/bj2X/qtLxrrvzbX2YnXkWOys/722BuJd6/jRY0YvrxK8lu3Xs4f8GzF86jpaiWz+ji1Dpx6fO9Fe3e2Mq73GHVmL4udBIYEzvbQnFpBTT1+yLm7X4XWNYk9X79+/fz5c+9XzZ2hd5X3w5pxKGp7akGdenx+YhXsfKtJR2Z2mTdb/TBu1WbvJkrUzZs3J6Xo5AfHH7sbfWc9uhuZrxRsgBkxSXR/6ghsVgLrK7Y21qvcWhfykcAiAvEuY+Zd8/jx40WuODWQ0Xsqp9k29aLd4+NPuY7GJM6K3w/MG2KKIbvW2i7RnokVW7oxsYfAtQQym4IRvaVmT66V0tHr5tQGzUCmHt88N719jI7PVV52TMP++PEjfYBvdyewfQ029cafenx+FhygolgPJ59x6MipcZt6/NB1u/sPkNHdRB1yj/7XIbN11URNrTemHp8fefVMvtXiRxbYYK7SWNq7Ros3409baZskXfwuFmBXIO6vmGRvrbsdT7EofleZ6TNf1s2j5h4+TY0Ft9druc2OpEfAbLpDnlhgK3Tx9l4z46beklOPb14rva3zlfY57bfbD3GXTD31Bpx6fH7aj3HDHr7CP23vPr8kp488fAlJJ9+3BAgQIECAAAECBBYRsD7L/2GM34DFYPT/2TXrQ/5wSQQfffj1VkzPGSAY/eHWLIODn5SZxZnLsl6O1bpQZvQuv275IcSPkT58+LB9PHN+XnhJrA6WrkklVp15ScnZ/ty174XtU+SKMwQy7/HWs2zGhTJPaV0oM3qZgU8KTYWWqbrgYTl/ACouV+Dcw4IIM4JSsGeg7euUzCzO/J3/5WlvXej58+eXh3mqEFpPut60r/eaQu/lRnfmxOfqvwn3dBjNRwcUJdCqSxNxu9aydDlrH2+zjkksr5zTdQ3SeGE9Idn7VWtxlriQVV97oey8okBmUzBiuNTsyRUTm750PkWEo0efxoxv15v26l46c3l0c2Fdur3vyb9tl6rB8q8YtiqKdAEruYclo9N559uugP5X18SetIB6Ju1zkm8LbDCHfM447cYZtHgz/rSVtknSjYvuCS8XC1Xfu3ev+QcYAiHm+LYZ4+0FN1/Wy1Lv5FNTLLtRYG/XI2DZLN57aAW2Qhdv7zXzSOerqWG7QIH8IrrUEHeBCHWU8jXiFMPvtdvQxuEr/NP27odyfOr+w5eQqSCOJ0CAAAECBAgQIDBD4BTrs8SfYo5OeKZO5mB0OrT4YUP+OPsff/yRDu2Sb3MSvuri05dEvuRzM/9kbvxx3UVW/BmliF+SNI+ZNETVPHGP2zG5m452/CHo7Zdoad16M/4MyFHT1ZtZ6sxeFjsJHEbgVA9NFVrJ5TbeCfv8+XNODAt8/TQn2usdo2CvZ1tIyNFlzin20bvZ5h3K5gTqqhPqhfgvG43o+0ROjYaZk+OjgSx4QE584sWsGSsjLBjJ6FouGJqgCKwtkLmkUc4iKStFdXTcI66b2Xi7MIYxaJN5oWfPnk0a6Iu/ON2qk+NCM8aILkyg0wmkBbafPUnH54rf6vgsiJ/TulvwcplBmQvLhNrRYdvXYCqKBYtHyT0sGb1gRp8kKP2vk2T0gslUzyyIudOgymwwB+bGEctcaXHZXD5npW2SdNlSJLSuQIyaxnhvayw03ol9/fp19+Bt9pgvSzvzSftc8m1pvV2PgEty83jnbtzYywRcddhW5yszFxx2LYHth7ivldKc67phc5QyjzlDhX/O3n1mARg97AwlZBTBAQQIECBAgAABAgQuFzjF+izBlL9cRbwl//Pnz8tlYw4j5xcO0TPccu3J3nStuvh07xWPsTOzUGV2/i8xicLWzMToMMeA3SUB7uvcnBst5r1evHixZbriivXfXs5frakZw6Omq5nG5rY6s6lhm8DxBE710FShFVuAc/4AVBX5q7fPCzRUsAvMlGWjlFlR599Hs6PXWoAjM2KzL3e8EzN7oDnLImyJkxmfDUrgUKpjqSBLKgzh2F+gQCyn1RwpSsTwim9d5Ix7ZC6bkkhg5lfxslfmCtox4JM5dBy/Pfj48WMzArG8clyoucc2gUIE8ltcS82eFJLwbjR0fLom8/Zc8fkyL8LO2q/A9jWYimKR0lJ+D0tGL5LRJwlE/+skGb14MtUzi5PuK8BiG8zFRmyp/D1tpZ0/tG6SdKnCdqpw4qEWszytEek///wz8w/5rGRlviwNyyftM/vbAnu7HgGzc/OQJx6+sdebazpfvSx2liOw/RB3OWnvxsQN2zWZt+fwFf5pe/fzykP3rMOXkG6S7SFAgAABAgQIECCwhsBZ1meZtD5C8491X4Iefxkgcd1YuyHe+197zYh6hYhLEuLcXoHnz5/37m/tjF9iZP5so3Vi/sfWhFn+UF3+JUo+Mv+HfLFsTQzHbJOW+OVe5PuXL1/+85//xHDhjIseNV0JCnVmAsdXBPYucLaHpgqtzBKb2cjP+alwmQlcO1YK9trC1w3/0aNHOZ3HDX6R23pF7Gy9mwuLQfwBtG/fvuUEEm8H5hy22TGZCxbEn16MNG4Wq+aFPB2aGrbLF2gtC5KIcObgQyKE2V/lLC7c+oOrs6+Vc2L8WiAxkFuHEFHKeTbFANTLly/rs2Ij+kTxtG3usU2gHIGcwl/HNrNjVR+/uw0dn0WyrMy2U+unYoukVCBXF7hKDaaiuDzfy6wlWumS0S0QH4cE9L+GZOwfFVDPjBId+IBiH4WZ47T7zZrTVtqZffliS+Z+i9wZYh6rVMeS1s2UxoRjvC933bV+zJc1c6S7zadrstSeAitSj4ClMvcY4RRYRAN2g2Fbna9jFOCjpuIqQ9wlY7phF8mdw1f4p+3dL1I8IpDDl5CloIRDgAABAgQIECBAIC1wlvVZ4o3/nB+bVVjxt0zTavnfxroMMeEUb+3Hb5+qCMT/sd5kLKgRb/Nf968E5KfCkb0CUagyu6aZkxy9Vxnd2ZowiwJ2th975Kc3broHDx7EBPC8BVNG86J7QLy8kvNzo+6Jseeo6epNbL1TnVlT2CBwMIETPjRVaKWV4fynv7XhE3mnYCdwDvBVzq/NI5mt1SGXTXjMsjd/ih9vIcS6h8te4tihZU4/R7exQNhqzGQ0g1btXyeufsU1LBKx8hWBIYH8sc3rrtY0evV4I3PtVY+bhtHUGY1SHB+VbfzqoHliazsG61q/SYgWZvqUVgg+EthY4FqzJxsnM/9yOj75VkNHajsNydi/uMC1ajAVxYVZuZdaQkZfmNEnOV3/6yQZvVIy1TMrwZYfbJmPwpxRkfJt0zE8Z6UdVU2apf7WJGlNYSNTIN59ba1SHTVJvCt79cWezJelc5BP2ueSb0t7xHsEXJKbhzy3tCK6JbLO15barjVJ4FpD3JMiufHBbtjLwQ9f4Z+zd395wahDOHwJqVNqgwABAgQIECBAgMCqAv9aNfSiAo9JxMyphfhz0/EafYx3LBL/mHB6+/btIkEJpDSBmGJs/dyiN4bx+7EXL170fnX5Tn9ePgzjd5uZd3cc/Pm//+K3f5F9ceJSd/rlWdkN4ajp6qa0uUed2dSwTeBIAid8aKrQiirA+b/nN/eQzjgFO+2z62+jom51LnqTE3fTer8wby3+ElHqjYOdQwKZ089lvmcfsYrRmKGk1fuj67deCayv0t3IXJ61e6I9BLYXiLWu8v/QXDzZt49hfcW48ZvLctX7mxsb/6nVP//889///nczAr3b8YSKoeYhvRgtbGZBJDOzfu69lp0EthG41uzJNqmbcRUdnxlozVMKXA2wGT3bBxO4Vg2morikIO2ohyWjL8noM5yr/3WGXF47jeqZtYXLDL/MBnOZ48YL5uBpK22TpAuWIkE1BeIPpMUreM090c6PPSVUcZnjsWXWexGrtefL+DTL7bLbpfV2PQKWzd8DhFZCFX1FRp2vK+K7dFrgWkPc6Vhd91s37IX+x67wT9u7v7BUNE8/dglpptQ2AQIECBAgQIAAgVUF/rlq6EUFHoMX+fFpzR7ln+jIUwk8evQo5098x09NYiBgJZnWhFnmH71fKTLXCnbG7zbjdzJxVvzkJtZnib/m8enTpy3/IHMm1FHTlZl8hxEgcDABD82DZejukpPfvC/tjZndUYvwfgVi4i2n1xwN6fw/tDVJIxrkzVUX4+3DmG6fFMLJD451ZnPe1wylW7duFWiV+Rbsqv3rBEtm9BIh+IrAZgL5zZ6cQa1Vo50TgdEFXJaNYQwTtYbahsKPh2bvUFJ0fFq1caz54u2WIUb7yxHIaQfWsc2vZ+pTbJxKQMPpVNldQmLVYCXkwtQ4qCimijm+WIH8dlFO92fVZOZEYOP+16rpFTiBkgWKfQ4WG7GlcvO0lXZ+wk2SLlXYDh9OjIvGOGqraEX5idcjSxgINV+WLoF80j4Xflvaw7R1nyZS5xGQwDnMV6WVz8PASgiBywUMcV9uKISmwOEr/PwWTs6IaJNu8e2cCGw/JHv4ErJ4PgqQAAECBAgQIECAwJCA9Vn6ZfK7bf3n721v788J9paI68Q3cz2U1t+BXyqu8cPI5t/jjRG6mP5cKvAdhRO/25w0OtlMWgxqxB8KePDgQfxGsVqr5e3btzET2TzmWttHTde1PBe8rjpzQUxBnUrAQ7PA7D5JhRYLseXjl7lsQX78HRkCJynYa+T18+fPc4JdqXfT+vtdmZHJifBJjskfxyhznjW/+v3y5cv2eXrOvvb2zq64iMCOaoOc6qg58LWIz2ggscBKTs8lIvb48eNWaDGm1FxrLL6N1V5UIC0lH8sUmDS4ml/PlJnYw8Sq2I5PzruGh8kFCSlBQA2WyIViKwoNpESuzfiq2IyekZbdnZLfLsrp/qya/JwIbN//WjXJAl9QQD2zIGYEVWyDudiILVUCz1lpmyRd9v4VWgjEIizRrmj9hjD25N9iazPmxySngbR2bLvhrz1fxqdrvuCeonq7HgEL5uwxgiq2sXcM3qVSsVTTd6n4CGcbAUPc2zgvfpVib9jDV/g7atDm9Di2H5I9fAlZ/GYXIAECBAgQIECAAIEhgROtzzJp7Du/2zYka/9JBHJ+sBEU8duMNUZhWj+MzIzMIbPmjz/+uDxd1Votz549+/e///2Pf/wjlkd58eJFLIKzRt5lxvao6cpMvsMIEDiYQOZzykPzYPleQnImte1L+KNeJaCJwzkF7t+/nzMv+O3btzUWNGytz/L06dNz5sLsVOfXdWXOs+bHKj+lszFbJ/qTcS0QHwsXyF/DKP8975WSnBOB1ov+K8WkFWwss5Jz40d1FANH9bnxy4QYU6o/xkasNRarvTT32CZQrIDZk2KzZo8Ry6ne95gucS5WQA1WbNYMRSynoTV0rv0EShPQ/yotR8SHwC4Eim0wFxuxpbL1nJX2pOF0k6RLFbYDhxPLPdy7d6/7A8J4FaSc8pNf7PNnprbM0/xY5ae0Gf/8s/Jj0gx/7e38WOWndKk4l9bbnSRQzi28VHYIpytw+MZeN8n2ENiLgCHuveTUXuJ5+Ar/nL37BYvf4UvIglaCIkCAAAECBAgQIJAWONH6LAGR80uzyiumkdb4vVk6M3y7R4EYFMtct7j1a8PLExtFNH4YWYcTk09n/slHZERrtZpaZvZG8L558yb+GHIMQ8QUVPxaNX51Ez+2mR3gjBOPmq4ZFE4hQOAAAh6aB8jEnSYh/72T/P7CTilEm8CoQOZaWtFOHg1q0gHxQmfzF/iZ0Zh0icMf3OwephNb5jxrfqzya/W0Q/63+XHLD9ORBFYSiMGi7svxQ9e6essn50XqHz9+DMV/1f3v37/PCT8eiNWfoIy1fVsjhPEq9uvXr3MCcQyBQgTy6wSzJ4VkmWgQIFALqMFqil1s6GHtIptEMkdA/ytHyTEECOxIIGegZkfJaUX1tJV2/nB6fqO6ZevjeQRiVesHDx70pjfe2bviHz9rRcl8WQuk9ZFPC2TBj6X1dj0CFsxcQREgQGBtgfzWuEm6tfNC+IULnLZ3X3i+iB4BAgQIECBAgACBcwqca32WSSuU509FnLPoSHUtkPnTwcXXZ2n9JDIzGnW0j7cRi6e0fgmzYBpjQDOmrMI8/gxIrNUSS+F8+PBhm6nlo6ZrwdwRFAECOxLIfFp5aO4oT3cR1fyG/bHfPd1FZonk1QUKqaifP39+dYp9RSD6Js0FbtKRL7OuK/l1kzLF0rns29MK5FcFQXT1sl3ay8rNYhOLS/7555/NPUPbsbBvvAMUQ1LNlXHCNv/V56GQ7SewsYDZk43BD3y5qz9fhmyvtebXUHzsX1BADbYg5gZBFVtLbJB2lziYgP7XwTJUcghsJuBRuBl180KnrbRNkjaLge1LBOLttWfPng2FEEOjmTOMQyEstd98WVqST9rnwm9Le8R7BFyYocc7vbQiWgsbtq0pbJxZwBD3mXN/8bQfu8I/be9+wXJy7BKyIJSgCBAgQIAAAQIECIwK/Gv0iCMdkP9rn0j1pM7bNkrxrn/EKv7FnFaMSDb/j51VHJq/BNgmVq4SS3VEN3VUPvIo/qDu/fv3lxJr/SHfly9fLhXyfsOphNf+AUzk9cf//guo+PlNTDBHGVgV7ajpWhUtAldnri0sfAIzBDw0Z6DFKSq0eW7VWaGXf/qk/kJ+sI7sFVCwe1muvjPWInz48GG0dkdjEn8l7+nTp6OH5RwQ7wI22/Dx2kH8Kj7nRMfUAl++fKm3RzfKXBBh0uxv9K+3LCRlio1mtAPOKVCPEOYkfxdle3TALSel846JQbxYL6y1PnI3qIjhv//979b+eK7FI7W100cChQtM6g1Nqm0KT/ja0dPxWVtY+ARCYO812Nkqil20Qte4s86W0WsYlhbmpBbRLkr+FftfpWXuTuOjntlpxon2NgLnrLSjWsjnndSozg/WkccQiNc8RqcO44D4U2drv0E36mm+LE3EJ+1z4bdFtfk9Ai7MTacTSAvofKV9fDtDYFJrfFLvZkZkDnaKG/ZgGTqp/BfVPBvKCEOyQzL2EyBAgAABAgQIEChfwPosg3k0aTZiMJQLvoifqEUc4m3+WMg8epKTOpMXXNapcwRihY7RX2tEuO/evVtqfZaY0Wz2xmOVEL/6qHJum6VM6lISd2j8i18Svnr1aqmfp9aBNzeOmq5mGi/cVmdeCOh0ApsJeGiOUqvQRokmHZD/R4Ei2EmTnZOi4WAFe0dlIFZ+HH3JMpITPaClGsDRlm76WHqyqZG5PWnEYNJKKJkR2PiwSem9PG4HELscQQh7EZjU8on6tvwq97o34OvXr2PYZ5JqFJU//vjj7t27eykz4kmgFpjUG7r67Ekd7dI2dHxKyxHxOYnAvmowFcV1G3ib3RQyejPqK15oUk9B/+uKOXXUS6tnjpqz0rWSwDkr7UmpntSoXimbBFugQDxu4qXEzLIUr4Jc/Q3GSfNHB+ibTEpvFLBJx5/Q58J7sCixzNu2SrJHwIVZ7/TDC+h8HT6LS0jgpKrYJF0iy9ywCZxjfDWpkWNI9hiZLhUECBAgQIAAAQIEihU41/osk5bAnDQbsWAGxyoM8Vu4ePX/WhFYMC3nCSrzp+aRszHus8hCKq1fMMaf8z2P9mhKN17KJOITa+U8e/YsfqEa+bLeXwI5arpGMzR9gDoz7eNbAgUKeGgOZYoKbUjmwv2TGtWT+gsXRuwkpyvYe8zo+El5TPyP3jtxwNevXxf5/XksZFlDxYtr67Wo66scb2M0vw6W5EnT7Zen3dPhckMhbCZwvNrg6jdgDNLGY7G5SnI6Nx8+fLjU+mXpC/mWwOICk26349U2F3rq+FwI6HQCFwrsogZTUdS5PCm/6rP2siGj95JTi8TzeC2iY9+ei2R6CYGoZ0rIBXHYo8A5K+1JqfYU2GPBXjvO379/f/DgQX5BikHUx48fx6Nq7Yglws+PbSKQHX01db6Mz6qZW1RFOimvi4r5qnkk8P/X3tljd7Fz+brPezvpzBB2iM8IwEPAjADTWYeYEYDDDjFhR0DaGTCCA0OwPYIDQ8BkHZ77u6fu0qulqlJt1YdKJT0OvFQqlbT17K2tryr9IZBEgMlXEi4SLySQ5IqTnPxCwY7yOA32KJpaLmd99p/U/JcDJAcIQAACEIAABCAAAQhAYEUCbZ3PknS4bObJ2+fPnz99+mT5lXKj+t1x7PbvB4w5k6xP4PT0VL//oA82+reCGH15+ObNmyAy9VLbn/7umnR9fn6emknd6bXQJs46MCVnNeU0tM2s73Ck5VVO4ekLX2u9+jWdjMFnTiIiAQSKJUCnGagGhxYAWf0y86h+dfkPmiGGfVDFObF1/qPOH3SXYwGdTihdj901xisHf9KqY7yMD5LMJ1CBr0vab66gvr76CENgRQI/f/5cMbcSskpazt1CYK3waM1W3yFYMn/8+PHyntFSEGkgsAWBpOZGX9ypgInPFqZInhCYQaBkD4ajmKHQIz6Coo+oteUyM/9azpAc7ATwM3ZWpITAIIE2nTaT90FjINJIQK+o6S04fwvP8qBenry+vl7+bqSlrME0FZj9pvtl8Bk0myojK9B1lXqhUocgwOTrEGqqT8iSl7hLpk2DLVk7G8nW5ux+I5hkCwEIQAACEIAABCAAAQgsJNDW+SzuyJKF1FZ8XAdt6AgJ/9fC7ZlrLUYv/et/96e9GQWCUyHyH1Fhl7+ylPqCMdv5LIHBXF1dVQZzlepou1eH5szYKl5Yuk5ZkiXc3NzoAIKFWQ0+Xmu9Bivbj8Rn9pkQA4EjEqDTlNZwaNlMN2lLpsD5QjZQqxSEYa+CsYRMLi8vLeezaOh7f38fTEJT5Q9mN5zPkgqwS5/6guy8Usp5Ksm3Lxeb3mE5Q3Iok4BsO+lV78y1kHha2NnxVX5XXx2LrCPJLOtvJfN01SEAgTEC9HdjZPrQsK96AAAgAElEQVTxTHz6TIiBwL4ECvRgOIqISRSor4i08VsoOs6Huz4BWX7J8wWJV8j8y4dGWATwM5gBBHYhUI3TTlpIr2mQtovZVFaovnTVG3dBpfSeqv97csFdd6l1VI0rnjx54mJyBtgvi9OGT5zPwrtFOVK6gIXa5PEGCTD5alDpRVW5qE6kKDKDwtBgB7EQ2SdQzey+XzViIAABCEAAAhCAAAQgAIESCLR1PksS8a13I/QjAzqZxXKihy+2tq+eP39+dna21yaWLwxhn4A+1dAcftJsdDK9VK/E/rOpYb5gNBITZwHXvm9AzPj47GQyg99///2PP/5YqOgxAWqt11h9u3h8ZpwPdyFwLALyYy13mji0zOY6OTzLLE+txWHY9WlW56RYRtFKs+TLeW2Z+5NiTXg3OuWwPgUFNUp6xy549oiX+PYjag2Z8xBIah2fPn3aaOEiT2VzlqLOTh2W32cNlq4E+/487KBUREJgCwJJ3mYLAfbKk4nPXuQpFwIrEtjag+EoVlRWyVmh6JK1k022JH/C/CubXqopCD9TjSqpSCEE2nTaSbUuRFOIUQKBwZ8DfP/+vX7dQS+sWo5o0dku2gHcpS7sl8WxwyfOp6a7dAE1aZO6bE2AydfWhMl/dQItO3ka7OrmdLgMk+yfJdnD6ReBIQABCEAAAhCAAAQgcCwCbZ3PUshPEt3e3urAiMkX+p0l6QNmfRqnjSvOZHFMygxIrfqblE1fMC75+kW/UOGvLOgLxoW/Vz8p8KETCM6HDx9ev34t1Xz58iVnXZ49e6ZlnYuLiy0KrbVeg6zwmYNYiITA0Qn83Wc212ni0I5ut8g/SADDHsRSQWSe81mCI2A0bq8A3S5V8CeJuwhAoRCAQCEEWnu7Oid2LfI8evRo0t9qprPjz8PmBEJZ9REoZPekWLBMfIpVDYJBQAQK8WA4ikasEUU3omhLNZl/WSiRZgYB/MwMaDwCgUkCOO1JRCSAQEdA77n1369zP1GmNVL9YtkkK/2amg5z0Qt7kylXTzC5frt6icfKED7H0hfSQgACWxNg8rU1YfK3EyhkidsucP6UNNj8zMsskdl9mXpBKghAAAIQgAAEIAABCLRJ4B9tVnuvWuuXAbSJdXZ2Zjyc5fnz59rfur+/1y+vcjjLXlqzl6svGC2JtYspnVpSDqZ5+/atH88XjD6NsfDp6anOtdGKjOjpW5qxZKvH61glHdW8erYuw1rr5SqIz3QoCECgPgKtdZo4tB1tOGlLhs3OJE1h2Em4DpdYM9DHjx9Piq03LJeMeP3zWXQy6ZKDLCdFrTtBkq+rAEVr9a1AZVQhGwEGM9uh1lG5xhVdnc+yZOlvuyqQMwQgMI8AE5953HgKAk0RwFE0om4U3Yii7dVk/mVnRUojAfyMERTJIDCDQJtOO2khvU1EM2yp4kd0coc2B4PDWbR5d3Nz4/bv9KKajmixQNAO4JINREsRg2mSzH4wh2NFptY3Nf2xaPSlba2+PoGkutMF+OgIN0KAyVcjiqaadRCgwdahx7VqwbhlLZLkAwEIQAACEIAABCAAAQgsJ8D5LMsZWnPQGSv6AYFgE2vsYZ3M8ueff+pECbe/NZaS+HII6DsNKc4ij/8VoiW9S6M1pru7O3fJF4wOhSUgBb1580YM1bh0UIu+lrE8tTDNs2fPdGbzwkzij9daL3xmXO/chcDRCTTVaeLQjm6uyD9IAMMexFJZ5NXVlaVG7969syTrp9GE1/+VNmNx/XyIEQG2nzEDCECgI6CVIlBsR0DfJ1gOSlbvlmfRabuakjMEIOAIMPFxKAhAAAJjBHAUY2Qqi0fRlSl0leow/1oFI5k4AvgZh4IABLYggNPegip5VkZA+3T+S4mqnX7IQb/TEPymoH6b0Ph6pH7VLP8x1uyXxc0SPnE+3IUABBohwOSrEUVTzToI0GDr0OOKtWB2vyJMsoIABCAAAQhAAAIQgAAEFhJo63yWpEPBF5L1H9d5ENqpMn5sptf3u5NZ9IMDfiaED0Hg5cuXFjlnn88SPGg0KotITaVR49JBLfqZjr/++ku/8qFPa7SjvB0B7Tdvl7mfczX1wmf6aiUMgYoJtNBp4tBKMOCkd4z2mi+UAMouA4ZtZ3X0lHrD0rKp+e3bt3mvV+rMRB+RsV/wHyHcLIEk394sJSoOgUkC/iFZk4lJIALq74KluTEs+pJBS09jd4mHQJkEmA0FemHiEwDhEgIlE9jLg+EoSraKFWVD0SvCbDkr5l8ta3+y7viZSUQkgEBmAtU47aSF9L0G1ZmVS3F2AnqFVT9Ipt/d6T+iH2B49OhRPz6IUVPK9spcUHQ7l0nNvB0srqYt80mqO12AsxkC1RNg8lW9io9bQVxxX3c02D4TYlIJVDO7T6046SEAAQhAAAIQgAAEIACBPATaOp8laYpl+Q7NoqQPHz78/vvvwc8LDD6oEj99+qQzIziZZZDPISLPz88tG5D6cQkpekaNgo9A+IJxBsPgEZ2dpMOVtaOss1p0NNL79+9Fdd3jWqTuy8vLoNytL49bL3zm1rZB/hAoh0D1nSYOrRBjW2tUX0h1dhcDw95dBZkFMM44gpNWLEJqBO5Pk/VTe4OveFqyIo0IVODrkl43qaC+2C0ENiKQ9MbtRjJUnK0+J7AvL797904fKlRMg6rVR8Bu3qp79X0xE5/6LJwa1U1gFw+Go6jbqFztULRDQaBPgPlXnwkxMwjgZ2ZA4xEIzCDQptOufvI+wxJ4xEhA+4PxNxv1jqslK/3Gg3o6S8q10lRg9pvul8FnLUsrP58KdF0+ZCQ8HAEmX4dTWVMC77LEXTJhGmzJ2tlXtjZn9/syp3QIQAACEIAABCAAAQhAYIxAW+ezjFEYjF9l8qYfSn316tVg/kGkzoPQIQ76ffIgnsvDETB+wRictGKppj7q8Bfg+ILRAi0pjY5G0kEqWtTrjmu5ubnpjmuxnLkTL0jqju9bxx9fePdA9cJnLtQ1j0PgcAQq7jRxaOVYY9Ko3h9rlVOFciTBsMvRRTZJtnPUwYTo6uoqW6WqLAhfV6VaqRQEZhBIeuM26T3vGcJU9ogGQvqcIKlSOs9Fv+uV9AiJIXAUAkljj6NUysnJxMehIACBKgms4sFwFFXaRr9SKLrPhBifAPMvnwbheQTwM/O48RQEZhBo02knDX3ZJJ1hV7U+opflJg9V0c+GGX+8Qa/O5lwjxezjZgmfOJ+a7qLrmrRJXVYhwORrFYxkUgiBJCdfiMxJYtBgk3C1lrjN2X1rWqa+EIAABCAAAQhAAAIQOAqBts5n0QEodsUsP5FBBz3oh1ItJeqbN50Hwa+FW1iVn8b4BeOXL1/u7++TqhN8wWgsKKkIEvsEtJfcHdeifWJ9s6Sf/nj9+nXSso6fm77J8S93DBdbL3zmjlZB0RDYi4CxLztcp4lD28uiBsud3XcP5tZyJIbdpvZ10t/Tp08n667XdnWa5GQyP4E/u9HsW2NU/y7hVAIV+Lqkl7+Xr9ikEiY9BI5C4OzszC5qUruzZ1tlSp26GyzzGh3Rs2fPqgRCpaokkHn3pFiGTHyKVQ2CQSBCILMHw1FEdFHTLRRdkzY3qgvzr43AtpMtfqYdXVPTEgi06bQr2DgowXhak+GPP/5QD2Wptb6b1e8RWlLmXCOtwOyT1u2Ny9ROTfBxKKoPVKDr6nVEBXMSYPKVkzZlzSOQeYl7npB5nqLB5uF83FLanN0fV19IDgEIQAACEIAABCAAgboJcD7LqH5Tdy+CjC4uLvzvzYK7/qW+TJ78zQE/PeHCCeicnefPn1uENFpIl5WOCPF/pFf2eX5+bimFNKsQkFrVqK+vr3Wqzs3NjfFAAb9o7Z4W2NLLqRc+07cWwhBoh0CVnSYOrTQDTtqSKU34cuTBsMvRRX5JjENf46/kdfIHA2Mdg5i/XpWVmOTrdPpkgdVPkmrhik2B1UckCKxFIKl1JL3mtZaER8xHi3LBJwR6s1mrQ5a+T5CN3zMckQwyV0YgySckeZsDgWLicyBlISoEfAI5PRiOwidfcRhFV6zcFauWNCJK8lQrCklWxRLAzxSrGgSrlUCbTjtp46BW1VMvO4FuzTPpdUS9ymg5A0IDIR3mYpdkScoks0/amVoiVdKzSVIlOTeJAZ8kXRw6cZKuD11ThIfAJAEmX5OISFACgaSFo9QBQAkVNMpAgzWCajlZkv0ntayWqVJ3CEAAAhCAAAQgAAEIQGAeAc5nGeVmPOB/8HltKX358mXwVhDJ4SwBkDour66uLBVJOp8lSGz8SNIiBmlSCTx58kQflGo3NPU70uCXllPL3Tr9jvXCZ26tXPKHQJ/Ab97fvp8LVtZp4tD6xrZ7DFsyy1WAYS9neOgctPltebfy7u5On68baxoMjPftiYwyZ0jmdc6/pTKpwNcl/R4g7xRmMMgWiljS6Irlk+QNkt7zLrbKGQQLDmdRifrwQGdNaoz09OnTSQG0phccTDb5CAkgsAuBpBfUluye7FI7S6FMfCyUSAOBMglk82A4ijINYHWpUPTqSGvNkPlXrZrNUC/8TAbIFAGBgECbTjup1kmD6gAvlxUQ0FagbEBvjiXVRWukwQuNY49rZ/Dr169jd1eMr8DsN90vg8+KxlZ4VhXounDCiHcUAky+StNUlRv0q0BOGo1XuUknjDTYVWyp+kySBjm8ElO9PVBBCEAAAhCAAAQgAAEI7EuA81lG+SdN3vxcPn/+HHxs5t/1w3qDn7fzfSDVhLVbabEfrabZtx6D7UzOZwms5f7+PojZ+lJ7zNfX11q4ef78ubEsafz29taYuEtWa718CPhMnwZhCDRIoKZOE4dWpgFbRmVOcrZkHAoXwLAdipYDxtmHcSKsIbH/YoEx85b5W+qe9PpF0pudltJXSZPkgZN8+yrikQkEjkIg6QX6Mr1Baah1TpnfbUm8T58+Oc4KW04xe/XqVeqKUGkckKcFAoGpx6tcX1/MxCeuce5CoHACeTwYjqJwM1hLPBS9FskW8nHzAktlmX9ZKDWSBj/TiKKpZmkE2nTaSZP3pCX60vSLPMsJPHz4UC/CzchHy6fGnb4XL15keAuO/bK4EuET51PTXbqAmrRJXWYTYPI1Gx0P5ieQZ4k7f73sJdJg7awaT9nm7L5xpVN9CEAAAhCAAAQgAAEIFEuA81lGVTPv15j1g+HaTBrN1Luhd/f1Br8XQbAqAsatx+DUlTEEWnXy39nSgSDz9kTH8j90vODoRO1un1gNMHNdpAgJYG/LRo2rFrXWK1AQPjMAwiUE2iRQR6eJQyvWetVZWz6a7eRP2uwstsorCoZhrwjz0FldXV1Z5DeOdd++fevnZuwF/EcI9wmcnp72I8diynzN2p/zjknu4pO2291TBCDQCAH7C9aMfCZNQidrf/nyxU+mXkyfHLgYDTW/ffvmLiOBPJ8fRATgFgQmCST5hHm7J5My7JWAic9e5CkXAmsRyODBcBRrKavwfFB04QoqUDzmXwUqpXCR8DOFKwjx6ibQoNNmk7Ruky6ndlpEtZwEoW2gDHuC7JfFDQM+cT413aULqEmb1GUeASZf87jx1F4EMixx71U1S7k0WAsl0jgCDc7uXd0JQAACEIAABCAAAQhAAAJFEeB8lmF1aNNIK9TD96KxxsNZlIcOdJhXRLR8bpZCwLihqG88LD8NEXzoaMy8FBYby+E+79Q+bgBq45L/mb2+zNEnjpbNZvtJLrXW65/U/g7hMwMgXOYhUOY3yXnqXmYpxn6t8E4Th1amdXVSPX361Che0manMc9DJ8OwD62+FYXX1FVnRFoy1CuY8WSa/vgfumvHlIM24sTsd+3bz0knodgFWJjSPkKz13ShSDwOgYMSsI987O3uoCgWin17e/vq1Ss/E81c3rx548corI7MreEEt/xLjTPtIyv/QcIQyEbAPhuavXuSrS6pBdmbJ9s6qWxJD4E8BDJ4MBxFHlXuXgqK3l0FhxOA+dfhVLa7wPiZ3VWAAC0TaNNp22ttH1S3bEXUfYyA8XU4bRFO7iSOFWGPt+8itblfBh+7LR09JV3A0TWI/AsJMPlaCJDHMxOwj8br26QTahpsZns7enH2QQ6vxBxd18gPAQhAAAIQgAAEIACBwgk0dD6LXqm3K8P47VmQ4efPn+/u7oLIwUvlf35+PniLyDoI2L9gnDxSRKcC+7/Eq5U1jMc3Er/R+Z96+mkyhKXxm5ubySNatLNrOZFHAtdaL18X+EyfBuGcBMp8xyIngdLKqqDTxKGVZlSBPPYtGfyDjw7D9mkQNp6lNTm7CRJcXV3Bdi0C9vcVytx+tr9uYvfqa7ElHwgci4C9jdjXKI5FYBVptXoTkNRr62MfD+jQliDxoAxa37u+vh68RSQEdieQYfdk9zqOCcDEZ4wM8RA4CoEMHgxHcRRjWCgnil4IsM3HLROBjgzzrzYtJKg1fiYAwiUEMhNo02kn1TqzRiiuJgLGM6xVZZ2IrTchN607+2VxvPCJ86npLl1ATdqkLqkEmHylEiP9vgQyLHHvW8F46TTYOB/u9gkkDXKMn+30SyEGAhCAAAQgAAEIQAACEIDAJIGGzmfxT7iY5GKftvlZ2T8ts/yqqp8z4SMSMNpD8IFiv6ZBAuOHkf18WojRF307LqPofIE//vjj5OQkjjrJF3VZ1VovYxsRBHxm3Ki4m0qgzG+SU2tRWXqjQwj6xD6EIEG2TtMovwTGofW1liEmaWy/41giA4qkIjDsJFzVJ9YZkZNnEQqCDhmMvzfgO2qNnC8uLqpHl62Cdl/nnwWZTbzJgjifZRIRCSBgJHB2dmZMqWT2pmfPs46UekndP7lPnWB8PUe/EDu5IiQyGl99/fq1DkTUojICcQsPKmsfdQQPlnnJxKdMvSAVBOwEMngwHIVdHYdOiaIPrb69hGf+tRf5g5aLnzmo4hC7GgJtOu2kKTybpNVY+y4VMZ5hLdns54PMq4jd7NvcL4PPPLs64lN2Xat2dAFHVDEyRwgw+YrA4VaBBDIscRdYaycSDdahIGAk0Obs3giHZBCAAAQgAAEIQAACEIBATgL/mrOwfctKWrzQt2ep0uoHVI2fNDx//vz09DQ1/xLS6/sBty+lTw4uLy9LkKpYGfTTEPp4Y9IqlEBgIybnf8Goymb71LxYsHHB1NJ3/MhTTVv6im8kT5rEYAXrqxc+c1DRROYh4H9ll6dESpkkcOhOE4c2qd/dE6iDtozKOjnVU8sgd5d5dwEw7N1VUKAAmolYNsV1EJV+22RQfk18/MEwU5tBSrMjk3yX3rHT+ZKzy1r9QcljH6FFps+rC0aGEDgiAbVuvXRrXAi9ublJ8h5HBDJDZn1LEADUgbxxt6m7esTyJpBWjdQbxnObITOPQGAhgcDm47nV1Bcz8YnrmrsQOASBrT0YjuIQZrBcSBS9nGGbOTD/alPv82qNn5nHjacgsCKBNp02m6QrmhBZTRLQGdbalJ/c7tHbp1qAvb6+nsxwXoKkFe8G98vgM8+ujvgUXcARtYbMqxBg8rUKRjLJSWDrJe6cdUktiwabSoz0ItDm7B7VQwACEIAABCAAAQhAAAIFEuB8lgGl6PyUgdipqOAQjUhyyydtkcd3vPXlyxe/mpzPMqmL169fv3r1ajKZqI691K4vG/1tSxkn32/EeWqZcsfzWSSbSo9/B/Xz5894FQbv1lcv35kMVtlF4jMdCgJrEZjXDNcqnXzGCBy308Shjem0qHgNot69e2cRia+UO0oYtsVaWktjPJ9F08axdxmDZsj5LKubkJAaG6983dgkdHWpLBn6B/fE089bsYnnyV0I1EdA3sD4Fpc7iLk+CLNrpLW4oMPS4Sx6j3kyQ73XrkPKJhcxtNCnhaPb29vJDEkAgZwEjE5DIlXWFxvHTqr4ZOvOqa+kstjWScJF4iMS2NqD4SiOaBUzZEbRM6DxSEeA+ReWYCSAnzGCIhkENiXQptNmk3RToyJzn4DeadQRLc+ePfMjB8NagNUx1kkHhQzmMxbJftkYmS4ePnE+Nd2lC6hJm9TFToDJl50VKQshsPUSdyHVHBSDBjuIhchJAm3O7iexkAACEIAABCAAAQhAAAIQyEzgH5nL26s4/Uy3vWhN2OyJu5Tfv383fs9wcnKy3d5Sqtik35qA8Qib7gvGQWGChacZxjmYbcWR9mXK7SDoiIFI5v6BO5Fkwa3K6oXPDPTLZWYC9g+AMwvWeHEH7TRxaEexW/sgyjiqP0rF58mJYc/jVv1TeqvS+DluMIvpyOjQFn9Mq0/TLd+6V0913QrafV1pwyHfNuJM7HWM58NdCNRNwH5wrb311U3M1U6jIH0Y4C4V0JEr9gOt9Luv6uD8xwfD3S/EDt4iEgK7ENh692SXSlkKZeJjoUQaCBROYGsPhqMo3ADWEg9Fr0WyzXyYf7Wp99Ra42dSiZEeAhsRaNNp2xfV2STdyPCaylZLqUaTs6yjzkZnlEH5t7lfBp/ZpnW4B+26pgs4nHIReIwAk68xMsQXS2DrJe5iKy7BaLAla6dw2dqc3ReuFMSDAAQgAAEIQAACEIBAgwRaOZ9F518YtavzU+zv3Ls87flvurfk5HGBeSdBuMcJLCdg3OQY/IJRC0/+dzKPHj2aYZzLq3CsHLRvKm77yiw1SVljMvz8+XPsViS+snrhMyO6ruzWw4cPC6wRm8oFKqUT6YidJg6tWHMKBNMxEJHe2U98c3PjX7YZxrDb1Lul1ldXV5Zkg7Mbfd/uP2v0+f4jhCcJ6DRYo6/zZ5qT2WZIYPS981ZsMshPERAokIDxRC2tNuj8rNLkl0haWtH4zf5WzVpVCH7cVRh15EpS5vqFWDmryUf0C7GfP3+eTEYCCOQhYB//V9YX2yvOtk4eU6QUCMwgYG/I8zyYPX8cxQz1lfMIii5HFweVhPnXQRWXU2z8TE7alAWBOIEGnTabpHGT4O7qBD58+GDZq9JLrdst/7JfFlcrfOJ8arpLF1CTNqmLkQCTLyMokpVDwG6085a4y6lpXxJ73Vl+79MjpsHZPUqHAAQgAAEIQAACEIAABEoj0Mr5LHoz3oje+L1ZkJv906bgJ1iDfFa/nHcSxOpitJyh8bPD4GPFjljwWaMxq5Zpd3W3t8ftWEWWAmcfV1FTvex1wWduZ6V5crZ8lpZHEleKvvQr7QdwnGwEjD1dUZ0mDu1Advv69WuLtDrCqcCvlC2Sr5gGw14RZmVZGV/XU1fb/4EXf3ajEcJ271xWxjy1OsbO1N7MUwWYl94oj7F282TgKQhURsC+wmlfNc2GSMLLLag30StZqcejLBFSfZM/W9RXBDOOUHnw4IHRp2nFY/cjhpfg4tmaCNj9gN23HIKPsbWqLixRHkKhCNkmga09GI6iEbtC0Y0oertq2sdIdq+1nbRBznvNvwIxqr/Ez1SvYip4IAJtOm02SQ9konWI+scff1gqouXfGQuwlpyVxrijZO+jjeUuTGaUx1i7iDDGHIzyRApa95ZRHmPt1pWt2NzoAopVDYJtRMDoKFQ6y/4bqYBsUwnYF4vsc5lUGfZKT4Pdi3wd5dpbhL2VZSPDkmw21BQEAQhAAAIQgAAEIACBTQk0cT6LPgzTifsWjvpIbN5L/8afepYMkVMbLBKmpvE/Kkh9lvSrENAXjI8fP57MSiYa/4JRObB1NImxS2A/UNmY4YxkkZY++7iKmuqFz5xhVAd9ZPaBRNvV125+28mwe87B2ROz/dLqFTlip2m3qEjXsDpJZcggsE/18vLSaO32zb9+KXXEYNh16HGjWhhf4Xr37p0vgF6v9Gfl9i1SP5O6w2v1zlrTsPg6qaOcQwFub29984goGsuJwOFWKoG1Gl1qudnSa2htHH+WsNoQYPGP9Mo2rL2+vg5QGL8iCITXpeAPninZT/ns2bN+JDEQyEwgw+5J5hrZi2PiY2dFSgiUSSCDB8NRlKn61aVC0asjbS1D5l+taXxGffEzM6DxCAQ2ItCm02aTdCNzItsxAqenp+/fvx+768fr2/hgrd6/uyTMflmcHnzifGq6SxdQkzapi4UAky8Lpb3SBJ2+5c2WvUTNVm6GJe5sdZlREA12BjQecQTanN276hOAAAQgAAEIQAACEIAABEog0MT5LMGHYRHu8z710UdNxk+JVLR+QzUiwOq3sn3DsLrkNWVoPFclMNTgC8bnz59nNp7jqkDfVAfLuPnrot9YHit09nEV1dQLnzlmG1XGF7iJcnd3VyZqC6ufP39uIfxsv7SFMMfqNHFoW9jApnkaR/uNn8+CYW9qhBVkrle4LLUIxq7+l/Z63OjtLQVtmuagvbPR1wXHEGxKMp658YdKdDYQk+I4yQruHrTRFUveeKJW4LF3r07wi6lnZ2cZRNKrb4HzlGvSVwSzi9bb7ZbzcbRye3FxMbsUHoTAKgSCRelInkEziaQ8xC0mPodQE0JCIE5gaw+Go4jzr+Yuiq5GlftWhPnXvvwLLx0/U7iCEK9BAm06beOkvvFN0gabw3ZV1n6i3nW05G9ZR7Xk009jNPtm98vg07eZWmOMuqYLqNUAmqoXk68Z6maDfga0FR/Zeol7RVFXz4oGuzrSBjNsc3bfoKKpMgQgAAEIQAACEIAABIolUP/5LJq9GxeOtcY07yMx++EslmWsFW1FR1TYZVuxXLIKCKzyBaNxmyQoutnL4PvP/BwijT1ydMuknHXUy+6XIhgnWc1IgM+cAW3ykaIO/uikNY4KJqu2eoKcrIJzXjK3tTi6Y3WaOLS4Ngu8axztG08KyFBBu42tKIy90Mzeg556RS0vzMrYlN6+fdsVFMzKD3T05EF7Z6OCyvF1xjdfmRQvbLmHePygjc7O9vb2VoePfPjwQaeByDfaH5yX8vz8/PHjx5Zny3EIktZ1H53k272d78hojKGfaXWXCug9nuXHpoiqZbAkHyiT8EsvIZzZVkuocrMyBOO0CDJknS0AACAASURBVAfZs3GMEcmkqFtMfIpSB8JAYAaBDB4MRzFDL0d8BEUfUWsFysz8q0CllCMSfqYcXSAJBDoCbTpt46S+nHVCu/PEsIsloJfcLAuk+o2l6+vrLWpxOLPPvF8Gny2srsw8D6druoAyDekQUtmNx9JDrVjlkt93qn6DfkU9rp5VhiXu1WVeMUMa7Iowm82qzdl9s+qm4hCAAAQgAAEIQAACECiQQP3ns9hPltXb//N+ijn4yDmi5iXnMkSyHbtV7CfoYwJXHG/c5HCnbwSLbrKcJ0+eVMxn9ao5kqvnbMwwsma9ZGW/jnrhM41WVEeyJQa/BQHtdRXbOVpY2fck4vSCfCIuK57PRncP1Gni0Dayge2y1Wg/+OJ3sCy1EX07PXgrc+SPHz8yl6jiMOz8zA9XovHXJ9zY1QW6mhr9fAlYDto7G32dXnjVxHN3zjoCwOLrZq/Y7F5BBEgicNBGN1lHTUPevHmjtnl2dqZzQF69evXs2bPff//99PR064M5jB9U2JdPJyu7MIH8kryTyyTPgpiOgPGnSDrUZpXvAaRx4/RTJiFn6Gq9Y2BHW92x1o0XbW/+9fXFTHwaN36qXwGBDB4MR1GBnViqgKItlEhjIcD8y0KpzTT4mTb1Tq0LJ9Cg0zZuHDS+SVq43R5OPKPVqV46oH+LBVKjAM3ul8HncG1qtsBGXdMFzCbMg+UQYPI1Qxe1btDPQJH/kQxL3PkrZS+RBmtnRcoIgQZn9xEa3IIABCAAAQhAAAIQgAAEMhPY/HyWLfZO7Iz0Tn/wJdjYs3rz/vLycuxuPN5/gz+eMvNd4zcAmaVqszjjF4zug+HAbg/0BWMh+tUHfvs6n8i6oQ7rnU2pjnrhM2cbwBEftBxMltMkAu9aFFILq4hvSapL8BW0peik/BcmPlCnmdN6k6gyCIzg0tfRFpsvwV1oMBO01ki9VryFYa8Is9asdKCAZtCTtZMtdUcd+Q1KDXDJeHiy0HUTWNxFmb3zgXydmwVHdCdFqEaRBNyqhsBxG11EBfKEOg9RL1f1e1h19DqYQ051u8OSlLllTUmSfP36NVKLbLf0Ir5flkV4P/2MsBaE/RNhlIPxDR5LWTpt2eLllJUO7tHZKJY8t0uzr61uV6/Cc953ATPP7kmxKui75UJEZUZfiCIQY5JACx4MRzFpBnUkQNF16LGEWjD/KkELZcqAnylTL0jVOIE2nfaBNg722iRtvF1sUX2tvup0bEvOWiC1JEtNcyCzt6wkr75fBp9Uizpu+gPpmi7guGZWguRMvmZoocoNeiOHFpa4jSh2SUaD3QV7fYW2ObuvT4/UCAIQgAAEIAABCEAAAgclsPn5LCu+0T4DcfBOfyQH/4OxSLLBW5bDg7sHMy8l7At/kFWzkZr8G79g7L6HCQwyw+co9anGsm25Xa3HvqY27jpHBKugXvjMiH7ru6Xfhy+qUoF3LUo2C6vgu8HZ8t/c3PjP6qNB/3L38IE6TRza7tYyT4D3799PPqgv4rb7Unqy9C7BXp0+hm1UUOPJjHNt9bwfPnzwJ8LGQ7gKwXvo3tmyIKADI/Y9DkClf/nyZVLdFr89mQkJDkHg0I1ukPD19fXka+VaQPj999+3e/1LIwpL566TYgarkDNSo6/AJ2y9IKYTSYJJonBpPrJirfXSs2UtSGYwaSorStXPqgRb7UvVQoylv96Og3FEJwGClrKdSDlztvjGTh5/NJtBwn2tIkMFKaIaAvvaah4PhqOoxlzjFUHRcT7cTSLA/CsJVzuJ8TPt6JqaHotAm07bstje8ibpsWz4KNJarE510QLp7N9WjKOwzF5b3i+DT9x+arpraYx0ATVpvM26MPmaoff6NujtECydoD231JR5lrhTpcqZngabk3bdZbU5u69bp9QOAhCAAAQgAAEIQAACRyGw+fksO+5e6MOG4J3+Ma3oC7ElXybrV3DHcg7ix45sCJKtcqljPlZ/b9j/YXD7ssgq1akgE+NSmpqMPg7xdff8+fMHDx5UQCBzFdT8d/ys2tegX3HLNzl++n64gnrhM/tqrTjG0r36ncumKAr/hQ3LbxGIzyofUfvnvBjL3VQ1/cyP0mni0Pq6O0TM+fm5xleTou77lbIG88a5zGRFUhNg2KnE2kx/cXFhmRLqFS5NcHxE+3587ktiCRt7yTJ7Zw3DLOca7Pu5taXHVy3kty36Ik0FBA7d6Pr8tbxjMfLuQS0XrOJM+mJoTcnybpkWLSVw//GcMQEuLdhuuiCm4VbQK8kCdZzK6lUWf2OnqUNSVi/dkmEhtmoRtb40LeyeFKs1Jj7FqgbBjkKgBQ+GoziKNS6UE0UvBMjjPgHmXz4Nwo4AfsahIACBogi06bTZJC3KCBsRRsdh64NJS2W1Y7XFGjX7ZXH48InzqekuXUBN2qQuYwSYfI2RicRXtkEfqWn/VgtL3P1alxNDgy1HF0eXpM3Z/dG1hvwQgAAEIAABCEAAAhCog8Dm57MIk+WLoC1oGsvV9w8L3303Lk5tUcdInlt8ZOUfOWFfFokI2dQt+xeMwa5k8HVKU9AWVnZHdPoSdVD45eezKNuj1wufOWgbFUc+fvw4Xrtsh5cF3jUuVf67Rv9wc3OzXDY/k0kFLS9uRg5H6TRxaDOUW8gjerVr8itZ9eY612kvgYOvhSNi+EP0SDL7LQzbzqrxlMYZt9/R65FNv7RfXSNH750/fPgw2dFrcrHRkRCT6tB5mpMLF/JIqsVkViSohsDRG12gCKOf7J5Sh27v/YOCJi/10q3OOplMliTwZG6pCYLD6TRUW7hgGxdAxT179ixIs9Gc0fg+kISRT5ZggVQZLpNUv6mtZqhsgUUk8V9RfmO58sybNsYVa5SaFROfVGKkh0CfgNGT9B9cGGMsd7kHw1Es1NRRHkfRR9HUUeRk/nUUTeWUEz+TkzZlQSCJQJtOm03SJCMh8SoEdCi2sTfUdG+LH2NjvyyuR/jE+dR0ly6gJm1Sl0ECxu5m8NntIidfiphRtP+q2MKvOSrboE+FaVxqTs12Mr2x3OVL3JOS7JiABrsj/PqKbnN2X58eqREEIAABCEAAAhCAAAQORyDH+Sz64ff8b5brpeG7u7tJfehdf8tPyMbz0Uv29jWCLY7574unnSph7+KNa2f9TPoxP3/+dJGTX7S6lAQcAeOCmm+6Mi39TIHLgUASAbWCLXZtLTIMOpa1tHn0euEzLSZUU5qzs7N4dfztonjKJXd1yILrGdWFWTrHPIK5ShmbxtjxTy6fyYAco1+1SQVNZrhRgkN0mkatdYgYBG5kKrOztbQmox3OlmHsQR1R5LfTsWQbxWPYG4GtL9sZDWTGI/tyMzYHiz+JV2S73lkTk8nJ+3ZHQsRr/erVq3gC3f3jjz8m05CgJgIVNDqnDr1xntqbb3o2nFZKJw9sksAahLgq5AzooKjAF210VEpXKU0P+4ezyFtuV33j+0ASTxwyH5tVmq3mNLxCytJiRd27J4Vw7oth7HS6B5nRO4CpvZt7kECVBKr3YDiKKu22XykU3WdCzEICzL8WAqzvcfxMfTqN1IgBcwROmbfadNqWTY29NnT23SQt00rrkGrwPbp+1eRFg4Xifpp5MeyXxbnBJ86nprt0ATVp068Lo9COBpMv3yqMYSM0i/eIl7jdWzHxcuN3q1/ijld/37tG2+uEZJ/OKQuH71AEgTZn9wEEXWIhfSbEQAACEIAABCAAAQhAYDsCOc5nkfSZ3yzXS/b6uVELNS0YaXpvSRlPY/nMu8vBuNsUL27yrv+Z0/v37yfT+z9pHknsT9jsR9JEMmzt1ozda8vvGx8Ro29Lm8q/0a5tXGa5oMEKzjCAsYKOXi985phmq4y3qDvDUUp+q9GXfpMfKksX/qlkeVTz/PnzyYKW73W5c2q6siyFTkq1RYIZPnOXTtNi4R0fBoFJdjLYkyblMJlYR+BNfverU/P0wepkVusm0IZi0E4n81/9I14Me5I5CUTg9PTUbipKr3MBjnj0pKWjLLl3lpomOyDJr1/Gy2zVKnGSmySX/FsLlqHH2boKleV/9Ebn1JHam3cPTjZYl/+MgBrd5DxIYud5tymQX4N/vzGqy7i8vAzSrHWpCg4eUunPGdcqy8/H8j6Q0otDUvfqFzEvXKCtzqvIoZ+S+a0+pI8Ayb97EhEm6ZbvKJIeHEtsb26b+mcnXjXbOqtryiEaC+RfxBuTpMH46j0YjiLVqvN7gFQJB9Oj6EEsyyOLtYcMgjH/MtpPBl0YJQmSrS4YfiYg3Pjl6gY2ydM4YC5WsMkKLkzQoNNmk3ShzRzx8ckGbnQUs+suqzP2htqg32JxmP2yuO7gE+eju5ONaDKHQhLQBWRQRLHWkl+wrTuXQW0auxs9y7K/A1jNBr2rUVKg+iXuJBrxxKu7ERpsHPjsu6tralKSXRx+X6oGZ/d9CJaYZi3EAoc0EIAABCAAAQhAAAIQSCKQ6XwWDeK3fsfdVVuvMhun6/od5rU+D7N/QjzvlXdXO0tAnxloetmllGDaPpk8S+Xm5mYyZ4H1j3EZ/JJhMpPGE0gXRuN0oLI1HFfi8kD+SXtE5l0+qx782FsfQa34gffR64XPjBhtfbcsv0Duuq2Nqq8P4VwXpj7R+DKHe2QjqfrZWny+mn//waQYf3NRNNQ3JT2eLfFROk0c2gyTsAwV8uzZqGue1OC7d+/0+eKMas57ROdVWVxBkPnq/moSixOA2Y1D0WYg6WAsu10VBdPSJAvvnc/Pz/3efxCvPgbO6etUlv/58aBImlVZhpGDzyZFWnocS8+VVCiJIwQqaHSqXbCGFqlvcGvTjlVHVGsBcPKIFqkgp0MQAc3X/IpLwu1miBr+jdmYDoUJ1LH65cePHy15qlsxTlotucXTlGmrcZmrvFv97olFa5be1tJrW8pyaewDVN9NucfXDbCtsy5PcstGoHoPhqNItSWLr7b4/NRyF6ZH0TMAWvRosYcZRccfKUQw5l9SUyG66BvMLoLhZ/qKIAYCImBpjxlAtem02STNYFpFFbHLwCwgYN9V1DqqFo2Dx5dfsl8WZwifOB9LIyqkX4tXRHfpAiYRRRIcRcuRKlR/i8nXDBWPbZ76WRX+VowvampY7dpCIDXbwfS7fOI0KEk/0uLfLL1hP+dIDA02AodbMwi0ObufAYpHIAABCEAAAhCAAAQgAIHVCPw1989yXK6k9F/619c1c0tLeM74Mv379+8TMjUkNZYrJtptMuQ3M4nWPnzmulRGk/tbOjRksjwdZ+Obnb7omHyEBH0Ck9/F+ZDVyvo5lB/jV2EsvGIDHCvCj89prmOnHaVW2Zd/LHzEejkDxmc6FC0EJscMm7q7P//8029E6s7EfFIkPaKzS/Jrx9I0Uv2JX4uAxqZjEr/ceeGjdJoWrXVGuCnwAw0C/SY5Ft6UVWCQk8fnaXTdDaqDB1e/DJQ4Bqcfv8QtjNUCwx4jQ3xAwJ9+9o3TxShZ8OCBLi3NYUkzzNM7Dx4i6RSkgHQkSTLoxeLrcvYCFhvWSyEZyFCEI1BBoxtbGfAb3VjYcdgoYJEtm0NQHftj/m7Ktnr15XzippVn4Xpy5OkMY0nPYqdnsQcnUhCwl9JmSsuyg5D63VAeI4w3BKflPBbo24YrOhLYYoRgBCKptijdEQgGSLrULZUYoaFb+bd1goHrmHj5l9RksWPC+PF5WplT63EDeLBAdziKAEj80u/a/Aboh8ucYaHouGb7d32djoU37T37InUxY8L48dkEs4y3q5x/FagL32B8YxgLb2Ek+BlfC7WGjz5gzt9HG9dJ8ixct+m0J1Wgfqqbom7dbIN58Zh/7sfnX8HYGsVG+Wuq3qcXxGxUtJ9tUGL8ciPlsl/ma6Qfhk+fSRdz3NnuWI3oAsbIxOPjjqu7u5H7igh29FHo6su2TL4i1jJ2ywJtiW0HVrrFpNuvGkvcPg1j2OLftlCcxfY62bYo3cEJ5iPs0zkyxoD8g8WEVnf4g+K1ObvvUATOdkwp7OQOWg6REIAABCAAAQhAAAIQmEHgX2Y80z1iXLwIpltLVmcsotqlsuSWlMYyl3OTnO02L/11CkfbIttkZYNDaifTk2CMgGW3pjMVKW4sk2LjjRP7FV/scM0qEsj2xoD0Mrh3NWMhI1Idd+uI9XKma/FLrqb4TMftoAGLZ8ijZY0TOobGAYMkz8y8/3WiawguMMOluFoEFc9fQSeJMXCIThOHZtRml8ziEGTt6k+Tsl2YeLD7do1OgSXtziib3KBK8QvVwH5SsC69UhpLsSfDsO2sGk85+ZZeZ6WbbpNvrYJqeudJZckLbTck69TU93W+38tvLZKnL0A/JkMvsLUZHyv/ChpdcMZx36giMRmUZRFP4/AMk4W+rjfqLyYdoDSy4lJVRInB+mrEEnRro6NqfPEsxjAmpJ8P4T6BYPY9hrGd3ZM+Ij9mx3kiEx9fEZPhvt8es+2tR5WBqEbvmsfVB7Id8RIPFmgNRxEAiVweeoaFoiOa7d/ase/uC+PHFCiYZchd2fyr00iButhdMPyM31prDR99wLzFZlNc18aNYIGN57PW3Tad9uReZIbl8f7Gwb6bpGtZVDn5GAfq6qq2llmaHVtJGIx3776uK9jkcnGD+2U+Yfj4NLqwsRFlcJh92ZbE0AWk0jNOc/IvQh59FLo6MSZfqbat9BYrWuLlgjVntaYZQtofCYobHGYokk06h9To39RxuEfWCtBgk0hammpn8Bq9JOW8MHFp+3Rtzu6lRCxkoSXzOAQgAAEIQAACEIAABFIJbH4+iwQKdlY07k+V0pjeuJ6ynQDGuaXmvVusUIiSv2IeFDG5qz25oeXnsPp6qFHFdSTTpyZji31+/JKlzB1BGWsnc1pLSB9aJJznVZIxJzBjNTlSF//W4erl630Ml1/BLhw4ND+TJWF85hJ6qc9O9tHa4E/N05Le17LvVyfl6WxPySylrJsmGDj1W4Ri5g1mgn2UXWqXysrYrfjKTS1ilfQ4NDvGybd5nM1n3iXy3YWTwQ+obW4nkpqnzNgvToMlFWd0VnpQu0p2LRhTYthGUI0nk6H6pjsWnjEeLgpsNb1z8H5JX19yPtspq+/r+gJsNCYcM6dJIE7CLdzsmFTEi8DRG13SW0TOzBRYcbUkbkiSUGX5RffDSqBk8XyW3O0PC7eY+6uZT9a0q7uSbTfYc6CMwjh1TC7YupznBcq31Xn1KuEp40heogYeb95831Jlo0jbCRARsu8QXCsIAlu0UyY+EdUEt4xWJK1t7b4CwezedQsTCoSp4NKoaNW0HQ+GozAa9tFnWCjaqGgl27fvjshZpmDtzL981ZSpi92tFz/jG0mVYeM4quQB83aLw32N2xcltlgy6svTxbTptNkkHbOHauKNA3X1U1tX2T5/dytCG0k1yUSibucSC9wvC1QPn1QgzmIPt59IFxDoOn5pfIdNDiSez+p3KxiFrr5sy+RrhpkFi73Os/mBeVtI6vj8TGSxM8RLesTYKJRnUOt5FbTIZhRpOwHiQu67jEODjWvHv2s0JLU4Def8B7cO28f5qzv8saq1ObvHQsbsgXgIQAACEIAABCAAAQhsRCDH+SyaRwWTLk3j162PiphcKdZUU2JsvQIerNT4K0pBeN3dIxHwi1ZNg+mrZdckeMTXUbDyoimrf5dwEgFxDoxh8DLzykhSFcYSB6uog/VykdquGMsnKd5lOBlQG4kYeVKhg4mDZuLkmadK9/hk4Fj1CtD5jiteU3xmgO5wl5Our99zLa9jsNTod17BrYj5reWs7NWRnBF5ulvzjiMJWtx2b5PYKzuZctJyOiDzPO1k6UkJArwRJbbs0JKGCmqnSSpYnnjSM6jpbTGW6O8GySV2LXRSJN/SttijxbCX21ULOUwaas6XpzcCXlPvrFUR33UMhrdYOVGecm6DxbnIzB26PO2kSE42pfQHkxtZGtk6AhU0Omc8SYGcDtPYBLYYYEjR/b5Dow5nAMsDMiH7i1xOR+sO1Pu1mCGSZBOrLYagTjxX/aRATlt1oh4r0DfyQcKqlPQb9EcV754MKrGEeSITn0HVBJGWYaSzc1l1N6sNMtniMsm7qm1uIUNleeLBBhWKoxjE4kcah5edoyh2hoWifZ2OhUvouwdlK1YwSWtsIAedf/XVUawuShAMP9M3mGpi6hgw55zv25uDxg+rz5Qjhtea0+5QTM4CGtwkjRjJsW4ZTbobqG+6D6I9ILdukBSQu9hCMIvfVprV1a08g8XAPo3M+2WDdYSPw5LUiIqd7brq9AN0AX0mgzFJs4mcbxtaWqvzM00t29pHm+vuD2rTxy9azINtvskOsf+Ib5PBa+ordpHKypnKWOAo76xOerauggLLJp0gJPk3sfUNcq2w32rGzK+Lb7nB4vBT7c04iqtmSRYLSbUQ0kMAAhCAAAQgAAEIQGA5gRzns0jK/qrNitNjzZ204hOfjeuupu5KuRxZPIf+Sk1EsLUWYTWb0nqcK2hsCdVP4xL7gbGN9kB9K+ouDrPiu0Ltkx8MH6v6svxg2XewUkGkOMh6F9Y0yDN+KV+xkR9Qcx4senYzH8xtLPJA9QrUjc8MgNR9Obm3tOLavUwr8LTB6wvGPZiu0amJ6fGNvMeg0sdciu8EUrvjIM8VaQ9WYcXIQJU+BBdesbjZWeHQ4ujmDRU0gF8+VIgLFtydHM9oRL3i3rZK75foD+aTnJVahPyVMlxRQgw7sBAuBwlMbu9ttJE5KMx2kUFP6vogP3CU3tmyipJalzj5SXqre9e4PHJuGt1NLpL4yu3CGpbInvV4PH/urkJg0myklFRDDfLcdEhsGcT2bSyYtqxCMpKJjNkip0CtaPaDrU+jvuVFyLmphUraGa3b6UJAlkvSZy7ZLKidGP2A6rWR/5knWGZb7SMtP0Yq6+uxH9NVJFh+V7JU/xYBYun3VWKe3ZNATjW3/oSoTymI2WKeKEnsrkO9SVCReZcH2taRFQV9aKCUwUshla/Ywqk64GI4w4l1C32bCuYkPGgADzaoOBzFIJYuUnAGx3iDzsGPVBPeaIQTkTZ+C0VP8imk7w7klOLKFMyXU0Jaui05YaX0H1wSHmybq8y/xqQqVhflCCZJGHmO2c9x4+sbMKuD3lQdyl/Dcn9UYAnLi2bbNFRTbcFpB1qe7EzlvlbcglTp/RJVhBpUJ5hxYuKMZ/VN0oDPES9lyYODAQdtMCC9OC2sVet5HXEgXjd9WEukLh/VdNIdrbhMp0InF1hWb2hLiMFnXiOS6XbmqseX8M/5bN8hBw1wdcvsl1hyFzDPiWUYuqiRTnqVQJW6FOpGlm2lOFW2T2AwpsFl/0EnY7Go1J4xyFNjvMGi1400jiS7QpvdpFP15/k39ukCNyKHP2jAgWmlth0/Txy+TyMpLCOXggKV9S+PviSLhSRZBYkhAAEIQAACEIAABCCwIoHflFd/jmGJubi4+PLly2RKl//Xr1+fPXvmp9f2hvZcnzx54kemhq+vr6+uriaf0vqOUk4mWyXB/f392dnZjx8/LLl1a/EPHjywJB5M8+bNm3fv3vm3NJ8fpPr58+cXL174KfthLZp8/PjRf/zDhw+vXr1yKbVeqaotEdhl1XKg3xwCGlqFEfkgct9LtSAtUnQy/Pr1qwsoRmGZnIuZJ6S8gf661fCHDx8qky5saba//fbbWKHKU23fN+AupTZ41HDGnkqN//79u1rW3d1d/8ElnqfWevUp4TP7TCqOuby8VC8TqeAq3k8+Vq3S90v9Vm8cxvRFVUcpNyUf1f3vEqjfV4b9xEtizs/Pv337Fs+hX6+x9P3eXK779PR0LH1R8QfqNBt3aP5QQSbUtcFuqKDRo/6W2FXX9NSzd5l044QurOG02suSzINn+z4kSKBLe+vrP+tibm9v5awCMqqj3i51zXO2s+pK6cZX3eCqi9H8K3Uk37hhO30RiBOQ0QbG7NKrwcqK3OWhA5X1zpMDM+lOI7eFgxwNQrRo4w/M+jawfGGkn+emvZKKExz5WDnYrm9yHZPvclecdfYr2EjMoRvd5CB2UIkaO6X21IP5JEWqvUwursrINf6R30jKOUiswY9mfP31E73sokXLIPHkpZqYshIxpVQfFPczk7kFCdS0taSzsL7KU0JKMM3sxnrJoFzLZed/OhfUpe9ckPyP8M6wnwPZqoVPOWmMI/nqd0827ZHXnSe2PPFR3TXq6zyqGpHzqIqR+9Kfi5nXxOSy9Cdn1Y2UOq/VZaWYyJBJHYfmsK5QJ0YnWL9DcSmNAUmiNb1OMF8qPb76UoNRpEKS4cHGFNGyo9jUnwu42qAchXyC/neXnRY6v9GFI+6iS7DW/5YVLYab6npJ312sYKmGp4occf7lV7NYXRQrmE+vCzfuZ/pAyo9pdsD8/8bxf/91OvLHzPEBs9Z5/O/Q3Ei+m1/o/0Kld1L1R/IaOWiVyW2xLSxFj1fgtFMhsEmaSmz39Nt1f90QXc2tG5P7HkAxlsG53qbTaoM8gBzC8im8j1pSdQNLRXaCaXw1Y13U5Vn3fpmr5uxA3Xy2a0Qd8K4pqdXIbhXjmlLXsro0lgY1W332BxvvAnxLcEMXLUJ2TszF2Hn6Kd3QRZG+U1WhfrJ+uNlRqFrKWsu2TL76djUZc+gNelc7lrgdCt+/KbJzaJ1/6yZoLuWMwJK1vn5xLTdYHL76RzdM6mwjvuzQt594jBrCoZdksZCtLSRuP9yFAAQgAAEIQAACEIBAjMDss16SDpftStF2SzB3kmTKR0c2zhBDHy52y9ax6v39G/LZfkDD1UIrF0Y+El610Dum7ll7QIdYBwSEV5AjOeg1/Tiu7q7y0bRW6yb9xPNEjYjU7K1+W/Bpx/W4CzRfvGxhNaXJyo4JI8Ld4/IAfdqz250vj3xXpE3pyyU/cWq41noNcsBnDmKpNXKyf1TvM29gIGKDtqTP6vowJ8UYa4ODRWx5LwAAIABJREFU8cqtX8TymMGOOBBAXmiyoL6nyj80mhQynqDvxn0ORXWag0boS+uHZ3dGZQ4C/arlDA+28bhFTd6VHjUYjtditvpUuox20Av1nclgsrhg8bvzHGzLhj1pLSToCGjoO2Z7WzTSHbFX1jtrgh/vZKVWJVC/k8pcfqPfW/WNZF7mFmEm69UXZvUYQbCISpo4gUM3OovwvuEtXEaIk4zf1eAkWGP0BXNhpVHTnmHbemqMxuxuwiKwk3xGoD8wizPs3xWoGeUueWTeSE+Sj2lnTJgdbbXPudgY40jel18tsd9/KZ95mi1k92TMiraOn+db1GyNipP8s6eE/TGS9B5f2egv7AwCVD7ztnVkY4MZZoiUzH4rCMKRWcbWsi3vBYK6HOvS2BD8SlXpwfwKunCzjqLfQ23dDPv5zxiFOsWlBppVtED1yeeJmey784jRL2VSsFTrUvojzr/8avYp5YmZ1EUeMfqlTArm03Phlv2Mg3CgAAPmvuXHB8yTW2z9DNeKWf2VtqM77RkNTQ5qUoOzZ8SSR0gHZxx9oxpMtsRU5i2wzGCY85G9BuqWwbna4xJ9JT0ru1qIveL9soVkuscr5rNXI/It3NKgVtHjZCYtdwG+RrKFJ1XPKLSvi/6AwWLY9kHF7EFOgcv+k2QiCSz7hoW/s2pUug9Bw4l+p6B85o0hC9mkUwX77ShPDKslAef4XBWHH+DS5QyH77fofvjQs3ssJIOF9G2GGAhAAAIQgAAEIAABCFgI/Isl0WCaGYsXykdLioMLN8rN+Kmwcoi80x8Mvvd9WVxyBvJELu3reppiadmivwykHCZXbKWCQf4Rwfxb8dWBQTshcoxA5N1iqXLsqR3jfUvIFraY9Jgw/qqowqLaT6lIKcJPaSEsqdQWIm8kqHkaHVqkuL60XYwv7RHrFakyPjMCp7Jb6sXGLNzF2wcGHZyx93hkV4P0jMMYJ088oNwGS1keGXE1TiT5HFVz0GEqvu/95m1+LK/LkhwO12m26dCcTWYObGfSlteM1MTGGmDf5tVOlXisXetW/5F1nZVU4w8k+sXFY9o07DgT7joCMu+xtj/YQ7kHjxgYa8U+gWP1zpaxmWqnissPxN2I7iqN0XfplZ3tzKO/ZuIrKE94u9odseEskfm4jU42YDdFVXMJpVWejYy6g1ajZr7cIQjOksWT/kwnEHLh5fJZngxgoQypj8dddMRIDmerkbqUc8vYGwYCSxeDq/fKzdhelIOa52AmfYtSqw8EWP2yX2iemCXzRAG0CylfZNw0UQuVVP1+QTlIa5PkjTodlHxSQsk2+GCGSAGJ1N3eMa0u6vJeIFKv8m/hwSZ11KCj6Luv1dvdZIYWbzmpu6QEDSpafCYVsVGCyb57o3Ins50ULMmo/MT2bk5uWdYYH+3rrtJEHPjC+Zcv+SS0jRJM6mKjcieznRTMpxeE2/QzAYRDXDJg7jeE+IDZsprXz3OVmMnpzzyTO67TnldfPcUm6Wx0mR/ca6BuGZzLilZp15ZMlp/P0ilO3bqluGPtl61ok1Xy2asR+ZZmaVAr6nEyqza7AF8j2cKTqmcU2tdFfBQaMW8mXxE4g7csQ3q5UIEdtGTF93dyl0yfB4WMREZWSHy7CnJQXQb3YpTbQTfpVEG/vjnDS9TdYIPF4feNc7bDD9p1cHnQ2T0Wks1CAoPhEgIQgAAEIAABCEAAApMEcp/P0gkUmdtoNqW7WsjQRKJbtdF/hRWjeMuKTzf+3vQ7n0msLoGEN/62oZs2dFs4jkBXfW0jaeFbWY1tCeiWK3QyMLh+5AQYC0iAyZxJYCcgzY6h1tKSPZ9sKcek3TRelCYrOCjA4GJoZJtQa8FqRCLvNz0V7Rqg4nVXDqq/ahwIoHwsYjdbr3jFhU4AA6TxS3xmHGmxd9Wmxnq0QONSsQYA6oP0iHrDrn25tqmGKZsZzEqRkZcw1JyDgpZcbrQW3Kkv4rsCmeWghEtAJM9YX7+pqNvZmzQeVNZdltlpCkWDDs0pJXNgyX7epNFKj8Y2qEanlHJWfU+lSN0aa5XCpZarggaFWddZqSxNrAYLMkY2aNhGMiQTgcFR3EH7nUmFGj2DGt1Remc5hySHI58m36VHuoGHwooZHJINdgp6MDJOm+RvSWAXZlDCVSLHfLtFftIEBI7b6NS4JpcRZG9qREGV97pM7evV1voOwVJleY+FbcRSypK2vLwLUwWXCDDj2SUjvcPZ6l5txF6usWMdzLCm3ZMZlrzKI+o4BtkaI1OdoWSWJw/WltWsNODRfFAeb2xkoltGkZQsMqmMQJMAk0VI1EgOm94SmYh4kbawqVTKfHkvEKlX+bfwYBYdteYoxvzY1o3Rz3/h6NGi1n6a1hQtAj7znOHJvjunMH5Zk4L1zcYek2pgO86//Er5fHKGJ3WRUxi/rEnBfHr9cKoZqOhDjzz7BA4Rw4DZt/kuHB8wy0r7j+SJscyA5lldamstxGnPq2z3lKosF2dRnKarSin4dW+SLoG53bN7DdRlHpOVkklY7GeVNCtuOcnnGyfFneT95XHF2PWislYUflIpyxPUx8eurFVsdTATS4NarrukHBrsAgZVs3XkpOoZhfZVEB+Fxu1cwLUg388zEtP45Ms4FBTAAt+KMfbmgzYT2ZhQtrrrvjLQ47IrNVXFKN4+D1q+UT4o+WBkxMI3vcVqicNrmaXi8B0uF1ji8AfbgotM7Q5KmN1jIc4wXGA7C3GmQgACEIAABCAAAQhAAAIWAvuczyLJNE+wr0S4kbQloCn95MKlBc2KaSSPVl42Ws3Xps6MfZqkdUYVIX2tCISsOgJjK4Bl8rG0vtXTWNpyv9DIt/pqLNt9wCOftmJLqbVeFvPGZ1oo1ZHGvovTbxHxmMk9jDEPHM927O7WK33yXauMmoTluJYzprLCa9SUQxtrIFvHL9zPs5iQ9LiRv9IwW3u0ERnGLH821VXGKk0ZdkQ73AoIqLfqW2bcwoMcjnVZZe8sF5G0VtDX+GSM3NoqjmjSWjZagZmsoJ9A3nJSThLYCRy30ckS4h261gztHPKk3G7wozay1uLJdss7XUOW1hbSFkbfJ2QIL3SwR7TVhTra9PF4w3f2MCaDtLnKOoAryAUy7564cjMHVpknqlE0sq0je8usIFecxmxjrUDx4u9SZg4s7wUi9Sr/Fh7MrqN2HEXjM6x2FC3jz+xvXXGTfbdLmTkwKZjdY4yllIGplI3qtdb8yxd+I1Ens53UxWQOGyWYFMynNxZuys+MQSg5ngFzv/nEB8wbzWf7YvRjLF++LTG2wzntJZXtnt2uygfdJF2OdN0c9hqoyzAmK3LQ81m6esnzV7NfNqmpGQlq4rNXI/K7MEuDmqGm5Y801QX4GskWnlQ9o9C+LuKjUIvZC3sjy/4WGpNpjrtBzxK3U26/HeWJYbVEnO2fX+Hw+2a53OG7VjAY2G6co7qsviSLheS3kEGzIRICEIAABCAAAQhAAAJ9Arudz9KJorUb4yJIf1QdxGgms/U+ax9faowkXHEfWvP2JVUWfOUQYAwuFxaRyqe19FJBAFyXxX483xc1Q8zkJoRsJhAjcjiLMzB9Jjpp/EG28UtpTWsfLv9VAkGJ1dQrCQ4+MwnXQRN3m14rfllnXNlca/jRNdWt14I75S7xXXql4OhfyB+r0+y3xxYcWtBzZbtcZT+vr7LBGOlxrSGEnJWlVa7rrKSUdUcsLRj2oCUQOUYgaCDq38dSVhNfZe+s4ZlmH4E2F3p15aY8LfO7tWyD9ynXIllaPsdtdOqCNWhRW+iMU/81GMjcLmZoc92+ft3FkxVnkYMubvksT05vMOftIlcZ6R3UVmeY99aPGEfycTEq2D3ZzuDjOa87T1zXGaovUIZx1UfubrGto4Yf57ndXXWIkcpyPksEzqa38GAz8FbvKJhhdVZRvaJVze18fjznyb47/vh2dycFm+Exxh5Z18DWnX/5Mm9HO57zpC7ij293d1Iwn95keF0zKHDkOUmgzAQMmPstKL5ssuJ7cf2i4zFqRHmsaN3Wup3TXpGGqiyvEudvvFvHJumKbJdktddA3bLdI5sxmsTyZFotWYJx7Nk69svGarc8vg4+ezUi3+wtDWq5vpbk0EIX4GskW3hS9YxC+7qIj0KT7Hzd4Vzdk68jbtCzxO2aQ78d5YlhtUROxmlhMoDD75vlig4/zn/d7mCj2T0WsqOFxO2HuxCAAAQgAAEIQAACEPhNCPoDVkvMxcXFly9fJlNa8v/+/fvHjx+/fft2d3c3maGfQOvj2rTT34sXLx48eODfKjz89etX1XdGlVUv1Vr11crF6enp8mp28EX+x99/Xf5nZ2eiqpntKkUsF7LiHM7Pz2UGroJSrvRwLGN2wu8VkJUKWle6VknkmoyS3N7eyvPokV+/fhkf8ZPpQ6CumUiJfvxa4VrrNY8PPnMet2M9pSap9jivZ1RN1STVbWlx09hzGYcxylme+eHDh91/leIuFXbxOf12B0pjMOf64oqWwFdXV2/evIknO8TdOjpNHNohjC0upMbPclZqhv4oLv6Iu6steXkq++TF7qxUhO+j5KD6l9s5KwzbqbjxwPX1tTodB0GfU9bRAbkajQVq7Z07dydfp78ZkyYNQv7fes3ff8YR2hjhQuLv7+8HJdHLc4PxddR6sGq7R9ba6HYHOyaAjL+brM3zBpqpafAjZ7DuUEQ+KhBY4x8/Zt3i/JwJQ8BCwDiSZ/fEArOcNEx8ytEFkmxKAA+2BC+Owk7v0DMsFG1XNClTCZQ5/0qtBemXE8DPLGdIDhDIQKBBp80maQa7oogCCbBfFlcKfAI+h57tBnXxL+kCfBqEayLA5MuozWNt0LPEbVTr4ZLRYA+nsqMI3ODs/iiqQU4IQAACEIAABCAAAQgUTqCI81kcI81t9KK/jrT/+6iQH/r+R1+5dF8B+Z9D6/QQfW2ojxvr+NZFi1aq72CtRUYV774A1399yVBNrZ3SGw/I5vWNbvd9i/SrX06uw6pzqvXz589iqBJ12IoWVWcU3e0euVOKnNvpslIbVKD7yFnNUH9qhvJCW3/nU2u9ZigoeASfGQCp8lJadt2iushuPKCaug+D3aigO1BsRucodyHf2x2wonbdBfqXW7f0JerrfJf4dO7L913iIzLCop5lozOklkg++9n6Ok0c2mxjKOdB569cS5Rsg/MXtccnT56kSu47q2404hygf1mUs8KwU7VcU3rNZdQxuRqpbyrKOJ1g2wUq7p1VNTk6N0Lrhmf9sdnfE6ZH3TiEue12lkbOjkDFjc7VsbRAxBv46yeajMghyBvMGP+UVmXkgcA8Aiu++ukEaHP3xFW/tAATn9I0gjwrEsCDrQUTR7EWycLzQdGFK+jQ4jH/OrT6VhQeP7MiTLKCwHYEGnTa8k7dlgGbpNvZFTkXSCDS2CWt28pvdr8MPgUa7RYi0QVsQZU8SyDA5MuiBbl6vXZb+DurLHFbVHn0NDTYo2uwWPkjA1peiSlWawgGAQhAAAIQgAAEIACBvQiUdT7LXhQoFwIQgAAEIAABCEAAAhCAAAQgAIHZBLTzre/w3ePPnz/XgYPukgAEIAABCEAAAhBoisAWr342BZDKQgACOxLAg+0In6IhAAEIQAACEIAABCAAAQhAAAIQgAAEIAABCEBgCQGWuJfQ41kIQAACEIAABCAAAQhAAAIQgAAEjAT+YUxHMghAAAIQgAAEIAABCEAAAhCAAAQgMEjg7du3fvzV1ZV/SRgCEIAABCAAAQhAAAIQgAAEIAABCEAAAhCAAAQgAAEIQAACEIAABCAAAQhAAAIQgAAEIAABCEAAAhCAAAQgAAEIQAACEIDAoQlwPsuh1YfwEIAABCAAAQhAAAIQgAAEIACBnQnc399/+fLFCfH48eMnT564SwIQgAAEIAABCEAAAhCAAAQgAAEIQAACEIAABCAAAQhAAAIQgAAEIAABCEAAAhCAAAQgAAEIQAACEIAABCAAAQhAAAIQgAAEjk6A81mOrkHkhwAEIAABCEAAAhCAAAQgAAEI7Eng7du3fvEvX770LwlDAAIQgAAEIAABCEAAAhCAAAQgAAEIQAACEIAABCAAAQhAAAIQgAAEIAABCEAAAhCAAAQgAAEIQAACEIAABCAAAQhAAAIQODoBzmc5ugaRHwIQgAAEIAABCEAAAhCAAAQgsCeBjx8/+sVfXl76l4QhAAEIQAACEIAABCAAAQhAAAIQgAAEIAABCEAAAhCAAAQgAAEIQAACEIAABCAAAQhAAAIQgAAEIAABCEAAAhCAAAQgAAEIHJ0A57McXYPIDwEIQAACEIAABCAAAQhAAAIQ2I3A58+ff/365Yp/+fKlCxOAAAQgAAEIQAACEIAABCAAAQhAAAIQgAAEIAABCEAAAhCAAAQgAAEIQAACEIAABCAAAQhAAAIQgAAEIAABCEAAAhCAAAQgUAcBzmepQ4/UAgIQgAAEIAABCEAAAhCAAAQgsAOBt2/f+qW+fv3avyQMAQhAAAIQgAAEIAABCEAAAhCAAAQgAAEIQAACEIAABCAAAQhAAAIQgAAEIAABCEAAAhCAAAQgAAEIQAACEIAABCAAAQhAoAICnM9SgRKpAgQgAAEIQAACEIAABCAAAQhAYAcCt7e3d3d3ruDHjx+fnp66SwIQgAAEIAABCEAAAhCAAAQgAAEIQAACEIAABCAAAQhAAAIQgAAEIAABCEAAAhCAAAQgAAEIQAACEIAABCAAAQhAAAIQgAAE6iDA+Sx16JFaQAACEIAABCAAAQhAAAIQgAAEchP4+PGjX+TV1ZV/SRgCEIAABCAAAQhAAAIQgAAEIAABCEAAAhCAAAQgAAEIQAACEIAABCAAAQhAAAIQgAAEIAABCEAAAhCAAAQgAAEIQAACEIBAHQQ4n6UOPVILCEAAAhCAAAQgAAEIQAACEIBAVgL39/f++SwnJycXFxdZJaAwCEAAAhCAAAQgAAEIQAACEIAABCAAAQhAAAIQgAAEIAABCEAAAhCAAAQgAAEIQAACEIAABCAAAQhAAAIQgAAEIAABCEAAAlkIcD5LFswUAgEIQAACEIAABCAAAQhAAAIQqIuAfziLavby5cu66kdtIAABCEAAAhCAAAQgAAEIQAACEIAABCAAAQhAAAIQgAAEIAABCEAAAhCAAAQgAAEIQAACEIAABCAAAQhAAAIQgAAEIAABCPx/ApzPgilAAAIQgAAEIAABCEAAAhCAAAQgkEwgOJ/l6uoqOQsegAAEIAABCEAAAhCAAAQgAAEIQAACEIAABCAAAQhAAAIQgAAEIAABCEAAAhCAAAQgAAEIQAACEIAABCAAAQhAAAIQgAAEIHAEApzPcgQtISMEIAABCEAAAhCAAAQgAAEIQKAkAl+/fv3x44eT6OnTpw8ePHCXBCAAAQhAAAIQgAAEIAABCEAAAhCAAAQgAAEIQAACEIAABCAAAQhAAAIQgAAEIAABCEAAAhCAAAQgAAEIQAACEIAABCAAAQjUROBfa6oMdYEABCAAAQhAAAIQgAAEIAABCECgI3B7e3tzc3N3d/fz589Hjx6dnZ1dXFysBefdu3d+Vq9fv/YvCUMAAhCAAAQgAAEIQAACEIAABCAAAQhAAAIQgAAEIAABCEAAAhCAAAQgAAEIQAACEIAABCAAAQhAAAIQgAAEIAABCEAAAhCoiQDns9SkTeoCAQhAAAIQgAAEIAABCEAAAhD4F53M8uLFix8/fgQsTk5O3r59e3l5GcSnXn7//v3bt2/uKR3+cn5+7i4JQAACEIAABCAAAQhAAAIQgAAEIAABCEAAAhCAAAQgAAEIQAACEIAABCAAAQhAAAIQgAAEIAABCEAAAhCAAAQgAAEIQAACEKiMwD8qqw/VgQAEIAABCEAAAhCAAAQgAAEItEzg8+fPZ2dn/cNZxOTXr1+vXr1afj7Lu3fvfMIvX770LwlDAAIQgAAEIAABCEAAAhCAAAQgAAEIQAACEIAABCAAAQhAAAIQgAAEIAABCEAAAhCAAAQgAAEIQAACEIAABCAAAQhAAAIQqIwA57NUplCqAwEIQAACEIAABCAAAQhAAALtEri9vX3x4kW8/h8/fry+vo6nid9VDi7BycnJmzdv3CUBCEAAAhCAAAQgAAEIQAACEIAABCAAAQhAAAIQgAAEIAABCEAAAhCAAAQgAAEIQAACEIAABCAAAQhAAAIQgAAEIAABCEAAAvUR4HyW+nRKjSAAAQhAAAIQgAAEIAABCECgUQIvX7601Pzq6ur+/t6Ssp8mONvFWGI/H2IgAAEIQAACEIAABCAAAQhAAAIQgAAEIAABCEAAAhCAAAQgAAEIQAACEIAABCAAAQhAAAIQgAAEIAABCEAAAhCAAAQgAAEIHIUA57McRVPICQEIQAACEIAABCAAAQhAAAIQiBH4/v373d1dLIV379OnT95VQvDt27d+ah314l8ShgAEIAABCEAAAhCAAAQgAAEIQAACEIAABCAAAQhAAAIQgAAEIAABCEAAAhCAAAQgAAEIQAACEIAABCAAAQhAAAIQgAAEIFAfAc5nqU+n1AgCEIAABCAAAQhAAAIQgAAEWiTw7ds3e7WTErtsr6+vf/365S5fv3794MEDd0kAAhCAAAQgAAEIQAACEIAABCAAAQhAAAIQgAAEIAABCEAAAhCAAAQgAAEIQAACEIAABCAAAQhAAAIQgAAEIAABCEAAAhCAQJUE5p/P4n+RVSUaKgUBCEAAAhCAAAQgAAEIQAACEDgQgaR5+o8fP1Krdn9/f3V15Z46OTnxL108AQhAAAIQgAAEINA4gaRRWeOsqD4EIFAaATxYaRpBHghAAAIQgAAEIAABCEAAAhCAAAQgAAEIQAACEDASYInbCIpkEIAABCAAAQhAAAIQgAAEIAABCCwhMP98lp8/fy4pmGchAAEIQAACEIAABCAAAQhAAAIQ2IvAw4cPU4sOTmPR5YMHD1IzIT0EIAABCEAAAhCongC7J9WrmApCoGICeLCKlUvVIAABCEAAAhCAAAQgAAEIQAACEIAABCAAAQjUTYAl7rr1S+0gAAEIQAACEIAABCAAAQhAAAKFEJh/PovxcNnv378XUlXEgAAEIAABCEAAAhCAAAQgAAEIVEzg5OTEXrtHjx7ZEyvl169fP3786B7R42/evHGXBCAAAQhAAAIQgAAEHAF2TxwKAhCAwOEI4MEOpzIEhgAEIAABCEAAAhCAAAQgAAEIQAACEIAABCAAgY4AS9xYAgQgAAEIQAACEIAABCAAAQhAAAIZCMw8n+X+/v7Hjx8W+e7u7izJSAMBCEAAAhCAAAQgAAEIQAACEIDAEgJJR648fvw4qaxXr1756d+/f+9fEoYABCAAAQhAAAIQ6Aiwe4IlQAACxyWABzuu7pAcAhCAAAQgAAEIQAACEIAABCAAAQhAAAIQgEDjBFjibtwAqD4EIAABCEAAAhCAAAQgAAEIQCAbgZnns3z69Mkooj2lMUOSQQACEIAABCAAAQhAAAIQgAAEINAncHZ21o8ci3nx4sXYrX785eWlf0jry5cvz8/P+8mIgQAEIAABCEAAAhCw74nYU0IVAhCAQB4Cdr9kT5lHckqBAAQgAAEIQAACEIAABCAAAQhAAAIQgAAEIACBxgnYF67tKRtHSvUhAAEIQAACEIAABCAAAQhAAAIQGCTw219//TV4IxL5/ft3ffT169evSBr/1h9//MGHWz4QwhCAAAQgAAEIQAACEIAABCAAgS0IaPb97du3yZzfv3+vI1cmk3UJPnz48OrVK5f40aNHWhZwlwQgAAEIQAACEIAABBwBdk8cCgIQgMDhCODBDqcyBIYABCAAAQhAAAIQgAAEIAABCEAAAhCAAAQgAIGOAEvcWAIEIAABCEAAAhCAAAQgAAEIQAAC2Qj8n//6r/+yF3Z/f//f//3f//mf/2k/nEWZ/8///M///u//6guuhw8f2ssiJQQgAAEIQAACEIAABCAAAQhAAAJJBP7t3/7t8+fP8UdevnxpXwr4+vXrf/zHf/gZKubf//3f/RjCEIAABCAAAQhAAALsnmADEIDAcQngwY6rOySHAAQgAAEIQAACEIAABCAAAQhAAAIQgAAEINA4AZa4GzcAqg8BCEAAAhCAAAQgAAEIQAACEMhP4Le//vrLL/X6+vrnz59djDuERTE/fvzQpf77iVPDJycnOqUlOKhFkV0+V1dXDx48SM2T9BCAAAQgAAEIQAACEIAABCAAAQg4Aqenp2OTd83H3759e3Fx4RLHA7e3t2dnZ36aT58+2R/3HyQMAQhAAAIQgAAEjk6A3ZOjaxD5IdAyATxYy9qn7hCAAAQgAAEIQAACEIAABCAAAQhAAAIQgAAEDk2AJe5Dqw/hIQABCEAAAhCAAAQgAAEIQAAC9REIz2fRCSnuWJbMtf3zzz/1FVnmQikOAhCAAAQgAAEIQAACEIAABCBQE4GvX78+e/YsqNHr16+fPn16fn4exEcu9XKDzlH1E+hslzdv3vgxhCEAAQhAAAIQgEA7BNg9aUfX1BQC9RHAg9WnU2oEAQhAAAIQgAAEIAABCEAAAhCAAAQgAAEIQKARAixxN6JoqgkBCEAAAhCAAAQgAAEIQAACEDgKgX8cRVDkhAAEIAABCEAAAhCAAAQgAAEIQGCSgA5hefnyZZDsx48fSYezXFxcBIez6IQXDmcJqHIJAQhAAAIQgAAEIAABCEAAAhCAAAQgAAEIQAACEIAABCAAAQhAAAIQgAAEIAABCEAAAhCAAAQgAAEIQAACEIAABCAAAQg0QoDzWRpRNNWEAAQgAAEIQAACEIAABCAAgVYIfPjw4fnz535tv3z5oh+T+fz5sx85GNazSqn0/t23b99eX1/7MYQhAAEIQAACEIAABCAAAQhAAAIQgAAEIAABCEAAAhCAAAQgAAEIQAACEIDChQiMAAACz0lEQVQABCAAAQhAAAIQgAAEIAABCEAAAhCAAAQgAAEItEPgX9upKjWFAAQgAAEIQAACEIAABCAAAQg0QkBHsZyfn3/79s3V99evXy9evDg5OdH/p0+fPn78+PT0VHfv7+9//Phxc3OjxMGxLN2znz59uri4cPkQgAAEIAABCEAAAhCAAAQgAAEIQAACEIAABCAAAQhAAAIQgAAEIAABCEAAAhCAAAQgAAEIQAACEIAABCAAAQhAAAIQgAAEINAaAc5naU3j1BcCEIAABCAAAQhAAAIQgAAEmiDw9evX6+vrq6srv7Y6peXj339+5FhYZ7go7ZMnT8YSEA8BCEAAAhCAAAQgAAEIQAACEIAABCAAAQhAAAIQgAAEIAABCEAAAhCAAAQgAAEIQAACEIAABCAAAQhAAAIQgAAEIAABCECgBQK//fXXXy3UkzpCAAIQgAAEIAABCEAAAhCAAAQaJHB7e/vy5cu7u7ukup+cnLx9+/by8jLpKRJDAAIQgAAEIAABCEAAAhCAAAQgAAEIQAACEIAABCAAAQhAAAIQgAAEIAABCEAAAhCAAAQgAAEIQAACEIAABCAAAQhAAAIQqJIA57NUqVYqBQEIQAACEIAABCAAAQhAAAIQ+CcBndJydXX17du3f0aNhB4/fvzixQsd6fLgwYORJERDAAIQgAAEIAABCEAAAhCAAAQgAAEIQAACEIAABCAAAQhAAAIQgAAEIAABCEAAAhCAAAQgAAEIQAACEIAABCAAAQhAAAIQaIsA57O0pW9qCwEIQAACEIAABCAAAQhAAALNEri/v9cRLfq7ubn59evXjx8/hOLk5OThw4ePHj16+vTp8+fPT09Pm+VDxSEAAQhAAAIQgAAEIAABCEAAAhCAAAQgAAEIQAACEIAABCAAAQhAAAIQgAAEIAABCEAAAhCAAAQgAAEIQAACEIAABCAAAQgMEvi/hjBZD80j+uAAAAAASUVORK5CYII="/>
  <p:tag name="POWERPOINTLATEX_PIXELSPEREMHEIGH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38"/>
  <p:tag name="POWERPOINTLATEX_CACHECONTENT#6628782C792C7A293D32" val="iVBORw0KGgoAAAANSUhEUgAABAkAAAC4CAIAAAAOvCIVAAAgAElEQVR4Ae2d7bXettGuo6xTQKwSHFWQuIRYFdguIVYFkkqwVIHkEmxXILuEJBXIKcFJBzpXXq6FIPgYDvmQIADe+8deeEAQGNwYDOYDAJ98+vTpd/oTAkJACAgBISAEhIAQEAJC4PYI/P72CNwOgFevXn322Wd//vOfb9dzdVgICAEh0DcCv/766x//+EdE9Pv37/umVNQJASEwLQKyDaYd2rxjf//731l13r59++9///sf//jHjz/+mJdRjhAQAkJACFyFwPfff//Pf/4TEf3ixQs8OJgKV1GidoWAELgtArIN7jL0b968+eKLL1h1Qof/9Kc/hbQSQkAICAEhcDkCn3/+eaABD86zZ89+/vnnkKOEEBACQqABArINGoB8fRPffvvt69evYzrevXtHDCHOUVoICAEhIASuRQBZ/de//jWm4fnz53h24hylhYAQEAKnIvBEZ5FPxffyyv/1r3998803v/zyS0wJhgErUJyjtBAQAkJACHSCAPKZzUUxMRgMOoEQA6K0EBAC5yEg2+A8bK+vGcMg2UcETS9fvpQX6vqxEQVCQAgIgToCuXnwl7/8RfuL6oDpiRAQAochINvgMCh7q6hoGMj51NswiR4hIASEQBGBr7/++qeffoofyTyI0VBaCAiBkxCQbXASsBdXWzQMvvrqK91NdPHAqHkhIASEgBuBL7/8MtkRKvPADZ4KCgEhsBOBe9kGXOKJnP3b3/7G/Q+//fYb98QB2x/+8AeuhuAPmcvfBCd0i4YBXVM8eucs0WtCQAgIgYsQ4CZTFqy4cQnzGA2lhYAQOByBW9gG6Mqc6+IvvsGzBiVGAhtv+OPrM7UyPecXDQM6pXuyex410SYEhIAQKCJQFOkyD4pYKVMICIFDEJjcNkCqcncnVsEOsL777js+IbzjxWtfyZ1MBEYIlUwQD7kWWLUuBISAELgEATw7fOggaRoHlm4uSjDRTyEgBA5BYObvGyA38ZfvMwwAF6MCfXosdztn15LoMx354YcfZBgcMltUiRAQAkKgPQII8A8fPiTtsrTpxrkEE/0UAkLgEASmtQ3Qkvnm/HKiIEEKg4EL/j9+/MiRA/5IoD1zsyf+9aQke5C4A5RTCkl+nz+JciSXWkAn0Q9Os/VJsKgSAkJACAgBDwKIcYR5UhIHlq6XSDDRTyEgBB5HYMI9RewjYi9m7j4HLLR/xKvx2S/MAKRtci8EL2I/dO56J0iCLZQwhC4mSgDRTyEgBITAuAjkt5rSF0IKcgCNO6aiXAh0iMBstgFbgPjCfPHMsX/bPZ4YviUcj9af/vSnnqMHXEBEr2OCSev8cQKIfgoBISAEhkYAzxeCPYmHs7Sx5A16ecbQwyHihcCsCMxmG+Ddf9AwwAbg5C6bc5LoAduQjIDDhfxRXC2gh15wLvlCwtS0EBACQkAIHIsAKxQ7XZM6O/deJdTqpxAQAjkCuLbZ8IIGi/LGf1wAbHoPjgBcAE+fPuU/3oHwhyg4ySkwlW1QjLcuA8CJAp7mgxHncK6LHUdhJOJHpBmMPs8l5xcTQS3HJ3RMLRlB/RQCQkAITIAAR8vevn2bdEQyPwFEP4XAEAiwUQVPNDpqTfm0e4FqimuArS7spT/QTpjHNkAV5qhAEcTVq6DxxIBsMeAQV9ihJ764SMiHFI+a0kJACAiByRAouoQ8LrDJcFB3hMCgCKB2ctUYfwfSj67LKVO02ceNhElsg+KG+4C4rdPb74ZKSBBV6OqLBzXK+z85HaOqtBAQAkJACGxCgCB2/sUDapDw3wSjCguB9gigueHILt6XcxQx//f93r8+sqt8kjtM8yt6AsRszzIAWs4uh8J2YjWwYL9+7FOOGSQHppf6MWA6v1LpWBxUmxAQAkLgbggg5NlElPc6v5QiL6McISAELkGAWAHqKJP0VMOArhGO4CgC15fR4r6ezmAbcH2nobUXFegAlmFUhDIhYbQSyjRLEDzKd6ex86yryEYzNNSQEBACQuBWCLCNFoGfdJlFSktAgol+CoEeEGBioq97rILlCAE6Hn9sEc+nubM7HGOgRY7a7jgrO/yeototPQE74+5nLCqACyVXE/18LqD4NQPoNzq72jsVEAJCQAgIgYEQqG0rtbfRDtRBkSoEJkBg2Z9iOJfR/hdLgP+1owJUgl2x+9Ty1ps2h48bGDcLLSxlfBRm6ymQ3dbbscyNOVQMd2C6GJ09lgbVJgSEgBAQAtcigMBHmchpYLdxnqkcISAE2iPANUQcDaoZBkxVzgih9+PwxcFfMwwgm22EFKAYGiBe4OLEN3qH0sh2Jn8AYWzbAIzyq9xidAjHxD+TNM6VJMf+uSnIYFf1yNOa3N9q6jxCg94VAkJACAiByxHAHZjTgH9Rd1jnsChHCDRGgH1EtW3t+LX5fAG6/o4DojgFiBliVGyyEBALKLG86AFhbNtgVRu2tXnPxq8YxE3DEL94YJpx5btseYXwmWFx5uWVIwSEgBAQAqMjgGJR9BZxEYrfRzg6CKJfCHSIAF/LLTqv2eKBVYDZ8KDOxtxHIeTmYm7ccXafQ6qchMYgWS0/9nkDoKlFapae2/c9P3nyZBWgUADDwGlvhVfOSMBM+RFkOIMQyhnNqU4hIASEgBDoGQGEPx9MzSnUh25yTJQjBNoggGGQO69R1VBKD9/7jRcAjd9WhpNe4022Ly0YOG7ASeJVLA709ANlAm77n3BbbhhARu2jb+0pVItCQAgIASHQEgEcRsXlicC4x0HYklS1JQTugAA7+nLDgAOr7GM/3DAAT7zkmAeb1F2URnvb4cBxg6JZFrPdqjedgx3F/TlxJUu6h8/R125VWu1m3h3lCAEhIASEwDQI1EIHWh2mGWJ1ZBQEOHycnzEgiMcVQw9uIlpFAMODVlaLhQLG5UUDxw0IzYQeFhOrVpTT3U49toFVbP3wzBq1RY/R4a2rQiEgBISAEOgTAXSO4qfQiDPbOwf67I6oEgKDIoD/vmgY4Ns92zAAMfa9b7pOk8uLalvlR7UNsMyKu2tifrIPIlOSG52K8jSuhGNeNeziYmenYayiOYhbiPjJ2a2rfiEgBISAEOgZgZrziNOQOo3W88CJtpkQyD9MjrJeVN5O6jXXm6IW+ivHkileWjCqbeDB2r7AdMGOgEDtlDcjCsqd7Ncs3kRBF2rrgZ8zVFIICAEhIARGR6AWOqBfWiZGH1zRPwQCxOiSQ7Co6aiRDSIGAR/OHuRHHcLTPIGTPQ90UGzU8warNxTRN26J8g8JgQiOiTCuXPiAVcA+IqIKOY6X5BC4yI3RhZJPnz5dQpIaFQJCQAgIga4QqJ06gEiuQmfR7IpaESMEZkIA7zvfOEt6hGFwxuHjpJX85+MHD4a0DQwJGDBCvy8GSkKBgRJYKcVPMfRwQnogGEWqEBACQmBuBGoXbHClOv6vufuu3gmBCxHI1fELJ51HSU6wSpzpQ+4pOmpDUQJNnz8R6EXDAGoVKe5zyESVEBACQuASBGqLAjfycWjtEpLUqBCYHgE2dyR6KbuJNu3tORYiY4dhraFk4/q0tsHqQeQaQL3l12Q9Jql/x1RvnRI9QkAICAEhcDgCBJmJmRerrS0lxcLKFAJCwI9APrm4QPJaDS0nye4O7oN4r820toHnILKNVA9PCRokR1sCVYmRF/KVEAJCQAgIgdsiULt8D79mvPbfFh91XAgciwARuWRzB/b55RdIYpngQd7U09icGM82YB9VTV2OUZgjblD7dgGcd8kBlxhhpYWAEBACQqA3BAylhPtMe6NW9AiB0RHI9bSafd64p1s9yHHoYDzbgNuEVvFFdb42mrNKoadAboyGt7YOeXhRCSEgBISAEJgbgZq/kA3QONfm7rt6JwQaI4BKHbfYz1en8CBv+tYBvQhnJMazDZLYTTwkIT3HhqLcGA0dlG0QoFBCCAgBISAEYgSMBSKs/XF5pYWAENiHQH79lzH79jXxyFtbiQl2zni2gTNu8AiaPbyLdycMUkIP316YICqSdEo/hYAQEAJC4BAEDH+h4XI6pGlVIgRuhQAfz036i/mNhvbkyRP+81ER9vhxi1FSptnP4nfNjNbZsb9caDaebeCJG0xw2MDw7mw1BA0+0CMhIASEgBCYD4HaMsFnUHNP53zdV4+EQBsEkqtLaZQpxt+SQNVGl+PbtVwgdsklwju+4btYO+N9+wxrbHXIJ/gGJBbnwl55Z/Ut5BwT5QgBISAEhEBAAEWk5iNjz+0lakqgTQkhMAcCxW8hG11D7ebrhEaBMx7VPp5ba2uRD4PFDZyhmdE/Dk83a4YBG4pqI6p8ISAEhIAQEAIggEJQO4ZI7F2XmYpJhMDjCHi2scStsMOnvVm+VWlcOjWYbeAZiQkOIhs3zdUixTH/KS0EhIAQEAI3R8DYamzsWb05aOq+EPAj4Dn+mtS2VVNPXt/xsxY/NKrCgBnMNvCMxA4gDIzaP+IUcr6DLZDRPiAVmlZCCAgBISAERkGgdpMp9Ncuuhila6JTCPSAgOdbWwmdbAl5//59knnqzx3ucjTtwWyDO8QN8mPvgW/aW5yhaSWEgBAQAkJgIASM72OG20gG6o5IFQK9IbDDNqALjaN2O/bY06/BbAPPSIweNzA8OrINehMNokcICAEh0C0CRuigsYLSLUQiTAg0RgAfd+efIITCkWwD5xmOHXc2NeYMozl7Q5Eh6I069UgICAEhIARuiIDhTjIC1DcESl0WAjsQqN0Zs1qVx829Wom/QO1agloNv/3220i2geewweeff17r7RD5hrxmdHfEhobotYgUAkJACAiBwxEwjiOj1jjv/TucKlUoBG6OAMp3SwSePn26qTmEw0i2wR0OGxhxXkPKbxp1FRYCQkAICIE7IMB3cgx/mbF/9Q7gqI9C4EEEjMll17z7Rbva2tMdzY1kGxi39wREhj5swIYiw/4xosOh+0oIASEgBISAEAgIGAuHEaYOryshBIRADYEdOvdSVed7QAbbU+TZobXjtqbaqLfPtyW1IeLbk6oWhYAQEAJCoH8EjIWDnQPOU3z9d1MUCoH2COxTOHdbFLs7uGML0zBxA6cIaw/67tHKXzQCI/SL6HD+inKEgBAQAkJACNQQMGwDXjEWnVqFyhcCQmBBYN9O7/ZfsN16ZprzCcPYBp6DyIxW55Eae0YZYnqfeWo3p6dCQAgIASEwNwL2kQNj0ZkbFvVOCDyOAJNrq6LPpTJbX3mczq1xA4gcxjYwNuIH4IZWoAmMGLad7fsJCCghBISAEBACQiBGwFgZZRvEQCktBLYi8N133226IZT7ZtrvATF0y2J/Z4sbDH0Q2ZbRsg2KHKxMISAEhIAQsBGwlw/dZGqjp6dCwEAARd9W3uJ337179/XXX8c5fabZxK64QS9DY7PX0HulbIh//fXX9+/fM2H4aB3dZKY9+b8/El9++eW3337L0zM+IsiKSOU0QbtLo/znLzQKYTblenoGAsD+5s0bRiEwA4PCGJEDJ2hQzsB8pjqRFT/++CNTO8xrxAm8BP/AV2dIkhg9moZdaREC4vxr07bXzF56rqVcrQuB/hFA1Hz8+NGIztEFYgsfPny4RCw4D+vGOP/n4O6nEf6chw0oNkJvyjTGA5Ok4bnyOyPnMpdevnzpD8bBrNjcj/eYdtnt52yXYhTmlcfbVQ2rCDC+nnFhOiBkV2tTgbshgPz3fDmeGc3u2zPAQVDEorsruRETlqQRrWegoTqFwN0QYGFCBCWrGAvWIarLbjBpPZnyqz/pyBPaWy13eAGcK/gqluMRno1QlPScN7Ajp0kvlvFjWxWSkdUCZ09SoOVPfNjPnz+vtQh5eExrT4fLx4p9/fr1bmcVFgX+v329fvXq1du3b3e8C2uxrRD3wI539coqAggEmNwjCkJVCFzu/L02ngbZbB5dPBeIEe6sgMEChUo0Q4Bo0osXL/wiBeEP8xBJOJZCuDFctE0TZ8coNhGP7DLW0EvUgE30q7AQGAgB5j6igEXhWsVyQYxNGVu/cvgf5Xy3LbL7RRb13sb4cscJeqeBCU93o93VizjSPI49A4rlEeO1NUaEHZxY86ut5AUwS7rCcwJikEG7WYIBvSqAACcX5RicSY8mGJeBumALz3wWhxzMgwO7iXAINZPoTWhje8fkJemr5tGB+KsqISAEigiwKiXz3f656MOtbYMk6mqT2PLptSu6rR7NIbiNL7uhZrGy0k3Yg4HgjwTlbVj8q29Re2AC5I1ictAu62htOkFqcfopcwcCjHLRYGPcGQXGYmEGGMMICVJyR9OPvLIECmrSCVIfqVzvbkLAYIzaAMX5R8X6E5aAqzf1okHhogwMUPhlaQNS1YQQEAJHIcAaGqa5M4H+Q+utbQMWcid9LYtdLsqLGlJAgNE9ilGuqqeo5dNr1iS7d6iPxvLvceTnTaPfe8wtms7fZVCk/B3CRahTOdsbOorBBozUISR5KoFdc7LDVF0SLenx0DxlGQaiZsAnw2H/PMS2TCjxiJfGgwJJBg4Iusb0qDkhIAQaIGBP/KJMWMRXa9sg8a8UKWufea22xyJnd7kBA53XBL3Ld1+gXW1akpN4fQzXYuPW6M8j6Zs8hSh5xaY9NkmNJOWDQC4HYBJbpeZpPO5xGs2sGaqec12beLsZ5TM1dJRhsHAR3PgIOImQ6VPPtlcZBPIjCOhdISAE+kQgkU7xullMB1HQ2jYAPlyDiZelSGKbTCgBO+TmheNqG3ZDb2JBn8udrAC+A+2iC39hkpq6n8wKKLG1z5gq1AXDUU271/JMTOpwaaBLuMKpThlyo8YDh4Njc4XNkIcTc9sKc3fDI+vFJsmQYJ5Ib6rqVjIkky5BrFuyE8D1UwgIAT8CyTRf/RnUswtsA3+vlpKebUhIva3V9lO+6JkOQxiGqh+CnZTkhgHDtISrnDXExVi6AiZ5Ilf6E//upjXbHpGldYUO4tHZlE5UfD+HG3p5MwmQ816es5vJN8F428IGG+Rj4cyBJ3cox7mI6zlkZBtUYtrbTih1fFYEEs+FRxgGVWqAb5/l2w/yHp6xWuStnJRjXC1Hi4kidRINh1fLrYJ8cCe+lZKOcKvX7nsDuQuMiFONTq6PjB9xTSp3GsY5cJHzNjG+TuK553TrpWAxMXdOA2+45xEcmLn++3kxAGrQwWncKFp7elS+8yMy9qemjiLmnvXAP/67Sv0QwZNbFxGuKeTi6VjEEf7q+aOn9lJiL0N+JFVSCAiBThDgiu1NlCADw7XgA9gGHpk19GIcq0r5QNrOnrx8Dzn5qkkv/Np5rQvJHqG4GEwSq5iJqYAzL3B8/Fae5n5653SyRy2vWTkgwHc8YnhRVjxRQSd0B1ZVa9GjldIppxVaa0X5NQQS/qkV25ePDPF7LhBxLDqxEGDcG1in+7q2vGXbBh4f3COt610hIAQaI7DVgxm7XwewDTwya0QFOnBJvMCEzJAY0exBNY87hTGKw/VxhYkajOUtOPv5Mlrcut+ZB5GhkoC/kUA/MJ7qUY5AbrNt4op4WPPKPYp7/tamHE8TW93Pmwi4c2GmW8I/h6PB+HrMgyUomnDjjvD94fTbFRrCkxeT7thV6akQEAKdIxB7Sz2ksnLFX3f9f553LizDehAHbWuUjKhAL31hmal1asnfpDzZVbV5ius9VqFYkPD2HdU0in5NfWdtw2+HlchHl0Nz7EKJHdUhv5iIXywWUOYjCLAbJJ7LuChiSeSpOX49L89TxMWp8yVm7JyAJUe2QQ2ZB/MJG9oMQP3Md9YCZA4JvnnPEQJeQTIsfx4CGGJijJxWqhkJrLjJfkWqpbwzMumh4aQy9irpic+fRJiqFQJC4HAEappSraHkiGbvZ5E9zhiWgXGPktgbIYbrWh7kCUdbDhmjlH3/l83RCRLNjPLOdqHzfytb/+WsWcVAIIGXkdoBy+qQwH47qnW+kvN2kZ4dR1qdBNy5mL0QMOuZ6TbyPEXY4lwojlqeSZ2UX8QX7zL6tRv2/Ifprx1BepF3M86xAbyWeLUuBISAHwFbsYxn/ZLO71bp3TaI9z/l/VlyEOJ+yHoraXdwnwp1YR8hOB4mGPRYYjZx/Cb0bKsj7tSSHs5sO3YgttaW6GQ7GCOxLvIRIQcNcith/vKe26s2sZy/aZWs7RplUBb1fRNE8AkKPVO4yEWbMsdafeyunWpabxqgloXhH5ihxmA2YnpqI8AUY4IwSWV2tmRp2trEz8Vlq3fbIFEpioyYWzyNh+GR5uwOjrXwIGHjATpjXGz3Ydw6aX/QgBGE2uR1++cozsJHmPOodxO1fh9Xe4y3HSaHv48eaSuu8OPpL1n0CDAcO6yCpFHkiS2BbSFQXFOTJrr6aZtDmwRmV/3aTUwimuzh1tPdCAw3U3ZzVA8vblKTGNOiU6D3s8ieTZD2Nsrd3NzmRTbCGg3Zotx4sf2j5AoRZAFngg8ngz3EzjohgA3uzsIUW93KnFT1iEqRVDX9z+Qghx0rq6Hh2et/6nzxyCLMnhr9yt+NQMI/1MPs4+aAx7f4c6iAQ0os55gfW2c0zLZ1Dd6NwFEvIhWNquzFyHhx3Edb92SP29NrKYe1th6NvZbgoVvPBabRHbyixYN/XZ9F5mShR1p5/HkGNNc+sjtoi/JrKU9aT87neby8SQ2enzZccQ1JECN+VExv4iIK144qFiu/cyan7eOb1ICuKIlWIfLYBufNF+d5etkGq+O4tQA2QDLrUeIPvy2U7xIsnyagOTgNRxqN8me4DJZTy1u7c21527dCf68lr33rDHT7Ru/Z4g2565KBRjZ63FgLbSzHNR9u17aBc94+7j26ZAiXRo21hwK2KL+Q7KRpXALxzEdDOkl1Xj1OFwjbahtsij757z4K9Nw2kXjmNrk0Amio5vZMWUqeJwqclsmptyQFNG6VSOYai9nhhkGMJ4ZrbrvmX3IkYpAXi+vpM20bz7EM75P+w6kCEL8idXjrt6pwFGVm9EHxr7BEPo11res9RZ5Jy1Ix7lgSGLGJt0W5/W7Lpwk7nhQ0oEfO1QvjZKuWxkrv5CW2H4yoFrTkh7itWLdDGC3e2biAJx1HHmrlncNXe93ON2RoeFFBgwDFgYnksEHMTge2YlSFlMZxEJumyLeTfB8GGYc8sjfdxX08pLn+Kzn7ixn9I9CMwq179poRNlNDyced7K6xqBlqUte2gSdusMndayPV/umqF9wW5e0JLrZI0CBeVHDYn+e+ddoGW4MGS7/QQlYBp8w+7bYI3fSZyR7TfeMCSomCWMTt1GXe46eQbVAcl0cy0ctj2YJ60dgszw0DTstsOsj0SPcPf9d2Njml6+FUXVghwhxLb1XsX0jhBE3DdcTZztMKJoDokC4grBIvrVHtauSz6z1FnvX4VGehgewhj1ZlsS3KD6Hh8UoSdtx30tRJRqwoGK/s09IQXpijqJhFxkMvwWdp2NkGPbd9lHh599kGzg1F5/mldNigEwY+VbbkfVwMg1hKc26PbzvmJUfJ0b6OfKSw9PhjrBdfpHOJyetRToLAYnHhvdWimSBz0k//8uqJfHZtG8RCuYbm0HGD1Q72L8rZ+xsLU/SzUwWBJ5SEQbWbBswDDiPyh6Oa0aFr1Ib9icGwu84a606fzy7t2MoCxn2uo8TAKOK2u/JibUmmZ0PRI1yXNKefAQEmHer4cmSFxD7+CbVtTeBiiEU0wq12bm9rzVeVX3WQM2cbg3wVFEm7cNqg+8SSjujnPRHAgeXZeQs4CFKM4VWU+rUN0M9WqadA4xCzhyR/mVirLr7Vvz6a6G1+y7XYXzsT184qYtTwuP8Yphqar2wYmz1NRNXuPT9JPUX6T2U8j22wL1RV7IsyYwRQxy/RyNEUY8sWqXLqGei4y+elV51N2EL3tA3Ow1w1C4GzEUA1ci6vfgdHv+cNnB7is0E/tf7V8wantv545TiZYrUJp9Sprpe4LYN4aWkGOC0fJYcE9tlsToXMKRn3dT/WEWs1iOtqyIyYzzb0WNrMYRgwEKtxA4/zZcQBFc1CYGIEcI15Zi7Rded6Clb9xg086zFdHXq87eFcleOX9z1x6J7qu6WzHnORYqfaJ5djPgoBeDLiKcyWm33+yCQwVew+qtt5ETYdNihiPnEmAmRKw8AzZKO7qzx9VBkhMBMCzt1EaMvOzTgLOP3aBh5FcOjDBgzA6II4XkHpTnIo+fDpF+uatcrlvq0h0zg/4Y19diMGRlJPsReXBw102KA4LiNmspkwljPTRAyWsVjdUzTikIlmIXBbBJy7ibYaBuDZ756iWEDXBn7uuEH/cjy231DKz/PdLgwQN1djCdkGNWQa5yc6/b4NRZ6gAeG1U2+VTTpShFFcV4RlrExW2cQwYFj9IfghOrsqou1Q9hB9FJFC4D4IIKNW5+wOwwAAO40bsJHdM7qKG3hQOq9MzJT7HMN+2mCJuLnai9LSashcmI9sOm9D0alBA0CTbXAh5zRrGsOA1SS+lQhJ4txO1ozIBg2NHspuAJGaEAKdIMB9yqs+9H2GAR3sNG6w2mFIx1+46gXpZAhrZHiU3dq7PeRz3fhyKIJ19FTfLZ31sATFdL9QD4wBDdiK7LQhAYd43P852ViDsa6WF1hyTjVKnRs0ZZHWRmeI/NwwIMx1Q8OAwRp9SRqC30SkEHgcAQTUcrmzURULk3MJyyvpNG7g2T0yetAgH4wkZ1G7k8yufmK28teGJLlv2+B8VCsYac7oX61Fj0WB+XGqNejhOh02qI3gEPlwKUtJrBNPdsYgGQWWlbizyVPFDRJA9FMIdIiA55jBg5HPgeMGox826JDheibJYy7KfdvzCG6lzWMbnBo0gGCPbSCu2zqy/ZTHqZYYBnDUZGcM+kFblAgBIXAIAonUyut80DCgwk5tA48iOEHcwHbS9H8WOefIk3Kwkj17iqSlnYR/+2oJmBrezUDPviPO4fXVhGyDVYjGLQCPJUssXwx9/8V5bSMAACAASURBVP79uD0S5UJACEyPAJcs27ttD9kS2aNtgCLoUQsUN5h+DoQOelQ0Cp+6vSQQo0QDBDxBg91HnJ30O3dqyiJ14tlVMYIDz58/j0nCMLjkA8wxDZenPSvv5USKACFwWwTYxW2rQ0dFPnu0DTxBAzhj380nA7FU/+cNmoFpT4aFDNmKzYajQUPJZ/WKLfawoUiHDYpD03kmNkByvdW7d+9uYhgoHN05c4o8IVBDgKimff74wMhnj2eRPbtHpAjWuGfKfI9tIPftNEPv3PCdqHeHd19cdzikPVT47bffJlGpH3744exr1nrouGgQAkJgXATYA/nixQuDfu6NPPBumB5tA0/cYILDBsYY61GMAHvM7N11S2HZBjFoQ6cT1a3YF7ZUnn2FsWyDIvJDZ7JVNxnWDx8+kDl0pzYRbx9y21SVCgsBIdAGATa4Jnsgk3YPd3D0aBsobrCMurZ+Ljgka3kyJcLPWy3woddTJjwjfnbQQIcNJmMtXAx4lGIvA5s24TQdUppsoNUdITAZAtyzbLs+z3Bw9GgbxOK7NsaKG9SQmS/foylqj9k04+7ZUIRWd/YmEA/X6bDBKFyXf8QAFiJAPf2hta0DpENuWxFTeSFwKgI4NYgYGJ5i5NgZDo7uziI73XVnYHHqABcrt4+FKfi7gObR0myrugi+MvtEgNjoKmFnBw0gQFy3OgqjFGCf7rNnz+LFFaMOD9Q9DYMYh1FGUHQKgdsigG5Tc5cvDo6TlOHubAPPYQMk+20Z5W4d12GDu42454aisz9rAOayDeZgvPyuUmKMrDJnH1aZAz31QggIgQsRYKd0bY89avBJEYOlv93ZBjUg4uHRBpIYjbnTHhUNBHTYYA42wMXr6cjZw+2MXipa5RmsC8vkd5ViVTK4Mgxqg2KHsmtvKV8ICIHDEWDfbE3/WRwcp0Y+u7MNPHGDaQ4b2Js7FfxlstXmRjwPZSvGaAyd9gQNGmjkHq7TYYPOOY27Sl+/fh0TedRXgeI6lRYCQkAIHI4At5HWVkNWwAYOju5sg1vFDeSkWZ1RHi2tgbK4SqcKHIKA57CBNhQdAvXcleByS27C5fJvvhw0d69Xe8cWTbuM7a6y39VTISAEDkHA+MYZDg5ndP1BSvq6p4jbJDz9uUncQGeRddjAMx2mKYPI88TKdBB5mhE/qSNsOUt8Cnz2mDDCSc3NVK3cVTONpvoyIgIckap94+zYr5vZ4PRlG3iCBjg2ptktKkFsc6fHi0wNZ+8+t4nU06MQqIVQ4/rZP3b29Ndhgxjw4dK5YXDG5d/DwbIQvOpvUtxg0JEV2XMgwOpTc341dnD0ZRvc6rABrGwLYo8PdY75UOtF4vwrFtNhgyIsI2Z6hrsmNw/sr4eMBibKgT26SVWEGdleGDuYELCM5kl3/E2JqtxVUw6rOjUEAsY3zto7OPqyDWKxXhvLmXRBCeLaKC/5Hi1Nhw1sDEd56tw/psMGowxoYzrhn+SzxxwWZ0E99SqPxn18vLlVf5PtrnqcANUgBIRAEYFFguUz9CoHR19nkRU3SJjGeQAjeWuOn/Q9nyd512Qb5JiMmOOxA5GSDVQ9DyXiuq54DFmRGAa4kFhNGnBLVzisErO6p0jfDlrFUAWEwOEIGIYBcuySyGdHcQPQ8eiCM8UNVgWxB5DD2bSTCj0qGqTqsEEn4/UgGR6/QIMNRc7DBtNch/DgqPXw+mIYxKISy63NVR49dH8TDbUPrIZKbhvKRv1YRFDMSAEWJbYisASgYKdL9Nqt1F5enqUtn5tg2NLBEX9OAdW0I9vAoxwwhDO5glZtg1U3z+U8fR4BHttgJkPxPCSHqLmT4XaScfZ56CGGrAciseWwBGJ9jjv+dFdpbWhioIplbsjYcAvfwVhFpgiXMj0IsExzobCMhBpWsVIeyqAcNt4SydoXZgFGXUd7iu522AAmWHXS5KZkYJ3pEx4tTVs7pmEDz/Rv4K0X1w3EUQQHYImwnkG5PmJgD5+9oKz6quzKR3y63BcZs9CIveicZmQ785TITOd0XkIedyvnF/QxE1tGDOh4sm0Hc64j28ATN2igHLTkj1UnzW1llvOwwWT80JL3umrLuQOkgedJtkFXjGEQA888f/48LsCVx3xMNM5pkx5I6bED0cs+kDagddKK85rsTqgdmozkW4RD9+Uo4t+8eZPDshgGq8rhUTQs9STqNzR0ZBt4HIfz7SGxXTW2m+dY5uiqNo+KBsFnxw3QP5iiT548QSsdSAPoaig9xHQy93XYwDNYPZTB3ZsYBsTfCc03po3tKAiHgTZV2wuKvRg1xrZNczYgbWi4SSu2XXoTEOJuIsTYzBbnkL7EMKDdZAnG69qRbeCZpfP5iW1XzW2nk8c2YBadbVvzecIldMPMkYcpkWIH/vQM99l2IN3xkIF74myuOxDYKatCI09OpeP0an8nAc6CsLQjH1jp+0fbDkTf0DaYT6PolglvyF3GWOB2TIQYha8yDGg6Ub9xhvZiGzg9dg02FRjDecYjWzbZovwMejqp06Olna0swpPxhFk9HNIJdCOSEeNco9+eKbW3NuX3wHWbCL5hYaLwWOxxxzEMLlkXONsQy+chVB97og3RhXjoH0+/fPny8UpUwyoCsBYb61eL3aQAqkUS9qTjeJ0QZVc5nuI9RYvDuhfbIKasxh9TSi67U7YorwE1er7zsMHZtkGyEXC+/Wz98ImHzxvgL9ugH5YoUsJxguCqp8Byx98lhgGtJ/LhKjKKQO3LtBejfXV2/hbXHn78+JG7rRqIl86hOIM8ZijAYoB5FLwzCOiwTtSbXHUBJVafqwwDUIr3FC1uuF7uMI0pqw3nlLPX7tQ99xTlx/aLLJFPsGKx3ZnxJiJk3EyX5+7G5IwXnQc5zsbfGbpsv3flDMxHrBO/Y6yOL4bB2VxRA4p9TXHQwBbjtUoa569OtAahucZd9jQHCzGanpIqIwQeRIA5SMQgFh1UiPRwrj4Ptl57HXMlfrT4CEaKG0wpuWxXDTy0KtDjQZ0j7XHfohmcamSzHTCewPnWwDmg7qEXHgPYniaH9MLDdUOogIeg0VslXRkGgBOHL/g5hHxYjc6dKlF74yjRIwTaI4BDM5mG5FxrGABC4ppflrlebIOEuOKYTbkwr/q9Ek4qIjNZpkdLOzto8Pbt2xhVgs7xT6UPRCC2wWrVdmIbnM11te7fPJ+tRP1EDBiLJGhAzhDywV5Kplxebz5x1P2uECDmnCi6LCh4IS8nMtG4ltW2iz1FSUSjhtSUcQM6y0gYUpuNej3vZMXkZe/NQj8d4e/BI0dOG/pULQ2GjGcLnep5CGrzZZT8geIGp3LdKOPVmE4Mg9hQJ2DI3Fx1qZxHJMIhOQwNVwzhcbf3fCPlzgNNNQuBmyOAXhQrFaDRiWEAJQlhHZ03SGypIg+dvYek2GibTISyYRsYj9qQV2tluZ03J49oO3+7P0IU7/KvNU3+qYZi7KSkrUvussBGAlv0ZtiDvwuVIWMUmj1i+p/altMivfywwd24gluJYsMAHmAZu9ZQzy8YuUQ+7JgOuayOKzlVosYNKS0E7oZAEvmk+/0YBjg7YsnwX037Uwd/HtkKlB1QegoJdvf77PhXX31lT2+C7PvAQg+2a16eojTvq3/1rcSNDT2rrxxYgEszithCxrt37w5sqJ+qbHfmMtzcF3kqwdS/ynVsujiVBqPyG3IFaMDwyaDAKgZKDR7le4cu5Iqt/bVFKx+P21qhygsBIbCKQC7HWOJX32pWICEvCLTfNaPAaAj1N1kD8p8o0EYNQz9CKOf9DTmNdVMPks6dqTsWG3Sg0HEjgWnroXNfmUQ1J46xr54db9lWIoDADEC0o+aeX/HYBmfbRR6WvkoE3ZMr8vjhDnlyLNsXB+Jyqvx9NCQqj87ztvgpVEkhMBkCuXbXlWEA2onLIHh1u7ANPBsGWqpojbkzcVTnErwxPXZzuecsJ3jJ2RHxKK6+ef3BtLVJ3fE00VNbGmaJTZL3eslhslzuPd0BrPHKKv/T8VNtA6dFeokWeE+uSKYhDHAJ+DHTFuXeeYIobvqQtM3kp3pbDqFflQiB4RDI5VhvhkFOYQjRX28beDQD1ob53KUxo9vWUT99z43gRWGt/Y/76EnbOIRWdlgdntYpk4Swmlmknj0tofugNJmTL3StlggCyzmOm4o59e9NdR5S+J5ckWuxqOCMUezfYgrwk9mKN4FJeup0oPIahwxkpedxmHiu9aayHDJ9VIkQuBAB5FiizwSX/IVUxU1DYR4wD16Y6+8pyg2XWGaF9NxnMVnkjA9+cVa7k+5zyDiMyOEJDjd7rrOk3WTKHUUJt4nFB/YZlK+//vqoyo16OAy0CVhQ4j71Hu4+Mzq16RF6XnwcatO7DxbmdK8x9ULluQwNj05K3JMr+JxLfigWAchfjDNTgD94JkxYZisKLvPi2CuDmGXUSVtx60ua5q49FZ2TZOTY62yOuVGVHgkBIWAjkH/jDHGBr6fB56qCtz1IrSWHnySQmYvkRCCEAnFf/uuCic2IS9Ie39hAodt9GNog8HRftce+lfvzYpYqpjcR4Fe/zvByMW1ik4M0OZvo3124uF2hiGecGez73e328+IqAud5XP4rCmNwszT+6cZwrWKS0fifjNG5AhW/2C9/JjUcAgLiDjlTa7elfDiE8Yy+0MeBAiCHoKFKhMCpCPiVmZqEuSo/wHL9t89sf8YC0PReDZuTPBA14KTgonO2Favaq68QNEhcg8YrRXvXKO95lHgHucb0WAekQYMd7q+9uCnUUKukk/xVjfCkqAJ3TjtrXqXwcCRvyBXc9LdVyOSwUwPXjDJ5Gdx9sTUiNgQMnz17ZgSUGJ1m8iHv444cW7oOFADZ0Xe9IgRaIpB/46xl64+09T+esmAlXJX4H2oq3UIQX0Ves3YrXf9PNhA1I8NoaKsjc5OvN2EDu63DAUnOQKMIGjgc+2hHNCawyjTeviXoGfqVJ7Azj4Wd2jYp34e3bld4Q64whoP5zgwlGgAssAr/SSdzNueZJQfOwWXuiSRQLRFa202z1HlG3NLmh8ef1vAhny4/Xr9qEAJCAATsAJ0xDXt4FEu2i88ir+oEC15I7enZzl6Teuj+Vqb3rMdLv5ItVctalVgLycw5EJBEKWm8W+CRoFD7jS4Hwp5UteqYP1YIwJwJRxk/2ytPd+OKWn9B3hAjLB9OC2EZXGrD6YC0YcpTLf+5/4oa4D1/kLOxfEimyb6fzB2DvWcSI/vw0VtC4BAENokjY0pe9Sjevn6xbVBbEhJoDhm2zitJ9OMEAWOBbNavTbaB3/Wer1twBZ1KPslxEiC5jri03gzVnICkp8bPw+MnzXqdN7SKw4HXmOYsZ4DMo/bK0yoaBsHDcQUqflE1d454YtsbyBzyqLF8yGfKjhxblo7Yox0g6BUhcCoC9iw7RPicXQmyNEB0sW1gK8QLEH4tM/RqxAQC2hj42J67qneewVq6wErv9/Im8YFYD0sexfhs2rBUQyzXKpzqSK3CHfn2uMddLqb9OO+grfEruHWLfVwyj1J5AbyoiRpNo6k3huJWXJGHjBjrTYz9iClljHv+KF47G7PEI83Zbp1Hata7QkAIgECuS+TSo/+cWOpebBvYMmuBsge1uA33G6zTg4Hk536/LpUwQLJ5w1jyUe8eHJTcyo/Nkgcr97/u3FZX441BlZUiPsZwL93381WxfjJXmyjiXKvtvPz7cEUehUcI0P2t2O4b2eJw1zLHXYkMJ0sPK8vWsVZ5IdAVAg2ET00oHZsfo3qxbWDIrNDnxxWCuMM9pxNFOSBA4nFV+JCOxyQV0wwoLk9nW8mBY/qY6wQGJo+o8rlG8khtzv7Witn+8iLOIfNCsmvdeSQ/YYnQzSUBdz1SeW4NJvUXfyb26iMEbHr3DlyRh0ceUVX3jW9x0PPMcSeabWe2j5RumgUqLAQ6RwBfey4uRsxJlteLbQMPgp1zxoHk2WtbHO45sNFNVeUqdRhBNPtNy2eu9NeMCsOArL1idIpX8go3UW5Uvu+RPyAT0A4JYNzXaLdv5aMTOkti314y5k6+cYVBt9ta2r2KN+7AFQn+j5th/n2PMVOtpq/igUMmqc1IPSwrh3RTlQiB9ghgeKP5rAqQIQokfpkrbYPcaZQj+Phq0Z5ddrdoG6A9RLSLM4G5sWlnS1E7N6JDwFKbfuT7zQOIL7qle/CcJUpSPhFqOby4m9/6fLHIY3H3t5oHRX2RQaehuNpa2uDMswGcmytQuGPMmcuMyOOQFud43NDWdA+C9xFYDEDA/JGa9a4QuDkCiRDbKlu6Kp94QK60DWw3+YLaVj1gdE41tIHEqruqp0WLjjXGs4Ky9hfn0qp+j3lgILPaNPXnYQoYDLIv1PziEbTNQkOCTLm628MNGrgMPDwDs4FPgl4YdNufGt6Kh6lxemKuyMXIgTMxjxGF0dya2OT1aMwezuYMyZloA84KVUwICIEFgQNFzVbRdHj5RNZdaRsY/ozQ7YTc6Tmy6OMMaHTSfUOpYqrQBZZ51JrFC0iCn9iBxVmEokYBT7+ozdiBTT2sc0u71EZhlA/ohMdqSyP0LBR6Wm9QJteWwrjHCUCI8afjDWhr3wRDUzTnEijgq8BsvLIwGxxYYxXyA7955A/l2/c9bnFWrkhm5eFKao0BYv6x0zGrxCMyVppJYXQT7hqrO6JWCHSFQCLHjLnW/6NEGlxpG3jEd1faWwOmRHExeCgZvAb01JqAzsdnBcrf1vG1bScDuvgR+jQ6Za1rF+aDatGCCsQHFSrkkLiQ4LObxgpisOLO7k7ng+5h4AD42T016p+PK5KI8UkGmD2VbEZCzhgjMtCjBOq41/D/QB0RqUKgQwQ8i0g86XpOJ/BeqViswnRP4WWYTD1oKjEDsfDsU914C3dvXJU/vaoq2XzVG4Z5x7EAl3DHgi3/0XJQVmI7Ku5jXsNMOfSaIdvHZgGlfNCpNjw1Eru59PAhmIkr4gWVkY0Z+1jcGHdjcIuPmHrn0XNs7zy1GcG3fFJ4KlQZISAEAgKxKCvKk1EykcOhU0viMtsADW8VtXsKL8M13qexhIXgd9FREmdwwoU7fsI/rOJ+lRGLCzp3NNTnK/Hc6ZPCw6mCbfxstuBjDLrhTx0X2yEoT6yyQ6SBwWxYd571mzKJ+W3UOdCjmCWSNCJ0oI6IVCEgBFoi8ITGEpHR5uePP/74zTff2G0h1r/88ku7zHxP//Wvfz19+rTWLwT6H//4x9rTa/MZU7yb//znP//xj3+gAfz73/+GHtR3usPSi2KHE+tw4v/+97//8ssvS7u0SOuhUZr+4osvaJe/zz777FpwDmw94ZCrpvCBPdpUFSPOcDPojDUjnnMaJsEy7sagI1iowW4Xtvn555/tMv08HYgrXr169f333zN2mPfv379vgCE8Q4tBStAiEgn5sMglBvpwudSgU6tNwL3Pnz8vFqPjv/76a/GRMoWAEBACl9kGLA9v3761B+BuSk9Aw1BccG4BXSipxA0RYFF/9uzZ0nH0G5TCG4LwYJefPHmyWgOxhW+//Xa1WCcFxBWdDEQ/ZMC9WERFerSOFGFRphAQAgsCv78KCFzLdtP4cuwCEz81NokSgp+44+qaEGiAAAEuTyurgU1PJSojBK5CwFgsiNhcRZXaFQJCoH8ELrMNCO/a6Bj6sf3iBE8NbyU2lfzEEwzxI11YNmstNbA34JGq7vmuoTMFQNiYZGxJCsX6SYgr+hmLHihhQ1HMEjFJrK1j8XZMvNJCQAg0QOAa24Dwd01shT7fOW4ACMYNGx7NJsCoxHwIxHa1bIMd4/vTTz+tvjWcY1VcsTqmtypgMPlwvH2rgVNnhUAPCFxjG6xuKELjmfJwmH/IDfFd20Lqr1wlh0ZgOW+9dEG2wdahdG4oMmJ3W1tsU15c0QbnUVqpuZCQGDe84WOUUROdQqATBK6xDWIXVxGIO28oWgDBNKqBgGWlKyaKbHOTzNi0lm2wddBrOlNcj2GZx8W6SosruhqOa4nBAK5F5o2I9LU0q3UhIAT6QeAa2yBexopY3HxD0YLJ69evi+CQqdBBDZk75MemNZd13qHLR/WRszrGXovQyoj6k7giDJ8SxgIxXEBMoykEhEB7BK6xDeJlrNhnBT2B5c9//jMHIov4GKK/WF6Z0yCAdht7BGGS0bvW8my9Z+IQrxtuQ+N8XDE6V19IP8xQ+3bHiAGxC5FU00LgtghcYBsky1gOfW0vTV5y+pxa6ADtcKCvMk0/TC07GK/6NdOxJT372mLPw9dff81lKXxngE/j8R8jp8FnsIyPjoeO1CZdKNBhYg6u6BDYEUkyDOARA2IjDoFoFgKjI3CBbbAaNJBvI3AV+hMftwo/48Tql+PiwkpPg0C8XX7EDUV8oRavPJ8OYG9PHABhn+GLFy+wFihw0mAZm7BDizgmRgzFjM4VAX8lHkegZhuwsA4XEHscDdUgBITADgQusA1iF1dOMaqwNhTFsNQ8ncCoE8kxUDdJx9NnuAgbkQHsmfhGnWTUsBY4a3TSLiNPQKA23RI6e/s5NFf0BubQ9GAA1+aXggZDj6yIFwItEejONtC3SJPh5+hY7S4ahQ4SrKb/iU899rWPZUWjtRAZWB0jOniGgm7oTIEklKcRHatDc0UAX4lDEKjNHQUNDoFXlQiBmyCw2TZgiWWjCysoW4T5j3by5s2bTWDZlxRpQ1EOZk3c12LHeQ3KmQOBeOvIWHd5EQrwm/2eq4S2Duhq0ICI5VZRtpWGk8qPyxUnAXLbarESa8trbRG5LVbquBAQAgYCG2wDrAJ2Ay8bhZeoJf+JZbPo+ncJ2ydocZCPuNnXwPeQRxhjtVOng2ozh8Byw0pia3AsK3pVNY9Hs7YpIi6zKc00Wa0z1rA3VX554XG54nLoJiOgZgAQEGONnqyz6o4QEALnIfDk06dPntpfvXq1uoPl48ePqxF5FmlDS0C00ZCHnruVwSFUPHiKs/Okzdl3Q7j//mKcB9f7cONOmHETwk655KmTCcJVSHZJDK0GtyTZNOx7OjRX7Ouy3ioiwPGzZ8+eFR/99ttvsg2KyChTCAiBIgKuuIHHMKB2z2bi+MxcTpAMgxyTJYdwSnEPCZuzB9Vpaj1Vfg2Bcd3DdrQw7y+WT565O2c1wEJz406icbli94DqxSICNeedggZFuJQpBISAgcB63CD2SxkVLY9WQweG+xARph0yBsI1t9BwLmSjj3pUQyAZ/dWJVqvnknzO08cq7CoN7KAjULZazFMAs+T58+d2SW5VHnQr49BcYQ+Knm5CIOGE8K5WhwCFEkJACPgRWI8brHrd4sZqB6GWMpgZceEkvamh5N07/GS/VhEiQgeyqaZngHgnHhGk1c17XQGyutc/oTZsnUryt/70HIB+9+7doIYBaAzNFVtHU+UNBGJOiIttssnjF5UWAkLgzgis2AaE2uM7E1eRYl+jUcY47cdN7WOpO0Y3z3vEeYzidovaEbTzKFHNLRHAiR5f3VM0EVvSs7UtWyzktR3VQWwMW3zREDGNnIAhckbniiFAHoLIhBMCzTgRuMci/FRCCAgBIeBEYMU22Op1sM/8xfpNQp+02wSQ4k/OkxVHRKGDIlzTZMZOQfbbDLfe2wp6Mkw48g85N4lfwz7dhOY07jEDQBudK5Jx18/dCMScEFfCVIp/Ki0EhIAQcCKwYhvYe4TyNmpXbVLSOI+ooEGOZC0HvbD4NVyWB11YVANt6HwmTqzjjmhFF4NdxUGBtw9x5ONJta9GQFIZEqlIW1eZE3BFV3iOS0zCCaEjCAqF4gMaSggBIbAJAcs24HjTproobAgjI2hQ9IVvbfo+5YGrqGwdtRPjPkgO0dNYx8XVPda3kBeEax/2TvCnd/aRpKR87SeCi6pqT8mHntjcMkp2+2gCrugW27EIizkhUI7pq0v/AhpKCAEhsBUByzbYeoLQ0E1xadcMANwbh2wh2NrzccvXdhZhfeEuHbdfojxHgAU+noaDbhLw2AZ07RBHPqKGi4mMXUyoTVxMNLTMmYMrcm5XzlYEah/1q622W+tXeSEgBO6JgGUbbEWES0hrr9REFUqD3Bs10Ix8dhYVPaNHXfBiNK1HzRDA0ovvLMf2NuJyzaja0VCRV6mH6c8jvAMcVj5kKxGGAZ8IjK2phFoMA1Ad2jCYhiuSodHPrQgQHyueNGAhHvfqra0gqLwQEAJnIGB936B2ZXKRDhZ4Q8tnMS568sa9WbwIQstM1CBUqxxVeyBaUqi2HkEgGV92kaHyjqvUxhIAvt2xX3EVTOokYmAYBtghh4QmVik5r8BkXHEeUHeome2F+da4xfq9Q/fVRyEgBM5DwIob+J2UeDQNw6B2ESparNwbu4cWZat4JyyepDMUr9106sV9CCT3bzLW4xoGIBBvOER9P/yLHCj9z549MwwDnKmjGwbAOBlX7JsaegsEOJmTGwZ4EIqLghATAkJACGxD4JP5h4dvtTqEkVnHp+LBWdwb9lt66kGguI9L2Hqg67lMMqz87JlaD23sGkrkADFDz4ueMglcuchalVGeVi4vk3RzAq64HNJBCchn08LzHz58GLRHIlsICIGuEPidTQ2u/XyhJYdlngA9xwcRUnYNsb8wVIXJsfqiXa2eBgSwBAKwIcHAhQJKjIVAcuCYyTIW/TVqc4/m4+YBNRT5P0wEnn78+LFG0kD5s3LFQEPQD6nFAzyyFfsZIFEiBEZHYMU2QIMPq+yS2KTW59oAlWBXzLFadzL2NR/S44pXJx28FRnJlJlssuSf5thtxCJD8toSYbW78t5Ybm6u6A3tzulJrMSF5xUr7nzURJ4QGAuBFduAzuSSyOmKI76ZLNXLT+msh7NIEepp/M2Hw9VthUyNZMrMN1lylyeMiu7rHxS4Pa8kwQ2zYRoHxB24wj/6Ny8JVyeszk88CIrD35wxzyPkSwAAA8lJREFU1H0hcCwC1j1FQQYV70Mggsmx19r5SM4a5terIcI4PqXzxwHYAxNFwNGQDvmY1IF0qqoaAskVNBRDCR7xS2e1DoZ8buAtfgkRduUGUlwPWAtPnz5dZAuwoPdwyJhvtCM9UJTzu7lCzSR4nXDBNLjdhyviQVS6hgAXhOQH7pkUWlVriClfCAiBPQg4TY2ao47lnMACson1mz+8GizMLO05KZPtjnDi1rJY8WjHNNsqWiJ5SVvJvhEMg0vIaNNoHo3MJcbWHKyC+UC7FVe04b1xW2G1zSfFppjbuH0X5UJACLREYH1PUaCmqHrmoqqYg2mB5RCqUuIkBIqLx3wK00noXVtt2C2AFY2xfS0xDVpHIBTZtShA7ExE06yI3Y0rGjDeoE3g5clngVw/g46myBYCnSPg2lMURBIXhL948SKPaYYCeQJFh48is4sgf6ScMxAguMzui7jmRdf0f60iflfplgjwyVt03EO+ENyS7Efa4lscyAf+7J1CeRNwNR4H7vufXrbckCvy4b55Disv3/VLQMAk5ttBSaZ+CgEhIAQeR2CbbbC0xxZ23BWJApqTws4ihBd/tTMJ+SvKeRwBNiizaTux3xgLlE4NxOPwqoaTEEAD5jiBfaJgOYoAe2MVaIP1SQOhantDAPsZnk+MZ6bABN/y6w1q0SMEhMCCwB7bYHkTgcVCjoWA0okmukgunHmooQgydgtMcxxwOF4pmgfoVahfw/VFBN8TgeUIMlIFkRLOJd8TCvX6zgjkh9FBQ4bBnVlCfRcCDRDYbxs0IE5N7EagaB5oRdmNp14UAkJACDRGQGK8MeBqTggIgQWB3wuIKRFg+xDxnOTCKOI802/OnnI01SkhIARuiADenGR3qPw7N2QDdVkItEdAtkF7zBu1WDQPuFf+VkddG2GtZoSAEBAChyLAptzkUB87dXXG4FCMVZkQEAJlBGQblHGZI3cxDzhpEHeHO2FevXoV5ygtBISAEBAC/SBAgJcwb0wPt3roQ5YxIEoLASFwHgKyDc7DtouaMQ84gsy6ElPz9u1bXX4XA6K0EBACQqATBAjtJh8O51uBktidjI7IEAJ3QEBnke8wyv/p45s3b16/fh33lgMJuggyBkRpISAEhMC1CBAc4KsdMQ18vFKX/sWAKC0EhMDZCChucDbCvdTPPqLkdHJyyq0XQkWHEBACQuCuCCClQ9fZDsrnw2UYBECUEAJCoA0Cihu0wbmjVjASOHLAFUb63EFHoyJShIAQEAK/+x0fDlo+gfzy5UvdGyGOEAJC4BIE/j9cCS8PIk3SJwAAAABJRU5ErkJggg=="/>
  <p:tag name="POWERPOINTLATEX_PIXELSPEREMHEIGHT#6628782C792C7A293D32" val="183,3333"/>
  <p:tag name="POWERPOINTLATEX_BASELINEOFFSET#6628782C792C7A293D32" val="46"/>
  <p:tag name="POWERPOINTLATEX_CACHECONTENT#6628782C792C7A293D33" val="iVBORw0KGgoAAAANSUhEUgAABAsAAAC4CAIAAAAKSfIoAAAgAElEQVR4Ae2d7dkmN5G28R4EsDiEZSIAQsATASYEPBF4HAKeCGxCACIwhLAQwUAIhgz8nmy/qxX6qK7W3VJL3dfzY0a3Wi2VLpVK9SGpP/nhhx9+pD8hIASEgBAQAkJACAgBISAEhMD/IPAfwuFpCLx///4nP/nJz3/+86d1XP0VAkJACEyOwN/+9ref/vSniOhvv/12clJFnhAQAvdGQBbCvcf333r3l7/8hbXnw4cP//znP//617/+4Q9/+LfH+iEEhIAQEAKXIvC73/3u73//OyL63bt3+HEwGC4lR40LASHwXARkITxl7L/++utf/OIXrD2hwz/72c9CWgkhIASEgBC4HIH/+q//CjTgx3nz5s2f/vSnkKOEEBACQmAYArIQhkF9ZUNffPHFV199FVPwzTffEE+Ic5QWAkJACAiBaxFAVv/mN7+JaXj79i3+nThHaSEgBITAAAQ+0UnlAShf2MQ//vGPX//613/+859jGjAPWIfiHKWFgBAQAkJgEgSQz2w3ionBbNDJhBgQpYWAEOiNgCyE3ghfWT/mQbKzCGq+/PJLeaSuHBW1LQSEgBDYQyA3En75y19qx9EebHouBITAaQjIQjgNytkqKpoHckTNNkyiRwgIASFQRODzzz//4x//GD+SkRCjobQQEAJdEZCF0BXeyyovmge/+tWvdH/RZUOihoWAEBACBxH47LPPkj2iMhIOQqjiQkAINCLwLAuB6z6Rtv/93//NHRHff/89N8oB23/+539yfQR/SF7+bnB+t2ge0DVFqBtniV4TAkJACFyEAHeesmDFjUuYx2goLQSEQCcEHmEhoDFz6ou/+K7PGqCYCmzF4Y9v1tTKzJxfNA/olO7VnnnURJsQEAJCoIhAUaTLSChipUwhIARORODmFgKylVs+sQ0aIPvtb3/L54cbXrz2ldzhRJCEsMkNYiPXAqvWhYAQEAKXIIB/hw8jJE3jxtLtRgkm+ikEhMCJCNz5ewhIT3znbeYBEGNaoFWv5XrnZFsSj6Yjv//972UenDhnVJUQEAJCYCQCCPDvvvsuaZGlTbfSJZjopxAQAicicFsLAV2Zr9ZvJw0SvDAb+CDAx48fOYrAHwl0aO4AxdeelGRXEreFcnohyZ/zJxGP5OIL6CQSwlm3OQkWVUJACAgBIeBBADGOME9K4sbS5RMJJvopBITAWQjccJcRO4vYo5m70oEMGwAha3wsDGMAmZvcHcGLWBGTu+EJmGARJWyhy4sSQPRTCAgBIbAuAvn9p/SF8ILcQOuOqSgXAtMicDcLgU1BfKO+eCLZvx0frwzfIY7H7Gc/+9nMkQQuKaLXMcGkdTo5AUQ/hYAQEAJLI4D/C8GexMZZ2ljyFr1aY+nhEPFC4N4I3M1CwNP/onmAJcC5XrbrJJEENiYZwYcLuaS4ZkAPveDU8oWEqWkhIASEgBA4FwFWKPa+JnVO7sNKqNVPISAEigjg42b/C8obeix/+ALYCR97BHAHfPrpp7gJtj8mPtKgn3fgVhZCMQK7DQMnDXhaHJKQyakv9iDFgxEekWA85jy1nF9eBLUcq9Ahtnj4lBYCQkAI3AMBjpx9+PAh6YtkfgKIfgqBJRBAsdxc0olX2k882ilb67EW+Pfc/fD3sRBQiDlCUMR09+povDJsK8JiK74eMif0yheXCvmTwpApIQSEgBC4HwJFx5DHEXY/KNQjIbAiApth4PxOl7+DqH/cg3zWhpebWAjFjfgBU1uzt98NlZAgwjDVFxJqlM9/rjpGVWkhIASEgBA4hADqRf6FBGqQ8D8EowoLgfEI4JJGmcxvnjyXEi6qwWn+4lbzm1gIteMHIM62LXbq16Cvydli+am+UFM7fjCbGVNEUplCQAgIASHwCgLFAPK0u2Ff6aneFQL3QACFkzsnnbuJtpMG28EDus+BhP85m/Cvwwl+NKiEM7TNd53dwUIoXvQZELTVeoBzjhYV7u5WCo0OSBSjzFoeBiCvJoSAEBACMyBQdI3pQMIMQyMahECCADt/7A/4hrME9uFjvMNorWwp9Ech2HpE+YYjCstbCDVXehgb467o4qUQ4cU8Mc/nBWpGkdHZvDvKEQJCQAgIgXURqG00tTfWrttfUS4EVkQAVRPtv+b7R7HkHOzuVTp5x9F+2TOSX1qQl9xyGnwHy39TGYBquG+gGOEV257LUcZDn2eOz4Et8o+jQQZ8ZnR2PJ1qUQgIASEgBPohgMBH88jrJ3KeZypHCAiB8QhwiQ4xgVxNZfsQ6usPP/zAB7gazAM6wiWnVM7RI0IEnn5hS7D3BAXSU3grs7aFQFdt+8kGDkeLHylK5rdQH3r9rMI16X/U4DmLHtUjBISAEBAClyDAJuO8Xa5U123XOSzKEQKDEWBnUX7HJrYBe35QX0+5+Ya9Q8QoiA94uoZkwNNN7NFTmDJrWwi7OrGt0wOWE6atWNFbc6iG1wsztMXNZxij/b6a8TrZqkEICAEhIARORwD9oOgzQi/hWOTpzalCISAEnAgQGch1VGYrtkFb0MBoF4+A00ggmvH27VunkbD2OYTiOa0YRPt+6E8++SQubKcxD5yY2vW8+BQzoBiuOhQ5epEGvS4EhIAQEAKTIIDw5zOrOTGE0HEu5vnKEQJCoDcC2ACJM5fQASeMX7x+1CY7b9Qob6vH24sLxxCQfbvfODvR64+T3sB6zCMiVrl5QNN5GGsMPWpFCAgBISAErkUAt1FxeSJIzp0W19Km1oXAAxHAo5+YB5jr6KtdzQNw5kiDvbU+HguOR+96EBaOIexeHYXFZnvW/fZWwxnweCROSTOWxU1Tu908pXVVIgSEgBAQAnMiUAsjaHWYc7xE1Y0RYLMJ23jiDo7cgVJTFGN6Qhr5gN1ibFBfOIZAiCT0s5jYDSA4Xe/UM8Oprxq1Re9RERBlCgEhIASEwP0QYI0v7kIm5nzKacj7IaYeCYFOCOCbj2vGqT9ygzphCq61jAkw0siHhNqk8KoWAsGU4n6buHtFj3tcACiLUjUuw7GSkaMbNx2nsQuLX3bDBCSWEpdUWggIASEgBJ6GQM2FxHV/diz9aUCpv0KgHwIY5LFqioa268s+nZiaKCg2hGJp7EVc1UIoqstJ/z37sQgOMH6MYvIuP7kTig+QGdjlr/TLKd5WQXOHWKEfeapZCAgBISAELkSgFkaAJC0TF46Lmn4OAtwelty/j3rZ8CXjFxHD933o412GfFj1HMLuLUZA/P333xv7q5IxICjB5xHYksWlEIDLzqLeZ0oSAoyf+ba2UJjPbYS0EkJACAgBIfBYBGqnEQCEzyqN11QeOxDq+DMRKB6OxQG9aZX4rNnSM0axxPdt6P356LBZvbgdcUkLwZCDoedo+be5DRqWKn66YYbz0wFwJYSAEBACQuBaBGrXb7A1GS/YtbSpdSFwbwQ8F+ijmvKVQ76G3hWKQ+eVoQQzprgXccldRmdtMeo6QmdVjlgvmgfUf8hGPIse1SMEhIAQEAJzIlBbFLh7EaVhTppFlRC4AQJOC5yNKtx0VHTYnwjC0UgFZyeKB25vayHsHlM+cTC6VlWT+PiE/HuoulKoyoWAEBACQmAGBNAMaluQa0vJDGSLBiGwOgKHTiRzXKH3DZmeg7gx5vnnn3l6WwvhKDoxUvOksUqxOIv01M4uFwsrUwgIASEgBJ6AQO2CPmLvt9l5+4RxVB/XQsCztyXuERZ7cWNPXOaVdM1TUKuzSP96FgKY1pTmuOf3iCHUvnXA2PfexxaDqbQQEAJCQAgsgYBx/3Vy0coS3RGRQmB+BNBL40tOnQTXFDzn63axoxYC9OcWy3oWAjcO2bjwFGhusAOHbaO1EwgKIOzygAoIASEgBJ6JQO2TSWwkyJWAZ0KkXguBExHw6KV5c5wOyjPPyuECpaNV5b1Yz0KoKc0xFvfYYmTYl7IQ4uFWWggIASEgBAICxgJR3G0cXlRCCAiBBgQaAgi04tkO00DM9krxM192bXkv1rMQcisn7/PR8Epew+U5eHpq9iXfarhBhORyhEWAEBACQuCWCLAHtaYfGI6nW0KhTgmBAQjw9a22VvrF9BpiCHkv1rMQPDGEGxxCMDw9hn+ojUf1lhAQAkJACNwJgdoygZvQeS3jndBQX4RAVwQa1PGNnlwp70qnXfkdYgieuMwNdhkZnh6+iWMPs54KASEgBITAkxHg66217huLS+0V5QsBIWAgUAvZGa9sj5pNi92aG2yPvBeLxRCK33TIkVr98/J0Mzfmtm6yxSjvr3KEgBAQAkJACAQE+DBCvt5vT4nD69rTAJQSQuB1BNr2rTBD++0Yr+mQRmdzc2UxC8GzxegGAQTjTrpa7NgYdT0SAkJACAiBpyFghBGMXaxPQ0n9FQKvI4Ci33D8tavD94kxBM8x5TZj7nUWOasGTq4UP12x1a8tRmfhrHqEgBAQAjdGoHbnKV2uXYNxYzTUNSHQFYEG723Xz5x7NuQngOTKs2IICUTX/zS+3d3V4ry+56JACAgBISAETkLA+Kom2gPf2zmpHVUjBITAj96/f38ojIABz1bAfsA1WAj5lqfFLARPn3MzqN8Y9KjZ8O7IQugBuOoUAkJACNwSASOMoI1GtxxxdepCBAz3bkIVtkTvK8U82nJMVVG9XMlCcPo8upplMaA90vYWI0Pc9yBGdQoBISAEhMC6CBRX/a07fm1m3e6LciEwEgGUT3bC124ICJRwVtazYT6Ub0scPalcVC9XshA8mB6K8rTh3vUtQ2rDdqvf0dQVOlUuBISAEBACMQLGYWUUCOfdgHGFSgsBIWAggJGA854LhYt2AgoqOh7O7nw/j1Fnw6OGy8qK3oQfN7R91StPuMjIiPwasv6qEVG7QkAICAEhMC0C2xUrtf0G7Gg1zipM2ykRJgRmRoBJx5kE/rAEmHr8YS1wkSihg2FOXo+2HGOI6VKkbSULwbjhJ3R16UMIbDEyxrVo4YWOKyEEhIAQEAJCIEGAhaPmeMKd+e233ybl9VMICIFTECCewN8pVR2txKMtx3XW1MuVdhlhisVdKqaX/hiCscWIztaGsIiDMoWAEBACQkAIGAsHG42cp/sEoxAQAgsh4NmTH3fnyy+/jH+G9DIWglOQLX0OwTD76FfvjWuBJ5QQAkJACAiBeyBgWAh00Fh07tF99UIIPA0BezdKjgZnlItbjCi5jIXgNIlq/cxBmTDHENZLx0YmhFokCQEhIASegMB2FKHWU2PRqb2ifCEgBGZG4OikNj7ctoyFYGzQD0O1tBpNkMS4ncr2AwUElBACQkAICAEhECNgrIxHlYm4WqWFgBCYEAF7v3pCMLqlcVhiGQvBE0NY+piyLallISRsrZ9CQAgIASHgQcBePnTnqQdDlRECqyBgfHU37wIXs+aZIWeZu4xuH0OwLYSld08FbismuLiXvvPHSXSiKN9///0WS+GCMEw+DmDgAOOm19OPYbAuMpFolBa3prcLjEOjLKs3hr04FjNkwg+My8YPGzMwLrABt8WxXVKDMsMYzUzD9tFJ+Aen0javoRb+4Q/m+c1vfnO6JInR4DupNIEE4995rgmyfWdgpTtP40FUWgisi8ChTzVzQNkIIPwLhB9W+PMEEOgLxVboTZlGgyNRkcvvrJz78eNHuHNTyo2+h0cs8N98883rPaZdFm9nuxSjMK+83q5q2EWA8fWMC9Phu+++261NBZ6GAPK/+FnQIEO2BDMay7MHOAiKuK2p5EZMWJJGtPZAQ3UKASEwHgFjS2HDxP+EDiSvDfiJlYPfAjFNW8bm+0AJJT0xBDuWGmrbEpsugmMS+cia0dWxlDSd/8Sf/fbt2zx/y4G8edxRNSL9+Zy44GQMDOB/JS6JXfH111/HOf40HzH58OGDv3woCWsRjNuxtkNpJQ4iEDyv/veQg+y2vDbIA9ncNL/5LxAjRLpgMH8XVPIsBIg7vXv3zi9SEP4wz+mOc7iRqMXWKZogmnFWB1+vB9llrKGXqAGvd0o1CAEhECOAcmUHDOPCrFz7Ks3MJk7cma7py50o9lYwno4fph4t4lTzOPl2x5rxOhovwuvs8U/bTWOc9IDlyXVi/DezBAN6VTABTi66auDMTv7pJzOJ3XdbeBozGiPBrvnQU4RD3NZsQhs3U0xekr5qHh1CWIWFgBCwEfB7yZ0CavQuoyQOm8ipC39eu67bStI9xLdxvh5li/WVbsIeDAR/JChvw+JkcWZUUYdAmcsbxfCgXVZTnha5EVLtKaqnfgQY5aLZxrgzCozFxgwwhiH4KOlv8ZSSEFbkjS0TUk9pRZV4EDAYwxij8OiUjYvQmbAEXO0hfmSZogwMOPhl6Uia1ZYQEAJ+BBIpFGZ3nkDDcVY72kJgOc/JvTzncoFe1JMCLOhJzuGctlhR16fXrEx271AiDSXA49TPm0bL9xhdNJ2/y6BIBTyFzRBnOdsbmorBBozUKSR5KoFdc7LDVN0SI+nx0HzLMgxEzYxPhsP+eYqFmVDiES+DBwWSDBwQdIPpUXNCQAici0AihWrz/dBkH20h+K2cWvd65F+r87HU2Z06l40G10bv8v0Y6FiHFuYkgh/DZVvDeWz9kNcQVa/YtMcyGYzzWs3lcgAmsRVrnsbjHqeRjMO6D//ETRfTh3h7GOV3augs82AbPrjxFXASIXNoAX6l3UPv2qsMAvlQbSosBITAVAgkUqi4MJF5VNcdbSGAKW5Cp61T6+SJ+VACskjPCwfb9u4sva0FrS53uAJ4A9pFd/7GCTWlP5kzUGLroDFVKA2G05p2r+WZmNTl0kCXcIVTqTLkRo0HTgfH5gqbIU8n5rEV5k6HVxaFQ5IhwTyR3lQ1rWRIJl2C2LRkJ4DrpxAQAgkCiRRKpnb42aBMXmAhJH3b/enZmITs261n2gJFL3UY1DZ9eobO5uYBwwQrt9HGAhYwyRO56p/4eg+t3PaIbK0rjNA2jryVKPp+Dje082ESIOe9PKeZyZshfdSLBhvkY+HMgScbVORcxM0cPrLNKjHtoyaROnsbBPKAfFHo+dfZGJkFvqns6X+PNaOIco9M4xI6mkvUqR4E9KiT+we5dSu+ypaOcBVg8w2DXEdL9KlGKhdNxo+484vbD+McuMh5oe0XX3zhuRH10GcLY0oengbecCMkUDBz/Tf5YgbU0IPTDn0pplaPnQ9f2QW2p/775jy1qUyMAPzjv9U0ftFOw5NHFxEuM+WK6ljEEQr7/PPP7YYufGovJfYydCHZaloICIEaAihaHsGFw9S/zsZtLWAheCTX0ktyrDDFY7OlbcdPXn6GnHztpBd+Hb3WhWTXUFwMJoknQGIw4NhzXpzPffbccB/XXEvbo1Z76+H5fPcjhheVxRMhdIJ2YlW1Fj26KZ1y2qK1VpRfQyDhn1qxtnxkiN9/gYhj0YmFAOM+wEZt69r2lm0heDxxr7Sud4WAEDgXAeRh4ofN68etxtTGsZI/cuXEAYU504bjMPRw6Qhp6EUx0RD7vnwcE6OWn2eRZCxyPNpaSUINzj3uvHt0jVxxaM4aiLZ6krkM4Ifqsa1lKj9UW0PhhLGLE7YtmNtAzNNeYbol/FPE/8VMj7Bic1EuiPKNjrMNULLxMgGKyTUbwaJHCAiBGgKJnpNM5+0nys+LWsqPi/XOk4mrJg7j1ghbN4ZAkKjWqS1/OX8kbvjY1cpSiqVr99H/FI6vbQHCn4cPj3WODzaHClEpYqd1yC8m4heLBZT5CgK4MeK5jIDb/6Djv7cXv/7vT/71i6eIi67zJWbsnIAtx2NF1N5VvoEAppfNALzLfGctQOaQ+PTTT1kdeQXJsP0ZlYdHDDHxRpTpWjyBWGWyg5F3Ke+MUoaGxifsVdITqx9Ps1oUAkIgQQA9B10FmZbkxz9RhNB8jq6wcQ3/P10zUCbJJzhQIPrfs1gMJqG2gQx7a8RyXcvd8Oe61mw3GJpBop9R3jko0PnvbLX/y1mzioFAAi8j1QDL7pAcDUocoiHn7SI9L/psDpH0nML2QsCsZ6bbyPMUYYuLoThqeSZ1Un4TX7zL6GPTwrd5yVWiRvQiJz7OsQF8DrOpp0JgNgSYm8hA7kdBJ4znbJ6mgF/t2e3m7DEEj2PDdo3kCE6VYxuCuMGmonaXmOYDALs1bwVsQBJPIcu5f/udxz0cE7k7UePCSifxGU+ENAFtN9pG+V0dKKnz0E/bmN+qguW6BjEOEXynwgn/hK6xZKKge/z3jAvHiLeTxEQ1uWmAATWCEggEj0zAkIhPQAXCJkzsciby8wSn44Q9N0lCsBCXxgL0KBtmTXqYIsAqiXq2BfZ32S99+TG/CX0z9Vi8+BeJRGL7N/7pAQOcEYZ+ncdT5+y3nXpcPkvfO2l3kOVn18ibpwDcGfNcj3GxXYlx66QPWdJQm7xu/1zFcTgDeyQBhDauZjTtEeEpOl+//iJ/dwkQV/TAv2ibMRybg/+VFpEntgS2R7wtFPYKwS++a/s1DgnMFymZ5PVENNnDrafNCCw3U8bwJ8aAZ1nZhR0h1il+PvtdRh6z/sYxBFug7/LNyALJNSNIhK+//vp0AuwYQtwcBBwypg1vYlxtSL+iWIRKHpJIHMANAQSA8jh0u84XjyzC+HnImI7sZsI/NM3s4+ZZT+jAppPDBmzqRRvACDk6o2G2Qw4Lm5IxT5GKRkP4LI2nt3xUO9V2y85e2ClYa5VQ20iUEDueZcUmCcHF3g17ats1GE+n3mW0BV8M6rdHpxhhu610KmAL5U6j3qMvyek9j8e3gQwbrrjCJKARPyqmD3ERhWsHGYuVPzmTIH787Qiga9vJ4LEQ+s0X52l7WQinszqWQDLrWRFPv1c0bECiOTgNhxyN8mc4Dij2uolyOlx2hbaHhf7ar9/vKQN9v07N2aMHcteYgWB53VZYlr/NWmhbYYvUTh1DcM7e5cR0PBLGCkQxW6DH9Vybxj0Qz3/0pE4KtH+j+VEL4VAkyn8/0rXjMkPriZcu9wd7iERBt2fKVkk/UeC0T7TX1jOah8okcw0L83TzIKaHxZXb2GgCUwEX1bbZgL0oSXiK6MGJy3BMQNe0bULHMrwrGfNUbgMyD503oGQVZWYk1Pj+0ekT2dJMAPOX1RZNhnWQHRyIr+aqwotTWwie+Msh12/o9iSJ3SFcRX4lal+nAAKj5lzDMFGO6mqs905eIjK4onJwFc/HGh6icDsqepSYzUdiv+UcPruS2lOPhaAAQg29V/KTQwgxO71Srf9dpDSLbmygIt86eUD8VLWVtHWRuI9t9S/3VnK1xnL0L0QwqvBC1I4hFS0FZ0TwRBiHH/CN4qfAMcEe3d2FBjUJlQyTjNXWc8OH0dmpLQRPDOGQ69cA4pJHux5xW6BfQnPeKAGEeGnBed/Pleu0EI4GELZOoYvsAk6ZNh03x+0JOcne07ZxAahETSxC13Wx93grdgV3kWxlGgiwdsayBSVjsHGemwes0IcOOBm9G//Idjk5pet4svu1iDDH3tsV+/0IeELNcB2qbT+t4AkYYksAII4JIpxE1LejU7tOMTxrb968ecVO+ISWpsUXRHZlFtN7XXnNSL99+9bAH6tx/nkF78arOGbPUf+9gUDyiBni8eY204DBjaJZVAfRTvBf9uta0tN7/ESfi8Fs4+fdabJh1Va5B2cnAc1c56HhmWVQ0OPNCf2GuAjvZh7EaxA3nvW4gKHYeo9MHJa2IT2zPtADkFAnY715JOO1LDxVogGBze7Ch6tFswE95ytshsTvFi+ytRcbZZcR17j8Ua2rcT6z+nI6mwnY3Y2DztFc+ZgXE+cuanTXdj3OHjwWL9IAUzGd6AteYaYfwzT/QLzY5R6vo8/FUxWHR1srDERcTzHdXLmHJM9NuK9znYeSB5YJ4JMY3P3ERddbuA3o3e7lS8zZAWSoCSEgBE5EwHk94BbMOdTuvHcZYRsVVYEkc3DQOWn9xZ+77or5je9kW3DzNhIPkrh5dhGjHo9CaTcHUy3NV3bvhj1NDg/YzkuDqqSeYsmujOcJW2mLUXFcXs/EZ3+J255wZeyZQ6p0PSH9OlCeGuKATLE8AZP5o9ZFypUpBB6LAFuPcGewwtoKErObTSu4WvwSdd5zCJ5DCJhES/MEnuml6WdPTqw84eDveoAvbsvATbqaAc7IR3l8qaF1p1rWbH54SIo1xVp5cV0NmRXz2bkbS5t7mAcMxG4M1tYwVhxK0SwEnoCAcwM2UHDfEQ5Q/K0eWOa1EDyrchIF9nR4qjK2ON6V5pf3JXHudvXj0lmP0UixrlbK5ZivQgACKJ7CGPNtvskkSFXsPgpcv2gbhxCKjSaZshASQNb9iQCJJdttzAPPiKzutPL0UWWEwC0RQO936kgszZwP8VxzNK+F4Onq0hcZwaOri+PYzUZ3kjtPT5+EscZZq1yKWg2ZwfkJb7RZj5gZST3FXlweQMD+6WeiFLuszE4IsMrGLHcz82B3l1EnVFWtEBACAxBAfO2ebt3IYMcR+vPuZv55LQSPOnjvGML80jy24lDNeytJcXO1ySYLoYbM4PxYzaJpNK0GAjwBBEJtXe+fTTpS7IW4rgjLWpmYo6yv8brDsDo3ua3S010RbYe1V+mm6BQCj0WAuz2dqy2THRFnGwmTWgie8AccoBjCtdMgXk7anMR++mGJuLnai9LVashcmI8l32+LUdcAAqDJQriQc4Y1jXnAapKYB84NZsOIHNDQ6mHtARCpCSEwOQIez9rWhc1IMPTtSS2EWFLXBgPf4a5HpPbuJPkelXcSUotkcMfWdlgCvbyrH5fWPSxBMbyARVKVORgBLMbtIgE4xC+wYiIRW/FV9PGjON3VNLX9K4EM2aUBihUTm3kQMxtOuAeaB4zd6kvSiuwnmoXAuQigGIdLondrZspzwREysFhyUgvBs59k9QBCcTzizE35jnNmS3PHFozF9boDVlO5cmcbfZseTDVUfHgDDmkz2zx2BQ4FC4wAACAASURBVEZIW+U28eGph+t0CCHAtWICLmUEE/PgZpuL4nGxlxXFEGKslBYCiyJw6FAo0q8Wip/UQvA4jFc/hLAo511FtsdolCv3qtHp0a7HQugaQKBTHgtBXNdj9MfUSYwIT1PsOIejbmwejEFVrQgBIXAtAofCCJDKSlf8SMKkFoJHHbxBDMF22Mx/UnnYHMAP7TEapasNG5HeDRGVivW2WnPOI1m113fzZSHsQrRuAXgsMQ8IzX/77bfr9kiUCwEhIAQ2BI66zwg75AcSZrQQUAc9yoFiCM+ZCR5FDTS6bjh5Dtoz9NQTQGg+AO3soA4hOIFasRiBAnbfxpQf+tRo/OKd0p6V9079VV+EwF0R4HaQ7Sigv4P5XqMZLQRPAIE+t92O4gfr8pL2htHLyRtJgMdCkMU4ckR6txV/sqrW1lEfSa2eWr6H63QIoYbezPnE05O1kEvEi0H2mXvRRptC02246S0hsBwCR2Ps7NRI9ljOaCF49pNIHVyOWV8h2KOraYvRKwhP9W4ipGq0JUperVhzvriuGbqZX+S+8OQY3+9//3syZ6ZZtAkBISAEjiLQsEQmfrcZLQRPDOEGhxCODvZjy7PrLL5ppIaDLIQaMsvle7YY4R3pfdmxLITlOGeX4M8++yzhru+++673Tc27VI0sYB9+G0mJ2hICQqArAuy7ProVhX2G8VmsGS0ExRA2ptGW0A0Hj6JGSdb+rpNNlQ9DwDPiDd6RQ/TrEMIhuOYvjKOBjakxa7F24o2S3Jh/7EShEBACbQg0eE4/fPgQ2prRQvA4jBVDCEN4+0S8qNc6q11nNWSWy/dsMUK36+339XCdDiGswl35Rw8280B3GyQjeNTjmLyun0JACEyFQIOqjAYevnA1nYXgdN3dQ7Lbh8YUDt5mmkdXazCUp5rGIiYgwKbwkK4legcQaFdcVwN/uXxWuzdv3sQh2e0Tabe/66I4UjEOxQLKFAJC4DYIHL3OaOt42Io5nYXgOYTQ1ufbDPmjOqJDCI8abjrrucXo6BUNDRjKQmgAbcJX8ltNiTeyyvQ+xDIhFCJJCAiBpyHQtr0irMLTWQg6hPA0Drb761HUqEGbiW0YV3kagps2wb2H2xnJVOTKHqbLn+a3mmJbMrgyD2pDY4e1a28pXwgIgTkRaI6UbmvxdBaCJ4bQsLNqzsGzN30qHMyoeSyENit5TpZ4OFXBdWHgMEAv93CdDiEYYzTDo/xWUy7y85xymYF40SAEhIAQOAWBtk032yI4nYXwqBiCHDa7E8Cjqw1QGXfpVIFTEPAcQtAWo1OgvnclHGQPW2m3nv72t7+Nb/G7d/drvWPTZu3Rlm87rex39VQICIEJEXjFQvjxVP3hxgkPPQ+JIeiksg4heKbDbcoQ1vTEzXRM+TYj3qkjbEJLPAt8MlnfRPOgLaeVByWVEQILIdBm9m/O+rksBE8Agd7eZhepxLE9zTweZWrovSvdJlJPz0LAs8WIHWW9p78OIZw1oJfUk5sHfBNNImIbi12vU5sycclAq1EhMCECLB9sld9cXTjvWbCaTwKc1btmPRMX7VwWwqMOITD8tjj2+FPP4qE560kcgUUidQihCMuKmZ7hniSAMMBQWXEEr6WZ9YwNh7GbCQELU93jauwx2DYrE2PIUytCYE4E2P/Ch8aSnY0bqUihr7766v3791dRbuuZBlV8GGGucwixcK/RfSeNUOK4Nspbvkdl1CEEG8NVnjp3lOkQwioDOphO+Ifdp/EKggMPl5PMg3ggdr1OzcpE3IrSQuBRCHBnGl9cKZoH4MCkw0Ig9O2MTs8DHSHHuSwExRAS5nAezEjeusdP+r67ntFTWQj3GG6PNYj6MiBi66FEXDcV1yErMA/weAWqcCSxmgzgltDiEondXUZthxqX6LuIFAI9EMjvTCu2gjKDjHJe512soTmz2RMNzRPtMsIJ5NEI7xRD2BXHHkCa+WbyFz2KGl3QDuPJx9FJnsc7MGCLkdPNc5vLEpyjM3OxzTyIRSX22yUr8cwobbTFRlSR2mZloljbQpmoH5sIihlpIfpnI3ULRsFO9w7icT1aLXRQHJG3b99+/PhxsOeiOTCIQ2EiC8GjIgD6YHCLw3xW5q6FsOvyOYuSCevxWAh3MhcnHIKRJE0y3E4yep+WHon80m1h0WEPxFodHz3Qraa1MY2BKpZ5IGPDLWwC2UWmCJcyPQiwTKNG389UwKp89+6dB4G4DK8M9l808zYG3kS7jOItpDGgcfpmGuGuw2bX5RODc7O0R1fTZo/bDLpn+g/w3IvrFuIoFlpYIl7/9NEDe/jsBWXXY2VXvuJTvqCHxhaz0Iq9mJxmZDvzFH16cjqPkoe0OfoK5VliBlsIDURurxB8mMhC8MQQBqgIzWg2vLjrsHms5HIeQrgZPzSw0D1ecUrMAV4oWQircBQ8Q8g+ppbLkS+5MGQh1ccOSjfvRohHYa2080LttTo1J7WHduPM2YWEKs/13Mkr28/mF4u17Wbas954XTEEA5xBj2y3je3yGUTiFc14FDXo6h1DQAvBivvkk0/QTRfSA64YsZfa9AQQBsQPdQjhpVEc+DKu38Q84KMHfEd5IAn/aooNKgiHhTZb2wuKvRgNxnZMczYgY2h4SCvNeuqc+KAPNDOPU725vOMIhIliCB647+cztt02N5tUfo73TCHYdzcI42+xWDIEoFFh5W0qQnRKpme4e1uDdMRDBoZKb647BdIbV4JenpxZJ/48/sYCVAT2r284Ix8wWubH3A5KP9BCuJ9GMS0T3oy7PPpqbSxeebdWp5Fvz3rjRVa6WSwEp/duwDYDA68ej2wJ1Ty0PUgdWadHV+utMsKT8UzePTQyEp+btRXjXOuaPVNqbx3Kn4HrDhH8wMJcPZ6cDsQ8uGRdYBdyLJ+XUIDsibZEF87l+S+//PLcClVbEQFYi1tBi48WzXzReztyS4I962v4b0H7WSwEzyGEW8ovu1NtQ1sb8lXynYcQelsIyb7JAbtcVhmg0+n08PkA/GUhnD6y51bIMYPgtqdmArBXmQe0nsiHS6yUc+G1F6Nz25qkNq5G5PZJ7r8aIF4m6fJIMpihAIsZ5lHwRhL2eluxd6ChtpGBaM/ymndhc8nNctvpJBuRc5h659iC6UU7tTfxnep3nuPpbSHE24qQdHe6ZrfTwLVV6/Sm9MbfGcYcv5ulDdX7vYUPMlbKN/OgN1fUYGSnU6wi2GK8Vsng/N2JNiBMN7jLnuZgIUbTU1JlhEBAAPkT0kcTr7x7tC3Kt6mRm361UgzhlvLLdtuwCO2K9QaOmfwVjyuXOdbVCueMcqwBJPueJwdwLfI88sueJqf018N1SyiCp6AxWyVTmQeAE4cy+LmEfNh1JXaVqLNxlOgRAq8g8Mqu4wHLWegaCmSsyYT83cRcFsJjYwi7PrBdsb470ssV8OhqvQMIHz58iHEjDB3/VPpEBDzya4BInYHrTkT1TlWxuWie6AHAJgEEcpaQD/ZSIuv3TlNGfemNwCtL0khxYc/6GkpIg81fMMUuI/ad1wiN828ZQ6CDsJoxihdutI3Br6XZm8FunI1+OsLfiweSnJs9uloIMGSsL9KpG2wyro3g5fkLxRC6ct3lAzEnAZgHsblO8JC5uetY6dcXhENyVBquWML7bu8FR8r1A001C4GbIcCURxZ53Ft5x0eGHO1Zn9O25QQbZgoLwRNA6L2rpIbUgHxEs2EhGI8G0GY0we1+hNpz8sjkr/nTRfHuf6P1ruZi7LCEhkvuu9huUkJ7hj34u1AlMkZh2COmf9e2nHbp5YcQnsYV3FwUmwfwAObBteZ68h0GSLpEPjRMh1xWx5V0lahxQ0oLgXsgwJSJPYnOTnEH2kiHgke7zin/Pxvmhwn+PBIWP80ElHYhwe7+nB3/1a9+lXNVnIMN2gYW2nBcTy2N6txW/+5biUsbenZfObEAF2sUsYWMb7755sSG5qnK4+RAqnYlmPprnBbyCbx2pcGo/IFcARowfAB/S8AqBkoDHgXXWiDsQq442l9btPLJuaMVqrwQeDICnlUjCIotMV6ds2d9Qt72Ew0kDOuPQurCBKgVCY0zUaMvpLBr04jmuKdJerCG6umpc8dqw5KDJpR0v/gTj7KHzrYyiYJOTKOtnoa3bFsRKGAGIGqoeeZXPBZCb+vIw9JXiaBnckUeS2yQJ+eyfXEgLqfK38eiLA2Z/XwufgpVUggshIBTXQlTbLx5cJTCjdRYx5jCQvBsIRipqA3m0cRpHfgpJAbTYzeXe9ECnUmiYT4U1+CkWn7289sl2upI8yyxTPJebzlMlss9qTaHHH26y/90vKuF4BSjl+iCz+SKZBrCAJeAH3NyUe71E0Rx06ekbSbv6nM5hX5VIgQmRMDvoe+6hNWQycOwNb0i5McBBKq93kLw6AdQH5s1NTjWzbdtpHn6zjodOMmTODoiNg6hxQbbw0lJEs4aZpceileC0s0cfmFka4muu4ycWriThU4s9kyuyHVZFHHGKF6MmQL8ZLbiU2CSdp0OVF7jkIVs9TwmE8+1RC04kYdVlRC4MQJFER3UmE1GDdMicpw9sfFYDpBOtM3rLQSn0pl3/k45tRVoG7wLOSwB+SjDJa/bP+01LObjTutZwor97JAEh1wlijtbTA+jLSG1089Y+Sv2t5+FkLuriwSM9xY/kytQx8P6WhyIWiYzAofZ6aYCMqFGTycp1GmK2eHZfvOrU3dUrRCYBIFcPjDXZqCtYQXJj49e/8U0z1Hro4ppbRWZNt++R8K+g2JYp7jmzzNYzfQUzfHm2o6+yIdF/u/8/o9+xLT3WyxH20rKJ7e1JE+LP7lCgW+6FR+tmIl6Z5PdbwrEg27QsEuh8W7bo2dyBcPRdoEgM4JLSPmMEfdNnTI1EHeff/45NxcV6UE+JDeetY3ysLfsGTSevYd1XA0Jga4IcHNjUj+i23k5XvLiuT+PCihkWuHj4pfbOrb7fIMst2wuJ/tcAhLvdcIokzirju5pg+H8KB1Sx1nP/DU7SyZr5Mi4DUAlI+75Od6r7USyodju6PcYcegsbi4vgs8MbejXK688kCtsP3dxXGqZoMfgto0avrfdVamt5lf44cV37TDdi5XrdSHwZATyyYX8OT2eeQhhWq/Jxlp+UaZdv8soBzfvwEh17dAwnFg473XIAaITG2quyq9ObZQfsusSNrDbOh2QRDXppI8WkW8IBQbGWGgbdLHvIXNXnCFwQ+GzErtmScCZxFmNOut5IFcYw8F8Z4aygAELrMK/pJM5Gw9WnIZzUPeLi18yFlRLGNMTr57EZZPQb/+MMUnSd/I12CDoqRDogQDiJZlT/BypReSdcorHQDbl80rIGb3yJUTsagZbB5DdyYv3+2mvTDP0d9evFrhtS3hW5a1fyf6ibcVKbIak8hMBSVSTwda/cx980v3tZ21WnwjOsKqSGE7e33OFQFGm541uOeNVqKdxRa2/IG+IEZaPQwshteF6QNow5amWf4mLUgO8x6yvjX6SP1g+nDIBmTtJL+KfdxIjp8ClSoTAUQSKPs2rXAlOvToIAcOYudhCqC0MgfQtcXS0ViyfaMkJAsYyOayzhywEg+cSgvPVC66gjL2p6SxAqCeBems9IbLfz5yAhB7j5+mxlH7d3K15Fwf4YbcSZ4Gc5QyQeTRehdpFwyB4Oa5gPSsq6M4RTyx8A5lTHg2WD06WtovZsnTFHtn91VMhMB4BHBC5hPErQicSTKM5JbUc2+VxsYVgq8Vbly6B+MTRclaFmK4NIfkA5aynXzHPYG1dgOf8Ht8kVhBrY8mjGJ9DW5hqmOS6hVMpqVXYkG+Pe9zlYtqPcwNtg18pStjQ67MUXwAv6qOhoTyBvj4YikdxRb6eMdaHGPsVgyofbiMHiTGYE05pznbunNKEKhECD0eg5ulgXePRMHBsd0Ai3HZVtYstBFtybZ2ZQTkeM7rJ4MU/ZzCTcn06pjBO+zWqhAGYSzHUxsIPZ8clG9L5RIqNk4YK2145GhCMcSa9qMpSxMoY7q3Xfr4q1k/mbhMJvNvPWm398p/DFUy6BPO2BbVtZJOm7Z/rrkSGq2WGlaXfPFLNQmAkAvg1iu4nMses1IfE4K55AHQXWwiG5ArC+nW1YCSLvNJWoi4HBEi8rhC/Qlh4NyapmGZAcX+G8nYi2bpHH3NT28DkFYU+10teqc3u5u5T23dexDlkXkj2br8aCiQsEbq5JeCuhjrDK7lNmNRf/JlYraG23okncEUeKnlFYW0b3+Kg55nrTjTb2gS03pys+oXAcxCoGQmIFJSZXMM5EZlD4XGPeQBtF1sIuSDOc05EcPKq7BXuUNi9U09zxTqMFwx3aBHNVf+aaWGYkbVXjO7zSl7hIcqNytse+YMzAe2QAMa2Rqd9Kx+d0FkSbbvLmDv5VhYG3W5ra/cq3ngCVyT4v26M+XdCxky1m76KB06ZpDYjzbCsnNJNVSIEJkGAOZVItiBhUJM6hSIPRQ+QtE5b5UoLAV0tAFdLvL5mTMI0HjJgrBoO5HdiLA9hoQxcBYsnRJJzKIJW1NGNSBGw5I1uNJDvNxIgvuiinsGLVhMoCdT5T14Mo3OPRJHH4o4fNRKKWiODTkNxtbW0wZm9Ab83V6B2x5gzlxmR1yEtzvG4oaPpGQTvK7AYgID5KzXrXSEgBIoIIMpyn1QseZB+p4i7rfXiGhc3F6cPeRWvtBBsl/nWpaPaQHG0Fso0dIJX4u8nIlC061hpPOsoUyJRC7ZR3tXyDaOcGnabpv48ZMGLkH2h/hcPim0cbigV/73lGm8PNzjgOPDwDMwGPgluYdBt32p4Kx6mwekbc0UuRk6cifbaHEbWkzjk+xjMHs7mjDWFCeKsRMWEgBA4isCu4o5a8qKE4XVjguci7qg/9EoLwfBthI69CN/REb28vM1Sl5O3EcCghAFKEqzNdIHFHuVmM5FJ8BO+LC7bqGsU8PSL2tALk+bCT+phtdvapTYKo4JAJzxWmz/Qs1HoaX1AmVxnCr2LE4AQ40/HB9A2vgmGpmjUJVDAV4HZeGVjNjiwxirkB37zyB/Kj+973OJduSKZlaerqjUGiPnHTsesEo/IWmkmhdFNuGut7ohaIbAWAiw3HlnEYsdaFtam3T4yr1EDEilqzHQetQm0Ky0ED3AAsQvWnQrAIsYwzyPQofMQdxY7xaw4Or62BVVsJc9Eqz5qSY/hMVAt2lGhC0GRCjkkxtB2SSsIQQYr7mxzOh90DwMHwC/p/tbo/biC2RePIwtBD3jtqRQTkKeRMz1IGl9nAnXcU/h/PD1qUQg8EAGmoX8hQ3DhvUIEsfyh8vHHEsAfvjByDP9XPLvjNE3zYhvsV6oXcR+K6WeKMMNwmkFfifnsEN/HQwzLwu5xVf40U+WVtX82DPOOIxG20McmU/iX/iIXYmsqBjOv4U459Joh26CIe30onQ861XpqaObS04fgTlwR22aMbMzY5+LGuHtGOS7D1OtHz7m989RmBOLySeGpUGWEgBBoQ4BF/MWFLJZUnjTN0Wgbtdtbl1kI6Hm7PXymCGNEa8jMaTJhJ/hVdko2m7Mxo8M/rOX++YbdBZ1xDUunYw5ZuiN+4mEbP5tt+BiDDjPEGNbSfvJmKBn3YgZ6ijQkttkp0qDY0JaJjRcbJDFEcZoyiRFu1LnQo7iPSRoRulBHRKoQuAcCLD0eiZTM1qM/aeIUhecTQD/a9inl//CHP/z617+2q0K4f/bZZ3aZ+z39xz/+8emnn9b6hVj/6U9/Wnt6bT5jiqfz73//+1//+lf0gH/+85/QgxJPd+BX1DscWqcT/5e//OXPf/7z1i4t0npolKZ/8Ytf0C5/P/nJT64F58TWEw65agqf2KNDVTHiDDeDzlgz4jmnYRhs424MOoKFGux2YZs//elPdpl5ni7EFe/fv//d737H2GHkf/vttwMwhGdoMUgJWkQiIR82ucRAny6XBnRqtwm49+3bt8VidPxvf/tb8ZEyhYAQ6I0Asw+JxN+mJp3VHDINvRpF6yzN+TILgUXiw4cPNi5PU30CGob6gqML6EJJJR6IAMLlzZs3W8eRCKiGDwThxS5/8sknuzXgg/niiy92i01SQFwxyUDMQwbciwpSpEfrSBEWZQqBwQggt//4xz9uXs5mawGn2L/8oL/85VmGQQDhMgvBUII34ujtQg68AOgpCfxq7969K1YFK+APKz5S5kMQkC744kB7Apg0QXTCiEK8SMPpr4srTod09Qrh3prOsRZvrz4Qol8IeBDA2bfFxgmPb3/MU14MsxiH4LbBhBggqiD/8ne6VRCT+uP4x8g0AV+7OeOIlf3iDZ7i+6lZCGzggY0WUlxuMByzdSHICwhDQMxG3vz0sPd9l0jk71qzTFyxO6aPKoB/LWaJuO+srWvxdky80kLgrggwKz///POpevcfl1CDu6smvAI9xBBC+oEJ4xYOj37zQMSe0+XYupaF0DDuRHV332KL/G6ZqQqIK6YajsuJMZh8Od6+HEwRIASeicA1FgKOcBtu9J5bHh2zex0/NYR4bWtp/LrSN0aA+GPonSyEAIUzwRYjT8mFTiBs3RFXeIb1OWVqjiQkRtdtCc9BWD0VArdH4BoLIXZ3FSF+8hajDRAMpBoI2FcEYYq4KfMJCMQGtiyEoyNe05ziegz7PC42VVpcMdVwXEsMZnAtSm9Ep6+lWa0LASEwGwLXWAjxYlZE5OFbjDZMvvrqqyI4ZCqMUEPmCfmxgc21nk/o8ll95AyPsfsitLKiFiWuCMOnhLFALBcc02gKASFwFQLXWAjxYlbsucKgwPLzn/+c45JFfIwFoFhembdBAB039g7CJKt3jR4N64Jn4hC7W26L4/24YhhL3K8hmKH2rY8Vg2P3GyD1SAisgsAFFkKymOVI1XbX5CVvn1MLI6AjPvYq2NsPut3BeO2vGZB2DTM8ZRcElzZwdQPfJeD6Nv7F1Bnw8Szjg+UBltqkCwUmTNyDKyYEdkWSDDN4xeDYikMgmoXAPRC4wELYDSDIzxF4Cy2KG3DDzzix+725uLDSt0Eg3ka/4hYjvuaBh57vPrLbJw6GsPOQG36xGfp97sPYnB3YA/fEimGZ1bki4K/E6wjULAQW1uWCY6+joRqEgBBoRuACCyF2d+V0oxBri1EMS83rCYw6rxwD9ZB0PH2Wi7YRJcCqiW/dSUYNm4EzSJ32HXmCA7XpltA528+luWI2MJemBzO4Nr8UQFh6ZEW8EBiPwHQWAs7F8SjM3CIHy2r31SiMMPPA9aAN/3rsd1/LlkZ3qX0HMMaKDvZQ0w3NKbSOCrWik3VprgjgK3EKArW5owDCKfCqEiHwKAQOWwgstGx9YR1l6zD/oqN8/fXXhyCzLzLSFqMczJrQr0WT8xqUcw8E4s0ka933RVjAb/x7rhs6OqC7AQSil0dF2VEaOpVflys6AfLYarEVa8trbRF5LFbquBAQArsIHLAQsA3YJbxtIN7imPxLdJul17972D5fi7N8xU3Auyi/WACTrHYmdVGd5kVAHvt6bBOuZUvvKujxmNa2ScRlDqWZJrt1xnr2ocovL7wuV1wO3c0IqJkBBMdYo2/WWXVHCAiB3gh88sMPP3jaeP/+/e6elo8fP+7G6FmqDV0BAUdDHnqeVgbnUPFYKo7PTpu2n4bw/P3FRA9u+OXGnZDjIYSdcslTJxOE65LskphbA25Ssmloe7o0V7R1WW8VEeBY2ps3b4qPvv/+e1kIRWSUKQSEgIGAK4bgMQ9ow7PJOD5Rl5Ml8yDHZMshtFLcVcKm7UU1m1pPlV9DYF1XsR05zPuL/ZNnNufsBltobt1JtC5XNA+oXiwiUHPhKYBQhEuZQkAI7CKwH0OIfVS71e2GEQxXIoJMe2YMhGsuouXcyUYf9aiGQDL6uxOtVs8l+Zy2jxXZXRrYU0fQbLeYpwDGydu3b+2S3L+86ObGpbnCHhQ9PYRAwgnhXa0OAQolhIAQOIrAfgxh1wMXN1k7JrWVwdiICyfpQw0l7z7hJzu4ihARRpBldXsGiPfmEU3a3c43FSC7ZwASasNmqiT/6E/P8ehvvvlmUfMANJbmiqOjqfIGAjEnxMUOWebxi0oLASEgBHYsBILv8e2Ku3ix39EoY5wF5Gb3tZQeo5v9HnFOo7gBo3ZArR8lqnkkAjjU4+t9iobiSHqOtmWLhby2szqIpWGLLxoivpETsETO6lyxBMhLEJlwQqAZVwK3XISfSggBISAEDiGwYyEc9UDYJwJjLSehUjpuAkjxJ6fNiiOiMEIRrttkxg5CduAst+rbanoyTDj1TzlViXfDPvWE/rTu8QNAW50rknHXz2YEYk6IK2EqxT+VFgJCQAgcQmDHQrB3DeUt1S7lpKRxWlEBhBzJWg7aYfFLuiwSutSoBtrS+UycWNNd0ZYuBr6KgwJvn+LUx6tqX5yApDIkUpG2qTJvwBVT4bkuMQknhI4gKBSWD2goIQSEQAMCloXA4aejNRoiyQggFP3iR5t+TnngKqpcZ+3NeA6SS/Q01nRxe6/1HeUN4dpHwRP86Z19VCkpX/uJ4KKq2lPyoSc2uoyS0z66AVdMi+1ahMWcECjHANbFgAENJYSAEGhDwLIQjp4vNDRU3Ns1MwBXxymbCtr6v+Jbtb1G2GC4TlfskWiuIcAyH0/DRbcNeCwEunaKUx9Rw+VFxr4mlCcuL1pa5tyDK2o8r3w/ArVPAdZWW3/NKikEhIAQsCyEo+hwXWntlZrAQnWQq6MGmpHPXqOil/SsS2CMpvVoGALYe/Ed51jgRoxuGFUNDRV5lXqY/jzCR8BR5lM2F2Ee8GHB2KZKqMU8ANWlzYPbcEUyNPp5FAFiZcUTCCzE617PdRQElRcCQqAfAtb3EGpXLBepYZk3dH2W5KJXb92byIsgjMxEGULBylG1B2IkhWrrFQSS8WVfGYrvuqptLAHgCr1giQAABbZJREFU24YdjLtgUifRA8M8wBo5JUyxS0m/Ajfjin5APaFmNhzmm+U2G/gJ3VcfhYAQ6I2AFUPwOyzxbhrmQe3KVHRZuTqaBxiVq3h7LF6lHupXM516sQ2B5KZOxnpd8wAE4i2IKPGnf8ED1f/NmzeGeYBjdXXzABhvxhVtU0NvgQAndnLzAD9CcVEQYkJACAiBFgR+MP/w9u1Wikgy6/iheKwWV4f9lp56ECju7BK2HuhmLpMMKz9nptZDG/uIEjlA/NDzoqdMAlcusnZllKeVy8sk3bwBV1wO6aIE5LNp4/nvvvtu0R6JbCEgBCZE4Ec2Tbj58+WWHBZ7QvYcLkRU2TXEvsNQFYbH7ot2tXoaEMAeCMCGBAMXCiixFgLJcWQmy1r016jNvZuvGwnUUOT/MBF4+vHjxxpJC+XflSsWGoJ5SC0e7JHFOM8AiRIhcA8EdiwE9Piw1m6JQ8p9rhNQCdbFPdbsSTig5k96Xf2apIOPIiOZMjebLPmnPJpNWWRIXlsirJorn43l7s0Vs6E9OT2JrbjxvOLGk4+ayBMCKyKwYyHQpVweOd1yRDyTBXv7Kc31dEYpQn0b3/PpcE1bIVMjmTL3myy5+xNGRQP2DwrcnleS4IbxcBs3xBO4wj/6Dy8JVyeszk/8CIrJP5wx1H0h0AMB6y6jIImKdyYQ0+RQbO30JCcR84vYEGQcrtLp5ADsiYki4OhJp3yC6kQ6VVUNgeSaGoqhCq/4fbRaB0M+d/UWv58Iu3JXKQ4IbIZPP/10ky3AgvbDEWS+7470QF3O7+8KNZPgdUIHt8HtOVwRD6LSNQS4PiQ/js+k0KpaQ0z5QkAItCPgNDtqTjsWdYIMSChWcf7wcLA8s8DnBN1sv4QTt5HFikc+brPRYiSSl7SV7CTBPLiEjDGN5pHJXGIczcE2uB9oj+KKMby3biustvmkOBR/W7fvolwICIHxCOzvMgo0FRXQXGAVczAwsB9CVUp0QqC4hNxPbeqE3rXVhv0D2NKY3NcSM6B1BEKRXYsCxM5ENN0VsadxxQDGW7QJfD35LJADaNHRFNlCYAkEXLuMgmDiQvF3797lUc5QIE+g7vBBZfYV5I+U0wMBws3sx4hr3jRO/9ct4neVHokAn8tF0z3l68IjyX6lLb7dgXzgz947lDcBV+N34PsAt5ctD+SKfLgfnsPKy9cAExAwjPnWUJKpn0JACAiBsxA4ZiFsrbK1HddFoobmBLHXCBHGX+2sQv6Kcl5HgI3LbOZOrDjGAtVTA/E6vKqhEwLowRwzsE8abEcUYG9sA2287jQQqnY2BLCi4fnEhGYK3OALgLNBLXqEgBCIEWixELb3EVss59gJqJ7oo5v8wrGHMoo4Y//AbQ4LxngtkS4aCWhXKGFL0C8ihcB2QBmpgkgJp5YFixB4GgL5UXUQkHnwNDZQf4XAJQi0WwiXkKtGnQgUjQStK070VEwICAEhcDkCEuOXD4EIEAJPRuA/ntz5G/edDUXEdpJLpYj53H7T9o3HVF0TAkLgUQjg00n2i8rL8ygGUGeFwLUIyEK4Fv+OrReNBO6hf9RB2I74qmohIASEQDcE2KabHPZj767OHnTDWxULASGQIiALIUXkTr83I4ETCHGnuDfm/fv3cY7SQkAICAEhMA8CBHsJ+cb0cOeHPn8ZA6K0EBACvRGQhdAb4Yvrx0jggDKrS0zHhw8fdE1eDIjSQkAICIFJECDMm3x0nC8MSmJPMjoiQwg8BwGdVH7KWH/99ddfffVV3FsOKujKyBgQpYWAEBAC1yJAoICvfMQ08MlLXQwYA6K0EBACYxBQDGEMzte3ws6i5OxycgbuehJFgRAQAkLg2QggpQMAbBDl0+MyDwIgSggBITASAcUQRqI9RVuYChxF4JojfR5hivEQEUJACAiB/0WADw1tn0/+8ssvdavE/6Ki/4WAELgAgf8HnBAyBiopqmEAAAAASUVORK5CYII="/>
  <p:tag name="POWERPOINTLATEX_PIXELSPEREMHEIGHT#6628782C792C7A293D33" val="183,3333"/>
  <p:tag name="POWERPOINTLATEX_BASELINEOFFSET#6628782C792C7A293D33" val="46"/>
  <p:tag name="POWERPOINTLATEX_REFCOUNTER#6628782C792C7A293D33" val="5"/>
  <p:tag name="POWERPOINTLATEX_CACHECONTENT#6628782C792C7A293D34" val="iVBORw0KGgoAAAANSUhEUgAABA0AAAC4CAIAAAAHV4JvAAAgAElEQVR4Ae2d+7XftrG2rawUEKuEeFdgp4RYFdguIdoVaLsESxVILiF2BXJKSFKB4hJkd6Dz5PD7uHBwGQ5vIAC++4+9SPxAYPBiOJgbwGefPn36TH9CQAgIASEgBISAEBACQkAICIEAgT8E17q8BQJPT0+ff/75V199dYvRapBCQAgIgX4Q+M9//vPFF18got+9e9cP1aJUCAiBYRGQnTDs1KYD+9e//sUK9ObNm99///3f//73Tz/9lNZRiRAQAkJACFyFwI8//vjrr78ioh8fH/HmYDZcRYn6FQJCQAiAgOyEu7DB69ev//KXv7ACzQP+8ssv52tdCAEhIASEwOUI/PnPf55pwJvz8PDwyy+/zCW6EAJCQAhURkB2QmXAr+nu5cuX33//fdj327dviS2EJboWAkJACAiBaxFAVv/tb38LaXjx4gVenrBE10JACAiBagg80z7malhf0tFvv/323Xff/eMf/wh7x0hgNQpLdC0EhIAQEAKNIIB8JgEpJAbjQTsWQkB0LQSEQB0EZCfUwfmaXjASolwj6Hj16pW8U9fMh3oVAkJACPgQSE2Fv/71r8pB8oGnWkJACByGgOyEw6BsraGskSCnVGvTJHqEgBAQAlkEvv32259//jn8SaZCiIauhYAQqICA7IQKIF/QRdZI+Oabb3TG0QWToS6FgBAQApsQ+Prrr6OsUZkKm4DUQ0JACGxE4F52AgeDInP/+c9/co7Ex48fOXsO2P70pz9xxAR/yF/+BtjdmzUSGJpi1hvfEj0mBISAELgIAU5HZcEKO5cwD9HQtRAQAqcicAs7Ab2ZPWH8haeClmDFYCA5hz++dFOq03J51khgUDqHu+VZE21CQAgIgSwCWZEuUyGLlQqFgBA4HIHB7QQkLOeBYiFsAO6HH37g08UbHrz2kdT5RMCEEMoAcZJrgVXvQkAICIFLEMDLw4cUoq5xZukEpAgT3QoBIXA4AiN/PwEZih99m5EA0BgY6NZ9ueHZ9xZFqBnI3//+dxkJh785alAICAEhUAcBBPj79++jvljadHJdhIluhYAQOByBYeMJ6UkRM3YYD5wNStz2+fPnFLJRAd0ajztid9qxMNfkAmc8Wxpw0oeFbV4T/Xjz5k1EW6dRkWgUuhUCQkAI3BwBrILoc5kAghuIxe7myGj4QkAIZBHAXY5aix7LEfmb9dgB7QRyjbABUrc6IAIWerPxiTE2OiOIo/MlePDDhw+Nu+ThhsfHx4hRdMBRBIhuhYAQEAL9IpD1fxFq4FikfgclyoWAEDgcgXRf02ZBMZqdQJoQX7nP7lfGSHCm6XN4KN8wDqftyy+/xIQIS5q65iAjRh2RpL3LESC6FQJCQAh0jQBrP4I9inuztLHkdXrwRtfTIeKFQLMIpEcqb/7G7mj7E/YbCdgDZCIRkQinn+hEszvGWDkiq2ainHh0OARdCwEhIASEQNcIYAyk4W7MhmjB6nqMIl4ICIGdCKCvpoIi60D3dDSUnUBMtgQEew8WE4fI/kQKk8VFAk8KcZr678G3Qh1WiMi9RKcYjptz0SrQrC6EgBAQAkJgAwIIdsR79CCerB5P54tGoVshIAT2I4DvOM1Cp9lUUXT2NY6dgJYffeJ+hgBN2t7pRQwBK4KdCQaOWCANph6xNqQ7MciS0jkY8+zrQggIASEwEgKId4R8NCI8WWTMRoW6FQJC4G4IZBNM9oAwiJ1Agn56EMSMC3uX5+v0gmeJIZQCEWH9NMgQ/lr/GsqzUQ5lHNWfC/UoBISAEKiGQFbIox/0dZB3NbjUkRC4CQI4Cw7XVAexE7JBlokt2ONlZOBM+56dDOSxJZxN7a9W2paAUbSYYbW/d7UgBISAEBACVyGAkE+zjyAmPdDiKgrVrxAQApURQC3k84uHdzqCncCODUODt0MwhoGRYm30klY+uyS7LYGjMJSlejbyal8ICAEhcDkCZB8h8CMyWKS0BESY6FYI3AQBjAQjeX4zCN3bCdhPRsYRuPANgRI67DdYFaAhNFFqqnI5plG6LQEa3r59W5kSdScEhIAQEAKXIJAV+CSjNriV7hJ81KkQuA8CJKKX9ujuBKF7O4E0G9t+Mj5AwyFIq+BLnTerHj+qcmkzOxaRMdijelc7QkAICAEh0AICCPzsiahn5B60MF7RIASEQAkBO3em9JSnvG87AY05u5F3Hnl6KMT8Exd8di28Xbxmu/NinQoVSmvAWrOnAqnqQggIASEgBM5DIBtSINqsI+/Ow1wtC4HWEHj58qXtMd9DcN92wqJmbGv22dQdA82s58aof8ZPpdAScRV9j/MMwNWmEBACQqBZBNjQnPUckY6rs4+anTURJgQORIA8w0VleE93g9sJB2r2NNWCIp4NLbFxQnvX9rwGelYICAEh0CkCpYO/s4tFp2MU2UJACJQQOPtN79hOwIRaPIDoQDuhJItLM3dGeSm0ZO/kPoMStSkEhIAQEAItIIADK7s8ETDnxIsWKBQNQkAInIQAPuJFTXhn1x3bCYtxFrzsdgTAOAopgpWTqo2PMESVT7othZYUTDgJcDUrBISAEOgCgWzqEZTLhdTF9IlIIbANAdRCe4/utmajpzq2E7IfpAyHtxhMcMpQ2mlhT1iJ2qwnKcRB10JACAgBITAwAnjEsp9dY2ujUlIHnncN7eYInJ1xNMHbq53At6kXN3fbm5gZPyGCrGwNOQ8/DVuHw5JLrrEas596IJhAMtIlJKlTISAEhIAQaASBkiMJdyMHAzZCpMgQAkLgKATwX5+dcTSR2qudkFWaI/TtQ1GnygBNXAJtO3qWW76W8P79+0byOxVWTidIJUJACAgBITAhUAop8GvJhBB0QkAIdIoAp5lVe6+fffr0qUeYOAxu0ZD6+PGjvT8hHDgBCj6nQJvPnz/HQiDX6PINCTN5BDRevHgx34YXnU5fOARdCwEhIASEwH4EiBuwfmXb+fDhA4tm9icVCgEh0B0CKKgbTvbflh3zx+7QgWCk4aKRgK7vNxJo89v//WsTjZLVuJg01eZwRJUQEAJCQAgcjgBLHodz/Pzzz2nLLCL4wtJylQgBIdAdAuS5hEYCGTGLefh7xthl3tFRSUd7gKv2LMI9ZIiw35L9ENbRtRAQAkJACNwEgdKigPHAJrebgKBhCoGBESDj6PHxcR4gRsLi4Z9z5W0Xw9oJi5uYt+FV/6mS3MdvtCpgUp9y9SgEhIAQEAI1ESAbgVh6tsfSUpKtrEIhIATaRCA0EqAQIyG7w/ZA4oe1EzybmA/E8aSmCCaUMqxKO5tPokTNCgEhIASEQPsIlPJRicPjiWyfflEoBIRACQEyjsKEGnbSkjJfqnxUeX92gmdzAuiMEU8ofRsBj9HXX399FBOoHSEgBISAEBgDAeOk7AqfZBoDQ41CCDSIANpvFBVc/IzYIaPoz07gVKLFka/dxLzY4CUVSCct7UxQMOGSGVGnQkAICIH2ESArNUskKQqoGtmfVCgEhEDjCKD4hfuV3759Wyf5vD87oaQ6hxM8RtJRKZjASGUnhNOtayEgBISAEJgRMBaIs7c8zjToQggIgQMRIAs9PMoMLdeIHB7YL031Zyc44wnHwlS/Nbw+IU+EBJCRVseIDDvVtRAQAkJACHSBAFmppa2Nhvupi6GJSCFwQwRQCCPjv07G0QR1f3aCJ54wwOYEw+sTscsN3xkNWQgIASEgBAwESssEeQv6kIKBm34SAg0iwLaEMOMIa7/mZxP7+x7zs2fPFmdxgG9PEjEI2SIcsr7BHKKhayEgBISAEIgQYHtbyV9GxoK+pRDBpVsh0CwCfET5xYsXM3np+xtVmGtGF6SibPsec2fxBOcga1pa0UwccsswS0YCM31IF2pECAgBISAERkWADymUUo+IyeuA1FHnXeMaD4HvvvsuHJSRbBJWO/C6MzvBk3Q0wCZm4/S6UjT5QJ5QU0JACAgBIdA7ApF6EQ6nvqoR9q5rISAEnAiwWTn0GvN1FFwAzmePqtaZneDZxFwKth4F2dntsGEl/I5G1F2Fb2pEPepWCAgBISAEukOgdDoqAykdktHdGEWwEBgYAfIDQ5OeE/9fv35df7yd2Ql3iCcY29iVdFT/DVGPQkAICIEeETC+xfnrr79qi0KPcyqab4VAFBI0lMNTYenMTkC6LcLRezzB8PTITlicfVUQAkJACAiBCQEjpBD6KQWXEBACrSHw9PQUarzknNfPOJow6clOcPo/roLyECazk44MoX9I72pECAgBISAEhkHAcC1d5ZscBlsNRAichwAnDYT7VDmT4N27d+d1Z7fck53g2ZxA/pY94MZ/NWQ3jNL7OU6Ngy/yhIAQEAIjIRDlLYRDY3Ok8/zA8CldCwEhUAGB6M01NMMKxPRkJ9xhc4IRC474pgJzqAshIASEgBDoFwG+w2P4zowc136HLMqFQO8IsFk5VHdJJDH2GlUYbE92gnEK0IxU15sTSDoKmWMe1HRhRJCjmroVAkJACAgBIQACxsJxrZNSsyMEhECKABlHfH15LieRxHAfz9VOvejJTgi3dJRA6frjCbbUNsR9CQ2VCwEhIASEwJ0RMBYOUo+cu/7uDKDGLgRqIhBljmAkEBWsSUDaVzd2glOcGTHWdPCtlRgBE8Z1Oa+0BpfoEQJCQAgIARsBw07gQWPRsZvVr0JACByOAJuVw6QSMo5a+GRWN3aCZxMzc9b1Tl9DZHcdJzn8XVKDQkAICAEh4EHA3qJgLDqexlVHCAiBoxAg8/zx8XFurYWMo4mYbuyE0MaacYwuulamCZiEX+eOhmb7hKLKuhUCQkAICAEhMCFgrIyyE8QkQqARBKKMox9++KGRLJJu7ARPPKHrTcy2vJad0MibLDKEgBAQAn0hYC8fOh21r9kUtUMi8NNPP4VKIO/sy5cvGxnpHxuhY5GM4eMJIYukaHSdT5UOJyxhdz9j54996kRUPn78OMVVCLph+LExA2cYdvbhhjWrI8cC0ik9Tl3TI4TNnfKiDgx7OAVNXcMPzMvEDxMzMC+wwfPnz0nW1KQ0NVkNEjN9qhL+wbU0vdcQCf/wB/PwTdPDJUkIAos9XSDB+H/hd5FCkri2PWhgde2pixG1uhUCd0MAqYXECEf99u3b8Pbi6089/HmCCeBItR5Gk6fR4AMU5fwzPZd++PDh1atXk2pujH3+iWWeN2f/iOmXF9LZL9WozCP7+1ULiwgwv5554XV4//79YmuqcDcEkP+eL9bzRmN/ngEOgmKWV1w0JTdCwqJrROsZaKhNISAEnAhEgmutqsOCGL3U2VscJU56omrPuM+2eGrhFGFBWNOLkZQ/00BNTzwBFOZHFi8mjQQnJVKSleNUJ9MiMfi2X7x4UaoGee24pkpE+svZicHxwDix/I+ENbEu+ApJWOK/fnp6Cr+F7n8Q1iJZ8KuvvvI/opp+BGYvrP8RrAXOEb424APZHFo3eTEQI0S9YDD/EFTzKASIQbH/zy9SEP4wz+FOdLiRCMY0KLrAR3jUAPe3g+wy1tBL1ID9g1ILQmAABCL1j6XNebznPPaohbk8ukCNoWZU6LqN7IYKt6DgoqxipcsdKuigxnD5tcK8VOgCB1tkNxujNn5ivtbGjjC4Pb5qo1N+wkSpgNKtusAFsJklmNCrAgtwclaOwZkn+apvxRWrBmsLT+ONxlRY1ZFdGeEQ9tWa0MbZFJIXXV/1HtmQ6lchMDwCrBeRZrIhDnl2POGzytMABJGEauT22tXdVpXGEOLGV+RQuVhlGSbswUTwxwX1bVj8K3FWk0ClSzvF/KBf1lR+zXImpFZ+ZQbujlmOROSEOfPOLDAXEzPAGEaokJqVIZoCCFn2oBBSK9Nz5+4MxihNUFi+Nr5fgjpiCbi6VPOq8qwMnKHwy9Kr6Fe/QmBIBCIDftubOJqdwKI+y6Z2Li4X61ltacYHban3NySr8TNq3gp7dKiShirgcfCnXaPre0wvuk6fZVKkCB7CjahWKdsbUtJgA2bqEJI8jcCuKdnzqzpd1KTHQ/OQdZiIkjEfTYd9e4idGVHiES+VJ8XWJBB0lelRd0JACERvJWJkGyZROyWJt1l1qR1PiPwupfFULt8M37ZJjZ5iwbPHG9Xv65bRpRkaaFqrlucoph/ChTluABIZ6zy4yoOIwpft2mOfGFTpp1QOwCS2es2v4byH15vF64aJgH/CrrPXq3h7Aw165CgjYZo+uHEPpJGQaVPntlcZBPIeBPSsEBACGxCI/AubBdFodgJQ4jKM0MmutXUKoQQpjwzdMMdHPWLPcdeJLuh2qfPV1uxLqGZd+xOTlFT/aP2GElsTDbvmjTUc2PR7Lc+EpHZ3DXQRVzhVK0NulHjgcHBsrrAZ8nBibttg6nrYs16skgwR5pH0pqlmJUP00kWINUt2BLhuhcAYCEQuyD3Ox0gKRa/2fLvZIV47nrBhgj2pSkjADS038kjELvOkThfbtOoWhpYaCUwTDL2NNpaxCJnwNjUAIr/vqvXbnpGp3z1v9TYEhnkqUvf9HG7o6NUkQMh1pevNTD7MFJ86EIMNSjOyWA5PblCUUxHXcijJNq7EtKcyrRoXAiECUUQd+RP+uvb6bDuhg+8xR4BmJf4ZK0e2ozMKjePq6C5Sqs4g4Iw2OamQj/uEh94yEA4N3HwWIQfXEokqkRp98JxjxTgnMawMFzmPvuUjiJ6zU/kWWNi+rp0IAO98diSP8Ob6z/zFGCj1AqdxSmnp16PKncfV2Z+1OoqYe7YD//jPP/VDBE+uXUQ49pTDrEMRR1js22+/9Xdauaa9lNjLUGVS1Z0QGBuBSGOJ3Jqtjb0DO8Ejv7pemEO1KeUP2wmU1m+hJF1BGYVfUy8NIcojCqvBJKG6Gb2EOPmcB+1z/j0n4octl67tWSs9dfNyDm8O4UVx8UQLnaAd2FSpR4+GyqCcFmmpF5WXEIj4p1RtWzkyxO/FQMSx6IRCgHmvYKluG9r0lG0nePxxe3rXs0JACEwIoGaEogPFxi95rsFwbYCjfn3DiThD1nXMdB5F9mJDNLz+HEU9Rp45bqMKm2+NpY6fpmajsIMz951n166UPU7NZuQPeTB6lwF8VbO2zVwh9Shi7OwL60+jWjV2VeZ1i/gni//OQo+wIt0oFURp6mNrU2b7LHm5WiNY9AiB8RBAUIQy6pBl6+y8oz+GFDd4jdsmDOyWKOw3nkB+TmlQU3l3vkls5dDtyoK68ROAOVxQ+ktJQRjo+PNY7fjY8/woL2HowJ7Lsxfhg9kKKtyDABkj4buMObf2+9bh4ykl/Iq4OPV9CRk7JWAq8dgSpWdVbiCAAWYzAM/yvrMWIHO4eP78OaYFjyAZpj+j8fknppjYIyp1ycNH3DLKaeRZ6jsjlnNH9S/sVdITt69Ps3oUAoMhkCY7dDDAxs01j510iEF2FQ52skR3Q0td8se62WyXGPpBpKVR3zmzkZXveXWdLasaCETwMlMbYFmclLUBilU0pLydpUdRplWoOivbCwFvPW+6jTy/ImxxNGRnLS2kTepP4otnmf3SSX29RJAYRTrMsMQG0DlTqiYEhEAJgc3JDqUGp3JbPM7vODLNbqf0a+vnHUWwzgMOLzYPvgRKzXJ7gNvUqZr0R31BcDg1LLRRhZ23tlkVds31KvRsCyRqmdvuTLidyO98PNLPNjBGZGmkM0IJ4nInncbjnlOwVrGc0Zd+ihAopZwxKZMqH9W3b+ETlHte4SwXrSrsa/Wxh3aqmW3PyIW/wj8wQ4nBbMT0q40ArxgvCC+pTFA4PFrCAOcoWM62E1rfx+zx4XX9htsDjNRu+528/NfoKBukw+Gnf6xa2j2K3QwamQnzteciih56HrltHZLrwuOhWDk2MIYn52cxL2XPFHgIYGh7utCzWQTIJ0yzYhD7rLuvX7/ekPBDThHpQ2Spsb5GFmyWgFIh8vnApMpSLweW2/LTXowOJKOdphBNDw8P5KamDNYOkf1SgkBGbJIqbOe89TvAVZRH+Ypw3alZsqtosyu3bid43t6uWdBWT22xbk9t5V+jo0hYQVnCD6eBnGNnmxCA3eKsTLW1KuYe9cJP1Rg1o40fdgytNGSPmn7q++KRRbITStO3pzziH5ri7eOM2g0WQkQGBgNGCK4+Alxr32iYzenGizq98NZ2PNmL0YVkn9d1abfbeT3es2VYKzyQ8IYgMPxwCdvmLLsKt6b3MePv8UiuruMJ9gBtsX4V02T7jWzltWk82TbTQhuusD6h5PB28XoVF1G5tM1xsaO7VYiCCUC3dvvyhFgoZEsYnve+ON3GshNKU7O5HHsgeutR6A8/gZQA1xTjojs4Dc86nfJnuA+ott9Q2QzLtgdtPwvj3dZsv0/dMIRy1WTdkLtmqFFlIwVpVQb13M5VF03bCc53uDthHU62sQ5RzRbrYTvXXmMrh1IAbekkNXpxK96Mw1o7YVVUyn+G0kzPbS8ij13qG/Ygg5puvylTI+eJAqeV0ksc2YN5I3Widw0783AjIRwpRmxqx2LrIh9CDiSSkFYL22nz2jakQxneJv2HUwUgnjjh4f3esMFelJkzpibKUsaL2tdK0XTekecFXuUGPoMD9rSJlWk/bot1+9mav0bK30nBBEbkXMkwVNa+h6z6Tl7CE9CjilCTH8K+Qj2PVI3JaxtW8FyH2xtK9Z3TV3rcLvfYCQom2Bhu+zVyvIXstK3BtU8hpSMjAfl2kh9kLW1r69uJeaEhtLblTutHClyno+iC7LV5fV0MykMkfo1w+WCdWpUR7eni7DpN2wmeeMIqN/DZaK5tf9E7bov1td2dVJ9gQrjA4Mg/z63rtBPWBhMmZNBIFgGnzjZN9yTwG282ykndNi+MMVIWs6M+dcn3+CxkJ2TnZU8hOnooW1A1KpvoqZHA7prulvl5CmzHk1O6zq0NcIEwx+pbFPsDjPTCIcB1xN/O0wouHNpi1wiQaNXzrGWLzVau0HTekWdtPtWJePZkLMplW6yfTZ6z/SiYsG2XqrOvUGkwHtmmsSHIME1RN7OMh46CL3NtmMIg8g4/Rd7fSGI6EXAmHZ3nr9LmBOdMnV3tVNmSEj8ZCaGU5gg1viOZ1uyl5M65H6U5wurjj7me/JLOJabUmspnBCbrC0/unRdNlryQo5BgPdpLTdsJoYCemS+66DqesDjA9sU6MbXwNUBXO1UoeEJMGFebaeAdZiMjfxj9zA5DozVsUYyHzW1GHHufW7K6Q4sLGLeJyMjYyAK4ufFsa1FhGDWOfppv93Dd3IguIgR46VDNpy0uXGzjn6hN/y3uhlBEI9zOOMPNT8/+mouOc97ZyiDvH9QhLcBpneaSHTJ8NXIGAjiYwoxZFqlOvQzt2gnoap6ZqxyG9pDkrxNq2Nmn2tdNIx1um8M4O/a0EJfPImI8td+vDFN1zVcpdJeUhCISAjbnBUXtZMdyKuN57IRtIazsWFQYIoBqfol2jtYYWrlIlVP3T4dDPu960fGEXXRPO+E8zNXybRGIlrxIWeoIlnb3Jzg9xx1hnZK6uD8hfaSpEpxPoQqFs+pUl0zYl4GDNDYDnJo/RYmY2+w3p3IWSeRjhxnqi6WWxXUlZHosJ209lDZjGAlMxGI8weOI6XFCRbMQqIwAyWzh20Q4tF/nY7vxBM/aTByn8twf213IRmnLizI9faRySeToPdWny9A8piPVTrVVKiPcb3cEf8JXmLScbX5Kjw8GNe68yJs2J/TLhNsoR4AMaSR40OjddeUZo+oIgbMRIB0mXLlY/i4Jih41zHbtBI9S2PXmBKawd6EcrqYMJ9rQfBSPzu2EeudcGF3IrRsBctVtxBvbbEiMjaid7HAuDyZoc0J2XnosxOcXyplhIgnTXCzmHfU4ZaJZCLSGQLQkRaH11qhdpKfdvKNQWJeGMXY8oX2ZHtpyKOjn+XQnBgi7K7GE7IQSMpXLI/1+W9JR6JIp0U/Y7dSTaqOBZMkQ12Vh6asQozQyEphWZ9pbLyNdFNF2iLuXYYpOIXAhAmxWDs8/wEfWb8bRBGOj8QQS3z3TrHiCB6Xz6oSLyjaHsZ82WCLsrvSgNLYSMheWbz6MyGMnRJ6bw4cpO+FwSBtsECOB1SRc3ZEkzpSzBoezmaTeQ9ybB64HhcAhCJBxNJ3PNrWGGyv6iNAhvVRupNF4gieYwAQsekcqo7m2O4/iu7bNmvU5DHjaRMGaeqpPl0F5WIJqvRvuNafv1L6wG8nGoQs4xKPup8RgGYZ6W1phKjnVQHWeuibrtDQ7XZSnRgLhrxsaCUxW70tSF/wmIgdGIPJb9Z5xNM1Uo/EET4ZJ78GExVdlUsEXq11Ygfgaf3UIkFu3Ds5H9YLB5owKlnr0WBeYIqdahh6u0+aE0gx2UQ6XspSE+vFgexKiWWBZCQcb/ap4QgSIboWAHwE2K4e+LXxYY5yq0nE8offNCX7mU00Q8JiOcuuOxCoeO+HUYAJgeuwEcV2/XEe8KDIS4KjB9iT0OzuiXAh0hAAeh/AoFwzyyt+PPw+rRu0Ej1I4QDzBdt60v4/5PL6MWiYxwJN3JI0twq3fW7I+DK/nPK5t26PnxxcvZCcsQtRvBXgsMhI443yAZOJ+Z0SUC4F+EYgyjvBz9Z4YP89Fi3YCSqFHRVA8YZ7F4S886hognJqCMjzITQ3QE0zYvD3aOVJtTnAC1WM1ggYvXrwIKcdI6PqM83Asm689K+/mxvWgEBgVAfwLoSsTB9bZOzZrItmineAJJoDRts821QR3Z1/t70/YOUD/4x47QXajH8/2a0af8MsS3ELSkTYnZKem8ULsgcj59/bt25sYCQpTN86cIq87BMg4enx8nMlGc/P4ueb67V+0uI85NMtKCEopLCEzZLnHTlDS0TBT70wQj1S9w4cvrjsc0hYafPnyZbSKcybJSM6/FkAWDULgPgiERgKjZlvCMBlH0yS2aCd44gkDbE64z1u0c6TkoYVnCO34LEgAACAASURBVJRak51QQqa78kiNy9JPYPdsWSw7IYt814UcPxJN6/v378c4k8Q5L/amOGcjqiYEhMCEABlHoUhBD8ETMRg4LdoJiidMTKZU0QmH8CU0Xr9bLfYGDgP85Jnxs4MJ2pwwACOFQ0g/kkB6AJymTU0hSroWAkLAjwBSJTzjiAfJYPQ/3kvNFu0Ej/NY8YReOGw/nR6tUXlo+3FupAVP0hEa3tmJIh6u0+aERnhmkYz0IwmwEIHr4Te5LSITVQCWqES3QkAIlBBgj1zoz8VIGFKkNLeP2enGG8MJZG8pU4B4ejk9GpuSjkqCrLtyzwcszw4mAJq4rjvOKRHM+acPDw/hco6BhzdqyBW9BMJcHuIwF+pCCAiBtQjg0grP28BZOV7G0YRJc3aCZ3MCUn7tjKp+pwhoc0KnE7eZ7FDylho5+7MJ9Cs7oQR+X+Xp+acs56wyZ29u6QslUSsEhMAqBNBMogP3PB6uVV20U7k5O0GbE9phjhYo8ahr0KnNCS1M1n4acP16Gjl7up1RTUWxPJN1YZ30/FMsTCZXRkJpUuwQd+kplQuBuyHAtoQwNMcZRwPHJ5uzEzzxhGE2J9jJoCEX3u0lnMfrsRO0OWGGq/cLTzChgnbu4TptTmic2cgBiLYY4v/z7H5pfFwiTwgIgWsRwJ8VHsrHWvD09HQtSaf23tw+5lvFE+S8WWRuj8ZWQXFcpFMVDkHAE7pV0tEhUI/dCNvcI5sTh9/Ya7lnQkmWsKvZriv7Wf0qBG6CQLRBzrNsdY1MW3YCp1J40LxJPEH7mLU5wfM6DFMHJ40nhhbJ6DOGL+v0DFSrtUlaWjSDnEMy6hbDY1GV6+pYPNXaeAggScJ16tWrV2Mcq2PMVFt2gieYgMNjmOxSCWWDNfnJaaafna1uE6lfj0IgcgBnmyXH7OzXX5sTssj3UpgaCXf7kpoxU4u+J8UTDPT0kxAAgUgtefO/f10gg/fk2bNnG0hty0641eYEZssWyqHNumFqB3gkcgpmR6TNCVlYeiz0THcjwYQK5kqPM3gtzYQfSUEMnU0IWJhqeG/fgbDLdXUgmGpKCIyBQFt2QijiS/iOpBdKKJdmeSr3KI7anGBj2MuvzhwzbU7oZUIr0wn/kI8afqOTzYVEEgY+hGQDwou+J9t1taFHPSIEhEDvCLR13pHiCRE/OTdsRE+NccvYF1c1Rio7YYzp9tiEKDEV1D4PJeK6prhu+txyaCTgTmI1qcAtTeGwSMxi3pG+TbSIoSoIgbsh0FA8AYeQRy8cKZ6wKJQ9gIzKsh51jbFrc8IYDODxEVRIOnJuThjmKIUBmGcyEkJRiRXn/BDHAMNfNYTQlMo+eNsQN+rHJIJCRspCpEIPAlNgCnZS1p8HrsbrNGQneBQF0BzJRbRoJyy6fxpnrz3keeyEkYzGPVgN8Gwj0+0k4+y91ANMaJ0hYNdhFYS6HR9JePfuXZ3eu+slBCpL/A0ZG26JvpmVRUaFmxFgmeZrA8MYDLirmlLMMP49GftMH8bbtkh4Q3aCZ6iD6YWLzptF98/mV7f9Bz0a2zamb3/sN6TQ8/pX8OKL6zriPYIGL168CAnWRxJCNNJre0FZ9FulDfZewnf3Hh8fex9F4/Qj2xHd6NZjWKGtuSHgYWeknVnY9qHJhvYneOIJFRSFmq/c4muz6P6pSW3NvpybEwbjh5oIN9WXM0ukgkdKdkJTjGEQkxoJnFd4yZfUSFkx6GzqJ9sPesNNzNEZl01N1mDEhB8wHmxoww+nITvB41AcLJ4Ae9kuHNv9MzB3etQ1hn92PAFdBFuOI4fRUDvSBrpjjEbefW1O6IVz8IpFkQSONuIbzJXpx7OIcOgoCdteUOzFqDK2dbqzAalDw016sW3Um4DQ6TAbshM8b+x4/mPbhXPbV8tjJ7CqLQZkdr6WhKSnkA6KrDxPO8E0HvdM99k2IeR5yMBVcTbXGUDpJxBAO4/i7MSi659ngOOAvPZpRpAP2wL6lSfUDlDf0E4YT6OozFH+7m7IXX5wGq/Zip3g9ORVSDyoPGG2nLLFemVSa3bn0djOVhzhydB2XdxMUhOfwfoKcS4NzX5TSk+tKm+B61YRfMPKr1+/jhLKMRIuWRfYCxHK5y7UIPtF62IIx/L8q1evjm1QrWURgLVevnyZ/UmF7SPQip3g2ZwwpBSzB2WL9fbZaxuFzs0JZ9sJUT7leDlv22bnjKc8fF4Bf9kJZ0zugW2y/WB24dMswdirjAR6j+TDJbbKgdjSlL0YHdtXI61xfOKHDx84I6uCeGlkyDXJ4A0FWIwxj4JXkzD1tQqBVs47aiRBeRV2h1S2xdM9845+/vlnD7Zn2wlhohHybqQDeT3wVqvj3PhxNv7OkGb9/JZqE9F4R/gjQ9V8MhLO5ooSJuQ+hcEEW4yXGqlcvviiVQjZVR6ypztYqLUTbDxkq44QqIZAT/GEIaWY7cJhKVoU7tV4pVpHHrcuWsKpaeLsYA71gCgfuhoUd+jIYwzbr8khKHm4rgt18BA0WmukKSMBcMKwBrddyIfFqN2pErU1jhI9QkAIOBFoxU64bTxh0R+2KNydM91RNY/GdnYw4c2bNyFiBKbDW10fiEBoj5WabcROOJvrSsO/eTnpRu1EEpiLKJhASRfywV5KZAPf/C3T8IVACYEm8o7IRy/RF5YPGU9ggOhAhgS/MAE3BL90TbYG+TkT/QyEv53blZzpH6dqbDBkaKswqAGSj0szeHl5R/GEU7nu8olokwCMhNBoJ5DIu7noXjlvLAiHaCM1XNGFJ97OEUfKnQeaWhYCQqBfBJqwEzzBhLPzTC6cQgS0YScYP11IM11zDiDB95Q8Cvnb/MGjcFeAMcBTjcbQeQkNl5yJMZ22hA4Ne/B3oWJkzEK1n3j9T+3LaZ1evjnhblzB6UahkQAPYCRca7RH322ApEvkw4bXIZXVYSOnStSwI10LASHQFwJN2Am2n2MCdGApRsA39F5HDOQxoqJHKtzySaPSbmPSSLATWJO2bQ4rNRsNCtU5Kjnqlg0hoWpCRzsjJKsIw1sJeikIkIE6UpOSVWTvqew5cNZTZw8Nxgs4N3thYsYNuQLYESC8CzP+XFweXOUFjLRtuOJy6zGEyLi2l5IL2dugWT8JASFwOQJN7E+w5deE0cBSzE5miJalyzkGAvDnpYpsRBguebYCR4WLt+hDnvGeGlyKUo05JX2R7KMqEIR5eHjIYgssZDsQVQCio7rrqJ2z4wmeKJb9np4H5j25gnBllN7DF5evjSQwEVGkkUmvKR928pgtWgf2xO3ETY8LgZsj0ISdcPN4gi2gbeFen33xqHnsOggLvfJOOtNlOPvgecEE8jpCNZ2OiJxkaTi8kI4WEYMZ4BZnkszhFJ7U4Hmz6SQY08vD0pfYCffkCjg8OkEII+Fatz1yL309Owom2P6FUz0vztdQ1YSAEGgTgevtBNI8PAeeDBxPYA+c7S61RXxNxiJE4FTlocqTyxER72z8vCyUKM+hmrOQPOzQPolgCW95WVBYRzot17MH1CMiQpRWXUeTXnq2vp56T65A3EWuE4Q/koFg2rP//wfPcMuM4OMn8nDq60DjWGtZ0ZQtLPHPteW2JXyJDXwtIOpdCAgBJwLX2wmeYAKDGXsfpy2mbRHvnOlDqjk1qm19sd471UHbrNrWO09hBYW2DZNSJ5iAYrQKWFCKvK2bh9zIgxeGFKIIUgmQ+n6Ke3IFSnlkJDAjCECs6DCyyivALW8rPn7eBRwH2AzsZzjcYEAmwJxZG/6bb765Ng+qxKvZcnudTTHPNqJCISAEbojA9XaCRwmuv0hXZgVbTIcLZGXCwu5QXDyTFT6y6rqa8z5LFRpGqHxjinhy1rNNrS1M8xkWW0BD2rD9Y7HZqyrYdjJUnfcKhJNuDH+RQuPZbT/dkyuYDqezIEKVN4L9DJPBcMirgbjDTcDpRll6kA8dBRPAyn6D6rN3NH26FQJCYBsCnoPFt7U8P3W9nWD7OSZCbTV6Hky/F7Yh5IGowthDX7unu1Vef4IJfiMku3J7SDLqRAoKSoAnH8Zo0P/TNoNkVQjCT8wlNRfVFFvL2UxzenxNqalFCksPbi6/IVeQRLRWyKTw0gLKPS8vk7vNYJgshNKJAlOPzE41+ZCOcUOJLV07CoxsGLseEQJCAAS2WxSfrv7zpBwglK8m8/T+DT4GotO7d3QQHQRkEDz9RH1Hq/+vSsQGdl+HAxKdgI5S6Kd8Z80PHz4sIlmqgAG5s/dGHl+UX9ich5O6ShE/vHe7wRtyhTEdvO+8oWxlBhZYhf9cR+9s6R2Bc0gQor4NOL/SLCFN22Uz9UKDi621VqGED+UMuTVqRY8QEAJOBJySkDd9s+L0mZOUk6ot6geTdEOCn0RAO83a61MLdLI6GotN+pNnbZ7GFWUcTetWZDlE7R8ISKSgoFjAlge2bze1J1iEgLAb7+jXRYf9sUIA5ow4yritr0jdjStK4wV5Q4zwnvrXSOaX1nBAIG145WmW/2/fvqUFeM8f/KwsHw55hXl3DPYeSYwcApcaEQIdIbBKMds2rovthNLyEAm1bWPr66lIV44QMBbLasNcxY5+l3y6hsEVDIolPAIhvD0KENoJm+V66r0aqikBET3G7Wb3QLXR+TtaxAF+8Ldm10xZzgCZn+orUotoGAR3xxWo+1k13TnjkZ1vIHPIT5Xlg83Jzl9tWdrjiJwDVzUhMDYCTlf7LPqQlhsAuXh/gicbddHROEPQ9YU9TDu7tM7A/btEWPXtlSkkmGTi8BadbEqWJb3YCClkTyAJ2/Fcsyki6h2yK6fq7jnjlax9cqk9I22/DufV4O416NywrzfbGgcc+Tl5asF+N7O97Cy8FVdEW4OAjhcfWw4J4IGR3cZ7zCpPF3MdVtnK8mHues+Fvc72OKI9aOhZITAMAs5zOObxElDdojNssC0OfMTjosbRfmCPLTc1z2V64XfPnzdAv9+OZdtJRsQAUYKHsfxjiji7KFVLLZn6bmNoW+sPiHhjm3ughMm15cZ0T6P281VpIItdRPBOt6XWziu/D1fw0kWYIwQY/lpst81s1LV92+9KZDhcWlhZ1s616gsBIYDEsz1rJWmG7rRWlF2cd2TIr3mQ+5WDXlgqUppnBLjYrxYfAkJIUvaaCfVHsaPNyowx1Q8MTPao9al2sqe1ndhue9sn/C8ke+eos49HLBHxGNyVfcpZmFqGUfvZ28h2dfa1v9oduAJZEWG+R23dNr8RAaXbfl802+YEtP28qhaEgBA4BAHiqOkfcpI/fIK8rQiio+LbLDHhfq2pl7R3xnWxnVASymH5Ieh30Yi9zjF/l48CHg2nJrxGy1+1lKYGAGyaHaBhTJYeybYzFfJI2uAqyo3Gt/3kD9SEgE/XwLit02afSmcnHDVybQPlvDupbGXS7b6mfq/ijTtwRYT/fpPM3uUVMtKq66t4YAOrp4/YjNTCspLSrBIhcE8EVsmlOpX/q5deOBlobIvj3L9yXDjAtV0jsg1A1oaK1vbuqY9rCnsgIpISliLP41OdrKZuRI2AJe10ooFyv6kA8Vl3dQsetUhhihA2bnnQj3wXNbM8FiKw1lTI6o5Muu1nnXs0OPNsPMfmCpTvGWQueJeZkf2QZt/xsKO11y0I3j2wGICA+Z6W9awQEALHIrBWOlWof7Gd8N/ul/7W6gTHzln91gzNYE9E/sCBZK071hvPaooeECkH0/wv6vqYCgYyi13Tfhq+oGvIvlALDCfFNhGNt2TIld6ebtDAfeDhGZgNfCL05km3/azzU+E0Vb4emCtSMXLgm5jGjubZXHuxygNSmT2c3RmSs+s4iXP4qiYEOkJgrYCqUP9iO8Hwc8yDH0BMr+LRrO9zRmNVU+dVNhQsVmiGwJKPijN5B7ngFlbLLt4obVTwkEpraIczFNEF7bDmTf3SGpVRRKATHistk9AzUejpvUKdVHOKxjjdAkKIPwOvQFv9LpiarGkXYgIU8NXMbDwyMRscWGIVymd+88gf6tcfe9jjqFwRvZWHK6wlBgj5x74OWSWckb6ueSmMYcJdfQ1H1AqBsREw3tarfrrYTvCI8qY0uQoMihJjcEM7Yh06o5XeILv0E4rg2vm17ahSR1E5ujWsX2E213YBqllraqZ/VqfmEi7W9tJRfSwiJisc7ObrdNI9DDwDfiFo43HFfxee4O8kY8x+lYL+M5fImQtn/MCuI6jDocL/B3akpoSAENiPQPiGNnKNDHnGwK6i5tmzZ3bXCLItR73ajTb/K6dZl76WgNby+vXrdkbw7t2777///vfff19LEkobKiBH5q99kPqwxOPjo30iuNFsaximpHLA/48//sgAMaLAFqw47x+lB//3559/PtUP350LX+GU+MNLfvvtN5Q2ANnAZjMx6aTTrOcbBQQrtnHp3PVRFyNxxRdffMGnPyZkYG+uZ8Y+Cq6pnaenp7Wf3eAtg99OoufY0Xla4+MSpU/NpC+Fp0HVEQJC4DwEEFnTwoRgnC/ojmtKpoup950yihVwamcKOU7L66RyUB5e/PcTDfsNoG0t2I7zaQAIsm2Nd/2U4TJv0wOEuel33VETC2H/BME/rOjTmzNxi/0fnyV07u+3kRbCwTZC0tlkwDZ+NpvwMSbd8LP2i20XlE/L0kzqIdLA4D0sPU/giDoIXmgzmurxpxnn9AIR2uOIRLMQEAKVEbgsnsCncBe/JNeOMy8VsueV2J5OhDveuPN639Myc0pmFN5B4iGzPTqZxSzDKHkkGh1OPH5WXO9Tv9jEk59y6pT/kyeernca33tgOfzZiEMQGYd30XKDzDjTzaQz18x4ymmYB9O8G5NOlGAxJAXb/PLLLy1DEdLWEVfgM5sCRJj6xCTDUZx0PUVjZilBL0gk5MMkl5jow+XSSQNZ1SzcG31vfn6cgd8wVj8PXxdCQAj4EbjMTvBEhO+mAM3TZigxOL2Abq6pixsiwAL/8PAwDRxdZw4g3hCKzUMOE7dKjRBzePnyZenX1srFFa3NyOX0wL3YY1kytI5kYVGhEBACKQJ/SIvqlJRS8Ofe8fHM13e7ME56IUx/NzQ0XiFwLAIEvjwNLgY8PY2ojhC4CgFjsSCScxVV6lcICIG+ELjMTiAEbCNl6Mr2gwP8angxsa/kPx5givcMIdzRS/7Anqbu+ayhP82AkLxkpC3N1dq5EFe0MxctUELSUcgSIUmsrX3xdki8roWAEKiMwDV2AiHykgibx3/neAIgsId7hiK68Gg50SO6HQmB0MaWnbBhZksnwIRNdedwFVeE06drg8m7423NphAQAhcicI2dsJh0hPYz5MYy/0wboryUcupvXDW7RmDaqz0NQXbC2ql0Jh0ZMb21PdapL66og3MvvZTcSUiMRo767QVJ0SkEbo7ANXZC6PrKTsCdk44mQDCTSiBgZemoiizb3KQwNLNlJ6yd9JL+FLZjWOlhtaauxRVNTce1xGAMlyL2RqT6WprVuxAQAm0icI2dEC5pWVxunnQ0YcInzLLgUKiQQgmZO5SHZjYHgN5hyEeNkb09Rj7G3EuPupS4Yp4+XRgLRHeBMs2mEBAC1yJwjZ0QLmnZ8SswCix8mJnNlFl8jGUgW1+FwyCApht6CmGS3odWc1++58Uhjtdd0uN4XNE7V19IP8xQ+jZIj4GyC5FU10JACIDABXZCtKSl01DKt0lrDl9SCimgKXb0Bajhp6nmAEMNoGRG1qRnW1/kRXz77bccusJ3DPgiPf8xeCp8csv42Pk8kNJLN1do8GIMrmgQ2B5JMozhHgNlPU6BaBYCIyFwgZ2wGEyQz2PmMHQpPqQ134YXb968CW91fRMEwvT6HpOO+DIu3no+TUD+TxgYIRfx8fERy4EKJ02lkbQ994iToscQTe9cMeOvi/0IlOwEFtbuAmX70VALQkAI7ETgAjshdH2l1KMWK+kohKXkAQVG7WYOgbrJdfj6dBd5I2KAbROezBPNGpYDe5NOykTyBApKr1tEZ2u3XXNFa2B2TQ/GcOn9UjCh65kV8ULgKgSasxP0DdSIFdh2VjrTRiGFCKvhb/G1hz74vixqNBgiBotzxADPUNYN/WkmCUWqR4dr11wxg6+LQxAovTsKJhwCrxoRAjdEYLWdwHJLMgyrKSnF/EdTef369Srg7MOOlHSUglkS/aX4ctqCSsZAIEwv6etMMEIEfheA50iitRO6GEwgkrlWlK2l4aT6/XLFSYDctlksxtLyWlpEbouVBi4EhIATgRV2AhYC2cNTYvEU2eQ/8W4WYH9Wsb37Fsd5j8nBTqw3V8MwK+1Y7VSz2QzFzR8MLcO+LOpFNT2c2VLiRFhn1TWvyWKboba9qvHLK/fLFZdDNxgBJWOAQBlr9GCD1XCEgBCog8CzT58+eXp6enpazHL58OHDYtSeBdvQGBBzdOSh5251cBRlN63iBD0pmftuCLc/Xgz12SXf3bwTflyFsFMuedrkBeFIJbsmRleF05ZsGrb92jVXbBuynsoiwHa1h4eH7E8fP36UnZBFRoVCQAgsIuCKJ3iMBHryJB+H++1S4mQkpJhMJYRZsnkmJHN3qt+URqryEgL9uo3tKGI6XqygtHBzyWLghe76fYn65YrNE6oHswiUHHkKJmThUqEQEAJOBJbjCaG/arHRxZCC4VZEnCmLxkC45C7qzrVsjFE/lRCIZn/xRSu1c0k5e/FDdXaRBrLsCKAtVvNUwER58eKFXZOTmjtNd+yaK+xJ0a+rEIg4YX5Wq8MMhS6EgBDYhsByPGHRGxd2XNpENdXB5AgrR9erOoqevcMtOV1ZiAgpyL4angHCbD0iS4sJfk0Bsrg3IKJ2Tq+KytfeejZPv337tlMjATS65oq1s6n6BgIhJ4TVVtnn4YO6FgJCQAhMCCzYCYTjw3MYF1EjD9KoY+wU5CT4vlQfY5jn/cT+jWxKRmn72nmUqOWaCOBcD48AypqLNelZ25ctFtLWjhog9oYtvuiIWEdKQBclvXNFFyB3QWTECTPNOBQ4A2O+1YUQEAJCYAMCC3bCWm+EvV8w1HUiWqXpRoBkb9mLlp0RhRSycA1TGDoLycnpbu23lfVomnDwH7LnEh+HvRsKLarfbQmA1jtXRPOu280IhJwQNsKrFN7qWggIASGwAYEFO8HOI0r7Kx3fSU1jL6OCCSmSpRJ0xOxXeFkqdPBRCbSuy3lxQn23R4s6GwTLTgq8fYiDHw+rfawCksqQSFnamiocgCuawrNfYiJOmAeCoFCIfkZDF0JACGxGwLIT2Bq1tl1DMBnBhKyPfG3X96kPXFnF66hsjfsg2cVIQ30XF3hf32CeEC59UDzCn9HZW5ii+qVbBBdNlX6lHHpC08uo2exPA3BFs9j2RVjICTPlmME6PHBGQxdCQAjsQcCyE9buPjT0VFzdJWMAt8chaQZ7UOjr2VL2EZYYbtS+xiJqbQRY7MPXsNNEAo+dwNAOcfAjajjgyMh0QoXigKOuZc4YXGFzvn71IFD6gGBptfW0qTpCQAgIgRABy04I63muOdi0VK0ktlAg5PYogWaUk32U9ZgedVCM0bV+qoYAVl94Jjp2uBGvq0bVho6yvEo7vP78hKeAjc6HpBthJPA5wtCyiqjFSADVro2EYbgimhrdrkWAuFl2ZwILcb9HeK0FQfWFgBA4GwHr+wmlI5mzNLHYGxo/C3PWw9fvyeVZEGoWohKhZqWo2hNRk0L1tQeBaH7JNEP97VfBDSUAfLshp3ERTNokkmAYCdgkh4QsFik5r8JgXHEeUHdomRTENH1usoTvMHyNUQgIgToIWPEEv/MST6dhJJQOV0Wjldtj8zSjeGXPmcXDdIYStplOPbgNgehMT+a6XyMBBMKkRFT5w7/4gQHw8PBgGAk4WXs3EoBxMK7Y9mroKRBgJ09qJOBNyC4KQkwICAEhsB2BT+Yfnr/FphFMZhufsptucXvYT+lXDwLZXC9h64Gu5TrRtHLbMrUe2sgsiuQAsUTPg546EVypyFqUUZ5eLq8TDXMArrgc0k4JSN+mieffv3/f6YhEthAQAs0i8JlNGS7/dNGlhCWfID5bDxFYdguhH3FuCvNj8UG7Wf06I4BVMAM7XzBxcwVd9IVAtFmZl6Uv+kvUpp7O/aYCLWT5f34R+PXDhw8lkjoqH5UrOpqCdkjNbviR3djOBIkSITASAgt2Atr8vOJOF6tU/FQzoBFsjDFW7kb4oORb2q+ENTLAW5ERvTKDvSzppz82G7TIkLS1SFhtbrw1lhubK1pDu3F6Iotx4nnFkBufNZEnBPpFYMFOYGCpVHK66IiBRsv2dCv99XB2yUI9jB/6cLiabZBXI3plxntZUlcojIoe7J8UuD1tJMINE2IYZ8QduMI/+zevCVdHrM4t3gTF52/OGBq+EDgPAeu8o1keZc9VIMrJltnS3kr2KaZHtiHO2HqlvcszsAdeZAFHWzrkw1UH0qmmSghER9lQDYW4x6+qlQY4l3Oqb/ari7Arp5rihsByeP78+SRbgAUdiA3KfBse6YHSnJ7xNbfMBY8TRhgGt/twRTiJui4hwOEi6WZ9XgqtqiXEVC4EhMBeBJwmSMmBx9JOwAE5xVrOH94OFmmW+ZSswTIonLjVrJbdCjJM6kVNJC/pK8otwUi4hIw6naZRylRirC3BQhgPtFtxRR3e67cXVtv0pVgVi+t37KJcCAiBqxBYzjuaKcuqoanYypZgZmBFzE3p4iQEsgvJeMrTSehd2+ycUYBFjeF9LTEVekcgZNk1K0DsQkTTqIjdjSsqMF6nXeDxSd8CuYE6nU2RLQQ6QsCVdzSLJw4gf3x8TOOec4X0AqWHjzGTaZD+pJIzECAATYZG2PKkd/q/hhE+q+uaCPCpXfTdQ75MXJPsPX3xrQ/kA392NlHaBVyN94HvCQwvW27IFel037yElZdvCEYgYB7zbaKoULdCQAgI2rKClgAAAi9JREFUgWMRWGcnTH2T8o4bI1JGU7LIPkKQ8Vfaw5A+opL9CJDQTJJ3ZMsxFyigmoj98KqFkxBAG2b7gb0DYdq6AHtjISgh+6SJULOtIYAtDc9HhjSvwADfDWwNatEjBIRAisAWO2FqBeHFoo61gAKKVjpJMZx8qKQINTIKhtlKmKLWeEnWVEDHQhVrnHKRJwQmBKbty0gVRMq8p1ngCIG7IZBuZAcBGQl3YwONVwhciMB2O+FCotX1IgJZU0GryyJuqiAEhIAQaAQBifFGJkJkCIE7I/CHOw9+4LGTYkScJzp4ivjP8MncA8+phiYEhMCtEMCzE2WQytdzKwbQYIVACwjITmhhFk6hIWsqcG79rbbJnoKsGhUCQkAInIwAibvRJkCyebUn4WTU1bwQEAIxArITYkRGup9MBXYmhIPibJmnp6ewRNdCQAgIASHQDgIEfgn/hvRwIog+mhkComshIATqICA7oQ7Ol/WCqcD2ZdaYkII3b97oQL0QEF0LASEgBBpBgJBv9MFyvksoid3I7IgMIXA3BLSP+S4z/vr16++//z4cLRsYdLhkCIiuhYAQEALXIkDQgK+ChDTwoUwdHhgComshIARqIqB4Qk20r+yLXKNoZ3O0Q+5K4tS3EBACQkAIfPYZUnqGgZRRPlsuI2EGRBdCQAjUR0DxhPqYX9wjBgNbFDgKSZ9TuHgm1L0QEAJC4P8iwIeJpk8vv3r1SmdO/F9sdCcEhMAFCPwPMgVyjstR7NsAAAAASUVORK5CYII="/>
  <p:tag name="POWERPOINTLATEX_PIXELSPEREMHEIGHT#6628782C792C7A293D34" val="183,3333"/>
  <p:tag name="POWERPOINTLATEX_BASELINEOFFSET#6628782C792C7A293D34" val="46"/>
  <p:tag name="POWERPOINTLATEX_REFCOUNTER#6628782C792C7A293D34" val="3"/>
  <p:tag name="POWERPOINTLATEX_REFCOUNTER#6628782C792C7A293D32" val="3"/>
  <p:tag name="POWERPOINTLATEX_CACHECONTENT#6628782C792C7A293D35" val="iVBORw0KGgoAAAANSUhEUgAABAkAAAC4CAIAAAAOvCIVAAAgAElEQVR4Ae2d/bXetNL22WdRwElKgFRAKOEkFRBKIKkgSQlkV5BQAqGCQAkHKkgoAegg7+95/C4tPfoYj31btmRf+4+9dMuyNLo0Gs2HJN99/vz5C/0JASEgBISAEBACQkAICAEhcHkE/nV5BC4HwKtXrx48ePD48ePL9VwdFgJCQAj0jcCnT5++/vprRPS7d+/6plTUCQEhcFoEZBucdmjzjv3++++sOvf39//8888ff/zx/v37vIxyhIAQEAJC4CgEfvrppz///BMR/eLFCzw4mApHUaJ2hYAQuCwCsg2uMvRv3rz59ttvWXVCh7/55puQVkIICAEhIAQOR+Crr74KNODBefTo0a+//hpylBACQkAI7ICAbIMdQD6+iefPn79+/Tqm4+3bt8QQ4hylhYAQEAJC4FgEkNU//PBDTMPTp0/x7MQ5SgsBISAEmiJwp7PITfE9vPK///77+++//+2332JKMAxYgeIcpYWAEBACQqATBJDPbC6KicFg0AmEGBClhYAQaIeAbIN22B5fM4ZBso8Iml6+fCkv1PFjIwqEgBAQAnUEcvPgP//5j/YX1QHTEyEgBDZDQLbBZlD2VlHRMJDzqbdhEj1CQAgIgSICz549++WXX+JHMg9iNJQWAkKgEQKyDRoBe3C1RcPgu+++091EBw+MmhcCQkAIuBF48uRJsiNU5oEbPBUUAkJgJQLXsg24xBM5+9///pf7H/766y/uiQO2f//731wNwR8yl78TnNAtGgZ0TfHolbNErwkBISAEDkKAm0xZsOLGJcxjNJQWAkJgcwQuYRugK3Oui7/4Bs8alBgJbLzhj6/P1Mr0nF80DOiU7snuedREmxAQAkKgiEBRpMs8KGKlTCEgBDZB4OS2AVKVuzuxClaA9eOPP/IJ4RUvHvtK7mQiMEKo5ATxkGOBVetCQAgIgUMQwLPDhw6SpnFg6eaiBBP9FAJCYBMEzvx9A+Qm/vJ1hgHgYlSgT4/lbufsWhJ9piM///yzDINNZosqEQJCQAjsjwAC/MOHD0m7LG26cS7BRD+FgBDYBIHT2gZoyXxzfjpRkCCFwcAF/x8/fuTIAX8k0J652RP/elKSPUjcAcophSS/z59EOZJLLaCT6Aen2fokWFQJASEgBISABwHEOMI8KYkDS9dLJJjopxAQArcjcMI9RewjYi9m7j4HLLR/xKvx2S/MAKRtci8EL2I/dO56J0iCLZQwhC4mSgDRTyEgBITAuAjkt5rSF0IKcgCNO6aiXAh0iMDZbAO2APGF+eKZY/+2ezwxfEs4Hq1vvvmm5+gBFxDR65hg0jp/nACin0JACAiBoRHA84VgT+LhLG0seYNenjH0cIh4IXBWBM62p+h2wwAbgI1GRB7iIScK0e2pL1aLxJKZKGejVNwFpYWAEBACQmBoBDAA8rA2pkKyYA3dRxEvBE6AAIoZF8Pc3d0R0+tQe4QkhAl/tavtT2UbEG8tRgzgM45tzW4K4lwXSHHAgM05ufy9v7/vk19ZFRI3EnRyfAK+7JNgUSUEhIAQEALrEECwI96Td/FejXirXtIL/RQCp0EA5+y0sx1lEpUSI4Hd7IffbQMBkAEx03FcVMeaZnse2wDNPj+JO/EZ2jNmg8FzxAqwHDhpkCvZ4S2sjg63FbEe5Ccr2AGl+yvCwCkhBISAEDgTAoh3hHzSI9Z4nUtOMNFPIXAUArmfGg81NxFj2+8fRsAkQGjQNAQkV3fmd/BMiJ3kvEFxw33gCW73N5zo9ruhEhK9ffGgRnn/J6djVJUWAkJACAiBRQiw2OdfPKAGCf9FMKqwEGiEAO75RAtPGuKqGNzW/M1uaUle9P9ESuAxDxGM4os19fjLYunhMvMrekIXsIoMwwDs8lO84d0kkRuCSYE9f9aOGWDAtGO1PTuotoSAEBACQqCIAEKenUX5fgCWMxa14ivKFAJCoB8E0Nr5gx5uF5iMBP6zrf1GCtnegrrPRib+jI0wUyvG5vMzxA0I0Bi2gf3xSI6JgKBzMBi52rkNZw0bFsPgyXcT6W6iDRFWVUJACAiBnhHAQsg9Vqz32lPa86iJtisgMBs3qIGAFseOQf5z9hXX9sOHD6f/wWzAL8y7XJmD6s/0J8F//lAI+V+rNs+31cXh4wbAxDmBvNshh8BNSCcJDCy/YcC7tY1ZSbU7/MQcyg0D2uWbbju0riaEgBAQAkLgcAQQ+Hncm2ACN9cZ0fLDyRYBQkAI1BD4Xz1/gYpfq8fOR5vNP7UevzL8WWS20NhxE+OjMPZusBimKY2ZlWfun4M5VIyTYAUZnd2fTrUoBISAEBAC7RBA4BPNzusnWp5nKkcICAEhAAIYBuw7sjefj20boCXnGy7jsc8vc4ifgk78czZNiGe2zA4FanJ/qamzA6lqQggIASEgBNohUIwVE1XWtqJ2mKtmITA0AuyXsQ0Deje2bTCrDdvafHFbjjHkRQ+NUb7FIw48TOdXksqJn4TtaMkj/RQCQkAICIFTIsAaX/QWsdVWh5JPOeLqlBBYjcAUMfBsODy5bbChNk9VPSjfxU8gM9768M3q2aIXhYAQEALjIoBjqEh8cbEollSmEBACp0eAXfG1G0vzvg9sG3CSePZQ9oa2QU3+5pi2y+Hke/FwhX0aux09qlkICAEhIASORQCnVXF5IjC+/1eWjoVCrQsBIVBEAGV49oxB/OLAtsHshiK86ban37jCKMaItHELbFKy3U9soWKXFTRoh7lqFgJCQAj0j0BxWxFky23U/9iJQiHQGgHkA9vRbX04oWFg24CPvSWdSX7OBg2ccpN6ejjXVaO26DFKoNBPISAEhIAQOCsCrPo4sPLeEWfWdtMcFuUIgYsgMO0jWhE/HNU2eP/+fXF3TTze9kFkSnIgoyhP40omeyvOOSRd+xQDQQM2Gh1CkhoVAkJACAiBThCoOY+4ym/6WFIndIoMISAE9kEA/ZYLCTwnj3N6RrUNPN8ssy8wnbAgIED8AQ07hwZ7i29DrLC38qpuz1HI+HYMVYMQEAJC4KwI1EIH9LdmNpwVCvVLCFwcAbRfThfcsuHl7vPnzyOCWPxWfNIRPiXt319FIAIoOdzMF6qxCthHtM7YSmjY5CcbxfKPX041Dzp8m8CiSoSAEBACQiAgQHyA9Sv8jBMfP36cvdE8Lq+0EBACtyDAho7iAdFb6vS8i/rKPvNnz555ChtlvjSedfsICTh7QxEA+Q0DegqUt6PZCLGa12d2Q1QjelStEBACQkAI9IYASx4XbBQ/gMMigv+rN4JFjxAQAlshgEebDSZb6bFD7inaakPRVkPStB4Eeu0bbTWboSk9qlwICAEhIAT6RKC2KGAwcGitT5pFlRAQAqsRYEs8bmICg2ww2cowgJgh4wYe22D2IPLqkdj5xZqsxz+0KDCyM9lqTggIASEgBHZGgK2wxMyLcXWWErSHnelRc0JACEwIsMudiYn6yh872Gdv07Fx40QBgQK+b9ho9/tpbQPPQWQb+h6eEjQoSnloq51O7oFs0SAEhIAQEAKHIIAT8cWLF3nTaCRcWqJTBzkyyhEC+yCAHs/fdK0we+OZkih4/E2HXQ1rgeAANj8ub/6j3D558qQ1weOdRTaOW8VgLTqIHL/YVRo2Km4ogj+Q8l2RKmKEgBAQAkKgBwTu7u6KZOBR6uTmvSJ5yhQCp0EgP4vsVEpRcSk54cDVAkdtDxnvvAEG1iz3oDofBegsbf4CbA8tGgbUoKCBH0aVFAJCQAhcCgF2nBb7y8UpaB7FR8oUAkKgBwTQXQnuTX8H6rHj2QY1dTke1HNsKDI+eCzbIB5upYWAEBACQiAgYCwQh9yrGAhTQggIgSEQGM82cMYNhkDfIBLvTvEqOl7hAMqB1qRBsx4JASEgBITA4QiwHbn4QU8IM1xOh5MtAoSAEOgEgfFsA0/c4ASXFBneHcMn1AlXiQwhIASEgBA4EIHaMsF5R33o4MBxUdNCYAgExrMNONM9i+wJ9hQZ3p0Nr7CdRVIFhIAQEAJCYDgEuNywRrOxuNReUb4QEAKXQmAw28B5PTPHOIYeRbpZu82KDUVDd03ECwEhIASEQGsEuOOutq2I2LuuuWuNv+oXAkMjMJht4NlQdIKgwf39fY2rapHiWnnlCwEhIASEwAURMEIHxp7VCwKlLgsBIZAgMJht4DmIPPphA04h80WMZJzCT20oClAoIQSEgBAQAjUEajeZUr520UWtKuULASFwKQQGsw2uEDf4+eefayyoDUU1ZJQvBISAEBACMQLGx1M5tsf3c+LCSgsBISAEAgKD2Qaeg8ijxw0Mj45sg8C4SggBISAEhICNgBE60LYiGzo9FQJXRmAk28Dp5+AM1rgjam8oMgT9uF0W5UJACAgBIdACAcOdZASoW1CiOoWAEBgIgZFsA89hg6+++mog9HNSDXnNpROj37+U91c5QkAICAEh0AgB4zgyV+E57/1rRJuqFQJCoFsERrINrnDYwIjzGlK+W/YSYUJACAgBIXAUAg8ePDD8Zcb+1aMIVrtCQAj0gMBItoFxe0+AcujDBmwoMuwfIzocuq+EEBACQkAICIGAgLFwGGHq8LoSQkAIXBCBkWwDz0HkoT9uYEtqQ8RfkHHVZSEgBISAEJhFwFg42FbkPMU324oKCAEhcCYEhrENnCLMiJ/2P2xGYIR+ER3uvwuiUAgIASEgBPpBwLANINJYdPrpgigRAkJgZwSGsQ08B5HBbujTuoaYHjoesjNPqzkhIASEgBCYELCPHBiLjgAUAkLgsggMYxsYG/HD4A2tQBMYIcIb+pIkbN9PUlg/hYAQEAJCQAhMCBgro2wDMYkQEAI5AsPYBp64wdAHkW0ZLdsg513lCAEhIASEwCwC9vKhm0xnAVQBIXA1BL4cpcOnjxvYtsHQe6VsHvv06RN954+z5kRO/vrrryl+wvccMPY4aIHTi/tbNz9uwYrIFX40SotT07QIqaFRFtQTw24PyoFP4QfGZeKHiRkYF9jg4cOHfPtPg3Lg0AzR9PT5SPgHd9I0ryEb/uEP5vnhhx82lyQxLO/fv6cJJBj/3717Fz86MG17zcDqyZMnB5KnpoWAEOgOgc8j/HmCBiBLsRF6U6bR4AyU4/I7I+d+/Pjx5cuXkzpu9D08Yml/+/bt7T2mXZZtZ7sUozCv3N6uaphFgPH1jAvT4cOHD7O1qcDVEED+e74cz4zG5mwBDoIiyCsSXcmNmLAkjWhtgYbqFAJXRgA5k0y0RmKnEch31Jt0YIefOFfwVYAUbRmb7AMllPTEDezIaahtSkxaCM5IJCOj2NSZlDSd/8SH/fTp0zx/yoG8flxQNSL9+ZyseP36NQzgfyUuiUXx5s2bOMeffvXq1f39vb98KAlr/fjjj48fPw45SmyIQPC2+uvEQuDO32MDO5DNxwonzwVihOgWDObvgkpuhQCxphcvXvhFCsIf5tncWQ43EqmYOkUTRDC26uDt9SC7jDX0EDXg9k6pBiHQLQLPnz9PPmWLHnusnrkMq0Y2h1Eti/oyEtuXPtxxgt5p9JKnBp4DPcKR5nHsGVBMjxivpTEiPM0en7TdNGbJQGgPQSricjVLMKBHBRDg5KIcgzPp0RDIn4ZIW3gaMxrzYEMQEA5xW70J7dyLGVN71DzaEH9VJQS6QiCfcWMtDV/sjGYSdY3F07HpY4fNVo/OIbiNL7uhZrGy0k3Yg4HgjwTlbVj8q29Re0CNyxvF5KBdZjVPiwwJqTtPmRM3xygXDTbGnVFgLCZmgDGMkCAld4ZoChQU2YNMSN2Znis3ZzBGbYDi/E22KYJ/whJwdW+DUpSBAQq/LO2tX6JHCPSJwI22waQCoaKwGqJ1IFL4myYsCfQTMnlEAVZACm8Owt62Ad0I8qifBFhvjuyiCsOoFzFBQ1pUW4eFi1o+vWZNsnsH0xvLPxNjtrN500wqj7lF0/m7DJCUv1nMPQVQp3K2N3QUgw1aSMZaF2DXnOxk2u5JT43O0+czEDUDPhkO++cmtmVCiUe87DxAkGTggKDbmR41JwTOjcA624B5ymScXWLyuYwIQh1iVd0K1b1tg8S/kvfwkJxjtT0WObvXWw32IfXQO3TxpIOw/qIlGaZPagg/mYFGv/L5uchTiJJXbNpjkxhU6VEuB2ASW6XmaRj0JIFY3A1S+CdpPf+5iLd3o/xMDW1lGExjd+OCmgiZPvVse5VBIJ+JPdQXIXA4AolYQNQwB2tUsbrl5fOVxZPDarhIyamRtLdtAB24BhMvi6fDjcpACUNijFkNuA3zbY8OOtOGbe1cFRyfW8AAvoKMogt/4oraTEgmG5TY2mdMFeqC4aim3WN5JiZ1uDTQJVzhVKcMuVHjgc3BsbnCZsjNiblshbm74ZYFYpFkSDBPpDdVdSsZkkmXINYt2Qng+ikEhkAgUT9qOgM6iaHbJJN00c8bPZgH2AZLx9WzDQmpt7TafsoXPdOBCdZp0j30LjcMGCaW0nW0sXQFTPJErvQn/t1Fa7Y9IlPrN068dSCc461ExfdzuKGX7yYBct7Lc1Yz+TnGt3UvDDbIx8KZA0+uUI5zEddzyMg2qMS0rflW9V8KgVnbAIGTl4nlFRMWNQNNBqmCsxJpwyv8kSaHR8lKGr87pVkWV3vNBrANPIqa0+/YJ2vaS52xA7vP7kxU5avmutU37iNQ5Nw/5STRFSZPUjI3HuKa47Q9XUO1dCd+S2knAgm8ML/zRYrZ/pUd1LKcrwI/xAnEt79TKrkIgYR/YthvTCcyZJYqRjlZmztfhuzpM+hCMztMKiAEDkEgl1TxusBqheKeiywy0Xj9hjpLkj2vaYJFNm7aicYAtoGtOk/gDi3XkgUmYRc/lziHfIdi+arJuruCOxNSqSEBJ/4Z28cJpH6t0WOIhkYT8vRzFgGYOaBHgmFaxBW2ENxBMzOs09AvOjWLgwqsQyDhn4D5Vgm/pZqLuP7H3RZuO0yfdYOut4TAiAgYtkH+aFoNYx1mUZexEBKdJxGJmBx+LWhqegDboGhdJT0fUYEOY5/0Jfm5SHkKdR6bSMw5/4o7S7YxAcLanChw/jXP6RUOAzTi0Mwi3LRAMpcBfFFzWJgB/DxB5YtqW1E4YeycBnKQ+ytq1iuzCDDdEv4p4n9jpkdYEYTMBZE/Mjnb00YF0DwMcJaGTRoRqWqFwDkQyA0AJBh/+SqGMNlEg7V9Z8x9vAN+bHu3DYDSEGfhEcX8fe6qJCtK6EUx0RW1HmIS71RQ2T3vzpZJKk8QwzJO8ESZ8POGR/OLW/TXPNuvKxRIZOWKWF+ukMXDQbr1iCTNFX8udc9cYeg36ePsysdwMN+ZxXAaggIG4z9pcmY5Jx5Ke6kuatirHX6bIOOsZNb34axHxYSAEJhFIFnvkDBMwNy7gYyarcpfwFaQoAGqnLX1bht4gsjA7exth8XQJOJlKUkP17V8+dnWnVZcmANoLOqJfu9fsxOjItRpJDpkp25JSuBlpFaQaozF9GhpIGIRDTlvF+lpbZ8sovk0he2FgFnPTLeR5ynC1mNgTMNKnZOvAQx5l9HH2CjaGP7l9tjhoBdFjg2ZNoDHEq/WhcBYCOS2QZhoUwLtrsWCNdsuks2DZO+2QbI/JAF3+unsqgeO/cvYHVynQu3fi9BisnZu7kO1TamEPRahZ1sdSc38HM5sC2N0SCLRyVYwRmJd5CNCziaR2Ro+sy4ZCFjEcrWGlJ8jkAfiJwZgUFZ4H+ATVlCmcJGLFmWOtfrYXWuhqeRD2VsO/AMz1BjMRkxPbQSYYkwQJukFzU5bR4ff2mEC5va4sBzPTsPebYNEpSh2GM6b7We3BewOjrXwJJOhxbjY7sOEPfxBA9gDapPX7Z90tlum6o2wRK1fx9Ue422FyeHHyqM9iCv8ePpLFj0CDMcKqyBpFHliS2BbCAxnCtrm0CKBmSA56M9ENNnDraerERhuptzOz4k6FEO3bgX0k4TVYc90iJldqv4VU9xh+o8//pil6ttvv50t022BP//806BtdoCNd3d+9Ouvv/7000+hUWTBmzdvws+tEg8fPnRWBQHPnz93FqbYP//84y9MyVtUikUNnaDw69ev417YsbK4ZJz+7bff4p/FdNP54pFFsw6bItnKtBFI+IfCzL7ff//966+/tl+cffrkyZP379+z6GJ+LJ3RMNsiV8UsMTsUQCoardiLkfHiuI/u7+/HJX4gymGtd+/eDURwO1JZI1CW2tVPzQ8ePIiVsWJbFLA1tK5tg7///tsjrTz+vCI6PWTaHbRFeQ/0BxpevHgR0iQ8Xt64vDNtwxVXYljtcbGQXsRFFEarCO8qYSDw6dOnX375JRQAusePH4ef/oTHNmg3X5zSXLaBf0CdJbEBklmPEo9C73zdWezZs2eTkTCdK6AJGNU2NWHI240TJ3lbFbN9KwnOWzXacz0Md8/knYm2C3JXPnxIFedSkr+7KAeBRlv2K/hckK61Ml/WHvSQ75y3wwnoGFvbXW2L8rieY9O4BOKZj4bUSHUmWObs6VLbYFH0adYodxJ5hWKJZy73AXtAQJ7aM2WqpJ0ocFomOGw83VEZPwLJXGPB29wwiInBcM1tV+xb5EPMgUQM8mJxPX2mbeM5luF90r85VQDiiQdu3u4FKxxFmWk3NPgaPOvIVgQQn3/69KldG6oas764bHUdN/BM2lnbyIbm2KcERmwCbFFuv7vn00ThaxQ0oEfO1QuOL7K7gQkrvZOX2H4wolpg9L3po1i3Qzjiz1jRXBx5qL3uHL7a63a+R6YraGBjuO5pctggZqd1FS59CymdGAbIt0a+j6W0LS1vR0Ji42dpzYOW//777welfDiyl+7ZG66DCcH5XEOULVVLkjoX/URGzS5JTPmaF7Vr28ATN1jk7l2E7A6FZ73gOXvtQNXSJggaxIsKrNbOfeu0DWrsbneNqTsLOGXWabd202d9muwxXTcugJMoiEW4mi7zHj/FrCAukq1MAwH08li2oF7sbJbnhgHeuEUHmYze7f/IdjY5pev+ZLdrEWGOpTcr9tsRcIWa4TribO20gj4xTOYal53s71DwLLj43YrbnO44htUnslAFM81KKyb2uJKaIbGDPtyi0P+MwhSO128MnnbGMbPL48FdTQObB1Axi4ogegk+y3Zd63Ya3kIYmlwM5jp+np0mE4XrKvf0zknAaq7z0HDNMqjm8VaEdkNchHcyDOI1iAXePsBXrKefTLZj2SZ0z/pAUxgZ68kXGa9lTVs8feWTxYX39pqLJhyFeTCxE26jov69Aw/c3d3NtsJIQW1SrOvzBrFQTugOP4eOG8x2MF4XQ5e7SrDYxMIUBbqpIPCEkpiQq2nAEuN0Dn84qhkdukZtbFZhQV1dZ1fjtScxGFqxYQCM6wxdzzaS1ZV7APGYo7dwnYeGa5Zh0qGOT0dWSKzjn9XQsaLHIhrhNrRhAA6zDnLm7M4grx6dbV+E0/Z3627bBdXWFQJwFAo3ugQ+owNZC6k1uyMXPQfJ9urVqxjAfm0DMI0JraV3DjHXyFiXH2vVxRr610cTvc0Twyr21JPJTJtFjHqYDJ7ajDIw1dB8ZXRtz0eJSLIdlgZhST3Fkk0Zz2MbaENRcVxuz2TR4u/2epbWwHIeW7ZIlaZnoJeSt678rLMJW+iatsE6PPWWELAROFyRYNn1LKBslUxsg37PGzg9xPbAdP4Ug7JzCm3ycDLFahNOqab2cdyWQZi0NAOcPR8lhwTW2WxOhWy14eEBJNYRa+XFdTVkRsxnG3osbc5hGDAQs3EDj/NlxAEVzULgmgg4j0cy8YexDTzrcdObSXbgJFsQz8rxHSi0m0js0aa+WyjxmIsUa2qf2IDoaUCAIE88hdlys84fmQSmQv1xAtWtXYTNuU9UtkE8IkOnESCxZDuNYeAZlNHdVZ4+qowQuBQCTj05uW187LjB0IcN4M7RBXHsWqM7yU2mm0+/WNesVS4VrYbMzvkJb6yzGzEwknqKvTg8aKDDBsVxGTGTPQAxy53MMJjdUzTikIlmISAEDAT8enJ8r2C/toFHEXTaQwZqxz6y4wb9y/HYkY9S3s53Ow1T3Fxt4GQb1JDZOT9WsGgaHWsFAZ6gAeE1Z9h0BQG8knSkWIm4rgjLWJkYohgG8brDsDq3tI3S01kRbS9Jo3RTdAoBIRAQ8OvJ8YLbqW3ARvbQMSPht4eMSg58NHrcIF5I1jmG/eDDEnFztRelpdWQOTAf2dRuQ1HToAGgyTY4kHN2axrDgNUkMQyc28l2I3KHhkZfknaASE0IgbEQ8OvJCMBwCVCntkEso2vDgL9w1gtSe7eTfI+y2wmpRTI42z4dikAjb+q7pXUPS1Ds8GsBikBdMBNbkZ02dBwOib0RfiiwBuMbJGsvNjVKg6CstT7lyyK18en86WQYxMxGmOuChgHDNPqS1DmniTwhsD8Ci5SicINIp7aBZ/eI3xjafzA2aXFSuzepqlElHGxnWeVzOTuso3LfNhrERtUij1Du4Y1pq8aKVjwWBebHIsG3lAwP1+mwwVJUuyoPlzKCiWFwsq1EMeD2sqK4QYyV0kLgHAhMfjpPX8I1DJ3aBh4nsX8TlQcRlekcAY+5KPdt54O4iDyPbdA0aAC1HttAXLdoWLsqTFwIH1PsLIejTmwYdAW+iBECQmAfBGyPQEwDXhLcJeR0aht4FMETxA1sJ03/Z5FjlmqaxvfsMRelpTUdhT0rJxIVa2y1ptcdca7VlufLNsgxOU0OPJYYBnx6Ob6p4zQ9VUeEgBC4MgKLlMlp1evRNkAR9KgFihtch9c9KhpoNN1ech20e+ipJ2iw+oizs4M6bOAEasRiBAeePn0aU45hcMgHmGMaDk97Vt7DiRQBQkAILELAHzeg2n5tA0/QgA6su/lkEaDHFl40nMeS2rp1j20gW7H1KOxZf9j1aDTaw4YiHTYwBqjbR9gAyfVWb9++vYhhsDn26noAACAASURBVMiD2O0IijAhIAT8CPjPG1DnpG596a99t5Ke3SNSBHcbjh4a8tgG2lDUw0htQoNzw3ei3m3SdFyJuC5G4zTp58+fJ1EpruZofc3aadBTR4SAEBgOgUUeAYKHbN7p0TbwxA1OcNhgOPY6imDYNL5FpEaGbIMaMsPlJ6pbkX5OGrS+wli2QRH5oTOfPHmSDOuHDx/IHLpTi4i3D7ktqkqFhYAQGAKBpZtQUMJ7tA0UN5i4TVs/JxyStbw2FS+1wNdAOEe+Z8RbBw102OAcvBR6gYsBj1LsZWC9hNN0SClApIQQEAJCAASQkz3aBrH4ro2T4gY1ZM6X79EUtcfsNOPu2VCEVtd6E4iH63TYYBSu41a+5EoiWAjf2OkPrS0doKX+xaX1q7wQEAL9I4AS3t09RU533TmcPfYmMAV/pynk0dK0oah/ceOkMHyX0SjfOmhA0+I6A/+xHnFX6aNHj+IwLEYdi981DYMYh7HGUdQKASGwDgFb1czr7NE28Bw2WHTmOu+2cgZCQIcNBhqsTUj13FDU+rMGdES2wSajeXgl+V2lxBhZZVofVjm84yJACAgBIbAOgR5tAx02WDeWZ33Lo6LRdx02OAcD4OL1dKT1cDujl4pWeQbrwDL5XaVYlQyuDIPaoCz1L9bqUb4QEAJDI9DdniJP3OA0hw3szZ0K/jK1PLaBDhsMLYNi4j1Bgx00cg/X6bBBPHAdprmr9PXr1zFhfBDDc5olfkVpISAEhIATAXxbiB12vON9uLu7Y9cibqwRP7WO8tndWeRLxQ3kpJmdch4tbQdlcZZOFdgEAc9hA20o2gTqc1fCUfXEzvzxxx9fvXp17l7P9o4tmnYZ211lv6unQuCyCBCNxPWQqK/szOEPHQYnBRdzt74/Y0PwOezaV9yA2yQ83btI3EBnkXXYwDMdTlMGp4snVqaDyKcZ8UYdwVeXGAZ89liGgQdtuas8KKmMEIgRYOVCKU0Mg7gA6xrL1lhfXu/LNjDADUDj2DjNblEJ4jCsxYTHi8yLrXefF2lT5uYIJPpcsX72j7We/jpsUER+lEykQRJs5OtmBPpHob8pnbP+JsUNmuKvys+HAB7tp0+fevpF9GCUPY2opn3ZBpc6bAAz2YLY40P1cOS4ZZI1vtgRHTYowjJipme4Owka7GCijDiCx9JMmJGdvjEXIWBZU+Q78I+L3FV+rFRSCIDAixcv/Diwfs3u6/PX1q4kkrMv28ATNziTLihBbDN3vMzXSuqwQQ2ZsfKd+8d02GCsYd2NWvgnCetzWBzD4BxfwtkKxll/k+2u2ooM1SMEzoEAQQOPlhJ3loMH8c990rMBw5yMvmwDxQ2SEXIewEjeOsdP+j67ktFT2QbnGG6PhEVx2eF7VR5KxHVdcR2yAsOAY3+BKlxIrCY7cEtocYjErIqgbwcNMY4ishMEPPtgE1IPsQ0SGmZ/Igc6uqcIx49HFzxT3GBWEHsAmR3mQQt4VDS6pg0Dg45vQrbHL7DDhiLnYYPTXIeQjMKIPyfDIBaVWG7OD2WM2N9baI7Np2I9lw1lo35MIihmpCJEyvQgMAWgYKdzB+48y1YC1+wcTMpv8nMpV/dlGzhRPpMraNY2mHXzbMI3fVbisQ3OZCj2OQq7UdXJcDvJaH0eejfYR28IWw5LIF75uElwxAvF9xmIGKhiixdkbLiFQ6KzyBThUqYHAZZpnOWnNBLWKfq4M3bWY5dqkqimHe0putphAybVrJNmHed5pmv/ZTxamrZ29D+OTgo9038Hb724zjlePRSbrg6MtTo+YiDDwBgae0GZ9VUZNQ/6iHtjOEsas9CgHemZbGQ7opvITM9ErqNtFM5ZSifj1ZFt4Ikb7KAcrGORdW/NOmmWjug6Mjp8y3nY4GT80OFA7EOScwfIDp4n2Qb7jPjtrcAzydWBXHl8yEcMBlJ6bPfhBQ8iO6/Jvp1dVcMQ++z3GaadgwZ0ynYK5L1W3CDHZO8c21WzdET3pr5Zex4VjcZbxw3QP7Df+Pg5WulAGkCzYWlVsSdosMP+MR02aDXAW9eLuzcxDPiIwf6fHSVGgXAYaFO1vaDYi9HWY9hFfTYgXZB4FiJsu3TQXq4wp3dYyHIwF4GPHEDt6Shu4Jml5/MT27y1aERzhhg3x2MbTBzctI8h3IzyKg9TO6g9w93aDqR3HjKQ7LPhvnZAqWYQQCNPTqUTc97/TgKcBexTn0YE+TDEV43sQPQFbYPzaRTdiohTctfstvB8OBLZlRdokWNP/KTFaantxTZweux22FSQwNT6py2bFo1oa1L3rN+jpbVWFuHJ2F5dIQX2RGzotmKcax2xZ0rtrUX5PXDdIoIvWPjNmzfJx4YwDA5ZFzjbEMvnIVQfe6IN0YVtef7ly5fbVqjaigjAWqf8NvnSKYMv+JB9j/bET4asL9vAc9hg6TAkHe7zp92pRSPaZwdXUOU8bNDaNkj2Rx4SClyB3oivePh8B/xlG3TOPCyrwVUPqSy0RxkGtJ7Ih0Psk23Hy16Mtm2rk9rY+f3x40futtpBvHTS5T3JYIYCLAaYR8Hbk7Ct2lo6ZRKhsRUZdj1Lt0NPmlUv3zfoZMOxDXGLp7ZIuuaeIuf3RFrbBvEmImTc/ueHWvBbh3U6JVdr/J2hy/33rnQ4ZIeQhN8xXlknw6A1V9R6yr6mOGhgi/FaJTvnz060HUJzO3fZ0xwspLutPECpTI7AoolPpHH/M1HQvMgwQ62aNs32sqfIQ/0pJZdtd7L8zAr0nF9Hz/G4b9EMmm775hRyvPYfskdw9HF00u8xgO1p4mzILubhukUrgd2cni5CoCvDAMrj8AU/h5APs9G5phJ10XCrsBAYAgGnUsr6xWUJh+wmAsbZiR9DTQxt+qm4QQzLAelZvxfjeoJo9SJkPVpa66DB/f19THOYMHGm0psgENtgtQo7sQ1ac12t+xfPZ03tJ2LAWCRBA3KGkA+2iiC79+KzTN1fgQDmNGtTPLNYI/g5Obx4xB+Og0PCBaE7HoUqFA6kdmEbsL88UGYknCaaUUOfj+CemLcSIg/cUJtQUvzJTgz23kz0/+9EuPXIkXNrR1MtDYaMpxP9upp5VhzrRpkDxQ2acl0jeEevFsMgNtQJGDI3Z10q7XqNcEgOQ8MVQ3jc7eA8Uq4daKpZCJwVAaZ/7LnATRDU6066HCszNkmxj6ML28Bz2KD1HhIbsqZPbdvAMBuaUjVbOXf2EVjPySOTv9Xhs3iXv0FDU0MxnurQcMhdFtMtSejNk8V1oDJkjMJuj5j+TdtyWqSHHza4GldwK1FsGMADrHPHGurJdxUg6RD5sGI65LI6rqSpRI0bUloInAmB7777LlYYSHdlGzhvdplG5P+Iss8d/P0fgipcg3HWAaVNSLC732fHmQ+Vgfr/2Rig68Byuq9QmtfVP/tW4saGntlXNizApRlFbCHj7du3GzbUT1W2O3PiJ05xNSWY+m1+5imbLprSYFR+Qa4ADRg+GRRYxUBph0exX22i7UCuWNpfW7SyH3pphSovBIQACCSuq3bKyQq0cymaCNXwE8Ujrv+L+MdRadTfQF8tgQJ9FHmt20Uo13pN/s66qaezzp2pKxYbdCADivCIqeihc12ZRDUnjrGunhVv2VbixAxAtKLmnl/x2Aat7SIPSx8lgq7JFXn8cIU82ZbtiwNxOFX+Pgb5WUx0pdD4O6WSQuBwBBKXQWtP1qL+epa2SSAkqkUXtkFidRUl154q2iLoby+cOKrz7t/exIY1JNMgpzbkrIh4FFffUGFItPPVJXrqnoZZYpOEziYJJsvh3tMN2YmqZvkfBJraBk6L9BAt8JpckUxDGOAQ8GM+L8q9doIobnqTtM3kTb0tm9CvSoRAtwjkk6sTS9uztk4KBvItgfd428BJfWLTJN0Y/adtHfXTd1boRFW1fy4dFxuH0NYKq8NJSRLC2s0i9expCd0HpU5EjxPV2WKha7VEU0+MU/+e7cXmBa7JFflCiwrOGMVbYpgC/GS24k1gkjadDlRe45CBrPQ8DhPPNTq4OfeqQiFwHQQSzSFXtQ+BwulsLWoUx9sGTnXzEGR3a7S29kziezcNdba//vjURPlshXEBe/XaYSVLWLGdBRL3mnSuDMWdLaZ3oy0htdHPWO0r9redbZC7qIsE7O8hviZXoIg7HQTJMDEjCC5tbiQgE2r0jKVP21pCu/nVSGKoWiHQFQL5OtKDSzcRkrWfxbD88d8+81xStFQlrUHQbb59R4R9v8RuneLAu2ewVtOzyEu6upXai3xjLv6AEQqB31ap1enMT25i8bzFbS18nc1TcogyidMlp7ndFIgHPW835MxSGEpulbgmVzAcnu9d5CAzI7ha9OHDh9wltcnUQNxx3wi3EhXpQT7El5Pk9PSWY8+g/dm7N3xEjxC4BQEuT0smkXNluaVR+10uebMLTE/RrvmyZKHk4baX7TKfKO4kQNMOq8RjnYxTJw4qjMuEMPsny6cfsUWKOJPQX7OzZDKx94zV1ByTNrz7e7KdSK4oNjv6LUYcOoubyIuwM0NX9OuWVy7IFbZvuzgutUzQY3DXjRoOv9lVaV3Nt/DDje/aobkbK9frQkAI5JHeAxVXIqg12RjnIydrsdbj9xTZMmvqxp6K2lEsHg9Ykgaio6iK2/UrUhP9iyZGwgZ2W5sDkigljTTRGMyQzgVKMvrGz4G2O4f+FhOzggwRVnzxlsxZgyRG/paGVrx7Qa4whoP5zgxFHQcWWIX/pJM5Gw9WnIZzUPQ9qjzVErr0xKg7cdYs4qsYkyR9Ji/DIkxUWAhsi0AulI7SXRNfZzLlw09DMB5sG8zqBFMfkNrbDmGHtdlrUg8Ez/rSAsNNCYPtku4ku4mmtSqxFpLKkxpu+ZkoJYYlfUsrtXfzfYpJT42fSKJatcPlz8qybYUAzGkAmzzaX3m6GlfU+gvyhhhh+cgX42Ts4p/UhtMBacOUp1r+EwulBniPWR+XNNI7y4dNJjJzx+jRmcTIJnCpEiGwGoFcb9nfhZcoVLW5b0/8g22D2pKQdGb1OA30oj2cxgK5Wx8X2QZ+13u+bk1zyd7CtBUg1JMw284zOScgocf4uXn8ZDdeyhuaxaF4Xiqvx5OTs5wBMo9sGeppcWmZWTQMgofjClT8omruHPHEtjeQ2eTRzvJhKecUy9uydMQeFbupTCFwOALMpkTOINz2nGLOtWN2W8fBtoGtEE8Q+7XMw9niFgJyloo5DKBuqXyTdz2DNdHMZPB7eRM7O9bDkkcxILOc7elyrlU41RFP5c4y9rjHXS6m/Tg76TmwGG7dYh+nzK1UXgAvaqJG00jbnWG5FFfkISPGehFjO5dDY4idj5AYO3PCJs3Zbp1NmlAlQkAITAgUTfF9FhGn28uzK/Jg28CWWZO87kEt3ofpjfWpBwMp16RrBPunQcIAyeYNY8lHvbtxUPIJHJslN1buf925ra4G9aDKShEfY7in7vv5qlg/mbNNFHGu1dYu/zpcwaRLMEcI0P2l2K4b2aRp++e4K5HhZOlhZVk61iovBDpHoHhgsvVi7XR7Oaf8wbaBIbOCmL5dIeicjQJ5iaIcECBxuyocWrklEZNUTDOgMKiziWT+0MdcJzAwuUWVzzWSW2pz9rdWzPaXF3EOmQeSXevOLfkJS4RuTgm465bKc2swqb/4M7FXbyFg0btX4Io8POJct4pIrhvf4qDnmeNONNvOBLQimMoUAkLgFgQQZbkY2WS/Q5GqXJbmrZODQlV8Pc882DYoUp9k5kSfNcde2xYF2RtBlKvUYbDQ7Bctn7nSXzMqDAOy9orRfV7JK1xEuVH5ukf+gExAOyT8U30dbfu/lY9O6CyJdbKVuZNLagbdbmtq9yjeuAJXJPjfbob59z3GTDWbPooHNpl9NiP1sKxs0k1VIgR6QyBfdBA1aEqb+7udcm+RHDvSNvAYOrevFr2xi0GPvVesh4g2Lig4O1lKyVkULCtq58ZsAZa80YkG8v3mAcQX3dI9eM4SJSlB2PjJiwZHjfioyGMxAkvNg6LcZNBtf2po0eDM1vCemytYqALIJJjLjMjtkBbneNzQ0nQPgvcWWAxAwPyWmvWuEBACNgJF8wARxKzcxCynkloTiaBbpKTRqSNtA9tNPnVsqR5gj1P/Tw1tAA7ogf6iRcca41lBWfsThWAa5Vn9nglgIDPbNPXnYQqahuwDNb94NOlgMpOdP0+5utvDDTK4DDw8A7OBT4JkGHTbnxreiodp5/SJuSIXIxvOROdiGYbYSCxdUHfmEE9zhuRc5Ef0tKUyQkAIJAgYxjlqyexCltQWfta0qVyaIQFYSsKLzsSRtoEBWejeCUSzcySmYkUfZ0BjUVXtChtKFasyXWCZhxcnLyAJfmIHFhdsFDUn11KbsQObeljnpnbpOIWZctAJj9WWRuiZKGwH1KKac20pjHucAIQYfzq+qJVRCjM0RXMugQK+CszGKxOzwYE1ViE/8JtH/lD+WMTOyhXJrNxcSa0xQMw/djpmlWN54JbWmRRGN1frJbeQpHeFwNUQsP3giBrWLP9kZMmbXRzDrF8tWo+0DTziuyvtbQeGRnEJg5on/NzTmlToTFb3nNrZHPh76fjattNsi1MB9GnmamuIVtQPqkULKvQrzPOQQ2JFQ6O8ghXEYMWdXZ3OB93DwAHwAxE7H1ckKyULQQt47alkMxJypgVJ+9eZQB33Gv7fnx61KASuiQBifFbjZZFCKWLRYdqy9qHv8RZ/JPiJUEKm+RdEmuPd1WgfqVjEcqqYvqbwMhioB00lZjU42M+p8RDzFrZvXJU/Dbvfsur3hmHecQTBFO6YsOU//UUuxHZUDGZew5ly6DVDto7NAkr5oFNteGokVnPp5kNwJq6IrTJGNmbsbXFj3I3BLT5i6rWjZ9veeWoz/Iv5pPBUqDJCQAisRoB1/Ma1rCi1kkwELLbEaiKnFw+zDdDwkv7kP68pvOCeHIopp09jCQvBr6xT8nauhXfhH1Zx/zTD4oLOG2dLP6/HHNIPVU0pgW38bDbhYww6zBBjWEs37dHmlce92LzyrSpMrLJNpIFBG9ZdbIrEEMVpyiTmt1HnQI/iPibpW3yKAyEgUoVAVwggAFf4LJLJW/vJkreVP+sO1GrNNM1///79999/bzdBJ588eWKXOd/Tv//+++HDh7V+IdC//vrr2tNj8xlTvJt//vnnH3/8wQT4559/oAf1ne6w9KLY4cTanPjff//9t99+m9qlRVoPjdL0t99+S7v8PXjw4FhwNmw94ZCjpvCGPVpUFSPOcDPojDUjnnMa8nEad2PQESzUYLcL2/z66692mX6eDsQVr169+umnnxg7zPt3797tgCE8Q4tBStAiEgn5MMklBnpzubRDp2abgHufPn1aLEbHP336VHykTCEgBFojgLhGIvE3aSw3NocoQ5aiUT9+/PjGqsLrh9kGLA/39/eBjmLiakpPAMFQXHBuAV0oqcQFEWBRf/To0dRxhAJS5oIg3Njlu7u72RqILTx//ny2WCcFxBWdDEQ/ZMC9KB9FerSOFGFRphDYGQEMeLxUv/zyywojAS/Y/zg+//OfFj70w2wDQ/2dxoYOD+S025af8KW9ePGiWCfcgA+s+EiZF0FAWuCNA+0JWtIEEQkj8nAjDZu/Lq7YHNLRK4R7p+Bt3pGxeDunXzlC4GQI4OObguEhvBlC4vQUJ+C0/4KIH0og/4mNN12evjwKX/pvN20corJfPMFT/D0124DtOvBQU544AYDn7kK83iMjzt3ZFr1jj/tstcjfsWaZuGJ2TC9VAM9azBJx31lbx+LtmHilhcApEWBKPnv2rJ+u/esQUnBx1cRWoIe4QUhfMGGcVvFoNhdE7Dpdju1q2QYrxp0A7uxbbN+cLdNVAXFFV8NxODEGkw/H24eDKQKEwNUQOMY2wPltA43Gc8rDYXav46eG+K5tIY1fV/rECMQbE2UbLB1oNhR5XhnopMHUHXGFZ1ivU6bmQkJitNidfB1g1VMhcAUEjrENYhdXEeUrbyiaAME0qoGAZUXgpYibMq+AQGxayzZYOuI1nSmux7DM42JdpcUVXQ3HscRgANci80ZE+lia1boQEAL9IHCMbRAvY0UsLr6haMLk9evXRXDIVOighswV8mPTmgNJV+jyVn3krI6x1yK0MqL+JK4Iw6eEsUAMFxDTaAoBIbA/AsfYBvEyVuyzgp7AwlW1HIgs4mOI/mJ5ZZ4GAbTb2CO44X3GR0FEj3Zr2jNxiNcNt6HxfFyxG0ucryGYofbtjhEDYucbIPVICPSPwAG2QbKM5RjV9tLkJU+fUwsdoB1e9oLX0w+63cF41a+ZjnYNPTxlzwN3MnAzA98Z4Go2/mPk7PAZLOOj4wGW2qQLBTpMnIMrOgR2RJIMA3jEgNiIQyCahcDoCBxgG8wGDeTbCFyF/sS9tuFnnJj9clxcWOnTIBBvlx9xQxFf58Arzxcc2dsTB0DYZ8i9vVgL7T7fYWzCDuyBY2LEUMzoXBHwV+J2BGq2AQvrcAGx29FQDUJACKxA4ADbIHZx5RSjCmtDUQxLzdMJjDqRHAN1kXQ8fYaLsBEZwJ6Jb9RJRg1rgbNGjXYZeQICtemW0Nnbz6G5ojcwh6YHA7g2vxQ0GHpkRbwQ2BOB7mwDHIp79r//tjg6VruLRqGD/odvWwrxqce+9rGsaLSW2hf9YpToYAsF3dCZQusoTyM6VofmigC+EpsgUJs7ChpsAq8qEQIXQWCxbcASy0YXVlC2CPMf7eTNmzeLwLIvKdKGohzMmrivxY7zGpRzDgTirSNj3eVFKMBv9nuuElo6oLNBAyKWS0XZUhoalR+XKxoBctlqsRJry2ttEbksVuq4EBACBgILbAOsAnYDTxuFp6gl/4lls+j6dwnbJ2hxkI+42dfAd5NHGGO1U6eDajObwHLBSmJrcCwrelY1j0eztikiLrMozTSZrTPWsBdVfnjhcbnicOhORkDNACAgxhp9ss6qO0JACLRD4O7z58+e2l+9ejW7g+Xjx4+zEXkWaUNLQLTRkIeeq5XBIVQ8eIqzs9Hm7Ksh3H9/Mc6D6324cSfMuAhhp1zy1MkE4SokuySG1g63JNk0rHs6NFes67LeKiLA8bNHjx4VH/3111+yDYrIKFMICIEiAq64gccwoHbPZuL4zFxOkAyDHJMph3BKcQ8Jm7MH1WlqPVV+DYFx3cN2tDDvL5ZPnrk6ZzbAQnPjTqJxuWL1gOrFIgI1552CBkW4lCkEhICBwHzcIPZLGRVNj2ZDB4b7EBGmHTIGwjW30HAuZKOPelRDIBn92YlWq+eQfM7TxyrsLA3soCNQNlvMUwCz5OnTp3ZJblUedCvj0FxhD4qeLkIg4YTwrlaHAIUSQkAI+BGYjxvMet3ixmoHoaYymBlx4SS9qKHk3Sv8ZL9WESJCB7KpTs8A8U48Ikizm/e6AmR2r39Cbdg6leQv/ek5AP327dtBDQPQGJorlo6myhsIxJwQF1tkk8cvKi0EhMCVEZixDQi1x3cmziLFvkajjHHaj5vax1J3jG62e8R5jOJ2i9oRtHaUqOY9EcCJHl/dUzQR96RnaVu2WMhr26qD2Bi2+KIhYho5AUPkjM4VQ4A8BJEJJwSacSJwj0X4qYQQEAJCwInAjG2w1Otgn/mL9ZuEPmm3CSDFn5wnK46IQgdFuE6TGTsF2W8z3HpvK+jJMOHI3+TcJH4N+3QTmtO4xwwAbXSuSMZdP1cjEHNCXAlTKf6ptBAQAkLAicCMbWDvEcrbqF21SUnjPKKCBjmStRz0wuLXcFkedGFRDbSh85k4sY47ohVdDHYVBwXe3sSRjyfVvhoBSWVIpCJtXWWegCu6wnNcYhJOCB1BUCgUH9BQQggIgUUIWLYBx5sW1UVhQxgZQYOiL3xp09cpD1xFZWurnRjXQXKInsY6Lq7usb6FPCFc+7B3gj+9s48kJeVrPxFcVFV7Sj70xOaWUbLbRyfgim6xHYuwmBMC5Zi+uvQvoKGEEBACSxGwbIOlJwgN3RSXds0AwL2xyRaCpT0ft3xtZxHWF+7ScfslynMEWODjaTjoJgGPbUDXNnHkI2q4mMjYxYTaxMVEQ8ucc3BFzu3KWYpA7aN+tdV2af0qLwSEwDURsGyDpYhwCWntlZqoQmmQe6MGmpHPzqKiZ3SrC16MpvVoNwSw9OI7y7G9jbjcblStaKjIq9TD9OcR3gEOK2+ylQjDgE8ExtZUQi2GAagObRichiuSodHPpQgQHyueNGAhHvfqraUgqLwQEAItELC+b1C7MrlIBwu8oeWzGBc9eePeLF4EYc9M1CBUqxxVeyD2pFBt3YJAMr7sIkPlHVepjSUAfLtiv+IsmNRJxMAwDLBDNglNzFLSrsDJuKIdUFeome2F+da4yfq9QvfVRyEgBNohYMUN/E5KPJqGYVC7CBUtVu6N1UOLslW8ExZPUgvFazWdenEdAsn9m4z1uIYBCMQbDlHfN/8iB0r/o0ePDMMAZ+rohgEwnowr1k0NvQUCnMzJDQM8CMVFQYgJASEgBJYh8Nn8w8M3Wx3CyKzjc/HgLO4N+y099SBQ3MclbD3Q9VwmGVZ+9kythzZ2DSVygJih50VPmQSuXGTNyihPK4eXSbp5Aq44HNJBCchn08TzHz58GLRHIlsICIGuEPjCpgbXfr7QksMyT4Ce44MIKbuG2F8YqsLkmH3RrlZPAwJYAgHYkGDgQgElxkIgOXDMZBmL/hq1uUfzdvOAGor8HyYCTz9+/FgjaaD8s3LFQEPQD6nFAzyyFfsZIFEiBEZHYMY2QIMPq+yUWKTW59oAlWBXnGO17mTsaz6k2xWvTjp4KTKSKXOyyZJ/mmO1EYsMyWtLhNXqyntjuXNzRW9od05PYiVOPK9YceejJvKEwFgIzNgGdCaXRE5XHPHNZKmefkpn3ZxFilCfxt+8wyRe8wAAA/9JREFUOVzdVsjUSKbM+SZL7vKEUdF9/YMCt+eVJLhhNpzGAXEFrvCP/sVLwtUJq/MTD4Li8BdnDHVfCGyLgHVPUZBBxfsQiGBy7LV2PpKzhvn1aogwjk/p/HEAdsNEEXA0pE0+JrUhnaqqhkByBQ3FUIJH/NJZrYMhnxt4i19ChF25gRTXA9bCw4cPJ9kCLOg9HDLmG+1IDxTl/G6uUDMJXidccBrcrsMV8SAqXUOAC0LyA/dMCq2qNcSULwSEwBoEnKZGzVHHck5gAdnE+s0fXg0WZpb2nJST7Y5w4rZnseLRjtNsq9gTyUPaSvaNYBgcQsY+jebRyFxiLM3BKjgfaJfiin14b9xWWG3zSbEo5jZu30W5EBACeyIwv6coUFNUPXNRVczBtMByCFUp0QiB4uJxPoWpEXrHVht2C2BFY2wfS8wOrSMQiuxaFCB2JqLprIhdjSt2YLxBm8DLk88CuX4GHU2RLQQ6R8C1pyiIJC4If/HiRR7TDAXyBIoOH0VmF0H+SDktECC4zO6LuOZJ1/R/rSJ+V+k9EeCTt+i4m3wheE+yb2mLb3EgH/izdwrlTcDVeBy47//0suWCXJEP98VzWHn5rl8CAiYx3w5KMvVTCAgBIXA7Astsg6k9trDjrkgU0JwUdhYhvPirnUnIX1HO7QiwQZlN24n9xligdGogbodXNTRCAA2Y4wT2iYLpKALsjVWgDdaNBkLV9oYA9jM8nxjPTIETfMuvN6hFjxAQAhMCa2yD6U0EFgs5FgJKJ5roJLlw5qGGIsjYLXCa44DD8UrRPECvQv0ari8i+JoITEeQkSqIlHAu+ZpQqNdXRiA/jA4aMgyuzBLquxDYAYH1tsEOxKmJ1QgUzQOtKKvx1ItCQAgIgZ0RkBjfGXA1JwSEwITAvwTEKRFg+xDxnOTCKOI8p9+cfcrRVKeEgBC4IAJ4c5LdofLvXJAN1GUhsD8Csg32x3ynFovmAffKX+qo605YqxkhIASEwKYIsCk3OdTHTl2dMdgUY1UmBIRAGQHZBmVczpE7mQecNIi7w50wr169inOUFgJCQAgIgX4QIMBLmDemh1s99CHLGBClhYAQaIeAbIN22HZRM+YBR5BZV2Jq7u/vdfldDIjSQkAICIFOECC0m3w4nG8FSmJ3MjoiQwhcAQGdRb7CKP9PH9+8efP69eu4txxI0EWQMSBKCwEhIASORYDgAF/tiGng45W69C8GRGkhIARaI6C4QWuEe6mffUTJ6eTklFsvhIoOISAEhMBVEUBKh66zHZTPh8swCIAoIQSEwD4IKG6wD84dtYKRwJEDrjDS5w46GhWRIgSEgBD44gs+HDR9Avnly5e6N0IcIQSEwCEI/D+ErCCN6BVumgAAAABJRU5ErkJggg=="/>
  <p:tag name="POWERPOINTLATEX_PIXELSPEREMHEIGHT#6628782C792C7A293D35" val="183,3333"/>
  <p:tag name="POWERPOINTLATEX_BASELINEOFFSET#6628782C792C7A293D35" val="46"/>
  <p:tag name="POWERPOINTLATEX_REFCOUNTER#6628782C792C7A293D35" val="3"/>
  <p:tag name="POWERPOINTLATEX_REFCOUNTER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iVBORw0KGgoAAAANSUhEUgAAHIcAAAGNCAIAAAAQhaODAAAgAElEQVR4Aezd/VXduNe38XtmTQGBEkIqAEqAVBAoIaSCQAlABYESIBWElABUMKQESAfzfGe8Hi39/CJvW7Ityxd/JD4+six9tC2/6/zxzz///B9/CCCAAAIIIIAAAggggAACCCCAAAIIIIAAAggggAACCCCAAAIIIIAAAggggAACCCCAAAIIIIAAAggggAACCCCAAAIIIIAAAggggAACCCCAAAIIIIAAAggggAACCCCAAAIIIIAAAggggMBmBP7aTE2pKAIIIIDA/93f3//8+fPx8fH379+/fv2SyLt373Z3d9+/f7+/v390dHR8fAwTAggggAACCCCAAAIIIIAAAggggAACCCCAAAIIIIAAAggggAACCCCAAAIIIIAAAggggAACCCCAAAIIIIAAAggggAACCCCAAAIIIIAAAggggAACCCCAAAIIIIAAAggggAACxQv88c8//xRfSSqIAAIIbFzg4eHh+vpa47FaHD5//vz169e9vT1LYtIggAACCCCAAAIIIIAAAggggAACCCCAAAIIIIAAAggggAACCCCAAAIIIIAAAggggAACCCCAAAIIIIAAAggggAACCCCAAAIIIIAAAggggAACCCCAAAIIIIAAAggggAACCCCwRgFGZV1jq1FmBBBAwCrw9PR0cXFhHI/Vz1Rjs15eXu7s7PgzmUYAAQQQQAABBBBAAAEEEEAAAQQQQGC9Ai8vL9+/f//139/r66v+//37t6rz/v37d+/e6d+j//74vaL1NjElRwABBBBAAAEEEEAAAQQQQAABBFYtwPWrVTcfhUcAAQQQQAABBBBAAAEEEEAAAQQQQAABBBBAAAEEEEAAAQQQQAABBBBAAAEEEEAAgZUKMCrrShuOYiOAAAL9AldXVxqStT9dRwoNRaHhXA8ODjq+ZzYCCCCAAAIIIIAAAggggAACCCBgEnh7e9MImIx0acIi0QQC9/f3usx1d3dXjcHauwYNz6qfLNIfP1nUa0UCBBBAAAEEEEAAAQQQQAABBBBAAIF4Aa5fxRuSAwIIIIAAAggggAACCCCAAAIIIIAAAggggAACCCCAAAIIIIAAAggggAACCCCAAAIIIDBagFFZR9P9XzWUgN7i/vXrl8YU0IT+1bTGQFx2EMNsCzbemiURQGC4wMnJyffv3/3lNMrq6enp/v7+4eGhhpaoBpWoegz1Xc/Pz4+Pj7VFtPjl5eX5+bmfD9PJBVr7be1WPn36dHx8nHx1ZIgAAggggAACCCCAAAIIIIBAKgF3SltdGq2ukdYumeqjVqfrEkqcar3kg4BFQCF3e3urq1tVEFoWqaXhylgNhI8IIFCYgNuPc6+zsJalOggggMAaBVr3SjqS54bpGluTMiOAAAII2AW4fmW3IiUCCCCAwGYFWk8YeWVjs/FAxRFAAAEEEEAAAQQQQAABBBBAAAEEEEAAAQQQQAABBBBAAAEEEEAAgYkE/poo31Vn2/Xsjt73cKOvBt7i/vz580TVz7ZgE9WXbBFAYLSAhvL8+fOnW1wjsWoIidbxPTU2q/729vaqb5vP+mukaQ2bcnZ25nJjwi7Q2m9rD+K/4h7Yoajh7OsiJQIIIIAAAggggAACCCCAAAJpBXRWqxPY2jls7WPaNZIbAqkEFL26GnZ9fR2Zoa6M3f33p6tnkVmxOAIIIDCnQOulae3Eudc5ZyuwLgQQQACBSqB1r8QNU8IDAQQQQAABrl8RAwgggAACCLSeMHIZk8BAAAEEEEAAAQQQQAABBBBAAAEEEEAAAQQQQAABBBBAAAEEEEAAAQQQWESAUVn/ZddYhNVwq3qOZ5Fm6FpptgXrKjDzEUAgBwGNoOoPyaoRKM7Pz40F0witSqzRpU9PT10mX758ef/+feugrsZst5Ps5OTEfyR0OxWnpggggAACCCCAAAIIIIAAAuUJ6MqArg+UVy9qVLzA1dWVRlMNVFM/QaTLX4eHh7rkpT+l1A2C5+fnx8fH79+/124TaP6HDx/01cHBQSBPvkIAAQSWFcj2lmK2BVu2vVg7AgggULYAN0zLbl9qhwACCCCQRIDrV0kYyQQBBBBAYHUC2V4tzLZgq2tiCowAAggggAACCCCAAAIIIIAAAggggAACCCCAAAIIIIAAAggggAACCKxXgFFZ/207N/Jgbg2ZbcFyg6I8CCDgBG5ubm5vb93Hu7s7vfbmPhonNDbrw8ODFtQ4FNUiHz9+1OAUmm/MYbPJ1G///v17s9Wn4ggggAACCCCAAAIIIIAAAggggMCCAi8vLxpKWOOodpVhf39fA7Y2L5fpqtfe3p7m69ujo6NmDhrClYFZu1SZjwACOQhke0sx24Ll0GqUAQEEEChVgBumpbYs9UIAAQQQSCLA9askjGSCAAIIILBSgWyvFmZbsJU2NMVGAAEEEEAAAQQQQAABBBBAAAEEEEAAAQQQQAABBBBAAAEEEEAAAQTWKMCorGtsNcqMAAIIdApo5Aj33devX5tjTLhveyfu7+8PDg7cIBSfP3/WnN6lSIAAAggggAACCCCAAAIIIDBCQG9i//r1a3d39/3795P+JMbb25tWpB/e0Io0BOGIorIIAgggkKeAfmRIPywUKJuulV1dXQUS6OeOvnz50pVAo7Wq/xzXRdPJd6kyHwEEEEAAAQQQSChQHXTpBxTfvXvHOW9CWLJCAAEEEEAAgVQCXL+SJDcpUoUT+SCAAAKpBDibTiVJPggggAACCCCAAAIIIIAAAggggAACCCCAAAIIIIAAAggggAACCCCAAAKrFvhz1aWn8AgggAACvsD5+bneM6zm6G3D8DAT/oJd05eXl+6r79+/Pz09uY9MIIAAAggggAACCCCAAAIIxAvoJTf9nIbG+Pvw4YMGEzw8PNTArBosVed3ejM5Pn8/B+WpnJW/1qJ1aY1//PGH1q4y+MmYRgABBNYooAFVA0Oy6kLZ4+Nj+FqZOsnAkKwy0WU3//eQLEp08hYl0iCAAAIIIIAAApECOn3WsZw7sz49Pa3OeXUKHD4CjFwviyOAAAIIIIAAAoMEuH7FTYpBAUNiBBBAYGoBzqanFiZ/BBBAAAEEEEAAAQQQQAABBBBAAAEEEEAAAQQQQAABBBBAAAEEEEAAgXUJMCrrutqL0iKAAAIhgevra/f10EEi3IL+xPHx8f7+vpvjD9LqZjKBAAIIIIAAAggggAACCCAwTkBvIGtoVP0GhvuBjSqfX79+6fzu/fv3Dw8P43KuLaV8NDyN8lTOta+0dpVBJanN5yMCCCCwIgENthUeUFVDsh4cHARqpEEx/AtrXSlvb2/tI1nTyXcxMh8BBBBAAAEEEEgooBNenT7rWK52Zq1V6BRYN0x1OswPTyYEJysEEEAAAQQQGCfA9StuUoyLHJZCAAEEJhLgbHoiWLJFAAEEEEAAAQQQQAABBBBAAAEEEEAAAQQQQAABBBBAAAEEEEAAAQQQWK8Ao7Kut+0oOQIIIPA/Avf39/7nT58++R9HT5+enrplNViPm2YCAQQQQAABBBBAAAEEEEAgRuDk5CQ8AqAGlPn48aMGCoxZi5bV2aLyaQ5P42erkuhnOfw5TCMgAf1Sy9f///f582ddajg6OtLMd+/e4YNAPgLqJ8O/TqQhWff29sIFDufgL6uBWf2PXdN08l0yzEcAAQQQQAABBBIK6FCw94RXp8OHh4e1G6kJy0BWCCCAAAIIIIBArwDXr3qP2bhJ0RtFJEAAAQQSCnA2nRCTrBBAAAEEEEAAAQQQQAABBBBAAAEEEEAAAQQQQAABBBBAAAEEEEAAAQSKEfirmJrEVOSff/6pFn97e9PE6+vrr1+/9HKO3tb++fPn8/NzTOYxy2ZbsJhKsSwCCEwkcHd353J+//5972ATLnF4QkOu+MNS6JVFDSoRXmTL31b7EQk0dyjam2ifsmUc6o4AAggggAACCCCAAAJO4Orqyvi7F1++fNHwMQcHB27ZQRNPT0/+j20EltUJy/n5uQoWSMNXWxPQtYWukNBpr2Lm8vJywWunW2sO6tsq8PDwoH6y9atqpq6Y9Xahut4VHrraz1+9d9d24ZLRyTsKJhBAYDaBbG8pZluw2ZqGFSGAwHQCvYeC/qp1aqzHP3qPDP1FmB4twA3T0XQsiAACCCBQpEDvQQvXr6p25yZFkfFPpRBAIEOB3h2TX+bkZ9PZXi3MtmB+czCNAAIIIIAAAggggAACCCCAAAIIIIAAAggggAACCCCAAAIIIIAAAgggMKnAH+4hkklXs+rM9caIxhe4vr421uLHjx/Hx8fGxDHJsi1YTKVYFgEERgtoqBSNKF0trqFUNZzE6KxqC/7xxx9uztevX3sHnnCJmagJDO23v337dnZ2VsuEjwgggAACCCCAAAIIILB2gZeXlw8fPthroR/e0CL29H5KjTgzaNDMv//+O9WPfPjFYLpgAb26+fHjR0sF371754bmsaQnDQK9Aooo9ZCBAVWNl8h0+eX29rZ3dS5B+K4KnbyDYgIBBPIRGHppmnud+bQdJUEAgYDAzs5O4FCwueD+/r5+uaQ5nzkzCwzdK3HDdOYGYnUIIIAAAmkFuH7FTYq0EUVuCCCAQLxAzmfTQ08YuYwZHw/kgAACCCCAAAIIIIAAAggggAACCCCAAAIIIIAAAggggAACCCCAAAIIIOAE/nRTTHQJ6PEjDUGoNz26Eiw1P9uCLQXCehHYuIAbklUOu7u7CTU0bIrLbdDLjW4pJiqBqt++u7sDBAEEEEAAAQQQQAABBLYsYP/tn0pJp3vjfnhDw2UOGpJVqxtati23I3WvBPTzVJznEgxLCZyenoYvVRnHWvWvqlnqoreCA8mGdqR08gFMvkIAgVQC2d5SzLZgqeTJBwEEphPQIxzhQ8HmqnWCrNPk5nzmzCzADdOZwVkdAggggMCyAly/4ibFshHI2hFAAIGaQOZn09leLcy2YLX25SMCCCCAAAIIIIAAAggggAACCCCAAAIIIIAAAggggAACCCCAAAIIIIBAjACjslr1zs7Ojo6OrKlnTJdtwWY0YFUIIFAX8MdRrX83/LM/xuvQUSqGr638JU5OTj59+lR+PakhAggggAACCCCAAAIIdAiMGMJyxCJa+ffv3zuK0Dl73Io6s+OLbQjoPDfthYhtsFHLWIGbm5ufP38Gcrm8vNRbsoEEE301oiMdsYgKTyc/UQuSLQIFC2R7SzHbghUcDFQNgQIEjOPv12o64giqlgMfUwlwwzSVJPkggAACCOQswPWrEUdf4y6U5RwGlA0BBBDISmAVZ9PZXi3MtmBZxRiFQQABBBBAAAEEEEAAAQQQQAABBBBAAAEEEEAAAQQQQAABBBBAAAEE1ivAqKwD2u7z588DUs+YNNuCzWjAqhBAAIE1CVxcXKypuJQVAQQQQAABBBBAAAEE0gm8vb39/v17aH7hkQe7chuxlMqmEnZlyHwEugS4Ptklw/zpBMJXVzRS8Pn5uXHt79+/N6askgUGe6WTHyRJYgQQmF8g2112tgWbv41YIwIIWAR00DXuhyRHnCZbykOacQLhQ/pxebIUAggggAACWQmEd3Zcv2ptLG5StLIwEwEEEEgisKKz6WyvFmZbsCQRQiYIIIAAAggggAACCCCAAAIIIIAAAggggAACCCCAAAIIIIAAAggggMDGBRiVdUAAHB0dDUg9Y9JsCzajAatCAIH/08P6TmHEED9u2ebE6+urmzl0lAq3IBO+wMHBgf+RaQQQQAABBBBAAAEEENiOgH+GZa/1uLO8cYPUjFvKXhdSFinA5YIimzXnSl1dXYU7xkGvxQ66wB5OTCefc9hQNgQQkEC4E1uQKNuCLWjCqhFAICAw+rx19IKBwvDVaAFumI6mY0EEEEAAgVUIcP1KzTTu6GvcUquICgqJAAIILCswuoMdveDo+mZ7tTDbgo2mZkEEEEAAAQQQQAABBBBAAAEEEEAAAQQQQAABBBBAAAEEEEAAAQQQQAABJ/CXm2KiV2BnZ6c3zSIJsi3YIhqsFIHNCuzu7rrRKMYNANFF57JVAoZZ6VIaOl+S8z+rOrSQpEcAAQQQQAABBBBAAIFVC+jXO/wTOmNd/N/8MC5CMgQODw9BQGBOgcvLy/DqBo3KenJyYu8wP336FF71bN/ay+wXiU7e12AagQ0KZHtLMduCbTBIqDICqxBIeyd0FVUutZDcMC21ZakXAggggIAEuH4lBK5fsS0gMJ3A+fm5y1zDRB4fH7uP650oslJZNceKzqazvVqYbcGyijQKk5sAvWtuLUJ5EEAAAQQQQAABBBBAAAEEEEAAAQQQQAABBBBAAAEEEEAAAQSyFWBU1mFNk+07IdkWbJgvqRFAIEJgf3/fjfL5/PwckdP/LPr09OR/1lr8j0yPFqDfHk3HgggggAACCCCAAAIIrFpgb29vRPl1BjFuqRGnh/rNjxHrYpGNCzDO48YDYObq39/fh4ec1ivoQzvbi//+eiui3vjs7CyQbOh6q6zo5AOkfIUAAskFsr00nW3BkjcBGSKAQLzA6PNWzlzi8dPmQOef1pPcEEAAAQTyEeD6VdUW2tdzkyKfsKQkhQlcX1+7GumCeRmjshZZKddMOUys62w62xPGbAuWQ4xRhjwF6F3zbBdKhQACCCCAAAIIIIAAAggggAACCCCAAAIIIIAAAggggAACCCCQocCfGZYp5yJl+5ZOtgXLuTUpGwKFCXz+/NnVSMOzvr29uY8xEz9//vQXL+P5Xb9GTCOAAAIIIIAAAggggAACMwuM+LkLjTA4opAjltJbZDs7OyPWxSIIIIDAbAKXl5fhdX369CmcoPnt+fl571K6CP/jx4/msrU5dPI1ED4igEBuAtneUsy2YLm1IOVBAAEJHBwcjHPQOe+4BVkKAQQQQAABBBAYJMD1q4qLmxSDwobECNgFUj0aal/jDCmLrNQMboNWsa6z6WyvFmZbsEHBQOLtCNC7bqetqSkCCCCAAAIIIIAAAggggAACCCCAAAIIIIAAAggggAACCCCAQLwAo7LGG5IDAgggkIVAbbzUu7u7JMXy8+kdnCLJGjeSCY9mbqShqSYCCCCAAAIIIIAAAk2B09PT5szwHP93OMIp/W9HLDViEX+NTG9WYHd3d7N1p+IzC+jVwefn5/BKRwz3oAzv7++/fv3albPGWn18fNzb2+tK4ObTyTsKJhBAAAEEEEAAgekExh3yjThUm64K5CwBbpgSBggggAACRQpw/co164g7DiMWcatjAoHtCLy+vpZX2SIrlWEzcTadYaNQJAQmFaB3nZSXzBFAAAEEEEAAAQQQQAABBBBAAAEEEEAAAQQQQAABBBBAAAEEChNgVNbCGpTqIIDApgX8kSMuLi7iLR4eHvxxLpLkGV8qckAAAQQQQAABBBBAAAEEVi1wfn4+aNgR/ULGwcHBiCpr9MBBv66hUqlsI1bEIggggMBsAv4PCHWt1DJ2auuyV1dXf//9t66waQzW9+/fq1fUhEaC+PHjx9PTkzFbOvlWW2YigAACCCCAAAJpBfy7ovacB50j27MlJQIIIIAAAggg4Atw/cppcJPCUTCBQFqB379/p80wh9yKrFQOsLUycDZdA+EjAsUL0LsW38RUEAEEEEAAAQQQQAABBBBAAAEEEEAAAQQQQAABBBBAAAEEEEAgoQCjsibEJCsEEEBgYQGNmupG9tFzVPGD6Xz58sVVafQwQC4HJhBAAAEEEEAAAQQQQAABBCoBy1vZVUqd5d3e3o5207IaWNC4uL1UxgxJhgACCCQX+PnzZzjPo6OjcILwtxoqQmOzagzWl5eXt7c3Tdzc3BwfH4eXqn1r707p5Gt0fEQAAQQQQAABBIwCOkIbeuCn0faN4+wby0AyBBBAAAEEEECgVYDrVz4LNyl8DaYRSCXw+vqaKqt88imyUvnwupJwNu0omEBgIwL0rhtpaKqJAAIIIIAAAggggAACCCCAAAIIIIAAAggggAACCCCAAAIIIJBEgFFZkzCSCQIIIJCFwM7OzuXlpSvK9fW1ho1wH4dO6PnLX79+uaVihgFymTCBAAIIIIAAAggggAACCCAgAZ1wWcbs02h9j4+POtcbjaZlf/z4YRmY9du3byrV6BWxIAIIIDCPQO+oFvv7+/OUJLAWOvkADl8hgAACCCCAAAKpBHRa7X6usjdPHSXG3DbtzZ8ECCCAAAIIIICAE+D6laPQBDcpfA2mEUgl8Pv371RZ5ZNPkZXKh9cvCWfTvgbTCBQvQO9afBNTQQQQQAABBBBAAAEEEEAAAQQQQAABBBBAAAEEEEAAAQQQQACBhAKMypoQk6wQQACB5QXOzs4+ffrkyvHly5erqyv30Tjx9vamwSP8lwQ0iE/MMEDG9ZIMAQQQQAABBBBAAAEEENiOwMnJiUZcDYyXenR0pJ/K2NvbizRRDlqRf6pYy1Bl0EmfTidr8/mIAAIIZCjQ++rg4eFhDsWmk8+hFSgDAggggAACCJQtoHuXOtu1DMyqIVn9+55ls1A7BBBAAAEEEFhcgOtXtSbgJkUNhI8IxAvoVCg+k9xyKLJSuSFX5eFsOs92oVQITCRA7zoRLNkigAACCCCAAAIIIIAAAggggAACCCCAAAIIIIAAAggggAACCBQpwKisRTYrlUIAgU0L3N/fa+weR3BxcXFwcKCZbk5gQuOxahRXjcjjv5r47ds3DdIaWIqvEEAAAQQQQAABBBBAAAEERgjoZO3l5eXu7k5DprrhWTXx+fNnvRvz8PCQ6ucxlI/OCpWnclb+1Zg1mtB6tXaVgZO+Ec3HIgggML/A09NT70pdd9qbcuoEdPJTC5M/AggggAACCCCgEb70cyaBnyER0devX3UYmer8GnMEEEAAAQQQQCAswPWrVh9uUrSyMBOB0QI6Dxq9bLYLFlmpbLU5m862aSgYAskF6F2Tk5IhAggggAACCCCAAAIIIIAAAggggAACCCCAAAIIIIAAAggggEDBAn8VXDeqhgACCGxWQGP3aEgdN7Lq8/Pz6empht3Rv/v7+4eHh5re3d3VI+8ahvX19VUPXSmN0rtFHN3l5eXZ2Zn7yAQCCCCAAAIIIIAAAggggEBagZP//tLm2Zqbxge8ublp/YqZCCCAwCoELO8NVgNP51MdOvl82oKSIIAAAggggECRAtUIX/q5kdvbW93o1BHj79+/dUyowfp1Y1S/TcJ4rEW2O5VCAAEEEEAgWwGuXwWahpsUARy+QmCQgKWrGZRhDomLrFQOsF1l4Gy6S4b5CBQmQO9aWINSHQQQQAABBBBAAAEEEEAAAQQQQAABBBBAAAEEEEAAAQQQQACBSQUYlXVSXjJHAAEEFhPQwKxXV1cXFxeuBHoFUa8juo+9E3pfUe8u6oH43pQkQAABBBBAAAEEEEAAAQQQQAABBBBAYGoB/bZQ7yr0Q0S9aUiAAAIIIIAAAgggUJjA3t6ebowWVimqgwACCCCAAAJrFOD61RpbjTIjsDqB5+fn1ZW5t8BFVqq31osn4Gx68SagAAhMLUDvOrUw+SOAAAIIIIAAAggggAACCCCAAAIIIIAAAggggAACCCCAAAIIlCTwZ0mVoS4IIIAAAr7A+fn54+Pj0dGRP9M4/fnzZ/0+NkOyGrlIhgACCCCAAAIIIIAAAggggAACCCAwtYB+c6h3FTs7O71pSIAAAggggAACCCCAAAIIIIAAAggggMAUAly/mkKVPBFAwBd4e3vzP5YxXWSlymgaaoEAAqsWoHdddfNReAQQQAABBBBAAAEEEEAAAQQQQAABBBBAAAEEEEAAAQQQQACB+QUYlXV+c9aIAAIIzCegYVUfHh7sY7O+e/dO47G+vr7e3NwwhsV87cSaEEAAAQQQQAABBBBAAAEEEEAAAQT6BHTNqi8J3yOAAAIIIIAAAggggAACCCCAAAIIILCYANevFqNnxQhsRkDPgpZX1yIrVV4zUSMEEFidAL3r6pqMAiOAAAIIIIAAAggggAACCCCAAAIIIIAAAggggAACCCCAAAIILCvw17KrZ+0IIIAAAjMIVGOzakX39/c/f/7UU1a/f//WawD6V8Owvn//fnd39+i/P6WcoTysAgEEEEAAAQQQQAABBBBAAAEEEEAAgaECupY1dBHSI4AAAggggAACCCCAAAIIIIAAAgggMJsA169mo2ZFCGxWQM9/llf3IitVXjNRIwQQWJ0AvevqmowCI4AAAggggAACCCCAAAIIIIAAAggggAACCCCAAAIIIIAAAggsK8CorMv6s3YEEEBgVoGT//5mXSUrQwABBBBAAAEEEEAAAQQQQAABBBBAAAEEEEAAAQQQQAABBBBAAAEEEEAAAQQQQAABBBCIEyhyiL0iKxXXziyNAAIIJBCgd02ASBYIIIAAAggggAACCCCAAAIIIIAAAggggAACCCCAAAIIIIAAAlsS+HNLlaWuCCCAAAIIIIAAAggggAACCCCAAAIIIIAAAggggAACCCCAAAIIIIAAAggggAACCCCAAAIIIIAAAgisSeDt7e35+XlNJTaUtchKGepNEgQQQGBaAXrXaX3JHQEEEEAAAQQQQAABBBBAAAEEEEAAAQQQQAABBBBAAAEEEECgRAFGZS2xVakTAggggAACCCCAAAIIIIAAAggggAACCCCAAAIIIIAAAggggAACCCCAAAIIIIAAAggggAACCCCAQBECP3/+LKIe/1OJIiv1PzXkAwIIILCEAL3rEuqsEwEEEEAAAQQQQAABBBBAAAEEEEAAAQQQQAABBBBAAAEEEEBg3QKMyrru9qP0CCCAAAIIIIAAAggggAACCCCAAAIIIIAAAggggAACCCCAAAIIIIAAAggggAACCCCAAAIIIIAAAgULFDnEXpGVKjgIqRoCCKxFgN51LS1FORFAAAEEEEAAAQQQQAABBBBAAAEEEEAAAQQQQAABBBBAAAEE8hFgVNZ82oKSIIAAAggggAACCCCAAD1fXp8AACAASURBVAIIIIAAAggggAACCCCAAAIIIIAAAggggAACCCCAAAIIIIAAAggggAACCCDwPwJ3d3f/87mID0VWqoiWoRIIILBuAXrXdbcfpUcAAQQQQAABBBBAAAEEEEAAAQQQQAABBBBAAAEEEEAAAQQQWEKAUVmXUGedCCCAAAIIIIAAAggggAACCCCAAAIIIIAAAggggAACCCCAAAIIIIAAAggggAACCCCAAAIIIIAAAgj0CTw8PPz+/bsv1cq+L7JSK2sDiosAAiUK0LuW2KrUCQEEEEAAAQQQQAABBBBAAAEEEEAAAQQQQAABBBBAAAEEEEBgcgFGZZ2cmBUggAACCCCAAAIIIIAAAggggAACCCCAAAIIIIAAAggggAACCCCAAAIIIIAAAggggAACCCCAAAIIIDBC4Pb2dsRSmS9SZKUyN6d4CCCwBQF61y20MnVEAAEEEEAAAQQQQAABBBBAAAEEEEAAAQQQQAABBBBAAAEEEEguwKisyUnJEAEEEEAAAQQQQAABBBBAAAEEEEAAAQQQQAABBBBAAAEEEEAAAQQQQAABBBBAAAEEEEAAAQQQQACBWIG3t7fv37/H5pLZ8kVWKjNjioMAAlsUoHfdYqtTZwQQQAABBBBAAAEEEEAAAQQQQAABBBBAAAEEEEAAAQQQQACBFAKMyppCkTwQQAABBBBAAAEEEEAAAQQQQAABBBBAAAEEEEAAAQQQQAABBBBAAAEEEEAAAQQQQAABBBBAAAEEEEgqcHl5mTS/LDIrslJZyFIIBBDYtgC967bbn9ojgAACCCCAAAIIIIAAAggggAACCCCAAAIIIIAAAggggAACCIwXYFTW8XYsiQACCCCAAAIIIIAAAggggAACCCCAAAIIIIAAAggggAACCCCAAAIIIIAAAggggAACCCCAAAIIIIDAFAJvb2/X19dT5LxgnkVWakFPVo0AAghUAvSuRAICCCCAAAIIIIAAAggggAACCCCAAAIIIIAAAggggAACCCCAAAKjBRiVdTQdCyKAAAIIIIAAAggggAACCCCAAAIIIIAAAggggAACCCCAAAIIIIAAAggggAACCCCAAAIIIIAAAgggMInAxcXFJPkummmRlVpUlJUjgAAC/wrQuxIHCCCAAAIIIIAAAggggAACCCCAAAIIIIAAAggggAACCCCAAAIIjBZgVNbRdCyIAAIIIIAAAggggAACCCCAAAIIIIAAAggggAACCCCAAAIIIIAAAggggAACCCCAAAIIIIAAAggggEB6gZeXl9vb2/T5LppjkZVaVJSVI4AAAv8K0LsSBwgggAACCCCAAAIIIIAAAggggAACCCCAAAIIIIAAAggggAACCMQIMCprjB7LIoAAAggggAACCCCAAAIIIIAAAggggAACCCCAAAIIIIAAAggggAACCCCAAAIIIIAAAggggAACCCCQWOD09DRxjhlkV2SlMnClCAggsHUBetetRwD1RwABBBBAAAEEEEAAAQQQQAABBBBAAAEEEEAAAQQQQAABBBCIE2BU1jg/lkYAAQQQQAABBBBAAAEEEEAAAQQQQAABBBBAAAEEEEAAAQQQQAABBBBAAAEEEEAAAQQQQAABBBBAIJ3A+fn58/NzuvyyyKnISmUhSyEQQGDbAvSu225/ao8AAggggAACCCCAAAIIIIAAAggggAACCCCAAAIIIIAAAgggkECAUVkTIJIFAggggAACCCCAAAIIIIAAAggggAACCCCAAAIIIIAAAggggAACCCCAAAIIIIAAAggggAACCCCAAALxAg8PD9fX1/H5ZJVDkZXKSpjCIIDANgXoXbfZ7tQaAQQQQAABBBBAAAEEEEAAAQQQQAABBBBAAAEEEEAAAQQQQCCtAKOypvUkNwQQQAABBBBAAAEEEEAAAQQQQAABBBBAAAEEEEAAAQQQQAABBBBAAAEEEEAAAQQQQAABBBBAAAEExghofL2PHz+OWTLjZYqsVMbeFA0BBLYiQO+6lZamnggggAACCCCAAAIIIIAAAggggAACCCCAAAIIIIAAAggggAACEwv8NXH+ZI8AAggggAACCCCAAAIIIIAAAggggAACCCCAAAIIIIAAAvMJvLy8/Pzv79evX79//9a/Wvf7//4+ffp0enq6s7MzX2lYEwIIIIAAAggggAACCCCAAAIIIIAAAgiYBYocX6/ISpmblIQIIIDAVAL0rlPJki8CCCCAAAIIIIAAAggggAACCCCAAAIIIIAAAggggAACCCCAwPYE5huVVe9/Pj8/Pz4+6s1P/ekV0NfXV/0r83fv3unf3d3d6nXQ/f19TRweHvJG6NYCkiDZWovPX9+npyfXC9U6oqow6o5cX6SOSN3R8fGxsZxXV1eXl5dKrH/Pzs6MS02XTE9ZVb2u62/9XlfVVGWrXlf97dHREV3udG1BzpECBHMkIIsjgMBSAnRfS8mz3mUFiPxl/Vl7eQJsU+W1KTXKWYAtLufWKbJshFyRzbp4pXSf5fb29vv377oA3izMv/fnfv3SYK1fvnz59u1bDtexm4XMeQ63sXJunUzKRpBk0hAUAwEEEEAAAQQQqAm8vb3peSE9RaNzIk24B2mqZNXDQtVTNHqEpnp2cW9vr5YJHxHYuADb0cYDIMPqF3x99ebmRpfvMjSPKVKRlYoBYVkEEMhNYKWvGNC75hZIE5WHWw8Twc6ZbcHHrnMysi4EEEAAAQQQQAABBBBAAAEEEEAAAQQQQAABBBBAAAEEphaYfFTW+/t7vd55d3dXDcDaWp/qK/2r5579BHrEWQMFnp6eHhwc+POZLkygpCDREw/uwX3FczUIpv7VdDX/4uLi/Px8UAvqKR9tRNW7AW5UTQ2mqZcB9CbAp0+f7MOGDlpvMYn1BINeQZdhrYdpraCaSX+1lOqLPn/+rL4oMG7pycmJ1lLlqSdil3qbvdqaeitbVVOl1QsnzkERVXW5qoubyQQCSwlsM5h7dyLqizQA9LhG0esx1d5EXZz+1A+4fYr/jlk1WLN6A94xG+fcu9SCrayyVe07fysr/HQ6UL3lqPBzsaci+eGnAxuVbe0DhdN9uSb2j4Hpvno7h7UnIPKJ/LXHcG7lZ5tim5ooJqt35sXrH5hpXTo70L/uwKwaeEL/buSS7Da3uIlijGwtAhsMud4T4a1dM1dvXJ0XVx1v4JqzJaL8NLqVIExd//FnBqZ1HVt7BL2vG0jDV5VAteVyr5N4CAiUFCT024GGnv+r3ubgsltro2hv23peqZkau3wjZzqtMsxcu4A7kvQvv+ukXvdWhj6FkpaiKpg2MXf/sTrinf9plt5uc2tnH2kbeqW5GR8ZUvTqT3XUWZJ7+EdnbXpSSPcuM799SeSvNDhXVGy2I+3X2IPkE7HFX1/VkZVO9NzOKB/5mJIUWakYkGyXVUtxNp1t6wwtWHWapkNczh/DdMbjnCqT/04aMnrFYCO968bPd7j1EN6E83/Nqvhj13AD8S0CCCCAAAIIIIAAAggggAACCCCAAAIIIIAAAggggAACaxSYalRW3eDUCy36i0HRg876u76+1isEes5MfwlfT40pGMsmEVhXkHQ9baYnbNxTaElYXCZa4+XlpTai6rl/N7+a0Eo1oQ2k2sq+fv2qZ3/ZQHylJAFWZShnvaCuP701pEZpjlSol/eUxl+7mm/O5tAjR/92uB3R4hcsMK1I0+O81RO9qqm6XAb8DXDx1UQCpQZz73OBrV19E9mYzF9Qq9ahVHiwZmVb5ex3ZXrHTMMwqStgpGbfMzCdfyur8GriWitXrxFONJi4nlpW7GnPUh23tOr54Vftg5SsGpt1/pd1W0tonEn3FYaqOplwmtq3dF81kDw/EvnhdiHywz582xRgm2qa+HPYpnyNQdPVUZkOzPxDwWYO/oGZ+1aHZBp7osiTglK3ONd2TOQmUGTIcc3cEma6TK1fXKuuzOjsuGt3ph8GixkUWwGmGwTutNpSsCqNLikvPoaXvbTzp0xyl+G/izHc65y/9WZa47qChH57prCwrUZdt3YK1aiF7l5zbZgMS05de5bAslr1eu8aKIxrSk29QN31lRYPJ+BbBBYRaMZ2LdT1MbC96+R9omL7nVWzSIHj26o8OspNVTD2Yqkkt5OPLojpfGfEWZJPpO3u3wdx/nv6cZGnaIh8vzmYnl+A7WicubZcnvkcRxdeSoclVZ8cOCgK56Bvtax2DdXeYZGOPVxCBY/qqKt84WTr+rbISq2rCarSqiFqx/OcTa+xHbtas9a4nD9aGjfJdd1qRboFMP8rBmX0rqpFsy+qAtjNt7SmPY3WuJbjtCQhOtv9KZqyGYRbOHZt1po5CCCAAAIIIIAAAggggAACCCCAAAIIIIAAAggggAACCJQh8Mc///yTtib6OUc9FqZ74WmzrXJbfOjJ5tiLzWr++PFj/qEMsy1Y00dzVhckGl4z5mlOH0EPc5yfn/tzWqeVRq/DtX4VmPnt27eJRlULrDTDr/RQuHohPUoSKJtGG9Tb5ru7u5qo/q0Sq6GrB9QCi+uRXH9s1tatT5nMMyqrHrvRmImB0gYQer8SkWpa5NgrvXWfIYFgq4e8A+tKtVHrgScN/aAVVQHvT4wOVOXpHt+sJiJDpdRg1pNVHz58CLTyoK+0vd/c3BgX0d5WD+tXTW9cpCuZ1qtjsOaY1F3ptza/gFZW56BW1l+qVk51sKeCaZ9uOXZaMOroviz4ii66LwvUitIQ+ZbGKizytb+b6LyjCzPy8FLZ6tww/ly+dtCrjxoxLfm+iW2qKwz8+YVtU37VJppWXOmM4O7uLn5DqA4XdWAWOIXUSaIusITronyULJxmhm9L3eJmoJtuFerzjYGq+w69tx704xMxRdXVMF3ui8mhtmypIcc181pD1z7qOESX/kZ3wroEbR8U++rqSl10rQDVR20OykpHL+qBq15a2TYvFv3999+pLgi0FmONM1Nd2WitO/c6W1k0s/VuSy3xIjdha2WoPq4uSOi3W9txkZkFXE+Wm07QZrtroKMp7b/c6Xlkq8V3I1whqdoi1RWSbd4w1amxolqnNqkCW4d82jFFbh1avHrQonpkwniOFl5pqpvd5e3F6EnS9iS1ONQNKT1w1Xv1oLaU8eOc9y7Li3wjcrbJyr5+VWNnO6qB6CPPfDZNZptT6vVVH1CHYbqh0/skob9IbVrPeeqvNnP0R11UjL8ZWmSlRpMusmBuZ9MjELK9WjhnwTh/HBE54UWqM9/w0y867FenmucrBsX0rpzvdAUqtx66ZNz8zF+z2sKxq2sLJhBAAAEEEEAAAQQQQAABBBBAAAEEEEAAAQQQQAABBBAoU0Cjsqb60xss+/v7vUxKo1d0lFjveeoxa/1p4vHxUa+n6u0dPccQzkEJ9OB+qjIPzcdSQVVtaLbx6bMtWK1qKw2S3rAMB63/rZ7QrZnUPooo5vlIvW9Ty3BTH9WZBIZdqDofdTXqdiwsyk29TVeGakrl07XpaVnLKmLSaO1qbj+6atMKJHWqqoKqXOty9TFQtWY+Sh9TVJZtFQg3X9UKqfZ3Cshas07xsbWalpllB3NafG3UFtLIXUlXeGjtxv7TUsiS0pTUyjpKj2wadVwxRzKt4acjsd4jqMhij1uc7qu1vVpn0n2Ni7E8lyLyW4O8dWZhka99RGs1p5sZf+CRfJdUVVYniQk3T7YpewgVtk0ljKJmVroOMFH8B1pBwdzbmjqua5Z2zjllb3FzSiZfV2/wzJkg4XWwskOOa+atG4IaXSewqXCq02Hl2bouzdRXrZevdeGxNZK7rmZv/LZCjVd0XVB+X1TdblBiXRdSQ+hPE9zrrGEO/WiRb43toSuKTL/SIEnVNWlD6L1SJ6KYw9HiO6WSrifrBEEdYOQ21bu4IsrvgSOn47sRrpC4JkhyhWSbN0zT9gNqkVQ9p3p4175JJlLd7C5vL0ZP4gIsSU/idiUKud5o0VGKNhlFu/YI1cG8Fq+O5zVHOWjv1nsko7WkCm9X+OZEb10cY+8Ex29N3hFzep3nTBB/SNMlwHbU1Y5sR10xM+l89c/hw0X12Oq3FbfrejxSV5AUUToeUO16dzpdMTnp/BGHl0VWatLwniFz7SwSxsl0u54ARbZXC+csGOePgQgZ+pUwW2+pVFtKdc0/t1cMCu5dOd9pBrB6Wkv3UsWqElentIvfn6IpXVOWeuzqKsgEAggggAACCCCAAAIIIIAAAggggAACCCCAAAIIIIAAAhsR+L8k9ey9g6jnFXTDVU+SKWXvGvUAQfhZOuWm28mWrHrXNTSB5VY3zx61qq46SGZ7XKD11QutXVuEHh7VpqHnJ8QrzMCDQSOeiWxtstXNFFHrQ4QCFGxFN65SAlf3NSgMYlZnKaTK01pZzVQA2B8L07qMD/Eo5BbpdS0aK03Tu6dTayqqk9ROAdkVMAnnjytq8cGcFj8wBFLlr+1UaVqb1d+bKJn+tIj+VQnVaWgpSy+nNIsc54yLrtmWKqyV9cqHDjlG6Mmh61BZeWpfrEhTzlXsVeGnj+roLP2holqZaxUjCjbRInRfrV1N10y6r4nicP5sifyuIG+dX1jkt56utlY81Uy3yxgd6hO9x5hwpAC2qUHRUtg2NTqwwwvq4MoS+e7swL2ro2y10emvOkKTdlc+WlbHdc1iaNneBtWyzQVnm1P8Fjeb5BQr6g2eOROkOu0tPuS0RadqF1kF4qr1IMT1Y+q1qlNF9UKLXzNvLWoSpVYi1b3ZCurARdHq2XX9vCph6yJbmym63msUMldzdCH7Ymqg3ty41+mLabrrypK/HaXqpWurNn5cdZA0ewwfdtB0a6fkDFs7wzz7bVfmmScKu56sxp16w1T+g0I0nDi+tK1BHl5p5LeW/U44jLvO7yILluQKSe/uUoUs74Zp2n5ARGIMx4DxW/XwkVFRWzxV25W3F6MncaGSpCdRhKt7D/d1iiKx6yjduDloO9UW0Ztn/G4lUJ7yIj9Q2VV85eI2h4kpYo/tKNyynAfNv50Gjkx08LPqxyPnPxIIh3fz2xGHl0VWav6wT7tGdezNxh09Z4pdT299s71aOGfBOH/sjRNjgq5bJNWZgpyN+TST6bqN9lmDjt7tqyu4dx0kFu67CjhO49ZD1cSrbsqCj12b/R5zEEAAAQQQQAABBBBAAAEEEEAAAQQQQAABBBBAAAEEEChbIMGorHq+LXxfXN+OeNReDxz0PrbSOgTApA3WWyTdEubZo2YTrD1IwhEeftSj9m3gcQG9L11LrHhrDfLA6+VVDoG1NFunjDld72ulpbA/3mR/ZGqEf2sA6G2QET2tW7siLfw+iUJLG8Ii/ZsrZGETXUHr9wMxbepzKSD9bCea9tdonN5CMKfFDw9E1ToYh7ZcLWXceC1dgeInbddqjJackxXZykP7HwVPs2/RnkW7Tsv7jXqu1LKTVTxbcpshWui+ms0dnkP3NUNYzrAKIj8c581vC4t8S0fdRIiZU/aYI9pm2aaGhkdh21TyflvH/Jbzem3L9ksWSqmD/9bLYs03crXN9rapskpecWOGW9jijBR5JusNnjkTGM+gw5JbCLnWzmFcSwWuM6jzr+WZ5zVznRT3giiBqqOU6l2r4xz9q2mFnARaY8avuxb3g1PT/realky4hw/f3srkdDu8ZU36bW8jqgmGXi1RgdUoYXm1nVY9adWamfcWSaXy462Zw0Rzsi1YVd+1B0lvN1XrVQIfC+i3J4phY7bqGQK8Q7/awolSc683VMlPH9+/cYXEeeoAxhj2gWTbvGGath9QizRP0gPmga/Uw7v2TTIx4vCptXjl7cXoSVyAxfckOrFqnjm6/DUR/yxN+DBVG2B1itcavTEzy4v8GI0clvXjavHp+EMan5TtyNKgnAf5MTPDdOu1svgu3XIbJe321Wo1/5GAJcj9NCMOL4usVGvzrWhmbmfTI+jCh2FV0M6wzTZLPmfBOH9s+o+Y03XxIbB/H7EWe0+oZjXmb8/T78bnnB6xy6jqzvmOiwFuPbiIDWySzRN/dcWt99daDyPdKjQRWItrlKETrSst5th1qAbpEUAAAQQQQAABBBBAAAEEEEAAAQQQQAABBBBAAAEEEFi7QOyorM0bnP49S02HXwTq5et9mCDVQ/y9JakSzPkkjbFImRdMxSsgSGZ48qP2xI/W2BXbtZS1Lc59tD+yMyjS8kzcumFq5hQIeju99/FctcIUqxa+noNvVjYQLUPbq7fLje/Vhxap4PSWbbmrHxjKooB0ncN0E4NKtZ1gTosfOKzS42XNxtVGPahdqsSW4JziubQRRc1kEVq5ebCnfVPrI4/hJpOkZSe77EgxdF/NrsYyh+4rHPz5f0vkW+K8maawyLecLDQRYuYo8CK3DstuZUQJk4wUsJEzOw6TImPYuLg2lt5j+MhLBzq0a25QmuMfmKkYvRuUimGsVMJk29mLJUSbP6ve4JkzQeQbvNsJOW3Rqdql6yJDrXMLdGW1lF0F044peXhbOmHt9y3nyCpe7xFXdYTZfJ2+y9CvbxdLNd9SQj+3wqabVzZqXIFjewtFb8umug5sKYzSNI9Fa/XVx8jO0FiSWrJsC6ZyFhAk9Nu1eFvwIydKQ/GbO75mr2WfE9+/9fbq9sIYU+p4YyhaLX3zhM646nCy+CskKqflQC7VjjLt1teFU8Nv/Zi8JGJsXdHQmTqq7KrXuPmp2q68vRg9iYuoyJ5EvXo4PFIFofIJrEhfxe9fmhtsYI0O0DjRdc5Y64S1xi6xWsqu9ap/a1akmDldtV5kfsKQYzsytiDb0Wzb8haur85/JGCMc5dsxOFlkZWaLewnWpF6eNem8RMJdz32+mZ7tXDOgnH+aA+YrpSt7aWZUxy7Jn/FoODelfOdKmK59eDvodZ4yL2FY9eu3pX5CCCAAAIIIIAAAggggAACCCCAAAIIIIAAAggggAACCJQqMH5U1tY7iP5tUU0neY1TmdSyrX3UAwezNU/rkxm18vDskWuOYoJETxnqTQC1fvUX8yBI6+MCtYfXtRbROUZ/wv6cXORLwv5KM59W09S2QX0c8WCovZqWwJ7iaS3l2XxlTg3dFS32Gvkpe7tc8Ua+GOOvbsvTtQ2/Gcaa0/XGy1C35I9mtpbWXqpNBbO2UG0y+qv2INqKY3YiXX27QqXWKAqwmM6h91E/rW6RAx57mM2ZsuBWthzMN3uz1qMdY4sIs7mzq4W3NqKY8DaWpDUZ3VetLewf6b5aI2otM4l8e6jXUhYW+fO/7BHf2/fuU2pNZvyoQ7uY7ZdtyujcTFbYNhUTRf6yOizvPcVIde1Uh3nNdnHnBdpmm9/W5qiofuFnmN7UFjeD53SrqIXKsh9dVI+o76ZCTieD7nKHLnr09kWBZm09i6ydbOZ5zVyv1/ZWfOj1PUWRKhvgqh3hqADGoA3kqa9aW2HEVrC6RbT/CoMLx3J5pLfivRfeU+2ve0uiBL1VVq2NcWVZnT1NngUrJkjot+2hOHVKBdW/9wy4a2CGrna4vfvc8J7OfRvfv3GFxGEqjM3N2JmwdtTnMvcnhh5Qda1MB1p+thNNd63dn5+8JGL08x893XriHwOVqu3K24vRk7i4iulJwhGrnLXPHb05NBes9uCu5M2J5GdV5UV+U3Vdc5qNvuCc+EOaCp/tyN6Irdt47UhGZ7VdPY+azLiurlsh69peRpd2I9dX5z8SMIafSzbi8LLISo2O5EwWzO1segRLnlcLVZE5C8b544jI8RfReYHr3NzEiF7OzzM8rYOB3ghRs4Yzcd8W3LtyvmMJlVXcn9pyU27k2NX1SEwggAACCCCAAAIIIIAAAggggAACCCCAAAIIIIAAAgggsBGBkaOy6g5i+L0XfasHelIh9r6s2PrUY6q1+/n0PiehJzZSPfbqr7d3OsOCbSFIFOR6jaT1kR337E5tohmrysFPE37Wx9LQLrfesCkggR5EdvV1EzGvbdhNam+/u7VXE/ZHpmLWmOotploZFNi16jQ/KhS7niOv5cbHLgFt7E3Y2pxUTazG0sYyqLOqlaTrozYEBYNy1l9XTZvzm5tPqprW1pVzMKtRdMCgnUJTo0tb81vfvqjtR1Idg/UWTCuiH6iFXO1jAa2sqAvv0bTt+xGrj/FRoTX6ebZOD+pzau0S87G5XdB9tTZQcybdV0zgLb4ska8mKKBLT7XjFoX+1FfrQEt/1fGM5ci22TP4c5SDjot08Uc5K/+EYa/cVE5lPuhs2i+b6FQ8dfiqrLKKLx7bFNtUwgjvfQtL8aa4TbhGbaTNGK6uhWrr8Led1mltUAkLY8mqWdoNHr9ZoFaUpvViYC3emhdgZ6sgISdqdTva0Gpni7U2qn1sNply8NNoXxxoxEF7+UA+Q7/qvW+lTk/d5tBsq/TG46tBq1BiX7U2PVH3OK76sy2lBgqz6NuEe9LemGluCxNRWLaaav8+UQG6ss2wYFsIku30212Bl898HVFXZ9nNI4pap+1/3OZlN1lp81S/quoP4hJdqv5NZaiKoY1If1XbGffgfgvWppWDdgcbuUJSbX0WtFQHKmoyxcygI9VaA3V9VBxqL6ac9TeiV3GxVAWSMulaUdd8MY5Yb3gRv1RqAq1i6Oam0qZqu66iauvTKgaJNY+4lIMPG8a0HK643LqK7eYL2TnTkzgW40S499BFM2M+Q5OFL8eF42fourrSrz3yu+pV0vzMr185araj9e5BXCOWN9E83pjocEJ9qdtld01ov689dQ7IXSX057eeG+ZQ+K4y+IXvml5dpboqm8/86uBz2bPpQRqWw+9Up/lrKZg7g+D80dJkrUdl487cLavz0zT3aH5fN/rmkb+K1ml/LV3TmfeuGznf4dZDa3xmddGmdROrzWxu6Ry71oj4iAACCCCAAAIIIIAAAggggAACCCCAAAIIIIAAAggggMAaBcaMytp7G1h3SXVHPC2HbrK23nx1M/WcUNo1z5JXmgAAIABJREFUtubGIz6tLM2ZWwsSBXzztroLTn+i9rhA7fnO8AP6eprKz6p3Ovlm2GzoZedoq28i6DXpeUoVDnJ9m7YYzQfBJ21fPbHXtK3NUcynrePWcgu/3lBpJ386R92IZb21tvY/qt31TJ62PmU1rskI5qZba2/ms7vp5gORta1VvKObplaw2h7KlcGfmOcR1VrBVvpxva2so98u81p/kvD9xt4jf8Vh7Ziqq5AJ59N9NTHXG9h0X83W7JpD5DdliPymSTXH0nv7BxLVdMLdR1fB3Hy1XXjUrVrxtKdLftrFNuWaw02wTTmKQRM67O+9SqkYHpSnPXHtOFDbjk5MVKTaRtT8ONtFm6oubHH2Nl1Rytb3J2vBNv/JAiHXGkLajRZ8zbx3/6W6R16iaXa2tVBXpzroKnSzV/QzHJRVa4uvbmb4Cn+Fk/xosPeYWaE1g2TvUYSqr537DCWprSK3gm0tSMrut2vBlv/H3h2N68O5a6DWtHPN07/19vau+fyJrV0hcZth7zGPlIq8YeoEWid0JGk593EhNN0VgFrxdIRg2V+7giVvu1p53Mfy9mL0JK5xWyfCcTj1QXV4v6OyRZ4Mtla5dWZ5kd9azTXOtPThS12/cp5sRxUF25ELiRwmmhev1EDTFaz2wJU7gPEnMnk80i9S13Tz3HA6uiQ5d1XEn7+6SiWRmTOT8FGN3xaa5mqh3zTh3WhFN5sY549+0/jTrRE+293q8LXl6e7I1Lbc1o9r6V0LPk4Lh0fVasmPgnqvM0x3Kl1qU3Ls6ne5TCOAAAIIIIAAAggggAACCCCAAAIIIIAAAggggAACCCBQksDgUVkXuQ1ciTfvXNaeFUh++7nZ0lk9SeMXL6uCbTNILLVWxNYeqvbfS1eE+23anFaE12I+/HG6xyOaZVtkTut4OnPWuvWZrapRFA8JTZormuGJPb37Fw4wfdsbtAkRystqkZcMK8be/Wmz6bW5KSTiA5tg7orkpkyzFTSn9kCkWsRPlvyVS63Oz791eobuqAttdfPX28qtL83WHtNsTRPTRv4xUmvsaeZs7zSqIs3mmyH4V7Evbsq0thfdV8zmsOCyzfYl8qvmaMoQ+ZWMIqSVomtm7QR5hmg3nrnrGssUl5iakcM2xTY1Lux1FNR7sFTb+Y5bUWCp5oGKpQeY7T03lZwtLtB8q/7KcqI6//6FkOsKKuOet9ZkfhfXe/lxkWvmzR6mdrSjKiQ5Y/UpaquoPg46YglY9Tp3NfF651uCcxCvnaL32uxE6/VLmNUtxWwLts0gsdRa/c/q+m0/zFY03bu7qfYFtSN/NaK/y9jOXYPAbs4H0fQMZ+IKM8v5kV+w2mY1Q6Aat/eJrpD4FdzmDVNfIDBtwakCKfnGHiiVvrIcS1QFS37zKFAwY1TXNjf/kLv3qNje1VTVV08eKHDvV/QkXUThCIxk71ppbb5i2+/Ga9MqYZJTwtpKWz+WF/mt1VzdzGyvXzlJtiNHoQm2I19jwenmGdAMh+7NOx21Ll0fe48QZkBrlqo5p3ZuOEOpIlfRrEJzzuoqFWmyyOL2Q9wZNsmmQHiHVcUMBavcOH9sxs92XjHw697sS5tzVtS7FnmcZqnURPeJFrw/Zam1YnVFF204dvV7HqYRQAABBBBAAAEEEEAAAQQQQAABBBBAAAEEEEAAAQQQKEzgz+a99sCct7e3w8PD379/B9LobujBwUEgweivmjcva1mdnp7W5vBxfoHNBsne3p7loWq/Rc7Pz3/9+lXN0dM/vRGup/b9xXunh6bvzTCrBFdXV82+SA/hnZyczFZOrav3CZUkhamFll4N+vnzpwQeHh6S5N+aifLvrZ2KoTBuXZyZOQuE3xGqlVzxpt5JfbtCQh1d7duhHwnmLjH1J5bHiP3Fqx2um6Mna+/v793HJBOW1w++fPmSZF1byGS9rXx9fV1rIO2ALi4u3Ez1KmdnZ+5jkolad9Gap1+G1gQJZ9bKw77Y2a43sOm+XCMGJoj8Lhwiv0vm+PjYcvxQLa6z4PnPJnRA23vqrSo8PT1NcWmLbaorctimumRa57+8vOhQxF1Qak2jML65uWn9KtVMnSHWtvePHz+myjxJPmxxSRjJxC5AyLVaFXnNXMcJvbeidLyxs7PTajJoZu9xi27YqTzGPHV4U+u6qwWrq3/GTMpIttnbWGU03zy12GyQFNlvzxMzU6yFE6VBqtrN2ccfGZTzuMRcIRnnNvNSC94wNdZUD18ZU86crPcwdebyVKsrby9GT9IMJB2kqcN/fn5uflXN0XatHWjXtwnn68ZoYAtVCXWyptImXGNXVuVFfldNmZ9KgO2oKcl21DRZZA7XVxdhZ6UI5HY2TYuMFggcnY7OM8mCS50/6l72dl4xSNJSeWZS3nEatx7skZb5a1Ycu9qbkpQIIIAAAggggAACCCCAAAIIIIAAAggggAACCCCAAAIIrE9g0CizejkzXMOpfxi896kR3eAcVKOhiS0jpm38h5e3HCT6HdfwBqJvFcNV1NUSW37VtrZI77oWCcWh29To9K2/Yu14R2c7dEEhtzaEGmtoVl3pLf2eRuDtWjxmvjHkLNEbU4xSl7W8Haq3hiaqfmvc1mZWIzIkLADBHMa0vPzpH+f4D3Xp+CSc+ehvsz3yGV2jZRdcbyvrCWlHVxv2XUO6uK8STtTWUuug3MeEawxkRfcVwNFX6w3sso+Ww61m+ZbIDysR+V0+xg5cPfnUV5C6Sqj5gSMctWxgwZiv2KbCemxTYR/3rc7TW6+HuKMjTfhnDW7BiSYsJ7Z+2VT4iUpSy5YtrgZS0kf/XNiPLn9aATBzlQm5ALjlAqNrslpiy1XH2iJ+JLROR54F6FCntx921Qmw2L/qjXldwVOp7BlKwN3EUV0mOqm3l2eRlE6gNUg0c+ojVUunMalM4HjYmURuLOPKn0/Bthwkln7VdXS1xBn22+NCMZ+lOFEa1BbquFwnFpiYrX/jComx+SznldNdrgmEivtKOwX/FomxXqmSWXxUVCVLtUZjPpa9tgo2Xdu1lrO2Y3KN6E+say9GT1Jr6PDvCs95TawqWHgL1WZSK/9EH8uL/Img5sy291xe/ZLrjuYsmNbFdtQKznbUyjLnTMulkkFXwOyFt7S+tlnLCa99pUNT+gczXdPz7weH1qKWvqsi/vzVVapWx7V8zO1s2neznHfMdpqff8HCR6du49rI+WPrrZz5D8C6ti/tffyISjjtGjowsa7e1bKndi1bS2zZfdcWCbhVX0X2Odx6CAuvpSk5dk3Ya5EVAggggAACCCCAAAIIIIAAAggggAACCCCAAAIIIIAAAhkK/Bm+tel/e3Jy8uvXL39Oc3rqn7TVj16G70bf3t4+PT01C8aceQQ2HiT6SV6785cvX1xiPeCinxx3H7smBuWvTMIbS9daVjG/9VesVXLjU2UJ63h8fGx58i9mjb2PbqjfU1tP0fUZf2X69PQ0poIsm6eAAu/l5UW9esLiEcxhzMPDw3AC/9uHhwdt+9Uc9QA/f/70v004rT1Ub26uJL0pSbDeVvYP8v2o0J5XO+UpWnZnZyf8Sli10vv7+ynWXsuT7qsGUvu43sCm+6o1Ze0jkV8DqX0k8msg7qM6cI3t5T4GJnovMQWWjfyq6xRGJT87O4vMvGtxtqkumWo+21TYp/r27e3t48ePv3//DiTWEdTNzU0gQdqvdDCW59Untri0DU1uvQKEXIBo0DXt/K+Z64w43A+LQrexAiBDv+qNLh1TdR3btK5LF7R10U93KzWShfYsE53Ut646k5kbv42VSStkXoyNB0lh/XbmwdZbPE6Ueon8BIO4/AUnmuYKyUSwM2erg7HkN0wHVSG3wHaFt9zBcYlnmyhvL0ZP4gePrtwG7onrCtWc18Sqguk2U+tgT9W3z8/PaR+38DX86fIi368d02kF2I66PNmOumRmm997BUxdLo9HztYcrGhrAtmedGytIeLrm21Tzn/+uKlXDOIjJ/McSjpO49aDPdgyv2XMsau9KUmJAAIIIIAAAggggAACCCCAAAIIIIAAAggggAACCCCAwBoFrKOy6gGF79+/h2uo+4t6IjycJv7b3tE9/IGi4ldHDnYBgkRWxqEoNICme1tAz+jb3w2wP5ykoUIHPYlib+gcUvpjw/nlWaTKFxcXfhnSTmvgxd73/LVGpVFs6JWwtGtXbr1drtLozX97DCcvIRmOEAiHimJJv/6ddvwIFZJg7m0p4x6kysd/5kxd4nQHYJandXsPEXvrvp0EBbSytmXX4jqGmXRQS8thz6QFqCKT7qt3Cy0gsHvruMEERH5voxP5ASLjKZLOI6b4bYlAwdxXrT+tof3OdKOSsU05/K4JtqkuGTdfA+fp4Dw8nLEYuy6YuHyST/z48SN5npEZssVFArL4UAFCrlfM2Mnnf81cQ1G7M+KuWluupnYt2zpf13x6f4pM9xpG/GbJdFeTWiuSyUxuY2XSEDkXgyBR6xTTb+ccacayGduiyo27Btq1BYbGM5qnTcYVkrSeyXNb5Ibp0Fq0XsUamskU6Qd1UFMUoCtPY8HyP/twFaQnqSh0kBa+Jzj/NTEVTLue8Hp1Cpn8uQsXG/5EeZHv147pVAJsR2FJtqOwz6Tfcn11Ul4yR6BXIMOz6d4yk6BVgPNHx9J1lF7eKwauymVPlHGcxq0HRWkZTcmxa9kdDrVDAAEEEEAAAQQQQAABBBBAAAEEEEAAAQQQQAABBBBAQAKmUVn1NkLvc956xWWeJ4nPzs7Cr9M8Pz+PeAGVaIgUIEgqQOPjAv5PpPZuXH7T+Av685vTg7JtLp7zHA1Eos28WUIjfnPByDn67eLIHAKLu9F7A2mqrzQwq/++ZW96YwI9hdb72r+yur6+NmZIshwEAnH17ds3PTA0xdOHgZXWTDYbzPaxMHTE5QZj0mAfBwcHNcOEH42ZLzWkWsKazpPVqltZnYOUTk9PnZWeYLbXyC1ln7A8LG7vW+zrraW0r4Luq0bX/Ej31TTJdg6R39s09g5wg5EvHMtJhJDDL9L3tsLoBK0njzoSHp1h74JsU71EbFO9RDoMc2cBXYmnPjxrXa/OHyfdfFpXGp7JFhf24dvkAoRcL2nrnre5lH/pe9DFbX/BZrb+nEHZ+gtW05ZfBIxcRXOlmuOfibcm0ExL2bqW3c58bmNtp61H15QgqeiK6bdHR0I+C3KiNLQtdnd3hy4yaXqukEzKG5954Eh+uhumQ4tt7JOHZhuffu0F808iBh3D+wuGGQdlG8iKnkQ4uhMd9pz6jnmggY6Pj8MXw/UsTXWPNZBJ/FfGTdIP4DBprUj+grWvah8HZVtblo+TCrAd9fKyHfUSTZcgcFRWW+lmH8moOfARgeQCuZ1NJ6/gRjI07svm15i5YJt6xWD+1lxkjcYQ8k9bBp2Y+AuGKzgoWz8rbj1UGgU0pSrCsasf20wjgAACCCCAAAIIIIAAAggggAACCCCAAAIIIIAAAgggUKSAaVRWyzufo28zj2Dtfb/Ufnd8xNpZpFWAIGllaZ2pRyu+f//uvuqNZ5dSExodT68T+HNap/XQ/6RDhbaudLaZXU8zhMdrnrR4R0dHE+XfVdnW1Smxoqv1q5iZlu5dQ8MwHHYM8szLtrapnnZ6fHzU0OcTFYZgTgWrx0bdOMjq9/QL6qly7sonk5Exu4pX5PxsW/nm5kZvuVTmOtjQe4aT+hvzn3pQYLqvVK2cbWCnqmBh+RD5qRp0s5HfesDZVNWorCJqzp96jtuduRXpRHuKXyZw+bNNOYrIic1uUzrs740iXV8y/qZCZCs0F9eJpOWsobngRHN6rfz1KjHXUnwQpkcIEHIj0JqL5H/N3D8jbpa/mqPO0D58XlcmzfmWS/06vFEJm8syxxfgNpavwXSrAEHSytI6M/9+u7XYpc7c7IlSs0EXvFncLEw1hyskXTI5zG9tnalvmA6tOKMjDRWzpF/dXqw1Vps1Lfhaa+9BmpGoiZZkTu8ziir/IpfBa7VbXeTXys/HSAG2o0jAanG2oySMzUy4vto0YQ4CMwtkeDY9s0AZq+P8sWrHrt3KgnE+3SsGZYRuklpkfpzWezQuhDlPbHvfXeo9z03Saq2ZZN6UKnNXJ9NaHSVWjVq/iplpiRZe7YkRZlkEEEAAAQQQQAABBBBAAAEEEEAAAQQQQAABBBBAAIGNC/SPyqrX/p+fn3uZzs/Pe9OkStB7Z1oFnnp4plR1KSMfgsS1o+WpHb0L4dJr5Jeh72lLOzwwqx6VKHt8zK6nGZoD6zjnqSeme2RKj0QMKrw/4O+gBQOJNaqLJbDv7u4CmfBVPgLaXzc3Fo2uqOd+Jh3Bh2BOFQP+427+DiVV/s18LL9P3tUzN3NjjkUg21b2H+bzC2mp1Lg0lh2QRpQel7lxKbovI1RvMj9m6L56uRZPQOSnaoLNRr4OLC2HEHJe5DyiGeH+Pi5V6/v5NNfof9uc5syuaVLN2eY2pYuclhD1cboAp5u/7Npr9WKLq4HwcWoBQq5X2HJm558j5HnN3NIVHx4e9mqMS2C5/mwp4bi1l7EUt7HKaMdJa0GQON4y+m1XnS1M+Efj/i51urpbTvm5a1D5c4VkujiMzHmpG6ZDiz30YZKh+Y9On+1wP0XuxTbek+jXgMLn3XpEatktRT/3pcctAluTHs/oHfImsLjlqyIj31Jx0hgF2I4sUGxHFqWJ0oT7+eZKuYnWNGEOAgggIIFlj4oDTTDz+WPXJanmU9OBMqf9ynKLJ+0aC8tt7cdp3HpwAbn2pqwqwrGra1AmEEAAAQQQQAABBBBAAAEEEEAAAQQQQAABBBBAAAEEEChVoGdU1re3N8ubnOExIpPb6Ynz3puylmInL9g2MyRIhra7/zrcuEDV8xkagKz5WL8e3NH8m5uboUVaV/qupxm65s9Qu+kemRr6HNhECL1jYQt5iieeZ2i7ra1CQzZfX1/Xaq33dWcYyplgrrG3fuw9vHl9fXUtqNeeT05OWvNJO9PyfvVEnU/aimSS23pbWT974DZkvTqoNwxnIM0h/FytjfWdaHPIfF+83sCeqL2M0ZJzMiLf0jpEfljJeKXIHduEc0v7bW0o2Bne22ebsrQg21SXkuUwQKd1y75od3x83NuCXRVMPp8tLjkpGYYFCLmwj/HbzK+Z69KZpaGnu0psyVklnOESn7FBc0vGbazcWiTD8hAkQxsl8357aHVyTt97mM1dg5ybryobV0gybKMFb5hmqLHBIq1xL7bZnuTh4cFvr9ZwNeK0LptqZu+jX3qcRnVJtbpx+fiSvQVuXcXGn1VrNVnFTLajhM3EdpQQ08/KctnNTz/RLX7LvRgej/QbgmkEEEAgT4Gu3UTX/BlqYbnFM0Mxyl5Ftsdp3HoYGnjZNqWrCMeujoIJBBBAAAEEEEAAAQQQQAABBBBAAAEEEEAAAQQQQAABBEoV6BmV1fgYruWJtLSCvWvUT93qNnbalZJbqwBB0srSNVODv7ib8TEjv2hsYr0s9M8///z9998aiVVv3GlaD1Jrfteqi5kfeDTq6elpkWrmwx7AiZExPhO2lH9M1Ta1rIZsbu49f/z4cX5+nqEDwdzaKP7z/bO9YGYZFlO7odYCM3OEQLat7NdltvDb3d3119s6PVF30bouy8yJyrP2fXG2gU33ZYlqSxoiv1Vp45F/dnbWylKbqeCZ/zzCbxqVZ7b9Wq3ugY9sU604fsPN1mqLHwzrfM0SD7rE1Io258zDw8M5V5dwXRbhEatb+/HbiCqziFGAkGtC5X/N3H8DsFl+N8e44bv09on9/X1L4trQ85ZFNpKG21gbaeiYahIkg/Ty77cHVWftibd5orSuVuMKSW7tta4bprnpFVCele7FNtuT9B6k6drdPD8kGQ5+PTLUexXxy5cv4Uwm/XalkT+pyXYyZztK1dZsR6kk4/Ph+mq8ITkggAACBQsEdhPzP5pSOefzikGp7Z7zcVrv0XjVKM1n+6durN41LvIuXs5NObpFAp3S6Dy1oPGu9FL9XkzVWBYBBBBAAAEEEEAAAQQQQAABBBBAAAEEEEAAAQQQQACBxQVCo7K+vLxY3jXVg8XzPy7w6dOnXjvdl+1NQ4JIAYJkKODz87NbxBLGLnHXhF4w0Aa4s7PTlaC8+YHBsxbc6ntfsZinId69ezfFioyv/WuA4CnWTp5JBDSUT+09H0WLmuz4+DhJ/skzIZh7SY1v3/Xm05vAMiymG3C8NzcSDBLIqpVdyfU832zvN1p2rxM9tujqO3SC7qtXLKvApvvqbS9jAiK/F2qbkW8cJvLy8rIXMGECDb3h5zbnfs1fb3iabSrso283sk3pstv19XWvRsyv/vRmbk8wUdzaCzA65UQl51rK6BYpfkFCrtnE+V8z15uHzWI350x3ld448rU/MF+zeJudw22szTa9veIEid2qSpl/vz20RsWk38iJ0hrbiysk+bTa6m6Y5kNXTEnWuxfbYE+iC7l+e7UGoZGlddm0M3tLohuaV1dXaVdqz82X5Fk1u1sBKdmOEjYi21FCzMisuL4aCcjiCCCAQNkCvGJQdvu21i7b4zRuPbS2V2Bmtk0ZKHPvVxy79hKRAAEEEEAAAQQQQAABBBBAAAEEEEAAAQQQQAABBBBAAIHcBEKjslpe+1d9kjytO9TFMoocL6AOVR2RniAZgeYWsYSxS8yEEwgMnmUZSNrlk3bCMmzciDUOzXZoemORjKPv+U/DGHMm2TwCJycnte5ao8PotZ85B1UfGpxD0xsliwnm3te6jCCWZMZnwt7e3iy5kcYukGErV4XPrWCBAwO7diDl0O5oaPrAqv2v6L58DeM03ZcRqjXZ0Egemr51pc2ZRH7TpHdOVpFv3GXo6s2cBxK100ZjIXvlwwmGbiND04fX7r5lm3IU9ollt6naT2t0FXueMO5ae4bzh25BQ9Mbq1zMFmes75aTDQ2hoemNtsWEXIbXzB8eHiytYNxlWLJqprGP92osbXMVBc+pXRftqin3OrtktjCfIIlp5Qz77ZjqrHrZOc8LjHu9OU/2M287Y+ts4QrJsi2Vww3TZQVYe01gXXuxDfYkFxcXtSZrflzkML5ZDM2xlEQ1ymHnuK7Ib9Vmpl2A7chuNSgl29Egrt7EQ6+XDk3fW4AqQTHXV431JRkCCCBQqkDgScLasyJzCky085qzCmtZV1bHadx6iAmbrJrSr8jQzXloen9dgWmOXQM4fIUAAggggAACCCCAAAIIIIAAAggggAACCCCAAAIIIIBApEDnqKx6Dtj48MHp6WlkIcYtfnR0FF7w58+f4QR8GylAkMQA9gZwTOZlLxt4009PU52dnS1S/dozE7u7u0mKMTROhqa3F7JWwdYFHx8fW+czc0EBddQaerU2TLni5OnpyT6aQ5LyDw3OoenthSwjmC2vddlNkqR8fX1Nkg+ZOIEMW7kqm95bdoXMYWLq2BvaHQ1Nbzek+7JbDUo5dQgNKkw+iYdG8tD09poS+XarQSnniXwdiOrHACwFu7u7sySLT/Py8uL/mITOLufZrw3dRoamt8uwTdmtBqWcYpvSWZvl2qbadM7f2xjEslTioVvQ0PT2epWxxdnru9mUQ0NoaHo7bAEhNx2OnbGZ0tIba6lUF4SbBajmWNpXKY2l7VpLefO5jVVemyavEUESQ5pnvx1To1Uvm+H15ClOlFbaRlwhWbzh8rlhujgFBXACq9uLba0nubm5CYymVLWjru4aRyFx7T7dhEoSeJbJrdf4KKZLn3xidZGfXGBTGbIdTdTcbEfJYYeSDk1vL7Dl+huPR9o9SYkAAggsIhA4LC/vFYNFhHNe6XQHCSNqza2HEWhukaya0pWqmhhatqHpa6sLfOTYNYDDVwgggAACCCCAAAIIIIAAAggggAACCCCAAAIIIIAAAgjECHSOymp/DnipN/8tQ3s8PDzE6LBsWIAgCfuEv83w1bhwgdfyrcLy/v5+/tIGHuSKKcznz5/ti+vpiul+Gdjy6EbvWzH2upAyiYDGnDo8PPSHnVK2X79+XWTnSDAnaVOXyXQbu1uFmzCOKkIP4MRSTWTYyqradM8IjnabOvbovkY3TeuCGQb21CHU6pD/TCI/bRttOfKNsXR9fZ3WvCu32oqMxevKzT5/0Io4s+uF3cg2dXFx0UuhBFxfaiqxxTVNmDOpACGXkDfPPq12ba2rvpbLp13LWuYbrz8bS2tZYxlpuI1VRjtOWguCJIY3z347pkarXnYjJ0rrbSPjQWPtwsV09a2tyFi86cozac5Z3TAdUVPjceCInDe+yBr3YsZNtbaBT9fQtRUZi2csTy3z1qVyu2tpKc/l5WVrXWabucbInw2nvBWxHU3UpmxHyWEH7UG4iZbcnwwRQKAkAc4fe1uzsFcMeuu7tQRZHadx6yEm/LJqylpFOHatgfARAQQQQAABBBBAAAEEEEAAAQQQQAABBBBAAAEEEEAAgfIEOkdlNT4HbBkadSI1jTTXm/PPnz9705BgtABBMppOC56ensYsvuVle7d92c4/MGvtrfudnZ0kbaRhr+1Plnz79i3JSlszqVWwNc3r62vrfGYuIvD09KSN5devX/7aFSRXV1f+nNmmCeaE1JYXuhKuzpgVPYARypgsz1ZW4WcumHFQYKPquGR0X+PcWpeaOX5ay9CcSffVNNEcIr+VZdzMjUf+2dmZxU1HrTp8taSMTHN3d+fnMOhZeX/BodNsU0PFAuk3sk1pyBjjVc08QQItOMNXbHEzILMKX4CQ8zUip/O8Zl67vBZZx9GLG0+QMynt6GomX5DbWMlJy8uQIIlp0zz77ZgarXfZPM8LuOzmRxRXSHyNOadzu2E6Z91ZV1hgjXux7fQkeuDHcmqT2+7PUh79UuDNzU04OCf9do2RPylIwZmzHU3XuGxHyW25vpqclAwRQACBLQts6hWDLTd0a92zOk7os+IHAAAgAElEQVTj1kNrGxlnZtWUtTJz7FoD4SMCCCCAAAIIIIAAAggggAACCCCAAAIIIIAAAggggAAC5Qm0j8r68PCg54AttbU8UmzJZ0Qay4CwxvELRqydRQiSmBjQAJepRu2MKcZKl7Vs+3oa4/z8fM4Kao3uZ8bt46haSqgH5S1V1uM7x8fHlgynS2PccUxXAHJ2AgobPVxYa5EfP34Y39Ry+aSdIJhTeS549JWqCuTTK5BtK2dbsF7SmAR0XzF6/rLbjB9fYF3TRH6q9iLyjSOfGl9IiGkXRbV/hKym2dvbi8lw0LJsU4O4Aok3sk1dX18HEPyvFr8U4Bcmn2m2uHzaYiMlIeSSNHS218wtgwFJwF0cTqIxOhNjaUfnv64FuY21rvZapLQESQx7tv12TKXWu+xGTpTW20BVyblCMn8L6kA9wxum8zuwxqbAevdiG+lJjNeKe4dbajb9pHOM5bFf90te2vVGfnKKLWTIdjRRK7MdTQTL9dWJYMkWAQQQ2KCA5Xn7kl4x2GATd1U5q+M0bj10NZNlflZN2Vpgjl1bWZiJAAIIIIAAAggggAACCCCAAAIIIIAAAggggAACCCCAQDEC7aOyfv/+3VhD4yPFxtwGJbOMncELqINIByUmSAZx1RJbHvqpLcJHJ2DsdvQmg3oJPdfiFpx0QsPsvr29PT4+/v3333rYIu26np6eAiO96oX/b9++TT0KbSbDCqSFLTW3q6ur2s9Eq/kUnDkM1kMwJ4m6PHci/hhnSaq58UzybGU1in7pfZtNQ/eVpN3zDGy6r0DjEvkBHPtXRP7Xr18tXLrIoFMqS8rRaWovIRuHMBi9uuaCbFNNkxFzNrJN3d7eWnDy1LCUfIY0bHEzILMKX4CQ8zXGTdOnhd24PBv2af2W21itLMz0BQgSX2PoNP32ULFJ0+fZHFx2qzU6V0hqIFN/zPmG6dR1J/9egTy7zd5iK8EWepKXl5fn52eLhgZqsSSbLY3xLqoeZVQdZyuVv6L1Rr5fC6YtAmxHFqVxadiOxrlZluL6qkWJNAgggAACvQIbfMWg12QjCbI6TuPWQ0zUZdWUXRXh2LVLhvkIIIAAAggggAACCCCAAAIIIIAAAggggAACCCCAAAIIFCDQPirr3d2dsW7LPuLcu3a96jP1oB5GqPKSESQxbWp86CdmFQUve3JyYqydXmb4+PGjRqJMPkxqVwH0loVlwOiuxQPzVQWNqqlhg9TvVW/g69+joyONK6Rqnp2dBZblq00JKBguLi78KitmFDzGV4D8BSeaJpjjYdmJxBvmn0Oerdx77J0/bEwJ6b5i9Kpl8wzs+HqVnQORH9++RL5OkYxPzBuHoRzXKLWXkHU+ZT+1HLfG1qXYplpZBs3cwjalODGa6LKAMeU2k7HFbbPdF6w1IReJv4UePoZod3c3ZvFtLsttrG22+6BaEySDuGqJ6bdrIMt+pDmW9TeunSskRqgkyfK/YZqkmmQyWmC93eYWehLj4DW6wKvfTh4dAxMtWD3M05v5pFfCA2tfb+QHKsVXrQJsR60sSWayHSVh7MqE66tdMsxHAAEEELAL2J8DKekVA7tPwSmzOk7j1kNMpGXVlIGKcOwawOErBBBAAAEEEEAAAQQQQAABBBBAAAEEEEAAAQQQQAABBFYt8Fez9PrlRg1m2pzfOmfZUd40MpQeiWgtmJupoeg0JqP7yEQSAYIkktE4JE3kWgpe/NOnT8YnyIXw878/vfygoSq14ESjps6grf725uZmhhWxivUKaH+nePfLr95Gc3J7H4lg9ttoxHRuDTqiCizSK5BnK298VFa1Gt1Xb+iGE+QZ2OEy860EiPzIMCDyBahzsdPT015JvYt+fn7em2xcguvra39B/eKF/3HOabapSO0tbFP2cRnW8jpKZKPHLM4WF6PHsiMECLkRaG6RtV8zt99Wc1UeNPH6+jooPYm5jUUM9AoQJL1E4QRr77fDtVvdt1s4UVpdo7QWmCskrSzJZ67lhmnyipOhXWDVe7HiexLj4DV53rVUqZ6fn3tDUc87XV1d9SZLnmDVkZ9co+wM2Y6ma1+2o+lsq5y5vjq1MPkjgAACWxDY5isGW2jZcB3zOU7j1kO4pXq/zacpe4vKsWsvEQkQQAABBBBAAAEEEEAAAQQQQAABBBBAAAEEEEAAAQQQWKPAn81C1wZ0ayZwczTKoZteZMJSgN5hWxcp+dpXSpBEtmCerwdEVmrOxfWeydDV6a14LfXhwweNynp2dvbw8PD29jY0E9IjkK2A4lmxXeuc9WSSnu7iXdxsW21cwdiDjHNb11LZtnK2BVtX+262tMTPZpt+4xUn8qsAODk5MV7A0eHrRDFTewl5wVFZJ6rgRrLdyDZVO7MLNO6KXkcJ1IKvEEAAgUog207echhDI2YoYN+fLt7ElgJwr3OKGCNIIlWz7bcj67XGxWmLFbUaV0imbixumE4tXEz+q+45y+5JXl5eLKOaKhR3d3czDEhjaOnwfror4QEWY/ECOfDVKgTYjiZtJrajSXnJHAEEEEAAgSQCvGKQhHF1meRznMath8jgyacpIyvC4ggggAACCCCAAAIIIIAAAggggAACCCCAAAIIIIAAAgggsFKBqFFZF7/laSmAhmJcadvkXGz74wKWNpq0ppYCzB8kGjxx0loXn7l+Wvbo6GhcNfV6w+3t7cePH/WSRjVC683NjR5JH5cbS9UEGOu2BjLPR72xo76u9ma+5tj76nnKua61ZBvMlmEa1kVNaZsC2bZytgXLdoNtNu4Mc7LVyDZ+ZmgUVjGDAJE/A3LkKoyjoF5eXkauqHXx+/t7/8Rfp5OclbdCuZlsU45i/gn9iox9pXkOP2EvPykrgWy3OBqoVIFsQy7bvbOxs319fc0hZiw3RHIo5wxlsF8aXRzNUgD/aHYGvY2sgiCJbOhs++3Ieq1xcS67ravVuEIyXXtxw3Q62/JyXvterOCeZEVHaK3bhfH8Ucs+Pj625jDpzLVH/qQ4JWXOdjRpa7IdTcq7lsyzvb66FkDKiQACCEwtwCsGUwvnmX8+x2krOiDP8/5UPk2ZZ6gPLRXHrkPFSI8AAggggAACCCCAAAIIIIAAAggggAACCCCAAAIIIIBAy6is9gd/7Q8TTwRtKUBtlLqJSrK1bAmSmBbf39+PWZxlK4Fv377FU1QjtH758uXDhw9//PGHnsQ6Pz/XeD08fxBvSw6zCWjInsPDw+Zr+XoXa2dnZ7ZisKLZBCwHP7MVhhVNJJBtK2dbsIkagmzTChA/aT3JbS0CRL5rKeNIAd+/f5/idKw22KuxMK7wTOQjsIVtyv6KjtqFk758gpOSIIBApEDO18yNZWtenYs0qS1uzN9Y2lrmRX7kNlaRzZq2UgRJjCe9TYxe8mW3cKKUHG3BDI0XJbhCMrSNuGE6VGzL6QvYixXck9ivjOU5KLm9VPaaptpaC4j8VBTF52OPLnvEzolmL5W9pqnKz3aUSpJ8EEAAAQQQmFqAVwymFs4t/6yO07j1EBMeWTVlTEVYFgEEEEAAAQQQQAABBBBAAAEEEEAAAQQQQAABBBBAAAEE1itQH5X15eXF+G6n6mz5ecxJaSxPYb6+vk5ahg1mTpBENjqvxkUCVovrh3BrA+vEZ/v8/Hx9fX16eqo20sgmx8fHGqT16ekpPmdyQGAigZubm48fP7Zmrg1kigGtWtfFTAQQ2IiA5dh7IxRUEwEEEEBgqIDO4I6OjixL3d7eWpLZ0+gihs71XHrtzk5OTtxHJhDITcD+JvniF2Zzo6M8CCCwaoGcr5nr95AstlPfijL+ACF7h6qxuI1lCdqNpyFIIgMg5347smosjsDUAlwhmUKYG6ZTqBacZwF7sYJ7Ev9CbjgI82xHe6ns1wDDDvZv7WWz50nKPAXYjqZrF7aj6WzJGQEEEEAAgbQCvGKQ1jP/3PI5TuPWQ2S05NOUkRVhcQQQQAABBBBAAAEEEEAAAQQQQAABBBBAAAEEEEAAAQQQWK9AfVRW44udVYUXH5iJ266LRB5BEsm++IYTWf58FteQqcZhfUaUWeNT6y0IDdKqt+41QqtG7bm/v2eMyxGSLDKdgDaBL1++dOWvGP78+XPXt8xfr0C2O5GpBx9Zb5ONKHm2rTyiLiyCgBPINrDpvlwbMTGFAJHvqxqPTpOPyqrTuhHF8BdhOh+BLWxT9nfms9XIJ2AoCQIIrEgg5z7NeAna/nuH49rFeOainxwbl39hS3Ebq7AGnaI6BEmkas79dmTV1rh4ts1h3Hmt0TyyzFwhiQSsLc4N0xoIH3sFsu02e0vuJyiyJ9EDOfaDtDzb0f47GTqF1GA9fptOPZ2n2NS13mD+bEeTNjrb0aS8ZI4AAggggEBaAV4xSOuZeW75HKfZz2pFunixM3wXb3GTzEOd4iGAAAIIIIAAAggggAACCCCAAAIIIIAAAggggAACCCCAwAwCf9XWMehOcIY3YmvV0cepX4VtrrH4OQRJZBOvYsOJrONsiz88PBwfH2v41EnXqG7k+39/Wotewtf7LRqkddI1Tp253u7Qhqw/VU2vRPr/ama1djrPqVshMn8FoaIynIkSaDThtYdruI4Ec9iHbxFAIFsBuq9sm4aCTSpA5E/Km3/mOi7V0/O9Jxo6JalO9FLV6O7uzs/q4uLC/7jqabapVTdfa+HVpq3zW2faR3loXZyZQwXY4oaKkT5SYGshl/M184ODA8sxjFpcrba3txfZ9F2L9x5EVQuqtF05bGq+u8ptqXXO4efKbwwAl56JXgGCpJconGAVG064CnyLwIICXCFJiM8N04SY28mqjL1YkT3J4+OjPQ7zbMdBw8foiHS6U8imZJ5izXIyJ1KA7SgSMLw421HYJ7dvt3Z9NTd/yoMAAgjkIMArBjm0wjxlyOc4jVsPkS2eT1NGVmTo4hy7DhUjPQIIIIAAAggggAACCCCAAAIIIIAAAggggAACCCCAAALTCdRHZX1+fravTCNZ5D+YxaAnnu1133JKgiSy9YnJSMDa4vM8NeVWqhFg9adGvLy8PDs7c/Nznnh7e9Nj9yq2Nl497jPoiZ+c67XZsqlBNTqwsSvWIMJKvLOzUwYXwVxGO1ILBDYoQPe1wUanyhIg8gmDpoCOTq+vr5vza3Nub2/18xu1meM+6lcK/BGsVn1szDY1LgbWtZTxRK+qFKOyTtq4bHGT8pJ5U4CQy/ya+enpqY5Pmg1Xm6NufKIhdfQmXm1drR8/ffrUOn+DMwftUrnXucEIUZUJksh2z7zfjqwdiyMwgwBXSOKRdQi92Rum8Xobz6GYvVh5PcmgR1kKaMdB9Y3fbAsQi0fYQg6D4qqAqBhU3/gAKEAsHiHbHLi+mm3TUDAEEEBgWQFeMVjWf7a153Ocxq2HyEbPpykjKxJenGPXsA/fIoAAAggggAACCCCAAAIIIIAAAggggAACCCCAAAIIILCsQH1U1pkfVZyh8pv9wczpbAmSSFtiMhKwufjMT02pABrW58uXLxpOSGOznpycNIuUwxyxfP/+XYOxlrfN5sC7VBk0BMPHjx/tbapY1bARCoalCpxkvQRzEkYyQQCB+QXovuY3Z405CBD5ObRCtmUwjhSgExk9gJ7kpwV0yuZrfP361f+4imm2qVU0U6pC2s/1tEauL6Vi9/Nhi/M1mJ5BgJBzyJn3aTqGsYzKql/Gmuhasa7xOqvARP4/oxgofNqvBu1S0656otwy30YmqvWk2RIkkbzEZCQgiyPAFZLIGNjmDdNINBZ3AsXsxcrrSco7QnNR1zoxaLCe1hwGzSwm8gfVeoOJ2Y4mbXS2o0l5x2XO9dVxbiyFAAIIbEpAOwv9KrDxPksSmVW8YpCkpvlkks9xWnkH5DPbzry6mWOYY9eZwVkdAggggAACCCCAAAIIIIAAAggggAACCCCAAAIIIIAAAuME/qwt9vr6Wpuz9o/v379fexVyKz9BkluLUB4J6DGF+YfX0aMzGu9Sb9prwKB8WuH+/l5F+uOPPzR2pwYLiH++Rz87XP3lU8fNlkRxfnh4OLRN9TTh1dXVGtEI5jW2GmVGAAEJ0H0RBtsUIPK32e5Da723t3d0dGRZyjLwWW8+GqHDf7Nd5zV62aZ3qUwSsE1l0hAzF2Po6d7MxSt4dWxxBTdunlUj5PJsl0CpDg4O9vf3AwmqrzSyfG+acQn8Q5quHHQvTOXs+nZr87mNtbUWH1FfgmQEGosggEBCAa6QxGBu7YZpjBXLli1QXk9SwJWxQcPHFFDfsjexldaugLhiO1pp7M1cbK6vzgzO6hBAAIG1C/CKwdpbcEXl59bDihprtqJy7DobNStCAAEEEEAAAQQQQAABBBBAAAEEEEAAAQQQQAABBBBAIInAXzG5aDyLQc9BxqxrxLIqngb7OD8/H7Esi6QSIEiakjJpzmROvIDGndQmr2FS9SvT8bnZc9DL9hr18vHxUS+92JdKnlLjDV1fX48bukhv7GtYAf1b/alj18TOzo5fSPWlyt+fw/TMAnooR+FdW6kazjIow8XFhbaOtYzLQDDXWpmPCCCwFgG6r7W0FOVMK0Dkp/XcQm76OQ2dQPXWVKc28ddzaudHOiruXe/iCdimFm+CZQsw6BUdri/FNxZbXLwhOQwSIOQCXPn3aZeXl/oRrEAV9JWGPtHPd9Uuq4YXMX5rOXxSCY25kawmwG2sGggfmwIESatJcyZzEEBgkABXSAZxucTbuWHqqsxEcoH8zz7sVS6sJ5n5UR+780QpB10JjC9DSZEfr1FwDmxHkzYu29GkvJbMub5qUSINAggggECrwMZfMWg1KWnmSo/TVGzexavF4UqbslaL6iPHrq0szEQAAQQQQAABBBBAAAEEEEAAAQQQQAABBBBAAAEEEEAgf4H6qKyDHs28u7s7Pj7Ov5KUMK0AQZLWk9wSCqhH0qvvGmqnNvhOwlW0ZqWN4sOHDz9+/FikS9SPeGu8VMub+X7hNUbnp0+fDg8P1zJSp1/4DU63jor77du3s7MztaBlYFaN6KrnezKnI5gzbyCKhwACXQJ0X10yzC9bgMgvu32nq51OmvQMfe+FBZ3ZKcYiz7BqJ4afP3+erl7xObNNxRsWkEPvplFAHTOpAltcJg2xnWIQcgW0tQ5LdEG19xqs7prpel3a+uqang6Nwnnqp5tOTk7CaTb17aBdKvc6NxUbrrIEiaNgAgEElhLgCskI+Y3cMB0hwyKbFSisJ5l5lNLFw2bQEenipaUAaxFgO1pLS1HOoQJcXx0qRnoEEEAAgaaATqA2+IpB04E5kwoMOtHj/tSkbbFg5hy7LojPqhFAAAEEEEAAAQQQQAABBBBAAAEEEEAAAQQQQAABBBCIF6iPyrq1RzPjBTeYA0GywUZfUZV3dnZubm6+fv2qsVm/f/8+Z8k/fvyo52PmfPv96elJ1ewdC8AhaPAjjUOk0TkZidWZrGJCQdUMZjcKsKJOgwL3VkRPE2pICG0dvSkXSUAwL8LOShFAIF6A7ivekBzWKEDkr7HVsiqzzmL011skjamqt2J6k3UluL+/99920DBqOlvsSrzsfLapZf1Z+9YE2OK21uKL15eQW7wJEhbg8vJSv3EVzlAHMMlHZTUeOIULtrVvuY21tRYfUV+CZAQaiyCAQHKB/y6QcIXE6rqFG6ZWC9Ih4AmU1JP4l3O9KjKJAAIDBNiOBmCRdCUCXF9dSUNRTAQQQGAdApt6xWAdTVJcKbn1UFyTDqsQx67DvEiNAAIIIIAAAggggAACCCCAAAIIIIAAAggggAACCCCAQJYCf9ZKtbu7W5vDRwRqAgRJDYSPGQrs7e1pCB492qJX5d+/fz9bCTXgqX7edobVvby86MUzjQJgHJL106dPGsTz7e3t6uqKIVlnaKBUq9D7Emqv2pCsGl338fHRDVClaNfArJY1alSIeeLTUhiXhmB2FEwggMC6BOi+1tVelDaVAJGfSnLj+ei3IiwCOgzWKYwlZWsanQz68/XTHf7HTKbZpjJpiHyKMegVHS7QDW04trihYqSPFCDkIgEzXFyX6WoHGM1CPj8/p73+psOh2rXB5kp1nMMl3xoLe8kaCB+bAgRJ04Q5CCAwvwBXSIzmW7hhaqQgGQJNgZJ6kkFXxpoUq5uztfquroFWWuCtxdXW6rvSsBxdbK6vjqZjQQQQQACBsEDxrxiEq8+3kwpw62FS3pwz59g159ahbAgggAACCCCAAAIIIIAAAggggAACCCCAAAIIIIAAAggMEqiPyqqx3gYtT+INChAkG2z0lVZZP2p9fn6upxz+/vtvvTB/dHQ0Q0U+fvyo37mddEUaWfXDhw+9b+NXZdB4rKq+xqh1g3hOWjYyTytwcXGhoRz8PPf393/9+lUbZ0FD9Kqh/WRd0xo4OGZkq65sR88nmEfTsSACCCwrQPe1rD9rX0qAyF9Kvrz16kzNePiq3xUYV32dBvoH0rqOkeEJEdvUuMZlKQTGCbDFjXNjqdEChNxouswX1NVmXZ0LF/LLly/hBIO+7R0HVuVRvA3KcwuJuY21hVaOrCNBEgnI4gggkESAKyRGxuJvmBodSIZAq0BJPQmD17Q2MTMRGCTAdjSIi8Q5C3B9NefWoWwIIIBAGQKlvmJQRuustxbcelhv28WUnGPXGD2WRQABBBBAAAEEEEAAAQQQQAABBBBAAAEEEEAAAQQQQCA3gf/H3t1fR43zAcN+ds9bAFAC2QoSSiBUQChhoQKgBKACoARCBUAJSSpYKAHogPd3bj+Pj49nLMsef/vij13HI8vSpY+xZVlTX5W1U/p+//7dKbzAOxRQSXZY6AvMcvyudbww//Xr1z9//tzc3Lx8+bL15flTchELX55yeOLYWFooluOMF88SYcqPYhXaYj3WyH6508aqBaJMY83fmAt4mItYePfhw4eH+2t7ok8er37WzpX+U2VO+/iUAIHFCui+Fls0EjaqgJo/Ku8+I//3339zMt57VdbagZn3UDlJGiSMNjUI4yYj6fTO/M+fPzeJMHimtLjBSUWYFlDl0j4b+PTbt2/pUbj4RaUYqRskpzGg/e7du0RU8W5npCcRwEc5Ah5j5SjtPIxKsvMKIPsERhXY+QhJP9stPTDtJ+AoAjUBPUkNZC1/dhoJXEumpJPAxALa0cTg05zO+Oo0zs5CgAABAqXAZl4xKHNkYy0CHj2spaQS6XTtmsDxEQECBAgQIECAAAECBAgQIECAAAECBAgQIECAAIGVCtRXZTVVcaUFOWWyVZIptZ1rcIFY1TR+kDaWtowVWmPR0vfv38c7KsMu0hov3j9//nzwlH/48OGff/65u7trjTnexv/06VO8tG891larFQWIihplmkhwFHri0/KjWKkh6lL55ywbKvMs7E5KgMDpArqv0w3FsEYBNX+Npbb8NF9eXqaXMyuyEPdW6WvgppzWVmXNXJigKbZh92tTw3puLLa4nd9YjmbPjhY3exHsLQGq3B5KPH4w6cuXL+keO649fv36daJGvMX35MmTRCTFkqxHf8ApcdROPvIYaycFfUo2VZJT9BxLgMCAAnseIenHuKUHpv0EHEXgUGAzPUn6Pusw4wvc0+lXlDaQ3wUWgSRtoF5pRzuvxsZXd14BZJ8AAQKzC6z3FYPZ6SSgEPDoYVc1wbXrropbZgkQIECAAAECBAgQIECAAAECBAgQIECAAAECBPYjUF+VtdPUzE6TIPdjuvmcqiSbL+L9ZDAWLY3lU2NKRLFI683NTbFIa87yQGmlWAOo3+JBTdG+evXqxYsXTZ9W98cKs7F00dXVVXWn7bULRM2MiprORUwHfPPmTTpM8WnUpVjWISfkGGFU5jFUxUmAwAQCuq8JkJ1igQJq/gILZTNJylwptba+ak72r6+vf//+XYZ8+vTpclYr06bKcrFxVKDTKzrVen40Nju1OHVgYgFVbmLwGU8Xo8oxkpwYQ44u+vHjx6cszBrj1fEDXek8xm8vxXhgOsxuP/UYa7dFn59xlSTfSkgCBMYW2OcIST/VLT0w7SfgKAJNAtvoSYyMNZWv/QTyBbSjfCshFyhgfHWBhSJJBAgQ2LPAil4x2HMxLS3vHj0srUTGS49r1/FsxUyAAAECBAgQIECAAAECBAgQIECAAAECBAgQIEBgXoH6qqyPHj3KT5CX//OtthRSJdlSacpLVSBeYi8WaY0FK2PV6U+fPr18+bLT/JhqbM+ePav+ecp2pOrdu3c5McTLNvHG/nKWHMpJszCtAl++fIk60BosAsQUn1iWNyfkkydPcoINHkZlHpxUhAQITCOg+5rG2VmWJqDmL61ENpaezJUCPn/+3HVFs9pCrpknmoBXm5oAee2n6D0EsfaMj5F+LW4MVXEmBFS5BM4mP4p3cdP5uru7iycpXS9jijhjifn0U5j4vvjvv/8syZoogjRg7UDPOmsgO/lTJdlJQcsmgVUIZA5cbGmEpF+5bOmBaT8BRxFICGyjJ9nAyFinm4vET30kytpHBNIC2lHax6dLFjC+uuTSkTYCBAgQCIHFvmKgdBYl4NHDoopjvMS4dh3PVswECBAgQIAAAQIECBAgQIAAAQIECBAgQIAAAQIEZheor8raacrvjx8/Zs+ABEwvoJJMb+6M0wvEwqZXV1dv376NN+dvbm4yX2KppjNet/jw4UN1T7/tSEZtUaGmeCKRg5yxKX77pxeI9yWi+l1eXuaf+tu3bzlvWcQ3eCzhmh/tICFV5kEYRUKAwPQCuq/pzZ1xCQJq/hJKYdtpiHuup0+f5uQx84aoiCp+YyMuictoYwSj0+V0eeDgG9rU4KSbjLDTKzqbFBgqU1rcUJLiyRRQ5TKhthQs3rVrfUAWAeJSJJZYzc94jEVHzOmf+4rfZIqYW5eFzT/pJkN6jLXJYh02UyrJsJ5iI0DgFIG9jZD0sNrYA9MeAg4h0CqwjZ6k08hY/NByK8v0ATqlqsYjiosAACAASURBVNMV6fR5ccaVCmhHKy04yTa+qg4QIECAwLoElvOKwbrc9pDaTjd6rY8a9yC2xjy6dl1jqUkzAQIECBAgQIAAAQIECBAgQIAAAQIECBAgQIAAgXyBk1Zl7TSZOD9NQi5coNN0AZVk4aUpeTkC8QPXsdppVOaXL1/mhC/DvHv3rtzutxHrZn7+/DnnWEuy5iitK0y8YRgzrqL6dUp2zPbLXLUq6ufXr187RX5KYJX5FD3HEiAwo4Dua0Z8p55RQM2fEX9Xp379+nVOfjOvb4uoaoF7/MBGTpK6htGmuortNnynMTev6DTVEy2uScb+kQRUuZFglxxtDKlVLznieqPpR5Lih7tiidUY32tdmzXWY426FF8E1ZgPEd68eXN7exsDgIcf2VMV6PSV6jFWlW4/2yrJfspaTgmsQmA/IyQ9imNjD0x7CDiEQKbABnqSTldoyxwZi3vAzPKKYJ1Wz8yPVsidC2hHO68AK82+8dWlFdxflX/xC1JLS16/9FTy9NdmMtWPwlEECAwuMOMrBoPnpWuEetdDsU4X5J5PHQIuf49r1+WXkRQSIECAAAECBAgQIECAAAECBAgQIECAAAECBAgQOFGgviprp9XfOk0mPjGhDl+OgEqynLLYc0riNfWJsx/vur99+zZmwDx9+jTz1PEeSLwknxn4MFi8q5+5ruvjx49j3djDGOxZtcCDBw/6rbAQP8KcufhUrAoxTVNSmVddFSWewJ4FdF97Lv09513N33PpT5z3GF7IeSEhbqzyf06gtpBZ5oXxqBnXpkbl3VjkOS2izLJXdEqK6oYWV9WwPYGAKjcB8gJP8eLFizJVMVYcA7NxuZIYNL67u4tRuHg39fLyMkaYo9rEtU2MG8d/49h4eS8uimIkMIaCEw/dzs/Pb25uInB5ahsJAY+xEjg+KgRUEjWBAIFFCexkhKSf+ZYemPYTcBSBTIEN9CRx15OZ2QiWuHvKj2TwkJ3G6zqNBA6eVBFuVUA72mrJbjhfxlc3XLiyRoAAgRkFppkXXc3g9K8YVM9uezkCHj0spyzGSIlr1zFUxUmAAAECBAgQIECAAAECBAgQIECAAAECBAgQIEBgaQL1VVkjffmzM+NF06XlR3qmEVBJpnF2lqMCMaEh3mAv3r/6/v370TDj7YyJU5GAT58+ZZ6itiRQ5lERLLIW7+rnhL93715+enIiFGYDArGgQ847PPGq0gTLVKnMG6hRskBgnwK6r32Wu1yr+erAxAKZl6OZN1Zxs1Z9Gz8WR+v3OwcDImhTA2LuIaqosXGPn5lTA7OHUFrcoYk9owqocqPyLjbyuN4oe+DotIurlGLQOFZNjV/PSqT827dvr1+/jlHfJ0+ePHr0KP4bC7zGYqyxbGviqBjli+HfWMW105uciQh38pHHWDsp6FOyqZKcoudYAgQGF9j8CMngYjkRLuqBaU6ChSFwosDae5Kzs7N8gU7rn+ZHe2LI6uh0a1Ru8VqJBOghoB31QHPIjALGV2fEd2oCBAhsVWAnrxhstfi2kS+PHrZRjoe5cO16aGIPAQIECBAgQIAAAQIECBAgQIAAAQIECBAgQIAAgU0KHFmVNf3WaFVhmVOcqym0PZKASjISrGhzBN68eVMEi/cZMpfmyYm2U5irq6voAHNWvey9XmrmkqyR7DjF7CsNddITeBqBzLr3+fPneCNx1CSpzKPyipwAgfEEdF/j2Yp5yQJq/pJLZ5Npy1wpIK5af/361SpQu0PMjLw12lMCaFOn6O3z2Pwxt3JNwH1CHc21FneUxc7xBFS58WyXHHMsq1omL7arA7OxpM7Xr19jbdZYGr4Mc8pGfCl8+fIl3vGL4ehT4tnnsflfqZ517rOGRK5Vkt0WvYwTWKZA5iDGekdI5mJfzgPTuQRGOq8rqJFgT4x2Az1J/uI1ndY/PRE2//D8ppGf0/yzC0mgEMivXdqROjO7gPHV2YtAAggQIDCBQP5F8iCJ2ckrBoNYiWQkAY8eRoKdPVrXrrMXgQQQIECAAAECBAgQIECAAAECBAgQIECAAAECBAgQmEbgpFVZY2pmzqIY0+TEWaYUyJ8uoJJMWS47Odfd3V2Z03jxrNyeeCPet48X7FsXZu3XBOLHuqvZTGQt3vC/vLxMBPDRbgViGYhyfmEa4cWLF7G4QzpM709V5t50DiRAYF4B3de8/s4+l4CaP5f8ns8bN1aZy5bVVlw9RItr2m/fvpX742Zt9nslbaosDhv5Ap3G3PKj3UNILW4PpbyoPKpyiyqOyRIT5V5dFPvoZUwMykWweM34/fv3+b16NQuxfkocGzHEGq+zX89UE7au7Xz8fmP469KQ2qMCKslRFjsJEJhLYNsjJHOpxnkX8sB0RoGRTh1XUCPFLNpTBDbQk+QvcTLx0k6Z5VK9YUwfkn8tmo7HpwQOBbSjQxN7lilgfHWZ5SJVBAgQGFxg4vvH6tz7rb5iMHgZiXBYgfzbPc+nhpUfNTbXrqPyipwAAQIECBAgQIAAAQIECBAgQIAAAQIECBAgQIDAogSOrMr66NGj/CTmzyfOj1PI5QuoJMsvo52kMLqgGdeGjndavnz5cu/evbR2dWGgdMjy09evX5fb6Y3MZTfTkfh0qwKvXr3KnN2V/1ZGVyuVuauY8AQILERA97WQgpCMiQXU/InBna4QyKx4rauy1gL8+++/swtnZi3S6c5u9sJaTgIyb+KKBM84JLIcsTIlWlxJYWMaAVVuGuelneXTp09lkmLt1LOzs/LP2kYMHT9//jyWVf3z50/8uFcc+PLly+jkY+H46nhybMee2B+XLnE9ECEj/O3tbRwbMdTi9GcnAY+xOnHtM7BKss9yl2sCSxbIvMKsDYAc5qgWYAkjJIeJnHLPEh6YTpnfac61zAUxp8n7ws+y9p4kf2SsutbScgolfxZlfk6XkzspWYtAfu3SjtZSpltNZ+Z3VmTfQ7St1gH5IkBgJwIz3j9u9RWDndSc9WbTo4f1ll0i5a5dEzg+IkCAAAECBAgQIECAAAECBAgQIECAAAECBAgQILAxgf/vMD/xqmfMzsxcRjDeEb24uDiMxJ5tC6gk2y7fdeUuOqurq6u50hwv3seLbekVLfPfuyhy8eHDh8xDnj59mnjzfy6TnPPGegTl5P5YeiBWGcg5SpgeArHiQ6zs0Ppr81Ec8Ubi27dve5wicYjKnMDxEQECSxbQfS25dKRtPAE1fzxbMacFYlgpLllbb4IiQNxHXF5eNsW2tDVHtKmmkrI/LRC3+Tktoogk2oWB2YJCi0vXK58OLqDKDU66lgg/f/5cJjX/pcroq+PfjIPYZZp3teEx1q6Ku19mVZJ+bo4iQGA8gbhgyLkfXN0IyXhi+THP+8A0P50rCtn69HlFedlYUtfek0T680skfq8orujyw48dMtKT3zQSA91jp1P8mxfQjjZfxNvIoPHVbZSjXBAgQCBHIP8iOSe2rmG294pBVwHhpxfw6GF687HP6Np1bGHxEyBAgAABAgQIECBAgAABAgQIECBAgAABAgQIEFiUwJFVWSN9//77b+aqrOWyeovKlcRMIKCSTIDsFDkC806ZihTG6/Tplay7/tB3bS2hBEL+7+4mIpnlo1i/oJpNq7KOVwoxuyveM3zy5EnrKd69exfrC3d6PaM1zmoppwOrzGkfnxIgMLGA7mticKdbiICav5CC2GcyXr58+eLFi9a8Ry1teln9+vq6+jJP/ILF7C/ka1OtBSpAk0BU4LhBa/q0ut/PZZUaWlxJYWMaAVVuGuelnSUWiK8m6fz8vPqn7QUKeIy1wEJZWpJUkqWViPQQILDJEZIlFOu8D0yXIDB4GrpOgRg8ASJMCKy9J4krtMyb7hgZaxouTviM91HrD4+Vp47Rv3LbBoExBLSjMVTFOaxAZlcfJzWjbFh5sREgQGB6gXnvH7f3isH0JeiMPQQ8euiBtuRDXLsuuXSkjQABAgQIECBAgAABAgQIECBAgAABAgQIECBAgMDgAn8fjTEWGTy6/3Bn5uKthwfas3YBlWTtJbiZ9C+hF4rXWhKe1bWBEsGKj75//5652vW9e/eGXUCzNW0CrFQg3kSKCV45iY/1hXOCZYZRmTOhBCNAYGkCuq+llYj0TCOg5k/j7CxNApm/0xC/7vDr16+jkdRmwGdeAB+NapCd2tQgjLuNJL8CZw4gbF5Si9t8ES8tg6rc0kpksvTEpUj1XA8ePKj+aXuBAh5jLbBQlpYklWRpJSI9BAhsb4RkOWU61wPT5QgMm5L81SeHPa/YcgTW3pPkj4wtrR7mT17Kz2NOiQtD4FAgv45pR4d69kwgYHx1AmSnIECAwHIE5r3eyL9KH09swFcMxkukmIcV8OhhWM95Y3PtOq+/sxMgQIAAAQIECBAgQIAAAQIECBAgQIAAAQIECBCYXuD4qqyRjqdPn+akJqZKNK2IkXP4SGEiSfFOxdnZWf4j7ZFSsu1oVZJtl+9ache9UEx3mDe10eE8fPiwKQ2dfui79m5/U5yxf9gFNBMnKj7qtLZsa2wCTCzw4cOHRBUtExOlPOD3pspcwtogQGBdArqvdZWX1A4loOYPJSme3gKZLwnXVl8tThe3hNV3aeLSN+7ReqdkkAO1qUEYdxtJDGnm3MGFz83NzW6VqhnX4qoaticQUOUmQF7mKWq9bqdR32XmaA+p8hhrD6V8Yh5VkhMBHU6AwOACGxshGdznlAhneWB6SoKLY5f5YwB+J+b0kh01hlX3JPHjxJkjY9Ux4VE9MyOv3TM2HRU/wDz78HVT2uzfjIB2tJmi3GpGjK9utWTliwCB2QXcPx4WwcZeMTjMoD2LFfDoYbFF0zVhrl27iglPgAABAgQIECBAgAABAgQIECBAgAABAgQIECBAYO0Cjauyvn79OjNvnz59ygw5WbBIfMy9jokU8RD01atXk513bydSSfZW4ovN7xLetUiskdppolt+Xp49ezZliVhlYErtMc715cuXnGjje/P6+jonZGsYlbmVSAACBJYpoPtaZrlI1dgCav7YwuJvFchcKeDNmzeHUdWWas2M6jCeAfdoUwNi7jOqly9f5mQ81kBZ4M9l5aR82DBa3LCeYmsVUOVaibYaoLbylF+xWkVBe4y1imKaN5Eqybz+zk6AwKFA5rDGWkZIDjM4757pH5ient9YwPH0SIaNIcYiYjrWsHGKbViBtfckmenPvz0flrcptsz0ZOau6Sz2E8gUyKxpmfU286SnB8tMT2buTk+PGEYSyCzoOLvpkSMVgWgJENiqgPvHoyWb/71z9PBBdg71isEgiRHJNAIePUzjPMFZ8vsQ164TFIdTECBAgAABAgQIECBAgAABAgQIECBAgAABAgQIEJhAoHFV1ouLi8QMgGrK8n/+sXrUqNvV9Ti8DDAetUoynq2YOwksoRdKdJidJrrd3Nxk5j1xxswYOgXTl3biWmDgs7Oz9+/f5yQsZgUNsqyPypyjLQwBAgsU0H0tsFAkaQIBNX8CZKdIC8QIw/n5eTpMfBrLn339+rUWrDoKFB8t4XVcbapWRv7sKvD8+fPMwYT8N0C6pmFF4bW4FRXWNpKqym2jHE/PRX5NOP1cYugt4DFWb7r9HKiS7Kes5ZTAWgQ2NkKyNPbpH5ieLtDpJ2BPP11ODK6Ec5TmDbP2niR+fz1nZCzGir9//z4vdXn229vbzJ/uyF+ap4zcBoEeAtpRDzSHTCaQfy1heuRkhVKeqDZpMOcbuTx2sRubzNRitSVsXgH3j0f9t/SKwdEMzrVT75qW9+gh7bOiT127rqiwJJUAAQIECBAgQIAAAQIECBAgQIAAAQIECBAgQIDAIAKNq7JG7C9fvsw5R7z8X3usnnPUeGGur6+rkT969Kj6p+1hBVSSYT3F1k9gCb3Qw4cPmxKfP9Et3hjJfE8jznX//v2mM46x36qsY6hOHGcs6/P06dOck54+qV1lznEWhgCBBQrovhZYKJI0gYCaPwGyU+QIZK6m+u7du2psMQpUvY2KK96J75WqiSm2talDE3t6CGQu0GBVVi2uR+1yyCkCqtwpeqs+9vApmB54LQXqMdZaSmrGdKokM+I7NQECRwU2M0JyNHez75zygekgmV3gSlh3d3eDZE0kowqsvSfJHBlbwvpKRTl++vQpp0DjynP24eucdAqzDQHtaBvluL1cGF/tUaY5F4Q/f/7sEXPrIfkTX1ujqgXYZKZqefQngekFclrWxKlawv3jZl4xyCm7nDqwuq+MnIwvM4xHD8ssl06pcu3aiUtgAgQIECBAgAABAgQIECBAgAABAgQIECBAgAABAtsQSK3Kenl5eX5+npPPzLnFOVGdHubNmzfVSE5fWq4am+2agEpSA/HnXAIfP36c69TFeRMzmRILttbSXF1LqPZR7c/E6WohB/kzFh3IT9sgZxTJSALRUnIqT0yFfPv27SlpyK8wOek5JSW1Y1XmGog/CRCoCei+aiD+3ImAmr+Tgl5+NmNRjJxE1t6Zqd0MZr5mnHOi3mG0qd50DqwKZK6dsZxR2fyaX83m6dv553X7ebq2GEJAlVMNSoGoDLe3t+WfNhYr4DHWYotmOQlTSZZTFlJCgEAhsJkRksUW6GQPTAcRGG8lrN7J8/sEvemmPHDtPcnqRsYy14ddwvD1lPXQueYV0I7m9Xf2JgHjq00yif1TXhDWluob78HKJjOVKEQfEZhGYMqWlZmjhdw/1maVZCZ+wGCJ7jT/FYOc9ExZByb7ysjJ+DLDePSwzHLplCrXrp24BCZAgAABAgQIECBAgAABAgQIECBAgAABAgQIECCwDYHUqqyRw8wX+9+9e7cQjvg5yurP6sZMhYuLi4WkbavJUEm2WrLrytfsU6YSM5kSs6lqyLUpSrVPq38OOw2rGvPR7YVMjDuaNjs7Cdy/f7+2dnnT4fE60CnrSqjMTbD2EyCwcAHd18ILSPJGElDzR4IVbQ+BzJeEyxvAGAWq3q0sZBRIm+pR9A45FMi8fYuXQK6vrw8Pn37Pjx8/pj9pnFGLm4V9zydV5XZb+tEtH+Y9c5zt8EB7JhbwGGti8DWeTiVZY6lJM4FtC2xjhGSxZZR5xx3pP/GB6SAC+ZMNBjldayTxE5jV4bjW8ALMKLDqniSzncYUwRginhG5OHXMrMgZGYtbyKO3lrOnXwK2KqAdbbVk154v46s9SjDngjB/ybB0AmrxJObEpuNp/XSTmWrNtQAExhbIaVljp6Ea/3LuH8sZJtXkTbmd6E6HLbWc2GpdfW+HWjyJPPY+xQYO9Ohh7YXo2nXtJSj9BAgQIECAAAECBAgQIECAAAECBAgQIECAAAECBHoItKzKenZ2ljNLO+YWf/36tcfpBz8kXoqoxpmT+Gp42z0EVJIeaA4ZXCB6oVNWkDw9PYlZF/Fbx5nx16YoZR41QTAvVk2APNkpnj9//vjx45zTPXv2LCfY0TAq81EWOwkQWL6A7mv5ZSSFYwio+WOoirOfwMuXL3MOLFdAq708s5BRIG0qpxCFyRF49epVzo+y1BpCTsyDh8lce2Lw80aEWtwYquJMCKhyCZzNf3TYJ3/+/HneQenNmw+VQY+xhpLccDwqyYYLV9YIrFRgGyMkS8af5oHpIAKHV6GH0U55n7KEUYhDAXuOCqy9J1nRyFg5Xn20IIqd0ZYjR4kAPiIwhoB2NIaqOE8UmPK6pVNSlzw9MueCMDF5tZNDbZ3xnFN3ir8MnBPz6jJV5s4GgbkEclrWlP3wcu4ft/GKQU69yqkDetccyaHCePQwlORc8UzZZ3bK45KvXTtlRGACBAgQIECAAAECBAgQIECAAAECBAgQIECAAAECCxRoWZU1UhxTh3N+N/XFixezZ+/79+/xEmw1GQtZj6OapE1uqySbLNbVZSrnPYfxMlWbkFqeKHP5yyJ8TmdbhJx4kkfmbzWXubaxcIH379/npDBqdbyRmBPyMIzKfGhiDwECqxDQfa2imCRycAE1f3BSEfYWiBcSzs/PWw+PG6Lix4Fqr/EsZBRIm2otQQHyBXJu3+J1ixgUzY9zjJAzjslocWMUqDgTAqpcAmfzHx0t/VN+1mjzYovKoMdYiyqOZSZGJVlmuUgVgd0KbGOEZOHFl3PHHVk45YHpIAKPHj0aJJ6hIqkNxw0VrXjGENhAT5IzU+Xdu3e/fv0aAzAzzjh7bbLi0QMz+5yjx9pJ4BQB7egUPceOIXB0hO3oiUyPLFlyLgjv7u7K8Kds3NzcVA+/uLio/jng9iYzNaCPqAj0E8hpWf1i7nfUou4fZ3ycHXqDvGKQUwo5dWB1Xxk5GV9yGI8ellw6rWlz7dpKJAABAgQIECBAgAABAgQIECBAgAABAgQIECBAgACB7Qm0r8p6//79nNmZMV3g+vp6XqDXr19XE/Dy5ctIfHWP7ZEEVJKRYEXbSSDec5hxFZKmecCdVmV98OBBZpabZmhlHt4pWKx21JS7TvFUA1d/ajt/wko1BtunCMT7V5lTDGNaZL8vd5X5lAJyLAECMwrovmbEd+oZBdT8GfGd+lCgNrZzGKDYEy/bx5Vq9Vbl6dOnCxkF0qaaSs3+HgKXl5dRt1sPnPfnsmLcIGftidZc9AugxfVzc1RvAVWuN90GDnz48OFhLmKcNvrqw/32LE3AY6yllcgC06OSLLBQJInAzgU2MEKy8BKc4IHpIAI5K2FVH74PctKmSG5vb6ecqNCUDPvzBdbek0T9z/khrnkXe8pBjly4c8yvt0IOK6AdDespttMFjK/2MDw6LHkYzyDLlFeX6ss872FKcvZkRr6uTOVkXBgCowq4f0zwbuAVg0Tuyo/0riXFcjY8elhOWfRIiWvXHmgOIUCAAAECBAgQIECAAAECBAgQIECAAAECBAgQILB2gfZVWSOHMTM4VjhtzWrOTOjWSHoHqL3/H8v8vX37tndsDuwqoJJ0FRN+DIGctx3GOG/E+e3bt6Mxd1qVNXM61NETjbdzjDdYqmsn5U9YGS+PO4z51atXmfUtvtx7rHecGfnE8irzxOBOR2CNArqvNZaaNJ8uoOafbiiGAQWurq5yfrkhbsFqvzQw4/1gLfvaVA3EnycKxALErY0iWkQsjHLiiXof/uzZs8xjq6MBmYe0BtPiWokEGFZAlRvWc12xNXV30QnH85FBFghYF8jqUusx1uqKbPoEqyTTmzsjAQIJgQ2MkCRyt5CPxn5gOlQ2z8/P01FNtlJqbTgunSqfLkFgAz3Jhw8fWptAjAzPdUcWUylaJyHESELkYgn1QRp2K6Ad7bbol5lx46s9yiVzAurNzU2PyGuHVCNp/QquHdvpz01mqpOAwARGEmhtuXu+f5xxSskgrxjk1Bm9a47S9GE8epjefKgzunYdSlI8BAgQIECAAAECBAgQIECAAAECBAgQIECAAAECBFYkkLUqa+QnVjhtnagR79XHfO5ZMh+zq2svxHoZYPqCUEmmN3fGmsCMv2X96dOnWmLiz5iKkfPb4+WB8XvI+bM3YlmW8sDxNuIdklAt4s+crZWTmJ8/f5bBWheXKUPaGFbgaKU9PEV8ude+YQ/DHO5RmQ9NcvaMsURRznmFmVJAKU+p3eNcuq8eaHGIit3PbTlHqfn9ykLN7+eWc1Tmr/7c3d2VsXW9+SoPHGNDm+qnqk0l3Jpe06oektlwqocMsh2jwfOWnRY3SDmKJF9Alcu32l7IxOhodNSPHj2aZsB2e7BT5shjrCm1V3oulWSlBbfhZM97sb1h2LVkLfNGb7EjJKtwHvWB6VACcamZjmqaviJ+D6acORCP+BOXx2Vqp0lYeTobRwU20JNEO22dVdJjSsNRrq47X7x40XrIly9fWsMIQGBsAe1obGHx5wsYX823KkNmouU8SyrjPLoRM0Wr12+tV6FHI8ncuclMZeZdMAKjCrS23GozHy8ly7x/XPsrBjnlpXfNUZoljEcPs7CfftLMNlWcaJonxV7tOb1YxUCAAAECBAgQIECAAAECBAgQIECAAAECBAgQIEAgLZC7KmvEEnO2Wmc5x3yFaZ4m1nIVk8ir00RiAdnnz5/Xwkz2ZzUlk50050QTJEwlmQA5p6z3HGaWdy1iAtnRos98v6VaXjkvLxXhM98Qq0beY7v6Dsn79+9bY8j8HfUqV/5CtK1nX1eAKsLRlFfXrj0a4MSdsWRwZn2Llzl7fKtmRh65UJk7FWVrzekUW07gsatiThr2FmaxpbzYhA1bQ3Rfw3qWse2k/pT5Xd2Gmj9Skan5/WB73Em9fPmy37lGOkqbGgl2t20qbt9af4AqbtxevXo1knxTtDEOXC7I0hSmtj9+W6u25/Q/tbjTDTcWw9i3sapc1wozfe/dNYWZ4eO9u0Tpx7hoDE2fnZ1Fb/z169d4Iy56vDE6vczUCtYk4DFWk0xt/2Jb7gQJU0kmQK7VN3+eKDB9kY19uXUiSPrw6bnS6Ul/uoERknQG49PWEhm7vo39wLRVICdA4iq0PDyuP8vtkTaqMzFimKJ1/lgkY+ziO8xpa406PGTzezbQk8R9VuuMgriE+/Dhw8SlGWeM86ZPGimP9KfDnP6pmn+64fQxTNxDaketRawdtRINGCDn2qY4XWv/P0iqVjE98unTp62Zbf1Wao2h9sQn56StcSYC5MS/ukwl8rv2jxbbT0pYrWrl9LF7vn+s3tjW6Mb7c8BXDHISub3edbHNPKc4qmHiS611LGXb7+KttChz+tWioF27Viu8bQIECBAgQIAAAQIECBAgQIAAAQIECBAgQIAAAQLrFeiwKmu8cXpzc9P6MDjmK8TsgSlF4rdDq7PBIoWnz8RqSn/Ow+CJZ80WSV1IwlSSnNLPKaymGmh/q8Asq5AcXRsl+qIe66HkvxJT7fdaWfoFiNVVyu40EhZz9FtXUI2vidZzxWIE1cVbW3+bvTXClQbI6S7Gzlr+2lUfP36Mb9tO6VGZO3EJTIDACqr3AQAAIABJREFUUYFZrpp0X0fLws7NC6j5my/idWUwbj3yJ7UXWZvl5ZmEqjaVwPFRP4EYYWitV+/evZtyVDZe2OvR9KoDAv0oDo9qlSkPMZZSUqx3I2c4Zez7CFWua/1ZQql1TXNT+NbSj14ueuMnT578888/D/7376/sf/F4pfovrohijbDLy8urq6v4waQYmosVf2LANrp6i702FVDO/kD2rDOnn8xpuTngncIsJGEqSU7p5xRWp9IXmMAgAturmRsYIWkt2Zw+pzWSEwOM+sD0xLQVh8cFYWs85WP91pD9AsTlaHlHH3MGMn/Rszyk30l7HJVTo7bXV6ShttGTxJ1R6+ImsabelCNjca7qKn5HSyGmEuW036PHdtqp5nfimiDwMktEO0oX/TJLLZ3m9X7aOsJWZs2QfkmR8zgm5s2W4fttVL9t45IvriL6xZN51CYzlZn3pQVb7BVyTsJyOvDBwRebsMhpzvXnnu8f1/6KQU5l3l7vmtPMc1pljt6oYTx6WGlRunYdtV2InAABAgQIECBAgAABAgQIECBAgAABAgQIECBAgMACBTqsyhqpj1lWOVMxYu2MCX5Ht9CMd1Bfv35dlY2ZYfHQurpnwO2cdwZywgyYpCKqnJPmhDk9YTuvJDnIOWFOL4g9xzDxKiTxrsXRGcBHl2ptLZd40/78/Lw1WBGgx6qvmTFHsHi3vzqPpMhO629oH6WonbS2cmvX5ZZqsa33z9ZJYK0BTs97vHSRH0l828bSD/nhVeZ8qyJk5rXT9F8imWecoMZ2JV1g+LWXcmZlGFA+84w58zXzU6X7yrcqQq69Yuu+inJU89X8rgJjh6/ejLSeK+5TxhsIaj370QDa1FGWxE7fJgmc8qO4I2u9g44A0yzVF2fp9yMrtTGBMnenbGhxp+it7tice4RhbxAOiVS5Q5P0npxSywmTPss0n8b7zK0/W9U7JXFvUv0XJvF6cDySixHX+MGkGJqLFX/iZdrofmO517j4iaoY48Nfv36dpufvna8FHrjzx1hRIjktLifM4IWbc9KcMKcnbOeVJAc5J8zpBSEGN0pd60BOzRz7WrFrmlvDr32EpDWDcf2TDtMaIH14zqejPjDNSUBOmNbH9DlTuXJOdDRMdEfVeVnv378/Guxw5+lLgx3Gmd6T0w/khEmfZXWfbqMnidux1kk4k81XjLuw1mG6WPF51Ck91XqYU6tzwlTjtH2KQI72LNck2lGiWHNKLSdM4hQ+KgWMr5YU+RuZaJ2m9tXOHpd81Yu31uvP2uE9/txkpno4LOGQnP5tlm+unITlhBkcOeekOWEGT1gRYWv73fn946pfMcipM9vrXXNaU06YHL2xw3j00Cq8wKLMbFNF1kYdB4ixiOoIj1d7WquTAAQIECBAgAABAgQIECBAgAABAgQIECBAgAABAgR6Cvzp/u/Lly+tJ7t3795///3XPe5uR1R/mrtIUsxp7hZFl9CRo9aMR4CYeN0l1gHCLjBh+6wkmdPO4rXtAUp9x1HkNMPogqI4pkE6+q7FKaXcaYGS8bJZXRw2XqwqMHPS1spenRESpdkafpMBMruLAB87+9WCzmlcZWXISVhOhSlPqjIfXtWUOLWN8ayOFmutzdYSU/4ZwY4ebmdVYO2lHD1GNTsTbMcXelnHEhsBO2xidF+dPNdesXVfZXGr+SVFzoaan6N0YpjMb4H4gpjgsrlHXrSpTmjaVD7X0VGI6pXSKSMSmcmIW5LaooRxodiasCKRI11SanGZZbeBYNXa3rQd3yBj51SVyxfOHASboO/KT3M6ZP53VlMVHWN/AMbTsQmeyqVx1vXpPh9jRRkt8JFiUXMWmLB9VpLt9dvr6ppqqc3/0vHUIL9/W+Ng4NpHSGoVu/pnZp8zwcjPqA9Mq1nuvZ3zRTleV1D1ifV9ily0LvRTXPdOeY2aWaNWdPfRu8IcHriZnqR1YdYo3/HaQgEb8cdZ0nd2o05frJWvml8DWcKf6epRfDrB+FUThXZ0KKMdHZqMvcf4ag/hnDvEU65zald301zFbTJTPQp33kNy7jXiy2v6u+nMhHll47D+5NCNd808+/1j5pXYeAK1Ejn6DP2U7roW/9E/t9S7bvI6zaOHRDsdu3UcbTKtO127thIJQIAAAQIECBAgQIAAAQIECBAgQIAAAQIECBAgQGBLAj2Xw4sni60ztiPAqG9HHM4QHXtuzeEZmx4JTzZXo6iLy0zYDitJLFbYVCVq+2M6xZb6kYnzUsNs+nOkZT5qmY25hkcTcOK01KZoD881Ur9XnQdWO0Vr59+6amc1hukna9ZKcK4/M7uLCXyqxXFYwY7u6ZQqlTm/jtVmtx/FL3a2trL8k+aEzK8kE1//5CR+aWE2UMonfsF1KpH8uYy1r6pOZ2kKrPtqkjncv4GKrfsqi1XNLylaN9T8VqLTA8SL64krovKjZc7IL7KvTeVXA20q3ypCVu/Zy7ZQ3YghkfG+3eKCMNpd9XRxyxCnyy/EkYbFtLhOtWilgXPeISwqZ4QcO4+qXKZw5iBYFNxInUNmOjsFa+2Hq53kxNvRRccDo/G+BTpBLT/wDh9jRaEs85HiYhO2w0qyyX57+d1RUwrzr7E9NQjDzGGEuH9pAl/s/sysLXmEpMk2s8+Ja++mGIban/8srLy6myBVtdy19gnxLV87ZJA/q1e/1WrWmp7CKoINkoycSDJrVCRsRXcfORnPCbOlnqS1oKNFj/dA83BkrOwWyo2RGmNTQbeClAnbYc1vQht1/6LGr5py2lpttKOy4dQ2tKOmStVjv/HVHmjVtQ5rlbP8s9/YeHzBlTHExpSXcJvMVI/CnfGQzAvF6e+mDWOeUita79dGumRdwv1jtTdLbK/6FYOcurGZ3rX1wrUs5XVdp3n0UBbc4cYyi9K1a07PIwwBAgQIECBAgAABAgQIECBAgAABAgQIECBAgACBbQj0XJU1Mh/TsHLeTOg3x6sV93C+yNjTI2rTzg4fAFf3TDkpbbEJ21slyWwRRT2JthPTKVrruQBHBaptLb0d3cKo7583TfuLOUBHU95pZ86MqCL7w77xFWLVU0ddrRm2znA6PKSa8RraPhtCp+5iVKLW0mxqYlFJ8hNWrVFNEarMMY0sjVP9NFpZ1KJqyxpvO38mWaRwyuuf8bI8XszbKOWYPD0eUS3m/N4jqt8Yk8XzE7Dn7+JtVGzdV7X1qflVjaZtNb9JZtj9cSdSvQRq2h7k/mvYlFdj06aqGk3b2lSTTGL/4dBorY3EOim12/lEbPkfxZ1g3I9Uz1XenrQmqXrUSCPGWlx+Ua4xZFTpqNjVipTejr5l7Gyqcq3CnQbBoj/JH25qPfWoAaI21jrDdG2c5dN4l36ML4JRYWeJPLOWjvTNdfjtGR3LqA6R3/wKOeXN8mITFsWxq0qSmdmiFq2o3x61WY0XuRulTradupH4luwU+eyB4zs9p/de+AjJIWOnPmfUC8VpHpgeCnTd01oTomce/AqwdrlSLYjaR4laOk2j61Sjdvgt1lp/ihJcS0+S8y05xrBAxNl6MzixoZrftS8dO3y0taWNXzVlWTsqZbSjkmL6DeOrXc3jYixx0VV8VF1GPz/+WllEu8g/9sSQm8zUiSZTHh5l3VqpygDTXNgX2e+UMMOYh3Wm9fp/w/ePZY1t3Yiub/Cb6GpZ1GbLl+mZ5pZhG73rtq/TMnO3jedTmZktmsliB21q10tloz7c2PN04mo3aJsAAQIECBAgQIAAAQIECBAgQIAAAQIECBAgQIDASgX6r8oaGY65CNVftT18oFjsifkuA85aiLkIh1OcR50YEYlvmhjRlOXYH0kaY4Z3tZ4tNmG1RG6+kkRBHK2WiepRfBQyMVViwNZRld/wditsNUBMM42ZHGNoxBTD6onK7aGmHkbFOOzryrPUNoY6ae0dkkjAUb3WhDWt2Veb5jXspJMxSnnwOPt1F/EddLQgTklepKTHV1ut4hWdWGsyVOY0URRuU39SA6/+Gc0wvnrCNh35KZ9Gh5DzDV5NVWxHrzt2wk7J1FzHbq+UR5rrWRZQxN/pdbWiHkaNHfbyW/dVlsjRje1VbN1XUdBq/tEKX+5U80uKaTZyrkamSUnvs2hTaTptKu2T/rT1ni7uGuI2PB1Jp08Pz1gdN8hfjaW4eIvrvYhw2BRqcZ0KdEWBo2RPGX2NrmakzKpyCdgTSy0OT0S+hI+i+2odI62Nmczy51DjxkswHy8NUd9yLjs96xypCML/8Bqjtb1M8BC2mt89VJLI4ynftnF4Vcz2iQJulDoB9utGBh9M7pTmHoFzvqp6RDvXIf36nPi+GPzavl/9qX1PRemM/dCkLKnoq2tnr/054GpEgVOreHH2MiWx0WkcoHiAOHgJFunpV6OCrii7OLyarw1v1wq0VnmKP1eU/ahOrQ8Th52R0vpMf/CxuHRxqPlpn+k/PbFERuoh0w7a0Ymltp9vkHRFOuXTMMwfYRtqmGvt0yNbv4/iO73rN2AtzgEvKTOrRy0BR69SVpepzLzPGCwaYI9BubikHHZq1qFAv4RNMFq42IQdGhZ7dnv/eLQPadoZ9xQjXYY19Wyxv6nIBt/flIaqxmJ712hxexivjmzm3Kqv+vnUlooy8uLadfCeSoQECBAgQIAAAQIECBAgQIAAAQIECBAgQIAAAQIEFijwV6Sp+nC9x/bbt29fv36dPjAeQMb0nefPn6eDpT+9vb2NZ/93d3e1YPGk+fr6uraz05+RhXhKWh7y+/fv2I49sfHjf//Kj3psxFyfBw8elHPBq89i4zn65eVlIs7FJiyR5qMfrb2SjFoQIRa1ImpIWU/KShJ7Ss9Xr16V2zvf+Ouvv5oEgjFmEb148aIWIPqfAQG/f//+7Nmzw74oThpnj9pSO3vvP3/9+vXo0aPohHJiiP4kXve6f/9+TuCjYYLo3bt31Y9icYGLi4vqnmI7utwQONxf3RNd38ePH6uHf/jwoVo0Uc8ja6ckuHq65WyP110UHUXRV0R+y44itqOvyKnhUXWjUOKrLUr2aAXuzRipKr7syoTFhUG1cPdcmSPvwV5eZhTXGAEVe4prjHJPP//Aj39RH4qvjPyKEZdV0WmUJy2TUSTs9BoSKYkerEhYNVVxxtbrnzJVa9nYbSkX1S/+W5RUtaDTpRzfI9ERleVbVr+iUWR+8ZWHH24UCTusftFM4sbh7Ozs8JCmPbov3Ve1bqQrdjXk2rfVfDW/Wofnrflfv3598uRJNT217RgmihuN2s6l/alNaVPVOjlsm4o2Erfn5dVU9UTl9iBDInH7ECeqXafFRVe8eFleXF1dXX3+/Lk8b9eNiK24fisP7DfKsecWV9KtcSM682oFK2v1UPcIUbuijsUdQfw3fMqbl+JWuhCL75TqUEYm456r3HiDYAV+TqnlDIhlFmWPYNE3Rq9eVtceMUxzSFT76FGr47TTnHd1Z4kq7VlnotQ86wyctVcS/Xaihk/8UVw/eGpQXo8V+OkbpWrtLb95404ztmOcudzTrxzjizL+FempPmeJk/aLcKSjVjdCUi21MCmKqSi14iK/N1RxlRilVi2vIrbYk3N9OOMD0965rh4Y066iD6nuqW0PMlx2OOBwOLzQexyguK6IoowiK3uDeKoYEdbyUv45Xo0qTlHUq0hPVK3YU6aqqGZFmJzaVSZ4mRur60lyGFtbRJRmNJlE7co5S4xaxM1C+hsnvsv6jWUlEqDmJ3Bm+Wi941dpLu0o7ZP+dCffIGmEEz/d8/hqb7qYc/7t27f04YcXb03ho3OrTemM+6zy0U/TUYPv32SmBlfqGmH1WqK8klnC3XQ1YZGpAW8YIzbDmNV60votv8n7x/28YlAt66btJfeuo3YFAbKi67SgWPXzqV0VpWvXpt7GfgIECBAgQIAAAQIECBAgQIAAAQIECBAgQIAAAQKbEhhkpdiYhlXMTU/TRJj42dKY09P1pHFUTJQ5Gvkgvxl7NOYJdrYmfoI0HD1Fa8K6lmCEX3UlKV+6OMo1zc4eDadHMa3ikCbwKKZCKdYEOSyy6H/iFYgTMxi/iR2z0JoSEJNZT4z/8PDIUawf13TG2v7eeYw+ttaHB2C02cP0lHsSDtVURTzx8snRDvz04igTs6iNw7pXBRlvO6eLCPPxElCL+bD+7LYyR79Rw5nsz6iNidYRXdZkKamdKLq1RMLW+JFSrhVx/Jku5fhqODxkmj09vn10X9MUTfUsuq8l9IRqfrVOTrOt5jfV/PQF9uFlZ1M88+7XpqZpR9Wz7KdNRe1qvbjqPVwQDSda2dFxicPrvaPBqoXSdTsus/u13N22uH5cCznq6NhR1zpzYnhV7hAwfQOV/o4+jG2MPdHe563DkYAl1N4c2zHGrufFH+Ps8a1XGyc/ahthPOusyrQ+UqwGnnK7NWE9atGqK4l+u0eJj3SI8eTDruDw/qKKfxh+gj2zX2ZUBYrtdCte2ghJOrXjlWBOwc37wPSwZHvsab0Bj2vUYW9wjn6rtiajU0Gn+4G5alQ1Czm1q0dpTnxIWnJpPUkmTjTqdL6iHCNAXMNnRlgGi0I/nEtTrRXFdr/Iy7MkNlrzdZiYwfdso+YnkDt9tIQRgN7dezqn2tHgbacaoXaUrn7xaRDlX1f0ft5x2KVHN5v+7lvy9MicHinS34p/mMeYedt61EgBNpmpkawyo632RZNt53R6kyWmdqKj9zVVzFr4yf5sTVg1kV23WzvY7d0/NhVcdPtF/dzSKwY59WGxvav7nWrxefTQ1HIz9+d8+1TBT9l27XqKnmMJECBAgAABAgQIECBAgAABAgQIECBAgAABAgQIrELg/wyYyvzlvWKSR8xyS88TjU8jTGI6SDyMH2oGWObz2sGDtc6kGfyMmRG2Jqx3tVlpJTHzo3eJj3FgUzWudimxffT16dgZlbAaMieFMX8iJqAnVjkZsDs6mp7oDJtyfbg/f/JxOERjP6zeEUPO9JScqVqHySv2hOfRnG5g56FnE8Kw+3OKLNiHPWkitqZp6zuszNHQElCjfhS1MdGm8r+RB09kXN0lErbGj5TyYSVJl3LiK/UwqmH39P4C0n0NWxDp2HRfy+kJ1fx0XR32UzW/qeYnLlrizqXpqGXu16aGbTXp2PbWpuIiJ7KcNokmE5Uw5+YxWlAEi8BNl23x0WErS4ziphPW9GnX0ZtaknbY4moC6/rzlFGmpirUdb8qVxNrvXtq7XZqEY7xZ2afNlJzKLrKJdTeTNvxnvuMJDxXtInrzxp1fPfF102694hPI0ziWzKakmedNdih/hyvzq+0kui35+pVDs8bPcNQ9bxrPFENDtNT7smv213P2xo+PZ7cevgYAea9zCgLpbqRKKAFjpDM1efkFNwSHphWS7bfdnzNtdb8aFmdLjPi8e7Ri5ajgwCR7KOBW1PVFCDdD8xVo6qpzald/UpzyqPW1ZN0kslpFFGgMdh1+jV8tWLEYnbj1Q01v1MdmCDwEkYA0negJyJoR9XWPeD2eL3EiSW+tMOjf85njwvg1tHLIoPRaqJuH/aoEUNO0ZzS8DNT2Lsgmp7gVBkj4wF7NKexPxCqgWM7rHqnZ5ADN5mpQWT6RVIr32n+PFrfaumfJiWHZ2mt4YeHTLOnNWE1wK5/RvytGdnS/WNTZqvXUbF92AfGgbEzbpqqIXO0o9pHn5/owaI37nR7nnPSTmESaSu5pv/KOPx2LhMz2UZOl9WJ+sTAiXv2mkm02dPvbYeqmfssSteuJ9Z2hxMgQIAAAQIECBAgQIAAAQIECBAgQIAAAQIECBBYssCQq7JGPuPh9OGvZ9ceA1f/jKewMXEtHvbHs+E4MP4b20cnOlSPiu1hpzXXIp/sz9aZNJOlpHai1oSdUqfXWEn2OV3glFIe9dhadS3+PDpjKTGZLPqZ6EZiSkQcGDOoolrGv6ITiz/jjaPYH59Gp9TaIw3bHTXRRfLiREfz3rQzutNaBousxfSviKqpVsdHTWk43N9v5vHYc44P0znlnibYpmIaan9RgdM5DfmhTtcaT9OqrJHCvVXmaHetXCMFiNqYqBL5E/gGT150rYmErfEjpXxYSdKlnDPT9zDOQfac8h2k+xqkCHIi0X0tqidU83Mq7SBh1Pymmh+VsEk47neajlrsfm2qqTQH37/DNhW1KzEMUhWOe/kIGddFceMWR0V7if+WIwbxUeJmPy7kikMOW1lcAVbPcvp2JOnwLJ32RFKNpXQSmzFwotadXpcyY1DlqlA5t07R01YPmWW7qUcauzLH0PGMN7anUHca+x2bccnxd/0GieYQ/VjUivg2DOT4b2y3PlmIoozAA1bjU+rGKcfGxUO6NE+J/JRjWxOWTnb60zVWkj332+nSnP5T48mHTTs9nnwYfoI9A/bPQ9WxSFJTxhc4QjJXn5NTcAt5YHp6xYiL0kznuDKJx4KR8TjkcCgg6k9ckxyNKnYmnvkOOw6Q7geOJq+pRYy0P6d2nV6sY8ewrp6kq0Z8w3aqlofX8LEnv7LFuRINpGvij4bPT8xI1T6i3UbNP8rbY+c2xq/SGdeOxmhN2lG61lU/Dau4LOlUCnGds+fpkTH0kckV41RhVQxbNfVm6euxakmNur3JTI0qlog8s3oMGyyn0xv2jPmxtY4W5kc1bMjWhCVKOfOjXd0/Hi2dEDi0SnQ4q3vF4DB3tT2JzNbEJvvKcL9TK6Piz66XQ8F4eG878fOp3RZl18KKtrbza9ejdd5OAgQIECBAgAABAgQIECBAgAABAgQIECBAgAABAgsUGHhV1iKH8Ygx/+F97Vl+65/xMPL0F6RrJdF60pECtM6kGem8rdG2JqwG2OPPdVWS3U4X6FGyExxyWIETb5rFWxA5k0sO48zZM0Z3lAaMhhNvTI1UIWNeTo+XRjpNho5TDN6Bp8Wm/3Sk0mmtkFE3WjO7qJcM91OZo863Ft9IAaI2JmqFVVkTOF0/UsqHdTj9tkZ8gR4eMs2enKWF0hVA9zVBSem+0pVwlk/VfDV/lopXnrTpXfoywOo2tCltarxKG7VrpFHZuKM/+rpamZemptq7uIcaQNhPiyvLYo0bUcF6V5WhDlTlCsn84bu5BsGqJR4NfOIKH8OnM97SVvPeezsxlj4x5vJPN963ahTfGA8XeteKEw9sfaR4Yvy9D29N2OmVcF2VZJ/99umlPEYMxpMP23V6PPkw/AR7pr/MyKlsTbddOcdOHGauPien4Bb1wPT0chlpECBaWUwDSHs2Vch+LTTdD8xVo6p5SWucXpSTxdBUcJMlYOwTxfdsp0ks1VLO3A7DocYQ0hpqftpn+k+3NH6V1tOOMnuDzGCb+QZJV5sBPw0x0yPzPYcaroxvz/yTjh1yk5kaG+1o/Jnd1LDBcjq9Yc+YH1vraGF+VMOGbE3Y0fLtsXMn94+HpZN4LBIdzpZeMUjXiqX1ru53EuUVfel4DXbw51M7L0rXroma7CMCBAgQIECAAAECBAgQIECAAAECBAgQIECAAAECKxX4+3Dywel77t+///bt2xCJ9xkGfEM1Jn7FpM+vX7+enZ2dnkgxzCugkszrv6Wzx3yp58+fN+Xo4uLi+/fvsW7IsJPj5+qOouG8evXq169fw/augRMR3t7eBleTZNP+Dx8+xFStVt7yFDrwJsm97VeZ91bi8ktgMwK6r80UpYx0ElDzO3EJPLjA69evD+Mc+9X6wzMOuEebGhBTVDWBqF3lqGzrrXrt2KY/Y3Q3xlVi0ODy8rIpzJL3a3FLLp1Npk2V22SxFpm6urp69OjRt2/fmvIYS/PEKGsMlua8eX70mWIcGP/iQVj8i3ii+40IYwA83r2MyKNDPv314BcvXkSX3pQF+6sC1W9VzzqrMrZLAZWkpLBBgMA0AtsbIZnGbdtniUGAuICMlctOv1AsoeLKJy5HYxpAfNOVO21sRmDzPUnMSInaG+0i7qSGGhwrSj9iizgj5uvra/NeNtMiZOSogHZ0lMXOyQSMr3aijtmeMaP+lMmxsZJaHB7fnp3OO2rgTWZqVDGRE8gU2Of9465eMUjXBL1r2mdRn3r0sKjiSCfGtWvax6cECBAgQIAAAQIECBAgQIAAAQIECBAgQIAAAQIE1ijwV7z5OXa6iwUE41XV+Pf79++up4t3TZ89exbz/s3470q3ovA7rCSR5aMFFDP4j+43p79kCYofP34Uf8ZL6fEyfPlReiPeNv/48WMc0qMjipjjRaboiKJHWtQqJDGttuhd7+7u0tk//DTm1EbvGq/0D1K7YvXb4I1kROkUBRTxxzoFBdogpzjMgj1bElCZt1Sa8kJgVwK6r10Vt8yWAmp+SWFjGoG4C4sbn/Jcca8RNx1bGibSpsrCtTGsQNyqR9v5/PlztQVlniJWmojlj2PcILOtxfhMnCgz8hhjiYb84MGD4r+Hf2aeNPN0tWBaXA1kq38uZ/RVlcuvY8sptVqaY2A5+sNizLP2UfwZXVksg5X45bDDQ07cE+mJNVtjJDa696ZUJU4RCW6iThzlo0CLhwthHv96PGLwrHMPVWiHlaSpM/Gscw8VXh7nEtj8CMlcsNs4b1wlFpcrPWYOhEDcm8cVSwwFZD7Zzx8HaBoBiDOWIwOjjgMcLd89f4vtqicpBsd6X8ZH7Y0ZL8W/zKZxtL4tZ+eea/5ySqGaklWUiHZULbLYXkWp1dK89j+Nr2aWYHE1GE9qMgcM42sulmt/9epVZvyzBNtkpmaRdFICNYEN3z/GdXvZDXrFoFbu5Z9b7V23ep0W+drb86lVF6Vr17KrsUGAAAECBAgQIECAAAECBAgQIECAAAECBAgQIEBgpQJTrMpapYlpmvECQLwvGjMe4l+8uBjvZRWvL8YcrwgZc+5j5n289h//jeX84ndZq4fb3oOASrKHUj4lj9fX1/EuUMQQa4DmL8laPWMxX7xcP7TshYow1b4oOqL4Fz1SdEfTvwg+YPOGAAAgAElEQVRUTXPOdkyTin71aAcbh0e+Ii9FHxsvjUSmtvHSSI6MMKsTUJlXV2QSTIBAIaD7UhP2KaDm77PcJ851TLiP28BiAay4nXn//v2Gb2e0qYlr135OF1WrGDEoxkOKpbLKUdliGZQYNyh+XqXHkGwM0UQjLZdTiahiIOLwz6WNrmhx+2kCC8mpKreQguiUjA8fPrx48aLpkPjJq7dv3zZ9OsH+4lXMrgtwz57sCWRGPYXHWKPybiNylWQb5SgXBBYosKsRkgX6ryhJ5SDA/2Zm/d+pWZH+cnH58p69GAfoMXmgOg5QzEMo46z+ubRxgBUV4nhJ3W1PkrhCC+1qBS6GyHq0i/FKTcwEFiKgHS2kIPacDOOrOaUfTTWe18R1YPk8qHoRGJd/8R0Xz1tjofac2BYSZpOZWoitZBDY2P2jVww6VWm9ayeuJQROXJDHXW2ksHhPJL7rixvbHhM/lpDNzaTBtetmilJGCBAgQIAAAQIECBAgQIAAAQIECBAgQIAAAQIEdiUw9aqsu8KVWQIECBAgQIAAAQIECBAgQIAAAQIECBAgQIAAgTUKpJdk/fTpU7+fDRuDIt7DjJ8xe/fuXWbk//3334aXuc9EEIwAAQIECBAgQIAAAQIECBAgQIAAAQIECBAgQIAAAQIECBAgQIAAAQIECBAgQIAAAQIECBAgQIAAAQIECBAgEAJ/UyBAgAABAgQIECBAgAABAgQIECBAgAABAgQIECBAoBRIL8l6c3OznCVZI82xxOrbt29//vz59OnTMguJjfz1WxOR+IgAAQIECBAgQIAAAQIECBAgQIAAAQIECBAgQIAAAQIECBAgQIAAAQIECBAgQIAAAQIECBAgQIAAAQIECBAgsAGBv/78+bOBbMgCAQIECBAgQIAAAQIECBAgQIAAAQIECBAgQIAAgdMFbm9vHz161BTPly9fLi8vmz6dff/19fWzZ89ak+H5YCuRAAQIECBAgAABAgQIECBAgAABAgQIECBAgAABAgQIECBAgAABAgQIECBAgAABAgQIECBAgAABAgQIECBAgMAeBP7eQyblkQABAgQIECBAgAABAgQIECBAgAABAgQIECBAgECOQGJV0zdv3ix5SdbI3dXV1c3NTWs2P3z40BpGAAIECBAgQIAAAQIECBAgQIAAAQIECBAgQIAAAQIECBAgQIAAAQIECBAgQIAAAQIECBAgQIAAAQIECBAgQIDA5gWsyrr5IpZBAgQIECBAgAABAgQIECBAgAABAgQIECBAgACBLIHnz5//+PHjaNCHDx++evXq6EeL2nlxcfHp06d0kj5//pwO4FMCBAgQIECAAAECBAgQIECAAAECBAgQIECAAAECBAgQIECAAAECBAgQIECAAAECBAgQIECAAAECBAgQIECAwB4E/vrz588e8imPBAgQIECAAAECBAgQIECAAAECBAgQIECAAAECBBICv379evDgQVOAL1++XF5eNn26tP2xgOy7d+8SqfKIMIHjIwIECBAgQIAAAQIECBAgQIAAAQIECBAgQIAAAQIECBAgQIAAAQIECBAgQIAAAQIECBAgQIAAAQIECBAgQGAnAn/vJJ+ySYAAAQIECBAgQIAAAQIECBAgQIAAAQIECBAgQCAh8Pr166ZPz8/PV7Qka+QikZcij1+/fm3KrP0ECBAgQIAAAQIECBAgQIAAAQIECBAgQIAAAQIECBAgQIAAAQIECBAgQIAAAQIECBAgQIAAAQIECBAgQIAAgZ0IWJV1JwUtmwQIECBAgAABAgQIECBAgAABAgQIECBAgAABAimBjx8/Nn387Nmzpo+Wuf/+/fsvX75MpO3u7i7xqY8IECBAgAABAgQIECBAgAABAgQIECBAgAABAgQIECBAgAABAgQIECBAgAABAgQIECBAgAABAgQIECBAgAABAnsQsCrrHkpZHgkQIECAAAECBAgQIECAAAECBAgQIECAAAECBFICX79+TXz89OnTxKfL/Ci9kuzNzc0yky1VBAgQIECAAAECBAgQIECAAAECBAgQIECAAAECBAgQIECAAAECBAgQIECAAAECBAgQIECAAAECBAgQIECAAIHJBKzKOhm1ExEgQIAAAQIECBAgQIAAAQIECBAgQIAAAQIECCxU4Nu3b00pu3fv3tnZWdOni91/cXERKW9K3o8fP5o+sp8AAQIECBAgQIAAAQIECBAgQIAAAQIECBAgQIAAAQIECBAgQIAAAQIECBAgQIAAAQIECBAgQIAAAQIECBAgsBMBq7LupKBlkwABAgQIECBAgAABAgQIECBAgAABAgQIECBAoFHg7u6u6bOHDx82fbTw/Y8ePWpK4e/fv5s+sp8AAQIECBAgQIAAAQIECBAgQIAAAQIECBAgQIAAAQIECBAgQIAAAQIECBAgQIAAAQIECBAgQIAAAQIECBAgsBMBq7LupKBlkwABAgQIECBAgAABAgQIECBAgAABAgQIECBAoFHg58+fTZ89ePCg6aOF7793715TChP5bTrEfgIECBAgQIAAAQIECBAgQIAAAQIECBAgQIAAAQIECBAgQIAAAQIECBAgQIAAAQIECBAgQIAAAQIECBAgQIDAxgSsyrqxApUdAgQIECBAgAABAgQIECBAgAABAgQIECBAgACBzgK/f/9uOubhw4dNHy18/3rXk104rOQRIECAAAECBAgQIECAAAECBAgQIECAAAECBAgQIECAAAECBAgQIECAAAECBAgQIECAAAECBAgQIECAAAEC2xCwKus2ylEuCBAgQIAAAQIECBAgQIAAAQIECBAgQIAAAQIERhH4+fPnKPHOGqkFW2fld3ICBAgQIECAAAECBAgQIECAAAECBAgQIECAAAECBAgQIECAAAECBAgQIECAAAECBAgQIECAAAECBAgQIEBgEQJWZV1EMUgEAQIECBAgQIAAAQIECBAgQIAAAQIECBAgQIDAjAIPHz5sOvuPHz+aPlr4/kTK7927t/DESx4BAgQIECBAgAABAgQIECBAgAABAgQIECBAgAABAgQIECBAgAABAgQIECBAgAABAgQIECBAgAABAgQIECBAYGwBq7KOLSx+AgQIECBAgAABAgQIECBAgAABAgQIECBAgACBpQucn583JfHu7q7po4Xvv7m5aUrh48ePmz6ynwABAgQIECBAgAABAgQIECBAgAABAgQIECBAgAABAgQIECBAgAABAgQIECBAgAABAgQIECBAgAABAgQIECCwEwGrsu6koGWTAAECBAgQIECAAAECBAgQIECAAAECBAgQIECgUSC9Sun19XXjkUv94Pb29vfv302pS+e36Sj7CRAgQIAAAQIECBAgQIAAAQIECBAgQIAAAQIECBAgQIAAAQIECBAgQIAAAQIECBAgQIAAAQIECBAgQIAAAQJbErAq65ZKU14IECBAgAABAgQIECBAgAABAgQIECBAgAABAgT6CFxeXiYO+/jxY+LTZX6UTnM6v8vMkVQRIECAAAECBAgQIECAAAECBAgQIECAAAECBAgQIECAAAECBAgQIECAAAECBAgQIECAAAECBAgQIECAAAECBIYVsCrrsJ5iI0CAAAECBAgQIECAAAECBAgQIECAAAECBAgQWKXAv//+25Tub9++3d7eNn26wP2/fv1KrMqayOkC8yJJBAgQIECAAAECBAgQIECAAAECBAgQIECAAAECBAgQIECAAAECBAgQIECAAAECBAgQIECAAAECBAgQIECAAIGRBP768+fPSFGLlgABAgQIECBAgAABAgQIECBAgAABAgQIECBAgMBaBL5///7PP/80pfb8/HxFC7NeXV19/vy5KS///fff2dlZ06f2EyBAgAABAgQIECBAgAABAgQIECBAgAABAgQIECBAgAABAgQIECBAgAABAgQIECBAgAABAgQIECBAgAABAgR2IvD3TvIpmwQIECBAgAABAgQIECBAgAABAgQIECBAgAABAgQSArFQ6cuXL5sC3N3dvX37tunTRe2/vr5OLMn677//WpJ1UeUlMQQIECBAgAABAgQIECBAgAABAgQIECBAgAABAgQIECBAgAABAgQIECBAgAABAgQIECBAgAABAgQIECBAgMBcAn/9+fNnrnM7LwECBAgQIECAAAECBAgQIECAAAECBAgQIECAAIFFCdy/f//3799NSfry5cvl5WXTp0vY//3793/++acpJffu3fv161fTp/YTIECAAAECBAgQIECAAAECBAgQIECAAAECBAgQIECAAAECBAgQIECAAAECBAgQIECAAAECBAgQIECAAAECBHYl8PeuciuzBAgQIECAAAECBAgQIECAAAECBAgQIECAAAECBBIC3759S3z65MmT29vbRIB5P4oVVx89epRIQzp3iQN9RIAAAQIECBAgQIAAAQIECBAgQIAAAQIECBAgQIAAAQIECBAgQIAAAQIECBAgQIAAAQIECBAgQIAAAQIECBDYnoBVWbdXpnJEgAABAgQIECBAgAABAgQIECBAgAABAgQIECDQU+Di4uLTp0+Jg2PZ0+vr60SAuT6K5WIfPnz4+/fvpgS8f/8+ctf0qf0ECBAgQIAAAQIECBAgQIAAAQIECBAgQIAAAQIECBAgQIAAAQIECBAgQIAAAQIECBAgQIAAAQIECBAgQIAAgb0JWJV1byUuvwQIECBAgAABAgQIECBAgAABAgQIECBAgAABAimBq6urWMA0EeLZs2evXr1KBJj+ow8fPsRysYklWd+8efP8+fPpE+aMBAgQIECAAAECBAgQIECAAAECBAgQIECAAAECBAgQIECAAAECBAgQIECAAAECBAgQIECAAAECBAgQIECAAIHFCvz158+fxSZOwggQIECAAAECBAgQIECAAAECBAgQIECAAAECBAjMInB9fR2rryZO/fjx40+fPt2/fz8RZpqPYrnVjx8/Js4Vi8xakjXh4yMCBAgQIECAAAECBAgQIECAAAECBAgQIECAAAECBAgQIECAAAECBAgQIECAAAECBAgQIECAAAECBAgQIEBgnwJ/7zPbck2AAAECBAgQIECAAAECBAgQIECAAAECBAgQIEAgIXB1dXVzc3Pv3r2mMN++fXvw4MHbt2+bAkywP5aOPTs7SyzJGun/8uWLJVknKAunIECAAAECBAgQIECAAAECBAgQIECAAAECBAgQIECAAAECBAgQIECAAAECBAgQIECAAAECBAgQIECAAAECBFYn8NefP39Wl2gJJkCAAAECBAgQIECAAAECBAgQIECAAAECBAgQIDCBwK9fv549exYLsCbOFSufvnnzZuKVT79+/frixYsfP34kEnZ+fh4pv3//fiKMjwgQIECAAAECBAgQIECAAAECBAgQIECAAAECBAgQIECAAAECBAgQIECAAAECBAgQIECAAAECBAgQIECAAAECuxX4e7c5l3ECBAgQIECAAAECBAgQIECAAAECBAgQIECAAAECaYFY0jTWP/306VMsvdoU8vfv37FA6tnZ2du3b2MV16ZgQ+2/vr6+uLh48uRJeknW9+/f397eWpJ1KHbxECBAgAABAgQIECBAgAABAgQIECBAgAABAgQIECBAgAABAgQIECBAgAABAgQIECBAgAABAgQIECBAgAABAtsT+OvPnz/by5UcESBAgAABAgQIECBAgAABAgQIECBAgAABAgQIEBhQIJZbff369cePH1vjfPz48b///nt1ddUaslOAWIw1Fof9/Plz61FPnz6NdFqPtRVKAAIECBAgQIAAAQIECBAgQIAAAQIECBAgQIAAAQIECBAgQIAAAQIECBAgQIAAAQIECBAgQIAAAQIECBAgQGDnAlZl3XkFkH0CBAgQIECAAAECBAgQIECAAAECBAgQIECAAIFcgfy1WSPGWJ71/Pz80aNH8d+zs7Pcc/y/cHGum5ubu7u7b//79/92p/4f67G+efOmx7lSkfqMAAECBAgQIECAAAECBAgQIECAAAECBAgQIECAAAECBAgQIECAAAECBAgQIECAAAECBAgQIECAAAECBAgQILBRAauybrRgZYsAAQIECBAgQIAAAQIECBAgQIAAAQIECBAgQGAcgVgvNRY//fjx4+/fvzPPcO/evVie9eHDh7Hx4MGD6n9//vwZ8VT/++PHj1iPtVPk//7vn/VYM4tDMAIECBAgQIAAAQIECBAgQIAAAQIECBAgQIAAAQIECBAgQIAAAQIECBAgQIAAAQIECBAgQIAAAQIECBAgQIBACFiVVTUgQIAAAQIECBAgQIAAAQIECBAgQIAAAQIECBAg0Efg69evnz9//vTpU/4Kqn1O03BMLO36+PHjZ8+eXV1dNQSxmwABAgQIECBAgAABAgQIECBAgAABAgQIECBAgAABAgQIECBAgAABAgQIECBAgAABAgQIECBAgAABAgQIECBAoFHAqqyNND4gQIAAAQIECBAgQIAAAQIECBAgQIAAAQIECBAgkCNwe3sba7PGCq0/fvzICX9KmIcPHz59+jQWY724uDglHscSIECAAAECBAgQIECAAAECBAgQIECAAAECBAgQIECAAAECBAgQIECAAAECBAgQIECAAAECBAgQIECAAAECBHYuYFXWnVcA2SdAgAABAgQIECBAgAABAgQIECBAgAABAgQIEBhM4Pv373d3dzc3N8V/f//+fXrU9+7de/To0fn5efz38ePH9+/fPz1OMRAgQIAAAQIECBAgQIAAAQIECBAgQIAAAQIECBAgQIAAAQIECBAgQIAAAQIECBAgQIAAAQIECBAgQIAAAQIECFiVVR0gQIAAAQIECBAgQIAAAQIECBAgQIAAAQIECBAgMJbA7e1tLNL643//YpHW+P/Pnz/jZNUFW2Pd1QcPHtT++/Dhw1iG9eLiYqyUiZcAAQIECBAgQIAAAQIECBAgQIAAAQIECBAgQIAAAQIECBAgQIAAAQIECBAgQIAAAQIECBAgQIAAAQIECBAgsG8Bq7Luu/zlngABAgQIECBAgAABAgQIECBAgAABAgQIECBAgAABAgQIECBAgAABAgQIECBAgAABAgQIECBAgAABAgQIECBAgAABAgQIECBAgAABAgQIECBAgAABAgQIECBAgMD+BP7eX5blmAA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Kq1pG8AACAASURBV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DC2wKtXr+7fv39xcTH2icRPgAABAp0Evn//fnZ2Fl30hw8fOh0oMAECBAgQIECAAAECBAgQ+P/ZO9szrXFl7Z7Z1w4ACAEmgqZDgIkAOgQgApgQmo4ACAGIAAgBiGAgBCCDee8zfo+2tiTLZVuSZXv1D5BlWSqtKpW+bD0QgAAEIAABCEAAAhCAAAQgAAEIQAACEIAABCAAAQhAAAIQgAAEIAABCEAAAhCAAAQgAAEIQAACEIAABCAAgWMQ4FTWY+iRWkAAAhCAAAQgAAEIQAACEIAABCAAAQh0R+DLly867+/m5ubXr19fv3599+5ddyIiEAQgAIETE3jz5s3379/lop89e6azs3VI64lhUHUIQAACEIAABCAAAQhAAAIQgAAEIAABCEAAAhCAAAQgAAEIQAACEIAABCAAAQhAAAIQgAAEIAABCEAAAhCAAAQgAAEIQAACEIAABCAAAQickQCnsp5R69QZAhCAAAQgAAEIQAACEIAABCAAAQhAoDaBly9fXl5e6rw/V9DFxYULE4AABCAAgc0J3L1718mgs7N///33jx8/uhgCEIAABCAAAQhAAAIQgAAEIAABCEAAAhCAAAQgAAEIQAACEIAABCAAAQhAAAIQgAAEIAABCEAAAhCAAAQgAAEIQAACEIAABCAAAQhAAAIQgMDhCXAq6+FVTAUhAAEIQAACEIAABCAAAQhAAAIQgAAEWhN4+vTpn3/+6Zf66tWre/fu+TGEIQABCEBgWwLy1U+ePPFl+OOPP3Smth9DGAIQgAAEIAABCEAAAhCAAAQgAAEIQAACEIAABCAAAQhAAAIQgAAEIAABCEAAAhCAAAQgAAEIQAACEIAABCAAAQhAAAIQgAAEIAABCEAAAhA4MIHf/v777wNXj6pBAAIQgAAEIAABCEAAAhCAAAQgAAEIQKAlgZ8/f15dXX369MkvVEey6uw/P4YwBCAAAQh0QkD++c2bN74wOqr19evXfgxhCEAAAhCAAAQgAAEIQAACEIAABCAAAQhAAAIQgAAEIAABCEAAAhCAAAQgAAEIQAACEIAABCAAAQhAAAIQgAAEIAABCEAAAhCAAAQgAAEIQOCQBDiV9ZBqpVIQgAAEIAABCEAAAhCAAAQgAAEIQAACGxDQkayXl5ffv3/3y37+/PnLly/9GMIQgAAEINAVgfhg1gcPHnz8+LErIREGAhCAAAQgAAEIQAACEIAABCAAAQhAAAIQgAAEIAABCEAAAhCAAAQgAAEIQAACEIAABCAAAQhAAAIQgAAEIAABCEAAAhCAAAQgAAEIQAACEChOgFNZiyMlQwhAAAIQgAAEIAABCEAAAhCAAAQgAIEzEkgeyfrkyZPXr1+fEQd1hgAEILArAo8fP37//r0vMgez+jQIn4fAu3fvPn369Pnz51+/fg0Hzd+6devOnTt37969uLhQu3j48OF5aFBTCEAAAhCAAAQgAAEIQAACEIAABCAAAQhAAAIQgAAEIAABCEAAAhCAAAQgAAEIQAACEIAABCAAAQhAAAIQgAAEIAABCEAAAhCAAAQOT4BTWQ+vYioIAQhAAAIQgAAEIAABCEAAAhCAAAQgUJ1A8kjWR48e6Wiz6mVTAAQgAAEIlCCgsyZ1GKWfEwez+jQIH5vAx48fb25ugiYwVmUdOv/8+fN79+6NJSAeAhCAAAQgAAEIQAACEIAABCAAAQhAAAIQgAAEIAABCEAAAhCAAAQgAAEIQAACEIAABCAAAQhAAAIQgAAEIAABCEAAAhCAAAQgAAEI7IUAp7Iu0dS3b9/ev3///Z+/Hz9+6P9fv34po7t37966dUv/6lNt/fE96hK4PAMBCEAAAhCAAAQgAAEIQAACEIDAgQh8+fJFx3t9/vz569evWkUZllCG9ZMjLaEkj2TV6pAOODuQMqkKBCAAgeMTuH//vjosv544c58G4UMS0Gjtzz//NJ7H6hPQ2azX19e3b9/2IwlDAAIQgAAEIAABCEAAAhCAAAQgAAEIQAACEIAABCAAAQhAAAIQgAAEIAABCEAAAhCAAAQgAAEIQAACEIAABCAAAQhAAAIQgAAEIACBfRHgVNYZ+nr37p2+Sn379u1wgMjkkzpbRJ+k6o9PUidZkQACEIAABCAAAQhAAALHIKBT+XTmIL/QcAxtUgsIQGANAfnDN//86cdsJvPZ+xJK8khWVUq/6zNZdxJAAAIQgEBXBJIunYNZu9IRwpQl8PLlSx3JujhPHbWvjTMdZ7w4Bx6EAAQgAAEIQAACEIAABDonwM5X5wpCPAhAAAIQgAAEIAABCEAAAhCAAAQgAAEIQAACEIAABCAAAQhAoCwBNknL8iQ3CEAAAjsiQBewI2UhKgQgAAEIQAACEKhBgFNZp6lq0KxTRK6vr42HscY56tkXL17E8cRAYHMCw5xQtq1TcnR8mALDv48ePXr48OHm4iEABCAAAQhAAAIQ6IeAGzhpvKSxkxs4BeMoCaxTaZS4H8mRBAIQgEBjAvKBOttLaykLyt3pEopOIvv69atfX/UFnz9/5pBunwlhCEAAAnshoDO1f//990Ba/fra69evg0guIbB3Ao8fP37//r1fC41hrq6uLi4uLi8vdcT88KODw3RYk18NeDTCCR7R4zsdwvkVJwwBCEAAAhCAAAQgcGACbn/H39BRWGuYJ/+BAUeGna8D2z9VgwAEIAABCEAAAhCAAARiAm42xDwxhkMMBCAAAQhAoEMC3fbd3QrWoRJri9StLroVrLZGyB8CEIBAzwScc2aTtJ6aHGR/7UVfYnJ4RT3m5AwBCFgIOO9EF2DBRRoIQAAClQg4b+yPFXmfsxJtsoUABJYR+Peyx07ylPy4PiW9ublZWV+9x//2nz8O41hJksftBJKjkPj01bEM9dH12C3iIQABCEAAAhCAwPEIaOyk9Rr9aT09c9zq8SpOjSAAAQgUJ6AT67QMIl+6LOfhONcPHz7saAlFx5kFR7Kq7loH2lEVlimLpyAAAQgclYAcuHqiP/74w6+gThvXCZX8+prPhPDeCeiH2T59+uRqoU0B7Yglf61NZ7PqT01juKsZdPBbhhrC6TjXp0+futwIQAACEIAABCAAAQhAoAGB5Isx2utxGz3Dps+YJPr5jbFbB4hn5+sASqQKEIAABCAAAQhAAAIQgMBcAswT5xIjPQQgAAEIQGBbAt323d0Ktq2+Nim9W110K9gmaqJQCEAAAv0QkH/+5+tAPg+spZNkD8jhFbVwky8EIDCHAF3AHFqkhQAEIFCFQHKsyPucVViTKQQgUJkAp7KOAn758qW+Ix29/T//o09M9YL+5eWlPsbWn1LqbX4dw/H58+f379+rV/CfVfzvv/+uW/fv3/fjCUOgFAGdAuOPRUplSz4QgAAEIAABCEDgDAR0Es3V1dUZakodIQABCFQloJmplkSSRWjl5Pnz5w8ePLhz544SuCUUHekVHOGqua0WW+SZd7GEouP54iqPnWiWJEMkBCAAAQh0SEBHT8qZBxsEulR3ps6uQ4ERCQJzCegEVf9IVhm8/dBhndCqxNog0zzaZfLs2TM1kOShrnNlIz0EIAABCEAAAhCAAATGCGjAORy0GryUNZb+zPHsfJ1Z+9QdAhCAAAQgAAEIQAAC5yHAPPE8uqamEIAABCBwDALd9t3dCnYMvc+qRbe66FawWXhJDAEIQODwBNgkLa5iDq8ojpQMIQCBSgToAiqBJVsIQAACGQKslmTgcAsCENg1AU5lTajv27dv+pRU56gm7v0TdXFxoQ+w46+v9SXqvXv3FK+7OmckzkGninAw6xhV4lcS0EQxOMhmZYY8DgEIQAACEIAABCAAAQhAAAIQMBLQ75glV0L0uH7VRud86eQvPyu3hKIfxfny5YsWUjSrdQk0vdUSyl9//aVlFhfZYeD169c3NzeBYI8ePbIfahY8yyUEIAABCPRDQM58+AE2XyRtHHz48EHbxn4kYQjsjoDGMDoZ34n99u3beMPL3R0LaDj38eNHPehOqP/jjz90Qpbixx4hHgIQgAAEIAABCEAAAisJ+EuIK7PicQhAAAIQgAAEIAABCEAAAhA4AAHmiQdQIlWAAAQgAIFTEei27+5WsFOZx1DZbnXRrWAnNBKqDAEIQAACLQmoB+TwipbAKQsCEIAABCAAAQjsiACrJTtSFqJCAAKzCHAqa4hLH5Hqw9Ew1rt+/vy5TgzxIsKgPmd99uxZGPt/1zqj5Pv373yV+n88+B8CEGhHQEdOy/9oAVSHIt29e7fz443acaEkCEDgEAQGF3fnzh35t6oDLR05J1+qQ0ZwpIcwHCoBAQhAAAJlCKgj1lqKusg4O80+dKRdfvZx//59rca8e/dOR935OehSB7b6MV2FJXO8/qMRgirSlZwIAwEIQAACiwno2Mr4bUJ1T6zwL0bKg50Q0IH4ThLteS04ktU9rpGPxnLuRwqfPHnCWMjBIdCAALseDSBTBAQgAAEIQAACEIAABCAAAQhAAAIQgAAEIAABCEAAAhCAAAQgAAEIQAACEIAABCAAAQhAAAIQgAAEIFCbAK9G1yZM/hCAAAQgAAEIQGCSwL8mU5wqgQ5UzRzJOpwkkj+S9cWLF/GRHD5DnYfof+/q3yIMAQhAoAYBHSAo16QzCn///Xe5OJ0coX8V1rlIeYdWQxjyhAAEIFCWgJYXdXSIc3GXl5c6mFX+TX5P3q9sWcpTOSt/lTI40t9++02lS4ayBZEbBCAAAQhAYHcE1DMuPpJ1qKxOX9Wh5/olG7/uOt5LCzV+TD9hjTSCM2QH2d6+fduPkEgCAQhAAAIrCWiyGf9up1b4gw5rZSk8DoHGBLS+ITMeCtW21/ol4uvra1eF9+/f93yqvpOTwN4JsOuxdw0iPwQgAAEIQAACEIAABCAAAQhAAAIQgAAEIAABCEAAAhCAAAQgAAEIQAACEIAABCAAAQhAAAIQgAAEICACvBqNGUAAAhCAAAQgAIF+CHAq6390oU9P8weqfv78+f79+/95IArprJCbm5soOox48+YNp3eFULiGAATqEPj48ePdu3flmtyX9q4cnZqkQ6J1ugTfyTsmBCAAgX0R0DEiOmNa530ELk7+TX5P3k8+sEiNlI+8pfKMz5tT6ZJBkhQpiEwgAAEIQAACeySgM8rjLnKoiBZAdKZ5vlJajVE/q0PPtSYTn3xnWWbJ51/prs7jC0YgKuj58+f5haNKwpAtBCAAAQjUIyDHLvce5K9zw5kGBky43BEBf3xV5EcEHz58eHFx4Qj4h7S6SAIQKEiAXY+CMMkKAhCAAAQgAAEIQAACEIAABCAAAQhAAAIQgAAEIAABCEAAAhCAAAQgAAEIQAACEIAABCAAAQhAAAIQ2IoAr0ZvRZ5yIQABCEAAAhCAQJLAv5OxJ4zUgar5r091JOvkSSL5HHyqOpdEx474MYQhAAEIFCcgz5Y/bFol6iAhnX/09u1bHaVUXAAyhAAEIFCPgLyWTkTN5C//9scff7x69erp06eZZJO33r17d3V1lU+mA010KE+pQ2DzZXG3EgGdIOPOWpLx/PjxY/hX5wwqUKlQsoUABCBwAAJa3BjrkXVuaX6Wod+HUCc7dqLrAEd3lay3o051Ep+6/kB96kpY6gmYcAkBCEDgGATk3nVueOD5NQ3Uklq+pztG9anFwQholcOv0aNHj/zLxWEN6lwbGRscLs6cByHgE2DXw6dBGAIQgAAEIAABCGQIsPOVgcMtCEAAAhCAAAQgAAEIQAACEIAABCAAAQhAAAIQgAAEIAABCEDgeATYJD2eTqkRBCAAASOB/XYBvBptVDHJIAABCEAAAhCAQDMCnMr6v6h1hFb+4EKdVzh5Aoi+ZbUf2KSvUjmqo5mVn6Sgnz9/DjUdAjpKbDhETAcK63NoHRxwEg5U0xGY9GwupQL6bF6mMuno/EcIQwACENiQQOYAuEAqjfF0UM5i/zacFhfkmbxUV6sD2hjgJeHsIlI/wDCmPg2upN/r62t3xMwuaoSQEIAABBoQ0KQj8/s08pwZGfSszk/PJHC35IQXd+Uuk4IBSa6T+OIMtXYURxIDAQhAAALHICAn//vvvwd10XraX3/9NflbbsFTXEJgWwL+iOXu3bulDFinu/rDQu2XcWbxtoo+aunsehxVs9QLAhCAAAQgYCfw999/D4njF2O0isg+jk+SnS+fBmEIQAACEIAABCAAAQhA4KgEmCceVbPUCwIQgAAEjkqg2767W8GOagmZenWri24Fy8DkFgQgAIETEmCTtLjSObyiOFIyhAAEKhHYaRfAq9GV7IFsIQCBNgRYLWnDmVIgAIH2BH5zDq592Z2UqOUAfXqaOVBVX5PqC9JJaZ8+ffrmzZvJZC4B5B0KAg0IyM51IE7y4Jhk6a9evZJJJ28RuRcCt2/fzni2uBb6BRgdPhjHEwMBCECgNwLfvn2LT8PJCKmRnh7JJMjc0hlwsz7g5ESeDMwD3LIfIHjr1i236XiAilMFCEAAAmMEtGGpnwNJ3s17wlm9+ZMnT/Srj8lS2keOLSJpxq3z2dvLQ4kQgAAEINCMgPx8vLi6Zr7ZTHIKgoBPwB+/GTe//Mcz4d9++83dff78+dgPn7g0BCCwgAC7Hgug8QgEIAABCEDgVATmvhjz4cOHhw8fngpRUFl2vgIgXEIAAhCAAAQgAAEIQAACByPAPPFgCqU6EIAABCBweALd9t3dCnZ4k4gr2K0uuhUsZkgMBCAAAQiwSVrQBub2gBxeURA+WUEAAgsIdNgF8Gr0Aj3yCAQgsBcCc8eKvM+5F80iJwTOQOBfZ6hkvo5XV1f5gwuNZ62OHUQyVro6j7FbxEOgOAHNx/QV9Nu3b4vnTIZ9EpC6854tFlvHDmopIY4nBgIQgEBvBOJzcPISapBmOWE/zkRecdaRrMphrmxxocT0TECf5jKa6llByAYBCDQmoJNSMyshWmzJyPPs2bPM3eBWppQgZYPLBw8exFMtHcnHkawN4FMEBCAAgW0JaLVNDj+QQZ0UXUDAhMvOCfgjqzt37hSUVofyu9zi8ZK7RQACiwmw67EYHQ9CAAIQgAAEzkNgeDFG33Gdp8ora8rO10qAPA4BCEAAAhCAAAQgAAEIdE6AeWLnCkI8CEAAAhCAQECg2767W8ECgGe47FYX3Qp2BqugjhCAAATmEmCTdC6xTPqhB+RzywwibkEAAl0R6K0L4NXorswDYSAAgeIEWC0pjpQMIQCBZgTOfiqrzhD59OlTBvf19bW8fCYBtyCwIwKPHz9+9OjRjgRG1MUEjMdJB/m/f/8+iOESAhCAQIcEFuzTLHhEFV/gFZcV1CFkRBojoNGUf9DMWDLiIQABCByegH5p5s8//8xUMzP3/PLlS34pJsi2H8erRaTkie0c9BCojEsIQAACRyWQdPj6cQ51bUetMvU6NoGyoyz/jFf/7NdjM6R2LQmw69GSNmVBAAIQgAAEdk3g6dOn+mmlXVehpfDsfLWkTVkQgAAEIAABCEAAAhCAwCYEmCdugp1CIQABCEAAAosJdNt3dyvYYtT7fbBbXXQr2H51jeQQgAAEKhFgk7QsWA6vKMuT3CAAgaoEuuoCeDW6qq7JHAIQ6IQAqyWdKAIxIACBWQTOfipr/gwRfZL64sULI9C7d+8aUw7JOOx1Fi4SlyKQt/lSpZDPtgR0QNKy795nHY20bR0pHQIQOC0Bubhfv37Nrf4y/7bgKckmCeeKR/p9EXjy5Mm+BEZaCEAAAjUI6Dds8j2yfj1yrNy5W4Zz11vGyl0Zry7+2bNncSY6fzZT2Tg9MRCAAAQgsF8CcvjJk32YI+xXp0gOAQjshQC7HnvRFHJCAAIQgAAEOiHANG2WIsA1CxeJIQABCEAAAhCAAAQgAIE9EmDis0etITMEIAABCJyZQLd9d7eCndBautVFt4Kd0EioMgQgAIE8ATx2ns/cuxxeMZcY6SEAgQ0JdNIF8Gr0hjZA0RCAQGMCnTjexrWmOAhAYNcETn0q68uXL/NniMxy68nvsceMY1bisUyIh8ACAvfv31/wFI/si8CyI1lVx8UP7osP0kIAArsm8OPHjwXy54d8Yxku84rLnhqTgfgOCXRyOGCHZBAJAhA4DwFt+93c3GTqe3Fxkbn7+fPnzN341uXlZRzZPmZsjWjuIbPtJadECEAAAhAoSODVq1dxbl+/ftVeQxxPDAQ6JKAfI3RSLVstcY8HAX/FholzAIfL9QQWL7gtfnC9zOQAAQhAAAIQgMCGBHgpaxZ8BvCzcJEYAhCAAAQgAAEIQAACENgjAeaJe9QaMkMAAhCAwJkJdNt3dyvYCa2lW110K9gJjYQqQwACEMgTYJM0z2fuXQ6vmEuM9BCAwIYEOukCFr/hvPjBDZlTNAQgcHICrJac3ACoPgT2SODfexS6lMzX19f5rMZO3Eg+9fjxY33OavyK9dGjR8lMiIRAAwKaKDLXWsD5xYsX7imN+R4+fOguewv4H8D3JhvyQAACENgRAfvQzq+Uf76JH0/4MAQ6ORzwMDypCAQgsEcCk+eQ5l2ljq6bVese1tw/fvz4/v37WGytLN2+fTuOJwYCEIAABI5K4N69e9o1iLtC/ca71vx196gVp16HIXDnzh23jVV2GdllK1advKx2GK1REREoa64ghQAEIACBmMCOtsJj4YmBQEyAJbuYSSYmv5ybeZBbEIBAVQL0zlXxkjkEYgI0upgJMRCAAASORIB54pG0SV0gAAEIQOAMBLrtu7sV7AxWEdSxW110K1gAkEsIQAACEGCTtLgNcHhFcaRkCAEIVCLQSRfAq9GV9Eu2eyHABv1eNFVETlZLimAkEwhAoCWB857K+u7dO/8b0Ri6Tv2Y+xG1Pr3WX5xVEKNlhadPnwaRXEKgGQEWtpahvrm5cQ/Ke/R8Kqs+rXeizgpwkuAsXCSGAAQ2ITB3eDYIuew0ED0199g4FbfYCW/Ck0IXEKC7XACNl7zL3AAAIABJREFURyAAgYMRiI+iCypY8BxVZdXDmvvV1VVQR12qR/C3f+IExEAAAhCAwCEJ6EjuZFeozuLLly+HrDKVOhKBi4sL95ttCxY9xlAExq9SxlISD4FlBBYvuLGMsww4T0EAAicksKOt8BNqhyovI8CLMXZuDJnsrEgJgZYE6J1b0qYsCIgAjQ4zgAAEIHB4AswTD69iKggBCEAAAgcj0G3f3a1gBzMAS3W61UW3glmokgYCEIDAeQiwSVpc1/SAxZGSIQQgUIlAJ10Ar0ZX0i/Z7oUAG/R70VQpORkrliJJPhCAQBsC/2pTTIel6NvpvFSPHj3KJ4jv6jCOyac0Rv/w4UP8LDEQgEDPBH7+/NmzeIFs9+/fD2KMlxrIGlOSDAIQgMCGBBYc7bHsbLgFT8mR9nBy3IbaoWgIQAACEDg8AR255U7yGqvsgj50LKvJ1ZuxBwvG65d1kr/rY/lhnoJikBUEIAABCHRCQJO+ZPekAy5fv37diZCIAYExAk+ePHG3NKgrte796dMnl60CPf+kmS8n4R0RYNdjR8pCVAhAYI8ESg0J9lh3ZD4wgU6+oDgwYaoGAQhUJUDvXBUvmUMgJkCji5kQAwEIQOB4BJgnHk+n1AgCEIAABI5NoNu+u1vBjm0Pydp1q4tuBUtiJBICEIAABCAAAQhAAAIQ2IQAr0Zvgp1COyHABn0nimgpBqslLWlTFgQgsJ7ASU9lVQ+tb6Tz+JadIfLu3bvnz5+P5axDxD5//nzv3r2xBMRDoAEBBisLIP/48WPBUxs+ssyDXV1dbSgzRUMAAhAwEljgrPwzR4ylKNmCpxY8YpeHlJ0QWPwTZJ3IjxgQgAAEVhJ48+ZNPgdNOfNnlE/+no3LXwssi7cYXSYrAzqFNlllVVO/zbMycx6HAAQgAIGdEhib+nFg904Veiqxg/NS3759W6T6fj72wV6RosnkPATY9TiPrqkpBCDQnsDutsLbI6JECBybADtfx9YvtdspAXrnnSoOsfdLgEa3X90hOQQgAAEIQAACEIAABCAAAQhAAAIQgAAEIACBBQTYJF0ALf8Ih1fk+XAXAhDoh0A/XQCvRvdjFUjSmAAb9I2BUxwEIAABCMwlcNJTWf0PRMeQLT479eXLl3/99ZeODtEZrHfv3tUiggL6TvvDhw86y2NxtmNyEg8BCDQg8OvXrwalFCwiczx0phQ+mM/A4RYEINAPAZ2ANmuTRs5t2YFuGrbNcoycztaPkSAJBCAAAQjUIzC5ojK5I2g8sU75aIGlXkWMOY9Je319bcyBZBCAAAQgcDwCOn88ufimJUTO7D6euo9XI996x4Y6s2r98eNH/3cQi+Q5SwASn4SAb7r2Ks9a3LNnS0oIQAACByOwu63wg/GnOhCAAAQgAIGYAL1zzIQYCFQlQKOripfMIQABCEAAAhCAAAQgAAEIQAACEIAABCAAAQhAAAIQgAAEIACBgACvRgdAuDwPATboz6NragoBCEBgpwROeirrp0+f8gqbPEMk/7jO8NLRITqD9du3bz9//lTg9evXDx8+zD/FXQhAoFsCu/uxBTmcuX5Mh0dzbHS3FohgEIBAQGDyPDiXXielvnnzxl3ODehZHbJvfMoulTFDkkEAAhCAAAR6I/Du3bvJPY/Ly8u82DotfXLXUNMTHe+Vz6fBXa3nJFeQNMB4+vRpAwEoAgIQgAAEuiUwdu7kzc2NdgS6FRvBICACsl73azca2q0/SvjZs2cO7OKfxnE5EIDAGAF2PcbIEA8BCEBgPYHdbYWvrzI5QAACEIAABDonQO/cuYIQ73gEaHTH0yk1ggAEIAABCEAAAhCAAAQgAAEIQAACEIAABCAAAQhAAAIQgEDPBHg1umftIFtVAmzQV8VL5hCAAAQgsJ4Ap7KmGV5cXKRvEAsBCJySwOTBQx1S0eGA7uv6SfHk9HR49GQyEkAAAhDohICWGi1HoMoNfv78+fbt24vF1rMfPnywHMz66tUrSbW4IB6EAAQgAAEI7IJA8ojSQHLLiop+yWZswqJuV51vJ9MTHQ4b1G64HDuJL5mYSAhAAAIQOCQBzRbHDhmnmzikxo9UKVnv9fW1q5GOEl4z9NJiyPfv311ua34ax2VCAAJjBMYmEcn07HoksRAJAQhAIElgj1vhyYoQCQEIQAACEDgMAXrnw6iSiuyFAI1uL5pCTghAAAIQgAAEIAABCEAAAhCAAAQgAAEIQAACEIAABCAAAQgchgCvRh9GlVRkFgE26GfhIjEEIAABCLQncNJTWSd76MvLy/bKoEQIQKBbAjrUr1vZxgTT1/US23Iwqz5OthyuNFYQ8RCAAAQ2IfD48WN5ucx5qQ8ePNCxIPfu3VspnnJQQY8ePRrLZzg87unTp2MJiIcABCAAAQgchoBl4mBcUVFX/vPnT+0d6kg79bM6/1Sng6nP/fbtWycHnX/8+PHr169J3b148SIZTyQEIAABCJyKwNjpqzqVUt3ZqVBQ2d0R0CKGv9Dx7NkzHZo/txYay2nY5o8Pdba+FqXn5kN6CNgJsOthZ0VKCEAAArMIaEFmVnoSQwACEIAABCBQmwC9c23C5A+BgACNLgDCJQQgAAEIQAACEIAABCAAAQhAAAIQgAAEIAABCEAAAhCAAAQgUJsAr0bXJkz+fRJgg75PvSAVBCAAAQg4Amc8lfXLly+u/mOBzAlfY48QDwEIHJiAzvXbY+10kqAk9z+wj2uhI5DkFflaPiZDDAQg0D+B+/fv66QbneYmR+cGbwroWDctx+gktVLOTfm8e/dOeSpn5T8ceK2AylXp/Rwe17/KkBACEIAABHZNQAdvTc6M1D/O6n91NquOAFM/+/r1ax11qs69H0RjZ+1pDtWPkEgCAQhAAAIbElCXN7bsNtaJbCgtRUMgIKABmH7PxkXKaDUSU6SLyQQ0LNQQTgM//0jWV69edXK2fkZybh2AALseB1AiVYAABDokMLng06HMiAQBCEAAAhA4NgF652Prl9p1SIBG16FSEAkCEIAABCAAAQhAAAIQgAAEIAABCEAAAhCAAAQgAAEIQAAChyfAq9GHVzEVjAmwQR8zIQYCEIAABLoi8O+upGkjjKV7Hg7baiMPpUAAAv0TsPiNPmsxnCSoEwPfvHmjj+RVkV+/fsnF6Zv5q6srHS8468ikPuuIVBCAwMkJ6DQ3/TWAoNNJdGBcg4IoAgIQgAAEINAnAf/UrTEJLy4uxm7tK15Hkn39+jUpMwftJbEQCQEIQOCcBNQpvH//Pq67IvUzSF2dNh4LSQwE9Hs2OkfVjfE0+NGKsZaO9a8GdZeXlwrfuXNHC8g6hvXHjx9aW1YapXePOIbX19dPnz51lwQgUJUAux5V8ZI5BCBwTgL73Qo/p76oNQQgAAEInIEAvfMZtEwduyJAo+tKHQgDAQhAAAIQgAAEIAABCEAAAhCAAAQgAAEIQAACEIAABCAAgfMQ4NXo8+iamg4E2KDHEiAAAQhAoHMCZzyVVd+OTmpFH5pOpiEBBCBwHgJjx/HshYB+I+Xly5d7kRY5IQABCEAAAhCAAAQgAIEOCcTHb8VC6vSuOHKPMWNHrz569IhfttijQpEZAhCAQCUCOndVP32UfCFAXYmOvKxULtlCoBQBWanWjf2Rj37TS7/vZc9fJ7dqlMgZxHZipCxFgF2PUiTJBwIQgIAI7H0rHCVCAAIQgAAEjkeA3vl4OqVGnROg0XWuIMSDAAQgAAEIQAACEIAABCAAAQhAAAIQgAAEIAABCEAAAhCAwLEJ8Gr0sfVL7XwCbND7NAhDAAIQgECHBP7VoUy1RdI3pZNFcMTGJCISQOA8BH7+/HmeylJTCEAAAhCAAAQgAAEIQAACSQKWU1kvLi6Sz+4r8t27d8nz9VSLJ0+e7KsuSAsBCEAAArUJPH/+PFmE+s1v374lbxEJga4IvHjx4vPnzw8ePFgglYZGGjVxJOsCdDwCAQhAAAIQ6IcAW+H96AJJIAABCEAAAgMBemcsAQKNCdDoGgOnOAhAAAIQgAAEIAABCEAAAhCAAAQgAAEIQAACEIAABCAAAQhAAAIQOCcBNujPqXdqDQEIQGBfBM54KuuPHz/2pSSkhQAEtiWgj9K3FYDSIQABCEAAAhCAAAQgAAEIbEtAux1jB5X6gl1eXvqXOw1fX18nJb979+7Dhw+Tt4iEAAQgAIHTEnj69OlY3W9ubsZuEQ+BrgjoWNWPHz/az2a9deuWzmPVXtvr16/5jcOuVIkwEIAABCAAgQUE2ApfAI1HIAABCEAAAlUJ0DtXxUvmEIgJ0OhiJsRAAAIQgAAEIAABCEAAAhCAAAQgAAEIQAACEIAABCAAAQhAAAIQgAAEihNgg744UjKEAAQgAIHiBP5dPMf+M/z161f/QiIhBCDQD4FPnz71IwySQAACEIAABCAAAQhAAAIQaE/AstuhQ0sPcCzXly9fvn79miSs08eS8URCAAIQgMDJCTx69Oj9+/cxhDdv3uik7wN0jnHViDkkgeFsVlXt3bt3WhLX8E+7aTp6Vf/qGFaN9O7cufPgnz+lPCQBKgUBCEAAAhA4JwG2ws+pd2oNAQhAAAI9E6B37lk7yHZIAjS6Q6qVSkEAAhCAAAQgAAEIQAACEIAABCAAAQhAAAIQgAAEIAABCEAAAhCAQG8E2KDvTSPIAwEIQAACMYEznsoaUyAGAhCAQIYAw/oMHG5BAAIQgAAEIAABCEAAAmcgMHZQqV/3i4sL/3KnYR2fNyY5p7KOkSEeAhCAwMkJqINInsoqLDqY9cWLFyfnQ/V3R+DxP3+7ExuBIQABCEAAAhBYRoCt8GXceAoCEIAABCBQjwC9cz225AyBJAEaXRILkRCAAAQgAAEIQAACEIAABCAAAQhAAAIQgAAEIAABCEAAAhCAAAQgAIGyBNigL8uT3CAAAQhAoAaBf9XIlDwhAAEIHIbAz58/LccPHaa+VAQCEIAABCAAAQhAAAIQgEBM4PPnz3FkEHP37t0gZneXmgCOHav34MGD27dv765GCAwBCEAAAg0IPHz48NatW8mCMod9J9MTCQEIQAACEIAABCAAgZYE2ApvSZuyIAABCEAAAhYC9M4WSqSBQEECNLqCMMkKAhCAAAQgAAEIQAACEIAABCAAAQhAAAIQgAAEIAABCEAAAhCAAAQgMEaADfoxMsRDAAIQgEBXBDiVtSt1IAwEINAdAX5poTuVIBAEIAABCEAAAhCAAAQg0JyA5ccqLi8vm8tVuMA3b96M5fjkyZOxW8RDAAIQgAAExrqJX79+vXv3Dj4QgAAEIAABCEAAAhDokwBb4X3qBakgAAEIQODMBOidz6x96r4JARrdJtgpFAIQgAAEIAABCEAAAhCAAAQgAAEIQAACEIAABCAAAQhAAAIQgAAEzkaADfqzaZz6QgACENgpAU5l3aniEBsCEGhEgGF9I9AUAwEIQAACEIAABCAAAQh0TOD79++T0l1cXEym6TzB9fX1mISPHz8eu0U8BCAAAQhA4OrqagxCpnMZe4R4CEAAAhCAAAQgAAEItCHAVngbzpQCAQhAAAIQsBOgd7azIiUEihCg0RXBSCYQgAAEIAABCEAAAhCAAAQgAAEIQAACEIAABCAAAQhAAAIQgAAEIACBPAE26PN8uAsBCEAAAp0Q4FTWThSBGBCAQKcE3r5926lkiAUBCEAAAhCAAAQgAAEIQKAJgY8fP1rKuXfvniVZt2lUzV+/fiXFe/DgQTKeSAhAAAIQgMBA4P79+7du3UrS+Pr167dv35K3iIQABCAAAQhAAAIQgMC2BNgK35Y/pUMAAhCAAARiAvTOMRNiIFCVAI2uKl4yhwAEIAABCEAAAhCAAAQgAAEIQAACEIAABCAAAQhAAAIQgAAEIAABCAwE2KDHEiAAAQhAYBcEOJV1F2pCSAhAYBsCmUN5thGIUiEAAQhAAAIQgAAEIAABCDQnoOPkJsu8uLiYTNN5gpubmzEJnzx5MnaLeAhAAAIQgMBA4OrqagzFmzdvxm4RDwEIQAACEIAABCAAga0IsBW+FXnKhQAEIAABCIwRoHceI0M8BCoRoNFVAku2EIAABCAAAQhAAAIQgAAEIAABCEAAAhCAAAQgAAEIQAACEIAABCAAAZ8AG/Q+DcIQgAAEINAzAU5l7Vk7yAYBCGxMgBMTNlYAxUMAAhCAAAQgAAEIQAACHRD4/PnzpBSXl5eTaXpO8PPnz0+fPo1J+Pjx47FbxEMAAhCAAAQGAo8ePRpD8f79+7FbxEMAAhCAAAQgAAEIQGArAmyFb0WeciEAAQhAAAJjBOidx8gQD4FKBGh0lcCSLQQgAAEIQAACEIAABCAAAQhAAAIQgAAEIAABCEAAAhCAAAQgAAEIQMAnwAa9T4MwBCAAAQj0TIBTWXvWDrJBAAJbEtChPJyYsKUCKBsCEIAABCAAAQhAAAIQ6IPA169fJwW5uLiYTNNzgrdv346J9+DBg7FbxEMAAhCAAAQcgYcPH7pwEPj+/fuXL1+CSC4hAAEIQAACEIAABCCwIQG2wjeET9EQgAAEIACBJAF65yQWIiFQjwCNrh5bcoYABCAAAQhAAAIQgAAEIAABCEAAAhCAAAQgAAEIQAACEIAABCAAAQg4AmzQOxQEIAABCECgfwKcytq/jpAQAhDYhsD19fU2BVMqBCAAAQhAAAIQgAAEIACBngjoLLlJcS4vLyfT9Jwg85scnMras+KQDQIQgEBXBB49ejQmD7/pOkaGeAhAAAIQgAAEIACBTQiwFb4JdgqFAAQgAAEIZAjQO2fgcAsCNQjQ6GpQJU8IQAACEIAABCAAAQhAAAIQgAAEIAABCEAAAhCAAAQgAAEIQAACEIBAQIAN+gAIlxCAAAQg0DMBTmXtWTvIBgEIbEZAv7Rwc3OzWfEUDAEIQAACEIAABCAAAQhAoA8CX758sQhy//59S7I+02gC+OnTpzHZMkfsjT1CPAQgAAEInJNA5iDvt2/fnpMJtYYABCAAAQhAAAIQ6JAAW+EdKgWRIAABCEDg5ATonU9uAFS/PQEaXXvmlAgBCEAAAhCAAAQgAAEIQAACEIAABCAAAQhAAAIQgAAEIAABCEAAAickwAb9CZVOlSEAAQjsmgCnsu5afQgPAQjUIvDnn3/Wypp8IQABCEAAAhCAAAQgAAEI7IfA58+fJ4W9e/fuZJqeE2ROyrt169a9e/d6Fh7ZIAABCECgHwJXV1djwvz69evjx49jd4mHAAQgAAEIQAACEIBASwJshbekTVkQgAAEIAABCwF6Zwsl0kCgIAEaXUGYZAUBCEAAAhCAAAQgAAEIQAACEIAABCAAAQhAAAIQgAAEIAABCEAAAhAYI8AG/RgZ4iEAAQhAoE8CnMrap16QCgIQ2JLAt2/f3rx5s6UElA0BCEAAAhCAAAQgAAEIQKAPAl+/fp0U5OLiYjJNzwkyE8DM+Xo91wjZIAABCEBgEwK3b9/OnFT+/v37TaSiUAhAAAIQgAAEIAABCPgE2Ar3aRCGAAQgAAEI9ECA3rkHLSDDqQjQ6E6lbioLAQhAAAIQgAAEIAABCEAAAhCAAAQgAAEIQAACEIAABCAAAQhAAAJbEWCDfivylAsBCEAAAosJcCrrYnQ8CAEIHJYAx+4cVrVUDAIQgAAEIAABCEAAAhCYSeDTp0+TT1xeXk6m6TbBz58/MyfPPnjwoFvJEQwCEIAABDokkOk43r5926HAiAQBCEAAAhCAAAQgcDYCbIWfTePUFwIQgAAE+idA79y/jpDwYARodAdTKNWBAAQgAAEIQAACEIAABCAAAQhAAAIQgAAEIAABCEAAAhCAAAQgAIE+CbBB36dekAoCEIAABDIEOJU1A4dbEIDAGQm8ePEicyLPGYlQZwhAAAIQgAAEIAABCEDgxAS+f/8+WfuLi4vJNN0myJ+Rlzlcr9saIRgEIAABCGxIINNx/Pr168uXLxvKRtEQgAAEIAABCEAAAhBgKxwbgAAEIAABCPRGgN65N40gz+EJ0OgOr2IqCAEIQAACEIAABCAAAQhAAAIQgAAEIAABCEAAAhCAAAQgAAEIQAACPRBgg74HLSADBCAAAQjMJcCprHOJkR4CEDgygY8fP97c3By5htQNAhCAAAQgAAEIQAACEICAmYDx8Li7d++as+wu4adPn8ZkUr1u3749dpd4CEAAAhCAQEwgcyqrEmc6nTgrYiAAAQhAAAIQgAAEIFCWAFvhZXmSGwQgAAEIQGA9AXrn9QzJAQKzCNDoZuEiMQQgAAEIQAACEIAABCAAAQhAAAIQgAAEIAABCEAAAhCAAAQgAAEIQGAZATbol3HjKQhAAAIQ2JwAp7JurgIEgAAEeiGgMf0ff/zRizTIAQEIQAACEIAABCAAAQhAYGsCnz9/tohw7949S7I+02QOyLu4uOhTZqSCAAQgAIFuCeg478xh5ZlOp9saIRgEIAABCEAAAhCAwDEIsBV+DD1SCwhAAAIQOBIBeucjaZO67IIAjW4XakJICEAAAhCAAAQgAAEIQAACEIAABCAAAQhAAAIQgAAEIAABCEAAAhDYOwE26PeuQeSHAAQgcGYCnMp6Zu1TdwhA4D8EGNP/hwUhCEAAAhCAAAQgAAEIQAAC/xD4+vXrJIldH1365cuXX79+jdXxwYMHY7eIhwAEIAABCIwRyPSMnMo6Bo14CEAAAhCAAAQgAIGqBNgKr4qXzCEAAQhAAAILCNA7L4DGIxBYQ4BGt4Yez0IAAhCAAAQgAAEIQAACEIAABCAAAQhAAAIQgAAEIAABCEAAAhCAAASMBNigN4IiGQQgAAEI9Eng332KhVQQgAAEWhJ4/fr1s2fPWpZIWWsI/Pz58/Pnzzof6vv37wroEKUfP364o5Ru3bp1584d/Xv37t3Ly0sdhKHAvXv31pTIs/sioKO1ZBgyj+EvsBDVZTASGcbwJyN5+PChsY4vX768vr5WYv379OlT41Mk25CAVm3kLnxf4TyG7y5kDPIYOnnt9u3bG0pL0RBoSeDbt29D64i9pVqHJFF/6vzk0EZoIC0VtGFZeM4N4XdYtPrQSanUh06m6TZB/nQ8TmXtVnEIBgEIQKBnAuo+3r9/Pyahxlr2VYixTIiHQCkCDP5LkSQfCOQJHHXJ+qj1SmoTh5nEQuReCLAVvhdNtZETh9aGM6U0JoBhNwZOcesJ0DsnGfI+WBILkUUI0OiKYGyQCe+xNIBMERCAwH4JMPHZr+6QHALNCOAomqHetiAUvS3/w5TO/OswqqxREfxMDarkCYE1BHDaa+jxLAR2R4D9srzK4JPnw10IQGBfBA48+WKDfl+miLQWAgdusJbqk6YIAWb3RTA2y4RTWZuhXlWQpojDCWL6V6cmuQPmdDrSixcvVmW97uFBMF+kQc5Hjx41/rZcrsdhkTwxridPnugovWXVVTV1UIs7488VpNyCA92kEX11z/mPyzhv8pSUK9vIHJSwiVRVC1WVk21EkW/evLl//37V0tdkrnGqNKXGKFEz+aiF6k8JdNKc06ya6tXVlZqn/jo/UQ5vllFu5pbRPIYcBiMJDElns8obyE4yFvL48WNnVDrKmVNZMxrZ9ta7d+/kK2a5Cyew3IUchSxB6naR/QcmXceff/45d9CoUxXEUOMfudNhZCUOGuoIkU7faz/Ym6UFdXbDyE3Cq7HrT1VQDkMH4cZvw+Hd+rfn7m9WxS2Jhwby9u3bgUbykeGW/hU6P4Fc5dBA+iE2afzMAnwNZsIn9JwZGtzyCciR+pfJsJxDMn4XkersMnIeeHYv//m/o6V/pldy+K6vHzp69fhSa35snOGWuTWM24euWf+qaJWo9OqOh0LV0RwYe4bMtrdkD266PRiD9CKN6Ih2jfpQyrba6b/0YeFU/mQYgQ8jSdmP/mQ8GoxlZtnra6cxjIpQofpX2/brMyySg3xaJh+xarxynhFmL7dkZoN3GnqQoeca+pEhXv8u+/mcwYAnV/5dP3WMTorB/14sHzntBNSWk/5BkRvuehx1yfqo9UraGw4ziaX/SDdy0AjBHzBogDp3kbxsZQfBfJGGkUzVxXYVqqGy29sqWyNy2xEBHNqOlDUmqpozO18BHAw7AMLlXgjQO8eaMs4ytCKkPz2urSs3vNFS9i7eB5vc1D7bGx2xGdSLodHVY1sw56FbP8x7LAXJkBUE8gTk4oa1heTqqPpNdk/yAHdx95wTn8mxk9a7+CxoFwacERIPloEz99YJHcWklzjkDOuEip7bFkhvJMD8ywjqhMnwMztS+mRXWG/ALEr/vBn6//9p+XaxBpBaO9LisKbAbhY8aE2rxHrbeXjteXjNT4JVfW21mbXgtIVaqmeTtJnJUdC2BM6wX7aG8Bn4THbxh5ztZqyCLkAE3LDHfxNSkZu8Gj1povVGoW6wNwxDW45CMya6+NbhJ18y3TO8s6pqskm3uBXs6MHDN9ikLnD4SSxrIg82uz+Phfz2999/r1H8Hp/VGWoaaOYlb4Zl6Gs19h3efRn+DS6H10mTAusTHbW95K2VkX4b8IfpvoSZIl69elXqrDpfkuTMIcPHl1BDt7lf5qvom5ub4YwSP6vJsNZwtYCrEvs80M0/VXCsLgU1OFbE5vFqfXIFWoNYIMkCc1pQytxHYn8SN5l8nh8+fOjwVAgtlklT7n36fBUsd+U5pcH2NcWbWbQzN41OjZR56G/ug5n0shAd5BGfsqEjCLV75z+o/vEYu3R+pXYdVisb7ME4Npis7FbuwhdMvj125sFKjZ9+LCyrNn5wrhKVWCQtGJ8/f66etJ+GoC5DIzf9Ba11DIsfL3UbT+MVIi3j+s/GYY0GlSyO3zCmrMPU+rU6U/3V0z79ZhtrOaTnbIPuJKXIdeTPlRs46E2Xfg5rnqua3377bewRHUsqAmN3dxo/t9XL4au7X7/Co3K1wJL/ltIhVTeqTlnlxmNyl4ZAKQJee8tRAAAgAElEQVRaK9NwbnLgp+agIWL7eXSpapJPJQJykjKMyRUbDRqVrMa4Ub7l999/d7X766+/+vEbmf5FrlWSO7FPHtC8Kdh98KfA8k66NCKataCtXRX1Spo8TjrAoPShk9KrPH2u/AfSBpdzhwHB4/FlD8smsVTEHIxA3kvIRUy24va7HmVXYAaF9rBkfdR6JZsMDjOJpYfI2CcEA4lh5XxMVDWlw79Z4ddduLTOf6StcL92hI0ETu7Q4r3dmFv7oUIsQz6Gna+Yz8kNOwZCzI4I0DsHyjrG+2BSq7+cNUxUeaMj0PVWlzS6rcjbyy272tDgPRZ71UgJgZUE5MGCRQ+/u2H3ZDHeHc0TjzrxUb1kwMFgKbB2i361Ac1nQRZQm6TBgzXDfkhHwQwrtp9DKjqu5lhMt313t4KNkVT8Uedf3eqiW8FiIzm5n4mBbBuz0wGzXqXT3/pXzZPwh50yvaSqeXEywVikVooklV4S2OObz0d12mPKSsazSZrE0n8kh1cs0NEx9ssWVNz4yDH4MNs1qntIdoYuIL+ANuw456GVfd9pp6PQnk9zSqrvDJMv2fYB3lnNt1A26ZLmbYxktWTz+SkO32irpZLtbnaPhQSqP86prJqrT356N1ReI1H9BSCCS624BTGzLvWdufqD+BF1wDpXQqUPLxPECebGlPp2SPOT4QiGUoLN+gR6rNZqrv539WPJjPGzXr/QF1ka8OmrbGPmmWQqt7eTRFoubMnmB4z6Xn04v8wFFp/FMAxkh/Y+WOzcb+DXr8JoXV5/Gb3PuiWHYzwpL85W3bC8SqmWW3YSHks7N0avTOngnkmPPTfbIb1MUX5vMflZheLNZuEyJh56rvzBi9KymurwGzjDv0Pmw1t9Mq3M48GH7slpnpqe0ZXJBjJlGas8K9lcxxhnLsLGkVX8rItx3mkI6F+tc9Vod3KG6nArQZYVaWi3HqnDYg/IwNZrYShOVbCQVxo5XruEQ8oiA7+5hfrph0mp8aA3/8E4LL8hW1IHkWndGors61RWjWxVo0r9qQa6eVwx5MkY+s1JREUSHNVzFoFz4EzkEDRBU4+sOlq6GKW0dK+zllDkaVW6HKl6WLncjL9toAgNeP7444+xgiTe3K84xrLqIV6tXh578UKHHP7Lly+XVWTZAENlybTGVtiWScJTPgE5BBm5xRW4p3Q2q0Zc2556OSzZ6TBoSSU3oiURyyjXVYFAKQIasD179szuUuT8ZTzFtw9ljW6UqyI0UC9VwfX5JJcRXLbNfhPOldhnoOCcVxW0zEwLTh5Voryo/pI7Qb0BZ/DfiUZYITSuEMpid7rrsa8la3u7OGq9kgRwmEksW0VqdMebFcvgq9nqVYfJn0/IZK7Zlv4yCWbdWrAVTqdp7DQzisChCU5+XjbQ6+0FCadTaVANmZ0vB2QIYNgBEC7bExjeWFO5WlYdfLV6TMvKwAF657K0D/M+WMHVrWO/0VHWfiy50egslLZNs6P3WJyfH94UcpvdQyDAOPk2UZA+vtSa84INdG2WaQ4okSRAXkKVGAipHi0QY+jmFOkCekTNKkjGZT0CBfsXCcnuia+pXcwTjzrx4YVA3xQPHMaDtVHuUR1FQfs5xgzrqIqe1Uy67bu7FSyJd0fzr6T8+chuddGtYD5P/IxPY/PwAQbMWpH452W6J6XeMS7lviSY3p/fy5vGpWqdNOkaH38lC1oTKdfEJukagJs/y+EVs1RwmP2yWbW2Jz4MH2a7RqUfvgtQBTt8NfoAo1AZmEahvZ3mFJj9GSZfh9mgL+i0ZQZs0gVtgdUSvWamtetNjqzB4QfWWPtyd7N7LCRtEvoA+Bh/6eptFKsX95NU//rrr7IS6cy4ZEFzI+W4ywqm8cFcGeL0ZXFpPB0XEcdIdwU/MXJUVbreXYuL2yRGZuMEGwsU0aBqV1aJY9LmMeqoDlm4ZlOqeA3ljkllj1/TkGWx9oImU475rjzhGndlgcProRmZpU2hk3IltixtaGL6V2HFKAe1u0mNq5RS1p7hULYh4M3EM3Pyl84JUnvXJ2pGr6vcZANjGcrAlI/yTJqins3o3b8lkZI51Is0Vt8XMghPNp9lwgt1UNDKS9U036+pImo10rKswrkLPSX1Db5iTPtBBZWP0q+Udu7jk54wEDJzKWPOl67arVH6mr4sL1j+rtS6RuwMsYyzlf1kHhxuSXd5ydvclVrHPJhfhcFzKrHahWqnPwU0ghJecZi0w+KdqUr3xVsZzqjS18LKJjAmpEoXT7+gHsIS6cCeswfC3cpgcQhjxlwpXj58W1zqHzNVm+w9txXeXrr8ar7VZyD4t6Qv9Q72cpVS3nWyH/GLSIY1lp5VKIknCUx2BElFDJFSqNQ6WUSNBLLkpB+TZXbY29Yg0E+eeeeZsR8NLwvWIpho9+a0NQ7MoNiqHRXkXySr9X2EDzm/xFeqN/RLHMJyTT0rdNLny4vKXHe6bFLEDltmEjiu2JyKx6zvImUhxaVShvkVQrWpgoW2aaFyMpk1xmHhRf2gUSPKrcGStcX4j1qvZN1xmEks20bKAgt6A2VVahF78Xh4rDr5YcykFg65FU6n6awl32kmzQOH5rAklxEc2yHQZqjgRLIE2PlKUsKwk1g2jMRRO2eSdNSH7J1L2ZtGPpMrQpqKauSmQZe8tMaEw0xK/yqsGOWgpYzJ6apKWTnKslR5si7OVCYDk8ubqvtkrTOllBoMW7C0T0Oja898TYkyZss4bVhOcX5gcALSdfv3WAq29Ewjdbfk6xbgzW9JuMwXBwRhgVQ8sphAWavLd4gyuSLvEsTWpVasJrwYQqUHLf5nQ7GPPfGRscV2sjhGfs9iJNLmmhHUmHgqfRijWmQ4Wxo8WG2NH9tRFLSfvc+wjq3oWc2k2767W8ECvOoKLaIqjZb7lFj9tcxPfwpsMv8K5LdcWiq4yQCvW8EGqtJyfiKgQZTGPJpNaBoe2IYuFZ95QcIfRCmfTfhbjKe3NEcaMMulrMQrGys+ktdIY3KEsFLslY+rsVhcx66ddh4Rm6R5Pnu5m+9fhj4iv1plr2lZz+n3X37YLs+slIIwOQOSJxTPXeyXzaq7JfHB+Ezq2je5fHiyL1NvsqYPlclZFFQ8zUm6AGknr99Zd0sNs8v6UpZt49Zx1MnXgTfoCzptNer8sEcN0DJ2muUchsSaNZTyErFVr4mxTHk2lPyoDXZQGQ5/jenOelY2bDH13mb3WEhSy/+TjN1j5IK+pN4jY46+rBVK/lLTG03DytLIjw+MBlYW1+Q4Xn2k0iQ5aPAk1KqUBohKpj9VQf9KQuNLfspWmYwZhhFIqWSWwVkRDUrgskpMakeReTLtPwYYk3Msfk1DllGNZbsgvgcTlQz5RR81JelUjTGvd3dXRigXN5ln1bqXbQgn92byTknbHgxDqJ3q5wbk1WUqyieZfzLSXlx7RzR0VXMh+OnzrSYJxBKZ/CrJL3dWODOAkWtVH23nICdgmeFIfnues+qSTDzLIPP8xSpZxBCZNFGV7sY/g7Wr7pn3J9Z0ZxnZxm7JG1is1NVCKlYtBvXpX/2pK1Emcqpj+ehZWVEsgJ7N09ZdPRs/2DJGQkojeTklpAxDKScFE6vJ3NSCLFlNlqUE0lRe8ll3T95vxsAP7znjKhMzECjbsmY1w3ziUq5jmaLzzq3qHGGZwAueUl82poLk0q3S57HkBxW+hEmHo25XAw/XL8sAZJzqaFRuplOWqH7OhNcQEHCNAWKrkN6lBelCStGfdJQZ+CnlGhkWPCvBYpldTNlZxgLxTvVIxjCcRjKBUkuOgUlsPvyObSDpAx0Zuy+Ncz5STNIdOUpzA2PWJZ+W79pUkCRRXyPzVkr1R/pX4Vni6XGZZW/aydjh4PYFxyiz+gXVcVIp4mbP01j0kZIll18mqa5JsF4dY2sma6TSszKVjGZlbyvz9x9XbpmyityS//FLdGG5ESldo6/FpUiDasiz3NGa4gI5j1qvoJrDJQ4ziWXzSNmza1BFAur+ilQqYzDL5Bwbxhilbd+/zK3mAvLtK7XTTjM2kox9nnAEaBnBNhgqxGoai5E3sIy+NDaQNpVYwstVDtarf/WnWYniM4tseja5qqNnJ5u2nh2TvHY8hl2b8IL8cdSuySRnN+35OHmMgQW98wI7CR6R18p7OfkZobMvsMgHyj9M5lnV1UtmI/PJZKpLQMy/TBqVSh96BEEbJoPy57LJsbI20btfi3rhJJ8xDpvEHxj+LLXKRIUirwIZtpqDUk7mLMufzE0DQktW+bIKtvR83Ye7Q3POixTf1QjQkvniNIIQF0pMPQJlrW5s2cHYJNWO1LmouR1j96TneeLhJz7yb4u9UPygDDLfBmXhY75RTUwmraahrkTJ9Kes9K8kHF5csbRBpak6zszXrue7FnqxQsdi8GCBrg/vKAraz65nWIdXdGDY+ctu++5uBXM81bVNzpjU6GRvQ1foHkwGms2/kqXnI7vVRbeCiSd+Jm9UW9092IBZy7ZyHQtgisNY81GeWgZ07zkPmcuJqSCNGyed3jDmVOYqYoFgVR85j9MewygN5pf6B/Wp5xpmc+fZJB0j1nO8pTGOzfXm1qus5xybmc6VajL9IffLJmttT3BIPsx2MwZwqi5A5j3mahbEK7cMWPutsr6UZduA/IEnXwfeoC/otNW0x4Y9ximA5i9H2qRTAxmb7vlusJR/C9rj5OWBG+xQdxz+pA2sT2Bs2n0uyWIhSQOYOM0w+Uyfkb6f3Tw85ujLWqGqqRWKIurI9BDLYI6ND2ZJWxZXfhyv5dd4hKQYPTWmzaAuWtK1rP0JdfBg+8uzLWwdeFgv45F9LmukyaeM1l7JaDXIGHsFapBWTWyNb1EjzY/U1TQkQ43a4c1KUR1zX2Vdq91pSLPGqtnzTLbNBZHrjdnSqS0QLPlVkhFjkCz5Mcl6RzFZcQ0PmnnLeHCygPnwSKaZxL5X3lI+MwCuyyRzX6RMKXFui2PE36ImtTt7I1VKCZ8EHo+31b78WifDympxBdc/KPUl6+JE1d0FXaoo5XtS5Z+0nLk1UkFO1PUBZgE+/2QrPpjn9OtL2Ceg5rm+QRXPYVtvKT55b7l+QOWrYJNwcvysWqvXy9dOrjjpMQYbUCc7WZ24aHUilkGUio6fVbmSZ7JQEkwSSC5/ZYZwGTOQpiaLK5VA5ppvrbKQlvKUqtfu8pEiJsfhlp6iyIgxkMTiXhoDl0gZGvEso7F4nRQ32bQzDONbyTlOZnKk0jVZUIKMA5HZK0HGGQZiSLP5HrYl+aTYDP5bqiAuixVC12TyQ7u8C3WZGAO1+4jk2FWyZYZYsW1MxtiNJ+PTJkvxExy1Xn4dXRiH6VD0FpA9G1u6MVmpMZgauLFEY7LkMMauDruLMMpTPNkC8u0rtX4UF0xSSmHMd5qBneDQAiCTOxpSU+2hQiDS2KXEmDQhTWHUNOx9vVLKXyWnXXGrVBOYNFplNSZ/1XgMuyrexZnjqF2TSTrq9nycPMZA7AcWG4PlQTmZ+J0EX9T16xV5n6/6ru/rkzVNulm/avZwZhYZ01N9k6usSZ/py5ApJVnBvUTS6HahqcxS7WClalALJkca8+Q9gDJPthc7tIIt3W+PY2H7eM+vQuwoxvJfFr/VUNCv46nCZa0u2bIyTVKlH3j3ZNJjqI1sMk9MduLrx0iWmWaz+sq/LXNByadkpRm3kHwvYrBtY33VRibpSbCjDq4ybCdv4cEmES1OcAZHUdB+Ms0zHjh1NcM6g6JntYJu++5uBRvwZgZ7Q8eq5pYcJea102D+lRcgebdbXXQrGH4maUg9RB5ywDzX1ch9xeN/jcy1+qdB/qSatAhsWSeUD7TkNllcqQSnctoxNDZJYyZ7j9GOTNyQg5i5zmGMSVnPGQjpLsdKXxB/4P2yBTTiRw7Mh9lurG7FnLALUJWdb1kfMK5zJuH7kWV9Kcu2PttjT74sA+/1dr4mh8VvxRR02pI/OezJTAFU+oE36dRAWC0JrFoaL+XPff+TDOPwk1gKRmaa9qB3qTvpE/IySHGTDUdF5zOx3MVCkpQ4lTXwWmUuxxxfWSuUrItHA4E1aNOxTM3/L5cFviAQSZdlcWXG8XIx/yf4f/7XWDAWaTLGsmaU2eKdzL9IAouQRTQoacsq8T/q+e9QHsuBh/WqeJ+T8LxGkndVkfwspZRNKp9MQZVGrmUbwmm9WXK8qEjhTRrVmkhtsFneqLMX3d4Rrf+kxELgv52x6UoLSWtUMzyr2sX2sGwqkhTGoq9MS0zmuSwy469MuL1EY8OPYFSQwRik9PL+r6C9XSxgItVPipGpgqVEDQtj41eMv+8uMf6rzqkLiWEprkYaGWdKov/ErbTeyQayvsum36xhGOfxnDXoHSNP+bH/OIJuQkUGBosVNOnPF+fcw4NjrX7WGmvG5+d7k7gzmtU7qCNIFq3IHtjuV4bYD0zOpzKdsgZIzVDIfib91izbbib5kQqSV4nHyZN6GUvgj64XUAqcjOYICzKp/Ui+l9lwvlC74rPyF4cxI1kQH/c1Y/NHjUDmOg35w7HcAlFVqbmZz4JmSTw2DIgRWXKL0yS76YBDfqgQ53mSGAu6gOTKSxnDSrYFnb9fl/xEYEe7HvESpao5OcRaphT1nhZ1yF8ty99/6qj18us4hHGYMZOuYjLzEd+l2MOlxo29vVnRvn+xMx9SLiDfvlI77TRdm8WhORR+INmjBQY89nKXn0/VsHQ3OdfQLGPNYF4zlHgUoRh/bi4xAjLxZfuZLIZd1fZWZo6jdm0kObtpz8fJYwws6J0X28yx3wcruLp1jDc6FtvJygdpdCsBNng8WNWPndXK5cRJG1gzmirY0uOKxzHL1nYmCccFzYppPxRsYJY9F1HW6mL7H5uDHH73RErvcJ54nolP2bW+TMehWXDs4tRTLGj1Y43Fz39sFLeguGM8ggerocfzOIqC9jPWNoN2rRLjjnJQYpDSb/h+eNngLWkn51F0svpjkR323YOo3Qom8SZnB5ludEwRfnzV+ZdfkDHcrS46FAw/YzSqrZIxYI7dl3rqBa/hiWS8L+Z330PY3ybbSukqN651IOrBnLaPWk5pcsSVGa35WY2F97tJOlajXcRPqlVGPjYIn1vBsp4zaH3ucq5UY+mPvV82Vmt7/LH5nHy2G5vBabsA2bnzLesDyi1muyCmrC/NDF1OtWx7hsnX5OLAeiNfmYPGJAtahB4p6LRVhXjYMzZYOsMmnfCyWpI07IzzXGbGyadw+EkspSIPMLvHQpLGwKmsSa+1NnJsIFvWCiXl4tFAYA29fTs0iKcRp0YP+lPnqj+th64ZxIx1RRrKBPoWVRUdILJfTrpLFTdmIfZS1qQcG6v5HOIR3rISi9u8L6QL52U78LBeFdcegNrFmqbhMCqwlWXmXZCcwJomGZvH4Fv8igfhsfcw4qyMMXgzI6hMMplBoCZdluoEk+VKa+p64kL9GLm45LNxZHtHtL7VWLYhfRrGsFQZ85kVI+yxbOp811fZFyO5xhfUcX1d/BKTYRm5SvlnHPS//6zx9knPFgwJVMQYRnUQQfXHLsdGXMkKzoqUDJME1NZm5TmWONkxuV5SlMaq7+Il6ljm9eIlmJToZEgGFryXEAs82UBWKkIVkeU742cWEKtgbsypPOdcOKdKL+cW96FJX9EgUpIU777najPfu8mjzs2wn/Rq9XGnuayPDkYLvm2MrRuoID+ZJLEPmzXDlf/3Hw/CY2OVfuB3K4nQBVZhnE9l/MaYDRSHkLeKwUiaCVO8dnvJcHKcGbTW/OUszxAgCry3surWMwSNLmDSrdgB8KqX6jL+d9z/z59sbOXI3/cDwps0WhW15o1qPZvMNlCuLpd1u0VoM/gvgrFSJqwQusaixpiBvJddD9XC1cgFjEOsTPUzt8acmytdAfvYe6ygo9Yrri8OM2bSW4x05Jv3+nCpFppcPV4jnj+MWaCF9v3L3MouIN++UuvH55np81xifvp8pzkYDA5trOFYRu9u62csk6rxKj0/c5QxrNxwcfInfZervpqAb3jJsER1uTUIYNgNIK8pAkftmknSUbfn4+QxBhb0zssMJul8nJCit74L9gVTbskZjStR8vjp14dFUiWqxxn+Jr26kyQOJGVT/n5KlTJGLFg19Z8KwhsuW60HPpYDjW6MTA/xMlqZbmCHwWXn77FI/mHtek0bD6qcudQoaIHiareCxkPBBQQO9gi7J/UUOumR1DzdRKmeGC7nU018hqGaGzut3BYcG9JonS3wsRpQjY2gnCIyARUUZBhftrSZjKid3MKDFVfEqRzFmWdYp1L0rGbSW9/thO9TsAPMvxxhe6BPXUj+3gTDz9iNaquUBx4wW1Z+goVQjbqT66VG7Qjm5Nat1jrWzBSMkmSSndNpOyCaRk0utWm9y6VfE0juU7h5nBQRz/KCGFbGZvGPm3PAU5crX5Jx8qh3izMvHuOKWxNI2qET9QD7ZWvg6NnD8znzbDe2jTN3AX2+Gq2uUF5If5rC6I9l29ho58acZPJVe2vS9ZKLA/K9c3U3pGeJexk341PyM5M6dWN1Y55rkp2kwQ6IcPhrTCXz7GFm91hIUsvHOZU1Wb1kpGV3fM2yXbLQZKSMUm5aY2h1DCpRA9bJLiRIsHg0kJRniPSl0uqGiphchQyk0mWpZZGknJJwIDZLMOk9zi1490ILZFJHnGxuzKRg267bSqexyoKYUhqUsoahZ5D/+ktB1qjrn4le7vPdubpTeotsSXNaUFaNR4YmrB0LCTlpikFlWw5SXd3zBllqAd0V5wL5+V4N7+qKdgG8mUORD8iYA1vVpZp//qkid/ONSJ34rFKkcf0NXb/r/fNNIK54HKMcNIpQq1fOyn+WSPnEyk1yKnPLLDcWTDHq7ySe+hS5F2VVRLxYKaX6rICGBE5Wyo8UmSKVCoqevJRsqvWsoWM8uFUOfl3yfm+WDUzKvyBB3mmrIjIMYVmQ89gjalCxsQ0dpZTuo0uG22+7SmAVmhRmiNTdgojkczJl6VZscmOo7fEizyzAjstPGRvzCT2nD4SwkcBkS1djb+/ujMJbkuU7l54nffnaxT2C1LR4rpfv9VRWIEwwwFDR9sFSXiNDv6M0QYlcGgkEfYHdwjNjzmYeID/qGO4uNnIjwJMny5iBRTvJNLJJu39w/GMXp97K3e0tkJ9GYbQZfUnR0mxyOShpTkOkG+LGdqIEMrlSEyJLh6USt1oxCBy+JHFkMswX3BLPgXzm360gLKhOy0fk/fQnQxVD/Q3zXFYI8yoYiA2eITbyjBHqViV/m/RRe1yyDsgftV5BNYfL2JZwmElQ/UQ65zl4zgVj1Pwa+LKa+lLJhFREbFp5N6W7lWxvrEaT8iiBfc44VkqReOF1hOk0M0hjq6tkVNLCpP10NQLMT8qGulQaKmT05W5NziykWTF36dcHNASNrWUgoLY2qdxmC0FDTWNRMez1NlAwh2HmriG6/qQa/WlnUN3Hgg46aXtqv8pNeSrnoZT1wheUUPapTl8SqiFLvPWyJSEEkZ30zrMqm5/q1lvtzzvYGmPCGIscuKx3VouIt9eVg28GecktvZ7LLRb4bDEORSawx0bXoR6TS7U+dg0wCg545JP9zONw3NDWQBt6Q5mKahGXNStGTVhNXig0Klsskp5VJkWEUaWUlQaKqqOy1d9iqXiwLAFndbMMTNocxEg2yYLzjnwX7GSWwW9oVJYes+U8kYmPjFP2IOZy0TENZzZxINlTy9r9lKV6mUnBVNCGVl3Wz9TLDQ+2mG1sgc6xL84z+aCGIn4LSoa38uFnmGGh6KRZKrK3vtvJ2aFgycGe35ZL9YwDhMbzL0c+DnSoi0HI3gTDz8TGs5eYAwyY5YvkozLAg3VUXa4fYKtE3wcmwyooI1XVW6d12gPVyQUEuayCa4YqVMBjN9jtJmlV22uQeX5vaGiMpSY18hVaHwh8SLK9z42UwagrV876Ww8tz+TY+2UWemfmc4bZbmADdAEBEPkxdVKaXsmbxV1V3nfVXsc+wCh0q2XbWJWlOr7AfnpezQtE1WXenoe7yWX/OKutYlxrtdTFpXHaT04BZC2lxr2TDnYQSSOc9bOtNSpgtcTZRhzYSjs4/DUmnWzavnIPsCR7cgvhVFbfnv8TLvv2lb0Ryhw1XPiPHFOh/NuW9nInU2pobunhnLxufDCZ88oEkxs5TqR4HKZKubsKaH2k1BjCMootshyzjF5+kWJgUlyDYmsp19dIENawUkqUxkupaYxeUG7yMjansdw2j7e3EdW09iQ8ppF3LBI+fqRgTB5O45FrXhjfDmPzO7Y3S5LRALSgJWSyyg+FdTfz7KxbGnj4WjaG6y27x8JLEcJuFEzJ5PNLrQX4wqj3DGSoUYorMWhcQdHDpbonl759QNWPF+mScgaD22Cskh9SqudN5jkWWVYpKj3fWUiMvPxr9BKPXmQVFiDN3NRQu7yzGjRVVi8qd9JxyW+sgZ9/Ntk7JG3ybP1mzA3PGTMhxkjAshxfzwMbhVyTLG4dvhsJus41BbV8Nu4RNFRYOYnOOHz10X7tggGGeNoHzHLXPv+x8LZDL7+y+woHeGctScXDIV87Vbv7AXJsV74ALrzSzvel0MbSBvbjmK8PBD5ksl7ScjD96bwbyjefnXY0k2oqniCP0bfDYUE77gqVJp4UrJTTOB/RxNDeFa4UaXg8Ht4Unwn6cva/bOJLu4twZtzlW3sQPuEKobENDqBkqMW1nxSg2VpQ0tE5q1jjdo5ar6QB4DCTWHYXqfHhrMFqs9GjPM/kmrZrtgoU35fPq9IveixcfPiUF2nBXTpNBw2H5lDEAUtLrDFUiCUJYuS+JmWr57LiSZYgSKQxh+Dim412hAvDDmxmd5dzu0LfzDQobVBflRKsMjkZMgFZpnpttZfiEmYKdbf6750DLHlHV1vRydmNg1Kmj64AACAASURBVCnZaugxIDBcamXGaGzBamGwMJ7vFyxu3FVfgarrRUkOvUX6NMbCu2t0vUGWPPkVjIF8cWucnClU8j/KVoOlMXPKx5cdkcoh5D3wmDDyM2Ul6dAmDyZSPLAfUy67J77qLQ2kWVtg4uOrZgjnR3G+kcc9tRTnJxDeUkO+YGDml+LCKi6uDjFjBPBgY2TieBxFwETt8ZAzLBQdKNq/7Krv7lmwU82/fEUojJEEQJKX+Jkklj1G7nfArKY6BjwYHBZ8CWpymUjj+WBVdkzIsvFndtqWlSuZRFngLrfA2GQAmkhaVtdbbpI6afcbiDm7ubMLFH9JRnq0lOsEiAOaaGipQW621GKC02B+rKISXcoagXzHIdmK13duLeAzEDvqbNe3BxlbXt1qmHQB+TYb+K5m69jSo10wlm2ZfPkN3w8HBpy8jO3Hz6GrsH3gwSZdoLjJvkC20cy/0WAD7egShx8zycSccHZ/QgvhVNZkl73NgpprjfZuuN4EwwnjByyd3AC0+LKIL0YQNrbbYBwmB+frvjhJFefnnww3GxAExCwGVkmD8dAkScaP1Kql1tOlr6AW9S790sfCgTnVE6ZIzpb3gYaaNrbJvEtR0y5S/XwmMvUxLSteErZcWMSbJZWVfGW5jXkM8mT0UtY1qQFmrDG+1X7zzzI3GBqO3E5SmysjY1008FqWA+nUu62s2prHjXoJDMZ/L21Sfns/MhhqwRYqJ+yLGjcExdTulGMbsLTWltuuFhuo1Conh3aVyh2aTOwTLBYiXH6yw88CYkp4zjUu92zPTrZxtaagf9kXonwX06CxFMcV95tFZjTK1vecQdhfPQiQ2ocEcW8blOJfFud2+AyDoYvUNGuem19EKt6TxuqQn/ENIBlWpeIHiSlCILCfJP81kZOTEVeL2MX1r/e8c2vQfBy9vQcsYxLZobqk5OTI3h/NAmVsHZobVp0W+TIz+Pdp7DdsNC3ne9sPyJMNzcnjAhqIVjV+Ze7KygeEtLg9HHXJ+qj1ig0Ahxkz2XVMfs7iu4jGA7D8NqgvmD+zbqALv+ixcO1V9yLVpNMURhxa3pYszbDGUCEvVTy9jVti7TYYT1ctDarZzheGnTehHd2NLS22dj9GbbZx7dTWfAEyYS1NaCpUT7xM0e5Wbc9QtnZ5D6xmXra4ZG79vA9mnEcHE3x/w2VyEdU+Rx4sqo0KknrpJNK1rExgX42uE7C+GBbLr7R2NLmeXKlcDfMmi45NrkZ7FPy4oLEYjfEaz0l9OyG8koDR5Ng98TnnRylDS2kzT2Ti4+vFD8dkkh4s6KkD11d8GdAyd2hjOT6rXYfxYBb1xc2hgZlZ5vJSn0X+Smks40z5jR3NsFB03lT66bsDObsSzNIuKs2DJv15pXJ9dXSliz4Fw8/4ejlAOFboXgbMyfWH4PXgZJo1WvNXWZOgFDnrheo1wgzPntlps0m63n52kYPlHZ7ijX0gMzkyif2AVkc1CVLDrMQ2P1CRS69Urp+taMcVdzGSsLEb9GWDj0/D0kFIcTua7fq1owvwaeTDmkO5FpoPNFgm8kXd7yi0JaiYUoPS+1/NGwwpb8/D3WDZ37fADsPGgYc64qSHrzQMkMlZUGsI1GDFJqm1fO8/CN+g4Ug2GmxSQUkySaMKGqzs3E92hn26ZNP2IShcqaFN+p9K5Q42E7edoNbD5WEshFNZk/oNpyVjDqVSfOBx0iL+E1vcGeVrZBes0rLImHiW3tdvtJq/aazgwNbAaGG11dkBGy5sWbA4vYhPpQHlmCEN8U6ATMA3p3xundy1KF31bTNIFRO1wXyzbelDgi2cQO+yw5YLi3ksg2y++R3emyW1I0qNW9bY2FQ+rawkluWPwQzUi5Ut2pjb5IRcVTBmtSCZ33eLg5qnipOR1PZdYwbgu4uqFZ9kZbEcf83dTy+qk15uUu8+CoVL+XA1sUDpQUG6bEPeJxbLkIxp1kiDjiApjK/9SXOalUClJ0t0kbWHu/Sbk/oKGhGec5IYCXwCgf24pu0HavfCvjzFw35F4vBk/1hcnvUZBoMWXa7Pc8hB3iNGNMQ4Vx8M3e0rLfZt46HEPaqmlCKW5RO05bkL6/netsGYJzDspCn60+RllHgqScAy1ExqZFakxVlpahA7ouJT8iSENZGaGWVQtF/cWFOXbZ81zkk1cQs8ni7nOr1ZNTUKJjOoKoaTOag+g39HZncB+ypEg444SW/S+Nss12y16xGMewdX396rj42RFvePR61X0oZxmEks+42U2WcGXf4t+0S1CA27YKVW1I1i+0zGwnuZZNFp4tDyZp9f0xjsv/HypjxDoLW4GbYZStmbj5Ow2eAzQMTUJm/nnd9Vh+JMaDLQZu4cEBsbVztpZZANHIUrLhPYS++sFcW8+2058klOcxxkuZdm2w0WrytpnX366WWEk3JOztNdrYdASy24SnUVCIAkL/fS6LoC64SxbC74Nu8eLBJQ6Umdukg1/yIFJTMxLlgNwtQbX1nEUOl4g6QSdxRp9P/qVqRu1wQU0GXVoZdRMElSVYykKvMDlYFSg+GfZAuUwsTH15dFTX5PHfQ7NdYALQt9VfsXn88xwkZHcXIPhqMYs3Z/xuR3cH7YH2366UW1txkWih5T9BBv6RTa9N2BnP0IFvSDfkNwYb9FBBVZebnt/AsjMaoPP2MEtaNkFhe0iwFzMCassUwhB+ic4VjAZ1XbDM7stNkkrW1d/eRvWZms0d5FwDJ5d65As/iqh1eovefddSUISUvIO0OhkLTJB+tFwifJ1p+9OlsNAv7Y3k/f4WzX1ZEuwKEwBiyOVIbRfi6cd2uDrfojq2Dkc4ZlWyZfGSMPvFny0refTFad3AqmM8kaKVK+OjAMXVbdHTMKJtmqijGmJosnaePfAr2wT+erzKImv8Ge0OEHVU56AH/Y5uNdH1bpyRJdZO0ty1NZCKeyOrv6r0A9+za2EOOIucYANC+hpXkIZcsVAQms4v5Lf6kL360r7JKoRvkqL75rYdVmTBBUwWJd9TToyGcCtZe0AiDBZUYwd8s3p+DxPi+NA+hmBpn/sKE93nyjqOclYmvBmwVMginN0Abb99FjLUgLgoHAKy8nB8HOC1mOrVkpzNjjmd6tXt8hYaR3V/1kQK5DAMfEXhNv3JXZZAFiqJdFQtdwgsQWsYNHkvz9yCK9iQpNegC/oJb9Rb6n8KUawhJ+jdXZn9WoKS7dj6ntLixt016duSnpN/PELNo5refMo+OuCBiHJZVMqIEKJnu3BjKULcLfU1dHUHbxNMjc72gU1ispAU/1g3bbyE8Pg7J0ac+5LOGd5qbxks/QjQnt1ZkcbNTWiC//WLjqe1F2VsdLaRkDq72rFcvS5ChkYPpXYcVMWo6vTSXOTCKSQ76q089SqtRsy69mHC5V0BnyielNxsg41T3VhpO0z6RstYVh8F9b1y3zV9+atKI4svaUP1PrrVYIfZHG1mwDUJkuxs/NHpZ7CYrQ5YJRlr3EZMqx6i/2NketV0wPhxkzOUCMZeCqpqpkjSub8Za+J2k8uPWLHgu3XHtfo5STd5o4tEnjsbTB4kOFjFTqppMdrt8SW7Y+o/N04kn4TO1K3cKwS5HsJx/7GtEmMqthOiOPAxJ+8QB7VnXiouOYlv5hlvBB4vyCf/ta5H2deopA/kqXeUsb1O3mlUHibt/oqMSqTbZxE4tj2ptrm7q3KWXS+dde1LKMKOqhyHse39jqeSELgdobfPUIk7NPwLcoY1gD+wYjnH52T3xcCncyT9ywkQYjjTGzsYxAArYFLy324/fUCruK1HOtnRhPQc6bZ+W0Zg+cyoPhKDImanFlAjjkECS2+LfgkUkTXbPAiKIzih5udet++xHs5PMv2Uk/ugjsuRPB8DOBXo5xud8Bs/+ib7DPq/dOa2gnKGWsW69RdDLP0zptja/YJE2axCEjLauj9V6SGWvmfrxaou+OKmmB/bI8WPgk+Vhmo3uZ7boK0gU4FPbA2LvBvitTeM1yhF0YP+V+R6FtWDH58q0lDgcGnLz0l/3jHDqMSdYiH3mqJe6kylgtsXT3siLLOnaScJFIHP4kxtPO7gcyp7IQTmVN92tuWjLZWiolmBx4DXJrhaKSAGPZ5k/icDTrLYskBVOn4ooeC7hxmD8bkbOr926ZxZW016AAdr6wtXnrGzMhP96ZU9IgO4w07iK0mVj67z/5VIewWmV7gOKTX9xv1lTxZr72x7pCzTf8ZG3CyWleDUmM/ewmLWVAPaaXSpugTr/5Rjo4EKWpNM/MO64N3ZfjE7vTIMZ1r/6+hb07C3LLX65vGnLLm89IHVsXmBTJxyJrdA/WC1gGdfXGuq5ek2QqNUwJQL/ptJAM4DmTWIg0EvAnzr5/88NtfJ1R4LnJ9C6FX5cgvLuqxf5wfXfsI82vb6gj8AcYgmlfFJKcAfzJS18wwnkCAV5pKp8+eXdSI/U6eskT23ZSngYDniScY0fmOwK1erX0PHndlbO1DFkHtSpPpR/cl56V9jWLSQ417ROZbXWkWiQt1kXmAW4rfG+lJy3BkUwGynaFGSCWFQNJqCpU1TiD/4yO9niLFUKL1ibd7OAcyu56jC2NNvM5PpmCS9ZHrZePy4VxmA7FkQJjNhwMEppt9jm2Rn9un0S7nNcEAizJy70MucXBCHnZjHgNZ/fsmH2u31bDoTnIY4FkXxnYfNmhwpgkitfQZXJeo3lxJocatyZF8nG1WTLFsGsoets880vxvo1tJWewuO1Eqj2R9+vrCs0EdtE75xdJNumO5X7zjqXZEDGj3OGWxgyDVfg2adf7ZP5+gk3msL7Nbx72aYyF7fA3r05vAlg2BaqulA5AJsc5Vbe3LANR2V698VW+/9Xd3swGeRYTmDT12Ms16wXyAwMnWMtBlzhbmmeDeWJ+fDLAUZpKnsqimk1Gbq4hWF4ScD21v6ld1Zzyr80MWms2tnSsdh3Ag+XVh6PI83H9yFhgLzMsFJ1XtO520nfHcnYiGPMvjCQ2ziAGPxMAOcblMQbMvgerOpD2l1vHRg5tlkr8Ko9JcshFMzZJj+F57LWwmHq9l2TGGpeLdzMFe40WpMyvvWyy6tLPfpl4widjVM5WxwLOhv0Ozi2UZXIebo1lm4xfv5JMFzCpkWQCcUtqJIhssI4diHeMUWhQqYKXTL7yMAMDTl7avVm+rGZ3WeJegLqTJTUabF53OPw8H8uUR715PpP1dyddkPS4vpRkDqeyEE5lTXbZ/+OmJUkTaRDpvyKQFvGf2KprjslqWl4pkGj1lkWSUlkmGG4c5juXen5EclpciVgla1Q10uLlK2lQk/CMPWsVYP0sfT26jITuljOn9cU1y8EyOmwwCZd3dRiTgaqtMkN70uuu/zQuU7q7hTdzKBQYm1n5aZqFky8r13BZFhsY2k5XjUUOvKouJluo8yfydTX0ku+/XOmVek8LW3944+TxA8Pg1h+ciJUl5yGNv1LvZxuH1XLt2SZTqhVMVkcJlCz5eL1IoxkMTGbhXSbzZJcqSdpMaiYnCOutYgyRxWe6YZtvV1VdqN/Q4jbiYsYqVSoez1mK5GnzsTiZ2gOAqvDzFZTHqFp68cx9Fyc/U/z9sORg2Dm0IDCL3mQnEmTeoIctrp0NMwzWfxYYhmX8U3UlwXK8ziyT21Aduyt6bEoupSyYc8lONCpTEw4a9YLLffU++QpWHZTuzuTyAtvnpAPzqq4pFjXoiMf0Xm9mxOA/VsreYyyz3cHStvIkSatr76ItPUtZhzDWP25icslR+oJuWsIftV6xXpKmm/Tbsq5lMONC/RjLAFvybLjO7Eu7o7BRs7xZMeg0afNBpFtT7d8MTttpGs1emj2zQxvr4HyDLztUGGsyMtTJWYMSKNlYDpXijR3TQEy2VEkMly2G7VAcLDBp/4ONbTW7SW4WVHKeY5r1/dJYuP/eOUnSr85WKp70LW3eB5tsCAIoCxElB22W47WvntVboRqz8A7jHeRMoP9G1yFYiTTpCsR8sPba8k9uQVZtCxrXqQlnDMzdqkRjTBGNO7jaWiZ/EbD7/8Hq2syAnGomu79Bqqrt0QkzBHqYJ04OTpyLqNRmjTPBDZcoLas9rqf2zazqgNMfpzkdxYHA5LjMEMCDZeDgKDJwhlt+249bomKGUZbfcjucYaHoSUUrQQ99d1LOHgQbG/b7jaLSjCNgsu38qwddBECGyx4Ew88kVXOAyAMMmH3jVB9ddYPM4i0bvO9kEeOQTlvKnRy5KUFVG0i2euPUeOhVZ40kk8WdKjL4eMEfmbhwpTWHvFrV0pWggS4m23vV5YtMBX3f63ThB9rsl8EnoyPdmvSZQ2fR+Wx3qCNdQF7X+bvqevzmmQyrUeczKX5XOk1K4keedtl20sc6SlJujf4o3wm60it1wRZjczJkAs5+LBn2kIYl7gVaYLVE0PpvsDj8jG1Pjmbl5YYBWyaTIrc2XJI9lYX8K9NvcWtDApMTp61k61Ow27dvG4G8ePHi+/fvQ2KtEdy/f9/44IJkxsy/fPmyIPOdPvLp06cxyeX0P378eO/evbEExK8kcOfOnZU5rH9c1v7nn39m8qndKjNFP3z4ML/me3NzIxPN5FDkFt7MYfz58+fXr1/dpQts1Q09fvzYyVA1IBvIm6Ir/c2bNy7cMpBUweTAfaWEme4jyPnXr1/Pnj0LItdfqnuy6EWOYn1Zy3JI6iXOyp/s5R1y8Kz/YHAruJyVbfDscHl1deVGa8kEitSpE3aHOZbJ3HiZQW1Tt4v07du3SdRaotXQ157n4pRPnz7Nr/XLn797925x/pkH7WZwwlkAnjNjOdyyEPC3acfSW9bBx57dPD5fQWPHunktBgHkh/2uU7Oq4mPXvJ8POEiAICZz6UueSeZuaZzgwgTyBDRaeP/+vUuj3b4FhmHpTTQCd6UUD1gEmLuRWVzIQ2aowVs8JZfb1+bfy5cvFyzfadXl9evXmunrhQPL3GqMqvxzg8WZsdIXxOf9Z74zWlAcjwwENIGVybWkYXyTRs1KvXYNwSzecij3tMsmNbBXzZMVQiPexrseR12yPmq9klaEw0xiOUBkt7P4bgU7gNJdFU7baeLQnA3sIsDOl1FNGLYR1O6SGVeMu3r/QZvRC1bAdqeaggLzPtgkTOPI0H8xY/J9AL9Q/0E/Pg7PyjZ+nBgIZAjwHouDo3mKcWCjJllj1yO5+yBHpJ1ZOjinphMGTrh70qeWjf5Bwp92T4cXAvs03W2lOpsHw1FM2tsxZlgoelLRJMgQYP6VgcMtRwA/41AcLLDrAfOwDOK/Cl770zDLxw72xrLMls7stNkkXWYzPLWMQKYtNzu8gv2yvO7gk+eju8eY7Q7VpAuYVHcmQeNXozOS+Ld2PQqV//HrUjyc6YOCsk677B9wOOHl2Za4e1YxDXZSOzj8MURnnt37TE5lIZzK6qu+o3Cfw+WOAC0SRR8WuuPS9Em8DhFYlM2Mh3pYt50hbv2kyfd6tUygtwArfZFev067KSF/DESbavi7JskSkxaSTFkjcvINdckvN1Kj6Ll5nsGbjU1pNrTkZmf9GBuCvkraxCDjQ5f0GVXtN7bH7CHZdpRYs5rkrTWRFr3o5fVKR0+ukdw9Kyz+yVz64SB3azKgs+Yt38vpfKUFp335pWt4NqluSW48+97PuUhYwxXL6K5IWflMJrtUPW4x2nwp9ruT5jTZydrLWpDyDP1mjGWyKfmP4Dl9GoQHAvFhfDGZy8vLOHIvMfnDQDccc84FqBfU/I/VNb+usdZhX6SSALNm9/HYMk9gzWGO+ZyPdzcYCSzriy29SdX2YvFFzWZqxzOSTI0C+1FKtT69i7B+6qezMjVp0s/66W3auS1axmY8+zJTtca38m9H5TujxqJ2Xpzd1cgntPl1Cp+YmoZlyqxH1GvX+Mbe4q6dwAz+HYrOA7ErTgp8qhXCmIDdOcTPLogZa2uNxfAlLzIQOmq9fFAuPFZZl8AP4DB9Gp2H7ZPWziuCeMsInLPTxKEts5ZNnmLny44dw7az2ldKy7amauQvdG9bQc3xG//cy7b1LVL6pJaN/XURYeJMJpfHO3kfbBdvdMR4iYGAIzDpCpSypTfY9j0Wvddk/OHnGi7Ifz1sUJDWr/SStv3zGKdWAp0TsK9MnnP3pE/1MfEppZdzvhBYil4P+eDBMlrAUWTg2G/1P8NC0XZtkjImwPwrZkJMTAA/EzM5VUy3A+bXr1+7V8f1Bmnt1Xhj/lUP6jqt02aT9FQ+p4fKJhefGx9eMdnek0I2o7f5fhl8iui6/9muqkkXsFLX9nWzlQXVeLzbUWiNyro8mXw5FKcK2Jsqm3RdGQYNtpQ6TujwJ0ezYttywL/tKzGThnQMC+FU1klFb5Og25efdv1Rk79k0OZl7vyH94Ntzeq2tzHHQqXqe3i3aO6y1Oq5lgC2OlvNiUGgAQEdzZM/bEK9/rauTwco5A8EkQFPDk0akFQRZ/BmY74xdiNtmKuUIp+4W6SVS7R0H8pKp9hYMiybJm7IDaYHcaH5SsUvl+fTW+5KL5Ylkk2UIvktsvmDH31LNtflajU8f8qMPOTKQ2knf/Ju0JTvAy26K5tm29KHukgXlhPKWh5FNLmUIIGrvqmQ17KvNb8h5J9ac9fixsd6ujXl+s/iOX0ahOcS0IKXxYQ6Oah6bu2G9PkKWlrxsnKLP/Xs2TM/T+PXff4jlnAel5/D3BnTLCtSYuPrcb5I5wwHL1sI3bKFF0tvVa+9GA8ubDZTO48tadgWtHqtlqwc6sf09HMOw/Gs+gxYozUVIUPNz2tkkOuPhY0lqRqTX0sPOFeV5DyZbzUr1zQtb8BOBZo9aazlLosE5trSCZdNinBunAkrhI2BW4obGxrtfcn6qPVK6hSHmcRygMi5a93NqpwfDTYT4/AFnbPTxKHtxbDZ+ZqlKQx7Fq4dJVZPbVw31sfY7ev148ePoNAG7z8EJe79kvfBLBq0LBz5G9l9vtFhqSlpTkuA91hi1cs9WnpArSyV3eqK+1O5II5kjRV0tphz7p70qWUmPqX0cs4XAkvR21c+J/RgOIpJEz3GDAtFTyqaBGMEmH+NkSE+IICfCYCc7bLbAbO/Au8LWU9BlpGDVk4qCXBap80maSWLItsxAj0cXsF+2Zh2hnj45PkMdy19Vv/7iXQBFl0fOI0/wPPNtV6VLV+0jb0mXUoqJl+lSB41nxMucfesShpsKe2czeGfdna/2GCOYSGcyrrYAHiwLwKTU029RX1zczMIreG1vvxvUAHLOH5ut91A7BpF6JwFx9/lLzda/EwHlzmBrgjoLJXJyXP+sL821fG3dpIl6swC47kwycctkXizgdKYbxyLt7BdmabsC9B5YYzNIfar+WyL3A0m/3p9vMEHz3OPNqhkJ5PnTopwjZNNiihOmfh+eNLdJQvVjFGbzfEB1modio9f609mkom0ENbgoYHJZYTUYXCTjjrz+PpbOr7Hoj6jG1kvz5CD5dhii9gL5JlUx2lnAXjOBebEI46A8dWi3R2N5yqoQL6N7OXYFHW+/rBHPXKlQ0vj79J9mH7Y8m2hn/7y8tK/zIf9wUw+JXeDmcKyXliT33xLGTjXcwWWnW+tvG07ODyksQVtTYelVl2+00hSL8OpCL2Co7Hu3//8/fXXX8Ew78OHD0q5O+D5xWHfh++uan0KrNPJN/QJ/pZhho9c6zK3nM8zcze+Vcn2LJP6npdNYlCbxxin9kG/30bsTVYI21QtU8pY2xmLz2RV6laRJesx+cfiSwmfyadIvZL5W8a3/oOVIOAwfciEIVCEwAk7TRxaEctpkInF57Pz5RSBYTsUxwsY1403md0Ev4WpPmXDtYU9qp73wQpqzV+YXbZ8VPuNjoKVJauDEeA9ljGFajNXmyxjd128OqNSv7usH24MftRTpWjHrd52nqsFgZ4JnHb3pE+lMPGx6CXYKY4fOe0LgTGKw8ec04PhKIoYdv8zLBRdRNEnzIT51wmVvrjK+JnF6Pp/cL8DZq2BOMvUxkGb9Yr8O5yDuiu9HHJmp80maf+e5EgS9nB4BftleYuCT57PrLv9z3bpAmYpdF+J9zsKrTTYc+pzQ1wXkw9UksfS+viUI6+aGnfPucRdg2SpPGmwFpI4/IDSmWf3AYrh8jwWwqmsSQMg8oAE/DGi8bOc9RQsi7b2w03Wy7NVDnq5MB7H6zCFUq8SblUvyrUTmHxZXI2lzVZKXmYd8DHZbOP3VvN5Fr97Em+WWVPQQS3FqVoybHn+i377yyKSKLWn4VughGzWpVqAuDQZ+3FpFgSMxwG0V4qlLjosw60UrDlLVw1Bm1U6KEnHJOnMPg1jFNbWyPoGolGBRXHGb/YsTBanmXV+3OJSxh6c7FKHB+Oh11iGpeInS9RnHlp3KFWcPR/fazVzWZPDCcnf2yzA0gDt2F3KXXtOV4sTBoKPkJMELN+PJR/sIXLSHVlacQ8VCToF7dNUksroItTk536vriGE0ZY0mFk/3qjEp8Ns/ZcttMy97KeJ/D50rI5G9Y09no+3nMpq7GjyBXE3IBActOebU5Cy0qW8tIbcbv6iUuTfKp06XakKLtv8PpNfR/cIgTUEjMspa4rIPKvSjUMINattlw6MPXumsslbRp+8bd2TkncbaTRpKbQ91WCc0Gy6va2yMm2nvQoGFEVGyEetVxFrycBZkz8Ocw09noVAkgCdZhKLH4lD82k0C7PzVRs1hl2bcMH8jevA0mn7obW/9qWVHB1qWbDiZ8gq2KeIq6zVEt4Hi7HEMf2/0RHLTAwEHIFJVzCknHyrxGVYKjBZYoP3WFREfqdgqKyOJi/yC3lxlbXDUmQFqZRSyGcTAsZZcyXZdrR7UonAymyZ+CQB+psUzXYoLPuAvb0QmKS3r0g8mEVfOIqY0iFnWCg6VvQ5Y5h/nVPvbWqNn2nDuU0p3Q6Y/eo3G8nf3X/nrQAAIABJREFUuXPHLzcZrmT/p3XabJImzYzISgQ6Obxisr2ffL8MPqXsv//ZLl1AKV3vNJ9uR6G9LdtWGnzyZnKfDYcl7j71YpeKBptkdTaHPzmaHSjFb2sk6RWMnCyxwSsxyeocxkI4lTWpXyIPTqDZ2MWyaHv4z+81hQ5OsdRbhjrHbaeHKRy8bdSpnlY2J8916uGUvaH2k5Jo6NzPZxgH9maZNY7ggJg6ZpvO1fJSXfrJ+bGTpjhkeX19PT/v5U+oOfsPa42mh+9nfJGGsOV19vipyRjjmVPq4yazap/A98OPHj1aL4BUr7f25568Nlbut2/f9IHB2F0Xr3ZRqkSX54JAJQOzSCJQ/peBY4/IWbX/psJiVxs68IHVgfvNMWOwx1cy7F17Tju946W09GXbHlG9knlmqDnkXKlFrBQ7eFwDM389Qb1kvYGZcf/AOIINKqLeYRK40iw7VzQo6ySXwaB9mV7EytJxT67dr2Huj2DH8jFuG489TnxMQCei+r5FY7zGA8v4SFZNe5uN4mIgK2PyywhG77pSBh5vScD+svhi51ykOpM977JSGPwv45Z/ymgqrBDmMZa6m5lHWAZOpcQI8sn3NUHi5OVR65Ws7NxIHOZcYqSHwIYE6DTz8HFoeT417rLzVYNqkCeGHQDp/LJPRx2cf2cUsnPULcXjfbCCtP31cMvO+2TRZd/omCyOBGcmwHssee3rNSfLzxAqE226CWY+t/xdvartOxMl1pL1fndY8pXl7r4I7GX3pE+qTHwm9dLM0fFZ0KQuDplgFx4MRxHbnj8oOswMC0XHij5hDPOvEyq9ZZXxMy1ptyyrqwGzq3jLrxEt79XUeJPztE5bFefzQGfqBGoT6OTwCvbL8oqGT57PrLudz3bpAmZp8/CJuxqF+l9I9UCeyVcPWjiPDLtY4u5ZHTTYSe0c3uGfdnY/qXpjgl1bCKeyGrVMsuMQaPkKtbGL1XEDx+H73zXRsSnBKqq+zdY6deMDHf5bKK5aE7Ac/V7kdYciFbNIohr10GyP7c0yaxyWEwmLGEOciWUrLn5qWYxRv/qhgJbWGMA3CrmMgP/UXPJz0/tlZcLGk8781e1Mbhve6vBg9OAA9zE4zUxuTIDN44Nh1Zg8lr5s7NnF8Ra78n/bZHFBix9saT89zALmesK56Y2KOIznNNb3MMksfZnx1K0+mUy+O1WpRZSlEcyzqh7FlRmc+5Vadj6mHIUOAh6zKHVqOiWKI1l9zpPhIoP2jx8/WvReb9QhASZrqgTLrM6SM2kGAlV9Swx5OJLV99LaANY7c3HKvcRYvs3bS12Q00JAm4XGuYCGW8HJL5b8x9LMHbrMTT9WbhDP4D8AUuTSOJM9yQphEaRrMsmMjoIB2JpS5j67vkUftV5JknNxzU2fLDSOxGHGTIiBwHoCZ+s05zqouemNGsGhZUCx85WBM3ZrrqHOTT9WbhCPYQdASl0ap8yNZzfB2lew6l6q7gfOx0Ks3hryXLAWSTp5H8yy8z63+qSHQD0CvMcyyVYvSwc9ztgjf/zxx9ityXjtrAW60Cbay5cvJx8kAQQaEDAOBSVJ2d2TBlVbUMTciczc9EaRDjPxMa4IGbHkkxk3AVu+0Z0XmLtFCGziweY2/LnpjWQO4yi6nWHNVdzc9GdTtLG+e08WjPnHqmNZAxl7dnG8pa1t+x3B4qrt98G5fmNueiOZw3Qoxvr2lqzDAfOAqDfBMm/OLNbpaZ02m6SLbYYH5xLo5/AK9svyuoNPns/iu5YR+OLMlz1IF7CM2yGf6m2wJ8hVl23nTqbmpjcaCZMvI6izJdtkibtnyHMb4Nz0xrofpsGeweGfdnZvNOZ8sr1bCKey5vXL3QMS2GR7Kc9RJ4zkE+zxriYnepsw2DPTe35fvnzRz7/vsUbIvIyAfshocmdCLyoZB47LZJj1lCSxvDi14VfWrjrH9mYZLciiNAN0HFoGgolT1dNV5ELHjqYKqvz27dsgptKlfsnBP6NNOmp2PNbcs5bmprcTC2wg+aCOFUvGdxJZD87iCmps8OnTp8nHBf/kp7prcGXsfa6uriZ51kgwaV0WRdcQbMjz2P1mzG1SHcEjc9MHj2cuD+A5M7U76i3/OLyxOl5eXo7d6j9+soJVh3lF+OgcN3+eJRdXdaJtGd6osS+WQbMwjQdUio5fVF3kkbTe+urVK62WqKaLsy2CeneZBIN2zSmWTbcto47FmVuoWoYNa6zOIsM506jFuV/CVGCZ/SxGp+bvu2g5hL1/MJxZ3Bgoqc0uxsWDfRKwbxkav8O3VHPuYH5ueosM/4+99z//KkW2Rm+f5wQwYwoaQbchvBqBmoJGoIbQGoFOCGoE9oSgHcF0h2BPBnPXOfteXh5gw4INbH4s//Dhw2ZD1aqiKAp2fY82cv55rMiWihCSQPVpFrHqU4esV+UrqBW5BjC3fXDQYKUMZhAWVQqBKwjstmjmGqjc9rwsZNCCWOnkKwhLsjJXUXPbJwkwDaTYBoq6BXLLzEQmqxCGqWrff4BGKRadBazug2XBxTduZ9x4GtRSCPAI6B4LiRX+/hwzu3FEUnYrEmcNTkZX+DPkX0AkWVAzIXARAdIVxCgVT08u0tzodcYa2EPntrffjZfX2PjsdiEwLlM9bYRAfwuWO/Fz2/NALWAo2oHDw3jWMpe23PZn4/r1CwjaZ2rJGu2/lhRrU6Zy7UZue5542Rkeq+otB3SYDx67fY1IQlr96/5tjbYOSUmVU7OLCGCK4YrIIMkrdF4Wl6bwieNT/LSd51ZMkpaAYuiWfHFAL7S6v2cLLndK5ra3x4qXtfmK47Pt0/4h7pGhzp2Aue153teYsMsb/G1397wmx1vOriHKyhqX751PI1/B3UnW/GP3/OsfZCYXO5fK/AD/Dwe45IccPfbldVQilYPu+a0h3ywumNTv7ZzRLFJNY4aeEW7+7WzN8B0O0jMZkXUrdF6ayV0uM8uqQOQMRJJXZeissbALbTc7mC3u4Mv6gLsX5k/eQZEGpLyKevOd8J8g3pW+lsklfaM32M4y+EIcYRcgy+nLRTUkAjgKZVreZWoY2pJtkov1+J9eO4tC1pRP4uM0QOw4iRheub5SQ6mQfhF+PhYLXL/AN4fjC8LBaoSfzgWj4lztTj9B1poqHpOVldm8BylXZRwBzMT//O+/zhlR4a3ZsURYlVs2/nFwcp8m3UI7C21u52o/JgK8bYTCk35XklN+UHSlsEkSz9EakPJ1AnftuHAGIslrR884Pa8asl6MryyNlcEcZ34xlHQ+vmFIUpv+CJBz3FnL2tHpDESSR9KT1ZsMGolqxWY6+SoDU4pdhttEb5EidqLf7Rh0BjJ/qajdiIv17Kx0Qe5GC+Ey9Nx+H+z6aUtQFqoUAo0QcGxpZJS7DpfHuceCP7vObF0BKc5JI0gGHzkpWTEQ80c3g12pUgg0QoB0BTF6xdOTRrxc7JaHAgNpR59Ee7cLgUlA1KAFAvy0rWXB+BHBrwxFXOgj77Ak6Ljs9NRHQPsvHxPVxBGQnYnjs8nTAR1mIM/EaTsLiLknn0XStkZbh6RZeqLGZQiMlrxC52VxOQqfOD7FTwfc7WoJKJbmki8O6IVW9/dswWnzZaOh8oAI8CpaK8Q9IAiGJB4NvKLwu8HtrLC8wd92d38m8dz62TVEWVlzJa72cyMwYNAWgDb96wr9BYaPyZGS1ckp8OHDh86pHPozrhF9BJA+w9EEvw1qRpuYDD3Yfhfcfw2yX1bJEFnW85W3KlozmJE4Jcgu1D8/C/ZONlWts0QhEZU93FkZs6xWFo+zIY563A63G2RtO+0XC8q4ms9HirHiFAxBvuLoQPCtihMh2P/FyuLMXBfHPXsdh2FMyi28PqbdO+OrRT35ARjzSUkL8tBn0nSjDSnu6hSOqT9NzYUsZ3Ut2qdD5gMtZkEcGbGms68D487qic/qmkYnSdM9pqXtII7RhnCcdt6Lthkht1pNHUuc5NkkBcvSuiAsk1Y+f/7ctjZQXVIPB+c3+Yl10+sdg4OzKnkPHz7kPSXyCloSKzn/SYimbqAI4TjiS8Y9Jg1Zr8pXUHNkMIOwqFIILIPAVoumDNrIeuvE7iKkKrLhgCPFdgBZ7ye2zIza4/5Dn7/yaF+bxl6+aZh9PWnqPlg7mTYNvLcjWz1vi4DusfCixz1D+xwk8uKrV6+yrgLihMW5o4uBWl9rjNCvR0IgiMAtpydBSm6v1ManogiY/UXF4ciuZr+SRLK5VbP+FkyGoqKCjbzDkqArCnqTrrT/2kTQFdmUnakI5qRdjekwA8zOhD148KC/BPc02jok7a9pG444WvIKnZfFlVD4xPG58nS03a6WgCvSXO/dzs4eCWDTsK02X6QU1OwuBPqHuO/ilBlXE5ZBiWyzg8Hfc3dPKkCy2QIaoqysSSmrwVIIjDlpV4IYURJ8wOkkFPj69Sv5EdRKUIgXIEA6GcmPfjuDSdLD/JmmdpQvb82YrIIIHb5586YdyH7PGNFkVClLb+T3Ga8hM5+Scy0+VvwpzLtt26GB2ITHX6n7FAQwWgEobv9cygaqLgjXe8PnZKNdu+dt6e2SvY7/lR7w8SGpWjcuEMwkJT8yuYJV8N0bYQnS06dSlrMPzuuNwmRCZOb7yMjELarx94Zl4cuXLzZtpMdov5JVZhL1osPNV+osSNs1/uuvv+wpDN+vzGm38xGcUYsNUTvHkky7sOf6fiaRqethQGzLtkxKVkYoTa93MASoTQsE+KUZ+yOY7io0yPmvAuOwnZBKtUOE8F4ZMfugGUPWq/J1pi0ymGfIqF4IrIHAVoumDNqwSquTryuikWJfQW+Kd0lDzc+jYq6dP8NMElY83HovkjtQ8v5VN3xIejpo4BnLA97oOCNV9UIACOgeS64a4BMv8m+NI8REho7fvXtnn7CAJPwFRwyUS5vaC4EOCPAeV8XTkw58FQyhjU8BaMFXdGEgCIsqWyDQ34LJUFSR4/g7LAm6iqA36UT7r00EXZ1N2ZnqkM7V4bAO87CE1ZLvtkabD63ro4NayrZbP1jXcNDjfAp0b/IKnZfFlVD4xPEpfjrgbldLQLE0l3xxeWcvKDVtvoKwqHIcBPqHuMfh3adEE9bHpKxmeYO/7e6+TB/8txbQEGVl9cWqmpURYL4t7M+/EwbqT0CtEXHDD9cB7d6QzgYJXBQntTHZp4w/bmOng4kwjhhQ5Gn/R+S11D///BM89ifvGHF5a8Z/C4E0Q/Bo+wgCWYdw4xlm7V//+hd2XB0Gff36NTMKbleTV7GZ3oJtnCA4v/0O9lZWiT9nF0mGixUHN9dbJ+odP01bHNsBTQeT8wtMDUh5HOrqT52PKCL9k/Yz0kPxIybvG1bP4v6vvDimCnXYBchyXlGbbd9lUnDeaGqqyGX2FHhOhuu3b99WgeWsE2Zbt0CE9Iz9ueod3Shz2rGzcPoJguDEf4JtiisZrRvwNkkxv5u/iCCMrXKLpWR98ODB5vLdk/1I7MIHhNwU+y/6NXL+fUyWqVGEcBBRkvsgXDCdK2S9Kl8RtZHBjICjR0JgdgR2WzRl0MbUWNLJH/PYYgRIpdgjSKEdDc+fP2cO3BEsan3/wfkwrCyU2g6owXvWfbB2AtLq0A5b9dwCAd1jKUD15cuXTAAZV2uYtQl3Jp2TYuyJsNoWEKZXhEAHBBjlN2SQGyvTfrqCNj5VRDam79ThQmAV9NRJFgK3WDAZiiwZBRuPaSUcUiVoBxD9PENA+68zZFSfREB2JgnRwg2GXQrJ73bnFc22Rpvcyw+rmfOq3CaUD5i8Qudlcd0TPnF8rjwd0JBqCbgi0PXeHVBFAXKHsK02X+sp80oc3RLiHhlATdgq0lne4G+7u6+iHuhkAQ1RVtZayqB+5kCA/LZwDmYGoxL3BZ0bfkiQgYQ+ywfKB5PDQOSQTga+uECmy4Ho/l9SmO9A0JAMFbXgbnlrxt8Pxi3kp0+fIvtznzSpkCbMGpN5sIrcMRDpbjbVRicIjgnCC6gKDqYTSBkrC+6dY4k55in+RxYwJI2FJmAlMi1VCCIwmungp61yvX369CkoU7/y3lznydERv279FaWPCWpGU/4gkY0qZTkbAbtwt0wyRNI/GRal+Fna+Bn07My5WCJb76fs4c5kqpX6DJnO9XZqSwyddWZmSGV2Fq13BA4jhja7IK2z0Zi0DLcQ+2t73YFY+T3CFFwnTXR8SZqCRxHpI4BgzhGy8B/5Nfxez3/Xr5Hz72OyRo0ihIPIkY+IzhWyXpWvuNrIYMbx0VMhMC8CGy6aMmijqSu/q1VkIyI7KXYEnAUeMTnmwKbzV2PrMo679XDaTZ+IoyZjOKaxCkBA98HaqcHOh9rtUFXP7RDgY5vJmyTtiETPydE732OBq5MkCWTD2CLRQAQZXOdz/oYiPMz4K5He9EgIdEDgxtOTDtwVDKGNTwFozivynRxA9LMdAndZMBmKizKdxUpI0BcFvcnr2n9tIuhGbMrONAJ2/G7HXAqZqMj42MYp3NNow9TEYTFPdUhqoFCBR2DM5BU6L4tLUPjE8bnydLQlXkvAFWku+e5oKtoTZG2+eqKtsbIQuCvEnUVk58aasNcBX97g77m7v64YpocFNOS/DTMqCIEdENAt6kZSRj5EJ2UG0vSgRoA3AnyKbkknY8zTFFBlpwU5Azx5+fXsxev1O0wufPpCxl6BJwwO/iHnBdJD40VsDq+DPEgP4Mi5Qh0kDLmT3rx5E3x0vfL9+/d2J+SHUvYrFcvI2vPx48eKHW7V1WhJ9JicX4eAFth3XdE0fBnIZ2u6NyE+FlD7I8Yg18juB9cx+Khd5Q7rZgQ9Wc4IOHrkIIBvt5ya4M/ZzfKPHz+CfM1SaS8KrR0zqIQ93BlEuiB1hsyN9XD8yrZFjIfG7FCu8I7NXfJ1aV0SosEbICUrVhPbdYRMf/vtt8HJrk7e7EtSdUCW6RD6TAa1EIHEaltmsYNwyfkPwrJApSKEgwhx1ZD1qnzF1UYGM46PngqBeRHYcNGUQRtKXZm4ykHw7CHW1rBLsVsjfGP/MNTO9YMgMZhN7fLKOSlfQVKQBlWeIaD7YGfIXK8f7UbHdY7Uw8II6B7LFeF+/fr10aNHyR6wQiHUDL8o2BKndfYxLq7rkPY52JsqhUAfBG48PenDYO4o2vjkIua03/xCoIOGfrZG4C4LJkNxRbIT7bAk6CuC3uFd7b92kHJrHmVnWiM8Zv9jOsxjfkdcUYLbGm0dklbUInXlIDBs8goyHjum3QNVrfMnCB9Hkyv+HG23qyWgonDX6GpML7Qbttp8dYNaA+UicFeIO5fOnu01YS+ivbbB33Z3f1Er7NcX0JD/svlRWQisjcCYwYvZMUcOBXw07uTLwJYea8wCJnJ26dxIP7IJMFE5UPjgwYMb6TwbmjQXyB4CVT/rpF09SV47Avr0XPDpC64a4y3cWoZdwt9AQz4X2Kg+1LYb5fnz58g2m+y/qTY6QfDWyb+SzKpBMQKjWQ/Hf4jwNdppQYTUFo94oBhz0YJC0ydDgJ17y7zYtDCa5jdlVp0LgYsIMD48Zvrsez37+7SLiN3yOr4YP+wtjkPgKzalgVEJEIBDiKZkqHMSATjqx6oHDeEvN9idYy/PrNRNdwTkLhv6b1Ou8lwI+ClZkQxuw5SskNrsS9JciteT2iwbxe/4erKgsUZDQBHCQSSyash6Vb4GURuRIQSEQGcEtGh2BlzDOQjw7v3mJ18Obvq5FQI4X2B2zYiZfP78uQUyCEzZf0kFAVXFt7Nw1n2wLLhyG+tcOxcxtb8RAd7tYa6RNGWEIYA5HatIJG42OpfxzjrHohm8/YiNj3OMi0yvsx/in4Gg+pUQYPxAwy9vZ8wrKmyFgBynrcQ9ArOyYCNIIZcGGYpcxNR+WAR4v4jZ/jRlkyGg8/6rKb/qXAiMjMCw6+CwhNWS5rZGm2dch6S1lG2HfhAaHTZ5hc7L4hoofOL4XHw62mKqJeCiQBd7fTT9XAxesSMEriCgEPcV9PSuj8DyBp/3cJiIqA9gxRqGgP4h2TU0RFlZKyqquhodAcaUjM7DYPQhUwZMoWN/UcMvMIMxJHKqIcDrwJirKZ8r9tu3b9VQozvaxJrh05esDZ6NH+wSkhA9ffoUojwytH78+BHBXLvNRGUy5xHyc7VgCh872WliIBRA2mKglfoMXogfgcGhZJeVdIk3yyPgXJ2GiVZVZlm3TUp1rIIdbrJuBnmfqHJYyzkRhlVIZZzbx48fVxlr2E7GNxpv3rzBlPnPf/6TtZiWAc6sQcVOexlJeiuCAPZQ2PVAN6AhZakEmFyuWO7LOo9Qbj9itA406MtSG7S5ytBSSNAOJyIla6MsGyMgE19Wfvz4MQKRoqE6AlmLI2P3qlN4b4dy/svwV4SwDLe6b60asl6Vr7rSv6U3GcxbYNegCyCgRXNAIW5i0LKCdZuffA2opQUkbaLYBcgkX3n9+nWyDRo0uv/ghEBJYhiCN2nDxzGYg+P+oPHmlzkyq07/UDc6qnOnDhdDYCJrwJij/vdYkFaV2bmAsBcvXjjKg2uQdoZxPEWOVxkQByX9HBMBnZ6MKZc4VcNufOKHsHGm9FQIFCAgCxYBbVhDIQcpIrWCR8MKuoCX6V7R/ms6kYngMgRkZ8pwO3trWId5WMJqaeCeRluHpGczUfVXEBg8ecVEkz0ohdbnZcInCHutyqF2u1oCaol1mX6GdfaWQbgKI7Vc3yrEqJNuCCjE3Q3qugMNO2GXN/gTObRjXolZQ0OUlbWuQVNvQyPAhwmGZmMY4rBVRjoe/z4iLgsqNcYwUrqNEN7JGHM15aniOa0ojH2s2YcPH67jdmRoffXq1aNHj3766Sd8YY48Vkj4MuwmxGeZuYSNt3DfugVTzsdOJDE+F6q5HYHR/p5klv3c3LXgv/i6fYFgCLAzcPWZFwxVfSjRKEJgfAR+//33JJGjLShJgtXgCgLMGpR1KnOFGL3bAQEnJUFwxNY7AsZLlNYFRTNFJS7JOeFEaNTCKVmnEIqIbIFA1o03xu61IFJ9TocAuQQrQthasquGrFflq7U+qH8hIATGRECL5phy2YGqLN9+85OvHfRBPEYQePLkCXMbGAcWLf7yrhMCffnyZYRUPfIR4G0df/PKH6VdDU8Vz2ktanUAVwtJ9dMHAeYM8aDk9gsbDAH977EAHCRXZSY+zBHuOhqx4pwF1yDNTxSQYRw5Xu0alYXAsAjo9GRY0cxIGGPeZ+RLNA+LgCzYsKI5I4xxtM7eVb0QGA0B7b9Gk4joEQJTIDCswzwsYbXEuqfRzgqn65C0lrKt3c/4ySt4tedPpnrKlKeK59Smn3+Lp8Tuv3WZp4rntBbNo+12sxDQElBLDUbuZ3lnb2TwRZsQiCOgEHccHz3NRWB5g7/n7j5XDSLt19AQZWWNiFiPhIAQOEUANwKfPn0afIz8fS3SAgbHUuWwCDDpnA7ix1xNeaqyYkbDymtYwrDBc1KCXicVyvn+/fsXL15Ayoji4YMfXFzGfeXrPbfrATiQWYecL4iuk4TPnOzpjICyrnFfR/WuHnjL1odC3n4yX+X1ofmWUTAN/ST4Z5TcjhVz7PTjx48z+lUvBITA7QgwsUJk07udzosExA3RaCvmRWavvI6tve0KnnVFeqpnr6t+HARwgYnxOp49e9aUZsZLlNY1FUG7zv1LcvhUGDHGdiOqZyFwIwL87gy2t0WWmRt519CNEFCEsBGwud2uGrJela9c+aq9EBACayCgRXMNOc7IBRPTOPji9wsz4iCahQCDAJlBG1c7mN74NghP2Xn3SDL4/ndoyZwaHDiMedrCU8Vb9Vpy52mrNaL6EQLFCOgeSzF0zoufPn1yaoI/sSBiCcMjnN46Z2T4APvdu3fBt1QpBMZEgN8N6fRkTAmKKiGwMwKyYHNJXzusueQlaiMIaP8VAUePhIAQmBEB5oOjGfk6aN7WaPPhdN6pnlcNRPl1BKZIXqHzsrighU8cnytPR9vtagm4Ik29KwSEgBDojADvjeuQrrNoNNxoCGy7ux9NELfTo6yst4tABPRDYNigbTwjTD+A6JGQwdD5c+v2q/CxdG3dBmTDMm5/2p8xxBEYc2IOvqkYEzQIuoU1g8FxLhPHNSrrKewVon64uIzkYsjQinyjnz9/HjOvNGlXq2dldT5zIsnIkoIad0NgNNPBn6+MRnk3kR0D8Usq2t+O1WhHOweGt8NypjMt1s2zsVQvBBgE4AXBO0q2HO1PayYJVoNiBMgD8l9++aV4CL04FALMbgIWANlt2pFN/sGMdpvEdqypZ2y3nb/whJSs+lSYWXmlPJMikOUy8RvkSdEQ2bUQIENzzJqeRZIihA5cq4asV+XLEZ9+CgEhsAkCWjQ3EfRobPKO/bDHFqNBKnoWRmAQQ43w1MIgt2BN98FaoGr61OpgoFBhfAR0j6WWjHDo9vXrV6Y3/AV6fPmDAzL7WAF2gzzPZYZQGyHQBwGdnvTBeYdRhvWddCFwYfWTBZtLuMNaiblgFLUjIKD91whSEA1CYEYEtBTeIrVtjbYOSW/Rt1UHnSJ5hc7L4uonfOL4XHw62hKvJeCiQNd7fTQVNQgrbGugUGFnBBTi3ln61Xlf2+Bvu7uvqCdraMh/V0REXQkBIbADAsha+OXLlzinaIBUC2gZb6anqyLw7ds3nrUF0rfBqWqalYYHc9WWv/3225MnT1rfIcaVZdgu/AOMuMGMr4CGMmIgBq6nfa86KG5o4wFX8GlB5adPn+y33r59a/+cvYzb6kAM/wAsYmr2/6g8uEtiPhEIQ9lbgM9Dx2fK5vucqKXRRobmoaR8RvBK0+qMx4Xrd7OcC4syyBrpxi/v+g4b7wtKrWkl44Fnncc0pVadX0fg2A3F+yHTJcQ7iTxltA7OIf6oRqQTPRoQAWRfdbaTHz58ePny5YCkVicJLroc4OqoTtE8LFK3AAAgAElEQVRh1k42a9/XjX05/92g5gdShJDHqnXLVUPWq/LVWh9kMFsjrP6FQAECWjQLQMMrMmhluB1vAT3+9az9At+tWgYRkGIHYbm9EvG9Z8+eMQHJjx8/1goi4QtAO/yI4Pby5x3VBU0eJB3jjnlynXUGhIhNTyUZE7HqWqQO10AgK545hW7fGMbHrUhkCXf+KpKvJ6Dw0aNHTj3WNR2ZOZjo5/gIZO2GsqzN+Lw3pVAbn6bwqnMhcCAwuwXbzVBM4YW2mFy7CboFhqP1meURTaH5N+6/RhPupPTIzkwqOJHdB4E9jTbMAg9vllPNd6uWyyCAmx7J00M0uD15hc7L4ionfOL4XHw6lM+vJeCiNPW6EIgjoM1XHB89LUAgyxvP2t0UELPYK5qwiwk0S/+Hcs/OBKGQ7Bky8XplZY3jo6dCQAj8XwRwPR2ZCsm/W4I8HWisO3//F76dSllORtZ99zFRzOJ3TBbGp6rP1+AGB1xZxj8o56+//lrrCx/TeXEBdjV5Axud/+Mf/8B17eJR7BdxRGF72LNbdaxiiOlDsljIMG03nLlD2VvSnTgUMivQY+vwGuUsrJDrykl3NSAIQ6nigPgMRZIs51Di6EAMY3CUgrODIMYZAo5Tkhi4iMk2ajAFAnD+GTpfvHjBNCtuI60rhm7kF7GtxkbVphB//wM35+walYXAeghk7WSz7iA2wkrOfyNgq3erCGF1SIs7XDVkvSpfxYL2X5TB9DFRjRAYEwEtmkm5yKAlIcpqwARXTYdZ+wXzlgoMAlJsBqVB2uBMM/ldJUjFHYladzZw/cPmffxDVZvaQcpZtywWOBTO4ve6jBZA7DoI6mEWBLI8n/+5xTL8XwG/dwLiL9sd99myFAB//e6XX37JekWNhcAICGTthkY4PRkBNJ8GbXx8TFQjBDogMJcFk6G418HroJDHEBJ0N6hvHEj7rxvB19BAQHZGaiAEshDY02hncZ3lVGeBr8azI4AVZ6LkFVnnRwvsTbL4hSpmtd8Qn4uzdSjEtARclKZeFwI2Atp82Wio3AiBLG9ch3QRKWjCRsBZ41GWk6MrMWsIPciFsrIGYVGlEBACLgLIzv706VM+GoJEfkjVga833Y70ewMEeD1ZA4wsp2oNlm/hovPX4OARduzVq1f4yAcf54yQL4b8fBRfLmEvVyUptvNV0uvXr28R/cVBoTnABJfXdzNNPm5D/amNLHEMRbkPbOuaLKxaE1Ol/80FWgXD1p3IcrZGeNj+mVj548ePh6VfhNVFAC4lswYpK2td2G/szUmaGaTk2bNnVTYawc6PSmVljYAz6SP81RBHrF+/fq31p0SmwOTHjx9T0CkiqyOQtfFh1tzqFB4dyvlvBGy7bhUhbIdtQc+rhqxX5atAxPYrMpg2GioLgSkQ0KJ5JiYZtDNkLtZnefVZ+4WLhG3yuhR7RkEjkRyu+yfnDhp8//69StY5OwSKz9VGuAQyneCS8pqOozjBne+DaXWIi0NPh0JgPWtw+wTESQqWRfuvp8cljjO7WlnL4wPpqRCojkDWdFvP2lzEUxufiwDqdSFwEYEpLJgMhZFylrzMW7MUJOhZJFWFzvU8orWnZxWhj9CJ7MwIUhANMyKwp9HO4lqrwIyK3YHm6ZJXZKl9BwBbD5F7XiZ8mkpkKEOaJeuhKG8qI3UuBLIQ0OYrCy41vohAlinOMvIXCZvldU3YWSR1nc719D9r+l8HcJke/msZTsSIEBAC7RCAf4DkO7krB24K4q+4t6NKPQ+LQK6qDMhIllexAL8DiiBIEmxR/8SgkC9yTOODHOSlClLVrfLhw4dk0iv7a6Ji8nCeYUfM8VXSXHlzPn/+DKn99NNPSCkOQK7PUyBw/CuGVC/aCFyXiN3b2uX1sjhl/T2ltYU7GneynKNJpD899tJ/NvrPP/989miZev5rt2VYDjLiZFEMtkHlXC7iGReqBwKMxLEzaooV0isw/ZPbIqYrtWmKADbR2MbaqoUtFTKAy240hV2dj4NA1san/x5Zzv84qpJLiSKEuYi1br9qyHpVvgr0QQazADS9IgQGQUCLpiMIGTQHkOo/+3v11VmYsUMp9oxSs2kmr384f03W7oEvQ1vs4D+Sd/PvqqVBYAFbp/tgRpoqCIErCOgeyxX0gu/izyJ++vQp+MivxJE91jW/XjVCYAoEBj89GRNDbXzGlIuo2hCBkS2YDMUmCilBbyJoh03tvxxA9LMpArIzTeFV5zsgsKfRXuDgYAflHJnHGZNXLKD2Tc/LhM/IM64ubQvIui4g6k0I8Aho88VjpZYVERg5xF2RzepdacJWh3T8Dvfc3Y8vl/4U/nf/ITWiEBACcyEAL8HPu4GLfUzKnrdv3yJZxi+//DIXy6L2IgL2lwwXu5ri9fWcqpFhR65nWBUYpc5q9uXLF6SSQfoYfMN5Iz74KsnOaHNGCZKQvnnz5uwpWe+kdoU9J1+8txmSyb5//94hniQJ0QSsbvj/+IfTBRRw691+HcCif7tmojJSII1DbZblHIrycTAMUgKssg7Ggp20qwR5sOHXDVQ7CvfsWZZzT7kHuWYORPHnOoLvqnI9BBi3c4csvetJNsgRIj/BersS6zj+7IFdU73MaJ3volcnQx1WQQAOBpYMe+cOFbp9T12FtbqdAJa6Haq3cRAYU7hy/sfRkCuUKEJ4Bb0W764asl6VL1IHZDBJoNRMCAyOgBZNCEgGrZuW6uSrG9RS7J5Qtx7r5cuXr169So6C2xr48z/OwX3yLaeBc4VAWVkdfMifdriPfGXqZlm2/TqnY0aTrvOlHoQAdFv3WBg1wN+0QyJy5obeyHgynKrN5ghoveMVQDt6Hiu1FAJ9EBjQgslQREQ/oLwi1MYfSdBxfPTURkD7LxsNlXkEZGd4rNRSCFREYBmjnRVIX8lJq6gMO3c1afIKnZfFlVb4xPG5+HQoQ6ol4KI09fqGCGjztaHQh2J5qEVkKGSCxGjCBmFRpY/AMrt7nzXVKCurdEAICIEYAsH0cx8+fMDNeORaZRKzInkiHI7YGHq2HAJZkZQFuN8tSni7yHAFGSnDcAXZ+WymNWEQ9KNHj75+/QoCWo911j+Ghl+eVDnggz8Td5FOB97xv0oCy8iXyiRysuFFgshnz54hW5ASiNuwdCgn1bgDDbMMkYXVp0+fLs79WWARnVUQkOWsAuMynXz//p3hZY0VEx+qRazrbtuZM7kzbhVcqbPXVT8XAnAhkgT7f7An+UpuA2ldLmLDtoeP8fTpU5s8pNNFStaLuTPsDicqR1acibgQqa0R6KAncv5bC7Fn/4oQ9kSbHAtCWTJkvSpfcbHKYMbx0VMhMBcCmy+aMmid1bWDV9+ZozGHk2KPKZcrVOEegnMzIdgb2lz5u4+4t2bHHhHZvvfP8QZ5nKJytwMU2fYp1FJE3oJA1uzQPRZeRljssGDZa1bwXTTAX9O5sjIGu1WlEBgQgSxrMyD9xSRp41MMnV4UAuMg0NqCyVCMI+umlEjQTeGdpfMse6L91yxiHYdO2ZlxZCFK1kBgT6OdxfUaghYXtRCYN3mFzsviOiB84vis9FRLwErSFC+tEdDmqzXC6r86AjsbeU3Y6uo0XYdZ+q+Q7HTy5QlWVlYeK7UUAtsh8Pz58y9fvjhsm4yEWBuQoNB56v/El6hI4frx40f/kWpWRSDLyVgVBPHVFAFkcoFVef36NXKz+maq6dDILAPrB/PYdJRI52AZ/yINjkf4KgnfmiabnTXAH5qzJzK+Sho5ew6yyAGT5JV0wywy2+LjLmSVWiOvnOFLhVUR2O0salU5jsaXLOdoEhmBHiTLS5KBnHrJNmqwBgJ//fUX9vJJXpSVNQnRLA2YXRX+mEFrdhiXXlrXWgrX+/f/bvnPP/8M4Y68qbzOtXoQAj4CyALvV95SI+f/FthbD/q/AUJFCFvDnNf/qiHrVfkKSlcGMwiLKoXA7AjsuWjKoM2ut6I/iIAUOwjLApV9srI6iV9x1WQB6G5hwb5GcgsBGlQICIFBENA9lnaCwL1EHMon7S12Ojgy0823doJQz+0QGOf0pB2PV3rWxucKenpXCLRGYBALJkPRWtCD9C9BDyKIEcjQ/msEKSxJg+zMkmIVU7cjIKN9uwhEwEQITJ28Ihm/nUgQLUgVPi1QVZ9CQAjMi4A2X/PKbj3KBwlxjwysJuzI0ulJm3b3PdEeeaz/Gpk40SYEhMBdCCDqgRt7TlYOpLFDph6T5u/hw4e4AshQiNvtyAfPtFSbNRDYzcnYjd9xtBRWCNlegP+vv/7aM0cYsnneaNPwVRIjAhhw5NJiWgbbAFK7ftivkv744w+cwTx+/JjJ3wSOkEkKucWBzLt373Qx3RZx/3KW5dw80LM5+/2Vc/kRZTmXF3Exg7///nvyXaTVS7ZRgzUQIJ0rEx9Yg+ttuSB3N63FjYMrRgTKysqgdGMbbLWwZbYJwC4MwlVKVhsTuyxv30ZD5eoIyPmvDuk4HSpCOI4sHEpWDVmvypcRnwymgUIFIbAeArstmjJoN+qwTr7agS/FboftCD3j1J45esBfESPDmEGm7KysuPzWOtQZpGGNyixbtwDLu/G7gMjEQjcEFNluBzXOU8iDWhyZXbkc2I4F9SwEhEAZAtr4lOGmt4TAVgjIUGwibgl6E0HzbGr/xWOlliQCsjMkUGomBAoQ2NNoZwXS94SoQJfWfmWB5BVZar+ANHP5zW0/O0S78WvLK4t3LQE2dCpvgoA2X5sIWmyugYAm7BpyrMWF/JZaSM7ej7Kyzi5B0S8EmiCAP6XuJOXBJXjccXdy2CEXHnIrMBQgI4OuADJArdFGTsYacpyFC9xFfvPmDbY6//rXv5BLtE+OnqdPn5I5g6rDCH5Jw2t/WZRFBsC0l4Bhv0pCup9Hjx45CcTPOAVo0BCk8dUXVmcQqX5YBDAHh6VNhE2HgCzndCLrSTD+AkdyOGRCT7aZokHctOpPs0KIzMd+zKfyU+iDiGQ86g77LEbr8Nc4lNxzZI19+fIlIoo2hch/hF2YXaOyEBAC3RCQ898N6lsGUoTwFtj5QVcNWa/Klwwmr9tqKQRmRGCrRVMGbUYVFc1JBKTYSYgWaOAElM44ev/+/dmjeD3CU3bYnxwu3ue2T3UfbFvRi3Eh4CAQP2x1GutnLgK4pM38AXWsbh3O73KJV3shIATKENDGpww3vSUEtkJAhmITcUvQmwg6i03tv7LgUuMkArIzSYjUQAhcQUBG+wp6encfBBZIXqHzsri6Cp84PnoqBITAJgho87WJoMXmGghowq4hx4pcaHdfEcypu1JW1qnFJ+KFQCcEcHsP+QfxzZI/Hi6vIymGX+/U4AogErM6lfopBNZAQFHCQeT48OFDpGf97bff/vOf/yCtGG4nN00UdaNNQ14bBvPirKzOiwN+lYS8sbiAThKGJezIxwoNYXBTmz4IZFnOrD+b1of+YUexPykclkgRdgsCspy3wD7XoHZO9jPKmzpXZ4O2qM9ahloQMH6fTH5MfeY3vhxJCj99+pRsSf5liGQ/kQbSugg4UzzCn25y9pL4uykfP36cgvh2RCb/SJUO6tqBf3vPN+5k5fzfLv0+BChC2Afni6OsGrJehi8ZzIsarteFwCwI7LBoyqCNoI1ZIccb9wsjYEXSIMUmgVqgGcJKTIQE8cNkpCWIBoJUdj25LtivqLwtAlm2fVuUxLgQSCKgeyxJiJwGWO+cAxengfmJI37cljQ/VRACUyCg3ZAjJm18HED0UwiMjMBdFkyGYmStqEibBF0RzJ270v5rZ+kneZedSUKkBkKgMwLLGO2sQPpdTnVn4Wq4LASUvCILrlsaZ03zWyi8d9Cd8cniXUvAvYqq0XsioM1XT7Q1VhYCMsU+XJqwPiaqyUVgmd19LuM7tFdW1h2kLB6FwCUEcB8dWQ4jXTD5O/A67scrF0MExpUeMd9LDM5v1qZiAX4HF0cBeUjZib9KgXTSyNCKjJwfPnyAKaubR+zPP/98+fJlAW3XX3ny5AmTDhsUxq33GSXOxe7RvkrCUvLo0SMmcxzmJlYogKB8rGeyvrFelpMHP+t8gu9WLbdCQJZzK3GXMYvwMfPi48ePmWbjt4kvQ1l7gfGZLaAQX/rBk0y+qKysSYimaABvmQn9d/ijFMrKOoXCnBGJXeqXL1/sp9iG60tgG5Czsrz9M2QWqGesq2Ez7pyYZkxBzj+D0hptNo8QzijEVUPW8/IlgznjPBLNQqAMgeUXTRm0MsWo/lZFr746bTN2KMWeUWpXaCbvJDj5VZkRcWnEvlqAvz4V/JPkTFdqAwQWsHVZZ0AL8Cu9FQKNEFBkuxGwR7c4lePDy+/fv//8+XNTetS5EKiLAK/eGHf5tVgbn7rapd6EQGsEbrFgMhStxTpI/xL0IIIYkwztv8aUy3RUyc5MJzIRPCkCexrt5Tfvk2rjLGRPmrxiAbVvel4mfGaZgNfpXEDW10FQD0LAQUCbLwcQ/RwKgVtC3EMh4BCjCesAop8GgT1394Z9FQwCyspqoFBBCAiBAALIoQBnIvDAqsInl+TF91evXpHpfqzuVZwPgSwnI8t9nw8LUTwAAsjIifSpMGVHktZv374dSVqZxKZx8pG9tCztabxb5in5VZKTX5XpGRe17Vk52ldJSOuDpYRhBEl4kU3s+fPnTGO16Y+AVgoe86zziaxTMZ4GtZwaAVnOqcXXjXj7m+SzQWGOlvlWOWsZOgNk4XryL68gp8nCIOzDmpNJM8g4XOvW0x+bteDQTqVyATuADPIT1sBJqvv169e7/orJIJgYMpL+eZa3b7pVYT0Eajkncv7X0404R9tGCOOwTPF0yZA1kJ+ILxnMKWaKiBQCFRFYeNGUQauoJxe7yvLq7dPYi+Mu+boUe0mxxplqZ6idKxNv376NU6KncQRk6+L46KkQ2AeBrMh2Mk6+D24Mp3CEnDOX5FvI4qpb2UmU1GBSBLJ8j+l41MZnOpGJYCGQhUAVCyZDkYX5vI0l6Hll14dy7b/64Lz2KLIza8tX3A2FwJ5GO8v11SHpUBp7OzHzJq+Q2seVR/jE8VnpqWS9kjTFSxUEtPmqAqM6GQSBLCM/CM1ZZGjCZsG1W+M9d/e7SZnhV1lZGZTURghsigCfQwE+B5J0MDA9ffqUaaY2UyOQ5WSMyWlWiP96cs8xQViVKiSSPpK04joyrn0j59Tr16+LlRbXmm8BivwqCSmW/vrrrywKna+SyIGyhihuDMG9f/+eeR1kI69T69RRDCVqc4ZA8aQ763Dh+sePH/PcZa1ffLdqOS8Cspzzyq4z5Uhbnxwxyxwle7u3QXwZki1lvvQjIwD3ClqjMwgw4u6w62HI6JAclkFMbWwEsN/EFtsWHwws1hRlbbZRipeXP6iOs7/2U/ypGJ7BKtFFOf884Mu0JAN3i0UIlxGfzcgaIWubo6M8LF8ymL6wVCMElkdg1UVTBm0o1Y2HHIcidXBipNiDC6gRecjvz/xBJkTv8Vdms2iw7z9g9w0fNet1NXYQWMDWZZ0BVYnYOBjqpxBYA4Gsg+OsebcGPsVc4M/DO1fjSEOkW9nFmOvF/gj0Pz3pzyMzojY+DEpqIwRGQ6CzBZOhGE0BGtEjQTcCdqVutf9aSZq38CI7cwvsGnRbBPY02gscHGyrsfcyPnXyigXUPituT4apjUYJHwPF8oUFZL28jMRgTwS0+eqJtsYqQ6BziLuMyD5vacL2wXneUfbc3c8rr3aUKytrO2zVsxCYGAHshHNzKCAFA7N/hq+GFK4TQyPSCQSynAykxSS67N0ki6rcqGJvZjTeOQLI2vn8+fN3794hlQyMHvlNpt0fAtAfP360a/qUQfmzZ8+YseyvjJLtkanWzqcD3R4nmQ4kRfICOd4ilCS8amAjkLVS2C9uWM5aZbKCYhuCuRvLspy7SfwKv7///nvy9ZWycCoFXlzctkN41pL5Qv7sXdWPgwD2QYzzQG49rvAlrbuC3l3vQn/g1dsrCBxX7KyV28KWSPLWGhNNtTtUeSIEGANr2Mna95m37IKcfxuNfcobRgh3EO68Ieu4dMbhSwYzLik9FQKrIrDkoimDNpq66uSrikSk2FVgnLQT8rbGr7/+yjPoXBvA3+vl31XLIAJZti7r5lVwuBaVWVRdj9i0YEF9CoEREMiaHVmR0hG4u4sGXNtzkqset7iZtQ8g48uxuyjXuEIgC4Esm5BlbbLIuLexNj734q/RhUAxAj0tmAxFsZjmelGCnkted1Gb5RFlWaq7ONK4PRGQnemJtsYSAkBgT6OddXAgPRECQGCB5BVZap91MtVNQ7KoyjJuYEH4dJPj7QNlyfp2akWAEGiKgDZfTeFV57UQyAoc5ToAtYjs0I8mbAeQZx8iS/+zZtbsyOxGv7Ky7iZx8SsE0gggqgW7n5tDAd8ykfny8Ofc8Ufd03Ts0eIn698yNyMXcDKSWTNs9VTkyEZj3jKMHr7JQUA591Mc2LRbuH779i0zLmmZj66cxuSHTwwZF9sgnfeXL1+YTpSSlUFphDYLrBTdYMzCKutUrBsLGugWBGQ5b4F93kGRRC9J/EpObzIFHr55SwKyagPwzuyGlJV1DQVgcqFivjx8+LA1vwwl0rrWUsjqH7YC64J9boTk3VhNOmhLFp23N07651ne/u3siIAsBOwJknzxYvp7Of9JhBdusFWEcGE5nrE2Xcj6jBGn/ka+ZDAdWeinEOiAgHUS/tO9R+GLLZoyaB20N3eIrP1d1n4hl5J520ux55VdFcpx5T0ZusdA+BNBfADfuctx70pUBaUqnVxZnRewdcwJiMF5paMxw5QK/RG4Mun6U0uOmGUNknFyctDlmzkpWcEvjs9wKxs+EnNGhlt/Tjry5RETg5MikLUbunh6MiZE2viMKRdRJQQYBLpZMBkKRhwLtJGgFxBiHxa0/+qD85KjyM4sKVYxNTgCexrtLK6znOrBxS3yyhBYI3nFAmrf9LxM+JTNjhnfWkDWM8IumgdEQJuv0YSy5AF9FZCzvPElD+kAoyZsFV1avpMsJ0dXYhbWB2VlXVi4Yk0IFCLw4MEDXOYreBlX5MkUfi9evPjrr78KhtArUyCQ5WRnxe+6sZ/l+mQ5Vd1YWGOg/oYC1u/du3dQgGfPnpEYYgv6/ft3snHFZvh2ndE9kMcnwh4zK+vnz5+dz6XOYMQddN0vPwNntHpGew3NWTbZvLVMAZOd52XMVZWnXy1rISDLWQvJTfqBx8VYjywnf3DokssQA8jgPBaTxyTHROdPnjwpHkIvjoMAk5EZAZzWBJP7KX0A31oQfP9+SlbsxSDHsnAiP+6MLZOH1gjDzsiXaGYQSErf7iTpnNiNnbKcfweQ3X7uEyEcR7KrhqxX5cvWHBlMGw2VhcCGCKy0aMqgjanAWV795idfQQlKsYOw7FZJXjkjLw8gWmXvzcnOd8M8l9+so6Ixj1qyLHCWbc8FU+2FwNQI6B5LdfHh6rW9bKH/T58+GZxRZnKXv3r1ijx0q06/OhQCPAKOqsdfXG8t1sYnLnE9FQKDI9DHgslQDK4GtciToGshuUM/Zl/AMDtmNIahXG2qIyA7Ux1SdSgEGAT2NNpZm/esED2DudpMh8AaySt0XhZXPOETx2elp1oCVpKmeClGQJuvYuj0Yn8E+oS4+/PFj6gJy2O1ecs9d/ebCz3IvrKyBmFRpRAQAoUIIB0es4vGUZ/uuxdCPMNrDx8+5MkcM5iedRqd5VTxyGzeErsa/CmSI86OhC+d0UAqGRCAC83kuE4yU/Kt681IQ0qSB5ZtzUde2hFS6kD6ZB4o3D7nRXYdfPVwEQFoF/PBwDFKVqDnImFjvs4fRwmrMSXYmSpZzs6ALzAck5YRbGY5+YPDkty0jrlJ6YMqk5WVX5j60KxRihEYRNwkGSNsT4qhXulFfNCLDLn25hE7U/5vgawEBcOLDVSwvRQ7CMsalVm7s+LE03L+19CWi1zsECG8CFGt11cNWa/KlyN3GUwHEP0UAnsisMaiKYM2rPbq5OuKaKTYV9Bb6d23b98y7JD3H3799Ve7N3IVsF9R2Ucg66hozKOWZLzO5lr3wWw0VBYCDgL8cWFWpNQZZZOfuHT95csXm1msYsjTamrgajKnaWiPW3b9//SOoVMFIcAgkGUTik9PGEr6t9HGpz/mGlEI1EWggwWToagrsmF7k6CHFc2whGn/NaxohiVMdmZY0YiwHRDY0GjrkHQHxR6Ex3GSV+i8LK4SwieOz0pPtQSsJE3xUoaANl9luOmtuxDoEOK+izVmXE1YBiW1MQhsuLs3vKtgEFBWVgOFChQCY96XpUhXo14IkEnxcI8QUbBeRGmc3gjwTkbWffdubPC2jue0G/FrDGS+kIGGkB/VVGccl5uhCcmkXRiXtHvVKSQ/HIK9Ze5bOziTnVdnyumQTMl6SAFhXOd1/RwZgf/zf/4PSV5WoIfsc65mPFb8+jUXAqI2CwFZziy41BgI/P7770kcFnN6kfo/zvLOSw/zRR+/MMVx1tPbEWCmf4dP3aR1t2sCTwCyrzopWbF5V3wvAmB8QWECDpHO9WhwBOLSt4mHJhQHNOT820huWyaDeFNHCAcR7qoh61X5ctRGBtMBRD/7IKBobR+c+VHWWDRl0HiJ92/JB834/UJ/Lm4ZUYp9C+wDDordMf52LENYMh6FCxJ2ejuccSi9JgMs04Y/MNJ9MAZPtREC8yLAez7aGcWljD+G9+rVK7sNdi5v3ryxa1DGQmZiOM4j+yf8TN6zsl9UWQh0Q4DfDV05PenGTtZA/PTEheTik6MsktRYCAiBLAQ6WDAZiiyJzNtYgp5XdndRrv3XXcjPO67szLyyE+ULILCn0ea55p3qBZRBLLRAgPyIu0PyCp2XxeUrfOL4rPRUS8BK0hQvBQho81UAml65EQHeG1/vkA6wa8LeqHszDs07OQ4jtU4AACAASURBVLoSM6N8SZqVlZUESs3+PwTGvC8r8QyFAHn/DzTjNiEyyg9FvIiphQDvlY7pZPCbCt6dqoXtJv3Y6YHsr2U6s4+rjd++fUvmScHiyKQ9rU48/1WSk3HVpwTW2M6FBJafPHniN+tc8/nzZ1sTIqPj66wRCI5QqEc+Arz9lP+ZhdUt5siXr2ruQkCW8y7kpx4X3k6S/g5pGZM0VGyQ/Hxl26UHPiHD+2L6UFG15uoK6TUZgjtkK7B3Imck8e7QWQ+qv44AdObp06d2P7jc5n8YbDdoVJ7I441Hvf72t781gkjd3o4APqTnaSAzzvgdyvn3MdmzZvkI4ThitQOVK4WsV+XL1hwZTBsNlXsiwGyxe9KjsRZYNGXQBldjPnwh+2CLUopto6EymUE7ef/BafD27VthWwsB3QerhaT6EQKzI5Dl+UwU1e8sFyDjIImP1c+Sj+NExmkcpBbnbu/evQs+UqUQuB2BPqcnt7MZJEAbnyAsqhQCEyHQwYLJUEykD1dIlaCvoLftu8xG4AAHkWftv7bVE8O47IyBQgUhcAsCexrtLK5vkYsGXQaBcZJX6LwsrlTCJ47PSk+1BKwkTfGSi4A2X7mIqf29CHQIcd/LYHx0Tdg4PnrqI5Dl5Cgk6wO4Ro2ysq4hx35cxL8k70eHRhobAfL+H5jgYytjcyzqXAR4J8P+4tft5b7fysp6H/aBkSGOGz1RfKL59evXZKoUJpFQgLfLVeTnQ85HR/6wTgPyYye/n7o1JHcY9Ndff607tHrrgAC/UoCYG41AByiSQ2Qlv+OXsOS4ajAjArKcM0rtdpoZh5z/U6W3s0MSEE+7v60tJX3arEWclIjdDJkf4YT/9NNPuDezuQ9gw1K9PMjcJ0/1styh6lipQyCAA0gnJSt2ys+fP+8MDj5FhnF48OBBh3zBVViLLyjxxagKAerkLgTIJfUgr3hhlfN/l3wHHJdUBicA6DPiNBgkQujTOULNqiHrVfki5whUS3HmEebXSjToZsWA0iQNgrMm+ow4DbotmiT9IFgGzZdah5os315RLyMRKbaBQgUggD/FygRMENuMxxVtQ43LHv2jWAtLk7d1TAi6P1DxeJ1ND8+p/ZbKQmAfBLIObviptw+AB6e4Pm3n68ciGI8t46/lJS8xomf4V+RfZ9wNcPF7OwJxDXfIW2wt1sbHka9+CoHpEOhgwWQoptOKMoIl6DLcNn9L+6/NFSCXfdmZXMTUXgjURWBPo521hdchaV2V27C3QZJX8Gq/53mZ8NlnbvKyBiZaAvZRjE041eZrE0Evw2aHEPfIWGnCjiydMWnbc3c/pixupOq/bxxbQ8+IgH0DbEb6RXM3BHD/D3cEkwqDiBKiYPrb7N3k0m2grOwYiKQg50432pIDgZ6k6ppO8E2IKavQDgHs9G78Tubhw4f4aCeeRfqu6+OYazC2ydHRAJetI+pqf5UEOXb7fDSiM8i2k+TreP3Zs2eQUaSrYR9BKOZkBZfmX758OSypLQiD1BjtPYaGMmStLC0IvrFPrJI4oiBjXt++fdsZqxvFNMLQspwjSGFGGpgFNyuGOAUI8c/Vtk2bwqw1WL5bb99evXp17MjgKSG2sJuP1G0GMeLOuiRRRjlDBhJDt9a6MuL3eQs+Biamze8tPifCNeYcFPYBiWJvDBTYaETK8fgSLGrkXT2aGgHGuBkGI+Ea08YvyPn3Mdm5ZuEI4chixUy/cSVqF7Jejy8ZzJHn0fK0xb3B5dkfk8GpF00ZtDGVyqZKJ182GmRZik0CtVUz3FUwIaAI40g/jehQsAFO4e2DjxEuPwTpnLQy6yRa98EmlbLIFgIMArrHwqAUb4OL004kGX8PL34ihqd4hTm7x0VHrIbx3uLk6akQaIGAo/PxIcpOT+J93vVUG5+7kNe4QqAiAq0tmAxFRWGN3JUEPbJ0RqZN+6+RpTMabbIzo0lE9GyIwJ5GW4ekG6r6vSyPkLxC52VxHRA+cXxWeqolYCVpipcsBLT5yoJLjUdAoHWIewQez2jQhD1DRvURBPbc3UcA2fPRf+3JtrguRmDb1CTFiG37ItYYxLYY9t+/f//9+3empdrMhQD/YQNyeQzFmv15Rpww5IKMN9DTWghk7fRqDWr3gw/s4wmJblwfX79+bZN6VnbyrtrN8LWS/W0wFBs23G5wSzlCsEMP81GW88ogP798+QLij39OkqNBKGxNBm9FR1spWiPj98+vqibVr9+JapZHQJZzeRG3YJDci2Udiregs3qf8W/VbNeo+tAjd8h43XGv+Dp30El7R/bgwYPrfaqHIAI2zsEGqIzPlLO3supH0LosgjdsjL+l5OxWbknJCuSRa8O2z1OkNI1PtClY2FDnq7DMGLdjIH5f7BAm598BRD9XjRCOLFl+pjfiolHIej2+ZDAbaaC6ZRC48eSIIW/bNvMumjJoUygt7+Hr5OsQqBR7CsXuTCR5KoqjdmT8DNKGe2h2Pdmh/YrKcQR4SEezdfFgnc01b8/tt1QWArshwFsD3WPxdQO39ZwFCylZ8fWy39KpwcE9jkucSv8nzlNan+r6g6pGCCQR4GOPi63F2vgkdUMNhMD4CLS2YDIU4+tAFQol6Cow7tmJ9l97yr2Aa9mZAtD0ihCojsCeRpvfyI92cFBdAdRhBwQGSV7BT/bR1L7PeZnw6TAXBhlCS8AgghAZnRHQ5qsz4BruOgKtQ9zXKWzXgyZsO2zX7pl3aHUlZlVNUFbWVSXbii9+s92KAvU7DwL4O9XkMqP7f/NINYNSUvrocTTDwm8qeB4zgFPTEAK8UEJv16mLf6Vpp4apMx7dy8uXL5m2ka+SnM3kCIr9xx9/kNuPv/3tb+vliWMEukYbXtlIfVgDliAXSLQRrPcrRzCYPlWq6YCALGcHkJccgjngXzJnXJyp0XYofXQPZoTxaVvv3x3X9Oeff+7D/oajMHreAX/GdWmtdRtKn2f5zZs3+DMSpj32X1g47tqCOfbhLjIMGtcL8cXoev/q4S4EfvvtN35ofl9s9ynn30ZD5QOBJSOEgwuXcWNas9AiZL0YXzKYrZVQ/ccRYLZd8R70tAUCky6aMmgtlKFFn7yHr5Mv4C/FbqGEC/SJDynJD7ecYNHBO1K12j4tQotMhrsFcOvJAm/rRnOHbN2II8bzGO9HT4XA2gjoHkuxfOEFvXjxwn4diVZx3dquiZRxdsOcncHhRMtIP3okBDoj0OH0pDNH5HDa+JBAqZkQGBmB1hZMhmJk6VekTYKuCOaGXWn/taHQC1iWnSkATa8IgRYI7Gm0+aC6DklbaN2GfY6QvIJX+z3Py4TPPhOTl7WWgH20YnlOtflaXsTrMdg6xD0yYpqwI0tncNr23N0PLpTO5Ckra2fAM4Z78OBBRuteTbXh6YX0IuN8/PiRyS+AzC/8grQINBuwgewYjPSBBH/rvQ9sTGoqUIJcJPxd2D6ULzwKQs/Y89zLIMQdUekfP37cSB4ZuAx+lQRg7TkIHkdQbOSQJfFkbpmTXTHNmFRlTD9qcyCAT+Ai08pGibTM9ivrlcnvD2Ew8bXhaOyDJNgWSFwuXzvRyHK2w3btnpk9foe0jP1BjjN1r2vXH41jRNKMtPa+Pn36ZBDAnksfzBs06hZIb6E1/t+/f2f4GmGHwtC5XhvkKnr//r3h696UrIgx2tuxuBk3NN9bSE60x48f30uhRm+EALmkYvTi6CI/ROuF28HQnqfOI/3sgMB6EcIOoF0ZYtWQ9WJ8yWBeUfK53tXNirnkdTu1My6aMmi3qw1JgE6+SKCOZlLsLLi2amz/laAI48H7D8hqZ79C2nz7FZWTCOg+WBIiNRAC+yCgeyxlsn769Kn9ImDMTZ+KE1WEl+1OgmWc8nz+/Dn4SJVCoD8CvP9ffHrSnylmRJ5xnekweKqNELgFAX4il1kwvn8ZilsUoNagEnQtJLftR/uvbUXPMy47w2OllkKgNQIbGm0dkrZWKvXvI3B78gqdl/lCsWuEj43G2mUtAWvLV9wFEdDmKwiLKkdGgFfashD3Grwr/D6yHO+ibcPd/V1QjzmusrKOKZf/oYq5MtWZenxJjo/xOg+q4WZH4OvXrwwL8OR0/48Baq425OcNdkbIERgk6SG5G4GjNWgg5dKU2chu6t4vfkltdD5AOrByPlUiu2qKMzrnxf3ixYvWxNj975mjzUagevn169dMn0gamExpxPQzdRvy+0PwaOezG4RlEI95ja0EXL7cj0kGYWF8MmQ5x5fRmBQyaa+XzBkXTwuOhGIbrjuMGUGo6u9//3s7ZcZf3rOzuXX29NrxNWDPjFsbnyZVmGK0borkm1XQGK0TpGS1d4uY/lgyWifqjYDgOMNT2IdkIL2pRY2AqUetEeB3ZI5i84Qx9vPorfNkYdYXnk21zEWADOtNFCHMRaB/e34ytqOtRch6Jb54XmQw22lpn551s6IPzsuMMuOiKYM2kfrp5IsXlhSbx2q3luRHeoi9IKTsgONEtPQHIx18av0kF1N+mtciLN4PSQ/JXXwsPRUCmyDARzj5qGk36O66x4K1yT4+wHlcwcVpnC+QNg0RD/zJ9m6oaiAhEEGAtwO8bYkMN84jcraCYIUox5GaKBECDgKtLZgMhQP4qj8l6FUl240v3kfirVZP4jEF9B1Ba8BlZ1ojrP6FAI/AnkZbh6S8hqhlLQRuT15Bnijxa3QtZOL9kPSQ3EXGInsg6YkMVPcRSQ/JXV3ahu1NS8CwohFhjRAgDQVGV9i/kQjUbS4CfLCI38vk0nBXe03Yu5BfY1x+RvCzrBsyIB76r5DsFcCVlfUKem3fvTe/W5A3Jl1L8EVV7owA8jV8+PCBQQD7it0S3zj8DvjFICO4SBukXWOYQtqdca5+fv/+3U4DFOGOd6EinegRjwD/Vzj4PnNbRj5xZ1Q9dzi+Pb5KYnIVQbfjXyVhxEHCwbzLEREKDyDf0r4Wz7+llhEEkOyJnD584CMy3NSPMNNJhR/BYDpQ2x9Aah454NT6KctZC8nd+kHa6yTLjJuR7GS0BsnEghsaK2apJVeiYnG/f//efncQ19QmaZkys+0dJCtra61bRqZ1GUE8x/bf4LHfm5IVf8/cUdop7EN8KVlyea2rh5P25mQYj3CBmVX8Jyvk/EeA3fnRehHC8aU5QgQm4iyRMTcf55X4ksH05btqjW5WjCnZYY/CZ1w0ZdDGVPIgVTr5CsISrJRiB2FR5YEA+eGWE1JGVjs7iKRbPb461VqddR/Mx1Y1QiCIQK1JF+x8hErdY8mVwrt375zAC5k4wB8I4Af//JLf8unTp36laoRAZwT6nJ50ZoocThsfEig1EwLDItDBgslQDCv9uoRJ0HXx3LA37b82FHouy7IzuYipvRBoh8CeRluHpO00Sj2fIXB78gqdl52J5qgXPnF8VnqqJWAlaYoXBgFtvhiU7mqz/AF9AbAdQtwFVHV7RRO2G9RLDrTn7n5JUZYxpaysZbj1eKv4Y7l2xDHpWtqNrp7nRQDb6WfPnjH0Rz4fZV6v0oaZej9+/KgyltPJgF8MOhQW/CQ/cnAumxYMVOsVMgk9vgD5+9//XmtQ9cMggCxRzk6Yeatum0haotvnL5mSJv5VEmz1CIqNNM32t1JxIXYmOJ5VJ06qnp4hQK4UTKq4syGWqSe/PxzBYNqY4wNI++fjx4/tnypXQUCWswqMG3ZC/mmEVadtxLWDMvAB91s0B39MAncUnv/vPxSQr/AiGeiQ6aHpnh0KaS/3EBDC1gxValOAABPWiM+RgkH9V2yJ+0+PmqZadzbo5vWwKvbOEYEySCqZzLodaDAOr169svuHVnTeCdqj8+X4UtJhivGkqmVFBOzpE++W3Av7ncj59zFRjUFgpQihYWrkwggRmMiCUhyyXoYvGcyRp0912pjj3eqDxjsc9mYFgxWzZ4yzH3xabJeCvV2snGvRlEG7KO7+r5PePhMY6U98txGl2N2gnnQg3DRjKHd8V/vvDOF10tozAzVtM+nqTNo63QdrqjzqvAyBSSddGbMd3tI9Fh5kfPDmGE9cVb1y/oIDHeYcDbfdcKrM06mWQqAFAh1OT1qQfb1PbXyuY6gehMDtCLS2YDIUt4u4DwESdB+clx9F+6/lRXyFQdmZK+jpXSHQAoE9jbYT+zoDdvND0jNYVF+GwO3JK0i13/a8TPiUKfaMb5Gy1hIwo3BFs4OANl8OIMxPHdAzKLVr0zrE3Y7y6z1rwl7HUD3subuX3A8ElJV1XE0Y6qOUAyZtdcZVl+Epw8V3xl3G92n4a/D3ctNz6jmftDEQ3QtOwejkRw5kLtQCAnJfIeObZIQod3S1jyPgfEITb9ziaWSSRr5+b0GJ32eVr5IGUWw+JWtEIj5E12uQF5in7fpw+/Qw3Upxoxo8efLk559/ZnRjnIUV1P766682zcw3IXZ7lRkEeLWU5WTw3KcNkx8EOjNF5rsCqcX9t2FTsSPVNb7NQ6pcnIhg84J/KCBfIcR0ZTdNLhxNU/Q63j4ZsC4QfeQVZKcFwshyi68ice4SabnDo9ZLBpkLGP7PvWjvphWwJM6BKwLC96ZIfvr0qaMDt9gHhwbmZ3wpaWpRGfLUpgUCWDvIMxTYWHIv7NMp59/HRDUGgZUihIapwQuOE9uf2ojPFt/yxEldgy8ZzLiUF3va83iXhI70CsjeKjbridXIR+FzLZoyaBWnQJ+uSG+fjMh1oJnXsYrE8INGHJ6K9JiudCJsoLi9QE4lcxDp7MoH+ZO0DIyTrs6kgMaxdThPYcQxyLUZhlS1KUZg0knH89v5XEP3WEjRwMd48eKF3RiHHdeTpcLMMs4SbOD1P/NpE1+l3FlXq9CsTsoQcPy0SCdXTk8i3d74SBufG8HX0EKgCgIdLJgMRRVJjd+JBD2+jKagUPuvKcR0F5GyM3chr3GFwBkCexrt6Q4OeON5JmjVj4AA7rkxMdJGySumU/vO52XCZ4Q50oeG6WStJaCPYiw5Cq88zPJUEaKR7zstf0BfUY7Vu+oQ4q5Oc8UONWErgrltV3vu7rcVt8O4srI6gAz0s7ObleQcftiw3w4liVeD2xFAghhzDz5ODC43k4k54v0UP2WmHu9+xclw+um5o4gTVvEpKXrENOHTVxy3rCvoXjxlxtEtlHnV1FRluHV76/ZPwSOTlDEdrYEiA5cGRmcjja/07021Y/BxPtM19X7hSmYBv7dkjRyhJERlDciVAosmsqSVDVH3LWalqDui3Rv53ZqTS8vuoXMZpsZO+ziOqemMQ+vhZDlbI7xq/9++fUuytnDOuHiea9t2JVHq1gAf5uFrveBKhIUSu2kypYhPMHm7op33haCTvXhhoGJefO6SNVitgO1PP/0EhQfCyHKLLJCPHj1CAtwBP1BMssM0iGxtzOtMG9O4oMB41/F5WjAo/8qGWgFwoPBO0gGsFPfuE2EKHKMHrcCBFi/KG1vGl5Ib1ftGTJYf2l7L4sxeiS7K+Y9jq6fLRAhnEaWJtd5FcMRnuxKyXoMvGcy71PKWca8ofAuCR75ZwWDlHGEXQ+T0EzFZxUNceXGiRVMG7Yqgb3lXJ18M7FJsBqXN25B/mMf4rqZw4Eba+RFAnnR1Jm2d7oONoGOiwUFg0knncOH/xDbkzZs3mJv9T7t0j8UXh1+DP2Bsb5FwRnDlL26a/iFx5sQN7XEAeu/FbEPzjbpqaFChMwJ9Tk86M0UOp40PCZSaCYFhEehgwWQohpV+XcIk6Lp47tyb9l87Sz/Ou+xMHB89FQK3ILCh0SYPDhAl0+eBt+jkqoOSigf2WySvIEff9rxM+Kw673y+SFlrCfChU810CGjzVSCyVQ/oC6Do/0qHEHd/pvgRNWF5rNQygsCGu/sIGls9UlbWccXNpLqwL2m15sS5u9x6OPW/HgJIo4CbhQxfzt+EZ16p2IaZerz7FSfMySvBDB3vcMynuO/LsDaCkWFyB4MXcDQm1MtThSlz7+XgyNwfISkM+VWS0XNn0o3zVVJP9yZr1pC32LP6VOMDgYlWCjJ/dzvJIj0cM1thMH/77bd2ZPA9O4m9GOL5ztXSICDLaaBQIQuBeLa4o6uFc8bF96fOZi0L2EaNkRgxmTsVDl6B/Uf2SYZfnIHhpLwRd84CYVzWRsPZ3cIPQQLWILaABR8oYvEFRPYrm5SZU88rUDAHEvF5emX0+Lt7agXuOELhbWS+fv16b0pWCMLZt4K8nvbBRqOgHDetC+c9L8Cq1iv3Ro2wWPgaG2QN/tWV5ONy/oOoqtIgsEyE0HA0eAHW/l7j0yhkvQZfMpiDT5+65DEHkT1VgvQK6oJA9sZgFbEt5ChHM8clZobO6v9i44kWzZ7am4WqDs4icOnkKwLO8UiKnYRIDRCYZU4ooEvHt7v2+otFZ4QrHKQQmSVyzNV5IlvHBBUhCHBESk3NpkZg3kkXgR2WEH8FAZ9U+Sss3PLWp126xxIRzfEIAWHnaJ45Jkt2ezTAUQ5j5dAYF7OREZXstlGze3W1EVPjd3tvALPb6cmYgvDN8iB0akc/iCBERhKBHSyYDEVSDdZoIEGvIccRuND+awQpjEmD7MyYchFVmyOwp9Ge6OAA2w3nSsPmGjs1+/cmr5hI7ZlIcvXzMuEz9eTKIn4iWWsJyJKsGjsIaPPlAML8XPKAnmEcbXYIcZNQ3NJME/YW2NcbdM/d/XpyLOBIWVkLQOv0ymgfZtt3lztBoGGWQ+DDhw8MT4hmXvkunRki0oaZes4VyUhv8Uffvn2zG9yb6sKmpHqZuUWKa8H3XvrE6MFEPA4apBo7b+lnLQSYyG+tsfx+zs5a7koV5FAIh578KunI1eWs7E4mLKfznj/59E+dN8OMKesJ1GJjMdYVt4Fvz4l2rxU6hA4amGniJNW6RWEgL2dtHcfU3AJIu0EZlThGl+VsJ4UZe3b2I0EWmP1R8MXxK+OsnTl+d/Hlf6p3Rgn/J+xMD45baOqdAnMG5rxC/sQJk71eYKDnz5+T715shoGSiEEZoC33HoNdZNN/vZ00/bGCNXASmNDKLVutPbUCGu78kSSkZL03dQXsnj89see9l6qgPgcr4zsXOG/t8lwH6dmk8t5tu/MXKSKYkyvvWQ9y/s+QUf2BwDIRwokEem+w6Gznct2PWoAvGcyJ5tF1UuN7/Ov95/ZwcbnPHS6rPYMVs19jBnVCT6MdhU+0aMqgMfo2YBudfMWFIsWO46OnBwLkXhsr78ePH+0jMDL19iA4T706M9EY3QcbRNNEhkFg6klnuLAL7969cyL89tOjjAAC/khhu9Mu3WPxMTc1yEPqbBIBF/YjpsH1Aj51ZmJBUIOkqlwnJtLDCLoaIW/hR8x63Y590qMDAc5MaUdSz5618emJtsZaEoEdLJgMxZKq6zMlQfuYqKYYAe2/iqFb+0XZmbXlK+7mRWBPo61D0nk1dmrKGcUDg4iRtkhewexedz4vEz5TT64s4pmZqC/EsyBV4wER0OarQCjrHdDzIDCLIN9bbsvND+kAlyZsrs6o/RkCe+7uz9DYp15ZWceVNfNRyo8fP/owgNt4Z9/19SFAo6yBAK4SYrFheMHlKlxGZFpWb0OmJqmSP9T+pI0ctzq/fTqEQWOysN17qY7ZV4CLWdJ/9JFs/1GQrSme2aQpSfZnPPZAzLVmu327MqPGGB1BfNhYm51nz56NkxHmwYMHJEQ9nROksrURIymMN7MdOX5jH+9z3qewrtDDJP33ZhqFGtg545LUNmqA2cpE4jBB7vKmDOOOUcIHkOOYGkPkGgVZzjXk2JkL7GiYpY3J+d6Z8lrDwSLF198b3U6HRyxA/F4JR9TO68mfZOe8qUmO6DRw1gsybuB0UvATH/6RKzsmC3z+KnGAAjpbvMKsyIyJKKbNEfpZP/034HtqBcydc8gN4w/LgDjeT///P+gMfkIi+LIXTmbT6YDOkRs3aJqClWf6c2+9HfTzKRknjODTNnXNjXcWcYBCrinYFjFHPxFB8CuywiYRGNd+RK6zg0cIJ5LRqiHrBfiSwZxoHl0nlVle7YD89REjPQx+s4I8kq7i89teMTluBNgWj2ZZNGXQWki/Q586+YqDLMWO46OnBwKIEcXD+EczRMWxwbFBuzflnE0JUyZXyTFXZ90HY0SsNqMhMPWk88FExJ50a/Fuu9MuHCLoHosvHdTgnNdZlaCBOGoJNr5SCfzJRRNnYVcGKn53EF0tpn/qFzc5PRlTRtr4jCkXUTURAjtYMBmKiRTyCqkS9BX09K6DgPZfDiD6eSAgOyNNEAJjIrCn0dYh6ZjauDxV9yav0HlZXMGETxyflZ5qCVhJmuLlDAFtvs6QidQvdkAf4dR/tEOI2+d6nBpN2HFkMTsle+7uZ5fadfqVlfU6hg17SGY/6fZVbbeMGA3RVNdjIIALhaTfjPSXtyTBIdMifPv27TqidifJ+X59uHt7+PjxY5JHXBGu8hVBAadQtmRqD6guuCjoXK/URYC/Sl53XPR2luKKtBvV6fE75L9Kclb2G1H1uSCXCf/FpjVJE1Ewup3oit/YFww0yyu4f5/8QgDTEN+038WR86VEhAxbuJFmxY9wRIFUPsnXmZToyU6KGzhJbCHcuz7tKGZhohdlOScS1jik2puRCFW4nRB5OvujuBdnpw65l9OmrhrWX3LZSi7TZShhvbDdbAgFPm1ZV1lvYQ+YBSxQ4j2BLEruanzj2kHmLkzGEKpDt6dWIA7jpGQFsDCASMRmR54xBfDzyHCBuYD9CzxSBEmqh3FgE6CcweyW+CsOTLKt6opR1mF8nfUxLxtFb/kI3LUJIsfFMnd9W3SjAfcBNzUKmxgoRiisESEcAUmehizHku+WaWn70nb7+GbHbhkpz86XDGZEuEs+Su4gbP+2KQLO+UvTsQo6J+1D3KElx7U7SQqI7LNus1kWTRm0unLv2ZtOviJoS7Ej4OiRjQC5W92KIgAAIABJREFU47YXeryCm9B2J4OXZ1+ddR9scAUTeT4Cs086hyPSTh5vNT3t0j0WRzT4iSOPp0+fOvWN9ozkV0AgBgEfEOZQ1eHnOLragdkBh8jCvyL95LiwzNdPTyqSXbErbXwqgqmutkWAtCTV8SHHvW7BZCiqy27MDiXoMeUyL1Xaf80ru3aUy860w1Y9C4GLCOxptHVIelFt9HoZAvcmr9B5WVxqwieOz0pPtQSsJE3xEkRAm68gLPHKxQ7o48z6T8lQs//ixRpy3Osh7ot0Nn1dE7YpvLt1vufufjcpO/wqK6sDyFg/k59nk4kzLnJl50pADg7G6elDmM1X/xHt0VXOQgB/lZ1p3/QOaIQAXE9kvKuzL10jPTuPkOzD1tvkfHden/EnRJ/M43NXmptXr14lIf369WuyzfUGtlZc723JHpCcBdPnFtaC5gsWY6i8MOQm2c4yNhoLpB0+dABR2g7KAJUzWYEYR4gk6cePH6Zl0jyalmsXmOWVVPLqQOHz7KFMNC6jJ79jB8F9Etv5aCM/l7OmN/qwZCih+Dh0q5Hl7Ab1SgPZzsAZX0k7c/biLPXxXZj9FfeNHMEPYYRVTGEj+0zS46wX8IiCLjfZW1Yz/LHBrPZoDEfllm8Uc+kk2yfd2nZTwHESzghOUnj2YnH9nloBcZQ5VJgRiKUc6VmrTA2YO/iu+D45SA/sQ4ucj8XaknwxPoP6q3eS4GUaYPNeRSGzAMHujFmsay1zcv6zpLNtYzJ4YqvuaBHCuWS3ash6dr5kMOeaR9epje/x0X/Qz7w+rtPD+DcryKnBxOod3p2f8PBtzJMCcl7v9nOKRZOU2gGaDs66KQ85EDObSD0kR+Sb3XvyJcXmJbV5y4IJUvDKvSCT04GxJ3FG2q3Oug8WR15PR0NggUlnIMVH5rbXbeojBRiTdn8LWfdYbOSBs5+SFVHidtd4yK+AQCTOhqr/1T2bd788mq76FC5fs8PpyZhCJBedg3jt6I0Qc1c386IKSyKwvAWToVhSb32mJGgfE9VcRED7r4sArve67Mx6Mo1wJIc5As6Yj/Y02syhxl0HOvceko6ppctQRX6KAkNKfs6QhYzOy+JwCZ84Pis91RKwkjRtXuSFHmho82VrBVkmQWOsR3zEdrdi4uPGny4f4o6zf+9TUvcOInVOZ4Qlg2+gcAp77u4dEPBzHw1RVlZf+v9TYyfJCrfoUst8ng3PoDUtdnAB2TpwLSw54iAAOnT2n9iT4tCabKQvZHQb4sMnwS9fvnTk2OHns2fPkqNcd+vhQNujMIPa7VuUW8+Rhw8fJsOaABZ/9agFd5E+MWJSoKAc9Ec66fmotaR8XlqbBX/EeI29MMVbVnyKq9JB5O86ATpjrYCe169fn/V2Vz25TIC8pFWpwoKduPnDhw/JPuP5d8zrtkYxCcHNi37B7sp/OlENnIRkbji4B7is35kpBFOchTtJQIcPGLB4JT1zkN0nEuQAAltkqyUSO97i1B1U2ZQ4dDb6ecu6KcvZSJoLd/vt27ckd8Pmy0hSTjaIp51lICIHutIsuVVxOk8uDXZ7rBF2Ki77kV9uYU7h2NvdIuUiTjv8oVvUlLmRb9++bUHMLX0mFw7Sp80lHi4B2XOSwtyhk+031Ar41blGxocRPeC7YkxeCLcsGybi27jj+OjRo4jLDel0sw8+jwU1ces61B93KeBu8FewuHTYjhkQEC8iVwdMllpqzFvIMstmuCML44dNSEZWarZGhLCKRGxvs0qHZ52sGrKenS8ZzDONXbKeEbduVhyiZ06lr+8UHPeeGfQWzZxl0WQ0/ABQHmCWInVwFXTyFZGIFDsCjh4ZBHBRh1cVvIWw/4yBF2ahHHl11n0wo7FnhQ4rztnQqg8iMPukM0w5XrepjxeaeowwVsnDyh3useAQNnjU3jrSwnwFBPWAUcpaXuMaxTwdUFcZshdrs8PpSRWRVV+1+enW1D4bcJY506kuKQPRWeGWC4FnxOxWv7wFk6HIVen+FiCXwmB7CToIy/XKYfWhA2Haf5H600EWJCVOs+qEyc44CG/+s7qCJfEkHeZhCUsyeLHBhkZbh6QXdWbS15NznLQVxexD8cgFsUXyCp2XxQUnfOL44GlyBiV7GKSBloAOghhWW/oT1nplCUqTXGvwrsL+BsBlDugNR1mF5UPcWWjEG1c3I5qwccCLn1aXVJKSWwy+T9WGu3sfBKZmEQ35z37/mAUbn14MAkxSF5EarCmpdmIs5AvDWAyAaNOUKr/zJFBogPXSf7FpzdevXxnCWgvR4TGedwYE41qk80r1nyQyB3pQwuoExDskk+/EO0k+tQVxTK7kK1caMPn+sLW7MgT5LrOBhAjI3q43Y8TdUwkZo7GDNUvigESi16Wf1UNw+etgMLOIPBrz+8MDZ2xCCkZp+gozMY2SNKUEndtW63ARkxaVWdmdvd9FO2OvKQYZp3BxiNY42/0zX0H3XCn+9a9/OWAyP/tQCNqSH7SA2j7EGCFC2WyIQGE7O2MPdFbeYd0E+LKcRgNVIBFILmeYU302CCTBjZqdmQ7Ud9imMUwxy6LNRVZEy1GD+FjVAXH+NkBPc122uB84d15VGSUpa+O4o7YWHeUWmx3btfZHdGrK+Cp+a0OtiIgD8x0zFOE7wAJVwf8oO3PWkZf5Cc3B9hntk7JAt/Abmb1M/1BzkvhkAwOIXwDLydfVwEEgGJPxsTU13dYUTBBmRwbCmEnhcB35Kec/Ao4eGQQWiBAaXs4KjjdrjIBdqLipsbsNlicNWQd5sSsn5etQGxnMs+mzar2tusEyE7q/Ao4dFz020Ywb09/dJafGFSjwru3qVw8pXKTNeX2KRZOU2qH5DoPVf9rbySMSlVyUmdnnRCqun2olqQJcDGFVAIyH3Q7BQcpVxmI6KQuDVKdQis0IS22AAPbUwZU9WNltXtcVDTkdLg7aenW2F4igdFBZ3ZJEMGFQvb7cRAiwH9ngn4HTjRibsG3LjHpAUhfxseXewiV23Kcz1fLrWxBjYwVPg4ma9jQIIM/erwETUAgAbbIrliPnKR3WKVK9AULWsfIVfIbV1StMDfIuE3awjcDypydJudyyT+RnJYSVZOFiA9thG3lHb+vtWbmbPhvMyY1JB1NvSJq6IAtmi0+GwkaDKdue9pmVGHCHJUEzwnXa3LJ2OzQEf45DmPZf48jCUZVbCJOdcaSw8M+z5c+uH9Zh7r9GM4d0gK5dpMio4p5Gm8Ef5sug1LowyCFpazZv7D/pqyMw25o8cv9+2MwWRskOv9iW2S73VHvGQ2iBw5mghc8ZMqhPziBoUU9hRUhlHmkJYFAKtmF2E5hKwXebVtp27Kw8rBdaN2zLmFYDUVOhoHPbro4c9idBuwiXbUgxlS72Fn9dIe44PsGnjH2rO1tBBql7x5wNkl2xcpYJayxYpLCJwQ9Kf8/dvQ1FRDHMozU0pPnhvQ3rIGV7KTXidAr9P305Aye5GDcl1YkxHV8OJ0kCmK19FAcuh05HmuZnZ6pAJJZ8M3qk0HkPzDgrDsItfkYA8R9Vd56SHDGG4gpVjtJ2+KjVR9WvucJRElK7AXTeH92uQXQVENmvNCrjyCR5CbiDdAx3jmLYmNjlHayZze9ZGbsgA13rwtmOq9usyWLQ3pKdoWfqmzoSWWQ7jRk7fHDRdJI6VuI4Z43cnj9IYvYJzhnPRX1OmjIQdgTUHJyH/QkMjZYGC2C5w7E38HF0IEhMsLKbfTgzUDZV3RZWIOaboGMT0ULZtG46qMpyOoDoZwQBGDfbSpyV+/jkETo7PIpPnA4EJIdggjC2BHmr6+zLAAWIiUcMktTyDZz1otvKflDIrJ42qna5qfPJA1ilZdLjqmsEHAfYRtUvHwpZhU2yk9204oxfIB8xI1g+krshW5roDdsQWBtMeXSL/+EkowfoHrOFObrqbB9IhYk3i7upK5mROA4Vn5Kroa1XfULuUHJb58/KLbaH5NAgqanKOVtm/ITck4aif9ikojZO1JXjbp3p51E/bIQwDnicqeNpxQnIDIcVNk5zxadnq3kuy6vyZaCWwTRQ7FBI+gxNzZ3jBB5+dZIkzMH+p35QBmZq5NoTW8ccNJo6JPa4ZeVZFk1GaodVbwr4RB4gs8Y1xcpRyGQcptv+1xEiA9TR5opZcNAwP6XYBgoV4gjYW/6I0qJZvJ+RnzLT4co07LM6O+cOvrAgI1DSQRCMreu5CjA6PNeNjg5CbD3EApPuLDLgTz2/pjW8DG3dDAKY9X3+yFHIFXBgfOKq1SdwnfQ8jUpcWVl4oBh9MCQ5BX6UPVsyYQdAai9DfZQwPhGMlPtooK0bZuhIoYWHQAICqlqMbhBwHCT8xCOMGEEDj/qf6TiO6xl5/UNq0NgzYuz6PrPMiHXegiyYIzsZCgeQ+E97abMnoF0ec4clQccl6z+1ZXpWbrp6+iQdNWfE2PXdCGP87SX3XwPKwlYYWxnOyi2URHbGlsKq5dkd5v5rNBkn6RO43tNoJ0WAderYoraets6++Mw++/X9IxitoWjXf/xTlAPbdqObnn0hRmpayFfnZUYWwYLwCcKCynl3u2ccaQk4QyZeHzFZ5lEL2xWnanYvtHrYVpuvuMIEnzKgXdFtR0tbbLptvhTittEgy8aIRQotBMfo3kFSi9ENOM5+ROd0BhmyAPsQ0RzzqLrBD5K35+7+gMIxtgZ5p7DGSe6OWVkdQQZ/Yt8SnBj9Kxl1bBdyslcXuAUH+6R/AMq7weXfmQuKFZXtsAoyizDxGSV2fc9oMhCwhz4rYw0IclSx0tauMzLs+is+dAHZjFJdWQacedR6vjCWBGj3VMVk4Azwtp6w6D8Z523qOvuaySjeMS9ag+PQ1t+a2dP/rNzt0AVoBMN/V4yAg3D1n0wE9gC2g8Ev447ZjRjdaDcj7NXKrEQMbUmunWmVbB9pAPYNFJHCyBob5C4472wGO3DkrxRQiSRhB5FoGeSrRSU+F7GRCZZhFlr7G2DNX8iarqT+cEHeUdnOSgQF6kzwM6qqu16MdTLEtMNkCssZFNxWlaS27IBJfGPS6Hu8LGCdzaOZxcECFimyc3+TCK3Au/HwdC1A/JXrGJ0k/nozn4AgnsHKDh7IdQbJHpI4GAeY7DDSzFe5ILymsqkLEaQziYahzS9MpxVwA4J7RlLivA/mY1VQ09k+BNUjtzJuS2fkKBeB6u3J1dBBnlTpYmp5qoqHiLwIReInlJz/CJJrPwpa+6DmzGiaSO+i4tY7CJ1TCczbzThHXYMRqgK3xGEh+HNGvgxcMpgGih0KjGVoN0ntmBj8hANw0mEA5Z0FxHj1BSbFcOEw3p9BQwlZmGLRlEEjpXk0YwwCVj0+mJY1+lnj4PJtL75X5t3ZoE49zCBGsQe99+RLiu0ISD/PEIhH8o1K9w8qnhFcUL/M6pwUFqxQO5fsQN63dUZJTKGntoAeM26k0GEVKNDMhV9ZYNJdOdfoIFmGPPjhHTYLvqwbWYCkAYQFqBiqigiRvLJyWCRIKtJVlUeMMpyZxyoELNyJs/s+g3Gr05OIuG/cJ2rjE5GL/8i322e63dqrdGgjrWsfU+/QNuNPWTBHajIUDiCRn1PvsCToiGT9Rzeu3T4xds2AhDEu92L7r0MiA8ridsJkZ+zZump5doe552dWhw6QB8EAto/O7Gm0dUjaR7tuH4X01bFatSbVvsBzFlWw61tcNk6Gizc8L7PlLnxsNI4yOYOmO0/UEuDLOl5DbnP6ByFn90KrI6bNV1yTg08ZLbpi5ZyYM2ZTkIxalc5wtmthl3VIZwAn7VuL+5yasEYKTIGZqoeSb35Ot+fuHiq0lYZsl5WVly5aMgalQ5vkeozNZwsy7H2O7b4k6TkMKJq1oCrYJ0kSCGsRHAmSdFSSQVsQ1m29cfy2Q1j+/9W3Fj5KPDiGvA5U2XQyobcyQ+G4jB0mCy6SGhgjBQjFRqB1OamNoKfdhgc9w7JF0MCjRtY1AqysmQEnLhrztM9pHIyPGdEutNNPg0NxgZz19vpePFa7F8+Qt6VwlFvsscGX7Qs5QyRXsaTLYfdwcYFLmlODGDZ47eTVomdbBIYLuwAj0M6J8lcKSA3D8ba6J+CICtlKZaNkymjQ9PDSPxJzJk51JeFlkZySdWlLysIIpboCy3LWFeXCvfkT1qilKbSewoPAG4+q998R+LAwwjqkBuPDO6jObsj++NB5ZFQChYtOy8GdH5rrbKVBRlzuNsvBMo+zL9DRauKhj1r7BcZRcaDu6UcdQtlKK3w3G7LOUmzm6MiRadnPssjb7RMt7qbeTt6MBMQhNdoF1hyz1k6FSJLaEQBm5fzPqMydaV4jQngGGskdnOSzHnLrjbWJF6YLWcfZMU+n48uWrwymjcby5eQa3Winb/vY9k4qSc8xy9Csv2gcx8nMd7tQ5sxgc2F3cgt3uXiSy4ot3NwhqrSXQeNh5ENq1aP0cSJtc2HPFFPG3GxHEqYn1NiMhQKcpdtPvqTYcZ3R0wMBKKqtumflrADXgNguszonLzBkHWfkSsq3db7CNPIJz0hNAmIo7B8YP6N5k/rZJ13xuUbFaElcVZjjIRCDZvF+rjz13cIWh+CY5mDEzOVIAc3aOXsGKJIYQ2frs9rxddVAN12BDDuAL8file33GXxIktoRECHSNwhmFjiFFvNUG5+IaJxHpBZBaq3Nl0MYb11bqJBDzAI/SUGD030smAwFqdiz77AkaFLQaHbv2h2hc0zC9tl/2aIZUxa3a6/sjK0kS5ZJP2pkh7lnJJ8PSrQIGZ1p4J5GW4ekZ/qwUj3pq2Opas01v4U3QaEWVCUBAZ3tTOKA52WO3IVPLiBGXac7T9QS4Mg6/pO8wwYDEu+n+tMFvNDqYVttvgrUzAn2GstmF8qOkLDw2Z1AYwvIy3qFnBTo0+G6jEGGNpKkdgTEibw3jKMJG5eO/ZRUJMw4uHP2i63LvJNf3eCfsbbn7n4rDdkrKytmjnO/3F5Z/fIg2xKQ7dNm18B2VDcKzjSALTBmwnlkU+KU4febt9oVsrIANA1SODzyCzNwA6rO6y1+wpvkVxpb6NWJSYZLHF0yP+F0NiXM5hQDmXHPCmVfXjmuc7vA2cGOs4s44+Wo7zNtDc7M/G1hitFnci509gKBCYOGEd/y1sxwmixgQlVfBI2KonC2x+uvITZVyXLSeTiAHZwLsOkYzIg+1D38AID20JhxjpolFzL/FVtqjl5dWdqyFndQdWUsm4Vu5aTnibXYkU4V2gAU4LJVDj+PJTtJkv1Wz/gUqQyNSPJhwSSqIouzTrRuniFjmy9bG/3ytpbzDLqt6v0562sIVqtNMPF5NzU9r1idoQ27beiJF/itk6MAjsWOGFishmd0kvW+E9V5E3rQSXrLZ4A3WkxJDOs2i4j7YJ/XqzPCkkMEcT7rrV39PlrhX9SAESjwqMskGxT3WeW8K1HkDGKElaXdPGrXs7NynekMCIAyO1u56oqEIZL3w0AhyLhuQpOQyvlPQrR5A3J1Gz9C6MvxllOPM+Pj15etrT6bZzVOaNEQUCZK83qyMBdfDnoymA4gC/9Mmj6s0WhTFwHHV7GD8M6jyETrvzsGnRF6jkdTHIVXkWZScw5AyixtFQpNJzJoBopIIctVwDyNdNXiUdIybHjyJcVuoWnr9ZmcOwtEXVZanZngYYvICfp0QkO+w9N5QScP8Q86QbztTK43kUfjaIFJ52s4U9PTYJJToNHRm792wOuoqIdQoaxb4od06t7T8NkpIAmEAavqm2WbNkYz/TY9ddWmdqKyr+Q+jKgBR5Cvs0SufXriC3GEfaI2Pr5c/BrGjTR6Dq2GZP1OWtRkWVfMzRY0LNanLFhQoDIUQVjsStK9PAzFsDssCdqW6Vl5hLU7SNuwhIFacoJMuv/yxTGsLEYgTHbGV5hlatZwmHvu9/npAP+h+k45oni7Ge0DiuQuYMND0oiSTPeI1OrDV296FIJjIBM6yCrAYlQnjLHbaFNd3OjTCQb6UHQ+LwvyKHwMLFkzaNjdrmHHL2gJ8DEJ1mTtJnreNmRmq7EzW4VteW+z7vkgDn3soYG5c8yXXA39V2yddK6pV1wf0ZVRlbPCLHdWk5btYBDA6pAOIGTZN2BrK2Stsj1rztTvqN95wsrg5+ob6cUtE5LdTUN2ycqKhQquA5yDuHH0nyLGB+XGNMidOXXbJ/2eiusKsALXNhTO1pr0D44e4PTg9UYAols/j4BNebAMNQBJjmdZV16wIw6GQUqcygOrRoSVTQF4zNVlB0ocR9zBgfl5TMy6Ugv2xihYrlPl9Flx8voslKENeKHDfm+NaqBjUP643HNBjpPqiMAfGlai4v4wTszxVNbMR8mXS6QGKlTdWB0knWkL6n2aR6thVqLRaPbpgR3j/bdacoENtAdFOahgdpugfkIEPkeoccJGxSaubHEHqccyiteD5A1YmfQcIIu6dtsf0VaDLGcYgMNGocO6FJ6JCWJl5j5YqKgAcK396YD4VMUhHH61bjqAOD+BvC+RoJlC5W6W08Fq559JDxzq0XNTcK8sIoYds+le2o7Rz6awqYdA+YUGvod5EQXw6FvsCCZX7AbetYdG+UpvF0XDH6U4NN9L9kWug687KuHwC+0KvkVWwk9wOmR+Qjpk/3Wb7aAVzmYE4jjbtjDYlsmX0QG0udE+MLxH2sCoRngEaJF39egMgcjCZKN9vO7refG+26cHmxHGj4I9CUYS/A4v1sj5vwjgDq8zUYK5cIDa+3Eb2xQEy8Dh+gYn2PNZJWxFIzvgO9UHDcVL5xkLwfqJ+HIUWwbTAWTtn0k3Fa5FLQSgWo6ldfw90o05ZhymGF5vZD2CLJ+ZFNsC5LpSTp8V0Q6yULHSEaUNgilXHK64Kxm0OHRlrgIc+OuuQpww52nSn0HIjg/3OZ0Hf/ojYghjcLKMFWYE7FXdky8pdlBqqnQQwDw1BjlYaHR92SGj9U9nJQ1yOsvqDCMDcxFkwVTm8hLHP4ledesapwfGDd4dBjX8kgW4JdBnvB7vX0+rIJBUG0gtV1GdPpu6xIwT6yues22pgmSkEygzQyeAqqj2wdkHr+/6EDBumKGgtmB2G1kAkOuU+JiDNgZqQ4ZfAF+N7E8ZYZ111Yd0/BqIzJejX3MwstXpiS07TDd/Q+Sj5NS02CeCEt50YDWxuSguw4u2B0XZ7ATtPu02DhTHT8xiu70pO3qVu2iaflAAYc4aGqTEqQTlsBUtjKqhDRgWGLEj0NeUMEPhpAVZsKDgZCiCsByVACfo4zlmwf+JKdzIw4lQG38kQSfxGWTtduiE4MYkzKYTRDLLFowwWtovXikH52aV/dcZVcPKYhzCQEnSwTMGc0PP80y1Bq9fz2HGAt0Uc/SfDFCbiWAKsKLdDg0xVXcw2o6Uk4spzNdWh6QOPpP+hDIH/QEzs4IFKEMwRnEFhLK12CHv2EFcIcN5F2wmzdGViIozHH4mAyzVJ5pPA18jfMpmEPT20FW8zqN9b0stAXH8yyxYB9dlPS+0bjwZgtPmK67b/tPkOgUTl7syOn0i7uGPW71GIW4S0jL7pnM630cNAq5zOgco87PnOR2UfIfd/Z4uwU+YeEarpi58/Pjxzz//NCz8+9//PsqoPP6ZR2UF+EOYdQ8ePDh2v8Y9Qo3pEKv73//+d/OzbuHly5f/+Mc/In1idIAQacA8+u233168eGHQwyvY5Lx588Z+9/nz51++fLFryDJWPsAF6I7/j7ceP36MDoM9/PXXX2AZBuh4aqhCzSFTUxN8PVkJUeLfQQ8aG5miDAodru3evn//jrCsqTFkHIT9/vvv5lFZAZQAFgeooyvY4idPngS7fffuncEKDQ6qUIPCxSkASg6sAAt65oEydP7xxx8QJSjBon4dH9MtCiDs0CtD2Nu3b+tOQwD+z3/+0x7UL/vTxG9z1GCSvnr1yjwFmMDk4cOHpia3YMvdVsUDbVOT2+3R/pD7IXFb+hi0rMPIW0kTBzKgRWfmItKz/Qj4Q0PisByhqLpaJGtmm/1DIhFrdjT46aefbNnZZWgmtsf2VDqe8jPR7u2sDMOFBTFosjB6i1lwRklxPdb0p0+fRl6v4jlE+q/1CDMIyyLWMqbD61MYDsD79+/tsWCof/nlF7vmKH/+/BlK4tfbNVikYLvs1/2FAKyd2RzbyKPbw3xVWdwPImFaMaEwQ/E/ag6Dj8Jh8482EY/oaNDnf99H9cetYgTg5kGsjr4BH5ysm/W62Bk+aEZvgNoGGY7lmQ74bDI10Bysd/GWoAGIYf2NN4s/BVywJL6pRDwREyT+buSp1s2CddPBc2fL6UChn2cIRHwt88oy8SLD0VnBWZ2dZggXmiXAedTtp++fmKFhz2GKee/UX8XOXB1w7SyIZtCzV0wDvxBcYe/1qxlfzmfkqLm40p11e2N9RNygqmzjgC0Vdm1ORAVCR1DxTLUMAnfpxg5a4cgaGxZMT4N8QYHxPAu6vUsHCkj1X4kr0gjLik/z+DX++hWk2XgvfkgEGzHsvOztebCHeCWp8J0VWM5/XGp66k8HB5Oyhd7ppO5PzDVz2mWC+UdADI6oqSkbFNYA/44g2BGcOcqMRx3ZRqFPzP1JQ9ar8uVriAymj8nCNcljxyrWz49a+zFq0o3xZZF7s8LvgawZ/Cic5KJKs4kWzc0Nmu0qQPR1z86OqYeV/VCqw084ysnT7Vw99G2I34NvVfw2yZpgXA48jnbytbliJ+WoBgcCTmjLhgUTFlpk18xbXmx1TjpmkN2898GarkrQYYADi43d67E2mYXJvmwwyI2OeWccKJ960iWd2KBoEGape0clOIpTifky4z0WTDFciTlCVTjeuhiYcjDB1EZA6eK9HfQJIkEYjuSSB3AOAZGfh/05TNDR7DBBsD/YUBfoz0S6GoFlwEdk2GH505OmK3LdfeLOGx/wDq/vsKiYTcbCxDxXAAAgAElEQVSiogbmC/9MTdlcg8nCPxgrO/J/dIWaiMuEXfOAnwWVgTDXW7JgZ/La2VA0tecA/PBwYBNgLo6fhxQOu3GUI+biaFDr/50FDQybyvrK2j0sYbmKB0Zm3H/ZbA4ri2EJs9E7ypvbGR+Q8Wu2dZj/15H/n/8OGR3xh6McP5vDLU1cIjKSNRuKY3+B/82jssJB2LHFsKmC54A75DitKOvWf2sBo+0zFa/RIWkcnzGftlsBDy8dM+5wy53pxvjnsySvWPu87Lrero1Puxl0IH/Mo0F2u3Fl2HwJsDXBuC6IjqJ849Xobb1QTJyCbE5BDdfmKwhLvHLqA3rDmkLcBgrbvqHyMHGHfTs2aKZlQeFKrM8fbucJK4MPZ8nebkA94mEHX3/iNZgIU4dkpSFBDfl/cNNijX8wpnEN7vAU31Q3BTOZLh0gFNOAVc3vH1e+fI78ZlewRW/+EEcNeLnS85V3YUzPqEI9vny40vmVdyNwOQvAlVGy3oXmRLA6Htm3VbI6L2iMnWeSntwGjHnBXcNkt2jjcHT9j6c5Hfb5yQg9iYbfAHqSVGM0wB8h8d+N14BgvGVOaM5QKus8PvTxVNbMxzxizQ7Q/FeOGojp0EBMH19hIGUoEiOUSBvIy5+thh4sAZF3R3vkQ2QYQaGFwWyEAITOux/FauAbCgAYRymiKjbU6Acbs+BqEtfYuATtIdqVG9n8AlUBJYAxzmmx9EEPZB1UM99eBZvFCYs/LXbgIzCCneTCB6rQpuyve+GtoEqjz+AOIkKq/0jrpq8wvh76uDk121pOBwf9DCIAE+GrmVODOR58d8nKuNkZwf3DjPa9AtTEHQlHWMGlIbInBSz+oIeeoB69Of2f/QTxQZcJS8nZK93qmbXSmRrHT7zYjcg+AwV1zOYdQsyiJBg6O7wOu9uzckQzs8goaLy2VsBPszHHXIboC1ByXgnOcXug3PIIhtfhMetnBBBgntWVGhsEyF2YaY8Clip/IUM/Zfsv2CXGPqDNLRYMc5mECPMRRGa5EAZVmHEHhKRLEJkOtmVAP2VhE0ObCnEE/Llg48/7dfFRKj61yetWZtbEM2KA8PE6LICPdvGksyGF7YpMqItL56p82QCasgymgWKHQnJxROijzDEAekFdCsZFk2SczcFgPXprIbuzSK9NA6xQcmjfUt3iGiXpjDTwzbgNwlCLZlAJbWrtcvFiNKYHaLPWsxyc4xF1Yh5Bjjr5soHaWbFtHFSOIBCMOh6moMUkjVDS+tFiqzMCEfFFFkJEg4JTA9gNf7XyV4eyzhkpJ/nyialeAxAYUtUmjsDUk44h3la8i2GEOJLxp/ConQCjTZgpow2mdoFu460zNIqXCYZgQ3lB4fouD0AVjHvlleKt9Jl0zoi5UVfjmjzUUzLsYNO85OnJmRa1ri+zLZi2pOBA/0o7eliP1hI56x8+mz0LnHJkl3HWYa3666uAw8tcP8mJYDO1pAWzGTTlbQ3FbjusbQUNVa9lSHP7Sa7duR3Wap8kzNgHvjDj/svmrha2uf0kZZHbYa32ScJs9Ex5ZztjQJioIIfZny9xhzl5xOZ3WKum7OpdRBtnN9oR1s4ewUAlJVi8I8aggDS44/CVKtjsiqoUh87OsBqk/i5fHaqSRABT8orIst6FaiXpiTRY+LwswjX/aGF87ppBtnozs4kX1pWWOy8BtkS6lZOilxfqy8J3GJI6D5x5p6LYyfGvRsC8xNcm/z6nzy9q0E//TzmYc8PB76ySQrf1B/LyFwX0U+ZDjvOJU1CvOlQqWuKAHN+ryuA7cOFngcG3Z7RfxhxnbpigzThXYgwX0pCghigrqw9LeU3Zamd0lClgYUjSh5mf9X0LJnZwycc0DpIUbJyk6qxBxE5p0vqgReDyPTD/9RY1yf0YtGiiwFZQ51GZjPMCW4jgbPHz9zloX+bnORS2kGmyT0boDp38T8bKgUJIBKjGrS6eog1psrAxa8eXrJmvVBFrdmiL/8pRYwsd5aBjikrck7NbMhoIBYCxikx2zPGs5ZUZtHWbyH1BoNR69Or9Y0afKYZfDwbju0dDHlQFlsdfRtEDYxaY0I9P3lGTpNCn6qyrdvUMCAbMDgWAloQFsoO2kJSjGRqfzX088pkiVxZeKLn2yifprCZiBBzywBSYjVOCp2gTYb+WncRADnndfoKFMzBRz+NZneDkunlGNkTGE7OG5TyDQvU2AoxiMOcWdp+zl6H/Z5MFa8QI3CF041MIqwXTlCQPi11wn4U+4+/CIEeQSQ59Fm6qtV7EiWeeFq848fWCGXrANnFxQ/3g9zI6E3StjdDhy/ma7NfciM/CWuGbkYo73DN32hdusia5S7pRPcihI5YTE4TsRM0cBCLbEFupnLewAgb37OiN1P9jwxjsxB73KCdXRoe86j8ZH8+QLee/Ov4jdxjZzEITBqTcKGrPAuZ7EoozeuA/mHfPfCpADUHYLc0rkQKowsoYWWeNlxXpJPloVb4ijMtgRsBZ7FFwL+zoPO8YHOCcbXWhV0H0SDfGoersJ3oLjnK9MmJqDDGwOWAzaDBR77vBM3q/0y2aexo0o5OdC+1UWidfjhHbU7EdEPTzDAEsQ2dzP7hCnfUzRf16qzPjm0G+YBx2IL57wlO0IR2tpvfB4CCd6WS3+vWU/64ZOu+kgw7wqgg270LYjBvxup2Jg2l+3SBcDJ74Ox2HyIs/r+/yIovjRdrOXo+baCNovzCdrvosDFhDroYO5ZBF8OADvU16enKmrq3rr+wTN9z4wHq0lshZ/1gLnFlg/+QXprP+i+uvrwI2I9OVZcGSItvQUPBubfG8S76IVTIpmroNNhQ0AEwKolGD5NrdaNxkt0nCirWOX+Zglm/ff9lsJkFr1CApi0bjJrtNEmaj55T3tDMOCFP8lMPsT4S4w8xE8/w+q9Q0uuM6r9EunmI6JC2Grv+Ld/nqjH8ORaoytZlOkl9SMKLBss6MNdd5GcM42WZJfO6aQbamMbOJlFGVZnsuAbZEupWTopcX6ssi7oVGpoA2XxFwgo8Ylx4mFMAGNRn1/knule1zkMhIpULcBhx/HvWpuSLuDSesDL6vlsUG3yh/sDDp7l4aEtQQZWX1YSmvgZIF50zdSlx5ITdgcEQwXbEzwSvY7R/eBv4HnfiJdQK3ToNdoTISHSD9AxLHiJ3SpPUxjMAVFKXfQ/WaoBfr6Px0gS2H/uMnGc0BwvDgMfswvyCv4N01tImIMjj6WWV1gTIdMkI/I5ipx9wHPgwlRxuADMDxyoE5yqjhZwRejFg8huBkG1kzX5rJKeC/gprgpc/I3MRkhFZgvcOLkAJU99Be/I+fkDvq8RTE+BtvhwD0c7ybFPdQDUCzw4j5CcaHIpUkBhxBFoYLpgCb4OjAIX2sTejqzFbgEUkSmp2Z+jh5ICA5xBl58Z7rPh1Q80FSZOLb7EM0aAmoMd8PRvC/UQA8isgOmnPGO4yGPcr1MkhKKkNxA3CRNWugdYDFWViTRhIgYJQzxHKJByDXUS3rAexHqOVDIWWjR95KrpsRsnN1AGRMbTkjUOiRQYAxC8w6ZTpcoBCf4IMwCKGcGQpMW7BgnF4QDFt6+Lp45L8Fc0euPrAhkeUS/WA9PcbFoGiMNRd0QsfO1g7QU2u9qCIXEOzj49cABBv/+HpRhbBbOoFokn4OoPC9a+gANPBMVVBv9I2xP2h/C/tm0FW1wpmVmLyG5SqFMwXwJ9RZja0qVUi6pRPMozMGUQ/tuoWqBQZNWqcD9iCnkVUe3ToLKCR4rKGoD66hQflW3A0FWeArQT9jaW0uwKZv2M2CjiXPbmzKGIWnqsw+7OaO8ngWtIyYpjEjhEbTehaAUhLbID1whPwXsc4GG6MSKzJmkDPv0MNhfzD7DjceBspZu/0Oaxkfv2fULMCXLxe7RgbTRmPtMpT5bDlzlB9rIhwALEB4BZPxMAtmbmLaYtIFu0JlxM0j3RiHmLOf6K2dvCK2y6EHBgpwARDQc7bQNyW1HQiQuMOs+TnmogkoNjRoRiidC9X30bYmQ47kHMSkQ0sYK99SoRKPzmYl4MLMxUD2uKZc11hhLBMLMkNkFTZU7Cx8Nm+MBcif/pOuO0lRkpYBgMyyOsM4ZBkc2DTYLrxyOB4ooybokvlagRq8GPHTkvgzDXhighRWqTyz7Qz9auMgMO+kw+RKhhGgb5hEDst3/cxd6zHXfIPAsAzrcXGOMKNcmcvXlzAweIWAgneveHrT6epdc4Qfl1xYgx2udHpSoMlVXsHCEcSWrMw1hqAZltyJLWNaweHBfhAW78wzwSOSJDSLbCojoIGA5BAgNdJD00dAJkJeZC40pQqdX18FInyN/0gWjJHRbobizI61nox2/xe9R0asfpvdBA0EbMx7lpNrd09i7LGShPlqw9fkKtiN+y+bKRufnuWkLHoSY4+VJMxGzy/nqgGGntrz9BGYokYOs63zRznuMENL/Vf61DA7oDKty52tgxjtMmaPt8AyTBwjOGxX0RLgr31IegXMpu/e5atDQ5J8QSsYFarSptapE2w+uSk+yPbD46jhhYKxalGeFEeVBuvhwwuriqIGO2FmUxXx8Z1suAQERdO6Mil6eaG+COJeaFzJATgC8n6fkZrNN1+kKwgAB7wVQ67mQZ2JHEygWzzFNWZMz2MK43+UUYN6fh90/aA8SHmwMqLhTR8pWmLgZXapMvgGLlO4YvCDc8FU5i4HI+zupSFGMUzhf+y8EershbJLAAaLKgUoWTcYeQ8jl7Xk+kr6B+S4ETulSetjGIHrrm354czFNX/GwFaQI8SeeFfVF5+pybrhFKTEVJo+exYYoRsKiwuwALk7z1wQMKH62G1ZM180EWt26Iz/SuRzR8zNdnegMev76EnxZIm/CKh9MFETf2vwp7BCiB00WvjgUhacNGTZKwxBKlUjHoMqcVbZx+YXqBwIa+QPQ0CIT0VIOptWZxgm60l9iJCUfNQOLnBX3U5q3fR1JrluMjqwieVMQqEGQICJnwxr/xtJMG55CnyDdnRe93thUnLlCwPim6bcGjg2EZe+EWJMt5B+fKdvDmlslpmeJ22DGE4tL9QXOqPABvAbAVxPKzD7bAXGQtAC3vhUsgnwy7AzLUjq36cDtc0p9L8/PcuMSO7CzvhNTmpbUlllmKzcVfWMyIr1IEnOf0U81+jqbBKNyV3WNKzVmJnL/lgR/3aikPWqfDHqLYPJoLRGm0aRZEyfcW5WVJEUbNcVr97Yk4pH4VX4yupkrkXTsLaVQTOa1rnQIV4BOTayV5OefG2l2GY6q5BEAKuVP/3jZ7vJPkdusOTqjEBN1v0KX+LJGizoGKWDZGvF0pMcRRrAWnbgdJ8h5p100IQzV/bQnwGD8O2cH7Bc6x4Lc7AVmaHJR5DaxfkFGJOj1G1w0cDOqKsXZdT09fjEN6I/o2GZ0xPDaedClX0iJsUmZzrQt84CMsPBZzubBagH/qZl58L1VSDC1/iPZMF4Ge1jKDbfYe0jaCh/Z3trhkuu3aZl50KSMN5inLWEgjUKPgOrWvsvm/jOIjDDJWVhWnYuJAmz0Tsrb2VnzkAYuV4Osz+t4g5zlXNtf1Cmhsl3c0XZpjPaV5g93m3H8qSHpNchrd7DXb46dCPJy7zJK2D5lzkvS4qpoMFK+Nw1g+xFjZlNBWK6/spWS4AtkW7lpOjlhfqyiHuhjNoD9k3C/gwayTbzHtArxG2E68+jPjWKlgBnbHlgyY0sIgUZfF8trxv8COB41M7PAS/VQ7LSkKCGzJ2Ty1ZQGAufw841pLWyyb5SPhyyire+yFlH+gck+BE7pUnrYxiB665teXI/BiWfN7AVnKG4zV9scCCmuh8D+ErSoYYRehC6gkqMhQ+biwEPooHe0GdPLmTNfEFErNmhJ84rke/bjV5dmZvOcMdPxLU7r+yGl4qF4FdJU38Qa4OD9aXiSSqMw5XDUUCdNFa5Q9y1uNszoqe1tIXLlyG1JPI2R5Ey1IlZpus6w6Cnp6mpO2sa2Umtm76WJtfNrCmztuXkodi5pa9jTs2eaeMiq0mVGH1FlYNvXOYkXNmQwjhfsR6jYeiLA74c1jUo/4Et/ge/OAe1fSF7pvg9rFQDriGyMjUzKPlCR7fmaaTA+GN90F5JK+wAMiRrK3ZdMCH3iHCDjzD12tFTlzumt8hmwZ8UTIdqcyAQAdbWqzhcmNRkP3afwTLWiCsBhDidFZ/W3QDmxjQcRlqETZwh9DOCAPD3lXnYCKFPaocaZjFyyFgmZL0qX5EZ4T+SwfQxWa8G0xxbPNsxdpQ/9yf8ASauW8v9OMhDbx1Ec+W4DduNcfZ0ZVjNtWj6PO5g0HJna632Pfd0kGMkVpnFEYwVMyvrGitQyFhIX4HPanZQ7DPeVR9EwJkgO5xoLLk6wz3DrsqRZpaJ8xujN/TJ7O+CqlVQeTGK7rNQUNOT3wKIJn1l3kmHJRhOC+bCoZz4H85A53lRIPS6a33deywVd5HBCX59lwcjEOy5XWUVT29SXS1Q79avkJ58nIwFTk/aKXy857r7xLrGEGsBOoyLPvK0xZkOJn4cz3ZPsSBGmFVW1gg4TR/JghXAu7yh0A7r0IrlBQ0229n8eM/JtTv+erunScIKLMbZK3UVrO7+y6a5HdrxnpOyiL/e7mmSMBu9ZLmuGgzoeSYRGLOBHGZ/BsXDJoh6+a/0qcEk6qNFdWdrO6NdEQ2wDKtSRY5rHJJWxPZiV3f56swJCNSmis4wnSBgchFJ/3XwuMB5mc9XrZo18LlrBtlazcymWlIr62eHJcCWSLdyUvTyQn1ZxL3QLA2v686tvfma8YBeIW4zHfx51KdG0RIYGSOFZEEG31fLigY/jn/d5aDR7l4aEtSQnyBa/4FqDgT++uuvIBRwQIP1Dx8+DNa3rvz+/Tsm4T//+c/ff/+9YCzcG4OxwMQj6X/+/PmXL1+YgbBRfPDgwfE/RjE/UTb1f//735mu1EYIjIbAMe8wF/7880+GNuj/27dv37x5wzRWGx+BP/74A1bu+Pfvf//bbxCvAf4Iph//SFsX71BPWyMAMZnJhTUOSw85IubmP/7xD7xSoCcYAisU9ATL4pMnT8gRx28GXjB3DJ2YDsB2sfX3t99+O+xDgS8EQF68eIG9dxXjAGMFDQQZABn/ADv6f/z48aFXVYYwoiwrzOLf5nJ3LBNYl21tJztBOBKeMNSAnBe8MwwCbB8YDrD/kxyU5IVsBjU4tg+Aq8BawkgCLmj1LcSTPKpZEgFZziREqzaAwXz06FGcOyyL7969i7dZ7ylYxpYtyBesN3ALPrqx8uPHj/zCB6ONxY53qs/4Ag7v37/nne1jkX358uVZh3PV//TTT4bgTQKqnz9/hnOb5V9FhA6lffXqlcHwrDAXtlNoBXw/OKIGcEzh69bA9OYX4GNA0MduyH9qamBaYZfwbzGX0lYJw+xRwAHVCFtCh6pZfpK7MMaAYC07LFtuAMFEF/nN4zjwyvkfRxY3UrJDhLA1vKuGrFflq0wfZDDLcJvrLd2sIOW181H4GoumDBqp6iM3w+YFMRk+AGjzsurJlxTblvLOZSeYjyRKm9zFWnV1PswdLB7+FZxcm4gNzkHWCL6teqNjRqu16qQbVhZj3mOBjXIQ+3/bu9ujxnl2AcAvz5wCYEuArYBQAlABUAKhAqAEoAKgBEgFTyiBUMGSEoAO9tznzRyPxnEch4TEH9f+2LFlWZYuyU4i49vpDZfY1LJ7HLnGWq2/gLsn9e+jb9TQD59voNmliQKuYMv0mgtFdb1G/8LS0dU7Ws5FBer5+2vRVsi/vIDrzPKGSiCwBoEOXrTdJF3DuHKIGgq4X1beKXxyPo3+tZtrS7rqIyDVsNwmAT++KvZms27Qm+Ku2K2Ny+aEbVyXNaXCHfx135SuKamnqKwlOI3cFF814nUr/40D9n//xd+qTmLIZn+0Gn+KOomIOgkQFn+Lv+gfpMb3g/gr2Ekh8fz8ZGF61V+bNXIAqfTiApMf+XG6TWLwxRmXnm5xosVZFn/53aYIj4sjrXiPMA/t7Fo3udCl7NkVKa5Rky5Y9EK34horbnGBiP4TwVliv4iUEZ87ixfwn8m5mQXHTM/NKC0+DeP/GCoxSCb/4lSN0dLKD6/4jh6YkydY4nIU709r9xkR34XimlxyiYgen3R9aHzji9A3RqNd1iyQfR/OPpqjApOPieybcAyDyZfhXq+3aPXSL8OTsZQVm6425XpS8qmaXirjZJmgfUNsUWH51y/gyrl+8w0eMb5lRSix8grE++U6+PslvjLFZXyWTJ1D6UWfTr75xAdf9qV38tkUl+74whPRtFf+9S+uG/H1cnLc+JCNb19Bl30gTj5k49BN+TSc1e9pem6EVAn8l+7e9OXJ96vo9GyyMf1yFSNt8nuqvNNzcW0KTaKEuH1VuKmGiQ0aFRGZIn5cR6/Fb8MIj7sGzBgzccTsKhFHjHESV4nJdSk6euXXpTU0au4hYvQeHx8XZouGxxfvwk0Sqwis8E8WssPFKZx9lhVe3CYjNj7UJle51gxaX/6zMdC1hRjznZoh/In+beuUdVvbtfwYcMFc3rD+JUx+6cQ3gcm/+MIcP6uj2pPfO7GQ+537jRsK6WRyfKmImYeszHS1zj+fJ7fbgiibb0994stSsMQ3/DZNJbXvQ9MFrf6Xo7k1zK5X2ZmYXazSq0qn7nwZ2HOHTYszxC/0+GDKGhgf33X+JM3qucKFFn86l9y5DsD0ihdfpSbfQ1ozY7PCEaKolQu0+KRbudWqCiy5GsSlII4y+eMcf8eyKnDlNFfA3ZPm9l3FmvvhUxFKtiYKuIKtqtdcKFYlWfNydHTNO6jR1fP7q9Hdt8LKu86sEFNRBH5OoIMX7bg6ZU9JxL2h9C860lsGnbpJ+nMDTMn1ESg52aOS6eDv5v0yPvUZqz9aEx8BP8qr8A0K+PFVBT8u9ZMHGLO/lKvh36ya4q7SlU3P44Rteg/Wtv4lX2j9SUytek1U1lp1h8oQIECAAAECBAgQIECAAAECBH5KIALz3d3dlZfetXCTmUZJyMibm5ugy3Ja6KBATHb//v170vCY3Y4QLR1EWLLJW1tbc0uId0j0+/252WqSwaioSUfUpxoxeiMWbWF9fI4UslRP/Ik/Wah+dDkJECBAgAABAgQIECBAgACBmgjE37vHs7VZZeKdZPGagWzVAgECBAgQIECgUwLunnSquzWWQMsEXMFa1qGaQ4AAAQIECBAgQIAAAQIECBAgQIAAge4ImOLuTl9rKQECnRX4p7Mt13ACBAgQIECAAAECBAgQIECAQKcE4h1x5e09PDwsz9DirfH89qzWPT09zdoknQCBKgIVgyOcnZ1VKU0eAvUUKPmwOD8/r2ed1YoAAQIECBAgQIAAAQIECBAg0CCBePNNWtvr6+t01TIBAgQIECBAgAABAgQIECBAgAABAgQIECBAgAABAgQIECBAgAABAgQIECBAgACBbwuIyvptOjsSIECAAAECBAgQIECAAAECBJok8Pr6Wl7dksik5Tu2YGu/35/Viohm+/n5OWur9C4IfH19Zc3c3d3Nli1UFCiJVpmVsL+/v7Ozk63Wf8GoqH8frbOGw+EwHRLpoeOztVljO628ZQIECBAgQIAAAQIECBAgQIBATQRiln4wGGSVienEXq+XrVogQIAAAQIECBAgQIAAAQIECBAgQIAAAQIECBAgQIAAAQIECBAgQIAAAQIECBAgsIyAqKzL6NmXAAECBAgQIECAAAECBAgQINAMgff391kB47IGHB4eZssdXLi8vJzV6ioxJWftK70FAmlEY1FZv9GhabiEWbufn5/P2lTPdKOinv2yqVqVDPLGje1NGTouAQIECBAgQIAAAQIECBAgQKBE4ObmJt1qyiXVsEyAAAECBAgQIECAAAECBAgQIECAAAECBAgQIECAAAECBAgQIECAAAECBAgQILCkgKisSwLanQABAgQIECBAgAABAgQIECDQAIG3t7fyWkasyb29vfI87d5a8hT34+Nju9uudeUC4/E4yyAqa0ZRceH5+blKzn6/XyVbffIYFfXpizrUZFbw7rhiHB0d1aGG6kCAAAECBAgQIECAAAECBAgQaLRAbpa+cdOJjcZXeQIECBAgQIAAAQIECBAgQIAAAQIECBAgQIAAAQIECBAgQIAAAQIECBAgQIBA6wVEZW19F2sgAQIECBAgQIAAAQIECBAgQOA/r6+v5QonJyflGVq/NYLSzkKImLbv7++tF9DAWQJpUGNRWWcpzUqfFa0yzV8SEznNVqtlo6JW3bHZykTo4a+vr8I6XF5eFqZLJECAAAECBAgQIECAAAECBAgQqC6Qm35p4nRi9cbKSYAAAQIECBAgQIAAAQIECBAgQIAAAQIECBAgQIAAAQIECBAgQIAAAQIECBAgsH4BUVnXb+6IBAgQIECAAAECBAgQIECAAIF1C6QBBAuPfXh4WJjeqcTr6+tZ7X18fJy1SXrrBdKgxgcHB61v7wob+Pn5ORgM5hbYxMiVRsXcbu1OhpIPiH6/3x0HLSVAgAABAgQIECBAgAABAgQI/JDAzc1NWnITpxPT+lsmQIAAAQIECBAgQIAAAQIECBAgQIAAAQIECBAgQIAAAQIECBAgQIAAAQIECBCom4CorHXrEfUhQIAAAQIECBAgQIAAAQIECKxeIA0gWFj60dFRYXqnEnu93v7+fmGTS4LuFeaX2BqBiCv69fWVNScGSbbc0IVo0dpqXuXEOTk52dvbW1uVVnKg9o2KlbB0s5AYDC8vL4VtPz8/L0yXSIAAAQIECBAgQIAAAQIECBAgUF1gNBqlr52LOfzGTSdWb6ycBAgQIECAAAECBAgQIECAAAECBAgQIECAAAECBAgQIECAAAECBAgQIECAAAECGxEQlXUj7A5KgAABAgQIECBAgAABAtwX/QMAAB2qSURBVAQIEFifQC6A4PSBIyridGI3U66vrwsbHnE5h8Nh4SaJ7RZI4y3OCtpbf4Hn5+fT09OdnZ2tra1fv37F/xFe9uHh4adrfnNzM/cQs066uTtuMEM7RsUGAdt06JLQw5eXl21qqbYQIECAAAECBAgQIECAAAECBDYikJt+aeJ04kbcHJQAAQIECBAgQIAAAQIECBAgQIAAAQIECBAgQIAAAQIECBAgQIAAAQIECBAgQKC6gKis1a3kJECAAAECBAgQIECAAAECBAg0UuD19bW83ufn5+UZurM1Ildub28Xtvfu7q4wXWK7BZ6enrIGHhwcZMtNWRiNRnt7e2dnZ4PBIIILZ9V+e3u7uLiIOK2RIUtc7UKEgk2PWFh4hISO+LCFm+qc2PRRUWfbxtUtFxYkq398sMapl61aIECAAAECBAgQIECAAAECBAgQ+IZAvHMunX6J2fuYw/9GOXYhQIAAAQIECBAgQIAAAQIECBAgQIAAAQIECBAgQIAAAQIECBAgQIAAAQIECBAgUCIgKmsJjk0ECBAgQIAAAQIECBAgQIAAgTYIvLy8lDQjHmM+OjoqydC1TTc3N4VNDsb39/fCTRJbLJCePhFCtFktfXh4iEiy4/F4VrUjaurh4WGENpiVYZn06+vrubvPOt3m7rjZDI0eFZula9nRI/TwrPPr8vKyZY3VHAIECBAgQIAAAQIECBAgQIDA+gXSkKxxdG+YW38XOCIBAgQIECBAgAABAgQIECBAgAABAgQIECBAgAABAgQIECBAgAABAgQIECBAoAsCorJ2oZe1kQABAgQIECBAgAABAgQIEOi0QBpAcBri7OxsOrHLKf1+f3d3t1Dg7u6uMF1iWwVGo1HELc1a16z4xREv8uLiIqv8rIVo4E+ERi2JVpnVJMJW7u3tZatNWWj0qGgKclPqOevcifggTRzbTWFXTwIECBAgQIAAAQIECBAgQKA7ArmorFVeBNUdHC0lQIAAAQIECBAgQIAAAQIECBAgQIAAAQIECBAgQIAAAQIECBAgQIAAAQIECBBYlYCorKuSVA4BAgQIECBAgAABAgQIECBA4EcEIrjh6elpxHfb2tqK/yMu5O3t7UJHent7K8kfweNKtnZz06xAe7knwLuJ06lWPz09Ze09PDzMluu/8Pn5WT3g8mAwWHmL5sZH2N7eXvRStvJKfq/A5o6K77XXXrMEIj7vrI/XWR8is4qSToAAAQIECBAgQIAAAQIECBAgMC0wHA7H43GWHjO0Ozs72aoFAgQIECBAgAABAgQIECBAgAABAgQIECBAgAABAgQIECBAgAABAgQIECBAgAABAqsS+J9VFaQcAgQIECBAgAABAgQIECBAgACB1QpEPNYImfr19ZUVG08gx7+Xl5eI+Bb/93q9bNOshXhuedamSN/d3a1SSEkJrdwUYXD39/cLw+1FHMmrq6tWtlqjpgXSOLzNil88Nyhq2ti4qqSryy/HaTK3zDS26fJHXGcJzR0V61TqwrFmhV69vLwUH6QLA0AbCRAgQIAAAQIECBAgQIAAgRCI99a8vr7GXPrHx0fcbjg4OIjZ9VXJ3N3dpUXFrEu6apkAAQIECBAgQIAAAQIECBAgQIAAAQIECBAgQIAAAQIECBAgQIAAAQIECBAgQIDAqgREZV2VpHIIECBAgAABAgQIECBAgAABAqsUiNCfuUeO09IjVGs83vznz5+9vb00fXq5MLRolq1ZgSazaq9hIQIvhvD0gSIMn6is0yytTImwyFlM5O3t7RVGE1gDVxo5dA2HSw/x+fk5NyZsXHmOjo7SvZqy3OhR0RTkRtTz/f19MBgUVnXu+C/cSyIBAgQIECBAgAABAgQIECBAoFkCEY/17Oxs+uVMMZUas+j9fn/J5sT0S7yaLiskQr42dEYxa4IFAgQIECBAgAABAgQIECBAgAABAgQIECBAgAABAgQIECBAgAABAgQIECBAgACB2gr8U9uaqRgBAgQIECBAgAABAgQIECBAoLMC5SFZM5aLi4tsedZC+tzydB4BRqdNJim9Xu/w8HB6a4TpfHh4mE6X0j6BNLBps+IXD4fDhbojAiUslL8881yrOFxzT6LmjoryXrN1UYFZYdMvLy93dnYWLU1+AgQIECBAgAABAgQIECBAgECzBOLdRfFWs+mQrNGKmEKPOxfLR2XNTb/MnXVsFqDaEiBAgAABAgQIECBAgAABAgQIECBAgAABAgQIECBAgAABAgQIECBAgAABAgQI1EpAVNZadYfKECBAgAABAgQIECBAgAABAgT+E88z5543noUSEVff399nbZ2kl0RljeBx5ft2fOv9/X2hwPX1dWG6xDYJxJmVnjvNeuZ/MBgs1Be7u7sL5S/JHAFh5x49hS0pqoabGj0qaujZ3CrFSEjj82YNiYjDt7e32aoFAgQIECBAgAABAgQIECBAgEArBUaj0dnZWXnTYvJkyXmSdPolZl28Ya4c3FYCBAgQIECAAAECBAgQIECAAAECBAgQIECAAAECBAgQIECAAAECBAgQIECAAIFlBERlXUbPvgQIECBAgAABAgQIECBAgACB1QssFP/x7e2tpAYR4LVk60IHKimnrZv29vYKib6+vpZ8nrytYm1qVxp79/DwMAZDg1o3Ho8Xqu3cGAoVS/v8/JxbVAQ77vV6FQusW7ZGj4q6YTa6PulISBuSxgpJ0y0TIECAAAECBAgQIECAAAECBNokUDhtPt3AmEKJCcPp9CopuRn4ikesUrI8BAgQIECAAAECBAgQIECAAAECBAgQIECAAAECBAgQIECAAAECBAgQIECAAAECBKYFRGWdNpFCgAABAgQIECBAgAABAgQIENiYwMPDQwT9rH74j4+PksxPT0+ztp6cnDQr0OSshvxo+s3Nzfb29vQhIn06UUprBEaj0WAwyJrTuGf+yy8LWbuyhVU1MEKyll++4kD9fj87brMWmj4qmqVd59rmRkJW1QjffHp6mq1aIECAAAECBAgQIECAAAECBAi0UuD9/b38XXFpq0vuUKTZppdzM/Cz3pEzvaMUAgQIECBAgAABAgQIECBAgAABAgQIECBAgAABAgQIECBAgAABAgQIECBAgAABAt8QEJX1G2h2IUCAAAECBAgQIECAAAECBAj8lMDj4+NCRf/69askfxpZMpct91RzbqvVicDOzk5hj0ToydvbW0ptFUgf8t/f329cpMXy0Ki5Xru/v49xnkv8xmpElH55eSnZMWJWRp6SDDXf1PRRUXPeBlUvHQlpteNUSlctEyBAgAABAgQIECBAgAABAgRaKVA+B5hr8kKZs31j7j2d4by8vFzJBGZWvgUCBAgQIECAAAECBAgQIECAAAECBAgQIECAAAECBAgQIECAAAECBAgQIECAAAECOQFRWXMgVgkQIECAAAECBAgQIECAAAECmxR4e3tb6PARMnJW/uFwOGvTycnJ3t7erK3SU4GIyBlcacpkOQLzfX5+TqdLabpAnDhpsIAmxi/e3t6u2Asxtvv9fsXMJdlGo9HFxUVJhrhSlVyRSnasyaYWjIqaSDa9GrmRkDUnLhQ+VTONlS+kcVhWXrgCCRAgQIAAAQIECBAgQIAAgYUEFvqdPh6PFyo8Msese/pSnJjqTFcXLU1+AgQIECBAgEBbBRb6VtZWBO0iQKChAq5gDe041SZAgAABAgQIECBAgAABAgQIECBAgAABU9zGAAECBFovICpr67tYAwkQIECAAAECBAgQIECAAIHGCLy/vy9a15IwcIPBYFZpj4+PszZJnxYIrsIwl+fn59OZpTRdII0uenh4eHR01LgW7e7uVqlztO75+blKzvI8ceGKokryRH3SQLclOWu7qQWjora2zapYOhKymkfQ4aurq2zVwsoFPj4+Vl6mAgkQIECAAAECBAgQIECAAIE1CPz69WvRo+RisMbqzs7OooXIT4AAAQIECBBovYC7J63vYg0k0GIBV7AWd66mESBAgAABAgQIECBAgAABAgQIECBAoN0Cprjb3b9aR4AAgRAQldUwIECAAAECBAgQIECAAAECBAjURWA8Hi9UlZKooJ+fn7NCr97c3HiMeSHn4CrEjLi3o9FooaJkrrlAhFZMT8P7+/uaV7iwelWiskbThsNh4e4LJcal5vj4uOQ1jxGw8vX1tdHXnHaMioW6VeZCgdvb2/T6kOUp/IDItlpYXqDkCpMW/o3Q9unulgkQIECAAAECBAgQIECAAIEqAoUvMJu1Y5WJynTfmLFMZ1pid+/CSX0sEyBAgAABAgQyAXdPMgoLBAg0TsAVrHFdpsIECBAgQIAAAQIECBAgQIAAAQIECBAgMBEwxW0kECBAoPUCorK2vos1kAABAgQIECBAgAABAgQIEGitwOXl5ay2pY8up3k8xpxqVF8+PT09PDyczn92djadKKWhAhFj9+7uLqt8RD3e29vLVhu0UDhWo/5x+semiMscb2Xs9/vLtyhCsh4cHBTGqZwUHiFZQ7XRIVlbMyqW7+6OlxARP6+vr6cR4oO41+tNp0tZlUBcZ0ouMulR3t7e0lXLBAgQIECAAAECBAgQIECAwE8ILBRoNaYHF6rDxcVFmr+hL81Km2CZAAECBAgQIPATAu6e/ISqMgkQWI+AK9h6nB2FAAECBAgQIECAAAECBAgQIECAAAECBFYuYIp75aQKJECAQA0FRGWtYaeoEgECBAgQIECAAAECBAgQINBRgYWeZ47QiiUhI2NrIeLT01NhusS5AkG3vb2dyxah4m5vb3OJVpsoEHfF0mCm0dezTqL6t+7o6Cgdq3Fh+fvffxFWcjgcXl1drSRMapRWHpI1PCOkaf25SmrYplFR0kybqgjkYoJMdonAIj4Cqugtk6f695bqOZepj30JECBAgAABAgQIECBAgEDHBWJKsLrAQm81i/dIpa9miZdmxTxn9WPJSYAAAQIECBDojkD1eyLVc3ZHT0sJENisQPXrUvWcm22RoxMgQIAAAQIECBAgQIAAAQIECBAgQIBARwSqT1xXz9kROs0kQIBAgwREZW1QZ6kqAQIECBAgQIAAAQIECBAg0HKBkiiruZbHA8kRWjGXmK0+PDx8fX1lq9lCRJns9XrZqoWFBCKQZeHtkOvr6whPuVBRMtdQIAIEpGdN9PVKQpduqqVxicgO/ROxgyO66+/fv9MoCdnhJguXl5eRJ5fYuNWWjYrG+denws/Pzy8vL7n6ROzjwg+FXDarywjEx2t8yFYsYTAYtOCyU7GxshEgQIAAAQIECBAgQIAAgU0JxKxp+narkmrc399Xn2KNmxqPj49ZafGiqUjJVi0QIECAAAECBAhkAu6eZBQWCBBonIArWOO6TIUJECBAgAABAgQIECBAgAABAgQIECBAYCJgittIIECAQEcERGXtSEdrJgECBAgQIECAAAECBAgQINAMgXjYeG5FIwxc+QPJhSHM9vf3SwK5zj2oDCFwdHQUsSanKSJ043SilAYJxKmRhlyMXo6+blD9p6saF4EIGZmlx+poNMpWl1wIruPj45JC4hp1e3tbkqERm9o3KhrBXsNKfn5+pmGOsxrGOK8eSz3by0JFgWCPy8jBwUEaL3vuvnFpijM3/tBhbk4ZCBAgQIAAAQIECBAgQIAAgW8LFE6V5EqLPP1+P5c4azXes3JxcZFu9S6cVMMyAQIECBAgQGAi4O6JkUCAQHMFXMGa23dqToAAAQIECBAgQIAAAQIECBAgQIAAgY4LmOLu+ADQfAIEuiaw9ffv3661WXsJECBAgAABAgQIECBAgAABArUViBhkhTFVI8BixCY7OTmJAKA7Ozsl9Y9HnR8fH3MZItjr6+tr+Y65XazOEuj1em9vb7mtNzc3EQkul2i1EQIR4zh95j9OlnZE9Ht+fs7FC46LQIzeZTolQrtGPIXp8Z+VGdGf2xGqsq2jIuspC9UFIkZzGrV5smPEbm5B6OHqCD+RMwA/Pj4mJWehVyNlPB7Havy/zEHjW1NczOPfr1+/snKyWNXxRcs3oozFAgECBAgQIECAAAECBAgQ+IZAvKtm1o/3+D0es+Wnp6cVi40px7j3kWaOCcbqu6c7WiZAgAABAgQINF3A3ZOm96D6E+iygCtYl3tf2wkQIECAAAECBAgQIECAAAECBAgQINBoAVPcje4+lSdAgMBqBURlXa2n0ggQIECAAAECBAgQIECAAAECSwnEm9PSCGJRVjzDXD2g6nQcxighwpBFCfGY9FI1s/P/C0QfRadkIeT+P/k/y4e8zIqysDaB3CnTspMlghcMBoMU89vhgyNSbcQxzJWWlhzL3y48V87GV9s9KjbO26wK5OLzTiof0YcjXEizGlLD2kZc1OlP0vXU88+fP74UrYfaUQgQIECAAAECBAgQIECgrQLD4fD4+DjXuniNzeHhYbzhJpdeshqPNOReU9eaOcaSVttEgAABAgQIEJgl4O7JLBnpBAjUX8AVrP59pIYECBAgQIAAAQIECBAgQIAAAQIECBAgUChgiruQRSIBAgS6KfBPN5ut1QQIECBAgAABAgQIECBAgACBegrEDP79/X1at/F4HE8yR0jENLFwOR6EPjs7m9708vIi+tg0y7dToo+enp6mdy/En84mpT4CEVcx12stO1kiumhcPVLwiHEQV4NITxPLl+PCEpEUfv/+XRKS9eTkJKIcXl1dlRfViK2tHxWN6IWaVDI+eS8uLnKVidjNcaHIJVolQIAAAQIECBAgQIAAAQIECHRKICYMz8/Pc02OexkLhWSNd0rlQrJGXNd2zDHmZKwSIECAAAECBAgQIECAAAECBAgQIECAAAECBAgQIECAAAECBAgQIECAAAECBAjUXEBU1pp3kOoRIECAAAECBAgQIECAAAECnRPo9/u5QIpvb28REjGeRv78/JzFcXt7e3x8nNsaweNeX197vV4u3eqSAvFs+c3NTa6QeOY8HiPPJVqtrUCcTbkT7d9//23fyRIxVSNkatoLMVAjFu3W1lYM17huRIYIPZldW2IhViMxNsU4jxjEcWEpiUG5v78fbhHmtR2hnzsyKtLxYLlEYPpTNTLH6RDnRcleNhEgQIAAAQIECBAgQIAAAQIEuiDw8PCQm3iMtzrFtEmVN0LFvpEz9xaomHKPOcku0GkjAQIECBAgQIAAAQIECBAgQIAAAQIECBAgQIAAAQIECBAgQIAAAQIECBAgQIBA3QS2/v79W7c6qQ8BAgQIECBAgAABAgQIECBAgEDEQyyMhBjPOUcoyYODg93d3VD6+PiIR5cfHx8j0mIObRKStR2hEnNNq8lqxM8N+Vxl4tHxiJ+bS7RaQ4GIDhDBSbOKRWjROOmy1ZYtRJiDi4uL1TYq4rHGaG8ZWqdGxWrHQ/tKi7DFucgg0canpyfRt1fV1xF75evra1WlLVTOnz9/fDtaSExmAgQIECBAgAABAgQIECAwS6DwRkbcm4ip17iREVOIk9/g8TKkuIUR75CLux7TUy5RuFmXWcLSCRAgQIAAgU4JuHvSqe7WWAItE3AFa1mHag4BAgQIECBAgAABAgQIECBAgAABAgS6I2CKuzt9raUECBCYKyAq61wiGQgQIECAAAECBAgQIECAAAECmxEoDPpZsSrxwHM8xhz3Ayrml+17AoVh+9od3/N7UDXc6/39/ffv31GxiBEQsQB6vV4NK7nCKkXgg/Pz88KQB4seJcqJf60U69qoWLTru5P/9vb2+vo6115Bt3MgS676k4UlAe1OgAABAgQIECBAgAABAgRqIlA4kVK9bhG5NV5+1srJxuoIchIgQIAAAQIEJgLunhgJBAg0V8AVrLl9p+YECBAgQIAAAQIECBAgQIAAAQIECBDouIAp7o4PAM0nQIBAKiAqa6phmQABAgQIECBAgAABAgQIECBQL4HhcHhxcTEej6tXK0JMxjPMES20+i5yLiMQj4u/vb2lJUQXvL6+7u3tpYmWaygwGo2ipyL8cQ3r9kNViqijcX2If19fXwsdIkZ1xHo+Oztr/bWlg6NioZHQhczxyXt8fJxraUQifnh4yCVaJUCAAAECBAgQIECAAAECBAgQCIGYUovJk9w8+VyZmHKMt+B0anp2rokMBAgQIECAAAECBAgQIECAAAECBAgQIECAAAECBAgQIECAAAECBAgQIECAAAECGxEQlXUj7A5KgAABAgQIECBAgAABAgQIEFhA4Pn5OR5OnvtI8+7ubjz5HP/i5WwLlC7rcgKfn58HBwe5yLnRFxHuU0csR2vvHxSIQAkv//0XA3VWhNb9/f0YyTG8Ix5rRB/+wdoomkBtBCJycYz53EkRp0CEaq1NHVWEAAECBAgQIECAAAECBAgQIFBHgZhyvL6+jknHuZWLicd4/5N7GXOhZCBAgAABAgQIECBAgAABAgQIECBAgAABAgQIECBAgAABAgQIECBAgAABAgQIEFiPgKis63F2FAIECBAgQIAAAQIECBAgQIDAsgIRKi6eZ47YrBFFMWKATmLGbW9vT8ImnpycHB0dLXsM+39LoDAwazxYHk+hf6s8OxFYt0CM4Y+Pj7iqxCXl169fAgqvuwMcrx4CcSLER6qQrPXoDbUgQIAAAQIECBAgQIAAAQIEGikQEyzp66Am7zObzDrGxEu8/CbuZezt7TWybSpNgAABAgQIECBAgAABAgQIECBAgAABAgQIECBAgAABAgQIECBAgAABAgQIECDQUgFRWVvasZpFgAABAgQIECBAgAABAgQIECCwRoHCwKzxhPlwOFxjLRyKAAECBL4p4DL+TTi7ESBAgAABAgQIECBAgAABAgQIECBAgAABAgQIECBAgAABAgQIECBAgAABAgQIECBAgAABAgQIECBAgAABAgQIEGiywD9Nrry6EyBAgAABAgQIECBAgAABAgQIEKiFwM7Ozuvr6+7ublqbl5eX09PTNMUyAQIECNRTIOJoj8fjtG4ia6calgkQIECAAAECBAgQIECAAAECBAgQIECAAAECBAgQIECAAAECBAgQIECAAAECBAgQIECAAAECBAgQIECAAAECBAi0UkBU1lZ2q0YRIECAAAECBAgQIECAAAECBAisW6AwMOtgMOj3++uuiuMRIECAwCICR0dHb29v6R4nJyfD4TBNsUyAAAECBAgQIECAAAECBAgQIECAAAECBAgQIECAAAECBAgQIECAAAECBAgQIECAAAECBAgQIECAAAECBAgQIECAQPsERGVtX59qEQECBAgQIECAAAECBAgQIECAwGYEJoFZ9/f308M/Pj5eXV2lKZYJECBAoD4Cp6enLy8vaX3Oz8+fn5/TFMsECBAgQIAAAQIECBAgQIAAAQIECBAgQIAAAQIECBAgQIAAAQIECBAgQIAAAQIECBAgQIAAAQIECBAgQIAAAQIECLRSQFTWVnarRhEgQIAAAQIECBAgQIAAAQIECGxGIAKzjkajiOiXHv7u7u7h4SFNsUyAAAECdRDo9/uDwSCtyf39vSt2CmKZAAECBAgQIECAAAECBAgQIECAAAECBAgQIECAAAECBAgQIECAAAECBAgQIECAAAECBAgQIECAAAECBAgQIECAQIsFtv7+/dvi5mkaAQIECBAgQIAAAQIECBAgQIAAgY0I3N7eXl9fp4d+fX3t9XppimUCBAgQ2KDA8/Pz2dlZWoF///336OgoTbFMgAABAgQIECBAgAABAgQIECBAgAABAgQIECBAgAABAgQIECBAgAABAgQIECBAgAABAgQIECBAgAABAgQIECBAgECLBf5pcds0jQABAgQIECBAgAABAgQIECBAgMCmBK6uriIM6+7ublaB8XicLVsgQIAAgY0LxFU6q8P+/v7Hx4eQrBmIBQIECBAgQIAAAQIECBAgQIAAAQIECBAgQIAAAQIECBAgQIAAAQIECBAgQIAAAQIECBAgQIAAAQIECBAgQIAAAQJdENj6+/dvF9qpjQQIECBAgAABAgQIECBAgAABAgQ2IhDhWR8fHyM862g02kgFHJQAAQIECgXe39+Pj49j0+XlZb/fL8wjkQABAgQIECBAgAABAgQIECBAgAABAgQIECBAgAABAgQIECBAgAABAgQIECBAgAABAgQIECBAgAABAgQIECBAgACBFgv8L0MbmgYOP4bAAAAAAElFTkSuQmCC"/>
  <p:tag name="POWERPOINTLATEX_PIXELSPEREMHEIGH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46"/>
  <p:tag name="POWERPOINTLATEX_REFCOUNTER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s3JZLoD3t3PxvAaAjjRKCGMBqBGoIagRrCaASjIagRjIagRrAagprBPN9z+D0cFmio7gaahut+oTR/iqqrigKKKjhW2PrLC6g5lze/4B5zlZWhEcMRyFuxd3j/0hqF1SJa89Cg5Gl15ZMTX33RW52bUnXngidvB5j88i/1Ri4vq/3mJJurr4jVJ8TqJJtdX8vZsJXdvT9bJaRkIFNvOFc6s7q+SqbXjY3Ni6uUtOp+ajjTW/10eykSQvoL9i5a4cwrKhXpaZeb6+Ra7g0z3HcBzJSZ7LGuJbLHlJPUElW9lIyevF5aIFGju0jpvX//fu9qSXguvHsXmVkiMOEo03p3OYTrc1lv5VaV2JzUqlpuM4XWxX9dBvY2kTK/qxbCOfJ3q03WW03X+WVAhXm+4fpDqO50ciVQ/eWCObfViXZ1v5OJ1n3uCQ8Umo3JuahIA3IdZvPnmm+fq8dtIarb25s+uVgKS67wt9SUtL2Tpgpt/dXRaAzr+qo+EuvKqlmr7OrJl4I9Wmw2vELu0HNiqhOY0/eaz6R1PCec2PDZeeDJdQCbNV4uparrkM202ExYQgRFgAABAgQIECBAgACBHQoYZbrDTJdkAgQIECBAgAABAgQIECBA4CyBDDTKtyiHg9jb8LlaY2AI3H7ehl5rmGgJpHdL/R3g9GVJl9PWCn6OCgx847HeNu/EuaKP3yoVdcaZqARSejO2tlfDeaSXpXzmHKNMy/duTQIECBAgQIAAAQIECBAgQGAlAhlgnLGFdWTyjsW8NqX+aYIAAQIECBAgQIAAAQIECBDYp8C/9plsqSZAgAABAgQIECBAgAABAgQInCyQt90Pb5uvTwyvsOGl6Y9yKHVv3749tMh8AgRKBAo7e41+bLlkX9YhcCmBgZNFvh94qVjZLwECBAgQIECAAAECBAgQIEBgMwJ5k1czLS9evGj+NE2AAAECBAgQIECAAAECBAjsU8Ao033mu1QTIECAAAECBAgQIECAAAECpwt8+vRpeOOBkZbDG25g6cAXFDM617crN5DF5yTh58+f9ea//vprPW2iUGBg9F0dwu3bt2/cuFH/XP+EUrH+PFoyhh8+fGgWieauc269rrLdjLxpAgQIECBAgAABAgQIECBAgMBKBNJK//79+zoyaU68c+dO/dMEAQIECBAgQIAAAQIECBAgsFsBo0x3m/USToAAAQIECBAgQIAAAQIECJwi8PXr10MDYOrg9vwt0yA8e/aspmhNlIyRa23i55YEmiO0jTI9IWeb3b8ObX51H3tUKg5l5T7nDxTyqyvb+8xBqSZAgAABAgQIECBAgAABAgRWLtD6kKkml5Xnl+gRIECAAAECBAgQIECAAIHFBIwyXYzajggQIECAAAECBAgQIECAAIEtCOSDnMPJyNi5W7duDa+z7aUDvVLevHmz7bRL3bDAt2/f6hWMMq0pCifevXtXsubA94RLNl9+HaViefM17/HQywhSY9y7d2/NMRc3AgQIECBAgAABAgQIECBAgMBVCLRa6a+uOfEqkEWSAAECBAgQIECAAAECBAhco4BRpteYa+JMgAABAgQIECBAgAABAgQIXEyg+dm93kg8ePCgd/5+ZmaQ7SGEjNHNx2D3QyGlLYHmIG2jTFs4oz8Pjb5rbjgwxru52qqmlYpVZcdlI5Oh1Ie+Fj7wlezLxtneCRAgQIAAAQIECBAgQIAAAQJXJNBqfrnG5sQr0hZVAgQIECBAgAABAgQIECBwXQJGmV5XfoktAQIECBAgQIAAAQIECBAgcGGB5oCo3qj8/vvvvfN3NfPFixeH0tt6Ufqh1czfpEBzkPbdu3c3mcaZEvXjx4/379+PBn6NI/GUitFs3c8KAycIX9XYTzGQUgIECBAgQIAAAQIECBAgQGA+gT/++KMZ+DU2Jzbjb5oAAQIECBAgQIAAAQIECBCYUMAo0wkxBUWAAAECBAgQIECAAAECBAhsX6A5IKo3tffu3eudv6uZd+7cuX37dm+SBwYR9a5v5mYEMk6y+ZXCFJJrT1pStFgSSg6cfEM4XxJeLEqT7Gh7pWISln0GksLw8ePH3rT7qkYvi5kECBAgQIAAAQIECBAgQIAAgaMEPn/+3HyNZtrwr6458aj0WpkAAQIECBAgQIAAAQIECBA4SsAo06O4rEyAAAECBAgQIECAAAECBAjsWqA1IKprkVFe3Zn7nHPoc6YZZ/jhw4d9muw81c3xY4cGIa+f6N27dw8fPrxx48Y///nPmzdv5t8Ml339+vXcMW99ZKB3d4cOut6VVzJzG6ViJZjXHo2BodS+qnHtmSv+BAgQIECAAAECBAgQIECAwBoEWs0v19icuAZGcSBAgAABAgQIECBAgAABAlsVMMp0qzkrXQQIECBAgAABAgQIECBAgMD0AqMfMvW9tRo9I/F++eWX+mdz4tWrV82fpnci8Pbt2zqld+/eraevZSJv+s+r/R89evT+/fvmR1nz+v+nT59m3GlWmCktGdra3GPvXjLE/Ro/D3vtpaI3L8w8TaDVzbEOJCdWX9WoNUwQIECAAAECBAgQIECAAAECBE4TyDs0m80vab1PG/5pQdmKAAECBAgQIECAAAECBAgQ2KSAUaabzFaJIkCAAAECBAgQIECAAAECBGYRaH52r7uDdMu4d+9ed/5u5xz6+mIYv379uluW3Sa8efhc3Vd/87XSjIz99u3boezLKNDff/89XbUOrXDO/JKvChw63M7Z7wLbXnWpWMBnP7vIUOpDx5cPme6nGEgpAQIECBAgQIAAAQIECBAgMJ9Ac4hp9uKNmfNRC5kAAQIECBAgQIAAAQIECFypgFGmV5pxok2AAAECBAgQIECAAAECBAhcQKA5IKq7+3zksDtzz3OePHny66+/9gr4nGkvy4Zn5jufza9xXtd47Ix/y9dKR3MnCZxjqOfA6Ls6ShmGd40fe7zqUlHjm5hE4NCx40Omk/AKhAABAgQIECBAgAABAgQIECDQGmVa8mI7aAQIECBAgAABAgQIECBAgMCuBIwy3VV2SywBAgQIECBAgAABAgQIENi1QAZrPXz4MGOx/vnPf+bfjHN7+fLlUSJfvnwZWN/Lv7s4hwYOtXq0dDc0Z2MCb9++rVOUb37W0+ufyOdJyweQv3//fvIUjfb3yleUj63KJo/kaQFeb6k4Lb22OiSQ8caHTq+HTiKHgjKfAAECBAgQIECAAAECBAgQIECgK/Dhw4dv377V89NCe+PGjfqnCQIECBAgQIAAAQIECBAgQIBABP5NgQABAgQIECBAgAABAgQIECCweYGML80Q0OanFNOjIn/5NmlGsOTfO3fujCKkH8bAOvloZ0kgAyFsclGG9d6+fbt3+FDGxT1//nyTqZaorkBzXPF1jcceHeTZTGxqlebP86dzmIyG2Ryref4elwzhekvFkkp72NehoaT5SK/+jnsoANJIgAABAgQIECBAgAABAgQIRCDv4fr06VPa0r9//57HDXfv3k3r+lQyr169agaVVpfmT9MECBAgQIAAAQIECBAgQIAAgQj88++//wZBgAABAgQIECBAgAABAgQIENiwQIYytrpQdBP7n//8J1837c5vzslwr4HxZhkkY8xkk6ueTueYdIipf9YT+QBjvhJZ/zSxYYEM864/B3p1+Z5PHx+VNRM2t+YAuXnz5vDeM2T39evXw+usc+lVl4p1kl5prL5+/frbb7/1Rj5dKo0y7ZU5eWY6p5Z8cnnCeuzkqNqQAAECBAgQIECAAAECBAjsRyBN6Gk+7b5sLk2pee7w5MmTMylazS8Zwpo5Z4ZpcwIECBAgQIAAAQIECBAgQGB7Av/aXpKkiAABAgQIECBAgAABAgQIECBQC5QMMc3KT58+rTc5NJFPnh5alPmGmB7CySdef//99+7SfFr2SkfHddNizrDA9X6ycvgLxt1Up+NXd+bJc0Y/+prdXe9BdL2l4uQMtWGvwKHXQPiQaS+XmQQIECBAgAABAgQIECBAgMDGBPIutrylsTvENMlME3qeXJw/yrTV/DLa6rgxYckhQIAAAQIECBAgQIAAAQIECgV8y7QQymoECBAgQIAAAQIECBAgQIDA9Qk0v5U3GvvRz5kOfNIwg2HypdPRXex2hda70muHq/usZR1zE+UCrdwfPdDKQ15gzXThag6GHN3j7du38+WB0dVKVsgA1/v37w+v+enTp4ziHl5nnUuvulSsk/RKY9UqCXUqnB1qimknfMt0Wk+hESBAgAABAgQIECBAgACBMwXSlpghpqOB5Ium57zmsvloQ6vLqLYVCBAgQIAAAQIECBAgQIDAbgV8y3S3WS/hBAgQIECAAAECBAgQIEBg+wJHvZP7y5cvAyIZsDqw9KgdDYSz1UW3bt3qJcq72I3O3Wqm1+l68eJFPZ2v2qYw1D/XP9H7DYGBaD969GhgafmiHz9+jAb1559/XukQ0zhcdakoz0drjgo0S0Jz5aNGdzc3NE2AAAECBAgQIECAAAECBAgQuCKB3mbzbvzThJIGw+78kjmtFvjCPZaEbB0CBAgQIECAAAECBAgQIEBgYwJGmW4sQyWHAAECBAgQIECAAAECBAgQ+H8Cr1+/ziDGco7v378PrPz27dtDSx88eHBdA+cOJWTW+Xnbet6S3t1F5ndnmrMZgbyM//3793Vyrq4P03C1UKernpgqgRliOlx9ZUf5zmq93+uauPZScV3aa45tqyTUUc1w9Hxys/5pggABAgQIECBAgAABAgQIECCwSYGvX78Ov/uymeqBJxTN1brTrRb4Q+/86m5oDgECBAgQIECAAAECBAgQILA3AaNM95bj0kuAAAECBAgQIECAAAECBPYicOyX0G7evDlA0xwp11qt1UujtdTPSuDGjRu9OeJzptsuIc1OS7dv3766kWPDQz1beZePi6act2ae8DMj5D9+/DiwYcbgZZ2BFVa+6NpLxcp5ryh6zZLQjHYOpeZP0wQIECBAgAABAgQIECBAgACBTQoMtwG2knzUyvW2+ZBps4Xz2bNnkzRg1uGbIECAAAECBAgQIECAAAECBLYkYJTplnJTWggQIECAAAECBAgQIECAAIH/Eyh/C3i1TYbA/d/G/z314cOH/57xf798yPT/LMamMsIwXN21MtDox48f3fnmXLtADpxm56drHI/d+wHe3nxJ2Z7k46L5uuPTp097d1HNTE01UCMNbLiSRRsoFSuRvPZotEpCnZxUFD4PXmtMPtHsVzp54AIkQIAAAQIECBAgQIAAAQIEjhI46j7927dvRwWeldPq3nzJV5o6mz+PDc36BAgQIECAAAECBAgQIECAwOYFjDLdfBZLIAECBAgQIECAAAECBAgQ2KPA169fj032wLCWgQ+Z9n6f89hd72f9cPUO23v8+PF+EPaT0uZoyXx+8969e1eX9l9//bUkzkndu3fvStYcXicVV4IaWCfxaQ7cHVhztYs2UCpWa3tdEWuWhDrmGUT9/Pnz+qeJyQW+f/8+eZgCJECAAAECBAgQIECAAAECBBYQuHnz5rF7aY0pzU8fMj3W0PoECBAgQIAAAQIECBAgQGBXAkaZ7iq7JZYAAQIECBAgQIAAAQIECOxF4NgXew+McswLvw8NJc0n13TLOKpIhasXM+N48wnHo4Ky8soFMlSseRj++eefK49wb/RKRpkmaZN8XDRVzf379we+YJABeJ8+fbrqOmcbpaK3qJh5lMDLly+b9UO9be8Jol5q4nyBgRqmGfgJr+pobm6aAAECBAgQIECAAAECBAgQKBHofSHjoQ1LGiqb26bFstnSks2926vpY5oAAQIECBAgQIAAAQIECBDoChhl2jUxhwABAgQIECBAgAABAgQIENidwLNnzw6ludkVo7mObhlNjfLphw8f9n6t8dGjR+WBWHPlAhkz/OrVqzqSGcU98K3gerUVTvSW1cQzh38WZZx5Pgz45MmT82OeIaZ3797tHXdXBZ4hplG96iGmmykV52f3zkPICMbWlzQqkJyI79y5s3OcWZOfemagkmnu+suXL82fpgkQIECAAAECBAgQIECAAIE5BI4aOJrmwaPi8PTp0+b6V/oSwGYSTBMgQIAAAQIECBAgQIAAAQJzC/zz77//nnsfwidAgAABAgQIECBAgAABAgQILCyQQSy//fZb4U4zVGzgNd4Z1tX77a98VNB4mELh1moZ6JIONF3V4YxoBeLnagVa+ZtX8mdc0/UOj2zWACm3c3ziL2HmK6YDo78yonWSz6VesMxsrFRcUHIDu753797Hjx9bCanGUbdm+jmtwOvXr1sdTA+F/+DBg3fv3h1aaj4BAgQIECBAgAABAgQIECAwiUBazG7evFkYVN52V97EmvfiNd+emZcAplmgcEdWI0CAAAECBAgQIECAAAECBHYr4Fumu816CSdAgAABAgQIECBAgAABAlsWKP9wYjpYDAwxTd+L7mDIwGU8pCGmJxeg9IZ5+/Ztd/N83W6OIXzdHZkzq0A+S9s8apLX5f2fZo3YaYGniqg3zEDQly9f1j8nmcjw0QyJHxhimg88XvsQ00BtrFRMkvX7DCRjF7tDTDMWvfeksE+imVKd02vvJ2R7d/f+/fsNVDu9STOTAAECBAgQIECAAAECBAisRyCtpnm7XEl88iXS8ibWPNRoDjHNi/MMMS1Btg4BAgQIECBAgAABAgQIECBglKkyQIAAAQIECBAgQIAAAQIECGxTIJ0nRhOWYS3DHSx6h2Tkk2sDA1NHd2qFCORbdhk716XIULTuTHOuSCCHRnMIWXI5eX1F8e9GNZVAhsDV8/Pz8+fP9c8zJ8KVr5gOBJI6avJxrQO7m2nR9krFTFCbDzYf6GgO267Tm3Je/m6IeisThQJhTzVy9+7d5vj/0W1TNeXI9eqHUSgrECBAgAABAgQIECBAgACBcwR6m0paAWadfJu0NfPQz7w36unTp82l3u3V1DBNgAABAgQIECBAgAABAgQIDAj88++//x5YbBEBAgQIECBAgAABAgQIECBA4EoFMqaid4xoBoxlrMWDBw8yoHH4/d/putF853flkMGrnz59Gt7wSsWWj3a+B/vly5fWfvOd2Ixsac308yoEMma72YcpB8s2Rijl64ut8c+pBM78mnGGqqZ/WLf81xmd0ezbGHq31VJR55SJcoGMOW+OQq82zFj0DQylLkeYY80Afv/+vQq5HkqaOflIcn4OfCq5JDK5akplnr+bN2/W69dj73Oh5YqoZjFBgAABAgQIECBAgAABAgROEMi7tw7dvOd+PK3lDx8+LAw2TY559tFcOQ2M5Zs3NzRNgAABAgQIECBAgAABAgQI7FDAKNMdZrokEyBAgAABAgQIECBAgACBXQjk413NERFJc/pklA8Q7Y4rSwgZVpEQfHJtqgKUPEqm1ENi6mDPH8JXB2ViMYHWIbOxgyWdsd6/f9/EPHk4dEbeZlxWK7RmyJk+OfBWOBf/ue1ScXHe64pAa7xxFfmMpp7w48DXBTJhbDPOs3smnTD8gaD+85//uCga8LGIAAECBAgQIECAAAECBAiMCuTro/fv32+tltdy/f7773ljV2v+wM/uazc308Y4kGqLCBAgQIAAAQIECBAgQIAAgQkF/jVhWIIiQIAAAQIECBAgQIAAAQIECKxHIIMu/vzzz2Z88kbw9Mwo+bhiOna0Pl1YhZOPsBlN0SQ9czp5lJepdwPpxe+uZs56BDJOrJVrGztYMloytUcTPCNFUxtkfnPm8HQqlvQM++233waGmOYzyxm1tY3P+W6+VAxnt6VNgZx5mx86rhZlLHr306bNrUwTIECAAAECBAgQIECAAAECBDYvkAbDx48ft5KZZxlHDTHNO/LSXNkMJONUt9HG2EyUaQIECBAgQIAAAQIECBAgQGBWAd8ynZVX4AQIECBAgAABAgQIECBAgMCFBdIVozuIJR0s0uUiQxx7I9d953dWqwbD3Llzp3cTM88R6AXPWLujxu+dEwHbninQ/SbtX3/9dVQvqDMjsNjm3S+aVrtOcb17926+yphv8+YTylXdEpbv37+nQ9iXL19SC+ULvcMfG8zm+bzAZtz2UyoWK35XvaMMyc6x0EqCz1a3QE7+mTpnuHo5OeTRDX3LdJTICgQIECBAgAABAgQIECBAoESg2/CYRxJv3rzJ/OHNX79+nYcdrZYBXzEdRrOUAAECBAgQIECAAAECBAgQ6BUwyrSXxUwCBAgQIECAAAECBAgQIEBgOwK9A02TvAwMy8cJMzYsA8PyM+PB8oHB9NvojoRJf44MhvEV0/nKxJMnTyLfCl9XmBbIan9mPHDzQ6ZbHWJa+afbVveTjGdmzcbGl1YauyoVZxaAzW/e7SWZJOdD1qO9JDcvM1UCjTKdSlI4BAgQIECAAAECBAgQIEDgggK9DzLybCJNr3mQkSbE6glFXu6WRxh5YJEX2+WJRjfCWl26JuYQIECAAAECBAgQIECAAAECJQJGmZYoWYcAAQIECBAgQIAAAQIECBC4boHeQYyFSUoHjnTLOPTh08JArDYq0DsMadvjFUdNrmWFr1+//vbbb4ntTj75m45cjx8/7u3CdWyWJZz8bfIjyXsrFcdm/X7W7/1atZcITFsAjDKd1lNoBAgQIECAAAECBAgQIEDgUgK9DSnlkclI1LzMcZONjeUI1iRAgAABAgQIECBAgAABAgROFjDK9GQ6GxIgQIAAAQIECBAgQIAAAQLXJPDhw4d8gbD7ndKBNGTIXPpk+NjaANG0i9L95cuXL80wfUW2qbHm6c+fP+f1+RnOveZIThu3jKJM/ZC/nz9/HhVySnXGrucTBJuvW3ZYKo4qCXtYOWfe+/fvt1KakdX5JnBrpp8ECBAgQIAAAQIECBAgQIAAAQIRSJNaGk9a7eSjMmlyzFu9dtU8O2piBQIECBAgQIAAAQIECBAgQOBYAaNMjxWzPgECBAgQIECAAAECBAgQIHDFAu/evUtni9EuGr/++uv/fGHw8WOfMF0ys/OJyLt377ZGAicvMnxRRiyZEfZ1lEA6fn38378U1EMjTvMZgZTkFO+ML/UxgaN4rXy9AhmJnTLfOihyCGTo6fUmSswJECBAgAABAgQIECBAgAABAgsIpMnxxYsXaXQc3VcaHvM+O88yRqGsQIAAAQIECBAgQIAAAQIECIwKGGU6SmQFAgQIECBAgAABAgQIECBAYGsCGfqS/hkZa5pRYRnTWI2Bydu+q2FgDx48uHfv3tbSfCXp6R1omo4y6VVzJSkQzb0LpAx///49tUqqlJs3bxogvfcCsdf050DIKdUQ073mv3QTIECAAAECBAgQIECAAAECEwikgaX5ervq/YxVq2MaXvIyrzzLuHXr1gR7EgQBAgQIEMIgzosAACAASURBVCBAgAABAgQIECBA4B//MMpUKSBAgAABAgQIECBAgAABAgQIEFiRQO9AU5+/W1EOiQoBAgQGBVTjgzwWEiBAgAABAgQIECBAgAABAgQIECBAgAABAgQIECBAgAABAgRWJ/Cv1cVIhAgQIECAAAECBAgQIECAAAECBHYskG8/5huzeRd70yCvbH/48GFzjmkCBAgQWKdA3gtQfVujjp43BdQUJggQIECAAAECBAgQIECAAAECBAgQIECAAAECBAgQIECAAAECKxQwynSFmSJKBAgQIECAAAECBAgQIECAAIFdC/QONH3//v2TJ0927SLxBAgQWL3AvXv3vnz50ozmgwcPPnz40JxjmgABAgQIECBAgAABAgQIECBAgAABAgQIECBAgAABAgQIECBAYFUCRpmuKjtEhgABAgQIECBAgAABAgQIECBA4H8EqoGmt2/fbnK8efPm+fPnzTmmCRAgQGA9AvnodD493YzP48eP371715xjmgABAgQIECBAgAABAgQIECBAgAABAgQIECBAgAABAgQIECBAYG0CRpmuLUfEhwABAgQIECBAgAABAgQIECBA4H8EMtD08+fPGaHU5Hj16tXr16+bc0wTIECAwBoE8rnpfHS6GZM///xTjd0EMU2AAAECBAgQIECAAAECBAgQIECAAAECBAgQIECAAAECBAgQWKfAP//+++91xkysCBAgQIAAAQIECBAgQIAAAQIECETg5cuXL168aFJ8+vTpzp07zTmmCRAgQOCCAvlg6aNHj5oR+Ouvv+7du9ecY5oAAQIECBAgQIAAAQIECBAgQIAAAQIECBAgQIAAAQIECBAgQGCdAr5lus58ESsCBAgQIECAAAECBAgQIECAAIH/J/D8+fMMK/31119rkW/fvtXTJggQIEDg4gKppes43L59+/v374aY1iAmCBAgQIAAAQIECBAgQIAAAQIECBAgQIAAAQIECBAgQIAAAQIrF/At05VnkOgRIECAAAECBAgQIECAAAECBAj8P4EMN33z5k2Gm37+/BkKAQIECKxH4OvXr/fv3098nj179uTJk/VETEwIECBAgAABAgQIECBAgAABAgQIECBAgAABAgQIECBAgAABAgRGBYwyHSWyAgECBAgQIECAAAECBAgQIECAAAECBAgQIECAAAECBAgQIECAAAECBAgQIECAAAECBAgQIECAAAECBAgQIEBggwL/2mCaJIkA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GA1Aj9+/Pj69etqoiMiBAgQILCcgFPActb2RIAAAQIECBAgQIAAAQIECBAgQIAAAQIECBAgQIAAgVMF/n3qhrYjQIAAAQL/I5BOQt+/f//58+e3b9+qifyb6RcvXty5c4cRAQIECBAgsDaB1Z67VxuxteXgAvFZbV6sNmILZIpdECBAYLUCdeVctQakfaDbSpCZif8vv/ySlVebkDVHrEZutr1E9cGDB/fu3VtzzMWNAIFtC9S1k1PAtjNa6ggQWLlAXRs3rxU9p1t5rokeAQIECBAgQIAAAQIECBAgQIAAAQIECBBYoYBRpivMFFEiQIDAKgQOPZauO4xW3UYPxfXx48eHFplPgAABAgQIzCGw2nP3aiM2Ry6sPMzV5sVqI7byDBU9AgQIzC2Q+jnd0/NXtQAcGj46dzQ2HH7vGTANLy3zQwK3b98+tMh8AgQInCngFHAmoM0JECBwvkDvtWIuFD2nO99WCAQIECBAgAABAgQIECBAgAABAgQIECBAgEBXwCjTrok5BAgQ2KlAPn9RdxjdKYFkEyBAgACBqxJY7bl7tRG7quydJrKrzYvVRmwad6EQIEBgKwIfP3589OjRVlKzinQ8fPiwOTBgFXESCQIECPQJOAX0qZhHgACBeQW0lszrK3QCBAgQIECAAAECBAgQIECAAAECBAgQIEBgUMAo00EeCwkQILAngfQc2lNypZUAAQIECFy9wGrP3auN2NVn+fEJWG1erDZixxvbggABAgQIHCGQM2C+PXXEBlYlQIAAAQIECBDYjYDWkt1ktYQSIECAAAECBAgQIECAAAECBAgQIECAAIE1ChhlusZcEScCBAgQIECAAAECBAgQIECAAAECBAgQIECAAAECBM4R+Pr1a/UR6V9++eXXX3+9devWOaHZlgABAgQIECBAgAABAgQIECBAgAABAgQIECBAgAABAlsVMMp0qzkrXQQIECBAgAABAgQIECBAgAABAgQIECBAgAABAgR2J/Djx48//vjjzZs3rS9IZ6Dp48ePnz9/vjsRCSZAgAABAgQIECBAgAABAgQIECBAgAABAgQIECBAgMCgwL8Gl1pIgAABAgQIECBAgAABAgQIECBAgAABAgQIECBAgACB6xD48OFDRpO+evWqNcQ0sc93TV+8eHHjxo3Pnz9fR2LEkgABAgQIECBAgAABAgQIECBAgAABAgQIECBAgAABAosI+JbpIsx2QoAAAQIECBAgQIAAAQIECBAgQIAAgasSuH379rNnz6ooZ6DO9+/fq38zRKc7bueqUiayBAgQIDAicL2ngNevXz99+nQ4eTmL3b179+3btw8fPhxe01ICBAgQIECAAAECBAgQIECAAAECBAgQIECAAAECBAjsRMAo051ktGQSIEBgXODvv/+uVvrx40cm0nm06jb66dOnjx8/fvnyZTwIaxAgQIAAAQILCqz23L3aiC2YOWvZ1WrzYrURW0vOiQcBAgTWIXDr1q2XL1/2xiVNB2kr+OOPPzQX9Pocmlk1uWRpt+0lkiE9tKH5BAgQWFjgSk8B+Yrp6BDTWvLRo0dp+r5z5049xwQBAgQuK6C15LL+9k6AAAECBAgQIECAAAECBAgQIECAAAECBHYu8M/6WcXOISSfAAECBIYF0v0xnUdfvXo1vFq99K+//rp371790wQBAgQIECCwsMBqz92rjdjCGbSG3a02L1YbsTXkmjgQIEBgbQIZz3P//v2SWP3yyy+p4UvW3O06x54B//zzzydPnuyWS8IJELi4wApPATdu3Djqa9v5ZOvnz58vLikCBAgQKBE49lrRc7oSVesQIECAAAECBAgQIECAAAECBAgQIECAAAECtcC/6ikTBAgQIEBgQCAddPIBk/RfHFjHIgIECBAgQGA9Aqs9d682YuvJu8Vistq8WG3EFssaOyJAgMAVCeQNU2/fvr2iCK85qtUZkOea80jcCBBoCqztFJDm66OGmCYt+Y50xso2E2WaAAECqxXQWrLarBExAgQIECBAgAABAgQIECBAgAABAgQIECCwDQGjTLeRj1JBgACBhQTyiYzff/99oZ3ZDQECBAgQIHC2wGrP3auN2Nnk1xfAavNitRG7vjwWYwIECMws8PDhw3yndOad7Cj4eD548GBHCZZUAgSuWWBVp4A3b96cYPn+/fsTtrIJAQIELiWgteRS8vZLgAABAgQIECBAgAABAgQIECBAgAABAgQ2L2CU6eazWAIJECAwscDjx48nDlFwBAgQIECAwJwCqz13rzZic+bGSsNebV6sNmIrzUjRIkCAwOUE1NjT2r948WLaAIVGgACB+QRWcgr48ePHt2/fTkjmx48fT9jKJgQIELigwEoq3gsK2DUBAgQIECBAgAABAgQIECBAgAABAgQIECAwh4BRpnOoCpMAAQJbFvAt0y3nrrQRIECAwBYFVnvuXm3EtlgKRtK02rxYbcRGQC0mQIDA/gR+/fXX/SV6xhTfuXNnxtAFTYAAgUkFVnIKOG2IaSRO3nBSRYERIEDgCAGtJUdgWZUAAQIECBAgQIAAAQIECBAgQIAAAQIECBAoFvh38ZqlKz5//rxeNU847t27V/80QYAAAQIbELhx48YGUiEJBAgQIEBgPwKrPXevNmL7KRt1SlebF6uNWE1nggABAgQqgbt376KYViCjtgx8mpZUaAQIzCSwklPA9+/fZ0qgYAlchYAH9FeRTVNFUmvJVJLCIUCAAAECBAgQIECAAAECBAgQIECAAAECBJoC048yffXqVb2Dnz9/GmVaa5ggQIDAZgT0dNxMVkoIAQIECOxEYLXn7tVGbCcFo5nM1ebFaiPW1DNNgAABAr/88guEaQWcAaf1FBoBAvMJrOQUcPPmzdPSuJL4nxZ5WxGoBTygryl2MuFacScZLZkECBAgQIAAAQIECBAgQIAAAQIECBAgQGBJgX9Nu7MfP35MG6DQCBAgQGCFAnrerDBTRIkAAQIECAwIrPbcvdqIDWBuddFq82K1EdtqSZAuAgQIECBAgAABAtcocOfOndOinZFap21oKwLrEfCAfj15sVhMtJYsRm1HBAgQIECAAAECBAgQIECAAAECBAgQIEBgPwITjzL9/v37fuyklAABAgQIECBAgAABAgQIECBAgAABAgRO/oIcukMCRg4ckjGfAIG1CaznFPD777+fgPPo0aMTtrIJgVUJeEC/quwQGQIECBAgQIAAAQIECBAgQIAAAQIECBAgQIDAlQpMPMr058+fVwoh2gQIECBAgAABAgQIECBAgAABAgQIECBAgAABAgQIXKPAs2fPToj2gwcPTtjKJgRWJeAB/aqyQ2QIECBAgAABAgQIECBAgAABAgQIECBAgAABAlcqMPEoU69KvdJyINoECBAgQIAAAQIECBAgQIAAAQIECBAgQIAAAQIErlTg3r17x37O9PHjx7du3brS9Io2gVrAA/qawgQBAgQIECBAgAABAgQIECBAgAABAgQIECBAgMDJAhOPMvWq1JNzwoYECBAgQIAAAQIECBAgQIAAAQIECBAgQIAAAQIECJwm8Pbt219++aVw29u3b79+/bpwZasRWLOAB/Rrzh1xI0CAAAECBAgQIECAAAECBAgQIECAAAECBAhci8DEo0w/ffp0LSkXTwIECBAgQIAAAQIECBAgQIAAAQIECBAgQIAAAQIEtiFw48aNPKksGWiaIaYfP37cRqqlgoAH9MoAAQIECBAgQIAAAQIECBAgQIAAAQIECBAgQIDA+QITjzL99u3b+XESAgECBAgQIECAAAECBAgQIECAAAECBAgQIECAAAECBI4SuHXrVh5WPnjwYGCrZ8+eff78OUNSB9axiMAVCXhAf0WZJaoECBAgQIAAAQIECBAgQIAAAQIECBAgQIAAgdUK/HvamHmINa2n0AgQIECAAAECBAgQIECAAAECBAgQIECAAAECBAgQKBTI8NF37959/fr1zZs3+WBpnl3+/PkzHzj99ddfHz169PjxY+NLCyWtdi0CHtBfS06JJwECBAgQIECAAAECBAgQIECAAAECBAgQIEBgzQITjzL98uXLmlMrbgQIECBAgAABAgQIECBAgAABAgQIECBAgAABAgQIbFsgHzV9+fLlttModQQqAQ/olQQCBAgQIECAAAECBAgQIECAAAECBAgQIECAAIHzBf51fhB1CD9+/KinTRAgQIAAAQIECBAgQIAAAQIECBAgQIAAAQIECBAgQIAAAQIzCXhAPxOsYAkQIECAAAECBAgQIECAAAECBAgQIECAAAECexOYcpTpp0+f9sYnvQQIECBAgAABAgQIECBAgAABAgQIECBAgAABAgQIECBAYHkBD+iXN7dHAgQIECBAgAABAgQIECBAgAABAgQIECBAgMAmBaYcZfrx48dNGkkUAQIECBAgQIAAAQIECBAgQIAAAQIECBAgQIAAAQIECBBYlYAH9KvKDpEhQIAAAQIECBAgQIAAAQIECBAgQIAAAQIECFyvgFGm15t3Yk6AAAECBAgQIECAAAECBAgQIECAAAECBAgQIECAAAECOxUwynSnGS/ZBAgQIECAAAECBAgQIECAAAECBAgQIECAAIGpBSYbZfrjx48vX75MHT3hESBAgAABAgQIECBAgAABAgQIECBAgAABAgQIECBAgAABAv8l4AH9f3H4QYAAAQIECBAgQIAAAQIECBAgQIAAAQIECBAgcIbAZKNMvSf1jFywKQECBAgQIECAAAECBAgQIECAAAECBAgQIECAAAECBAgQKBXwgL5UynoECBAgQIAAAQIECBAgQIAAAQIECBAgQIAAAQJjAkaZjglZToAAAQIECBAgQIAAAQIECBAgQIAAAQIECBAgQIAAAQIE1iRglOmackNcCBAgQIAAAQIECBAgQIAAAQIECBAgQIAAAQLXLTDZKNO3b99et4TYEyBAgAABAgQIECBAgAABAgQIECBAgAABAgQIECBAgACBaxDwgP4ackkcCRAgQIAAAQIECBAgQIAAAQIECBAgQIAAAQLXITDNKNMPHz78/PnzOlIslgQIECBAgAABAgQIECBAgAABAgQIECBAgAABAgQIECBA4GoFPKC/2qwTcQIECBAgQIAAAQIECBAgQIAAAQIECBAgQIDAGgWmGWX65s2bNSZOnAgQIECAAAECBAgQIECAAAECBAgQIECAAAECBAgQIECAwLYEPKDfVn5KDQECBAgQIECAAAECBAgQIECAAAECBAgQIEDgwgITjDL98ePH+/fvL5wOuydAgAABAgQIECBAgAABAgQIECBAgAABAgQIECBAgAABAlsX8IB+6zksfQQIECBAgAABAgQIECBAgAABAgQIECBAgACBpQUmGGX6xx9/LB1r+yNAgAABAgQIECBAgAABAgQIECBAgAABAgQIECBAgAABAvsT8IB+f3kuxQQIECBAgAABAgQIECBAgAABAgQIECBAgACBeQXOHWWa96S+evVq3jgKnQABAgQIECBAgAABAgQIECBAgAABAgQIECBAgAABAgQI7F7AA/rdFwEABAgQIECAAAECBAgQHQZ/NgAAIABJREFUIECAAAECBAgQIECAAIHpBc4dZfrixYvpIyVEAgQIECBAgAABAgQIECBAgAABAgQIECBAgAABAgQIECBA4L8FPKD/bw+/CBAgQIAAAQIECBAgQIAAAQIECBAgQIAAAQIEJhA4a5Tp169f37x5M0EsBEGAAAECBAgQIECAAAECBAgQIECAAAECBAgQIECAAAECBAgcFvCA/rCNJQQIECBAgAABAgQIECBAgAABAgQIECBAgAABAqcLnDXK9NGjR6fv2ZYECBAgQIAAAQIECBAgQIAAAQIECBAgQIAAAQIECBAgQIBAmYAH9GVO1iJAgAABAgQIECBAgAABAgQIECBAgAABAgQIEDhO4PRRps+fP//y5ctxe7M2AQIECBAgQIAAAQIECBAgQIAAAQIECBAgQIAAAQIECBAgcKSAB/RHglmdAAECBAgQIECAAAECBAgQIECAAAECBAgQIECgVODEUaYfPnx49epV6U6sR4AAAQIECBAgQIAAAQIECBAgQIAAAQIECBAgQIAAAQIECJwk4AH9SWw2IkCAAAECBAgQIECAAAECBAgQIECAAAECBAgQKBI4ZZRpnmDdv3+/KHgrESBAgAABAgQIECBAgAABAgQIECBAgAABAgQIECBAgAABAqcKeEB/qpztCBAgQIAAAQIECBAgQIAAAQIECBAgQIAAAQIEigSOHmXqCVaRq5UIECBAgAABAgQIECBAgAABAgQIECBAgAABAgQIECBAgMB5Ah7Qn+dnawIECBAgQIAAAQIECBAgQIAAAQIECBAgQIAAgXGBf4+v0ljj9evXT58+bcwwuVKBr1+/fvny5dOnT9/+9+/nz5/fv3/Pv4nuL7/8kn9v3rz56//+3b59O//fvXv3xo0bK02MaBEgQGBqgXTIqCrJunpsVpKpIVNVVpVkqsfff/9dDTl1DgiPwBUIqCiuIJOmiKKMnkJRGP9w/6UQDAioZwZwLCJwEQGV9kXY7ZTApQR+/PiRRvK0AqWZPBN1Q1AVn7T/1K1AaQKqmspv3bp1qdguv18+y5vbIwEC8wls+ObLA/r5io2QLyWw4QP2UqQ73K+7+x1muiQTIECAAAECBAgQIECAAAECBAgQIDC3QOko0/Q2ePz48fv37+eOkPDPEXj37t3Hjx/fvn1bDSjtDapalH/Tsaa5QvrQZCTVo0eP7ty505xvmsAeBFLFVYMMc1xUE/k303XPs/z8448/njx5cqxGQs5ReWjId7MfW8Y05jDcVT+2YzHPXL+qIZMdrdqvFWwyPX+ZmQ6I9aJ0OqxqyIcPH9Yzr2IiT1iTnIHinZP7y5cvT0tLYfGuxusGUPE+zXl0KzXYKFH5CjusKEZriRcvXjx//rzcMGt+/vy5OvelIq3qn8xMVZC6NP22Hzx4cO/evaMCnHzlHWb05IYCrATcfykJhwTUM4dkVjh/9FQ43wVzNKpL5eUvmHMBmbajasxVfRdc5U5rwFXitpnX7qi0k8XJ+qqBopn7mV/dBde5X421y78aCavjwr/XKJBxC3mWcVQrUP3sI8dCGslT+22mAuzm4B58Rk/xm7zb7eZ1PccpIAL1ZU8aK+rG/0y8efNm+VPeaBGd7yq0fiqx/FVoXSAnnNj8zVeK7h4e0CeZA08xqmccHtJNeOBcKqjNH7C9sCr8XpZzZm7s7l4JOacw2JYAAQIECBAgQIAAAQIECBAgQIAAgckFxkeZ5rlOnrDmifvk+xbgVALpyp88yt85AaZ7Wf5evXqV58p5YJk/3+47x9O2KxGonkzXXUbyKLrZlaT6OUdU83wrfXbTla3qqdm7iyyqlubQ6/Zju7rRjL1pXMPMPJyrashK+7QoZdvkUZVNGR+VGvLiQ6RGHzoWprdwtaZbdp2TxXBPzQRbhZziXW9bDTCLnuJdmwxPqMGGfSZcusmKIuWnecrrPRVOaJigssd09kqVWx3+rcATgcxJnVBdsj579iz3FwtfbW4yo1vOfi4j4P5rGedr3It6ZlW5luzIKWm4p3JJhHvPa8MbZtclF8wJJGfG/NWh5YK5GtR0whuO6kAGJjKmKJfxua+pzsu9aya9VZITseoOKKtVY03X8KqI3jgPz1Rpx6fK+uR+s7x13Zq5Xy9Nvme4nZu4GsTEygVS2nPHUVdfp8U2x0LVlJTNV9IKdFpCulttw8fdbjdnB+bs4RQw3IBWtYcMEGVRrhiHVzhq6fqvQuuLvTpd19hsu4ebr5TtnI+u/QH98BGa0jhwb1IX0RMmPKQ7AW2+TbZ6wKrw5yszvSFf3d29EtKbj2YSIECAAAECBAgQIECAAAECBAgQILBygX/+/fffh6J4fp+D6j24h8I/dn562h37JaVjd3F16+chWZ4vzvQEbtre//WroPOa5DjnoXX+rV6Z3GWv1unOL59z2ijZFLB0Qkrc6ojVE91dtyLZ7YiQh6PVzHoim+Sw6gZlzkwCGbtSdZiYJPw///xztKdv9Xxr+HvC5ZFJMc5ffeyUb7jAmonVcOfUxOGvv/667FDMZEcAR+N5GldOcBlMdZGOtnkq+dtvv50W7e5WIXr9+nV3fu+cnHTSryVdk3uXHjUz+81ZxtdNB9DUYAM4Ey7aakUxYflJXVdyBZ51Mpzm2KwpObceG2bv+lvN6N7EHpq52nP3aiPWK3lF91+98R+eudq8WG3Emp7qmabGxac3cMGcdolcMOdvqgvmqaqvRCzNUCXXBhcvBonAVKnuTcu0jWa9uzh/Zqqm3MFN0kZRlcnht4RkCEGrraybhIST1brzzekVSJvD6GjJqa6oky/VzX7yqMrHeuLkV8NUo0qqprlqzP+srShp3MgtyUzt5NG4otqvtzhtxsfdbm/+dmdu/hSQBOYlCFXd0k3+sXOmasfewFVo6HIJuvJm2z3cfG3mAf2ElXYKZ8llz4S1X3U45IhIo8Sxtcoy62st8ZzuzJK2/gq/TuDV3d27JKjzzgQBAgQIECBAgAABAgQIECBAgAABAtcnkFGm1d+nT5/SiTzPDvN+7jTKrzAlidj/H1n//53H3rdv3x7NpqyTPM3K//nPf/LEPX+ZSF6nh1meHKR/zHAIWSEP7SbhHt3XcEyOXZpknhDtmBy7o6PWD8IJsbLJyQLTlrrhYyFFLnXUUeWhcOUcxTmET0aYacOS+ueC0U5dN5wdOc3leE+epjJs1ZD5mfl5r0FJBiWc5ZOZwlYSt8J14lBSSJLMOa4NsvdkVkkEdriOGmzuTN92RTFh+ckNwnBenFk/zH2Fv+2MHs6a1tLVnrtXG7EWYIp6SVSzzkruv1rxL/lZksDlr3wS89VGrFJVz5SUroXX2dIFc6qUM/VydzP5lXyuNEavEM6M9pmb76HSHibKre7k+V7dYw7cQqY+HL0PTeEZjrmlTYHhlo1Ke7i1qhna8PS0NeehkjAch5OXBmH0DihHRDxTd6V+SGJTXLO7/JvpzEkIKdujR032MhX4yYk9YcON+Yzm9aHi150/ei5L2RgtFd1g6zlz3+0eKgw7OQUkd2rq8ycS2iHPo+ZPW5cOnHObsTqzoB7SW2ez7VZvvjb8gH7CSjtldfgsnAOw5NrpUJkfmJ9GialqiebBe/601pIq13KyXj6DVPjnF+DCEJK5JUU966yqSVYJKcxfqxEgQIAAAQIECBAgQIAAAQIECBAgsEKBf9RxSsPrwBOUNSy61FP5mmglE6OPUZNZeW6XThJVd5nhaOfh5ehTt7TLlwQ1vKNpHyWOFsi03Q/Hp3dpHpyPhnzOCkHo3a+ZMwlMW+oOPcAuPCRzHGXgYg63FLP8m+mjopfNc7TOBHVCsInP6LGw/GPdKiGp/Q7FLfLpaFVeoRU+vExulod5gnZrk4WfTSZph+rGlOGQ5tBI4cxq+UtU829iGOdsVVLIs86likoLdm0/S/QOFfXufDVYK383X1FMWH6G+9323kFk73XlUF2SpWYYGL2flVsZNNXPzWf0UVCrPXevNmI1bwpwSmm3am3OSbFPeatOhfWGvROL3X/17n145mrzYrURi6d6ZrhQXWrpxi6Y02X2tJvBOBw6fBJmTuK5aK+u5KucSiWWn7luHK30qgowgVcn+ktldO9+91Np9yY/M5ODJWOi6gu23I4lH6tTWP7NX1UMckN3KJxsm8LTjUC2bZ4ce6ezbXdDcw4JlByMh+71DoV5aP60NWdv7mfmob2fPD8F+FBBreKQIpfqrrwWjUNO7qNhXks7xiZ9kqeHCtix85PXA2Vv5Xe7vTHf1SkgxfvYHB9Yf6qDetq6NOfi3oyuZ+bMu6tm2w3ffPVWOAMldvlFJ7fdTVhpJ9WHLntyLIxeNSUmuX/Z0kO6VAWHbveaJWSq+q2ueQonNnzAVgIq/MKScM5qhYd2ClvWHN1R7ghGK4ocUyVBje4rKyghJUrWIUCAAAECBAgQIECAAAECBAgQIEBgnQL/17djww+x1kl/WqzSi2v4mVyWHnrMNrDHtHSPPovq7UA2EGZr0XC0m0+8JplOiloRKPl56JH8JFFKIEEoiYZ1phKYttT1HlkDh2T2nhKVFQZKYx5WZYWBgTetspcHYFM93zoTebTGSMwv8vS6FzO9A3uzrxAheTTcv7A6uhdL75LPJvPYtXscVWW7ML0legEc7thXmFMbW60r36oQjvrZewgkdw7tpcrlrLDJGmwPFcWhnD2q2FQrDxye3QunnB1SbLoHY695MzIDe+mGVjind6cbOyMUUlSrrfbcvdqIVW4DVWVVhnO49daxw7mT2nU04b1H03CwZy4djVKSXHgBcGZMWpuvNmLqmVZOrefnJi+Yj61qUoc0T7XVdM6DhaOtcuNZ0k6YOrB87NYCJWRXlXbXM1V0ya1rcnbgIr8VbNbMdVrvtWV3sEGKTbfUteYkqNYu/BwQGO0GHd5jK4dDu5u25mzle/3z0N5PmJ/y1r0fqXeUifOv/IevQNbTRtert2Gf3hqpmfXl0wP3od3SlfLQe33ee0HYjMPAXnrz7rSZOzwFJMlN5zOnp7rNmbYuTTkcKA97a7btPdbOr+pLrp2mKh4DuVly4X1mIT9z8+6F30BymosmrLSThN7LnoFbgOw9x1FWGLj6zRkzK/QWsF60VV0ADF+rVPFfoAA3c7ya7vXczAFbpVGF3833aecMHNpV2c4B3lsnDEcjGTd64GTXw4GULFVCSpSsQ4AAAQIECBAgQIAAAQIECBAgQIDAOgWMMl1nvvTHqtu5ofWIa/ipc3+gjbmjDzJPaKyvg5/2UWIr4d2fA48M6yh1J0aFuzs6ak4Qujs1Zz6BaUtdt/wf6u2XB6jHPoJKiT0UWquMJVHHBj6H8OhDuER74afX6Q3QjVW4uhl3GshoDZkkn1kJF0ZssWeTKWmt4pefcSiMZ3O1kuK9TK+7ZqxWPq0GmyOD9lNRTFh+Dh2breN6oL5trdmtWKo5p1289ZaT/WR0b/IPzeyeJbt5sfC5u4rqaiOW6I3eHZx56h+9upjqMuZQqWjNX21erDBi6plW4VnbTxfM3eorZ+oTbiQjOdrzPmeTlQw07aa6dabbWKXdPO5SKY1ecQ1crTWDOjSd8tMtDJnTzP1Eo2Xe/ZloHNqF+V2B0WyN8FRXC9PWnN2sr+Z003janFy1piwd2suELOEd2FEWXeT6eRRt2z4DOTJQJHoXXePdbjf3d3sKSDnvzdbTZk51LE9blw5cuuyq2XYPN1+jjQOnFewJt8o1Sbf+KZkzYaWd5HQvew5dLO3hIV38tZb0FvKByrOk0Bauo8IvhDpttQ3c3Sshp2W9rQgQIECAAAECBAgQIECAAAECBAgQWIOAUaZryIXxOPQ+Rm09Ozmhv2B3x70Pp5s7Om18UXaUZ13pfJYHitM+U2zGrTmdtvtu6kbnzP0oN2kfjYMVJhTIU6g8S67+6hLYLCdHTTcfYB86JLOvZg/LY9OSbUueCifayzwlHYh/STyn6p0zEI16UQ75bofXKCWn6nXOnxitIZM1KQPn72g4hCSqLtXnF+xDZSkFvnWApMfGOZ7ZUSvA7s8ly8ww8hqWRqzK6Px7fkarwZKnu6oocsBWJSeFJ3/nXH319rttdeHKLg7VD+X9Pg9VR8cej7vK6KNwkk3dirc15yL18DojliI9GrGV338dVTyqlUeTnAKjkMRKPXNC6Vp4kw1fMJfUPK3TdI7c3rN5YaYEs3ur1Tp95Erj0JVA4V7OXG2flXaNlpp59GLv5Na8ei/VRMpSK/ebp4ZkRHdpa46WsRbp8M/u4dzyzM/mvd5waMNLc3brBj75nOE4FC7tLYd1VHMfNG2NlNASZh1+d+KcOrYwyUettnmfPd/tdkvCnk8BaUjPOSV/3aPyhDlT3eZUNUbdIFM9ETshPtUmh9pJdtVsu5Obr7kfTZ5cCOsNU/d2q6CSOZq4S5ROXmdtzTg7OWCr/FLhn1xuhzcM7GjBLmkYGd5Llo4+8D3zJloJGc0CKxAgQIAAAQIECBAgQIAAAQIECBAgsFqB/xtlemwU62dLAxOHHoIeu6+dr5+nMsMPy7P0nIFtLd7RVvVpu84kddljispwGgeKWb0oTx3yfD0UabhvJar8Z7ZNIJNEJolKUOmgkDQm2PyVR8OaswrUpa4uPCUTyc0qVr2HZLqMTHUYFnYpSIG/YKEafcgX0ql655QUhm6/5zq/SjYvXye5PFpaLpU1KQ8xTxXd1RiIc++ZOnrNTaY6y4xGLDu6YKkuLwaXXVMNdrJ/twTusKJIJZZUD3eSbh7+me5e+LWqiOF+ZiXni3qPJ2duc0MZ3dRoTpfkxZLn7jpuK4xY78VeXVAzMdWZsUJY+P6rlu9OrDAvqkiuLWLqmW7huZY5G7hgThWUOmoAvHWWz8/zL7Czx2Yd2DudHQ3EatZFu620K9XRBoRUWVM1VlR7DHi3GqwuIVLYeotHc2bOobOWh40FvuQo02Rf2gdadUgz706eToHJqTwh5+/8DBo2ObMv+ED0ho+14XuigWAnX7Rnnz3c7bYKzHCxzDG7t1NA6rGcpKqHTd1T1XAlNve9cOKm2bZVgAt/drNyh615Xavh8lwt7W327wZ1qTn10VqSlnqdOvd7bwEmrPRGK9gqSrnCydF9KcPsV2tJXTa6E5fKHRX+OUdE76HdzNwNNMkqIeeUENsSIECAAAECBAgQIECAAAECBAgQILCMgFGmyzifvpfR9vS0rU/bXSxxHX7lefaYR/WnJ+nwlgk2jweaTwvKp6ftB5Am/pKHc93opSvPtDE5rGXJNALDva+aWVw9wO49JCd/YD862KCKWI6XxGcaiCNDKTlAFjsW0k+xmVOZnrxWbPIkXa3ddX+mQ0Nzk+WnC4tQYt4tva0EhneqrhLJl65Va84kvU6XB7/UHtVg5fIqipZVjsduR73W8Vj9bI0ybR3IKYStkJs/U3v0hnlo5vm1t4xu+remV3XubsZtbRHrvdhrFdrzy2pTINOXuv9qRWNteVFHb1URU8/U+XLtE9d7wZwj4hB+6+JwwtFWo9VU6snWNcOhSE47f8+VdknL1fCl2jl50SpsKQC5kSy59jPK9Cj2rnPrmiQ/6+EWR4U8sHLysWS/3ZjUc3KjkaaGVLMJamBHJywaviTIHk8Is3yT4RNH4jZ5esvjVq3Jp3LY6t1uszyksA1nd45Hp4DhY7ausqqJxdqxk4/lEdNs6+areeA3p1sFuPdnt/w0Q1jVdPmFh4d0rYwbPRekbCxWvzlgW7mTnyr8rsnAnB3e3SshA+XBIgIECBAgQIAAAQIECBAgQIAAAQIELihglOkF8cd3fZH29Cpa3adBreeUk3etrvabHhKju27FJD/TCj+ueeQawe/u6NCcdJKbvFPXkfG1+ukChUUuWdx7SM5R/JKY1ki/gbI308E4DLqep9fdh3ALPDUveZV1ytWw4dxLuzK9pajV3aRV9U3eIy27641Gc+YCOTg3/pLhq8FKtLuHwwLFbP0VRe9JrXkwVtOtESPNsamjFV3OUN0AB+aceUqV0cOHw3rO3a14ripiJcfFTJdeo/X5TPttZseq8mKdEVPPNPNlA9PdDO09Sa3wgrm3/aE1ELR3nXNyrXkN0AuVmQuPsNpzpR3q0RxpFd1zcr932+7lbkk7hlGmvZiHZpYMupj8YK8iM3pl0q0HkrkpFTkwDyXnzPnDFypn3koUxi3a3YTXcxLDhavBZrT5NDVKThDJuCu6222mzimgqTE8Xd4osUAzUTOq13sVuiRUV2mBvXcvb+pKvp4YbQ1r5vVM03VkBibmvhScNmmFFx45EffW8DNdBpRc3CYLcgm0QItNL/jw2b8qHgscOImbA7Y3g3pleg/b1gGbct5cbQ/P6XoP7SZCpmc60Ebrn5n2W5WZ7rHTSnX1Uwk5dIiZT4AAAQIECBAgQIAAAQIECBAgQIDAHAJGmc6hOk2Y6S6QR1O9Tcn1zFZPiGl2/L+hZO/1Xnon0pttwt21girpRFXHar4OaiXRyN5n6s7VMvFzPoHCR8XpYdA6JPNz1mdLhRHLsTBrNHrl1/P0upUpqZqSU6kb5352PvrcMfmSmPTqLTazJJuazyZb553JH10n4a2n43VN3pyY9fyyGP5iOyqsKHZeg6koDhXIFIzm0dc73bzabK4f1VQah0Ku5heWz3q/Z15Tyejh7Cg5Kcx99uyN4Xoi1joP1iWzOdE8InqTc/LMy95/VdFeT160GNcTMfVMK2s28LOkdF3FBXPrnHvmKbU3Z1MBNuvD3ummVW8gE87cc6Vd0gF3mbvR5sVhb5HozkxFOmEx2HxQJS2TcxzvgS25ea/zN3fxM43uqLI4x/twdT0TQm8BG64MQ5HY9m4430w+vbYlFVTz2r65/grvdus0OgXUFIUTJRVparPl74WHq7Wqgm1eWbWufPbQbOvma6CQ16fggYlm+RkIaiWLWrczh9KVurpVMPJz1qdjhRFLhGeNxqFsKqlJlqnfWvniOV0zy0qyqXnA7rDCbyW5twZoXrY1ec+fzt5791jPnPuRpRJyfiYKgQABAgQIECBAgAABAgQIECBAgACBaQWMMp3Wc8rQ0mZdt1/3Tsz9xtzhTjOJUvOZx5Qp/9+wCh//JxppfJ9871WAJQJ59jDT3gW7pEDvITY8Mw9N061n7kimn9xwNOqlC0SmmdiSh14LPL2+4EFa2OHyIn0L6pwqKT/NmjzTdYmar2pdSeGplTYwUeda+cSuajAVxUAhL6nKAliF0Fq5pH5rbTJaRM85ccjogYyuFq22+l1PxHZ+/5Vysp68aJXnlURMPdPKl238vN4L5uaArlafyPS9niN3Wns5dFqfY9e9Ye620s71VasPdzcvmnd5vXoTzixvvqvimchPuPfNB1XCO98Ay27R6s7JkdisjmbKkeH3fC1Z4KsEDudLrltmcjgULJ9emZK70Wu5260T6BRQU5RPFI4QO6c5ojwyzTWv9yp0GSs3X83S0p3unpG7c5Y/P3bjedScbhJG5+yqibsXU2tJyek+BamkHbtXeJKZKvxRxt3e3VcySshoCbECAQIECBAgQIAAAQIECBAgQIAAAQILCxhlujB46e6Ge6tUj9YWGN842qw/64OZksdjoZivg1q6SQ08xVygE1VpcbHe2QKjRb1bEvLw8uzdFgXQHPjXjUY9J0lYoE6oY1xyeC7Q42S0c218ss5MNVVJ1iRfarTlJ5LwuoQcmqi7mzQ7Xc1anEqemOYkuDzX9e5RDTacdyqKYZ9DlUM9v+532+y7XFcdw4FnaR1OycQ551YZPZoXKzl3d+O5koi5/0rWrCQvVltI1DPdrNnAnG1cMDdrsFkvpJsXA4fO7Ms0lTSTfCgmC9wgj16HT34rmkSN7jTZtPCxORqlZh6lLl04ele9u5KinlvsmdLYzLje6fpOYaYIVMEOt72k+M26997AcyQOXxXMWhW3osSnBdL82VtumzPrMtw8wa3wbrdKlFNAM3PLp+PWzPRD0wu0Y7fivI2r0FaiJvw5XM1W+Zh1Jr/WqpIwXLVWe7/ICagWPlSSm/PLa7M62MtOHHVJWaX0nIbEoxJbUiQSpSQhdc5RIZ+58kqacRyww/mowh/2KbnlWeDIGq2CZjrjBEcJGS4hlhIgQIAAAQIECBAgQIAAAQIECBAgsLzAv5rPnEyvRODly5fv378fjkz6QNy4cWN4nfOX5gsYw4EUPlobDuTQ0o8fP5Y8mvr582fEDgVyzvxv3771bp5Y5eHlw4cPe5eaeY0Co0+PWolKv5Nbt261Zs708/Xr1yXRS3Ft9oiaKTKrCvbDhw85/EejlHUi8/Xr19E1j11htIZMgMmX5OCxIU+1fknJqff19OnTejpdw+c7xdy9e7fe0aGJ0ZPgoQ33Of+ojA7RrmowFcXoQVFYfj5//pwLsyq0XAiV12zl56b0izr53CqjRzPaCsMC7r+GfSyNgHpmq8Wg8DxYJX+dF8wpnPXFc87Rb968mS+zSk7rs0agStpuK+0fP37kZupQU1WFkyI9/Ma0OYpH841Fc4QvzIsIDLeipDZI0+jz58/njluO9+FaZfkCnySnwWR4v6mWF8BJTPgMl8DCs/zK73arNDoFDOf1wNIcsCXPmAZCmGlRYfms9r7Oq9CZZBKsm6/5bNcc8lEHRRKyqybuNWecA3Y0d44q23ur8Hd7d98sNkpIU8M0AQIECBAgQIAAAQIECBAgQIAAAQJrEDDKdA258F9xSCeeFy9e/Neszo88F1+mq8qTJ0+Gn8F/+fLl3bt3nQhOMyM9AOrxDMMhRizPsYbXOWFp78sj09afLn0nj4I4IRo2WZtAxnjfu3dvyVgVdtnM8ZhjdsmIXXZfhfVDIpmBps1Hs1NFO/VAyUt2X716NdUejw2nfKRozil1Z+WMnr1z586x+ypfvzDwdPIrD9Oa5QJ7q8FUFKNlo7ATQ0pOHdTolWq9ZibZY/WMAAAgAElEQVSaGzbnd6ePCra1uYxugfh5lID7r6O4druyemarWX/VF8xVM8ijR4/q3Jn1ZTHZS8mncsoPljraR03sudJOXtd3bYfQ5i4DvfvNrXE+p9m7yMzrFRg4lpPdqX8WaBpNs8DwPcLczRcD2ZeGweEWobQFzdFY3YwSn6ZG7/Q27narpDkF9GZx4cybN28Wrrnkald9FTp3s+3AOaiVR7tt9m857PDn3pq415zFDtjR3FHhHyLa891900QJaWqYJkCAAAECBAgQIECAAAECBAgQIEBgDQJGma4hF/4rDs0Ogv+1oPFjuIdNY8UJJke/Vlo+eOCE2GQwUmFPtbjlld4n7GJgk/p7IPU6GXOboaflzf31hiZWLjA8mroZ+XyuYZkx3s2dputeyWczs0m+8DB3J7ZmxC47Xf70OvHMynlgOXmES2rj9AOebzT+JClK5VkPhc2xkJcHTxLsQCBr6J4+EL2rW6QGG8gyFcUATvmi1J/Ni6LRi8NmyLmWKzmFpYv2OV+Jl9FNc9PHCrj/OlZsn+urZ/aZ73WqV3vBnK+Lp299Fc+cTOd+HVJh+LMOPNhtpZ3btNGKKBdphe/0qcv2VBN541XJXd5UuxPOAgK9zR0Zs5d20cVecDZ6vPdGcgGcahejTeJzNFY3U8enqXHy9PrvdpM0p4CT87fasLzd7MwdzbH5aq9C50hsHeboNU+9Ziaysmb/Jsj1Tpcfqh7SrSqXHbBTZccOK/zRq9nYLnnBP/rUY/T6f6rC0BvODktIr4OZBAgQIECAAAECBAgQIECAAAECBAgsIGCU6QLIR+wiPQbyNcLRDZYc5DbaxJ8Iz9qDMF2XRpv1I5aOlXmyOEpXvkI6a7ZWzjNOQ0xbJjv8mQ+DXCTVqRwKn7LP3YntIsnv3enoV1xaWzWHSLUWnfwzXXhL8uVSxaYwXc0noxmoXLjVOauVfE3iqN4J50RmV9teqihesAZTUYyW8JJKrFkzZMjosa/bSAEYHmiaK70zR+PL6NGMtsIhAfdfh2TMbwmoZ1oge/u52gvmZofLZiTny6CSK4e0nMwUgd1W2qNfLKzAlykDhzL3sns/FCvzTxNIy3M9gr0OIUPZM4xnsZHMaRAePvnmJuLYG5M6LZNM5JVww58zjWFJm/ZpkeFT4lZyzlr/3a5TQEleb3id5um1WVznS/Iamm2H6/9u2jX7d022PWeHTdxrzlAH7FS5s7cKf7d39ycXmL2VkJOhbEiAAAECBAgQIECAAAECBAgQIECAwPkCRpmebzhZCHkHYbOD4KFwh7vpH9rq5PklY6hKon1yBLJhBnyWfBIh412nGn+bXlNPnz5txTlDntJ/qDXTz10J5Mu6F+zB1nyANMCeTmxzH5IDe19yUbfL4/Dej33aPRxavXR0KH7WnKOnSx2B4YnRHnXfv3+vP2SaXkTnfEtwOCbNpSXdlWbKr2Y09ja9zxpMRTFJOW92ZDztFJNeIxlw0u2EnVeEZH731R7HRltGHytm/UrA/ZeSUC6gnim3uro1r/eCOW0gdcnMQKZl2isueCW/50q75K4zLQYXbK/IgZ9P3Y4eTVdXP+wzwnn/S91KUAukgJ35Xpg6qJKJDx8+NO9BejdZuIW8Nw6jN0dpDkpaerc9Zyafc/Ra2zZL2miGtratfs59t+sU0Mu+jZmj583dNtvWl7iFGT1TM3LJ0XfBZv9CnO2tts8m7jXnowO2JHdU+C2lPd/dtyiqn0pIL4uZBAgQIECAAAECBAgQIECAAAECBAhcSsAo00vJ9+y3sB9DyaPNntDPmDW6xwy/zPOAM/Ywvml2MdrCnlDSC2qSPk/dJOfJ5WJv6x/nsMaFBPKhgAvt+X92m72X9OjNmukgNesXhi+IcM6uZ+puUvgV5dXmSLMrzGJ9NEtKcvpRnZPdtu0KqMG6Jt05KoquSb4PUPcWOud7QbmOykXa33///Z///CcjS3OMZzrdoy9yfSWjuxm9zznuv/aZ78ukWj2zjPMye1ntBXMz+Ytdyd+8ebO5397pmcr/bivtvE+thHS+Tyb25nLvzLt37/bON/OKBPL+l26j6F9//TXVe/0KKUaP97QqLDO0fjjCuZcZbd/ovsdwOMySpXxKlErWWf/drlNAST5ueJ3VXoWurdm25ErphHJy7c3+JyT5KjbRxH0V2TQQSQdsL87eKvzRq9lKqXtj0qs34czRPS7QJaY3OXsrIb0IZhIgQIAAAQIECBAgQIAAAQIECBAgsJiAUaaLUY/sKB/PbL45+9Da6bmyfF/87oenutFLn4zuzAnn5IMMabgvCTAPAIJZsuahddJ7I58EaS5Nf83LPrlsRsb0ngXKuw6voYPp2nKqZKT6CXEu+dJygs2QqhMCX3iTxSq6kr7p9ai2hRHsbj6Bq6jBVBTdAtC8KCq5JuyG0JqT7uC5mr3st7ZkdCtT9vnT/dc+832xVKtnFqNeeEerumCu054e8IuNthodT5VYzdFveLeVdhLe/apknfX1xDmvAqkDOX9ipqrv/IgJoVAgLaKtIZHJ07Rm5EO1hSFMslpGujbvQXrDXE+r12hMUiXmW5e9qThtJp/T3Hq3apa0Fd7tOgX05tpuZ67qKnRtzbYzXYFsqdl/twfOHAm/iibuORI+VZgO2FHJzVf4u727H836whU2X0IKHaxGgAABAgQIECBAgAABAgQIECBAgMB8AkaZzmd7XMglncYS4iTdHY6L2T/+UdKXqPkOxWPDL1w/AxL++OOPkpXv379fslrvOvmmVisv0l9z2s5Avfs1k0CJQB4dFT6CTTepSb7rWxKrS61T0r+5Gbdj129uOzBd2J+72XFtILQLLhrtGTlh3AqL8dxfyZ4wRYIqEbhIDXbsgX/s+iUJzzqbqShKrgkLTaZd7diMO3b9wthuJqML03vtq7Wu+Q8lZ8/3X4dM9jn/2Hrj2PULVdUzhVAzrbbCC+YqpWuL2BwDD3ZbabeG/B0q20uWgUNxMP/aBR4+fNg60DK6JiMkl3/dYcmnjS5yhdabxSUxSYombN/g05sR589c4d2uU8D52bqZEJY80a+h2fbYm6lj1y8sGG6+CqH2ttpFmrjXjHzsAXjs+oVp38wBu4cKv3XTcSiLSy6zD2178vySC8IFusQMxH8PJWQg+RYRIECAAAECBAgQIECAAAECBAgQILCMgFGmyziP7CUdTUo+ZJpQ8qHOkbDmWZyRlsMBF35odDiQ0aV5p/5oTBJIukCd9h7HvD6zNUI1j7sy7nQ0YlYgsJhA+QOkwlHZi8V88h2V1AbNnR67fnPb4emS5+Lr/5bpRR7ZDsN+//59eAVLr05g+Rrs2AP/2PXLs2ADFcV8OOWMh9Y8Nm7Hrn9ov935G8jobqI2Ocf91yazddZEHVtvHLt+eeTVM+VWk6+5wgvmKo0ZGzZ5Ys8JcPLL+N1W2p8/fy5pbUu1sPw4wHNKiG3XJpBDLEWo1Vs6J7KUwBs3biwc23yoc3SkekZAFQ4kWCDyiUnJiKzClv/RCPMZJTpthfmu3E6LT7ZyCjiZbpMbrvAqdPLrvWbGHXtIHrt+c1/D026+hn12u3T5Ju41Ux97AB67fnnat3HAbr7C3+3dfXlJHl5z8yVkOPmWEiBAgAABAgQIECBAgAABAgQIECCwjIBRpss4j+ylvKPJpfqN5e31I2n4xz+WGY359u3bwr476XYzGufWCq0hptnR+geGtZLg5+YFyh9g5+OZ6ZC0YZByiiDkAXPJO2hP4yp5ej3aS/K0XU+41Xw+3UjevHmzO7M7Z/1o3TibMyxQfthOVYOV7zExV1EMZ98KezDUEZbRNYWJQgH3X4VQVqsF1DM1xZ4nVnjBnOyYr5PuyXk9+WX8bivtki8WJpvWfJF2cimy4WICeePe3bt3c//V3OOzZ8+WaeZt7rSaLvm00drqvZL4TPUmOD7dMjPJnBVWpE4Bk+TsZgJZ4VXo5Nd7zcxy89XUML1CgfIiOlUT9woR6iiVa2QTze+126GJzVf4u727P5Tjx87ffAk5FsT6BAgQIECAAAECBAgQIECAAAECBAjMIWCU6RyqR4dZ2NGkZKjn0fsu2yD9jUZXLPnAwmggoyvkJfqFO3r69OlRQ+zy9Y98BLUZgexo+Xf2NyNgmkBXIB9JKBnTWG1Y2CGpu5ermJNR9+WdwP7888/5ElWSI7O+3/38pJX0iTx/L8eGsHK0Y5Nj/QgsX4OpKCYseI8ePZowtGmDktHTeu4hNPdfe8jladOonpnW8xpDW+cFcyQXjljh+2KmzeJ9VtoZ+1fY/LVwGZg2c4V2WYE0nKbJt9UcmvaTly9fXiRi7969a0WmNxprK/Ml8clwrBPeh9hKPp8WyIQ/13a36xQwYeZuIKiSSmb5ZM7abOvma/kMtcejBJZv4j4qeguv7ICdEHwPFf4+7+6nKiR7KCFTWQmHAAECBAgQIECAAAECBAgQIECAAIFzBIwyPUdvmm3zbvjC9/5esO24ZIBrYe+389XyyKpwwFg6iPz48aNkj+k+9f79++aa+WhqdtScY5rASgTK3w2co7LwEFhJ0o6NRjrYldROeWy55Otde1NRWM/3brvAzAueXxZInV2sSmD5GkxFMUkByHD6lb96Q0ZPktE7CcT9104yevJkqmcmJ72uAFd7wbzaiE2Vv7uttEu+WFghX/xud6q8Fs7CAjmvZYhpq7Hir7/+evLkycIxqXdX2Om85GWIdZgLTBTGp/ygPhRnPodkzpy/wrvd8tLiFHBm7l/F5pu/2OvNBTdfvSxmrkdg+Sbu9aS9GxMHbNfktDmbr/B3e3d/WnnobrX5EtJNsjkECBAgQIAAAQIECBAgQIAAAQIECFxEwCjTi7D/105bgxv/a9l//yjss/LfG03zK29mHQ2o5GXzo4EUrpAOTyXfMEyUSh715alG65OPz549y6dNCyNjNQILC5QU/jpKb968qac3OZEvbwyA/PLLLxmU/vz581nTnr3MGv4CgZcM1l0gGq1dtHq7tpb6eaUCAwdsN0VT1WAqiq7tsXPWWUu0UiGjWyB+HhJw/3VIxvxRAfXMKNGGV1jtqXDzr8fabaVdeCW82pK54dpgG0nL6/ZaH29My8anT58uOGItH2/88uVLCW/GBJasttg6hfVwmqmTxpNjxedkutENV1iROgWM5tquVlhhEY3/As22br52Vc6vLrEXaeJes5IDdpLc2XyFv9u7+0mKRwLZfAmZCko4BAgQIECAAAECBAgQIECAAAECBAicKWCU6ZmAE2yeb2YWhnLZPjSje89z5SW/mph3o45GKbB5YpGOUwPC6aPT6laVN0EObzIQmkUEFhDIqO/yYY3lNcwCMZ9pF6kN0hUyQ8pTJ1Qy+TcHcj7ykD58F/wKx0zpnSPYC77FYI7kCHPNApeqwVQUZ5aKa6klZPSZGb2TzcuvjkpuN+ZDG937wvdf86X0ukJWz1xXfk0Y23WeCkcrigkFLhXUPivtVDWF4D5mUghltaZA2klar9tLZZJ2lcLRks2gJpwu7HSeBp8bN25MuN9JgipspiscOtgbJT69LJPMXNsp3ilgkmzdUiBrK6JL2rr5WlLbvo4SuFQT91GRXHhlB+z54Juv8Pd5d39+wahD2HwJqVNqggABAgQIECBAgAABAgQIECBAgACBywr8+7K7t/e83bP8pb+X7euT/kajXytd+J33f/3112+//TZaitJxKr3uDulliGkzC5LM8occo7u2AoGZBFKkC7uX5UMQGUpd8jnimaK6TLA5wF+/fr3Mvja5lxX20dyks0RVApeqwVQU55TAdb4nuzdFMrqXxcxawP1XTWHiZAH1zMl0V73hOi+YNz/KdLeVdvlQNN1Mr7piuUjk87XSjx8/NnedS/3MuXgtV9geu856L7Eq+RDr6MsQm/nSmubTApnw59rudp0CJszcbQR18fr5soxuvi7rb+8DApdq4h6I0sUXOWDPzIJtV/i7vbs/s1Q0N992CWmm1DQBAgQIECBAgAABAgQIECBAgAABApcV8C3Ty/r/o9WtZyA2he9EHwjhzEUlERgdhnpmHFqbZ+BcYQ+bPO3r/c7qw4cPW32AMnJVG33L2c8VCqRIl8eqvJ4pD9OaWxJYZx/NLQlLS0tADdYCuYqfKoqryCaRLBEovy4quf0p2ePJ65REYOH7r5PTYkMC1y6w2vPgaiM2VY7vttIuT/jaBkdNlfXCmUMgTaNpSm2VrhShdPi+eFto3o/WaqE9JHDz5s1Diy44v7A2zpVbtE+IJ58T0Mo3Kcy+8gDPXLN1kA6E5hQwgLOZRWsrn5uBlRAC5wto4j7fUAhNgc1X+OVXOCUtok26yadLIrB8k+zmS8jk+ShAAgQIECBAgAABAgQIECBAgAABAgROFjDK9GS6aTYsb1K/eNtxSQSaHwWdBmgslAwTffz48dha/0jE8s3S1mr58mHra5AZs7r5Tz62EPy8UgEPsK8x43rHuq8hISVPTNcQT3HYjIAabCArV1tRuEAayLUTFq02o09Iy9Vt4v7r6rJMhE8TUM+c5nZoq9VeMK82YlOVwH1W2h8+fDhUFLvz1znirhtPcy4ukMGNadptdYbOnPKjbNYklEejpIF61qj2Bl5+JH769Kk3hOGZfIZ9zly6qrtdp4Azc3N7m6/2Ym971OekaKpL33PiYNvlBTRxL28+yR5Xe8BuvsK/ogvakjuO5bvEbL6ETHKAC4QAAQIECBAgQOD/a+/uj6zG0TYOz269AUwTAkwE0CFMdwRACEAENCHQRAAdAhABTAhABAMhwGSw773rKpdKtuVHtiTL0o8/qNM+svzokix/ST4IIIAAAggggAACCCCQRIBZpkkYt2diH1liH62yPZrgmpYAvLFKwfySfanJopb3duvpxc3NzbhVDa568eLF+Kc+vHz5UnNW3SV8RqBagajxT/ZHd9WWl8CyCli696wBkHlvAvRgp6txy4nW6QpFwN0KcP3VbdVTcAT2CFR7wlxtYHu03XX77LSjLuEP/wlKt774XK2A5q1dXl5OR0LrzX2VNCF7s69zdLU9KntJ3eZkX8seiZt/7s/2qOwlTRVzbVe7UQKV7L+p6oJ8ZgWaP9mbLTULETiFALe4T1FNJwqy+Q6/z6v7hC2w+RaS0IqsEEAAAQQQQAABBBBAAAEEEEAAAQQQQGCnALNMdwLuWv379+/T8T1LOVrem7i0bpLlluEgP3/+TLKt2Ez0G6SWVd68eTO8DlxvKvXeMqsBJbe3t5ZMSINAJQL2PkH9jHqbSsImDAQQQEAC9GDnagaMYDhXfRFtQIDrrwAOXyGAwBkFLDdqzliuIeZuO237FCP7SfV5mwGR7xfQ6/mur69n83n9+nUlv+b07du32QinC+u8NrFHZd/B3bLj42qk/Wyvu7TbXcrN3kI4BCwZshwBBBAoJmDvinlIV6xS2FCdAt1e3ddZHUSFAAIIIIAAAggggAACCCCAAAIIIIAAAgiEBZhlGvbJ+23UL38ePnawtiEXbt3olbGfPn1ylyx9fvr0qZ5kaIqpO79XtvYBHEs5sxyBwgJR79q3D0crXAo2V4PA4ceXJYSj3lywFA/LEwrQgyXELJBVtb1EgbKzicYEuP5qrEIpDgLFBDgUFqN2N9Rtp22/fqdlug2Gz7MCNzc3L168mP1KC3V3VD9nuvRtseWa6Wrf3+ts9lknmeCTtSnW1qI4BGSt7jNmXlsTHQ25bTtS8KFnAW5x91z7ycvedodvP9sX7OEUdQ6JOZxlqc1zSrAkw3IEEEAAAQQQQAABBBBAAAEEEEAAAQTOK/B/5w29gcijbqnXeUfbqwV36qb3Ve4/r66uXr58qV8rDW9IEf7xxx9eGk0xvbi48BbyJwKVC9hHsKkgUb1N5QXPHZ4mootL/9Rd6NmY+78WDls/sK/LXXzyR6CMwNl7sN46ilOcheZour1VdA7D2vIcD+WWwE7R8jknsVRlzWnoZ2quHWI7XKDPTlvdgl0+6qTani0pmxF48uTJx48fw8VRgg8fPihlOFnWb798+WLPv84ztKgx3+rc9MJEe5HxsVttSFlVi+IQsKEGWQUBuwAXX3YrUhoFos7Go65ujAE0nIwdtrHKjWr/VZ2eLVUEt2SXZFiOAAIIIIAAAggggAACCCCAAAIIIIAAAg0IMMv0yEq0v5paUb76378jwzVsO2pIjSG/uCS3t7eaLxqlqg28ffv20aNHcVsiNQIVCEQ9wI4akVZB4cqFoF+EEM7QdegxZ9STznJRsiUEmhM4Vw9GR3HsCV6x5k9FF6M+cENRVwpcfx1YU61umn6m1ZqlXJkE+uy0o0oddVKdqZrItk4BHXH+/PNPY3PSz5kq8YEv4Iu6FdPAtUlUedXAotJ36LNzH6xKzLjPDkXmELCz6lm9eQEuvpqv4hoKGNUV85AuUGXssAGcNr6KOsnhlmwblU4pEEAAAQQQQAABBBBAAAEEEEAAAQQQQOC8AswyPbLuosaIHBmoeduHv11SU8X0VM/+/sjHjx8/f/7cXD4SIlCRQNTu1l5vs7MmPn/+rN/rUI+BzE5JVkdgm8ApejA6irFyo+prXOssH6jos9RUkjjbO+63vXsmqfQaMqGfqaEWiOGMAn122lGl5ihwxoZdIGb99NP19bW9Lek+6tOnT3W0KhDb7Cbsoc6ufrqFUYPsVTp8slZxVR1pVF1XFXnWOiJzBKIEuPiK4iLxToGorjiqk98Z2FlWZ4c9S03tj7O99h+1++8HJAcEEEAAAQQQQAABBBBAAAEEEEAAAQQQQKCkALNMS2r72/r586e/6OR/R723NUdZ9d799+/fayiVJfOHDx9++PDBkpI0CFQoELW7tfcAb1uNaJdXF6H5pdtWn641/uKBfXL7NBOWINChQM09GB1FJw2Siu6kor1icv3lgfBnVgH6may8ZN6DQJ+dNhfvPbTtrGXUYH1NGY29R6GXcN3e3t7c3GSNbSnzBpp91Cjz2PLGpl9yPnB5Vp8Dy5V80w3UdXITMkTAKMDFlxGKZGkFar7FnbakaXNjh03reYrc+ry6P0XVECQCCCCAAAIIIIAAAggggAACCCCAAAIIIDAVYJbp1KTSJZrLFDUgo3AxFN6ff/551Ggkt7BXV1evX79+9eqVu3D2c82eswGzEAFXYJzf6C7k86yAfsfjzZs3d3d3s9+GF2qggGak6//hn/oNfdCEdnctdX3K313CZwQQCAtU2IPRUQSqrML6CkQb/oqKDvvwrSugll/z9YLCq+T6y0XjswToZ2gGCBwi0EynHTX6tqWTtEOaTXsb1ZB9TTH1yqV7GpYfz9StVJ1aPHr0yFu9wJ+xc2ILhJR1E1G7uSLBJ2t1VNWRRrWNqiLPWkdkjkBAgIuvAA5fFRCgK45CZoeN4uo5sfYsbsn23AAoOwIIIIAAAggggAACCCCAAAIIIIAAAggcLsAs0yOrIGqMiH5/T/Mnjwz3PNvWjC+9g1//wiErwYHv6Q/HxrcIpBWI6m3SbvrY3PQjHpr/udobeEFqYOXjx48vLy8PGV7pBcOfCCCQuwejo+ikjVHRnVR0uJhR/QnXX2FMvp0K0M9MTViCwB6BPjvtqFLv4WXd9gRmX4D19u3b58+f6+aGZaKpZqhq9H95maiZdeXDS77F2N0cn+RVUG2GsW2j2oIQGAIFBLj4KoDMJtIK9NzJs8OmbUtnzC2q/XNL9oxVTMwIIIAAAggggAACCCCAAAIIIIAAAggg0JIAs0yPrM3exoiUtNYTCP3e4OpDiwPf019Sg201KVDzm1xrAP/69at2cPv8Ur0c99mzZxpSyczSGqqPGJoXqKQHo6NovqUNBaSiO6loSzG5/rIokWaDAP3MBjRWQWBVgE57lYgECIwCT548+fjx4/jn8OHTp0/DKwt1m/SPP/7wvp3++ePHD01Jfffu3fSrrEtW799m3Xr9meNTfx0RIQIIlBTg4qukNtsKC1Ryizsc5LHfssMe61/P1rm6r6cuiAQBBBBAAAEEEEAAAQQQQAABBBBAAAEEEFgVYJbpKlHGBHr+xDCRTL4XFxeaXaafIlzNXz9aqEFUSr+akgQIIHAKAf3yhuaXTodXLgWvny3V/FJ+LHrJh+UINClAR9FktU4LRUVPTTpfwvVX5w0gR/HpZ3KokicCg0CfnXbU6FvGtbOzSED3lqc/VaoXaem+6PgWrQcPHmiiqd6rtSp2d3enmySF75BENfvVItSfILa8senrFwhH2Ft5XY2osnMIcOn43IkAF1+dVDTFbEOAHbaNekxVij6v7lPpkQ8CCCCAAAIIIIAAAggggAACCCCAAAIIIFBY4N+Ft8fmXAGN+HH/5HNaAQ2levny5WqeGoyliaaryUiAAAKnELi9vdUPdBinmGro5N9///3hw4fCAyhPIUmQCDQsQEfRcOW6RaOiXQ0+DwJcf9ES0grQz6T1JDcEPAE6bQ+EPxGYFdBrtr59++Z+9fDhQ71Qb5xiOnylHzvVPRA32dJnTUb99evX0rc5ljNZLqyKT9iHbxFAoBMBLr46qWiK2YYAO2wb9ZiwFFzdJ8QkKwQQQAABBBBAAAEEEEAAAQQQQAABBBBAILcAv2WaWzhZ/vzqaSylRkTpBfyWtTQY6+bmRg+9LIlJg0AlAlGvt68k5qxh6NXIGgrpja1c2qLmlr99+1a/5rGUgOUIIJBV4KgejI4ia7XWkzkVXU9dnDoSrr9OXX25g6efyS1M/gjECjTTaUdNJzvqpDq2dkhfUkC3Oz5//jy7Rb1jS7dBNAF19ttxofYm3V1ZymRMxofNAlG7+eatnHfFnn2iys4h4LyNnMhjBbj4ihUjfTEBuuIpNTvs1IQlsQLNXN3HFpz0CCCAAAIIIIAAAggggAACCCCAAAIIIIBAJQL8lumRFRE1buDIQM+5bY2Isj+HePPmjcZanbOgRN2pgKEnyiQAACAASURBVL15C6j518S+e/dOP2FqmWIqivfv32u4JFNMO91zKHYdAof0YHQUdVR+9iio6OzEZ94A119nrr2KYqefqagyCKVpgT477eYv3ptus8cX7tmzZ+HZobofYonyr7/+0sHOkjJJmgaafdQkk9jyxqZPUilpM8nqkzbUY3NroK6PBWTrTQpw8dVktTZTqENucdesxw5bc+0cG1ufV/fHmrN1BBBAAAEEEEAAAQQQQAABBBBAAAEEEEBgswCzTDfTJVgxatxA1GiMBMGdPAv9NqlGREUVQrNS9Y7VqFVIjMBZBNp+gKf9/cWLF5a6ePjwoX6148mTJ5bEpEEAgUoEkvRgdBSV1GbuMKjo3MJnz5/rr7PXYA3x08/UUAvE0IlAn5121Klv1Lj2TppNz8V8+/bt6tTQR48evX792qKk2yzFbpPS7MM1gk/Yp6VvqeuWapOyJBHg4isJI5lUIhDVyVcSc1QY7LBRXL0l7vPqvrdaprwIIIAAAggggAACCCCAAAIIIIAAAggg0IwAs0yPrMrLy0v75hk6ZrfSa/v126Ru+vv377t/Ln2+vr5e+orlCNQmoNmS9pCMu4A9w3pSPn/+3Nvfl2LTb3p8/fr14uJiKQHLEUCgmEDhHoyOoljNHrshKvpY/1NsneuvU1RTzUHSz9RcO8TWnkCfnXbU6Nv2Kp0SbRb49OmTDlKW1TUBQG/gsqQsdpu0gWYfdd8+9h4dPpbm2kaaBuq6jYqgFJUIcPFVSUUQRkCg8C3uQCSHf8UOe3gVVB5An1f3lVcK4SGAAAIIIIAAAggggAACCCCAAAIIIIAAAksCzDJdkimxPGpMSdTDqhLR17oNvWjfGwWl8RlfvnyxvKpfyMYhWbWWnrg6EojqE6J6mxMh6ldJ7+7uLAFriunqb3pY8iENAggkESjZg9FRJKmy+jOhouuvoxoijDojiuqpaigdMeQWoJ/JLUz+CHgCfXbaUaNvPTH+7FNguO15dXVlL/5ff/1lmcymcyFNSbVnuzllVLP/+fPn5g3lWzEqqqjOTTHjk6/iass5qq5rC554EEgrwMVXWk9yyyQQdeMo9gQgU8w5smWHzaHaWJ5R7T9qz2oMiuIggAACCCCAAAIIIIAAAggggAACCCCAAAI1CJxmlum/nH/NzAOMuqUeNVqlhrZ1VAzeFFOFobFT+vVCjYv6888/V6PSjDWmoq0qkaAGgajHbMbfqaihXPYYtFN//PjRkp4pphYl0iBQUqBYD0ZHUbJaD9wWFX0g/rk2zfXXueqrqmjpZ6qqDoLpRKDPTjuq1FEn1Z00m96KqcmiagaPHj2KKrhukxrf2PXmzZvPnz9HZb4hcQPNPuq3TGNnEuKzoVGddJUG6vqk8oRdmwAXX7XViPN8/l/NPKBPghx1Nt7kQzoxssMmaUvNZxJ1ksOQmObbAwVEAAEEEEAAAQQQQAABBBBAAAEEEEAAgcoFTjPLtHLHbeFFjQGKGq2yLZ4G1tILU72neu/fvx+d9dnyqv4XL158/fq1AQ2K0LaA19TDhY16gBfOqpJvP3z4oMGOlmA0vZyp4xYo0iBQUqBMD0ZHUbJOD9wWFX0g/uk2PV4XWCLn+sui1Eka+plOKppi1ibQZ6cddfHO6NvaGm35eO7du6cpoxu2qzuoeiGXZcWnT5/++vXLknJzmqhJF3WeoUXtjFG7uVTx2dy0TrdiVNuIanWnoyDgngW4+Oq59k9X9jK3uGtmYYetuXaqiq3Pq/uqqoBgEEAAAQQQQAABBBBAAAEEEEAAAQQQQAABuwCzTO1WWVLah4lEPazKEmv1mWoimffDhq9fv9aoqTFwjbvS75qOfwY+FBhBFdg6XyFgEYjqE2J/J8ESwIFpvn//rp3UEoAmlmt6uSUlaRBAoKRAgR6MjqJkhR64LSr6QPyTbprrr5NW3IFh088ciM+mEeiw09adK8v70Ya2EXVSTXNCwBPQfVTLlDbN6jTOR/Xyt//54MEDe+I6Z9ZFzX2NGmQvGXzszePsKTkEnL0GiX+/ABdf+w3JoaRA1Nl4Yw/p5MwOW7KxNbCtDq/uG6g1ioAAAggggAACCCCAAAIIIIAAAggggAACfQowy/TgeteP7BkjqHMMjTH4Asn066P6DVJ3QxoCdXNz4y7RZ43j0dRTb+H0Tz0aNM5hm67LEgTKCNgfYGvU4LaftihTkA1bse+emmLaWNk3cLEKAhUKFOjB6CgqrPccIVHROVTbzpPrr7brN0fp6GdyqJInAkaBPjtte6ntJ9VGcJL1JmB8LZde6qcpqVlx7IPOo+ZzZo3Zzdx+395eUjd/+1p9+rhWZ//MIeDsNUj8OwW4+NoJyOqFBexn4+09pBM1O2zh9nb2zdlPcuyn1mc3IX4EEEAAAQQQQAABBBBAAAEEEEAAAQQQQKBOAWaZHlwv9lvqGiPy69evg8OtdfOS8SQ1+GZp/JOmnnqJZ4ulXz29vb2d/YqFCBwuoGnV9hgeP35sT1x/yg8fPnz79s0Spwp+dXVlSUkaBBAoKVCgB6OjKFmhB26Lij4Q/7ybtlwIDKXj+uu8tZwwcvqZhJhkhcAGgT477ahSb1BlFQRGAePL+JRer/bTz1WNKyb/YJ+lUOegc/skE/sO7iLj42q0/dneQuqcUdx27VC63AJcfOUWJv+0AgVucacNOG1u7LBpPXvILeokhyExPTQJyogAAggggAACCCCAAAIIIIAAAggggAAC1Qowy/Tgqrm8vLRHYB+wYs+zjZQaauOOq9BLYTVHNFA0var/999/DyQYvnr16tXnz59Xk5EAgfIC4RbuxWN/dOetWOef2jGNgVl+uNiYFckQQCChQIEejI4iYX3VnBUVXXPtVBsb11/VVk2dgdHP1FkvRNWPQJ+ddtQlPKNv+9kdMpXU+DI+bd0+0XFDqPZmb3zv2IYY9qxiv2lvL6kbj32tPn1cq7N/tte1Ssoh4OzVTfyeABdfHgh/Vi5Q4BZ3zQLssDXXTp2x9Xl1X2ddEBUCCCCAAAIIIIAAAggggAACCCCAAAIIIBAW+L/w13ybW+Di4kJDB4zPor58+aJ3zOcO6XT5aziUB/jp0yfBBgqib7WK5XmGRlBpnFA4t8CG+AqBTAJemw9vpaXf89RvFBuH7umHTB88eBCWqfNbTW4fBwVqPvzz58/rjJOoENgskLsHo6PYXDXnWpGKPld91RMt11/11EX9kdDP1F9HRNi8QJ+dtq5k9fY045WvknGrsPkdIXcB9TI+NTn3/X2zW9SdCt2Dvb29nf1258KoZqyZdVXdqlU8q3qjz7Z7dPiMgM1/4BDQfBVTwCUBLr6WZFherUDuW9zVFlyBscPWXDvVxtbn1X211UFgCCCAAAIIIIAAAggggAACCCCAAAIIIIBAQIBZpgGcQl89e/bM+CxqnHdUKLIzbObDhw9v3rxxI9UUU8vUMo3O0e8crr5sVYOENA3469ev7ib4jMDhAsZOQ3FqsuXh0SYM4O7uzpjb6t5tzKd8so8fP7rFZJZp+Spgi7kFcvdg7h4ULgsdRdin8m+p6MorqObwuP6quXaqio1+pqrqIJhuBfrstHUh793sWmoAvJBuSYbldgEN+NZE0+vr69VV1Cz1Pr6oGY+reY4JtLMbj7xq9tvmao7bSvvBOCdcG91zjw6ftLVWc24cAmquHWLLJ2A8BCgA7ublqwVyjhLIfYs7KpjCidlhC4M3s7k+r+6bqT4KggACCCCAAAIIIIAAAggggAACCCCAAAL9CPy7n6JWW9InT54YY7M/sjJmePZk379/19gmtxSaOGofZqQX8GsGqbv67OfhVf2zX7EQgUME9FuX9u3qoZ09ceUptcsbJ9vrJ0AzjXqsnIjwEKhfIHcPRkdRfxtIEiEVnYSx20y4/uq26qMKTj8TxUViBPIJ9Nlp2y/kjdfI+SqInNsQ0N1UY6uz3ErdZmIMQJnbZ3VuiyR2Lfsde3sZpzHY1+3TZyp23iX2uuYQcN5aJnJPgIsvD4Q/6xfIfYu7ZgF22Jprp/LY+ry6r7xSCA8BBBBAAAEEEEAAAQQQQAABBBBAAAEEEJgKMMt0anLAEuOLzDVG5NevXwfEF9ykQtJQJP18qP3ZQDC/iC+9t+yLURNHI9b/7Te9ql+z0VZX0av69aOpq8lIgEAZAf3WpXFDat72edfGPA9MZi94vlGPs8XXjx7PLmchAghMBew78rYezJ4/HcW0dk60hIo+UWXVGSrXX3XWS1VR0c9UVR0E07lAh522brLdv3/fUu/6UUdLMtIgsCrw7t07S6vTDZBMd4D1sjBLACqIfVbnaqmTJDDuhtuucMcI8Rkpmv/AIaD5KqaAUwEuvqYmLKlcwN5od54AVOhgLzu33yusvsND6vDq/nBzAkAAAQQQQAABBBBAAAEEEEAAAQQQQAABBGIFmGUaK5Yl/atXr4z5alakMWWxZApeg3s0A1YPlmInee4JUkOa3FezaxzShomgFxcXxpFJ+tFUvZ91T8Csi0AqAXs/YO9bUsWWNR/j3qoYvF85zhqVMv/582fuTZA/As0I5O7B6CiaaSrhglDRYR++XRWwnyPZe63VjaZKcNT1V6r4z5IP/cxZaoo4exDos9N++fKlpXL1Q3YVvpDOEjlpKhT49OmTJSrdAd5wD9aSs/EnHO3HaMtG96cxxmMsXSAeYw7GeAIbSvuVMR5j6dLGVm1uHAKqrRoCyyRg7Ci0dW77Z6oCso0VsN8ssl/LxMZwVHp22KPk29iufY+w72XFZLglW4yaDSGAAAIIIIAAAggggAACCCCAAAIIIIDAsQLnmGXqjZfSiz+PVUu+db2M3PhGT/srQpMHuZTh3d3d+JU77XNcmOPD7e2tR2EcCDUNRvivX7+eLp8u8X46dZqAJQgUEPj8+bPxlzPVVZac+F2g7MZfh1Akxh41VczFur5UAZMPAkcJFOjB6CiOqtzC26WiC4O3tzmuv9qr0+Qlop9JTkqGCGwW6LPTfv78ufH+p32c9+YqYMVOBPQLim/fvrUUVpN8vNv1lrVW0+gulqXZ67ZYPa8C/Pr1q/E2nX1I/RIUPksy7S3nENBenVKisAAXX2GfY7/1jviWI/WxARfYeoFb3AVKsXkT7LCb6VhRAn1e3VP1CCCAAAIIIIAAAggggAACCCCAAAIIIIDAuQS2zzK1PEnK9PNu9+7dO5eyJVrjC6o1dMx7pGfJPF8a79X1l5eX+bY15qwHeN64HL3PUgOhxgSxHzRGxzInTRPJ9AOqsZmTHoG0Am/evDFm6O0mxrWqTaYRhMZxeyqCfqa4ZEGYZVpSm22dWiB3D0ZHcermYQ+eirZbkTIgwPVXAIev6GdoAwjUJtBnp228qGeWaW3N9dTxaG7b48ePLUWw3Eq15OOlMTZ77+WDXiYl/zT+yJI6sSS3qvApWbnHbstY1xwCjq0mtp5EgIuvDYw8oN+AlnCV3Le4E4aaPCt22OSkHWbY59V9hxVNkRFAAAEEEEAAAQQQQAABBBBAAAEEEEDgvALbZ5mWnOrpzVa1PD/bXyV6E7mmUL57905zGvXUZH+G4Ryurq4ePnwYTjN8axy8YslqfxrvV0AzDTBy49QkW70v312ipxH7J39K1dKuNIZJTcLdeg2fC7fVGorcbQzqi4yDh9Senz171hKUfYqpZV9OKKNOyR5bwu2SFQKnEyjQg9l3RjqK07UfN2Aq2tXg82YBrr820/WwIv1MD7VMGc8l0Genbbyor+c+ob3zPFfz6y3au7s7y+XSt2/fbm9vk+Ocrtkb57saZwyueuKzStRMgtPVNYeAZtpe+YLYG4/l8JQw/ppv+zf/gD5hPSbPqsAt7uQxJ8yQHTYhZrdZ9Xl13211U3AEEEAAAQQQQAABBBBAAAEEEEAAAQQQOKPA9lmmlud59ocNYTsvn6zPz/TgUL9sqZeL62c5NZvxxYsX19fXf/zxh34qM/f0QuOwMPtLUsOq+7/VszSNKBrzuX///qNHj8Y/M33QRFa3PWhqbpIhTapx4+Q9NQnN6sxUuqhsD2yrUXGSOKGAfffXDPAkP5KQMPidWXmvGwjkpr4o8G3yr4xdR/LtkiECpxMo0IPRUZyuVWwLmIre5sZaUwGuv6YmLBkE6GdoCQhUKNBhp62Leu/lbrP1ortkek3e7FeFF/748aPwFtlcDgFjw9OmNXMy+T1S49Z1R1r3pXMUPypPFd/S7BPeo8MnqoJOndhY1xwCTl3LBD8IcPG1oSW0+oB+A0X5VQrc4i5fKPsW2WHtVqQMCHR4dR/Q4CsEEEAAAQQQQAABBBBAAAEEEEAAAQQQQKA2ge2zTC3TeOwPG8Iu3nANy6bDGS59q1FZmsKqR0TuPMYhsWLQ9ELNNc03hEWZW95RrUj086pLRSi53HsLuyX4neE9f/7cndeq3IzPISzb1RRZy+g9ZaXpx5rhackzX5pj22q+clWec/LBc1HlVeejH5SwrKLZ19pZLClPlGbaLVcSPLNMK6kIwlgV6KEHo6NYbQZtJKCi26jHGkrB9VcNtVBnDPQzddYLUXUu0GenrRfhWe6CGu8VZG1Cxul2WWMg81QCuqek1/xZctM9UkuyqDQnavaWO8nahVWiKIFwYnzCPi19e6K65hDQUsMrXxYuvjaYW84PT/eA3ujQwy1uI8UhydhhD2Fvb6N9Xt23V4+UCAEEEEAAAQQQQAABBBBAAAEEEEAAAQRaFdg+y1Q/9bmK4k0IXE2/lODLly/uV5l+MFM/ibk6MkYzPPW7pvkeYmlsiuUdtJrv6oIc8lkT3j5+/OhuOvcsU82r9IbNiUvPIdwYdn7W0A3LICo1g9WmsjOS8Oo1tNVwhK1+m3BW8wYib153IAdvTwmkPNFXlr5xKE7h59zHtooT1SChHi5wbFst04PRURzezMoEQEWXce5kK1x/dVLRscWkn4kVIz0CZQT67LTfvn27yquXH+V7Kd7q1ocEqh1jSpKdQsDS8FQQ3SPN8Zozy9WrXhN57EsAtXXv3vhszRolZ9ddWojPkkx7yy3th0NAe/XeW4m4+NpQ4+09oLcjWA6C9txiU5a5xR0bVcn07LAltdveVp9X923XKaVDAAEEEEAAAQQQQAABBBBAAAEEEEAAgWYEts8ytbwqVUxJRnu4s1WN242tIc1gtD8c0kTEJOWaBnlxcWF5QqYRPAp4unrJJR7Xy5cvFXy+APTzrd7EzuRvgh+Cl7/lIZlGb2iqZ77yBnKupK0GImz4qwNHsGlyu2XsmvC1M2aain9szeqHpo0BqIc0ptyfTF1T8kmt7lvGLd3R/lKQQycCPfRgdBSdNGYqupOKLlNMrr/KOJ9uK/Qzp6syAu5EoM9O++rq6vHjx6tVfOwL6XRpbLxlsVoQElQioPf6GWcO601nyW9T676W5W2Gx75kzbs3PltxKoV24dmv9izEZ4/eudblEHCu+iLabQJcfG1wMz4oT/Igu8AD+iiBHm5xR4EUTswOWxi84c31eXXfcIVSNAQQQAABBBBAAAEEEEAAAQQQQAABBBBoSWD7LFPLTz5KyvsZ0m12biYPHz7clkl4LcvIlTEHzSnyZjyOX+3/oKEDmiS2mk9UwKu5xSbwRo9pHlTWKZfa3PX1tRekcaiTt9bqn8anGspHY4kU2GqGyRNEVX3Wtpq8aKfIMMo/YYmM21XPnHVnTFii2KyMIydis92ZPseIRnfaqv2Z/c6CsHonAsaeJLmGcbv7ezA6iuR1V2eGVHSd9XLeqLj+Om/d5YucfiafLTkjsFOgz05bU/hW30Ckt6Hp7VQ7eTevbr9N6l7wbt4cK5YRuLm5MR4QdcWX/Nd03717t/oUQPdmk8yf2eCp8q7eEZKeSrEhc8sq+FiU2kjDIaCNeqQUAQHjsSaQQ46vVjv5DRt1z4J23vZv7AF9LKbxVnNstqvpjdvdf4t7NZIDE7DDHojf3qb7vLpvrx4pEQIIIIAAAggggAACCCCAAAIIIIAAAgi0J7B9lqkm41meJWiQ0041Ddpwn71dXl7uzHC6ugbNuJuYJpguyTp4S5PEVofRKOAnT55MAyuwRMN3vNFjmSZ8DmXRILnpFFONrstXfONTDYUnh8KDmWprqwXaW22b0K9zlJ9drD7BfWP0kon2C8uPIS+tXvly40FnKEXyn9GYxdHhafy1FuPAjtl8vIVpf8s09ujmBcOfjQk034PRUTTWYpeKQ0UvybB8swDXX5vpWl2RfqbVmp0tFyfMsyw1L+yz07bcXzUOfE9eubpBx36UXLWSDI13mdQAvHvFSeLX1lfnV+fYriV4y68Hf/r0yZLV5jT4bKY73YocAk5XZcaAOXoOUFx8GRuMm8yIZuk93Gynnws8oJ9udHVJ87e4VwUOTGBse0OEPKcba4oOf6TwPvR5de8h6E9ayNSEJQgggAACCCCAAAIIIIAAAggggAACCCBwoMD2WaYK+vHjx6uh73+INc7hGbZl2ehqVF4CbxPet0t/GsfZLK0eXi631WE0CrvMExovVI1ac292a0Ls8+fPvTSp/lQBZ+cV5x5CZHmqoTLKIeHUMgtahW3VEnZjaQrPLtZEa/04g8VQ/YYe8VpSlknjdhRJtmjf3bL2z2NZ3DGFb9++HZcvffjx48fSV+5y183yNgd33W2f3S1uyyF2LXcmbey6pN8p0HwPRkcR20LK9wCxEc6mp6JnWfYvrLY9FAiM6y9j+ylQF8ZIvGTJA6Of8YQ7/zN5A1v1NJ4wVxvYagF3Juiw03706NHqK970diq9m2ynbezqunEXe6uq8PvaYktUVfrVfdzYV2wulBqe8YCo5pf8/vCDBw9Wb++oN8j3e6FLbtqitrv07bBckSv+cJqd3+KzCri6B63mUEkCDgEFKqLa1lI+sNxHltnaNB5rtO7qcWE2/9iFp7jtb3lWvnq0WpXxTvMsG13NM0mC5m9xJ1EaMknejbDDJqwdN6vkNeVmPvv5kA5/GkmHV/dTBMuSbluIBYc0CCCAAAIIIIAAAggggAACCCCAAAIIIJBWYNcsU8tMP8vv74WL5D411Hyb5OMzNLbJOPPHi9N7uuZ9u/NPTRX78uXL6kRTVYFmoO3cVtTqmn7pFlwR7n9OuRSAxsYttbHV33pdytO+/O7uzpI4xyCqpe3W2VaXom14uR7kLLXM5KVWpRsf2eoXEjTkKHkASxlanmYlf0Jp/2EWt5taKsLO5RpKO/Z+CkzHptUZoerVVzfq7eaz0+xXMyEBAgGB5nswOopA7c9+ZemrLX3+bOb5FlLRG2wt9WhpDxs2HV6lksC4/lI1VVIX0wZzSGD0M9OKYAkCErDsjwWg+uy0dZdstWt68+ZNyfuE+nmrDbdHtt2GLdCuKtzEIedmnsPLly+9JUt/6laq7hsvfbtt+dXVlftoYDYTzQUq2ey1LXf20WxImhOu3/id/SrtQnzCnpY9qJLjWrgg+pZDwCpRIMFZajlQhOa/Wj3DGQW47T9SWM7B6n9APxYn9oP2a4tAbLaz6at9SKdoLf2b5Wg4W/ClheywSzIs3ybQ59X9NivWQgABBBBAAAEEEEAAAQQQQAABBBBAAAEEygjsmmWqGU2WyX57Xiiu4UruY7Ac70ndPLZp84rGqtWcpXEKU2AVzUCTUiBBwq80q8r7TUUN9NHd/4SbGLLSQzu1Lo2NW8rZ8uRsaV3jcgVgnN2nQVR7GrkxHiXb3OQ2r2iPrZOU48Rv7ZvJR87NGqoRWlq7fkhTA8tmc8i00NKoLGmiwjMedIY8s/6Ei/oo91H68JMyq0coyyAYbyaqsRdaYjQeHZLX1FI843LjFi2Nf8yTD6sCnfRgdBSrLcFLYNkfLWm8bHP/SUVvELbUoyXNhk2HV7Fs1JImvBXLtz1ffw0+FmdLGot2VBrLRi1pojZKPxPFdd7EZz9hTt7yV6vSuMXkQ5mngfXZaevu0+pFohLoinUqlnyJtrLtvUjeZW/ywFrKcPWieDXBfo2o2026b5z8Hqmma67+kK+avbE/3wmiZr+6D2pebtZbUl4R8PFA3D8txyxLGjfPAz9zCNiMb6nlAqcuXvzGXssSvJfzzj+NW0x7AOLia0OtGdH2HJfVSnM/oN9Q8E5ucRtlLDusJY1xc0MyY9sbEmc9KeI5XVTFTRMb20baDn8ahpb0eXU/UnBKMFLwAQEEEEAAAQQQQAABBBBAAAEEEEAAAQRqEfjPvn+rbxNXOfXzbps34k3a+fvvvzdntbSifgBwc2Us5ZlwuSU8PVTLIeOVYlrXGjTjpUny5+rIIdWX5ncl2VY4E3cW2WojUU2Fc9v/raUxLMW5f+tt5+B1NUuMmszpfqU/s7LYo8oaxjRzdTiuw9JnDbybrrtzSdRoVA0P2rm5pdXdNyyMzcAS21KG43Kv2xmXb/sw7beXKiuf1WzkXjGXoirT1c9GeK6F9r7CpR6bbqbC2qNKHoBlZxwp8jX+U3QUxmGUe07mk9fvmCEVPVJYPhx47A6HV2FgllPuxq6/hjqqsC4OD4x+Jrz/tvHt2U+Ydb5RuCLGUd3j2dTsB8GWCazPTnt1kluBkzedRmorbu2rNa4GNqQv327LtMbkWzGeq+tolXzTXobupY1b6Uufc1xsrt4uVoPMd3E3gEyb/VQg091yr0amf+IzNTHuQQU6zGlse5as9rQFSjTdF2o+BBgvc8rfhDz7WWhyMS6+NvQMlla0p0/w7u5qb9oQpH0Vb3PTg+ywRKcZ7lc5zjrcmO1RuWuV+Wzs33hO5zaY4fNqBXkPsFbThxNYdtUhsNxns16cXjGnUMOS5B2+F8b4Z59X9yo+LWRsA3xAAAEEEEAAAQQQQAABBBBAAAEEEEAAgUoEftsfh2WgiW6PbtiQ94BEz3I2ZLK6StTDS/cOu4bWrWaeJIEiXB3GpwRZBxVNh6rkeC6lx4GrJR2qQMkKPGsxBjO2ityPM+tvZzPSpQAAH4RJREFUq0ka/CGZGB8VKzavx9vWuVnKaAwpXwCBIKcdwrgXeB9y7KfGB5+KJEc3JRZ3OJe3idVOY7WXcHPY/+zW2IpktRpYoD1s+MotptdmvD9zNKENAVe+irGiVYp+ejA6CmOj1b7v7XRLf2qQhzHPksmoaLv2scfuQJx1BtbP9ZdbNXXWhSI8NjD6GbeRNPnZeB6l42O1J8y5R3u79W6/KeFdKLmZJP/cZ6ftXpbOnr/pzD/fxZRanWYsuNvVJZ42Z9+h6jy3TN44d2ZoPFfff+tgNU77JfzYKnJEtQqiOPN1idNmPxZ2/KCTllXMfAnw8WxXQcaKO12PxCHAq+vwn5r7PdZ14IM6kHA+yb+1HzTVmJNvPZChvc9PfqbBxVegXpa+8m72zjbybY+QdOBzc1OLXYoh1XLjTqHNeaXeVkBL2MaQ8gUQDpK7JWMT9S4/V/ux1X7VzWH/aa2xIak4q4GFm0Tst24xR8zZD8k7/KVQ+7y6p4UstQeWI4AAAggggAACCCCAAAIIIIAAAggggMBRAglmmVoGmW17W6r3oCjfMJHZO+arC72HFlmrUGW33OvP9ChrendbVZOwvGpC9ufHY73sf64TLsKGkBSbrLI+axmLH/WhZFsNq1b77bSRzworftWvtzMmH0OmTayOFlJ4CuOQUVDe8IJZqHGhYHNUund0GDc3/ZC2o1DVuJtWFXj7++oItukqro83LEB9o/tt7Gc1jynI0hIFlu8g60Ue1btmakJeSGf/kx5stgbdvXWp5Q/Lu+0ojKeXg5J6iZ2d0mw17V9IRVsMazh2z8ZZbWCK1riDnPT6a1od1dZFDYHRz0wbTDNL2jhhLnm9b98ddP6Q/Eo50PB667QHitWrAN2M9a5YA4b2r3ROqDND9wR7vJxcDcldK9Mx1F6QylMaW/VAmvVEffVGh1ut7mf1GMkDs/TbOe6VKU+v2bslHT4XnhUw24DxGVmi9qBqr3bH4kw/rPa3HAIGtKiriZK/RWzZW8d+ZjzOTltC8iWH37a1n212ezfPq3QdasemsvSh8gf0Y4lWe7ahgEqvU1zvuJz80kObqPkhnRCi+jfZjs4JP7DDWjDp8C1KbhrjWVymy8lpR6R27oaX/DMtJDkpGSKAAAIIIIAAAggggAACCCCAAAIIIIDAfoEEs0wVhOV9wLHP/Lw8Mz0CGQQtz4qmz+cKjx0xPtMSVMIxZCqj96xODrqfvn8TekigBwCKdpr/lHppiSpufyTTvUixbWsSY5wql0qXI7ZtgRVuq1PS+peoysbqC3wYCjJ9ch/bvwVA1Pz01D8Qw/CVdkOlDOST4ys1aW8a5GqcSqBQ9ZAsbTyKxN51pBohpFK4G9Xn2Spw08z6aC+e1fDa1Z5GpcC8Y+hsJN5CRa6+IkfHNZZXhhs6Me0RuQMbIzzpB3qw2Yqjo5hlGRYKZ/Ycz+sWpn9qF850hhOINvwVFb3qU8mx24tTFVdnYG6cCtJy2FInrJTuins+z+6bSa6/lqKqti7qCUyRrJ7gjR1mh2eeS02r8uXtnTBnGmE51qPyt1yojvvC8EG9aPKLwTEk74N21R46ba/UqwdTdV9pp/lNt6hNjJfGxguTsZ2oUSnDtBF6RGf8U4159nxgdJv9IMmxIlKVetux2AtvuIJIFZLyUTFXu6M9d1Smoa7eYEm+o01jsC/BZ9sepHY7tFWtbtc+NuW0Q/b2vuQtc7rFmg8B23qwAqcu2klXexWvKvWnqHPfHa3ktq0qToWdCswu4eJr6IUsLSr2yOjlqXO8Aj2e8UxyiMR7mKIWElvGQIksB1Nt8ZCHdAp7W//GczqvG1GHP9sGvKa1p13R4c8KWxaqkauCvCqb/nn2W7K0EEtjIA0CCCCAAAIIIIAAAggggAACCCCAAAIIHCLwL211elt2w5Krq6u//vorvKKeQ9/c3ITTDN++e/fuxYsXY8rhifiDBw/GJWk/fP78+fr6OjZP3eO+uLiIXWtn+tvb21evXoUzEZeonz9/Hk4W/vbr1696dvLt2zcvmW7Zf/jwwVu4+qfqXVlJTCl//Pjxzz//rK5iT6ChRXrkubO82pyCVGBqxorQvvVwStWFwtO/e/fuDSmHZ+T6U7wb2s+J2mpYprZvnzx58vHjx9Woxg5zWhGqZY27ffTo0WomgQSWHVyrq8ErZSCfzV8p22E/HXIYdlUt0QftFzt3DT3GVssX1JD5sC8Mn/W8UAeRqLB//fp1eXlpDEn5q3Y27HFjSOof3rx5M/6pD3rYPFvd6iGfPn3qppx+FsXd3Z27+vSop6ItBayya/WxpsYeVUv+W0m7+9j/9ln376uCho7LrSktCRzHdeCQ81heL7DpAWVMafygSFTpQ2BuVFp9QxMybvQUyejBlqqp544ia38ucO2D6ijGXn3cJYd+Y6iRQHexVGXblvdc0RLLWtd7jt3VBhbbzFSQM15/ucWsti6qDczVGz533s9MQepf0u0J8/9O5P/731BH4wFaf4ZPmHUV446mHc/kh+sL/b+z0ofAFI9OFdyo9KfuMiW83ddApx1LrbsTugIdq2x2dfv92NnVh4W63NOGvMagmtWklLEGjRcmS1tRbkMjGRPsvJAf86ntQ74joACH3W04Lfd2N8v5+ffv33XDQS1KfcL+q3hXXoEN55ZaOASmU6yl+x7uirOfdR9Ycc5+NSzUJpRAbTKQZvUr3atRkOH9a/8dp9UwNiRo2yffHjRQD/uRdiI1Wi0Z96NhtxrSWPamDRUXu0rnhwC3JYz76XAfWz3YuCRWdUg/9KVD7bs9qjYazrDbs1BZpbpty8VXuI3NfnvqB/RjiYxnks0/pBOI27/pz6FD4zmdKHT85TmdHHRgCpyKNPOcTjvCqW/JckqghjqeSKvd6l/4xtSQhv8RQAABBBBAAAEEEEAAAQQQQAABBBBAoAqBhHNbNVJktUiWlz4qjZdPgZ8+sATvRqURWgnporLSM/JhiIMbz/Sz0mx7vbHWWtLQ3LaoUMfEloCnRbAv0ajEcVvbPozztewb3ZlSr6jcFupS7SzFc2Bb3VbAQ9ZSE1oCdJe7sWlP9J6OKKXy2Vaz6uUsu4nSZO0P3cKW/Lytb9Fua6w4lUV0Gp/q1qDxs7pEr2pU76r9wOrTo9gspvLRE7XZPTocqtrYbIYFFirmQMHV2xSIYXYT+48CgXLV/5VxR3AL0mQP5hZw/NxtRzE9Qs3uO1kXCn+siNwfuq1owWatxEDmq8fuwLpZv1oNbENrPOP1l1vMrOCBzFfrIrBu1q9WA3P1xs899zMjwok+cMI83YnCJ8y6MJmuUmZJ+NpnQ6s7e6e9ocjqoFZrcPMVseIR6ewVx7RRzSbb05C23WDZYFh4laPO1S3n59ol91RZ1LpqWnvkFeqqpBLork7sVgQ1vRc0Ldq2zGOD2Zy+YZ/Vep9WVvIllr1pc91FrdjzISB5tVoyXK16zkKnjNMThtVGLmf7ScXmk5xpV6/uJXxsyn3bf1UmkGD2KYNXHdU+oB/KZax0F0H1NT0oKJ9t55CVPKRTAb2KK/Ynd0s86vC1Kh2+x6U/N3T47h49/ax93Hs+O92oliiNuvTVY/Q0f6211Hlu2x3cTdBCppWVvIW44HxGAAEEEEAAAQQQQAABBBBAAAEEEEAAgYQCvyXMS1mtjmrS/cRhBMbsrd7pUz2l338b11JGxTN9FjW9+zksUTEteWZNY5/Mozu2gg0/VNO3SqOUS0UWzp65bZZnAEubtizff1daDcCyoYRpwjUSaDyna6uBstTzVaDxu5XuBay6mH3+pNyM+4tyCDzEcjetzwUmDHtbLPbnnn5egPY47YNOtIcqqulxQTmo1ryWMP1ztmEY4ww/uta2FJsxq+TJBDIt7LjEfmBKHtj+o8BYijN+oAdbrbUOO4pp95V8v1vN0NJbrtZdVIIOK1o+qxWRKcHqsTvTdlezXQ0sqlG5ie2HOXXLao3hs319qzSBDnzn9Zcb+SpapgSrdZFpu6vZrgbm6nmf++xnPIRT/MkJ83RHCJ8wW+7mTfNMsmT18mdbkztvp72tvFrLMqMsavTtcL9iqW2oP5yGGjiubWst4YPpNICzLDnqXN1yfq6GtK2yNqwVnsljrE0d1i2bVkvef3rmbkgTdSyexlLkS9akz1F7kNsAaqv9Pg8Bbo0U+7xa9ZyFTusifBYa6AC5+ArgzH61dNrmVoq6UMHOtmQtnz7J3XP5PBtkYKHxTNLLQWWZfRaj3E76kE4FdKus5Oc91d3hDkuHP22cmzt8b7/2/jzp1T0tpFgL8RoMfyKAAAIIIIAAAggggAACCCCAAAIIIIDAfoHEs0wVkHHsgm4s6nmVHnppTIZuOs8+BFKaTPejZ+F0t3f6CG16A1Qxz65efqEenhlfnTuUQo8P5az4pTqw67OlyPvHzVi2MqW2L9nfToRp31ySlGpvm9vM6drq5pIWW1FNyFKts/EEnm8pW32rh9mqsuHJvf7XZy3Rcu2Alo0qzf59cDby6UJjPMmT7Xl6rVLEdoaKX/h67D1WzVAvGuCoUVnSXhqvpq+maEtLlo5rYT0FsJThuFxNKJxJvm8lM4Yx/RDYF/KFNOS8/ygwLc6JltCDWSqrt45iqR/LvTO6+cvcUjVp0/RW0dJzzUt+Xj12lwzG3dZqYHuaXGwDO/D6yy2m61Py82pdlAzG3dZqYK7e9HNsM9CmT33mORU4xRJOmN02P3wOnzDbL06nOe9cYrkC2tbqYvfWSjrtbYUd1lKR1cVZakSXq0opfF0Fay2trv+14wwXxfoqcD2r1jKsMg3VeGFiiXBIo5CmW2lgyVHn6ksV55KqVdgraGfKJLNMFbzaSVTbm94e1xJ7pWhbqSJ35fN9bs/HXlk7m2hgdcvelK9OZ3NWSL0dAgIVlO+r1arXHpdv6+GctWvMto1h4Ulv2wpcN+TDBfe+7fziy9gPCK22B/RqqMaj+Ww7D7RwZatvxydBWl3tSrtqtQ/pFKHXqov9qfYzy2tc2NsOS4c/bZna3YytJTZZbOvSMXF6zm8ZrJLwcTwtpGQLiW1RpEcAAQQQQAABBBBAAAEEEEAAAQQQQACBsED6WabankZaJBmgFjWfJ1xO47e6SR1+jqVnUcasiiVTzPYHh9P7ueElqkfdBN9fFsuN+3Ak4W/3P7cQY3gTyb/dCXvGtrq/IeXLIbzjj7W/FIBqM0mnN25o/KC9W3W9tN3ky8ftFv6w8+n14CAoddGZhprpeeSGQYRRg2C0CWO3oGSFK2jcXJPDlZLvR+UzpAezm/fTUWTqDMfewPKh5PHLawP9VLQKbqmLHGlWj905NmrJczUwr7Vs+FMNTFuxBLMhTarrL7dcG8JIsspqXSTZyoZMVgNz9ZY+d9XPLCHUvJwT5umuEb5tkul6dhrGdEm+WaZDEz1dp71/z8pXZF20ajh+IELjhcm0GSwtMV4jB0Kq86ujztXVNlZBzjjLdCiUWkvUTZilVhdYrhZ+3jbZks9Re5DbNix70+ruliNBV4cAt0aKfV6teu1rxYLxNtTwbVuxd3LbP0m3cN4H9MYzySUl7X2ZLmp0D2F131+Kattyb+8u9id3S0TNc7o97S1822Hb7uCule88R6VOfkuWU4JpW8rdQtzWwmcEEEAAAQQQQAABBBBAAAEEEEAAAQQQ2CPw7+kNvv1LHj169PnzZw080r34bbnpgahWf/fu3bbVN691cXHx4cMH3fbVoxQFPwxZ0P+6s6xfvdPN65ubm82ZZ1pRMd/e3qoRaBhQwkdoGpcjB9XjgwcPMkVOtnsEzthW95S38nW1m2hn0fN744Pw1eJoXx7G2mrvVl2vpieBBASlLvrXr19pO0MdC5Th169fdWiLddZRTK1i9VA4boL+NlaY9EkEuurB6CiStJn6M6Gi66+jU0eoBsb116lrMEnw9DNJGMkEgQICHXbabpFXr0aNVaB7FLpPq+viq6sr4yokQ6CwgC5sdRNGd+91Dz9Vyx+KoNyG5wJ6anDe+zb4FG6QR22OQ8BR8mw3qwAXX1G8531AH1XMaeKubnFPi1/PEnbYeuqivUjc8xyGxLRXv5QIAQQQQAABBBBAAAEEEEAAAQQQQAABBOoR+JdmJ2aNRiOQND/n48ePP378sGxIUzpfvXpV4WROS/A1pBlmWP31v3///PNPbEiaI/f06VPdmted+th1A+m/f//ufXvv3j13SdrNuTnzGQGLwJMnT9RNraa0dJhq7Xd3d9oFv337tpqhm2CY0K69T/sge4Qrs/mzpv4OnWFsXWiLqg5VhN44kGQE4dAqFIYOhcPRUPlfXl6qutXrJtnEZiVWbECAHmxPJdJR2PV0kjmbWCO5Z5dX1blR0bN1xMIkAnVefyUpGplECdDPRHGRGIGjBDrstHU1quti3fHQ/7Hsmlynl9DZ71EYL0yGMO7fv6/rYt0eHP6f/smNkdj6Ir0rMLT84abQhjvkapa6YzP8q+q6xi3jns/4eHqnvtr1yuL+ySHA1eBzSwJcfBlr81wP6I1nkjykM9Z+PcnYYeupi8Yi6fDqvrEapDgIIIAAAggggAACCCCAAAIIIIAAAgggUK1A9lmmY8mHR9qaXTNMs9F49HGExzDZRkOXNHSDl+KPYvs/yFza+iW9/01r+iHwkV3myl9juTSKS/L6X/OdNvxS3/4gyQGBGgQSPsAei6PnWxrNtrQDDiMph11v2A2bHLU2ahz+QSMq1BPOVodiU5eoWhi6RB2J1CtSHYdXGQHYBejB7FbhlHQUYZ9mvqWim6nKCgvC9VeFlXJISPQzh7CzUQRiBTrstNU7DRfF471ZoQ23Z3VR7N6m0HXxhpuEujDRbZAhn+H6eszW/ZPpo7FtlfQ7BQI7u3IeW6nuC+mf7pD3dlMIn50N7Cyrcwg4S00RZ6wAF18WMXX1Okmr/AE9t7gtVXn2NOywZ6/BauMPnNDqbF9hDxekDImptgYJDAEEEEAAAQQQQAABBBBAAAEEEEAAAQSqEig3y7SqYhMMAggg4ArkeIDt5s9nBBBAIJ8APVg+W3JGAAEEEEAAAQQQQAABBBBAAAEEEEAAAQQQyCrALe6svGSOAAIIIIAAAggggAACCCCAAAIIIIAAAggggAACCBgF/m1MRzIE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DYKPDPP/9sXJPVEEAAgaMF6MGOrgG2jwACCCCAAAIIIIAAAggggAACCCCAAAIIILBRgFvcG+FYDQEEEEAAAQQQQAABBBBAAAEEEEAAAQQQQAABBBBIKsAs06ScZIYAAucU+Pnz5zkDJ2oEEEDgN3owGgECCCCAAAIIIIAAAggggAACCCCAAAIIIIDASQW4xX3SiiNsBBBAAAEEEEAAAQQQQAABBBBAAAEEEEAAAQQQaEyAWaaNVSjFQQCBLQLG1yR///59S+6sgwACCOQUoAfLqUveCCCAAAIIIIAAAggggAACCCCAAAIIIIAAAhkFuMWdEZesEUAAAQQQQAABBBBAAAEEEEAAAQQQQAABBBBAAAGzALNMzVQkRACBRgV+/fr148cPS+G+fftmSUYaBBBAoJgAPVgxajaEAAIIIIAAAggggAACCCCAAAIIIIAAAgggkFaAW9xpPckNAQQQQAABBBBAAAEEEEAAAQQQQAABBBBAAAEEENgswCzTzXSsiAACjQi8f//eWBJ7SmOGJEMAAQR2Ctj7JXvKnSGxOgIIIIAAAggggAACCCCAAAIIIIAAAggggAACFgH7jWt7Sst2SYMAAggggAACCCCAAAIIIIAAAggggAACCCCAAAIIIOAJ/Os///mPt4g/EUAAgX4Evn//fnl5+c8//xiL/OnTp6urK2NikiGAAAJZBejBsvKSOQIIIIAAAggggAACCCCAAAIIIIAAAggggEA+AW5x57MlZwQQQAABBBBAAAEEEEAAAQQQQAABBBBAAAEEEEAgVoDfMo0VIz0CCDQi8OvXr9vb26gppir59fX1zc2NHns3okAxEEDgnAL0YOesN6JGAAEEEEAAAQQQQAABBBBAAAEEEEAAAQQQ+I1b3DQCBBBAAAEEEEAAAQQQQAABBBBAAAEEEEAAAQQQQKA2AX7LtLYaIR4EEEgmoEmkP3/+HLIbf61US378+KE/9f+eLf3+++/3//fv3r17Yz5aOHx+9erVxcXFuJwPCCCAQKwAPVisGOkRQAABBBBAAAEEEEAAAQQQQAABBBBAAAEEKhHgFnclFUEYCCCAAAIIIIAAAggggAACCCCAAAIIIIAAAggggIBRgFmmRiiSIYDA+QQ0z3OcXFo4+r///vvBgweFN8rmEECgJQF6sJZqk7IggAACCCCAAAIIIIAAAggggAACCCCAAAJdCXCLu6vqprAIIIAAAggggAACCCCAAAIIIIAAAggggAACCCDQgMC/GygDRUAAAQQQQAABBBBAAAEEEEAAAQQQQAABBBBAAAEEEEAAAQQQQAABBBBAAAEEEEAAAQQQQAABBBBAAAEEEEAAAQQQQAABBBCIFWCWaawY6RFAAAEEEEAAAQQQQAABBBBAAAEEEEAAAQQQQAABBBBAAAEEEEAAAQQQQAABBBBAAAEEEEAAAQQQQAABBBBAAAEEEEAAgRYEmGXaQi1SBgQQQAABBBBAAAEEEEAAAQQQQAABBBBAAAEEEEAAAQQQQAABBBBAAAEEEEAAAQQQQAABBBBAAAEEEEAAAQQQQAABBBBAIFaAWaaxYqRHAAEEEEAAAQQQQAABBBBAAAEEEEAAAQQQQAABBBBAAAEEEEAAAQQQQAABBBBAAAEEEEAAAQQQQAABBBBAAAEEEEAAAQRaEPh/aeSmI5RuP28AAAAASUVORK5CYII=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s3JZLoD3t3PxvAaAjjRKCGMBqBGoIagRrCaASjIagRjIagRrAagprBPN9z+D0cFmio7gaahut+oTR/iqqrigKKKjhW2PrLC6g5lze/4B5zlZWhEcMRyFuxd3j/0hqF1SJa89Cg5Gl15ZMTX33RW52bUnXngidvB5j88i/1Ri4vq/3mJJurr4jVJ8TqJJtdX8vZsJXdvT9bJaRkIFNvOFc6s7q+SqbXjY3Ni6uUtOp+ajjTW/10eykSQvoL9i5a4cwrKhXpaZeb6+Ra7g0z3HcBzJSZ7LGuJbLHlJPUElW9lIyevF5aIFGju0jpvX//fu9qSXguvHsXmVkiMOEo03p3OYTrc1lv5VaV2JzUqlpuM4XWxX9dBvY2kTK/qxbCOfJ3q03WW03X+WVAhXm+4fpDqO50ciVQ/eWCObfViXZ1v5OJ1n3uCQ8Umo3JuahIA3IdZvPnmm+fq8dtIarb25s+uVgKS67wt9SUtL2Tpgpt/dXRaAzr+qo+EuvKqlmr7OrJl4I9Wmw2vELu0HNiqhOY0/eaz6R1PCec2PDZeeDJdQCbNV4uparrkM202ExYQgRFgAABAgQIECBAgACBHQoYZbrDTJdkAgQIECBAgAABAgQIECBA4CyBDDTKtyiHg9jb8LlaY2AI3H7ehl5rmGgJpHdL/R3g9GVJl9PWCn6OCgx847HeNu/EuaKP3yoVdcaZqARSejO2tlfDeaSXpXzmHKNMy/duTQIECBAgQIAAAQIECBAgQGAlAhlgnLGFdWTyjsW8NqX+aYIAAQIECBAgQIAAAQIECBDYp8C/9plsqSZAgAABAgQIECBAgAABAgQInCyQt90Pb5uvTwyvsOGl6Y9yKHVv3749tMh8AgRKBAo7e41+bLlkX9YhcCmBgZNFvh94qVjZLwECBAgQIECAAAECBAgQIEBgMwJ5k1czLS9evGj+NE2AAAECBAgQIECAAAECBAjsU8Ao033mu1QTIECAAAECBAgQIECAAAECpwt8+vRpeOOBkZbDG25g6cAXFDM617crN5DF5yTh58+f9ea//vprPW2iUGBg9F0dwu3bt2/cuFH/XP+EUrH+PFoyhh8+fGgWieauc269rrLdjLxpAgQIECBAgAABAgQIECBAgMBKBNJK//79+zoyaU68c+dO/dMEAQIECBAgQIAAAQIECBAgsFsBo0x3m/USToAAAQIECBAgQIAAAQIECJwi8PXr10MDYOrg9vwt0yA8e/aspmhNlIyRa23i55YEmiO0jTI9IWeb3b8ObX51H3tUKg5l5T7nDxTyqyvb+8xBqSZAgAABAgQIECBAgAABAgRWLtD6kKkml5Xnl+gRIECAAAECBAgQIECAAIHFBIwyXYzajggQIECAAAECBAgQIECAAIEtCOSDnMPJyNi5W7duDa+z7aUDvVLevHmz7bRL3bDAt2/f6hWMMq0pCifevXtXsubA94RLNl9+HaViefM17/HQywhSY9y7d2/NMRc3AgQIECBAgAABAgQIECBAgMBVCLRa6a+uOfEqkEWSAAECBAgQIECAAAECBAhco4BRpteYa+JMgAABAgQIECBAgAABAgQIXEyg+dm93kg8ePCgd/5+ZmaQ7SGEjNHNx2D3QyGlLYHmIG2jTFs4oz8Pjb5rbjgwxru52qqmlYpVZcdlI5Oh1Ie+Fj7wlezLxtneCRAgQIAAAQIECBAgQIAAAQJXJNBqfrnG5sQr0hZVAgQIECBAgAABAgQIECBwXQJGmV5XfoktAQIECBAgQIAAAQIECBAgcGGB5oCo3qj8/vvvvfN3NfPFixeH0tt6Ufqh1czfpEBzkPbdu3c3mcaZEvXjx4/379+PBn6NI/GUitFs3c8KAycIX9XYTzGQUgIECBAgQIAAAQIECBAgQGA+gT/++KMZ+DU2Jzbjb5oAAQIECBAgQIAAAQIECBCYUMAo0wkxBUWAAAECBAgQIECAAAECBAhsX6A5IKo3tffu3eudv6uZd+7cuX37dm+SBwYR9a5v5mYEMk6y+ZXCFJJrT1pStFgSSg6cfEM4XxJeLEqT7Gh7pWISln0GksLw8ePH3rT7qkYvi5kECBAgQIAAAQIECBAgQIAAgaMEPn/+3HyNZtrwr6458aj0WpkAAQIECBAgQIAAAQIECBA4SsAo06O4rEyAAAECBAgQIECAAAECBAjsWqA1IKprkVFe3Zn7nHPoc6YZZ/jhw4d9muw81c3xY4cGIa+f6N27dw8fPrxx48Y///nPmzdv5t8Ml339+vXcMW99ZKB3d4cOut6VVzJzG6ViJZjXHo2BodS+qnHtmSv+BAgQIECAAAECBAgQIECAwBoEWs0v19icuAZGcSBAgAABAgQIECBAgAABAlsVMMp0qzkrXQQIECBAgAABAgQIECBAgMD0AqMfMvW9tRo9I/F++eWX+mdz4tWrV82fpnci8Pbt2zqld+/eraevZSJv+s+r/R89evT+/fvmR1nz+v+nT59m3GlWmCktGdra3GPvXjLE/Ro/D3vtpaI3L8w8TaDVzbEOJCdWX9WoNUwQIECAAAECBAgQIECAAAECBE4TyDs0m80vab1PG/5pQdmKAAECBAgQIECAAAECBAgQ2KSAUaabzFaJIkCAAAECBAgQIECAAAECBGYRaH52r7uDdMu4d+9ed/5u5xz6+mIYv379uluW3Sa8efhc3Vd/87XSjIz99u3boezLKNDff/89XbUOrXDO/JKvChw63M7Z7wLbXnWpWMBnP7vIUOpDx5cPme6nGEgpAQIECBAgQIAAAQIECBAgMJ9Ac4hp9uKNmfNRC5kAAQIECBAgQIAAAQIECFypgFGmV5pxok2AAAECBAgQIECAAAECBAhcQKA5IKq7+3zksDtzz3OePHny66+/9gr4nGkvy4Zn5jufza9xXtd47Ix/y9dKR3MnCZxjqOfA6Ls6ShmGd40fe7zqUlHjm5hE4NCx40Omk/AKhAABAgQIECBAgAABAgQIECDQGmVa8mI7aAQIECBAgAABAgQIECBAgMCuBIwy3VV2SywBAgQIECBAgAABAgQIENi1QAZrPXz4MGOx/vnPf+bfjHN7+fLlUSJfvnwZWN/Lv7s4hwYOtXq0dDc0Z2MCb9++rVOUb37W0+ufyOdJyweQv3//fvIUjfb3yleUj63KJo/kaQFeb6k4Lb22OiSQ8caHTq+HTiKHgjKfAAECBAgQIECAAAECBAgQIECgK/Dhw4dv377V89NCe+PGjfqnCQIECBAgQIAAAQIECBAgQIBABP5NgQABAgQIECBAgAABAgQIECCweYGML80Q0OanFNOjIn/5NmlGsOTfO3fujCKkH8bAOvloZ0kgAyFsclGG9d6+fbt3+FDGxT1//nyTqZaorkBzXPF1jcceHeTZTGxqlebP86dzmIyG2Ryref4elwzhekvFkkp72NehoaT5SK/+jnsoANJIgAABAgQIECBAgAABAgQIRCDv4fr06VPa0r9//57HDXfv3k3r+lQyr169agaVVpfmT9MECBAgQIAAAQIECBAgQIAAgQj88++//wZBgAABAgQIECBAgAABAgQIENiwQIYytrpQdBP7n//8J1837c5vzslwr4HxZhkkY8xkk6ueTueYdIipf9YT+QBjvhJZ/zSxYYEM864/B3p1+Z5PHx+VNRM2t+YAuXnz5vDeM2T39evXw+usc+lVl4p1kl5prL5+/frbb7/1Rj5dKo0y7ZU5eWY6p5Z8cnnCeuzkqNqQAAECBAgQIECAAAECBAjsRyBN6Gk+7b5sLk2pee7w5MmTMylazS8Zwpo5Z4ZpcwIECBAgQIAAAQIECBAgQGB7Av/aXpKkiAABAgQIECBAgAABAgQIECBQC5QMMc3KT58+rTc5NJFPnh5alPmGmB7CySdef//99+7SfFr2SkfHddNizrDA9X6ycvgLxt1Up+NXd+bJc0Y/+prdXe9BdL2l4uQMtWGvwKHXQPiQaS+XmQQIECBAgAABAgQIECBAgMDGBPIutrylsTvENMlME3qeXJw/yrTV/DLa6rgxYckhQIAAAQIECBAgQIAAAQIECgV8y7QQymoECBAgQIAAAQIECBAgQIDA9Qk0v5U3GvvRz5kOfNIwg2HypdPRXex2hda70muHq/usZR1zE+UCrdwfPdDKQ15gzXThag6GHN3j7du38+WB0dVKVsgA1/v37w+v+enTp4ziHl5nnUuvulSsk/RKY9UqCXUqnB1qimknfMt0Wk+hESBAgAABAgQIECBAgACBMwXSlpghpqOB5Ium57zmsvloQ6vLqLYVCBAgQIAAAQIECBAgQIDAbgV8y3S3WS/hBAgQIECAAAECBAgQIEBg+wJHvZP7y5cvAyIZsDqw9KgdDYSz1UW3bt3qJcq72I3O3Wqm1+l68eJFPZ2v2qYw1D/XP9H7DYGBaD969GhgafmiHz9+jAb1559/XukQ0zhcdakoz0drjgo0S0Jz5aNGdzc3NE2AAAECBAgQIECAAAECBAgQuCKB3mbzbvzThJIGw+78kjmtFvjCPZaEbB0CBAgQIECAAAECBAgQIEBgYwJGmW4sQyWHAAECBAgQIECAAAECBAgQ+H8Cr1+/ziDGco7v378PrPz27dtDSx88eHBdA+cOJWTW+Xnbet6S3t1F5ndnmrMZgbyM//3793Vyrq4P03C1UKernpgqgRliOlx9ZUf5zmq93+uauPZScV3aa45tqyTUUc1w9Hxys/5pggABAgQIECBAgAABAgQIECCwSYGvX78Ov/uymeqBJxTN1brTrRb4Q+/86m5oDgECBAgQIECAAAECBAgQILA3AaNM95bj0kuAAAECBAgQIECAAAECBPYicOyX0G7evDlA0xwp11qt1UujtdTPSuDGjRu9OeJzptsuIc1OS7dv3766kWPDQz1beZePi6act2ae8DMj5D9+/DiwYcbgZZ2BFVa+6NpLxcp5ryh6zZLQjHYOpeZP0wQIECBAgAABAgQIECBAgACBTQoMtwG2knzUyvW2+ZBps4Xz2bNnkzRg1uGbIECAAAECBAgQIECAAAECBLYkYJTplnJTWggQIECAAAECBAgQIECAAIH/Eyh/C3i1TYbA/d/G/z314cOH/57xf798yPT/LMamMsIwXN21MtDox48f3fnmXLtADpxm56drHI/d+wHe3nxJ2Z7k46L5uuPTp097d1HNTE01UCMNbLiSRRsoFSuRvPZotEpCnZxUFD4PXmtMPtHsVzp54AIkQIAAAQIECBAgQIAAAQIEjhI46j7927dvRwWeldPq3nzJV5o6mz+PDc36BAgQIECAAAECBAgQIECAwOYFjDLdfBZLIAECBAgQIECAAAECBAgQ2KPA169fj032wLCWgQ+Z9n6f89hd72f9cPUO23v8+PF+EPaT0uZoyXx+8969e1eX9l9//bUkzkndu3fvStYcXicVV4IaWCfxaQ7cHVhztYs2UCpWa3tdEWuWhDrmGUT9/Pnz+qeJyQW+f/8+eZgCJECAAAECBAgQIECAAAECBBYQuHnz5rF7aY0pzU8fMj3W0PoECBAgQIAAAQIECBAgQGBXAkaZ7iq7JZYAAQIECBAgQIAAAQIECOxF4NgXew+McswLvw8NJc0n13TLOKpIhasXM+N48wnHo4Ky8soFMlSseRj++eefK49wb/RKRpkmaZN8XDRVzf379we+YJABeJ8+fbrqOmcbpaK3qJh5lMDLly+b9UO9be8Jol5q4nyBgRqmGfgJr+pobm6aAAECBAgQIECAAAECBAgQKBHofSHjoQ1LGiqb26bFstnSks2926vpY5oAAQIECBAgQIAAAQIECBDoChhl2jUxhwABAgQIECBAgAABAgQIENidwLNnzw6ludkVo7mObhlNjfLphw8f9n6t8dGjR+WBWHPlAhkz/OrVqzqSGcU98K3gerUVTvSW1cQzh38WZZx5Pgz45MmT82OeIaZ3797tHXdXBZ4hplG96iGmmykV52f3zkPICMbWlzQqkJyI79y5s3OcWZOfemagkmnu+suXL82fpgkQIECAAAECBAgQIECAAIE5BI4aOJrmwaPi8PTp0+b6V/oSwGYSTBMgQIAAAQIECBAgQIAAAQJzC/zz77//nnsfwidAgAABAgQIECBAgAABAgQILCyQQSy//fZb4U4zVGzgNd4Z1tX77a98VNB4mELh1moZ6JIONF3V4YxoBeLnagVa+ZtX8mdc0/UOj2zWACm3c3ziL2HmK6YDo78yonWSz6VesMxsrFRcUHIDu753797Hjx9bCanGUbdm+jmtwOvXr1sdTA+F/+DBg3fv3h1aaj4BAgQIECBAgAABAgQIECAwiUBazG7evFkYVN52V97EmvfiNd+emZcAplmgcEdWI0CAAAECBAgQIECAAAECBHYr4Fumu816CSdAgAABAgQIECBAgAABAlsWKP9wYjpYDAwxTd+L7mDIwGU8pCGmJxeg9IZ5+/Ztd/N83W6OIXzdHZkzq0A+S9s8apLX5f2fZo3YaYGniqg3zEDQly9f1j8nmcjw0QyJHxhimg88XvsQ00BtrFRMkvX7DCRjF7tDTDMWvfeksE+imVKd02vvJ2R7d/f+/fsNVDu9STOTAAECBAgQIECAAAECBAisRyCtpnm7XEl88iXS8ibWPNRoDjHNi/MMMS1Btg4BAgQIECBAgAABAgQIECBglKkyQIAAAQIECBAgQIAAAQIECGxTIJ0nRhOWYS3DHSx6h2Tkk2sDA1NHd2qFCORbdhk716XIULTuTHOuSCCHRnMIWXI5eX1F8e9GNZVAhsDV8/Pz8+fP9c8zJ8KVr5gOBJI6avJxrQO7m2nR9krFTFCbDzYf6GgO267Tm3Je/m6IeisThQJhTzVy9+7d5vj/0W1TNeXI9eqHUSgrECBAgAABAgQIECBAgACBcwR6m0paAWadfJu0NfPQz7w36unTp82l3u3V1DBNgAABAgQIECBAgAABAgQIDAj88++//x5YbBEBAgQIECBAgAABAgQIECBA4EoFMqaid4xoBoxlrMWDBw8yoHH4/d/putF853flkMGrnz59Gt7wSsWWj3a+B/vly5fWfvOd2Ixsac308yoEMma72YcpB8s2Rijl64ut8c+pBM78mnGGqqZ/WLf81xmd0ezbGHq31VJR55SJcoGMOW+OQq82zFj0DQylLkeYY80Afv/+vQq5HkqaOflIcn4OfCq5JDK5akplnr+bN2/W69dj73Oh5YqoZjFBgAABAgQIECBAgAABAgROEMi7tw7dvOd+PK3lDx8+LAw2TY559tFcOQ2M5Zs3NzRNgAABAgQIECBAgAABAgQI7FDAKNMdZrokEyBAgAABAgQIECBAgACBXQjk413NERFJc/pklA8Q7Y4rSwgZVpEQfHJtqgKUPEqm1ENi6mDPH8JXB2ViMYHWIbOxgyWdsd6/f9/EPHk4dEbeZlxWK7RmyJk+OfBWOBf/ue1ScXHe64pAa7xxFfmMpp7w48DXBTJhbDPOs3smnTD8gaD+85//uCga8LGIAAECBAgQIECAAAECBAiMCuTro/fv32+tltdy/f7773ljV2v+wM/uazc308Y4kGqLCBAgQIAAAQIECBAgQIAAgQkF/jVhWIIiQIAAAQIECBAgQIAAAQIECKxHIIMu/vzzz2Z88kbw9Mwo+bhiOna0Pl1YhZOPsBlN0SQ9czp5lJepdwPpxe+uZs56BDJOrJVrGztYMloytUcTPCNFUxtkfnPm8HQqlvQM++233waGmOYzyxm1tY3P+W6+VAxnt6VNgZx5mx86rhZlLHr306bNrUwTIECAAAECBAgQIECAAAECBDYvkAbDx48ft5KZZxlHDTHNO/LSXNkMJONUt9HG2EyUaQIECBAgQIAAAQIECBAgQGBWAd8ynZVX4AQIECBAgAABAgQIECBAgMCFBdIVozuIJR0s0uUiQxx7I9d953dWqwbD3Llzp3cTM88R6AXPWLujxu+dEwHbninQ/SbtX3/9dVQvqDMjsNjm3S+aVrtOcb17926+yphv8+YTylXdEpbv37+nQ9iXL19SC+ULvcMfG8zm+bzAZtz2UyoWK35XvaMMyc6x0EqCz1a3QE7+mTpnuHo5OeTRDX3LdJTICgQIECBAgAABAgQIECBAoESg2/CYRxJv3rzJ/OHNX79+nYcdrZYBXzEdRrOUAAECBAgQIECAAAECBAgQ6BUwyrSXxUwCBAgQIECAAAECBAgQIEBgOwK9A02TvAwMy8cJMzYsA8PyM+PB8oHB9NvojoRJf44MhvEV0/nKxJMnTyLfCl9XmBbIan9mPHDzQ6ZbHWJa+afbVveTjGdmzcbGl1YauyoVZxaAzW/e7SWZJOdD1qO9JDcvM1UCjTKdSlI4BAgQIECAAAECBAgQIEDgggK9DzLybCJNr3mQkSbE6glFXu6WRxh5YJEX2+WJRjfCWl26JuYQIECAAAECBAgQIECAAAECJQJGmZYoWYcAAQIECBAgQIAAAQIECBC4boHeQYyFSUoHjnTLOPTh08JArDYq0DsMadvjFUdNrmWFr1+//vbbb4ntTj75m45cjx8/7u3CdWyWJZz8bfIjyXsrFcdm/X7W7/1atZcITFsAjDKd1lNoBAgQIECAAAECBAgQIEDgUgK9DSnlkclI1LzMcZONjeUI1iRAgAABAgQIECBAgAABAgROFjDK9GQ6GxIgQIAAAQIECBAgQIAAAQLXJPDhw4d8gbD7ndKBNGTIXPpk+NjaANG0i9L95cuXL80wfUW2qbHm6c+fP+f1+RnOveZIThu3jKJM/ZC/nz9/HhVySnXGrucTBJuvW3ZYKo4qCXtYOWfe+/fvt1KakdX5JnBrpp8ECBAgQIAAAQIECBAgQIAAAQIRSJNaGk9a7eSjMmlyzFu9dtU8O2piBQIECBAgQIAAAQIECBAgQOBYAaNMjxWzPgECBAgQIECAAAECBAgQIHDFAu/evUtni9EuGr/++uv/fGHw8WOfMF0ys/OJyLt377ZGAicvMnxRRiyZEfZ1lEA6fn38378U1EMjTvMZgZTkFO+ML/UxgaN4rXy9AhmJnTLfOihyCGTo6fUmSswJECBAgAABAgQIECBAgAABAgsIpMnxxYsXaXQc3VcaHvM+O88yRqGsQIAAAQIECBAgQIAAAQIECIwKGGU6SmQFAgQIECBAgAABAgQIECBAYGsCGfqS/hkZa5pRYRnTWI2Bydu+q2FgDx48uHfv3tbSfCXp6R1omo4y6VVzJSkQzb0LpAx///49tUqqlJs3bxogvfcCsdf050DIKdUQ073mv3QTIECAAAECBAgQIECAAAECEwikgaX5ervq/YxVq2MaXvIyrzzLuHXr1gR7EgQBAgQIEMIgzosAACAASURBVCBAgAABAgQIECBA4B//MMpUKSBAgAABAgQIECBAgAABAgQIEFiRQO9AU5+/W1EOiQoBAgQGBVTjgzwWEiBAgAABAgQIECBAgAABAgQIECBAgAABAgQIECBAgAABAgRWJ/Cv1cVIhAgQIECAAAECBAgQIECAAAECBHYskG8/5huzeRd70yCvbH/48GFzjmkCBAgQWKdA3gtQfVujjp43BdQUJggQIECAAAECBAgQIECAAAECBAgQIECAAAECBAgQIECAAAECKxQwynSFmSJKBAgQIECAAAECBAgQIECAAIFdC/QONH3//v2TJ0927SLxBAgQWL3AvXv3vnz50ozmgwcPPnz40JxjmgABAgQIECBAgAABAgQIECBAgAABAgQIECBAgAABAgQIECBAYFUCRpmuKjtEhgABAgQIECBAgAABAgQIECBA4H8EqoGmt2/fbnK8efPm+fPnzTmmCRAgQGA9AvnodD493YzP48eP371715xjmgABAgQIECBAgAABAgQIECBAgAABAgQIECBAgAABAgQIECBAYG0CRpmuLUfEhwABAgQIECBAgAABAgQIECBA4H8EMtD08+fPGaHU5Hj16tXr16+bc0wTIECAwBoE8rnpfHS6GZM///xTjd0EMU2AAAECBAgQIECAAAECBAgQIECAAAECBAgQIECAAAECBAgQWKfAP//+++91xkysCBAgQIAAAQIECBAgQIAAAQIECETg5cuXL168aFJ8+vTpzp07zTmmCRAgQOCCAvlg6aNHj5oR+Ouvv+7du9ecY5oAAQIECBAgQIAAAQIECBAgQIAAAQIECBAgQIAAAQIECBAgQGCdAr5lus58ESsCBAgQIECAAAECBAgQIECAAIH/J/D8+fMMK/31119rkW/fvtXTJggQIEDg4gKppes43L59+/v374aY1iAmCBAgQIAAAQIECBAgQIAAAQIECBAgQIAAAQIECBAgQIAAAQIrF/At05VnkOgRIECAAAECBAgQIECAAAECBAj8P4EMN33z5k2Gm37+/BkKAQIECKxH4OvXr/fv3098nj179uTJk/VETEwIECBAgAABAgQIECBAgAABAgQIECBAgAABAgQIECBAgAABAgRGBYwyHSWyAgECBAgQIECAAAECBAgQIECAAAECBAgQIECAAAECBAgQIECAAAECBAgQIECAAAECBAgQIECAAAECBAgQIEBggwL/2mCaJIkA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GA1Aj9+/Pj69etqoiMiBAgQILCcgFPActb2RIAAAQIECBAgQIAAAQIECBAgQIAAAQIECBAgQIAAgVMF/n3qhrYjQIAAAQL/I5BOQt+/f//58+e3b9+qifyb6RcvXty5c4cRAQIECBAgsDaB1Z67VxuxteXgAvFZbV6sNmILZIpdECBAYLUCdeVctQakfaDbSpCZif8vv/ySlVebkDVHrEZutr1E9cGDB/fu3VtzzMWNAIFtC9S1k1PAtjNa6ggQWLlAXRs3rxU9p1t5rokeAQIECBAgQIAAAQIECBAgQIAAAQIECBBYoYBRpivMFFEiQIDAKgQOPZauO4xW3UYPxfXx48eHFplPgAABAgQIzCGw2nP3aiM2Ry6sPMzV5sVqI7byDBU9AgQIzC2Q+jnd0/NXtQAcGj46dzQ2HH7vGTANLy3zQwK3b98+tMh8AgQInCngFHAmoM0JECBwvkDvtWIuFD2nO99WCAQIECBAgAABAgQIECBAgAABAgQIECBAgEBXwCjTrok5BAgQ2KlAPn9RdxjdKYFkEyBAgACBqxJY7bl7tRG7quydJrKrzYvVRmwad6EQIEBgKwIfP3589OjRVlKzinQ8fPiwOTBgFXESCQIECPQJOAX0qZhHgACBeQW0lszrK3QCBAgQIECAAAECBAgQIECAAAECBAgQIEBgUMAo00EeCwkQILAngfQc2lNypZUAAQIECFy9wGrP3auN2NVn+fEJWG1erDZixxvbggABAgQIHCGQM2C+PXXEBlYlQIAAAQIECBDYjYDWkt1ktYQSIECAAAECBAgQIECAAAECBAgQIECAAIE1ChhlusZcEScCBAgQIECAAAECBAgQIECAAAECBAgQIECAAAECBM4R+Pr1a/UR6V9++eXXX3+9devWOaHZlgABAgQIECBAgAABAgQIECBAgAABAgQIECBAgAABAlsVMMp0qzkrXQQIECBAgAABAgQIECBAgAABAgQIECBAgAABAgR2J/Djx48//vjjzZs3rS9IZ6Dp48ePnz9/vjsRCSZAgAABAgQIECBAgAABAgQIECBAgAABAgQIECBAgMCgwL8Gl1pIgAABAgQIECBAgAABAgQIECBAgAABAgQIECBAgACB6xD48OFDRpO+evWqNcQ0sc93TV+8eHHjxo3Pnz9fR2LEkgABAgQIECBAgAABAgQIECBAgAABAgQIECBAgAABAosI+JbpIsx2QoAAAQIECBAgQIAAAQIECBAgQIAAgasSuH379rNnz6ooZ6DO9+/fq38zRKc7bueqUiayBAgQIDAicL2ngNevXz99+nQ4eTmL3b179+3btw8fPhxe01ICBAgQIECAAAECBAgQIECAAAECBAgQIECAAAECBAjsRMAo051ktGQSIEBgXODvv/+uVvrx40cm0nm06jb66dOnjx8/fvnyZTwIaxAgQIAAAQILCqz23L3aiC2YOWvZ1WrzYrURW0vOiQcBAgTWIXDr1q2XL1/2xiVNB2kr+OOPPzQX9Pocmlk1uWRpt+0lkiE9tKH5BAgQWFjgSk8B+Yrp6BDTWvLRo0dp+r5z5049xwQBAgQuK6C15LL+9k6AAAECBAgQIECAAAECBAgQIECAAAECBHYu8M/6WcXOISSfAAECBIYF0v0xnUdfvXo1vFq99K+//rp371790wQBAgQIECCwsMBqz92rjdjCGbSG3a02L1YbsTXkmjgQIEBgbQIZz3P//v2SWP3yyy+p4UvW3O06x54B//zzzydPnuyWS8IJELi4wApPATdu3Djqa9v5ZOvnz58vLikCBAgQKBE49lrRc7oSVesQIECAAAECBAgQIECAAAECBAgQIECAAAECtcC/6ikTBAgQIEBgQCAddPIBk/RfHFjHIgIECBAgQGA9Aqs9d682YuvJu8Vistq8WG3EFssaOyJAgMAVCeQNU2/fvr2iCK85qtUZkOea80jcCBBoCqztFJDm66OGmCYt+Y50xso2E2WaAAECqxXQWrLarBExAgQIECBAgAABAgQIECBAgAABAgQIECCwDQGjTLeRj1JBgACBhQTyiYzff/99oZ3ZDQECBAgQIHC2wGrP3auN2Nnk1xfAavNitRG7vjwWYwIECMws8PDhw3yndOad7Cj4eD548GBHCZZUAgSuWWBVp4A3b96cYPn+/fsTtrIJAQIELiWgteRS8vZLgAABAgQIECBAgAABAgQIECBAgAABAgQ2L2CU6eazWAIJECAwscDjx48nDlFwBAgQIECAwJwCqz13rzZic+bGSsNebV6sNmIrzUjRIkCAwOUE1NjT2r948WLaAIVGgACB+QRWcgr48ePHt2/fTkjmx48fT9jKJgQIELigwEoq3gsK2DUBAgQIECBAgAABAgQIECBAgAABAgQIECAwh4BRpnOoCpMAAQJbFvAt0y3nrrQRIECAwBYFVnvuXm3EtlgKRtK02rxYbcRGQC0mQIDA/gR+/fXX/SV6xhTfuXNnxtAFTYAAgUkFVnIKOG2IaSRO3nBSRYERIEDgCAGtJUdgWZUAAQIECBAgQIAAAQIECBAgQIAAAQIECBAoFvh38ZqlKz5//rxeNU847t27V/80QYAAAQIbELhx48YGUiEJBAgQIEBgPwKrPXevNmL7KRt1SlebF6uNWE1nggABAgQqgbt376KYViCjtgx8mpZUaAQIzCSwklPA9+/fZ0qgYAlchYAH9FeRTVNFUmvJVJLCIUCAAAECBAgQIECAAAECBAgQIECAAAECBJoC048yffXqVb2Dnz9/GmVaa5ggQIDAZgT0dNxMVkoIAQIECOxEYLXn7tVGbCcFo5nM1ebFaiPW1DNNgAABAr/88guEaQWcAaf1FBoBAvMJrOQUcPPmzdPSuJL4nxZ5WxGoBTygryl2MuFacScZLZkECBAgQIAAAQIECBAgQIAAAQIECBAgQGBJgX9Nu7MfP35MG6DQCBAgQGCFAnrerDBTRIkAAQIECAwIrPbcvdqIDWBuddFq82K1EdtqSZAuAgQIECBAgAABAtcocOfOndOinZFap21oKwLrEfCAfj15sVhMtJYsRm1HBAgQIECAAAECBAgQIECAAAECBAgQIEBgPwITjzL9/v37fuyklAABAgQIECBAgAABAgQIECBAgAABAgRO/oIcukMCRg4ckjGfAIG1CaznFPD777+fgPPo0aMTtrIJgVUJeEC/quwQGQIECBAgQIAAAQIECBAgQIAAAQIECBAgQIDAlQpMPMr058+fVwoh2gQIECBAgAABAgQIECBAgAABAgQIECBAgAABAgQIXKPAs2fPToj2gwcPTtjKJgRWJeAB/aqyQ2QIECBAgAABAgQIECBAgAABAgQIECBAgAABAlcqMPEoU69KvdJyINoECBAgQIAAAQIECBAgQIAAAQIECBAgQIAAAQIErlTg3r17x37O9PHjx7du3brS9Io2gVrAA/qawgQBAgQIECBAgAABAgQIECBAgAABAgQIECBAgMDJAhOPMvWq1JNzwoYECBAgQIAAAQIECBAgQIAAAQIECBAgQIAAAQIECJwm8Pbt219++aVw29u3b79+/bpwZasRWLOAB/Rrzh1xI0CAAAECBAgQIECAAAECBAgQIECAAAECBAhci8DEo0w/ffp0LSkXTwIECBAgQIAAAQIECBAgQIAAAQIECBAgQIAAAQIEtiFw48aNPKksGWiaIaYfP37cRqqlgoAH9MoAAQIECBAgQIAAAQIECBAgQIAAAQIECBAgQIDA+QITjzL99u3b+XESAgECBAgQIECAAAECBAgQIECAAAECBAgQIECAAAECBI4SuHXrVh5WPnjwYGCrZ8+eff78OUNSB9axiMAVCXhAf0WZJaoECBAgQIAAAQIECBAgQIAAAQIECBAgQIAAgdUK/HvamHmINa2n0AgQIECAAAECBAgQIECAAAECBAgQIECAAAECBAgQKBTI8NF37959/fr1zZs3+WBpnl3+/PkzHzj99ddfHz169PjxY+NLCyWtdi0CHtBfS06JJwECBAgQIECAAAECBAgQIECAAAECBAgQIEBgzQITjzL98uXLmlMrbgQIECBAgAABAgQIECBAgAABAgQIECBAgAABAgQIbFsgHzV9+fLlttModQQqAQ/olQQCBAgQIECAAAECBAgQIECAAAECBAgQIECAAIHzBf51fhB1CD9+/KinTRAgQIAAAQIECBAgQIAAAQIECBAgQIAAAQIECBAgQIAAAQIzCXhAPxOsYAkQIECAAAECBAgQIECAAAECBAgQIECAAAECexOYcpTpp0+f9sYnvQQIECBAgAABAgQIECBAgAABAgQIECBAgAABAgQIECBAYHkBD+iXN7dHAgQIECBAgAABAgQIECBAgAABAgQIECBAgMAmBaYcZfrx48dNGkkUAQIECBAgQIAAAQIECBAgQIAAAQIECBAgQIAAAQIECBBYlYAH9KvKDpEhQIAAAQIECBAgQIAAAQIECBAgQIAAAQIECFyvgFGm15t3Yk6AAAECBAgQIECAAAECBAgQIECAAAECBAgQIECAAAECOxUwynSnGS/ZBAgQIECAAAECBAgQIECAAAECBAgQIECAAIGpBSYbZfrjx48vX75MHT3hESBAgAABAgQIECBAgAABAgQIECBAgAABAgQIECBAgAABAv8l4AH9f3H4QYAAAQIECBAgQIAAAQIECBAgQIAAAQIECBAgcIbAZKNMvSf1jFywKQECBAgQIECAAAECBAgQIECAAAECBAgQIECAAAECBAgQKBXwgL5UynoECBAgQIAAAQIECBAgQIAAAQIECBAgQIAAAQJjAkaZjglZToAAAQIECBAgQIAAAQIECBAgQIAAAQIECBAgQIAAAQIE1iRglOmackNcCBAgQIAAAQIECBAgQIAAAQIECBAgQIAAAQLXLTDZKNO3b99et4TYEyBAgAABAgQIECBAgAABAgQIECBAgAABAgQIECBAgACBaxDwgP4ackkcCRAgQIAAAQIECBAgQIAAAQIECBAgQIAAAQLXITDNKNMPHz78/PnzOlIslgQIECBAgAABAgQIECBAgAABAgQIECBAgAABAgQIECBA4GoFPKC/2qwTcQIECBAgQIAAAQIECBAgQIAAAQIECBAgQIDAGgWmGWX65s2bNSZOnAgQIECAAAECBAgQIECAAAECBAgQIECAAAECBAgQIECAwLYEPKDfVn5KDQECBAgQIECAAAECBAgQIECAAAECBAgQIEDgwgITjDL98ePH+/fvL5wOuydAgAABAgQIECBAgAABAgQIECBAgAABAgQIECBAgAABAlsX8IB+6zksfQQIECBAgAABAgQIECBAgAABAgQIECBAgACBpQUmGGX6xx9/LB1r+yNAgAABAgQIECBAgAABAgQIECBAgAABAgQIECBAgAABAvsT8IB+f3kuxQQIECBAgAABAgQIECBAgAABAgQIECBAgACBeQXOHWWa96S+evVq3jgKnQABAgQIECBAgAABAgQIECBAgAABAgQIECBAgAABAgQI7F7AA/rdFwEABAgQIECAAAECBAgQHQZ/NgAAIABJREFUIECAAAECBAgQIECAAIHpBc4dZfrixYvpIyVEAgQIECBAgAABAgQIECBAgAABAgQIECBAgAABAgQIECBA4L8FPKD/bw+/CBAgQIAAAQIECBAgQIAAAQIECBAgQIAAAQIEJhA4a5Tp169f37x5M0EsBEGAAAECBAgQIECAAAECBAgQIECAAAECBAgQIECAAAECBAgcFvCA/rCNJQQIECBAgAABAgQIECBAgAABAgQIECBAgAABAqcLnDXK9NGjR6fv2ZYECBAgQIAAAQIECBAgQIAAAQIECBAgQIAAAQIECBAgQIBAmYAH9GVO1iJAgAABAgQIECBAgAABAgQIECBAgAABAgQIEDhO4PRRps+fP//y5ctxe7M2AQIECBAgQIAAAQIECBAgQIAAAQIECBAgQIAAAQIECBAgcKSAB/RHglmdAAECBAgQIECAAAECBAgQIECAAAECBAgQIECgVODEUaYfPnx49epV6U6sR4AAAQIECBAgQIAAAQIECBAgQIAAAQIECBAgQIAAAQIECJwk4AH9SWw2IkCAAAECBAgQIECAAAECBAgQIECAAAECBAgQKBI4ZZRpnmDdv3+/KHgrESBAgAABAgQIECBAgAABAgQIECBAgAABAgQIECBAgAABAqcKeEB/qpztCBAgQIAAAQIECBAgQIAAAQIECBAgQIAAAQIEigSOHmXqCVaRq5UIECBAgAABAgQIECBAgAABAgQIECBAgAABAgQIECBAgMB5Ah7Qn+dnawIECBAgQIAAAQIECBAgQIAAAQIECBAgQIAAgXGBf4+v0ljj9evXT58+bcwwuVKBr1+/fvny5dOnT9/+9+/nz5/fv3/Pv4nuL7/8kn9v3rz56//+3b59O//fvXv3xo0bK02MaBEgQGBqgXTIqCrJunpsVpKpIVNVVpVkqsfff/9dDTl1DgiPwBUIqCiuIJOmiKKMnkJRGP9w/6UQDAioZwZwLCJwEQGV9kXY7ZTApQR+/PiRRvK0AqWZPBN1Q1AVn7T/1K1AaQKqmspv3bp1qdguv18+y5vbIwEC8wls+ObLA/r5io2QLyWw4QP2UqQ73K+7+x1muiQTIECAAAECBAgQIECAAAECBAgQIDC3QOko0/Q2ePz48fv37+eOkPDPEXj37t3Hjx/fvn1bDSjtDapalH/Tsaa5QvrQZCTVo0eP7ty505xvmsAeBFLFVYMMc1xUE/k303XPs/z8448/njx5cqxGQs5ReWjId7MfW8Y05jDcVT+2YzHPXL+qIZMdrdqvFWwyPX+ZmQ6I9aJ0OqxqyIcPH9Yzr2IiT1iTnIHinZP7y5cvT0tLYfGuxusGUPE+zXl0KzXYKFH5CjusKEZriRcvXjx//rzcMGt+/vy5OvelIq3qn8xMVZC6NP22Hzx4cO/evaMCnHzlHWb05IYCrATcfykJhwTUM4dkVjh/9FQ43wVzNKpL5eUvmHMBmbajasxVfRdc5U5rwFXitpnX7qi0k8XJ+qqBopn7mV/dBde5X421y78aCavjwr/XKJBxC3mWcVQrUP3sI8dCGslT+22mAuzm4B58Rk/xm7zb7eZ1PccpIAL1ZU8aK+rG/0y8efNm+VPeaBGd7yq0fiqx/FVoXSAnnNj8zVeK7h4e0CeZA08xqmccHtJNeOBcKqjNH7C9sCr8XpZzZm7s7l4JOacw2JYAAQIECBAgQIAAAQIECBAgQIAAgckFxkeZ5rlOnrDmifvk+xbgVALpyp88yt85AaZ7Wf5evXqV58p5YJk/3+47x9O2KxGonkzXXUbyKLrZlaT6OUdU83wrfXbTla3qqdm7iyyqlubQ6/Zju7rRjL1pXMPMPJyrashK+7QoZdvkUZVNGR+VGvLiQ6RGHzoWprdwtaZbdp2TxXBPzQRbhZziXW9bDTCLnuJdmwxPqMGGfSZcusmKIuWnecrrPRVOaJigssd09kqVWx3+rcATgcxJnVBdsj579iz3FwtfbW4yo1vOfi4j4P5rGedr3It6ZlW5luzIKWm4p3JJhHvPa8MbZtclF8wJJGfG/NWh5YK5GtR0whuO6kAGJjKmKJfxua+pzsu9aya9VZITseoOKKtVY03X8KqI3jgPz1Rpx6fK+uR+s7x13Zq5Xy9Nvme4nZu4GsTEygVS2nPHUVdfp8U2x0LVlJTNV9IKdFpCulttw8fdbjdnB+bs4RQw3IBWtYcMEGVRrhiHVzhq6fqvQuuLvTpd19hsu4ebr5TtnI+u/QH98BGa0jhwb1IX0RMmPKQ7AW2+TbZ6wKrw5yszvSFf3d29EtKbj2YSIECAAAECBAgQIECAAAECBAgQILBygX/+/fffh6J4fp+D6j24h8I/dn562h37JaVjd3F16+chWZ4vzvQEbtre//WroPOa5DjnoXX+rV6Z3GWv1unOL59z2ijZFLB0Qkrc6ojVE91dtyLZ7YiQh6PVzHoim+Sw6gZlzkwCGbtSdZiYJPw///xztKdv9Xxr+HvC5ZFJMc5ffeyUb7jAmonVcOfUxOGvv/667FDMZEcAR+N5GldOcBlMdZGOtnkq+dtvv50W7e5WIXr9+nV3fu+cnHTSryVdk3uXHjUz+81ZxtdNB9DUYAM4Ey7aakUxYflJXVdyBZ51Mpzm2KwpObceG2bv+lvN6N7EHpq52nP3aiPWK3lF91+98R+eudq8WG3Emp7qmabGxac3cMGcdolcMOdvqgvmqaqvRCzNUCXXBhcvBonAVKnuTcu0jWa9uzh/Zqqm3MFN0kZRlcnht4RkCEGrraybhIST1brzzekVSJvD6GjJqa6oky/VzX7yqMrHeuLkV8NUo0qqprlqzP+srShp3MgtyUzt5NG4otqvtzhtxsfdbm/+dmdu/hSQBOYlCFXd0k3+sXOmasfewFVo6HIJuvJm2z3cfG3mAf2ElXYKZ8llz4S1X3U45IhIo8Sxtcoy62st8ZzuzJK2/gq/TuDV3d27JKjzzgQBAgQIECBAgAABAgQIECBAgAABAtcnkFGm1d+nT5/SiTzPDvN+7jTKrzAlidj/H1n//53H3rdv3x7NpqyTPM3K//nPf/LEPX+ZSF6nh1meHKR/zHAIWSEP7SbhHt3XcEyOXZpknhDtmBy7o6PWD8IJsbLJyQLTlrrhYyFFLnXUUeWhcOUcxTmET0aYacOS+ueC0U5dN5wdOc3leE+epjJs1ZD5mfl5r0FJBiWc5ZOZwlYSt8J14lBSSJLMOa4NsvdkVkkEdriOGmzuTN92RTFh+ckNwnBenFk/zH2Fv+2MHs6a1tLVnrtXG7EWYIp6SVSzzkruv1rxL/lZksDlr3wS89VGrFJVz5SUroXX2dIFc6qUM/VydzP5lXyuNEavEM6M9pmb76HSHibKre7k+V7dYw7cQqY+HL0PTeEZjrmlTYHhlo1Ke7i1qhna8PS0NeehkjAch5OXBmH0DihHRDxTd6V+SGJTXLO7/JvpzEkIKdujR032MhX4yYk9YcON+Yzm9aHi150/ei5L2RgtFd1g6zlz3+0eKgw7OQUkd2rq8ycS2iHPo+ZPW5cOnHObsTqzoB7SW2ez7VZvvjb8gH7CSjtldfgsnAOw5NrpUJkfmJ9GialqiebBe/601pIq13KyXj6DVPjnF+DCEJK5JUU966yqSVYJKcxfqxEgQIAAAQIECBAgQIAAAQIECBAgsEKBf9RxSsPrwBOUNSy61FP5mmglE6OPUZNZeW6XThJVd5nhaOfh5ehTt7TLlwQ1vKNpHyWOFsi03Q/Hp3dpHpyPhnzOCkHo3a+ZMwlMW+oOPcAuPCRzHGXgYg63FLP8m+mjopfNc7TOBHVCsInP6LGw/GPdKiGp/Q7FLfLpaFVeoRU+vExulod5gnZrk4WfTSZph+rGlOGQ5tBI4cxq+UtU829iGOdsVVLIs86likoLdm0/S/QOFfXufDVYK383X1FMWH6G+9323kFk73XlUF2SpWYYGL2flVsZNNXPzWf0UVCrPXevNmI1bwpwSmm3am3OSbFPeatOhfWGvROL3X/17n145mrzYrURi6d6ZrhQXWrpxi6Y02X2tJvBOBw6fBJmTuK5aK+u5KucSiWWn7luHK30qgowgVcn+ktldO9+91Np9yY/M5ODJWOi6gu23I4lH6tTWP7NX1UMckN3KJxsm8LTjUC2bZ4ce6ezbXdDcw4JlByMh+71DoV5aP60NWdv7mfmob2fPD8F+FBBreKQIpfqrrwWjUNO7qNhXks7xiZ9kqeHCtix85PXA2Vv5Xe7vTHf1SkgxfvYHB9Yf6qDetq6NOfi3oyuZ+bMu6tm2w3ffPVWOAMldvlFJ7fdTVhpJ9WHLntyLIxeNSUmuX/Z0kO6VAWHbveaJWSq+q2ueQonNnzAVgIq/MKScM5qhYd2ClvWHN1R7ghGK4ocUyVBje4rKyghJUrWIUCAAAECBAgQIECAAAECBAgQIEBgnQL/17djww+x1kl/WqzSi2v4mVyWHnrMNrDHtHSPPovq7UA2EGZr0XC0m0+8JplOiloRKPl56JH8JFFKIEEoiYZ1phKYttT1HlkDh2T2nhKVFQZKYx5WZYWBgTetspcHYFM93zoTebTGSMwv8vS6FzO9A3uzrxAheTTcv7A6uhdL75LPJvPYtXscVWW7ML0legEc7thXmFMbW60r36oQjvrZewgkdw7tpcrlrLDJGmwPFcWhnD2q2FQrDxye3QunnB1SbLoHY695MzIDe+mGVjind6cbOyMUUlSrrfbcvdqIVW4DVWVVhnO49daxw7mT2nU04b1H03CwZy4djVKSXHgBcGZMWpuvNmLqmVZOrefnJi+Yj61qUoc0T7XVdM6DhaOtcuNZ0k6YOrB87NYCJWRXlXbXM1V0ya1rcnbgIr8VbNbMdVrvtWV3sEGKTbfUteYkqNYu/BwQGO0GHd5jK4dDu5u25mzle/3z0N5PmJ/y1r0fqXeUifOv/IevQNbTRtert2Gf3hqpmfXl0wP3od3SlfLQe33ee0HYjMPAXnrz7rSZOzwFJMlN5zOnp7rNmbYuTTkcKA97a7btPdbOr+pLrp2mKh4DuVly4X1mIT9z8+6F30BymosmrLSThN7LnoFbgOw9x1FWGLj6zRkzK/QWsF60VV0ADF+rVPFfoAA3c7ya7vXczAFbpVGF3833aecMHNpV2c4B3lsnDEcjGTd64GTXw4GULFVCSpSsQ4AAAQIECBAgQIAAAQIECBAgQIDAOgWMMl1nvvTHqtu5ofWIa/ipc3+gjbmjDzJPaKyvg5/2UWIr4d2fA48M6yh1J0aFuzs6ak4Qujs1Zz6BaUtdt/wf6u2XB6jHPoJKiT0UWquMJVHHBj6H8OhDuER74afX6Q3QjVW4uhl3GshoDZkkn1kJF0ZssWeTKWmt4pefcSiMZ3O1kuK9TK+7ZqxWPq0GmyOD9lNRTFh+Dh2breN6oL5trdmtWKo5p1289ZaT/WR0b/IPzeyeJbt5sfC5u4rqaiOW6I3eHZx56h+9upjqMuZQqWjNX21erDBi6plW4VnbTxfM3eorZ+oTbiQjOdrzPmeTlQw07aa6dabbWKXdPO5SKY1ecQ1crTWDOjSd8tMtDJnTzP1Eo2Xe/ZloHNqF+V2B0WyN8FRXC9PWnN2sr+Z003janFy1piwd2suELOEd2FEWXeT6eRRt2z4DOTJQJHoXXePdbjf3d3sKSDnvzdbTZk51LE9blw5cuuyq2XYPN1+jjQOnFewJt8o1Sbf+KZkzYaWd5HQvew5dLO3hIV38tZb0FvKByrOk0Bauo8IvhDpttQ3c3Sshp2W9rQgQIECAAAECBAgQIECAAAECBAgQWIOAUaZryIXxOPQ+Rm09Ozmhv2B3x70Pp5s7Om18UXaUZ13pfJYHitM+U2zGrTmdtvtu6kbnzP0oN2kfjYMVJhTIU6g8S67+6hLYLCdHTTcfYB86JLOvZg/LY9OSbUueCifayzwlHYh/STyn6p0zEI16UQ75bofXKCWn6nXOnxitIZM1KQPn72g4hCSqLtXnF+xDZSkFvnWApMfGOZ7ZUSvA7s8ly8ww8hqWRqzK6Px7fkarwZKnu6oocsBWJSeFJ3/nXH319rttdeHKLg7VD+X9Pg9VR8cej7vK6KNwkk3dirc15yL18DojliI9GrGV338dVTyqlUeTnAKjkMRKPXNC6Vp4kw1fMJfUPK3TdI7c3rN5YaYEs3ur1Tp95Erj0JVA4V7OXG2flXaNlpp59GLv5Na8ei/VRMpSK/ebp4ZkRHdpa46WsRbp8M/u4dzyzM/mvd5waMNLc3brBj75nOE4FC7tLYd1VHMfNG2NlNASZh1+d+KcOrYwyUettnmfPd/tdkvCnk8BaUjPOSV/3aPyhDlT3eZUNUbdIFM9ETshPtUmh9pJdtVsu5Obr7kfTZ5cCOsNU/d2q6CSOZq4S5ROXmdtzTg7OWCr/FLhn1xuhzcM7GjBLmkYGd5Llo4+8D3zJloJGc0CKxAgQIAAAQIECBAgQIAAAQIECBAgsFqB/xtlemwU62dLAxOHHoIeu6+dr5+nMsMPy7P0nIFtLd7RVvVpu84kddljispwGgeKWb0oTx3yfD0UabhvJar8Z7ZNIJNEJolKUOmgkDQm2PyVR8OaswrUpa4uPCUTyc0qVr2HZLqMTHUYFnYpSIG/YKEafcgX0ql655QUhm6/5zq/SjYvXye5PFpaLpU1KQ8xTxXd1RiIc++ZOnrNTaY6y4xGLDu6YKkuLwaXXVMNdrJ/twTusKJIJZZUD3eSbh7+me5e+LWqiOF+ZiXni3qPJ2duc0MZ3dRoTpfkxZLn7jpuK4xY78VeXVAzMdWZsUJY+P6rlu9OrDAvqkiuLWLqmW7huZY5G7hgThWUOmoAvHWWz8/zL7Czx2Yd2DudHQ3EatZFu620K9XRBoRUWVM1VlR7DHi3GqwuIVLYeotHc2bOobOWh40FvuQo02Rf2gdadUgz706eToHJqTwh5+/8DBo2ObMv+ED0ho+14XuigWAnX7Rnnz3c7bYKzHCxzDG7t1NA6rGcpKqHTd1T1XAlNve9cOKm2bZVgAt/drNyh615Xavh8lwt7W327wZ1qTn10VqSlnqdOvd7bwEmrPRGK9gqSrnCydF9KcPsV2tJXTa6E5fKHRX+OUdE76HdzNwNNMkqIeeUENsSIECAAAECBAgQIECAAAECBAgQILCMgFGmyzifvpfR9vS0rU/bXSxxHX7lefaYR/WnJ+nwlgk2jweaTwvKp6ftB5Am/pKHc93opSvPtDE5rGXJNALDva+aWVw9wO49JCd/YD862KCKWI6XxGcaiCNDKTlAFjsW0k+xmVOZnrxWbPIkXa3ddX+mQ0Nzk+WnC4tQYt4tva0EhneqrhLJl65Va84kvU6XB7/UHtVg5fIqipZVjsduR73W8Vj9bI0ybR3IKYStkJs/U3v0hnlo5vm1t4xu+remV3XubsZtbRHrvdhrFdrzy2pTINOXuv9qRWNteVFHb1URU8/U+XLtE9d7wZwj4hB+6+JwwtFWo9VU6snWNcOhSE47f8+VdknL1fCl2jl50SpsKQC5kSy59jPK9Cj2rnPrmiQ/6+EWR4U8sHLysWS/3ZjUc3KjkaaGVLMJamBHJywaviTIHk8Is3yT4RNH4jZ5esvjVq3Jp3LY6t1uszyksA1nd45Hp4DhY7ausqqJxdqxk4/lEdNs6+areeA3p1sFuPdnt/w0Q1jVdPmFh4d0rYwbPRekbCxWvzlgW7mTnyr8rsnAnB3e3SshA+XBIgIECBAgQIAAAQIECBAgQIAAAQIELihglOkF8cd3fZH29Cpa3adBreeUk3etrvabHhKju27FJD/TCj+ueeQawe/u6NCcdJKbvFPXkfG1+ukChUUuWdx7SM5R/JKY1ki/gbI308E4DLqep9fdh3ALPDUveZV1ytWw4dxLuzK9pajV3aRV9U3eIy27641Gc+YCOTg3/pLhq8FKtLuHwwLFbP0VRe9JrXkwVtOtESPNsamjFV3OUN0AB+aceUqV0cOHw3rO3a14ripiJcfFTJdeo/X5TPttZseq8mKdEVPPNPNlA9PdDO09Sa3wgrm3/aE1ELR3nXNyrXkN0AuVmQuPsNpzpR3q0RxpFd1zcr932+7lbkk7hlGmvZiHZpYMupj8YK8iM3pl0q0HkrkpFTkwDyXnzPnDFypn3koUxi3a3YTXcxLDhavBZrT5NDVKThDJuCu6222mzimgqTE8Xd4osUAzUTOq13sVuiRUV2mBvXcvb+pKvp4YbQ1r5vVM03VkBibmvhScNmmFFx45EffW8DNdBpRc3CYLcgm0QItNL/jw2b8qHgscOImbA7Y3g3pleg/b1gGbct5cbQ/P6XoP7SZCpmc60Ebrn5n2W5WZ7rHTSnX1Uwk5dIiZT4AAAQIECBAgQIAAAQIECBAgQIDAHAJGmc6hOk2Y6S6QR1O9Tcn1zFZPiGl2/L+hZO/1Xnon0pttwt21girpRFXHar4OaiXRyN5n6s7VMvFzPoHCR8XpYdA6JPNz1mdLhRHLsTBrNHrl1/P0upUpqZqSU6kb5352PvrcMfmSmPTqLTazJJuazyZb553JH10n4a2n43VN3pyY9fyyGP5iOyqsKHZeg6koDhXIFIzm0dc73bzabK4f1VQah0Ku5heWz3q/Z15Tyejh7Cg5Kcx99uyN4Xoi1joP1iWzOdE8InqTc/LMy95/VdFeT160GNcTMfVMK2s28LOkdF3FBXPrnHvmKbU3Z1MBNuvD3ummVW8gE87cc6Vd0gF3mbvR5sVhb5HozkxFOmEx2HxQJS2TcxzvgS25ea/zN3fxM43uqLI4x/twdT0TQm8BG64MQ5HY9m4430w+vbYlFVTz2r65/grvdus0OgXUFIUTJRVparPl74WHq7Wqgm1eWbWufPbQbOvma6CQ16fggYlm+RkIaiWLWrczh9KVurpVMPJz1qdjhRFLhGeNxqFsKqlJlqnfWvniOV0zy0qyqXnA7rDCbyW5twZoXrY1ec+fzt5791jPnPuRpRJyfiYKgQABAgQIECBAgAABAgQIECBAgACBaQWMMp3Wc8rQ0mZdt1/3Tsz9xtzhTjOJUvOZx5Qp/9+wCh//JxppfJ9871WAJQJ59jDT3gW7pEDvITY8Mw9N061n7kimn9xwNOqlC0SmmdiSh14LPL2+4EFa2OHyIn0L6pwqKT/NmjzTdYmar2pdSeGplTYwUeda+cSuajAVxUAhL6nKAliF0Fq5pH5rbTJaRM85ccjogYyuFq22+l1PxHZ+/5Vysp68aJXnlURMPdPKl238vN4L5uaArlafyPS9niN3Wns5dFqfY9e9Ye620s71VasPdzcvmnd5vXoTzixvvqvimchPuPfNB1XCO98Ay27R6s7JkdisjmbKkeH3fC1Z4KsEDudLrltmcjgULJ9emZK70Wu5260T6BRQU5RPFI4QO6c5ojwyzTWv9yp0GSs3X83S0p3unpG7c5Y/P3bjedScbhJG5+yqibsXU2tJyek+BamkHbtXeJKZKvxRxt3e3VcySshoCbECAQIECBAgQIAAAQIECBAgQIAAAQILCxhlujB46e6Ge6tUj9YWGN842qw/64OZksdjoZivg1q6SQ08xVygE1VpcbHe2QKjRb1bEvLw8uzdFgXQHPjXjUY9J0lYoE6oY1xyeC7Q42S0c218ss5MNVVJ1iRfarTlJ5LwuoQcmqi7mzQ7Xc1anEqemOYkuDzX9e5RDTacdyqKYZ9DlUM9v+532+y7XFcdw4FnaR1OycQ551YZPZoXKzl3d+O5koi5/0rWrCQvVltI1DPdrNnAnG1cMDdrsFkvpJsXA4fO7Ms0lTSTfCgmC9wgj16HT34rmkSN7jTZtPCxORqlZh6lLl04ele9u5KinlvsmdLYzLje6fpOYaYIVMEOt72k+M26997AcyQOXxXMWhW3osSnBdL82VtumzPrMtw8wa3wbrdKlFNAM3PLp+PWzPRD0wu0Y7fivI2r0FaiJvw5XM1W+Zh1Jr/WqpIwXLVWe7/ICagWPlSSm/PLa7M62MtOHHVJWaX0nIbEoxJbUiQSpSQhdc5RIZ+58kqacRyww/mowh/2KbnlWeDIGq2CZjrjBEcJGS4hlhIgQIAAAQIECBAgQIAAAQIECBAgsLzAv5rPnEyvRODly5fv378fjkz6QNy4cWN4nfOX5gsYw4EUPlobDuTQ0o8fP5Y8mvr582fEDgVyzvxv3771bp5Y5eHlw4cPe5eaeY0Co0+PWolKv5Nbt261Zs708/Xr1yXRS3Ft9oiaKTKrCvbDhw85/EejlHUi8/Xr19E1j11htIZMgMmX5OCxIU+1fknJqff19OnTejpdw+c7xdy9e7fe0aGJ0ZPgoQ33Of+ojA7RrmowFcXoQVFYfj5//pwLsyq0XAiV12zl56b0izr53CqjRzPaCsMC7r+GfSyNgHpmq8Wg8DxYJX+dF8wpnPXFc87Rb968mS+zSk7rs0agStpuK+0fP37kZupQU1WFkyI9/Ma0OYpH841Fc4QvzIsIDLeipDZI0+jz58/njluO9+FaZfkCnySnwWR4v6mWF8BJTPgMl8DCs/zK73arNDoFDOf1wNIcsCXPmAZCmGlRYfms9r7Oq9CZZBKsm6/5bNcc8lEHRRKyqybuNWecA3Y0d44q23ur8Hd7d98sNkpIU8M0AQIECBAgQIAAAQIECBAgQIAAAQJrEDDKdA258F9xSCeeFy9e/Neszo88F1+mq8qTJ0+Gn8F/+fLl3bt3nQhOMyM9AOrxDMMhRizPsYbXOWFp78sj09afLn0nj4I4IRo2WZtAxnjfu3dvyVgVdtnM8ZhjdsmIXXZfhfVDIpmBps1Hs1NFO/VAyUt2X716NdUejw2nfKRozil1Z+WMnr1z586x+ypfvzDwdPIrD9Oa5QJ7q8FUFKNlo7ATQ0pOHdTolWq9ZibZY/WMAAAgAElEQVSaGzbnd6ePCra1uYxugfh5lID7r6O4druyemarWX/VF8xVM8ijR4/q3Jn1ZTHZS8mncsoPljraR03sudJOXtd3bYfQ5i4DvfvNrXE+p9m7yMzrFRg4lpPdqX8WaBpNs8DwPcLczRcD2ZeGweEWobQFzdFY3YwSn6ZG7/Q27narpDkF9GZx4cybN28Wrrnkald9FTp3s+3AOaiVR7tt9m857PDn3pq415zFDtjR3FHhHyLa891900QJaWqYJkCAAAECBAgQIECAAAECBAgQIEBgDQJGma4hF/4rDs0Ogv+1oPFjuIdNY8UJJke/Vlo+eOCE2GQwUmFPtbjlld4n7GJgk/p7IPU6GXOboaflzf31hiZWLjA8mroZ+XyuYZkx3s2dputeyWczs0m+8DB3J7ZmxC47Xf70OvHMynlgOXmES2rj9AOebzT+JClK5VkPhc2xkJcHTxLsQCBr6J4+EL2rW6QGG8gyFcUATvmi1J/Ni6LRi8NmyLmWKzmFpYv2OV+Jl9FNc9PHCrj/OlZsn+urZ/aZ73WqV3vBnK+Lp299Fc+cTOd+HVJh+LMOPNhtpZ3btNGKKBdphe/0qcv2VBN541XJXd5UuxPOAgK9zR0Zs5d20cVecDZ6vPdGcgGcahejTeJzNFY3U8enqXHy9PrvdpM0p4CT87fasLzd7MwdzbH5aq9C50hsHeboNU+9Ziaysmb/Jsj1Tpcfqh7SrSqXHbBTZccOK/zRq9nYLnnBP/rUY/T6f6rC0BvODktIr4OZBAgQIECAAAECBAgQIECAAAECBAgsIGCU6QLIR+wiPQbyNcLRDZYc5DbaxJ8Iz9qDMF2XRpv1I5aOlXmyOEpXvkI6a7ZWzjNOQ0xbJjv8mQ+DXCTVqRwKn7LP3YntIsnv3enoV1xaWzWHSLUWnfwzXXhL8uVSxaYwXc0noxmoXLjVOauVfE3iqN4J50RmV9teqihesAZTUYyW8JJKrFkzZMjosa/bSAEYHmiaK70zR+PL6NGMtsIhAfdfh2TMbwmoZ1oge/u52gvmZofLZiTny6CSK4e0nMwUgd1W2qNfLKzAlykDhzL3sns/FCvzTxNIy3M9gr0OIUPZM4xnsZHMaRAePvnmJuLYG5M6LZNM5JVww58zjWFJm/ZpkeFT4lZyzlr/3a5TQEleb3id5um1WVznS/Iamm2H6/9u2jX7d022PWeHTdxrzlAH7FS5s7cKf7d39ycXmL2VkJOhbEiAAAECBAgQIECAAAECBAgQIECAwPkCRpmebzhZCHkHYbOD4KFwh7vpH9rq5PklY6hKon1yBLJhBnyWfBIh412nGn+bXlNPnz5txTlDntJ/qDXTz10J5Mu6F+zB1nyANMCeTmxzH5IDe19yUbfL4/Dej33aPRxavXR0KH7WnKOnSx2B4YnRHnXfv3+vP2SaXkTnfEtwOCbNpSXdlWbKr2Y09ja9zxpMRTFJOW92ZDztFJNeIxlw0u2EnVeEZH731R7HRltGHytm/UrA/ZeSUC6gnim3uro1r/eCOW0gdcnMQKZl2isueCW/50q75K4zLQYXbK/IgZ9P3Y4eTVdXP+wzwnn/S91KUAukgJ35Xpg6qJKJDx8+NO9BejdZuIW8Nw6jN0dpDkpaerc9Zyafc/Ra2zZL2miGtratfs59t+sU0Mu+jZmj583dNtvWl7iFGT1TM3LJ0XfBZv9CnO2tts8m7jXnowO2JHdU+C2lPd/dtyiqn0pIL4uZBAgQIECAAAECBAgQIECAAAECBAhcSsAo00vJ9+y3sB9DyaPNntDPmDW6xwy/zPOAM/Ywvml2MdrCnlDSC2qSPk/dJOfJ5WJv6x/nsMaFBPKhgAvt+X92m72X9OjNmukgNesXhi+IcM6uZ+puUvgV5dXmSLMrzGJ9NEtKcvpRnZPdtu0KqMG6Jt05KoquSb4PUPcWOud7QbmOykXa33///Z///CcjS3OMZzrdoy9yfSWjuxm9zznuv/aZ78ukWj2zjPMye1ntBXMz+Ytdyd+8ebO5397pmcr/bivtvE+thHS+Tyb25nLvzLt37/bON/OKBPL+l26j6F9//TXVe/0KKUaP97QqLDO0fjjCuZcZbd/ovsdwOMySpXxKlErWWf/drlNAST5ueJ3VXoWurdm25ErphHJy7c3+JyT5KjbRxH0V2TQQSQdsL87eKvzRq9lKqXtj0qs34czRPS7QJaY3OXsrIb0IZhIgQIAAAQIECBAgQIAAAQIECBAgsJiAUaaLUY/sKB/PbL45+9Da6bmyfF/87oenutFLn4zuzAnn5IMMabgvCTAPAIJZsuahddJ7I58EaS5Nf83LPrlsRsb0ngXKuw6voYPp2nKqZKT6CXEu+dJygs2QqhMCX3iTxSq6kr7p9ai2hRHsbj6Bq6jBVBTdAtC8KCq5JuyG0JqT7uC5mr3st7ZkdCtT9vnT/dc+832xVKtnFqNeeEerumCu054e8IuNthodT5VYzdFveLeVdhLe/apknfX1xDmvAqkDOX9ipqrv/IgJoVAgLaKtIZHJ07Rm5EO1hSFMslpGujbvQXrDXE+r12hMUiXmW5e9qThtJp/T3Hq3apa0Fd7tOgX05tpuZ67qKnRtzbYzXYFsqdl/twfOHAm/iibuORI+VZgO2FHJzVf4u727H836whU2X0IKHaxGgAABAgQIECBAgAABAgQIECBAgMB8AkaZzmd7XMglncYS4iTdHY6L2T/+UdKXqPkOxWPDL1w/AxL++OOPkpXv379fslrvOvmmVisv0l9z2s5Avfs1k0CJQB4dFT6CTTepSb7rWxKrS61T0r+5Gbdj129uOzBd2J+72XFtILQLLhrtGTlh3AqL8dxfyZ4wRYIqEbhIDXbsgX/s+iUJzzqbqShKrgkLTaZd7diMO3b9wthuJqML03vtq7Wu+Q8lZ8/3X4dM9jn/2Hrj2PULVdUzhVAzrbbCC+YqpWuL2BwDD3ZbabeG/B0q20uWgUNxMP/aBR4+fNg60DK6JiMkl3/dYcmnjS5yhdabxSUxSYombN/g05sR589c4d2uU8D52bqZEJY80a+h2fbYm6lj1y8sGG6+CqH2ttpFmrjXjHzsAXjs+oVp38wBu4cKv3XTcSiLSy6zD2178vySC8IFusQMxH8PJWQg+RYRIECAAAECBAgQIECAAAECBAgQILCMgFGmyziP7CUdTUo+ZJpQ8qHOkbDmWZyRlsMBF35odDiQ0aV5p/5oTBJIukCd9h7HvD6zNUI1j7sy7nQ0YlYgsJhA+QOkwlHZi8V88h2V1AbNnR67fnPb4emS5+Lr/5bpRR7ZDsN+//59eAVLr05g+Rrs2AP/2PXLs2ADFcV8OOWMh9Y8Nm7Hrn9ov935G8jobqI2Ocf91yazddZEHVtvHLt+eeTVM+VWk6+5wgvmKo0ZGzZ5Ys8JcPLL+N1W2p8/fy5pbUu1sPw4wHNKiG3XJpBDLEWo1Vs6J7KUwBs3biwc23yoc3SkekZAFQ4kWCDyiUnJiKzClv/RCPMZJTpthfmu3E6LT7ZyCjiZbpMbrvAqdPLrvWbGHXtIHrt+c1/D026+hn12u3T5Ju41Ux97AB67fnnat3HAbr7C3+3dfXlJHl5z8yVkOPmWEiBAgAABAgQIECBAgAABAgQIECCwjIBRpss4j+ylvKPJpfqN5e31I2n4xz+WGY359u3bwr476XYzGufWCq0hptnR+geGtZLg5+YFyh9g5+OZ6ZC0YZByiiDkAXPJO2hP4yp5ej3aS/K0XU+41Xw+3UjevHmzO7M7Z/1o3TibMyxQfthOVYOV7zExV1EMZ98KezDUEZbRNYWJQgH3X4VQVqsF1DM1xZ4nVnjBnOyYr5PuyXk9+WX8bivtki8WJpvWfJF2cimy4WICeePe3bt3c//V3OOzZ8+WaeZt7rSaLvm00drqvZL4TPUmOD7dMjPJnBVWpE4Bk+TsZgJZ4VXo5Nd7zcxy89XUML1CgfIiOlUT9woR6iiVa2QTze+126GJzVf4u727P5Tjx87ffAk5FsT6BAgQIECAAAECBAgQIECAAAECBAjMIWCU6RyqR4dZ2NGkZKjn0fsu2yD9jUZXLPnAwmggoyvkJfqFO3r69OlRQ+zy9Y98BLUZgexo+Xf2NyNgmkBXIB9JKBnTWG1Y2CGpu5ermJNR9+WdwP7888/5ElWSI7O+3/38pJX0iTx/L8eGsHK0Y5Nj/QgsX4OpKCYseI8ePZowtGmDktHTeu4hNPdfe8jladOonpnW8xpDW+cFcyQXjljh+2KmzeJ9VtoZ+1fY/LVwGZg2c4V2WYE0nKbJt9UcmvaTly9fXiRi7969a0WmNxprK/Ml8clwrBPeh9hKPp8WyIQ/13a36xQwYeZuIKiSSmb5ZM7abOvma/kMtcejBJZv4j4qeguv7ICdEHwPFf4+7+6nKiR7KCFTWQmHAAECBAgQIECAAAECBAgQIECAAIFzBIwyPUdvmm3zbvjC9/5esO24ZIBrYe+389XyyKpwwFg6iPz48aNkj+k+9f79++aa+WhqdtScY5rASgTK3w2co7LwEFhJ0o6NRjrYldROeWy55Otde1NRWM/3brvAzAueXxZInV2sSmD5GkxFMUkByHD6lb96Q0ZPktE7CcT9104yevJkqmcmJ72uAFd7wbzaiE2Vv7uttEu+WFghX/xud6q8Fs7CAjmvZYhpq7Hir7/+evLkycIxqXdX2Om85GWIdZgLTBTGp/ygPhRnPodkzpy/wrvd8tLiFHBm7l/F5pu/2OvNBTdfvSxmrkdg+Sbu9aS9GxMHbNfktDmbr/B3e3d/WnnobrX5EtJNsjkECBAgQIAAAQIECBAgQIAAAQIECFxEwCjTi7D/105bgxv/a9l//yjss/LfG03zK29mHQ2o5GXzo4EUrpAOTyXfMEyUSh715alG65OPz549y6dNCyNjNQILC5QU/jpKb968qac3OZEvbwyA/PLLLxmU/vz581nTnr3MGv4CgZcM1l0gGq1dtHq7tpb6eaUCAwdsN0VT1WAqiq7tsXPWWUu0UiGjWyB+HhJw/3VIxvxRAfXMKNGGV1jtqXDzr8fabaVdeCW82pK54dpgG0nL6/ZaH29My8anT58uOGItH2/88uVLCW/GBJasttg6hfVwmqmTxpNjxedkutENV1iROgWM5tquVlhhEY3/As22br52Vc6vLrEXaeJes5IDdpLc2XyFv9u7+0mKRwLZfAmZCko4BAgQIECAAAECBAgQIECAAAECBAicKWCU6ZmAE2yeb2YWhnLZPjSje89z5SW/mph3o45GKbB5YpGOUwPC6aPT6laVN0EObzIQmkUEFhDIqO/yYY3lNcwCMZ9pF6kN0hUyQ8pTJ1Qy+TcHcj7ykD58F/wKx0zpnSPYC77FYI7kCHPNApeqwVQUZ5aKa6klZPSZGb2TzcuvjkpuN+ZDG937wvdf86X0ukJWz1xXfk0Y23WeCkcrigkFLhXUPivtVDWF4D5mUghltaZA2klar9tLZZJ2lcLRks2gJpwu7HSeBp8bN25MuN9JgipspiscOtgbJT69LJPMXNsp3ilgkmzdUiBrK6JL2rr5WlLbvo4SuFQT91GRXHhlB+z54Juv8Pd5d39+wahD2HwJqVNqggABAgQIECBAgAABAgQIECBAgACBywr8+7K7t/e83bP8pb+X7euT/kajXytd+J33f/3112+//TZaitJxKr3uDulliGkzC5LM8occo7u2AoGZBFKkC7uX5UMQGUpd8jnimaK6TLA5wF+/fr3Mvja5lxX20dyks0RVApeqwVQU55TAdb4nuzdFMrqXxcxawP1XTWHiZAH1zMl0V73hOi+YNz/KdLeVdvlQNN1Mr7piuUjk87XSjx8/NnedS/3MuXgtV9geu856L7Eq+RDr6MsQm/nSmubTApnw59rudp0CJszcbQR18fr5soxuvi7rb+8DApdq4h6I0sUXOWDPzIJtV/i7vbs/s1Q0N992CWmm1DQBAgQIECBAgAABAgQIECBAgAABApcV8C3Ty/r/o9WtZyA2he9EHwjhzEUlERgdhnpmHFqbZ+BcYQ+bPO3r/c7qw4cPW32AMnJVG33L2c8VCqRIl8eqvJ4pD9OaWxJYZx/NLQlLS0tADdYCuYqfKoqryCaRLBEovy4quf0p2ePJ65REYOH7r5PTYkMC1y6w2vPgaiM2VY7vttIuT/jaBkdNlfXCmUMgTaNpSm2VrhShdPi+eFto3o/WaqE9JHDz5s1Diy44v7A2zpVbtE+IJ58T0Mo3Kcy+8gDPXLN1kA6E5hQwgLOZRWsrn5uBlRAC5wto4j7fUAhNgc1X+OVXOCUtok26yadLIrB8k+zmS8jk+ShAAgQIECBAgAABAgQIECBAgAABAgROFjDK9GS6aTYsb1K/eNtxSQSaHwWdBmgslAwTffz48dha/0jE8s3S1mr58mHra5AZs7r5Tz62EPy8UgEPsK8x43rHuq8hISVPTNcQT3HYjIAabCArV1tRuEAayLUTFq02o09Iy9Vt4v7r6rJMhE8TUM+c5nZoq9VeMK82YlOVwH1W2h8+fDhUFLvz1znirhtPcy4ukMGNadptdYbOnPKjbNYklEejpIF61qj2Bl5+JH769Kk3hOGZfIZ9zly6qrtdp4Azc3N7m6/2Ym971OekaKpL33PiYNvlBTRxL28+yR5Xe8BuvsK/ogvakjuO5bvEbL6ETHKAC4QAAQIECBAgQOD/a+/uj6zG0TYOz269AUwTAkwE0CFMdwRACEAENCHQRAAdAhABTAhABAMhwGSw773rKpdKtuVHtiTL0o8/qNM+svzokix/ST4IIIAAAggggAACCCCQRIBZpkkYt2diH1liH62yPZrgmpYAvLFKwfySfanJopb3duvpxc3NzbhVDa568eLF+Kc+vHz5UnNW3SV8RqBagajxT/ZHd9WWl8CyCli696wBkHlvAvRgp6txy4nW6QpFwN0KcP3VbdVTcAT2CFR7wlxtYHu03XX77LSjLuEP/wlKt774XK2A5q1dXl5OR0LrzX2VNCF7s69zdLU9KntJ3eZkX8seiZt/7s/2qOwlTRVzbVe7UQKV7L+p6oJ8ZgWaP9mbLTULETiFALe4T1FNJwqy+Q6/z6v7hC2w+RaS0IqsEEAAAQQQQAABBBBAAAEEEEAAAQQQQGCnALNMdwLuWv379+/T8T1LOVrem7i0bpLlluEgP3/+TLKt2Ez0G6SWVd68eTO8DlxvKvXeMqsBJbe3t5ZMSINAJQL2PkH9jHqbSsImDAQQQEAC9GDnagaMYDhXfRFtQIDrrwAOXyGAwBkFLDdqzliuIeZuO237FCP7SfV5mwGR7xfQ6/mur69n83n9+nUlv+b07du32QinC+u8NrFHZd/B3bLj42qk/Wyvu7TbXcrN3kI4BCwZshwBBBAoJmDvinlIV6xS2FCdAt1e3ddZHUSFAAIIIIAAAggggAACCCCAAAIIIIAAAgiEBZhlGvbJ+23UL38ePnawtiEXbt3olbGfPn1ylyx9fvr0qZ5kaIqpO79XtvYBHEs5sxyBwgJR79q3D0crXAo2V4PA4ceXJYSj3lywFA/LEwrQgyXELJBVtb1EgbKzicYEuP5qrEIpDgLFBDgUFqN2N9Rtp22/fqdlug2Gz7MCNzc3L168mP1KC3V3VD9nuvRtseWa6Wrf3+ts9lknmeCTtSnW1qI4BGSt7jNmXlsTHQ25bTtS8KFnAW5x91z7ycvedodvP9sX7OEUdQ6JOZxlqc1zSrAkw3IEEEAAAQQQQAABBBBAAAEEEEAAAQTOK/B/5w29gcijbqnXeUfbqwV36qb3Ve4/r66uXr58qV8rDW9IEf7xxx9eGk0xvbi48BbyJwKVC9hHsKkgUb1N5QXPHZ4mootL/9Rd6NmY+78WDls/sK/LXXzyR6CMwNl7sN46ilOcheZour1VdA7D2vIcD+WWwE7R8jknsVRlzWnoZ2quHWI7XKDPTlvdgl0+6qTani0pmxF48uTJx48fw8VRgg8fPihlOFnWb798+WLPv84ztKgx3+rc9MJEe5HxsVttSFlVi+IQsKEGWQUBuwAXX3YrUhoFos7Go65ujAE0nIwdtrHKjWr/VZ2eLVUEt2SXZFiOAAIIIIAAAggggAACCCCAAAIIIIAAAg0IMMv0yEq0v5paUb76378jwzVsO2pIjSG/uCS3t7eaLxqlqg28ffv20aNHcVsiNQIVCEQ9wI4akVZB4cqFoF+EEM7QdegxZ9STznJRsiUEmhM4Vw9GR3HsCV6x5k9FF6M+cENRVwpcfx1YU61umn6m1ZqlXJkE+uy0o0oddVKdqZrItk4BHXH+/PNPY3PSz5kq8YEv4Iu6FdPAtUlUedXAotJ36LNzH6xKzLjPDkXmELCz6lm9eQEuvpqv4hoKGNUV85AuUGXssAGcNr6KOsnhlmwblU4pEEAAAQQQQAABBBBAAAEEEEAAAQQQQOC8AswyPbLuosaIHBmoeduHv11SU8X0VM/+/sjHjx8/f/7cXD4SIlCRQNTu1l5vs7MmPn/+rN/rUI+BzE5JVkdgm8ApejA6irFyo+prXOssH6jos9RUkjjbO+63vXsmqfQaMqGfqaEWiOGMAn122lGl5ihwxoZdIGb99NP19bW9Lek+6tOnT3W0KhDb7Cbsoc6ufrqFUYPsVTp8slZxVR1pVF1XFXnWOiJzBKIEuPiK4iLxToGorjiqk98Z2FlWZ4c9S03tj7O99h+1++8HJAcEEEAAAQQQQAABBBBAAAEEEEAAAQQQQKCkALNMS2r72/r586e/6OR/R723NUdZ9d799+/fayiVJfOHDx9++PDBkpI0CFQoELW7tfcAb1uNaJdXF6H5pdtWn641/uKBfXL7NBOWINChQM09GB1FJw2Siu6kor1icv3lgfBnVgH6may8ZN6DQJ+dNhfvPbTtrGXUYH1NGY29R6GXcN3e3t7c3GSNbSnzBpp91Cjz2PLGpl9yPnB5Vp8Dy5V80w3UdXITMkTAKMDFlxGKZGkFar7FnbakaXNjh03reYrc+ry6P0XVECQCCCCAAAIIIIAAAggggAACCCCAAAIIIDAVYJbp1KTSJZrLFDUgo3AxFN6ff/551Ggkt7BXV1evX79+9eqVu3D2c82eswGzEAFXYJzf6C7k86yAfsfjzZs3d3d3s9+GF2qggGak6//hn/oNfdCEdnctdX3K313CZwQQCAtU2IPRUQSqrML6CkQb/oqKDvvwrSugll/z9YLCq+T6y0XjswToZ2gGCBwi0EynHTX6tqWTtEOaTXsb1ZB9TTH1yqV7GpYfz9StVJ1aPHr0yFu9wJ+xc2ILhJR1E1G7uSLBJ2t1VNWRRrWNqiLPWkdkjkBAgIuvAA5fFRCgK45CZoeN4uo5sfYsbsn23AAoOwIIIIAAAggggAACCCCAAAIIIIAAAggcLsAs0yOrIGqMiH5/T/Mnjwz3PNvWjC+9g1//wiErwYHv6Q/HxrcIpBWI6m3SbvrY3PQjHpr/udobeEFqYOXjx48vLy8PGV7pBcOfCCCQuwejo+ikjVHRnVR0uJhR/QnXX2FMvp0K0M9MTViCwB6BPjvtqFLv4WXd9gRmX4D19u3b58+f6+aGZaKpZqhq9H95maiZdeXDS77F2N0cn+RVUG2GsW2j2oIQGAIFBLj4KoDMJtIK9NzJs8OmbUtnzC2q/XNL9oxVTMwIIIAAAggggAACCCCAAAIIIIAAAggg0JIAs0yPrM3exoiUtNYTCP3e4OpDiwPf019Sg201KVDzm1xrAP/69at2cPv8Ur0c99mzZxpSyczSGqqPGJoXqKQHo6NovqUNBaSiO6loSzG5/rIokWaDAP3MBjRWQWBVgE57lYgECIwCT548+fjx4/jn8OHTp0/DKwt1m/SPP/7wvp3++ePHD01Jfffu3fSrrEtW799m3Xr9meNTfx0RIQIIlBTg4qukNtsKC1Ryizsc5LHfssMe61/P1rm6r6cuiAQBBBBAAAEEEEAAAQQQQAABBBBAAAEEEFgVYJbpKlHGBHr+xDCRTL4XFxeaXaafIlzNXz9aqEFUSr+akgQIIHAKAf3yhuaXTodXLgWvny3V/FJ+LHrJh+UINClAR9FktU4LRUVPTTpfwvVX5w0gR/HpZ3KokicCg0CfnXbU6FvGtbOzSED3lqc/VaoXaem+6PgWrQcPHmiiqd6rtSp2d3enmySF75BENfvVItSfILa8senrFwhH2Ft5XY2osnMIcOn43IkAF1+dVDTFbEOAHbaNekxVij6v7lPpkQ8CCCCAAAIIIIAAAggggAACCCCAAAIIIFBY4N+Ft8fmXAGN+HH/5HNaAQ2levny5WqeGoyliaaryUiAAAKnELi9vdUPdBinmGro5N9///3hw4fCAyhPIUmQCDQsQEfRcOW6RaOiXQ0+DwJcf9ES0grQz6T1JDcEPAE6bQ+EPxGYFdBrtr59++Z+9fDhQ71Qb5xiOnylHzvVPRA32dJnTUb99evX0rc5ljNZLqyKT9iHbxFAoBMBLr46qWiK2YYAO2wb9ZiwFFzdJ8QkKwQQQAABBBBAAAEEEEAAAQQQQAABBBBAILcAv2WaWzhZ/vzqaSylRkTpBfyWtTQY6+bmRg+9LIlJg0AlAlGvt68k5qxh6NXIGgrpja1c2qLmlr99+1a/5rGUgOUIIJBV4KgejI4ia7XWkzkVXU9dnDoSrr9OXX25g6efyS1M/gjECjTTaUdNJzvqpDq2dkhfUkC3Oz5//jy7Rb1jS7dBNAF19ttxofYm3V1ZymRMxofNAlG7+eatnHfFnn2iys4h4LyNnMhjBbj4ihUjfTEBuuIpNTvs1IQlsQLNXN3HFpz0CCCAAAIIIIAAAggggAACCCCAAAIIIIBAJQL8lumRFRE1buDIQM+5bY2Isj+HePPmjcZanbOgRN2pgKEnyiQAACAASURBVL15C6j518S+e/dOP2FqmWIqivfv32u4JFNMO91zKHYdAof0YHQUdVR+9iio6OzEZ94A119nrr2KYqefqagyCKVpgT477eYv3ptus8cX7tmzZ+HZobofYonyr7/+0sHOkjJJmgaafdQkk9jyxqZPUilpM8nqkzbUY3NroK6PBWTrTQpw8dVktTZTqENucdesxw5bc+0cG1ufV/fHmrN1BBBAAAEEEEAAAQQQQAABBBBAAAEEEEBgswCzTDfTJVgxatxA1GiMBMGdPAv9NqlGREUVQrNS9Y7VqFVIjMBZBNp+gKf9/cWLF5a6ePjwoX6148mTJ5bEpEEAgUoEkvRgdBSV1GbuMKjo3MJnz5/rr7PXYA3x08/UUAvE0IlAn5121Klv1Lj2TppNz8V8+/bt6tTQR48evX792qKk2yzFbpPS7MM1gk/Yp6VvqeuWapOyJBHg4isJI5lUIhDVyVcSc1QY7LBRXL0l7vPqvrdaprwIIIAAAggggAACCCCAAAIIIIAAAggg0IwAs0yPrMrLy0v75hk6ZrfSa/v126Ru+vv377t/Ln2+vr5e+orlCNQmoNmS9pCMu4A9w3pSPn/+3Nvfl2LTb3p8/fr14uJiKQHLEUCgmEDhHoyOoljNHrshKvpY/1NsneuvU1RTzUHSz9RcO8TWnkCfnXbU6Nv2Kp0SbRb49OmTDlKW1TUBQG/gsqQsdpu0gWYfdd8+9h4dPpbm2kaaBuq6jYqgFJUIcPFVSUUQRkCg8C3uQCSHf8UOe3gVVB5An1f3lVcK4SGAAAIIIIAAAggggAACCCCAAAIIIIAAAksCzDJdkimxPGpMSdTDqhLR17oNvWjfGwWl8RlfvnyxvKpfyMYhWbWWnrg6EojqE6J6mxMh6ldJ7+7uLAFriunqb3pY8iENAggkESjZg9FRJKmy+jOhouuvoxoijDojiuqpaigdMeQWoJ/JLUz+CHgCfXbaUaNvPTH+7FNguO15dXVlL/5ff/1lmcymcyFNSbVnuzllVLP/+fPn5g3lWzEqqqjOTTHjk6/iass5qq5rC554EEgrwMVXWk9yyyQQdeMo9gQgU8w5smWHzaHaWJ5R7T9qz2oMiuIggAACCCCAAAIIIIAAAggggAACCCCAAAI1CJxmlum/nH/NzAOMuqUeNVqlhrZ1VAzeFFOFobFT+vVCjYv6888/V6PSjDWmoq0qkaAGgajHbMbfqaihXPYYtFN//PjRkp4pphYl0iBQUqBYD0ZHUbJaD9wWFX0g/rk2zfXXueqrqmjpZ6qqDoLpRKDPTjuq1FEn1Z00m96KqcmiagaPHj2KKrhukxrf2PXmzZvPnz9HZb4hcQPNPuq3TGNnEuKzoVGddJUG6vqk8oRdmwAXX7XViPN8/l/NPKBPghx1Nt7kQzoxssMmaUvNZxJ1ksOQmObbAwVEAAEEEEAAAQQQQAABBBBAAAEEEEAAgcoFTjPLtHLHbeFFjQGKGq2yLZ4G1tILU72neu/fvx+d9dnyqv4XL158/fq1AQ2K0LaA19TDhY16gBfOqpJvP3z4oMGOlmA0vZyp4xYo0iBQUqBMD0ZHUbJOD9wWFX0g/uk2PV4XWCLn+sui1Eka+plOKppi1ibQZ6cddfHO6NvaGm35eO7du6cpoxu2qzuoeiGXZcWnT5/++vXLknJzmqhJF3WeoUXtjFG7uVTx2dy0TrdiVNuIanWnoyDgngW4+Oq59k9X9jK3uGtmYYetuXaqiq3Pq/uqqoBgEEAAAQQQQAABBBBAAAEEEEAAAQQQQAABuwCzTO1WWVLah4lEPazKEmv1mWoimffDhq9fv9aoqTFwjbvS75qOfwY+FBhBFdg6XyFgEYjqE2J/J8ESwIFpvn//rp3UEoAmlmt6uSUlaRBAoKRAgR6MjqJkhR64LSr6QPyTbprrr5NW3IFh088ciM+mEeiw09adK8v70Ya2EXVSTXNCwBPQfVTLlDbN6jTOR/Xyt//54MEDe+I6Z9ZFzX2NGmQvGXzszePsKTkEnL0GiX+/ABdf+w3JoaRA1Nl4Yw/p5MwOW7KxNbCtDq/uG6g1ioAAAggggAACCCCAAAIIIIAAAggggAACfQowy/TgeteP7BkjqHMMjTH4Asn066P6DVJ3QxoCdXNz4y7RZ43j0dRTb+H0Tz0aNM5hm67LEgTKCNgfYGvU4LaftihTkA1bse+emmLaWNk3cLEKAhUKFOjB6CgqrPccIVHROVTbzpPrr7brN0fp6GdyqJInAkaBPjtte6ntJ9VGcJL1JmB8LZde6qcpqVlx7IPOo+ZzZo3Zzdx+395eUjd/+1p9+rhWZ//MIeDsNUj8OwW4+NoJyOqFBexn4+09pBM1O2zh9nb2zdlPcuyn1mc3IX4EEEAAAQQQQAABBBBAAAEEEEAAAQQQQKBOAWaZHlwv9lvqGiPy69evg8OtdfOS8SQ1+GZp/JOmnnqJZ4ulXz29vb2d/YqFCBwuoGnV9hgeP35sT1x/yg8fPnz79s0Spwp+dXVlSUkaBBAoKVCgB6OjKFmhB26Lij4Q/7ybtlwIDKXj+uu8tZwwcvqZhJhkhcAGgT477ahSb1BlFQRGAePL+JRer/bTz1WNKyb/YJ+lUOegc/skE/sO7iLj42q0/dneQuqcUdx27VC63AJcfOUWJv+0AgVucacNOG1u7LBpPXvILeokhyExPTQJyogAAggggAACCCCAAAIIIIAAAggggAAC1Qowy/Tgqrm8vLRHYB+wYs+zjZQaauOOq9BLYTVHNFA0var/999/DyQYvnr16tXnz59Xk5EAgfIC4RbuxWN/dOetWOef2jGNgVl+uNiYFckQQCChQIEejI4iYX3VnBUVXXPtVBsb11/VVk2dgdHP1FkvRNWPQJ+ddtQlPKNv+9kdMpXU+DI+bd0+0XFDqPZmb3zv2IYY9qxiv2lvL6kbj32tPn1cq7N/tte1Ssoh4OzVTfyeABdfHgh/Vi5Q4BZ3zQLssDXXTp2x9Xl1X2ddEBUCCCCAAAIIIIAAAggggAACCCCAAAIIIBAW+L/w13ybW+Di4kJDB4zPor58+aJ3zOcO6XT5aziUB/jp0yfBBgqib7WK5XmGRlBpnFA4t8CG+AqBTAJemw9vpaXf89RvFBuH7umHTB88eBCWqfNbTW4fBwVqPvzz58/rjJOoENgskLsHo6PYXDXnWpGKPld91RMt11/11EX9kdDP1F9HRNi8QJ+dtq5k9fY045WvknGrsPkdIXcB9TI+NTn3/X2zW9SdCt2Dvb29nf1258KoZqyZdVXdqlU8q3qjz7Z7dPiMgM1/4BDQfBVTwCUBLr6WZFherUDuW9zVFlyBscPWXDvVxtbn1X211UFgCCCAAAIIIIAAAggggAACCCCAAAIIIIBAQIBZpgGcQl89e/bM+CxqnHdUKLIzbObDhw9v3rxxI9UUU8vUMo3O0e8crr5sVYOENA3469ev7ib4jMDhAsZOQ3FqsuXh0SYM4O7uzpjb6t5tzKd8so8fP7rFZJZp+Spgi7kFcvdg7h4ULgsdRdin8m+p6MorqObwuP6quXaqio1+pqrqIJhuBfrstHUh793sWmoAvJBuSYbldgEN+NZE0+vr69VV1Cz1Pr6oGY+reY4JtLMbj7xq9tvmao7bSvvBOCdcG91zjw6ftLVWc24cAmquHWLLJ2A8BCgA7ublqwVyjhLIfYs7KpjCidlhC4M3s7k+r+6bqT4KggACCCCAAAIIIIAAAggggAACCCCAAAL9CPy7n6JWW9InT54YY7M/sjJmePZk379/19gmtxSaOGofZqQX8GsGqbv67OfhVf2zX7EQgUME9FuX9u3qoZ09ceUptcsbJ9vrJ0AzjXqsnIjwEKhfIHcPRkdRfxtIEiEVnYSx20y4/uq26qMKTj8TxUViBPIJ9Nlp2y/kjdfI+SqInNsQ0N1UY6uz3ErdZmIMQJnbZ3VuiyR2Lfsde3sZpzHY1+3TZyp23iX2uuYQcN5aJnJPgIsvD4Q/6xfIfYu7ZgF22Jprp/LY+ry6r7xSCA8BBBBAAAEEEEAAAQQQQAABBBBAAAEEEJgKMMt0anLAEuOLzDVG5NevXwfEF9ykQtJQJP18qP3ZQDC/iC+9t+yLURNHI9b/7Te9ql+z0VZX0av69aOpq8lIgEAZAf3WpXFDat72edfGPA9MZi94vlGPs8XXjx7PLmchAghMBew78rYezJ4/HcW0dk60hIo+UWXVGSrXX3XWS1VR0c9UVR0E07lAh522brLdv3/fUu/6UUdLMtIgsCrw7t07S6vTDZBMd4D1sjBLACqIfVbnaqmTJDDuhtuucMcI8Rkpmv/AIaD5KqaAUwEuvqYmLKlcwN5od54AVOhgLzu33yusvsND6vDq/nBzAkAAAQQQQAABBBBAAAEEEEAAAQQQQAABBGIFmGUaK5Yl/atXr4z5alakMWWxZApeg3s0A1YPlmInee4JUkOa3FezaxzShomgFxcXxpFJ+tFUvZ91T8Csi0AqAXs/YO9bUsWWNR/j3qoYvF85zhqVMv/582fuTZA/As0I5O7B6CiaaSrhglDRYR++XRWwnyPZe63VjaZKcNT1V6r4z5IP/cxZaoo4exDos9N++fKlpXL1Q3YVvpDOEjlpKhT49OmTJSrdAd5wD9aSs/EnHO3HaMtG96cxxmMsXSAeYw7GeAIbSvuVMR5j6dLGVm1uHAKqrRoCyyRg7Ci0dW77Z6oCso0VsN8ssl/LxMZwVHp22KPk29iufY+w72XFZLglW4yaDSGAAAIIIIAAAggggAACCCCAAAIIIIDAsQLnmGXqjZfSiz+PVUu+db2M3PhGT/srQpMHuZTh3d3d+JU77XNcmOPD7e2tR2EcCDUNRvivX7+eLp8u8X46dZqAJQgUEPj8+bPxlzPVVZac+F2g7MZfh1Akxh41VczFur5UAZMPAkcJFOjB6CiOqtzC26WiC4O3tzmuv9qr0+Qlop9JTkqGCGwW6LPTfv78ufH+p32c9+YqYMVOBPQLim/fvrUUVpN8vNv1lrVW0+gulqXZ67ZYPa8C/Pr1q/E2nX1I/RIUPksy7S3nENBenVKisAAXX2GfY7/1jviWI/WxARfYeoFb3AVKsXkT7LCb6VhRAn1e3VP1CCCAAAIIIIAAAggggAACCCCAAAIIIIDAuQS2zzK1PEnK9PNu9+7dO5eyJVrjC6o1dMx7pGfJPF8a79X1l5eX+bY15qwHeN64HL3PUgOhxgSxHzRGxzInTRPJ9AOqsZmTHoG0Am/evDFm6O0mxrWqTaYRhMZxeyqCfqa4ZEGYZVpSm22dWiB3D0ZHcermYQ+eirZbkTIgwPVXAIev6GdoAwjUJtBnp228qGeWaW3N9dTxaG7b48ePLUWw3Eq15OOlMTZ77+WDXiYl/zT+yJI6sSS3qvApWbnHbstY1xwCjq0mtp5EgIuvDYw8oN+AlnCV3Le4E4aaPCt22OSkHWbY59V9hxVNkRFAAAEEEEAAAQQQQAABBBBAAAEEEEDgvALbZ5mWnOrpzVa1PD/bXyV6E7mmUL57905zGvXUZH+G4Ryurq4ePnwYTjN8axy8YslqfxrvV0AzDTBy49QkW70v312ipxH7J39K1dKuNIZJTcLdeg2fC7fVGorcbQzqi4yDh9Senz171hKUfYqpZV9OKKNOyR5bwu2SFQKnEyjQg9l3RjqK07UfN2Aq2tXg82YBrr820/WwIv1MD7VMGc8l0Genbbyor+c+ob3zPFfz6y3au7s7y+XSt2/fbm9vk+Ocrtkb57saZwyueuKzStRMgtPVNYeAZtpe+YLYG4/l8JQw/ppv+zf/gD5hPSbPqsAt7uQxJ8yQHTYhZrdZ9Xl13211U3AEEEAAAQQQQAABBBBAAAEEEEAAAQQQOKPA9lmmlud59ocNYTsvn6zPz/TgUL9sqZeL62c5NZvxxYsX19fXf/zxh34qM/f0QuOwMPtLUsOq+7/VszSNKBrzuX///qNHj8Y/M33QRFa3PWhqbpIhTapx4+Q9NQnN6sxUuqhsD2yrUXGSOKGAfffXDPAkP5KQMPidWXmvGwjkpr4o8G3yr4xdR/LtkiECpxMo0IPRUZyuVWwLmIre5sZaUwGuv6YmLBkE6GdoCQhUKNBhp62Leu/lbrP1ortkek3e7FeFF/748aPwFtlcDgFjw9OmNXMy+T1S49Z1R1r3pXMUPypPFd/S7BPeo8MnqoJOndhY1xwCTl3LBD8IcPG1oSW0+oB+A0X5VQrc4i5fKPsW2WHtVqQMCHR4dR/Q4CsEEEAAAQQQQAABBBBAAAEEEEAAAQQQQKA2ge2zTC3TeOwPG8Iu3nANy6bDGS59q1FZmsKqR0TuPMYhsWLQ9ELNNc03hEWZW95RrUj086pLRSi53HsLuyX4neE9f/7cndeq3IzPISzb1RRZy+g9ZaXpx5rhackzX5pj22q+clWec/LBc1HlVeejH5SwrKLZ19pZLClPlGbaLVcSPLNMK6kIwlgV6KEHo6NYbQZtJKCi26jHGkrB9VcNtVBnDPQzddYLUXUu0GenrRfhWe6CGu8VZG1Cxul2WWMg81QCuqek1/xZctM9UkuyqDQnavaWO8nahVWiKIFwYnzCPi19e6K65hDQUsMrXxYuvjaYW84PT/eA3ujQwy1uI8UhydhhD2Fvb6N9Xt23V4+UCAEEEEAAAQQQQAABBBBAAAEEEEAAAQRaFdg+y1Q/9bmK4k0IXE2/lODLly/uV5l+MFM/ibk6MkYzPPW7pvkeYmlsiuUdtJrv6oIc8lkT3j5+/OhuOvcsU82r9IbNiUvPIdwYdn7W0A3LICo1g9WmsjOS8Oo1tNVwhK1+m3BW8wYib153IAdvTwmkPNFXlr5xKE7h59zHtooT1SChHi5wbFst04PRURzezMoEQEWXce5kK1x/dVLRscWkn4kVIz0CZQT67LTfvn27yquXH+V7Kd7q1ocEqh1jSpKdQsDS8FQQ3SPN8Zozy9WrXhN57EsAtXXv3vhszRolZ9ddWojPkkx7yy3th0NAe/XeW4m4+NpQ4+09oLcjWA6C9txiU5a5xR0bVcn07LAltdveVp9X923XKaVDAAEEEEAAAQQQQAABBBBAAAEEEEAAgWYEts8ytbwqVUxJRnu4s1WN242tIc1gtD8c0kTEJOWaBnlxcWF5QqYRPAp4unrJJR7Xy5cvFXy+APTzrd7EzuRvgh+Cl7/lIZlGb2iqZ77yBnKupK0GImz4qwNHsGlyu2XsmvC1M2aain9szeqHpo0BqIc0ptyfTF1T8kmt7lvGLd3R/lKQQycCPfRgdBSdNGYqupOKLlNMrr/KOJ9uK/Qzp6syAu5EoM9O++rq6vHjx6tVfOwL6XRpbLxlsVoQElQioPf6GWcO601nyW9T676W5W2Gx75kzbs3PltxKoV24dmv9izEZ4/eudblEHCu+iLabQJcfG1wMz4oT/Igu8AD+iiBHm5xR4EUTswOWxi84c31eXXfcIVSNAQQQAABBBBAAAEEEEAAAQQQQAABBBBoSWD7LFPLTz5KyvsZ0m12biYPHz7clkl4LcvIlTEHzSnyZjyOX+3/oKEDmiS2mk9UwKu5xSbwRo9pHlTWKZfa3PX1tRekcaiTt9bqn8anGspHY4kU2GqGyRNEVX3Wtpq8aKfIMMo/YYmM21XPnHVnTFii2KyMIydis92ZPseIRnfaqv2Z/c6CsHonAsaeJLmGcbv7ezA6iuR1V2eGVHSd9XLeqLj+Om/d5YucfiafLTkjsFOgz05bU/hW30Ckt6Hp7VQ7eTevbr9N6l7wbt4cK5YRuLm5MR4QdcWX/Nd03717t/oUQPdmk8yf2eCp8q7eEZKeSrEhc8sq+FiU2kjDIaCNeqQUAQHjsSaQQ46vVjv5DRt1z4J23vZv7AF9LKbxVnNstqvpjdvdf4t7NZIDE7DDHojf3qb7vLpvrx4pEQIIIIAAAggggAACCCCAAAIIIIAAAgi0J7B9lqkm41meJWiQ0041Ddpwn71dXl7uzHC6ugbNuJuYJpguyTp4S5PEVofRKOAnT55MAyuwRMN3vNFjmSZ8DmXRILnpFFONrstXfONTDYUnh8KDmWprqwXaW22b0K9zlJ9drD7BfWP0kon2C8uPIS+tXvly40FnKEXyn9GYxdHhafy1FuPAjtl8vIVpf8s09ujmBcOfjQk034PRUTTWYpeKQ0UvybB8swDXX5vpWl2RfqbVmp0tFyfMsyw1L+yz07bcXzUOfE9eubpBx36UXLWSDI13mdQAvHvFSeLX1lfnV+fYriV4y68Hf/r0yZLV5jT4bKY73YocAk5XZcaAOXoOUFx8GRuMm8yIZuk93Gynnws8oJ9udHVJ87e4VwUOTGBse0OEPKcba4oOf6TwPvR5de8h6E9ayNSEJQgggAACCCCAAAIIIIAAAggggAACCCBwoMD2WaYK+vHjx6uh73+INc7hGbZl2ehqVF4CbxPet0t/GsfZLK0eXi631WE0CrvMExovVI1ac292a0Ls8+fPvTSp/lQBZ+cV5x5CZHmqoTLKIeHUMgtahW3VEnZjaQrPLtZEa/04g8VQ/YYe8VpSlknjdhRJtmjf3bL2z2NZ3DGFb9++HZcvffjx48fSV+5y183yNgd33W2f3S1uyyF2LXcmbey6pN8p0HwPRkcR20LK9wCxEc6mp6JnWfYvrLY9FAiM6y9j+ylQF8ZIvGTJA6Of8YQ7/zN5A1v1NJ4wVxvYagF3Juiw03706NHqK970diq9m2ynbezqunEXe6uq8PvaYktUVfrVfdzYV2wulBqe8YCo5pf8/vCDBw9Wb++oN8j3e6FLbtqitrv07bBckSv+cJqd3+KzCri6B63mUEkCDgEFKqLa1lI+sNxHltnaNB5rtO7qcWE2/9iFp7jtb3lWvnq0WpXxTvMsG13NM0mC5m9xJ1EaMknejbDDJqwdN6vkNeVmPvv5kA5/GkmHV/dTBMuSbluIBYc0CCCAAAIIIIAAAggggAACCCCAAAIIIJBWYNcsU8tMP8vv74WL5D411Hyb5OMzNLbJOPPHi9N7uuZ9u/NPTRX78uXL6kRTVYFmoO3cVtTqmn7pFlwR7n9OuRSAxsYttbHV33pdytO+/O7uzpI4xyCqpe3W2VaXom14uR7kLLXM5KVWpRsf2eoXEjTkKHkASxlanmYlf0Jp/2EWt5taKsLO5RpKO/Z+CkzHptUZoerVVzfq7eaz0+xXMyEBAgGB5nswOopA7c9+ZemrLX3+bOb5FlLRG2wt9WhpDxs2HV6lksC4/lI1VVIX0wZzSGD0M9OKYAkCErDsjwWg+uy0dZdstWt68+ZNyfuE+nmrDbdHtt2GLdCuKtzEIedmnsPLly+9JUt/6laq7hsvfbtt+dXVlftoYDYTzQUq2ey1LXf20WxImhOu3/id/SrtQnzCnpY9qJLjWrgg+pZDwCpRIMFZajlQhOa/Wj3DGQW47T9SWM7B6n9APxYn9oP2a4tAbLaz6at9SKdoLf2b5Wg4W/ClheywSzIs3ybQ59X9NivWQgABBBBAAAEEEEAAAQQQQAABBBBAAAEEygjsmmWqGU2WyX57Xiiu4UruY7Ac70ndPLZp84rGqtWcpXEKU2AVzUCTUiBBwq80q8r7TUUN9NHd/4SbGLLSQzu1Lo2NW8rZ8uRsaV3jcgVgnN2nQVR7GrkxHiXb3OQ2r2iPrZOU48Rv7ZvJR87NGqoRWlq7fkhTA8tmc8i00NKoLGmiwjMedIY8s/6Ei/oo91H68JMyq0coyyAYbyaqsRdaYjQeHZLX1FI843LjFi2Nf8yTD6sCnfRgdBSrLcFLYNkfLWm8bHP/SUVvELbUoyXNhk2HV7Fs1JImvBXLtz1ffw0+FmdLGot2VBrLRi1pojZKPxPFdd7EZz9hTt7yV6vSuMXkQ5mngfXZaevu0+pFohLoinUqlnyJtrLtvUjeZW/ywFrKcPWieDXBfo2o2026b5z8Hqmma67+kK+avbE/3wmiZr+6D2pebtZbUl4R8PFA3D8txyxLGjfPAz9zCNiMb6nlAqcuXvzGXssSvJfzzj+NW0x7AOLia0OtGdH2HJfVSnM/oN9Q8E5ucRtlLDusJY1xc0MyY9sbEmc9KeI5XVTFTRMb20baDn8ahpb0eXU/UnBKMFLwAQEEEEAAAQQQQAABBBBAAAEEEEAAAQRqEfjPvn+rbxNXOfXzbps34k3a+fvvvzdntbSifgBwc2Us5ZlwuSU8PVTLIeOVYlrXGjTjpUny5+rIIdWX5ncl2VY4E3cW2WojUU2Fc9v/raUxLMW5f+tt5+B1NUuMmszpfqU/s7LYo8oaxjRzdTiuw9JnDbybrrtzSdRoVA0P2rm5pdXdNyyMzcAS21KG43Kv2xmXb/sw7beXKiuf1WzkXjGXoirT1c9GeK6F9r7CpR6bbqbC2qNKHoBlZxwp8jX+U3QUxmGUe07mk9fvmCEVPVJYPhx47A6HV2FgllPuxq6/hjqqsC4OD4x+Jrz/tvHt2U+Ydb5RuCLGUd3j2dTsB8GWCazPTnt1kluBkzedRmorbu2rNa4GNqQv327LtMbkWzGeq+tolXzTXobupY1b6Uufc1xsrt4uVoPMd3E3gEyb/VQg091yr0amf+IzNTHuQQU6zGlse5as9rQFSjTdF2o+BBgvc8rfhDz7WWhyMS6+NvQMlla0p0/w7u5qb9oQpH0Vb3PTg+ywRKcZ7lc5zjrcmO1RuWuV+Wzs33hO5zaY4fNqBXkPsFbThxNYdtUhsNxns16cXjGnUMOS5B2+F8b4Z59X9yo+LWRsA3xAAAEEEEAAAQQQQAABBBBAAAEEEEAAgUoEftsfh2WgiW6PbtiQ94BEz3I2ZLK6StTDS/cOu4bWrWaeJIEiXB3GpwRZBxVNh6rkeC6lx4GrJR2qQMkKPGsxBjO2ityPM+tvZzPSpQAAH4RJREFUq0ka/CGZGB8VKzavx9vWuVnKaAwpXwCBIKcdwrgXeB9y7KfGB5+KJEc3JRZ3OJe3idVOY7WXcHPY/+zW2IpktRpYoD1s+MotptdmvD9zNKENAVe+irGiVYp+ejA6CmOj1b7v7XRLf2qQhzHPksmoaLv2scfuQJx1BtbP9ZdbNXXWhSI8NjD6GbeRNPnZeB6l42O1J8y5R3u79W6/KeFdKLmZJP/cZ6ftXpbOnr/pzD/fxZRanWYsuNvVJZ42Z9+h6jy3TN44d2ZoPFfff+tgNU77JfzYKnJEtQqiOPN1idNmPxZ2/KCTllXMfAnw8WxXQcaKO12PxCHAq+vwn5r7PdZ14IM6kHA+yb+1HzTVmJNvPZChvc9PfqbBxVegXpa+8m72zjbybY+QdOBzc1OLXYoh1XLjTqHNeaXeVkBL2MaQ8gUQDpK7JWMT9S4/V/ux1X7VzWH/aa2xIak4q4GFm0Tst24xR8zZD8k7/KVQ+7y6p4UstQeWI4AAAggggAACCCCAAAIIIIAAAggggMBRAglmmVoGmW17W6r3oCjfMJHZO+arC72HFlmrUGW33OvP9ChrendbVZOwvGpC9ufHY73sf64TLsKGkBSbrLI+axmLH/WhZFsNq1b77bSRzworftWvtzMmH0OmTayOFlJ4CuOQUVDe8IJZqHGhYHNUund0GDc3/ZC2o1DVuJtWFXj7++oItukqro83LEB9o/tt7Gc1jynI0hIFlu8g60Ue1btmakJeSGf/kx5stgbdvXWp5Q/Lu+0ojKeXg5J6iZ2d0mw17V9IRVsMazh2z8ZZbWCK1riDnPT6a1od1dZFDYHRz0wbTDNL2jhhLnm9b98ddP6Q/Eo50PB667QHitWrAN2M9a5YA4b2r3ROqDND9wR7vJxcDcldK9Mx1F6QylMaW/VAmvVEffVGh1ut7mf1GMkDs/TbOe6VKU+v2bslHT4XnhUw24DxGVmi9qBqr3bH4kw/rPa3HAIGtKiriZK/RWzZW8d+ZjzOTltC8iWH37a1n212ezfPq3QdasemsvSh8gf0Y4lWe7ahgEqvU1zvuJz80kObqPkhnRCi+jfZjs4JP7DDWjDp8C1KbhrjWVymy8lpR6R27oaX/DMtJDkpGSKAAAIIIIAAAggggAACCCCAAAIIIIDAfoEEs0wVhOV9wLHP/Lw8Mz0CGQQtz4qmz+cKjx0xPtMSVMIxZCqj96xODrqfvn8TekigBwCKdpr/lHppiSpufyTTvUixbWsSY5wql0qXI7ZtgRVuq1PS+peoysbqC3wYCjJ9ch/bvwVA1Pz01D8Qw/CVdkOlDOST4ys1aW8a5GqcSqBQ9ZAsbTyKxN51pBohpFK4G9Xn2Spw08z6aC+e1fDa1Z5GpcC8Y+hsJN5CRa6+IkfHNZZXhhs6Me0RuQMbIzzpB3qw2Yqjo5hlGRYKZ/Ycz+sWpn9qF850hhOINvwVFb3qU8mx24tTFVdnYG6cCtJy2FInrJTuins+z+6bSa6/lqKqti7qCUyRrJ7gjR1mh2eeS02r8uXtnTBnGmE51qPyt1yojvvC8EG9aPKLwTEk74N21R46ba/UqwdTdV9pp/lNt6hNjJfGxguTsZ2oUSnDtBF6RGf8U4159nxgdJv9IMmxIlKVetux2AtvuIJIFZLyUTFXu6M9d1Smoa7eYEm+o01jsC/BZ9sepHY7tFWtbtc+NuW0Q/b2vuQtc7rFmg8B23qwAqcu2klXexWvKvWnqHPfHa3ktq0qToWdCswu4eJr6IUsLSr2yOjlqXO8Aj2e8UxyiMR7mKIWElvGQIksB1Nt8ZCHdAp7W//GczqvG1GHP9sGvKa1p13R4c8KWxaqkauCvCqb/nn2W7K0EEtjIA0CCCCAAAIIIIAAAggggAACCCCAAAIIHCLwL211elt2w5Krq6u//vorvKKeQ9/c3ITTDN++e/fuxYsXY8rhifiDBw/GJWk/fP78+fr6OjZP3eO+uLiIXWtn+tvb21evXoUzEZeonz9/Hk4W/vbr1696dvLt2zcvmW7Zf/jwwVu4+qfqXVlJTCl//Pjxzz//rK5iT6ChRXrkubO82pyCVGBqxorQvvVwStWFwtO/e/fuDSmHZ+T6U7wb2s+J2mpYprZvnzx58vHjx9Woxg5zWhGqZY27ffTo0WomgQSWHVyrq8ErZSCfzV8p22E/HXIYdlUt0QftFzt3DT3GVssX1JD5sC8Mn/W8UAeRqLB//fp1eXlpDEn5q3Y27HFjSOof3rx5M/6pD3rYPFvd6iGfPn3qppx+FsXd3Z27+vSop6ItBayya/WxpsYeVUv+W0m7+9j/9ln376uCho7LrSktCRzHdeCQ81heL7DpAWVMafygSFTpQ2BuVFp9QxMybvQUyejBlqqp544ia38ucO2D6ijGXn3cJYd+Y6iRQHexVGXblvdc0RLLWtd7jt3VBhbbzFSQM15/ucWsti6qDczVGz533s9MQepf0u0J8/9O5P/731BH4wFaf4ZPmHUV446mHc/kh+sL/b+z0ofAFI9OFdyo9KfuMiW83ddApx1LrbsTugIdq2x2dfv92NnVh4W63NOGvMagmtWklLEGjRcmS1tRbkMjGRPsvJAf86ntQ74joACH3W04Lfd2N8v5+ffv33XDQS1KfcL+q3hXXoEN55ZaOASmU6yl+x7uirOfdR9Ycc5+NSzUJpRAbTKQZvUr3atRkOH9a/8dp9UwNiRo2yffHjRQD/uRdiI1Wi0Z96NhtxrSWPamDRUXu0rnhwC3JYz76XAfWz3YuCRWdUg/9KVD7bs9qjYazrDbs1BZpbpty8VXuI3NfnvqB/RjiYxnks0/pBOI27/pz6FD4zmdKHT85TmdHHRgCpyKNPOcTjvCqW/JckqghjqeSKvd6l/4xtSQhv8RQAABBBBAAAEEEEAAAQQQQAABBBBAoAqBhHNbNVJktUiWlz4qjZdPgZ8+sATvRqURWgnporLSM/JhiIMbz/Sz0mx7vbHWWtLQ3LaoUMfEloCnRbAv0ajEcVvbPozztewb3ZlSr6jcFupS7SzFc2Bb3VbAQ9ZSE1oCdJe7sWlP9J6OKKXy2Vaz6uUsu4nSZO0P3cKW/Lytb9Fua6w4lUV0Gp/q1qDxs7pEr2pU76r9wOrTo9gspvLRE7XZPTocqtrYbIYFFirmQMHV2xSIYXYT+48CgXLV/5VxR3AL0mQP5hZw/NxtRzE9Qs3uO1kXCn+siNwfuq1owWatxEDmq8fuwLpZv1oNbENrPOP1l1vMrOCBzFfrIrBu1q9WA3P1xs899zMjwok+cMI83YnCJ8y6MJmuUmZJ+NpnQ6s7e6e9ocjqoFZrcPMVseIR6ewVx7RRzSbb05C23WDZYFh4laPO1S3n59ol91RZ1LpqWnvkFeqqpBLork7sVgQ1vRc0Ldq2zGOD2Zy+YZ/Vep9WVvIllr1pc91FrdjzISB5tVoyXK16zkKnjNMThtVGLmf7ScXmk5xpV6/uJXxsyn3bf1UmkGD2KYNXHdU+oB/KZax0F0H1NT0oKJ9t55CVPKRTAb2KK/Ynd0s86vC1Kh2+x6U/N3T47h49/ax93Hs+O92oliiNuvTVY/Q0f6211Hlu2x3cTdBCppWVvIW44HxGAAEEEEAAAQQQQAABBBBAAAEEEEAAgYQCvyXMS1mtjmrS/cRhBMbsrd7pUz2l338b11JGxTN9FjW9+zksUTEteWZNY5/Mozu2gg0/VNO3SqOUS0UWzp65bZZnAEubtizff1daDcCyoYRpwjUSaDyna6uBstTzVaDxu5XuBay6mH3+pNyM+4tyCDzEcjetzwUmDHtbLPbnnn5egPY47YNOtIcqqulxQTmo1ryWMP1ztmEY4ww/uta2FJsxq+TJBDIt7LjEfmBKHtj+o8BYijN+oAdbrbUOO4pp95V8v1vN0NJbrtZdVIIOK1o+qxWRKcHqsTvTdlezXQ0sqlG5ie2HOXXLao3hs319qzSBDnzn9Zcb+SpapgSrdZFpu6vZrgbm6nmf++xnPIRT/MkJ83RHCJ8wW+7mTfNMsmT18mdbkztvp72tvFrLMqMsavTtcL9iqW2oP5yGGjiubWst4YPpNICzLDnqXN1yfq6GtK2yNqwVnsljrE0d1i2bVkvef3rmbkgTdSyexlLkS9akz1F7kNsAaqv9Pg8Bbo0U+7xa9ZyFTusifBYa6AC5+ArgzH61dNrmVoq6UMHOtmQtnz7J3XP5PBtkYKHxTNLLQWWZfRaj3E76kE4FdKus5Oc91d3hDkuHP22cmzt8b7/2/jzp1T0tpFgL8RoMfyKAAAIIIIAAAggggAACCCCAAAIIIIDAfoHEs0wVkHHsgm4s6nmVHnppTIZuOs8+BFKaTPejZ+F0t3f6CG16A1Qxz65efqEenhlfnTuUQo8P5az4pTqw67OlyPvHzVi2MqW2L9nfToRp31ySlGpvm9vM6drq5pIWW1FNyFKts/EEnm8pW32rh9mqsuHJvf7XZy3Rcu2Alo0qzf59cDby6UJjPMmT7Xl6rVLEdoaKX/h67D1WzVAvGuCoUVnSXhqvpq+maEtLlo5rYT0FsJThuFxNKJxJvm8lM4Yx/RDYF/KFNOS8/ygwLc6JltCDWSqrt45iqR/LvTO6+cvcUjVp0/RW0dJzzUt+Xj12lwzG3dZqYHuaXGwDO/D6yy2m61Py82pdlAzG3dZqYK7e9HNsM9CmT33mORU4xRJOmN02P3wOnzDbL06nOe9cYrkC2tbqYvfWSjrtbYUd1lKR1cVZakSXq0opfF0Fay2trv+14wwXxfoqcD2r1jKsMg3VeGFiiXBIo5CmW2lgyVHn6ksV55KqVdgraGfKJLNMFbzaSVTbm94e1xJ7pWhbqSJ35fN9bs/HXlk7m2hgdcvelK9OZ3NWSL0dAgIVlO+r1arXHpdv6+GctWvMto1h4Ulv2wpcN+TDBfe+7fziy9gPCK22B/RqqMaj+Ww7D7RwZatvxydBWl3tSrtqtQ/pFKHXqov9qfYzy2tc2NsOS4c/bZna3YytJTZZbOvSMXF6zm8ZrJLwcTwtpGQLiW1RpEcAAQQQQAABBBBAAAEEEEAAAQQQQACBsED6WabankZaJBmgFjWfJ1xO47e6SR1+jqVnUcasiiVTzPYHh9P7ueElqkfdBN9fFsuN+3Ak4W/3P7cQY3gTyb/dCXvGtrq/IeXLIbzjj7W/FIBqM0mnN25o/KC9W3W9tN3ky8ftFv6w8+n14CAoddGZhprpeeSGQYRRg2C0CWO3oGSFK2jcXJPDlZLvR+UzpAezm/fTUWTqDMfewPKh5PHLawP9VLQKbqmLHGlWj905NmrJczUwr7Vs+FMNTFuxBLMhTarrL7dcG8JIsspqXSTZyoZMVgNz9ZY+d9XPLCHUvJwT5umuEb5tkul6dhrGdEm+WaZDEz1dp71/z8pXZF20ajh+IELjhcm0GSwtMV4jB0Kq86ujztXVNlZBzjjLdCiUWkvUTZilVhdYrhZ+3jbZks9Re5DbNix70+ruliNBV4cAt0aKfV6teu1rxYLxNtTwbVuxd3LbP0m3cN4H9MYzySUl7X2ZLmp0D2F131+Kattyb+8u9id3S0TNc7o97S1822Hb7uCule88R6VOfkuWU4JpW8rdQtzWwmcEEEAAAQQQQAABBBBAAAEEEEAAAQQQ2CPw7+kNvv1LHj169PnzZw080r34bbnpgahWf/fu3bbVN691cXHx4cMH3fbVoxQFPwxZ0P+6s6xfvdPN65ubm82ZZ1pRMd/e3qoRaBhQwkdoGpcjB9XjgwcPMkVOtnsEzthW95S38nW1m2hn0fN744Pw1eJoXx7G2mrvVl2vpieBBASlLvrXr19pO0MdC5Th169fdWiLddZRTK1i9VA4boL+NlaY9EkEuurB6CiStJn6M6Gi66+jU0eoBsb116lrMEnw9DNJGMkEgQICHXbabpFXr0aNVaB7FLpPq+viq6sr4yokQ6CwgC5sdRNGd+91Dz9Vyx+KoNyG5wJ6anDe+zb4FG6QR22OQ8BR8mw3qwAXX1G8531AH1XMaeKubnFPi1/PEnbYeuqivUjc8xyGxLRXv5QIAQQQQAABBBBAAAEEEEAAAQQQQAABBOoR+JdmJ2aNRiOQND/n48ePP378sGxIUzpfvXpV4WROS/A1pBlmWP31v3///PNPbEiaI/f06VPdmted+th1A+m/f//ufXvv3j13SdrNuTnzGQGLwJMnT9RNraa0dJhq7Xd3d9oFv337tpqhm2CY0K69T/sge4Qrs/mzpv4OnWFsXWiLqg5VhN44kGQE4dAqFIYOhcPRUPlfXl6qutXrJtnEZiVWbECAHmxPJdJR2PV0kjmbWCO5Z5dX1blR0bN1xMIkAnVefyUpGplECdDPRHGRGIGjBDrstHU1quti3fHQ/7Hsmlynl9DZ71EYL0yGMO7fv6/rYt0eHP6f/smNkdj6Ir0rMLT84abQhjvkapa6YzP8q+q6xi3jns/4eHqnvtr1yuL+ySHA1eBzSwJcfBlr81wP6I1nkjykM9Z+PcnYYeupi8Yi6fDqvrEapDgIIIAAAggggAACCCCAAAIIIIAAAgggUK1A9lmmY8mHR9qaXTNMs9F49HGExzDZRkOXNHSDl+KPYvs/yFza+iW9/01r+iHwkV3myl9juTSKS/L6X/OdNvxS3/4gyQGBGgQSPsAei6PnWxrNtrQDDiMph11v2A2bHLU2ahz+QSMq1BPOVodiU5eoWhi6RB2J1CtSHYdXGQHYBejB7FbhlHQUYZ9mvqWim6nKCgvC9VeFlXJISPQzh7CzUQRiBTrstNU7DRfF471ZoQ23Z3VR7N6m0HXxhpuEujDRbZAhn+H6eszW/ZPpo7FtlfQ7BQI7u3IeW6nuC+mf7pD3dlMIn50N7Cyrcwg4S00RZ6wAF18WMXX1Okmr/AE9t7gtVXn2NOywZ6/BauMPnNDqbF9hDxekDImptgYJDAEEEEAAAQQQQAABBBBAAAEEEEAAAQSqEig3y7SqYhMMAggg4ArkeIDt5s9nBBBAIJ8APVg+W3JGAAEEEEAAAQQQQAABBBBAAAEEEEAAAQQQyCrALe6svGSOAAIIIIAAAggggAACCCCAAAIIIIAAAggggAACCBgF/m1MRzIE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DYKPDPP/9sXJPVEEAAgaMF6MGOrgG2jwACCCCAAAIIIIAAAggggAACCCCAAAIIILBRgFvcG+FYDQEEEEAAAQQQQAABBBBAAAEEEEAAAQQQQAABBBBIKsAs06ScZIYAAucU+Pnz5zkDJ2oEEEDgN3owGgECCCCAAAIIIIAAAggggAACCCCAAAIIIIDASQW4xX3SiiNsBBBAAAEEEEAAAQQQQAABBBBAAAEEEEAAAQQQaEyAWaaNVSjFQQCBLQLG1yR///59S+6sgwACCOQUoAfLqUveCCCAAAIIIIAAAggggAACCCCAAAIIIIAAAhkFuMWdEZesEUAAAQQQQAABBBBAAAEEEEAAAQQQQAABBBBAAAGzALNMzVQkRACBRgV+/fr148cPS+G+fftmSUYaBBBAoJgAPVgxajaEAAIIIIAAAggggAACCCCAAAIIIIAAAgggkFaAW9xpPckNAQQQQAABBBBAAAEEEEAAAQQQQAABBBBAAAEEENgswCzTzXSsiAACjQi8f//eWBJ7SmOGJEMAAQR2Ctj7JXvKnSGxOgIIIIAAAggggAACCCCAAAIIIIAAAggggAACFgH7jWt7Sst2SYMAAggggAACCCCAAAIIIIAAAggggAACCCCAAAIIIOAJ/Os///mPt4g/EUAAgX4Evn//fnl5+c8//xiL/OnTp6urK2NikiGAAAJZBejBsvKSOQIIIIAAAggggAACCCCAAAIIIIAAAggggEA+AW5x57MlZwQQQAABBBBAAAEEEEAAAQQQQAABBBBAAAEEEEAgVoDfMo0VIz0CCDQi8OvXr9vb26gppir59fX1zc2NHns3okAxEEDgnAL0YOesN6JGAAEEEEAAAQQQQAABBBBAAAEEEEAAAQQQ+I1b3DQCBBBAAAEEEEAAAQQQQAABBBBAAAEEEEAAAQQQQKA2AX7LtLYaIR4EEEgmoEmkP3/+HLIbf61US378+KE/9f+eLf3+++/3//fv3r17Yz5aOHx+9erVxcXFuJwPCCCAQKwAPVisGOkRQAABBBBAAAEEEEAAAQQQQAABBBBAAAEEKhHgFnclFUEYCCCAAAIIIIAAAggggAACCCCAAAIIIIAAAggggIBRgFmmRiiSIYDA+QQ0z3OcXFo4+r///vvBgweFN8rmEECgJQF6sJZqk7IggAACCCCAAAIIIIAAAggggAACCCCAAAJdCXCLu6vqprAIIIAAAggggAACCCCAAAIIIIAAAggggAACCCDQgMC/GygDRUAAAQQQQAABBBBAAAEEEEAAAQQQQAABBBBAAAEEEEAAAQQQQAABBBBAAAEEEEAAAQQQQAABBBBAAAEEEEAAAQQQQAABBBCIFWCWaawY6RFAAAEEEEAAAQQQQAABBBBAAAEEEEAAAQQQQAABBBBAAAEEEEAAAQQQQAABBBBAAAEEEEAAAQQQQAABBBBAAAEEEEAAgRYEmGXaQi1SBgQQQAABBBBAAAEEEEAAAQQQQAABBBBAAAEEEEAAAQQQQAABBBBAAAEEEEAAAQQQQAABBBBAAAEEEEAAAQQQQAABBBBAIFaAWaaxYqRHAAEEEEAAAQQQQAABBBBAAAEEEEAAAQQQQAABBBBAAAEEEEAAAQQQQAABBBBAAAEEEEAAAQQQQAABBBBAAAEEEEAAAQRaEPh/aeSmI5RuP28AAAAASUVORK5CYII=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82JbKgDXjnXCcANQSdCNQQ1AjUENQI1BDUCEZDUCMYDUHfCEZDUDPwe3bZ5fABDdXd0E3D/f6hND+KqruKAooq2FfY+qcXUHOe3vyMe8xVVoZGDEcgb8Xe4P1LaxRWi2jJQ4OSp9WVT0589UVvdW5K1Z0LnrwdYPLLv9Qbubys9puTbK6+IlafEKuTbHZ9KWfDVnb3/myVkJKBTL3hXOjM6voqmV43NjYvrlLSqvup4Uxv9dPtpUgI6S/Yu2iBMy+oVKSnXW6uk2u5N8xw3xNgpsxkj3UtkT2mnKSWqOqlZPTk9dIJEjW6i5TeBw8e9K6WhOfCu3eRmSUCE44yrXeXQ7g+l/VWblWJzUmtquVWU2hd/NdlYGsTKfObaiGcI3/X2mS91nQdXwZUmMcbLj+E6k4nVwLVXy6Yc1udaFf3O5lo3ece8ECh2Zici4o0INdhNn8u+fa5etwWorq9vemTi6Ww5Ap/TU1J6ztpqtCWXx2NxrCur+ojsa6smrXKpp58KdijxWbFK+QOPSemOoE5fS/5TFrHc8KJFZ+dB55cB7BZ4+VSqroOWU2LzYQlRFAECBAgQIAAAQIECBDYoIBRphvMdEkmQIAAAQIECBAgQIAAAQIEjhLIQKN8i3I4iK0Nn6s1BobAbedt6LWGiZZAerfU3wFOX5Z0OW2t4OeowMA3Hutt806cC/r4rVJRZ5yJSiClN2NrezWcR3pZymfOMcq0fO/WJECAAAECBAgQIECAAAECBBYikAHGGVtYRybvWMxrU+qfJggQIECAAAECBAgQIECAAIFtCvxrm8mWagIECBAgQIAAAQIECBAgQIDAwQJ52/3wtvn6xPAKK16a/ii7Uvf+/ftdi8wnQKBEoLCz1+jHlkv2ZR0C5xIYOFnk+4HnipX9EiBAgAABAgQIECBAgAABAgRWI5A3eTXT8vLly+ZP0wQIECBAgAABAgQIECBAgMA2BYwy3Wa+SzUBAgQIECBAgAABAgQIECBwuMCXL1+GNx4YaTm84QqWDnxBMaNzfbtyBVl8TBJ+/fpVb37z5s162kShwMDouzqE27dvX79+vf65/AmlYvl5dMoYfvr0qVkkmrvOufWyynYz8qYJECBAgAABAgQIECBAgAABAgsRSCv9x48f68ikOfHOnTv1TxMECBAgQIAAAQIECBAgQIDAZgWMMt1s1ks4AQIECBAgQIAAAQIECBAgcIjAt2/fdg2AqYPb8rdMg/D8+fOaojVRMkautYmfaxJojtA2yvSAnG12/9q1+cV97FGp2JWV25w/UMgvrmxvMwelmgABAgQIECBAgAABAgQIEFi4QOtDpppcFp5fokeAAAECBAgQIECAAAECBE4mYJTpyajtiAABAgQIECBAgAABAgQIEFiDQD7IOZyMjJ27devW8DrrXjrQK+Xdu3frTrvUDQt8//69XsEo05qicOLDhw8law58T7hk89Ovo1Sc3nzJe9z1MoLUGPfv319yzMWNAAECBAgQIECAAAECBAgQIHARAq1W+otrTrwIZJEkQIAAAQIECBAgQIAAAQKXKGCU6SXmmjgTIECAAAECBAgQIECAAAECZxNofnavNxIPHz7snb+dmRlkuwshY3TzMdjtUEhpS6A5SNso0xbO6M9do++aGw6M8W6utqhppWJR2XHeyGQo9a6vhQ98Jfu8cbZ3AgQIECBAgAABAgQIECBAgMAFCbSaXy6xOfGCtEWVAAECBAgQIECAAAECBAhcloBRppeVX2JLgAABAgQIECBAgAABAgQInFmgOSCqNyr37t3rnb+pmS9fvtyV3taL0netZv4qBZqDtO/evbvKNM6UqJ8/f378+HE08EsciadUjGbrdlYYOEH4qsZ2ioGUEiBAgAABAgQIECBAgAABAvMJvHr1qhn4JTYnNuNvmgABAgQIECBAgAABAgQIEJhQwCjTCTEFRYAAAQIECBAgQIAAAQIECKxfoDkgqje19+/f752/qZl37ty5fft2b5IHBhH1rm/magQyTrL5lcIUkktPWlJ0siSUHDj5hnC+JHyyKE2yo/WViklYthlICsPnz5970+6rGr0sZhIgQIAAAQIECBAgQIAAAQIE9hL4+vVr8zWaacO/uObEvdJrZQIECBAgQIAAAQIECBAgQGAvAaNM9+KyMgECBAgQIECAAAECBAgQILBpgdaAqK5FRnl1Z25zzq7PmWac4adPn7ZpsvFUN8eP7RqEvHyiDx8+PHr06Pr163/88ceNGzfyb4bLvn37du6Ytz4y0Lu7XQdd78oLmbmOUrEQzEuPxsBQal/VuPTMFX8CBAgQIECAAAECBAgQIEBgCQKt5pdLbE5cAqM4ECBAgAABAgQIECBAgACBtQoYZbrWnJUuAgQIECBAgAABAgQIECBAYHqB0Q+Z+t5ajZ6ReNeuXat/NifevHnT/Gl6IwLv37+vU3r37t16+lIm8qb/vNr/8ePHHz9+bH6UNa//f/bsWcadZoWZ0pKhrc099u4lQ9wv8fOwl14qevPCzMMEWt0c60ByYvVVjVrDBAECBAgQIECAAAECBAgQIEDgMIG8Q7PZ/JLW+7ThHxaUrQgQIECAAAECBAgQIECAAIFVChhluspslSgCBAgQIECAAAECBAgQIEBgFoHmZ/e6O0i3jPv373fnb3bOrq8vhvHbt2+bZdlswpuHz8V99TdfK83I2O/fv+/KvowCvXfvXrpq7VrhmPklXxXYdbgds98TbHvRpeIEPtvZRYZS7zq+fMh0O8VASgkQIECAAAECBAgQIECAAIH5BJpDTLMXb8ycj1rIBAgQIECAAAECBAgQIEDgQgWMMr3QjBNtAgQIECBAgAABAgQIECBA4AwCzQFR3d3nI4fdmVue8/Tp05s3b/YK+JxpL8uKZ+Y7n82vcV7WeOyMf8vXSkdzJwmcY6jnwOi7OkoZhneJH3u86FJR45uYRGDXseNDppPwCoQAAQIECBAgQIAAAQIECBAg0BplWvJiO2gECBAgQIAAAQIECBAgQIDApgSMMt1UdkssAQIECBAgQIAAAQIECBDYtEAGaz169Chjsf7444/8m3Fur1+/3kvk6upqYH0v/+7i7Bo41OrR0t3QnJUJvH//vk5RvvlZTy9/Ip8nLR9A/vHjx8lTNNrfK19R3rcqmzyShwV4uaXisPTaapdAxhvvOr3uOonsCsp8AgQIECBAgAABAgQIECBAgACBrsCnT5++f/9ez08L7fXr1+ufJggQIECAAAECBAgQIECAAAECEfg3BQIECBAgQIAAAQIECBAgQIDA6gUyvjRDQJufUkyPivzl26QZwZJ/79y5M4qQfhgD6+SjnSWBDISwykUZ1nv79u3e4UMZF/fixYtVplqiugLNccWXNR57dJBnM7GpVZo/j5/OYTIaZnOs5vF7PGUIl1sqTqm0hX3tGkqaj/Tq77iFAiCNBAgQIECAAAECBAgQIECAQATyHq4vX76kLf3Hjx953HD37t20rk8l8+bNm2ZQaXVp/jRNgAABAgQIECBAgAABAgQIEIjAH79//wZBgAABAgQIECBAgAABAgQIEFixQIYytrpQdBP7zz//5Oum3fnNORnuNTDeLINkjJlsctXT6RyTDjH1z3oiH2DMVyLrnyZWLJBh3vXnQC8u3/Pp472yZsLm1hwgN27cGN57huy+fft2eJ1lLr3oUrFM0guN1bdv3/7888/eyKdLpVGmvTIHz0zn1JJPLk9Yjx0cVRsSIECAAAECBAgQIECAAIHtCKQJPc2n3ZfNpSk1zx2ePn16JEWr+SVDWDPnyDBtToAAAQIECBAgQIAAAQIECKxP4F/rS5IUESBAgAABAgQIECBAgAABAgRqgZIhpln52bNn9Sa7JvLJ012LMt8Q0104+cTrvXv3ukvzadkLHR3XTYs5wwKX+8nK4S8Yd1Odjl/dmQfPGf3oa3Z3uQfR5ZaKgzPUhr0Cu14D4UOmvVxmEiBAgAABAgQIECBAgAABAisTyLvY8pbG7hDTJDNN6Hlycfwo01bzy2ir48qEJYcAAQIECBAgQIAAAQIECBAoFPAt00IoqxEgQIAAAQIECBAgQIAAAQKXJ9D8Vt5o7Ec/ZzrwScMMhsmXTkd3sdkVWu9Krx0u7rOWdcxNlAu0cn/0QCsP+QRrpgtXczDk6B5v376dLw+MrlayQga4PnjwYHjNL1++ZBT38DrLXHrRpWKZpBcaq1ZJqFPh7FBTTDvhW6bTegqNAAECBAgQIECAAAECBAgcKZC2xAwxHQ0kXzQ95jWXzUcbWl1Gta1AgAABAgQIECBAgAABAgQ2K+BbppvNegknQIAAAQIECBAgQIAAAQLrF9jrndxXV1cDIhmwOrB0rx0NhLPWRbdu3eolyrvYjc5da6bX6Xr58mU9na/apjDUP5c/0fsNgYFoP378eGBp+aKfP3+OBvXXX39d6BDTOFx0qSjPR2uOCjRLQnPlvUZ3Nzc0TYAAAQIECBAgQIAAAQIECBC4IIHeZvNu/NOEkgbD7vySOa0W+MI9loRsHQIECBAgQIAAAQIECBAgQGBlAkaZrixDJYcAAQIECBAgQIAAAQIECBD4X4G3b99mEGM5x48fPwZWfv/+/a6lDx8+vKyBc7sSMuv8vG09b0nv7iLzuzPNWY1AXsb/8ePHOjkX14dpuFqo01VPTJXADDEdrr6yo3xntd7vZU1ceqm4LO0lx7ZVEuqoZjh6PrlZ/zRBgAABAgQIECBAgAABAgQIEFilwLdv34bffdlM9cATiuZq3elWC/yud351NzSHAAECBAgQIECAAAECBAgQ2JqAUaZby3HpJUCAAAECBAgQIECAAAECWxHY90toN27cGKBpjpRrrdbqpdFa6mclcP369d4c8TnTdZeQZqel27dvX9zIseGhnq28y8dFU85bMw/4mRHynz9/HtgwY/CyzsAKC1906aVi4bwXFL1mSWhGO4dS86dpAgQIECBAgAABAgQIECBAgMAqBYbbAFtJ3mvlett8yLTZwvn8+fNJGjDr8E0QIECAAAECBAgQIECAAAECaxIwynRNuSktBAgQIECAAAECBAgQIECAwH8Eyt8CXm2TIXD/2fj/n/r06dP/P+M/v3zI9D8WY1MZYRiu7loZaPTz58/ufHMuXSAHTrPz0yWOx+79AG9vvqRsT/Jx0Xzd8dmzZ727qGamphqokQY2XMiiFZSKhUheejRaJaFOTioKnwevNSafaPYrnTxwARIgQIAAAQIECBAgQIAAAQJ7Cex1n/79+/e9As/KaXVvvuQrTZ3Nn/uGZn0CBAgQIECAAAECBAgQIEBg9QJGma4+iyWQAAECBAgQIECAAAECBAhsUeDbt2/7JntgWMvAh0x7v8+57663s364eoftPXnyZDsI20lpc7RkPr95//79i0v7zZs3S+Kc1H348KFkzeF1UnElqIF1Ep/mwN2BNRe7aAWlYrG2lxWxZkmoY55B1C9evKh/mphc4MePH5OHKUACBAgQIECAAAECBAgQIEDgBAI3btzYdy+tMaX56UOm+xpanwABAgQIECBAgAABAgQIbErAKNNNZbfEEiBAgAABAgQIECBAgACBrQjs+2LvgVGOeeH3rqGk+eSabhl7Falw9WJmHG8+4bhXUFZeuECGijUPw7/++mvhEe6NXsko0yRtko+Lpqp58ODBwBcMMgDvy5cvF13nrKNU9BYVM/cSeP36dbN+qLftPUHUS00cLzBQwzQDP+BVHc3NTRMgQIAAAQIECBAgQIAAAQIlAr0vZNy1YUlDZXPbtFg2W1qyuXd7NX1MEyBAgAABAgQIECBAgAABAl0Bo0y7JuYQIECAAAECBAgQIECAAAECmxN4/vz5rjQ3u2I019Eto6lRPv3o0aPerzU+fvy4PBBrLlwgY4bfvHlTRzKjuAe+FVyvtsCJ3rKaeObwz6KMM8+HAZ8+fXp8zDPE9O7du73j7qrAM8Q0qhc9xHQ1peL47N54CBnB2PqSRgWSE/GdO3c2jjNr8lPPDFQyzV1fXV01f5omQIAAAQIECBAgQIAAAQIE5hDYa+Bomgf3isOzZ8+a61/oSwCbSTBNgAABAgQIECBAgAABAgQIzC3wx+/fv+feh/AJECBAgAABAgQIECBAgAABAicWyCCWP//8s3CnGSo28BrvDOvq/fZXPipoPEyhcGu1DHRJB5qu6nBGtALxc7ECrfzNK/kzrulyh0c2a4CU2zk+8Zcw8xXTgdFfGdE6yedSz1hmVlYqzii5gl3fv3//8+fPrYRU46hbM/2cVuDt27etDqa7wn/48OGHDx92LTWfAAECBAgQIECAAAECBAgQmEQgLWY3btwoDCpvuytvYs178Zpvz8xLANMsULgjqxEgQIAAAQIECBAgQIAAAQKbFfAt081mvYQTIECAAAECBAgQIECAAIE1C5R/ODEdLAaGmKbvRXcwZOAyHtIQ04MLUHrDvH//vrt5vm43xxC+7o7MmVUgn6VtHjXJ6/L+T7NG7LDAU0XUG2Yg6OvXr+ufk0xk+GiGxA8MMc0HHi99iGmgVlYqJsn6bQaSsYvdIaYZi957Utgm0Uypzum19xOyvbv7+PHjCqqd3qSZSYAAAQIECBAgQIAAAQIEliOQVtO8Xa4kPvkSaXkTax5qNIeY5sV5hpiWIFuHAAECBAgQIECAAAECBAgQMMpUGSBAgAABAgQIECBAgAABAgTWKZDOE6MJy7CW4Q4WvUMy8sm1gYGpozu1QgTyLbuMnetSZChad6Y5FySQQ6M5hCy5nLy+oPh3o5pKIEPg6vn5+fXr1/rnkRPhyldMBwJJHTX5uNaB3c20aH2lYiao1QebD3Q0h23X6U05L383RL2ViUKBsKcauXv3bnP8/+i2qZpy5Hr1wyiUFQgQIECAAAECBAgQIECAwDECvU0lrQCzTr5N2pq562feG/Xs2bPmUu/2amqYJkCAAAECBAgQIECAAAECBAYE/vj9+/fAYosIECBAgAABAgQIECBAgAABAhcqkDEVvWNEM2AsYy0ePnyYAY3D7/9O143mO78rhwxe/fLly/CGFyp2+mjne7BXV1et/eY7sRnZ0prp50UIZMx2sw9TDpZ1jFDK1xdb459TCRz5NeMMVU3/sG75rzM6o9nXMfRuraWizikT5QIZc94chV5tmLHoKxhKXY4wx5oB/PHjRxVyPZQ0c/KR5Pwc+FRySWRy1ZTKPH83btyo16/H3udCyxVRzWKCAAECBAgQIECAAAECBAgcIJB3b+26ec/9eFrLHz16VBhsmhzz7KO5choYyzdvbmiaAAECBAgQIECAAAECBAgQ2KCAUaYbzHRJJkCAAAECBAgQIECAAAECmxDIx7uaIyKS5vTJKB8g2h1XlhAyrCIh+OTaVAUoeZRMqYfE1MEeP4SvDsrEyQRah8zKDpZ0xvr48WMT8+Dh0Bl5m3FZrdCaIWf64MBb4Zz957pLxdl5LysCrfHGVeQzmnrCjwNfFsiEsc04z+6ZdMLwB4L6559/XBQN+FhEgAABAgQIECBAgAABAgRGBfL10QcPHrRWy2u57t27lzd2teYP/Oy+dnM1bYwDqbaIAAECBAgQIECAAAECBAgQmFDgXxOGJSgCBAgQIECAAAECBAgQIECAwHIEMujir7/+asYnbwRPz4ySjyumY0fr04VVOPkIm9EUTdIjp5NHeZl6N5Be/O5q5ixHIOPEWrm2soMloyVTezTBM1I0tUHmN2cOT6diSc+wP//8c2CIaT6znFFb6/ic7+pLxXB2W9oUyJm3+aHjalHGonc/bdrcyjQBAgQIECBAgAABAgQIECBAYPUCaTB88uRJK5l5lrHXENO8Iy/Nlc1AMk51HW2MzUSZJkCAAAECBAgQIECAAAECBGYV8C3TWXkFToAAAQIECBAgQIAAAQIECJxZIF0xuoNY0sEiXS4yxLE3ct13fme1ajDMnTt3ejcx8xiBXvCMtdtr/N4xEbDtkQLdb9L+/fffe/WCOjICJ9u8+0XTatcprnfv3s1XGfNt3nxCuapbwvLjx490CLu6ukotlC/0Dn9sMJvn8wKrcdtOqThZ8bvoHWVIdo6FVhJ8troFcvDP1DnD1cvBIY9u6Fumo0RWIECAAAECBAgQIECAAAECJQLdhsc8knj37l3mD2/+9u3bPOxotQz4iukwmqUECBAgQIAAAQIECBAgQIBAr4BRpr0sZhIgQIAAAQIECBAgQIAAAQLrEegdaJrkZWBYPk6YsWEZGJafGQ+WDwym30Z3JEz6c2QwjK+Yzlcmnj59GvlW+LrCtEAW+zPjgZsfMl3rENPKP922up9kPDJrVja+tNLYVKk4sgCsfvNuL8kkOR+yHu0luXqZqRJolOlUksIhQIAAAQIECBAgQIAAAQJnFOh9kJFnE2l6zYOMNCFWTyjycrc8wsgDi7zYLk80uhHW6tI1MYcAAQIECBAgQIAAAQIECBAoETDKtETJOgQIECBAgAABAgQIECBAgMBlC/QOYixMUjpwpFvGrg+fFgZitVGB3mFI6x6vOGpyKSt8+/btzz//TGw38snfdOR68uRJbxeufbMs4eRvlR9J3lqp2Dfrt7N+79eqvURg2gJglOm0nkIjQIAAAQIECBAgQIAAAQLnEuhtSCmPTEai5mWOq2xsLEewJgECBAgQIECAAAECBAgQIHCwgFGmB9PZkAABAgQIECBAgAABAgQIELgkgU+fPuULhN3vlA6kIUPm0ifDx9YGiKZdlO4vV1dXzTB9RbapseTpr1+/5vX5Gc695EhOG7eMokz9kL9fv37tFXJKdcau5xMEq69bNlgq9ioJW1g5Z94HDx60UpqR1fkmcGumnwQIECBAgAABAgQIECBAgAABAhFIk1oaT1rt5KMyaXLMW7021Tw7amIFAgQIECBAgAABAgQIECBAYF8Bo0z3FbM+AQIECBAgQIAAAQIECBAgcMECHz58SGeL0S4aN2/e/O8vDD554hOmp8zsfCLy7t27rZHAyYsMX5QRp8wI+9pLIB2/Pv/PXwrqrhGn+YxASnKKd8aX+pjAXrxWvlyBjMROmW8dFDkEMvT0chMl5gQIECBAgAABAgQIECBAgACBEwikyfHly5dpdBzdVxoe8z47zzJGoaxAgAABAgQIECBAgAABAgQIjAoYZTpKZAUCBAgQIECAAAECBAgQIEBgbQIZ+pL+GRlrmlFhGdNYjYHJ276rYWAPHz68f//+2tJ8IenpHWiajjLpVXMhKRDNrQukDP/48SO1SqqUGzduGCC99QKx1fTnQMgp1RDTrea/dBMgQIAAAQIECBAgQIAAAQITCKSBpfl6u+r9jFWrYxpe8jKvPMu4devWBHsSBAECBAgQIECAAAECBCHouPkAACAASURBVAgQIEDgv/7LKFOlgAABAgQIECBAgAABAgQIECBAYEECvQNNff5uQTkkKgQIEBgUUI0P8lhIgAABAgQIECBAgAABAgQIECBAgAABAgQIECBAgAABAgQIEFicwL8WFyMRIkCAAAECBAgQIECAAAECBAgQ2LBAvv2Yb8zmXexNg7yy/dGjR805pgkQIEBgmQJ5L0D1bY06et4UUFOYIECAAAECBAgQIECAAAECBAgQIECAAAECBAgQIECAAAECBAgsUMAo0wVmiigRIECAAAECBAgQIECAAAECBDYt0DvQ9OPHj0+fPt20i8QTIEBg8QL379+/urpqRvPhw4efPn1qzjFNgAABAgQIECBAgAABAgQIECBAgAABAgQIECBAgAABAgQIECCwKAGjTBeVHSJDgAABAgQIECBAgAABAgQIECDw3wLVQNPbt283Od69e/fixYvmHNMECBAgsByBfHQ6n55uxufJkycfPnxozjFNgAABAgQIECBAgAABAgQIECBAgAABAgQIECBAgAABAgQIECCwNAGjTJeWI+JDgAABAgQIECBAgAABAgQIECDw3wIZaPr169eMUGpyvHnz5u3bt805pgkQIEBgCQL53HQ+Ot2MyV9//aXGboKYJkCAAAECBAgQIECAAAECBAgQIECAAAECBAgQIECAAAECBAgsU+CP379/LzNmYkWAAAECBAgQIECAAAECBAgQIEAgAq9fv3758mWT4suXL3fu3GnOMU2AAAECZxTIB0sfP37cjMDff/99//795hzTBAgQIECAAAECBAgQIECAAAECBAgQIECAAAECBAgQIECAAAECyxTwLdNl5otYESBAgAABAgQIECBAgAABAgQI/K/AixcvMqz05s2btcj379/raRMECBAgcHaB1NJ1HG7fvv3jxw9DTGsQEwQIECBAgAABAgQIECBAgAABAgQIECBAgAABAgQIECBAgACBhQv4lunCM0j0CBAgQIAAAQIECBAgQIAAAQIE/lcgw03fvXuX4aZfv36FQoAAAQLLEfj27duDBw8Sn+fPnz99+nQ5ERMTAgQIECBAgAABAgQIECBAgAABAgQIECBAgAABAgQIECBAgACBUQGjTEeJrECAAAECBAgQIECAAAECBAgQIECAAAECBAgQIECAAAECBAgQIECAAAECBAgQIECAAAECBAgQIECAAAECBAgQWKHAv1aYJkkiQ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/j32AqWEyBAgMByBT58+PD58+cvX778+vXr+/fviei1a9du3Lhx8+bN27dv37t37/79+8uNvZgRIECAAAECBAgQIECAAAECBAgQIECAAAECBAgQIECAAAECBAgQIECAAAECBAgQIECAAAECBAgQIHBWgT9+//591gjYOQECBAjsLfDp06c3b95kfGnJlk+ePHn+/PmtW7dKVrYOAQIECBAgQIAAAQIECBAgQIAAAQIECBAgQIAAAQIECBAgQIAAAQIECBAgQIAAAQIECBAgQIAAAQLbETDKdDt5LaUECKxB4OvXry9fviwcX9pMcMaavnr16vr1682ZpgkQIECAAAECBAgQIECAAAECBAgQIECAAAECBAgQIECAAAECBAgQIECAAAECBAgQIECAAAECBAgQ2LKAUaZbzn1pJ0DgwgRev36dIaYHR/ratWsZnnrnzp2DQ7AhAQIECBAgQIAAAQIECBAgQIAAgdML/Pz588ePH7du3Tr9ru2RAAECBM4r4BRwXn97J0CAAAECBAgQIECAAAECBAgQIECAAAECBAgQ2IiAUaYbyWjJJEDg4gUePXr08ePHZjIyavTx48e3b9++e/fuzZs3q++UVv0tvn//fnV19eXLl9Ym2TxfNH3x4kUzHNMEzitQFdpfv36l3KbDaCbyb6Yzptqg6PNmjb0TIECAAIFegcWeuxcbsV7Gdc9cbF4sNmLrLg9SR4AAgWGBunKuWgOqZoFWK0F+JpA0hWXl4dAs7QrUws2Gl5A+fPjw/v373fXNIUCAwMkE6grKKeBk5nZEgACBrkBdGzcvFz2n60KZQ4AAAQIECBAgQIAAAQIECBAgQIAAgdUL/Hv1KZRAAgQIrEAgXb7yGdI6IRlZmsGivf3AMtY0f/mwQ7U0zwXfvXuXlaveeAkhI/fSJ+/p06d1aCYIzCSw67F0SmM9mrQumd04PHnypDvTHAIECBAgQGA+gcWeuxcbsfnyYrEhLzYvFhuxxWaliBEgQOA0Aqmf0z09f812gNbP08RklXvpPf2lpaVQOA2Mq2SRKAIEFiLgFLCQjBANAgS2LNB7uZhrRc/ptlwqpJ0AAQIECBAgQIAAAQIECBAgQIAAAQIDAkaZDuBYRIAAgUUIZERoc4jpXh8jzYjTfLk0o/Xy1dM6kGfPnuXbp72DVBeRYJG4WIEUqqrbaB5RX2wiRJwAAQIECGxIYLHn7sVGbEOF4/+Suti8WGzE/k/O/wQIECDw3wJpjEqTFIupBB49etQcFTBVsMIhQIDAHAJOAXOoCpMAAQLDAlpLhn0sJUCAAAECBAgQIECAAAECBAgQIECAAIFhAaNMh30sJUCAwJkF3r59m4+R1pF4//59+pPVPwsnMtb006dP2fDjx4/VJg8ePMhowMwvDMFqBEoE6pHMJStbhwABAgQIEDi7wGLP3YuN2Nmz7PQRWGxeLDZip88jeyRAgACB7Qjk9JcPT20nvVJKgAABAgQIECCwl4DWkr24rEyAAAECBAgQIECAAAECBAgQIECAAAECLYF/tX77SYAAAQKLEnj58mUdn+fPnx8wxLTe/MOHD7dv365/5gOn9bQJAgQIECBAgAABAgQIECBAgAABAgQIECBAgACBpsC3b9/yEs88Xsm/mW4uMk2AAAECBAgQIECAAAECBAgQIECAAAECBAgQIEBgTQJGma4pN6WFAIG1Cbx48aL+QMG1a9dev359ZApfvXpVh5Dvmn79+rX+aYIAAQIECBAgQIAAAQIECBAgQIAAAQIECBAgQODnz595QHP9+vU///zzwYMHjx8/zr+ZvnXr1vFPavASIECAAAECBAgQIECAAAECBAgQIECAAAECBAgQWKCAUaYLzBRRIkCAwP8KvHnzprZoftS0nrnvxP3795ufM20OOt03KOsTIECAAAECBAgQIECAAAECBAgQIECAAAECBFYmkM+W3rx5Mw9o6teA1gn8/v17HtZk9KmXeNYmJggQIECAAAECBAgQIECAAAECBAgQIECAAAECBNYh8O91JEMqCBAgsD6BDx8+NBP18OHD5s+Dp/PK7aurq2rzfM704HBsSIAAAQIECBAgQIAAAQIECBAgQGBAIC87e/78ebVCBur8+PGj+jdDdLrjdgbCsYgAAQIELk7gck8Bb9++ffbs2TB4zmJ37959//79o0ePhte0lAABAgQIECBAgAABAgQIECBAgAABAgQIECBAgMClCBhleik5JZ4ECGxOIB0U6jTntdm3bt2qfx4zkdGqzc+iZiyrbhDHeNq2KfD79+/q58+fPzORzqNVt9EvX758/vy5Ht7c3MQ0AQIECBAgcEaBxZ67FxuxM2bWuXa92LxYbMTOlVP2S4AAgWUKpDnr9evXvXFL00HaCl69eqW5oNend2bV3pJF3YaXMMazdyszCRAgcBaBCz0F5Cumo0NMa8+80zNN33fu3KnnmCBAgMB5BbSWnNff3gkQIECAAAECBAgQIECAAAECBAgQIHDpAn/UDc2XnhLxJ0CAwMoE0gkjI/SqRGVoaOvTpsck9o8//qg3zwcldvX2q9cxQWASgfSATOfRN2/eFIb2999/379/v3BlqxEgQIAAAQKTCyz23L3YiE2eBcsPcLF5sdiILT9PxZAAAQKnF8h4ngcPHpTs99q1a6nhS9bc5jr7nv7++uuvp0+fbtNKqgkQWIjAAk8B169f3+tr2/lk69evXxfiKRoECBAYFtj3ctFzumFPSwkQIECAAAECBAgQIECAAAECBAgQILA+gX+tL0lSRIAAgXUI1ENMk5wbN25MmKj0yatD26vDRL2VCQIHCKSDToY0pwvjAdvahAABAgQIEDi9wGLP3YuN2Onz6Ox7XGxeLDZiZ88yESBAgMACBfKGqffv3y8wYhcXper0B/PiMk6ECWxZYGmngDRf7/vEJJ+SzljZLWeitBMgcEECWksuKLNElQABAgQIECBAgAABAgQIECBAgAABAmcRMMr0LOx2SoAAgf0EmuNC99uyb+3mmNXmWNa+dc0jMLFAvpJx7969iQMVHAECBAgQIDCbwGLP3YuN2GxZsdyAF5sXi43YcvNSzAgQIHAmgUePHk3b9nWmdCxit8F8+PDhIqIiEgQIECgQWNQp4N27dwVRbq/y8ePH9iy/CRAgsGABrSULzhxRI0CAAAECBAgQIECAAAECBAgQIECAwJkFjDI9cwbYPQECBAgQ2JrAkydPtpZk6SVAgAABAhctsNhz92IjdtHZfVjkF5sXi43YYc62IkCAwIoF1NgTZu7Lly8nDE1QBAgQmFtgIaeAnz9/HvZSzs+fP89NJHwCBAhMK7CQinfaRAmNAAECBAgQIECAAAECBAgQIECAAAECBI4XMMr0eEMhECBAYBaB5jccfv36NeE+fvz4UYd28+bNetoEgdMI+JbpaZzthQABAgQITCWw2HP3YiM2lfwFhbPYvFhsxC4oc0WVAAECpxHQQjWh8507dyYMTVAECBCYW2Ahp4DDhpgG5+AN54YVPgECBHYJaC3ZJWM+AQIECBAgQIAAAQIECBAgQIAAAQIENi7w78nT/+LFizrMNE/fv3+//mmCAAECBMoFbty4UQ8ubY4LLQ9h15p1sFlhIR04dkXV/FUKXL9+fZXpkigCBAgQILBWgcWeuxcbsbWWhIF0LTYvFhuxAUyLCBAgsE2Bu3fvbjPhM6U6LX5GPc1kK1gCBCYXWMgpYNqnMJMrCZDA3AL6eMwtvKjwtZYsKjtEhgABAgQIECBAgAABAgQIECBAgAABAssRmH6U6Zs3b+rkZSCTUaa1hgkCBAjsJXD79u26N9jV1dVe2w6s/PXr1+bS7KX50zSB0wjo7HgaZ3shQIAAAQJTCSz23L3YiE0lf0HhLDYvFhuxC8pcUSVAgMAJBK5du3aCvWxnF05/28lrKSWwAoGFnALy3s/DMBcS/8MibysCtYA+HjXFRiZcLm4koyWTAAECBAgQIECAAAECBAgQIECAAAECewn8a6+1R1f++fPn6DpWIECAAIESgSdPntSrZbjpVBXs58+f62Az4V0ATQ3TJxPQ8+Zk1HZEgAABAgQmEVjsuXuxEZuE/bICWWxeLDZil5W/YkuAAAECBAgQIEBg3QJ37tw5LIEZqXXYhrYisByBqR5BLidFYjIqoLVklMgKBAgQIECAAAECBAgQIECAAAECBAgQ2KDAxKNMf/z4sUFESSZAgMAcAq3xn+/fv59kL81wHj58OEmYAiFAgAABAgQIECBAgAABAgQIECBwsMDBX5A7eI/r3tCwgXXnr9QRWJnAck4B9+7dO8D28ePHB2xlEwKLEtDHY1HZITIECBAgQIAAAQIECBAgQIAAAQIECBAgQOBcAhOPMv3169e5UmK/BAgQWJ/A8+fP60S9fPmynj544tOnT1dXV/Xmk4RZh2aCAAECBAgQIECAAAECBAgQIECAAAECBAgQIHCJAs0nMuXx9zbPcitrLlZAH4/FZo2IESBAgAABAgQIECBAgAABAgQIECBAgACBUwpMPMrUey5PmXn2RYDA6gUyCrT+8kAe8b548eLIJD979qwOIV0f7ty5U/80QYAAAQIECBAgQIAAAQIECBAgQIAAAQIECBDYpsD9+/f3/ZzpkydPbt26tU0uqV6TgD4ea8pNaSFAgAABAgQIECBAgAABAgQIECBAgAABAgcLTDzK1HsuD84JGxIgQKArcP369VevXtXz37x58/bt2/rnvhPpIfH9+/d6q3fv3tXTJggQIECAAAECBAgQIECAAAECBAgQIECAAAECWxZ4//59/erPUYfbt28f88hmNHwrEDiZgD4eJ6O2IwIECBAgQIAAAQIECBAgQIAAAQIECBAgsGSBiUeZfvnyZcmpFTcCBAhcnMDTp0/z0dE62vkY6evXr+ufhRM/f/7MENPPnz/X6//9998Zwlr/NEGAAAECBAgQIECAAAECBAgQIECAAAECBAgQ2LJAnpvkYXfJQNMMMW0+c9kymrSvQEAfjxVkoiQQIECAAAECBAgQIECAAAECBAgQIECAAIHjBSYeZdr8St7xkRMCAQIECETgw4cP9+7dqylevnx5586dzKznDExkfGlGpd68ebPZ3eGvv/7KoNOBrSwiQIAAAQIECBAgQIAAAQIECBAgQIAAAQIECGxN4NatW3ne3Xz7Z1fg+fPnX79+9SrProw5Fyqgj8eFZpxoEyBAgAABAgQIECBAgAABAgQIECBAgACBaQX+PW1wnkBM6yk0AgQIVAKfPn1qfoz06urq8ePHeZ12/s0Ls+/evZvpGzdupE9DhpX++PEjtXHWycjS5uDSKqhXr17l+6hgCRAgQIAAAQIECBAgQIAAAQIECBAgQIAAAQIEWgJ51JIXfX779u3du3d5yJIHLr9+/cpTmLzQMw9lnjx5YnxpS8zPSxfQx+PSc1D8CRAgQIAAAQIECBAgQIAAAQIECBAgQIDAJAITjzLNoKZJoiUQAgQIEGgJZKBpvkqaD5nW89OtIV0c6p+jE+kDkf4Q+Q7q6JpWIECAAAECBAgQIECAAAECBAgQIECAAAECBAhsViAfNc1Dmc0mX8I3JaCPx6ayW2IJECBAgAABAgQIECBAgAABAgQIECBAgMAugX/tWnDA/HxA74CtbEKAAAEChQIvXrz48uXLvXv3Ctdvrpa3a+dVxIaYNk1MEyBAgAABAgQIECBAgAABAgQIECBAgAABAgQIENisgD4em816CSdAgAABAgQIECBAgAABAgQIECBAgAABAi2BKUeZZuxTK3Q/CRAgQGBagQwTzUdNy8ea5vulGV/648ePt2/fXr9+fdrICI0AAQIECBAgQIAAAQIECBAgQIAAAQIECBAgQIAAgQsV0MfjQjNOtAkQIECAAAEC8bOsnAAAIABJREFUBAgQIECAAAECBAgQIECAwOQC/54wxM+fP08YmqAIECBAYJdANdY0Sz98+JC6Nw+Af/36laGk+TfDSm/evHnjxo188jR/Pl66y9B8AgQIECBAgAABAgQIECBAgAABAgQIECBAgAABAlsW0Mdjy7kv7QQIECBAgAABAgQIECBAgAABAgQIECBAoClglGlTwzQBAgQuTODR//xdWKRFlwABAgQIECBAgAABAgQIECBAgAABAgQIECBAgACBcwsYZXruHLB/AgQIECBAgAABAgQIECBAgAABAgQIECCwFIF/TRWRnz9/Xl1dTRWacAgQIECAAAECBAgQIECAAAECBAgQIECAAAECBAgQIECAAAECBOYQ0MdjDlVhEiBAgAABAgQIECBAgAABAgQIECBAgACBCxWYbJSpl1xeaAkQbQIECBAgQIAAAQIECBAgQIAAAQIECBAgQIAAAQIECBAgQGBTAvp4bCq7JZYAAQIECBAgQIAAAQIECBAgQIAAAQIECAwLGGU67GMpAQIECBAgQIAAAQIECBAgQIAAAQIECBAgQIAAAQIECBAgQGBVAkaZrio7JYYAAQIECBAgQIAAAQIECBAgQIAAAQIECBwnMNko0/fv3x8XE1sTIECAAAECBAgQIECAAAECBAgQIECAAAECBAgQIECAAAECBAjMLqCPx+zEdkCAAAECBAgQIECAAAECBAgQIECAAAECBC5HYJpRpp8+ffr169flpFpMCRAgQIAAAQIECBAgQIAAAQIECBAgQIAAAQIECBAgQIAAAQJbFNDHY4u5Ls0ECBAgQIAAAQIECBAgQIAAAQIECBAgQGC3wDSjTN+9e7d7F5YQIECAAAECBAgQIECAAAECBAgQIECAAAECBAgQIECAAAECBAgsQkAfj0Vkg0gQIECAAAECBAgQIECAAAECBAgQIECAAIHFCEwwyvTnz58fP35cTIpEhAABAgQIECBAgAABAgQIECBAgAABAgQIECBAgAABAgQIECBAoEdAH48eFLMIECBAgAABAgQIECBAgAABAgQIECBAgMC2BSYYZfrq1attG0o9AQIECBAgQIAAAQIECBAgQIAAAQIECBAgQIAAAQIECBAgQOACBPTxuIBMEkUCBAgQIECAAAECBAgQIECAAAECBAgQIHBagWNHmeYll2/evDltnO2NAAECBAgQIECAAAECBAgQIECAAAECBAgQIECAAAECBAgQIEBgPwF9PPbzsjYBAgQIECBAgAABAgQIECBAgAABAgQIENiGwLGjTF++fLkNKKkkQIAAAQIECBAgQIAAAQIECBAgQIAAAQIECBAgQIAAAQIECFywgD4eF5x5ok6AAAECBAgQIECAAAECBAgQIECAAAECBGYTOGqU6bdv3969ezdb3ARMgAABAgQIECBAgAABAgQIECBAgAABAgQIECBAgAABAgQIECAwgYA+HhMgCoIAAQIECBAgQIAAAQIECBAgQIAAAQIECKxR4KhRpo8fP16jiTQRIECAAAECBAgQIECAAAECBAgQIECAAAECBAgQIECAAAECBFYloI/HqrJTYggQIECAAAECBAgQIECAAAECBAgQIECAwHQCh48yffHixdXV1XQxERIBAgQIECBAgAABAgQIECBAgAABAgQIECBAgAABAgQIECBAgMD0Avp4TG8qRAIECBAgQIAAAQIECBAgQIAAAQIECBAgsBaBA0eZfvr06c2bN2tBkA4CBAgQIECAAAECBAgQIECAAAECBAgQIECAAAECBAgQIECAwDoF9PFYZ75KFQECBAgQIECAAAECBAgQIECAAAECBAgQmEjgkFGmefzw4MGDiSIgGAIECBAgQIAAAQIECBAgQIAAAQIECBAgQIAAAQIECBAgQIAAgVkE9PGYhVWgBAgQIECAAAECBAgQIECAAAECBAgQIEBgRQJ7jzL1+GFFuS8pBAgQIECAAAECBAgQIECAAAECBAgQIECAAAECBAgQIECAwGoF9PFYbdZKGAECBAgQIECAAAECBAgQIECAAAECBAgQmE7g33sF9fbt22fPnu21iZXPIvDt27erq6svX758/5+/X79+/fjxI/8mMteuXcu/N27cuPk/f7dv387/d+/evX79+lmiaqcECBQK5AFwdVzXR3TzuM5BnaO7Oq5zRN+7d89BXQhrNQIHCDgeD0CzCYGtCagoNpLjMnojGT13Mt3Czy180eGrZy46+0R+lQIq7VVmq0QR2CXw8+fPPGdJq2yetGSibpit1k97bN0qmybZ6mnLrVu3doW2vvl81penUkRgywIrvvnSx2PLBXutaV/xAbvWLFtgutzdLzBTRIkAAQIECBAgQIAAAQIECBAgQODsAqWjTPOo+MmTJx8/fjx7jEVgQODDhw+fP39+//59NaC0d81qUf5Nr4jmCukAkWFpjx8/vnPnTnO+aQJ7CaSuqIY+poBVE/k303X/m/x89erV06dP9wo2KyfkFO9dY6ebvXky0jLleR29eaqDOglvHbAtvfDmLzPT4alelE5O1UH96NGjeqaJmQSU/JlgFxXsNo/HPGFN9TJQsef68PXr14flVGHFXo2fT4W2jor9MKtZt1KDTci7wYpitJZ4+fLlixcv9kL++vVrddWXC5uq/snmqQpybZN+2w8fPrx///5eAU6+8gYzenJDAVYCVVlyC688dAXUM12Txc4ZPRXOd8Eck+pS+fQXzLmATN1Vjbmq23+qPGoNuErcVvMaLJV2sjhZXzXNNXM/86tWqTr3q7F2+Vc7c3Vc+PcSBTJuIY/D9mqVrR+f5VjIc5bUfqupALs5uAWf0VP8Ku92u3ldz3EKiEB92ZPGivqxVybevXt3+lPeaBGd7yq0fh53+qvQukBOOLH6m68U3S308UgyB55iVM84PJ6e8MA5V1CrP2B7YVX4vSzHzFzZ3b0SckxhsC0BAgQIECBAgAABAgQIECBAgEBXYHyUaRrl83gsj0u7G5uzEIH0w04e5e+Y+KRvUP7evHmTh4J52pQ/H0I8xnN921bP5+oH53kg13ygXv2cI9Vp5U/PxXToqfqr9e4ii6qlKcPd3jyXOMYyDwOqg7pKV2+qR2dm22hUIBmPkYP67EMyRuO8wBWU/AVmyomjtNbjcfShY2H9U7haM9ey61xvDPfUTLBVyKnY622rAWapzS6xYq9TccoJNdjJtFdZUaT8NC/2ei8CpxXOHtPZK5dA1eHfCjwRyJzUCdVdz/Pnz3OLeuIbllVmdMvZz9MIuIU/jfMl7kU9s6hcS3bklDTcU7kkwr3nteENs+uSC+YEkjNj/urQcsFcDWo64N1edSADExlTlMv4tDNU5+XeNZPeKsmJWNUikdWqsaZLeFVEb5yHZ6q041NlfXK/Wd66bs3cr5cm3zPczk1cDWJi4QIp7bnjqKuvw2KbY6Fq2s3mK2uVXYePu929CvYWTgHDDWhVe8gwWq4Yh1fYa+nyr0Lri706XZfYbLuFm6+U7ZyPLr2Px/ARmtI4cG9SF9EDJrb5ePoAqNNsstYDVoV/mvJT7+Xi7u6VkDrvTBAgQIAAAQIECBAgQIAAAQIECJxS4I/fv3/v2t/xD4yrl5juCn/f+ekmte9ncPbdxcWtnycceTg00+OTabtu1+/xzTtu45wnjvm3et9tl71apzu/fM5ho2RTwNKDJHGrI1ZPdHfdimT3KXKebFUz64lsksOqG9Ty56QHf/XYeJKo/vXXX6P9HatW/uGv+pRHJuUhf3UhLN/w9Gsm4YnqcKe9g2OVOjmDN3TsKwdU8sut9l0zx+NoOf/777/POzR6rcdjnkr++eef+2bZrvVTZb19+3bX0tb8XLekX0u6JrfmH/Az+82Fiq+bDtCpwQZwJly01opiwvKTa4+Sm7isk+E0+2ZNyVXlvmH2rr/WjO5N7K6Ziz13LzZivZIXdAvfG//hmYvNi8VGrOmpnmlqnH16BRfMadrKBXP+prpgnqr6SsTSkllybXD2YpAITJXq3rRM2+7au4vjZ6Zqyh3cJK1zVZkcfktIhhC0mlu7SUg4Wa0735yuQBoAR4dKTnU5nUyp7vSTQVUm1hO5s+jGrWRONaSkapGuBvzP3aSZxo3cksz0qCUgF1T79WbQanzc7fbmb3fm6k8BSWBeglBVL93k7ztnqnbsFVyFhi6XoAtvtt3Czddq+nhMWGmncJZc+UxY+1WHQ46INErsW6ucZn2tJWd8bq7CP00hr/dycXf3SkiddyYIECBAgAABAgQIECBAgAABAgTOIJBRptXfly9f0gM4D37ycuW0qJ4hKmO7TMT+L7L+/51nlrdv3x4z+6+skzzNyv/8808el+YvE8nrdA/KU410bhgOISvkicsk3KP7Go7JvkuTzAOiHZN9d7TX+kE4IFZL2GTa7BsuVMm7HOx7wRaunMMhx8ISPHvjkMNzOOGpmVNEo5fjt3VQ52fmZyh+CUXCWbJDL865Zir588mXnMLOWFDXfTymmi2pKwrXSb1UUk6Sm3NcXmbvyaySCGxwHTXY3Jm+7opiwvKTe8zhvDiyfpj7JnHdGT2cNa2liz13LzZiLcAU9ZKoZp2F3MK34l/ysySBZ7nAW2zEKlX1TEnpOvE6a7pgTpVypF5aGya/ks+VxugVwpHRPnLzLVTaw0Rpepo836t7zIFbyNSHo/ehKTzDMbe0FhhuZqyohxtp66BGJ6atNncVg9FoHLxCHEbvgHJEhDR1V+qHpDfFNbvLv5nOnISQsj161GQvU5kfnNgDNlyZz2he7yqB3fmj57KUjdFS0Q22njP33e6uwrCRU0Byp6Y+fiKh7fLca/601enAObcZqyML6i69ZTbbrvXma8V9PCastFNWh8/COQBLLp92lfmB+WmUmKqWaB68x09rLalyLSfr02eQCv/4AlwYQjK3pKhnnUU1ySohhflrNQIECBAgQIAAAQIECBAgQIAAgTkE/qsONK1mA83fS1h0rkeqNdFCJkafgSWz8tAlT7irvg7D0c6Tp9FHJmlULQlqeEfTPgcaLZBpeB2OT+/SPPUcDfmYFYLQu9/lz5w2+3Y9xiss2ymQGU6Zcpv8yr+Z3it62TzFfmnmOWB3Fa2kMR07yo/BwoclcSsPc2lcJ4vPXkVrVw7W85X8ZsblSKxldk2c/rFuFcPVH48nfjaZqmbX6TWHWKq4HBqplrNa/pIF+TcxTL2XrUqOwaxzrqLSLNILnC7R23X0deerwVpZvPqKYsLyE6uWXvNn701o9l5XDtVVfWqGgbdpZOVmmBNOrz6j97Ja7Ll7sRGreVOAU0q7VWtzTop9ylt1Kqw37J042S18796HZy42LxYbsXiqZ4YL1bmWruyCOV1mD2sGicOuwydh5iSei/bqSr7KqVRi+ZnrxtFKr6oAE3h1oj9XRvfudzuVdm/yMzM5WDImqr5gy+1Y8rE6heXf/FXFIDd0u8LJtik83Qhk2+bJsXc623Y3NKdXoORI3HWj1xvgwMxpq83erM/MgQgcvCgFeFdBraKRIpfqrrwWDUVO7qNhXko7xip9kqe7yti+85PXA2Vv4Xe7vTHf1CkgxXvfHB9Yf6qDetrqNOfi3oyuZ+bMu6lm2xXffPVWOAMl9vSLDm67m7DSTqp3XfnkWBi9cEpMcv+yssfTu273miVkqvqtrnkKJ1Z8wFYCKvzCknDMaoWHdgpb1hzdUe4IRiuKHFMlQY3uKysoISVK1iFAgAABAgQIECBAgAABAgQIEJhJ4D/P5lf8BGImu7MEmy44ww9UsnTXM5KBCKeZcvRBQm/vn4EwW4uGo918XDHJdFLUikDJz13PUyeJUgIJQkk0FrjOtNnXW0QHynb2nqzJCgPZmib7rDAw/KCViXkMMFUr//H51Rvt9EbqhSrcXTSG+zNVBfJcTwcLU3H21ZT8+bJg9KSTInqW8rmF4/GUzybz2LV7HFW1emH+ltRmKS3DHfvmK8lLDrkr3zoV7vWz95SU3Nm1lyqXs8Iqz91bqCh25exexaZaeeDw7F575+yQYtM9snrNm5EZ2Es3tMI5vTvd8hXaYs/di41YVdIGqsqqDOdw661jhwtqatfRhPceTcPBHrl0NEpJcuEFwJExaW2+2IipZ1o5tZyfq7xg3reqSR3SPNVW0zkPFo62SpNLSVNz6sDysVsnKCGbqrS7nqmiS5qSkrMDF/mtYLNmrtN6ry27gw1SbLqlrjUnQbV24ecugdE+0LHdt2bYta9pq81Wptc/d+39sPkpb937kXpfmTj+yn/4CmRRrdNdwxX79NZIzawvnx64D+2WrpSH3uvz3gvCZhwG9tLNuIPnbPAUkCQ3nY+cnuo2Z9rqNOVwoEhsrdm291g7vqovuXaaqngM5GbJhfeRhfzIzbsXfgPJaS6asNJOEnqvfAZuAbL3HEdZYeDqN2fMrNBbwHrRFnUBMHytUsX/BAW4mePVdK/nag7YKo0q/G6+Tztn4NCuynYO8N46YTgaybjRAye7Hg6kZKkSUqJkHQIECBAgQIAAAQIECBAgQIAAgZkEjDKdCXaWYLtPplvPJ4YfGY7GafQp1AEtrfVOp30O1Ep49+fA8546St2JUeHujvaaE4TuTi9izrTZ1y1Iu7o95THSvg3xyfpdobUyK4naN/DJMytPH7uPIhKxLtFhux49qGNyZL1xWMQuZSslf76c6pb81hGanyd+er2d4/FkzyZTx3azNfXSAeWqpGI/Ta+7AyJ/rk3UYHPIb6eimLD87Do2W8f1wPVPa81uxVLNOez6v7ecbCeje5O/a+YCz91VVBcbsURv9AbzyEvx0av9qW4rdpWK1vzF5sUCI6aeaRWepf10wdytvnKmPqAJJZKjPe9zHl/IQNNuqltXHSurtJvHXSql0Suugau1ZlC7plN+uoUhc5q5n2i0zLs/E41duzC/JTCap+Gd6lJh2mqzm+/VnFYCj/mZFqeUpV07mlAmwgM7yqITt30Voq3bZyBHBopE76JLvNvtloHNngJSznuz9bCZUx3L01anA5cum2q23cLN12jjwGEFe8KtclnSrX9K5kxYaSc53SufXddLq388XeFrLekt5AOVZ0mhLVxHhV8IddhqK7i7V0IOy3pbESBAgAABAgQIECBAgAABAgQITCJglOkkjLMH0vsMrNXwfUBnr268e58sNnd02OCQ7CgPKtJzKE+Dpn0g1IxbczoNr93Ujc6Z+zlc0j4ah2WukLb4PFGr/uqsbILvNd18jLerbGdfzX5m+7Jk25JnY4n2aZ4V9cY/pbTbwS7xiUnv+ofNHD2ogxDtwwJf/VZK/nxZXHKETtU7pyQVmzoeU8nU9fnxVfquWjRVfevUkB4bx9Rv2VErwO7PU5aZknJ13nXUYJP7b6qiyAGbiiJVRPV3zAV8b7/bVheu7GVX/VDe73NXdbRvSdhURu+Fk2zqVrytOWeph5cZsRTp0Ygt/BZ+r+JRrTya5BQYhSRW6pkDSteJN1nxBXNJzdM6TefI7T2bF2ZKMLtNH63TR640dl0JFO7lyNW2WWnXaKmZRy/2Dm4QrvdSTaQstXK/eWpIRnSXtuZcbuNqi+IEP7vHcgszP5uNtMdEKae2buCTzzkmhs1te8thHdvcB01bIyW0hFmH3504po5tpmuq6dX7bPlut1tItnwKyCOknFPy1z0qD5gz1W1OVWPUDTLVQ9UD4lNtsqudZFPNthu5+Zr76fbBhbDeMHVvtwoqmaOJu0Tp4HWW1oyzkQO2yi8V/sHldnjDwI4W7JKGkeG9ZOloB4wjb6KVkNEssAIBAgQIECBAgAABAgQIECBAgMB8Av8ZZbrvPuoHAwMTu55g7buvja+fJvXhJ51Zesx4vBbvaJPotP0ekrrsMUVlOI0DxaxelCbjPBwNRVpdW4kq/5ltE8gkkUmiElSeLieNCTZ/5dG4lDXr7KtzoWQiLFUCe8t2HpxPVZ4LH6ym5Jwld7r9LGuZaQtAPEfz5VwI06b0ZKEp+cdTjz7kS6GdqndOSWwdj1FKTRjznOW7GgN1SO/FXmqz5iZTXaiMRiw7Okt9XlLGlrOOGuzgvOiWwA2euHNRkVQPd5JuHv6Z7t47tKqI4X5mJeeLeo8HZ25zQxnd1GhOl+TFKc/dddwWGLHe25y6oGZiqjNjhXDiW/havjuxwLyoIrm0iKlnuoXnUuas4II5VVDqqAHw1lk+P4+/wM4em3Vg73R2NBCrWRdtttKuVEebzlJlTdVMV+0x4N1qsLqESGHrLR7NmTmHzloe1hT4KUeZJu/SONCqQJoZd/B0SkvO4wk5f5PkzjDLkX3BB2I4fKwN3xMNBDv5oi37bOFut1VghotlDtutnQJSleUkVT2v7J6qhuuxue+FEzfNtq0CXPizm5UbbM3rWg2X52ppb7N/N6hzzamP1pK01OvUud97CzBhpTdawVZRykVOju5zGWa/WkvqstGdOFfuqPCPOSJ6D+1m5q6gSVYJOaaE2JYAAQIECBAgQIAAAQIECBAgQKBQwCjTQqizrTbaGJqG0Wn7+iSpw++rzh7znHUOkQSbtt1mU2/59LQPcdM+W/JkpRu99MOYNiZzOM8U5nAflKZV9Rivt2xP/thytMt1FbEUvMRnJpneYNM1qmmS6ckP5OZ+Uyxbu+v+zAPU5iamCwWU/EKo1moldezJqlPHYyt38rOw8kxN0q23WxVOeKfqKpF6slt3teZM1fG0a7LKOWqw8mxVUbSscjx2O+q1jsfqZ2uUaetATiFshdz8mdqjN8xdM4+/mpLRTf/W9KLO3c24LS1ivbc5rUJ7fFltCmT6XLfwrWgsLS/q6C0qYuqZOl8ufeJyL5hzROzCb10cTjjaarSaSj3ZumbYFclp52+50i5p/By+VDsmL1qFLQUgN5Il135GmZazd5FbFyT5WY+1KA92eM1kYsl+uzGp5+QuI+0MqWMT1PC+Dlg6fEmQnR4QZvkmwyeOxG2OJJdHL2vyqbjWerfbLAwpbMPZnUPSKWD4mK1rrWriZO3YycfyiGm2dfPVPPCb060C3PuzW36aISxquvzaw+PpVsaNngtSNk5WvzlgW7mTnyr8rsnAnA3e3SshA+XBIgIECBAgQIAAAQIECBAgQIAAgWMEjDI9Rm/2bc/SGFqlqtuU33rINHm/2Gq/ebw9uutWTPIzTaiTZ0bwuzvaNSc9nCbvlDN5ik4QYGHexaq3bM+Rj0l1a7zTQCbOVKq78t1G/xM8pSt5dW5ysBtbc0YFlPxRou4Ky3l67Xjs5k41pyvTW3+2upu0zp6T90jL7nqj0Zx5ghp1F9olzleDleRa93A4QTFb/om793KueTBW060RI82xqaMXHrk26wY4MCc5VZKhu9aR0btkqvnLOXe34rmoiJUcFzPddIzW5zPtt5kdi8qLZUZMPdPMlxVMdzO09yS1wAvm3ias1kDQ3nWOybXmNUAvVGaeeITVlivtUI/mSKvoHpP7vdt2L3dLWvCMMu3F7J1ZMuJi8iO9isnoZUm3EkjOpkjkqOxNyyQzhy9UjryVKIxhwLtpr+ckhieuBpvR5tPUKDlBJOMu6G63mTqngKbG8HR5o8QJmomaUb3cq9BTQnWVTrD37uVNXcnXE6OtYc28nmm6jszAxNyXgtMmrfDaIyfi3hp+psuAkovbZEGugk7QYtMLPnz2r4rHCQ6cxM0B25tBvTK9h23rgE05b662hed0vYd2EyHTMx1oo/XPTPutykz32GmluvqphOw6xMwnQIAAAQIECBAgQIAAAQIECBDoFTDKtJdlETPzrDfPFXrbAeuZrcfYE8Y7e6/30juRrkgT7q4VVEknmDpW8/UuKolG9j5Td5yWyUX8LHxgluesrbKdn7O2sBdGLIVq1mjUmdhKfo6mmORwnvtZ3ehzjggkJnU8TRQKFBYwJb/puZyn147HZr60pkuyqflssnXpMvmj60Sv9XS8vhhoTsx6idIiWsFPNVhJJqoodinl1NY8+nqnmzcszfWjmkpjV8jV/MLyWe/3yMtyGT2cHSUnhbmvZntjuJyItc6DdclsTjSPiN7kHDzzvLfwVbSXkxctxuVETD3TypoV/CwpXRdxwdw65x55Su3N2VSAzfqwd7pp1RvIhDO3XGmXdMA9TetQ8+Kwt0h0Z6YinbAYrDuokpbtOQ72qJbcudeZm1v4mYZ21Pmb4324up7JoY5Ac2K4MoxGYttc/wTTfHqRSyqo5rV9c/0F3u3WaXQKqCkKJ0rq0lRop78XHq7Wqjq2eWXVuvLZQrOtm6+BQl6fhQcmmuVnIKiFLGrdzuxKV+rqVsHIz1mfCxdGLBGeNRq7sqmkJjlN/dbKF8/Nm1lWkk3NA3aDFX4ryb01QPOyrcl7/HT23rvHeubcjyyVkOMzUQgECBAgQIAAAQIECBAgQIAAAQItAaNMWyAL+pkGx7rxsXdi7tedDvd4SJSaDdaTwxU+u0000nI6+d6rAEsE0nA8094vNNjesjo8M4+O0rlh7vSmt9BwNOqlc0fmjOWqsI/XWZ5lzl0A5g6/Lj/lE1sr+a0sKHnodYKn147HVr60fpbUnM2LgUzXh8B8Z+eFFJ6W1UX/rHOtfGJTNZiKYqB4l1xaBLAKobVyyfVGa5PRInrMiUNGD2R0tWix1e9yIrbxW/iUk+XkRas8LyRi6plWvqzj5+VeMDfHdLX6RKbv9Ry509rLrtP6HLvuDXOzlXaur1p9uLt50bzL69WbcGZ5C3AVz0R+wr2vO6gS2/lGV3bLVXdODsNmXTRfdgy/d++UBb5K43DW5LplPorekPn0spTcjV7K3W6dQKeAmqJ8onCE2DHNEeWRaa55uVehp7Fy89UsLd3p7km5O+f058duPPea003C6JxNNXH3YmotKTndpyCVtGP3Ck8yU4U/yrjZu/tKRgkZLSFWIECAAAECBAgQIECAAAECBAgQ2FfAKNN9xU69jmz6AAAgAElEQVS0/nBXg+q5yAnGN462yc7aql7ybCMU8/UuSjeXgUdQp+kEc6ICN91uRstMlzSPcKbb/1BIzeFP3WjUc5KEWQ+u0c58iUnWmengKkGIwJCjZX0CSn6fytC8khr+BD1OHI9DmfT7dyqium7cNVF3N2l2upq1Ii15YprrqOGkWdoUUIM1NbrTKoquSXPOrsqhnl/3u232Xa6rjmZQvdN1OCUTx1xVyuhe/+bMhZy7m1GqphcSMbfwyY6F5MViC4l6pps1K5izjgvmZg0264V082Jg15n9NK1tzSTvismsTUNV4R+9Dp+8aSiJGt1psunEx+ZolJp5lLr0xNG73N2VlPPcX8+UwGau9U7XtwkzRaAOdrgtNMWvXvNkEzkSh68KZq2KW8nk0wJp/uwtus2ZdTFunuAWeLdbJcopoJm55dNxa2b6rukTtGO34ryOq9BWoib8OVzNVvmYdSa/1qqSMFy1Vns/ywmoFt5Vkpvzy2uzOtjzTux1SVml9JiGxL0SW1IkEqUkIXXOXiEfufJCmnEcsMP5qMIf9im56znBkTVaBc10xgmOEjJcQiwlQIAAAQIECBAgQIAAAQIECBA4QOBfzQcGphci8Pr1648fPw5HJg+wr1+/PrzO8Uvz+YLhQAqfiwwHsmvp58+fS54r/Pr1K2K7Ajlm/vfv33s3T6zy5OnRo0e9Szc+c7QNveWTp++3bt1qzZzp59u3b0uil3xv9guZNjKfPn1KiR0NM+skDt++fRtdc98VRg/qBBiBWO0b8sbXLylaTaKtlfxm2pcz7XgczYu9CvazZ8/qANM1fL6rlLt379Y72jUxeh21a8Ntzt8ro0O0qRpMRTF6UBSWn69fv+bavgot19LlVxrlV2XpF3XwVaWMHs1oKwwLuIUf9rE0AuqZtRaDwvNglfxlXjCncNYXzzlHv3v3br7MKjmtzxqBKmmbrbR//vyZm6ldrZ0VTor08Ev35igeub+YI1hhnlFguEkzVUGa1l+8eHGCGOZ4H65VTl/gk+o0mAzvN9Uyn4HicTKfwrP8wu92K0mngIESNbwoB2zJY8rhQOZYWlg+q10v8yp0DpYqTDdf89kuOeS9DookZFNN3EvOOAfsaO7sVba3VuFv9u6+WWyUkKaGaQIECBAgQIAAAQIECBAgQIAAgUkEjDKdhHHKQNIJ4+XLl8Mh5qHmafoZPH36dPgB6tXV1YcPH4Zje/DSPL6tO6MPBxKxPIQYXueApb1v/ktDbfpjHdyF/YBorHiTDJa+f//+KRNY2HEtBTuFf46IFRbp7DoDTZuPgqaKTIpuyUs937x5M9UehdMV2GDJ7yIsYY7jcTQXykeK5rKk7qyc0ex37twZDfzgFQoDTye/g3dhwwGBrdVgKoqBwlAtKuzEkJJTBzV6s1OvmYnmhs353em9gm1tLqNbIH7uJeAWfi+uza6snllr1l/0BXPVkvb48eM6d2Z9WUz2UvKpnPKDpY72XhNbrrST1/Vd2y60uctA737TVJUvavYuMvNCBQYO5OR1Kp/TNK2nWWD4HmHu5ouB7EuT+HALbdpm53je0YwSn6ZG7/Q67narpDkF9GZx4cwbN24UrnnK1S76KnTuZtuB01ArjzyGa4Fs5+fWmriXnLMO2NHcUeHvItry3X3TRAlpapgmQIAAAQIECBAgQIAAAQIECBCYRMAo00kYpwyk2btrV7jD3SN2bXXY/NGvlZb3/D4gAhlJUtjNKG55H/MBuxjYpP6YQ71Oxtxm6Gl5W2294XYmhoclNx3y3vrTDJZu7jR9mEo+5plN8p77ObrylD8tSxyych6QNOM/yXRJBZJ+h/MNIJ8kFUsLRMlfWo6UxMfxWKJUsk7Ov/XQ9BwLeXlwyVbHrLOE7unHxH9p26rBBnJERTGAU74o1zPN6+rR+4tmyLkdKLl4SxftR48eNTfca1pG78Vl5ZaAW/gWiJ+9AuqZXpbtzFzsBXO+Lp6+9VVG5GQ694vACsOfdeDBZivt3KaNVkS5SCt8p8/kB2/e9VZylzf5fgU4k0Bv22MG7KVdfab3+vUmZPR4741nb1BzzBx9qjLH845mQvg0NQ6eXv7dbpLmFHBw/lYblrebHbmjOTZf7FXoHImtwxy95qnXzERW9hiuCXK50+WH6jYfTy82Zx2wU2XNBiv80avZ2J7ygn/0qcfo9f9UhaE3nA2WkF4HMwkQIECAAAECBAgQIECAAAECBEoEjDItUTrdOnncm48oju7vlGPzRttnE+FZu3+l68lom2zE0isuj4VG6cpXSE+71sp5QGWIacvkmJ/5PMIxmx+8bY6ywmeNc3TlGf1qRCtdzSEZrUUH/0yXwRKBc2XQwem6lA3PBXvekr/M3HE8TpUvzSejGaI/VbAD4ZR8TWKv3gkD+7KoKbDBGkxF0SwAvdMlFxXNmiFDRvd9Y0tOYcMDTXOzcOTbMWR0b+aaWSLgFr5EyToRUM9svBgs9oK52eGyGcn58qvkyiGNbzNFYLOV9ugXCyvw05SBXZl73r3vipX5BwjkyUU9fL3ePOPYM4bnlMOY80xh+OSbm4h9b0zq5EwykZchDn/ONIwlj0UOiwyfEreSc9by73adAkryesXrNE+vzeI6X5KX0Gw7XP930+4xXNdk3XM22MS95Ax1wE6VO1ur8Dd7d39wgdlaCTkYyoYECBAgQIAAAQIECBAgQIAAAQIRMMp0QcUgL5Br9u7aFbPhPta7tjp4fsmAtJJoHxyBbJgBnyXvs89416nG36bXy7Nnz1pxzniVdP5ozfTzMIF8ovaM/XiazegD8U9XnsnLdreX1UAEsmjfp2vDodVLR0ePZ805nqzXEdjsxGZL/jJz3PFYki+jPep+/PhRf8g0vYiO+ZZgSXyqdUq6K81Uf5ZHcn1rbrMGU1FMUpKbHRkPu7hKr5EMOOl2ws5bZjK/+3aYfaMto/cVs34l4BZeSSgXUM+UW13cmpd7wZxmtLpkZiDTaZq8znglv+VKu6QVKG1lZ2ypy4GfT92OHk0XVz9sMMJ5+UvdRFAnP6XryJfC1EEVTnz69Kl5D9K71YkfsvTGYfTmKM2zSUvvtsfM5HOMXmvbZkkbzdDWttXPue92nQJ62dcxc/S8udlm2/oStzCjZ2pGLjn6PIYrzKMJV9tmE/eEgJMH5YAtIVXht5S2fHffoqh+KiG9LGYSIECAAAECBAgQIECAAAECBAgcLGCU6cF0029Y+BC65LnUtJEb3WOGX6Yxd9qdtkLLLkabR7NJerFM0melm+Q8djrl29ZbyV/fz7wu/YyJyt5L+jUmhukmMuunekcRZnq8Xfjh3/OmfRTnEldQ8i8x1+o4Ox5riuZEsyvMyfpoltTh6UfVjKfp4wXUYCWGKoquUr4PUPcWOuZ7QbkUz3X+79+///nnn4wszTGe6XSPPssluozuZvQ257iF32a+nybV6pnTOJ9mL4u9YG4m/2RX8jdu3Gjut3d6pvK/2Uo7r+QrIZ3vk4m9udw78+7du73zzbwUgbz8pduo/vfff0/1Xshyh9HjPa0KpxlaPxzn3MuMtm90X4U5HGbJUj4lSiXrLP9u1ymgJB9XvM5ir0KX1mxbcqV0QDnxGO4AtBNsoon7BMiz7sIB28u7tQp/9Gq2Uurem/TqTThzdI8n6FXVm5ytlZBeBDMJECBAgAABAgQIECBAgAABAgTKBYwyLbead818PLP52uNdO0u3g9N3pO5+NagbvTxQ786ccE7epp9W15IA03obzJI1d62TR+/5nkNzaTrbnfexUzMypicRKO9Aed5udiWDqw8AKfk4cILNEI4DArfJkgUupeQv09DxOJovJztXlvRNr0e1jUbbCpcicBE1mIqiW5ya19UltxXdEFpz0h08N0Tn/daWjG5lyjZ/uoXfZr6fLNXqmZNRn3hHi7pgrtOeHvAnG201Op4qsZqj3/BmK+0kvPthyTrr64ljXgVSB3L8xExV3/ERE0KJQFrUW+Mhk6FpWsxXaks2n3CdDHZt3oP0hnze9t5mlEZjkiox37psbnLkNJ8jAZubN0vaAu92nQKamWV6UVehS2u2nekKxGM4x12vwEU0cffGfCEzHbCjGbH6Cn+zd/ejWV+4wupLSKGD1QgQIECAAAECBAgQIECAAAECBAYEjDIdwDnpopIeP4nQJM+q901YSV+Q5gvw9g2/cP30Jn/16lXJyg8ePChZrXedfBCplRfpbDdtT47e/Zp5YoE0oBc+iEpnkUk+kFslsKQ/ZZNi3/Wb2w5MF/YfbXaUGQjNogsSOFfJXybRvsfXvusXpno1x+Noz8hCkJLVCivwuT+0XhJV60wocJYabN8Df9/1C31WU1GU3FYUmky72r4Zt+/6hbFdTUYXpvfSV2vdNu5KzpZv4XeZbHP+vvXGvusXqqpnCqFmWm2BF8xVSpcWsTkGHmy20m6N+ttVtk9ZBnbFwfyLFnj06FHrKMvQmgyPPP3rMsNY8mmjs1yh9WZxSUySognbN/j0ZsTxMxd4t+sUcHy2riaEU57ol9Bsu+/N1L7rFxYMN1+FUFtb7SxN3EtG3vcA3Hf9wrSv5oDdQoXfuu/YlcUll9m7tj14fskF4Ql6VQ3EfwslZCD5FhEgQIAAAQIECBAgQIAAAQIECBQKGGVaCDXvauklUPIh00QiH+qcNyo7Qs9Iyx1L/nd24YdGhwMZXZp3oo/GJIGkC0se0oyG1l0h7z5sjVDNs4qMO+2uac4KBMqb0QuHN5eYlBTgZjj7rt/cdni65Dmcb5kOG17o0rOU/GVa7Xt87bt+earXcTye5ZHtMPKPHz+GV7D04gROX4Pte+Dvu355FqygopgPp5xx15r7xm3f9Xfttzt/BRndTdQq57iFX2W2zpqofeuNfdcvj7x6ptxq8jUXeMFcpTHDwyZP7DEBTn4Zv9lK++vXryUNtqkWzjIU8JhCYtvlCOT4SvlpdZXOWSzF7/r166ePZz7UOTpSPSOgCgcSnCD+iUnJiKzCh0ejEeYzSnTYCvNduR0Wn2zlFHAw3So3XOBV6OTXe82M2/eQ3Hf95r6Gp918Dftsdunpm7iXTL3vAbjv+uVpX8cBu/oKf7N39+UleXjN1ZeQ4eRbSoAAAQIECBAgQIAAAQIECBAgUChglGkh1LyrlfcSOFenn7x9fJTgNKMx379/X9jxIn0mRuPcWqE1xDQ7MsquRbSmn+WP8fJJz3TLmCTt5TvN7vJAq+Sdl4dFrORp2WivrMN2bavzCpQXwglL/nmTvGvv5RQJwfG4i7GeP199Ve+inrhx40Y9PTChEhvAudBF5YftVDVY+R5DqqIYLlcL7MFQR1hG1xQmCgXcwhdCWa0WUM/UFFueWOAFc7Jjvk66B+f15Jfxm620S75YmGxa8kXawaXIhqcRyBsb7969m5uv5u6eP39+mscEzZ3W0yWfNlpavVcSn6negcinLirTTiywInUKmDaLLz20BV6FTn6918wjN19NDdMLFCgvolM1cS8QoY5SuUY20fxeu+2aWH2Fv9m7+105vu/81ZeQfUGsT4AAAQIECBAgQIAAAQIECBAg0CtglGkvy6lnFvYSKBnqOVPU019kNOSSt+OPBjK6Ql6CXrijZ8+e7TUyMJ9uyEdQmxHIjs7yzvVmHEzPJ5BXxZeMtKwiUNgtYzS2GShe3unkr7/+Gg3w4BVK0j7r+6QPjrkNjxQ4S8k/Ms4zbe54nBC2pE/khLsrDEolVgh1QaudvgZTUUxYPB4/fjxhaNMGJaOn9dxCaG7ht5DL06ZRPTOt5yWGtswL5kieOGKF74uZNou3WWln+F9hC+qJy8C0mSu0Mwqk4T2PDFrN6WnMfP369bli9eHDh1Z8emOytDJfEp8MxzrglZqt5PNpgUz4c2l3u04BE2buCoIqqWROn8xZm23dfJ0+Q+1xL4HTN3HvFb0Tr+yAnRB8CxX+Nu/upyokWyghU1kJhwABAgQIECBAgAABAgQIECCwcQGjTM9fAPJu78KXtp6x4a9kgGth16XjxfO8oXD0XZ7u//z5s2SP6f7y8ePH5pr5aGp21Jxjen0C5W9ITfEuLEujSunQU3JA5THJKV8n2Rvtwqqpd1szlyxwlpK/TBDH41T5csZLlKmSIJxLETh9DaaimKRs5PUWC397i4yeJKM3Eohb+I1k9OTJVM9MTnpZAS72gnmxEZsqfzdbaZd8sbBCPnvr01R5LZxTCuSkliGmrZbDv//+++nTp6eMRmtfhZ3OS96n2Qp51p+F8Sk/qHfFls8umSPnL/But7y0OAUcmfsXsfnqL/Z6c8HNVy+LmcsROH0T93LS3o2JA7Zrctic1Vf4m727P6w8dLdafQnpJtkcAgQIECBAgAABAgQIECBAgACBwwSMMj3MbcqtWoMbB4Iu7HAwEMLBi/JazdFtS94UPhpI4QrpsFLyQchEqeQ5TZqkW1+qfP78eT5tWhgZq12uQEkpqlP37t27evrIibzsf2DX165dyzjqFy9eHLmX4c2zl+EVLF2xwEDx66Z6wpLfDXwJcxyPk+RCyeD5SXa0VyCtDq97bWvlxQqcpQZTURxfHpZZS7TSJaNbIH7uEnALv0vG/FEB9cwo0YpXWOypcPVvWNtspV14L7/Ykrni2mAFScvrGltfbkwz45cvX847XC0fb7y6uirhzZjAktX+X3v3j3U1ruZ7/J5zewAHhlDUCIAhFIwACDsERgCEHQJhR0DaWcEIoIYAjKBgCFBZh+f+zvFdXlqyLT+y/liyvgQsv96y/OgjWduWLe9qaYz9sO50qIyHo8LnMN3uhg12pHwF7NbaUAkabKLyrzBsy8XXUO28u8KeMsTdshIHbJbauXyHP+zVfZbmoUwu30JyQZEPAggggAACCCCAAAIIIIAAAggggACzTM9vA/rNTGMQ5z4Asbt33RTM9WOPFhC92HI3JOWj4WY9+BLIUA9YeI/F6DV+4U0CufFRXwKaPm2fbGk/VC0IasB6+kqzoNWMpxj0v9qeXiqvZ4bOffG/JX7SdC1wYstv043jMb1eTnwRRnrw5NCXwFk9GB1FYjvppZegohMrepDN7dcFlivWcmi7e698CV+upH3lTD/TV31ljLbNr8LdjiKjwFlZjdlpq6sxgvNjJkYoks0CGrT0XteonkSDnMapknM+2ReMD51rAPbGjRvZ956YoXGA2jh1cDUYfFZZsqxs7Suer4As1XqlTFprojVtufiqqc2+ogTOGuKOCrJyYg7YdPDLd/hjXt2nN4w5h8u3kLmkLCCAAAIIIIAAAggggAACCCCAAAIIJAr8R+L2bJ4ooFcz2t/Yeu6zGnpeZPfXSiu/s/zjx4+//vrrbhXowRc9MrWlpymmbhWomPYR6t1dk6B9AbUN40M2eh2+5iTrzl+uQqlNvn37Nldu5INAlMCJLT8qzmqJOR4TqRt8RjOxRGzessBZPRgdRUqraPM92asloqJXWVg5C3AJP1OwcFiAfuYwXdcbtnnCfPlZpsN22vapaDxm2nXHUj94/VrpH3/84e5X5/la00IXZxzSb7PfU1SWH2LdfZ+mWzXeMj4eSMY/W7va5SsgY+VeI6sWuugTJbn4OhGfXYcFzhriDkd17qccsIn+1+7wh726T2wV7ubXbiFuSVlGAAEEEEAAAQQQQAABBBBAAAEEEEgU4LdMEwFTN/ceywhkZ3yhdSCHxI8sAexOQ02Mwdtc8/2Mj0foVs3q76w+fPjQe4BDM1cZYPWcr/2n2oa9gPYD1p4nKRE4RYCWfwr7VXfa5jOaV9WmXBKgB+uxGdBR9FhrxLwqYL8isFxBr+4i10pLAJUv4XMVjXwQ6E6g2e/BZgPLVcXDdtr2grc2OSpX1ZNPdgENrWso3mtaaj962ruFsXS9GdAb5N8SuHnz5tZHJ6439sY6cxP4gTjxOYBm38RYffYME1N6x2kgN74CAjiX+ai19nkZWAqCQLoAQ9zphuTgCly+w7ef4VhGRF267MuWAOoPyV6+hWSvRzJEAAEEEEAAAQQQQAABBBBAAAEERhZglunJtW8fDz194M8SgPujoHVkNU308ePHu/tSYPrNUi+ZfkbS+xFLzVnN+EuV3u74s00BbuOF62V1enZ4Ez7tQoCW30U1eUE2ezxa7ph6ZeFPBFIE6MECes12FJxjB2rtwEfNVvSBsnS3CZfw3VUZAR8ToJ855ra1VbMnzM0GlqsFjtlpf/r0aaspLte3OeNuGSdrzhXQzEbdGvCehNYa+yFWOn57JJZ7HKWjXeZvPxI/f/683Hx3DT67RCkJmrra5SsgpSovuW2zJ3uX1D5cqFynvocDYMNTBBjiPoU9fafNHrCX7/A7OqG1XHHUf6rq8i0k/egmBwQQQAABBBBAAAEEEEAAAQQQQACBWYBZpjPFOQv2xwLsjxoUKoklAO9Zk0KReNlqsqjlpcsaen7+/Pm8rR6Oefr06fynFp49e6Y5q+4alkcQiHoKxH4DYwQ6yti1AC2/6+prLXjLGUJrMRNP1wL0YN1Vn+VcvbtCEfCwAlzCD1v1FByBFIFmT5ibDSxF2912zE47avCqhV+hdKuM5QYFNGnt7t27y8eg9ebHdtqPvdm3+XS1PSp7Sd22ZN/KHombf+lle1T2kuaKubWr3SiBdg7hXNVBPkuBy5/sLYvMGgR6EWCIu5ea6iXOy3f4Y17dZ2x+l28hGa3ICgEEEEAAAQQQQAABBBBAAAEEEECAWaZntoFv374tn8/YCsjy0rutbbOst9zL//HjR5Z9xWai3yC1bPL69evpXc56zaT3ilA9DfDq1StLJqS5noD94NIBq8P2egKUaEwBWv6Y9U6pEbiGAD1YX/XIEwx91RfRBgS4hA/g8BECCPQoYBnr67FcU8zDdtr2KUb2k+p+mwGRJwro9Y73799fzeTly5ft/JTT169fV4Ncrmzz2sQelf0Ad8uOj6uRd9led3n3u5WbvYXwFbBlyHoEEECgmoC9K+b2dLVKYUdtCgx7dd9mdRAVAggggAACCCCAAAIIIIAAAggggMDlBZhlemYVR/3y5+kPfrV2v9ytOb3v8+PHj+6areVHjx5pGFpTTN35vbK1333fypn1/QpEvXHc/lBOvyBEPogALX+Qiq5QzNNPUbbKeNbLL7biYX1GAXqwjJgVsmq2l6hQdnZxMQEu4S9WoRQHgWoCfBVWo3Z3NGynbR+5omW6DYblpcDz58+fPn26XD+t0ei6fs5069Oa6zXZ1X68t9nsi04ywadoa2ytRfEVULS6e8y8tSY6GzJsO1OwMLIAQ9wj1372sl+7w7ef7Qv2dIo2n6o6nWWrzXNKsCXDegQQQAABBBBAAAEEEEAAAQQQQOBEgf84cd/sOmo8tM3hSK8S3amb3kel/7x3796zZ8/0a6XhHSnCX3/91UujKaY3btzwVvLnOAL253hkEnXYVjPU3GkFpn9q4RqLd//XyimMEw/Pag7sKErgAi0/qrzVEnM8VqNmRyML9N6DjdZRdHEhU+KAGq2iSxi2lud8am0JrIuWzzWCpSpbTkM/03LtENvpAmN22uoW7PJRJ9X2bEl5DYGHDx9++PAhXBYleP/+vVKGk5X+9PPnz/ZdtHmGFvXMtzo3vXPTXmR87FYHUjbVovgKOFCDbIKAXYCLL7sVKY0CUWfjUVc3xgAunIwD9mKVG9X+mzo926oIhmS3ZFiPAAIIIIAAAggggAACCCCAAAIIINCCALNMz6wF+3uFFeWLf/87M1zDvqOehzDkF5fk1atXmi8apaodvHnz5s6dO3F7IvW1BKJu40U9l1PISW+gVxhTa9dtlag7K4VCItseBbpr+W0iczy2WS9EdXmBvnowOopzrxGqHQ5UdDXqE3cUdbHJJfyJNXXVXdPPXLVmKVchgTE77ahSR51UF6omsm1QQF83v/32m7Et6edMlfjcFzhGDY1e4NokqrxqYFHpB/RJPAabEjMetlOR+QpIrHo2v7wAF1+Xr+IWChjVFbdwe7oFtNUYOGBXWa60MuokhyHZK1U9ZUEAAQQQQAABBBBAAAEEEEAAAQQQOEWAWaansP//nUbd4D8zUPO+T381oObd6ZaM/eV/Dx48ePLkibl8JLymQFS7PfGw/fTpk34iQI38xBiu2QJGLVUvLb/N+uF4bLNeiGocgS56MDqKuUFG1de8VS8LVHQvNZUlzuudh1/78MxS6S1kQj/TQi0QQ48CY3baUaXmW6DHhl06Zv3u0/379+0NSePwjx490ldV6cAC+dujDWTS0UdRD9mrXPgUrdymOtKoum4q8qJ1ROYIRAlw8RXFReJEgaiuOKqTTwysl805YHupqfQ4r9f+ow7/dEByQAABBBBAAAEEEEAAAQQQQAABBBBAIEqAWaZRXJkT//jxI3OOZ2cX9dLNEsHqvem///67HoWxZH779u33799bUpLm2gJR7bb+bQy1UrVqzS/NVQvzG9bt87Fz7Zp8mhJovOU3ZTUHw/E4U7CAwLkCLfdgdBTnto1qe6eiq1E3tSMu4ZuqjssHQz9z+SqmgKUFxuy06w9bla5H8q8poCf1NWU0dsBQb8R79erV8+fPa4bq7usCzT7qKfPY8samd20bWS7q00gZs4RxgbrO4kAmCBwQ4OLrABqbpAu0PMSdXrpyOXDAlrNtNucxr+6brQ4CQwABBBBAAAEEEEAAAQQQQAABBBC4vACzTLupYk0Mi7qbXrlgCu+333478WmSubz37t17+fLlixcv5jVbCy17bsXM+hIC86zLEpkfzlM/HfD69et3794dyEE3JjWJWv9P/9TUtaA52G5WOlqVv7uG5dEE2mz5bdYCx2Ob9UJUIws02IPRUQQaZIP1FYg2/BEVHfbhU1dALb/lS06F18glvIvGsgToZ2gGCJwicJlOO+rp2yudpJ3SbC62Uz2vrymmXqE0wGj55UwNxeu84s6dO97mdWaJSc0AACAASURBVP6MnRZbJ6pye4k6zBUGPuXqQjk31ZFGtY2mIi9aR2SOQECAi68ADh9VEKArjkLmgI3iGjmxjiyGZEduAJQdAQQQQAABBBBAAAEEEEAAAQQQQCBdgFmm6YbHc4i6wa8fM9T8yeM7G2lLTZ/TO9T1L1xoJTj3Pevh8Pi0TYGow/ZYEfS7AZr/uduAvcz1LNeDBw/u3r171hNdXjz8eTGBCi2/TTGOxzbrhagQiBIo3YPRUURVR7+Jqeh+6y5j5FH9CZfwGeUHyYp+ZpCKppjVBMbstKNKXa0u2FH7Aqtvo3vz5s2TJ0800miZaKoZqnr0/5SSRs2sOyXCvDuNPczxyevfcm6xbaPlshAbAqUFuPgqLUz+2QVG7uQ5YLM3p+4yjGr/DMl2V78EjAACCCCAAAIIIIAAAggggAACCCDQmgCzTM+skdFu8Ne01vCxfrxxd8T53Pes1wRhXwGBdt5n+eXLF7VJ+/xSvYzz8ePHeoqLmaWB+uWjLYF2Wv5WhOeu53g815+9IxAWaKQHo6MIV9NlPqWiL1OV6QXhEj7dkBxWBehnVllYiUCiAJ12IiCbjyPw8OHDDx8+eOX9+PHj9MpLDbP/+uuv3qfLP79//64pqW/fvl1+VHrN7i2A0gE0nj8+jVcQ4SGAQGUBLr4qg7O7gEAjQ9yBCE//iAP29CpoJACu7hupCMJAAAEEEEAAAQQQQAABBBBAAAEEEBhEgFmmZ1a0bh5wj79QBdy4cUNT9fS7jrv56xcg9RCM0u+mJAEC5QT0sn/NL10+0bW1R/1sqeaX8vvGWz6sRyBFgOMxRY9tERhEgI6Cil4V4AxtleVKK7mEv1JtNlIWvlAaqQjCuKTAmJ121NO3PNd+yZYfVSjdm1j+VKneaqdx9fmVdrdu3dJEU73kbjfnd+/e6Xy4/nBlVLPfLUX7CWLLG5u+fYFwhKOV19WIKjtfAS4dy4MIcPE1SEVTzGsIcMBeox5zlWLMq/tceuSDAAIIIIAAAggggAACCCCAAAIIIIBArMDfYzcgfUYBPbGRMTey8gT0KMyzZ8+8lcs/9TCNJpou17MGgWoCr1690m8CGKeY6mmtP//88/379/Wf2aoGwo4QOFGA4/FEfHaNQC8CdBS91FRinFR0IuAlN+cS/pLVemKh6GdOxGfXIwjQaY9Qy5QxUUDvvPv69aubye3bt/VCxnmK6fSRfuxUA5Jusq1lTUb9+fPn1qeF1jNZLgyLT9iHTxFAYBABLr4GqWiKeQ0BDthr1GPGUnB1nxGTrBBAAAEEEEAAAQQQQAABBBBAAAEEENgV4LdMd4laScCvnsbWhJ5o0QvULVvpYZrnz5/rjoUlMWmuJxD1ku+8xderWPX0lfc419YuNB36zZs3+gGBrQSsRyBK4MSWHxVntcQcj9Wo2REC6QJn9WB0FOl110UOVHQX1dR+kFzCt19HJ0ZIP3MiPrtGYFXgMp121HSys06qV6uAlS0IaOzx06dPq5HohXcak9QE1NVP55U6lDTUuZXJnIyFFIGowzxlR51uO7JPVNn5Cui0hRP2AQEuvg6gsUkdAbripTMH7NKENbECl7m6jy046RFAAAEEEEAAAQQQQAABBBBAAAEEEMglwG+Z5pI8kk/UTd8jOxh7Gz3RYh9Efv36tZ6VGRts3NLb24mMMr4s8+3bt/oJU8sUU+30999/1xNaTDEdt5kWKPlZLb9AUTJkyfGYAZEsEKgocEoPRkdRsYbP3BUVfaZ+8/vmEr75KuojQPqZPuqJKPsXGLPTzjhs1X8ToARxAo8fPw7PDtXgpCXHP/74Q990lpS50lyg2UdNMoktb2z6XPWSMZ+iPhnjPD2rC9T16YYEcD0BLr6uV6dXKtEpQ9wtA3LAtlw758Y25tX9uebsHQEEEEAAAQQQQAABBBBAAAEEEEBgZAFmmZ5Z+1E3faNupZ9Zqjb2rd8m1RMtUbFoVqpekBm1CYkHFMh1G0NN9OnTpxbA27dv64cCHj58aElMGgQKCeRq+YXCS8yW4zERkM0RaFwgSw9GR9F4LecKj4rOJXnVfLiEv2rN1iwX/UxNbfY1uMCYnXbUqW/Uc+2DN6fLF//Nmze7U0Pv3Lnz8uVLC4XGPGsOs9Psw5WCT9jnSp9S11eqTcqSRYCLryyMZNKIQFQn30jMUWFwwEZxjZZ4zKv70WqZ8iKAAAIIIIAAAggggAACCCCAAAIItCPALNMz6+Lu3bv23fPcj91Kr13Xb5O66X/55Rf3z63l+/fvb33E+gsLaA6nvXTGthTO8MmTJ14T3UqvnxH48uXLjRs3thKwHoHDAvVb/uFQi27I8ViUl8wRKCRQuQejoyhUj61lS0W3ViMNxsMlfIOV0ldI9DN91RfR9i4wZqcd9fRt71VM/LkEPn78qG8oS256+l+vw7OkrDnMfoFmH3XrJ3Z0Gh9Li71GmgvU9TUqglI0IsDFVyMVQRgBgcpD3IFITv+IA/b0Kmg8gDGv7huvFMJDAAEEEEAAAQQQQAABBBBAAAEEELiwALNMz6zcqAcCou40nFmqs/etF6V7T7Ho5vrnz58tr1oXsvGRmrNLyf5zCkQdXFGH7WqU+lXSd+/erX7krdQU092fEfA24U8E7AKVW749sJopOR5rarMvBDIK1OzB6CgyVlzLWVHRLddOO7FFXQtE9VTtlJFIygnQz5SzJWcEVgXG7LSjnr5ddWPlUALTsPm9e/fspf7jjz8sM9l0IqQpqfZsU1JGNfsfP36k7KvQtlFRRXVuChifQrXWYLZRdd1g/ISEQEYBLr4yYpJVOYGogaPYE4ByYWfPmQM2O+n1Moxq/1FH1vWsKBECCCCAAAIIIIAAAggggAACCCCAAALpAt3MMv2b8+8y8wCjxkOjHjVIbxn95uBNMVVB9OyLfgpSz7X89ttvu+XS9D/m9e0qXSxB1M0G4wv7t4jUDj98+LD1qbueKaauBsslBGq2/BLxp+fJ8ZhuSA4InCVQrQejoziriivvl4quDN7v7riE77fuTo+cfub0KiCAAQXG7LSjSh11Uj1gE7p8kTVZVG3gzp07USXVMLvx9XmvX7/+9OlTVObHEl+g2Uf9lmnsTEJ8jrWrHre6QF33yE7MDQpw8dVapTiPePztMs94ZEGOOhtPvD2dJeASmXDAllC9Xp5RJzk8VXW9BkCJEEAAAQQQQAABBBBAAAEEEEAAAQQqC3Qzy7SyS53dRT3DEfWoQZ34G9yL3nbp3ZL5/fffZ2ctW161/vTp0y9fvjRYOkIqJOC1mfBeom5jeFm9f/9ez1d5K1f/1IxoZjuvyrAyo0C1lp8x5oxZcTxmxCQrBOoL1OnB6Cjq1+wpe6SiT2HvdKfzpaUlfi7hLUqDpKGfGaSiKWZrAmN22lHDVjx921qjrRzPzZs3NWX0wE41Aq+341k2fPTo0c+fPy0pU9JETbpo8wwt6mCMOswFi09K6+pr26i2EdXq+nIg2sEFuPgavAH0Vfw6Q9wtm3DAtlw7TcU25tV9U1VAMAgggAACCCCAAAIIIIAAAggggAACQwkwy/Tk6rbf44+603ByqU7avWbleb8S+fLlSz31Moej52b0u6bzn4GFOk/ABALgo5oCUQdX7Nvi54J8+/ZN7Wr+M7CgudCaER1IwEcIZBGo0/KzhJo9E47H7KRkiEBlgQo9GB1F5To9a3dU9Fny/e6XS/h+6+6syOlnzpJnvwhIYMBOW4OfllfsTc0j6qSaFoWAK6BxeMt8Nk3pNM5HdTOPXb5165Z9kzZn1kXNfY16yF4y+NibR+8p+QrovQaJP12Ai690Q3KoKRB1Nn749nTNEkXtiwM2iovEA17dU+kIIIAAAggggAACCCCAAAIIIIAAAgicJcAs07Pk//9+9YuFxgjafADCGHyFZPr1Uf0GqbsjPcLy/Plzd42W9RCGpp56K5d/6r6OcULgclvWdCdgv42nx6eOveNfJvYWpSmmh/fSHT4BnyhQp+WfWMDArjkeAzh8hEAXAhV6MDqKLlpCepBUdLrhaDlwCT9ajaeXl34m3ZAcEDgsMGanbS+1/aT6cBWw4YUFjO/I00shNSW1tIP9ofOo+Zylw57zt9/6sZd0zlwL9q3G9HGtel/mK6D3GiT+RAEuvhIB2byygP1sPOX2dOVC2XfHAWu3IqUE7Cc59lNrYBFAAAEEEEAAAQQQQAABBBBAAAEEEEBgVYBZpqss9Vbax0N1g//nz5/1IutqT5LxJPXkxNbzK5p66iVeLat+9fTVq1erH7HySgKan2wvzoMHD+yJ3ZTv37//+vWru2ZrWbu4d+/e1qesRyCXQJ2WnyvavPlwPOb1JDcE6gtU6MHoKOpX6yl7pKJPYe99p5ZryamMXML3XtdZ4qefycJIJggcFhiz044q9WFbNkTA+DJHQenVkPqtqqJi9lkKbT50bp9kYj/AXXB8XI1rL9tbSJsziq9dO5SutAAXX6WFyT+vQIUh7rwB582NAzav5wi5RZ3k8FTVCE2CMiKAAAIIIIAAAggggAACCCCAAAIIlBNglmk5W1POd+/eNaX7dyL70wb2PK+RUs9JuDfF9UZPzRENFE2vWv/HP/4RSDB99OLFi0+fPu0mI0HXAuGm4hXNfgPD21BtyVuz9aflt3a3tmU9AnaBOi3fHk/NlByPNbXZFwIlBCr0YHQUJSquwTyp6AYrpf2QuIRvv46aipB+pqnqIJgBBcbstKMGr3j6dsDjImORjS9z1B7tsxyPhWdv9sb3AB4L4/BW9vs+9pK6wdi3GtPHtep92V7XKilfAb1XN/F7Alx8eSD82bhAhSHulgU4YFuunTZjG/Pqvs26ICoEEEAAAQQQQAABBBBAAAEEEEAAgcsL/MflS9h4AW/cuKH7vsYbCZ8/f9Y7whsvUf3w9DiLB/jx40fBBiLRp9rEMhitJ2D0kEc4t8CO+Kh9Aa/xhAM+9iuj+lld46NC+iHTW7duhWNo81PNx54fQtIU7idPnrQZJ1HNAhVa/ryvphY4HpuqDoJB4JhA6R6MjuJYvXS3FRXdXZU1EjCX8I1URBdh0M90UU0EeW2BMTttjSzpBXzGkSglY7T52kdB6dLpZY5qb+77H1f3qGFDjeG/evVq9dP0lVHNWDPrmhrtVzy7gDPRsdFpfGbAyy/wFXD5KqaAWwJcfG3JsL5ZgdJD3M0WXIFxwLZcO83GNubVfbPVQWAIIIAAAggggAACCCCAAAIIIIAAAtcWYJbp+fX7+PFj442EeRLX+UE3E8H79+9fv37thqMpppZ5enq0Qj8aufumTD3hoWnAX758cXfB8pUEjEefiqwpoMcK/u7dO+OGuw3SmE/9ZB8+fHCLySzT+lUQu8cKLT82pDrp3YYa3iPHY9iHTxE4UaB0D0ZHcWLl1tw1FV1T+2L74hL+YhVarjj0M+VsyRkBu8CYnbaGsLzx0i0x3mm4JcN6o4Ce9tZE0/v37++mV5vU+xyjpjvu5ukm0MFu/OZVsz82V9PdXcZl45xw7fHw6LS2xSdjlTWeFV8BjVcQ4RUSMH4FaO8M+xeqArKNFSg9xB0bT830HLA1ta+0rzGv7q9Ug5QFAQQQQAABBBBAAAEEEEAAAQQQQKAXgb/3EuiF43z48KGxdPb7DcYMe0/27ds3PZvilkITR+3PiOgF6ppB6m6+ujy9an31I1b2LqBf4LQXQbcu7InnlGqlxvnh+gnQcg9azfGwgIAEKrT8Np05HtusF6JCIEqgdA9GRxFVHf0mpqL7rbsWIucSvoVaaD8G+pn264gIBxEYs9O2D2EZx6wGaS0U85iARuONTc4yFH8sBm1ljEEp7bM6DwcTtaH9po+9jMsA7NuO6bMU63eNva75Cui3loncE+DiywPhz/YFSg9xtyzAAdty7TQe25hX941XCuEhgAACCCCAAAIIIIAAAggggAACCFxSgFmmTVSr8S3UusH/8+fPJiJ2glBIepREPx9qH9h1tk5a9N6SLkZNHI3KUa9a19S+3U30qnX9aOpuMhJ0J6Bf4DTGrHZin8Ds5mnfRdEHrdyQpmX9Tu9yJWsGEbA3y8Mtv01Je8E5HtusQaJCQAL2A/lYD2bPn46i6wZJRXddfS0EzyV8C7XQeAz0M41XEOENJTBgp61x2l9++cVSy/pRR0sy0iAQFnj79q2lyWk0stwdBL28zxKDCmKf1Rkuda5PjYfhsSvcOUh8ZorLL/AVcPkqpoBLAS6+liasaVzA3mgTTwAadLCXneH3Bqvv9JAGvLo/3ZwAEEAAAQQQQAABBBBAAAEEEEAAAQQGFGCWaROV/uLFC2McmhVpTFktmYLXkxmaAau7ArGTPFOC1CMp7nu19RDJgYmgN27cMD5Woh9N1cs1UwJm2wYF7AeU/SD1imlsYNrK+2FeL5/sf/748SN7nmTYi0CFlt8mBcdjm/VCVAhECZTuwegooqqj38RUdL9110jk9qsDe69VrWhnXcJXK2AjO6KfaaQiCAMBCYzZaT979sxS+/ohuwbfaWiJnDStCXz8+NESku4gHBjDt+SsNMafcLR/Rxv3m5jMGI+xdIFgjDkY4wnsKO9HxniMpcsbW7O58RXQbNUQWCEBY0ehvXMbrlAVkG2sgH2wyH4tExvDWek5YM+Sv8Z+7UeE/SirJsOQbDVqdoQAAggggAACCCCAAAIIIIAAAgggkCjQxyxT72EXvbUxsditba43SRtfx2h/v2O1Mr57927elzvtc15ZYuHVq1cehfFBlmUwwn/58uVy/XKN99OpywSs6Uvg06dPxt/zVJ9zeAa18W30ojN2ArmQqx2tuQImn1wCdVp+rmjz5sPxmNeT3BCoL1ChB6OjqF+tp+yRij6F/Uo75RL+SrVZqCz0M4VgyRaBAwJjdtpPnjwxDqHbn/M+gM8m4wjo5xPfvHljKa9m+Hi3eyxbWdJo/NbS7DUg3M7bJL98+WIcoLY/Ur9lhc+WzPXW8xVwvTqlRGEBLr7CPud+6n3pW76pzw24wt4rDHFXKMXhXXDAHqZjQwmMeXVP1SOAAAIIIIAAAggggAACCCCAAAIIIFBZ4PgsU8ttgEK/lXfz5s3KTBV2Z3y7sJ778e7HVIgtsAvv1eN3794NJM71ke6+eA9V6GWEepDlcP56wMIywU+z8vQDqof3woatCbx+/doYktfejFspmZ5YMj4npMT6ZV17zukpmWWabthpDhVafpsyHI9t1gtRIRAlULoHo6OIqo5+E1PR/dZdU5FzCd9UdbQWDP1MazVCPAiM2Wkbh7OYZcoBkktAE9sePHhgyc0yFG/JZ5nG2Oy991cu86m2xvgjS+rEsgwd41OtZk/fkbGu+Qo4vaYIIF2Ai68DhjzjcQAt4yalh7gzhpo9Kw7Y7KQDZjjm1f2AFU2REUAAAQQQQAABBBBAAAEEEEAAAQROFDg+y7TmVE9vtqrl5ke6qV4jrSmUb9++1ZxGDXmnZxjO4d69e7dv3w6nmT41PnlgySo9jfcroOUeEJlD1SRbve98/lMLGkpOn/wpVUu70gMoahLu3ltYrtxWWyhyegw6qI2PUKhhPH78+Nge7VNMLc3vWAyrW+k4sse2mgMrOxWo0/LbxLG3eY7HNmuQqBCo0IPRUQzSzKjoQSq6dDG5hC8t3HX+9DNdVx/BX1JgzE7bOJzVzlCzvfO8ZCu9RqHevXtnGVT5+vXrq1evShS5u2ZvnO9qnDG4S4rPLtFlEnRX13wFXKbt1S+IvfFYvqEyxt/ybbjLP+ORsR6zZ1VhiDt7zBkz5IDNiDlsVmNe3Q9b3RQcAQQQQAABBBBAAAEEEEAAAQQQQOAUgeOzTC03Y+wjxeHCe/kUvfmhuz76ZUu9GVo/y6nZjE+fPr1///6vv/6qn8osPb3Q+EyP/Q2XYdX0T3UjRE+EzPn88ssvd+7cmf8stKCJrG570NTcLI+kqMaNcw7VJDSrs1DporI9sa1GxdlmYvtxpKnUh18V782QD1Do8Al8mv0jY2vPvl8yPF2gTss/vZirAXA8rrKwEoGOBCr0YHQUHbWHlFCp6BQ9tnUFuIR3NVh2BehnXA2WEWhEYMBOW8NZ3vsBV+tCA6160+LqR5VXfv/+vfIe2V12AWOr0341bbLEGLsxAN3U0K2N7MWPzVAClmafMjrthYSPB3LhP411zVfAhdvAOEXj4utAXV/1GY8DFPU3qTDEXb9Q9j1ywNqtSBkQGPDqPqDBRwgggAACCCCAAAIIIIAAAggggAACCGQXOD7L1DInyj5SHC6Yd6/dsutwhluf6pEaTWHV+L47j3FKrBg0vVBzTcs9f6DMLS8YViT6edWtItRc771C2xJ8YnhPnjxx57UqN+MgsmW/miJrefRKWWn6sWZ4WvIsl+bctpperhJPEdmj0lGsN+tb0msas1qdJeVqmmVPspqs/kpmmdY3n/Y4SMs/ize8X47HsA+fIrArMEIPRkex2wyukYCKvkY9tlAKLuFbqIU2Y6CfabNeiGpwgTE7bb1L0TKQbhwlK9qEjNPtisZA5lkENJSq10RastIYuyVZbJqOmr3lZoQOYZUoFiGQHp8AzsU+6qiu+Qq4WNurXBwuvg6AW84Pu3vGw+gwwhC3keKUZBywp7Bfb6djXt1frx4pEQIIIIAAAggggAACCCCAAAIIIIBAswLHZ5nqpz53S+VNCNxNv5Xg8+fP7keFfjBTP4m5+2SDZnjqd03L3YHQgwWWF4hqvqsLcsqy5ul9+PDB3XXpWaaaV+k98yQuDSK7MSQu67675SEYNYPdppIYSXjzFtpqOMLdTzNOD97d1zKBN0F6mWBe4zW5eb1xwXI4T1lVvq92rr9R75LJzpWv1vLbrDuOxzbrhag6EhihB6Oj6KhBpoRKRafosa0nwCW8B8KfkwD9DC0BgTYFxuy037x5s1sdehlZufcq7u59SqDaMaYkWfsCllanUmiMPeXtfgEHy9Wr3jR67nsktXfv9spqiYyYq9turcRnS+Z66y3th6+A69X7aCXi4utAjV/vGQ87guVL0J5bbMrBb9KJiwM2ts2QfktgzKv7LQ3WI4AAAggggAACCCCAAAIIIIAAAgggkFfg+CxTy3suFWuWW/XubFXjfmOZNIPRPrKviYhZyrUM8saNG5bbG3oCQwEvN6+5xuN69uyZgi8XgH6+1ZvYmf013lPw8rfc4dCtd031LFfeQM6NtNVAhJaPTnyOR7PELU/wqBRq1Ylz2vXbyBYNpdFBbUyZnkxHU/ZJre5bjS1HUHopOs1hkJbfZu1wPLZZL0TVkcAIPRgdRUcNMiVUKjpFj209AS7hPRD+nAToZ2gJCLQpMGanfe/evQcPHuzWyLnvNNRQlXGwbrcgJGhBQO+FNE4b1gv+Stzm0Iiu5YWYia8XTKT2bq+s5qZS6BBe/ShlJT4pen1ty1dAX/VFtMcEuPg64GZ81iLLsxAVnvGIEhhhiDsKpHJiDtjK4Bfe3ZhX9xeuUIqGAAIIIIAAAggggAACCCCAAAIIINCUwPFZppaffFRRvZ8hPVZ4N5Pbt28fyyS8leWxgzkHTdDyZjzOH6Uv6L6v5rbt5hMV8G5usQm8R380qazolEvt7v79+16QxkdVvK12/zQOSSsfPQiiwHYzzJ4gquqLttXEokUVJHFf7ubG/aqLS2/Vxju1bngVlks8QeVOW7XfI6xQ2AZ3YWyB2SM37jdLy88efJYMOR6zMJLJ4ALGniS7knG/6T0YHUX2umszQyq6zXrpNyou4futu3KR08+UsyVnBBIFxuy0NYtv941geqGe3suWyHt4c/tIuzsAdXh3bFhB4Pnz58ZvQ13ulfgp3bdv3+7eSNLwfpb5Mwc8VeTdEVoBqhQHMrdsgo9F6Rpp+Aq4Rj1SioCA8esmkEOJj3Y7+QM7dc+CEm/DXewZj1hM41BzbLa76Y37TR/i3o3kxAQcsCfiX2/XY17dX68eKRECCCCAAAIIIIAAAggggAACCCCAQIMCx2eZajKeZSBYT6gkFlt33N0bJ3fv3k3McLm5Hnpwd7FMsFxT9MkbzW3bfQZCAT98+HAZWIU1evbCe/Sn0ITPqSx6wmk5xVSPRpUrvnFIWuHJofKTKK211ZT2pt8oqD9NVweX+97crfjVwCy/Kry1+bze2E9O6Uu8uX+OZF5Qjzr/OoTxRvK8bWCB3zIN4HgfjdDyvSI38ifH47GKiD1BOrYXtupF4PI9GB1FL00xMU4qOhGQzZcCXMIvTQZfQz8zVAPghLm76h6z07YM0RsffM9e4xrj5TjKrtpChsbBVdW+d68hV/AKYHd+daFd7xbB8uvBHz9+3M0nJQE+KXp9bctXQF/1ZY+Wb8/Jiosve5uZUxrRLL3HnOfqQoVnPFb3G155+SHucPHP/dTY9qYguW8+VxYd/kzhLYx5de8h6E9ayNKENQgggAACCCCAAAIIIIAAAggggAACKQLHZ5lqrw8ePNjdd/odiHlC1LQvy053o/ISeLvwPt360/icxNbm4fVy230GQmHXGV73QtUjR+5IpSbEPnnyxEuT608VcHVecennPyxD0iqjHDLO07OgNdhWLWFvpak8TVczlvWK+q1g3PU6AHWjy11zeNneQop2KXP87jNMb968mddvLXz//n3rI3e92ydYXkDgbjvg8ggtP0u1uu0qS4Ycj1kYl5lkr6nlLrw17sx27yP+LC1w+R6MjiK2CdXvAWIjXE1PRa+ypK9stj1UCIxLeGP7qVAXxki8ZNkDo5/xhAf/M3sD2/U0njA3G9huARMTDNhp37lzZ/ctgXovm15vl2gbu7nGfmNHOyu/8i+2RO2k3z3AjR3F4RKp1Rm/DdX2StxfuHXr1u5wq3qDcr8XukWnPWq/W59O6xW54g+nSfwUn13A3YNoN4dGEvAVUKEimm0t9QMr/eWyWpvGrxttu/u9sJp/7MoubsNZHrfY/bbalfFOFVpTJQAAIABJREFU8yw73c0zS4LLD3FnUZoyyd6NcMBmrB03q+w15Wa+unxKh7+MZMCr+yWCZc2wLcSCQxoEEEAAAQQQQAABBBBAAAEEEEAAAU8gaZaphuC97JZ/Wn42cLmVu8a95aPJS9lvruvBFOM0KjcqLXu3RrxPE//UDLfPnz/vTjRVFWjiXOK+ojbX9Eu34Iow/SbTVgB6sGmrje3+1utWnvb17969syQu9BDM6q7bbKuroRpXajh7q4qNOdiTSc9440rvideDF/acwyntPwThHlnhPA9/qkf35gNWgak73Z0Rqo5od3dey1ydGb6byVAJRmj5uxVquZuV/Q4lx+NuvZAAgV2By/dgdBS7bcBLYOmrLX2+l23pP6noA8KWerS0hwO7Dm/SSGBcwquaGqmLZYM5JTD6mWVFsAYBCViOxwpQY3baGmjd7Zpev35dc6hZP291YGDw2Eh+hXbV2i5OOTHzEJ49e+at2fpTQ/G677D16eH19+7dc+8ureajuUA1m7325c4+Wg1Jc8L1G7+rH+VdiU/Y03IQNfK9Fi6IPuUrYJcokKCXWg4U4fIf7Z7hzALchpspLOdg7T/jMRcndkHHtUUgNtvV9Gfdnl4Nxltp6d8s34ZetuE/OWDDPnwaKzDm1X2sEukRQAABBBBAAAEEEEAAAQQQQAABBBCIEkiaZaqJWJbJfilvg9azJu49jBIvuTz8YMrhDY01pAlg83ywwCaaOCelQIKMH2mKmvdTkHpKQ0O3GXcxZaU7LmpderBpK2fLbY+tbY3rFYBxUqIegklp5MZ4lOxwkzu8oT222JTzDGo18hKPEC3jUW1amo1+3lOP1yw3P7zG2E9O+Rf9yQgdVu6tu+knLHY7VctNd28mqvHAOUza9YbjtPzdarL0S5Y0uztyE3A8uhqWZeMJRvaa2o3NuEdLt7+7LxLMAoP0YHQUc40bFyzHoyWNcXe5klHRByQt9WhJc2DX4U0sO7WkCe/F8unIl/CTj8XZksaiHZXGslNLmqid0s9EcfWbuPcT5uwtf7cqjXvM/ijzMrAxO20NYO4O2iiBRpCWYtnXaC/H3lPmDUNlD+wyGe5eEe8mSKeIGmXVfYcSY+yarrn7Q75q9sb+PNFEzX73GNTU3KJDxF4R8PFA3D8t31mWNG6eJy7zFXAY31LLFU5dvPiNvZYleC/nxD+Ne8z7HcTF14FaM6KlfDWrlZZ+xuNAwQcZ4jbKWA5YSxrj7qZkxrY3JS56UtTLfXM6/N0GNubV/cxCC5kpWEAAAQQQQAABBBBAAAEEEEAAAQQQyCbwz7R/u6+CVqD6rbzDO/FmQP3555+Hs9raUL9beFhzK8+M6y3h6Y5ICRmvFMu61hMPXposf+4+9qH60mS5LPsKZ+JOydttJKqpcG7pn1oaw1ac6Xs35uAds1vxaDKn+5H+NOZ/LJk9qmP5h7eKevpNjyOEczv8qftSgBncEtvuHr0jZTf9JRPY29g4LT9Q0frOch22lvXgXSCTYx9Z2vwcD8fj8qt/xvEWylmtVrTX7XjBzH/WOVtYjbCvlfRgXn3RUXgggT+Nj1GmXA8G9p74ERUdBXjid3c4zgYDs1y1XewSfqqjBuvi9MDoZ8LH7zU+7f2EWQMFlStifqp7PmlfXRBsncDG7LR3J7lVOHnTaaT24ta+WuNuYFP6+u22TmvMuxfjibq+qvLud5mbOyDp1vjW8jxoucwqZc3uHQc1yNIjG8tmv0QodMNllw6fJZHxIKrQYS5jS1mz29NWKNHyWGj5K8B4mVN/ELL3s9DsYlx8HegZLK0opU/wxpx1NB0I0r6Jt7vll+y0Zqjb02E9Y//GfbplWwrD6lPvBtZu+nACy6E6BVn6bNaL0yvmEmpak73D98KY/xzz6l7Fp4XMbYAFBBBAAAEEEEAAAQQQQAABBBBAAIFcAv8nPSPLgwIa2zqwI290W7cHDmSyu0nUnSd3eFTPRe1mniWBItx9BksJij4UsnzOoMRNBd3a2S3pVAVKVmGg3BjM3CoKPQQzt6L226pCNd7GU0qv6zjWS8w4gQVjSOUCUGzGGy1qSyWOLAXgPj7i7WK3ne82bDeHaveKAjV+ykfGZqbYhmr5W3Wx/E6ZO1JvoURXz/G4VS/L9caGrVrb7SiWmaescbsdr814f5ZoQimRt7mtsaIV/Dg9GB2Fsa3q2PcOuq0/9ZCHMc+ayahou/a5392BONsMbJxLeLdq2qwLRXhuYPQzbiO55LLxPErfj82eMJd+2tutd/u4ljdw4WaSfXnMTtsdJlo9f9OZf7mLKbU6zVhw96tLPO3OfkC1eW6ZvXGmZGg8Udf3VMpeLNvar9/nJlEoql0ThVquS1w2+7m884JOWiykhdLg48HugswV112PxFeAV9fhPzX3e67rwII6kHA+2T+1f2mqMWffeyBDe7ef/UyDi69AvWx95A32rjbyYzdP9cXn5qYWuxVDrvXGg0K780p9rICWsI0hlQsgHCSjJXMT9S4/d/ux3X7VzSH9zNbYkFSc3cDCTSL2U7eYM+bqQvYOfyvUMa/uaSFb7YH1CCCAAAIIIIAAAggggAACCCCAAAKHBTLMMrU8IXTsVZfeKH+5e/yrw527K70R58N1YNlQZbcM1Ba6D7EcmlTVWMI2plETst/8m+slfVA+HN6BkBSbrIoOlM/Fj1qo2VaXrWU1VOELymvV2Z+k0S52n5lQeAqjwrMgXoe2yjKtzNu2heDuWoX1mujuEzPLTdxjx7sNqcPZ/XScZVq+va69xwsCx4I+Eqw9Z3tK96AIBzDy8aiOMYzjfqqOotx5mlezUV/QhZqQF1Lvf9KDrdYgHcUqi7vSeIUy9RXqJdo8SaCi3TrdWm7hu3s1tmYDU7TGA6TTS/hldTRbFy0ERj+zbDCXWXONE+aaQ0b2w0HnD9nHiAINb7ROe6LYvQrQeL43ghQwtH+kc0KdGa5eTu6G5G5V6DvUXpCWUxqb9ORZ9Cx9d9TRrVN3Wd1FicAs/XaJUWLl6TV7t7DTcuVZAasNGJ+ZJeogavZqdy7OcmG3v+UrYEKLupqo+VvElqN17mfURFWQZTMoseb0YVv72ebIw/5u1evbdm4qWwuNP+MxF2e3Z5sKqPQ6xfW+l7NfemgX7dyenonchaj+TbbutrmWOWAtknT4FiU3jfEsrtDl5LIjUjt3w8u+TAvJTkqGCCCAAAIIIIAAAggggAACCCCAAAISyDDLVLlYXuYae8PGy7PQ+PXUCCwD/cubK5Vv/BtvSAgq4wNAKqN3o0UOGgxN34VGeDV6q2iX+S+pt9ao4tIjWXYEiu1Yk5jjVLlUuhKxHQusZltV2WeHwMLEvrx/GdtRLKtvXqN61L3PQAzTR2rPSjlvVW5B7cHe2nM9kaBbC+5OtbxaWDfNqpga3qqMV4MZq291dy2vpOVbakdHgTctebW9eSt1kKolW/K3p+F4DFupo/BOw7xKWf1TPYm+bkp8983RqiUc+B7Ud0HpwOYIO12gB1utODqKVZZppXBWLxNWOwd3pQ7hQifJgWjDH1HRuz6NfHd7cari2gzMjVNBWr621AkrpbthyvLqsZnlEn4rqmbrop3AFMnuBdfcVXIluNXSWlt/vRPmQk9YzhWn/C1DNPOxMC2oF81+MTiH5C3oUB2h0/ZKvftlqu4r70y/5R61i3moynhhMrcTNSplmDdCj6i7P9WSV08GZrTVBTHOtZCryMe+iL3wpsuHXCFN+aiku91R3hHO3QGW7Adaihg+xw4iNd2puWrzFP+a2y47ZO8AzN4yl3ts+SvgWCdW4dRFB+lur+JVpf4UdenR0UaGbVVxKuxSYHUNF19Tn2NpUbHfjF6eOser0L8ZzySnSLybm2ohsWUMlMjyZao9Vrs97YV6rH/jPp3XjajD92BXm1ZKu6LDXxW2rFQjVwV5Vbb8s/chWVqIpTGQBgEEEEAAAQQQQAABBBBAAAEEEEDgmMDftNlyTO3Amnv37v3xxx/hDXUT8fnz5+E006dv3759+vTpnHK6nXnr1q15Td6FT58+3b9/PzZPDVDeuHEjdqvE9K9evXrx4kU4E3GJ+smTJ+Fk4U+/fPmige+vX796yTTe+v79e2/l7p+qd2UlMaX8/v37X3/9tbuJPYGeC9H9qsTyancKUoGpGStC+97DKVUXCk//bt68OaWcbnDqT/EeaD/tt9WHDx9++PAhzKJP555nWSJx6enDO3fu7GYSSGA5UrS5Wo5SBvLJ+9HPnz/v3r1rbGDTgykHGskcs5r069ev5z+1oPumq7A6qB89euSmXC7rDuK7d+/czZcdtYqWEvBypx2toeVPlaUDaurqpz+n3l5rtKDmoX8pdapGqM5TXcSUydSdTss6XnQeEpX5yMejyq7Dea6p+UtZa6ZqmtdEkc6J//W198svqqDpu8+tKa0JnArq3EP9/5zPHMYU2PKcZE5pXFAk6oSnwNyotPmBJmTcaRfJ6MG2qmnkjqJofy5wHYPqKOZefT4kp35jqpFAd7FVZcfWj1zREita1ynf3c0GFtvMVJAeL+HdYjZbF80G5upNy4P3M0uQ9tcMe8L87xP5f/031dH8Ba0/wyfMGlVwH9Sez+Sn64vEK0HtfQpM8ehUwY1Kf2qgMuOI8QU67djjS+NyGhGaq2x1c/uQ/urm00pd7mlHXmNQzWpSylyDxguTrb0ot6mRzAl0gXm9capyX3/Sm4616ZzcO9YsJ+ffvn3TaIOakzqE9Ev4uR61oMCmE0stT4Hp/CqlcnUrQaG6u/CWtRclUJv01kf9qbFTxRk+vtJHgKNCMia+tk+5g2jinQ4lHUdqt1ozH0rTkTWlsRxQxspKSTb4V4DbEubjdBrHVic2rzkmPHWnU+27nap2Gs5w2LNQWeUatuXiK9zGVj/t+hmPuUTGM8kRbk+7/Zt8pg5t6t+mC7QZ7cBCyljfcncjH7B0+Pp+nE+TprYRHnZYtp/wGh0IXQ/J0kJKt5Bw++FTBBBAAAEEEEAAAQQQQAABBBBAYHSBY5NTV7fSsPKupuWNfUrj5VPhvfWW4N2o9HjNKkKFlbrBOd2fduNZLivNsXfTaqstDU3JO1ZAS8DLItjX6JGyY4HNW+nmin13WVLq/YLz3qMWtmpnK6rKbVV1sRWJu94tspq0dxdBKZXPMSJ1F5b2pjQVOha3mNOyWpqRSAgKUs/DLTPZXaOj2EOQsJwDGy47Xre+5mXlo3s8q43wWKiBkPr6yFitbqEu2fLnplJ54djX07DHo3rXyhU07059iHsUeMv6wppTVl7QIewFM9Sf9GCB6h62o1iem1U+KrU74QeqJu9Hw1a0GOvX7LTH3e/uZgM70PZ6vIR3i9lsXTQbmKs3L4/cz8wIHS1wwrw8vsInzBooWG5SZ032sYjeO+0DB5o6qN0aPDxCpXhEunrFsWxUq8lSGtKxocUDhjU3OetE3XJyruMxpb6itlW7SmRXtLuYSqBR1tgdyWo5Nrss3bHMY4M5nP7CPrv1vqys7GssB9ThuovacOSvgOzVaslwt+o5C10yLk8Ydhu5nO0nFYdPcpZdvbqX8NdTy7fhVu/6edXR7DMeU5MwVrrbflRfyy8F5XPsHLKd29NexVX7c3esz8Wfl4c9YOnwly3zQIc/N6TVBR3j3vMSy51qjdKoS9/9jl7uQlttdZ7HDgd3F7SQZWVlbyEuOMsIIIAAAggggAACCCCAAAIIIIAAAq7Av35RMOO/3UdSNBg03T5fHadb3pJR+vQxOEsBFc/yRsJy6Gpao2Ja8iyaxj4TQ8Ntgg3fEdGnSqOUW0UWTsqUPMsA7tauLevThxTVACw7ypgmXCOBxtN4Ww20IlfPK6AKtToKr9yMDU85BIby3V1rufLMW6+w+lOheiEF/rTf5FajUoe57MqUg3yWYXhrVqsgEJj7UfbHOr3Y2v+Tlj/Vkdsqai6nnCoMeDyqr6hZO+6+1EEFDmf7uY2bZ5bl9BOJQLna/4gebLeOBuwolqcTWY61qEwsZy+7dReVYMCKlk9UpWRMvPvdnXFfUVntBhbVqNzE9q85dctqjeELRn2qNIEOPPES3o08CjBj4t26yLivqKx2A3P1vOUx+xkPoYs/OWFeHhThE2bLgPAyzyxrCg1H9NtpHz7ELDPKop6+nUbqttqG+sNlqIHvtWOtJfxlugygizVnnahbTs7Vio7V1IGtwtN47FWpr3XL3tWS00/P3B1poo6F1F6QQikv6XPWQeQ2gNZqf8yvALdGqi3vVj1nocu6CJ+FBno/Lr4COKsfbZ22uZWiLlSwqy1Z65cPA6RcPq8GGVhpPJP0clBZVu+NKrd+b0+7VVZzOaW6Bzxg6fCXjfNwh+8d196fnV7d00KqtRCvwfAnAggggAACCCCAAAIIIIAAAggggIAEMs8yVY7GG88aFdLNBt2x0A11jRiujuArTaHBxNW611Dd8v7HcvRKMa9uXn+l7nwY33s6lUL3fuSs+KU6sWvZUuT0hx4se1lS29ektxNh2neXJaXa2+E203JbVV1YfFbLHhjlV7b6VLf0VPbp/qX+17LWaL1asmWnSpPemFcjP7Ay9vhV8CqmbrPNCJOAnqnSUyAq19bzMfrIHt5WVxzmVQD2XVw1JS1/qtlwUyn3acrda0U+2vGozrNcXYRzVk8V6AQC3wLhbNM/TT+RCJSr/Y/owSx1NFpHsXVekX642XOQuaVq8qYZraKlZ6+RvCl3v7vz7s6e225gKU0utoGdeAnvFtOulzflbl3k3Z09t93AXL3lcmwzUGBcCS4ZS6/hhHl5RIRPmO3DMsucE9eUG5GIPVob6bRTjg4VWV2cpUY0fKSUwteolLbSTvW/DpxpkEofBcaX1FqmTZahGi9MLBFOaRTSci+9rznrRH2r1lxPNQl77SSmzDXLVPGrnUS1veUdFq2x14v2lTF417/Q8vV87JWV2EoDm1sOqEIVupWtQhrtKyBQQeU+2q16HXHl9h7OWYfGVvPQ+k6HbQWuG2ThgnufDn7xZewHhNbaMx5qpcZv89V2HmjhylafzndmtbnalQ7Vlm9Pe6262p9qP6u8xpWjHbB0+MuWqcPN2Fpik8W2Ln0nLs/5Lc87ZXwQhRZSs4XEtijSI4AAAggggAACCCCAAAIIIIAAApcXyD/LVGS6TZ7l6aKoyVFZqkojjOGbELqRkGVHGTNRzPa7PsvBuPAa1aNGMNOjtYy6hiMJf5o+6CzG8C6yf5oI22xbDR9BM+NWoxJLlt5j3tG8oMNEaFv7PWu9QlKvUujRFt3/OPDQUtRNd+0isSWfJZ99v7T8iXQ+4iovJN69noIf53jUYVu5gubdXfJxpez9Sf0M6cHs5uN0FIVOTubewLJw4pnbOBWtxm+pixJpdr+7S+zUkuduYPYeYyulGpj2YgnmQJpcl/Bu8AfCyLLJbl1k2cuBTHYDc/W2lofqZ7YQWl7PCfPy0AiPvBUayVmGsVxTbpbp1ES767TTj6xyRdYgkh7HD0RovDBZNoOtNZccszrrRF0NI1B300edzjKdgldriRoU3Wp1gfVq4f22ySv5nHUQuW3DckDtHnElEgz1FeDWSLXl3arXsVYtGG9HFx62FTu34ew9Rr/PeBjPJLcodPQVuqjRGMLusb8V1bH13tFd7U9GS0Rtv29Oh79smeFhh2OHg7tVufMclSX7kCwtpH4LcVsLywgggAACCCCAAAIIIIAAAggggMDgAkVmmU6mempEA6nL0R/LGt3NCj90UrTaNGancXAFP91v1v8aFtRPCFa+BxBbRj3GkfH+hx6qkENsDFvpmWW6bPZZeBtsq4m38aYmpLuYxnyWsN4aHRSlnzjcavZR6/Mev+q+Ukot/93eO3EXUThdJDa22HBZLtDyvQOw2p9Z7l7PtXP541HfHdWqxtvRhR9XmttPjwv0YAdq7fIdxXQd5B3Clf9s4eLr8hWtxl+5Wufd7X53zykrL+wGdqDH2NokbwPLewnvxly5Cubd7dbFnLLywm5grt7uct5mkHiZxpXgXF+cMC8PK50xzj7LhYwDkstdh9foIFrGU2JN3qO1XKedsewq8u7oULh25k/VQixD/cYLkznb3YUso68ZSbNkddaJuuXkXG1mt1JyJdB3VhZPLxMVU7eBcrX8qbDKrf1bS57D1p/X8DnrIHIbv+WA2qqFOutH+Apwa6Ta8m7Vcxa6rIvwWWjUEZH3dO7aF189PuNhPJMMt5kL3KRTAZfHUZ01jJaokwk3MPdTOvxls8zY4bvUy+W8XweFru5pISe2kGWbYQ0CCCCAAAIIIIAAAggggAACCCAwmsDfVODlAE3GNV++fNE43YcPH75//27JVrd4X7x48fz5c0ti0iwFfv78KfA//v3vr7/+WiYIr9Ho7aNHj/Toz40bN8Ipoz799u2bl/7mzZvumry7c3NmubLAw4cPdbzv7tTS86jZvHv3Tm3569evuxm6CdSNqA3rnxpzd03r06dP0/EbW2oJqOAqsm7j3bp1ywU5tjz5Kwz13lMHrvzv3r0rWHUUWXZxLLA2t6Llt1kviVFxPCYCsnkvAvRgKTVFR2HX03XKamI9ZLm6vqmTDSp6tY5YmUWgzUv4LEUjkygB+pkoLhIjcJbAgJ22Roc0TqWxPv0fy67ZF3ri1j46Z7wwmcLQOw01TqUR5un/5Z/dDQnG8pK+qMDU8qdB2gM3WdQs/z04/a//mrquyYWGjyfZ9dWuVxb3T74CXA2WryTAxZexNvt6xsN4JsntaWPtt5OMA7adurhYJANe3V+sBikOAggggAACCCCAAAIIIIAAAggggEA5geKzTOfQp/uRmqo0zVnSw8Tz7flp5pKeO9FN93v37s2bsJAoIHNp672b/54j9l3gM7vMlbkexNEjOJLX/5o8dufOncQ9sjkCGW/jzZga5dczPVsteXqebGrDU3u+zLM7uoOrg3e14MLRUazyTkexOk8dyJcp+Fz1HS3Q8juqrGOhcjwec2OrLgTowXJVEx1FLsnG86GiG6+grsPjEr7r6ssYPP1MRkyyQqCcwICdtnqnaZBqHt4X7zTCr0Eqd4BO41QHxpl1YaIBwCmfabxrztb9k+mj5Vo1Oa8KBA52pZ9bqcZp9U83WUYbpMVntdlcbyVfAderU0o0CXDxZWkJ6up1ktb4Mx4McVuqsvc0HLC912Cz8QdOaHW2r7CnC1Keqmq2BgkMAQQQQAABBBBAAAEEEEAAAQQQQCCvQL1ZpnnjJjcEEGhToMRtvDZLSlQIuAK0fFeDZQQQ6EuAHqyv+iJaBBBAAAEEEEAAAQQQQAABBBBAAAEEEEAAgVmAIe6ZggUEEEAAAQQQQAABBBBAAAEEEEAAAQQQQAABBFIE/p6yMdsigAACCCCAAAIIIIAAAggggAACCCCAAAIIIIAAAggggAACCCCAAAIIIIAAAggggAACCCCAAAIIIIAAAggggAACCCCAAAIIdCrALNNOK46wEUAAAQQQQAABBBBAAAEEEEAAAQQQQAABBBBAAAEEEEAAAQQQQAABBBBAAAEEEEAAAQQQQAABBBBAAAEEEEAAAQQQQACBJAFmmSbxsTECCCCAAAIIIIAAAggggAACCCCAAAIIIIAAAggggAACCCCAAAIIIIAAAggggAACCCCAAAIIIIAAAggggAACCCCAAAIIINCpALNMO604wkYAAQQQQAABBBBAAAEEEEAAAQQQQAABBBBAAAEEEEAAAQQQQAABBBBAAAEEEEAAAQQQQAABBBBAAAEEEEAAAQQQQAABBJIEmGWaxMfGCCCAAAIIIIAAAggggAACCCCAAAIIIIAAAggggAACCCCAAAIIIIAAAggggAACCCCAAAIIIIAAAggggAACCCCAAAIIIIBApwLMMu204ggbAQQQQAABBBBAAAEEEEAAAQQQQAABBBBAAAEEEEAAAQQQQAABBBBAAAEEEEAAAQQQQAABBBBAAAEEEEAAAQQQQAABBBBIEmCWaRIfGyOAAAIIIIAAAggggAACCCCAAAIIIIAAAggggAACCCCAAAIIIIAAAggggAACCCCAAAIIIIAAAggggAACCCCAAAIIIIAAAp0KMMu004ojbAQQQAABBBBAAAEEEEAAAQQQQAABBBBAAAEEEEAAAQQQQAABBBBAAAEEEEAAAQQQQAABBBBAAAEEEEAAAQQQQAABBBBAIEmAWaZJfGyMAAIIIIAAAggggAACCCCAAAIIIIAAAggggAACCCCAAAIIIIAAAggggAACCCCAAAIIIIAAAggggAACCCCAAAIIIIAAAgh0KsAs004rjrARQAABBBBAAAEEEEAAAQQQQAABBBBAAAEEEEAAAQQQQAABBBBAAAEEEEAAAQQQQAABBBBAAAEEEEAAAQQQQAABBBBAAIEkAWaZJvGxMQIIIIAAAggggAACCCCAAAIIIIAAAggggAACCCCAAAIIIIAAAggggAACCCCAAAIIIIAAAggggAACCCCAAAIIIIAAAggg0KkAs0w7rTjCRgABBBBAAAEEEEAAAQQQQAABBBBAAAEEEEAAAQQQQAABBBBAAAEEEEAAAQQQQAABBBBAAAEEEEAAAQQQQAABBBBAAAEEkgSYZZrEx8YIIIAAAggggAACCCCAAAIIIIAAAggggAACCCCAAAIIIIAAAggggAACCCCAAAIIIIAAAggggAACCCCAAAIIIIAAAggggECnAswy7bTiCBsBBBBAAAEEEEAAAQQQQAABBBBAAAEEEEAAAQQQQAABBBBAAAEEEEAAAQQQQAABBBBAAAEEEEAAAQQQQAABBBBAAAEEEEgSYJZpEh8bI4AAAggggAACCCCAAAIIIIAAAggggAACCCCAAAIIIIAAAggggAACCCCAAAIIIIAAAggggAACCCCAAAIIIIAAAggggAACnQowy7TTiiNsBBBAAAEEEEAAAQQQQAAuooDtAAAGS0lEQVQBBBBAAAEEEEAAAQQQQAABBBBAAAEEEEAAAQQQQAABBBBAAAEEEEAAAQQQQAABBBBAAAEEEEAgSYBZpkl8bIwAAggggAACCCCAAAIIIIAAAggggAACCCCAAAIIIIAAAggggAACCCCAAAIIIIAAAggggAACCCCAAAIIIIAAAggggAACCHQqwCzTTiuOsBFAAAEEEEAAAQQQQAABBBBAAAEEEEAAAQQQQAABBBBAAAEEEEAAAQQQQAABBBBAAAEEEEAAAQQQQAABBBBAAAEEEEAAgSQBZpkm8bExAggggAACCCCAAAIIIIAAAggggAACCCCAAAIIIIAAAggggAACCCCAAAIIIIAAAggggAACCCCAAAIIIIAAAggggAACCCDQqQCzTDutOMJGoFGBv/76q9HICAuBkgK0/JK65I0AAmUF6MHK+pI7AggggAACCCCAAAIIIIAAAggggAACCCCAQDEBhriL0ZIxAggggAACCCCAAAIIIIAAAggggAACCCCAwFgCzDIdq74pLQKlBX78+FF6F+SPQIMCtPwGK4WQEEDAKEAPZoQiGQIIIIAAAggggAACCCCAAAIIIIAAAggggEBrAgxxt1YjxIMAAggggAACCCCAAAIIIIAAAggggAACCCDQqQCzTDutOMJGoFEB48tiv3371mgBCAuBQwK0/ENsbIQAAk0I0IM1UQ0EgQACCCCAAAIIIIAAAggggAACCCCAAAIIIBAvwBB3vBlbIIAAAggggAACCCCAAAIIIIAAAggggAACCCCwIsAs0xUUViGAwDGBnz9/fv/+3bLt169fLclIg0AXArT8LqqJIBFAYFWAHmyVhZUIIIAAAggggAACCCCAAAIIIIAAAggggAAC7QswxN1+HREhAggggAACCCCAAAIIIIAAAggggAACCCCAQC8CzDLtpaaIE4EOBH7//XdjlPaUxgxJhsCJAvb2bE95YnHYNQIIDCVg75fsKYcCpLAIIIAAAggggAACCCCAAAIIIIAAAggggAACZwnYB67tKc8qC/tFAAEEEEAAAQQQQAABBBBAAAEEEEAAAQQQQOBcgb/985//PDcC9o4AAtcQ+Pbt2927d//66y9jcT5+/Hjv3j1jYpIh0KwALb/ZqiEwBBDYFaAH2yUiAQIIIIAAAggggAACCCCAAAIIIIAAAggggECbAgxxt1kvRIUAAggggAACCCCAAAIIIIAAAggggAACCCDQqcD//a//+q9OQydsBBBoRODnz5///d///Z//+Z/2KaaK/H/+53/+93//95dffrl582YjBSEMBKIEaPlRXCRGAIGmBOjBmqoOgkEAAQQQQAABBBBAAAEEEEAAAQQQQAABBBCwCzDEbbciJQIIIIAAAggggAACCCCAAAIIIIAAAggggAACRgF+y9QIRTIEhhZ49erVjx8/JoJ5KqnWfP/+XX/q/xSdf/zjH5pr6k031copzxcvXty4cSMlf7ZF4LAALf8wHRsigMDpAvRgp1cBASCAAAIIIIAAAggggAACCCCAAAIIIIAAAggcE2CI+5gbWyGAAAIIIIAAAggggAACCCCAAAIIIIAAAgggcFiAWaaH6dgQgYEENM9znlxaudh//vnnrVu3Ku+U3SEwCdDyaQkIINCvAD1Yv3VH5AgggAACCCCAAAIIIIAAAggggAACCCCAwOACDHEP3gAoPgIIIIAAAggggAACCCCAAAIIIIAAAggggEB9gb/X3yV7RAABBBBAAAEEEEAAAQQQQAABBBBAAAEEEEAAAQQQQAABBBBAAAEEEEAAAQQQQAABBBBAAAEEEEAAAQQQQAABBBBAAAEEEDhdgFmmp1cBASCAAAIIIIAAAggggAACCCCAAAIIIIAAAggggAACCCCAAAIIIIAAAggggAACCCCAAAIIIIAAAggggAACCCCAAAIIIIAAAicIMMv0BHR2iQACCCCAAAIIIIAAAggggAACCCCAAAIIIIAAAggggAACCCCAAAIIIIAAAggggAACCCCAAAIIIIAAAggggAACCCCAAAIInC7ALNPTq4AAEEAAAQQQQAABBBBAAAEEEEAAAQQQQAABBBBAAAEEEEAAAQQQQAABBBBAAAEEEEAAAQQQQAABBBBAAAEEEEAAAQQQQACBEwT+HzhMk2mv0ELLAAAAAElFTkSuQmCC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8nJbLoDfjsfk4AOiHoRqCG4BiBGoIagRqCGoEaghrBagg6EayGMJqB7/ce7svhAg3V3XQ3Dc/8oTQ/iqqnigKKKthW2PrHF1BzHt/8hHvMVVaGRgxHIG/FXuH9S2sUVotozkODkqfVlU9OfPVFb3VuStWdC568HWDyy7/UG7m8rPabk2yuviJWnxCrk2x2fS5nw1Z29/5slZCSgUy94ZzpzOr6KpleNzY2L65S0qr7qeFMb/XT7aVICOkv2LtohjPPqFSkp11urpNruTfMcN8jYKbMZI91LZE9ppyklqjqpWT05PXSERI1uouU3gcPHvSuloTnwrt3kZklAhOOMq13l0O4Ppf1Vm5Vic1JrarlFlNoXfzXZWBtEynzq2ohPET+LrXJeqnp2r8MqDD3N5x/CNWdTq4Eqr9cMOe2OtGu7ncy0brP3eGBQrMxORcVaUCuw2z+nPPtc/W4LUR1e3vTJxdLYckV/pKakpZ30lShzb86Go1hXV/VR2JdWTVrlVU9+VKwR4vNglfIHXpOTHUCc/qe85m0jueEEws+Ow88uQ5gs8bLpVR1HbKYFpsJS4igCBAgQIAAAQIECBAgsEIBo0xXmOmSTIAAAQIECBAgQIAAAQIECOwlkIFG+RblcBBrGz5XawwMgVvP29BrDRMtgfRuqb8DnL4s6XLaWsHPUYGBbzzW2+adOGf08Vulos44E5VASm/G1vZqOI/0spTPPMQo0/K9W5MAAQIECBAgQIAAAQIECBCYiUAGGGdsYR2ZvGMxr02pf5ogQIAAAQIECBAgQIAAAQIE1inw5zqTLdUECBAgQIAAAQIECBAgQIAAgZ0F8rb74W3z9YnhFRa8NP1RNqXuw4cPmxaZT4BAiUBhZ6/Rjy2X7Ms6BE4lMHCyyPcDTxUr+yVAgAABAgQIECBAgAABAgQILEYgb/JqpuXly5fNn6YJECBAgAABAgQIECBAgACBdQoYZbrOfJdqAgQIECBAgAABAgQIECBAYHeBr1+/Dm88MNJyeMMFLB34gmJG5/p25QKyeJ8k/Pr1q9781q1b9bSJQoGB0Xd1CHfu3Ll582b9c/4TSsX88+iYMfz8+XOzSDR3nXPreZXtZuRNEyBAgAABAgQIECBAgAABAgRmIpBW+k+fPtWRSXPi3bt3658mCBAgQIAAAQIECBAgQIAAgdUKGGW62qyXcAIECBAgQIAAAQIECBAgQGAXge/fv28aAFMHt+ZvmQbh+fPnNUVromSMXGsTP5ck0ByhbZTpDjnb7P61afOz+9ijUrEpK9c5f6CQn13ZXmcOSjUBAgQIECBAgAABAgQIECAwc4HWh0w1ucw8v0SPAAECBAgQIECAAAECBAgcTcAo06NR2xEBAgQIECBAgAABAgQIECCwBIF8kHM4GRk7d/v27eF1lr10oFfK+/fvl512qRsW+PHjR72CUaY1ReHEx48fS9Yc+J5wyebHX0epOL75nPe46WUEqTEuLy/nHHNxI0CAAAECBAgQIECAAAECBAichUCrlf7smhPPAlkkCRAgQIAAAQIECBAgQIDAOQoYZXqOuSbOBAgQIECAAAECBAgQIECAwMkEmp/d643Ew4cPe+evZ2YG2W5CyBjdfAx2PRRS2hJoDtI2yrSFM/pz0+i75oYDY7ybq81qWqmYVXacNjIZSr3pa+EDX8k+bZztnQABAgQIECBAgAABAgQIECBwRgKt5pdzbE48I21RJUCAAAECBAgQIECAAAEC5yVglOl55ZfYEiBAgAABAgQIECBAgAABAicWaA6I6o3K/fv3e+evaubLly83pbf1ovRNq5m/SIHmIO179+4tMo0HStTPnz8/ffo0Gvg5jsRTKkazdT0rDJwgfFVjPcVASgkQIECAAAECBAgQIECAAIHDCbx69aoZ+Dk2Jzbjb5oAAQIECBAgQIAAAQIECBCYUMAo0wkxBUWAAAECBAgQIECAAAECBAgsX6A5IKo3tZeXl73zVzXz7t27d+7c6U3ywCCi3vXNXIxAxkk2v1KYQnLuSUuKjpaEkgMn3xDOl4SPFqVJdrS8UjEJyzoDSWH48uVLb9p9VaOXxUwCBAgQIECAAAECBAgQIECAwFYC3759a75GM234Z9ecuFV6rUyAAAECBAgQIECAAAECBAhsJWCU6VZcViZAgAABAgQIECBAgAABAgRWLdAaENW1yCiv7sx1ztn0OdOMM/z8+fM6TVae6ub4sU2DkOdP9PHjx0ePHt28efOPP/64uLjIvxku++7du0PHvPWRgd7dbTroeleeycxllIqZYJ57NAaGUvuqxrlnrvgTIECAAAECBAgQIECAAAECcxBoNb+cY3PiHBjFgQABAgQIECBAgAABAgQILFXAKNOl5qx0ESBAgAABAgQIECBAgAABAtMLjH7I1PfWavSMxLtx40b9sznx5s2b5k/TKxH48OFDndJ79+7V0+cykTf959X+jx8//vTpU/OjrHn9/7NnzzLuNCscKC0Z2trcY+9eMsT9HD8Pe+6lojcvzNxNoNXNsQ4kJ1Zf1ag1TBAgQIAAAQIECBAgQIAAAQIEdhPIOzSbzS9pvU8b/m5B2YoAAQIECBAgQIAAAQIECBBYpIBRpovMVokiQIAAAQIECBAgQIAAAQIEDiLQ/OxedwfplnF5edmdv9o5m76+GMbv37+vlmW1CW8ePmf31d98rTQjY3/8+LEp+zIK9P79++mqtWmFfeaXfFVg0+G2z36PsO1Zl4oj+KxnFxlKven48iHT9RQDKSVAgAABAgQIECBAgAABAgQOJ9AcYpq9eGPm4aiFTIAAAQIECBAgQIAAAQIEzlTAKNMzzTjRJkCAAAECBAgQIECAAAECBE4g0BwQ1d19PnLYnbnmOU+fPr1161avgM+Z9rIseGa+89n8Gud5jcfO+Ld8rXQ0d5LAQwz1HBh9V0cpw/DO8WOPZ10qanwTkwhsOnZ8yHQSXoEQIECAAAECBAgQIECAAAECBFqjTEtebAeNAAECBAgQIECAAAECBAgQWJWAUaarym6JJUCAAAECBAgQIECAAAECqxbIYK1Hjx5lLNYff/yRfzPO7fXr11uJXF1dDazv5d9dnE0Dh1o9WrobmrMwgQ8fPtQpyjc/6+n5T+TzpOUDyD99+jR5ikb7e+UryttWZZNHcrcAz7dU7JZeW20SyHjjTafXTSeRTUGZT4AAAQIECBAgQIAAAQIECBAg0BX4/Pnzjx8/6vlpob1582b90wQBAgQIECBAgAABAgQIECBAIAL/pkCAAAECBAgQIECAAAECBAgQWLxAxpdmCGjzU4rpUZG/fJs0I1jy7927d0cR0g9jYJ18tLMkkIEQFrkow3rv3LnTO3wo4+JevHixyFRLVFegOa74vMZjjw7ybCY2tUrz5/7TOUxGw2yO1dx/j8cM4XxLxTGV1rCvTUNJ85Fe/R3XUACkkQABAgQIECBAgAABAgQIEIhA3sP19evXtKVfX1/nccO9e/fSuj6VzJs3b5pBpdWl+dM0AQIECBAgQIAAAQIECBAgQCACf/z+/RsEAQIECBAgQIAAAQIECBAgQGDBAhnK2OpC0U3sP//8k6+bduc352S418B4swySMWayyVVPp3NMOsTUP+uJfIAxX4msf5pYsECGedefAz27fM+nj7fKmgmbW3OAXFxcDO89Q3bfvXs3vM48l551qZgn6ZnG6vv373/99Vdv5NOl0ijTXpmdZ6Zzasknlyesx3aOqg0JECBAgAABAgQIECBAgMB6BNKEnubT7svm0pSa5w5Pnz7dk6LV/JIhrJmzZ5g2J0CAAAECBAgQIECAAAECBJYn8OfykiRFBAgQIECAAAECBAgQIECAAIFaoGSIaVZ+9uxZvcmmiXzydNOizDfEdBNOPvF6//797tJ8WvZMR8d102LOsMD5frJy+AvG3VSn41d35s5zRj/6mt2d70F0vqVi5wy1Ya/AptdA+JBpL5eZBAgQIECAAAECBAgQIECAwMIE8i62vKWxO8Q0yUwTep5c7D/KtNX8MtrquDBhySFAgAABAgQIECBAgAABAgQKBXzLtBDKagQIECBAgAABAgQIECBAgMD5CTS/lTca+9HPmQ580jCDYfKl09FdrHaF1rvSa4ez+6xlHXMT5QKt3B890MpDPsKa6cLVHAw5usc7d+7kywOjq5WskAGuDx48GF7z69evGcU9vM48l551qZgn6ZnGqlUS6lQ4O9QU0074lum0nkIjQIAAAQIECBAgQIAAAQJ7CqQtMUNMRwPJF033ec1l89GGVpdRbSsQIECAAAECBAgQIECAAIHVCviW6WqzXsIJECBAgAABAgQIECBAgMDyBbZ6J/fV1dWASAasDizdakcD4Sx10e3bt3uJ8i52o3OXmul1ul6+fFlP56u2KQz1z/lP9H5DYCDajx8/Hlhavujnz5+jQb19+/ZMh5jG4axLRXk+WnNUoFkSmitvNbq7uaFpAgQIECBAgAABAgQIECBAgMAZCfQ2m3fjnyaUNBh255fMabXAF+6xJGTrECBAgAABAgQIECBAgAABAgsTMMp0YRkqOQQIECBAgAABAgQIECBAgMD/Crx79y6DGMs5rq+vB1b+8OHDpqUPHz48r4FzmxJy0Pl523rekt7dReZ3Z5qzGIG8jP/Tp091cs6uD9NwtVCnq56YKoEZYjpcfWVH+c5qvd/zmjj3UnFe2nOObask1FHNcPR8crP+aYIAAQIECBAgQIAAAQIECBAgsEiB79+/D7/7spnqgScUzdW6060W+E3v/OpuaA4BAgQIECBAgAABAgQIECCwNgGjTNeW49JLgAABAgQIECBAgAABAgTWIrDtl9AuLi4GaJoj5VqrtXpptJb6WQncvHmzN0d8znTZJaTZaenOnTtnN3JseKhnK+/ycdGU89bMHX5mhPyXL18GNswYvKwzsMLMF517qZg57xlFr1kSmtHOodT8aZoAAQIECBAgQIAAAQIECBAgsEiB4TbAVpK3WrneNh8ybbZwPn/+fJIGzDp8EwQIECBAgAABAgQIECBAgMCSBIwyXVJuSgsBAgQIECBAgAABAgQIECDwX4Hyt4BX22QI3H83/r9Tnz9//r8z/vvLh0z/azE2lRGG4equlYFGP3/+7M4359wFcuA0Oz+d43js3g/w9uZLyvYkHxfN1x2fPXvWu4tqZmqqgRppYMOZLFpAqZiJ5LlHo1US6uSkovB58Fpj8olmv9LJAxcgAQIECBAgQIAAAQIECBAgsJXAVvfpP3782CrwrJxW9+ZLvtLU2fy5bWjWJ0CAAAECBAgQIECAAAECBBYvYJTp4rNYAgkQIECAAAECBAgQIECAwBoFvn//vm2yB4a1DHzItPf7nNvuej3rh6t32N6TJ0/Wg7CelDZHS+bzm5eXl2eX9lu3bpXEOan7+PFjyZrD66TiSlAD6yQ+zYG7A2vOdtECSsVsbc8rYs2SUMc8g6hfvHhR/zQxucD19fXkYQqQAAECBAgQIECAAAECBAgQOILAxcXFtntpjSnNTx8y3dbQ+gQIECBAgAABAgQIECBAYFUCRpmuKrsllgABAgQIECBAgAABAgQIrEVg2xd7D4xyzAu/Nw0lzSfXdMvYqkiFqxcz43jzCcetgrLyzAUyVKx5GL59+3bmEe6NXsko0yRtko+Lpqp58ODBwBcMMgDv69evZ13nLKNU9BYVM7cSeP36dbN+qLftPUHUS03sLzBQwzQD3+FVHc3NTRMgQIAAAQIECBAgQIAAAQIlAr0vZNy0YUlDZXPbtFg2W1qyuXd7NX1MEyBAgAABAgQIECBAgAABAl0Bo0y7JuYQIECAAAECBAgQIECAAAECqxN4/vz5pjQ3u2I019Eto6lRPv3o0aPerzU+fvy4PBBrzlwgY4bfvHlTRzKjuAe+FVyvNsOJ3rKaeObwz6KMM8+HAZ8+fbp/zDPE9N69e73j7qrAM8Q0qmc9xHQxpWL/7F55CBnB2PqSRgWSE/Hdu3dXjnPQ5KeeGahkmru+urpq/jRNgAABAgQIECBAgAABAgQIHEJgq4GjaR7cKg7Pnj1rrn+mLwFsJsE0AQIECBAgQIAAAQIECBAgcGiBP37//n3ofQifAAECBAgQIECAAAECBAgQIHBkgQxi+euvvwp3mqFiA6/xzrCu3m9/5aOCxsMUCrdWy0CXdKDpqg5nRCsQP2cr0MrfvJI/45rOd3hkswZIuT3EJ/4SZr5iOjD6KyNaJ/lc6gnLzMJKxQklF7Dry8vLL1++tBJSjaNuzfRzWoF37961OphuCv/hw4cfP37ctNR8AgQIECBAgAABAgQIECBAYBKBtJhdXFwUBpW33ZU3sea9eM23Z+YlgGkWKNyR1QgQIECAAAECBAgQIECAAIHVCviW6WqzXsIJECBAgAABAgQIECBAgMCSBco/nJgOFgNDTNP3ojsYMnAZD2mI6c4FKL1hPnz40N08X7c7xBC+7o7MOahAPkvbPGqS1+X9nw4asd0CTxVRb5iBoK9fv65/TjKR4aMZEj8wxDQfeDz3IaaBWlipmCTr1xlIxi52h5hmLHrvSWGdRAdKdU6vvZ+Q7d3dp0+fFlDt9CbNTAIECBAgQIAAAQIECBAgMB+BtJrm7XIl8cmXSMubWPNQoznENC/OM8S0BNk6BAgQIECAAAECBAgQIECAgFGmygABAgQIECBAgAABAgQIECCwTIF0nhhNWIa1DHew6B2SkU+uDQxMHd2pFSKQb9ll7FyXIkPRujPNOSOBHBrNIWTJ5eT1GcW/G9VUAhkCV8/Pz2/fvtU/95wIV75iOhBI6qjJx7UO7O5Ai5ZXKg4Etfhg84GO5rDtOr0p5+Xvhqi3MlEoEPZUI/fu3WuO/x/dNlVTjlyvfhiFsgIBAgQIECBAgAABAgQIENhHoLeppBVg1sm3SVszN/3Me6OePXvWXOrdXk0N0wQIECBAgAABAgQIECBAgMCAwB+/f/8eWGwRAQIECBAgQIAAAQIECBAgQOBMBTKmoneMaAaMZazFw4cPM6Bx+P3f6brRfOd35ZDBq1+/fh3e8EzFjh/tfA/26uqqtd98JzYjW1oz/TwLgYzZbvZhysGyjBFK+fpia/xzKoE9v2acoarpH9Yt/3VGZzT7MobeLbVU1DllolwgY86bo9CrDTMWfQFDqcsRDrFmAK+vr6uQ66GkmZOPJOfnwKeSSyKTq6ZU5vm7uLio16/H3udCyxVRzWKCAAECBAgQIECAAAECBAjsIJB3b226ec/9eFrLHz16VBhsmhzz7KO5choYyzdvbmiaAAECBAgQIECAAAECBAgQWKGAUaYrzHRJJkCAAAECBAgQIECAAAECqxDIx7uaIyKS5vTJKB8g2h1XlhAyrCIh+OTaVAUoeZRMqYfE1MHuP4SvDsrE0QRah8zCDpZ0xvr06VMTc+fh0Bl5m3FZrdCaIWd658Bb4Zz857JLxcl5zysCrfHGVeQzmnrCjwOfF8iEsc04z+6ZdMLwB4L6559/XBQN+FhEgAABAgQIECBAgAABAgRGBfL10QcPHrRWy2u57t+/nzd2teYP/Oy+dnMxbYwDqbaIAAECBAgQIECAAAECBAgQmFDgzwnDEhQBAgQIECBAgAABAgQIECBAYD4CGXTx9u3bZnzyRvD0zCj5uGI6drQ+XViFk4+wGU3RJN1zOnmUl6l3A+nF765mznwEMk6slWsLO1gyWjK1RxM8I0VTG2R+c+bwdCqW9Az766+/BoaY5jPLGbW1jM/5Lr5UDGe3pU2BnHmbHzquFmUsevfTps2tTBMgQIAAAQIECBAgQIAAAQIEFi+QBsMnT560kplnGVsNMc078tJc2Qwk41SX0cbYTJRpAgQIECBAgAABAgQIECBA4KACvmV6UF6BEyBAgAABAgQIECBAgAABAicWSFeM7iCWdLBIl4sMceyNXPed31mtGgxz9+7d3k3M3EegFzxj7bYav7dPBGy7p0D3m7R///33Vr2g9ozA0TbvftG02nWK67179/JVxnybN59QruqWsFxfX6dD2NXVVWqhfKF3+GOD2TyfF1iM23pKxdGK31nvKEOycyy0kuCz1S2QnX+mzhmuXnYOeXRD3zIdJbICAQIECBAgQIAAAQIECBAoEeg2POaRxPv37zN/ePN3797lYUerZcBXTIfRLCVAgAABAgQIECBAgAABAgR6BYwy7WUxkwABAgQIECBAgAABAgQIEFiOQO9A0yQvA8PyccKMDcvAsPzMeLB8YDD9NrojYdKfI4NhfMX0cGXi6dOnkW+FrytMC2S2PzMeuPkh06UOMa38022r+0nGPbNmYeNLK41VlYo9C8DiN+/2kkyS8yHr0V6Si5eZKoFGmU4lKRwCBAgQIECAAAECBAgQIHBCgd4HGXk2kabXPMhIE2L1hCIvd8sjjDywyIvt8kSjG2GtLl0TcwgQIECAAAECBAgQIECAAIESAaNMS5SsQ4AAAQIECBAgQIAAAQIECJy3QO8gxsIkpQNHumVs+vBpYSBWGxXoHYa07PGKoybnssL379//+uuvxHYln/xNR64nT570duHaNssSTv4W+ZHktZWKbbN+Pev3fq3aSwSmLQBGmU7rKTQCBAgQIECAAAECBAgQIHAqgd6GlPLIZCRqXua4yMbGcgRrEiBAgAABAgQIECBAgAABAjsLGGW6M50NCRAgQIAAAQIECBAgQIAAgXMS+Pz5c75A2P1O6UAaMmQufTJ8bG2AaNpF6f5ydXXVDNNXZJsac57+9u1bXp+f4dxzjuS0ccsoytQP+fv169dWIadUZ+x6PkGw+LplhaViq5KwhpVz5n3w4EErpRlZnW8Ct2b6SYAAAQIECBAgQIAAAQIECBAgEIE0qaXxpNVOPiqTJse81WtVzbOjJlYgQIAAAQIECBAgQIAAAQIEthUwynRbMesTIECAAAECBAgQIECAAAECZyzw8ePHdLYY7aJx69at//nC4JMnPmF6zMzOJyLv3bvXGgmcvMjwRRlxzIywr60E0vHry3/+UlA3jTjNZwRSklO8M77UxwS24rXy+QpkJHbKfOugyCGQoafnmygxJ0CAAAECBAgQIECAAAECBAgcQSBNji9fvkyj4+i+0vCY99l5ljEKZQUCBAgQIECAAAECBAgQIEBgVMAo01EiKxAgQIAAAQIECBAgQIAAAQJLE8jQl/TPyFjTjArLmMZqDEze9l0NA3v48OHl5eXS0nwm6ekdaJqOMulVcyYpEM21C6QMX19fp1ZJlXJxcWGA9NoLxFrTnwMhp1RDTNea/9JNgAABAgQIECBAgAABAgQITCCQBpbm6+2q9zNWrY5peMnLvPIs4/bt2xPsSRAECBAgQIAAAQIECBAgQIAAgZmB1skAACAASURBVH/9yyhTpYAAAQIECBAgQIAAAQIECBAgQGBGAr0DTX3+bkY5JCoECBAYFFCND/JYSIAAAQIECBAgQIAAAQIECBAgQIAAAQIECBAgQIAAAQIECBCYncCfs4uRCBEgQIAAAQIECBAgQIAAAQIECKxYIN9+zDdm8y72pkFe2f7o0aPmHNMECBAgME+BvBeg+rZGHT1vCqgpTBAgQIAAAQIECBAgQIAAAQIECBAgQIAAAQIECBAgQIAAAQIEZihglOkMM0WUCBAgQIAAAQIECBAgQIAAAQKrFugdaPrp06enT5+u2kXiCRAgMHuBy8vLq6urZjQfPnz4+fPn5hzTBAgQIECAAAECBAgQIECAAAECBAgQIECAAAECBAgQIECAAAECsxIwynRW2SEyBAgQIECAAAECBAgQIECAAAEC/yNQDTS9c+dOk+P9+/cvXrxozjFNgAABAvMRyEen8+npZnyePHny8ePH5hzTBAgQIECAAAECBAgQIECAAAECBAgQIECAAAECBAgQIECAAAECcxMwynRuOSI+BAgQIECAAAECBAgQIECAAAEC/yOQgabfvn3LCKUmx5s3b969e9ecY5oAAQIE5iCQz03no9PNmLx9+1aN3QQxTYAAAQIECBAgQIAAAQIECBAgQIAAAQIECBAgQIAAAQIECBCYp8Afv3//nmfMxIoAAQIECBAgQIAAAQIECBAgQIBABF6/fv3y5csmxdevX+/evducY5oAAQIETiiQD5Y+fvy4GYG///778vKyOcc0AQIECBAgQIAAAQIECBAgQIAAAQIECBAgQIAAAQIECBAgQIDAPAV8y3Se+SJWBAgQIECAAAECBAgQIECAAAEC/yvw4sWLDCu9detWLfLjx4962gQBAgQInFwgtXQdhzt37lxfXxtiWoOYIECAAAECBAgQIECAAAECBAgQIECAAAECBAgQIECAAAECBAjMXMC3TGeeQaJHgAABAgQIECBAgAABAgQIECDwvwIZbvr+/fsMN/327RsUAgQIEJiPwPfv3x88eJD4PH/+/OnTp/OJmJgQIECAAAECBAgQIECAAAECBAgQIECAAAECBAgQIECAAAECBAiMChhlOkpkBQIECBAgQIAAAQIECBAgQIAAAQIECBAgQIAAAQIECBAgQIAAAQIECBAgQIAAAQIECBAgQIAAAQIECBAgQIDAAgX+XGCaJIkA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4N9jK1hOgAABAgRmJPDx48cvX758/fr1169fP378SMxu3LhxcXFx69atO3fu3L9///LyckbRFRUCBAgQIECAAAECBAgQIECAAAECBAgQIECAAAECBAgQIECAAAECBAgQIECAAAECBAgQIECAAAECMxb44/fv3zOOnqgRIECAAIH/Efj8+fObN28yvrSE48mTJ8+fP799+3bJytYhQIAAAQIECBAgQIAAAQIECBAgQIAAAQIECBAgQIAAAQIECBAgQIAAAQIECBAgQIAAAQIECBAgsFoBo0xXm/USToAAgfMQ+Pbt28uXLwvHlzaTlLGmr169unnzZnOmaQIECBAgQIAAAQIECBAgQIAAAQIECBAgQIAAAQIECBAgQIAAAQIECBAgQIAAAQIECBAgQIAAAQIEagGjTGsKEwQIECAwO4HXr19niOnO0bpx40aGp969e3fnEGxIgAABAgQIECBAgAABAgQIECBA4PgCP3/+vL6+vn379vF3bY8ECBAgcFoBp4DT+ts7AQIECBAgQIAAAQIECBAgQIAAAQIECBAgQGCdAkaZrjPfpZoAAQJnIPDo0aNPnz41I5pRo48fP75z5869e/du3bpVfae06m/x48ePq6urr1+/tjbJ5vmi6YsXL5rhmCZwWoGq0P769SvlNh1GM5F/M50x1QZFnzZr7J0AAQIECPQKzPbcPduI9TIue+Zs82K2EVt2eZA6AgQIDAvUlXPVGlA1C7RaCfIzgaQpLCsPh2Zpr0CN3Gx7ierDhw8vLy97NzGTAAECRxCoayengCNo2wUBAgQ2CdS1cfNa0XO6TVzmEyBAgAABAgQIECBAgAABAgQIECCwHoF/ryepUkqAAAECZySQ/l75DGkd4YwszWDR3k5gGWuav3zYoVqa54Lv37/PylVvvISQkXvpk/f06dM6NBMEDiSw6bF0SmM9mrQumd04PHnypDvTHAIECBAgQOBwArM9d882YofLi9mGPNu8mG3EZpuVIkaAAIHjCKR+Tvf0/DXbAVo/jxOTpe6l9wyYxpZC5LQxLlVGuggQOLmAU8DJs0AECBAg0HutmAtFz+mUDQIECBAgQIAAAQIECBAgQIAAAQIECJQIGGVaomQdAgQIEDiqQEaENoeYbvUx0ow4zZdLM1ovXz2tA3n27Fm+fdo7SPWoCbOzxQmkUFXdRvOIenGJkyACBAgQILBAgdmeu2cbsQUWgrEkzTYvZhuxMVHLCRAgsC6BNEalSWpdaT5wah89etQcGHDgvQmeAAECuws4BexuZ0sCBAjsKqC1ZFc52xEgQIAAAQIECBAgQIAAAQIECBAgQKBHwCjTHhSzCBAgQOCEAu/evcvHSOsIfPjwIZ3J6p+FExlr+vnz52z46dOnapMHDx5kNGDmF4ZgNQIlAvVI5pKVrUOAAAECBAicXGC25+7ZRuzkWXb8CMw2L2YbsePnkT0SIECAwKoEcgbMt6dWlWSJJUCAAAECBAgQKBTQWlIIZTUCBAgQIECAAAECBAgQIECAAAECBAiUCPxZspJ1CBAgQIDA0QRevnxZ7+v58+c7DDGtN//48eOdO3fqn/nAaT1tggABAgQIECBAgAABAgQIECBAgAABAgQIECBAoCnw/fv3vMQzj1fyb6abi0wTIECAAAECBAgQIECAAAECBAgQIECAAAECBAgsWMAo0wVnrqQRIEDg/ARevHhRf53gxo0br1+/3jMNr169qkPId02/fftW/zRBgAABAgQIECBAgAABAgQIECBAgAABAgQIECDw8+fPPKC5efPmX3/99eDBg8ePH+ffTN++fXv/JzV4CRAgQIAAAQIECBAgQIAAAQIECBAgQIAAAQIE5i9glOn880gMCRAgsCKBN2/e1KltftS0nrntxOXlZfNzps1Bp9sGZX0CBAgQIECAAAECBAgQIECAAAECBAgQIECAwMIE8tnSW7du5QFN/RrQOoE/fvzIw5qMPvUSz9rEBAECBAgQIECAAAECBAgQIECAAAECBAgQIEBgkQL/XmSqJIoAAQIEzlHg48ePzWg/fPiw+XPn6bxy++rqqto8nzPdORwbEiBAgAABAgQIECBAgAABAgQIEBgQyMvOnj9/Xq2QgTrX19fVvxmi0x23MxCORQQIECBwdgLnewp49+7ds2fPhsFzFrt3796HDx8ePXo0vKalBAgQIECAAAECBAgQIECAAAECBAgQIECAAAECZypglOmZZpxoEyBAYIEC6aBQpyqvzb59+3b9c5+JjFZtfhY1Y1l1g9jH07ZNgd+/f1c/f/78mYl0Hq26jX79+vXLly/18ObmJqYJECBAgACBEwrM9tw924idMLNOtevZ5sVsI3aqnLJfAgQIzFMgzVmvX7/ujVuaDtJW8OrVK80FvT6bZlZNLlnabXuJZEg3bWg+AQIEjixwpqeAfMV0dIhpLZl3eqbp++7du/UcEwQIEDitgNaS0/rbOwECBAgQIECAAAECBAgQIECAAAECCxP4o251XVjCJIcAAQIEzk4gnTAyQq+KdoaGtj5tuk9y/vjjj3rzfFBiU2+/eh0TBCYRSPfHdB598+ZNYWh///335eVl4cpWI0CAAAECBCYXmO25e7YRmzwL5h/gbPNithGbf56KIQECBI4vkPE8Dx48KNnvjRs3UsOXrLnadbY9A759+/bp06er5ZJwAgROLjDDU8DNmze3+tp2Ptn67du3k0uKAAECBEoEtr1W9JyuRNU6BAgQIECAAAECBAgQIECAAAECBAgsWODPBadN0ggQIEDgvATqIaaJ9sXFxYSRT5+8OrStOkzUW5kgsINAOuhkSHP6L+6wrU0IECBAgACB4wvM9tw924gdP49OvsfZ5sVsI3byLBMBAgQIzFAgb5j68OHDDCN2jlGqzoA8zzHvxJnAOgXmdgpI8/W2T0zyHemMlV1n9kk1AQJnJ6C15OyyTIQJECBAgAABAgQIECBAgAABAgQIEDitgFGmp/W3dwIECBDoF2iOC+1fY5u5zTGrzbGs24RhXQI7CuQTGffv399xY5sRIECAAAECRxeY7bl7thE7ehadfoezzYvZRuz0eSYGBAgQmJnAo0ePpm37mln6jh2deD58+PDYe7U/AgQI7CQwq1PA+/fvd0jEp0+fdtjKJgQIEDiVgNaSU8nbLwECBAgQIECAAAECBAgQIECAAAECZydglOnZZZkIEyBAgAABAmcm8OTJkzOLsegSIECAAIF1C8z23D3biK2wvMw2L2YbsRUWEkkmQIDAsIAae9hn26UvX77cdhPrEyBA4FQCMzkF/Pz5c7eXcn758uVUdPZLgACB3QRmUvHuFnlbESBAgAABAgQIECBAgAABAgQIECBA4GgCRpkejdqOCBAgQGBEoPkNh1+/fo2svc3i6+vrevVbt27V0yYIHEfAt0yP42wvBAgQIEBgKoHZnrtnG7Gp5M8onNnmxWwjdkaZK6oECBA4joAWqmmd7969O22AQiNAgMDhBGZyCthtiGlYdt7wcKRCJkCAwLCA1pJhH0sJECBAgAABAgQIECBAgAABAgQIECBQCfx7cogXL17UYaat9vLysv5pggABAgQIDAhcXFzUg0ub40IHNilcVAeb9WfSgaMw5lZbhsDNmzeXkRCpIECAAAECKxGY7bl7thFbScFoJnO2eTHbiDX1TBMgQIBABO7du8dhWoE0+hn4NC2p0AgQOJDATE4B0z6FOZCVYAkcTkC3lsPZzjBkrSUzzBRRIkCAAAECBAgQIECAAAECBAgQIEBghgLTjzJ98+ZNnc6M6jHKtNYwQYAAAQLDAnfu3Km7gl1dXQ2vXL7027dvzZWzl+ZP0wSOI6Cn43Gc7YUAAQIECEwlMNtz92wjNpX8GYUz27yYbcTOKHNFlQABAkcQuHHjxhH2sqpdOAOuKrsllsBZC8zkFJD3fu7GOJP47xZ5WxGoBXRrqSlWMuFacSUZLZkECBAgQIAAAQIECBAgQIAAAQIECOwj8Oc+G3e3/fnzZ3emOQQIECBAoETgyZMn9WoZbjrVOeXLly91sJnw+oOmhumjCeh5czRqOyJAgAABApMIzPbcPduITcJ+XoHMNi9mG7Hzyl+xJUCAAAECBAgQILBsgbt37+6WwIzU2m1DWxGYj8BUjyDnkyIxGRXQWjJKZAUCBAgQIECAAAECBAgQIECAAAECBAhMPMr0+vqaKQECBAgQ2E2gNf7zw4cPu4XT2qoZzsOHD1tL/SRAgAABAgQIECBAgAABAgQIECBwZIGdvyB35Hie0e6MHDijzBJVAisXmM8p4P79+zvkxePHj3fYyiYEZiWgW8usskNkCBAgQIAAAQIECBAgQIAAAQIECBAgQGAmAhOPMv3169dMEiYaBAgQIHCOAs+fP6+j/fLly3p654nPnz9fXV3Vm08SZh2aCQIECBAgQIAAAQIECBAgQIAAAQIECBAgQIDAOQo0n8iUx9/bPMutrDlbAd1aZps1IkaAAAECBAgQIECAAAECBAgQIECAAAECJxSYeJSplz6eMC/tmgABAgsQyCjQ+rMDecT74sWLPRP17NmzOoR0fbh792790wQBAgQIECBAgAABAgQIECBAgAABAgQIECBAYJ0Cl5eX237O9MmTJ7dv314nl1QvSUC3liXlprQQIECAAAECBAgQIECAAAECBAgQIECAwFQCE48y9dLHqTJGOAQIEFinwM2bN1+9elWn/c2bN+/evat/bjuRHhI/fvyot3r//n09bYIAAQIECBAgQIAAAQIECBAgQIAAAQIECBAgsGaBDx8+1K/+HHW4c+fOPo9sRsO3AoGjCejWcjRqOyJAgAABAgQIECBAgAABAgQIECBAgACBMxKYeJTp169fzyjxokqAAAECMxR4+vRpPjpaRywfI339+nX9s3Di58+fGWL65cuXev2///47Q1jrnyYIECBAgAABAgQIECBAgAABAgQIECBAgAABAmsWyHOTPN8vGWiaIabNZy5rRpP2BQjo1rKATJQEAgQIECBAgAABAgQIECBAgAABAgQIEJhcYOJRps1Pxk0eVwESIECAwEoEPn78eP/+/TqxL1++vHv3bmbWcwYmMr40o1Jv3brV7O7w9u3bDDod2MoiAgQIECBAgAABAgQIECBAgAABAgQIECBAgMDaBG7fvp1H/M23f3YFnj9//u3bN6/y7MqYc6YCurWcacaJNgECBAgQIECAAAECBAgQIECAAAECBAgcVODf04auOX5aT6ERIEBgtQKfP39ufoz06urq8ePHeZ12/s0Ls+/du5fpi4uL9GnIsNLr6+ucgLJORpY2B5dWeq9evcr3UVcrKeEECBAgQIAAAQIECBAgQIAAAQIECBAgQIAAgU0CedSSF31+//79/fv3eciSBy6/fv3KU5i80DMPZZ48eWJ86SY6889UQLeWM8040SZAgAABAgQIECBAgAABAgQIECBAgACBgwpMPMo0I3wOGl2BEyBAgMB6BDLQNF8lzYdM6ySnW0O6ONQ/RyfSByL9IfId1NE1rUCAAAECBAgQIECAAAECBAgQIECAAAECBAgQWK1APmqahzKrTb6Er0pAt5ZVZbfEEiBAgAABAgQIECBAgAABAgQIECBAgEChwJ+F65Wslq/JlaxmHQIECBAgUCjw4sWLr1+/3r9/v3D95mp5u3ZeRWyIadPENAECBAgQIECAAAECBAgQIECAAAECBAgQIECAAIHVCujWstqsl3ACBAgQIECAAAECBAgQIECAAAECBAgQGBaYcpRpBgIN78xSAgQIECCwrUCGieajpuVjTfP90owvvb6+fvfu3c2bN7fdnfUJECBAgAABAgQIECBAgAABAgQIECBAgAABAgQIEFikgG4ti8xWiSJAgAABAgQIECBAgAABAgQIECBAgACB1OFuUgAAIABJREFU/QX+vX8QdQhfvnypp00QIECAAIEJBaqxpgnw48ePOd3kAfCvX78ylDT/ZljprVu3Li4u8snT/Pl46YTsgiJAgAABAgQIECBAgAABAgQIECBAgAABAgQIECCwGAHdWhaTlRJCgAABAgQIECBAgAABAgQIECBAgAABAtMKGGU6rafQCBAgQOCwAo/+83fYfQidAAECBAgQIECAAAECBAgQIECAAAECBAgQIECAAIHFCRhlurgslSACBAgQIECAAAECBAgQIECAAAECBAgQmEbgz2mC+de/fv78eXV1NVVowiFAgAABAgQIECBAgAABAgQIECBAgAABAgQIECBAgAABAgQIECAwiYBuLZMwCoQAAQIECBAgQIAAAQIECBAgQIAAAQIEFikw2ShTb3xcZPmQKAIECBAgQIAAAQIECBAgQIAAAQIECBAgQIAAAQIECBAgQIDAuQvo1nLuOSj+BAgQIECAAAECBAgQIECAAAECBAgQIHA4AaNMD2crZAIECBAgQIAAAQIECBAgQIAAAQIECBAgQIAAAQIECBAgQIAAgdMLGGV6+jwQAwIECBAgQIAAAQIECBAgQIAAAQIECBCYq8Bko0w/fPgw1zSKFwECBAgQIECAAAECBAgQIECAAAECBAgQIECAAAECBAgQIECAwHoFdGtZb95LOQECBAgQIECAAAECBAgQIECAAAECBAiMCUwzyvTz58+/fv0a25flBAgQIECAAAECBAgQIECAAAECBAgQIECAAAECBAgQIECAAAECBI4qoFvLUbntjAABAgQIECBAgAABAgQIECBAgAABAgTOTWCaUabv378/t4SLLwECBAgQIECAAAECBAgQIECAAAECBAgQIECAAAECBAgQIECAwPIFdGtZfh5LIQECBAgQIECAAAECBAgQIECAAAECBAjsITDBKNOfP39++vRpjzjYlAABAgQIECBAgAABAgQIECBAgAABAgQIECBAgAABAgQIECBAgMD0Arq1TG8qRAIECBAgQIAAAQIECBAgQIAAAQIECBBYlsAEo0xfvXq1LBOpIUCAAAECBAgQIECAAAECBAgQIECAAAECBAgQIECAAAECBAgQWIKAbi1LyEVpIECAAAECBAgQIECAAAECBAgQIECAAIFDCuw7yjRvfHzz5s0hYyhsAgQIECBAgAABAgQIECBAgAABAgQIECBAgAABAgQIECBAgAABAlsL6NayNZkNCBAgQIAAAQIECBAgQIAAAQIECBAgQGB9AvuOMn358uX60KSYAAECBAgQIECAAAECBAgQIECAAAECBAgQIECAAAECBAgQIEBg7gK6tcw9h8SPAAECBAgQIECAAAECBAgQIECAAAECBGYgsNco0+/fv79//34GqRAFAgQIECBAgAABAgQIECBAgAABAgQIECBAgAABAgQIECBAgAABAv8V0K3lvxamCBAgQIAAAQIECBAgQIAAAQIECBAgQIDAZoG9Rpk+fvx4c8iWECBAgAABAgQIECBAgAABAgQIECBAgAABAgQIECBAgAABAgQIEDiNgG4tp3G3VwIECBAgQIAAAQIECBAgQIAAAQIECBA4N4HdR5m+ePHi6urq3NIrvgQIECBAgAABAgQIECBAgAABAgQIECBAgAABAgQIECBAgAABAgsX0K1l4RkseQQIECBAgAABAgQIECBAgAABAgQIECAwncCOo0w/f/785s2b6aIhJAIECBAgQIAAAQIECBAgQIAAAQIECBAgQIAAAQIECBAgQIAAAQITCOjWMgGiIAgQIECAAAECBAgQIECAAAECBAgQIEBgNQK7jDJNW/yDBw9WQyShBAgQIECAAAECBAgQIECAAAECBAgQIECAAAECBAgQIECAAAEC5yGgW8t55JNYEiBAgAABAgQIECBAgAABAgQIECBAgMBsBLYeZaotfjZ5JyIECBAgQIAAAQIECBAgQIAAAQIECBAgQIAAAQIECBAgQIAAAQL/FdCt5b8WpggQIECAAAECBAgQIECAAAECBAgQIECAQJnAv8tW+9+13r179+zZs602sfJJBL5//351dfX169cf//n79evX9fV1/k1kbty4kX8vLi5u/efvzp07+f/evXs3b948SVTtlAABApsE8gC4qsrqSqxZlaUeS4VWVWWpxO7fv68e2yRpPoH9BRyP+xsKgcDiBVQUi8/iKoEyeiUZfehkarU4tPBZh6+eOevsE/lFCqi0F5mtEkVgk8DPnz/zaCmtsnm4lIm6YbZaP+2xdatsmmSrB0y3b9/eFNry5vNZXp5KEYE1Cyz45ku3ljUX7KWmfcEH7FKzbIbpcnc/w0wRJQIECBAgQIAAAQIECBAgQIDA3ARKR5nmuemTJ08+ffo0twSIT1Pg48ePX758+fDhQzWgtLmonq4W5d90EahnZiK9ATJG6/Hjx3fv3m3ON02AwLBAqsdq6GOOqWoi/2a67n+Tn69evXr69OlwON2lCTlH9Kbh4s3ePBlpmUN4Gb15qnosCW/VUS2f8OYvM9PhqV6UTk5VPfbo0aN6pokDCSj5B4KdVbDrPB7zhDXVy0DFnkvi169f75ZThRV7NX4+FdoyKvbdrA66lRpsQt4VVhSjtcTLly9fvHixFfK3b9+qq75c2FT1TzZPVZBrm/Tbfvjw4eXl5VYBTr7yCjN6ckMBVgJVWdJqoTx0BdQzXZPZzhk9FR7ugjkm1aXy8S+YcwGZuqsac1W3/1R51Bpwlbgt5jVYKu1kcbK+appr5n7mV61Sde5XY+3yr6b16rjw7zkKZNxCngBu1SpbPzHMsZBHS6n9FlMBdnNwDT6jp/hF3u1287qe4xQQgfqyJ40V9WOvTLx///74p7zRInq4q9D6edzxr0LrAjnhxOJvvlJ019CtJckceIpRPePweHrCA+dUQS3+gO2FVeH3suwzc2F390rIPoXBtgQIECBAgAABAgQIECBAgACBUYHxUaZpoc6zojw7HA3LCqcSSKfk5FH+9olAOsrk782bN3lClkcv+fNVwH08bbsAger5XP3gPA/kmg/Uq5+HSGZa+dNzMR16qv5qvbvIomppDttub55zHGOZhwFVPValqzfVozOzbTQqkIzHSD128iEZo3Ge4QpK/gwz5chRWurxOPrQsbD+KVytmWvZdS6xhntqJtgq5FTs9bbVALPUZudYsdepOOaEGuxo2ousKFJ+mhd7vReB0wpnj+nslUug6vBvBZ4IZE7qhOpG7/nz57krP/I92iIzuuXs53EEtFocx/kc96KemVWuJTtyShruqVwS4d7z2vCG2XXJBXMCyZkxf3VouWCuBjXt8G6vOpCBiYwpymV82hmq83LvmklvleRErGqRyGrVWNM5vCqiN87DM1Xa8amyPrnfLG9dt2bu10uT7xlu5yauBjExc4GU9txx1NXXbrHNsVA17WbzhbXKLsPH3e5WBXsNp4DhBrSqPWQYLVeMwytstXT+V6H1xV6drnNstl3DzVfKds5H596tZfgITWkcuDepi+gOE+t8PL0D1HE2WeoBq8I/Tvmp93J2d/dKSJ13JggQIECAAAECBAgQIECAAAECJxT44/fv35t2v//T0+qNnpvC33Z++gxt+02YbXdxduunuT9PSg70LGHafsz1S23zwtc45/Fb/q1e/tplr9bpzi+fs9so2RSwdKdI3OqI1RPdXbci2X2kmsc81cx6IpvksOoGZc4MBdKDv3psPEnc3r59O9rfsWrlH/6qT3lkcgjkrz7uyjc8/ppJeKI63Glv51jlNJTBGzr2lQMq+eVW266Z43G0nP/999+nHRq91OMxTyX/+uuvbbNs0/qpst69e7dpaWt+LtXSryVdk1vzd/iZ/ebazNdNB+jUYAM4Ey5aakUxYfnJtUfJfWvWyXCabbOm5Kpy2zB7119qRvcmdtPM2Z67ZxuxXskzarXojf/wzNnmxWwj1vRUzzQ1Tj69gAvmtOblgjl/U10wT1V9JWJpvC25Njh5MUgEpkp1b1qmbWru3cX+M1M15Q5ukta5qkwOvyUkQwhaLczdJCScrNadb06vQNoAR0dLTnVFnXypbvaTR1U+1hO5ueiN3ujMalRJ1Shdjfk/aKtmGjdyS3Kgp0vROKParzdrFuPjbrc3f7szF38KSALzEoSqbukmf9s5U7VjL+AqNHS5BJ15s+0abr4W061lwko7hbPksmfC2q86HHJEpFFi21rlOOtrLTnhc3MV/nEKeb2Xs7u7V0LqvDNBgAABAgQIECBAgAABAgQIEDi9QEaZVn9fv35Nd9g8BcmbhtO8ePqYdWKQiP3/yPr/dx7g3blzp4PUnpF1kqdZ+Z9//smzw/xlInmdvjJp4s+T/vYG//d3Vsjjh0m4R/f1f/e8768kc4dox2TfHQ9uH4QdYmWTkwhMW2KHj6MU19Rvg2Vnx4WpAXL4nwSwZKepkYYTnpNRjsropcpq1WP5mfl5+0AJTcKZs0OJ1dHWUfIPR11y1j5hQV328ZhqtqSuKFwn9VJJOUluHuKKOntPZpVEYIXrqMEOnenLrigmLD+5rR7Oiz3rh0PfFy87o4ezprV0tufu2UasBZiiXhLVrDOTVotW/Et+liTwJBd4s41YpaqeKSldR15nSRfMqVL21Etrw+RX8rnSGL1C2DPae26+hkp7mChNT5Pne3WPOXALmfpw9D40hWc45pY2BYZbGivt4XbaZmjD09PWnJtKwnAcdl4ahNE7oBwR8UzdlfohiU1xze7yb6YzJyGkbI8eNdnLVOA7J3aHDRfmM5rXm4pfd/7ouSxlY7RUdIOt5xz6bndTYVjJKSC5U1PvP5HQNnluNX/aunTgnNuM1Z4FdZPePJttl3rzteBuLRNW2imrw2fhHIAl106byvzA/DRKTFVLNA/e/ae1llS5lpP18TNIhb9/AS4MIZlbUtSzzqyaZJWQwvy1GgECBAgQIECAAAECBAgQIEDgCAL/qveRJqSBtuA5LDrV88WaaCYTow+Ekll5ApHHvdWD/+Fo5zHM6PODtDCWBDW8o2kfiowWyLRCDsend2keAY6GvM8KQejdr5kzFJi2xG56jFd4OOcYzHDKHKopovk301tFL5vnSJ8bcuqoTUdT0piOHeXVTuHDkriVhzk3rqPFZ6uitSkH6/lKfjPjciTWMpsmjv9Yt4rh4o/HIz+bTFWz6Yoih1iquBwaqZazWv6SBfk3MUy9l61KjsGsc6qi0izSM5wu0dt09HXnq8FaWbz4imLC8hOrll7zZ+99d/ZeVw7VjUxqhoG3aWTlZpgTTi8+o7eymu25e7YRq3lTgFNKu1Vrc06KfcpbdSqsN+ydOFqrRe/eh2fONi9mG7F4qmeGC9Wpli7sgjldZndrBonDpsMnYeYknov26kq+yqlUYvmZ68bRSq+qABN4daI/VUb37nc9lXZv8jMzOVgyJqq+YMvtWPKxOoXl3/xVxSA3dJvCybYpPN0IZNvmybF3Ott2NzRnk0DJwbjpXm9TmJvmT1tz9uZ+Zm7a+87zU4A3FdQqDilyqe7Ka9E45OQ+Gua5tGMs0id5uqmAbTs/eT1Q9mZ+t9sb81WdAlK8t83xgfWnOqinrUtzLu7N6HpmzryrarZd8M1Xb4UzUGKPv2jntrsJK+2ketNlT46F0aumxCT3Lwt7PL3pdq9ZQqaq3+qap3BiwQdsJaDCLywJ+6xWeGinsGXN0R3ljmC0osgxVRLU6L6yghJSomQdAgQIECBAgAABAgQIECBAgMBxBP77lHrBzfHHoTzOXtIfZfjpQpZuemAwEMO02Y22qvd2hRkIs7VoONrNtvtJppOiVgRKfm56uDhJlBJIEEqiYZ05CExbYnuPyoHDOXtPacwKAyU5TfZZYWD4Qavc5jHAVK38+2dQb7TTG6kXqnB30Rjuz1Qdg6d6OliYipOvpuQfLgtGz7Mpoicpn2s4Ho/5bDKPXbvHUVWrF+ZvSW2W0jLcse9wJXnOIXflW6fCrX72npKSO5v2UuVyVljkuXsNFcWmnN2q2FQrDxye3duNnB1SbLpHVq95MzIDe+mGVjind6drvkKb7bl7thGrStpAVVmV4RxuvXXscEFN7Tqa8N6jaTjYPZeORilJLrwA2DMmrc1nGzH1TCun5vNzkRfM21Y1qUOap9pqOufBwtFWaXIpaV1PHVg+dusIJWRVlXbXM1V0SVNScnbgIr8VbNbMdVrvtWV3sEGKTbfUteYkqNYu/BwQGO0GHd5tK4dNu5u25mzle/1z0953mJ/y1r0fqXeUif2v/IevQGbVOt0FXLBPb43UzPry6YH70G7pSnnovT7vvSBsxmFgL92M23nOCk8BSXLTec/pqW5zpq1LUw4HisTamm17j7X9q/qSa6episdAbpZceO9ZyPfcvHvhN5Cc5qIJK+0kofeyZ+AWIHvPcZQVBq5+c8bMCr0FrBdtVhcAw9cqVfyPUICbOV5N93ou5oCt0qjC7+b7tHMGDu2qbOcA760ThqORjBs9cLLr4UBKliohJUrWIUCAAAECBAgQIECAAAECBAgcR8Ao0+M4T7OX7mPaVmP98POz0UiMPpLZodmx3um0D0VaCe/+HHj4UUepOzEq3N3RVnOC0N2pOfMUmLbEdo+dTX2e8hhp24b4lPZNobXKZxK1beCT506ePnYfRSRiXaLddj1aj8Vkz6pyt4idy1ZK/uFyqlvyW0dofh756fV6jsejPZtMHdvN1tRLO5Srkor9OL3udoj8qTZRgx1Cfj0VxYTlZ9Ox2TquB65/Wmt2K5Zqzm63PL3lZD0Z3Zv8TTNneO6uojrbiCV6o/fUe16Kj17tT3VbsalUtObPNi9mGDH1TKvwzO2nC+Zu9ZUz9Q5NKJEc7Xmf8/hMBpp2U9266lhYpd087lIpjV5xDVytNYPaNJ3y0y0MmdPM/USjZd79mWhs2oX5XYHRbI3wVFcL09ac3ayv5nTTuNuctDilLG3ay4Qs4R3YURYdue2rkGvZPgM5MlAkehed491utwys9hSQct6brbvNnOpYnrYuHbh0WVWz7RpuvkYbB3Yr2BNulWuSbv1TMmfCSjvJ6V72bLpYWvzj6Qpfa0lvIR+oPEsKbeE6KvxCqN1WW8DdvRKyW9bbigABAgQIECBAgAABAgQIECBwCAGjTA+hOn2YvQ+EWq3AO/R86ka09zFbc0e7jZTIjtJqn240eTQy7dORZtya02mF7KZudM6hH0ol7aNxsMJMBNIWnydq1V9deptlbKvp5mO8TYdz9tXsZ7atQ7YteTaWaB/nWVFv/HNgdjvYJT4x6V1/t5mj9VgQor1b4IvfSsk/XBaXHKFT9c4pScWqjsdUMnV9vn+VvqkWTVXfOjWkx8Y+9Vt21Aqw+/OYZaakXJ12HTXY5P6rqihywKaiSBVR/e1zz9Lb77bVhSt72VQ/lPf73FQdbVsSVpXRW+Ekm7oVb2vOSerheUYsRXo0YjNvtdiqeFQrjyY5BUYhiZV6ZofSdeRNFnzBXFLztE7TOXJ7z+aFmRLMbtNH6/SRK41NVwKFe9lztXVW2jVaaubRi72d28DrvVQTKUut3G+eGpIR3aWtOdqTW6TDP7uHc8szP5vttMOhDS/N2a0b+ORzhuNQuLS3HNZRzX3QtDVSQkuYdfjdiX3q2MIkb7Xa4n3WfLfbLQlrPgXkEVLOKfnrHpU7zJnqNqeqMeoGmeo58g7xqTbZ1E6yqmbbldx8HfqB/s6FsN4wdW+3CiqZo4m7RGnndebWjLOSA7bKLxX+zuV2eMPAjhbskoaR4b1k6WgHjD1vopWQ0SywAgECBAgQIECAAAECBAgQIEDgaAL/HWW67S7rVvKBiU2Pc7bd18rXT/vy8GO/LN1ncFqLd7R9cNpOAEld9piiMpzGgWJWL0r7aZ4UhiJNkK1Elf/MtglkksgkUQkqj1qTxgSbv/JoWHO2AnWJrQteyURKQpWi3sM5D86nOoQLH6zmYDlJgez2s6xlps3xeI7my6kQpk3p0UJT8venHn3Il0I7Ve+cktg6HqOUmjDmubDpagzUIb3Xt6nNmptMdW02GrHs6CT1eUkZm886arCd86JbAld44s5FRVI93Em6efhnunu71KoihvuZlZwv6j3unLnNDWV0U6M5XZIXxzx313GbYcR6b3PqgpqJqc6MFcKRWy1q+e7EDPOiiuTcIqae6Raec5mzgAvmVEGpowbAW2f5/Nz/Ajt7bNaBvdPZ0UCsDrpotZV2pTradJYqa6pmumqPAe9Wg9UlRApbb/Fozsw59KDlYWGBH3OUabIv7QOtOqSZdztPp8DkVJ6Q87d/Bg2b7NkXfCB6w8fa8D3RQLCTL1qzzxrudlsFZrhY5phd2ykg9VhOUtUj2u6pargSO/S9cOKm2bZVgAt/drNyha15Xavh8lwt7W327wZ1qjn10VqSlnqdOvd7bwEmrPRGK9gqSrnCydF9KsPsV2tJXTa6E6fKHRX+PkdE76HdzNwFNMkqIfuUENsSIECAAAECBAgQIECAAAECBHYTMMp0N7fjbTXaMphWwmk7viRtwy9vzh7z0PEQBAk2DZ3Nds/y6WmfaKaxsuQxQzd66ZQwbUwO4SzMqQSG+6A0i0f1GK/3cJ78seVol+sqYjnWEp+pKErCSb+opkmmJ6+7mtHIkdjaXfdnHqA2NzFdKKDkF0K1Vis5rRztDOJ4bOVOfhZWnqlJuvV2q8IJ71RdJVJPduuu1pxJep12QZY6Rw1WnrMqipZVjsduR73W8Vj9bI0ybR3IKYStkJs/U3v0hrlp5v5XUzK66d+antW5uxm3uUWs9zanVWj3L6tNgUyfqtWiFY255UUdvVlFTD1T58u5T5zvBXOOiE34rYvDCUdbjVZTqSdb1wybIjnt/DVX2iXtvcOXavvkRauwpQDkRrLk2s8o063Yu86ta5L8rIdbbBXywMrJx5L9dmNSz8mNRpoaUs0mqIEd7bBo+JIge9whzPJNhk8cidvk6S2PW7Umn8phqXe7zfKQwjac3TkenQKGj9m6yqomjtaOnXwsj5hmWzdfzQO/Od0qwL0/u+WnGcKspssvPDyebmXc6LkgZeNo9ZsDtpU7+anC75oMzFnh3b0SMlAeLCJAgAABAgQIECBAgAABAgQITChglOmEmNMHdZKWwSoZ3Xbt1hOXyTuJVvvNs97RXbdikp9pT5xcP/jdHW2ak+4+k3dPmTxFAjyEQGFxTfHoPZwPUXSTzNZ4p4Fye6ADuUvdbfQ/wlO6klfnJge7sTVnVEDJHyXqrjCfp9eOx27uVHO6Mr31Z6u7SeuCYfIeadldbzSaM49Qo25CO8f5arCSXOseDkcoZvM/cfdezjUPxmq6NWKkOTZ19MIj12bdAAfmJKdKMnTTOjJ6k0w1fz7n7lY8ZxWxkuPiQDcdo/X5gfbbzI5Z5cU8I6aeaebLAqa7Gdp7kprhBXNvq11rIGjvOvvkWvMaoBcqM488wmrNlXaoR3OkVXT3yf3ebbuXuyUteEaZ9mJumlky6GLyg72KzOiVSbceSOamVOTA3JScPecPX6jseStRGLdodxNez0kMj1wNNqPNp6lRcoJIxp3R3W4zdU4BTY3h6fJGiSM0EzWjer5XoceE6iodYe/dy5u6kq8nRlvDmnl9oOk6MgMTh74UnDZphRceORH31vAHugwoubhNFuQS6AgtNr3gw2f/qngc4cBJ3BywvRnUK9N72LYO2JTz5mpreE7Xe2g3ETJ9oANttP450H6rMtM9dlqprn4qIZsOMfMJECBAgAABAgQIECBAgAABAiUCRpmWKJ1mnTz4TCN7b6NYPbP1THfCiGbv9V56J9IvZ8LdtYIq6Q5Sx+pwXW1KopG9H6hjSsvEz3kKFD4wy3PW1uGcnwdtYS+MWI6jg0ajzrVW8lOBxCQ12KGf1Y0+54hAYlLH00ShQGEBU/KbnvN5eu14bOZLa7okm5rPJltXa5M/uk70Wk/H6+uf5sRBr8paRAv4qQYryUQVxSalnNqaR1/vdPMerbl+VFNpbAq5ml9YPuv97nknIqOHs6PkpHDoq9neGM4nYq3zYF0ymxPNI6I3OTvPPG2rRRXt+eRFi3E+EVPPtLJmAT9LStdZXDC3zrl7nlJ7czYVYLM+7J1uWvUGMuHMNVfaJR1wj9M61Lw47C0S3ZmpSCcsBosPqqQ9/xDHe2BLbt7r/M1d/IFGd1RZnON9uLo+EEJvARuuDEOR2PZueLiZfHptSyqo5rV9c/0Z3u3WaXQKqCkKJ0oq0tRmx78XHq7Wqgq2eWXVuvJZQ7Otm6+BQl6fggcmmuVnIKiZLGrdzmxKV+rqVsHIz4M+Fy6MWCJ80GhsyqaSmuQ49VsrXzw3b2ZZSTY1D9gVVvitJPfWAM3Ltibv/tPZe+8e65mHfmSphOyfiUIgQIAAAQIECBAgQIAAAQIECAwLGGU67HPKpWl9q1vieicO/e7P4cf/iVKz9XZyqcIHmYlGmhEn33sVYIlAWlEPtHfBnotA7+E5PDOPjtK54dAJTG+h4WjUSw8dmRMeSoUdvE7yLPPQBeDQ4dflp3xibSW/lQUlD72O8PTa8djKl9bPkpqzef2T6foQONwFyUwKT8vqrH/WuVY+saoaTEUxULxLLi0CWIXQWrnkeqO1yWgR3efEIaMHMrpaNNvqdz4RW3mrRcrJfPKiVZ5nEjH1TCtflvHzfC+YmwO6Wn0i0/f6ELnT2sum0/ohdt0b5mor7Vxftfpwd/OieZfXqzfhzPJG7yqeifyEe198UCW8hxtg2S1a3Tk5EpvV0YFyZPi9e8cs8FUCh/Ml1y0HctgULJ9emZK70XO5260T6BRQU5RPFI4Q26c5ojwyzTXP9yr0OFZuvpqlpTvdPSN35xz//NiN51ZzukkYnbOqJu5eTK0lJaf7FKSSduxe4UlmqvBHGVd7d1/JKCGjJcQKBAgQIEAoLOAxAAAgAElEQVSAAAECBAgQIECAAIE9BYwy3RPwUJsPP3evHhIcYXzjaAPlQZuYSxr6Q3G4rjbp8DHwPOYI3UEOVbyEO6nA6GHSLUV5hDNpFDYG1hz+1I1GPSdJOGh9MtqZLzHJOgeqT0oQIrAR0YINAkr+BpiNs0tOakfoceJ43JhD/1mQiqiuGzdN1N1Nmp2uDlqRljwxzaXjcNIsbQqowZoa3WkVRdekOWdT5VDPr/vdNvsu11VHM6je6Tqckol9ripldK9/c+ZMzt3NKFXTM4mYVotkx0zyYraFRD3TzZoFzFnGBXOzBjvohXTzYmDTmf04DYzNJG+KyUGbhqrCP3odPnnTUBI1utNk05GPzdEoNfModemRo3fWuysp6rnFPlAamxnXO13fKRwoAlWww22hKX4H3Xtv4DkSh68KDloVt6LEpwXS/Nlbbpsz6zLcPMHN8G63SpRTQDNzy6fj1sz0TdNHaMduxXkZV6GtRE34c7iarfIx60x+rVUlYbhqrfZ+khNQLbypJDfnl9dmdbCnndjqkrJK6T4NiVsltqRIJEpJQuqcrULec+WZNOM4YIfzUYU/7FNyy3OEI2u0CjrQGSc4SshwCbGUAAECBAgQIECAAAECBAgQILC/wJ/N1nPTMxF4/fr1p0+fhiOTp7k3b94cXmf/pXmX/3AghQ8JhgPZtPTLly8ljey/fv2K2KZA9pn/48eP3s0TqzyGefToUe9SM9cmMNqG3gLJ0/fbt2+3Zh7o57t370qil6Le7BcybWQ+f/6cg3Q0zKyTOHz//n10zW1XGK3HEmAEYrVtyCtfv6RoNYnWVvKbaZ/PtONxNC+2KtjPnj2rA0zX8MNdmN27d6/e0aaJ0UvHTRuuc/5WGR2iVdVgKorRg6Kw/Hz79i23M1VouX0ov9IovypLv6idrypl9GhGW2FYQKvFsI+lEVDPLLUYFJ4Hq+TP84I5hbO+eM45+v3794fLrJLT+kEjUCVttZX2z58/czO1qYG3wkmRHn7P4CGKR+4vDhGsME8rMNyqmdogDxRevHhx6EjmeB+uVY5f4JPkNJgM7zfV8hFwEhM+wyWw8Cw/87vdKo1OAcN5PbA0B2zJk9mBEA60qLB8Vnuf51XogWQSrJuvw9nOOeStDookZFVN3HPOOAfsaO5sVbbXVuGv9u6+WWyUkKaGaQIECBAgQIAAAQIECBAgQIDAIQSMMj2E6l5hpjvCy5cvh4PIE77jPHR/+vTp8NPEq6urjx8/Dsd256V5lln3zB4OJGJpkR9eZ4elva/BS6tlOift3J97h2jYZEkCGR9+eXl5zBQVdlzLsZzj/RARKzyKs+sMNG0+CpoqMjlaS17q+ebNm6n2KJyuwApLfhdhDnMcj6O5UD5SNFdidWfljGa/e/fuaOA7r1AYeDr57bwLGw4IrK0GU1EMFIZqUWEnhpScOqjR+7t6zUw0N2zO705vFWxrcxndAvFzKwGtFltxrXZl9cxSs/6sL5irxsPHjx/XuXPQl8VkLyWfyik/WOpobzWx5ko7eV3ftW1CO3QZ6N1vmqryOc3eRWaer8DAsZzsTv1zhAcKaRYYvkc4dPPFQPalSXy4hTZts4d4xNOMEp+mRu/0Mu52q6Q5BfRmceHMi4uLwjWPudpZX4Ueutl24BzUyiOP4Vog6/m5tibuOeesA3Y0d1T4m4jWfHffNFFCmhqmCRAgQIAAAQIECBAgQIAAAQKHEDDK9BCqe4XZ7Oq0KaDhvgKbttpt/ujXSsu7Qe8QgQyrKOxzE7e8nHiHXQxsUn/ZoF4nY24z9LS84bLe0MSCBYZHYjcTnpfWH2d8eHOn6cBU8jHPbJL33B+iK0/507LEISvnAUkz/pNMl9SZ6Xd4uDHzk6RiboEo+XPLkZL4OB5LlErWySVHPTQ9x0JeHlyy1T7rzKF7+j7xn9u2arCBHFFRDOCUL8r1TPNWYvSWqhly7oBKLt7SRfvRo0fNDbealtFbcVm5JaDVogXiZ6+AeqaXZT0zZ3vBnK+Lp299lRE5mR76RWCF4R904MFqK+3cpo1WRLlIK3ynz+QHb971VnKXN/l+BXg4gd7mx4zZy9OEA73ar5uW0eO9N5LdcA40Z/RB0iEe8TTTwqepsfP0/O92kzSngJ3zt9qwvN1szx0dYvPZXoUeIrF1mKPXPPWamcjKHsM1Qc53uvxQXefj6dnmrAN2qqxZYYU/ejUb22Ne8I8+9Ri9/p+qMPSGs8IS0utgJgECBAgQIECAAAECBAgQIEBgBwGjTHdAO+AmefaZLwqO7uCYA9VGGysT4YP2hUonjNEGyoili1iekYzSla+QbmetlfO0xhDTlomfWwnk8whbrT/VyqlYCp81HqIrz+hXI1rJbA7JaC3a+We6DJYInCqDdk7XuWx4KtjTlvx55o7jcap8aT4ZzRD9qYIdCKfkaxJb9U4Y2JdFTYEV1mAqimYB6J0uuaho1gwZMrrtS2pyChseaJr7oz3fjiGjezPXzBIBrRYlStaJgHpm5cVgthfMzQ6XzUgeLr9KrhzS3nigCKy20h79YmEFfpwysClzT7v3TbEyfzeBPK+pR7DXIWQoe4bxHG0kcx6jDJ98cxOx7Y1JnZZJJvIyxOHPmcaw5EnQbpHhU+JWcs6a/92uU0BJXi94nebptVlcD5fkOTTbDtf/3bR7DNc1WfacFTZxzzlDHbBT5c7aKvzV3t3vXGDWVkJ2hrIhAQIECBAgQIAAAQIECBAgQKArYJRp1+Rkc/I2tWZXp03xGO5wvGmrneeXjM4qifbOEciGGfBZ8nL3jHedavxt+n88e/asFecM3khPiNZMPwkUCuSrvCfsx9NsRh+IcLryTH44d7tYDUQgi7Z9ujYcWr10dMB81jzEk/U6AqudWG3Jn2eOOx5L8mW0R9319XX9IdP0ItrnW4Il8anWKemudKD6szySy1tznTWYimKSktzsyLjbxVV6jWTASbcTdl6sk/ndF+JsG20Zva2Y9SsBrRZKQrmAeqbc6uzWPN8L5rQc1iUzA5mO08p3wiv5NVfaJa1AaSs7YUtdDvx86nb0aDq7+mGdEc77X+pWglogBWzP98LUQZVMfP78uXkP0rvJkZ8r9cZh9OYozbNJS++2+8zks49ea9tmSRvN0Na21c9D3+06BfSyL2Pm6Hlztc229SVuYUYfqBm55OjzGK4wjyZcbZ1N3BMCTh6UA7aEVIXfUlrz3X2LovqphPSymEmAAAECBAgQIECAAAECBAgQmErAKNOpJCcIp/CJbMlDmgli0whidI8ZfpmWzcYW009mF6Nthdlr+nNM0nujm+Q8gznae8en5xPiDATyuvQTxiJ7L+nXmBimm8hBv048inCgx9uF3zo+bdpHcc5xBSX/HHOtjrPjsaZoTjS7whytj2ZJHZ5+VM14mt5fQA1WYqii6Crl+wB1b6F9vheUu4/c2vz+/fuff/7JyNIc45lO9+iT3JXI6G5Gr3OOVot15vtxUq2eOY7zcfYy2wvmZvKPdiV/cXHR3G/v9IHK/2or7byFsIT0cJ9M7M3l3pn37t3rnW/mGQnk/S/dRwl///33VG/DLKQYPd7TqnCcofXDEc69zGj7Rvftn8NhlizlU6JUss7873adAkryccHrzPYqdG7NtiVXSjuUE4/hdkA7wiaauI+AfNBdOGB7eddW4Y9ezVZK3RuTXr0JZ47u8QgdyXqTs7YS0otgJgECBAgQIECAAAECBAgQIEBgZwGjTHemm3jDfDyz+Q7gTaHnGfzxexV3P6HTjV6eLndnTjgnr5ZPE2RJgGnKDGbJmpvWyXPofNyguTQ9z077DKYZGdMEdhMo70B52m52JePJdxAo+R5ygs0Qjh0Ct8mcBc6l5M/T0PE4mi9Huzwo6Ztej2objbYVzkXgLGowFUW3ODVvJUrupLohtOakO3juAU/7rS0Z3cqUdf7UarHOfD9aqtUzR6M+8o5mdcFcpz094I822mp0PFVidYh+w6uttJPw7lcl66yvJ/Z5FUgdyP4TB6r69o+YEAoF8hyhNSQyeZrWxXyotjCESVbLSNfmPUhvmKdt721GaTQmqRLzrcvmJntO89kTsLl5s6TN8G7XKaCZWaZndRU6t2bbA12BeAznuOsVOIsm7t6Yz2SmA3Y0IxZf4a/27n406wtXWHwJKXSwGgECBAgQIECAAAECBAgQIECgXMAo03Krw65Z0v0lMZjkwe22KSnpFdF8G9y24Reun67Vr169Kln5wYMHJav1rpOvA7XyIj3Ppu3W0LtfMwkcWiAN6IUPotJZZJJvAlcpKulP2Uz7tus3tx2YLuw/2uwoMxCaRWckcKqSP0+ibY+vbdcvTPVijsfRnpGFICWrFVbgh/62fElUrTOhwElqsG0P/G3XL/RZTEVRcidVaDLtattm3LbrF8Z2MRldmN5zX611p7wpOWtutdhkss7529Yb265fqKqeKYQ60GozvGCuUjq3iB1i4MFqK+3WkL9NZfuYZWBTHMw/d4FHjx61DrSMrskIyeO/JLTk00YnuULrzeKSmCRFE7Zv8OnNiP1nzvBu1ylg/2xdTAjHPNHPodl225upbdcvLBhuvgqh1rbaSZq454y87QG47fqFaV/MAbuGCr9107Epi0suszdtu/P8kgvCI3QkG4j/GkrIQPItIkCAAAECBAgQIECAAAECBAjsJmCU6W5uE2+VR+YlHzLNXvOhzon3XRZcRloOr1j4odHhQEaX5u3gozFJIOnMkScWo6F1V8iLAFsjVNNwn3Gn3TXNIXCOAuXN6IUjuksQSo7ZZjjbrt/cdni65Dmcb5kOG57p0pOU/HlabXt8bbt+eaqXcTye5JHtMPL19fXwCpaencDxa7BtD/xt1y/PggVUFIfDKWfctOa2cdt2/U377c5fQEZ3E7XIOVotFpmtB03UtvXGtuuXR149U241+ZozvGCu0pixYZMndp8AJ7+MX22l/e3bt5I26lQLxx8HuE8Jse3cBHKIpQi1ekvnRJYSePPmzSPHNh/qHB2pnhFQhQMJjhD5xKRkRFbh87LRCPMZJdpthcNdue0Wn2zlFLAz3SI3nOFV6OTXe82M2/aQ3Hb95r6Gp918Dfusdunxm7jnTL3tAbjt+uVpX8YBu/gKf7V39+UleXjNxZeQ4eRbSoAAAQIECBAgQIAAAQIECBDYTcAo093cJt6q/JH5qXrA5D3co2k+zmjMDx8+FPZCSAeC0Ti3VmgNMc2ODDlrEfl51gLlj/HySc90y5gkseU7ze7yQKvknZe7Razkadlor6zddm2r0wqUF8IJS/5pk7xp7+UUCcHxuImxnn+4+qreRT1xcXFRTw9MqMQGcM50UflhO1UNVr7HkKoohsvVDHsw1BGW0TWFiUIBrRaFUFarBdQzNcWaJ2Z4wZzsOFwn3Z3zevLL+NVW2iVfLEw2zfkibedSZMOjCeQ9lffu3cv9V3OPz58/P87DkeZOq+mSTxvNrd4ric9U70Dk0y0zk8yZYUXqFDBJzi4mkBlehU5+vdfMLDdfTQ3TMxQoL6JTNXHPEKGOUrlGNtH8Xrttmlh8hb/au/tNOb7t/MWXkG1BrE+AAAECBAgQIECAAAECBAgQKBEwyrRE6eDrFD4yLxnqeaC4pufEaMglr4ofDWR0hbwOvHBHz54922qYXL5jkI+gNiOQHR3/7ePNCJgmMK1AXhVfMtKy2mlht4zRGGZsfHmnk7dv344GuPMKJWk/6Pukd465DfcUOEnJ3zPOB9rc8TghbEmfyAl3VxiUSqwQ6oxWO34NpqKYsHg8fvx4wtCmDUpGT+u5htC0Wqwhl6dNo3pmWs9zDG2eF8yRPHLECt8XM20Wr7PSzti/wkbjI5eBaTNXaKcVyOOGPChpPURIe+br169PErGPHz+2ItMbjbmV+ZL4ZDjWDm8RbSWfTwtkwp9zu9t1CpgwcxcQVEklc/xkHrTZ1s3X8TPUHrcSOH4T91bRO/LKDtgJwddQ4a/z7n6qQrKGEjKVlXAIECBAgAABAgQIECBAgAABAk0Bo0ybGqeZzluuC99gesJWsJIBroX9ePZXTuN74VC0POr++fNnyR7TEeTTp0/NNfPR1OyoOcc0gQUIlL8hNUd04eEzypIOPSV1SB6THPN1kr3RLqyNe7c1c84CJyn58wRxPE6VLye8KpsqCcI5F4Hj12AqiknKRl5vMfMX1sjoSTJ6JYFotVhJRk+eTPXM5KTnFeBsL5hnG7Gp8ne1lXbJFwsr5JO3Pk2V18I5skDOaxli2mo8/Pvvv58+fXrkmNS7K+x0XvIK0TrMI0wUxqf8oN4UZz6bZPacP8O73fLS4hSwZ+6fxeaLv9jrzQU3X70sZs5H4PhN3PNJezcmDtiuyW5zFl/hr/bufrfy0N1q8SWkm2RzCBAgQIAAAQIECBAgQIAAAQKTCBhlOgnjXoG0BjcOhFX49H0ghJ0X5R2To9uWvDZ7NJDCFdJ1o+TriIlSyUOLtM+2Ptv4/PnzfNq0MDJWI3BGAiUHTp2c9+/f19N7TuRN/wO7vnHjRoaOv3jxYs+9DG+evQyvYOmCBQaKXzfVE5b8buBzmON4nCQXSgbPT7KjrQJp9Xbdalsrz1bgJDWYimL/8jDPWqKVLhndAvFzk4BWi00y5o8KqGdGiRa8wmxPhYt/qdxqK+3Ce/nZlswF1wbLSFpeUtn6eOP/a+/usazW8b2P3+6nB3CKIQAjgBrCKUYAhB0CIwDCG1KEHUGlnQEjAIYAjODAEOBkHfbz6/ZaXrqyLf9lS7IsfQlYLm9ZLx+9bFu2vDXT+OXLlwNXrOnHG799+2bh1ZpAS7BiYYzjsG7uqIybc4XPZrrVAyscSPkKWK21rgJU2ETlX2Dalouvrtr56Qp7yBR3zUp02CS10/yA3+3VfZLmoUiabyGpoIgHAQQQQAABBBBAAAEEEEAAAQQQ8ARYZeqBHPCnfjPTmOqxTwOspq47ZKl++dACorc8rmZJ8WjuVY+ABCLU0wbeAyJ6p134kEBsfIRA5QJaMW5fbGkfnSylVp/Vo1da+K2eO+RB/6u76aXyembowLf+WzJPmLMLHNjy66SjP+6vlwPf/bE/88RwLoGjRjAGip3t5CyjBBW9s6I7Odx+XWC5SM+Htpp64VmLfCU9V8yMM+eqr4S5rfOrcHWgSChwVFR9Dtoaaozg/JiJEYpgroDmLb2XVGow0TyncbWkG1XCbeND55qAvbi4SJhukqiME9TGpYOzWcJnliXJztq+4vkKSFKtLUVSWxMtacvFV0lt0ooSOGqKOyqThQPTYfeDNz/g93l1v79hjDE030LGkrKBAAIIIIAAAggggAACCCCAAAIIpBX4W9roiC1WQO8ptL++9NinFvTkxOqvlRZ+e/fHjx/v3r27aq5HQPT80JKelpi6VaBi2qdrV5MmAAIVCqg7GB+y0evwtQxbd/5SlULd8O3bt6liIx4EogQObPlR+SwWmP64k7rCZzR3lojDaxY4agRjoNjTKup8T/ZsiajoWRZ2jgLMWowUbGwWYJzZTHfqA+s8YW5+lWm3g7Z9KRqPmZ56YDkk8/q10s+fP7tJ61Rfew4f5Yx3Meoc95Qryw+xrr5C1K0XbxsfDyThn7Vd7fIVkLBy24jq8PH5WEYuvo71J/WAwFFT3IEsHf4RHXZnFbQ94Hd7db+zVbiHt91C3JKyjQACCCCAAAIIIIAAAggggAACCKQV4LdM03pGx+Y9oBA43vh250AMOz+yZGB1GerOPHiHa/Gb8VkB3beY/Z3VR48eeU8zaOUqs42eM382JqDuYC+RfYyyx0lIBA4RoOUfwt5qonU+o9mqNuWSACPYGZsBA8UZa408zwrYrwgskwazSaTaaclA4VmLVEUjHgROJ1Dt92C1GUtVxd0O2vaC17Y4KlXVE08OAd1Q0A0Ir3WpCemB78PvIOjNgN59jSWBW7duLX104H7jaKwzN2lvyCc+G9Dshxirzx7hzpBeJw3ExldAAKeZj2prn83AUhAE9gswxb3fkBhcgeYHfPsZjmVG1KVLvm3JQPkp2eZbSPJ6JEIEEEAAAQQQQAABBBBAAAEEEEBgFGCV6UhxzIZ9cvDwWTBLBtwfBS0DqmWiT548WU1LGdNvlnrB9JuK3i86as1qwp9t9JLjTwQqEeA2XrgiZlekhw/h01MI0PJPUU1eJqvtj5Y7pl5Z+BOBPQKMYAG9agcKLisCtbbho2orekNZTncIsxanqzIyvE2AcWab29JR1Z4wV5uxVC2wz0H706dPS01xur/OFXfTfLLncAEtbtQNEe9haO2x97KsRbBnw3JbJ2tWZyO398QvX77MxhDeiU/YZ+enVV3t8hWwszbbO7zak732qPeUKNWp7548cGx5Aaa4y5snSbHaDtv8gH+iE1rLFUf5B8mabyFJOjiRIIAAAggggAACCCCAAAIIIIAAArMCrDKdZSm3036P3H7fPVPuLRnwnrrIlBMvWi0WtbyBWPOwL168GI/VYyLPnj0b/9TG8+fPtWbV3cM2Ak0KRD0FYr+B0aQVhWpJgJbfUm0eXhbLSdHhmSQDLQkwgp2uNi2XJ6crFBnuVoBZi26rnoIjsEeg2hPmajO2R9s9ts9BO2ry6vCfoHTri+1qBbRu7fLycvoktN53WUkTsjf7Op+utufKXlK3OdmPsufEjT/3tj1X9pKmynNtV7tRApX031R1QTyzAs2f7M2Wmp0InEKAKe5TVNOJMtn8gN/n1X3CFth8C0loRVQIIIAAAggggAACCCCAAAIIIICAJ8AqUw+k6J/fv3+fPqmwlAPLG+CWjk2y33Jj++fPn0nSio1Ev0FqOeT169fDi431zkXvfZm6NX59fW2JhDAINCBgH080RmmkaqDIFAEBCdDyaQYIIHBeAUawc9UdTzCcq77IbUCAWYsADh8hgMAZBSzTm2cs15Dnbgdt+xIj+0n1eZsBOd8voJdaPnjwYDaeV69eVfJrTt++fZvN4XRnndcm9lzZO7hbdnxcjbTb9rpLm+5SbPYWwlfAkiH7EUAAgWIC9qGY29PFKoWE6hTo9uq+zuogVwgggAACCCCAAAIIIIAAAggggEBvAqwyPbLGo3758/CnoGq7eezWnF5++fHjR3fP0vbjx481J6slpu76Xtnab0Uvxcx+BE4kEPXGcftDOScSIKt9CtDy+6z3HKU+/KxsqVBHve9jKT/sTyjACJYQs0BU1Y4SBcpOEo0JMGvRWIVSHASKCfBVWIzaTajbQds+c0XLdBsM27MCL168ePbs2exH2ql7Cvo506VPi+3XSld7f6+z2WddZIJP1qZYW4viKyBrdZ8x8tqa6GjItO1IwUbPAkxx91z7ycve9oBvP9sX7OEUdT5IdjjLUpvnlGBJhv0IIIAAAggggAACCCCAAAIIIFCPwN/qyUqHOYmaHKxzbs6rNXfppvdR7j+vrq6eP3+uXysNJ6Qc3r171wujJaYXFxfeTv5EoGEB+3M8QogaqYqhabm4MqZ/6tSai3f/184hGweOSMUcSChKoIGWH1XeYoHpj8WoSahngbOPYL0NFKe4dsvRoXqr6ByGtcU5nlpbMnaKls81gqUqaw7DOFNz7ZC3wwX6HLQ1LNjlo06q7dESshmBR48effjwIVwcBXj//r1ChoNl/fTLly/2+Os8Q4t65luDm14zai8yPnarDSGralF8BWyoQQ5BwC7AxZfdipBGgaiz8airG2MGGg5Gh22scqPaf1WnZ0sVwZTskgz7EUAAAQQQQAABBBBAAAEEEEAAgQoFWGV6ZKXYX7KrXL78778js2tIO+rhAEN8cUGur6+1XjRKVQm8efPm/v37cSkRGoGTC0Tdxot6LicTjN5Ar2wMHVy3VaLurGTKEtGeUeB0Lb9OZPpjnfVCrpoXONcIxkBx7GVRse5ARRejPjChqOtrZi0OrKlWk2acabVmKVcmgT4H7ahSR51UZ6omoq1TQN84v//+u7E56edMFfjA11ZGTY02cG0SVV41sKjwHfrs7INViRn77FBkvgJ2Vj2HNy/AxVfzVVxDAaOG4hpuT9eANpsHOuwsS0s7o05ymJJtqeopCwIIIIAAAggggAACCCCAAAIIIFCDAKtMj6yFqLvdR2bUnPbh78nTIjTdn7C/Ce/hw4dPnz41l4+ACDQiENVVDxypPn36pN8HUL8+MA+NVDnF+K/AWVp+ndVFf6yzXshVPwKnGMEYKMYGGVVf41Fn2aCiz1JTSfLZ3nl4290zSaXXEAnjTA21QB7OKNDnoB1Var4FztiwC+RZP/304MEDe1vS3YfHjx/r26pA3maTsGd19vDT7Yx6yF6lwydrFVc1kEbVdVU5z1pHRI5AlAAXX1FcBN4pEDUURw3yOzN2lsPpsGepqf35bK/9R3X//YDEgAACCCCAAAIIIIAAAggggAACCCCwR4BVpnv09h778+fPvVFUdnzUGyhz5F1vEH/37p0eCrFEfu/evffv31tCEgaBxgSiumr52xjqmOrIWl+ain18w7p9CXqqpImnKoHKW35VVmNm6I8jBRsIHCtQ8wjGQHFs2yiWOhVdjLqqhJi1qKo6ms8M40zzVUwBcwv0OWiXn7bKXY/EX1hAD+tryWjsnKFeind9ff3ixYvCuR2Sa6DZRz1lHlve2PCHVGI40aw+4aTP9WkDdX0ucHLbkgAXXy3V5onKUvMUd82MdNiaaydT3vq8us+ESbQIIIAAAggggAACCCCAAAIIIIAAArECrDKNFTssvFZJRd1aLpxRZe/3338/6rkKt7BXV1evXr16+fKlu3N2u2bP2QyzE4FUAuOqy1QRJolHvxvw+vXrm5ubDbHpxqTWjev/4Z96tza07NyNSgOU4nf3sN2bQJ0tv85aoD/WWS/kqmeBCkcwBopAg6ywvgK5DX9ERYd9+NQVUMuv+Spb2atk1sJFY1sCjHXemLwAACAASURBVDM0AwQOEWhm0I56+ralk7RDmk17ieqRfS0x9cqlOUbLj2fqBoROLe7fv+8dXuDP2DWxBbKUNYmobq6c4JO1OqoaSKPaRlU5z1pHRI5AQICLrwAOHxUQYCiOQqbDRnH1HFg9iynZnhsAZUcAAQQQQAABBBBAAAEEEEAAAQSSC7DKNDlpRIRRd7v1y35aPxkRe8dBtZZMbxPXv7CBAhz4xvFw3vgUgXoEokaqbdnWjwZo/edqn/Ui14NcDx8+vLy8PORxLi8z/NmeQIGWXyca/bHOeiFXCEQJ5B7BGCiiquO8gano89ZdwpxHjSfMWiSU7yQqxplOKppiFhPoc9COKnWxuiChUwjMvpDuzZs3T58+1WSjZaGpVqjq6f/yhY1aWVc+e8lTjO3m+CSvgmojjG0b1RaEjCFQQICLrwLIJJFWoOdBng6bti2dMbao9s+U7BmrmDwjgAACCCCAAAIIIIAAAggggAACNQuwyvTI2untbndJa82l6pcMV6dfD3zjeEkN0kLAE6jnfZZfv35VN7SvL9XLOJ88eaJHuFhZ6tUpf1oE6mn5ltyWD0N/LG9OigjYBSoZwRgo7FV26pBU9KmrL23mmbVI60lsowDjzEjBBgIJBRi0E2ISVfMCjx49+vDhg1fMjx8/Di/61M2Fu3fvep9O//zx44eWpL59+3b6UdY9q3c9sqZef+T41F9H5BABBEoKcPFVUpu0wgKVTHGHM3nsp3TYY/3rSZ2r+3rqgpwggAACCCCAAAIIIIAAAggggAACHQqwyvTIStdMOje8M1XAxcWF1q3pRw5X49fPIepxEIVfDUkABBBIKKA3/Wt96fRxrqUk9LOlWl/KTzov+bAfgT0C9Mc9ehyLQCcCDBRU9KwAZ2izLC3tZNaipdqspCx8oVRSEWSjSYE+B+2op295rr3Jlh9bKN2Rmf5UqV5sp7sJ41vt7ty5o4Wmes/dauQ3Nzc6JS48YxnV7FeLUH+A2PLGhq9fIJzD3srrakSVna8Al47tTgS4+OqkoilmGwJ02DbqMVUp+ry6T6VHPAgggAACCCCAAAIIIIAAAggggAACOwX+uvN4Dt8joGcX9hzOsWEBPRTy/PnzcBh9qsdKtNB0NRgBEEAgocD19bV+EMC4xFSPav3xxx/v378v/MBWwvISFQI1C9Afa64d8oZAJQIMFJVURO5sUNG5hc8YP7MWZ6y1mvPMOFNz7ZC3BgQYtBuoRIpQQECvvfv27Zub0L179/QaynGJ6fCRfuxUc5JusKVtLUb99evX0qc59rNYLqyKT9iHTxFAoBMBLr46qWiK2YYAHbaNekxYCq7uE2ISFQIIIIAAAggggAACCCCAAAIIIIBArAC/ZRordlh4fvU0ll7PduhV4paj9FjJixcvNH1vCUwYBBoQiHrJd9ry6lWsevTKe5ZrKQmtAH/z5o1+PWApAPsRiBI4sOVH5bNYYPpjMWoSQmC/wFEjGAPF/ro7RQxU9Cmqqf5MMmtRfx0dmEPGmQPxSRqBWYFmBu2o5WRHnVTPVgE7KxHQ9OOnT59mM6N33mlaUgtQZz8dd6o3abZzKZIxGBubBaK6+eZUzntgzz5RZecr4LyNnJzHCnDxFStG+GICDMVTajrs1IQ9sQLNXN3HFpzwCCCAAAIIIIAAAggggAACCCCAAAKZBPgt00ywpmij7oCaYiSQI6BnO+wzqq9fv9ZTI87RbCLQsoC9a0gh4csy3759q58wtSwxVaLv3r3T41ksMW25IRYv21Etv3hBTQnSH01MBEKgGoFDRjAGimrqP29GqOi8viePnVmLk1dgLdlnnKmlJshH6wJ9DtoJp61abyCUb0bgyZMn4dWhmp+cOWyy6/Pnz/qym+zOtaOBZh+1yCS2vLHhc9XTjniz+uzIV3WHNlDX1ZmSofMLcPF1/jpsuQSHTHHXDEqHrbl2js1bn1f3x5qTOgIIIIAAAggggAACCCCAAAIIIIDAKMAq05HigI2oO6BR95UPKExlSeq3SfVsR1SmtCpVb4uMOoTACPQgkOo2hnrls2fPLGL37t3TrwQ8evTIEpgwCGQSSNXyM2VvZ7T0x52AHI5A5QJJRjAGisprOVX2qOhUkq3Gw6xFqzVbslyMMyW1SatzgT4H7ahT36jn2jtvTj0U/82bN6tLQ+/fv//q1SuLhqY9i91coNmHawSfsE9Ln1LXLdUmZUkiwMVXEkYiqUQgapCvJM9R2aDDRnH1FrjPq/veapnyIoAAAggggAACCCCAAAIIIIAAAtUKsMr0yKq5vLy0J89DMHYrvYBcv03qhr99+7b759L2gwcPlj5iPwItCWgNp704xu4TjvDp06der1wKr98Q+Pr168XFxVIA9iOwWaB8y9+c1awH0h+z8hI5ApkECo9gDBSZ6rG2aKno2mqkwvwwa1FhpZwrS4wz56ovcnt2gT4H7ainb89exeQ/ocDHjx/1JWWJUAsA9EY8S8hiNxcaaPZRd7tiZ6fxsTTXNsI0UNdtVASlqESAi69KKoJsBAQKT3EHcnL4R3TYw6ug8gz0eXVfeaWQPQQQQAABBBBAAAEEEEAAAQQQQKAfAVaZHlnXUXfHo6bdjyzV0WnrleHe8xy60/zlyxfLS8eFbHy45OhSkj4CuwSixpOokWo2W/pV0pubm9mPvJ1aYrr6GwLeIfyJgF2gcMu3Z6xkSPpjSW3SQiChQMkRjIEiYcXVHBUVXXPt1JO3qGuBqJGqnjKSk3wCjDP5bIkZgVmBPgftqKdvZ93Y2ZvAcLPg6urKXvDPnz9bFrPpXEhLUu3Rbg4Z1ex//vy5OaF8B0blKmpwU57xyVdxtcUcVde1ZZ78IJBWgIuvtJ7ElkkgauIo9gQgU55zREuHzaHaWJxR7T+qZzUGRXEQQAABBBBAAAEEEEAAAQQQQAABBHIInGaV6V+cf82sA4yaHIy6756jrZwlTm+JqbKtp0D0u4h6wuP3339fLYXWwrHIbVWJAGcXiLrZYHxb/5KJut6HDx+WPnX3s8TU1WA7h0DJlp8j//vjpD/uNyQGBI4SKDaCMVAcVcWF06WiC4OfNzlmLc5bd4fnnHHm8CogAx0K9DloR5U66qS6wybUQ5G1WFTN4P79+1GF1c0F4xv0Xr9+/enTp6jINwRuoNlH/ZZp7EpCfDY0qpMe0kBdn1SebNcmwMVXbTXiPNXyl2Yea0mCHHU2vvP2dJIM54iEDptDtb04o05yeJCsvQZAiRBAAAEEEEAAAQQQQAABBBBAAIFjBU6zyvRYpkypRz3NEHXfPVOG649Wr3707k+8e/dudNa25aXjz549+/r1a/2FJYcIbBbwukk4nqjbGF5U79+/18NV3s7ZP7UInAXeszLsTChQrOUnzHPCqOiPCTGJCoHyAmVGMAaK8jV7SIpU9CHsJ010vJq25J9ZC4tSJ2EYZzqpaIpZm0Cfg3bUtBVP39bWaMvn59atW1oyuiFd3XfQC/IsBz5+/PjXr1+WkJvDRC26qPMMLaozRnVzqeKzuWmd7sCothHV6k5HQYZ7FuDiq+faP13Zy0xx18xCh625dqrKW59X91VVAZlBAAEEEEAAAQQQQAABBBBAAAEEehZglenBtW+/4R017X5wqQ5KXkvUvJ9MfPXqlZ7/GLOjJ0j0u6bjn4GNAs+CBFLnIwRyC0SNJ7Fvix8z//37d3Wl8c/AhpZ/axF4IAAfIZBEoEzLT5LV5JHQH5OTEiEChQUKjGAMFIXr9KjkqOij5M+bLrMW5627o3LOOHOUPOkiIIEOB23N91reKjg0j6iTaloUAp6A7j5YlrRpVadxPaoXv/3PO3fu2APXubIuau1r1EP2ksHH3jzOHpKvgLPXIPnfL8DF135DYigpEHU2vvn2dMkSRaVFh43iInCHV/dUOgIIIIAAAggggAACCCCAAAIIIIBAJQKsMj24IvTzfcYc1Pk0gDHzBYLp10f1G6RuQnqY48WLF+4ebeuJBC099XZO/9RNDuPquOmx7EGgfgH7bTw9O7XtBf9CsHciLTHdnEr92uSwHoEyLb+e8ro5oT+6GmwjcEaBAiMYA8UZG8aGPFPRG9A6P4RZi84bwIbiM85sQOMQBFIJ9Dlo20ttP6lOVSPE05iA8TV5ehWmlqRmLbv9ofOo9ZxZ8+xGbr/bZS+pG7/9qD59XKuzb/MVcPYaJP87Bbj42gnI4YUF7Gfje25PFy6UPTk6rN2KkBKwn+TYT62BRQABBBBAAAEEEEAAAQQQQAABBBBAwCLAKlOLUsYw9slB3e3+9etXxqycOWrJeJJ6jGDpSQ4tPfUCzxZdv3p6fX09+xE7ETi1gJZk2/P/8OFDe2A35Pv37799++buWdpWEldXV0ufsh+BVAJlWn6q3KaNh/6Y1pPYECgvUGAEY6AoX62HpEhFH8J+9kQtl89DGZm1OHtdJ8k/40wSRiJBYLNAn4N2VKk323IgAhIwvsJSIfVCTP1cVT40+yqFOh86ty8ysXdwVxsfV6PtbXsLqXNFcdu1Q+lyC3DxlVuY+NMKFJjiTpvhtLHRYdN69hBb1EkOD5L10CQoIwIIIIAAAggggAACCCCAAAIIIFBMgFWmxajnE7q8vJz/YG6v/db73NEt79NDA+4dYr3eUmtEAwXWS8d/++23QIDho5cvX3769Gk1GAEQOJdAuHd4ZbHfwPAOVPfx9iz9afl54aVj2Y+AXaBMy7fnp2RI+mNJbdJCIIdAgRGMgSJHxVUYJxVdYaXUnyVmLeqvo6pyyDhTVXWQmQ4F+hy0oyavePq2w36RtsjGV1gqUftCxw05tDd743sAN+RhzyH2W132krr5sR/Vp49rdfZte12rpHwFnL26yb8nwMWXB8KflQsUmOKuWYAOW3Pt1Jm3Pq/u66wLcoUAAggggAACCCCAAAIIIIAAAgj0JvC33gpcW3kvLi50E9Q4q/7lyxe9Lbu2IhyeHz3Y4QF+/PhRsIGM6VMdYpmZ1bMgeuIhHFsgIT5CoEIBr7+Ec7jtV0b1S8LGR4X0Q6Z37twJ56HOT7UEfXwISavWnz59Wmc+ydUoUKDlj2lVtUF/rKo6yAwC2wRyj2AMFNvq5XRHUdGnq7JKMsysRSUVcYpsMM6coprIZNsCfQ7amlnSOweNM1EKxgR7272gQOn0Cks1Ofetl7OJauZQdy6ur69nP925M6oZa2VdVTc4lJ9VvdFn2+w0PiNg8xt8BTRfxRRwSYCLryUZ9lcrkHuKu9qCK2N02Jprp9q89Xl1X211kDEEEEAAAQQQQAABBBBAAAEEEECgKwFWmR5f3U+ePDHOqo8rmo7PdDU5eP/+/evXr93saImpZdGanjPQLyiuvjZSjztoGfDXr1/dJNhG4NQCxgFHZdQS0G0lvbm5MR642geN8ZQP9uHDB7eYrDItXwWxKRZo+bFZKhPebajhFOmPYR8+ReBAgdwjGAPFgZVbMmkquqR2Y2kxa9FYheYrDuNMPltiRsAu0OegrSksb4p4SYzXOC7JsN8uoAe+tdD0wYMHq4eoWeotllErHlfjHAOosxu/edXst63VHNNKu2FcE65EN89O61h80tZazbHxFVBz7ZC3fALGrwBlgGn/fLVAzFECuae4ozJTODAdtjB4M8n1eXXfTPVREAQQQAABBBBAAAEEEEAAAQQQQOC8An89b9abyfmjR4+MZbFPvhsjPHuw79+/6ykNtxRaOGp/YEKvEtcKUvfw2e3hpeOzH7ETgdMJ6Bc47XnWrQt74DGkOqZxSbx+AjTTU1ZjZthAYBAo0PLrpKY/1lkv5AqBKIHcIxgDRVR1nDcwFX3euqsh58xa1FAL9eeBcab+OiKHnQj0OWjbp7CMc1adtBaKuVlA9yCMrc5yA2JbNowZUOT2VZ3bchJ7lP0+l72M0zzYj+3TZyp23j32uuYr4Ly1TM49AS6+PBD+rF8g9xR3zQJ02Jprp/K89Xl1X3mlkD0EEEAAAQQQQAABBBBAAAEEEECgBwFWmVZRy8ZXMutu969fv6rIsZMJZUkPVejnQ+2znM7Ruza994WLUQtHo2LUS8e1zm31EL10XD+auhqMAAjUL6Bf4DRmUl3DvmbbjdOeRL6nrNz8jNv6aeJxm43eBOzNcnPLr5PUXnD6Y501SK4QkIC9I28bwezxM1CcukFS0aeuvhoyz6xFDbVQeR4YZyqvILLXlUCHg7ampm/fvm2pZf2ooyUYYRBYFXj79q2l1WlCMtN9E728z5IBFcS+qnO11EkCGLvhtivcMYf4jBTNb/AV0HwVU8CpABdfUxP2VC5gb7Q7TwAqdLCXnen3Cqvv8Cx1eHV/uDkZQAABBBBAAAEEEEAAAQQQQAABBBBglWkVbeDly5fGfGhVpDFksWDKvB5T0ApYTZHHLvLck0k9nOG+ZFpPVGxYCHpxcWF8xkI/mqo3Te7JMMciUIOAfQyxj0teuYx9Skd5v0XsxZP8z58/fyaPkwjPIlCg5ddJQX+ss17IFQJRArlHMAaKqOo4b2Aq+rx1V0nO7VcH9lGrWNGOmrUoVsBKEmKcqaQiyAYCEuhz0H7+/Lml9vVDdhW+xtGSc8JUKPDx40dLrnTfZMOdC0vMxp9wtH9HWxLdH8aYH2PpAvkxxmDMTyChtB8Z82MsXdq8VRsbXwHVVg0ZyyRgHCiUOrfhMlUB0cYK2CeL7NcysXk4Kjwd9ij5NtK19wh7Lysmw5RsMWoSQgABBBBAAAEEEEAAAQQQQAABBNIKnGOVqffkh15hmFbh8Nj0WmXjuwntLzssVqibm5sxLXfZ57gzx8b19bVHYXykY5oZ4b969Wq6f7rH++nUaQD2IFC5wKdPn4y/56lhdvOicePb6GVlHPdSqRYboFJlmHhSCZRp+alymzYe+mNaT2JDoLxAgRGMgaJ8tR6SIhV9CHtLiTJr0VJtZioL40wmWKJFYINAn4P206dPjXcN7M95b8DnkK4E9AuKb968sRRZi3y8m1yWo1bDaP7W0uw1IVzPCzS/fv1qnKC2P1K/BIXPkkx7+/kKaK9OKVFYgIuvsM+xn3rf+JZv6mMzXCD1AlPcBUqxOQk67GY6DpRAn1f3VD0CCCCAAAIIIIAAAggggAACCCCAwLEC21eZWubEM/1w3K1bt45Vy5G68VW7egjGuzmRIzP2OL2XcF9eXtqP3RxStyK8Jwz0Zj490rE5Qj1tYFntpiVq+gHVzalwIAKHC7x+/dqYB6+LGY9SMD2xZHxOSIH1Y8L2mPeHZJXpfsOTxlCg5dcpQ3+ss17IFQJRArlHMAaKqOo4b2Aq+rx1V1XOmbWoqjpqywzjTG01Qn4Q6HPQNk5nscqUDpJQQGvbHj58aInQcgPCEo8XxtjsvVd2epGU/NP4I0saxJJMHeNTsnKPTctY13wFHFtNpJ5EgIuvDYw81rIBLeEhuae4E2Y1eVR02OSkHUbY59V9hxVNkRFAAAEEEEAAAQQQQAABBBBAAIF6BLavMi251NNbrWq5E7CfWO9U1hLKt2/fak2j5n/3RxiO4erq6t69e+Eww6fG2/CWqPaH8X4FNNOjEm4+tchWb/5292hedf/iT6la2pWexlCTcFOvYbtwW62hyORhg4DGMeMjFOoLT5482ZCEDrEvMbX0uG15mD1KQ4c9b7MxsPOkAmVafp049jZPf6yzBskVAgVGMAaKTpoZFd1JRecuJrMWuYVPHT/jzKmrj8w3KdDnoG2czqpndt0+eDbZSpsp1M3NjWVe5du3b9fX18lLfbpmb1zvalwxuOqJzypRMwFOV9d8BTTT9soXxN54LF9PCfNf82245h9rSViPyaMqMMWdPM8JI6TDJsTsNqo+r+67rW4KjgACCCCAAAIIIIAAAggggAACCNQgsH2VqeXOhH3aNGzhxZP1ToBugeiXLfWaZP0sp1YzPnv27MGDB3fv3tVPZeZeXmh8wMX+usew6v5PdVdAz0aM8dy+ffv+/fvjn5k2tJDVbQ9ampvk4QzVuHEBnpqEVnVmKl1UtAe21ah8ErgSAfvQodXjm18V770UIFB2jRiBT5N/ZOzgydMlwsMFyrT8w4s5mwH64ywLOxE4kUCBEYyB4kTtYU9Wqeg9ehzrCjBr4Wqw7QowzrgabCNQiUCHg7ams7xXIs7WheaW9XLJ2Y8K7/zx40fhFEkuh4Cx4SlprZxMfmfBmLru4+huTo7iR8Wp4lua/Z7ZaS8/+HggDf9prGu+AhpuA/0UjYuvDXXd6mMtGyjKH1Jgirt8oewp0mHtVoQMCHR4dR/Q4CMEEEAAAQQQQAABBBBAAAEEEEAAgdwC21eZWhYI2adNw+X0bjxbkg5HuPSpni/RElZNdrvrGIfAyoOWF2qtab6b8Yrc8rZd5UQ/r7pUhJL7vfdJWzK/M3tPnz5117UqNuOMqiVdLZG1PIekqLT8WCs8LXHmC3NsW81XroZjTv4IUZSVBi69Vt9yiFZuq6NZQs6GmQ6es8HK72SVaXnzIcVOWv5RvOF06Y9hHz5FYFWghxGMgWK1GbQRgIpuox5rKAWzFjXUQp15YJyps17IVecCfQ7aen2k5d6BcZYsaxMyLrfLmgciTyWg2VS9HNMSm+4sWIJFhTlRs7fcf1EXVomiBMKB8Qn7tPTpieqar4CWGl75snDxtcHccn54usdajA49THEbKQ4JRoc9hL29RPu8um+vHikRAggggAACCCCAAAIIIIAAAgggcBaB7atM9VOfq4X0FgSuhl8K8OXLF/ejTD+YqZ/EXL3HrxWe+l3TfNPxustueZum1ru6IIdsa9Hahw8f3KRzrzLVukrvASBxaUbVzcPObd2EtjwOomaw2lR25iR8eA1tNZxDPp0KJFwRPY18dY+3JjwQ3utlgZCzH1lGsOHAwvfVjvWftepk57HyxVp+nbVJf6yzXsjViQR6GMEYKE7UIPdklYreo8exngCzFh4Ifw4CjDO0BATqFOhz0H7z5s1qdehlZPleJbma+hBAtWMMSbBTCFgangqiOwt7XvC3RGG5etXLVY99daZS9+4ozRbHKDl77NJOfJZk2ttvaT98BbRX772ViIuvDTXe3mMtdgTLl6A9ttiQnd+kExcdNrbNEH5JoM+r+yUN9iOAAAIIIIAAAggggAACCCCAAAIIZBXYvsrU8tJHZT3JfWt3taox3Vg1rWC0T3NrIWKSck0zeXFxYZnr17MIyvD08JJ7PK7nz58r8/kyoJ9v9RZ2Jn+n9ZB5+Vum+3UfWks985U3EHMlbTWQQz6aFTjwOR4tjLc8waNsqyPvXMavn4OeLf50p8ax6c5MezSAJF/U6r7V2DJoZCpa/dF20vLrrAj6Y531Qq5OJNDDCMZAcaIGuSerVPQePY71BJi18ED4cxBgnKElIFCnQJ+D9tXV1cOHD1dr5NjXOGqqyjhZt1oQAlQioLdhGlcO6x1/yW/uaEbX8g7Qna8X3Ent3VGajU2lUBee/WjPTnz26J3rWL4CzlVf5HabABdfG9yMj5ckefyjwGMtUQI9THFHgRQOTIctDN5wcn1e3TdcoRQNAQQQQAABBBBAAAEEEEAAAQQQqFlg+ypTy08+quTez5Bus3AjuXfv3rZIwkdZ7sGPMWi1krficfxo/4Zugmqh12o8URlejS02gPccjFZYZV1yqeQePHjgZdL40IZ31OqfxvlZxaOnIpSx1QiTB4iq+qxtNXnRmo8wqu4SahjT1ai+vyMb79QmLJ0lqhxPULnLVu33CC25bS+MsQUmL7gx3SQtP3nmk0RIf0zCSCSdCxhHkuRKxnT3j2AMFMnrrs4Iqeg66+W8uWLW4rx1ly/njDP5bIkZgZ0CfQ7aWsK3+kYwvUNQ72Xbybv5cPvNBXcCanNyHFhG4MWLF8YvRF3xJf813bdv367eO9MdjSTrZzZ4qryrM7TSUyk2RG45BB+LUhth+Apoox4pRUDA+F0TiCHHR6uD/IZE3bOgnbfhGnusJRbTONUcG+1qeGO6+6e4V3NyYAA67IH47SXd59V9e/VIiRBAAAEEEEAAAQQQQAABBBBAAIH6BbavMtViPMusqB7X2Kmg28/uXYTLy8udEU4P1+1/N4lpgOmerI+haKHX6gMByvCjR4+mGSuwRw8ieM/BZFrwOZRFj/tMl5jqOaF8xTfOzyp7cij8WEZtbbVAe2spCf1GQfmVyRpP3PfmLnmqT1l+SHnp8HG/8athCJ/8tf1jNtwNfYmMvw5hvJHsHr60zW+ZLslM9/fQ8qelrmEP/XFbLcSeE25LhaPOItD8CMZAcZamuDOfVPROQA6fCjBrMTXpfA/jTFcNgBPm01V3n4O25a6E8cH35DWuaW36UXLVSiI0zq+qAXh3WJLkX6mvrq/Oka4l85ZfD/748aMlqs1h8NlMd7oD+Qo4XZUZM8y35wDFxZexwbjBjGiW0cONdrpd4LGWaaKre5qf4l4VODCAse0NOeS++VhTDPgjhbfR59W9h6A/aSFTE/YggAACCCCAAAIIIIAAAggggAACCQW2rzJVJh4+fLialf3T8ePqoCEtS6KrufICeEl4ny79aXxiYOnw8H65rT4QoGyXmWv2sqrnb9xpOy2Iffr0qRcm1Z8q4Oy64twPQ1jmZ1VGOSRctGZBq7CtWrJNmFGg8MpkLdLWK+rH1AMbGnN0oysQwP6RvVNkHUXHDLvPML1582bcv7Tx48ePpY/c/e4waHnngntsh9s9tPwk1eq2qyQR0h+TME4jSV5T0yS8Pe7Kdu8j/swt0PwIxkAR24TKjwCxOZwNT0XPsuzfWW17KJAxZi2M7adAXRhz4gVLnjHGGU+48z+TN7BVT+MJc7UZWy3gzgAdDtr3799ffTGi3sumN/rttI09XNPdsRO8hd9yGFuiqsKv9nHjWLG5UGp4xi9ENb/kd1Xu3LmzOt2q0SDf74UuuSlFpbv06bBfOVf+w2F2forPKuBqD1qNs0HzvAAAIABJREFUoZIAfAUUqIhqW0v5jOX+ZpmtTeN3jY5d/V6YjT925yluw1meMFn9tlqV8U7zLImuxpkkQPNT3EmUhkiSDyN02IS140aVvKbcyGe3Dxnwpznp8Op+imDZ020LseAQBgEEEEAAAQQQQAABBBBAAAEEEAgL7FplqvnocOz61PIbeuFI3PsfWsmT/E6zntIwriny8undJ/A+3fmnlnt9+fJldaGpqkCryHamFXW4ll+6BVcO999xWcqAnvJZamOrv/W6FKd9/83NjSVwjsdBltKts60u5Zb9swKazl5q1bPh9+xUgzHeuNJ74vXgxZ603GPtPwThDiZuDAm39ejeOEYpY/oGWV0RqrF3NQNeZ5xdDL8aSVcBemj5qxVquZuV/A4l/XG1XgiAwKpA8yMYA8VqG/ACWMZqy5jvRZv7Typ6g7ClHi3tYUPS4UMqyRizFqqmSupi2mAOyRjjzLQi2IOABCz9sQBUn4O25pZXh6bXr1+XnF3Xz1ttmBjcdvOiQLuqMIlDzs08h+fPn3t7lv7UDQjdbVn6dNv+q6sr94babCRaC1Sy2Sstd/XRbJa0Jly/8Tv7Udqd+IQ9LT2oku+1cEH0KV8Bq0SBAGep5UARmv9o9QxnFOA23EhhOQer/7GWsTixG+rXFoHYaGfDH3V7ejYz3k7L+Gb5NvSiDf9Jhw378GmsQJ9X97FKhEcAAQQQQAABBBBAAAEEEEAAAQQQ2COwa5WpViVZFvvteTWyHrxwJ/RzvPFx81Mamw80VphWQ42LowKHaBWZlAIBEn6k9Vre7yLqkQXNYyZMYohKtx/UuvSUz1LMlnsAS8ca9ysDxhV6ehxkTyM35kfBNje5zQfa80bIVYFx0bj6dfLnh2ZTVwO29BT9vKcer5mNYdtO41fDEHnWn4zQSOLeuht+wmL1e8Ry091biWocK7Z5nv2oflr+ak1ZhmJLmNWE3AD0R1fDsm08p0peU6t5M6ZoGfZX0yLAKNDJCMZAMda4ccPSHy1hjMmlCkZFb5C01KMlzIakw4dYErWECadi+bTnWYvBx+JsCWPRjgpjSdQSJipRxpkorvMGPvsJc/KWv1qVxhSTP8o8zVifg7bmbFcnbRRAM0hTseR7lMq295R501DJM9ZShKsXxasB9mtETbTqbkvyOwtarrn6Q75q9sbxfCeImv1qH9S63KxTxF4R8PFA3D8t31mWMG6cB27zFbAZ31LLBU5dvPwbRy1L5r2Yd/5pTDHtFxAXXxtqzYi253tZrTT3Yy0bCt7JFLdRxtJhLWGMyQ3BjG1vCJz1pOgs980Z8FcbWJ9X9yMLLWSkYAMBBBBAAAEEEEAAAQQQQAABBBDIJfDvff9W34usfOuH4zYn4i0H+uOPPzZHtXSgfsRvM+5SnAn3W7Kn2wM5ZLxSTOtat/+9MEn+XH0GQvWllWNJ0gpH4q5PW20kqqlwbPs/tTSGpXzuT50YlgS8YWqpCrSY0/1Ify5FmGS/PVdJkvMiiXr6TY8jeIen+tN9D8IIbsnbaga8wWE1fJMB7G2sn5YfqGh9TbsOS9t68C4QybaPLG1+zA/9cXq2M+J4G/msZivaG3a8zIx/ljlBms3huXYygnn1xUDhgQT+ND5GuecSOJD6zo+o6CjAA7+7w/msMGOWC9XGZi2GOqqwLg7PGONMuP+28enZT5g1UVC4IsanuseT9tkNwZbJWJ+D9uoitwInbzqNVCpu7as1rmZsCF++3ZZpjclTMZ6r69sqedJehO6cpFvpS9vjvKUXz54/V2+yqEHmntmYNvupQKZ7TKt0+EyJjD2owIA5zduePasjbYESTftCzV8Bxsuc8pOQZz8LTS7GxdeGkcHSivaMCd6cs3rThkzaD/GSm37JDnu6uj0d1jOOb9ynm7alMKw+9W5grYYPB7B01SGTuc9mvXx6xZxCDXuSD/heNsY/+7y6V/FpIWMbYAMBBBBAAAEEEEAAAQQQQAABBBDIJPA/++O13DLXRM+GhLypXs2Vb4hk9ZCo2zDuXKEeElqNPEkA5XD1gSQFyPp4xPSme44Zdt3nWC3pUAUKVmDW2JiZsVXkeBzEbUL1t1U3t/1sG2/jCcQbLbcNjBZYY5byZUCZNN5oUffJMZgoA+7jI14Sq117tS+7MRS7V2Sp+pJhjM1MWeqq5S9VwfRrdPzu8DZyfLvRH5fqZbrf2LBVa6sDxTTyPXvcYcdrM96fOZrQnpzXeayxopX5fkYwBgpjW1Xf9zrd0p96yMMYZ8lgVLRd+9jv7kA+68xYP7MWbtXUWRfK4bEZY5xxG0mT28bzKH0/VnvCnPtpb7fe7VN53sSFG0ny7T4HbXeaaPb8TWf++S6m1Oq0YsFNV5d4Ss7eoeo8t0zeOHdGaDxX11fVzoRWD7dfwo+tIkeuVkGUz3xD4rTZj4UdN3TSsoqZLwA+nu0qyFhxpxuR+Arw6jr8p9Z+j3Ud2NAAEo4n+af2L0015uSpByK0j/nJzzS4+ArUy9JH3mTvbCPfdvNUX3xubGqxS3lItd/YKZScV+ptBbRk25ilfBkIZ5LZkrGJepefq+PY6rjqxrD/tNbYkFSc1YyFm0Tsp24xR8zZjeQD/lJW+7y6p4UstQf2I4AAAggggAACCCCAAAIIIIAAAqkEEqwytTwus+29j96Ud74b3rNzf6s7venXVFUyG4/Kbpm1zDQpP52nU9XM5nPbTjUh+52wsV72z1CHc7shS8qbrLLOGo/Fj9oo2VbDqk1+Ou0gs7WjsqtteB05+ZM0SmL1mQllT9ko8CyIN4bPsgw703ZnIbhJq7Ber1x9YmZ6iNt0vduQGsHcT/vZpuXb69p7vCDQF/SRYO0x20O6nSKcgZ77owbGMI77qQaKfKemXs1GnZNkakJels7+JyPYbA0yUMyyuDuNF2XDWKFRos6TBCrardOl7Rq+u2fzVm3GlFtjBznprMW0OqqtixoyxjgzbTDN7GnjhLnkLJm9O+j8IfkcUaDh9TZoDxSrVwG6heHNIAUM7R/pnFBnhrOXk6tZco/K9B1qL0jlIY2teiDNeqK+OvHoVqu7rREjecYs43aOWWLF6TV7t6TDduFVAbMNGJ+RJaoHVXu1OxZnurE63vIVMKBFXU2U/C1iS28dxxk1URVk2gxy7Dl82tZ+ttnztL9b9fqqHZvK0kblj7WMxVkd2YYCKrxOcb3v5eSXHkqintvTI5G7ETW+ydY9NtU2HdYiyYBvUXLDGM/iMl1OTgcitXM3e8m3aSHJSYkQAQQQQAABBBBAAAEEEEAAAQQQmAokWGWqSC1vNo29e+HFmWkydxCxzHpP7zQUvgtunJ0XVMKnYVRG766DHDQzuD8JTXdqKlO5ncY/pV7ao4rbn5Npr1DetjWJMZ8ql0qXI2/bMla4rU5J296j6h6rPrAxIEzvX8aOjQFMNV3d+wzkYfhIXVghA/Gk+khdwN7BUz2RoFsLbqLani2sG2ZWTH1t1sGrwYTVN5tczTtp+ZbaUS/wliXPtjdvpzqpWrIlfnsY+mPYSgOFd+bpVcrsnxpJ9A2b4+t+zK1awoavfn0X5M7YmMOTbjCCzVYcA8Usy7BTOLNXRrODg7tTXTjTdUEgt+GPqOhVn0q+u718quLqzJibT2XS8rWlQVgh3QP3bM/2zSSzFku5qrYu6smYcrJ6wTUOlVwJLrW02va3d8Kc6QnLseIUv2WKZuwLw4ZG0eQXg2OWvA111R4Gba/Uq1+mGr7SLvObpqgkxqkq44XJ2E7UqBRh2hx6RGf8U4159nxgdJvdkORYEalKve272MvecAWRKkuKR8VcHY7SznCuTrAk72h7uPDZ1oPUboe2qsP3+Jc8djoge70vecucpljzV8C2EazAqYs66eqo4lWl/hR17tnRSqZtVXEq7FRgdg8XX8OYY2lRsd+MXpw6xyswvhnPJIeceDc31UJiyxgokeXLVCkWuz3tZXXb+MZ9Om8Y0YDvwc42rT3tigF/VtiyU41cFeRV2fTPs0/J0kIsjYEwCCCAAAIIIIAAAggggAACCCCAQBKBvyiW6QTThj1XV1efP38OH6g7ai9evAiHGT59+/bts2fPxpDDvb07d+6Me9JufPr06cGDB7Fxarbu4uIi9qid4a+vr1++fBmORFyifvr0aThY+NOvX79qFvjbt29eME0+vn//3tu5+qfqXVFJTCF//Pjx559/rh5iD6CHJHTzZmd5lZwyqYypGSuH9tTDIVUXyp7+3bp1awg53O3Tn+Ld0H5O1FbDMi19+ujRow8fPqyWaBxsp5WoFqKnD+/fv78aSSCAZXDQ4eosChmIJ+1Hv379ury8NPap4cGUDf1izLN68evXr8c/taH7prOwGsceP37shpxu6w7izc2Ne/j0u0lF25PhaaIn2kPLHypLHWr4dhv+HL7gtEcbah76t6dO1Qj1faEhYohk+AYZttVfdOoVFXnP/VFlV3cea2o8D9GeoZrGPVGkY+D/fNPfvq0KGr7u3ZrSnsDZr063NP6P8YzZGDI2PQ0bQxo3lBMNwkPG3Fzp8A1NyJjoKYIxgi1VU88DRdbxXODqgxooxlF97JLDuDHUSGC4WKqybft7rmiJZa3rPd/d1WYstpmpIGectXCLWW1dVJsxV2/Y7nycmYLUv6fbE+b/nsj/57+hjsYvaP0ZPmHWrIL7oPZ4Jj9cX+y8ElTqQ8aUH50quLnSn5qbTThJ3sCgHdu/NC+nGaGxymYPt9/FmD182KnLPSXkNQbVrBaljDVovDBZSkWxDY1kDKALzCbnqfJ9Awpw6G7DabnX3Szn59+/f9eEg1qUxoT9V/FjVWpDGRvOLbU9ZEynWJvrV3dPlE83fm9bSSiA2qS3P+pPzZ0qk+H+tX8GOCpLxsBt++TrQQPv0I/UidRotWfsR0O3GsJYepOxsvYE6/wrwG0JYz8d5rE1go17tgkPY+lQ++6IqkTDEXZ7FiqrVNO2XHyF29jsp6d+rGUskfFMsofb0+74Jp9hQBvGt+ECbUTbsLFnrm+aXM8dlgFf34/jadLQNsLTDtP2E96jjnDqKVlaSO4WEm4/fIoAAggggAACCCCAAAIIIIAAAgj8H4Eka1WHSDTH+n+invvD8vo6hfEOLfASd0vm3VzpWZOEdFFR6W7fcLPWzc90W2G2vahVRy1paH1aVFbHwJYMT4tg36Pnq8a0tm3oToM9uSQh9bK9bVldqp2lXB3YVrcV8HRHqfkt4bv73XKpF3t3ERRS8WxrFRohLV1MYQqMpW4xh211LiOREJRJPQ83jWR1jwYuD0HCcg4cOP2ucetr3FY8uscz2++2ZTWQpXN9ZKxWt1BNtvyxqRTe2PaN3G1/1OhauILG5DSGuL3A29Z39Biy8Ia6sJeZrv5kBAtUd7cDxfTcrHCvVHLCD1RN2o+6rWgxlq/ZIcXV7+5qM7ah7Z1x1sItZrV1UW3GXL1xu+dxZkQ40QYnzNP+FT5h1kTB9JAye5LPRZx90N7Q0TRArdbg5hkq5Ueks1cc00Y1G2xPQ9o2tbjBsPAhR52rW87P1SX3VFnUsWpae+SV1VVJBdAsa2wqgprOzU6Lti3y2MxsDt+wz2q9Tysr+R5Lb9pcd1EH9vwVkLxaLRGuVj1noVPG6QnDaiOXs/2kYvNJznSo1/AS/m6q+Tbc7F0/rzqqfaxlaBLGSnfbj+pr+qWgeLadQ9Zze9qruGJ/rs71ufjjdrcdlgF/2jI3DPhjQ5rdUB/3npeYJqo9CqMhffU7epqEjloaPLd1BzcJWsi0spK3EBecbQQQQAABBBBAAAEEEEAAAQQQQCAg8D+BzzZ8tPp8hmZGhnvJs5NW0/sTCr9/QspSEOVnOqs+nccZ9qiYljizhrEvS9Dck2DDtwf0qcIo5FKRhbNnfZplNnMpacv+/fNragCWhBKGCddIoPGcrq0GytLGR4GO4zYYr7Cqx9lZeMVm7GuKITCV7yat7cMXGyurXpYCf9pvcqsf6TtiOnorBvl45tM/Z6sgkDH3o+SPdU6zV/keWv5QQW6rKLm95+yow/6osaJk7bhpaYAK9GX76ZwbZ5Lt/edOgXLV/xEj2GoddThQTE8nkvS1qEgsZy+rdRcVoMOKlk9UpSQMvPrdnTCtqKhWMxbVqNzA9q85DctqjeFrZH2qMIEBfOeshZvzKMCEgVfrImFaUVGtZszV87b7HGc8hFP8yQnztFOET5gtc+DTOJPsyTQdcd5Be3MXs6woi3r6dpipW2obGg+nWQ18r21rLeEv02kGzrLnqHN1y/m5GtK2ytpwVHglj7E29bVuSVotef/pmZuQFupYPI2lyBesSZ+jepDbAGqr/T6/AtwaKba9WvWchU7rInwWGhgAufgK4Mx+tHTa5laKhlDBzrZk7Z8+/7Dn8nk2k4GdxjNJLwaVZfbeqGI77+1pt8pKbu+p7g47LAP+tHFuHvC9fu39edKre1pIsRbiNRj+RAABBBBAAAEEEEAAAQQQQAABBKYCiVeZKgHjXVhNkWjmXdP3urus6bPZ6WyFyTSzNoXQHs1bTW8GTKdylOfZw8vv1G0A40tAh1LoRoiclX+pDuzathR5/xMAllSm1PY9+9uJMO3JJQmp9ra5zZyurW4u6SkOVPOzNInZsgRm+RWtPtUtPVX3cP9S/2tbe7RfndeSqMLs77+zOd+wM3bIUuZVTN1mGxEGAT1QpadAVK6l52P0kT17S98+YV5lwJ5EqyFp+UPNhptKvk/33L1Wznvrjxo889VFOGaNVIFBIPAtEI52/6f7z50C5ar/I0YwSx31NlAsnVfs7272GGRuqZq0YXqraOnZayRtyNXv7rTJ2WNbzdieJhfbwA6ctXCLaddLG3K1LtImZ49tNWOu3nQ7thkoY1wJThlz7+GEedojwifM9mmZacw79+SbkYjtrZUM2nt6h4qsIc5SI5o+Ukjha1ZKRylR/a+OM0xS6aPA/JJay3DINKvGCxNLDocwytI0lQb2HHWuvlRxLqlahb2CdoZMsspUmVc7iWp705tK2mOvFKWVKueufL7t9nzslbWziQYOt/SmfHU6G7Oy1NtXQKCC8n20WvXqcflSD8esrjHbNoadJ522FbhukIUL7n3a+cWXcRwQWm2PtaihGr/NZ9t5oIUrWn063pnV4WpX6qo13572WnWxP9V+ZnmNO3vrsAz405ap7mZsLbHBYluXvhOn5/yWR7wSPohCCynZQmJbFOERQAABBBBAAAEEEEAAAQQQQKA3gfSrTCWoe8ZJHrWJWimUpOY03RaekdesepKEEkaiPNtvgUxnpsJ7VI+aztufW8sUZDgn4U/3z8CKMZxE8k93wp6xre5vSHXGEB40xpazlHm1hCQD5pjQuKGRQe1kKd2j9itLGkgzPdqi+x8bHlqKuumuJHZ23qPkk6dLyx9Ixx5XeGPn3esh8/30R3XbwhU0Jtfk40rJx5PyETKC2c37GSgynZyMo4Fl48Azt34qWo3fUhc5wqx+d+dI1BLnasbsI8ZSSDUwpWLJzIYwqWYt3MxvyEaSQ1brIkkqGyJZzZirt7Td1TizhFDzfk6Yp10jPNmYaSZnmo3pnnyrTIcmerpBe3/PyldkTSLpcfxADo0XJtNmsLSn1Tmro87V1TYC1Td8dMZVpkPO1VqiJkWXWl1gv1r4edtkSz5H9SC3bVh602p3yxGgq68At0aKba9Wvfpascx4CTU8bSt2bsPZR4zzPtZiPJNcolDvy3RRozmE1b6/lKtt+73eXexPZktEbb9vzoA/bZnhaYdt3cE9Kt95jsqSfEqWFlK+hbithW0EEEAAAQQQQAABBBBAAAEEEEDAFciyynRIQI9QaFZxOhVi2aNbO+EnMNwyJN/WBJYmhZX54ear/tccmX5Pr/CEeGy59EBDwpsBesJADrF5WArPKtNps0/Ce9K2utROTrp/5228odS6i2mMZ9qWvD0aB3I/cZikptIOWRqx95Ra/qtfWDuTSIJWVSTGFhvOcwMt3+uAxf5Mcvd6rJ3m+6O+LotVjZdQw48rje3njBuMYBtqrfmBYrj087pw4T9ruN5svqLV+AtX65jc6nf3GLLwxmrGNowYS4ekbWBpZy3cPBeugjG51boYQxbeWM2Yq7e6nbYZ7LxM40pwrC9OmKfdSmeMo890I+Ec7DTp8B51oml+cuxJ21vzDdoJy64ir84OhWtn/FQtxHJ3w3hhMka7upFkwjkhaaqojjpXt5yfq9ms1kuqAPraSkU6xqMy6s5XqpY/lFSx1X83bRQIb7Thc1QPclu+pTeF6yL3pz18Bbg1Umx7teo5C53WRfgsNKovpD2da/vi64yPtRjPJMNtpoGbdCrgtB+V2cNsiQaZcANzP2XAnzbLhAO+Sz3dTvt1kOnqnhZyYAuZthn2IIAAAggggAACCCCAAAIIIIBA5wJ/UfmnsxUJ93z9+lWTVh8+fPjx44clWt3vfPny5YsXLyyBCTMV+PXrl8A///ffn3/+OQ0Q3qOpzMePH+s5mIuLi3DIqE+/f//uhb9165a7J21ybsxsI5Bb4NGjRxriVlOxDLbqKTc3N+q+3759W43QDaCRU91W/9R/T9ebPn36NAxZsaWWgAquIus23p07d1yQbduDv7KhL6zhO0vxX15eClZjY5IktmWszqNo+XXWy85c0R93AnL4WQQYwfbUFAOFXU+XZrOB9ZDl7P6qTjao6Nk6YmcSgTpnLZIUjUiiBBhnorgIjMBRAh0O2pod0jyV5vr0fyy7Vl/oiVv77JzxwmTIhl7jqHkqTaoP/0//PN2UYCwv4bMKDC1/mKTdcF9JzfK/k9P/+a+q65pUaPh4kqe+2vXK4v7JV4CrwXZLAlx8GWvzXI+1GM8kuT1trP16gtFh66mLxnLS4dV9YzVIcRBAAAEEEEAAAQQQQAABBBBAAIFiAtlXmY4lGW7Oad3OsIBHT9aO96qHZTx6CEN3oK+ursZD2NgpIHNp6yWU/10w9UPgI7vMFbmeStHzKJLX/1pJdf/+/Z0pcjgCHQokvI036mmWX8/0LHXe4XmyodsOXbiZZ3d0B1fj1WzBhaOBS+UdBi59X2jsaqbgY9WfaIOWf6LK2pZV+uM2N446hQAjWKpqYqBIJVl5PFR05RV06uwxa3Hq6kuYecaZhJhEhUA+gQ4HbY1OwyTVeEdDvMNNDU1SuRN0mqfaMLWuCxNNAA7xDPNdY7TunywfzdeqiXlWINDZFX5spZqn1T/dV+ptkhaf2WbT3k6+AtqrU0o0CHDxZWkJGup1klb5Yy1McVuq8uxh6LBnr8Fq8x84odXZvrI9XJDyIFm1NUjGEEAAAQQQQAABBBBAAAEEEEAAgawC5VaZZi0GkSOAAAJHCeS4jXdUWUgXAbsALd9uRUgEEKhNgBGsthohPwgggAACCCCAAAIIIIAAAggggAACCCCAAAJGAaa4jVAEQwABBBBAAAEEEEAAAQQQQAABBBBAAAEEEIgS+GtUaAIjgAACCCCAAAIIIIAAAggggAACCCCAAAIIIIAAAggggAACCCCAAAIIIIAAAggggAACCCCAAAIIIIAAAggggAACCCCAAAIItCHAKtM26pFSIIAAAggggAACCCCAAAIIIIAAAggggAACCCCAAAIIIIAAAggggAACCCCAAAIIIIAAAggggAACCCCAAAIIIIAAAggggAACcQKsMo3zIjQCCCCAAAIIIIAAAggggAACCCCAAAIIIIAAAggggAACCCCAAAIIIIAAAggggAACCCCAAAIIIIAAAggggAACCCCAAAIIINCGAKtM26hHSoEAAggggAACCCCAAAIIIIAAAggggAACCCCAAAIIIIAAAggggAACCCCAAAIIIIAAAggggAACCCCAAAIIIIAAAggggAACCMQJsMo0zovQCCCAAAIIIIAAAggggAACCCCAAAIIIIAAAggggAACCCCAAAIIIIAAAggggAACCCCAAAIIIIAAAggggAACCCCAAAIIIIBAGwKsMm2jHikFAggggAACCCCAAAIIIIAAAggggAACCCCAAAIIIIAAAggggAACCCCAAAIIIIAAAggggAACCCCAAAIIIIAAAggggAACCCAQJ8Aq0zgvQiOAAAIIIIAAAggggAACCCCAAAIIIIAAAggggAACCCCAAAIIIIAAAggggAACCCCAAAIIIIAAAggggAACCCCAAAIIIIAAAm0IsMq0jXqkFAgggAACCCCAAAIIIIAAAggggAACCCCAAAIIIIAAAggggAACCCCAAAIIIIAAAggggAACCCCAAAIIIIAAAggggAACCCCAQJwAq0zjvAiNAAIIIIAAAggggAACCCCAAAIIIIAAAggggAACCCCAAAIIIIAAAggggAACCCCAAAIIIIAAAggggAACCCCAAAIIIIAAAgi0IcAq0zbqkVIggAACCCCAAAIIIIAAAggggAACCCCAAAIIIIAAAggggAACCCCAAAIIIIAAAggggAACCCCAAAIIIIAAAggggAACCCCAAAJxAqwyjfMiNAIIIIAAAggggAACCCCAAAIIIIAAAggggAACCCCAAAIIIIAAAggggAACCCCAAAIIIIAAAggggAACCCCAAAIIIIAAAggg0IYAq0zbqEdKgQACCCCAAAIIIIAAAggggAACCCCAAAIIIIAAAggggAACCCCAAAIIIIAAAggggAACCCCAAAIIIIAAAggggAACCCCAAAIIxAmwyjTOi9AIIIAAAggggAACCCCAAAIIIIAAAggggAACCCCAAAIIIIAAAggggAACCCCAAAIIIIAAAggggAACCCCAAAIIIIAAAggggEAbAqwybaMeKQUCCCCAAAIIIIAAAggggAACCCCAAAIIIIAAAggggAACCCCAAAIIIIAAAggggAACCCCAAAIIIIAAAggggAACCCCAAAIIIBAnwCrTOC9CI4AAAggggAB4HJm7AAAGnElEQVQCCCCAAAIIIIAAAggggAACCCCAAAIIIIAAAggggAACCCCAAAIIIIAAAggggAACCCCAAAIIIIAAAggggAACbQiwyrSNeqQUCCCAAAIIIIAAAggggAACCCCAAAIIIIAAAggggAACCCCAAAIIIIAAAggggAACCCCAAAIIIIAAAggggAACCCCAAAIIIIBAnACrTOO8CI0AAggggAACCCCAAAIIIIAAAggggAACCCCAAAIIIIAAAggggAACCCCAAAIIIIAAAggggAACCCCAAAIIIIAAAggggAACCLQhwCrTNuqRUiCAAAIIIIAAAggggAACCCCAAAIIIIAAAggggAACCCCAAAIIIIAAAggggAACCCCAAAIIIIAAAggggAACCCCAAAIIIIAAAnECrDKN8yI0AggggAACCCCAAAIIIIAAAggggAACCCCAAAIIIIAAAggggAACCCCAAAIIIIAAAggggAACCCCAAAIIIIAAAggggAACCCDQhgCrTNuoR0qBAAKHCfz555+HpU3CCBwnQMs/zp6UEUBgrwAj2F5BjkcAAQQQQAABBBBAAAEEEEAAAQQQQAABBBA4SIAp7oPgSRYBBBBAAAEEEEAAAQQQQAABBBBAAAEEEGhcgFWmjVcwxUMAgdwCP3/+zJ0E8SNQoQAtv8JKIUsIIGAUYAQzQhEMAQQQQAABBBBAAAEEEEAAAQQQQAABBBBAoDYBprhrqxHygwACCCCAAAIIIIAAAggggAACCCCAAAIItCHAKtM26pFSIIDAYQLGl8V+//79sCySMAIZBGj5GVCJEgEECgkwghWCJhkEEEAAAQQQQAABBBBAAAEEEEAAAQQQQACB1AJMcacWJT4EEEAAAQQQQAABBBBAAAEEEEAAAQQQQACB/wiwypR2gAACCGwX+PXr148fPyzHf/v2zRKMMAicQoCWf4pqIpMIIDArwAg2y8JOBBBAAAEEEEAAAQQQQAABBBBAAAEEEEAAgfoFmOKuv47IIQIIIIAAAggggAACCCCAAAIIIIAAAgggcFIBVpmetOLINgIIVCHw7t07Yz7sIY0REgyBAwXs7dke8sDikDQCCHQlYB+X7CG7AqSwCCCAAAIIIIAAAggggAACCCCAAAIIIIAAAkcJ2Ceu7SGPKgvpIoAAAggggAACCCCAAAIIIIAAAggggAACCFQl8Jd///vfVWWIzCCAAAJnEfj+/fvl5eWff/5pzPDHjx+vrq6MgQmGQLUCtPxqq4aMIYDAqgAj2CoRARBAAAEEEEAAAQQQQAABBBBAAAEEEEAAAQTqFGCKu856IVcIIIAAAggggAACCCCAAAIIIIAAAggggEAbAv/vf//3f9soCaVAAAEEign8+vXrH//4x9///nf7ElPl7Z///Oe//vWv27dv37p1q1hWSQiBhAK0/ISYRIUAAoUFGMEKg5McAggggAACCCCAAAIIIIAAAggggAACCCCAQCoBprhTSRIPAggggAACCCCAAAIIIIAAAggggAACCCCAwJIAv2W6JMN+BBDoWuD6+vrnz58DwbiUVHt+/PihP/X/Hp3ffvtNa0295abaOcT58uXLi4uLPfFzLAKbBWj5m+k4EAEEDhdgBDu8CsgAAggggAACCCCAAAIIIIAAAggggAACCCCAwDYBpri3uXEUAggggAACCCCAAAIIIIAAAggggAACCCCAQCoBVpmmkiQeBBBoSkDrPMfFpYUL9scff9y5c6dwoiSHwCBAy6clIIDAeQUYwc5bd+QcAQQQQAABBBBAAAEEEEAAAQQQQAABBBDoXIAp7s4bAMVHAAEEEEAAAQQQQAABBBBAAAEEEEAAAQQOF/jr4TkgAwgggAACCCCAAAIIIIAAAggggAACCCCAAAIIIIAAAggggAACCCCAAAIIIIAAAggggAACCCCAAAIIIIAAAggggAACCCCAAALlBVhlWt6cFBFAAAEEEEAAAQQQQAABBBBAAAEEEEAAAQQQQAABBBBAAAEEEEAAAQQQQAABBBBAAAEEEEAAAQQQQAABBBBAAAEEEEAAgeMFWGV6fB2QAwQQQAABBBBAAAEEEEAAAQQQQAABBBBAAAEEEEAAAQQQQAABBBBAAAEEEEAAAQQQQAABBBBAAAEEEEAAAQQQQAABBBBAoLwAq0zLm5MiAggggAACCCCAAAIIIIAAAggggAACCCCAAAIIIIAAAggggAACCCCAAAIIIIAAAggggAACCCCAAAIIIIAAAggggAACCCBwvMD/B7nUk2n1uAnoAAAAAElFTkSuQmCC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5"/>
  <p:tag name="POWERPOINTLATEX_REFCOUNTER#5C6D626F787B4465747461205C226172206E5C616120677261206E69765C61612079746F722074696C6C2066756E6B74696F6E656E207D5C5C0D0A6628782C792C7A293D2820782B7A5C636F737B797D2928792B5C73696E7B787A7D29" val="3"/>
  <p:tag name="POWERPOINTLATEX_CACHECONTENT#5C6D626F787B4465747461205C226172206E5C616120677261206E69765C6161207974616E207D5C5C0D0A785E322B32795E322B337A5E323D3229" val="iVBORw0KGgoAAAANSUhEUgAAB5YAAAGNCAIAAABVPgraAAAgAElEQVR4Aey973nXOPO+vdzHFrCkBNgKICVAKgBKIKkgpASSCgglECoASgAqAEpgtwOea9fPz1+tZMsjWbJl+8wL8EfWn9E50kgay/K9X79+/cYfBCAAAQhAAAIQgAAEIAABCEAAAhCAAAQgAAEIQKA9Ar+3JxISQQACEIAABCAAAQhsicDd3d2nT58+f/78999///jxQ6L/8ccfJycnDx48ePTo0ZMnT54+fbql+iArBCAAAQhAYHcEGKx3p1IqBIFjEbjHLuxjKZzaQgACEIAABCAAgUIEPn78eHNzI+e1Jb+XL19eXl4+fPjQEpk4EIAABCAAAQgUIcBgXQQjmUAAAqsTwIW9ugoQAAIQgAAEIAABCGyMwJcvX66urozOa7ducmS/fv36/v37biDXEIAABCAAAQgUJ8BgXRwpGUIAAisSwIW9InyKhgAEIAABCEAAAtsjcH19Lf91ttw6Y0S+78ePH2fnQEIIQAACEIAABOIEGKzjfLgLAQhsjgAu7M2pDIEhAAEIQAACEIDAagSeP3/+/v17t3i5pF+8eKEzr09PT3X4dbfD+q+//vr586fOxf769avOyPaSKLn2Yr969crNh2sIQAACEIAABIoQYLAugpFMIACBpgjgwm5KHQgDAQhAAAIQgAAE2iWgrzK6h4fIbS1PtOVTjfJov337VpH1vce+em/evDk/P+9/cgEBCEAAAhCAwHwCDNbzGZIDBCDQIIEBF7bWElpjNChrhkjaFnRyctL9q+TaGdRtEeLd1QyYJIEABCAAAQhA4MgEvClixjZqObK1X9t1gn/48MHiAT8yduoOAQhAAAIQsBNgsLazIiYEILAtAjt3YUeUIXe2/p49e6alFN8UioDiFgQgAAEIQAACELi9vb24uOg5vHv3Ti8p9z+TLry3m3XeCDOxJIBEhgAEIAABCAwSYLAexEIgBCCwDwLHdWG7+ut92ezOdrFwDQEIQCCDwPfv33X6rd6AkWmt6pbSdk4VJOeXCnr48GGGqCSBAATsBNSd+zNALi8v9ZEoe9owpmZcOiO7C9d+gru7uzAOIRCAAAQgUJVAN2eTbddby8ymqqJeLHMG68VQUxAEILA8AVzY/2Gukfvlv39V3S7/KZIfEIAABHZBQKugq6srnQ/QO7lULRlVOacUXtao6hNw+jSc/NcuORWkYw3wZbtMuIZAKQLqdDc3N11u8nToAdLMnD9+/Hh2dtZnou89so2gp8EFBCAAgaoEZMM1ZdLZoe6cTSV2a2E+tFsVftXMGayr4iVzCEBgdQK4sIdV0DmyWU0N0yEUAhCAwH8JuDPm/97555ccXjpzoMhxt3J76fQnb8Xlljh/c6ibG9cQgEBH4N69ez2KjCOw+7TuBRuxXRpcQwACEFiGwORUStM27UhgIbyMOsqWwmBdlie5QQACrREYcGHr+CT3Mzu9p0Ava0t67XrrQwpWRiOl3jpXht2F/s3IvBNMcuqi+zcjEzfJkydP3rx5w54+lwnXEIAABDwC3rG23t3+p8ypPi/T/8y40FED8l9PJpTp1vJsMhoRIAABIwGv63379q3I1EhHkegVjV6GX79+9ddcQAACEIBADQLeQcmRIuZ88CCSLbfqEWCwrseWnCEAgUYIDLiwjZJ9+fJFnu7uz5gkjKaXlbSXR+6Gsu+Y9wVJSPnc9TdHTu3IlpCVJOxF5QICEIDAFgl4Tqh4FeacFSB7fnp6Gs+/v8te7B4FFxCYT8B9TKWZm04Nmp+nclA+f/75Z58V7pIeBRcQgAAEahDwTnCaLGLOtG0ycyIUJ8BgXRwpGUIAAq0RyHdh9zXRCkTb4vpv8vThkxePHj2SS2IyWsEIndtda6QMaXGIFFQEWUEAAvsg4HmgJis1x/nlnjkwWZAilNooaimLOBDYNwHtudZugK6OZT+96L7yzERr362I2kEAAqsT0JaspNepl1+tr45o0wIwWG9afQgPAQhYCPzPEikeR7ZSrmE5JuLRwrva2hwGVg2RB0QHtkpauTa0tzrpuBJ9xairaVUJyRwCEIDAhgj0n3czyiwvmF5yNEZ2o2nfUOqjx1TZ3OK4hgAEXAK9/1qB3bFv7t051+5MLMmxMqdQ0kIAAhA4IAG9NpdqZjX14mS2DTUVBusNKQtRIQCBPAIFXNhdwRn+aPsr4Xl1i6SSM1oHgelbzNqRbXe+a1SQzBr+IzlzCwIQgMBxCMiEplY2I4mKeP/+/TIFpZZCfAgcjYDrdJ5fd9ch7q695+dMDhCAAAQg4BJ4+/at+9N4nTEBM+ZMtKoEGKyr4iVzCEBgLQLFXNg6eim1Di2cLi2x9SK8/O92K69PD2k3t1Kl1pf4EIAABPZEQE8BU7fzqPr6MkEGhIxUkk0SZpRFEghAAAIQgAAEILAnApoR5T0mzJiA7YkbdYEABCAAgaYIFHNhq1Z2L3BTCCSMThfRuK5DGI2C6aUqfYCI96qMuIgGAQjsksDPnz8z6pXh9VYpeeuuvFQZlSIJBPZNwJ3g5XXhMT6uGbG/FTeWG+EQgAAEIDBIIHtGlJ1wUAwCqxJgsK6Kl8whAIEWCPxeUAi9DWpf2LgWtqAMc7LSCSH6LuWTJ0+MtTg7O3vz5s35+fmcQkm7DAE9pegLkoqfPn3a/9zuxS4rtV11IHlVAhoyjJbZFaPBgcYVj2sIbIWAO8Fznc7z5Xf7NS7s+TzJAQIQgMAggbKme7AIAlcnwGC9ugo2JACehA0pC1FdAiVd2G6+G73WCSF61KwvPRqP/bq4uFB8TsduX93uh920YN6HC3uXlWq/LSFhT0AfFeiv7Rd5XiqlSv2co0Ryj9m1S0hMCEDAI/Do0aN+I15GT/Ry63/q89r9tS5UivuTawhAAAIQKEUge0bEboBSKlggHwbrBSDvpgg8CbtR5dEqUvIgkX2w0wndd3d32l5trI46f8Y54MbMiVaEwC7Pw91lpYqom0yWJJDhctJrEBkSZqSS17uFLy5kVJYkEGiNgB7t9yLJl11qAPKOWN3H0+UeFBcQgAAE2iGgfVp5wuTtPMgri1QzCTBYzwR4nOSlJnLHIUZN2yGAC3tYFzoe5MOHD8P3glBt2caLHVBpKGCXr87tslINNRpEsRHQ4Uu2iP8Xy51e/1/o1FVGqowkU1JwHwIHJeA5l9+9e1cEhJvPs2fPiuRJJhCAAAQgMEggYzeA8smY6Q2WTuACBBisF4C8jyLwJOxDj8esBS7sUb1rDMCLPUpnUzfcozY3JXhM2F1WKlZh7jVJQMeoJb1hKi9V3j4gHVqS5OGSVO4Rb03CQygIbImA+8nrq6ur+aLrm9jumSRF8pwvFTlAAAIQ2CsB14zb65g0+7JnS8xKBFwtFxlYGawraWrdbPEkrMuf0ucQwIUdoycv9ufPn40OGu3F5tOOMZrr3dvlY8ZdVmq9NkLJ+QTcfZTxXGRL3759G48Tuau09rdZ7VJFSuQWBCDQE9BKuJ8OaeUz/xGRvibSZ579cKvPgQsIQAACEIgT0MI2dSO2XmjL+/BJXBLu1iPAYF2P7Z5yxpOwJ20erS64sCc0rg2D3lmNkQTysODFjvBZ69YuHzPuslJrtRDKnUNAKyKLv1jOLz0RnHM4tdLqzRiLF1sfM5BUcypFWghAwCOgDvj69es+UB8Cub297X+mXqiH9t+HVNo5D7dSiyY+BCAAgcMS0IStfxg5CUHfO5lj5yfzJ0INAgzWNajuL088CfvT6XFqhAt7WtfyYlscNF1GWoYx2E8zXTaGHGfLFrhEabus1BLgKKMCAX0MQA0y4lzWrh+5q+Zv5FEOKijyTqtkkJubR4kVlEyWEPhNPcvtfdpGfX19ncpFXxCS/9rdHKA+O+fhVqoAxIcABCBwWAIytppHWbzY8l+7hvqwxLZYcQbrLWptYZnxJCwMnOIKEsCFbYIpB417sFQ8jRZ1X758icfh7pIE3K1eS5ZbtaxdVqoqMTKvSkCP+r5//66nffJw9b5sXegVVE2SdI5eKReV8rm7u1Oeyln5d8swXahclS4Z2H9dVdFkfnAC6n3ue+h6YVl9X4EWLHJey+Wt3uq6RXhnwoKOOBCAAARKEdBuAC0i3OeRYc5a9moxW2rmFuZPSG0CDNa1CW89fzwJW9fgkeW/9+vXr1L170ZEY27yO2gxY4zcSDRv31BEKtVOdoGBP4JoyVtaYLvfjJLnawc75XdZqSVbBWVBAAIQgEAegXA6pGnPixcvtGvv9PRU1ycnJ5oCaZqnwxY1HdIQLLe167nuytXJJPPP1M6rAqkgAAEIHJyAnvrr7WFZZllpnSog061HjLLkWiixht1H22Cw3ocea9QCT0INquS5DAFc2Gmc7W56LeTYi50Gt1rse/fuuXnvw4W9y0q5auIaAhCAAASaJaD91NqCnS2efCXym2gFlZ0DCSEAAQhAAAIQiBNgsI7zOexdPAmHVf0OKs5BImlKtB+KrT1H7C1Kg1sn9uY2+1sw7LJSlooTBwIQgAAEWiCgGY7O83EPFbFLpQfJ2vSH/9pOjJgQgAAEIACBDAIM1hnQdp8ET8LuVbzvCuLCTtOvVlxaehnT3NzcsBHbyKpetF1+rGCXlarXBsgZAhCAAASKE9CMSMfc2x3Z2nmtGZSOFtFZXrylXlwdZAgBCEAAAhAICTBYh0wOHoIn4eANYOvV/33rFVhefh3dqL3YOjLMUrQOFNNBY5aYxKlEIDx8s1JBS2a7y0otCZCyIAABCECgCIFubays9PEojU1aF2mCJD91f7KqzsXWZm39KWaREskEAhCAAAQgAIEkAgzWSbj2HRlPwr71u/va4cJOVrG2DunbF/JNW1LqVVkdQcWJIhZWleLs0kbvslKVGgDZQgACEIDAAgSe//u3QEEUAQEIQAACEIBAHgEG6zxue0qFJ2FP2jxgXThIJEfpMv36ZLMxpb53xEZsI6vi0XTSkw4lL57tuhnuslLrIqV0CEAAAhCAAAQgAAEIQAACEIDAjgngSdixcg9SNVzYmYq+vLy0pzRu2bZnSEwjgV0+Y9xlpYwKJRoEIAABCEAAAhCAAAQgAAEIQAACqQTwJKQSI35rBHBhZ2rk/PxcHyYyJtZGYH3yyBiZaAUJ7NJG77JSBZVOVhCAAAQgAAEIQAACEIAABCAAAQi4BPAkuDS43iIBXNj5WtMJIfbESZHt2RIzTkAf3oxH2OLdXVZqi4pAZghAAAIQgAAEIAABCEAAAhCAwCYI4EnYhJoQMkIAF3YEzsStpI80aiP23d3dRI7cLkpAO9///vvvolmun9kuK7U+ViSAAAQgAAEIQAACEIAABCAAAQjslACehJ0q9ljVwoU9S9/Pnj2zp2cjtp1VkZhv374tkk9TmeyyUk0RRhgIQAACEIAABCAAAQhAAAIQgMCeCOBJ2JM2D1sXXNizVJ/0ncYfP37c3t7OKo/EZgL62O779+/N0bcRcZeV2gZ6pIQABCAAAQhAAAIQgAAEIAABCGyQAJ6EDSoNkQcI4MIegGIPev78uT2yYvLgKwnXnMivX7+ek7zNtLusVJuokQoCEIAABCAAAQhAAAIQgAAEILADAngSdqBEqiACuLDnNoOks0R0IvaXL1/mFkn6KQJ6xnhzczMVa2P3d1mpjekAcSEAAQhAAAIQgAAEIAABCEAAAtshgCdhO7pC0gkCuLAnAE3eTjpLRLnx+GsS6fwIuzx2fJeVmq9rcoAABCAAAQhAAAIQgAAEIAABCEBgkACehEEsBG6RAC7suVp78uRJUhY6oFkPwZKSEDmJwPfv3/d3YMsuK5WkViJDAAIQgAAEIAABCEAAAhCAAAQgYCeAJ8HOipjtE8CFPVdH9+/ff/DgQVIu+3OwJlW/duTUffG15SmS/y4rVYQMmUAAAhCAAAQgAAEIQAACEIAABCAQEsCTEDIhZLsEcGEX0F3qRmxc2AWgj2Tx6tUrHTg+cnOrwbus1FaVgdwQgAAEIAABCEAAAhCAAAQgAIHmCeBJaF5FCJhGABd2Gq/B2Kku7B8/fuhtjsGsCJxD4OPHj/v7iuMuKzVHy6SFAAQgAAEIQAACEIAABCAAAQhAIEIAT0IEDrc2SgAXdgHFpbqwVaROxC5QMFk4BGSgz87OnIA9XO6yUntQDHWAAAQgAAEIQAACEIAABCAAAQg0SQBPQpNqQai5BHBhzyWo9DoO+48//kjK6N27d0nxiRwnsEsDvctKxfXIXQhAAAIQgAAEjAT0St/t7e3z588fP3788OHDe//+6eLp06cK5+PhRoxEgwAEIAABCOyMAJ6EnSmU6vQEfu+vuJhDQF90TDqCWZG18NAyY06hxdNKJAn2+fNnHXWiv7///vvnz5/6VwV1PvqTkxPVVH+PHj3Sv6enp3LfFxcjNUOt0y4uLlJTNR5/l5XKY64BuGuWfYN0m6XapBrnv63ynwapVyJaaJN5Nd13KvS4b/1Su0MRoDuvq27N1vRVFb3Pp6laKMm/M7gfnz590tTozZs35+fnYRxC8gjQ8vO4kQoCEFiFACZrFewtFIonodcCvaBHsZsLXNhlVCnfWZILW6Vq7aHD9csUPy+Xu7s7LXW0MbzzVg9m1t3Sv956Sb5sOQ31lVvtABpMWDVQO4xevny5s1NZdlmp1GbQtUk1S6+9efmoQepPgW7vk0e7a5PamObF5+fCBA6oR7mW1Ca7pyxqvd2F/tV1F351dZVq+b98+aK+oIeLauddhtKjHtuoqWvoefbsmXZcLqzZDRU3qRENItfX13k1krnuVCP99irujJK04z5gk75kl1p7bp1U6wN25yQ+bmQ1jK6rds2g4INVWQPZELU6t7jItbzYshtaykbi2G9N9qZd2jdavr2FtBBzspVi8wfVJKulUawzXPq3H9F0oQdmq6zyBuUkcJIAJmsS0b4j4EmQfo/ZC44z/OHCLmPEtDpNzUgrkFRHRmoR8fhaCGlSor94tPhdLY30p48oioAmhforuFSLFC3rLMm1WIrE2dytXVYqSQuyvP82ybedDygpbR9ZafVUo3uwIe+e2iQOvh7OMhe71OPY6k7trV/1lcWrEl+/fq0eMdgdVKiKk/ntbPjl5aXs4TLmt2w1s3ObnKgNcguLM0ZzE6pojXoaxDstuLf6a2Xb5Swd9YHdUwcZpQ09YNtld+41UuRCsyk9Yerag5pEp/cwZz3y1zOn7t8Mf5AUoT7eDW1h5pEQmQjN0OITTuxbCJCWHzJZN0QaUefqfKz9sOs6W8e6nie2MZqbSkVv1+ard3uUQnpuZcNrJQ8DCWmNACarNY0sL486u0b8nblHkjDutRcw/HnN4N6vX7+8oOyf2l4UWc552Wohp27mBW73p95QSP2W4IoE9GBK1s2urCS91PakCLWsc8Yqrq+F1nL663/OvNDGuvjK0JL/LitlqXgfRy4AuXVcX09/a/6F1C1X4IZ8RvOrvFYOe9WjXMMZi95BLagpWiyG4mjBPJhDJPAghwZoJvfnn39GOCTdkuWx71HV6KkByL4HNiKJytVw2fK+7L1254hSkm5p4NZUJP4GWyRDPWHVG2zGgUkvCowtSjUJUVZyjnc7vlWisg2b6Ldv38YaG/bNUxMt3wOy+k9sfqoK1IZlBzp3f2raMP6HDx9m7gWRBivN8ENpuxCjaR1LrnBZ+PkTv14F3YX+la22TAIjgoW3MFkhk42GdA+cJLzaXtdmtIa1PPPGk7DXXsDwN9yX5cIu9ZfkFtRUu1S5LeSjtcEw32ioUi0svGYh2gEUFeqfm4qjpbUiS0IZUP3pQpuMtFTTqlu6i+egCPKkFKmaCpXHR8JohZbUwOISFrwrwVJrustKpULo46t1iWFEI9K7Wp1alJqf1yb1U+FawEeS97eUj+L35XJRlsC+9Thp9PpmNnkhgxYnr1Y6x9ZlWKS4PA3ezRtwx1Qj82Kp40y9REpX37EIsGScfXfnmSQFR724lE1QPsot0gZ0a3CMU08fHNHG5ngRy1CqLmrkW7dvtPyZvaNScmx+KlgZh7FBJyN80NQkiaR1XEa5c5JEjKpR8jkzsYjksudGASzR9mqyaDB9ExpsMHgS3N6x117Q1ZHhz9V1f/1bfzX/IsnWa8Y8v8Smcuhtjf1CLrnFqjDZvSX25FKql1amM+52VG5aR82fQCw/htnV18WMLAt7XN7FLivl1dH4U8vdMeACqw5ib0KaYY8t3d0iNBWw52msBdF2r8fFXDyDxkGlqzvoaY0Mr6Yyam9qw4NerWyjtK02vPB8TrTl5nbNSH/tqkbR9NdpRxIan/gqK2Uy30FQUIO7785zWA320L49zLkYdP6qy4fGR62xa2lhRWQlIjKE8buQsIhIJvFbg7Xoyx2k53aide0bLb/XVGsX2PxUjeDCHjOSdpJJbo24YXTvDnok7VK5MXdssgYHCxdj8ettNZjl+aQCz3CPuG3bfr3jXtBBYPgbbAy4sAex5ASm9m3FN27+ypHmv2m0lo4vUXRXK5//Jpr+pU416TSc6abfpY3eZaWmm0sQY9AHpyljRlPs81Z7m5x0qrU35TDqhd/oxRH0GLefScY/4uIJ/aQysIMmdJC5K0aklI02M1fsJedzgz5EtQcpy2hGLEZJumtEZYNNC7Os5ic9TtqBrmEoppqo+zxDTUX6HWTrdlsldxuVrt27upZBUM5uX/Cu41MyNWYvfvdzsl6eGJGfkWbcuH0b1A4tf7DBLB+IzU9lHlqPSLedvOXapVRJuvjLL3y25ZHMoLpvk0WD6XulFB02j+X59PIYL5ZxYe+7F3R6Z/gL279CcGEPYskJnHSchX1eSXJKSkwTLhs8SRQhMcv/RJ80o3M8kpOZe3VZ/meGjd5lpf7TJqZ+aGYZrrS1ip7TVNwyLYRnNnu3uMNeH0ePC7h4ZElc8xXpDl5MN5V7HXd1bbrRLjafky/SRdpdy7xk0LNoLeL+yygxNclxunMGmUn1jT1t8spS050cnrqxKfRAWZpH2FzdELVnT57u58HtGy1/sFU0FYjNT1VHaEBcU5B6jQs7lVgk/qBHMkm/RzBZkwNlhHDeLVFN0kIYOcMRZBF1sMEsz8ciqhtHs6YQUcGQI/SCDhfD32CzwYU9iCUncPBBkNuZB69zSjKnGezenhhjSxpzIf9EHFznuwXlrfmV8y5t9C4rZW8wssXhMK9F+/zZgyvDZJtU+xycFriZcB0hcCg9aiqm1iIvVfc3x+Mz6IfyHGQqZaw72NelO35IIzhSR68R2ZM5GhkDpSdq7iima6lpTC+RntLfUkFehuHP+Z6Cvriki0N15yQyg9vwPcWlPnwVbfVxLxP3pzdEqnkbG4abSXg9aHxE48j2jZaf1B3WiozNTyXfGa45I6NrQIz2JyLk8gufOYN1VxHPDrtA5lxr6hIBNXnrICaLBtO3scEGszyfXh7jheYVk405O8JBekHHh+FvsJ3gwh7EkhPo+SCMPXz+EDsmq7p3fO6iu2NvlY7lGQmf9BiOrZ0ieWbcsmAfc1hkFLdMkp1VKpwUpq7/jdjVvCfRRXyFxlIOGw09SvVqY2q9ml9OtrQ+QmgJPVdpfNoX93z1pXQXR2ucGk+10hbhsHF6ZNyfgyOCp5RSw+WkYCqo3qwg0h5CwTDLwjU5sZG+NNeKgI3cMk4ak4pQZLdte9epOj2CfaPlR5po+7ew+XYdiZWMlWyahryw2Xu2wvs534XdySkZOjFkW/TXjddGS+iJ5P5UDhr3VTVVUPnbmUzGVG6SU5knTb1c2WSTJZ5sryqrrOaLF+ou1bBP1rqLIGndigxe11tDdW1VOtWfKqg/aUFNN2m+PShzFyjJlZvyVM5dKUYskWgFJZSW1WwkoVzVEi9SqPFWBEV/S8UZc1s92kF6QZyzjMmRlzy4sOPNI+Guen5vBewXGiESyjBHlemPr2QkYfGiZbvjFS9iheMM4gJ0dzdko7vK7qlS4eSjeDt0W4iM+yQ9DYRuEq4tBNCjR0nNOJxRDbY92Uk3rRK60TRnde9615qvuJEnr6t2Lk+21n5quJnk00UIRwTPbqi1z192dnw8dQ9KqOIWhkl3HgQ+2YTU5Wc2DPX3wTbQByb5r1WLUJV9VrrQzHCwppOBe7VvIa6qNtMzLK5q+msmJJOtcSzCZIftIWPzxdCOS9zUdMewlwqfXEL26nMv5OArJcBkPiI2ubJ2ZZN5L25PMFmdmtQg8x4qSIPS46Su50dQKcZFgdtmpF+51GfOKwaFd0sZuw4N42BWqwfSC0IV2O15qGVvZiK8pVpg1SUPLuywGWSG5L3TUcOSruK/7qiFZsUzlMWHc09bXnGDP8Pe62XS2s/BWniBm6hUaGEXmBZbOqbabWtKb1ke9DioHYvhVbf1XNjuHHeyHVpmA65lqDG+DNa9zcCwobpw+mvPeEqP/S1dxB8qZFRcxbn5D14vYBh7yUNKC5TevlkOsXiamu+/7lTgWgCviO5n0qwpYiImzUvfJAYv9mffQhXT8gdVv6HAUKeDfergNr9XaMRceNwW6BqSSqV45cZ/erOpvl71LoxmUN7VJLttFDhs3gvopeXB2iKb24SkFyPqUtEs871OQg3Qal2lyg3zcTmMXXuGMcykhRB6wZgWQjKDiva0vN0lDy7ssZaQHJ5qSbuGpVTJJUUT6MnJ5FPieqO+Sh/sMH2gVmtR8efe7AuKXHi9d26R9dNH6tLf2kSlvJapxqD2r9ZYexKmmUEPauyieE+s3y5WKwE9jqG3jAKu+XXji+rkc+/UBZ52c4yJepBwyz4d13h6A2hx/7Wwe/PFQYtUe6B0tU93dml01xbPTikPRfGyXKvSty61qEnzEnLwQgZz7ovoLjZk32j5nn738RObn6THyRdBun5de5bey2wxMp1I6r99qiUvJqdhqkIleTBZIVjN37wxKPKz1KgdihEJmVyBSq0L9K8Ilv6WOxmO1GjdW/SCCBeHw2gAACAASURBVP9DDX+4sCMtIe2WJu69FbBfFF8ha6ESL33mTpxJKJMcqprIeN27u1UFmOSTEWEflbI0jPlr7EG8Fp+RIK8yuRkUuOVA9BjRjqWlCWCXgxfZ0vy8JJOWYYFpcYRGC7fkxJ+k5I4Iuu7j19uwY5llLqM7unPYSr3HGH17cC/6XhwmzwhxW51bSn+d6oBW4+mnglrvlXKpWOxPT8aL3Jp9o+VnNNRNJMHmJ6lJtqK3M5GLZcYjSS7zGxHDvVV7MRvBGBnB6+0bwGSNaaQf7NzmMXg9lkPVcG8o9AST8IpQVYAuc6/cwZ/uZHgBkTKKoBfEoR1q+MOFHW8MCXcn+9WgvSg7Blsep1fyErqkJocTy2LGzdB+PQjZC2zfRnv19eQf/Nl+pbwHp4O1UJxKbWPSRyB51G498vwMCaDHkIkbMtiw3UCNFF18d2uGvf+6WU1eLzMzdqvf2rXsySSlHr67mJc1qDdWWmaZxR9vD6qG7hxiscyjwlRzQixem7y5YvE2PNmbtmLfaPlzWmzLabH5SdqxGB/1+sVc2BLeuBF7xRn72Hq/1MPCQQ1isgaxKNB4foKa8VgOtcPd2b47hladZ3qVcssdu+4nw17adn7SC+K6ONTwV7I/qyuO9YowXK0wrobN3bUsSkMOBfd5jY2pbqH96qIq3kkUBWvtVcSt7Nh1+zZ6f5VyfUNjeunCZRlq+N3ij8F7kdR0Pfj8dAmgR5fG4PXkONgZYXeekTQajk2F+zbcX9Qzs4MVbzPQsj7vRwRXd1JQvRq52u/1FV7UE6DLme4cErYshmv4KSx+c8kWCrxwiNtHwharkE3YN1r+ws1myeKw+am0LV4hdZnUbLPjWzTYGZ+qw3RE/kEDkveUMVKKe2uwxEELfMw11OTAtG6DGfTPVNKU22zc68HW4gX2k2E3YTvX9IJJXViMZ69lt9dUtaWVljz/85ovPxcm8Pfffxcp8fv371dXV/GsZC5fvXoVj1Pk7vn5eXxK9PXr17u7uyJlkckmCHz69Mkop3rExcWFMbI92sOHDy0+gpubG3ueB4yJHieV7s4JIpHdGe2k6XbzcRO64eF1UrZh8n2E3L9/31gRDY4/fvzoIstH+fjxY2PCjGjGzL98+ZKRuT0J3Tlkpcl9GOiF1OhZL1688EoJf1pkC1OVDdmHfaPll20VTeWGzU9Vx8nJSWqSqvGlQct0XTK8ffu2qiRjmQ+awcnNW2O5WcIxWXFKxp37TTUYPZPWyjReL+66BOgFLo3B62MNf5MefXuEQZs+iFiBcnHac95ETMvmnZCGoBWpXeRkrr7QbndMkeImM5kcTirtEOwrG7noH0BN1qKRCJG69Lcar5SlffZ10UWNjdjGx4At7HRrpOGFYqDHkIkXMrlLWnbYeydAj829TOI/J62repBWgPFMjnPXNSyD1zKe7s6FZSYnlq5Ue8i2yOAS271ZtvggBK1S33FRj12v/p7QPuwbLb9SG24k27Hu04cf1uYPKsjSHZbchS0hjdN1KTR1+jRIIDUwFE+zstRMkuJbdNQ3b13sfrD26LlTOJdDeO0lXOZn6CCq3WDCeoUowhA8CSE3LyTs+yFGhazoSRiUxw3czfDHLmxXrbOu4/uOx7K2m92xHBR+fX2tfc2RCN2tZbZgd2VNbimSwLW3mE0CIcJiBPrtjcYS379/b4xpj6adj5ZOGk417EXsPiZ6nFSxpY25O0E0kbU/Nu9Kl8GPe7E1QeE1l0lNuRHcve2udtw4Za8tj/ztW07yZKM7e9ws26tPT0+9VKV+TnqHVZBFwlLyDOazD/tGyx9U7qECj2nzt6JiTdctQ6Sqs8qMPTQgtS1zWGJclUdbQ2kWrXlvnEl39/b21hKtbJzQ1VO7wZSVv5Hc6AWlFLGP4Q8Xdqn2kJnP/INE/vrrL4spjLs8MqUfT2ZxF1rEHi+BO1sikNrOUwcqI4vJJyvKp8bMzyhe+9HQYxEduU7SPDMoL7b2AoQv28oLpvBV5uhFyNTIZNLpptVFf4KQls3Pnz+vIYaXp2V9XskM9pLQnXsUutBTHwsQi6PZzdZ+bclZErb/dKp9+2ZRtKu4Sj2RCYkLueA1Nr8gzLWyMi5a+7F7STk9v7mcp6kbEVKlxWRNEjO6sFdpMN4uw4ydK5PVP0IEeoFFy8cZ/nBhW9qDKc5ap4kZPSCWubKpnuZIkyVqi5n87+b8iHggApVWjBYfgSjzfkCppoYeQ5Ja/PTzsDkrHz0mlDNL77jpjVG5reWH1fXHjx8VHhZKSISA+9TKuGyO5Ga8ZXFhhzt3jJlXirbv7uw6XiMAjYNIJIexW8ZXxT3vyVhua4Xv0r7tu+Wv1VRWLBebvyJ8Y9H6qJIlpvrm8jN2t/1IyMWmDRYgXZwDmixNfS1j6CoNxp1dyMOoPSh2VRIzm8ABe4GFlWu+FrNdNZY8uLAt6jbFWWW1qa84upZxTFA1neX9GuEOwVC8xhdjocCELENg8ilinhiW+Y1yNp51lSfDoVKhx1Dd7nYMi5EMc/BC9EEYmffam4C8Qvf607hsnl99yzPv/lHH/OKK5LDv7mw8tqVeRzMeUeIuP4qotWwmu7Rv+275ZRvA5nLD5jerMuO+Wvel+AXq4r3lpoeaDX6U75gmq80G4704ZRRygZa8+yKO2QuS1Lrp4Q8XdpKuy0ee2cGMb8QUcZSkVv7p06eTSRpfjE3KTwQjAcvzNzer1Phu2si1caLpLsIjuR3wVqpeUuMbke5GjxYjaWRCtPkEllxaGIf+qi8qpXbP1PhGjbTQnfX6gkVao9YsWYVx7M5xo7RhEQuHNGvfUltyanwj5xZavlHUvUY7ms3flh6N2tFCsupA6UHz9o0ZhfQySf2ZaoJS4xvladxkyR9nGaMXbjDeIxbjq/NGjRwqWmqrTo1vhNl4LzDWQtGWsV2dPJaOqZhJlhwXtl3XVWJatmKNFSxNe0PpWMzJMz3GEs4Mn3zl1rjvaaYYJF+dwGRL8CRMje8lj/y0DGnswh4DmKqX1Phj5YbhO9BjPTghLkIsBFZ51hsXrOrbXaktMDV+vGru3dW7s3EqMmfC5tZ37NrCQWmN0o6Vskx4vdYyX/5U2VLj2yW0aJwJiZ1nasyj2fxUPuvGNx4NISEXe6NXrz67e1zkl1nm4xmpJig1vl3RjZsso1fO6DyxYxmLqVNu3AYjvdifVY/ledjw1FadGt8OtvFeYKzI1oc/XNhGRU9HW/6dX7sJXv4UkY6X5dyGrewnmm4BxBgnYJxVdBlobKi3e8sy8Czfl8fJtXUHPRbUR4Ozh4K122JW9cxOSMPoDK1qi+jOvV7cRWYfGF5Yho8wlT3EuFHFKK293BoxW7ZvtPwaGt9inkez+ZvTkbGrGt9Inl99ryCjePPLTSroyGsoIyi7/2Sm7ryCFjt6eKbYbSY3KrcT/si9wKi+rQ9/uLCNiq4VzbhiGSzeezllMI4CLX7ksbQzwy1nO25iP9FMDiTXQxT7gvbNmzf1iFl8EFV3Ptar2gI5o8eCkNd6OaZgFfaUVb39GnMoVbVFdOdeNZU++9Pnb7wwPthoRNp4pVq2b7T8uO4OcveANn9zmjUe1brYN/q87d5JPrU58DFZRno65MHSr9Vgltk/57qwqzpVjXw2HY1eUFB9lm5SsDhjVklLHlzYRqrT0ZK499kZVyx9/P5Cxte4P2vFZmrxnuPC7nW67wt90cLSHvRgZskHg4PMjT1rMO3uA9FjERVrLsvrhEVIlspkxYGyVBUy8qE7d9CMTuE5ew4ytDOWxCjtWPIFwtu3b7T8BZpB40Uc0+Y3rpRQPKOb2LipK8zfHiKj4a4O1H6Mp+Lai4jExGRF4Li3jA3G21Dv5lDq2vvyp1GwUqXvMh96QSm17mD4w4VdqjFk5mPZEzqYtf1DiJat0INFzA+0jO7tL8bmcyCHjoAOBYvsxZZ3QPuvX716VRVXIz6IqnWsnTl6nE/Y8jhnfinkYCfQpkbcBbO9Lkkx6c5JuKpG3s3w1GZv8nRHy/eAHO1nm610AZu/LUUbz15Y4Bt9npd8eY8kJsvSdHU6uWUk1f65pG/HWYr24nhe8uUbjCfPPn7SC4rocQfDHy7sIi3hn0zyph3ZLmzvbaZINbKLiORpvzVZurjVHkXs0hKzNgE9QdW3iTSQq2F0kwz9q4eBmhrqYYbxncHaQpL/JAH0OIkoHmHFJ4txwQ5798gaoTs30uyzX8trRP5ejK30Jlp+r7IDXmyllR5QNW6VtRfK6G1xD21wcyhyvdaHHD3hMVkekMGfRmex90xiMKvsQHla3S162r/Fm5fZML2E9AIPSMbPHQx/v2dUmySDBPIOEpn08A6WJcto95jr8KDBTJYJVAVdIz5YqHyaq58dMSgYgTUIqEF6b1fVKIU8axNAj3MIG5dkc4ogbRKBg68u6M6W1mKfd1lyC+PkTSPDfFYP2ZB9o+Wv3lrWEuDgNn8t7BnlXl1dWc7Wlwu73nuc7eyoxWRNNiE1GE9fg0nUYK6vrwdvzQ/0/OMSaX6e5NAToBf0KPIudjD8sQs7T/UDqfLWNnkubPv50Za3aQYqUy7IIsCkj7ucOOQEAQhAYH0CeZZ/fbl3KgHq2KlirdWyTFSseRHvt9/oULSCxgnQRBtXkCue8WgIrSW1wctNWPDae/XZuM+3oABkZScg95zlqF/5bbSf156tPaZeLnePe5W1kcvVnpyYEKhKYB/DHy7sYo0kzw+b14zsLuy8/ItBsa1k8rz/BYUkKwh4BDjcxgOy0Z/N6tHynYCNMt+i2HgwN6G1et3ZeIJHI7ukV5/XTbYW7NskoqQI9Vp+khh7iozN35Y2jS5jb+trqTrK0ekuVBf+kGOpWiyZz+omy3iEeqUG451pYxRmSQVR1gIEVu8FY3Xcx/CHC3tMv8nhGWsbtaG8nfw6ecMon3FhZswtI5pFgDzvf4YwJIEABCCwOoENvWW/OqtlBLCMU8tIQimrEDB2SdeLUUNOY/5GaWtIaMmzcfEsVSDO7glg87elYqMLu9JHHT1Hp1GYbRHembQ6ntTyrPfr16865bx43T0XNt95Kk6YDOcQ2Mfwhwt7Thv4T1rj2sNNk3eYuqytvSyLBXdFKn5tedST4f0vLicZQgACEFiGwD5mD8uwohQILEDAOBmrPVcxPs5ffV4X1wj2Lc6HuxCAQCoBvdhhORpC2Xrew9SCwviNfMgxFIyQOAHjkwbLqdnxgry7Hz9+dIdyoxheJvyEAATiBHBhx/kk3HUNljFZ3l6VpIIsHmSjtHnRWMzkcSMVBCCwVwKrm+W9gs2uV7Maqe0zzSa2s4RG54h990AeH6O6LV82yxOgSKpme1OR2pHJPgg020qNRmAfWkiqhdEVWNyF7bk4jWIkVY3INQgYNVW7wXCKSA3lkuccAvsY/n6fg4C0PYG8826Mq6a+lO4iyYW9CQ9y7WWhB5CfuyGgzRHqDvpTE9K83/1XgV01aV3tq/toetyEWW6/2SBhmwS22J31qSXN6S2DhWpX76BniwBSeuMfhjqsfdtiy2/ThiAVBEIC3UcdJ42kJv/aBqtzJMIc8kK8DzleXV3l5dNgqn2bLJ3U+uzZM/ezimMquL29LXXWh9xB7ufKtFWx3oRhrDqEJxHYdy9IQrGtyLiwy+ir95clZZc3xOrkJnspGmvbH26bfRxk50zMBQhoZqBT4DU5UBdQj8vrdAvISRFxAugRixdvIdzdEIHddGdtbbbsxtLoU2lFqnWURe9ak1uirRjnIPZtNy1/xaZC0RBIIqB9td6e6MHksuR56+swt/BDjnmfsApzXj7kgCZLDhCLC1uNqpQL2zs2vX0PzPLtcN0SD9gL1gVer3Rc2GXYZnjT8k4RkbgZZZWpZLVcDrtnpxrRXWWs/RSagshzvb+Wvys9TVUGPfaEsHg9Ci42SmB/3VnOEYsLW49RtRmwhtbcrVuR/NtfEu/bvu2v5UcaG7cg0BQBowu7+6hjEV+z55Hc4qEQRzZZemNJn46YXDwqwpcvX4q83uTOIvQ0t9JsoaleuQlhjtwLNqGgDCFxYWdAG0iiVc1AaDTI+PmgMI/9HZTW+LeJQhUQsgAB7X3Q63uW5+dGYfqtYZPvIRozJJqFAHq0UCIOBDZBYMfdWctXbSyYfMtNQ9L19XUNZU0WrUI1WSqyzK4h/77z3HHL37fiqN2eCHQfdbQ87ZMn8dWrVzPrrjdjXLOsRUSpzd0zBbMkx2R1lPTU4eLiYpKYnlWI2GS0eATl4C4wjYdxx/Pk7hwC9II59BpPiwu7jIImH/GFxSzzNqhG3JZ3xEg8HQg+f54R4iVkowQ0ZdQrXe5zbHtFtLyXD0L/dn9q+brwNmKosVneQ7QXSsxBAuhxEEsX2D9NicThFgTaIXCQ7qxF7NnZWRy7Jnt6EdUbVuJJjHctfhlvS6Ax54Wj7cm+HaTlL9xCKA4C2QTkkbSYyiIubG8l0v4bMKKKyfKalk4Isbiwi+zc9xoMLmxPF4v9pBcshnrFgnBhl4HvPqe15KgpfvazXPcR32RZ2seaXdBk5kSAQEECes1HzmXL3NQtVI9A9DRI7zSwN83FsuI1elwRPkVDoCyBQ3VnTZY0oEyOQZpWlTo3s1eWVlyTOyH0gJa3kntitS8O1fJrwyR/CJQiICutFfTkQljmVF145vp3Wx5JTNZYGzOeEjbzsYcGcXfyoLlEpc9mjFWTcBGgFxynGeDCLqBrbcmZXHt4xci0eSH2n/s7SMRed2LukoDOINPuBnfsj1dT81fNSPT1LdzWcVAL30WPCwOnOAjUI3DM7qxtzpOHvGmhW9yFbdnf5/lT6qn+4Dkfs+UfXOlUf0MEZC2NBnOOC9s7FELL9hov3xTBjsmKY1zGhe0N0Fs8Nj2OsfG79ILGFVRcPFzYBZBmHIQ95+0SHY8w+fy5QK3IAgL1CeiptWai9gOvteFafWfOrLR+nY5YAno8otap804JHLk767GovNhx/4jeupu/v89tO9oGMTkIaj3MI1sXWo3rI7f8GjzJEwI1CGgVEDfRXaEzj4bwTm1q0yOJybI0MA2dlg9dzNy577qw57xqb6kRcVwC9AKXxnGu/3ecqtaraeopIpJkjg9OlrFeXcgZAosR0Eex/vzzz8mleyePnNffvn3Ttog5fWexqh2qIPR4KHVT2X0ToDvrewla7sa1bDlbM56De9fzlbi3umvJU+kbkmFZhw2h5R9W9VR8WwS0G9r4NSnXq5hURznF3KV9mx5JTJZdp5ZnHsot+1NJ3p59Y3F2+Yk5RoBeMEZm9+G4sAuo2H4AQlfYnC3YqeKyXzuVGPEXIKDZoZ6KG8d4vb7XOa85VmwB1SQVgR6TcBEZAi0ToDv32tGkTp8C7n+GF9qupSVrGJ4R0h3dGEko70nqJDOSG7dCArT8kAkhEGiZgHEdne3C9hIaVyuLEcNkpaLWZyQs+/801OqlqNTMFd97Dm1snxkFkaQnQC/oURzzAhd2Ab2nri5mmjYdJFJAaLKAwEoEbm9vtfna3eAwJogmHPpwllb4OK/HEK0Yjh5XhE/REChLgO7s8tQuvw8fPsRXvJrI5a113YK0Bjs7O3NDvOvOf93sGayetFv8ScvfotaQ+eAE9Dpm/Cljx6c7GiKDlefCnrlszxAgkgSTFYETuWVUoueMjmTY39IpzO6SVq8IMGT3cCpd0Asqgd1Qtriw5ypL/rWkLPRC6MwDDePLKk8Yvv3oAeHnugT0jrbxFWz1FM0+9eR8XYEpfZAAehzEQiAEtkiA7hxqTc9N9ZmTiJdEr7jpDaE5Xmyte/U0NyzaDdEOiZkzRjc3rj0CtHwPCD8hsBUCRo+k54y21M47FKIpjyQmy6LBwTj1GozXxlrbsz9IY9OB9IJNq6+U8Liw55I0nuTbFzPftJ2enva5TV5wkMgkIiIsRuD8/Nx40JimGlre8xx7MdUkFYQek3ARGQItE6A7j2ln8u0fbbzSfCzPiy0vSXwup80KOkEL//WYduaH0/LnMyQHCKxFwOiR7D7qmCSk55E0FpRURF5kTFYety6VBnQ9dZ7MQW6T1FPC3Aajx96M2pOQ50SgF8yht6e0uLDnalMHHdiz0Jpk/q7SyLagUBLtYw0DCYHA8gTU8t1hPiKA5ot6RSgSgVsrEkCPK8KnaAiUJUB3jvDUSmlyBqUImpIlrXjl8lbOL168iBTdvYQ06UOP5MCtOAFafpwPdyHQOAHtcanxUUcd7uSeDirz3sg35DFZ8xuk8WlE0lki3nL18vJyvpzkMEaAXjBG5oDhuLBnKV2niCRtc56/BVviJrmwOUhkloKnEt9z/rQonYq+jftOne6VqpTe+jG+r4D/uuVWgh5b1g6yQSCJAN05gkuzO/eZqwamsTPcNAmUP1obryYd2XJei7mmcG7OoQxaP/MSUoilYAgtvyBMsoLAWgSMa+q4vfWE9yIbnZ5eJsV/YrKKIJUDdGwcd/PX+1V6kuGGRK69d4tLrZojJW7iFp6ETahp00Liwp6lPm+oi+clu6lBKB7HcjfpFZUkD7uldOJAIJWAFvbeGD+Wg17y8h5oj8UkfHkC6HF55pQIgUoE6M5xsO43G7TXTwOTNlxHNv1p0StHtpZt2rJ3fX0tvHKCyxOtf5VWcz/N3PQtbg2FkVmZNl/rAO4iE8V47Y58l5Z/ZO1T9z0RkFG1bOqS6ZYdNlbcW9e34MLGZBl1Z4lmVKhx0aoh3n1Vy5i5RU7ieAToBR4Qfv4OgmwC2lBj3FjaFZH0ZkpcKq1z3K/fRiK7tjUSjVsQqERAj7Ljb0z35eoZT9KxPH1CLhYggB4XgEwREFiGAN05zlmLpX7upIGpc2rovXWFa8mqrX/um+ZeVroVuetF7n/KEaMpovaI9SFc1CBAy69BlTwhsBYBOQ0te7Flwy3ngcjCu48YW/iQIyarbNNSa7G4p9VgLBuqPMcOLuyyyupzoxf0KLjoCbALu0eRfOFZrnh6rU8Kvl1i+SJBJw8HicT1wt3aBIz+a4kh/zXfb6ytjuz80WM2OhJCoDUCdOe4RlyfiK7dgUn7/rShT3ulIzuy45l7dzWd+/Dhg1Zo+K89MjV+0vJrUCVPCKxFwOg0NH7UscEt2Jissk3LfoT6pAvb28iozYVJb8mXrde+c6MX7Fu/ebXDhZ3H7Z9U3lAXz+jNmzfxCEl37S5sPU+WkU3KnMgQKEVAOxqMrwvIHWDZIlFKMPJJIoAek3ARGQItE6A7x7UjPv0WbMUcdFVrpapo2iKgqZ19PuaWq+Wu0ioHOcQZ+1wy9a5p+fXYkjMEViFg90hOrtn1HNF9gUY7z1a3zJisGo3K+NhjssF4Edwn3zXEPmye9ILDqj5ecQ4SifMZvauzDt23jUbj/XtDK5yyA+Hp6Wm8RPeuFmM8GHSBcL0YAfuInvROw2LyU1BHAD3SEiCwGwJ057gq3fOs5Gh++PDhWHx5T/R2XfeCXXcmpnZn66mtJl3yTfdTRB1FolOw5RDp/jQhZEo2hrRqOC2/Kl4yh8AqBNSvLad6yuEY/8yA55E0OjqrVhmTVQOvHDIai90H1YOlaCjXsB4ZrN0Go1Ge96gGMc4PpBfMZ7jLHHBh56hV+5qTPG5lt2BLYi2ctApyHxdHqqE1VcQERxJyCwJzCHTfv7LkoG1uETeBJYe14mgDXb/NXDOYzpexljCVykWPlcCSLQSWJ0B3nmTuekPs2wU0y9Ifi9hJvGtFoOWvRZ5yIVCVgAyvxSMpl2X8lRfXIymBV3dhY7LqNRsp1+IYlatHW4AHxVBbcp3gq7eWQSF3EEgv2IESK1UBF3YOWBm1fn/NZHpFruGek7k0urB7F9ukqESAQEEC3nQwkrNlJhFJvuItOTvcau7She1WMI4aPcb5cBcCqxOgO8dVoHWpG0G7sN2fXG+XAC1/u7pDcgjECVxeXl5cXMTj6K6MwNgr0fJUuut6bazRXrHJDKtGwGTVw2t0YXdHqA+2BO+bkLiwKymLXlAJ7A6y5SzsZCXqtCzPckWy0Pon/uJSJG38ln2zj9HTHS+OuxBIIqBuYnx2os3L2kORlDmRFyOAHhdDTUEQqE2A7jxJ2N2Crcg6AGQyCRHaJ0DLb19HSAiBbALG7SOdR3KwFM9TtrpHEpM1qKZSgfJKD37lIszfaxhdBL2L77pW9Fp8ja2KoTBHC6EXHE3jSfXFhZ2E65/I9u+iKrJ7qGJySVMJjPZXr7o0+EVHiaSH4TL6dl/8FA/uN0TAcwREJNPYH7lb/Ja7z6J45vvLED3uT6fU6LAE6M6TqtfBa24cHWnt/uR6owRo+RtVHGJDwEjA6HQe9EjKU+Z6JHUsydhmbaMw86NhsuYzjOdgfG10sMF4Z8ka215cHu6GBOgFIRNCegK4sHsUpgt9xdG4t1TZ6Qjsqs/ljPZXklT1pJvABZEkvGYMcq/LQlXaqB6UScByBNzpYLzUpGdC8awsd3FJWCj1cdBjj4ILCGydAN15UoPeBI9HnpPENhGBlr8JNSEkBLIJGN2InvOxK85zUxqzyhbVkhCTZaE0J053hPpkDt0R6l40t8HwIUcPTsGf9IKCMPeXFS7sBJ3qOa3da6wh0PhmU4IE/40q+2vcwWp/kPXfEir+cgcA95MIFYssnbW3t13DWOkSVsivVKW8vWyRmhjbcCSHpFsbbWxJdSwYGT0WhElWEFiXAN05lb+dWGrOxF+SgF2PTEiW1AtlQaAUAa2ILZ8u0FNJ74MHEsBdkOpnCy5sTFaphhHJR0eoR+72t7zDY71j0+1+oT7D3V/gSdi9iluoIC7sBC2cnZ0ZY2sc1UdUjZHnRDPaXz3I8gzKnELnp/W+8Ht6ejo/zy4Hix+50j7ceodmbq5Sethj37w2+KGMUu0hzAcXdshkLAQ9jpEhHAKbI0B3nlRZOE2ybwKazJwIaxGg/AOxsAAAIABJREFU5a9FnnIhsCQBo+s57pFs4UOOmKxlmo1xo6HnQmnwgYcFF54ECyVjHDwJRlBVo+HCtuLVkc3GJiszsdiyR8d1WR47q5JNnSXivclVcNtLPT9y2FA8V7hleAgzsYRsrlJ2/3U9aINg5aGwyzaYw6EC7azQ46EaBpXdIgG6c4bWBO3Lly8ZCUnSDgFafju6QBII1CNQxCPZwqZaTFa9RuLlbHzs0Xst9HTB9fC08MDDq9HYTzwJY2RSw/EkpBKrFB8XtgmsxkX7WRx6/WfJjaVG37T32NlU7TqRNAC4x03quxl6/6tUURZXmn1yEJfKy6fe8LC5SnnO/QhGaT9yt/gtd+ZRPPP9ZYge96dTanRYAnTnSdUPztz6tetkciK0SYCW36ZekAoCxQkYPZL9RlrPI1l2QZpdO0xWNrrUhMZ32fsG0190BRnbW6pUNeLjSShFFU9CKZIz88GFPQ1QHxv0bFYkzYcPH6p+wjEsWsVZbKi2kIfnf4W5LRDiPeK2CG+XyuIStU8O4uV6u/ItRcczHLtrybmpSnnO/bF6LR/OwJPEHD0m4SIyBFomQHe2aCccbbV9gY3YFnTNxqHlN6saBINAWQJGj2T/YNJb3ZddkGZXDZOVjS41oVwolnfZpZHuBFS3wWi2oFfhU0tcK344twklwZMQMglD8CSETFYJwYU9gV3+a/v+ZfmvVzFnGowtj9cuLi4malv/tp54e/vZy84YLMdqu3vA59TY+9pGwb3knlSbq5SlNXZ1XHiiZnxlweN/2J/o8bCqp+L7I0B3tuh0kNKLFy8saYnTJoFBnQ6KyoRkEAuBENgKAbtHstvU5XokVceyC9JsaJisbHQZCb19dWM5qKnoI2fuGGF8XjKW4cLheBJKAceTUIrkzHxwYccA6vzr9v3XqoDefrX0KO0a9r6jGKt8nXveUKEBYPDV3ezCLY8ZlXn41aaMEl1XuLHcjFKUxJh5O5Wyn6ni7WTP42NMpQmrO/kwpopHcx9Z2yed8TzbuYse29EFkkBgJgG6swXg4GircWqV3QkWgYkzSYCWP4mICBDYDQFvmTlWL63utSJ2FwXtnGuMyRrTWo1wuXosyzftvfU8Qtt6tj04twl54kkImbgheBJcGute48Ie5q8+rE213n7h4aj/hq61/7oXSesry/PAdZ8wq+e7SDVmXF9f91UocmH8MqS3gTqvaDcTy4tIeaUo1eYqZRwps4HkJfR2W+Rl4qVyp7/2SaeXSbM/0WOzqkEwCKQSoDtbiI0tSrV81SyryOrOIgZxChKg5ReESVYQaJyA3SPZHyfS1cjo+16g+pisBSC7RRh9I+6mKyUpuwPPlafGNZ6EIlTxJBTBWCQTXNgDGPVgVuOHu8d2INL/C5IfVq7MFnboyB086UiVx02j+/+TfdH/tfbzFofe7KGINBpRLGP//JOMdCKK6760vKGTXcHNVcoocAdkmTcD3BNsjAO5RV/73oWNHi1tgDiNE3ANdeOiVhWP7mzBGxkdNG3QQL/MgGURlThGArR8I6jdRMPm70aVeRUxeiTdZb5WjvVOg0ytBSYrldjM+MYG45aSkcRNvvy1sVG14x4xCtyRXGZitglPwnGGP1zYvhk5Pz+Xp9XYAuQy1kO5doY9mZ7J12G0D3qZru6Rlbl3qQqdUHtxivzUu2CT+cy30e52chVnKXRSqkgES/5NVSriCPCqaTkDx0uS8dM9CP7NmzeTObgP2yOR3SZteXYSyarNW+gxVS9uk0hNS/y1CCyvNffp12K1pjtPotaqKUJJ44LmhzpuVV9J0VtlWs/o2bz+JrPdTYTle0oRdBGdevkzIfGA7PXn8i15FZtfSn3L45ojeYZ70fIe8xyRUtNislKJzYmvMd0OXAXJg9GO58decTwJdlaDMXfjSVjentcY/kq6sJPkWx7fYHN0A+XY1erF/o6AbIG+U68kbibrXksYbQmf9GJrDSbJlxRVO8Rdn68knO9vHZPf2+s9GM199j4YYTLQXefId6nxbzLJnAibq5R9Buk2jDmIImnVtfv2JsGkrEl3s3tKzFjO8ly4nu6qO/HHZKgdjh5TCVvGwQaHv9RqEn+LBOjOFq1NUpLZ15mYZ2dnf/75p86P0t89858mae6fBiOthPUan16P00N9zZT0wSgNWJqhtekZ36h9m9Rp3zCYkPQouDgIgf1NSFI9klK0ZZG1ZHvAZC1JW2UlPcOwa2fhWsSLszTyptwjds4M3HHV7/Pur3J/qYDKlTw3J51kPXkEh1c7HYIxt9Rq6S3eNzmRv337Vk2E/2Tsens7jAL+nxilf1i0qa242cUKndseNPJlZ2VPuLlKWQTuMFYFqCW3+1BHP8V8crKiB/KTqlEzdpuB+t1kki1GQI9JWnMbm9s83GtNy5LyJHI2Ac9Wu1pwr/VMK7uIvISWd0EkYfGZBt3Zoq/JZ5xu46l3LWMifWm00ljTjVwW4avG2a59o+VXbRjtZI7NT9WFxYLNWTGlylMkfrjwjFRTO9KKFFo2E0xWWZ6TuVlGN7UiRZvMqtkIlkY1p7N75nf+6t4icNe155cV0dpWPAke/zGjt48lz28RhSXdShotOqYtzMjldUp6eUSSqzupiSTBWT6y51wbbMSywgtUJGwYVa1MhzosNCQwpwN7L+MsgFH12lylLI9Ser3Uswbu+NcPzBbZJrut93x4Mv5GI1hYocdOuWrGPYrIxRzjs9FWtJbYFrPZaaqeCRqsu2c9xlpL8acddOdBdXiB9mYzprga4bIbmj4tM9/wgHQ/N23faPmDOt1foL3zHsTmx1Use2IxVsVHorhURe4aPZKqvoxDkRLLZoLJKstzMjfjB7oWcGJMipodwWIe56xQirtH6AVJurbotzP4Oxj+irmw1eIto6Abp/ZW3IjWNWbLVGXIXHxLVETImbfU7SfHb0WoOnKH44Flc+vMinfJXcel2+rca3X1jLK8Cd+ST+83Vymjm0ZKqdQw3AdUXhGTvaP3d481EjeHLc7vx+oVhqPHkMlgiNqMa2Ei1ysOf4OS7zXQm09HNDLZ38sicq1HRCrdKj7RpDtbVOmOHXEFLX9Xc1dNroo3jEksW7dvtPxJFe8gAjY/SYnyx1ksmAaspGxbiGys2hyHXe1qYrJqE3bz15Bq6QsrPkV2pc2+xpOQis6dDTbuSTjU8FfAha3ObOkPoV1QqtRmNDO+RNUUPFvazZktCWxZJ+d5cid1EXakJTVueXCXN3Hx2s+SrWKLlfJwhXagD9FcbbJR2SNoLuIWrY7gLfgnV+NhErd07/FM1UdBbrlrXbswe5UNXhxWj0Z720FT69p9m1mrrfblWt5G6tuwNLKYMbevSyWeRtK+RqUu6M6TJDVeqEn0zaPNC/lovHFtsl7ZEfZh32j52Q1gEwmx+UlqUqe2W7bNbT6VbbTUbuGn10kKUmRMViqxOfFDx4XXhDwP5pyy1kqLJ8FOXjbE7YChW6ApT8LRhr98F7b6gDTnPprw+rnlp3yIlfynXQNV45NGNe7OkVNCKhN7i28qpghY6i6rrZilJFfDCNd+sgIFi7CIankCn+pu8/Ks4VyIV80TYLCXNVUpKT1sDINiK1C1i1ffeFcd1i1U14POKTfOoEhjkxVvBpAK3FiLpqKhx4g6BGfQ6A02KjdQDUwj4MKGMVKR3dxSf7eYSlcXupZBkB6rqkOmyTIie4JpElJWMLqzpanLzk+OEZ6mVvlZatwcY7In+0bLH9Py1sOx+UkaVEfw9mFYbJcGr20thy2jbRK35SNjspZkruYd7whVfVaL1dQyPU5d2Hp5lnWP0AvibeOYw989QfG6q76H/unTpz6w/1SxGpAC9VNfY+/vlrrQOkFfde9WC/1FRuYSr5NTQvaSZ+TTJdG6UWO8vhSfnUMjCfWZ+6urq7gwgq/Knp+fx6PF73758kVWL/ygrWzZ3d1dPG2Nu0+fPnUb82ARqvWrV68Gb3mB6hoXFxd9oIhpiasvX/chy1xsrlJ//fXX6emp0W50Tr379+9nw5Q2b25u3ORS0+PHj92Q7lptcvIDzXr08vbtWzd52AxUtTkCh4K1GXJkPcqEdiNLp5pucFFINyAa23ZErTImGm409ulfReuGQl0opE9lNFN9/B1fqCmqV/Ya6cd6hUgX+utD8iBIC/qTFjr+vTqUm0IiitAIqBVOX2gvRidYODL2MY0XkkS2tBPMlUrJZTk1NBjzUbQjd2c7JSlUYHs92hMuHFPNVQ3PHaeSBDiUfaPlJ7WNRiJj8zX0JNl8t1P3FqybtGhK3Ifk6fffEfKfIVLJ3VFSheZlWCnVx48fz87OIplrxaopfSRCC7cwWUtqQYt6zSEHS1SDly4Gb20uEE9CXGVNeRIY/gaHv4Fd2DLocb0e4a78Vvt41NY/t9GURXOOSd0pTt5uL6Vy37ZwC6q9Raiv4+DFmFSuhJaHjWG/WHEzwuYqpXmzHmO4zCPX3Wp8UJvxQDVCr5FrwqGWH0kVqnVQMOUjR8Yg9p0Ziggr3TqsHrul2mDbWCxQ8OPaOc5d7ThYDLtXkFpChHPGvjYv/+yfGXteDtudIxoMb4nSoOXP1lS9hGp+ofyWkKPZN1q+pVU0FQebH9qNuM0P4y8Q0uAsJW7c4guEdroAJmsxXURmcet6M4oTsExsmnKPHLYXMPyFg9c/PqWwSxh9OmF2OwjRUCcLpbYSYtlHSMQ0e+pT45BDMI5CdxXnn2Y08ieeK/p5e5XJ+Tgi4P8FS1TVZXD6FTpGlWz1kWyLlRLJ/yM+dWV3ZKsdSh3hPFU5DCq0bxjdhWUUHxP2UP7rntsB9Ri2rrEmUS/c0ph7He37Ql2+Hud4zmoJEbb2ETZeSsbduDsjIvMBu3OEhndLnU585owRGaqckyRvZnJM+0bL91p7yz+x+aFZiNv8MP4CIQ3OUiKDstYILbf5UDZMVsikeIja8FhPabB5z6w+noQeYMueBIa/sEv+43vslddfHNCFrem7an0Qb5RMcJKKBUfrN5k5NRcl1L+69va6hm1LIYrcjrnXum5QyDBQVVMFu5qOLVzjE8e+K9W+2GKlUpufFCR1aN6mZyEy4kquP11o64Q6rNQ0tvbWLTv/MUWHzcMNOYjFGMQoLYiwS2PyetN6HGtmk7UuGEHMB3VxwEDmc2G7mjMqHa07W7qMRhyZrJBz+yFJY1+H4rD2jZZv6QstxMHmh5YnbvPD+AuENDhLkUhjFdfKooW2nSQDJisJV17kwdVNvLvlFdRCKjwJUvfYFChpNlXPk8DwF9pw9cfjurDVXrU+0eNZtYwWjMjCMmgUtJutsOnEQwS2QapyehZZkSZZtNpq3Wil1PzU9cbGjHjrmryrUSTj3cDBKctYWSqiwRZeu7GF+R9Hj5Xa6lgDGwwX7VAFxwxhPhe2kPnrq+N053ivKTWqhjpaLCTVNXNw+0bLj/eIFu5i80PrEbf5YfwFQtqcpfzj7Bj6a6Fh58mAycrjZkylOUDYXlp4p9wof2q0UnOehd0jx+kFDH9hf9y/C1vzcv1pX61cTnJfqnd12znbHGVTjU6R+NpJWsSx2zUvEW7ctadBKO9BmSqottTmGLbdSpVtftLsnJ3RGsUn28bMIor02QYz2b0e1ffDEXThEIatvuUznwvbXtyd0aOzXOy+O0cgjDk7euCKID4aLLL7oxLqT21Yf8pHw7cy1NRUuwqUueZjlrfcennGLpRzpJreLexbB+TILd9rEq39VGcZa+q1w9U7IjQi51TUFixu82uXPpi/LFuE1Vq3ZAxDaRd2t1WqOyarElhvMahBuVJB7WSLJ6GzEjOX+bI2XuMJjU9qEQx/IUMNf/fUecIbhByNgL52qoHw079/GR+qVkt68eKFll7379/fBLovX76ovu/fvx/77rBXC01hr66u9IFaL7ypn5uulL4b3jW/r1+/plKVdtT8tP7Xh6RT04bxv3///vbtW4mhttE1D+V/enqq5q12XqSIsNDdhKBHuyrHvmyuReBgJrS9QSwE1iNwqO6sAVTjSGfzQ6QaBeSrOj8/D29VCpE8WgtpJNLIOCZVpGgJPGZhIqkK3horfRP27VAtv6DSyQoCbRJ4+vSpDGkvm8yjjOpWVqy92JELTFYETsat6+trrfr7hBr9G/cA9KLOvMCTUGSphSdhZju0JMeFbaF0rDjqeFo1ae2kAV5/8mhrydH5tTXqi8XJyUm3sV3/yrX3+PHj7QJSZbv1Yeey7GuqGqmyqp2elcl3qdnPhuq49UppBFXDG2yBnV7U8LpGKNVIQUXGmw3pdyuiosetaAo5ITBJYN/d+fb29uLiYgyCno9qQTt2d4HwbpOBHrq7XpjJclcXe1LCTUTYd8vfhAoQEgIzCciEatu17KcWs1o46K2XHS8cMFkzW4uSq3loHdrnI+fAnh549PWKXOBJiMDhVgsEcGG3oAVkgAAEIAABCEAAAhBYmkDcf60Xtp4/f760TCPlaVWpl4Rubm5G7vvBev90x54av7b8hgAEIAABCMwjoGcA2sHW56EXcO/u7vqfXEAAAi0Q+F8LQiADBCAAAQhAAAIQgAAEliQQ91/rZaB2/NfCIn+09oNrR5gW1RZKdme3JTfiQAACEIAABPZNwDvg3j1RZN8Vp3YQ2BABdmFvSFmICgEIQAACEIAABCBQgIC32crLUV83avkMMe0L0+HdnszhTz54EzIhBAIQgAAEIBAS0JkzOqmyD9dhlZon9D+5gAAEGiHALuxGFIEYEIAABCAAAQhAAAILEYi4gLUPq2X/tQBpe7g2iU+S0jbzyThEgAAEIAABCEDA24KtI9RhAgEINEiAXdgNKgWRIAABCEAAAhCAAARqETg/P9e50oO564vBOnV68FZrgZN7sfXtso8fP7YmNvJAAAIQgAAEWiOgzzbqm5+9VLzG1KPgAgJNEWAXdlPqQBgIQAACEIAABCAAgYoE9LLwmP9apb5586Zi2UWz1l7sy8vLSJafPn2K3OUWBCAAAQhAAAIioEfCrv+aLdi0Cgg0S4Bd2M2qBsEgAAEIQAACEIAABAoTiGzB3tzZl97ZnSGpxg/1DgUmBAIQgAAEILAwgcePH3/9+rUv9Nu3b/qEcv+TCwhAoB0C7MJuRxdIAgEIQAACEIAABCBQl0BkC3bkgOy6MuXmrhef4xux3TV5biGkgwAEIAABCOyWgD7b6I6VepiN/3q3yqZi2yeAC3v7OqQGEIAABCAAAQhAAAIGAvGzoZ89e2bIo60ocbe75auPbdUHaSAAAQhAAAILEvAebF9dXS1YOEVBAAJpBHBhp/EiNgQgAAEIQAACEIDARglEjof+448/trjxSq8/S/Ixdfz48WPsFuEQgAAEIACBgxPwPo+h8VTfmTg4E6oPgZYJ4MJuWTvIBgEIQAACEIAABCBQjID7srCX6YMHD7yQrfw8PT0dE9X9PtVYHMIhAAEIQAACxyTgbcHmQ47HbAbUekMEcGFvSFmICgEIQAACEIAABCCQT+Dnz59jiU9OTsZuNR4e2YUdqW/jlUI8CEAAAhCAQG0CngubU0RqAyd/CMwkgAt7JkCSQwACEIAABCAAAQhsg0BkV/J2d2Fv1/m+jUaDlBCAAAQgsEcC+jyGe9zWkydP9JHkPVaUOkFgPwR+309VqAkEIAABCEAAAhCAAASyCOxywzLe7ay2QCIIQAACEGiCwJcvX/RdYh0CpjFaT5p1cFbBs6pvbm7cSl5eXro/uYYABBokgAu7QaUgEgQgAAEIQAACEIBAeQJaALtbrtwCxsLdOG1eRySPnDHSZl2QCgIQgAAEICACcl6/ePEiHOA0rr1+/fr8/Hwmpe/fv7tfeNb04OnTpzPzJDkEIFCbAAeJ1CZM/hCAAAQgAAEIQAACTRB49OjRmByRLz2OJWkkXDvUxiTRa9FjtwiHAAQgAAEItEng7u5OG65D/7Wk1YFgFxcX813Y3hZsPuTYZktAKgh4BHBhe0D4CQEIQAACEIAABCCwTwJxl67WzJurtvapRQ74jtd3c5VFYAhAAAIQ2D2Bbv91vJr6DOP19XU8Tvyu+yFH7ex+9epVPD53IQCBFgjgwm5BC8gAAQhAAAIQgAAEIFCdQPw1YXdBW12UQgXEZY7Xt5AIZAMBCEAAAhAoRsC4Ifrq6uqvv/7KK9VzfxtLzCuLVBCAQEECuLALwiQrCEAAAhCAAAQgAIGmCURWqjoWU5u/mpb+v8Jp9R5xYUdq+t9s+AUBCEAAAhBogoCOqLaf6/Xu3bs8oXWatptQ3nD3J9cQgECzBHBhN6saBIMABCAAAQhAAAIQKEzg8vIykuO23L5xaeM1jUDgFgQgAAEIQGAVAu4nFicFSIrc56Yt2O4BXBor79+/39/lAgIQaJkALuyWtYNsEIAABCAAAQhAAAIlCTx8+DDi29XmL+/94pJlF81LJ3e/f/9+LEt5t1XTsbuEQwACEIAABBok4DqXJ8Ub/N5jPJXeXnL3XOsUbPdnPC13IQCB1Qngwl5dBQgAAQhAAAIQgAAEILAcATmptWodK0+r2Y8fP47dbSRcr1q/ePFiTBjV7vb2duwu4RCAAAQgAIEdEDg5OUmtheew1k+2YKcyJD4EViSAC3tF+BQNAQhAAAIQgAAEILACgfjbx2dnZy0fiq1NZKenpxFq8dpFEnILAhCAAAQgsCKByAPmUKoHDx6EgZEQPZ92PyCh5K9evYrE5xYEINAaAVzYrWkEeSAAAQhAAAIQgAAE6hJ4/Phx/DNQ8hHrpI66QmTlLt+6Vt2RV63fvHmj2mXlTSIIQAACEIDAmgSSvNKPHj1KkvXi4sKNr+HS/ck1BCDQPgFc2O3rCAkhAAEIQAACEIAABAoTeP78eXz5qpM6WtufpeNB5FuP+K9fv359fn5emBTZQQACEIAABBYhEH/HyBMhcqCWF1M/NTi6Z2frixFPnz4NoxECAQi0TAAXdsvaQTYIQAACEIAABCAAgVoEtKCN78W+ubnRElcHd9SSICVfSevtIPNSyyPfms/dk5CfEIAABCAAgQgBnUz95MmTSIT+loY8+zHWegDsHSHCFyN6klxAYEMEcGFvSFmICgEIQAACEIAABCBQkoD2Yn/+/Dly+KbOldYHo/QFyJKlJualI00ePnzoLr+9DCT/hw8f2H/tYeEnBCAAAQhsjoD2R0/KrDj2IU9HYHsPgONPrydLJwIEILAWgXu/fv1aq2zKhQAEIAABCEAAAhCAwOoEtM9a7yPHv4IoN/Hyx3R0C2/33eeQlQ4DleT2zWhhDoRAAAIQgAAE2iGgp7ZjA58Oy9ZYrMfPRmn1AQnvcBL5r+3JjaUQDQIQWIYAu7CX4UwpEIAABCAAAQhAAAKNEpD/V85iLWsj27F1ArW2cWldrR3ZCxwtop3X+irj2dnZ2DK+Q6k3qbU+x3/daMNCLAhAAAIQSCcw+KWKy8tLvW/0/ft3uwNa47Xnv05yf6cLTgoIQKAuAXZh1+VL7hCAAAQgAAEIQAACWyEg3/TV1VXkyI6+IjqsUy8y2xfSfcL4hTzX8qS/f/8+Hk13nz17JjlxXk+CIgIEIAABCGyOgM4J8cZijXoaIu0V0QDtDaZygq97LJhdeGJCAAKDBHBhD2IhEAIQgAAEIAABCEDgoATsjmwBki9bR3lon5f+1R7tVGQqS4dxf/36VYeB6M+SXMt47SPLKMuSOXEgAAEIQAACLRAIfdB6U0p+7cmHx/pUo55G690ptxYaN/nisQuEawhskQAu7C1qDZkhAAEIQAACEIAABOoSkHNZK16tlr1lcKRUra7ly9ZJnbrQRyDdf3/+/Kl83H91Qoic10mZa9+3/nBeR1TALQhAAAIQ2A2Bp0+fhg93Nbbq8xXd8+NuQNR43Q2piuztvO5QcP71bpoEFTk4AVzYB28AVB8CEIAABCAAAQhAIEZAx2RrSawFsN3dHMsu8Z7W6lqoa7k+ue8sMWOiQwACEIAABFonoKM/tKU6W0q9IKVH0fq2RHYOJIQABNohgAu7HV0gCQQgAAEIQAACEIBAuwT04cTuoOr4JxaLVEBbuXVgiDzXLLyL8CQTCEAAAhDYKAENvnoDSSduJcmvB8B6lUpnaielIjIEINAyAVzYLWsH2SAAAQhAAAIQgAAEmiPw/ft3raW7M6yTDgOJ1ESL7e5Abf2rbdd8pzHCilsQgAAEIHA0AnJkazt2eK5IyEE7r/UAWF5vRtIQDiEQ2DQBXNibVh/CQwACEIAABCAAAQisT0BLa/mytTtbfzpvRP/q2GuJ5Z49Iie1d0C2QrTbWj5rtlqvr0IkgAAEIACB5gno2Gt5sfXXPT/WaCuRu+FV46keAOsFJr4Y0bwaERACmQRwYWeCIxkEIAABCEAAAhCAAAQgAAEIQAACEIAABCAAAQjUJvC/2gWQPwQgAAEIQAACEIAABCAAAQhAAAIQgAAEIAABCEAgjwAu7DxupIIABCAAAQhAAAIQgAAEIAABCEAAAhCAAAQgAIHqBHBhV0dMARCAAAQgAAEIQAACEIAABCAAAQhAAAIQgAAEIJBHABd2HjdSQQACEIAABCAAAQhAAAIQgAAEIAABCEAAAhCAQHUCuLCrI6YACEAAAhCAAAQgAAEIQAACEIAABCAAAQhAAAIQyCOACzuPG6kgAAEIQAACEIAABCAAAQhAAAIQgAAEIAABCECgOgFc2NURUwAEIAABCEAAAhCAAAQgAAEIQAACEIAABCAAAQjkEcCFnceNVBCAAAQgAAEIQAACEIAABCAAAQhAAAIQgAAEIFCdAC7s6ogpAAIQgAAEIAABCEAAAhCAAAQgAAEIQAACEIAABPII4MLO40YqCEAAAhCAAAQgAAEIQAACEIAABCAAAQhAAAIQqE4AF3Z1xBQAAQhAAAIQgAAEIAABCEAAAhCAAAQgAAEIQAACeQRwYedxIxUEIAA5mDNuAAAgAElEQVQBCEAAAhCAAAQgAAEIQAACEIAABCAAAQhUJ4ALuzpiCoAABCAAAQhAAAIQgAAEIAABCEAAAhCAAAQgAIE8Ariw87iRCgIQgAAEIAABCEAAAhCAAAQgAAEIQAACEIAABKoTwIVdHTEFQAACEIAABCAAAQhAAAIQgAAEIAABCEAAAhCAQB4BXNh53EgFAQhAAAIQgAAEIAABCEAAAhCAAAQgAAEIQAAC1Qngwq6OmAIgAAEIQAACEIAABCAAAQhAAAIQgAAEIAABCEAgjwAu7DxupIIABCAAAQhAAAIQgAAEIAABCEAAAhCAAAQgAIHqBHBhV0dMARCAAAQgAAEIQAACEIAABCAAAQhAAAIQgAAEIJBHABd2HjdSQQACEIAABCAAAQhAAAIQgAAEIAABCEAAAhCAQHUCuLCrI6YACEAAAhCAAAQgAAEIQAACEIAABCAAAQhAAAIQyCOACzuPG6kgAAEIQAACEIAABCAAAQhAAAIQgAAEIAABCECgOgFc2NURUwAEIAABCEAAAhCAAAQgAAEIQAACEIAABCAAAQjkEcCFnceNVBCAAAQgAAEIQAACEIAABCAAAQhAAAIQgAAEIFCdAC7s6ogpAAIQgAAEIAABCEAAAhCAAAQgAAEIQAACEIAABPII4MLO40YqCEAAAhCAAAQgAAEIQAACEIAABCAAAQhAAAIQqE4AF3Z1xBQAAQhAAAIQgAAEIAABCEAAAhCAAAQgAAEIQAACeQRwYedxIxUEIAABCEAAAhCAAAQgAAEIQAACEIAABCAAAQhUJ4ALuzpiCoAABCAAAQhAAAIQgAAEIAABCEAAAhCAAAQgAIE8Ar/nJSNVcQLfv3//9OnT169ff/z79/Pnz7///lul/PHHHycnJ/2/Dx48OD09ffLkyf3794vLQIYQgAAEIJBNADOejY6EEIAABNYigOleizzlQgACEIAABCAAgSQC9379+pWUgMhlCXz8+PHt27dyXncOa3vmcmrLkd39PXz40J6QmBCAAAQgUJAAZrwgTLKCAAQgsAwBTPcynCkFAhCAAAQgAAEIlCKAC7sUyeR8rq+vX79+neq5HixGjuyXL18+f/588C6BEIAABCBQgwBmvAZV8oQABCBQlQCmuypeMocABCAAAQhAAAKVCODCrgQ2lm3BqbNbjPZly5F9dXXFGSMuFq4hAAEIFCeAGS+OlAwhAAEI1CaA6a5NmPwhAAEIQAACEIBAPQK4sOuxHchZLy2+ePEisvNabmgddd2dfN0dh61/dUD2QF7jQdrc/erVq/H73IEABCAAgUwCmPFMcCSDAAQgsB4BTPd67CkZAhCAAAQgAAEIlCGAC7sMR0sucivf3NyEMeWwll/72bNncl6PbaDWp2bev3//7t07oztbX31U5MePH4fFEQIBCEAAAnkEMON53EgFAQhAYEUCmO4V4VM0BCAAAQhAAAIQKEUAF3YpkrF85ICWkzr0PusM68vLy6dPn8YS//eestLnHwdd4f+N+M8vtmOHTAiBAAQgkEEAM54BjSQQgAAE1iWA6V6XP6VDAAIQgAAEIACBggRwYReEOZyVZs/aXu0dHjJzl7TyvLi4+PTp03CRTqhOx769vXUCuIQABCAAgTQCmPE0XsSGAAQg0AABTHcDSkAECEAAAhCAAAQgUIwALuxiKAcz+uuvv+S//vHjh3u31OZo+ablyHZzHrzWXm+dADh4i0AIQAACEIgTwIzH+XAXAhCAQIMEMN0NKgWRIAABCEAAAhCAwBwCuLDn0JtOq9OovfNDPnz4kHRySLwM+abPzs7icXRXB23f3d1NRiMCBCAAAQh4BDDjHhB+QgACEGifAKa7fR0hIQQgAAEIQAACEEgi8L+k2EROIiBXteu/1mcbP3/+XNB/LWGUm3zik1LpU5D6lM1kNCJAAAIQgIBLADPu0uAaAhCAwCYIYLo3oSaEhAAEIAABCEAAAkkE2IWdhCshsnY96xOObgL5r7UlxA0pdR2WNZhz2Q3gg0UQCAEIQGA3BELTihnfjXKpCAQgsFcCmO69apZ6QQACEIAABCBwcAK4sGs1gPv377ufcHzz5s35+Xmtwn777fnz59pqHc9f28B1KrcEi0fjLgQgAAEIiABmnGYAAQhAYHMEMN2bUxkCQwACEIAABCAAAQsBDhKxUEqOo1M7XP+1jqKu6r+WfG/fvpWHOi6oRNKXJONxuAsBCEAAAiKAGacZQAACENgcAUz35lSGwBCAAAQgAAEIQMBIgF3YRlAJ0fQN9JOTEzfBt2/fHj586IbUuL69vb24uJjMeRlhJsUgAgQgAIFmCWDGm1UNgkEAAhAYI4DpHiNDOAQgsA8C379/Pzs7+/nzp/al1d4htw9i1AICENgZAXZhl1eoNkS7mb58+XIB/7VK1DA2uRFb0TzxXFG5hgAEIAABEfDsJGacVgEBCECgfQKY7vZ1hIQQgMAcArJyOhdUr1Zr45o+siWP9pzcSAsBCEBgcwRwYZdX2bt377xMtT/648ePXmCNn/KzTGZ7c3MzGYcIEIAABI5MADN+ZO1TdwhAYKMEMN0bVRxiQwACRgIPHjzoY379+vXPP/9cxsnQF8oFBCAAgXUJcJBIYf56FqqxZCzTy8vL6+vrsbvzw8M3KAfz1BRfn38cvEUgBCAAgYMTwIwfvAFQfQhAYIsEMN1b1BoyQwACqQT04rX3xokOFdFnAFLzIT4EIACBLRJgF3Zhrb1//z6So3ZA65WfSISZt/QRdvfZ7Fhunz59GrtFOAQgAIGDE8CMH7wBUH0IQGCLBDDdW9QaMkMAAqkE9Hq39+L11dUV52KnYiQ+BCCwUQK4sAsr7vPnz/Ec9cpP1THmyZMncQF0N3zRcjIJESAAAQgchABm/CCKppoQgMCeCGC696RN6gIBCEQIhF5s7ct++vRpJAm3IAABCOyDAC7swnrUBxYmc9QYoxM/JqPlRbC4sPUJiHoC5IlNKghAAAKNEMCMN6IIxIAABCBgJ4DptrMiJgQgsHUC8mI/e/bMrYVes8aL7QLhGgIQ2CUBXNiF1WqZQKvIevugHz16ZKmSUU5LVsSBAAQgsCcCRvOIGd+T0qkLBCCwdQKY7q1rEPkhAIEkAnd3d97eNbzYSQCJDAEIbJEALuzCWtMGZ0uOxnm2JSsvzsnJiRcy+HPydcvBVARCAAIQ2D0BzPjuVUwFIQCB/RHAdO9Pp9QIAhCIE/j48aO3fQ0vdpwYdyEAga0TwIVdWIN//PGHJUfjPNuSlRdHX3T0QvgJAQhAAAJ2AphxOytiQgACEGiEAKa7EUUgBgQgsCQB+awfPHjglogX26XBNQQgsDMCuLALK9QbQsZyN0YbSx4Pt0zi6/nQ47JxFwIQgEDjBIz22Rgtr7KY8TxupIIABA5LwGiTjdHyMGK687iRCgIQyCag7WsfPnzwksuLfX5+7gXyEwIQgMAOCODCLqxE70SqsdyN0caSEw4BCEAAApUIGO2zMVolIckWAhCAAARcAkabbIzm5sw1BCAAgZYJPHz4MPRiv3379vr6umWxkQ0CEIBABgFc2BnQYklevnwZu/3vPR1Z9fjx48lo2REsO6wt+0SyBSAhBCAAge0SwIxvV3dIDgEIHJYApvuwqqfiEIDA06dPX79+7XG4urrSJx+9QH5CAAIQ2DQBXNiF1aenoJeXl/FM9VA0HmHO3b/++suSvOp7lBYBiAMBCECgTQKY8Tb1glQQgAAEIgQw3RE43IIABHZP4NWrV8+ePfOq+eLFC33y0QvkJwQgAIHtEsCFXV53emdnzIstx/Hnz5+rbsH++fOnpUonJyeWaMSBAAQgcEACmPEDKp0qQwACWyeA6d66BpEfAhCYQ0D75MI3reXFNm5xm1M0aSEAAQgsQ+Der1+/linpaKVoqNDrPO/fv//x44fGktPTUz0XXeC7CnpdSAPVJG15uvXxh8loRIAABEIC379///r1q7q2nkjpXx3dow7VH+Cj/q5HRPpXj6z6P1kAelxIsvEQzHjjCkI8CGQT6Mx4Z8NDM65sO0ve23AdAYcZz6a9cEJM98LAKQ4CmyBwkNn7ly9fNFp5GtEQpnAvkJ8QgAAEtkgAF/YWtRaTWV7yyYNKGMZiBLkHgRECej6kD3y/e/eu91aPRBwOlitEXU9PmPQtKdzZw4wI/ZcAZpyGAIEaBOS/0MYCmXH95eUvMy4DLkuuf3VsRV4mpNorAUz3XjVLvTZN4ICzd50ocnNz42lN74jzdUePCT8hAIEtEsCFvUWtxWTWmkr7iWIxfvuNMSzOh7sQcAlo24IeC00+GXKTTF7L/aHXMuTOxpc9yeqAETDjB1Q6Va5HoPNcy4ZPzo6SZJAjW98PXODtuiSpiLwiAUz3ivApGgIegYPP3nVsqV4Y9ZhoF87z58+9QH5CAAIQ2BYBXNjb0teEtHp30nLIde3zuCek5DYENkJA3z/Rt7zDKWBB8eUB0V/V8/ELSktWCxDAjC8AmSIOQkAujO5It6r11fNIjRSY8aqQ288c092+jpDwIASYvUvRenb7559/hhr/9u0brxCFWAiBAAQ2RAAX9oaUNS2q3g/SOioeT8c7ap4dj8NdCBycgBwf8ixXdV67hLUpW34WPCAuk8NeY8YPq3oqXpCAVu8XFxfGA0O6A6+7w68lg75toP3a+ks6M0qZvHnz5unTpwVrQVYbIoDp3pCyEHWvBJi9u5odPE5EQ5XGRzca1xCAAAS2RQAX9rb0NSGt5R1Geco0pE1kxG0IHJjA4JxvkIcmgq7XQ/4OeT0GY1oCtZVP3ZPNERZWO46DGd+xcqnaMgQmjyTuz7OOf6FRz/vlBNeb1zpB2yi5ThdRfMy4EdeeomG696RN6rJFAszeQ60N2iUOFA1BEQIBCGyIAC7sDSlrQlQ9eQ4/QOylYQu2B4SfEHAJaGPC2dlZxA0tn7V8H93f2DHWykTbtzvHR9Imvk4S7ePjcFVXKYe6xowfSt1UtjgB9SDZ5zHD232BIOMkUPmy9Xwx/DrWmPw4CMbI7DUc071XzVKvTRBg9j6mJp2ponVNeJczRUMmhEAAApsh8Iu/vRDQ2myy2WkNtpfqUg8IFCagrXORHqRzRXR+XGqRHz58kD8lku3gLe3jyygrVTbiN0gAM96gUhBpKwQ0wxm0qHp4X2TyI7Ms4zxYRBiomDqQZCvokHMmAUz3TIAkh0A2AWbvcXSDyxCNUPFU3IUABCDQLAF2YYfrjk2G6Pnz4Ecb3MqwBdulwTUEXAKR1w/l+5D/emzPtZvJ2LW6p/1U1i4T9VZNyjlWdQzpLsMx47tUK5VahsDg4SEypG/fvs3Ydh2ROTJYeKkw4x6Qvf7EdO9Vs9SrfQIRg8zsvVPfmIESH9FrX8VICAEIQMAj8D/vNz83SkAOsknJ44+pJ5MTAQJ7JSDfx+Ab4tpXpW10muHN8V8Lmo6i06t86oDyaBgZ6kV4vfp3e3trjE+0HRDAjO9AiVRhFQJyUstV7RWtR486AKSs/1pF6Kt9OifEK2vwZ2fGZfwH7xK4GwKY7t2okopsiwCzd4u+tAbRaBjGvLq6knc7DCcEAhCAQOME2IXduIJM4o0ddOUm1uiFO8wFwjUEOgJje/dqbILWZDF+1naoFHZJhEx2GYIZ36VaqdQCBOSk9j63qIeF+hrB48eP65UeFhopS6NJcU96pDhuLUkA070kbcqCQE+A2XuPYvJCT3NPTk7CaDpOROf4h+GEQAACEGiZAC7slrVjlW3wc8NuYn2DjgetLhCuIdAR0H46bUPwaKi/6AxrdSsvvNRPHQ8i94o9N7zYdlbbjYkZ367ukHxFAqEN15pcBnbmqzOWGslFri/3WmIqDt/OMoLaXDRM9+ZUhsA7IBBaflWK2XtEs4PEFJ9vyEegcQsCEGiTAC7sNvWSIFXkFLA+F32DqJ4/ri+FCwhsi8Dd3d2LFy88mZdxf6R6sZliemra2U/M+M4USnWWIRBugNV3qxS4TOnavHZ6emosSxvDf/z4sYBj3SgP0YoQwHQXwUgmEEgiwOw9CVcXeWwjtsYm3crIkCQQgAAE1iKAC3st8mXKtaygtJ+Uj8KVwU0uOyIw+HmTJV+pm9y65cGmI3tAdvMTM74bVVKRhQnII6zzpvtClzTgXaFJx4ks6V7vmXBRjwCmux5bcobAGAFm72NkJsPHHrnp6w7aoz2ZnAgQgAAEGiGAC7sRRWSKMekFY/NmJlmS7Z1A2Hf0BqLe9V5sl5xm4drB5/pf4si1UULi8TpFnNIW74ZN0asFZtwDwk8IiIC3Gl/FQlqcmK6y6Msuja1fY7q3rkHk3yKBsN8xezfqcWwjtpLr2/WLLX+M0hINAhCAwBiB/43dILx9Atr+o/dSI3LqCF197CISgVurENAcQnrRJEx/uuAFruW1IN+H13fk/tA25yUncNL+27dv7XWXszs89sSenJhtEsCMt6mXSakw45OIqkbQI8Cbmxu3CH0yUUbVDVngWsdhy3tiLyj89II9LTGbIoDpbkodCHMQAsze5yhaaxxtuB7MgbFpEAuBEIBAmwTYhd2mXqalGvssQ5+SzT49itYutMx2/afLv/vcGpCF5Rl8CXGtYzo4FHth7TdVHGa8KXUkCYMZT8JVPLKe/oaPAPUk8uTkRD5ljap64Cf/cvFywwwne7GXhM/zekC2+HNS6czAt6hWZG6cALP3+QqKbMTmu1nz8ZIDBCCwDAFc2MtwLlxK+AkjrwBmzx6Qdn4O6k4HRCyz2G6Hw4qShF7jZ8+e6eMwq4gUmU2OycPrfmNkthU+aArcKmDGXRpNXQ/qDjO+pI7u3bs3WZx82epEtb8FknqWiPzsvHo1qbuWIwx2f1dgTLdLg2sIlCLA7L0IybFPOKy4FCpSLzKBAASOQ4CDRLana62Xzs7OInLrdVrOD4nwWffW169fQwHk+wgDCalBQIvPT58+uTnLoRDu5nMjVL2OvNY3Vu7Lly/HbhG+FQKY8a1oalBOzPgglsUCjU8c9baTJkt68byqYKmPn3UklIahqiKReT0CmO56bMkZAhECzN4jcJJujZ0Z8v79e9m3pKyIDAEIQGAVAriwV8GeX6g27+ij9mPp5YyTM1TPV8ciEL46gUFv9aBDZHVRdylAOHXTa91LHoEdUg1FCuO4IZpl6m1KN4TrbRHAjG9LX6G0mPGQyZIhek5vL05HZuvYB3v8jJg6tyQp1YoPTZPkJLJHANPtAeEnBBYjEE6Vmb3nwY98wiGEnFcEqSAAAQhUJYALuyrewpl3s2dt4RnMV+/Mas9R6oagwawIhMAuCWh/gfe0QL1m9VcW5EDX63tJwJllJuFqKjJmvCl1IMwWCXhv0kxWQQZT/W4yWnYEjSNJaVPlT8qcyJUIYLorgSVbCEwSYPY+iSgpwthHHTU2sUUmiSSRIQCBVQjgwl4Fe06h3ezZc8D1GWlrtkaddTeT9sJwkUpApxunJiF+BgFt2fBSjU3jvGi1f6aeDcJG7NoaqZQ/ZrwS2BayxYwvowV1orEH+REBQuMfiZx6K9WFLflVi9RSiL8iAUz3ivApGgKhAWf2PqdVRPbu6L2lOTmTFgIQgMACBHBhLwC5QBHx2bP8XxytWIAyWeydgDy/bhV18E5kGufGrH2tb9RImKRSeBU9CVcLkTHjLWgBGbZOYPAUl8lKecZ/Mn5ShJOTk6T4ipxXi9RSiF+EAKa7CEYygUA2Ac+AM3vPJtknHHv7U4sLWbw+GhcQgAAEGiSAC7tBpfgixWfP+vT57e2tn4bfEIDAfwmEXwBL3fv83/wK/0oVxpvQF5aG7EoTwIyXJkp+ByWQsQVbpHTMWj1eqQ8gJUleLepVgZzHCGC6x8gQDoFlCDB7r8E5suhgi0wN4OQJAQgUJIALuyDMKllp9nx6ejp4fohWTR8+fGhkG2mVypMpBMoRCL8Aplmazt65d++e/n348KG60opvM7x48SKprvLI8OnwJGIrRsaMrwifondGIPvAFnXDSigydmFn16JSFch2kACmexALgRBYkgCz9xq0I29/hse21BCAPCEAAQhkE8CFnY1uiYTd7Hlw99CjR48UrhFoCTkoAwLbJxB+QUv74LqtcPpXvUke7bOzM30QdRXXcMaHWMNp/fa1tMMaYMZ3qFSqtB6BDH9xJ2xTXuNu6FmPIiVPE8B0TzMiBgTqE2D2Xonx2EZsDU/hzvdKMpAtBCAAgQwCuLAzoC2UJDJ71glW8rLx8caFNEEx2yegj50aXQZ640HvPawye9NzqSTS4bQ+KTmRFyCAGV8AMkUcikDGqR0dn2zf9yTeDOd4di0mhSFCEQKY7iIYyQQCMwkwe58JMJI88vYnG7Ej3LgFAQisTgAX9uoqGBYgMnvWuLKKf21YUEIhsAUCg0fxRATXxG75vdhPnjyJiBTeSq1UmAMhVQlgxqviJfNjEtAjxoyKy2Vc76m/8fmoK3Y9f7pbCtd5BDDdedxIBYHiBFInusze7SrQ259jD1OFXQ8P7FkREwIQgMCSBHBhL0nbWtbY7FkjjQ6/fvXqlTUj4kEAAv8S+Pz5cyqJVIdyav5h/AzXzPJ+9lBsQgYJYMYHsRAIgZkE5Il+8OBBaiZV7Tm7sFPV0XJ8THfL2kG2oxFg9l5V45GN2HzUsSp5MocABOYQwIU9h16VtGOzZ63ZNJBz+HUV6GS6dwKDB8rHK62Ndbe3t/E4Ze+mHiSi0jMm92VlJrdBApjxQSwEQqAIgbETPCOZX11dRe7OvJUxvmQ8sJwpJMktBDDdFkrEgcBiBDKsK7N3u3Z0MOlY5Pfv34/dIhwCEIDAugRwYa/L3y99bPasMUZv9Dx8+NBPwG8IQMBAIGMSrFwX3oOQ0cHz6mUARpR8ApjxfHakhICBgN5FS9qIrRlUxvdyDYL8/1Ey7HC9U03sYhPTI4Dp9oDwEwKrE8iwrpKZ2btRcZGNcSLPi55GjESDAAQWJoALe2HgseLGZs8cfh2jxj0IVCOgw+DUK6tlXyDj1FMCCxRJFlECmPEoHm5CoAyBd+/eGTOSs7v250NSnSxVTzUxYiGaRwDT7QHhJwS2S4DZu113kY3YCz8JsMtMTAhA4OAEfj94/dup/tjsWYdfR56RJsn/8ePH/qNDOrIgY8tnUnFEhkA7BPqWnyqSfBNVt+958ui8+yRRM85g9UrkZ0ECmPGCMMkKAhECMss6Rkm+4LjB1FTn06dPkXyK3IrLEBYRcRmEkQlZgACmewHIFAGBDAKp1rUvgtl7jyJ+oWF07MwQPSpe+EDFuKjchQAEINARwIXdREsYnD3LmaWlV0H32dnZWV/bN2/e4MLuaXABgTECC/uIT05OkubrSZHH6kh4EQKY8SIYyQQCRgKaHclJoW1ielMttITafK3w58+fG3PLjqZD3lLTsgs7lVjV+JjuqnjJHAKrEGD2bsSuLzpeXFwMRtbAqt1vpTbSDRZBIAQgAIEMAriwM6AVTqL1jz7s4y3Auo83Fjwt0Vtl8Smhwloku7YJqEOlvuvdVUgJl6xZtpxLCklZIQHMeMiEEAjUJqA5ks7F1p+O7JSF15+e/etB4JLvmaWe5iQjzwaC2g3Dnj+m286KmBBYnkD2rJjZu1FZGkYjkLVBGxe2kSTRIACBxQjgwl4M9XBBg7Nn7dDRyzsF/dcq21tlFdzcPVwxQiHQEoHsuWzjvoaFt5m0pNKGZMGMN6QMRDkkAU1p1prVpB5UwhbsdlooprsdXSAJBAYJMHsfxFI2UKPS2LHXnCVSFjW5QQACRQjwOcciGDMzGZw965BEvbZT1n8t+XRqZC+ltin111xA4AgEtCkvo5rZU+eMsrokuKSz0a2VEDO+FnnKhUALBNzJlUWey8tLSzTi1CaA6a5NmPwhMJ8As/f5DCdziDxY1TvieslpMgciQAACEFiSAC7sJWn/p6zB2bOObry7u/tPvEI/3F3YnCJSCCrZbIaAznrLkPXly5cZqeYk8Q4UmsxKr8xPxiFCPQKY8XpsyRkC7RPQMcru5GpSYO1RaPzNnskq7CMCpnsfeqQWuyfA7H0BFUdc2Co99U2jBQSmCAhA4OAEcGGv0wAGZ896W0dHOlYSyN0olPdMu5JgZAuBBQjotYZUf7ReVkhNMr8iqbuweaNiPvPsHDDj2ehICIF9EEhd219dXe2j4puuBaZ70+pD+EMRYPa+gLoFOfLWaeowt4DAFAEBCBycAC7sFRrA4Oz5w4cPz58/rySNSnR3d0YGqkoCkC0EViegVxySHL46GK74eT6TENx+OhlZEdiFbaFUIw5mvAZV8oTAtgho54FdYO10W+vAbruQu4+J6d69iqngzggwe19AoZHNbbiwF+BPERCAQBIBXNhJuApEDmfPcqt9+/at6gd/veGHg0QKKJIstkZA/mivI0Rq8ObNm3qPlCLlpt7icVQqsSLxMeNFMJIJBLZO4P379/YqyBFjj0zMGgQw3TWokicEqhJg9l4Vb5d5/CwRfaNrARkoAgIQgICRwEIubM0ab29v5RLSDhSdA6jR6N6/f7qQ6/b8/Fx3daSgUWh7NNlcZa4iVG5XqP7VX1+oBLPnNj9mOHvWY88fP37UPhvRW2Xh9pqvSnLYIgHZAT0uiuw1UKX0SEmvRMhuLF/BjE+mLNOXZbiur69lNnvrLSsqmAqR6V7Yii6vF69EzLgHhJ8QOCaBpC+X6CuOspmbAKXZuKqmQbCfOWvCLuMvg6+BoMZc3cWiojW+qMTiozCm2+XMNQQ2RIDZe21lxTe32TcA1ZaT/CEAAQj8Q+BXzT95izRrt7+8L3eMNj/Ol0jl6hBbY7mKpshKMr/ceA4qwhNJzzzjSYrc9U7XlQxFsiWTPAL6mlNoehSYlxup8gjISS3mXn+Ua7uI/ckTSalUetg24iGqSHZxloQSyaM0KI/Q1ZbEIu0CcTDjC0Buv/PBDXYAACAASURBVAjMePs6WkDC+NNQ11RqcruAPPOL0EdTBtu2Wxdda86sieX84sIcZGDdsgrOzDHdIW1CILA5Asze66nMtb3e9VaGsHpwyBkCEGiKQC0XtubB8XdSPOPo/ZTjOxuT0nq5GX9KYImdXW48YTh71hognqTUXQ/IMn7zUsLvL5/B9aEC91fTTdRI63D1+kqr8VQCg20jbr7qSa4zXi3Oa1c8OXQKehxS6XXxJbZMnCTXn+TRm/t5+QymwowPYjlg4GBXxYwfqiVo4HCtX/y63tyyFHMZt6RJuwxsjceW7ntFKqJg7ZSbqyNm4KXYkg8EViHA7L049vhD2eLFkSEEIACBbALlXdiaBw+u7ty5o+VaE9nUSb/m094k1VKQF2eO93xMDaHjo6xjJSxXQ7sKlTdH03SvgotN3EOpCBGBwd6B74O2IQLu6t3rtoM/K22LkPUYbKWDMniBlfwaluYhizc4/xalIo5+zLhFCweJM9hBMOMH0X5XTbvDt/Z8bz727EO6NcmcX3qfg7ffohQ3THdPmAsIQKAGgUZm7zOrFnoM3Bl+jWeWMwUmOQQgcFgCv7vmaf61zrB78eLFYD5yLmjGrz8Z+pOTE8WRW+Hr16+aAXsnNXfJdUK0DmbSFPbVq1eDGXqBOqHv6urKC1RZWlV6hf7999/KXOc66U8XXpKbmxuFZxxK6+XT/1RWEkCF9iG6ePvvnxuSdy2GbkKvFPdWfz3o5envcgEBCKxCQAeMhuYoLokMSzxCxt3wtNAuExlS2XZZVP0pRM8XO1PpFSETdHZ2Jqu+8McwZWbHDvITVUk+81s0mHFP0fyEwJEJyCBoomghIKeAcRJrya1GHJ1wbaxLWLpMqw6bKnJotZBqTOmL0NPQItww3T1SLiAAgRoEGpm9z69aN70fy0ceGw0WY3cJhwAEILAogYLO+8F9SZqGyg0d3wSnLRIRX4xlW3RYtBy1lgeGKjpMKwVIniJk5OiZvzG8bINI3dtehAOZ9AQG25sC+whcHJOA7FVqT7eYuCSYg/YqshUuYrdlWpOKnhNZ48ukmZ0jzyCWVGWVjY8Zn9Ng5qfFjM9nuOkc4kv9vrM3PrLLchor0tdo8KLIXuz/r72zv7ba1vruwzNSwH1oIaeCkBICFQAlABWQlABUACkBqIB7S0io4CQlMG4HvPO+HtdDQ7ZlWZb8tef5I/HWlvUxvVle/mlpORpJlbubpvvU/8ocvAROQeAI3nsVUOmJHPx2VoWAjUhAAmch8L+j/ujSQlYgeVlwFEyNpoBfy1dEUvB68USbvOicELloC2Ffn7iMdIgH30ZdExVC5EXOaiFdI9AMuyYmZX0AyGj0Rz+vvQ6i54S9hmG/EpBASCAyYuFXo8cY2BwTN3ruaCH2ikDmcCcHC4EovwlLmHj/JLHYo720KORGEw57tAviR0bLZws147OIrCCBmyKAz5mzY4YVPjYmHpYMzjkGP2cis1MgFhs7OVstUSFCilay/u6m6U4A9ysJSKAWgd2991oTmdrL2LVfvFmn1vBsRwISkEBPoIKEzcZzVNFIIGDvJP7xor3kZAIZjWxirGTd+PDhQz/o8ADHl2/7EmQdNBcK+5LEAQ4uXvLd3V24e7GvTyFT6D8uPaDxSA9a2kKL+vBJLye06NQ2JSCBWQKhHZutTAVUg5xqmXWwdVFINdYYI8YiX6IFvp1aEkMZmTLaiQbLvsp5fohyLmV2pBnPBGU1CdwIAeItcmw1638rkxe15onBr6Jfd+OkNZ4FysYcIcVNzSGc7kvTnebjtxKQQC0CS+1VXe+91ixoB30A8zvVIJEia1SRqWYtl4AEJFBAYK2EPUycivljK0qZeJG4Dbx69WroH9NLeApd45GnNZeeEaGFSMzpRUUCtPv6iw4673nRKdtUntKbtundXiQggVECBWLHcO/IaMuZhdF6G2uQmfGDCZMyfDlB5mCWVkub8a61xDinutOMT5GxXAK3SQCbkLO/BPtJzSMjInojijtZOdruLQgFAgeOfSTo4NWvjLTQdK+8mp4uAQlkEtjde88cZ2a1tKtMaqbMdqwmAQlIoCmBVRL2UL/G9iEiF28AxG1NqMaRm4uTiq4d0sG2Zjq+hGmPRl6HrXGcE9wXncLHw3rPjC29S2g4F0skIIENCIRLcTndEfKWuVaX01q0iZvG89cg0yEbmTp4ziCn6mRKRUtNn2Z8CrjlErhNAni82MbZuZNeKd9+zrbWogIGP2fZb2nXOP85fMJmkbxZEgjTQLH7Z9H2zbC17ljTPWRiiQQk0IjAvt579UmlJey6C5/VB2+DEpDA7RAol7CHricbJ/NF5CnERK9MfYXpDB8MIkWbdKiZmg7x15m3nIJdlkf2ngHLNZrCa7kEJLAXgaWrZYmlvqVTiDZx479iS5c2MlW/YlNTXeRoMUwqc3Wz60UzPkXbcgncJgHsZLRVZciB9Tx84MxEdsPTtymJDH7dTvHS80NYeIgAaehmY6hXrnpquuteUFuTgATSBHb03tMDK/s2LWEbhV1G1bMkIIHqBMolbBTk0PUk+ALfcZFMMDoZWkgY0D50msTZYe/5gRsMsm9kdABR4dJ9kZvtnY/GmfkxwTazBatJQAJ1CYQrczktY2x5fW5OzZw6w7XARWY8tMPD7nL05eFZi0pyulgaG6gZX3QJrCyBaxPA4YyChYfzxQvFGFa0zMMu1pfg0EYGf32bUQsY5BwVu9vEGd0+SEIYtbb0o6Z7KTHrS0ACxQT29d6Lh504Ma0SRBY70Y5fSUACEmhK4Iey1glkDoUDTF5BNqiprnkSmFKZsZ7EaBBKHPqpRL5kRlXTY3ji1ADWlB/cvi/dTb8GhedKQAI5BKbM3dS5bFSf+mppOQGD4SZugruXSjDh6cPe+RbRZJEmPmwkXRLeiaZqLpWwNeNTJC2XwE0RwOHEaUwbBDxSXNCllnMXjGxzTFtsRoVHjaOIV8/Bw4cPeREup0Cg+8sZNjaZPZHcp6a0bHSfKA0gzVI/cydlYgwMMvHt7l/pge9+CRyABCoS2NF7rziLsKm0jTKRSMjKYwlIYEcCJRL2MJB5fehEiCC9BsjjRFQB2SVTIiHuI0fvCAeT2XJ/Cu5+f3y0Ax5Ilk7naFNwPBK4GAEkkkVP3bzFcf1zfscQexgu/mFXWZtcind28FRoJ+5wM8oZ8FIJWzOeQ9U6ErgkAVbd2C6Nr4h5TAu++FT4nwfPHNJfIwJNEnveMZKEjxCjnfASIQMW0kMl2um6w+wTt06biOZI/NyzOJfCjurwrkG1Khg13f3l9kACEmhKYEfvvd28IoFl2FHrqJRhj5ZIQAISGBIokbCjfYj5SaiH3Y+WEPcxWt4V4vuG7i/WNt/xXapf83ySGMnpvpq9M51uRg5YAmcnsCirNf+E2dJea8rRlpRFI+nGgAg+O5immkJOrm2gJUSZ2fEfrYJm/GhXxPGciEAnpGKUcCORpzno/ht+zJkOsmwt1TWnuyp1IoPft8myKHPJWRnFkPKuxe51i50gjgVOqPy43DleN0r30v34/eBPdHDLphtXgXhVVoaM4qz+i+VBlcjZbnfylVyd6qCqN7jIZ67rvVefS9/g7E+Ie2W7qJR+GB5IQAISSBNYLGGjF4cKMr5v586mu1n07SLhmAHkNx6OPOesSKzPOYUHpJxq1pGABCSACrDoiS5Hsc2kyiNlGEmHiFBgyXPkiYTAkTnURLWcATC1RAujX2nGR7FYKIHzEuAfNaZgkb0dnSyhymjBp3uGJ2BwOHdkr+IYFJKE8If0zF2McPXwbjLKbaoQZYcWpr5dWq7pXkpsg/o4G3d3dxt0dJtd4GL9Z6XoX//i32BOVMFtUqo+6x299+pziRpEhEn47SxEne72F03QjxKQwAUILHudY+eq9tNutKiYjsLue+eAAeSHYFM/YZTDZvtjnlX6Yw8kIAEJ1CUwFRY32gvLdRUdx6jrReEk/fB4auqPpw4WLUlONTJVPhRlhjULJOxhI5ZIQAKnJoBWm2Mu0nPsUm3geaarHfDbyOAzQuZCIqac4Ov0dBCy0ce/f/8O4aU+M3eHunkI00P1210ILM0XvMsgL9ApQVq3sJvhIFdqaFETA6vrvSc6qvJV+ga3NBawypBsRAISkEBEYFkUdvQClopvFQuHlW8f2fwYnjh7TMjJbJ2+ApVxzfuPHkhAAhKoSGA0LG6qfcxRxRQiUQg2jZeJ4zkSdtobnppvTnlm7J4Sdg5M60hAArMEiHPkj2qYtU7OLrOcsx3VrYBUHfnVDJ4bUN1e/pNh5Nkz2qQ7bg0E69Epf4nYEaqt19DrzsLWqhPgl1C9TRscJcA/t9FyC+sS2NF7rzuR0dbScYT+xkahWSgBCWxMYEEUNqu7oeVCF2ik8ObnTl0qYafftBuhD190Fn3lRwlIQAIrCeQHcRCqliMW548niorKH0nYBQpyQpvoa7ZTKHKYoDTNpvbrh+qBBCRwVQLkhUO3rbUpBGcYK4pLiX1jcfHg+Ssib5Y1y+r6dfizQdbnzcB0gZYNGQK0+bu/v4/gE399igWAcGoeFxBot4xdMJhrn5IWH6899y1nl+8zV/feN5hm+h9sKARtMBi7kIAEJDBKYIGEHZnsRiHYjDLTPqKhL9UmcJfx3UdBRIXsiNS3jpj4UQISqEUA1SPT0NEjWu1SW5ceZ6ho4GF3oXPpU4bfdtGIw/KwJNPehqfkH+dI2IZg5/O0pgQuTAATiqjaK6qdrjr6X6Io0FsRWEmvNGtAMOP4xihHWNHDJqLFoQ2vbGj/w/J2x2BH7g+XPHmCaBQE024WtlxGoOCtQmUdedbSTD4SKyCwr/deMOClp0RrjdHpoRmPvvKjBCQggc0I5ErYhGCHZivz9eVl08hUdpaGYHeDwZVPW2eqUadM0ymbr2dJQAI3RYDn+WhFMDH96qFqUbbEMkPKgCNZZHQKTZ9dczLbzipQo8O2UAISuFkCiN3EViOwEkrMXhNkbmzd7GocS3q8s+6AQja3m9B7R+TaOD5jqF+zNrDoNTY3+1O8xsT5R8GKxeyT1zUmu9csiJzFV2y36W2veR2t3329921oGIW9DWd7kYAE1hDIzYUdCS5l7/7KHGjobSdOKdMmuMGTlw1hZVT+wLknPqVuwGNiCn4lAQncIIF81bhFqFoUgpc/mPBKZWYRaRcTZCLs8HJ4LAEJtCOABscfaTGwlqOuY9/1f1Jlf/7My7sqvrqgb7zKQVPvfTjCTr8OA1OAw9rAsKYlFybAigV//Bi6vNiZT3kXBlJrat3CAFscfG6thTTdTr7D3MJ7T4+t1remo6lF0nYkIIF2BLIkbHZfhg4HqkTTm2XOqz9YJCweAyo2jyL8EVmDY83UaI0QG3Tt4jbbXSFbloAErkQA7RWNI2dGPOrz1JdTM78OW91DCQa7Vxa2E+ngowMobny0tagwJ4vImttE1J0fJSCBGydA8DJ+I9p0FNIxxEKabIz8QSQM3FpuJd37DzgoM/jDOWaWEGsS6tc8PhxW3M+ckdWKCfBTNHtMMT1P3J3Avt77ZtOf3TDBc8TG95HN5m5HEpDAWQhkSdiRWpG/CFlAgVX6UC6famF9cB9PI/xNtW+5BCQggeoEsG+ZuTUaPepH6nnmYIYconaGFShpeqfIkbDLduqMzsVCCUhAAhAggriLeEh7qui2T548QTI+gmLLGHYZBnpluGLKTa3payT9fUpAAhJoRGB3773RvIbNzkZhc3dTwh5ys0QCEtiSwHwubFbbQrGA1bmmq+hhXwkQahMJOH4lAQkckwCqblr46IaNRNLoUT9KYF22Fpg5tmJ9POfahcrIVH1vE1NkLJeABIoJ4ANneqrEPhMqgfZR3Nd5TyT1SkhJ/fq8l9KRS0ACu3vvm12C2SjsnKeYzUZrRxKQwG0SmJewo2i7poF1XIOcLCJUayqj3+ZPwVlLQAJNCWRuQkS/Zrt6i5GgpITKL3k2yiIpon05o0NFsGiXl8lE2KPMLZSABLYhgDCd6axicslUSyzINgM7SC+46OGzg/r1Qa6Lw5CABAoI7O69F4y53Snfvn1r17gtS0ACEsghMC9hh2EUtDibBDCn10SdUGGZqmZs3RQZyyUggWMSyNyE2E6/BktkzMvWI5lI1M4o8N1DsE2EPXpdLJSABKoQQMUm23VOU2y7RsVutDCZM4CN60AmvEeoX2/M3+4kIIGKBI7gvVeczmxTs4lEZluwggQkIIHWBOYl7DDSBO24XWBdN9Wwu6nJK2FPkbFcAhI4JgGs1uzmu6b6NVhCWYGPKAsFrHJCsNmHyC7ygsYzT4kmMnqWt4lRLBZKQAK1CPC63UwrivHHIl1exUbrQb8OI1GYdWbiqVoXxXYkIAEJVCRwBO+94nRmm5rVeWafZWa7sIIEJCCBlQTmJezQVJVF7eUPkb2WYXdTJ6pNTJGxXAISOCAB3gAWPtWPjrC1fh11Snftsog0DcFmIkrY0dX0owQksAuBnCW9bmCdin3hjCLo1wSbh3c6fPXMpE+7XDs7lYAEJJAmcEDvPT3gDb41kcgGkO1CAhJIE5iXsN+8edOl9scZbRpYx0BD3zcxbqI8Et/6lQQkIIHjEOAZnpd6pceDdd0gQI81SNJrMBJMer7yEo4c/YVN8WHJ6HHTxc5MUK50jl4aCyUggYoECFh7/fp1ZoOo2E+ePEHqzax/omqdfh3eHYhPV78+0RV0qBKQQETgON57NLB9P+bEGu47QnuXgAQuT2BewmYFEt/0+/fvGzijxtZd/gfnBCVwUwQwnrMhyZuFqrH4hwaNMWdUZQuBOcI3KnlZ45k/jJzbhImwM2FaTQISWElg0RtiEHln7wgrx7P96dxWMLmRfm3+kO0vhD1KQAK1CBzKe681qcx2usjFqcpGYU+RsVwCEtiMwA+b9ZTTkYmwcyhZJ0EAn6P7FR12lTh8zOsnQuFhn/c6V4YNwrP50frpeNATgFv6p7iZft0Pac1BjoTdNASbwedI2IZgr7nKu5+rGa9+CTTj1ZH2DXaB2LNbbfr6WLC3b98SHdKXnPqAbTHY2/A2xy3gw4cPp56Ug5eABG6cwMW89xu/mk5fAhK4GIEHROQdZEo8tea8BheBsmmI30FoOIylBHhkIhgqfI5a2oL10wQIs3r//v3jx4/T1fy2JwCrtN7KVuvDLl30s+gP2IjDLvj+49TB/f19WZbtqQaj8gcPHkQlw48fP35snfZq2Kkl6wloxtczTLegGU/zKfuWMOS7u7tF57a2k4sGU1x5eFMgrQoCfXGDnigBCUhgdwIX896X8mRdNvE0fa4nl6Vzt74EJHAKAvOJRDabRlrr6Yehft2j8KAngA746tWrxB23r+lBMQFCxVEweVYvbuGmTiTILm3TCFU7kX7NtcsJwS5+S2Tmb8NE2JmgzlhNM77BVdOMt4DMoh1rA4tavkA6Ef7BRoua6teLfgNWloAEDkjget57Xcg+a9flaWsSkEABgZNJ2OgjBZP0lMsTIOjy8nM8yAQ/f/58kJEceRgEk6b3lfOof7qt1jmX/ghZRNCSTHpz5H8dU2PTjE+RqV6e82+5eqfXbpDAtEUT5O3l51rCjGZHqHWkwrNJy/jriJIfJSCBcxG4pPe+9BLk7Ilf2qb1JSABCVQkcDIJ2wynFa/9lZoaTTB9pQkeZy6+x2P2WrC3mj0BiWpv3rw53aN+ptoSiRoJCGVfpQPbuza9TZSx3f0szfhml0AzXh11gelrveBXfY59gy9fvoxeYsn6E4V9BQ8kIAEJnI7AJb33010FBywBCUhglsBRJGwSYec8vqpNzF7R26zAazduc+Lbz3rpduntR7hvj2S6iPZWR+PhUf+ML/LKySJCHGLr8Gcl7OjndKWPmvHNrqZmvDpqctx178zMb5nt2Kfbi8PsyBIb3Q6+fPniuwfyr7s1JSCBAxK4qvdegNpF7gJoniIBCWxJ4CgSdo4wARdfJbflj+NEfZGW4USjPe9QET6MtEpcPhKFp5fZzvuon2OiC+IQEzCHX5kIe8jkSiWa8W2upma8Eee08R/tNJ1vavSUHQuJNSHrd3gvQLXnFet65jteFLuWgATWE7iw974eji1IQAISOBqBM0nYJsI+2q/nOOPhser+/p5tuf5IWlwUHlMBi8DEw2qL9q/RJo/3xF8n3nNy3kf9nCwi/EhaB+KF0snUbwZ5rnUk+FTXlq8koBlfCTB9umY8zWf9twXbCNh9yNb19V1v0AISD9Y13C7Z6de+Yn0D+HYhAQm0I3Bh770FNCx/i2ZtUwISkEA+gR/yqzatmaNNFES4NB2zjR+KAPLHKfbkIvMNX6VFBoYclfBQwB1MRAADFT7eh9/i8GHizvuon/OevdYh2PD0NhH+qC55rBm/5GW9kUmh8BbMlKQcx49iRmePEmQxWRZlXS8suOKeIgEJHIrAhb33Ms6JWJyyBj1LAhKQQF0Ch4jCNhF23YtqaxKQwMYE0CC+fv062mn3qH9e/ZpJDRddhjNlGWZYWLdECbsuT1uTgAQqEijbBJZjXSsOsqAp1tcj/ZqZql8XkPQUCUjgaASu7b0fjbbjkYAEJFCFwCEk7BxhgtkeP1ClyiWxEQlI4FwEiKyfMmLdoz6xpeeaUTjazH3ure2zibDDi+KxBCRwNALFdj7Txu4y37dv30Y7bFitxBobf73L5bBTCUigIoFre+8VQYVNPXz4MPzosQQkIIHtCZxGwi4Lb9keqD1KQAI3ReDXX3+dCqNjc+IFHvWnZhde5Q2yPE0tEoTDIOBdYSUE4rEEJLAlgbJcIjnGbctZ9H3x9ubffvut/8gBbxwx6VkIxGMJSOCkBC7vvZ/0ujhsCUhAArMETiNhbyCRzMKyggQkIIGQAOnX3717F5b0xzzqHzm2rh/n7EFOImyziMxitIIEJHB5AleSsIlPJE93eMnevHlzijeOhGP2WAISkMCQwC1478NZ55SQ3DVdzdc5pvn4rQQksAGB/SVsE2FvcJntQgISqE6AYLRXr16NNnuZR31U+Jz3ukQ7zUeZrCzMCVR0pXMlZE+XgATWECh7tp96j8Kakaw8l8RQ0f6b9+/fE7S4sllPl4AEJLA7gVvw3ttBNpFIO7a2LAEJZBL4IbNeu2o5IX703jrRarsJ2rIEJHA9AmQImdJtedRn//U1phypGKOTIstT6/QdJsIeJW+hBG6ZAGaBlwp2a2yEP2OIirNR18JY/GxPMEdrK5o/R/ztaMnwy5cvOuH5AK0pAQkclsCNeO/F/L99+5Y+t2ylNt2m30pAAhJYRGB/CTtylEdHbyLsUSwWSkACuxD466+/pgJ+L/aon2Ofp6T8ipcmZxgbKOkVZ2RTEpBAGQHML+mbohwXXVM8WpO7ecdg4eJn+7///vvRo0dlQCqehZLOrS2MCmdGmN8jjK3iNG1KAhK4TQK34723u77FK7XthmTLEpDArRHYP5FIjjYxpRbd2tVyvhKQwO4EeMj/+eefh+k1eNQnJPBKoWqZWZ5MhL37b9IBSOBGCLx9+/bu7m5Uv4YAZhkJm3DmzH0bx4E2G/i2wVC7W1uoXxPbzk1N/XoD+HYhAQm0JnA73vsaksOnm6i14pXaqB0/SkACEigmsLOEzXLorK1kbkrYxRfYEyUggYoE0h7wxR71c9YX8WU32LyfMxJvExV/5zYlgQMSIEETCvXswPAqWWXc5W26xeFpOZ7w7MTXVMAbBxrB4H0j7GtBv97AvPc9eiABCUigEYGb8t7XMJxdTy17a/GaIXmuBCQggYjAzolEcoQJRnylwMboAvhRAhI4EQGSZoQP+d3Iu/jrzR71nz171ltOXMl28YboF7OXZoMsIpkTRH+ZHa0VJCCBkxL48OHDVPD16IyePHlyf3+/mVnuxlAcnjarGozOsVZhp1+HMjorgrusAdSake0ckAAaYudUhL+0A47zLEPqrA3LZhcLnmjE/6a89zUMh884UWvFK7VRO36UgAQkUEzgBBK2ibCLr64nSkACFQmE2nHfLCIy+a+3FErQr/snwKauZC+U95MdHmxgnzOHcZyXoQ0pWSIBCawhgPj16tWrpS1wysY6bG+Zlw61qSVPD4Y1QgTrcOQvXrxgwSB9lt9KIJ8APyf2T4S/sfxzrZlDAE+MFT617ClWt+a9T3HIKZ/9d6qznYPROhKQQFMCOycSydEm3B7e9Bdg4xKQQA4B9rB//vw5qtmlCt1Sv0bKCf3LpgpymBQ1mnj/cYPYZ28TPW0PJHCbBN68eVMwcUzHxhJ2wSC7U4rDt4t77E6EDzY8vKeAWv16JVVPDwl8+vSJxaTwNxZ+63EVAnhr/EPGP6zS2sUauUHvfc0VTEdhm0VkDVvPlYAEahHYU8LOTIS9gURSi6btSEAClyTAO8SGe9g7/XrjeIQouUc7bzJT+tkg6kcJ+5L/ppyUBPIJDJcPM88tPjGz/ahacT6QXaKwMfKkWwmn8PHjx19//TUs2eZY6W0bzrv0wo9ql35vsNOhm3qDEKIp36D3HhFY+jF9F9trtXXpLKwvAQlcm8CeEnaOMAH91lHYOPGIUA8ePECL0Y2+9s/d2UmggAAxRMN3iO2iXzP4KDK63Qpf1NEot6Yx4F2PJsIeJW+hBG6HAI5ZOi4sgSLTz0y0sM1X7RYjp8bPfS3Sr8mIxXb7qfqNyon4xv1Gwd9gNbTRFGw2TaD4H2+6Wb8dEkiLj8P6ly+5Te995WVN/4Pd/la1cjqeLgEJXJLA0SVsbGXrIMd+gxuSjcECl/yVOykJFBNgiWv4xsK99GtmETmX7R77c6Sf1uuLzDdnGCjprW8Txb8fT5SABFYSiIzeotbWnLuoo65ycbaEjS0YwnF0X2N/z/YvTmdxol8exgNHbypg7ikHJ9Buof3gE99+eMqLIfOb9d5DCAXH6buYv7ECpJ4iAQlUJ3B0ZsRJAgAAHtlJREFUCbu1REKIX/iEs8tezuoX1QYlIIEqBLAPUZwazSKY8rS/seLQTydMJNJ0Q19oGPveo4MNHk1zJOzWt4lo1n6UgAS2JLAytHDL3XU5ZnOIboPtLGGn7KyP3o3JbaXdamjYdXRM3u1QLlEcifhc4+Pr16+vMZGDz4J/PiR9PvggNxveLXvvKyGn72Ja6ZV4PV0CEqhCYDcJOzMRdmttIkoctvGDRJVLaCMSkEALAtioof3BRCCq7qVfM80wv0dTBTntxXbANzCYStgtftu2KYETEQhVzoJhb2muc8zmcApNLXnUHamu+8BnvmIddC/9mt4jD3wXGT3i48fqBHjf9f39/YsXLzZwGKoP/vgN8k8YsKwThPENxx920xHeuPfelK0SdlO8Ni4BCWQS+CGzXvVqme/YGUpIdUcSZg7BD8DTqtu+rUlAAmckQOAe8deRdMJzQmZq5kZTxi8PW27nSmbGLbY2mJm0t9//Hl4FjyUggaYE1mw3WXNuwaTKAsZbO7r9RAjSDFVj4CB7tTbjfe/RAclMwjus+mbE50of+Y1xua80I+dyWAI37r2vvC6zzv+WC64r5+LpEpDAhQnsFoWdE1uHe900fIY8WaEDHWUGvPBVd2oSkECaAJpCFE9HSaaimm55zbdhCDbttHvmzxFi2gnoPaKc20Q7CP0wPJCABHYksCbD2wZmqifDw3/oUvblswfbSNiH0q9hEgaD81EPfPZ3YgUJSGCWwI1777N80hWiB59h5aayzLA7SyQgAQmMEji0hN3arX/37l0IhW1u4UePJSCB2yRAVG8kFmOLWPHanUYk6bZTZ3KEmHa995yj+fbl4UHr20TYl8cSkMD2BNaYmi39utmH/1F0LMJtIAqQP+Q48ddwiEKwKdnySo1eCAslIIGzE9B7X3kF03cxQ0ZW4vV0CUigFoGsRCLEHpJwo7NrPEvwt/KVEZnBjE21Cbbkh/oIkzINX61fle1I4LwEMG6hZWAiB9GvGUk0sHYb+k4Uhd30NnHen7Ejl8BlCKDwsicvZ11tOOUtY3vLctFuIN2iX4cRG8DkVrJX/hCuEe539D5JzPgGOv7w52GJBCRwGQJ67+svZfouhlSyvgtbkIAEJLCewIyE/enTJ/b6DRflKOQPt7hsBGEG6kQL7QQaOg0DUvjoK7MTF8KvJHAjBKJQNWZ9HP2ax/7QFLfOszR7xRnAbJ01FTJXOk2EvQay50rgFATwBqMFvJxhv3nzZkthNNq7kzNC6rQW2d++fRvq1/QIyX0jNnjPRARHDzwC4kcJSGARAb33RbimKodPGcM6TWWZYXeWSEACEpgikEok8uzZM3zrUXNGOAwSdnEsdua7HNst95GyMPTp18eVT/G1XAISOAsBtjaHZoFhP3369Aj5QzqAkYLTzjzSXU7y2Zw6ay59NN/RptzVOIrFQglcjEDBZgtOKQ6zKKOXY7KilrnFNBXZuanhq4edEmS3r37Ng0P0WIEZdyUyvEYeS0ACiwjovS/ClaicXojV5U6g8ysJSGBLApMSNj7urNBMIHOBvhPFEk7NtmmMYbRzk1CdqWFYLgEJ3AIBTFm0tRlxgW0ox5l7JK/vHg3ROgo7Z7NOgbB1nAvqSCQggUwCWOPMml217XfPZHq20SyaOp/cv6Kb2pcvX/bVr4eRkgBpCiEC7kcJSOBiBPTeK17QaH0xann3545oPH6UgARulsC4hE2URHohrucVqSp9eeIgyuAxVbNdjCH700N1no6IN58ahuUSkMDlCWAToq3NR9OvGWHkWbazkFzupo3n/JzQg3LuQUrYOTCtI4GzEyBxc75Rev/+fUF0xUpEZSHY7RJSc8uIUpSgX+8b7MyTxfCRwRDslT88T5fALRPQe6949XG8E601jSxM9OtXEpCABIYERiRsXP9MlZnmCrz2zMbb7VKPtlUaADL8WVgigdshgNMWKaHs0jhU/DUjjDaOcHWabujL2dte9na1zN9VZKWnztpXkZkaleUSkEB1AkMbSBf9XhAEbsw4Wze+f/9enONuzZgzPduwi3bOJ7eMKFyO+wUjRDF/8N8/jDwfMaFERnO/I71eOLa6xzROpMgootHCur3bmgQkcEkCeu91L2s6cCR6UKrbta1JQAISWERg5HWOmdrBom76yjjKmcJH/2TSn1vlAIE+lN2xyIZgVwFrIxI4IwEerYm/Do0S8dcoC02f5ztQ37596w763rsSPnJAzDUH/JfUpX2FkHB+TGJ4Vv4x7Udx3/nnrqxJWE24UWaqtaYi/lSnlktAArsQQGnFMkfGEF2b1xXuMp6wU5SU9MN/WLk7ZuSNQrC5eUX6NT0yvGiEkOQPI9+7xPjD3P6I3c5ZwhzOaKoEr5s26WtYge72TWwyHJIlEpDAKQjovVe/TDxuJNoc3lYSlf1KAhKQQFMCsYRd4IgvGl+7qJOcYXDDC3dWopLnpFvNadk6EpDAGQnw0B4JtYinOfrp7pNtJH/084JMOj4u4tafuP4gtNKJ1hhh4lu/koAELkaAAIsoxoLEFJiL3WXQtKkcXgWcT94/NiyvUjKlF882jpbNH+mzMa2vX79ev8eFBwqu19T9FAhLuc1OwQoSkMCNENB7r36h0169Lnd14DYoAQkUE4gTieC/LmprUaw0IdhRGEiir9GQjUT9nK8izx7vuW6wSc4YrCMBCRyEAI/o+RbpIGPuhtE6BJteZr3VtLNbjIskAJktz46weAyeKAEJHJAAgdhD04cd2GDTTIIGvQ9TPCfq81W74AkQLXXjh0OlBTYn4R5jjcuyiiNes8Hx7u5uSr/uIOiBD+FbIgEJzBLQe59FVFAh/UC0+1JxwYw8RQISuCqBWMJO268hhcxwue7EKHxmNLNh30WmitHXnz2IPHsee0whMgvNChK4KgH++a9/1N8LzgY5NGYF4vSWwzIyLHPmx+WtDxIsG6RnSUACexHgVY1R14Q7LHJEo9PXf1y6ubBKgPPosLGfU2I60j/98kbH+/t7ElXxX44pGW2nKwQs1rjTsrld5mjZKNfkdUHpSIvXtE8KEQ14Ar5fSUACUwT03qfIrCxPCC8bPHSsHLynS0ACN0UgTiTSp2fNpIAbmlkTvzY0jlhD9lEiIYWFYVNT5WGd/OPIszeFSD46a0rgegRY0EpEhx1/vhvkpCM+DhU7ofIjcCBYVMxn0qVMzYSvP50JymoSuBIBdE+iH6KFLswUogZu3vYzXRqCjVFtlLybVwiMSvmYSkT2SC/GvHfvciSyhG+nhO+OJ6ae22V3x6Q17j4I4vzhSPNV9+YGwl+mXtswvCimEBkysUQCEsghoPeeQ6mgDv584qzZoJbEuX4lAQlIoDqBWMJe1AEWLXKLp07HMkYh2N0TCDEg5N2bOgtFI7P9qRa68qEywgOPGxjT0PxWAlclwOJZ+on9+BNHPthgkNjnhITNAPi2loTNPYJwv/xJ6U/ns7KmBK5EAAOOWhptGURgxV3MiRSui2JUNZ7qol3wBEr6qEkkaJ1kIFPjoRxPGEkdVTpzImCPyCcan/pKD3yKjOUSkECCgN57As7Kr9LefuYNYuUYPF0CEpBAJoE4kUh+cB+++HBH51SvkTaBMtLlVMK3TmgxXdDHVJuZ5QTmRL0zbDM6ZdKzmgQuRgCDkFg2O8tkt4lBRhJKd1RrJYD4wfxbT3eNRvWas1w+xykBCawhwMM2LmjUAoW4dlvmxe62EkbDmPrIgFHeGwVPoC8QEB12jWtNtpC0ft3XJ4advCL9x6YH5AHXA29K2MYlcEkCeu9NL2tawtZoN4Vv4xKQwFICsYSdEJSjpnFDM+PvcI7DrCBoIuE+yoQOvv6NNzxgRCuHqOeZPn00Xz9KQAJnJzDckHHSGWXa3vWzS6d5xbCvD3ukBfTrSH+ZHXmVDTqzvVhBAhI4IAGEYOTgoYpNgDBO7DYZRTBc+auhnX7dyG5HL3rheuFmw2dRd1jUDVRsbig8ERzwF+WQJCCBIxPQe299dRLbawwZaQ3f9iUggaUEYgk7x7nkCQHnOFNBQC8Og6nx46OFPtqZSqiNqIFrvnRKfX3OjR4w0K9D9byv6YEEJHB5AktTVRwWSP5C4/opYJ/T792NbOzSHllljHbJ5LSQjg3PacE6EpDAqQmgz46q2PiNBC7gyjYNx55KPD2KtKl+zUii3TDIDRQWhHtj7RMxJaNTW1SIB77GpV/Ul5UlIIHLENB7b30puV2GsYZRd1MqTVTNjxKQgAQ2IxBL2HSMlznVPY4433IvydxRwlPE8K07Q8eakJkpUQbXHF98ajxT5ZzC403k1qtfT+GyXAKXJ4B/tjRVxWGZTFnLRgNGZU70iNdbtq+F+wiKSaSAY6UTffUTNCSkR+GBBG6WQKdij1oMIicobxSysGjjCOttGMlFAdGLLmi00ZDuGN6iFsLKGPP0zpuw8qJjPfBFuKwsAQl0BPTeN/glRMGFUY+63BEQP0pAArsTGJGwee8iUnU0MkpI68GNJPORoBORw/hrGmSX4pT2zVfDTrsxdBEl0XimPjJCXHC0qmg5kdCSzJFPtWy5BCRwXgI8li9NVXHYyW4fgzwa7djzYZ1yqYqNNb67u4ucZqw0d5/IdPe9hAf60yENjyVwswQ6FXvUIGDwsScPHjwg8hfPsBYibFf+xhGC18oCojNHy9RCg4kXHRnVzHbCarSZ3nkTVs485v6rB57JymoSkEBIQO89pNHoOHHj4LbSbgm20XRsVgISuDyBEQmbKOmhLeNhAKc2xwflUQEPeCgip3OPJKJp6JrWZrvmOYGg74cPH0Zx3xhf9PGlCsvlL7wTlMBNEUhkeTsdh+3DybvMs6PRjh09rC7LkxjhNEwir7k70BrSUlizt9LDW09YrT8mfLs/9kACErhlAtgT4o4TscNsyMMzxD9cmSOb0/FUI9uVIM+a3MoeE43zFfY22mtIoAk00mflfMvOm9FVgZxzh3UYFWZ/WG6JBCQggVkCeu+ziNZXSPje1Vc014/WFiQgAQk8+P79+ygFPO9of2JfDdeWPyIBUTR4MMBjRpggEoQ/wq6HdhB5Av06ZxEP+ZuWp25XtIMlpQL90hqVu07pkT+O+xH2B1Su5dP3bXoggTUEeJCOdifQGrFaTZ911wz4GudiMUZNxBlnhzmd2s7SdDqYXCzw8Ncbdsp9gTqYaP64O/DVt2/fII9VxxSP2nZO4avuBsFaY7QGGTbeHVN/VisfnmWJBCoS0IxXhFmrKRxRvNZRIxN2wd0Wz5C/HKeUE7F7eJiZG0S6jkKbFnZd9zi6qVXP1MFdZhZmekbbcEiPwW8lIIFTE4gM3annspf3nobGPa5z10erHXPMo0O1UAISuB0CkxI2CHgeYL/kSt2HpwUkiUWBIQRc58e5TF0q9G6icgy+nuJj+V4E1D52IX8lJ3hq3XEbsKy1IFJXycoytNI5l6m6UrMNN3u5EgHN+GGvJhHEOJCZBgohu1tv6/7LpDBK/Be/lxb479TC29T0OR2Pl5/HVIVa5UwzfJFAo4U99rsg35eNGQ/c4OsydJ4lAQn0BHLcwr7ywQ/29d6n4ER3k7Aad0a0oLDEYwlIQAJHIPBDYhDcNrBci54HwtZw5fH+C3Z84/UifOOdF7vOahzhhfBYAhK4DIFOYdlxOqgz6D7IEyg1mTrR6GiHVrrbWDNaOSyk9/CjxxKQgAR6AgQu8EckBDZq1kAVO5l9d/0BlhnpfDPRNkwhQtcVJ9LPiAMytDCjsK/w26lj1jiBvyhyZaopyyUgAQlcg8Du3vsUxsTtAzVm6izLJSABCexIYCQXdjQaHgZQFkjqly8cUBPxmrMK9Ouud9RzXOf7+3tc4XyjTxwK42SRczZxdjRHP0pAAtcmwGocluECf9jV3a8U2gQ2lpFg5/PvC92wE1aa1nKmVnxbyWncOhKQwAUIILx2jitBZK2nQxd4nnS3mX5NX+H+yKU7HRcBwdTzOpkcjNRBuSZzFIEv6teLIFtZAhKYIqD3PkWmVnkiPSAiTK1ebEcCEpBARQKpRCKj3bCLnLxIeM/kyMNV7YJcUJnJo4T/ipzBkh0C9Oi5xYVkPmWRsOu3291JU12n/JeXm9EvfzrNxYQ9cTMC7kDfDLUdbUYAE419xkp3G/CHtwaU685QJ6x0zqZ17Dyrm5vNy44kMEpAMz6K5ZiFKCCIvPzNBmUvGj/OJ6m38Xh3WVRDLu9mhMSAZLxo5GWVMfL02PvhNILPD4TO88cyV/f8y8bpWRKQgAQkkEkAj5qcsaOVse3cPUe/slACEpDAvgQWS9j7DtfeJXB2AmofZ7+Cjr8RgQcPHsy2TLQjG4Nmq1lBAk0JaMab4m3UOE/j3SvH0WGL5WxW4/4TMfHLL7so143I2KwEJCABCdwgATxq1iZHJ86ums22Fo0OwEIJSEACUwRSubCnzrFcAhKQgAQkUJEA+3tyWiPsMaeadSQgAQlEBAgT5oG8eyYnF0e3a4SNI90fe0eo30vb3T4/SohEQ7bmv/wpW0dI/SgBCUhAAuclkMjgZxaR815WRy6ByxNQwr78JXaCEpCABI5OIOFG90NHSErkIemreSABCUggTQBLQih9uo7fSkACEpCABK5KgCwi/aptNEdyZOlvR0z8KAEJHIfA/OscjzNWRyIBCUhAApckkHifTD9fQ0J6FB5IQAISkIAEJCABCUigjEDC8dbfLkPqWRKQwDYElLC34WwvEpCABCQwTiAzi4hZsMfxWSoBCUhAAhKQgAQkIIFsAlPbH82alY3QihKQwD4ElLD34W6vEpCABCTQEZhyo0M+hoSENDyWgAQkIAEJSEACEpBAAQFiR6ayiLx+/bqgQU+RgAQksBkBJezNUNuRBCQgAQnEBHivWmIzY19bl7pH4YEEJCABCUhAAhKQgATKCPz+++9TJ7rlcYqM5RKQwEEIKGEf5EI4jJsm8PDhw5uev5M/GAFk5c1GlHCj+zHwYpkff/yx/+iBBA5IQDN+wIvikCQgAQlIQAISCAng5P/rX/8KS/pjtzz2KDyQgAQOS0AJ+7CXxoFJQAIS2I4AmwqfPXvGK8gfPHiAGMd/Hz169OHDh9YjePPmzWwXv/3222wdK0hAAhKQgAQkIAEJSEACCQKJ2BG3PCa4+ZUEJHAQAkrYB7kQDuNWCPCWjOFURwuH1SyRQAsCf/75JzHOz58/J6FHmBrv69evr169QtSmQot+aTORjK/vkRBsxPT+owcS2J3AqMUeLdx9qA5AAhKQgAQkIAEJ9ASmJGxCsN3y2FPyQAISOCwBJezDXhoHdk0CP//883BiP/3007DQEglsQIA4a36Tf//991RfiNq//PJLo9QiOeHVOWHaU4O3XAItCGjGW1C1TQlIQAISkIAEmhIgdmTK5zcEuyl5G5eABGoRUMKuRdJ2JJBFgFwN//jHP8KqxO49fvw4LPFYAtsQwJElznq2L1TsFjpywo3uh4Q/bUhIT8ODgxDQjB/kQjgMCUhAAhKQgATyCUz584Zg5zO0pgQksC+BB9+/f993BPYugVsj8Ndff6Ebdm/SIL71/fv3inS39hs4wnwJrM5/AR0LLfxu6w6bn/1UJEjXEYs9jaK/607E1m6QgGb8Bi+6U5aABCQgAQmclwCJAUe3kTGjb9++kTnwvFNz5BKQwO0Q+OF2pupMJXAQAih3//znPw8yGIdxswRyknj0cNJac18t/+Dt27ezbX78+DG/QWtKYEsCmvEtaduXBCQgAQlIQAIrCUyFYLPlUf16JVtPl4AENiNgFPZmqO1IAhKQwIEIPHjwYNFoKm7ZyQkAZ0sjeboXjdDKEpCABCQgAQlIQAISkEBEgN1jd3d3UWH30RDsUSwWSkACxyRgLuxjXhdHJQEJSKAhgaX7AKIE7itHhjydboHu1K/TiPxWAhKQgAQkIAEJSEACOQTevXs3Ws0Q7FEsFkpAAocloIR92EvjwCQgAQm0IvD58+dFTZMLe1H9RGXU89neu0zxiUb8SgISkIAEJCABCUhAAhKYJUAI9u+//z6sRsgImf2G5ZZIQAISOCwBJezDXhoHJgEJSKAVgdk81FHHz58/j0rKPpJCZLYpXnD66NGjsvY9SwISkIAEJCABCUhAAhLoCUy9/2ZU1+7P8kACEpDAAQkoYR/wojgkCUhAAm0JkPZuUQezqT8yW0O//ve//52oTEcvX75MVPArCUhAAhKQgAQkIAEJSCCHwJ9//jm6/fGXX3559uxZTgvWkYAEJHAcAkrYx7kWjkQCEpDARgTSOnI0CMKiq7ypnPTW6QwhONOmwI7g+1ECEpCABCQgAQlIQAJlBKZCsHHvyxr0LAlIQAI7ElDC3hG+XUtAAhLYh0D+6xmfPn1aJSyaGJBXr14lZvvTTz8tfclkojW/koAEJCABCUhAAhKQwC0TwLUeDR958+bNjz/+eMtknLsEJHBSAkrYJ71wDlsCEpBAOYHM1zMSFv3p06fybv57Jq+Roan/fhr5P+MZ9bBHqlokAQlIQAISkIAEJCABCcwRGA0fIWrk119/nTvV7yUgAQkckYAS9hGvimOSgAQk0JRAjoTNBsMqYdG8wvHJkyeJ1CV40n/88UeVXCVNodm4BCQgAQlIQAISkIAETkHg7du3o+9v9y2Op7h8DlICEhgl8OD79++jX1goAQlIQAJXJYA2jaw8nB3SNn9ETPNaxSqaMvr1zz//POpAd72jX5NjZDgSSyQgAQlIQAISkIAEJCCBAgLsgLy7uxue+Pr1a6TtYbklEpCABE5BQAn7FJfJQUpAAhKoTACFuo+MRrbG063cwf/8D20ilCf0a7TyKoHe1UdugxKQgAQkIAEJSEACEjgpgcePHw9z9Bk4ctKr6bAlIIGegIlEehQeSEACErghAsRZ97NFZa4ekYE2TfRHQr8mDET9ur8EHkhAAhKQgAQkIAEJSGA9Ad5kM9SveZf7x48f1zduCxKQgAR2JGAU9o7w7VoCEpDAbgRI8UHwdR+IzThISP3o0aMqA+ItMe/evUs0hQ/97NmzRAW/koAEJCABCUhAAhKQgAQWERh6+N3pX758ITR7UVNWloAEJHA0AkZhH+2KOB4JSEACWxAgkUj0OheSVq9PS00L6OAJ/Zo9jPf39+rXW1xj+5CABCQgAQlIQAISuCUCz58/DyNUuqmz91H9+pZ+Bc5VApcloIR92UvrxCQgAQmkCaAjP336NKyDil2cUYTM1zRIC1+/fg3bDI/fvHmDxv3jjz+GhR5LQAISkIAEJCABCUhAAisJfPjwYZhChPCRYvd+5Xg8XQISkEBdAiYSqcvT1iQgAQmcjMDwfS8kGEFrzg+UJqU1YddDjzkEgVZOm4rXIROPJSABCUhAAhKQgAQkUIUA0SS8hyZqihTYvJmGzZdRuR8lIAEJnJGAEvYZr5pjloAEJFCTAGr158+fhy2iOxNVTewGovbDhw8795cUe9++fcMbJtoa2ZoM2sPtimFTnI547e7FkInHEpCABCQgAQlIQAISqEiASJHhe9Qrvuqm4lBtSgISkEAZASXsMm6eJQEJSOBSBNh4+OrVq7pTUryuy9PWJCABCUhAAhKQgAQkMCQwGo/i69OHoCyRgAROTcBc2Ke+fA5eAhKQQB0CL1++JLY6So1d3PSLFy8I+iDttcHXxQw9UQISkIAEJCABCUhAArMESHU93E+5KCvgbBdWkIAEJHAEAkZhH+EqOAYJSEACRyFAHr3f//9fOj3IcLjk2vvll194DXp+Eu1hI5ZIQAISkIAEJCABCUhAApkEeCfNkydPospEk7DDMir0owQkIIGzE1DCPvsVdPwSkIAEmhAghppU1+ls112abPJlI14/evSoyThsVAISkIAEJCABCUhAAhIYECD0BD88ijvBLUfXHtS1QAISkMDpCShhn/4SOgEJSEACGxDo3uKIi0y0df9qxw36tQsJSEACEpCABCQgAQlIICKAc84b19WvIyx+lIAELkxACfvCF9epSUACEpCABCQgAQlIQAISkIAEJHApAujXxF///fff4ayMvw5peCwBCVyPgBL29a6pM5KABCQgAQlIQAISkIAEJCABCUjgmgTI4Pf169dwburXIQ2PJSCBSxL430vOyklJQAISkIAEJCABCUhAAhKQgAQkIIGLEXj8+HGkXz99+tT81xe7yk5HAhIYElDCHjKxRAISkIAEJCABCUhAAhKQgAQkIAEJHIvAs2fPeN16OKYXL158+vQpLPFYAhKQwCUJKGFf8rI6KQlIQAISkIAEJCABCUhAAhKQgASuQ+Dly5efP38O5/P+/fsPHz6EJR5LQAISuCoBc2Ff9co6LwlIQAISkIAEJCABCUhAAhKQgASuQIBQ6+fPn4cz+fLlC0lFwhKPJSABCVyYwA8XnptTk4AEJCABCUhAAhKQgAQkIAEJSEACZyfwxx9/9FP46aefSCfyf//3f32JBxKQgAQuT8Ao7MtfYicoAQlIQAISkIAEJCABCUhAAhKQwIkJ/PXXX0+ePGECr1+/JqPIiWfi0CUgAQkUEfh/lchcjFCcGvwAAAAASUVORK5CYII="/>
  <p:tag name="POWERPOINTLATEX_PIXELSPEREMHEIGHT#5C6D626F787B4465747461205C226172206E5C616120677261206E69765C6161207974616E207D5C5C0D0A785E322B32795E322B337A5E323D3229" val="183,3333"/>
  <p:tag name="POWERPOINTLATEX_BASELINEOFFSET#5C6D626F787B4465747461205C226172206E5C616120677261206E69765C6161207974616E207D5C5C0D0A785E322B32795E322B337A5E323D3229" val="46"/>
  <p:tag name="POWERPOINTLATEX_REFCOUNTER#5C6D626F787B4465747461205C226172206E5C616120677261206E69765C6161207974616E207D5C5C0D0A785E322B32795E322B337A5E323D3229" val="3"/>
  <p:tag name="POWERPOINTLATEX_CACHECONTENT#5C6D626F787B4465747461205C226172206E5C616120677261206E69765C6161207974616E207D5C5C0D0A5C6873706163657B2E3520636D7D785E322B32795E322B337A5E323D32" val="iVBORw0KGgoAAAANSUhEUgAAB5YAAAGFCAIAAAC5bYi3AAAgAElEQVR4Aeyd/3nWuNKGD+faApaUAFQAKQFSAaQEkgpCSgAqIJQAVACUQKgAKIGlA75n19fxp5VteSRLtizf+QP8yvoxukcaSWNZvvP79+//8AcBCEAAAhCAAAQgAAEIQAACEIAABCAAAQhAAAIQqI/AH/WJhEQQgAAEIAABCEAAAnsi8P79+8+fP3/58uXXr18/fvyQ6H/++efJycm9e/cePnz4+PHjJ0+e7Kk+yAoBCEAAAhBojgCDdXMqpUIQOBaBO+zCPpbCqS0EIAABCEAAAhDIRODTp0+vX7+W89qS3/Pnz6+uru7fv2+JTBwIQAACEIAABLIQYLDOgpFMIACBzQngwt5cBQgAAQhAAAIQgAAEdkbg9vb2+vra6Lx26yZH9suXL+/evesGcg0BCEAAAhCAQHYCDNbZkZIhBCCwIQFc2BvCp2gIQAACEIAABCCwPwKvXr2S/zpZbp0xIt/3o0ePknMgIQQgAAEIQAACYQIM1mE+3IUABHZHABf27lSGwBCAAAQgAAEIQGAzAs+ePfvw4YNbvFzS5+fnOvP69PRUh193O6z/+uuvnz9/6lzsr1+/6oxsL4mSay/2ixcv3Hy4hgAEIAABCEAgCwEG6ywYyQQCEKiKAC7sqtSBMBCAAAQgAAEIQKBeAvoqo3t4iNzW8kRbPtUoj/bbt28VWd977Kv35s2bi4uL/icXEIAABCAAAQgsJ8BgvZwhOUAAAhUSGHFhay2hNUaFsiaIpG1BJycn3b9Krp1B3RYh3l1NgEkSCEAAAhCAAASOTMCbIiZso5YjW/u1XSf4x48fLR7wI2On7hCAAAQgAAE7AQZrOytiQgAC+yLQuAs7oAy5s/X39OlTLaX4plAAFLcgAAEIQAACEIDAzc3N5eVlz+Hdu3d6Sbn/GXXhvd2s80aYiUUBJDIEIAABCEBglACD9SgWAiEAgTYIHNeF7eqv92WzO9vFwjUEIACBBALfv3/X6bd6A0amtahbSts5VZCcXyro/v37CaKSBAIQsBNQd+7PALm6utJHouxphzE149IZ2V249hO8f/9+GIcQCEAAAhAoSqCbs8m2661lZlNFUa+WOYP1aqgpCAIQWJ8ALux/MdfI/fyfv6Jul38VyQ8IQAACTRDQKuj6+lrnA/ROLlVLRlXOKYXnNar6BJw+DSf/tUtOBelYA3zZLhOuIZCLgDrd69evu9zk6dADpIU5f/r06ezsrM9E33tkG0FPgwsIQAACRQnIhmvKpLND3TmbSuzWwnxotyj8opkzWBfFS+YQgMDmBHBhj6ugc2SzmhqnQygEIACBfxNwZ8z/vvP3Lzm8dOZAluNu5fbS6U/eisstcfnmUDc3riEAgY7AnTt3ehQJR2D3ad0LNmK7NLiGAAQgsA6B2amUpm3akcBCeB115C2FwTovT3KDAARqIzDiwtbxSe5ndnpPgV7WlvTa9daHZKyMRkq9da4Muwv9m5B5J5jk1EX3b0ImbpLHjx+/efOGPX0uE64hAAEIeAS8Y229u/1PmVN9Xqb/mXChowbkv55NKNOt5dlsNCJAAAJGAl7X+/btW5apkY4i0SsavQy/f//ur7mAAAQgAIESBLyDkgNFLPngQSBbbpUjwGBdji05QwAClRAYcWEbJbu9vZWnu/szJhlG08tK2ssjd0Ped8z7giSkfO76WyKndmRLyEIS9qJyAQEIQGCPBDwnVLgKS84KkD0/PT0N59/fZS92j4ILCCwn4D6m0sxNpwYtz1M5KJ8HDx70WeEu6VFwAQEIQKAEAe8Ep9kilkzbZjMnQnYCDNbZkZIhBCBQG4F0F3ZfE61AtC2u/yZPHz578fDhQ7kkZqNljNC53bVGSpAWh0hGRZAVBCDQBgHPAzVbqSXOL/fMgdmCFCHXRlFLWcSBQNsEtOdauwG6Oub99KL7yjMTrbZbEbWDAAQ2J6AtWVGvU6+/Wt8c0a4FYLDetfoQHgIQsBD4ryVSOI5spVzDckyEow3vamvzMLBoiDwgOrBV0sq1ob3VUceV6CtGXU2LSkjmEIAABHZEoP+8m1FmecH0kqMxshtN+4ZiHz3GyuYWxzUEIOAS6P3XCuyOfXPvLrl2Z2JRjpUlhZIWAhCAwAEJ6LW5WDOrqRcns+2oqTBY70hZiAoBCKQRyODC7gpO8EfbXwlPq1sglZzROghM32LWjmy7812jgmTW8B/ImVsQgAAEjkNAJjS2sglJVMSHDx/WKSi2FOJD4GgEXKfz8rq7DnF37b08Z3KAAAQgAAGXwNu3b92fxuuECZgxZ6IVJcBgXRQvmUMAAlsRyObC1tFLsXWo4XRpia0X4eV/t1t5fXpIu7mVKra+xIcABCDQEgE9BYzdzqPq68sECRASUkk2SZhQFkkgAAEIQAACEIBASwQ0I0p7TJgwAWuJG3WBAAQgAIGqCGRzYatWdi9wVQgkjE4X0biuQxiNgumlKn2AiPeqjLiIBgEINEng58+fCfVK8HqrlLR1V1qqhEqRBAJtE3AneGldeIqPa0bsb8VN5UY4BCAAAQiMEkieESUnHBWDwKIEGKyL4iVzCECgBgJ/ZBRCb4PaFzauhc0ow5KsdEKIvkv5+PFjYy3Ozs7evHlzcXGxpFDSrkNATyn6gqTiJ0+e9D/3e9FkpfarDiQvSkBDhtEyu2JUONC44nENgb0QcCd4rtN5ufxuv8aFvZwnOUAAAhAYJZDXdI8WQeDmBBisN1fBjgTAk7AjZSGqSyCnC9vNd6fXOiFEj5r1pUfjsV+Xl5eKz+nY9avb/bCbFsxtuLCbrFT9bQkJewL6qEB/bb9I81IpVeznHCWSe8yuXUJiQgACHoGHDx/2G/ESeqKXW/9Tn9fur3WhUtyfXEMAAhCAQC4CyTMidgPkUsEK+TBYrwC5mSLwJDSjyqNVJOdBIm2w0wnd79+/1/ZqY3XU+RPOATdmTrQsBJo8D7fJSmVRN5msSSDB5aTXIBIkTEglr3cNX1xIqCxJIFAbAT3a70WSLzvXAOQdsdrG0+UeFBcQgAAE6iGgfVppwqTtPEgri1QLCTBYLwR4nOS5JnLHIUZN6yGAC3tcFzoe5OPHj+P3BqHaso0Xe0ClooAmX51rslIVNRpEsRHQ4Uu2iP8fy51e/3/o3FVCqoQkc1JwHwIHJeA5l9+9e5cFhJvP06dPs+RJJhCAAAQgMEogYTeA8kmY6Y2WTuAKBBisV4DcRhF4EtrQ4zFrgQt7Uu8aA/BiT9LZ1Q33qM1dCR4StslKhSrMvSoJ6Bi1qDdM5aVK2wekQ0uiPFySyj3irUp4CAWBPRFwP3l9fX29XHR9E9s9kyRLnsulIgcIQAACrRJwzbi9jlGzL3u2xCxEwNVyloGVwbqQprbNFk/CtvwpfQkBXNghevJif/nyxeig0V5sPu0YorndvSYfMzZZqe3aCCWnE3D3UYZzkS19+/ZtOE7grtLa32a1SxUokVsQgEBPQCvhfjqklc/yR0T6mkifefLDrT4HLiAAAQhAIExAC9vYjdh6oS3twydhSbhbjgCDdTm2LeWMJ6ElbR6tLriwZzSuDYPeWY2BBPKw4MUO8NnqVpOPGZus1FYthHKXENCKyOIvlvNLTwSXHE6ttHozxuLF1scMJNWSSpEWAhDwCKgDvnz5sg/Uh0Bubm76n7EX6qH99yGVdsnDrdiiiQ8BCEDgsAQ0YesfRs5C0PdOltj52fyJUIIAg3UJqu3liSehPZ0ep0a4sOd1LS+2xUHTZaRlGIP9PNN1Y8hxtm6Ba5TWZKXWAEcZBQjoYwBqkAHnsnb9yF21fCOPclBBgXdaJYPc3DxKLKBksoTAf9Sz3N6nbdSvXr2K5aIvCMl/7W4OUJ9d8nArVgDiQwACEDgsARlbzaMsXmz5r11DfVhie6w4g/UetbayzHgSVgZOcRkJ4MI2wZSDxj1YKpxGi7rb29twHO6uScDd6rVmuUXLarJSRYmReVECetT3/ft3Pe2Th6v3ZetCr6BqkqRz9HK5qJTP+/fvladyVv7dMkwXKlelSwb2XxdVNJkfnIB6n/seul5YVt9XoAWLnNdyeau3um4R3pmwoCMOBCAAgVwEtBtAiwj3eeQwZy17tZjNNXMb5k9IaQIM1qUJ7z1/PAl71+CR5b/z+/fvXPXvRkRjbvI7aDFjjFxJNG/fUEAq1U52gYE/gGjNW1pgu9+MkuergZ3yTVZqzVZBWRCAAAQgkEZgOB3StOf8/Fy79k5PT3V9cnKiKZCmeTpsUdMhDcFyW7ue665cnUyy/EzttCqQCgIQgMDBCeipv94elmWWldapAjLdesQoS66FEmvYNtoGg3UbeixRCzwJJaiS5zoEcGHHcba76bWQYy92HNxise/cuePm3YYLu8lKuWriGgIQgAAEqiWg/dTagp0snnwl8ptoBZWcAwkhAAEIQAACEAgTYLAO8znsXTwJh1V9AxXnIJE4JdoPxdaeI/YWxcEtE3t3m/0tGJqslKXixIEABCAAgRoIaIaj83zcQ0XsUulBsjb94b+2EyMmBCAAAQhAIIEAg3UCtOaT4EloXsVtVxAXdpx+teLS0suY5vXr12zENrIqF63JjxU0WalybYCcIQABCEAgOwHNiHTMvd2RrZ3XmkHpaBGd5cVb6tnVQYYQgAAEIACBIQEG6yGTg4fgSTh4A9h79f/YewXWl19HN2ovto4MsxStA8V00JglJnEKERgevlmooDWzbbJSawKkLAhAAAIQyEKgWxsrK308SmOT1kWaIMlP3Z+sqnOxtVlbf4qZpUQygQAEIAABCEAgigCDdRSutiPjSWhbv83XDhd2tIq1dUjfvpBv2pJSr8rqCCpOFLGwKhSnSRvdZKUKNQCyhQAEIACBFQg8++dvhYIoAgIQgAAEIACBNAIM1mncWkqFJ6ElbR6wLhwkkqJ0mX59stmYUt87YiO2kVX2aDrpSYeSZ8922wybrNS2SCkdAhCAAAQgAAEIQAACEIAABCDQMAE8CQ0r9yBVw4WdqOirqyt7SuOWbXuGxDQSaPIZY5OVMiqUaBCAAAQgAAEIQAACEIAABCAAAQjEEsCTEEuM+LURwIWdqJGLiwt9mMiYWBuB9ckjY2SiZSTQpI1uslIZlU5WEIAABCAAAQhAAAIQgAAEIAABCLgE8CS4NLjeIwFc2Ola0wkh9sRRke3ZEjNMQB/eDEfY490mK7VHRSAzBCAAAQhAAAIQgAAEIAABCEBgFwTwJOxCTQgZIIALOwBn5lbURxq1Efv9+/czOXI7KwHtfP/161fWLLfPrMlKbY8VCSAAAQhAAAIQgAAEIAABCEAAAo0SwJPQqGKPVS1c2Iv0/fTpU3t6NmLbWWWJ+fbt2yz5VJVJk5WqijDCQAACEIAABCAAAQhAAAIQgAAEWiKAJ6ElbR62LriwF6k+6juNP378uLm5WVQeic0E9LHdDx8+mKPvI2KTldoHeqSEAAQgAAEIQAACEIAABCAAAQjskACehB0qDZFHCODCHoFiD3r27Jk9smLy4CsK15LIL1++XJK8zrRNVqpO1EgFAQhAAAIQgAAEIAABCEAAAhBogACehAaUSBVEABf20mYQdZaITsS+vb1dWiTp5wjoGePr16/nYu3sfpOV2pkOEBcCEIAABCAAAQhAAAIQgAAEILAfAngS9qMrJJ0hgAt7BtDs7aizRJQbj79mkS6P0OSx401WarmuyQECEIAABCAAAQhAAAIQgAAEIACBUQJ4EkaxELhHAriwl2rt8ePHUVnogGY9BItKQuQoAt+/f2/vwJYmKxWlViJDAAIQgAAEIAABCEAAAhCAAAQgYCeAJ8HOipj1E8CFvVRHd+/evXfvXlQu7TlYo6pfOnLsvvjS8mTJv8lKZSFDJhCAAAQgAAEIQAACEIAABCAAAQgMCeBJGDIhZL8EcGFn0F3sRmxc2BmgT2Tx4sULHTg+cXOvwU1Waq/KQG4IQAACEIAABCAAAQhAAAIQgED1BPAkVK8iBIwjgAs7jtdo7FgX9o8fP/Q2x2hWBC4h8OnTp/a+4thkpZZombQQgAAEIAABCEAAAhCAAAQgAAEIBAjgSQjA4dZOCeDCzqC4WBe2itSJ2BkKJguHgAz02dmZE9DCZZOVakEx1AECEIAABCAAAQhAAAIQgAAEIFAlATwJVaoFoZYSwIW9lKDS6zjsP//8Myqjd+/eRcUncphAkwa6yUqF9chdCEAAAhCAAASMBPRK383NzbNnzx49enT//v07//zp4smTJwrn4+FGjESDAAQgAAEINEYAT0JjCqU6PYE/+isulhDQFx2jjmBWZC08tMxYUmj2tBJJgn358kVHnejv169fP3/+1L8qqPPRn5ycqKb6e/jwof49PT2V+z67GLEZap12eXkZm6ry+E1WKo25BuCuWfYN0m2WapNqnP+0yr8bpF6JqKFNptW07VTosW39UrtDEaA7b6tuzdb0VRW9z6ep2lCSf2ZwPz5//qyp0Zs3by4uLoZxCEkjQMtP40YqCEBgEwKYrE2w11AonoReC/SCHkUzF7iw86hSvrMoF7ZK1dpDh+vnKX5ZLu/fv9dSRxvDO2/1aGbdLf3rrZfky5bTUF+51Q6g0YRFA7XD6Pnz542dytJkpWKbQdcm1Sy99ublowapPwW6vU8e7a5NamOaF5+fKxM4oB7lWlKb7J6yqPV2F/pX11349fV1rOW/vb1VX9DDRbXzLkPpUY9t1NQ19Dx9+lQ7LlfW7I6Km9WIBpFXr16l1UjmulON9NuruDNK0o77gE36kl2q7bl1VK0P2J2j+LiR1TC6rto1g4wPVmUNZEPU6tziAtfyYstuaCkbiGO/NdubmrRvtHx7C6kh5mwrxeaPqklWS6NYZ7j0bz+i6UIPzDZZ5Y3KSeAsAUzWLKK2I+BJkH6P2QuOM/zhws5jxLQ6jc1IK5BYR0ZsEeH4WghpUqK/cLTwXS2N9KePKIqAJoX6y7hUCxQt6yzJtVgKxNndrSYrFaUFWd5/muTbzgcUlbaPrLR6qtE92JB3T20SB18PZ52LJvU4tbpTe+tXfXnxqsSXL1+qR4x2BxWq4mR+Oxt+dXUle7iO+c1bzeTcZidqo9yGxRmjuQlVtEY9DeKdFtxb/bWy7XKWjvrA7qmDjNKOHrA12Z17jWS50GxKT5i69qAm0el9mLMe+euZU/dvgj9IilAf74a2YeaBEJkIzdDCE07s2xAgLX/IZNsQaUSdq/Ox9sOu62yd6nqe2MZobioVvV+br97tURrScys7vFbyYSAhtRHAZNWmkfXlUWfXiN+YeyQKY6u9gOHPawZ3fv/+7QUl/9T2osByzstWCzl1My9wvz/1hkLstwQ3JKAHU7JudmVF6aW0J0WoZZ0TVnF9LbSW01//c+GFNtaFV4aW/JuslKXifRy5AOTWcX09/a3lF1K3XIE78hktr/JWObSqR7mGExa9o1pQU7RYDMXRgnk0h0DgQQ4N0EzuwYMHAQ5Rt2R57HtUNXpqALLvgQ1IonI1XNa8L7vV7hxQStQtDdyaioTfYAtkqCeseoPNODDpRYGpRakmIcpKzvFux7dKVLbDJvrt27epxoZ989REy/eAbP4Tmx+rArVh2YHO3R+bdhj/48ePC/eCSIOFZvhDabsQo2mdSq5wWfjlE79eBd2F/pWttkwCA4INb2Gyhkx2GtI9cJLwantdm9Ea1vLMG09Cq72A4W+8L8uFnesvyi2oqXaucmvIR2uDcb7BUKVaWXjNQrQDKCjU3zcVR0trRZaEMqD604U2GWmpplW3dBfOQRHkSclSNRUqj4+E0QotqoGFJcx4V4LF1rTJSsVC6OOrdYlhQCPSu1qdWpSan9cm9VPhWsAHkve3lI/i9+VykZdA23qcNXp9M5u9kEELk1crXWLrEixSWJ4K76YNuFOqkXmx1HGhXgKlq+9YBFgzTtvdeSFJwVEvzmUTlI9yC7QB3Rod49TTR0e0qTlewDLkqosa+d7tGy1/Ye8olBybHwtWxmFq0EkIHzU1USJpHZdQ7pIkAaNqlHzJTCwguey5UQBLtFZNFg2mb0KjDQZPgts7Wu0FXR0Z/lxd99f/6a+WX0TZes2Yl5dYVQ69rbFfyCW3WhVmu7fEnl1K9dLKdIbdjspN66jlE4j1xzC7+rqYgWVhj8u7aLJSXh2NP7XcnQIusOog9iakGfbU0t0tQlMBe57GWhCteT2u5uIZNQ4qXd1BT2tkeDWVUXtTGx71aiUbpX214ZXnc6ItN7drRvprVzWKpr9OO5LQ+MRXWSmT5Q6CjBpsvjsvYTXaQ/v2sORi1PmrLj80PmqNXUsbVkRWIiDDMH4XMiwikEn41mgt+nJH6bmdaFv7RsvvNVXbBTY/ViO4sKeMpJ1klFsjbBjdu6MeSbtUbsyGTdboYOFizH69rwazPp9Y4AnuEbdt268b7gUdBIa/0caAC3sUS0pgbN9WfOPmrxRp/p1Ga+nwEkV3tfL5d6L5X+pUs07DhW76Jm10k5Waby6DGKM+OE0ZE5pin7fa2+ykU629KodRL/xOL46gx7D9jDL+ARfP0E8qAztqQkeZu2IEStlpM3PFXnM+N+pDVHuQsoxmxGKUpLtKVDbatDDLan7S46wd6BqGYqqJus8z1FSk31G2brdVcrdR6dq9q2sZBOXs9gXvOjwlU2P24nc/Z+vliRH4GWjGldu3Ue3Q8kcbzPqB2PxY5kPrEei2s7dcuxQrSRd//YXPvjySCVTbNlk0mL5XStHD5rE+n14e48U6Luy2e0Gnd4a/YftXCC7sUSwpgbOOs2GfV5KUkiLTDJcNniSKEJnlv6LPmtElHsnZzL26rP8zwUY3Wal/tYm5H5pZDlfaWkUvaSpumRbCC5u9W9xhr4+jxxVcPLIkrvkKdAcvppvKvQ67unbdaFebz8kX6SLtrmVeEuhZtBZw/yWUGJvkON05gcys+qaeNnllqenODk/d2DT0QFmax7C5uiFqz5483c+D2zda/mirqCoQmx+rjqEBcU1B7DUu7FhigfijHsko/R7BZM0OlAHCabdENUoLw8gJjiCLqKMNZn0+FlHdOJo1DRFlDDlCL+hwMfyNNhtc2KNYUgJHHwS5nXn0OqUkc5rR7u2JMbWkMRfyd8TRdb5bUNqaXzk3aaObrJS9wcgWD4d5LdqXzx5cGWbbpNrn6LTAzYTrAIFD6VFTMbUWeam6vyUen1E/lOcgUylT3cG+Lm34IY3gSB29RmRPlmhkCpSeqLmjmK6lpim9BHpKf0sFeRkOfy73FPTFRV0cqjtHkRndhu8pLvbhq2irj3uZuD+9IVLN29gw3EyG16PGRzSObN9o+VHdYavI2PxY8p3hWjIyugbEaH8CQq6/8FkyWHcV8eywC2TJtaYuAVCztw5ismgwfRsbbTDr8+nlMV5oXjHbmJMjHKQXdHwY/kbbCS7sUSwpgZ4PwtjDlw+xU7Kqe4fnLro79VbpVJ6B8FmP4dTaKZBnwi0L9imHRUJx6yRprFLDSWHs+t+IXc17Fl3AV2gs5bDR0KNUrzam1qv55WxL6yMMLaHnKg1P+8Ker76U7uJojVPjqVbaIjxsnB4Z9+foiOApJddwOSuYCio3Kwi0h6FgmGXhmp3YSF+aawXABm4ZJ41RRSiy27a961idHsG+0fIDTbT+W9h8u47ESsZKNk1D3rDZe7bC+7nchd3JKRk6MWRb9NeN10ZL6Ink/lQOGvdVNVVQ+duZzMZUbpJTmUdNvVzZZJMlnmyvKquslos31F2sYZ+tdRdB0roVGb0ut4bq2qp0qj9VUH/Sgppu1Hx7VOYuUJIrN+WpnLtSjFgC0TJKKC2r2UhCuaolXqBQ460Aiv6WijPmtnm0g/SCMGcZkyMveXBhh5tHxF31/N4K2C80QkSUYY4q0x9eyUjC7EXLdocrnsUKhxmEBeju7shGd5VtqVLDyUf2dui2EBn3WXoaCN0kXFsIoEePkprxcEY12vZkJ920SuhG05zVvetda77iRp69Ltq5PNlq+6nhZpZPF2E4Inh2Q619+bKz4+Ope1RCFbcyTLrzKPDZJqQuv7BhqL+PtoE+MMp/rVoMVdlnpQvNDEdrOhvYqn0b4ipqMz3D4qqmv2ZCMtsapyLMdtgeMjZfDO24xE1Ndwp7rvDZJWSvPvdCDr5cAszmI2KzK2tXNpn37PYEk9WpSQ0y7aGCNCg9zup6eQSVYlwUuG1G+pVLfeG8YlR4t5Sp66FhHM1q80B6wVAFdns+1LI3MxHeXC2w6JIHF/awGSSGpL3TUcKSbuK/7qgNzYpnKLMP5562vOJGfw57r5dJbT9Ha+EF7qJSQwu7wrTY0jHVbmtTes3yoMdR7VgMr7qt58J257iz7dAyG3AtQ4nxZbTudQYOG6oLp7/2jKf02N/SRfihQkLFVZyb/+j1Coaxl3xIaYXS6zfLQyyeppb7rzsVuBbAK6L7GTVrCpiIWfPSN4nRi/bs21DFtPxR1e8ocKjT0T51cJvfKzRgLjxuK3QNSaVSvHLDP73ZVF+vchdGMyjvapTdNgo8bN4r6KXmwdoim9uEpBcj6lzRLPO9TkIN0Gpducod5uNymLr2DOMwkxpC6AVTWhiSGVW0p+X9LnlwYU+1hOjwWEvaNSylii4pmEBPTmafEpcb9VX6aIfpA7VaC4q/9GZfUODC671LiyyfPlCX/tYuKuW1TDUGtX+1xtKTMM0MelBTF9l7Yvl2sVkJ6HEKvWUUcM2vG19UZ597xy7wtJtjStSDhFv26bjG0xtAs/uvhd2bL45apNIDpat9urNLo7u2eHZyeSiyl+Valb51qUXNmpchBy9kNOe+iO5iR/aNlu/pt42f2PwoPc6+CNL169Kz9F5mi5HpRFL/7VOteTE7DVMVCsmDyRqC1fzNG4MCP3ON2kMxAiGzK1CpdYX+FcDS33Inw4EabXuLXhDgf6jhDxd2oPn59S4AACAASURBVCXE3dLEvbcC9ovsK2QtVMKlL9yJMwtllkNRExmue3e3qACzfBIitFEpS8NYvsYexWvxGQnyJpObUYFrDkSPAe1YWpoAdjl4kS3Nz0syaxlWmBYHaNRwS078WUruiKDrPn65DTuWWeY6uqM7D1up9xijbw/uRd+Lh8kTQtxW55bSX8c6oNV4+qmg1nu5XCoW+9OT8SLXZt9o+QkNdRdJsPlRapKt6O1M4GKd8UiSy/wGxHBvlV7MBjAGRvBy+wYwWVMa6Qc7t3mMXk/lUDTcGwo9wSS8IhQVoMvcK3f0pzsZXkGkhCLoBWFohxr+cGGHG0PE3dl+NWov8o7BlsfphbyELqnZ4cSymHEztF+PQvYC67fRXn09+Ud/1l8p78HpaC0Up1DbmPURSB61W488P4cE0OOQiRsy2rDdQI0UXXx3a4a9/7pZzV6vMzN2q1/btezJLKUevruYlzUoN1ZaZpnZH2+PqobuPMRimUcNUy0JsXht0uaK2dvwbG/ai32j5S9psTWnxeZHacdifNTrV3NhS3jjRuwNZ+xT6/1cDwtHNYjJGsWiQOP5CWrGUzmUDndn++4YWnSe6VXKLXfqup8Me2nr+UkvCOviUMNfzv6srjjVK4bhaoVhNezurmVROuSQcZ/X1JjqFtqvLorinUWRsdZeRdzKTl3Xb6Pbq5TrG5rSSxcuy1DC7xZ+DN6LpKbrweenSwA9ujRGr2fHwc4Iu/OMqNFwairct+H+opyZHa14nYGW9Xk/Iri6k4LK1cjVfq+v4UU5Abqc6c5DwpbFcAk/hcVvLtmGAq8c4vaRYYtVyC7sGy1/5WazZnHY/FjaFq+QukxstsnxLRrsjE/RYTog/6gBSXvKGCjFvTVa4qgFPuYaanZg2rbBjPpnCmnKbTbu9Whr8QL7ybCbsJ5resGsLizGs9ey22uK2tJCS57/es2XnysT+PXrV5YSv3//fn19Hc5K5vLFixfhOFnuXlxchKdEX79+ff/+fZayyGQXBD5//myUUz3i8vLSGNke7f79+xYfwevXr+15HjAmepxVujsnCER2Z7SzptvNx03ohg+vo7IdJm8j5O7du8aKaHD88eNHF1k+ykePHhkTJkQzZn57e5uQuT0J3XnISpP7YaAXUqJnnZ+fe6UMf1pkG6bKG9KGfaPl520VVeWGzY9Vx8nJSWySovGlQct0XTK8ffu2qCRTmY+awdnNW1O5WcIxWWFKxp37VTUYPZPWyjRcL+66BOgFLo3R62MNf7MefXuEUZs+iliBcnHac95FTMvmnSENQctSu8DJXH2h3e6YLMXNZjI7nBTaIdhXNnDRP4CarUUlEQJ16W9VXilL++zroosSG7GNjwFr2OlWScMbioEeh0y8kNld0rLD3jsBemzuZRL+OWtd1YO0Agxncpy7rmEZvZbxdHcurDM5sXSl0kO2RQaXWPNm2eKDELRCfcdFPXW9+XtCbdg3Wn6hNlxJtlPdpw8/rM0fVZClO6y5C1tCGqfrUmjs9GmUQGzgUDzNymIziYpv0VHfvHXR/GDt0XOncC6H4bWXcJ2fQwdR6QYzrNcQxTAET8KQmxcy7PtDjArZ0JMwKo8b2Mzwxy5sV62LrsP7jqeytpvdqRwU/urVK+1rDkTobq2zBbsra3ZLkQQuvcVsFggRViPQb280lvjhwwdjTHs07Xy0dNLhVMNeRPMx0eOsii1tzN0Jooms/bF5V7oMftiLrQkKr7nMasqN4O5td7Xjxsl7bXnkb99ykiYb3dnjZtlefXp66qXK9XPWO6yCLBLmkmc0nzbsGy1/VLmHCjymzd+LijVdtwyRqs4mM/ahASltmYclhlV5tDWUZtGa94aZdHdvbm4s0fLGGbp6SjeYvPJXkhu9IJci2hj+cGHnag+J+Sw/SOSvv/6ymMKwyyNR+ulkFnehRezpErizJwKx7Tx2oDKymH2yonxKzPyM4tUfDT1m0ZHrJE0zg/Jiay/A8GVbecEUvskcPQuZEpnMOt20uuhPENKy+dmzZyXE8PK0rM8LmcFeErpzj0IXeupjAWJxNLvZ2q8tOUvC+p9O1W/fLIp2FVeoJzIhcSFnvMbmZ4S5VVbGRWs/dq8pp+c3l/M0diNCrLSYrFliRhf2Jg3G22WYsHNltvpHiEAvsGj5OMMfLmxLezDF2eo0MaMHxDJXNtXTHGm2RG0xk//dnB8RD0Sg0IrR4iMQZd4PyNXU0OOQpBY//TxsycpHjwnlzNI7bnpjVG5r+WF1/enTJ4UPCyUkQMB9amVcNgdyM96yuLCHO3eMmReK1nZ3dh2vAYDGQSSQw9Qt46vinvdkKretwpu0b223/K2ayoblYvM3hG8sWh9VssRU31x/xu62Hwm52rTBAqSLc0CTpamvZQzdpMG4swt5GLUHxa5KYiYTOGAvsLByzddqtqvEkgcXtkXdpjibrDb1FUfXMk4Jqqazvl9juENwKF7li7GhwISsQ2D2KWKaGJb5jXI2nnWVJsOhUqHHobrd7RgWIznMwQvRB2Fk3ktvAvIKbfWncdm8vPqWZ979o47lxWXJoe3ubDy2pVxHMx5R4i4/sqg1byZN2re2W37eBrC73LD51arMuK/WfSl+hbp4b7npoWaFH+U7psmqs8F4L04ZhVyhJTdfxDF7QZRadz384cKO0nX+yAs7mPGNmCyOktjKP3nyZDZJ5YuxWfmJYCRgef7mZhUb300buDZONN1FeCC3A96K1UtsfCPSZvRoMZJGJkRbTmDNpYVx6C/6olJs94yNb9RIDd1Zry9YpDVqzZLVMI7dOW6UdljEyiHV2rfYlhwb38i5hpZvFLXVaEez+fvSo1E7WkgWHSg9aN6+MaOQXiaxP2NNUGx8ozyVmyz54yxj9MoNxnvEYnx13qiRQ0WLbdWx8Y0wK+8Fxloo2jq2q5PH0jEVM8qS48K267pITMtWrKmCpWlvKJ2KOXumx1TCheGzr9wa9z0tFIPkmxOYbQmehLHxveSBn5YhjV3YUwBj9RIbf6rcYXgDeiwHZ4iLEAuBTZ71hgUr+nZXbAuMjR+umnt38+5snIosmbC59Z26tnBQWqO0U6WsE16utSyXP1a22Ph2CS0aZ0Ji5xkb82g2P5bPtvGNR0NIyNXe6NWrz+4eF/ll1vl4RqwJio1vV3TlJsvolTM6T+xYpmLqlBu3wUgv9mfVU3keNjy2VcfGt4OtvBcYK7L34Q8XtlHR89HWf+fXboLXP0Wk42U5t2Ev+4nmWwAxpgkYZxVdBhobyu3esgw86/flaXJ13UGPGfVR4ewhY+32mFU5szOkYXSGFrVFdOdeL+4isw8cXliGj2Eqe4hxo4pRWnu5JWLWbN9o+SU0vsc8j2bzd6cjY1c1vpG8vPpeQUbxlpcbVdCR11BGUHb/yULdeQWtdvTwQrHrTG5Ubif8kXuBUX17H/5wYRsVXSqaccUyWrz3cspoHAVa/MhTaReGW8523MV+ooUcSK6HKPYF7Zs3b8oRs/ggiu58LFe1FXJGjxkhb/VyTMYqtJRVuf0aSygVtUV05141hT770+dvvDA+2KhE2nClarZvtPyw7g5y94A2f3eaNR7Vuto3+rzt3lE+tSXwMVlGejrkwdKv1WDW2T/nurCLOlWNfHYdjV6QUX2WbpKxOGNWUUseXNhGqvPRorj32RlXLH38/kLG17g/a8NmavGe48Luddr2hb5oYWkPejCz5oPBUebGnjWatvlA9JhFxZrL8jphFpK5MtlwoMxVhYR86M4dNKNTeMmegwTtTCUxSjuVfIXw+u0bLX+FZlB5Ece0+ZUrZSie0U1s3NQ1zN8eIqPhrg7Ufoyn4tqLCMTEZAXguLeMDcbbUO/mkOva+/KnUbBcpTeZD70gl1obGP5wYedqDIn5WPaEjmZt/xCiZSv0aBHLAy2je/2LseUcyKEjoEPBAnux5R3Q/usXL14UxVWJD6JoHUtnjh6XE7Y8zlleCjnYCdSpEXfBbK9LVEy6cxSuopGbGZ7q7E2e7mj5HpCj/ayzla5g8/elaOPZCyt8o8/zkq/vkcRkWZquTie3jKTaPxf17ThL0V4cz0u+foPx5GnjJ70gix4bGP5wYWdpCX9nkjbtSHZhe28zBaqRXEQgT/ut2dLFrfQoYpeWmKUJ6Amqvk2kgVwNo5tk6F89DNTUUA8zjO8MlhaS/GcJoMdZROEIGz5ZDAt22LtH1gjduZJmn/xaXiXy92LspTfR8nuVHfBiL630gKpxq6y9UEZvi3tog5tDluutPuToCY/J8oCM/jQ6i71nEqNZJQfK0+pu0dP+Ld68TIbpJaQXeEASfjYw/P2RUG2SjBJIO0hk1sM7WpYso91jrsODRjNZJ1AVdI34aKHyaW5+dsSoYASWIKAG6b1dVaIU8ixNAD0uIWxcki0pgrRRBA6+uqA7W1qLfd5lyW0YJ20aOcxn85Ad2Tda/uatZSsBDm7zt8KeUO719bXlbH25sMu9x1nPjlpM1mwTUoPx9DWaRA3m1atXo7eWB3r+cYm0PE9y6AnQC3oUaRcNDH/swk5T/UiqtLVNmgvbfn605W2akcrkC7IIMOvjzicOOUEAAhDYnkCa5d9e7kYlQB2NKtZaLctExZoX8f7zHzoUraByAjTRyhXkimc8GkJrSW3wchNmvPZefTbu880oAFnZCcg9ZznqV34b7ee1Z2uPqZfL3eNeZW3kcrUnJyYEihJoY/jDhZ2tkaT5YdOakd2FnZZ/Nii2lUya9z+jkGQFAY8Ah9t4QHb6s1o9Wr4TsFPmexQbD+YutFauOxtP8Khkl/Tm87rZ1oJ9m0UUFaFcy48So6XI2Px9adPoMva2vuaqoxyd7kJ15Q855qrFmvlsbrKMR6gXajDemTZGYdZUEGWtQGDzXjBVxzaGP1zYU/qNDk9Y26gNpe3k18kbRvmMCzNjbgnRLAKkef8ThCEJBCAAgc0J7Ogt+81ZrSOAZZxaRxJK2YSAsUu6XowSchrzN0pbQkJLnpWLZ6kCcZongM3fl4qNLuxCH3X0HJ1GYfZFuDFpdTyp5Vnv169fdcp59rp7Lmy+85SdMBkuIdDG8IcLe0kb+Fda49rDTZN2mLqsrb0siwV3Rcp+bXnUk+D9zy4nGUIAAhBYh0Abs4d1WFEKBFYgYJyMlZ6rGB/nbz6vC2sE+xbmw10IQCCWgF7ssBwNoWw972FsQcP4lXzIcSgYIWECxicNllOzwwV5dz99+uQO5UYxvEz4CQEIhAngwg7zibjrGixjsrS9KlEFWTzIRmnTorGYSeNGKghAoFUCm5vlVsEm16tajZT2mSYTayyh0Tli3z2QxseobsuXzdIEyJKq2t6UpXZk0gaBalup0Qi0oYWoWhhdgdld2J6L0yhGVNWIXIKAUVOlGwyniJRQLnkuIdDG8PfHEgSk7QmknXdjXDX1pXQXUS7sXXiQSy8LPYD8bIaANkeoO+hPTUjzfvdfBXbVpHXVr+6j6XEXZrn+ZoOEdRLYY3fWp5Y0p7cMFqpduYOeLQJI6ZV/GOqw9m2PLb9OG4JUEBgS6D7qOGskNfnXNlidIzHMIS3E+5Dj9fV1Wj4VpmrbZOmk1qdPn7qfVZxSwc3NTa6zPuQOcj9Xpq2K5SYMU9UhPIpA270gCsW+IuPCzqOv3l8WlV3aEKuTm+ylaKytf7it9nGQnTMxVyCgmYFOgdfkQF1APS6t060gJ0WECaBHLF64hXB3RwSa6c7a2mzZjaXRp9CKVOsoi961JrdE2zDOQexbMy1/w6ZC0RCIIqB9td6e6NHksuRp6+thbsMPOaZ9wmqY8/ohBzRZcoBYXNhqVLlc2N6x6fV7YNZvh9uWeMBesC3wcqXjws7DNsGblnaKiMRNKCtPJYvlctg9O8WINpWx9lNoCiLPdXstvyk9zVUGPfaEsHg9Ci52SqC97izniMWFrceo2gxYQmvu1q1A/vUvidu2b+21/EBj4xYEqiJgdGF3H3XM4mv2PJJ7PBTiyCZLbyzp0xGzi0dFuL29zfJ6kzuL0NPcQrOFqnrlLoQ5ci/YhYIShMSFnQBtJIlWNSOhwSDj54OGebR3UFrl3yYaqoCQFQho74Ne37M8PzcK028Nm30P0Zgh0SwE0KOFEnEgsAsCDXdnLV+1sWD2LTcNSa9evSqhrNmiVagmS1mW2SXkbzvPhlt+24qjdi0R6D7qaHnaJ0/iixcvFtZdb8a4ZlmLiFybuxcKZkmOyeoo6anD5eXlLDE9qxCx2WjhCMrBXWAaD+MO58ndJQToBUvoVZ4WF3YeBc0+4hsWs87boBpxa94RI/F0IPjyecYQLyE7JaApo17pcp9j2yui5b18EPq3+1PL14W3EUONzfIeor1QYo4SQI+jWLrA/mlKIA63IFAPgYN0Zy1iz87Owtg12dOLqN6wEk5ivGvxy3hbAo05rxytJft2kJa/cguhOAgkE5BH0mIqs7iwvZVI/W/AiComy2taOiHE4sLOsnPfazC4sD1drPaTXrAa6g0LwoWdB777nNaSo6b4yc9y3Ud8s2VpH2tyQbOZEwECGQnoNR85ly1zU7dQPQLR0yC908DeNBfLhtfocUP4FA2BvAQO1Z01WdKAMjsGaVqV69zMXllacc3uhNADWt5K7omVvjhUyy8Nk/whkIuArLRW0LMLYZlTdeGF6999eSQxWVNtzHhK2MLHHhrE3cmD5hKFPpsxVU3CRYBecJxmgAs7g661JWd27eEVI9Pmhdh/tneQiL3uxGySgM4g0+4Gd+wPV1PzV81I9PUt3NZhUCvfRY8rA6c4CJQjcMzurG3Os4e8aaGb3YVt2d/n+VPKqf7gOR+z5R9c6VR/RwRkLY0Gc4kL2zsUQsv2Ei/fZMGOyQpjXMeF7Q3Qezw2PYyx8rv0gsoVlF08XNgZkCYchL3k7RIdjzD7/DlDrcgCAuUJ6Km1ZqL2A6+14Vp9Z8mstHydjlgCejyi1qlzowSO3J31WFRe7LB/RG/dLd/f57YdbYOYHQS1HuaRrQutxPWRW34JnuQJgRIEtAoIm+iu0IVHQ3inNtXpkcRkWRqYhk7Lhy4W7tx3XdhLXrW31Ig4LgF6gUvjONf/PU5Vy9U09hQRSbLEByfLWK4u5AyB1Qjoo1gPHjyYXbp38sh5/e3bN22LWNJ3VqvaoQpCj4dSN5VtmwDdWd9L0HI3rGXL2ZrhHNy7nq/EvdVdS55C35AclnXYEFr+YVVPxfdFQLuhjV+Tcr2KUXWUU8xd2tfpkcRk2XVqeeah3JI/leTt2TcWZ5efmFME6AVTZJoPx4WdQcX2AxC6wpZswY4Vl/3ascSIvwIBzQ71VNw4xuv1vc55zbFiK6gmqgj0GIWLyBComQDdudeOJnX6FHD/c3ih7Vpasg7DE0K6oxsDCeU9iZ1kBnLj1pAALX/IhBAI1EzAuI5OdmF7CY2rldWIYbJiUeszEpb9fxpq9VJUbOaK7z2HNrbPhIJI0hOgF/QojnmBCzuD3mNXFwtNmw4SySA0WUBgIwI3NzfafO1ucJgSRBMOfThLK3yc11OINgxHjxvCp2gI5CVAd3Z5apffx48fwyteTeTS1rpuQVqDnZ2duSHedee/rvYMVk/aPf6k5e9Ra8h8cAJ6HTP8lLHj0x0NkcDKc2EvXLYnCBBIgskKwAncMirRc0YHMuxv6RRmd0mrVwQYsns4hS7oBYXA7ihbXNhLlSX/WlQWeiF04YGG4WWVJwzffvSA8HNbAnpH2/gKtnqKZp96cr6twJQ+SgA9jmIhEAJ7JEB3HmpNz031mZOAl0SvuOkNoSVebK179TR3WLQboh0SC2eMbm5cewRo+R4QfkJgLwSMHknPGW2pnXcoRFUeSUyWRYOjcco1GK+N1bZnf5TGrgPpBbtWXy7hcWEvJWk8ybcvZrlpOz097XObveAgkVlERFiNwMXFhfGgMU01tLznOfZqqokqCD1G4SIyBGomQHee0s7s2z/aeKX5WJoXW16S8FxOmxV0ghb+6yntLA+n5S9nSA4Q2IqA0SPZfdQxSkjPI2ksKKqItMiYrDRuXSoN6HrqPJuD3Caxp4S5DUaPvRm1ZyEviUAvWEKvpbS4sJdqUwcd2LPQmmT5rtLAtqChJNrHOgwkBALrE1DLd4f5gACaL+oVoUAEbm1IAD1uCJ+iIZCXAN05wFMrpdkZlCJoSha14pXLWzmfn58Hiu5eQpr1oQdy4FaYAC0/zIe7EKicgPa4lPioow53ck8HlXmv5BvymKzlDdL4NCLqLBFvuXp1dbVcTnKYIkAvmCJzwHBc2IuUrlNEorY5L9+CLXGjXNgcJLJIwXOJ7zh/WpTORd/HfadOd3JVSm/9GN9XwH9dcytBjzVrB9kgEEWA7hzApdmd+8xVA9PUGW6aBMofrY1Xs45sOa/FXFM4N+ehDFo/8xLSEEvGEFp+RphkBYGtCBjX1GF76wnvRTY6Pb1Msv/EZGVBKgfo1Dju5q/3q/Qkww0JXHvvFudaNQdK3MUtPAm7UNOuhcSFvUh93lAXzkt2U4NQOI7lbtQrKlEedkvpxIFALAEt7L0xfioHveTlPdCeikn4+gTQ4/rMKREChQjQncNg3W82aK+fBiZtuA5s+tOiV45sLdu0Ze/Vq1fCKye4PNH6V2k199PMTd/i1lAYmJVp87UO4M4yUQzX7sh3aflH1j51b4mAjKplU5dMt+ywseLeur4GFzYmy6g7SzSjQo2LVg3x7qtaxswtchLHI0Av8IDw8w8QJBPQhhrjxtKuiKg3U8JSaZ3jfv02ENm1rYFo3IJAIQJ6lB1+Y7ovV894oo7l6RNysQIB9LgCZIqAwDoE6M5hzlos9XMnDUydU0PvrStcS1Zt/XPfNPey0q3AXS9y/1OOGE0RtUesD+GiBAFafgmq5AmBrQjIaWjZiy0bbjkPRBbefcRYw4ccMVl5m5Zai8U9rQZj2VDlOXZwYedVVp8bvaBHwUVPgF3YPYroC89yhdNrfZLx7RLLFwk6eThIJKwX7pYmYPRfSwz5r/l+Y2l1JOePHpPRkRACtRGgO4c14vpEdO0OTNr3pw192isd2JEdzty7q+ncx48ftULDf+2RKfGTll+CKnlCYCsCRqeh8aOOFW7BxmTlbVr2I9RnXdjeRkZtLox6Sz5vvdrOjV7Qtn7TaocLO43b36m8oS6c0Zs3b8IRou7aXdh6niwjG5U5kSGQi4B2NBhfF5A7wLJFIpdg5BNFAD1G4SIyBGomQHcOa0d8+i3YijnqqtZKVdG0RUBTO/t8zC1Xy12lVQ5yiDP2uWTKXdPyy7ElZwhsQsDukZxds+s5ovsCjXaebW6ZMVklGpXxscdsg/EiuE++S4h92DzpBYdVfbjiHCQS5jN5V2cdum8bTcb754ZWOHkHwtPT03CJ7l0txngw6ALhejUC9hE96p2G1eSnoI4AeqQlQKAZAnTnsCrd86zkaL5///5UfHlP9HZd94Jddyamdmfrqa0mXfJN91NEHUWiU7DlEOn+NCFkSjaFtGg4Lb8oXjKHwCYE1K8tp3rK4Rj+zIDnkTQ6OotWGZNVAq8cMhqL3QfVo6VoKNewHhis3QajUZ73qEYxLg+kFyxn2GQOuLBT1Kp9zVEet7xbsCWxFk5aBbmPiwPV0JoqYIIDCbkFgSUEuu9fWXLQNreAm8CSw1ZxtIGu32auGUzny9hKmELlosdCYMkWAusToDvPMne9IfbtAppl6Y9F7CzerSLQ8rciT7kQKEpAhtfikZTLMvzKi+uRlMCbu7AxWeWajZRrcYzK1aMtwKNiqC25TvDNW8uokA0E0gsaUGKhKuDCTgEro9bvr5lNr8gl3HMyl0YXdu9imxWVCBDISMCbDgZytswkAsk3vCVnh1vNJl3YbgXDqNFjmA93IbA5AbpzWAVal7oRtAvb/cn1fgnQ8verOySHQJjA1dXV5eVlOI7uyghMvRItT6W7rtfGGu0Vm82waARMVjm8Rhd2d4T6aEvwvgmJC7uQsugFhcA2kC1nYUcrUadleZYrkIXWP+EXlwJpw7fsm32Mnu5wcdyFQBQBdRPjsxNtXtYeiqjMibwaAfS4GmoKgkBpAnTnWcLuFmxF1gEgs0mIUD8BWn79OkJCCCQTMG4f6TySo6V4nrLNPZKYrFE15QqUV3r0KxfD/L2G0UXQu/iua0WvxZfYqjgU5mgh9IKjaTyqvriwo3D9Hdn+XVRFdg9VjC5pLoHR/upVlwq/6CiR9DBcRt/ui5/jwf2KCHiOgIBkGvsDd7PfcvdZZM+8vQzRY3s6pUaHJUB3nlW9Dl5z4+hIa/cn1zslQMvfqeIQGwJGAkan86hHUp4y1yOpY0mmNmsbhVkeDZO1nGE4B+Nro6MNxjtL1tj2wvJwd0iAXjBkQkhPABd2j8J0oa84GveWKjsdgV30uZzR/kqSop50E7hBJAmvGYPc67JQhTaqD8okYD0C7nQwXGrUM6FwVpa7uCQslPo46LFHwQUE9k6A7jyrQW+CxyPPWWK7iEDL34WaEBICyQSMbkTP+dgV57kpjVkli2pJiMmyUFoSpztCfTaH7gh1L5rbYPiQowcn4096QUaY7WWFCztCp3pOa/caawg0vtkUIcG/o8r+Gnew2h9k/buEgr/cAcD9JELBInNn7e1t1zCWu4QN8stVKW8vW6AmxjYcyCHq1k4bW1QdM0ZGjxlhkhUEtiVAd47lbycWmzPx1yRg1yMTkjX1QlkQyEVAK2LLpwv0VNL74IEEcBek+lmDCxuTlathBPLREeqBu/0t7/BY79h0u1+oz7D5CzwJzau4hgriwo7QwtnZmTG2xlF9RNUYeUk0o/3VgyzPoCwpdHla7wu/p6eny/PscrD4kQvtwy13aObuKqWHPfbNa6MfysjVHob54MIeMpkKQY9TZAiHwO4I0J1nVTacJtk3Ac1mToStCNDytyJPuRBYgz12kwAAIABJREFUk4DR9Rz2SNbwIUdM1jrNxrjR0HOhVPjAw4ILT4KFkjEOngQjqKLRcGFb8erIZmOTlZlYbdmj47osj51VyarOEvHe5Mq47aWcH3nYUDxXuGV4GGZiCdldpez+63LQRsHKQ2GXbTSHQwXaWaHHQzUMKrtHAnTnBK0J2u3tbUJCktRDgJZfjy6QBALlCGTxSNawqRaTVa6ReDkbH3v0Xgs9XXA9PDU88PBqNPUTT8IUmdhwPAmxxArFx4VtAqtx0X4Wh17/WXNjqdE37T12NlW7TCQNAO5xk/puht7/ylWUxZVmnxyEpfLyKTc87K5SnnM/gFHaD9zNfsudeWTPvL0M0WN7OqVGhyVAd55V/ejMrV+7ziYnQp0EaPl16gWpIJCdgNEj2W+k9TySeRekybXDZCWji01ofJe9bzD9RVeQsb3FSlUiPp6EXFTxJOQiuTAfXNjzAPWxQc9mBdJ8/Pix6Ccch0WrOIsN1Rby4flfw9xWCPEecVuEt0tlcYnaJwfhcr1d+ZaiwxlO3bXkXFWlPOf+VL3WD2fgiWKOHqNwERkCNROgO1u0MxxttX2BjdgWdNXGoeVXqxoEg0BeAkaPZP9g0lvd512QJlcNk5WMLjahXCiWd9mlke4EVLfBaLagV+FjS9wq/nBuM5QET8KQyTAET8KQySYhuLBnsMt/bd+/LP/1JuZMg7Hl8drl5eVMbcvf1hNvbz973hmD5Vhtdw/4khp7X9vIuJfck2p3lbK0xq6OK0/UjK8sePwP+xM9Hlb1VLw9AnRni05HKZ2fn1vSEqdOAqM6HRWVCckoFgIhsBcCdo9kt6nL9UiqjnkXpMnQMFnJ6BISevvqpnJQU9FHztwxwvi8ZCrDlcPxJOQCjichF8mF+eDCDgHU+df1+69VAb39aulR2jXsfUcxVPky97yhQgPA6Ku7yYVbHjMq8+FXmxJKdF3hxnITSlESY+b1VMp+poq3kz2NjzGVJqzu5MOYKhzNfWRtn3SG86znLnqsRxdIAoGFBOjOFoCjo63GqU12J1gEJs4sAVr+LCIiQKAZAt4yc6peWt1rRewuCuo51xiTNaW1EuFy9ViWb9p763mE9vVse3RuM+SJJ2HIxA3Bk+DS2PYaF/Y4f/Vhbar19guPR/0ndKv9171IWl9Zngdu+4RZPd9FqjHj1atXfRWyXBi/DOltoE4r2s3E8iJSWilKtbtKGUfKZCBpCb3dFmmZeKnc6a990ullUu1P9FitahAMArEE6M4WYlOLUi1fNcvKsrqziEGcjARo+RlhkhUEKidg90j2x4l0NTL6vleoPiZrBchuEUbfiLvpSkny7sBz5SlxjSchC1U8CVkwZskEF/YIRj2Y1fjh7rEdifS/IPlh5cqsYYeO3MGzjlR53DS6/0/2Vf/X2s9bHHqzhyzSaESxjP3LTzLSiSiu+9Lyhk5yBXdXKaPAHZB13gxwT7AxDuQWfbW9Cxs9WtoAcSon4BrqykUtKh7d2YI3MDpo2qCBfp0ByyIqcYwEaPlGUM1Ew+Y3o8q0ihg9ku4yXyvHcqdBxtYCkxVLbGF8Y4NxS0lI4iZf/9rYqOpxjxgF7kiuMzHbhSfhOMMfLmzfjFxcXMjTamwBchnroVw9w55Mz+zrMNoHvU5X98jK3LtUhU6ovThZfupdsNl8lttodzu5irMUOitVIIIl/6oqFXAEeNW0nIHjJUn46R4E/+bNm9kc3Iftgchuk7Y8OwlkVect9BirF7dJxKYl/lYE1tea+/RrtVrTnWdRa9UUoKRxQfNDHbeqr6TorTKtZ/RsXn+z2TYTYf2ekgVdQKde/kxIPCCt/ly/JW9i83Opb31cSyRPcC9a3mNeIlJsWkxWLLEl8TWm24GrIHkw6vH82CuOJ8HOajRmM56E9e15ieEvpws7Sr718Y02RzdQjl2tXuzvCMgW6Dv1SuJmsu21hNGW8FkvttZgknxNUbVD3PX5SsLl/tYp+b293qPR3GfvoxFmA911jnyXGv9mkyyJsLtK2WeQbsNYgiiQVl27b28STMqadTe7p8RM5SzPhevpLroTf0qG0uHoMZawZRyscPiLrSbx90iA7mzR2iwlmX2diXl2dvbgwQOdH6W/O+Y/TdLcPw1GWgnrNT69HqeH+pop6YNRGrA0Q6vTM75T+zar075hMCHpUXBxEALtTUhiPZJStGWRtWZ7wGStSVtlRT3DsGtn5VqEi7M08qrcI3bODNxh1bd593e+v1hA+UpempNOsp49gsOrnQ7BWFpqsfQW75ucyN++fSsmwr8ydr29HUYB/1eM3D8s2tRW3ORihc5tDxr5krOyJ9xdpSwCdxiLAtSS232oo59iPjtZ0QP5WdWoGbvNQP1uNskeI6DHKK25jc1tHu61pmVReRI5mYBnq10tuNd6ppVcRFpCy7sgkjD7TIPubNHX7DNOt/GUu5Yxkb40Wmms6UYui/BF4+zXvtHyizaMejLH5sfqwmLBlqyYYuXJEn+48AxUUzvSshSaNxNMVl6es7lZRje1IkWbzaraCJZGtaSze+Z3+ereInDXtZeXFdDaXjwJHv8po9fGkuc/AYVF3YoaLTqmNczI5XWKenlEkqs7qYlEwVk/sudcG23EssIrVGTYMIpamQ71sNAhgSUd2HsZZwWMqtfuKmV5lNLrpZw1cMe/fmC2yDbbbb3nw7PxdxrBwgo9dspVM+5RBC6WGJ+dtqKtxLaYzU5T5UzQaN096zHVWrI/7aA7j6rDC7Q3mynFlQiX3dD0aZ35hgek+7lr+0bLH9Vpe4H2znsQmx9WseyJxVhlH4nCUmW5a/RIqvoyDllKzJsJJisvz9ncjB/oWsGJMStqcgSLeVyyQsnuHqEXROnaot/O4Dcw/GVzYavFW0ZBN07prbgBrWvMlqlKkDn7lqiAkAtvqdvPjt+KUHTkHo4Hls2tCyveJXcdl26rc6/V1RPK8iZ8az69312ljG4aKaVQw3AfUHlFzPaO3t891UjcHPY4v5+q1zAcPQ6ZjIaozbgWJnC94fA3Knmrgd58OqCR2f6eF5FrPQJS6Vb2iSbd2aJKd+wIK2j9u5q7anKVvWHMYtm7faPlz6q4gQjY/Cglyh9nsWAasKKyrSGysWpLHHalq4nJKk3YzV9DqqUvbPgU2ZU2+RpPQiw6dzZYuSfhUMNfBhe2OrOlPwztglLFNqOF8SWqpuDJ0u7ObElgyzo5zZM7q4thR1pT45YHd2kTF6/9rNkq9lgpD9fQDvQhmqvNNip7BM1F3KLVEbwF/+xqfJjELd17PFP0UZBb7lbXLsxeZaMXh9Wj0d520NS6mm8zW7XVvlzL20h9G5ZGVjPm9nWpxNNI2tco1wXdeZakxgs1ib551HkhH403rs3WKzlCG/aNlp/cAHaREJsfpSZ1artl293mU9lGS+1WfnodpSBFxmTFElsSf+i48JqQ58FcUtZWafEk2MnLhrgdcOgWqMqTcLThL92FrT4gzbmPJrx+bvkpH2Ih/2nXQNX4pFGNu0vklJDKxN7iq4opApa6y2orZi7J1TCGaz9ZgYxFWES1PIGPdbd5eZZwLoSr5gkw2suqqpSUPmwMo2IrULULV994Vx3WLVTXo84pN86oSFOTFW8GEAvcWIuqoqHHgDoEZ9TojTYqN1ANTCPgyoYxUJFmbqm/W0ylqwtdyyBIj0XVIdNkGZE9wTQJySsY3dnS1GXnZ8cIT1Ob/Mw1bk4xacm+0fKntLz3cGx+lAbVEbx9GBbbpcFrX8thy2gbxW39yJisNZmreYc7QlGf1Wo1tUyPYxe2Xp553SP0gnDbOObwd0dQvO6q76F//vy5D+w/VawGpED91NfY+7u5LrRO0Ffdu9VCf5GQucTr5JSQveQJ+XRJtG7UGK8vxSfnUElCfeb++vo6LIzgq7IXFxfhaOG7t7e3snrDD9rKlr1//z6ctsTdJ0+euI15tAjV+sWLF6O3vEB1jcvLyz5QxLTE1Zev+5B1LnZXqb/++uv09NRoNzqn3t27d5NhSpuvX792k0tNjx49ckO6a7XJ2Q8069HL27dv3eTDZqCqLRF4KFidIUfWo0xoN7J0qukGF4V0A6KxbQfUKmOi4UZjn/5VtG4o1IVC+lRGM9XHb/hCTVG9stdIP9YrRLrQXx+SBkFa0J+00PHv1aHcFBJQhEZArXD6QnsxOsGGI2Mf03ghSWRLO8FcqZRcllNDgzEfRTtyd7ZTkkIFttejPeHKMdVc1fDccSpKgEPZN1p+VNuoJDI2X0NPlM13O3VvwbpJi6bEfUiafv8ZIf8eIpXcHSVVaFqGhVJ9+vTp7OwskLlWrJrSByLUcAuTtaYWtKjXHHK0RDV46WL01u4C8SSEVVaVJ4Hhb3T4G9mFLYMe1usR7spv1cajtv65jaYsmnPM6k5x0nZ7KZX7toVbUOktQn0dRy+mpHIltDxsHPaLDTcj7K5SmjfrMYbLPHDdrcZHtRkOVCP0GrkmHGr5gVRDtY4KpnzkyBjF3pihCLDSrcPqsVuqjbaN1QIFP6yd49zVjoPVsHsFqSUEOCfsa/PyT/6ZsOflsN05oMHhLVEatfzJmiqXUM1vKL8l5Gj2jZZvaRVVxcHmD+1G2OYP468QUuEsJWzcwguEeroAJms1XQRmcdt6M7ITsExsqnKPHLYXMPwNB6+/fUrDLmH06QyzayBEQ50slNrKEEsbIQHT7KlPjUMOwTAK3VWcv5vRxJ94bujn7VUm5+OEgP8fLFFVl9Hp19AxqmSbj2R7rJRI/j/xuSu7I1vtUOoYzlOVw6hC+4bRXVhG8SlhD+W/7rkdUI/D1jXVJMqFWxpzr6O2L9Tly3EO56yWEGBrH2HDpSTcDbszAjIfsDsHaHi31OnEZ8kYkaDKJUnSZibHtG+0fK+11/wTmz80C2GbP4y/QkiFs5TAoKw1Qs1tfigbJmvIJHuI2vBUT6mweS+sPp6EHmDNngSGv2GX/Nv32CuvvzigC1vTd9X6IN4omeAoFQuO1m8yc2ouSqh/de3tdR22LYUocj3mXuu6USGHgaqaKtjVdGrhGp449l2p9MUeKxXb/KQgqUPzNj0LkRFXcv3pQlsn1GGlpqm1t27Z+U8petg83JCDWIxRjNKCCLs0Zq93rcepZjZb64wRxHxUFwcMZD43bFdLRqWjdWdLl9GII5M15Fx/SNTY16E4rH2j5Vv6Qg1xsPlDyxO2+cP4K4RUOEuRSFMV18qihrYdJQMmKwpXWuTR1U24u6UVVEMqPAlS99QUKGo2Vc6TwPA3tOHqj8d1Yau9an2ix7NqGTUYkZVl0ChoN1vDphMOEdgKqcrpmWVFGmXRSqt1p5VS81PXmxozwq1r9q5GkYR3A0enLFNlqYgKW3jpxjbM/zh6LNRWpxrYaLhoD1VwzBDmc8MWsnx9dZzuHO41uUbVoY5WC4l1zRzcvtHywz2ihrvY/KH1CNv8YfwVQuqcpfzt7Bj7q6Fhp8mAyUrjZkylOcCwvdTwTrlR/thoueY8K7tHjtMLGP6G/bF9F7bm5frTvlq5nOS+VO/qtnPWOcrGGp0s8bWTNItjt2teIly5a0+DUNqDMlVQbanOMWy/lcrb/KTZJTujNYrPto2FRWTpsxVm0rwe1feHI+jKIQxbfctnPjdse2F3Ro/OctF8dw5AmHJ29MAVQXw0WCT3RyXUn9qw/pSPhm9lqKmpdhUoc83HLG+59fJMXSjnQDW9W9i3DsiRW77XJGr7qc4y1dRLh6t3BGgEzqkoLVjY5pcufTR/WbYAq61uyRgOpV3Z3Vao7pisQmC9xaAG5UIF1ZMtnoTOSixc5svaeI1naHxii2D4GzLU8HdHnWd4g5CjEdDXTjUQfv7nL+FD1WpJ5+fnWnrdvXt3F+hub29V3w8fPkx9d9irhaaw19fX+kCtF17Vz11XSt8N75rf169fY6lKO2p+Wv/rQ9KxaYfxv3///vbtW4mhttE1D+V/enqq5q12nqWIYaHNhKBHuyqnvmyuReBoJrS9USwEliNwqO6sAVTjSGfzh0g1CshXdXFxMbxVKETyaC2kkUgj45RUgaIl8JSFCaTKeGuq9F3Yt0O1/IxKJysI1EngyZMnMqS9bDKPMqp7WbH2YgcuMFkBOAm3Xr16pVV/n1Cjf+UegF7UhRd4ErIstfAkLGyHluS4sC2UjhVHHU+rJq2dNMDrTx5tLTk6v7ZGfbE4OTnpNrbrX7n2Hj16tF9Aqmy3Puxcln1NVSNVVrXTszL5LjX72VEd914pjaBqeKMtsNOLGl7XCKUaKSjLeLMj/e5FVPS4F00hJwRmCbTdnW9ubi4vL6cg6PmoFrRTd1cI7zYZ6KG764WZLXdzsWcl3EWEtlv+LlSAkBBYSEAmVNuuZT+1mNXCQW+9NLxwwGQtbC1KruahdWifj5wDLT3w6OsVuMCTEIDDrRoI4MKuQQvIAAEIQAACEIAABCCwNoGw/1ovbD179mxtmSbK06pSLwm9fv164r4frPdPG/bU+LXlNwQgAAEIQGAZAT0D0A62Pg+9gPv+/fv+JxcQgEANBP5bgxDIAAEIQAACEIAABCAAgTUJhP3XehmoHv+1sMgfrf3g2hGmRbWFkt3ZbcmNOBCAAAQgAIG2CXgH3LsnirRdcWoHgR0RYBf2jpSFqBCAAAQgAAEIQAACGQh4m628HPV1o5rPENO+MB3e7ck8/MkHb4ZMCIEABCAAAQgMCejMGZ1U2YfrsErNE/qfXEAAApUQYBd2JYpADAhAAAIQgAAEIACBlQgEXMDah1Wz/1qAtD1cm8RnSWmb+WwcIkAAAhCAAAQg4G3B1hHqMIEABCokwC7sCpWCSBCAAAQgAAEIQAACpQhcXFzoXOnR3PXFYJ06PXqrtsDZvdj6dtmnT59qExt5IAABCEAAArUR0Gcb9c3PXipeY+pRcAGBqgiwC7sqdSAMBCAAAQhAAAIQgEBBAnpZeMp/rVLfvHlTsOysWWsv9tXVVSDLz58/B+5yCwIQgAAEIAABEdAjYdd/zRZsWgUEqiXALuxqVYNgEIAABCAAAQhAAAKZCQS2YO/u7Evv7M4hqcoP9R4KTAgEIAABCEBgZQKPHj36+vVrX+i3b9/0CeX+JxcQgEA9BNiFXY8ukAQCEIAABCAAAQhAoCyBwBbswAHZZWVKzV0vPoc3Yrtr8tRCSAcBCEAAAhBoloA+2+iOlXqYjf+6WWVTsf0TwIW9fx1SAwhAAAIQgAAEIAABA4Hw2dBPnz415FFXlLDb3fLVx7rqgzQQgAAEIACBFQl4D7avr69XLJyiIACBOAK4sON4ERsCEIAABCAAAQhAYKcEAsdD//nnn3vceKXXnyX5lDp+/PgxdYtwCEAAAhCAwMEJeJ/H0Hiq70wcnAnVh0DNBHBh16wdZIMABCAAAQhAAAIQyEbAfVnYy/TevXteyF5+np6eTonqfp9qKg7hEIAABCAAgWMS8LZg8yHHYzYDar0jAriwd6QsRIUABCAAAQhAAAIQSCfw8+fPqcQnJydTtyoPD+zCDtS38kohHgQgAAEIQKA0Ac+FzSkipYGTPwQWEsCFvRAgySEAAQhAAAIQgAAE9kEgsCt5v7uw9+t830ejQUoIQAACEGiRgD6P4R639fjxY30kucWKUicItEPgj3aqQk0gAAEIQAACEIAABCCQRKDJDct4t5PaAokgAAEIQKAKAre3t/ousQ4B0xitJ806OCvjWdWvX792K3l1deX+5BoCEKiQAC7sCpWCSBCAAAQgAAEIQAAC+QloAexuuXILmAp349R5HZA8cMZInXVBKghAAAIQgIAIyHl9fn4+HOA0rr18+fLi4mIhpe/fv7tfeNb04MmTJwvzJDkEIFCaAAeJlCZM/hCAAAQgAAEIQAACVRB4+PDhlByBLz1OJakkXDvUpiTRa9FTtwiHAAQgAAEI1Eng/fv32nA99F9LWh0Idnl5udyF7W3B5kOOdbYEpIKARwAXtgeEnxCAAAQgAAEIQAACbRIIu3S1Zt5dtbVPLXDAd7i+u6ssAkMAAhCAQPMEuv3X4WrqM4yvXr0KxwnfdT/kqJ3dL168CMfnLgQgUAMBXNg1aAEZIAABCEAAAhCAAASKEwi/JuwuaIuLkqmAsMzh+mYSgWwgAAEIQAAC2QgYN0RfX1//9ddfaaV67m9jiWllkQoCEMhIABd2RphkBQEIQAACEIAABCBQNYHASlXHYmrzV9XS/1s4rd4DLuxATf+dDb8gAAEIQAACVRDQEdX2c73evXuXJrRO03YTyhvu/uQaAhColgAu7GpVg2AQgAAEIAABCEAAApkJXF1dBXLcl9s3LG24pgEI3IIABCAAAQhsQsD9xOKsAFGR+9y0Bds9gEtj5d27d/u7XEAAAjUTwIVds3aQDQIQgAAEIAABCEAgJ4H79+8HfLva/OW9X5yz7Kx56eTuDx8+TGUp77ZqOnWXcAhAAAIQgECFBFzn8qx4o997DKfS20vunmudgu3+DKflLgQgsDkBXNibqwABIAABCEAAAhCAAATWIyAntVatU+VpNfvp06epu5WE61Xr8/PzKWFUu5ubm6m7hEMAAhCAAAQaIHBychJbC89hrZ9swY5lSHwIbEgAF/aG8CkaAhCAAAQgAAEIQGADAuG3j8/Ozmo+FFubyE5PTwPUwrULJOQWBCAAAQhAYEMCgQfMQ6nu3bs3DAyE6Pm0+wEJJX/x4kUgPrcgAIHaCODCrk0jyAMBCEAAAhCAAAQgUJbAo0ePwp+Bko9YJ3WUFSIpd/nWteoOvGr95s0b1S4pbxJBAAIQgAAEtiQQ5ZV++PBhlKyXl5dufA2X7k+uIQCB+gngwq5fR0gIAQhAAAIQgAAEIJCZwLNnz8LLV53UUdv+LB0PIt96wH/98uXLi4uLzKTIDgIQgAAEILAKgfA7Rp4IgQO1vJj6qcHRPTtbX4x48uTJMBohEIBAzQRwYdesHWSDAAQgAAEIQAACEChFQAva8F7s169fa4mrgztKSRCTr6T1dpB5qeWRr83n7knITwhAAAIQgECAgE6mfvz4cSBCf0tDnv0Yaz0A9o4Q4YsRPUkuILAjAriwd6QsRIUABCAAAQhAAAIQyElAe7G/fPkSOHxT50rrg1H6AmTOUiPz0pEm9+/fd5ffXgaS/+PHj+y/9rDwEwIQgAAEdkdA+6NnZVYc+5CnI7C9B8Dhp9ezpRMBAhDYisCd379/b1U25UIAAhCAAAQgAAEIQGBzAtpnrfeRw19BlJt4/WM6uoW3++7zkJUOA5Xk9s1owxwIgQAEIAABCNRDQE9tpwY+HZatsViPn43S6gMS3uEk8l/bkxtLIRoEILAOAXZhr8OZUiAAAQhAAAIQgAAEKiUg/6+cxVrWBrZj6wRqbePSulo7slc4WkQ7r/VVxrOzs6llfIdSb1JrfY7/utKGhVgQgAAEIBBPYPRLFVdXV3rf6Pv373YHtMZrz38d5f6OF5wUEIBAWQLswi7Ll9whAAEIQAACEIAABPZCQL7p6+vrwJEdfUV0WKdeZLYvpPuE4Qt5ruVJ//DhQzia7j59+lRy4ryeBUUECEAAAhDYHQGdE+KNxRr1NETaK6IB2htM5QTf9lgwu/DEhAAERgngwh7FQiAEIAABCEAAAhCAwEEJ2B3ZAiRfto7y0D4v/as92rHIVJYO4/769asOA9GfJbmW8dpHllCWJXPiQAACEIAABGogMPRB600p+bVnHx7rU416Gq13p9xaaNzki8cuEK4hsEcCuLD3qDVkhgAEIAABCEAAAhAoS0DOZa14tVr2lsGBUrW6li9bJ3XqQh+BdP/9+fOn8nH/1Qkhcl5HZa593/rDeR1QAbcgAAEIQKAZAk+ePBk+3NXYqs9XdM+PuwFR43U3pCqyt/O6Q8H51800CSpycAK4sA/eAKg+BCAAAQhAAAIQgECIgI7J1pJYC2C7uzmUXeQ9rdW1UNdyfXbfWWTGRIcABCAAAQjUTkBHf2hLdbKUekFKj6L1bYnkHEgIAQjUQwAXdj26QBIIQAACEIAABCAAgXoJ6MOJ3UHV4U8sZqmAtnLrwBB5rll4Z+FJJhCAAAQgsFMCGnz1BpJO3IqSXw+A9SqVztSOSkVkCECgZgK4sGvWDrJBAAIQgAAEIAABCFRH4Pv371pLd2dYRx0GEqiJFtvdgdr6V9uu+U5jgBW3IAABCEDgaATkyNZ27OG5IkMO2nmtB8DyejOSDuEQAoFdE8CFvWv1ITwEIAABCEAAAhCAwPYEtLSWL1u7s/Wn80b0r469llju2SNyUnsHZCtEu63ls2ar9fYqRAIIQAACEKiegI69lhdbf93zY422ErkbXjWe6gGwXmDiixHVqxEBIZBIABd2IjiSQQACEIAABCAAAQhAAAIQgAAEIAABCEAAAhCAQGkC/y1dAPlDAAIQgAAEIAABCEAAAhCAAAQgAAEIQAACEIAABNII4MJO40YqCEAAAhCAAAQgAAEIQAACEIAABCAAAQhAAAIQKE4AF3ZxxBQAAQhAAAIQgAAEIAABCEAAAhCAAAQgAAEIQAACaQRwYadxIxUEIAABCEAAAhCAAAQgAAEIQAACEIAABCAAAQgUJ4ALuzhiCoAABCAAAQhAAAIQgAAEIAABCEAAAhCAAAQgAIE0Ariw07iRCgIQgAAEIAABCEAAAhCAAAQgAAEIQAACEIAABIoTwIVdHDEFQAACEIAABCAAAQhAAAIQgAAEIAABCEAAAhCAQBoBXNhp3EgFAQhAAAIQgAAEIAABCEAAAhCAAAQgAAEIQAACxQngwi6OmAIgAAEIQAACEIAABCAAAQhAAAIQgAAEIAABCEAgjQAu7DRupIIABCAAAQhAAAIQgAAEIAABCEAAAhCAAAQgAIHiBHBhF0dMARCAAAQgAAEIQAACEIAABCAAAQhAAAIQgAAEIJBGABd2GjdSQQACEICQe4zLAAAgAElEQVQABCAAAQhAAAIQgAAEIAABCEAAAhCAQHECuLCLI6YACEAAAhCAAAQgAAEIQAACEIAABCAAAQhAAAIQSCOACzuNG6kgAAEIQAACEIAABCAAAQhAAAIQgAAEIAABCECgOAFc2MURUwAEIAABCEAAAhCAAAQgAAEIQAACEIAABCAAAQikEcCFncaNVBCAAAQgAAEIQAACEIAABCAAAQhAAAIQgAAEIFCcAC7s4ogpAAIQgAAEIAABCEAAAhCAAAQgAAEIQAACEIAABNII4MJO40YqCEAAAhCAAAQgAAEIQAACEIAABCAAAQhAAAIQKE4AF3ZxxBQAAQhAAAIQgAAEIAABCEAAAhCAAAQgAAEIQAACaQRwYadxIxUEIAABCEAAAhCAAAQgAAEIQAACEIAABCAAAQgUJ4ALuzhiCoAABCAAAQhAAAIQgAAEIAABCEAAAhCAAAQgAIE0Ariw07iRCgIQgAAEIAABCEAAAhCAAAQgAAEIQAACEIAABIoTwIVdHDEFQAACEIAABCAAAQhAAAIQgAAEIAABCEAAAhCAQBoBXNhp3EgFAQhAAAIQgAAEIAABCEAAAhCAAAQgAAEIQAACxQngwi6OmAIgAAEIQAACEIAABCAAAQhAAAIQgAAEIAABCEAgjQAu7DRupIIABCAAAQhAAAIQgAAEIAABCEAAAhCAAAQgAIHiBHBhF0dMARCAAAQgAAEIQAACEIAABCAAAQhAAAIQgAAEIJBGABd2GjdSQQACEIAABCAAAQhAAAIQgAAEIAABCEAAAhCAQHECuLCLI6YACEAAAhCAAAQgAAEIQAACEIAABCAAAQhAAAIQSCPwR1oyUmUn8P3798+fP3/9+vXHP38/f/789euXSvnzzz9PTk76f+/du3d6evr48eO7d+9ml4EMIQABCEAgmQBmPBkdCSEAAQhsRQDTvRV5yoUABCAAAQhAAAJRBO78/v07KgGR8xL49OnT27dv5bzuHNb2zOXUliO7+7t//749ITEhAAEIQCAjAcx4RphkBQEIQGAdApjudThTCgQgAAEIQAACEMhFABd2LpLR+bx69erly5exnuvRYuTIfv78+bNnz0bvEggBCEAAAiUIYMZLUCVPCEAAAkUJYLqL4iVzCEAAAhCAAAQgUIgALuxCYEPZZpw6u8VoX7Yc2dfX15wx4mLhGgIQgEB2Apjx7EjJEAIQgEBpApju0oTJHwIQgAAEIAABCJQjgAu7HNuRnPXS4vn5eWDntdzQOuq6O/m6Ow5b/+qA7JG8poO0ufvFixfT97kDAQhAAAKJBDDjieBIBgEIQGA7Apju7dhTMgQgAAEIQAACEMhDABd2Ho6WXORWfv369TCmHNbyaz99+lTO66kN1PrUzIcPH969e2d0Z+urj4r86NGjYXGEQAACEIBAGgHMeBo3UkEAAhDYkACme0P4FA0BCEAAAhCAAARyEcCFnYtkKB85oOWkHnqfdYb11dXVkydPQon/fU9Z6fOPo67wf0f8+xfbsYdMCIEABCCQQAAzngCNJBCAAAS2JYDp3pY/pUMAAhCAAAQgAIGMBHBhZ4Q5npVmz9pe7R0esnCXtPK8vLz8/PnzeJFOqE7Hvrm5cQK4hAAEIACBOAKY8ThexIYABCBQAQFMdwVKQAQIQAACEIAABCCQjQAu7GwoRzP666+/5L/+8eOHezfX5mj5puXIdnMevdZeb50AOHqLQAhAAAIQCBPAjIf5cBcCEIBAhQQw3RUqBZEgAAEIQAACEIDAEgK4sJfQm0+r06i980M+fvwYdXJIuAz5ps/OzsJxdFcHbb9//342GhEgAAEIQMAjgBn3gPATAhCAQP0EMN316wgJIQABCEAAAhCAQBSB/0bFJnIUAbmqXf+1Ptv45cuXjP5rCaPc5BOflUqfgtSnbGajEQECEIAABFwCmHGXBtcQgAAEdkEA070LNSEkBCAAAQhAAAIQiCLALuwoXBGRtetZn3B0E8h/rS0hbkiu62FZoznn3QA+WgSBEIAABJohMDStmPFmlEtFIACBVglgulvVLPWCAAQgAAEIQODgBHBhl2oAd+/edT/h+ObNm4uLi1KF/ec/z54901brcP7aBq5TuSVYOBp3IQABCEBABDDjNAMIQAACuyOA6d6dyhAYAhCAAAQgAAEIWAhwkIiFUnQcndrh+q91FHVR/7Xke/v2rTzUYUElkr4kGY7DXQhAAAIQEAHMOM0AAhCAwO4IYLp3pzIEhgAEIAABCEAAAkYC7MI2goqIpm+gn5ycuAm+fft2//59N6TE9c3NzeXl5WzO6wgzKwYRIAABCFRLADNerWoQDAIQgMAUAUz3FBnCIQABCEAAAhCAQAME2IWdX4naEO1m+vz58xX81ypRG71nN2IrmieeKyrXEIAABCAgAp6dxIzTKiAAAQjUTwDTXb+OkBACEIAABCAAAQgkE8CFnYxuMuG7d++8e9of/enTJy+wxE/5WWazff369WwcIkAAAhA4MgHM+JG1T90hAIGdEsB071RxiA0BCEAAAhCAAAQsBDhIxEIpIs73798fPHgwleDq6urVq1dTd5eHD9+gHM1TU3x9/nH0FoEQgAAEDk4AM37wBkD1IQCBPRLAdO9Ra8gMAQhAAAIQgAAE7ATYhW1nZYr54cOHQDztgH706FEgwsJb+gj7vXv3ZjP5/PnzbBwiQAACEDgmAcz4MfVOrSEAgV0TwHTvWn0IDwEIQAACEIAABGYJ4MKeRRQX4cuXL+EEX79+1aHV4ThL7j5+/Hg2+fBFy9kkRIAABCBwEAKY8YMommpCAAItEcB0t6RN6gIBCEAAAhCAAASGBHBhD5ksCvnx48dsen1tRid+zEZLi2BxYf/69aucAGlikwoCEIBAJQQw45UoAjEgAAEI2Alguu2siAkBCEAAAhCAAAT2SAAXdmatWSbQKrLcPuiHDx9aqmSU05IVcSAAAQi0RMBoHjHjLSmdukAAAnsngOneuwaRHwIQgAAEIAABCIQJ4MIO84m+qw3OljTGebYlKy/OycmJFzL6c/Z1y9FUBEIAAhBongBmvHkVU0EIQKA9Apju9nRKjSAAAQhAAAIQgIBLABe2SyPD9Z9//mnJxTjPtmTlxdEXHb0QfkIAAhCAgJ0AZtzOipgQgAAEKiGA6a5EEYgBAQhAAAIQgAAEChHAhZ0Z7L179yw5GqNZshrGsUziy/nQh/IQAgEIQGBHBIz22RgtreKY8TRupIIABA5LwGiTjdHSMGK607iRCgIQgAAEIAABCFgI4MK2UIqIY/maorIzRosomKgQgAAEIJCDgNE+G6PlkIg8IAABCEBghoDRJhujzRTGbQhAAAIQgAAEIACB1Qngws6M/Pnz57M56ouLjx49mo2WHMGyw9qyTyRZABJCAAIQ2C8BzPh+dYfkEIDAYQlgug+reioOAQhAAAIQgMBBCODCzqzo+/fvX11dhTN9+/ZtOMKSu3/99ZcledH3KC0CEAcCEIBAnQQw43XqBakgAAEIBAhgugNwuAUBCEAAAhCAAAQaIIALO78SX716NeXFluP4y5cvRbdg//z501Klk5MTSzTiQAACEDggAcz4AZVOlSEAgb0TwHTvXYPIDwEIQAACEIAABAIE7vz+/Ttwm1vJBLQb+uXLlx8+fPjx44dO7Tg9PX369OnFxUVyhsaE79+/Pz8/n40sT/fdu3dnoxEBAhAYEvj+/fvXr1/VtfVESv/q6B51qP4AH/V3PSLSv3pk1f/JAtDjhiQrD8GMV64gxINAMoHOjHc2fGjGlW1nyXsbriPgMOPJtFdOiOleGTjFQWAXBJi970JNCAkBCEAgTAAXdpjP/u7KSz57UIlWYre3t/urGxJDYFMCej70+fPnd+/e9d7qKHHkClHX0xMmfUsKd3YUuqNFxowfTePUdx0C8l9oY4HMuP7SSpQZlwGXJde/OrYiLRNStUoA092qZqnXrgkwe9+1+hAeAhCAgEfgD+83P/dOwLIw42vse9cy8q9JQM979Fho9snQrEja6Kc/OVAUU31Qr2XInY0ve5bbASNgxg+odKpcjkDnuZYNlwVeWIpy6McCObL1/cAV3q5bKDPJVyOA6V4NNQVBYJYAs/dZRESAAAQgsEcC7MLeo9YmZda7k5ZDrkufxz0pHzcgsCsCnz59ur6+1pkh5aSWB0R/Rc/HLyc8OZcggBkvQZU8j0lALozuSLei1dfzSI0UmPGikOvPHNNdv46Q8CAEmL0fRNFUEwIQOCYBXNhN6V3fsdE6KlwlHe+oeXY4DnchcHACcnzIs1zUee0S1qZs+VnwgLhMDnuNGT+s6ql4RgLaeX15eWnZFatCuwOvu8Ov9VPfNvj7lZl/vnNgF0mZvHnz5smTJ/YkxGyJAKa7JW1Sl50SYPa+U8UhNgQgAAE7AVzYdlY7iKmTGbXoCgsqT9mLFy/CcbgLgSMTUAd5/fq1hYB8Fq7XQ2dkz3bAQLbayqfuyfmqAURHuIUZP4KWqWNRArNHEuupYXeedfgLjXreLye4vn/QHQBlkVnZKj5m3MKqsTiY7sYUSnV2R4DZ++5UhsAQgAAEEgjgwk6AVmkSPXnWYiwsHFuww3y4e3AC2rh3dnYWcEN33/KS+0N/U8dYKxNt3+4cHwkfftQ+Pg5XPWw7xIwfVvVUPAsB9SAZ5ynD232B4NmzZ7FlyZet54vGR5vK/OrqSntyY0sh/n4JYLr3qzskb4AAs/cGlEgVIAABCBgJ4MI2gtpBNK3KZjcKsQV7B4pExI0I6JPl+r7iVOE6V0Reidi9dTqPT14P48vsfdHs4+tRHO0CM340jVPfjASmTnLQw3udsbb8/TN5STRGGA+YkhmX5Z960pmx1mRVAwFMdw1aQIZjEmD2fky9U2sIQOCwBHBhN6J6rawePHgQrgxbsMN8uHtkAoHXD/XgR/7rJZ4IdU/7qaydFtRb9TY6x6oeqk1ixg+lbiqbl8Do4SEypG/fvk3Ydh2QLTBYeKkw4x6QVn9iulvVLPWqn0DAIDN7r199SAgBCEAggcB/E9KQpEICcpDNSiWP2GwcIkDggATk+xh9Q1xvneu7XpofL/Ffi6f2bms7tjqgPBpGvHoRXkea3NzcGOMTrQECmPEGlEgVNiEgJ7Vc1V7RevSoA0Dy+q9VhPZ6640cr6zRn50Zl/EfvUtgMwQw3c2okorsiwCz933pC2khAAEIZCHALuwsGDfORAskebvCQmgthzssjIi7xyQwtXevxCZo7dUKn7U9VAGH/wyZNBmCGW9SrVRqBQLDMxz0sFCHeDx69Khc6cNCA2VpNMnuSQ8Ux601CWC616RNWRDoCTB771FwAQEIQOBQBHBht6Du2c+g6xt08p21UFXqAIGsBEbPTlV/+fjxY+yx13a5dDxI1OnYeLHtbPcbEzO+X90h+YYEhjZ8tUOo5SI3nostPl++fCnqUt9QBQcvGtN98AZA9TchMLT8EoPZ+ya6oFAIQAACKxPgIJGVgecvTqcc/PjxI5yv/HHhCNyFwAEJ6Asw+saXV3G5P+RrKOe/VnHatPX48WOv3MBPCckrFAE+DdzCjDegRKqwPgHZUs+Gy7Te3t4uPPrJWJHh0SWBhBJMp5oEInBrjwQw3XvUGjLvnQCz971rEPkhAAEILCHALuwl9LZPq6Xa6elpWA75r/koXBgRdw9IYPT7S/Jfq0+tQ2N265YnBh3ZA9LMT8x4M6qkIisTkKta5033ha5pwLtCo44TkRdbPvdeWi72TgDTvXcNIv8eCTB736PWkBkCEIBARgLsws4Ic4Oszs/Pw6W+efMG/3UYEXePSWB4fLzeQIw632MhN7mk7V93VFnq7BwHtJB5nckx43XqBakqJ6ANsK7/WuZ0/W9We3vAw8Q0vvA+TRjRvu5iuvelL6RtgwCz9zb0SC0gAAEIJBPAhZ2MbvuE2v4TPkJER+jqYxfbC4oE/yagt4mlF23C1Z8ueLn433jW+DV8+VfuD/mU13n9vKuhtB/1HrqcNbML5jXYUUZWApjxrDjXywwzvh7rsZL0PO/169fuHfmvZVTdkBWudby1nn3aC4pyeduzJeb6BDDd6zOnRAgwe6cNQAACEIAAB4nstQ2MfsjCrYz2X+O/doHUc61ltvvsYf13n+tBsYkkoy8hbnVMR+ynHenXm7SZQoVixguBXSFbzPgKkANFaHozfASoJ5EnJyfyKWtU1QO/dT6fONuLvVrweV4PyB5/ziqdkXqPakXmygkwe69cQYgHAQhAYB0CuLDX4Zy5FB2nOHyRyi2D2bNLo6rrUd3p+4HrLLarQrGVMEOv8dOnT/VxmE3k0V5O+Vyiiv758+eau8WjZCOyncCoKXCTY8ZdGlVdj+oOM76mju7cuTNbnHzZ6kSlz1KzHIjsiio/O69euUB2dz3a/d1aYLpdGlxDIBcBZu+5SJIPBCAAgV0T4CCR/alP66Ww/1qv07L/ulq9fv36dSibfB/DQEJKENDi0zvwWg6F4W6+EkWP5iln9NXV1eitqcDnz59P3SJ8LwQw43vR1KicmPFRLKsFGp846m0nTZb04nlRwWIfP+tIKA1DRUUi83IEMN3l2JIzBAIEmL0H4HALAhCAwKEI4MLembq1eUcftZ8SWs44OUN1Qt9UBMI3JzDqrR51iGwuapMCDI8i1Wvd225qHooUJv/hwwe+6xhGVPldzHjlCpoVDzM+i6hohKjPNurIbB37UFQenVsSlf+GD02j5CSyRwDT7QHhJwRWIzCcKjN7Xw0+BUEAAhCoigAu7KrUMSNMN3vWFp7ReHpnVnuOYjcEjWZFIASaJKD9U97TAvWazV9ZkANdJ5lEAR9O5aOSE3lDApjxDeFTdBsEvDdpZislg6l+NxstOYLGkai0sfJHZU7kQgQw3YXAki0EZgkwe59FRAQIQAACxyGAC3s3uu5mz54DrpdeW7O1MXPbzaS9MFzEEtDpxrFJiJ9AQFs2vFSxh3h4yXP9jD0bhI3YucivnA9mfGXgaxaHGV+HtjrR1IP8gABD4x+IHHsr1oUt+VWL2FKIvyEBTPeG8CkaAkMDzuydVgEBCEDgsARwYe9D9eHZs/xfHK24D0Ui5aYE5Pl1y9fBO5tvwe7k0TdqJIwr2+w1r6LPIqotAma8No0gzx4JjJ7iMlsRz/jPxo+KEPtJXmWeVosoqYiciwCmOxdJ8oFAGgHPgDN7T8NIKghAAAJtEMCFvQM9hmfP+vT5zc3NDqqBiBDYlMDwC2Cxe5+Lih8rjDehLyobmS8ngBlfzpAcICACCVuwlUrHrJWjF/sAMrkW5apAzlMEMN1TZAiHwDoEmL2vw5lSIAABCOyFAC7s2jWl2fPp6eno+SFaNX38+LGSbaS1c0S+wxMYfgFMG5l19s6dO3f07/3799WVNnyb4fz8PEpF8sjocMCoJETeigBmfCvylNsegeQDW9QNC9FI2IWdXItCVSDbUQKY7lEsBEJgTQLM3tekTVkQgAAE6ieAC7tqHXWz59HdQw8fPlS4zh+ougIIB4FqCAy/oKXdfN2GPv2r3iSP9tnZmT6IuolrOOFDrMNpfTWwEeT/CWDG/58FVxBYTCDBX9yVWZXXuBt6FsMgg4IEMN0F4ZI1BMwEmL2bURERAhCAwCEI4MKuV82B2fPTp0/lZePjjfUqD8kqI6CPnRpdBnrjQe89DN9bXKFCei4VVcpwWh+VnMgrEMCMrwCZIg5FIOHUjo5Psu97Fm+Cczy5FrPCECELAUx3FoxkAoGFBJi9LwRIcghAAALtEcCFXalOA7NnfZd5E/9apaQQCwIGAqNH8QTS6ViP9fdiP378OCDS8FZspYY5EFKUAGa8KF4yPyYBPWJMqLhcxuWe+hufj7pil/Onu6VwnUYA053GjVQQyE4gdqLL7D27CsgQAhCAQG0EcGHXppG/5ZmaPXeHX7948aJGoZEJAhUT+PLlS6x0sQ7l2PyH8RNcM+v72YdiEzJKADM+ioVACCwkIE/0vXv3YjMpas/ZhR2rjprjY7pr1g6yHY0As/ejaZz6QgACEJglgAt7FtHaEaZmz1qzaSDn8Ou19UF5TRAYPVA+XDNtrLu5uQnHyXs39iARlZ4wuc8rM7mNEsCMj2IhEAJZCDx//jw2n+vr69gk9vgJ40vCA0u7PMRMJoDpTkZHQgiUIJBgXZm9l1AEeUIAAhCohwAu7Hp08bckU7NnHX6t48Du379fl7hIA4GdEEiYBKtm+sDjmvVL6OBp9VqzUgcsCzN+QKVT5TUJ6F20qI3YmkElfC/XXqMEO1zuVBO72MT0CGC6PSD8hMDmBBKsq2Rm9r654hAAAhCAQDkCuLDLsY3OeWr2zOHX0ShJAIEcBHQGn3pljpxK5RF7SmApOcj3fwQw4/8jwf8QKEjg3bt3xtzl7C79+ZBYJ0vRU02MWIjmEcB0e0D4CYH9EmD2vl/dITkEIACBWQJ/zMYgwjoEpmbPHz9+zHV4yKdPn/qPDunIgoQtn+ugoBQIZCfQt/zYnOWbKLp9z5NH591HiZpwBqtXIj8zEsCMZ4RJVhAIEJBZ1jFK8gWHDaamOp8/fw7kk+VWWIZhEdoVPgwkZEMCmO4N4VM0BAIEYq1rnxWz9x4FFxCAAAQaI4ALuwqFjs6e5czS0iuj++zs7Kyv7Zs3b3Bh9zS4gMAUgZV9xCcnJ1Hz9ajIU3UkPAsBzHgWjGQCASMBzY7kpNAL43pTbWgJtfla4c+ePTPmlhxNh7zFpmUXdiyxovEx3UXxkjkENiHA7H0T7BQKAQhAYAUCuLBXgDxThNY/+rCPtwDrPt6Y8bREb5XFp4RmtMLttgioQ8W+690BUMI1SSTLuaaQlDUkgBkfMiEEAqUJaI6kc7H1d3t7KwuvPz3714PANd8ziz3NSUaeDQSlG4Y9f0y3nRUxIbA+geRZMbP39ZVFiRCAAATWIYALex3Ok6WMzp61Q0fnPGb0X6t4b5WVcXP3ZN24AYFqCCTPZSv3Nay8zaQafdYlCGa8Ln0gzfEIaEqz1awm9qAStmDX0zwx3fXoAkkgMEqA2fsoFgIhAAEIHJkALuwttT86e9YhiSU+PaRTI/uqaptSf80FBI5AQJvyEqqZPHVOKKtLgks6Gd1WCTHjW5GnXAjUQMCdXFnkubq6skQjTmkCmO7ShMkfAssJMHtfzpAcIAABCDRG4L+N1WdH1RmdPevoxhL+a2Fxd2FzisiO2gmiZiFwfn6ekM/z588TUi1J4h0oNJuVXpmfjUOEcgQw4+XYkjME6iegY5TdydWswNqjUPmbPbNVaCMCprsNPVKL5gkwe29exVQQAhCAQCwBXNixxPLEH5096/AQHemYp4BBLu5GobRn2oMsCYDAbgjoWJ5Yf7ReVohNshxH7C5s3qhYzjw5B8x4MjoSQqANArGniFxfX7dR8V3XAtO9a/Uh/KEIMHs/lLqpLAQgAAELAVzYFkqZ44zOnj9+/Pjs2bPMJf0vO5Xo7u5c/3iE/wnC/xDYjIBecYhy+L59+zbvefSWmrv91BKfXdgWSiXiYMZLUCVPCOyLgHYe2AXWKdhbHdhtF7L5mJju5lVMBRsjwOy9MYVSHQhAAAILCeDCXggwOvlw9iy32rdv3548eRKdlzmBt1GIg0TM5IjYDgH5o72OEKjbmzdvyj1SCpQbe4vHUbHEssTHjGfBSCYQ2DuBDx8+2KsgR4w9MjFLEMB0l6BKnhAoSoDZe1G8ZA4BCEBgdwRWcmFr1nhzcyOXkHag6BxAjUZ3/vnThVy3FxcXuqsjBbPj+/TpkzJXESq3K1T/6q8vVIJlLzSQ4XD2rDM9fvz4UfpsRG+VhdsroCNuNUxAdkCPi8IH6eiRkl6JkN1Yn8Pt7W1soev0ZRmuV69eyWz21ltWVDAVItO9shWNRZQ9PmY8O1IyhMAeCUR9uURfcZTN3EU1NRtX1TQI9jNnTdhl/GXwNRCUmKu7WFS0xheVmH0UxnS7nLmGwI4IMHvfkbIQFQIQgEBxAr9L/slbpFm7/eV9uWO0+XG5RCpXh9gay1U0RVaS5eWGc1ARnkh6qzScJMtd73RdyZAlWzJJI6CvOQ17tQLTciNVGgE5qcXc649ybWexP2kiKZVKH7aNcIgqklycJaFE8iiNyiN0pSWxSLtCHMz4CpDrLwIzXr+OVpAw/DTUNZWa3K4gz/Ii9NGU0bbt1kXXmjNrYrm8uGEOMrBuWRln5pjuIW1CILA7Aszed6cyBIYABCCQncB/sufYZah5sPyz7kw06lqO72TBlDaqrD6yBJbYyeWGEw5nz1oDhJPkuusBWcdvnkv49vIZXR8qsL2a7qJGWoer1xdajccSGG0bvYEavSgnuc54tTivXank0MnocYil18WX2DJxklx/kkdv7qflM5oKMz6K5YCBo10VM36olqCBw7V+4etyc8tczGXcoibtMrAlHlu67xWpiIy1U26ujpiB52JLPhDYhACz902wUygEIACBGgjkd2FrHjy6unPnjpZrTWRjJ/2aT3uTVEtBXpwl3vMpjQ4dH3kdK8NyNbSrUHlzNE33KrjaxH0oFSEiMNo78H3QNkTAXb173Xb0Z6GdfbIeo610VAYvsJBfw9I8ZPFGN0WKUhZHP2bcooWDxBntIJjxg2i/q6bd4Vt6vrcce/Ih3ZpkLi+9z8Hbb5GLG6a7J8wFBCBQgkAls/cSVSNPCEAAAhUS+MNzQCz8qTPszs/PRzORc0Ezfv3J0J+cnCiO3Apfv37VDNg7qblLrhOi9dVBTWFfvHgxmqEXqBP6rq+vvUCVpVWlV+ivX7+UuT7spj9deElev36t8IRDab18+p/KSgKo0D5EF2//+XND0q7F0E3oleLe6q9HvTz9XS4gAIFNCOiA0aE5CksiwxKOkHB3eFpol4kMqWy7LKr+FKLni52p9IqQCTo7O5NVX/ljmDKzU1+pFVVJrpPjfk4AACAASURBVO8ieKJG/cSMR+EiMgTaJiCDoImipY7aNGCcxFpyKxFHJ1wb6zIsXaZVh01lObRaSDWm9EXoaWgWbpjuHikXEIBACQKVzN5LVI08IQABCFRKIKNbfXRfkqahckOHN8Fpi0TAF2PZFj0sWo5ay0uOKnqYVqqSPFnIyNGzfGN43qYTu7c9Cwcy6QmMtjcF9hG4OCYB2avYnm4xcVEwR+1VYCtcwG7LtEYVvSSyxpdZM7tEnlEsscrKGx8zvqTBLE+LGV/OcNc5dE/yZjt15SO7LKexIuGaZtmL7UmSZXTDdO+6lyE8BHZBoIbZ+y5AISQEIACBXAT+G56YGu/qCaQ+FuxtppZPQfNa3dJOCn1ePJCVPnSuLXLeK4R9fO3LCG/x0F2vaO0K0c4LbS3pM5m6UNFy0AyL1p6U5RtARnd/TEmyWri3TlitXAqCAAQCBDwjFojZ3ZKBtZi42Xz6CLJX2sjsvsmhB4Hy/AYsYeD7k9qL3edc+kIDjSv2aHF642c0fDYQMz6LiAgQOBQBzTktb8zoCZ9eTKyWjCbnMviWisxWQXuxZSdnowUieEjl+l8+umG6A8C5BQEI5CKw+ew9V0XIBwIQgMBeCGRwYevFc3lFPQeB3p3U/DjqXXKdBDK6s0koderGzc3NKFNNfHW3vyW3jnwuCuxDAhea4GqW/ODBA/ftxT6+AlWF/mfshTL3/EGxOZSILz7hxwklCiVPCEBgloBrx2YjK4K8BpZoxjiydd6WalljGTE95AvkoLtTj8TkGZky2oEM025Z1g/emUvGgjDjRlBEg8BBCGi/hcVW6/nfwsOLSvOUwc/iv+7kVG5aC6TJ7CHVNNVCOFwWpjvMh7sQgEAuArH2Ku/sPVctyAcCEIDAjggsdWEPD07V7FPv1KQ5LwLDwOXl5XB+rFLcJCpaM/Kwz6XXjbYWysUcPgFQG7T7+FEX3ew5Ksk6kaf8TeuUTikQgMAogQRnx/DdkdGcjYHe8zY9gzTuHwyYlOHHCYzCxEYLm/Eut4CcU8Vhxv+vvXO/stpo9qhnLQdgTwificA4BEwE4BAwEWCHMDgCIARDBNghGCIYEwLLGXC3r+7V6q/1Kj1azz1/sHT6tPqxdSiVfl1d6iJjuQSuSQCbENlfgv2k5p4REb2RxZ3MHG31FoQJYR849pmgg1c/M9JC0z3zanq6BCQQJLC59x4cp9UkIAEJnInALAm7qV8jEyAiT94AiNvaoxpnbi5OKrp2ejFIexd0fAnTbo28TlvjOBLcl53Cx916z4wNoao5YEskIIFtCaRLcZGREPIWXKuLtJZt4qbx+BokC4ddXSBqBHXwrhYi5UGpaKzp04xH4FtHAtchgMeLbRycL+mV4vZzsLUSFTD4kWW/sV3j/Ef4pM0iebMkkKaBYvfPqO2baWvVsaa7ycQSCUigEIFtvfdCk7JZCUhAAjsnMF3CbrqebJyMi8hdXIhe6fqKmJH0wSBTtEmHGtR0iL8O3nIm7LLcs/cMWK5RF17LJSCBrQiMXS3rWeobO4VsEzfLkNjSsY101V+wqa4uIloMkwqubla9aMa7aFsugWsSwE5mW1WaHFjPwwcOJrJrnr5OSWbwl+0ULz0ewsJDBEhTNxtDPXPVU9O97AW1NQlIoJ/Aht57/8D8VgISkMCJCUyXsFGQU9eT4At8x1EyQStWWsCLbf2Kwjp0msTZae/xwA0GWTfS1UtaPnZf5Gp759NBxo972MYbsaYEJLAggXRlLtIsxpbX50ZqRuo01wJHmfHUDje7i+jLzbNGlUS6GBsbqBkfdQmsLIFzE8DhzIKFm/PFC8UYLmiZm13ML8GhzQz+/DazFjDIERW72sSZ3T5IQpi1NvajpnssMetLQAKTCWzrvU8etidKQAISODqBr6dNgEDmVDhAGJ2QDaqra54EulRm/F1iNAglTv1UIl+CUdX0mJ7YNYA55ZlHPqepEueO3U1fYgy2KQEJpAS6zF1aJz1mo3r6cc4xAYPpJm6Cu8dKMOnpzZHwLaLJKE282Uh/SXon6qo5VsLWjHeRtFwClyKAw4nT2G8Q8EhxQcdazk0wss2x32IzKjxqHEW8eg5ub295ES6nQKD6iwwbm8yeSO5TXVo2uk+WBpBmqR/cSdkzBgbZ8+3mX+mBb34JHIAEFiSwofe+4CxsSgISkMDhCEyRsJuBzPNDJ1Jw/ZHCPE5kFZBdghIJcR8RvSMdTLDl+hTc/fp4bwc8kIydzt6m4HgkcDICSCSjnrp5i+P85/yKIfYwXfzDrrI2ORbv4OCpUE7c4WYUGfBYCVszHqFqHQmckgCrbuQDwVfEPPYLvvhU+J87zxxSXyMCTXr2vGMkCR8hRrvHS4QMWEgP1dNO1R1mn7h12kQ0R+LnnsW5FFZUm3cNqi2CUdNdX24PJCCBogQ29N6LzsvGJSABCeyfwBQJO9uHGE9CHcRB3EdPTXzf1P1Fdok7vmP1a55PekZyuK8y6f9w43fAEjgfgVFZrfkvzJb2pSBkW1JGjaQaAyL44GCKagqRXNtA6xFlBse/twqa8b1dEcdzIAKVkIpRwo1Enuag+jf9GJkOsuxSqmuku0XqZAa/bpNlUeYSWRnFkPKuxep1i5UgjgXuUflxuSNeN0r32P349eAPdHBl042rQLwqK0NkSz/QJTvEUHlQJbq/2p18Jldn//BH+czLeu/7h+MIJSABCRQlMFrCRi9OFWR838qdXXCUo4RjBhDvOh155KxMrI+cwgNSpJp1JCABCaACjHqiiyi2Qao8UqaRdIgIEyx5RJ7oETiCQ+2pFhkAU+tpofUrzXgrFgslcFwC/KfGFIyyt62TJVQZLbjczpLWTucXEjDYnDuy1+QYFJKE8If0zF2McPX0bjJqtCg7tDDqlJ7Kmu4eOFt9hbPx4MGDrXo/fb+4WP+uFP35J/8HI1EFpweyzgQ39N7XmaC9SEACEtgzgXGvc6xc1Xo+hRYV+6Ow6945YADxEGzqjxVTeFZJu/NYAhKQwIIEusLiWrtguW5B3STrelQ4ST08nprq466DUUuSXY10lTdFmWbNCRJ2sxFLJCCBQxNAq42Yi/45Vqk28Dz7q+3w28zgM0LmQiKmSPB1/3QQstHHv3z5AuGxPjN3h2XzEPYP1W83ITA2X/AmgzxBpwRpXWE3w06uVNOi9gxsWe+9pyO/koAEJHARAuOisLMXsCz4VrEUdzxWms2P6YmDx4ScDNapK1AZ17z+6IEEJCCBBQm0hsV1tY85WjCFSBaCTePTxPGIhF1O7gnG7ilhd/2oLJeABEYRIM6RP07BrFVy9jTLOarT+ZWRqjO/msFzA5rfctrCvxlGnj6lhO64NZA1gk7564kdodp8DT0dg8c7JMAvYYejOuWQ+O92ynntbVIbeu97Q+F4JCABCWxCYEQUNqu76d0RXaCQwhvPnTpWwh71NvD0RWebXBs7lYAETkwgHsRBqFpELI6zyqKi4iNJu0BB7tEm6prlFIoIE5Qms0PW18IDCVyWAHnh0G2X2hSCM4wVxaXEvrG4uPP8FZk3y5rl4vp1+rtC1ufNwHSBlg0ZArT5u7+/z+ATf32IBYB0ah5PIFBuGXvCYM59SnwT87k5lJ5d3Gde3HsvPTXbl4AEJHAIAiMk7MxkFwrBhloqlPdAREMfq03gLuO797RZf8WOSH3rmoYHEpDAsgRQPYKGjn7Rasfauv7RpooGHnYVOtd/SvPbKhqxWZ6WBO1tekr8OCJhG4Id52lNCZyYACYUUbVWVCtdtfVfoijQWxFYSa80aEAw4/jGKEdY0d0mosWhTa9sav/T8nLHYEfuT5c8eYIoFARTbha2PI3AhLcKTevIs8Zm8pHYBALbeu8TBuwpEpCABM5HICphE4Kdep/B15dP4xVUdsaGYFeDwZXPIkGag6TONE2n2ZQlEpCABDICPM9nK4JZhfTj4qFqWbbEaYaUEWaySDrm+rjos2sks+2gAlUP1QMJSEACEEDsJrYagZVQYvaaIHNj6wZX41jS4511OxSyud2k3jsi18rxGU39mrWBUa+x8Wd5aAL8p2DFYvDJ69Bz3HzwhLrjK5bb9Lb5BHcygG29951AcBgSkIAENicQzYWdCS7T3v0VnG3qbfecMk2b4AZPXjaElVb5A+ee+JRlAx57puBXEpDABQnEVeMSoWpZCF58MOmVCmYRKRcTZCLs9HJ4LAEJlCOABscfaTGwlq2uY931v6my373j5V0LvrqgbnyRg6Lee3OElX6dBqYAh7WBZk1LTkyAFQv++DFUebGDT3knBrLU1KqFAbY4+Ny6FNL+duIOcwnvvX9sfisBCUjgOgRCEja7L1OHA1Wi6M0y8uqPORlOUbF5FOGPyBoca6ZGa4TYoGsXndd1flXOVAIS6CKA9orG0fVtWs6jPk99acn8Y7a6pxIMdm9a2E6mg7cObHLjra1lhZEsInNuE1l3fpSABC5OgOBl/Ea06Syko4mFNNkY+Z1IGLi13Eqq9x9wMM3gN+cYLCHWJNWveXzYrbgfnJHVJhPgp2j2mMn0PHFzAtt675tP3wFIQAIS2A+BkISdqRXxRcgJ82SVPpXLu1qYH9zH0wh/Xe1bLgEJSGBxAti3YG6NQo/6mXoeHEyTQ9ZOswIlRe8UEQl72k6d1rlYKAEJSAACRBBXEQ/9niq67ePHj5GM96DYMoZNhoFema6YclMr+hpJf58SkIAEChHY3HsvNC+blYAEJHBEAsO5sInaS8UCdi0VXUVP++oBqjbRA8evJCCBfRJA1e0XPqphI5EUetTPElhPWwsMjm2yPh65dqky0lXf20QXGcslIIHJBPCBg54qsc+ESqB9TO7ruCeSeiWlpH593EvpyCUggc29dy+BBCQgAQnUBIYl7CzarmhgHcOKZBGhWlEZvabjgQQkIIGlCAQ3IaJfs119qU7TdlBSUuWXPBvTNpVn+3LSLupjBItyeZlMhF1z9kACElifAMJ00FnF5JKplliQ9Qe5YY+46Omzg/r1htfCriUggZkENvfeZ47f0yUgAQmcjMCwhJ2GUTD5wSSAMwGlCktXU8bWdZGxXAIS2CeB4CbEcvo1WDJjPm09kolk7bQC3zwE20TYrdfFQglIYBECqNhku440RVIRVOxCC5ORAaxcBzLpPUL9emX+dicBCSxIYA/e+4LTsSkJSEACJyAwLGGnkSZox+UC6yqaaXddfJWwu8hYLgEJ7JMAVmswhUhR/RosqazAR5SFCawiIdjkm2IX+YTGg6dkE2k9y9tEKxYLJSCBpQjwut2gFcX4Y5FOr2Kj9aBfp5EozDqYeGqpi2I7EpCABBYksAfvfcHp2JQEJCCBExAYlrBT2WVa1F4cE3st0+66TlSb6CJjuQQksEMCvAEsfapvHWFp/TrrlO7KZREpGoLNRJSws6vpRwlIYBMCkSW9amCVin3ijCLo1wSbp3c6fPVg0qdNrp2dSkACEugnsEPvvX/AfisBCUjgCgSGJey7uztC6mCBM1o0sI4uUt+3hz5RHj3f+pUEJCCB/RDgGZ6XevWPB+u6QoAea5Ck12AkmPS48pKOHP2FTfFpSetx0cXOIChXOlsvjYUSkMCCBNiY+OLFi2CDqNiPHz9G6g3WP1C1Sr9O7w7Ep6tfH+gKOlQJSCAjsB/vPRuYHyUgAQlcnMCwhM0KJL7ply9fVnBGja27+M/R6UvgZAQwnoMhyauFqrH4hwaNMWdU0xYCI8I3Kvm0xoOXPnKbMBF2EKbVJCCBmQRGvSEGkXfwjjBzPOufzm0Fk5vp1+YPWf9C2KMEJLAUgV1570tNynYkIAEJnIPA17uahomwd3U5jjgYfI7qVxTJSLPJBNPHvHoAFO72ea/ahMEG4dJ58GsaZzqAW/9PcTX9ehGqEQm7aAg2s4hI2IZgL3K5t2pEM744ec344kjrBqtA7MGtNnV9LNjLly+JDqlLDn3AthjsbXqb4xbw+vXrQ0/KwUtAAhcncDLv/eJX0+lLQAInI3BDRN5OpsRT6+3t7eBgECiLhvgNDsAK+yTAIxPBUOlz1D7HedxREWb16tWrH3/88bhTWHnksOrXW9lqvduliyYrNuKwC75ZnpXc399Py7KdtdP18ebmpuuruvz3338vnfaq7suDBQloxheE2dqUZrwVy8xCwpAfPHgwqpHSdnLUYCZXbt4USKuCQD+5QU+UgAQksDmBk3nvm/N0ABKQgASWJTCcSGTZ/npa69d66hPVr2sUHtQE0AGfP3+ufl0DKXFAqDgKJs/qJRo/X5sE2fXbNELVDqRfc4EiIdiT3xIZ/AGYCDsI6ojVNOMrXDXNeAnILNqxNjCq5ROkE+E/bLaoqX496jdgZQlIYIcEzue97xCyQ5KABCQwh8DBJGz0kTmz9dyzEiDo8qxT29u83r17t7ch7XA8BJP27yvnUf9wW60jl34PWUTQkkx6s8P/FIND0owPIlqqQuT/8lJ9XaQdttSMmilvLz/WEmY2O0KtMxWeTVrGX2eU/CgBCRyLwCm992NdAkcrAQlIYJDAwSRsM5wOXtFrVmhNMH1NFKVn/fnz59JdHL199lazJ6BnFnd3d4d71A+qLZmo0QNh2lf9ge1Vm94mprHd/CzN+GqXQDO+OOoJpq/0gt/ic6wb/Pnnn7OXWLL+RGFdwQMJSEAChyNwSu/9cFfBAUtAAhIYJLAXCZtE2JHHV7WJwSt6zQq8duOaE19/1mO3S68/wm17JNNFtrc6Gw+P+kd8kVckiwhxiKXDn5Wws5/TmT5qxle7mprxxVGT4656Z2a8ZVKfHW4vDrMjS2x2O3j//r3vHohfd2tKQAI7JHBW732HqB2SBCQggZkE9vI6R0L8IjEs+3n55Ezunr4sgQkvU1p2ABdpDeHDXNg91xo4/S8x51H/oO/D3MNLFHnAiKicRJiWVtJ7fgN+NZmAZnwyulEnasZH4YpXRsYdm6HlWNeCWBMscBpugmrPsqKvqIn/SKwpAQnskMCJvfcd0nZIEpCABGYS2EsUdiS2zkTYMy/2iU/nZUr39/dsy/VHUuIq85gKWNI3//XXXyXaP0ebPN4Tf93zTlHoHVS/jmQR4UdSOhAvcptAElK/Puh/KM140QunGS+Kl8YjC2zZGJCD2bqeFe7zIxIP1jXTr7mpqV/v83o5KglIIEjgxN57kIDVJCABCRyLwNc7GW5EmzCLyE4u1j6HgfxxiD25rYFaZGCIqIT7JO+oKgIYqPTxPsVy9FC1yHv2IttoUiYTjr1NTIB2rFM048e6Xo42JYDCm34MHpOUY/9Lm+jsWYIsJot+7Xph8CpbTQIS2C2BE3vvu2XuwCQgAQnMIbCLKGwTYc+5hJ4rAQlsTgAN4uPHj63DqB71Dx2qFtkdzzJM6/QXLFTCXhCmTUlAAssSmLYJLGJdlx3n2NZYX8/0a2aqfj0Wo/UlIIEdEji3975D4A5JAhKQwHwCu5CwI8IEU91/oMr862ELEpDA4QgQWd9lxKpHfWJLDzepesDBfe6l7TOJsOsh9Ry4WacHjl9JQALlCEy280EbW27kPS2/fPky22HDaiXW2PjrHmh+JQEJHILAub33Q1wCBykBCUhgAoHDSNjTwlsmEPEUCUhAAnECv/zyS1cYHXLqCR71u2aXIlpBOO5aJEiHQcC7wkoKxGMJSGBNAtNyiUSM25qzqPv6+eeff/311/ojB7xxxKRnKRCPJSCBgxI4vfd+0OvisCUgAQkMEjiMhL2CRDIIywoSkIAEUgKkX//tt9/SkvqYR/09x9bV4xw8iCTCNovIIEYrSEACpydwJgmb+ETydKeX7O7u7hBvHEnH7LEEJCCBJoEreO/NWVsiAQlI4BwEtpewTYR9jl+Ss5DA1QgQjPb8+fPWWZ/mUR8V/p9//mmdY1qY7TRPv1rqOBKo6ErnUrRtRwISmECAN/dOOKvrPQoTmlrqFBJDZftvXr16RdDiUu3bjgQkIIGtCFzBe9+Krf1KQAISWIHA1yv00d9FJMSPFkonWu0fpN9KQAISSAmQIaRLt+VRn/3XaeXjHmcqRutEyPJUOn2HibBbyVsogSsTwCzwUsFqjY3wZwzR5GzUS2G8vb2d1hTBHKWtaHxg+NvZkuH79+91wuMArSkBCeyWwEW8993yd2ASkIAE5hPYXsLOHOXWKZkIuxWLhRKQwCYE/v77766A35M96kfsc5eUv+CliQxjBSV9wRnZlAQkMI0A5pf0TVmOi6opgqDJ3bxhsPC0KGwG/+nTp4cPH04DsuBZKOnc2tKocGaE+d3D2Bacpk1JQALXJHAd7/2a19dZS0ACFyGwfSKRiDbRpRZd5CI5TQlIYD8EeMj/4Ycfmuk1eNQnJPBMoWrBLE8mwt7Pj9ORSODcBF6+fPngwYNW/ZqJY5aRsAlnDu7b2A+rz58/bz6Y6taW6tfEtnNTU7/e/NI4AAlIYD6B63jv81nZggQkIIE9E9hYwmY5tKkENXkpYTeZWCIBCaxPoN8DPtmjfmR9EeF+hc37kZF4m1j/v4M9SmBNAiRoQqEe7BGvklXGTd6mOzmRSMQTHpz4nAp440AjGLxuhH0t6NcrmPe6Rw8kIAEJFCJwKe+9EEOblYAEJLATAhsnEokIE5A6U2DjTi68w5CABCYQIGlG+pBftVDFX6/2qP/06dPachIlVy7eEP1iENEKWUSCE0R/GRytFSQggYMSeP36dVfwdeuMHj9+fH9/v5pZrsbAvaB1MIOF20ZhV/p1KqOzIrjJGsAgKCsclwAaYuVUpL+0405n85FX1oZls5MFTxQCeynvvRBDm5WABCSwEwIHkLBNhL2T34rDkMDFCaTacY0CEZn812sKJejX9RPg5KC/evw9B7VQ3lNnBfscHMZ+XobWg8uvJCCBCQQQv54/fz72RE5ZWYetLfPYoRa15P2DYY0QwTod+bNnz1gw6D/LbyUQJ8DPif0T6W8sfq41IwTwxFjhU8vuYnU1772Lg+USkIAEzkFg40QiEW3C7eHn+Kk5CwkcmgB72N+9e5dNoUoVuqZ+jZSTPgcWVZDTpKjZxOuPK8Q+e5uoaXsggWsSuLu7mzBxTMfKEvaEQVanTA7fntxjdSJ8sOHpPQXU6tczqXp6SuDt27csJqW/sfRbjxchgLfGf2T8w0VaO1kjF/TeT3YFnY4EJCCBjMCWEnYwEfYKEkkGxY8SkIAEUgK8Q6y5h73Sr1cO/s2SezCGdJwLHgelnxWifpSwF7ysNiWBIxJoLh8GZzH5xGD7WbXJ+UA2icLGyJNuJZ3C77///ssvv6Ql6xwrva3DeZNe+FFt0u8FO226qReEkE35gt57RsCPEpCABM5HYEsJOyJMQLx0FDZOPCLUzc0NWoxu9Pl+4s5IAjMJEEPUfIfYJvo1E8kio8ut8GUdtTIsGgNe9Wgi7FbyFkrgOgRwzJpvIAhOP+hnBlsrV63cYmTXmLmvZfo1GbHYbt9Vv1A5Ed+43+bzLYR3D81O/s+7h8EfawyTl9CONc34aK/pvcf5WFMCEpDAQQnsXcLGrS8d5FhvcEOyMVjgoL9jhy2BQgRY4mq+sXAr/Zo5Zk+D5YKgI9JP6fVF5hsZBkp66dtEoV+XzUpAAoMEMqM3WD+tMOfctJ3g8eRsCStbMITj7L7G/p71X5zO4kS9PIwHjt4U5Gy1AxEot9B+IAjrDHX9lbB15jWtl8t679NweZYEJCCBAxHYu4RdWiIhxC99wtlkL+eBfi4OVQKXIoB9yOLUmD6CKU/7KysONfY0kUjR9KmpYax7zw5WeDSNSNilbxPZrP0oAQmsSWBmaOGau+siZrOJboXtLGmn7KzP3o3JbaXcamjadXZM3u1U9FeAy/ic4+OLFy/OMZGdz4L/PiR93vkgVxvelb331SDbkQQkIIGtCGwmYQcTYZfWJrLEYSs/SGx11e1XAhIYJICNatofTASi6lb6NWNO83sUVZAjWswKBlMJe/CHagUJnJtAqnJOmOma5jpiNptTKGrJs+5IdV0HPvMV66Bb6df0nnngm8joGR8/Lk6A913f398/e/ZsBYdh8cHvv0H+CwOWdYI0vmH/wy46wot770XZ2rgEJCCBPRD4eqtBBN+x05SQlh1wmjkEPwBPa9n2bU0CEjgiAQL3iL/OpBOeE4KpmQtNGb88bblczFowbrG0wQzSXn//e3oVPJaABIoSmLPdZM65EyY1LWC8tKNbT4QgzVQ1Bg6yV2kzXveeHZDMJL3Dqm9mfM70kd8Yl/tMM3IuuyVwce99t9fFgUlAAhJYkMBmUdiR2Drc66LhM+TJSh3oLDPggpRtSgISOBYBNIUsno6SoKJabqZpCDa9lHvmjwgx5QT0GmDkNlEOQj0MDyQggQ0JzMnwtoKZqskgnaQuZV0+eLCOhL0r/RomaTA4H/XAB38nVpCABAYJXNx7H+RjBQlIQAInILBrCbu0W//bb7+ll5BtbulHjyUggWsSIKo3E4uxRax4bU4jk3TLqTMRIaZc7zXnbL51eXpQ+jaR9uWxBCSwPoE5pmZNvy5b9QyCYhGuaKxGNQzyh+wn/pohZSHYlKx5pYKXxmoSkMCxCOi9H+t6OVoJSEAC0wiEEokQe0jCjco751mCv5mvjAgGMxbVJtiSn+ojTMo0fNN+Q54lgTMRwLilloGp7US/ZiTZwMplUD1QFHbR28SZftjORQIHJYDCy568yLpac4JrxvZOy0W7gnSLfp1GbACTW8lW+UO4Rrjf2fskMeMr6PjNn4clEpDAaQjovZ/mUjoRCUhAAv0EBiTst2/fstevGVpCIX+4xf2td32bZqDuqkN5OYGGxtOAFD76yuyeC+FXErgIgSxUjVnvR7/msT81xaXzLA1ecQYwWGdOheBKp4mw50D2XAkcggDeYLaAFxn23d3dmsJotncnMkLqlBbZX758merX9AjJbSM2eM9EBkcPPAPiiJXdDQAAFyhJREFURwlIYBQBvfdRuKwsAQlI4NAE+hKJPH36FN86FU3qqRIOg4Q9ORY7+C5HIqPrHpc9IGVh6tPPjytfdni2JgEJrE+Arc2pWWAAT5482UP+kApFpuCUM490F0k+G6kz5yJm821tykTYrVgslMDJCEzYbMEpk8MsptGLmKysZW4xRUV2bmr46mmnhIpvq1/z4JA9VmDGXYlMr5HHEpDAKAJ676NwWVkCEpDA0Ql0Stj4uINCM4HME/SdLJawi2DRGMNs5yahOl3DsFwCErgCAUxZtrUZcYFtKPuZeyavF92kEpl16SjsyGadCcJWZGrWkYAEdkUAazxqPOvvngl6ttksijqf3L+ym9r79++31a+bkZIAKQohA+5HCUjgZAT03k92QZ2OBCQggUEC7RI2URLBHZGZqjLYHxWyDB5dp5SLMWR/eqrO0xHx5l3DsFwCEjg9AWxCtrV5b/o1I8wi18pZSC530cYjPyf0oMg9SAk7AtM6Ejg6ARI3x43Sq1evJkRXzEQ0LQS7XEJqbhlZihL0622DnXmyaD4yGII984fn6RK4MgG99ytffecuAQlclkCLhI3rH1SZoTbBaw82Xm6Xerat0gCQy/76nbgEIIBamimh7NLYVfw1I8w2jjDsojk0Invbp71dLfiTy6x011nbKjJdo7JcAhJYnEDTBtJFvRcEgRszztaNL1++TM5xN2fMQc827aKc88ktI9umw/2CEaKY3/z/H0aej5hQIqO535FeLx3bssc0TqRIK6LWwmV7tzUJSOCUBPTeT3lZnZQEJCCBQQItr3MMageDTbdWwFEOCh/1k0lrO5MLEehT2Z1nHkOwJ8P0RAkcnQCP1sRfp0aJ+GuUhaLP8xW0z58/Vwd171UJHzkg5poD/iV1aV0hpR2PSUzPih/Tfhb3HT93Zk3CatKNMl2tFRXxuzq1XAIS2IQASiuWOTOG6Nq8rnCT8aSdoqREdo2kpzDyQiHY3Lwy/Zp+GV42Qkjyh5GvXWL8YW5/xG5HljDTufQf43XTJn01q9HdtolNmkOyRAISOAQBvfdDXCYHKQEJSKAEgVzCnuCIjxpWuaiTyDC44aU7K1HJI+lWIy1bRwISOCIBHtozoRbxNKKfbj7ZQvJHPS/I9MfHZdzqE+cfpFa6pzVG2POtX0lAAicjQIBFFmNBYgrMxeYyaL+pbF4FnE/eP9YsX6SkSy8ebBwtmz/SZ2NaX7x4MX+PCw8UXK+u+ykQxnIbnIIVJCCBixDQe7/IhXaaEpCABJoE8kQi+K/NSj0lo2KlCcHOwkB6Wm4N2eipH/kq8+zxnpcNNomMwToSkMBOCPCIHrdIOxlzNYzSIdj0MigQF5KwSQIQbHlwhLu6ZA5GAhKYSYBA7Kbpww6ssGmmZ+T03kzx3FOfr8oFT4BorBvfHCotsDkJ9xhrPC2rOOI1GxwfPHjQpV9XEPTAm/AtkYAEBgnovQ8isoIEJCCBExPIJeyxgk4wXK4imIXPtGY2rFkHVYy6/uBB5tnz2GMKkUFoVpDAWQnw33/+o/5WcFbIoTEoEJPhZPHps8wZj8ubHyS4+PhtUAISKEqAVzVm7RPuMMoRzU6f/3Hs5sJFApxbh4397BLTkf7plzc63t/fk6iKfzmmpLWdqhCwWONKy+Z2GdGyUa7J60JQfL94TfukENGA98D3KwlIoIuA3nsXGcslIAEJXIRAnkikTs8anD9uaLAmfm2qSiPBsI8SCSktTJvqKk/rxI8zz94UInF01pTA+QiwoNUTHbb/+TZTnS4+ZuLjULF7VH4EDgSLBfOZVClTgxNZQcQPjsRqEpDAagTQPYl+yBa6MFOIGrh5qw2j7mhsCDZGtVDybl4h0CrlYyoR2TO9GPNevcuRyBK+7RK+q2li6rldVndMWuPugyDOH440X1VvbiD8peu1DTWr+sAUIjUKDyQggVEE9N5H4bKyBCQggVMSyCXsUZPEF8/c4q7Tq4x46bfVEwgxIOTdS8vTYxSNYPvpWc3jpjLCA48bGJugLJHAFQiweNb/xL5/CMgHKwwS+9wjYTMAvl1KwuYeQbhffFKDQeLxpqwpAQkciAAGHLU02zKIwIq7GIkUXnamrapxVxflgidQ0ltNIkHrJAPpGg/leMJI6qjSwYmAPSPf03jXV3rgXWQsl4AEegjovffA8SsJSEAC1yGQJxKJB/fhizd3dHaBy7QJlJHq9Tv41j1aTBX00dVmsJzAnKx3hr35y3+Cg7eaBCSwLAEMQs+y2bJ9lWttnRhkJKH+jpZaCSB+MH7rqai26jXlgNuyBCSwHwJooLig2XgoxLVbMy92tZUwG0bXRwaM8l4oeAIBmoDotGtca7KF9OvXdX1i2MkrUn8sekAecD3wooRtXAKnJKD3fsrL6qQkIAEJTCCQS9g9gnLWOm5oMP4O5zjNCoImku6j7NHB57/xhgeMLLQE9Tzo02fz9aMEJHB0As0NGQedUdD2zp9df5pXDPv8sEdaQL/O9JfBkS+yQWewFytIQAI7JIAQjBzcVLEJEMaJXSejCIYrvhpa6deF7Hb2oheuF242fEZ1h0VdQcXmhsITwQ5/UQ5JAhLYMwG99z1fHccmAQlIYGUCuYQdcS55QsA5DioI6MVpMDV+PJEy6SRppyuhNqIGrnlaedQx52YPGOjXqXo+qjUrS0AChyYwNlXFbicbX2icPwXsc/97dzMbO7ZHVhmzXTKRFvpjwyMtWEcCEjg0AfTZVhUbv5HABVzZouHYXYmnW5EW1a8ZSbYbhh0qFE4I98ba98SUtE5tVCEe+ByXflRfVpaABE5DQO/9NJfSiUhAAhJYhEAuYdMoXmZX0zjifMu9JLgNkKeI5lt3mo41ITNdogyuOb5413i6yjmFx5vMrVe/7sJluQROTwA5Y2yqit0y6bKWhQaMytzTI4HY0/a1cB9BMckUcKx0T1/1BM0iUqPwQAKXJVCp2K0Wg8gJyguFLIzaOMJ6G0ZyVED0qAuabTSkO4Y3qoW0Msa8f+dNWnnUsR74KFxWloAEKgJ67/4SJCABCUggI9AiYfOCcqTqrB4lpPXgRhJ8JKhE5DT+mgbZpdilffNVs9NqDFVESTaero+MEBccrSpNXUJlQkuCI+9q2XIJSOC4BHgsH5uqYreTXT8GuTXasebDOuVYFRtr/ODBg2xHDlaau09muute0gMl7JSGxxK4LIFKxW41CBh87MnNzQ2Rv3iGSyHCdsU3jrDFcFpAdHC0TC01mHjRmVENtpNWo83+nTdp5eAx91898CArq0lAAikBvfeUhscSkIAEJACBFgmbKOmmE8zDAE5txAflUQEPuCki9+ce6YmmoWtaG+ya5wSCvm9vb7O4b3x69PGxCos/DglI4EwEyJF6mumsH05eZZ5tjXasqGJ1WZ7ECPdDJvKauwOtIS2lNWsr3bz1pNXqY8K362MPJCCBKxPAnhB33BM7zIY8PEP8w5k5sjkdTzWzXT3kWZOb2WNP43yFvc32GhJoAo3+syLfsvOmdVUgcm6zDqPC7DfLLZGABCQwSEDvfRCRFSQgAQlcjcDNly9fWueM553tT6yr4dryRyQgigYPBnjMCBNEgvBH2HVTg0CeQL+O7KNE/qblrtsV7SCjU4F+aY3KVaf0yB/H9QjrAyov5dPXbXoggTkEeJDOdifQGrFaRZ915wz4HOdiMVpNxBFnhznt2s5SdDqYXCxw89ebdsp9gTqYaP64O/DV58+fIY9VxxS32nZO4avqBsFaY7YGmTZeHVN/UCtvnmWJBBYkoBlfEOZSTeGI4rW2Gpm0C+62eIb8RZxSTsTu4WEGN4hUHaU2Le162ePsprZ4pg7uMoMw+2e0Dof+MfitBCRwaAKZoTv0XLby3g8NzcFLQAISaBLolLCpyvMA+yVn6j48LSBJjAoMIeA6HufSnFJVgt5NVI7B1118LN+KgNrHJuTP5AR3rTuuA5a1FkTqRbKyNK105DItrtSsw81ezkRAM77bq0kEMQ5k0EAhZFfrbdW/TAqjxL/4vbTAv10Lb13T53Q8Xn4eXRWWKmea6YsECi3ssd8F+X7amPHADb6ehs6zJCCBmkDELawr7/xgW+9953AcngQkIIE4ga97qnLbQMUe9TyQtoYrj/c/Ycc3Xi/CN975ZNdZjSO9EB5LQAKnIVApLBtOB3UG3Qd5AqUmqBO1jrZppauNNa2V00J6Tz96LAEJSKAmQOACf0RCYKMGDdRkJ7Purj7AMiOdrybapilE6HrBidQz4oAMLcwo7Sv9tuuYNU7gj4pc6WrKcglIQALnILC5934OjM5CAhKQAARacmFnXHgYQFkgqV9cOKAm4jVnTdCvq95Rz3Gd7+/vcYXjRp84FMbJIudg4uxsjn6UgATOTYDVOCzDCf6wq5tfKbQJbCwjwc7H7wvVsHusNK1Fpjb5thJp3DoSkMAJCCC8Vo4r4dWlp0MXeJ50t5p+TV/p/sixOx1HAcHU8zqZCEbqoFyTOYrAF/XrUZCtLAEJdBHQe+8iY7kEJCCByxLoSyTSCoVd5ORywnsmRx6uahXkgspM2lP8V+QMAqgRoFvPnVxI5lNiTKp+q92dNFV1yr+83Ix++dNpnkzYE1cj4A701VDb0WoEMNHYZ6x0tQG/eWtAua4MdY+Vjmxax86zurnavOxIAq0ENOOtWPZZiAKCyMvfYFD2qPHjfJJ6G493k0U15PJqRsR5IBmPGvm0yhh5eqz9cBrB5wdC5fljmRf3/KeN07MkIAEJSEACEpCABE5MYLSEfWIWTk0CKxBQ+1gBsl0ckcDNzc3gsIl2ZGPQYDUrSKAoAc14UbyFGkfLrl45jg47Wc5mNe7fiIlHjzZRrguRsVkJSEACEpCABCQgAQkcgkBfLuxDTMBBSkACEpDA0QmwvycyBcIeI9WsIwEJSCAjQJgwwcv8UU4ujmrXCBtHqj/2jlBeS9vVPj9KiDJGtuZf/pStM6R+lIAEJCABCUhAAhKQwJoElLDXpG1fEpCABCTQQiCSCBshqScPSUujFklAAhJoI4AlIZS+7RvLJCABCUhAAhKQgAQkIIGdEhh+neNOB+6wJCABCUjgLATY4D84FbK+DtaxggQkIAEJSEACEpCABCQgAQlIQALnI6CEfb5r6owkIAEJHIlAMIuIWbCPdFEdqwQkIAEJSEACEpCABCQgAQlIYDkCStjLsbQlCUhAAhIYTyCSRcQQ7PFcPUMCEpCABCQgAQlIQAISkIAEJHASAkrYJ7mQTkMCEpDAEQnwXrVIFpEXL14ccXaOWQISkIAEJCABCUhAAhKQgAQkIIH5BJSw5zO0BQnMJXB7ezu3Cc+XwHIEkJWXa2ygpTdv3gzU+OqrJ0+efPfdd4PVrCCBDQloxjeEb9cSkIAEJCABCUhAAhKQwOkJKGGf/hI7QQlIQALDBEhI/fTp02+//fbm5gYxjn8fPnz4+vXr4TPn1bi7uxts4Ndffx2sYwUJSEACEpCABCQgAQlIQAISkIAEzkpACfusV9Z57ZTAf/7zn+bIWgub1SyRQAkCHz58IMb5p59+IqHHP//8U3fx8ePH58+fI2pToS5c9gDdPO2xtXFCsBHTW7+yUAKbEGi12K2FmwzPTiUgAQlIQAISkIAEJCABCZyPgBL2+a6pM9o1gR9++KE5vu+//75ZaIkEViBAnDW/yU+fPnX1hcT86NGjQqlFIuHVkTDtrsFbLoESBDTjJajapgQkIAEJSEACEpCABCQggR4CStg9cPxKAssTIFfDN998k7ZL7N6PP/6YlngsgXUIEARNnPVgX6jYJXRkeu+RzqtR8RZHs2APXiArrExAM74ycLuTgAQkIAEJSEACEpCABCSghO1vQAJrE/jrr78Ia6165eD9+/drj8D+JPDVVwRWkzwkSIIcI8Ga8WqDIdgs9rx8+TLeoDUlsBoBzfhqqO1IAhKQgAQkIAEJSEACEpAABG6+fPkiCAlIQAISuBqBn3/++c2bN/FZL3uzQJselLBZ3XGDQvwCWVMCEpCABCQgAQlIQAISkIAEJHBWAkrYZ72yzksCEpBAH4Gbm5u+rxvfLShhEwB+e3vb6OG/Cp49e0ae7v8q8oMEJCABCUhAAhKQgAQkIAEJSEAClyRgIpFLXnYnLQEJXJvAH3/8MQpAlsB91LnNysjTzcK0hO7Ur1MgHktAAhKQgAQkIAEJSEACEpCABK5MQAn7ylffuUtAAhclMDa3NS8dXYoU6vlg73/++edS3dmOBCQgAQlIQAISkIAEJCABCUhAAkcnoIR99Cvo+CUgAQmMJvDp06dR58Rf/NjfbOQdkq9evXr48GF/O34rAQlIQAISkIAEJCABCUhAAhKQwHUIKGFf51o7UwlIQAL/R+Dz58+jWAym/gi2hhT+zz//9FSmI94z2VPBryQgAQlIQAISkIAEJCABCUhAAhK4GgEl7KtdcecrAQlI4Kt+HTkDRFj0t99+mxVO+Eh66/4MIY8ePTIF9gSwniIBCUhAAhKQgAQkIAEJSEACEjg3gZsvX76ce4bOTgISkIAEMgJk6vj48WNW2PrxyZMnb9++bf1qVOGHDx9++OGHnlO+//576vRU8CsJSEACEpCABCQgAQlIQAISkIAErknAKOxrXndnLQEJXJpA8PWMhEUvol///fffNNVDnPH0B2j3nOtXEpCABCQgAQlIQAISkIAEJCABCZybgBL2ua+vs5OABCTQQiAiYZM/5I8//mg5eWQRr3B8/PhxT+oS4q//+uuvRXKVjBya1SUgAQlIQAISkIAEJCABCUhAAhI4AAETiRzgIjlECUhAAssSQJtGVm62ibTNHxHTvFZxEU0Z/Zr8IZ8+fWr2VZWYP6SLjOUSkIAEJCABCUhAAhKQgAQkIAEJVASUsP0lSEACErgiARTqOjIa2ZpcH4tToE2E8h79Gq18kUDvxUdugxKQgAQkIAEJSEACEpCABCQgAQnsh4CJRPZzLRyJBCQggfUIEGddd4bK/PLly/rjIgdo0w8ePOjRr1+8eKF+vQhqG5GABCQgAQlIQAISkIAEJCABCZybgFHY576+zk4CEpBAOwFSfBB8XQdiU4mE1A8fPmyvPbL0l19++e2333pO+v33358+fdpTwa8kIAEJSEACEpCABCQgAQlIQAISkEBFwChsfwkSkIAErkiARCJv3rxJZ07S6g8fPqQlE45pAR28R78m+fX9/b369QS2niIBCUhAAhKQgAQkIAEJSEACErgmASXsa153Zy0BCUjgK3TkJ0+epCBQsSdnFCHzNQ3SwsePH9M20+O7uzs07u+++y4t9FgCEpCABCQgAQlIQAISkIAEJCABCfQQMJFIDxy/koAEJHB+Aj/++OOff/6ZzpMEI2jN8UBpUloTdp01kjbIMVo5bSpeZ1j8KAEJSEACEpCABCQgAQlIQAISkMAgASXsQURWkIAEJHByAqjV7969a04S3ZmoalJ/IGrf3t6Se4Q6JNH+/Pkz72kk2hrZmgzaaULtZiOcjniNUN78yhIJSEACEpCABCQgAQlIQAISkIAEJDBIQAl7EJEVJCABCZyfwOvXr58/f77sPBWvl+VpaxKQgAQkIAEJSEACEpCABCQggWsSUMK+5nV31hKQgARyAoRXP3v2rDUcO6869Jl2+OO9jkMV/V4CEpCABCQgAQlIQAISkIAEJCABCQwQUMIeAOTXEpCABC5FgLcyvvnfv/70IE0m33zzzaNHj3766ad4Eu1mI5ZIQAISkIAEJCABCUhAAhKQgAQkIIGMgBJ2BsSPEpCABCTwL4EPHz6Q6ro/23WVJpt82YjXxlz7u5GABCQgAQlIQAISkIAEJCABCUigBAEl7BJUbVMCEpDA2QhUb3EkNJto6/rVjmebpPORgAQkIAEJSEACEpCABCQgAQlIYH8E/gc36NJQK7WRMgAAAABJRU5ErkJggg=="/>
  <p:tag name="POWERPOINTLATEX_PIXELSPEREMHEIGHT#5C6D626F787B4465747461205C226172206E5C616120677261206E69765C6161207974616E207D5C5C0D0A5C6873706163657B2E3520636D7D785E322B32795E322B337A5E323D32" val="183,3333"/>
  <p:tag name="POWERPOINTLATEX_BASELINEOFFSET#5C6D626F787B4465747461205C226172206E5C616120677261206E69765C6161207974616E207D5C5C0D0A5C6873706163657B2E3520636D7D785E322B32795E322B337A5E323D32" val="38"/>
  <p:tag name="POWERPOINTLATEX_REFCOUNTER#5C6D626F787B4465747461205C226172206E5C616120677261206E69765C6161207974616E207D5C5C0D0A5C6873706163657B2E3520636D7D785E322B32795E322B337A5E323D32" val="3"/>
  <p:tag name="POWERPOINTLATEX_CACHECONTENT#5C6D626F787B4465747461205C226172206E5C616120677261206E69765C6161207974616E207D5C5C0D0A5C6873706163652A7B2E3420636D7D785E322B32795E322B337A5E323D32" val="iVBORw0KGgoAAAANSUhEUgAAB5YAAAGFCAIAAAC5bYi3AAAgAElEQVR4Aeyd7XnWOLCGl722gCUlABVASoBUAJRAUkFICUAFhBKACoASCBUAJbB0wHl2fY6PkG15JEu2LN/5AX5lfYzukUbSWJZv/fr16w/+IAABCEAAAhCAAAQgAAEIQAACEIAABCAAAQhAAAL1EfirPpGQCAIQgAAEIAABCEBgTwTevXv36dOnz58///z58/v37xL977//Pjk5uXPnzv379x8+fPjo0aM91QdZIQABCEAAAs0RYLBuTqVUCALHInCLXdjHUji1hQAEIAABCEAAApkIfPz48dWrV3JeW/J79uzZ5eXl3bt3LZGJAwEIQAACEIBAFgIM1lkwkgkEILA5AVzYm6sAASAAAQhAAAIQgMDOCNzc3FxdXRmd127d5Mh+8eLF7du33UCuIQABCEAAAhDIToDBOjtSMoQABDYkgAt7Q/gUDQEIQAACEIAABPZH4OXLl/JfJ8utM0bk+37w4EFyDiSEAAQgAAEIQCBMgME6zIe7EIDA7gjgwt6dyhAYAhCAAAQgAAEIbEbgyZMn79+/d4uXS/rp06c68/r09FSHX3c7rP/5558fP37oXOwvX77ojGwviZJrL/bz58/dfLiGAAQgAAEIQCALAQbrLBjJBAIQqIoALuyq1IEwEIAABCAAAQhAoF4C+iqje3iI3NbyRFs+1SiP9ps3bxRZ33vsq/f69evz8/P+JxcQgAAEIAABCCwnwGC9nCE5QAACFRIYcWFrLaE1RoWyJoikbUEnJyfdv0qunUHdFiHeXU2ASRIIQAACEIAABI5MwJsiJmyjliNb+7VdJ/iHDx8sHvAjY6fuEIAABCAAATsBBms7K2JCAAL7ItC4CzugDLmz9ff48WMtpfimUAAUtyAAAQhAAAIQgMD19fXFxUXP4e3bt3pJuf8ZdeG93azzRpiJRQEkMgQgAAEIQGCUAIP1KBYCIQCBNggc14Xt6q/3ZbM728XCNQQgAIEEAt++fdPpt3oDRqa1qFtK2zlVkJxfKuju3bsJopIEAhCwE1B37s8Auby81Eei7GmHMTXj0hnZXbj2E7x7924YhxAIQAACEChKoJuzybbrrWVmU0VRr5Y5g/VqqCkIAhBYnwAu7N+Ya+R+9t9fUbfLb0XyAwIQgEATBLQKurq60vkAvZNL1ZJRlXNK4XmNqj4Bp0/DyX/tklNBOtYAX7bLhGsI5CKgTvfq1asuN3k69ABpYc4fP348OzvrM9H3HtlG0NPgAgIQgEBRArLhmjLp7FB3zqYSu7UwH9otCr9o5gzWRfGSOQQgsDkBXNjjKugc2aymxukQCgEIQOB3Au6M+fc7//6Sw0tnDmQ57lZuL53+5K243BKXbw51c+MaAhDoCNy6datHkXAEdp/WvWAjtkuDawhAAALrEJidSmnaph0JLITXUUfeUhis8/IkNwhAoDYCIy5sHZ/kfman9xToZW1Jr11vfUjGymik1FvnyrC70L8JmXeCSU5ddP8mZOImefjw4evXr9nT5zLhGgIQgIBHwDvW1rvb/5Q51edl+p8JFzpqQP7r2YQy3VqezUYjAgQgYCTgdb2vX79mmRrpKBK9otHL8OvXr/6aCwhAAAIQKEHAOyg5UMSSDx4EsuVWOQIM1uXYkjMEIFAJgREXtlGym5sbebq7P2OSYTS9rKS9PHI35H3HvC9IQsrnrr8lcmpHtoQsJGEvKhcQgAAE9kjAc0KFq7DkrADZ89PT03D+/V32YvcouIDAcgLuYyrN3HRq0PI8lYPyuXfvXp8V7pIeBRcQgAAEShDwTnCaLWLJtG02cyJkJ8BgnR0pGUIAArURSHdh9zXRCkTb4vpv8vThsxf379+XS2I2WsYIndtda6QEaXGIZFQEWUEAAm0Q8DxQs5Va4vxyzxyYLUgRcm0UtZRFHAi0TUB7rrUboKtj3k8vuq88M9FquxVROwhAYHMC2pIV9Tr1+qv1zRHtWgAG612rD+EhAAELgT8tkcJxZCvlGpZjIhxteFdbm4eBRUPkAdGBrZJWrg3trY46rkRfMepqWlRCMocABCCwIwL9592MMssLppccjZHdaNo3FPvoMVY2tziuIQABl0Dvv1Zgd+ybe3fJtTsTi3KsLCmUtBCAAAQOSECvzcWaWU29OJltR02FwXpHykJUCEAgjUAGF3ZXcII/2v5KeFrdAqnkjNZBYPoWs3Zk253vGhUks4b/QM7cggAEIHAcAjKhsZVNSKIi3r9/v05BsaUQHwJHI+A6nZfX3XWIu2vv5TmTAwQgAAEIuATevHnj/jReJ0zAjDkTrSgBBuuieMkcAhDYikA2F7aOXoqtQw2nS0tsvQgv/7vdyuvTQ9rNrVSx9SU+BCAAgZYI6Clg7HYeVV9fJkiAkJBKsknChLJIAgEIQAACEIAABFoioBlR2mPChAlYS9yoCwQgAAEIVEUgmwtbtbJ7gatCIGF0uojGdR3CaBRML1XpA0S8V2XERTQIQKBJAj9+/EioV4LXW6WkrbvSUiVUiiQQaJuAO8FL68JTfFwzYn8rbio3wiEAAQhAYJRA8owoOeGoGAQWJcBgXRQvmUMAAjUQ+CujEHob1L6wcS1sRhmWZKUTQvRdyocPHxprcXZ29vr16/Pz8yWFknYdAnpK0RckFT969Kj/ud+LJiu1X3UgeVECGjKMltkVo8KBxhWPawjshYA7wXOdzsvld/s1LuzlPMkBAhCAwCiBvKZ7tAgCNyfAYL25CnYkAJ6EHSkLUV0COV3Ybr47vdYJIXrUrC89Go/9uri4UHxOx65f3e6H3bRgbsOF3WSl6m9LSNgT0EcF+mv7RZqXSqliP+cokdxjdu0SEhMCEPAI3L9/v9+Il9ATvdz6n/q8dn+tC5Xi/uQaAhCAAARyEUieEbEbIJcKVsiHwXoFyM0UgSehGVUerSI5DxJpg51O6H737p22Vxuro86fcA64MXOiZSHQ5Hm4TVYqi7rJZE0CCS4nvQaRIGFCKnm9a/jiQkJlSQKB2gjo0X4vknzZuQYg74jVNp4u96C4gAAEIFAPAe3TShMmbedBWlmkWkiAwXohwOMkzzWROw4xaloPAVzY47rQ8SAfPnwYvzcI1ZZtvNgDKhUFNPnqXJOVqqjRIIqNgA5fskX8/1ju9Pr/Q+euElIlJJmTgvsQOCgBz7n89u3bLCDcfB4/fpwlTzKBAAQgAIFRAgm7AZRPwkxvtHQCVyDAYL0C5DaKwJPQhh6PWQtc2JN61xiAF3uSzq5uuEdt7krwkLBNVipUYe5VSUDHqEW9YSovVdo+IB1aEuXhklTuEW9VwkMoCOyJgPvJ66urq+Wi65vY7pkkWfJcLhU5QAACEGiVgGvG7XWMmn3ZsyVmIQKulrMMrAzWhTS1bbZ4ErblT+lLCODCDtGTF/vz589GB432YvNpxxDN7e41+ZixyUpt10YoOZ2Au48ynIts6Zs3b8JxAneV1v42q12qQIncggAEegJaCffTIa18lj8i0tdE+syTH271OXABAQhAAAJhAlrYxm7E1gttaR8+CUvC3XIEGKzLsW0pZzwJLWnzaHXBhT2jcW0Y9M5qDCSQhwUvdoDPVreafMzYZKW2aiGUu4SAVkQWf7GcX3oiuORwaqXVmzEWL7Y+ZiCpllSKtBCAgEdAHfDFixd9oD4Ecn193f+MvVAP7b8PqbRLHm7FFk18CEAAAocloAlb/zByFoK+d7LEzs/mT4QSBBisS1BtL088Ce3p9Dg1woU9r2t5sS0Omi4jLcMY7OeZrhtDjrN1C1yjtCYrtQY4yihAQB8DUIMMOJe160fuquUbeZSDCgq80yoZ5ObmUWIBJZMlBP5Qz3J7n7ZRv3z5MpaLviAk/7W7OUB9dsnDrVgBiA8BCEDgsARkbDWPsnix5b92DfVhie2x4gzWe9TayjLjSVgZOMVlJIAL2wRTDhr3YKlwGi3qbm5uwnG4uyYBd6vXmuUWLavJShUlRuZFCehR37dv3/S0Tx6u3petC72CqkmSztHL5aJSPu/evVOeyln5d8swXahclS4Z2H9dVNFkfnAC6n3ue+h6YVl9X4EWLHJey+Wt3uq6RXhnwoKOOBCAAARyEdBuAC0i3OeRw5y17NViNtfMbZg/IaUJMFiXJrz3/PEk7F2DR5b/1q9fv3LVvxsRjbnJ76DFjDFyJdG8fUMBqVQ72QUG/gCiNW9pge1+M0qerwZ2yjdZqTVbBWVBAAIQgEAageF0SNOep0+fatfe6emprk9OTjQF0jRPhy1qOqQhWG5r13PdlauTSZafqZ1WBVJBAAIQODgBPfXX28OyzLLSOlVApluPGGXJtVBiDdtG22CwbkOPJWqBJ6EEVfJchwAu7DjOdje9FnLsxY6DWyz2rVu33LzbcGE3WSlXTVxDAAIQgEC1BLSfWluwk8WTr0R+E62gknMgIQQgAAEIQAACYQIM1mE+h72LJ+Gwqm+g4hwkEqdE+6HY2nPE3qI4uGVi726zvwVDk5WyVJw4EIAABCBQAwHNcHSej3uoiF0qPUjWpj/813ZixIQABCAAAQgkEGCwToDWfBI8Cc2ruO0K4sKO069WXFp6GdO8evWKjdhGVuWiNfmxgiYrVa4NkDMEIAABCGQnoBmRjrm3O7K181ozKB0torO8eEs9uzrIEAIQgAAEIDAkwGA9ZHLwEDwJB28Ae6/+X3uvwPry6+hG7cXWkWGWonWgmA4as8QkTiECw8M3CxW0ZrZNVmpNgJQFAQhAAAJZCHRrY2Wlj0dpbNK6SBMk+an7k1V1LrY2a+tPMbOUSCYQgAAEIAABCEQRYLCOwtV2ZDwJbeu3+drhwo5WsbYO6dsX8k1bUupVWR1BxYkiFlaF4jRpo5usVKEGQLYQgAAEILACgSf//a1QEEVAAAIQgAAEIJBGgME6jVtLqfAktKTNA9aFg0RSlC7Tr082G1Pqe0dsxDayyh5NJz3pUPLs2W6bYZOV2hYppUMAAhCAAAQgAAEIQAACEIAABBomgCehYeUepGq4sBMVfXl5aU9p3LJtz5CYRgJNPmNsslJGhRINAhCAAAQgAAEIQAACEIAABCAAgVgCeBJiiRG/NgK4sBM1cn5+rg8TGRNrI7A+eWSMTLSMBJq00U1WKqPSyQoCEIAABCAAAQhAAAIQgAAEIAABlwCeBJcG13skgAs7XWs6IcSeOCqyPVtihgnow5vhCHu822Sl9qgIZIYABCAAAQhAAAIQgAAEIAABCOyCAJ6EXagJIQMEcGEH4MzcivpIozZiv3v3biZHbmcloJ3vP3/+zJrl9pk1WantsSIBBCAAAQhAAAIQgAAEIAABCECgUQJ4EhpV7LGqhQt7kb4fP35sT89GbDurLDHfvHmTJZ+qMmmyUlURRhgIQAACEIAABCAAAQhAAAIQgEBLBPAktKTNw9YFF/Yi1Ud9p/H79+/X19eLyiOxmYA+tvv+/Xtz9H1EbLJS+0CPlBCAAAQgAAEIQAACEIAABCAAgR0SwJOwQ6Uh8ggBXNgjUOxBT548sUdWTB58ReFaEvnFixdLkteZtslK1YkaqSAAAQhAAAIQgAAEIAABCEAAAg0QwJPQgBKpggjgwl7aDKLOEtGJ2Dc3N0uLJP0cAT1jfPXq1Vysnd1vslI70wHiQgACEIAABCAAAQhAAAIQgAAE9kMAT8J+dIWkMwRwYc8Amr0ddZaIcuPx1yzS5RGaPHa8yUot1zU5QAACEIAABCAAAQhAAAIQgAAEIDBKAE/CKBYC90gAF/ZSrT18+DAqCx3QrIdgUUmIHEXg27dv7R3Y0mSlotRKZAhAAAIQgAAEIAABCEAAAhCAAATsBPAk2FkRs34CuLCX6uj27dt37tyJyqU9B2tU9UtHjt0XX1qeLPk3WaksZMgEAhCAAAQgAAEIQAACEIAABCAAgSEBPAlDJoTslwAu7Ay6i92IjQs7A/SJLJ4/f64Dxydu7jW4yUrtVRnIDQEIQAACEIAABCAAAQhAAAIQqJ4AnoTqVYSAcQRwYcfxGo0d68L+/v273uYYzYrAJQQ+fvzY3lccm6zUEi2TFgIQgAAEIAABCEAAAhCAAAQgAIEAATwJATjc2ikBXNgZFBfrwlaROhE7Q8Fk4RCQgT47O3MCWrhsslItKIY6QAACEIAABCAAAQhAAAIQgAAEqiSAJ6FKtSDUUgK4sJcSVHodh/33339HZfT27duo+EQOE2jSQDdZqbAeuQsBCEAAAhCAgJGAXum7vr5+8uTJgwcP7t69e+u/P108evRI4Xw83IiRaBCAAAQgAIHGCOBJaEyhVKcn8Fd/xcUSAvqiY9QRzIqshYeWGUsKzZ5WIkmwz58/66gT/f38+fPHjx/6VwV1PvqTkxPVVH/379/Xv6enp3LfZxcjNkOt0y4uLmJTVR6/yUqlMdcA3DXLvkG6zVJtUo3zv1b5b4PUKxE1tMm0mradCj22rV9qdygCdOdt1a3Zmr6qovf5NFUbSvLfDO77p0+fNDV6/fr1+fn5MA4haQRo+WncSAUBCGxCAJO1CfYaCsWT0GuBXtCjaOYCF3YeVcp3FuXCVqlae+hw/TzFL8vl3bt3WupoY3jnrR7NrLulf731knzZchrqK7faATSasGigdhg9e/assVNZmqxUbDPo2qSapdfevHzUIPWnQLf3yaPdtUltTPPi83NlAgfUo1xLapPdUxa13u5C/+q6C7+6uoq1/Dc3N+oLeriodt5lKD3qsY2auoaex48fa8flyprdUXGzGtEg8vLly7QayVx3qpF+exV3RknacR+wSV+yS7U9t46q9QG7cxQfN7IaRtdVu2aQ8cGqrIFsiFqdW1zgWl5s2Q0tZQNx7Ldme1OT9o2Wb28hNcScbaXY/FE1yWppFOsMl/7tRzRd6IHZJqu8UTkJnCWAyZpF1HYEPAnS7zF7wXGGP1zYeYyYVqexGWkFEuvIiC0iHF8LIU1K9BeOFr6rpZH+9BFFEdCkUH8Zl2qBomWdJbkWS4E4u7vVZKWitCDL+1+TfNP5gKLS9pGVVk81ugcb8u6pTeLg6+Gsc9GkHqdWd2pv/aovL16V+OLFC/WI0e6gQlWczG9nwy8vL2UP1zG/eauZnNvsRG2U27A4YzQ3oYrWqKdBvNOCe6u/VrZdztJRH9g9dZBR2tEDtia7c6+RLBeaTekJU9ce1CQ6vQ9z1iN/PXPq/k3wB0kR6uPd0DbMPBAiE6EZWnjCiX0bAqTlD5lsGyKNqHN1PtZ+2HWdrVNdzxPbGM1NpaL3a/PVuz1KQ3puZYfXSj4MJKQ2Apis2jSyvjzq7BrxG3OPRGFstRcw/HnN4NavX7+8oOSf2l4UWM552Wohp27mBe73p95QiP2W4IYE9GBK1s2urCi9lPakCLWsc8Iqrq+F1nL6638uvNDGuvDK0JJ/k5WyVLyPIxeA3Dqur6e/tfxC6pYrcEc+o+VV3iqHVvUo13DCondUC2qKFouhOFowj+YQCDzIoQGayd27dy/AIeqWLI99j6pGTw1A9j2wAUlUrobLmvdlt9qdA0qJuqWBW1OR8BtsgQz1hFVvsBkHJr0oMLUo1SREWck53u34VonKdthEv379OtXYsG+emmj5HpDNf2LzY1WgNiw70Ln7Y9MO43/48GHhXhBpsNAMfyhtF2I0rVPJFS4Lv3zi16ugu9C/stWWSWBAsOEtTNaQyU5DugdOEl5tr2szWsNannnjSWi1FzD8jfdlubBz/UW5BTXVzlVuDflobTDONxiqVCsLr1mIdgAFhfr3puJoaa3IklAGVH+60CYjLdW06pbuwjkogjwpWaqmQuXxkTBaoUU1sLCEGe9KsNiaNlmpWAh9fLUuMQxoRHpXq1OLUvPz2qR+KlwL+EDy/pbyUfy+XC7yEmhbj7NGr29msxcyaGHyaqVLbF2CRQrLU+HdtAF3SjUyL5Y6LtRLoHT1HYsAa8ZpuzsvJCk46sW5bILyUW6BNqBbo2OcevroiDY1xwtYhlx1USPfu32j5S/sHYWSY/Njwco4TA06CeGjpiZKJK3jEspdkiRgVI2SL5mJBSSXPTcKYInWqsmiwfRNaLTB4Elwe0ervaCrI8Ofq+v++o/+avlFlK3XjHl5iVXl0Nsa+4VccqtVYbZ7S+zZpVQvrUxn2O2o3LSOWj6BWH8Ms6uvixlYFva4vIsmK+XV0fhTy90p4AKrDmJvQpphTy3d3SI0FbDnaawF0ZrX42ounlHjoNLVHfS0RoZXUxm1N7XhUa9WslHaVxteeT4n2nJzu2akv3ZVo2j667QjCY1PfJWVMlnuIMiowea78xJWoz20bw9LLkadv+ryQ+Oj1ti1tGFFZCUCMgzjdyHDIgKZhG+N1qIvd5Se24m2tW+0/F5TtV1g82M1ggt7ykjaSUa5NcKG0b076pG0S+XGbNhkjQ4WLsbs1/tqMOvziQWe4B5x27b9uuFe0EFg+BttDLiwR7GkBMb2bcU3bv5Kkeb3NFpLh5couquVz++J5n+pU806DRe66Zu00U1War65DGKM+uA0ZUxoin3eam+zk0619qocRr3wO704gh7D9jPK+AdcPEM/qQzsqAkdZe6KEShlp83MFXvN+dyoD1HtQcoymhGLUZLuKlHZaNPCLKv5SY+zdqBrGIqpJuo+z1BTkX5H2brdVsndRqVr966uZRCUs9sXvOvwlEyN2Yvf/ZytlydG4GegGVdu30a1Q8sfbTDrB2LzY5kPrUeg287ecu1SrCRd/PUXPvvySCZQbdtk0WD6XilFD5vH+nx6eYwX67iw2+4Fnd4Z/obtXyG4sEexpATOOs6GfV5JUkqKTDNcNniSKEJklr9FnzWjSzySs5l7dVn/Z4KNbrJSv7WJuR+aWQ5X2lpFL2kqbpkWwgubvVvcYa+Po8cVXDyyJK75CnQHL6abyr0Ou7p23WhXm8/JF+ki7a5lXhLoWbQWcP8llBib5DjdOYHMrPqmnjZ5Zanpzg5P3dg09EBZmsewubohas+ePN3Pg9s3Wv5oq6gqEJsfq46hAXFNQew1LuxYYoH4ox7JKP0ewWTNDpQBwmm3RDVKC8PICY4gi6ijDWZ9PhZR3TiaNQ0RZQw5Qi/ocDH8jTYbXNijWFICRx8EuZ159DqlJHOa0e7tiTG1pDEX8m/E0XW+W1Daml85N2mjm6yUvcHIFg+HeS3al88eXBlm26Ta5+i0wM2E6wCBQ+lRUzG1Fnmpur8lHp9RP5TnIFMpU93Bvi5t+CGN4EgdvUZkT5ZoZAqUnqi5o5iupaYpvQR6Sn9LBXkZDn8u9xT0xUVdHKo7R5EZ3YbvKS724atoq497mbg/vSFSzdvYMNxMhtejxkc0jmzfaPlR3WGryNj8WPKd4VoyMroGxGh/AkKuv/BZMlh3FfHssAtkybWmLgFQs7cOYrJoMH0bG20w6/Pp5TFeaF4x25iTIxykF3R8GP5G2wku7FEsKYGeD8LYw5cPsVOyqnuH5y66O/VW6VSegfBZj+HU2imQZ8ItC/Yph0VCceskaaxSw0lh7PrfiF3NexZdwFdoLOWw0dCjVK82ptar+eVsS+sjDC2h5yoNT/vCnq++lO7iaI1T46lW2iI8bJweGffn6IjgKSXXcDkrmAoqNysItIehYJhl4Zqd2EhfmmsFwAZuGSeNUUUostu2vetYnR7BvtHyA020/lvYfLuOxErGSjZNQ96w2Xu2wvu53IXdySkZOjFkW/TXjddGS+iJ5P5UDhr3VTVVUPnbmczGVG6SU5lHTb1c2WSTJZ5sryqrrJaLN9RdrGGfrXUXQdK6FRm9LreG6tqqdKo/VVB/0oKabtR8e1TmLlCSKzflqZy7UoxYAtEySigtq9lIQrmqJV6gUOOtAIr+looz5rZ5tIP0gjBnGZMjL3lwYYebR8Rd9fzeCtgvNEJElGGOKtMfXslIwuxFy3aHK57FCocZhAXo7u7IRneVbalSw8lH9nbothAZ91l6GgjdJFxbCKBHj5Ka8XBGNdr2ZCfdtEroRtOc1b3rXWu+4kaevS7auTzZavup4WaWTxdhOCJ4dkOtffmys+PjqXtUQhW3Mky68yjw2SakLr+wYai/j7aBPjDKf61aDFXZZ6ULzQxHazob2Kp9G+IqajM9w+Kqpr9mQjLbGqcizHbYHjI2XwztuMRNTXcKe67w2SVkrz73Qg6+XALM5iNisytrVzaZ9+z2BJPVqUkNMu2hgjQoPc7qenkElWJcFLhtRvqVS33hvGJUeLeUqeuhYRzNavNAesFQBXZ7PtSyNzMR3lwtsOiSBxf2sBkkhqS901HCkm7iv+6oDc2KZyizD+eetrziRn8Oe6+XSW0/R2vhBe6iUkMLu8K02NIx1W5rU3rN8qDHUe1YDK+6refCdue4s+3QMhtwLUOJ8WW07nUGDhuqC6e/9oyn9Njf0kX4oUJCxVWcm//o9QqGsZd8SGmF0us3y0MsnqaW+687FbgWwCui+xk1awqYiFnz0jeJ0Yv27NtQxbT8UdXvKHCo09E+dXCb3ys0YC48bit0DUmlUrxywz+92VRfr3IXRjMo72qU3TYKPGzeK+il5sHaIpvbhKQXI+pc0SzzvU5CDdBqXbnKHebjcpi69gzjMJMaQugFU1oYkhlVtKfl/S55cGFPtYTo8FhL2jUspYouKZhAT05mnxKXG/VV+miH6QO1WguKv/RmX1Dgwuu9S4ssnz5Ql/7WLirltUw1BrV/tcbSkzDNDHpQUxfZe2L5drFZCehxCr1lFHDNrxtfVGefe8cu8LSbY0rUg4Rb9um4xtMbQLP7r4Xdmy+OWqTSA6WrfbqzS6O7tnh2cnkospflWpW+dalFzZqXIQcvZDTnvojuYkf2jZbv6beNn9j8KD3OvgjS9evSs/ReZouR6URS/+1TrXkxOw1TFQrJg8kagtX8zRuDAj9zjdpDMQIhsytQqXWF/hXA0t9yJ8OBGm17i14Q4H+o4Q8XdqAlxJC9nWkAACAASURBVN3SxL23AvaL7CtkLVTCpS/ciTMLZZZDURMZrnt3t6gAs3wSIrRRKUvDWL7GHsVr8RkJ8iaTm1GBaw5EjwHtWFqaAHY5eJEtzc9LMmsZVpgWB2jUcEtO/FlK7oig6z5+uQ07llnmOrqjOw9bqfcYo28P7kXfi4fJE0LcVueW0l/HOqDVePqpoNZ7uVwqFvvTk/Ei12bfaPkJDXUXSbD5UWqSrejtTOBinfFIksv8BsRwb5VezAYwBkbwcvsGMFlTGukHO7d5jF5P5VA03BsKPcEkvCIUFaDL3Ct39Kc7GV5BpIQi6AVhaIca/nBhhxtDxN3ZfjVqL/KOwZbH6YW8hC6p2eHEsphxM7Rfj0L2Auu30V59PflHf9ZfKe/B6WgtFKdQ25j1EUgetVuPPD+HBNDjkIkbMtqw3UCNFF18d2uGvf+6Wc1erzMzdqtf27XsySylHr67mJc1KDdWWmaZ2R9vj6qG7jzEYplHDVMtCbF4bdLmitnb8Gxv2ot9o+UvabE1p8XmR2nHYnzU61dzYUt440bsDWfsU+v9XA8LRzWIyRrFokDj+QlqxlM5lA53Z/vuGFp0nulVyi136rqfDHtp6/lJLwjr4lDDX87+rK441SuG4WqFYTXs7q5lUTrkkHGf19SY6hbary6K4p1FkbHWXkXcyk5d12+j26uU6xua0ksXLstQwu8Wfgzei6Sm68Hnp0sAPbo0Rq9nx8HOCLvzjKjRcGoq3Lfh/qKcmR2teJ2BlvV5PyK4upOCytXI1X6vr+FFOQG6nOnOQ8KWxXAJP4XFby7ZhgKvHOL2kWGLVcgu7Bstf+Vms2Zx2PxY2havkLpMbLbJ8S0a7IxP0WE6IP+oAUl7yhgoxb01WuKoBT7mGmp2YNq2wYz6Zwppym027vVoa/EC+8mwm7Cea3rBrC4sxrPXsttritrSQkueP73my8+VCfz8+TNLid++fbu6ugpnJXP5/PnzcJwsd8/Pz8NToi9fvrx79y5LWWSyCwKfPn0yyqkecXFxYYxsj3b37l2Lj+DVq1f2PA8YEz3OKt2dEwQiuzPaWdPt5uMmdMOH11HZDpO3EXL79m1jRTQ4fv/+vYssH+WDBw+MCROiGTO/ublJyNyehO48ZKXJ/TDQCynRs54+feqVMvxpkW2YKm9IG/aNlp+3VVSVGzY/Vh0nJyexSYrGlwYt03XJ8ObNm6KSTGU+agZnN29N5WYJx2SFKRl37lfVYPRMWivTcL246xKgF7g0Rq+PNfzNevTtEUZt+ihiBcrFac95FzEtm3eGNAQtS+0CJ3P1hXa7Y7IUN5vJ7HBSaIdgX9nARf8AarYWlUQI1KW/VXmlLO2zr4suSmzENj4GrGGnWyUNbygGehwy8UJmd0nLDnvvBOixuZdJ+OesdVUP0gownMlx7rqGZfRaxtPdubDO5MTSlUoP2RYZXGLNm2WLD0LQCvUdF/XU9ebvCbVh32j5hdpwJdlOdZ8+/LA2f1RBlu6w5i5sCWmcrkuhsdOnUQKxgUPxNCuLzSQqvkVHffPWRfODtUfPncK5HIbXXsJ1fg4dRKUbzLBeQxTDEDwJQ25eyLDvDzEqZENPwqg8bmAzwx+7sF21LroO7zueytpudqdyUPjLly+1rzkQobu1zhbsrqzZLUUSuPQWs1kgRFiNQL+90Vji+/fvjTHt0bTz0dJJh1MNexHNx0SPsyq2tDF3J4gmsvbH5l3pMvhhL7YmKLzmMqspN4K7t93Vjhsn77Xlkb99y0mabHRnj5tle/Xp6amXKtfPWe+wCrJImEue0XzasG+0/FHlHirwmDZ/LyrWdN0yRKo6m8zYhwaktGUelhhW5dHWUJpFa94bZtLdvb6+tkTLG2fo6indYPLKX0lu9IJcimhj+MOFnas9JOaz/CCRf/75x2IKwy6PROmnk1nchRaxp0vgzp4IxLbz2IHKyGL2yYryKTHzM4pXfzT0mEVHrpM0zQzKi629AMOXbeUFU/gmc/QsZEpkMut00+qiP0FIy+YnT56UEMPL07I+L2QGe0nozj0KXeipjwWIxdHsZmu/tuQsCet/OlW/fbMo2lVcoZ7IhMSFnPEam58R5lZZGRet/di9ppye31zO09iNCLHSYrJmiRld2Js0GG+XYcLOldnqHyECvcCi5eMMf7iwLe3BFGer08SMHhDLXNlUT3Ok2RK1xUz+d3N+RDwQgUIrRouPQJR5PyBXU0OPQ5Ja/PTzsCUrHz0mlDNL77jpjVG5reWH1fXHjx8VPiyUkAAB96mVcdkcyM14y+LCHu7cMWZeKFrb3dl1vAYAGgeRQA5Tt4yvinvek6nctgpv0r613fK3aioblovN3xC+sWh9VMkSU31z/Rm7234k5GrTBguQLs4BTZamvpYxdJMG484u5GHUHhS7KomZTOCAvcDCyjVfq9muEkseXNgWdZvibLLa1FccXcs4Jaiazvp+jeEOwaF4lS/GhgITsg6B2aeIaWJY5jfK2XjWVZoMh0qFHofqdrdjWIzkMAcvRB+EkXkvvQnIK7TVn8Zl8/LqW5559486lheXJYe2u7Px2JZyHc14RIm7/Mii1ryZNGnf2m75eRvA7nLD5lerMuO+Wvel+BXq4r3lpoeaFX6U75gmq84G4704ZRRyhZbcfBHH7AVRat318IcLO0rX+SMv7GDGN2KyOEpiK//o0aPZJJUvxmblJ4KRgOX5m5tVbHw3beDaONF0F+GB3A54K1YvsfGNSJvRo8VIGpkQbTmBNZcWxqG/6ItKsd0zNr5RIzV0Z72+YJHWqDVLVsM4due4UdphESuHVGvfYltybHwj5xpavlHUVqMdzebvS49G7WghWXSg9KB5+8aMQnqZxP6MNUGx8Y3yVG6y5I+zjNErNxjvEYvx1XmjRg4VLbZVx8Y3wqy8FxhroWjr2K5OHkvHVMwoS44L267rIjEtW7GmCpamvaF0KubsmR5TCReGz75ya9z3tFAMkm9OYLYleBLGxveSB35ahjR2YU8BjNVLbPypcofhDeixHJwhLkIsBDZ51hsWrOjbXbEtMDZ+uGru3c27s3EqsmTC5tZ36trCQWmN0k6Vsk54udayXP5Y2WLj2yW0aJwJiZ1nbMyj2fxYPtvGNx4NISFXe6NXrz67e1zkl1nn4xmxJig2vl3RlZsso1fO6DyxY5mKqVNu3AYjvdifVU/ledjw2FYdG98OtvJeYKzI3oc/XNhGRc9HW/+dX7sJXv8UkY6X5dyGvewnmm8BxJgmYJxVdBlobCi3e8sy8Kzfl6fJ1XUHPWbUR4Wzh4y122NW5czOkIbRGVrUFtGde724i8w+cHhhGT6Gqewhxo0qRmnt5ZaIWbN9o+WX0Pge8zyazd+djoxd1fhG8vLqewUZxVteblRBR15DGUHZ/ScLdecVtNrRwwvFrjO5Ubmd8EfuBUb17X34w4VtVHSpaMYVy2jx3sspo3EUaPEjT6VdGG4523EX+4kWciC5HqLYF7SvX78uR8zigyi687Fc1VbIGT1mhLzVyzEZq9BSVuX2ayyhVNQW0Z171RT67E+fv/HC+GCjEmnDlarZvtHyw7o7yN0D2vzdadZ4VOtq3+jztntH+dSWwMdkGenpkAdLv1aDWWf/nOvCLupUNfLZdTR6QUb1WbpJxuKMWUUteXBhG6nOR4vi3mdnXLH08fsLGV/j/qwNm6nFe44Lu9dp2xf6ooWlPejBzJoPBkeZG3vWaNrmA9FjFhVrLsvrhFlI5spkw4EyVxUS8qE7d9CMTuElew4StDOVxCjtVPIVwuu3b7T8FZpB5UUc0+ZXrpSheEY3sXFT1zB/e4iMhrs6UPsxnoprLyIQE5MVgOPeMjYYb0O9m0Oua+/Ln0bBcpXeZD70glxqbWD4w4WdqzEk5mPZEzqatf1DiJat0KNFLA+0jO71L8aWcyCHjoAOBQvsxZZ3QPuvnz9/XhRXJT6IonUsnTl6XE7Y8jhneSnkYCdQp0bcBbO9LlEx6c5RuIpGbmZ4qrM3ebqj5XtAjvazzla6gs3fl6KNZy+s8I0+z0u+vkcSk2Vpujqd3DKSav9c1LfjLEV7cTwv+foNxpOnjZ/0gix6bGD4w4WdpSX8m0natCPZhe29zRSoRnIRgTztt2ZLF7fSo4hdWmKWJqAnqPo2kQZyNYxukqF/9TBQU0M9zDC+M1haSPKfJYAeZxGFI2z4ZDEs2GHvHlkjdOdKmn3ya3mVyN+LsZfeRMvvVXbAi7200gOqxq2y9kIZvS3uoQ1uDlmut/qQoyc8JssDMvrT6Cz2nkmMZpUcKE+ru0VP+7d48zIZppeQXuABSfjZwPD3V0K1STJKIO0gkVkP72hZsox2j7kODxrNZJ1AVdA14qOFyqe5+dkRo4IRWIKAGqT3dlWJUsizNAH0uISwcUm2pAjSRhE4+OqC7mxpLfZ5lyW3YZy0aeQwn81DdmTfaPmbt5atBDi4zd8Ke0K5V1dXlrP15cIu9x5nPTtqMVmzTUgNxtPXaBI1mJcvX47eWh7o+ccl0vI8yaEnQC/oUaRdNDD8sQs7TfUjqdLWNmkubPv50Za3aUYqky/IIsCsjzufOOQEAQhAYHsCaZZ/e7kblQB1NKpYa7UsExVrXsT74w86FK2gcgI00coV5IpnPBpCa0lt8HITZrz2Xn027vPNKABZ2QnIPWc56ld+G+3ntWdrj6mXy93jXmVt5HK1JycmBIoSaGP4w4WdrZGk+WHTmpHdhZ2WfzYotpVMmvc/o5BkBQGPAIfbeEB2+rNaPVq+E7BT5nsUGw/mLrRWrjsbT/CoZJf05vO62daCfZtFFBWhXMuPEqOlyNj8fWnT6DL2tr7mqqMcne5CdeUPOeaqxZr5bG6yjEeoF2ow3pk2RmHWVBBlrUBg814wVcc2hj9c2FP6jQ5PWNuoDaXt5NfJG0b5jAszY24J0SwCpHn/E4QhCQQgAIHNCezoLfvNWa0jgGWcWkcSStmEgLFLul6MEnIa8zdKW0JCS56Vi2epAnGaJ4DN35eKjS7sQh919BydRmH2RbgxaXU8qeVZ75cvX3TKefa6ey5svvOUnTAZLiHQxvCHC3tJG/gtrXHt4aZJO0xd1tZelsWCuyJlv7Y86knw/meXkwwhAAEIrEOgjdnDOqwoBQIrEDBOxkrPVYyP8zef14U1gn0L8+EuBCAQS0AvdliOhlC2nvcwtqBh/Eo+5DgUjJAwAeOTBsup2eGCvLsfP350h3KjGF4m/IQABMIEcGGH+UTcdQ2WMVnaXpWogiweZKO0adFYzKRxIxUEINAqgc3Ncqtgk+tVrUZK+0yTiTWW0Ogcse8eSONjVLfly2ZpAmRJVW1vylI7MmmDQLWt1GgE2tBCVC2MrsDsLmzPxWkUI6pqRC5BwKip0g2GU0RKKJc8lxBoY/j7awkC0vYE0s67Ma6a+lK6iygX9i48yKWXhR5AfjZDQJsj1B30pyakeb/7rwK7atK66lf30fS4C7Ncf7NBwjoJ7LE761NLmtNbBgvVrtxBzxYBpPTKPwx1WPu2x5Zfpw1BKggMCXQfdZw1kpr8axuszpEY5pAW4n3I8erqKi2fClO1bbJ0Uuvjx4/dzypOqeD6+jrXWR9yB7mfK9NWxXIThqnqEB5FoO1eEIViX5FxYefRV+8vi8oubYjVyU32UjTW1j/cVvs4yM6ZmCsQ0MxAp8BrcqAuoB6X1ulWkJMiwgTQIxYv3EK4uyMCzXRnbW227MbS6FNoRap1lEXvWpNbom0Y5yD2rZmWv2FToWgIRBHQvlpvT/RoclnytPX1MLfhhxzTPmE1zHn9kAOaLDlALC5sNapcLmzv2PT6PTDrt8NtSzxgL9gWeLnScWHnYZvgTUs7RUTiJpSVp5LFcjnsnp1iRJvKWPspNAWR57q9lt+UnuYqgx57Qli8HgUXOyXQXneWc8TiwtZjVG0GLKE1d+tWIP/6l8Rt27f2Wn6gsXELAlURMLqwu486ZvE1ex7JPR4KcWSTpTeW9OmI2cWjItzc3GR5vcmdRehpbqHZQlW9chfCHLkX7EJBCULiwk6ANpJEq5qR0GCQ8fNBwzzaOyit8m8TDVVAyAoEtPdBr+9Znp8bhem3hs2+h2jMkGgWAujRQok4ENgFgYa7s5av2lgw+5abhqSXL1+WUNZs0SpUk6Usy+wS8redZ8Mtv23FUbuWCHQfdbQ87ZMn8fnz5wvrrjdjXLOsRUSuzd0LBbMkx2R1lPTU4eLiYpaYnlWI2Gy0cATl4C4wjYdxh/Pk7hIC9IIl9CpPiws7j4JmH/ENi1nnbVCNuDXviJF4OhB8+TxjiJeQnRLQlFGvdLnPse0V0fJePgj92/2p5evC24ihxmZ5D9FeKDFHCaDHUSxdYP80JRCHWxCoh8BBurMWsWdnZ2HsmuzpRVRvWAknMd61+GW8LYHGnFeO1pJ9O0jLX7mFUBwEkgnII2kxlVlc2N5KpP43YEQVk+U1LZ0QYnFhZ9m57zUYXNieLlb7SS9YDfWGBeHCzgPffU5ryVFT/ORnue4jvtmytI81uaDZzIkAgYwE9JqPnMuWualbqB6B6GmQ3mlgb5qLZcNr9LghfIqGQF4Ch+rOmixpQJkdgzStynVuZq8srbhmd0LoAS1vJffESl8cquWXhkn+EMhFQFZaK+jZhbDMqbrwwvXvvjySmKypNmY8JWzhYw8N4u7kQXOJQp/NmKom4SJALzhOM8CFnUHX2pIzu/bwipFp80LsP9s7SMRed2I2SUBnkGl3gzv2h6up+atmJPr6Fm7rMKiV76LHlYFTHATKEThmd9Y259lD3rTQze7Ctuzv8/wp5VR/8JyP2fIPrnSqvyMCspZGg7nEhe0dCqFle4mXb7Jgx2SFMa7jwvYG6D0emx7GWPldekHlCsouHi7sDEgTDsJe8naJjkeYff6coVZkAYHyBPTUWjNR+4HX2nCtvrNkVlq+TkcsAT0eUevUuVECR+7OeiwqL3bYP6K37pbv73PbjrZBzA6CWg/zyNaFVuL6yC2/BE/yhEAJAloFhE10V+jCoyG8U5vq9EhisiwNTEOn5UMXC3fuuy7sJa/aW2pEHJcAvcClcZzrP49T1XI1jT1FRJIs8cHJMparCzlDYDUC+ijWvXv3ZpfunTxyXn/9+lXbIpb0ndWqdqiC0OOh1E1l2yZAd9b3ErTcDWvZcrZmOAf3rucrcW9115Kn0Dckh2UdNoSWf1jVU/F9EdBuaOPXpFyvYlQd5RRzl/Z1eiQxWXadWp55KLfkTyV5e/aNxdnlJ+YUAXrBFJnmw3FhZ1Cx/QCErrAlW7BjxWW/diwx4q9AQLNDPRU3jvF6fa9zXnOs2AqqiSoCPUbhIjIEaiZAd+61o0mdPgXc/xxeaLuWlqzD8ISQ7ujGQEJ5T2InmYHcuDUkQMsfMiEEAjUTMK6jk13YXkLjamU1YpisWNT6jIRl/5+GWr0UFZu54nvPoY3tM6EgkvQE6AU9imNe4MLOoPfY1cVC06aDRDIITRYQ2IjA9fW1Nl+7GxymBNGEQx/O0gof5/UUog3D0eOG8CkaAnkJ0J1dntrl9+HDh/CKVxO5tLWuW5DWYGdnZ26Id935r6s9g9WTdo8/afl71BoyH5yAXscMP2Xs+HRHQySw8lzYC5ftCQIEkmCyAnACt4xK9JzRgQz7WzqF2V3S6hUBhuweTqELekEhsDvKFhf2UmXJvxaVhV4IXXigYXhZ5QnDtx89IPzcloDe0Ta+gq2eotmnnpxvKzCljxJAj6NYCITAHgnQnYda03NTfeYk4CXRK256Q2iJF1vrXj3NHRbthmiHxMIZo5sb1x4BWr4HhJ8Q2AsBo0fSc0ZbaucdClGVRxKTZdHgaJxyDcZrY7Xt2R+lsetAesGu1ZdLeFzYS0kaT/Lti1lu2k5PT/vcZi84SGQWERFWI3B+fm48aExTDS3veY69mmqiCkKPUbiIDIGaCdCdp7Qz+/aPNl5pPpbmxZaXJDyX02YFnaCF/3pKO8vDafnLGZIDBLYiYPRIdh91jBLS80gaC4oqIi0yJiuNW5dKA7qeOs/mILdJ7ClhboPRY29G7VnISyLQC5bQayktLuyl2tRBB/YstCZZvqs0sC1oKIn2sQ4DCYHA+gTU8t1hPiCA5ot6RSgQgVsbEkCPG8KnaAjkJUB3DvDUSml2BqUImpJFrXjl8lbOT58+DRTdvYQ060MP5MCtMAFafpgPdyFQOQHtcSnxUUcd7uSeDirzXsk35DFZyxuk8WlE1Fki3nL18vJyuZzkMEWAXjBF5oDhuLAXKV2niERtc16+BVviRrmwOUhkkYLnEt9y/rQonYu+j/tOnW7lqpTe+jG+r4D/uuZWgh5r1g6yQSCKAN05gEuzO/eZqwamqTPcNAmUP1obr2Yd2XJei7mmcG7OQxm0fuYlpCGWjCG0/IwwyQoCWxEwrqnD9tYT3otsdHp6mWT/icnKglQO0Klx3M1f71fpSYYbErj23i3OtWoOlLiLW3gSdqGmXQuJC3uR+ryhLpyX7KYGoXAcy92oV1SiPOyW0okDgVgCWth7Y/xUDnrJy3ugPRWT8PUJoMf1mVMiBAoRoDuHwbrfbNBePw1M2nAd2PSnRa8c2Vq2acvey5cvhVdOcHmi9a/Sau6nmZu+xa2hMDAr0+ZrHcCdZaIYrt2R79Lyj6x96t4SARlVy6YumW7ZYWPFvXV9DS5sTJZRd5ZoRoUaF60a4t1XtYyZW+QkjkeAXuAB4edfIEgmoA01xo2lXRFRb6aEpdI6x/36bSCya1sD0bgFgUIE9Cg7/MZ0X66e8UQdy9Mn5GIFAuhxBcgUAYF1CNCdw5y1WOrnThqYOqeG3ltXuJas2vrnvmnuZaVbgbte5P6nHDGaImqPWB/CRQkCtPwSVMkTAlsRkNPQshdbNtxyHogsvPuIsYYPOWKy8jYttRaLe1oNxrKhynPs4MLOq6w+N3pBj4KLngC7sHsU0Ree5Qqn1/ok49slli8SdPJwkEhYL9wtTcDov5YY8l/z/cbS6kjOHz0moyMhBGojQHcOa8T1iejaHZi0708b+rRXOrAjO5y5d1fTuQ8fPmiFhv/aI1PiJy2/BFXyhMBWBIxOQ+NHHSvcgo3Jytu07Eeoz7qwvY2M2lwY9ZZ83nq1nRu9oG39ptUOF3Yat39TeUNdOKPXr1+HI0Tdtbuw9TxZRjYqcyJDIBcB7Wgwvi4gd4Bli0QuwcgnigB6jMJFZAjUTIDuHNaO+PRbsBVz1FWtlaqiaYuApnb2+Zhbrpa7Sqsc5BBn7HPJlLum5ZdjS84Q2ISA3SM5u2bXc0T3BRrtPNvcMmOySjQq42OP2QbjRXCffJcQ+7B50gsOq/pwxTlIJMxn8q7OOnTfNpqM998NrXDyDoSnp6fhEt27WozxYNAFwvVqBOwjetQ7DavJT0EdAfRIS4BAMwTozmFVuudZydF89+7dqfjynujtuu4Fu+5MTO3O1lNbTbrkm+6niDqKRKdgyyHS/WlCyJRsCmnRcFp+UbxkDoFNCKhfW071lMMx/JkBzyNpdHQWrTImqwReOWQ0FrsPqkdL0VCuYT0wWLsNRqM871GNYlweSC9YzrDJHHBhp6hV+5qjPG55t2BLYi2ctApyHxcHqqE1VcAEBxJyCwJLCHTfv7LkoG1uATeBJYet4mgDXb/NXDOYzpexlTCFykWPhcCSLQTWJ0B3nmXuekPs2wU0y9Ifi9hZvFtFoOVvRZ5yIVCUgAyvxSMpl2X4lRfXIymBN3dhY7LKNRsp1+IYlatHW4BHxVBbcp3gm7eWUSEbCKQXNKDEQlXAhZ0CVkat318zm16RS7jnZC6NLuzexTYrKhEgkJGANx0M5GyZSQSSb3hLzg63mk26sN0KhlGjxzAf7kJgcwJ057AKtC51I2gXtvuT6/0SoOXvV3dIDoEwgcvLy4uLi3Ac3ZURmHolWp5Kd12vjTXaKzabYdEImKxyeI0u7O4I9dGW4H0TEhd2IWXRCwqBbSBbzsKOVqJOy/IsVyALrX/CLy4F0oZv2Tf7GD3d4eK4C4EoAuomxmcn2rysPRRRmRN5NQLocTXUFASB0gTozrOE3S3YiqwDQGaTEKF+ArT8+nWEhBBIJmDcPtJ5JEdL8Txlm3skMVmjasoVKK/06Fcuhvl7DaOLoHfxXdeKXosvsVVxKMzRQugFR9N4VH1xYUfh+jey/buoiuweqhhd0lwCo/3Vqy4VftFRIulhuIy+3Rc/x4P7FRHwHAEByTT2B+5mv+Xus8ieeXsZosf2dEqNDkuA7jyreh285sbRkdbuT653SoCWv1PFITYEjASMTudRj6Q8Za5HUseSTG3WNgqzPBomaznDcA7G10ZHG4x3lqyx7YXl4e6QAL1gyISQngAu7B6F6UJfcTTuLVV2OgK76HM5o/2VJEU96SZwg0gSXjMGuddloQptVB+UScB6BNzpYLjUqGdC4awsd3FJWCj1cdBjj4ILCOydAN15VoPeBI9HnrPEdhGBlr8LNSEkBJIJGN2InvOxK85zUxqzShbVkhCTZaG0JE53hPpsDt0R6l40t8HwIUcPTsaf9IKMMNvLChd2hE71nNbuNdYQaHyzKUKC36PK/hp3sNofZP1eQsFf7gDgfhKhYJG5s/b2tmsYy13CBvnlqpS3ly1QE2MbDuQQdWunjS2qjhkjo8eMMMkKAtsSoDvH8rcTi82Z+GsSsOuRCcmaeqEsCOQioBWx5dMFeirpffBAArgLUv2swYWNycrVMAL56Aj1wN3+lnd4rHdsut0v1GfY/AWehOZVXEMFcWFHaOHs7MwYW+OoPqJqjLwkmtH+6kGWZ1CWFLo8rfeF39PT0+V5djlY/MiF9uGWOzRzd5XSwx775rXRD2Xkag/DfHBhD5lMhaDHKTKEQ2B3BOjOsyobTpPsm4BmMyfCVgRo+VuRp1wIrEnAi5TLCwAAIABJREFU6HoOeyRr+JAjJmudZmPcaOi5UCp84GHBhSfBQskYB0+CEVTRaLiwrXh1ZLOxycpMrLbs0XFdlsfOqmRVZ4l4b3Jl3PZSzo88bCieK9wyPAwzsYTsrlJ2/3U5aKNg5aGwyzaaw6EC7azQ46EaBpXdIwG6c4LWBO3m5iYhIUnqIUDLr0cXSAKBcgSyeCRr2FSLySrXSLycjY89eq+Fni64Hp4aHnh4NZr6iSdhikxsOJ6EWGKF4uPCNoHVuGg/i0Ov/6y5sdTom/YeO5uqXSaSBgD3uEl9N0Pvf+UqyuJKs08OwlJ5+ZQbHnZXKc+5H8Ao7QfuZr/lzjyyZ95ehuixPZ1So8MSoDvPqn505tavXWeTE6FOArT8OvWCVBDITsDokew30noeybwL0uTaYbKS0cUmNL7L3jeY/qIryNjeYqUqER9PQi6qeBJykVyYDy7seYD62KBnswJpPnz4UPQTjsOiVZzFhmoL+fD8r2FuK4R4j7gtwtulsrhE7ZODcLnernxL0eEMp+5acq6qUp5zf6pe64cz8EQxR49RuIgMgZoJ0J0t2hmOttq+wEZsC7pq49Dyq1UNgkEgLwGjR7J/MOmt7vMuSJOrhslKRhebUC4Uy7vs0kh3AqrbYDRb0KvwsSVuFX84txlKgidhyGQYgidhyGSTEFzYM9jlv7bvX5b/ehNzpsHY8njt4uJiprblb+uJt7efPe+MwXKstrsHfEmNva9tZNxL7km1u0pZWmNXx5UnasZXFjz+h/2JHg+reireHgG6s0Wno5SePn1qSUucOgmM6nRUVCYko1gIhMBeCNg9kt2mLtcjqTrmXZAmQ8NkJaNLSOjtq5vKQU1FHzlzxwjj85KpDFcOx5OQCziehFwkF+aDCzsEUOdf1++/VgX09qulR2nXsPcdxVDly9zzhgoNAKOv7iYXbnnMqMyHX21KKNF1hRvLTShFSYyZ11Mp+5kq3k72ND7GVJqwupMPY6pwNPeRtX3SGc6znrvosR5dIAkEFhKgO1sAjo62Gqc22Z1gEZg4swRo+bOIiACBZgh4y8ypeml1rxWxuyio51xjTNaU1kqEy9VjWb5p763nEdrXs+3Ruc2QJ56EIRM3BE+CS2Pba1zY4/zVh7Wp1tsvPB71v9Ct9l/3Iml9ZXkeuO0TZvV8F6nGjJcvX/ZVyHJh/DKkt4E6rWg3E8uLSGmlKNXuKmUcKZOBpCX0dlukZeKlcqe/9kmnl0m1P9FjtapBMAjEEqA7W4hNLUq1fNUsK8vqziIGcTISoOVnhElWEKicgN0j2R8n0tXI6PteofqYrBUgu0UYfSPupislybsDz5WnxDWehCxU8SRkwZglE1zYIxj1YFbjh7vHdiTS/wXJDytXZg07dOQOnnWkyuOm0f3/ZF/1f639vMWhN3vIIo1GFMvYv/wkI52I4rovLW/oJFdwd5UyCtwBWefNAPcEG+NAbtFX27uw0aOlDRCncgKuoa5c1KLi0Z0teAOjg6YNGujXGbAsohLHSICWbwTVTDRsfjOqTKuI0SPpLvO1cix3GmRsLTBZscQWxjc2GLeUhCRu8vWvjY2qHveIUeCO5DoTs114Eo4z/OHC9s3I+fm5PK3GFiCXsR7K1TPsyfTMvg6jfdDrdHWPrMy9S1XohNqLk+Wn3gWbzWe5jXa3k6s4S6GzUgUiWPKvqlIBR4BXTcsZOF6ShJ/uQfCvX7+ezcF92B6I7DZpy7OTQFZ13kKPsXpxm0RsWuJvRWB9rblPv1arNd15FrVWTQFKGhc0P9Rxq/pKit4q03pGz+b1N5ttMxHW7ylZ0AV06uXPhMQD0urP9VvyJjY/l/rWx7VE8gT3ouU95iUixabFZMUSWxJfY7oduAqSB6Mez4+94ngS7KxGYzbjSVjfnpcY/nK6sKPkWx/faHN0A+XY1erF/o6AbIG+U68kbibbXksYbQmf9WJrDSbJ1xRVO8Rdn68kXO5vnZLf2+s9Gs199j4aYTbQXefId6nxbzbJkgi7q5R9Buk2jCWIAmnVtfv2JsGkrFl3s3tKzFTO8ly4nu6iO/GnZCgdjh5jCVvGwQqHv9hqEn+PBOjOFq3NUpLZ15mYZ2dn9+7d0/lR+rtl/tMkzf3TYKSVsF7j0+txeqivmZI+GKUBSzO0Oj3jO7VvszrtGwYTkh4FFwch0N6EJNYjKUVbFllrtgdM1pq0VVbUMwy7dlauRbg4SyOvyj1i58zAHVZ9m3d/5fuLBZSv5KU56STr2SM4vNrpEIylpRZLb/G+yYn89evXYiL8lrHr7e0wCvhvMXL/sGhTW3GTixU6tz1o5EvOyp5wd5WyCNxhLApQS273oY5+ivnsZEUP5GdVo2bsNgP1u9kke4yAHqO05jY2t3m415qWReVJ5GQCnq12teBe65lWchFpCS3vgkjC7DMNurNFX7PPON3GU+5axkT60milsaYbuSzCF42zX/tGyy/aMOrJHJsfqwuLBVuyYoqVJ0v84cIzUE3tSMtSaN5MMFl5ec7mZhnd1IoUbTaraiNYGtWSzu6Z3+Wre4vAXddeXlZAa3vxJHj8p4xeG0uePwIKi7oVNVp0TGuYkcvrFPXyiCRXd1ITiYKzfmTPuTbaiGWFV6jIsGEUtTId6mGhQwJLOrD3Ms4KGFWv3VXK8iil10s5a+COf/3AbJFtttt6z4dn4+80goUVeuyUq2bcowhcLDE+O21FW4ltMZudpsqZoNG6e9ZjqrVkf9pBdx5VhxdobzZTiisRLruh6dM68w0PSPdz1/aNlj+q0/YC7Z33IDY/rGLZE4uxyj4ShaXKctfokVT1ZRyylJg3E0xWXp6zuRk/0LWCE2NW1OQIFvO4ZIWS3T1CL4jStUW/ncFvYPjL5sJWi7eMgm6c0ltxA1rXmC1TlSBz9i1RASEX3lK3nx2/FaHoyD0cDyybWxdWvEvuOi7dVudeq6snlOVN+NZ8er+7ShndNFJKoYbhPqDyipjtHb2/e6qRuDnscX4/Va9hOHocMhkNUZtxLUzgesPhb1TyVgO9+XRAI7P9PS8i13oEpNKt7BNNurNFle7YEVbQ+nc1d9XkKnvDmMWyd/tGy59VcQMRsPlRSpQ/zmLBNGBFZVtDZGPVljjsSlcTk1WasJu/hlRLX9jwKbIrbfI1noRYdO5ssHJPwqGGvwwubHVmS38Y2gWlim1GC+NLVE3Bk6XdndmSwJZ1cpond1YXw460psYtD+7SJi5e+1mzVeyxUh6uoR3oQzRXm21U9giai7hFqyN4C/7Z1fgwiVu693im6KMgt9ytrl2YvcpGLw6rR6O97aCpdTXfZrZqq325lreR+jYsjaxmzO3rUomnkbSvUa4LuvMsSY0XahJ986jzQj4ab1ybrVdyhDbsGy0/uQHsIiE2P0pN6tR2y7a7zaeyjZbarfz0OkpBiozJiiW2JP7QceE1Ic+DuaSsrdLiSbCTlw1xO+DQLVCVJ+Fow1+6C1t9QJpzH014/dzyUz7EQv7TroGq8UmjGneXyCkhlYm9xVcVUwQsdZfVVsxckqthDNd+sgIZi7CIankCH+tu8/Is4VwIV80TYLSXVVUpKX3YGEbFVqBqF66+8a46rFuorkedU26cUZGmJiveDCAWuLEWVUVDjwF1CM6o0RttVG6gGphGwJUNY6AizdxSf7eYSlcXupZBkB6LqkOmyTIie4JpEpJXMLqzpanLzs+OEZ6mNvmZa9ycYtKSfaPlT2l57+HY/CgNqiN4+zAstkuD176Ww5bRNorb+pExWWsyV/MOd4SiPqvVamqZHscubL0887pH6AXhtnHM4e+WoHjdVd9D//TpUx/Yf6pYDUiB+qmvsfd3c11onaCvunerhf4iIXOJ18kpIXvJE/LpkmjdqDFeX4pPzqGShPrM/dXVVVgYwVdlz8/Pw9HCd29ubmT1hh+0lS179+5dOG2Ju48ePXIb82gRqvXz589Hb3mB6hoXFxd9oIhpiasvX/ch61zsrlL//PPP6emp0W50Tr3bt28nw5Q2X7165SaXmh48eOCGdNdqk7MfaNajlzdv3rjJh81AVVsi8FCwOkOOrEeZ0G5k6VTTDS4K6QZEY9sOqFXGRMONxj79q2jdUKgLhfSpjGaqj9/whZqiemWvkX6sV4h0ob8+JA2CtKA/aaHj36tDuSkkoAiNgFrh9IX2YnSCDUfGPqbxQpLIlnaCuVIpuSynhgZjPop25O5spySFCmyvR3vClWOquarhueNUlACHsm+0/Ki2UUlkbL6Gniib73bq3oJ1kxZNifuQNP3+N0L+O0QquTtKqtC0DAul+vjx49nZWSBzrVg1pQ9EqOEWJmtNLWhRrznkaIlq8NLF6K3dBeJJCKusKk8Cw9/o8DeyC1sGPazXI9yV36qNR239cxtNWTTnmNWd4qTt9lIq920Lt6DSW4T6Oo5eTEnlSmh52DjsFxtuRthdpTRv1mMMl3nguluNj2ozHKhG6DVyTTjU8gOphmodFUz5yJExir0xQxFgpVuH1WO3VBttG6sFCn5YO8e5qx0Hq2H3ClJLCHBO2Nfm5Z/8M2HPy2G7c0CDw1uiNGr5kzVVLqGa31B+S8jR7Bst39IqqoqDzR/ajbDNH8ZfIaTCWUrYuIUXCPV0AUzWaroIzOK29WZkJ2CZ2FTlHjlsL2D4Gw5e//qUhl3C6NMZZtdAiIY6WSi1lSGWNkICptlTnxqHHIJhFLqrOP82o4k/8dzQz9urTM7HCQH/P1iiqi6j06+hY1TJNh/J9lgpkfx/4nNXdke22qHUMZynKodRhfYNo7uwjOJTwh7Kf91zO6Aeh61rqkmUC7c05l5HbV+oy5fjHM5ZLSHA1j7ChktJuBt2ZwRkPmB3DtDwbqnTic+SMSJBlUuSpM1MjmnfaPlea6/5JzZ/aBbCNn8Yf4WQCmcpgUFZa4Sa2/xQNkzWkEn2ELXhqZ5SYfNeWH08CT3Amj0JDH/DLvmv77FXXn9xQBe2pu+q9UG8UTLBUSoWHK3fZObUXJRQ/+ra2+s6bFsKUeR6zL3WdaNCDgNVNVWwq+nUwjU8cey7UumLPVYqtvlJQVKH5m16FiIjruT604W2TqjDSk1Ta2/dsvOfUvSwebghB7EYoxilBRF2acxe71qPU81sttYZI4j5qC4OGMh8btiuloxKR+vOli6jEUcma8i5/pCosa9DcVj7Rsu39IUa4mDzh5YnbPOH8VcIqXCWIpGmKq6VRQ1tO0oGTFYUrrTIo6ubcHdLK6iGVHgSpO6pKVDUbKqcJ4Hhb2jD1R+P68JWe9X6RI9n1TJqMCIry6BR0G62hk0nHCKwFVKV0zPLijTKopVW604rpeanrjc1ZoRb1+xdjSIJ7waOTlmmylIRFbbw0o1tmP9x9FiorU41sNFw0R6q4JghzOeGLWT5+uo43Tnca3KNqkMdrRYS65o5uH2j5Yd7RA13sflD6xG2+cP4K4TUOUv519kx9ldDw06TAZOVxs2YSnOAYXup4Z1yo/yx0XLNeVZ2jxynFzD8Dftj+y5szcv1p321cjnJfane1W3nrHOUjTU6WeJrJ2kWx27XvES4cteeBqG0B2WqoNpSnWPYfiuVt/lJs0t2RmsUn20bC4vI0mcrzKR5ParvD0fQlUMYtvqWz3xu2PbC7oweneWi+e4cgDDl7OiBK4L4aLBI7o9KqD+1Yf0pHw3fylBTU+0qUOaaj1necuvlmbpQzoFqerewbx2QI7d8r0nU9lOdZaqplw5X7wjQCJxTUVqwsM0vXfpo/rJsAVZb3ZIxHEq7srutUN0xWYXAeotBDcqFCqonWzwJnZVYuMyXtfEaz9D4xBbB8DdkqOHvljrP8AYhRyOgr51qIPz031/Ch6rVkp4+faql1+3bt3eB7ubmRvV9//791HeHvVpoCnt1daUP1HrhVf3cdaX03fCu+X358iWWqrSj5qf1vz4kHZt2GP/bt29v3ryRGGobXfNQ/qenp2reaudZihgW2kwIerSrcurL5loEjmZC2xvFQmA5AofqzhpANY50Nn+IVKOAfFXn5+fDW4VCJI/WQhqJNDJOSRUoWgJPWZhAqoy3pkrfhX07VMvPqHSygkCdBB49eiRD2ssm8yijupcVay924AKTFYCTcOvly5da9fcJNfpX7gHoRV14gSchy1ILT8LCdmhJjgvbQulYcdTxtGrS2kkDvP7k0daSo/Nra9QXi5OTk25ju/6Va+/Bgwf7BaTKduvDzmXZ11Q1UmVVOz0rk+9Ss58d1XHvldIIqoY32gI7vajhdY1QqpGCsow3O9LvXkRFj3vRFHJCYJZA2935+vr64uJiCoKej2pBO3V3hfBuk4EeurtemNlyNxd7VsJdRGi75e9CBQgJgYUEZEK17Vr2U4tZLRz01kvDCwdM1sLWouRqHlqH9vnIOdDSA4++XoELPAkBONyqgQAu7Bq0gAwQgAAEIAABCEAAAmsTCPuv9cLWkydP1pZpojytKvWS0KtXrybu+8F6/7RhT41fW35DAAIQgAAElhHQMwDtYOvz0Au47969639yAQEI1EDgzxqEQAYIQAACEIAABCAAAQisSSDsv9bLQPX4r4VF/mjtB9eOMC2qLZTszm5LbsSBAAQgAAEItE3AO+DePVGk7YpTOwjsiAC7sHekLESFAAQgAAEIQAACEMhAwNts5eWorxvVfIaY9oXp8G5P5uFPPngzZEIIBCAAAQhAYEhAZ87opMo+XIdVap7Q/+QCAhCohAC7sCtRBGJAAAIQgAAEIAABCKxEIOAC1j6smv3XAqTt4dokPktK28xn4xABAhCAAAQgAAFvC7aOUIcJBCBQIQF2YVeoFESCAAQgAAEIQAACEChF4Pz8XOdKj+auLwbr1OnRW7UFzu7F1rfLPn78WJvYyAMBCEAAAhCojYA+26hvfvZS8RpTj4ILCFRFgF3YVakDYSAAAQhAAAIQgAAEChLQy8JT/muV+vr164JlZ81ae7EvLy8DWX769Clwl1sQgAAEIAABCIiAHgm7/mu2YNMqIFAtAXZhV6saBIMABCAAAQhAAAIQyEwgsAV7d2dfemd3DklVfqj3UGBCIAABCEAAAisTePDgwZcvX/pCv379qk8o9z+5gAAE6iHALux6dIEkEIAABCAAAQhAAAJlCQS2YAcOyC4rU2ruevE5vBHbXZOnFkI6CEAAAhCAQLME9NlGd6zUw2z8180qm4rtnwAu7P3rkBpAAAIQgAAEIAABCBgIhM+Gfvz4sSGPuqKE3e6Wrz7WVR+kgQAEIAABCKxIwHuwfXV1tWLhFAUBCMQRwIUdx4vYEIAABCAAAQhAAAI7JRA4Hvrvv//e48Yrvf4syafU8f3796lbhEMAAhCAAAQOTsD7PIbGU31n4uBMqD4EaiaAC7tm7SAbBCAAAQhAAAIQgEA2Au7Lwl6md+7c8UL28vP09HRKVPf7VFNxCIcABCAAAQgck4C3BZsPOR6zGVDrHRHAhb0jZSEqBCAAAQhAAAIQgEA6gR8/fkwlPjk5mbpVeXhgF3agvpVXCvEgAAEIQAACpQl4LmxOESkNnPwhsJAALuyFAEkOAQhAAAIQgAAEILAPAoFdyfvdhb1f5/s+Gg1SQgACEIBAiwT0eQz3uK2HDx/qI8ktVpQ6QaAdAn+1UxVqAgEIQAACEIAABCAAgSQCTW5Yxrud1BZIBAEIQAACVRC4ubnRd4l1CJjGaD1p1sFZGc+qfvXqlVvJy8tL9yfXEIBAhQRwYVeoFESCAAQgAAEIQAACEMhPQAtgd8uVW8BUuBunzuuA5IEzRuqsC1JBAAIQgAAEREDO66dPnw4HOI1rL168OD8/X0jp27dv7heeNT149OjRwjxJDgEIlCbAQSKlCZM/BCAAAQhAAAIQgEAVBO7fvz8lR+BLj1NJKgnXDrUpSfRa9NQtwiEAAQhAAAJ1Enj37p02XA/915JWB4JdXFwsd2F7W7D5kGOdLQGpIOARwIXtAeEnBCAAAQhAAAIQgECbBMIuXa2Zd1dt7VMLHPAdru/uKovAEIAABCDQPIFu/3W4mvoM48uXL8NxwnfdDzlqZ/fz58/D8bkLAQjUQAAXdg1aQAYIQAACEIAABCAAgeIEwq8Juwva4qJkKiAsc7i+mUQgGwhAAAIQgEA2AsYN0VdXV//8809aqZ7721hiWlmkggAEMhLAhZ0RJllBAAIQgAAEIAABCFRNILBS1bGY2vxVtfS/C6fVe8CFHajp79nwCwIQgAAEIFAFAR1RbT/X6+3bt2lC6zRtN6G84e5PriEAgWoJ4MKuVjUIBgEIQAACEIAABCCQmcDl5WUgx325fcPShmsagMAtCEAAAhCAwCYE3E8szgoQFbnPTVuw3QO4NFbevn27v8sFBCBQMwFc2DVrB9kgAAEIQAACEIAABHISuHv3bsC3q81f3vvFOcvOmpdO7n7//v1UlvJuq6ZTdwmHAAQgAAEIVEjAdS7Pijf6vcdwKr295O651inY7s9wWu5CAAKbE8CFvbkKEAACEIAABCAAAQhAYD0CclJr1TpVnlazHz9+nLpbSbhetX769OmUMKrd9fX11F3CIQABCEAAAg0QODk5ia2F57DWT7ZgxzIkPgQ2JIALe0P4FA0BCEAAAhCAAAQgsAGB8NvHZ2dnNR+KrU1kp6enAWrh2gUScgsCEIAABCCwIYHAA+ahVHfu3BkGBkL0fNr9gISSP3/+PBCfWxCAQG0EcGHXphHkgQAEIAABCEAAAhAoS+DBgwfhz0DJR6yTOsoKkZS7fOtadQdetX79+rVql5Q3iSAAAQhAAAJbEojySt+/fz9K1ouLCze+hkv3J9cQgED9BHBh168jJIQABCAAAQhAAAIQyEzgyZMn4eWrTuqobX+WjgeRbz3gv37x4sX5+XlmUmQHAQhAAAIQWIVA+B0jT4TAgVpeTP3U4Oiena0vRjx69GgYjRAIQKBmAriwa9YOskEAAhCAAAQgAAEIlCKgBW14L/arV6+0xNXBHaUkiMlX0no7yLzU8sjX5nP3JOQnBCAAAQhAIEBAJ1M/fPgwEKG/pSHPfoy1HgB7R4jwxYieJBcQ2BEBXNg7UhaiQgACEIAABCAAAQjkJKC92J8/fw4cvqlzpfXBKH0BMmepkXnpSJO7d++6y28vA8n/4cMH9l97WPgJAQhAAAK7I6D90bMyK459yNMR2N4D4PDT69nSiQABCGxF4NavX7+2KptyIQABCEAAAhCAAAQgsDkB7bPW+8jhryDKTbz+MR3dwtt993nISoeBSnL7ZrRhDoRAAAIQgAAE6iGgp7ZTA58Oy9ZYrMfPRmn1AQnvcBL5r+3JjaUQDQIQWIcAu7DX4UwpEIAABCAAAQhAAAKVEpD/V85iLWsD27F1ArW2cWldrR3ZKxwtop3X+irj2dnZ1DK+Q6k3qbU+x39dacNCLAhAAAIQiCcw+qWKy8tLvW/07ds3uwNa47Xnv45yf8cLTgoIQKAsAXZhl+VL7hCAAAQgAAEIQAACeyEg3/TV1VXgyI6+IjqsUy8y2xfSfcLwhTzX8qS/f/8+HE13Hz9+LDlxXs+CIgIEIAABCOyOgM4J8cZijXoaIu0V0QDtDaZygm97LJhdeGJCAAKjBHBhj2IhEAIQgAAEIAABCEDgoATsjmwBki9bR3lon5f+1R7tWGQqS4dxf/nyRYeB6M+SXMt47SNLKMuSOXEgAAEIQAACNRAY+qD1ppT82rMPj/WpRj2N1rtTbi00bvLFYxcI1xDYIwFc2HvUGjJDAAIQgAAEIAABCJQlIOeyVrxaLXvL4ECpWl3Ll62TOnWhj0C6//748UP5uP/qhBA5r6My175v/eG8DqiAWxCAAAQg0AyBR48eDR/uamzV5yu658fdgKjxuhtSFdnbed2h4PzrZpoEFTk4AVzYB28AVB8CEIAABCAAAQhAIERAx2RrSawFsN3dHMou8p7W6lqoa7k+u+8sMmOiQwACEIAABGonoKM/tKU6WUq9IKVH0fq2RHIOJIQABOohgAu7Hl0gCQQgAAEIQAACEIBAvQT04cTuoOrwJxazVEBbuXVgiDzXLLyz8CQTCEAAAhDYKQENvnoDSSduRcmvB8B6lUpnakelIjIEIFAzAVzYNWsH2SAAAQhAAAIQgAAEqiPw7ds3raW7M6yjDgMJ1ESL7e5Abf2rbdd8pzHAilsQgAAEIHA0AnJkazv28FyRIQftvNYDYHm9GUmHcAiBwK4J4MLetfoQHgIQgAAEIAABCEBgewJaWsuXrd3Z+tN5I/pXx15LLPfsETmpvQOyFaLd1vJZs9V6exUiAQQgAAEIVE9Ax17Li62/7vmxRluJ3A2vGk/1AFgvMPHFiOrViIAQSCSACzsRHMkgAAEIQAACEIAABCAAAQhAAAIQgAAEIAABCECgNIE/SxdA/hCAAAQgAAEIQAACEIAABCAAAQhAAAIQgAAEIACBNAK4sNO4kQoCEIAABCAAAQhAAAIQgAAEIAABCEAAAhCAAASKE8CFXRwxBUAAAhCAAAQgAAEIQAACEIAABCAAAQhAAAIQgEAaAVzYadxIBQEIQAACEIAABCAAAQhAAAIQgAAEIAABCEAAAsUJ4MIujpgCIAABCEAAAhCAAAQgAAEIQAACEIAABCAAAQhAII0ALuw0bqSCAAQgAAEIQAACEIAABCAAAQhAAAIQgAAEIACB4gRwYRdHTAEQgAAEIAABCEAAAhCAAAQgAAEIQAACEIAABCCQRgAXdho3UkEAAhCAAAQgAAEIQAACEIAABCAAAQhAAAIQgEBxAriwiyOmAAhAAAIQgAAEIAABCEAAAhCAAAQgAAEIQAACEEgjgAs7jRupIAABCEAAAhCAAAQgAAEIQAACEIAABCAAAQhAoDgBXNjFEVMABCAAAQhAAAIQgAAEIAABCEAAAhCAAAQgAAEIpBHAhZ3GjVQQgAAEIABqSJvlAAAgAElEQVQBCEAAAhCAAAQgAAEIQAACEIAABCBQnAAu7OKIKQACEIAABCAAAQhAAAIQgAAEIAABCEAAAhCAAATSCODCTuNGKghAAAIQgAAEIAABCEAAAhCAAAQgAAEIQAACEChOABd2ccQUAAEIQAACEIAABCAAAQhAAAIQgAAEIAABCEAAAmkEcGGncSMVBCAAAQhAAAIQgAAEIAABCEAAAhCAAAQgAAEIFCeAC7s4YgqAAAQgAAEIQAACEIAABCAAAQhAAAIQgAAEIACBNAK4sNO4kQoCEIAABCAAAQhAAAIQgAAEIAABCEAAAhCAAASKE8CFXRwxBUAAAhCAAAQgAAEIQAACEIAABCAAAQhAAAIQgEAaAVzYadxIBQEIQAACEIAABCAAAQhAAAIQgAAEIAABCEAAAsUJ4MIujpgCIAABCEAAAhCAAAQgAAEIQAACEIAABCAAAQhAII0ALuw0bqSCAAQgAAEIQAACEIAABCAAAQhAAAIQgAAEIACB4gRwYRdHTAEQgAAEIAABCEAAAhCAAAQgAAEIQAACEIAABCCQRgAXdho3UkEAAhCAAAQgAAEIQAACEIAABCAAAQhAAAIQgEBxAriwiyOmAAhAAAIQgAAEIAABCEAAAhCAAAQgAAEIQAACEEgjgAs7jRupIAABCEAAAhCAAAQgAAEIQAACEIAABCAAAQhAoDgBXNjFEVMABCAAAQhAAAIQgAAEIAABCEAAAhCAAAQgAAEIpBHAhZ3GjVQQgAAEIAABCEAAAhCAAAQgAAEIQAACEIAABCBQnAAu7OKIKQACEIAABCAAAQhAAAIQgAAEIAABCEAAAhCAAATSCPyVloxUEIDArgl8+/bt06dPX758+f7f348fP37+/Kka/f333ycnJ/2/d+7cOT09ffjw4e3bt3ddX4SHAAQg0BgBzHhjCqU6EIDAEQhguo+gZeoIAQhAAAKFCNz69etXoazJFgIQqI3Ax48f37x5I+d157C2iyenthzZ3d/du3ftCYkJAQhAAAIZCWDGM8IkKwhAAALrEMB0r8OZUiAAAQhAoG0CuLDb1i+1g8D/Enj58uWLFy9iPdej+OTIfvbs2ZMnT0bvEggBCEAAAiUIYMZLUCVPCEAAAkUJYLqL4iVzCEAAAhA4FAFc2IdSN5U9IoGMU2cXn/Zly5F9dXXFGSMuFq4hAAEIZCeAGc+OlAwhAAEIlCaA6S5NmPwhAAEIQOBoBHBhH03j1PdABPTS4tOnTwM7r+WG1lHX3cnX3XHY+lcHZEcx0ubu58+fRyUhMgQgAAEIWAhgxi2UiAMBCECgKgKY7qrUgTAQgAAEINAMAVzYzaiSikDgNwJyK7969eq3oP9+yGEtv/bjx4/lvJ7aQK1Pzbx///7t27dGd7a++qjIDx48GBZHCAQgAAEIpBHAjKdxIxUEIACBDQlgujeET9EQgAAEINA2AVzYbeuX2h2RgBzQclIPvc86w/ry8vLRo0d2KMpKn38cdYUPM2E79pAJIRCAAAQSCGDGE6CRBAIQgMC2BDDd2/KndAhAAAIQaJ4ALuzmVUwFj0VAs2dtr/YOD1m4S1p5XlxcfPr0aRalTse+vr6ejUYECEAAAhCYIoAZnyJDOAQgAIFqCWC6q1UNgkEAAhCAQDMEcGE3o0oqAoE//vnnH/mvv3//7rLItTlavmk5st2cR6+111snAI7eIhACEIAABMIEMONhPtyFAAQgUCEBTHeFSkEkCEAAAhBojwAu7PZ0So2OS0CnUXvnh3z48CHq5JAwO/mmz87OwnF0Vwdtv3v3bjYaESAAAQhAwCOAGfeA8BMCEIBA/QQw3fXrCAkhAAEIQKABAn82UAeqAAEIiIBc1a7/Wp9t/Pz5c0b/dVeEfOKztPUpSH3KZjYaESAAAQhAwCWAGXdpcA0BCEBgFwQw3btQE0JCAAIQgEADBNiF3YASqQIE/tCuZ33C0QUh/7W2hLghua6HZY3mnHcD+GgRBEIAAhBohsDQtGLGm1EuFYEABFolgOluVbPUCwIQgAAEKiSAC7tCpSASBKIJ3L592/2E4+vXr8/Pz6NzMSd48uSJtlqHo2sbuE7llmDhaNyFAAQgAAERwIzTDCAAAQjsjgCme3cqQ2AIQAACENgvAQ4S2a/ukBwC/0tAp3a4/msdRV3Uf61S37x5Iw91WAESSV+SDMfhLgQgAAEIiABmnGYAAQhAYHcEMN27UxkCQwACEIDArgmwC3vX6kN4CPyhb6CfnJy4IL5+/Xr37l03pMT19fX1xcXFbM7rCDMrBhEgAAEIVEsAM16tahAMAhCAwBQBTPcUGcIhAAEIQAAChQiwC7sQWLKFwEoEtCHaLenZs2cr+K9VojZ6z27EVjRPPFdUriEAAQhAQAQ8O4kZp1VAAAIQqJ8Aprt+HSEhBCAAAQg0RgAXdmMKpTqHI/D27Vuvztof/fHjRy+wxE/5WWazffXq1WwcIkAAAhA4MgHM+JG1T90hAIGdEsB071RxiA0BCEAAAvslwEEi+9UdkkPgj2/fvt27d28KxOXl5cuXL6fuLg8fvkE5mqem+Pr84+gtAiEAAQgcnABm/OANgOpDAAJ7JIDp3qPWkBkCEIAABPZOgF3Ye9cg8h+awPv37wP11w7oBw8eBCIsvKWPsN+5c2c2k0+fPs3GIQIEIACBYxLAjB9T79QaAhDYNQFM967Vh/AQgAAEILBTAriwd6o4xIbAvwQ+f/4cBvHlyxcdWh2Os+Tuw4cPZ5MPX7ScTUIECEAAAgchgBk/iKKpJgQg0BIBTHdL2qQuEIAABCCwFwK4sPeiKeSEwAiB79+/j4T+HqSvzejEj9/Dsv2yuLB//vxZToBsNSEjCEAAAlsQwIxvQZ0yIQABCCwigOlehI/EEIAABCAAgSQCuLCTsJEIAnUQsEygJWm5fdD379+3kDDKacmKOBCAAARaImA0j5jxlpROXSAAgb0TwHTvXYPIDwEIQAACeySAC3uPWkNmCPwvAW1wtrAwzrMtWXlxTk5OvJDRn7OvW46mIhACEIBA8wQw482rmApCAALtEcB0t6dTagQBCEAAAvUTwIVdv46QEAKTBP7+++/Je84N4zzbSWG91BcdrVGJBwEIQAACAwKY8QESAiAAAQjUTgDTXbuGkA8CEIAABFokgAu7Ra1Sp8MQuHPnjqWuxmiWrIZxLJP4cj70oTyEQAACENgRAaN9NkZLqzhmPI0bqSAAgcMSMNpkY7Q0jJjuNG6kggAEIACB/RLAhb1f3SE5BP6wfE1RmIzRAAoBCEAAAisTMNpnY7SVhac4CEAAAsckYLTJxmjHZEitIQABCEAAArEEcGHHEiM+BCoi8OzZs1lp9MXFBw8ezEZLjmDZYW3ZJ5IsAAkhAAEI7JcAZny/ukNyCEDgsAQw3YdVPRWHAAQgAIENCeDC3hA+RUNgKYG7d+9eXl6Gc3nz5k04wpK7//zzjyV50fcoLQIQBwIQgECdBDDjdeoFqSAAAQgECGC6A3C4BQEIQAACEChEABd2IbBkC4GVCLx8+XLKiy3H8efPn4tuwf7x44elnicnJ5ZoxIEABCBwQAKY8QMqnSpDAAJ7J4Dp3rsGkR8CEIAABHZH4NavX792JzQCQwACHgHthn7x4sX79++/f/+uUztOT08fP358fn7uRcv+8927d0+fPp3NVp7u27dvz0YjAgQg4BH49u3bly9f1K/1OEr/6twe9ab+9B51dj0f0r96XtX/qfvT3TyMu/iJGd+FmhASAgkEOkvemfGhJVeGnTHvzbiOgMOSJ3DeJAmmexPsFAqBygkwga9cQYi3XwK4sPerOySHwPYE5CWfPahEK7Gbm5vtZUUCCOyHgB4Offr06e3bt723Okp2+UHU7/R4SR+Swp0dhe6AkTHjB1Q6VV6BgPwX2lggS66/tOJkyWXDZcz1r46tSMuEVK0SwHS3qlnqtWsCTOB3rT6E3wWBv3YhJUJCAAJ1ErAszPgae526Q6oKCehhj54JzT4WmpVcu/z0J++JYqoD6p0MubPxZc9yO2YEzPgx9U6tCxHoPNcy4zLCC4tQDv1wIEe2vh+4wtt1C2Um+WoEMN2roaYgCMwSYAI/i4gIEMhFgF3YuUiSDwQOR0DvTloOuS59HvfhuFPhFgl8/Pjx6upKZ4aUq5zcH/orejh+OeHJuRABzHghsGR7QAJyYXRHuhWtux5JarDAkheFXH/mmO76dYSEByHABP4giqaa9RDAhV2PLpAEAjsjoO/YaB0VFlrHO2qeHY7DXQgcmYC8HvIsF3Veu3i1KVtOFtwfLpMjX2PGj6x96p6LgHZeX1xcWHbFqsTuwOvu8Gv91OcN/n1r5r9PHdjlUSavX79+9OiRPQkxWyKA6W5Jm9RlpwSYwO9UcYi9dwK4sPeuQeSHwGYEdDKjFl3h4uUse/78eTgOdyFwWALqHa9evbJUXw4L1+WhM7Jne18gW+3jU9/kcNUAooPcwowfRNFUsxyB2SOJ9eCwO886/IVGPe+XE1yfQOjOgLIIrGwVH0tuYdVYHEx3YwqlOrsjwAR+dypD4GYI4MJuRpVUBAKrEtCTZy3GwkWyBTvMh7tHJqBde2dnZwE3dPchL/k+9Dd1jLUy0fbtzuuR8OFHbeLjZNUjN0LM+JG1T92XE1APkn2esr3dRwiePHkSW5B82XrEaHy6qcwvLy+1Jze2FOLvlwCme7+6Q/IGCDCBb0CJVGHXBHBh71p9CA+BzQhoVTa7UYgt2Juph4LrJqDvlev7ilMy6lwRuSRiN9bpMD65PIxvsvdFs4mvR3HAC8z4AZVOlXMRmDrJQQ/vdcba8vfP5CXRMGE8Y0qWXMZ/6mFnriqTTyUEMN2VKAIxDkiACfwBlU6VayOAC7s2jSAPBHZAQCure/fuhQVlC3aYD3cPSyDw7qGe+sh/vcQNob5pP5K1U4G6ql5F50zVozVIzPjRNE59MxIYPTxEtvTNmzcJ264DggXGCy8VltwD0upPTHermqVe9RMIGGQm8PWrDwmbIfBnMzWhIhCAwGoE5CObLUtOsdk4RIDA0QjI8TH6erheOddHvTQ5XuK/Fkzt3dZ2bPU+uTOMbPUWvI40ub6+NsYnWhsEMONt6JFarE9ATmq5qr1y9fRRB4Dk9V+rCO311ks5XlmjPztLLvs/epfAZghguptRJRXZFwEm8PvSF9I2TIBd2A0rl6pBoAgBLZDk8ApnrbUcHrEwIu4ekMDUxr0Sm6C1USt81vaQPyf/DJm0GoIZb1Wz1Ks0geEZDnpeqEM8Hjx4UK7oYaGBsjSgZPekB4rj1poEMN1r0qYsCPQEmMD3KLiAwOYEcGFvrgIEgMDOCMx+Bl2foZP7bGe1QlwIFCYwenCqOsuHDx9ij722S6rjQaJOx8aLbWe765iY8V2rD+G3IjA046sdQi0XufFcbMH5/PlzUZf6VvwpF9NNG4DA+gSGll8yMIFfXxGUCIGOAAeJ0BIgAIEIAjro4Pv37+EEcsmFI3AXAkcjoM+/6ANfXq3l+5CjoZz/WsVpx9bDhw+9cgM/JSTvTwT4tHELM96GHqnFygRkTj0zLut6c3Oz8PQnYy2GR5cEEkownWoSiMCtPRLAdO9Ra8i8dwJM4PeuQeRvjwC7sNvTKTWCQCkCWqqdnp6Gc5f/mu/ChRFx92gERj++JP+1OtQ6KGb3bXli0Is9IC39xIy3pE3qsiYBuap13nRf4po2vCs06jgRebHlc++l5WLvBDDde9cg8u+RABP4PWoNmZsnwC7s5lVMBSGQjcDTp0/Deb1+/Rr/dRgRdw9IYHh2vF4/jDrfYyE0uaTtX3dUWerpnAW0kHm1yTHj1aoGwWomoA2wrv9aFnX9b1Z7e8DDuDTE8EpNGNG+7mK696UvpG2DABP4NvRILRojgAu7MYVSHQiUIqDtP+EjRHSKrj52Uap48k0loLeJpRftw9WfLni5OBVkYrrhm7/yfcinvM67553QUn3US+jy1MyulhNxkGxTApjxTfEnFo4NTwSXL5ke6b169crNT/5r2VU3ZIVrHW+tx5/2gqJc3vZsibk+AUz3+swpEQJM4GkDEKiTAAeJ1KkXpIJAXQRGP2Thiqj91/ivXSD1XGuZ7T57WP/d53pQrC/J6BuIWx3TEftpRzr1+g2maImY8aJ4y2WODS/H1pizpjfDp4B6GHlyciKfskZVPfNb5/OJs73YqxFf6PWA7PHnrNIZrPeoVmSunAAT+MoVhHhHJoAL+8jap+4QMBHQcYrDF6nclMyeXRpVXY/qTp8QXGexXRWKTYQZeo0fP36sL8NsIoz2csrhElX0jx8/1twtHiUbkaMIjJoCNwfMuEujnutRxWHDV1bQrVu3ZkuUL1udqPRZapYDkV1R5Wfn1SsXyO6uRy2AWwtMt0uDawjkIsAEPhdJ8oFAdgIcJJIdKRlCoCkCWi+F/dd6nZb919Wq/MuXL0PZ5P4YBhKSnYBWnt6B1/ImDLfyZS93KkM5oy8vL6fujoY/e/ZsNJzAfRHAjO9LX6602HCXxibXxoeOettJkyW9eF5UyNjHzzoVSiNRUZHIvBwBTHc5tuQMgQABJvABONyCwOYEcGFvrgIEgEC9BLR5Rx+1n5JP/jg5Q3VC31QEwjcnMOqtHvWJbC5qewIMzyHVO93bbmoeihTG/v79e77rGEZU/13MeP06CkiIDQ/AWedW1GcbdWS2jn0oKpjOLYnKf8PnplFyEtkjgOn2gPATAqsRGM6WmcCvBp+CIDBLABf2LCIiQOCgBLrZs7bwjNZf78xqz1HshqDRrAiEQHsEtHnKe1SgLrP5+wpyoOskkyjaw3l8VHIib0sAM74tf0pvgID3Ms1sjWQz1e9moyVH0FASlTZW/qjMiVyIAKa7EFiyhcAsASbws4iIAIFtCeDC3pY/pUOgUgLd7NnzwfWyamu29mZuu5+0F4aLWAI64Dg2CfFjCWi/hpck9hAPL3mun7Fng7AROxf59fPBjK/PfJ0SseHrcFYp6kRTD/IDMgztfyBy7K1YF7bkVy1iSyH+hgQw3RvCp2gIDA04E3haBQSqIoALuyp1IAwEqiAQnj3LBcbRilXoCSEqJiDPryudTt3ZfAt2J48+UCNhXNlmr3kPfRZRhREw4xUqBZF2R2D0IJfZWnj2fzZ+VITYr/Iq87RaRElF5FwEMN25SJIPBNIIeAacCXwaRlJBoBwBXNjl2JIzBHZJIDx71qfPr6+vd1kxhIbAWgSGn/+K3ftcVNJYYbzZfFHZyDwLAcx4FoxkAoGELdiCpmPWyqGLfQYpSdJqUa4K5DxFANM9RYZwCKxDgAn8OpwpBQJLCODCXkKPtBBojYBmz6enp6Pnh2jV9OHDh0p2krbGnfq0RWD4+S9tZNbBO7du3dK/d+/eVT/a8FWGp0+fRvGWO0YnA0YlIfKGBDDjG8Kn6MYIJJ/Zom5YCEXCLuzkWhSqAtmOEsB0j2IhEAJrEmACvyZtyoJAGgFc2GncSAWBBgl0s+fR3UP3799XuI4gaLDaVAkCuQkMP5+lTXDdPjj9q64kj/bZ2Zm+hrqJazjhK6zDOX1uZuSXhwBmPA9HcoHAfwQS/MUduaq8xt3og0prJoDprlk7yHYcAkzgj6NrarpfAriw96s7JIdATgKB2fPjx4/laOPjjTlxk1e7BPSlU6O/QK876KWH4UuLK7DRQ6moUoZz+qjkRF6HAGZ8Hc6UchwCCad2dHCSfd+zbBOc48m1mBWGCFkIYLqzYCQTCCwkwAR+IUCSQ2AdAriw1+FMKRComkBg9qzvMm/iYquaF8JBYJrA6Dk809H/0LEe6+/FfvjwYUCk4a3YSg1zIKQ0Acx4acLkf0ACesqYUGu5jMs99Tc+InXFLudPd0vhOo0ApjuNG6kgkJ1A7FyXCXx2FZAhBCwEcGFbKBEHAi0TmJo9d4dfP3/+vOXKUzcI5Cbw+fPn2CxjHcqx+Q/jJ/hl1vezD8UmZIoAZnyKDOEQWEJAnug7d+7E5lDUpLMLO1YdNcfHdNesHWQ7GgEm8EfTOPXdKQFc2DtVHGJDIA+Bqdmz1mwayDn8Og9lcjkSgdHT5MMAtKvu+vo6HCfv3diDRFR6wsw+r8zkNkUAMz5FhnAILCfw7Nmz2Eyurq5ik9jjJwwxCc8s7fIQM5kApjsZHQkhUIJAgnVlAl9CEeQJgTABXNhhPtyFQMsEpmbPOvxax4HdvXu35cpTNwiUIZAwA5Yg+sBjGXHGc03o3Wn1Gi+e0HwEMOP5WJITBEYI6F20qI3YmkElfDJ3pOCJoARTXO5UkwkZCZ4ngOmeZ0QMCKxLIMG6SkAm8OtqidIg8AcubBoBBA5KYGr2zOHXB20QVHtTAjqAT11yUxFmCo89InAmO27nIIAZz0GRPCAwQ+Dt27czMf7vtpzdpT8fEutkKXqqyf/Vm//jCGC643gRGwIVE2ACX7FyEK1NAn+1WS1qBQEIBAlMzZ4/fPiQ6/CQjx8/9h8d0qkFCbs+gzXgJgQqJdA3+1j55JgounfPk0eH3UeJmnAAq1ciP/MSwIzn5UluEJgiIMusk5TkCw7bTE11Pn36NJVJrvCwDMNStCt8GEjIhgQw3RvCp2gIBAjEWtc+KybwPQouILACAVzYK0CmCAjURWB09ix/lpZeGT1oZ2dnfbVfv36NC7unwQUERgms7CM+OTmJmqxHRR6tIIEZCWDGM8IkKwjMEtDsSE4KvTCuN9WGxlCbrxX+5MmT2XwWRtAhb7E5sAs7lljR+JjuonjJHAKbEGACvwl2Cj0sAVzYh1U9FT8oAa1/9GEfbwHWfbwx42mJ3iqLTwkdtLUdstrqTbEveneclHBNYMlyrikkZY0SwIyPYiEQAkUJaI6kc7H1d3NzIyOvPz3717PANd8ziz3QSXaeDQRFW0VU5pjuKFxEhsDKBJInxkzgV9YUxR2cAC7sgzcAqn8sAqOzZ+3Q0TmPGf3XYuqtsjJu7j6WwqjtDgkkT2QrdzSsvMdkh5pfSWTM+EqgKQYCEwQ0pdlqVhN7UAlbsCd0uEEwpnsD6BQJgRgCTOBjaBEXApsRwIW9GXoKhsDKBEZnzzokscSnh3RqZF87bVPqr7mAQPMEtCMvoY7J8+aEsrokuKST0W2YEDO+IXyKhsDmBNzJlUWYy8tLSzTilCaA6S5NmPwhsJwAE/jlDMkBAisQ+HOFMigCAhDYnMDo7FlHN5bwX6uy7i5sThHZXPsIsCaBp0+fJhT37NmzhFRLkninCc1mpfflZ+MQoSgBzHhRvGQOgcoJ6Bhld3I1K632KFT+cs9sFdqIgOluQ4/UonkCTOCbVzEVbIMALuw29EgtIBAiMDp71uEhOtIxlGzBPXejUNoz7QWFkxQCWxLQmTyx/mi9qRCbZHkNY3dh8zrFcuZLcsCML6FHWgg0QCD2FJGrq6sGar33KmC6965B5D8OASbwx9E1Nd01AVzYu1YfwkNgnsDo7PnDhw9PnjyZT5wUQyW6GzzXPyEhSWoSQSAbAb3fEOXwffPmTd7D6C01cTupJT67sC2UCsXBjBcCS7YQ2BEB7TywS6tTsLc6sNsuZPMxMd3Nq5gKNkaACXxjCqU6TRLAhd2kWqkUBP6XwHD2LM/a169fHz16VI6Rt1GIg0TKoSbnOgnIH+31goCcr1+/Lvc8KVBu7C2eRcUSyxUfM56LJPlAYNcE3r9/b5dfjhh7ZGKWIIDpLkGVPCFQlAAT+KJ4yRwCWQjgws6CkUzqIqBZ4/X1tbxC2oGicwA1Gt36708Xct2en5/rro4UzC70x48flbmKULldofpXf32hEix7oYEMh7Nnnenx/fv30mcjeqssPF8BHXGrVQIyAnpWFD5FR8+T9D6EjMb6EG5ubmILXacjy2q9fPlSNrM33TKhgqkQ2e2VTWgsohLxMeMlqJInBHZHIOrLJfqKo8zmLuqo2biqpnGwnzlrwi77L5uvsaDEXN3FoqI1xKjE7AMxptvlzDUEdkSACfyOlIWoByXwiz8ItEJADiPN2u3v78sjo/2Py2uvcnWOrbFcRVNkJVlebjgHFeGJpLdKw0my3PUO2JUMWbIlkzQC+prTcGxTYFpupEogICe1gHudUa7tLMYnQZ4uiUofNoxwiCqSXJwloUTyKI3KI3SlJbFIu04czPg6nGsuBRtes3bWlC38QNS1lprcrilYcln6aMpo83bromvNmTWxTC4lkFAG1i0r48wc0x3Azi0I7IUAE/i9aAo5j0bgj6NVmPo2SUDzYPln3Zlo1LUc38lYlDaqrD6yBJbYyeWGEw5nz1oDhJPkuusBWcdvnkv49vIZXR8qsL2a1l8jLcLV5QstxWOrP9oweus0elFOch3wanFeu1LJm5PR3RBLr4svsWXfJLn+JI9e20/LZyoVZnyKzKHCR7sqNvxQbUCV1djhGsDwdbm5ZS7sMm5Rk3bZ2BJPLt1Xi1RExtopN1dHzMBzsSUfCGxCgAn8JtgpFAJTBHBhT5EhfB8ENA8eXeC5c0fLtSaysZN+zae9SaqlIC/OEu/5lIaGjo/svhWvaA3tKlQOHU3TvQquNnH3ROJnR2C0d+D+oHm4S3evz47+LLStT6ZjtImOyuAFFnJqWNqGzN3ojkhRyuXox4xbFHGEOKMdBBt+BNW7dbQ7fEvP91yp0q6TD+nWJDOtxNFU3n6LXNww3aO0CYQABHIRqGQCn6s65AOBBAJ/eWtCfkJgRwR0ht3Tp09HBZZ/QTN+/cnQn5ycKI48C1++fNEM2DupuUuuE6L11UFNYZ8/fz6aoReoE/qurq68QJWlhaVX6M+fP5W5vu2mP114SV69eqXwhHNpvXz6n8pKAqjQPkQXb/77c0PSrsXQTeiV4t7qr0cdPf1dLiAAgfUJ6HTRoS0KiyGrEo6QcHd4VGiXiayoDLvMqf4UooeLnZ30ipD9OTs7k0lf+bhtWBAAACAASURBVGOYsrFTn6gVVUmujyJ4osb+xIzHEiM+BBomIIOgiaKlgto0YJzEWnIrEUcnXBvrMixd1lXnTWU5tFpINaz0ReiBaBZumO4eKRcQgEAJApVM4EtUjTwhEEEgwe1NEgjUQGB0a5KmoXJDh/fBaYtEwB1j2RY9LFqOWstLjip6mFbdVfJkQSpfz/KN4RHmwxA1dm97Fg5k0hMYbW8K7CNwcUACMlaGvvtbFIt9iyI5aqwC++ACRlt2NaroJZE1uMza2IXyjJL5TRmr/8CML2kzC9NiwxcCbCB59zBvtt9XPrLLeBorEq5plr3YniRZBjhMdwN9jSpAoHICNUzgK0eEeEcg8Gd4osBdCFRIQE8g9bFgbzO13Aqa1+qWdlLo8+IBsfWhc+2S814h7ONrX0Z4i4fuekVrV4h2XmhrSZ/J1IWKlo9mWLT2pCzfADK6+2NKktXCvXXCauVSEAQgMEXAs2BT0fpwWVeLfevjz17IWGkjs/sah54CyvMbMIOB709qL/ZsibkiaJRxxR7NVq/7jIZbAjHjFkrEgcBxCGjOaXlpRg/59GJitVg0OZfNt1Rktgraiy07ORstEMFDKtf/8gEO0x0Azi0IQCAXgc0n8LkqQj4QWEIAF/YSeqTdgIDePZdX1PMR6N1JzY+jXifXSSCjm5tUJZ26cX19PVo3TXx1t78lz47cLgrsQwIXmuBqlnzv3j337cU+vgJVhf5n7IUy91xCsTmUiC8+4ccJJQolTwhAIEzANWLhmN1duQws0YxxZOi8LdUyxbJgesIXyEF3p56HyS0yZbEDGabdsiwevAOX7AVhxu2siAmBIxDQfguLudYjwOXnFxXlKZufxX/dCanctBZIE9hDqmmqhXC4LEx3mA93IQCBXARi7VXeCXyuWpAPBBYSwIW9ECDJVyUwPDtVs0+9U5PmvwgMAxcXF8P5sUpxk6hozcjDbpeejnYXysUcPgFQG7T7+FEX3ew5Ksk6kadcTuuUTikQgMCQQIKnY/jiyDBbe4j3sE0PII2bBwP2ZPhlArs8UTHDNrzLKiBnoCzMeAAOtyBwQAKyCZZXTGRCFbNmPtq94e07WSht9yGEhG0fmth7Dh3N6hfutMB0L9QmySEAASOBzSfwRjmJBoHSBHBh/097Z3tttc2t0feMkQKSU8IbKgiUAFQAKQGoAFLCgQqAEgIVkJQAVHBCCQw64M5c3/gq8teyt+XPeX4k3tqytDS1kZcfLy2XJmz7sxFo6tcoBYjIkzcA4rb2qMaZm4uTiq6dDoa0d0HHlzDt1sjrtDWOI/F92Sl83Kz3jG1oVU2DLZGABFYkkD6Hi5hBvFvwQV2ktWwHN43HH0Dy1LCrCxSNoA7e1UKkPKgTTVj3XMYj/K0jgfMQwONleRwcLxmW4kvoYGslKrDmR578je0a5z/CJ20WyZtHAmkmKDYAjdq+mbZWHbt0N5lYIgEJFCKwrgNfaFA2K4EJBJSwJ0DzlBUINF1PNk7GReQui4le6fqKmJH0xiBTtMmIGpR1iL8OXnIm7LLcsvcMWOaoC6/lEpDAKgTGPirrec431v5sBzfPIFlIxzbSVX/Gprq6iAgxDCr4aLPuxWW8RuGBBCQAAZbKbLdKEwuP9PCBg4nsmqcvU5Kt+fN2ipceD2HhJgKkqZvNWn3hg0+X7nkn1NYkIIF+Ais68P2G+a0EFiaghL0wcLubSAAFOXU9Cb7AdxyrFDT7pgW82GZ5VVKHTpM4O+09HriBkXUjXb2k5WP3RS62fT41Mn7cwzbeiDUlIIG5CKSP5SJtstLy7txIzUid5oPAUWt4ugg3u4voy82zRpVEuhgbGIgBLuOjZsHKEjg2ARzOLFi4OV68UNbDGRfnZheXl+DQZmv+5W1mLbAmR1TsahNndgUhCWHW2tiPLt1jiVlfAhKYTGBdB36y2Z4ogRIEfijRqG1KYF4CBDKn2gHC6IRsUF0mcSfQpTLj7xKjQShx6qcS+RKMqqbH9MQuAy4pzzzyS5oqce6EDfUlzLBNCUigItC11nXxYZd611djy4kWTHdwE9w9Vn9JT2/2zrcoJqM08WYj/SXpZair5gQJ22W8C6blEjgVARxOnMb+BQGPFBd07OK5Cka2OfYv2liFR42jiFfPwfX1Ne/C5RQIVH8Rs1mW2RPJpapLy0b3ydIA0iz1gzspe2zAyJ5vV/9KD3z1KdAACcxIYEUHfsZR2JQEZiGghD0LRhspSKAZyHx56ERqbn+kMLcTWQWUl6BKQtxHRPJIjQm2XJ+Cu18fb+2AG5Kxw9naELRHAkcigD4y6pabtzhefpNfAWQxTJ/8sajyYHIs20HjqVBO2eFKFDF4goTtMh4Bax0JHJIAD97IB4KvyArZL/jiU+F/bjxzSD1HBJr07HlnnSR8hBjtHi8RMmAhQ1RPO1V3rPzErdMmojkSP5ctzqWwotq8cFBtFowu3fV0eyABCRQlsKIDX3RcNi6BaQSUsKdx86zlCGT7EONJqIMmEvfRUxPfN3V/UV7iju9Y/Zr7kx5LdvdVJv3vzn4NlsDBCIzKas2/X/azz0Ug248yypLKBkTwQWOKCgqRXNtA61FkBu3fYAWX8Q1OiibthUAlpLIu4UYiT3NQ/Tf9GBkLsuxcqmuku1nqZGt+3SZPRhlL5OEoaynvWqxet1gJ4izCPSo/LnfE60bpHrsfvzZ+RwdnXrrxFohX5ckQ2dJ3NGW7MJUbVaL7q93JB/N2Ns5/lNs8rwO/cTKad04CStjnnPfdjBq9OFWQ8X0rd3bGAYwSjjEg3nVqeeSsTKyPnMINUqSadSQggZMTQAIYdTsXUWyDSLmfTMPoUBAmLOMRbaJH3Qia2lMtYgBD62mh6yuX8S4ylktgpwT4R81qMGrJbR0pocpoweU2l7R2enkhAYPNsSN7TY5BIUkIf0jPXMgIV08vKKOsRdmhhVGn9FR26e6Bs9ZX+Bt37txZq/fD94uX9feToj//5N9gJLDg8ECWGeCKDvwyA7QXCYwl4OscxxKz/nIEKle17q/QQ8X+KOy6dw4wIB6CTf2xegr3Kml3HktAAhKYi0BXTFxr+zyrm1E0yboeFUtSm8ctU33cdTDqeWRXI13lTUWmWXOahN1sxxIJSGDXBNBqIytG/xirVBt4nv3VNvhttuZjIWMhF1Mk+Lp/OAjZ6OPfv3+H8FifmQvEvHkI+03121UIjM0XvIqRB+iUIK0z7GbYyEw1V9Qew+Z14Hs68isJrEjAKOwV4dv1AIHsBSwzvlgs7TgeK83mx/TEwWNCTgbr1BWojGtef/RAAhKQwFwEWmPiuhpnLZoxhUgWgk3j08TxiIRdTusJBu4pYXf9qCyXgATGEiDOkT/OYmWr5Oxpi+fYfi+sj1Sd+dUYzzXowmaz0//OMPL4MYV0x9WBrBF0yl9P7AjVLtfQMzP8uDUC/BK2ZtJR7eGf21GHtqlxrejAb4qDxkggJWAUdkrD4w0R4OluenVEGiik8MbTp46VsEe9DTx919mGpkFTJCCB/ROIR3AQpxYRi+NIspCouCVpFyjIPcJEXbOcPBFhgsxkash6LjyQwJkJkBcO3XaufSE4wyykuJQscTxf3Hj+isyb5bHl7Pp1+tNC1uflwHSBlg0ZArT5u729zeATf72LBwDp0DyeQKDck+wJxhz7lPgm5mNzKD26uNs8uwNfemi2L4HJBJSwJ6PzxLIEsiW7UAg2Y0iF8p4hoaGPlSdwl/Hde9qsv2JHpL51TcMDCUhgRgJIHsFVjk7RascudP2mpnIG7nUVN9d/SvPbKhSxWZ6WBBfb9JT4cUTCNgQ7ztOaEjg2AVZRRNVaUa101db/EkWB3orASoalwTWElRzfGOWIhXSziWhxaNPJTS8BaXm5Y7Aj96dPPbmDKBQEU24UtjyNwIS3Ck3ryLPGZvKR2AQC6zrwEwz2FAksQ0AJexnO9jKOACHYqfcZfH35uD7+qR0Ud8aGYFfN48pnkSD/dPv//6fONFnn/5vwSAISkEAbAW7ms8eBbbX+r2z2OLUsVeK0VRTjMk2kdQhFb1wjaW0H5adWsy2UgATOTACxm9hqBFZCidlugszNcjf4QI6neryzboNCNlec1HtH5Fo4PqOpX/NsYNRrbM78azzA2PlHwROLwTuvA4x0xSEQ6o67WG7f24pD21TX6zrwm0KhMRLICJgLOwPix00QyDSXaa//Co4k9bZ7TpkmT3CBJy8b2kqrAoJzT3zKvDGPPUPwKwlI4GwE4qpxiTi1LP4ubkw6TcEsIuUCgkyEnU6HxxKQQFECaHD8kRaDBbPVdax7/ztV9vv3vLxrxrcX1I3PclDUe29aWOnXaWAKcHg20KxpyYEJ8MSCP34MVV7s4F3egYHMNbTqwQBbHLxvnQtpfztxn7mEA99vm99KYF0CStjr8rf3FgLsvkwdDoSJohfLyKs/LklyiorNrQh/RNbgWDM0WiPEBl276LhayFokAQmciQDaKwJHZMTc53PLF6kZr8M+91R/YdGbFrOT6eCtBkxuvLW1rDCSReSSa0TWnR8lIAEJELyM34g2nYV0NMmQJpt1fiMSBm4tV5PqFQgcTFvzm2MMlhBrkurX3D5sVtwPjshqkwnwUzR7zGR6nrg6gXUd+NWHrwES6CeghN3Px29XIJAJFvGHkBNs5Sl9Kpd3tXB5fB93I/x1tW+5BCQggXkJsLgFc2sUus/P1POgMU0IWTvNCpQUvUxEJOxp23Rax2KhBCQggYoAEcRVxEO/p4pu+/DhQyTjLSi22LCKGeiV6UNTrmtFXyPpT1QCEpBAIQKrO/CFxmWzEpiLgLmw5yJpO/MQIHAv1QvYtVT0KXraV88AlCd64PiVBCSwQQKouv2qR2Uz+kih+/wsgfW0B4FB2ybr45GJS2WRrvpeI7rIWC4BCVxCAB846KkS+0yoBNrHJd3t9FxSr6SU1K93Oo+aLQEJQGB1B95ZkMDGCShhb3yCTmdeFnBXNLYOuJEsIlQrKqOfbo4dsAQkUJhAcAci+jV71UvYgoySKr/k2Zi2ozzblNNqKmpFuaRMJsJuZW6hBCSwGAGE6aCzyqpLplpiQRazbQsd4aKn9w7q11uYFG2QgASmEVjdgZ9mtmdJYEkCSthL0ravYQJpGAW1B5MADrfYWyMVWboqGl7XRcZyCUhggwSCOxDL6dcwyVbyaQ8jGUjWTivt1UOwTYTdOi8WSkACcxFAxSbbdaQ1koqgYhd6NhkxYOE6kEkvE+rXC/O3OwlIYEYCW3DgZxyOTUmgEAEl7EJgbXYigTTSBO24XGxdZV/aXZfFSthdZCyXgAQ2SIAlazCFSFH9GiappsBHZIUJoCIh2CSbYgv5hMaDp2QDaT3La0QrFgslIIEZCfDG3eBCyvrPonR4FRutB/06jURh1MHcUzPOi01JQAISmIvAFhz4ucZiOxIoR0AJuxxbW55CIFVepgXuxXtlr2XaXdeJyhNdZCyXgAS2RoDXf6W39K3mldavs07prlwWkaIh2AxECTubTT9KQAJrEYg81atsq1TsA2cUQb8m2Dy92OGrB/M+rTV99isBCUigh8AGHfgea/1KAisSUMJeEb5dtxC4ubkhqo4vcEaLxtbRRer7tpjyTxFRHv8c+n8JSEAC2yXADTxv9Oq3j6V1geg8HkCSXgNLWM/jsktqOeILO+LTktbjok86g6B8zNk6NRZKQALzEmBj4vPnz4NtomI/fPgQqTdYf0fVKv06vUAQn65+vaMZ1FQJSCAjsB0HPjPMjxLYIAEl7A1OyqlN4gkkvun3798XcEYNrzv1T83BS+BYBFg5B0OSF4tT48kfGjQrOVZNewoYEb5Ryac1Hpz5yDXCRNhBmFaTgAQuJzDqDTGIvIMXhctNWrgFriysupl+bf6QhWfB7iQggRkJbMqBn3FcNiWBQgR+KNSuzUpg+wRMhL39Odq4hfgc1a8okpFmlbGkt3m1ARRu9n6v2oTBBuHSefBrGoc5AFr/73Ax/XoWpBEJu2gINqOISNiGYM8y3Ws14ho+O3nX8NmRpg1WgdiDu23qU1jEXr58SXRIXbLrA3bGsOSmVzquAm/evNn1oDReAhI4OYGDOfAnn02HvwCBK4KkFujGLiSwNQLcuF5fXw9ahUBZNMpv0AArbJMAt0wEQ6X3Udu0c79WEWb1+vXrBw8e7HcIS1oOqH69lX3Wm31u0QTFLhy2wDfLs5Lb29tpWbazdro+Xl1ddX1Vl//++++lc17VfXkwIwHX8BlhtjblGt6K5fJCwpDv3Lkzqp3SS+UoYyZXbl4XSKuCQD+5QU+UgAQksDqBgznwq/PUgDMQMJHIGWbZMbYQ6Jd76hPUr2sUHtQEkAKfPXumfl0DKXFAqDgiJvfqJRo/WJtE2PUvaMSp7Ui/ZnYiIdiT3xIZnH0TYQdB7bGaa/gCs+YaXggyz+14PDCq8QOkE+HfbPZcU/161G/AyhKQwAYJHM+B3yBkTToeASXs482pIwoR6Fd8qiaQSEJtWelkBIi7PNmIVxvu+/fvV+t7Jx0TTNq/qZz7/N3ts47M+xayiCAkmfFmJ/9Q/mWma/i/cJT8EPm3XLL/Y7bNrppRA+Pt5ft6ipmNjlDrTIVnk5bx1xklP0pAAvsicEgHfl9ToLU7JaCEvdOJ0+xLCUQkbJOcXkr5oOe3Jpg+6FhXHtbXr19XtmDb3bOxmg0BPTbe3Nzs7j4/KLVkikYPhGlfeY2Yxm0XZ7mGLzZNruElUE9Y/Uo/8ysxzKrNp0+fZi+x5BEUheV6tGUJSEACpQkc0oEvDc32JVARUML2l3BGAiTCjtzBKmGf8ccRGDOv3QjUssoMBMZul56hy/00QaaLbGN1Zjv3+Xt8i1ckiwhBiKXDn5Wws5/TkT66hi82m67hJVCT4656bWa8cVKf7W47DqMjS2x2Rfjw4YOvH4jPuzUlIIENEjiqA79B1Jp0SAK+zvGQ0+qgBggQ5ReJYfFlpwMcz/r1hJcpnRXVReNG+zAXdhdByPS/wZz7/J2+DHMLL1Hk7iKichJhWlpJ7/oBWH4JAdfwS+jFz3UNj7MaWxMZd2ySln1NB7EmLMJpuAmqPU8WfUXN2J+K9SUggU0ROLADvynOGnNgAkZhH3hyHVongUh4nYmwO/Gd/gtepnR7e8u2XH8kJX4L3KYClgzOHz9+LNH+Adrk3p74654XioJup/p1JIsIv5DSUXiRawR6kPr1Tv81uYYXnTjX8KJ4q8Yjz9gyM5CD2bqeFW7zIxIPC2ymX3NdU7/e5nxplQQkECRwYAc+SMBqEricwA+XN2ELEtgdgYg8YRaR3U3rkgajgOxiT25roBZJGCJC4ZI87WsUAVan9N4+PXfvcWqR9+xF9tCkTCYce42YAG1fp7iG72u+tDYjgMKblUQ+kpRj+0830dmzHFkMFv3aR4aRKbaOBCSwZQIHduC3jF3bDkbAKOyDTajDGSZgIuxhRtaQgAS2SgAB4vPnz63WVff5u45Ti2yN5xlM6/BnLFTCnhGmTUlAArMTmLYJLLLAzm7qqAZ5vp7p14xU/XoUQytLQALbJHBsB36bzLXqkASUsA85rQ6qj0BEm+D87Qeq9A3S7yQggSMSIKy+awWr7vOJLd3vuIOb3EsvziTCjjB0p06EknUkIIESBCYv9cFltoTNg22+fPky22TDA0sWZOOvB9FZQQIS2DiBYzvwG4eveQcjoIR9sAl1OMMEugSg9Mxp4S1pCx5LQAISmJfAixcvumLokFMPcJ/fNboU4wLCceQaQcC7qko6Lx5LQAILE5iWSySyvi08kKq7p0+f/vbbb2nXvHHEpGcpEI8lIIGdEji8A7/TedHsnRJQwt7pxGn2dAIR930BlWT6ADxTAhI4HwFyr7969ap13NznbzmwrtXm1sJIImyziLSis1ACEjgbgSNJ2MQnkqc7ncGbm5tdvHEktdljCUhAAk0CZ3Dgm6O2RALlCChhl2Nry1skYCLsLc6KNklAAr0EiER79uxZa5XD3Oejwn/79q11jGlhts08/WquYx9zzkXSdiQggXIEeHnvhMa7XqUwoam5TiE3VLYF5/Xr1wQtztW+7UhAAhJYi8AZHPi12NrvaQn8cNqRO/BzEohE+UGmdK7Vc8J31BKQwAQCZAjp0m25z2fz9YQ2N3hKJmG0WkiKp9LpO0yE3UreQgmcnAArAy8VrB6zEf7MWjQ5G/VcJK+vr6c1RTBH6YU0bhj+dvbU8MOHDzrhcYDWlIAENkvgJA78Zvlr2FEJKGEfdWYdVzuBzFFurWQi7FYsFkpAAssT+Ouvv7ryGh3sPj+yOHdJ+TPOS8SMBZT0GUdkUxKQwGQCrMBkcMpyXFStEQRN7uYVg4WnRWFj/JcvX+7evTuZyVwnoqRzdUujwhkRK/AWbJtrjLYjAQmclsB5HPjTTrEDX4uAiUTWIm+/6xCIyBNdgtE6FturBCRwVgLc4d+7d6+ZXoP7fOIBjxSnFkzxZCLss/5TcNwSWIHAy5cv79y506pfYw0rMxI24czBrRsrDKCjy69fv3Z8s1xxdXVL9Wti27muqV8vNwf2JAEJFCNwHge+GEIblkAnASXsTjR+cTwCPA5tikHNYSphN5lYIgEJLEyg3/092H1+5OEiwv0CO/cjlniNWPjfgt1JYHkC5GhCoR7sF6+SB42rvFB3ciKRiCc8OPBLKuCNA41g8LoRtragXy+wwtc9eiABCUigEIFTOfCFGNqsBHoImEikB45fHY1ARJtgzEeKbTzaFDoeCZyGAEkz0jv8atxV/PVi9/mPHz+ul01C5MoFGyJeDE7sAllEggNEfBm01goSkMB+Cbx586Yr+Lp1UA8fPry9vV1sZa5s4HLQasxg4bpR2JV+ncroPBRc5RnAICgr7JcAGmLlV6S/tP0OZ3XLq9WGx2YHi58oBPZUDnwhhjYrgR4CStg9cPzqaARqLaZnYCbC7oHjVxKQwDIEUu247hERmfzXS6okrJn17d/kiL/a/p6DjSzOQTO28ya0HqR+JQEJTCOA+PXs2bOx53LKwjpsvTiPNbXoYt5vDI8JEaxTy588ecIDg/6z/FYCcQL8nNg/kf7G4udaM0KAO2We8Klld7E6mwPfxcFyCZQjYCKRcmxteXMEIvKEO8Q3N20aJIGTEWAD+/v377NBV3lCl9Sv0XHSm8Cij/fSjKjZwOuPC8Q+e42oaXsggdMSuLm5mTB2Vo+FJewJRlanTA7fntxjdSJ8WMbTywqo1a8vpOrpKYF3797xMCn9jaXfejwLARw2/iHjIs7S2sEaOaEDf7AZdDi7IKCEvYtp0sgZCAQTYS+gkswwGJuQgAQOSoAXiDU3sFf69cLBv1lyD2wohDyo+ywQ8qOEXWiKbVYCOyLQfIIYNH7yicH2s2qT84GsEoXNOk+6lXQIv//++4sXL9KSZY6V3pbhvEov/KhW6feEnTY91RNCyIZ8Qgc+I+BHCSxDQAl7Gc72sj6BiDaBlaWjsHHi0aGurq6QY3Sj1/9ZaIEEtkSAAKLmC8RW0a+hkkVGl3u8l3XUOiFFY8CrHk2E3UreQgmcigCOWfMlBEECQT8z2Fq5auWeR3bZzKUt069JisV2+676hcqJ+Mb9Np9vIbxbaHbyP94tGL8vGyY/QtvXMOPWntOBj/OxpgRmJKCEPSNMm9o0gcitBW596TjHeoMbqo3BApv+xWicBJYlwPOt5hsL19KvGXp2K1guCDqyOJd+uMh4I2agpJe+Riz7o7M3CUjgXwSyde9f3w19uOTcobZbvp+cLWHhRQzhOLu0scVn+Ren83CifkKMB47e1MLUop0TKPesfedg5jd/+Sdh849hvhZP68DPh9CWJDCCgBL2CFhW3TWBiDxRWiUhyi+9w1llL+euJ1HjJXBUAiwOWZAaI0Uw5VZ/YbmhJpwmEimaOzVdFeves4MF7ku3cI3IRu1HCUhgYQIXhhYuubsusnI26S2woyXtlJ312bsxubKUeyCadp0dk3c7Ff0V4DI+x/j4/PnzYwxk46Pgnw9Jnzdu5GLmndmBXwyyHUkgJaCEndLw+LAEgomwS0vYWeKwhW8kDju7DkwCOyfAAtVcfFgfEFXX0q8hmub3KKogR4SYBVZLJeyd/zPSfAnMQCBVOSc0t+SKHVk5m0Mouphn3ZHqug585iseha6lX9N75oGvIqNnfPw4OwFeeX17e/vkyZMFfIbZjd9+g/wTBizPCdIQh+2bXdTCkzvwRdnauAS6CPzQ9YXlEjgSgeA7dpoq0rwQ0swh+AF4WvO2b2sSkMDuCBC1R/x1pptwkxBMzVxovDjlacvlAtaCQYulV8sg7eU3v6ez4LEEJFCawCU7Ti45d8K4pgWMl3Z064EQpJmqxsBB9iq9kte9ZwckM0kvsuqbGZ8jfeQ3xnQfaUSOZbMETu7Ab3ZeNOzwBIzCPvwUO8C/CUTC63Cvi4bPkCcrdaCzzIDOkwQkcE4CCApZMB0lQUW1HLE0BJteyt3wR1SYcgJ6DTByjSgHoTbDAwlIYF0Cl2R4W2ClquEgnaQuZV0+eLCMhL0p/RomaTA4H/XAB38nVpCABAYJnNyBH+RjBQkUIqCEXQiszW6LQESeKO3Wv3r1KoXCNrf0o8cSkMAJCRDVm4nFLEQ87lodRbZmlpNmIipMud5rztl46/L0oPQ1Iu3LYwlIYBUCl6w2S/p12YPPICuewxWN1ajMIH/IduKvMSkLwaZkyZkKTo3VJCCBfRHQgd/XfGntkQiYSORIs3mQsRB+SMKNyjvnXoK/C18ZEYxnLCpPsCs/lUgYlGn4DvJ7dRgSmEqAlS1dFmhmI/o1lmSGlUufuqMo7KLXiKk/Is+TgATmJIDCy568yKO1Zq9LxvZOy0W7gHSLfp1GbACTq8la+UOYI9zv7H2SrOQL6PjNn4clEpDAYQjowB9mKh3IHgkoCD3KMwAAF6xJREFUYe9x1g5r87t379jr1wwtoZA/3OJpI08zUPe0UE6jodM0IIWPvjK7ZyL8SgJnIJDFqTHk7ejX3POn63DpJEuD040Bg3UuqRB8zGki7Esge64E9kIAbzB7hhex/ObmZklhNNu+E7GQOqVF9pcvX6b6NT1Cct2IDV41kcHRA8+A+FECEhhFQAd+FC4rS2B2AiYSmR2pDU4k8PjxY3zrVDepGyIcBgl7cix28F2OREbXPc57QMrC1Ke/PK58XvNsTQISWJgA+5rTNYHeHz16tIX8IRWHTL4ptzbSXSTzbKTOJTOYjbe1KRNht2KxUALHIzBhvwWnTA6zmAYwsmplLXOVKSqyc13DV087JVR8Xf2aG4fstoKV3IeR6Rx5LAEJjCKgAz8Kl5UlUIKAEnYJqrY5mgA+7qDQTCDzBIknCyfssqxomGG2c5NQnS4zLJeABA5PgHUs29eMssAelO0MPJPXi+5QiYy6dBR2ZKfOBFUrMjTrSEACWyPAgjzKpOU30AQ922wURZ1PLmHZde3Dhw/r6tfNSEmAFIWQAfejBCRwMAI68AebUIezUwJK2DuduEOZTZREcEdkJqxEKGQZPLpOKRdmyBb1VJ2nI+LNu8ywXAISODYBFoRsX/PW9GsszMLWyi2PzHXRxiO/JcSgyAVICTsC0zoSOAABEjfH16XXr19PiK64kNK0EOxyCam5amQpStCv1w125s6iectgCPaFPzxPl8CZCejAn3n2HfumCChhb2o6zmgMrn9QZYbOBK892Hi5jerZtkoDQM74K3fMEvhfAqilmRLKFo1NxV9jYbZrBMOL5tCIbGyf9mq14I8uW6K7zlpXjumyynIJSKAEgeYySC/1dhAEblZydm98//59co67S8wOerZpF+WcT64a2U4dLhlYiGJ+9c8f6zwfWUWJjOaSR3q91LZ5j2mcSJFWRK2F8/ZuaxKQwCEJ6MAfclod1E4J+DrHnU7cccwOygfTBoyjHNQ+6juTaR11nYVAn8ru3PMYgt3FynIJHJsA99XEX6crEvHXyApFb+YrpF+/fq0O6t6rEj5yQMw1B/yXvKV1hXQu4gGJ6VnxY9rP4r7j515Yk5iadJdMV2tFRfyuTi2XgATWIoDSyuKcrYfo2ryucC2T6n5RUiIbR+r6HGB5oRBsrl+Zfk13mJdZCEn+WOdrlxh/mCsgsduRp5jpWPqP8bppk76a1ehu3cQmTZMskYAEdkFAB34X06SR5yGghH2eud7iSCc44qOGUS7qJGIGF7x0ZyUqeSTjaqRl60hAArsjwB17JtQinkb009VHWkj7qMcFmf7guIxbfeLlB+kS3dMaFvZ861cSkMDxCBBgkcVYkJiCFWN1GbR/tWxOBM4n7x9rls9S0qUXDzaOls0f6bNZXZ8/f375NhduKJivrksqEMZyGxyCFSQggZMQ0IE/yUQ7zL0QMJHIXmbqmHbiv44a2KhYaUKwszCQnr5aQzZ66ke+yjx7vOd5g00iNlhHAhLYAgHuz+PL0RYMrm0oHYJNR4MCcSEJmwwAwZYHLaxxeSABCRyDAIHYzdWPpWCBfTM9AOm9meK5pz5flQueANFYN75pKi2wPwn3mAV5WlZxxGs2ON65c6dLv64g6IE34VsiAQkMEtCBH0RkBQksTEAJe2HgdvcvAmM1nWDEXNVHFj7TmtmwtiYoZNT1Bw8yz57bHlOIDEKzggQOSYB/+5ff569FZoEcGoMCMRlOZh8+zzjjQXmXRwjObr8NSkACpQnwqsasC8IdRjmi2emXfxy7uXCWAOdWs1lCu8R0pH/65Y2Ot7e35KrivxxT0tpOVQhYFuRKy+aKGdGyUa7J60JQfL94TfukEHEN74HvVxKQQBcBHfguMpZLYEUCJhJZEb5d/6fO0BpkgRsarIlfm6rSqDDso0RFSgvTprrK0zrx48yzN4VIHJ01JXAwAjzN6gkN2/5gm3lOZ7eZ4DhU7B6VH3UDtWLGfCZVvtTgQBYQ8YOWWE0CEliSALon0Q/Zsy5WKkQN3LwlLan6GhuCzbpaKHk3bxFolfJZLRHZM72YFb56lyORJXzbJXxXY2S154pZXTRpjQsQgjh/ONJ8Vb28gfCXrjc3NCfFFCJNJpZIQAIRAjrwEUrWkcDyBJSwl2dujxMJ4ItnbnFXQ1VGvPTb6g6EGBDy7qXl6TGiRrD99KzmcVMc4YbHDYxNUJZI4PAEeHLWf7u+fQJoBwsYyeLcI2FjAN/OJWFzgSDWLz6owSDxeFPWlIAE9kWANRy1NNsyiMCKuxiJFJ53sK2qcVcX5YInUNJbV0WC1kkG0mUP5XjCSOqo0sGBgD0j39N411d64F1kLJeABHoI6MD3wPErCaxLwEQi6/I/e+/x+D588eaOzi58mTyBOFK9fgffukeOqYI+utoMlhOYk/WO2au//CdovNUkIIEZCbAa9Dwzm7Gjok0tE4OMHtTf0VxPAggejF93KrCtYk1R5jYuAQlshwAaKC5oZg+FuHZL5sWuthJmZnR9xGCU90LBEwjQBESnXeNaky2kX7+u6xPDTl6R+mPRA/KA64EXJWzjEjgkAR34Q06rgzoMASXsw0zlLgfSIyhn48ENDYbg4RynWUGQRdJ9lD06+OVvvOEGIwstQT0P+vTZeP0oAQnsmkBzN8ZOhxNceC8fXX+OV1b1y2MeaQH9OhNfBi2fZXfOYC9WkIAEtkkAIRg5uKliEyCME7tMRhHWrvgD0Uq/LrR0Zy96Ycpws+EzqjsW1QVUbK4p3BFs80elVRKQwGYJ6MBvdmo0TAIVASVsfwlrEog4l9wh4BwHRQT04jSYGj+eSJl0hLTTlVAbXQPXPK086phzsxsM9OtUPR/VmpUlIIH9EhibqmKzI40/Zbx8CCzO/S/dzRbYsT3yiDHbIhNpoT82PNKCdSQggb0TQJ9tVbHxGwlcwJUtGo7dlXi6lWpR/RpLsg0xbFKhcEK4Nwt+T0xJ69BGFeKBX+LSj+rLyhKQwGEI6MAfZiodyIEJKGEfeHL3MTS8zC5DccT5lmtJcBsgdxHNt+40HWtCZrp0GVxzfPEue7rKOYXbm8ytV7/uwmW5BI5NAC1jbKqKzQLpWioLGYzK3NMjgdjTNrVwEUEuyRRwluievuoBmkWkRuGBBM5MoFKxWxcNIicoLxSyMGrvCI/cWCdHBUSPmtNsoyHdYd6oFtLKrOf9m2/SyqOO9cBH4bKyBCRQEdCB95cggV0QUMLexTQd2UheUI5UnY2QEtJ6cCEJ3hJUInIaf02D7FLs0r75qtlpZUMVUZLZ0/URC3HBkavS1CVUJrQkaHlXy5ZLQAI7JcA9+dhUFZsd6fIxyK2hjjUfHlKOVbFZiu/cuZNtx2GJ5tKTrdt1L+mBEnZKw2MJnJlApWK3rgms+SwpV1dXRP7iGc5FieUrvneELYbTAqKD1jK0dM3Ei87W1WA7aTXa7N98k1YOHnMJ1gMPsrKaBCSQEtCBT2l4LIHNElDC3uzUnMUwoqSbTjA3Azi1ER+UWwU84KaI3J97pCeahq5pbbBr7hMI+r6+vs7ivvHp0cfHiixnmWzHKYETECBB6mFGuXw4eZV2tjXUsaLKksuzSVbgfshEXnNpoDV0pbRmvUQ3rztptfqY8O362AMJSODkBFhSiDvuiR1mQx6eIf7hhTmyOR1PNVu+euDzWO7CHnsa5yuW3GyvIYEm0Og/K/Itm29anwpEzm3WwSpW/ma5JRKQgAQGCejADyKyggS2QODq+/fvW7BDG05OAM87259YA8G15Y9gQEQNbgzwmNEmiAThj7DrpgyBQoF+HdlHifxNy12XK9pBRqcC/dIalatO6ZE/jmsL6wMqz+XT1216IIFLCHAjne1OoDVitYre615i8AHOZbloXR/2ODTW0q69LEWHw3rL8tv86aadclGgDuszf1wa+Orr16+QZ0lnHW5d2DmFr6qrAw8asweQaePVMfUHtfLmWZZIYEYCruEzwpyxKRxRvNbWdSbthastniF/EaeUE1n68DCDe0SqjtJlLe163uPsujZ7pg4uNIMw+0e0DId+G/xWAhLYNYFsodv1WNZy4HcNTeP3QkAJey8zdXw7uR9gv+SF0g93C6gSowJDCLiOx7l0TQN6N1E5Bl938bF8LQLKH8uTP5IHvO5Dbh60IFLPkpWluURHpml2mWb5X6M97p2Aa/iWZ5AIYhzI4BqFkF09cqv+y7hYl/gvfi8t8N+uZ29dBDgdj5dfSFeFucoZZvougULP9tjygnw/zWY8cIOvp6HzLAlIoCYQ8Qzryhs/WNeB3zgczds7gR/2PgDtPwwBLhuo2KPuB9Kx48rj/U/Y9I3Xi/CNdz7ZdVbmSCfCYwlI4BgEKnllxbEgzSD6oE0g0wRFolZrm0t0taumtXJaSO/pR48lIAEJpAQIXOCPSAiWqcE1arKTmfZYHbM4I50vJtqmKUToesaBpEMjQwsjSvtKv+065jEn8EdFrnQ1ZbkEJCCBYxBY3YE/BkZHsVkC5sLe7NSc1DBuBhAXSOoX1w6oiXjNWRP064oy6jmu8+3tLa5wfNEnDgU7ecg5mDj7pHPpsCVwSgI8imNZOMAfi+rqE4gwwQKLJSzy8YtCZXbPEk1rkaFNvqZEGreOBCRwDAIIr5XjSnh16RHRBZ4n3S2mX9NXuj9y7E7HUUBY7XmdTAQjdVCuSR5F4Iv69SjIVpaABLoI6MB3kbFcApsiYCKRTU2HxuQE2EhOLie8Z3Lk4apWQS6ozGQ+xX9F0SCAGgE6P+2yzyQ/Jcak6rfa3Ul7Vaf8l/eb0S9/Os2XYfbsJQi4CX0JyvaxIAHWZxZnluhq933zuoByXa3SPUt0ZMc6izyPNhccmV1JoIWAa3gLlA0XoYAg8vI3GJQ9ahA4n6TexuNd5bkacnk1IuI8kIxHWT6tMus8PdZ+OI3g8wOh8vxZnGf3/KfZ6VkSkIAEJCABCSxMQAl7YeB2JwEJSGA5Asofy7G2p/0QuLq6GjSWUEd2BQ1Ws4IEihJwDS+Kt1zjaNnVK8fRYSfL2TyQ+zti4v79VZTrcnBsWQISkIAEJCABCUwjYC7sadw8SwISkIAEJCCB/RFgc0/EaGIeI9WsIwEJSKBJgDBhgpf54ytycVQbR9g7Uv2xfYTyWtqu9vlRQpQxsjX/5U/ZuknVEglIQAISkIAETk5ACfvkPwCHLwEJSEACEjgRgUgibFSknjwkJ4LlUCUggYsJsJgQTX9xMzYgAQlIQAISkIAEzk7A1zme/Rfg+CUgAQlIQALnIcDu/sHBkvJ1sI4VJCABCUhAAhKQgAQkIAEJSGAxAkrYi6G2IwlIQAISkIAE1iQQzCJiFuw1J8m+JSABCUhAAhKQgAQkIAEJNAgoYTeQWCABCUhAAhKQwBEJRLKIGIJ9xJl3TBKQgAQkIAEJSEACEpDAvgkoYe97/rReAhKQgAQkIIEIAV6qFski8vz580hr1pGABCQgAQlIQAISkIAEJCCBxQgoYS+G2o4kIAEJbILA9fX1JuzQCAn85z/IyothePv27WBfjx49+vnnnwerWUECKxJwDV8Rvl1LQAISkIAEJCABCaxFQAl7LfL2KwEJSEACEjgjARJSP378+Keffrq6ukKM479379598+ZNaRY3NzeDXfz222+DdawgAQlIQAISkIAEJCABCUhAAgsTUMJeGLjdSUACEliOwH//+99mZ62FzWqWSGB2Ap8+fSLG+ddffyWhx7dv3+r2P3/+/OzZM0RtKtSF8x6gm6c9tjZOCDZieutXFkpgFQKty3Vr4Srm2akEJCABCUhAAhKQgAQWI6CEvRhqO5KABCSwNIF79+41u/zll1+ahZZIoDQB4qz5QX758qWrIyTm+/fvF0otEgmvjoRpdxlvuQRKEHANL0HVNiUgAQlIQAISkIAE9khACXuPs6bNEpCABEIESNfw448/plUJ33vw4EFa4rEEFiBAEDRx1oMdoWKX0JHpvUc6r6ziLY5mwR6cICssTMA1fGHgdicBCUhAAhKQgAQksFkCStibnRoNk4AEJDADgY8fPxLZWjXEwYcPH2Zo1CYkMIYAgdUkDwmeQY6RYM14tcEQbJ70vHz5Mt6gNSWwGAHX8MVQ25EEJCABCUhAAhKQwJYJXH3//n3L9mmbBCQgAQlIQAK7JvD06dO3b9/GhzCvZ4I2PShh82jH3QnxCbKmBCQgAQlIQAISkIAEJCCBhQkoYS8M3O4kIAEJSEAC5yJwdXU1asAzStgEgF9fX/f3/uTJE/J099fxWwlIQAISkIAEJCABCUhAAhJYkYCJRFaEb9cSkIAEJCCBgxP4448/Ro0wy94+6txmZeTpZmFaQnfq1ykQjyUgAQlIQAISkIAEJCABCWyQgBL2BidFkyQgAQlIQAIHITA2tzVvHJ1r5Kjng73/+eefc3VnOxKQgAQkIAEJSEACEpCABCRQiIASdiGwNisBCUhAAhKQwH++fPkyikL8xY/9zUbeIfn69eu7d+/2t+O3EpCABCQgAQlIQAISkIAEJLA6ASXs1adAAyQgAQlIQAKHJfD169dRYxtM/RFsDSn827dvPZXpiPdM9lTwKwlIQAISkIAEJCABCUhAAhLYCAEl7I1MhGZIQAISkIAEDkigX0fOBkxY9E8//ZQVTvhIeuv+DCH37983BfYEsJ4iAQlIQAISkIAEJCABCUhgFQJX379/X6VjO5WABCQgAQlI4PAEyNTx+fPnyDAfPXr07t27SM3+Op8+fbp3715PnV9++YU6PRX8SgISkIAEJCABCUhAAhKQgAQ2RcAo7E1Nh8ZIQAISkIAEDkUg+HpGwqJn0a//+usvmuohiD39Ado95/qVBCQgAQlIQAISkIAEJCABCaxCQAl7Fex2KgEJSEACEjgFgYiETf6QP/7443IcvMLx4cOHPalLiL/++PHjLLlKLrfWFiQgAQlIQAISkIAEJCABCUggSMBEIkFQVpOABCQgAQlIYDQBtGlk5eZpSNv8ETHNaxVn0ZTRr8kf8uXLl2ZfVYn5Q7rIWC4BCUhAAhKQgAQkIAEJSGDjBJSwNz5BmicBCUhAAhLYNwEU6joyGtmaXB+zj4c2Ecp79Gu08lkCvWe33AYlIAEJSEACEpCABCQgAQlIYJCAiUQGEVlBAhKQgAQkIIHpBIizrk9GZX758mX9cZYDtOk7d+706NfPnz9Xv54FtY1IQAISkIAEJCABCUhAAhJYhYBR2Ktgt1MJSEACEpDAWQiQ4oPg6zoQm2GTkPru3buzjP/FixevXr3qaer3339//PhxTwW/koAEJCABCUhAAhKQgAQkIIGNEzAKe+MTpHkSkIAEJCCBfRMgkcjbt2/TMZC0+tOnT2nJhGNaQAfv0a9Jfn17e6t+PYGtp0hAAhKQgAQkIAEJSEACEtgUASXsTU2HxkhAAhKQgAQOSAAd+dGjR+nAULEnZxQh8zUN0sLnz5/TNtPjm5sbNO6ff/45LfRYAhKQgAQkIAEJSEACEpCABPZIwEQie5w1bZaABCQgAQnsj8CDBw/+/PPP1G4SjKA1xwOlSWlN2HXWSNogx2jltKl4nWHxowQkIAEJSEACEpCABCQggf0SUMLe79xpuQQkIAEJSGBnBFCr379/3zQa3ZmoalJ/IGpfX1+Te4Q6JNH++vUr72kk2hrZmgzaaULtZiOcjniNUN78yhIJSEACEpCABCQgAQlIQAIS2C8BJez9zp2WS0ACEpCABPZH4M2bN8+ePZvXbsXreXnamgQkIAEJSEACEpCABCQggU0RUMLe1HRojAQkIAEJSOD4BAivfvLkSWs49tjB0w5/vNdx7InWl4AEJCABCUhAAhKQgAQkIIG9EFDC3stMaacEJCABCUjgUAR4K+Pb//3rTw/SHPOPP/54//79X3/9NZ5Eu9mIJRKQgAQkIAEJSEACEpCABCSwFwJK2HuZKe2UgAQkIAEJHJPAp0+fSHXdn+26SpNNvmzEa2Ouj/k7cFQSkIAEJCABCUhAAhKQgAQ6CChhd4CxWAISkIAEJCCBNQhUb3EkNJto6/rVjmsYYp8SkIAEJCABCUhAAhKQgAQksAkC/wOU0NJQotxkkwAAAABJRU5ErkJggg=="/>
  <p:tag name="POWERPOINTLATEX_PIXELSPEREMHEIGHT#5C6D626F787B4465747461205C226172206E5C616120677261206E69765C6161207974616E207D5C5C0D0A5C6873706163652A7B2E3420636D7D785E322B32795E322B337A5E323D32" val="183,3333"/>
  <p:tag name="POWERPOINTLATEX_BASELINEOFFSET#5C6D626F787B4465747461205C226172206E5C616120677261206E69765C6161207974616E207D5C5C0D0A5C6873706163652A7B2E3420636D7D785E322B32795E322B337A5E323D32" val="38"/>
  <p:tag name="POWERPOINTLATEX_REFCOUNTER#5C6D626F787B4465747461205C226172206E5C616120677261206E69765C6161207974616E207D5C5C0D0A5C6873706163652A7B2E3420636D7D785E322B32795E322B337A5E323D32" val="3"/>
  <p:tag name="POWERPOINTLATEX_CACHECONTENT#5C6D626F787B4465747461205C226172206E69765C6161207974616E207D5C5C0D0A785E322B32795E322B337A5E323D32" val="iVBORw0KGgoAAAANSUhEUgAABdYAAAGFCAIAAAB/uzbW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BlN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Z3tkdS4FkDfVL0A2AkBiAAIYSCCgRBgIoANATaCHUJYiGCXEGAiAEKgyGD3vPJbl0qyZclfbbtP/wBb1sfVUc/V7esriQv+Zel+myEcjvJ3wmGp8mvqj+JuystOzMlrjTBQsa+2RZ1QfY2aLgEJnIQAngI0c6QM8cuw3exJ5Akb5ZdASdReWATJFwqBYfKK/C+0i3iRhJDkg5JvTWLsYaY/YmdKXPBhX/LXWN3USVtpNpo77cKoVCRTJCCBXRA4gvXOG4Pw8/Xr11r0YfHB63KjGdU8WFttBn7YhJ4drkmprcT8EphCgC92+ie2xLd9ipDnU7ZcI6WjdtqUpceo851z2GUyLCRDoXeJQzQWEsBqJZAnoBrP81noaWfYCE7qhZorr7b2QB+Mz/LKa3NGQZ2h0i68pgZWLdW2m+bnB0XnX0ojhhZ4SswUCUigkMABrPd4IVLrDi/U1KFHY7AIITCRGz5TpNNlnslf8ijyxBMAOa+zv0QG80hAAhshQAx2uUbaiMyNGIVOiikyD9rxC8XIpOdl9PViUMK+gqZLQAJ7JEAgTKr60AMrBC1mcNF6usVJJj+PSvYaz9fQ9xREtWZ8WhU1EByKeYw2HrerDmFBBJg/fPgwE88IBC3wFL4pEpDAIIFjWO+xC6b2B0m03VeeWrTEKf+WdXb7PpqZmLZdgpQfL59K4MAE+POfbqqeis8K7v9BBwcvn2fvPm768q0B3Ahmdv5WKIGNE2Cr3UhCXtdVGaJR8em3nbE5mWoJmVlId6E/+5xBuK5ol9gWIlOI/uZfrvPBO4BFGze+GKbLEl8MnhfWhbG2KO98AQ7RMQtByJD3kQQkcAACx7Heo4CfTNBg57CVBytGsxQ/IWg6faERthLJNuU2eudgAOQUmJadQqDzT4zEKXVatpZA3vQMtdA2r1GntV0ekX/QC4MdP6LaviLMJuW0mxmkryrTJbAoAdX4onjzlXe+vTvVHIo7o1xrkROlmu/d6Kd9PnFUZcZQR/6q2ZDa4M8EhFFNtfyLU4wa6Fd5ULwW+OhRtqAEzpxAlb6qUs7rZA6t9/9EY9lpWPSJVT6XYKlHlTTLd9MXGmG2zLQRiZ2/TS37LSwezsvs06MS6PwTO5X5eFTI+X7l1U6ogjZ7jeGb7+MsT1PNGQGB5CwNUUk6R0RtRbdMw3M1bT0SqCWgGq8lNm9+HAGRQuC23CKdURgaTSXpS1nO9YAnpdMDUqiio5eUffLPla4FPuM30KokcD4EDma9xwuR0n3U+3Qu6r6cBaGMYT1Yz80u6Cw0zQTCZBaRhrXlr4nMjFpHbPdgz0PzqQSOSgCFcHNzs/fedf4Cmb1TBIrnG+oLeq+VhCOQyqeepvKqXz618phfAhLYMgHWkKYeBxIx7dbcF+b29rZ8NSsC43pYaPeTaKNDxg7TGr924fncBPYPOtzn+j7g7tECnwum9UjgfAgcz3qPXTAZh0g0zKjRwhP1UO7hxi7Y9OEhghk/znTHPBNktEgY70/hnBT111sJSGDvBJrTMffeC+Qv1L3TexotII0qRLGXbBAQlYpuqQH/S+3+6+4jEGH0VgLnQwBHBu6M1AvDboYYsVjqK6BAcZV78xv/y0J6O9rokL5jZsOnqjk06gpeGCYUfhGsMDo2IQEJHInAMa33NH5pcMyY4crDCKNVu8xDBExGjXbG9DZiTIk2p2zUlym1RTJ7K4FxBDq/7S5EGgezqlTtUpdIe2znFg1c1fGJmSMdHnGYKEzGBR81FN7yA2NipywugSkEVONT6M1VFpWeemEaRcEApabmXO1ST6cDKNRR4TVCIuqMrYdVIUnYFtdTFmSNU8iRAH23WuDhwHktAQkUEjiq9R5HwaA6U89Fq0+ZSHjKnueFYYR4u6PjLQjaTOMweWWBHd+2El4Q6E6MephSck0R3P9RkDySh9E3JfWYRwISOAYBotNrl7pstuN92nIhgYklzLRIIMy4uELmEd67Rq+R0dKZttoOugqpReGFBM6WAGYeDohOjcEydtIXMvmqAvfwF6MkqwJSqgY0CvSmOcSrqiHMjDLPRz6GmauutcCrcJlZAhJoCBzZek9dUJ3beuF8YVlQmrkvpXNeJMqxL3/mbQZNU1tfwSgd4Tvf2eLaj3J6K4GTEPD16UmwY/8dZj6jLysz7JwUQp5o3SqROq18tDQNhdX2XWemkioxzCyBcQRU4+O4LVEKpZH3yaIwyTNX0526q09T8T2Zq93OeqJ5DWt5lp52WtF9fSxJB1qn/CZKQAISyBOItFyJwtlsnsh6j09EakCkkY30B+VeokaZADp5DbpR8MJ0vs1oUA42Tf2dVhFia6/nv98+XZNA57d0aUNtzQ5us628jb5Zfd0pWJU3fK7hyOtn5Gx2H8g3RyXMDujkqF+tli7c/yvfik8lsDQB1fjShGvrH/SMMGQTNSfFMzZqpNO4XfrNX2qoz2jrzjhjTsRe+00wvwQkcCQCM+qiVEuvnBIpw24XDINHvj7JwMFsh67Hnm487lxwy3zTSQrzmgwlXwhqw47va5d6MN+bdqmNzMxAyInDvm9eRJ5GwpLWzSOBFQhou68AOW2iT0X0aZstpw+6s9Puz5KCLu389oasUOBMBO3sQJFmdmDK6NPtpLcTRMnbV/LP0h0rkcBoAp1/CCSOrtCC0wmgRvqUTKijGCZ0VKtzBttFiWFnVs0goU4brH90hkik6P3q6GrbgiUwQ7Dp9TocWoG9kIAEjkcgUnSpntlRSmS997pgGEWmqOk9Z7ardYIMvs0owY2/ZulXEMf7otujFQhou68AOW1iuiorUTvr5El7t2YKv0bQrrP0NNXSJcM0+y+NNenZ1jEIqMY3O44YfuUKird0uH2xOVFrGMd8sHv54EQmJeM47lOANE3BFeDQzVAGnB1LNNr5VjVsN3MNvSVEsk4JSOCsCJSYhRlFtKlH0cDlXDBN1qr5LOwqUxHTWNRe4S1T4BTVr41eyNls6xPQdl+fOS0eRomjV08CMGwUrzo6tvx3TjgvtNeplqba9mnmYvS0EnbBawlMIaAan0JvhbL8/p+ooDIqqPMRza3pdAhnNJqufdNZPgQo6s7+ZhLxai0nT7nk5pSABA5AINR1GbWz/Uco6mg4Ok5EirrBBulsR4wjptwnQk7eA1CKAy+i2gpv2T2eTd1xxKDKy+dR3gMgJz1caBv8QuHNJgEJbI0A5+9Eum+nt+jVk7PlVDt0LJKg58vnhUbsjJamtpKujZ5WSio3jwQkcAACb968aQzXFcx3msDypDkaXQcdbXHKUtsWB4+mJ422TydeoOrxepdgJA9OKJwvHKK3nDwTu2NxCUhgXwQObL1f8DukajA4QJpYTbT/3d0dqvbnz58Ux0tyeXmJ/sUc5+3Q7Mfvccg0p1k37dJiM/c0jfIvZ83SLh+VftVQmvkkBDipnfMyo6b5q+EvK0r0VgJ7IYCKRj+jpVHOqOh0asDz0ijqjJbGt0IN+S6j56ccuZqv3KcSKCSgGi8EtYVsWPA4Kfg09upcImF8ciA0c/dJnMK4e5oe8Z4Sl8dcncrUg5KnxdYOJyc2PxAayx/NPLvlnxHGRxKQgAT2TqDaBbP3Diu/BE5LQNv9tPxtfbMELi4uBmXjbTOBmYPZzCCBRQmoxhfFu1Dl+GJ4/9G8zxvtjsGb/L83fldXJ/G8LETGaiUgAQlIYGUC/125PZuTgAQkIAEJRAQKo8B47RwV9FYCEpBACQHCNAge4UNm1vI0UXsE7jUfYvdIb10zTZw1KUR54HbhXz66XUo4m0cCEpCABAYJ6IIZRGQGCUhAAhJYlkDJRjD8EMqsY1pWPmuXgAQORABNQijTgTpkVyQgAQlIYE8Ehrfj3VNvlFUCEpCABHZIIN0gKe0Eux6kiaZIQAISkIAEJCABCUhgRwR0wexosBRVAhKQwAEJFK5CcheYA469XZKABCQgAQlIQAJnRkAXzJkNuN2VgAQksDECJauQDIHZ2KApjgQkIAEJSEACEpDAGAK6YMZQs4wEJCABCcxCgH0xS1YhvX79epbmrEQCEpCABCQgAQlIQAInJKAL5oTwbVoC/ydweXkpCwlshwBukdWEef/+/WBb19fXnGYymM0MEjghAdX4CeHbtAQkIAEJSGBHBHTB7GiwFFUCEpDAUgTYkIUjQjgo5OLigh+T/Pv48ePb29ul2vu33rdv3/572fv/r7/+2vvMBxKQgAQkIAEJSEACEtgPAV0w+xkrJT0Egfv376f96ExMs5kigSUIfPnyhRiTFy9esCDo58+fbRN3d3c3Nzc4ZcjQJs57gd8nbLGzckJgcAZ1PjJRAich0KmxOxNPIp6NSkACEpCABCSwZQK6YLY8Osp2QAJPnjxJe/Xo0aM00RQJrECAOBe+k9+/f+9rCxfJ1dXVQkuTSsJbSsJk+oQ3XQJLEFCNL0HVOiUgAQlIQAJnQkAXzJkMtN3cCgHWety7dy+UhnenT58+DVO8lsA6BAhCIc5lsC28MEv4QWg94/pppGIXXneBGRwgM6xMQDW+MnCbk4AEJCABCRyJgC6YI42mfdkHgc+fPxNW0MjKxZ9//rkPuZXyWAQIbGHxUWGfSg4tKqyqzTYYAoOz8t27d21+LySwHQKq8e2MhZJIQAISkIAE9kXg4u+//96XxEorAQlIQALTCbx69arkNKK2oXknC3wrgy4YvJMGiLX8vZCABCQgAQlIQAISOAABXTAHGES7IAEJSKCaAGceVZWZ0QVDAM7gCb4vX75c4TymKgJmloAEJCABCUhAAhKQwEQCLkSaCNDiEpCABPZH4K+//qoSOtrAqKpsmhn3SpoYptCc/pcQiNcSkIAEJCABCUhAAscgoAvmGONoLyQgAQlUEKjd22XGA3fx/gy2/unTp4rOmFUCEpCABCQgAQlIQAI7IaALZicDpZgSkIAE5iMweBRR1FT5xr1Rwei2ZA/g33///fHjx1FBbyUgAQlIQAISkIAEJHAAArpgDjCIdkECEpBAHYEfP35UFRhcOlRYG64cjrjOZKYh9gnOZPCRBCQgAQlIQAISkIAE9ktAF8x+x07JJSABCYwkkPeDRJUSlvLLL79EiSNu2d4lv8KIM9rdAmYEWItIQAISkIAEJCABCeyFgCci7WWklFMCEpDAbARY6XN3d1dS3fX19YcPH0py5vN8+fLlyZMnmTyPHj0iTyaDjyQgAQlIQAISkIAEJLB3AkbB7H0ElV8CEpBANYHC7XUJS5nF//Lt2zeqykiJPPkAmUxZH0lAAhKQgAQkIAEJSGAvBHTB7GWklFMCEpDAbARKXDCsP6o9u7pTPrbgffbsWWbpE/Evnz9/nmWtU6cAJkpAAhKQgAQkIAEJSGAjBFyItJGBUAwJSEAC6xHAt4JbJG0P1wwfIlbYFncWnwj+F9YfZQ5gcv1ROgqmSEACEpCABCQgAQkclYAumKOOrP2SgAQkkCOAh6WNTMHtwlqhXO5Rz6gTR0/G/4KvZ5ZAm1HSWUgCEpCABCQgAQlIQAJrE3Ah0trEbU8CEpDAFgiE50zjJXn37t28UuFbefjwYcb/8vr1a/0v8zK3NglIQAISkIAEJCCBjRMwCmbjA6R4EpCABBYhwBIhgl/aQBjaYEMWTkqapbE3b9789ttvmar++OOP58+fZzL4SAISkIAEJCABCUhAAscjYBTM8cbUHklAAhIYJsBCpPfv34f52LRl+rHQ1IAfJ+N/YfOXr1+/6n8JyXstAQlIQAISkIAEJHAmBHTBnMlA200JSEACMQH8INfX12EqXpjRK5LY+YUKqeHu7i6sM7x++/YtPpoHDx6EiV5LQAISkIAEJCABCUjgTAi4EOlMBtpuSkACEugm8PTp00+fPoXPWKCEr6Q8UIUtXQh7iSoJK+QaXw916nyJsHgrAQlIQAISkIAEJHBWBHTBnNVw21kJSEACHQTwtnz8+DF9gN+EqBaWDuGUuby8bI6pZhOZHz9+sM8u0S64XdhBJtxQJq2E4jhfcPSkj0yRgAQkIAEJSEACEpDAWRHQBXNWw21nJSABCXQTuL29vbm56X42NlXny1hylpOABCQgAQlIQAISOCYBXTDHHFd7JQEJSKCWAOEtnFTdGQ5TWxX18JnrfKXa1s0vAQlIQAISkIAEJCCBbRLQBbPNcVEqCUhAAqchwK66nJTEJ7+8KBXu3r17V1dXL168KN9EJq3EFAlIQAISkIAEJCABCRyYgC6YAw+uXZOABCQwngBHF7HVS363l2abGPaLwflizMt41paUgAQkIAEJSEACEjgPArpgzmOc7aUEJCCBaQSaXXgJjSHapd2ad1qVlpaABCQgAQlIQAISkMB5EfgHDdEyxen0fTMAAAAASUVORK5CYII="/>
  <p:tag name="POWERPOINTLATEX_PIXELSPEREMHEIGHT#5C6D626F787B4465747461205C226172206E69765C6161207974616E207D5C5C0D0A785E322B32795E322B337A5E323D32" val="183,3333"/>
  <p:tag name="POWERPOINTLATEX_BASELINEOFFSET#5C6D626F787B4465747461205C226172206E69765C6161207974616E207D5C5C0D0A785E322B32795E322B337A5E323D32" val="38"/>
  <p:tag name="POWERPOINTLATEX_CACHECONTENT#5C6D626F787B4465747461205C226172206E69765C6161207974616E207D5C5C0D0A785E322B32795E322B337A5E323D325C5C0D0A5C6D626F787B656E20656C6C6970736F69647D" val="iVBORw0KGgoAAAANSUhEUgAABdYAAAJdCAIAAACwPrIJ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CAA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d3vuZW6uvfx7bl2AWoJSyvQWYJagVqCWoFagtMK1BLUCtQSdFaglqB24PM7O8/OlRMg3IEkBPj6Yi0mA/LnE0YIN4GhBf1Xj+77DcLmsN8TDveyLyv9aN6Nfd+VW+q2RjhRcSq1qkGoqUxZjwACmwgoUqCeOeoMFZfR62Y3KU+Yqa4ELLP2wl1U8kpTYHTyiuIvylfFi0ooSf1TJ++HxBoP6/SnuTOWEHxYl/SyRt1KU3kNN1N22z4YNSwSaxBAYBcCRxi9645B+O/79++59OHus8v2QbO65tnUcjfQhU0Y2dGy1uQmwvYIrBHQgT38itU42tcU8jz72nukYattu6Z2G43ecw6rrA0qlcEYXdKPaFQqAMkikBagG0/7VPp0dNqIgtSVsrMnm/uDPhp82hPP3TKa1Bl22sZlpaCnlnLzHW6vC4rRb4orBiPwoRhrEEDAKHCA0Xv8IJIPhxt76jCiMbuLpsBEYfjELqMh88T2lo+iSLwmQJYN9lvKwDYIINCJgOZg23ukTsrsimEMUqwp8+w4vtIcmeHvZUzVYraEUzuyHgEE9iigiTDDrk/9QINJiwku5T58xUlie31kedd4OoWpT0WUO4wfJqUUNDlUw2P1xsveqqNpQZpgfvv27cR8RiEwAh/iswYBBGYFjjF6j0MwuRck0eu+0mrRI07pu6zFx/fRmUmnbR5BSrcXnyJwYAF9/dcPVbfyaRD+nw1w6OZz8eorTG9/NQAvginuT4IIdC6gV+1GJdTtuqyBaLT7+j9H5+YkktWUmUp9l/rPqWCQQlfKV3NbNDNFs7/1Xy2nJ+8IVr2xi8XodGmJxSjyoufC9GxROvgiHM2OqYSQkOcjBBA4gMBxRu/RhJ/EpMHRZrNPVozOUrqEUNbDGxphLlHZ1vwZ3XNgAuQaTPZdIzD6FdPKNWmyb65AeugZ9kJ9Lqs7za3ygu1nozAaxy9IdmoXnU3s2u4MMpUU6xGoKkA3XpU3nfjo3butzqEKZ9h7LW2pTjVdu8WfTsXE1VUmBuoqf9bZUKnJXycgDaqVrP6roJhSUL3sk+IZgS9uZXZE4OQCWf1VVufcZuNw9P6vqC1HBxZTxbKfSzRSjxJxj+8Ob2iEmyVOG1Gx038OR/Y9PDycLjOfHlVg9Cu21fDxqMjpeqW7nbAL6nZZA990HYt8Ouw5IxBJFslIiQzPEVFe0Z86DZfKmnQQyBWgG88VK7u9AgFRh6A/7SPSgoVRpsOSTK2pF3pQJGU0AmLsoqOblFPlL7WeEXjBI5CkEDiPwMFG7/GDSMP3qE/1ueru7Raayhimo9Gzewu6HjRNTIRJPEQappZe1szMKHcVm3ewp9H4FIGjCqhDePbs2d5rN3oFUrxSmiiezmhq0ntuSfQTSPZTj0s868ontzxsjwACPQvoGdJhxEErNbRr+V6Yt2/f2p9mVYEVeqj09pPoRYdqOw2tFdc2/j63JvbPBtxLHQ8K9zACL4VJOgicR+B4o/c4BJMIiETNrG7U+It66tzDF7toTB/+iGAijrM+MK8TZPSQsKI/xnNSVF/+RACBvQu4X8fcey1UfmPfu76m0QOkUYLq2C0vCIj2iv5UCoq/5L5/nfcIRIz8icB5BBTIUDhjGIXR2ww1iNVIvQGFOi57NN/FXyr129GLDlV3DbPlk5WdetQGURidUHRF0KB1yAIBBI4kcMzR+3D+0myb6Qxnn0YYPbWr85AmTEaZjs7pdcVYM9tc+0Z1WZNaVGb+RGCZwOjRzoNIyzCz9sp91CXqPfr5Uz1wVsVXbhz14ZHDysIkQvBRRuGfusBYWSl2R2CNAN34Gr1S+6pLH0ZhXEehBhoONUvlq3RGA0BhHxUuq5AqasHcw6RUkjAvLa95IGtZhxwVYOpPRuBhw7GMAAJGgaOO3uNZMOo6h5EL35/qRKJP9c5z4zRCRbujn7fQpM3hPEzdstA43ucSLmiiu+aoh2ssy9pF4f9okrxKHs6+saTDNgggcAwBzU7PfdSl24pP9ZaVCqy5hIkcNRFm2bxCnUd03zW6jaxeOpGXryBPIXkKFhA4rYCGeQpAjPYYeoxd6ysN+bIm7ilerE4ya0JKVoNGE72VnYqXlUK4sTrz9MzHcOOsZUbgWVxsjAACTuDIo/dhCGr0tV4KvuixoOHGU2tGz4ua5Ti1feJuhrJWalM7RutV+NF7tgrtR1vyJwKbCHD7dBN2jf8Ocz5TXRobjp4UQk/1ullFGh3lq5dWRmGyU8uJU0lWMdgYgWUCdOPL3GrspU4jHZNVh6ltSmU92ndN9VQ6TkrlO5pOdF7TaLlITUdH0VN1tKwX2mj5WYkAAgikBaJeztLhdLtNNHqPfxHJQQxnNqo+6twt3ahOAKNes2EURWFG72Y4ytmslf7oqEjFZryePr75tKXA6FFae6DWsoJ95pUeo3fbX48WLCsaXqo50v2zyunePpDOTono7KA+OaqX76WN7/9K58KnCNQWoBuvLZyb/mxkRE22sufU7okxatSn6c/ad/6GA/WCY92CZ8yV7LlHAtsjgMCRBAr2RcNeuvGaqDMcD8Go8bTdVMnEobOd+nqNp13EXQv6U+ebUSkNr7WB5YBQahrHT+WrdDR8d/kqNW2sM5DKqYD91HlR5XEltOTONgg0EGDs3gB5mMVUFzHV2/S8fjacPax+kTXqS0eP3tBKHbhOBP7soF3c2UGnjKm+Xev9CcJy91XbF6kOiSCwWGD0i6CVixNkx/UC6kamOpmwj1IzqY/yfc5svurENM7MOoOEfdps+os3iIoU3V9dnKzf0YIZwg6X2zj4ArOAAALHE4g6umE/s6M10eh9MgSjVtQpan3NdbbLDYLM3s2wcCteU/sWxPEOdGrUQICxewPkYRbruzJLt9Nmm2HtWq7R1Yh61yI1HfbSlmYqfqXRUo+8jiFAN95tO2rgZ++gdJdOYV+NOdWtaXCsfxr36p+CyFqTCBxPdYDKWjs2wFE1wzIo2FEj09G7qmG+iWXp1SgSaSKAwKkELMPCREfU1UdRw6VCMG7TrPNZWFWdinQai/Iz/qlT4JqunzG60ZnN2gswdm9vrhwP04mrX90EMMxUUXX1sfbrnPC84JeHvbSS9Z8mFhafVsIqsIzAGgG68TV6DfbV9f/KDirRBY1+pOxaBh3CM5qyzr3TaW8CddSj9U2sVFSrXnnsJWdLBBA4gEDY1yW6nf4/UkcdNcfILyJF1dAL0vU6YgVi7DERban7ANpLP3gRpWb8U2+P10vdFYhRV24/j+o+gMqpGlZ6Db6x8GyGAAK9Cej3d6K+b6d/ql/d3Fa/aqc+ViVRP28/L7hiJ3pppWap2uLTiiVxtkEAgQMIvHjxwg1cGwzflYVGnspOmbahU176lSWfl354dPhLo/7TlQvq6hX1tjBqGwWhFHzRj+jVK8/K6rA7AgjsS+DAo/drug7Jagz9gLTmaqr3v7q6Ulf7588f7a4oyc2bN9X/ajiuu0PFf35PPzKtX7N2+SpHd+5xmeq/+q1Z5at/dPpZTcnGmwjol9r1e5lR1vrW6JsVreRPBPYioC5a/bN6aXXO6qKHpwZFXlxHneilFVtRCukqq59f85Or6cT5FAGjAN24EaqHzTSCV5BC/9x4tVSRNPjUD0Lr3L1JUFjhHlcj3adUyKNUpRLpqJNXjn4cri015heCG/mrZy4+8k8Uho8QQACBvQtkh2D2XmHKj8C2Aozdt/Un924Frl27Nls23W3WxMzZzdgAgaoCdONVeSslrliM7n+4+3mLwzGKJv/vHb979zaJvFSSIVkEEEAAgcYC/26cH9khgAACCCAQCRhngem2c7QjfyKAAAIWAU3T0OQR/dPGepbHzdrTxD33T3P3tN6HZtw8a63RLA+FXfRf/SPsYnFmGwQQQACBWQFCMLNEbIAAAgggUFfA8iIYXQglnmOqWz5SRwCBAwmoJ9FUpgNViKoggAACCOxJYP51vHuqDWVFAAEEENihwPAFScNK6K0Hw5WsQQABBBBAAAEEEEBgRwKEYHbUWBQVAQQQOKCA8Skk3gJzwLanSggggAACCCCAwMkECMGcrMGpLgIIINCZgOUpJKbAdNZoFAcBBBBAAAEEEEBgiQAhmCVq7IMAAgggUERA78W0PIX0/PnzItmRCAIIIIAAAggggAACGwoQgtkQn6wR+P8CN2/exAKBfgQUFmlWmHfv3s3m9fDhQ/2ayexmbIDAhgJ04xvikzUCCCCAAAI7EiAEs6PGoqgIIIBALQG9kEU/EaIfCrl27ZouJvXfu3fvvn37tlZ+/0331atX/12c/P/Lly8nP+MDBBBAAAEEEEAAAQT2I0AIZj9tRUkPIfDPP/8M6zG6crgZaxCoIfDt2zfNMXn8+LEeCPrz54/P4urq6tmzZwrKaAO/suyC4j5hjqOJawqMgkGjH7ESgU0ERnvs0ZWbFI9MEUAAAQQQQKBnAUIwPbcOZTugwMXFxbBWd+7cGa5kDQINBDTPRcfkz58/p/JSiOTevXuVHk2yTG+xTJOZKjzrEaghQDdeQ5U0EUAAAQQQOIkAIZiTNDTV7EVAz3pcv349LI3und6/fz9cwzICbQQ0CUXzXGbzUhSmRhxEuSdCP65Uegsvb4GZbSA2aCxAN94YnOwQQAABBBA4kgAhmCO1JnXZh8DXr181rcCVVQufPn3aR7kp5bEENLFFDx8Z62T50SJjUn6z2SkwClZeXl767VlAoB8BuvF+2oKSIIAAAgggsC+Ba3///t1XiSktAggggMB6gadPn1p+jchnVPZkodjKbAhG0UkmiHl/FhBAAAEEEEAAAQQOIEAI5gCNSBUQQACBbAH95lHWPgVDMJqAM/sLvk+ePGnwe0xZAmyMAAIIIIAAAggggMBKAR5EWgnI7ggggMD+BD5//pxV6OgFRln7DjdWeGW4Mlyj7Ii/hCAsI4AAAggggAACCBxDgBDMMdqRWiCAAAIZArnvdin4g7uK/szm/uXLl4zKsCkCCCCAAAIIIIAAAjsRIASzk4aimAgggEA5gdmfIoqysr+4N9ox+tPyDuA3b97cvXs32pE/EUAAAQQQQAABBBA4gAAhmAM0IlVAAAEE8gR+/fqVtcPso0PG1BTK0U9cJzZWRnpPcGIDPkIAAQQQQAABBBBAYL8ChGD223aUHAEEEFgokI6DRIlqWsqNGzeilQv+1Otd0k8Y6TfaeQXMAlh2QQABBBBAAAEEENiLAL+ItJeWopwIIIBAMQE96XN1dWVJ7uHDhx8+fLBsmd7m27dvFxcXiW3u3LmjbRIb8BECCCCAAAIIIIAAAnsXYBbM3luQ8iOAAALZAsbX62paSpH4y48fP5RUopQqT3qCTGJfPkIAAQQQQAABBBBAYC8ChGD20lKUEwEEECgmYAnB6Pmj3N+uHi2fXsH74MGDxKNPmv/y9evXIs86jRaAlQgggAACCCCAAAIIdCLAg0idNATFQAABBNoJKLaisMgwP4Vm9E8zVvRa3CIxEcVf9PxR4geYeP5o2AqsQQABBBBAAAEEEDiqACGYo7Ys9UIAAQRSAoqw+JkpCrvoWaHU1os+U5oK9CTiL4r1FJlos6h07IQAAggggAACCCCAQGsBHkRqLU5+CCCAQA8C4e9MK0pyeXlZtlSKrdy+fTsRf3n+/Dnxl7LmpIYAAggggAACCCDQuQCzYDpvIIqHAAIIVBHQI0Ka/OInwigPvZBFv5RUJLMXL168fv06kdT79+8fPXqU2ICPEEAAAQQQQAABBBA4ngCzYI7XptQIAQQQmBfQg0jv3r0Lt9NLW9b/LLRSUBwnEX/Ry1++f/9O/CWUZxkBBBBAAAEEEEDgJAKEYE7S0FQTAQQQiAUUB3n48GG4VlGYxU8k6c0vSlApXF1dhWmGy69evVKM5tatW+FKlhFAAAEEEEAAAQQQOIkADyKdpKGpJgIIIDAucP/+/S9fvoSf6QElxUrsE1X0ShdNe4kSCRPUsmI9SpPgS8TCnwgggAACCCCAAAKnEiAEc6rmprIIIIDAiICiLR8/fhx+oLiJZrXo0SEFZW7evOl+plovkfn165fes6vZLgq76A0y4QtlholodwVfFOgZfsQaBBBAAAEEEEAAAQROJUAI5lTNTWURQACBcYG3b98+e/Zs/LOlawm+LJVjPwQQQAABBBBAAIFjChCCOWa7UisEEEAgV0DTW/RL1aPTYXKTUjr6V+r3lXJzZ3sEEEAAAQQQQAABBPoUIATTZ7tQKgQQQGAbAb1VV7+UpH/px4uGhbt+/fq9e/ceP35sf4nMMBHWIIAAAggggAACCCBwYAFCMAduXKqGAAIILBfQTxfpVS/pt72418TofTEKvjDnZbk1eyKAAAIIIIAAAgicQ4AQzDnamVoigAAC6wTcW3g1NUazXfyredclyd4IIIAAAggggAACCJxLgBDMudqb2iKAAAIIIIAAAggggAACCCCAwCYC/7NJrmSKAA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DAHgV+//7948ePPZacMiOAAAIIILC5wL83LwEFQACB3gQ0vP7169efP39+/vzpFvRfLb98+fLu3bsblrbbgm1oQtYIIIBAKQHfx7o+X2eB4blAK5Xd9evXtXGpfEkHAQQQQACB8wgQgjlPW1NTBP7lh9dRbMWPs91oe0rqyZMnUx+tXN9twVbWi90RQACBTgTUzarnDzv/KM7uYiudlJZiIIAAAgggcFQBQjBHbVnqhcD/Cty/f9/fw+xKpNuCdaVEYRBAAIFSAl++fHn8+HGp1EgHAQQQQAABBJYJEIJZ5sZeCOxDQGPuPgvabcH65KJUCCCAAAIIIIAAAgggcAABQjAHaESqgAACFz50RQAAIABJREFU2wjohZSa1a/Z+3otwj///HPr1q1tykGuCCBgEOALa0BiEwQQQAABBBCoK0AIpq4vqSOAwPEE9EqFV69evXv3Lnp1gqIwel3OixcvjldlaoTAfgX4wu637Sg5AggggAACxxPgR6mP16bUCAEEKgp8/vxZoZbXr19H8RdlqRkx+tGoGzdufPv2rWIJSBoBBMwCfGHNVGyIAAIIIIAAAi0EmAXTQpk8EEDgGAJv37599uxZui4KzVxcXLx///7Ro0fpLfkUAQSqCvCFDXnv3Lnz/Plzt0bdlHtTu/7rnqYMt2QZAQQQQAABBOoJXPv792+91EkZAQQ6EdBUfJXEj7a/fv2qF+JeXV1lFe/Tp0/6JaOsXWY37rZgw5LrdvqDBw+G66fWCPnu3btTn7IeAQSqCvCFtfOqH9YZQc9X2k8KegGW673tubAlAggggAACCEiAEAyHAQLnFdAAWmNuPVNjJKgRghnNus+C6Qmj4cNHo+V3K3XPmSeSEj58hEBVAb6wC3jtcStCMAt42QUBBBBAAAEJ8C4YDgMEziugS5TLy8s3b970RtBhwQSVFX8Rqe4n63qmN1vKg8AZBPjCLmtlzXPUQ5TL9mUvBBBAAAEEELAIEIKxKLENAkcWePr06b179zqsYVcF0+8fLSD6+PHjgr3YBQEEVgrwhV0MqJdYaYbL4t3ZEQEEEEAAAQTSAoRg0j58isApBPRTyn3Ws5OC6cEovbFyAZFer7BgL3ZBAIE1Anxh1+hp30463pW1YHcEEEAAAQT6FCAE02e7UCoEmgr0OQtGBJ0UbFn8ReVfvGPT5iczBI4lsPh7t3jHY/n9659//jlYjagOAggggAAC/QgQgumnLSgJApsJ6N0rm+WdzLiTgumXpJLF5EMEEOhIgC/sysa4uLhYmQK7I4AAAggggMCUACGYKRnWI3AugW5ve/ZQsJs3by47GnilwjI39kJgjQBf2DV62peOayUguyOAAAIIIJAQIASTwOEjBE4k0O2Yu4eC3b17d9mh0EP8aFnJ2QuB/Qrwhd1v21FyBBBAAAEEDi9ACObwTUwFEUCggMCyt9I8fvy4QN4kgQACmQJ8YTPB/s/mi6cR/Z9U+AMBBBBAAAEExgQIwYypsA4BBBD4vwLPnz//vytMfz18+NC0HRshgEBRAb6wRTlJDAEEEEAAAQSKCRCCKUZJQgggcGCB+/fv595X1w+73rp168AmVA2BbgX4wnbbNBQMAQQQQACBkwsQgjn5AUD1EUDAKvD+/Xv7i2nu3Lnz9u1ba9JshwACpQX4wpYWJT0EEEAAAQQQKCBACKYAIkkggMAZBPQL2V+/frVEYRR/+fLlyxlMqCMC3Qrwhe22aSgYAggggAACZxYgBHPm1qfuCCCQJ6AHi37+/Jl+w4teQvHt2zdd/uUlzdYIIFBagC9saVHSQwABBBBAAIG1Av9emwD7I4AAAmcSUGzlw4cPP378ePfunaa6KCLz588fTY3R70/r94/0/heCL2c6HKhr7wJ8YXtvIcqHAAIIIIDAyQQIwZyswakuAgiUENDd9cvLyxIpkQYCCFQX4AtbnZgMEEAAAQQQQMAmwININie2QgABBBBAAAEEEEAAAQQQQAABBFYIEIJZgceuCCCAAAIIIIAAAggggAACCCCAgE2AEIzNia0QQAABBBBAAAEEEEAAAQQQQACBFQKEYFbgsSsCCCCAAAIIIIAAAggggAACCCBgEyAEY3NiKwQQQAABBBBAAAEEEEAAAQQQQGCFACGYFXjsigACCCCAAAIIIIAAAggggAACCNgECMHYnNgKAQQQQAABBBBAAAEEEEAAAQQQWCFACGYFHrsigAACCCCAAAIIIIAAAggggAACNgFCMDYntkIAAQQQQAABBBBAAAEEEEAAAQRWCBCCWYHHrggggAACCCCAAAIIIIAAAggggIBNgBCMzYmtEEAAAQQQQAABBBBAAAEEEEAAgRUChGBW4LErAggggAACCCCAAAIIIIAAAgggYBMgBGNzYisEEEAAAQQQQAABBBBAAAEEEEBghQAhmBV47IoAAggggAACCCCAAAIIIIAAAgjYBAjB2JzYCgEEEEAAAQQQQAABBBBAAAEEEFghQAhmBR67IoAAAggggAACCCCAAAIIIIAAAjYBQjA2J7ZCAAEEEEAAAQQQQAABBBBAAAEEVggQglmBx64IIIAAAggggAACCCCAAAIIIICATYAQjM2JrRBAAAEEEEAAAQQQQAABBBBAAIEVAoRgVuCxKwIIIIAAAggggAACCCCAAAIIIGAT+LdtswJb/fjx4+rq6uvXrz//8+/Pnz+/fv3Sf5X09evX9d+bN2/+859/d+7c0f8vLi5u3LhRIGOSQKCyAMd2ZWCSR6CpwLdv3/ypSuer8GzlyqFzlj9h6Wylc9b9+/eNRby8vHz16pU21n+fPn1q3KvNZr9//1bFdaZWrbUQVdzVWv91J2h3pr5161abspELAggggAACCCBwDIFrf//+rVqTDx8+fPny5f379y7akpWXRnj37t17/Pjx3bt3s3ast7Eutv2oVINUF0XSf/0w/cmTJxphLyuAhr+y8kN/n5FSC8e+/4lT/SMZxr7LnEvtdbBjW98yXXqlcT59+mS/1EwnZf+024L5KuibO9obaOW7d+8ad18qjOuXRovkepVlF//GDkrRcxeV2FcH9fnz548fP6oHlptv2awFnbDU/+uElbh58OjRI+Xik619/vUZpRfW1F3nJlVZ5yP9S1Q8XYDGn3b1hV1cd9XCjRZcyMx935WaG2v5MYO+jzoy9d+sjkiJK8iYLpuy0GbpbfgUAQQQQAABBIYCtUIwuouoaw/9G2a5YI0G9Bra6l+9Ed5sbMUNa2YLr0K+fft2drNwA2X9+vXrBUN/DYA0rlKOGtaHCbJcVWB3x7ZRo9tIx4YF0wVGGGBVJzCMa6R5Cwat0oVxZUsXxn/65s0b+/wLhRoVQ1cHZewDfS7+4rznDqrs19nV/eHDhwpyDSNQwyNZR1e9k5pviKkFRV50jg5DQlNbGter4joftY/S+uKlvyP68s4ewwW/sL5UZRfUavoy6t9sxHyYrxpI8TLL91GShGCGgKxBAAEEEECgjIDuwpX9p8G6IiZlCjdI5fnz5xqzli3w9+/fB/ksX6EBqL14stKdw+WZBXsqX1XEnjVbLhDY3bGdVUfdKQ0OqPFFXZ9kpVlk48YF041l9WAKH4wTZK4tJVaqPK74CsHMNo0c1KuUyldJKcHZTFtuoKaZPbRUfW2jXtoFF3QCcv9UHa1J764Nwj55dOPipzMjoA6AeqdpoSkCZSzJ+s36/MKur1eUQsHvoxpIh3H62NOns12d0okKyZ8IIIAAAgggYBH4l2Uj4zaWEa1O6hqJ6vSvjTU81Wle/7Sg4YWuby0jfp31LdcPxjJrM+U+O9Swb6AqWLJW9WuMgJW7PC0FYJssgZ0e21l1HL1EjI58OWSlWWTjxgVTHaNar/mzlJj6vTXFiPZNd6HqEhU+iHYp8qeashTImkNLFUzEvt0ZSucjY1+q1OQ5laCCEUpn6hjWvmsqsmBfFXX2WNK5SQeASq7GUgmdg/6rZa1RCjrRzJ6/ip+ppyqrIhU5OF0iPRyfUU3rhf4TwxU196yqmjgqKn8igAACCCCAgEWgTAhGZ+vZIbvO1m4wOlsshWNmU9OI1o0LZ1Ob3UDDytmhhn2DxJjGlUTF1jajCYpIFdcAVwLaTP+0i/6rEhrjU0pWiXQ4iJxthW43kP/s0djtsZ2lOnWVGB6rmxxajQvW5xWdjrGwIVYuq5MZPTaMR7taxE8M0bdDy1nF0+7q4kYL0GCl6j6qpyro3oA628VlkJ7OcVkUa7LLLacO7HTcxAnYm0aFV31n06zdafT5hc1tndHtdaymed2RrIZzIwdRqFF0HCo1/Vf/1JpKJBEy074aXQxz176jX5NwpfYd7sgaBBBAAAEEEJgVKBCC0flbZ+LwxBwt69OpEX+ifBpJzF56jQ4dEmmOfqSMogKv+TMdgtF4aGilNdrLOE5VlS1jMo2MRyvLyiyBvR/bWZWd/brpe2E8SrPynd24ccH6vKIb9htruqnRDjlxtLs+Shuot5xqL12zaYOpySDD0uqiUbtMpVZp/VQ4tWyHqVDOsL6jaxKeBQXkPBX3d6XSOWX0kDCWQe2e/pJWbes+v7BGuqnNVKnZE72+lVlBQx1sUyFCNVBUEkIwEQh/IoAAAgggUFBgbQgmPbDT8C4dkpityexYds3A0eXeLASjcepwFK4KziIMN5i6kAjTL3tRMSzD4dcc4NjOaqP0RZQ7tAjBhF8xy3IpsdohmKkuRSEVdVxZB5J61KnUIjFVKjfxrJJEG48e4VpZIw6iaPvsJbQ0amQd1VpHYPrgWX8OdTkqnURG+qjUd2FYwei4WvNnpUJGZU78qdjH7NdHmGtaTV+64cGpNeEEKEIwiTbiIwQQQAABBFYKLA/B6Aw9OqINRz9FhtdKJExzuLwsiuHhVBFdZuifqqN/GogkxpHD3KM1UyEnDZiiLTXMUta+GLkLswECZbf5aDK3Up1sf5hjO8tTB390iA7/3OSIalwwN1VtTScQupUS0/fddVOup1rZTYXXb1NHuzIKL8myjiVtrH0tDSerqT4zN8f09qpO2C5uWZ1weq81n07BhsWoHYJRID7MLlqWyZpz0BBHqY06+3xr3Bjo8ws7xLGsUXcx2/OsHPD4YoweG76/UlP6VptaUFF9aiwggAACCCCAgF1gYQhGA8f0QEGfrhm+RxWYjcLUGNhpCKLhiFIe3i+aGpFo/ejlRBR/KYUzWzBlVHaEHbXLIf88w7E92nCWC2Y/QB9NodLKzQumL5GOCvVC+nbPfumizqG2mC9YlG/6Tx+CGT3aVcdSvffsNEZXTjVx1Z5KDTcEUbCg0hEbJps+YOQfblx2OT2ZotSV/LDM6UavGvZyhen5Czvk8mvSbjqAC34xXaY6/IbHp+uyZDj8ykRrNMDwhWcBAQQQQAABBOwCS0Iwo6P26NxcagTvazJ6xybMtMiMG59dtDAbA/IlGYZgNKDxn2qh4I1HIYcpjy63ucyIuPb75wmPbd9Ym0c6fEmihd4KZu8N9JWsHYIJrdKX3GH/4EIwo0f7sAcLs1iwbOTS5ZzKsyD92V1GC9Ds6nEU2bdFpSrLJP2tkcms25oNRs19rWtH3KKSpwvjS+UWWn5hfTkV70i3l8pWL3Q17DeEQAjGtw4LCCCAAAIIFBfIDsGkB5RuEFM8/uKqnZ7hrKwr5etyNw7jogsYcTkT99/io6jRu7thjlreZExZ/EhtkOBpj21nO3sNsNWx1GHBLNFP9zVs/O2b7SRdqRSCGT3aK12ZC8Hlm/6vwiI1+nAlO8y3Uk1Hu6nEuUOtMLrLypXpr0ybukdzP6MmUAl1kb+ymvbdu/3CqgpyGE5FibiicYW94sYthxNwLN/ZZnFMYy3YDAEEEEAAgb0I5IVgNFYYHc6Gw4UazwQ5zdnbMhrHVHVPj2sdQjhUiriKx19U2SjEEzaEX67NUtW8WeJRY3m9cOHAx7acLYd344CCa/0+Cza8dRweKn65sZjlwkll0xVX1JPrzxrhD//9NRZMZStbjNHpkzqifMHaLEyFxoqHYNSPpb8v/hm0BhUfxfdfDZ2YVNoGxXBZ9PmFHY2EeiK3oG9rA6VhFCYqxvBPQjAN2oUsEEAAAQQOKZAXgpm9V1P7sZf0kE5DhDACUrzB0rf13AAlLICW/ail3qA/PeB2BWh8HVhcvkGCJz+2JdztgdRnwYwxhfZfPd/n2Bd0KVU8FjD8zlr6T1fmgoWJIk0u/Xqx1GGt3Zqpo6VgTV1GU7EeV/Hw9DRV1LLr04GPeqfFYS2mmiD6mrT8wlriLy2bLN1YEZT+JAQzPMxYgwACCCCAgEXgf4an1ak1jx49+vnz59Snbn1ixnV6R+OnL168SF8qv3v37tu3b8bUcje7uLiw7/L582cVxm2vMn/58sW+b9aWYaBnakdfkqkNTr6eY/vkB8CC6mf1BgvSX7xLuoccTVYTT27dujX6UcGVT58+tXRWyvHBgwe/f/9en/Xl5eWfP3+G6eReag5TyF1z//59SyQxN9loewknTjQ6MN6+fRvtUvtPnXpGo2Au36urK/W9tcvg0u/tC6sjXMf56PHpQRRQa9lkHz58WNB7+NKygAACCCCAAAJGAWsIRmPZjx8/phPVrcUbN26kt1n/6ex0WeMof0FJskYnz54981koMlVPxjKynG07X9QTLnBsn7DR11dZ3+jEteX69BenkNVNKRfd9m8Qf3HV0fWkpXiK9adncxhxpm4JNKtvWM6XL1+GfxZfVj+WDrVPaRQvSZigvibpfHVu0p2VcJdKy119YRV/0Yk7fU9L35Q0XQ0o41yhGlmTJgIIIIAAAucRMIVgfvz4MTt81NVIm4GUbvSlr3x0Y003c2o0oT2MIgo/ulLM6O7duzXK49I0Jl5vclC9qjVImWO7AfJRs7h58+beq6a4uSZotKyF8RpP3bi6+jUF01WuEhmmYIkBDfdav6bqdA917+lzdO3TUMJHB1h62tHr1681aTSRQqmP+vnCPn782I8Qpmqn+It9yDGVSO56RSftDwzmJs72CCCAAAIIIOAETCEYDRdmvdLjv9ndszaYnecy+8qYrOxyN9bQX2NKt5eiRbo5mZtC7vaWKe6JCeq52R1pe47tI7Vm47qkY8GNC+Ozs5dKM03axM192bSga7zZmYxue83pWHNlPtXj2X3CYhdZLjK1Z7Qks/1YyxP0sISzZ2SVX+fN4Y5l12zY9GFFNCSYOjj9ZhrkGG+u+F1KLSj0aRlRlMqOdBBAAAEEEDihwHwIRsOF0XuJEVbLofzscFMF3nDSRzjcTM8MjwwX/2m5rzs75luc+3535Njeb9tR8vUC7R9zcGXW9854Mbzmynyqx0u/fWO9aiKFSiEYXTOnp1Toer79fIrQQXG39EQYNcrsnZUwwf0uz85XclULRxHtK7tt7u3rS44IIIAAAgg0FpgJwejGlOXumfGuZqm66e7Q7AjeUuwF5ZnNV7+y6afAKDJSdfK5L78lBJMeo/ukzrPAsX2etqamQwE9brDhZbnxGk9X5ot78qkeb2r9kKj4mhohmPC971MFbnyCHi3GbDvqpTBrJj2NZtrhytkbSCqzvh0bfjdVAD07NjvU6dCWIiGAAAIIILAXgZkQzOywydXTMqooKzKbo26BNpjYPKxU+OLbZgNfSwhGsaFhac+8hmP7zK1P3Ve+aWUloHK39FrKRRMJl01pTIRaliW4ssravcajJbP9mJw3ef1wxKW6z7Z4+A77aPdj/Bm+JC5Rox4mBFle85+oAh8hgAACCCCAQEIgFYLRm0otz9FoXFVjZJkotD5Kz2p2+241zd6XvNlFjuUtgxtOv/cg/SxwbPfTFpTknAL2CPWyK9JE0HnDU8NsGCLrYNAvTM0+JrxML6sYxo1nS6KomR5SM6a2u8100vEzZBOFl9K2U2Bc2ZgFk2gjPkIAAQQQQGClQCoEYxkuKHtLNGRlKYe7W37FI5yQMkyh9prZ4WbBAhhHS5tMCypYzYJJcWwXxCQpBBYIKEJt7LgUZVjwI3eJoLPl1sKCGll2KRuCmZ0CoyJtcoIepbCURDU66nnKOMen5chhtJlYiQACCCCAAAK1BSZDMBoGGceps88EVarD7HP1U69jrFSeKFnLcDPapfafidvCtbPuKn2O7a6ag8KcVsB+tWl8d0womYjvKDrTbIpiWCQtRyEYywTGKAX/p6bAJMJMbjMh9PAUkiuMSpJoFF8v48DDb7+LBT37ZhmQbDKneBeAFBIBBBBAAIEjCUyGYOzDoPZPIbkGsPxu4oav97PM0yl1JBnH8bPj9VLl6Twdju3OG4jinUTAHoIp/iN36gQWzKxZ3y6WGIQxF8tUvtkbFca8Sm1mKc+CcFup4tVLxzJfSbl3eOemngkpI4AAAgggcFqByRCMcRhkiYNUwrW8Ls5y36lG8SwDzRr5ptNkFozz4dhOHyd8ikAbAU2LiGaFJPI1XsT6FGZPEJq/2T4KE9V38Vs/VPLE+4Y9Qm9nIkt5dKtAE3x8FQ6woLfAGIciFp8DgFAFBBBAAAEETi4wHoLR5BHjjIkNRwyW6I9x3FP8INiQpXhdDpYgx/bBGpTq7FrAPhFGnXnWW0IsJwhFYfQjNS0BlaOfCLNmyoMxjjwbh2pZd+VlLI9lgk/jkq/Jzl6dlpNn19SIfRFAAAEEEEBgjcB4CMb+IlvjiGpNEaf2tTzibrlPOJX+mvWW0f+a9JftawyrLUt8L3txbO+lpSjnGQSywhD2RwhFZzw36fJYp5Jmj6xq2osCSV+/fv3+/fviOTiaVTH7Q0ju4Ikm3Wx+RBkfW9aJW3XcvLSlCmA8bvscNpRCIB0EEEAAAQQQ8ALjIRj7b3ZuO8KbzV1Bh6wbp95l5YJx9L8yF3ZfIMCxvQCNXRCoJGB8RavL3f7l1faPHj0yllkX/A8ePNAEhMUxEWNGfjNFIiy3EPz20YIxjqzpNosfdIpyLPinnwSUTtMYtkgn0sOn9oOKybM9tBdlQAABBBBAoIHASAhGr+63T5cw3tSqVJPZEIzy1f3GSrknku1w4Jso7Xk+4tg+T1tT070I2K88NfUja3JE1hQbPeikp4TUdV9eXmbl0t7ZGIqynB/bF95YKmOYqX35c3O0x5K4c5Nry/YIIIAAAgjsVGAkBGN/f4rxdlY9GksB2j+LZBxi1mMh5SkBju0pGdYjsJWAPQSjEtq/wto49w2+2kW3H7TX7du3NUtFP1ytB5Q2mUeZaAv7U0jGX8pL5FXjI+P5USduRcxrFKBxmvYjlgeRGjcN2SGAAAIIILCVwKoQjHEsVa9ulgLYZ/SUKqclMFQqL9LJErCPhi2HVlbWuRtbCtD+2M6tBdsjMCtQLwSjSZpZiYdFVQhA8xf0gJICGS4co5/p6WF2zI46sdDTL9sDQ5vMYPXlLLKQ9Y4hu0yRspEIAggggAACCGwl8O9hxvZxz+YjBksB2s+CsZRqyM6aBgIc2w2QyQKBLIGst6LYAxCuDG/evNGUlqzyDDd24Ri/XrMVFNnRYyP6b/tnTu0Cfd4MsJdKNdVEJM++xwV7Y6l27Y+lPZJSZgQQQAABBA4gEM+C0V0++611y436qkaWwdyvX7+qloHE9yLAsb2XlqKcZxOwn0p0esqaiqL4jvH3m+3meiWNfkdJL45RtF2XzXqPr37ZutlTM8bfQlJ1+rwZYC9VVvzC3nwtt7RXwf4VaFl+8kIAAQQQQACBGgJxCCZrzoglAlKj0D5N+2DO79JgYXOWqTqePBrFsT11YLAegW0Fst6CYY9BuEopPrL4caRZFoWEdJmtiIwmxSgco59h0i/g1Ht9jFK292N9nonssYbccNtsY7XfwH6s9tlY7cXIEQEEEEAAgTMIrArB9BkBiZrNPqkn2pE/DyZgv3RRxTm2D9b6VKdnAftluWqR9UV2tdYrOepFYTyszjX6HR83O6bST1zbH6VUqfrsxLJiDQva2jfH5gtZ07WyvgKbV40CIIAAAggggMAagTgEY79po1z1yxHXNv2nwe5s5bMGfLOpscF+BTi299t2lPzYAlnXn1lhCO/WJgrjs9PUGPcT13qJr1+5fiErJHGAc19Wfdfzlk0h64yT9RUoW05SQwABBBBAAIHGAnEIZtcjnlG7Pu8EjhaVlVUFOLar8pI4AosFsnrpxV/kxlEYaWhezLNnz/Q+Gj2dtBgn3HFx3cNEdrScFcXorV5ZjZX1FeitppQHAQQQQAABBLIE4hDM8V4Xws2lrAPiwBtzbB+4canargWyeumsK9uIRVGY58+fRytr/6kCa0aMXhOz/h0xa+peu5rG9LNiDbuu764Lb2xNNkMAAQQQQACBBQIjP0ptT0XznLOGU/aUi2yp4un5f72LsUhqJHIqAY7tUzU3ld1WoOUjM5eXlzovKCbS+DVhek2Mnk7SU1RZP8IdtUvjMke5t/9z13HzrMK3/Aq0b0dyRAABBBBAAIFQIA7BZI3w3r9/r5cOhsmxjEC3Ahzb3TYNBUPALpD1RR5NVqctzVDQu8zevXs3ukGllSr57du3P336tPi8mXVVX6kWLZNd39YtSxvltevCR3XhTwQQQAABBBAoKHD8B5EKYpHUrgXOdvWy68ai8KcSaD+bUj8grRflfv/+/eHDh42pHzx4sPjVMFzVN24sskMAAQQQQAABBIoLxCGY9kPh4lUiQQRGBTi2R1lYicBpBdyLchWcffXqVdb7aFaK6TEovZVmQSJniyPvur5Zhef0tODrwC4IIIAAAgjsVCAOwfBA8k4bkmLPCnBszxKxAQInFNCMGL0y7MePH5oUo1iM3hTTAEFzYb59+5abERfquWJsjwACCCCAAAII9CYQh2Cyysek6CwuNt6RAMf2jhqLou5dIGu+QL3KalKMYjGan/L371+9N1e/nXTnzp162WkuTL3Ej5HyrkNOWYXv5CtwjMOGWiCAAAIIINC5QPw63qxBQ+d1o3gIhAIc26EGywj0I5AV8Wwzne3uf/45Ik2Q0Y8ZXV1dKS6j/5Zy0yuBnz59qlfS2BNsU3d7eRZsmRVr2HV9d134BS3LLggggAACCCBgFIhDMFmDhqyxlLFAbIZAJQGO7UqwJItAS4H2sVTNjtE/X0c9QORiMYrLKIzi1y9Y0E8y6X3A9h9Iyqp7VmBrQeHZJS1AY6V9+BQBBBBAAIHTCsQPIl1cXNgtGOHZrdhycwGO7c2bgAIgMCqQFcho+d7c0dJqfoybvaLZMboP8f79ez2ylBXhDZPNehxpcS5hjtsuZw0bNm/rNVYHaKw11WdfBBBAAAEEEJgSiEMwWSOerHHzVAlYj0AbAY7tNs77wlYCAAAXm0lEQVTkgkCuQNapJOuLnFuS3O31Kt9Hjx5dXl7+/v1bU2OePHmSm4JCEvZnkbLiyH1OU80qVVdtnduyWY2VmzjbI4AAAggggMB+BVaFYLLGUvs1ouTHEMgazXNsH6PRqcUuBLJCMFVfkbuGS7NjFExR16FJMVnpvH792rh9VieWpWoswPrNsmbB7DqKcYDGWt/cpIAAAggggAACQ4E4BKNB5HCjqTVZY6mpRFiPQBsBju02zuSCQK5AVrAg68pWk1NyC7Nye82L0aQYBWL0khdjUqq+8Qeqs8JPfZ6gs6LbWW1t1G62WVbhs1iaVYGMEEAAAQQQQKCGQByCUR72QV7WuLlG6UkTgSwBju0sLjZGoI1A1qnEODPiw4cP165d0ytRFRPRS1vaVMTnokxVAL0mxq9JL+i9vOkN3KfhW4Fnt+/zqj4rMJQVN58FabyBjgH762CyvgKNK0J2CCCAAAIIIFBWYCQEc+/ePWMefY7wjIVnsxMKcGyfsNGpcv8C9utPzSzQla2lRq9evXKb6ZrfGOCwJJu1jV4To7OkZTaEPVhjjyNnBTuy6rVmY/uwwV7TNeWpuq/9jGP/ClQtMIkjgAACCCCAQAOBVSEYjfDaT/NugEIWRxWwD4g5to96DFCv3gSMz+C4Ytuf7rm6uvI1/fjxo19uvKCAkV7TOxuFsXc49l9Qsgc7WprYYw327rpl+bPyslehz3hZVmXZGAEEEEAAAQSMAiMhGOM0b5eBfThlLBCbIVBPgGO7ni0pI7BM4MuXL/Yd7de0YZo6T214t0BRmE+fPs0+k2J0sAuEQahQY9tl+5jBXtNta5TIPasKGx6iiSrwEQIIIIAAAggUFxgJwWi8aB836P5e8TKRIAKVBDi2K8GSLAKLBYyhB5f+/fv3l2WUlcuyLBJ76R0usw9DGWMTWa9H6e2qXuWxT/dY3NaJhmj8kdp9dgKUL5LxAPDbs4AAAggggAACOxUYCcGoJk+ePDHWp8/7bMbCs9kJBTi2T9joVLlnAXtwxP4U0rC+9lyG+xZZo/fCpO9t2J8bsndivd0jsUcZ1rR1kfYqlYi9Ir01VikB0kEAAQQQQACBSGA8BKPBYrTd1J+bj2unCsZ6BEYFOLZHWViJwCYCnz9/tudrDz0M0+zhVPX8+fNhwfwa+/QQu4M95OGLUXXB3gr2OlYt8PrE7RXhhtZ6bVJAAAEEEEBgFwLjIRgV3XjrRiO83qY6q/AqkuYwaw6w/Xp7F61FIYsIcGwXYSQRBNYL2F+Uq3eprHkyRaeq9j9NHfmo/InHUuyzYPQsUiKdMFN7yCPcq96ycaLHyrauV/4FKdufRTLiLCgDuyCAAAIIIIBAVwKTIZiXL18aC2r/NU1jgus3U+E19NSYW+P7Fy9erE+QFI4kwLF9pNakLrsWsJ8+7F/bKZAe4hGJZ5Fu3rw5VfLheuPcih6qHBbeWB5j7cKUe15Oz37yJdcsmA5vaPnisYAAAggggAACpQQmQzC6z5YYLIbZ229jhntVXQ5ffNjbTOyqFSdxiwDHtkWJbRCoLaCnkIxP32haxPpgeg+nqsRZdfYnk8LmkIZle/FuPvfHF1u/Pm5s7vXhNp9pDwtPnz61NJaKagxR9VApyoAAAggggAACiwUmQzBK0XjrRoOGrm7dfPjwIeTI+h3icEeWDyzAsX3gxqVqexF4/fq1sahFrsl7OFUlHiDKmgUjN6NJD4En18rGGU/qnPXTdcYDYy+bGRuLEMxeGpRyIoAAAgggsEYgFYLRg+t37tyxpG4cWlmSWr/Nq1evwkQSdx3DzVg+lQDH9qmam8p2KKDZGcYLTs0gKPVkSjhBchOTxGyIRHRmtKhGk37OzsZgkDFaMWrS7crdNZZxvlK34BQMAQQQQACBngVSIRiV2zh6s9/MrG2hYX34swIa1Oqpk9qZkv4eBTi299hqlPkwAvazhqLqpaZFbB6CSUx1SURnRhtdJtH9htHNdELs4VkkPYVkeSi4YFuPamy10thYCnxE03i3KrClsbYqG/kigAACCCCwd4GZEIxe5m+5e6OzddZvi9ZTi26gWQpfrzCk3LMAx3bPrUPZagvokrh2Fon0FRQwRkM0E1Ov0kgklfWRTlXbVjzxs0cLfu9Jb4SxzJ0xUmdJ5m5siRapLuvf+JNbsGbb76ixjPGyZnRkhAACCCCAwMEEZkIwqq1GTpa7c8+ePducRsP6aKozIZjNG6XnAnBs99w6lK2qgHEWWKUyRLHyRC7FwweWWECiPCs/mppcsPiBWUs7asLRtu9rU+7RqXmU8c2bN6PrD7PSUkE9nbf5rKVtvyOHaW4qggACCCCAwJTAfAhGE2gtgzyNLDefQBsN6w/5Vr+phmT9AgGO7QVo7HIMgQ0vy3WP3XJBLmf14cWfJFXWG17iTr1iY3EIRj6WOw3FI1lZ34Lo1Dy6r2qxYB7QaFLdrlQFHz58OFu8bW9oaUaz8es5WxE2QAABBBBAAIFRgfkQjHbTuMHyCzKWgeBoIYqsjMYNmrlzeXlZJGUSObAAx/aBG5eqpQW26rGN+SoqUakPt0QE0nSLP516A/HiEIxK8vbt29kX56vKW02EsTx0pkeQVIvFqjvaUXeqZqcV6yDZ8HG5x48fGz2n4onG3dkMAQQQQACB0wqYQjDS0VB4dpCn8/GjR482odTgMho3VJpJy5hjk/atminHdlVeEu9WQPe627/DS1+38I3pUzi6TLXMvpzaPb1+w4kwo5Va/9p4JTt7YR+dItNEBT+1zOn49OlTwRw7T2oqDBcW2ximDHcpsqwhHIOcIpIkggACCCCAQELAGoJREho3zA7yNLTd5HEkjVfCcUPZNzgm+EY/CksyukHxlYlXPBbP65AJcmwbm7X9sU3BjALLNtNlecvJEbq3b5yBoq+knhNcVinLXpvEI1T90W/Q+uttvVx8NLgTUoi0/UwT5ah8w2IMl1VylX+4fpM1ow1UtiR6dmz2FpHClO3fTKzBW+4jSC17j7KtQGoIIIAAAghsKJARgtGA+OvXr7NRGA1tG8+h1W3VcNygEs6O+TYUJ+sOBTi21SiWa49Ngn27LliHR3tYJNk2C0boas34uI3mRBR/BUxYay1vcok7euGtE1aRi209UzkbhdGElJZnZ+U1OwVGJs0mz1p6kug4qfSnWnw27qa3NbVsLD0vtqArmHq9dCU3kkUAAQQQQOAYAhkhGFVYt6os0Q2Ns5u971D3baLbqhqGVrp9aqxU+0GJMcd+BqAdfnlOfmyrRSxHkWWb4o1rydSyzSYF2yRoZampD6arS1cU27LLym10XrB0QfrVGEUTVuZl2b3xJa4up8NbBb6Eo3EZ/2nWgmIZs6k1OztbIm56x1yR8JNRydJLNPvCan7QbERSG7SZZqJcLi4ujIzhZrotF/7JMgIIIIAAAghYBPJCMEpRNydnH9vWOFunc2PAwlLKqW0Uf4nu22hIV2/4bnmFgYqqcV6bYZNnsRfM78LCUODMx7bx22o80oa2i9dQsMV06R3Da3VFsWs/oqLogOXgUfzl6dOn6ZIX/LTZJa7KHN0qcLXQW2DK1lcRjbBlh1Y6Oz948KD2Gcpd0qcjbjpZt4n9OYQOexK9iSkdhXFDqWEjll0zbCw9yp0umC/Atr+05YvBAgIIIIAAAjsT+Lvon+WJJN1l1WaLkjftNBxoatBg2nPpRpafk3TNrwuJpZks2c/f0J49+HSLb0kGZ9rnnMf28Ns0dSw1PoS6LZjlR+JkqO9m42+PsZtSqaI3rGv+YKWiGotUtgBTB3C0XgiVah0mO/XUyffv38PNSi3rBBRVM/pTh2WlrFUFpazQUpRj9Ke+16Uqa0yn2y/sbLBDh2i9XnfYWDo2lJ3xO6tm1T05YxOwGQIIIIAAAgg4gX8thtCZ23LlX3ZU7Us7HB/UHknPzv0Jh5hVB7gewS1MDe7D8vhluUW78+dQ4GzHturrj5DZhZaH0DEKpmu/4TFWb82wbxxtUxVAF1pRH178wlhZzF5hqngqRvELudFaj66seokr56kwYtVIveWEVdxclVWa0UE1NK9a8dFvVlZP0vgLqwLPfmcV0qoRhRneb/BDl9kihc1aaZg32pSsRAABBBBA4AACy0MwqrxxeK1zecHRg0ZvwxFe1TG0Rm/GG2jhoESFVFELVnx4tGmwa7m8CUulZQ3mahdsWNTdrTnJsa1qTl0fRodN+Ke+bjUu3sKD5GAF0/e0tpjXM147ue11DRa2rJYV0vVJrVxQzzk7G0I56nDSlivzGu4e1Sv9p8pZowwq1dS5o8F1vsW/YHMnKuvxdVqsOjd2eBgs60lafmFdmWf74eJ0wxyVhf8WGLsR37L6BinBxo07bG7WIIAAAgggsAuBayqlP4kuW9Dj3KNPuYep6dSu0/PKh971OkONF4cvFNBYYc0vYetBaD3PrIGaK7B/fF1r9FYX/fNrwhrZlzU00T8J3Lx5U3tpwe+rNYmXEaq+urnkN/bFcAUbOvgtjQsqiV7Z4woWlkq7awBa75U6xuL1sNnej20Zqgr+2Naf7ijSGi24w3uNsy6edQzr8HaJhEfR7CG0i4KFXzot6wLDr1nm9p/O4H97A+0edgjSWJbgcC+9dWX0ta/Rlr7n1wsp9HKQ8FMVUj3Pyt8ksnx3lKkiEQXrHtbi2rVr4Z/hsiqofIc/1qOTVKJDDlOwLOvlI3pV2WhHXa/Ww4LptJt+YYeORm2w8meJ9C4hDQPS3w71CTquir8sP+xJfAFcF7eLL6xvMn0TdcD4Kvj14UKRQ1RDC2Wk/j9MWV8KhYn9r4Mbu5EwhXBZqem4cl2cW1+j6cMcWUYAAQQQQGBPAkUCRRro6Iw7W21ts2z+hfbSxd5o+uvvJeq2z2jKDVZqjJLw12CrQRlGs1BUK1GwU32062NbLTXavg1Wzn4xG5RhNIs+C6YrxlJfK+Pt6zA7HeQuKhSKKR1/SzzceHZZF3LG00HVmUFhXcJl1dRpK/dhrVVyXSvO1jG9gdwSz4eqY0/vXvxT1WhY09BEy9pA59ncrCWpvWabe1nixsJEFWnzZ8EvbFhNJatAVboKaw5RfdNH+4fhGX90s3TB0p8u60xCHJYRQAABBBA4jMCqB5EiBXvIQGd3jdvSp2R9qm0S4wCN6oqM4JVReuhQ71NVITIM/7R7Fi/hcEAWFuyEy/a26OrYVksVPzaMCfYZ6VDh+yxYwSu6RJ8Ztl30LVYBRsPcSs3YzSoF9dijiYT5uuUGYYhhpm5NeN7R8mj4QCtVwnDLiGv0Twko2JG4hC51zhrNfXaljvwpk3C9yr/+7BwmqGhUwcN7WM0wr2bLVWtkCZnpEFUzGYuhzbTx1JGpj4aqxm7EDp77bRoWiTUIIIAAAggcRqDAg0jhOVgP9Wg2cnrac7i9hqQaSWi2qhb0Xw0UNAvX8nyERnUaIheZ0qzp4rdv3w5L1WxZtZbYVHbGmfxTu69Zr+HXmme71mTd7b57PLaFmXgcoyq1rvfSD5hQsNBfXV+R3kxpGp8g0DksLIBbTvQ56hP03KIiLK7HVmn1jVCx1V3rWZsv//k3THC4pmDXPUw8XDN6gCmcNHzEUg8fvX79OtzXL6uyunB1tXYV10e+7jpbOQHVXgjRkx0+EbfQrOJRvuGfOtnpBG15Ts3tpYpHZ2dX3/TDMj5HHTPKbuUTbT61qYXRhp7auNT6gl/Y0SLpy6URztRhGe6iNtIhqu+mjk/9Cw9OHZCa9uIOznAXv6wdFe4Z7XmM3YhPanZBIRj/lNPsxmyAAAIIIIDAwQVqBJM0OjHecFuAq0FD2dspSm1BMYrsohBMwl8jsCK5LEhEQ+dEwc780b6ObbXUgtYvskufk01UtT4LpuOq1NdKX15LC05lp/5QfawlhdxtJF+wmlPl9+uHxRu92++2Nz5vOEzTsqb4OcvXcdmCmljxIEvJF2+jg7DsaTpR08WFXLNjmyO53ulGgZv07DZjN2I3bHY8JA4VPkIAAQQQQKATgf+xn0HtW+qmiu6mqobpWdn2BN2WGjXqLK5X1nEvJZeO7UsJcGyXkiSdPgXUu6qPnXpnxIIyuzvtOh3opDB6v31Bmgt2Ufwl8T54zdTQDBFdlOrSdEHiU7v0ec5SE+vtubq8l0nZ+io1pamUNYmS0/TUUWFfH55uSrWUvo86zvVG3uF0MHvB2BIBBBBAAAEE1ggUfhBptCiaUqtYjJupbpzAHKajuzF6e7/GDRsO38PysIyAF+DY9hQsdCJgfIJAMZHZAisqoadKEw8yTKWg+X3qsfVPXfdW/bZCAP7JIJ2AxDJV2mi9rk5Va+2y4GylpPQwiCqu09ZeLnHVyu7srP8uqLJva9WasEt0LJX907WUniNTS+WmrAiOAoL276OxG3HF0DGvw8A/szb8c6tOIFeJ7RFAAAEEEGgj0CIEE9ZEYwg9M69brBoc658GfLpj5oZ9OoVrS53Fdf7WcEH/1ePNtR8jD8vGMgJrBDi21+ixbykB47WTJQTji6RQo676pvptd+nlemzXe/dwKa6JGO5xm8W/uOyueN1LXnS28qcqxxKesFRrV3Gds3Z9tZnoxFRrf5nt6uveDdRDW/sD9TwLChS676M7PnVwqu5+KBV+JRUaWzCOUjeir3wiquIOhl0f7ec5WqgpAggggEBvAq1DML3Vn/IggAACRxKoEYI5kg91QQABBBBAAAEEEEBgQ4Eq74LZsD5kjQACCCCAAAIIIIAAAggggAACCHQoQAimw0ahSAgggAACCCCAAAIIIIAAAgggcDQBQjBHa1HqgwACCCCAAAIIIIAAAggggAACHQoQgumwUSgSAggggAACCCCAAAIIIIAAAggcTYAQzNFalPoggAACCCCAAAIIIIAAAggggECHAoRgOmwUioQAAggggAACCCCAAAIIIIAAAkcTIARztBalPggggAACCCCAAAIIIIAAAggg0KEAIZgOG4UiIYAAAggggAACCCCAAAIIIIDA0QQIwRytRakPAggggAACCCCAAAIIIIAAAgh0KEAIpsNGoUgIIIAAAggggAACCCCAAAIIIHA0AUIwR2tR6oMAAggggAACCCCAAAIIIIAAAh0KEILpsFEoEgIIIIAAAggggAACCCCAAAIIHE2AEMzRWpT6IIAAAggggAACCCCAAAIIIIBAhwKEYDpsFIqEAAIIIIAAAggggAACCCCAAAJHEyAEc7QWpT4IIIAAAggggAACCCCAAAIIINChACGYDhuFIiGAAAIIIIAAAggggAACCCCAwNEECMEcrUWpDwIIIIAAAggggAACCCCAAAIIdChACKbDRqFICCCAAAIIIIAAAggggAACCCBwNAFCMEdrUeqDAAIIIIAAAggggAACCCCAAAIdChCC6bBRKBICCCCwUODPnz8L92Q3BBBAAAEEEEAAAQQQqCxACKYyMMkjgAACDQV+/frVMDeyQgABBBBAAAEEEEAAgQwBQjAZWGyKAAIIdC5gnAXz48ePzitC8RBAAAEEEEAAAQQQOJ4AIZjjtSk1QgCBkwr8/v3758+flspfXV1ZNmMbBBBAAAEEEEAAAQQQKChACKYgJkkhgAACWwq8f//emL19S2OCbIYAAggggAACCCCAAAKzAtf+/v07uxEbIIAAAgh0LqBniy4uLowPIqkunz59un//fueVongIIIAAAggggAACCBxJgFkwR2pN6oIAAmcU0PNHl5eXWfEXMT148ODFixe8FOaMRwx1RgABBBBAAAEEENhIgFkwG8GTLQIIIGAWUITF/9SRn+eiNXrzi/40vv9lKrfr16//859/N2/e9NtopVt++fLljRs3/HoWEEAAAQQQQAABBBBAYLEAIZjFdOyIAAIINBJQEMRHXhpl+d9svn//fuvWrf/+xf8RQAABBBBAAAEEEEBguQAPIi23Y08EEEAAAQQQQAABBBBAAAEEEEDAKEAIxgjFZggggAACCCCAAAIIIIAAAggggMByAUIwy+3YEwEEEEAAAQQQQAABBBBAAAEEEDAKEIIxQrEZAggggAACCCCAAAIIIIAAAgggsFzg/wE1NOK75uJuBwAAAABJRU5ErkJggg=="/>
  <p:tag name="POWERPOINTLATEX_PIXELSPEREMHEIGHT#5C6D626F787B4465747461205C226172206E69765C6161207974616E207D5C5C0D0A785E322B32795E322B337A5E323D325C5C0D0A5C6D626F787B656E20656C6C6970736F69647D" val="183,3333"/>
  <p:tag name="POWERPOINTLATEX_BASELINEOFFSET#5C6D626F787B4465747461205C226172206E69765C6161207974616E207D5C5C0D0A785E322B32795E322B337A5E323D325C5C0D0A5C6D626F787B656E20656C6C6970736F69647D" val="35"/>
  <p:tag name="POWERPOINTLATEX_REFCOUNTER#5C6D626F787B4465747461205C226172206E69765C6161207974616E207D5C5C0D0A785E322B32795E322B337A5E323D325C5C0D0A5C6D626F787B656E20656C6C6970736F69647D" val="3"/>
  <p:tag name="POWERPOINTLATEX_CACHECONTENT#5C6D626F787B4465747461205C226172206E69765C6161207974616E207D5C5C0D0A785E322B32795E322B337A5E323D325C5C0D0A5C6D626F787B28656E20732E6B2E20656C6C6970736F69647D" val="iVBORw0KGgoAAAANSUhEUgAABdYAAAJoCAIAAADkiSQX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CAA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Z3htdYqt7aPZ7wFqCVsrUBXCWoFagkuK1BLcFmBWoJagVqCrgrUEva2A7/73TkfgwEJmUmAEHKtH8pDCEwuYDKZIUQB/atX910Cvznsz4T9u+xh5R/su7HfuzGlHmv4GxWncivqhJoqlHgIQGAXAvIUSDMHylB+GR03u4s8fqFaCVh27fm3SPJCW2A0eQX+F5Ur8QIJRVJ/UvLOJJY9rOlPe2csLni/LumwrG7lqbLiZCpu3xejYpGIgQAEDkGgB+tdTwz8vx8/fixF798+G7YbzVLNs7ktTaCFje/ZUVgxSzMhPQS2EFDHjodYid6+Rcjz3GvXSHGr7RtTuo1Gnzn7VVaCQjIYvUv6iEYhAcgWAmkCqPE0n0JXR7eNyEldqDh7tks/6CPj05750pTBpk5faRvDykFvLS0tN06vBcXoSBnEwAKPiREDAQgYCXRgvYcvIjl3uFFT+x6N2Vu0BSZwwyduGXWZJ9JbLgWeeG2AzOvst8hAGghAoBEC2oNt10iNyDyIYXRSbJF51o4vtEcm/l7GVC1mJZy6kXgIQOCIBLQRJlZ90gMVNi0mcKn0+IiTRHpdspw1ns5h6qoQLTXj46yUgzaHyjyWNl53qo62BWmD+d27dxP7GQUBCzyGTwwEIDBLoA/rPXTBLF2QBMd9pakFrziln7Jmt++DmUnTNq8gpduLqxDomICG/3ZTdS8+Fdz/sw4OPXzOXn256e1HA3AQTHb+ZAiBxgnoqN1AQj2uW2SIBrdv/zm6NyeRrbbMFNJd0p9TziC5rlSu9rZoZ4p2f+tfhdObdwRW2njwxWi6tPhi5HnRe2F6tyjtfBEc7Y4pBCFBnksQgEAHBPqx3oMNP4lNg6PNZt+sGMxSWkKo6PiBhl9KINuWn8EzBzZAboHJvVsIjA4xRW7Jk3uXEkibnr4WajMsdbq0yivSz3phZMevyHbqFs0mdtrDDDKVFfEQKEoANV4Ubzrz0ad3e82hcmfYtZZSSqmma7f66pRPXKoyYahL/kWzoXITf01AMqqVrf6VU0w5qF72TfFY4KtbmRshcHICi/TVIuVcJ7Fvvf9P0JajhsWUWPa5RJZ6kMnw+m78QMNPlpg2ArHTP2PLvoWXh9Myc7VXAqNDbC/zsVfI6Xql1Y6vgpoNy/BN1zHL1VhzBkBEMktByiSeI4Kygp+ahnMVTT4QWEoANb6UWN70cgQECkE/7RZpRmFUaCzJVEw514M8KaMeEKOKDh5STsmfKx4LPGMPJCsInIdAZ9Z7+CJSfI76lM6Vurez0FZGPx9Zz8Mp6HrRNLERJvESqZ9bOqydmUHpEpsz2NPQuAqBXglIITx//vzotRtdgWSvlDaKpwua2vS+VBJ9Ask+9QyZL1r5LJWH9BCAQMsE9A5p7HFQpEy7mufCvHv3zv42qwSW66HQ6SfBQYdqO5nW8msbv8+tjf2zDvdc/UHuHizwXDDJBwLnIdCf9R66YBIOkaCZpUaNX9STcvcPdpFN739EMOHH2e6Y1wQZvCQs749xTgrqy08IQODoBIavYx69FpLfqHu31zR4gTTIUIrdckBAcFfwUznI/7L0/HXOEQgw8hMC5yEgR4bcGbEXRqcZyoiVpV4BhRSX3Zs/+F8K6e3goEPVXWa2+CwqThq1ghdGE4pWBBVahyIgAIGeCPRpvcf7l2bbTDOcfRth8Nau5iFtmAwKHd3TO4ixZbe57g3qsiW3QGZ+QmAdgdHezotI62Auumvpqy6B9mjnpzTwoopvTBzo8IDDRmESLvigIP+nFhgbK8XtENhCADW+hV6ue6XSYy/MoCjUQLGpmatc5TPqAPJ1lB+WkBI1Y+l+VpLEL0vhLS9krVPIgQBTP7HA/YYjDAEIGAn0ar2Hu2CkOmPPhdOnmkh0VWeeG7cRytsdfN5CmzbjfZh6ZCE73pXiB7TRXXvU/RhLWLfI/R9skpfk/u4bSz6kgQAE+iCg3elLX3VptuJT2rKQwNpLmChRG2HW7SvUPKLnrsFjZGnpRFmugryF5FAQgMBpCcjMkwNiVGPoNXbFFzL5Fm3ck79YSnLRhpRFDRps9FZxEm9RDn5iKfP0zkc/8aIwFvgiXCSGAAQGAj1b77ELavRYLzlf9FpQnHgqZnRe1C7HqfSJpxkqWrlN3RjES/jRZ7Zy7Qcp+QmBXQjw+HQX7LL/upnPVJfKDEcnBZ+ntO4ikUatfGlpFeRnOxVOTCWLxCAxBNYRQI2v41biLimNtE9WClNpchU9qrumNJX6Sa5yR/MJ5jVZy1lqOmpFT9XREi9oo/ITCQEIQCBNINByFoXTbJrAeg+/iDSAiHc2qj5S7hY1qglglNesG0VemNGnGQPK2aKV/6hVJLGx19P9m6s1CYz20tKGWs0KtllW2kZvVl+PCrbIG56rOdL6WXIOpw+ki1Mmmh2kk4N6OS1tPP8rXQpXIVCaAGq8NOGl+c96RtRkGzWnbk/YqIFO08/ST/5iQz2jrZtxxtyIfWlPID0EINATgYy6KNbSlWMCZTjuglHjKd2UZMKh2U66Xvb04HFXQD8134ySknmtBJYOodxkx0+Vq3xkvg/lKjcl1gwkOeWwn5oXJc8goaV00kCgAgFs9wqQ4yKmVMSUtmk5ftadHVc/S4x06Wjv9VlJgWsicLODbhlmB00ZU7pd8W6CsDx9Vfos1SETCKwmMDoQFLk6Q27cTkBqZErJ+DpKzSQd5XTObLlSYrIzF80gvk6bzX91gkCk4Pnq6mzdjRaYPtg4XIeDE5gABCDQH4FA0cV65kAxgfU+6YJRK2qK2l5zzXZLnSCzTzMsuOWvKf0Ior+OTo0qEMB2rwA5LmK7KrOonTpp4trVjNFqRNo1S01jLW1ppuwrjZr0KKsPAqjxZttRhp9dQekpndy+sjml1mQc6092r/7kRFZMwnE8pQBVtG6sAEfV9GWQs6NEoaNPVf1yE2HRKyESeUIAAqciYDELE4qoqUtBw6VcMEPSRfOZX1VNRZrGgvKMPzUFblH92OhGziSrTwDbvT5zldiNEpde3QWgX6i86tKx9nWOPy+4cKylla27mgisnlb8KhCGwBYCqPEt9Crcq/X/RgWVUEGjl1RcTaeDP6Op6KVPOu1NIEU9Wt9EpLxa5eSxS05KCECgAwK+rkuonfYvSVEHzTHyRaSgGjogXccRyxFj94kopZ4D6C598CLIzfhTp8frUHc5YqTK7fOongNITtWw0DH4RuFJBgEItEZA398JdN9Bf0qv7s5WX7WTjpUk0vP2eWEQO6GllZulaqunFUvmpIEABDog8PLly8FwrWC+qwhZnipOhdZBp7L0lSVXlj48Gn9p1F3dGJCql9fbglFp5ISS80Uf0Ssnz8bqcDsEIHAsAh1b7ze0DlnUGPqAtPZqSvtfX19L1f7+/Vu3y0ty+/Zt6V+Z43o6lP3ze/rItL5mPZSrEoe5ZyhU/+pbsypXfyj9RU1J4l0I6Evt+l5mULRGjUZWEMlPCByFgFS09LO0tJSzVHQ8NcjzMijqhJaWb0U5pKssPb/lk6vpzLkKASMB1LgRVAvJZMHLSaG/wV7NJZKMT30QWnP3Lk5huXuGGuk5pVweuSqVyEdKXiU6O1wpZfMLwmD5SzNnt/wTwnAJAhCAwNEJLHbBHL3CyA+BfQlgu+/Ln9KbJXDjxo1Z2fS0WRszZ5ORAAJFCaDGi+ItlLl8MXr+MTzPW+2OkTf5v0/8HjzYxfNSiAzZQgACEIBAZQL/qVwexUEAAhCAAAQCAsZdYHrsHNzITwhAAAIWAtqmoc0j+lNivcsz7NrTxr3hT3v3FO9cM8M+a8Vol4fcLvpXf7hdLJxJAwEIQAACswRwwcwiIgEEIAABCJQlYDkIRguhxHtMZeUjdwhAoCMC0iTaytRRhagKBCAAAQgcicD8cbxHqg2yQgACEIDAAQnEByTFldCpB3EkMRCAAAQgAAEIQAACEDgQAVwwB2osRIUABCDQIQHjW0icAtNh21MlCEAAAhCAAAQgcDICuGBO1uBUFwIQgEBjBCxvIbEFprFGQxwIQAACEIAABCAAgTUEcMGsocY9EIAABCCQhYDOxbS8hfTixYssxZEJBCAAAQhAAAIQgAAEdiSAC2ZH+BQNgf8jcPv2bVhAoB0CcotUE+b9+/ezZT1+/FhfM5lNRgII7EgANb4jfIqGAAQgAAEIHIgALpgDNRaiQgACEChFQAey6BMh+lDIjRs3tJjUv/fv33/37l2p8v5/vq9fv/7/wcn/X716NXmNCxCAAAQgAAEIQAACEDgOAVwwx2krJO2CwF9//RXXYzQyTkYMBEoQ+P79u/aYPH36VC8E/f792xVxfX39/PlzOWWUwEXmDcjv45c4mrm2wMgZNHqJSAjsQmBUY49G7iIehUIAAhCAAAQg0DIBXDAttw6ydUjg4uIirtW9e/fiSGIgUIGA9rmoT/769WuqLLlIHjx4UOjVJMv2Fss2mSnhiYdACQKo8RJUyRMCEIAABCBwEgK4YE7S0FSzFQJ61+PmzZu+NHp2+vDhQz+GMATqENAmFO1zmS1LXpgSfhCVnnD9DFLpFF5OgZltIBJUJoAarwyc4iAAAQhAAAI9EcAF01NrUpdjEPj27Zu2FQyyKvD58+djyI2UfRHQxha9fGSsk+WjRcasXLLZLTByVl5dXbn0BCDQDgHUeDttgSQQgAAEIACBYxG48efPn2NJjLQQgAAEILCdwOXlpeVrRK6gvJOFfCuzLhh5J9kg5vgTgAAEIAABCEAAAhDogAAumA4akSpAAAIQWExA3zxadE9GF4w24Mx+wffZs2cVvse0iACJIQABCEAAAhCAAAQgsJEALyJtBMjtEIAABI5H4MuXL4uEDg4wWnRvnFjulTjSj1Fx+F98IIQhAAEIQAACEIAABPoggAumj3akFhCAAAQWEFh6tkvGD+7K+zNb+tevXxdUhqQQgAAEIAABCEAAAhA4CAFcMAdpKMSEAAQgkI/A7KeIgqLsB/cGNwY/LWcAv3379v79+8GN/IQABCAAAQhAAAIQgEAHBHDBdNCIVAECEIDAMgJ///33ohtmXx0y5iZXjj5xnUisgnROcCIBlyAAAQhAAAIQgAAEIHBcArhgjtt2SA4BCEBgJYG0HyTIVNtSbt26FUSu+KnjXdJvGOkb7RwBswIst0AAAhCAAAQgAAEIHIUAX0Q6SkshJwQgAIFsBPSmz/X1tSW7x48ff/z40ZIyneb79+8XFxeJNPfu3VOaRAIuQQACEIAABCAAAQhA4OgE2AVz9BZEfghAAAKLCRiP19W2lCz+l58/fyqrhJSSJ71BJnEvlyAAAQhAAAIQgAAEIHAUArhgjtJSyAkBCEAgGwGLC0bvHy39dvWofDqC99GjR4lXn7T/5du3b1nedRoVgEgIQAACEIAABCAAAQg0QoAXkRppCMSAAAQgUI+AfCtyi8TlyTWjP+1Y0bG4WXwi8r/o/aPEB5h4/yhuBWIgAAEIQAACEIAABHolgAum15alXhCAAARSBORhcTtT5HbRu0Kp1KuuKU85ehL+F/l6smy0WSUdN0EAAhCAAAQgAAEIQKA2AV5Eqk2c8iAAAQi0QMD/zrS8JFdXV3mlkm/l7t27Cf/Lixcv8L/kZU5uEIAABCAAAQhAAAKNE2AXTOMNhHgQgAAEihDQK0La/OI2wqgMHciiLyVlKezly5dv3rxJZPXhw4cnT54kEnAJAhCAAAQgAAEIQAAC/RFgF0x/bUqNIAABCMwT0ItI79+/99Pp0Jbtn4VWDvLjJPwvOvzlx48f+F988oQhAAEIQAACEIAABE5CABfMSRqaakIAAhAICcgP8vjxYz9WXpjVbyTp5BdlqByur6/9PP3w69ev5aO5c+eOH0kYAhCAAAQgAAEIQAACJyHAi0gnaWiqCQEIQGCcwMOHD79+/epf0wtK8pXYN6roSBdtewky8TNUWL4e5YnzJcDCTwhAAAIQgAAEIACBUxHABXOq5qayEIAABEYIyNvy6dOn+IL8JtrVoleH5JS5ffv28JlqHSLz999/65xd7XaR20UnyPgHysSZ6HY5X+ToiS8RAwEIQAACEIAABCAAgVMRwAVzquamshCAAATGCbx79+758+fj19bG4nxZS477IAABCEAAAhCAAAT6JIALps92pVYQgAAElhLQ9hZ9qXp0O8zSrJSP/nJ9X2lp6aSHAAQgAAEIQAACEIBAmwRwwbTZLkgFAQhAYB8COlVXX0rSX/r1oli4mzdvPnjw4OnTp/ZDZOJMiIEABCAAAQhAAAIQgEDHBHDBdNy4VA0CEIDAegL6dJGOekmf9jIcE6PzYuR8Yc/LetbcCQEIQAACEIAABCBwDgK4YM7RztQSAhCAwDYCwym82hqj3S7uaN5tWXI3BCAAAQhAAAIQgAAEzkUAF8y52pvaQgACEIAABCAAAQhAAAIQgAAEILALgf/dpVQKhQA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JwJBfMy5cvb926df/+/VO1EJWFAAQgAAEIQAACEIAABCAAAQhAoAMCN/78+dN+Nb5///706dNfv34Non748OHJkyfti42EEIAABCAAAQhAAAIQgAAEIAABCEBgIHCAXTBXV1cXFxfO/yK57927R/tBAAIQgAAEIAABCEAAAhCAAAQgAIEDEfhP47JeXl6+f//eF/Lt27d37tzxYwhDAAIQgAAEIAABCEAAAhCAAAQgAIHGCbTrgvnnn3/08tHXr199gvK/yCnjxxCGAAQgAAEIQAACEIAABCAAAQhAAALtE2jUBSP/S/DykVC+ePEC/0v7XQoJIQABCEAAAhCAAAQgAAEIQAACEIgJtHgc76j/5dmzZ+/evYsrQAwEIAABCEAAAhCAAAQgAAEIQAACEGifQHMumFH/y+PHjz9+/Ng+TSSEAAQgAAEIQAACEIAABCAAAQhAAAKjBNpywYz6Xx48ePDly5dR6YmEAAQgAAEIQAACEIAABCAAAQhAAAKHINCQC2bU//LXX3/9/PnzECgREgIQgAAEIAABCEAAAhCAAAS6IaAl6t9//80Hebtp0BYq0tBxvNrt8uvXt1iIOwAAIABJREFULx/KzZs3P3/+7McQhgAEIHA4AsPk/fv3b6k4zeIKDP/qFcuHDx8erjoIDIHOCIyOUI3WV69e3b9/f8fKNivYjkwoGgIQgEAuAk7HyiqTznfmWWCtqTitSZU4V7nkA4FWXDBPnjy5vr4O2uPDhw94HAMm/IQABNoh4CbvYLYOfk4JfO/evalLxEMAAtsJjI5Q384enKFTBek7AFOXNsY3K9jGenE7BCAAgUYISM1K2+vPf/QV/GxEVMQ4IYEmXDAvX7789OlTQP/169c8Hw6Y8BMCENiXgJzFmr/dc5J9haF0CEAgICCzYbC2NU6DS/v+bFawfbFQOgQgAIFCBL5+/fr06dNCmZMtBDYS2N8Fo09Nv3nzJqiG9ufLLxNE8hMCEIDAvgQ0o8v/sq8MlA4BCEwR0AidurRvfLOC7YuF0iEAAQhAAAInJLCzC0afOnr+/HnAXUfw8gnqgAk/IQABCEAAAhCAwI4E9HmEYRugjkWQqcar4ju2BUVDYJYAA3YWEQkgsBeBPV0weklvdIeYjoDZCwflQgACEIAABCAAAQg4ArLW9G74+/fvgz2A8sLouBz2LDtQBCDQAgEGbAutgAwQSBP43/Tlolf1CaRgOldxL1682PcDBEWrTOYQgAAEIAABCEDgKAS0W1muFr0wHhts2hGjj0bdunXr+/fvR6kOckKgbwIM2L7bl9p1Q2C3XTB6bBJ/AknfB7m6uuoGLhWBAAQgAAEIQAACByWg0/rit8WDusg1c3Fxof3LOq08uMRPCECgJgEGrE9bi0o91x9ipKbcd5GGtyn9lIQhUJ/APi4Y+WjjI3hVeV5Bqt8DKBECELAT0P7eIfEQ0Iw+zOXfvn2TT5kTN+0kSQmBEgT+/PkzZBuPUA3P+MFPCRlG82xWsFFph8jR0/qm0uu9cqlBdjFP8SEeAqUJMGADwjqsauq5viYIzQh6v3LHSSGQlp9nI3DDmQXVaq5+r02t8Y5WjQTeKK7WChQEAQhkJyDlJj026l8eLevt27eXl5ejl4iEAASyE1g6Qj9//qyPSWcXI86wTcH0hlFsqsXCuxg9c+aNJEeDAAQqE2DArgAuv9WjR48sN+oMcilqS0rSQMBCYIezYEaPgJFTBv+LpcFIAwEINEtABpAeubCbr9kGQrCTExhGqFyfrXFoUDCpskX+FyHV82StZ1pjizwQOAMBBuy6VpaTHZttHTru2kigtgtGrymObvpq0CTaSJbbIQCBcxLQgQiPHz8+Z92pNQTaJ6CtZ3oU1KCcTQmm7x+tQPTp06cVd3ELBCCwkQADdjVA2Wza4bL6dm6EwDoCVV0w2sE1eq6blit19vquY8RdEIAABBYR0FdCFqUnMQQgUJOAPqVcszh7WY0IJmtNp1zZxXYpOQ/LoSAAgWoEGLAbUTeieDfWgtuPRaCqC2aqi6/z3R4LNNJCAALnIcCZlOdpa2p6RAJt7oIRyUYEW+d/kfyrbzxiL0JmCDRCYPW4W31jIxXPJYZOw8iVFflAwEigngtGbwiP7lDV6ZV6C9ooLskgAAEIHIIAM/ohmgkhz0mgWaujEcH0rbdzdgxqDYEjEmDAbmy1i4uLjTlwOwSWEqjngtEHC2Ph9PYdp/DGWIiBAASOTgAXzNFbEPn7JtDsCG1BsNu3b69rfY5UWMeNuyCwhQADdgs93Yvi2giQ21cQqOSC0SFzo0frc2LCijbjFghAAAIQgAAEthBo1uZuQbDVr1K24D/a0iu4FwJHJMCAPWKrIfPJCdRwwXz//n30tBfZGWyBOXn/o/oQ6JVAC+uoXtlSLwhAoDSBdafSjO53Li0q+UMAAgzYLX1g9TaiLYVy78kJ1HDBTG110SkwJ6dP9SEAAQhAAAIQgEBrBF68eLFCJH3gcsVd3AIBCGwkwIDdCJDbIVCZQHEXjLbAjH6kUI+I9XZS5dpSHAQgAAEIQAACEIBAmsDDhw+XPlfXVy/v3LmTzparEIBACQIM2BJUyRMC5QgUd8FMfYh6amtMuaqSMwQgAAEIQAACEICAhcCHDx/sL1Teu3fv3bt3lmxJAwEIlCDAgC1BlTwhUIhAWReMPkR9fX09KjqnwIxiIRICEIAABCAAAQjsTkBfyP727ZvFCyP/y+h+592rgAAQOA8BBux52pqadkCgrAtmaqvLulcWO8BNFSAAAQhAAAIQgMAhCOjFol+/fqVPeJFFp1fOtfw7RI0QEgIdE2DAdty4VK0zAv8pV5+PHz9ObYGZcs2UE4acIQABCEAAAhCAAAQWEZBvRebcz58/9WlLbXWRR+b379/aGqPvT+v7R3rZHOfLIp4khkBRAgzYonjJHAK5CBR0wUz5WfQ4hQk7V/uRDwQgAAEIQAACEChKQE/Xr66uihZB5hCAQC4CDNhcJMkHAoUIlHoRSc9M9KhkVOipA3pHExMJAQhAAAIQgAAEIAABCEAAAhCAAAQ6IFDKBfP69etROtq5qg+njV4iEgIQgAAEIAABCEAAAhCAAAQgAAEI9EqgiAtGB7NNnQLDFpheexL1ggAEIAABCEAAAhCAAAQgAAEIQCBBoIgLZmoLjOTABZNoDC5BAAIQgAAEIAABCEAAAhCAAAQg0CuB/C6Yf/7559OnT6O8Hjx4wEG8o2SIhAAEIAABCEAAAhCAAAQgAAEIQKBvAvldMPps4RQytsBMkSEeAhCAAAQgAAEIQAACEIAABCAAgb4J5HfBJN5CevLkSd80qR0EIAABCEAAAhCAAAQgAAEIQAACEBglkNkF8+XLl9+/f4+WpLeQRuOJhAAEIAABCEAAAhCAAAQgAAEIQAAC3RPI7IJ58+bNFDLeQpoiQzwEIAABCEAAAhCAAAQgAAEIQAAC3RPI6YLRQbxfv36dQsZbSFNkiIcABCAAAQhAAAIQgAAEIAABCECgewI5XTAfPnyY4sVbSFNkiIcABCAAAQhAAAIQgAAEIAABCEDgDARyumCmvkUtjrhgztCZqCMEIAABCEAAAhCAAAQgAAEIQAACUwSyuWDSbyE9fvx4SgLiIQABCEAAAhCAAAQgAAEIQAACEIBA9wSyuWASbyHdvHnzzp073aOkghCAAAQgAAEIQAACEIAABCAAAQhAYIpANhfM+/fvp8p4+vTp1CXiIQABCEAAAhCAAAQgAAEIQAACEIDAGQjkccHoLaTr6+spXhwEM0WGeAhAAAIQgAAEIAABCEAAAhCAAAROQiCPCybxFpI44oI5SWeimhCAAAQgAAEIQAACEIAABCAAAQhMEcjjgvn69etUAX/99detW7emrhIPAQhAAAIQgAAEIAABCEAAAhCAAATOQKC4C+bevXtn4EgdIQABCEAAAhCAAAQgAAEIQAACEIBAgkAGF8z3799///49VQZvIU2RIR4CEIAABCAAAQhAAAIQgAAEIACB8xD4z/aqJt5CUuZ9u2B+/vypc4i/ffv2698/uaL+/vvvwSGlT3Gr+rdv39arWPrTbiD9e3FxwWtZ27scOeQiIP+p673qwn4HHopQN3Z9eOjGDx8+NJZ+dXX1+vVrJda/l5eXxrtIBgEINE6Aia/xBkI8CCwicFpLQN8SkQkkM172jwKBCTTYP/p3sN4HM/7OnTuL2JIYAhCAwCiB4i6YLrXVx48f5XjSIcSDt2WU7HBJ/0qz+wmkxOWW0oe679+/78fvGJY97SYeSTt4kfSvW5M/e/ZMy+l1EmqGEyu3zncFKTd/etMMpz+R6bLDrENX6K4vX758+vRJjRL0zNHi1F76C1KqD6tLqA8n/IlPnjxRKUOez58/xwUzipdICByIQGcT34HItyaqpvVRU0GR79+/r2zbSJjBaBkVSfOXrq57DGC0XvRoTdaLpsVjWS9ntgSMdf/X/PnvHn/5aJw9I8NVxo+MVf0lTKCmxmxTA3Y1GdViWEoMLrNhvCs3NZP+dQsKjUcNRv1bWRGtrhc3npZAWReMhkFPZPWgQOaF/rZUSrpDf2/evNGcrXWs/sop8VnfyqC5ZqtjTObno6JVx/Q635/e3L1So1KdwqI1vIsksJ1Alt47iKEOLK+K/h4/fizTNrY7NfMpjS+z5s5y/dwviDAEIJCXQBbV8d9pr9bEl7f6p8pNitp/+qI5OvZrpIHo9nQC+9W0MINs9tzsKeVq1AM2WS8Jy8e3XuLFecvWS5bhPMDUiD6WJSDPiwx41172LuGnVNP/uw7470JAJpCMVfvWYD+fLOH0GNHgTfThQYCMAzZLjeJM1GoajPpTf4uvuhh/SLpINZD8ZS2PRycqgRMS2OqC0dhIUNNaOnH1QJc0Jb969UrqLKPMyk156u/Fixf6N+8CVR6Qu3fvZpTWnpVYaX6SurTf4qeUGv1X2f73ds1tghOv8P30hGcJaJCqg6VnL3m+5BPUO0fuScKQrZpjsMhHb5cpo7/AERP7X2YlJMFGArLDhhE3NJ9yc4HVimWw7QYDTn1AAeyYjc10uNsPN/EdjnALAmtNrlXKMMZbkGeQQYprUD7VRBp8E+ndzWlhJLBbnMt60V9Tz+HPbAm8e/dODwXz2vDqDIMJpNlWJtbLly/T3SPX1TYHbK7auXy2j0dl5RpIgzH7OsuJSgACKwn82fY3nPUwVbaubst+/7s/f/5s2cujNHIWKPGPHz9kyuhPAW2Z03SukS8FPYVoiFeCt2/fZqytSk+XuOiqqmCRTdXXMn5RzpbEKl08LQKQJiCgbqC9slOQh06rLmrEq9zUS6cy1GBXPlODRfcGsnX/U56pKfIuPteozzvenXhBoPsmo4KOwEEnPie/JTClrPxuLw6WrPKmqSyY6uhXeWM4F7FZq2mRnGlNK/1pUdeLShwSqylzAdnSx1TBqYlbckpIma+9WgJq+tm+JMN1eJKkxhKrwSLSvworRjnICp01brOb8VMtLpFWdMWpW1ron0FN1RVnaU9VJx2fWMuoudP36qqaOBCVnxDYQuB/ttyse9PzVoNj215fDch07YYBOaw8Z7OVO2Y2N02Eg+qfzW02gWaOWW1iT5BQW4MkEltpRjOUzlLFNYeJgJLpT7foX0lo9E8NnA/dl2bbq0QCMZ9qEdlb4r+6UDWfuv2sWeOXvqW41XLue+PseBcftVEWIfOOd7/h/HAWUcmkcQIa3bNdV2O/zYlvEdvKng67bJUFa3NFt2h+8dXUaHhK0xp7u1pELgyNC9k5+lfhReLpdtk/9g6QN+VpLQF17PRKXo0oW8jeNJpnpfdm8yxtrLY5YLN0WvXVNN5hdKvhNAyVWCjUKBrFKl3/6k+tqXiN06l8dK+WHrG0undUdfiRuje+kRgIrCaw1QWjHul30CCsPr1asn1v1BBNV01XNc6XCillMWtdjWqHFQUFbbHlZ9oFI5UXs1KM7jJORarylLr0xdbkt5TDadNPLaLyMpT54jdQIqyef7a2mGoCn9IKHTKKUXj9bAuFR4smsicCR5/4FrXF7FyscWScwhaVO5u4smBtruhio2KLWhvVtInePhgwSpCYuWTfKkFid0kgsGaE+ibx1DTUtyUgzrI/A/7+Txmco11idmwOCdTu6UFatK3bHLBGdFPJVKnZVYBG5aLHhxq86uejmkQNFEiiPuP3kNGwsgru4icEthDY5IKZ7bJbJNvx3rTu1shMuyRmJZ9duG6ZG4bS8y7JEvXVVBSrKlVwFkKcYMpW8PPPazfEMvQRM2ocKDJhTa6uuBxwsxOnWrBE0atlrnOjpT9vH+lDXfKOd3/E+eE63ChlLwIdTHyL0I3qSb/DK4wLJgAy+zMXsdGF02zpUwliTTuln+VSkVWzqCNJ/U7lFsijSi3NfJEkQeLRHt69JaAemO48cWcIuBl/Kp9EQbqUaywE8ijboF9t+VlIyEDmxE8tJGeHj2BuaTUNuthMVYy/AWp2PSvIEiNRES5BYCmBTS6YtCKQol8qze7pNQhHJy1fwWWZQZWJn2ccXufFcABVEVkS+lN19Cddk5gq4tKDmCkXjHRikFKaVEU7MZYGZtcAKm73CWNppSqnV6MHjaKfapdyYlhGDS6YuFEUs8Wq8BsUF4xPg/BSApYhfIiJb1HFNTOOjko/cpfpprJgwz7WLRZCCWIyBv41Yf7PjNlow/iadqq3qyR/SbaoLymx7rU0nFhNGVRLS0ynP6cloKd0fm8MwmKyxUCNgSu3Uc6u3BJPDdscsDEcS4wU7Kzm2bgacmKM9g2n4dWUrtWmArhgHEwCWQhscsGkd3PUmWayUBgy0TImrQt0dcsMHYg664UpobulZaRxlHPsEp5SOoofbcrA/5ILzqxgKijvJBq0y6F/qqXidpSJUKFS6YbDBRO3i2L8hcGWNtKIUNOnbcFRAWYj1axaVyhn/W2RkHubJXCGiW8UvmXB7Az00RwKRe4umPSJeoVMFGmVtGKPFUhpYk6wuOhEjNO0o71ddcxl2qWtYiehmrioGXNOSyC9mSLXSj4e9elGL/oAbBCm5QEb43IxaW4aLBkH5lCohn+s0AaVJYZueE4FtPpwwhOAwHYCm1wwMsqneqriS3gQtld4KofRiTmoXa5J2skw6pT1C83y4NEVFwRmfUBOEk3nwb3SWe6qAuoJuewJQfZzHg2zGgyaY/g52qDV5oz0CNLVUZk7jkybg0PHdguDXBw0DC3ljg6rIVIGisa7+lKuEZ2rauRTgkB62A5dorOJz2Hc3dPhJAkCrQk2OrNM6ZDSLhiflV3XDZp2tLfH5o1fxIqwEZem5kLT4qgA3VsC6VEjJiua0n7LKHM3Rkp73AI508I4qYZAzQHr5JR1kW4vyVbOdRXrDUGQSAGZ+Ge1QeRAEeibwCYXTOxN9LvsLgN7XWuNTsx+XRTOboYOoqbdWOXKHUo3aurARhEuH052Rani/PxHwwfqXev65Iq7ND3ErEpbHr6cie5UyNb0S28tHE/zcetkd8EMEGa1SiyJOo8eSZ2wmVrrNjXlOe3EN0CeXQNomOwy0TQomOXRyKBVKhMz6jpp2tHeXmh+FIRYx8Yx0rolDMsTWgLpIVOolQNdrT4WN7GLkYQ1n2o0O2AFTRzSi0dBCxYdAertP+MNOJYxq5G1vWhygIAjsMkF45TLaKCmunH1WRGQnKMzll+pcjt6VLpfUByWqlpRKfst6alrkMfXhgGu7P4XSS5TKeYQxJTGYgfYSMrRHVVq3MriTRnEJ1zb7+iCsYwgN6A0lOpYqJW7IsWlCQSa3PUHP9DxxCc4lrmvskNhaLI2BbMoNHWeysQsCydJpRVXYObpZwn3hxt0RsEkW14xzmYJSI+lx0uh5xyuof3AKHynUTXVSlo/fdFwmwN21BPqEA0BjdaiZIbMYy9MIEb8ExdMhXY5VRHrXTCzVv5ROEotxiPNj9Gqsmhd0lpbkvgekOySpD33AwdfAIUdnHIr/PScOghQ2dTLTj5vhoF9OSAqt4KaEn7K7sQF40aNHyhnHfqlTIVxvkx14zPEn3ziUxM3O8u0KdiUbg/US/15ORDA8lPTZYUpyWJcDdJmFOZslsDUU58BrG+71tHqacdHOZs5rl2DA1b9fLR/+mO2ZpOlG8uXaghL+JgzMRBYTWC9Cybx0oE661F6qmUEVvBbz1rDeZ+T+N3Fsl/R6URfp0vmcmQstovazq/ImcNTXryMhp0d7+j6YRdJ7DKXSGnRLTu6YOq750pAJs91BCyds5x6dzLvOPFJhlFNFZjd9R0KzQqm/hDAGf1Zn9hsL4rlrDYf+Y+sYjFcTC5r6myWQBqvqDpVUy2gYZL2MlQzXFsbsJJndqiWfuAdd4NZkdwgVeAoC9u4msS0SeB//e61KPzr169E+tu3byeuNnLp6urq06dPaWE0pd26dSudZvvV2R1x6ZlmiwCLFNDz589dWfLBlSNzcXHhCpoKzLbd1I39xU/5Q+/cuVO/sq9evapfKCX6BH7+/On/DMKycrQCefnyZRDPz5MQYOI7SUPnraam+/TaMm9x9twW2TDKVk6iajPju3fvLOLJnE7v5jDSOJUlID32/v37BJkpGolbtl/SMEmXK8O1zuTb1ID9559/ZNWnl40aKWl021snzsF/rhxfJQYCRQmsd8Gkd09YZp2iFZvNXKuU2bWiDI46uvLy8jJt3FxfX3/8+HG2UisS2N0oQuEUqHxG9+/fX1Gc8RZj5t+/fzdm2HEyzW3qHnEF9xqDT548iYUhpiaBr1+/ThWnfTdfvnyptgKZEoP4vQgw8e1FvoNyD/FoLc1ZD9UePnyYTpP3qnGNp0lcduCWok9lCcj2SxvwpW3UREupg6W3Gb5580azcCKHXJfaGbBPnz51y4ep2sn/Yl+PTGWyNF62kGXT/dJsSQ8BC4H1Lpj0cEo7FCySlU4jjTBbRFrFz96+KMHsPpepLaaLSlmdWLO7po3hdjWunj+szsp4o2WXeGKpaSylg2RTEHYcg1ke6HXQNHtVYVRxySUnv/lGK3+vGlFuLgJMfLlInjCfHeeUBG27VJqY6jxU86XVGm92m/OQXns6tqzMT2UJzOqx0UnQb5ei4VlzXfLLqC4qgzK3D42ikmi9MNU5XblaARmfvLpbcgVkFFmWG7mKIx8IOAKlXDB7PYF3FUsHpBFGNw4Ed9WcrWdnFAm846YPf0ZJb/4MGK7+aelCs2p9dekHunEKwu/fv/eqBS6YvcirXGmtuOn1UE7bH/YycXakQdE+ASY+nwbhsxGo/5rDQFjjzrgY3rIyP48loDVz+hmw1vP191P4o0l+t/RGGM3Rs49d/QyPG57drzRUzV9i1K/svqXXry8lNkJgvQsmtvL9KrWz/82XagjL92xxkBsfXMT5r4vR6mh2kraIvaL02XJ1jJbbAiPPSJ03TSwumPQ0vALFEW+ZgjAVX6GOuGAqQB4tQq8ruqHqEsi8KPQaoyuCQPsEmPjabyMkLEdArxvsuCw3rvFkV68286Zm/Kn4cqhdziUsAW0Umn0KWNl6d/X1A7PtqENhtmx68stqOTz7dFnCa3TsODYlgN4dm10HtQwZ2Q5KYKULZnYHnWX9vBeyWc04CGZRHHmrMFuinnLMks8r0pCbf/BttbnN0oWMR76XYNJOngkDa69tU+y22KV76OjHWIfoJIKau/l2qTiFWggw8VkokaZXAvu+g6nSLSaN4Mu/sG7iPoklMKvHxLmFw85kBc22uP+Biy7HnWyPRLd0VW5hQ5DlGyBOYAIQyEJgpQtmdunbrENRu/FnPegiK9VZfxmZ3rg4tPdeO2ldb6tmx1g2UqW3YjmZ+w4kBuOOvWXW+Oi7UerXTrZOYM9JCevwl8pnT9avOCVaCDDxWSiRBgLlCNgfX61bkZ7BEtBjhtkzBNbRK9Hus5LIPaGX1EoU3UKemnTiPbmxYKK07xaYQaRmF60xMWK6IbDSBTPr12x2AWbRCGpdizckeyewLJb8DSnZBZjNcHZGmc3BnsCoEHfZFmSvRYWUCT+UxdtYSMJmNUCh+u6brd4NDDSbjpeTlq7vR96XA6VPEQi6x1QyJr4pMsRDYCMBPb4yWjXyMqx4dfQMlsDsFhi10S5KbLRvWCRRjXo1YoNnQqOIFFlzWTElA/EQ2IVAKReMZQtD/QpL0xkXpfF+/jrSzr46O3XiWh3xLDNKHUlcKYknPy5N34GEVSebrNqupQBy4IJpUyEEMh/xp3Sa/CyBZ1ZqRFvZW3iydESk/cnMxNdfm1KjIxKwrzaNZ8f4ELq3BLQFJuFmGlAIQgtvIQ3CSJJEo7i2M65KXPpDBGSBWFYrMhR5UHSIBkXIEgRWumBm9WCb1r9d0+2lFCyfRtvxBC/LPp1c3dS4aJ/tirnkOWg+6vMrnqdtr6zF8theyslz0EZfvcAcbMzWdvcdVcTJW6TN6jPxtdkuSHU2AnYXTPYvYHZgCVi28s0+xazc5SzyrHC3Va7FiuIs+5WUbYOPdVdUllsgsI7AShfMQbceGDWdxQ+yDvfsXZYToSyu5dmCViSwzCUrst14y0G74sZa+7fP9hlt6arvhQl2wbTpk/UxHi6sp0xq+uCdUH31o+N3yw/XRo0IzMTXSEMgxskJaFtEMDMmgBgXsS6Hvi0B2TDBZOcq7gdaM1Mt8ug5ojb4+LU4elgPh4zrFAufo9NAfghMEVjpgklvPWjzAbieDKfFdox2VAoW749Rtbnq5ArsiCVXFbrMx9Jn5IWp/Fkclej0AA86snc82aMyuAOFpo8f7fXeWfYKkmEuAkx8uUiSDwS2E7BvhJGlt+iUkL4tAaMfedYPtb0FF+VglMeywWdRufsmtlen5s76fZlQOgRiAitdMEfcehAclxCzcDFGpenSZwxY3mK1PArIKJLLyjLBu8TVAsEqtFq57RRk7K6aFNW7qr2iom0vMh/1RZ4fP37U34PTTuuUkET7XILDquTt4uNHJVB3kCcTXweNSBW6IbDogYT9FULx6dgS0K6K4H3bqf5g32Q0lUPeeOOZBrLqVce8Re+Ym7Hftrmm2JEbRZ+NwEoXTHrdazzFozJr+wd691Xis6UL/qJnI7k4Gyf4XMWRj5GAvoZjTKlp/tGjR3rsUM0nIvvD4lU0yk8yEdA+l2CDujSG/C9GUw+GZyPAxHe2Fqe+LRPQhOj2h87KaR+8yqpjS8DoRxbYBl95Nja30W0x22d2T2A3L9lZv3tjIcC+BFa6YA63C0bnJqTdRn4z7LuYmXXBSFStuHyB64QbnNvqVLz9UhY9WNP2Zu2hUGtqM0VPD17ab6btEsp9Fhhqeo4kbYCfazvbLnNg4uuyWanUoQnYV57a+rFoju7VEjC6oizGc/2eY5TK6GaqL//SEgMTJXE7j3UTcLh0BgIrXTB2d0YjEO3npxg91uXqZRGg/rtIxlmkHBZyThAItkUkUrpLGsK66+7du1q9a2OFXlDaZWuVk4dAmoBaRy0V6DH5X7TGxjeaRnfmq0GHSaCwzDuJ27dfsghQf+LbXi/xRBpOAAAgAElEQVRygEBAwO6C0Y32IazEXVoC9reQ2tyAbzSepdw0mwdd5Yg/7T2WF5GO2L7InJHAShdMWgKLLZXOIftVu1IwqsvsEroMLQLUd4E12KaOGAHt21pk1fnENPHrqYVeUJL5MrhjdDj/oidvfm6ESxCQZSa1EKw/FWNXayWkIs/2Cdh7iGXeKVpfiwD1J76iVSbzcxJYNFnbh7BgdmkJ2AlYdEj9Lmd3DO2yvT0vkEWnDdrJ5BWS3CDQCIH/NCJHaTHsqm13pWARIFiMlaan/C1SVRCDIqYI6GvE2tIyddUYP7hjXGI9o5CxqM2i+petFg5L5YBsGjnI4kL1ZQ0aJcZCjE+Aic+nQRgCLRBY9N6o3QExVK0/S8BOoM0nhXapVNOjf9PQ3ljqrhgwLagjZNiRwMpdMOmzYFpbruuRvv3p2e5+dIu+TvPfsT9R9F4EZNUZv9pol1Avous7Sjo4RiNak6UOItGXrfvYK2uHsG9K7Uga9b9IKjU3747t2zqNl87E13gDId5pCdjtTNmuizal9mcJGL+FpL7U2tJj6N52qRb5L9ocO/Yq2IdAmzVFKghsJ7DSBbO94Jo5LNozYvGAFBXerq+LihFkvjuWQB73E2+UQyH/yKIdzu5GS0CGoCZXeWS0KUbuGH18Qefe4wKwoFudRg36/PnzqdvVItoIM3WVeAgw8dEHINAmgUWnYNh9EENle7IEZGPY9VibZqrd17DU3dZg37b31TYbq0GkiNQxgSIumNaGll2Dq6Xb9IAEXVCaOojhJwREQC+tlPPCOMLqfjq9f9gdU/MT106AMwTk5JLDK11TtYL9A5DprLjaHwEmvv7alBr1QcC+LFd9Fw3kgU83loD9VUpVvE3rfdGCaEVbtzMiFm3XWjQE2qkjkkAgI4EiLpiM8mXJyu6XVXE6Uv7Grn9a2c7WepFOn82NBD0RqGN7OWLaGjN84lqvzLhIAlsI6LmfTlU0fqJSG2HYi7SFdsf3MvF13LhU7dAEFq0/F7khHJY+LIFFLokODONF9XVt3Uhg0YyzaAg0UkHEgEBeAqdwwRxaqY22d5vO/lFRiaxPoLLtpQpqX4xemdFb6GzK2Njceo6kV73spozIW5y2G6Xi9iMSYOI7Yqsh8xkILDLhVg/kDiyB1XU/aC+yT/0NVnBRYy0aAg1WFpEgsJ1AERdMa6/J9HdcCP7j7V2/7xxke7148aJyHTUByx2gN2jYl7GOvFpN/pdFdowK0kakq6urdSVyV8cEmPg6blyqdmgCi0y4pTOCT+bolsCWuvscdgwv8jUcur6HFn7HHkLRpyVwlo9S2xtYWxkXaUx7zllSSjwd9qHj1rLkRiYdE9CyXF1FPpHKLlG9QSOngPZOL/r0ZscNYayaNhDF+1l0aqPlsZhen1Rb6/UlY1kkg0BAgIkvAMJPCJQjUPOVmUNbApWtl3Itbsz50H7zRcLXHAJG+CSDQGUCK10wclIkNOOicVihwglR49I/fPigE0bjeGIgcDgC6sl6LqH1+fv372sKrxF39+7dz58/M5SM2OVUjQ/fffv27eXlpRwrFi+M3DeLDsMzCkay4xJg4jtu2yE5BByBRQPZ3eUHjmsJtLaa8KmWCG9v6xJSGfM8tPDGOpIMAhkJFHkRKaN8WbI6mxLPAo1M+iCgD0jroNwfP348fvy4co0ePXrE0TAW5qMfP5IDS/4X3S6nsCUT+dqG9JbEpDkDASa+M7QydTwigfpbrQ9qCbCqP2L3RmYIQMBC4BQumPqznQU9aSBQjcBwUK6WZK9fv170FvpGCbU1Q++ib8yk49tlX8YfP9IGXb3G5TYQqe2MXhjtdYJ2x71ladWY+JYSIz0E+iZwOEvgbH7kQ9d3kfBMT32rGmpnIbDSBZN+i681v3VaWgsm0kCgAwJ6DqYXXvS6ijbFyBej00MqVEp7Yb5//16hoCMWoXfEgpeMdPiL9rMEp7pom4xxE5N8XpyFfMSeUEJmJr4SVMkTAkcncCBLgIX60Tsb8kMAAlMEVrpgOlaLrfmPplqOeAisJqBHYfLFaMfEnz9/tOFC307Syn91brM3xqfMzt5yzgRyisldJfs4rr5e6bJsX5L6gnZMj5hZAkx8s4hIAIFcBBbtF8hVaJwPlkDMZN+YQ6+tFgnfyBDYt7kp/eQEVrpg0o/XWhtai/TCyTsE1T8bAW240BcTtPKXO0a7Y3QE7LNnz/J6ZDimxNKphD39GpHxdSR9jkqn/1hKJE3fBJj4+m5fandcAos8nml7OxeENi2BOnXPxXA0n0ULokPX99DCj7YdkRAoSmD9F5GKipU380V6YZG6zCsnuUFgXwJ6JqY/J4P8MtojozdltKqXG8XFrwjomBK9SuPON1mRQ9+3DB8/StdRJrJeH9O7S+lkuvr8+XNtqPGbcvYWEvRHgImvvzalRickUN+X+q8h0IQlsKjuixxbJ+xIpatMY5UmTP6dEVjpgknbdq3pwYuLi0+fPhlbrjXhjWKTDALZCWjNr78hW50wIkeMPDJypqwbIxxTMtVA9q936/Ux7YUJjo8ZzVZH8PCN6lEy54lk4jtPW1PTYxFY9EjD8gpq0ervaAmk1xpFa50r80X20u5tvaXWHTTWlupzLwSWElj5ItIiZ+dSmbKnX6TUFk2N2UUlQwi0SUAHlOhQWL2yJF+MHDF6a2apnDJEeEEmgCaTRTAXbQ6SI8xi6EiPyV8TFMfPUxFg4jtVc1PZAxFYZGcuGsilIVS2BORHtteozT3si6Rqqq3t5IeUixpraeakh0B/BFa6YGbXAE09gF2k1Bapy/46BDWCwCwBPROTM0UjRef4zib2E7x588b/efKwtKgMcbfPyEhDFrA2IlkSi3b6cBlLJqQ5LgEmvuO2HZL3TWCRCybv0WwZwVawBBYpsUVUM3JIZ7VoF8yhvRgdNFa6KbkKgbwEVrpgZkfaIqWTt0pxbosWOU1JHteFGAiMEqj/KWL5ArQpRo4Y4/eSJbYsJD5Q7ZpPewnF0P20B7QdybgLiZe/7FT7S8nE11+bUqM+CCxyFsza2z6TziyBRe6nNq33RY91F7W13+4thBcJvwhLC7VDBghkJ1DKBdPa6LLr8UVTY/b2IEMILCWgzxXfuHFjWM/X330mJ4IEMH6sR1Uz7uBYCuFs6bULyWLuyCQ1OmvOBvAk9WXiO0lDU81jEVhkZxp3RnRpCSw6VL61dcfQJxc5hhb5zVvr87IGZ9+QcDIvGgLuLgIQ6InAShfM7FkwrY0ufR/E2GxtKnGj8CQ7IQF9JWeotWb6vRwc2pehgWNxCtidNSdsykVVNpLUSeQcwbMIbE+Jmfh6ak3q0g0Bu4WsWdW4WbJXS8DuR17k7KjWl+xrCntNqwm/tCD7jGMfAktlID0EjkJgpQtmdkpoTRXa9YIkr7+T8yjdBTkbJOB/H8f+5a/sFZFO0Mmys14Yxlcu8npc5mzudJ76RnX97VFpkbhahwATXx3OlAIBO4FFb+Pa3/Pt1RLQ67RGtnZnhzHDLMnsvga7us4iWIlM7FVobZFYggZ5QiBNYKULRpmm11p2pZOWL9dV407OobjWhM8FgXy6J6Cuu6MDUV4YfV95dieqvunTfUPUqaC+eWS0eOxWbB3JKaUOASa+OpwpBQJ2AotmQKOGD0rvyRKwE/CdUAGQHX/aFxT2mu5YnXTRi6qwo7GargVXIVCHwHoXTHqh1Zo3WotDu2rQw/w69CkFAtkJLDLvspeuN7dnX4ayWyTZxesvQ72OlFbFQ5Vlm/KN6v5af7ZGTHyziEgAgcoEFs3RDx8+XCfeolLWFZG4K6MlsOh4lNZW9ZLHvt1jdVsnGqLyJbV7+vG8Lw+moE+D8AkJrHfBpB+v2ZVONej2YynbdKVXA0VBhyawr+EldDoXJu3ubM0/e+jm1hrbeCiMvlG9aAP8obEgvCPAxOdQEIBACwTsc7T9LaS4XvZS4nuzxGS0BOxKrLUHqHYvw5a2ztJeuTKxV6S1xspFgHwgYCSw3gWT9nTa9Y5R0O3JNB8YM9l96jLKSTIIxARa6L0vXryIBXMxDfpnnWxHDOjRmdFCTbvGjlh3ZJ4lwMQ3i4gEEKhG4MuXL/ayjIp9NMOeLAE7h9aWHvZWsNdxtLnbibRXhKfd7bQakuxCYL0LJn12d5sPuo3eWSnx1nYzqnNIJK21tM3PblLv0qUodF8C6r27n72qjppw0bapHPZttY2l279RjfbYiPqItzPxHbHVkLlLAvYj8/WG6ZY3U3qyBPQuUsKi8PuJ3eXh31UubNzosbGty8m/Imf7u0hGOCtk4BYIHILAehdMWiHqQXeDXoxXr14ZW8W4t9+YW5ZkEl6zi6ZVTeEc65AFaa+ZtGCFJDZczH7Svtd2KVovHYRsyV/a4+PHj5aUpOmGABNfN01JRY5OwG5b2oftFJOeLAHj3ooWquw3h1EeY+38nFsOp/dBO8m1C6bBdaITjwAEShNY74KRpzMtnJwF6QT1r8qVnlgZ+vLYn1T4dxUN+6ecNsi2aN3JfBGBFnpvYqBZjo9dVF8Si4AU8tu3by0o9HUk7B4LqG7SMPF105RU5NAE9BaS8T1czZLbn7T1ZAmIhsVyEN7ddwG7LqrD14zNvd3d5gptIXB5eWlpLIlqdFG1UClkgEB2AutdMBIlvRGmzT1mRu+s9EJTq5TgwXX6LOTsvYQMj0Wghd6bUA7sginUnWT3GF85STjICslGtvsSYOLblz+lQ0AEdCa6kUOWNXlnloCRSQuOp6GVjTuepJx1rL6xYxwlmbGxcMEcpUGRswSBgi6YNndq6N3a9Ck2jrJRe7r0RQOvX7/282cF5dMgHBPw90zFVyvEJJ6BJLwzGwXTQyc5K3Uwih42tvMobGOlFt2udk+Qd1lpA/DV1ZX7uXuAhivdBEx8pQmTPwTSBDQlGRec0uG53kzpyRIwMmnHdDc6g4zeinTvau3q4RrLuF+pNc7Ic2gCm1wwaV9Gs4ddGxW0/XlF6R6gmduHqRWsNpaXLpT8D01gd8MrsdXF4iNYBF8b1rRLWc+RtDtMb9k8f/780aNHd+/e1bs5cscsyuroiQUhcNdO1Uhm3+7fqKbhplqnRDwTXwmq5AkBIwG7SSkdnmtbRE+WgHF2k7XcwgMYTa+W59AZ29rYD+skMzaWHB/BHv864sWlWBorvosYCGwhsMkFk96L0WyH1sLM4qCV/Is+H7ilGdL3Bj5yi/DpDLnaPQH13n0X2InPHm35ykPccJq/5e6RdRs/xBAEuWM03lswyGLJC8XodaS0Znblyl3lwvUDNFxl5kx8lYFTXFME9p0QNQcZvSF6tCkdngtdZ5aAnrVYdtEaUeeCPJqP5VmI6rL9xJ/R0luIPFBjGf1lLVBFhp4IbHLBpE8kkepvlpSUo+VRvNZvu1dBM3ewmxEXzO6NcggBLBZAuYpMDX+jd8AomN6mmfUjSBLtiNnX/jZWJ1cy47m8IpPR1l8kPA23CFeuxEx8uUiSz+EIGHeBFapX8CAtUUp290FnloClHfVIZt/DHFV6YLePtrhxph699xCRlgrq7bzdH5LtO0YO0ZQIWYLAJheMdpqlHRm7j6spZJLcose1RNl9j1wwc3d5cNdUMxG/hYAsgB0HYLwnZahLRheMxmYwOhK4VO6+NllCtuyXtN/BaFLI3K+v4mi47C1uzJCJzwiKZP0R2HFZrgcAlgW5mMvAy/6aeWeWgPhYHkNm92QtGhEWy0S1yLsjeJGEdRKrgpZPBOz7tFuvOxiHZx1olHIeAptcMMKUXlD5J5i0xlSqwfKRCIuuL1e1QDXI4dXUIZrlKk7OWQhY7IAsBcWZTJ07mNYYcT6JmEVjUy6h2f0yibIOd8m4B1j1EsbKrjoabsfuxMS3I3yK3pfAIs2TUVRjuZocCxl4nVkCOuItfRKl2k5V3uuhi+bTWQeQXkE6yUF1euKSflSvxpK5uOM+ZbtlOPVkMaOuIKtTEdjqgjnuu0hqZs12s3pcQ+7Jkye79AnNH4FqMD7ZXiotamUpsaOk3/Hx1+gus4wnScvFsLTf7jvN1+8zo00QiyGMgZ6J02SMoeEywlyXFRPfOm7cdXQCmhDrH/Cn4WZ5GKllqlFjr2iF/iwBsZpd2Nec1/xGsezp+Pz5s39L3+GpB3J+rY1uSv+WLGGt75ZaklnKJRMIiMBWF0zahfHt27fGKUs1zOpxzV719+qLm1SSrxryHtK2tF18SZbeuy594jzXdRme865drBA90BjtMBlnWY3KFQ1azsaNhRkl4Ccr3cO1Ydu450grhGqHwrTfcH4b9Rpm4jO27OwoNuaTPRmCrUOqCbHm5ghNhcYdKBqSek9wXaUsd3VmCehl29nZXEjr7zRRiSo33SKSXPKn01S7WkGTyBSZfX4sI0SPZ6rVeihIK7ulBklN7VGZBsXtQODP5r+E0HrovTn74hn8+PFj1gujOsqdVFwUr4BAYUlCLdi86zmDiRZ0l7SWy1mkIS/jUwId92XIrOckro2mAnrhrnL9R9/+VR/OJcZq50VNjZR2T6uxMgKZAmscREPPkc6ZyidX/CEaLldlG8+HiU/aYEpnuvhd5pdDC6blZeWePzrduBaMA9WMGak7i20pCaWot0OLaxrE9GcJzHphRKCm6W556lxhnnV9yaJJqg1YyxO4mo2lGTAYIJafNSV07UigVwL/s71i6ZXG9vwr5GDRm5pKNWIrCKMi4nklyww9KrxRDdVcuw5yWo5Sl8asOZ+NAtw9srVpY2o0ZVzMTBVhQVGtvSzWTwVhLExcmoxtNFq1QzTcqORdRlqao9eJTw3qun0iUH/VenTBSuuQeCQaXTC+N6SO2ZC2jV2vy0XMZZgIaMjHAAvFTKmXXPUdxFZTJuqrS9U0mMXjVlmfpMkMV/M2R7ovzW7LVWMJYzqTLFctjTVKryauLDUlk5YJZHDBpDVgOd9BXqyWx8V1VHnsfymqtePiRvWOIutoRtesFpe5pFIyd8s5A1Pt5cdXm9jUBKOzbF4XnmW0+tX3w3U6iQaLX+hUuIJBbFwGOAmLWhjtN1yd7tFOKZYW6XLiMz57qLZjwnWJowtWf0Y2umCk2ZyWU6CoolNr2qVyTb8x4NduKtyZJTAQS69BhELmR2nzVfnPPnQpasnHnceoSSoP2FH70O+ueW3FGIti4saSmTQr2CCkUo7mSSQEVhDI4IKZcnUP/bXO04YVNY9vUUU0P/m6IA4rQdFVUzyXlDYBjYaCUJQ2WYIWmW0L1zqlJ9dAsNZ+Og7pQJ2ZY8pxJmsgI7e0zklwUKfKKEYiq8DcnxKpgvVjH0dOyHJStd9wiTbt9dI5J754qnX9PwhUnl+aFUwLyIDM6M9qOtaNR6MNo/SBP7rcKxhGkfIKMNoccWRPloDrA7MTrrplXiPEFa2Acp71v9RfCjU7YGedHeqi5bRu3FjqGyrOOGY1oPTcwm99whBYTSCDC0Zlx1rexZT2IKyu+eiNGpyWFUveidNJEquA0pOl5RGoa8qic5iDMASmVvJOGD8gbsHtp/rpo0iHi05sYj61eCjhvEvXdOpqHXVkVCODkEVdurOG6RQodZVCgk2VmI6v03Cn0ht+ZY09tpuJT/VN9zf/as35pQ/BKj/tjw0nv/lcWB1eC63AwMu+MFYRsytMiSQxsi/kXE1nAz1ZAk6PWazZ7MxVuvIMOlXMv4QJ5Co+GlikSSoPWAk8O2YLbVyKnze4dc2sSH6zFpoKR5uSyI4J5HHBJPqu+vex8BlnUFVZKXNVTQo6VuJFp0kpaKOP3Nc7ElKiZqx4DFDzmcWC8aVSWPq6tGCxqI3EBCjSPwVKTV9C8qnuVGh2X9FJRKa0JaShMTqW042iZUD2RpEkUx6xtDD+VUHObmq02XAlRsSx8lSHsTTN0Se+deNCc3GJxZvfQzoTTH2pNDFHL2F/+tpsSK81mB+pcMZNf1Ljs7shVKK6U3aFr9oF9Ur/7MYScN1AAQv/jM2tEqfMHgdfNnOhhxl+xf3wOk1Sc8AO0s7aJ9nRxSWqCDcSjWrEtaxGkDKs3Lh+QxPugMAN1cF1qdUBfYbt+fPnU7eri7fzAbYpIYP4q6ur2U8JavRqBG78mKu+WagpQd9jCwSQOtjyJWx9OO39+/fSxUO27rNzivn175+LCco1/pT20Z8I3L59W7co4G5UTOLbcqqvFnUusRNjECzm4FIaA5Lk4uJiEMyXSrdrjnn48KExnwMlu3HjxpS0aiOZCPHYVL9NtNFUblPxP3/+1AcvR9tOpWsoTd24Jf7Lly+PHj1amoO62cYPf6o6blip9KEDK0aBYWQtFcmlV3f9d1T9tXRMuRzUEBr1kkRmwWhzuJRLAxJMywZfMKnHdST3arilVT5n+qNPfGq1ciNUmQ+jQMNh6B7+FDM7vxxCMH9GHjSJi1k3IgadNoDyFYhorMswvuvJkyeWL8s6WzdWQRJSZok+nRtnbo+xjB3lVm5OPKclEDeQbHLNg3G8i1FvVAJ1GxezIqBVjybB9OiQTlC/WjdRJkTyNYkTYDBCNPW7mEQOiUsVBqwrXSNRpmNa4CzGqtYdKkgWmitaAdVUbmK3ODWqET8HP6zc1K8GFTfEl2h6v0TCPRDI4kaSkyXBQkMoSymVM5Eu06BK1Gu4pDTr9l/oLtlzo/lrkt5Y2XSLjBaaK1JqKCG8OkOugpbmI69WQrDjXprioIbQrKx6aZpROEimfqsZYmOt1c0Sr4yVHvhTwyeoqfuZRZ6YpMu/aGBoynR7qUGLyuBnvuXhzy4Nl0bHVUfg0BOfauH30prh2Vm7pjB+WW0KZlFork+mA8bH134m6uSxJlc+mtH8ZMawZlijrVh0Z5Df6H64e0sgbiZNhXH7+kwUVoIVu2LVb3XXbHOvyzyuyGhMUJE6PzMOWL9SylaOqnQVthirGumj+iFeDowmSwuWvrpOmfhwCHdPIM+LSMKUUEkaYMflaHcZaABLNadHna4qTWKoS3FnmaRVUFo7lLuqKiSa284zu4Sxzk3IeaBLU6D8rqjw6AhVpFrET2mpuGZNmTiJiTNXN04LIzFU0FT1g/hcWsheYiDAxp8WA+goLphdGi7dl7gaELAr6qYmPtVi40BbfXubng5Vp03BLAot6JNTPxMGld+awe0SYNQXrNyMNphykDk3molf7hDWgAoEyP4zLnSI8ef3Li2BKZLq+VNM/HjZBttNdz9DPZfK2L3j2vllVQsXrZHFZSZjVc1kFGMYm1M2qvKJqRrViB24P+7i4oiBgAhkc8GkLbZDs9ZgTjzqjwekFmmalTX4NaR1o/5VeHQBHNybUXFr8AeZV/up6ieaO91PigqphkgIdtxLo9BGjciERaL+qe6nmUk3qvOoz+tPTPSvfupJguJ1VQxne3LGbjzbKJJtVh7x0QCczcqYABfM0N/UJYzERpPVb7hRMYhMENDY11geVS+jkS1MfKrOqGwVItv0dKjibQo2zC+J7me/pFnJ0r6jGSYMEmWrq25C1O3DbKgYxU+t7mJJqk2IcdGKkbRxxfuzBOI6DjGaaIzdY6AXm+6KsU/6KmvjzDhVET9+tKFLR2YcsH5dXFj5J7qlXzu1iFLKayPUg1TDwNRPReqSEvjp/bCG7VRFFvUTP8+psPqeqx0BCIwSyOaCUW+b6oiKr6CVRquXMdKuIBIcpi5JL+QdrunmmBIjSzwumIy9zpJV3GqjPv4hK41Ei88iztMSk70bW6qvgZmeO2UuW/IxprFbYxZi9jRTdoMv9lF2wQwyV244HxRhO4FjTXyql31M5U0p0z9NNW9x9tzaFMyi0NI83dW0/negXPogIGPJ7k9xuVkCIp+xmoHY8c9YpFNZAjEQF6MmXuRNjknOxqgT5rXhnfBxYFaYEgnq9ORy0438MqPuSIfXqEbsbKv1B1cFAocjkM0Fo5onXI+zRsCBwGmdk3HC1sRQYqAqT7umyJsSF0zlzhw0X8LqcoJpKkqM1iBDy89C3dgJPBtQh5eSUaUGF4n+1SAViux2Ay6YoT/k8qpXa7jZLkSCNIFDTHyqgkVflUgza+SUKNSSZ5uCZdTMxrVTuntLoRnzmWWuqUeDJV1ciauBYOe0BBJg1eXEJK/lo9xKmBmJWuhS0NB1fmYcsOnaDVc1gnK1lMZj2vkylJhr+LvmKLGys6AjzYEI5Pki0tDnEgfC68G7vtbhumYHAX1ySDri679/6QO9Ryur0a4DuqUash+WPlockR0T0Inu7qR39Un7Of86JV7fBdAtKzqweGpQqwOrJ3f5namOOwxVg8BqAkx8q9FxYyECxk+ZyC6fFWD4qJzMuqVflBuc/poQZdftZdRhCcy275BArTyY7vp3hfHj2lrN7b6nYyyaZIsIDC2l752ppRbdqMTy4OjRoH08GtXIIIasX3UDff9o+Df+uZcSWEqJ9PsSyOmCkXHmf5ErqJg8gr1qK6kJTdh6ijJ8lVY6XQ7jQbNrfIqDsGiISiPoX30yeeO3DwOw/Dw5AX28fNhku/o7i8M8pz48dGDXewewfh9WB9aferK6MXPMyTse1T85ASa+k3eARqpvXDtZXDCuRrJmteqbMuqGpZemQs2Dw4TYgnGLJeCazx5IKDFl4pbZ/7V7/m1uGT8ttLW9gt2k1CPDYTwOlqrMVFXNrbP8ISnX2IpFltSIhvyQz7Bkc63v/8Tu7aZHtVCRnC4Y1UfPw6e8lTqR4eXLly3UGRkgAAEIQAACEIAABI5OoIQL5uhMkB8CEIAABBon8L955Uu8Taf3HfKWRW4QgAAEIAABCEAAAhCAAAQgAAEIQOAoBDK7YC4vL6dqrs1j2ts5dZV4CEAAAhCAAAQgAAEIQAACEIAABCDQMYHMLhiR0vH7U7zYCDNFhngIQAACEIAABCAAAQhAAAIQgAAE+iaQ3wUznAw6Sk3HhY7GEwkBCEAAAhCAAOV7GBwAAAcASURBVAQgAAEIQAACEIAABPomkN8Fo9PCp06E0btIOn68b6DUDgIQgAAEIAABCEAAAhCAAAQgAAEIxATyu2BUxqtXr+KShhg2wkyRIR4CEIAABCAAAQhAAAIQgAAEIACBjgkUccHok+z37t0bpYYLZhQLkRCAAAQgAAEIQAACEIAABCAAAQj0TaCIC0bIpjbC/P79+8uXL30zpXYQgAAEIAABCEAAAhCAAAQgAAEIQCAgUMoF8+TJk5s3bwaFDT/fvHkzGk8kBCAAAQhAAAIQgAAEIAABCEAAAhDolUApF4x4vX79epTa169fOZR3lAyREIAABCAAAQhAAAIQgAAEIAABCPRKoKAL5vLy8q+//hoFx0aYUSxEQgACEIAABCAAAQhAAAIQgAAEINArgYIuGCGb2gjDoby99ifqBQEIQAACEIAABCAAAQhAAAIQgMAogbIuGJ0IM/VppKurq1GBiIQABCAAAQhAAAIQgAAEIAABCEAAAv0RKOuCEa+pDS9TG2T6Q0yNIAABCEAAAhCAAAQgAAEIQAACEIBAcRfM/fv3Hzx4EIPW16nfvXsXxxMDAQhAAAIQgAAEIAABCEAAAhCAAAT6I1DcBSNkb9++HQX36tWr0XgiIQABCEAAAhCAAAQgAAEIQAACEIBAZwRquGDu3Lnz7NmzGJw2wnAiTIyFGAhAAAIQgAAEIAABCEAAAhCAAAT6I1DDBSNqOvnl5s2bMT5OhImZEAMBCEAAAhCAAAQgAAEIQAACEIBAfwQquWBu3bo1ei4vG2H661LUCAIQgAAEIAABCEAAAhCAAAQgAIGYQCUXjArWB6ofP34cS6ATYf755584nhgIQAACEIAABCAAAQhMEdCTvKlLxEMAAhCAAATaJFDPBaP6ayPM6OtIoyfFtMkLqSAAAQhAAAIQgAAEWiDw999/tyAGMkAAAhCAAATsBKq6YKZeR/r06dP379/tQpMSAhCAAAQgAAEIQODkBIy7YH7+/HlyUFQfAhCAAATaIVDVBaNq63WkBw8exPV/+vRpHEkMBCAAAQhAAAIQgAAEYgJ6jf3Xr19xfBxzfX0dRxIDAQhAAAIQ2IVAbReMKvnhw4f4dSRNonygepceQKEQgAAEIAABCEDgcARkTxpltqc0ZkgyCEAAAhCAwGoCN/78+bP65tU3fvny5dGjR/HtP378uHPnThxPDAQgAAEIQAACEIAABAYCerfo4uLC+CKSbvn8+fPDhw+hBwEIQAACENidwA67YFRnzYIvXryIK8/rSDETYiAAAQhAAAIQgAAEBgJ6/0j7phf5X3Sjnvy9fPmSQ2HoRRCAAAQgsDuBfXbBDNW+f/9+/Hbu69evNUfuzgUBIAABCEAAAhCAAATqE5CHxX3qyO1zUYxeWtdP4/kvU2LrXfi//v27ffu2S+NekH/16pW+HeHiCUAAAhCAAASyE9jTBaPnGJoE3eTq6vbt2zd5Z9xPAhCAAAQgAAEIQAACJyEgJ0hsHNapO2/E1+FMKRCAAATOTGCfF5EG4ppiRw9I43WkM/dI6g4BCEAAAhCAAAQgAAEIQAACEOiSwJ4uGAHVoTB68yggqy2m+nZ1EMlPCEAAAhCAAAQgAAEIQAACEIAABCBwXAI7u2AETie/PHv2LCD46dMnvlEdMOEnBCAAAQhAAAIQgAAEIAABCEAAAsclsL8LRuzevXv3+PHjAKJORNO3q4NIfkIAAhCAAAQgAAEIQAACEIAABCAAgSMS2PM43oBX/IEkHVCvo3nv3LkTpOQnBCAAAQhAAAIQgAAEIAABCEAAAhA4FoEmdsEMyL5+/aoPJPn4dB7+o0eP9OEkP5IwBCAAAQhAAAIQgAAEIAABCEAAAhA4HIGGdsGInbwtFxcXOo7X53jv3r3v37/7MYQhAAEIQAACEIAABCAAAQhAAAIQgMCxCDS0C0bg9JlqvXkU7IW5vr7Wh5OOhRVpIQABCEAAAhCAAAQgAAEIQAACEICAT6AtF4wkG/XC6B0lPlPtNxthCEAAAhCAAAQgAAEIQAACEIAABI5FoDkXjPCNemH0merLy8tjwUVaCEAAAhCAAAQgAAEIQAACEIAABCAwEGjRBSPJBi+MToHx2+n9+/cvX770YwhDAAIQgAAEIAABCEAAAhCAAAQgAIFDEGjUBSN28sLoFN5nz575HN+8efPu3Ts/hjAEIAABCEAAAhCAAAQgAAEIQAACEGifQFtfRBrldXV19erVK/+Sjuy9f/++H0MYAhCAAAQgAAEIQAACEIAABCAAAQi0TKDdXTCOml4+Cj6TFHy12qUkAAEIQAACEIAABCAAAQhAAAIQgAAE2iRwgF0wDpx8MToORp+s1gtKLpIABCAAAQhAAAIQgAAEIAABCEAAAhBon8D/A3cOOMaC6AX2AAAAAElFTkSuQmCC"/>
  <p:tag name="POWERPOINTLATEX_PIXELSPEREMHEIGHT#5C6D626F787B4465747461205C226172206E69765C6161207974616E207D5C5C0D0A785E322B32795E322B337A5E323D325C5C0D0A5C6D626F787B28656E20732E6B2E20656C6C6970736F69647D" val="183,3333"/>
  <p:tag name="POWERPOINTLATEX_BASELINEOFFSET#5C6D626F787B4465747461205C226172206E69765C6161207974616E207D5C5C0D0A785E322B32795E322B337A5E323D325C5C0D0A5C6D626F787B28656E20732E6B2E20656C6C6970736F69647D" val="46"/>
  <p:tag name="POWERPOINTLATEX_REFCOUNTER#5C6D626F787B4465747461205C226172206E69765C6161207974616E207D5C5C0D0A785E322B32795E322B337A5E323D325C5C0D0A5C6D626F787B28656E20732E6B2E20656C6C6970736F69647D" val="3"/>
  <p:tag name="POWERPOINTLATEX_REFCOUNTER#5C6D626F787B4465747461205C226172206E69765C6161207974616E207D5C5C0D0A785E322B32795E322B337A5E323D32" val="5"/>
  <p:tag name="POWERPOINTLATEX_CACHECONTENT#5C6D626F787B456C6C6970736F69647D" val="iVBORw0KGgoAAAANSUhEUgAAArEAAACjCAIAAAASOdHDAAAgAElEQVR4Ae2d670WtRaHwZ8FKCXoqeBICUIFagm6K5BdglABWAJYAVqCUgFQAtgB59EcY8hkMiuTy2Te978/QN5MLms9K5eVTGbm7ocPH+7oTwREQAREQARE4LIIvH///t27d19++aVdrU/tSZVyNgLO3n/++efbt28xPAH+JXx7e/vVV18dKO20gh3IRFWLgAiIQCsCfox1Y74b/KO5gJ9U99lnn5HYXq98AjurcSm9vaPJ3hveeQBrAn3//fdrlyrjpxWsUi9lFwEREIFJCDDMMvKHg39ysu8kbcInuHv3bqfKLrXYL7744s2bNzXaPXjwwE3ztIOacprnnVaw5pqqQBEQARGYgcBvv/323XffHSVJwic4SpTz1st0Xik8jaCyhE7ZpxWsk74qVgREQASumYB8ggbWZ2OH3Z7PP/+8QVkqogMBdnHYgMFM3FpjU6foxE0HcVSkCIhAjoA6bI5O52vyCdoAZqtAPkEblO1KwVH76aeffv75Z7yBsFTcAo5cPHr0KIxUWARE4FgC6rDH8ne1fzKDEBcgw2znAC4AaaUKv/76K3P/kydPIoeAYjEWj2bgw/3xxx+VtSi7CIhAEwLqsE0w1heS2Cf45ptvwnL9kOoOwbl/wwStwuzr3rt3z//bpFgnvL/f7zaQm5QcFSKfIAJy7M9nz57d3NzkZaBt3L9///nz599++20+pa6KgAh0JaAOG+L973//++OPP7oYhik/8/abv8LaEz7BixcvwhTJMJs8v//+OwfQfvnll5rpEA+A3V3OWA7eeEd+xEYF/n316hUB7/ok9d2MrIFA4f7NUQjGTxoBBSKSg4yEmwJ0SjCtYBl9WXBsOgQ+O20PyMe+zsELo4AIXCEBddjI6Bx4evz4cRTpfjJBMO0yaXacFBj0K/9YaSWl34zEIWDyq6y9VfbXr18/ffo02iPZVMEnIGMrSZblQMm7jb7GTODly5fLQnrEzCkY7SoDZ3kJr7wHHJUpAiJgIaAOa6EUpWGQXw5lyRjwRnnzP/9aodb/sdJKSpOPxNmpr7pHCTgHzBN54aOrA+YVpIoqXfs5zCdw8KcSjEa1hiUTP5hYj0arMkXgjATUYXdbzbgaL/UJ2pwxZOv166+/zoy5yUul826ykB6RP/zwA6fPmCfsElbeO7BogVQ7IFtKrkwzlWA8ZbBDHW6B7cilLCIgApUE1GF3A+QgVOkWi6WuNj4BNe3YdedEoUXEo9LwCj88A3wxC/fK4whGHfu9tNgowFqySQRzx0TWhMzE69VMGTi6JAKdCKjDVoLtMfA28wl47qtUPctcW1pm8/T4YuwBWBbola83tkhuEcNSTvM0kwi2e7dmd8bmJFWgCFwPgd39bnfGC2O7Y9rdJNDMJ9ix6N+RZVOfHgl4JoKTsZsbIQOa6eCnM+wwJxGMM492mZVSBETgWALqsJX8eZq6soRl9mY+wbLoC4vhEc38Rs0AnwCkPRzDJpaaQbDdXuYptqyamEmFiMA8BNRhK23RY+CST1BgFF6skdkkH+MT9GgEBQjWk84g2O7XDMzg0Kyj1RURuEwC6rAT2lU+QZlRMkcOx/gEZeJeX+qM05aBceCXSTNS6ZIIXDwBddgaE+/eaMlUKp8gAydxiRvna0+FyidI8BoeVfRyJy/d5mERn1IBERCBhgTUYRvCbFKUfIJijDyjmPRt5RMUo+yQYc06mao4JqKvJ2f46JII9COgDtuP7b6S5RPs4ZZ8c9+YVxTsEffK8mTu7yxJ8Foqjoks4xUjAiIwhoA67BjOxlrkExhBfZSMZWVyt3nAKwo+kkM/UgS4v8PLti1nHnEI9LaiFELFicA4Auqw41gbapJPYICUSnJ7e7uM1u2DJZNDYnDasEXSb/PycCOT91RO8mYFL5UCInCFBNRh5zF64lvJ8wg3syQ8RcMqM/pgpXyCeUzGZM8rJdi54YXqbAZgGm7usHnAY4c8ZcAZAnkD8xhLkoiAOuwkbUA+wX5DMK/c3NyE+eUThDRmCLP+WPsS+QziSQYREIGQgDpsSOOQsO4d7Me+fKhdPsF+msopAiIgAiJwNAH5BPstwGZX9FCifIL9NJVTBERABETgaALyCaosIJ+gCp8yi4AIiIAIzERAPkGVNSKfQK8oqKKpzCIgAiIgAocSkE9QhX/5DQ+9oqAKqDKLgAiIgAgcR0A+QS17nkgMi9CRgpCGwiIgAiIgAiciIJ+g1lj3798Pi5BPENJQWAREQARE4EQE5BPUGis6UiCfoBao8ouACIiACBxEQD5BLXjdO6glqPwiIAIiIAJzEJBPUGsHXrwVfm5H+wS1QJVfBERABETgIALyCRqA5xX6vhT5BB6FAiIgAiIgAuciIJ+ggb1Cn0CvKGgAVEWIgAiIgAgcQeBavoH07Nkzv4JnCv/hhx8a0g59AorlFQXcUGhYvooSAREQAREQgQEErsUnePLkifcJOBXY1idYPo4on2BA21UVIiACIiACbQno3kEDntE+gXc+GhStIkRABERABERgFIFr8QnevXvXD6l8gn5sVbIIiIAIiMAwAtfiE3QFykeTw/K1TxDSUFgEREAEROAsBOQTtLFU+OYi+QRtmKoUERABERCBsQSu5Yxh70cEnz9/7qsIX2E01pqqTQREQAREQAT2E7gKn+D9+/f7Cdly6kEDGyelEgEREAERmJfAVfgE2syftwFKMhHYS+CPP/74/fff6d3uj406jhL77TpKZcfu3r17HAF2f9zge/DggbG2x48f//TTTyTm37aPLhsFyCRjkYPir169QnECkeJOa/5Fax6TRmsCWrRkeOpSSOAqfIKuDx2ENBWemQAjKWOomzb4l7AbTAn8/PPPX3311UjhEcZJkhTJCbZvNqLk3377zU+W4YQRzRZMFUwY55otfv31119++QUF4bZpL3TnL0qJyt9///13330XHQ0OS/v222+pxcXc3NxM4hMYdXdaIzxOg9cC06MyH3HlL6N4COHw8FQddjcNtHCd0flwrr9TGmbiX98lnffGv4MHoqVeV+ETRIPCkoJiTk3Aza9YmW62NtHmFSRXPoH9al6Y5RRlLzmf8sWLFxxqYbJ0Y00yMZfc1eRswUSYzDVDJFsC+G381QuD7kzz/H3zzTd4XUuXiEGZNGFF2PTAeRRXAMX97B4KZg9j97/5/QUQxfGK7Fsm9lqMKfN9xHXkfFENO2y+ot1XsRqdkb+oLUUF/t0j/3IOwmQYCAfusP74odEfrlCk7eZP7Nqo8o1iQBwKw0JhI8PElxE+1CUZfvny5XgNBgtGe2OZi5edJFAa2YpYK3mc/E+fPt20IxwY31vVS1EUuFnpyASYZrNpoT5pWAG72e7Hf/5Qh5h8dhK8fv3aa5RMPGyk8mK4AA2ARl7amI3pgYZLFNXY7+ecHba5vg37IwaiIefbnsU3opwiNe8Upc4khoWxLfpkeW0zdZVeAoqvlADdvrSEedInx6xQO8KtZrgirQcLho6R1jU/WxGLWlqNSOTN+wTMZJGzW1mdz44pWwEpakJRYhRkmvdSRQGEZMRka8Q4jFAaPNcKZHaknLU2HDoNkZCdfiLqZlvCXaABIDnGQkLHgX8JE0MJuESbLgW15JtZKwURKbJgzc8Z2mdEhqa4SXufytgxqsv/xNybZWJin94SuHyfYOms0PMtaOZMszZshS3jkA4zWLA5h5jNcTw002Z4bbBmINj0BpAEi/ilM+kJF4lHdvrOUb0A3ZN8UAFXoGaShh7zaBGKmupKAdKw81OLI2A3DcKj72aZvQeNOTtsqXWS6WmrebyuJWM4uiGJQYFRaIeUxr/8YU3iMz4cefE5lrWTN9lNwkjyLjNmYi7fJ2AECQERZrDLEJn80uCp105jsGBzDjF0v6ix1fxkmFjyZ2hYq4V4hhUSZOYwBhESrC2Xl9IyipFlKUbXmDWPh7mtYb3LkWGpvovJ8GwoD5wx35oMxDPxJJuEUQbsnu+kXW09Z4c1oltLhlKb3gC9ssiLdT5cso9joEgS+QQRENPPJVz5BCZwhYnyw40b6ehChaWuJp9ziFk2tswQv3lpOQGsTZbM8Yz4q7BSFxh61kqLBEOp0sJTFVrjkg2JyB4TM+uzzTEdGj2qjnDQnvONZ9kYohKMPyknUxGXGnbSUKQ5O2woYVGYyXiz+wCzxmp0umXjJCbcIpJPUGS1vxIn/W75BMUcDRmSQ3k0uzQcbugYdDn+oir2/WwlGO2N6dn9AYQOXCNhOKDQ+ZOEqSscIwyG+igJeZPFLjGi2kc5+/xAnWXVy+VRw8rXwIZi9PYJ2P8Iq4vCMEHItionOft62+7HOMnn7LD7qDJcbPZr9gb2FR7lSrYNP17JJ4hwbfzEz/KtPAwwCG7knPiyZQT3LWakHocLRvdg7MbozF5L/zpsAMtwb2JesGXVmRjvE5B9OQZFK4YaWxt30TFx28kpkjnpwTN7Rcl6/Mw3mK4+QX652WpqWULLG72rH+aEmbnDLnH5mDw3unPDjukqpfkt26cbsuQTeLtsBxhP10Zb+QTb+MpTHO4TRCKveYTJVtHbJwhly88BoXjOJ0g6BM1X7UZcuCadJsikAFQXousXTkL2tuikMurkew1M+qlMyUnmXuveLmCkWl4YL5ULjOywXk4m4Ly9kK2fL7UcN4Agn8BbJxegAy/xhU0Ku+byz31ts1Gi6SEdZkLB2K4M7Z4JDyaW37n1cuITJOeqTlMFEHzVmQDzdM3dirXutdwIQYZOmiZlyMxJnXyCfJcZo3tm7QR/JGTWSeLqETlth0VZOCwX61E3ae6pR5CXWxSWPlvqWF/UcwcAynsDzoQ09Ij1iX7mxxGn4OAZztGbUzBLewDaYGKWnoxUDAHRTNlpPvbt3ygYsrV1C5I3Tcf30zVfrblPsLnidFtE3i5dA0n4biThXybCkW7BnB026Zp7RC5Ab+1qJlf40i2IxFj+vHyfgAaKhfhjVGIIo0HTjDY9uJDU+LGmYVuZc+pFwTkFM05yJGtoI0tRYYM0hunbNHtL4TVp8gvHUNSGwkSuj6uFrl2jyI68a62loaZOqjXnwynee7m5JJOfiUcOmGsmCBse4ZEdFusn22co0kiT5Y0VSuXCZ/IJltKPiRnZxJfdrzJmzqkXpeYUDA/S0qhGDjGuARR5sU6F5jPTWlNkgLNAa7WCXFunDtM35JBsxm0lyeOFaijPmDDdJD/tMQ8Nk8TS9oZ1WMhsdtUxx2BD/psihQxLfYJPwswKi8CFEeDTNfnB7ih9i3o1QjIILr/W00n4Z8+eWcTjWzX59a5RvLUb+cP0DeW8vb0NfzYP8wnm/Jec1mg0lyQskG6Sr5cvMD169CjM0ik8VYflW018qDD/CT16Sh5dD1CMBj2KdWXKJ+jHViVPQeDevXtTyFEhBCvpwV+xMw46fMyt8jvCDLvhF+E8JItT4hM3DHT9GB1fd8z7HNwtPupTuTSw/Kb0kydP+NZfQ9RrRc3TYfk4Yd4hQAUcgvHfzMRdtt/jW+O8Fi+fYI2M4i+EwJz7BHapWIuPWaKF9mbQMZ5mYtVbM1XwMdmwXh+28/FZWgWabH4khWGOScb7yLzH4JN1CqzdxPHVIT8+nP/ZKXCg6UON2NFZa5w+GbeBjvLh8MWT97m8bLsD8gl2o1NGERhBYPzOpNOKMdE4OtdMFWvDLt+VHwE3VUcnn4BBPL/oZIIZv+IMAeAI5rcKMEr+MERY2qnDmzs6TrtNL6orhE61f9pV6Hzh9D3joOPLoVFy6MONFz7gryogAhdGgB3CA+cJBp2bm5tNpPRHFricQthMuUywNk2uxS9LaB7TwydgKyV/jAAtjBszzfUNC8SOHB0IY6IwV9Fl8J2sSIYBPzd3dJCB3nFg30QArMAE6mbDhkyO9Ama3Il58+YN9yN5LpF/19YcDXmpKBEYSaDybn2lqNTOXWTL9MyEt28fNVM4a7VDNmZ7VLp5U4DzE4ecqYxaCLojScYopMdNZNSNMl7ST27V5Qk4ZWfYMuEIZPNZ7/T3DuhIHAtinxPvlac18DOOOp10Sb1CuoiAI2BfvO4bItntW0N91E0T5Gk7hrCDkjxHGSq+j15YQqvwpiTMl4y3raqbrRzcHfzgTamgdOwmgZOwdKN9Uy8SnN4niJTEP8Co/c5kRtXppwhcNgG2CozjDtPeixcvSmlkdj43N9tL67Knb+sTbG4SIFj+Rr5d8vqUFknQaMBhw3pddpRguVlGsZue046qJ8lyaT6Bw8pAZnn51CQ2kBgiMDMB+/C349BTxuHAXTjq1knkE9Q8HccmQcbvcXYHwgw3DpwwSJIxim+oB3psXobmAW5XWbbiaR49bjA1V2dfgZfpE8CClm3/osY+dsolAtdAwO4TsFXAqNqQCRPPjr2HegEsk6KxFstGdI9TjUbxksks8uzw/5J1TRVp2dFBYMtWylR6FQlzsT4BFHALdBOhqDUosQgsCdCPonXzMo2PMY6qPj2HpHw4GeAE+Hi3INJ3951jJLecVrPMwUk4nSIt8rD5se9Jk04y1xfLTWfLJgEVWfjUy3NUCZfsE8CUvceoex8FWvWKwHkJ2LcKGFWL7jRb3ruCWzD4rU3U6LcKahaFxsX0pmM0uOUY5bFsgQyWvKY6uzqX/SjmhfsENBH7wema9qS8InDBBIrmxaI7zfbph+2KmhcmFlmHjQE8G24+cixp9y4F687Nxw2cVLOtW4w3y9kCQccisDMnNrZbixc7s5qbsl2+T2B5+8QmJiUQgWsmwHzs182bHIqeIbR/X4AZ6OHDhyzRdk/Sm5JHCZgaUTyKtP/Mv/zHlwPY3fcmfCHNA0ZzG+fR5uI1L9DeqC77xgFgL98noL/N5oY3b9AqUAR6E7APhSyOi5aPRZsQ3JvAy6dT84h8US29+SzLN/pGc45ORqmMfs8SzmwxdufGuLM1m4J2eS7fJ4CFfTizg1NKEbgqAkWdyHhWywEsPZZILg64kes///kP63jODHFPoegQwwDD2W8c1Dzo2E8Ro0/A5k3bJ036aZQv2d5ide8gT/IcVy/eiucwg6Q8M4F+PgFb9EWFhxSZk1jhcU+BmdX5BxyGn2H/wD7HGGffUOsBYbuncgGPfBedU7GTGWCmHlUc+b2DHvoky5yz1yVFVaQIzEmg6M66fUZ0yvLMMIv+SsWdf+ALYSWAq8FOL/+Ov2FvJ2C8c+/1GhOwS4WmR71aqhUKu7GocXxbaqWmsZyruHcgn8DYGpRMBDIE7P2Ivf2ixToOh/GxvYx40SWONfB0GYcPWNgxjnM4kQcah210G584QOY51512qYom1MhGk/y0q2DvApOotkOMq/AJipY4OyAus3AAijHI/dlPVi/LUYwIzEOg6B6cfVJ0CjJh776DsIkIH4VxHxeBbQP8A7ok58z7HUGgZDYtNqVyCewrcmOBTZLZJ79S/6+JeG0LsbfVOY3VlsZV+ARtkVlK4x4nY5D7s48OlpKVRgSOImCfJ5BwR7Pntm4/t8BDYw7jtLzbP8Brtz+E5kvYDBTdYrevyDfrbZigaPLbYeuGolYWVbShVdQFKgU7Kvu1+ARFTbzeGGEnufhnV+pxqYRTECgaEIvmRa/+GLfAV4fX7p5sbPua3rD7+7rWAoOHpjUxauKL9K2pqEde+yYBtRd1gR7SDijzWnyCASh9FZHjeQ3NyOuuwAUTKFrR7p4nBrsF2IudA76Qyx3GVnsGu3U/aeMpmlZn07HIWEVdYDZNjfJci08w0pZRDym6C2s0m5KJwHgCRd5t0VAb6YJbMP6V5AjMngFHDerPGdToHqE46mfRgHlqfU8tfI/mcS0+QQ92a2VGu6a6d7AGSvHnIjByl5tTui9fvhxZo7MFRw1wfaKtvlIzsfFQmuXU6d+9e3de+YuEH98gx4OVT9CeebRPcPHPs7YnqBLPT6B+XuQAIGs4+ycZWzFDcl6WwF7F7gKLppndtcyTsd7WB+pyauF7cLsWnwDH/8M/f72fUQ43o3TjoEerVZmHECjaT24iIf40p//4OGHRNxGaVM27EXcfL9A008QEKuQQAtfiE4yEG/oERbdgRwqpukTgLATc6T8W37zXaGSH4njBvt2Ca9snOLW+RcKPd4vHd1L5BI2ZR5sQOkzQmK+Ku1YC7BnwXiM2/Ng2wDkY8CYDSLNbEPVoC/5rmDksHJTmjATkEzS2WnTAcOSyprEmKk4EPiZQtKL6OGvLX2wb4BywgudmIN2NJxS63qFjt6Cl9JdY1ql9oCLhJ+kCXRvRVXwDqSvBqHDeghLGdB2twooUFoHeBIpuk485oc03FflzirOFQO/jhC+OQnTOt4YMtwL5xk/RS43G6F6j1Gbeosnv1PqeWvhNO+5IIJ9gB7RclsgnGP+phZxwuiYCowgULb+aCEVfC7sbe/7OOaBLhkd8dtTFq8o55MhzEMa8RboXeVpGAZTMTkDGiljJJ4iAVP1kpRL2cN04qKKpzJMRKJpZD2/84RYCryHCM8BFYHYPe6gdMHcQ7O8yuoClZxGlw21tt+My5QUYa6lUTYzOE9TQi/NGmwS6cRAD0u8zEziXTxCSdt9C5D1IzOt4BjveecAcab99UHSyuGiXPlSqa7hIqlP7BEXG6sp8ksLlE7Q0RHQX89RdpSUXlXURBIp8gmkdYvYPmN2Z80pfn8ynlo1mLOr4RVSNAtQnK9onOPW0egHGqjd3WIJ8gpBGbTjaJzh1V6llofwXR6Bo9ioaau3b8q2gsnPAtgGegf1tSKhvfC6xyB8qmn1bqb9ZzvXsExQ11CIsm5DnTCCfoJldGNeiQbNoaGgmhwoSgT4Eouadr8ToEPOuwLt373LOi0ma4zj5MptfpVIEeP78ubFkjiNYUoZHHTfTzznNFHkq/tGPTWUnTEAbsB8pKOoCEyprEUk+gYWSKU20SUCeoqHBVIcSicBxBOwDImsvhlqLpLx9yCVjEjLOuJZii9LwLUQmZst60e492NcDRbNvkV41ie2eil3TGnm65rW//8reBboK3LVw+QTN8EbjhWWIaVa3ChKBzgSM2+ZOCvuGfHgEh28SdlZitXg8GM4ebvZZ5m/jbQ77m47ss++q9B0u2Cc/+4TaQcw2RdpVmNOBa0Phn1LkE/xDovr/aETbHF+qK1QBIjCOwHIbLFO3fZANC2EeMs64Ya5WYdwCy9eZjRzsBEKvqJUu9eXIJ1hjeGATXROpbbx8gjY8l99KuYAttTZoVMpFEDDOhU5X++t9IjZFtUR5639ys2/z/oVxsiy6xT7bNIM89gXxblvX26tVCdjdvoQzNoBWso0vRz5BG+bLocTeyNpIoFJEoCcB+2xtv3GwlNdeyzJvkxjOFuSX+PatfvtbELht0UT4VoXYp70aW7eStkk5dkVmM1YT9cNC5BOENHaGcaujGwcUZDx3vbNKZROBgQSW22CZyu1z4bKQw30CRMq/t8C+gLZzsM/BS2I9YuxWsOvYQ86GZdoVmfNeT0MU8gkawFxuElBo0eZhAyFUhAh0I7B0edeq4rGums1kZsfxTyRGuiB/ZpPPvk/ACJApJ6zUPgeHufqFjUvhSlv3k39HyfbbB0Y4O2SYJIt8ggaGWPoE9gdeG1SvIkSgM4HomZpMbbe3t5mrlkszTJCZ2wdFn8wxrj5nUDk0jVEeo3ZhyTOH8/tDXnL2CWY7/+FlaxKQT1CLkXeeLLf+dOOgFqvyT0OAGwfGDXNc4UePHlUKbt+TqKwokz3jExS5+9CwpAfv4bsjngYPnRrNXe//+UpnCPBFbIuxENXoM82g1A4Z5BPsgPZRlmTHMO4ZflSQfojAlATs7/lP9oVSnRhwD1+HZfpv0T4BuhuZzOAJOUsZ94RYVRtfS1XaAA5MbzSWfIIDbTR71XxMZblJgNB6EHF2y0k+GwHWr8YRkDVWq83k5c04m7DNUmXWixl3IVm9kYlxJk5W0TbS6J0Yp8+2svUu7XTGMu7oFHHTPkERro8Ss5pZ6xi6d/ARKf04LQH7JgFvKW61cDzcJ8hsBmTchaSRYeLf35xM4CK5Sz3D7QNuHCQXOZHkDW0dlXzsT6OxmIm5ZXysqK52i7FK5ZRPUErs3/S8vnTNTStdTPxbqEIiEBAoeqNwkK9NkFnKOD2zMcbt2Da13rnDSHes4pmHC3Y8VcGpAsuAYETdCnKyHIv7gi71p0aStc8QeSJjGR24UqryCUqJ/T89H1pd21NlJdFqwbRTOGW7FALHbimvbYMt6TafzyyT01KMVjFry6/M2cN81RY7siVz7EEKarfcOHj69Gle2bNftSjI4H/4vk6nPiKfYE8DZuMoM1xa1gR7alWe6yNw4DzBKsQyQ2ATjps1fxsHVR845q7t/+32CeBjuVfd3LUq6jGZMc2XgxY7dkp89lMEUNDyWsObm5sD1eFpIGP3LBVSPkEpsTsYI//RMx0mKGaqDOsELHPJeu79V4z1Mk2yZ7a/mvWclilqPXfVlbUtwN0+AdJwHnnz6DEqH7VVYLlPxGoHLarIniQzq77NgyM0kgPvcOXnoBDzmoMbpgnD8glCGtthHIKHDx/m02mfIM9HV4sIsBqg1RVlqU/MNG95hyvjpmVXfJ88B24VJJWiX1duh1Ds5kxjH+v3UV3LZVn18t3IteyXF7/mF4aaGv3mMEuTMF/lKJ3p7fXKJ7CzusNAuekQUNzmaqCgyl1J+zWXXeL8m0mC/cuiJMQ8MXL5yOrHuEZn3Ox6dOaQCRL1kw21fgLgBbpJbyNsCyAdvxanxs0pEMmRPxT1wHDSQG3lwf/bvGGP3zz+uCV7GKV3DcpGjw+N/jbb+tJgr1+/blR592IQ1b5tyKHlfgJZNiE4I9NPgLWSTy0YrXdNr07xlhuWYZeh+XWSJCqW1ru5lnWCsWqM8u74GeqYDHNYYUexNVmSpoFJTZlhXstQyUv1wyxdw5YX+DM7dt4MPj8AAAnjSURBVJUhLNwykgzrsBZHcKSxmImS3SQfWSThndAYNeFNl2opdJGgNbJV5jW+B9srWFldPruvJRMYP4wic0Yef2lawcZ7UcmJx4PygXB6HjMuG3e5WhHzmmYCIwcK6kpK0kpf17s3R0vsPmbJZHEBB3fbJP8osq058kPu5moQY3VdB3rxLMaKQLmfRbia+QQW5y4St8k6w/NqHsAAdIZwUI7kT/5kSG0uiS/Q6CQOW1NejGCsBrwuYwJGn4DOHDazor69QxG7VDsKT2YJtVsLDxtzkTA5ATC4JYWvidx0C6i090xD+Zvj9mCHwDjEDe6wyVYRNtceLSRqXUtjMddsCuaELJqV2vgEtJsQkDE82K4R4rWfoGdjysh6qSmj6lrJ9fGb44iXp/doEukyrWDGlsmsE2nU+6dx9kWMaOHeb9fUKFJbAXyLzQeKBrXdtlvbKO60ZI8cviUBmmWnqkFEyZsOAf16N8x9GaftsJszAk2036i7NJZzlI19lqZlX4HX+gTIahdr2ejbji/7WiG5sCXIaI7R+LsUeDOmXy8C9WbtPgFG2U2jNONlCIb1SxWvSW/sNVRB46T/e8sSaN7GqGJzyKNexLCPLEY4oV75cNcxF2nX/NquezPwzGvN1ebMUZYyo0a1FKOr4snmUTSSDO6wCLzZZztt7XA/KzIWP2FlESk0q3G2tfoEjBr8IQfyUTTNBZ96080MBVoLMxhRGm2UkimfWpLNpSbyb9lj+WlSqMBAE+Fek9MY36MDI/ragJWRCtV6CBMa4sIEoyn2JubpbY4vzrIu/fImd8M9NjqdpSPTnNww5FVoEsg04OUl5OwhA4owGiyrI2bAxGPh39DcGWU9AYZEmlwT+xoL2TeSjOywTpHNcbg5umWN3iFAJOMw4i1LD6LAvHHvUq7P4AJ3796NYvTTToAevuOJHZ5ypFf4WtyTNsQQ4DWra29a9enzAUZzvunix/3QB6JT5d9KdgrB/INJjhgt3sfkyaxdhRV/DpT7HI4LQ2MtS2k8TxhbHijy3XP5YgwkxDuvfGIejSyPHTI1NtQ9ZJUZbVCQepfPzTOoNXwAjHf18MRj8mUM/bQOCbgwX4vIv8SQFkgCms0yrz2GZw4xd753MCbQrpo/YhqOJF6AE3VYD9m9s86r4OPDQJMmyjOxtMxo8KdTsG7xU4xxGAllC8NulAu/+IXpE/sEYR6FSwk4d7L039JaWqXfXAa1qqi0nDkFYwgrtexaeqODH2bH1wn9OYeUcvYtnRlZGBE27eLGoFCMtuE1AdDU0UbOpdZIxeBVKQncWH+vCcCwXll+aXY0WmoaiUeCHVv6kCTXprn3FW5UM1JkzM+GHTZUk2LxnPIq1DRRenpyfCAyFINwMllesPxVOoV8gjyisqu0g8hmxp9l1bRLPefUi35zCtZwiDF25qj9IAC7Pkv7U5rxrgclMD0kC1kWO2BeXFbqYkJHh3ByPiMSCcOUEa7kTwgw+2bGdKZGI8xk+ZWRtPw1JmE88mPHvO5cJY2xpeEeNWzeSwih8MPCXTWy+HA0UUxgFINkJF5rmVxaUjUa1w6cNiOfwI5rOyUWWprNErNddJ8Uc0696DqnYMa+bbG4sTMni2IiXGsOFMtVpjT6tpOWfwkTQ/zacLMsrfcM4fVaVk1MckrOTJaMvAjMoOkVD3Vn1UU8V4GT9C1CGYYp7gksA9jL2Dyc5Hh4WJYsCM+/hInZ3HLwWpMFREsx2sb46kYGGnbYJA3KzzTLUFMsQkrcCFBHjZNILmXcdAy6pkhROwnlWQvLJ1gjszMe0yabzmbkzvqqs20KXF3DzgLmFGytZ27ad5nA2JmXGV0MXdc+wRfZAPIN1VyT38cvZUuuh1x6xtPNSX1ZoDEGnlD1gh0eQBjmeKPw+5LRCIepvE/CylxjWjK10GsqRU1mx1FI+se+cRqHkWThyUjaw6fLC82rWVZxqTGHvJ79UmFKrwwBDhlx1olTSKz+LWcVM0W5S8yIzECVR9g2a9lMgEPAabu1ZByo5EgginNQLnkqcC1jPh7FGdP9ua184mFXkYcjgdiXdSSnCxvqy0yDygxWzQ8SDoMzVUVg5AQlf3yJAHs1sRT9kTaZPwDeCULiuYNONalYERABT8B4YJgFgc+yFnBfueUbNqWDEdvLDD38HTg9MPP5k9VMfnanBH+ImZIs+RPga9DYb0Bx1j+HDLtrUmXisTImdn87VPa2RuvZvJ+M1me85CyFp46xSuUvddeMw4gTgzZPM+ApA/fv8qfzEeUTlFpN6UWgAQFjZ7b4BF4avn7GMMQG+19Pr759y8zBrqabP/xYwEBw//59/mX0mWFuYGnldsh3P2jnhmD8Iae1V9lhQXEC7llctHaKQ+DUS2RURt+koVE2tDX6ouwktvYN9XoCeK7OTK590jjRPdkl8dV2PFfMMEKXz0zzrjEUtXb5BNfTPqXpRAR6+AQTqSdRREAEzkngk3OKLalFQAREQAREQAQaE5BP0BioihMBERABERCBkxKQT3BSw0lsERABERABEWhMQD5BY6AqTgREQAREQAROSkA+wUkNJ7FFQAREQAREoDEB+QSNgao4ERABERABETgpAfkEJzWcxBYBERABERCBxgTkEzQGquJEQAREQARE4KQE5BOc1HASWwREQAREQAQaE5BP0BioihMBERABERCBkxKQT3BSw0lsERABERABEWhMQD5BY6AqTgREQAREQAROSkA+wUkNJ7FFQAREQAREoDEB+QSNgao4ERABERABETgpAfkEJzWcxBYBERABERCBxgTkEzQGquJEQAREQARE4KQE5BOc1HASWwREQAREQAQaE5BP0BioihMBERABERCBkxKQT3BSw0lsERABERABEWhMQD5BY6AqTgQsBP78809LMqURAREQgZEE5BOMpK26ROD/BN69eycWIiACIjAbAfkEs1lE8lwFAeM+wZs3b64Ch5QUARGYg4B8gjnsICmuicD79+/fvn1r0fjVq1eWZEojAiIgAk0IyCdoglGFiEABgefPnxtT21MaC1QyERABEcgQuPvhw4fMZV0SARFoS4DbAffv3zfeO6Dqly9fPnjwoK0MKk0EREAEkgS0T5DEokgRaE+AWwaPHz8ucggQ4uHDh48ePdLBgvb2UIkiIAILAtonWCBRhAjsJcCU7x8o8DsBxHB6gJ/GMwRrlX/22Wdf/P137949n4ZIF769vf388899vAIiIAIisIOAfIId0JRFBNIEmJW9K5BO0S329evXX375ZbfiVbAIiMBVENC9g6sws5QUAREQAREQgU0C8gk2ESmBCIiACIiACFwFAfkEV2FmKSkCIiACIiACmwTkE2wiUgIREAEREAERuAoC/wMb+7Gnsb2j6QAAAABJRU5ErkJggg=="/>
  <p:tag name="POWERPOINTLATEX_PIXELSPEREMHEIGHT#5C6D626F787B456C6C6970736F69647D" val="183,3333"/>
  <p:tag name="POWERPOINTLATEX_BASELINEOFFSET#5C6D626F787B456C6C6970736F69647D" val="35"/>
  <p:tag name="POWERPOINTLATEX_REFCOUNTER#5C6D626F787B456C6C6970736F69647D" val="3"/>
  <p:tag name="POWERPOINTLATEX_REFCOUNTER#5C6D626F787B6D656E2069626C616E64206B616E206D616E20665C61615C20656E206272612062696C6420617620735C61612064616E612066756E6B74696F6E6572207D5C5C0D0A5C6D626F787B67656E6F6D2061747420706C6F747461206E69765C61612079746F72207D20" val="3"/>
  <p:tag name="POWERPOINTLATEX_CACHECONTENT#5C6D626F787B6D656E2069626C616E64206B616E206D616E20665C61615C20656E206272612062696C6420617620735C61612064616E612066756E6B74696F6E6572207D5C5C0D0A5C6D626F787B67656E6F6D2061747420706C6F747461206E69765C61612079746F72207D206628782C792C7A3D43" val="iVBORw0KGgoAAAANSUhEUgAAEaAAAAGNCAIAAAB2kPYt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3Z3MTCdqwlz02AOwQ8EQwdggDEWCHYIgAEwI4AuwQsCMAQsCOADsEQwa8146e1auR1KVqtdQtqc/7h61W66PqrA+VSlWtO3yUKf/UZ6pCW7qXnSYzdv1Ja7bsFpNeSHof1+hMloVq0mjv22yqg70Sc7LA5q6q8lBnbda90HTbcpPhaUprNjvrdJdsXBmkBOyu6rRR0sruvssbKqNn766sr/Db+v8KoeqGME2p9tSnFuY9iUuDuXvAKxSWyru2JEpXYO3lydyY8Fx4c1GIQo7cG5jXTZRmeaXatRAqtVkBZ/jVHT7HnCw1bTa+2iObmROcaiaotZFZtS7oZaz6+4EEr9dl0DvUsh9rrkmt2DUrr1SmNVf0edfLScNhpbl2j9gxsu4VWh6TabfxDXpttbZwjS6kmXXN6AyzfRuq3mTCYftvpXuhyYd8qSWudlnqpsVZ6bhSuaivvZe91UmXWffUSYJeJ9pkk2K4S9e2l+i9vNfdsmZZ1Vqj1NumUBU0dUJudXqJ3jvCvI/D9neySspajjYZpLayysJKDYN5kdrgXpXtq4b0wgJYjv5kXdFN1u5yqqD6gHXrq+5BhsuqyqHJ6Jq2YJbTd5Fvz7qBWulqu0hENnKQY1wT7+pOWQ1WU3aOkbHVYJNpncbnZG9797J1hZtEJXQy1Xa9QWWbeaVbj+HtT/Lbqp7q0lV5t3PwYdZqa87eHdad9/tV1gCNXu6PenobSXHXqY0kxErBUJzrYVOi27pucuGaj2POCtj17xcKeaxh1D9cnwlvvqUrwnpJkBvVyYolG6z0/HS9eG3zyDXUzTbJ82s8wGpZeg8x24AtktAKbOs8ueBSNSSSf4YmwzU6QIYm7RpZqKU45MIGO9hrnCebW+WhRzWnGG7Tu8R0u316X7XNgOHCde4u1WnD5Du15qzuvm6inzrg7PXXGSQzO3jNjhEY5uremnQLzDhL71qTdJlxkPpdzup7uU6xbQNfU36zTbv9Ugs5ZmrOXmr2Pi5ya3NWgGs02kAasNTYVlZrx3iOWRnZJpNc7ZHN2ROcEo3hs7c2Z59aSHxSJlft5kgJ7M7tPhWS3vpcBlbKXm31keOfNUCkCWHiskbt2Yaqu5B0qaFLC3LBFEx+GNbjub4ueIpuHLN8vKy7dpnqAe7lY7LQqU7PXvHvfrxmiTt1M5b1Q+RhfbtsU6+m+KdgpvgMw7bqmnnpmKAuXnMmJMPKqpt5ustLpU5i0T1plkeToLtNNxjtcjL2aDL1bpMumW+gah0Vrlw5WVkliZe9qx+esZu7TtVObY7qLaR5kwMuG8JKui1vlkpjtJHT0+t9jORoMb8kpvMq0l7AUo3UNJVVleWUUlWWfQ7z7fESuqb4X5J8G7lTVoOVE/F4Gdt99GiKz2vApNnQNBUWb8a0gVRCW4qjLiSJk4t6TdDhR32SK2WA2d3p6tJCipy6s9bv16JdeNHJ7u2hbr7gOnXzJFg1AIpzDW9KwbC/cXgp763J1X/xbvxeaOcFbI3nC72A9T5O6ukf7olt9qMrwqpJU3PLsGoA7ufgveq6/DFPiFbqDRg+HG9CstRDWAX2rCztUtXjkn96IL2POpN7IMOPstDQ5BhrkrIzRgjkArd2B3slbwJfvu6P9mtVHry3Wax6rbucvbvNqZvx0RCmQZLdV2qTqNO66VJenlcE9j5IpmxS8+2pdm83t587oq93zAUL7zBGSffJtmI3Ls3yFTqFukFNQZ4cun8ucvf4w+VeEgwFFu/qGYaht0Zt1gM56+PwsjVM06xJWcuWZx25sPFoo2K9uRXz6vDEumnGLBjxoclnWdUV//PPP1+/fp1TNiv/+uuvZiFrPv77r13T3at+OfVF/lJKHz58mL2y0O6bNS9evGg/9hbevXuX8U/tyjYYTcDev3/ffjVvoQlY/m127wYsyfDll1+eOuybN2+6I8XbgDVc+ffUjpXrm4A1Yt1QhSul4tGjR5XHmdzsxx9//P7778ubJQC5LH3zzTflzcrfJilzVRgmWaITzPK+hW/vNusmUZ48eTLMIbEqZ90C5sa/Sl4draNS+lIY2zI4LxZticvu3WoqJ513wOFeT58+ffv27XB9IvXgwYPh+lSML1++7K5PIFMfPn78uLtyxnJKXApjWSytrgXj3g1kNx2zvglGELLQ1J/djc9dzhU9yTejSh89UaqXlLLK+ry5co8m5ejBhyuHKZ6MPZrcScFnz54Nj9BdE4pc1ru7v3r16ttvv223Se2RqJ0KsKo1GSlELVcWlq1af/311yRiuRjmyltoIHXDVljOxTcn6mXjlJEMJmjbEqdqp8Jhu1/laM3FqF2ZmupU1mq32ePCetVXAMOYv+4FqCHKmpps8OHDhxT55KjUG8O21iXaCVVTteYgTaFIu7GbvqrK0cZJc0Url/HJdPl3pvj/y1e3UipnjLVvoBKSu2qF3u01scmB+bfJq90cWL4m7uhOWQ2mButWxeWM3d1yX8u5C+g2BdtrU3Op6n41L16pHFJR5MLUVBdtXdG0appj5vaz23ioPNE9l9BKogNslga2PslCOjbX4hSrpkC15Su7aA0W3G711ak767vq91vvrrlJ1pqLTs0d9CKZxHVqEcZtHkRxbtKlW6LbNmTTjX/bxzHdgCWoTdiagDVN3Evy1bLPF8oh0T9c9tnRt64I6yVWislXX31VOH5uNnPPW9jAV5UCn3322aktc1eSR8bdx4vNlos8wGpPmgcceZI1+mhj2QfWCmxrXrPgUtVTuuf8k7jf53jC3IQu+DjsnrNQrzTt6+N+O9grnTMWNAW8sPEiLa7hNWXYljh1M14IW/NVcx/XdKK2PagpvDng6L7qtPQtt1ANUeEB2Xr34AlD0wF+bu93m6w3HCTThmH2Qgal//bbb+Xdh8Xk1PbDAYHpummHhJ3aq7C+m+6b6hQqhHn0q8kqLvkwdeCp6mL0mMOV8c+jrhZquEHWpJQtPpRObXZWbTaaLpMrUxZ2/RyzW5YT2WX7UXPApiZPQhTGCcx8ZNOb85TpepOptdIGiWQvMN2PqalXOu/kYcszWVPpTB5hpQ1S2XWJLl/OJa3JYeUAZ5vMEcxzgnPPmL3Smhw9ePqkzj1ab3tZdwhbzro9wB19HMb0CmtmZPhTpEmXYYBTxZ3aPutTdoa75O4x2b6wV+GrTGk4VRjbE6Wkr/oziu2Jrrwwr7ZJBhhNuNHAh25e/ZyE7lXCuTKmZi4kZbLBaBh6K3OcXK1GE70cVFVrTzIfF69ak7sm2xKzM1UyT7LQaO4dRmR0s6FA/ZrZdVQhz2/hqxSoeoQFt6y5EqVEL3jG8qGGtZOqsiy2xrc7vYHaQkGeEQbXxGEeHl5KurCTV7fhAZdaU27edAPZLqvBlsKvP44arM1+11kYvReoT69FtpzdOLzbEnqdvLGRs+iTnFfK1KUbycDdYIzeWd9bv9+t7pq75ajmDrqbcJcsu05dorflfRXnJnW6JetqyzVF+GqB6Z1o3vOFclZPfCfvoPUPlw038q0rwnoJUW5dDHuq1wvJsY/cq/Haj/FvauY8OB6mxSUVVOuZHoPCE89yc7o9yFkLCuy5XC5VXbG7zT+ekrQVY7tQfkrSzTbd5bvNQl2E3S3vuoO9Unv0LrjN7VkIwrKd/KO3V5PB6AZpcrlQSNVpQ70C17ARONx9jTVNK7Sch287SKYctppva6qXNJUnDzVsTl8+7HONNJ08Zk2iT2oMN0g+mczG2SBDN4f7ltckwMMBn8Nozjt4+dTNt2qzoXahNqshHd1m188xJzP/0HDxNfOK9n/1EkN2HyZMObtP3skPD7jUmhnDtnrJPfqxfi5ZZFI7lxuv+TbbZMtTsU7hufxqmojIukPhctYdTf1drBzG9Apr5tWwo57D4pBSMLpld2WukaNXmhytvgQlFingvSk0o3pr9BR3o5Pl0fNeYeXoHXIvbKc+pjarD2F9h36qr4RqmL45Qk3Gq7nVORXsyeuIqnVIt1LVWnMrlSyRTFiTK5KHs1k2PtVKyVfDfD6snYbRP2tN8s/wLAdYMyytZ7HM3rgm6ZORZh//3B1PPTZWVZ4recn25SZEfav+kjCM7rtSVXnbCsQ1cZjW5YQ+dQ0aHmfxNZMtnFN5SQ22eFoUDqgGO5UPV1p/yV1DIR3P+urCxuEdltCVMsOWD1vfesk1KFminKnybbYp3OakIqrvUSm4aSQMq4JyI6GAeYCvhlmufMlronywfr9EeZgrrrym5g562fzmOrWs5xaOpjg3qXDlwtucrqYI3yRgOeklzxfKGVv/cNlnR9+6IqyRWIU7hTw3WeOM93nMU1Vr984ryzEfbpmVSabuljWGqfBT+xV6EZe6azsVGAX2lMzoepeqHssd5h8dIMPa75IOkDvMQr1CtK+PB+hgrwHP/c4wn/fWJNuf1aeaXq/h/XWOmSIwGqTRjXthqP9YKKTqtCFjgetW3X01/QNpogzjstKaU4NkRjNz/cpCe7iNSJIgpWYUJOuHTfRFui/as19zYTSO9ZjlLWtquUQ2KRLV8t1Nvs02lVVWpp+tFy+12TB/Fmqzcg6Z/LbQO9ELRsJweS5a6o74VnV412ReETDBqWs4vlzO7jUXmPHjXrw2l+fJEjVvg2Sm4aTeQnhTANKUD0WssmP+zfLwwjk8woJ1t5p6yFvOuvPyxhb2Gsb0Cmvm1bCjXEmXXoAry3KhYKYM5rC5guY2MmWhCW3+zXLa1jl+ylpNkUzAFiyVo9FvV/YQrvbxwhZ8IRVORaFp9bZJ00uXUw2IJERrNbkwrzOlJuOpWofJul7VmrxReSuVFM+WScEU8OyVHNLNV/mqkCWSIZtdhvlqWDsNo3/WmuSf4VkOsOZUsT0LZ8bGpxKuS5pcMePI83Yp9N0kqKnEzjqsqvIsrnbj5MZuBugt199atwdcamG9qrIXx2t+dE0cZo9yQqdcD3e5zpqaRs6pzKMGu04a5SxqsFOZcKX1hfbh1RL98sbhvZXQlTLDxg97biqnMkn2zkUnV6U0QfNvlms6QBbs/dBIGFYj5UbCxjPhhcFL3HsglS2TQuZPPs9hd9TvlwD3EK7/MZ4XJuWM3QuJeEpg1/fCM4j2tYvi3KTXqdy76vqaIrxqAAoHv/D5QrkUJOL6h8tEe/nWFWHxlArpqYKZAUOLn+5uDziKPDqCuVBZ5XYsd1tJl+6D0ZAmEXPrlMcKWd8MBJy8cVvwrq2QpgpsAWf4VbgKqd/NQnfyKPPe8o8OkG4mb5Yv7AC5tyw0rFV2tOYYHew14LlSV3bspE8jvVXp+Mouw4ErudznUj56qKwsjDQY3owPi179mkIhVacNGQtco0k5PMLia1JPTubbjQySmQxneYPKJlaE04pO6Uv5SnqdqpoKSVkORu/bxRO05oA1id4L51kfU/bjUxOSZpvhE6isqS8ROVehxjsr5Kc2VpsNU3OpIjBqfm77LbllmIsmb4cTqQXviOtz7BBzqTXzirYJTtP+5eyeC8b0IdbZovLh6Ggxq1mZLFV/7Tw3inFL3VoTjMpt1NTDJChn3UrYDW42jOkV1syrYUf1ki7dAOcCNrrZqZVp9GSX7hGWWk55XzCap8Lfrl8q2OceJ9FswzB7IVC5UV/p2p/0ndG0TZumniKnqKyBVa1D1bWr1vUuvkn3dC0Vsn2vdhrG/dw1ldmsEKRtfrVS2Z/kramiN9V3o6qcTNPLN0huLBQTE5wKODO+ck0c5tjyNXHXd8pqsGFyL75GDTajIrpkl5XuIs/KGEs1Du+nhF6S4nvfN6msT7KmfKlLN5jVe3fWqX7PCuQx+v1uddfcLTWpRs6SX3Bj16kFMW97KMW58e+WrKst1xThqwWmd6JFni+U8/Z6DSH9w2X5xb91RViWtFctt2Vz2bPc+dFa1XahMH8sDdeaIVntoc5aWHwkyWTKKrCTRN0NXKq6Glm+n/zjKcmwKis/JelllVMf7ycLnRLYxfojdbDXgK/XNzs5XPtUq29YAGvWFAqpOm0IWOC6VXdfasjJHLupQTKToS1skAb2Io/XU8oKZznrq2EmucKamkQ/KxajG6cGOGuk5YyIp0At9WB0NArtSrXZMHUKtVnrduFCMup618rF74hvVYd3k2Ze0TbBqWs4vlzO7otcV8ZPPLV27QlObRnOiRaMZq4Na9Tdauphfiln3TZ9d7cwjOkV1syrYUdtky7dAM+YypLDZpbCUqUyx7laZdIF6SJcc3nZB5DLVo/pE7kkLWoGwZx7ClXrMHNerWpNZliqmyzFvDy1qSmbvdppGPdz16xxue9WI7davlW7v+ZKlGxzbjLN3r7++qWqnI08uWNyY6EgmOBUwJnxlWviMEOWr4lLNVaH551cc0mDqpc31GCT2rM3UIP1MtvaH5dqWM5O8ey4eOPw8CV07Vyxi+Mvm8r6JC8pwmftW24k7CLvzQ5k7866/r6pe8a99/vd6q65m0tr7qC75mssL1uDndun14vRGt2GvVMc76Pi3KRpt2RdbbmmCF8tML0TLft8oVxwUo0s1YzXP1ymXvtbV4RFhHMt65XHfFxw6N4igdz7QXrChdlNbUzTcF2qpmrOvtJdWxvgyQUFdpKou4FLVVcjy4fPP56S9OrJfFy2A+TwWahXZPb1cdnr3TAv1axZvIO9nAS5L8uz5gXnM+eupCYKvZvxGpnCNoVCqk4buhW4btXdV9M/kMpzGJeV1szr7C2Xtd63lzSwk0w1Y8N6Zyx8XImxfNiaRC+E+ayvcq7c9Sxbw+doOeY1Y6E2G+aoQm12Vg6p2XjZ9ttKd8S3qsO7STOvUHyWNOgexTKBUwJ//vlnSuNv//7766+/Tm12an1qjWfPnqW1+uDBg1PbWE+AwFkCHz58eP36dQrl+/fvz9oxF60UxvylVCqSZ9Gd2vjXX39tqsdz0yIHTHIkIfJk9NGjR6eOX7++yRUJxsd//zXHf/LkSZI79fAip6gPjC0vF0iCJmu9ffs2/557tNw1peFbX8yfPn2aE1WeJT1ZyboPHz5s/h1+VLdUSt7VZqrKu0pukSVwMAE12MESVHQWEUg30ehx0kE5un69mxEldBT8SCv1SR4pNcWlXkC/X9dqOxedbqgql12nKqEOvJnifODEvULU9A9fAflqp3BFuJD6yy+/7D4oybOJPAfzJOJC1e7uuW0PabMmw0LyzKj7bWH53bt3eWCdXWaMIclh84CpeYiZJC6c5cpfKbD14C5VQyv5Z2hizVkCstBZXPvdeC99HbnQN+NFZ4yGSurkQp+hShm4UvmAoH7UyqnxKjljO45FW3G/BeTOQ96Uu4zgatvnZZAUh++///7FixflzXx7SqBp0DYjP2fc1MT/f4fh/vuvsq47FRLrdypwh88xr9OMMcFppyXixsFOnZ5mayYl/3v8/MdU6xm/0lTuqa8TuLQU017M0Or8m4H1jx8/vnGInZ7AoQVywWjaWCmJKZW9ItncuTWFsSmY2lKrZofcZiQVRmvInDeVZFKhqSTTsk09KTlWTY4jHTxZq8lXzQS2ZuRoe/HtlvRkrRlX3nQVpSZpjtNk0WTX4Ud9QEfKVDeMi6ryhvhOTYDAhQJqsAsB7U5gVQEldFXeLRxcn+QWUkEYriyg3+/K4KueznVqVd7tH1xx3n4abTyEqUP0D288jeqD54pQb9VumVo0Q2PzFCOPRfIQJL+K7flai7PIwps3byKcQ2W2Uv3spu6pm3GB7Y8wtgNImm26w0jyqDR/eUiakSTbf+qkwHZTubzsUjX0kX+GJtacJSALncVl47UF2nq+O140J21GrWShHWHS/ArzjAFR3VEraS2041XaoVbNKbbfflg7LRz/TgSaBnZKXDtOrFvcUtBSynJztKlfCth70hQeQiVqbS337xua/x0YP6Oi2zuR8JcFClko+Sf7NmMyk3OSi5KFZozwLAfgSN+a4HSk1BQXAgQIECBAgAABAgQIECBAgAABAgQIECBAgAABAgQIECBAgAABAgQIECBAgAABAgQIECBAgAABAjsT+O+dhVdwCRA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0q/g2gAAIABJREFU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/lPgxYsXDx48ePz48X+u9okAAQIECBAgQIAAAQIECBAgQIAAAQIECBAgQGBDAp/9/fffGwqOoBAgQIAAAQIECBAgQIAAAQIECBAgQIAAAQIECBBYQuDdu3fPnj37+PFjc7Cff/756dOnSxzYMQgQIECAAAECBAgQIECAAAECBAgQIECAAAECBBYW8AanhUEdjgABAgQIECBAgAABAgQIECBAgAABAgQIECBA4OYCP/7445MnT9rZTQnPP//5z5uHSgAIECBAgAABAgQIECBAgAABAgQIECBAgAABAgRGBf5ndK2VBAgQIECAAAECBAgQIECAAAECBAgQIECAAAECBHYq8M0337x+/bob+J9++unRo0fdNZYJECBAgAABAgQIECBAgAABAgQIECBAgAABAgS2I2CC03bSQkgIECBAgAABAgQIECBAgAABAgQIECBAgAABAgQuEvjzzz+fPXv222+/dY+S2U2Z8tRdY5kAAQIECBAgQIAAAQIECBAgQIAAAQIECBAgQGBTAiY4bSo5BIYAAQIECBAgQIAAAQIECBAgQIAAAQIECBAgQGCmQGY3PXny5OPHj939v/vuO7ObuiCWCRAgQIAAAQIECBAgQIAAAQIECBAgQIAAAQIbFPjs77//3mCwBIkAAQIECBAgQIAAAQIECBAgQIAAgbME3rx5k7dV/P7773/99VczsPvzzz9/+PDhF1988c9//vNf//rXl19+edYBbUyAAAECBPYlMDq76fnz569evdpXRISWAAECBAgQIECAAAECBAgQIECAAAECBAgQIHCHAiY43WGiizIBAgQIECBAgAABAgQIECBAgMBxBH799deXL19malNNlDLIO2+xePToUc3GtiFAgAABAjsSGJ3d9PXXX2cC8I5iIagECBAgQIAAAQIECBAgQIAAAQIECBAgQIAAgbsVMMHpbpNexAkQIECAAAECBAgQIECAAAECBPYt8O7du++//75yalM3qpnm9MMPPzx48KC70jIBAgQIHFIgF4vm/X7v37//9OlT3vKXaOYVf3m/X/7yfr/8HWDi6+jspkQt04APmawiRYAAAQIECBC4pkCalHlfdF4Wnb/mrdFpWCYATdsyC2le5t/mJdJNOzOvkn7y5MnVeh4ypz19HTn1zz//fIDG7TUT17kIECBAgAABAgQIECBAgMCmBExw2lRyCAwBAgQIECBAgAABAgQIECBAgACBKoEff/wxs5uqNh3bKGOPMt798ePHY19aR4AAAQK7F8iEn9f//ssg1MnIZCRoxoPm72ojUCeDdNYGo7ObEqkPHz6cdRwbEyBAgAABAgQIRCCNq2aGfFqSmSRf05485ZYmWeac56WaX3755altLl+f2U3Pnj1rjpPXVqfD5PJjOgIBAgQIECBAgAABAgQIECBwEwETnG7C7qQECBAgQIAAAQIEagXyKLH5je08RGwW8m+WM6DZiORaRNsRIECAAIHDCTx9+vTt27fdaGXCUkbzND+QnPFDzQj1piHRDEjKby33dsnueY/TixcvusexTIAAAQJ7F0jlnxvGTG6aEZGdXhdyd5yht9345rKYC58f7++aWCZAgAABAgQIlAXymqa8/ihdB5fMaDp1ijTPMp0+zdTFZ9R3Zzfl7CY4nUoC6wkQIECAAAECBAgQIECAwC4ETHDaRTIJJAECBAgQIECAwAEFTs1c+uuvv9qJTFk+FfNffvll1Z88PHVe6wkQIECAAIGbC6QNkJ9SboORSU0Zj17TMEjzI+Pds3G3jfHTTz9988037dEsECBAgMCuBV69epVho916/tzoZJZs7jd3NDVoOOk3UXbLfG66254AAQIECBC4T4F0FKSHoZnXdB2BvM0p/RJLtTZ//fXXr776qhty7cCuhmUCBAgQIECAAAECBAgQILA7AROcdpdkAkyAAAECBAgQILBXgQw7bt/FdHkcPKW73NARCBAgQIDAHgUyGan7Uo4Zr9rI6KW866k7RUq7Yo85QZgJECAwFBid6tNslmlL+TH7f/3rXw8fPsya3JzmlUd5x1GuKcPZUPl9/VwmdvHS4LyH8OXLlz2KGRfH3hF8JECAAAECBAgcXiBTg9KO6nYOXDPKaZfm91YunOaUV049efKkF+y///67t8ZHAgQIECBAgAABAgQIECBAYEcCJjjtKLEElQABAgQIECBAYN8Cn3322YIRMBB5QUyHIkCAAAECexHIezm+/fbbNrT5ieWMZW8/nrXQGwSfke4PHjw46wg2JkCAAIHtCGTyagaJZs7SMEiZrZQJP4WX9WVgaF76NBzb+scff1w45HQYmGXX9C6LzcHzToA3b94seyJHI0CAAAECBAgcRmD03c6zY5dZ9GltNlPoc5Bzf+LtknnpHz58yOym3lz9vOM6jdvZ0bEjAQIECBAgQIAAAQIECBAgcHMBE5xungQCQIAAAQIECBAgcC8CJjjdS0qLJwECBLYhkHEeHz9+zDiPDDTJcJOND1DehtkOQpE5SO3YnbyI48cff7wk0Hk1RzsU3nDwSyTtS4AAgdsK5KL/1Vdf5bo/DEaaAXlNU00zIJOC8n6/7hE2Pjw07xxIrLsBznLaPNHorfSRAAECBAgQIEAgAmk+5e2db9++naeRhlbah5lTlHn1WS7/SEqmUaUVmj6HzKIfTqTvBiDHzK+31LRXu3vl+AnJsAF8eVdJ9yyWCRAgQIAAAQIECBAgQIAAgesLmOB0fXNnJECAAAECBAgQuFMBE5zuNOFFmwABAtcVyAiP/PxtBqy002Ca82foyfPnz1+8eHHd4DjbkgJJvpcvXzZHzID1pPWFR+8NDc/Yo0x5uvCYdidAgACB6wtkPOhwcGeCUT+7Kb9zn6tARrv2hp/+9NNPhVc/XT+m7RlzEUzbptfaybeuZS2RBQIECBAgQIBAK5Db/7yxs/2Jk3b95EJaXPk9lEyDv7C7IHPp01XVa2p2z35Ws/PU7KYc8Jdffvnyyy+7R7ZMgAABAgQIECBAgAABAgQI7EvABKd9pZfQEiBAgAABAgQI7FjABKcdJ56gEyBAYCcCGbCSQSfDwb5t8DPQOaNJLhyV0h7NwpUFum2JTGNbZLqalzhdORGdjgABAosLPH369NTP8Oe38PNt+Yx5GWCuKacaDxnSus0XInWvX20E/WB/S2GBAAECBAgQINAIZB57fu/m3KlNeatS+pcytencFyuV2TMxKfOsMtNpdLP6jo7RpmBzzL///nv04FYSIECAAAECBAgQIECAAAECexH4770EVDgJECBAgAABAgQIECBAgAABAgQKAq9evfrqq69ODVBudsy3T548ye/mFo7jq20K9FItw4wWCWdGLLXHOTU+vt3AAgECBAhsTSDTk07V3v/617/Ks5sy2jUjVjPGtNB4yIuhstnWYp0pvsNBuhmGG42tBVV4CBAgQIAAAQK3Esg09bzLKL1Aw4bTqSDlZ3Eyy+jTp09pAabFtezsppz0wYMH6bz6448/0lIdhiHt0pp3h6aJeypGaRAOD2sNAQIECBAgQIAAAQIECBAgsC8BE5z2lV5CS4AAAQIECBAgsGOB/HZg85cHhPnLY7xffvklv6idH5n24G3H6SroBAgQ2IZA3t307bffVoYlc1o2OFi5MvB3u1naDG3c8z6NpYYZ9SZK9aZRtWe0QIAAAQIbFMjVP8NATwUsg1NPfZX12TejXTN/qbBN81Xe/Ti5zTU3SMhfvnw5PGP3Qjn81hoCBAgQIECAwP0IZGpTZgH94x//qG/IpZ/hp59+yhuWMq8p05BWtUqHRlp0o423vNypPEU/M6BOTe9PmEfnTa0aFwcnQIAAAQIECBAgQIAAAQIEFhcwwWlxUgckQIAAAQIECBAgMCGQB4T5y2O8/IBiHtflR6YzyjxTnjLTaWJPXxMgQIAAgRMC3ffwnNjkP1Y/f/78Pz77sHmB7u8TLzg1ujdR6vfff9+8hAASIECAwP8TKMxtzq/vP378+JRUxrzmrY+nvu2tr5kE1dtlvY8ZdDva5slsrt4Vbb0wODIBAgQIECBAYMsCedyQqU2FWUC9wGdSUH6ILe3Dmrcn9fa95GOejOSZSCZW9Q6SkGeSVW9l8zHrMwNq9KtmpQlOBRxfESBAgAABAgQIECBAgACBvQiY4LSXlBJOAgQIECBAgACBgwtkylMePeZXEg8eT9EjQIAAgRUEcgX566+/zjpwZsvk53LP2sXGtxXoji9/+PDhgoHJIPj2aOdmpHZHCwQIECBwZYFXr151Lw29s4/OAmq3KcyMardpFwpnabe52kIGrQ4vVRkXe2oU7NUC5kQECBAgQIAAgZsLZJJSprgX3vDZC2EaUZnalN6h/BBb76vrfMwzkYR5OCspr+tMW7cXhqwZfY1nd7NbRaQbBssECBAgQIAAAQIECBAgQIDAhQImOF0IaHcCBAgQIECAAAECSwrkVxKHz/OWPIFjESBAgMARBcq/X3sqxvW/5nvqCNbfSqA7JenyMHSnS21qFPvlUXMEAgQIHFUgLzIqD139+uuvT8U9LxD+7bffTn07XL/sRWd4/Po1GdXafZ9hu6MfCmkpLBAgQIAAAQJ3K5D53nlx02hjaWiSBl5aUJlctIUZQZlhNXwmkgn5abW2IX/z5s3kFP0FX3bdntcCAQIECBAgQIAAAQIECBAgcH0BE5yub+6MBAgQIECAAAECBEoCz58/L33tOwIECBAg8J8CGeI8b1LKWYOb//OcPhEgQIAAAQK3FPjhhx+GLzLqBqgwVvXcedH5af/ukW+1nAbP6KjWTOUqRPZWoXVeAgQIECBAgMDVBDIR6NGjR5NvN2rD891336VllZ9aa9fcfCFznIbTk9pXkubbdrkQ1OEsqcLGviJAgAABAgQIECBAgAABAgQ2K2CC02aTRsAIECBAgAABAgTuVMBzuDtNeNEmQIDAXIF5s5tyttk7zg2p/S4S6L5Aozyo/dzTfPr0qd1lI6PY2/BYIECAAIGhQAaklgewDoeHdg/y+++/dz9OLj958mRymytscOqnQM6dr3WFoDoFAQIECBAgQOBqAj/++GNaa5U9PGkl/vHHH9nlasGrP1F+hafXI5FIZRZWpm999dVXNcfxYKVGyTYECBAgQICgm+ISAAAgAElEQVQAAQIECBAgQGD7Av+z/SAKIQECBAgQIHArgRcvXrSnzoOBY/wg7iEj1SaThWMIPHjw4BgRudtYHLKeOWSk7jaLivjxBLqzU44XOzFqBR4+fNjOa1o20dvD5ly94UTt2S3sS8CFe1/pJbQEzhWYnNJTnpL0/v37s864haGi+dn+t2/fDoOdN1m5gx6yWEOAAAECBAjcg0Amvee9RvVv586Lm7Y5talJrDTqfv755147Nu3eyaZvm9a9fdv1FggQIECAAAECBAgQIECAAIF9CZjgtK/0EloCBAgQIHBVge7vAWfU4zEmOB0yUlfNFk52FYGMLa78zcWrBMdJzhM4ZD1zyEidl662JrBhgcx7mRe67huB5h3BXtcUyA8tt82Dc8emF8KZ30Luflt+6Ud3S8tbFnDh3nLqCBuBywUmR3kuOCUph9rCDKIM3h26pSXTnc853MAaAgQIECBAgMBRBXIvnwZS20tQjmZaTZkH9fjx4/JmN/82Icz09e+//35GSPJIZQut1hkhtwsBAgQIECBAgAABAgQIECDQE/jv3mcfCRAgQIAAAQKNQH777XgUh4zU8ZJJjCJgxPl+s8Eh65lDRmq/eUzICQwFZo9Q8a6eIeaW1zx//rwNXsYwLVU5937s+Rg/atBC3efCUnnjPvXEmsD2BTKYdXIk64ITnDLG9OYm33zzTfdlg2145g1+bXe3QIAAAQIECBDYqcCrV6/ytqLJNmETu6+//jpbzu47ujJRpq/P661asAF85Sg7HQECBAgQIECAAAECBAgQINATMMGpB+IjAQIECBAg8P8EPn36dDyLQ0bqeMkkRgR2LXDIeuaQkdp1NhN4AkOBecM4Rl+GMDy4NRsR6E09+vnnnxcJWPc4Gfa0yDEd5LYCLty39Xd2AmsLTL6+Kb+XUf71+vra/rvvvrv5WNhM6BqNstc3rZ3THJ8AAQIECBDYpkDmfn/77beVYctk9Tdv3pQbh5WHutpmP/3004xzzesZm3EiuxAgQIAAAQIECBAgQIAAAQJrC5jgtLaw4xMgQIAAgb0KjP447l4j83/hPmSk/i9y/idAYBMCh6xnDhmpTWQXgSCwnEDGH884WP345hkHt8saAt2EXuS1Fb/++uv79+/boC5yzPZoFm4l4MJ9K3nnJXAdge7E1NEzTg7urKztc5wff/xx9BTXXHkqtFt4tdQ1HZyLAAECBAgQIJC39Wby+ejc71GctBvzQqTRr7a8Mj/vMtmgHYZ/xi7Dg1hDgAABAgQIECBAgAABAgQIbEHABKctpIIwECBAgACBLQoc8me/DxmpLeYeYSJwxwKHrGcOGak7zqSifkyBGYM/nj9//ujRo2NyHDdWGeSdF1Y08csklssHKnV/9TkT3m7+mo7jJt1VY+bCfVVuJyNwXYH8AP/kJMYnT56UA5XavjtjdnTjtBMyCXb0q2uuzOubfvvtt+EZczXMuwuG660hQIAAAQIECBxVILOb0szr/kZJIaZpLP3+++9Pnz4tbLPlr86dyv7FF1/s6y1VW8YXNgIECBAgQIAAAQIECBAgcHMBE5xungQCQIAAAQIENiowOWJmo+EuBuuQkSrG2JcECFxb4JD1zCEjde2c4XwE1hfI7/K2U18mz/bPf/7z1atXk5vZYGsCGa/THeXz8uXLS9Ix8+I+fvzYxrH+R6DbXSxsU8CFe5vpIlQEFhEYne3TO3Ku8r01w495NdOplkOGh/7yyy+XXF+Gp5u9JvOsRvc99Vqn0Y2tJECAAAECBAjsXeDDhw+Z3dS9hS/EKM25zG7a9S+YJPA1bdoWweubWgoLBAgQIECAAAECBAgQIEDgAAL/c4A4iAIBAgQIECCwhkCef6xx2Nse85CRui2psxMg0BM4ZD1zyEj1Es5HAgcQyNSXlNaMd5mc25AxIjXDow9gcsgo5IUVSb63b982scsrmJLi577KKT/8/OzZs242yFh2v3Z8mAzjwn2YpBQRAkOBbtU9/LZZM/kGp2az/KJ//vJKqFQaGSz78OHDjIXN2NDtjIXNK6ROvaPg3AvfKSvrCRAgQIAAAQLbF2hmN0329jQRaWY3HeAGPxPa03FRmTomOFVC2YwAAQIECBAgQIAAAQIECOxCwBucdpFMAkmAAAECBG4gUPlTcDcI2QWnPGSkLvCwKwECywscsp45ZKSWT3tHJLABgUePHqXAfv3114WwfPfdd+/evTvASJdCHA//VQajd8fuZNBPBqNnZU3EM7Upb+3IgKfuEPmffvopb3Oq2d02uxBw4d5FMgkkgRkCqcMnC3hq+LOu8pnjlOtCLiJ5ZVNmDW1ndlN8Tr2mKY2ZGXp2IUCAAAECBAjsUSB9ODW/ZdNE7TCzmxKdNFPr06vbSVK/ly0JECBAgAABAgQIECBAgACBbQp4g9M200WoCBAgQIDA7QUmB83cPojnh+CQkTqfwR4ECKwocMh65pCRWjETODSBmwpkTHPGKOfHfV+/fp0ZLCm/+Ynfzz//PGNc8sO3z58/P2vQ802j4uQlgbzUIlOS2klKecFF0jcJnX/zhq4Mfspy3sWR5M5o+E+fPiUnZJts3+7SHv2HH37IW6HajxYOIODCfYBEFAUCowLDOny4Wa4Cw5V7XJP2zKnXN52a+LTHaAozAQIECBAgQKAgkHv/r776qrBB96v0Axzs5cz5BZ/2/dXdmPaWz53h39vdRwIECBAgQIAAAQIECBAgQGBrAiY4bS1FhIcAAQIECGxF4NQ4kq2Eb1Y4DhmpWRJ2IkBgLYFD1jOHjNRaOcBxCWxDIK9yytsYthEWoVhLIOOcksrdQd6ZzJaJbfXny+CnjJXf1Ms66gNvy4KAC3cBx1cEdi1QM8Epc1x3Hcc28N0LXLsyCxnnarZ2F8QyAQIECBAgcFSBvLvprNlNv//+e7qDjqSRn+mpmeDk9U1HSnRxIUCAAAECBAgQIECAAAECEfhvCgQIECBAgACBoUB+6H24cu9rDhmpvSeK8BM4mMAh65lDRupgGU90CBC4W4EXL15kANO8oTwZJ5T3/JjddLzM48J9vDQVIwKtQM0Ep2O8wSmvbzr1Mrpcv1oQCwQIECBAgACBowrk1dz1N/v5+ZLjzW5KyubN1TXpWw9VczTbECBAgAABAgQIECBAgAABAjcXMMHp5kkgAAQIECBAYIsCeRayxWBdFqZDRuoyEnsTILCwwCHrmUNGauGEdzgCBAjcTiAzlPIqp9TVlQN6MuwpQ8M/ffr06tUrb8C4XbqteGYX7hVxHZrATQUyffHUnJ9uuI7xBqcffvihG6l2+Ysvvqgc59ruYoEAAQIECBAgsDuBNPzSqMtbmitD/vPPPx/s3U1txGtm71f2h7THtECAAAECBAgQIECAAAECBAhsXOB/Nh4+wSNAgAABAgRuIlDzq8A3CdglJz1kpC4BsS8BAosLHLKeOWSkFk96ByRAgMBtBZppTglDXnmRejtTXDIQKrOY8m9mNGU4+MOHDzPiJ39e2XTblLrC2V24r4DsFARuIlAzfTEV/gEmr7579+79+/ejyF7fNMpiJQECBAgQIHAkgXNnN2Vm+IFngKcf41TLsEn0YzSAj5SBxYUAAQIECBAgQIAAAQIECFwuYILT5YaOQIAAAQIEDihwyFFxh4zUATOfKBHYs8Ah65lDRmrPuUzYCRAgUBJ4+u+/0ha+O7qAC/fRU1j87legPLKzcan5hfvtC556fVNCboLT9pNPCAkQIECAAIELBTKlp+a9nc1Zvv766xcvXlx4xi3vPvl60nBtOfzCRoAAAQIECBAgQIAAAQIECMwQ+O8Z+9iFAAECBAgQOLZAfh+uZtzMvhAOGal9JYHQEji8wCHrmUNG6vBZUQQJECBA4G4FXLjvNulF/B4EKt/gtHeK1GNv374djUVGrx7g/VSjUbOSAAECBAgQINAI5F1M9Y/n8vKivMb52HSTE/hNcDp2BhA7AgQIECBAgAABAgQIELhPAROc7jPdxZoAAQIECJQEDvmb34eMVCkVfUeAwNUFDlnPHDJSV88aTkiAAAECBK4k4MJ9JWinIXALgZqhrpO/cH+LgJ93ztevX5/aweubTslYT4AAAQIECBxDIO9iOuue7pdffjlGxAuxePToUeHbfGWCU9nHtwQIECBAgAABAgQIECBAYI8CJjjtMdWEmQABAgQIrCtw1hOUdYOy3NEPGanleByJAIEFBA5ZzxwyUgsktkMQIECAAIFNCrhwbzJZBIrAMgIfP36cPNDkL9xPHuHmG/zwww+nwvD06dNTX1lPgAABAgQIENi7wK+//vry5cv6WKTVNDn5p/5oW96y0MT9/PPPveFzy2knbAQIECBAgAABAgQIECBAYJ6ACU7z3OxFgAABAgSOLPDzzz8fL3qHjNTxkkmMCOxa4JD1zCEjtetsJvAECBAgQKAg4MJdwPEVgV0LZMBrTfj3Psg10fzrr79GY+q3+UdZrCRAgAABAgSOIfDhw4dnz57VxyVzfvK6p/rtd73lw4cPT4VfE/GUjPUECBAgQIAAAQIECBAgQGDXAiY47Tr5BJ4AAQIECCwvUBhNsvzJrnXEQ0bqWnjOQ4BAlcAh65lDRqoqOW1EgAABAgR2KODCvcNEE2QCtQLv37+f3LTw2/aT+25kg8JbC54/f76RQAoGAQIECBAgQGBxgcxuOjXNe/Rcd/XbFl988cUoQlaa4HRKxnoCBAgQIECAAAECBAgQILBrAROcdp18Ak+AAAECBJYXeP369fIHvfURDxmpW6M6PwEC/yFwyHrmkJH6j2TzgQABAgQIHEjAhftAiSkqBPoCv//+e3/V4POTJ08G6/a04s8///ztt99Ohfjp06envrKeAAECBAgQILBrgW+++aZmNnsbx59++mnv7+1s41KzYIJTjZJtCBAgQIAAAQIECBAgQIDAkQRMcDpSaooLAQIECBC4VCCjSd6+fXvpUTa2/yEjtTFjwSFw7wKHrGcOGal7z6niT4AAAQLHFXDhPm7aihmB/xWoGfO69zc4FV5E4Lf5FQMCBAgQIEDgqAJv3rw567cqMtsnE6KOqjEar88///zU+rua6DWKYCUBAgQIECBAgAABAgQIEDikgAlOh0xWkSJAgAABAjMFfvjhh5l7bni3Q0Zqw96CRuAeBQ5ZzxwyUveYO8WZAAECBO5DwIX7PtJZLO9X4OPHj5OR3/sbnAo/uGOC02Tq24AAAQIECBDYo0B+qOLZs2dnhbwwJ/ys4xxgY03EAySiKBAgQIAAAQIECBAgQIAAgVEBE5xGWawkQIAAAQL3KJBHKS9fvjxYzA8ZqYOlkegQ2LvAIeuZQ0Zq7zlN+AkQIECAwCkBF+5TMtYTOIbAu3fvaiLy+PHjms22uU3qsd9+++1U2L7++utTX1lPgAABAgQIENivwLmzm54/f77rJt+8lHr48OHojiY4jbJYSYAAAQIECBAgQIAAAQIEDiBggtMBElEUCBAgQIDAMgLff//9Mgfa0lEOGaktAQsLAQL/dch65pCRklkJECBAgMBRBVy4j5qy4kWgEfj9998nKb744ovJbba8QeFdBJ9//vmjR4+2HHhhI0CAAAECBAjMEHjz5k1hgvfoAb25t8tiglNXwzIBAgQIECBAgAABAgQIEDiSgAlOR0pNcSFAgAABAvMFPnz48Pr16/n7b3LPQ0Zqk9ICReB+BQ5ZzxwyUvebR8WcAAECBI4u4MJ99BQWPwL/9f79+0mFf/7zn5PbbHmDQpfUuW822HI0hY0AAQIECBAg0Ajk9ZV5HdNZGpnd9ODBg7N2OfDG5sAfOHFFjQABAgQIECBAgAABAgQImOAkDxAgQIAAAQL/K3DI8SKHjJT8SoDApgQOWc8cMlKbyjYCQ4AAAQIEFhRw4V4Q06EIbFOg5qf9nzx5ss3A14QqA3wLk7j8Nn+NoW0IECBAgACBfQnkNbx//fVXfZgzn+fFixf12x9+S03EwyexCBIgQIAAAQIECBAgQIDAPQuY4HTPqS/uBAgQIEDg/wnkuUhhKMlOmQ4ZqZ2mhWATOKrAIeuZQ0bqqDlQvAgQIECAgAu3PEDgHgQ+fvw4Gc1dv8Hp559/LkTQ6NUCjq8IECBAgACBPQr8+uuvhddXjsYoE6JG19/Dyk+fPg2jqYk4NLGGAAECBAgQIECAAAECBAgcRsAEp8MkpYgQIECAAIGZAnmU8vLly5k7b3W3Q0Zqq9jCReBOBQ5ZzxwyUneaQUWbAAECBO5AwIX7DhJZFAn817t372oUvvjii5rNtrlN4RVVideDBw+2GWyhIkCAAAECBAjME/j222/P2vHOX980+qorE5zOykI2JkCAAAECBAgQIECAAAEC+xIwwWlf6SW0BAgQIEBgYYEMifvqq68WPuitD3fISN0a1fkJEPgPgUPWM4eM1H8kmw8ECBAgQOBAAi7cB0pMUSFQEvj9999LX//fd48ePfq/xf39X5jgtOs3U+0vJYSYAAECBAgQWF/gxx9/rHk/ZzcgP/zwQ/ej5cz42nXrVwoSIECAAAECBAgQIECAAAECZYH/KX+9628/fPiQB2P5Sw9Rftal6SfKD/7l7+uvv3727Jlf/tt1+go8AQIECFwucMghcYeM1OVp7QgECCwocMh65pCRWjDRHYoAAQIECGxKwIV7U8khMARWFXj//v3k8Xc9CyivqBr9Vf4m1n6bfzL1bUCAAAECBAjsS+Dc2UqZzPPNN9/sK47LhvbTp0+9A2oi9kB8JECAAAECBAgQIECAAAECBxM44ASnzGt6/fr127dvR3/5Jivzl1lPefH3Tz/9dMPOoIQzzybz+4tNkPIML10zzZO89FIlnz18+LCZjpXHk1l48uSJGVkHK3410fnzzz+TSZJVkk+y0M0n2T1ZJfkk/zY5pMkqfq+oBtY2BOoFMm6sqa7bAtitrtsy2BTDdKnvqK5+9epVrob1FLvY8pCR2oW8QBIoCBysPXPIeuaQkSrkycJXB77uF2LtKwIEdiqgytppwl0ebBfuUcODtTlH42jlfQrUvMEpzw72i5OHNYXAG71awPEVAQIECBAgsDuBvL6pGRBSH/Lnz5/Xb3zILYdimoiHTGiRIkCAAAECBAgQIECAAAECrcANJjjlYXMzNLyZm7HgQPD81N/3339ffh7WxjwLGdWdMesZE9BdufbymzdvEsKff/552BHTnrr5Kv9mTku7MguZvpLOmrx76vHjx931N1zONK2Es0nQhLZZyL9Zbtanxy39dPNCmKwSq1NzwLqTCjKvIDJHmtiTUUqZpJfo9/JATzLI+cvK5ORs33ybkpVMEpD8LVi+eqde5OMN80/Cn2zT/sXqavknGTs1QJIsiZu/ptS0addm7IxLSPC2n4iL5IQNHqSpq88qg20sUgaTcCmGT58+bVdubSH5MPVzW29sLXjzwnPISM2j2OZeSaBCgyGXs3ybXy6cMfk8R65pMDT1alpTV6vwt5kQ1wzV8dozh6xnDhmpc/P54a/754Jsefsb3kG0DfXmJuKadxCXp0hKenvr0b1hz8r8QMx2ehguj+k9HEGVdQ+pXIijC/cQ53htzmEcJy9/6RJ/8eLFcMfCmnSkN7dR6aFq7tSyca5x6dPIrdPXX3/95ZdfFnb31TUFkkaTp8ut7uQ2m90gWbEQtgPfwqdoJ+75S5Os6RVpuvqbYpjymGRNB+PiPfxNtdk0DptT54xJgrbbZF8N3ULm2dFXyQzt86CmTk6iJA/kHiQVshTZUVLeKqhpIjb1SfNEtalM2lvXPAhYvCbpxjR3KDlFTpp/r/zMvRsMywR2IZDSmqb7uUGdscu5p9j49rk49kKYi2NvjY8ECBAgQIAAAQIECBAgQIDAkQQ++/vvv1eNT56Vpju1eUjTPCwZPV0e1eTxSfPvjLE16f1Pz868gdoZSnvuA+DRKJRXxiHDhvJX3qzy2/RKp5s4f+t1SU8+OG/6xycDnECe252dU798+bLJM5PH727QPPnLGbc8qaAb4OFyHi4mk8zLycOjZU2efgXk+iMSdpp/0hmavxlj60fxeyuTuMnVSdzUhL2vyh9T3hMqI0vKSkt9m6z776r6dWUVN3neW5XBQsDy+CRxnPc4ZEaVXgjJgl8dMlIL+qx9qPjn8VLTzGsGYWS5WWg/VobhrLdr5tl55oumaj23wKbB0MwE3niDIU3iyXFsv/zyy/Wv8pOpeZj2TDemh6xnDhmpbqpNLt/DdX8SYTsb7PQOIv0Yt70DLV+FC50wbdJv81LSBs9CK6DKainudsGFu5f0x2hzJlm7d0+jd1W9iI9+rO/fzhmzcboFam6jvvvuu/QerNf/PBoXK3sCeayQ9kZv5fBjHsHMeKoyPM5N1nz22WenzpsHRhE49e1O1597TU/ncArj5V3WOW8eu5R/eq8lbXpOct4DTzBrI3vbhTw+S007WSenLKT23mAX0G31nD0CqSSTNyafKua+NZutcU1P3fKPf/yjTYs//vhDvdFqWCAwFMiglFyOh+sLazb7YK4Q5sW/6j0rSUMl9zWLn8UBCRAgQIAAAQIECBAgQIAAge0IrDXBKc+Y051a+bBkyJER4fXvvsgLgk4N1G5mBeQRYLo58lNnOVEOm4GwvTOu2t+a0bcJXp5P9066yMc1HjP3OqMvDOdZnW6xyvP1YQLNCEPOu6/Hb3mOlQ7NlfJJ8n8y4RUm8iWlDpB/wpX8k7+lHsMsVQlcMx1nFLq975IHgUn0ybkE86KZgQh5fHjzqRSXD/9KRPI3D2G4V67Rl9dLh4zU0GrLa/JcfHIQRn34ayY4pbSmtTC7kdkLzL/r++fbHAfWe2jXC3nzcWuj0g/TnulqH7KeOWSkuqk2uXwP1/1JhO1scIA7iGDmgnK1O9Bk4PRsNLOIL0/Hyy8lScGVWtGnYnd5uzrV4OUNmDYJ2nnd6X26vH07jLUqa2iy0zUZgJXcksAn+zXZJrdXNQ1RF+5eih+mzbngzVT6HGrqn2xz7njK4NfcpvXSyMeCQPoJ0/vd1gaFLZuvsmXNdTZ9LJOHajdIH2OW87gktVDaMGuMd2/PNbmQKu6rr746tVmClyJ/6tvdrc81Pb30sx9/pLWZZ2HzYj2v+OdcyVqpYWquVvMCds97pTZIDj+rUZppTukQW+qxxTz85ileJlVm99QhuTGpuQDNO5e9ygK5Efv222/rq5RU/sk/i0+TS4Zsn2zmFKYclFPNt3cukALSjFc5y2HVcSxnheSGG/eelRysiXhDWKcmQIAAAQIECBAgQIAAAQLbFcgbnBb8y/O2PO1onpBdHuccJ0fLMU+FMF+NPrrL/KiM0Rnuld7/0VBl++HGl69JGE6dsRuMbJNHU9k4/VOJUf6ykMcD6WhO78wkZjbIY+bLQ9seIWfvBu/C5UShPXJhIdFfcNB8G+acPZ6F827hqyTfZCoHJ7k0xaHNJwl5k1WyJkdITCcBF88qo3pHyj8pmKNxrF+ZpJlMlza7Vi4kHZMT6sNgy0mBFKWUr4J/EjFFLKmZarktg90COHolGh4wx8nuk+FZaoNcR5JVko0Tu8Xz4TB2M9bMuPgeMlJLpfitjjN5CTsrb6SgFSKSS0y5tJ51ru7GaYxds3gW4tj9qqYZuZ1gJ+0mM0PqoqTgxtszh6xnDhmpbmE5a/mo1/2zELa28ZHuIK5zB5rKv3sVu3D58ktJGpwXhuHc3VOQL8zGKzWPc19wYcB6ux+1ypJn2jw/mmdcuHsFofvxMG3OJlKT7ec2q0wuTPYUpba/pOqbcf/eTTjLrUDNXd5kci+7QTJGG7ybLCT3FmI0mbdvEuYZJ12qQyPplcvEWQFI8b+8trm8n/ysMB9+48k2XqFQJDUvb8DPE042Hq3Eki0vb5/PC9I971WuPAtZKM84FnTrNewPU2kvSORQBLoCvSJTKKrtV6l4u0e42+XUXW17xnXnbrOBiBMgQIAAAQIECBAgQIDAXQn814KxndEp0/bOlBdGu0TzIKftyGh3LwwnyiPwdrPhwoIOOVTN84kEPvGq6fdPTCeH86Z7q+ZQNdG88vCyBDupNkyRrAlRIp6Ei0A2y19jmxBWzv5qDnKr5z2T2pNjCyKQYlX/zDIyyVTp1xv1bFbmmKuCHCz/zHhm3KR7HEaf9iUVcswka/Jwk7Gb7ZO98zG5fbKwN+mYg+cUk3nMBpMCKTKnykvSIsnU1DyTx8kGKVmnEr17ioxgqz9mzXlPbbPeRbkbnUuWI3wq8KfWHzJSpyK7l/W5rFySDXr7phocjXhKzWT1mJCkDKaIZcs0LfJvls8KXnavv+aOhnPZlTVVyqrX9MroHKw9c8h65pCRqsyfvc0OfN3vxXRfHw92B7H2DVcSNxVv7wJ6ycfLLyXXr2Qub06X75pne45OVpldHg9cZckzbR4bzTPX92nDU7kw41ZudkFodzxYm7OJ11l3K+XUSY3RWg0XRjNVzp6kbPpdmy6m1K7Jk6dOdJN0H8Zl12uWbfOcSqkZ6y+/sF6SLslahTBf3lC5JGxL7ZsOxlNxzI1/SmiimeyRhMhfFrJ9maVc5LvBHm1ONL3TvZOmPyTnTXfKqWZSgto9suXZAkni0fo/iZ4kaB4ZJCckgQp1cracHYB5OyZgp7Jx1o82aeadyF41AoW8UUim9qtTHbA1p+5u08sVydjdby0TINATSN3eFsP6haUKbC8wO/34v02li3/yZqdxF2wCBAgQIECAAAECBAgQIHBvAstMcEpn+miPfLd3Jhvk6Ui2bB7VBDodEFlON32eskz2xmb3bNkmT5a7B89ynq/kaO0Gw4XyINH0ww53mbdmUiNxmdEbldiVoxCERZ5q5EQ920s+JtELjGEf5pwmq3STu3CERPnUI7dusOuf+RXOteBXyfyR6Yawt5xIzcgkbQjDUs4teVq2Ug/gIfPPuWkR/16C5mPz5LimqknSjA496fMdw8cAACAASURBVB0zJaXmaG2usDAUGL30XF76JiulpF1lFTcMc/2amlzUy1RX/piKqD46zZaHjNS5CFvbfngdvyQjjda3qVRPnSXr2+blKZlUqjnCaHkfDep6l8hTITy1vnwpbwJ/hcrkVPCy/pDtmUPWM4eMVCFnnvpqtB44zHX/VKx3sf6QdxCr3oEO+0NGr2iVKy+/lFy/krn8ZnayxV6p19ss9cxShe7YVZY80+ac0TxzfZ82PJULM27lLikah2xzNiCnbnMqE6K7WeG6M+yBzI1GbpGGiTJa81SeZXg0a4YCox2GXeGbLCcfDoN6zTXlgnD5Rf+acRk9V+rMYcom1im25dilkVwolblYjJ6uu3J46hT/mrZfTj3cN7EYvWx1z2h5UmD0iVihDi/kgSTT5OmW2iB5tVxUkz2uGZ6l4rXH4yQtFrmXGW0JnAvSC0lN9XLuKWxP4EgCefYxbBJMrjmSgLgQIECAAAECBAgQIECAAAECBOoFLp3glL7U0Ucd3e6YUw9Ne6FM9/fkI/xmtsxwNE/hAUB7lm6QhsuLdObmXMNnxr1zNVFoQ3XuwiTR6Mjgs86ShOiF+ZKPhfiOPtOteTI3jM5kJkwUajLJ8MhrrEkGLj8NujwRm2DnOIUT5as1njfIP8NKINQzaphI9p4PjZZEc5zmFdJcvIYzB5JSS5W+ybo6qVmoHudFqrdXTRhGM9XVVqbq7oV58uMhIzUZ641vULjQzMhLwzJ46hKfER7nVq2pV08drRfUefX24ik1rKZ64czHNS7llRE5anvmkPXMISNVmVGbze7hun8WyNY2dgdxboqkBh5eEWavufxScv1KJoX6XLTe9jW3WjNIFxn1ew9VljzT5q7RPHN9nzY8lQszbuV6ZbD+41HbnI3AgjdTp7o9e3dAhX6P3panMkOu2vXJZ8ueQDrxTsHecP1oRdQL+Xofc9Urx329U1/hyKeu6Wf1ZhQuCuWuxWEf9bDLpYCQwj566qws7OWrssCwEkjPT7leLdwrpUFbPt2C3ybzlItqvj0rYy8Ytrs6VGqVBW9kLny01Ktkrtk+vKtEF9kjCcwov+Vr/ZFwxIUAAQIECBAgQIAAAQIECBAg0BO4aIJTej8nH8Se9dQkgUt/fXk0Z6/3JwGoHI5T7n8/9Ri451X4OPq8qnfSRbr4c5DeYXsfL3zIlIjkuWb+khD5C/hkKvcC0P14qutt+EQk3d85dUG4/FWvM70bhna5MquUT3Tht8lpbXiGC2G/BGEYtiY1hydq11ye83snPXD+qSm/w+EglwgHs1fjtQnXLqR4Lptnegl6yI+50AxhU4csKzlZVycRU+TXEx4dhdDmnC0szHjqechIrZcHrnPklJ3/bTT8++/yZkO33ZgimQMO82pOdckD+Ow7etjhiU61Ya4Dm7PUhPNWbZsDt2cOWc8cMlL1JfFOrvv1IBvcMhV+ex25/FJyqvY+0h1o0xVzyX1696p3+aXk+pXM5e324e1A12T2cnLyhUXsTqoseabNY6N55vo+bXgqF2bcys0rGgduczYgkUweyLWv+bukYh/tfep1UuUsp+rPXAsqU//UdXZeEt/hXkmpla5BlSnY3SwhSYKeyhXXSZ1y3kumvU4w1jhLrunDQj2vBPXKcjcRu70o3VjkRN3NEpKEp7tBYTlNzVRN3d17y7fNM4WQb/yruPWyROX1tFBpnMoAi1OUs0STQ64WmMVjt6MDplbslcdLPp5VM/SUerV3DqVm6BH5SKAnkMvrjAJ7eY9NLxg+EiBAgAABAgQIECBAgAABAgT2IjB/gtPk0O1L+kYLz2y6vT9nnSIbd/ftLV/Y+T76vKp7ipw9XVdLZYtJ/NGn2heePd3T6Uc79yns6EO7aK+BU3jS05wuqXDbTvZyxs4QlgvT6NTu5cExlQ/STh28cv0B8k9yUflJcO85Xz5ent9yxm5hGV3OiSpTwWaNwLCuuPAScAq25olFYYDRqcOutH40d/VWjlbpK4VnkcP2wj/6cXeRWkTmCgdJ9ZXmSm9IzWgSdFe2hXG0ZZXCu1RrqnxlbIN02xJaM2rhJs8477k9Myw7bW4pLOyuninEpf1qR5Fy3R/m272sOcAdxNXuQGPVXnmHeb4tuaMLS11KEoYmGLlY56/pPShfMkbD01uZI6QXIo2KRDDHXzD35mgJZw5ec8Hthar5mPRN8NJ6SWRzqEWCN0y+tnW0YNxzqAR4NFLdles1hJrsmmTNXyKYvyREriy9e+puYM5aTshztBwzR27OcrnegiFMKifnJIRpkSZ4l4etBmdHF+4WpFyBHLsPLSU0ufesEpEs2tI1CzlCN2/Es7dB9+NZNWF3R8trC6SW6Kbj6HKuR2sHY73jl+/N91h3NVbDPo0k0+xGV9oYo0nfrMy5egnUK/5ntUjLKdKccb0auBeRg33sNfPqs3fhcnC14l/Ige1Xs3P4wRJ6vegUckKbCucuJFvOuIsZVnGLtGnXo3NkAlsQKN/djBbeq1XyW/ARBgIECBAgQIAAAQIECBAgQIBAT2DmBKfJR2vzekW7gZvs6Em3zvDhTfcIveVy5+9Zh+odediZO+yHypPp3l4Xfsxz6+FZumtW7VCezABtSIbPafKco/02C0mXGR3oo3o1A3RyutF9r7CyPFZg1fRK7MpJtt64pVHYcmC62WNr+SdQozHKyl6VteCD3snCHrHhQJZT4bR+eC1YvH7uIvdqvG72bpdzxezucqvlNjyFhWGRvFVoK89biEv71e4iVRn3TW3WqyFb/OFCRuEk5KMtq8VTqvJidG6Dc0H5csuh0bv+8JFyqO6qPdOk9TAbD9csnnsXzGajhxpGYbhmL5Fy3R9N4j2urKy0k1eHmbPXHruHO9B6rohd4VJSc0czrGcWvKWazPMRyxV/GIZTa9K2WeMmQpXVpFTyZLm9cSpdkohrN0WaEOYsvTHKp4LUXZ/0TVt3qR6wbq7unuXU8rBu7B5hg8vlPLB2Quf4pySzPmFbIx1HUyFVTWVm6/UL9fpIU2uNHr9ZmegU4jv8ao0KsBC8O/+qZrZJOX03Dji89nWzXC9jbzwubfCGfRqXPywrtKZSKbWnzkKv+Mez/slXLhZd/1PLG+nJ7MZ6+8s92+T8+jCXe9XWviaOZqrRvHG1i2M93ZG27GWh0SSYt7JXh0yiJaF7jZNdX4Ym42sDAosInNveboqzwrUIvoMQIECAAAECBAgQIECAAAECOxWYM8Gp/JQ3fS6XP7BpNHudpMPO2bOepw4f7bQHPOtxQi+lh8+r2sO2C2eFs3f8wsfy87+cfaXzNkGazAZN9HtDKMLVsmRh8b65ml7+K4zfGqbabUdmNOHp/XZjNyGyfM3xGQnPfvNPM/i+l8S9Z8yj2/R2OevjZGWYFPQEsYZ0mPGuUCHUDEa55DJUE/GabXp1wujHXpVec9jbbjMai97K3UXqtqSzzz7ZaGnSJfXnaMsqhXf2qQs7pgbo5YfRjxksu2qb6lQIy42HJqhXqMS6wSsHaaVk6gYgy5tqzyQ8o3mmt3J39Uwv/KMfdxEp1/1e8dn7x2GC1mTOu70DLXSA9NyucympvOa2Ybv+gObRFkgbnnYhl8KVWgXDHH6FpNnyrUpN2Np0yUKS5sq1XC6F3QAUltMSTgZbL3iFU7df7eLC3RJpc7YUWaisnXrVZrcfabLDof6S0eSo6zT7uwj3vFxzK91L/X1xdfNqW2W1C1e4FC7ONRz6nzrt8m7b8sDobl90j7S+wJ515V3c7dgH7LWEk0ZnZYnyBKfFH7EN06L37KMtod2FRGq4ozVLCfSyUFd+keXJpkIbkWEVJ+lbHAsECgI1FemwOO+xIVRA8BUBAgQIECBAgAABAgQIECBA4CyBsyc41TzyXGq0x+LnGn1Ic+7jhK5vOnMnf+V3vUeM5cda6Qhbu2e5POCg6YnrDqHoca3x6KU3fG3YG3gFlm4OyXJiXYbqPoDs7bv4x3IX6iVlYUZQyyw7yj+9x0trJGg54YZWM5LjTnbp1djJ87kuhHft5wQ141ESktumwmiF2VvZrdJvG9rKs/fCP/pxd5GqjPvWNutVlaNpkZUpCL1yuvbkosqAJWxLtW/rk6bmQrl29dWGVnumpegtnMrM3fW7q2e6gT+1vItI9eoT1/1e7t3jx5qKsZs57/MOtE3Z8lDItnRf7VIy2iHTBqO7kMLbxuKaC5OtglVb7KqsYVqnOHczRnn5+k21BHjyRi/JeoUiVpZpvu3WjUPq7azR5hxNi5r6s9v/3N0+mTCqo4dtV07Wfr08tkbHVxsYCz2B3tWhlxbNxyvUM71QLfhxNEbtysncu2BIljpU79JQP21gMgC5nWllegv5qtm914dc//yl5klc96R7TJpJ4fU26BXkcxst5ZugHHy9kDdH7uXqbk5ol/fS0ljbao3jp7j1slDLvuBCTWWVx6/DimjVafxreDomgZsIDMtOTfm9SVCdlAABAgQIECBAgAABAgQIECCwEYHzJjjVdKR2n6deHsnJ0QzpEjrraUoe+LW9SOkUvnB4SnuoU/1QNZ3Clyj1HlkNg7Hqc4U8zx6esbemG4BuauapzCURL+xbft7TBO+az33Lj3+6PoVILfhVeZTbeukyjMJ+80/3ly9T/3Tz/IVVylCpWdM7S/eM3eVTu1vfCNRUmGddUOpha+ZeJinPfbxdH4CaLbt56dTy9ausmpAXtjkVke763UWqEN+Nf9Vlr1xOU+0Kj8lrrkdNgK8QmG4ibqpJoz3TTZruck1m3l09c4xIue53M+phlmtq7G6Jy3Kbn9e709lUdd1N68oB61e7O668qUmSrd2R0lXqLRdSM9mvt/GCH1VZpzAnu93aMn7qCKuuL9/oJfDXaT22CIWFbt24qsmFB9fmHAUs57Qm3VONNPv2Nq7pZ+jtUshIzVdXu3CMatzVyspL50p9WVegnsx7VwjDsqfoTi9MecmFYMHj9w7eK6rpr+55pkelPm+Uq9/eufKx/sgLCuz0UN1bktC11XV9dCabQ2snxzADDNd0n5jUR82WNQLlJ3pNWqS8pxQns6WiSB7Lv1nOmsnM003KbFy4xI/ejK96i1SDYxsCuxDoXaC75a6wXD9LeRcIAkmAAAECBAgQIECAAAECBAgQOFfgvAlONR2p54agvH265gudO81X6aUtH2T028s7/Ws0Lj/LaOC7Kyd7qGueZHcPWL+cI0+mTjuEoju4KmFeT2a0n70Xzqt1C/YeX/WCEYd67aW2jHyedvRC0v14NZxj5J9uPbAqXc1jZs8Ry8WknPObUpBtVqozy7VBc/ab1AktWrceOLXcVuntXhtfOBWR7vrdRWrj5oXgTbZYuunSLOfhX+GAC35VU0ITpFUbMMPoFMZYt1aFkQfDA85eU/a5Sd21nfZMmxaFhd3VM4W4tF9tP1Ku+7OL/JZ3PMYdxNWEU1W2ZbawcJ1LSRPr8sDcNpA3ubI0ITw10SghXzXhVFmneHOT22aM8sKpI6y9/tSt+jXbjWWZ5tvtX7iTUtqchew6mcrtiPlunqxP98njdze42m1aAeROvup2p3eToLucK8h+NcqV/O6iNmypLltYyk89ct3pFv9kkvqJBzMGXu8311055D3bea3cbpEfXV6pN7uxGmbs0TCs97zvykm2tdOVLwQp9SnpZfx8m8q2+xhrNAXblTlmtm+qr+ybDJA2RrJuu0G7UN/M2Jqq8BC4skD5Ct6Wqd7CNftqrgzidAQIECBAgAABAgQIECBAgACBGoH/7nWXFD6+efPm7du3hQ3yVeVolfJBut8+ePBgsuP1t99+S9i6e9Us58g1m53a5scff5zUSLfvhWc5dfbu+knz8viA7qHOXR7t1D51kG+//bb9Kv3j68k8efKkPdGphcm0O7XjWeuTSV6/fl3YpfwQt7DjJV9Fvnze4Lx48eKSU1Tue4D88+uvv7Z5KQ/dy8ldyXJqs94j6tHNVg3A6Bl3tDKJ9ddff00GONuE+sOHD5NbnrvBZF2dA378+PHVq1fnHtn2BPYicFa1n0jlGd6jR4+uE7sUvZrgpZDW1MbXCfPVzqI9czVqJ1pQwHV/QcxNHaqmrm4DfId3oG3cm4Xc+tVMm+ntterH77//vub4ueC+e/euZsvFtxmdXZyrf66Gi5+rPaAqq6UYLjx9+rSy4N8qz4w2DlP00pRdr+NrCHWANdqc5USsLwjpJ28OlXxY38MwmpNHg5R68mq3aaMBuKuV79+/n4xvTU/45EFutUGu+IVTP3z4sPDtBr969uxZN1TpgV+2sJRBgtkW/wQjlcY333zTDU9hubtjYbP2q621MNuAbXCh1/o9NZe+EPKaburMQikc4cKvys+SmoMnv2n2XOh8avdeFmo3y7OGzEHKfURKehk/36ZFnWfoGTGQBmqeF5eLcCqE1Gb/+Mc/Pvvss1Q7ucokDMPqOi2H+mZGG+w9LqQMBvnx48cB8besQDLnl19+mefRf/755x7zRn2Y2+fI9btky+Cctb2NCRAgQIAAAQIECBAgQIAAAQIHEzhjglPNPJlTna2XqPWeDI0eqiZsozvOW5kOzcmYpo/4OrNE0rVa7o/Oo9AZE8BqZMr95t0jhKLtAU/Pe/qCu98uu1x58LXHvuT45UyytkNBNb2i5XmDL1++zKORwhEW+WrX+afx6dZOedRXH6MZgKMj7XrHOfdpdG/3Y3+sx8kcp+5w2KVYMqahXO6aE6X0LXVGxyGwa4GM+bjyM7w8468RS7OqfpBQzQE3vo32zMYTSPBOCbjun5LZ+/r69vYd3oGOJm55IOzoLquuTArWNIkThlv9dsPoFIJ5P7dcL6nKKlvV/FTE1vLM4oPay0QH+FabczIRR2un4V7dofPlbsnevt0de1/1Pp512N6+Pp4rUPPilJoOw3PPe7XtyxGszPZXC235ROkoaB9/ZMtcvDKjoLzLud+WnwH1jlZ59Wz26oa8d5zRj90u8dENrGwE8hixO6g9E0Jm5IqahmLNr3rNTpSaANTPkp0djPvcMQ92hzNdU+1nalNmhs+YQpm+1sxKymSS9IJW3peNyqd+vsIDxNFTX3llSnHmeuXmdJgQVw7JIU+Xuis1TJ6I7Xq2dk3S1FSkveOoV3sgPhIgQIAAAQIECBAgQIAAAQJ3KFA7wSmdnpO95OlXrR9vVG9d0+mfsF3zx6JqHuFc83Hv5Pyu+qfU9elSv2W6y9sh+3kOt+ovHzehqnmyO6M/sT7K2XIyk1wzhwxDPpklEv6N/GjWZvNPt1bM06C1B+JXHn/tmXvDvLSXNWcV+WycZ1eLR62m1GdIwUpTUhePjgMSOFegfixOHuBdZ5Z4NwoZFlA5AChPte/kKX58tGe6mcTyjgRc93eUWGsEdbN3EGtEtnzM+otv+TgLflvTJM7pcrW9yQ3psOMrzYMZYwfPElNllbkmWyPN7reaFDcMfPJM5f37cN+7XTOZypVVx0qAe+lD642kn+wu7nLl56Jq7obS/VXTUd89suVLBGqGU+96THB5Xs0GmzGnUjNdBN3LUIb+r/EEpH7iegJw1i+zDNs/p2LarL9kXkT5yAf7tnfxmryajEa/pqG4amGpqYgMxB9Nu8tX9rJQDpjSlwdAl9+epLHavNMp0/LPLdHJb5W/EnW5wM2P0D7avnlIjh2AtAeuOcbjypjzniOoV6+cTE5HgAABAgQIECBAgAABAgQIbFCgdoLTsCN1GJn1HqfV9OPUhHAY5hlr8nSqpk//mgNzJ8cBJMA3nPbQfXLTfdQ3A79yl5rfd6x5MlR5uuFmvZ9sHG6QQQZrzAYcnujUmjwCKT+3yHPNs0ZCnDrR5es3m3+6dU43kJdH+dQRah5Vln/69NSR72F9eczEUKD7+5rDb+etyYChmkTMY8V5x7cXgcMI3KoUpI1XU0jjnKbXTUZdXzmJtWeuDO50Cwq47i+IucdDdRvnd3IHuqNkSpO45oY9MbpJe2BYe3Tv+1ZyHp60fKJ7u1VJ50ll78RNRsV9+vSpl15XyDO9M+79ozZnTQrW3Kd0L3mZrXRux2PuhspznFIS/SBLTWIttU1uOWsuEDW/87VUkBY/TjmClQ2GxUM144C9V8Gv9O7HMlc32JXXzXaXs3JRNjaPt6UrLPQmncYtzeDC9qe+qnmMtV5hqRyXX/MA91QErT8lkEe6vVKfJ3qLX4gzb7mZ6ZTnSrmPzimSV8utjuTJy2dYnYr11tZ73Ha1FOnl9qud9wonmnf/rl69QtI4BQECBAgQIECAAAECBAgQILBxgaoJTunfrPkVt/V6W2qOnBAu3rc7TLw8WawZqVB+Hjw87IVragbN1wR7RjDKPd05YIZ6tL9xlQct1/mZz5onOuv1lvZ+snFU9co5ZDQMk1kiva6VT7BGj1+zcr/5J5MG21oxz4yv80Tnthm7JkG3vE2bXpWBXKmKmJyPmuDNe+BRGS+bEdi+QEYCnTsUb8FIdcfEFw6bKmXyMlrYfRdfac/sIpkE8pSA6/4pmQOs3+8dxErNyz2maeXtcNuTcM049mZV5V7vCs0SVdZkElcO1L5Jnun9BFKy9xXyzKTYjjbQ5lwwsboTnObdrWSOUwbyDn8RKT3zWX+TOYQL+uzuUJWDqq/TJ7mSXvkKWP/CopWCV3nYFI1uMy/lZaX5P8MptadCWHndbHc/64cLu1VNewQLQ4Fes2RetZyrZLmYNOddrx6onF6l8TPMAJev6ZW1zDta9Ql4njLnVztzikysynPwv//998cff/RuwPPupnlT9S4HuckRah7J3SRgxzvpXi76M+RrKtLhYe+qoA2jbw0BAgQIECBAgAABAgQIECBAIAJVE5x6Hamn4GqmIZ3at7w+XbflDZpveyNRanY5d5vK5xA1Q9jPPXV5+8kzpgftJq8a6I7UrxzGVI5pzbc1nc71TwRrztjdZjKTJHjrPXPqhqS8nO7RSajez0+WD7jGt5vNP93IXi1j13Txdx+odwNp+VyBlSQrL5Q3fOfeuVC2J7C4QH7BffFj1h8wZ5+8ODZHS/P42EVVe6Y+29jyAAKu+wdIxDYKm72DWO8OtI37XhYqr/UpmNe/1HbzTzyvdq93VtrdYZWV7ouajsGb5Jlul2kGgGZ+yFmpaWNtzqXyQHrF20Hwl0zOTHHL4OaMas6Y5kywycUryxlhb5DlUilVf5ze/MnRHWvqxtEdt7By8lFF5b35zePSq8dWen1TolnZAEjf47mzTSqvswlDqhq1QWWW67UQ5v3wX69pOnrqVeuBmnH5ld3do4G3siDQe97dzVGFvRb8KrV0Zj+2rYscOfXbShM4Fwz2soeafPK+7Onu+WjDCfbH0Eg5qrx8d+OrXu1qWCZAgMD/194ZHnmNK3v7snUCuBDCQgRACDtEsBDCmYmAIYQdImAIASaCgRCACGBDYE8G3F8dv69KJdty25ZkSX7mw5T/siy1HsmS3K2WIAABCEAAAhCAAAQgAAEInJaAycHJosUWwbWGEzt04x5yFnW/PdNxzB8/fliUyLK9lTfzWHR/gUJ8XMDcIcZlTPvFsPiB+Hr5/Tm6FLRl46L5ee0eii7x5BeLkkjxWs/qnKraj6sLKZqLuatZ7PobdOWuLFz4BIK9Cf1be66NJmfjNr17JOFZCEBgjoB9KfPiMDqXRf3hzGfqryMkTEuAcT8tz3pSq+oLItMXaD20V0liHEONJyuuyjoSOTicpOS3XkSq8a1zdll1tplgH32jkOM6PW0Ic86EVe9rIy1a4sWspeySfjuftn9RACJYVENGo0mdMBd9vzONd2lpqB/z53gaCPIpio1a322DkSxHi8AVZ5uXTlrmTaQWzCq3VYpKarHoZXXA8AeXOfIsxJ8jsydcThF+36KRvbDReezdpE+zYt/Xe9ClfVadnty6FrvHtJmeLTXZPXUyWL7R81ieluncWEL61TETQiAAAQhAAAIQgAAEIAABCEAAAhA4IYF/LZZZezQuxlGErAo+uzFV0ubbQert27cWFEmsyJaM/DiWUssB7EAF9GYrjl9M47WxNUpHb29axqyDLRsnnzqkhcxJsiiwIqjukoOalCcSWGH7GaStTTDf7hXhecJbMpMY1wEMcCzuZBswGu00FuPxhtx5BAIQsBDQZEljn6U71auqVa1dru9ZnB6IJPMZS3MizlEEGPePIl9VvrVN1AUnxxdoVcztwqh2LNvHSIlRElogUrEmRJdlaTnGGVrhNhP44FlmUJbCnieOhRhzzg3twaIl3pAsjxQmYFENGbfRKSy5MbtFNV0m1ZxRPGO0oB8LxgVjIsZoFjWFktq2KloaSy3ClqvMZMNTV6xp0uEGAiOoGqIlmVXK1mmp9HwDpdE0vK3J1VBNDcmQtW8Zcxi8m/xeWrtBXV9fj2OeIUSfIfoTk8FTxfJWngHL/jIOdny5avc9uEyOqov06FcXEREBAhCAAAQgAAEIQAACEIAABCAAgTMQWHZwMh7fZDkzZw9Q44IPSZvJiCv1ZWCWmCtO1i3T5jJVuBRe8cqK342knORWPkPLZvG0T2RazWmwZeOkYFLaGj0cJh9PGyhJJM+iRl4t/3DrRYXtZ6iL2ta1L+5+mrYJNZSaekhjHz4UKp8JwTKcbdvXraHqQFQIVE5AC5qNbu1aYVDbQLCfLfOZ/QxJ4XACjPuHV0ENAlT4BZH8C7QGzttk0AbkWpNtWeujfeu1nmxbLque0pHdvjz6Ui42xNNlGWvKOEMrpsH4+vWr32ZUj2lVTEYs7UZjzpmp7vJpMzIJTLJzBPyV5XNxmj7BabGAue1Nc1Tt4drxxNera/KZdSCwaAulddwsgywFGtr0p9mXakdFU2qasMnatTlNO8yeYgazSjHcZg+yqLI3J24BbrEn7mlyFhlOG0cvnXyKBuWkLrY1oc30NJfwu2h1bjc3N5tT6+NB1UimtQd98KEUBbCX3QAAIABJREFUcwQsY/f42cInto0FIAQCEIAABCAAAQhAAAIQgAAEIAABCNRA4LdFIXxrfSSyFNmRu/tvDXv5LKZjlHYxnXEEizlheOooxZOMGWOxgxDjpmvBU0l+llT+Gs2fvgEySRkti6FrW2dgkafw/nCTdVFh+5GcFnqTxckXmLxV5xO1cMqr9l/XiJavyVmGS+qxcPMgOwgEBOw9hmaeWv0TPN76T+Yzrdcg8ouA/S1WZMb9XttMvuncmNhRX6BjSRoKMb6nllEpSamDjIziJcl6VV5n7rKMoOzqu53VF2Sktac7Ezzb48FLN1n82rQuFnkO16FV6N87WbkExgkYPzOPMkPEhTfeXdR91e9UEwwExnHKyCeIpt33Fonpkf09gBqVPBnkuyVDkjxR5Wdef0UErA7/qfMkfRk274cYpOOn6a6ztjqLg5NlZHTScrGKgN7EX//9K+xcpO9o386uXkUdwirJiQwBCDgCvq+gC4xfWBZ7xFPgLgQgAAEIQAACEIAABCAAAQhAAAIQ6IPAsoPTBuVLDjTGBUP5pDXapw9UPFm2bLTYJHJUX512jrRn3UjLb2l+taGwyCPrqcyZORqGMU2LkMak0kYrLJixG0xbxm5Sk3nebuN/9+5dvoJbHJzS9k75ykLKEOiVgDZGtbyqQ/HfvHnTEwfmMz3V5pnLwrh/5tofyl54om4EzhzPB2U8l0lf2cZF3n7iG651WIH/VNbVon5GuqbLCoDM/dQMzfJqq82U2dzHX9ee1fFsDkjT4cw581Xf5pX0+UQi5Q0ELPv92z9aNwhQ4JHW50U6pcc3tWh7vqze9X5ekdqxDJSRx7mVhEAwq7RrpP3cjS4lWft838vFl82/psn5NDq41hm2fm+Dd1MHdUoRjiVg6UgDCS2LPYJH+AkBCEAAAhCAAAQgAAEIQAACEIAABLokkMzByXjCUm6IFg+TDTJobYRlhzylfKBC3+Jb5eumN3DY/MiBWDbLvPZBowtcbapJozyWjXXXErPHr7b9VCuYne2pYsowbOkn9S5nXZFgYW4ccSxJEQcCENhGwL6sWZMrbaW8LZcKn2I+U2GlINI2Aoz727h18xQT9Saq0jjaGsemPUVWj+HPwNV+5EuzJ8G1z9JlGYkZ20wBDUawC4xRMGMxzxDN+F4bdVbFiBnlKdAC54osjxfOWpmD01a4ZTmsRcdVc6n9kXcsZyXGprFgLiQ4XSf3QGDxeZNsh6s0HZ/TXkhB5L+/6pa3zSp9P+o5mHI+ydfnG93F+eyaq50Ww9WB+D0b3k0tViIyV0VAvtAb5Gndg31DkXkEAhCAAAQgAAEIQAACEIAABCAAAQhMElh2cJp8rHzgsTYtX6sbL7vR1B1PZNtdi6UkkwPYosB1GlzjZtTFQvkRpKb0DVf+reC6NtWk9ooOJJz8qZazTRU7mdrawDrbj0phpLe2vMTPR0C7v0d2zdRAo7Obrq+v8wmglI8dzrIWjcQh0BOBSF8xLqZl3cn4qQpDmM9UWCmItIcA4/4eeq0/W+cXRMIv0NYraJD/9evXloJIIZPblzjwtci9Rnmy1HRZk1iCQG0qb/meKuB/HniwHNJmAjgN/WTOma+y6hz+8pW345Qt3iwHmiGSkG/9BKdgI7ncZztbTA+4miRpmTsTCRrGthmCpr5BOpNSHX58E161k/XSaKBMXX6rw7up0XpE7KoIWMbuscDM58dMCIEABCAAAQhAAAIQgAAEIAABCEDgnASacXB69OjRgTX04cMHY+7Huq8s5q4FVbkXBk2Cat3gOlkoP9DoAqeFOPk21fPlWXVtWR6kBA9cvV1n+1l83VbVApGLEdDm6FomIuuyanBo/PqvFQBa1ChHvsvLy2KSkBEEIFAzAfmNG8dHlcI+Uay5yJKN+UzlFYR4Gwgw7m+A1scjdX5B9ME2YSk02hrX7mT9Gg18LTQBkBdNwmLak6LLsrAyLhQOnNYsKdvjyBvN3z9IC0ArVPXYi1M+JnPOfMwZ/vKxLZyyZUWscQwtLLk9u7jj97HGIEspfCc06RVzDwR+dnPi4eA0R6ZkuO8ionxX7Z7j5LRMfXNPWYOCONn8C5qcT6Pda5mM5d3kjzuqWX2YtFsiJIdAJQT8b0a7SMzn7ayICQEIQAACEIAABCAAAQhAAAIQgEDfBJI5OMUtUvshHrilnxYu2Et37IkuFo8LizFsf30FKeS28AXZlf9pXNlsqaDywhulMi5AySF/ne3HyC0HENLcSUAd9e3trRYyynr369cv/f/06ZMObqqzpe0sLI9DAAKbCdgXamgRgLqUzRnV8yDzmXrqAkkSEmDcTwizoaSY17VSWcbjDiyrPDcXuaqjeOiyFuuxhjYTeE8ZRVos2nkiMOfMV9ete7zkI9NWysavy9bXvx5o7knSHnyDkdH5dnO+ahJ+dnPp2JUYcykQnpaA+mT5829I0zL1zXp8k2TGwWlDxbX4iCwjGk0C7ybZSlosCzJDoDYCG6Y6cl5FnVVbPSIPBCAAAQhAAAIQgAAEIAABCEAAAkcRWHZwsu9ef1QZcudrUeUPMhzOyiLAth2D9kDu3g9EJkbfABBhVefek8YKUsuRs1+kdJluGcXLlHsk2WoFi8jMLQhAAAIQsBNYtTbIPl20C1A4JvOZwsDJDgIQyEeAiXo+tslT1llJRj1Gvq/RwNci9xrl5AzPlqDWe1kmaVoInmnjeS0D9fd/UYdz7FZHzTUA5pxZq4wRMCveYolb9MwaPVtf/2rx2CnGfENGcnYd5jAalXKf/WhpEioC49GGekz+iGaSQ1es5mHxUxoLoIHSYsLLOmU1TrwtU7JxAQmph8Dg3eS3N505hndTPRWEJK0T8F8uY1mYzBtBEQ0CEIAABCAAAQhAAAIQgAAEIACBMxBYdnAyumRs2IcmB98cqh/7itUcua+iZBGgvO3QslxpVTFri9xQC5lEZ3zH9ewhx39V236qFUx2qcmKJrAtAtRjW/WFtF0SWLVQwz4ZqJaVvQiWCWf5YlY+nykPhBzbIsC4n7a+qp2opy1mN6kZV2cGZ+akKr58YHwliUb/bRvtp5KniXQO77Jev35tAZWpzQSLlY3CWAQ+SRzmnFkrmh4sK95iiVsUsK0f37QIs/7pnI6C14Cok+ELOANYes5VGoxF/kTYTEBuZvJQUsNQ89jmchbMNCYlkVpmW+KTqY0DLU1OMrTuZjku+KlC1FBVib4DhrybMm0QcCqwFBYCjoCvanCB8YvuJ3jx4nMXAhCAAAQgAAEIQAACEIAABCAAAQj4BJYdnJ4+feo/MHe9QU0zl9RkuDF9o7STWcwFWmyKw7P2hZVzee0MtwjgK6x3Zmd83CKVMak6o1nsPYPkdZpm7VLZS5qwpqptP9UKlhA+SUEAAhA4M4FVqwMPGSLT1o69CPaZQ1oJ46nZpbKXNJ4jdyEAgWoJMFGvtmomBTM6OOnMnBx+NYEPjFGYyYIQWIzAxcWFxd1a511o4WZyqYJlx5eXl8mz6DtB+0zMPrsrScwulb2kqeTPoRVPJRvprCJgOa6H6l6FtPXIFvsUDk6t17KTP5hpuHD/IveU1TKE0eT8GmnuWod0yY/CN7urUeHd1Fw9InDlBDZsDWz5zq281IgHAQhAAAIQgAAEIAABCEAAAhCAAARSEVh2cDLuFrNBTbOqDEa3nOSqHy2G8JW8cZmT5x7PbnzXYmXPXVNjqboPsVidBwh1rrSzS2WxbHVf3a6AltfNReYCAhCAAARaJGCf2mm6mGMFbUlozGdK0iYvCEAAAhBwBORRbFwfaVnu6ZK1XGjs9oc/feK9fPnS8iBxDidgXNf79u3btKLqmA5fP2kUI60Mrafmv3Txsti1VfF00t61S1Veh2aXLS0TUktOwOLNYjTZJJctYYJxIwXt2aGWg7el5zTOplyyXNRJQDMNizlSJ+1kld8yhNHkslZB1sTVzALvJh1Jent7mzVTEocABCwE7MYIS2rEgQAEIAABCEAAAhCAAAQgAAEIQAACTRNYdnAy6qktavc9pOIWL5fyq1ev3HWSC3/hwmKChzs81Gn5OxzLXMUZG9Xc40O4TIz2RlInCrvC9JDV23VCi7cK7kIAAhCAQB8EVu2KbVlyVC0W5jPVVg2CQQACGwhU+wWR5At0A5D6HzF6iSR3cAq8X4xi1M/zDBIaKyt3m9Fi0DPQTlhG5pwJYY6Tqnb4G4tKSISAXhOLnWXVt2okO27VT8DiaqJSPHv2rP6yIOEiAcvURa//qiPHFzMNIuhsnyBk8qfRcDz5LIEHEtAxTS9evPAF0IT25ubGD+EaAhBIQsAyowsyYj4fAOEnBCAAAQhAAAIQgAAEIAABCEAAAmcm8K/Fwss0In2KRQujvW/zKdYtAqgsyQ05dt8V5V6nf1FQxUaSwVP8nCNg2VPTPVtnC1mlMNUbke81d6C4gEArBDTw6aXQn7pWrVj1/ytwKAW9biu1iZwQGBOw+wDrWffWj9OpP4T5TP11hIQ1EGDcr6EWkKFLAjo3yaJ30lCr7cYvLi5SQfjw4YOf1Js3b/yfrV/33WU9fPhQZxfc3d0tVpN2o7+8vFyMZokgrwN/lXnu5cUWkZqLw5wza5XVqXXMWuQuEze+Jt2rZ1fpq7tsCa5Q/tDjAoMLHN4CIO3+tMxtjG7emyFYmpzUZZqMbc6CB48iIEem4JPn3bt3qabKRxWKfCHQE4FVxoieCk5ZIAABCEAAAhCAAAQgAAEIQAACEIDAmMCyg5Oe0bFIlp3DtG99JtOalmWMRR+HaHHDOHBnyKrN+KUaDrTDO3PP8TjWwbRUV61m7gD+qvKmRU1qEDicgBa0aaGJrLwaGvQu8DocXiMIAIHcBFbZFI0L0XLLvC39VR0a85ltkHmqOQKM+81VGQI3TUArNYPzlCaLI91UKgcnbV7u70SgTeibXqZ5wi5L+jfLImC1q1SrNv/66y+/WdavAPSlreSaOWfWiuhglp6VTyuJW4wReLO0UptJ5LR4m3CWThLUhyei2alFBplrLdE2x6HJbUZX+YOaEgeGfm33oJ0mKhcb8SBwKgKZltk0x1DblOhjX183+uhOvrVxczQQGAIQgAAEIAABCEAAAhCAAAQgcFoCJgcnLTQJ9J6TvLSsM5My1KJSl0g51hasMr1PYqktkO0809ZIfy0kzsdiZY+nwF0INEdA+8RLma6R6Gzve3M1hcAQSE5g1ayp6S6iaeE31DvzmQ3QzvMI4/556pqSVkXA6OCkabk8eZJ4IgXOKq9fv64KiFGYM3dZWuckX/TFOYwifP36NcmiKF81qrVWmVSgxqpvNNpifTVarjmxC885V328zMlM+OEELBtnPH/+/HA5EaAMAU17LD0nDk5lqiN3Lv5MYy4vbfKYZCY8l77CLdZYmlwEYJ23tElEULP39/epdo6os8hIBYHDCbD7wLYqkJbj6upqeFYdl+ZC29LhKQhAAAIQgAAEIAABCEAAAhCAAARaJ/CbpQBaB2DZF9Cyc6olu3Eciz1YyxqSrFcIcv/582cQ0vrPVWcRtF7YAvJbTIwFxNiTxaoFEB2Udw8rnj0VAe2aqSVrDx48ePHihQzM+xu/7BnD36kwUlgINE1g1axpfy9xIKumhR+4MZ85sP30kTXjfh/1SCnaJaCNio0LJS1LPxc56JxwX9GkWXpby/vosoYqNrqlBc5si81jMoKY+0d+ySVvMhqBcQLMOeN8uAsBEfCHpzkgFkvN3LOthPtdbisy55AzcEiYy6KtacxcKQi3VHfu45vkFm6pCOO83ZIUcXITkG+APrX81qVvHznT0m/kJk/6EFhLQO/m2ke6jO/rfJgQdlnFFAoCEIAABCAAAQhAAAIQgAAEIGAkYDrBSWlpNYBWeMcTlZU61U66QUa+7jW45X4mWa/gUtt2Id3TqrWV23LZ/JTEk+Hh+vp6cwo8OCZwNuVafy5/4zol5OQEtNjx7du3vg7dDkS+EFplov/Dn0YEXQTbaqoTVvr2NIkJAQgcSOA8ZkXmMwc2M7I+lgDj/rH8yR0CPgE5q1iUP5qo71drBLP9HOeB+0VLdU2XFZC8vLx0WzsHt/yfSQ7+CtoMDk4+Yfs1c047qw0xz/PxsgFOQ49Y/AA5wamhCt0pqmVqdAaHt50Ym3hcrtSLcqqfz32ApKXJjdXdi5IT4SgC+nzQkOFPwNSK5N0kl6ejRCJfCJyHwNoVI2vj90rS308Zf9pea5lyQQACEIAABCAAAQhAAAIQgAAELASsDk7azElKhEXt9ocPH7S8wJKxPY40sIuGPVlxMmn2fc3voswqPrteLVLqLMLZHH5WvRGd1TXF6Z7Ap0+f5Hq0ONIFHDQ4/vnnn7IU5jhFMMiLnxCAQM0Emh4imc/U3LSQLRMBxv1MYEkWApsJSJ2i9XaL46kURHp/d+pemnNWocuaa1dyNApqczKm4uzxi5Nm0v9O1Dcgq0InOS8GMudcRESEkxMwnp3ShwJKq3gjg/7Zuou5lu+PPnNxWPs7R6atcNkWFwXOfXyTBKDJLdZCQxH0BRHsWyrnNHk3BduxNVQiRIVAWwTW7j6wNn5bNIzSBu6+THKM3IgGAQhAAAIQgAAEIAABCEAAAhDoksBv9lJZjkiyrCqw5zjEtOykmyPfIXdsaWvr62zxI4bYs6GgvBBol4BWkGiJpAx+FiOuiilLgzaYlznw169fshTKs7ePxSXt1iCSQyATgfPsm8h8JlMTItk6CTDu11kvSAUBEbDofxRtpwpIK2b8gU8rZmpe5EeXFX81jCcp7WwzweP6GIxLxd05Av6rNxeHcAicmYAUTYvF1/L0xThE6IPAP//8s7jxn0rK2t8+qts/sGKuRNpja+5WqnCLbpwml4p21nT0yRN4N2mfULybsjIncQgEBM5jWQgKvudn4O7LiLMHJs9CAAIQgAAEIAABCEAAAhCAAARaJ7DCwUmrtxd9nL59+6al3gmhyIqzqNnXwoJ8K8tRPyWszS6TOpsL3NnK22WjpVA+AW3FrQMAdf6SxXyrB2VIvr+/19h0c3OTb+jxJeQaAhCAQAECZxvfz1beAk2olSwY91upKeQ8LQGjs4rURJqQb6YUqLaqdVahy7JUsT7KtFhzMeZw8NditLkIvoOTdrvYeYDYXC5nCD/bHOxs5T1DG85dRtlWFrOwdHqLiRChCQJGXSWjUhO1GRfSaFTNXdfGQ+RYbh6vzRruynIRnPclo4bqt+ZtHWrghgwQSEsAp/QNPP1FQQKIEXYDQx6BAAQgAAEIQAACEIAABCAAAQh0Q2CFg5PKfH19vWhCu7q6SkgnWHcyTlnySFc7Dk8VwoHgqUj2mg4ucL3WLOU6AwENH0+ePPE15pFSywr4/ft37X2Y25YckYFbEIAABDIRYD6TCSzJVkWAcb+q6kAYCEwS0JI74870vsPJZFJzgfIa8pePV+usQpc1V4PjcOPBX2/fvh0/awkJjvwyZmdJ+YRxmHOesNIp8ioClhOctEfPqjSrjRw3u3DgmyrO4uC0aK2rtgEgmE/Aop0u4FZkaXJabo6TjF93FV5fXl4G81XtIqEJbYWiIhIE+iaAg9Pa+r29vfUfMWqH/Ee4hgAEIAABCEAAAhCAAAQgAAEIQKAnAuscnFRy6bjjGhntippKVap9y+LrD2QGs+jci1UYhrdiqMnoKAIsRjmKPPmmJaB1jdr6KzD1zWUh+/Hg2vT48eO5OIRDAAJdEmDP9S6rVYViPtNrzc6Vi3F/jgzhEKiQgPEQp80OTsGDxi+CkqDostbS1pG88VXyQ4LSH247+CvYesnYRNeWgvhdEmDO2WW1Zi2U74I7l1E3Di28IHNV7MItlq8CTi9OHi7yEfjw4cNi4gXWedPkFmuh/giaGAffO5rKBj4D9ZcCCSHQB4H4cppxGVlkEnRfwUl0Y2KEQAACEIAABCAAAQhAAAIQgAAEINA3gdUOTtqd6/7+Pr50QMb+bYsGfNZa0vHixQs/JLgevJty7xaGpS3Azs+AQPxdCCLX+XPV6u0OyltnLSBVSQIy6engJsuqETV4GZjlbYtrU8kKIi8I1ENglVmx6SGyaeGHBsN8pp4XpzZJGPdrqxHkgUCcgI5LtSwD0t46mqXHk5q8G6yYqc1ZhS5rstYWA431GLgqLSarCF+/fvW/HLW2OLce0iJVu3GYc7Zbd0hegICsIZZcTnKC06rvOwu35uLIvqbZzqLYODgtIqo/gua0Fu1TgXXeODjV31riEupLKjgN7N27d9fX1/GnuAsBCGQiYNFsZMq6xWSDT2+59GuTyhYLgswQgAAEIAABCEAAAhCAAAQgAAEIpCKw2sFJGWud95cvXyJ6GanjZVnZ4+MkLYZWn8cLKW17AdXGKtM7hrd4lXV5d5ULnMVS1SUlCgWBegjIpHd1dWWRRwp0rSTQroeWyMSBAAQgsGpKUBuuVcIzn6mt+pAnQoBxPwKHWxColoDRWSVwVbIUR+eN+6NYbc4qdFmWSpyMk6/NBM2swiO/JoFUG8ics9qqQbAaCPjulHPyyFTRjZvlqg5hDkjH4ZYjfVR8+TN0DOEkRQs8UiZLLTV17ndfNtnJrINAfOoCIPX8VG8QuKhpr9LLy8t6JEQSCJyNgPptFpnYKz3YjoRPbzs6YkIAAhCAAAQgAAEIQAACEIAABHolsMXBSSwWz7KQQU67CW7zcdKKk/hOhNIHff/+vYB3k0oalyRoFv5CmeAWP3slsEo7WSeEVe024tlYZ+mQCgI+AZn03r5964fMXWuFnMy6uS3Hc7kTDgEIVELAsl+yE7XpIZL5jKtHLnoiwLjfU21SllMRMDqraDHoWqVT4KxizKgMfLqsPZylpbQst5X2QyrHVRn5bUaTvTKqyFUSthWZOWdb9YW0hQloR7nFHFeZKhZTOzZCvENYpa8+tiCZcg8cFSZzkdPLZDiBbRGw1HUlxzcV8LNqq+4qkVbfRJqj+g1JHazGFBwgK6kgxDgzgVUztzNPfnSQqe/uq06MrSfP/OJQdghAAAIQgAAEIAABCEAAAhCAwEBgo4OTFl4srvhUBNn+Vy0dkB5WKceV9cORGoseVqkqeNVa1UUmqaQinXoIrNJO1nnG1yqpVr0R9VQTkkBABKQQ91enRZhopePt7W0kArcgAIGTEFg1tWt6iGQ+c5ImfapiMu6fqropbGcEtMuAzlayFMo4vR+S0ooZf9mfBu561vzRZVmqOx7H6K4WbAsdTzP4Knz9+nU8PncXCTDnXEREhDMTsJzg1JNDCyc4xVu7P2mZi2lx7p17lvBKCMgkalE9GefGewpFk9tD78Bn1YQ0v/JHEH3myLsJt/wDK4WsIeAIrB2p9Ua7Z091EWxMyfFNp6p9CgsBCEAAAhCAAAQgAAEIQAACEJgjsMXB6dOnT/4iEq0hmNtvT5vNyFtJitRFNyepbK6vr6V49VMeC62FCIWP1Fi1VnWVo8i4dIS0SGBVC7EYq8pDWLUp1KrFKOXLQo4QmCOgIcbfAGwumsLxborASXjrgfcn3+aEKR+YlFemB90U6kCeNWS9auBueqkZ85ka2ptFhi77mRyFYty3NCfiQKBmAsblLHENUlDAILLRHyZIJMdPuqwkVOUkNqec9NPX6k+5uvkhketglRUz/IHVnoGbOWekvXELApzgFLQBe3cdPNjBT5XdorFfu2y6AzL9FcHiVqQZToENHy2S0ORqa4HqK2Sw87WXUk5qNCnQYGpDgTwQqJPA2m7Tf53rLFEOqdSV+eoajXr1qGtylJc0IQABCEAAAhCAAAQgAAEIQAACEDAS+Jcxnh/t6urK/dTOYdrQVH5H0jXMrR3X6oHhUCbpcfQnY7Z0E9qiT+5A0tToT6pzf38pl7h/IbWstBvlN51alaPF7OQXiusOCKxazVxnC1nlmLdqMUoH9UsR+iAgJ9tgadpcuTRIBbt0z8UkHAIQOAMBTVPtxWx6iGQ+Y69oYtZPgHG//jpCQggsEpAqRgPr4kCsCNqCx3gQk79iRgJUsmKGLmuxMdgjqE4t332KY/no0/5KfguspMHYadQZkzlnnfWCVDUQ0O5vFr3xqpeohnJFZFj8grYAiaTf9C2Lq4kKaJwCNY2ie+Etno2DdTUrCk17LOmz+Z2FUrE4g3eT31XKtKGPo2ICnCojDdPD2+oDPxWBtIUddqbQQpFVazDSylAmtbUFVDNb+0iZgmTNJfiK1343OtY7a44kDgEIQAACEIAABCAAAQhAAAIQgEATBFY7OGnthTPwSwM1LBCRokHhUoJL6RCxvuhW5O4cL9m65EClrVjnIuQOl+Fw0f9qkMGRyS0S6ddDYNVeaKtciYqVcZVG/oSq1WIVQUaZCMjUZzQDa1D78OFDJjFIFgIQaJHAqqld0+s8mM+02D6ReZIA4/4kFgIh0CIB+ZNYznGSVsqyulc6K//LV5v11LBihi4rbctUgwmWRk2mrzZjcXCSKtJ/HAcnn8bma+acm9HxYPcELE4OgrDqJaoc2qKDU52K9DJULUa0nrzdylCtM5dK6tooRg3z5zrrsbxUMsfLncn/wNFk1TLFLS9q6zmKqr4yfNStl6g2+TWc6QOtY9OzfZGJqmaVMaK2qtwmj3qzYa3R8ListDrjeltSPAUBCEAAAhCAAAQgAAEIQAACEIBAZwR+W1sef32Jrn2NttRP2h1K1jitFFmb7GR86Wfv7++14ONA7yYJJjEmxRsHntnqNqZxnhC7NbFOJbi93dpLep7ap6T1EzB6N6kg8m7yB7X6i4aEEIBAbgJ2m6LWZrXegdhHeeYzuRse6e8hwLi/hx7PQqAqAkZ/Ep0lru20FyX3V8wosjHxxWR3RqDL2gkweFyTMaNCcnH1pxqVf0y9pkkdL7kLMOb+yZwzN2HSb5SAZXs1++vTBASd2xCX0/49Hk+nxbsWbxO70apFAueR2fLuF9hPhyYilb5lAAAgAElEQVTXVpOTIV6twtfOyTN/cX7bVhkrkVbbZFxdXfmoKxGsJzHUDao9Wz7qGy21/atfBbQMCo1ymBM7UM4E+4zMPUU4BCAAAQhAAAIQgAAEIAABCEAAAmcgsM7ByT++SXQm1w3I5K9ocpl49+7dNiuLbHV6VilIS2vZiDd3PdlLIS1nxzq43JzbTd+unbS7EpWkYbcW29+FkvKTFwQiBDQeGU0CGtFqGHEiZeEWBCBQmIC2D7TnODkrtj9eQ0zmMzXUAjLsJMC4vxMgj0OgKgJ2Z5XAeWlcCu2b46/alFtyDTN/uqxxTe0PCVZHzSW42GaCCP5mT3NpEm4kwJzTCIpoZyNgOcGpgJNDSeyLW4ScdkG55i2WsnfWHkq2vXrykgHUIkwBL2t/qjwnErahOTKFw9VsXrx44WeqXdsOOfDkDNZwsfVRc52PQPD9lS+j8ikbP1EHwSwTwvJFyJejPDN9A650NZeXl/myI2UIQAACEIAABCAAAQhAAAIQgAAE2iKwzsHJ1+XJDenx48dzpZWBSjoIaVp//foldYwefP36tTTg0k3odGn3lK4VonDpd7Qpi2IqvpaT6tlFE5dLJPfFKluR3Vckt9ikX4yA3bTj6+mKibeYkb3R2ku6mCkRIFCGgH0hGhuDlakRcoFAQwQsyztccToYIu1FYD7j6p2L2ggw7tdWI8gDgZ0EjC/14lqoIMKqBUY7ixB53Fg6pcCnSgRjcEuua1IzBoHjn5rMxF3Z/TYj1eWxB8uP5W86hDln09WH8PkIWD6yOjvBSTDjPbZdZZ2vXg5J2aiLsHen20oh054sdA8ePJB3zRncGLZR2vlUJS9+fFLkyrjKTuqe4iItAW2REHg33d/fl5+pyidBnYMO4ivgfZcW4NrUTjsSrQW1P36d24PuL5dS0GBqn8LJw1l+zknyrT8RzS4CrYi/DKl++ZEQAhCAAAQgAAEIQAACEIAABCAAgdwE/rUqg7u7Oxffrs6WilN/5XWsTtSdF9I9yVxkNCzJR0uF3Zkjj7dFYFWNS2FXj/OeOEsey5aQQ43UsMt1W20DaY8lIEub0QSlo1ciLrvHliKeu1YbOFu4Ft6xvVkcF3chsIqAce43pNnBEMl8ZlXzIHKFBBj3K6wURILATgIam7T0eXFKrwiaFUfGYt9ZRSLV4OBEl7WzbUQeV/0Gy6QmI8ttTCtEJ2+pOfmtroYGMylno4HMORutOMTOTcDvdubysptj5lKoLdzfCG8sW8drnceF9UMsughNkHKbGK6urgargRSPWnCMytGvo1TXlrrO7cmmsljE0Or83E0uFdWO09EXhF5Mv4CH2KN9nwT1D5pRt2v992FOXmvkdcaXyQgEpiIQ93lOlctR6eiLMnh5I5KoT27UWBkp1OQtYfHXJ+jnqk/FyTQJhAAEIAABCEAAAhCAAAQgAAEIQKAnAitOcJKB3y+5fb8Z/6lGr+2rGdB1NlrFO8W2txCZHHbmlfZxi/l8yFEeIGmzJjUI5CYQLGSMZGdZABd5/MBbcjyW8MOf3UZyoMBkDYGGCFhWeAzF6WaIZD7TUPtE1DEBxv0xE0Ig0AEBHQZuKUWkB9CSO3/RjEbtGlZnRgQOyqupfhDSys+jPlWM8xmJp9WZkzDfvn3rhxsT9B/hOk7AjhQdWpwkd7shYDw+pb9Fn3GXLX/47qauLQWx6CJyO72oTfpWA53TYpGcOGsJ+JDnno2/JnNPrQqvocmtEvickW9ubgLl/yHeTYKvbQL8/rlvvxTj1+g522TCUqsV9e1G++rVKzsuS59sT63amPLY9HdVVhtQSLXSIhgEIAABCEAAAhCAAAQgAAEIQAAChxBY4eDkKxok66msGvYNqE6ieDqksdacqX1xhsVqVbKk9hZrL2NJ+ckLAnMEfvz4YfQ41X6x/a0RmcNCOAQgYCQQOPbHn+pmiLQXhPlMvElwtzwBxv3yzMkRAmUIGNc5RZxVAlci+2CXr4B0WfnYKmU5sBmdz4O2MUglrydfT6IV5CfZPztrpQSJ219D5pwBOn72SsDiy9flCvJ4oWrrAco0P00SfM+BuUxzOzgFQ+Sp9jqcY54j3NLIC8D3Zz5zxczd5ObyJXwgcH197e96IHPGUd5NkifoH/o2rOhD4Pv375q7FngTT9ja1ZIFVl5klolQ03z0iWr/AgpW4zRd8DnhNdsJPDbfvXs3F5lwCEAAAhCAAAQgAAEIQAACEIAABE5LYIWDU6Bg+vnz56moGZdHyCYxtwXsgbgk0sXFhVSxdk+tA6VtMWsp8eMWWVcoi7nIRS5wEbzXczlK0awmNHeXcAhUSMBuBihsoLUsU6iQJyJB4GwE7H1IT0Mk85mztfOeymt/Zxn3e6p3ynISAsaVQMFKuwGO1s343+D6bK/hw5YuK3fT9ReARvKabDPak95/xNj8/Ee4XiTAnHMRERHORsCyQU+XS6vjhTqb+Wlo9sZJQu6Pmg8fPrjXUEoPfH0djYQXRjNibvjGE+RqmEInhN9WUtrxwT9fVK/kgd5NOmLFt27Eu/G2OM9Jq3dQpdab8ou/1ATUDQqsTier4YzluQaQKnzVaWDdn2UUHGmlj25GmVQtjXQgAAEIQAACEIAABCAAAQhAAAI9EVjh4BRY2nwlZk9E5spiXB6hx33zz1xqhcMlvNb0yPlKFjLt9VU495NkZ1z14i+uqoGMUR5j6WooETJAYCBgbNuKHCjTcwM85/qM3FRJHwLJCdinc/YpYnIhcyRoHPHtfWwOIcdpGuUxlm6cPiH1EzC2ARWEcb/+2kRCCAQEjL134JcyJBJ4sBiTCgRI/pMuKznSIEGj/4y0ZONDO/02o/Wj7BMUsE310/gy2l+WVILF0zHKYyxdPC/unoqAZf+p58+f98ckvl+YzE9GD5CeyFj6GQ1PWdeCa3D0bX+FP6B6qs14WSwq4vg7Ek/feNfS5M7gxGLEVT6avJuC2amGjNxub5FiBlpQ+ocIK25BwCeg19a4ka6eMno7++k3dK1PbH/FkUa67h26GqodRIUABCAAAQhAAAIQgAAEIAABCFRFYIWDUyC3xfAWPNL0Ty2PMG6MV6HiydeAawFH0xVRrfDyHJNxcVE8WQe1h/RitDIRtDmWb62MZBrYLSIxuQWBSgjYBylj356qXHTCIhmsULF0nqn450uny0Llw1V5ysFqnoi0ar2duY4zn4lU9+G3uuxnUhWKcf/w9okAEMhHQNoYy6pKfdvGnVUkYSVeB3RZ+VqLS9m4Q7a/Hb6e/fjxo68kQRPieLqLVAM3c06HlAsIiIC/ynMOiGUonHu22vDFNfon1KFZvE1yazKDwbGS6VO1zXizYP6UYy6RShyccje5ueITrvmSb9uVElLfEYs9Zz5uwfFNyoj+IR9tUu6PgP3rUpOBehYSpK0IdWv+Khp1a/f392mzIDUIQAACEIAABCAAAQhAAAIQgAAEuiFgdXAKDNgqv8XW0g2moSDG5REiM8Z1IAqtz/Bz73K7R7+AB14btZO+8u5AaZW18XgKtfysu0IeC4HcuyQg7b/FSDyUvXDzrnZxhsXLyLK36IYW9ejRow1PWR7pslCWghNnJ4FgNU8kNePQH0mhwlvGQjGfGequy36muUIx7lfYkyASBNISMK6cC0bwwFlF+yUXnvlPQqDLmsSSPFC73VvSDDR4/hJSPW5seJaMssZpbuAeaDDnzNoqSLwhAsYFrL2q9OP+G3aX4ENqXHuHaZ2uDiLQny72nz+gBC0FyeptogbpG/5UQXI1t0hFnLUELFrW+AuyNsfJ+H51T0ZQYNYmN5cp4epV/K8bzfdUWQd6N6lzuLq68utFDaOGzytfJK4hUDMBjaf2Q5z817/mQq2STTOloFxapXBgt7ZKeCJDAAIQgAAEIAABCEAAAhCAAAQgUJ6A1cFpLJnWjhstLuNnGw25uLgw7pVo9Bspw+Gvv/7yM8Ia4dNIe21c+1JP8zAuTTYuOkkLk9QgsIeA3bvJshRsjyTBs3J/tcsWPJv7Zz4vo7HkgQk/Xy10WagxT0LSEghW80QSV9M1Dv2RRCq8ZSwU85mh7rrsZ5orlH1szTfiTL7LNY/7kwITCIFqCSRxVqnkw5Yuq1gzM05pnNIsmARW4hFnwdXcwD0UylhBzDktbYA4TROwHN+kSWyvi8jj/hvVbhIkJ2qtx5XXmdbpSsGuP11o6b+q6ebmZnODNPZ4Wb3dAl9f45Z/m4s8+aDMjiKsZdA6nFOj82SckwTm/oA1WnhlGD0W+AmbhHqSwA1A3k3Hehu+ePEiaAaH9A+BDPyEQFsE3LfnotgajqvaS3dR4MUIGtMDJ8l3794dPr4sik0ECEAAAhCAAAQgAAEIQAACEIAABA4kYHVwmjSh2RUxB5YwbdZGI1Ogek4rw6rUZAHyraRsubeK3trIek0sL4VqpAbLnMxCFiOxSjT5+q+FQ3wIlCQQ+M9Eso4vpIg8uO2WZVPMbSnvf8piMrcvx4zLE6STb0Fel4WKs+XufgL2WVyvQyTzmVWtqMt+prlCMe6varREhkCjBIy+EG5VbuCsUo8yhC6rWAs0rrl0bcZdDBIam1yx4kQyam7gHsrCnDNSp9w6FQHLIUVZHVqOpR3fTs63axwrp5+7zmt69erVpF5d+i45VBsds/00h2s5So0DxyH5lJlaS+2rRJTR5rKMxV4M0eRNbB88eKAGL8JaBi2HiidPnsiXbP/pWIu5l49gUYda4uyR3KKpjr+ke3JffPZsTcIBUYMPtmbQSHGsd5O6gqDTU8PAM8FVGRcQMBLQiGZZRTCkFvQDxizqjCbvpsBJUp/bJecYdWJBKghAAAIQgAAEIAABCEAAAhCAAATiBKwOTkplbDiRxcW4xVdciIbuSvdkWeIgVa+UNTWUK9B/WYSvQex2Zbi+vh6/KePiBOtmxhEKhFi0qCqLSlRAGLKAQFoCgf9M2sT3pGYxG+9Jf8+zlr7LvhwzLklgELVkHU9w7q4l5eYKNVfYbsKPnVtq8YRxjJYhv2MjHPMZ+wvVZT/TXKEY9+0tlpgQaJeA0VnFfecGA3o9yhC6rGKNUBo8y5Jc1YiOiZBUfpvRUNjQks3mBm7XBphzOhRcnJmAxYfH0ps1yvCPP/6ISB6ojyIxi92Sj8GiG5IGlA22IakjLOWVU2u+zciC+ZKbVhXAqxFBvkyTbIVFzk4a1oWogCRVZWHxYd4jsGU/x/hLuif3+LOnbRKalwaHnNzf3x/r3aS68OfJQ8WV7B/iTYW7EGiLgPELSIXSe3esoSQVWHVrgXeTZrZdui6nIkY6EIAABCAAAQhAAAIQgAAEIAABCAwEVjg4TSrTtZXa2VBKbzuJIuAQ6KCDu2V+yuQT2IQCG1UZMc6Wi8UspK0Qjz1cXrkHbWOymnRA/GQ4gRConICllx6KUHh9oaV/OIqtZT9gy7Ibi/zB/sT5bLRdFspCuOk4x74mgWd4hOTYtB+J3OItS0Uwn1HNdtnPNFcoxv0WOxlkhsBaAnZnlWFJcTBS16MMoctaW/V74hundmotWl/lfxsaHer2yJbw2eYGbr/szDl9Glyfk0CgIZmEYHnNJx+sPzBeNIvDT8kyapcTo2bMPwfJKGEwdZl7yuLUOvdsPFyrqH17gTLSeUrxR1LdVUaLxNQY1Fr6WOo9cMtXlcZ6kfXQ0p4PcXA6Z5NQxamFBzZ3eTcd63Wvfm/8eso54VipjI2caBCok4DlC2iQPOgQ6ixOXCp9aAelUAfS02geLz53IQABCEAAAhCAAAQgAAEIQAACENhDYIWD06TCXXaFs+kxtUOeRfckMsMWsHuqZ+ezwUoOrc/It73fTlF7elwr9S1rp4w2y0xkgrYxmYtKcba3e5IDgS0SePTokVHskksltNTSXzNnlDAezT99yL5WcjLNyVF+HDOJc6ZvPjfmO5bEEmJMvK1CWQredJwDfWaC1TwRjJpT5XPMi+Rb8hbzGSPtLvuZ5grFuG9srkSDQOsELJ+xKqPmEtLG+BPvP//8sx5lCF1WyXao1bGWryQdtBss3AzWYJWUeUNezQ3cfhmZc/o0uD4hAakj/AFrjkDHJzhpgI531PUc2iO1nl2fv+EId2Pi9onEXHOaCw8mWsWOZ7m5ufEdq+bEU7heFjnbJFHiRXIpdssyO7X0D5sFDmp8Lp3yFqLTNgl1d4HPpzp/9Qza6OHB//9Ts9FPVYoOgdEnT9bXQYlrLj3ZNU0GzjUhwiEAgYCAvoCMg6zMl+oSg8cb+inhg+2A9em6YY7UUJERFQIQgAAEIAABCEAAAhCAAAQgAIGEBFY4OM1Z96WJkDo1qyI1YYGTJKXyWjZztXi5JJFnMhGZ3HzLkCyFTWvBJstYbaB2JFo0PMuAdNRbI0vJogVCSkYOiK+2gSHYIgHjAq/FdNJGWHzvNmTn27l3LnEw7sdp2Vp4sSB+Iou95WJqkQhdFipS3m5uHTWDMuardnWSORXzGcs71WU/01yhGPctbZU4EOiAgN1ZJVgtZFy+WQYRXVYZzi4X4wTP3/lCj1jWHLssDr9obuAOiDHnDIDw81QEfPVIpOBazh652/qteCfmb5FzbEmzTicC3+xISeP+YJEH47dkS/IXHKtSNO+KP5LkruwUq8BKETpnpkwiT+FEDpwWGrf4yaq2naR92iYhW2Hg3SQ+6gBl5PWnqXoF9FNvq5zz9S7IHCBrtaZSyU2N6hPUPn0Ts6svbR7R/a5PrrBcQCATAfkoxuc/Ll+Nknof3c+GLnT+WzDEq1fR1Letb+2GgCMqBCAAAQhAAAIQgAAEIAABCECgPwIrHJwiqhapU6V7PfzAopLVo4Wti8p96ZrL2IHGBZc6O7D0BOt7xo9sC/HX1m9LodendMzXorkxqKNiKIINkybzvb+/nwxPG0j7ScuT1BwBqcjtFuIyg5ess84iGBlPXRGMFwlPcDJC85c7GIUMogmF/+6PbbdB/D0/uyzUHiCtPKuXpbzdTlM7y8IpDe6WkzxbQb0oJ/OZRURd9jPNFcoo8FCbjPuLrbryCP4sonJRES8HAaOzij+m67ugqhV4dFk5GkYkTWOb8VPY8Ij/ePlrY6Oq+VOOOWf5ZkOOlRDwB6w5kRZtEHMPthIe1wv5K/sPLJF0WZbK2ixhJtuNUZ7AllRS7xGcoGgRWMNZeZWRRbANcRZVxPnav9EytSjhhlLHHzltk1CNbPvU1Rshe9/g6ZTk1VB3J7v2ixcvJuVR/5BjE7d4q+AuBLokYPkCGgqu/kEvZkMQJK2c84O+QhNavJsaqkREhQAEIAABCEAAAhCAAAQgAAEI1EBghYOT7OURdbZU7dKwSGGhXWekRZXyQnYR/dVQyEwySHG86MGiFbplltAFZdRqDF/7LLWRdsoJ4hT76UtSJlN/xX+ZHMe56F1YXACtJlT+lCTlqHzHAvshkryenUGrbT/VCuZX5ZmvIwNWgGXxVQ3ib/vpOxa+e/duMRGjAdtvh3afrrnctf/i3C0XvtiBuJhzF87Ra4hgyXQuKUu4Jf3mCmUpeOtxNKssOY3UzrXBhoJzANVaNCWeu1s+3O8EcuTOfMZCtct+prlCMe5b2up54uTuG8cka/gCHUtlDCmPyyjYZLQNnieW87cn88oXSJeVj+04ZU1m7MD1uBRoVXnEjUs0GdLcwB2UgjlnAGT8s62+eiw/IXMELCc4xf1/5lJuKDzuwWVBVKCwaxVHi2YjX2bZj+zeUzl6g8CzQiuSi+k9tmlljQocH3Kd14tTFKN+eG3pZCs0prwo4dqsF+Ofs0nIqr62kxmTVAryStLLq/rd5uk0uDY9efIk0N77eamCivUPfr5cQ6A/AnqVjC++hn693SVtJXtoa1ajbiQYZTTZk/2F3mMPWJ6FAAQgAAEIQAACEIAABCAAAQickMAKByfRWVxKIoWFdtiSnkXKC20Zpb8H5j/pNfw/2ba1pODi4kKbRUkhq2315ZghtYg0IJUocSStDGyLxirZhyRzybYlVr4CWhIadWQlhTxDXmq9i/YY+TyUbB7Ky/eymKwFbRh51Mljk/IQ6AjkMGC7xPu7WBywXJH9DtMFpr3Q4OX6YQmmAW7RGcmygEOjoW8n2L/kRQPWYsHtSy7mkvI7RnEQjbmYScK7LFQSMpUnoh7PUndJSqFXybhiQ8cbllzwaun2CyypZz6z2MwsbZXOcxJjwhGBcX+SMIEQsAwlbVHS1NE4artyWXppF7nMBV1WGc4ul1VObvbacenXcGFp55XPRphzxhuSZdrfX58fZ9LHXcuLuXbga46MXv+IzBZEkcdT3VorhqVbdrIF7jrxkcjXBLoU9lwEnhVqb8VMA/Km2NZxqTpKmlT24I0/u/h2W/TD8SzGd6WmDk7VGMdxIfHX00VLdXHOJqEamTu3SppzzWOljfz+/btmAvqv6/jMVu+U6nfwdNK7bPF0EnbZlKXwjLs2qZblUV+4SaRqWqQDgToJ6L3TS22RTaO/zH+VLI+JCKz1POMpkLqOPkbtSMG5BQEIQAACEIAABCAAAQhAAAIQgEAWAr9W/i2uyc4i5ShROe1ou5dBtyvF7spCpIxusTFIWqmeU+Y6n5a/THDAJu3YfPRdd1SoUc1MBKjN7Mpm/cOW01EkqDx51qe9+gnlMgHFCyrWPPSmKC8v54lLvVOrS7j1gdbbj4zNW4u+8blFk+dQo8V6m43FKPhYfAtY/wXI2vKDV28Ys+KWSMmm6l5EFRg/NB4tPrIYwQJNfexiOnMRghc/K3knQ5eFcqVr6MKyr7wavz9UlRmpLS1Egu1p+duqye+m5q7LvESSn/lMvBItrWhPE6LzjPMf7lpqYXiVsr44bY37FrBVxQnehbm+8eRfoH6VzSHyw/f0Tn5exa7HSg+/OMG1ph/FBFuVEV3WKlz7I/szzKCR+D8VbX9eR6VgaVR73vegB840mDLnnGs/ljZcXk81Jy3hRgKaN/pd0Ny13j5jgu1Gi/dgNZTLqNBwlWi3yAT9nlCovHEbXEIgwbRKXc2gt0yYRSQpi2XNIQ0uMg1DEWkz3VpU+KftAQJlckA1+Dm0xkwFn0z2hE1irsiCH+lG9J7qFQjqK/JTqWmSoN5Gr7yS1X/NCZWCmp9lgjGkXLh/mGwhBEKgSwLBWBx5lzU9KDlMr6KtUkz2J+p5VqVDZAhAAAIQgAAEIAABCEAAAhCAAAQg4Aj8j7syXtj1LBEVTPJb0ulIG5tW128EomgWq4DUOgXEG9dOVkvPOLu5mi2scYtvc+iELGb4D+yUTgB3UUApqSqIW0YlTNbWMn6hWm8/5S18k9ph14rchcCOaZ8zZM5A6Fj5F/m6KTUVl5FbT2aRbbHWgr5uMb4lguXFVGdiSWoyTrAipMDIKDG6LNQk3soDg9p370VwodfED3FvTabS2aXKJMBcsno7fA5z1xZnyLks1oYzn4kQ67Kfaa5QlrHVvUqM+5H2XPMtS7McajlfFU/yCWZlrqUFF8W+QAchjUNJYakmAa4NNH4Zib96hrWJl4lPl1WGs8tlcRozvK2FtSJOvCQXlh6yiU+5xco6oQ5Ng1owoEz+3FO/SRohiawlYBwL1ibbYvz4ix9Z5V+ssEbVwfBu2r/Tx7O1YeoSKEaCVz4VkLFVq/DEaSxAUNLIz256vEUICdVi4/YWIaxb5edFizQiArfYJDS+T37XGCvdMveLEFt7q3D/UKx7JyMI1EDA/jqr06jtZVRXNjdNUq9eA15kgAAEIAABCEAAAhCAAAQgAAEIQKBRAqsdnFTOxU3F1ipGE8aXFlv2sMKLmcRE6qRJTbRftNxap7Eh0G5L29Z85zRWfqmHa6NGfpsY46cW68JJWKypxK2Skkcyy8I0LkuSEKWsV8OVevJC7SdJXvZEOmg/+apsjFGdzGTFjQNzv/hj2WoOMS42FcZM3PwRM8hisada7Dn9FBKuTPU9ssYNbAiRxWVDvQd2dHUCGxLZ9kiXhdqG4sCnjN2+JAzqa1t7s5TUKFI+ASJCjud1c+9jscmMpGU+E6myoN1O1te2tkTnGcEe3GLcD4D099PYb+sFXJxHpYXjz8omX38XWLLT1pJEl2/kQsKnpVEgNWPRKl/mSJdVoKm4LPTqRd4Cd6vkN76TLeFFN7MR5pxBq1gE4towiwgDdJX/tHz0Baqkyku0Wby42rO81npcEEtlDW+iZlb20STQ2Pv+JMEt95rrIokOUB+nfpq6Ljx/FuR4vQfijX/aOY8rtKqQ+PCdakJrsWAGkMuPKWdrEr7hYICv6l7VsPe4hAXVHf+5TZ1V1YuGMBConMCq17n8kD1Hb26CpKFtVW82lz7hEIAABCAAAQhAAAIQgAAEIAABCJyZwBYHJy0LsC/fiWtF892VNajkyiG1IWlqLFgyKYLHK72kPMraslfp2lYZ9naKbV8kpOYnbjuzsz9uIaY49gSNMZXmYsssrwy10HD9Q7Xtp+Qig7il07EaLmow/BvbZ4FodnRJ1ge4EmkM8rNWMw5GpcUlSuNHXOK6CCwHMgD7d/dcW2zJ24zrPhC11ZIWji4LtaeWD3l2PFcJ+q7hp2QbTzWTd2vKYryMYCyPXsMcQ/Mif70dY2HmQkpOZiS5ZQTPAU1pqjrmIAzh5eczflV22c+0WKhgrIm0GcZ9vwE3cW3pf1yNq8coNtOo8wt01VDir6ZtojFoHHd1Hbk4dlywkKTLslBKFWdxLlryAz9VoYJ0Why4gyK4n5Y+/yRzTvXni9Ng1xMqppqBw8hF5QQW+yXVbPJv4WqZuGY8vqihfx67A43lHELsXVPQADQr8Gsn0g3qTfdjbrge6yQPmQ0aZ3RzqDMZ2jbw3PlIpK7XNqo5SRazmIQ8l1q+8FM1Cb10AXZ1AiKwFu+2yg2yjv88z0i0Fj7xIZCWgKbx9mm/ZkfFtF6TxdRcYk7aQyYVk0ISCAEIQAACEIAABCAAAdMqVyYAACAASURBVAhAAAIQgEDTBLY4OKnAq5Qscd1o1ruFdSjSPlsWy8p2tUFPPdfOJlVI21Thc1kE4VKZjZXvi/UoPZdETVjwQCr9lCrfwj8QVcv0cwvmRBU6ZRcIEPxMu9RysaZUL4WXPvTXfnIbU5X+YrMJWpF+6l3QG+Ha3pkv1O3M6dnH3FKNGoLvZ6rrSWODH2cszFCPk3Wn19aPn7bfUI6LXYdyX5tpkKaGwsmi5QsMBPABuuvmCpUPV46Ug7U7DntwMWQdNHLFWVs7kSJYhmPlqNnU5JsbSXn/LXVZgftiwGfyp0Qt2edbACasL1FdfH/VnRaez0zW9aKcG1pykCad5yR5P5Bx36fRzbW6neBdmOwMg0D1DLk/9Or8At02lDT3+WD59q//FaDLKllHemGDXiL4mfvTvkxhLb3l2nlakGax2QhzTnURk1rfoOmOf6qHVHvW42VaHblsJmBR95X80NtckCQPRjQGmtQlyWJnIuN3LQhRhdo/S9UV+4+rjON3NsJEPfPm4gS9usTYk9pmMYYHpc3wOay6PlDsnaUePx60h4CDmtb4EXuIhpIgQctPVY09i4QxT9IkxmpPjd2bMW6rYkszUJyeXrTNhHkQAsUI6AtoVTd4iP9hxGa9ai5UjCoZQQACEIAABCAAAQhAAAIQgAAEINAogQeS26jHDKJ9/fpVKtf//Oc/QXhtP6VMkarl2bNnxQS7ubl58+ZNPDuZrKR1ury8jEeL31UVyPLx7du3IJpMXx8/fgwC7T//+eef9+/fy6I2POKqWCF///fPhdjT9GOqRvQnAo8ePVK4LtxdhVxfX7ufwYXKq6p0gU6MQbAxBxfTeCFJnj9/PgjmS6XH1dQvLi6M6SxGU72LcCSacleEly9fRuIs3rq9vVU7dJQm4w8rHh4+fDh5d1vgadvP0LD1f+DmN6F4+9Hb6hu0XJUNr5v+b6sI99Qg2Lhh63VTX/H48WMXs+MLNUu93UaY+98L9WNv3771eaqKJ4ch1f6rV6/8mONr2TPUIfiP6+2+urpyMVW5KlraF1mJq9P7/Pmzy2XyQgNZpNP2HxnLLCblm1+XhfI5V36tce3u7m5RSDc1/fTp04sXL/z46tD2T+os8zRlKvu9Yvq5p7pWsm6WpTSHbl8huhh6/j0ZqcdQ975hMNqQad/zmQ1Ahke67GeaKxTj/uYGfNSDp/2C0Cxu2xeoP5S4z4dhKNEUy4Vsq1D3+aDHNabo//Bpk2lY3CaknhrPE4KkpC3RFDQIrPAnXVbJStEHyNxXodq56qKkMPnyam7gjqPoe87p9+fikPbTQAmqYatXdx8IQ3+u8KF7H8gbP+qHyPxPS+DBgweLCboP5MWYrUcIFEdBcbTet7wSKZBhrO5zEfRyaeJhnyyN1SNzmsPIyDX3iJNqfCHzivSQwVCYT/sxFmAcYlGNjp8aQnZaweaSPSo8UtcSadvM9sePH9IhBwpe1bi0c0EzGJf6qIZxkiYRVLe0eXo9x7VgD1H/s2iVtqfmYh7VDJwAXEDgnAQiU44xEE1C9PoXmNLre1kGQRkr55RO24aqcYkIgQAEIAABCEAAAhCAAAQgAAEIQAAC/4/AHscsLaBZtZHMgdAL72Ej85JbWhopteJs21JaT82Rl8Z5T53qWdkLIzJnvSU1XER4VWLW3COJy1oWEWzDLa3PdqsK5vJVBFX02sT1Vuqpxea3LXGLMLSfcYXG24/cacaPlAlRO7TUaR9x9GqoIoxg9QZtgzN++/SuaUSIMJTS3yKV0lFTmez5t4kaEcndmswukFbyu/hzF+MyHrgDcZeFmiNfW7jxHfTF1uujxh+0OqWjscaPZrxWw1scH5WX4mRtokFxiv3cP0Ucc+54PjMurD2ky36muUIx7ttbbA0x+YIYjwXxL4hx/AIheq1qaC2+DONJgs8hPgn30zn8mi6rWBVE1Eo5ZkrFyjXOqLmBe1wEP6TjOWe8H/P7tHzXFXbvfu13fK1xarFa9S53TCAoWnxCWNi4E8g2/NTLMn5nFbJKL6d6H+slIioIYRlnOrQchdtnOxJ+rJ1TOhusD5Nw9gSOgSy+GkMEPbgn39qenWxgPgqLDtYv1OS0RzWujPxk564jzdLPJcd1901C004fu95lVcp+kpPvuJ/R2usaOt79WEgBAo0SUCc8NwGYfJcVWX3LNqPJIiJNdeKWHdkuM2W9KBsRIAABCEAAAhCAAAQgAAEIQAACEOiYwP9sLptUrtKGW0zmk6qW8oHlFytMmhAmCy7FkGDGtT+6qzgRFZK0V0msDspoUsgCgSpCpEHaeSYXNb68LCJz/FZgyZgTW5rB/c3DT1ymjiQmk8nS0X581MN1vP3g4DTZkDIF6lUaV9BciIypxjUKavZ6ncf2BqVgedf2jKRGCTfztLRPFVxgJ0uq8LFNuvxwHBS/y0IFZazzZ2QO47+GgfBqWpPviFIzTnuUgpriZCJ+vsN1AeP9ONMyIflevS7nM0E7XPuzy36mxUIx7q9tukfF5wtiPBDEvyDG8QuETE72jmozQ74RFYGmoMfKtiF3uqwN0NY+omY897JU2MLXli6I3+LAHRQh+NnlnHOsRphrovnC+2v8Qcup9qel21/rz1BtYY2CjTVIruWrTzMmkjXapFuaXmSLJkHv2mQ/tuikpKlyhMxi1kp/UhsjsY1KlaxIlfjmbwEVIbdshdOP17VeB6m2LA1GLW08vrgalzLZvVmRi8Jl97Pru0mMu5GEb6Jl+hepdP9WbqODX+NcQwACkwQ0c9jguKiRQnODxcFiMkc/ULlrsrrYq2hwobvwuXENAQhAAAIQgAAEIAABCEAAAhCAQEICWxycpG9d1Gj4mtB6rssbBdeqn6QJku5JeGV2krT6r+uIBcuxVWTllaRlbLYfOGE2X6j4kSJEVi9tztH4YHx5WUTmxVuiPWlinBNs3DwUIm5z8YNw5bVfrRkvFO0nYK6f8fZzYHd6Tr3z2m5ZNag6kipfY5+atx7Xny70Kgmg+t65F3DViKMXedxyFkPK1ODk8otJ2TRaidUweM2VKP46xLuXhHe7LFRCPpmSMo53k7lH5gBKVnfdG6rHh5dUIQq397EJp1KTRXCBk69PgUA1eydD8ov+5jP7EXXZz7RYKHUIertXvWInH/f3N/4NKfAFMW6i8SnTOH6BEL1NGyo36yMSaa7gmr1nzTpT4nRZmcD6yU4OCvE3zn+8resWB+444f7mnHP6hLnOLUd4hd17vBl0c3eyOwqquIzapx6kkQ9/kalETlVKUE3up74jAu2Eei2pJubWB6sHUARLufSezunZlLvSUYc/aEWUmiI7peWcXUmiVvXuS2CHMXIhCD5/FdxCr604qpdF7Zk4jDXVgxJsrp0o3DU2S+ej+Mdy67hJBG+lXt60qOfaQOTNCm75rSWtbKQGAQhsIKDee9t7rVHS2U0sg/4wadFMRk/p2aBnGP9UnEYVLxtqgUcgAAEIQAACEIAABCAAAQhAAAIQOITAOsuQ1Mr2daJjZUcNIYdoW6Q5sq8qWEtJNeKME0nakFJbK0Oq+HGjVNzGmUqGyXRyL3YRc4thaVI2Y6CKkLadzDU22s+4RuLt58BO9WzrJPxGq25ZXYpFTT+u0MUQ2Rs0XPrZWa5XdQKFDY2pRn+V0YKiTJwuC1UG3eZc1Bkuvj6KMJe+xpdMHaYmaRYj35xga8MtEHLESb5mYlzwnuYz49JtCOmyn2m0UIz7GxpwyUf4ghh3+/EviHH8AiElx0p785ubXdhTqDAmXVbWStFANn5ftCY4a6YHJt7owB0n1tOcM5NSYtzIIyF1du/xNtDHXcta1bPVTnxOqA6tkqqXnIGLQuQVm7ulOcza+k1iHKl2ObKoxnU+TqfhI62kSSQXQ0r7VAPEuMYtrdfRTl40e4JdNgmZp/0GrIHADsQeM/4q+QKMr9XP2DMiJgQgUIyAxgXL1HH8UvshGhGUiP7USwx/w8+1I47GkUMW2xSjTUYQgAAEIAABCEAAAhCAAAQgAAEIVEJgdhXpWL65hSNOOaII0rDI1LTWNuPy0oP6k+Zaf0pHKwyUoLQk0qcrcWlbLMp3J8/cxYHGMBVHpZgTbG24VooLlKOX6kJprpUkVXwp0SKlSGLD2yaqml9EsFS31PjV2qVP3Cbk5FNKTWkq5VRCLqZD+xlXRLz9JOwTxlnHQ9QjLVZo9xHSdst64/ZQ1fC02APszGJPhWpQXhRvrsmpe69z1WCXhdpTy1mfVWc410L88LgMek2M6fhpTl6r+93zwsbljNydFKZAYLHlKX3MZyI1uPZWl/1Mu4Vi3F/bgMvE5wtiPArEvyDG8QuElPyotDc8TQzGZa/Kqd5elnFMuqwxkyQhwUeNNI1Jkq05kXYH7gjVPuaca1cTjnu8/SF1du+Rqu/m1mLdnaF3Gtdm0EX7lIp90o6lmgyRyn3bK7xHRaZp8x5Ncm0Mx2A1tdNETo1/YKv/Kq+sQn5P5beKcQrdhKjIqq9tbcwhGte4knV3IxeaOVRCsrMm4Ru4Vbl+w04LXFUfqd/JW3r18smTtnSkBoHTElDnvGcaMPnurwo8yp5y2hqn4BCAAAQgAAEIQAACEIAABCAAgZMTeKDyLyovvn79+urVq7///nsypvSwsjFcXl5O3s0RKHmk1/727dvnz5/npIrkK4H/+eefSITct5S71qlIeP395z//WZudljqpOqRFevjw4dpnid8EgR8/fgzNY1sLUQtX8xj+Hj9+3ESRERIChxP49OnT8N5pcFkrjF46dcsyHCZ549QDvH//XmJogBvGOKX//PlzvdTq/5NksbaAfnwNwRrC7u7uBtn8W5PXEv7NmzfX19eTdysJ7LJQlbD1xXj58qVajh8yeW2Zmg6vid7ZtS+sGyL1zjKPmuSfMJD5jA+zy36m6UIx7vvtk2sINE3g4uJCUwJXBI31mqZ2NsrTZbn6TXJxc3OjLxSXlFSalX+tOFF3XjQ9cEfKzpwzgDOn9J5b1H64kiGQ/yQ/1W6fPHkSL6y0TOqv4nH6uxt00X4B5Rggbn5IDde3t7dSdPhTkYhU0uzJhUC6kUgcyy1xePv2rbRzRtOS3MaUb0n7naUUm+M8ePDAPWvRILnIjV58/PhRimJjGxvKGKlxtdirq6tFFG2BbaVJaIB+9OiRg69XeH9v4FIbX+gLQnW9qMBX16r+QX+dfUCNgRACgW4IrJ0G7C84HcV+hqQAAQhAAAIQgAAEIAABCEAAAhCAwAYCyw5OcZX34Za2wVnIbkYaGB0utqsq6aG0Nlf+WlI0609GKdmbB9OU1uUomlTe0hzJJqH/WuD+7Nkz9ywXZyAQaSEqvhqJWoj+q3kMLURNhaUJZ2gYlDErAS38Uoc82TMP751et6Fz1tKE07506p1kXBeowRfLDV4DIg1YIiM+WnKatbLSJt5lodIi2pNaQgcnJ4bmgWqHk2+rP0SqQeq1Pe3b6nAdeMF8xsHvsp9pvVCM+659cgGBFgloMqAFeZoPSJGiyaeOU+j7i5gua38rVQvRV4xLRx8yZ1vQ2frA7epufMGcc8yEkDoJyGNBm27EZdMm/W1pVOLFMd4NHACCp3R+UbWjvOp0UE1IS+ZUZINeQuoITVFybFqkWYFTiWgiNIxuThkybJakrHsa5oIW0pYfTtCe1/5UdauNDcrYwIzobIhDpUdqPNgaYFIGtRn5xkzeqjCwrSYhp3q5q6n69P0iy3sBnmo2ynHonZSvclSPNNgTVdH6q7ZTLQCHLCDQOoHhBbc7PK8t72Dg05SVpSlr0REfAhCAAAQgAAEIQAACEIAABCAAgSQEFhyc4t5NubeYWlVC2bClqNXedcanaraHGYtANAhAAAIQgAAEINAKgRwOTq2UHTkhAAEIQAACEIAABGogoEVgWvvrJNFycy1Jdz+5gAAEIFCGgNa4L1oxTuW54WOPOGCc58w9HwjXPgEZAd3pZ3LSkHOLf5frRQL+YUdzkbVfQEPnfdEk5uqRcAhA4DwE1BPK/XX4G1wZN5d98MoeHCAj7rKb0+dBCEAAAhCAAAQgAAEIQAACEIAABCBgJ/CvSNS4d5P2fKpqyxZtNHVzc/PmzRvtfaUDnSLlGm7JiFhmi6xFSYgAAQhAAAIQgAAEIAABCEAAAhCAAAQgAAEIZCWgxfF++tIi+j+5hgAEIFCGgA75iWekdaXxCB3fleupVuhOFlDb7ck3bPIWgRCAwCIBo1P34vlyixkRAQIQgAAEShLQChn9Db6pcv3ViY7DuW260N/g8uSOl5Rg7rBHHQCoa+0AIr8mndekREqKTV4QgAAEIAABCEAAAhCAAAQgAAEIQCBOYPYEp2BP0yCV+/t77aUXBNbzU5p6ixb+tPsg1lNTSAIBCEAAAhCAwEkIcILTSSqaYkIAAhCAAAQgAIE6CWixl5ZwOdm0hEvKT/eTCwhAAALFCGhH/Pj++m2doJKcW+SQGS3P5TyB5MAbStC3WjKOr604i16uOao0ibXNgPgQgAAEIAABCEAAAhCAAAQgAAEIQAACEIAABJog8NuclBEHIW13WrN3k0okTb02p5krmgvnBCeHggsIQAACEIAABCAAAQhAAAIQgAAEIAABCPRKIDi+SSfA91pSygUBCNRM4MePH3HvJgl/5hOcVPzXr1/P1aAOcZq7RfgZCPhWPx03cYYiJyzj3d3dYmrNzY5oEot1SgQIQAACEIAABCAAAQhAAAIQgAAEIAABCEAAAi0SmHZw0jHWOrR6sjwyG1xfX0/eqirw2bNni+Yui0K/qkIhDAQgAAEIQAACEIAABCAAAQhAAAIQgAAEILCWwPv37/1HpPz0f3INAQhAoAyBb9++xTOS/eXx48fxOH3fjbhYBD153xwo3ZiAb7XEwWnMJxLy8ePHyF13q7nZEU3C1R0XEIAABCAAAQhAAAIQgAAEIAABCEAAAhCAAAR6IjDh4PTPP/9EDEXv3r1rpfw6xymy259K8fnz51bKgpwQgAAEIAABCEAAAhCAAAQgAAEIQAACEIDABgJa1+sfmRJZPb8hcR6BAAQgYCfgnzcy+dSff/45GX6eQPl3zUGQe5iOwDoPCkoaEPD9A3FwCuDEfy5uB6nHW5wd0STi9c5dCEAAAhCAAAQgAAEIQAACEIAABCAAAQhAAAKNEphwcHrz5s1cYZ4+fXpxcTF3t8LwSFkGaT99+lSh2IgEAQhAAAIQgAAEIAABCEAAAhCAAAQgAAEIJCHw119/+enEd0TyY3INAQhAIC0Bfzn+ZMp//PHHZPipAiNmncjefKdCdM7C+v6Bz58/PyeEDaXWppZ3d3eLD7Y4O6JJLFYrESAAAQhAAAIQgAAEIAABCEAAAhCAAAQgAAEItEhgwsEpYiJ69epVW4V8+PBhXCm/aFBsq7xICwEIQAACEIAABCAAAQhAAAIQgAAEIAABCDgCX79+9RWA2r9Jx4O4u1xAAAIQKEnAX44/mW9bG8xNFmF/4LNnz9RXT6YTsV5NxiewGwLy0vEPY1QjabpoKk4x+S1vjY5Na2521FmTKNYeyAgCEIAABCAAAQhAAAIQgAAEIAABCEAAAhCAQP0EQgen+IlG0nHXX6RAwrhT1qJBMUiNnxCAAAQgAAEIQAACEIAABCAAAQhAAAIQgEArBIJ1vZGDQVopEXJCAAKNEgiW449L0aL9ZVyKJCFzfbVcXOI2rCS5k0iFBD5//uykmvN/cxHqvPj48ePLly+1LeODBw8ePXqk/3LTur29zS1tcI7lZHZzb9xk5EoCO2gSlZBEDAhAAAIQgAAEIAABCEAAAhCAAAQgAAEIQAACtREIHZx8jXAg6//+7/82t4OXiiALgSQPyuJ+/v333+6aCwhAAAIQgAAEIAABCEAAAhCAAAQgAAEIQKAbAnIn8B2cpCTU2uJuSkdBIACBtggs7rb273//u60S5ZNWffWcWeft27f58iXlagl8+PDByfb8+XN33cSFDpOUdVW7Md7d3fnnUOmEyaurK7k8KUKmgsirys9xMhe5VrZ4IlbTTWKyIgiEAAQgAAEIQAACEIAABCAAAQhAAAIQgAAEIACBgUDo4CR9+hya33//fe5W5eERa8eiZr/yoiEeBCAAAQhAAAIQgAAEIAABCEAAAhCAAAQgMEnA925SBJwHJikRCAEIlCEQ2V1OAsif5+LioowkTeQyd+yMMP748aOJIiBkQgL+69PWWWc6o0k2yshmizJT/vHHH3LJTojLJWU5mmnuXXOJ1HnRbpOokydSQQACEIAABCAAAQhAAAIQgAAEIAABCEAAAhCoh0Do4PTz58854R49ejR3q/Lwua3+JHakvJUXCvEgAAEIQAACEIAABCAAAQhAAAIQgAAEIACBCIHAwcmyzDeSGrcgAAEI7CHgL8cfp6PTXcaBZw65vLyc23SPQ5zO1jB0wJG/WWFDroA6QElnNC3Wl0qXw8tIuUccqwapXr9+rdOlFiWsLUK7TaI2ksgDAQhAAAIQgAAEIAABCEAAAhCAAAQgAAEIQKBCAqGDk28kCMSdMyYF0Sr82a5rVoUwEQkCEIAABCAAAQhAAAIQgAAEIAABCEAAAvUT+PTpk7+uV8cjPHz4sH6xkRACEKiTgFwFXr58KU+ABw8e6L9cLG5ublaJ+u3bt0h8jpgbw5lz+QicV8cPEtIZgQ8fPrgSaTR315Vf6FAmu+Pi3d1d8uIs+nVrd8i1/VhyIbcl2GiT2FZYnoIABCAAAQhAAAIQgAAEIAABCEAAAhCAAAQgcDYC/7IXuMvDjvB9sjcAYkIAAhCAAAQgAAEIQAACEIAABCAAAQhAICEBbcD/5csXLfqX4lGbKz1//lz+A6nSD4740BkFqVImHQhA4FQE5Nok7yN/bzg5T+pPJzLJA0f/nz17tghELpeROOoALYlEUujylkaEp0+fTjqGySvj+vq6y1JTqDEB36WtIVfARf8iv6TqUvyf+6/1jiym6bsJ7c+xZAqNNomSiMgLAhCAAAQgAAEIQAACEIAABCAAAQhAAAIQgEC7BEIHJxnS5lTec+H1Fz4iufYnq19+JIQABCAAAQhAAAIQgAAEIAABCEAAAhCAQE8E5NqkYw3GWjsp6+QwcHl5ubOwP378kNeBS0Q6Tx234n5yAQEIQMBIQF40gbek/6C8nuSZ+f37d53p5IePrye9dFy0hnw2nMxlLuTGIMLjvDRS4OA0xtJliDwMnXuhJgkJHaFz4/KdcHLnFaSvw6MW3avU7TQ6NWq3SQTVxE8IQAACEIAABCAAAQhAAAIQgAAEIAABCEAAAhCYJPBbEKr98IIQ9zNugXPRKrzQRrBzUv3xxx9ztwiHAAQgAAEIQAACEIAABCAAAQhAAAIQgAAEkhPQylQtWB97NykjLWK+urra7+AUOCTgPJC8EkkQAmcgEPducgTUa7nruQvf5XIcB1+dMZMhRAdbTRpxNFjc3t7OPUV4TwR8N6GGRvP4oW3jCkq7G+MiKGXX7hvUaJMYVzohEIAABCAAAQhAAAIQgAAEIAABCEAAAhCAAAQgMEkgdHCatBW5J7X4wF23cqHtYN3ubmOZ4+UdxycEAhCAAAQgAAEIQAACEIAABCAAAQhAAAIQ2ExgOLsp/riWrt7c3MTjxO/6i1+1ihfngTgu7kIAAmMCsoYErpLjOEOInJd0atzcXRdnLsLr16/nbhEuAu/evZvksHhAzeRTBLZFIDiPcdFvp57S3d3drRJGR02uih+JLN+qxdzjLpeRxA+/1W6TOBwdAkAAAhCAAAQgAAEIQAACEIAABCAAAQhAAAIQaIVA6OB0cXEREd1fGRCJVtWtuMzx8lZVEISBAAQgAAEIQAACEIAABCAAAQhAAAIQgEDrBIyrk7Vy/Z9//tlW2MA5ypjjtrx4CgIQ6JXAqq7j27dvEQ7xneNWZRTJpddbjx8/nkSkje2C3r5XAmcul+/Gpv0K1RhaoTF5TGVE+FevXkXu2m9p7rSYlJwGdTaaPc2qYrbbJKrCiDAQgAAEIAABCEAAAhCAAAQgAAEIQAACEIAABGomEDo4SdZJW9FQBu3ppT1Way5PIJtU+REHp0hJg3T4CQEIQAACEIAABCAAAQhAAAIQgAAEIAABCOwkoH33424AfvofPnzwf9qv//rrLz+yvxbWD+caAhCAwByB29tb+c/M3R2H//z5cxzoQiK92Z9//tmQz4YrUeEL9eo6i2+cadDbjyMQ0jQBmSP9k4jasujF+4RxvaQqnbyb4n2XMrq8vBwL0ERI002iCcIICQEIQAACEIAABCAAAQhAAAIQgAAEIAABCECgBgITDk6vX7+OSJZKyR7JIuGtuLTxkiYUg6QgAAEIQAACEIAABCAAAQhAAAIQgAAEIAABbZ9kh7AqsktWB3r4S3ulAHz48KG7ywUEIAABC4HIvmmTjz969GgyfAj0nTSCaLjoBEAmf6obn6wRDnGaxNVNoO+f/PTp05cvXzZUNH8qsii2jlRKMleRZ2Z87qRTsBRnUZ5qIzTdJKqlimAQgAAEIAABCEAAAhCAAAQgAAEIQAACEIAABGojMOHgpP0CI54/2mNVqwRqK8akPB8/fowYDuX7xM6Ik9wIhAAEIAABCEAAAskJrFrYkTx3EoQABCAAAQhAAAIQqITAqmnh33//vVZsHefuL37ViR/+z7WpER8CEDgtAftZcwMieV/Msfr06dPcLY5vmiMzDpdzi3CNw9XJq+cfhxPSOgG9OL6vTnOugJNnjk1Wihp2kiOVdLrR1dXVZBZDoLqpSHcUebCSW603iUowIgYEIAABCEAAAhCAAAQgAAEIQAACEIAABCAAgfoJTDg4SWi5MEWU77IY1a8E//Hjx6tXr+YqQKVrepeyuXIRDgEIQAACEIAABOok8PPnzzoFQyoIQAACEIAABCAAgWoJxE9EmRQ7cGfSzyRHIkzmRSAEKjiwQAAAD1FJREFUINArARkX1hYtsplaZBe2yVOJ1mZ9nvjCNWm30mZ254FwnpL6vjo6d+ji4qKtsv/+++8WgVU07dVoiRmPo15LSUXiSB7fYSwSs9pbrTeJasEiGAQgAAEIQAACEIAABCAAAQhAAAIQgAAEIACB2ghMOzhJyrim+8WLF9oMrLbCOHm0Y9/z58/dz/FFvHTj+IRAAAIQgAAEIAABCOwhYNyqf8Mysj1S8SwEIAABCEAAAhCAQGECk2vT52QwLg52j2tLJt9bQI9fX1+7u1xAAAIQMBJYe3xcxMFGpgq/X/IF0Ik0eGD6QBavhWsSplzIajZXLZaLCGMCGr791/Ddu3fjOJWHWOYwKleS3STVz8hoG9G86eymL1++NN3hdNAkKm+xiAcBCEAAAhCAAAQgAAEIQAACEIAABCAAAQhAoB4Csw5Oz549+/DhQ0RQeRAl2VcsksW2WzJlyXIQUeXLZqDSbUucpyAAAQhAAAIQgAAE1hLQSgt/YUrk8W/fvkXucgsCEIAABCAAAQhAoHUClvW+roxaj+uuLRf+1v6K3+J6aEsxiQMBCNRG4PXr13MiTTrkKDIemHPE4uEvX76cPKbm1atX8Qe52xAB2fjevn3rBJYDYeSENBettovJhioh9e7rlvwbddT55eXlfrGHDR8jajfNpoS0ae+mPprE/romBQhAAAIQgAAEIAABCEAAAhCAAAQgAAEIQAACJyEw6+Ck8stWFF8HIKNRbdug3t7eyvMq4t0ks0ESm8FJ2gfFhAAEIAABCEAAAvsJxN3m/fTtMf2nuIYABCAAAQhAAAIQaIVA/ND1oBSrFqxL4+ev7tV66IuLiyBBfkIAAhCwEFjliimLQ8T7Qncnc+TjdxKLJVDoxocBqv+/ubmxPE6cygnIXcd3DVJdz71ElRdEkxC/oapX+fXfPx1drlObZFpN4nGk1DSz8uc/ARbBlHdQENjWz26aRFvYkRYCEIAABCAAAQhAAAIQgAAEIAABCEAAAhCAwIEEYg5OEksrA+KWNu2jJjW99MsHlsFlLWmDjVrdreFC/lq1eWQFEvITAhCAAAQgAAEIdEZAiy3evHljLNTd3Z3WeRgjEw0CEIAABCAAAQhAoDkCWs7rL1yOyC89nn3tr/Y88o9J0TJihUQS5xYEIACBCIGIw1LwlHwpIxYHdUSTe7HJYePZs2dBUvw0EtDQMGm0kuZB+gdjIkSrloB8m/23RnVtnwzUVij1D06kHD54UqA9efIk4t2kw+U6ULL11CRce+ACAhCAAAQgAAEIQAACEIAABCAAAQhAAAIQgAAEIgQWHJz0pM5x+vLli7/TWJDc58+fHz16dOz2eB8/fpTR0V/HEAgp+e/v7zm7KcDCTwhAAAIQgAAEIJCPgHzgNUWMn645zv3FixdaH8aypDEZQiAAAQhAAAIQgEAfBPz1vnMlUhy7Hk+Ld4M9jybXvs/lRTgEIACBMQHLIU7qauK+lJObfTx9+jTiEzWWhJAxAW26J8+Ncfiqc//GjxNyOAG9GjI4OjFUy00fxqgewDet6mfCw5TESgo0x2p8oQ7qWLvtWKQNIZ01iQ0EeAQCEIAABCAAAQhAAAIQgAAEIAABCEAAAhCAwAkJPPj165el2FqfKuOQb1oYPyVNvbYetC8+GKewIWRYwRDZokxpymQoydvd5m0DFh6BAAQgAAEIQAACBQhoqcTPnz+HjNwOuwrR3Ew/4zO0RfE0t9SSMv3Jl95FdktDtC6E2Z3DwgUEIAABCEAAAhBoi4A2KpqbK2r6JwWjdlwylkhrheVR70fWil774/6DXEMAAhBwBPS1O+mepG9S9Tl//vmnzCXxb1IZSsY7sqmL03Zy8QedDFzECegUrG/fvgVxNILgPxYwaeWn3AV9d2W9LB3sfaPNGQO/O/UAOw9w08xHfuDjxu8qWiZRzYXsJ9G5B2u76LJJ1AYZeSAAAQhAAAIQgAAEIAABCEAAAhCAAAQgAAEIVEjA6uA0iC5dvPTmbvXqZHlkdVAc/eW20kkYGasiSvxBvHfv3hX2uZrEQiAEIAABCEAAAhDoj4Dme/GZYb4if//+vYO1Gvn4kDIEIAABCEAAAhComYB2LBofO6CDGv74449VZzWMPRBY2l5zvSMbBBoioB3f/L02JPkq36SxV4NSkHOUfBv4kk3VDFRHqpSxUmK/A0kqCUnHTiB4ZXp6WeR0fXd356PYPFeRx5ccL4PU/JR1vTnxIJ3Df3bcJA5niwAQgAAEIAABCEAAAhCAAAQgAAEIQAACEIAABCon8Nsq+aSI1+6qcl6KPKUI0rDL+KflCFJAR2Juu6U0JcaDBw+07Vncu0nbKOoAAbybtnHmKQhAAAIQgAAEIAABCEAAAhCAAAQgAAEI5CAgteFYwSil4irvJmkIg/NV5CLFwR056os0IXBCAtrOQ1un+QVXHyUnTMuRMvLhDM5sGdL5/Pkz3k0+0p3XqiMdUzNOZBL+OBoh9RDQkURBrfX0ssimqa7Dp63Zi7qCVfZT9SqaIz158iTi3SSTqDYD6mMi1HeT8BsD1xCAAAQgAAEIQAACEIAABCAAAQhAAAIQgAAEIDAmsO4EJ/e89saTCv79+/cuJHIh3f3Tp0+fP3+u/xsMeMpLW+7Jl0kmDf1FMnK3pMfXLmUb8nIpcAEBCEAAAhCAAAQgsEiAE5wWEREBAhCAAAQgAAEIQGCOwPhMA53YIH2jwuceGcJvb2+lmQxO7ejmyIJ42bkLAQiUJCCPgrFJQr6U6oL0OTwpyfhkOUVT56Z0nj17NvkIgXsITAKXhWiV98geAXh2J4HxSVz39/erHJ53ClDm8fGcZ8hXbXUwnuo4Mm0cOXQsYqLdG+VUORhGZSEN5jyBzLK9ahbUDbSTNImgEvkJAQhAAAIQgAAEIAABCEAAAhCAAAQgAAEIQAACjsBGB6fheWmZpTTXsoO4bt1lpgtZ8qSsl6ZeF1LW+/+lr1c6/n+p7xcV90Hi2vxVf7g2+Vi4hgAEIAABCEAAApkI4OCUCSzJQgACEIAABCAAgZMQmHQekMJQJzkMWyYNWj4pIQc9oTwEJs8u0CEei25RJ0FKMSEAgbQEJrspZSG3BHVTg7FDP2XXUO8kW4k6q0AA9Wkyc2CzCLAk/Hl5eTnejA+v14SEsyYlVzT/+KYuvZsGgHLPvrq6SguzM9emAc55mkTaxkBqEIAABCAAAQhAAAIQgAAEIAABCEAAAhCAAAS6IbDLwclR+PTpk6x3Wklg93Ryz+6/kIFQpkSZQFjHsB8mKUAAAhCAAAQgAAE7ARyc7KyICQEIQAACEIAABCAwSWDy8I3JmJOBWtqrde2cizIJh0AIQCAJgUn/GWPKslzIbjJ33JMxEaItEpg8HqdjV5lFIA1F+PHjx5MnTySwLH3dH3Qmh21t0Tjpqr22yv672eO/u5z/nKpJrK134kMAAhCAAAQgAAEIQAACEIAABCAAAQhAAAIQOAOBNA5OjtTXr19lrpN2frxPoYuT6kLHQGmXRPk1danBT0WJdCAAAQhAAAIQgAAEIAABCEAAAhCAAAQgUDMBaRS1Tvfbt2+rhNRKaB3QIceDVU8RGQIQgMAGAtriTUevrLJ6qI+S+yWbsm2gve0R2YmCcURVwNlZ22AWfkrTANXUeQZ0OfCoc9Df2i0j1aRPstvj2ZpE4TeO7CAAAQhAAAIQgAAEIAABCEAAAhCAAAQgAAEIVE4gsYOTK60U9DImySYx/F+rpnfp+BfS3T9//lzbsuq/lPjseujD4RoCEIAABCAAAQhAAAIQgAAEIAABCEAAAu0S0GLWN2/e6PSGxSJIPag9j+QThXpwkRURIACBhAQ+fvwov8rAi2acvrZmGw5XoY8aw8kXorNxZDkKnNBUF7JSURH5sJPyHgKa+Wjaoz+10jkrquY8asaDVZTdHvfQ5lkIQAACEIAABCAAAQhAAAIQgAAEIAABCEAAAhBohUAuB6dx+YcNt2Re0p809fr/8+dPRfO19nJhevToUfB/0N2juB8jJQQCEIAABCAAAQhAAAIQgAAEIAABCEAAAj0R0Ap1f7GvVIgq3aAtlJJQex7pRPfHjx/3VGTKAgEItEVAm7upmxp2dhuMHZJf3dRgyFAfdXFx0VaJupF20sdJ/iEyTnVTRgrSMQE1YJlNZTMdpj045nVc1xQNAhCAAAQgAAEIQAACEIAABCAAAQhAAAIQgAAEIgTKOThFhOAWBCAAAQhAAAIQgAAEIAABCEAAAhCAAAQgAAEIQAACEIAABDYTmPRxknPsp0+fNqfJgxCAAAQgAAEIQAACEIAABCAAAQhAAAIQgAAEIAABCEAAAsUI/FYsJzKCAAQgAAEIQAACEIAABCAAAQhAAAIQgAAEIAABCEAAAhCAQA4COvTmy5cvOk3LT1wnbr18+dIP4RoCEIAABCAAAQhAAAIQgAAEIAABCEAAAhCAAAQgAAEIQKBOAjg41VkvSAUBCEAAAhCAAAQgAAEIQAACEIAABCAAAQhAAAIQgAAEILCCwKSP093d3eXl5YpUiAoBCEAAAhCAAAQgAAEIQAACEIAABCAAAQhAAAIQgAAEIHAEARycjqBOnhCAAAQgAAEIQAACEIAABCAAAQhAAAIQgAAEIAABCEAAAqkJDD5OT58+9RN+//799fW1H8I1BCAAAQhAAAIQgAAEIAABCEAAAhCAAAQgAAEIQAACEIBAbQRwcKqtRpAHAhCAAAQgAAEIQAACEIAABCAAAQhAAAIQgAAEIAABCEBgIwH5OH39+vXf//63//zbt29vb2/9EK4hAAEIQAACEIAABCAAAQhAAAIQgAAEIAABCEAAAhCAAASqIvDg169fVQmEMBCAAAQgAAEIQAACEIAABCAAAQhAAAIQgAAEIAABCEAAAhDYSeDm5ubNmzd+Il++fHn27JkfwjUEIAABCEAAAhCAAAQgAAEIQAACEIAABCAAAQhAAAIQgEAlBDjBqZKKQAwIQAACEIAABCAAAQhAAAIQgAAEIAABCEAAAhCAAAQgAIFkBK6vr+XR9Pvvv7sU//77b3fNBQQgAAEIQAACEIAABCAAAQhAAAIQgAAEIAABCEAAAhCAQFUEOMGpqupAGAhAAAIQgAAEIAABCEAAAhCAAAQgAAEIQAACEIAABCAAgZQE5On0/v17eTp9/fo1ZbqkBQEIQAACEIAABCAAAQhAAAIQgAAEIAABCEAAAhCAAAQgkI7A/wHJAbNRn7rHnwAAAABJRU5ErkJggg=="/>
  <p:tag name="POWERPOINTLATEX_PIXELSPEREMHEIGHT#5C6D626F787B6D656E2069626C616E64206B616E206D616E20665C61615C20656E206272612062696C6420617620735C61612064616E612066756E6B74696F6E6572207D5C5C0D0A5C6D626F787B67656E6F6D2061747420706C6F747461206E69765C61612079746F72207D206628782C792C7A3D43" val="183,3333"/>
  <p:tag name="POWERPOINTLATEX_BASELINEOFFSET#5C6D626F787B6D656E2069626C616E64206B616E206D616E20665C61615C20656E206272612062696C6420617620735C61612064616E612066756E6B74696F6E6572207D5C5C0D0A5C6D626F787B67656E6F6D2061747420706C6F747461206E69765C61612079746F72207D206628782C792C7A3D43" val="46"/>
  <p:tag name="POWERPOINTLATEX_REFCOUNTER#5C6D626F787B6D656E2069626C616E64206B616E206D616E20665C61615C20656E206272612062696C6420617620735C61612064616E612066756E6B74696F6E6572207D5C5C0D0A5C6D626F787B67656E6F6D2061747420706C6F747461206E69765C61612079746F72207D206628782C792C7A3D43" val="3"/>
  <p:tag name="POWERPOINTLATEX_CACHECONTEN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iVBORw0KGgoAAAANSUhEUgAAGX4AAAI+CAIAAAAgPdPUAAAgAElEQVR4Aezd71XdOt734TmzpoAkJYRUAJQAqQAoAVIBUAJQQaAEoIJACYQKDikhpIPzfO/xWn40/iP/ZMuyLH94kXh7y7J0SZZtydb+659//vkXfwgggAACCCCAAAIIIIAAAggggAACCCCAAAIIIIAAAggggAACCCCAAAIIIIAAAggggAACCCCAAAIIIIAAAggggAACCCCAAAIIIIAAAggggAACCCCAAAIIIIAAAgggULrAf0rPIPlDAAEEEEAAAQQQQAABBBBAAAEEEEAAAQT+T+Dh4eH5+fnl5eXPnz+/fv3Smg8fPnz69Onz58+7u7sHBweHh4dIIYAAAggggAACCCCAAAIIIIAAAnYBehvsVoREAAEEEEAAAQQQQAABBBBAAAEEEEAAAQQQQAABBBBAAAEEEEAAAQQQQAABBBDIR+Cvf/75J5/UkBIEEEAAAQQQQAABBBBAAAEEEEAAAQQQQCCuwNPT083NjSYds0R7enp6fn6+s7NjCUwYBBBAAAEEEEAAAQQQQAABBBDYpgC9Ddssd3KNAAIIIIAAAggggAACCCCAAAIIIIAAAggggAACCCCAAAIIIIAAAggggAACCBQjwNRjxRQlGUEAAQQQQAABBBBAAAEEEEAAAQQQQGBJgbe3t8fHx1///fv9+7f+//PnjxL0+fPnDx8+6N+D//6lnNXr58+fl5eXxknHXDtNQHZ1dfXx40d3JcsIIIAAAggggAACCCCAAAIIIIAAvQ3UAQQQQACBOQQy7GCfI5vEiQACCCCAAAIIIIAAAggggAACCCCAAAIIIIAAAggggAACCCCAAAL5CDD1WD5lQUoQQACB/xN4f3/Xv7zbTG1AAIHcBNQ6afKIlJNE5CZAehBAAAEEEEAAAQT6BB4eHjS31/39fTXRWF+wer3mINPEXvqb++b3+vpa847V+w1d0HRpytfe3l7ohoRHAAEEOgXo9+tkYSUCaxTgcF5jqZHmiQL0D08EZHMEEChJgN6GPEuTU1We5UKqEEDAIpBtB7sl8YRBAAEEEEAAAQQQQAABBBBAAAEEEEAAAQQQQAABBBBAAAEEEEAAgVULMPXYqouPxCOAwJoE9Kjrr1+/NHGP3sTWv1quFvRvvb7Kz/fv38/OztaUt1RprR4XdsUqSb1JzqvgqQqB/RQoUB9ZfU1T1XAp55p5QYELJJg/SzVy3eBXqkdHR4eHh/Pvnz0ggAACCCCAAAKzCOgi5+7u7urqSrdp43agbS8uLsZtO7jV8fHx4+OjG0wXtCcnJ7u7u/v7+5r+rJr4rLpU03Xa6+vry8tLYxNtPmsi3eSxjAAC6xVQS+Le7mmZfr/1liYp37gAh3PBFaC66mN8oV3EtQz9w20c1iCAAAJtAXob2iZzr+FUNbcw8SOAwFICat9y7mBfioX9liFQn77dXlPdkvOQTBnlSy4QQAABBBBAAAEEEEAAAQQQQAABBBBAAAEEEEAAAQQQQKAkgf+UlBnyggACCCwl8Pb2Vr9SWC+4b7AslbC17LfzeSNXsp75qDNHp6ennetZiQACOrh0KOmvOoiqfxsfUZoi0Nl8ue2/v/nStBdT9s62CCCAAAIIIIDAUgK6CtKEXDc3NxMToImk7//7t7OzMzGqxuaa4PX5+bleqesuJbhz1ldNQKY/JaD6VllrvO6lRGrOMqYIrzFZQGBrAvT7ba3EyW/BAhzOpRZuZwedukDVR+d2ivZlv+zxBeH8X+8w/cN9xc96BBBAIFCA3oZAsOHgnKqGjQiBAAIlCqj1y7yDvUR18hRHoPMenIdk4uASCwIIIIAAAggggAACCCCAAAIIIIAAAggggAACCCCAAAIIILCEAFOPLaHOPhFAoDiB/f19PUNTXLZmzJAey66nQJpxN0SNwOYFNNvCycnJ5hliAujX7PWqXv3iYsyoiQsBBBBAAAEEEFiJwPX1tWbj8iRWE3VpBgfdKX/+759C6gbw9fX15eXl8fFRV1Putlr/5csXfbW3t+eun7KsacLcecf0EtfFxYUxQk1DpsBKvy6k60i+ffumrHTOXGaMlmAIILBeAfr91lt2pByBhgCHcwNkvR8ZX7CXHf3DditCIoAAAoMC9DYMEo0IwKlqBBqbIIDA2gXy72BfuzDpjyvAQzJxPYkNAQQQQAABBBBAAAEEEEAAAQQQQAABBBBAAAEEEEAAAQQQyE2AqcdyKxHSgwACCGxCoH5/exO5JZMIIFCQgJov5posqDzJCgIIIIAAAgiECby9vWlCLk0W1rfZ7u6uZiXTiyiNAJrPa2dnR+v17cHBQTsGTQUSa/ax29vbu7u7OgH39/ft9NTf9i0owU9PT9pQc6VVYb5+/aoJ1LS+bxPWI4AAAggggAACCKQRYHwhjTN7QQABBBBwBehtcDVYRgABBBAYJ7CKDvZxWWOrggV4SKbgwiVrCCCAAAIIIIAAAggggAACCCCAAAIIIIAAAggggAACCCCAgASYeoxqgAACJQvoma1fv35pjpgPHz58/vxZ7zmXnFvyhgACCCCAAAIIIIAAAggggMBsApqKS9NveaI/Pz+/vr72BNBrut++fesLoCnJdAs/fW4vzW5W70JJGjHvWL35w8PD3t5ePVHa6emp1tTfsoAAAggggAACCCBQCzAcU1OwgAACCCBQpAC9DUUWK5lCAAEEUgqspYM9pQn7QgCBMgToFCqjHMkFAggggAACCCCAAAIIIIAAAggggAACCCCAAAIIIIDAZgX+vdmck3EEEChY4P39/eLiQq8rf/nyRe9Fn5yc6F8ta+ox/1vQBZuQNQQQQAABBBBAAAEEEEAAAQRGC2jWMM+8Y5rv++XlxX/Hrft0z7xjSpjmDXff4x2XVO1F8VTbKlX+JFl2cXV1VQd7fHz8+fNn/ZEFBBBAAAEEEEAAAYZjqAMIIIAAAlsQoLdhC6VMHhFAAIFZBdbSwT4rApEjgEBhAnQKFVagZAcBBBBAAAEEEEAAAQQQQAABBBBAAAEEEEAAAQQQQGCzAkw9ttmiJ+MIFCugX4n8/Pnzzc1N/bJxndVfv37pNWZNScarwrUJCwgggAACCCCAAAIIIIAAAgj4BTSBl3/WMM07tre354lEL1bpPt0ToPrq7u5OP40+GMwTwN3L9InMtKPDw8Pd3d16j+5MZPVKFhBAAAEEEEAAgW0KMByzzXIn1wgggMAGBeht2GChk2UEEEAgosCKOtgj5pqoEECgbAE6hcouX3KHAAIIIIAAAggggAACCCCAAAIIIIAAAggggAACCCCwKYH/bCq3ZBYBBIoX0MvM/tehJaApyfb39+/v74+Pj2OB6H3m379/V5HrXy1rmjPtSP/G2gXxIIAAAiMENEvC+fl5taEaJbVO1b9VGzUiQjZBAAEEEEAAAQQQ2JqAbrT9c3hp3rGdnR0/iz8Gd1vNPqYXsdw19uWHhwc38NHRkftx9PLJycnr62u1+ePj4+h42BABBFYqQL/fSguOZCPQFuBwbptMWbPUcMyUNG9wW/qHN1joZBkBBKIL0NsQndSNkFOVq8EyAggUKbCiDvYi/ckUAgjMIUCn0ByqxIkAAggggAACCCCAAAIIIIAAAggggAACCCCAAAIIIIDAUgJ//fPPP0vtm/0igAACcQX0W2pfv361x6m3o/f29uzhx4X8+fOnpjlzfwl5MJ7v37+fnZ0NBisjwPv7uzJST9amQnl+fq5f6jbm8cePH4eHh8bABEMAgUpAR58Ot6urK/sR9+HDh+qYxVAC7eZLkiINwtlUgx8kQ2AEEEAAAQQQyERg8EbbMq+33tHV7F3GHH3+/Pnt7c0YuBFMM4zXU4NNiacRrdLz5cuXeqUly3VgFhBAoGwB+v3KLl9ytykBDufQ4h68SmxEONNwTLuDjvGFhrznI/3DHhy+QgABBFwBehtcjZTLnKpSarMvBBCYSWDw1snS25ysg30mBKItRqB9D85DMsUUblBGBlu2RmwzdQo19sJHBBBAAAEEEEAAAQQQQAABBBBAAAEEEEAAAQQQQAABBBAYLfDv0VuyIQIIIJCbgP1N5irlp6enCbKg2c2ur681tZZ+sDfB7la3i4///dvZ2dHcYXpuW1Z6y0tc5+fnq8sLCUZgXQI6+HTQ6YjT5H3rSnkmqW03X3q6juYrk9IhGQgggAACCCAQRUCvkfhvtI+OjnRJObivoOlZf/36NRhhXwB3Ut2I9+C6Y3X3qHck3I8sI4DAlgXo99ty6ZP3wgQ4nEML1H+V2I5tpuGYdgcd4wtt/L419A/3ybAeAQQQaAjQ29AASfaRU1UyanaEAAIzCayug30mB6ItRqB9D85DMsUUblBGMukUCkozgRFAAAEEEEAAAQQQQAABBBBAAAEEEEAAAQQQQAABBBBAwCPA1GMeHL5CAIE1CWjKqj9//gSlWE8J6wmYoE1GB9bDN3rj5fPnz6Nj2NSG4lKBfv/+fVO5JrMILCWgif/0U7pL7b2w/VbNF56FFSvZQQABBBBAYLMCennAf6N9d3dnwQmdTUxvZFmibYdxd/Tp06d2gNFrPnz4UG/rN6mDsYAAAtsRoN9vO2VNTosX4HA2FnH+wzGMLxiLsgpG/3AQF4ERQGCDAvQ2LF7onKoWLwISgAAC4wRW18E+LptstXEBHpLZWgXIvFNoa8VBfhFAAAEEEEAAAQQQQAABBBBAAAEEEEAAAQQQQAABBBCIIsDUY1EYiQQBBJYXML7w3Ejo4+NjY82sH09PT2eNv7DIz87ODg4OCssU2UEgT4Hj42N3MoU8E7miVMnz6OhoRQkmqQgggAACCCCAQFvg9vb2+fm5vb5ec3V1pVdK6o+5LcS9vnUnMnNfOc4t16QHAQQWFKDfb0F8do1AXAEO50HPVQzHML4wWI5uAPqHXQ2WEUAAAY8AvQ0enFm/4lQ1Ky+RI4DAHAJr72Cfw4Q4CxbgIZmCC7eRtVV0CjXSzEcEEEAAAQQQQAABBBBAAAEEEEAAAQQQQAABBBBAAAEEEPALMPWY34dvEUBgHQLv7+/jXv31v0cdPfO8sxRKilioGOERGC3A4TaarnPDy8vLzvWsRAABBBBAAAEE1iLgv57Rq7YXFxfGvHz+/NkYsgqW84xmQRkhMAIIbEqA2+pNFTeZLVuAw9lfvmsZjlEuKEp/UTa+hasBwkcEEEAAgdwEOFXlViKkBwEE/AJ0sPt9+LY8AX+dLy+/28zRijqFtllA5BoBBBBAAAEEEEAAAQQQQAABBBBAAAEEEEAAAQQQQACBcQJMPTbOja0QQCAvgXHzjikPozccl3+9Ph33l5DHJWNFWx0cHKwotSQVgVULhM4HserMJkj83t5egr2wCwQQQAABBBBAYCaB6+vrP3/+eCIPetsz6M4uKHAjhe4dtz/9jQ0HP/7+/bsOw5VzTcECAgi4AvT7uRosI7BqAQ5nf/GNHlUZvaE/PZ5vp1xYeqIt9SuuckstWfKFAALTBehtmG4YJQZOVVEYiQQBBNIIrLSDPQ0OeylVgIdkSi1ZN1+j+3ZGb+junWUEEEAAAQQQQAABBBBAAAEEEEAAAQQQQAABBBBAAAEEEJhJ4D8zxUu0CCCAQEoB9x3glPsdsS89Efv6+jpiw21uore8tplxco1AeoH9/f30Oy17j2rweXiu7CImdwgggAACCBQscHV15c9d0NRjx8fHek3XOBfY0dGRf9eebz99+lTvJW5HQR2t9s6brp4i4CsENi5Av9/GKwDZL0mAw9lTmnGvsjw7mv4V4wtBhvQPB3ERGAEENiVAb0Mmxc2pKpOCIBkIIGARWGkHuyVrhEHAI8BDMh4cz1cXFxf1t5pF/fDwsP6Y28KKOoVyoyM9CCCAAAIIIIAAAggggAACCCCAAAIIIIAAAggggAACCOQs8O+cE0faEEAAAaOAnvc1hmwEc3+juPHVTB9HJ3Wm9OQfLS91519GpLAMgfTtYRlunlzQfHlw+AoBBBBAAAEEchZ4eHhwZ9pqJ1VvPuzs7LTXe9ZcXl56vq2/0hXU2dlZ/TF0YXd3t94k4qzfP3/+rKPVgrsXdz3LCCCAAP1+1AEEihHgcPYU5WicRbof6aDzFGXjq0UKqJEGPiKAAAJ5Crj9APQ2LFhGnKoWxGfXCCAQJLDeDvagbBIYgbYA9+BtE8uaG+fv8fHRsslSYdbVKbSUEvtFAAEEEEAAAQQQQAABBBBAAAEEEEAAAQQQQAABBBBAYHUCTD22uiIjwQgg0CGwt7fXsdawikdeDEgLB+EZ4oULgN0jgAACCCCAAAIIIIDAxgSurq78OT46OvIHaH+r32wf3Ep3fz9+/Ghva19zenpaB/7169f7+3v9ccrC8/Ozu3nOPzjvppNlBBBAAAEEEEBgDoF1DccwvjBHHSBOBBBAYGsC9DZsrcTJLwIIIDBRYL0d7BMzzuYIIDBCINZI1ohdj9hkXZ1CIzLIJggggAACCCCAAAIIIIAAAggggAACCCCAAAIIIIAAAghsU4Cpx7ZZ7uQagQIFDg4ORuTq5ORkxFZTNuFFlyl6bIsAAvMJjP5pyvmStPaYafDXXoKkHwEEEEAAgW0K6CWH19dXf97H3YA/PDycn5/3xby7u/vy8rKzs9MXwLK+MSnY/f29ZavBMG48gxOoDcZGAAQQKFiA28CCC5esbU2Aw9lf4uOuBtMPx/hzwbcNAfqHGyB8RAABBGoBehtqimUXOFUt68/eEUDAKLDqDnZjHgmGQJ8A3Sl9Mp71v3//9nyb4Vd0CmVYKCQJAQQQQAABBBBAAAEEEEAAAQQQQAABBBBAAAEEEEAAgYkCTD02EZDNEUAgFwHPC8yeJPLOsAeHrxBAAAEEEEAAAQQQQAABBLYm4E6z1Zf30ROEXV9f//3337p/10Rjnz9/1lsoWjg9Pf3x48fPnz9HR+um0+0cuLy8dL8at/z09OTOxRYlznEpYSsEEEAAAQQQQCATAfeKy54khmPsVoREAAEEEMhNwD33RekZoLchtyImPQgggEAsgbV3sMdyIB4EEDAK/Pnzxxgyk2DuhbE9SXQK2a0IiQACCCCAAAIIIIAAAggggAACCCCAAAIIIIAAAggggEB6gf+k3yV7RAABBOYQ0K8N60fVnp+f7ZHr9eYoLzbb90hIBBBAAAEEEEAAAQQQQAABBHIWGLytHvd75nWWdRuuCcjqj9EX9ALw3d1d9aqG/r24uJi4u2/fvtWJ1KsRe3t79UcWEEAAAQQQQACBbQowHLPNcifXCCCAwJYF6G3YcumTdwQQQCBIYO0d7EGZJTACCEwX+P379/RIUsZAp1BKbfaFAAIIIIAAAggggAACCCCAAAIIIIAAAggggAACCCCAQBqBf6fZDXtBAAEEEgjopyM/fPhg3NHu7u7t7a0xMMEQQAABBBBAAAEEEEAAAQQQ2ILA4JtRupvO2eHjx49XV1d1Cm9ubqbc++sNil+/ftWxaVKzepkFBBBAAAEEEEBgywIMx2y59Mk7AgggsEEBehs2WOhkGQEEEBgnsPYO9nG5ZisEEBgtUP2UzujNF9mQTqFF2NkpAggggAACCCCAAAIIIIAAAggggAACCCCAAAIIIIAAAvMJMPXYfLbEjAACqQX0yO/Ly4tl9jG9KT34sFfq1LM/BBBAAAEEEEAAAQQQQAABBJYWGHzJYX9/f+k0Duz/7Ozs6OioDvTt27fr6+v6o3Hh/f1d8465XQc/fvxQt4Nxc4IhgAACCCCAAAJlCzAcU3b5kjsEEEAAgbYAvQ1tE9YggAACCLQFCuhgb2eKNQggMJ+AHnadL/KZYqZTaCZYokUAAQQQQAABBBBAAAEEEEAAAQQQQAABBBBAAAEEEEBgKQGmHltKnv0igMAsAjs7O79+/XLfMW7v5vz8/OfPn7ww3JZhDQIIIIAAAggggAACCCCAwJYFdLM8mP3Pnz8Phlk8wMPDw8HBQZ2My8vLvb09razXeBY06ZimKlM23XnHvn//rpnIPFvxFQIIIIAAAgggsDUBhmO2VuLkFwEEEECA3gbqAAIIIICAX6CYDnZ/NvkWAQQiCuhJ14ixJYuKTqFk1OwIAQQQQAABBBBAAAEEEEAAAQQQQAABBBBAAAEEEEAAgQQC/0mwD3aBAAIIpBTQnGJ66vft7e3u7k7vCev5DP2k5IcPH/Ta8MnJyenpKZOOpSwO9oUAAggggAACCCCAAAIIILAWAcsbDrq/XkV2np6eNFlYPX3Y6+ur+gSUeP27u7u7v7+v5U+fPqmLQHON/f79W3lXGIWvN6mzeXV1dXZ2Vn9kAQEEEEAAAQQQQKASYDiGmoAAAgggsDUBehu2VuLkFwEEEAgSKKmDPSjjBEYAgdEClnZjdOSzbkin0Ky8RI4AAggggAACCCCAAAIIIIAAAggggAACCCCAAAIIIIBASgGmHkupzb4QQCCdgH5a7fr6Ot3+2BMCCCCAAAIIIIAAAggggAACKxfQDFyDOdB0XYNhMgmg94HVM3B5eVmnR1OTa5ry+uPggqYn00xke3t7gyEJgAACCCCAAAIIbFaA4ZjNFj0ZRwABBLYpQG/DNsudXCOAAAIWgcI62C1ZJgwCCEwU0I/iTIxh2c3pFFrWn70jgAACCCCAAAIIIIAAAggggAACCCCAAAIIIIAAAgggEEXg31FiIRIEEEAAAQQQQAABBBBAAAEEEEAAAQQQWLWAZuYaTL9+xnwwTD4BLi4uXl5eDg4ORiTp9PRUvzbPvGMj6NgEAQQQQAABBBBAAAEEEEAAgYIF6G0ouHDJGgIIIDBFoLwO9ikabIsAAoMC7+/vg2EIgAACCCCAAAIIIIAAAggggAACCCCAAAIIIIAAAggggAACCMwtwNRjcwsTPwIIIIAAAggggAACCCCAAAIIIIAAAisQ+P379wpSGZhEzR329PRkn4Dsw4cPmnRMFLe3t+uaZy0QhuAIIIAAAggggAACCCCAAAIIIDBSgN6GkXBshgACCBQtUGQHe9ElRuYQWFhAQ1cLp4DdI4AAAggggAACCCCAAAIIIIAAAggggAACCCCAAAIIIIAAAv/6139AQAABBBBAAAEEEEAAAQQQQAABBBBAAAEE/vz5UypC9Uqwcvfw8PD8/KzXOZRZvQmmfzXX2OfPnz99+nTw3z+FLBWBfCGAAAIIIIAAAggggAACCCCAQEQBehsiYhIVAgggUIBAwR3sBZQOWUAgQwENV2WYKpKEAAIIIIAAAggggAACCCCAAAIIIIAAAggggAACCCCAAAJbE2Dqsa2VOPlFAAEEEEAAAQQQQAABBBBAAAEEEEBgowLH//3baObJNgIIIIAAAggggAACCCCAAAIIzCBAb8MMqESJAAIIIIAAAggULsDUY4UXMNlDAAEEEEAAAQQQQAABBBBAAAEEEEAAAQQQQAABBBBAYCUC/15JOkkmAggggAACCCCAAAIIIIAAAggggAACCCCAAAIIIIAAAggggAACCCCAAAIIIIAAAggggAACCCCAAAJrFXh/f399fV1r6kk3AggggAACCCCAAAIIIIAAAggggAACCCCAAAIIIIAAAggUJMDUYwUVJllBAAEEEEAAAQQQQAABBBBAAAEEEEAAAQQQQAABBBBAAAEEEEAAAQQQQAABBBBAAAEEEEAAAQQQyFLg+fk5y3SRKAQQQAABBBBAAAEEEEAAAQQQQAABBBBAAAEEEEAAAQQQ2JwAU49trsjJMAIIIIAAAggggAACCCCAAAIIIIAAAggggAACCCCAAAIIIIAAAggggAACCCCAAAIIIIAAAggggEBiAaYeSwzO7hBAAAEEEEAAAQQQQAABBBBAAAEEEEAAAQQQQAABBBBAoE+Aqcf6ZFiPAAIIIIAAAggggAACCCCAAAIIIIAAAggggAACCCCAAAIIIIAAAggggAACCCCAAAIIIIAAAggggEAcgfv7+zgREQsCCCCAAAIIIIAAAggggAACCCCAAAIIIIAAAggggAACCCAwTYCpx6b5sTUCCCCAAAIIIIAAAggggAACCCCAAAIIIIAAAggggAACCCCAAAIIIIAAAggggAACCCCAAAIIIIAAAl6Bp6enP3/+eIPwJQIIIIAAAggggAACCCCAAAIIIIAAAggggAACCCCAAAIIIJBIgKnHEkGzGwQQQAABBBBAAAEEEEAAAQQQQAABBBBAAAEEEEAAAQQQQAABBBBAAAEEEEAAAQQQQAABBBBAAIFtCtzd3W0z4+QaAQQQQAABBBBAAAEEEEAAAQQQQAABBBBAAAEEEEAAAQQyFGDqsQwLhSQhgAACCCCAAAIIIIAAAggggAACCCCAAAIIIIAAAggggAACCCCAAAIIIIAAAggggAACCCCAAAIIFCLw/v7++PhYSGbIBgIIIIAAAggggAACCCCAAAIIIIAAAggggAACCCCAAAIIrF+AqcfWX4bkAAEEEEAAAQQQQAABBBBAAAEEEEAAAQQQQAABBBBAAAEEEEAAAQQQQAABBBBAAAEEEEAAAQQQQCBXgaurq1yTRroQQAABBBBAAAEEEEAAAQQQQAABBBBAAAEEEEAAAQQQQGCLAkw9tsVSJ88IIIAAAggggAACCCCAAAIIIIAAAggggAACCCCAAAIIIIAAAggggAACCCCAAAIIIIAAAggggAACCQTe399vbm4S7IhdIIAAAggggAACCCCAAAIIIIAAAggggAACCCCAAAIIIIAAAkYBph4zQhEMAQQQQAABBBBAAAEEEEAAAQQQQAABBBBAAAEEEEAAAQQQQAABBBBAAAEEEEAAAQQQQAABBBBAAIEwgcvLy7ANCI0AAggggAACCCCAAAIIIIAAAggggAACCCCAAAIIIIAAAgjMLMDUYzMDEz0CCCCAAAIIIIAAAggggAACCCCAAAIIIIAAAggggAACCCCAAAIIIIAAAggggAACCCCAAAIIIIDAJgXe3t7u7u42mXUyjQACCCCAAAIIIPMIvdwAACAASURBVIAAAggggAACCCCAAAIIIIAAAggggAAC+Qow9Vi+ZUPKEEAAAQQQQAABBBBAAAEEEEAAAQQQQAABBBBAAAEEEEAAAQQQQAABBBBAAAEEEEAAAQQQQAABBNYrcHJyst7Ek3IEEEAAAQQQQAABBBBAAAEEEEAAAQQQQAABBBBAAAEEEChVgKnHSi1Z8oUAAggggAACCCCAAAIIIIAAAggggAACCCCAAAIIIIAAAggggAACCCCAAAIIIIAAAggggAACCCCwmMDFxcXr6+tiu2fHCCCAAAIIIIAAAggggAACCCCAAAIIIIAAAggggAACCCCAQI8AU4/1wLAaAQQQQAABBBBAAAEEEEAAAQQQQAABBBBAAAEEEEAAAQQQQAABBBBAAAEEEEAAAQQQQAABBBBAAIFRAk9PTzc3N6M2ZSMEEEAAAQQQQAABBBBAAAEEEEAAAQQQQAABBBBAAAEEEEBgXgGmHpvXl9gRQAABBBBAAAEEEEAAAQQQQAABBBBAAAEEEEAAAQQQQAABBBBAAAEEEEAAAQQQQAABBBBAAAEENiWgece+fv26qSyTWQQQQAABBBBAAAEEEEAAAQQQQAABBBBAAAEEEEAAAQQQWJEAU4+tqLBIKgIIIIAAAggggAACCCCAAAIIIIAAAggggAACCCCAAAIIIIAAAggggAACCCCAAAIIIIAAAggggEDWAsw7lnXxkDgEEEAAAQQQQAABBBBAAAEEEEAAAQQQQAABBBBAAAEEEPjXv/4DAgJBAm9vb6+vry8vL7/++/fnz5/fv3/rX0Xy4cMH/fvp06fP//3b3d3V//v7+x8/fgzaBYERQACBkgT0/FDVbNYNpttsqs1U41k1m2owDw4OaDNLKn3yggACRgGaSiMUwRBAIEMBWrAMC4UkIVALcITWFAUs0CdZQCGSBQQQaAhwnmqA8BEBBBDYrABnhM0WfTEZ//nzZ/0AiZ4iqYdE6wxqMLR+jESjonqS5PDwsP7Wv3B9fX11daUw+vfs7MwfOMG3HLAJkAveBfWn4MJNkzWqUBpn9oIAAghEFLi9vf327VvECIlqVoH393fd2uhRT93XaKFxa1Pd11SPeuo5z+oJ+Z2dnVmTRORrEWAccy0lRToRQAABBBBAAAEEEEAAAQQQQAABBBBAAAEEEECgU2DS1GMaKamH1jTSVs2lon/rpwlPT0/1IGDnjgdXagzv+fm5fkKx3pE21NCd/q0maqn+1VwtyQbwlLD7+/tqcLHOdZWdxsii0lbMJDIPDw8qDmVcBdFXdtVX+lcsbhiNsMrh5ORkb2/PXb/g8oJV151mqKohyaruguCL71qHbX20um2UVt7d3eVTMydCVU9161CtG8zGFFdVg1k99GB/nntiqra5edVmqiwa7WFDQyWlP63UOaX+SqeSqs08Pj6uV65igaY1QTFVTzipXrnXIdpvVZHq65Dq8Sb9W0z7lsCWXaQXoKnsvDiZ7waKq9CUlXzBc6KyWV3yVf9ypzxTudOC0YLNVLWINorANo/QKHR5RlIVKH2SltLxd6dzNWgxzDlMkf1+g5fNl5eXFxcXQeUiqGpcST0nddeoro3VZ6J+kqOjo8U7RTlPBRVokYGLPJzdktrIcIyb5ZTL9A+n1J57X5wR5hYm/rkFNP3N4+Pj4GBolYz/joh2PEai/nA9RuL5WSaNlmovVSSasmGpqcc4YO3ViVNV22qb9Wfwdo/hsHZV6VuzzSrUp8H6OQTUdFddKPpXoz86a1cf1Z0S2i0TN3lVwtwkVQlL371Dmxa3ZLcTm+qwznf11ewWMq4sdw4ia2Xmz+ga726q+xoVpTqf65JVz7NuavRghv48tzY5VABaszlKobpUK2Mcc7CGFDlkM0etIE4EEEAAAQQQQAABBBBAAAEEEEAAAQQQQAABBNYo0D312OD4QTXDxWCGjcHceLTrm5sb/xOKVbQavdNfvW01V4tG72Z63FCDi0qVxgs1DlrvtLHQObKo5zCUqvQPPTTSNu6jXoHQoK/+xm1ebVWVlIpVFBpN1998I6z5V9269tak1VtPYlndNEN1FhZcaD9m1H58wZ88PZbkD5D5txLQEarWSX+epFatU6P50hxk1XMPTE7koQv6Sk3Qf5vMu+pID9q2Dqxtda7Rn9bo3KHGYfFXImla69JZaqG6CNFh7l75tBNTHela7wZTLdKRzimmzcWapQRoKv3yI84gIrXcQFUxu+0DV6H+suj8Nv9zopJd3X/V6edOuaaYvkAL5jekBfP78O3cAqUeoXO7ZRs/fZL2ouFq0G61upDr7ffre8dMVwt1523c4tAer66u1C/XeUFSdYrqOrka6Tg/P9cbMvMNUnRmjfNUJ8t2Vq73cHbLSLlovIheH9H1ejd8e3ntwzHtHCVbQ/9wMuoEO+KMkACZXcwqEOVmrUqhLs80m5j+NJKla7n2D7ZpCFth3OzoZJTyKo4D1sX3L3OqavuUWn+UL9126brOvb+rrwar9W2N9prOe7d2MHeNdr2p4bBSq5BbpizPLdC+iWscrf5jVifomVLotiTtJOlO099E6Gm3WAlzU9K+w/X7uGnwJ9gNWS9vrU2rM76RhaojSD2QxeS33Z60Dxl/ZnVA+QMs8q0uYtVjXD2lOToBagGq50UVw1KPetKajS6+0RtGuTXWDa/+ErxboUO4fcxWp7l6/WiKzg21x8yHbDqTzUoEEEAAAQQQQAABBBBAAAEEEEAAAQQQQAABBLYs8Nc///zj5l9DUF++fHHXTFnWhCm3t7fGGPTbLxqB88+eY4lKb1Zrv/prP5to2bwdRgnTMLDGV9pfBa1Rwkb85EvQLiIGjpXrziTN8W5PAVVXVqq3wolVdTvxC1ipUVtNo2N/vsef5R8/fiSe18n9cea+tH3//n1wFsUojz5UCUgwLWBfTi3r24+Vt7dKX46NNKha6vjVowCN9VE+qoA0Er/I1FE0rVFKcHQk1UMq/p/FM0ZeXR35X6zVMx+fPn3yR6h4FMwfhm9rgVgNfh2hZ0HlUl1Fq4yqcqwXRr+Hozjrs221MLEhoqn0lGD9lc4m6W+gtHeuQusi6Fso4JxYnQtU1rFuN2LdMyph+d8p04L1HRruelowVyO3ZZ3Eja++qPtrsAdMM+xPyaDubuLOf13qEToFedXbxjq/dCLQJ9nJopVcDfbJhK6PdRu46n4/3YQaTzqDvDplXFxcDAZTGL2cMxisEcDSAdvYZNxHzlPj3BbfisO5KgJV4FUPxygXqxhf6Kvw8tfQOf3DfT6rW1/AGUH9YzMNhPWV5sQeaUWry6rpVyaNfnJ93N/ft1yl9OVrpeuFqU48fx1QR5+GNTVIUY1Q6N8qsyoFuanDwbN5YwKyzgZckYwe8ghiL+CADcrv6MCcqjrpSq0/BYySqLxW0QFSahXqPF7WsnIVHewa3Nftm8629aXLRF6dmtVVOzESbV5dQlQXA9MvzBRhlC4d2rTpJdsZQ6zulM7IGyvzfEhmer+uLqf118js6I8a0Rt956Lz0do7hTxueixHXcqDQ6KeGDxfpXz+gdbMUxAzfbW6cUyGbGaqCUSLAAIIIIAAAggggAACCCCAAAIIIIAAAggggEBpApp6zP37+++/I+ZQj+y4kfcta8qYiMOldfr1LlnfHo3r9aRC9IRpWFEvzBgTsEgwFYfl1+EURsIKrDqjZ1b0p4WXlxc9Aa9yr58irYujsaAA4o2YwZKqrgDlGRGnsKhU6xrVacpHxZbYx/KzkP6jQ2mO3jRVhkqbDqXEIIO7s7RI6cuxTraOVn+ZqrB0UKtM1TwqnW6bqY9ab3xvX/GkzyZNa13QiRdUW2Y6zD3XZqrMg82pTt+JKVa9O3/jUGn7G3x79uMerX01wZ6eRkiayj7S9nrPQeqq6owwRyvBVaiL3FiOe5QtW9DcKTcK1/+RFqzdUvWtWbZi04L5a3JfqS2yPuJ9TdlHqL9Mi/xWdcPSA0CfpEqfq8FsD4Hpt4EzFa4a/GT9foNDA/azz+BIykQumcxalzhPzco7d+QczpWwjjL7MTsYUrHNXXDt+C1XF4skrJ1Udw39w65GAcvFnBHUpzR4pMcNILqJFWCOTlTlUUN7ExO2rs3VNeoZzazu0dRwGctLsXmGR3UFqHj6Wm9tOzddMQfs3FCcqjqFy64/JY2SZNuZXHYV6jxq1rIy7hXOxNj67l/iHqRKZKxuE53cJ2a5sXmURyzicjFAVh/L07tT6qgGF+IWYqOa1R/9ydDD0qrhulFSxme69ahTMm5hyoFcQKdQZ/GpDRnswVZpik6FKwTVNJ2gFZX+1bLWKAYd9YMlHv0J+c7sxD0QaM06keuVKv2+e1X3CK3ukevKU9WcBd+tGKzwbuL9yzooao3OBeV68NDw7GJKk9WZHlYigAACCCCAAAIIIIAAAggggAACCCCAAAIIIICAXeBfjaCJB6I0pqLBqs6BBI12aBRBo3QacVEw/Smp+lcp1ENs2soyHKIxDG3eyKPlo/bSN0SkODVarDRUCatiU8L0UalVmjuz01ipyLULS0pShlEuBtMvdo0eVcXhT5tABmOTgyUq/46qbwurunLWIJwl4xsMI5nGATXlY3rnweNC2VFj0lmyOqz6miZtpdZJbaO2VabqBkqHmI4OrdGRq4fCLS2nUphVA+XJcl306cuxKiCp1mloLIjR/pC9YlMWLDlVIcZqNjvrWGMlTWsDJMFHHcKWJzB0LKuOVce7iqmqFfpXf9UFiVqDvni0rSpnOy/atlGN2x+1bXtD1vQJTGnw++LsWx/3aG0XfbWmb+/+9TSVfZ6d63Xw+j11qCpM57Z1y1BdBiikotK/qh72GyhFstRZ1Z/xxb+Ne5QtXtA6R6iejFCVQ98Vi+Is706ZFqyztelbuXjFpgXzHNR9pbbI+lgnmuKPUE+BlveVrlgGL551jKvQqyscv4DOcYOx6XRmicq/o+rbwi4SaEsthe4JM1j31PAW3++nWhTr/KKj3qPdOfuJ9q5SELKaAh2e2lwHu2emDAX27GLKV5ynpujlsC2Hc1UKunKLdUQrnljXgUE1pO8e1s3XIgnrywX9w30y611f0hmh8+TrHk3Rl6dftPcNlExMqq4u1lsnQ1OudqmTS9ddqhLVFVdonFV4la8OkKCrxym7sySypAPWkt9xYThV9bkVX3/oAOkr+ljri69CsaAWiafzVLjUyr77l7gHqXIXq8/EU7fHGepMNL0axOVigKwukSndKXUkxoW4hdhXG/2JSX+L1JfOvvVTDuQCOoUaxacc+e8Qq3sc+3MUqoRq4gbj7Gu3G8kb9zHugUBr1lcKunsdbN9Uf1QfLP0Yiccxg266+xqTar0y2Eek9Z1NovYuOp27Fx+y8aScrxBAAAEEEEAAAQQQQAABBBBAAAEEEEAAAQQQQEACS049poGE9pCG1mj4yjjYplfo/eN21WhH6AMHirY9fKIdaVzEMqyooaPOEZRGnMqpJbZk1VS5bheHm2Z9GyqpxGtoc/Cxfu16ejZTjqEmq7r+gbrpaCuNYe2PNQwOQuu46zzWVB/cQ7Je1iGm8JZB66rEdcR5Xrero82n+g22IUqz8awRt853Mupk0Vl8xl2rdAbPa2qNk+WXptVYcFGCqVgtpa9rDJWLcY8KqWO58/zefrxMzUjdAvQtKCrjrgkmgdEN/gi9uEdrXwUYkTCayj7MvvX+J/m4Ch1RCWNtEvcoy6SgQy9adKHSrroF3ynTgrWL278mk4qdz41MrPYnSjz+skv8bZTbmS0coVGKfhWR6PzSec9S10x9G3rOUsZ17h7sT9CupxMVeZFAWzq6Yoy+DZR5XefdhTX2+/mPaDd3g8ueqqgLj8bmsuo8qDtPGe62nr2MrgmdOy2s23A0zlo25HCuSkpXbu7xMnE5ynVgaBUavB5QphZJWDsjSgb9w22Wta8p7IxgeQRiYkPR2Nw++tlXVQYPq8YejR9Vsn17LGx93wkx7hWUvWrp/ms+4cIO2DmgOFV5VLdQf+gA8VSA6V9toQpNV1owBuMVQppgffcvcQ9S5UWXAVHM+3q9RnON6CtuZyQuFwNktXDf1aNb3FFKUHuMW4huCt3lOmudC/brWDfOlMtTDmS1NhGT2td2dcJGX6lby3Z/spu76T23/g4oFcT029tOlrgHAq1ZJ/LaxzEZsuksVlYigAACCCCAAAIIIIAAAggggAACCCCAAAIIIIBAQ2Cxqcc0GOMO3VXLGottpM/y0TJibX/2sT3EqHGXzldW/GnTkJ7lSdZMZh9r57pROv4xRT+Fvh0cZZ/+SEGyMdRsq+5gKRQTYO2PNViarMYRoerd+XSCotJX40pWjU/nw4vusa9GLIc2qjPvbjq1nPjxFD0L0k7VuHehO4tvsM1Ulic2y537ba+kaW2bzLFGNWqwZZhYwXTyal+WNI5xJaNxZLU/KhlzCJQa52CxSrjR4I+miHu0tou+WhOUPJrKPkb/ek/zzlVoUA2MHjjuUbbGglaaG7W34DtlWrBGWRs/rrFiR28rso3QWIhpgk28fdvOEZptdYqbsPb5pVEPPW2LJSWD99fTL8i5SLAUxHbCjLgNVBVq9zLpQFhvv5+uEhsH8uiPfcM6DWdPn0kjZF9KVAqxainnqViSi8djqTyNk0h5h7NKYe3DMcpCZxvbaA0mXqBOr65qOgarnKetsySA/mGLUtwwRZ4RBq+uGwfX9I9inFgu7ZGR6alSDBpjnZiwVWze2YRqZcRrp9pBQ9KWwppj10pDkQdsbRtlgVOVh3E79UcHYJQmtIrE0+GzteGw7VQhz3GU/1cRK//0qPruX+IepEqnblKiFM3Gpx7bWps2eG+rqtXoThldzaLX+c7D05+89LdInYn0rJxyIBfQKVQVnzLi77KOVScVj2dH+qqvAfdXM/+3cQ8ErtDa2gWMY3qqpaf16PxqjUM27TJlDQIIIIAAAggggAACCCCAAAIIIIAAAggggAACCHQKNKce0xMtelBSf3pkUH96vG/KqEPfQJTG2BrDEhrj1K47k2hZOTi6o91pIH8wqvbgd99IyWBUCqAcDT4fKd4pGbckwx9Ge1dBN4qj8dFC59+Lvu18kMLdkUbiByPxBFBGSq26cww5eyTz/0pPHuvA0Z9bf0Yvp+dttzPtxLsPNFT5bYRRbddzA9MLa/DRCu13SjM4PYWKYbCNUiJTlqPk2227TkNxG/PBNlO5VjWIIuyJhKbVgxPrK8thOPEUWSe185nO+vBRcTeamvZHtb11bCwMCoQ2+IMRegLEfZisXfTVGk8CGl/RVPYZDq7P6gaqbh8a5bvNjwWfEy23e+0GbcolojDbV1ONo0NnHAVbpLLRgjXKwv6RFmyRGmvcqb0cE4Sccn7Z1BFqLNz1BlM7P3i/bzlJDQoM3l9PvOEq+CJhytE6WC6lBmhfNbXb1eL7/YRQDzDpMJ/Si9t5zdlA1i76rhtVh9v+nWv6LmNCKyrnqVCxnMM3alpnzSn+cFYBrX04RlkYvN5Q4S57ytPeB5vKiZcr9bFG/3BNMfdCqWcEVcXO9nC+lX1neXsJDvZBjUt8ghE6ex5nCqk8tnF0fpxpd4rWcpOogyt6Ako9YCNCcaryYG6q/tAB4qkJo7/aVBUarZTDhu1z4oJr+u5fVJ3ipirWeb/zNmRKUt2b8dHVgzZtNJ1/w9DuFH9s/m+j1/nOaulPQ/pbpM5EelZOOZAL6BRS8fmbIN31TL/rdCtJ1bZ4SqSzx9uNIXSZ1ixUzB5etoP9iqsYx1Q7sNkhG3txExIBBBBAAAEEEEAAAQQQQAABBBBAAAEEEEAAAQSaU4/1iWgQRQ8uaNwr6OnMzhc2NPzvDq3pcWoNUvbt177ekjCNN3sibDw9GWVY0TLCrR15UjXrV0qe/3H2WKVT5WLwTb/oA6vabwFVV6WgXMxaE9YeuXxUmVXB1OZYmgK3Cep7JGs+k6CHbDqPmigj1nUGpddo/VyfannKYyj1jkYvDA7hK5Epy7Fdx6I81tb20cmxXRaNNZ63K9sRRlxD0xoLc/ApNNW3KJdJdYLVWrbrcHUEqVgbFaz9UaekOioWBgWCGvzB2PwBVHw6CQ625+0yHVyjCqOmRjHrz58G99t2NaOpHKSuAmR1A8VVqFur+5YLOCeq7uns0JdBrdfh71ZgfVSuPeEtX2mPbpydy0HNjmWnxjC0YIIqoGLTghkrfDuYzkSdh6S7co7em3ZKOtdwhHayrHGlTgQ6Tt161VjWtxFvhTp7V9w9zlGraUvXWDOnpznoNrCzZhbc76eDWjeGjWtL90hsL7ePzcbokr/T0tKpWO90eukrBs5TURgziYTDua8gdILTeVyN1SqGY5QLS1OQcnyhAUv/cAOkmI9lnxHUDlRNgU7u+tMRpFO2pdmsT7udC4pB8ah5USOj+CNWBsWmdCpyS4PQmTbdnih5ug5RZhVV3ORFzGnEqDo7B9J01rUPH7dQVD0iZrOKqr3HDQ5neFQ5VXlw9BX1RwhqFatzQVvDPX4bywyHVVWrjUYT5D/o8v+28xzaqP/t7o458qVjU+fN+motqEOmSrCuf6InzE2Vart20T4KGlztjzMdJlVmadMmFrrKtF1kjTWxSlCFpSNuRN1upKf9UdVyxEMyFrr2vtprOk+RlsgThKkO4RV1CvkrpC50Z0LzX0LP0bq2M0Jr1jYJWqNzaPHjmLpIUIMc1Iq2r2EUg9uO+at3ULdMUHkRGAEEEEAAAQQQQAABBBBAAAEEEEAAAQQQQAABBKYLWKcec/eksUN3qMCz3B4H1fNGbngNWmiIy4189LJGQdyYO5c1btEXf2OUMeKwosZaOhPjrmyPx/SlM+L6wbExpVCqEfeoqAY1VLvi7tGNbb1VV0eKmxGW/QL2glYlV6Pkjy36t43Wxm0K6uXqIZt2RtSIxWozG/kaTJWeqplp142UtD9ahpyTlWN7rD16O+kKNE6adQ1xF1Q07ibpl9sV1U2eu5zbVcGyTasOqMG67X8aY0pZtw95VTYlyS2vzmU9VTNlv1vbtu3cVo31VGVtq3K07LedknqNWhUdrTq0Rzf7NJV1cdQLNJU1RdkL6y1o7pTrmkkLVlPUC+ut2Mte7NWAq1vQZUB9VdC3sEgvliQ5QldXnfoSTJ9k38Gl9dw491Wbtay33I7R76fONN14eg6E+qvGGacxBiRtT8Ww9HLUO9LC9C4+zlOe4ljjVxzOxlKz3y/oQEvWje8mfrAPdqmEqZkaTJu/oXOzGbrcruH0D4caesJv+Yww+CSAe/KtlyM+mOEpl+ortVr+l4frVFULOlimXyQMpiq3AJ1te7LhIf8No76Ny7XlA3ZQklPVIBH1p03U2YA0mtbqIx0g0qMKtatQAWty7mBXw25JXn3Mznc/0iho3YwM3hzVqdJC9EcsGumpP9Km1RT2hfbNplt21XL0ElTdtuy3nZJ6zfSHZIxE9R49C+1TpDHy9MHsx4jym75TyN+wKPGzivlxlDbV21kT4EbuT4xbG9vVTwXnBtDVS6yUN3r73b3Uy9qdm5Fky/7b0ip50fsKBntU5qu0ykuRQzbJKgw7QgABBBBAAAEEEEAAAQQQQAABBBBAAAEEEECgDIExU48p58axqMZAlMZj6jEhLUR/QMHyeETn0HVjzKYzzJTytozKxBqQM6ZzkbGxKm3tZ6fcWqHl6GNyrsl6q2760XfXbXXLlpHpquKlh7U87KJWqDFsP0eb2SjWwSZUTVnilqpKof9BkJTl2G5AEtQf/+/gVdlf6jGLugq1ZaqENf7N8KogQQnWSu6CDqXBa4MGl7t5lOV21Wo3O40S1Mdk75ZEyePikRgb/DnSOXi51Vm4qhXT39tpNwgJDrR2fW5nkKays6YNnv0lmaAEO9O20pXtQ6BdG7Wm0chzp9ypVK1Mef3ZLr4E9Z8WbPTBTgs2ms6/oQW2MRGMP8JY33KExpJcPB76JD1nvTwvEhKcDRevlhETYLwNlGqjJkQfK2lkarB5T9zvZ2kKRNQ447h9KYO3ePb+4aosdKJpoAV95DwVxLWKwBzO9mKyH26LnFPyGV9wSekfdjUKW+aM0L7OaVz2ND42TvcJ6oPxOkStx6wPLSTI6ehddM7ONvFiKSgx7eOorjYqvqCo/IHbO0pwqlpFZ6DcOFX5K4++pf70EbVl6kPYXchwlCRBC+CitaESJGAtTZALtbrlwR4YHQjpr39cRsvdbnW0zt1b5aZKy5Z7typh0Z/sbaTE/dg+VN2mrF6mTavRLBVsphJc8CGZOvuDC3Wd8Sw0qtNgnMsGyLZTyN+k6NBO4Kaq7ilopXDZByE609aofrr/coNFPy9YTpoJLpAalcHSaTBTd8FgOzbTfiVgybUqQ+MaJuchm0ax8hEBBBBAAAEEEEAAAQQQQAABBBBAAAEEEEAAAQQGBUZOPaZ4/YNz1YCTOxClcTL3IcXoo1BKUmOgyx30qpc11NFA0dBU/a0W5hjb1nCLu4vOZdeqkcLoHxtl0ZmexhBRxDRo7517rFe2yyji3hVVMVU3Lkt5sVmeZVGtSz84bUlYO0yaJmJwOF/NuFraxLXFcsymKUf3LKbKo8ZKj2aqtZx774NPFSgxSknicmnszlJMbjVunInyuSpo5GuOj5ZnNdIUqOXZ4vrsXC3oKJjDpNQ42415w1Mf57jylKflqrhOjFqziM/V0VR66jNNpQenpK+KKegN3inTgnmOxGIqtiePfFUJDN4V6hJivi4jTylwhHpwVvRV406wviJ1F+arYPRJtquK5cZh7q7adqpWvcZyG9gO43aYzJf9wRZeLW3Kfj9Lp4TbILjhlVQd0X6rxtWs2850Lk+8Pec85S+ONX7bPlTbNacdZpuHs8q3TdHm0pq5O9I7a5rlXiZxwugf7iypYlZyRlBRumftztagXimuRYp+8DpBWVgkYTnsnFJlBwAAIABJREFUVBdgdQHVC2pLE6etb2w07vUqB2xfsXKq6pNx11N/XI3GsuUCzL1ybvQX6dqyEeH0j6rVdZvWt5C4A4QqNL1Y84xhsPtFNdDt7kifC8vhUB0mcxyMnvzaEzaxD8eThs6vaNM6WfpWWvoHZipBexVSDY/7kEyfRnt93znIXe+eItsxZLjGUujKYLK+F11X+A/bmWpgZ9F03l7Vxa16ONjL3RntuJV+lipVbvXb5hVaI9d1YbkL853HtXd3R+3lWa9XLZ05bt7d8LqyHazMg10xjfymPFTHHVNshQACCCCAAAIIIIAAAggggAACCCCAAAIIIIBAYQLjpx5Tt36jo7/90R2Ich+t0CDWTI6W4TF3boXGUM1MT5E29tKGqtbMZNKOVuNPfWmo1utRzvZWEdf4h1SVBrfmRNxvFdV6q26yAfjo5otEaByqTK9qfN7CPUhnPSIapdP3JHedHss4cSPOiR8tDXuCcrQ0XIMj6OMojE9HzfezZpZk07RalBRGpdl4jLg+uOqFlId8aIukxBtzSjAJWHjne1CmrlGehejPU9JU+ms+TaXfp5hv11vQG79TpgXzH4PrrdgJ7hT8dKv71u2+67uK0PGSOF8coYnB59sdfZJ9h1W93r0fdI/HZbvTaUvtB4XlNrAu7mrBLXT7jsaFzKrfz9LfVZ9xGoEtnWCNTRrs7Y9T6jnnqXEVMvOtOJyDCkhHUPuwaq+ZcqAFpccNnMn4Qp0k+odriiIXOCNUxWp8NEKtxNzPJHiqmadxmK/T3pOefL7qHMOqr8qSpbPvzKJWNFYaOGD7JDlV9cm466k/rkZ7mc7ktkljDVWoAVLSR7dDr31PVK1Jf2JtCBtveBWsseHcHz1XaC5m4qs12rSgcrfUrvlK0K0nfcvRH5IJ8ulLlbs+ZXdxUOL7AvdduruZ0nKyTiF/H3h6Xv9BMd/QT7u8aM3aJu01Wx7HtAyp1NcwjcC5Ddm0S5Y1CCCAAAIIIIAAAggggAACCCCAAAIIIIAAAgggMCjw78YIn/3j/v6+PfDT09Pd3V0VXmMzz8/P9m2DQloe4NAL1XWcbngN8l1fX9dfRVz4+PGjf0Sz2tfDw0PEnfZFdXx8/OvXr75vq/UukT/kuG8vLi78Q3SqLT9//hwX+eBW66269UE0mEcCSCCooHMWU+txe3ubLIU6/DufKa8T8OfPH0uDVocvZmHw6U8doWrZ5mi7dnZ23LNVH+nJyUnfVwnWBx1xWV0VpGxa39/fv379qoPIUyKJD3lde/jPyJ6k8tXaBdSsvb296cowYkZoKv2YNJV+n2K+XW9Bu7eB7rXHRu6UacH8x+B6K3bKiz2/Id9OEeAInaKXz7b0SdKW5lMb80lJ4k6ArPr91N9lL4hv377VgXWlure3V3/sWwiKX5FM6R7hPNVXCptav+XDWQUddI7bVMVoZJb+4QZIeR85I1Rlqkcj9HtvlvIdfGjBEsm4MH1jakr52dnZuDgL2EpPy3SOYfnflp8j44eHh8bJR0bvnQO2k45TVSdLeyX1p23irgm6ONzmkwNUIbfCsJxeIOggTZm8PJ9GC+LaZpuWspJM3Jea3+gPyUxMUgGbBx0jc+dXd3OedxPUA5zyKdwqsxqq9jyL+/r6GvepLY9wUEltszXb+Dhm0JBK5kM2ngOBrxBAAAEEEEAAAQQQQAABBBBAAAEEEEAAAQQQQKBPYPzUY0FvYrjDDHq/Rc+b9iVo4nrL8Njj42O1Fw2P1csa3pv1fVTLsxGzJqDKsp4WrbPcR60h9vkKqN7p4APH7rvu9VZRFgqoulEcio9E1dgzbL+W7CsL7hwQCZItt8E96qEHPfCdIDH57ELni85H7RsprOZl01NKjfXTPw62mdqF3tBI/3xMnTWa1pqib0EP6+sqxf8ijRgHD8C++EevN/7+5Oj42XARAX9DpOtS/fygpoKNmzaaykFPmspBojICFFDQG7xTpgUbPPoKqNiDeSRAtgIcodkWTVDC6JMUF21pUJ3ZQmD6/YwHhSb6r18YE5q9+8syKFPVNE1sEfRejVs/OU+5Gptd5nAuYzhm7gpM//DcwovHzxnBLYLLy0v3Y9+yRkzm+EWfvt256zuntdLFw0y/VOfuOuflviGq0VdKUzJrrEXjdsEB2+nGqaqTpb2S+tM2aawx3utVW+X5PGEjR3E/UoXiehLbCIHOC6ER8UTfJKj1iL73vgiDUrXBNq3PLf36RR6SSZ/NDPeYT6eQ7ub8T+D33e/Mqjr4LK6e54/++FZnjmjNOlnqlYxjisJYSTIfsqnLlAUEEEAAAQQQQAABBBBAAAEEEEAAAQQQQAABBBAIEhg/9ZiGxIx70sBYPdGGJk+x/CK9MeZ2MGPkeo5H27o/ZqthRXuO2vsdXGN5aKN+f2YwtnEBNL4++ICmXpBIM5CpH5jSvjwZ0dxGDw8PngCjv7IXdIZVd6nHr0drL7vhp0+flk3A9L2/vLzYa+z03VUxaFqxwYmu1F5t6uF7e/us2cfcJ8liFYqe6bf8ovjNzU2sPYbGY6+om21addVRXw718c59NdK5X9Wu79+/d37FyvUKeFotFbeuhOd4U8iz04YkTWUDpP1xs01lm2KNa1Z9TtzmnbKqGS3Y4LG26orNffRg+WYegCM08wKyJI8+yUqJttRSWzYVhn4/43ss+q2UumIMDnDUIbXgbuiuby8HRdvYnPNUA2SbHzmcVe4FDMfMXXvpH55bePH4OSO4RaBLX8uoljbxvxnuxhl3ufM6ZONjJZp2Sk9otJ07rdrBoq85Pj6OHmcdIQdsTeEucKpyNTzL1B8PTvUVHSB+IqqQ34dvEwgsdXIfzFqeCaNNGyy4TAJ4Wtf5HpLJJO+LJyOHTiENB/v7eOd+c8FTCnoW13+DrAc+q+c0PJFM/4rWzGPIOGaFYzwRuyMv/uOuYe5u2Piq8TEo2sa2fEQAAQQQQAABBBBAAAEEEEAAAQQQQAABBBBAAIFxAuOnHjPuT08o1jOhaKqpBFPVGCf5ur291awHVS40sKfhPWOOxgUzxj/rC7HuVGt9uUg5YHN6etqXjGq9fZzJH8+4b7OtuuOys82t/NPb5W+iQ2COqWEsGVdbPain5mLWJsuSzmRhPM8ntdOgwP6fUmxvYlljaZ81s9VMkzZaUmgJs9mmVcfUYC3SadE4g6qFOiiM5gO1XD4FxUngZQU6Www9IaRXYVXcM6VtsJK7+6WpdDUay5ttKhsOxX/MtqA3eKesykYLFuuIy7Zix8og8SwiwBG6CHvcndInGeRJWxrEtd7A9PsZy06dbI+Pj3XgwTGFOqQW1M0y+PsKCqbhoSkTW3Cecs23uczhXJX74IDCNqtHnWv6h2uKghc4IzQKt7OPuhFGHzX1mC6A2+vnXlM/KFLvSJcNSw3L1mlYdqGvDi/Ywh8cHMxk0pfZzt0p8BZGfjlVdZZ+50rqTyfLiJWb7QChCo2oLWwSVyCHSYLi5iiH2DbbpuWAX6Wh8wZk7odk8sn+silZ8JahzvjgOFRnDak3n3th8El4pX+RW+N2xrfZmg3WH0GlrEKD4yCDNapdsrHW5D9kEyunxIMAAggggAACCCCAAAIIIIAAAggggAACCCCAwNYEZp96zB3hSPOjtZbfXdFzPO44kJvI+WqAZYRV80HMlAA9Kdj5K7WN3V1cXDTWzPdxcLhOCV5wYiO3VmRVdecrEWLOSkBNWcrjsZ139xBof1utGTyK+zZc3XpN6RWUZveVyKANPYH1tqTlPHJ/f++JZPGv3Hq1naZ18JcVq3JxcdKX1LJ7T5/fsveo00f7vSm9Sq2nf2ad3o6mMla9co/H7TSVsfRWFE+2Bb21O+WqztCCxTp2sq3YsTJIPIsIcIQuwh5xp/RJhmLSloaKrTE8/X5VqVl6utx7Ik0I8vHjx6ASVxPkn31M7/BMnMef81RQiZQXmMO5vDKdI0f0D8+hmmGcnBEahaK+aMtjG9pqkYGtdnm5fWKNvGzkY99UOO3hhmQg80091q4A/kwVP/LLqcpfARrfUn8aIKM/brYDhCo0us6wYSyB0N6VWPsdjGfVc6Jttk0bLNY0AZZ6SCZN7tjLoIB+gtF/elUn8LJNn+a51lNbnozotmtwtinP5hG/2mBrxjhmXX/KGLKps8MCAggggAACCCCAAAIIIIAAAggggAACCCCAAAIIBAlMmnpscJjh9+/fNzc3VYL0aOmUn46358ryDKvmtKofkdSIXZofsLUkzD8CakdohNQvEVkelvW/hNOIc/pHyzQ6lmSPSMl6q+5MNWSEIZvMLeCO4s+9r8749UzG4JGiCrns/GidKZ9jZX3KMEY+06FqmettjmffjbkerDDZXhXMVF61m6XgdMgv+5DT4eHhYAnWOWIhZwG9Ml1fftfpVAWb+Cp1HZVngabSg1N/NXigbbaprInKWFhvQW/tTrmub7RgNYVnYb0Ve+6LPQ8aX0UR4AiNwrhUJPRJNuRpSxsgm/1Iv5+96N2px8YNFujFIf3iS/vNLs1kofW3t7f2xHSG5DzVybKdlRzO2ynrKTmlf3iK3oq25YzQLizjswftDu12VNHXNOY7W/xF9OgZHBFhX/9J3/oRuwjdZL6pxzhgG2XBqaoB4v9I/fH7VN/SAeJRogp5cPgKgTwFaNPyLJc6VQs+JFOngYUFBZ6entw+5M6UGG9OO7eNtXKwc1vPfCovsXbXGQ+tWZuFccy2iX+Ne7gN1urOqOYesuncKSsRQAABBBBAAAEEEEAAAQQQQAABBBBAAAEEEEBgUGDS1GODsbsToCQbvbPM8OWmPFnCLL/MNtODm8YBHssDhS7d9OXBPerHdTW2N31HoTFkW3U1G0VoXgi/UoH5nqW2g1iaDr0P8Pb2Zo9zIyFnasyNtUI/TJ2n8zabVk3PZ6kPOfx04f7+fp41h1TZBfTKdPvi6sePH3lOE2k5NOx5r0PSVNYU9gXLDRRXoXZPS8hsz4lu4rdwp+zmN2iZFqyTK9uKTQvWWV4Fr+QIzapwLR0LSnD7InbuXAzukT7JRhHQljZAJn403rZM3It/c8vhuXi/n+YEqV/JnjIhiH4ERa8g/vPPP3///bemG1N91rLe49J6v9Ic33KemkN1wTg5nBfEX8uu6R9eS0mlT+cWzgj6lSMLrCjSD2y5nRhKZLJ+MAvIUmE8dTJ9AVUIi1ytdfp7cDrDG1caLyTm9udUZSyv0cHKrj+jWdx2OFkjvNLhMKrQ6GrGhggkE6BNS0bd3tG6HpJpp5810wUGO7p1AZDmt8n9edHdzeClyLdv3/yRzP3tBluzwfpTmQ+OKkYvmsE9LjKOWeSQTfSyI0IEEEAAAQQQQAABBBBAAAEEEEAAAQQQQAABBFYqMO/UYy6K8dFSd5Nxy5YZvuqY9TBfsmHFwYFDpWqOB4Y0K5D7OzN13hsLSl76ZzePjo4ayWh/bPzmcDvA3Guyqrr1q1Zz55r4Fxf4+PHj4mkwzoW0+EMPi0O1EzD4G3HtTSxrdnd3LcH0CqUl2LJhNtK06hSs13QHqae8PTsYuT3ATPXWngBCThTQyyGNBlllqgbh8PBwYswzbT5TlaOpHFFelhsorkJHwBo3yeqcWKd5C3fKdWZHLNCCDaJlVbFpwQbLq7AAHKH5FCh9khPLgrZ0ImDOm9PvZyyd19fXOqRlKKEO3LegwSANgizrz3mqr3RWun7Z6lSh0Y2fc+Whfzjn0lk8bRs5IxjbqKurq5QloukJ3N2l7Adz95vbsme64QUf2LA8Y5NAsuADllMV9SeBwOAu6ADxExXcBPkzzrcIrFSANi1lwa3uIZmUOBvZl27u3D7kzlwbb0s7t427cjAlen3g+vo67k5Hx7aF1oxxzNDq4R5uxQzZhCIQHgEEEEAAAQQQQAABBBBAAAEEEEAAAQQQQACBUgUSTT02OGYW0TfomZvcEjbHC7GWSU/kH2UcKLQcLXNhuL+kFBr/9PC51RDl6P39fXq+iAEBi4Dem7L82LJ+Qevp6ckS4XrDhD7XHhreKGOcK9Md4zfGnDjYdprWxjxQfc4pQfrSwPq1CxwfHzcu+TQDlx5KSzmxbGjTFxreWEY0lUYoN5jxBoqrUBct1nLKU4CxoKus5ZawOe6U3UIMbZFCw7v78izTgnlw+r4yVmxasD7AVawPPeJCwxsRijlCjfmNEqxxgdoXJ32SnTK5nYuVSNrSzpJa78rV9ftZhhIWKY7Q805oeGOmOE8ZoYoMtrrDuchS6MsU/cN9MkWuD23hQ8Mb0XI7Ixgva/U8QMqrzcbPthkTaSyC9Qbz9L81xFLmcaYjJTTa0PBGohwOWE5VxsJyg4XWh9Dw7r48yznUH0/y7F+lbIQz6UwOrRKh4Y34xVQhY34JhkAagQ22aWlgO/eSw0MynQljZUqBy8vLwd0tMgjVmSpLSpSjlHfHnenUyo20Zoxj9lUAy/psh2wsiScMAggggAACCCCAAAIIIIAAAggggAACCCCAAAIItAUSTT1mGTNrJy7BGo1AJ9iLfRee35K1R+KG1DCk8UnQk5MTd8Nky4MTG2lWo2SJae8ow6obvZK0c80aBGoB42MExmH4OtrVLQy2VI0chYZvbO75aHmu9OXlxRNDDl9tpGn9+fOn5RSmMk05OVQOFYA0xBXQxZ6qUGOqVrVCqoF69TTuvvyxhTZ9oeH9e3e/pal0NSIucxUaEbOOKsNzYpW24u+U6yKoFkJbpNDwjd15PtKCeXCmfEULNkVv8W1Dj7jQ8PYMlnGE2vM7MSR9khMBM7xIoC2dWKYZbr6ifr/52vbp5RKattDw9hRynrJblRdyRYdzefieHNE/7MEp8qvQFj40vB0tqzOC+q71IxmWxN/f31uCTQ/z9vbm/oSPpqHJrR9seh7HxeCZkUezkp2dnY2LduJWjfr86dOniRFWm4cegKHh7YlsZLBzw/lGfjlVdYIPrgytD6HhBxNQB1i2/tTJmLiwwQ6Q0CoRGt5eImVUIXt+CYlAAoENtmkJVNu7yOchmXbaWJNS4Pb21jOBcpUS3eYYZ9tMkHKlxHPbVSfA+MB/HX6OhS20ZoxjTqk5812gTkkV2yKAAAIIIIAAAggggAACCCCAAAIIIIAAAggggMAUgURTj6X8eRP744YZDn4MDoWGFrZ9GHKpeU8sTxs/PT2FZjxW+AyrbvRKEsuKeIoUMLaTml9JjyYXKVBlyvjuVhVYD2jO13RYnv7Mv5WYz6ddCY1XBXOgWX5ZUQnO8GGdNiNrshXQW1L7+/vui1JK6vn5+SLXTjSVcevJRprKuGhrjC3Dghaj8QowJfgcZ2o3/bRgrsb05Qwr9txVaDoaMXgEOEI9ODl/RZ/kxNKhLZ0IyOYWAeNVXw79fjl3nnCeslQ2wswtsKLDeW6KrOKnfzir4kiQGM4IfchGmWS/ctTYkTF5fbnbznrd4j08PKTPr+XN/BGpCir3gkd+OVWNqDzahPozzq1vqw12gFCF+ioD61MKzHSGTZmFPPe1wTYtfUFk9ZBM+uyzR1egcXPnflUvGzvN6vBzL1jSc3V1NXcyBuPfQmvGOOZgNfAEyHnIxpNsvkIAAQQQQAABBBBAAAEEEEAAAQQQQAABBBBAAAGPQIqpxyyjZZ4kzvdV4oQZZz+Jm1/jMKRl/q+4Catj03wZ9XLfgt5u6vtq1vWJa4gxL79//zaGJBgC0wU+fvxobB+Mrc30JC0SgyZntI+Xf//+fb5EWqYey7yV2EjTqmfdjCevPEHmq8PEHFFAcz7qOurXr19unGqCrq+v3TXJlmkqI1Ln2TJkfn6J6J8sqjwLWtlPnLBF7pQbpUwL1gCZ8jFx/TEmlRbMCJVnMI7QPMtlMFXGXgJjn8Pg7kYEoE8yFI22NFQs//Ar6vc7OTnJ1pPzVLZFs6mErehw3k650D+8nbKuc8oZoaZoLJydnTXWdH5UR3eaXzm6v793ExA0/4u7YXnLg7dIuiRLP/tYY2BUp7wo8hywYuRUNbouUX9G07U33GZnMlWoXRNYg0AZAtts0xKXXW4PySTOPrtzBXRv0nhcyv22Xs7twLSkRz+pdXt7W2ch/YIlkelTFX2IinHMKYWY85DNlHyxLQIIIIAAAggggAACCCCAAAIIIIAAAggggAACWxZg6rGSS//p6UnDkJYcLjhYaHnD0Dh7iyWnQWEWZAlKJ4ERmFXAeCA8Pj6+v7/PmpJlI9cDK5b2Sg8lpPzZt04TY8vfuW2ClcYalSAls+7C8suKVQIWrzCzOhD5fAJqlPQiUON4//Hjh/E9rpkSRlMZC3YjTWUsrvXGk21BZ5uwWcuaFiwW7zbrTyw94ukT4Ajtk8l2PX2SE4uGtnQiIJvbBYyVbdl+P803EWuOCbtMUEjOU0FcBJ5JYBWH80x5zzNa+ofzLJe5U8UZoU/YOL2X8b3fvr1Y1quM3E51NZ47OzuWDbcQxjIMqreLLy4uUmpojx8+fKj2aP+ZKEsKOWA5VVnqSV8Y6k+fTOh640VsaLT5h6cK5V9GpBCBEQKbbdNGWI3bRI1nhg/JjMsLW00XMN4/Ds6wPD0lQTEY02O/Vg/auzHwFlozxjGNlaEzWP5DNp3JZiUCCCCAAAIIIIAAAggggAACCCCAAAIIIIAAAgj4BVJMPWZ5SNGfypm+1Q8JzhRzJtHqjSBjSowjmsbYgoJZHue1/D5V0E6NgfOsuu7z0MaMEAyBKQL29qHxO+FTdprntvrtRM9D7Xrw/fv373M/cF8/Xp8nkSVVG2la7+7u1qthSTlhlhW4vr5u/H6gGoeXl5ccZrKjqYxSNzbSVEaxWnUkeRa0SIu/U+6rNrRgfTJB6/Os2NxHBxVinoE5QvMsl75U0SfZJ2NcT1tqhCLYdIFV9PvleUQ08DlPNUD4mF5gFYdzepYF90j/8IL4y+6aM0Kn//n5eef6xsoEs5023k43zonWSGepH42nEr0Drwc89J52GgdNQavfvtLwx99//63JJuLudOMHLKeqidVp4/Vnol69eZ63e2k6k6lCdTVgAYFiBLbcpiUoxJwfkkmQfXbREHh7e3t9fW2s7PyoOZI61y+10vgkhh6YVx6XSuQWWjPGMafUrjxryJQcsS0CCCCAAAIIIIAAAggggAACCCCAAAIIIIAAAghIIMXUY8aHFBOXR25jinNk3z4N0LIag3vXc116onQOIn+ceVZdf5r5FoHoAvahYuMDytFTmDJCPdSup9v1KoIarmoWMP2rn3rTuwp65uPs7CxlYla6ry00rfaXH7bwO4Errag5J1tNzeXlpZtCtUhqmowPqLkbzrRMUzkddgtN5XSlAmLIs6AH784KkPdkgRbMg2P8Ks+KbUw8wTIX4AjNvIDc5NEn6WqMWKYtHYHGJuMEVtHvt5YjgvPUuErIVrEEVnE4x8ps/vGoQTAmkv5hI9S6gnFGaJeXZqoyNlOzDjU23k7XAN/x8XE7tZtdY9fQkOjXr1/1Uyj25m6iqoY/LD9oN2Ivmz1g7WXHqcpTrzZbfzwmoV+t5XYvNF/G8FQhIxTBEFiLwMbbtFmLKf+HZGbNPpG3BYzzRummT3MZtzdfdk31xOlgGma9O/bvfQutGeOY/jrg/3YLNcQvwLcIIIAAAggggAACCCCAAAIIIIAAAggggAACCBQp8J8Eucpw9E65Lv6Fav1Aov2XGJedq0JloedT/VVRE2ro6VV/mOjf5ll1o2eTCBHwC9if5NavyWmWwOIPHDWYt7e3fjS+9QgUX0OUd/vTPzyK4akqfNUpoMuh5+dn9yu9sqU1uR1ZNJVuGY1Yzq1AR2SBTSwCeRZ08XfKg0VDCzZI5A+QZ8X2p5lvVyTAEbqKwqJPcnox0ZZONyQGo8Aq+v2MM5UYszxrMM5Ts/ISuV9gFYezPwslfUv/cEmlOS4vnBHabvo5jZOTk/b6xhodPhcXF42VsT7e3Ny4Uel3htyPLEvg6OjI+A6/AmtgQn96bV6Fqw3tZ6LcqLd5wHKqilUPt1l/YukpHjpAqEIRqxNRIbC4AG3aTEWwlodkZso+0XYKGOeNyvPJB6VKD9l25stdqVuz6+trd02y5eJbM8YxJ9alFQ3ZTMwpmyOAAAIIIIAAAggggAACCCCAAAIIIIAAAgggsCmBf8+d2zxH75TrbBMWq0T0oKcxKuPPKBljGxHMkoDBuclG7Ne/SfE1xJ99vkXAFbAfDsYHO9zIWd6UgL0urZrFfgrmUYxVF3TixGtuR72606hdqkJ6Iqr4p74SUy++u400lYs7L56AbAs624QtXmQkwCJA/bEoEQaB4gUal6ye/Fq6BD2bT//KkgD6JKc7E0PmAvbT91L9fvYUZk5N8hCYW8B+sCx1OM8tkE/89ssh+ofzKTVSMrfA8fGx8fJbPd4zJabR+jH1WNtZk4i1V/rX6MfwtNWXL180fnF2dvb09KSxDP8mfJuDAKeqHEqBNNgvX7FCAAEE8hegTZujjHhIZg7VAuJ8e3uzTN2lnH769CnD/BqbCw1OzXd37GExJs8TQ/5f2e+GLP0Ys+bXkgDGMWctAiJHAAEEEEAAAQQQQAABBBBAAAEEEEAAAQQQQGA7ArNPPWYZ+ViEO9uExXoW0z48tvhgoSUBemg1cT3JtoYkdmB3CEjAcpBWUPaWB9hZBWKdSqIncgtNq16rsLvl+ZCTPf2ETCag58nUFDeeFtIaWt0pRUBTOUWPbacLZHtOzDZh2R6z0yvDiBiy1ci2/oxAZhMERgtke4SOzlHohvZrVHtvQ2gajOEtCaBP0ohJsPUKWA6EKnf2ozuuhqaxiBvhxmPjPFVwBcj/cC4Y380a/cOuBss5C6Q/Ixin+rq6uprD7eHhwb22Pzg44Bqj7by3tyeZ9nrLGo1f3N3dff36VSNf1TRkt7e3mhTAsi1hBgXiHrCcqgbBCwsQt/5ExKEzOSLmrFFlW4VmzTUKB6y4AAAgAElEQVSRIxAqQJsWKjYYnodkBok2G8DeTW3vK0uJaX9W8OXlJWXCqn1toTVbURWy1GG3ryNNhaE7JY0ze0EAAQQQQAABBBBAAAEEEEAAAQQQQAABBBBAILHA7FOP2cfJEuc824TFcrCPOy5OYUlAY66NWEqeeCyp8mzOVwiUJGB/pMA+MF+SD3mxC2yhaQ06Cj5+/GjXI+RmBfQSyP7+fvtRIb2pRRUqslZsoakssuBCM5VtQWebsFBhwi8iQP1ZhJ2dIpCbAH2SE0uEtnQiIJuHCmTe77e7uxuaI8IjsFmBzA/n7ZQL/cPbKWtyGipgnHrs8fFxjilOGjOaGRMTmscCwn///n16LqppyL59+/bly5e//vpLM5pdXFxo9rc5SnZ6ajcYA6eqDRZ6nlmmAyTPciFVCCAwToA2bZxb31Y8JNMnw3oJ2K9m7X1lKWHtqbLnNGL6t9CaMY45pcIwZDNFj20RQAABBBBAAAEEEEAAAQQQQAABBBBAAAEEEMhZYPapx7LNvH0AL9sseBKm349tz0/RF97ywzh920ZZbymL379/R9kXkSCAwAgBeyuhloffrx4hzCYlCdif+7EfWSX5kJdQgdvb269fv3ZupXeleFGnU4aVCCAwRcBydzYlfrZFAAEEEChbgD7JssuX3BUpYO+dWKTfbwtvOhVZr8jUIgKZH86LmCyyU/qHF2Fnp6sQ2NnZOTg4sCT17u7OEsweRvcpr6+vdXh1fx0fH9cfWXAFVEyNadrcb8ctC//m5ubk5ESXdvo9lcPDQ81E9vPnz3GxsdV0AU5V0w2JAQEEEEAAAQTmE+Ahmflsy4jZvbnz5yjPvmV7quzX7X4HvnUFGMd0NUYs2yvwiMjZBAEEEEAAAQQQQAABBBBAAAEEEEAAAQQQQAABBBYUmH3qMd5bXqR09UOy9v0uXkZ5jkUtztJXgszC1ifD+vkE7O8sKQ32xzvmSzAxZyuwhabVfghkq5Ft/dlgwvT6zbdv3/oyrre+T09P+75l/XoFsm0cuAqNW6myLei42SS2rQlkW7FpwbZWFcnvggL0SU7Hpy2dbkgMQQKZ9/tle0QEIRMYgTQCmR/OaRBy2Av9wzmUAmnIVsDYoR196jHNe+WaGJPhbrKpZQ1MGCeJG8GicQ29P68S2d/f1zRkmgPu4eGBH1kZITllE05VU/TYNqJAtrd7dCZHLGWiQmA7ArRpscqah2RiSZYaj+4d7ONQeR6Y9h68RX4LJE801edYV2j2+qOdLq6R4bsVi5uU2riRLwQQQAABBBBAAAEEEEAAAQQQQAABBBBAAAEEFhf4z+IpIAFzCAQNj2U4OtU20TBqeyVrEEAgjUBQKxHU/qRJf7Z70a+oiUt/auL0eIT7r1ZWyab1y7b4OhOmMu1c37nS/ixR5+asLF5Ar9w8Pj76s6kAei1HIf3BVv0tTeWqi4/EI7BxAVqwjVcAsp+5AEfoTAVU38xa4g/qbbBEOEcY7srnUCXOrASCjsSgYzxKNoOSF2WPmUTCeSqTglhXMoKOl/SH87owR6dWB699W/qH7VZbDlnYGUFd2XpJdfAaW23U09PT4eFhrKK/v793o7q8vHQ/stwWqPw1R1j7q4hrVBM0xqE/xanJzjQl3NoHO1ZxwHKqiliH40a1ivoTN8vEFleAKhTXk9gQQGARAR6SWYR9XTt9eXmxJzior8we7cSQQTM36e54Z2dn4h7Z3BUI6hTNswq52dHyYB9LI/zEj6swmZhHNkcAAQQQQAABBBBAAAEEEEAAAQQQQAABBBBAYJsCTD1WZrnbf6dU+dfDtfk/Xxs04FpmoZIrBJYTCHoBJmh4frk8LbBn/eyeHn/RY/pqoqUE1AJlMP8ug86/QUfW/GlnDxkJqLnQazbG6qS3cRT448ePGWVgQlJoKifgsSkCCCwsQAu2cAGwewS8AhyhXp6YXxovYqtd0icZk564EBgrENQ7kb47ayPjApynxtZftvsfgcwP5/9Ja7kfgq6FgoqsXDNy9j8CWzgjqEP75ubmf7Ld9eHu7i7W1GP69Q73RdySutO75KKtSzP7WJ1cjZ/qT9d+V1dXZ2dn9fqcF1Z6wHKqyqRSrbT+ZKJHMiRAFaIaIIBAYQJq1jb7kExhRTl3doI6qAvoWw7K79z4ZcQfdEPEOGa70As4rNqZYg0CCCCAAAIIIIAAAggggAACCCCAAAIIIIAAAghIgKnHyqwG5Y048lM5ZdZUclWiQNCPy5UI0MyTHs3X73XrcfnyWuZmVvn8r38FlTKnNqpMp4B+kvrr16/2uqSXpk5OTtTUdMa2lpU0lWspKdKJAAJtAVqwtglrEMhHgCM0fVnYr2PTp23cHrlxG+fGVqUKpO/3K/sY5DxV6pGyinylP5xXwTI9kUHXQmU3cdMxNxXDps4IxqnHNLKm2Qei/OSGprJyq9P5+bn7kWWPgGqmJoDTEKcnTNyvNN7x7ds3TU6nUjs+Po4beazY1n7AcqqKVRPGxbP2+jMu12wVUYAqFBGTqBBAIB+BbT4kk4//ulISdDW7rqx1pjZonqzOGFjZECivCiXuYEy8u0bx8REBBBBAAAEEEEAAAQQQQAABBBBAAAEEEEAAAQTmE2Dqsflsl4z59+/fS+5+hn3z098zoBIlAlaBoN+qKm943sr0v+H0I+r39/d6NeJ/V4//VJeC+9vs46Njy3kEqP/zuG4oVj0vrnnEQg9zvflzfX19cXGxOimaytUVGQlGAIFagBaspmABgQwFOEIXLBT6JBfEZ9cIjBOoe5wsm9PvYVEaDMN5apCIAOMEOJzHucXdinYyrmfxsW3zjLCzs3NwcGCZzeru7m56p7dmMXBf1VZTqbm0iq9aETOoMQuVguYCixjnYFRqSzVQcnR0pDoQZfq5wT1aAhRzwHKqshR39DDF1J/oMkRoFKAKGaEIhgACaxTY2kMyayyjrNJcwNVs0MxNBeQ3q/qjxDCOmVuJkB4EEEAAAQQQQAABBBBAAAEEEEAAAQQQQAABBBDIRICpxzIpiCWToUdsg4YzE6dVydPzx9MfLE6cbHaHAALbFNA7DHr+Xo/Cj8i+5ljc3d3Vv9WfWmYtNB6pT/98/4iMbHmToMdTgt4G3LLqdvKup8b1Ok0jv2oW3DejGt/WHy8vL3W9tLe3V6/JeYGmMufSIW0IIOAXoAXz+/AtAssKcIQu6z9i7/RJjkBjEwS2JlBS5wnnqa3VXvK7TQH6h7dZ7qG55oxwfn6ebOqxxoCdOtJDy4vw+uETjT6M+NGUiXT6eSfVk5eXF01XNzGqKZuXd8ByqppSH0K3La/+hAoQfqIAVWgiIJsjgED+Att5SCb/slhLCkN/ynEt+epLZ9DVe18krB8twDhmm66kIZt27liDAAIIIIAAAggggAACCCCAAAIIIIAAAggggMCWBZh6rMzSDxphvb+/59d9y6wH5AqBJQSC2p8lEjjXPvUzjJp0zPKyhJsCPayvX+3e399fy4RBbuJZbgtstv63KVgTKtA5seD379/Pzs7UPlhmH9ObP3oAPXS/icPTVCYGZ3cIIBBRgBYsIiZRIRBdgCM0OunoCIPuieiTHO3MhggsJRB0jC+VyAz3y3kqw0IhSRzOM9UBYGeCLSZazghVUerJBL2qOni8/Pr1S2ITH2NoTD12enpaTHVKmRGVgopDE7c1POdOgyrJly9ffvz4MbEajEtnqQfs4KE3joutGgKl1p9GNvk4nwBVaD5bYkYAgXwENvKQTD7gZaRka1NxcfUevd4GkTKOGd2fCBFAAAEEEEAAAQQQQAABBBBAAAEEEEAAAQQQQCBbAaYey7ZoJiVsayOsk7DYGAEEhgQ+ffo0FGTT3//8+VNP29snHdMLFXq3QZMEMd3YpusNmUfAETg+Pn58fHRW/N9i/TqNnmTS2zWNb9sf9eaP5im7vb1tf5XDGprKHEqBNCCAwDgBWrBxbmyFQBoBjtA0zva90CdptyIkApkI0O83a0FwnpqVl8gbAhzODRA+IpCVAGeERnFoWE1/jZXtj5roasqcUw8PD+5Lxfo1oI8fP7b3whqLgOg0+nB+fq6Caw9nWGIYHebr168aJdEwyugYQjfkgA0VI7wrQP1xNVgeIUAVGoHGJgggsEaBLTwks8ZyyT/N7i1e/qklhRkKMI6ZYaGQJAQQQAABBBBAAAEEEEAAAQQQQAABBBBAAAEEEMhBgKnHciiF+GnQCwYMssZnJUYEEEDgfwXe3t6CnrA/OjrSpGNTXpP43/3zKTuBoMdTeBswu/JbIkG6YNMshK+vr+7ONUGhZjOsZyfc2dnRezWar9AN07msF7HUzuTWyNBUdhYWKxFAYBUCtGCrKCYSuVkBjtA8i54+yTzLhVQhgEB6Ac5T6c3ZIwI5CNA/nEMp5JYGzgidJaLBMsvUY5ri6v39ffR8YVdXV+7eNW2W+5HlEQIardCEbioUDUboTz+IMiKSEZtofKT+sZYRm9s32cIBy6nKXh9CQ26h/oSaED5IgCoUxEVgBBBYr8AWHpJZb+nkn/Kgq9n8szOYwq3ldxBkegDGMacbEgMCCCCAAAIIIIAAAggggAACCCCAAAIIIIAAAggUKfDvInNFpjRjBQgIIIAAArMKXF9ff/nyxfjL3poM6O+//9bj+LlNCTQrEZEjgMCggF6vasw7tru7q9d16nnHqhj0i69qRgZjUwC9gaPXfiwh04ShqUzjzF4QQGAOAVqwOVSJE4FYAhyhsSSjx0OfZHRSIkQAgTUKcJ5aY6mRZgQQQGAOAc4IfaqaTczY4635rfoi8a/XBC5u37tuVRih84vZv1XxXVxcSFhDn5rf7eDgwL7t6JBfv379+fPn6M0tG3LAWpQI0ydA/emTYb1RgCpkhCIYAggUIFD8QzIFlFHOWeBnPnMunVWkjXHMVRQTiUQAAQQQQAABBBBAAAEEEEAAAQQQQAABBBBAAIH0Akw9lt48uz3ql8SySxMJQgCBnAT4/bRGaehhes0KZPk9dm2oB+6rScf0S+CNePhYnkDQE04cWeVVgOk5Uouhl2f03k47Ks1d+Pnz5/b6xhpd12n2scbKRT7SVC7Czk4RQCCKAC1YFEYiQWAmAY7QmWAXiZY+yUXY2SkCDQF6JxogEz9ynpoIyOZTBDicp+jF2pb+4ViSBcTDGWGwEE9PTwfDKMDoqccaGxoH9SxJIkwtoKFPzUH29PT0zz//vLy8nJ+f67dV6m+jL8w39rGpA5ZTVfSauan6E12PCCVAFaIaIIDAxgVKekhm40VJ9ucQCLp6nyMBG4+TccyNVwCyjwACCCCAAAIIIIAAAggggAACCCCAAAIIIIDApgSYeqzM4mbEscxyJVcIrEGg+F8Gu729/fLli/tL6X3FIor7+3s9cM+kY31E5a0vvv6XV2RZ5UivWqnF8CRJTYrn2/qr5+dntVT1x0UWaCoXYWenCCAQRYAWLAojkSAwkwBH6EywEaOlTzIiJlEhkKEA/R7+QuE85ffh26wEOJxnKg5gZ4JdXbScESxFdnh4aPmxjV+/fvm7zfv21Zh6zDjTWV9srB8U0I82XV9f67dVNA2ZfpPp+/fvMo87E5kqw9nZ2WBKQgNs7YDlVBVaQ/zht1Z//Bp8O0KAKjQCjU0QQKAkgZIekimpXHLOSwFXs0E/HlBAfnOrToxj5lYipAcBBBBAAAEEEEAAAQQQQAABBBBAAAEEEEAAAQQyEWDqsUwKInIygkYcg8YyIyeU6BBAoDiBsofn9dvd3759sxSaHqbXE/DHx8eWwIQpRiCo/vPLeMWUe5SM6D0cPVzuj0qv7lxdXfnDVN+qpdJPZFtCzhGGpnIOVeJEAIE0ArRgaZzZCwLjBDhCx7kl3oo+ycTg7A6BxAJB/R6J07b47jhPLV4EJCBIgMM5iMseOAiW/mE77LpCckawl5dxOrDGJGKW+B8eHtxD7Ojo6OPHj5YNCRNFQL/JpDnCNORRzUT28vJSzURmmWzOnwBVhnFT0fVFu8EDllNVX2UYsX6D9WeEEpt4BKhCHhy+QgCBLQiU9JDMFsorkzxyNZtJQaw3GYxjrrfsSDkCCCCAAAIIIIAAAggggAACCCCAAAIIIIAAAgjMKsDUY7PyLhb5/v6+fd/uc7f2rQiJAALbEQhqJaY/NZ4trJ6Sv7m5sSRPL0voYXpeY7BYFRYm6PGUwvJOdqYI/PjxQy2MJQY9g66ZDS0hv379agkWPQxNZXRSIkQAgWQCtGDJqNkRAiMEOEJHoC2yCX2Si7CzUwSmCNDvN0Wv3pbzVE3BwoICHM4L4te7pn+4ptjsAmeEoKI3Tj32+Pj4/v4eFHNjtjLjjoJ2QWC7gH5VRYeGZiLTL6boV/Hu7+/Pz89HN5gnJyf2XftDbvOAHS3vx9zgt9usPxss6PmyTBWaz5aYEUBgFQIlPSSzCvBiElnA1Sw9eMvWRsYxl/Vn7wgggAACCCCAAAIIIIAAAggggAACCCCAAAIIIJCtAFOPZVs0kxIWNPXPr1+/Ju2MjRFAoHQBPQVuz2JQ+2OPdvGQx8fHjRcV+pKkFxj09Hzft6wvWyDo8ZSyKcidUUBPxb28vBweHhrDK9jz87PlWTpd4GmeMnu0UULSVEZhJBIEEFhEgBZsEXZ2ioBRgCPUCJVDsKA+Afokcygy0oAA/X7T6wDnqemGxBBFgMM5CuPESOgfngi49s05I4SWoH7C5+joyLKVcYSuikrzW6kXvY5WNylBPfD1hizMIaBC15FyfX2t6eQ0ODJiVji9qB9lHHazByynqigVe7P1J4oekUiAKkQ1QACBLQsU9pDMlotykbwHXc0G9ZUly05QqoIG3ZJlYdU7CiJlHHPVZU3iEUAAAQQQQAABBBBAAAEEEEAAAQQQQAABBBBAIEiAqceCuFYTOGh4LGgsczUEJBQBBOIJBA2i7+7uxttzLjFp+h79prolNcw7ZlEqOEzQ+TfoyCoYbctZ0yOVqgZ7e3tBCHozx/ie1c3NzdPTU1DkUwLTVE7RY1sEEFhWgBZsWX/2joBfgCPU75Pbt0H3RPRJ5lZ8pGebAkG9E0X2+00sd85TEwHZPKIAh3NEzNFRBV0LBRXZ6CSxYTIBzgjjqC8vLy0bGrvEq6gagUdMbmVJEmGmC2hwRJOI6cbw/Pw8KDaNfQSFbwfe8gHLqapdH0LXbLn+hFoRvlOAKtTJwkoEENiIQGEPyWRean85f2dnZ5mn1pi8Aq5mNZmyMbMKFjTVmj3aLYcMqkKMY265qpB3BBBAAAEEEEAAAQQQQAABBBBAAAEEEEAAAQS2JsDUY2WWeNAcFkFjmWV6kSsEEPAKBLUSQcPz3t3m8uXDw4PxEfaDg4Mov7OdS85JR7hAUP3n8ZRw4NK2+PTpk+YRG5Er/RS28XWpk5OT9/f3EbsI3YSmMlSM8AggkI8ALVg+ZUFKEGgLcIS2TTJfQ59k5gVE8hBoC2y8368NErSG81QQF4HnFuBwnlvYEj/9wxalIsNwRhhdrLqDsBw4mqrP/jMbTD02uji0YZoBBTeFGiW5vr7WkNnR0ZG73rOs+vDz509PAP9XGz9gLUdcDchQZk1RL2y8/tQOLIwWoAqNpmNDBBAoQ6Ckh2TKKJHV5SLotzGC+sqSUQRdYwddvSfLwqp3xDjmqouPxCOAAAIIIIAAAggggAACCCCAAAIIIIAAAggggMB8Akw9Np/twjHbB1n5Ve2Fi4rdI5C9QFArUdiPrb29vWniHksR6YcZ7+/vLSEJU7CAXpBQTTBmMOjIMsZJsO0IaKJDyxNmepDOOEnZFDqayil6bIsAAssK0IIt68/eEfALcIT6fbL9lj7JbIuGhCHQKRDUO1FYv18niH0l5ym7FSHTCHA4p3H274X+Yb9Pqd9yRphYssYe7MaEYn071ZQu7uvlms1q3O9/9MVf8HrR/fXXX9VkEKrViXOqYlIC7COtxvrQzgUHLKeqdq2wr6H+2K0I2SlAFepkYSUCCCBgFMjqIRljmgkWXWBnZ8ceZ9AkX/ZoJ4Z071gHowqaJ2swNgJUAoxjUhMQQAABBBBAAAEEEEAAAQQQQAABBBBAAAEEEEAAgbYAU4+1TQpZc3BwYMxJniOsxsQTDAEEEgjY31nSPDiFPcFvnHdMpaCn4QvLe4KqVeQu7Odf+5FVJBSZmi5gfAnn8fFRj2BO350nBppKDw5fIYBA5gK0YJkXEMnbuABH6EorgP2eiD7JlRYxyS5MwN47UV6/38Si5Dw1EZDNowtwOEcnHReh/VrIXmTjUsJWyQQ4I0ykNk49po7u9/f3wX01ZqQyRj4Y7RYCXF1dVdnUm/ANxmTZPz4+1n2i5WdXjOMj7ZRzwMqEU1W7YhjXUH+MUATrE6AK9cmwHoFKgO5iasKggPEiMMFDMoNJJcB8AvZ5o4Im+ZovwY2Y7W2dPaeNXfDRL2C/IbIXln+PfIsAAggggAACCCCAAAIIIIAAAggggAACCCCAAAII5C/A1GP5l9HIFNqHxzTCanlOd2Q62AwBBNYvYB9E14+Hrz+7/z8H+nnt19fX//+5f0kZPzw87P+ebzYkEHT+3ZALWZ1BQD9uWb8L5I/+27dv+hltf5jR39JUjqZjQwQQWFyAFmzxIiABCHgEOEI9OJl/FXRPRJ9k5qVJ8rYgsNl+v4mFy3lqIiCbzyHA4TyH6og4g66FRsTPJrkJcEaYXiL6XR/j8OLgfFjqBn9+fq6TpBmsGLyrNQYX3CFRTdYwGH6mAKoPLy8vg7OPjXvEhQO2KjVOVeNqL/VnnBtb1QJUoZqCBQT6BPKcJKgvtaxfRCCTh2QWyTs7rQXsU3na+8rqyBMs2Geit1+3J0h2Sbuww4678SzJirwggAACCCCAAAIIIIAAAggggAACCCCAAAIIIIDAdgSYeqzYst7f37fnzT6caY+TkAggUIyAvYmwD8yvAufy8tKYTuPsP8bYCLZqgaCjgNfsV13WOST+4uLCWOXsz96F5oumMlSM8AggkI8ALVg+ZUFKEGgLcIS2Tdayhj7JtZQU6USgEthsv9/ECsB5aiIgm88hwOE8h+qIOI2ddVXM9A+PEM5tE84IUUrEyDg49VgjwOnpaZTkbTASnVMWbKA0+9iPHz8+fPjgl3enmfOHrL811jSFL3vkl1NVXSWCFqg/QVwEbgtQhdomrEGgIfD/2Lv7KymVfWHA7z7rBKCG4OwIdELYsyNQQ1AjUENwjMAxBMcI1BDUCI6GoGZw3t/drMWtC3RR0EAD/fiHi6GLouqpDxqquljnIkGNRPrz5AJrmCRzcoQzT0D5t9l0eeX1oHmCd/KyMI558iKQAAIECBAgQIAAAQIECBAgQIAAAQIECBAgQGCFAv9eYZokaRKBmJEZg6yFEy7jzbHxTrBJzisSAgR2JhAzy8tfLLmnl4ff3NwUTvWIl7FfXFxssdw/ffpUT7KJGfzPnj3bYi7WluaoDPEy9sLKE8Fcf9dWgptLz/v376PK9XbU0dhjCub19fW0GdRVTuspNgIElhTQgy2p7VwEhgpooUPFVhXeM8lVFYfEEMgLnO1zvzxL76euU71EAiwvoDkvb37ojJ4PH5LZ5X5XhKmKNQZKSgZWYkglBrYyY5GWHpuqRCKemGfy+PHjCSMcFFX0pVGa+VeqFI7E1efVYGsKl6qaonxD/Sm3ErJTQBXqZLGTQEOgd85DI7w/z1bgtJNkzpZ9PRkfNNEunpjFoNV6Eu8J3hrKwjjmGkpBGggQIECAAAECBAgQIECAAAECBAgQIECAAIG1CVh6bG0lMmV64kW+hUuP1UvPTHl6cREgsAuBWJqwMB+xAldhyE0Ea/w+IZPm8vfTZiI5yUcfPnxIs2npsalKIdrCmzdvSmKz9GeJkjB5gZgRFRMr//7773yw+DSqZfxQZ9AkvN440z4kH1hXmffxKQECywvowZY3d0YC5QJaaLnVOkN6JrnOcpEqAm2Bs33u16YYtMd1ahCXwMsIaM7LOBeexfPhQqgdBHNFmLAQX7x48fz5894Iw/zQ0mO3t7fpchXRElf1C/PerK0twGmXHguNWPgs/6a9nz9/DkLTYFMul6pUo2Rb/SlREiYjoAplcHxEoBYYenGvD7RxbgKnnSRzbtrrzG8MQhVeW+OJ2aFbyJNkrXwB5fjGfpIUnslJjWOeSUHLJgECBAgQIECAAAECBAgQIECAAAECBAgQIFAu8K/yoEJuTqD8PbSFK5RtTkCCCRA4XqB8acIYkj/+dCuJ4fv374UZv3PnzrTr+KxEQDKOEShvC4XV7JjEOPYcBGKeXGGtix/qTAiiq5wQU1QECCwsoAdbGNzpCAwS0EIHca0zsGeS6ywXqSLQFih/LlF419k+xf72uE7tr0z3kSPNeVXlWN5nlhfcqjIoMZWAK8K0NaHw7TjxTp1fv351nrrxy/PyltgZm51rmEASC9JlCiJdaS4TrPpIg20QlTcQl6qgU38a9cefQwVUoaFiwp+tQPmKPGdLJOO1wKkmydQJsHFagfJvs2vrWMrvs8rzeNqy2OjZjWNutOAkmwABAgQIECBAgAABAgQIECBAgAABAgQIEJhPwNJj89muIubCdx/FCOuhSbonzEYkKWYJXFxclI/znTC1Tk1grwKFMx5iBa5VvSPuyOKIny4UxjDtOj69Jx00jb43NgFmEogr1/3790sij5crlgQThkCvwM3NTUmtiz5kwq9VusrechGAAIHVCujBVls0EkYgBLTQfVQDzyT3UY5ysXuB83zud2Sxuk4dCejwmQQ055lgx0Xr+fA4t80d5YoweZEV/rK6scRYlYxY1SXtCeNp+Z5GLSenLokwJpCEaknI+cJEIWYGPn7+/Fl+ag22YeVS1QDJ/6n+5H182iugCvUSCbC8wL1795Y/ae8ZrXfZSyRAKnCSSTJpAmyfUCBeE5u5U0gTlt4npvtPtV04UXBnE8pRn2kAACAASURBVHFPpZ0/r3HMvI9PCRAgQIAAAQIECBAgQIAAAQIECBAgQIAAgXMTsPTYzkv81atXhTl8//59YcjFgkXiY+g3ZrXGNKyXL18udl4nIkAgFSicgVHe26SRr3a7MNeR/idPniyZi0HT6JdMmHM1BPJvYq8Dx9TJFS79WSfPxrYEPn78WJLg+Fp1e3tbErI3jK6yl0gAAgRWK6AHW23RSBiBENBC91ENyp8SeCa5jxKXi40KFHa55S16ow6Dkl2IFnF6bDgIVuAjBQprpuZ8pHP54Z4Pl1ttN2Rhu4sMuiIUlnLh0mOvX79uR9hYj6wwqnY89qQC5ZU8PWra7cwroAatmVKel/NpsC5V5XVV/Sm3ErJTQBXqZLHztAKxqM1pE9A+e8yciTmi7f32EMgILD9JJpMYHy0sUHjTV34VXib9hekpzN0yad7rWcofkxrH3GsdkC8CBAgQIECAAAECBAgQIECAAAECBAgQIEAgFbD0WKqxw+14v1NmOmaa4fK3LKZHzbqdThE2uWRWapETOCTw6dOnQx+l+2NS2s7WByx8xVwgFPaxKdcx2zrDY/SWPPbZs2eFkzULJxUtmXjn2qhAvKP+7du3JYmPX85MsuadrrJEWxgCBNYpoAdbZ7lIFYFKQAvdR03wTHIf5SgX+xY42+d+Rxar69SRgA6fQ0BznkP1yDg9Hz4ScBOHuyJMXkxxE/HgwYPeaH///t3u99J5BRGD32n3MpYEWMMEksw4bOEwXJVTDbZd4i5VbZNDe9SfQzL2FwqoQoVQgi0pMGgFz2USVt5SlkmPs2xCYPlJMptgqRLZmBQ06MvzJrIZU1VLMhX3j9+/f19Jjr5+/RrpKUlM+apYJbEJ0ylgHLOTxU4CBAgQIECAAAECBAgQIECAAAECBAgQIEDgbAUsPbb/oi98W2ksfdIYbz4tze3tbZqAy8vL9E/bBAgsI1A4p3xn0x1ixknhPI8ohbt37y5TFtVZLD22pPaR5ypsF5YeO9LZ4alA/FDk0aNH6Z5D25mf6xw6pLFfV9kA8ScBAhsS0INtqLAk9QwFtNA9FbpnknsqTXnZpcB5Pvc7sihdp44EdPhMAprzTLBHRuv58JGAKz/cFWGmAipcMuzNmzdpAmJeQTquFw/JFx68SxOzp+01TCC5f//+IdLyNVM02EOGLlWHZNL96k+qYXuEgCo0As0hCwiUrNezQDLSU3z79i390zaBQoElJ8kUJikTrKTp/fz5MxPD6I/KvzyPPsXyBxZ+my18brZA+t+/f19ylhhcc0tbAnV8GOOYxxuKgQABAgQIECBAgAABAgQIECBAgAABAgQIENiNgKXHdlOUBzNydXVV8n7gOL5waPPgmSb94PXr12l8xy+QkcZmmwCBQoGSbiGmxRT+EqDwpCcPlv4+IZ+YkilB+RgGfRoLRJanbVDMAs8hUNguSlrZHMlrx6l2tU22uOfdu3clXVPM3L2+vj4mg+UVpiQ9x6SkcayusgHiTwIE2gJ6sLaJPQTWI6CFrqcsjk+JZ5LHG4qBwKwCJU8k9vfc70hS16kjAR0+k4DmPBPskdF6Pnwk4MoPd0WYqYBi4YCSmBtLYsVT8fSowt+fp4fYPiTQsD0UbL79mfGFzKpkjfRosA2Q+k+Xqpois6H+ZHB8VCKgCpUoCbO8wAoXIfLSvuWrwW7OuNgkmePFlmx6jSXMMt+rj8/XqWLY3LfZwkXQ3NIuVqOMYy5G7UQECBAgQIAAAQIECBAgQIAAAQIECBAgQIDA+gUsPbb+MpoghSW/OojTNN4PPMGJx0YRb31M32UX00YfPnw4NjLHESAwUqDxkvBDscRCgTt701pj8s2hjMf+8kntmUjKPzLTrtxqDSGjXTSW0exMVcw2jrbW+dHCO3/8+LHwGZ1uDoHCihenjslqX79+HZ0GXeVoOgcSIHByAT3YyYtAAghkBLTQDM4WP/JMcoulJs1nInC2z/2OLF/XqSMBHT6HgOY8h+okcRY+pvN8eBLt5SNxRZjPvPDX4/WSWDGvIB0+M69g2qKpnaeNtjy2zOoM5asnaLCHwF2qDsmk+9WfVMP2CAFVaASaQxYQKL+MLpCYOEW8XSz9RrfMSZ1lNwKFX2kiv0dOkjlerKTpla9ZmU9PI57M9+p8PGv+tLDoYyJ63DaePCMxQatkYt7+JuKeXD6fAOOYeR+fEiBAgAABAgQIECBAgAABAgQIECBAgAABAucjYOmxsyjri4uLkkm6MbT56dOnNYg0XtxUkvg1JFsaCEwocMxyMFMlo2TVpAcPHhS+gXyqVC0QT2PyzQJnLDyFmXaFUOsJ9vLly5L16U7+y40QK5zhtB5bKckIRLf8119/ZQLUHz158qTeHrqhqxwqJjwBAusR0IOtpyykhEBbQAttm2x6j2eSmy4+iZ9PwHO/+Wznjtl1am7hzcWvOW+uyBZOsOfDC4MveTpXhPm0X7x4URJ5PYjZGGExr6BErzxMTCA57cUus2TP1dVVYUY02AyUS1UGp/pI/eklEiAvoArlfXx6KoGSeSxL1t7GN7pTsTjvdgWWmSRzvE9J08t8AR6UgMYqVyWnHhT/SgJv6NtsfQ+boYtiihxlAvhocgHjmJOTipAAAQIECBAgQIAAAQIECBAgQIAAAQIECBDYqIClxzZacIOTHSOXJW/Nev78+eCopz4g3jH14cOHNFZThFMN22cicPJpVTGPPN751qt98nT2pnBEgJLesop2yZl2ccbC16yNyLJD5hN4+/Ztb+SxqNzJ369YMsOpNyMCrEegpOJFamOu4ejlI3WV6yluKSFAYKiAHmyomPAElhTQQpfUXuZcnkku4+ws2xI4+fO0c37ud2RVcZ06EnB/h2vO+yvTyXNU8pjO8+HJ2ReI0BVhPuT43W+896g3/hihq96p1uiKzSvopRsa4LTjR40VE+rEF75/pQqvwdZunRsuVZ0s9U71p6awMU5AFRrn5qi5BS4vL+c+xaD4G9/oBh0rMIFKoOQrTYQ8ZpLM8dQlTa9kumZJSr58+ZIGe/jwYfrnnrZLplO+efPm169fJ8x1nL0xJb4zMYXVuPNYO0cLGMccTedAAgQIECBAgAABAgQIECBAgAABAgQIECBAYE8Clh7bU2nm8nL37t2SQdYYXL+9vc1FNP9nr169Sk8SbzaOxKd7bBM4B4GYVnXaGQ8lU/Ojee5yYsq9e/cK69ih+e6Fhw8KFr+gmHyls/RNieVzXgclW+B46fqjR496HU679GfUrpIZTr25EGA9AvHrrMKfA8XlZtx3P13leopbSggQGCqgBxsqJjyBJQW00CW1lzmXZ5LLODvLtgQ899tWeaWpdZ1KNWyHgOasGvQKeD7cS7TRAK4IsxZcY7bAoXPFr8fj4XY6dhbDMeYVHOIavT/Gj074+py0fNMsDFp6TINN6drbLlVtk3SP+pNq2B4hoAqNQHPIAgIlc73SCUWzJimWyF9y8tWseRH5CQUWmCRzfO7u379fEskkU0bTJcwKz1uSthWGiQ6tZJprPMQ7YeJLbnIjF/HN/ISJPNtTG8c826KXcQIECBAgQIAAAQIECBAgQIAAAQIECBAgQCAVsPRYqrHz7RiYjHWCejNZMhDbG8noAI3VT2IpnOvr69GxOZDApgVO2Bhjpn46AaWTMaZ077V5rnPCzRwzYNL5+uVzXjvrg50ZgWhQvSu7ff78OeZTZiKZ9aMnT54Uxp/WmcJDBDuVwMuXLwt7s7jcjPjhUGHkC2dfV7kwuNMR2KiAHmyjBSfZZyKghe6yoD2T3GWxytSRAp77HQl4qsNdp04lv+bzas5rLp2VpM3z4ZUUxLTJcEWY1rMR2+PHj3tHVeKQGFhpvIGj5OfcjXP5s0TghLBRyp0pHLT0mAbbaZjudKlKNRrb6k8DxJ9DBVShoWLCLybw4MGD/LkWWw6s8Y0unyqfEsgIzD1JJnPqwo8Kv8R++fKlMMJMsDSS3vaeiWcTH93c3PTmMW5qJlnTbQRIzMjqncsUXxgiFyMid8gkAsYxJ2EUCQECBAgQIECAAAECBAgQIECAAAECBAgQILBpgaOWHrP8xObKPtYJ6h1kjWKN6bwnyVoM7jZWP5lpcomqe5LyddKhAvES6ViMb+hRx4ePltj7c6mY8f/+/fvjz7XOGOJVZuUTQGMq9gK5iDkoUR+qExXOQypJVfqS0pJfceTj1LVmfA79NCI9pLfdpYEn3I6LvrKb0HNVURV21FEBGl/ASnKhqyxRaofR3Nomu9yjoFderHqwcQWkYo9zc9RQAS10qNhWwnsmWZWUvnQrNXaBdHrutwDyHKdwnZpDdetxas5bL8Fl0u/58DLOS57FFWFu7cIRk/RFSjG09/Dhw7kTdp7xx8VuxPtLJrHqHOYYWtYabElZuFQdUlJ/Dsnk93sAUvuoQjWFjbUJXF5e5pO0TEOOV/TVs6Fi2lLJhKhlEpbiLH/G9Oy2Bwl0fntsxxBlOmKSTDueoXsKLwolX8zyp45v72m97W3v+dg28WkUfe/Ux5MUeug9f/681/Djx4+9YY4PkNaK42PbWQzGMXdWoLJDgAABAgQIECBAgAABAgQIECBAgAABAgQIDBU4aumxkpMtP1iVLqSSSeFqE5ZJ8yQfxch07yBrTOlYZjGdRo5iDnFaLrFK2rNnzxphFvszTckyJy2sussk5nzOsnxBD7KNGQ/Lv2+t0RI7Exw9ScyG6fzoJDsnL8eS2WxVTgsnLR3Jks5Befv2bW9shW8fTd3KV1vrPXsmQHrGTLAJP1pJ1xo/d+ldTDN+IRNv4Jww7yVRxeW+nsdZEj7CLN8pFSZshcF6K/zc9TMqXmFvFtVvxJeuwsijaHSVg+pnb80ZFFtJ4LmrYkkazjDMagt6tQmbtpLowab1rGM7k/pT5/dsN+a+cGihe61ankkWlqy+tBBqB8E891u+tk9SbVynJmHcWSSac2GBrrbVL5Awz4cLK8m2grkizFpehUuPpWl48eJF+qftaQVO8iv9WIuks4seUT002N764FKVIVJ/MjjHfNTZwI+JsPfYuZ9qHkqAKnRI5mz3n6oqNsBLauYCa4+m3zFiUk3vpNbIxUoAG57n06c1Mt74s9dh7uKbe5JMI78j/nz06FHvUccvPdaYCVZy0t5UHRmgt24cGf/FxUXvxKSAvbm5OfJEQw+PM/YWaKQ80j805pnCz11S7WTP3S20z3hoj3HM5Uv/UFnYT4AAAQIECBAgQIAAAQIECBAgQIAAAQIECCwvMPvSY8tnabVnXMmoTKwW9OXLl96JGjGxI6ZyLokZbw1Kx7wjhb1jrksmz7m2KLCSRjeULm2ekYV0ltXQqEaEb7TEzhjiNWsxU6fzozl2lpTj5FMQyuespx3XHNmPOGNxqLo/jITFXJPeZcKin+9NTCwgla5Qdg5vOOw1mTVALCvWW6/evHmz5MU35omO6GHSajOr2A4in7xrGmFS/murd+/exSVg0Cl6q3Qdm66yprBBgEBboOTLXvuoI/fowY4EdPiOBUq+wMzdbLXQvVYwzyT3WrLyNUjAc7+Uaw0XnTQ9hduuU4VQuw+mOTeKeO6viI3Tlf9ZkrCS7qj8jIdCej58SGa7+10RZi27GAsrWQ4jTcOI8Y70cNt5gZO8PqfzpT5xCR7xIh8NNl++1acuVYeU1J9DMvYXCqhChVD7CFZyc1Fyk7KAxuPHj3vPUk9V6g05LkDMT6jnn8Q8qMKXpdWHjDupo2YVKGkCsyYgIp91kszxiS+5bYnv3keeKF2EKxrX3MtaraRbu7q6SjPeaRgvf11yYl6cK33dbGeS4q6npEPuPNbOaQWMY5b04Stp79MWvdgIECBAgAABAgQIECBAgAABAgQIECBAgACBEBi/9Fjha82WH+wvPGNhsAlrSeEZSwZvjkxVjCWXTA2J6byFpXxkeuLwWFjn1atXaTwxDBwjeemeqbYLM1VYXlOlKuIpPKOhu3LzEtIFWlx5giNkzJaOZKcLS0VrHboWzKAzpoHbLTH9tNp++/ZtTNRo759vT0k5loQZlMJYW+3BgweFh4yY4F4YcwSLBcLSqajVJPvetxGWrPLTWJ5s6E84GlnQtTZAOv+MNxn2OkeAKPTOw6fdGWcZt95co+ZMm6qdxdZ7ye4NcDzIoB47vowNesOnrnJoAekqh4ptNPzWC3ryr1W95Vh4xmm/t+vBesulEWDrFXuBa25DbLt/ljTJadtj20oLbZvsZo9nkiVFWdIMS+IpD1N4Rn1pOemhkJ77NWRK6l5JmEa0c//pOjW38Cbi15zbxVTSWuf+GtlOVewpSVhJmM7Ih+70fHio2MrDuyLMXUDp6FjvuWLgbKapBb2nPp8AC78+J36l3znc2bkeWW8paLC9RFUAl6pOKPWnkyWz08PkBo4q1ADZ958lNxcnuTPqZO+delQyv7Qz5pKd0Vekk0VjNlrJURHm+FWZCk9UBdOnDeLqfYbcG2DQ6ToDzzpJpvOMg3YWXhQGTd1pJCAqbdpMelt64/ARf66n64s1vHrvFxabFR8T83pnCcZKebPOO01LU2+WahzaPvNxzJK2XBLmEK/9BAgQIECAAAECBAgQIECAAAECBAgQIECAwKoF/jv2X+8Lgupsx4SJsScZc1zhJNRYU2ZM7EccEz9FqE0yGwF7xEkGHPrx48dMMqqPIs3/+c9/BkQ6Kmi7LsWQ6qiYig5qn+6QwzqrbtTwonyefaCouodKNt2/vGd+PkdMpYqiayd+gZ6hpE+okrdk5WpTpMVXb8dEjclTNWh9pfm6i3QFtNq/JG29II3LZW/4fABda94n/bR3XlEsPpiGn2M7amy6xGE0pahpvQmrWtzy36DmEFggzkCu+6jMRjTnuROTdiOZlNQf1V1NScJKuqM6Zl2lrrKkUu0gzNYLevl+/lR3ynqwQc1t6xV7+fu+QbyrClxfuDMb0WznTrMWOrfwaeMvef7gmeSSZdR4PnCo+etLSwrFc78SpSpM4V3zAg9JytNch3Sdqil2vKE5Dyrcwsf4y19KChM2x/hCBrD3MewCXZ/nw5kCGvSRK8IgrhGBC58axTfYKIsR8TskFTh0I5DujxKZ7zl/mpjY7uwtj+khNdiGcObPTvy0JhxTEJnzph+t7VKl/qSl07vtYXKbSBVqm+x1T9pbHtpe4AF7IW/JHdN8l/50GkPcg1dpzt+M16SR8sI8Hh9Mn1ZuGLWlLqPMxgJf3dPalUlJ/dGgSTLlIIdCllSqY75uNdrR3O2lpCcJ6iUfCvWuPha883VuVbm3v83W9a3emHWSfLv6lVS8Km1z4zTStsIhqvMcxyzsw4/pnRpF708CBAgQIECAAAECBAgQIECAAAECBAgQIEBgVQL/b3RqGiOU9XhYe2PhodnyGahzj6qmtuWziJac4B6p6uWKALOO97cHeucW2EHVXXhwN63JG9qOsfl2d9Tes/yMrkwNTBd6aA/2x575/Nuna1vNmoBDWWt3Ee2EVXvmaBeFMxsiATN1XOnE7sYpenvv3otvGsPx83syFbtRZL0JO1QZxu1Ps9lISePPOarQoTSnJdtIRvVn9AbzpSe+/8QskPS8oRSnKy/EmGFzKGv21wJR1VPkQ9vHt776jIc2yltBnchBqdJVHpJv7y9vZbrKtt6G9uygoM/nTlkPVt6ydlCx5/tyVc64/pAlN4bVF4YFbg+10PVXmGNS6Jlk/d27c8O3wWNq12mPzVwxPfdrFE3hXXO0kXU+hXCdahTo/v7UnAeV6WqHY047vpAx9Hw4g7O5j1wRZi2ywu7FD18nKYXOe5P2zvRr7STn7YzkUMs68rnloWjb2WwMy3YmcsTOtP9vnKJ3KKf3PjGNIXI6InnpIWlS2z6x5wyHMtWftIbktzPfpRvVqbdi50809NO0mTRS0vhzjofJqtDQ8tpi+FU9YC8E7G2wcVdVGNWgYOmFJv0u15ueqrVGsEGnOyZwYZIiYWfVp3WSFj7uO/6LSufZ053lHX7d/y+QqjSF8VWqPvWhjXEjcfGFOY1wgcZSeNcWhZIKzL3dWxsjPUfeXGSyEDE3JualhVJtz9S7ZlKlN8vgtD86w3HM3lZTV+N1Dtm0C9EeAgQIECBAgAABAgQIECBAgAABAgQIECBAYJDAyKXHSl7qUg8zzDpK18ht+UydSF5jMl8jqmn/LBktrsWWHFaMYc6SsfZxI9m9hu3hzLnnqu6j6i4wJ6C37FYeoDGLom5cnRsxAWLJ7LSrfZ2qxjJ/7ZkZM81S6v35TfQSJxkwHlSOM7WL8t572klIMZk1PXUUQWN6a+9gf/uQtJ43Cr1R99KQJdu61hKlRphMV1D1CTEJqVHojRjG/dmeGRNVJdpaxNabpLqzio2ZvhiMy9QKjyr8flWRHtkA89nv7SvSYk23owsqT1jaX6WRtLd1lW2Tzj11w8yX7ySfDrqBmulqO0lGVhLJPq6JZ3WnrAcraTv7qNh6sN6yji+fvfPg08vWAjeJWmhvqW06QOF35pluPdq3P1HfZvXUl87Ku57I21Wr7jkbd1hn/tyvsAeo9OL+qKG3khJ3nVpJQcyUDM25HDZadN3X9W4sORwzKGHL3y9k6ljF6PlweSU8eUhXhPmKIG5UezuWCDDT+Ol8+VpnzCXUVZio83MMYNUsjUHMOmGTFLQGWzv3brhUtYnUn7ZJe48HIG2Teo8qVFPscmOFD9hLnHu/buWnHpWcoh2mcYlJH/s0Pqq/BrQ3lrm71Ke1i+/QnkGP+9JCPxTh6P3LTJIZnbzqwBBo1+rGnngsMOIsjWtNlMuISMoPGfTsZZlmWye+pP1GmDr8VBsRZ/ScjdJs/DnJrc2gBJdo1Ik0YamyLezW9jGOWZjZqpKsdshmUKMQmAABAgQIECBAgAABAgQIECBAgAABAgQIEGgIDF56LAYY2r+KqcecDm3ESEOMls06ATHGxtL3oR1KSWN/DNDONPBTQ0f8g366WaUw8jLHuGadqnQjyqWELuZ2TFiCUR/aI6wx8j3hKdI8xvb+qu7cbaoBuJU/owodmo7caP7pn0u2uEPTpGJ/G7nd3047CaOk+UfDjObTTtuse8aVYyR18p4zUtLurNLKk25PVTqRi/Sksd1ZBGmYNBn1dlTszmJqTGA6ZiUgXWuncOHO3s4qinja+XbtM6a161DvVNeoxkZ8vYkIp01hId2ag0Wn0fklp6HX+DMkO5v5MTkd15E2EhbdSMlXZV1lvqR0lXmf3Xy6v4Iuaf7HFN9K7pT1YPlC3F/Fdh/dWeLjvsDE14bqq8LkX2PqRGqhNcVeN6KIoxY1voK2//RMcqYKMPpxur40UyKH7qw996vRjrzoxOF1VCffcJ06eRHMmgDNuYQ3WkH7eWP7Ut7YE1f/yR/jN1I7LmFzjC80Etb4s1fP8+GG2Gr/dEWYtWhKbhlmTcD5RN7orvN/xgjRTE8D2oPjVUqmGoTVYAdVaZeqBpf60wBp/OlhcgOk/acq1DbZx54o2REzBOICN/cD9kLeSHz+ut/5XKsw8kawsGp8u4uzp2EO3Yx3pjC+kMThM30n0ael5ZLfHtcEtj5JJm9S8umh771pbR86o68R54SNt52jKPfe74ppXqrtBR4KpUmNhtw7dX8ochp/e7tRBG2ByR/1tNPQ2KM3a4AM+rN92WqXaeyJthYhB8WcCdz5pWK+31aM68Mj19XXmAkznjHxEQECBAgQIECAAAECBAgQIECAAAECBAgQILCAwB9xjnQs5NevX+/evYvBgGrn79+/q43Y8+Off/We9Kjy7RjJi38xfnbv3r04KjbqY2PPy5cv6z8bG1+/fo1fJtc762RUCfv27Vv90biNKmHxf3V4mrAYILm6ujoU7e3tbbqGS52wiiv+P3Rg4f4qYZVYmqrgivGqi4uLwnh6g11fX7969SofLBIQA8bPnj3LB8t/GkUZ47XtIovsBGb+2MynZ1t1o1AuLy/bNSSs8lU3g7nyj6KudvZR0fqiMdZtcFwu6hYXh6fdVJx0XITtox4/fvzhw4f2/sjU3bt32/ujY3zz5k26PxIZ/eHDhw/TnSO2o8VFY8yLxXyICfOeJjItx9hfJSMQYqPqP9PAQ7djrD2Kb0SX3nmi6F6ilRX259WYemdRdkbe3tku8ajYncUdJfjkyZN2DOmeoIjLenr4zc3N8+fP6zDRe0TWDiVY1xoVKYhqrtiYtmv99OlTFGK+GcaVN/MFKU1bZjsuvnGiRjWONhI/86u/SxzqnTLRph9FbNXFqN4ZPdWhqlWH2eLGfN1XAAZj/EsvQBVR7CmpBt+/f48mHzUq+o32d61jtCNVVdcakVSNIr43puWrq+z8clJd0fJtvLdc/qkU/9u+0k4pXzHmvoGKlJzVt9CzvSZWNTD+r+pqWgPz18QN3SnrwfRgaVecr9hpyG1tx11A+lWwvjZVl6r0o3H5is4hOoq4MFXdRd1XVN9qqjjj9jP98lB4onNuoYVEOwgWX7A9k8yUY3UtjmZVNai6fcUhvg1m3E710aE767N67jffXXNVrCUXnZI76EkqievUJIzrjERzrsolbdH1d8jqMf5ph2PShEVSq7RVCau+4h5Tr6YdX8inxPPhvM+GPnVFmK+wopn8/fffmfjjZjPueTMBfFQo8McffxwKGXclMWScDi9WIScZwKpPGgMcMZLVObQx7YC1Blubl2y4VDWUzrn+RN7Pcz5h3IROOBx2zlWo0Zq29ed2H7AXOsdc0GjgmcCTfONqX1Pa3yUO3Yxn0lZ9VN3HVQ9R6yeo0Xgjws5j9WnxbLmGqogyA2Tz3YNHGqoH4EOfftfFesJJMnUaRm/EpPTPnz/nD283k0Ph2xMC49FNPSXs0FGZ/Wm5r+qhUCbNnR/1dnFRD6MPPNRddMbZ3hn+MdRVQ7UDxJ5oZZNPpdObDerNOsuld2e0hU2PY6ZtOTI75ZZi8gAAIABJREFU7XPUiLDqyaMgMvMEFhuy6S1NAQgQIECAAAECBAgQIECAAAECBAgQIECAAIGDAo3lzeIVNweDzvxBDD80EpP+GWOoM5//YPT5tz/FcODBI2f+IIYhU6Ljt2OwuRr7ySc8wsR7dWIG/9AzxlExz6Mz8pgtOjS2RnhVtw2br7oNwA392c7pAntGVPhDpFEu7QRHF3cofOyPttM+JOZ1RbXPHJX5KBYbOtQY6xNFS49gmUiO/Kg+0cIb43qbqACdBdeZ+KAb1z9HQTc64bgyRs+coY5q0JmGxs6IJ65WnYWeT6qutSEZf07etUbt6v0uMbpSReWJKtRZe9sZ6QzWFijfM7qPytT5NXwUDaocYcKQJVeiaNETnjEfVbt30lXmxeb4dKM3UGtoyCPS4JrYrsPtS0kK23t1a0c41Z7815s0kfW2Hmwq/PJ49GB19Vtmo/NeoLy8Jgk5+svh2bbQZerGSs7imeS4VqYvXUkFTpPReWd9bs/9TnXXnLajkjvotOCO2XadOkZvzcdqzlXppC1rse2SJrxYYhonGje+kK/qkd/eO2jPh/OGK/nUFWG+gsh/u2g/qZ4vJfuOudHj1X+Gf9Uzx8BxuyyO6aBqz3hikBnxzH+driMZtKHBDuVyqUrFzrb+GCWpO8Z6Iz9KklabdPtsq1CKsLntTT9gL9TuvAuua3tsBMK0D/k7b696k5EmqXc700j1aW29DFf7S2D78Dn2VN9C83X4tJNk8mkr+bSke4mvyr1Rtb9OHz/tc44y7Y2zpNB7NdoBop70VuMIEFM328fm90SC2xM+29kcF3n+1NWnerO2dqY3KyHtDLPpcczeyt82nHzPTE27s7DsJECAAAECBAgQIECAAAECBAgQIECAAAECBMYJ/L/GYQai2kMm+YGo3jl27Qin2jPiB9WN4u78s3yVt5CJcdP8tJL4NMJEyEO5jmGt48e5IyOqbls4X3U7S38TO9s5XWDPhGOf7eYQraBXPkavO8eAI7byFhS5iAbeWNyqU2+OOdyNPHaed4GdnXPXGmk79Gf0ZuUpLJ9qH91XpKpdvhFDScUrmYR0KNm91xFda5tupq61ZJJTVImohCW1IupwBIvAh76lxEftet7undrZH7Qn6k/7LDvY026tg1hGBy4p+qhIo+MfeuChH3TpKodKHhM+/xWi/Fv9MWnoPHamrvK0HYhrYrus8wV96BrUjmfyPb3fcA7VJT3Y5GWRiVAPdqgezrT/mLuGTDkO+ujIL4dn2EJnqgxrjrb820tcg6JK5CtVfBphMrc50RGVP1HJuPmS0O4K8l8SMpg7+Khd5fKXvCrLO3vuF1lu14qF95TcQU9b31ynpvVcQ2yac1UKCzfe6nQlTfgkCYuTHjO+kK/Yng/nfTb0qSvCHIWVuVOIcZM5zniecR7qWtM7r9gO83bI2BnFlIYsMYwOP3q/zFPEqe7aDiVGgz0k07nfparBcob1xwOQdu93zAOQM6xCjUa0rT938IC9BDzud9r1vLEnqv2gZ6rx1Kt9fx1xRhPoTFJn4EYayv/MNFJ9Wpsxw3Wqx30lzwfiK0o7LzPtOTRJprMyl+/MfB+uMxJFEK2mEyT2t7+iT/L4oj77khudeSzHzIcs6eUis1EioZq/u4lPI0xhlxULw82XL71Zu35merN8Den9NPN0opGMSMPxtWiqO+JT9eGpyXxNoLfUBCBAgAABAgQIECBAgAABAgQIECBAgAABAgQKBSw9lo5udG/nB6JKhn674z16bwycFxbz0GAxzNN+EVYmvTE0FZNsgiKs4sD4P7bbQ9rtGCYcVTWG2ubNV92htWI94ds5XWDPhGOfUS6NBBe25UzDjDYY0cbYdkzwirZQpTb+j+2Y9RLxR1sraZKRsAlbZb7ONBAW+/PIuTWZUjiUhWo+Sl00jXI5NLQfBZEHTD8dN82xpOLpWtvFOl/XGnWjcJJTlHiEjBKMBh5HRWVI61V8lKkSUSGrQ9IqVG23e6d29gftifrTPssO9hxqtoNwRgQ+VHApadSKETGPOyQzqzKSGp3YoGh1lYO46sBRG9MK0Ngun/RWRzjVxnxdZSOPS/7pmtiuHvmCjnbdPmSZPSVfcg5VHj3YMmUUZ9GDHaqEM+3PfD9crNCP/3J4bi10psqw8miHlnJ0JlG946ITV6X4Chr/x3bJA5AJn374ktDuRvJfElZeCY9MXuS9AVL4zSRT+aOeR7Qbeu4XCW4gLP9neB5ZlCMOzxTiIYFN3wuPINrWIZpzVV6Hau+s+0ua8KwJyER+5PhCvhVExj0fzhNt5VNXhMlLKkgPNcz4Ke/kpzvbCDuRO9cWyXRWcTsWd1tRLunAaJBGIcatUwwrxP7qJ/q9N24T3rVlylSDzeC0PwquTOmnVehMhjLPrf54AJJW8mr7yAcg51aF2r3Khvbs4wF7CXhcqQsf7MQzjXhaFQ++4pD2xJW43MelvDOq2JmZadC+GW83vfI9mUaqT2szZrg6i7Idw+R7op/srbcrmSTTm858gMKvWCEc36Kj9UX7ivI61DVlijKfjMankxdoSYQlhd5I56A/o+2HT0lKqjDtEajYU94i4lyZHm9Qyg8F1pu1S3OqJtBpPvT7W9SWdi3qvR2OTE14R1xeY9uYU+2Zu2l3FpadBAgQIECAAAECBAgQIECAAAECBAgQIECAwCABS4/1j4zkB6JiKLc/inlCFP5saVCFSAPHYE/5qPbQLIZbjHqmpzty2xhquwjyVfdI8BMe3s7pAnsmHPuMckkTHEPLgzBjOkIcksYw1Xa09wmz2ZupqZI9NJ7IZm/aegMEVEyhm2lUPsp3xKSTmG1QThGnKOyBda1t1bm71vkuvlHuMekzU70bvVM770P3FFazTJLW+dFMbb+Xt6SLXtWsSl1lb5keHyBqY6aZWHosgzPiI9fEdo3NXxM3faesB2sX9+R79GAjOqJjDpnpLnJQxZjqy+H5tNBjSnzrx0YpeyZZ0r70pSus6o076+h+ByVyH8/9TnXXnLaa6EYGyU8Y2HVqQszTRqU5V/5py1psu6QJL5aYxokmGV/I1+35vgh5PpyXn/xTV4RpSRvdct02pz3LmcdWq9YbmZXd4otryY+l66gGbUw+k6S3ZDXYXqI0gEtVqhHb51N/jJK0u7L8KEmjqhz683yq0CGBTezf0wP2EvD5ns32LqRy6FtfuwGW7Mk0Un1aGzDDdarHfdFD9tbYVU2S6U1tJkB8wZ5keD1aWeYsgz5qV5IF9pQU+qBcdAaOHmDQTMsRGY8GNdXAaGcW6p16s3bpZHqz2u3Ijaio810rJ78jPlUfnhbNMk37yGJ1OAECBAgQIECAAAECBAgQIECAAAECBAgQOHOBf6UP920TSAXu3r17fX0dLSRG6CcZ2K4ij1HbGO/89OnTxcVFejrbBM5T4N27d4My/vDhw69fv8b6QVO1yoinWscw2nu0+kGJOdvAAfXy5ctfv35N2z3GbMWIMMo3Snmo7c3NTcnPU+tT6IGHCi8WPr34TjWBNZp5dBpRta6urhbLiBMR0FWqAwQIbFdAD7bdspPycxDQQs+klD2TPIeCPoc8eu53DqXcyKPrVANkN39qzrspyvVnJLqR+ouQ58PrL69MCl0RMjgjPnr16lX7qLl/K94+41ntiXXHnj17dijLMZT5/fv3GHuaqqeqTnSqmSQa7KGC7tzvUtVgUX8aIP4cKqAKDRUTfgGBuCWJJULiNVcTrjQas1ZivmhMbYo6v0AWnILA5gTiC3ZMqD7mC3asLhSHRyvbXN6XT3BMmwyo6OjirmfaO5qILeKMmG9vb03OXL5kFztjek801SzuSPyp7ogXc3MiAgQIECBAgAABAgQIECBAgAABAgQIECBAYM0Cf8TCUmtOn7StR6BaZOfzP/9+//49NGHxKqEnT57EMJsZJEPphCdwSCCmdMdPnqJRfvv27VCYzv0x1yQaY/yLVqlJdhIN3Rmzf6rucWhZxImiOKIg4k1ok8w4qWpFJOPHP/+q+C8vL6O4ox+e5BRDcYQ/RiAKNKrWhw8f4v+h8cR8ppiSUt7MHz9+HCcqPEvMMY2qe+/ever/9p/6lkLJswqmqzyr4pZZAjsT0IPtrEBlZxKBeEzUGU/Mp+/cP9/NiBbaCb6nnZ5J7qk05aVcwHO/1Go9F500VYXbrlOFUDsOpjnvuHAXyJrnwwsgL3YKV4QjqePdKulASYxNxDiYkYgjVdPD47Y9SKs98aqkGDNKP81sx5tvYsA6DhkxhySijQGmahBzVa/P0WAzJd74yKWqARJ/qj9tE3sGCahCg7i2G3grzzriQh9X+fgaNmI2VJROXOhjqlJMXCkcICiftXJovkqcsZ7H4rvidhvImae8ancxg6v+fp4HieYQizXHW1TzwXx6SKD6QhsdXfwbcVMT/v8zDfeff4V93aGU2L9RgTMcx9zK15iN1ijJJkCAAAECBAgQIECAAAECBAgQIECAAAECJxGw9NhJ2Dd/0hhtjQklX758+Wdlmx8x4Bq/LK2GXWMkNbIXczhiJkcsehL/x5I38VauzedZBgisWCCGcqvZD9ESo1U2mmQ1p6pqjFXDNMth1sKMCUBRCp09ZJw3OskohaqTjDkn0U8qjlmLY0+RR9Wq6lW1tFy1pkN98U1belStEVfemMQZPUkVT1VFo7q2/zQ7c0+V6oR50VWeEN+pCRA4UkAPdiSgwwnMKqCFzsq7hsg9k1xDKUjDwgKe+y0MPuvpXKdm5V1/5Jrz+sto5SmMPsTz4ZWXUXnyXBHKreqQ0YvGohXVT8FjEOTt27fG12qcSTZub29DOKKKdcTK1x1LT139Yr9+PVI9gaQKk04jiaHS+BeDpDGTZP2jThpsWsr5bZeqto/60zaxZ5CAKjSIS+C5Bep+Pp0vGietZq3ERj3DpHo/4ogJUemslfi2UM9XqadaVadY//eHuctC/GciUH3BjhZXzxNLm1s0tGhlcXO0qjV8t140mUGoyFrdy/1zQ/M/E+NHdHRbJ5L+vECmCkX9iWOrOZlRc6IWRRUaMcMznwCfEiBAgAABAgQIECBAgAABAgQIECBAgAABAgTGCVh6bJybowgQIECAAAECBAgQIECAAAECBAgQIECAAAECBAgQIECAAAECBAgQIECAAAECBAgQIECAAAECBAgQIECAAAECBAgQIECAAAECBAgQIECAAAECBAhsTOBfG0uv5BIgQIAAAQIECBAgQIAAAQIECBAgQIAAAQIECBAgQIAAAQIECBAgQIAAAQIECBAgQIAAAQIECBAgQIAAAQIECBAgQIAAAQIECBAgQIAAAQIECBAgMErA0mOj2BxEgAABAgQIECBAgAABAgQIECBAgAABAgQIECBAgAABAgQIECBAgAABAgQIECBAgAABAgQIECBAgAABAgQIECBAgAABAgQIECBAgAABAgQIECBAYGsClh7bWolJLwECBAgQIECAAAECBAgQIECAAAECBAgQIECAAAECBAgQIECAAAECBAgQIECAAAECBAgQIECAAAECBAgQIECAAAECBAgQIECAAAECBAgQIECAAIFRApYeG8XmIAIECBAgQIAAAQIECBAgQIAAAQIECBAgQIAAAQIECBAgQIAAAQIECBAgQIAAAQIECBAgQIAAAQIECBAgQIAAAQIECBAgQIAAAQIECBAgQIAAAQJbE7D02NZKTHoJECBAgAABAgQIECBAgAABAgQIECBAgAABAgQIECBAgAABAgQIECBAgAABAgQIECBAgAABAgQIECBAgAABAgQIECBAgAABAgQIECBAgAABAgQIjBKw9NgoNgcRIECAAAECBAgQIECAAAECBAgQIECAAAECBAgQIECAAAECBAgQIECAAAECBAgQIECAAAECBAgQIECAAAECBAgQIECAAAECBAgQIECAAAECBAgQ2JqApce2VmLSS4AAAQIECBAgQIAAAQIECBAgQIAAAQIECBAgQIAAAQIECBAgQIAAAQIECBAgQIAAAQIECBAgQIAAAQIECBAgQIAAAQIECBAgQIAAAQIECBAgQGCUgKXHRrE5iAABAgQIECBAgAABAgQIECBAgAABAgQIECBAgAABAgQIECBAgAABAgQIECBAgAABAgQIECBAgAABAgQIECBAgAABAgQIECBAgAABAgQIECBAgMDWBCw9trUSk14CBAgQIECAAAECBAgQIECAAAECBAgQIECAAAECBAgQIECAAAECBAgQIECAAAECBAgQIECAAAECBAgQIECAAAECBAgQIECAAAECBAgQIECAAAECowQsPTaKzUEECBAgQIAAAQIECBAgQIAAAQIECBAgQIAAAQIECBAgQIAAAQIECBAgQIAAAQIECBAgQIAAAQIECBAgQIAAAQIECBAgQIAAAQIECBAgQIAAAQIEtiZg6bGtlZj0EiBAgAABAgQIECBAgAABAgQIECBAgAABAgQIECBAgAABAgQIECBAgAABAgQIECBAgAABAgQIECBAgAABAgQIECBAgAABAgQIECBAgAABAgQIEBglYOmxUWwOIkCAAAECBAgQIECAAAECBAgQIECAAAECBAgQIECAAAECBAgQIECAAAECBAgQIECAAAECBAgQIECAAAECBAgQIECAAAECBAgQIECAAAECBAgQILA1AUuPba3EpJcAAQIECBAgQIAAAQIECBAgQIAAAQIECBAgQIAAAQIECBAgQIAAAQIECBAgQIAAAQIECBAgQIAAAQIECBAgQIAAAQIECBAgQIAAAQIECBAgQIDAKAFLj41icxABAgQIECBAgAABAgQIECBAgAABAgQIECBAgAABAgQIECBAgAABAgQIECBAgAABAgQIECBAgAABAgQIECBAgAABAgQIECBAgAABAgQIECBAgACBrQlYemxrJSa9BAgQIECAAAECBAgQIECAAAECBAgQIECAAAECBAgQIECAAAECBAgQIECAAAECBAgQIECAAAECBAgQIECAAAECBAgQIECAAAECBAgQIECAAAECBEYJWHpsFJuDCBAgQIAAAQIECBAgQIAAAQIECBAgQIAAAQIECBAgQIAAAQIECBAgQIAAAQIECBAgQIAAAQIECBAgQIAAAQIECBAgQIAAAQIECBAgQIAAAQIECGxNwNJjWysx6SVAgAABAgQIECBAgAABAgQIECBAgAABAgQIECBAgAABAgQIECBAgAABAgQIECBAgAABAgQIECBAgAABAgQIECBAgAABAgQIECBAgAABAgQIECAwSsDSY6PYHESAAAECBAgQIECAAAECBAgQIECAAAECBAgQIECAAAECBAgQIECAAAECBAgQIECAAAECBAgQIECAAAECBAgQIECAAAECBAgQIECAAAECBAgQIEBgawKWHttaiUkvAQIECBAgQIAAAQIECBAgQIAAAQIECBAgQIAAAQIECBAgQIAAAQIECBAgQIAAAQIECBAgQIAAAQIECBAgQIAAAQIECBAgQIAAAQIECBAgQIAAgVEClh4bxeYgAgQIECBAgAABAgQIECBAgAABAgQIECBAgAABAgQIECBAgAABAgQIECBAgAABAgQIECBAgAABAgQIECBAgAABAgQIECBAgAABAgQIECBAgAABAlsTsPTY1kpMegkQIECAAAECBAgQIECAAAECBAgQIECAAAECBAgQIECAAAECBAgQIECAAAECBAgQIECAAAECBAgQIECAAAECBAgQIECAAAECBAgQIECAAAECBAiMErD02Cg2BxEgQIAAAQIECBAgQIAAAQIECBAgQIAAAQIECBAgQIAAAQIECBAgQIAAAQIECBAgQIAAAQIECBAgQIAAAQIECBAgQIAAAQIECBAgQIAAAQIECBDYmoClx7ZWYtJLgAABAgQIECBAgAABAgQIECBAgAABAgQIECBAgAABAgQIECBAgAABAgQIECBAgAABAgQIECBAgAABAgQIECBAgAABAgQIECBAgAABAgQIECBAYJSApcdGsTmIAAECBAgQIECAAAECBAgQIECAAAECBAgQIECAAAECBAgQIECAAAECBAgQIECAAAECBAgQIECAAAECBAgQIECAAAECBAgQIECAAAECBAgQIECAwNYELD22tRKTXgIECBAgQIAAAQIECBAgQIAAAQIECBAgQIAAAQIECBAgQIAAAQIECBAgQIAAAQIECBAgQIAAAQIECBAgQIAAAQIECBAgQIAAAQIECBAgQIAAAQKjBCw9NorNQQQIECBAgAABAgQIECBAgAABAgQIECBAgAABAgQIECBAgAABAgQIECBAgAABAgQIECBAgAABAgQIECBAgAABAgQIECBAgAABAgQIECBAgAABAgS2JmDpsa2VmPQSIECAAAECBAgQIECAAAECBAgQIECAAAECBAgQIECAAAECBAgQIECAAAECBAgQIECAAAECBAgQIECAAAECBAgQIECAAAECBAgQIECAAAECBAgQGCVg6bFRbA4iQIAAAQIECBAgQIAAAQIECBAgQIAAAQIECBAgQIAAAQIECBAgQIAAAQIECBAgQIAAAQIECBAgQIAAAQIECBAgQIAAAQIECBAgQIAAAQIECBAgsDUBS49trcSklwABAgQIECBAgAABAgQIECBAgAABAgQIECBAgAABAgQIECBAgAABAgQIECBAgAABAgQIECBAgAABAgQIECBAgAABAgQIECBAgAABAgQIECBAgMAoAUuPjWJzEAECBAgQIECAAAECBAgQIECAAAECBAgQIECAAAECBAgQIECAAAECBAgQIECAAAECBAgQIECAAAECBAgQIECAAAECBAgQIECAAAECBAgQIECAAIGtCVh6bGslJr0ECBAgQIAAAQIECBAgQIAAAQIECBAgQIAAAQIECBAgQIAAAQIECBAgQIAAAQIECBAgQIAAAQIECBAgQIAAAQIECBAgQIAAAQIECBAgQIAAAQIERglYemwUm4MIECBAgAABAgQIECBAgAABAgQIECBAgAABAgQIECBAgAABAgQIECBAgAABAgQIECBAgAABAgQIECBAgAABAgQIECBAgAABAgQIECBAgAABAgQIbE3A0mNbKzHpJUCAAAECBAgQIECAAAECBAgQIECAAAECBAgQIECAAAECBAgQIECAAAECBAgQIECAAAECBAgQIECAAAECBAgQIECAAAECBAgQIECAAAECBAgQIDBKwNJjo9gcRIAAAQIECBAgQIAAAQIECBAgQIAAAQIECBAgQIAAAQIECBAgQIAAAQIECBAgQIAAAQIECBAgQIAAAQIECBAgQIAAAQIECBAgQIAAAQIECBAgQGBrApYe21qJSS8BAgQIECBAgAABAgQIECBAgAABAgQIECBAgAABAgQIECBAgAABAgQIECBAgAABAgQIECBAgAABAgQIECBAgAABAgQIECBAgAABAgQIECBAgACBUQKWHhvF5iACBAgQIECAAAECBAgQIECAAAECBAgQIECAAAECBAgQIECAAAECBAgQIECAAAECBAgQIECAAAECBAgQIECAAAECBAgQIECAAAECBAgQIECAAAECWxOw9NjWSkx6CRAgQIAAAQIECBAgQIAAAQIECBAgQIAAAQIECBAgQIAAAQIECBAgQIAAAQIECBAgQIAAAQIECBAgQIAAAQIECBAgQIAAAQIECBAgQIAAAQIECIwSsPTYKDYHESBAgAABAgQIECBAgAABAgQIECBAgAABAgQIECBAgAABAgQIECBAgAABAgQIECBAgAABAgQIECBAgAABAgQIECBAgAABAgQIECBAgAABAgQIENiagKXHtlZi0kuAAAECBAgQIECAAAECBAgQIECAAAECBAgQIECAAAECBAgQIECAAAECBAgQIECAAAECBAgQIECAAAECBAgQIECAAAECBAgQIECAAAECBAgQIEBglIClx0axOYgAAQIECBAgQIAAAQIECBAgQIAAAQIECBAgQIAAAQIECBAgQIAAAQIECBAgQIAAAQIECBAgQIAAAQIECBAgQIAAAQIECBAgQIAAAQIECBAgQIDA1gQsPba1EpNeAgQIECBAgAABAgQIECBAgAABAgQIECBAgAABAgQIECBAgAABAgQIECBAgAABAgQIECBAgAABAgQIECBAgAABAgQIECBAgAABAgQIECBAgAABAqMELD02is1BBAgQIECAAAECBAgQIECAAAECBAgQIECAAAECBAgQIECAAAECBAgQIECAAAECBAgQIECAAAECBAgQIECAAAECBAgQIECAAAECBAgQIECAAAECBLYmYOmxrZWY9BIgQIAAAQIECBAgQIAAAQIECBAgQIAAAQIECBAgQIAAAQIECBAgQIAAAQIECBAgQIAAAQIECBAgQIAAAQIECBAgQIAAAQIECBAgQIAAAQIECBAYJWDpsVFsDiJAgAABAgQIECBAgAABAgQIECBAgAABAgQIECBAgAABAgQIECBAgAABAgQIECBAgAABAgQIECBAgAABAgQIECBAgAABAgQIECBAgAABAgQIECCwNQFLj22txKSXAAECBAgQIECAAAECBAgQIECAAAECBAgQIECAAAECBAgQIECAAAECBAgQIECAAAECBAgQIECAAAECBAgQIECAAAECBAgQIECAAAECBAgQIECAwCgBS4+NYnMQAQIECBAgQIAAAQIECBAgQIAAAQIECBAgQIAAAQIECBAgQIAAAQIECBAgQIAAAQIECBAgQIAAAQIECBAgQIAAAQIECBAgQIAAAQIECBAgQIAAga0JWHpsayUmvQQIECBAgAABAgQIECBAgAABAgQIECBAgAABAgQIECBAgAABAgQIECBAgAABAgQIECBAgAABAgQIECBAgAABAgQIECBAgAABAgQIECBAgAABAgRGCVh6bBSbgwgQIECAAAECBAgQIECAAAECBAhlkK/0AAAgAElEQVQQIECAAAECBAgQIECAAAECBAgQIECAAAECBAgQIECAAAECBAgQIECAAAECBAgQIECAAAECBAgQIECAAAECBAhsTcDSY1srMeklQIAAAQIECBAgQIAAAQIECBAgQIAAAQIECBAgQIAAAQIECBAgQIAAAQIECBAgQIAAAQIECBAgQIAAAQIECBAgQIAAAQIECBAgQIAAAQIECBAgMErA0mOj2BxEgAABAgQIECBAgAABAgQIECBAgAABAgQIECBAgAABAgQIECBAgAABAgQIECBAgAABAgQIECBAgAABAgQIECBAgAABAgQIECBAgAABAgQIECBAYGsClh7bWolJLwECBAgQIECAAAECBAgQIECAAAECBAgQIECAAAECBAgQIECAAAECBAgQIECAAAECBAgQIECAAAECBAgQIECAAAECBAgQIECAAAECBAgQIECAAIFRApYeG8XmIAIECBAgQIAAAQIECBAgQIAAAQIECBAgQIAAAQIECBAgQIAAAQIECBAgQIAAAQIECBAgQIAAAQIECBAgQIAAAQIECBAgQIAAAQIECBAgQIAAAQJbE7D02NZKTHoJECBAgAABAgQIECBAgAABAgQIECBAgAABAgQIECBAgAABAgQIECBAgAABAgQIECBAgAABAgQIECBAgAABAgQIECBAgAABAgQIECBAgAABAgQIjBKw9NgoNgcRIECAAAECBAgQIECAAAECBAgQIECAAAECBAgQIECAAAECBAgQIECAAAECBAgQIECAAAECBAgQIECAAAECBAgQIECAAAECBAgQIECAAAECBAgQ2JqApce2VmLSS4AAAQIECBAgQIAAAQIECBAgQIAAAQIECBAgQIAAAQIECBAgQIAAAQIECBAgQIAAAQIECBAgQIAAAQIECBAgQIAAAQIECBAgQIAAAQIECBAgQGCUgKXHRrE5iAABAgQIECBAgAABAgQIECBAgAABAgQIECBAgAABAgQIECBAgAABAgQIECBAgAABAgQIECBAgAABAgQIECBAgAABAgQIECBAgAABAgQIECBAgMDWBCw9trUSk14CBAgQIECAAAECBAgQIECAAAECBAgQIECAAAECBAgQIECAAAECBAgQIECAAAECBAgQIECAAAECBAgQIECAAAECBAgQIECAAAECBAgQIECAAAECowQsPTaKzUEECBAgQIAAAQIECBAgQIAAAQIECBAgQIAAAQIECBAgQIAAAQIECBAgQIAAAQIECBAgQIAAAQIECBAgQIAAAQIECBAgQIAAAQIECBAgQIAAAQIEtiZg6bGtlZj0EiBAgAABAgQIECBAgAABAgQIECBAgAABAgQIECBAgAABAgQIECBAgAABAgQIECBAgAABAgQIECBAgAABAgQIECBAgAABAgQIECBAgAABAgQIEBglYOmxUWwOIkCAAAECBAgQIECAAAECBAgQIECAAAECBAgQIECAAAECBAgQIECAAAECBAgQIECAAAECBAgQIECAAAECBAgQIECAAAECBAgQIECAAAECBAgQILA1AUuPba3EpJcAAQIECBAgQIAAAQIECBAgQIAAAQIECBAgQIAAAQIECBAgQIAAAQIECBAgQIAAAQIECBAgQIAAAQIECBAgQIAAAQIECBAgQIAAAQIECBAgQIDAKAFLj41icxABAgQIECBAgAABAgQIECBAgAABAgQIECBAgAABAgQIECBAgAABAgQIECBAgAABAgQIECBAgAABAgQIECBAgAABAgQIECBAgAABAgQIECBAgACBrQlYemxrJSa9BAgQIECAAAECBAgQIECAAAECBAgQIECAAAECBAgQIECAAAECBAgQIECAAAECBAgQIECAAAECBAgQIECAAAECBAgQIECAAAECBAgQIECAAAECBEYJWHpsFJuDCBAgQIAAAQIECBAgQIAAAQIECBAgQIAAAQIECBAgQIAAAQIECBAgQIAAAQIECBAgQIAAAQIECBAgQIAAAQIECBAgQIAAAQIECBAgQIAAAQIECGxNwNJjWysx6SVAgAABAgQIECBAgAABAgQIECBAgAABAgQIECBAgAABAgQIECBAgAABAgQIECBAgAABAgQIECBAgAABAgQIECBAgAABAgQIECBAgAABAgQIECAwSsDSY6PYHESAAAECBAgQIECAAAECBAgQIECAAAECBAgQIECAAAECBAgQIECAAAECBAgQIECAAAECBAgQIECAAAECBAgQIECAAAECBAgQIECAAAECBAgQIEBgawKWHttaiUkvAQIECBAgQIAAAQIECBAgQIAAAQIECBAgQIAAAQIECBAgQIAAAQIECBAgQIAAAQIECBAgQIAAAQIECBAgQIAAAQIECBAgQIAAAQIECBAgQIAAgVEClh4bxeYgAgQIECBAgAABAgQIECBAgAABAgQIECBAgAABAgQIECBAgAABAgQIECBAgAABAgQIECBAgAABAgQIECBAgAABAgQIECBAgAABAgQIECBAgAABAlsTsPTY1kpMegkQIECAAAECBAgQIECAAAECBAgQIECAAAECBAgQIECAAAECBAgQIECAAAECBAgQIECAAAECBAgQIECAAAECBAgQIECAAAECBAgQIECAAAECBAiMErD02Cg2BxEgQIAAAQIECBAgQIAAAQIECBAgQIAAAQIECBAgQIAAAQIECBAgQIAAAQIECBAgQIAAAQIECBAgQIAAAQIECBAgQIAAAQIECBAgQIAAAQIECBDYmoClx7ZWYtJLgAABAgQIECBAgAABAgQIECBAgAABAgQIECBAgAABAgQIECBAgAABAgQIECBAgAABAgQIECBAgAABAgQIECBAgAABAgQIECBAgAABAgQIECBAYJSApcdGsTmIAAECBAgQIECAAAECBAgQIECAAAECBAgQIECAAAECBAgQIECAAAECBAgQIECAAAECBAgQIECAAAECBAgQIECAAAECBAgQIECAAAECBAgQIECAwNYELD22tRKTXgIECBAgQIAAAQIECBAgQIAAAQIECBAgQIAAAQIECBAgQIAAAQIECBAgQIAAAQIECBAgQIAAAQIECBAgQIAAAQIECBAgQIAAAQIECBAgQIAAAQKjBCw9NorNQQQIECBAgAABAgQIECBAgAABAgQIECBAgAABAgQIECBAgAABAgQIECBAgAABAgQIECBAgAABAgQIECBAgAABAgQIECBAgAABAgQIECBAgAABAgS2JmDpsa2VmPQSIECAAAECBAgQIECAAAECBAgQIECAAAECBAgQIECAAAECBAgQIECAAAECBAgQIECAAAECBAgQIECAAAECBAgQIECAAAECBAgQIECAAAECBAgQGCVg6bFRbA4iQIAAAQIECBAgQIAAAQIECBAgQIAAAQIECBAgQIAAAQIECBAgQIAAAQIECBAgQIAAAQIECBAgQIAAAQIECBAgQIAAAQIECBAgQIAAAQIECBAgsDUBS49trcSklwABAgQIECBAgAABAgQIECBAgAABAgQIECBAgAABAgQIECBAgAABAgQIECBAgAABAgQIECBAgAABAgQIECBAgAABAgQIECBAgAABAgQIECBAgMAoAUuPjWJzEAECBAgQIECAAAECBAgQIECAAAECBAgQIECAAAECBAgQIECAAAECBAgQIECAAAECBAgQIECAAAECBAgQIECAAAECBAgQIECAAAECBAgQIECAAIGtCVh6bGslJr0ECBAgQIAAAQIECBAgQIAAAQIECBAgQIAAAQIECBAgQIAAAQIECBAgQIAAAQIECBAgQIAAAQIECBAgQIAAAQIECBAgQIAAAQIECBAgQIAAAQIERglYemwUm4MIECBAgAABAgQIECBAgAABAgQIECBAgAABAgQIECBAgAABAgQIECBAgAABAgQIECBAgAABAgQIECBAgAABAgQIECBAgAABAgQITCHw8uXLu3fvPnz4cIrIxEGAAAECkwl8//794uIiuuibm5vJIhURgRUIWHpsBYUgCQQIECBAgAABAgQIECBAgAABAgQIECBAgAABAgQIECBAgAABAgQIECBAgAABAgQIECBAgAABAgQIECBAgAABAgQIECBAgAABAucn8PXr11jU5s2bN79///727dvt7e35GcgxAQIE1ivw7t27Hz9+RBf9/PnzWCAyViJbb1qljMAQAUuPDdESlgABAgQIECBAgAABAgQIECBAgAABAgQIECBAgAABAgQIECBAgAABAgQIECBAgAABAgQIECBAgAABAgQIECBAgAABAgQIECBAgMAUAtfX15eXl7GoTR3ZgwcP6m0bBAgQIHBygfv379dpiAUi//zzz0+fPtV7bBDYroClx7ZbdlJOgAABAgQIECBAgAABAgQIECBAgAABAgQIECBAgAABAgQIECBAgAABAgQIECBAgAABAgQIECBAgAABAgQIECBAgAABAgQIECCwSYFnz569evUqTfrbt28vLi7SPbYJECBA4LQC0Vc/ffo0TcPff/8dC0eme2wT2KLAH//973+3mG5pJkCAAAECBAgQIECAAAECBAgQIECAAAECBAgQIECAAAECBAgQIECAAAECBAgQIECAAAECBAgQIECAAAECBAgQIECAAAECBAgQILA5gV+/fj158uTz589pymPdsVjgJt1jmwABAgRWIhD987t379LExHpkNzc36R7bBLYlYOmxbZWX1BIgQIAAAQIECBAgQIAAAQIECBAgQIAAAQIECBAgQIAAAQIECBAgQIAAAQIECBAgQIAAAQIECBAgQIAAAQIECBAgQIAAAQIECGxVINYdu7y8/PHjR5qBFy9eXF9fp3tsEyBAgMCqBNqrj/3111+fPn1aVSIlhkC5gKXHyq2EJECAAAECBAgQIECAAAECBAgQILBegdvb23jf0ZcvX37//l0NQN65c+fevXv3799/8OBBPMi+urpab+qljAABAgQIECBAgAABAgQIECBAgAABAgQIECBAgAABAgQIECBAgAABAgQIECBAgAABAgQInIFA57pjT58+vbm5OYPcyyIBAgS2LfD48eMPHz6kebD6WKphe1sClh7bVnlJLQECBAgQIECAAAECBAgQIECAAIH/IxBvxnjz5k0sOvZ/9h74IwYj4z1IFxcXBz63mwABAgQIECBAgAABAgQIECBAgAABAgQIECBAgAABAgQIECBAgAABAgQIECBAgAABAgQIEJhLoHPdsUePHsXLyOc6pXgJECBAYFKBq6urxi+5rD42KbDIlhOw9Nhy1s5EgAABAgQIECBAgAABAgQIECBAYEKBr1+/vnr1qvGouiT+WIDs9evXd+/eLQksDAECBAgQIECAAAECBAgQIECAAAECBAgQIECAAAECBAgQIECAAAECBAgQIECAAAECBAgQmFUgpsfH3PgvX758+/bt58+fv3//jtPduXPn/j//YkmX+LeDl3B3rjsWWYtXks/KK3ICBAgQmFbg4cOHccFK49SZpxq2tyJg6bGtlJR0EiBAgAABAgQIECBAgAABAgQIEPhfgevr61h37H//HrgVQ7AxLhuPuQceJzgBAgQIbE8gJqnEFJwdzLbZHr0UEyBAgAABAgQIECBAgMDpBNwOn87emQkQIECAAAECBAgQIECAAAECBAgQIECAAAECAwRiWOfdP/9+/PjRe1isQhbv4Y5/G30Pd+e6Y5Gp79+/9+ZdAAIECBBYlUBnl271sVWVkcSUCFh6rERJGAIECBAgQIAAAQInE6jmxMdbGuLhafW6hvg/tmOpEWuFnKxUnJgAAQIECJxa4PHjxx8+fEhTEUuJPXny5MGDB5eXlzH0WI2kVl8k4ptDvEYj3v7UOCQOf/369cuXL9N4bBMgQIDAhgTqG8bqPjHuHKvbxvT+sX7pXwTeUNYklQCByQXqHiPtIjximtxZhAQIECBAgAABAgsI1F9u3Q4voO0UBAisRKDu+tZ2X7/ahK2k4CQjI9BZeeKB9qNHj66urjIH+ogAAQIECBAgQIAAAQIECBAgQGBPAvGYKH4iF8uOjcjURmfCx+8BY25/mt/4IUBM9fd+2dTENgECBLYiEAtH/vnnn43UxvqYNzc3jZ3+JLBagX+vNmUSRoAAAQIECBAgQGDfAp1T6GKSaP1b8eoX44cQ4ubz0Ef2EyBAgAABAvsWiNn2nz9/rvMYy43FuGnnFPxYgCz+xTBk9Wl8/Yhx2QhcLUMTMcRIbQxVPnv2rI7NBgECBAisRCA67bhDjH/VveGhNcVWklrJIEDghAIeMZ0Q36kJECBAgAABAgQmF3A7PDmpCAkQWLnAau/rV5uwlReo5IVAZ+WJ0cnG4+5DVjH0eegj+wkQIECAAAECBAgQIECAAAECBHYmEMuyxGz2emb70NxVa5Z9/PhxQ4t2xQvIG+uORa7fv3+/oSwMLSbhCRAgsG+B6MDjSvT333+n2Yyfbt2/f//ly5fpTtsEVitg6bHVFo2EESBAgAABAgQI7E0glvyofyu+t7zJDwECBAgQILCUQCwTlq47NuhlTbEMWTy5jgVMnzx5Ukfy/PnzeKLduXLZUnlyHgIECBDoEIiOOrrrjg/sIkDg7AU8Yjr7KgCAAAECBAgQILBnAbfDey5deSNA4B+B1d7XrzZhKs76BeLXkrGsWP2qxfUnWAoJECBAgAABAgQIECBAgAABAgTWIBCPlT58+NCZkpjc/uLFi7/++uvevXsRIH6OF8t1ffnyJVZyaaxTFg+mLi8vY4Dp4cOHnVGtamfM5G9n+dA7yFeVcokhQIAAgYxAjLJFZx4LYqZh4s+4nMXFLt1pm8A6BSw9ts5ykSoCBAgQIECAAIEdCtQLfOwwb7JEgAABAgQILCIQb3aKEdP6VPGCoxGPoWMBsk+fPqWDtfF6jRiRjf11zDYIECBAgAABAgRWK+AR02qLRsIIECBAgAABAgQIECBAgECvwGrv61ebsF5SAU4uEJWn8YPPkydJAggQIECAAAECBAgQIECAAAECBNYs8OvXr1hWLFYTayfyzp07sXpLvKs7/ShmuV9cXMTs9+vr669fv8ZiLunzzHg2FauP/ec//4kw6VFr244fArx586aRqkePHsV6ZI2d/iRAgACBzQlEZx5LZDbWl4zXkH/8+DEWJttcdiT43AQsPXZuJS6/BAgQIECAAAECBAgQIECAwFkIfP/+vXq5dAy/xXsSVj6QdhZFMkUm05dgxKucRqw7Vqfi9vY2Xu5UD9k+ffo09tSf2iBAgAABAgQIECBAgMDcAu5b5xYWPwECBAgQIECAAAEChQJuTwqhBCNAgAABAlMJuPhOJSkeAgQIECBAgAABAgQIbE4gbgnjtdnxS4d2yuOHD7FuS/6HDzEBPl7CHfPeYz2XNIb4M1YlS/esajvS/Pz580aS4lceJvA3TPxJgACB7Qq8e/eu/bKWuDzFJS/W0NxuvqT8HAT+dQ6ZlEcCBAgQIECAAAECBAgQIECAwJkIxCuA4lUJ8VDyzz//jDG5eEYZ/8d2jMDFS37OBGGv2YySrV8YHgOrxxdovBKqtop3a6x5tLVOpw0CBAgQIECAAAECBLYu4L516yUo/QQIECBAgAABAgR2I+D2ZDdFKSMECBAgsBUBF9+tlJR0EiBAgAABAgQIECBAYD6BY9Ydq1IVk95//vz5119/pYmMF3Lf3Nyke9azHbfDjYXSqrS9f/9+PYmUEgIECBA4UiB+yhdLjzUiiV+BNS5YjQD+JLAGAUuPraEUpIEAAQIECBAgQIAAAQIECBAgMIFAvAwnXn3z5s2beoGqOtJ4ScKrV6/iOablpWqTzW1EydZpjtKst0dvXF1dPXjwoD48XYms3mmDAAECBAgQIECAAAECEwq4b50QU1QECBAgQIAAAQIECBwj4PbkGD3HEiBAgACBEQIuviPQHEKAAAECBAgQIECAAIGdCTx+/Dh+19CZqXfv3sXb1js/qnfGq7vjBxGXl5fPnz9vL++STravD1nDRiw60/59x4sXLx4+fLiG5EkDAQIECEwlEB17dO+N2GJxzJcvXzZ2+pPAqgT+varUSAwBAgQIECBAgAABAgQIECBAgMA4gXhLTwyh5Y+NIasYaYvX48SgXT6kT9cmcHt7mybp0aNH6Z+jt+MFSvEUuzr8w4cPo+NxIAECBAhMLhCrQ9ZDj3EFj3f0Vf/HtJv2HJTJzy5CAgQIECAwh4D71jlUxUmAAAECBHYm4HZ4ZwUqOwRWK+D2ZLVFI2EECBAgsFcBF9+9lqx8ESBAgAABAgQIECBAoFwgFg47NF89FufK/8Ah3r8e894PLVtWpSE+jWBrW88rlpupp+vXVjEiFhr1nzYIECBAYDcC0b3H4piNnj8Wx4xf8+WvdLsRkJEtCvzx3//+d4vplmYCBAgQIECAAAEC2xX49etXJD5+N179YvzLly/tm8ne3H38+PHq6qo3mAAECBAgcCYC8W7Yv//+uzyzcfVZ26BaeeLPM2Q8Yq6HWu/fv//9+/dJHCKeP//8s47KsnQ1hQ0CBAisWSBuKuMu8vXr141RyUya79y5U92KZsL4iACBzQl4xLS5IjvzBLtvPfMKIPsECBAgQOB4AbfDxxuKgQCBSmAltyerva9fbcJU4PULtCtPPMSOp9mDUv727dtnz54NOkRgAgTWL7CSi+/6oaSQAAECBAgQIECAAAECOxbI3xvmf92QPzZFi3mVsdRXuue024dS/p///Ofi4uK0aXN2AgQIEJhJoPFDrfosOv+awsbaBCw9trYSkR4CBAgQIECAAIEzFYjpd/F8M5avLsy/pccKoQQjQIDAmQjcvXv39+/f5ZmN9+TEK33Kwwt5coEYXKxf0/To0aPb29upkvTHH3/UUb148cILlGoNGwQIEFi/wKFZKe2UW3qsbWIPgb0KeMS015LdQb7ct+6gEGWBAAECBAisRMDt8EoKQjIIbFdgzbcnq72vX23CtlsPzyflQyuPpcfOp27I6VkJrPnie1YFIbMECBAgQIAAAQIECBA4oUA6Gb6RjPz8xkMLuDQiqf58+vTpzc1N50fL74wnY/HG8favPNa2PtryMs5IgACB3QvEOpjtn4rHRSEuarvPuwxuUeBfW0y0NBMgQIAAAQIECBDYn0BMr4mVPmL+3P6yJkcECBAgMLdAXEHaI1L5k8b7pePXWfkwPl2VQL3uWKTq3r17E6YtBmvr2IZWpPpAGwQIECBwEoGrq6v379+f5NROSoDAagU8Ylpt0Zx5wty3nnkFkH0CBAgQIDCtgNvhaT3FRuDcBFZ+e7La+/rVJuzcKvAW81tVHo+yt1h20kxgKoGVX3ynyqZ4CBAgQIAAAQIECBAgQCAjEMuBpZPhGyGfPHnS2JP++fz58/TP/HbmLPkD5/j0r7/+ak/Oj3VnYj2aOU4nTgIECBBYj0A8FI0Ov5GeuEi5BDRM/LkSAUuPraQgJIMAAQIECBAgQIDA/wg8e/YsHiyyIECAAAECgwTevXs3KHwV+MOHDyOOcsgaBNLFwo5PT7qQ2apGW4/PmhgIECBwDgKPHz+e9rpwDmjySOAcBDxiOodS3lYe3bduq7yklgABAgQIrF/A7fD6y0gKCaxWYBO3J6u9r19twlZb3ySsFohr96NHj+o/bRAgcFYCm7j4nlWJyCwBAgQIECBAgAABAgQWFvj169erV68yJ808OPr69evnz58zxzY+Ws90ylhtLd4W30he/Pn27dv2TnsIECBAYH8CnR3+mzdv4tK2v8zK0dYFLD229RKUfgIECBAgQIAAgb0JPH36dG9Zkh8CBAgQmFMghuLGLRc1aBBuzhyImwABAgQIEDhKwF3kUXwOJrBfAZ3Dfst2ezlz37q9MpNiAgQIECCwBQHfeLdQStJIYHUCG7o9WW0vt9qEra62SVBLIP/70lZwOwgQ2InAhi6+OxGXDQIECBAgQIAAAQIECKxP4PXr179//86k6+rq6tCnQ9ezvn///qGoltwft8PPnz9vnzEWWctkth3eHgIECBDYrkB0+H/99Vc7/cba2ib2nFzA0mMnLwIJIECAAAECBAgQIPB/BDrvJ/9PCH8QIECAAIFEYNy6YxHB6AOTk9tcTiB9BVN+8HVomn7+/FkfspLR1jo9NggQIECgREDvXaIkDIEzFPCI6QwLfbVZHn37OfrA1VJIGAECBAgQIDChgNvhCTFFReB8BEbfZYw+cLTtau/rV5uw0dQOXEzg4cOHi53LiQgQWI/A6Gvo6APXk3cpIUCAAAECBAgQIECAAIEQiEW43rx5k6F48OBB5tMvX75kPm1/dHl52d65/J5Dy8oMXUlt+ZQ7IwECBAhMKPD27dt2bN++fbu+vm7vt4fACQX+fcJzOzUBAgQIECCwcoGXL1/WKYx5Y/tYUn2XmaqLycY+BO7evbuPjJxtLnbZz+wyU2dbRWV8fwLpulH7y50c1QL37t2rVxybttDraONcfq1Xg296w4V708Un8QRGCKxkrsyIlDuEAIFZBTximpVX5IMEpr2FGXRqgQkQIECAAIEdC7gd3nHhytrmBDb0UHpDtyerva9fbcI213DOM8ExFmktofMsermeXMDFd3JSERIgQIAAAQIbEtjQd6ENqUoqAQIE5hPoXWwrP+IT67MMStsa3p3w6dOnDx8+tJP9+vVrz1fbLPYQIEBgxwIXFxexGGX7Uvjq1atHjx7FpzvOu6xtS8DSY9sqL6klQIAAAQKLCqQrysd6BPtYemyXmVq0WjjZIgJm2i3CPNdJdtnP7DJTc9UA8RJYXCBWpBp3zjt37ow70FEnEYgXOtUT8YeOoWYS/PXr1/TT/Guj0pC21yzgwr3m0pE2AnMIuKbPoSpOAvsQ8IhpH+W4g1y4b91BIcoCAQIECBBYoYDb4RUWiiSdrcCGHkpv6/Zktff1q03Y2bbBDWVc5dlQYUnqygVcfFdeQKQ1lCoAACAASURBVJJHgAABAgQIzCqwoe9CszqInAABAlsRaK+30kj5hIuFRVRrWNvryZMnjTzGnzGwla6e2Q5gDwECBAjsUiDWney8FMbFovF7rl1mX6a2IvCvrSRUOgkQIECAAIGFBX79+rXwGRc43S4ztYCbUywvYKL88uZTnXGX/cwuMzVViYuHwBoEHj58OC4ZMbF73IGOOolAvOmiPm+sQTZV5/z58+c62tjYx3LDaY7OcHuqunGGdLJMgAABAgT2J+AR0/7KdKM5ct+60YKTbAIECBAgQIAAAQIlAtt6KL2t25PV3tevNmElNVYYAgQI7EDAxXcHhSgLBAgQIECAwGiBbX0XGp1NBxIgQGA3ArGoSv3u7UOZmnDpsVje5dBZFtv/7Nmz379/t0/36tWr9k57CBAgQGD3ArEmZufl6du3bzc3N7vPvgxuRcDSY1spKekkQIAAAQJLC/z8+XPpU85/vl1man42ZyBAYIDALvuZXWZqQKEKSmALAuPG2zpfp7OF7J5pGhuLgr1//34SiDSeR48eTRKnSE4r4MJ9Wn9nJ3ASgXv37p3kvE5KgAABAgTKBdy3llsJSYAAAQIECBQKuB0uhBKMwNwCm3so7fZk7iohfgIZAevWZXB8RKBcwMW33EpIAgQIECBAYH8Cm/sutL8ikCMCBAgMEnj37l0+fDwvijVZMmHK57e/ePFi9MsnMgkY9FEstdaZ5cjmy5cvB0UlMAECBAjsRuDp06edebEqZSeLnScRsPTYSdidlAABAgQIbECgc3n1DaQ7m8RdZiqbYx8SILC0wC77mV1mauma4XwEZhaIcbIRZygfhxsRuUPmEEgLepJHzJ8+fYoXZdRJnSTOOjYbpxJw4T6VvPMSIECAAAECBAhkBNLbmUywxkfuWxsg/iRAgAABAgQIECCwQoHNPZR2e7LCWiRJBAgQIDBIwMV3EJfABAgQIECAwM4ENvddaGf+skOAAIGhAulLsjuP7X1XROH89ojn+vq68xRL7jyU2tevXy+ZDOciQIAAgVUJxCKbnQOUcXdjYcpVldQ5J8bSY+dc+vJOgAABAgRyArt8GcguM5UrRZ8RILC4wC77mV1mavGq4YQE5hW4urrqHXVrpCDemXBxcdHY6c+VC8RgZP0m8EkeMT9//rzOcvyk/+QveqoTY+MYARfuY/QcS4AAAQIECBAgMJOA+9aZYEVLgAABAgQIECBA4OQCm3so7fbk5HVGAggQIEDgSAEX3yMBHU6AAAECBAhsWmBz34U2rS3xBAgQOFLg9va2d8nIy8vL/Flifnvnci3pUfHLiHghd7rnJNtfv379/Plz+9Qx///Zs2ft/fYQIECAwPkIHFqb8s2bN79+/TofBzldrYClx1ZbNBJGgAABAgROLND7ZOfE6Rt1+l1mapSEgwgQmEtgl/3MLjM1Vw0QL4HTCcQbgepFqXpT8eDBg5ubm95gAqxNIN50kb7yKB4xH1OO8dOaHz9+1Hl89+5dvW1j0wIu3JsuPoknQIAAAQIECOxYwH3rjgtX1ggQIECAAAECBM5ZYIsPpd2enHONlXcCBAjsQMDFdweFKAsECBAgQIDAaIEtfhcanVkHEiBAYOsCnetwNTIVv2to7Gn/eX19feih7v379z9+/HjMjPr26UbviRXQOo89tNxMZ2A7CRAgQGCXAvFzsEMrabpM7LLEN5cpS49trsgkmAABAgQILCTw5cuXhc604Gl2makF/Zzq/7N3/ld708jf/u6eLQAoAaggpARCBUlKIKmAUAJJBQklhFQAlEBSAVAC0AHvZ9fn1WplSxrbkixL1/PHc3zrlqXRpfHM6Id1QwACeQJD2pkhG5XvS3JA4G4ENAupp9Vy+pjW5yzLeHcDMIu8+smjx48fu9Y+f/5ci6nuo/FCv4mhc8d8NdCaq1TIeDvZOieA4+68gxAPAhCAAAQgAAEITEuAceu0XU/DIQABCEAAAhCAAATGJnDHSWmGJ2PrJK2DAAQgMDwBnO/wXUwDIQABCEAAAhBIELhjLJRoDl9BAAIQGJuAv1k91tKHDx/GvvLTnzx5og3wOoBM57ZoL70O+dLvecsp/Pbbb9oV7+e86vqnn3768OHDZu0vXrzYTCcRAhCAAASmIhA7Yuz777+XO5sKBY3tkABHj3XYKYgEAQhAAAIQ6ILA77//3oUcRYUYslFFCVEYBCBwlsCQdmbIRp3tae6HQJcEPvvsMz2w/rlUazG12Pb+/XsOmVqTuVHKDz/88OWXXzqBNfv8xRdfKNGlJC605qqjyvT7Tv5S7uvXrztZc01Izld2AjhuOytyQgACEIAABCAAAQg0JsC4tTFwqoMABCAAAQhAAAIQgEADAjedlGZ40kA3qAICEIAABCoRwPlWAkuxEIAABCAAAQjcgsBNY6FbsEVICEAAAmUJaNd61mhrT/uu9xp0AJl2wmvb/Js3b3Sel7bQl5X5TGmxA2X0+saZYrkXAhCAAASGISCXF3vjL+ZEhmk7DemfwL/6FxEJIQABCEAAAhC4hEB2cucSqU5WOmSjTjLhdghAoCyBIe3MkI0q2++UBoF+CGgiUmtp+rkD/eiBzpbS8/vXX3999NFHWpZ7+vSpft5n1+JcP+1CkoCAfhZJh4W548P0E0nqX3W0/j948EC//qTrTz75RN2tVds//vhDmqA8yu9ucQXqF5+ePXvmPnIxAAEc9wCdSBMgAAEIQAACEIDAwAQYtw7cuTQNAhCAAAQgAAEIQGBOAvedlGZ4MqfG0moIQAACAxDA+Q7QiTQBAhCAAAQgAIHDBO4bCx1uMjdCAAIQuCmB9a71dUO0732deMcUvcGhvfqbknOazCYWEiEAAQjMSUBO4d27d+u2K/H9+/ddHam5FpKUsQlw9NjY/UvrIAABCEAAAscJxOY7jpfYwZ1DNqoDrogAAQj8l8CQdmbIRv23z7iCwIgE9Dvt+j2fEVtGm/5LQKePqZf9xUgdM6cj5/6bI3el48m0psvcdI7T/b7Hcd+vz5AYAhCAAAQgAAEIzEeAcet8fU6LIQABCEAAAhCAAASGJXD3SWmGJ8OqJg2DAAQgMC4BnO+4fUvLIAABCEAAAhDIE7h7LJRvITkgAAEIjELAcvSYfm97jOb6W/r9Fj1+/JhfjveBcA0BCEBgcgJ6gevTTz/dPE9ZrkSviU3Oh+ZfSOCfF9ZN1RCAAAQgAAEIdEvgzz//7Fa2w4IN2ajDNLgRAhCoQWBIOzNko2r0PmVCAAIQaE/gxYsXv/zyy5dffnmg6q+//lqz1Zw7dgBd57fguDvvIMSDAAQgAAEIQAACEIAABCAAAQhAAAIQgAAEIDASASalR+pN2gIBCEAAArcggPO9RTchJAQgAAEIQAAClQgQC1UCS7EQgAAEahCwHD324MGDGlU3LvOHH37YPERGYmjHfmNhqA4CEIAABDon8M0332xKKL/522+/bX5FIgQaEODosQaQqQICEIAABCBwPwI6wuB+QuckHrJRuUbzPQQg0JTAkHZmyEY1VQsqgwAEIFCTgM4O0+9ayFYbDyD76KOPtIT5xx9/vHnzht9Qqtkzl5WN474MPRVDAAIQgAAEIAABCEAAAhCAAAQgAAEIQAACEJiPAJPS8/U5LYYABCAAgYsJ4Hwv7gCqhwAEIAABCEDgUgLEQpfip3IIQAACOwjosMjYaVx+KQ8fPvQ/3vT6u+++25T8008/ffTo0eZXJEIAAhCAwLQEnj17Fmv7q1evYl+RDoHaBP5VuwLKhwAEIAABCEDgjgQs58rfrl1DNup2vYDAEBibwJB2ZshGja2HtA4CEJiQwHIAmRquH02S3db2mr/++kvni+m/zhrTsuUnn3yis8n0p5wT8pmqyTjuqbqbxkIAAhCAAAQgAAEIQAACEIAABCAAAQhAAAIQuJYAk9LX8qd2CEAAAhCYkADOd8JOp8kQgAAEIAABCDgCxEIOBRcQgAAEOidgOSxSW9wH+CHt9+/ff/jwYbM79Hvhm+kkQgACEIDA5AQeP3787t27NYTvv/9ex1kO4BzXTSOlfwIcPdZ/HyEhBCAAAQhA4AICQ87ID9moC5SDKiEAgTiBIe3MkI2K9yHfQAACELg3gSf/+bt3G5D+HAEc9zl+3A0BCEAAAhCAAAQgAAEIQAACEIAABCAAAQhAAAI7CDApvQMWWSEAAQhAAAIlCOB8S1CkDAhAAAIQgAAE7kqAWOiuPYfcEIDAfARip3H5JB48eOB/vOm1zoiJSc7RYzEypEMAAhCYnIAcxObRY8Ki08devHgxOR+afwmBf15SK5VCAAIQgAAEINAzgT///NMyv9NzE9ayDdmodTNJgQAELiQwpJ0ZslEXKglVQwACEIAABKoSwHFXxUvhEIAABCAAAQhAAAIQgAAEIAABCEAAAhCAAAQg4BNgUtqnwTUEIAABCECgAQGcbwPIVAEBCEAAAhCAQLcEiIW67RoEgwAEILAm8Msvv6wTg5RPP/00SLndR/mm2NkxX3755ccff3y7FiEwBCAAAQg0IPDo0aOPPvpos6LEiZab+UmEQCkCHD1WiiTlQAACEIAABMYhMOQvgQzZqHF0jpZAYAgCQ9qZIRs1hLrRCAhAAAIQgMAGARz3BhSSIAABCEAAAhCAAAQgAAEIQAACEIAABCAAAQhAoA4BJqXrcKVUCEAAAhCAQJQAzjeKhi8gAAEIQAACEJiAALHQBJ1MEyEAgXEIfPjwIduYhw8fZvN0nuH777+PSfj111/HviIdAhCAAAQgEHMTf/311w8//AAfCLQnwNFj7ZlTIwQgAAEIQKB3AkPOyA/ZqN41CfkgMBmBIe3MkI2aTDFpLgQgAAEITEQAxz1RZ9NUCEAAAhCAAAQgAAEIQAACEIAABCAAAQhAAAJXE2BS+uoeoH4IQAACEJiOAM53ui6nwRCAAAQgAAEIeASIhTwYXEIAAhDoncDvv/+eFfHBgwfZPJ1n+O6772ISPnnyJPYV6RCAAAQgAIGnT5/GICScS+wW0iFwngBHj51nSAkQgAAEIACB0Qi8fft2tCb93/8N2ajxuokWQeDWBIa0M0M26tZqhvAQgAAEIACBBAEcdwIOX0EAAhCAAAQgAAEIQAACEIAABCAAAQhAAAIQgEBZAkxKl+VJaRCAAAQgAIEsAZxvFhEZIAABCEAAAhAYmACx0MCdS9MgAIHBCPz000+WFn322WeWbN3mUTP/+uuvTfG+/PLLzXQSIQABCEAAAguBL7744qOPPtqk8eHDh99++23zKxIhUI8AR4/VY0vJEIAABCAAgVsSSMx63LI9/xF6yEbdtzuQHAJDEhjSzgzZqCHVj0ZBAAIQgAAERADHjRpAAAIQgAAEIAABCEAAAhCAAAQgAAEIQAACEIBAMwJMSjdDTUUQgAAEIACBhQDOF02AAAQgAAEIQGBmAsRCM/c+bYcABG5HQGemZGV+8OBBNk/nGV69ehWT8Ouvv459RToEIAABCEBgIfD06dMYiu+//z72FekQqESAo8cqgaVYCEAAAhCAwF0JDBmSDtmou2oYckNgUAJD2pkhGzWoAtIsCEAAAhCAwP/huFECCEAAAhCAAAQgAAEIQAACEIAABCAAAQhAAAIQaEaASelmqKkIAhCAAAQgsBDA+aIJEIAABCAAAQjMTIBYaObep+0QgMDtCPzyyy9ZmR8+fJjN03OGP//88+eff45J+OTJk9hXpEMAAhCAAAQWAo8fP46hePfuXewr0iFQiQBHj1UCS7EQgAAEIACBWxLQrMd4IemQjbqleiE0BMYlMKSdGbJR4+ogLYMABCAAgdkJ4Lhn1wDaDwEIQAACEIAABCAAAQhAAAIQgAAEIAABCECgIQEmpRvCpioIQAACEIDAvwngfNEDCEAAAhCAAARmJkAsNHPv03YIQOCOBD58+JAV+8GDB9k8PWd4+/ZtTLwvv/wy9hXpEIAABCAAAUfg0aNH7jq4+P3339+/fx8k8hECVQlw9FhVvBQOAQhAAAIQuBmB77777mYSG8QdslGGdpMFAhBoR2BIOzNko9rpBDVBAAIQgAAE2hLAcbflTW0QgAAEIAABCEAAAhCAAAQgAAEIQAACEIAABKYmwKT01N1P4yEAAQhA4AoCON8rqFMnBCAAAQhAAAK9ECAW6qUnkAMCEICAjYAOTMlmfPjwYTZPzxnevXsXE4+jx2JkSIcABCAAgYDA48ePgxT38fvvv3fXXECgAQGOHmsAmSogAAEIQAAC9yCgXwJ59erVPWQ1Szlko8ytJyMEINCCwJB2ZshGtdAG6oAABCAAAQhcQQDHfQV16oQABCAAAQhAAAIQgAAEIAABCEAAAhCAAAQgMCkBJqUn7XiaDQEIQAAC1xHA+V7HnpohAAEIQAACELieALHQ9X2ABBCAAAT2EHj//r0l+xdffGHJ1mce+aaff/45JlviHJnYLaRDAAIQgMCcBBKnVb59+3ZOJrT6KgIcPXYVeeqFAAQgAAEIdEfg22+/7U6m0wIN2ajTVCgAAhAoSWBIOzNko0r2OmVBAAIQgAAEeiKA4+6pN5AFAhCAAAQgAAEIQAACEIAABCAAAQhAAAIQgMDgBJiUHryDaR4EIAABCPRHAOfbX58gEQQgAAEIQAAC7QgQC7VjTU0QgAAEShD45ZdfssV8+umn2Tw9Z0gcB/PRRx999tlnPQuPbBCAAAQg0A+Bp0+fxoT566+/fvrpp9i3pEOgOAGOHiuOlAIhAAEIQAACtyTw22+/ff/997cUPS70kI2KN5dvIACBCwgMaWeGbNQFykGVEIAABCAAgSYEcNxNMFMJBCAAAQhAAAIQgAAEIAABCEAAAhCAAAQgAAEI/JsAk9LoAQQgAAEIQKAxAZxvY+BUBwEIQAACEIBAVwSIhbrqDoSBAAQgYCHw4cOHbLYHDx5k8/ScIfESbuIQmZ5bhGwQgAAEIHAJgY8//jhxHOe7d+8ukYpK5yTA0WNz9juthgAEIAABCIQEhpzXGLJRYc/xGQIQuJTAkHZmyEZdqiZUDgEIQAACEKhIAMddES5FQwACEIAABCAAAQhAAAIQgAAEIAABCEAAAhCAwP8SYFL6f3nwCQIQgAAEIFCdAM63OmIqgAAEIAABCECgYwLEQh13DqJBAAIQ2Cbw888/b3/hpT58+ND7dLPLP//8M3G82pdffnmz9iAuBCAAAQhcSiDhON6+fXupaFQ+FwGOHpurv2ktBCAAAQhAYJPAixcvElMem7f0nzhko/rHjoQQmIrAkHZmyEZNpZY0FgIQgAAEpiKA456qu2ksBCAAAQhAAAIQgAAEIAABCEAAAhCAAAQgAIFrCTApfS1/aocABCAAgQkJ4Hwn7HSaDAEIQAACEICAI0As5FBwAQEIQOBGBH7//festA8ePMjm6TZD+iCYxAky3bYIwSAAAQhA4EICCcfx119/vX///kLZqHoqAhw9NlV301gIQAACEIDABoGffvrp1atXG1/cOWnIRt25Q5AdAgMSGNLODNmoAZWPJkEAAhCAAAT+QwDHjSJAAAIQgAAEIAABCEAAAhCAAAQgAAEIQAACEIBAMwJMSjdDTUUQgAAEIACBhQDOF02AAAQgAAEIQGBmAsRCM/c+bYcABO5LwHhCyqeffnrfNv78888x4dWujz/+OPYt6RCAAAQgAIE1gcTRY8qccDrrokiBwBkCHD12hh73QgACEIAABG5PQNPxX3311e2b8b8NGLJR/9tEPkEAAhcTGNLODNmoixWF6iEAAQhAAALVCOC4q6GlYAhAAAIQgAAEIAABCEAAAhCAAAQgAAEIQAACEAgJMCkdEuEzBCAAAQhAoDIBnG9lwBQPAQhAAAIQgEDXBIiFuu4ehIMABCAQJ/DLL7/Ev/zvN5999tl/P9ztKnEKzIMHD+7WGuSFAAQgAIGLCejMysSJnAmnc7HcVD8cgX8N16L/Nui3337Ts6S/33///a+//tJ/facHT3+PHz9++vQpZ8f+FxZXEIAABCAwJYEhp+OHbNSU6kmjIdAvgSHtzJCN6leHkAwCEIAABCBwjgCO+xw/7oYABCAAAQhAAAIQgAAEZiHAppFZepp2QmBKApi4KbudRkPgMgJMSl+GnoohAAEIQGBWAjjfWXuedkMAAhCAAAQg8G8CxELoAQQgAIH7Evjw4UNW+Fufz/X+/XsdWBFr45dffhn7inQIQAACEIBAjIA843IU0jqDzkpaJ5ICgRoEBjx6TDurvv/++3fv3m0+YErUn56x58+fv379+tmzZzWwWsqUnIqhdYLvIpJizT/++GOJOD/66COV8MknnywHpclY6OLhw4eclWYBO1ieP//8U0oiVZGe6MLXE7VUqiI90f9FQxZVufV5z4N1H80Zg4DmrBdz7R5A31y7Z3B5DDU7cCNb/ebNG3nDMbrJtWLIRrnWcQGBmxIYLJ4Z0s4M2ahjz8vAfv8YEO6CAAR6JoDJ6rl3qsqG497EO1jMudlGEiEAgUkIaHOSWznSuoCbk3TNX9YFlvUj/de6wKNHj9y36YuXL19+9913yqP/Fy6QpYXk22kJoPzTdj0Nh0ANAl1tGsG+1ehiyoTAzAS6MnEzd0TxtrOTsDhSCixIgEnpgjApCgInCeAvTgLk9sEIDLxijvO9l66yVH2v/upHWtx6P30xoSQD+9AJe3PIJhMLDdmtNKofAgQh/fTFqJJo51u2aTotIZun2wzpI2A4eqzbjkMwCEAAAj0TkPvQ4UgxCTWKt28UjxVCOgSyBC44ekxz68uhLcvbEQWPaNGWzW+//TYdt/lEdN6KTpPRfISfWPv6hx9+kIRv375dThnbrG75Sv/1VomfQS+QyHA8ffr0iy++8NMvvNZQ0733ImmXntV/9z7M119/rVdZjkkoVREr946Nq0il+UduLS/YiMxIR27JB8hDqPmBDgQkxUR/SpQmO48iOFISAdFfwecrqLrIxwv1R/K7V7N0IVbN9EeKLQugLlPn6s8dYiWRfMXW+HkRrPNOLKIJHRay2Opdz6BrhfpRGqXH8MmTJy6xtwvpoeyzsxu9iXdMniEbdQxFn3epgxaL50yfHzDInenjsbdeVbIlYFjsqqKpZga/z45oKdV48cyQdmbIRu3V8+H9/l4gPee/cAThHzjbeARxvkf0pG/6XyXq6PZ+ZhjOt3SGEjBZM/Ryoo047jWc8WLOdRuz7k9T4i9evFjfmEjRRPoyjNIM1TJSU2Y5OM1paOj0+PFjVqcS9A5/pUd4mev2JwZV2jLB6yYG1QUauuo/Pvow6jveaLRmS9P+vSqwtX6k6T7NSSbmkzVd6eYDtUDG0WN3VJXxZB5P+bOOm5XTTTXubdxKP252U9lEdfoSiC5RUMJ/7a23k00j2LddHSd9SCz0qCiNVtwfK/u72K4zY+LWTIqnDG/i9hITEIbDCWjsJEzACb5K+4tbr+MELe3qo7CPt78oTVhNZlktjYhvLyEwmL+4hCGVDkNg+BVznK8csRZBNHHU/54W4/zPf1Z1eN1j2wjNGeSP5NazE01sZthW/YtSh/ehF3Gl2sIEJoyFChO8Z3Hq92XdcHNOZgkOedXofN+OFISIRjYOYW/GeZ05XIK2R2bv1Q7JbJ5uM2hpOyHbwC8t6rlT2/XnRu4y0UKxbDzWgr66Nb19McEt8dUy+l58xFK1alR+96Joyy0ECTln+0r64A7BcPt/pAZasNMudDplNn3Y295lRkj2ZNlIsBiTZV+QlEdOvOBGsrVsCopUhSrV/8anDK2FcSmyae56fSFWvNyxxkJKcQL/+Pvvv4sX6he4/ILrEkwsTt3/1l0v79IcfqNGLkqTku6VCVes5UIjz72vZlmKDfKIg17o1V+QfuyjrKfMmf7qmc7s6Gux41n5JeRes6uqX716tehMtnw/wxKhqsaej/vxBV5fKwiWkhzT5HVpSlGIJiDt3clN9UcRif4qvXClzpVWq3NlCTc7K5ao511S8c5njE/ZdKnuf0z190YTl639qmcwIZiCcrVRTjORJ/bVAZMeK6ps+pCNKouoamnLRP8S5q1n/PU02e3e69ev7UZYYzyd5CjTuveBVcCwnNHZecCgl8yz860//vhjey+fVadh4hm/pUPamSEb5fda9noGv5+F0E+Gm44gNLV37Qg07YUTkzCu6/t0JU48LhwBTJZDMe0Fjjvo+jFiTnWrbPUyjNL/zVFV0PDNj/b5bdWozJoWsAyjvvnmG80e1Jt/3mzLkInLrKBGr9kh3rr5mlkynm6vztWC/boEP0XDYWXzU7i+nEDZlaOlOVIbPenrPUzreQZZHp7xy3WggQDrrl9X2n5ccEflZ9y61hxLilxPLM5x6elyyuon/ZimXe/beTaNYN92aZEeycM7Q/6zsM/K/v/wxsT9D46GH+YxcXuhMhxOEyvrMthJuEl7gJ2Em+1qlqhgfrD9Rb0NT4xd2ee4XsJ3K5gR7F2y3c5fWMD6P5AQy79rC1msENIHI6AhD5t7E33a5+bemzrfBOflqzGWqtUWZhKyfV02w73cup5fNjOUVYALS5vBh16Il6oLEhhvIqIgnPsWlQ4IedWoTc/eKwgRE8LUNopRrxapXPrwlKVqnTWjCcZ6YlQt+R//+EesfB2RIQKxb2+avjee1KKVth/b3w+NYVG92k6gV0ctG56Xd0VV73rbZKx80g8T0Jkh2l6e7Rc9DtrI2uF7r4cbzo1FCMhISjGy56hotlPZauxwlm35/PPPXVt+/fXXfuxGwr/ItEpyJzYXEKhEoNbRY5pS12NvdOrrttnfqNG9L1++jB2hspzXo1BVccPy4o1e1NFLPkGNVe2CzsWQeJp4DSot8rHGC2CB0Twp566lLLHSuuC6gw7IoHrvFSYq2FIcXElPpP9SwgZH7KmnBtAf4ZL+6K9UuFDKCLTsxwMP3d1vUcCqTj/wCqil4YrqFOZefsjR+dVu7xyd3AAAIABJREFUNUR/liZb8shHn7dLQzbKQq+fPBq/ZWcK7NJa9o3paVW0cDjIDIT5j73/us/5yjtu0xwmnvH1ZEg7M2Sj/F7LXs/g97MQ+skwwAhCMOVQmo1ApcCa2dAb2kVc8PlXuNWDlaLomJaej6tlBs/Tc12wXOi/Zp/Ox7frVmOy1kxumrJso5HwUr9FbTS8sgSiOO6gx4eJOQsOpjTnYLE/yqPpx4Bn9qNlmJYtZM4MBUevy3SlJngTa6gyMm2OHsP1l3L9Mu/q03Qcpa6Xs1DP6mL5vzxNiyvRakLi9uAAss1JBrUloVRzPrlDtnqz94OWnh8XBAUmPt5R+Rm3Jjp086vexq2LkPTjZmfVTtQjP8+mEeyb5sc0XjMqVamdIUuorKonX9nHxBkVr2y2qUzcLnSjDod3QUhnLrWJaLMWdhJuYlFiy3WcmAw3SpeJ066M7Kb/RIv+vbuoj/1FfQ5PEujWX/U2rncSdiuYk/DuF7fzF3bgLY8e08z5siN9mWKVkO7i8NTosuS3LDcv08Xp9Wsm1c9PqsuYy5Un5sPt6rfOKYfF5t41ljObewdwvmsgLmWYpWpmElyftrm4nVtnM0MbxWhQywA+lFDqfCjVQNPOVzHSRMR5Gp2XsGsPZEGHIiyWPWyye5O8amTUk9sFIYSpxp5tnE2KpNkVuSTVa9l+r5yWIbwGnvaGaD5HmbV9TqN4TREcntWx15jIKbf11VdfxTJIPPuieayQftJlV7XF8fCBD1q00ukfx5pzbMOz6pJqaapH09fH6uWuNAEZBCm5xRS4cnQAmd4CLrWjwxW760JiK0LQiYe6S2ZEb2NZdt3vqoLMFgJy9M+fP7ebFBl/KU/x0+ukje4sF1Wh+NYifJs86aW3v//+u40Y1DI1AelZwT/FhfLKSyR3HqvKUWkqMyahvtoMMfVOhXbJr++Si9qUSvnXmc+nSIZYjb4YyqMQSpl1AppapD9dyIfJIMoHZ2EqgwbP56V1Jah2X7yT12qCKzlxoeYX3G7iZFbt4pmot4ev1H3ZXhac5U0hpyeSfFEVpagEtTQLsLiqbNIbSX/0YG620Z6orsn2i1NX44X6UYbRLgM5swT0KOn5SvBXJ+oRU2/KLLtn0H8ANz3RukCVo9uz8pTKID8iVZEaq3XF9XDdugMpB5zvkI0q1eNXlZN1Ybt0Qw9aoiFyMemndVddfmYFYy0fz0Qb/a8sYWQ/YqvvssogW6QelGlytlTt9c1pD/HMkHZmyEb5D8uu61H9/i4IvWUeaQTRZgQqK+p7sZPX512JAs6TMuy9XQ/ySTWuFB5rXHBSsOD2UU0WOuN0flNncNzBg+B/HCbmXBqVjZ+dqmQvsjNFsvZnTN+B8bvfcRNeawbpDPBEjyvYiPGU10jcuHwlrYvdbk/HjDvOm2bcQlIBcGI6cVkwkhYZYx6VJvMYK1D2QeXEZhh0r0Vg8tydQEwBnDLr4vy4wELpvsovyX1cJ68TxtzHeNJ9x4Scc9y6gKUffQWrfS3vIx9UKuJVOYtHi4mt6jZdoeLYTfsWM4yH417s22JzrrVvClNjGmJMV0xVPIxftNcowJlsmLgz9PbeO5uJ28Vn7OHwLhSxzHJMMTfkx2/KI7OmzHq6pXL604WmDUVYxjbrYZVBNi0mw4F0jMwBaPe6ZexJaT1K/vN18nozvKzd3Ra7gWC1e6Fx+epQS7/35i/slDT4yj6MpXxZWS8WEzvddibVHbcDk+oKhNIKo3GcAiQpjCIlPTt++KSPSt+cMXAiuQuV09KW4nwd+exFy35JP8tSp2woLkWSxmoiy2mjylzi+UUhpa7ZyYfi8fxmu8qax2snhVS7IG82s4dEdf0d3XpW27MPr8ugJyLdEUKUfS5caeuLw5O6aakG+HYYH0oo5dT+QCjVrSaPEQuhnBblLOhQVF16nKjwJj12cALvvZArl7fq9oGKCXbTIIQwNdahF6Zbotm9j9XJ/IoeLwSiqhXiJpqQDYCvFd5eeym7qv6S67fXq5yyYOc9iDz1rkrJnCWQHWIkngt16FXOVJq8acekmT1PJmS7444Z0sYzoT+a+C3Y3iCM781oa5orgeKq56ggf4rqn8D/FRQxeN4Syr33q81HVwHHOoBIzB1rhJmotyAHFWVxohJe7bI4J7U0O/qV87MUZWlm40GaxI6ZQiFSw9VxIqBs+lvYSkLjbir1+IVBSZa2rHx6olzC67Gyx9YiI6XKllnVuwymPwfGNku/i8NmSCqdVJnqVunwothLfqm3Pkrbsw/7YsdUuKrI6hgZsgT0yMRcg/pC3bRYnmw5yqAnK9bpfhWa9LeXaak3lqeeU/abc+ZahGPCx9KHbFSssXdJl6s6owbBvbH1AD01WfMoSfQM6hFTToUW+q/rXeLpdrvPbdBBFpNS1acb2zhYPDOknRmyUUb9DLIN7PeDlt7r42AjCLme2sZZ5QcO9MzH89K2NzLnw+n0qPkwz7L7ewY2WeiM07FNnWnPx8ljvDgwlDvvmAaLORcgu0Yr6d6RxUhA3lQq1a6uXOZdlykmWVfpZKyiS/o90ahuvxJSi5dx/KXb4r+4Nv3X3zJDqFFtrBzdu7mMqntj3efSde95dJsa5aqocaGmnRQ7BvOktJtmPCuqlGSzXvWO2J6Z8hUoWQOVs1n+ZuKZ6rItJUM/BDqZYrq18uth2XyIjiXKyKfVQ4/z3VdOexu3LsDpx7TiFfy2XrSwGfcqfFq7Pz1EsRAiZo6WJ/oAh1iBt3Dugz0XivqOrfKIQ8xdqkypdP8r+4N1pR6f85OWBx5nyy2zmTgLkyWPjKFl5KXOXaYj7jgcttPYzCnHpLanA0jxkbOLuTC/WJm7bGmybJai/GJj1xiZGJlh0usZt7TO2789MznZ5/Bkl/LEAhUf4CWus1vBduHtLfOt/YUdZtaLSb0VXdgLTOQs68X8586/Tgigr9qb2fMxgCW08wkYr/dOqis0ipUsLWJzbwxOkfTJnW/wUMvPph+KZRbIPikh0yT1zpZZ1b+XNY8zTHoHWmH5eGu3Lq0uYkxUyOakrgO46SXd7IEeK+mqMgsmmxkcNMvFSD50U0lK6edmOcOEUhZVuSpP+27d7OtEoiUWat+KOypnQYei/oqNE40+V/MY8ibqXIUu+q/rXeLpdnu8d9XDtdRrBCJnYVEq5qJFQKAWVvqv4ESjUWmRRX+Up2pU30DTyg4cEoZ371dLjzQgsFmFbEhC4Lt3+tJk6XmsjbKHcoJqptTj38/G/38u0ljS4wKf82YoqxH0ulI9nsvzGBtfS1S/ZK7PEFB3b9o99bt6wZlKKUZi7KacZ2Q4cK8Ei2my0iXqgTK55RiBhGIk+sh9FYsD9woTqIS0em8JtfNv2kDHwW5La8tJ+QMTKHP0mCz+pttw2qwLZVBUrZxLSCGmS1QhXyJdz1oN3e5HXbr2C9e14gCVnOgqZQhu8T/KXiTu3fVVlobacsDMqXXpJqg5RVyvKvLJnLxOryUI+1pzFlXxuzvBX02OhYa+5L3ZUym/yPgSBtdq1AElcaCEJa0tCukkg8tf8GJI/dnbF+IfdKg+LiMci6lR11hmIfWkWEor2LnjFbXpes4/fVmjpL4zmrgzzC1atFbUlikyRHsbOGSj9kLoLf/aj5/Rok17K6Maq0XpLryMkZFRVQmbz/umqPVcZEzCWHralS/CNzAmMfGUPmQ8M6SdGbJRCc2MfbVpB4bx+7FW3yJ9yBFE1RHoej5k06MZE8+7kvZG5vxgNhuxG+kF2WRnSj10Y5ssdMZpzqbOtOfj5DFeHBjKnXk0how5FyCxYY6xI/xsCb+znoHUQENDpHWnbFoeYy3r0iZMkUvN+hd1up5xBT9GPsqpzt1UlfWTqIfF76/NaxVlrDqRrb2ZGsn1q+M2uybxFCf6IvaVvY/s2hiri/RbEOhhiunuys+4da+q9zZuXeSnH/f244H8icl85wEVkLhZ/cXL6796R2ojh5gNSnW7P5WxVjYZvbSDS1vFvWuv2DfXs7pQzybUptnOkM2VpoRg0lu/Fcu1YnvFVBZ9kAJboi+prqW0hJzprzBxaT5Fvp3QxBm5yRRPMhw2AtnMltUfWYm95ksV6dlP+zXZNFW9KdKuRIzMLlx3zGzxZWt32TJlPRVm57yOGM9I7seidhlO5sw+6WoRgp2E3Mntd/cXdoyxkZT/eB7wjJsClPVivoT+9WbVLrG9mR1jUn1zikCR5xnd0FNmiV0bGNX2WuFrrOV6cufrnl89TevFVh/geZ1MO3p1xPkn2jXHvyhrHjuZFCq73ObjOnB9d7euUaqv6meuE/2yfr70RGwOYzedgi9VopYD3Xf3WzZxnbdXV/nQ9k7zvOHNsvK1136tnr27cjr523ernfOS0xILtW/FHZWzoENR12yOBRI+V7XL1yiDIh+nfsGFqCrDpuXcVJt64Vkg2OGPCSBLi5iLdmybrV3eOlCRRm0+C9cmSo1dP15ykTZu5831JY3yK5WtW3exWi1lTrdO9jZhUeU6/Vo2r9dVa4xgmahR1et71YqRIqhNYm0SNw1mwrgl1CDhlIu3ReqaflqlIS3lKd7AuxSojigyRJJLOt/kQBKLeTlf6a4SJNLaArsUGbpdpZEZAgcInD16TM/8pkt2eqyL2AxgIK5sdHbgvUxMr5+chJdytfgira+LGB3VtZ4ADepamuCk2nuRRbQ5kN5VizoikPnMx0R7N8celghy3ZysEqoJFiVZl1wjRQqcDlnOd+IitspJVKSvavhF9GdtBIT6gIURySCO2XwSq+5RrqH/nZQp57Ver1VPlXr6srZavZkwj0UoWWTYVKpmiQci3SEbVaS7Lywk4WgO6NL6GYy5eE1D7DWtsqux0gJRj9nt4r2wNlOBnPpYw5UbGzJqPDOknRmyUUZFXbLN4Pd3AektMyOIvT0iC7z2CIdTzruS9kZGD/VeaEF+y1DrANIiq1MzmCx0xmnXps605+PkMV4cGMoFz6D946gx50Kg4GAqNu0ZjIAS8x5BzpgyyGvbu2+enDLdWYAJ+BZQGv+unZdS/IlBiRHrOJcuMSzVpfO0N1PDuP7NYb4SazxZ0o21zjhNcBc1qk7rD99eQmBT95waLBfnxwWJpm0KcC/lZ9ya6N/Nr3obty5C0o+bnVUq0RIR6cG3zOqrp7LxxrLEtta0WGDsNzMwgMFHi4SuNOxbQC+x9CmwQWZ9VEc7mPaLbOytki2asNQ4zMo+Js6uQgdyzmniLKAsZEYaDluYbOZZm5rAJCbs52aBQWLWb66X4IMSsh8xMllEd8+Q1aJAadt/VABwGPI6aDwjf9Xhc6yNm2Fn0AoEi9G7UfoA/sJO2xLVn/dfizxlvVjw6LmP6ba3N7N3n1SX/GvTdzKw9PvI0iMnIzS/us1riwxOwS65mNz5Lr0m9yrFS/AvZalUTqIifVXD0Zc1j4lHpttJoc1ns1TiAG49oZOJh2Lzq9hMXRAPqMbYMxXk3KxFidLqUj1433KG9KHtnebdQ6lbKHD7bo2Zjli6JRZq34o7KmdBh6LOWnuKmI+Y4VWjzYd9gCCEMHWzZy9M1A60mKm8MH1z63UzSrLG6bY3k6RGRbF4ctc+ioSLTAwe1Zy1EVtb/kSrZUA2q1Zi4i6+yhJY2wFN3KXHXwljrk2t2RpLZZD+pJ9WfbtLt0sJNlU5siqWnczZnloy+HvmD2AMjIwl5j9Qy8lb0l5G0fXJ8rkdAlkCp44e01OaHQTu8u4SV05lvWLkW43AykgA43y6X8j6OjanmSXoMmzGVUFFRfzQ5hS8X9HJYEgNUfytP3WE/gQ828t+7cF1LBxcu22ZaVXteO69CIx+IMby0agqe6velV+atinbkijsZyCsJVl6M1Hjec0PKh1YfyzP73re6gxhwQws3ror9XiW1ZmgQ4f8KEezBisbUpZk1larN/XI1yO8OVpeq9CFKQei8yEbVU8H2pSsZ+ffQcN//s6HDX7cqEdSBa5VVFWdGSjq3s1i1xXFYpg2YFWLRc6rYpuB45kh7cyQjbI/iZP4fTuQDnPK4Ds/ct6VxKz3SCPQZSrmzDjd93rnXUl7I3M+bl8PB3wmh6+lyScfsUlMFjrjdGxTZ9rzcfIYLw4M5Y49GgPHnAsQkZQOyPctf2cM++bsUzBJpVpi9lO+wNj7MT97rIvHuEv0sn2n57pIYzcfCufK1b/ZfpSo5yVpb6ZiqmtvSw+uX8/7uoOqWlRx04O/rtRPUexhx0jO+xLIaoK0whmT4s0cQ/n1QKkh+lu8tqxK1vj7z1pwHfOnjFsDUO5jKf2kH4s/4K7AOTeNyCY4LXUXt3PuAz8Xs63sD9yVpbyAM1l7L+Y0cRZK6ppsRDTYcNiCJcijZzMbjVvsVVDs+mN2d8rJvsDIrJkPltJ+tseFT8aLM1FWb8tqB5Qna0mE8RKP2a1gByBfe8sw/sKOMVi/2DQF/hYye8nrnJoC3Sy/bOK6Xj+lvZmVUvkCHLi+cFKdFfOyynm4tMmdr56azVU5x1PzQucfNP/ZXEJuV/76YnM52C9h7/VSI5Pee7ll8wtsNka6xTBQRsCph1qUnQFYK61L2dTeIBhQFbFnSoGuKyp9EVt8yfbaMBlG9aGEUk7z9VQOo67tu9VhNF5YYqH2rYiZSrtitI/zZZylusufrP3JdXZ/nBjzuapLc0F2JkFO3Zt15YsW9eZ3YkB8nb9FEKKGOIU5rzOxbhppb0agwzU+KpyrZD18/TReSxJ163l7eAZUOkCV3p4p/Np7FU+uI//Yc5QWNQj4/f71jblfiCrys0kSyeNnSFzLest0+LcH19fqTELy/r8SukArLGGS2pWwGzEdKE4jrRWLkjQTpnjr7lKgMbIKntnYx12WIUAUWG8V1a1lCB66gEa3YgfA+XhfAsePHstuWznzDCdiC/8h2VVF+mE76SE246pA1DNj10DDsvA3p2iDQvZ+lD2Sbd07WtgMLkW7BpxEOLJUJx241qqmFVsTT3s7xZg/PaVljPaMdcWyDaA/0qL0iCUIRvXxvL6pRv9h2bxWRTHspG8SWNuKky5gsxYlyuxvdpmfqOj5vJ7EBNiV7ksVu9406btqaZw51hA//XaNaszwcHUyXwpXgqkfn/zmtXsYNyMrPbyloqm0Z3SyXfuEWkbXis0O99HhG2eOZ9bQnLYkLm5nZxJtcV/dqFH4/bXe3iVlgBFEsxGoWDnPu9Z59+RuXpRyJZJhEUPOWn/L7EHaZWzKEySqBM1CKKhQA1V+Qe1VaZJThVscbiDV8lH9K/EUvaixKqqIeOvuc9FRwbarKAm82Sg/sV4gtKirulV/aqD+1BHyLMGY2hdm17UkV2kqUyUvtZynV1BC9bI0RxIqIpV452WzwLmR43ZA0gZk7Dk0PaHS3l1PhFTUoVsuVIKvG+IZZPA/7rKE/o1cZ4eWeuTVoQVByYSuncXizeWJ/E7fvJbzKiWMqtOf5FED9YfrT4OVHV73SJtJ3bXC+JKoB9OS8+0YBCx2frEkxds7vPLLEi4GMP2s+c+drjdjs8B3y2LLup7vkaxgU41bYzzpxxgZY7rGNYGSBx+lZoc9Tnpc4CraVYUyuxvXF3oYLQ3Hvq3RKaUr+yZ50ooXjLn0UdbA0vuJPKpxk4yf2CYIdEJi4hyKYxdzmjgLq5mHwxY+Sx7ZhLTT0bdFQr6luqy6rqeP7G2J5cTIxMgMn+67ttj1ZmDQCRmprp5QPTUSMjtoChpYaficJnPhuP6mgqXF7u3bGfzFmrllrGccna0LD1L0yOthD+L/4NE+9lEGRI+nStZfUOnmR0miP/X4v6fUmVTfZPSfxLVlLqUMQZ3qhWzXq4vVa8GNl3zMiqoMON+CXZM2U2MvVUvnmfQ+rEszuHUZT5ll+T6LXVryrEejKsG/nc0Mh1UuuHFsH/rvQIpQKujymT76RiN23T4WWuYWNL2gP1k2/RXcYahmKhZVo1SmSl5qOd/nBSWUzZEBl4QKjSTeXtkWero91qGb6UKxVLTpcyWS/NReSTbzZyfAF/H6GS9sAvEZMhftd7QUqQactSP2a9G1ekG+zJdk1GvZhKDt64+icd/mp01Ee39UiuTakqibDs+HS9vX/e5SVFcg9vrBtD8v6R5ZKlWeoEY+GgkExs2u4YlhYzML4FQucXFYyY0AJ8+WUINEp6S/kk7a7YPjvzZxByJYV1rtCwWZCQgobW3+lH/w6LFsCHjs6fX7Iz1rr8dGDmYdZPglBNdpI7WrqKDktdFZP9Wlhq+uag3417X4KVUNX1YBnCTrYEJ2zX2rC/XLAUPvOPgXloVAVeff0vI6be6r9peame6yxvMdaWF89ehNfwQqpjOBySo4IMk+7CKmPDHBSA8IrH1Bcfvs1xhYPF+93bU8pn/LVddOnsTF+pG8SlpjvYm2uK9u1yhj27vKFlhIB399sawHbEZWxXvK6Iz2BpwFyacjh4Ve++FiWqqp4pmlr9dqvE4prr0F1WyzqHUT1il3aRR+f7OL75hoNNrS1bVyBvHYDCNQOy4Ra+BKLCOatZ0pOKTK6ryIyeOvZYilKLapMYjAZC09JZ1MxxuxflEn1g5FFglVS7CQFhPJT1f/KtYtNQPma7VfS+x6bRv9Ejq8TutA7Y5W+TGSSpdsNfpxsxdkaozKFswLBXOkslqb5S+Jak6iveuvahjAhHjdfiVuaUUVujT5M01bj7JlPC1dKVN5pl7jvbj+ANSmVWnTF5Jkc47FPdpn1sWCZvKxZwJZeyWVqDEumE35N9vrHjf/Yh2bib+fgXGrT0PXNfQz9szSjzEysfQssSE3jWy2emDnvtne4DldPvZm3+QBY6obRNQFp6EswXAwgosJWTz9vl0pz1ichqXALLEhTVyWDMPhLKIlQ3ostpjN4nMsWRMkrTbKfyBb9pFxvqM3f3GVkTkAuZ9bXG8mLtYd3Y/8gSR27VV7Ww5PnJxXjeudALGLbgWLCdxh+oT+YumFICDfNCbLFrKCvaYwxlLvpjBLosI/GTcZDRVVUDAVlXXim1IVHMhkm6NWa9i7KcZmolAfC3Xkl4MCj5WTbdGSIZiUC6pePqrfjaVVzbYpW5CI8y3VBWkHp8ehVEWb5aQjE8lW3ARtirEkpoXxNXCtfsHzNcOk92xuXfZZFtJXg9h1MBWmG/2cchkJJZTC+5mz11W9RkLOHr6a2YcSSvWggbVlyD7+yrB2RrWlSpcvV5gOKmKNUuBdO95YJFctRkvuiyprU3wPpH2kxqtGm1o3WxAiCISpm5rQT6LmK3y7sXmdDgL7acumJOu4y29jEP1ultBh4tqSyEecHH4mgjS5SB9CMEYQT8njZ0hcKwDw+ceuO5neSTSkz68CvFJ+u5xp/94g2lnr1aZ6nNRzO5AJcwb6s8n/WGJgQ7Js1ctB3Nu5G0o/Pjd1NNluIkM/BI4cPZYN0M8HFgug4GFeG5Fdk4MJV7HL5wWdt46rTsoZlJ/4mI5TJcYuPomKNr/KqsHCIZi+ES6fT3EDbfFGHW4BaRAqqRM1yeLDD677XI7qUH829zQEY6HNPJvPkTExawzVm4S5Fphrw9XAIFgmTc64IUvDLXkCm7D5MXgkLcVem2ezFUHi7Rp1LdLDtWeDlqVfZD83I6tKjjLY3xDohvuoJZyqMVWMqmXBqYER88VLi1Spm3wBdN1VPCN5nJ4kLm5nZxJtcV/dolH4/eDxufvHdYc6hfQvAuWcdgSamADxcem6jSsx+lwnW/v50M0IxMnjLuQKK0UFaw1v0DU9D1Ussrl+0YW6prGVk7XxBUhcKxKWgtUTL1G1+yqwjfWEKVIyMaeP0WidArPpzyNlJxzsLmPRqDZhvw+hw+v1MqR73NxF7edubSct3rbZiRgWYRwrXQQ63KDTjQ9XEde/+UZWy0dpHWY4+FU9VIN+pAojgbRvXfShRvA5ofInHjf33Oki8BF6Ev1v51k5tQchNfQz8fjQjwk4wVdZVqNuGsG++VbLv+7Qvm2u2s+8sp99bJcO7bArG/sCmbssq1FNXGDqg48MhwMgsY+WIWeleebsonylehcU2QcHIxPTmdul+wFA7DrwJp23sdvhycLtqnF9tte6FSwreScZpvUX4p9+c2YxLJvB/Pm+y/rKtVnTGFAT8rWnUplUV+euY4kGA4H1astaB7Jrbec1M1vCWqp1Cs43i9GSIe3dpKWWQk7m6Wp75PrBXOueUgL1m3DSe063bmm11CNYCGYzw0kTsXn7+lGdzYcSSm0qxkiJm94nSAycUSfNt0SbfkMUijSWXNx8ARLXiorrDYuMIzWFSZvep1KQZrQtGjNWnXRNq8QmkKAfK4mX7bVK9S5A1r4vaPXyMbAMwuVnm2dvRlqLin+b1Q31QhAiFpehaoF+QOtr1HLdIAwr3rr18p/80fkX1VXCmo9L8af+AqR2q77LzxbnNnyBgR/cuziengEuboHX3RFsC3G651+oUesbSSlCINAfH3uRa/kao5xrE9d/v6eNW4PHx8iWbKMS2H30mGWhvdTYoHhdm8/bXp/nq4KMzubWUt/21QuF0+GXZKhtAdPrKwsEf5AW4Kph4IJBoN8R7ro2Fl9DdK1Wp0H5gXJwb/GP6YDpzLNwQNQ0lhvpTxAG1ejQdMetWR3ojkluCSy2dF5+QXhrD+wt8yaS5NpecEYyceGb9GulNdaeaIv76naNMra9t2yBqXT8gws9CMFzWnsu3iiY5CwV39q7xuIoa5svJy3xjEMRXAQ6vPnxdnZmsxVB4i0aFdgT/H6gvXf8aDGMvnLOOQJ1PZuer3cPdTNXsjkh48TwL/Twula0vMhGBVUjdkzWuq/1OPuKkb5uH6pJ4OxAT93a4BFLk1m+9W3jGnU/KcScm31hsZ/+/LOfX0ooqpvFusSs9Qt0rMbElxPmFheWPVtVXYaj5Pd10E2xjy2drF28llL7tb0hAAAgAElEQVQ5errIKn+Rftyc11VY60vS4Drms6TPDWqnissJWEZSxYOWaZXfQtuPzRi3xnyWn15cP7NPJf2YRaQMxTdyJCotXtdmoGJcKMe++Y9ncH0L+xYEgTUGOJtKkmCVUP4aX2HiLFSLm51EpcXrOmPiEnLqK4bDaT7u2yDACx7/5aMMhctf9kK1b9boEuXvytYYlIaRCYCM+tFpVOLCDwxuwaG3ZTUfmuXJaj9ukoTdCubT6/Z6cn9heeJqxOrSB8sOc2fc5Dft7zqeV7bNQM4J41+MOqmudvnNZJOPr1Q+mdg1ztcnduBaljnt2irZpU1R03MLxlmszZIPJKaxLArpq1/g42Z4XSho8uZDOuow0OK8/Lb7+WX2hS6tk8FU3iZbP7Hlc5qWvPG3+FAB97XL14r19aihVGOta1zduh/XKb4zaixeujoJtpY2lqLp4nRpNb6N7SdxQuqpqT3tYDT4etIDi6ePVaEZBROrqmLE+n3mIERMCFNjinF5evCcOmPiX9S2KlUh+A1ZX2dD3KqyHSs8cAT6eKyc9V0ava4RLSn6askfjH/tQ0jLGqtf+x27Zo20ZUrwLO/1dGkrrcJrtyVQbF8Z3HW3AWRtOLXLt4QorhcOX1iMlZYD1oao/13TmtxIYNHDVbsHKX9yAvuOHrM88P7k4Hm42TH23tlzBabOUsg/adh5RkhXVOwxthivMwIEodVajKrOL22/FmF8AfzerGfd0kHJIlXL8Uk6RvH5nNEE+73pZft6/bKW8L764+8nkFX0n7uTJmVNaUkJavFr9K9jt5O+ELAYTKGugcu4Z2XvGKysqL4uxa7bm6yTbYw1xE+/XaNOMrnwdh+78VqhWoPhnMUfLQI3EMbvoK5CGuIZv2v8a4sy387OjNEo/L6vqMNcWyy2/8Tp2ulzvZFOV+ba72vjmnez0bFxUKMuqz2R4lMKrhO9KfULMhf8iMmKwcxOu7lnPFZC1fT0QE/Ct4keHYTEhW8bqzI5WTgx5ybAtKYt/S4zstwbZLbMMwS3JBRp+aqZ49ikcXmicAUL6mtiLZ+49EzvWrYGC/auj3D9C4pNhXHPrMNV+yIWGUqla1dN+T0QSES5zlAUN+/TKj/j1l06H7NOTjOXi+L6mRWSfswikqPffMz9vivr7/xJHr8Wd60h2K41PumVG3KqLfYV3s2Gl21slr8yxB6fes79vs8FK/uBRt23K5u5g5lNXKAt/keGwz6N9LXzL85JBRe1J8DllYIag49VJy4wMmn1GObbQKk2P1bVtBokY/FV0Lpm/shv4yXjel+A2HW3gsUE7ip9cn9hmdmWT6nUZcFzvflRHeQPJSpJEhQ7+aS6JYbZNfAP8CY+KtbdVIMg0bLolqjl5FeBMJsfcb4nIbNUHQNIkB8j49JndusWE+rmToPMFrsa3LJp/fzES8J1pwlXXeBDF/KTh1JXqV+zev0nPXbdcyyU9RSuUc2Q+hWlja2EVwY/f6VrB8F+oTW7BrJZYqFF5gbCBPCzqsVctG8ZdO20S5NaAcxSH5kuM3rkSgP8Uv2YKCdtM6VjiXv7/Eo7JdyjoQsZloJyBoX7Felak28BTxl2u26kR/FBXfpoL7kggfsW5dtM0XPDOnuLsk6qdo+sdWCd0n4G2A7w1jkt8/963vUUS9NkKKRg+q9rpWQ1x+9HZU7MA2xGcfXWHQp2mSZM/GaurwvWRVEQWBPYF81YHvh1HWdS5D/WT0WQcmwgdN4zWWicryVLL2tJLdOy2Vo2M2Ttl3pK5n6519+fIZnrkdn0B4HOqO82W1Q8MYixAjHEoXiN2QJFfnNLtJOtGZwx9Me3A1XRWYZDBLtp/U9r/vIIKE8lm5m2Bkvtl9gEB80ZgcSFM+nurs4vEm1xX92uUZ0zT4iXjVhcp7iLZvPvlidUUlUNYNbo+pl3TvO5xHb1E884dU1c3M7OJNrivuq/Ufj9tVUZIGWMEUSzjpCpdM9s4iIx2Vpc1PQCkhPyEs+yNDa2GUuSF6fhF4jJ8mn41xrkOsVIX/h3tbyODdVbxo1pMsu3/Ttu9RoxZ0J1s73slnV9nbT3e7Z8P0OzYVoCyFVfybfq6fZprK+PLVWcaVFWJF9IeZwzde29F9cfCy0ueY42JxkukWSvIpH/PIHN3veNg67LjgtmVn7Grbs0tsNx6yI//ZjtR395NLAn7mO2kF0ZLNpyLBJTyXZJsG+ufzcv3Bik250hvupOu7KPics+8r6ebKq6ErOF7MrQiYlLyCwJs2PPY0Y4UWn2q6xIfvc1Gw5b9GeX68ly2MyQhSNTsHnj+USMzHmGtyjBf75i1y4wuEWLJKTFGquxZYfPRjjtx/V3F8wo/4XZ8BcWAvVeAYoZLpfu1lzaK8nMk+qsmKf1zeln4gLnm2aY/lb0EmwVYKdvr/GtgpP0cyFbWqPedZkE+WsmforFqY09DEw8O8tXzrGymcHXnILXaVux9ILyVJoKSNvPpfZmVnTmUKqgRvVZVNbUKEPPsRB7IC16lZ3SXKtBsx0vFlsn8dSEBk7fwSQIIUx1ytDVhb9MvH5slxRFJl3JvEuYtEm/XdPWz1FZ05o+50Fm0x8jSD3s84GSM6ZgsfRdHT155gDvsXg+1hEuvdIIZem7tW67ev2Llo57HqVKOwI99XrS0+T1rYytJdRZelNlKv9ivnSvel8TEZuxZc9DBl9D1ApfUdfXaYB+UVxD4ACBHTui0oHRors13sa0GAjJdqDxZ26J7Sv1n2E3T3qmouy96QhM8mjzQbaQYxmy9ku1O1vsW+oewoJjTd51V1ZJqnJIiJp23uq1Gg/yWp4B9McnqcFhVYedVSd1nIKkNWdSFgJ+Z4lV4k9dWXacvAgQDLpiAtgHycV7NiaSn+5MevHaKxXoCx+7vl2jKrFqUGwwJRTrEZeux7aBVK4KP1BxMqwv6oVVThJ30cn+0awDmjyeWSvJOuV2dmbdhHVK543C7ztLMtjFACOIxj2iyHb9/AYpLR2upQcX8bpyLrXHWZis9HNhDNKu0pnNSKnSoDIGKnioNz927rjVtE2Sfluu6uLsE9pmDi37IAigMIqSgyY9jOnMOt0+WGs5IFrLeW2KvFi2I5Sh6vTgJgHjjNOiG7sUY7O6XYm4/ti4fhfGUpk3F/hqzIKWEphyChKIqaLzGrooOy6I1ViwUfaiGiu/xfS52Mz3LFWjHT9I8Ps9uLZTLZizt3Hr0jT6Md3Fm49VoE414uQeNo1g34KODj52bt/88Z2MT9XQPTvIFbraM06xBxkTFyOzpM9s4mJkpDN+0BI8+MtHhsMLPcuzv8zhxGiXSmcnYUCy53g4EPUuHzdNQZDoAoO7NEpy9jk8kWCxKNRnXnZcb+y1bgUzyn9VNvyFyFvGd5V2UaZn1BWlXztlagnXl2e/6lRS4unwB1bOCp0f3WwW68r3L2Sra/RRWjGcAJXUMgHcfeVkSFzgfB2uvRdZy9zVE+frQI0puDU9i2ly6uePH6ty6yTIzyqP+mv4YaDf6b5+uuuFgN9lMuZrTYulsJkhRmZJx4f6fCz2atHMqgbKFym43uyv86FUUMuQH51JSVw4Z9Qngay1vFY5Nz1apdg71kF2g7+w0gMVK6pGurEHNVVSo/Z1mZtdFjwgwwchFrPvLIPfg1W9gB/zBD3if1z36TApFuW8te9LN1Cadq+u9B8NqajWScvKb1l4dY/GLnrZhTBX7HKxawxSFsIdSwsmbw8ohmWqraor14RJoAPrj7tU7o79eJXMsZUjdcqBeV3piby5HuF1D+5NuZf3SbeuajBzleZk65X+SBliCpYmxrdpAnrE9IDoIVWArY7YcfSY5eFcCs128K4Mlgijse+3eL6WImW75oB3N/ZRWtv07TJI8121ro2FH86WlUoZatvW7FixAYcEwCD+WxOrGro5wdb1Bind6s/Cx3/0ahNT+QGczY+OLRcBAd8KbaLzEyvFkdnnTjJcOGjxCcSul0cyYNvzx1hD/PTbNapn4GnZ9GT55NPXbWa6fYEt0d0iczOdsYyFansf4hlfSTav05rcWGc2JTyQOECj8PsH+v0ut2T1s9sRRO0R6GYPBgtCm/Rqu5JAMEtILDmbedtAvM14QIlBtrIfMVlpnsbVwat0ZnPSsvFjtfloB4lX8Ul3rvuWmNOhiF1kB1PLAMq3sbuGVNkucBpVb5I51vZ+0rO9IEqXuHshMppKSdhyzWLpO18tnSKtL64yU1Vdf2yLW1ezf7XjnH4e4cklaTzFhPKvrVyQshg9fyCg69paGsiw+fESR9bhuHXpi01EfuLM/egvj/pM/OshN41g3/wu3rzu9rlYxum+6tYeuav8TURBYm3jHys/EGP9sduubOCqfD1Zk1lShjRxMW1ROsPhBBz/q80BZqBFLUflWWWuN8kTtHr9cWYj4+vMra/X3bpOWTr6Xs3sdnjSeFxv77VuBbM3oX1O/MXC3DJvXOmMp8R0eqUa96qZBY6s7lVmdlOHz88z+xNla58SpChA3UvVkt9Cvqvp/QDLhVphwRvL04Pzza6TNpi8jfFRelYza09xLLKt9S1ImTPI3zSJAZkZhoHZeQM2MySe8fNf4UMDhlmzuTykg4VSAYQhPwbWdfPjVd1qBJ4YifjNuaoVPeyBzDoUH9SufXHGPkpns/j9RcIGnWgRZoYgRF3ma8Xm9dIdvrtsEN5vShIkNljwSqt0vW8tvrhBL1zVwEpTFpWaowfE18wa/WJcNF/E2DU15z/Xfiti1w2Mc6Vual9s4GWOabUl8qm3UilolsULtKKGdm1GleoO6dXJ6mRPLC4mZgQunNc91vD0Wv8ug3lMgN7uCkxTrKNJP0lgeVL+aSzlzZs3f/31Vzqznv+PP/44nefAt0+ePMneJdkkYTZbqQxPnz7NFvXtt99m85TKEMR562I1qF4nNkv5888/X716tVQne/fy5cvaVVsig59//rmqGFklaakh65ZmVULyq+PWN7ZP6VZ/fKuoqOXRo0dV4RjLf//+fVUx7lv4rkdemX/77bfijbU89b///vsPP/xQvGoKhEAPBNJjHl9CTUy8ePHCT2lw/dlnnxnnnr7//vuffvqpgUg9VEE800MvIMMBAvj9A9BGuqXbEUR7yHbn20w2S0gsYeRtLxmQrie+FB4oSKjKB5OVxpuNRpbbpTPpcpp9K50xjt+bidR/RdleNpqOSi29yxya5jHevXvnIGSni11OXXzxxReW0ZCmvywT9X7Jw1xrQjtrrsVcJC9p8rNnzyzz4ZfIZnx+h3T9MZ25MELbtVPzEoWh0jEIoPyWfmTc6ihdaBWdDIcv5uxHf3k0hm7UTSPYt1iP++ndPhe+6rKy73dZ7LrbrowJXCTd15NYgaOauFh7GQ7HyKzTsxNcusU4Rl4XfiAlOzWUnfI6UKn9ljmNjJ0POa8icOvhyVXQqHcvAfzFXmLF82+6Y71NoZd+NdNevLoDBW5KuC5nsEn12Ih73XClKDObezfJ3DGxB+ebtczGp7IS/2zcLvkVXVeqfVexEwb5WeURwJb60/MwkM0Mu56mXZnxoQEu40M3WCgVQOBjnwQsXkOSz7wH0h4Z8qqRRZ2M9rDI89JzEKIGThimFunWw4V8+PAhe+/Dhw+zebrNoNd+E7LZTVmikDZf6aVI3+locqzGmQ+ffPKJsTkSYNfU3PqNj3RFZ04sSpc83reBB8nOS2wSsIxTqj4vFlvEZtrNvjuZGOiPStPTpyMvzr+QpddzdOqCzsPS6WZ7n2gp266TEE9CKHK7rGKinLQzStx436/cIUX3bcItJJdqad+U9eix9QO/bmS9sM9ixC0SrmU+kKIoyuJ4Wh6ZkR00SuALDyTywws/JD0A33hL2qouhVjCF2N162yKdNO2W+PqGuf0rSWJpchVp/2r4u/s4D9WeNn0bvXHtzm+kGWb75dmiaezv7/kFzjVdfqRXKPw39ddf3ssRS+gWjpx83DfYzVyFwRuSuCqp0AxnuUhFVWFXp3s2KjaxcQzVfFSeFUC+P2qePsv3A/OJxmB9t8pTkKFxJYBu/JfEg+srYc/7nOtKHuxrjRd/mxDFU2eGGcnNMuZRlfj2z/++CMotoHOBDXe/SMxp6UHLeMU3+XpHLG9E48aDaVPH9OTOO1R6ZpXtzzafgRi6dayea6tPdGWmV1/bAFi78aXBN69X1kW2vaWSX4IrAmg/Gsm6xTfbvtOfJ2zVIplIBbru1IyjFfOnP1oiYtG3TQSe0Zw7v7T3e1z4auuL6QvfNlryziu55V9n9I8rsrXk5g+jGriNtvLcHgTy2YiOwk3sSQS5zQyCSB8BQEITEIAf3F5R2tX/3oEp33UOg/lql8WWTOZc1KdFfO1JpDShgBL1QU5zxbk49ad8lgmwfzJJTYzOHRFLvChAcY5Q6kAAh/7JMAeyIL9csnWYskv72/xespZ9VUjgpC9ujRbmLqXT9n8esnOEpx0+xurFhrpBlp25lhqaZDn+fPnfi2vX7/2P5a6TuPyazG+KeBu2aVFysxvijt06Yvg2GihOzZrGttd49de73nRyXp+RbFrNtPGyBxO1+6C4KnX3HvxVw/0G+rLGWTabyMvryqkqOkgTQp5/uyzw1iO3Zg+ujHgfKyKe93V8/aqe5HMSivtMh09pudwvd62Lr2eqbWULAmL26B1GxUBW3abpd/UWhd7MkX+O20ZVb5F7ANiZOvVS5juNEFFAzLrB2rZe4sl7KhnW4NDfzeFb6whmzJkVULvMxvDrM3yLYn31R8d5+esosY2bSKPaxXb0qE953H9ZRSykonInhQp8WocJWBsNdkg0AMBzVjtfUm+oNj+zHKiWJmUrBtN3H6Lr4hnbtFNCBkjgN+PkRkg/b4jiErh5R371DgcdjMJLdsYbErQWK9BWILJynaxcUHxEp0JfpzgwBbJbPPHzkDMWbB//d26x0Yr2pmkhZn1bxVoZl7pl5zuV5DPmaIskzkaSzZwGYlWaG9ENkxK3F71q2ldfyz8i6VX7YWlcMtCWwMxqGJ4AjElj6U3ANJY+bMGecKV0wa9XLwK+nET6eSbRmJ2LJa+ybBsIvZNPC0L6KzsB4qHiQuALB8nN3GbTBgOb2JZJ7KTMGCCkQmA8BECEIDAQgB/cbkmKN5bLyZqbr/Bewd72z7hpDor5nuVhPxFCLBUbcdIkB+wwq0HQLIf2cyQRXQ4Az50jW7CUGoNgZQ+CbAHski/TP6qEUFIoEWEqQGQyz8ajwVp8xZ2JRrp6Ct9UkwlkQ4Uq83A/iYH7TqodDLX+ue9Y9IavaS7fdePRfnjEVcCF5sEgunTY3vRNd+SflKWquuZAuPBZ9du+d7kf/fE4FnTiWBV5951ro5+a0RV6MgzxUh//+fv119/DcKDH3/88dgJetd2R3orlG/Dr5WzWe1pIM3EmKEiBTOmo8eCBz6Gpt7WRpmYWKV+evCOqP9VqWujs7RswCol0lJOtkb5S1nPspVaSvPP0DHO4lmKTeexGBF75Jqua/1tVkkkXr3AaC1PLEX+MgsqOMA4VlS99G71x29yM8W2jD8nDBr8vih4XYmk0VEq3i3YFoqCwL0I6KfkLhRYtWed4yKewuOxH1XimQv1kKrbE8Dvt2der8ZuRxD1RqD1YFYq2ejr9WC2d7W+/qj5zcZ6u1BPaLI0fWGZGLxEZ/wpUy1U6OSmXb1JZmLOUjqgWXG3Unvm2EQ9blqE0+qb1t60EUTOS9daBr7jqlsptlqYtBjevVsfSonnl7NrO4V/Y+3raV1/QnPaBzlLL8/8LNfWc8r3CaD8Po3Na3/c0WzQYZnzZNy62V+xxDn70R8Bxcgo3bgWligh9pVlbKh7K20awb7F+sWld/tcOAl10czw3nplv9uurOqqJjdx/mOyXDMcXjOJpWQnuJYbs/v6YuUfTs/WyE7CgG1VIxPUxUcIQGBCAviLaztdb1SuPaNeOlLMc61gm7VPO6m+SWMzMTFC38xvTDROaFw1w29sBdnsBLKWmdc97DBnm0nIKs+Cbu167EiP5czWeMkwkM0Mx3qz0l0z+FBCqUrKQ7HnCbAH8jxDlWB8xovUtS5EtVuW3XVjpVeNCELWnZJOmS1MTdNo8G3wW86bNRpX/DfvvTwxeziD0URc3pDAmOhUx0oiGYNPTcjsPQTK6FXVLo1H2DNp719/xVyvRTx58sR+r8vp216XGFxUNQWWo8eM04CB2HxMEwg2a/nqlL6x1Ley0tpI796nULGyb5WOViwlc6yc4AC1IJvfxuCrUT9mp7xGbXj7dj1+/Nh09JjF1Er6vQ7e3mDjazMWn2SvdJ3zt99+sxg7xYjtwxH15VrgICUw3MG3DT42G+Fb9nFWsq1aos4Ok3p4FW3p7qwkiu/7eW+2K/1xz4uizGYHyVnGn8YhmZOfixiBdHAWuyubbhwXGQ96z1ZHBghA4AAB+2snWTd6oPZObiGe6aQjEKMZAfx+M9SNK+pqBFFpBNoYaanqjD5UvzJdqkZLOXJ/fraWYz2/3uz1nCarT50JfonFKGS2i+fJQMxZsK/92UjLLHG2ak12aX673mx/VoBOMmg5IPgVr03B9Pj3wKqSg9hs8t5Eo4UczPUn3li+cKXGMsO8t3/JD4GAAMofAEl/ZNya5nOXb+fpx8k3jWDfdj2SXT0XTvKWsz2WuOsWK/tddWXVKdbJTZx7TJYLhsMBkMRHdhIm4Fi+msfIWGiQBwIQGJgA/uLaztX5YsFvMGs6Xfsze37paM5JdbueVFoQYXOvvQsGyMlSdb1OHD7Ix63vVR42M+wlVjX/JD6UUKqqFlH4GQJ9Kid7IHf16YWvGhGE7Oqpdebhw9R1k9unWF6GNR4T0V54S42JDQPL7ZViLYts9jwaDvtLrvJN9V6NN66GG/1j0EbtwMwCV55jh2cFdU3yMXiV5li/iJVlc2zVU4T8QWis7zh6LEbmcLqO/fJti95laHzMzvrcMe1Ib+b9D3OL3ZjecWS0rrHC75guY66D5LJm/45N60dmaZ1+sEdRwb+yMv3000/ZPMpQtcPsr+5I2nrLgZYXjYSiyPtdFuZ+HkurdTTbhYbycKjhN9N4bdRG+RK7ahmrDg793bzrEg2JSZIVWBnUd8VBbcqTSOxQfxZpexPMj88SPCf8Sm5vV0SVDs4OAzSOxi0jnMMycCMEIJAmoGBJvs9iTvWoaq1lyHmobHgghsQzaUXi22sJ4Pev5d9J7b0F6sJSYwTaCe29Yqh3LAe7axKjJbRApGYqhMmy6I8xQmusM8EROZYIytLYefJYiBFzHtAHyyzxgWLnvCV4GSkGoZnLiAnQf/qcrj8xsaCo46of/NgbePSvXUjYIQGU394pLT3IhSundiA3zTlPP7JpBPtmf0g7fC4W4XsTLKFUdtpVc/ZGTI2tNFuIiQsUieFwACTxkZ2ECTjZr+YxMlkUZIAABIYngL+4sIu1rSv4UXMdL6VjZy/fEZ1mIi8ZLF5v5m+8NhqIVNCV7524Vv5NICcT2dx7EuC9bmepulJ/FbQMWQmvmvTGrWe7JpGBzQwJOMe+woducpstlNqEQGKfBNgD2We/7JLK2Ikqs/irRgQhu3oqyDxDmBo0+ZKPlpdhjad+XyJ/ttLsi8mV5iuygu3KEAyHg53wu4rKZjauhh87BErTODrtTidYbSqeNp9rIqvzCcAswMYZikz9adnd0u/13g4wrvsf07rGPXLr6qraljUZbSPR0Za+ldZxsfpJknXOu6R88skndxG1mZyKw/Wnvl6OOrWYmmay3bqiZYpVT5Bzmvmjx4w/7Vhbj42TYpK20oyk1DHwnTFVqHriZqxSpcvbpTsr/W2i5CJf1YsGDounk4bdk3C4EP/G4NBf/yt3rYfQuDzpbql3IUkkT9bCSvMv97Id6s/SL72dOJM9P7ueOnVesiyk0YYvDak3frC4M8tB750DRzwI3JqAZpaNU/MaCffmCM6TJ545z5ASLieA37+8C3oQoMMRRPERaA+cj8mgn7DQ2uHmSk9QoH72RPODQWKNj/pBMF8ejZSbuXhMlrFDjRFasxmM9+/f+zqjfiw7xWTEct9sxJyV+q7ebEYlgXsuVo+5ZTpd8zyNf5qpZ2gx2eZ0/YmJd03IK8IJfiYuRq9serDDqfa6XlnhKe0uBFB+e08xbrWz6jnnPP1oCY3UU7Wdi2WVTWJI2uKbRrBv9iexw+diEb7ZbI+RVf8r+x12ZaUpVkycr7QMh30a6Wt2Eqb5ZL+dx8hkUZABAhAYmwD+4qr+FXktmvjLeZJEKcbXz64Se6l3tkl19Qube69VudlqZ6m6Xo8PH+Tj1s8oD5sZztCL3YsP3SQzWyi1CYHEbgmwB7LbrrELZuxEFVjwVSOCEHsHbeYcPkzdbHX7RP/Ml1jtOtgi9lX/6dkG1t4scR7RDz/84J8koEej6tZ3y/vR2gFyWAadjaBlTf3pfRP1jpqm0vSKis73OFzmecg3LSF4lUYYjx2CYZniO1y4ha1l3f+M1llkmDOPHjqd9rW8jq2LY/pzGJ2Gxr6JlnG76sehDzchuFFb1IKU4KOe2caQAwGu+ihNK74h8Kq2dFvvP7OSBQtvsfyytrGviqRnn5OlFqO0B0Sy+Lyl2KveNZLHzbbrwkXTlg+zMUz3A+UsOksGyzElvU2aW+RpfMLoJuoO9UdyWuhtNqdeYnGtridq45I1u2evUR6tnspZ3CX9aO8sckKgBgG7xVDkqVmqGjJcWCbxzIXwqboUAftTrBrx+6Ww91ZOvXBu3dKrRqBrSW6UYnxOLV6pSKuDioziFal6V10zmywjKPv03cnuCyrSGsnJAme7PXjoNpvf26yLRZ7L59A63CWz2bm3SAx+3i0mM8xjZIJ0oxm3GIeg5GMfg4qM4h2ra/Mu+RFt5dn8qmqicaGtqgwUPjkBlN9XAMatPo37Xs/Tj8ZtGLLpcIsAACAASURBVJZVsDPdbfRlRmnPSBLci33zgXT4XEg8y5jOb0WD6/5XhDvsykrQjEZjEhPHcNj++AczhIkb2Um4CWceI7PZfBIhAIF5COAvLulrvXijd1mDME/LeRduod/LwThrHcx1763Fnj+oyCiesfxdpc28Ym7kSbYsgUCfN/P3No1gkefypWqRHD7Ix61vPi/GRBbWjaB2ZcOHxnAZyVg8QqyKXelBRUbxdlVB5rsQMPa+3eOcbHhQEXsgLTyNnaiiNCYt9apR0FMJOZmL3oQzfJi62erGiUZtv0pFi9DILlP2f9xVYEzsBu0AQJ2ZmCWmYs8PE6RUOmNIWzE176ejxvWLsP13xAGetW959+6dX4WOb/M/2q+DcjZvrKp4lqPHLHMsm5KTmCagJ/Hv//w1PvZLXt5fCJBVuWRvdhrO3m+zryj6R63tLZz8EEgTyB891on+ZZ+TpZ31pDVOx1vO/0p3yeFvLYf+WhznYQESN/bpjMv+iqy8kUX9ekNhkUdRvsLuRP/W/soiZG0ZNstvLJjRDG6KSqKGkfax6OvXr+sRs+xILmud6rWFkiEwKgGd+mx5VJfmG/ff34UV8cxdego50wTw+2k+M3zbOFA3IiXG80FpXcf/GLvWKNu4GBkrwZiun7vxc1Zd0vAr0jUmKwAS+6gIzfJoS2favDPgr79W3eAeA3LrdGLOet13eLm3nkg3LVlvJRkn0i2m6aYQyoo9oevPrtfogW2/wh1Md7DPpqyeU9pCAOU3akKfHoRxq7H7XLap+tGyDu7I1LswrpbWkBb7ZuzWPp8LCd9YMKOuGqlekq0xMWMbK7mqGkbD2CI/m1FtqkrLcNjvkew1OwmziBIZpjIyCQ58BQEIzEAAf9G+l7W+rBFcEDVpR2jjV55ONnyqSXVWzE9qC7fvIsBS9S5cuzLPEOTj1nepRJCZzQwBkCIf8aExjFOFUjEIpPdJgD2QffbLLqkuedWIIGRXHwWZZwhTgyZf8vGXX37J1hvsW8vm7y1DpWXKZs0MFgH1q29VT+Vj/22zni1SUfAqjf01fL92427YqmND/wgqXzb/uk+/4EvItZ3AkydPfGszxrljan72hzktZzvaMZITAj6BYkePZfXYr7XedbBYWKoivbVofA4v9DqWU898G1oKjqWcC7FYxCuSxziMz25KLiKMvRCjPMHPLNjLL5KzW/3pVrAi2McrRKMXi53Us1x15GwBa/Q4lqLIAwEIHCNgP3BEwZUO4z9WS4d3Ec902CmIdIwAfv8Yt2HuIlC/RVcava3RN51psiyGH4FLf7Q54EyBe+/FZBmJGXWmwQxGcD67UTBjM2fIZnyujXNWzYgZ5WmggbEma2cGpwjF4OxNt/fj5ZNIe5t2YX6jtTSaiDMNaeP6LfOQ2kXx4sWLM23Ze69qdGt5xzaI7K2R/BMSQPmNnc641Qiq82xT9aNxG4ZzNNf2nVHaXUJi34y4un0uuhXMCLZ9tqmIGY3GwCbOKRjDYYcie8FOwiyidIapjEwaBd9CAAJjE8BftO9fTf9qQcdf/JUMP/74o/H4ifYCJ2qcalKdFfOEJvBVWQLGdSjj0nBZ2RKlGeWxj+kSdR3+avggH7d+WDd0I5sZztBL34sPjfGZKpSKQSC9TwJG5Wzg1tkDeVhDjJ2o8ou8akQQcrinlhuHD1NP8il1u+W4H8uCeyl5apQTTDcFVXSyjBhI5X989+6d/9Fuyvy77NeW0+hUGvtv7Ujr5dRbsf4jrOHbsVdp/J91j0mrPav1NrrLY8bq9dPxCz6NW1/LgPiWbZhzxyydcvfTMC1tJM9VBPJHj10lWVDvtbGXb30CwYKPxpn94K4iHy3u3Lhhrog8fiF9DgzS4b4vf/Zah/760VUif2/HM+uXLhLSuq+kOWqj+9j4ok/9EQQjvca4qC5BQL9ol3inTo5Gv25X+32/a91ZAg5fQQACPoGErfCzLdeWyZH1XR2mEM902CmIdIYAfv8Mvbvf2+cIouAI9O4dtMj/zTffWBqiCZnap3wGW0trr6VtthqTtYklSNTPkljGU0W2awRVBx+DnT2X6Ewg0o0+EnPW66w+3V+99lYt2TjKg/muXpjN9RuXiuRTtLJj3PSwC/hmZu3bUGSlnT2//vqrtqFv5iERAicJoPxGgH06Ecatxu5z2ehHh6LZhWVUWEkY7JsRbJ/PhYRnZd/Ygy5bn105tqu60MS5fmc47FBkL9hJmEWUzoCRSfPhWwhAYBgC+IvGXfny5Uv9+oJfqUIsTYfe9CXG2SbVWTH3VZfrSgRYqq4Edil2+CAft35Gf/pUjzMt6upefOhmd8wWSm1CILFPAuyB7LNfdknV+FUjgpBdvbPO3GccMt6Cl+WcKeOC+7oTO0m5+zkv2l3vk/z222/9j8WvLYctcAJUcezHCgx049hrEdqVGpSzKUwwebuZ53CiRes4F/sw3t5u1BYgX+UGO3fsk08+6Q048sxD4DZHj137nLx9+9aoE9ceLJWtXcOS2q/sboK6+8Bgs1F+onEYr2Xsemey+vLsujbuXzRuMdxVtTFzn/qTfdyMrSNbYwJ6p07TGRoCqQcX5dd/jVR13ICO2Lvjr9s1Bkh1EJiEgN77NfpHAbEHip3TI57pvIMQ7wAB/P4BaGPc0ucIYgy2BVshb2tc0K06Gg22lioA0N6Ogs20F4XJsrAyrmYFx8lZSrbn0Y49/2R/LVR0ONVjb077nMSc9Zjj/kqxtZ/HxNaHXcxnc/32iEJu5auvvtLLb3bd20V+nVmL7uqOdTopEChCAOU3YsRxG0F1no1+bN9BF24awb4Zu7vP54KVfWP3+dn67EpfwvGuLzRxC0z7kIThsIjZF4ivNUHZ2tlJOJ4xoUUQgEBXBPAXLbtDOz+DdyblB7VT9L7HEM82qS5tYcW85SMzZ10sVVft9+FnEnDrZ/RnePU4A6fIvfjQNcYJQ6k1BFK6JcAeyG67xiiYLEzLV40IQoz9EstGHBIjUzbdcuKP8a2BsoIVLC19YNzly3zZlvrHw2mlr/bWd7+6mGwsOMbINE73z29S1btO2HSiWt73qf2eTtAQJ5t/gdb5NG56rUNyNOfv+x11q32rwy1anTXRaZd0izYiZLcEih09VltNLzwUVq8U2lt37SJldsOQFNEStBXX16yZK15j4wKNw3hLBzWWXNUZpTKut9WQv0/9MXKrAYQyTxKQoX7z5o2OGFCU+ffff+v/Tz/99OLFiz417WRjuR0CEDhMwD6boMGqTMrhivq5kXimn75AkoIE8PsFYd6oKOK6u3RWsPk7JrZlKSJ2bzb91atXfh7jrg7/loLXmKwszB50JjjXzChStmnzZCDmrNfXd9+ZUY/M3pLtfoedSXvZGm2mvQv2CqD8LV3/rk0Y2vegn3RTHPvy5csxJhkO9A63DEMA5bd0JeNWC6X+89CP6z6yb6tY32tJuXDTiMTDvln6qM/ngpV9S98FefrsykDIxh/HNnGCaR+LMRxmJ+H5pw8jc54hJUAAAv0TwF+07CP9tEMQzGjRRLvl7/4bDLNNqktnWDFv+eBMWBdL1VU7fewgH7d+UnnYzHASoOV2fOia0oSh1BoCKX0S6EE52QN5UjeavWpEEHKyp3T72GHqeT5FSjBudbv76tK1exXO95S/0Fn7dQmphF9dTHi7LY2VQHpxAhq7HZtQDeZmNwXT/tjN9FKJHD1WimTP5egsCHmT4NwxnQ7Rs8w1ZLu7S6rBhDJLEcgfPWY/hrmUTL2VY/E3i8yXs7II8PvvvzcmPPw+ToXCvqNK4O3z9GJjB0lzNGGRaF2lr4ziVao9UWy3giVk5isIQAACELAT2DWHZQ8X7QI0zkk80xg41UEAAvUIEKjXY1u85CdPnhjnMeqNRoOtpbXX0ooznK1AbQKwBGlasKz00yVarvBPZpfB0da92XrhTHuJOc/Qy96LB8wiMmawj+/YIW1E6rLN5vqNu0UdH13Ihemuzz//XBs4nj17phVxuR4/A9cQuAUBlD/bTXjtLKJbZJitHy3j91t03BkhsW9Zet0+F90KlkV6VYbZiGHiFk1jOGx/4uysLtcuiwDsJLR3PTkhAAEI7CKAv9iF63BmzaBqNjWgrdl7rS8P8HbxbJPqh9WAGyFgIcBStYXS4TzDzyQEjiYByjIKS9x+/iuLAAwDz3OmhFsQIJS6RTfNKSR7IAfod8suVtdMeyDhbnEX9nstMYArtsaFRQCCkBrkeyjT8ma9NOTuEzWWs7R66I6YDDp0cnlOZcEUJsWyFUm3qIQqYgd+EdrnC9HrM8ugXhpiOUFsXaOmXCwWvup7Osa3jXZ58HVLSbmWwHLumK9s+gnJCc8dUy/c3SVdq0jUniaQP3rMeFhSJyfk1Zi2tg/SatSe7r/gW4sA7Q2KZegYNOReH2+kIZtgjc+47tWPgG2WUDWxW/3pVjDeRquqkM0Kpx+boaYiCMQI7JpNsAcDseouT7c3wRJwtm9O5/FMeyDUeC8C+P2y/dVtoF62mcOUZlxCCH5jrVTzdTqVP0ki73/sd1pKyXOLci43Wd98840FVCWdCVbUjMJYBJ4kDzFn1Y7GghXBu2sN0j4MKSLbGIVM5fq1OWbX3ILfxVodl9P56quvpGbLMWRv3rzRFg0/D9cQ6JYAyp/tGsatWUS3yDBbPxojn4E3jUgtsW/ZZ7Pb56JbwS6fZon1abfEYgKfTMfECSDD4V1adKM5LsvCrj9JvovD4cyzGZnDoLgRAhC4OwH8RYMe1Btlcnb+u0aqVCl2+A2EPFnFVJPqJ1k1u73boVwzAjetyG4ZLFF0ewjGoasE43WPGr1zI/2xKHD7YSCbGWqo5R3LbO9DCaXuqCeTyGzcdsgeyG71Ydd2IHsgsW6v/V5LDLAuv2CKRYD2QQhz0QW7OFGUZQzy8OHDRAkDfNW/sr148ULB2N9//71rTfBY11hs1y5DekwM7jIS0E4YbUyVbkhDdG28y88WvF7hf+Wu5SaOFe5KSF9YtE4y3P0MxDSEsb+VlqoH/bUAnTum18FGbXXarXSyPW9U+JO3K3/0mH78x8KoduhvLN8oraVFLo8l9l0y2+f0XeFlLywC+Ia1bO2x0ixSxe69RbolKFkakrb1VzXWLpW9pQXb0q3+dCtYQfgUBQEIQGBmAruWui9xkWV7x94Ee+RQVsJ0aXap7C1N18i3EIBAtwQI1Lvtmk3BjPt73r17V2PvUbAzwyjMZkNIbEbg0aNHlj0K+sWkGuezBGtjz549a9bwMSqyR2L26K4lGbtU9paWkr/GrHgp2e5Vzq6+YxH6QOcave0wrv/169cHKAW3LMeQPX/+/PPPP//HP/6hHRjaCaQl8xrRUVA1HyFwmADKn0bHuDXN5y7fztaPxoDTuKnjcC8byzdKe0AM7FsaWrfPRbeCpXle+O1sxIxGw2iCDnecsXyjtHvFYDi8ixg7CXfhWmeezcisCZACAQhMQgB/Ubuj9Z6kXltdB1GahR5p9n62SfXaakP5MxOwj3rsi8Itedqlsre0oPzDB/m49TPaUmkq44xI3DsPAUKpefr6di1lD+TtuiwQuNmrRgQhAfm9H4cPU/cCqZRfG7azJRMTZhGNlMFiuzh6bKQeD16v2GyaMTLfvNeSaJkMQessJPvMo98gCdYCpFEDnzvWZy8g1SQE8kePGQ+UrX1CnvHALMvLh7u6Vq8prhcmYyUUrz1WUSzdsqhQu6disg2cbhkdLc3vc7xql8oSfg3c0UHTLI9bcAsfIQABCEDgXgTsoZ3CxRpnW7TERTzTkjZ1QQACEICAI6AFeOMkvmVNwhVruZDv9t2fhnhPnjyx3EieywkYF59evXpVVlS9wODPTxrFKCvD3UvzH7p0W+yzVelyyn5rl6r9HJpdtrJMxivN3nf2AeN4lM60aDbXr/YGR52eobfcK1sqH/f06VM9+HqDThtSdRKZVtbPl0wJEChIAOUvCJOiINAJgck3jbhewL45FPe6YGX/Xv3VXlpMnJgzHLYrHjsJ7azICQEIQGBmAviL2r3/5s2br776arMWTcmO9LMNs02qb/YpiRAoQoCl6iIY5ywEt36y39nMcBIgt58hQCh1hh731iZg3HzIHsjaHXG4fPvOscOvGhGEHO4dbmxMwHLOlHExrrHku6pLH8tA0Otgal7OMgA3vj/iiuWiWwJ6vcJyBsvjx4+rNsGy2I3WVe2CeoWvf4Pkm2++0QJBvRopGQIzE8gfPWY0phbfcAZ0OjJzJet1C3dd5MJ/pTBb4OUbFvuMUC/HEus4o1LFbl/SFQrblaRPFA0mO9IM09/2CS0tM99CAAIQgMAYBHb9roJlaqxbLMQz3XYNgkEAAgcIdDuCKDICPQCk/1uMWyiKHz0W7MkwitE/zxkkNHZWbZ3RosUMtAu2kZizIMx1Ud26v7WonafYR3YwP9yVnZhxoxiHm+lu1LlgxlU2d4v9Qgtz2jOhqEbbs3QMmc5R1Q95yd7aSyAnBOoRQPkTbLt1IoxbE722/mq2fjS6s1E3jfgKgH3zaQTX3T4XgZx8zBLotisruSpMnFSC4XD2uXAZ7JvEdMvlTxM7CV3HWS4qGRlL1eSBAATGI4C/qNqnGpc9f/48VoVGps2mf2MylE03Nqf22qhRjLJtpzQIlCLAUnUpkrFyLh/7xAQrEuTj1mN4jendqodRfrLdnYAxhiGUuntH31H+TpSTPZCHlafBq0YEIYd7x93YbRxSJEx1zbz2QqMtyyaBXY/MtS2i9pMELCdAqYovvvjiZEXc3gkBSyAtC6BDgesJbPzhXuOugHpyUvIBAtoRHfwGicLXly9fHihqpFssnnek9tKWlgT+la1MLlxBtkULdZRyPetvEUBtKR5w7Bqk9blfJ+hiI8ngLj7GCFhOZXb39qkhu0bReiLqPeYOFBcQuAsBOT49FPqTadW8j/9fiUsrsLp36U3khMCagP10Tt3rnvp1Of2nEM/030dI2AMB/H4PvYAMQxLQGRmWeSe5Wv1gxaNHj0pBePv2rV/Ut99+63+8+/XYJktHq+inb969e5ftJv2eybNnz7LZLBm0Ou6vhtZeA7OIdLs8xJxVu6zPWceqTa5RuIynvdhdA0Z7sTPknND1LzGM70dqdLQmIeUcF/+oTRLapSrUNSqiTAjYCaD8dlbkhED/BCbfNBJ0EPYtAMJHCNydACaO4fAuHd61KHyLGRv2tOxSADJDAAIQMBLAXxhBHcimac9lFjRxrzLolaRhJkgnnFRPdK79q7FXzO0cyLkQYKkaTThDALd+hp7uvcXQ+GQbB7t9MB9KKDWYfo7UHPZA3r03d+0c2xVOODK77rqFw2Uu2nXuSBfG0dbwL6TvekN/JAVYt8WySZKj6Nbc7puSnapV04wnrh6GYNE6OW5FX4er4MZLCOiIseAlr9evX5d6OeiSFtkrVWhH4GTHRc6CBPJHj6myp0+fWg6e1E8gVgoBjZuc9NphQTRLUfbfdVR+mbDAihWX53yBRLHnGfol7BrGDwB/V3t9UFxDYAACetVcEyIaisg16FngcRigT2kCBNIEdq0HGCdM0zVe9e0ug0Y8c1U3UW9jAvj9xsCpbnICWk549epVFoLmpkodPaa95v5UrI7nuPVawoQmS/NvlpUq6VWp1YXvvvvOV9H+JwB9aTu5Juas2hEDROlV+RgL37UWsGvAaBRgnmwTuv42B5Q4FdIEpv5kGeS/SrlCVzgXENhFAOXfhYvMEOicwMybRtZdg31bMyEFArcmMLmJYzi8S3t34fr3PsLuf/SCaaVdCkBmCEAAAkYC+AsjqF3ZtCSqVV0jW81C330J2Icz4aS633zL9YQr5hYs5HEEWKp2KLg4QMDoepaSGQauCTPqXDPpKmUGH0oo1ZXKIYxPQF6DPZA+kHtd79o5duxVI4KQe6nEtNJaFJVzpqZSD+1azLZXs3bZPGS4BQG9kmORU2vxlmyH86B1h9H1fKN2PgdHG719+3aYnxvpmTyyTU7gn5b2a57Fku3YKMhSssXuq5wam3V2rTRY2nJ5nlscYn05JbsA42lIuu2W0WC6BL6FwO0I6OUBxak6W1P286uvvtK76/JKsz37t+s1BIZAEQK7oqZbm4VbC3+gr4lnDkCb5xb8/jx9TUu7ImCcd9I2C+12KiJ5cIzUN998U6TYxoXMbLK++OILy9YNBTnv378v0i/+0oW2RbJucYAqMecBaPZbdg1e7MXOlnOXlsL8jHrM6frluBtvmtFBq8+fP9espnGHx5k+5V4IJAig/Ak4fAWBexEwevAhN41s9hT2bRMLiRC4KYHJTRzD4V16uwvXrpKvyswUx1XkqRcCEBibAP6ieP/qJ8wfPnxo3/Cj2dHar7QVb2OiQGO8OuF6+swr5gmF4as1gfHM8rqNfordWvp3cR0jMJ7+NB4GNq4u1o+kBwSm8qGEUkHv87EfAuyB7KcvDkiyy8EdCyeO3XWgLc1u2QWtmVRUdJKAZXuApnRO1sLtdyGgFz0stqvxLsq70LujnP7rFTH5Hz9+/PHHH8e+LZJuOYIGrSuCulkhjx49CrTrxx9/nOr9nT/++KMZbSqCgE/AdPSYhrKWk2UtJ237dduvLdPfeuFQctrLNOYc7+G0vJlphEM2EbCEwp2D2jVuH6C9nXcH4vVDQK/kKRj9xz/+oePGFKeeV369nb789dNGJIEABNIEdkVN561EWpiq395a+IUM8UxVDZmhcPz+DL1MG3smoBMxjLP5wQzysUZpY7o/0aQoXXPTx4q65C5M1oLdeGBccMzcsS4Tc72f4O417khz+blYCBBzogn9ExhAS/uHvEg4revXBm6j/yrYlVJsvWKnec5SR7gWlI2i5iGA8s/T17R0bAIzbxqJ9Sz2LUaGdAjcjsDkJo7h8C6NZSfhLlxkhgAEIDAtAfxF2a7X4Esvqe4NWvTK2cuXL8tKclVp006qx4CzYh4jQ3qMwF4DEivnwnS2R14IH7d+IXyqLk5gTh9KKFVckSiwIAHjHhL2QBZkXqqoBq8aEYSU6izKqUrA35Afq8hyNkXs3ruk+5vM7yJzDTktJ0Cp3nu9uFED1DBlWnq89u9DGH+l3viy0jBdc9+GaJ+zRnC+aultLx1zid24b58i+b0I/MsorsaoOnslnVmT8nqkaxw/6duImAxFRtGxwo3psl+7pvWNxZbKJvHkHV+8eFGqQMoRgdlGBeNNW6DGEAgI6BiCV69eHTvRQFOHmg3R/+VPHkEXgVuUEVb5QaV8hAAE+iSg2KlPwYpLRTxTHCkF3oUAfv8uPYWcMxDQFgrL5I8C9fPTGkG0/+23396CMCYr6KZnz549f/48SFx/XH7cOxiXrbOlUwKd4eixNK7Yt8ScMTJF0ucZvBTBFStk18wnzGMYjenTun696qZlGm2naGwV5RAVa2kBXqvyxj4iGwTKEkD5y/KkNAhcRYBNI2vy2Lc1E1IgcFMCM5s4hsP1lFazB+wkrIeXkiEAAQgMQwB/ke5KHZCxfj9NuzQtr7ZqIVjzsTV+1zwtc41vp51U92GyYu7T4HoXgcaLMrtkq5F51yivhgAzl4lbX/c+C+trJu1T8KGEUu21jhqNBNgDaQTVYbbeHBxBSIdKMolIloOedaD8JDRopuVlkBmOoptEEzRtm22p3JN+NDeb7UwGi9at3/E/UyP31iOgoatchj+PJxVi2/MaeG+B6FpCUu5LwHr0mI4D1PJb1gS/fftWg96yOGQpsgGooo1K7se3UNl2qfmcm5ilNFiG2dZmdj0Rg/U1zRmegH4cT4eCZT1dwEHO8fHjx4pox9ihErSOjxCAgJ3ArV0k8Yy9o8k5DAH8/jBdSUOGIaDpFE2AZv2pJoj0/J6ce7ndMVKYrJie6wiwoDc3cyrPmRPrNDPpjxM1BuTQlk3O2URiziwiMlxOIOuGLpdwJAFmdv1qu0IavfNm8WIFO10a/vnnn//4448nQ6mCIlHUbARQ/tl6nPYOSUAP8pybRtK9iX1L8+FbCNyFwMwmjuHwLi3dhYudhLvYkhkCEIDASATwF6V6c/N3Xl+/fq1XFbRd03L6mI4t02JfKXkuLEfx6szr6ayYX6h7Y1TNUvUY/XhVK3DrV5Gn3iIE8KELxslDqSK6RCH1CLAHsh7bfkreFU44sXfdxVy048ZFSwLv37+3VDfGK7f6pZnEUznbqDPW7/5++1ge7TmJfUX6vQjI9WQFXv+kRPaWvRnQur3Eus2v0etXX33li6cz43Tu2Mcff+wnTnKd8DiTEKCZVxH4p71i/cBjNnONNyX0AsYl9S6VEvNl4U+eAfM9uQLQ/DEIaKZDywkKTC0jDTVZezj0yycKW//++29FtMtGljFQ0AoIQMAn0PNvUPtynr8mnjnPkBJuRAC/f6POQtTZCFjmf8Tk5NSTfl/Fd3xavup5MhqTlX4KtO0mnWH59qTOBLdrMGiplDxrAv6jt/6WFAhAYEICM7t+hR9v3rz59ddf9ZMGjbteU6CWn5trLBXVzUMA5Z+nr2npwATm3DSS7VDsWxYRGSBwCwKYuFt00+VCspPw8i5AAAhAAAK3IIC/KNJN+kly/ZRsUJR+XGH5iXTLu226V78DUfwn1QORmn2cc1KdFfNmCjZ2RSxVj92/tVuHW69NmPIrEcCHBmDnDKUCCHzskwB7IPvsl6xUDV41IgjJ9gIZLiegV2uzMujgmGweMoxB4M8//9REXLYtHD2WRXSXDO/evcuK2mB/rOVAALQu21OXZ9Cu5uDcsQcPHkx77tjl3YEAMxPYcfSYDpfN7rLSLwjpEJaCQBVtZN2PXvmrd/Btg3FgQVwU1Z7AbMP42drbXqOosTEB/aKddqg8fPjQMsaQbBrtaPOKfNPLly/ruZ7GEKgOAhCAwGz+fbb2ouGOAH7foeACAn0SMG6h0DSRAvLDTQimtro9DCBgngAAIABJREFURgqTZeliDcq0qJDNqYXMM9OV/tFjOoda51ZnayTDJoHZYrDZ2rvZ6bdL3NVrLByc719c/2effab1cime4pOWu6z0U3JnPOP5rqcECKD86AAEbk1gzk0jxi7DvhlBkQ0C3RKY1sQxHN6lk0wI7MJFZghAAALTEsBfnOx6HRKk2Cx4fUDrdHrXyC3VaQhmPH1Mi31jzIjONqnOivnJ54jbfQK7Rj3+jTe9nq29tbsJt16bMOUXJ4AP3UQ6Wyi1CYHEPgmwB7LPfulBKoKQHnoBGdIEdJpEOoO+tWzzzhZChlsQML6d7Sb3btEohIwRME631u5uHbgck9BP5+gxn0aH1zqrQbuafcF0jIM6Vz8D6Sdy7QgQJToUXBQnsOPoMdX94sWLbKj3/PnzglIGb4SuS5Y8sinr9FIpWqosVRTlDEkAAz1kt9KoSQjIfXz++efBDpVY2xWt/vrrr3obsPaAJyYA6RCAAATqESCeqceWkvshgN/vpy+QBAIxApoaNv6wiX8UVKy0zXTtrPKXObs9RgqTtdl9m4nGX6Rc/yL6ZmnrRI0B/R9ANla3LocUESDmRA0gAIGAAK5/ASIOWnpTlKK5R62ItdnloN8HM+66CHqNjxAoSADlLwiToiDQmMCEm0Z2Eca+7cJFZgj0RgAT11uPdCgPOwk77BREggAEINAhAfzFyU7Rkpy/qqvS9LKAfm1I7+T7JetHZ43ry3pz6cyvW/mVXng91aQ6K+YXatqQVbNUPWS3NmsUbr0ZaioqQgAfGsM4VSgVg0B6twSMmxLZA9ltD1YSjCCkEliKLUhAZ8RnS3v48GE2zy0ypB9Jf6v5LZpTQ0jL0WPZ80lqCEaZNQhYXslvsBXWonX6VWCNBWpAoMwiBJ49exYEwzo2Wq/wFCmcQiAAgb0E9h09ptJliNO/vq61vVKPtI69TI+KFa5ZHMNeKIfzEyAeRseNdyHA2ttdego50wT0Lp+2oQQhaewWDXKWQ8f0Q3mxPKRDAAJDEuDH34bsVjWKeGbUno21C78fI0M6BDokYPx1wcNHjwU3GkcELUFhsvbS1hsF6dXcpUDNHx57nSD4UQSjiu5tBfmHJEDMecdu3dVrDBiLdLHRrgYe3F51cGOHrt9vi+YedcyB1sX+/vtvbcz65ptvqm61CX4lzJeEawg0JoDyNwZOdRAoQoBNIxaM2DcLJfJAoEMCE5o4hsP19JCdhPXYUjIEIACBkQjgL7K9qQ2c+imFzTfE9MJC+qWGpXBBHmNGdIZJdVbMs08EGSCQJbBrlJctjQy7CODWd+Eic1kC+NAszxlCqSwEMvRJgD2QffZLWqredo4RhKT7i28rEQgOjt+sper+t80aKyUyzsqCtZz10eAsqqycZChC4O3bt9lyjD8akS0nkQGtS8C5xVcKg4Nt3np5582bN7cQvp6Q2feeLO9P1ROPkscmsPvoMS3d/fjjj2ml1HRMVq2zWDXtpd9dT2Rbzh3bXEpM3LX3KyLCvcRmy59+Fm5BY9dkxwDtvUWnIGRVAgo9P//8c8vshhReoyC978ehY1V7hMIh0C2BXfPvt3aRtxZ+0R/imW6fo8sFw+9f3gUIAIFdBB49emTZGq5T7xWl7yp5yRxMTBu3Ex2o6NgtmKxj3Iz9GBwiZqlL7zD4I0ctgNWeh7RIdd88xJz37bt5JB9AS2/XWZO7/kR/6VcT9HvU8kQ6hkw/ivD69Wv5u7I7sRRQ6efCEjLwFQQuIYDyX4KdSiFwgMBsm0YOIApuwb4FQPgIgZ4JTGjiGA7vUkh2Eu7CRWYIQAAC0xLAXxTsek2NppeGLe+5SR69hzbAO0vDT6qzYl7w2aEon8AAox62R/od2vgat94YONUdI4APtXAbPpSyQCBPtwTYA9lt18QEa/CqEUFIDD7pnRDQ+Q8WSR4+fGjJ1n+e9Lhy15Ct/8YekFAnimg7YvZGjh7LIrpFBs3WWvxgg5+C4OixWyhMTEgN0N69e+d/q53S+v1mP4XrTQJEiZtYSCxCYPfRY6pVJ7DoF9cT74LKZygCOHP6mF6o0Lkw6RbKJWiDZjrP+W/TEWFQPgFiAGSGj7sMtCWcmgEabYTAhQQUej5//twigN7l04hX5+ZaMpMHAhCAwK6QoDdcu4Qnnumt+5AnQQC/n4DDVxDoloBxC0VwiJilOfrJa9+L9XaMFCbL0ombeerpTKBm33777aYAJBoJEHMaQZHtQgJo6SXw65nxzl2/nbaW5HRGmDaLLyeRaXluOYkssUhnLFyeLv3OnrEcskGgEgGUvxJYioVAKQJTbRopBW0pB/tWlielQaAGgdlMHMPhXVrETsJduMgMAQhAYFoC+ItSXa+50Ox5YXqVwPgTRNo4anwttpT8NcoZeFKdFfMaCkOZCwFGPWjCGQK49TP0uLcNAXyonfPAoZQdAjn7JFBPOdkD2UOP7wpHncAEIQ4FF30S8H/aOSah1HiYn3w+9iDHyIyXbvxtAJ00NF7bJ2xRcFzUJgG9m1/78dd+2s2qg0QOvAuAdPJR1iA4Oe7HH3/k15SX3smeVrQrSuykxxHjLgSOHD2mtmmXVbqFChx1Hu2x08f0Qkj6LFs9EvqZ9wbnjqmNaUkCCP4rrMFXfByVwAAGepfenn+daVRNoF23IKDQ89WrVxZRNW+rsUft4Y1FEvJAAAIXErCcuO/Eu7WLJJ5x/cjFSATw+yP1Jm2ZioBxC4VWLPZOOgVbKIwVtYGPyTrDWbOUljUhzX5oynFXRb7OKNhrMxW5S8J7ZSbmvFd/zSntAFp6x44zeuTBXP+ZnpI/UuSg1+30jpwWmLVr55tvvjmsvQ1+We5MY7kXAj4BlN+nwTUEOiEwz6aRqsCxb1XxUjgEDhOYysQdHlAcxnvrG9lJeOvuQ3gIQAACzQjgL4qgtr9rpOM29DKbpdKvvvrKkq3nPKNOqrNi3rPWDSDbAKMeXve4UA9x6xfCp2oLAXyohZLLM2oo5RrIxX0JsAfydn3X4FUjgpDbacVsAuvnM7NN3qXG2dKuzZAeV+4asl3bkEq1B0cIbdZinL7bvJfErghYurvBxlSLGA1OQOuqa24hjN4C00Ypv/tkYOVTOJrQ3n2chmlnRc69BA4ePabJqewASRn0Vt6ul/pkL1Ry2qPI0Kvk7B6vvSBi+XedIpFlEquF9PsS2DX+yZ40eQmHXVLteiIuaQ6VQiBG4MmTJ/5747FsSteKQva38hK38xUEIDAMgV2h3a1dJPHMMEpLQxwB/L5DwQUEbkdA5/8+fvzYIrYxvF+K0tkc/vS0HHc/c9OYLEt3p/MYt4UZf/B8qSsYFepUl7QMfJslQMyZRUSGywns0tLLpR1GgAldf8G+Ez0FEi9fvtTimpbejQ7RF0DbngKX53/LNQS6JYDyd9s1CDYbgXk2jTTrWexbM9RUBIEsgalMHMPhrD74GXYtCu9abvZr4RoCEIAABO5OAH9xsgcPvGukteD0K6CLSPLOOqfspHjX3j7kpDor5tcq1Qy17xr17Hqxohm9XVLtckPNmnDfinbxZBh4346+qeT40L0dN2QotRcC+bslYNzywR7ITnpwl9PfFU64Bu66a5c8rgouIHCGwIcPH7K3j3TUFOe8pLvbf00jltPyQ+Oxe0nvh4C2qlqcjvGFoDPtQuvO0LvqXumPpul8D6KAR5ufdRjZVSJ1WG/2OEvLUkiH7UKkWxA4cvTYTz/95L/eqZFtTEel3DpHTA989gAyGQst5slA+CWvCWp4/P79e831rL+qlLJrkLZrTr+SwBTbmMAuDbFEVI3lV3VZJ+SLtGvtzb+RawhcS0Au5t27dxYZ5NR43c4C6mSef3h/2rd9srRObvfa9I9hGtUJ26vE2OW4bz0lSjxzlY7trXdIO1OjUfj9vapFfgj0RuDbb7+1iJSeQQpKCDIbd2kEhdT4iMkqQlUb6WKTk375WqXQIXR+SuL61atX/rdE+AuNM46bmNPXKK77JDCAlvYJNivVVK4/S+NwBq3EaVZTq1R7j8sMXN5hAbgRAlcRQPmvIk+9EJhq08gl3Y19uwQ7lUJgITCbiWM4vEvzd+FiJ+EutmSGwCaBM5PSmwWSCIE2BPAXZzhr1U9btjQm2lWI3iwIVoRjt2tGVPFe7NtbpA82qc6KeW9aN6Tz3WWWd+0abdZ9vO7RDPW6ol36wzBwDZCUegTwocfYDhZKHYPAXQkCF8ZC7IFM9EuHX+0KGo+9akQQ0mG/I5JPQCfF+B83r0d6FT27Td2+QX2T1a0T1XbLoJWjx27dy054y4Ffel4+++wzd0ulC4skaF0l+MeKla2QX/CDKMVI8iYNtOWYwFfdlZ1c2hUlXtUK6r0pgX8dkPv58+fuLh08qZcZdCKYXtqMneqi9/p0AJlukY3WnxRabkOHvEr1ZSD0J/vun1DoCvcvZD60KLh3KdEv4dj1rhot4dExMbirWwK7Bv99akjWCfnwcUg+Da7vQkDHXxrfoJOT4tyxu3QrckKgAQGFqfZabu0iiWfsHU3O/gng9/vvIySEQJaApmLkWLOOWBm0KfzRo0fZApUh2GjeydFjmCxL3xnzqE8t4z7lsQz69MsHvgZ2ojBGFN1mI+bstmsQzBHYNazbNafqquBik8DArl8/utPyp3SEV9W9fPlSu6UTa3ZBL8jlyfHtWgsLSuAjBNYEUP41E1IgMB6BqTaNuO7DvjkUXEBgbAKzmTiGw7v0edfoqc99YrvaS2YIQAACEDhGAH9xjNtyl94vODatqhf1NS8arAtvSqKXGjQveqyWzQIbJ440qc6KeWPlmbY6lqqn7foiDcetF8FIIcUJ4EMPIx0plDoMgRu7JcAeyG67Zi2Yv790/W2QsmsS3t1LEOJQcNEhAa2bW1ZAdo3FOmymL1L2QbYA8Qsc6dpyApTaa3zpYyQyQ7bFcuzgcqRM1eZry6ul/JEOQLS0t+c8y7ljvqnUYQ53/42QSsCzcabWUCpV3XmxCj8WE+QrUucy9yzecqyq1Mkfd+w+ekzzU05lVeKyRKflN6XLUut9hkSUoK8S38bYKSbT0WZaEYxlqJ2uADd7MtoigyNTWyTK74fArtM0+3whbZeF9c1HP72AJBBIEFBIahyryKm9ffs2URRfQQACsxHYFdrdejKCeGY23R64vfj9gTuXps1GQFsoLD8wqFkpyyqU5qz8ka+O0e9hHzkmq6xWS2EsR49JZyxHj2kq0hdPCul/5PoYAWLOY9y4qyUBeQfNDvkuI1H7rgFjohy+WgiM5/oVfixzklKq9r/KtazZORmyamb0j9lyyAABEXCKh/KjDxAYm4AedhcO6XmfYdMI9m1slaZ1EPAJTGjiGA77CmC5ZiehhRJ5IAABCEAAf3GJDmgdUO8puBFrTAYtBGhSWoFfLEP/6WNMqrNi3r+mDSMhS9XDdOVVDcGtX0WeemME/h97b3ukta6Ea7/sOgEsJgQgAiAEhgiAEBgiAEIAIgBCgIkACAEmgg0hABmsc5/telUqyZbbH5Il+ZofU7IsS61LrdaH5X4YQ6fIGOP7mEoZK0uytghwBrKh9ppdePp1Wf2pEZMQHyPhqghYfA9J4EVrsaoqGAsz63qsTtcBcUVyxFjchsig5SiaPMsTqKS5jWLU8NFQ+TaqsEQ5IJKjMf98vhZllo96KqxLAZF8UKPFnVCxpS1aK82SGcVFpIWAhmmd/5QTof9YUvtp/C8/Ffa1U9nJv6BmjfqG039kdVh25MuXL9oUO9DvmISXGMYqnHl2aETUZTL7rLdOo2bXW3tNu2xoKtUoAaPfMdVOfsf8Qa3R+iI2BCCwIwH7+wDtIbZuQOyjPPOZHXWMrHYnwLi/O1IyhMBRBLSVbCn6+vpaP1wwm3L4BNolM2bu0mcKYLL2BavJmHFDcvYthZRKquXE0zQJP+yOxsYAc86NAHm8AAH7uwD7grGA2B0UYRydGxr6nRdLLaKDqUix9tKbNW3+zx57kjz8HkOxRjlDQSj/GVqZOkJABE54aAT7huZD4DwETmji1LgshxdpuB2X/UTWIgFIDAEIQAACTRBgvDiqmYy7ndptnn1peFQVLOX2sanOG3NLW5NmLwK8qt6L5DnzYVg/Z7vXXGvG0I2t08dUaiMEHq+TAGcg62yXUansJ8e2fGrEJGQUPpE1ELi5uZkVw74Km82qhgQXFxdpMexmIZ1Pi3ctTqDsBq1FAqeS2dL9V/vctJNE6+ysDk8p10NSCf97ZB3BanpzPjfS9IBiOROeW8LC+etXZF68eOGrUGEBzlCcbLv6qb6kW+Z6zP9pR2Ea/aJPH+MpmY7OvH//ft1sQHNKPascZE0uLy8Pbw97LaS1lk9eD68RAuxLwL5vW+eRsvQg5LOy9wX/KcIQOJCAxiPLYkYSakSrYcQ5kBVFQwACAQG50w5iEpejs+JE+gpvMZ+psFEQaSkBxv2lxEgPgZoJ2I9QzPrykEd7/9WCdlprmPljsnKon/FY2KzOBAn8z01ziH2qPJlznqq5G62sff+TN1j7NnF/Q7+/J+l7tNyX22xuAqufC5p908y7rVmSJLATQPntrEgJgXYJaEnrv18e3R7v79AI9q1djUVyCCwicE4TJ0QshxfpySJcnCRcxJbEEIAABHoiwHhxVGtqQeqcR6dl0McqepWcTlPt3Q421XljXq129SoYr6p7bdky9WJYL8OZUowEGEONoBLJOphKJWrHrdYJcAayiRYs9qkRk5Am9OGcQupA2mzFC/gempVhxwSaP6RzO+2BUm2vWeremT6klaHju/L6YqldgR99978PmhLJPoxO5UD8dgLSmcePH/v56LdDXr165ceUCTf01j7ti+aff/4pQ6yeUoy/N1OPwO1Koi/plrke89tGDsLu3r07VXlNpK6urmQR/v33X80j9eDLly9lpvWFg6/TCitG8VoY61WfUiq9Vl96dnYqNlX07vGL5jT+KdvdJSHDOgnY5x/+ieR66mJXWntN66kdkpycgP0TceNxk5PzpPoQOBUByx6EA9LBEGmvAvMZ1+4EaiPAuF9biyAPBDYSMHbqwEtUXGiQwHgyI85n3xhj7VQoSxU7eTmVm3Wtotw0mUmf/PB1RluXT58+tctAyjQB5pxpPtytgYBdSyVtQ68ha2A7K4NxcPSt9GieQYIahn7twB+oLXrX9uXLF//F3Ci3RdsgozkQCYGYAMofMyEGAn0QOOehEb/tsG8+DcIQ6IzAaU0cy+FFmsxJwkW4SAwBCEDgtAQYLw5sen25ZJze2F0RHVidqaJb31Q3yq/q88Z8SgeIX0TAaBaUJ8cjF4E9SWKG9ZM0dCvVZAzdpaWMGIPjB3HRQYIazifEQhLTFgHOQDbRXovO2NgnonHdmYTETIiphIBl3SQHFJVIu5cY6TPq9o/095KnknyMJnGLMbTUVM5MdE7y1q1bcnp14FlNi6hNp6mk76e/BHGEFw2j7ikCOxKQ4+zA75gOM5f/NufDhw8yDhcXFwWc4u1CLz2gpAejXQSoLZM0kNqkbVoeub37P4sq4P82u93mqivqr7wtWFS1RGJNODStMU6A5D1NlU3kxq3+CCxqcU1b63Grp7aQPBanwkOraQOrv+ajRh0T0IzQOKXQ77EnnGnWjEirYrdg0weEctxZs7TIBoG2CBjnfkOlOhgimc+0pZ9IGxNg3I+ZEAOB1globNKu6OyUXgk0K06MxRWe78Fk5VNOnd+ynAzT8XS9yRgVQ+rkax0HwkYprY5kzrkaHQ8WI6ANIsvoM8gjc7FIq4vVotGCOh761SLaZDjwHZkUWzOi9Ed0/vDXqAohdp0EUP462wWpILCRwDkPjQTQsG8BEC4h0A2B05o4lsOLdJiThItwkRgCEIDAaQkwXhzb9HIpq93+2dPROnspP2Vv3749Vtp1pTe9qc4b83WNzlNbCCx6qcfnHltQd/ksw3qXzdpopRhD92q4pqdSe0Egn2oJcAay2qZxghX71IhJiGNOoDYClpNmdgcUtdVuSp70b3/KW8fUg33HW0yitulk0LJyePHixbATqO0+bQzykXUm2pbmzu1mTlWziCHvh7m1LhPkbrLV6lUd06/OIR54tMvnPi+SfdA3RAee5fZpJMLp9xqyqIlnu7ylGYVzo9FlBeuplLTrP3Zp9Omdn7g/p7N+7YKw/TtDdDdAd5JLu4ZoaKyKiWWZNwgs30xVSY4wEJglELgYSKR3c8dEmjpv6eizhB/+gol4nQIjFQQaImDZhhiq080QyXymIf1E1JgA437MhBgIdEDg5cuXllokLIC2hv2NV43aNbxCSAgc1FdT/SCmlcujlirG+YzE01uEUZjv3r3z440Z+o8QThOwI2UPLU2Su/kI2Jd4tWlpPibFcu516BdA+yZDJtp6WZ4+0nHaw0+ZgJOtI4DyOxQEINANgTMfGvEbEfvm0yAMgW4InNzEsRxepMn2PS5OEi4CS2IIQAACnRFgvDiwQfVSWB8ZWgTQy8EfP35YUlaYpt1Ndd6YV6hOZxDJbpZrewnI5x416Kddf1gG1tBeHcvAGLpj47Y7ldoRAlnVScA46HAG8sDms78otG+8T1XHqA96nEnIFEPidydg3EhZ5AB6dyFzZJh2puZ/sJCj9GrztJjE9MHF7VWTTvoL54uLi+15ksMoAZ/zaAJFpnvK1FOL4mvQukUCnzCxfu0jcHeg3bZDxoU3b9749rkJv13pjtZEFfbVeePifd9CT5ibVEuOOxe4HtOK1Md0qtHX7sLQMmL5GAn3QcC+jE9b/PI07Bprr2P5WlAiBGICP3/+NO6ayeP4IXPWWGZiIACBeggEnxakBetmiLRXhPlMWiW4W54A43555pQIgTIEjD84kzhCERy3sg92+SqIycrHVjnrKwLjWY1ANwap5I/M3yfRm867d+9mFfiEmdu7IXPOE6pHJVW2a6lx66mSejUhRpdD/0DeH1+Oaov0y1f/5fpRElJulwRQ/i6blUqdnMCZD434TY9982kQhkA3BE5u4lgOL9JkThIuwkViCEAAAqclwHhxbNNfXl4aZzi5v37Mx6HRTXXemOdTCXJOEzDaBGXCq+o0yXPeZVg/Z7vXVmvG0H1bpNGp1L4QyK1OApyBrLNdnFSFPzViEuLIE6iHgMVZc5eOUdKVqm0hWUZhNEG1HDvMvfkWfBRw//79MtU/YSkWPS/A33JiJ7fWnbD17VV+9erV69evXXo5cDjK75hkCOxDB64k0oORw95TQJ90/fe//9XWbgHz0hM3Y13UQwVWnxgME7wFrseCGeHZfgLd+OGiBk59pmhsjGLJJJLeoapr2VebxWTroyANNkZjbZnTlGQS9OupomU4pEJTd4mHQIUEgmPBCQkLryIsy+mEtNyCAATKELDbkJ6GSOYzZbSLUnIQsPdZxv0c/MkTAlkJGI9+BjvCg0h6m+WvwbVsr2Fhi8nKqjDK3H9RkShrVGf0qyb+I0b18x8hPEuAOecsIhIcTkC76MadXuPO6uE1aksAo+0dNeN1Dv0Df705knjHtoUmQgndPtsrv2Pb4lSlo/ynam4qexICwRTotCMI9u0kCk81z0bg5CaO5fBSheck4VJipIcABCBwTgKMF8e2+4cPHxKbok42Hels93R9i5vqvDF3ukegMAFeVRcG3l9xDOv9tWlzNWIM3b3JWpxK7Q6BDOskwBnIOttlkMpujff61IhJSM36cE7ZLL/Y2qVzkHSlznl2wmgSc3/G9enTJ9cZZXv10tNdEtiRgNF3Sm7+P378sFSqhu+GLHL2l0Yunt+9e+fqpS6pYxjalHMxJQN6QeD7c0ib8ZKCJcqa7WgPHz5MPN7rLRkWtaa6/7/87U1AKiewb9++lQts6c8C12PBjNDvbL0qol8v46Jdj/jTFD+HA8MSXl/b6vyrZnLyFnmgJB0Xbdxz9D97roGGUR5j7WqoETJAYCBg1G0lfvbsWUlo59xHKEmYsiCwCwH7dM4+RdxFsNyZGEd8u43NLfCQv1EeY+3KyEwp+xIw6oAKZdzflzy5QaAAAaP1DjxGDYIFTkmMWeWuFCYrN2HjcWHtksW/PufrjN5ztPuNQW7IG/M3dkZ7Z9koj/FxozzG2hkLJdlRBPTLLZai9cZk9g2fJR/S+ASMnaihod/VzmhGXPocgcQhnouLixwlkicERADlRw0g0BmBkx8a8VsT++bTIAyBPghg4lgOL9Jk+2ti+6vnRQJsScxJwi30eBYCEIDAIgKMF4tw5Uj85csXS7Y6Xf/582dLytrStLipbl9Qc8inNn3rQB5jl7FraRkmRnmMtSsjc5elMKx32axtVcpoDVQpxlBjyxotZ4vnE4wESFYtAc5AVts0Esy+32ufPKTra8/HLlu6xB3vSniNX3zVviPSGrIKfstnVKQuHaOkHdzL4cYJT5NaJqg6kD94MxlVle2R+hzA93ZSeCa8Xf6GcrB8F5/uJrtU1qJ1TXiY2oVGbZnI71jwPY6GjNze6BIQgklUE/ZBs6ZEjXQrq0VNF83dMxBY4HoswGGZIAaPNH2pRXviqwy/akZHrf4jucO+pZ41OrmF6TV/+XTTJHi2dprF/vz5czZZmQRyQ+jPqhOFBuNrIiW3IFAJAfsgZbTte9ULIyySwU6KxXjuxT9fPl1WKh+uynMOdp0S0kp7O3Pqynwm0dyH3+rSzuxVKcb9w/UTASCQj4B2Yyxb/1rbpt1ISULjUaF8dRlyxmTlJqz8jR9J+j+ooqf0OYG/ScJOSNxSew3czDljtsTURkDvPo2bFZZ32LXVrnJ5+hv6HfAa3hwlNkKNOu+qQwACdgIov50VKSHQIgH7IrfF2qVlxr6l+XAXAh0QOKGJYzm8SG85SbgIF4khsI7AXpvS60rnKQjsQoDxYheMWzLRd03v37+35KDvjgKzY3nq8DQtbqrbZ9qJPe0c5DncK6pBL+jv3QFhJHDGAAAgAElEQVSvqnP0nfPkybB+nrautqaMobs3TYtTqd0hkKFPoKq5EGcg/aapJ3zIp0ZMQupRACQZCAS/5TOKxXL4f/TBmiNnveeccGPBcoA29/ZO8DlAJR+M1KzJq2Xzv7OYyqQS12O5tW6q+ieP17ab781G+4paw85aznzQPnz4EChtE/YhPZR0Obzm0wFyXkHA6nosWDyrJMucYIVANT9iXLSLTIzrwHoFP8TUpcPgA/H6RRu/Sq3hFPIgttGXuTQfL5h+QxOun4Ac/AWTwoTMhdU7PfNLyJn7luWIgMU19Qo5Ly4uVjxleaTLSlkqTpqNBIJdp0RuxqE/kUOFt4yVYj4ztF2Xdqa5SjHuV2hJEAkC+xIw7vAGI3jgRurJkyeFZ/6jEDBZo1h2j9RHkpY8gx08/1WHHjcqnqWgrGmaG7gHGsw5s2oFme9CwKilJ3xLsgvedCZGC9zE0O/XNBh3/FvFwomDHfk26IrVjoKqJYDyV9s0CAaBFQTiUxBnng5h31aoEI9AoGYCmLihdVgOL9JSThIuwkXibgg0uindDX8q0iIBxovDW02vDvWy2CJGo9+ktbWpzhtziyoGaRh8AyAbL42rHo5HbuTc6+MM6722bBP1YgzN1ExtTaUyQag829POhU51BrJyJfTFC04r+beCsHHaGTw1dckkZIoM8eUJaE5iKbRXJwaJ03fCYncUa2G4e5ofP37IMdDT//0pIKc8G4tQhpYcsm64SSH9UytqILlrtEhFmhUELJ+Wp/vIikLjR/wWj+8OMVm1bqrQk8fLqvjTJM3h1VIH+h2TcXjx4oXfKNKKGj4o80UaDaeHkgJdbFQqIs9DwOp6LCYiry7GmUH8bKMxl5eXRneARo9OZTi8efPGL4gh06exb9i451iPehjfiu272bEvc3KDwCgBu98xyzb0aBHrInVe2S7buiJWP1Xy88JgnZmvFbqs1Oom5kEjgWDXKfGUVNc49CcyqfCWsVLMZ4a269LONFcp+9iab8QZ7cs1j/ujAhMJgWoJ7HKEopKFLSarmJoZpzRu0yyYBFbiq86Cq7mBe6iUsYGYc1p0gDSZCDSnpfYhJhOxHbPtaegPsARuLoO7BS4Ta6J8L6T1JlE+YXVWST/9qgG3QDUpokIC51T+ChsCkSCQg4AmIWc7NOJjxL75NAhDoD8C5zRxLIcXaTInCRfhInE3BBrdlO6GPxVpkQDjRQ2tpuVbYnfUSXhzc/P27Vt32UqgrU11++sMS5Pt2EY1H/Jh8N2xoZVVc6sePvfYVwE25sawvhEgj28hwBi6hV7i2bamUomKdHzrzHMh47ylgzOQrShwcMo0IbaWM8bmS2Ti32IS4tMgfCwBbZ7MCqAu0IR7l9mKxAnSR+x+/foVP1JDjA7vyQGQ/MHJMZDWmPpTQE551ExbtsKMZ7yz+qELzmwYHTXu2ygcj/R55t7QM55Q0rjpS1U+fDatkCXx/Y4JuPyOHesH8PHjx0G7H2IfAhksl+mhJKtFtYhHmu4JWF2PjU713NK0e0yugsbJUGAi3ePlA1rT+rN5TW2PNdblCZQsUd3E0inUIjV8YKO5S3oEGtCpRqPdvyRYyoLAUgKBZ6vE4+kFf+LBdbcsPpXX5bz9Kcu6zv7KKi1PkE++lwFdVirNlrvbCdhncb0OkcxnFmlRl3amuUox7i9SWhJDoFECxnfw7u1R8IK/ns0QTFYxDTS+G3A64wKDhEaVK1adREHNDdxDXZhzJtqUW5UQMGqptjh0LKMGmS07vTXIaZTBaIed9a526A/q6wQO4otdJnbhLAPKIjn1mZZ+x0xdSa+6nz17prNKepd/7949HWPa/pOJiyQhcQ0ETqX8NQBHBgjkIyDDHmdueT8eP9VHDPatj3akFhAYCGDiHAeLYWc57DoOJwkdCgLnIWDZQwjOBa2GE+ST2NlYXQQPQqAMAcaLMpwTpRj3/JWDftHK+AFborjytxraVOeN+Qr1YPBdAS3xiNEg8LlHguHJbzGsn1wBDqw+Y2g++A1NpfJBqDnnM8+FznMGsmYN9GU79lMjJiF+WxA+kMD3799nS+/YMcr9+/cT1fc9OSSSFb719OlTHd4bPV+qHXhthRk9scZiy4VZHBnH5Pt8WwcUfcusglbXJRZ7NkZnVsX21q1b5zkeaXlHY0kzyzaRwPJ5frqfJjLffuuEWiFoOg8sS+LT00hxrCsbmYLA6EkrDndI5yNKhNNDyYHqnZCZWz0RsLoeU53jAV4zgxZfsG1pP30UYdlUkknS77dvKWivZwN7bRF+r6LPmY++pYl7Sozi8FPIEslyWFB1UY1i+YmBQOUEgpNn9UhrWdscJa3FdtlfWaVrEUzcLUWnM5y6a8m5uUpNVbab+GPnllrhG8dordNKbkgVbl/mM3bgXdqZ5irFuG/XWFJCoF0CxiMUbp0bDOj1bIZgsoopoXbwLBvrapHBZ5CvMxoKW3m1IJ7NDdxOB5hzOhQEqiXQkJYaf2SiWtSxYN0M/UHVtCd27L5HYh9s37FPw6sOkehkTzz5EQS5IdNIrU2YgA+XHRM4j/J33IhUDQKOQLwGOeGhEUcD++ZQEIBAHwQwcUM7shxepM+cJFyEi8R9EIitZVyvxBZEnDgRo+mWf9dStJ+eMATqIcB4UUNb6KDXo0ePLJLoa0xLsqrSNLSpHm8aV0KSw71DQ5xk8G1o1eOOwSR6iuZIqlEiAbf2JcCwvi9PcrMTYAy1s1qasqGp1NKq9ZHeshvQ60aEBp2TnIE06uqxR24O/9SISYhRT0iWm0DaJcpQusV25ZYzU/7pzaVgTZ1JhkXZyvvPrIMwHaFf4Q1DVtFSX7kQHf39p0W1mEocfCFiWUFPZbU0Xstw/QjrKFthOfPxSIvT2KW0/fQWR5zpfurntm/4nFqho8JSeJ/kly9fjvU7pobwvwwaZCtpH3waK8Jp09qxc88VrHgkB4EFrsdGLX6LL9g2cpR9GUURZBvYyuBumUvN3oK5SzCXKiPG2UqxzF30yY1c6h5IRqUHujEqzPv370fjiYRA5QQsVnqoQuF3MBb7cBRby6TTsj1kkT/wcJ9vLdFlpSyEm05zbDcJfLYmSMZL0ETiFm9ZGoL5jFq2SzvTXKUY91s0MsgMgaUE7EcohldfwUhdz2YIJmtp029Jb5zaSVv0Wyv+2tB4nmyLbDs+29zA7dedOadPg3CdBCy7o/oW5XAPSg29EzU2dDdDf1zfYxtr6p30voct3r59O/vqUJLo8M2xp0Lj1iEmK4EzKH9WgGQOgXoIjC5sZy1/PfLvLgn2bXekZAiBAwlg4hx8lsMOhSWgsWBUeYJnOUkYAOGyXQJNb0q3ix3JOyDAeFFDI1omOZJTu5fN/SBlQ5vqlonToC3+C9wC+mN5cVlAjNEiGHxHsWyMtLQ4xyM3Qu74cYb1jhu35qoxhuZrnYamUvkg1JzzyedCJzkDadRAyxTOmNWKZMa2UM7BAeYVZU09wiRkigzxJQkE34SOFm0x3aMP1h+ZrtrU2byj6qUNLuO3wFr/LhXSaOssLkSXFj2k18lD30OCCnr69Om6rJY+pYJmiUkZpC2dHY/M15rGJtBRbYtK73sa1ijbObVCGh4cGJPfsX1/BdnI3yWT3Yu7pxxiHiuVE282kP4eQdsC+Zw5zspGgpMQWOB6bHRU0PjXSn/bq0XVLS0rVZGRs8a9Cl2XT7Cm1ZeT2JR1JBc9JR86lq+ajXPrRUXbEwe6MfqganG23j3KgcgWCVxcXBjFLrmklxOE3Q9D+L/OYX+fNApndJSPU+7iNtFf4xnLjSWxxBgzb6tSloo3nebA4xrBrlMCo+ZU+VzmJcoteYv5jJF2l3amuUox7hvVlWQQaJ2AZRmrOmouod0Yf+L95MmTejZDMFkl9VCvcCyrJPkMCl4wBK9ASsq8oqzmBm6/jsw5fRqE6ySg3VGNI7OyHfvxsHac/CMUs9K2kqCPoT+mrcZKvxuOH9kxxp8j+dnueNhCMzFj20kAlbvLvpxfF8LVEuhe+aslj2AQ2J3A6BrkhIdGHFjsm0NBAAIdEMDEuUZkOexQWAKcJLRQIk1PBEatZVzBXZb8xc4XxfITA4HdCTBe7I50RYZyKqHvtC0P6oD34Z8AWOT00xg3Zg9/n84bc7/VjGEGXyOoRcl4Vb0IF4kDAgzrARAuyxBgDM3KuZWpVFYI1WZ+8rnQSc5AGtWPT42YhBhVhWT5CGjXd+r4mV+onLz4lz2F1Q3TR9MPPBkYcNaxUrsHA52lDx6fvTRmbp/EzpYYJAjmb8ZNvyCTFZf6WVbjeV11ls6OR0r/Z4lZTMRsJlMJgkafSlbeLcY5tULmLvDGKOMvy6BN+Fv//590RpdqkVevXmm/fZdXh1Ptrsw1cx41TaORU/kcG++/GI0l2fGkd5w5MRAYCCxwPTb13Z1mFer2WTt8ba2l+srlxKxUFv9Ts5msThB8caQZrUav1bnx4CICHz58mF0gaZZzVK/RiD47UmpvTrVYVGsSQ6AeAsbN5cICz/a7FfL4i7GNS3HjvNPinH62In4ms9ZyNrdEgi4rlahvN7eOmkEZy5VenWROxXzG0qe6tDPNVYpx36KrpIFABwTsRyiCV0fGdwxlEGGyynB2pRgneL5Paj1ieTHmijg80NzAHRBjzhkA4bJCAnrZmT4sIpn1iuTAXyebenETw/T3keK7tcX0MfSPUj1wcjJ1SMg4moxWJ4g0Dr7DU9JJuwIHBXHZIoG+lb/FFkFmCKwjMGW6T3hoxAHEvjkUBCDQOgFMnN+CLId9GrNhThLOIiJBTwSM2wj+0aDV1fczyXq+aLWEPAiBRQQYLxbhypRY3zgZ39hqq7Oej0UtNFrZVDfyt1R5xzQc7nUwTzX48qratTuBFQQY1ldA45GNBBhDNwJMP97KVCpdi17vshFhPIbR9BlIu/YaadgzNKY0lit1zf2pEZMQY5ORLBMBf82YKEKOZhJ3W7+VHpjSXmNK1j3rMQa9RjQeRp09fLuOibxn+Cch1Siazq3LatFT2i1cBLa/45EHrkp0SNvi9K38u6RzaoW8owR+x9SVZADVRv6kVF1Al+qtciCrwxhygKCZjHbkdneuIpsg5RzVEP0AuX6BYFFPPzBxepyNmR8oKkX3SmCB67HElEjdXvqq6UKvmOJ6aR04OwLJJpaZr8TiyewGR+KCL2/jR9bFGCeI6zJv+qlPnz7NTouDNipW3xcvXsyW9eXLl9k02xOgP9sZksMoAX0obl/GlBm8tIRwM9fEeDpanUTk79+/3d1Zm+NSjgaM0Pxl+Wg+s5FC4ff9rPPdLis1S7iDBOosWu8VroimdpYNPnU0DfGFZTuwOOYzs/C7tDPNVcoo8NCajPuzWl15An8WUbmoiJeDgPHlvT+ma11Q1U4xJiuHYiTyNOqMn8OKR/zHy4eNSlXzUo45Z3m1ocSlBCw96CjroRcQHU+QjFRrHvpHlU37HtofG72VO3J0T2PH+ZI+21uqkOpfB3ruyw2c/AMCHSu/X9OlvcB/lnA9BGjHRFskXnLJqp/t0MgACvuWUBhuVUgAE5doFExcAIflcAAkfclJwoEPRiatJ33c7WBTuo+GoBaNEmC8qKHhRrdJY8E0qB11xjsWxhjTxKa6cRwZqswhn4GDEZplAp/WpZKHe9OSFLvLq2oLaib5U5QY1qfIEJ+JgHE4GEpnDF3RCk1MpVbUq4NHjMrf8VzIqJx+W694xH+85jCfGql1mIQMKso09ZCu6p/TmxJg1uvC1IOtxKe/hPV97hxYIy3wLY21WsJM3iqM8gTeM0p+6Sn3SUYhXTJNUcp/JOtK3z2QeJ8+lJWvCxi3amcl3J3JObVCzbFuIFaPkIeTwQfZLl1D5k4H6R8/fjwqj+xDjt+c2F2LXIbpHlRevZ1gBM5DYIHrMa3VE0opbZalkD9afVqg3q6+qvFbfx2jlIGb9fOiBW2ZPbuAs/YIfCup+frV1VWQptilL0mZQn1fPGVKjEtRX5h9Py0VknvO+NmsMSpR5aaLkOT1+JauVn+qFSzduOe5mxiwAgizXTVIv+7Sd/n3/v372UzSc0T3uK+Hdm9r7vEgIA++QUx8OWtA4keCGI2MfoylUD/90rAl/+YqtRRCi+k1qyw5jdQ3rkav89IWTYnrQeobgRxSMZ+xUO3SzjRXKcZ9i66eJ01u2xiTrGEFGktljCmPyyjYaLIV5yFevnw5mtWBkZiskvA1mbEDl2DaQKvKV52RVXMDd1Av5pwBkPiyLVsdy99BjCzD7FEJHdTQm5HCldWrh2CbZVaAkmvtWWFmE/Qx9I9W03gMYvTZ1ZHa/Ri1Jys4T8mwVCGHfMpsz07JTPxAYFQ3csDpVfmXsioG3AnGutWh2DFw2nbk0MioFmHfBizV9otqBRtVpxoiT0sMExeoH8vhAMjspV4lc5JwlpISnNbIWOC0kqb1TenVnMtrr1FUBDOCqiQZ48Wsxubex9Akx/gCUTv/B569X6GxKzZ7D3mfbuQvAmV2jznc65Qt2OS3jPju2UyBWYuxsVxeVW8E6B7P3VKuIBfIPVi4gtIBhvXyTZ9uke7vMoZmbeJWplJZIVSbuWVaIpu8Uf4K50JDjU5yBtLefHxqJFZMQowKU36uUsk01chnRbLv37/PPpX2zDX7eP0J0r7VLIgK1HHpsDj7esuXWcdW7X7NcnRDDQR+tvIrVOxLz3VbVcZPVn3I1YZnlyTGj+KXVlCbtMacZyVcWvRs+hNqhU7LLzUyMUblIH9h6rxq3HU+yAanY/fu3Qum8X5Zap1i9sEvd3U4bV1b/NBpNQoePIzAv0v+1llAY900O/H/5EJFkzBZeW0QaAdH3/bIV4sE0NxLU/AlUmdM+9///lcyz1ZQMmcUIso6+A5KEuYjNlt3JVAjRjLmjfjy5YtFMGlUXjn+/dfSZUqqh2XpIv3JjcXlb2mmavWnJKiBmHEvO19/dw3XRMCi7U4Dc9fINwVqRxU36ybMYqCCDantOmmEthGXv8MiDhtzm328y0rN1rrOBJZXPq5XKlDM/qsrWaZzEkkTjJJsZw2FRLLYiu0y+0bMbyM/rL62vSBjDpZ+vd0kGoVRMos8YmXPcDQlxnMUi4s0tsKgtO6pTAG/y9Q87meqfu5sfcszFS42grjK1rMCdSINActQIo0Nnqr8Uu071fSj8RWujzBZhXXM2EMH/SkzudqdgFGpNpabezbiD6Cj3VmRqunGWtgft1AtNuf04U/BKSaMnWF/KS1bcyW1VO8mpvQhEV9Swl10oN2hP9EKwy190LULInsmozsz2hKx55BOGexVzhJwCQrsEKYl7/6uZV2w4yzItexUoD/lD1RoquJ+POtWB82in4esW/32mgqfuR0ts/cpbrPxGpv8PymJ5sOiffihkVnJsW9CVG2/KL9isiwfROyQnatZZa65KXectLjBKAic08QFEIJLiz6XXGxWvhzmJCFGJuhBvV5atk+lDBur7++LFtg9qHZ5YhGswBAZt2a1gsWiVhhz8vHC792jA4dWhblbbdELxPILii3V17pslOpU5CGrEuM4Msi8hYblWX8JUPMhHyM0S5UTafzuearB11eDqc5SctVjae6SpmmKiR9f7aZQgWkSw7qvCaPhkuqaMHF93LLYB9cKuavsG8+ax9BFHJqYSi2qUTeJjcq/sb6F50KLpF20hCkw/C0S3pJ49ECLM2hxoNjcQysmLVFjAeIYtZGlpjumOfkkRCTjVohjiqmKa1ljb22xnw51tGwJapLggPQaiJXNxRRYTVuoWt7uOZkVGKZzlpyVJlCDdFm7Awnc6Jfs5jK8PrRF4ZK7CsZ2XJds9oxojq1df+kxi31dvVY/dUKtSDSH+rt6qIZCYZGq6L/CQZ+dakFpjiaElgmVstU+gz91n8pTGa5u2aMenKqL4lXlo6Si3FMRWPyCP5gWJJQ46y0ZEXWSwQYd8t7LaYll/0LSypa5R7IGYqttMbXrRFKlLK28++xwVlqtviyCldnFVilpYYqph2W/Q31qFu9eCVrXn0ULql2gGTeyi1mbXSqVNRPL9HHonlk1P+h6w5g1O2O2rHtl3n3zsssS1AJtyw5X0PGzknfa1WWlXO0aChjfB2hYdIpdZqS2aIhE2qL565rJcUgEynQiyc98Jt2IFi3aokIYzzT/4a6lFYbelLXjtDXuW8BWlSboC1Pm8eQrUL/JphD58Vusk19WsXC86eFXJwhXu1mMySqmMENB/gwzUBL/UskKC7ZjcRal2tLfAwucaTBlzjmlEhYdLr9PNSVt3/Gzu3NqrGHnJzeHYNrpW7N0eIspyF2p0fzbHfrTDTHc3WU3b5RbHDn1JmtHlZgqwoIiFpiYHQlYmmDHwd1SXGfK7zdWMGuaosG61UGbQuTH72ipXLnpAO2Y5jPcPeGhEV8tp8LYt2rtW/kV0+zaYdAiGRxLj9sxDSbOAvOEJm4Wy6xKsxz2GVoWRyJWzALEK2tOEk4N5WXOJ/ja0nS4j01pvwmmFMOPL788kYS+AFPhHdf1PpN0eEoYP/4QwdJi13P3zOOFZbpVoKV8XZ0NH9L910GIh/5E7Q58n24ZRwbJs1qS4G3L8IpHJSag6RaHe9cpZ/xUmvNwt1jv41V13EBDDDsJU2T8+DMP6xxm8DWhTJgxNCvnVqZSWSFUm7lF+bfMHIIhL+ssdB1ki8nVDErJ1uV/7FN8arSO/5knIUGfnVpcVPvustG9aK2ap1D78cVef6zrOLs8lR6VdiliYyZGu+oazv7mKFg+C4VETW/3bayL/3gwW9OoN2zm+GnyhS1W1yENAhVOLVaDmn1xvK8RCL6gD8AGl4NCrq7aigfPphVT9RX5hBlRP53dcfWbUrnpkI+sjbq8stV/zfOVg3TPOCVWboXtwwrliR9JT296MiNx3Ymph8Bi12PB2Ox35gPDmpqoz+w7INkbyTJ0yUgVEC9unaymJC5uSgdKTuDUcBpUpiTx44sdMA3m074MQ1gKnBuR8k/P4CVJVm2JO1Tr+lN+GmqcFQlsTPucMVMT2bgPKiZfH5SquBLdXrZFttlWC2zdbHpLAkvHlDGxZDWaJti5KDAySowuKzWKt/LIoPVdvwgC6iZ+jOs1mWpnlyqTAFPZpteKDpHlJNNUEUvjmc8kiHVpZ5qrlGVsdX2HcT+hzzXfsqjl0Mr5mniUTzArc5oWBIqtQAchjUNJYalGAS6NNK6MxF+WYWnmZdJjsspwdqXMTmOG3lp4V8SJt0vAYiGbWMrNNtYJ99A0qAUDyujllvbdRQnPk8nsW/MCbSGtUCm+Jmj3aVawIX35Lc3tutHo0O830FRYVSs2cR3VkH3V1fKmbArFdj0hhykCxnXBjltMU63sx3em/D58y6xsQFGs+w/isW71m2k2TDvOIlICOyW/++cOa2jLd2jEIjz2TZTqtG/lp8HGSay6kqXH7ZjG3nnrbMoym5l2ShbLsFearCbOomOjawq/dvuuL0ZFklqqFL/QapfDlvWRDEWB8xKxPmfdBY2L89vLD5/ZyIyqd4uRlubeYhmCsxy5+4tx+VxmJPL1wSjYjut6v/REuFrBEjJXeOuc44WGAH9EmAoXeM+ricRU6aPxuc+w7aiixvWIqlmA81S9eGM+RSYRz+CbgLPLLV5Vj2K0KN5gNk8+yWdYHx09h8gt64JRtTx5JGNobgVoYiqVG0Kd+VuGpC0Gp/BGxArIs3OVwepm3f1bIbbxkYD/1LDCp0Yxz3NOQsTBYhMGRTr5NDXWmS0xxnnIliJaeTZtk9UxD6+I0a4O3cS+vRxvCw+bS4F9Dsz4XkBiizeUXox2LEBQ08TllllKsQoaC5rlsOM+aqxyCci6VX4iNEsjIXBzWqEhdXS5ZGxx+9idgGa/Vdg+GLtPOlnalrZYo3R9uVsngcWux1SN2eNE9q67e0qZWs3bCi8JxEQ9dtRi+hVUgqwdO56w2ud867TTPgE1jhzrxIifmm0L1y7FVCVt8SWPZNY0KK7LLjHKWV3D1Xo0IP3ZpSx7Jh3oT74mizHKeow2XByZu+PHstUcY/ycRhgzcfNHzKCIWUs1azn9HHY83GY5VaOJ/op2DxZ7MgIrMln3SJeVWofiwKeMZl8SBu21Tt8sNTWKlE+AhJDxvC42+ENMscmMpGU+k2iyQG9H22udLmE8E9iDW4z7AZD+Lo12Wx1wdh61Lxx/Vjba/V1kSaOtfXNXbiIg4felUSA3Y9Uq34vHZBVQFVeEul6iF7hbJdf4TrYdA93MRphzBloxC8TpsN5fBs9ymYmAv9vj+PsB9cd8g76MVbDTq9FcxdlnSs2pSqNDv68SibC0JZOi+tlOTTz2HfvsO9gBkBZnpD7eysPlt5iC9p267En5fR2wW2PWreJmtPDlrQTt6Gt1Ijw7KZqyAAXicxwaMYqNfavWvu0780l0Dd2yz4uC18fpbHe5i4kzYjybidsLC8thn6RMgaYx6eFDCZTMf2rfcLwcyG12MDL7tmD9uanXp5Vcd1t5RV7t8iTuyFPM821IjqpitYKNSltz5AnHC+Nbjx0PQ04pwOxIHXe3AlJNSbso3mjTDn+fPrVxHZPPNIfxp/1BEbPqMbv49XPYUXMYfBf1hRWJZ22UWjbfDkP8EjDuDhqCV9RryyNM8u30GNZjjXUxzb2htrf7ISkZQ7Nib2UqlRVCtZn3NBdaAbnvM5DGKYe4BWqwbuvJwt8oUj4BLEIOaU44CVHFjQ2k2cjs8s2O2pLSXwy6udBooPBunkX42TSWLcFgfT2bZ6MJ1O9Gm3WILL9wizFaGmuQdtE6Nzi5qomTKzq45fPZZWNE9tbPU+HCvVs1Tbd7IF58mW8/wbVCsUAwHAeV3WvX0TLABUWXX3ueSiv83dSBvNp6kWKrgYImy3RZwwxtRX9MT29WZMgjEFhBYI3rMc1r7ZPgTPmPGo4AACAASURBVN1+NlvNWgrPv2UfLVgyGazYoGjwXqEQ9kcWmfhFE1C7DKMp7Rup0iJxG80kR6SFWI6ZjfKc1czy82wLDdfNq9Wfkovh9HTcsRoCNSxQc3SidXna0e2yjnVCagzyi5YaB6OS5RV18IjLXIFgC0CrFP/ulrBlwbNuBegDka4uWldsqZGe7bJSG5mUfzyeqwS2a7iUYNL8YOTa3aypiHi5G8sjMXIMzbPw1TtiYaZiSk5mJLllBM8BTXkGWhEDKT+f8ZuySzvTYqWCsSbWExfDuO8rcBNhi/1x7SuLUWymUecKdNFQ4r/1aUIZNI67tk4Ejh0XLCQxWRZKe6WZnYuWXODvVakgnxYH7qAK7tJi808y55Q9n50GO0uolFIDh5FAVgKzVkU7J4ldndWyqYkDlXDTnlmRnKookOklxep6pR9sdOj3gafDmhLk0BZHNdhFdMLkmCy5zBcFOhiFHe3aAovWBXttMdlbvyflH5reModxfJwBL6A2rFsXQaYd7bg0fgUzE6fh9QR2PDRirxT2rc59uZJTDvuej/Rq91dgiV6MiUvACW6dzcQF1U9czq49WQ779IwbO5kW6XFjyTr54u0exsjsjrT+DLvZlF60fC75Wm2RYHut6y2KV61gFuErTHOq8cJY2WH9lfWVx+zRzak1oMbTrILtoqINbarbV08c8hl0g8F3lz6SzsQyrVWadCYr7irP2a22HG920qJaaDiDyaa3YBpHuj6WgcbKDhoi9ah/AE13h9ruMobma5GGplL5IFSbczdzodWE4x0/NxAPgZKvQlbXYvTB2aoNFdSz8e797u9ZVIRIBmzjS41uOaaFo3xmI43jch+TENFgmjqrEpkSWLrq7l0yU122ZxubBRdTgzVWf3fypAN2UxYoQPDWKdExZTA3Ao+38kpu1DvhjRPFKeCZjLATr2Qg0dxD9e16NSX2bBGjnKdyyxd/Hq1QpwuYywio+kvZrmvZoOj0Zbsjkc5aTFWthpFlaVuTvlECa1yPqaparmu8n9LgeuILTyCMa0vNsVbY0ykN07Qpbot1JnuqiCBey9F4kJhtdAkpUXeseCCVLjXkWNb2gaiyxbkFc6IKXcL0D4Lt+350tqXULoX38fvTn9yTfuU/qzaBVutSfWH7BN2pbtMBmZ3YSMbEhpi9Rg3B9wtVWJofY/TTjIo0NSMMNs33tRuSc9Z0SNqlhQZ5aiiMgWSNCQQYBd5cpbIS2z3zYI9ptAkUOZQbKPkKlUvIbxmOVaJmU6M9N5Hz9lsyWVrfTsGZipeoJW2+BeDS3pRGN9t/ZU4Lz2dGBZ6Vc4UmB3liPEfJ+5GM+z6NbsIyO0FfmLKHfrwsQ+6FXp0r0HVDSXPLB8vav/4ugMkq2UbqsL6JiMO5l/ZlKmuxlkvnaUGexWYjzDllIkZ3fWPtDWJkIaXPeryM1p25lNm12+7rlLhEFeHWrcZFt1MY7TcqwxpWUhYtanHod6gtATWHa0oLEHuawIw7YRRvz8Se0tJSTgYXkLmzF0FKI4F164Jdtphcy1oC3Sg/61ajZg7J1umnLEzuLVDacVE7Dok1l9CExNLfj02zy8C3qArYt2r35XIv/6t9s4+Jw8StIDD1SLw4DSwky2EfnWY+loWSFvU7buaM7ilxkjBQ1MSlxvHcA5mvJK2Hp3YefMI1b0pXuzxZJ9gu6/q0TlYrWFrs+u8KbPfjheo4OkL55iIOa+Kx+8bpOjUOZFN75V5cbNRbi0ZtLGKXx9Uc9o2FXVb3EltbTH6hCo+qmZ8mUIDhUpBHIQTnHpeOg6N5+pEMvj6NTGGphOaEo+3uIvdt2dlmlUIWfqnHTsJq7WJYd90kDgwDqBCtxsuDjgBjqEORI9DKVCpH3evPc3bQlPFZOkwHeRY7HbeCdsdnII2nngZowZR7RaMn4FumgipRmzCj64hEzrlvnWESIoZMU3MrUjr/2YWSekfucx1pCUveTRgureBKSjJVlpoj/acGta80Nbz6uamO8cQ+wUSj7ZScs/HBSC0xtuQ2W1w6gey/z2FR+ECx05VadzdQiQCFtGtdtsNT2kkOMrRcqnW2FLr62TNoRTz7mtoatWBc174WHVCadjuajGqijoJmYUsaCGwncEtZJHQxcevHjx8yDX///k2kqeGWhii94Xvw4EExYd6+ffv69et0cZpa6Z3o1dVVOln6rppAw/PNzU2QTFO0z58/B5H2yz9//nz8+NEZKdfEivn1vz8XY8/TT6kW0Z8IXFxcKF4Bd1cxr169cpdBQPVVU7pIJ8YgWMzBpTQGJMnDhw8HwXyp9LhU/fLy0pjPbDK1uwgnkql0JXj69GkizeytDx8+SA8dpdH0qpeQ3r59e/TuusjT6s+g2Po/cPNVKK0/6q3+xMs12dDd9H9dQ7inBsFixVZ3k624e/euS9lxQGqp3m2Eub1fyI69e/fO56kmHh2G1PrPnj3zU8ZhrT1kEPzH1btfvHjhUqpxVbV9O7Iyl9H79u2bK2U0oIEsYbT9R2KZxaS8+nVZKZ9z5WGNa9fX17NCuqnp169fHz9+7KeXQds+qbPM01So1plK6Ze+V1jZulmW8hzMvmIUGCz/loJkMWTeVwxGKwrtez6zAsjwSJd2prlKMe6vVuCjHjztCkKzuHUrUH8occuHYSjRFMvFrGtQt3zQ4xpT9H9Y2mQaFtcJqafieUKQlXZLNAUNIiu8xGSVbBQtQKZWhdJztUVJYfKV1dzAnUbR95zTt+fisO/SQBlKsWXV3QJhsOeKH8z7QN64qB8S8z8moPFIGzvpwde+eRLn72K0Ma6CAiOm9tVJHbe7Ylx0uzyDgHKTkvjqsfu+cVDiossWh/5bt25N1VG0te3g7+8NKXfRFlfoz58/pTaj703ybXrMtpQTzw9oKrv73qaff6/hrOPIli2mLpWfdasGCDeXGPpU+s2Xr59uoDx83Uo7Lm1Ho/08z6ER7JtRJfxkmvboz80zfUsihUysR3KfDBkE0/9BWl+wtH2r9s0+Jg4Tt/0Vqt95Z8Msh2cRBQk0O+IkYcDEvxzMcoXjhURa9x7Hr90ZwpVvSte5PJFi+ILpct/94S3r+moFO0Nvan28yKc8MsjDYKFZnzTBn8CnVxZObbRZqhOY6mh6nz66ZepSLg1IsKHHOcE06New2zm7VVvP+3QtZzjcu1TxGHwHO+DbBJmgpRhn0/f9qpqdhEw7CU6vGNYditHAMLirFYYNOje4D/16eCSxeTia5wkjGUPzNXpDU6l8EGrOufK5UG50vZ6BNJ566v5To+360/okhGlq7mnqRh1LvDF3Obt+6mJ6DQSfygbVlJs8d7AzuFXsUjPq4ANnV7Rm4Noasi+lYys99a10YpyaesRJFQdGz83mO/oYCxDHWD4Gj58aYjb6/ZjK9sD4RHNLqnXbj9rI1cHa4Kt2Nbo+SQ5OUMcVP0o3zqAVQVtrS1zdM24Ce4xlxmLPzaU8SgecAFsCaUWqYVjZUjuebYmAJnOr/3REWAaiidrqm43V1VzxoKZBwzZoGo7SyNGgMC4tQk9NkZdlXJpbkF4GKC12vruaswbC+JdqxHxFp3PWrM6XZHtYx/7cFvlU0Uqwwg+l1ElPzarfuswtFUd/4gZN64+OL8ePlImRHlratI806hpqCCNY9aB1cOLep76mESHBUIsoi1TKR6oyavnXiZoQyd0aLS6QVvK79FOBuI4H+rDvslJT5GuLN/ZBX2x1Hyl/oHXKR2ONn8wYluLNjo8qS2myqmhQnWKX26eIMeeO5zNxZe0xXdqZ5irFuG/X2BpSsoKIx4L0CiJOXyBmxcZFbu2KJwk+h/QkPLdsi/LHZC3CtSVxYlspx0xpi6gbn21u4E7Xt+M5Z9qO+TYtX7hC857WhwrviuHs5t7qjSbVVyPa6Go6ni2MJtuiPOuW3vnaKN1lKhz6p+CrIkPX0+ZDXKkt2uLgq+3i7TgnT+6XZZZhyAmjQG55HJb+Aj7GkuHZidOUME0rP+vWuFnjkcjvZXH6AjGzExvaMW6FdDv6bZoOC/5S+x8LUyZmy7gzJSH2bYpMOl7cEnqVWMKns91+N90vZif/2wWYyiH9RhgTF3NLN2VC/YJbJzFxQa0tlyIz2yO2LHD6Ww6rRgIS62oQozQ6djI7sYnbSE9NDcezc/g4tyAGIxM0ky73MjIB6nYvp9TPR3fU+SJfhmJhSy8uJkxQ0KxNCNIXu5wVrN0OskjypseLeLezjP5Yepym02WEUSn1bFanW6QeOdVH1IgaW41ttHqSyeHeUXMUv03YfnLS2JT7JrOYglEC6ciOX1UzyY81cPdJPsN6DHlRTKZ+ne71zd1lDM3XZA1NpfJBqDnnmjcicnNLvEBpemVtXBH4eDXUxl1V+Wie4yczhiv51MgobTpZ05MQpqnxfGn3aWpafxJ3pVqxeEGM7HMih85updV1y8mEvUBprhjbScWk3zsHpY+alMTWgbDEhQ56onjlFuQ/dSnh4y0L5aPtnalHisVb3vcFXWO41IPFhCxT0KiO+XW3vBjyRR2d5wxvTv1sp8IJzfRLyRHuWys0yfSZqy+r6bdjHO3jfkFLwzUY3i1YEkDEfEvOPAuBRQT+v0Wp/cQyDYljK0u7dIH05ZfQo+PcaE21BhDM9OJWd5UmsZaW7dhlaEzPekfl3ysybf7sPPeSx+WTaZEWjLiuuCCg43rb1cPPUyPQLkO7bxBcGP3xUQ/htP7MHseMM9wrZtFC0TVx0wF1JTs9+xkFqb26syxYkLlysPQ1y8Z3kLO7zN2IFv1UxQV2tKaKjxdO5YfjQGm7rFRQxzovE3MYp9IKBMJLtUb7iHIzTnuUg1RxNBO/3CFcYJEZF1omJl/X63I+E+jh0ssu7UyLlWLcX6q6R6VnBREPBOkVRJy+QMzoZO8onRnKTWwRaAp6rGwrSsdkrYC29BGp8VRnqVDDl9YuSN/iwB1UIbjscs4ZbyNMqWi++P6UP9CcYpeWDw80PMnaG5krmRJP9WXdiqtmXHTb1UmTtLiUA2OaG/qnUPtgFY63zvSgIlVfP6WFvNRGqjilNspWZse4l2IpbiqNxLDbN0k7lQ/xswSmdCx3/OwW05QAvko3p/wSeKpeuePVoRLKkLCNuQVrcd1KO8ZakW7HhO75t4Z5i3EHPpahfMysHfNr54enRMW+TZFJxzdq3xJzrXR9t99NvxTGxMWEMXG+BcsXZjm8lK19/iYd1vLfH2XisnRXaZQy7gJDzF7LQIxMTHgXIxO3adMxllFSOiml1QQyrqni402S1TM3P/+4+QrEjNbRl0rhAmKMFjFLdfSpApGzggUA+75sdLxQHy+gKnERlh6nSUv8YKYY+yeUudU4oUgyublLX5G/xgJ7o6gK6VWSE0AzGVmYWD+Vg0V5tux4GCV0oi4NMPj6CmNpzaWEXXqpkF/WVFgtIjXeOIf3M+dzD59GgXCmSX7CGgeVqmoZGJvNQNoCl1n7tevgfQQYQ3O0Y6Lz1jmVygGh8jyrnQvl5ibzOGWEm7aciU1Ov74BXlV5dMau3IzHY5SDrOhoJn65Q1iWIRCg5suEHQuqVtUkhL3ooHV0qQaqRNMsUw6tYiqRtowYmhXETTbEaJwqI0O6lFGHcZrtWwyaLOTocnh270sdOUFmtmjlPzooSGyjbU8z2X53taVSFbaXXlsO6eZWd9Aga9GZ0e071+jG3d0D4XSsFbEZ2bEnWqb0U2Y2iM+9E1tAuxKWUx2kgAAUAYGBQOjfwcJFdmHH/hx076yX5SevmmCpUHulNBZqKBVeTY/0oP4rnLAXLmclVlmW5ptNs3qQc8KsDqQnT/ZF72oBph7Mt0gT7dGp8JQksXooRtym0gfxKmt2ojarIekE6E/AXJdp/TnQnHYwnUpr4+jdpWZZLag20v6Ixj6ptx7XnwLqSgIo2zvVAXVrVIDRSHXkWHNmY8q04Og2wahsGq3Eahi8pmqU7g6jcHJEdlmpHKD2zdM43o0WmpgDKFvddT1Ujw+dVDGKt9vYHadSo1VwkaPdp0Bk1kVmf/MZ116rA13amRYrJYOg3r2oi5183F+t81seZAURq2h6yhSnLxCj3rSllXM8K5GmKq7Ze44Sc+eJycpNWPmPDgrpHldAqkxFtDhwp1H0N+ec2k+YMm454is072k1qPmuYBr7nfZMlFK7OtpcGppA/91ek25NbapIBzRZnWo146LbrkgSqSrgqviU8HUO/aPSarMipprQHO22afAKdiaVg9MZZai7av3Zt0jF9j0knpRnVp5Bn2MaxNgJjOpYgUhpbFrIURlaV35p9Wi9CkQ2+ua0AJm4iKkh0mks7RhD27gaUte278DHpR8Yo2HRKYY9MCow9m0UiyWyUft2oM6n3wtj4mKtw8TZ7dvGlBqCE4sav2lYDg+oRWx0l9Jn5YdlMIVO9kdarQf1X2HLmmvHZSBGxm+RIbzRyGzsd9U+brQGYigdliYPKj21FbYX5Lj5CsTMLk/UiAXEGC1i3bp+NKt9I2cFq1bzMwnW4nhx1FsPS4/TdHpfjU3klvuEtl3lRGZKzjo31VW1pZqvCmpACbbQNXXhcG/c9Ay+9r4zmlJ6pclJDHYqJp7DK8ZuJ1VWbmPCJD9uu73mn7EKLTVuNSwD7eoak9wrxjLEx7RPG7NUzdRMJx9DZ1VFSKeUudqp1Gyl+ktQ50ZEAc6ju4v5BrICNVIRxrnWqDA9fWo0WsHVkUtHhxomIUxT49Gnnt49anwCgdMvNFcrc7UPJuyPyFQidmJbTBPC4HtM9cHhOKJuBY2rS1kJJbDUS/Znaud/yEeDuAoaclNit5Mz9f5L8iiZpegyaSRwzCeOEQSfvwCWEa9wKWqa2XFcKOIdPOmANHBKVRTv9M1if5S+cMWD4nrViqBX7v4qZ0oB4g41FeOrStAoDV2qH01VUPG59wkbAoWoBQgsm8FIO0cnDQmFru3WIbs86vP2HY2lxNQibgTdRWOU21IZ9kqfnjyl5+J7yTCaT+5FmphbZj+jshkjVYV99WRK2dCfuEXS+nOgUT3bet5XWpllmRTZnLi9tsdotrpiMrfICBSeEO81+quOfiscG+6yUscinS19dh9h6H1T+Wh8yWQwNUmTTZgqd/f47UZmXQ67r+1jMj3NZ+LarYjp0s40WinG/RUKXPIRVhCxYU+vIOL0BWJKjpV29ZuaXdhzqDAlJitro2ggi/vL6IfiWcUolnmjA3eaT09zzkybErGSJ2LqNO9pHaj8rpBmehGgvaC0vZoaFhMKkL6l7lYb7ak61ibnIE+MN/FyShY7eEMfP746ZvdXSBbg6gtT7TVURHuzlnxIkyCwWiU2Pji7xRTn34Hys26Nm1V9vDb9nJ3Y0I5L2zHRxHutNWKRisUkTNNUxWPZEpm0MrjTL+JmTdu3TC+qYjHimPSbfZoyJpZuyqmervhzmrgEEOMtlsNGUC5ZPmLqDrsvAzEyOxoZpwO9BvayojueL4qbr0DM7PJEClBAjNEiVqzrR/PZPXJWsF57TbpebY0XR731sPQ4/xu/3bU3yFCWMN2sJe9ObdKWlGFFWWpTDvfauTH4Dn3QYgrsVKdSamK86KR3YB8sl+q2KmVKgB3jmeTHzbF6J8HYLgzrMfN0TJl+bWy+VpIxhu7bUo1OpfaFUH9uFc6FCkBTrWMTmj5TVECqjUVM9bigplOlaG6T6Q2O9itaH5LamoQwTQ10Xpe5p6lT3SqO1/HFWLwgpvX+Etc6HZPW2Hr2iCTn9qOJUsWl7buLOwhtOSYOZqQbKOvd2aHH7Xj73SSrSMdmrg3YvfaH40a3KLADfiCH/rRCvc9XYA0EOfBumcV1cw45QO1jl/7nwE6eEJgisMD12OwqTgk0PGhKtHQO4YTTg/qTedWf8tG6Vxmqw8joK3OZD8sI4feo0fCBkzZVZ4sRDKqjtxcC5ejtFVCeQUHFLjUnSNRil7nmurpI/RKC7XVLyi9ttyzD7LVQbspTOe8l5Gw+6E/cOmn92dEmxEWnY2SRZhu0+wT7mmX1uC1UNTzNWoCNRWxpUA3Ks+JNqZzMe5172V1WaksrZ31WxnBKQ/z4tAzqJsZ8/DxHwzK/WzpsWs7E3VFhCkQW20PpYz6TaMGlt7q0M+1WinF/qQKXSc8KIh4F0iuIOH2BmJKLSrviaWIQ133Hz1HskuRIicnKQVV5BouaM+zFtztwJ3SgjznnXi9ZY0toj6nTvCeavqFbMuOBwbG3S5BSq1d15Nm677VYdqXnePUwW4t0graGfkdyCGiXPl073d1isYPihstMr5BmK+ISSIu0HaG+MFg8/Zc+F35h4YTpLzDa6AUiZ7eYAhn6UH7WrUGz6rLFdSvtuLQdpyzn7KxDCTQX0sC9erapB/WnJtOf8tEQqQxlT449NBIAxL4FQJZeamIwpWOKr/ZkSLVv9tVZljbBXukbbcop9TutiZsCsiKe5fBSaCK2o23JtAzEyMQ2Mz0fXqoG/aXfssWhkcWyFWaHFjdfgRjNZmclLCDGaBFL1/WjmeSInBVsFmnfCZoYL9R/c+jGbJ6WHieAs/nslUDL2Hq0sa1N9ZjbvpqvnWplGJdijBHM2fc+G4swSjKajMHXYgpG0a2IVFnaF5rVh0VWRbkpz5K1YJIfN1CxSf6+xi3TMvCoYd1vl5I9YoUpqPyRfdVs4wBX+RiaaMrWp1KJqvV3q6q5UBm8wVSkgzOQs5vzwxiRxqtua8zHH3FGw9qz3bJ8SMt51N19R4dMkxCmqbFCFpumzmpmLFsQ04EtmoUQJwgMss+ktg1PrTrXzfO3bNqrU295C1Ybw1gBNPTIHkr5B7b6r/rqtIO/nPG1Is6hpxjVWk22Ts0cpbjRla27mwjs+2ppS7v0pBXSbcdcLesr9hZE8bNqd1eQMaCul0+eWMLcMYlJbNwpcgtD/icncEv1n+2HP378ePbs2a9fv0ZTyl5oLLy6uhq9myNS8sj43tzcfPv2bUqqRLkS+M+fP4kEuW+pdK3WJLz+/v79u7Q4WRA1h6Ygt2/fXvos6Zsg8PPnz0E91mmINFzqMfzdvXu3iSojJAQOJ/D169eh32lwWSqMOp3MsuZwu/Q4WYCPHz9KDA1wwxin/B8+fKhOLfu/SxFLK+in1xCsIez6+nqQzb81Gpbwr1+/fvXq1ejdSiK7rFQlbH0xnj59Ks3xY0bDlqnp0E3UZ5d2WDdEqs8yjxrlv2Mk8xkfZpd2pulKMe77+kkYAk0TuLy81JTAVUFjvaapnY3ymCzXvrsE3r59qxWKy0pbmpWvVpyoGwNND9yJujPnDOBMbXpPvXk9fJMhkL+/y0FFtRb2RytjNXUqRW9G7atX46J7KH0463BxcaGhU//jy2oH04aGfvUvt3umzTQ1kLHpZbG1N6hHVrw8UhFqzWEXUayMJZIMAvsSQPn35UluEKiKgAYpTU7cABfIpnlF34dGsG9Bi3MJgc4InNzE7d6aLIeXIuUk4VJipG+CQK+b0k3AR8heCTBe9NqyWevV0KZ6ggNvzBNw/FsMvj6NAmFeVReA3HERJxzWOcxwiD4zhm7E3sdUaiOEhh4/1VyovzOQxlNPfGq0vUuecBKyHRo5iICWP/fu3Uuj0He1sk7pNP3dDQyyX0Gd4hM3P6aG8IcPH+zHWXUKUUdY7ecepyooDu/evbOfhxyOzpb0WDIl+S7xt27dcvlYBjKXuN3A58+fdQJ20anpRKNLaV+8eDFLoy22TWiF5gw6Xu7ILzoF7Z6yB7R6VUNPnUlz+ci0yi7pr9pT7k7URQFfJYIH5cORzz0CJlxmJTDveixtlw+fEQ4LHvt0Z6B5uNiuUTVtktcMeVKTQdSfPibRl2DDJyU6nqtkw5c/GjhlEOV65sGDB+5ZAmcgkNAQVX/4Nkz/pR6DhkhVGEXOoBjUMSsBbTrLII9a5qHfqbsNxllL6NN2OlknrQAFavCS5gavAZEGLJERn7a+cuyyUlk7y6LMd3wf4MrVPFB6ONpb/SFSCqlue9re6nAdGGA+4+B3aWdarxTjvtNPAhBokYAmA9o41nxAGymafOoHefpeEWOytmup/624ctNCprMXD7OIWh+4ExVkzpmAw60aCMiGD6tXt5EiqdyLAG00DXu8g/f5FW8BtOjWgDjkM2xbuXWxf9m60Wto6Nf5Cc1S1Mo6RbHu/M1gsQeF0Racv/mmbNW++j807v97N/C/fQ/pT+tNrErx1zoBlL/1FkR+CEwR4NAI9m1KN4iHQAcEMHFZG5Hl8FK8iT0ufyWod99aCWoZuGIPYalIpIfARgIdb0pvJMPjENhCgPFiC71TPdvQprqxXXhjbgHF4GuhtG+ahFlWQe6d3f/e5/y/aTxnWffl33puCf1hGdh641YlP2Poiubobyq1AkKLj5xhLtTfGUg+NTqkrzEJOQR7o4XqXbl+pSwt/JcvX9r6hjRdHeNdzRZ0fm8qcc3+YtSm7jirO5c4rF61dNVHGU+ePNn9owzNSN1HoDo6qyORQueWzMPRWRXd0wHIQEPaco81pdj2+OE1sRpdba0WjzVN2yNDuycaPXAHPFq61EaOq0ZvVRjZkFa8evVK55/VdjoLrTMVBWBKZ1TiYJ2GA/aySLISg11SQ+9ulwpUarYIae/jx49Hk6nimrCN3iISApkIzLgeS5+vyu2kcFGd1XlkUOT91PhUzfM2YxVIBgEIQAACEIAABFohkON9QCt1R04IQAACEIAABCAAgRoI6G2EXlA5SfRaVK9O3SUBCEAAAhCAAAQgAAEIQAACEBglwKGRUSxEQgACfRDAxPXRjtQCAhCAAAQgAAEIQAACEIAABCAAAQhAAAIQgMAZCHR5BpJPjc6gutSxaQLyPjPrt+FsPpVcgyb8Ir1580boXEoCJyQgtyf37t0bKi73SfI5dUIIG6t869at2Rzev39/dXU1m6ySBGhFRCmx4gAAIABJREFUJQ1RjxjSXvlHGpWHcWQUC5FZCfwnkXv6fJW8Bq77qfZEiVtuyVXh27dv5fZS3w1a8pmd7FoyIQ0EIAABCEAAAhCAAAQgAAEIQAACEIAABCBQPwFtvvtCvn792r8kDAEIQAACEIAABCAAAQhAAAIxAQ6NxEyIgQAEuiGAieumKakIBCAAAQhAAAIQgAAEIAABCEAAAhCAAAQgAIEzEOAM5BlamTpCoDYCNzc3aZEePXqUTtDx3YQ7i0+fPnVccaoGgQIEjL8x/+zZswLCUAQEMhFIDBbPnz/PVCjZQmCKwKTrMfnAfvHixdRjX758efDgwdTdA+Nv376tsSTRzZxsUy4AXQICEIAABCAAAQhAAAIQgAAEIAABCEAAAhCAQAcE9EtB19fXriL379+vc2/TSUgAAhCAAAQgAAEIQAACEIDA4QQ4NHJ4EyAABCCQjwAmLh9bcoYABCAAAQhAAAIQgAAEIAABCEAAAhCAAAQgAIHdCXAGcnekZAgBCFgIfP/+PZ0s4X4r/WAHd6+urqZqIZdtsttTd4k/A4G/f/+6at65c8eFCRgJWHzF6JMQOZYxZlhDMrSihlaoR4avX7/6KuELprG1Ld32hSfcLoFJ12MJL49yj315eVlznZ8+fTo7nZX8+vnKmmuBbBCAAAQgAAEIQAACEIAABCAAAQhAAAIQgMB2AsHP/fEbINuRkgMEIAABCEAAAhCAAAQg0D0BDo1038RUEAJnJoCJO3PrU3cIQAACEIAABCAAAQhAAAIQgAAEIAABCEAAAs0R4Axkc02GwBDogMDPnz+nvKK42j169MiFTxh4+fLlVK0tjpOmniW+AwK+nxNcj61oUP9X56ceb+6TELRiqinPGZ9Q8uZ0+5wt2F+tx12PydPqr1+/Rmur4e3Vq1ejt6qKfPDgwey0LNEhq6oLwkAAAhCAAAQgAAEIQAACEIAABCAAAQhAAAKrCXz8+NF/NvEzU34ywhCAAAQgAAEIQAACEIAABE5LgEMjp216Kg6BMxDAxJ2hlakjBCAAAQhAAAIQgAAEIAABCEAAAhCAAAQgAIGeCHAGsqfWpC4QaIXAzc1NWlR5nLh79246Td93E95hArvdNwdqFxPw/bTgeizmk475/PlzOsFwt7lPQtAKS7OeJ82UKyRZjMvLy/NwoKb1EBhxPfbnz5/EhOb9+/f1SJ+W5OnTpwl/sXr227dv6Ry4CwEIQAACEIAABCAAAQhAAAIQgAAEIAABCDRNQC+f/B/dSrzlbbqaCA8BCEAAAhCAAAQgAAEIQGAvAhwa2Ysk+UAAAhUSwMRV2CiIBAEIQAACEIAABCAAAQhAAAIQgAAEIAABCEAAAgkCnIFMwOEWBCCQj8D379/TmT958iSdoPu78rw2BUGO237+/Nk9ASo4RcD33IfrsSlKU/FTLpn89C1+EoJW+C148nAwvfdppP0j+SkJQ2BfAiOux16/fj1Vxv3799tykpeoy1DHr1+/TlWWeAhAAAIQgAAEIAABCEAAAhCAAAQgAAEIQKB1Am/evPGrwF68T4MwBCAAAQhAAAIQgAAEIACBmEDioAWHRmJcxEAAAm0RwMS11V5ICwEIQAACEIAABCAAAQhAAAIQgAAEIAABCEAAApyBRAcgAIFDCPheckYFePTo0Wj8qSITLx8/fvx4KhRU1ifge+57+PChf4twmoB+S+z6+jqdRndb/CQErZht1vMkSAwQV1dX5+FATasiMOJ6LKGpz549q0r6WWFu376dHjlmJ76zRZAAAhCAAAQgAAEIQAACEIAABCAAAQhAAAIQqJPAjx8//A1AfSSvH5iqU1SkggAEIAABCEAAAhCAAAQgUAkBDo1U0hCIAQEI5CCAictBlTwhAAEIQAACEIAABCAAAQhAAAIQgAAEIAABCEAgEwHOQGYCS7YQgMAsAd9Lzmjiy8vL0fhTRT548ECn00ernHgvOZqeyG4IyHnW379/XXWkJC7caEA1Kia5peM8efKkuU9C+tOKYirRX0FShm/fvo3W6/nz56PxREKgAIHQ9djXr18TpcoQJ+7WeSvtLm124ltnpZAKAhCAAAQgAAEIQAACEIAABCAAAQhAAAIQmCUQvHxK/LTUbFYkgAAEIAABCEAAAhCAAAQgcAYCHBo5QytTRwiclgAm7rRNT8UhAAEIQAACEIAABCAAAQhAAAIQgAAEIAABCDRKgDOQjTYcYkOgdQKBl5y4Oi16nIhrsUvM1Ol0OZ9Kv53cpXQyqZCA71RoyjNdhWIHIn3+/Pnp06e3b9++devWxcWF/suH2ocPH4Jku1++efNmNs+pTjf74IEJ+tCKAwH2VHQwvfer9vLlS/+SMARKEghdj/lmK5Djn3/+ac4BpKqgYUySB3Vxl79+/XJhAhCAAAQgAAEIQAACEIAABCAAAQhAAAIQgEA3BPTa29+X1yahXoB1UzsqAgEIQAACEIAABCAAAQhAIAcBDo3koEqeEIBAJQQwcZU0BGJAAAIQgAAEIAABCEAAAhCAAAQgAAEIQAACEICAhQBnIC2USAMBCOQg8P3793S2z58/Tyc4z12dTp9yZPHu3bvzcKCmjsCnT59c+OHDhy7cSuDHjx9yKfPs2bPr62t50HNi39zcvHjxQs7IlMBF7huQvzO/xNHM5fdQ3mNGb9Uc2bpW1My2Odn8T5x84TWwtujNya8C4aYJhK7HZPSn6nPnzp2pW5XHJ0bl2eGn8qohHgQgAAEIQAACEIAABCAAAQhAAAIQgAAEIDBKINiU5yX3KCUiIQABCEAAAhCAAAQgAAEI+AQ4NOLTIAwBCHRGABPXWYNSHQhAAAIQgAAEIAABCEAAAhCAAAQgAAEIQAACfRPgDGTf7UvtIFAzgcQv+khsedq6vLysWf7Csr1582a0RGH8+fPn6C0iOybgdx/5yWqrph8+fJBjll+/fk2JLd8sjx49knfUqQRb4l+/fj37+FR3m33w2ARNa8Wx6DorXf71pvrXy5cvO6ss1WmLQOh67Pfv31MVuLi4mLpVefyUs1iJnahv5ZVCPAhAAAIQgAAEIAABCEAAAhCAAAQgAAEIQCBBIDh2Y3kXlciNWxCAAAQgAAEIQAACEIAABM5AIHGIgkMjZ1AA6giBvglg4vpuX2oHAQhAAAIQgAAEIAABCEAAAhCAAAQgAAEIQKAzApyB7KxBqQ4EGiLge8mJxX727FkceeaYq6urO3fujBJ49+7daDyRvRL48eOHnHO52rXlpE9OkV68eOGEnwqogjn8fyVcMjlJ5Jvp7t277rKVQNNa0QrkVuSc6jvPnz9vUbdbwY6cFgKh6zF/MAuen5r0BMkqvGz3/GuFMBEJAhCAAAQgAAEIQAACEIAABCAAAQhAAAL1E/j69av/eyD6dZ3bt2/XLzYSQgACEIAABCAAAQhAAAIQOJYAh0aO5U/pEIBAVgKYuKx4yRwCEIAABCAAAQhAAAIQgAAEIAABCEAAAhCAAAR2JMAZyB1hkhUEzkZAHnyePn0qJya3bt3Sfzk/evv27SIINzc3ifTykJK4e85bU95kAieS54Rzqlp/+vTJ1VffL7hw/YE/f/7YvQpeX1/vXqPZn5n/559/lpqy3YVcl2G7WrGuvjw1RUBO6KaG16lBZCor4iGwO4H/Y88x8cOP9kxqS4lXstpaBHkgAAEIQAACEIAABCAAAQhAAAIQgAAETkJAW+ffv3/X7rk2HvWzBw8fPtR77r3qHvxIlH7iZq+cyQcCEIAABCAAAQhAAAIQgMA5CXBo5JztTq0hcBICmLiTNDTVhAAEIAABCEAAAhCAAAQgAAEIQAACEIAABCCwIwHOQO4Ik6wgAIFdCMjpmPyC+b/Hox9y1t+3b9/k1kT/Hzx4MFuQXB8m0ujItyWTRA5d3tIZ+Pv374/6lJGzpFevXnVZayoVE/CdzbXlpG/W85dfWVkV/3J7WN1kNk/fgdf2Ekvm0K5WlKR0hrKm/IvpW6fbt2+fgQB1rJlA6HpME74puzwVX3P1BtkSksu9Zf3yIyEEIAABCEAAAhCAAAQgAAEIQAACEIAABHoioAM3+lWceNdOm3XaT7+6utpY2Z8/f+rtuMtEe576wS53SQACEIAABCAAAQhAAAIQgAAEpghwaGSKDPEQgEAHBDBxHTQiVYAABCAAAQhAAAIQgAAEIAABCEAAAhCAAAQgUAMBzkDW0ArIAAEIBATk3yr45WY/gfyR6Vei//vf/969e9ePj8Oj/rNcsra8KTmxCwTkXUiE44J0Nh7XYzGWLmPk+885/tNnETv+KHsBXL57rALF+UX8+fNn1vGZLE+j34M0rRV+MxHeSECfOF1fX49mMqv/o08RCYF9CfwnyE4eVYMYd5meKbpkFQa+f/8+JdWjR4+mbhEPAQhAAAIQgAAEIAABCEAAAhCAAAQgAAEI7E5Ar0/0YjX2O6aC9LLtxYsX212PBS/Oecm9eyOSIQQgAAEIQAACEIAABCDQKwEOjfTastQLAhAQAUwcagABCEAAAhCAAAQgAAEIQAACEIAABCAAAQhAAALbCXAGcjtDcoAABHYnkPY75orTOW0Xngr4P/8cp8GLVsxkiHnw4MGo2wodj//w4cPUU8T3RMD33tXW9wtfv35d1BByrLYofTrxLCsV124nalcr0q3G3aUEgk+c3OMvX768ffu2uyQAgaMIhK7HRuc0TjgtiV24lYDchzv/oLHM6frG6YmBAAQgAAEIQAACEIAABCAAAQhAAAIQgAAEVhMYfusv/bjer7x9+zadJn3Xf0OjV0285E7j4i4EIAABCEAAAhCAAAQgAAFHIH2IgkMjDhQBCECgRQKYuBZbDZkhAAEIQAACEIAABCAAAQhAAAIQgAAEIAABCFRFgDOQVTUHwkAAAgMBvcqf8mkSIJJbsZ8/fwaRwWXC9Zg8pASJufQJvH//3r904devX7swgV4JqGf5fWfWnVZVHK6vrxfJc+fOnUXpE4nl9Wy2dB9sIqsKbzWtFRXybFckaYL/iZOriL512vjllMuKAAQ2Eghdj11eXiZyHFXoRPoabqVlTte3BvmRAQIQgAAEIAABCEAAAhCAAAQgAAEIQAAC3RAwvkXTG9Y/f/6sq3Ww+W4scV1ZPAUBCEAAAhCAAAQgAAEIQKAzAulDFOkDGHWiSMucrm+dNUIqCEBgNYF0l0+bi9WFZn0wLXO6vlkFI3MIQAACEIAABCAAAQhAAAIQgAAEIAABCEAAAr0SMJ5I5AxkrwpAvSBQJwGjaRqEv7m5SdQi/YNkiwpKlNLrrbt3744i+vv3b3C+vVcCZ66X72BOv4klZWiIxq9fvxZJ++zZs0XppxLrg5HZrOTR78GDB1M5VB7ftFZUzrYt8XxN8CVPH/nwUxKGQG4CoesxlTc6pxnkkEtI+eTOLdOO+Wu8SfS3RE13lIGsIAABCEAAAhCAAAQgAAEIQAACEIAABCAAARHQj3WkX1f7lD59+uRf2sNv3rzxE09t0/tpCEMAAhCAAAQgAAEIQAACEICAI5A4SsGhEUeJAAQg0CgBTFyjDYfYEIAABCAAAQhAAAIQgAAEIAABCEAAAhCAAARqIMAZyBpaARkgAIGAwIcPH+TZKohMXP7+/TtxN3F++8mTJ215U0pUM98tnWP/559/4vyD8+1xAmKaJiAHLNfX164KibfSLk1VgbRZiEXdq4LyO5Y2Xyro6uoqFqCJmNa1ognITQgZaIKTWT4Knz596i4JQOBYAiOux16+fJmQaa+RIFHEjrfS0qZruqMYZAUBCEAAAhCAAAQgAAEIQAACEIAABCAAAQjoG3U7hEWJXbb6SSj//ZM2AG/fvu3uEoAABCAAAQhAAAIQgAAEIACBWQLpoxTpYxizmRdOkJY2XdPColIcBCBQhkC646eNRhkJ7aWkpU3X1F4KKSEAAQhAAAIQgAAEIAABCEAAAhCAAAQgAAEIQMARWHSscVFiVwRnIB0KAhCAgJHAx48fjSmHZBcXF4n0vvukIBnOswIgo5c6uD7aIjrfLgs/+giRHRDwfyv9/v37zbkT8r+/mG2O9+/f7/KBhtwmpidLcsykNLPyVJugda2oFmxzgvma4AuvruRfEobAsQRGXI/J42zi7NHNzU0rM5vPnz8nJrg6fYVv3WOVj9IhAAEIQAACEDgPgUW7D+fBQk0hAAEIQAACEIDA2Qgsmhb++vVrKZ8/f/74+/L6zSj/cmlupIcABCAAAQhAAAIQgAAEIHBOAhwaOWe7U2sInIQAJu4kDU01IQABCEAAAhCAAAQgAAEIQAACEIAABCAAAQjkIMAZyH2pLuK5b9HkBoGeCMjzw6LqyC/SVPqvX79O3Xry5AluGabgBPFyOyVcQaQudaxdZ93jeGJaJ6CO47vQatFJnz67MLaCdPvq6sqYOJHsx48fL168SCSQpUpYpMSDldzqQCsqIdm6GIEmuOrIUDCqOhoEaiAw4npMYsm5WGKE0Mymfkv98+fPZ8+eTSFW7Zp2cjlVL+IhAAEIQAACEIBAnQR+//5dp2BIBQEIQAACEIAABCBQLYH0b2qNih04GtPlLr+oM1oWkRCAAAQgAAEIQAACEIAABDomwKGRjhuXqkEAApg4dAACEIAABCAAAQhAAAIQgAAEIAABCEAAAhCAAAQKEOAM5CxkPjWaRUQCCMwSkDuF2TRBgoSvk+vr6yCxu/z48aMLE5glIFyjnjqeP38++ywJmiPgu9B69OjR5eVlc1W4c+eORWbV7vPnz5aU6TQyXMoqkUby+N7cEimrvdWBVlTLti3BfE1wksuz3qtXr9wlAQjUQGDc9ZgkS5vjx48fy5dkDRUYlUE+Xx8+fDh6a4hM1y7xILcgAAEIQAACEIAABFYQMP4UyYrtzhXC8AgEIAABCEAAAhCAwFEERt+hTgljfIPlHtePJfhvtfU42/EODgEIQAACEIAABCAAAQhAAAJLCaSPVXBoZClP0kMAAlURwMRV1RwIAwEIQAACEIAABCAAAQhAAAIQgAAEIAABCECgFQKcgdy3pfjUaF+e5HZOAr9+/VpU8YTrKzln8E9i+9m+efOGX4P2gcyGhWsUppy71eygY7ZeJIgJ6IMFvxu+f/8+TlN/jOXDDVVN32tsr4tMjQ4dJeYA8sr0/fv3pm1OH1qxva3JQT+M59sHB2R0gHB3CUDgEAKTrscePHjw6dOnhEzy7bWLW8pEEetuacql4S0x3mhgU+3WZc5TEIAABCAAAQhAAAJLCWg7YHSBFOdzc3MTRxIDAQhAAAIQgAAEINANActLKVdZvTRyYUsg+D2QRt/bWWpKGghAAAIQgAAEIAABCEAAAgUIcGikAGSKgAAEjiKAiTuKPOVCAAIQgAAEIAABCEAAAhCAAAQgAAEIQAACEGiaAGcgd2w+PjXaESZZQcBO4OXLl1OJpzyhyPTxa9BT0BLxT58+ffToUZzg2bNncSQxjRKQV5N379454eXa7+7du+6yocCorkp+dX/dkvPB379/X11dba+RRn/5qEl8a6xPSES1ab9j3WjF9uY+eQ4/f/58/fp1DEEDMc6OYizEHE5g0vWYJNOcJv2FniY3tU0WP3z4oPEm4XdMY9suA9vhLYcAEIAABCAAAQhAoBUCaYe2fi3sKf2nCEMAAhCAAAQgAAEItEJAG3d2URe9WNWOn/8KSu/tLi8v7WWREgIQgAAEIAABCEAAAhCAAARiAhwaiZkQAwEIdEMAE9dNU1IRCEAAAhCAAAQgAAEIQAACEIAABCAAAQhAAALFCHAGckfU9g+I7Cl3FI+sINAKgUUuEeVjIeEXSXdHa00fHMViiRS6f/75J0ipE+9v374NIrlskYC8aPkeu9TWU52o/trpywtfV2VY/v3fn3wnff36Vf5kdvEFptzSfsfEU3676seVkLAnrUhUk1sWAi9evIiTybkeQ0CMhZgaCKRcj0k+fbOXnhHKE6fGEhnBGiojaUd7oJNNntRq85XmZCMAAQhAAAIQgAAEuiQw5Zt5tLLX19fajBi9RSQEIAABCEAAAhCAQAcE9M7Jf8GWqJH28ewvqPRrBP4Pbeldl2ISmXMLAhCAAAQgAAEIQAACEIAABIwEODRiBEUyCECgRQKYuBZbDZkhAAEIQAACEIAABCAAAQhAAAIQgAAEIAABCBxIgDOQe8HnU6O9SJIPBBKuxAI4+l3nhI8FHb3++/dv8Igu5UrpwYMHcTwxFgIaNUbddLx+/Vpm0JIDaWomoN9Z93uN2tr++UOF9ZKJcFLlcJCnr4bv3bvn/9i8K24IvHz5soMvizvTiqCNuLQT+Pz587dv34L0cvA3OigEybiEwCEEZlyPSSb9xuP37999R5WBoFL6i4uLY73rqe9pcux/YRgIKfm/fPmiE2NBPJcQgAAEIAABCEAAApkIyDutpojyRO7vocyW9fjxY+1jsn02C4oEEIAABCAAAQhAoFEC/kupqSoojX0fT2+Ygl8jYDt+CizxEIAABCAAAQhAAAIQgAAEVhDg0MgKaDwCAQi0QgAT10pLIScEIAABCEAAAhCAAAQgAAEIQAACEIAABCAAgUoIcAZyY0PwqdFGgDwOgZiAfrM5jgxidLg6/bvOcoYVPKLL+/fvJ7yVxemJiQlcXl7KoVIcL/9EcSQxDRFQ1/D9CqmV1dYNyR+LKiPg+5PR5Y8fP+Jk62KES18NJ56VjTrWWU1CNvut/rTCXndS+gQ03R1dMkjP7Q5D/QwJQ6AAgVv//vuvpRjptyYx/hAYP6XhRM5r7Z8FxjmsiBm+LUx4uFSemtpK8qYdha4gwyMQgAAEIAABCEAgNwGt53///j2U4vyLKUZzM12mZ2izsmluqa1P/cnLrUvs9i+0ecHszmEhAAEIQAACEIAABNoioO3yqbmipn/aYNQ3n8Ya6YWWfN36ibUdb3/cf5AwBCAAAQhAAAIQgAAEIAABCCQIcGgkAYdbEIBA6wQwca23IPJDAAIQgAAEIAABCEAAAhCAAAQgAAEIQAACEChJgDOQadp8apTmw10I7E5AnW7UcZi+wtMp6ydPnshBRPorPLmG+PjxYyCYDnV///49/WDwCJdTBB48eHBzcxPc1Zl5PLsFTFq5lCM//6fT1Vl+/vzZivAJOT9//hw4xZMRkPYmHpm9pc895IMp1n/3oPzA9OGPqVetcC1FwE5Ajghjv0xyUNiBfz07BFI2R8DqemyomAYMGXfnV2K0thodlUZ/uWeTEkaTqsRIM4j3/v37wt7QRrEQCQEIQAACEIAABPojoPleemaYr8r//e9/cfCcDy85QwACEIAABCAAgawE9FsC8a/WaCf90aNHi37tJ35TzivYrA1H5hCAAAQgAAEIQAACEIAABDg0gg5AAAIdE8DEddy4VA0CEIAABCAAAQhAAAIQgAAEIAABCEAAAhCAwI4EOAOZhsmnRmk+3IXA7gT0KzsXFxd+tou8hukdWeBsSFnJbZlcDvHtnk91S1htpEaJP8Pc7tdpi1Q8u45A0GU66yz6Dfjr62ufzOoPNOSOTV4Rg9z8nBVenXmQz+GXfWvF4XjbEiBwQjcILxd7csPXVkWQ9mwElrkeEx1NbmTlY+e1MTh9KygHZBpg4ltbYmR55boyPcwM+csRr+TM7QFtS114FgIQgAAEIAABCDRNgPcBTTcfwkMAAhCAAAQgAIEDCcS/jqWtPO372UWKX2vxMyB2eqSEAAQgAAEIQAACEIAABCCwmgCHRlaj40EIQKB+Api4+tsICSEAAQhAAAIQgAAEIAABCEAAAhCAAAQgAAEI1ECAM5CJVuBTowQcbkEgE4HY0Ym8nMgbw6zvsFFfihISl1i7t9Qoavkjk3um3csiw3wE5Dzo4cOHfv79dRb9lvy3b9/8OkpR5SPM7jRG2v7u3bsgEz9DhfXxiPKctVHBU3VenkEr6iRfoVQy6ffu3QsEk4PCX79+4fUowMJlbQQWux4bKmA/aKX08kGmGarGUf1fMQCoLA26Nzc3GmDSY4yD29Ng4ypFAAIQgAAEIAABCNRGgPcBtbUI8kAAAhCAAAQgAIGGCMS+w7Slrh8SmH0ppbfj+mmE4HefuvnFm4ZaEFEhAAEIQAACEIAABCAAgTMT4NDImVufukOgewKYuO6bmApCAAIQgAAEIAABCEAAAhCAAAQgAAEIQAACENhOgDOQUwz51GiKDPEQyEog9hak4vS7zjp0PeXu5O3bt7obSKXj3HLm8ODBgyCey+0ERoEv/fXu7WKQw2oCeo8sJ1z+VwxfvnxR11udYbUPxpOcQVSp6+AxRhwuLi4G2yIsv3//lmelwRuM3ML4iOI6yuGMPv3ohtt5tCJuSmJiAnKmpL4QxPfnoDCoIJd9EFjpemyovEyhLLs+CEwPAD4pzTg1omg4UUAjiv9fg4ry8f+rX82OLkHmz//3t8LBmZ8PYQhAAAIQgAAEIAABCwHeB1gokQYCEIAABCAAAQhAYIrA6EtubRg+e/Zs+DGDYZdPm5DDPqHeZF9fX8e56Ve5Zh2WxU8RAwEIQAACEIAABCAAAQhAAAIbCXBoZCNAHocABGomgImruXWQDQIQgAAEIAABCEAAAhCAAAQgAAEIQAACEIBADQQ4AznaCnxqNIqFSAgUIDBqlFSuvAXpYPbg3kGX8uSg89jyDhG7R9Epbjl2wEtDvsa6uroS+SB/foE7AFLt5efPn/WZgxOvV79jQwX1a/EvXrxwld0l0JnTsYHJqbRiFzXoOJNRn31869Rxi3dWtU2uxxyLr1+/apYpvbf7IHPPbg9oIqspr4ZqvjDcDpMcIAABCEAAAhCAgJ0A7wPsrEgJAQhAAAIQgAAEIDBKYPTnm0ZTjkbq/ZPev/LLWqNwiIQABCAAAQhAAAIQgAAEIFCMAIdGiqGmIAhAoDwBTFx55pQIAQhAAAIQgAAEIAABCEAAAhCAAAQgAAEIQKAVApwnTy8JAAAgAElEQVSBjFuKT41iJsRAoBiBUc9WxtLlq0GeItSFjelJto7AqG+avp1YrQNV4VM/f/68d++eBJNvE/2kevefMOjHup4/fz76y/FLW0f56K9LYmfTiqVNf570o4sCPEueRwE6qOk+rscciB8/fmhaqSEk9nTr0uwVuHPnjvzsyuNYl8PMXpTIBwIQgAAEIAABCEAAAhCAAAQgAAEIQAACNRPQjqLeJN3c3CwSUm/stBGvF+SLniIxBCAAAQhAAAIQgAAEIAABCGQlwKGRrHjJHAIQOJYAJu5Y/pQOAQhAAAIQgAAEIAABCEAAAhCAAAQgAAEIQKBOApyBrLNdkAoCpyWgn9V58eLFIj8POpWtn4KWS6zTQitccXnGCE7Oqwm+f/9+9+7dwpJQ3FICGvTVUqf6hEGutWQf9Pf3799FuKTVcmgoVzDd25YTasUiTThDYo28jx8/Dmqqj6Q+fPgQRHIJgWoJ7Ox6zNVTo4gmPRo7h/9LxxKXjx/QAPPw4cP79+/rv0Ya/Ob6cAhDAAIQgAAEIAABCEAAAhCAAAQgAAEIQKBdAnrj8vr1a/3+z2wVtD2oV1DaiGd7cJYVCSAAAQhAAAIQgAAEIAABCBxFgEMjR5GnXAhAoAABTFwByBQBAQhAAAIQgAAEIAABCEAAAhCAAAQgAAEIQKAtApyBbKu9kBYC3RP4/PmzfuM58G8V1/rOnTs6ks2p7JhM1pg/f/7IV0bgHk5tIb8cHI/PSp7MtxDQVEffeuhPijrlOkYfekiTB1cwcrG3pTiehUArBHSARDofdAp5Q5I/slaqgJwQEIFcrsdiuIO/Rk2D9Keeo/+/f/9WMr8XybnYxcVF8H8YYBhdYqTEQAACEIAABCAAAQhAAAIQgAAEIAABCECgJwJ6k+q/kdIWomo37BZqk1D770+ePOEHnXpqceoCAQhAAAIQgAAEIAABCJyHAIdGztPW1BQCJySAiTtho1NlCEAAAhCAAAQgAAEIQAACEIAABCAAAQhAAAIxAc5AxkyIgQAEDiQgfyg6mC0HZHIVNLh3kDA6mD24btCp7MvLywPFO3PRo97H5LZJrx3PjIW6N0RAOixfMXIUM3zrgde8htoOUXckoI6gIdX3mKTM8Tu2I2GyKkagnOuxYlWiIAhAAAIQgAAEIAABCEAAAhCAAAQgAAEIQAACEIAABCAAAQhAAAIQgAAEIAABCEAAAhCAAAQgAAEIQAACEIAABCAAAQhAAAIQgAAEIAABCEAAAhCAAAQgAAEIVEVg1PsYDmuqaiOEgQAEIJAggBlPwOFWcwT+05zECAwBCEAAAhCAAAQgAAEIQAACEIAABCAAAQhAAAIQgAAEIAABCEAAAhCAAAQgAAEIQAACEIAABCAAAQhAAAIQgAAEIAABCEAAAhCAAAQgAAEIQAACEIAABCAAgbYI3L59+/v373fu3PHF/vbt29OnT/0YwhCAAAQgUCcBOYv89euXLxvuI30ahNsigOuxttoLaSEAAQhAAAIQgAAEIAABCEAAAhCAAAQgAAEIQAACEIAABCAAAQhAAAIQgAAEIAABCEAAAhCAAAQgAAEIQAACEIAABCAAAQhAAAIQgAAEIAABCEAAAhCAAASaJDDqfez6+vrq6qrJ+iA0BCAAgdMQuLy8vLm58av75MmTr1+/+jGEIdAQAVyPNdRYiAoBCEAAAhCAAAQgAAEIQAACEIAABCAAAQhAAAIQgAAEIAABCEAAAhCAAAQgAAEIQAACEIAABCAAAQhAAAIQgAAEIAABCEAAAhCAAAQgAAEIQAACEIAABCDQMIHB+9j9+/f9Onz8+PHVq1d+DGEIQAACEKiHwNOnT799++bL8/z588+fP/sxhCHQFgFcj7XVXkgLAQhAAAIQgAAEIAABCEAAAhCAAAQgAAEIQAACEIAABCAAAQhAAAIQgAAEIAABCEAAAhCAAAQgAAEIQAACEIAABCAAAQhAAAIQgAAEIAABCEAAAhCAAAQg0DABeR/78eOH3Nb4dXj37t2HDx/8GMIQgAAEIFADgaurq+vra1+S9+/fY7F9IIRbJHDr33//bVFuZIYABCAAAQhAAAIQgAAEIAABCEAAAhCAAAQgAAEIQAACEIAABCAAAQhAAAIQgAAEIAABCEAAAhCAAAQgAAEIQAACEIAABCAAAQhAAAIQgAAEIAABCEAAAhCAQLsE3r59+/r1a1/+79+/P3jwwI8hDAEIQAACBxL4/Pnzs2fPfAG+fPlyeXnpxxCGQIsE/tOi0MgMAQhAAAIQgAAEIAABCEAAAhCAAAQgAAEIQAACEIAABCAAAQhAAAIQgAAEIAABCEAAAhCAAAQgAAEIQAACEIAABCAAAQhAAAIQgAAEIAABCEAAAhCAAAQgAIGmCbx69Uq+xu7cueNq8evXLxcmAAEIQAAChxOQlXYy3L9///fv3/gdc0AINE3g1r///tt0BRAeAhCAAAQgAAEIQAACEIAABCAAAQhAAAIQgAAEIAABCEAAAhCAAAQgAAEIQAACEIAABCAAAQhAAAIQgAAEIAABCEAAAhCAAAQgAAEIQAACEIAABCAAAQhAAALtEpAPso8fP8oH2Y8fP9qtBZJDAAIQ6I/Az58/Hz9+rHq9fPny6uqqvwpSo9MSwPXYaZueikMAAhCAAAQgAAEIQAACEIAABCAAAQhAAAIQgAAEIAABCEAAAhCAAAQgAAEIQAACEIAABCAAAQhAAAIQgAAEIAABCEAAAhCAAAQgAAEIQAACEIAABCAAAQhAAAIQgAAEIAABCJyLwH/OVV1qCwEIQAACEIAABCAAAQhAAAIQgAAEIAABCEAAAhCAAAQgAAEIQAACEIAABCAAAQhAAAIQgAAEIAABCEAAAhCAAAQgAAEIQAACEIAABCAAAQhAAAIQgAAEIAABCEAAAhCAAAQgAIGzEsD12FlbnnpDAAIQgAAEIAABCEAAAhCAAAQgAAEIQAACEIAABCAAAQhAAAIQgAAEIAABCEAAAhCAAAQgAAEIQAACEIAABCAAAQhAAAIQgAAEIAABCEAAAhCAAAQgAAEIQAACEIAABCAAAQicjACux07W4FQXAhCAAAQgAAEIQAACEIAABCAAAQhAAAIQgAAEIAABCEAAAhCAAAQgAAEIQAACEIAABCAAAQhAAAIQgAAEIAABCEAAAhCAAAQgAAEIQAACEIAABCAAAQhAAAIQgAAEIAABCEDgrARwPXbWlqfeEIAABCAAAQhAAAIQgAAEIAABCEAAAhCAAAQgAAEIQAACEIAABCAAAQhAAAIQgAAEIAABCEAAAhCAAAQgAAEIQAACEIAABCAAAQhAAAIQgAAEIAABCEAAAhCAAAQgAAEIQAACJyOA67GTNTjVhQAEIAABCEAAAhCAAAQgAAEIQAACEIAABCAAAQhAAAIQgAAEIAABCEAAAhCAAAQgAAEIQAACEIAABCAAAQhAAAIQgAAEIAABCEAAAhCAAAQgAAEIQAACEIAABCAAAQhAAAIQOCsBXI+dteWpNwQgAAEIQAACEIAABCAAAQhAAAIQgAAEIAABCEAAAhCAAAQgAAEIQAACEIAABCAAAQhAAAIQgAAEIAABCEAAAhCAAAQgAAEIQAACEIAABCAAAQhAAAIQgAAEIAABCEAAAhCAwMkI4HrsZA1OdSEAAQhAAAIQgAAEIAABCEAAAhCAAAQgAAEIQAACEIAABCAAAQhAAAIQgAAEIAABCEAAAhCAAAQgAAEIQAACEIAABCAAAQhAAAIQgAAEIAABCEAAAhCAAAQgAAEIQAACEIAABM5KANdjZ2156g0BCEAAAhCAAAQgAAEIQAACEIAABCAAAQhAAAIQgAAEIAABCEAAAhCAAAQgAAEIQAACEIAABCAAAQhAAAIQgAAEIAABCEAAAhCAAAQgAAEIQAACEIAABCAAAQhAAAIQgAAEIHAyArgeO1mDU10IQAACEIAABCAAAQhAAAIQgAAEIAABCEAAAhCAAAQgAAEIQAACEIAABCAAAQhAAAIQgAAEIAABCEAAAhCAAAQgAAEIQAACEIAABCAAAQhAAAIQgAAEIAABCEAAAhCAAAQgAIGzEsD12FlbnnpDAAIQgAAEIAABCEAAAhCAAAQgAAEIQAACEIAABCAAAQhAAAIQgAAEIAABCEAAAhCAAAQgAAEIQAACEIAABCAAAQhAAAIQgAAEIAABCEAAAhCAAAQgAAEIQAACEIAABCAAAQicjACux07W4FQXAhCAAAQgAAEIQAACEIAABCAAAQhAAAIQgAAEIAABCEAAAhCAAAQgAAEIQAACEIAABCAAAQhAAAIQgAAEIAABCEAAAhCAAAQgAAEIQAACEIAABCAAAQhAAAIQgAAEIAABCEDgrARwPXbWlqfeEIAABCAAAQhAAAIQgAAEIAABCEAAAhCAAAQgAAEIQAACEIAABCAAAQhAAAIQgAAEIAABCEAAAhCAAAQgAAEIQAACEIAABCAAAQhAAAIQgAAEIAABCEAAAhCAAAQgAAEIQAACJyOA67GTNTjVhQAEIAABCEAAAhCAAAQgAAEIQAACEIAABCAAAQhAAAIQgAAEIAABCEAAAhCAAAQgAAEIQAACEIAABCAAAQhAAAIQgAAEIAABCEAAAhCAAAQgAAEIQAACEIAABCAAAQhAAAIQOCsBXI+dteWpNwQgAAEIQAACEIAABCAAAQhAAAIQgAAEIAABCEAAAhCAAAQgAAEIQAACEIAABCAAAQhAAAIQgAAEIAABCEAAAhCAAAQgAAEIQAACEIAABCAAAQhAAAIQgAAEIAABCEAAAhCAwMkI4HrsZA1OdSEAAQhAAAIQgAAEIAABCEAAAhCAAAQgAAEIQAACEIAABCAAAQhAAAIQgAAEIAABCEAAAhCAAAQgAAEIQAACEIAABCAAAQhAAAIQgAAEIAABCEAAAhCAAAQgAAEIQAACEIAABM5KANdjZ2156g0BCEAAAhCAAAQgAAEIQAACEIAABCAAAQhAAAIQgAAEIAABCEAAAhCAAAQgAAEIQAACEIAABCAAAQhAAAIQgAAEIAABCEAAAhCAAAQgAAEIQAACEIAABCAAAQhAAAIQgAAEIHAyArgeO1mDU10IQAACEIAABCAAAQhAAAIQgAAEIAABCEAAAhCAAAQgAAEIQAACEIAABCAAAQhAAAIQgAAEIAABCEAAAhCAAAQgAAEIQAACEIAABCAAAQhAAAIQgAAEIAABCEAAAhCAAAQgAIGzEsD12FlbnnpDAAIQgAAEIAABCEAAAhCAAAQgAAEIQAACEIAABCAAAQhAAAIQgAAEIAABCEAAAhCAAAQgAAEIQAACEIAABCAAAQhAAAIQgAAE/m87d3uUyPO1Abi0fgHMEAJjBEAIYARICGAEQghoBEoIQARCCEAECyEAGfB0/a2HonTFmVlRXi4/7DY9p3vOueb7TYAAAQIECBAgQIAAAQIECBAgQIAAgQsTED12YR/cuAQIECBAgAABAgQIECBAgAABAgQIECBAgAABAgQIECBAgAABAgQIECBAgAABAgQIECBAgAABAgQIECBAgAABAgQIECBAgAABAgQIECBAgAABApcqIHrsUr+8uQkQIECAAAECBAgQIECAAAECBAgQIECAAAECBAgQIECAAAECBAgQIECAAAECBAgQIECAAAECBAgQIECAAAECBAgQIECAAAECBAgQIECAAAECBC5MQPTYhX1w4xIgQIAAAQIECBAgQIAAAQIECBAgQIAAAQIECBAgQIAAAQIECBAgQIAAAQIECBAgQIAAAQIECBAgQIAAAQIECBAgQIAAAQIECBAgQIAAAQIECFyqgOixS/3y5iZAgAABAgQIECBAgAABAgQIECBAgAABAgQIECBAgAABAgQIECBAgAABAgQIECBAgAABAgQIECBAgAABAgQIECBAgAABAgQIECBAgAABAgQIELgwAdFjF/bBjUuAAAECBAgQIECAAAECBAgQIECAAAECBAgQIECAAAECBAgQIECAAAECBAgQIECAAAECBAgQIECAAAECBAgQIECAAAECBAgQIECAAAECBAgQIHCpAqLHLvXLm5sAAQIECBAgQIAAAQIECBAgQIAAAQIECBAgQIAAAQIECBAgQIAAAQIECBAgQIAAAQIECBAgQIAAAQIECBAgQIAAAQIECBAgQIAAAQIECBAgQODCBESPXdgHNy4BAgQIECBAgAABAgQIECBAgAABAgQIECBAgAABAgQIECBAgAABAgQIECBAgAABAgQIECBAgAABAgQIECBAgAABAgQIECBAgAABAgQIECBAgMClCogeu9Qvb24CBAgQIECAAAECBAgQIECAAAECBAgQIECAAAECBAgQIECAAAECBAgQIECAAAECBAgQIECAAAECBAgQIECAAAECBAgQIECAAAECBAgQIECAAIELExA9dmEf3LgECBAgQIAAAQIECBAgQIAAAQIECBAgQIAAAQIECBAgQIAAAQIECBAgQIAAAQIECBAgQIAAAQIECBAgQIAAAQIECBAgQIAAAQIECBAgQIAAAQKXKiB67FK/vLkJECBAgAABAgQIECBAgAABAgQIECBAgAABAgQIECBAgAABAgQIECBAgAABAgQIECBAgAABAgQIECBAgAABAgQIECBAgAABAgQIECBAgAABAgQuTED02IV9cOMSIECAAAECBAgQIECAAAECBAgQIECAAAECBAgQIECAAAECBAgQIECAAAECBAgQIECAAAECBAgQIECAAAECBAgQIECAAAECBAgQIECAAAECBAhcqoDosUv98uYmQIAAAQIECBAgQIAAAQIECBAgQIAAAQIECBAgQIAAAQIECBAgQIAAAQIECBAgQIAAAQIECBAgQIAAAQIECBAgQIAAAQIECBAgQIAAAQIECBC4MAHRYxf2wY1LgAABAgQIECBAgAABAgQIECBAgAABAgQIECBAgAABAgQIECBAgAABAgQIECBAgAABAgQIECBAgAABAgQIECBAgAABAgQIECBAgAABAgQIECBwqQKixy71y5ubAAECBAgQIECAAAECBAgQIECAAAECBAgQIECAAAECBAgQIECAAAECBAgQIECAAAECBAgQIECAAAECBAgQIECAAAECBAgQIECAAAECBAgQIEDgwgREj13YBzcuAQIECBAgQIAAAQIECBAgQIAAAQIECBAgQIAAAQIECBAgQIAAAQIECBAgQIAAAQIECBAgQIAAAQIECBAgQIAAAQIECBAgQIAAAQIECBAgQIDApQqIHrvUL29uAgQIECBAgAABAgQIECBAgAABAgQIECBAgAABAgQIECBAgAABAgQIECBAgAABAgQIECBAgAABAgQIECBAgAABAgQIECBAgAABAgQIECBAgACBCxMQPXZhH9y4BAgQIECAAAECBAgQIECAAAECBAgQIECAAAECBAgQIECAAAECBAgQIECAAAECBAgQIECAAAECBAgQIECAAAECBAgQIECAAAECBAgQIECAAAEClyogeuxSv7y5CRAgQIAAAQIECBAgQIAAAQIECBAgQIAAAQIECBAgQIAAAQIECBAgQIAAAQIECBAgQIAAAQIECBAgQIAAAQIECBAgQIAAAQIECBAgQIAAAQIELkxA9NiFfXDjEiBAgAABAgQIECBAgAABAgQIECBAgAABAgQIECBAgAABAgQIECBAgAABAgQIECBAgAABAgQIECBAgAABAgQIECBAgAABAgQIECBAgAABAgQIXKqA6LFL/fLmJkCAAAECBAgQIECAAAECBAgQIECAAAECBAgQIECAAAECBAgQIECAAAECBAgQIECAAAECBAgQIECAAAECBAgQIECAAAECBAgQIECAAAECBAgQuDAB0WMX9sGNS4AAAQIECBAgQIAAAQIECBAgQIAAAQIECBAgQIAAAQIECBAgQIAAAQIECBAgQIAAAQIECBAgQIAAAQIECBAgQIAAAQIECBAgQIAAAQIECBAgcKkCoscu9cubmwABAgQIECBAgAABAgQIECBAgAABAgQIECBAgAABAgQIECBAgAABAgQIECBAgAABAgQIECBAgAABAgQIECBAgAABAgQIECBAgAABAgQIECBA4MIERI9d2Ac3LgECBAgQIECAAAECBAgQIECAAAECBAgQIECAAAECBAgQIECAAAECBAgQIECAAAECBAgQIECAAAECBAgQIECAAAECBAgQIECAAAECBAgQIECAwKUKiB671C9vbgIECBAgQIAAAQIECBAgQIAAAQIECBAgQIAAAQIECBAgQIAAAQIECBAgQIAAAQIECBAgQIAAAQIECBAgQIAAAQIECBAgQIAAAQIECBAgQIAAgQsTED12YR/cuAQIECBAgAABAgQIECBAgAABAgQIECBAgAABAgQIECBAgAABAgQIECBAgAABAgQIECBAgAABAgQIECBAgAABAgQIECBAgAABAgQIECBAgAABApcq8N8FDj6dTieTyeJ/f+v1Ovy/XC6DQ1i/aURRFBaFQqH4/3+lUqlSqcRx/DNcg8Gg2WyGl/f7/SRJfual3kKAAAECBAgQIECAAAECBAgQIECAAAECBAgQIECAAAECBAgQIECAAAECBAgQIECAAAECBAgQIECAAAECBAgQIECAAAECBAgQIECAAAECBAgQIHDeAlebzea8J1ytVuPx+C1rbDabhaCx3POGLLBqtVqv12u1Wu5LvjwYcscajcZb2cPDw+Pj45dHFBAgQIAAAQIECBAgQIAAAQIECBAgQIAAAQIECBAgQIAAAQIECBAgQIAAAQIECBAgQIAAAQIECBAgQIAAAQIECBAgQIAAAQIECBAgQIAAAQIECBD4UuBso8em02m/3x8Oh/+SNfYZXxRFzWaz0+nEcfxZTb793dyxcIPosXyMThEgQIAAAQIECBAgQIAAAQIECBAgQIAAAQIECBAgQIAAAQIECBAgQIAAAQIECBAgQIAAAQIECBAgQIAAAQIECBAgQIAAAQIECBAgQIAAAQIECHwUOKvosdVqNR6P3xLHPo56iJ16vd7tdpMk+ZbLR6PR7e3t7lWvr6+1Wm13x5oAAQIECBAgQIAAAQIECBAgQIAAAQIECBAgQIAAAQIECBAgQIAAAQIECBAgQIAAAQIECBAgQIAAAQIECBAgQIAAAQIECBAgQIAAAQIECBAgQIBAPoEziR4LoV1PT08hdyyfwj+eqlarz8/P/xhANp1OK5XKu042m827HT8JECBAgAABAgQIECBAgAABAgQIECBAgAABAgQIECBAgAABAgQIECBAgAABAgQIECBAgAABAgQIECBAgAABAgQIECBAgAABAgQIECBAgAABAgQI5BM47eix1WrV6/W63e56vc43/+6pYrEYRVGhUHjbXC6X4drFYrFbs2cd2mi323sK9jyaz+chd+zdFKVSKeSR7TnlEQECBAgQIECAAAECBAgQIECAAAECBAgQIECAAAECBAgQIECAAAECBAgQIECAAAECBAgQIECAAAECBAgQIECAAAECBAgQIECAAAECBAgQIECAAIH0Av+lLz2qytFoFELHhsNhvq5CylgI9gppX9VqNazjON5zTwg4m0wms9ls/L+/zyo7nU7/f39JknxW89f9cP/t7e273LFQGXr7a71NAgQIECBAgAABAgQIECBAgAABAgQIECBAgAABAgQIECBAgAABAgQIECBAgAABAgQIECBAgAABAgQIECBAgAABAgQIECBAgAABAgQIECBAgAABAjkErjabTY5jv3gkhI6FkK8QBJa1hxAxVq/XG41GuVzOena3fjAYhNSzkEK2u7m7fn5+brVauzt71iF3LCSgLRaLjzWvr6+1Wu3jvh0CBAgQIECAAAECBAgQIECAAAECBAgQIECAAAECBAgQIECAAAECBAgQIECAAAECBAgQIECAAAECBAgQIECAAAECBAgQIECAAAECBAgQIECAAAECOQROKXpsOp02m82soWOlUinEjYXQsSRJcgB9diREhoUEtJBB9teCbrfbbrf/+ujdZshB+2yik0uFezeanwQIECBAgAABAgQIECBAgAABAgQIECBAgAABAgQIECBAgAABAgQIECBAgAABAgQIECBAgAABAgQIECBAgAABAgQIECBAgAABAgQIECBAgAABAkclcBrRY/P5/P7+fjwep7eLoihEg4WosjiO05/KWrmnsfDql5eX/Rfe3d0Nh8O/1oTEtBC19tdHNgkQIECAAAECBAgQIECAAAECBAgQIECAAAECBAgQIECAAAECBAgQIECAAAECBAgQIECAAAECBAgQIECAAAECBAgQIECAAAECBAgQIECAAAECBAjkELjOceYnj4Rsr5DPdXNzkz53rFgsPj8/r1ardrt90Nyx4JAkyWg06vf7H016vV7o/OP+dqfVan2WOxZqqtXqttKCAAECBAgQIECAAAECBAgQIECAAAECBAgQIECAAAECBAgQIECAAAECBAgQIECAAAECBAgQIECAAAECBAgQIECAAAECBAgQIECAAAECBAgQIECAwL8LHHX02OPjYwgd25PP9W7+ENf1+voa0spCqte7Rwf9GSLGlstliDx795bQeYg/e7f59jPsh2yyvz562xQ9tgfHIwIECBAgQIAAAQIECBAgQIAAAQIECBAgQIAAAQIECBAgQIAAAQIECBAgQIAAAQIECBAgQIAAAQIECBAgQIAAAQIECBAgQIAAAQIECBAgQIAAgRwCV5vNJsexQx8J8WGNRmM2m6V8UYj9en5+rtVqKesPVBYaGI/H7y4Pjb2LQnt5ebm/v39X9u7ncX6Xd036SYAAAQIECBAgQIAAAQIECBAgQIAAAQIECBAgQIAAAQIECBAgQIAAAQIECBAgQIAAAQIECBAgQIAAAQIECBAgQIAAAQIECBAgQIAAAQIECBAgcBdWHg8AACAASURBVEIC10fYa7vdvrm5SZk7FkVRyPYKUWW/njsWJEejUbVafUcaUsam0+l2czAYfJk7ViqVtvUWBAgQIECAAAECBAgQIECAAAECBAgQIECAAAECBAgQIECAAAECBAgQIECAAAECBAgQIECAAAECBAgQIECAAAECBAgQIECAAAECBAgQIECAAAECBL5F4Liix0JEV5IkT09PKWd7eHhYrVatVitl/Q+UhfSxj8FhjUbj7dXh6Xa9p5mP+WV7ij0iQIAAAQIECBAgQIAAAQIECBAgQIAAAQIECBAgQIAAAQIECBAgQIAAAQIECBAgQIAAAQIECBAgQIAAAQIECBAgQIAAAQIECBAgQIAAAQIECBAgkEbgiKLHHh8fK5XKYrFI03eI9/rz5084kqb4h2vG43GxWNx9aRgq5KOFYLXb29vd/c/Wosc+k7FPgAABAgQIECBAgAABAgQIECBAgAABAgQIECBAgAABAgQIECBAgAABAgQIECBAgAABAgQIECBAgAABAgQIECBAgAABAgQIECBAgAABAgQIECCQW+Bqs9nkPvxdB1erVaPRCIldKS98eHg4ztCxbf8hZSzEqG1/Zl0sl8s4jrOeUk+AAAECBAgQIECAAAECBAgQIECAAAECBAgQIECAAAECBAgQIECAAAECBAgQIECAAAECBAgQIECAAAECBAgQIECAAAECBAgQIECAAAECBAgQIEBgj8D1nmc/8+gtpStl7lgURZPJ5Mhzx4JbuVzudrv5AIvFotyxfHROESBAgAABAgQIECBAgAABAgQIECBAgAABAgQIECBAgAABAgQIECBAgAABAgQIECBAgAABAgQIECBAgAABAgQIECBAgAABAgQIECBAgAABAgQI7BH45eixl5eXSqWyWCz2tLh9VK/XQ2VI9druHPOi3W6HELEcHVar1RynHCFAgAABAgQIECBAgAABAgQIECBAgAABAgQIECBAgAABAgQIECBAgAABAgQIECBAgAABAgQIECBAgAABAgQIECBAgAABAgQIECBAgAABAgQIECCwX+A3o8dardb9/f3+/rZPu93uYDCI43i7c/yL5+fnHE2KHsuB5ggBAgQIECBAgAABAgQIECBAgAABAgQIECBAgAABAgQIECBAgAABAgQIECBAgAABAgQIECBAgAABAgQIECBAgAABAgQIECBAgAABAgQIECBAgMCXAlebzebLom8vWK1WIWBrNpulvLnf79/d3aUsPqqyWq02Ho8ztbRcLk8rYS3TdIoJECBAgAABAgQIECBAgAABAgQIECBAgAABAgQIECBAgAABAgQIECBAgAABAgQIECBAgAABAgQIECBAgAABAgQIECBAgAABAgQIECBAgAABAgR+S+AXosdC7lilUlksFmlmjqIoRHeVy+U0xUdYM51Ow7DpGysWi/P5PH29SgIECBAgQIAAAQIECBAgQIAAAQIECBAgQIAAAQIECBAgQIAAAQIECBAgQIAAAQIECBAgQIAAAQIECBAgQIAAAQIECBAgQIAAAQIECBAgQIAAAQIpBa5T1n1XWcjVSp87FnK4JpPJ6eaOBbTQfKlUSq9XrVbTF6skQIAAAQIECBAgQIAAAQIECBAgQIAAAQIECBAgQIAAAQIECBAgQIAAAQIECBAgQIAAAQIECBAgQIAAAQIECBAgQIAAAQIECBAgQIAAAQIECBAgkF7gR6PHcuSOJUmSfpjjrOx0OukbEz2W3kolAQIECBAgQIAAAQIECBAgQIAAAQIECBAgQIAAAQIECBAgQIAAAQIECBAgQIAAAQIECBAgQIAAAQIECBAgQIAAAQIECBAgQIAAAQIECBAgQIBAJoGrzWaT6UDu4ul0GnK11ut1mhuKxeJkMonjOE3x8ddcXV2lbHK5XJ7N1ClHVkaAAAECBAgQIECAAAECBAgQIECAAAECBAgQIECAAAECBAgQIECAAAECBAgQIECAAAECBAgQIECAAAECBAgQIECAAAECBAgQIECAAAECBAgQIPAzAtc/85rRaFSpVFLmjkVR9Pr6ek4JXPV6PY1zCFw7p6nTjKyGAAECBAgQIECAAAECBAgQIECAAAECBAgQIECAAAECBAgQIECAAAECBAgQIECAAAECBAgQIECAAAECBAgQIECAAAECBAgQIECAAAECBAgQIEDgxwR+InpsOp3e3t6mHCnkjk0mkyRJUtafRFmz2UzTZ7VaTVOmhgABAgQIECBAgAABAgQIECBAgAABAgQIECBAgAABAgQIECBAgAABAgQIECBAgAABAgQIECBAgAABAgQIECBAgAABAgQIECBAgAABAgQIECBAgEAOgYNHj83n8/SJWmeZOxa+Sq1WS/Nt0kOluU0NAQIECBAgQIAAAQIECBAgQIAAAQIECBAgQIAAAQIECBAgQIAAAQIECBAgQIAAAQIECBAgQIAAAQIECBAgQIAAAQIECBAgQIAAAQIECBAgQIAAgV2Bw0aPrVarSqWyXq93X7ln3e/3kyTZU3C6j0ql0pfNix77kkgBAQIECBAgQIAAAQIECBAgQIAAAQIECBAgQIAAAQIECBAgQIAAAQIECBAgQIAAAQIECBAgQIAAAQIECBAgQIAAAQIECBAgQIAAAQIECBAgQIBAboEDRo9lzR3rdru1Wi33JEd+8MtYsWKxGMfxkU+hPQIECBAgQIAAAQIECBAgQIAAAQIECBAgQIAAAQIECBAgQIAAAQIECBAgQIAAAQIECBAgQIAAAQIECBAgQIAAAQIECBAgQIAAAQIECBAgQIAAgdMVOGD0WAjbWiwWKWnq9Xq73U5ZfIpllUplf9tfZpPtP+4pAQIECBAgQIAAAQIECBAgQIAAAQIECBAgQIAAAQIECBAgQIAAAQIECBAgQIAAAQIECBAgQIAAAQIECBAgQIAAAQIECBAgQIAAAQIECBAgQIAAgf0Ch4oeq9Vqs9ls/7u3T4vF4mAw2P48y0WpVNo/l+ix/T6eEiBAgAABAgQIECBAgAABAgQIECBAgAABAgQIECBAgAABAgQIECBAgAABAgQIECBAgAABAgQIECBAgAABAgQIECBAgAABAgQIECBAgAABAgQI/KPA1Waz+ccrPh5vt9tPT08f9z/b+fPnT5Iknz09m/2rq6s9syyXyziO9xR4RIAAAQIECBAgQIAAAQIECBAgQIAAAQIECBAgQIAAAQIECBAgQIAAAQIECBAgQIAAAQIECBAgQIAAAQIECBAgQIAAAQIECBAgQIAAAQIECBAgQOBfBK7/5fBfz45Go0y5Y91u9xJyx4JVqVT6q1jYjKJI7thnOPYJECBAgAABAgQIECBAgAABAgQIECBAgAABAgQIECBAgAABAgQIECBAgAABAgQIECBAgAABAgQIECBAgAABAgQIECBAgAABAgQIECBAgAABAgS+ReCbo8fm83mj0UjfWUjjarfb6etPurJQKHzWf7Va/eyRfQIECBAgQIAAAQIECBAgQIAAAQIECBAgQIAAAQIECBAgQIAAAQIECBAgQIAAAQIECBAgQIAAAQIECBAgQIAAAQIECBAgQIAAAQIECBAgQIAAAQLfIvDN0WMhd2y9XqfvrN/vpy8+9cpisfjZCKLHPpOxT4AAAQIECBAgQIAAAQIECBAgQIAAAQIECBAgQIAAAQIECBAgQIAAAQIECBAgQIAAAQIECBAgQIAAAQIECBAgQIAAAQIECBAgQIAAAQIECBAg8F0C3xk91mq1ZrNZ+s6en5+TJElff+qVosdO/QvqnwABAgQIECBAgAABAgQIECBAgAABAgQIECBAgAABAgQIECBAgAABAgQIECBAgAABAgQIECBAgAABAgQIECBAgAABAgQIECBAgAABAgQIECBw0gLfFj02GAx6vV56i5DDFaLK0tefQWUURX+dIuxfVATbXxFsEiBAgAABAgQIECBAgAABAgQIECBAgAABAgQIECBAgAABAgQIECBAgAABAgQIECBAgAABAgQIECBAgAABAgQIECBAgAABAgQIECBAgAABAgQIHFrge6LHVqtVo9HI1Gu/389Uf8bF1Wr1jKczGgECBAgQIECAAAECBAgQIECAAAECBAgQIECAAAECBAgQIECAAAECBAgQIECAAAECBAgQIECAAAECBAgQIECAAAECBAgQIECAAAECBAgQIECAwJEIfE/0WNbcsWazWS6Xj4Tgx9ooFAp/fZfosb+y2CRAgAABAgQIECBAgAABAgQIECBAgAABAgQIECBAgAABAgQIECBAgAABAgQIECBAgAABAgQIECBAgAABAgQIECBAgAABAgQIECBAgAABAgQIEPhegW+IHhsMBuPxOFNb3W43U/15F4seO+/vazoCBAgQIECAAAECBAgQIECAAAECBAgQIECAAAECBAgQIECAAAECBAgQIECAAAECBAgQIECAAAECBAgQIECAAAECBAgQIECAAAECBAgQIECAwJEI/Gv02Gq1ajabmYYJuWNxHGc6csbFURQlSXLGAxqNAAECBAgQIECAAAECBAgQIECAAAECBAgQIECAAAECBAgQIECAAAECBAgQIECAAAECBAgQIECAAAECBAgQIECAAAECBAgQIECAAAECBAgQIEDgSAT+NXqs0+ms1+v0w4SkrXa7nb7+7Cur1erZz2hAAgQIECBAgAABAgQIECBAgAABAgQIECBAgAABAgQIECBAgAABAgQIECBAgAABAgQIECBAgAABAgQIECBAgAABAgQIECBAgAABAgQIECBAgACBYxD4p+ix0WjU6/UyjRGiyjLVn1Pxcrn8OI7osY8mdggQIECAAAECBAgQIECAAAECBAgQIECAAAECBAgQIECAAAECBAgQIECAAAECBAgQIECAAAECBAgQIECAAAECBAgQIECAAAECBAgQIECAAAECBA4h8E/RY/f395l6iqKo3W5nOnJOxev1+uM4osc+mtghQIAAAQIECBAgQIAAAQIECBAgQIAAAQIECBAgQIAAAQIECBAgQIAAAQIECBAgQIAAAQIECBAgQIAAAQIECBAgQIAAAQIECBAgQIAAAQIECBA4hED+6LHHx8fFYpGpp263m6n+7ItDFluSJGc/pgEJECBAgAABAgQIECBAgAABAgQIECBAgAABAgQIECBAgAABAgQIECBAgAABAgQIECBAgAABAgQIECBAgAABAgQIECBAgAABAgQIECBAgAABAgSOQSB/9FjWHLEQs9VqtY5h5t/qYblcvnt1tVp9t+MnAQIECBAgQIAAAQIECBAgQIAAAQIECBAgQIAAAQIECBAgQIAAAQIECBAgQIAAAQIECBAgQIAAAQIECBAgQIAAAQIECBAgQIAAAQIECBAgQIAAgQMJ5Iwee3x8XK/XmXpqNpuZ6s+v+KOY6LHz+8omIkCAAAECBAgQIECAAAECBAgQIECAAAECBAgQIECAAAECBAgQIECAAAECBAgQIECAAAECBAgQIECAAAECBAgQIECAAAECBAgQIECAAAECBAgcrcDVZrPJ2txqtSoUCllPLZfLOI6znjqn+ru7u+FwuDvRnz9/kiTZ3bEmQIAAAQIECBAgQIAAAQIECBAgQIAAAQIECBAgQIAAAQIECBAgQIAAAQIECBAgQIAAAQIECBAgQIAAAQIECBAgQIAAAQIECBAgQIAAAQIECBAgcCCB6xz3drvdrKeazeaF544FscVisesWRZHcsV0QawIECBAgQIAAAQIECBAgQIAAAQIECBAgQIAAAQIECBAgQIAAAQIECBAgQIAAAQIECBAgQIAAAQIECBAgQIAAAQIECBAgQIAAAQIECBAgQIAAgYMKZI4eW61WT09PWXt6eHjIeuTs6xuNxtnPaEACBAgQIECAAAECBAgQIECAAAECBAgQIECAAAECBAgQIECAAAECBAgQIECAAAECBAgQIECAAAECBAgQIECAAAECBAgQIECAAAECBAgQIECAAIHjEcgcPdbtdrN2XyqVkiTJeur86judThRFb3MVi8UckudnYiICBAgQIECAAAECBAgQIECAAAECBAgQIECAAAECBAgQIECAAAECBAgQIECAAAECBAgQIECAAAECBAgQIECAAAECBAgQIECAAAECBAgQIECAAIEfE7jabDbpX7ZarQqFQvr6t8rn5+dWq5X11LnWB8MwWhzH5zqguQgQIECAAAECBAgQIECAAAECBAgQIECAAAECBAgQIECAAAECBAgQIECAAAECBAgQIECAAAECBAgQIECAAAECBAgQIECAAAECBAgQIECAAAECBI5T4L9MbfX7/Uz1b8Vyx3bRhI7talgTIECAAAECBAgQIECAAAECBAgQIECAAAECBAgQIECAAAECBAgQIECAAAECBAgQIECAAAECBAgQIECAAAECBAgQIECAAAECBAgQIECAAAECBAj8mMB1pjc9PT1lqg/FzWYz6xH1BAgQIECAAAECBAgQIECAAAECBAgQIECAAAECBAgQIECAAAECBAgQIECAAAECBAgQIECAAAECBAgQIECAAAECBAgQIECAAAECBAgQIECAAAECBAh8u0CG6LHpdLpYLLJ2UK/Xsx5RT4AAAQIECBAgQIAAAQIECBAgQIAAAQIECBAgQIAAAQIECBAgQIAAAQIECBAgQIAAAQIECBAgQIAAAQIECBAgQIAAAQIECBAgQIAAAQIECBAgQIDAtwtcbTablJfe3d0Nh8OUxW9lURStVqtMRxQTIECAAAECBAgQIECAAAECBAgQIECAAAECBAgQIECAAAECBAgQIECAAAECBAgQIECAAAECBAgQIECAAAECBAgQIECAAAECBAgQIECAAAECBAgQIHAIgeuUl4YEsay5Y+HmarWa8n5lBAgQIECAAAECBAgQIECAAAECBAgQIECAAAECBAgQIECAAAECBAgQIECAAAECBAgQIECAAAECBAgQIECAAAECBAgQIECAAAECBAgQIECAAAECBAgcVCBt9Fiv18vRR7PZzHHKEQIECBAgQIAAAQIECBAgQIAAAQIECBAgQIAAAQIECBAgQIAAAQIECBAgQIAAAQIECBAgQIAAAQIECBAgQIAAAQIECBAgQIAAAQIECBAgQIAAAQIEvl3garPZpLk0SZLFYpGmcrcm5eW7R6wJECBAgAABAgQIECBAgAABAgQIECBAgAABAgQIECBAgAABAgQIECBAgAABAgQIECBAgAABAgQIECBAgAABAgQIECBAgAABAgQIECBAgAABAgQIEDiEwHWaS+fzeY7csXq9nuZyNQQIECBAgAABAgQIECBAgAABAgQIECBAgAABAgQIECBAgAABAgQIECBAgAABAgQIECBAgAABAgQIECBAgAABAgQIECBAgAABAgQIECBAgAABAgQI/IBAquix8Xico5Vms5njlCMECBAgQIAAAQIECBAgQIAAAQIECBAgQIAAAQIECBAgQIAAAQIECBAgQIAAAQIECBAgQIAAAQIECBAgQIAAAQIECBAgQIAAAQIECBAgQIAAAQIECBxC4Gqz2Xx5b61Wy5E+lubmL1+tgAABAgQIECBAgAABAgQIECBAgAABAgQIECBAgAABAgQIECBAgAABAgQIECBAgAABAgQIECBAgAABAgQIECBAgAABAgQIECBAgAABAgQIECBAgACBbxG4TnNLjtyxarWa5mY1BAgQIECAAAECBAgQIECAAAECBAgQIECAAAECBAgQIECAAAECBAgQIECAAAECBAgQIECAAAECBAgQIECAAAECBAgQIECAAAECBAgQIECAAAECBAj8jMDX0WOj0ShHK6LHcqA5QoAAAQIECBAgQIAAAQIECBAgQIAAAQIECBAgQIAAAQIECBAgQIAAAQIECBAgQIAAAQIECBAgQIAAAQIECBAgQIAAAQIECBAgQIAAAQIECBAgQOBwAl9Hjw2HwxyvFz2WA80RAgQIECBAgAABAgQIECBAgAABAgQIECBAgAABAgQIECBAgAABAgQIECBAgAABAgQIECBAgAABAgQIECBAgAABAgQIECBAgAABAgQIECBAgAABAocTuNpsNvtvT5JksVjsr/n49MtrPx6xQ4AAAQIECBAgQIAAAQIECBAgQIAAAQIECBAgQIAAAQIECBAgQIAAAQIECBAgQIAAAQIECBAgQIAAAQIECBAgQIAAAQIECBAgQIAAAQIECBAgQIDA4QSu91+9Wq1y5I5Vq9X913pKgAABAgQIECBAgAABAgQIECBAgAABAgQIECBAgAABAgQIECBAgAABAgQIECBAgAABAgQIECBAgAABAgQIECBAgAABAgQIECBAgAABAgQIECBAgMAPC3wRPTaZTHI0JHosB5ojBAgQIECAAAECBAgQIECAAAECBAgQIECAAAECBAgQIECAAAECBAgQIECAAAECBAgQIECAAAECBAgQIECAAAECBAgQIECAAAECBAgQIECAAAECBA4q8EX02Gw2y/F60WM50BwhQIAAAQIECBAgQIAAAQIECBAgQIAAAQIECBAgQIAAAQIECBAgQIAAAQIECBAgQIAAAQIECBAgQIAAAQIECBAgQIAAAQIECBAgQIAAAQIECBAgcFCBL6LHJpNJjteXy+UcpxwhQIAAAQIECBAgQIAAAQIECBAgQIAAAQIECBAgQIAAAQIECBAgQIAAAQIECBAgQIAAAQIECBAgQIAAAQIECBAgQIAAAQIECBAgQIAAAQIECBAgQOBwAl9Ejy0Wi6zvLpVKWY+oJ0CAAAECBAgQIECAAAECBAgQIECAAAECBAgQIECAAAECBAgQIECAAAECBAgQIECAAAECBAgQIECAAAECBAgQIECAAAECBAgQIECAAAECBAgQIEDg0AJfRI/NZrOsHVQqlaxH1BMgQIAAAQIECBAgQIAAAQIECBAgQIAAAQIECBAgQIAAAQIECBAgQIAAAQIECBAgQIAAAQIECBAgQIAAAQIECBAgQIAAAQIECBAgQIAAAQIECBAgcGiBfdFj8/k8x+uLxWKOU44QIECAAAECBAgQIECAAAECBAgQIECAAAECBAgQIECAAAECBAgQIECAAAECBAgQIECAAAECBAgQIECAAAECBAgQIECAAAECBAgQIECAAAECBAgQIHBQgX3RY7PZLMe7S6VSjlOOECBAgAABAgQIECBAgAABAgQIECBAgAABAgQIECBAgAABAgQIECBAgAABAgQIECBAgAABAgQIECBAgAABAgQIECBAgAABAgQIECBAgAABAgQIECBwUIF90WOLxSLHuyuVSo5TjhAgQIAAAQIECBAgQIAAAQIECBAgQIAAAQIECBAgQIAAAQIECBAgQIAAAQIECBAgQIAAAQIECBAgQIAAAQIECBAgQIAAAQIECBAgQIAAAQIECBAgcFCBfdFjy+Uy67ujKIrjOOsp9QQIECBAgAABAgQIECBAgAABAgQIECBAgAABAgQIECBAgAABAgQIECBAgAABAgQIECBAgAABAgQIECBAgAABAgQIECBAgAABAgQIECBAgAABAgQIHFpgX/TYYrHI+vpisZj1iHoCBAgQIECAAAECBAgQIECAAAECBAgQIECAAAECBAgQIECAAAECBAgQIECAAAECBAgQIECAAAECBAgQIECAAAECBAgQIECAAAECBAgQIECAAAECBH5AYF/02Hq9ztpBpVLJekQ9AQIECBAgQIAAAQIECBAgQIAAAQIECBAgQIAAAQIECBAgQIAAAQIECBAgQIAAAQIECBAgQIAAAQIECBAgQIAAAQIECBAgQIAAAQIECBAgQIAAAQI/ILAvemy5XGbtoFgsZj2ingABAgQIECBAgAABAgQIECBAgAABAgQIECBAgAABAgQIECBAgAABAgQIECBAgAABAgQIECBAgAABAgQIECBAgAABAgQIECBAgAABAgQIECBAgACBHxDYFz2W4/Wix3KgOUKAAAECBAgQIECAAAECBAgQIECAAAECBAgQIECAAAECBAgQIECAAAECBAgQIECAAAECBAgQIECAAAECBAgQIECAAAECBAgQIECAAAECBAgQIEDgBwT2RY+t1+usHURRlPWIegIECBAgQIAAAQIECBAgQIAAAQIECBAgQIAAAQIECBAgQIAAAQIECBAgQIAAAQIECBAgQIAAAQIECBAgQIAAAQIECBAgQIAAAQIECBAgQIAAAQIEfkBgX/RYjtcXi8UcpxwhQIAAAQIECBAgQIAAAQIECBAgQIAAAQIECBAgQIAAAQIECBAgQIAAAQIECBAgQIAAAQIECBAgQIAAAQIECBAgQIAAAQIECBAgQIAAAQIECBAgQODQAt8cPZYkyaE7Pon7X15earXa3d3ddDo9iYY1SYAAAQIECBAgQIAAAQIECBAgQIAAAQIECBAgQIAAAQIECBAgQIAAAQIECBAgQIAAAQIECBAgQIAAAQIECBAgQIAAAQIECBAgQIAAAQIECBAgcPYC/+2ZMIqiPU89+kxgNBrd39+/PR2Px6vV6rNK+wQIECBAgAABAgQIECBAgAABAgQIECBAgAABAgQIECBAgAABAgQIECBAgAABAgQIECBAgAABAgQIECBAgAABAgQIECBAgAABAgQIECBAgAABAgR+TOD6G98kquwNs9frbVXX6/V2bUGAAAECBAgQIECAAAECBAgQIECAAAECBAgQIECAAAECBAgQIECAAAECBAgQIECAAAECBAgQIECAAAECBAgQIECAAAECBAgQIECAAAECBAgQIEDgFwX2RY8VCoVMnWWtz3T5CRUPh8Ntt9Vqdbu2IECAAAECBAgQIECAAAECBAgQIECAAAECBAgQIECAAAECBAgQIECAAAECBAgQIECAAAECBAgQIECAAAECBAgQIECAAAECBAgQIECAAAECBAgQIPCLAvuix6IoytRZ1vpMl59K8WAwvlmELQAAFYhJREFU2G1V9NiuhjUBAgQIECBAgAABAgQIECBAgAABAgQIECBAgAABAgQIECBAgAABAgQIECBAgAABAgQIECBAgAABAgQIECBAgAABAgQIECBAgAABAgQIECBAgMAvCuyLHisUCr/Y2Ym+ut/v73YuemxXw5oAAQIECBAgQIAAAQIECBAgQIAAAQIECBAgQIAAAQIECBAgQIAAAQIECBAgQIAAAQIECBAgQIAAAQIECBAgQIAAAQIECBAgQIAAAQIECBAgQOAXBfZFjxWLxV/s7ERfPRwOt50HwHK5vP1pQYAAAQIECBAgQIAAAQIECBAgQIAAAQIECBAgQIAAAQIECBAgQIAAAQIECBAgQIAAAQIECBAgQIAAAQIECBAgQIAAAQIECBAgQIAAAQIECBAgQOAXBUSPfSf+y8vL7nX1en33pzUBAgQIECBAgAABAgQIECBAgAABAgQIECBAgAABAgQIECBAgAABAgQIECBAgAABAgQIECBAgAABAgQIECBAgAABAgQIECBAgAABAgQIECBAgACBXxT4zuix9Xr9i5Mcw6t7vd5uG41GY/enNQECBAgQIECAAAECBAgQIECAAAECBAgQIECAAAECBAgQIECAAAECBAgQIECAAAECBAgQIECAAAECBAgQIECAAAECBAgQIECAAAECBAgQIECAAIFfFPjO6LFfHOMYXj2dTmez2baTUqlULpe3Py0IECBAgAABAgQIECBAgAABAgQIECBAgAABAgQIECBAgAABAgQIECBAgAABAgQIECBAgAABAgQIECBAgAABAgQIECBAgAABAgQIECBAgAABAgQI/K7AvuixOI6jKErf33K5TF98fpXdbnd3qE6ns/vTmgABAgQIECBAgAABAgQIECBAgAABAgQIECBAgAABAgQIECBAgAABAgQIECBAgAABAgQIECBAgAABAgQIECBAgAABAgQIECBAgAABAgQIECBAgMDvClxtNps9HdRqtfF4vKfg3aP9t70rPqef8/n85uZmO1GIbFutVtufFgQIECBAgAABAgQIECBAgAABAgQIECBAgAABAgQIECBAgAABAgQIECBAgAABAgQIECBAgAABAgQIECBAgAABAgQIECBAgAABAgQIECBAgAABAgR+XeB6fwfVanV/wbunF5u39fT0tEvR6XR2f1oTIECAAAECBAgQIECAAAECBAgQIECAAAECBAgQIECAAAECBAgQIECAAAECBAgQIECAAAECBAgQIECAAAECBAgQIECAAAECBAgQIECAAAECBAgQ+HWBq81ms6eJ6XRaqVT2FLx7NJlMyuXyu82z/zmfz29ubrZjRlG0WCziON7uWBAgQIAAAQIECBAgQIAAAQIECBAgQIAAAQIECBAgQIAAAQIECBAgQIAAAQIECBAgQIAAAQIECBAgQIAAAQIECBAgQIAAAQIECBAgQIAAAQIECBD4dYHr/R1kzREL0WP7LzzLp09PT7tzdToduWO7INYECBAgQIAAAQIECBAgQIAAAQIECBAgQIAAAQIECBAgQIAAAQIECBAgQIAAAQIECBAgQIAAAQIECBAgQIAAAQIECBAgQIAAAQIECBAgQIAAAQLHIPBF9FhosVQqpW90sVikLz6Pyul02uv1trNEUdRut7c/LQgQIECAAAECBAgQIECAAAECBAgQIECAAAECBAgQIECAAAECBAgQIECAAAECBAgQIECAAAECBAgQIECAAAECBAgQIECAAAECBAgQIECAAAECBAgcicDX0WONRiN9r7PZLH3xeVQ2m83dQbrd7u5PawIECBAgQIAAAQIECBAgQIAAAQIECBAgQIAAAQIECBAgQIAAAQIECBAgQIAAAQIECBAgQIAAAQIECBAgQIAAAQIECBAgQIAAAQIECBAgQIAAAQJHInC12Wz2t7JarQqFwv6a7dMoikL99ufZL15eXu7v77djFovF+Xy+/WlBgAABAgQIECBAgAABAgQIECBAgAABAgQIECBAgAABAgQIECBAgAABAgQIECBAgAABAgQIECBAgAABAgQIECBAgAABAgQIECBAgAABAgQIECBA4HgErr9sJY7jUqn0ZdlbwXq9vpzsrRCy1ul0dmX6/f7uT2sCBAgQIECAAAECBAgQIECAAAECBAgQIECAAAECBAgQIECAAAECBAgQIECAAAECBAgQIECAAAECBAgQIECAAAECBAgQIECAAAECBAgQIECAAAECxyPwdfRY6LXZbKbveDwepy8+6crAEqLWtiOEn+VyefvTggABAgQIECBAgAABAgQIECBAgAABAgQIECBAgAABAgQIECBAgAABAgQIECBAgAABAgQIECBAgAABAgQIECBAgAABAgQIECBAgAABAgQIECBAgMBRCaSKHms0GumbvpDosZeXl+FwuGUpFothZ/vTggABAgQIECBAgAABAgQIECBAgAABAgQIECBAgAABAgQIECBAgAABAgQIECBAgAABAgQIECBAgAABAgQIECBAgAABAgQIECBAgAABAgQIECBAgMCxCVxtNps0PbVarV6vl6Yy1KS8M+VtR1g2n89vbm52G3t9fa3Vars71gQIECBAgAABAgQIECBAgAABAgQIECBAgAABAgQIECBAgAABAgQIECBAgAABAgQIECBAgAABAgQIECBAgAABAgQIECBAgAABAgQIECBAgAABAgSOSuA6ZTcPDw8pK0PZy8tL+uJTrGw0GrttN5tNuWO7INYECBAgQIAAAQIECBAgQIAAAQIECBAgQIAAAQIECBAgQIAAAQIECBAgQIAAAQIECBAgQIAAAQIECBAgQIAAAQIECBAgQIAAAQIECBAgQIAAAQJHKJA2eixJknq9nnKA4XCYsvIUy+7u7maz2bbzYrF49lFr22EtCBAgQIAAAQIECBAgQIAAAQIECBAgQIAAAQIECBAgQIAAAQIECBAgQIAAAQIECBAgQIAAAQIECBAgQIAAAQIECBAgQIAAAQIECBAgQIAAAQIETlcgbfRYmLDT6aScczwez+fzlMWnVdZut3eD1aIoen19Pa0RdEuAAAECBAgQIECAAAECBAgQIECAAAECBAgQIECAAAECBAgQIECAAAECBAgQIECAAAECBAgQIECAAAECBAgQIECAAAECBAgQIECAAAECBAgQIHCZAhmix8rlcr1eT8n09PSUsvKEyl5eXt7N1e/3kyQ5oRG0SoAAAQIECBAgQIAAAQIECBAgQIAAAQIECBAgQIAAAQIECBAgQIAAAQIECBAgQIAAAQIECBAgQIAAAQIECBAgQIAAAQIECBAgQIAAAQIECBAgcLECV5vNJv3w8/n85uYmZf1yuYzjOGXx8ZeNRqPb29vdPp+fn1ut1u6ONQECBAgQIECAAAECBAgQIECAAAECBAgQIECAAAECBAgQIECAAAECBAgQIECAAAECBAgQIECAAAECBAgQIECAAAECBAgQIECAAAECBAgQIECAAIGjFbjO1FmSJN1uN+WRTqeTsvL4yz7mjjWbTbljx//hdEiAAAECBAgQIECAAAECBAgQIECAAAECBAgQIECAAAECBAgQIECAAAECBAgQIECAAAECBAgQIECAAAECBAgQIECAAAECBAgQIECAAAECBAgQILAVuNpsNtsfKRchgGyxWKQpnkwm5XI5TeUx1wwGg0ajsdthqVSaTqe7O9YECBAgQIAAAQIECBAgQIAAAQIECBAgQIAAAQIECBAgQIAAAQIECBAgQIAAAQIECBAgQIAAAQIECBAgQIAAAQIECBAgQIAAAQIECBAgQIAAAQIEjlzgOkd//X4/5al3iV0pTx1V2cvLy7sp5I4d1QfSDAECBAgQIECAAAECBAgQIECAAAECBAgQIECAAAECBAgQIECAAAECBAgQIECAAAECBAgQIECAAAECBAgQIECAAAECBAgQIECAAAECBAgQIECAQEqBPNFj5XK52+2mecFisXh8fExTeZw1ofn7+/vd3orF4ng83t2xJkCAAAECBAgQIECAAAECBAgQIECAAAECBAgQIECAAAECBAgQIECAAAECBAgQIECAAAECBAgQIECAAAECBAgQIECAAAECBAgQIECAAAECBAgQIHASAlebzSZfo7VaLWUI1+vrayjO95ZfPNVqtXq93m4DIXdsMpnEcby7aU2AAAECBAgQIECAAAECBAgQIECAAAECBAgQIECAAAECBAgQIECAAAECBAgQIECAAAECBAgQIECAAAECBAgQIECAAAECBAgQIECAAAECBAgQIEDgJATyR4+tVqsQxbVer7+cM4qikNiVJMmXlUdSMJ/Pb29vF4vFbj+lUilErckd2zWxJkCAAAECBAgQIECAAAECBAgQIECAAAECBAgQIECAAAECBAgQIECAAAECBAgQIECAAAECBAgQIECAAAECBAgQIECAAAECBAgQIECAAAECBAgQOCGB69y9hhCuEMWV5niIJwtJXiGqLE3xr9cMBoObm5uPuWPT6VTu2K9/HQ0QIECAAAECBAgQIECAAAECBAgQIECAAAECBAgQIECAAAECBAgQIECAAAECBAgQIECAAAECBAgQIECAAAECBAgQIECAAAECBAgQIECAAAECBAjkFsgfPRZeWS6XX19f07w7JHlVKpXjTx9rtVqNRuPdRPV6PeSOvdv0kwABAgQIECBAgAABAgQIECBAgAABAgQIECBAgAABAgQIECBAgAABAgQIECBAgAABAgQIECBAgAABAgQIECBAgAABAgQIECBAgAABAgQIECBAgMBpCfxT9FgYtVar9fv9NDMfefrYYDCI47jX672bpdvthkfvNv0kQIAAAQIECBAgQIAAAQIECBAgQIAAAQIECBAgQIAAAQIECBAgQIAAAQIECBAgQIAAAQIECBAgQIAAAQIECBAgQIAAAQIECBAgQIAAAQIECBAgcHICV5vN5t+bDuFcjUYjzT1RFI3H43K5nKb4Z2pWq1Wz2RwOhx9f9/r6GrLVPu7bIUCAAAECBAgQIECAAAECBAgQIECAAAECBAgQIECAAAECBAgQIECAAAECBAgQIECAAAECBAgQIECAAAECBAgQIECAAAECBAgQIECAAAECBAgQIHByAtff0vHd3V1I6Upz1Xq9rlQqLy8vaYp/oObx8bFQKHzMHSuVSn/+/JE79gOfwCsIECBAgAABAgQIECBAgAABAgQIECBAgAABAgQIECBAgAABAgQIECBAgAABAgQIECBAgAABAgQIECBAgAABAgQIECBAgAABAgQIECBAgAABAgR+RuB7osdCryGlazKZRFGUpu/7+/tQP5/P0xQfqCbEn8Vx3Ol0Pt7/8PAwnU6TJPn4yA4BAgQIECBAgAABAgQIECBAgAABAgQIECBAgAABAgQIECBAgAABAgQIECBAgAABAgQIECBAgAABAgQIECBAgAABAgQIECBAgAABAgQIECBAgACBExW42mw239h6SBNrNBqz2Szlnd1ut91upyz+rrLBYBASxxaLxccLi8Viv98vl8sfH9khQIAAAQIECBAgQIAAAQIECBAgQIAAAQIECBAgQIAAAQIECBAgQIAAAQIECBAgQIAAAQIECBAgQIAAAQIECBAgQIAAAQIECBAgQIAAAQIECBAgcNIC19/bfZIk0+n04eEh5bUhAiyO48fHx5T1/1K2Wq1CzFl4XQhH+2vuWLPZDNFpcsf+BdlZAgQIECBAgAABAgQIECBAgAABAgQIECBAgAABAgQIECBAgAABAgQIECBAgAABAgQIECBAgAABAgQIECBAgAABAgQIECBAgAABAgQIECBAgACBoxW42mw2h2huNBqFhK/1ep3y8iiKQvJX+AvhZSmPpC8bDAb9fn84HH52pFqtPj8/H+LVn73RPgECBAgQIECAAAECBAgQIECAAAECBAgQIECAAAECBAgQIECAAAECBAgQIECAAAECBAgQIECAAAECBAgQIECAAAECBAgQIECAAAECBAgQIECAAIEfFjhU9FgYY7VadTqdXq+XaaRSqRQyy0IWWLlcznTwXXF4+1vc2Hg8fvdo92eIPAsd3t3d7W5aEyBAgAABAgQIECBAgAABAgQIECBAgAABAgQIECBAgAABAgQIECBAgAABAgQIECBAgAABAgQIECBAgAABAgQIECBAgAABAgQIECBAgAABAgQIEDg/gQNGj71hzefzECU2m82y2oVQsBBAVqlUQhhZ+DeO4/03hBctFovwoslkEuLG1uv1/vpwf7fbbbVa+8s8JUCAAAECBAgQIECAAAECBAgQIECAAAECBAgQIECAAAECBAgQIECAAAECBAgQIECAAAECBAgQIECAAAECBAgQIECAAAECBAgQIECAAAECBAgQIHAeAgePHntjGgwGIecrRwDZrnIICysWi2GnUCi87S+Xy7AIiWNfBo3t3hMueXh4EDq2a2JNgAABAgQIECBAgAABAgQIECBAgAABAgQIECBAgAABAgQIECBAgAABAgQIECBAgAABAgQIECBAgAABAgQIECBAgAABAgQIECBAgAABAgQIECBw9gI/FD325jgajZ6ensbj8W+xVqvVZrN5d3f3Ww14LwECBAgQIECAAAECBAgQIECAAAECBAgQIECAAAECBAgQIECAAAECBAgQIECAAAECBAgQIECAAAECBAgQIECAAAECBAgQIECAAAECBAgQIECAAIHfEvjR6LG3IefzeQgg6/f76/X6Z8YuFoshcSz8xXH8M2/0FgIECBAgQIAAAQIECBAgQIAAAQIECBAgQIAAAQIECBAgQIAAAQIECBAgQIAAAQIECBAgQIAAAQIECBAgQIAAAQIECBAgQIAAAQIECBAgQIAAAQLHJvAL0WNbgul02uv1DpdBViqVqtVqo9Eol8vbl1oQIECAAAECBAgQIECAAAECBAgQIECAAAECBAgQIECAAAECBAgQIECAAAECBAgQIECAAAECBAgQIECAAAECBAgQIECAAAECBAgQIECAAAECBAgQuEyB34we24rP5/Px//+t1+vtfo5FsVgMcWNvf3Ec57jBEQIECBAgQIAAAQIECBAgQIAAAQIECBAgQIAAAQIECBAgQIAAAQIECBAgQIAAAQIECBAgQIAAAQIECBAgQIAAAQIECBAgQIAAAQIECBAgQIAAAQJnKXAU0WO7sqvVarFYTCaT8O/b31sY2XK53KaSRVFUKBS2/1YqlZA4ViqVkiTZvcqaAAECBAgQIECAAAECBAgQIECAAAECBAgQIECAAAECBAgQIECAAAECBAgQIECAAAECBAgQIECAAAECBAgQIECAAAECBAgQIECAAAECBAgQIECAAIGtwP8BO23KjOHFcaoAAAAASUVORK5CYII="/>
  <p:tag name="POWERPOINTLATEX_PIXELSPEREMHEIGH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183,3333"/>
  <p:tag name="POWERPOINTLATEX_BASELINEOFFSE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4"/>
  <p:tag name="POWERPOINTLATEX_CACHECONTEN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8dHTusK34DvuXMKAEqAUwFQAlABbAmwFcCWAFsBSwmwFbCUAFRwoASWDvh+782Mx5+TOHJiO7bz7B+M48iy9EiWFSPJVhOYc+lJOwECBAgQIECAAAECBAgQIECAAAECBAgQIECAAAECBAgQIECAAAECBAgQIECAAAECBAgQIECAAAECBAgQIECAAAECBAgQ2CRgNYFNKvYRIECAAAECBAgQIECAAAECBAgQIECAAAECBAgQIECAAAECBAgQIECAAAECBAgQIECAAAECBAgQIECAAAECBAgQIECAAIE5C1hNYM6lJ+0ECBAgQIAAAQIECBAgQIAAAQIECBAgQIAAAQIECBAgQIAAAQIECBAgQIAAAQIECBAgQIAAAQIECBAgQIAAAQIECBAgQGCTgNUENqnYR4AAAQIECBAgQIAAAQIECBAgQIAAAQIECBAgQIAAAQIECBAgQIAAAQIECBAgQIAAAQIECBAgQIAAAQIECBAgQIAAAQIE5ixgNYE5l560EyBAgAABAgQIECBAgAABAgQIECBAgAABAgQIECBAgAABAgQIECBAgAABAgQIECBAgAABAgQIECBAgAABAgQIECBAgACBTQJWE9ikYh8BAgQIECBAgAABAgQIECBAgAABAgQIECBAgAABAgQIECBAgAABAgQIECBAgAABAgQIECBAgAABAgQIECBAgAABAgQIEJizgNUE5lx60k6AAAECBAgQIECAAAECBAgQIECAAAECBAgQIECAAAECBAgQIECAAAECBAgQIECAAAECBAgQIECAAAECBAgQIECAAAECBDYJWE1gk4p9BAgQIECAAAECBAgQIECAAAECBAgQIECAAAECBAgQIECAAAECBAgQIECAAAECBAgQIECAAAECBAgQIECAAAECBAgQIEBgzgJWE5hz6Uk7AQIECBAgQIAAAQIECBAgQIAAAQIECBAgQIAAAQIECBAgQIAAAQIECBAgQIAAAQIECBAgQIAAAQIECBAgQIAAAQIECBDYJGA1gU0q9hEgQIAAAQIECBAgQIAAAQIECBAgQIAAAQIECBAgQIAAAQIECBAgQIAAAQIECBAgQIAAAQIECBAgQIAAAQIECBAgQIAAgTkLWE1gzqUn7QQIECBAgAABAgQIECBAgAABAgQIECBAgAABAgQIECBAgAABAgQIECBAgAABAgQIECBAgAABAgQIECBAgAABAgQIECBAYJOA1QQ2qdhHgAABAgQIECBAgAABAgQIECBAgAABAgQIECBAgAABAgQIECBAgAABAgQIECBAgAABAgQIECBAgAABAgQIECBAgAABAgTmLGA1gTmXnrQTIECAAAECBAgQIECAAAECBAgQIECAAAECBAgQIECAAAECBAgQIECAAAECBAgQIECAAAECBAgQIECAAAECBAgQIECAAIFNAlYT2KRiHwECBAgQIECAAAECBAgQIECAAAECBAgQIECAAAECBAgQIECAAAECBAgQIECAAAECBAgQIECAAAECBAgQIECAAAECBAgQmLOA1QTmXHrSToAAAQIECBAgQIAAAQIECBAgQIAAAQIECBAgQIAAAQIECBAgQIAAAQIECBAgQIAAAQIECBAgQIAAAQIECBAgQIAAAQIENglYTWCTin0ECBAgQIAAAQIECBAgQIAAAQIECBAgQIAAAQIECBAgQIAAAQIECBAgQIAAAQIECBAgQIAAAQIECBAgQIAAAQIECBAgQGDOAlYTmHPpSTsBAgQIECBAgAABAgQIECBAgAABAgQIECBAgAABAgQIECBAgAABAgQIECBAgAABAgQIECBAgAABAgQIECBAgAABAgQIENgkYDWBTSr2ESBAgAABAgQIECBAgAABAgQIECBAgAABAgQIECBAgAABAgQIECBAgAABAgQIECBAgAABAgQIECBAgAABAgQIECBAgACBOQtYTWDOpSftBAgQIECAAAECBAgQIECAAAECBAgQIECAAAECBAgQIECAAAECBAgQIECAAAECBAgQIECAAAECBAgQIECAAAECBAgQIEBgk4DVBDap2EeAAAECBAgQIECAAAECBAgQIECAAAECBAgQIECAAAECBAgQIECAAAECBAgQIECAAAECBAgQIECAAAECBAgQIECAAAECBOYsYDWBOZeetBMgQIAAAQIECBAgQIAAAQIECBAgQIAAAQIECBAgQIAAAQIECBAgQIAAAQIECBAgQIAAAQIECBAgQIAAAQIECBAgQIAAgU0CVhPYpGIfAQIECBAgQIAAAQIECBAgQIAAAQIECBAgQIAAAQIECBAgQIAAAQIECBAgQIAAAQIECBAgQIAAAQIECBAgQIAAAQIECBCYs4DVBOZcetJOgAABAgQIECBAgAABAgQIECBAgAABAgQIECBAgAABAgQIECBAgAABAgQIECBAgAABAgQIECBAgAABAgQIECBAgAABAgQ2CVhNYJOKfQQIECBAgAABAgQIECBAgAABAgQIECBAgAABAgQIECBAgAABAgQIECBAgAABAgQIECBAgAABAgQIECBAgAABAgQIECBAYM4CVhOYc+lJOwECBAgQIECAAAECBAgQIECAAAECBAgQIECAAAECBAgQIECAAAECBAgQIECAAAECBAgQIECAAAECBAgQIECAAAECBAgQ2CRgNYFNKvYRIECAAAECBAgQIECAAAECBAgQIECAAAECBAgQIECAAAECBAgQIECAAAECBAgQIECAAAECBAgQIECAAAECBAgQIECAAIE5C1hNYM6lJ+0ECBAgQIAAAQIECBAgQIAAAQIECBAgQIAAAQIECBAgQIAAAQIECBAgQIAAAQIECBAgQIAAAQIECBAgQIAAAQIECBAgQGCTgNUENqnYR4AAAQIECBAgQIAAAQIECBAgQIAAAQIECBAgQIAAAQIECBAgQIAAAQIECBAgQIAAAQIECBAgQIAAAQIECBAgQIAAAQIE5ixgNYE5l560EyBAgAABAgQIECBAgAABAgQIECBAgAABAgQIECBAgAABAgQIECBAgAABAgQIECBAgAABAgQIECBAgAABAgQIECBAgACBTQJ/b9ppHwECBAgQIECAAAECBAgQIECAAAECBAgQILAEgU+fPn358uXr16+/f//++fNnsnTnzp179+7dv3//4cOHT548efr06RLyKQ8ECBAgQIAAAQIECBAgQIAAAQIECBAgQIAAAQIECBAgQIAAAQIECBAgQIDAmsBff/78WdtpBwECBAgQIECAAAECBAgQIECAAAECBAgQIDBjgZubm8vLy6wjUJKHly9fvn79+sGDByWBhSFAgAABAgQIECBAgAABAgQIECBAgAABAgQIECBAgAABAgQIECBAgAABAgTmImA1gbmUlHQSIECAAAECBAgQIECAAAECBAgQIECAAIHdAt++fbu4uChcR6AeXdYUePv27d27d+s7bRMgQIAAAQIECBAgQIAAAQIECBAgQIAAAQIECBAgQIAAAQIECBAgQIAAAQLzFbCawHzLTsoJECBAgAABAgQIECBAgAABAgQIECBAgMD/J/Du3bssJfD/7ery4c6dO1mG4NGjR10OEpYAAQIECBAgQIAAAQIECBAgQIAAAQIECBAgQIAAAQIECBAgQIAAAQIECBCYqIDVBCZaMJJFgAABAgQIECBAYCVwe3v769ev379///z5c7WRf7OdCUJm+KgkBAgQIDCCwMY7UW5Mz58/f/r06QgJcAoCBAgQKBd48eLF9fV1PXxWBzg7O3v48OHjx4/v379/9+7dfLtq2/Oz4vv371+/fm0ckgBv37598+ZNPZ7JbrtPTbZoJIwAAQIECBAgQIAAAQIECBAgQIAAAQIECBAgQIAAAQIECBAgQIAAAQIEpiDw9xQSIQ0ECBAgQIAAAQIETlBg46SXzOfJ/Mxq1YBsb5N5+fLltq/sJ0CAAAECJQIb70SN9Wta7kSZmFpyFmEIECBAYDSBLPLy5cuX6nRpqLMowMaVX7KmQP4ePHiw+jZ3hA8fPiRw1exn8bIsQ/Dq1asqtvE33KfGN3dGAgQIECBAgAABAgQIECBAgAABAgQIECBAgAABAgQIECBAgAABAgQIEFiegNUEllemckSAAAECBAgQIDBRgUzUWS0TkCUDJppEySJAgACBRQvkhdX1ZWsWnVeZI0CAwMkJZOZ/fSmBLA3w5s2bQoWsLJDAWbDs7OysiuT8/Pz+/fsbFyMojLZrMPeprmLCEyBAgAABAgQIECBAgAABAgQIECBAgAABAgQIECBAgAABAgQIECBAgACBnQJWE9hJJAABAgQIECBAgACBfgSqaTn9RCcWAgQIECDQUSB3ouql0x0PFZwAAQIEJi1wdXX14cOHKokfP37MzPzqY+FG1hS4ubnJgdfX16tDnj17lgXRsr8whgODuU8dCOhwAgQIECBAgAABAgQIECBAgAABAgQIECBAgAABAgQIECBAgAABAgQIECCwLvDf9V32ECBAgAABAgQIECBAgAABAgQIECBAgMBSBX78+JFJ458+fcq/2V5qNk8qXxcXF1V+X79+vcdSAtXhqRgPHz6sPr58+bLatkGAAAECBAgQIECAAAECBAgQIECAAAECBAgQIECAAAECBAgQIECAAAECBAjMTsBqArMrMgkmQIAAAQIECBAgQIAAAQIECBAgQIBAZ4Hb29s3b97kPfP//PNP3jl/dnaWf7P94MGDd+/edY7OAZMRSLH+/v17lZw7d+4cXppv376tMnd9ff3t27fqow0CBAgQIECAAAECBAgQIECAAAECBAgQIECAAAECBAgQIECAAAECBAgQIEBgXgJWE5hXeUktAQIECBAgQIAAAQIECBAgQIAAAQIEOgvc3Nzcv3//8vKymnZeRfHz58+82T6rDJg0XpnMayPFWiU4RVlt773x9OnThw8fVofXFxeodtogQIAAAQIECBAgQIAAAQIECBAgQIAAAQIECBAgQIAAAQIECBAgQIAAAQIEZiFgNYFZFJNEEiBAgAABAgQIECBAgAABAgQIECBAYE+Bq6urZ8+era8jUI8u3z5+/PjTp0/1nbanL9AosufPn/eS5rOzsyqe6+vratsGAQIECBAgQIAAAQIECBAgQIAAAQIECBAgQIAAAQIECBAgQIAAAQIECBAgMC+Bv+eVXKklQIAAAQIECBAgMF+BP3/+rBJ/e3ubjV+/fuU1sJm19fXr1y9fvnz//n2+WZNyAgQIEJiFwOoGlKSu34lyG8rNaBa5kEgCBLoK3NzcnJ+fFx6VOeTpnT569KgwvGBHF/j48WOVhvv37z948KD6eMhGViW4uLioYsiaBS9evKg+DrThPjUQrGgJECBAgAABAgQIECBAgAABAgQIECBAgAABAgQIECBAgAABAgQIECBA4JQFrCZwyqUv7wQIECBAgAABAscRuHv3bk6cf1dTfVbTcjJz5u3bt5eXl8dJk7MSIECAwCkJuBOdUmnLK4H/1F8yX8Lx8uXLb9++lYQUZgoC9VXJHj582FeSGqsSZI2JEVYTqBLvPlVR2CBAgAABAgQIECBAgAABAgQIECBAgAABAgQIECBAgAABAgQIECBAgAABAgcK/PfA4x1OgAABAgQIECBAgEAvApkw8+7du/fv3/cSm0gIECBAgEBXgdWdqP6O664xCE+AwAQF0sP8/ft3p4RldvrNzU2nQwQ+osDPnz+rs9+7d6/aPnzjzp07VSRda1F1YI8b7lM9YoqKAAECBAgQIECAAAECBAgQIECAAAECBAgQIECAAAECBAgQIECAAAECBE5HwGoCp1PWckqAAAECBAgQIDADgVevXj158mQGCZVEAgQIEFioQF49/fz584VmTrYInKLAhw8f9sj29fX1Hkc55OgC9fn/hyemvjZBfc2Cw2M+JAb3qUP0HEuAAAECBAgQIECAAAECBAgQIECAAAECBAgQIECAAAECBAgQIECAAAECJyhgNYETLHRZJkCAAAECBAgQmLTAy5cvJ50+iSNAgACBpQtcXFwsPYvyR+BUBG5vb/ebBP7ly5dTMZLPGQq4T82w0CSZAAECBAgQIECAAAECBAgQIECAAAECBAgQIECAAAECBAgQIECAAAECBI4mYDWBo9E7MQECBAgQIECAAIGNAk+ePNm4304CBAgQIDCOwKNHj8Y5kbMQIDC0wH5LCSRVex84dI7Evy5w586daufv37+r7cM3fv36VUVy//79avvoG+5TRy8CCSBAgAABAgQIECBAgAABAgQIECBAgAABAgQIECBAgAABAgQIECBAgACBGQn8PaO0SioBAgQIECAwssCbN2+qM2Z689OnT6uP891YZKbmWxxSvlHg7t27G/fbOReBRbYzi8zUXGqUdBI4ikBmjZpLfBR5JyXQr0B9Nni/MYttOgL37t2rFhHot8SraJPZSa0msEqP+9R0KqGUECBAgAABAgQIECBAgAABAgQIECBAgAABAgQIECBAgAABAgQIECBAgMCUBawmMOXSkTYCBAgQIHBkgcvLyyoFmUWwjNUEFpmpqphsLEbAHM5ZF+Ui25lFZmrW1UziCQwt4E40tLD4CYwjkHnm+52o/rr7/WJw1GgCDx8+rObVf//+va/zfvv2rR5VzlL/ePRt96mjF4EEECBAgAABAgQIECBAgAABAgQIECBAgAABAgQIECBAgAABAgQIECBAgMBcBP47l4RKJwECBAgQIDCywO3t7chnHOF0i8zUCG5OMb6A6Vvjm/d1xkW2M4vMVF8lLh4CBAgQIDBlgUePHu2XvKm9iH6/XJzIUS9fvqxymmUF+uq5ffnypYo2G8tYXrCeI9sECBAgQIAAAQIECBAgQIAAAQIECBAgQIAAAQIECBAgQIAAAQIECBAgQOBEBKwmcCIFLZsECBAgQKCzwK9fvzofM/kDFpmpyatLIIHTElhkO7PITJ1WvZRbAt0FrGvT3cwRBCYq8OTJkz1SdnZ2tsdRDjmKQGOe/8ePH3tJRj2e58+f9xJnj5G4T/WIKSoCBAgQIECAAAECBAgQIECAAAECBAgQIECAAAECBAgQIECAAAECBAgQWLaA1QSWXb5yR4AAAQIE9hf4/fv3/gdP9chFZmqq2NJF4EQFFtnOLDJTJ1pBZZsAAQIETk/g9evXe2R6grPH98jF6RxSL+WLi4vDM35zc/P9+/cqnl7irGKzQYAAAQIECBAgQIAAAQIECBAgQIAAAQIECBAgQIAAAQIECBAgQIAAAQIECIwpYDWBMbWdiwABAgQIzElgkW+iXmSm5lSrpJXACQgssp1ZZKZOoDLKIgECBAgQ+D+BvLj+yZMnnSxevnz54MGDTocIfFyBzPa/c+fOKg1ZB+rNmzcHpuf8/LyKIUtLPHr0qPpogwABAgQIECBAgAABAgQIECBAgAABAgQIECBAgAABAgQIECBAgAABAgQIEJiXgNUE5lVeUkuAAAECBMYTWOSbqBeZqfHqhDMRIFAgsMh2ZpGZKihMQQgQIECAwEIEPn78WE0135mlhw8fXl1d7QwmwKQE7t69+/bt2ypJl5eXhxRiVqD4+fNnFduHDx+qbRsECBAgQIAAAQIECBAgQIAAAQIECBAgQIAAAQIECBAgQIAAAQIECBAgQIDA7ASsJjCfIgrtAAAgAElEQVS7IpNgAgQIECAwksDXr19HOtOIp1lkpkb0cyoCBHYLLLKdWWSmdpelEAQIECBAYCkCmWqeu3nJggJZSuDLly9Lyfdp5ePVq1fPnz+v8nx+fv7u3bvqY+HG7e1tlhKo14HPnz+n/hQeLhgBAgQIECBAgAABAgQIECBAgAABAgQIECBAgAABAgQIECBAgAABAgQIECAwQQGrCUywUCSJAAECBAhMQqD+KsJJJKiPRCwyU33AiIMAgd4EFtnOLDJTvRW5iAgQIECAwBwEHjx4kBt6fbb5eqpfv3797ds3U8fXZeay59OnT0+ePKlSe3Fx8ejRo+ys9rRsZB2BrD5w//79+lIC79+/z+ICLUf5igABAgQIECBAgAABAgQIECBAgAABAgQIECBAgAABAgQIECBAgAABAgQIEJi+wN/TT6IUEiBAgAABAkcRWOTc0UVm6ijVw0kJENgmsMh2ZpGZ2laC9hMgQIAAgaUKZJmATCz/8ePHhw8fMmM89/ffv3/fuXMnE8jPzs5evnxpHYEFFP3NzU3m/1crAnz//j2Fm1LOvw8fPnz8+HG27927l7LO8gG/fv1KNUiYhK8OqRDevn376tWr6qMNAgQIECBAgAABAgQIECBAgAABAgQIECBAgAABAgQIECBAgAABAgQIECBAYKYCVhOYacFJNgECBAgQGFwgMwoGP8foJ1hkpkZXdEICBNoEFtnOLDJTbaXoOwIECBAgsFyBBw8e5BX0y82fnP0nCwqkiC8uLiqLLBuRJSSqjzs3suJAFhd49OjRzpACECBAgAABAgQIECBAgAABAgQIECBAgAABAgQIECBAgAABAgQIECBAgAABAtMX+O/0kyiFBAgQIECAwPgCeUvh+Ccd+oyLzNTQaOInQKCTwCLbmUVmqlOxCkyAAAECBAgQmJfAmzdvvn79+uTJkz2S/fLly58/f1pKYA86hxAgQIAAAQIECBAgQIAAAQIECBAgQIAAAQIECBAgQIAAAQIECBAgQIAAgWkKWE1gmuUiVQQIECBA4MgCmXhw5BQMcPpFZmoAJ1ESILC/wCLbmUVmav8ydiQBAgQIECBAYA4CWQ7g5uYmHbnCNQXu3LmTdQR+/fp1dXV19+7dOWRRGgkQIECAAAECBAgQIECAAAECBAgQIECAAAECBAgQIECAAAECBAgQIECAAIEigb+LQglEgAABAgQInJjAly9flpfjRWZqecUkRwRmLbDIdmaRmZp1NZN4AgQIECBAgEChwGpNgQT+9OlTOnVZXOD3799ZMiD/ZvmA+/fv37t3L8sN5C8hC+MUjAABAgQIECBAgAABAgQIECBAgAABAgQIECBAgAABAgQIECBAgAABAgQIEJiXgNUE5lVeUkuAAAECBEYSWOTc0UVmaqQK4TQECJQJLLKdWWSmyspTKAIECBAgQIDAQgRe/O9vIZmRDQIECBAgQIAAAQIECBAgQIAAAQIECBAgQIAAAQIECBAgQIAAAQIECBAgQKCLwH+7BBaWAAECBAgQOAmB29vb79+/Lyyri8zUwspIdgjMXWCR7cwiMzX3mib9BAgQIECAAAECBAgQIECAAAECBAgQIECAAAECBAgQIECAAAECBAgQIECAAAECBAgQIECAAIFCAasJFEIJRoAAAQIETkhgka+hXmSmTqhSyiqBOQgssp1ZZKbmUJukkQABAgQIECBAgAABAgQIECBAgAABAgQIECBAgAABAgQIECBAgAABAgQIECBAgAABAgQIECDQg4DVBHpAFAUBAgQIEFiYwCLnji4yUwureLJDYO4Ci2xnFpmpudc06SdAgAABAgQIECBAgAABAgQIECBAgAABAgQIECBAgAABAgQIECBAgAABAgQIECBAgAABAgQIFApYTaAQSjACBAgQIHBCAh8/flxebheZqeUVkxwRmLXAItuZRWZq1tVM4gkQIECAAAECBAgQIECAAAECBAgQIECAAAECBAgQIECAAAECBAgQIECAAAECBAgQIECAAAEC5QJWEyi3EpIAAQIECJyEwM3Nze/fvxeW1UVmamFlJDsE5i6wyHZmkZmae02TfgIECBAgQIAAAQIECBAgQIAAAQIECBAgQIAAAQIECBAgQIAAAQIECBAgQIAAAQIECBAgQIBAuYDVBMqthCRAgAABAich8OHDh+Xlc5GZWl4xyRGBWQsssp1ZZKZmXc0kngABAgQIECBAgAABAgQIECBAgAABAgQIECBAgAABAgQIECBAgAABAgQIECBAgAABAgQIECDQScBqAp24BCZAgAABAgsXuL29vb6+XlgmF5mphZWR7BCYu8Ai25lFZmruNU36CRAgQIAAAQIECBAgQIAAAQIECBAgQIAAAQIECBAgQIAAAQIECBAgQIAAAQIECBAgQIAAAQKdBKwm0IlLYAIECBAgsHCBt2/fLi+Hi8zU8opJjgjMWmCR7cwiMzXraibxBAgQIECAAAECBAgQIECAAAECBAgQIECAAAECBAgQIECAAAECBAgQIECAAAECBAgQIECAAIGuAlYT6ComPAECBAgQWKxAXkN9eXm5sOwtMlMLKyPZITB3gUW2M4vM1NxrmvQTIECAAAECBAgQIECAAAECBAgQIECAAAECBAgQIECAAAECBAgQIECAAAECBAgQIECAAAECBLoKWE2gq5jwBAgQIEBgsQIXFxfLy9siM7W8YpIjArMWWGQ7s8hMzbqaSTwBAgQIECBAgAABAgQIECBAgAABAgQIECBAgAABAgQIECBAgAABAgQIECBAgAABAgQIECBAYA8BqwnsgeYQAgQIECCwQIEfP358+PBhYRlbZKYWVkayQ2DuAotsZxaZqbnXNOknQIAAAQIECBAgQIAAAQIECBAgQIAAAQIECBAgQIAAAQIECBAgQIAAAQIECBAgQIAAAQIECOwhYDWBPdAcQoAAAQIEFihwdna2vFwtMlPLKyY5IjBrgUW2M4vM1KyrmcQTIECAAAECBAgQIECAAAECBAgQIECAAAECBAgQIECAAAECBAgQIECAAAECBAgQIECAAAECBPYTsJrAfm6OIkCAAAECixJ48+bN9+/fF5Wl//xnkZlaWBnJDoG5CyyynVlkpuZe06SfAAECBAgQIECAAAECBAgQIECAAAECBAgQIECAAAECBAgQIECAAAECBAgQIECAAAECBAgQILCfgNUE9nNzFAECBAgQWI7Azc3N5eXlcvLzv5wsMlMLKyPZITB3gUW2M4vM1NxrmvQTIECAAAECBAgQIECAAAECBAgQIECAAAECBAgQIECAAAECBAgQIECAAAECBAgQIECAAAECBPYWsJrA3nQOJECAAAECSxDIxNFnz54tISe1PCwyU7X82SRA4PgCi2xnFpmp49cVKSBAgAABAgQIECBAgAABAgQIECBAgAABAgQIECBAgAABAgQIECBAgAABAgQIECBAgAABAgQIHE/g7+OdevAz//jx48v//n7+/Pn79+/8m1Pe/9/f8+fPz87O7t69O3ginIAAAQIECExYYJETRxeZqQlXIkkjcIoCi2xnFpmpU6yd8kyAAAECBAgQIECAAAECBAgQIECAAAECBAgQIECAAAECBAgQIECAAAECBAgQIECAAAECBAgQqAkscDWBLCLw4cOH6+vr1fIBtcz+32Z25i+LDJyfn79///7Vq1eNAKN9TDq/f//+9evXVZKy3sGvX7/ybxJw586d/Hvv3r3V2gcPHz7MxuPHjy1/MFrpTOdEt7e3qSSpKqkn2ajXk1VVST1JhVnVkFVVefDgwXTSLyUEFiCQ2ZWr5rq6AOvNdXUNri7DJ0+ezKitvrq6yt1wAWVUz8IiM1XPoG0CcxRYWH9mke3MIjO138Wy4Pv+fiDTP+rbt2/Vz+r8aKo6bFXK83Op+nGdDlt+ND19+rT6tn3j3bt3b9++TZj8e8SnB+2J9C0BAgQIEGgI6M80QHwkQIDAgQILe6xxoIbDCRAgQIAAAQIECBAgQIAAAQIECBAgQIAAAQIECBAgQIAAAQIE5ihwhNUEMuxmNQ9zNaa/x1mXmUVwcXGRlQIKSyJTKDNBNDNnCsP3EuzTp09J4cePH1cLB2yMc/VV/s1ciHqATHvIPNWzs7NHjx7V9x9xO2siVLM1ktpVyebfahbHy5cvMwFjvxSmqsSqmhlSnSixrSrPahZ9JoTkLzJLmkWfUb9ZESPZb9SBhmRM8pedqckJv/o2LKkkAclfj9dX49S9fDxi/Un6VzVn9W+sRqs/qdhpAVJkKdz8VfPSk6R6xc4CIquKPfFC7KUmTDCSVVvd6RqscpFyTI3KZfjixYtq59Q2Ug/TPlftxtSSt196Fpmp/SimeVQKaNXiVU1fvcOQ21k+7jdXMzGXdBhW7Wp6U6M1+NMsiDFTtbz+zCLbmUVmqms9X/x9vyvI9MMXNi+rjPzvN9OGH9fpC6XD1tLZTl+u6izl6YHVBKZfMaTwxAWO+IShvsbc7J5QpSewsX+enVmtdTpPIE+8epdkX3+mROmUw+RiX/0kb/wST6v15s2bI8qsEpY2Z/VYoPr3+fPn5StAHZ7+nTeR/MdTV6j8d9XqYUWeA6/wk86A58lhHlCMnMHDiU4zhsLfHatfHCFKWVe/IOby3zQq/2nWbbkmQIAAAQIECBAgQIAAAQIECBAgQIAAAQIECBAgQIAAAQIETlBg8NUEVu8JXE3IXI0J26icmV0ZQbX6d4+BqhnvkuFc1TCdjafYuDPjYscZMBeHnCt/G5NRuDNDkfJ3eXmZNGfmQ/5aZj4Uxrkt2M4hRBkgte3Y+v7CYPVDcurksX0Sb314VnXsahxeWKY8g7dK7caNjE5LJdmjJtdjC87/6tr/VbaMSgzImCMvVymZfv1JOlcXVEW3mgGeSeADTRNK4aZWp3DTElYnbWzUK3ZVDXK9J1UGmDasBvqYqru6fPZou6ok5dgU36oEj3UNVolZ38go7eQxN831r+a7Z5GZmlFxrA/9T0NXzVLIFdHS7h2SzcyWyeIsaVpbLth8tfo2bf7qqswZq/Hc8+0wHOI2wrGL6c/UrRbZziwyU/VS27l9Cvf9nQjzCtDLz+pVlnNfyAIB+UtvLWvZrC80k+cSCVP3ySUz3A/w+olsEyDQEJj+E4aqw1mlfApPqNp76S0PaatcpEtfbduYrID+zGSLZrSErV/suXhX13j9h/m29KQvtO2rA/fXW+/1JO1shfJfRQcmYHV4fHKuiqIuU+3v5URVJDljupd5+La6O1T7Vxs5aTbSz0yAbLx+/TrP6HQyG0pH/7iMxxoq/9ErkgQQIECAAAECBAgQIECAAAECBAgQIECAAAECBAgQIECAAAECBCYl8NefP3+GSFBG22TKVqZ4bRwytfOMGcRW/lbnd+/ebZsVuZqCm3UKMoo3LwrLeRNtZp01EvDvv/+uTx5ohNn7Y6a6JXmrUWJ7R7LtwCFGm2Wc3z///LPtjF33Zyr71dVV4VGxyii69QIqPLweLOcNznDFWj9XL9tRyhoKA9WT1P9Uwq5vT9ovXwuoP+FK/clfX/Wnr0ZgzHLcr/RnfVQmp6XQG3PG+spRloTIMOKjz1s+fCBsMpK/vlhyjz68XVpkpvoSHieeDHnfr7O3MXnv37/fuaTLairp3p3Mxnn/196/3GMpq0Y8Q3xcn8i6fpbPnz+Pv2bQejKqPYvpz1Q5ysYi25lFZqpeaju3T+G+vxNhXgFSafOLpr2rlt5yOiqrN4Sv/l3lMfep1QS2lsMbawpsbIETyalN9Er3tVqLZ1uFKbl3bzu2vj+TnVaPAlKOq6c31cbe7IlzNXUwJ1ptHL1DXs+y7RKBBTxhSDbT4RztCVVucHnyWdX8EuSWMId3NVOCLW1vy6n3/urwyzx3nMN/4FRFsNrIv3k6ffjv3waL/sxp3qdyd8tl3uM0+PSC8uiyUbv2+Ljqra36XYdfRElAL32MHh9Z5MleyVWcMHnI3xWwPLPa1UHb1RTcYh5rLK/yd72shCdAgAABAgQIECBAgAABAgQIECBAgAABAgQIECBAgAABAgQIEGgI/N34fODHjGbLbPCMrDpwxFgGrOdvNXU2g263jR1fDZ5bn3yeMXA5an1u1cYpAclypiX0MmauoVcy4SGH5DU7mVGZv9XMh+xZjYjKoMBkrX2yXIamrcB3Tr1rpG1qH2OV10L2OJc+LPlLNUht3FZ/JoKQAWqpge2XTOpG6klGHuffVT1JplZTI4KWvwzOTm3JxsZMJfKcIhT5m3tV2ZjBfutPuHJl5S/D/bNYycYzFu7sd/RhVY4pzZLRq4WJFCyXUtqK3HS2UeSiSxOdq281La3eVv/v+vuZY9fvRPXYEixDvXNgBgev35vqIXvczryCpCo3lFUTsa196HTGVX47HdISOHf5lm83frXITG3MqZ0bBTJoPg1gy9W68aj2nasOQy7w3CJHuzzbkzTTbxfTn1lkO7PITO19pSz1vr83yPQPTOOfn4rb+lppwNNPyw+l/Fvyuy+xJar1zlv25C/3gnQLE9XGua/pVpWcYvqk00xheNNhHjptA62nOXSyxT+yQL9PGJL4VYdznCdUqx+AI4u1nC55z9OVlgC9f3V4W93v88kqg3mk0+OTHP2ZCna0jencp5KSbf2i0TQ2nijdp409qI2BF7nzkNvHqrtb8l9U2tWq8vTbribaxTzWqIhG2xin8o+WHSciQIAAAQIECBAgQIAAAQIECBAgQIAAAQIECBAgQIAAAQIECCxWIGOp+/rLzNuBmDKmfz2RX79+XZ+ImLG5GVG3Hjh7MoezJXkbD9l7Z9KQFQ1aTpevkvjka1tq66dOTnfGlkkUJVHVo922/e+//7anvNO3KZFtJ1rtT7ITZmOcIUrGU3ARSLD85ZD8mxRmkYUctV4B1uNJmLxLrT0Nx/o2Ccvs4vU0V3uS+FxWyX5hCiOTSrUzzkFBFlZ/glnuXy+mOOSqrIqyvpE4U6ypw6uKvToqFTsfU9t3XuyrqBJ5TlE/o+39BHLJ1Eunvp2ySDGtWp6SyHNlbSv0erSZn1YeZ8l5t4UZ7qZcz84h2xHelvht+xeZqW2Zncv+kntxeT1JM7gx47lqdjaPSUmuwVxiCZlOQv7Ndqfk5fD92vyNaT58Z0mTMug9vTALC+vPLLKdWWSmCutnI9iC7/uNnC7m47Zf8asfSof0h3NnSX3odJs45HQzLZGdN9/c4rfdu7tmObzlHYa9Q3ZNlfBHF+i3YpzCE6p0zPa+QNYPPLyrOX4n5PCf2+1P1daVCvfkt0lfF5T+TCV5mvepfhvGVOAwVqSHbLTUzMLLpBGslz5Gp85eIwGNj8lgi8/G5i5nD28ykkcNq55k2qi0Bo2Yq48lZbHxRFUMQ2ycQru6sMcaq4q6vMrfcgH6igABAgQIECBAgAABAgQIECBAgAABAgQIECBAgAABAgQIECBAoETgPyWBdobJfMudY1MSIMN2EzIDp1YjkPJvtjNSJyOxWgZRrYZA5fD6GNZsN4ZGZcLVakjWttS2z8jqcfLYTo3kZY/BcMldexYCklNvy375/pyoYXvIx/ax2mFfrzmrqlIv7pbEJ8slw3zbR/u1xD/QV6n8kWmBTab2qCRVasPSXlsyNvHwgYDV6eobi6w/Xcsi/uuFu1pEoKSpSdGUDAzNlVISW710bDcENt56Dr/6djZKKbvCJq6R4E4fS2rRekUdc0/JIOlGlheZqUYeZ/dx/T5+SC3a2N6mUd12luyvupfb6NKoJoaN1/vGpA53i9yWwm3722/lq8SP0JhsS172L7I/s8h2ZpGZaqmZ277a2A4s5r6/Ldez3p8GeWND3e+Pu/ILpP2Bw6yptyV+WxHUy2XjvXtbhC37+/0hWU9hfbslAb6apkC/FeMUnlCtPy+tXwJdtw/vapa3sV3Tti384Q+7dv6i33bq9v3ph/RylenP1BlP8z7Vb8OYehvGuure2+mhtV8FXb/tpY+x7WFC18QkfEsXdP05f37O50HEOubGS7iemJazrGLTrlZcvbSri3yssaoqy6v86xeUPQQIECBAgAABAgQIECBAgAABAgQIECBAgAABAgQIECBAgAABAp0EDl1NIKNtdo7b2zZ2qpHQjITbORZqNfB3fWjszlFWOVc1zGjjxsbRXY0UlnxcHzrWOF372OWdp9hJdPgwu36HJLbkN+YNnHxMBncirAfYWQkTc0klWY95iD2pwO1juQ4vxFWyE0/LifLV4ePC133Un/VGINR7tDCRLBnCbkGB9UpYsic3r/Vpuimpvq6+nW11GqWW5rEkCzvDlKRhvREec88eA9YXmamdRTnxAC03mj2q0/o1uO0Wn1HjXZvWtKvbYmskdb92u/eSWm+mGunMxyFu5YUZWWp/ZpHtzCIzVVhRV8FO4b7fCWQWgTe2gdmZxrz39KdHXdLxHuLUveel3whL7pvr9+790hDe9dtc73v2S5ujjijQb8Vo+Qm2mCdU6aH1eOEc3tUcvxOSm/6BNbbkjrAH8uGzXvVn1kv2NO9T/TaMqcxhXLfdY0+eve9xabQc0ksfo8dHFtv+c6FRD1ueLjZCbst7e59Tu1q5Hd6uLvWxxur6XV7l36NdcggBAgQIECBAgAABAgQIECBAgAABAgQIECBAgAABAgQIECBAgEBd4L/V4Js9Nr59+5YRltfX1y3HZtRXgr148aIlzOqrBw8evHv3LoOlNk4bWIX58OFDgj179qyKLWNiMujnzZs31Z79Nn7+/LnfgdVRt7e3jx49SgqrPesbGZ18dXW1vr98T4g2DnGuYjg/Pz9Q4969exmJlb8URP5SxD0OPKrSGYezs7PqYzYynC7jYpPB+s7C7U+fPq1P4W4ce3FxcXNz09g5/sdkMBX49+/fG08d9iC8evVq47dddyaeVOzEufHApCEp2Q98Y4SrnQuuP6lmLRlffZW2rtEIZKRpGoeSNrARedq6knlNKd/E3zjWx3aBHz9+PH78+Pv37/VgaUNyvfR19e1sq3PqVJWnT5/W02CbwBwFcjdPQ7T667fbsOpZrfczc640j7mnd21a066mJc+xSWc7dW6RyVdfDUL7uWb67eL7MzMtF8neKOC+v5Fl4jvTR2p01ZLg/GDMs4U05r0nPj/kS+4OvZ9XhAQI7BRY8BOGgZ5QRSwP8YZ4jrezsAQYVEB/ZlBekS9YoHpY8X//z/HwYe/NY55L1J9a5BTbni6m2a+HbDG/vLxs+dZXfQks/rGGyt9XVREPAQIECBAgQIAAAQIECBAgQIAAAQIECBAgQIAAAQIECBAgQGA5AvWlBTptt89pD1DGZrW/R6XldIXvael0ivaxYge+6yY5bY8/32Z+QkuWO321E3/bq3I6naUROLPcs3BDYu70kq6Nb36Ldv0S6gtnZ8JyouSika8xP7ZX7LxZaKDEtL+zKKka6Lz1aBdQf1Jp29u0DNGrV+x8PLy+5Yz1ODdu50R1ats7BdbbigNvAdvOmGZ/Y5HVd2ac8eH1ZFsCOu2vp2rb9sYmvdNZRg68LSP1/bPL1MiGe58uzVe6K+Gta+/cri7GjT2rXLx99aba74xVOo97hebsVUq2bRz+wtg9iviU+zPrXNuKpr5/du1MPfHbtmeUKff99Xo78T0b7x3j9HjXa0v9Emj/LTBx1f2S197gr3Cqe/d+p6iOSpc4Rd/4SVX333s7xZpbamLOX3U6G3MXWMAThtGeUMWq6pm3t3LrV1lfXc2kYZWMdObzt3q6WNLCrCepvicx5CllfnQkg4m/x1qd2JLORF7SIa8nqdpO+SZ5aSGT2UR1ePLWy66v5rfhltRWudi2cdxfSfUEl9SivqBSiNO8TyVhuQSqKys3u20Ft21/GOuqvWzXU5UiyCnW6/C29FT7+yq7jTmKWOLvxLX+Hy6JoUptNtolO7UnG9Nc3xnhCrkq/ZIrop7g9e3EcCLtarvVsv+bZu6Vv34h2CZAgAABAgQIECBAgAABAgQIECBAgAABAgQIECBAgAABAgQIEOgk8J9OoavAO2ezZ3xYxjNV4ffYaB/Qk6FOGZfZaTR/++CwTlE1spNjk5j10Vf1PRmj0zjqwI8Z11WPf307ZXTgKVoO31kBqvSsTzTKONrq22ykXA6sKlU6g1yPeeN2TleFH3mjfcjgoOWVnLYX2cjjgNsTUy+4qdWfQG2rNo0mq8dBhzsv9oitj2fdlk771+8FvbfPdeRGi1ev3tV27pj1Q461XaWnZWP9kjxWagvP25KX6qvZZaow75MK1mghK/z1jdVsgY09q95LqvBm1LXD2aN8e89hpZdGpsczlkTVnqqT6s+suNar8fqe3mtvSUkdEmY9C+t75pIp9/1DasJRjt3YOKcpHicxG29AVf0/5KHBOOnv/Swld/DeZ/rl+UDJeatyWd9I7zptVOpSX48aeocVYb8CG9uN9YqRPes3r8bvtVN4QlXOFbERupolTzzWS7PHRy47a2PEdj71racwLVjvDxn0Z7YVU8n94gTvU7n9pbmrV8v27TBuE+53f5qU9p+TjXT2XnYbs5MLtnClg8bT18b/RLQzplAauWv/eEgzol3dWND1ne31MM1+PXDv2+034qRttB7s8ip/74UlQgIECBAgQIAAAQIECBAgQIAAAQIECBAgQIAAAQIECBAgQIDAwgT+2z5uaeO3nz59Ojs72/jVamcGYGUkyt27d1vC7PwqZ2kfyPX7f38746kCtIyjyqDMBw8eVCE7bfz48ePx48dJS8tR0Xj06FFLgD2+evPmzfpY0no8KaNv377V9/S4/eLFi/ZhT9vOFa5nz55V32aY3c3NzYFVpYotyDvHSn758iVnrA4ZbSNp+/79+7bTBTOk277tZX/izxDMbVElbalOt7e32wL0u3++9SdQV1dX6xrv3r27vr6u9oc6e6qPB27kYm9vDBP/xcXFaMV3YNkFMBAAACAASURBVHaOe3juLGkE6mnIUObe2+d6/E+fPt35CvSfP38mWP0o2wQWJpBLr73TUs/vxp5VbpQbm9/6gV23czNqzB/bGEP6eOnpDden2njSye7Un5ls0UjYRgH3/Y0sE9+58Qfdhw8fxkl2HguMdq5xcjTHs+T5QKeeQ5XHTPdNxzuLPqQvkW5DbvR9PWqoTmFjmgLzfcJwlCdU4cpTyukUZZ54lPTJ6wnOA94eH7nUY964vRIrWVAgU0Bjmxas34cM+jMby+WIO6d/n0oKcx8sWWphZMY8+8ov6/aJ3CMnKafLBZtWqOQab6St/h9keeKRS7URoP4xj/7qH3dudw1fj1C7WtdY3/ZYozJZXuWvsmaDAAECBAgQIECAAAECBAgQIECAAAECBAgQIECAAAECBAgQIEBgo0Dn1QQy5Ks+UmpjpJnx1cug7Z3z1TtN7srgmI1TOjNNd+eJNmYzOzN9d+dSAhnkmlNvi+GQ/TuTvbOkDjl7RtN2Hfy34qpOmkGN7cPsqpDlGxuLuHH4+fl5Y8+gH5Pr9jFqmXkezEHTsIr81atXLWtqZJ58KvNoM9LnW38uLy8bhZX1KTKZv9qZAg119bGXjY2zqhox19PQ+MrHSqAhmfY/8zcyD2HQRUYS/8551ElGBvtW6bRBYHkCJTfo5Doj5hs9q4zpz5ycgW6UmcxQMnnJggIpGv2Z5V2Vp5Aj9/3ZlXJ6Tevr9OVX50B3gY0+OdfOntvGA+3sV6BlLbz1E62e6uRWlSq090qR69HaMyOB+T5hGPkJ1apM85BqUtOMS9bgq2pjfh2M/9s5DcvOZ7D5vZNn5kM8AdafqUp/UhvTv0+1PAQ+ruTOq2n85OUab1xoO9OQhqia8J92aWem8rb5nXHWA3QNXz8229rVBsjqo8ca6yzLq/zrebSHAAECBAgQIECAAAECBAgQIECAAAECBAgQIECAAAECBAgQIECgEui2mkAG3OwcWN/j5PkMwdw5kCsT5pOqKj/tGxlZnjlj1Vu+M9IrYz3z2rq91z5oTHhbP3u4hhvkmmS3jwvMmLbeZzXX87izdOqBs53ZztXkkMwJ6X0pgZwi4592rnEQlkFnDjdynSqaifqNndXHGA5aRtWJVhupjS1DxiOz8wJvRHjIx/nWn3rVTfvz7NmzyiFNyhAFWmLlNapVKWzbWJ+fljqf5SHSNKUQ//rrr5Rd+Q1l21k27i8ZZZ6UePn5Rj07lyGQsewlGcmFUHUVEn61lMAQc3KqxCRhJVdowqfXl05jdeCpbejPnFqJLyC/7vtzLMSNP28HXSNvo1LhCjgbj7WzL4H8tC+JarWOQG7QYy45UZIwYcYXKPnVXE/VaT6hqgS6clUHDrRRvjxi+uQDpaE92vxqaHnemB8U6Xi0x7Dft/oz+7mNcNT071NJYctD4BGItp2i5On9tmOH29+pVUzHo77abFYI3fm/S9V/SBVmoWv49Wi1q+smHmusm2TP8ir/xmzaSYAAAQIECBAgQIAAAQIECBAgQIAAAQIECBAgQIAAAQIECBAgEIFuqwlkZEl9itdGwX4nz2+cTlA/b+aCdppdkNGfGe/158+fvOAls0YPGeuZ0eo5ez0x69s730uzfkinPdFuH1uWCcbDTU/tNIQ3E/ir2c5Jc4bZdcppeeCS8U9VSsqj3S9kJie35DQOV1dX+8W891HJeyZnbjs8Cx+MNg1jvvWnfl3X61sG6R7SpGwrlOzPmNSShR7qyxy0xHayX+28oeTqyFU5RJuZodL1qrKtCDrdzrZFYj+ByQq091g2Jvvr16+FkzQ2Hl64Mzfrkis0sWXlkYHWHClM6rGC6c8cS955DxFw3z9E7yjHrk+YXCVj/Ilw7VNGj4LjpBsFcplbR2CjzGnunO8ThtGeUNUrRieu+oEDbeehR+FKLjufxA6UwkS77Qf7QMtKrjKiPzNcgY4Q89HvU1O70ivzkoecVeBxNjo9eTg/P69SlYcJJQsgdoo/ke/x/KRK0mpDu9oA8VijAVJ97FQ5Z1H5q6zZIECAAAECBAgQIECAAAECBAgQIECAAAECBAgQIECAAAECBAgQaAh0WE0g81Svr68bxzc+Fg79bBzV8jHDnnZOHshs7T3m0CbmlvPu/CpTHXZqZMjggWfZmYwE2GleOEGu5FyNMJ2GtdVHGmUy9nAyJQMld5ZdI6f7fUwlaR8UXp+Uvt8p9jgq8u3nDU6/a4JsS+QC6k/WyKjqUtZoaC/ubQ6F+0sG2g6agMJ0TjZYCmvnajhJfMKEOrOSes/IzrY6Z8y8iPFXGOk9pyIksE2gU7OfSD5//txpTPO285bsz6VXkrxcpCWtcckZZxRGf2ZGhSWplYD7fkUxo41tP1JGuxfUrcrf5lo/ynaPAu0d8tyO//3333F+t/aYKVENKlDSl6sScIJPqKq8rzbyaKhloclG4HE+Fja86ZAPsQJgSR4fPny4HizNUXrL6/t72aM/0wvjQJHM4j61sdIOBNIp2k4tdqeYDwlcmKo0QdXawWlIy5/jlT9MSMH10gHWrlb1wWONimLjxvIq/8Zs2kmAAAECBAgQIECAAAECBAgQIECAAAECBAgQIECAAAECBAgQINBhNYGSSemFQ5Q6uW979VM9kpK01cMfuJ3xgjtzmsFk4wxtz2tV2kcA523ze6y2UEJUviJAKKq3h2VKbckbe0oSsDFMYeRDDz5O/O2VZGiHjTirnXnZZvsiHZeXlxmy3BJDL1/Nuv6sfOqt06BrZAS8ZARwNZi1lwJaWCTlOFlQoD63pC+HjANuv+5WJ8rV19cZxUNg1gJZkil3qzGzkMULSk6XblW6XiUhlxFGf2YZ5XiCuXDfn12h397epoFdT3bhzJb1Aw/c8+LFiwNjcPiBAi1X8fv37/NzrJdZdgcm0uGTEpj1E4ahn1BtLKl79+5t3H+snSnBkp/MSd6xFlLceEtKizScWEtL2Dip5xgNkBE+tpTOdO5TGyvtCDg7TzHNhBWmKg8rqgy2P/yvgq026gc2vmp87BRt49j6R+3qSsNjjXqt2Li9vMq/MZt2EiBAgAABAgQIECBAgAABAgQIECBAgAABAgQIECBAgAABAgQIlK4mkLes7Hyrcya7lg/eLacvGceftJW/B6b81NtC1qcQbwvT16ivbfHX9+9cTKF8sFo92r62MzOkmh+bhQ+Ge2dXleApzLveWUnGrCGVTLWxs0ok/Sm4KvwRNyZbf+qtYoa8Dz3rtTD+o0xCOGL1KD91yzjv9UgSuP0tc+uHlOwpueqz8MpA67+UpFAYAoMKtC9+VD91Xtk3zpJM9ZNmUmIW+qnv2bad+UsjrLmz7ewj79efGRnc6foScN/vS3K0eLYVWfm9o/eklr8/tvdTizACG3vOmen09evXk1rWR2XoXWCyTxh6z+nOCI/YwG5L28YLfz1weuNHeWC1/mA8Px8GXdlk281x3SR7PMfYyDLczo3VdWr3qaktGjJccYwWc54WXl9fV6fb+Z8yVchsZAXkkmcOechc8t9h9ZhbtjdW1PXwy25XPdZYL/E99syu8u+RR4cQIECAAAECBAgQIECAAAECBAgQIECAAAECBAgQIECAAAECBBYvULqaQMnAo8ePHw/kVTKOvySFvSQvk+E3vjWxEfmYs+B2johKgo84x7g+cX2cF4iVvE2l05DcRuHu/JjpDZkS3BIsYw2HWHqj5YyNr3a+Jj2DpDsNiGzE3+PHydafeptTT2SPeW9EVTLWP7NrGkf5uBJovyTXleqDg9e/3W9Pxg2XFOLHjx/3i99RBBYjcKyrIH28kos0ztNZc2fQQtefGZRX5IMKuO8PyjtE5Nt+na1P3Rzi7BvjLHkKsfFAOw8XyOOU9aLP5LrMYkqP+vD4xXDKAvUf7yfyhGpGxZ0LvOSBXnJ0lN8L672L+nOhIZzXz9h+Fs8x2n16/HYu96njPnxuAZ/mMgclTwPqN44sDdBVOM8c2hcUyNP4ftcY1a56rNFyJVZfLbLyV7mzQYAAAQIECBAgQIAAAQIECBAgQIAAAQIECBAgQIAAAQIECBAgUAkUrSaQMUzrI7mrKKqN4Ubbl8ScFPY71qrKV30jL78qGSraPiysHmEv2yUzVEuSvUdido40+vXr1+Xl5SrmjAnu8dU6LaktGXzcdUhuy+kaX+V9xfWRhY1vVx9HriEb07CzSmQU8tDvXp5v/ckKHVWrmIGeg76Mriq+41bsKhkz3ajKqzD9AzUROxd/SfKGmABQmGvBCExB4P37911H5PeY7PoEs5Zo06TsvI22HD6Lr/RnZlFMErlNwH1/m8xk92/rem3bP0JGSp5CjJCMEzxFHuxUzxCq7OcGPcIDn+p0NmYqMN8nDEds66ZW1oWPy9ZbiREy0ljCYIR1QvVnRijWPU7hPrUH2mIOqT/z3++ZQBYUyFKwWSOpYZKeZ/ZfXV019h/+8ZTbVY81Dq8/VQxzrPxV4m0QIECAAAECBAgQIECAAAECBAgQIECAAAECBAgQIECAAAECBAisBIpWE6iPFGmBG260/cOHD1vOW33VGNZZ7e9xo3CUWMl80R5Tlah2njEve8xSCP2etCS2+rTYwrFrJdG2hymZdJ1lDtoj2fvbnZUkyRtn8nl7FkreTXR+ft4eydDfTrb+1DM+WsUueXOXSQj1ojlkeyDJwhvlt2/fDkm8YwnMWiAvjjti+nP2kl5EUpju8bIvVf2ZI9ZDpx5fwH1/fPPGGVuK4FiNbX4uNRLp4wgCmUS3/nDj8+fPeQv0CGd3isULTPYJw3BPqGZXpoW/BXLXGP/uUK8/gR3tWVB5IbbcTMsjWQ/pOUbdxH2qrnFq2/m/p2qNj0PWE0knM2tS/Pnz599//80KArkFZDvz3gfqfJ5yu+qxRl8X6Uwrf1/ZFw8BAgQIECBAgAABAgQIECBAgAABAgQIECBAgAABAgQIECBAYDECRasJZCJ6SYaHe5Hs48ePSxLQGNZZckinMD9+/ChZWCGT0AYa+9WS2vUX2qwHHmG1hfWT1vcUjl2rH7Lfdsmk62rw336n2HZUBpXmrfXbvl3tz3DD9gCjfbszJRmInDcmjZae9hNNqv5USc2g6tHWhiiZ4DrQ2PEqv6ezsfO1lvtRFC6Ok8HE+8XvKAIEDhconxe08zZ6eGKOFYP+zLHknfdYAu77x5Kvztsyk/aIP2NLut9VFmwcLpAlAxrr2eXaTMf46dOnh0cuBgINgUk9YRjoCVUjy3P5WNjHfvv27Zg5Sve4froxnwXVz9u+rT/T7nP4t+5ThxvOOob6M/+S/4vZmdk8Us7/Ig33f2pVAk6zXfVYo6oAh2/Mt/IfnncxECBAgAABAgQIECBAgAABAgQIECBAgAABAgQIECBAgAABAgSWJLB7NYG8F6UkwwMNWFydunxMVWFqS3K0Huby8nJ95/qeXgaTrUfbvqdkeP3Qqy20p7Bw1Fp7JIXfFtbG29vbwgjLg+18402iOkoN2ZiFkpQkR0NAbUxPy84J1p9VaqeWMJMQttWirpPBuobfdt7G/sK1J+pjNBsx+EiAwNACmVpW2JHIpZo3Cg6dnqPErz9zFHYn7VGg6328a/jCpLrvF0IlWEsntmRFv/ITdQo5UMXolIbTCfzixYvGI5esw5W10sZfq/F0zE85p1P7IZ+ymMKDl4lUicLSyUPOMdEaN6PCRB5I2vU21DV8YfL0Z1ZQ7lOFFeZEgpX8X8x0KAqbrIW1qx5rDFQD51X5B0IQLQECBAgQIECAAAECBAgQIECAAAECBAgQIECAAAECBAgQIEBgpgK7VxP48uVLSd5K3gZfEs+2MIUDIgtTu+0sLfszRLUxcnRb4LOzs21fDbo/78Vqj384nPbzrr4tmbheEk+PYVpegLnfWfLGm5ZpMKs4M0GxcBjufmnodFRSUjJhsrDmdzp118ATrD+rLGQwcde8DBq+91o9aGrHjHxnC9lITNfwjcNbPpbczvIK1pYYfEWAwNAChUPtk4yR34k6dMZX8evPjOPsLIMKdL2Pdw1fnnj3/UKrll8l+YU12ivEG6ltFN/QDz0aZz+dj3nYkiUDGqsf5qr89u1b+cqSp8Mlp70ITPAJg9/yVcmmQchiItXHlo2PHz+2fNvjVz9+/Kgv+Zd71jjPgrr2T7qGLydq3BA3Hrjg5xjuUxtL/JR3DnetDaR6gu2qxxoD1aXZVf6BHERLgAABAgQIECBAgAABAgQIECBAgAABAgQIECBAgAABAgQIEJipwO7VBOrDJVsyWTKssOXwnV+1zC6oH1uY2vohhdvlE6qP9eq8krG2Nzc3hfntPdiYLy0pnOaxc+Z/V4TGqxQ3Hj61EVcl6ZnCVMkJ1p+Ub4nexmow3M7ea/VwSR055vK5wUlY7mjDVbmS26VyHLl6OB2BhkB5i5GeZ+Y6Ng6f+0f9mbmXoPRHoPwqTmD3/enXmfwY//Tp0/jpLHwKMX7ClnTGzNF9/Phx40nO69evj/jsYkm88rJNYLife+tnPNYTqvWUzGhP4X28pNfaS64bJypM3uGn7nQi/ZnDwTfGMPf7lM7MxmI9cOcEl6TZmaPC9qTR3O2Mdu8AjRMVJq/8dI34Nx44tQf7Jek5+n/TzLHybyx9OwkQIECAAAECBAgQIECAAAECBAgQIECAAAECBAgQIECAAAECpymwezWBnz9/ToGmcPTtcKktHKlTMqV/IM8Mwd8Z85cvX3aGGSJAyVioIc7bHme/b37L/JaS6jc1ipL0ZGJz3ufTjjnotyWJHDQB2yIfOWGFzeC21J74/qzzUj7e8f3798Nxlawm0G/rNFxexExgqQIPHjwouVRX2b+4uFiSg/7MkkrzlPPivj+70t/5Y/bs7Gz8BQUa94K7d+/ODnbiCc6KPCn6xu/odMXfvXs38ZRL3qwFRv4hX2jlN2Ad6tWrV/WP27bTeoyzsNfHjx/raeh91ms98vq2/kxd4yjb7lNHYZ/+SdMvnX4iGyk8qXbVY41G6ff4cY6Vv8fsi4oAAQIECBAgQIAAAQIECBAgQIAAAQIECBAgQIAAAQIECBAgMHeB3lYTmMiLbhrD0PsqnrwWr/BN0UcclFyykIHVBPqqEuvxFK43sXOezHrMg+4pTE/J+3yGS+cRL6v2TE02Ye3JPtlvM5a0pJ3MtTzmmyo3FkfhHWfjsXYSINCLQPkcoXSubm9veznpFCLRn5lCKUhDLwLu+70wjhZJSSctc1fevHkzWpJyopyxetBRvi7VmCmc9blykebXaKPf+/nz58LZbrPOu8QfV8AP+eP6F569sDde2HctPOnGYGms6i1V6k+WHtsYcoid+jNDqBbG6T5VCHVqwbLa1ExXmDqddrXw1lD43yKj1fDC9Bzxv2nmW/lHK0QnIkCAAAECBAgQIECAAAECBAgQIECAAAECBAgQIECAAAECBAhMXGD3agITyUA1iP8o6bm+vi48b+Ggn8LYOgUrGcw60GoLO9NZMjlkZyS9B6iPBj4w8h8/fnz//r0kksb7LUsOGTRMXnRWEn9qTvJYEnKIMNOsP8lpod4QJuLcTyCvlWuZCZYbTV6FOvQstePezvZzcxSBExRoaSvWNT58+LC+c4579GfmWGrS3CLgvt+CM7WvCn9HZ/JMfvZmsb9x0p+pYlkv5uvXr//++2+mFI5z0hM5y7t37xqvNk0nOdRHX9XrRPxPPJvTfMLQ4xOqZZTv69evSzKSB7ZDL+zVmJVaOB23JPGFYfRnCqH6DeY+1a/nkmKb5k2kRPhE2lWPNUoqw35h5lv598uvowgQIECAAAECBAgQIECAAAECBAgQIECAAAECBAgQIECAAAECyxOYzWoC9+7dO6L+x48fC89+3LniO8+e0clDj7LdCFU4OWTjsbPYWbjeRCZITPDlRYVzm484VXKa9Wfn5TaLqnuCicxMsMxTygSAlOCq8uffvF0wMwSyaoZXoZ5glZBlAhsFMlu18P6Yw8s7ihvPNZ2d+jPTKQsp6UvAfb8vyaHjefHiReEp0mF79uxZ5pyPNr0/K4iVrNxXmH7BIpAu98XFRZ0iPfN00S3WVjexPZzANJ8wDJffmcachrdw1uKgT6sas1LzA6H8htWjvP5Mj5glUblPlSidbJj53kROpF31WGO4a3O+lX84EzETIECAAAECBAgQIECAAAECBAgQIECAAAECBAgQIECAAAECBOYl0NtqAkO/ROvXr1/Hks07oMpzd9zh7yXTmzNGf3zJCU6h7xehcBphSQH1m7CS2ApTVTgUr+SMXcNMs/4UunXNrPAjCKShvrq6yqyArK7y58+f/Js33L5582aaNW0EEKcgQGCjQNYZ2bh/fef379/TpKzvn90e/ZnZFZkElwi475coTSHM8+fPy5Px5cuXvNk+nbe8OngZLXB53uceMitBNKb+ZsJwHlNYsmHuJTuj9PvdN5fCaiw7si3ZjSZlW7D99l9eXtYPzLqE9Y9jbuvPjKbtPjUa9UxPVLjQyTRzdwrtqscaw9W9WVf+4VjETIAAAQIECBAgQIAAAQIECBAgQIAAAQIECBAgQIAAAQIECBCYkcDu1QTK38s6o2x3SmomKhSGP7pVSQLyLsfC7PQVbPGTrhtvKmtxu3fvXsu3x/qqsIBSc7KyxviJLEyehI0v4IwECBBYtkD5agJxKO8uThZNf2ayRSNhBE5EoHB2U10jq/7lqH/++ScT0fMa4awPlVWi6gFsT0ogpZOSatwxMyspPzPN7p5USS07MZN9wrBs9v1y9+LFi8LnnMM9rWrMSj3iagL7GTqqk4D7VCeukw086/vI4ttVjzUGvTBnXfkHlRE5AQIECBAgQIAAAQIECBAgQIAAAQIECBAgQIAAAQIECBAgQGAuArtXEyic//zr168p5HmIES2Nwe4t2Rzi7C2nW/+qJAGZcbF+4KB7Ssb+DpqAoSOfUQ3ZSFF4jefYvDFyYwyD7pxs/ZlswsyhGrRCjha5chyN2okIbBM4tdUE9Ge21QT7CYwg4L4f5Lx1uVPDWy+XLHyWd1M/e/YsP21WKwtcXV1lNlE9jO3jCmSub55XNBY3zJ7yu89x0+/sixGY7A/5xQj3m5HC2ftv377t97yr2D59+lR/iJqbVG4xQ5xoMXHOuj/jPrWYejh0RubeDiy7XS3vWJb8P9rQdWk9/on/N83cK/86uD0ECBAgQIAAAQIECBAgQIAAAQIECBAgQIAAAQIECBAgQIAAgVMT2L2aQN4UV4JSH15ZEr5rmML4C1Pb6ezlM6jLh/t0SkB54JIENIbvl0e+d8iSVO0d+RQOLB+mNs1h6+WpKs9pj+Uy2foz2YT1iC8qAgQInLJAp3HSR7lF9ls65Vko7zn0m8L22MpTVZ7T9jP6lgCB3gXev39/eJyrlQXOz8//+eefv/76K4sUvHnzJjNCZz3F8XCW48Zwc3Pz+PHj9ac6mc929+7d46bN2U9NwA/5eZV44azX6+vrIRr5xiIFhYmZl7DUrgTcp9SEQoEh/u+p8NR9BStsymbarpb/2C9/gNCXfEk85akqz2nJeUvCLKDyl2RTGAIECBAgQIAAAQIECBAgQIAAAQIECBAgQIAAAQIECBAgQIDAsgV2ryaQMd8lBL9+/SoJtneYwjnwvb9UJO8zXB/yvi0XvZ9924m27S8ZbzR0SW1L24L3f//+vTB30xy2Xp6q8YepFcIeJVjJ5XaUhDkpAQIECPQlUN61S3dx7i/B1p/pq9qIhwCBvQWyjEtj6ubeUVUHpnG7vLw8OzvLr55MXH/69GkWF8j7h6sANoYWuLq6evbs2cazpLiHmAC88Vx2EiAwR4HcF548eVKS8g8fPpQEKw+Tvn29e5xHQC9evCg/XMgZCbhPzaiwjp7U8qfoR0/qtgQsu12tt9vbBFb7p1mU5aka/79pytPWLu9bAgQIECBAgAABAgQIECBAgAABAgQIECBAgAABAgQIECBAgACBIwrsXk2gcNRm+ZT7/XJbOAc+kwT2i3/bUYWrGKwOP/rs4mmO6Tk6y7bCLaxU2w5f7c/kh/JKMk2KiU+VnCZae63wLQECBAgsQ6DTu9fKh61PEEd/ZoKFIkkETlMgU/0LH0Hs4ZOnFpl4k8UFsmZiVhbIvNBPnz6Zzb6HZPkhKdDz8/Nt4VMihS/I3RaD/QS6Ckz2CUMvT6i6aswifGEr0ftqArlZ1H0Kk1E/xPYsBNynZlFM00nkZG8inYgKG7TZtasea3SqBl0DL6Pyd8218AQIECBAgAABAgQIECBAgAABAgQIECBAgAABAgQIECBAgACBhQn8vTM/jx49ykiRksUC8tamvNtkZ4T7BShJQGJOaveLf9tR5RPFE8M0J/M3slYo2TjKx20CX79+3fbV+v5p1pBOQ8FyRQx3ma+L2UNg4gK58eWiyF+a1kz/qP+bnavEa3UnXoiSR6BFoHzBnURSXfUtEU72K/2ZyRaNhE1KwH1/nOK4ubl5+vTp0O/bTA/t+n9/yVTWL8isKi+d7r18Qxrj9mgTIGs6wG9X8i2BUxZI+1DyXDpd8dXtoy+rjx8/1qO6uLiof5z1tv5MVXzuUxWFjUKBaT7bL0x8FWyp7arHGlURD7GxjMo/hIw4CRAgQIAAAQIECBAgQIAAAQIECBAgQIAAAQIECBAgQIAAAQIzEti9mkAyc3Z2VvIqkryRdaBpxhnmWGL6/PnzkmCdwnR6zWyGlk5/dGmnqeOdrE4zcKepgwvA75Tf06wScr1ggbzkKiNTM7ctt4ZcCy6HBZe1rBFYCXRaTaDTyPWpCXdq0PRnplZ80jOQgPv+QLAl0Y6zoECVkvTu8pfG7e3bt69evar229hbIJdP1mgofJySpRwS+O7du3ufzoEECCxbIK3E5eXlzjzm2XUWo9kZrCRAVjmpLws46zZKf2ZjibtPbWSxc6fAAn4Lr/K4yHbVY42dFfiQAIup/IcgbKOrSgAAIABJREFUOJYAAQIECBAgQIAAAQIECBAgQIAAAQIECBAgQIAAAQIECBAgMHeB/5ZkIKOLSoINN4cqI/tLEjDETP5Og5BKEnn0MN4i0m8RLK+GtPsUTghpj8S3BOYlkPlsmVeW5XLSfj579izTGHJXOrVrf15FJrUE+hLo1GuadbMw68TvUdz6M3ugnc4h7vsTKesURGZvjpmYTBw9Pz9Ply+TSMc87/LOleUgHz9+XN7SRj5LWC7PQY4IEOhLoPC59PX1daaI93LSLC5Tj+f169f1j7PY1p9pKSb3qRYcX7ULdHpE0B7Vcb9dZLvqscaglWoxlX9QJZETIECAAAECBAgQIECAAAECBAgQIECAAAECBAgQIECAAAECBCYuULSawKNHjx4+fLgzJxm1uTPMfgFKhqHn5bFJ537xtxz169evlm/n+FWnt+zOMYMjp3kBw9Q6DQVbQH5HriFON1+BTCR78eLFX3/9lRUE8pLDwyt/XuK0+puviZQTODWBTr2mw1uJI/LOOvErN/2ZI9afZZzafX+C5ZiZkONP4Ex7mJnt6QT2NSV1grCDJimllqUEut5WslbXu3fvBk2YyAkQmK9A1nkpXF8mv9wPz2ammtcfROdX/NOnTw+PdpwY9Gd2OrtP7SQS4BQEFtmudu1/TrCgPdaYYKFIEgECBAgQIECAAAECBAgQIECAAAECBAgQIECAAAECBAgQIEBgSQJ/F2YmL2XKdMr2wBmvkwH3d+/ebQ+2x7cZWb7zqMZro3aGHyJABph2GvEzRBpa4kzyMvr2zZs3LWF81VUg71Hsesiswy9vfY1ZF4fEDyGQmQOXl5f7TULIxOMsvpN/V3+5I2SjcVtMI5z4h0i5OAkQ6F0gfafe45xmhPoz0ywXqRpBwH1/BORDTpEZ5vkNm+n9IzdTWSoxTyG+fv2aqVaHpP/Ujs0s1hRWI9fpHtfn5Ta+rT5eXFykrIdYI7I6hQ0CBOYrkMVlSh4O54f84Y89G08D0jpN301/prCM3KcKoQTbJrCkRwTLa1dH/r2wrZKMtn/k/6ZZUuUfrYyciAABAgQIECBAgAABAgQIECBAgAABAgQIECBAgAABAgQIECAwNYHS1QTyFqYM7N45cPPjx4+vXr3qN5MZELnzvSIZnp6XB/Z73lVsnQYhJfszel3VEFwnGOfIw7aOLtzpijh6aiWAQCeBvKEu8/x33ukacebm+Pz587yC1dynhoyPBE5NYNa3SP2ZU6uu8hsB9/25VIP8xM4DgUzmbEzvHDr9adX/+eefz58/+41fSL1xzaz379/nGVH6ySULCmQlgjz/KTydYAQInJRAmuLMY9zZ3879Ivf3A9vtxu3m5cuXU6bWnykvHfepcishT0Fgee2qxxqnUG/lkQABAgQIECBAgAABAgQIECBAgAABAgQIECBAgAABAgQIECBA4BCB/5Yf/Pbt252BGwMud4YvCVDyDqghzrtK26kNQiopEWHqAjuHMtcD2yZAYJoC3759yyDaZ8+eFS4lkGkMeYVXXlf758+fjN1fTZGaZtakigCBQwTu3bt3yOEzOlZ/ZkaFJamHC7jvH244cgx37969urr6999/s4TTyKdO/zDvMR75pHM8XZZ3zLJcjZRnLYbVcpNZeLHx1caPmQbc+/KUG09kJwECcxQoeT6cfB34iDhtfr1jnNUDcw+aJpf+TKdycZ/qxCXwiQgsrF2tt94nUoKySYAAAQIECBAgQIAAAQIECBAgQIAAAQIECBAgQIAAAQIECBAgQKCTQIfVBPI2uZ0LCuR1c5lX2SkF7YFvb2+vr6/bw2RK53BvhD6dWWTtyL7dJnBq602cWn63lbv9ixHI608zpvzx48eF6whkDlumReXe9O7du+FuPYvhlRECBOYicGr391PL71zq4QjpdN8fAXm4Uzx48CCTPHP95rnE/fv3hztRI+azs7N+n3I04p/7x0zcSq+48dwma29l4a3q9eApu8IFBTINmPbcq4T0ExhI4OXLlyUxpznKD/aSkBvDNB5955nzxmDH3ak/08nffaoTl8AnJbCwdvXUfuafWn5P6tqUWQIECBAgQIAAAQIECBAgQIAAAQIECBAgQIAAAQIECBAgQIDAQAIdVhNICt68efPw4cP2pJyfn7cH6PRtYxDn+rFJT6Z0ru/va08GwfcVlXgWKWC9iUUWq0ydiEBuH//8809j7tO2vGcdgbwRN3PYqmlR20LaT4AAgdkJ6M/MrsgkeA8B9/090CZ4SN4RnecSmUiZjlkeF+St0SMk8tmzZ3kF9AgnmuMp8lbbLCtZT3me0vz8+bOx8FYW8Ep3uh5s23aWbzhkJvC2aO0nQGDuAmn/C5uRrEuyX2Zzc6k3aHkmPMGf//ozXQvXfaqrmPCnI7CwdtVjjdOpunJKgAABAgQIECBAgAABAgQIECBAgAABAgQIECBAgAABAgQIECCwn0C31QRyjry9uf01gBk1nsmW+6WmcVReSXd5ednYWf+YYZ2Fb5OuHzXcdl52NFzkYiYwBQHD8qZQCtJwuEAmCWSCU8aUl0SVWWqrdQTyVtWS8MIQILAYAa96W0xRNjKiP9MAWfxH9/1FFnE6ZllWIA8N/vz58/Xr17w+eufSh4c4ZIr7IYefzrHpOWflhUxOW89ynhS1P01aHZLnKrTX9ewhQCACha/R3ns1gcaBhU8MRisa/ZleqN2nemEUyWIETrxdnXU5eqwx6+KTeAIECBAgQIAAAQIECBAgQIAAAQIECBAgQIAAAQIECBAgQIDAUQQ6ryaQQeGfP3/ONP6W5GYQ0uGvkssQybwAsOUsq6UENg5Sbzmq61cG5XQVO7Xw7dfCLDQ6TZVcQH5nUSgSOajA1dXVP//8U3/l4LbTpcJ//Pgxs9SsI7CNyH4CyxbotFDUrG+Rs078qhLqzyz7Yjwkd+77h+jN5disEpV3NWcSe1YWyCJQ79+/z0OJfhcXyLKJr169mgvIsdIZ9vScW86ernXLt9VXWTUyV2710QYBAgRWAk+fPi1ZlCQtdntbtM2zsZpA4STbbbH1u19/phdP96leGEWyJIEltaseayypZsoLAQIECBAgQIAAAQIECBAgQIAAAQIECBAgQIAAAQIECBAgQIDAEAKdVxNIIjKpMq/+axm+mZlXec/PIQsKZBpApnq2ZzjjyzNnoD3M4d92GoTUaRbT4WkTwxQEOq030WlS4hRyJw0ElieQd9ien5+X5Csz0DIJ4cWLFyWBhSFAgECnLsHUuDolXn9masUnPS0C7vstOEv9Ks8rMu0/sy5Xiwvk2cVqcYGWJxiFFJllut/01ML45x4szjuXAMgznLdv35bkND32LDFZElIYAgROSqBwhn9jXYASok+fPtV7uc+fPx96BduSVK3C6M+UW7WEdJ9qwfHVKQsspl31WOOUq7G8EyBAgAABAgQIECBAgAABAgQIECBAgAABAgQIECBAgAABAgQIlAjss5pA4t35lua88/nx48f7LSiQ4Zs5tiX1meGf9w2OsJRA0tCekkYi66NOG1/5uFSBTutNTBOhU709fBLONBGk6kQEMrXs8vKyJLMZSpsZaNOZPFCSZmEIEOhdIEuKlMc561uk/kx5QQs5IwH3/RkV1nBJzXOD1eICmZqe5f8+fvz4+vXrvRu9s7Oz4ZI665g/f/4c55IsZE5sFu0qCfns2bOSYMIQIHBSAoWzXq+vr7s+lG4sQFB4ohHw9Wd6QXaf6oVRJIsUKGzupt+u7t3Dn06x+m+a6ZSFlBAgQIAAAQIECBAgQIAAAQIECBAgQIAAAQIECBAgQIAAAQIEFimw52oCGci4c3pVAmRWVZYGKIfLQM/E3D5Af/Wy6J3LGZSftD1kp4lhO03az+XbOQp0Wm8i01cmmMdOqep0RUwws5J0ygIvXrxoTA/YppFxtDtfrLrtWPsJEFiSQKeu3axvkfozS6q38rIScN9XE9YFslBUKsa7d+/y5OHr16+FU6fq8WSGj15iHSTbmbgVzKdPnzb2t3z88uVLyXSv3IWz9EBLPL4iQOAEBdKSP3/+vCTjhT//V1FlxZk0TVW06dh3ataqA3vf0J85nNR96nBDMSxbYDHtqscay66ockeAAAECBAgQIECAAAECBAgQIECAAAECBAgQIECAAAECBAgQIHC4wD6rCdzc3NRHZGYI/raB4Blqn6UB8jLAnWsKZDR/holnsGY95vXsvX37duSXRXeaGNZpVvZ67uyZo0CnGtJpUuJoGp1eetNpWN5oWXAiAjsFcovJS7R2BksASwmUKB0e5q/aX+GbbA8/6dAx1PL012IyNTTaxOPvdOMufNPyNLOsPzPNcllP1SLbmSEy5b6/XnnsaQjkMUXWBchP+NevXze+av94eXnZHuCkvs2zoNwrg9kp15m01v7kp4ot2nkAVX20QYAAgQhcXFyUOBS2M6uoGoH3WG6mJEldw+jPdBVbD+8+tW5iD4F1gWW0qx5rrJesPQQIECBAgAABAgQIECBAgAABAgQIECBAgAABAgQIECBAgAABAgTqAvusJnB+fl5FkfdBZQh+ho+3vBjq+/fvWVMgs0TyWqe8BjArC2Q4eBYFyL85NiMjM/T83r17GSbeMqs5E7TyvrsErk49zkanYfEt6R8ntc4yvkCnqYPTrCGdVsHoNCxv/OJwRgIbBXLfKZz39eTJE++b3WhoJ4HTFOi0msCsb5H6M6dZw5eaa/f9+ZZsFhkcOfGZ1p5nFPlB1PJAo5Gk3BryNKOx82Q/5klODPfIft62XThZN0+Txq8Ye+TIIQQIjCaQR7UlHe801+XLkUxwNQH9mV5qlPtUL4wiWbzAMtpVjzUWX1FlkAABAgQIECBAgAABAgQIECBAgAABAgQIECBAgAABAgQIECBA4ECBzqsJZCxjNbEqr/dZjbbM8PHsz2z/zMNsSdCXL1/ynpOMBX/27FnecJ5/szBBZnhmuYGWozJC9OPHjxmv32lif0uEXb8qH4dUyXQ9hfDzFXjw4EF54jvN2y+P9sCQndY4ONZleGAeHX7KAj9+/Mh9p0QgN7XcbkpCCkOAwIkIdOrapXM7Xxb9mfmWnZQ3BNz3GyBz+ZjnCVl/cDXlL4U4crJXDzTK+4GNSacjp3Yxp8saXiXzgfNztXDdgcXIyAgBAjsFCpuFwuY696D6k7GsL7PfOik7k10eQH+m3Gq4kO5Tw9mKeYICC2hXPdaYYL2SJAIECBAgQIAAAQIECBAgQIAAAQIECBAgQIAAAQIECBAgQIAAgUkJdF5NIMsBVBnIdn14ZaYZ56VPWVOg/LV+VVQbN7I2wefPnzOAMq+t2xhgnJ3tSyTU0zDNueL1FNoeQqB8vYn66OQhUrJfnOX1tjyn+6XEUQSGEChcSiCnzhSy+k1tiMSIkwCBeQmUryaQ+ZBzb0DK7/L6M/OqxqeWWvf9mZb427dvVylPC1M4+bP3nOaxQ34ZlcxvL193oPdELizCQsnr6+tM6VxY3mWHAIFDBApnvab1uL293Xmixn2nMPKd0R4SQH/mEL0ej3Wf6hGzHlX5s+j6UbYHFShs+ibernqsMWglETkBAgQIECBAgAABAgQIECBAgAABAgQIECBAgAABAgQIECBAgMDcBbqtJpCXNdVnVW1cNSBrCiRYxoS9f/++fB5+3TGDfnJsYsjaBE+fPq1/dZTt8lxk5kPJKNWj5MJJhxMoH+M7zbGS9Yu6Xan8WmiPx7cERhPI/ej79+8lp8sdbQp3nJKkCkOAwDgC3759Kz/Rxl5x+eFTCKk/M4VSkIYDBdz3DwQ84uH1DlsmKR0rJVkXJssj7lxQwA//vgooj4+qhSTa4zw/P89Ck+1hfEuAwOkIpLku7H43VgpYJ0rb8uXLl2p/bgFHfzKgP1MVx9E33KcGKoJprk83UGbnEu0y2lWPNeZS36STAAECBAgQIECAAAECBAgQIECAAAECBAgQIECAAAECBAgQIEDgKALdVhOov5Anc/4fPHiwLdEZfvTq1assB/Dnz58Mx8+Br1+/zlTkDMq8c+dOdVS2syf78/KTDCJPyITP3K0cmxiqYMfdePz4cXkCyidml8cp5MQFyufY1yfJTCdT5ZW2PKfTyZ2UnLjAxcVFoUDhRKbC2AQjQGABAvVpRTuzs4BbZHkW9Gd21gcBjiXgvn8s+X7Pm58nR1ykLw8iPn/+XH9qsTF3ne4RG2OwcyXw5s2bwhtQ+fQwtgQInIJA4U1/52oCjQCFb+ceVLgwa0mD5xiDFsQqcvepIZCnud7uEDmdV5yFjU+j2VzPYyPAmO1qYa8yafZYY73g7CFAgAABAgQIECBAgAABAgQIECBAgAABAgQIECBAgAABAgQIEFi8wN+dclh/SWD5HPu8xid/L1686HSu6QTOdIKMQyqcLZAFEZLZ6SReSkYQ6FTimRgznZUygpP0lL8P6ujvZxuhNJ1iSQJXV1eFi2XkrYYt6+NM2SSr9lTjXzPtLWvxTDm10kZgXgKFfb9VphZwi9SfmVf9lNp1Aff9dZP57kkLfMQHCOkWZhJU+9z1wk7mfItgzJRn9cmsMrnzZ2k6vZnS+e7duzHT5lwECExWIH3XNB07W+MEyK/mlr76EWe9brTVn9nIctyd7lO9+++86fd+RhGWCCygXfVYo6SghSFAgAABAgQIECBAgAABAgQIECBAgAABAgQIECBAgAABAgQIEDhZgf+W5zyDL+uBHz58WP+47O3yN6hUszqXDSJ3DYHyGpL1JhrHHvfjzoHXVfIy3bratkFgFgKNWQEtaS58+1ZLDMf6Kqv8JPGrv/Pz82Mlw3kJLFKgfDWBxdwi9WcWWZNPJ1Pu+0sq6/IWeKBcZy2D9lebeqduj/JZbi8TNUsivLy8/PbtW0lIYQgQOAWB169fl2SzpYfw6dOn+qzm9OqPvgBoS2obmc1zgMaeuXyc3XMM96neq5Z+VO+kfUW4gHbVY42+KoN4CBAgQIAAAQIECBAgQIAAAQIECBAgQIAAAQIECBAgQIAAAQIElifQYTWBDPWr5//evXv1j8veLn8v4tGnPSy7ICabu/JhauWz98fJbHmNLc/jOCl3FgLtAj9+/Chc3uXOnTudXl3Vfl7fEiCwDIHGKlrtmVrMLbI8I/oz7VXCt+MLuO+Pbz7oGct/pAyXjPbJVPXZp8Ol4XRizmvDC+9B7as8nI6YnBIgEIFXr16VOOSB9u3t7caQjan7hQ3Rxqh62ak/0wvjEJG4T/WrOrWfk/3mbtaxLaBdLW/Jp1YPy38Bledx1rVR4gkQIECAAAECBAgQIECAAAECBAgQIECAAAECBAgQIECAAAECBHoX6LCaQOOd6qf2DpnCt85mENK2Iaq9F155hElSRj0+ePCgfFmE8siFjECmIt+/f7+EonxYWElsh4dpXNfbIsx061Shbd/aT2CCAo0VcFpSOPKUJHPPWsrCVwSmI1DehizpFqk/M50aKCVdBcqvWff9rrZHCZ+f1ZlReZRTVyfNz5+Wn3in9jykYhlu4+rqqgW8Om/60h5rVBo2CBAonFHZWDVg5ZYbTf0ZXZqgoz/40p+ZcpWe6X1qmutBF67+OeX6sOC0zb1d9VhjwZVT1ggQIECAAAECBAgQIECAAAECBAgQIECAAAECBAgQIECAAAECBA4U6LCaQGOY16nNh7y4uCi0/vjxY2HI0YIl8RkgmykZGZb65s2b0c57UicqHGlXH6k8BZ/C9BTmbgo5kgYCK4HCup3AZ2dnY6KZezamtnMR2FugvDtX3kXcOzFjHlh4xy9vY8dJfGF6CnM3TpqdpV+BwjqQk7rv9ys/XGzlZTpcGlrWnpjm3LzhKMaJ+fPnzyUnymONT58+lYQUhgCBxQsU9u7evn27TtFYYqAwqvV4etxTfu/Tn+mRvTyqOd6nsvhdeQbHCZlVj6f2TvhxMj6XsxQ2hlNuVwuzUN7kjlN2hekpzN04aXYWAgQIECBAgAABAgQIECBAgAABAgQIECBAgAABAgQIECBAgACBeQl0WE2gkbHCV5o3jprvx7zVpGUuQT1f5S+Sqh816HZ9gKzhegNRZ5mGkgGaWYbj6K/ZrAS+fftWuCzIwqZKVgI2FixQfpMqbNv7stIIRzJjx+ueJY1nPfw0txeZqWlSj5Cqm5ubwvtjau/C1mnSnxmhgu19ikW2M31lyn1/73o12QOn8LO6pZe4jN7L1Er/wYMH79+/L0lVptE2Wo+So4QhQGB5Anla+/Dhw535St8+PfxGsPrD0nw1hfmZ+jONMpraxznepya4/lF5PZ9aBTiR9CygXfVY40TqqmwSIECAAAECBAgQIECAAAECBAgQIECAAAECBAgQIECAAAECBAh0FShdTWB9oHbhuzK6JmjK4V+/fl2SvMisc5UcOFCYxlv7Hj9+PNCJRFs45X4KE2NWhVX44uXU/Lt37ypfAjMSyJodhTOBk6mRq/dkVxMomRT369evIarBcKPbF5mpIYpAnA2By8vLxp5tHwtv/dsOn+b+wkzpz6yKb5HtzOwy5b4/zcbkwFRN4Wf1/fv3t+ViuN7LtjOeyP5Xr149f/68JLMtaz2UHC4MAQKLEShcBaDRw8/D0vpDg7Q8Iz8ZWPfXn1k3meCe2d2nSjr2Izt///595DM6XVeBBbSrHmt0LXThCRAgQIAAAQIECBAgQIAAAQIECBAgQIAAAQIECBAgQIAAAQIETkGgdDWBdYuMucyLzdf3L3jP06dPS154FYHCSdrjWL19+7Z+ImPu6xr9bheOtJtO9SicB1g4/K5fTLEROESgPiugPZ6Rx1VnrZnytLWnvPdvx5wU11iVYLhSWGSmei96ETYEMo2ncM2sVN3CW3/jFBP/WJgp/ZlVOS6ynZldpsrvrcPdcTZe11O+729M8NR2Nt4aPX7yWipMy0IDB6Yzj1kyx/Xq6iqv0c4t6cDY5nh4yr1FvspR5iK+e/eu+nj0DQV39CKQgJMVyOzukrw3Fqlp3GKm8OBLf6akHKcQZl73qTE79oWlU/hzuzA2wYYQWEC76rHGEBVj1nHqq8+6+CSeAAECBAgQIECAAAECBAgQIECAAAECBAgQIECAAAECBAgQ6EugdDWB/9fe3RhXjSt+A/7vrQAoAaiAUAKhApISFioASli2AkgJhAqAEkIqWFICpIN9f7N+x+Px8YfOhx0f58nM5frYsiw9lmXZK8mdH2hqDVM/VJqWHE/huKnWB6/uMEcZftD84E/GPJycnNxhetZ96FwmJRdFzsgShoWkB1XJN9KTo87Lf92nUu6OXaA1WH0gO9ONBOs86JL7TJeM2iof3tCZ/XplK57perevMlM1o4WJBMpbcWu9RWrPbFW0VlnPHF2m3Pe3KrRHFLg11HP+lA80UUouk60SnLkn3r17lxr4+fPn5+fnb968efny5dOnT588eZKZBbaK6tgDF96Gks2M/s1T7d3m14m7W39HJ1AJFI4arW8rrenDFvKyVHvmWMrzcd2nDt5i2fM05b655Ddje+ZuTbsfe71aeJ36zzRrKrSdedFW72SxkgABAgQIECBAgAABAgQIECBAgAABAgQIECBAgAABAgQIELi3AqWzCQRoc8hlPmx+5123Zz5z6cpf0pUqg7TzIcGZ09Z5uNbHtUoS3xmPlYUCGQGyeaVs7lv3YN7cNNuakokPkpfkaLYkORCBQwm0BqsfKtr941lyn+mSuqt8eMOwVWsqk5JDD0fYt7Uk5qPLVF9mV7P+btuWGVlUeI9+9uxZ4ff6jvHUaM+Un7VV1jNHlyn3/fISe1wh02C425vCQCPh9PT0gJiXl5eZuSDT2WwW5iBkZoG8iFjChHQHzPJwVLnDvnjxYjhMtTUzL5QEmyiMEzcRrGgJbCvw9u3bkl3q92CtBv9CXpZu3gJKMjVDmCW/x5gh+52HOJb7VBJf0rCfs+y1rr5OXiuXILCCetVrjSUUpLtNg7b63fo7OgECBAgQIECAAAECBAgQIECAAAECBAgQIECAAAECBAgQILBAgS1mE+j8lM3ddt2+E9D0Pe2kaCUmPf5ba+b/mfEGmfGhedyFdJBtJml9y58/fx7NVAaK5Lsoo8GmC5Cjt8pG57E+fvzYud5KAgsXKKmlqyzM2Wc6RyypH+7KNh/CHT10vtk1GqYkwNXVVTPYyclJ8+cBl1eZqQP6LDOqu71MWtMwDRCtfhREyYnQnkkJWWU9c3SZct8fqKyOfVM98vNOMtKa/6hOQ+FA9zr88MKHDx9G36skJU+fPr3buRWGc3HwrYWPopG5q8l9nLiDn3QREthZIFOuZKqv0d3z+F/N/dpqyS/kZan2zOgZXFSA5d+nKq6Shv2csK2rb85DO9ZWAuuoV73W2OqkryywtvrKTqjsECBAgAABAgQIECBAgAABAgQIECBAgAABAgQIECBAgAABAgcR2GI2gc5P2aTr9mE/yneQXE0aycOHD0v6IUUm376YNCWjkbdGxOWTMkn86F4C7CmQYbElHZHvtvdkq2x0Zjm5uG9Xd6eDlccokI+7FiY7dXVhyP2DZdzCwScvaH4yt3zsQWdeOu/ymyEPMhNKc1aCwuNupqRkTWHkx5WpkowfdZg7HKCeUZolU+2EN22q6WbBWMjp054pPBGrrGeOLlPu+4XF9RiDpVrOHHl3lfK+ltsBZxPIS4OSR7NKIMc9SKPlrjy3Om7GsBXOJZEn6/nfvThxW51NgQnMIFBYl+ZZI9dvs3p/9erVQl6Was/MUE4OeIiF36fqnJY8tzbfLNU7TrGQJ+4538JNkYV7FecK6lWvNe5ViW1mVlu9qWGZAAECBAgQIECAAAECBAgQIECAAAECBAgQIECAAAECBAgQIFALbDGbQN/n8r5//54hx/enU3vskt+MIqsR+xZKhpT37bv/+gxbbY6IyyjTfI5j/2jFUCLw6dOn0a+ipUPeXV01GZAzOpcsxa8FAAAgAElEQVRBRpElFyWZFYbAAgUKh0HOnPLR626H9DRHQZSPPeg8UOG4uKurq87dt1rZjGS0ttwq5lbgVWaqlcdV/ryrFlThcVOu7kmbSnum5PpaZT1zdJly3y8pq8cbpnAg0xQZzLuOzmgLr5HOfVsrC2891V5p+PW9lmlFu46f7969K7y6wzjzrBNO3DrKmFysSeDs7Kxkfr1U7K2ZSu7wLtPyL6zxWntN/XPh7zGmzv5w/Eu+TzVTPvrWZbYR/q2rr5lIywsUWEG9GlWvNRZYtGZIkrb6DMgOQYAAAQIECBAgQIAAAQIECBAgQIAAAQIECBAgQIAAAQIECByjwBazCQz0mE9fzOfPn8//Obg7FM8ostGueOnrn05Xd5LIDFNvDTOYqLtecyDrneR0sQf9/PnzaD/m1jmaLS9v3rwZPdbXr19Hw+wfQPnZ31AMnQL5tGB5R/x5bl4Z4FTP8DJwP+3MzsDK5hfkRuucgXiyqRCtb1jdcOTNraFoXvtpPzS3HnZ5lZk6LNEyY8vFkkmRZk5bmnbX19ejB82Fllv8aLDVBNCeGT2Vq6xnji5ThQmuzqb7/mipXlqA3BRmHiheC3RW+Glklnzmt45kYCGjEJuNooGQ9aa0xPJd3/rn6hc6T8FmrsM458O1E7d5ChayZtsLaiHJloxDCRQOHWy2+Q9Ype+fC+2Z/Q3nj2GZ96mWw+hbl3kqzzRg6tdieawueTM2T8JaXH42BY69Xq3y4rVG85zeh2Vt9ftwluWRAAECBAgQIECAAAECBAgQIECAAAECBAgQIECAAAECBAgQ2E1gi9kE0qlxoJtXPmKT3ttPnjxJX40MAEt3/wxoz99uyTqKvdKPf3ToZjrJzTNepSWWnl7N/naZ+OD169etMLP9bKZknoM2h9fOc8TNo+RaGO1RmiKUz+Ns7jvpmhxxdDBwUp70T5qM8sgXW34Wm7By23WHHLhhtTI+eqm2wu/2szmLx8ePH0cjKfw0XLMclk+g0Hf0V69e9W2q149WIHXIvoW6+3gVoOSgfVGVrC+J/+gyVZLxYw+TVuWczcgMbCj8KmlKS5rEy+FtVgJTpEp7pkR1lfXM0WXKfb+krB5vmDkHitdKuTV01rGFo6rqeAYWWo2igZDNTfO0Xasjdgo0EzP1o3cmbii8ujM8eLaXHss/cc1zZLklMFqqW+H3/zn1ZbJ/CgdimJ9rIDGjm3aon9++fTsa7ZwBCmu8JGmee8Hy32OMFtGpL8Bl3qdahbakXM0wc1OzOZdZj0f/q0pyMfXpa0GNFqdW+PvwcwX1ak6T1xqjZXVlhV9bffSMC0CAAAECBAgQIECAAAECBAgQIECAAAECBAgQIECAAAECBAjcW4EtZhOI0Wj/oYx+/Pvvv1++fPn06dNH//39UfyXoVnNv/TySYe809PTs7OzdArPB2MzCjoj89Onf87RZQMlI6m9uroa7fqWrnJJ80A8B98Uq2aPmaRw/3GSB0/kfYgwpXe0d2865s5ZPHKsZlfgzrOQDp256Do3WXm3Aivr2Dc15ugNq05As8KsVx52ITevuh5OwnKDGx35n/vLaBpyN2xOOjD6ubnRCJt9u/sCNz/k2BdmeH2zYoxDNIbD77l1lZna0+Qodk+NV3LuDpKXXEol4ytyrK9fvx7qe9QlKS+p9mcYX6E9M3qySsqqyrOT8YB3BPf9TuHVrMwVlFkLZ85OHos2j5iH60OlpNWQ2zxW35oZ2q71oWe4y9TH6lsoH+t7cXGRlyF98Rxq/VGcuENlVjzrFihpah6XQB4tC1v1db5KWnF14BkWtGe2RXafKhErec1bv7MqiXCHMLlB1++v8iKocAKgepcdjrjDLiXFaX015zDUCurVKoNeawyf6DUVfm314XNtKwECBAgQIECAAAECBAgQIECAAAECBAgQIECAAAECBAgQIHDPBbabTSCdz0YHQO4Mms5Yzb90F8uYgXRlS1/5dArPB2MzCjq9PDNaMtMUZCR/RnOlH/+3b9/SQWTng+65YzpUlXS2S2fWGb7wU+UlY1ZbH9fNKJ1w7ZnTzt0LMzVzz78ktfCIKW+d+TrgylwynaNQmoeYrXjkShntV52hGocaHtPMY+fysZefwmLWmffdVhYesaT/324JOK69co949uxZYZonLfa59JpDAqo6YfSbzyXjxFozDoxe4KMahWiZ3Gc0qr4AufCbQ2pHHfriKV+/ykyVZ/8YQ9bzNKWJNcOYwBDl2ilpEnz8+DEd0OckLan2S8Lsn2btmWHDVdYzR5epwgRXp9J9f7hIL3NrZi2ceRa2zsbY6MNdud7OFfjOO5anrQ45en8cDVBHtfPCVjffvAzZp6Vaksid/XfesSRVwkTg2N8wzHA1tcpJSZk8utcLzUfvVn43f+ZpdKL3pZvHKlyjPVMIVQcbvXBGA9RR7bywtPtUZ0ZG372U/AeOzphLVqZ+bv7XijxZl+yVMM3XR4W77BOspFYsCbNPGha477HXqzWp1xo1xeZCScEuCbMZ8/xrdk7nzjvOn0dHJECAAAECBAgQIECAAAECBAgQIECAAAECBAgQIECAAAECBAjsLLDdbAI5zAF7z++c6OyYvoDpT5YRBS9fvszkAhnVnzEhhV2H9znu5r7p6JkP1W6ub65JajMJwgzJy1QCrc9qZXD4Vp0am8keXS7s0peOODPP+FCesNE87h8gJXP4qknxSDGemijxpxAOd6JNaZln3GalWn6apsZpneXChLUGcrcimeJn4REL0z9FCpcWZ2aiKUxS7ibTFbPmQOX0ma6GK7Tq6s10lvTkbg1yy/1oM55t1zR7ePftG66+TaPrW/Fv1Sl5NPK+AK2DdgY7ukx15mIdK5s3zZy7qccEpkN5SbWZi7fw84mHOguF7caSxB8kSdozw4yrrGeOLlPu+8OldAVb06aarsHW8uks/+Wf0m3F1vlz+WN0o10yqGaGWR7K5wgLdaahnLTxsPwT11ne7sPKwkbRPX9DVZeEpTU164TtuZC2fT032WhUnVX96F5TB9CeKRd2nyq3aj5ld+6V90vTtbKab8Ayr0H5f6pIjV1YWXVmaquVyf7wa/MqtpKXdVsdd/mBV1Cv1shea9QUzYWVFX5t9ebJtUyAAAECBAgQIECAAAECBAgQIECAAAECBAgQIECAAAECBAgQaAv8u/3f/l8/bificL/Tvz/d49JlZPts7bVHRvmOdldNgATb6zCDO2/2C8yZGtxj342j3zWqT2zG4O17sG32Hz0XdcJmKyqjn11Kmv/5559tcrlF2MScS6POdedCys8WMR4i6ArKz3SnbBO4cCqBnNypL/zNtC15Tflg9YncmnfM1iFGa6rRmrMZQ3J6qBNRMl7r8+fPOxwul0yz/kklsEMku+2yykztRnGHexVW+0lh63ztVt5KclqYpOkSMJDIzXZd8/JpLs/WmElqtWcGTlmr3DbPUb28W1lSeQ6wtza577dAjuhnfZkML+RCmyFTfQXpsI3/8uZ9yyQtwBkQcojROr9K2AFboX35ajZ6Wxp9P6dL1fJPXB/j6tcXtutSZkafsw5rVV6A52zUZTbJvsunuX62CueA5oVZy1uyAx70sFH13Yaap6Zabr1kOFQyjuU9hvvUVmd8tJKc6M1wszg1r7vR9FSFPMG2yubOgQuLU1KVeaV3PsqR7riCerUpP3quc+87bLO/efTEvLT/TDMKUt99jqLwa6s3y5tlAgQIECBAgAABAgQIECBAgAABAgQIECBAgAABAgQIECBAgEBL4P9av0t+pntreV/Yuq/JzAvp5DRnN9y4pSdQCctug4hGz8tmD7ypB1qk81D5OZ20D1YLp7zTbdI/W5fEJLJEbIouWYlztGSm01iLceqfJRp1AVts+Zmo33YnfskYxVpsoh7AnQlb/spyusMOOso9qHnoFOPWXWm0s+bmLk3t1kjj9JVsbt1nuaTbZbMLePmxmiAprtP1zd1M0ioztZnNha/ZbKvUtVZzIbnYbGoevFrLIZqjGpoJaC7nMpzi1jx6pnJ1NJMxvDxnYyYpL7mDT4GWOHM6hinmb880T+Uq65ljzFTrXjNQZtz3mwX4zpcHzlRrU05xq0112MS3mlj10aeoYerIt1qY5xmk8P1GlfLUFYc9C83YRtvMfXopKhMlrO+Iw+vnOXFNunu1XNI+qU9QWhSzPYks8w3VVk3NvF89rrKUe0R9rgcWpqjVDwilPTOK6T41StQKMHppDL+DasVW+LP1EqB5X25tGrhaZ6iFtipOgWpmpJDiqIONFp7q9C28Xm2egpJmwz15rbHKwj9Qnwxs0lZvXiOWCRAgQIAAAQIECBAgQIAAAQIECBAgQIAAAQIECBAgQIAAgbUK7DKbQCzSZWp0PM9Az4zZNs3Q26xZMtKzqmRkWnrLJWRzx32W009r81xMOsQifYwCu+1JTCKT1ANmfBMtfbxK/Fspz5jYqRNWJzV0ox+fOey4ptEzNX8PyPWVn4mmCKmLTeIfLTatUp2fuRam6PVYp+qIFlLtbFaSm2LVmkPdNYLfPGiWU/I30ZphOpPU15Exd+Fm+MPWG0nnaNWRo2970FacM49/XmumNgvVktcUjhaostAq5DsUuQGKkttxjpjWVOeVOxDz/ptSZfUNZG1e9a3lJHXOOr8EcNsqYpiuVYG0sp+fqU6XMKJjNJ1J6rYyrThVnsNFJVvd90eJlhlg87oeWJO28UT1c+uKq9OQ9VO47fD0miRNPVIrF1HnS4Zao3MhN6+Dn5Td7omt5AX54M9ryzxxUxTRo4gzBa/vym0VhubPtBymfhG0zDdUu11WKfNzNjX3L3glF+n+R5k0Bu2ZAV73qQGc4U2p95o14ebyAZ81cppaV2KrAVP4fqBKZPX2/uAtjXDtVpySquQuDYzsPmy+mq2ts7lZeLLmuDKb4jT6vn3bh/dhgdHmysyvNVZc+EuK62YZbtVRw2fTVgIECBAgQIAAAQIECBAgQIAAAQIECBAgQIAAAQIECBAgQIDAkQr8kXRv9pwoWfPjx490y7i9vS0JfIdh0isoXbtOTk5mS8OHDx/ev38/fLj0DUpv+9evXw8HG96aU5AuTdfX161g6Y13eXnZWln+8/fv3xcXF+lOVO1Sn+Ksufnvr15THmczZM5I/iLw6NGjrM9CvTVr3r17V/9sLSS/OZX1yjoZVcI2HeqQhQtJyfPnz6uENVOV3VPUT09PC+MZDZbzHuGBYDl6ApydnQ2EGd306dOnlMNaqTN88hXShw8fdm7dbeW9LT9Vwc6/lVuzCA2Xn1ytzUGz9SmrLrf8u9uJqPeqErZZsHO5pa548uRJHXLFCymWuboLMfe/LlKP/f33303PnOLO21DO/vn5eTPk5nIGCadCaO6eq/vNmzd1yJzcZO2wF3IiT6X3/fv3+iidC7mRDVTazV020xyT+YvfKjPVdF74cu5rX758GU1k3TT99u3by5cvm+FToe3fqCtpp+Wg6eedkM2jH2o50datrMRZVftZk4Wq5t/nQKkxUr3vcDPa4aDrbs/sAFLtssp65ugy5b6/cwG+wx3/+OOPvqOnTkud3Gz8VCHL2yF9MTfX//z5M62yzofK6e4Im3e6ZpL6lnPL2LPhN92dKO3S6ukjN6Okv/lMlDUl7caciDR9c09MW7HzdPSxjK5Pwqq7ZJ2wPC/vJnlXJ240j6sMcG/fMOTy2e0NVfMCr18vVE3NXFb1mt1KS3WBV5d28zKfqNm8WyKz1+hFmrepeUTdOf55drzP7ZlmMY52VW4P8sR0T+5TA0V09CHuIFdHrsE0q5oVzmazrfD9wGZeqrt5TmVqoao6SphUmH0v0qcrTlXaqkKVxKSGzJo6SVUlWYUpaQJVIRf77zrq1U3e0SsiJ/R4/zPNvS38o8V1syRkzf4PWZ3RWkmAAAECBAgQIECAAAECBAgQIECAAAECBAgQIECAAAECBAgQWJbAPrMgpINF+m8tKz89qUmXtX1yuu2+6aFbdSDrSc7/X50wu30MLXv1yWeow7apbYXPh1mGkz3d1nTPaiWm+TMncbpDD8d8wE8zVTnKYMi6c2HfoRNghy+i5KrMXqPFb7fIm6ejb1n52Tyhw+UnY9c3d5lnTcph33lc3/pcGjkRhbC5gnbD2bz6cq3ljjDgmY7aJalKPCkqnTX/bkkdSFK9qfNwrdQm/XX4voXNPN7hly1Xmak++aWtL7wGm8nO5ZPC3yp1iWe3bxKm4I3eH3OshJm0iLayM9vP/ZuIzVNTLa+4PbOZ2fI1q6xnji5T7vvlJXYhIfsqw9wFcjaTyNTMm3eEndtszVznnrLZVqnTM/WbhJKLq05MFg6Snk3J5iGmW65OZRN/czl3lukS0Ip5uJW+mbbmmjs5cc0E3J9lbxha5TY/h98wbIafYU3J1T1zoR2u6Pa5/OfMyL1tzwyfvumKdElJPpb71EBBHX0wzz1utyfuHLSz0HY+io4mY6sTPVAx3lVxaqa/pGgNnLKFbBqWPJZ6dRNzxa81hk9Zs4hOt3xXhV9bfbOoW0OAAAECBAgQIECAAAECBAgQIECAAAECBAgQIECAAAECBAgQiMD/7ayQjiADY9qn64Cyc8ydHdd2zn7JjuWj39PjLZjDHfWyNWEGetqle9BBBr/pq71Zxga6JJaUhL4wKZObx9pckyHE+xePZrQZLTNdRy7lp0ldLQ+XH7MJ9F0gU6zPpbR5gvrWlI9PS7HP5bzZRzMxlFxr23ZwbCY4fV6ngKrjLCmfyXhgO3Oa9UFoJjjL89+O6+xUC6vMVCuPy/w50IZpFpJW4lO0Oq+RxFbY7EkMKYqdkTSPWy0fZJRmKwutn5sHnWfNdJfeKtszrbO27c9V1jPHmCn3/W2L7h2G76sJ08qqU5XlzXZFdszK1N7NkPUuAwu5O6QdNVCwD/V8PZCGbEoyNtuQfRpJ7XBshVvLj9iXkt3WJ7OjKTyWUZp3cuJG9VYZIJf2buVt/71ypQyQlr/x2z8lrRiG3zC0As/zs+TqHsCcYtPACcpdY4ojThfnPWzPuE9VV+50w7NLnuDKn7irwp/Udj7ypwB3Xh2dgXeusgYqxrsqTs28LLCS7DwpwyvXVK9u5rTkosg5TWs8RXr4uSNbE6awhE/6n2nuc+HXVt8s5NYQIECAAAECBAgQIECAAAECBAgQIECAAAECBAgQIECAAAECBCLwR/7X7NtUsvzt27e///77+/fvJYEXFSa9cz59+jRnkn7//v3+/fuLi4vCg6aLT3q1Pnr0KAv5N71ebm9vb/77G44hWUuProcPHw4HK9n68+fPp0+floQ8eJjkOmJ90X748CGYfVsnXZ/uX5eXl1McItrJ1JcvXwojz2DIVvFIIUkBSTkpiSEZyeFOTk5KAu8WRvnZdBsuP6enp3dVnWasztnZ2WaC171m22o5GukqmpOYyrmqn7Omrpxz7sLYeQFudcfJVXl9fb2t/Dxn8N27d7npl6StIsq/Vb3UmaPhy6HkKAcJs8pMHURm0khS4ZTc7zqbpgNtgBSq58+f5/5YXaFpC+UyrwthLtL8leTrgE2p4cP98ccfwwEm2prO8WGcKPL1tWf2h1plPXOMmXLf378wzxNDZ92YWWPSVG4lYKAc5kaQZlt1R6huCtm3vi+kwVbdHXJfSCslz1CtmJs/Z7sp5KCpQl++fDmcngRL1vIqppnInZdj0tl83TnCwh3jP/rKIs/d5+fnhRHuGSzjHvd5NJ7/xO2Z3yPd3RuGzRM3/EjVWZ1uRnLYNSVX92GPOBpbGgB5e9YZLIM8X79+3blpsSvvW3vGfaoqinvep4bLcxoVueGWtAfSAslfWlbVf63IQrNxlUSmWdX5Zizh0+jqu9UWvh8YzkW9daBivKviVKctCwusJJvJK1xeWb26mev1vda454VfW32zkFtDgAABAgQIECBAgAABAgQIECBAgAABAgQIECBAgAABAgQIEPi/reZUSP+w9B47arW+7+Fs5bBt4PQYK/y8yQ62OSPDn0PZNrW+/LZ5FtIlcVvGrcLHPONVNo97wDXJwmHLSV8GlZ/NszZcfu6wUk1n377zuPr1qZYzA0t6Nm+er/3XZAxbbpfbGm5VCeQQ81zRVS4OdfdPHrdlmS78KjM1HddBYk5lWHJ99R0rZX6iCjONtNQJfcc9+PoShCnCJJsHz0srwpyjraqyHbI5W3umlbXdfq6ynjnSTLnv71aG59xrs0IYeHJPOcxIts1dDrLm4M/XJYwposN3yTRcS+IpDDNRG3jUv+RumyeU0XgOFSAFqVCsL9jMJ64vGete7w3DZoEffsOwGX6GNSVX9/wFta9enT8lhzpinO/Jewz3qeqy3f8+NVr2pvsPFnkwHK4Z+q7Q3aqsgYrxropTMyPDFKOnaTkB+s7aclK4f0rW9FpD4c+l11doqyv0sA9Z+xc/MRAgQIAAAQIECBAgQIAAAQIECBAgQIAAAQIECBAgQIAAAQIEphb4X7Nj0/ByvhiTT78OfN81PTPS8zsd3XbuIJUd85cuO/lLPPkUYSLMKIL0bEvk6da//5iBN2/e/PjxYzinB9+az4DkY7A5l8nOAQfCpVteoPIpoSdPnhw8zSKcUyBn8NOnTyn8Ke0ZJHzAQye2xJmY841H5eSAsKI6doFUy/mwbT6rddhqOVdcIsxdpu/bawNuqQRy4xutAepDzHlFJzu51+SmPJq8vgymA2t2Tx77Asy/fpWZmp9xziOmzKcc5jIZ7gpcnqQ0yXLBpnmWRlrqhPIdhewT0J5pyayynjnSTLnvtwrn8n/mEWbgw9Eph/nU5D4tk06BO3y+ThHN81qe7vPqI82tauRP/s2tqnqaS8O1M81W3q2AE3e3/o5OYFjg/fv3mwGmnvpq84gHXKM9c0BMUVUCeRbOS+OMp93/v7nUpGm9pEmT9z8psfVKC+sQWF+9unlevNbYNDneNdrqx3vupJwAAQIECBAgQIAAAQIECBAgQIAAAQIECBAgQIAAAQIECBCYSOCPjKEajToDI8/Pz29ubjpDpo97+pwN9PXv3GuflUlPxpJdX19naoO+VA3EnwRnBOlAgKk3VeNXk/j83d7ebnu4DKLL6UjPPH3ytqU7lvAZG1MVj91KSDXsJCUkf3OONz4WXukk0CmQUcrVdZebS2eAgZW56FItZ/TXQa641AAXFxdJRm5w1T0u8Wc2n1zRqf8PcoiBvIxuyi04A7C/fPlSpW00fBKf3sYLHwK3ykyNnpr5A2ReqpSc0eOWNE2ryyTX7LYXbH2LzDWrHTV6LvYMoD3TBFxlPXPUmXLfb5bPJSynhVM3LdLSyC2jMFUph2k4ZZcdnqxziIydq5pYp6enhUcUjAABAgSORSB1ex4Z6tTmWSD3mjU9BWjP1CfXwv4CVdt+h6fs6tBpU+WdVSbsKHxtVfh+IJHnyn306FH1b45S/8xyvX7m67rvPy1laobOE1Fo0rnv0lauvl5tgXut0QK5z4W/ReEnAQIECBAgQIAAAQIECBAgQIAAAQIECBAgQIAAAQIECBAgQOAYBcZnE8iXZN68edOXtwyezEds+rbOsL4amZ/Bac3uoaPHvfNk1ylMh6QMhMvkCOnPmr8MgUi3s2ogRPrGJVh6xaVvXL5PmH8zmjSfYaz3tXAfBAZKSLLf7EBZlZAUlTX1ULwPp1geFyiQLtSpkDtr5uq6q7os598MP7u3F13VoTZQ1cQH9c2rIsoNKzLxOa6xeavM1HIuscLRAiWzCdSZSjswLcDOq7V5i0yBzAV7b6/WmusOF7RnavxV1jPHnin3/bp83uHC5eVl9b3oTA1QPpVAM8FVOaznY2q2TBKs+XCdO0J1U8jdYeaxZ80EWyZAgACBqQXysJCbS54X8qI1D6cfP35c8Rsz7Zmpi9O9ij/FqX7Krv+DRQTqyZvqx+20pnZ7M5b2Xq7NajqANMzqeQESc/OnptrSCt69qldb+F5rtED8JECAAAECBAgQIECAAAECBAgQIECAAAECBAgQIECAAAECBAgQODqBkdkEhqcS2OqbgVPTpDdPBh78/fffhQf6559/VtyFtBBBMAIECBAgQIDAPAJTzCYwT8odhQABAgQIECBAgAABAgQIECBAgAABAgQIECBAgAABAgQIECBAgAABAgQIECBAgAABAgQIECBAgAABAkcq8L+BdA9PJZAP1Oz2zcCBI+6zKVMDfPjwIV8gfPXqVUk85fMOlMQmDAECBAgQIECAAAECBAgQIECAAAECBAgQIECAAAECBAgQIECAAAECBAgQIECAAAECBAgQIECAAAECBAgQIECAAAECBAgQWI5A72wCP378ePPmTV9Cv379enJy0rf1Dtc/fPjw8vLy8+fPo2m4uLgYDSMAAQIECBAgQIAAAQIECBAgQIAAAQIECBAgQIAAAQIECBAgQIAAAQIECBAgQIAAAQIECBAgQIAAAQIECBAgQIAAAQIECBA4RoHe2QTOz8/78vPXX3+dnp72bV3C+rOzs6urq9GUfPr0aTSMAAQIECBAgAABAgQIECBAgAABAgQIECBAgAABAgQIECBAgAABAgQIECBAgAABAgQIECBAgAABAgQIECBAgAABAgQIECBA4OgEumcTeP369c3NTWdmHj9+/O7du85Ni1p5cnLy+fPn4SR9+fJlOICtBAgQIECAAAECBAgQIECAAAECBAgQIECAAAECBAgQIECAAAECBAgQIECAAAECBAgQIECAAAECBAgQIECAAAECBAgQIEDgGAU6ZhP4/fv3xcVFX2Y+fvzYt2lp68/Ozt6+fTuQqu/fvw9stYkAAQIECBAgQIAAAQIECBAgQIAAAQIECBAgQIAAAQIECBAgQIAAAQIECBAgQIAAAQIECBAgQIAAAQIECBAgQIAAAQIECBypQMdsAu/fv+/LzLNnz05PT/u2LnD9QF6q1DINv3sAAA1ZSURBVH779m2ByZYkAgQIECBAgAABAgQIECBAgAABAgQIECBAgAABAgQIECBAgAABAgQIECBAgAABAgQIECBAgAABAgQIECBAgAABAgQIECCwj0DHbAIXFxd9MZ6fn/dtWub6hw8fvn37diBt19fXA1ttIkCAAAECBAgQIECAAAECBAgQIECAAAECBAgQIECAAAECBAgQIECAAAECBAgQIECAAAECBAgQIECAAAECBAgQIECAAAECxyjQnk3g27dvA9l49erVwNZlbhqeAeHq6mqZyZYqAgQIECBAgAABAgQIECBAgAABAgQIECBAgAABAgQIECBAgAABAgQIECBAgAABAgQIECBAgAABAgQIECBAgAABAgQIECCws0B7NoHv37/3xfXgwYMnT570bV3s+pOTk6S8L3k3Nzd9m6wnQIAAAQIECBAgQIAAAQIECBAgQIAAAQIECBAgQIAAAQIECBAgQIAAAQIECBAgQIAAAQIECBAgQIAAAQIECBAgQIAAAQJHKtCeTeD6+rovJ48fP+7btPD1z58/70vh7e1t3ybrCRAgQIAAAQIECBAgQIAAAQIECBAgQIAAAQIECBAgQIAAAQIECBAgQIAAAQIECBAgQIAAAQIECBAgQIAAAQIECBAgQIDAkQq0ZxP49etXX04ePXrUt2nh6x88eNCXwoH89u1iPQECBAgQIECAAAECBAgQIECAAAECBAgQIECAAAECBAgQIECAAAECBAgQIECAAAECBAgQIECAAAECBAgQIECAAAECBAgQWLhAezaB29vbvhQ/fvy4b9PC1x/vPAgLh5U8AgQIECBAgAABAgQIECBAgAABAgQIECBAgAABAgQIECBAgAABAgQIECBAgAABAgQIECBAgAABAgQIECBAgAABAgQIEFimQHs2gYFU/vr1a2DrkW4y0cCRnjjJJkCAAAECBAgQIECAAAECBAgQIECAAAECBAgQIECAAAECBAgQIECAAAECBAgQIECAAAECBAgQIECAAAECBAgQIECAAIEBgfZsAo8fP+4LfXNz07dp4esHUv7gwYOFJ17yCBAgQIAAAQIECBAgQIAAAQIECBAgQIAAAQIECBAgQIAAAQIECBAgQIAAAQIECBAgQIAAAQIECBAgQIAAAQIECBAgQIDAtgLt2QSePXvWF8X19XXfpoWvv7q66kvhixcv+jZZT4AAAQIECBAgQIAAAQIECBAgQIAAAQIECBAgQIAAAQIECBAgQIAAAQIECBAgQIAAAQIECBAgQIAAAQIECBAgQIAAAQIEjlSgPZvA8Oj6y8vLo8vnjx8/bm9v+5I9nN++vawnQIAAAQIECBAgQIAAAQIECBAgQIAAAQIECBAgQIAAAQIECBAgQIAAAQIECBAgQIAAAQIECBAgQIAAAQIECBAgQIAAAQJLFmjPJnB6ejqQ3IuLi4Gty9w0nObh/C4zR1JFgAABAgQIECBAgAABAgQIECBAgAABAgQIECBAgAABAgQIECBAgAABAgQIECBAgAABAgQIECBAgAABAgQIECBAgAABAgSGBdqzCST0n3/+2bfP9+/ff/z40bd1get///49MJvAQE4XmBdJIkCAAAECBAgQIECAAAECBAgQIECAAAECBAgQIECAAAECBAgQIECAAAECBAgQIECAAAECBAgQIECAAAECBAgQIECAAAEChQIdswm8fft2YOfjGoE/nNrhnA4g2ESAAAECBAgQIECAAAECBAgQIECAAAECBAgQIECAAAECBAgQIECAAAECBAgQIECAAAECBAgQIECAAAECBAgQIECAAAECBJYs0DGbwJMnTwaG2V9fX3/48GHJWarTdnl5+eXLl/pnayETDSSnrZV+EiBAgAABAgQITCFwe3s7RbTiJECAAAECBAgQIECAAAECBAgQIECAAAECBAgQIECAAAECBAgQIECAAAECBAgQIECAAAECBAgQIECAAIE+gT/+/fffzm0PHz4cGPT19evX09PTzh0XsvLnz59Pnz7tS8yDBw9+//7dt9V6AgQIECBAgACBwwqcnJxkUqrROPuapqM7CkCAAAECBAgQIECAAAECBAgQIECAAAECBAgQIECAAAECBAgQIECAAAECBAgQIECAAAECBAgQIECAAAECLYH/tX7XP79//14vby68fPnyx48fm+sXsiYzBTx//nwgMcO5G9jRJgIECBAgQIAAgR0EBqapasaWCaGaPy0TIECAAAECBAgQIECAAAECBAgQIECAAAECBAgQIECAAAECBAgQIECAAAECBAgQIECAAAECBAgQIECAwM4CvbMJ5Puxnz9/Hog3w/UvLy8HAtzVpkxz8Pjx44ERax8/fkzu7ip5jkuAAAECBAgQuG8Cmenp5uamJNfX19clwYQhQIAAAQIECBAgQIAAAQIECBAgQIAAAQIECBAgQIAAAQIECBAgQIAAAQIECBAgQIAAAQIECBAgQIAAgVGB3tkEsufZ2VkG3g9EcX5+/u7du4EA82/69OlTpjkYmErgr7/+ev369fwJc0QCBAgQIECAwL0VGJ6jqslSHrK5l2UCBAgQIECAAAECBAgQIECAAAECBAgQIECAAAECBAgQIECAAAECBAgQIECAAAECBAgQIECAAAECBAgQ2BT4499//91c21xzeXmZWQOaa1rLL168yLivhw8fttbP/zPTBFxcXAwcN5MjmEpgwMcmAgQIECBAgMDBBX7+/Dk82VPriF+/fj09PW2t9JMAAQIECBAgQIAAAQIECBAgQIAAAQIECBAgQIAAAQIECBAgQIAAAQIECBAgQIAAAQIECBAgQIAAAQIEthX43+gOZ2dnV1dXDx486Av5/fv3R48effjwoS/ADOsz5cGTJ08GphJI+jMyzVQCM5wLhyBAgAABAgQIVAK/f/9OE3GrqQSy48uXL9+9e5c5CDASIECAAAECBAgQIECAAAECBAgQIECAAAECBAgQIECAAAECBAgQIECAAAECBAgQIECAAAECBAgQIECAwD4Cf/z7778l+2cw2Pn5eSYOGAicEft//fXXzCP2v3379ubNm5ubm4GEPXv2LCl/+PDhQBibCBAgQIAAAQIEthXIZAG/fv2q9rq9va0WsiZts/wcbqGNHitty8f//WXiqjpwPcXV+/fvte5qFgsECBAgQIAAAQIECBAgQIAAAQIECBAgQIAAAQIECBAgQIAAAQIECBAgQIAAAQIECBAgQIAAAQIECBDYFCidTaDa8/Ly8s8//6yHim1GlzUZ85Uw+Zt6fFcSk8kLrq+vO5NRr/z48ePMExzUh7ZAgAABAgQIEFi3QNp7wy3D6bL/zz//PHnyZLr4xUyAAAECBAgQIECAAAECBAgQIECAAAECBAgQIECAAAECBAgQIECAAAECBAgQIECAAAECBAgQIECAAIFjF9huNoHk9vfv3/kS7MXFxWjOX7x4kTkFzs7ORkNuFSCTCHz+/PnLly+je7169SrpnHpSg9FkCECAAAECBAgQWKuA2QTWembliwABAgQIECBAgAABAgQIECBAgAABAgQIECBAgAABAgQIECBAgAABAgQIECBAgAABAgQIECBAgACBFQhsPZtAlefyOQUSPtMKPHv27Pnz5/l3h0/I5lhXV1fX19ff//srQc88An/99dcOxyqJXBgCBAgQIECAAIFKwGwCSgIBAgQIECBAgAABAgQIECBAgAABAgQIECBAgAABAgQIECBAgAABAgQIECBAgAABAgQIECBAgAABAgQWK7DjbAJVfjLOP4P2Ly4ubm9vC3P44MGDTCvw+PHjLDx69Kj5769fvxJP89+bm5vMI7BV5H/+92cegcLTIRgBAgQIECBAYB8Bswnso2dfAgQIECBAgAABAgQIECBAgAABAgQIECBAgAABAgQIECBAgAABAgQIECBAgAABAgQIECBAgAABAgQITCqw12wCdcq+ffv25cuXz58/l4/8r/fdfyFTErx48eL8/Pzs7Gz/2MRAgAABAgQIECBQKGA2gUIowQgQIECAAAECBAgQIECAAAECBAgQIECAAAECBAgQIECAAAECBAgQIECAAAECBAgQIECAAAECBAgQIDC/wGFmE6jT/ePHj8wpkJkFbm5u6pUTLTx+/PjVq1eZRODk5GSiQ4iWAAECBAgQIECAAAECBAgQIECAAAECBAgQIECAAAECBAgQIECAAAECBAgQIECAAAECBAgQIECAAAECBAgQIECAAAECBAgco8CBZxOoCX7+/Hl9fX11dVX9e3t7W2/aeeHBgwfPnz9/9uxZ/n3x4kW+hbtzVHYkQIAAAQIECBAgQIAAAQIECBAgQIAAAQIECBAgQIAAAQIECBAgQIAAAQIECBAgQIAAAQIECBAgQIAAAQIECBAgQIAAAQIrFphqNoFNsh8/fmRygZv//jK5QP7/169fCdacaCDzBTx69Kj17+PHjzN9wMnJyWac1hAgQIAAAQIECBAgQIAAAQIECBAgQIAAAQIECBAgQIAAAQIECBAgQIAAAQIECBAgQIAAAQIECBAgQIAAAQIECBAgQIAAAQKbAv8PMpOkU4+oUooAAAAASUVORK5CYII="/>
  <p:tag name="POWERPOINTLATEX_PIXELSPEREMHEIGH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38"/>
  <p:tag name="POWERPOINTLATEX_REFCOUNTER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3"/>
  <p:tag name="POWERPOINTLATEX_CACHECONTEN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iVBORw0KGgoAAAANSUhEUgAAEegAAAJoCAIAAACMnCHVAAAgAElEQVR4Aeyd4ZXWuLJ27znrBDAQwjARQIcAREB3CAMR0ITQEAEQAk0ENCEAEQwTApDBfM89/paWrmzLJVuSZXn3D/Bry1JpV6kklyT7X//888//8AcBCEAAAhCAAAQgAAEIQAACEIAABCAAAQhAAAIQgAAEIAABCEAAAhCAAAQgAAEIQAACEIAABCAAAQhAAAIQgAAEIAABCEAAAvkI/CdfVuQEAQhAAAIQgAAEIAABCEAAAhCAAAQgAAEIQKBdAre3t58/f/7y5cuvX7/+/vtvCfrbb7/dv3//999/f/jw4ePHj588edKu9EgGAQhAAAIQgAAEIAABCEAAAhCAQHsEiDa0pxMkggAEIAABCEAAAhCAAAQgAAEItEXgX3xxqy2FIA0EIAABCEAAAhCAAAQgAAEIQAACEIAABCCQlcDd3d2bN2+0ZcuS659//vny5csHDx5YEpMGAhCAAAQgAAEIQAACEIAABCAAgXMSINpwTr1TawhAAAIQgAAEIAABCEAAAhCAwAoCbNxaAY1bIAABCEAAAhCAAAQgAAEIQAACEIAABCAAgZDA9+/fP378qC9Z6e/Hjx/6Vx+2UiJ9z0ofttK/+qSV/mruifr69eurV6+MW7b8+mj71s3Nzb179/yTHEMAAhCAAAQgAAEIQAACEIAABCAAAaIN2AAEIAABCJQg0GCAvUQ1yRMCEIAABCAAAQickwAbt86pd2oNAQi0S+Dnz58SjpVh7WoIySBwVgLyTlp6W3OJ7VlJU28IQAACEIAABCBwPAK3t7faGfXhw4dhm9ZiBbSDS9ui9Ff64ff169fatbUoz1wCbTZTvR49ejSXgPMQgAAEkggQ90vCRWIItEyA5tyydpCtEAHiw4XAki0EIHBEAkQb2tQaXVWbekEqCEDAQqDZALtFeNJAAAIQgAAEIAABCBgJsHHLCIpkEIAABLYSUKBweOO41rG5947rQD/d+aGMt2/fPn/+fGt5Pd4/BFt9YgNJrcNjIV2PCqdOlQi4ljXnmgZPJWm0blWJK4nVVzEOsnP4A9Vnz549efKkr7pSGwhAAAIQgAAETkRAg5z379/rs1TG/VpjNLr3+vp6fD7LmcvLS33+y89KA9qrq6uHDx9eXFxo89iwbWwYqmmc9u3bty9fvgS36PaiQvricQwBCByXgDyJ/7in4yEA6EexhtoR9zuulpH8JARozh0rehj1+Z6Z+YVB3Y4M8eGO7Z+qQQACGQkQbcgI05gVXZURFMkgAIHDEZB/aznAfjieCNwUAdd9+1FTPZKzSKYpNSEMBCAAAQhUJvCfyuVRHAQgAIEuCehb1W5Bhjvw5/+6rHXGSk0+rfkk3b6RyUL1mvbJ85yEAATUuNSU9Dc0ouHf4CeUthCYdF++/4+7Ly0a3lI690IAAhCAAAQgAIG9CGgUpO1Mb9682SiAXsOh73TpL/uXXbU9Xh/LcuJp3CWBJ/fMa/uW/iTAcFVVCybLJaR2fPGCFQeTAwicjQBxv7NpnPp2TIDm3KtyJwN0CoEqRucHReeq3/f8guD8b3SY+PCc+jkPAQhAIJEA0YZEYMvJ6aqWGZECAhDokYC8X+MB9h6pU6c8BCafwVkkkwcuuUAAAhCAQO8E2LjVu4apHwQgUIWA3tWtJ5AqRXVSiILabgNJJ1WiGhBokoDWquqTAk2KdlSh9CZFLXRwyz6OWg3khgAEIAABCEAAAhsIvH79WnuZIhlom5PWvw5ftdKHrZRSD4Due1YaTfn36vwff/yhT11l/JCyNln5u7aSPpmlTVz6CJjk10DaZfLixQtVZHLfl18XjiEAgS4JEPfrUq1U6pwEaM7d6J35BbsqiQ/bWZESAhCAwCIBog2LiFYkoKtaAY1bIACBoxNoP8B+dMLIn5cAi2Ty8iQ3CEAAAhA4MwE2bp1Z+9QdAhCAwG4E3Oq33SSgYAhAAAKrCMh9sVN3FTluggAEIAABCECgBwL6ToW2M2mr1Vxl9GEr7enSNF6QYPiklc7r6uPHj8c5aCF1rr1b79690yeznAD6nNdYHnd17kAC393d6caPHz8OaZ4+fartZzo/dwvnIQABCEAAAhCAAATqEGB+oQ5nSoEABCAAAZ8A0QafBscQgAAEILCOwCEC7Ouqxl0dE2CRTMfKpWoQgAAEIFCZABu3KgOnOAhAoCoBPfEO30XR2771buwHDx5ULZ7CIAABCEAAAhCAAAQgAAEIQAACvRDQRiZtXorU5uXLl3pXaCSBFjnp01VzCbShS4/w23dG+V8Dk0grdm05CW9vb/UdMLfNTJ/h0hl3lQMIQAACEIAABCAAAUeA6RiHggMIQAACEOiSANGGLtVKpSAAAQjUJHCUAHtNJpQFAQj0QYCgUB96pBYQgEAFAv+uUAZFQAACEKhM4OfPn9fX11rs9ccff2hVmV4Hrn91rI1b8TVkleWkOAhAAAIQgAAEIAABCEAAAhCAwCEIaM9VZNeW3pai72XFn7j1nB7ZtSUI+q6pvwpqHRaV4r6PKqniIlmKuLm5ccn09a2vX7+6nxxAAAIQgAAEIAABCDAdgw1AAAIQgMAZCBBtOIOWqSMEIACBogSOEmAvCoHMIQCBzggQFOpMoVQHAhCoQICNWxUgUwQEIFCVgN5Qoo9rvXnzxi3VcsXr1d1aBKYNXSy0ckw4gAAEIAABCEAAAhCAAAQgAAEIxAlo+1N8z5V2benLVJFMNC2t5/RIguHS+/fv9Vq+xWSRBH4p27eBqaAnT548fPjQlejv43InOYAABCAAAQhAAALnJMB0zDn1Tq0hAAEInJAA0YYTKp0qQwACEMhI4EAB9oy1JisIQKBvAgSF+tYvtYMABAoR+E+hfMkWAhCAwC4EtBQsvphMUmlD18XFxYcPHy4vL3MJqdVgP378GDLXvzrWJjEVpH9zFUE+EIAABFYQ0BrTly9fDjfKKck7Df8OPmpFhtwCAQhAAAIQgAAEIHA2AnrQju+A0q4tfeA6jiWeg3+v9m6t/kzW7e2tn9WzZ8/8n6uP9R3vb9++Dbfro1ur8+FGCEDgoASI+x1UcYgNgTEBmvOYyZYze03HbJH5hPcSHz6h0qkyBCCQnQDRhuxI/QzpqnwaHEMAAl0SOFCAvUv+VAoCEChBgKBQCarkCQEInIHAv/75558z1JM6QgACZyCgffxPnz6113TxjeD2rCIp9XUvbRLz38IVSTxcevv27fPnzxeT9ZFA38xVRdxWNynl8+fPbkmcsY6fPn3SS9CNiUkGAQgMBNT61Nz0xQB7i/vtt9+GNgtDERi7L5EU0iQ4p3L4SWRIDAEIQAACEIBAIwQWH7Qtb0XRCiftfTLWSN/QXv3RLb2fxW2s2pJPIKrk+eOPP9xJS5VdYg4gAIG+CRD361u/1O5UBGjOqepeHCUGGRaajhkH6JhfCMhHfhIfjsDhEgQgAAGfANEGn0bNY7qqmrQpCwIQKERg8dHJEm2uFmAvBIFsuyEwfgZnkUw3yk2qyKJnC3IrFBQKSuEnBCAAgUMQ+PchpERICEAAAhYC9nVgQ25//vmnJduNaR49eqSXhWtjkl4WtTGrLm+/998/vZ1dO68U9RYrzZELl/tGUJe1plIQaIGAGp8anVqctj62IM/hZBi7L8UmcF+H0yMCQwACEIAABCAQIaBJuPiDtj5ppSFlJIfhUtLm9i1frvZfSZDxGTz4nphmmBarTAIIQOAkBIj7nUTRVPMMBGjOqVqOjxLHuRWajhkH6JhfGMOfO0N8eI4M5yEAAQgEBIg2BECq/aSrqoaagiAAgUIEDhdgL8SBbLshMH4GZ5FMN8pNqkgjQaEkmUkMAQhAoBECbNxqRBGIAQEIbCWgDT+/fv1KykUxVj0/JN2yOrEeXTRfqBd+r87hVDcKlxSqD9GcqtZUFgJ7EdC2Sb3Gaa/SOyt3cF/w7EytVAcCEIAABCBwWgKaeok/aL9//94CJ3Uv1vDWRkvOQRq/oPv37wdXt/zUt2fd7XEmLhkHEIDAeQgQ9zuPrqlp9wRozkYVtz8dw/yCUZVDMuLDSbhIDAEInJAA0YbdlU5XtbsKEAACEFhH4HAB9nXV5K6TE2CRzNkMoPGg0NnUQX0hAIHDEWDj1uFUhsAQgMA0AeNyseDmjx8/BmeK/iz0UsmiMu+Y+fPnzx8/fryjABQNgfMQ0HcS/KWo56l4oZqKp74+UShzsoUABCAAAQhAAAJ1CLx79y7+paybmxtNyNURZkUpece3/jYwf8HWCsG4BQIQ6JUAcb9eNUu9TkiA5ryo9ENMxzC/sKhHPwHxYZ8GxxCAAAQiBIg2ROAUvURXVRQvmUMAAiUIHD3AXoIJeXZMgEUyHSs3qNohgkKBzPyEAAQg0A4BNm61owskgQAE1hPQ27jXLZyKr0JbL9DMncz4zoCZPQ2xWTRcgEBuAjS3vERfvXqVN0NygwAEIAABCEAAApUJxMczWqh0fX1tFCn169Mt7wczVplkEIDACQnwWH1CpVPlXgnQnOOaPcp0jGqBKuOqDK6CKwDCTwhAAAIQaI0AXVVrGkEeCEAgToAAe5wPV/sjELf5/up7zhodKCh0TgVRawhAoH0CbNxqX0dICAEILBNYt2tL+a6+cVmmqRRafJb3LVxThXR1ji9udaVOKtM2gdTVtG3XZn/pHj16tL8QSAABCEAAAhCAAATWEnj9+vWvX78idyetlUl6sktKHEjoP3HH5Q9uXPz548cPl4aRs0PBAQQg4BMg7ufT4BgChyZAc46rb/Wsyuob4/JErm4ZWEay7fUSo9xeNUu9IACB7QSINmxnmCUHuqosGMkEAhCoQ+CgAfY6cCilVwIskulVs369Vsd2Vt/ol84xBCAAgQ4I/KeDOlAFCEAAAv4KqsZpKJ747du3xoVsRzzes96OLpCkewIXFxfd17FyBeXwCT1UZk5xEIAABCAAAQjkInBzcxPPKmnj1uXlpRY5GXdSPXv2LF505Or9+/ddKXkDBS5blc46oYgKuASBkxMg7ndyA6D6PRGgOUe0mXeUFSlo+yXmF5IYEh9OwkViCEDgVASINjSibrqqRhSBGBCAgIXAQQPslqqRBgIRAiySicCJXLq+vnZX9Q6aJ0+euJ+tHRwoKNQaOuSBAAQgMBDgi1tYAgQg0AMBRUvXVcN/P9a6HFLvWi1qakHdpGdJXDeqpCKNE6jvDxsHsl083Nd2huQAAQhAAAIQgMAuBG5vb/19SmMZNG/04MGD8fnImVevXkWuuksaQT1//tz9TD14+PChuyXjO1O+fv3qstWBX4p/nmMIQAACxP2wAQh0Q4DmHFHlaji7hB8J0EVUGVzaRUGBDPyEAAQg0CYBPw5AtGFHHdFV7QifoiEAgSQCxw2wJ1WTxBAYE+AZfMzEcuaN9/fx40fLLXulOVZQaC9KlAsBCEAgQoCNWxE4XIIABA5DYPXHdnlgaF/HRGDb1xESQgACEIAABCAAAQhAAAI9EVh8G+iKj2LpfYGLd+np79OnT1tI+t8B07dPf/78uSU3d+/nz5/dsQ5aftmhLyfHEIAABCAAAQhAoASBY03HML9QwgbIEwIQgMDZCBBtOJvGqS8EIACBjQSOG2DfWHFuhwAEVhDINZO1ougVtxwrKLSigtwCAQhAoDQBNm6VJkz+EIBAJQJ64feKkq6urlbcteUWpgm30ONeCECgHIHVr0UpJ9LRc8bhH12DyA8BCEAAAhA4JwFNES2+PXrdA7jeM/ry5cs5qnp99ZcvX1I/5BXkFmyp+vDhQ5Bg3U8/n8XtZ+uK4C4IQKAPAjwG9qFHagEBEaA5x81g3Wiw/nRMvBZcDQgQHw6A8BMCEICAI0C0waHY94Cual/+lA4BCBgJHDrAbqwjySAwR4BwyhyZyPkfP35ErjZ4iaBQg0pBJAhA4EAE2Lh1IGUhKgQgECMQWf4VuY0VVxE4XIIABCAAAQhAAAIQgAAEIACBsxHwNynN1X319qrXr1//9ddfen7XNi19AVtzeDrQi6v1oa2vX7+uztaX0w8OvHr1yr+07vju7s7fyZYlz3WScBcEIAABCEAAAhBohIA/4rKLxHSMnRUpIQABCECgNQJ+35clMkC0oTUVIw8EIACBXASOHmDPxYF8IAABI4Ffv34ZUzaSzB8Y20UiKGRnRUoIQKBvAv/pu3rUDgIQOA8BvelKG/o/f/5sr7IWh2VZFmYvkZQQgAAEIAABCEAAAhCAAAQgAIGWCSw+Vq97l56rsh7DtX3L/cx+oOVT79+/Hya69O/19fXG4l68eOGE1MTSo0eP3E8OIAABCEAAAhCAwDkJMB1zTr1TawhAAAJnJkC04czap+4QgAAEkggcPcCeVFkSQwAC2wkc7otbBIW2K50cIACBMxPgi1tn1j51h0BvBPTaEvsnd/VW73fv3vWGgPpAAAIQgAAEIAABCEAAAhCAAAQ2EFicV9bT9Ibsi9967969m5sbV8ybN2+2PPtr/unvv/92uWlLmDvmAAIQgAAEIAABCJyZANMxZ9Y+dYcABCBwQgJEG06odKoMAQhAYB2BowfY19WauyAAgdUEDvfFLdWUoNBqdXMjBCAAATZuYQMQgEA/BBQw/fLli2XvltaZLT4q98OFmkAAAhCAAAQgAAEIQAACEIAABGwEFqeILi4ubDntlur58+f6NJYrXp/MWvHRrZ8/f2rXlh86+PTpk8IOLlsOIAABCEAAAhCAwJkJMB1zZu1TdwhAAALnJEC04Zx6p9YQgAAEUgl0EGBPrTLpIQCBLQS02HXL7bvcS1BoF+wUCgEI9EGAjVt96JFaQAAC/5/AgwcP9DJsf4XWGM3Lly+/fv3KcqsxGc5AAAIQgAAEIAABCEAAAhCAwJkJ6GF5sfq///77YprdE9ze3j5+/NiJ8erVq0ePHumkOxM50JYtbfRSNf1dW2/fvtU+rshdXIIABCAAAQhAAAJnI8B0zNk0Tn0hAAEIQIBoAzYAAQhAAAJxAt0E2OPV5CoEIJCRgFa6ZsytWlYEhaqhpiAIQKAzAv/prD5UBwIQgIB2ZClm+v379/fv32uVlUa3ep2JPsOlRVdXV1d//vknW7YwEghAAAIQgAAEIAABCEAAAhCAwJiAZX7I8pnrcc71z9zd3fmfzPr27ZtiAhJe/+or3PpumI7v37+vEIF2av348UN1VxqFEfQXSHtzc6P3agcn+QkBCEAAAhCAAAQgwHQMNgABCEAAAmcjQLThbBqnvhCAAASSCPQUYE+qOIkhAIHVBCx+Y3XmRW8kKFQUL5lDAAK9EmDjVq+apV4QODsBbevXG7LPToH6QwACEIAABCAAAQhAAAIQgAAEzAS0f2kxrTY7LaZpJIFWUykyoM9tOXn0Yhe95MX9XDzQ5i7t49LXuhZTkgACEIAABCAAAQiclgDTMadVPRWHAAQgcE4CRBvOqXdqDQEIQMBCoLMAu6XKpIEABDYS0CsFN+aw7+0EhfblT+kQgMDhCPz7cBIjMAQgAAEIQAACEIAABCAAAQhAAAIQgAAEIJCdgPY1LeZ5rK9YX19ff/ny5fHjx4v1GifQJ7v1pkN2bY3JcAYCEIAABCAAAQhAAAIQgAAEIHBmAkQbzqx96g4BCEAgQqC/AHukslyCAAS2E/j58+f2TMgBAhCAAAQORICNWwdSFqJCAAIQgAAEIAABCEAAAhCAAAQgAAEIQKAUAcsLQUuVXSxf7bzSy7Dt27f0lS1t2RKKd+/eHWuXWjGEZAwBCEAAAhCAAAQgAAEIQAACEIDA/yFAtOH/4OAHBCAAAQj8l0CXAXZ0CwEIlCOgqatymZMzBCAAAQg0SOA/DcqESBCAAAQgAAEIQAACEIAABCAAAQhAAAIQgEBlApYXglYWKVdxw4Iq5XZ7e/v582dNhqmymkfXv9qp9fvvv9+/f18f5tIfn9jKxZx8IAABCEAAAhCAAAQgAAEIQAACfRMg2tC3fqkdBCAAgVQCHQfYU1GQHgIQsBDQdJUlGWkgAAEIQKAbAmzc6kaVVAQCEIAABCAAAQhAAAIQgAAEIAABCEAAAhCIEbj8718sBdcgAAEIQAACEIAABCAAAQhAAAIQgEAKAaINKbRICwEIQAACEIAABCDwvwTYuIUdQAACEDgbgX+frcLUFwIQgAAEIAABCEAAAhCAAAQgAAEIQAACEIAABCAAAQhAAAIQgAAEIAABCEAAAhCAAAQgAAEIQAACEIAABCBQmcDPnz+/fftWuVCKgwAEIACBfQmwcWtf/pQOAQhAAAIQgAAEIAABCEAAAhCAAAQgAAEIQAACEIAABCAAAQhAAAIQgAAEIAABCEAAAhCAAAQgAAEIQAAC/RPgc1v965gaQgACEBgRYOPWCAknIAABCEAAAhCAAAQgAAEIQAACEIAABCAAAQhAAAIQgAAEIAABCEAAAhCAAAQgAAEIQAACEIAABCAAAQhAAAJZCbBxKytOMoMABCBwDAJs3DqGnpASAhCAAAQgAAEIQAACEIAABCAAAQhAAAIQgAAEIAABCEAAAhCAAAQgAAEIQAACEIAABCAAAQhAAAIQgAAEjkvgw4cPxxUeySEAAQhAYB0BNm6t48ZdEIAABCAAAQhAAAIQgAAEIAABCEAAAhCAAAQgAAEIQAACEIAABCAAAQhAAAIQgAAEIAABCEAAAhCAAAQgAAETgbu7u1+/fpmSkggCEIAABDoiwMatjpRJVSAAAQhAAAIQgAAEIAABCEAAAhCAAAQgAAEIQAACEIAABCAAAQhAAAIQgAAEIAABCEAAAhCAAAQgAAEIQKA9Au/fv29PKCSCAAQgAIHiBNi4VRwxBUAAAhCAAAQgAAEIQAACEIAABCAAAQhAAAIQgAAEIAABCEAAAhCAAAQgAAEIQAACEIAABCAAAQhAAAIQgMBpCfz8+fPjx4+nrT4VhwAEIHBmAmzcOrP2qTsEIAABCEAAAhCAAAQgAAEIQAACEIAABCAAAQhAAAIQgAAEIAABCEAAAhCAAAQgAAEIQAACEIAABCAAAQiUJXBzc1O2AHKHAAQgAIFWCbBxq1XNIBcEIAABCEAAAhCAAAQgAAEIQAACEIAABCAAAQhAAAIQgAAEIAABCEAAAhCAAAQgAAEIQAACEIAABCAAAQgcnIA+t/XmzZuDVwLxIQABCEBgJQE2bq0Ex20QgAAEIAABCEAAAhCAAAQgAAEIQAACEIAABCAAAQhAAAIQgAAEIAABCEAAAhCAAAQgAAEIQAACEIAABCAAgTiBV69exRNwFQIQgAAEOibAxq2OlUvVIAABCEAAAhCAAAQgAAEIQAACEIAABCAAAQhAAAIQgAAEIAABCEAAAhCAAAQgAAEIQAACEIAABCAAAQhAYDcC379/f//+/W7FUzAEIAABCOxNgI1be2uA8iEAAQhAAAIQgAAEIAABCEAAAhCAAAQgAAEIQAACEIAABCAAAQhAAAIQgAAEIAABCEAAAhCAAAQgAAEIQKBHAldXVz1WizpBAAIQgICVABu3rKRIBwEIQAACEIAABCAAAQhAAAIQgAAEIAABCEAAAhCAAAQgAAEIQAACEIAABCAAAQhAAAIQgAAEIAABCEAAAhAwEri+vv727ZsxMckgAAEIQKBLAmzc6lKtVAoCEIAABCAAAQhAAAIQgAAEIAABCEAAAhCAAAQgAAEIQAACEIAABCAAAQhAAAIQgAAEIAABCEAAAhCAAAR2I3B3d/fmzZvdiqdgCEAAAhBogwAbt9rQA1JAAAIQgAAEIAABCEAAAhCAAAQgAAEIQAACEIAABCAAAQhAAAIQgAAEIAABCEAAAhCAAAQgAAEIQAACEIBAFwS0a+vp06ddVIVKQAACEIDAJgJs3NqEj5shAAEIQAACEIAABCAAAQhAAAIQgAAEIAABCEAAAhCAAAQgAAEIQAACEIAABCAAAQhAAAIQgAAEIAABCEAAAo4Au7YcCg4gAAEIQOA/IIBAEoHv379/+/bty5cvf//379evXz9+/NC/yuS3337Tv/fv3//9v38PHz7U/xcXF/fu3UsqgsQQgAAEeiKgp6/BbTqH6btN+Uw5z8FtymE+fvwYn9mT9qkLBCBgJICrNIIiGQQg0CABPFiDSkEkCDgCtFCHooMDYpIdKJEqQAACAQH6qQAIPyEAAQiclgA9wmlV303Fv3796haQaBWJmxJ1FdRkqFtGollRrSR58uSJuxo/eP369c3NjdLo3+fPn8cTV7hKg60AueMisJ+OlVunaphQHc6UAgEIQCAjgXfv3r148SJjhmRVlMDPnz/1aKOlnnqu0UHwaDM81wxLPbXOc1gh/+DBg6IikflRCDCPeRRN7S7npo1bsjPnmOSnhpXo+tfFYv7880+FUdZVUh7w8+fPLr7jClJucnz6d1jmPvyrle7V3J8E+/Dhw+CaXa2HOgZ+WbJ1swT/9vZW6lDFpYg5hQ6X9K+w+GnUP4nD1dXVo0eP/PM7Hu9ouv4mjcFCqpnujsB3L1rN1rVW30fp5Pv379uxzI2ghpi4mqpzmMEGocFhDkNGezR8o1TnvH3wmdJF4A8DGtKU/nRSfYq7pK5k8JmXl5fu5CEOcK0V1DQ8H8qu/HGIyh0MyY1DhodD/duNf6vAliLqE8BVTg5Oyj1AMQqtaeQ79omq5jDkG/7lSbmQ3vFgeLBCpkW2WQics4VmQddmJoNCiUlatBMPpzMatDBsOU2Xcb/FYfOrV6+ur6+T9CJQw7ySIicuNKqxsWImipM8e/Zs96Ao/VSSQrtM3GVz9jV1kukYv8o1j4kP16Rduix6hNKEyb80AW0e+Pjx4+Jk6CDGf2dEJ5aRKB6uZSSRl1pqtlSlDJloweteG7dosHZzoqsaszqn/Sw+7jEdNjaVuTPnNKE5GpwvQUCuewih6F/N/qjXHn4qnJIalskr3iCYL9IgWP3wDj4tr2bPk5tsWP2dG82eoeKq8uQksk42vkAVCdsAACAASURBVEbX+HQzPNdIlQo+O80q8qyHGi3M0F/k0aYFA8CbldDCMFTrYx5z0UK6nLIpYRXxPKc3bi3SH9YHx7PWVWMyPx8V/ebNm3h8Z8hWvk9/7t5hpbt8X6FgjVyzpJK3VS/iCg0OJv2yRrGSqv6QMZBt3U9NIKnL1N+624e7Bk1JrUKhsYj+yvVP7Zuus16HdJgzFpbDbdJwVdjxYPyQNh78xcXTQ108QeNXRUAtVN5JfxFRB+8UuC/t4BpGjWztiKBLuiQX9F+X+X5o6Un3usS6V32N/nRGfYecw+4LSnCtTjt7HQyDEDVzf+QzFmZo6TrvJ5MVqaXTxYxxcWYvArjKOPkVPYiQWh6ghpx9/8AoNK6Lyavt94kSe3j+cvLzpOxQbD/Ag8UZ4sHifLhamkCvLbQ0t2bzJyZpVw2jQTurw6U8btxvboZeowUXvM2rDpWoLzAoLjc5IBmCohonDzMdL1++1PxiuUmKyarRT01iOc/J4zZnX0eqRbCMz7Vod95PPz4++nTMuEbVzhAfroa6QkH0CBUgU0RRAlke1gYJNTzTXiz9aSZLY7nx6241ha00fnXUGdUcxdFgffjxY7qqMZ9e7Uf10mOXxnX+850bDQ7nxzTGZyaf3cbJ/DMq+lTTYb2akK9TjksTGD/EBa013mbVQReS0PckY5H0pBl3EVrtlkswX5LxE26cjy9DXGA/pTs+m09zFT/JwRAIUgSym/qO/cm4ycQrqwYVT7DLVQ1iFTEeVmmuFkAeYFgvqhz2WuqJN1utvtU3Znk01gOv/irsrVATHrfZoZtz51ejmLxRJTY+ZTMpdp2T//rnn3/8ktSA//jjD//MlmMtN9enHo05aN+h/Fd874ElK61LU7n6G0d2LLeP00gwdaKyzvGlpDMSbMV2w6QiMibOVetJkUrMjHZgumIluxWcXKY7Cb+Dk+rztAnB/nQUr/KnT58q74rxXww2J9vbt28X96BmGTgOAlTYVDlXU8v5cVB+fFd9PQYyyCzVfjWQCs5n+SkFaRyzy8YbXGsWDa7OZBjix1/JYMx8GB3FlyVpxKxXsMczVD5KFk/DVUcgl8N3GUYOpJdhFC0dDXp0B6tnMZWn622Hg42OCFcZ0aC7pN6k/gOUSmcU6lQwd9BBnzj0BdJ1rseNXM+MEqz9J2U82FzT8M/jwXwarR2rEzdOHCr8tRgB0/uJtlRQTzd53x7SawvdAvnQ9+bqXyYhEJOcxKKTjAbnyKSez/UYeOi4nx5CjZ3OIl51GZZXOyuNpjYXcwsSWAKwwS3rftJPreO2+10050EFMuBDT8eoFoeYX5gzePHX1Dnx4Tk+hzvfQY+g+FihibA5bW6MSCtbDau2j0yCOLl+6kuellHKXL0Oel4wFcSL24ACfZrWHL73O/w7VFZaEDcFHCK3B9u3Jh24Mlk95ZGEvYMGm1Tf1YnpqibR9Wo/HcySSF+HCID0akKT7eUoJw8RYNfkvh7f1Nu6octGvOqaFardmIluH4YQw2Bg+8BMGWYJ6eDTtmt2Modc4ZTJzIOTbS6S2R7X1XBaf0FlV//UjN7qJxf1R0cPCkW4aVmOQsqLU6KRHCKXaq5/wJtFFFHo0uHmMZmyKWQJ67PVxi3/76+//lqf1+hOPfD4mc8da8F9xs7GSaGZ+LkSjec1zssumJyyphuNAuySTOqwvJlAaURYiWUzGvHrTwdfvnzR/IH0rmo6RUweKIHwZqxgT6YrgOKZEU5nWcnqJo1q3UnlVpmP5ZUk8dYhmbO7poGeZFNTqgxksTiLR6qvRye2Wmtcp1KWGrV0KvcoOX2fqZ86b1z1qHzqVxPX6hRd+UDWUqiZR8ZmMuZFR6ruuzKKQxcXdw4D7bjDt1c/b2udswS7PEFKXOUc0vH5SCP1qapHKOElGIX6kIPjvK1sX0XzpBwoN/4TDzb2VHNn9jVsPFjckue0tsv5jM81fbfQuE67vCrbsEQAiElK+4wGm20C2x8DCylXDr9a3G9xasDe+yzOpGzEJSZFbYl+qije0pnTnAfCamX2NruYUrmVVtw4f8voYhfBxqL6Z4gP+zQ6OO6mR1BMabGl500gdBsNoEQQVXXU1N5GwY51u0KjkdnM4RlNjsuoL+UWmR7VCFD5zHlv3VsaXTcNtjQouqpJwn3bT0+zJM0Gk/s2oclWc5STeUc4G3Obe37J20glZK6wiTr3jVUObs+yxCIvLibIXFveHk5xWS0e5FViYGbuZ1wMLZaWhetBSRUv9OjhJFl3sKUhdxAUmlSffMhiBFvaFDopVxBkaeqglZX+1bHOKAe1+kWNZ18hP1mdvA0BbzYJ2Z2U9ueeVf0WOjwjO+MZLGfHvRWLBu8LHz9Wo3A0Jg9U68WmESlii8ualKfNk/8TiFW5Gcsi1dQn1SBbkQ7k42SvSqY/iap/JaFCALrLYkyyAN0e1NHyU6XMNTDlqb5WMgyCDblJMP2UtJJ5sjrBSWWuIiyS1EyjWizKL+xqe4M64rIJyGJu4mDJKl7QcLUz0xVnuTBLxU+YRmSCBrXlZ33Oi+1C1ZEzmdSsmtWca9Jd8k7yjbpXlXIOSk1MrUNn1HIVUrd4TknYlIOKVNmpvr4eBwWJqpMhOBBG+xSFclMVLDWVEnO5zUkbC07iWgMgFX6qCVvGr2rLsrGhvUtNg1XoX/0NAxJ5g7l8dK+Mc1wX3RuY8fin7h3fyJk5Alsc/lyec+fzttax6oczc6XHz+Mq53hOnlfjjfNUU1WayXudZxiGAUqprPSvzMP+AKVM9upV4xXf/WreVra7otVHyE5WUBWHuRGL8uzvSRkPNult5k7ubth4sEijntPaLudzdTTdt9CIQvu7pBHL4uBZbVxKH0Y4cQLq4xZzU3dmySpe0HC1s0ECvtSi9EiaRduT4+0+7icrytW/qNVHaE+uHVfp0oIgyxWoeep2NfbIOmMljhSx5RL91BZ6LdxLcx60oJFbrhatfHKNA5MsZO4Z1q/XLoLN1YL48ByZ457vqUeY7Hz91pT9ePugfW6iZKOoGl0c1yZTJZdfmsSlcZdMYhhxpeY5pJd+1UCSRo9birMI2VODtdR3XRq6qjlu3dsPAZA51ec6370J5QK1Sz6TXeFeJ+eeX/I2UtUuV8wkYtvrGKon2m4GeXExQeY0siWc4jIxHuRV4pw1xoWp/4g0J+fc+S0NuYOgUKA+1Sj+hDg849jXUcgI5eIW85zz24F4637mbQh4szkt6Ol10b/JfmQPljhG5XnMpIfuOWcynFcF5xDp/KRLVOlCp7579ymbiOSVL+25cUtqGBuEzqjxG12VFiDGvd5gK6nDNWU7Nj4VJKuyOGU1vEn7C/JUTS25VTMI1XqsDl9mXU0lKeHVMSxOiqjo7dWs2QNVM924m9sO7aA5HH1QuNiFq91NtjXZg98k3bGamNJbuvxB42pxkcUKLtt2zG/Rh0hmY6+R1+YnMaqzmFSfsWhpZ7FfkzeuVl9cq1FxWZJJrRbta4whvRhLVEq15cn+ffxwLjfiPMDcgbIyFk0yEVjt8FfQy9ta5wxghWC4yjmYc+fjcRBGoSuMMNcteVtZI4pOHbRooDI23Y6flPFgY3XHzzRi2O08yOTyP1nyieuu8tUsjzNnaKFZVH+ITNS/TD6zOMvU1dQ+SxVX370YT1DR2xF1OUjAl642jNWPgWLubN4/OGLcL96i/dotHkdMUQOP4HaxmmzUk12Gf2+klNWWMFloZ2HD1XCOciPNedCURm5+e9l4nGUcmGpCi+MBVWoXwcYVkRjEh8dYjn6msx7BsgRio6MIbrfPfs6ZymKzCko0/pRm50rs7Pxch5h3BGU3LT1/lSPcWYMtAYquKkL1DPZDACRiANsvncGEtlPaMQfjCKFOsrnnl7yNVHXRMCAL87mo12pcK2LF44rkxcUEmSM8N3r01Z1FgyoxrxJ9Cf1jV7XJA/s41s+z5vGWhixvk1HUOd81CTb7ST1ajuPJfu22R27jASgpYvvj7SSWvA0BbzYJ+ejzmEzZTKp1x5O7bdySKfuObzhWT7aChaW/t0eOxg5aVjs54RcXVQ7REgdsZO/WuNaBduIeOY5CVxfHKNsHZNV6oGZNd1EL3SQ4+qDQ4rKCFiHznhzbKStdWqdZOZ/J0I/f9uXEWvBRk3X35dRx5cG9RtJjqdatJJtU36LPVJU3uuXJcscnca1jJiXOyKIWPcNGA1PnNR6WBG1cYgQta/xTYpQg0Guei2oV4cDhr0aRt7WOVT+cSRIPVzmHMX4+4t4ZhSZZYPbEeVvZERUtmQPr7fhJGQ8W6Nr484iGnd1XNJuhUYl1km18fDtPC23WnPIKNu5fAjuM+BaLJIvP19sH5AwSLIo4T5oVj4EyoXGUSQ3huHE/jRKDhrz659y0TsA5EjMJUs5JIi3kslL6qVwkd8/HYjxBJ9Jfc5YWjj4doypM+tjAG2wcoG43V7mORZOL+DqLAMSHLZTypumyR1gcXQeNa/tPYdyol/HMyHaplIPmWDcKdojbJ12oTmYcOzkOmpK2KKtE0ZKhywbr2GY5oKuKYDyP/agBZnGhQyaRgM/ZpsPOY0KRdtT+pYzGvz2rueeXvI1UcuohJYtqTr5x62w+bfHZVqYVhFNWm1l2m59snnHx6j8iTQoZObmlIXcQFBrUp4rEQ9a5bFL5RArSpTkHHjez+NW8DYER2ph2B/OYEbOMeI/JS0ecshnrdPcz4cYtPQ8ozKQ/BVz0p+DIFp3NNWN5qECp6iFU9Goci21DxWkYtJj/eOgwZ2eLWSmBarQYXRLeLRW3iBFPo9Kl6EAdwU8Lungpujo5DPUL0jhmMZNIAlWkV9Mt0WFHSLZ/SXFbNRz9+faz+rg+3rGfGQvvDweH+gZpZO0adW1X1uLAVOVucYPbJVQOiz5KQtbUo8iPfbu6obzOfNFnqtYygyyEI5ngWiNwcl2yNMONXaQTdTIi5pqP1B24mvFP+V6XGweLBFId/mKGkQR5H8XHqh/ORAQILuEq5xgunm/qAcr5h0C/5/zZcZ9oedwbO7QtQ0TBHI+mgtahHkfJdjE2PFigC/tPPNguFmss1K7HCim39C+naqFG5R43mfz84vO+pZNaJLD4fL3xgavjQcKW1rqol14TjEdNY7/afdxPENwEk5r5liju5JgzgKwi5saNsuEx/8kzc8OYVEOln0ol1nL6wNImLaf75iwFHX06RlVYHG9Iuft2eSp90VVuHK64tkZ82KEofdBrjyBTnPSH5U7O9fJ2DS7GoNYJX2GGzl7HQilVxzEc9Y+FilO2lodENa7sAvTaYDOCoquKwDyV/RAAiVjC6kunMqHVlFq4cdwn7nhm7vlF5pRXqlz9/uRjyBZR/Yfx1eaBT1uNLn5jajglnlv8anabnzTLuAz1H5EmhYyc3NKQOwgKSX1xF6Snnu1Pnb6RDL4lopHJiLefQ+ox3iyVmD292C7GFQ8xjyk/cNopG7u6a6YMN27NlS0T1LBPXiMptjU53aXBk++YFIyWi58r137eIph660iGQewpi1O2jA9UUESqopckXnwyIJd2hlosrpPI3i2p3A5MV1pQLYpawtEzFx8ZswxMPsfiCnwXNPdAW45J0iPKZKvJ0t+7Cope4P18PsPxlkG8K2j1weIASELW1OPYxrIEBcZ81DmOdRGciaxNGWeY8QyuNRfMxWd42VuWYZITWN5ybMNDC5JaAwMb/1SX5LLiYJFAksNfzC2eQOpTJ7joz8c6XTwjg5GrUc76i8vgXx2bGa5yEfWQoKkHKEahvlXPHXfQJ8r21DvMVVDn1fx9A9ZP1TqS3nJJJfp5Th4nuR1LocY0eDCB6sCw8WBGgx8nU0802ST9kyWiN2NJJs/QQiexHPGkOgK1U9+ugmNdzfgoNBld8UssYdX40iNa5naZkx4DJy2z47ifGrUeDIOxpd8Sx8fjthnMLsWDlpagoit0u/aVA/1UFoyNZEJznlOEOjj143JWh5iOUS0srqDm/EIAlvhwAKSbn333CPIDgytQ564/tSB12Ra36brdyQPloHzkXuRklH9GY1BuklOZWxzCpGx6PJF4Goeossoqr3gZa5oxq8ngQJ1g3bj5+EqReWSs5pDVuMQTTmdEqNJVReDoEvYjCPKKQ18wpuG33+CY6bDBtMbQcEHxRtf+1ck+NLD/cbijRL3UNtVvutFaUkBmEFjjn+yC+VLJ2lXEuBUEuMY/CzWTobL4tI1Kl07HKgvO5NKglKUWt8K2A3nGP2WWKxbJWNCNyxqfmewiLZlXSDM04QMFheIGqYFuIWjxIXQJ7zquCN5szCTpjPrQ7ucxNUiQQ07youMxjHLw/VjcvJPCMkn6OlZi68Ytv1byvD7oyPG4F9HTmp9eKpeD8DNffSwb8nOePJbW5/IPfHRGpyxLnRTGPzm25jk5M55f9CySUFQzlqisFmnIuvKW6Od2XNNVS/ErwnGcgF3RMnI5pXhu2a8G3sZ3Be54eEQZV0ROLJfPDOq1KJWeSQoVHUgy/mnpsKvpcTxSye4nfQJBp+ksxD+Qavxb6h+PDdUXzz9ubVSwr2tVg1q07fhYdouux01exiaRfH1NHuuZZEu5Z7t3zHlMNVdMyrGVHi3ljiVxZ+RV1FrVtFe7fVylU4c7wFU6FH0fHFfRPCk7y8SDORTu4LiGve9gzwE83IGGAW5UMHewSxRLJGmhhzOnOYGJSc41Lp3nwXnObI5y3vI4RtxPwTQ9eEYagrsU9DjBHJBoRwzDEuVwBelge4iPfiqijiNeojkbtWZ/XlBDqxbG94VfjMHuJZjc1KJscUfnVzP1eGzhxIdTGUbSn7lHWFwJ4He+7jjjwoyIXoZL8lrxpVdOquFAjWX7IGFRqtYSTPr2atND8QdGXc2L68wNdpEkXdUiIuxnjGjSgQSudfhJAET0MKGxCXVwpuUAuxy7RTzXZss9jwSK1sPI4sORk0oH2ZdYBPK4n/g0h8J+MH7Y9HU3HGfXoGzbUu5YEndm+yIZIyJXYuRg3EUaM6+fzN5GVN/6QaG4Y5HwRYnF4Ug22W1RAfzM48L41jg2PynOT6DRSy7Jg2i/X4o7VnF+Raodxx9LB/GyxwoWIyrljFZ16XLKpprBpBa0ZuOWyjC25KAZy5pdi9JB9uGdZXA52fEHFj+ZJpWsn95i07ncmV9u5HgXzzLIM37y9K1Cx9k9ms/huKZbf+ziczvcsaVfHwyvPljLo4K8UDDoKeEzA7UuulC5ssqeapAwPoyuqcexA6lgP/F3MAzV32uQ6kxoTGYQLPi3wVFBBQ06Sv6BmtLi2CDA5d+e5XhsWmO3E2hQP6vNzGWp4+6ZGB1+CTkXh1uTypVVbJ/1HDuECg1tbM/jCuIqJy1tsfcXyQoanJTtoCfHTWBsjToTOHmelCcpDSdrjj/H6qtg/3iw1Y0dD7YaXfxGC9hgGX08w1xXaaG5SO6eDzHJSK/X5iChQm+4u1lmFMD4GCiqgSVknysJKrXo3ivH/SyuQIiCHsePpSw+4tnjw4Mu1NEE0JJ+0k8l4TpEYpqzXU325rZLn9LO/IKPlPiwT6OzY3qE8TgnGPYEP4PuvoI9GMch8h5FFy1UqOnqIib3tm0cLCUJM25HzmykvqSs4onHBVXoqg4RDBQ3uqq48egq9jOHaEzGNWH/oMFZkgoewIc2BlVBgKO4IB/U4Y4XIzBqCPXHPz5Gy9Pu0FpLR6t8qXRseXYbBMu+sjeQxP85bqq+K3PH+DQHzWJghTS44yIZV/3FA2czkYPAnBbz3DdBs0GhuEtR067ATaYeUbQk3HchxKRsgfnp+ctPlr1fsHSaFQZIgTFYggaFwgWLfqxQuSJgqbWMIRjDtDxlE6i1qZ8rN26pDnHXNjRXvxnLy/ghnuxteDAd301MHstQAgWoYfspS4wMZKx+EZPHPqtAwuw/A11MyhM0sIwyqPTJEt3JsY4ylq6sujHdvFj6y83yJCCrq9+1WwQbp6njIhYHQ3LjeQPiFsOztNk6evR7MRmPnJUCW/KWpUtfHJNJGEligVkujUVNvhkHPVE7o4JyiFzOlpFuHYVaIrOudx4O1ApcRThYJDB25gFP/Swx8pRgMrNxWXNn5M0yRiVwlRHDwFVG4PR0qRtFn/BJGQ8WaYndGHakjlwaCCw+FWpEUS5kFNECLTQC50CXgifByQFqOQMjJjk2FcuDQ+lQ7ViqQ5+xPAaO0/gBk3LVX/Tw8rQ1436WoITvEPz0ElUtOs4qGM1OOhz/5MbHc/qpuDqOeHXcVH2DGY7Hac7ZnKXfMYoxLp0pHUiftDTLs0xlwYgPT2qqm5P0CFKl32tPegN3Urh2Uf3iOEFV2EWwFgrVAMwpyB3Il1aWbW5uNO94lQY7p1a6qjky/nnsx6cRHFsGYP7IOYgXaWwZZLj9p6za+bS5g8oBEExou1rbzGEx/CIL9MMd9WthaQ5DMynRGCP1tQu2MYYTkWHyEj5tEsvcSUt8oJAG7SYkC8+7SGaOxvj8XB/kn/e7yHEODZ6xKF0VrBZ70bgi3mwLWeCkaiYfr5y6ZYeLUe7JbNedjGMZpPLN75wjtKDWTln+Qbl+XKX7BY2Pi45XLcEcv+5+eo1sF415MRQT1LdmU13XplbftX7jlqAEmMY//WbsD0zlAlZLHL/R4lz8lamBoReKwQWljEENZ+JVy3hVrXdOhuG8AmEZixtnFe+QJINvOePbN545rulWG75sJNzI7UZHX5+qcbTqN9KiLSLQ11wc3Mlj6WWDPDf+tDj2Cnq0OK7F8cc6FMZny3Jb6i1i41otlJRG2gyCsK5xuYOaTT7VI0l4Y01JJgIWvOUeM5xFRQ6yR6NwlXHLx1XG+XRz9biKPvmTMh4s3gaPa9gVnhTi6A531Q/fzY0i1F4q14sWWhl4ueKISc41K3fefx702+O+4XR8qb1RWB4DnbqHA1/p9oLWpWwq7meJd7keJ0hsCYIFtwTYxz+32Dn91DqDbPwumnOSgtSCxs1qfGZLQ0uSx0/cyPyCE4n4sEPR5QE9wqBW49IIeYnSaxIiZhZxDuWC9hF52rk0OYflRmXV5JzrWeRFc8lAg50jSVc1R8Y/j/34NMbHBJPHTIIzmFAApKeffkBv/Ew0nKnfsQaEjQ+8ShbcWPpnZITmw6w8WsOnJendYl3lNOjbydxx9kUySXzmpPLP1wwXJwk/l3hu6O5XSsfVgkLxGHh9vPFGUW7qZ6wvvNmYyfjMmecxLVMqbgwTJG5tymas2abOrN+4JdCBbx3/dG7O986y7EJL20XW4lz8YaXvFv3z2ZUU7w8GdP46uewCuAz9Ko9VNpwppyAnxqKDs7Rkl1vSQR+mm1TlcyY2zgpUGxQ6LVjaoN82K09aiNtkRN4XqeaQUdwsT+YV9LiIRYiUppDvsgR35FedmdU/wLVamKt9LXZ/lZu8xF4UyW/+MnJLTUkzELA4/B1jUu5pKqO+cJVxmLjKOJ9urvahaN+D6bicdtp5UsaDxbXch2HH68jVgYDl0aPEKCLOnxYa53OUq37n4j9l+MfEJNsPpx/F3vaS02Lnvs1XDgK0FvfzUUweux7HHzS6ZrKo5ck8505uWQRMP7WoiyMmoDknaU3uZa5x+ecrhPHHYjcyvzAIRnx4rKDOztAjOIX67132/UBwvOPEloYZgTDDz0Lv+XVkGj+Yw7JlpLS6ypMOPKMkNNhJ1dBVTWIZn8R+xkz8MwSTfRqTx5jQJJY+TrYZYA/YzvX4weio6PxgINLw0ziGLLfEYlIqfNoklrmTlnBKOQ0GNjz+6YKNc/KXPj8WaXzGHvwsLa0x/6aCQnEnvMsTqPjE+/1qzhZvtmjSFg8mhS7mszHB4kpOqXJjEXO3jz1ScMZ50canbOYq2Mj59Ru3LA7X9SK+JZUzGjG1OBdZ0kDf304m51i0RVmGvBWmaS1iuKZV1EYXt9iV2xnSgekWVU1PmccHPUOnUn+m0NLBuw6vtGuaVLfvG50kwUEFf+Vkm4zLB/KU1qOFySCSVJZxzsBBUJ5BlSd/lnu4dZLMHeBa58i480LkD4cmNagERUcjThj/wGhdzsL9ezmOE7A4/ELNNq5W+fASngpXGbcHXcVVLiLqI0EHivabc+nhqOURtcLI06/yZB/tTjLYcyjGB42HgPrwMBVqEZ/SGPReJ3DkKksLdSgOfWBx+HVMi5hkYEhJ4fTgXn6OCVgeA10fWnqgNRZPZyxOtcLoa5BtMU4yuAXfSgVtsl6TJ1URRzt+sGUywoJ0KP20I8lJ7bR/kuacqiNZeLyh6araS2q229O3ML8w1IL48HZtNp4DPYKvIEt8bHAaRZeO+CIFx5P6qjYKCoRp5+ecz9xFQr31eNyz5JramDSAcXE6c6ohHF2V0dSxn0VQll7gzMFkTGjRhA6doMEA+5in0Qj1XDy+t+iZxcjt0FkXWmIxVzV82hyZyfOWcEohDe6ySGYSQuTk5IAzOOm6yEg+rV1qJCi0OA/V1OOnr/c6LxDBm8UbzqL9SGXdz2P2MWUTV3QLV//tt/+k43v37hnTX19f//3330NiuZhHjx4Zb1yRzJj53d2dMr+6unJFKO5jr5G7y34wF+Tyc/j8+bP/M/vx9+/fX716Fc9Wnaj0FU+T5erz58/jHfa3b99ub2+zlBVkYld0g6b79evXoDr8jBC4f/9+5OohLmm8aLfYXDV68uTJ4ltM5K9ev36dq8T287H751+/fr148SJ7jR48eGB5uH3z5k32oo0Z2g31tK5Vow43HJqjWno0MlmurMsY/5q8nZNtEoh4LalbI2HpPbvkkUKDsnCVAZDxz9O6yjGKI545dJ94zidlmRkebLGtHdqweY5e1G/jCWihjSvIIh4xyYESvtRiLadKQ9xvcRZwsAd/xnRxgsM3If9G//z4OCnb4Hb6qQDIOX/SnKX3DqZjSlsv67PitAAAIABJREFU8eHShHfPnx7BV4GGvpZZLd3y/v17/8Zqx5PjkJPPlfz8+VMrNMYqmGQ1Tpb9zOXlZfY8XYY0WIfCP6Cr8mlEjrGfCJzhEgGQOCJMKM6HqxUI7NW5L1atTcHwaYuKayRBxLuWWyTTSN13F6OFoJCmg+Mx3tI7FyJa0Frc+AOyFnwO6zQimWy/hDeLMGQec4Bj7Ij9mZd4uwuY+zcGl4KfSdkG9x7g55bdY4vV0/Zff5umNupsKc54r2WLlLywH3eTWzRmviXZIi4lKLqp10JGDWNLHZPuXdwZIoGTMrQnXtRFs6ZbU0F2ns2mtNi83iNSWf74OMw3zn3VHd9aOchZ1GU5vbSgR4sMvu5yve/NQdCBaPtFzB1r549/V83jOZHc+TO7Vsu4c9+XphiNvM5YrqbdFi3L4vA1Ii0hw6QP1/NVUb9ttCLnE3CVDoV/cGZXWaIt7JWnr9PJ42YVfc4nZdkJHszSWCaN2T/ZrGHv+2BlYdtUGunRV+vkcWWktNCmLGSdMBYl1rQrYpKBHltTUCDesX5aHgMH11rT5scMJ58ZA59f9PlxEGnxi1iiFLwrV/NN4+pEziy2d9V64/SQpQX5bM/5LBzRUbOXaM6pqrG0hfrTMapFI4LJofmuYPJYQ/FU7BnTW0BJbOLDEeZGhk773fcIxlktAUnt3yNasF8ai6dhg/32LlNOfuFKCpJt71Xf8XAxV8OhwY51Slc1ZjJ3BvuZI+Ofd/3d3MGZg8mYkG8q/R03GGAfQ/ZX8841Up3fGDAZl7t4xvgpsEJLLCLiRSgNl87s0wJulnBKIQ1OBjxLL5IJqr/4c9GWlGDf4MBiFSYTWLq20kGhxQ0nuzx4OlxBlHtsCTLgChKOyw3OnNabWWy45pzO4ryGBHbWlfFg/AweWMghpmwyAimU1fovbgX6mPvpP97XeWHSoguWqNpg7W/I84Wcq8j285ODgyDbcYgwSLD6p76NM/mGpCDDOp/bGgr1v3gWiDH8lMA7vhjbt4qmTHeSFSf7IyBXVrM9jgH6TWB8dTiz2Irnbjzc+cUPJQU1+vjxY3Bm+099UtLSj8xNq2wXIEsOvl2dx7UuvtVjYOvDyUI7KZN9S08SlcSLBNR96JNWQTIFyPSCEOPHaYN7jT9xlUZQi8n89ngeV7mIpb8EzSr6bE/Kg2nhwXI1sWYNO1cFyWcXArTQXbBnLJSYZCpMfGkqsSOmJ+43aM0S6fKfiTRbaX8t6FCEXFB8jlNT0be3t1usiH5qC70O7qU5d6DEClUgPlwBcgtF0CMEWlAs2rJsQ3ftMrE11pcfEwvqcpKfc98oGE83VAOyuGhstSRjA4hn1f3ML11V3ACCq9hPAGT1z9MGQDCh1TbDjbkIpEZXcpW7mE8LH+1ZFHIuwWl92hyQyuf3WiRTuZoUN0fg+fPn8e5VQeB9Xd+DBw/i2xr12CUh5ypY8/wJvRnzmM7A+piycdVp9mDTxq1FJWkPqL7iN1RegbmiXzN3iC0RQO0IcgEm+Tu5RXd7uQOLYPH+Y7Vs+q69JdQYn8JcXfrcjZZNCBax5/KPnD+u6RaykAgrLu1FwB8D7SKDRrSLLUUGue/usmpkXJdhLLFQU7XslCsxc2Cs9aLBNDsqKKQvx82iODX5fR8R9V3mRQ26GnHQMgEtOHPDbyenDGzjQjSXVeQAVxmB4y4tNrTTukqHqI+D4yr6bE/Kzt7wYA5F5OC4hl16sBeBxqUsBGihWTDulQkxyYA8vjQActqfxP3sqvc3bq2bLNC0q96XN54X1zpgnX/37p1dmMmU9FOTWM5zkuZ8Hl1vqSnx4S30DnQvPcJYWca1B+OA9jir7GeC3WK7L+PLXsEVGc7FT+bOrygi9ZZyG7dosIEu6KoCIPGf2E+cz3CVAEiEEiYUgcMlCLRJAJ/Wpl6cVDsuknEycLAjgbu7Oz+GPCmJ8eF08t5cJxeD21rzqbrkKm4yH7zZGAvzmGMm8TN+c1u06smsSk/ZTBba1MlNG7cWa+IvH6/m+yz7o3zJqwlmeStAobCXsXlYwjE+uu3HiyXqxU7yjNsLSs2hWdPVWt7UupD+oATKRaLtQCyuQ7Mp+oSLPc+TpCzkzI1WseO3CuP6Padr1eZGiz208NqMi4uLuAa52j4BLTgbD670wfE2N9lamsYK5rjKFdAsD1CMQleAjdzSbJ/oy3yGJ2W/vknHeLBJXM0aNh5sUl8dn6SFNqVcS2BBAo8HsaVrsVgiMclABfjSAMjGn8bHlo2lxG+3NM/d435aUe0WtG1ZTq1XyGkBxz///PPXX39ps5bsWceaBS/6Veo5/vRTc2QOep7mfFDF1RSb+HBN2scq6ww9gt4RaVGKUNSf2PKDGBKyWhzMAmSvNBGbrK+gAcIuo7VJ/hE4k+mNJ40DidL86aqM+lqdrG/7WY3F98PVnPBBp8MwodVmxo0QqEYAn1YN9bigYy2SGcvPme0EFgPdGgDU+bJLvC56ulkcirx48SKeSemrJ/Rmi/YzMF+cVcyumsUSd5nH7HLKJrvuFjMsu3HLL94YmPNvWXds2R/lclYopJpTXnS7kqrE45b2VPh7HF3dgwOJVz/yNX7PZSCVfgbvuxonKH2mKdN1E9Wla03+uxPY99s7Q/WNO0l2HzLurqyxAIvvJxjfYjnz8OFDSzItQLEk2zfNSVyrumDLqyK3rD3KqMdCdptRQrKKE9DUWuCQpVM5BH1OLX7jXlcLmRyucoVCLQ9QjEJXgDXe0lSf6GQ+w5Oyq+yKAzzYIrSmDBsPtqivzhLQQttRKDHJjbrAl24E2PLtxP2M2tH3YF1Ky1SCSzx3oMkgTYLsy59+ak47Bz2/rzkN0Ajjt2w8xIdb1s7usp2kRzD6qMofMAw+uVkzDra74UUEiLysYccFG5Y1NpFK5brUcYOlq8plJJF8OrafSK2TLhEAiePChOJ8uAqB1gjg02pq5HCLZGrCOUlZerjzY8iTtTY+lk7em/fkoiTaPqCPEeUtdHVuZ/BmzGOmmoff3LqZskmFsD19pY1bix5ne01cDklPLK0JVmI5kWXJuOhlaUVOC8YDy0pifxevMduMyVqzEFVtl0+QZURKVgcioFlny4u+tHu79Hdad4eWOiuQmt5YQeNOY3+EZMy5crLzuNZgF80c55pA5mTg/NEJXF5eBkM+7V/SI33Nbfmpri81vVFHuEojKD+Z8QGKUagPLddxzS7AqOihaq0JVuJJ2VdiqkdKTe+XFTnGg0XgzF0yGjYebA7gIc6ntrjU9EYI3bRQY32zJAsGqHN5EpOcJNNaXywh8aWTmjruycPF/SxTCbuoI7XfSU1vrBT9lBFUl8kO15y71MJcpYgPz5Hp8nyqh09Nb4TWWo9gHNZqPUDN0Wbw0lujkEYVHDdZJP4WEKtZx0ItJTXb1PRGRC00WLoqo7L8ZKn2kJreLyty3IL9RMSzX6rphBsJJqeaRGp6I/xuTMhYX5JBoA6BE/q0OmAnS2lhkcykYJysScDyuaRdJqEmIVgkUY1qPh1PyqmTJ/FmzGPOGYDlfLNTNhbh901TaeOWxePsAkL99y7lzhUaeY/R3C3x83Lixjja4pf14gWtvrq4LUR7QlZnvv3GBk03u5Fsp0QOHRMwDsKMg5jjglr0VEHVUtMHt0d+WqJy7X9x6ySu9evXr5YuTDqtubUmYl1cOigBDfZkQsFGd3khWWDltz6nur7U9HYF4SrtrJJSMgpNwmVM3GCfOEje/ZNyoKBUj5SaPigu8hMPFoGz5RIebAu93e9NbXGp6e0V7KOF2uu7MSUxyY0AGxwk4Es36rTB2w8U9yvn27frJVW21PR2Cemn7Kz6S3mg5twf/EiNiA9H4HR5KdXDp6a3Q2uqR1DsWq8Yswhf7ZtOeqO2/wJELeJvLQ5mwVUiTWQ/g/Z0VXvbelC1wJ7v378fJFj3M7UBpqa3SxVUcPLGcjO/dFWTwBdPptpDavpFAVyCfe3HibHx4IQBkFSTSE1v10gfJmSvLykhUIHACX1aBarjItpZJDOWjTM1CehzW5HXTwyS6DHHuFe5guSSJPLY5QQwLvh36UscnMGbMY+5xXLKDVC3SHWUeytt3Kq5tc4erGnQdBY7klTDsjvxvVaNW2K1O37Mp0HTzW4kqUZF+lMRMPpJ7U5RYLdjMsaZ74GAwlvlXIcldta+lyjHZ2yExlFBCWiWt3pI4AYfdcYYOdMsAc0xX1xc+NPMEvXly5e7jJ1wlXnt5CSuMi+0I+bWoKKF0TgCrAm8RE/ty48H82lsP27QsEub0HZo5BAhQAuNwGn5EjHJjdrBl24EyO0WAsZRXwtxv5aDJ/RTFmMjTWkCB2rOpVE0lT/x4abUUUEYeoQ5yEYy1d4RGRRkFG+uduc5r0e829vb+vW1rGtcIVWS3jue+aWrWmE8ugX7Wcdt7q4TBkAwoTlj4HxNAoV62JpVaLOsE/q0+opoapFM/epTok8geLjzL7ljY9DMpS99YJHn5uamtBiL+Z/BmzGPuWgGkQQtT9lExG7kUo2NWxZfswuOyoIZ147nRWF04pbdU3kFc7lptbE7njuwfLFk7t4t5ytbiFFU3m5rBEWyLAT0tRajfzB6myxS1c9EW1vto423b9+Wk9CycatxL3ES16pIgbHzahNIORsm54wEtGNW46i///7bz1Mu6PXr1/6Zase4yoyo2/QMjfcvGflXy6pNRav6lQXb5Uk50DIeLACy5Wdl+zGKigczgmozGS20Tb0sSmWMEhhjDovFrUhATDIVGr40lVj76Q8U97u6umqWJ/1Us6o5lWAHas7n0Qvx4fPo2tWUHsGhCA6MX2pSoLvOOyKDT3slrZ4PqtbZz8VHJA3J6u/dCiZG1eVlwU6DFUa6qtW2hP2sRje+8ZzBZExobAmcgUAfBM7p0yrrrrVFMpWrT3E+AT2bBMul/KvuuLWGaZFHLyTVx8RcFeofWISsL1X2KSrmMbcoseUpmy31qnMvG7fqcN6nFH1swfhW6R1drWV9hnHte3bKO2LJXhcyhMBqAsaG8PHjR30/dHUp7d+o4b7FX2lIV/OVA5PcjJ5/8t4KJ40WVUGSokVY3uoxCLC7wRTlQOblCMgpaRo1aO+fPn0yzoIXEgxXmQvsSVxlLlzHzadZRTcrWFFd48Fy4T2n/eSiRz5zBGihc2SaPU9McqNq8KUbAXK7nYDR2PaN+2m1bq4VunYySSnpp5JwkbgQgUM050J1bzNb4sNt6qW0VPQIc4SNm6OMq6bmSrGcl478oLqc54MHDyw3niGNZRpUa7Our69r0lCJ7pMg9pdsWiSkwdJVWexkLg32M0cm9bxxEJuabfvpMaH2dYSEEFhB4LQ+bQWrdbfIeTa4SGZdXbhrOwHj8+Pi+ym2S5KUg1Ee+1g9qXRj4jN4M+YxjcYwmaz9KZtJsds5WWPjliXEswsRvcRil3KrFar5VGNZxv7AmFtSMksw1LI3OqlQY+I2TdePJhsrQjIIbCFg9w/BO+q2FNrmvXpvR2RKQNMG+tBN6ekKNznRJiKLVCdxrcbP6bZJw6JH0uxLQN/UCt5dIefw5cuXFvYB4iqz2EabzoFRaBbl+pm0qWhJ2P2Tsq8F/xgP5tNYfdymYePBViu0nRtpoe3owiIJMUkLpUgafGkEDpfyEjhE3K/NFhEogn4qAMLP+gQO0ZzrY9mxROLDO8Lft2h6hEn+L1++nDwfnKywVzxY22fcURbI2etPY1eiFYRa4KFVbnU4aAO/3hyq6Y+//vpLS3XzFnryBktXtdGcTm4/G+m529t83KsTTMaEnBlwAIFuCJzZp1VQYsuLZCpUnyICAvp47Ldv34KTkz+DT/hOpql50rgSQwvmVceagvllncGbMY/pazz1uE0LSa3FjulrbNwyhngqU2jNI5eovn0Txb40FkvXU/EuX/Jp03RLmAp5QiBCwN7RGsO7kbLav6QpAc0NaCJHjmvYQ6V/9ZoBzfRoxLzvh27apzdIeAbXap86OsM7Ko5imQeSU67m1atXvsDySHJNxsd7/8ZCx7jK7WDP4Cq3U+oghzYVvfh01gH5SBXwYBE4xkttGrZReJI1ToAW2riCfPGISfo0VhzjS1dA45Z1BA4R9ztKi6CfWmeE3JWLwCGac67Ktp+PHIJRSOLDRlDHSkaPMNaX9vkY3VTRqcZgbZ8m+C4vL8fSnvaMnYamRJ8+faoXydnd3Uaqmv6wvA54RSmnbbB23dFVRezqtPYTYZJ66SiPe6n1MqbHhIygSAaBoxA4uU8rqqb2F8kUrT6ZjwkYd93ooU9vghjfvu+ZYcXpogxFn47jpZ/BmzGPGbeB+NUzWEicwMar/9l4v+X2Bn2fxO5+OZpezmF/C8i+K32li8Vvau3yEYk2TdfS6EgDgYwE7HFwvclAeyy7bzhymO/evctI+GxZdW8hUqj92YmB7Nnsf3t9NRX6+fNnPx9NeOtMay0LV+nraMVxawpdUQVusRBoU9HdPykvqgYPtogonqBNw47LzNUDEaCFHkJZxCS3qwlfup0hORgJHCLuZ1znbaxy0WT0U0XxknmcwCGac7wKPV0lPtyTNtfVhR5hzE0vI7u6uhqfD86o+VxfXwcnc/3Up6L8rPjclk9jOH727JlxBaTSa2JCf1p0KOXqRntPNC533zPnbLB0Vbms7pz2k4ue8iEAggllNCeygsDuBPBphVRwlEUyhapPtpMEjLtu2lz5IKksnwvTo5k+NDdZ/dInu/dmzGNuNKEDTdlsrGmh24t/catN3yeazQqWS9MKkxmzMm7hNea2IplFgMWdXSvKjd/SvYXEq89VCPgE7M3BOCz2M+f4VATstnRoLPYumIHsoRVdWXjtjNXEZ2BdMiE9T3b/zFwZ9e7FncRV7s55dwGaVXSzgu2uMgSwEMB+LJRIA4HuCQRD1kh9LSHByO3bL1kEICa5nTM5NE7A3n3vFfezS9g4asSDQGkC9sayV3MuTaCd/O3DIeLD7WgNSUoT0NecjMNvRbwLCRN4PzZujTlrC9b4ZPyMXiWsu/744w/NX+hLCHd3d5rLiN/C1RYI0FW1oAVksA9fYQUBCECgfQL4tBI6YpFMCaod5Bl8SzlSo/v370eu7nXJ6C40OVXu6ThSd6N4kRzav2R/GrLEMYrW1yIA85hFVVAi8+Ibtyx2U6Jii3k2K1iuSJbduezuai0C2L8etqh6Y4JmLcQoP8kgkJGApZEOxdk9T0bxyGpMIFdXMs5545kzuFZNStkptfmIaJeflNUI6Glcrjh41tIZvO4WFeAqt9Dj3u0Emu0TmxWs2Ta73RhW5NAsjWbtZwVkboHAagLNttDVNUq90T5GtUcbUmUwprcIQEzSCJNkxyVgaQhD7eytOy+N4369IS+HXLnRT+Ui2WA+7TfnBqGVEIn4cAmq5FmCQP0ewbhR6ubmpkR9b29v/bH948ePGWOMOevDLyIzPm85o/kLfcTp6dOnmvkaNnG9e/dOSyot95JmkUDeBktXtQi8swR57ScjHILJGWEWzapZEypaazKHQCoBfFoqscX0LJJZRHTaBPYwtT1WVhOmfa3gly9fago2lHUGb3YgE7LYsB/rqGMwhFM2ci6+ccvuZTbWJPX2ZgVLrchcervX3h2FRYBgpfJcrTOet0iVsTiygkDLBOwDMvuwpuX6Ils5AmdwrUmtgA8llTO2nnLWFNrFxcX4QUvz3JhQT4p2dTmDq3SVPfNBs4puVrAzW8uB6o79HEhZiAqBcgSISW5kiy/dCJDbUwk0HvfjWzSpCiX9mQk03pzPoxriw+fRNTVNJWDcuPXx48cSC8SD/WBGYVLr2EH6t2/fbq/FsInrxYsX+hLXv/71L+0Hu76+1t65EprdLu0Jc6CrOqHS26wyAZA29YJUEIDAOgL4tHXc5u5ikcwcGc6LgH00a4+V1QRrl8pe04zyn8GbMY+5xWCYstlCb7i3+Mat7SIWysHu/goJUDRbvbtovLp3rkTLpsy5e7Oct+jix48fWcoiEwhAYAUBu5eQ5+HdaSsIc0tPBOxPTfaW1RMf6pJKQO+k1CsqJ+/STDPTnJNkOAkBCGwhYHk625I/90IAAhCAQN8EiEn2rV9q1yUBe3Ril7jfGeaJu7QrKrULgcab8y5MdimU+PAu2Cn0EAT0Smbj15z04aa8NdJzyrdv31yeCn9dXl66nxz4BKSmYJObf3XdseC/efPm6upKQzu9je7Jkyfax6VPKKzLjbu2E6Cr2s6QHCAAAQhAAAIQKEeARTLl2PaRs/9wF69Rm7Flu1T2cXucA1d9Asxj+jRWHNsNeEXmJ7ml+MYtVn3tYklJ36faXUdttuTdscxZDnvY5shwvhwB+4yvZLAPjssJTM7NEjiDa7U3gWZpNGs/JxRMk5d6J+VcxbVmjteCzsE59PlmnQOj0Lx21ayi81aT3M5GoFnDxoOdzRSp744EiEluh48v3c6QHJIINB73a7ZFJEEmMQTqEGi8OdeB0EIpxIdb0AIyNEvAGNDOvnFLu4Z8JkYx/FtOdayJCeMWuxVYNK+h1YfSyMXFhTZxaQcdX+JagXHjLXRVGwFyey4CzT7uEUzOpWLygcCpCODTcqmbRTK5SPaaj15vbZ+HarNh2iN4u7xJrU1osudcIzS7/ajQ3Wk0uLdidyYdOLf/dFAHqjAmkORcGmzb4xqpExqf5AwEIFCHQJKXSPI/deRvthTt4Bcu/cnFaXDp/6uTg9h4v2bVNymYdDp5fvKk/Uls8nZOdk9AE5YfP36MV1MJNKnZ98tBcZVxG+AqBCDQMgE8WMvaQTYI0EIL2YB7mLXknxRtsGRYIg1P5SWokmdTBJJaYlIbz1LNJPGylNhIJvRTjSjiWGIktZf6zflYMFdLq8Zrv5f4sJ3VmVN21iMolK0lPotjbPmou7s7fZcpl+o/fPjgZ/Xq1Sv/J8djAgP/0u93lyVojkN/EkBbxbSh7uiTHYdosHRVY4Nv5Mwh7KcRVogxSQATmsTCSQhA4FgEWCRzLH3tIu2XL1/s5SbFyuzZbkyZtO9FT8f6KvLGErndJ5AUFG3ThPzq6HgxxhKk3/jzEEw21rH07WzcKk14n/zt78iRfApNth+dTOqu9oFOqRDol0DS9GHS4KZfZhM10ysf9PCgSQ65aFEC1ASj459K6n+TWtbx2VCDBAJyF5qkNJqT5jKVWG+mTCig4aS4yoaVg2gQgMACATzYAiAuQ2BXArTQaviNg9hBHmKS1fRCQRCIEEiKTtQPZ51kXoB+KmKiXLITaLw52yty6JRJY6EklR0aC8LbCZyhR1BAO/j+1SQffXQr18YtvfvMX8bUUzh9El2uk3X2bjlpNX+qP439bm5unj9/7s63fHDQBktX1YhRHdR+GqGHGCKACWEGEIBAZwTk1k67SKYzVZauTlKAuoPYclJ9S8PvI/+kByLmMcdK76BZjStV+QwbtyoDr1Rcf/6abZqVTIdiILCZQNKLDTaXdoAMNLGhd8VpsqE/z3wA+tVFTNIyXVt1/RyjQL0O7enTp3Zb0pTz1dWVXM0xqjcjJa5yBgynIQCBAxDAgx1ASYh4YgK00PrKt49j68u2rkQe3NZx465eCdSP+/XdBumnem0ph6hX/eZ8CCzbhUwaC/Xt4rbDPFUOp+oRjBu3NLOmtZtZXlimjUC+Ob18+dL/yXGEgCxT2+c0xRlJk/eS5jtevHihrX3SWrNf3zp6g6Wrymu0qbkd3X5S60v67AQwoexIyRACEGiBwDkXybRA/ogyJI1mj1jBQOakXUbBvfycJNCfCVUOMFYublKJRz/Jxq2ja3Ba/h8/fkxfOOxZXjt3WNUheA8EkvZJ9ze4WadCvcDvw4cPmlhad/v4LqcF/72A42Sc2ZcA9r8v/w5KV7Rdu7BSm7nmTV+/fn19fX04ArjKw6kMgSEAAUcAD+ZQcACBBgnQQndUCjHJHeFTNATWEXARJ8vtxD0slBbT0E8tIiLBOgI053Xc8t6Fn8zLs/vcztkjPHjwQK/St+wF0ke3tge9tQbUX+gmV5nrQ17d2+dQQc1ZSAuWj6RlBCJfqomSZ8+eyQaybN7LIls3DZauKos9pGbSjf2kVpz0uQhgQrlIkg8EINAggbMtkmlQBccSqYPRbNK+lw7q25qBMY/ZmkZOKA8bt06o9LDKClAmdQbh/YV/SzxFb7eHZQuLSfYQgAAE/peAZoA0e6GJhBU4tEP14cOH+nf4k2fWQTAhUX92ZEVFznxL0uA+aS3Fmamep+6KuWsyMqiv3II/rxxcdT/1dWaNlx49euTOtHyAq2xZO8gGAQjECeDB4ny4CoF9CdBC9+W/onRikiugcQsEzkagp+AJ/dTZrJf6npMA8eFz6j211vQI+uZVtY1bwYSdAump+iK9Xhun2YcVr5zbiE4vx5Sd6BOR2uy3Mastt/fXYOmqtthD6r392U8qAdJvJIAJbQTI7RCAQPsEzrNIpn1dHEXC1BdhH6Vec3Imjd7nMuH8agLMY47R9TRlM65dnTNs3KrDuXYpSf2TvgnDm6Vqa4jyINAvgST/0xMGvQJEW7YsU01+rTXVoTfGXVxcHGW7hS88x2MCp7X/MQrOpBKY3Jb59u3b58+fyz9Y9m5p3lTh+9RyK6fHVVYGTnEQgEBGAniwjDDJCgLZCdBCsyNdnWHSMxExydWcuRECexFIauN7CdlgufRTDSoFkWjOhWwAsIXAdpMtPcKgSq1M0EKfxfaiN4uL2MZlDMHGrT///LMbc6pZEWlB6tC2t4BnaRlkJH/88cenT582msE6OXttsItNbx0u7goI9Go/QTX5WY4AJlSOLTlDAALtEDjJIpl2gPchydk2MjF6z263SUiZx8zOnwxFgI1bfZrB2fqnPrVIrSDQDIGWP8rXAqSvX79qrsK+ZUvTUZoZ0hYLNmu1oD5kgEALBC4xZdagAAAgAElEQVQvL/XyyEASNxmp50DNTQZXxz81b6pdXu/evRtfauEMrrIFLSADBCCwjgAebB037oJAHQK00Dqc7aUQk7SzIiUEGiFA3K+oIuiniuIl84AAzTkAwk8INEWAHiFQh6bV9BecHP/UNqEtO3b0/n5/SZbepXjv3r1xKZyxEBA6zT7oa2lS3Hg6w5LD6jRPnz7VLImmUVbnkHojDTaVGOl9AtiPT4PjFQQwoRXQuAUCEDgigTMskjmiXtqX2X/Ea19aJGyQAPOYDSrlbCKxcatPjWt6hi6qT9VSKwhAoCUC+rhN0vyEPq6lLVtbJplaqj2yTBBIGtyzlmKC4PlOacA2/qCWtndqL6jb2/ngwQPNSmq35yIeTWPLz7TmZHCVi4ojAQQg0CwBPFizqkEwCIgALbRNMyAm2aZekAoCEKhPgH6qPnNKhEALBIgPt6CF1mSgR5jUiCbLLBu3tEHo58+fq3db3dzc+KVr05H/k+MVBDRboe1wUoomI/Sn18mtyGTFLZofca+6W3G7/ZYzNFi6Krs9pKY8g/2kMiF9EgFMKAkXiSEAgeMSOMMimeNqp33Jk0az7VdnUcKz1XcRyPYEzGNuZ0gOGwn8e+P93N4mAa33bVMwpIIABCDQDYHXr1/rGzjGt8ppK8Vff/2lyYzWNlR0ow4qAoGDEtDk9Ldv33zhHz58qMlOt2truKS3DcmN+MnmjjV/qUnTuav1z+Mq6zOnRAhAIBcBPFgukuQDgRIEaKElqGbJk5hkFoxkAgEIHJ0A/dTRNYj8EIAABHIRoEeYI6m9WMaIt3YHzWUSP6/l737sXY8qzNDFidmvSn3X19cirKlP7Y7Tp8zs965Oqe9u6Ss0q2+33EiDtVAizRwB7GeODOeNBDAhIyiSQQACHRDofpFMBzpquQq8JL1l7RxCNuYxD6GmvoVk41bf+jXVjm9zmTCRCAInJsDe/UD5morQngrLuwB1o6Yrhi1begtdkA8/+yOQ9HxIy+rPALbXSB5DU4+TLxDVzs/ff/99sQiN6yzf5lrMZ3sCXOV2huQAAQjsRQAPthd5yoWAhQAt1ELpKGmISR5FU8jZNwGiE3n1Sz+Vlye5JRGgOSfhKpSY+HAhsEfMlh5hUWv66NZiGiVYvXEruNE4qWcRiTSOgKY+tYPr7u7un3/++fLli75ppjfTuavZD8rNfZyqwdJVZbfMU9lPdnpkKAKYEGYAAQicnEBPi2ROrkqqX4JA0ui9hAAnz5N5zJMbQKHqs3GrENids8Vf76wAiofAiQl0vyv93bt3+tCW/5a+OW0LxYcPHzRdwZatOUT9ne/e/vtTWVM10kS1PEZEJLmUyFV36fPnz/JU7ucuB7jKXbBTKAQgkIUAHiwLRjKBQCECtNBCYDNmS0wyI0yygkCDBIh7xJVCPxXnw9WmCNCcC6kDsIXAHi5begSLyvT9K8uryv7+++942HyurGDjlnGf2FxunF8koFde6nMxejOdNnHpjZZv374V87z7uGQMz58/X5QkNcHZGixdVaqFxNOfzX7iNLi6ggAmtAIat0AAAj0R6GmRTE96abkuHYxmk1691EF9WzMn5jFb08gJ5WHjVp9KT/LXST1Bn7yoFQQgkI9A34MbvTfuxYsXFlqaitD8weXlpSUxabohkGT/vJWhG71nqYhmMRWaj2elic+bm5t4muGqPJVez2ZJWSINrrIEVfKEAATqEMCD1eFMKRBYR4AWuo5b5buISVYGTnEQqEwgKe5RWbbdi6Of2l0FCJBEgOachMueOAks8WE72GOlpEew68u4mSrYgmXJ//b21m9iz549u3fvnuVG0mQhoDdaaoeVpjyGfVz6GNewj8uyVS8ugIxh3Ua+uWxP2GDpquaMYcX5E9rPCkrcEiGACUXgcAkCEDgDgZ4WyZxBX43UkdFsI4o4rhjMYx5Xd91IzsatblT5fypycXHxf35Hf/hRy2hCLkIAAiclkOQltsfcm6WsOYY3b95YxNNUk6YimASysOosTdLgvrO6U50tBD59+mR8T6Qi+MZXVD59+nSLSKvvxVWuRseNEIDA7gTwYLurAAEgECFAC43AaeoSMcmm1IEwELAQIO5nobSYhn5qEREJKhCgOVeAvFgE8eFFRN0noEdIUrFx49bHjx9//vyZlHOw18tYUFIRJLYT0Dvp1DS0j0vvm9M7hT98+PDy5cvVDvPq6spedDzlORvsavJxmCe8ek77OaGiy1UZEyrHlpwhAIFDEOhpkcwhgHcjZAejWSJ4+1oj85j78qd0EWDjVp9mkLRxQt+E6ZMCtYIABDIRSPouX5L/ySRgjWz07axgmmeuVE3/LH42Z+5ezh+dQNLg/uiVRf4sBBRT0Msmnzx5Ys/t8+fPlkiEBnja5WXPNktKXGUWjGQCAQjsQgAPtgt2CoWAkQAt1AiqhWRJMQFiki2oDBkgQNxvuw3QT21nSA5ZCNCcs2DcmAnx4Y0Aj347PUKqBvUCRH0Ly3KXcYZuyEq7gxRFd9nqISUpAu9u5KAEASldLeX169fajKfJkRV76rTMMcs87GkbLF1VFsM+rf1koUcmIoAJYQYQgMCZCXS2SObMqtyl7kmj2aRYWbXqJEmVNOlWrQqHLigJKfOYh9Z1s8KzcatZ1WwSLMm5JPUEm8TiZghA4JgEkoYgxk/BHIuENj/ofX4Wmdm1ZaHUcZqk/jepZXUM7cxVU0BKZqCXTSZB0LymcZZaHwm8u7tLynxLYlzlFnrcCwEI7EsAD7Yvf0qHQJwALTTOp7WrSc9ExCRbUx/ynJNAUnSiy7jfRr3TT20EyO0ZCdCcM8JcnVXSWChJZatF4sZqBOgR1qF+9eqV5UZjSHzIKki8YmuQRSTSbCegyRFtwdKDoT7AlZSb5j6S0o8Tn7nB0lWN7SH1zJntJ5UV6ScJYEKTWDgJAQichEBni2Qa19q/vD996bFxaY3idTCaTfriVtJGNSPDkydLMiHmMU9uLYWqz8atQmB3zjZpBXBST7BzxSgeAhDYg0CSl0ga3OxRm+Qyb29vjRMAjx8/zvKOt2QRuaEZAkn2z+C+Gb3tJsj9+/e1C2tF8XoNm3Gy+erqSu+tXFFE6i24ylRipIcABNohgAdrRxdIAoExAVromEnjZ4hJNq4gxIPAmMDJ435jIEln6KeScJG4NAGac2nClvyJD1sodZmGHmG1WvUEYWk42uhof0kZG7dWq0M31plQ8CXULIk+wKUpM+Pn13Sv7OHr169+JknHJ2+wlhbneDKV6VC4g5Pbj+PAwWoCmNBqdNwIAQj0QaCnRTJ9aORwtUh6s1hSrKwaiqQxdtLovVoVDl0Q85iHVl8fwrNxqw89TtTC3kXxRrcJfJyCAAQ8AkleorON/t+/f9e2Bw/G7KFeCvLhw4fZy1w4BwFNL8kSjHVNalnGPEl2HgLaJmp5PlcYwrjFaws6XOUWetwLAQjsSwAPti9/SodAnAAtNM6n2avEJJtVDYJBYJJAUnSis7jfJBD7SfopOytS1iFAc67DOV4K8eE4n16v0iNs1Kwxgh1sx5orVAvi/cV52gu07u1pc/l3fF7o9Eb+YSmtrLpyTaUmCWCfaTXaw7gWNFi6qrFV2M9gP3ZWpJwkgAlNYuEkBCAAASOBphbJGGUmWXYCDx48sOeZtEXKnu3GlP4T62JWSbuMFnMjwUCAeUwsYV8CbNzal3/B0vXhF2PubfZPRuFJBgEIVCBgn/HVLoLO5j+Mu7akBc0ldFb3CqbVZRH2/tfesroERaW2EzBOYX78+LH0xwBxldu1SQ4QgMBeBPBge5GnXAhYCNBCLZQaTGN/JiIm2aD6EOmEBOzRif7ifhvVTT+1ESC3ZydAc86OdF2G9rGQXWXrJOGuagToETaiNm7cUqDb8jGoYD+PMfONVejj9pubm6EiWkcYYKxWwcvLSz0nWl5aZ5wfGUtOgxUTuqqxYRjPYD9GUCSbI4AJzZHhPAQGAoSLsYRFAsZBYIVFMouikqAcAfuum6QtUuUEDnK2+zp7TYMi+BknYH8gsisrXiJXIeATYOOWT6OrY7tzUf9kiXJ2RYfKQAACKQTsQxC9uC4l49bT6tVu3759s0ipij958sSSkjTdE0jqf7unQQWLEtCLVdxMarygFy9elHtBJq4yDp+rEIBAywTwYC1rB9kgQAs9rg0kPRMRkzyuopG8GwKnjftt1CD91EaA3F6CAM25BNUVeSaNhVbkzy2tEaBH2K4RvRXROL24uJtIYfDPnz87kbT/h8k7R2PxwJ8S1VLXxfSFEsgevnz5srh3a90SFxrsoDW6qnXWi/2s48ZdjgAm5FBwAIE5Am1usZiTlvO7EGhkkcwudadQR8C+EdoeK3OZVziwv8fHPm6vIHZPRdjBrnvw7IkVdSlBgI1bJag2kefFxYVdDntnYM+TlBCAQDcE7C7CPqw5BJxXr14Z5TTunTDmRrJDE0hqBSxSPLSuWxD++vraaHL2yEVqvXCVqcRIDwEItEMAD9aOLpAEAmMCtNAxk6OcISZ5FE0hJwQGAqeN+200APqpjQC5vQQBmnMJqivyNAbrhpyJD68g3Not9AhZNGLEuLhxK0jA57ZWa0d9yo4OSnu3Pn369Ntvv8Xl9zfpxVO6q0ZLU/q+Z37pqpxJJB1gP0m4SDwmgAmNmXAGAgGBNrdYBELyc3cCLSyS2R3CyQWwj2b9l1O0A40I3u66YB5zdxWcXID/nLz+HVdf8Sx1UcZwld5apP3oHdOgahCAwGoCisvbX2rS04vr3r17Zxwo60WADx48WE14xxvv7u7cI4rmP54/f76jMN0ULWPQiwCNxqNk9L/dqH6viuhb8DK5RUetxq4A1uvXr/PKiavMy5PcIACBmgTwYDVpUxYEUgnQQlOJNZWemGRT6kAYCMQJnDbuF8eyeJV+ahERCeoToDnXZz5XIvHhOTJdnqdHyKVWTZRYJlY0paKJrchcJBu3cmlE+WidyeXlZcYMk7KSL5U24y+kM87EuXJpsA4FXZVDYT/AfuysSDlJABOaxMJJCAQEFtc8BOn5eVoC+y6SOS32diqetNBOETNNWrUjPBG8FnTBPGYLWjizDGzc6ln7eomUceOWW7jfMw7qBgEIrCKgjZ3G+7R/yZjyEMmC2Z2IzPZ3I0Uy2eXSx48f/WqycSuXFtQW3rx5Y8mNjdMWSqSJE9DzpMJST58+jSfTVZmlpjmTQhiLefo+JJ4YVxnnw1UIQKA+ATxYfeaUCAE7AVqonVWbKYlJtqkXpILAmMBp435jFEln6KeScJG4DgGacx3OxlKIDxtBdZCMHiGjEl++fPnixYvFDMV8buPW7e2tv9hXLbGp9XmLVWstwb4bt0RD28bi7ylO/SgHDda3Mboqn4blGPuxUCJNhAAmFIHDJQg4Aqmdu7uRg7MR2HeRzNlot1lfTUIZ+1ZFzOYeIXepmv31Exqx7yLhSQplHvMkim6zmv9uUyykykLA/g4k4/6uLFKRCQQgcCwC9o2dGtAcq2oRab9//26suD5UlXcXREQqLh2FgL0tGM3sKBVHzr0IKMpgtDr7F8MtdcFVWiiRBgIQaJMAHqxNvSAVBAYCtNAOLIGYZAdKpAonIWCPSxifOs/AjX7qDFo+Yh1pzk1pze4z7YprqoIIMxCgR8hrCcZ3C+qNhHpD+WTRwbo9e0uczI2TLSwg0Xa+iCL8fXqRZMMlGmyAyN5A6KqEDvsJ7IefqQQwoVRipD8tAft+htMiouKOwF6LZJwAHOxLwD6abc2x2J+z7HXcVxcHLZ15zIMqrg+x2bjVhx5na2Hcd6v+aS7EOZt1+QsSSWMsfajd7iXLC0UJEDgdAeN4UfuXmno/wUY9aeLHmEPeXRCLhSZNQizmRoJCBNRz/f7775bM7a/CteRGmjMTePfuncXq5EMyDqtwlWc2OeoOgaMTwIMdXYPI3zcBWmgf+iUm2YceqUX3BM4Z99uoVvqpjQC5vRABmnMhsOuyJT68jtvh7qJHyK4y47q0YIPWIIbWxPueUNHynmYts6O2ZKgFJKJqSVkujZQYmfhI+igHDTZQE11VACT+E/uJ8+HqIgFMaBERCeoTuH//fv1CF0tkt/AiIhL4BHZZJOMLwPGOBPSS/ciTgi+Y/5zon9/r2LhQsLOFuHvRjpfLPGacD1fLEWDjVjm2TeT86tUroxwfPnwwpqyWTMKr41RMUA+x19fX1cqlIAhAwCdgHL/avY2febPHxlpL/qurq5q1SJqEqCkYZQUE4m8BdIkVeGpw47QTj4NjEfj06ZNFYA2rbm9vLSkX0+AqFxGRAAIQaJYAHqxZ1SAYBESAFtqHGdijBMQk+9A4tTgoAaPLtbfog3JIEtsITXkSNkwCS+KNBIyWSXPeyNl+O/FhO6vjpjS2O1WQHsGoZePGrZubm3GGwW4uY1bjfDjjE7AbuX9X3uPICzSTVpzb63KeBktXZbdV7MfOipSTBDChSSyc3JeAtgTsK8C4dK2cae3DOGMhOdMagfqLZFojcGZ5jA999l64DkyjPMba1ZG511LsYVLmMXu1gb3qxcatvchXKld7iyPBLF8I+xs+/LuKHvsBVobmRVGTOQTmCNzd3c1d8s/rkb6z3ZXG1xsIgtHH+ri2HOMMt9Cree/z58+NoS7jI1lN4SnroAT0fsS3b99ahNe8Y5Ydg7hKC23SQAACbRLAg7WpF6SCwECAFtqHJRCT7EOP1KJvAqeN+21UK/3URoDcXoIAzbkE1Y15Eh/eCPAQt9MjZFeTHiIePny4mO2vX7/Gfs9fV6AcWOW2iNGSoIUFJJF5WOM03FBTGuxY43RVYyZzZ7CfOTKcNxLAhIygSFaTQNL+5zqC2VtKHXko5RAE6i+SOQSWQchgUVDS4PkQ1dRSVUul9Py4+5eEHc+vX79KHvczcmDfUxTJhEtxAsxjxvlwtRwBNm6VY9tKzsY35WjheNBb71uB4FsQFxcX+8pD6RA4JwFjRL6zwaLG68ZRsqzi3r17NW2DjVs1aW8sy9gu2Li1kTO3+wQ0zWb8lHNkstPPMHKMq4zA4RIEINA4ATxY4wpCvJMToIX2ZADEJHvSJnXpksA5434bVUk/tREgtxciQHMuBHZjtsSHNwJs/HZ6hEIKMm64evPmjS+A1hX483oKkleevPOF6em4hQUkv//++xxS+4pzGuwcQ7qqOTL+eezHp8HxCgKY0Apo3FKBgGW3QwUx/CK+ffvm/+QYAkYCNRfJGEWKJLM0vR8/fkRyWH3JPnheXUT9G42jWWPcrIL8xg83aXKNR9oK6lARzGPW4UwpAQE2bgVAOvz55MkTy7upVHNjx1CH0c3NjV/Q9uXFfm4cQwACRgIWt6CHCuM8irHQ3ZP5sztxYSwPVPEckq5qe61dtqScSVyCgLFdWFpZCfHGeWJdYyZHPKMXi1pck+Ker1+/3lJBu8FY5NkiSXAvrjIAwk8IQGBMAA82ZsIZCLRDgBbaji62S0JMcjtDcoBAUQKWiER/cb+NSOmnNgLk9kIEaM6FwG7MlvjwRoCN306PUEhBWnZpyTnYUBR8bsu4es9SEGkCtvWBROYXInu6AjlpsAEQ95OuyqGIHGA/EThcshDAhCyUSFOfQINbOHjlcX0z6KbEaotkthOr2fSCDWCRcfX2eu2Vw+FGs8YtZDzSVrMo5jGroaYgnwAbt3wa3R5b5mxU+eDdVDvi0BtH/PcoKOim7xLuKA9FQ+CcBIIX1M1B0DbLznb5B48ucxXXefuUQCQT+yXiFHZWLaRUuwg2IU9KpVht8JHJyWQVTvI9twqQKxRhNDxJokd9fYZ7tUi4ytXouBECENidAB5sdxUgAAQiBGihEThHvERM8ohaQ+aTEDht3G+jfumnNgLk9hIEaM4lqGbJ0ximIz6chXb9TOgRyjE3rr1zG4q0rsCfPmNdQV7VOM55s7XnFlnbal97SoOdA05XNUfGP4/9+DQ4XkEAE1oBjVsqELB3oxWEURF6N6s/oqtTKKV0Q8A4pFF9Ny6S2U7M0vTsO37j8gT5RMbV8XxavmpUvRai67Fx94pogZZlYV5/C3F3Jx8XgHnMOB+uliDAxq0SVJvL88GDB5YQpzqGu7u7FqQPNg1bhG9BbGSAQEYCWxbT5xLDsudEH/Qzvv0ul1QV8gkeXSqUaCyCOIURVDvJrq+vLbv7dp/3EjHj82E7bJEkQkBu2fip0qurq0g+8Uu4yjgfrkIAAi0TwIO1rB1kgwAttDMbICbZmUKpTi4CxP1ykayfD/1UfeaNl0hzblxBu4tHfHh3FZQTgB6hHNuXL19aMneTmMEMC+sKLPTsabSAZN/OLrLhQS9HN1aEBhsBRVcVgTNcwn4WEZEgTgATivPh6l4ELOtYalpvMKLbCwvlHpdAnUUy2/lYml5kAJwkQLBHyFJ0Uv6NJD7QaNY9w0bQSU2qUSQBl7ITYB4zO1IyXCTAxq1FRJ0kkN+37Nh+8eLF7hXW/ubgo5AEWHdXCgLUJ7D7Q6mi8P6H7+YI7C7nnGBbzlu85ZB/zTiFSjRu8d9Sd+7NTuDt27eLeWpL3u7v9rA8Hy5WhATtELAYnqRVpGb15ltcZTvqRhIIQCCVAB4slRjpIVCTAC20Ju06ZRGTrMOZUo5FYPd42pnjfhtNhX5qI8D+bqc596fT7DWyhOmID2fHXiFDeoRykLVqSm+NXMxfM3TDG2kDV8y6gkV0qQn2nT8K1ps64Y1vrxvS02Adt8kDuqpJLO4k9uNQcLCOACa0jht3lSZwcXFRuoik/IMRXdK9JIbAQMAypFHKLYtktqO2ND3Lck2LJF++fPGTPXr0yP/Z07FlOeWbN2/0Zb8da63SgyXxk8IYzXjyXk6uJsA85mp03LiOABu31nE73l36LqSli9LQ5Pb2dt/qBZ/b0lu1JPy+IlE6BOoT0EPpvuNFy8SGmmeXw3r714HnZgtKGIzmn7LvE/Pf0mGPGJaoXcd56oV/z549W6zgvhunZV2W58PFWpCgHQKa2zZOpqq7WTf2w1W2o24kgQAEUgngwVKJkR4CNQnQQmvSrlMWMck6nCnlWASI+x1LX7609FM+DY5FgOaMGSwSID68iOigCegRiiouWC0wV5bW3im47c+daTqGdQVzuFaf1/zRji8f9PXrVyFp4xYN1kc3PqarGjPxz2A/Pg2OVxDAhFZA45YKBCxrvfwFRUVF0guGai6+KloXMt+RQIVFMttrZ/zsVZYlo/4GMGO52yu4Sw5yaJZlrgri7SLeUKjlIVe1sH9VeMe69Fc085j96bTxGrFxq3EF5RRPbl27LBZztHRji5msThCsHddGgtevX6/OjRshcGgCOzZGzXP4w/dJjAqI99o823xcKfH84M922COGk/bAyQgBNajFfXF6qaqiUZFMil66uroy5u/bjPEWku1FwPhBcImn7mbFtCuuci/NUi4EILCdAB5sO0NygEA5ArTQcmx3zJmY5I7wKbpZAsT9mlVNXDD6qTifc16lOZ9T70m1Jj6chOsoiekRimrq8vJycVZFAmhiJXh/mWUxXFHJe818R7DS8iTVpI1bNNhJhv5JuiqfRnCM/QRA+JlKABNKJUb6agQWv3FabTNVMKKrRoCC+iNQepHMdmLGQWzwsax15fqZLLb3dUW0c9e7d+8W66iHmiw74lbUWiuyFpd9asCgWqzInFuyEGAeMwtGMjES2LRxi8W7RsrtJNMui8UuSmpVMHQXmdU1BmvHCw3NMd1d9EuhqQT0AjNtZUy9a3t6tcTFyWbNl1g+4rddmF1y0DZ6e/hMgewKQmoE7z6IZHyKs0jlvyDHMgcWzxPXGuEzN7Hk37LY7vzEGY/V6aO7jDybysroqGUAwQDMUgtcpYXSOA3NbcykyzMounG14sHWKQjDXseNu1IJ0EJTiR0lPTHJQVP40qNYbAU5iftVgFyiCPqpElSPnifN+egarCM/8eE6nGuWQo9QmrZxxsR/DaWm9izfjigteZf5q7Nb8fa3LCgmpzlSdU2DteiCrmqOEvYzRyZ+ngCI44MJORQctEbg4uIiLlKdhqwXHLvVUFq2ZFkQVUcwH079Ev3SOU4iMDl6HOcgna5YJDPOJ/WMsVOwDMziRWv07tvtYnuP53aIq1L94tLHXZQuei9evFhk+OnTp8U02xP4VrE9t85yYB6zM4W2XJ1NG7csFavf1P1l6BEJmxUsInOWS+rXF7soDYjrbEUIaqQIrK8X7TF7/vx5kKbaT1+SOoUaTbeOMOcppb6ik9hqvFh/r3/QEicFlifRs8TkpV1OZtejJRYw1NT4yLcRiz+Cf/v27WJuxjff+Nzse9UWS48k8EuMJMt4qRHXqsnCxa3Iml/U218y1t2Slbp7FwWzpFea+k7JKFiDyRYNvrR9yvCM3kzmt2LQZcxcqsFVJtnnouUk5WZJXNoULTKcME2zim5WsLxGggfLy9PldhL7cfU97UHpjoMW2qtpEZM0ahZfagTVQTLifvWtPYvZ0E9lwdhZJjRno0KbbfUVBCM+bDSSYyWjRyiqL+PGLV+Gly9f+j85zktglzWOWsk96aJXmAcNdtEe6KoiiLCfCJwtlyYb+JYMF+8tHdWcEwATmiNz2vN7mWIA3GKZFXZu+2MMLapZXNSqWjQCMOB5Hp8WVDz4ucihtPpKL5IJ6rvi57Nnzxbv2r5xK1gJZil0UaqNCRZtY2P+Dx48WFyYJLD1v2qlEhcVKskl/0YCuW4vramxnKXdwrjEuTPMY9bX/pwu+j5ffONW3/iSateITWuvhb6DuTjM1bBYgbCkCm5MrB2r/ohBEi72WBtL5PbuCTTS6FI5+81TVfCfUVOzWpE+aImTOWiLv55zJi+VOGnRY/YBnD3i7zuuEtVXntpa4/yhBNNIfXGTlf+94zmptP3G3991hrdrzKGoc16bshbt6s2bNzU7X0XZVngY353ZpUgAACAASURBVGzqoDtuKdld0woU9rlqfZhbXUBSEYsm7XLDVToUHEAAAmMClsHe+K6NZ/BgGwFye8cELAOY0s2WFtqrgRGT7FWz1CuJAHE/H1cLnY4vj/GYfsoIqvtkNOdAxaWHiEFx9p8WwSzuyF7iXEriw3NkjnueHqGo7jQXZllM7MuwYr7Dv53jOIFdXj44+UpEdcErXoNIg43rd7hKVzVHCfuZI8N5IwFMyAiqj2SWhwvLQ0oFGpeXl4uluKVKiynXJdD6BLf+ROugjK+adbesK5S7ihKwNIGiAijzootktgtveWzxPyy8rkR/C5MaV+lNQY24tSdPnvgVn0SnV+fXXJinsvyX9U+KpKcei0OevJeTeQkwj2nx4Y2097yqr5zb+o1bxi319YdKxhKNyTLqw1iixfQ3SqWe2DKwVjDUqOWN8uh2bUt49eqVn4860ULf8zFWyqgvX+aNx8YScXx2zhakFVqcXWClVKxZYvvbctRaU1fSJ5XoJx63RP/qcKzPPWmYOz5f7oxFj5Y0SRJqZ5o++me8ZcX0gDFnJdP2Kj+QN0xRLL4Jw7JHItjclToBFlQB1xoAmfypt2gsclaCOp+0UinrdusFljNZU04OBBa77MUE20kmeWwNxpLeLoOrTFUQrjKV2EHTH13R2YdVi3o0lph33I4HW9RLkODohl2hzw2IHfenpUnmbY9jVrTQMZNuzhCTtKjS0gwt+djTGEvEl9qRzqUk7heQsdieJU2Qbemf9FOlCR8if5rzWE2W1lp6GDmWSmcsglnSTGaeepL4cCqxxtPTI5RWkD87tliWJs4KLS1YLPo8CSq/fFBrHCenOyd3cy1qgQa7iGhIQFc1CQr7mcQSOUkwOYCDCQVA+v5pebjY5cloEvvi0iPL+tLJnC0n5Sv8xaJajWa5S2m272kxFjQkw6cl4VqMIS8mSCpuMnHRRTKTJSadNHYKSUt3AgFktH4zWWzpwe0rfrbj+rQDavF5odqqeC3MW1wlqH2GRded+trEm/k05o5PPo9pacuWNHN4Of//Cfyz9m9xc6pDrOHm2kLW3GcM4WlF/prcN9yjiRzHJHIgsBsKSbhV38yJiDFcksx//fVXQqarko5tSR3SqpxMN42Lm+PQpunKwk31PH0ime6cZv3z9XnGR8N6EJXqxsJX8AwWnzCIV9O4xih89bljDXOzS5W0O6Wcu/D3jzn+FtkWgQTd5WL6eAJca5yPf3XxqUxbN/30JY5lsf4GUT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W9W8JbzrkNeh+PZp29uYOii+TH5mcxvEG20nAC2RqcojrnPKbRh2/xToHqT/vzf1bXPPDvzpuMDyp3bPb4Xek+yWdrfwarOT0gqRZxKUHR0dK4myxNoAPTrdw1+pZ8oGPjd2/rPw9HLNBfJjseKulMOf7j4sbOvKgAc1Ubu4ixYMOZEu3COC6UAIUclx8WD4pY9N6Lna+fw/ano//H3h3fT2ksfMO+z/mcAqIlxFOBWkJMBdESklQQLSFaQbSEaAVHS1ArOFqC2kHe7x2eh5cHdmFggQX2+v2hLAvDzDXDzAAzbE/BbmXZYMTOFYZp65vJbMWk9XGJInQuzs2cbUWj+pjaYLn4pP+TPnTzuFHK4cozMdcn55JmfS2Qot5EPrd8+dlXH/HcQvlZUEdyVKxUlefku+vLzzJVZVdvR2sOkNG3c6WsBis/sw5QsJfrXJUzbn/LkgvDqsOwwuWhM3T7BeaSGLonWfe9Ty7oDV5Suq67b0+L6b5fK2sKr5pzjmzzLoR2qpWhx/vodB6Vp5t9HHPd5ws9hu4P9+Ds7istwqJZVli9GDY0Sy6cvDbprmx2a2c57slAzp1ZF963PBdsN5mtx7InIzlhZbP+bx1i8FHO4HViM4SkdEL0mrs0o9r1yZobfJSp/DRLSP9yT1+6VZwGC3b/gcZ+2zxNWjFpfVziZrIiNDa/9rj9pm6wFwIOnrC5qioMatRmzYam2ZcbjE91tmazUYe7ZOPCKCViN1WnnSQtvN13eUfl5NGbK8sr/Lr+XyFWzRimK1Uf+tzCtCdx6TA3A1zhZCm8akumNAWWXh4sjYnPhRcXPUlIyK2Bec1MqZYXql17YqU268HpfnWDzzEHz5q6GG/zkU03Eze7ZuLErZIJhXUmLVrHtWTLr3MSvdatkFZQ834saWtrsTUr5TQSJT2Vaf2AQcNuY7D0nb5jFN0VelSDebfxDVp90PrkOrmQ7uOayekW+zpWrUmS3X7tQtd4gw8vU0tcpbkdlY8LnRfltfe8l3C5Fdg8dLKgdXNwsKvU3aVZzluZ3ip7zS1LllWtJUqtbXqqgqpOyCVcK9NbIUz72L2uSFHJuZbQBqNUV1ZZWKhjMC1RG9yrsH9VkV54AvYnf7CuaGZrczlVUHnEmvVVM5Dusqqya3JyTX1i9ufvLN+OuoBaqLWdJSEbCeQYbeJNXSmrwUrOnWMUbDXYYF6n8zn4FKHZbK1wkegMHcy1XW9Q2Gde6NKje/mT8raop7p0Ud7tBN4tWnXN2brCuvH7foU1QKWX66OW3kZyXDu1kYxYKBpO53LYnNF1XTe4sObjmFERW/96oaeMVYzuD5cXwqtvqUVYLgtyoTpYsWSDhZ6fLpeubYZcQl1tkzK/xAOsmqX1ELOO2CwZ7YStnQcXNFVdIuWna9Jd4wZI16ReowjVFIdc2OAN9hLnwe5W/9CjkkN0t2k1Mc3bPq2v6m5Ad2Gdq0t1Wjf7zq0ZdbuvmennApy8fp1BMpOjV+0YgW6pbq3JbYEJR2m1NcmXCYGU7zLq3ss6p20d+ZLzN9vU28+1kDBTc7Zys/VxlkubUREu0agjacBSZVtYrR3jOWZhYqtCstlHNqNOiituPHriVrKn+0yxPmPPLSSfUtcsevsmNUtzLv65mLTWp3lb6LSpMzXhjxr4UsUwaVmiVahj1VxIvpTQpWc8Yw6mPHTbp/QbZjxEM41ZPl7RXfqcagHu5WOK0Lmbua3Tv/lxzTPu3EVm1neRu/XtvF3YktM/J2ZOn27cFl0zLR8T1dlrzsSkW1k1C09zea7cSSqaB83yySxobtOMRr2cgn0ym1qXf5fMo1C1nhQuXDlYWSWL571b0T1is3Sdq53qEtVaSPcmAc4bw0K6LW+WSuNkJ6el1/oYyZOn+SUpnVaRtiKWaqSkq6yq7M8pVWW/z2G+PV5Gl5z+l2TfRq6U1WD9mXi8gu06+mSOT+vApNtQdRVm78bUkXSG1hRHXUgWpxS1uqDdj+5JLlQAJt9OV5f25Mi5K2v3/Wq0Cxud7F4HdfUF7dTVs2DRCDidS3hzFnTvN3ab8taatP6z38ZvxXZaxJZ4vtCKWOvjoJ77wy2xzX7UIiyaNSWXDItG4HYCb1XX/R/zhGihuwHdh+NVTOZ6COuEHVWkNVUtLuWnBdL66GZyC6T7URHqmhxjTXJ2wgiBNHBL32Av5E3k+9v9k/e1CgNvbRarVu8uR29uc+5i/GQM0yHJ7gv1SdRpzXzpX552Cux9kEy/Scm35/q9zdI+dkRfK8wZT95uipLvg33FZlqq5RVuCjWjmhN5cOj+WORm+N3lVhZ0BWa/1dONQ2uN2qwFMupjt9nq5mnW5FzLlqNC7tn4ZKdiubkV0+rwpLrqxsyY8B6Tg331j6SnWZK+fv366tWrUFYrv337Vi1kzee//+o1zb3Kl1MP5i+1z927d7NXFup9s+bp06f1x9bChw8fMq6rXllHo4rYx48f66+mLVQRy7/V7s2IpXg9evToXLCvX79ujoCvI1Zx5d9zOxauryJWiTVjFa6c7ffu3SsMZ3Cz58+fP3v2rH+zRCDN7S+//NK/Wf+3ycq0dt0sS3KC2b9vz7c3W3STKQ8fPuyWkFj1F90ezI1/lbJ6so7K2ZeTsT4Hp6WiPuOye7OaykGnBdjd6/Hjx2/evOmuT6Lu3LnTXZ+K8cWLF831iWTqwwcPHjRXTljOGZeTsV8svckZ096MZDMfs76KRhCyUNWfzY3HLqenkuybUKWfPFCql5xlhfV51SM5mZUnA++u7OZ4CvbJ7E4OPnnypBtCc00o0qw3d3/58uWvv/5ab5PaI0k7F2FVawpSiGquLMxbtb59+zaZ2H8apuXt6SA149aznMY3B2oV45wjGSRR9yXO1U49wTa/SmhVY1SvTE11rmjV2+xxYbnqK4BhzF+zAaqIsqakGHz69CmnfEpU6o1uX+sS7cSqqloTSHVSpN/YzF9V5cnOSdWi9Z/jg/nyd6H4/8+vZqXUXzCWvoBKTG6qF3qzbWJVAvNvVVabJbC/TdzRlbIaTA3WrIr7C3Zzy30t5yqg2RWs26aqqWp+NS1dqRxSUaRhqqqLuq6oejVVmLn8bHYeCg90y2doIdEBNksH2z3Jnnys2uKcVtUJVZ9f2UVvsMftWl+du7K+qft+y101V9la0uiUXEHPUki0U7MwbjMQp3OVL80zuu5DVrfxr/s4phmxRLWKWxWxqot7Sbma9/lCf0zcH+732dG3WoTlMiunyY8//tgTfi42c83bs4GvCgX+8Y9/nNsyVyV5ZNx8vFhtOcsDrPqgecCRJ1knH23M+8DaCVublyxoqlpKt1x+kvbbHE+Yi9AZH4fdchFqnU37+rjfG+yFzhkLmhO8Z+NZelzdNqXblzh3Md4Tt+qr6jquuola30HNyZsAT+6rTsu95RqqIup5QLbcNXjiUN0AH3v3u87WKw6SqeMweSGD0t+9e9e/e/c0Obd9d0Bgbt3UQ8LO7dWzvpnvm7op1BPnk18NVnEph6kDz1UXJ8Psrox/HnXVUN0NsiZn2exD6dRmo2qzk/kyuDLnwq6fYzbP5SR23vuoCbCqyZMRPeMEVntkM5ibm9igNREt0yuvFa1kXisyzY9pga4Vsf6Zx6lMrxWxVOJNosuX01RXZ05/irJN5nTm+cfYI2av9JJPBp57bWNDa22v6HZh+4tuC3BHH7spXWHNhAJ/jjT50o1wqrhz22d9zp3uLrkqTrHv2avnq0zVOHcy1gfKmb7oay/rA628MK22SQE4mXEnIx+6afVzMrpVCadlTM3ck5UpBifj0FqZcNJancz0/qiqWluS+Th71ZrSNdiXmFyoUnhShE6W3m5CTm7WFShfM7mO6inzW/gqJ1Q5woxblrREOaNnPGJ/UN3aSVXZL7bEtzu9gNrCiTwhDtrEbhnuNiVN2MHWrRvgXGv6uzfNSNbLarC58MvDUYPVxW+dhZPXAuX5NcuWkzuHN3uGrlM2NnIU9ySnnWXq0o0U4GY0Tl5Z39p9v2tdNTfPo5Ir6GbGXbKsnbpEb8v7Op2r3GmeWastl5zCq0WmdaBpzxf6i3rSO3gF7f5wv+FGvtUiLJcR/b2L7p3q5WJy7JBbNV79Mf5VzZwHx928uKSCqj1zx6DniWd/d7oOZNSCE3Ysl6aqKXaz5cdTkrpirBf6n5I0i01z+WaLUBNhd8u7vsFeqH3yKrgu7VkIwrw3+U9eXg1GoxmlweWek1Sd1tXr4ep2Aru7L7Gm6oX2l+HrDpLpj1vJtyXVS7rKg0F1u9OXD/tcIk8HwyzJ9EGN7gYpJ4PFOBtk6GZ33/41iXB3wGc3mdMC7z909a3arKvdU5uVkJ7cZtfPMQcLf9dw9jULndonM2v7K/+nFUWncbfA9Z/Gg3cougHOtWbCcLRWdp/8WD5HLjJpdfo75fk222TLc6lOpXB5LyEJUXS7wv1F92Tu72JlN6UrrJmx5eieDjkLBuXT9p9sQRNa+RmUVOQEb00NOqm3xB3wVhpPHneFlSev/FtxO/cxtVl5DMsfVKT6Sqy6+ZsQSgpeySXcuWgPtiOq1i7dQlVrySViikQKYUmpSBnOZtn4XC8lX3XLebd26iZ/1JqUn+5RDrCme7aOYpm8cUnWpyBNDn/sjuceh6sqx0pesn1/F6K8V39JHE7uu1BVed0KRJvYzev+jD7XBnXDmX3NYA/nXFlSg82eFz0BqsHOlcOF1l9y1dCTj6O+urBzeINn6EKFYcvBlvde0galSPQXqnybbXouc1IRld9R6XHTSehWBf2dhB7MA3zVLXL9TV6V5IPd90uSu6Vi5TUlV9Dzljft1LyeWwjN6Vzlwsonb3W4klP4KhHLQS95vtBfsN0f7vfZ0bdahCUyq+dKIc9NljjibYZ5rmptXnllOebdLbMy2dTcssQwFX5qv567iHNdtZ2LjBP2nMzJ9ZqqFssNlh83QLq13yU3QG6wCLVOon19PMAN9hLwXO90y3lrTYr9qHuquevVvb5OmDkFTkbp5MatOJR/7DlJ1Wldxh6ua93uK7k/kC5KNy0LrTk3SOZkYS5f2dMfrhOSLMhZcxIk67td9FluX9RHX3PhZBrLMfu3LKnlktjkSFT7r27ybbYprLIyrW65dKnNuuWzpzbrLyGD3/bcnWhFI3G4vBTNdUV8rTq8abLcKTCYaxvcwMStZtk4vdx/Gpc0nKfDvXhtuh0LFamcJN1J2D3xzYmdS5RQxCo75t8sdzsE3RBmbJO0QF3e/qK7UOFZIdhuSldYM2PLkXxpRbjwXO45MXMOJtj0DHJ5nHOhim3+zXKuGRJ+zrWSUzIRm/Gs7C8MLYTVPl54ZdKTC+eSUPXm66xp5cu5jlEyoh+w+e20m0QlBU/V2s3W5arWlI3CS8TkeLZMDuYEz14pDM1yla96ikQKZLVLswhVy93aqZv8UWtSfrpHOcCac6ftKJwJG5/LuCZpSsWEkKft0nNPKlFNJTYqWFXlKK5645TGZgFoLZffMqgDnGthuaqylcY1P2oTu8WjP6NzXnd3WWdNSSfnXOFRg62TRzmKGuxcIVxofU//cLVMv7xzeGtn6EKFYePBjs3lVCYp3ml00iqlC5p/s1xyA2TGux86Cd1qpL+TsPFCeGH0kvYWSGHPpKfwp5wn2B3d90uEWwjrf4znhVk5YfeeTDwnsOtr4QlE+9rF6Vzl17nSu+j6klN40Qj0BH7h84X+syAJd3+4n2gv32oRZs+pkJ47MTMQavbD3WyAJ5FPjszuqaxyOZarreRL88FoSJOJuXTKY4WsrwY4Dl64zXjV1pOnTtgenO5X4erJ/WYRupFHmbdWftwAaRbyavnCGyC3VoS6tcqO1hzjBnsJeFrqwhs7uaeRu1W58ZVdugNX0tynKT8ZVFb2jDToXox3T73yNT0nqTqty9jDdTIruyHMvib15GC53cggmcF49m9Q2MWKcHrROftyfiW/zlVNPVnZH43Wt7NnaEmAJZneiueojzn341MSk2qb7hOorCk/I3KsnhpvVMzPbaw26+bmXKfASfOx/beUlm4pGrwcTqJmvCIuL7FdzLnWLH1qn8ysza40cWu4XPWfxmkIh4NYZovCh76TC19OlfI+wdgkxi1txuS4dXfUAnWzoL/odg33sqab0hXWzNhyJF+aEU7DPEo+nbns0gxhruWc7zMmczBRc0V7bDhJ5mDcBjcIVG5ALNSnSf5O6LKnr1ZOkUMU1sCq1q7q0lXrco1v8j23zHqKd6t26qZ97JrCYtYTpW1+tdC5P8hbUkVv6p6UqnIwTy/fIKWx5zQxcasHZ8JX2sRuie1vE3d9pawG62b37GvUYBMqokt2WegqclTBmKtzeDtn6CU5vvd9k8vuSZacX+rSDRb11pV1qt9RkTzGfb9rXTU3z5pUI6PkZ9xYOzUj5nWDcjpX/s0za7XlklN4tci0DjTL84X+sr1cR8j94X752b/VIsxL2qqW63Nz3qPceGi1ar3QMy8uHdeSoWZ1UKMWZh9JMpizTthBouYGmqqmRpZvp/x4StKtyvqfkrSKyrmPt1OEzgnsYv2RbrCXgC93b3ZwGPq5Xl/3BCxZ03OSqtO6gD1c17rdlxpysMRuapDMYGx7NkgHe5bH6znLeo4y6qtuIVlhTUmmj0rFyY1TA4waaTkh4Tmh5nowejIJ9Uq1WTd3emqz2u3ChRTU5drK2a+Ir1WHN7NmnVP7wmxdbXcTt5pl4/Ry/2k8S3t5+sBDa5eeuFWXwhxoxmSmzVuiTdICdctLf9Gt83d3C92UrrBmxpYj+dKM8IQpOsmyzL6Y66xMOKtVJs3C1kRYc3neB6vzVo+513NJXpQM7hl7CFVrt3CuVrWmMMx1+y+nef+UrercbNVO3bSPXbNEc9+sRq61fK3rmZKWKMVmbDZN3r68/VJVTkYe3DGlsedEMHGrB2fCV9rEboHsbxPn6qx2jzu45pIOVatsqMEGtSdvoAZrFbalP87VsZyc49lx9s7h4c/QpUvFLsKfN5fdk7zkFB61b38nYRdlb3IkW1fW5ddNzSPu/b7fta6am6W05Aq6ab7E8rw12Nh7eq0ULXHbsHWI4310Old52jyzVlsuOYVXi0zrQPM+X+g/cVKNzNWNd3+4n3rpb7UIswinLWudj/k445DEWSK590Bawj2ztuqUpuM6V01VHX2hq7Y6woMLTthBouYGmqqmRpYPX348JWnVk/k47w2Qwxeh1imzr4/ztnfdslSyZvYb7P1ZkOuyPGuecZ52rkpKktC6GC+R6dmm5yRVp3Xderiudbuv5P5AKs9uWhZaM+1mb/+51vr2kg52sqlkbFjriD0fF2LsD7Yk03viPOqrHCtXPfPW8AktYa6ZCrVZt0T11GajSkjJxvP23xa6Ir5WHd7MmjVPipKMu+42/8jhmzqWCZwT+Pr1a2qZd3//ffv27dxm59anNnzy5El64Xfu3Dm3jfUECIwS+PTp06tXr3JSfvz4cdSOaYxzMuYvZ6VTchTduY3fvn1bVY9j8yIBJjuSEXnie+/evXPhl6+vSkWi8fnvvyr8hw8fJrtTD89yiPLI2PJygWRoitabN2/y79jQcjWYDn35af748eMcqPAouUOXonv37t3q3+5HdUuh5E1tpqq8qeyWWAIHE1CDHSxDJWcWgdwmOhlObryeXL/cxYgz9CT4kVa6J3mk3JSWcgH3/ZpW22l0mrEqXNZOFUIdeDOn84Ezd4WkuT+8AvJqh9AiXEj96NGj5oOSPJvIczBPIi5Ube6ey/aQVmsyLCTPjJrf9ix/+PAhD6yzy4QxJAk2D5iqh5jJ4p6jrPyVE7YcXFPVtVJ+uibWjBJQhEZx7XfjvdzrSENfjRedMBoquZOGPkOVMnCl8AFB+aiVc+NVcsR6HIu+4n5PkBuPeXXeZQRX3T/vB8np8OzZs6dPn/Zv5ttzAlWHthr5OeGiJv7/Owz377/Cuu5cTKzfqcANPsfcSzdmmyXKxK1t5svWY5W2Kt3xTCL/e17A5zRXGZdTNVpphxL79IDTD86Q8fybCQMPHjzYepLEj8CeBdIQVn3HnIk5K1unZHVFWp2M1Ympj7hobufyKblwsobMcVNJJheqSjI99tSTsmPR7DhS4ClaVbmqJuZVI2Lrxrd5pqdoTWh5cwssNUkVTlVEU1y7H93bOlKhumJaVJVXxHdoAgQuFFCDXQhodwKLCjhDF+XdQuDuSW4hF8RhZQH3/VYGX/Rw2qlFebcfuNN5+3m08RimDnF/eON5VB49LUK5Vb1latEM+c1TjDwWyUOQvMXc87UaZ5aF169fRzhBZRZW+ayt5qGr8Y71yyXrASTVNs1hJHlUmr88JM1Iku0/dXLCNnO5f1lT1fVRfrom1owSUIRGcdl4aYG6nm+OF81Bq1ErWahHmFRvl54wIKo5aiW9hXq8Sj3UqjrE9vsPS+eF8G9EoOpg54yrx4k1T7ecaDnLcnG0qTcg7D1reh5CJWl1Lff3Bc3/DoyfUNHtnUj8+wV6ilDKT/atxmSm5KQUpQhNGOHZHwHfbl/AxK3t55EYEiBAgAABAgQIECBAgAABAgQIECBAgAABAgQIECBAgAABAgQIECBAgAABAgQIECBAgAABAgQIECCwM4F/7iy+okuA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UPXreAAAIABJREFU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/xr8zEUQQIECBAgQIAAAQIECBAgQIAAAQIECBAgQGCiwOvXr9+9e/f+/ftv3759/vw5oXz33Xd37979/vvv79+//8MPPzx69Ghi0HYjQIAAAQIECBAgQIAAAQIECBAgQIAAAQIECBAgQIAAgV6Bf/z111+9G/iSAAECBAgQIECAAAECBAgQIECAAAECBAgQ2JnA27dvX7x4kSlbJfH++eeff/vtt3v37pVsbBsCBAgQIECAAAECBAgQIECAAAECBAgQIECAAAECBAgQKBQwcasQymYECBAgQIAAAQIECBAgQIAAAQIECBAgQGAHAh8+fHj27FnhlK1mejJ96/fff79z505zpWUCBAgQIECAAAECBAgQIECAAAECBAgQIECAAAECBAgQmCxg4tZkOjsSIECAAAECBAgQIECAAAECBAgQIECAAIFtCTx//jyztibH6bvvvsuMrwcPHkwOwY4ECBAgQIAAAQIECBAgQIAAAQIECBAgQIAAAQIECBAgUAuYuFVTWCBAgAABAgQIECCwRYGvX79++fLl27dvnz9/rhbyb5YzFtNgyi1mmDgRIEDgcAInW6I0TD/99NOjR48Ol1wJIkCAwL4FHj9+/ObNm2YaMhHryZMn9+/ff/jw4ffff1/9mlZVt+ey4uPHj+/fv2/tkt3zu1tPnz5thmOZAAECBAgQIECAAAECBAgQIECAAAECBAgQIECAAAECBCYI/GvCPnYhQIAAAQIECBAgQOBygZPj4DN0MkPh6wlaWT53oJ9//vncV9YTIECAAIESgZMtUWuqcE9LlDkAJUexDQECBAisJpD5tPmxrPpwqagz/+rkJNtM38rfvXv3qm/TIrx69Sob19V+3hORGV+//PJLHZoFAgQIECBAgAABAgQIECBAgAABAgQIECBAgAABAgQIEJggYOLWBDS7ECBAgAABAgQIEJgikDGR9W9nTdnfPgQIECBA4DKB/AxLc4bwZYHZmwABAgS2JZBJVs1ZW6N+MiuTuPL7Wnk3RH6bqw7k119/zS90nZz3ta2Uiw0BAgQIECBAgAABAgQIECBAgAABAgQIECBAgAABAgQ2LGDi1oYzR9QIECBAgAABAgSOJVCPgDxWsqSGAAECBHYjkJao/imV3URaRAkQIECgQODly5f5yax6wz///DOTdeuPhQuZvvX27dvs+ObNm2qXH3/8Me+eyPrCEGxGgAABAgQIECBAgAABAgQIECBAgAABAgQIECBAgAABAi2Bf7Y++0iAAAECBAgQIECAAAECBAgQIECAAAECBxb49OlT5ue8fv06/2b5wCm9naQ9e/asTuxvv/02YdZWvXsKxv379+uP+RmuetkCAQIECBAgQIAAAQIECBAgQIAAAQIECBAgQIAAAQIECIwVMHFrrJjtCRAgQIAAAQIECBAgQIAAAQIECBAgsD+Br1+/Pn36NL+e9O9//zu/pPTkyZP8m+V79+49f/58f+kR4/8rkGytf1Dxu+++uzw3f//99/8b9v/k17c+fPhQf7RAgAABAgQIECBAgAABAgQIECBAgAABAgQIECBAgAABAqMETNwaxWVjAgQIECBAgAABAgQIECBAgAABAgQI7E8gP671/fffv3jxop7hU6fh8+fP+b2mTOgyP6c22ddCsrWOcPOnt+qVYxcePXrU/NGt5jyusUHZngABAgQIECBAgAABAgQIECBAgAABAgQIECBAgAABAjcuYOLWjRcAySdAgAABAgQIECBAgAABAgQIECBA4OACL1++zI9rdadsNZOdbx8+fPj69evmSsvbF2hl2U8//TRLnPODbHU4+dGtetkCAQIECBAgQIAAAQIECBAgQIAAAQIECBAgQIAAAQIECIwS+NeorW1MgAABAgQIECBAgMBkgb/++qva9+vXr1n48uVLftwgA2Tfv3//7t27jx8/Tg7ZjgQIECBAoESgaoCyZbclSjOUxqgkENsQILA7gfzW1q+//loY7UzXSe/0wYMHhdvb7OoCf/75Zx2H/KjavXv36o+XLGQCWPPHuzI97PHjx5cEaF8CBAgQIECAAAECBAgQIECAAAECBAgQIECAAAECBAjcpoCJW7eZ71JNgAABAgQIECBwTYE7d+7k8Pm3GlVZjYDMGPrff//9xYsX14yZYxMgQIDAbQhoiW4jn6WSwP8RaP50UgnKzz///OHDh5ItbbMFgeYLIO7fvz9XlFoTwDKdz8StuWyFQ4AAAQIECBAgQIAAAQIECBAgQIAAAQIECBAgQIDATQn886ZSK7EECBAgQIAAAQIENiuQMfTPnz//448/NhtDESNAgACBYwtULVHzl1uOnV6pI3AjAulh5ideRyU2E4HyI12jdrHxFQXyK7710e/evVsvX77w3Xff1YGMLUX1jhYIECBAgAABAgQIECBAgAABAgQIECBAgAABAgQIECBw4wImbt14AZB8AgQIECBAgACBbQn88ssvP/zww7biJDYECBAgcEsC+UGVn3766ZZSLK0EDi7w6tWrCSl88+bNhL3scnWB5lSryyPTnAbWnB52echCIECAAAECBAgQIECAAAECBAgQIECAAAECBAgQIECAwO0ImLh1O3ktpQQIECBAgAABAvsQ+Pnnn/cRUbEkQIAAgYMKPHv27KApkywCNyfw9evXafNt3r17d3NYEkyAAAECBAgQIECAAAECBAgQIECAAAECBAgQIECAAAECBBYQMHFrAVRBEiBAgAABAgQIELhAwC9uXYBnVwIECBCYQeDBgwczhCIIAgQ2IDBt1lYiPnnHDST65qLQ/JWtb9++zZj+L1++1KF9//339bIFAgQIECBAgAABAgQIECBAgAABAgQIECBAgAABAgQIECgX+Ff5prYkQIAAAQIEbk3g6dOndZIzk+TRo0f1x/0uHDJR+80OMT8pcOfOnZPrrdyLwCHrmUMmai8lSjwJXEUgA/RN27iKvIMSmFegOfFm3pCFth2Bu3fv1vO15s3xOtgk1sSt7eT4JTHRq79Ez74ECBAgQIAAAQIECBAgQIAAAQIECBAgQIAAAQIEpgmYuDXNzV4ECBAgQOAmBF68eFGnMwO2jjFx65CJqrPJwmEEDJffdVYesp45ZKJ2XcxEnsDSAlqipYWFT2AdgUzpmXag5o84TQvBXqsJ3L9/v55q+/Hjx7mO++HDh2ZQOUrzo+WdCujV7zTjRJsAAQIECBAgQIAAAQIECBAgQIAAAQIECBAgQGDXAv/cdexFngABAgQIEFhO4OvXr8sFfq2QD5moa2E67qICRsouyrto4IesZw6ZqEWLgcAJECBAgMBGBB48eDAtJn5eaZrbVfb6+eef6+NmBtdcPbd3797VwWbhGG9yaaboBpfnKhs3SCfJBAgQIECAAAECBAgQIECAAAECBAgQIECAAAECBC4RMHHrEj37EiBAgACBIwt8+fLleMk7ZKKOl01SRGDXAoesZw6ZqF0XM5EnsIKAKcQrIDsEgXUEfvjhhwkHevLkyYS97HIVgdaUqj///HOWaDTD+emnn2YJUyDXFdCrv66/oxMgQIAAAQIECBAgQIAAAQIECBAgQIAAAQIECNysgIlbN5v1Ek6AAAECBAYEvn37NrDFDr8+ZKJ2mA+iTODIAoesZw6ZqCOXQmkjQIAAAQINgd9++63xqXTRRJ1SqW1s18zlZ8+eXR6pt2/ffvz4sQ5nljDr0CxcS0Cv/lryjkuAAAECBAgQIECAAAECBAgQIECAAAECBAgQIHDjAiZu3XgBkHwCBAgQIHBW4JBvYj5kos5moS8IELiGwCHrmUMm6hqlwzEJECBAgMAVBPJzTGN/dOvnn3++d+/eFeLqkFMFMrGq/qXETM55+vTp1JD+z36//vprHUJm8T148KD+aGG/Anr1+807MSdAgAABAgQIECBAgAABAgQIECBAgAABAgQIENi1gIlbu84+kSdAgAABAgsKHPJNzIdM1IKFQNAECIwXOGQ9c8hEjc9bexAgQIAAgb0K/Pnnn/WsnsE03L9//+XLl4Ob2WBTAnfu3Pn999/rKL148eKSTMxkv8+fP9ehvXr1ql62sGsBvfpdZ5/IEyBAgAABAgQIECBAgAABAgQIECBAgAABAgQI7FfAxK395p2YEyBAgACBZQXev3+/7AGuEfohE3UNSMckQOAYVSTEAAAgAElEQVSswCHrmUMm6mwW+oIAAQIECBxOILN60pqXzN3KrK13794dDuAmEvTLL7/kp7HqpOYns54/f15/LFz4+vVrZm01y8B//vOflJ/C3W22cQG9+o1nkOgRIECAAAECBAgQIECAAAECBAgQIECAAAECBAgcVcDEraPmrHQRIECAAIFLBZov2L40rM3sf8hEbUZXRAgQ+F+BQ9Yzh0yU8kqAAAECBG5K4N69e2nQmxN7usn/7bffPnz4YJZOV2Yva16/fv3DDz/UsX327NmDBw+ysl7Ts5ApW5no9f333zdnbf3xxx+Zx9Wzl6/2JaBXv6/8ElsCBAgQIECAAAECBAgQIECAAAECBAgQIECAAIHDCPzrMCmREAIECBAgQGBegUMO6DlkoubNd6ERIHChwCHrmUMm6sKMtjsBAgQIENidQGZkZQ7Pp0+fXr16lck5ad+/ffuWn+HKXJ0nT578/PPPpmztLk+7EX779m3zJ7M+fvyYzE0u59/8nNrDhw+zfPfu3eR1Zmp9+fIlxSDbpDzkrxXa77//nl/xaq30cdcCevW7zj6RJ0CAAAECBAgQIECAAAECBAgQIECAAAECBAgQ2K+AiVv7zTsxJ0CAAAECywpk8NayB7hG6IdM1DUgHZMAgbMCh6xnDpmos1noCwIECBAgcGiB/PRWfljp0Em89cRl7layOD+3VUNkhl5m69UfBxcyuSvzuPJrXYNb2mBfAnr1+8ovsSVAgAABAgQIECBAgAABAgQIECBAgAABAgQIEDiMwD8PkxIJIUCAAAECBGYUyLu3ZwxtI0EdMlEbsRUNAgQqgUPWM4dMlBJLgAABAgQIEDiwwNOnT9+/f//DDz9MSGN+ey2/y2TW1gS6je+iV7/xDBI9AgQIECBAgAABAgQIECBAgAABAgQIECBAgACBAwuYuHXgzJU0AgQIECAwXSBjvKbvvNU9D5morWKLF4EbFThkPXPIRN1oAZVsAgQIECBA4GYEMvMqP72Vjlzh9K38ylambH358uXly5d37ty5GacbSqhe/Q1ltqQSIECAAAECBAgQIECAAAECBAgQIECAAAECBAhsTOBfG4uP6BAgQIAAAQKbEHj37t0m4jFrJA6ZqFmFBEaAwKUCh6xnDpmoS3Pa/gQIECBAgACBPQhU07cS09evX6dTl6k73759y+ys/JuZWt9///3du3czsyt/fmJrD/l5URz16i/iszMBAgQIECBAgAABAgQIECBAgAABAgQIECBAgACBCwRM3LoAz64ECBAgQOC4Aocc0HPIRB23DEoZgV0KHLKeOWSidlm8RJoAAQIECBAgMFXg8d9/U/e23xEE9OqPkIvSQIAAAQIECBAgQIAAAQIECBAgQIAAAQIECBAgsE+Bf+4z2mJNgAABAgQILCjw9evXjx8/LniAawR9yERdA9IxCRA4K3DIeuaQiTqbhb4gQIAAAQIECBAgcEQBvfoj5qo0ESBAgAABAgQIECBAgAABAgQIECBAgAABAgQI7EbAxK3dZJWIEiBAgACB1QQO+RrmQyZqtSLhQAQIlAgcsp45ZKJKctM2BAgQIECAAAECBA4joFd/mKyUEAIECBAgQIAAAQIECBAgQIAAAQIECBAgQIAAgT0KmLi1x1wTZwIECBAgsKzAIQf0HDJRy5YDoRMgMFLgkPXMIRM1MmNtToAAAQIECBAgQGDfAnr1+84/sSdAgAABAgQIECBAgAABAgQIECBAgAABAgQIENi5gIlbO89A0SdAgAABAgsI/PnnnwuEeuUgD5moK5s6PAEC/6/AIeuZQybq/803nwgQIECAAAECBAgcXECv/uAZLHkECBAgQIAAAQIECBAgQIAAAQIECBAgQIAAAQLbFjBxa9v5I3YECBAgQGB1gbdv33779m31wy57wEMmalkyoRMgMFLgkPXMIRM1MmNtToAAAQIECBAgQGDfAnr1+84/sSdAgAABAgQIECBAgAABAgQIECBAgAABAgQIENi/gIlb+89DKSBAgAABArMKvHr1atbwNhHYIRO1CVmRIEDg/wocsp45ZKL+b475nwABAgQIECBAgMBNCOjV30Q2SyQBAgQIECBAgAABAgQIECBAgAABAgQIECBAgMCGBUzc2nDmiBoBAgQIEFhd4OvXr2/evFn9sMse8JCJWpZM6AQIjBQ4ZD1zyESNzFibEyBAgAABAgQIENi3gF79vvNP7AkQIECAAAECBAgQIECAAAECBAgQIECAAAECBA4hYOLWIbJRIggQIECAwEwCv//++0whbSiYQyZqQ76iQoDA//zPIeuZQyZKaSVAgAABAgQIECBwUwJ69TeV3RJLgAABAgQIECBAgAABAgQIECBAgAABAgQIECCwTQETt7aZL2JFgAABAgSuIJDXML948eIKB17ykIdM1JJgwiZAYLTAIeuZQyZqdNbagQABAgQIECBAgMCeBfTq95x74k6AAAECBAgQIECAAAECBAgQIECAAAECBAgQIHAcARO3jpOXUkKAAAECBC4UePbs2YUhbHD3QyZqg86iROCWBQ5ZzxwyUbdcSqWdAAECBAgQIEDgBgX06m8w0yWZAAECBAgQIECAAAECBAgQIECAAAECBAgQIEBggwImbm0wU0SJAAECBAhcQeDTp0+vXr26woGXPOQhE7UkmLAJEBgtcMh65pCJGp21diBAgAABAgQIECCwZwG9+j3nnrgTIECAAAECBAgQIECAAAECBAgQIECAAAECBAgcSsDErUNlp8QQIECAAIHJAk+ePJm872Z3PGSiNqstYgRuU+CQ9cwhE3Wb5VOqCRAgQIAAAQIEblZAr/5ms17CCRAgQIAAAQIECBAgQIAAAQIECBAgQIAAAQIEtiZg4tbWckR8CBAgQIDAFQSePn368ePHKxx4yUMeMlFLggmbAIHRAoesZw6ZqNFZawcCBAgQIECAAAECexbQq99z7ok7AQIECBAgQIAAAQIECBAgQIAAAQIECBAgQIDA0QRM3DpajkoPAQIECBAYK/D27dsXL16M3Wvj2x8yURs3Fz0CtyZwyHrmkIm6tZIpvQQIECBAgAABAjcuoFd/4wVA8gkQIECAAAECBAgQIECAAAECBAgQIECAAAECBLYmYOLW1nJEfAgQIECAwKoCGc3z448/rnrI5Q92yEQtz+YIBAiMEDhkPXPIRI3IVJsSIECAAAECBAgQ2L+AXv3+81AKCBAgQIAAAQIECBAgQIAAAQIECBAgQIAAAQIEjibwr6MlqJGeT58+vfv77/Pnz9++fcu/+fL7v/9++umnJ0+e3Llzp7G5RQIECBAgcHMChxzNc8hE3VzRlGAC2xY4ZD1zyERtuxyJHQECBAgQIECAAIGZBfTqZwYVHAECBAgQIECAAAECBAgQIECAAAECBAgQIECAAIE5BA44cSvztV69evXmzZtqplZLKSvzl/lcv/766x9//PHLL7+0NljtY+L58ePH9+/fV1HK1LIvX77k30Tgu+++y793796tppndv38/Cw8fPjTTbLXc2c6Bvn79mkKSopJykoVmOamKSspJCkxVQqqicu/eve3EX0wIHEAgQ16q6ro+AZvVdX0OVqfhDz/8sKO6+uXLl2kND5BHzSQcMlHNBFomsEeBg/VnDlnPHDJR006WA7f700C2v9eHDx/qy+pcNNUdtjrmuVyqL67TYctF06NHj+pv+xeeP3/++++/Z5v8e8W7B/2R9C0BAgQIEGgJ6M+0QG7no179ybw+2AXpyTRaSYAAAQIECBAgQIAAAQIECBAgQIAAAQIECBAgsHGBK0zcynOyash7NXxqxgHuGbD17NmzTMoqRM9o9YzFz+PMwu1n2ez169eJ4Z9//lnN0ToZZvVV/s2ws+YGGWGWKQH5rbAHDx40119xOdPP6oFxiW2Vs/m3HjD3888/Z6zbtBimqMSqHoRXHyihVYWnmrCUsXf5i8yRJixlgEUmHyb5rTLQkoxJ/rIyJTnbV9+GJYUkIPmb8fxqHXqWj1csP4l/VXKqf2O1WvlJwU4NkCxL5uavngKUKDULduZqVgV745k4S0nYYCBVXT3qHKxTkXxMicpp+Pjx43rl1hZSDlM/1/XG1qI3LT6HTNQ0im3ulQyqary66mt2GNKc5eO0YfEJuaTDUNWr6U2tVuFvMyPWjNXx+jOHrGcOmaix5fzw7f5YkO1vX1i9VAn5+5rpxMV1+kL9P8SdvlzdWcrdAxO3tl8wxPDGBa54h6H5Oo/d3aFKT+Bk/zwr82Ks7dyBvPHiXZJ8/ZkSpQNvo1ffzdzCHmPVV8zue7zBPtj25XnZ06dPuzg9a/KUrbrHEpDqNk42TuuWG565r/LTTz+VvwSh5yi+IkCAAAECBAgQIECAAAECBAgQIECAAAECBAjcmsDiE7eqt19XY9/zyL+aZNJVziDaPPWp/p0wJiAPqPIIqh5T1Q3/3JoMQcgzp7HPrs6F1rM+DjlW/nq2Gfwqj8ry9+LFi8Q5g8zyt9yMjsFnfueyspWKws2ae+XQSWP/fInm89R63+rZYVi2PFmiju3JhTxOTiGZUJKboQXn77L2v4UtT1IDsv7D1O2Xn+BUJ1RNV022yXybhUZkJnNTqpO5qQnrg7YWmgW7LgbVqC8PxVtWC31M0a1Onwl1Vx2l7Jvsq3LwWudgHZnuQobyJI1pNLtf7XfNIRO1o+yIf2sKVnPoZ86InnrvkmRmYGLmwaZq7Tlh81X1ber86qzMEVPhVzOc99thuMRthX0P059pWh2ynjlkopq5Nrh8C+3+IMK+NpjlsrpKctqFzMXKX3prmTbcndOb+xLZpumTU2a5C/DmgSwTINAS2P4dhrrDWcd8C3eo+nvpPTdp61Skk18vW9isgP7MZrNmtYjp1beoj3FBmmxt3lqpKu1qGlW9vpXwCz/miOkV555h1ai1QstBsybd42yQhd9++y23FvWNW0o+EiBAgAABAgQIECBAgAABAgQIECBAgAABAgR6BP7x119/9Xw9+as8Hsvo2P7fleoJPGOnyn+rJD/odG4AeuZgJKhMCcuAibz+NkdMsBng2zr0f//73+44rdY2kz9mVHGiVz3ZmhzIuR2XeEKW5/3//ve/zx1x7PrMGir/TbNY5clfN4PGHjTb57jBWS5bJ0Spf5coZbraQuUk5T+FcIUJiknjAcpPuFJ+8jdX+ZmrElgzH/uL6yG/zTjgZHpreO5cKc3suwx9uPoUkctHriQh+ZuLJW305fXSIRM1l/A64WSYzskxPdOO/scffwzOnq1G7U/uZLYi9nd9//OEtwa0wlniY3fOQPco//nPf9afnt2NRr3mMP2ZOkVZOGQ9c8hENXNtcPkW2v1BhH1tkEKbK5r+rlp6y+moVL97U/1bpTHtVDXBuGf31vStkzVwArm1wanN3xw7V2BK2u5z+zbXZ6xwdSsg+VjdvakXJrMnzGp8cw5ULVy9Q95MsuUSgQPcYUgy0+Fc7Q5VGrjc+axLfglyzzaXdzWTgz11b8+hJ391+WmeFufyC5w6C6qF/Ju705df/7ZY9GdaIPv9WDVYiX/Vacm/6dKUXKXq1bcy/TAXpDPeackNyZLKJ9vk2UTLc/DjXP3AwQPZgAABAgQIECBAgAABAgQIECBAgAABAgQIECBwBIFM3JrxL8+h8ygow2tmoUk4CS1hnothvsqw7+6xMugqYwu6e+UXvbobZ0227258+ZrE4dwRm9HINhnAkY0zfywpyl8W3r9/nxHJGdsxiJkN8oTs8tjWIeTozehduJwk1CH3LCT5M04GqOOco8ez57hb+CrZN5jLwamGEtblJDGvikrWJISkdBBw9qJyUu9I5Scn5sk0lq9M1gzmS11cCxeSj6kYy+Ngy0GBnEo5v3r8k4k5xZKbqZbrc7B5Ap5siboBJpzsPhifuTZIO5KikmKc1M1eDrupm7BmQuN7yETNlePXCmewCRtVNnKi9SQkTUz/2TrqWM2N0xlb8/TsSWPzq5Ju5HainbwbLAypi5KDqZrqujTpbVanW+jPHLKeOWSimifLqOWjtvujEPa1cSr/nr5WdTWdTlpytiRdCS311bkAq/sP56rf7FtyiCNtU9Ls9rfd5RrhbTbNCy2Xx8eWGxGYt2Ckp1GSrnRUlriAytELa6qSSJ7bJpGf8fS5vKuZC9IZ41MS1OXIS+R+Yp6m51yuTVh/1P6MAlMX8pMFRq++52Q5zAVplcbBi+u6qAwuDN5GvrDVm3BzrycffUWAAAECBAgQIECAAAECBAgQIECAAAECBAgQOLDA/8yYtuWerZ58vJRHld0nWD3DIPL0ruc51owOCWrw8XlikshXw8IGD52UDo6Xytiyy4cmVDFZeVhMop1cO5k1IUrCk3ERyGb5q2wTw8JZbZXz5QNNBvNo2gaDj0UjkNMqyS8MPzIpVP1DTBLmoiAHKz/BLPdvZlMczo34TJjJ1pThqmBXe6V452NK++DJXp0sCTyHaB7R8jSBnDIn65+sTF6UDwLO0XNmncv05iEy+KaqzaZFuHyv5RrlZnIuWY5weXKqLQ+ZqLEIW9s+zcolxaC1b6rBkwnMWTNYPSYmOQdzimXLdC3yb5ZHRS+7T6vzT8b58pUlVcqibXphEg7WnzlkPXPIRBWWz9ZmB273Wyk9zMdzV/Gp3lOwL+kPp2VJeRjVTFxyuJ3myGDjm3b8XNs9NsnhbfUKlvg4Nla2v7rAvAUjXcT+FKVm2PsdqnTMZjx3Lu9qrt8Jufxyu/+u2mTek/Nw+gvkuW8P3J9RYOoCdrLArO9Tx6dwIT2Hc+V2ufUHuyCtoEb1UftzJzVGD/7JQpWjJyvTx8sdkqoDnKo1ZfLcga6S7z2J8hUBAgQIECBAgAABAgQIECBAgAABAgQIECBAYJsC80zcytD2wYdJ2SCjH7JlHvZUD9Hzb5bzaC1Pj3oe/FQPhLJ7c7hAllsPijK2tXqMdA66f/DrjON0BzWSlgljm5K6/iQEJIc+l/zy9TlQy/aSj/3DYsLeLTlVUWlmd0/kk+SSERX9Tyh7wl/oqxT+c4OBKu0kakIhqWMblv7Skuep1WlY7zLXwiHLz9i8iH/3rKnma5VUNcmak0/NW2HmTCkJba6cPWQ4J5uey8++wUopeVdYxV3CXlKKWoVq5Y8TBnYcMlGX5PIW9u2245cUpJP1bSrVc0fJ+rp7eU4jlWpCOHm+n4zqck3kuRieW9/flFeRX6EyORe9rD9kf+aQ9cwhE9VTMs99dbIeOEy7fy7Vu16fCvlkRT3vxV35CdJ/w2HX1Ocify4Lmvlysu0+F2DP+nkvJJsxbC73RMBX2xSYt2Dcwh2q7v3S5ikwdvnyrmZ5HTs2bue2v/xm1+AV/blD969PP2SWs+zY/RkFpi5FJwvM+j51fAoXJtznueS8OOQFaQVy7h5IYUY0N+vpOXcfT+QuRO6fdDPlZM1TeJRuaNYQIECAAAECBAgQIECAAAECBAgQIECAAAECBG5T4NKJW3k8NjiU59zznpZ4RmMMPn2sxlh0RyH0PH+qj9J8ktRdPvlEqt63fKH7uKt1rP5hIoMHGiS6fNTUasNiYt7CycckcBChu8FgIUzIJYWkG/ISa1KA+x++Xp6JVbQTTs+B8tXlQ3C6PspPtxII9YQaJpIlo4XM3eoWwpI1aby6MyKSU3OdfYN1dSqlC5uDwWSWxKFbCa+5ZsKAnkMmajArN75BT0MzoTh1z8FzTXyGDY2tWlOvngutFdVp9fbsOdWtplrxzMclmvLChBy1P3PIeuaQiSosqNVmt9DujwLZxcYn68CsTGU+e/zToy7peC9x6NnTMm+AJe1mt+2eFofwdpu52ddMi5u9rigwb8HouQQ7zB2q9NBmPHEu72qu3wlJo39hiS1pESYgn5yHMyqqt9CfUWDqonWywKzvU8encGHCfZ5RZ0Fz46NekFZpnPFOy7lnIq1uXs9N0daW5wrDDXaVmwXSMgECBAgQIECAAAECBAgQIECAAAECBAgQIEBgUOCf5x60lKz/8OFDHma/efOmZ+MM4slmjx8/7tmm+urevXvPnz/PA56TI7SqbV69epXNfvzxxzq0PFLKU7qnT5/Wa6YtfP78edqO9V5fv3598OBBYliv6S5kIMjLly+768vXhOjkaJI6hF9//fVCjbt37+bZcP6SEflLFs/4pLCOZxyePHlSf8xCHgFmCEIS2FxZuPz69evubJnWvs+ePXv79m1r5fofk8AU4G/fvp08dNiD8Msvv5z8duzKhJOCnTBP7pg4JCbTwE8GWK08cPlJMetJePVV6rpWJZCn46kcSurAVuCp60qGkCZ/E35rXx/7BT59+vTw4cOPHz82N0sdkvNlrrNvsK7OoVNUHj161IyDZQJ7FEhrnoqo+pu321D1rLr9zBwr1WPa9LFVa+rV1OTZN/Hsp04TmXTNVSH0H2un3x6+P7PTfBHtkwLa/ZMsG1+ZPlKrq5YI54Ix9xZSmc8e+VzIl7QOsx9XgAQIDAoc+A7DQneoIpabeEvcxxvMLBssKqA/syivwHcncPgL0voey/8+nrl/f/ZaPbdTmjdbcohzN0XTWjW37CkqL1686PnWVwQIECBAgAABAgQIECBAgAABAgQIECBAgAABAtN/cat/+lBk8zxp8mv2Cl/jN+oQ/c+3LnxLdFLaH36+zVCwwYl0hRsM4p97k2Jh+Cc3y4SizJFLyKNePXvyfcbRbp57c+EMRiwHSipOpm6dlf0FO69NXSga/S9kTawWOm4z2AOUnxTa/jotz9SbBTsfLy9vOWIzzJPLOVCT2vKgQLeuuLAJOHfEVPsns6y5MmMjLi8n5yIwan0zVueWT1bpo46y8sbnEtJcv7tErWw4+XCpvtJdCW9Te3C5PhlP9qxy8s7Vm+pvGet4XvcMzdHrmJxbuPxnECZk8S33Z7pc57KmuX539Uwz8ueWd5Qo7X633G58zcm2Y50eb7e0NE+B/muBjatOi15/hV/h1G33tEPUe6VLnKxvXVI1/ScvJ1vTpCbk/NWHs7B3gQPcYVjtDlWs6p55fy3XPcvm6momDlU00pnPX3V3saSG6UapuSYh5C5lLjqSwIQ/Y6lOaIlnAi/pkDejVC8nfxO91JBJbIK6PHrdvJur+m25JbZ1Ks4tLHeVVJXV5Gn+ksD8JRdmbB0S84SWMBNydZRW8id8nDGGyeUUm8Qwl6uJ3oTItHY5l4PN9Tlca6/tf+yvPY59gz1naEpvujTNTOxfThFt5WlCaO4Sz9YGzY+jqsHmjpYJECBAgAABAgQIECBAgAABAgQIECBAgAABAgRaAhMnbuXZYfPpTnc5DxovfCbd/wQuR8wj8FEDp/ofaI0KqoWYfROZLkJzTR6qtfa68GMeuTXD7y7P8nz3XCQHC0Adn+7T3wxZqL/NQvLlwqJSR7JkbMEVh2r1P+ZcNL9C1J9lyw25qHOnudAfmWbx2Fr5CVQzIc3lVpU14yiBwZM9Yt1n8M24WW4KdNuC2evn5uFaNV6zeNfLaTGbu1xruY5Pz0L3lLxWbAuP25OW+qvdJaow7ZvarFVD1vjdhYwfSsxP9qxmz6nCxmhsh3NG+f6eQ6WXSmbGI5YE1R+rm+rPVFzdYtxdM3vpLcmpS7bpJqG7Zi+J0u5fUhKusu/JyjlV8TqROdkA1eX/kpsG68R/9qOUtOBV2z3joXN/oOS4db50F9K7Th2VsjTXrYYZUyeoJQRO1hvdgpE13cardb12C3eoyrkitkJXs+SORzc3Z7zlMlgmIzZ417cZw9Rgs99k0J+psikFsv9ipJkRzeXkYPJxMK8v3yBHSRvUPHTJcvI3jekSbVbJ0bsV4+UOi4bQXwaWzuiE36OauC2Rjyc9U88UFrbWTePWA5RUWSfDr1YmOT3p7X41e+3XEzdfESBAgAABAgQIECBAgAABAgQIECBAgAABAgR2JzBl4lb/A6o8sMlDo1meUQ0+fBr1KKj1UKr5YCnPRyfnXP/Qruooo+JZHpPuY/tmorK80HGrGA4Wgyoyrae/4WpGsv/RYDlFvWUO1wz/5PIK407q+NQL132oXEWj9TbNFs6aj5YTn/2Wn5MDE1sjjU5uUxeGCQuDlWFyc5Zad0Lc9rVLt+CtUCFkSFnrdOt+vKQZmisLurHqrmlV6XMderlwuknortldopbjWjTkwU5LlTWpP0/2rHLyLhG91ADdItFdk3F+i/apziWtv/NQxXOFSqwZvf4oLZRNzQhkeVP9mcSnW2C6a3ZXz3ST0F2zi0Rp91unzy4+nhwcv071Uvl0i01d/k3cqimaC7Nf+1QZUdhzaMYkhScd7xvMpl2c2ktHsufMbRaSVuN1s3eoem6QNrmyvE5Xs7BPXsetNQlh6dKV8E9eodTxqRfSVV7iqqFbvFfIly3fxyiJW50pWUi+rFBImodIVdOMQM9yGrtFm62eQ9dftSrGZkI2uOyCtJkphVVTq85s3mQevBtZ3l5UJWrNTnuTwjIBAgQIECBAgAABAgQIECBAgAABAgQIECBAYBcC/6yf0hUufPjw4cmTJ/0b5wnNnTt3+rcp+bb7ZLq118OHDxOf1spzHx88eHDyyW4eVg0e6FyYX79+TRy+fft2boOsz7OxHLpng8lfDUZ7MKcmHzo7Pn78uP9ZaTfwiqten1lbr1+/rj/OsnAyi1sh//rrr601i35MqlMAPn78eO4oGegWzHPfzrj+l19+ac0vagaeGKYwJ7bNlcst77f8vHjxosXy9u3bZ8+e1SuToaGuP86yUDLmoxmHWQ56yEBakqn/37179/z582TiculN+IMDTxONp0+fLhcHIRO4ukBJA51Ifv78udWzqiZNLdRQPnr0qGScaHp6o/qcV9deIgL6M0uoCnNpAe3+0sKzh59eU/fiOledC7UCJ+OfYw323E7uaOW8Av3TdFvHqu7qpKlKEbp3717rW42yEFQAACAASURBVB9vQWC/dxhWvkNVFYbcpModue0UjPTJCy8WEudcHax/7ZyKZfAebJKQe9RL3AHWn2mV1VT1LZPWBq2Pr169aq1Z+uPLly8H+xIpybkUzc0ozVZhdrgg7UKl8Iw6FxJC6s/cdamCSiEcrNnG/uLW2O27ibKGAAECBAgQIECAAAECBAgQIECAAAECBAgQIHBkgVHTy/LoJU90+jla7/AbFX5348GHTxmgM+p3ZvJMNLtUSUha8li9e9DyNXVQ50wGX1tYfqyTW/bMw6miFMCTO86ysmQoVTMCzdxc7nWnJdPJVng3bS3c/6i+6VPvsuhC/+ic5fKlm6j9lp881a6T03ogfWGVUgfbWmgd5VyF09rLx5ZASYU5qkFphd/zsfUq93M5uMTLuXti1frqXKya69evslqRHPuxGflzy7tL1FiE7Wx/Lgt61qertugLyCuckvaoiuQKkWnm16a6NPozzaxpLvcU4Pqr3dUzdcx7FrafKO1+s6DuZfnk3YZ57zCUUJyb07tyK1AS1aW36b94rKqINKMLRaOnCqq/qqZsLRQBwe5LoKRH12y8slwXpOXuhGyqO9fM0HMVXW1SLax296zwpkditfSN1qZSa7knN5erCfVnWrlQfxy8J18X5nqXNRf67wIl8ut0KmqEnoVmxbgm0dhjuSA9KdZf0qp8r/vSrY1LbkK2dukpSNVXq7UaJzWsJECAAAECBAgQIECAAAECBAgQIECAAAECBAhsXGDcL27lSV73BditBzbzvvd08Pl03hE46nel8hrXT58+JVcyJqB6H3Mr/uUf80Lf+g2F5/YafG3huR0L10e7/0F13ipa/qNkhQetN8uvT9TLgwt5h2j9itPEOT8vM7jLtA2ag2/OhVDH5NwGc63PLy/1pDQOeQnrXMcqDCdpPzkgsto9v7u12vvs91t+mud1s7xlXGPe+1uYEaM2y28Y9g9QqEKb/SfsRkVy+xsPNig5O3JWLlFnFr4Ed1Rztn1wMSTQEujvsbQ2rj5mINEKLyBPY92szE/GpFr5448/pvfYs8FRv9KfOWrOHjtd2v3d5e/Jn9tKKkrmDs2b2Nw06BmdP++xhHaJQE7z3N5Z7QL2kqjadwWB/d5hWO0OVTMXRnE1d1xoOTc9Cn90a/BO7EIxTLDnLtgT89l/d71Ohf5MTdFaGJRpbb/yx1zGnruPl+vida5zV07yoodzQXqOd9QNk+ZvPOYeSMkvBI4KP5GccNvnXNKsJ0CAAAECBAgQIECAAAECBAgQIECAAAECBAgcT2DExK1MCXjz5k0/QeFT9v5Amt/myf3gOK1MjJkwXSEhNw80djmjygY18gj5wqOUxGrQvHAscsmxWtuMehTXfDSYeS/LyZSMPhnMu1ZKp31MIekff9Oc/zPtEBP2inz/cYMz7/TLc5E8QPnJdMS6LGU6XH92n3MoXH9uwEdz90Uj0DzQHpeTWYMTj5OubBPqDACdPY2DdXWOmCFo60/mnD2lAiRwTmBUtZ9A8qrmsYOEzh16cH1OvZLo5SQtqY0HD7evDfRn9pVfYlsJaPf3WBLOXaSs1hY00Z49e9b8aHl9gf4OeZrj/ATEOtet66fdEacJlPTl6pBv8A5VnfZqIbeGet7p09p4nY+FFW865Eu8bKUkjSfn9KY6Sm+5ZPcJ2+jP9KBl1m7hWX+tAnPyyjHnXa5zl7sr3iO2369ckPbnXfmJUL9dLuWw/PbjyZJ8MkqpJK/Sbz8ZGSsJECBAgAABAgQIECBAgAABAgQIECBAgAABAhsUGDFxq2T+T+FT9lEQ515o2gykJG7N7S9czhCiwZTmAdg6o4jyysn+wRb5DaUJE9tKiMofM4eifiduZi+UvNCxJAIntykMfOnH9gm/v5As7XASp1qZV8j3z4d88eJFRof0hDDLV7suP5VPs3ZadDpiwE+OEGplRP0AvrXexwiU42TuVnMY31x6GbvQf95VB8rZN9cRhUNg1wKZ/Z7Was0kZPxcyeHSrVruhfolEVh5G/2ZlcEdbi4B7f5ckquFk98zTAXbPVzhUNTujheu8SNOFwJevnvPWfzHH3/kcszI4MuRDxbCru8wLH2H6mRe37179+T6a61MDpZcMid613pnzckmKTXScmI9NWHroLd5H6Pk/ThbKzC5eaj9apXe/o8uSPt98u3Jqqm7V/NH6vqfWbT2be7Y+qr1cVSwrX19JECAAAECBAgQIECAAAECBAgQIECAAAECBAjcgkDpxK28hG/wt0oyr6B8nEQ5bsmQqcSt/DWB5Yc+t2Vztsa5bdZ8UjU4b638Adu55FyyPoPw6qkImWO23Jto60huYYrLYCFZs4TUMvXCYJFI/JNx9fZXXNhs+WnWihldtPQEg8LwrzLe64rFo/zQ5QOeEmY27n/Hf/lxm1uWnPWZ47rQVNtmTCwTuIpA/zzzZpTyRud1Zr83D5rxc+Uj/1aY3tyM2xWX9WeuiO/Qlwho9y/Ru8q+57KsvO2YPdrlPy8w+6EFGIGTPecMTX7//v1NzaBWGGYX2OwdhtlTOhjgFSvYc3E7eeJ3N87EravcsOreGM/lw6KTcM41jl2TrLnB+xiDlyoV1LVm+nWzKQWm8OZed9+bXTOYy4X1xkKAe7nBnpucb968qREGnyXVW2Yh78gruVWSe+MlT/GaIVsmQIAAAQIECBAgQIAAAQIECBAgQIAAAQIECNyaQOnErZJnYA8fPlyIr2TIVEkMZ4le5h2dfBd4K/A1BxwPPsJMhK84naP5CHOdh+Ulb5ocNfqhlbmDHzOSrP6FsZMb5/noErMcTx7r5MqMLOl/k3HGo4x6iHvyKLOs3Gz5adY5zUjOkuqTgZQMq8pAxpP7Wtl/SnZ9mgMaut9OW5OxDiWZmBcwTwvfXgQOI3CtsyB9vJKTNM7pel1ltOjKWaw/szK4w80ooN2fEXOdoM5dnXVHya8Tnxyl5C7EapG5tQPldko363MBm2HHhb+wfWti0lsu0Lx4v5E7VOU4V98yJ3jJDb3E8yrXC93eRfO+0BJ63SP2H+XW7mPkzmrhrcs1X/dW59GXL1/q5Wph6QLTOtwBProgLcnEkpsYzfYus7DGPpXIrZL+uVs5E72FqiSzbEOAAAECBAgQIECAAAECBAgQIECAAAECBAjcuEDRxK08d+kOmunCLTewqSTkxHCF50MZpFvykLX/UVaX7sI1JZMBSqI9IRqDjwbzlLr+ua0Mv1jnzYsl4zzGjn4ox8mvcDSfhp7cceUScjIOg0UiAz6W/kWR/ZafTIasa8U8nF70Fct19l23YNfR2OlCnV+F8V+oihicZ5voLTHWqjDVNiOwBYE//vhj7CiiGaPdHMvbE2yqlMFmtGf3XXylP7OLbBLJcwLa/XMym11/rut1bv0KCSm5C7FCNG7wELmxU99DqJOfBnqFGz714SzsVGC/dxiuWNdtLa8Lb5d1a4kVEtKaLZZ7QUtftujPDGZr4cStqxSY1nvfUraXLjCDXPvawAXpjPnVfFQx7VZG5m7lZWHd18Clw5z1V5kbOaOPoAgQIECAAAECBAgQIECAAAECBAgQIECAAAEC6wgUTdxqPtrpidZyA5vu37/fc9z6q9YT9Hr9jAuFT7ZKhubPGKsENXjEvML8Kj8N0ZyBUDj84nKZkvkt3feeXn7cKoTBQpLorTPPpz9FJW8y/vXXX/sDWfrbzZafZsJXK9h3795tHvfksvFeJ1kmrFxIsrChvOJvJE6wsguBeQXyUu15AxwVWo5e0otImOkeH/tU1Z8ZVXJsvHcB7f7Vc7AnC65V2fplp6uUigz87d7c+M9//rPmT5pfJeEOuo7AZu8wLHeHah3YGY9SeC2QVmP91qFZfpLk1e4FlfP2NKblgXS33PJ9jDTWJU8NrlJgms9TMq008166ttb0CLgg7cEZ9VUemdWzQC+ZcZrTLbPo//rrr//+97+ZrJWWK8uZX6fPPCo7bEyAAAECBAgQIECAAAECBAgQIECAAAECBAjcskDRxK3M+SkxWu61kQ8fPiyJQOsJeskuo7b59OlT85nruX0z3nf951Xd9x12o7fCxLbuQZtrCodfNHeZtlwyv6V+YDntEOf2yjiz1htVu1sWvg62u+PsawZjkpEN2xlYsKnyU+dFxq+sNg2vZC7BQsN06vTezsLgy9qnUZSMKErIGQAxLXx7ESBwuUD5EMzBZvTyyFwrBP2Za8k77rUEtPvXkq+P2zNp4YqXsSXd7zoJFi4XyOys1qtDcm6mY/zo0aPLAxcCgZbApu4wLHSHqpXkvXws7GMX/lLuXKlu/Z7MmveCypNwm/2ZbRaY1q9EFkayPK8Pv6UL0hmzuPmoouQR0uChcyc8D7+WexQ4GAEbECBAgAABAgQIECBAgAABAgQIECBAgAABAgR2KjA8cSuvzStJ20LPhqtDlz8HKoxtSYq627x48aK7srtmlgdg3WD715SMZFp6Ylt/DNd8RF1YGpf4CbLBt4FG6Sol5GTulMQkKVoC6mR8elZusPxUsd1axIz3OleKxo67Hbv9ueO21hdO82sOqmiF4CMBAksLZBRvYUcip2prQN7ScVstfP2Z1agdaCGBse342O0Lo63dL4TKZj2d2JKXp5QfaNSWCxWMUXG4nY0fP37cuuWSVx7ktRTrvxbndsxvOaVbu5BPXmzhxstGikRh7uQm55porcaoMJIXko5thsZuXxi9jfdnCi/fVi4wrYmFJZdXhdlxI5uViJXc1l6HqyQmG7nBXvIIaR00RyFAgAABAgQIECBAgAABAgQIECBAgAABAgQI3KDA8MStwp/bKvmNo0t8C589F8Z2QkwyGqD1kP5cIE+ePDn31aLr87bX/vCXw+k/bvVtySPMknBm3Kbnte7TjpK3gfaMOKzCzFjwwhEP0+Iwaq/EpGRsemHJH3XosRtvsPxUScj4wrFpWXT72Uv1orFdM/DBGrIVmbHbt3bv+VjSnPnFrR5AXxFYQaB8IGZrQN4KcVvhEPozKyA7xNICY9vxsduXx1+7X2jVc1WSK6zVfhinFdtW9i1906N19Nv5mJstmZ3VetFMzsoPHz6Uv8TndrikdBaBDd5hcC1f52wqhMKfql7tJxk/ffrUfLtK2qx17gWN7Z+M3b42H1xoNYgnt7/ifYzCy7fVbm+m/WoWmOSL5uxkmTm30gXpOZkL1y9XRVwYMbsTIECAAAECBAgQIECAAAECBAgQIECAAAECBG5EYHjiVvNBYw9KyRPcnt0Hv+oZyNXctzC2zV0Kl8sf7l7rhdAlwxoW/UWyfsk1X+hYOKJucJJVf4q637ZeEN7dIGu29oi0JD5bGJW+wfKzwdxMlGYv1SeL8R5XFo7jqZKWFm25IlfSXMrHPZYxcT6SQHmNkZ5nhuUdKe1Ji/7MwTL0NpNTfhbHR7u//UKSi/Gr/MJh4V2I7QNuOYaZDvHw4cPWnZzffvvtivcutswlbnMJLHe5143hte5QdWOyozWF7XhJr3WWVLcOVBi9yw896kC33J8phCq/t39h3rUOlEbtwgBvbffWGXcy+SU3tE/uuNDKkvhc/Qb7BictL5QdgiVAgAABAgQIECBAgAABAgQIECBAgAABAgQIbFNgeOLW58+ftxD1woEOy8W28NFayeyphTwz2mkw5Gv96FbJw8vByM++wbzvM85QwpLitzWKkvhkDknedTq7f3mAJZEsD23GLVeOWGE1OGMCjxRUptSWD1D4448/lkt7ycSteWun5dIiZAJHFcgvUpacqlXynz17diQH/Zkj5eYtp0W7v7vcH7yYze9arz93q9UW+LmM2ctVJj8n61vX0emKP3/+fPZjCZBALbDyhXx93P4F14BNn8IfWkztsc47FFo/7VU4TaiZomnL+jOFbrl8KzmvU2DWmRXcnLi16IS6Qp99beaCdLn8Snd6ucCFTIAAAQIECBAgQIAAAQIECBAgQIAAAQIECBAgMCgw28StjbyLujXiZzD9hRvksW7h75+UPCcuPOjYzUrmjJm4NVa1fPvCqX2DQxLLjzjLloXxKXnX6SzxORnIFU+rk/GpV242YnUMLTQFMvijpJ7Mubzm+9ebMayXC1ucensLBAjMLlA+HDOdq69fv84egWsFqD9zLXnHnV1Auz876aIBlnTSMtj06dOni0ajFXiOWN/oKH8FQCsQH88J5CTN1Wir3/uf//yncMLGuWCtJzAo4EJ+kGgLGxT2xgv7rpekKJVVs6ZK+ck0oUsCHLWv/kwhV2GBWeH2ZuvVV4URK0zmLWxWeFIX3tBeTawwPiuUwHNJzhxC7yA4h2M9AQIECBAgQIAAAQIECBAgQIAAAQIECBAgQGAdgeGJW+vEY/Ao9XipwS2X2ODNmzeFwRY+pSsMbdRmJeMGFprYNhjPknF4g4HMvkFz4MWFgX/69Onjx48lgbTe2l6yy6Lb5PW9JeGn5CSNJVsusc02y09SWqi3hIkwpwnkbdw9g27T0OQF/0sPCL5uczbNzV4EblCgp67oajRfqd79dkdr9Gd2lFmiWiKg3S9R2sg2hdfRGe2ay951fi4jMhnemqm579+//+9//5uh8xuxOkY08ptarZ99SCc51Fd/gcIxeKWiX2CbdxhmvEPVn/y9fPvbb7+VRDU3bJd+h0JrGsn683D0Z0pKwuPHj0tutqzw0o3WzJz1C0wJ12a3cUG6XNZss+1bLr1CJkCAAAECBAgQIECAAAECBAgQIECAAAECBAhsUGA3E7fu3r17Rb4///yz8OjXnZYzePQMBFl6QMNJqMJxeCf33cXKwql9GUOwwXdbloxsSC5ccVT6NsvP4Om2i6J7g5HMoNsMCc3QmeRgVfjzb96ZncFYmaDoBf83WCQkmcBJgUwMKGwfs3t5R/HksbazUn9mO3khJnMJaPfnklw6nIy3LjxEOmw//vhjpvesNpMqL2soeUlKYfxtFoF0uZ89e9akSM88XXTvxWiaWF5OYJt3GJZL705DTsVbOM1g0btVrWkkuUAob7BmlNefKcEsnCLVmolXEnL5Npll13xpWt4GssH7wOXJWX9LF6TLmWv7lrMVMgECBAgQIECAAAECBAgQIECAAAECBAgQIECgUGC2iVtLvxr2y5cvhUmafbM8cy1P3XVHGpXMJMlwqNmJBgM8/FPqwhHbJRk0iDn7BoWxKnx2Pnv0EuA2y0+h2xIgwrxQIBX1y5cvMwArE1n/+uuv/JvfbcgPbW2zpF2YWLsTIDBZIFM6C/fNr26mSinceMub6c9sOXfEbbKAdn8y3co7jvqpw/xiRn6vKZ23/HDTMWrglbWveLhMumvNssjcjNymMDvuiplya4d23beXHG/N8DwX7VaVcm6zaeu38+tJ+jODObiFAtOaFVYYpcGk3c4GLkiXy+vCqbDLRUDIBAgQIECAAAECBAgQIECAAAECBAgQIECAAAECwxO3yn9t4KiaGRNWmLSrW5VEoPniz8J0XbjZ4ee3tN6/28N13R+OOxexwgxKyckkxnOBLLe+MHrLReBcyJuN2LkIW0+AAAECowTKJ24l2PLu4qg4rLmx/sya2o5FgEBXYMLg5rxgJXv9+9//zpyf/IhTpuJf5felu2mx5qRAcic51WoxM4w4l5km0pwUs3IJARfyS6guFGZ+26rwPudyd6ta00gKf9NpIRDB9gukKSm5gkvnYaEf7Uwz13zpVWqb677frZ9rg9+6IF00UzR//x97d3gtJdK2C/jMu74A1BDUCHSHMBqBGsJoBFtDUCNQQ1AjUENQIxgNYTSDOfd5ey0OHzR0NQ000Nf+oTRdFFUXNBRQDzUpr8wJECBAgAABAgQIECBAgAABAgQIECBAgAABAiUChwO3CkNNzjgiVr2eUzyCavQrqq+uMT3F2hur6P9YUoDy0cP611X+bUk3i/LcFphyRXvIXr3C33iWPctwbYvdfxZbMN1V9+7nq5tpO65ukynw9gRKuv1VtS5vDFSLLG2ivAolDc75a7fw9sz8INa4LgHn/WyvdG4+6sBb38R5x0RGXHn48GEOBbsgrt3wqvU0ps8rkLCKnD4a75HJnPKzz3nLb+2bEVjshfxmhMetSGGgVGOYo7HKkPCe+k3UnKSMDdhve/b2zPX1dX8Jd99OtMM0Bn8rLExJgS8kTXmTwAXpgF3C4WsAmkUIECBAgAABAgQIECBAgAABAgQIECBAgAABAuMKHA7cyvuPS1ZZf5Jdkv7YNIX5F5b2qLWXB6uUdxg9qgDliUsK0OgpVZ754JQlpRqc+RIWLH+uvMweQuWlKq/piNtlsfvPYgs2Ir6sCBAgcMkCR3VsOsspctytU16F8pbDuCXsz628VOU17V+jbwkQGF3gzZs3p+e5C+J69uxZRuL6448/Eg/2/PnzdL4/e2/y06u23hwyGNrV1VX7rk5CMoy1td7NutKSu5Bf14YrDNzKMEdTHOQb4T2FhVmX8MZK++DBg5KQnu/fv2dwp9Hr3gjcyligo69i2xmWX6aVX/rNKVZeqvKajlX+KR6ZjVU2+RAgQIAAAQIECBAgQIAAAQIECBAgQIAAAQIELkfgcOBWuteUcEw94lZhuFHJ09mS6lRp8hy33buo+rYxMfraG/kf/FjygHDqLXWwkNtLkOf9hZVaZg+h8lLN/1y5EPYsyUp+bmcpmJUSIECAwFgC5U27NBen6Pw3VkVK8tGeKVGShgCBSQUSMdvoJX/66nJwe/369ZMnT3LVkxihdOlOHFdGfzo9ZzkUCmT0swyGtjdxNvcUsRZ712UmAQJrFMh5oXAwxkbMzOmVTdu+3jzOLaDHjx+fnq0cphYojK9L22DckiREuf7worAY45Zh7bnVf3H9dSm/ld2fz7jflpdq/hvs5WUb10RuBAgQIECAAAECBAgQIECAAAECBAgQIECAAAECdYHDgVuFD8jLo5vqqy+fLgw3Sn+s8jxLUtafuR5Mf/ZAjmU+hDs7S9eGK9ypuhbfzU8/s/KdZJkUC++Vvky0/r3CtwQIECCwDYGj3ktd3s9sgTjaMwvcKIpE4DIFElVVeAtigE/uWqSnbPpq5/U0CeJKF3wjcQ1gPGqRbNCMfta1SLaIru1dOOZPJLDYOwyj3KGaCO282RYeJUYP3GoE9hQW47xW1h6Bwi019Q5zfX1tcxwl4IL0KK5jEy/23HdsRaQnQIAAAQIECBAgQIAAAQIECBAgQIAAAQIECKxa4H8Olv7+/ft5tFMSl5V3keZNqAczHJagpADJOaUdln/XUuUxOclhmXFTjaoVSjaW8rFL4OvXr11ftecvcw856tltfhHT/czbYuYQWLhATnz5UeQvh9b0tKv/m5m7wjvqLnwjKh6BHoHy2OZkUv3qezJc7FfaM4vdNAq2KAHn/Xk2R8asyLhYU49FkBbax//+pVIJFUs/b0OpjL59Qxrj/myTIOFz8PuVfEvgkgVyfCi5L52m+O70MZbV+/fv61m9ePGi/nHV09tuzyQw+9GjRwfPPtmCGRDy6dOno2zKBB3V2y15/Yd7p8fCuiA9Vuyo9Mt8JHFUFSQmQIAAAQIECBAgQIAAAQIECBAgQIAAAQIECGxA4HDgViqZYaxK3kOZcQYmeiqZJ8ol1nkuW5LsqDRHDZ6Qp/jLf5B/VJTOUVaXmfioXtobwD+qvpe5S6j1hgXSFyddSdIdJ6eG/Bb8HDa8rVWNwE7gqMCto7qaLU34qAOa9szSNp/yTCTgvD8RbEm288RuVSVJ6y5/Obi9fPlyrD7cVeaXOZGfT8LhCm+nJGouidPV/jKt1JoAgYMCOUo0xr/au0juXSfud+9Xx85MQGn9DSyrPkZdYHsmN+dLAreyU4110k/7ob6PLf/pQL20C5l2QTrphtjAJfykPjInQIAAAQIECBAgQIAAAQIECBAgQIAAAQIECMwjUBS4lQfkJYFb6a460WuS04mqhGOKx6JHPTUsKeTZ03jD4ribYHt7SL9PYd+7/kx8S2BdAuk6nE4/ORNd2u99XZtJaQlMIXBUq2nVh4hVF37ApteeGYB2OYs47y9kW88cu5Vap4/+s2fP0o073a8nurOxENupi5E37zx8+LD8zBL5vC0oW3zqgsmfAIGVChQGbuWyPUFKo0SBNuJwrq+vV0d3ye2Z+/fv5wUcB09DSfDt27ckPn3j1p+bJEJGK2IA6cHtNSDPJS8y8wXpUXc2luymbAQIECBAgAABAgQIECBAgAABAgQIECBAgACBVQv8p6T0eYR57969gylLXmZ5MJO9CUoeZeWJ7CiPWhsF+Oeffxpz1v7xqLEj1l7ZGcq/gefKRz273UB9Z9grrGIbAnnHdnrb/PHHH+l4ml44p+/86b6z+9uGj1oQuASBo1pNpx8lzki66sLv3LRnzrj/bGPVzvsL3I7pdD5/X/kcDxNElEZgev8v0GT5RcpWu7q6Ova0klckvHr1avm1U0ICBM4icOfOnYx5VbLqevxMSfq9aRJ9Wr8Rnav4sQby2ru6cWdqz+w8C9sPjQi9YduiMT5b4gyH5XPhSx3bclgglwvSBW4URSJAgAABAgQIECBAgAABAgQIECBAgAABAgQILEqgaMStlDgPMtNzvb/oecA21ptNGysqGXFrlEetjfUe+zHP8o96RHds/iemT/HS0eH58+cn5mPxukDeDl7/uPnp7YUybn6TqeCxAumklZEWhvX3SoxH4pzz7+4vZ4RMNF74nYNw8j+2VNITIHAWgbSdzrLe+VeqPTO/uTUuRMB5fyEboqsYCebJNWwiqWY+TO1GW82g4okW6Cqb+W2BdF7PxmrMT/O4HgLR+Lb6mBHUs62neB1PtQoTBAisVyBxOCU3h3Mhf/ptz8bdgBydlu+mPdPYRk+fPs0omo2Z7Y+jjNLW2GEEbrWdS+bM3NIrKdKkaWa+wX45dzYm3WoyJ0CAAAECBAgQIECAAAECBAgQIECAAAECBAiciQNkhgAAIABJREFUKFAauJV3i6YPzcFn5O/fv8+T0RPL1Fg8z54PvnMxPYHySuzGgqN8POqpYaq/opewjuIjk5mfs54d/KhfxNlLqwAEjhLI+AAJqTp4pmvkmZPjo0ePMrCAbqYNGR8JXJrAqk+R2jOXtruqbwSc99eyG+QSOzcE0m++0TF66vLnqH737t1Pnz65xi+k3vt6gjdv3uQeUdrJJbFbCfrK/Z/C1UlGgMBFCeRQnMCDg+3tnC9yfj/xuN043Sw8Dkd7puuHkA3X2JR7UybNKcF+OW3VbyLlBpGQ773OB2e6ID1IJAEBAgQIECBAgAABAgQIECBAgAABAgQIECBAgMDaBf5TXoGSIa1KHoiWr3GXsuTNplOsd7f2S3tqeOzWkf5grxFEBAgsX+Dbt2/p2pWBJesdbnqKnR5jeeF3BmH4999/001q1xu1J72vCBBYqcCSR1Idl1R7ZlxPuS1cwHl/4RuoXbyMX/r27du///470fLtbyedk/ZhRpGadBXbyDxv0mkPKpuwt92bffKOm5JqJuJi9DcBlaxXGgIEViFQcn84FTnxFnGO+fWGceJwGmNoL8dKe6Z/WxRG3J24wzQWz52i/lL5tkug/rvrSmM+AQIECBAgQIAAAQIECBAgQIAAAQIECBAgQIAAgVULHBG4lXckH4zdykuU04V9RJFfv359/PixP8M8E51unJPL6bDbj+zbLoFLC+27tPp2bXfzNyOQtyOnm2nGyyoM2Up34fRAzbnp1atX0516NsOrIgQIrEXg0s7vl1bfteyHM5TTeX8G5OlWkSEs0p8+v9/cl7h9+/Z0K2rknGGgxr3L0ch/7R/T0zqt4sZ9m7zmIO84qAa9ybYrjN1KD3jaa98llJ/ARAKFcTg5HOWCfXAZGre+lxmHoz1Tsn1zbrp3797BlLtR2g4m60pQD9zKua868XWlN79L4NIu0C6tvl3b3XwCBAgQIECAAAECBAgQIECAAAECBAgQIECAwEUJHBG4FZfnz58ffOT57NmzEQUbz8vbOac86T3fnj/WnDxzHSsr+WxSQGjfJjerSl2IQE4fd+/ebXQz7ap7QrYyzkO6C+uI00VkPgEC6xXQnlnvtlPycgHn/XKrJafMyCe5L5E+62mY5XZBxkKZobQZdysDm8ywojWuImPg5A0+9ZLnLk36wTfecZB3JRQOmJZIuVOCLuolMU2AwJYEcvwvPIzUY2mOEsjJpX5AW2YcjvZM+TYtHKWtPWJk4Soa47MVrq4w80tL5oL00ra4+hIgQIAAAQIECBAgQIAAAQIECBAgQIAAAQIELlDguMCtAGVMkv6XW6eDTh5bjkKZFy33PzrNE/TCMVJGKc/BTPKq6YNpJCCwagHP0Ve9+RS+Ekh/rPQlLexVkw7Bu5CtjBVQ5WCCAIFLEPAa7K1uZe2ZrW7Zrno573fJrHp+GmaJ4MpNg3///TeDO2VQlINvmTmlvokmOmXxy1k2LecEuSW+ol3l3Cnqv5u0WyT3VWi39cwhQCAChYNuDQ7caixYeMdgtk2jPXMsdWKGS97IlocLwwKGG++bK9w/j62F9JsUcEG6yc2qUgQIECBAgAABAgQIECBAgAABAgQIECBAgACBfoGjA7fS/+bTp0/9Tz3znHLY8856WfM0Oq+1rs9pTO+itvb2B2qkPOWjp2in6F3Csv2/hVUIHNUrfQP1XcVGUchJBd6+fZuBtuov0u5aXXb49+/fp0OwkK0uIvMJbFvgqJj8VZ8iV1343U6oPbPtH+MptXPeP0VvLcsmID8jkCReKEFcibd/8+ZNbkqMG8eVN9Q8ffp0LSDnKmfY03LuWXua1j3fVl+lD31+udVHEwQIENgJZPjrkvjPHLH7j0Vdno3ArUXF4WjPdG21/vmFG7ERgtWf5+7btDrqt5UyHNzUDylKSrXeNC5I17vtlJwAAQIECBAgQIAAAQIECBAgQIAAAQIECBAgQKBQ4OjAreSb/ut5oXXPk/J0cs1blk+J3cqzz/Sq769DuvKke1Z/mtO/Peqp4VEdRk8vmxyWIHBUaN9R/b+XUDtlILA9gYzM8OzZs5J6pbNv+nvlDc0liaUhQIDAUU2CpXEdVXjtmaVtPuXpEXDe78HZ6le5X5EIq3Rw38Vx5d7FLo6r5w5GIUU69A+LBCjMf+3J4nww2ir3cAo7x6fFnrf5rN1E+QkQGF2gMA6nEYJVUoyMClhv5S4qDkd7pmQL7k0z3Q7T2MeWNj7bXo0lz3RBuuSto2wECBAgQIAAAQIECBAgQIAAAQIECBAgQIAAAQKjCAwJ3MqKD449kldOXl1dDYvdypPyLNtTvQRT5S3aM0RtpQz9JWkUsv6Av/GVj1sVOCq0b5kIR+23p/d3XCaCUl2IQHrxvn79uqSy6dyTzr7el1xiJQ2BDQskerO8dqs+RWrPlG9oKVck4Ly/oo01XVFz32AXx5UooLxpJSM+XV9fDz7oPXnyZLqirjrnDMwe55IqJPygcDC0/jHYS9YlDQEC2xMojMP5+PHjsTelG3E4hSuaQVh75hTkPMLI2+UO5pBbo3kecTBZPUF9h8mV4DzPKeoF2Nj04LbZchzcYF/OtlASAgQIECBAgAABAgQIECBAgAABAgQIECBAgMAyBQYGbuWZ8cGerEmQx5ZHPfXMM/Xk3N8XajcEysHIsbG4j+qDe9BkrFLJZzkCR4X2LXNMtqNKddQvYjmbSUkIRCBjZ9U71vSYpIfWweECehb3FQECmxE4qmm36lOk9sxmdloVqQSc9ysKE5VAYvKzY7x69Sp3HjIS14BO+emSq5VYee4m0tM6mA8ePGjM7/mY4dNL+mfnLJwor558fEWAwAUK5EiesbBKKl54+b/LKsG9OTRV2aZhf9RhrVpw9AntmdNJC0/3hQNC7srTaAwkJvz0cl54Di5IL3wHUH0CBAgQIECAAAECBAgQIECAAAECBAgQIECAwCUIDAnc+vz5c/3hdx5/dvW5Sa+mRGHllZMHw7fScSo9cvJcvJ5zewPkGerMQ6Ac1Qf3qACYdu3MWaPAUXvIUf2/Z9M46oWgRz1Hn60KVkTgoEBOMXnl9sFkSSBqq0Tp9DR/1P4Kx2c4faVT51Cr0x+bqdTUaAvP/6gTd+H4IcussvbMMrdLu1SbPM5MUSnn/fbOY05DILcp0us6l/DHdrYuHL61sbqtfsy9oJwrjx1mJHEX/Xd+Kq5o5wZU9dEEAQIEIvDixYsSh8LjzC6rRuLCUJ+SYpySRnvmFL1q2QS/dT25qNJk4vv374nfq8/pmW40Blz+76xOadW7IO3Z33xFgAABAgQIECBAgAABAgQIECBAgAABAgQIECCwDYEhgVvPnj2rKp+3nKa3U3rq9LzuNA8+E76VR3d5WWlebp0grvS8SfxV/s2yeQidXj63bt3KI8+eAJL0hc1bnJO4WvU8E0f1QOop/zyltZb5BY7qpb3MPeSogMOjnqPPvzmskcBegZx3Gr1q9ibLzD///LPx4uSulOYTIHAJAkcFbq36FKk9cwn78+XU0Xl/vds673OZufCJIMo9ilwQ9dzQaBQpp4bczWjMvNiPuZMTwwHVTzf6wriI3E2af8cYUCOLECAwm0Bu1ZY0vHO4Lo/8XGDglvbMiHtU4Rmn8MZRmgH168TCzEesziazckG6yc2qUgQIECBAgAABAgQIECBAgAABAgQIECBAgAABAnWBowO38ti4ejaZ11XuHmynp07mJ7AqXd7ruTemv3z5kreiptvNw4cPM25P/k0MWJ6JJrKrkbL+MQ/j379/n2eiR8VQ1XM4cbr8wWElc+IaLb4igTt37pSX9qgQqfJsT0x5VDjZuX6GJ9bR4pcskFcm57xTIpCTWk43JSmlIUDgQgSOatqtelBK7ZkL2aUvoZrO+yvdyrmfkFe97KKAyse7GKuyuxsa5e3ARv/+sYpxafnkdQkloRe5XNUn/tL2DfUlcFCg8LBQeLjOOah+ZyyhvMNCUg8WuzyB9ky5VUnKcUdpe/nyZX2lhXtjfRHTbQEXpG0TcwgQIECAAAECBAgQIECAAAECBAgQIECAAAECBDYmcHTgVv1JZ6brT7IT0ZFXmSZ8q/xl1f2aCQP79OlTnlXnZcz9KSf9tj8arb7qZYbl1EtoegqB8tC+ekeQKUoyLM/y/ba8psNKYikCUwgURm1l1emtWz+pTVEYeRIgsC6B8sCtdD1f+wGk/CyvPbOu3fjSSuu8v9ItXvWBzhGmsJ/96DXNbYdcGZWEEpWHeI1eyI1lWCj58eNHg+JubNOrDoETBQpDZXL0KBmyr3HeKcz8xCr0L6490+9z7Le5Uit8WnHwdJM9KvtVVYBcQ3nFVaVx4oQL0hMBLU6AAAECBAgQIECAAAECBAgQIECAAAECBAgQILBwgeMCt+rDbaViex955mllkqXD05s3b8pDnupMeUqXZZNDwsAePHhQ/+os0+W1SCezkg4BZ6mFlU4nUN6dojxEarrStnMu75Ve/ltor8UcAmcRyPmof1DHqlQ5oy3hjFOVxwQBAmcXyHCv5WXY2youX3wJKbVnlrAVlOFEAef9EwHPuHi9wVbvDz1zkdKxO2+iORi75cJ/rO2S20dVzF5/nhmtff6h2PqL5FsCBM4oUB6H0wjKapc5x5YvX75U83MKOPudAe2ZanOMOFEYj3dwh2kkqL/hbsTSXmZWLkgvc7urNQECBAgQIECAAAECBAgQIECAAAECBAgQIEDgcgSOC9yqvw454VV37tzpksoT9KdPnyby6t9//03Ppyx4fX2dqI88/75x40a1VKYzJ/Pz9DT9dZIy6dNNNssmhyrZeSeurq7KC1AeA1Oep5QLFygPZ6r3R1xOpcp32vKaLqd2SnLhAuV9aAr7jF64p+oTuCiBeg/OgxXfwCmyvAraMwf3BwnOJeC8fy75cdeby5Mzvg8lNyIy7nf9rsXe2h11jtibg5k7gefPnxeegMr7c7MlQOASBApP+o0wm7ZMI0FheE87nxHnFFYta3Qfo5w98XgHA7OTW650+t/fUd9h0lrIcJ3lZZCyX6CwPbDbTP1ZneVbN9jPwm6lBAgQIECAAAECBAgQIECAAAECBAgQIECAAIEVCfzPUWWtv/q6PJwpL1HO33ofZKbnVh4cFnbMSuxZKnuUqsRrFzhqi6cP4nKCEiOf8uSF8YWb4OxvHS4sp2QEdgJv374t7DaRoXJ6QpGX7JkA6SqCIn2GEva85NIqG4F1CRS2/XaV2sApUntmXfun0rYFnPfbJuudkyPwGW8gpFmYbtn9YUKFjcz1boI5S54X/aQz/cHL0jR6E+X16tWrOctmXQQILFYgbdccOg4ejZMgV809bfV6HE4qe/bALe2Z6Xa5bNySoLiEw2XQs73FyL5U3+XOvrfsLeR6Z7ogXe+2U3ICBAgQIECAAAECBAgQIECAAAECBAgQIECAAIESgSNG3MqzyXqOGXGr/nHb0+UPYqsO9NsGUbuGQPkektC+xrLn/VjvcNBfkkS29CfwLYGlCTQ6YPUUr6TvTs/iZ/wqAdUp/O7v2bNnZyyJVRPYnkB54NZmTpHaM9vbjS+qRs77W9rc5UfgiWqdsLH+YR/++eefiVZ9gdnmzSb10d17BF6/ft0/EErPsr4iQGB7AtfX1yWV6mkhJD6nHjWaVv3Z37XUU9pGZXMfoDFnLR/PdR+j8GInxesa+TOnoTpyYYb1RUz3C5STusHeL+lbAgQIECBAgAABAgQIECBAgAABAgQIECBAgACBBQocEbhVH24rNbl169YC6zNRkcrf9n32HmYTCci2X6D8uXJ5oFT/Gsf6tnyPLa/jWGWTD4FTBH78+FEYSZuBqo56re8ppbIsAQJrEWi8sKC/2Js5RZZXRHumf5fw7fwCzvvzm0+6xvKLlOmK0R8PUO/oP10ZLifnDIZTeA7qD6i7HDE1JUAgAoUjTvfE4TSipAoPRNPha89MZ5ucE5VX+MaNxo6xK1Wiuertk5yPVjpy+6TIJ2Ze/ht0QXoitcUJECBAgAABAgQIECBAgAABAgQIECBAgAABAgTmFzgicKvxIsNLe8N04ZPdPDXseivn/Fu3WmOKlI5QeZxcHoFWLWuiRCBRH7dv3y5JWX/GX5J+6jSN33XX6hLZkl2o61vzCSxQoBFs3FPCmXt/6ubbsy18RWA5AuXHkC2dIrVnlrMHKsmxAuW/Wef9Y23Pkj6X1em8fpZVVyvN5U/PJd6l3Q+pWKabePv2bQ94td60pd3WqDRMECBQGOaxNw4nJ5r6Pbocgs5+40t7ZupdunCYsr07zMuXL+vFK9z36ouYPijggvQgkQQECBAgQIAAAQIECBAgQIAAAQIECBAgQIAAAQLrFTgicKsxdMmldT0vfLKbXeH9+/dL2yFS+PRFSO+39AB4/vz50oq3jfIUPrCvdwpZQsULy1NYuyXUSBkI7AQK9+0kfvLkyZxouvnOqW1dBAYLlDfnypuIgwsz54KFZ/zyY+w8hS8sT2Ht5imztYwrULgPZKXO++PKT5db+Tadrgw9YX4XNQL5dMKNnD99+tSYs/djbmt8+PBh71dmEiBwaQKFrbtGyM1OqRGcU5jVpMLl5z7tmWEbojAuKLfQ2yMw13eYvLxDFPGwTXBwqcJfYvmP5eAaR0lQWJ7C2o1SJJkQIECAAAECBAgQIECAAAECBAgQIECAAAECBAgsTeCIwK1G0QsH6mkstd6PebLb022rXq/y16PWl5p0uv5oOc+eJ13XxWaeiLg8tj9Y/UQ8nv3l8VUhv337VhiBubFe6ZWAiQ0LlJ+kCo/tY1k5CEeyMTRlycFzLP/p8tlkpabjWnjO6aVXeH7M3ruxkHjtmSXvnJs8zoxVKef9Je+6w8q2hMvqnlbiNlovwzbNdEtlkPA3b96U5J+IhcbRo2QpaQgQ2J5A7tbeu3fvYL3Stu+Pw0kOSwio0J45uClPT3B9fV2SyevXr+vJEjBcv0J0m7SOs5tunJcHt5RckLZtzSFAgAABAgQIECBAgAABAgQIECBAgAABAgQIENiGQGngVuPZWypf+B7BbTDtalH4ZDcyba4zOjTeRX11dXXGwmx71YWP7ZfQB3G3IQqHE8mef/PmzW1vO7XbmEDCI+tdavprN/PuvdjArZJeNRMNFzbdmBWbrFT//uzbUQQavfR68iw89ffksMCvCiulPbPbdps8zqyuUs77CzySnF6kJVxW3759u6si07VeutZ4IfOfPn366NGjksr2hNWVLC4NAQKbESgMuGq08BtxODnyzHxnoO2vPdM2mWJOTjQl2TbaIfV3omXxwr2uZEWTplldq36n4YJ00r1C5gQIECBAgAABAgQIECBAgAABAgQIECBAgAABAucSKA3capcvfeIzXE97/obnPHjwoOQ1rhEojIeZx+rly5f1FeneVNcYd7rwsf1ydo/CLteFz8vHxZQbgVMEyqO2SnqxnFKSxrIJ6y0vW2PZqT/O2f+4EQA23VbYZKWm3hPknx6Tha8nyK5beOpfl2phpbRndpt1k8eZ1VWq/Nw63Rln7898yef9vQVe2sxGJ+n5i9ezw/TEdJ1YztxmSTjB27dvMzhMTkkn5rbGxbPde+SrGn3//v3Vq1fVx7NP2HBn3wQKcLECo8ThLOHGl/bMbPtw4fVOdUe9cYW4hDC/QqvVtep39SrcQC5IC3cDyQgQIECAAAECBAgQIECAAAECBAgQIECAAAECBBYiUBq4tfe1o9Xzy4VUZoZiFD4RbLzGdYaCda0ij5bTn6n6Nt3L7t+/X300Ma5AfiYlP4pskSX0wEvHspKRf1KjvT//cenkRmBcgUZcUE/m03W63bvSwmiQvctOPbOkg2x5T7L+0jbyma4v0SYr1W/r29MFyltxWz1Fas8ctRdt8jizuko57x+1064o8dkDt3qaKCU/k6OoE+b3/PnzHIEzRPaTJ0+ePXv28OHDu3fv3rlzJ0FcR2W19sSFp6FUM4EWZ3+dkA239v1N+bchUBjmUZ1WGnE4C7lZqj0z2954fX1dsq5qh6kmdksV7m8lq5g6TUlzpXF/ZnCRGvn0NKIOrqKwJeAG+0FJCQgQIECAAAECBAgQIECAAAECBAgQIECAAAECBBYlUBq4lUK3e7dnuJ6z95KZWTO9pkqeziYeJq/Hnrlse1fXeGVsSeH35mNmoUA627V/Ke1lG4/82wlmmFMSY5a6pEYzFMYqCIwr0OgvMm7mp+S25MCtkmNXeU+yfqVG1GjJqvsz7Pq2JOfVVaqrspuZf962ZTpxFp6jMwpr4dv917hptGfKt9omjzOrq5Tzfvkeu66UaTCc96TQ00jIcNwjYmaIrfRvTuRwe2cOQoK4ciNiCe/+GLHK/VnlDFs4VHiC3PqzmvRbG25SXpkTKBcojMOp7oM1GvwLuVnaPgWUC0yacsn3MYZVPGfVXM0dXDZbJMf5JKvvMGknj9sGOFiMUxKsrlVfVdYFaUVhggABAgQIECBAgAABAgQIECBAgAABAgQIECBAYDMCRwRu7X1H43l7yZxlM+Qx/16KRmHSuaoxZ/6P6dqV4Lr6ehfSF6FepO1NlwzLlj55eTP3GeuetTf2jb2FefPmzd75ZhJYuEDJUXpXhZm7RpUcH85lm+EdDq66PoTjwcQ9Cb5+/Vr/drqhIDdZqTrdJqfP+zNpRLz3CNd77/UkW+9XJRtCeybbd5PHmdVVynl/vYeagyWvOtkfTDlFgkaoebWKwpiiKn3/xKtXrw7eV0lJMvrWecPY+msx+reFl6KROVcctQ03+kaXIYHBAuVxOLvXbDVa8gu5Wao9M3gHGLBg4XVfdpWMe1m/cVQYJTigSFMssrpWfR3BBWldwzQBAgQIECBAgAABAgQIECBAgAABAgQIECBAgMAGBI4I3Nr7jsb0klnRayZH2WA3b94seXAYmd1bOUdZ6bBMGg+h82g5hR+WlaXKBRKBUNLno9FNpDz/UVI29o29eaYWl/br3utg5hoFMmRBYbFzrC5MeXqydBGrd/c5PcPkUB8Ioryb195V7z3Lt1OOEnRaDwArXG+7JCVzCjNfV6VKKr7qNGeMBUqH+JKo5vCmTTVdwOFCNp/2TOGG2ORxZnWVct4v3F3XmCyH5TOONNXVchsxcCs3DUouzXbbLusdpdGyij0hYRiFYXu5sp7/3osNt4q9SCEvSqDwWJprjfx+64f3R48eLeRmqfbMnHvs48ePS26hZLSx7DP1gh2Mta4nPvv06lr1dTEXpHUN0wQIECBAgAABAgQIECBAgAABAgQIECBAgAABAhsQOCJwq+vBZB5hJrrjcvoPZaunviXv1yyJ3pluH0qEQL3zcZ5G54XQ061OznWBvI313r179Tnt6fQpOdevJn0fD4aN5dF+atEutjkEViFQ2Ddl5roc/N0NKE+9w1l5N6+9KyrsgtwYLGtvVgdn1jM5eLQ8mFtPgk1Wqqe+m/nqXC2owvVmv7qQNpX2TMlvapPHmdVVynm/ZF9db5rCvvhTVDD3OvZmW/gb2btsY2bhqWe3VBp+XbdlGtlu4+Pz588Lf91hnDnAz4bbxj6mFlsSKI/DaQSFnvEs0/AvPOI1lpr648LvY5xS/cIjef11P1lkIWF+hRUvbLHUb9EU5txOVs9krPs8LkjbzuYQIECAAAECBAgQIECAAAECBAgQIECAAAECBAisV+CIwK2eR33pz3R1dTX/S47P6J4OuwefQaZbVfoNnKWQiQhq9Ohq9EsYq1T1mIGx8txGPhmW7eCrWxvbaLaKP3v27OC6Pn36dDDN6QnsP6cbymGvQHrSlPd5mufklb6kVTBtz/l0b3V6Zo444lYhWlcP5p5CNr4KRf23n/ZDI8GIHzdZqRF9FptVfiyJP5+5eGna1ceC61p7Tu4lI692Lb66+dozBzfZJo8zq6tUYYF3W9N5/+BevbQEZxx0a+8BP43MsQZdTGBSvVFUIp+WWMaHLEm5jTR7N0G7amGc8+LahmtvgoXMOfYHtZBiK8ZYAoVxOPU2/4iH9NNroT1zuuFRORTuMPU8ByxSX3z+6cKdasn3eVyQzr/bWCMBAgQIECBAgAABAgQIECBAgAABAgQIECBAgMBEAkcEbuVRX09f87x+Mh1l7ty5ky4s6WubbtmJHcrfROVeQrZ5qHkwMiedzObpGtgAyYPkeoeVxJg9ffq0kWa2j/WSzLPSeiTDPGtsryW/hYOdzLILzT+qVdZ48Hl8Sp7ytyt1ljmL3X8WW7CzbKYFrrTnhNUo7cGfaiP9sI/1gMk3b94czKT+UueexPX9sDxWrSvDR48edX1VzT94AKlSdk1UAWy7BCUr7cqqZH5J/qurVEnF154mrco5m5HpBF/4rv3sLWkSL4e3fhCYolTaMyWqmzzOrK5Szvsl++p608wZk1Mp5dSw9xg7YqftRqOoWnX/xDxt110Z9grUizf1pXdi5Ap/3YnEmO2mx/I3XH0bmW4IHNyrG+lP/zj1z+T0EvbkMD9XT2EOfjXg+Hx9fX0w2zkTFB7xUqR5zgWruI8xeAPlSqccPGvJ3fWxIrcHl3nAgqtr1Tfq6IK0AdL+uK4Ddbv85hAgQIAAAQIECBAgQIAAAQIECBAgQIAAAQIELkfgiMCtoBx8BJ6O5q9fv3748OHdu3dv/ffvj+K/9IKt/+WxXJ6GPnjwIINWpf9NhkFIwEmCoNJ9as6OvD27Qkr79evXg7Fb6WQ28yuxY1XvSJQSnt4lvcfBV10C2XsPdqRIH4g5d4+sq97rYm/JMzjbuUaK21seMysBT+IripKJgyesKpP6AbOaOe5ETl7VcTgFywnuYJBVzi8Hy5CzYT2+6/Shq0p6RddfT36whHsT1A+McYjG3mRjzdxkpcbCWXI+OeKVbLtRqpCfUmGPvQxHOWdfvZLD/gxdgbVnDu5mJfuqg+dexhHPCM77e4U3MzO/oLx+J9lBAAAgAElEQVQgZubq7B2zOhfXY5Wk0ZArr90MbdeqMDOcZap1dU2Uh1W8e/cuN0O68hlr/io23FiVlc+2BUqamusSyKVlYau+qldJK65KPMOE9swMyPVVlJ9islT51qmv4uzTJTv5wi9VXJD270UlrbXtHfD7TXxLgAABAgQIECBAgAABAgQIECBAgAABAgQIEFimwHGBWwnnONjXfHA98wCp/pfO6HlqmJ7u6ZaU/jcZBiEBJ3nWmI7piQhL0FQ6zu5G90q/mcErPXHB9Amo+uL3ZJV+AxmCrCfBiF8lPKAxZEQ6RIZrxFVUWRVWqh5XUC076UThGrO/TVqMZJ6fzN4Of/X1zrZ7lHRMT5eFsXoi1uu4d3rt+0/hbra37sNmFq6x5IH9sAKsa6mcI/I65MIyT7rb56dX79+zOyYcfOdxSZfcRnDXsX3U2jiFaKcMFZgffr1L0EGHdiGPnbPJSh2LsK70VUh8mlgzdL8OTn47JU2CjJWXHmNzYpYc9kvSnF5m7Zl+w00eZ1ZXqcIC7zal837/Lr3Mb/OCmJlfeLG3MXbw4q5cb/ABfPCC5WWrUh48Px5MUGU1eOKok29uhpzSUi0p5GD/wQuWlEqaCKz9DsMMv6bGflKyT67u9kL90rtR3/bHXI1OdL+0va7COdozhVBjJcspprr87M8zyWYb17G/JMd+W7hTnXL2nOE+jwvSnu1ecjAvSdOzCl8RIECAAAECBAgQIECAAAECBAgQIECAAAECBAiMI/DvkX/116KPU4Ixckk4WQJO/v777yNrM07yDL9wsBJ5vjtD8dpbJyzjVHJfLu3VdTmkq8e+DKaaV9hRI8mmKsH/zvdg977swFMTJf+DUZeT7i3/m+T/fVr7/pOgoHalJp1T2JsksJMWY0WZN+Kaug5Qu/nT/Qbr8WMJ/NgBlpTtIHXjWHcwfUmCkh9mDiYlWe1N04jUmuHMmGJsslJ7eRc+s7H1u36S+ZnUv6p+NRPVrrxUExWgK9v8OuoOXdOJOuvKYfT52jM9pJs8zqyuUiXn1uqn5Lzfsz+f5atq0/RMpDE83YZr1HpvPPwpTaBG/vlYchuhS6Od2xRzot1VgPr8/PSmWHs9z3pzur7qrulJGw/L33B1uouaLjlt7faZ2Y4kO//GVVvXfjvbHapdqQqbmjOXapQ9tvDOSTbEDIevATXSnhmAdsoiB69xdr/ZmW+ZnlKj9rIlh8dTGjmNa+rp7vMc3FipxdRH+OSftXQdyeffWwpba6ds3/YeZQ4BAgQIECBAgAABAgQIECBAgAABAgQIECBAgMAwgf8zYLG9fZj6n1fN9m2eQuUZ3tSP6Npoeax+sGdAEkzaJ6D98HLqvryN57I9W3nSjlPtzXFwW1RFnW1XaXRDrwpQTaTM0z3YTs4HHypn/2lLTjpnA/vPdJusLV/ed2fqH367bEueU9hJLr/EidzqZ8zGKg4eqQ4eOes5jNijrqRrbPr9DNju+clUB71M5CAwIJNhi2yyUsMozrhU4WE/JWxsr2H7W0lNC4s0XQF6Ctlu19V/PvXp2RozKa32TM8ma+y39W1UTQ/blxw8e9gbXznvN0BW9LH6mfRP5Ic2Q6W6dqRxG//lzfuGSVqAMyBkFQeP+buCjdgK7apXvdHb0Oj6OF2plr/huhg3P7+wXZd95uB11rhW5TvwnI26RKF0/Xzq82c74IxoXli1JYcxdJ2G6ptmN924yTAW4xrvYwyue353bdj2nHHbAINLO3jBzVyqHGyc5Kg13cZKzku7wX4QpNqZE3k+eP+xIAECBAgQIECAAAECBAgQIECAAAECBAgQIECAwCgCQwK38kSzvNtB9XBo5ok8p5+zx0M2Rh7dlbAM6695cGO3e6hM3aftqPdMT/rQtIFT3r8h+2TcGotP97FEbIpnqMnz4J45c7+lIJdoVAeNxe4/E3WR2bsTlvSxqMTmD8PbW+aFzCynG7d/Z85B9VVnN26clQ72rmgvUidtBHWMGBhc0ht1WC+3Okh21+k609ShdtObrFS7mguf026rVEet+kRq0W5qjn5Yyyrq/RHrBahP52c4xan54JbKr6NejP7pORszKXnJGXwKtOSZzdFPMX97pr4pN3mcWWOlGueann3Geb++A599umdLNb7KJm60qcYtfKOJVa19iiNMlflRE/NcgxTe39iVPMeKcbdCPbeDbeYuvewqExWsa4398+fZcHW6i5ouaZ9UGygtitmuRJZ5h+qopubqBhrKOaLa1j0TUxzVR/zRac+MiHkwq4MXqhs4gK+xVd+14UoO+BdyQXpUay3nvonaRV1bynwCBAgQIECAAAECBAgQIECAAAECBAgQIECAAIGGwJDArWSRxzwHu072PB2f7auZuxcUdgLO8+ARu5qlq0F7W0zamy0PBQvfX1vf0ClkijpixRu7cj7moWxJJ+x6qTKd8IOpC1YVNXQHX8w5bhfSg1tq/qe229t/JorGrHab5H9wt2ns1fmY38IU3RSqUq1oIoed9kGyLbabM9ZZI/j1lWY6e34brZ5mb5G6ugc1+tyMe9xIOQ8eOlLaY1fayHPmUJOtVqq9Uy15zsH+cLtfwa4KjZ18wC7XQ1FyOs4a05ra+8vtyfn0r3LI6ooZ2Pns/TdFnfOYXwJ47CGin65xAGkj5HC6hF5oB8uZkh8r08jTwbN/V8m3zvsHiZaZoP277pmTtvFEx+fGL64qQ+ZP4Tbg6jVFmjrYID+ivTcZKo29Ezl5jb5Rhp0TG8UL8ujXa8vccFPsoqvIMzte1y+3sTPUP6blMPWNoGXeoRr2s8o+P2dT8/Qdr+RHevpaJs1Be2ZS3kbm2b3rx4f29OjnkUYB5vlYcqhcy6WKC9JhrbXs27t2URafZ6+zFgIECBAgQIAAAQIECBAgQIAAAQIECBAgQIAAgbrAH/nQfh5ZMufbt2950vP79++SxGdMk05debx6//792crw6tWrFy9e9K8ufUTSsenp06f9yfq/zSbI89Tv3783kqVD54cPHxozyz/++vXr3bt3eYC3W6TaxJnz879/1ZzyPOsps0XyF4Fbt25lfiaqbzPn+fPn1cfGROqbTVnNrIqxK1jboUpZOJGSXF1d7QpWL1UWz67+4MGDwnwOJst2j3BPsqw9CR4/ftyT5uBXb9++zX5YKe1Nv3tYe/Pmzb3fDpt5sfvPbsfOvzu3+i7Uv//k11qPT6g22e7nln+HbYhqqV3B2jt2fm45Vty5c6dKueGJ7Jb5dRdinv67yHHs9evXdc9s4r2noWz9J0+e1FO2pxOPkQNCffH8up89e1alzMZN1cb9ISfzHPS+fPlSrWXvRE5kPQft+iLtMsdk/t1vk5WqOy98Oue1jx8/Hixk1TT9/Pnzw4cP6+lzQDu9UVfSTstK060tKetrH2s62VatrOS5O+xnTiZ2R/5TVpQjRg7vA05GA1a67fbMAJDdIps8zqyuUs77g3fgMy74xx9/dK09x7Qck+uNn13K8nZIV871+T9+/EirbO9F5XRnhPaZrl6krumcMk5s+E13Jkq7dHf1kZNRyl+/JsqcknZjNkSavjknpq24d3N0sRycn4LtzpJVwXK9PEzyXBvuYB03meBi7zDk5zPsDlX9B17dXtg1NfOzquYM21t2P/DdT7v+M5+o2TyskFnq4I80d1NziTo4/3kW1J6Zx3m3ltyd6LpllB0+22LOwky3rtW16vsptn1BWj+Yx2F39B7rvkEyzI6dQ3p192B3YM/83bF9J1/Sctul9C8BAgQIECBAgAABAgQIECBAgAABAgQIECBAgECRQD2K69jpPCtKx5ei1Zw7UTp1HVu7U9KnM0QefR2sdNIMe8VvluqST6+yU0qeZfPSyoMlnyhBnhH2FD4bcaL1Hsx29MEN0u+8eiDatfYkyIbuAdn7VX6VWerg7jcs871rbMy0/7Q3aP/+kzCh9iLzzMl+2Nh8G/6Yn0Y2RCFsfkHDcNq/vvzWckbogU2PsZJSJZ/sKnuP/MOK2lOk6qu9q2uUtuR9zO06nvF97ZusVLXJFj5R+Bus1yI/n+z8jb0u+eRcU09WOJ0d7+D5MetKmkl30UZ1Zvt4ehOx7bzh9ky7suVzNnmcWV2lnPfL99iFpOw6GOYskK2ZQubI3D4jDG6z1Wudc0q7rVKVZ+o7CSU/rqowmRilPG3J+iqmm95tyjp+ezpnlukK0Mi5v5XeLlt9zlk2XL0AlzPtDkNjv83H/jsM7fQzzCn5dc+80/Yf6E75+c9ZEe2Z2bR77jlPcRk1W73aKyo5f63oPs+GL0j7D2IzHNizigUe29u7tDkECBAgQIAAAQIECBAgQIAAAQIECBAgQIAAgRUJ/J/BZc2Tm57woXmeHh21lvmfs/Y89G2UPL0ugtnfCznfJk1Pp+c8zxuln7FuMY2tk4/93WIG/4iyT7bX1Z6TaI3Td496tnkAP92TV/tPnXo33b//CNwa/AsasGB+Su0N1DWnvCtwdvv8nNudKpJDyW+tpN9MVyGni9ra8Zbsn6l4YPfWNPOD0Cj8/Kfjxq6yyUo16rjMjz1tmPpO0ih8dq29v5HkVtjsSQ7ZFfdmUl/vbnqUDvGNKjQ+tlc6z5zpfnqbbM80ttqxHzd5nFljpZz3j911z5i+60iYVlZVqky32xVZMDNz9K6nrBbpmcjZIe2onh17rOvrnjLkqxSj3Ybs0khp+3Mr/LZ8jV0lGTY/lT1YwrUEbp1lwx3U22SC/LSH7W+nL5VfSg9p+R2/00vSyKH/DkMj8TwfS37dPZhTfNWzgXLWmGKN0+WpPTOdbZVz9uGuH8sCd++q2MMmeho/FUIOgNnx9tY989vtsekuNkvquMkL0nO11qp9IBN7d4CSLSINAQIECBAgQIAAAQIECBAgQIAAAQIECBAgQIDAXoE/Mrf+PKZk+vPnz69fv/7y5UtJ4kWlSbzK27dv5yzSr1+/Xrx48e7du8KV5plcnn3eunUrE/k3j8d+//79879//TmkaumUcPPmzf5kJd/++PHj7t27JSlHT5NaR6wr21evXgWz69tJ56dbzIcPH6ZYRbRTqY8fPxZmnn7njd0jO0l2kOwnJTmkIlnd/fv3SxIPS2P/abv17z8PHjw41+E03SIfP37cLvC25xx7WI5GOrVkI+bgvDs+Z051cM62C+PeH+BRZ5z8Kr9//36s/Dxb8Pnz5znpl5RtR5R/d8elvTXq/zmUrGWUNJus1Cgyk2aSA07J+W5v07SnDZCd6urqKufH3S80baH8zKudMD/S/JXUa8SmVP/q/vjjj/4EE32b3mxhnCjz7bVnTofa5HFmjZVy3j99Z54nh73HxgTopqncKEDPfpgTQZptuzPC7qSQZavzQhpsu7NDzgtppeQaqpFz/eNsJ4WsNIfQhw8f9pcnyVK13IqpF3LwdEz2Nl8HZ1i4YPwP3rLIdfeTJ08KMzwxWYbcOeXSeP4Nd2J9V7q4OwztDdd/SbX3cNrOZNw5Jb/ucdd4MLc0AHL3bG+yhJ08ffp071eLnak9M8OmyV7RvoHf/3OboVQTraKnNdVYYxpUu7/qEruRIB+XoLS9C9Jztdbq23eBx/Z68UwTIECAAAECBAgQIECAAAECBAgQIECAAAECBNYnsDecq2tm+rWUvJRxyQp5PN9Vu+nm5ylX4asfB9Blixz7cvH+mnqfcXsr5Al0P9qJ38Y8XQPb6x1xTqow7n7SVWX7T3ur9e8/ZzyoJuynaztufn4Oywl2nej9tekunNPlsYZHHQSyinl+0btajHX2Tx2PZZku/SYrNR3XKDnnYNg+QrbndK0r+/xEB8w00nJM6Frv6PPbVZ5nTqo5el0aGWYbHXUoG1Dx2dozjaoN+7jJ48xKK+W8P2wfnnOp9gGh58o9+2H6ELcXGWXO6NfXJYzZRfvPkmm4luRTmGaiNvBB/5Kzba5QDuYzVoLsSIViXclm3nBdxdj2fHcY2jt8/x2GdvoZ5pT8uuffUbuOq/OXZKw1xtl9jLEw2/nkpND+sRQO8tzObflzVtqq74fd0gXpuVpr9V/BMo/t/fuAbwkQIECAAAECBAgQIECAAAECBAgQIECAAAECSxb4T/1hTP90xknIgAY9oxbkiXg62eSx3+CHOlkwf3nGlr/kk4ejyTAdttLTNJmnB9Xp3bOePXv27du3/pqO/m1ekZghDrIfpDoj9jlO19hA5a3bd+7cGb3MMpxTIFswY8Fl58/enniMEVed3JJncs6by+0nI8LKau0COSznBcN5a/W4h+X84pJhzjIDXt6fg0BOfAePANUq5vxFpzo51+SkfLB4XTtGepxk8ZkHvewqzG7+JivVX+W1f5t9PvthfiZdXTCPrWCaZPnBpnmWRtrBAUCOzfwy02vPNLb7Jo8zK62U835j51z+x1zC9AyHkv0w4yqc0jLZK3DG6+vsorley9V9bn2kubXrqpt/c6raXc2l4bq3zGaeV8CGO6+/tRPoF8iA8+0EU79loL3GEedoz4yI2c4qrYvGHY88hmiP/NlecKVzVtqq79d2Qdrv41sCBAgQIECAAAECBAgQIECAAAECBAgQIECAAIHzCvyR7qoHS5A+6E+ePPn58+felOlOlPd99nSr2rvUKTNTnnTb/f79e6LIukrVk38KnM76PQmm/moXKpDC5+/379/Hri79lbM50oUrD+yPXVb6VQikG+Ju9xi2h+x6+GUPyd+coR2rsFVIAl0CCQjZ/e5yculK0zU/P7ocltPRdpRfXI4A7969SzFygtud45J/Aqfzi87xf5RVdFWkZH5OwYl1+fjx465sBxdJ4dNhbuG9jTdZqYObZv4EeQVA9pyD6y1pmu5+JvnNHvuDrU6R+c1qRx3cFicm0J6pA27yOLPqSjnv1/fPJUynhVM1LdLSyCmjsFTZD9NwyiIDrqyzivTJ3jWxNtwzu1BSMgIECGxPIMf2XDJU9cq1QM41W7oK0J6pNu4oE3mjRz3eL887Fn4rY5RaJ5NVt+p7EFyQNnC6nojljW+NlLuPZ78DubdUZhIgQIAAAQIECBAgQIAAAQIECBAgQIAAAQIE1itwOHAr42NklKquGqafeh5qdn07w/xdEFT6AdefxB9c79mLXZUwTxDT5zhxaOk6kL/0Nsujsl2fs/QnSLJbt26lM1le+Zl/03E/r8OsljVxCQI9e0iqn50ke0j+ze6x20Oyq3iqegk7hjpOKpA+Kzkg7z0y7353+bntDs7p6XuxP7pdD5hA7WLMqpPXjignrMjEZ13doDdZqUl/LEdlPmLgVrXetAPTAtz7a62fIrND5md7sb/WiuuME9ozFf4mjzNrr5TzfrV/nnEi403tRkFJFFZ51Fa9wLv9sAp9r7dMkqx+cf3/Lpz+e1LI2WFL3ffrGqYJECBAIAK5WMjJJdcLudGai9OMYbjhO2baM6fv8/Uw8uSWtsSltRPW3qrv2QdSta5HMFmqfvcgrcTdHa0NHy56oHxFgAABAgQIECBAgAABAgQIECBAgAABAgQIECAwncCBwK3+qK2j3oQ9XR12OefxW/p4vX79unBFf//9t8dvhVaSESBAgAABAgROFJgicOvEIlmcAAECBAgQIECAAAECBAgk8i3hOpVDBjxPVHn10QQBAgQIECBAgAABAgQIECBAgAABAgQIECBAgAABAgROFPhPz/L9UVsZ3GDYm7B71njKV4nCythfeRdmHqyW5FMe4lWSmzQECBAgQIAAAQIECBAgQIAAAQIECBAgQIDAugRevnxZL/CLFy/qH00TIECAAAECBAgQIECAAAECBAgQIECAAAECBAgQIEDgRIHOEbcar5lsrObTp08PHjxozFzOx7wR88mTJwfL8++//x5MIwEBAgQIECBAgMDpAkbcOt1QDgQIECBAgAABAgQIECAwrsCvX79u3bpV5Xnv3r08Gak+miBAgAABAgQIECBAgAABAgQIECBAgAABAgQIECBAgMDpAp0jbvUEPuUNlEuO2gpKegZnQLCDOhlS7GAaCQgQIECAAAECBAgQIECAAAECBAgQIECAAIHtCTSG2/rrr7+2V0c1IkCAAAECBAgQIECAAAECBAgQIECAAAECBAgQIEDgvAL7A7eePn368+fPvSW7ffv28+fP9361qJn3799///59f5E+fvzYn8C3BAgQIECAAAECBAgQIECAAAECBAgQIECAwCYF3r17V69XnozUP5omQIAAAQIECBAgQIAAAQIECBAgQIAAAQIECBAgQIDA6QJ7Ard+/frVeFpZX82bN2/qH5c8nXG3rq+ve0r45cuXnm99RYAAAQIECBAgQIAAAQIECBAgQIAAAQIECGxS4MOHD79//66qZritisIEAQIECBAgQIAAAQIECBAgQIAAAQIECBAgQIAAAQIjCuwJ3Hrx4kXXCu7du/fgwYOubxc4v6cuu9J+/vx5gcVWJAIECBAgQIAAAQIECBAgQIAAAQIECBAgQGA6gZcvX9Yz738NXD2laQIECBAgQIAAAQIECBAgQIAAAQIECBAgQIAAAQIECJQL7Anc6hlu68mTJ+VZLyHlzZs3+5+2fv/+fQnlVAYCBAgQIECAAAECBAgQIECAAAECBAgQIEBgHoFv377Vnw7kpXV37tyZZ9XWQoAAAQIECBAgQIAAAQIECBAgQIAAAQIECBAgQIDARQk0A7f6R6B69OjR6nT6g82+fv26uhopMAECBAgQIECAAAECBAgQIECAAAECBAgQIDBYoPECuxcvXgzOyoIECBAgQIAAAQIECBAgQIAAAQIECBAgQIAAAQIECBDoEWgGbn358qUr9Y0bN9b4ysn79++n5F2V+vnzZ9dX5hMgQIAAAQIECBAgQIAAAQIECBAgQIAAAQIbE/j161c9cCtPEB4/fryxOqoOAQIECBAgQIAAAQIECBAgQIAAAQIECBAgQIAAAQILEWgGbn3//r2rZLdv3+76auHzr66uukr4+/fvrq/MJ0CAAAECBAgQIECAAAECBAgQIECAAAECBDYmUI/aStX++uuvjVVQdQgQIECAAAECBAgQIECAAAECBAgQIECAAAECBAgQWI5AM3Drn3/+6SrcrVu3ur5a+PyeEbd66rvwSikeAQIECBAgQIAAAQIECBAgQIAAAQIECBAgcKxAI3DrxYsXx+YgPQECBAgQIECAAAECBAgQIECAAAECBAgQIECAAAECBAoFmoFbPSNQrXfErfWGnBVuRckIECBAgAABAgQIECBAgAABAgQIECBAgACBgwKfP3/++fNnlezPP/+8efNm9dEEAQIECBAgQIAAAQIECBAgQIAAAQIECBAgQIAAAQIExhX4n/LsNjk4lZiu8h1ASgIECBAgQIAAAQIECBAgQIAAAQIECBAgMLXAt2/fvn79+v379zyVyBvlrq6uHj9+PNZKX79+Xc/q+vq6/tE0AQIECBAgQIAAAQIECBAgQIAAAQIECBAgQIAAAQIExhVoBm7lIWj9ZZP1lXXNr6dZ5nRPyW/cuLHMMisVAQIECBAgQIAAAQIECBAgQIAAAQIECBC4KIGEbD158qR9Sz938l++fPn06dMTNX78+PHly5cqkzwQefDgQfXRBAECBAgQIECAAAECBAgQIECAAAECBAgQIECAAAECBEYX+E8jx3v37jXmVB/zestqel0TeTdnV4H//PPPrq/MJ0CAAAECBAgQIECAAAECBAgQIECAAAECBOYR+PDhQwbXakdtZe2/f/9+9uzZ6YFbjeG2/vrrr3mqZi0ECBAgQIAAAQIECBAgQIAAAQIECBAgQIAAAQIECFysQDNwqz+QKc9NVyeVN3TmmW5Xsfvr27WU+QQIECBAgAABAgQIECBAgAABAgQIECBAgMBYAruxtvpze/fu3atXr/rT9H+bHKoEGcXr+fPn1UcTBAgQIECAAAECBAgQIECAAAECBAgQIECAAAECBAgQmEKgGbj14MGDntXUH2r2JFvUV/1l7q/voiqiMAQIECBAgAABAgQIECBAgAABAgQIECBAYJMChYNfvXjx4tevX8MEGkFfhWscti5LESBAgAABAgQIECBAgAABAgQIECBAgAABAgQIECBAYCfQDNzK3J6nlV++fMlrL1dklye4PYFbPTVdUR0VlQABAgQIECBAgAABAgQIECBAgAABAgQIrFfgx48f379/Lyz/+/fvC1M2kr18+bI+JzFg9Y+mCRAgQIAAAQIECBAgQIAAAQIECBAgQIAAAQIECBAgMIXAnsCt6+vrnjWtK9ipv7T9Ne1B8BUBAgQIECBAgAABAgQIECBAgAABAgQIECAwikDeGVeez1GJq2wz3Nbv37+rj3k6cPPmzeqjCQIECBAgQIAAAQIECBAgQIAAAQIECBAgQIAAAQIECEwksCdw686dOz0RTXntZR5wTlSacbP98OHDx48fu/JMTFdq2vWt+QQIECBAgAABAiMK1LvHjZitrAgQIECAAAECBAgQIEBgAwJHXTP+/Pnz2Cr/+vWrPr7WjRs36h+PzU16AgQIECBAgAABAgQIECBAgAABAgQIECBAgAABAgQIlAvsCdzKwgnNypPLrlzyRPPz589d3y5k/o8fP548edJVmNTu7du3Xd+aT4AAAQIECBAgMK7AP//8M26GciNAgAABAgQIECBAgACByxS4devWsRVvhGnlo+G2jjWUngABAgQIECBAgAABAgQIECBAgAABAgQIECBAgACBYQL7A7eS15cvX3pyfPjw4bdv33oSnPervD7z6uqqpwz9tetZ0FcECBAgQIAAAQIDBArfnp7Y+wGZW4QAAQIECBAgQIAAAQIEVi3Q8yK5dr1u377dntkzJ++he/fuXZUgiz9//rz6aIIAAQIECBAgQIAAAQIECBAgQIAAAQIECBAgQIAAAQKTCnQGbt2/f//9+/c9605k1IcPH3oSnOurRJTlyWtP5+A3b96kduhNdOQAACAASURBVOcqnvUSIECAAAECBC5NIEH1P3/+LKn19+/fS5JJQ4AAAQIECBAgQIAAAQJbEjgqFuvevXtH1f3Zs2f19HlAUP9omgABAgQIECBAgAABAgQIECBAgAABAgQIECBAgAABApMKdAZuZa2PHz/uf4T55MmTpb2Z8u3bt4ko64naevny5dOnTyc1lTkBAgQIECBAgEBdoP91AMNS1pcyTYAAAQIECBAgQIAAAQKrFshd/fLy58FEeeI8Dqi/SeSvv/568OBB+eJSEiBAgAABAgQIECBAgAABAgQIECBAgAABAgQIECBA4ESBP/7999/+LDKsVv9z0D///DOdcW/evNmfzwzf5hHsu3fvelaUODRRWz0+viJAgAABAgQIjC7w48eP/rj6xho/ffqkF13DxEcCBAgQIECAAAECBAhsXiBXgl++fDlYzaNu8udFb/XhtjKuVy5RD65CAgIECBAgQIAAAQIECBAgQIAAAQIECBAgQIAAAQIECIwo0Dfi1m41GXfr69evN27c6FprHqbeunXr1atXXQlmmJ/osjt37vREbaX86QQsamuGbWEVBAgQIECAAIGdwK9fv9JEPCpqKws+fPgwY7rqS2cvIkCAAAECBAgQIECAwEUJZCysg/VNmvKb/J8/f65HbSXz8uGgD5ZEAgIECBAgQIAAAQIECBAgQIAAAQIECBAgQIAAAQIECBQKHB5xa5dR+t1m3K3+F14mOOrly5flz00Li9ifbPfw9efPnz3J7t27l5IvYUywnkL6igABAgQIECCwOoHEZf3zzz+7Yv/+/Xs3kTlpm+VjfwvtYGXTtszb0POXdwRUiau3Cbx48ULrrmIxQYAAAQIECBAgQIAAgQ0I5O1sXReSuTbM04e8Zq6wmt++fctrROqJE7VVvnh9QdMECBAgQIAAAQIECBAgQIAAAQIECBAgQIAAAQIECBA4RaA0cGu3jgxslVdaVr1y9644D1CTJn9Td6VNYfKk9vv373uLUc188+bNzLFk1apNECBAgAABAgS2LZD2Xn/LcLrq//333+nSN13+ciZAgAABAgQIECBAgACBmQXymrYMwtxY6fX19Z9//vngwYPG/J6PeclIXvZRT5BHCRnbuT7HNAECBAgQIECAAAECBAgQIECAAAECBAgQIECAAAECBOYR+M9Rq8kLKfPCywRl9SyVBHkmmoER8iQ1sVU9KYd9lTxTjD/++CMjgPVHbT169CgDPojaGuZsKQIECBAgQIAAAQIECBAgQIAAAQIECBAgMJtAnim0nz7kicNRUVt5fNCI2krol6it2TaiFREgQIAAAQIECBAgQIAAAQIECBAgQIAAAQIECBAg0BA4bsStauFfv37l2ee7d++qOT0TeR3mvXv3rq6u8u+AgRGyrq9fvyZG68t//3pWVH2VkK28QXPAuqocTBAgQIAAAQIECBwUMOLWQSIJCBAgQIAAAQIECBAgQOAogUReffz4sb7IjRs38jAi8+sz29Nv377NY4vGuNDG2mpDmUOAAAECBAgQIECAAAECBAgQIECAAAECBAgQIECAwJwCAwO3dkVMSFWeeuaJaeNRaE8F8oQ1EVy3b9/OREblqv+b0bGST/3fvEozIVtHZZ73ceZPyFbPJvAVAQIECBAgQGAsAYFbY0nKhwABAgQIECBAgAABAgQqgQyxlde4VR93E3ma8OTJk9174naPAPKEYvcQIYkbsV67Rd6/f38w3KuxFh8JECBAgAABAgQIECBAgAABAgQIECBAgAABAgQIECAwrsBJgVtVUT5//pzHonkIWh5kVS17+kSe1+ZhbR7ZegR7OqYcCBAgQIAAAQLlAgK3yq2kJECAAAECBAgQIECAAIFygVevXmX4rPL0jZT37t3LK+fu37/fmO8jAQIECBAgQIAAAQIECBAgQIAAAQIECBAgQIAAAQIEZhYYJ3CrKvS3b98SvpUgrrznspo50USG7Xr06FHitTx8nUhYtgQIECBAgAABAgQIECBAgAABAgQIECBA4CwCedzw119/ff/+/ai150VvL1++fPr06VFLSUyAAAECBAgQIECAAAECBAgQIECAAAECBAgQIECAAIGJBEYO3KpK+ePHjzxP/fr16+7fUUbiygPXq6urvCkz/2aIrYzwUK3OBAECBAgQIECAAAECBAgQIECAAAECBAgQILAxgYRvZeitL1++HKxXnh3kRW+J9fLs4KCVBAQIECBAgAABAgQIECBAgAABAgQIECBAgAABAgQIzCYwVeBWuwJ5vJo4rozElb/EceXff/75J8nqMV0Jzbp161bj34yslUgtw2q1Sc0hQIAAAQIECBAgQIAAAQIECBAgQIAAAQKbF/j161dit/KXpwy75wup8u5RQp4g5EVvjx49unPnzuYdVJAAAQIECBAgQIAAAQIECBAgQIAAAQIECBAgQIAAgdUJzBe4tToaBSZAgAABAgQIECBAgAABAgQIECBAgAABAgQIECBAgAABAgQIECBAgAABAgQIECBAgAABAgQIECBAgMAwgf8MW8xSBAgQIECAAAECBAgQIECAAAECBAgQIECAAAECBAgQIECAAAECBAgQIECAAAECBAgQIECAAAECBAgQINAlIHCrS8Z8AgQIECBAgAABAgQIECBAgAABAgQIECBAgAABAgQIECBAgAABAgQIECBAgAABAgQIECBAgAABAgQIDBQQuDUQzmIECBAgQIAAAQIECBAgQIAAAQIECBAgQIAAAQIECBAgQIAAAQIECBAgQIAAAQIECBAgQIAAAQIECBDoEhC41SVjPgECBAgQIECAAAECBAgQIECAAAECBAgQIECAAAECBAgQIECAAAECBAgQIECAAAECBAgQIECAAAECBAYKCNwaCGcxAgQIECBAgAABAgQIECBAgAABAgQIECBAgAABAgQIECBAgAABAgQIECBAgAABAgQIECBAgAABAgQIdAkI3OqSMZ8AAQIECBAgQIAAAQIECBAgQIAAAQIECBAgQIAAAQIECBAgQIAAAQIECBAgQIAAAQIECBAgQIAAAQIDBQRuDYSzGAECBAgQIECAAAECBAgQIECAAAECBAgQIECAAAECBAgQIECAAAECBAgQIECAAAECBAgQIECAAAECBLoEBG51yZhPgAABAgQIECBAgAABAgQIECBAgAABAgQIECBAgAABAgQIECBAgAABAgQIECBAgAABAgQIECBAgACBgQICtwbCWYwAAQIECBAgQIAAAQIECBAgQIAAAQIECBAgQIAAAQIECBAgQIAAAQIECBAgQIAAAQIECBAgQIAAAQJdAgK3umTMJ0CAAAECBAgQIECAAAECBAgQIECAAAECBAgQIECAAAECBAgQIECAAAECBAgQIECAAAECBAgQIECAwEABgVsD4SxGgAABAgQIECBAgAABAgQIECBAgAABAgQIECBAgAABAgQIECBAgAABAgQIECBAgAABAgQIECBAgACBLgGBW10y5hMgQIAAAQIECBAgQIAAAQIECBAgQIAAAQIECBAgQIAAAQIECBAgQIAAAQIECBAgQIAAAQIECBAgQGCggMCtgXAWI0CAAAECBAgQIECAAAECBAgQIECAAAECBAgQIECAAAECBAgQIECAAAECBAgQIECAAAECBAgQIECAQJeAwK0uGfMJECBAgAABAgQIECBAgAABAgQIECBAgAABAgQIECBAgAABAgQIECBAgAABAgQIECBAgAABAgQIECAwUEDg1kA4ixEgQIAAAQIECBAgQIAAAQIECBAgQIAAAQIECBAgQIAAAQIECBAgQIAAAQIECBAgQIAAAQIECBAgQKBLQOBWl4z5BAgQIECAAAECBAgQIECAAAECBAgQIECAAAECBAgQIECAAAECBAgQIECAAAECBAgQIECAAAECBAgQGCggcGsgnMUIECBAgAABAgQIECBAgAABAgQIECBAgAABAgQIECBAgAABAgQIECBAgAABAgQIECBAgAABAgQIECDQJSBwq0vGfAIECBAgQIAAAQIECBAgQIAAAQIECBAgQIAAAQIECBAgQIAAAQIECBAgQIAAAQIECBAgQIAAAQIECAwUELg1EM5iBAgQIECAAAECBAgQIECAAAECBAgQIECAAAECBAgQIECAAAECBAgQIECAAAECBAgQIECAAAECBAgQ6BIQuNUlYz4BAgQIECBAgAABAgQIECBAgAABAgQIECBAgAABAgQIECBAgAABAgQIECBAgAABAgQIECBAgAABAgQGCgjcGghnMQIECBAgQIAAAQIECBAgQIAAAQIECBAgQIAAAQIECBAgQIAAAQIECBAgQIAAAQIECBAgQIAAAQIECHQJCNzqkjGfAAECBAgQIECAAAECBAgQIECAAAECBAgQIECAAAECBAgQIECAAAECBAgQIECAAAECBAgQIECAAAECAwUEbg2EsxgBAgQIECBAgAABAgQIECBAgAABAgQIECBAgAABAgQIECBAgAABAgQIECBAgAABAgQIECBAgAABAgS6BARudcmYT4AAAQIECBAgQIAAAQIECBAgQIAAAQIECBAgQIAAAQIECBAgQIAAAQIECBAgQIAAAQIECBAgQIAAgYECArcGwlmMAAECBAgQIECAAAECBAgQIECAAAECBAgQIECAAAECBAgQIECAAAECBAgQIECAAAECBAgQIECAAAECXQICt7pkzCdAgAABAgQIECBAgAABAgQIECBAgAABAgQIECBAgAABAgQIECBAgAABAgQIECBAgAABAgQIECBAgMBAAYFbA+EsRoAAAQIECBAgQIAAAQIECBAgQIAAAQIECBAgQIAAAQIECBAgQIAAAQIECBAgQIAAAQIECBAgQIAAgS4BgVtdMuYTIECAAAECBAgQIECAAAECBAgQIECAAAECBAgQIECAAAECBAgQIECAAAECBAgQIECAAAECBAgQIEBgoIDArYFwFiNAgAABAgQIECBAgAABAgQIECBAgAABAgQIECBAgAABAgQIECBAgAABAgQIECBAgAABAgQIECBAgECXgMCtLhnzCRAgQIAAAQIECBAgQIAAAQIECBAgQIAAAQIECBAgQIAAAQIECBAgQIAAAQIECBAgQIAAAQIECBAgMFBA4NZAOIsRIECAAAECBAgQIECAAAECBAgQIECAAAECBAgQIECAAAECBAgQIECAAAECBAgQIECAAAECBAgQIECgS0DgVpeM+QQIECBAgAABAgQIECBAgAABAgQIECBAgAABAgQIECBAgAABAgQIECBAgAABAgQIECBAgAABAgQIEBgoIHBrIJzFCBAgQIAAAQIECBAgQIAAAQIECBAgQIAAAQIECBAgQIAAAQIECBAgQIAAAQIECBAgQIAAAQIECBAg0CUgcKtLxnwCBAgQIECAAAECBAgQIECAAAECBAgQIECAAAECBAgQIECAAAECBAgQIECAAAECBAgQIECAAAECBAgMFBC4NRDOYgQIECBAgAABAgQIECBAgAABAgQIECBAgAABAgQIECBAgAABAgQIECBAgAABAgQIECBAgAABAgQIEOgSELjVJWM+AQIECBAgQIAAAQIECBAgQIAAAQIECBAgQIAAAQIECBAgQIAAAQIECBAgQIAAAQIECBAgQIAAAQIEBgoI3BoIZzECBAgQIECAAAECBAgQIECAAAECBAgQIECAAAECBAgQIECAAAECBAgQIECAAAECBAgQIECAAAECBAh0CQjc6pIxnwABAgQIECBAgAABAgQIECBAgAABAgQIECBAgAABAgQIECBAgAABAgQIECBAgAABAgQIECBAgAABAgMFBG4NhLMYAQIECBAgQIAAAQIECBAgQIAAAQIECBAgQIAAAQIECBAgQIAAAQIECBAgQIAAAQIECBAgQIAAAQIEugQEbnXJmE+AAAECBAgQIECAAAECBAgQIECAAAECBAgQIECAAAECBAgQIECAAAECBAgQIECAAAECBAgQIECAAIGBAgK3BsJZjAABAgQIECBAgAABAgQIECBAgAABAgQIECBAgAABAgQIECBAgAABAgQIECBAgAABAgQIECBAgAABAl0CAre6ZMwnQIAAAQIECBAgQIAAAQIECBAgQIAAAQIECBAgQIAAAQIECBAgQIAAAQIECBAgQIAAAQIECBAgQIDAQAGBWwPhLEaAAAECBAgQIECAAAECBAgQIECAAAECBAgQIECAAAECBAgQIECAAAECBAgQIECAAAECBAgQIECAAIEuAYFbXTLmEyBAgAABAgQIECBAgAABAgQIECBAgAABAgQIECBAgAABAgQIECBAgAABAgQInE3g+fPnN2/evH///tlKYMUECBAgsE/gx48fd+7cySH67du3+743jwABAgT+v4DArf9vYYoAAQIECBAgQIAAAQIECBAgQIAAAQIECBAgQIAAAQIECBAgQIAAAQIECBAgQODsAt++fUtIwOvXr3///v39+/cPHz6cvUgKQIAAAQKVwLt3737+/JlD9LNnzxJemziu6isTBAgQINAQELjVAPGRAAECBAgQIECAAAECBAgQIECAAAECBAgQIECAAAECBAgQIECAAAECBAgQIEDgbAKvXr26urpKSEBVgnv37lXTJggQIEDg7AK3b9+uypDw2rt3737+/LmaY4IAAQIE6gICt+oapgkQIECAAAECBAgQIECAAAECBAgQIECAAAECBAgQIECAAAECBAgQIECAAAECBM4m8PTp0xcvXtRX/+bNm4y+VZ9jmgABAgTOK5Bj9V9//VUvw8OHDxN2W59jmgABAgR2An/8+++/LAgQIECAAAECBAgQIECAAAECBAgQIECAAAECBAgQIECAAAECBAgQIECAAAECBAicUeDXr19Pnjz58uVLvQyJ2kp4QH2OaQIECBBYiECOz+/evasXJtFcb9++rc8xTYAAAQICt+wDBAgQIECAAAECBAgQIECAAAECBAgQIECAAAECBAgQIECAAAECBAgQIECAAAEC5xRI1NbV1dXPnz/rhbi+vjZ+Sx3ENAECBJYm0I7d+vPPPz9//ry0cioPAQIEziggcOuM+FZNgAABAgQIECBAgAABAgQIECBAgAABAgQIECBAgAABAgQIECBAgAABAgQIELh0gb1RW4ZtufTdQv0JEFiJwOPHjz9+/FgvrNituoZpAgQICNyyDxAgQIAAAQIECBAgQIAAAQIECBAgQIAAAQIECBAgQIAAAQIECBAgQIAAAQIECJxHYG/U1qNHjz58+HCeAlkrAQIECBwp8ODBgy9fvtQXErtV1zBNgMCFCwjcuvAdQPUJECBAgAABAgQIECBAgAABAgQIECBAgAABAgQIECBAgAABAgQIECBAgACBxQl8+/YtneC/fv36/fv3f/755/fv3ynijRs3bv/3Lx3i83fnzp3FlfvIAu2N2krVPn/+fGROkhMgQIDAOQXu37+fE1a9BA7mdQ3TBAiMK5CmctrJP//7l3Zy/k+DOavYtZkzkWZz/r1169au8Zx/7927d3V1dfPmzXFL0pVb3kGQ8WOz3vfv319c4Faa+NkeG7hW6dq65hMgQIAAAQIECBAgQIAAgb0Croj3sphJgAABAgQIECBAgAABAgQIECBAgAABAgQIEFiUQJ7pvPvvX7qfHixYeoKmP2j+ZuuBerBIRyXYG7WVSv348eOofCQmQIAAgbML7D2ki906+3ZRAALbEMgRZvdGg7SQEyNa0k7uqniamjk0ZXDXDBXYleb0+YnaevLkyS6f6+vr7QRuZUvsXimRf7MZEie3+5jpan71wokkPp1SDgQIrFqgOmjUjxKZfvHiRYL+V101hSdAgAABAgQIELg0gapx64r40ja9+hK4ZIHq0Le06/rFFuyS95a11H3vzpN72lM/M1iLj3ISIECAAAECBAgQIECAAAECBC5BIPeI0nkpQVsDKvvy5cvnz58PWPC8i7SHZ8nYCBk8wdv5z7tdrJ0AAQLDBBJ2e/fu3cayiS5++/ZtY6aPBAgQKBHIsFoZrurjx4/pGFCS/qg0aXbmAJXm9+hvQKhHbaVIqwncytVIoPNXD8FqfCwnjm8yLE8vJQEC6xLY28clR4wqnnN3JOmq1KdPnyYNn+1ar/kECBAgQIAAAQIE9gq4It7LYiYBAhsWWOx1/WILtuGdYTNV27vz5FZV4S3uN2/ePH36dDMaKkKAAAECBAgQIECAAAECBAgQINAlkE7t6Ta6ez19V5r++Rk9IH2fVhTy9Pjx43TDbVRK960GiI8ECBBYl8Dnz58fPnzYKPNKo4sbtfCRAIF5BPJ0NYNr7eK15llj3qSZw9RYrej2YTDt2/+ZpyYnriXu1TBhJ2ZlcQIEtieQOKtdLFY6u2yvdmpEgAABAgQIECBw4QKuiC98B1B9ApcgsNjr+sUW7BL2irXXMd1N6m8RWnt1lJ8AAQIECBAgQIAAAQIECBAgQGAGgb0hTLv1JhwrL+n/888/b926lTnpKPX9+/eMSZWBuRpRXrkrdXV1ladLGcZqhjKfuIqMD9aO2kqXWS/dPhHW4gQIEDivQA7jOZgnFLlejHzM6Swnu/pM0wQIEGgIJOTp9evXac025k/9MY3S/KW9nVdqnhi+lSHC2sGrOTCuI3Bramj5EyCwaoH5j86r5lJ4AgQIECBAgAABAgQIECCwKIHFXtcvtmCL2nwKs1cgO0+jx8zeZGYSIECAAAECBAgQIECAAAECBAgQiECGFEgn0cRitTVu3LiRvu+N8dhv3ryZ7qTp+/7q1at0DE1X+PrNzNyYSuzW33//fWKX03Zhxp2T4cXSK7eRZ8Y6SDRXY6aPBAgQILA6gRzME2CcKIh6yTOIizEV6yCmCRCoBNIezisJ0u4d5RlrwkTTit698iCrKB8eJo3qu3fvphiDW6Q/fvxIw76q127i3r17mRC41WDxkQABAgQInE0gJ+zdC7nTYki7YeF30M7GZMUECBAgQIAAAQIECEwv4PJkemNrIECAAAEC/0vAyfd/cfhAgAABAgQIECBAgACBixHI9WBeyZ/uIu0ap/dIer339x7JyFoZl+DDhw/pDV/PIR8T01Wfs6jplPnZs2eNIqWrTCrSmOkjAQIECKxUIDEY7ffc5fSUU14ikFdaKcUmQGB0gTQLc7hoxHmWryUNyIRF5bUFCZfKdP/hJeFhaV3ndQk5OuWvay15LcL7//71t8Pbiyf/NOzbsWe7UC6BW20xcwgQIECAwKwCOVUnPrs9fn3aEH/99dfguO1Z62BlBAgQIECAAAECBAhsQsDlySY2o0oQIECAwJoEnHzXtLWUlQABAgQIECBAgAABAhMInBK1tStOArQyjED6g9a7n6ZDaoa0agzVNUHxh2SZa+FGmNkul/SPHZKdZQgQIEBgkQIJn8iJKdEU9dIlniEnrCWHFtdLa5oAgUkFErKVEKm9o872rzedqzNMa9qTeYVBf8rGtzkuPfjv365jdl4ZsAsxbSTLx5QqQ2+9efOmvDmdJm6OeHtfx7AL3PpPezXmECBAgAABArMJpOWRNkQGf2/HWOf8nUZJGgouVGbbHFZEgAABAgQIECBA4JIFXJ5c8tZXdwIECBA4i4CT71nYrZQAAQIECBAgQIAAAQLLEXj8+PHezp0pYXqRHnzH/6tXr9KrJD1EM3pVPWprV8H0RVlOTeslSdfVdieZ6+vrY7ve1vM0TYAAAQILFMiBPYf3RsESDuFd9g0THwlcmkA6Ref4kPcXHBW1lZG1MkjG33//nRFr0ww+vemYpnge0+QNCBljY+8mSBs7K9r7VXtmmrhdDfsEiyX9OkbcinJ14E6TPTq7f1O3dgu+rWAOAQIECBBYpkBebtQe+b1R1JzpcostbxVKE6HxlY8ECBAgQIDAJQi4Ir6ErayOBJYg4PJkCVtBGQgQIEDgogScfC9qc6ssAQIECBAgQIAAAQIE2gLpBvrx48f2/MxJv8/+XiLp7ZpBBrr6hu7yzLe7TrF7V3Gumems3+6hm8dh5Z1iz1Vy6yVAgACBAQI5vCe0uHHkT2hxukT2n+kGrMsiBAgsXyAxV3vfONBT8hs3bmQMjMRW5YUFPckGf5Vs87wmwUp7C5ZVp1GdBP3554DWONBV6dPQ3U3/8e+//1Zz1ziRMcVyQE/wXFdV25XKxstS7fnmECCwdoHdTzuxnbuozq9fv7YbfAfr+OnTp11g68GUEhA4USCB2okXL88ku/TpAeLlq5OSAAECBAgQWL6AK+LlbyMlJLAWgYVcniz2un6xBVvLDnbJ5WzvPLmP3X75cT/Rmzdvnj592p/GtwQIrE5gISff1bkpMAECBAgQIECAAAECBDYj0H9h2N9FpH/ZOlH6VS5qVJOukmfkhIPDi9XrZZoAAQIEViSQOI27d++2C+zg3zYxh8CGBXIoSBBU12sL9lb89u3biaea8znphw8f8nKEdmEePXqUr9rzd3NSwgyW2/VtqrB7Q8HqA7eqGna16asE1YTArYrCBIFLEEj/mNyDKB/7W+DWJewVC6ljorSPGjcyUdd5E9JCCq8YBAgQIECAwKIEXBEvanMoDIE1Ciz58mSx1/WLLdga98BLK/OxO4/ArUvbQ9T3QgSWfPK9kE2gmgQIECBAgAABAgQIEDivQOKUusbL6u/f2NX9fW91MjTBwfEB9i44xczcFkvv23ZXmaVFl01Rd3kSIEDgwgUSRdzuxJuTQk5qFy6j+gQuRCCRS4naKq9shp9NvNNZBmJJkzVDArYb6lX8VaMWe49v9TRVYMJ/6nNXPZ0N8/79+1VXQeEJEJhCIM+/c7hPB5cpMpcngcEC2S3bt6L6c8s7udMnuz+NbwkQIECAAIHLFHBFfJnbXa0JjCWw8MuTxV7XL7ZgY+0Y8plOYLfzuJs9nbCcCSxfYOEn3+UDKiEBAgQIECBAgAABAgTWLpBgqnZnFIiOHwAAIABJREFU0KpSe1/zX3377NmzavrgRM9aDi47eoJ0wG13lUmv/UWNCTZ6rWVIgAABAhHIHdEc8BsUOUk5BTRMfCSwPYHEZ96/f788aivHikQ6pbP0WaK24p8nuSlzGq6NbZHo0/YLETKnHZXaWLCqyHYCt1LDx48f520Tjar6SIAAgQhkFML2MZQMgTMK9AyL2VOqowYJ7cnHVwQIECBAgMD2BFwRb2+bqhGB2QRWcXmy2Ov6xRZstv3HigYL5Nz96NGjwYtbkACBVQus4uS7amGFJ0CAAAECBAgQIECAwJIF8hb//q6rPXeNvn379uXLl/LaLac7ZXq15oXF7ZJ7GXfbxBwCBAhsUmDvAT8BDzm1bbK+KkWAQAQSnHn37t29jcC2TxquOVAkaKqKdGqnmW1OIsfacQd5gUL9kPXhw4eDr1S4d+9eVeZNBW6lVhnbt6qbCQIECNQFHB/qGqbPK5B7cMPeaXTU3bfz1tHaCRAgQIAAgfkFtHjnN7dGAhsQWNHlyWKPcost2Ab2z81Xob+Dzuarr4IELlZgRSffi91GKk6AAAECBAgQIECAAIFJBV6+fNkeeKq+xp6+qse+CqQ9vEl9RbNN51p4b6/WhKj1VHa24lkRAQIECMwgkAN+Owoi6/WgbQZ8qyAwv0ACnO7cuXNwNKqqYNfX12kx5q2p1ZyzTyR2qx52tStPNTRuvq2me4paP+5tLXBrIVcaPfq+IkDgXAL1Y9+5ymC9BHYCw6K2suzgBckTIECAAAEClyDgivgStrI6EhhdYPBVxuAFB1dhsdf1iy3YYGoLziZw//792dZlRQQILEdg8Dl08ILLqbuSECBAgAABAgQIECBAgEA6pPZ3YG13D62jff36tf7x4PTV1dXBNDMk6OqUf2wc2gxFtQoCBAgQmE5g76BbGYrn1atX061UzgQIzC+QH3VaoYUPNdL6/fvvv5d5HMhgG42+WKlUossSlvbw4cMS2Hpfgv8pWWBFaRZypbEiMUUlcDkCN2/evJzKqunCBf7555+Fl1DxCBAgQIAAgTUKuCJe41ZT5q0KPH/+vKpa7sQt+Y2hK7o8Wex1/WILVu2EJpYskHv9hQ8tllwLZSOwBAEn3yVsBWUgQIAAAQIEziWworbQuYislwABAssROBiq1P+4J73bj6pLvavoUQuOmDjDEXz8+LGdYUYec3O1zWIOAQIENiyQ4XcSyts+Fb548SJjMObbDddd1QhciEBeUpBxqBLvVFjfDLS1zJCtXfnTWH3//n2jfZ6DWPs41lXf+rJbC9y6ceNGV7XNJ0CAgK4w9oGFCNy6dWtYSZzmhrlZigABAgQIXIiApsKFbGjVXIVA/YWpv3//XnLg1rouTxZ7Xb/Ygq3i93LhhbTzXPgOoPojCjj5jogpKwIECBAgQGB1AitqC63OVoEJECAwusDBXp4jhlolqyVERqXzbpsxT7XqgcftBOYQIECAwCYFErW791SYk0VGsNlklVWKwOUI5Fec33LhOyvTGkx81/379xfukxLmwJX40gHlzIPgemv8PwOysAgBAgRWKqAn60o33PaKPbipkbP49jTUiAABAgQIECBAgMDGBPISqRXVaF2XJ4u9rl9swVa0KyoqAQIEThFw8j1Fz7IECBAgQIDA2gXW1RZau7byEyBA4ESBdGY92JN1xMCt9DE9scCnL/706dO83aydz7DOr+18zCFAgACBdQkkhmHv6SlDSr59+3ZddVFaAgTqAvkJZ3Spg23d3SIZZC8pB/dVqK93hum8bmBY5+1Gw35rgVuDXxI8wzazCgIECBAgUAk0zsfV/P6JvW8h6l/EtwQIECBAgMDlCLgivpxtraYLF/jnn38WXsJG8VyeNEB8JDCngKi/ObWta8MCTr4b3riqRoAAAQIECBwUWF1b6GCNJCBAgMCGBfaOMVKvb24W1d/KX/9qN51Oru2Ze+dcX1+fvS9sAtX2VjnVNNzW3q1mJgECBC5B4K+//tpbTTG9e1nMJLAKgcTqP3v2rLCoid788OFDf6O3MKvZkr1582bAuho9MbYWuDVAxCIECBAgQGB+gdwgG7DS8htwAzK3CAECBAgQIECAAAECowjsfXvoKDlPlInLk4lgZUuAAAECswk4+c5GbUUECBAgQIDAAgVW1xZaoKEiESBAYDaB9+/f96+r0bmznbiwU3vyefXqVXvxmed0lXbvWCszl83qCBAgQOBcAonW2Pt0Mpc2wnrPtVGsl8BggQwDnpcF7I3V35tn2sNr/KU/ePDgYEO9Xd/GIgK32kTmECBAgACByQUGnMXzqok7d+5MXjIrIECAAAECBAgQIEDgNIHVveja5clpG9zSBAgQIHB+ASff828DJSBAgAABAgTOJ7C6ttD5qKyZAAECZxbIwAIHo22vrq76S5l+sXs7u9eXSveSz58/1+ecZTrDbX358qW96gy3lTEZ2vPNIUCAAIHLEeiK7H39+nWCQC7HQU0JrF0gP9g0X79//15SkTQCv379+vjx45LEC0xz7KsHbt++3RhVTODWAjerIhEgQIDARQgkcDwNkcKq3rt37+3bt4WJJSNAgAABAgQIECBA4IwCBx+9n7FsXat2edIlYz4BAgQIrELAyXcVm0khCRAgQIAAgYkE1tgWmohCtgQIEFi4wN4opkaZ0zmkMaf9MUNpdd3RTffQT58+LaR7SeLH2oXPnK7O+nsTm0mAAAECmxToGnQrlXWa2OQWV6lNCvz48SNRWz9//iypXZqpidrKOwhKEi8zTQpf0lavCt8YbivzBW5VOCYIECBAgMCsArn8SEOkJHYrJ/uS+3ezlt7KCBAgQIAAAQIECBDoEEg7v+Ob5c52ebLcbfN/2fv6s09qY8uLHwdgE4IhgoUUmAiAEDwTAeMQYCIYCGEggsEhgCMAhwDOgD339q5Wq5ZKR2pJrZbO+8f76KfWR+lUqapUkrpFmRAQAkJACBAIyPgSIKmIEBACQkAICAEhsCwCT/SFlmWGBiYEhIAQMBFgDn5kv7h19IAvFeD7Bri+ha9vff7557gihS8AwCLg+Oxnn31mUjHoIT75lfr2wuvXrwcRoW6EgBAQAkJgYgRSF7S+++47mLOJCRdpQkAI/DcCFbe2Pvroo6djl1Jc0XHp4lYUFmUKASEgBISAELgHATgiuG6OIJrRPaJs+Hx88MVMo7weCQEhIASEgBAQAkJACAgBIXAvAuQ7pe4l8ty7lidnTJQjBISAEBACT0FAxvcpnBKdQkAICAEhIASEQA8EHuoL9YBCbQoBISAEZkYA96yyGhsfIig6HILrW/j61vfff49PbOE21FRfMEidasUZmJnZJNqEgBAQAkJgGAIwealjkykjMow2dSQEhICNAI4043UD5AfAj29tFXm5du83PoX7zfeui1s8ViopBISAEBACQmAEAnBHEET75ZdfEJzCl7WOD3DhP9J4H9Jvv/2GKNsIOtSHEBACQkAICAEhIASEgBAQAo0QyO6+N+qnfTNanrTHVC0KASEgBITAEARkfIfArE6EgBAQAkJACAiBSRF4ri80KaAiSwgIASHQBwHmc1s4KNKn89Gt4hhM6nNbOos/mhnqTwgIASEwMQIpo/DDDz/gWsjEhIs0IbA1AviwKn9rC2eh379/v8atrYPrqRungUxE38jw56CQfgoBISAEhIAQEALjEcC77XVBazzs6lEICAEhIASEgBAQAkJACPRAILUh3aOvHm1qedIDVbUpBISAEBACXRGQ8e0KrxoXAkJACAgBISAEJkfg6b7Q5PCKPCEgBIRAKwSYi1s4Atuqu3vbSR3ExznXlY7t3guyehcCQkAILIAAvhWJuw3RV1HAlOByyAJj1BCEwGII4FLlixcvyEHh1tZPP/2E4wdk+UcU+/vf/47LpVlSz5/bQpU/ZaupgBAQAkJACAgBISAEhIAQEAJCQAgIASEgBISAEBACDAK///47U0xlhIAQEAJCQAgIgVYIyPi2QlLtCAEhIASEgBAQAk9EQL7QE7kmmoWAENgTAebi1hpf3MLntqJH8MF3nHPdk/satRAQAkJACKQQ+Oqrr6KPYDd//fXX6CNlCgEhcBcCmJXR+0hRepa8tYWRfvbZZ9HxBplRoHRxK0BJP4WAEBACQkAICAEhIASEgBAQAkJACAgBISAEhEAlAnhlVGVNVRMCQkAICAEhIASqEJDxrYJNlYSAEBACQkAICIFFEJAvtAgjNQwhIARWRwD3bFN3mfyhr/HFra+//toflEvjmyrkOVdXRQkhIASEgBBYHoGXL1+mxvjmzZvUI+ULASEwHgE4tHBW//Of/5Bdv3v3brFvbbmBM29b0MUtB5cSQkAICAEhIASEgBAQAkJACAgBISAEhIAQEAJCoD0CzGtT2/eqFoWAEBACQkAIbIyAjO/GzNfQhYAQEAJCQAgIgf+SLyQhEAJCQAg8AgHmni3uNf31r399xHAMIn/++ed//etf0QL63FYUFmUKASEgBITA559/HgXhu+++0xeGo8goUwiMR6D01hZu8i98Yz96KctnSsqx1xe3fJSUFgJCQAgIASEgBISAEBACQkAICAEhIASEgBAQAvUI6LxUPXaqKQSEgBAQAkKgCgEZ3yrYVEkICAEhIASEgBBYBAH5QoswUsMQAkJgdQRSd5n8cTNv7vfLz5lOfW4L1Ori1pwsE1VCQAgIgdsRMAwE7m7dTp4IEAJCAAjgqhLz/dgDK9zGfP369cK4ZT+Tm7rZpYtbC0uFhiYEhIAQEAJCQAgIASEgBISAEBACQkAICAEhMA4BvGiK2YAfR5B6EgJCQAgIASGwOgIyvqtzWOMTAkJACAgBISAELATkC1no6JkQEAJCYCYEyC9uzURyDS0wTD/88EO0Jk6vLvA9sejQlCkEhIAQEAIXEcBnef7yl79EGzHuA0fLK1MICIEeCGCS8qcg8LGp77//vgcZ87SZfeGCLm7NwyxRIgSEgBAQAkJACAgBISAEhIAQEAJCQAgIASGwIAJ6y/WCTNWQhIAQEAJCYG4EZHzn5o+oEwJCQAgIASEgBPoiIF+oL75qXQgIASHQDgHmqGv2zf3tyOnVkvFdFONrKr2oUbtCQAgIASHwHARSZuI///nP8jdAnsMlUbopAvh2VlHw4f3798sj9dFHH9lj1MUtGx89FQJCQAgIASEgBISAEBACQkAICAEhIASEgBAQApcQKApZXupJlYWAEBACQkAICIH/QUDGV4IgBISAEBACQkAI7IyAfKGdua+xCwEh8CwE/v3vf2cJzr65P9vC7QWM76J88cUXt5MnAoSAEBACQmBaBL788ssUbYZxSVVRvhAQAq0Q+PHHH9+8ecO3hgmbvdTEtzZzScN1xycEU1+a/dPMQxJtQkAICAEhIASEgBAQAkJACAgBISAEhIAQEAJC4CkIvHv37imkik4hIASEgBAQAmsgIOO7Bh81CiEgBISAEBACQqAOAflCdbiplhAQAkJgMAI48Mr0+PRDrhgmvosSHWnqmwPRwsoUAkJACAiBDRH45JNPcNUhOnB8tfLXX3+NPlKmEBACXRHA1DMuVZ67xl0mfJ7rnL9kzocffpgal+H66uJWCjTlCwEhIASEgBAQAkJACAgBISAEhIAQEAJCQAgIARYBY1uabULlhIAQEAJCQAgIgRIEZHxL0FJZISAEhIAQEAJCYDUE5AutxlGNRwgIgXURwInz7OCMd/Zn605SwPgaw9///vdJiBQZQkAICAEhMC0Cxv2Q7777blqyRZgQWBgBzMrUtfzoqLd6uczf/va3KAjI1MWtFDLKFwJCQAgIASEgBISAEBACQkAICAEhIASEgBAQAg0Q0J5BAxDVhBAQAkJACAiBEgRkfEvQUlkhIASEgBAQAkJgNQTkC63GUY1HCAiBdRH46aefsoP79NNPs2VmLvD777//85//TFH4xRdfpB4pXwgIASEgBITAgcDnn3+eguKHH35IPVK+EBACnRB4+fIl8/YB1/vbt2+f/v1YNxYmoYtbDEoqIwSEgBAQAkJACAgBISAEhIAQEAJCQAgIASEgBBojgG1p7Rk0xlTNCQEhIASEgBAwEZDxNeHRQyEgBISAEBACQmBxBOQLLc5gDU8ICIG1EGDOvD79i1vGBxaMbw6sxWeNRggIASEgBC4h8Nlnn6Xq//vf//75559TT5UvBIRAcwS+//77opfF4BYTLno1J2PmBv/yl79EyUO+cYHtT9E6yhQCQkAICAEhIASEgBAQAkJACAgBISAEhIAQEAJCgETg66+/JkuqmBAQAkJACAgBIdAEARnfJjCqESEgBISAEBACQuChCMgXeijjRLYQEAJ7IoDj5tmBP/2LW8Z7zXRxK8t9FRACQkAICIEDAeOjW0V3SISnEBACVxDAm2K+/PLLohaMO/xF7SxQ2HZ9dXFrARZrCEJACAgBISAEhIAQEAJCQAgIASEgBISAEBACtyGA2OWbN29u614dCwEhIASEgBDYDwEZ3/14rhELASEgBISAEBAC/w8B+UL/DwulhIAQEALTI0B+IeSTTz6ZfihJAmGY/vnPf6YeG6fwU1WULwSEgBAQAnsiYFx40LWQPUVCo74FgdJbW3//+98f7crWgfzhhx9GKxp6DOV1cSsKmjKFgBAQAkJACAgBISAEhIAQEAJCQAgIASEgBIQAhcA//vEPqpwKCQEhIASEgBAQAo0QkPFtBKSaEQJCQAgIASEgBB6JgHyhR7JNRAsBIbArAj/99FN26H/729+yZWYuYBym/8tf/vLRRx/NTLxoEwJCQAgIgXkQMK6L/Oc///nxxx/nIVWUCIFVEfj++++NC/nRUeuT4D4surjlo6G0EBACQkAICAEhIASEgBAQAkJACAgBISAEhIAQaIbAr7/++t133zVrTg0JASEgBISAEBACOQRkfHMI6bkQEAJCQAgIASGwMgLyhVbmrsYmBITAigj861//yg7rf/2v/5UtM3MBI0JuHMGfeUSiTQgIASEgBG5B4K9//atxmfmHH364hSp1KgT2QQCfUcXns4rGi1tbmLlFVRYunH1ngb64tTD3NTQhIASEgBAQAkJACAgBISAEhIAQEAJCQAgIgb4IaOO5L75qXQgIASEgBITACQEZ3xMkyhACQkAICAEhIAQ2QkC+0EbM1lCFgBBYAgHmkwWffvrpc8eKA77G5TT7mwPPHbUoFwJCQAgIgU4IGIbD+MBjJ2LUrBDYDQF83xtft+NHjXtKr1+/5ssvX9LQYMfYdXFreRnQAIWAEBACQkAICAEhIASEgBAQAkJACAgBISAEuiCAQKSxJ92lSzUqBISAEBACQmBvBGR89+a/Ri8EhIAQEAJCYHcE5AvtLgEavxAQAg9E4N///neW6kd/ccs+Rp89vZoFRwWEgBAQAkJgKwQMw4H7JD///PNWaGiwQmAkAj/++KPxGdUoJbjoFc3fIfO33347D9PQYEdhXdw6g6YcISAEhIAQEAJCQAgIASEgBISAEBACQkAICAEhkEEAscs3b95kCumxEBACQkAICAEh0A4BGd92WKolISAEhIAQEAJC4HkIyBd6Hs9EsRAQAtsjQJ4v/9vf/vZcqIxPimFcf/3rX587NFEuBISAEBAC4xGwrz0YRmc8qepRCCyGwKtXr4pGtPnntqKfJrM1GODVxa0iGVNhISAEhIAQEAJCQAgIASEgBISAEBACQkAICAEh8F84LPXixQsBIQSEgBAQAkJACAxDQMZ3GNTqSAgIASEgBISAEJgQAflCEzJFJAkBISAEsgj89NNP2TIo8NFHHzHF5ixjnKF/9JfE5kRbVAkBISAElkcAN36N+8yG0VkeGQ1QCHRF4JtvvmG+E+vT8PXXX/s/lcZNtqxX/2fBJASEgBAQAkJACAgBIbAJAr/++itWsPiDn41L/4e3jeUu/j7//PMvv/xS77vaRBI0TCGwHgLSb+vxVCMSApMjoMNSkzNI5AkBISAEhMB6CMj4rsdTjUgICAEhIASEgBDgEZAvxGOlkkJACAiBqRD417/+laXn0beb8Emx6NcGjlFnvzmQBUcFhIAQEAJCYEMEYBlTF0hw5m1DQDRkITAAgdJbWLik9PLlywGETdvFb7/9FtDGuL66uBWApp8TIYClHd47AgN8/GGZByn3F3uY9h9++OFx3Bz/Ya0/++wzcgC4G3poGfzfXHeQiKnYYAQk/4MBV3dCYG0EcJ/hu+++++GHH2BSzyM97CxWtvjc7du3b3ubRem3MwuUIwSEQDUCU+m36lGo4hkBcBZ7mW496C8GsQxEebcSxDIQi8FPP/1Ud4/PMCqnHwLffvstHKd+7atlISAEeARkMnisVHIHBHCc93CinPvkIupHLB3/j3A63CdsID3Ig5LxfZYA//7773DmIY0IOiHhBPIYhS+NEMXDpc++h/JZCIjaOgRk1utwU63rCCxsQK+DoxYmQUC+0CSMEBmrIiAnZFXOTjIurImylGBllC0zbQH7AD1zenXaoYkwISAEhIAQuAsBmA8cckv1jlU8f1A81YjyhYAQ8BHAlQr/dob/KJX++9//nnq0Sf4ZMcb1veHi1rFhg92aY88GiePO2TEAt2Fz7Nbg/yeffLIJCzVMIACbCot7fAkkCwhkBn8QIb8kNvmgDuxvhnzxxRfOruOsVe8T6j55SgsBA4H15B8hTkzS44DIoe2Pn0gfCcxWmHwDE+MRrAl0Reo4L87yupMoOI8Ci/igvX8MLQoXMnH3ZrxZFB8NOWz1CEw/ZsrhCDU8OIVbUv/4xz/saKk/CphFeGjYAvQzr6el34owtPUbmjqO2R3/R+o3EPbu3Tvfh4cyP4bmfHhQBQf+ULwNJbkIQL6w9BuPVXXJ5fVbBTLA5HBg/NmEdo4J5WbTnivi77//HjYLqsaplzPCxyP8h2vkP8VKECoRK8HxzpJPhp+WkvHRWCaNKYxVjAspLDMuYyAY8lTLE4NUPdoKgcVMxla802CbI3BMh2xEHe4T/tA7vFBHA5zPw4NCwNxlzpaQ8YUhBu8QOLorNsiLBBn/+R9h/D/S6NwqSCOceQgk/iaPJ8jP50WCLLmSWc+KB0K1r1+/JpE5iiHAe2yFQIEfMWTkI/iGWYPQweeff66zSkV4usLLG1A3UiWejsCGvtDTWdaEfvD90PnRmMzhHNa9oRgtH2YFLePvaAr/QbYLTbuNHkRcH7TDXoH8Sk4Ihp/1Q3Q2o0JImlTxl+GpBjHdUo/mz4dWMYhcWI1g0mHs+Dur02O7HGy1jy8auBmPjqU3Oj0CBdDhUOAo7zrFsnph2A1k7n0EeXBHXg8jDr7ApOL0GlZtYsq93Jm/98NDgz45ThEcvhnkB38QHljwrrEyeEToAp3if/PTYtXgQ6cZdYGVgiEGPnokBEoRgBZC0LK0VkWV0i4mLw+LH1AIpR3knH9+8Mcff5xze+TAa/xvX/Wf/2QWJAEBcF/gyDJ7h5AeuDtB9eAnvCIUCzL1814EsOuA2wj4a0gGxAaxqvNSBMf4AiHE5Onq3DQclJq6iMCZ++cG379/P9ixe6L8Z6N+xxLiDG+QU+Hxo+s3b97AmiAMEbRm/4Tyh0+PHhlrYjdV/RTWx4VOjoX6EUwBXC7fbrytfIqPNtr9nmLWY7F9iPERxYv2hUAehPb4X3EGHfyFf+yOv0S7SGXCgJYeIIg2Jf0WhSWVeUW/we/HX6e76IcbD1kqVbxHFOmW4yPSbykx652/j36rQFIrYgO0tvYCygcuH/76rfKkZAxuLvwIzjyiFnXxRwjkPFsdjkezLU8cYXZiznU9aJ6WMBvPxz19nMlgEPbfMJUqP+DbyKmulT8tAnBI/ieg/h0ZhcsOBGs3GKzBcVGbKhnfMz5tY4Pn9utysNiBNNbFoKI93iWN8vOj7OiX+SyzDo10DuYHQX4GKz7uih5RGJOL0fNfffUVlir9VsHM0J5SZgcD+hReiM4sAuv5Qtkh71AAbHWbwoEdcT9JHIrWiTiPi7dlYWuSMSs+AdhhP27X37jD7tPTJP0sJwRDlpvahO93NQJ5s4+eH4Th8EDFeYC7BhX0+8EHHwQ57ieOOgAB93ONRKk/iU0ruOvX9/HRL85K2a8+dAgf2hv9no9NujJKtEIAuz9YjmUtLKYDlnhTRd5aIaB2riAAJQnByEbVELZFsR6rfuiWjz/+2A3hl19+mUdvGPYFqhWUO7KVEAJC4CICOCYKN6OokTnPPxQN4Xrh4HgAeTup+8WtY8VLeo02ChgSOG3HnRHmGHNxC3o/uPxjE3/96fU4CDbPsj5ils4jWoRiRwL/scK8crYbVIGnNphgPWzt8f2c4/9BJ4YDArBTYlQPrm8F8+RoB430cGuyYKrAeASiAhCQMXLz+4nyH/jrAXqlP4vsNwLK2KREQLm0l3N59DssQgE7iHD2oTPPlJTmtJJP8bEU+SblMeWx2K52imDRyHvsoBbfsoN5jZKN6z1oCuYb5vXwmtDseWZdXI1Lv92i3w5vGV23iqRA8UKQSu9rnQUPhKGdKx7juc1UjvRbCpmu+Vvpt1IkV10Rl+KQKt9Kz0Tb73FwTUomCvXymdByF88iI6aBv1ZAwZ2rtqpzLk+KkJltXe+In5YwR+HTE48zGTzgIy9uIXh+rP7cetAlqqOjx7nDI+x8RD/sODaMqRHL5XHjS9r0MO3AEEwVV4cyx7qvE4wwWDgEcB00BlijjIxvCpxWscFU+6X5OJyEDd3rcYNovwomRGExMkcGvQ0ymEePM+uwktcNwYEMdCzjzKNM6WkJtF90gp/h1GJlFjCg8qMObxP/L55PmF+2V/KF5kf7IoXHggiNHGdX8B8eNUIE0WYbGhS0z6j9htFp9AhnA3+p0UWHPFvm45wQhaNnEyHQAylCaAXGCGnGRURJZv2OkC8/WKyVUBgb/VA4mJXVIR2+R6MkbNaLFy9SBUBzrjWhAAAgAElEQVTehG80S1GbzYdSxZb3+WRFtuJRAJtWOMVBFg6K1S0Q0AhEC2uQR6vuAIqpfkIhQMgZVeDIxvUtHBlqdZzDNVuUANnY88J9UdSCGsF5IWaVWtSFCjMIwMq/evWKVylQ/hCe5nf/II0usocu4NwyxI8pY++7DftizZjBqhchcCMCmPjHCdIiGi6eLC3qa9rCgZpiXV/or05/sBMw7T3wwthSNB9LI7tTGJhUdT4fzrTdS/OnGBpPXrRkJ3bAxY92l83EvDVWnvBTATKkiBw4WkNkKtUgFiFoB21G+YK6WWpVYA0EUjLgCwY2vwcM9rnyD8p9uC6mDX3ucwFM6aHB0DupYXxiStMg/iJKfvVW8ik+lvLxSnmIGczQET/1uVmXRjuHUUuRhO6i1hCXtaLyk1KMKJ/qws6Xfjs4e69+gxNlsyn7FG5Vc8V7SG+264sFpN8uAlhUfTf9VgQOCq+9Ii5F41weVillg3wTiTLQaSiM2Q2Rwx8S2EsAvNC0WfOKAlBo596rc6RkqqF7UEUIGNwtCB7coebW0Bfv6nS1nwYuYDZV93uuGHUve/OaUR0irDcXBrcPhjJ8n81k8ChhUp/nV5DTypy1NWQBke6nPXYoWFdyTAL+g01S9mknc1ARV8dYbIEBqfCRIDBwljB3fA8KP5EfjRicGYF2RupSGd8zC1I5I/liTw2IU9YbhyBBYuFZOWlEm4dLfwgkxDU7v5q79NFxtVWP9waF0Pt1vRdFqUkmWP9Es56V9tScPedjRthIAqLsvDg363KuLBZswh79dBkDKj/KiXqFHzWzDK/hC0k+GflsaFDQnb1OhHtjrx0cwaUJmHJYq5nnVJS2hzohclOj3Lwxk3FlS+fUxfJwHW8EBF3DvzWGkPV+7yWe772VUgW/YPf5flES6uu6+YCZLupUhbMIZJcYxrwAQ++ypJDkqB6DZM4cSciy44kFbOVpyA+ivg3HG/jwsyltxLgMKO6aRw3xV1NCYBIEAlVgzDv3CNZkEuLvJQM62flpvDH9rx5EI0AAChyHUgmQi0gBCkOHwi04zD/+4w9OKvKNPRvUjRoh1E115/JR9/qoKyTVEVCXwNAuks0wpYK2usAo+BvtC9wBtpCH6sECKPgQaCfafjTzSnfVdKriLQhElx+BVAzw6h4t/5gvAWJXfmb3sDGjU144pvlhRGAyUAx/ECr8B4UwEKjF6AGU6c1xtH8FoqBuK2rFx2EqqJ/DEF0wYzqcJR/T4Zgg51Gn1NEheOfy2ZxUg6Bqfvu+2LyA41ca9j34CxxS5hJtgo/QsYfiPcpDuvATrCe3ANE4usjKUnWBxfg4wE5VQ72bfisCCjOCWXyBv89dERcBEhSG3shqDIADS5eyX36DUEHZ1qB5mKb8ZlNpKZkUMivl99NvgW9f/RMyXw34nMuTouGkHBUfz1brpjUIKxrFbIUfbTJ4MLOGDOIN74Jv0CjZ1pD5885PGwTg0Xg1e90NYFw7HwEyXRpXh3eUahlShJUaP1LoSUadgkK+TZvv9tPxUpFCMpW/ufEN2Af5sSfFEQXigxJQTRDvbJtd7Xtb9bhD0DuQCubno806pDqlH0rzo0FdB2BUH7roAaYVZBWFASZUdKrrKyrLUbJSYiUDGpWQlCQ0yb/uCdjqvZrIUj9qcpEez9lS5BnFMn4UT5TPhgYFTEytE0mbixUBphKYC9cF/5EuIg/VeX/v3jlIAgJ7wQiVwtFAAEAdWOE/nJOpzmZ0Fba2q4ZSVWyUP9jRdexG41AgBm1d13EGVW0fQchTY4QyhAXEMCEe/z0x/u+ksGGxFwU+8VFXFv7VuVPMzWMyprwvkOq3rPQVBMDuqNEE38EFpychGMbCDSWv0FBRF4SlJBn5iznYFfiMrGIIhsEj9yjlBJYOIRAJSHVpC73LR3Wgw4HXpb3pVPtC4NEIwHtx04pPtFJEj4bOEf8/PmDBBZ/GF7fgcKT8P8dRqHi4j/BgHNF2AiWhZFPuTlCXkaEmNkaBJ8fQCr8ttT5pa015HvHSGMibfj4OASxEneimEr0DB0+Xf8yXFHQV+fYeNlYIZ+WPHNQi2YSFbtYqgey2yieYFyC1AplUFXLgAQ3nn+LjGZPmORC/swAHnD3kGSXBEfgwoAH/kQajIZbZtTqq+yJxFjYoPbRmDM3WipiDRt3zI+k3n7+T6LfSlRKk0R/FkT6Cv4w8QIAZBwyiy7R2ljEmR/qNQelimQ31G48YVHHW98AUWGBFzGMSlMzKD/Ap1V3oAnPfNmpQaOg6IKbip5RMBWiPq8LYsrO5HJkDp6sa1bPHeIVy3xetJqm0YnayY0QirBTVOcs/3WTwqKZWUv70rDCOUQLaGjKfQj8d7dpljlezx3LbEVCRyDp4/vD5dFFcPRoiAGFXZAOzLDu0IPJQgR5TZbxU8Gw6Sm5ufB0TMZsQ7jDQuy6TtqEHI67PaDccP9FWPU4SFOoa9PbRY9JPN+tQhobkFz0y+HKeX5gR0ZVs1Cj4ZBi9MPxaqUwUq+vK6i4DOt5iXte6Wax80eXTRX7U/CI9nrM81EdJxhcaP4onymdDgwLWRNcChs1F77A1KADPJzUvgCoKRJVnVGz6uWcpCkvzDUCOEQGWKJJ2R8DQdlzROLq2G2Geyk1lUBpWBjyNToR7MyHDwxCIdmRrtuu6OtrpyEwoujOLMWq43PboMH8NdQq7mR3FuWtoHib0ja7PdTGKxTyoLICdCkRPshlLMEMMwKlORJ6bhbjasxUSMpKeM4Wb5IARTZZITdyMgBJGvQxmE0g6a2CXA0U3mB51JwSWRACrITet+MSSUAwbVLOLWzAqUZ/PZyTMf8WK12EBexNYCzSOHP/cJ8jwe4ymQYZrszqhwJPDttStj8YvkNnD+YNsnGXGUe4SPbquFi1V7IpAVPycJByJrm5olIBnyT/mS4DYlZ/GHnY07MUEL84ilDVPGIKxij43WJRjryJK0Wsln+JjERNLCzNOESY+s5AGp7IuxzGPzpLGSLUtgQyFDhzptwDMJ+o30ByMAm5zkRgc8gC5ZRww34d3gnQ9If12HUOjhT31mwGI/4gBZ6UVsT92Pn3WM4HaMZQn00vWaF6JSBwESMkwjHh6mawgBXI7/ueVrYiz03iF/lbLkyKZibqdwShEWBGkcxZewGTwwDJRi+sm7KCnrSELpp77aY99vJqFn2aTlH3KLHDc8PkEGVcH/WfVd9Gx9IfMcOSik+Z3F00zNPDA9ii5ufE9uAbzCsEz4G2lqdCO0REe9TD0bdWjMWWWCXpH53IqcwGzbsikMSmij1Ix28AfQI+pORWUjPaCTEh1iiOb5C9pQMdbzKf7UU+R9vGcTamOVD7jC40fxRPls6FBAbPOliJlI7D0KN3rgR1JtRbICQZV2viwubmAEyI3dZi0MB1hZzOQ/xl+krEFZoAVZaCKbRAq2pynSsqfLFJ6hn00Vo4A4azBzmrfwAraI9o1Mo1aepRF4KwHELWzF1+GJkfIMdtjqwKQH3u24mmRbLcibKt2oFUaxpkvnrcJlAzj8I9nlm1l4IWOJ0k9CoH1EKjQS7YPsx5EzUfU5uJWdsMGpr2V54eI9tmNcPs0trI+KjZR2VHv9kxYwxwM7SL7KyYYQ3/RIhCFz212NfzA7byxHdBgO9AXYVf1qRDICgNkw+mT5pSvIf+YUxgI/gAm/qBYroSYU1b8vGKEoriiBoP1RqAEjp+dWI+VEiC6gpJPbSsixcfmE9w1eHDc59o5XRRTQ8uwU5hu53ZcTmDiIW+kqLgWoonUMQI3WJeATji38Dj7vvC8YEJs4FfARF4AnCS4BMAMxDJoHD8hqFcUu+srSCzMR3JeB4A0/LmnfiMBBHeytn6xFTGJjCuGuWnbMqgFRlm5BlMJNHJWOH7ORUZIyaSQXyl/fMDHF1EmfcXLmnN5UiQ/WWUCDG8xmtMSVgTvDIWXMRk8mGdX/KwKSleRqd6NgwLnTqtzUr0f+ePVLITKJin7NLu6qcMKS+ls12DZuXeEua4Pyu8660FhgAy1fptF6fFSUcqyzY0vuBndmHMwQjzayiRai8aaXI9XQhZR4Tx6RKcw6PjDvMsu8Rwx58QOQe8ojOdMAAs8zxD5OY9YCUIJOPHAiK6IR1R6A2cAXaTmFBxdHz0jnZLDM5uWzFnVgI63mClR5MXm7MkYcss/wpTkaZi/5HjO8lAfJRlfaPwoniifUM6Q3uPvusvhrxNTNhd9IRZUPQtQN2vKDyGZze6kAPGF/xFOCAbiBOa6zKTYtNLZjGppJyvCl+tk2nzhJNOgBDy9rgzJsUeL2d4phDZa6xGZ8CfPbn9qEtkjCrx9n7++JvcbQUd+MVACevwCRhqqG3rDrx6k75UZg/L5HwG6QCoYHwnjMvRGSgaao2FLxSEkw4hpPrqnNEi6VcGcTf0s0gwBRIH2RlPTaoZg0gVoTEt2ALh+CoFpEYDbEEwr5uctG/HTYlhBWIOLW9kQDJyPK7GA86iiwdZDFKCLs3IDbX5usy4H3eEP9GCA+AMNWKQZDneWtqMAWkA7CBOgZbRfR1u0FloDnWi82g8AeiAPjhoGi6aKyAvWFcdg4RdGSW2baXjAIINf3rSlSq2NR4CR/E52ZXn5hzY4dKA93QI1GI1rQMP4xaB2oG2uS0uWMHRUpNOqSUIvUDtQ8hh+liofCqQ7yacbi/jooKhLgK0By4KfELNqo0M6GEVdoHBAof+TjMtIv/mgufRU+g1U2YIXxOnw87o+RI8OjVRijB94TGfptzq15mrtqd/c8O3EzitiGxn3FArBtjh42sTfO3rMiitWxI62VgkpmVZIPrGdlJnz86OOwSSDhfRiks65PIlCdOO6PkqPy5yWMEfhIxI7mIwzI5i1Hrk6Ozce5GDKQyMF/r+vr6rTiG9gFqBl/AWdRn+CEvyB4/AB8HfElBgobArRwmJx9XPgqJUwBHwBF2xs8RQsBteCirf8zJKKAjK+DVljz00siBr25TdlL7VAlV+4Uxoyr6B3NbY7mHUoT6hl2D5GLx1lzgtStOBXt2Wb8Tlda9W8W6Di2gb0v70o+VELiOmFIbhpbiTG+0JHbAHhBfxBs+EPGq/h6gMKEK2hTbR89HIBwv9TtSGFUDtQ4KAQDgzIK6XtQA/VDZ6eHwGKo6OozQVJsFOllETL216ZI2ye9UIUEEcnEgpH+4yGIPUA52yL/V4OLsCc+ZQsmYZCCAZ+/gmBfO7Ybf0AtfbQoZ3VCNhUfVYHon7mu8tBXwFK51nJTxabI0enKBP0qJ8kAoFm4yXcWDMO0wBO5IxEtZCTAG5ezBADgyn2I8gkrx8c/mcVV+G+utZ6J+wwiIS2N/5qf3kE7Mh/VAUNs1wLg3/p4hb0vq0ZwTY7vnwF2bPEQBHbzu4hRmPkBlGeqNTamSOdY1hcQGHT4z8F4FciO9Hl6BheQMzODoc/tPMq6Ipkqu7MCGRVFgSjh0u3m/xHx+tPOpc+r2OBv3uKBNYtFWuMqBAyB1DQXbRu10weLgDSQz5To+MJEx8PDLOI1a2ZfQadnR9/viANw1pk1OzQANNUdNQL2/foeAMuHD9nmxewgL4s+elArhq6o4w/jDI+MWPSz+XjLXYKTMkitqR+Y6RRK2IGJXstdujMKyvNKA1Z/QOpjlZskpmdMs5wzGYs7lIyTWC/sRHHUCNx5vWNBNtd8wKM8Y5cnjiy71rXOwJSiWkJSxE8Yf6GJuPgQuCQR5WJO5DXinFwY5h+o8QcmfAAodygNFrFbdzQsnY8SlXDhYyjJJXAqMfE1c9r9uZekz/GICgXxRl896vclY7SFmTK+Lbijm3gMB1adRRtx/ZMQFtzFRQl48i0ifEl8Cx+wfzC7G5F+bRB793MOhgBDemLQSodhMICDsI6G0IIsUk1G83vajUMOm9/tLMBlR91u/iNISA65YPMszEaQ1uqF5hC26kI6Hc/4Xj39jcOmtELqckdbUhA4WCx1sqsH5TwK7VjnRi1uc0FgHSESrcpUwJzJT8KiM81pJubyKz67SrGJHcw8LNgbOimXpGuiroIVgTid/5pe4AVnY6scva7/AEGru9Iwq70dVYjMBAXVb2hJWAffWqDBQLwBD1+ASONOe7jn0pPEtsxBjLnowBeCD9Pp23cu9qIg8izXEXF46Kc84BsWDKQnyj+dZmBDsliCy4HTu/kZsiePg81NFk2qYAQGIMAFEKF5plcaYyB7mIv9Re3zkr8zMLzqu8iuUH18wonWFWeSULOsMPEDDE+heMNyXmx4dPj0jDw1yMX0c3sAa6nkxkjWsEvclxrSjwUASYijJnbfHQbyr8x45xuQSIwE5iM/tPmZp5ZCPUQgKxEkYtkgDOYPPExyztXIIvV9XDe0VewhPanzJEuMtmG7JGRJum3MwuOnAn1W/SsZxAmjpZxcl6RyEos4LolApids9PycbAhANOzWK2q37ICrxVxFiIUYJacRZaL6fQoY+8XYo536vfoPTtxpGR4Vs5f8uCm/T9wDCYflOEiBsMcb5UA3V3r+izXpiUsS/kkBbY1GcDf3no85l1zR/3ge9ZcBrMeP7EGREy+dzQV6uXctZGzZFz97E4M0LrnDZcz7GS4oKtuOVN1zpHxbcIC27pBSpv0YjcCBXjmr8sBhSOjCueJ6SjxE4H4bRj03tOsM6OGnAQ2yw+dZRUs76gfAjlmktpTePzT8zzdzYDKjxovdeN79I1OKh0Yo/FERntkvE1/RDD00Xb6ZQI3nwAjDaXdb1lErtTgJkWtTyf9T6oXrBm7xl1t7kcBCfjYibws1zr1ewByNn/BqI+fgWYAXH6xfc5m2FLU9mlWMMCCwD9sS0Dv1nxv1henIz3ADWs+wPPeX5NVJ5o94+Ny/LhfACmv0ouMbHPclm8wMIKlm+N2+Le5+j2zIzgT4mTPT2BQ54rKaYJAID8+7E3SsDUknWcVNz/fbeU2YPqQ2KqYEHgiAox1OKupJzp4s3Gn8uIWs9yF0hwwWls1n4UGOYgUDCDs6IInbyRV/vCznkETPkZn+PhAW2pJDHn2MVF6YQQgdVG14Gc2Ny3byj+Dth8cxPIAmtDxoodvHQQfXV9+4q41ib1QdxQ2l8/sfBcfsxChALNl3ioc37yvqK9CRpqk39zcPCceod8CP9APCjOSz5SJCkkAl48V02arMtJvDJLNdY7RafO+rug3g87jkVbEWYhQIPDugrl//ISWYJqqKGNvg6H33l6flEwF1x5aJSrbQeZdxq4a0mmXJxgRM7nGr5tmJqxaDEZW3NxkMDOuh68OFjNxEqfQYDr5wyLX5Sfqyzli/MSqcXU/SobxAn9gAt+pt4pLhdB9zEHJdRZfacEnJpWW8b2CMOpCM9s2t5NeipJtxxbIKFa05YpMG5ZDIH3xC2zcDkHvYMjRSbrqSpAxXv7Y/fJQ+4DOlskglBfF1s8cOU9tykc+lQEF2r5o+SJxTq/qR40UuVv6OrPynOMbo1uITHUKws7UpnJa7ayliInmZ/1hTJzePjmp8DHZA6WHn11BIwkDQ7uSEWUcMnd2QjB8uakpwbg3P5ikUXXXW6V0RSA6IpeZ9W+70lbXeGAF8LOunXMtLF0dMkECj47yweKXXz8ye6x+p09kzRnSkTnBXC41c7aKRuO9xxIIti8MLj2t99gbnN7tM/6J40J1glFW2As4KyJk9kbgYvuIbBiwYHJdbF/VhcDOCJx1gjHd3KOdEWs19pqLW8wZtZG2nNnbdkKDxAB3x7EHptfv2kgz5tM12zZheIetYvqB/3rg4G9OtB1RqrVUIGl+FyQ1IuWXImBIu5uezcMi28q/7TofgPvGwo/U93Osb5EBRlBTCspJ5pFoLp9Z2sTHLETMMrutyfMnSyAhx0841kWxNsiV88WhsrDTkx31UUD6LYr/kTmnfvPPWQZuKs93UjyOYkEvKcSK2mxVWPoti+TO+s0GRytiGx/31BmX1NzvvQoOtrjOZPi62pHdKiEl0wrJ+ds5i9Y5p6uw9YBo2uUJBjvtmm5awnpISPM2NzcZTHAbZqU57EeDZ5V1zgGD/KVEJ0qCZsmlBKjt7VEEhPk/jYl/kWWMGwOIfGJapeHrnmXgnFN6QqUVeUc7Z3rOOTK+FzHHzDqj6nLGw2urSkzGi+Plq8vPz2K1s1lnVKgLFAeFGb0aVHFTMpUYv5uQFY/eBWRAD4Q396N6i9kM7admvZ8/3ljzyGQthRsI32bDkrayBfEo0LC7VFMOBD6BPbsBtDG+0EHzAGIC9LKi1XvxyJihgOaGPxnW+JoBaSdd/dxpY9Xsel/YYyEtcqfVfUPpSjVlK0ywOFVx2vzg9ju0SkNSg8bdFDgSiLwFeEKr87JhL+GDvvCTb7khAs9tyleYQM+t6fgRZS1Ub46cZeCcMz78ywP46JJ2ROtgBOY7ZjEkDYoCAob/SCMnKzk+H1HYMKlRPwGZ82ObvZg6/xBEoRCYE4HA8fD1iZGGTptzOM+iqthLhqOQNQm9l7tniLMk+ZIEU3duoV+O7Xk7wjCEfjTYLafCB6Dcrkg+TbU/PlIDgqNxgVsoIdFTsbYIRAXATcMjYXixFcTsLP9Z1xmAY6VxoArYHSOgD/stSqNLEdf1kbjFw8CQAzKiP9vKJyPS4mMWJWaZnW2kqAAjLXXOWNHUk36LTlKXOb9+80W3q96DNDpYUolb4oDSb1nN4wtJinfZRooKTKLfbJpBZHb5WaeE7X7tp1mSfA6OWREz8lNkd2wEUk+zyEAVpOpezJeSuQjgg6r78yuVdo7BU8bFKGQMdvzyBACOX9eTXJuWMJL+G4vJZDAI9NtDTSkul4+l313isXNcHQ6bY0EqgTKdPBmYrVSnLh9e1l2CgX4dGUZCxvcKg2wZuIX7cE7seQFdemXIfF35+TZWjFFbeyVo6KXjkTOsfsSMV1nZ9v0CG+5+2oriAGcTA7qzH2WrqTWe+jM9leYVy3hMsB2QIjvIH0/b0aOvon2S4AUNsGIHDdmopk/YkR6m9m1f0RE2Ei6AJidEbupdGsPo1z8D46ZGkIBnYrQw+SNbnz9uaOdJ1Fav2keVoDMD68MHA0FnIFfZn5OL1lTkBfCCUxXkZTnSKcR3kHqW7Sg9w5ycCgCfW8U2BJj1mOk28ngKZcv4OQdb0SbKH+oLdcF9RCGijuXM6wWf4xhFVGJdpg2g35TSQkAI+AjYnombYkHilrMBPtlrpMsubkHNRfW4zxsUGK8NAyfJp+ecHrw2yBoPR2FXJ8yQ16iLACtuVCl6lDq5UtRIq8LRdePhrLTqQu3MjEBKGt00RKKtdUn1eAtKg+Wf0X5uGeAbl67KkFyR3sIgmCdfFKPptvLJDFN8tFGKTquAd60uQvuUMMty0OZXaZ6WfgsYHfycXL/57h+UT1fvPXXHz0esoefJi7r0m43VzvrNQAZi4zstvhi7tFbEAJCZ+O6wmgH49UfZeBPM2fVeoi1IyURhWTLTTX8j4RyDByEw5/IEAKa8UB//8eummQmbXOpkMsAgZn3Hn9Uo4rgdVIeXfm/UlDGmx9zvGkoyIPUXVk4LXV/dRJt17fsJ6OoePLIFwxHQSSwNwN0jR4ORkPF1cJUmspp5qhnny0CPENwZPUY1OfHz149dcZsk6J0VHvBr+ZWgz3RfPl36QMBnGZT5WdJSObAyrik70W+1m6Lt9nwZUJ8FjLI6RKirdvJJCtJRfl33o4JeVv1pT//jqTNGc4KQ1Zb3ymfUonXyvVMM4hX+gRXmVKqpHvkkB4cZoyjLgpmyvBPCaH6nGXwOdjUEvs8TcMT/2UNKZ2iTkcxH2z57gBCzGbjA0+DPC8hn87MWzMarmxdF6GU3wlyzR6JoAcIDuGrJIHJbIRhMnK2rHWfe6VAkcqvyuse4UvtZYEpFUBdyAlOOKRxM6oqfz7I+9gC7ejI9pKJJm5AfCENKwGzE9NRGAFMMEwSTFN51E2ZN20jpkvPAbdrhPIuwsotbDKvuUoW8GzreAQ18uNTMd4vkwTIUdRArnIMo2anowI0O3xn/VoONIqDMqRBg/JWGyyHJ/3m6BTmH3vNXiUj3lpmAhujPW2xZEAmKEtZQPnmco5T4mTvzkVkS93DlmbheV4dH+s2fAtH0tPPiUCO+6PZWLGg/ClGQySulhiUDGs4/p+XjADvlC8kZmSNnSf1mC5hWxDY+x9PoAjOQoq5GKiAyK8wVuyxBF6mfwajPP3dWMinQnph/5uw55+D1s0Y37fJk8Lqe59q0hPFDGF9SJuPAnAkdd7ohY0TUO/VYKmYMONC6d6nZqAxfDzX7gbKzTQly4KCWosqUZ5CfKsIfwHKjVDDwpsrMYHyx2DyD6ecMCN6m8EF+VjJ7hzgO2nxAouk9/fyoSgzw2WElmI0bHKfGfWEuOkeenaQO835LXWOS3vtIBjTA3xczJxjnxGJ+VADCqj/PfDzn3MVZEnNjJeKP5a5RRPfgxrgZDsCsQfGBKjIlrosrCcbuHxQOYCJDzA5OCBjqS0U0fbDDt5gD3PsoJUHmgD2vKwJfXZexxQNYUE1/tqI9wE7xiixVdQUwO3yx7MEXcsf8IKMoLudPan8UqfQAzVzHhQlrBSamTqoZt6fr8o3ZuZBU9BC/qEsJdkCuLnYHfWJr4NT0P/JvDOrWDdze6y9SmHUEzFYrUE02u/W0GoHHzZRSQa1Aps4OlhK2Q/k/8eh/8803//znP+3ysOKffPKJXabT05cvXzJ+Rqfe7Wb/8Y9/2AWOp999993vv//OlGxb5j//+U/QIHz6jz76KMis+5mSGdug1vVF1ioKcpFtqpgQiCIg+Y/CEmRC77158+bIhGaArQkKNP/JGIsU75oT4zd4o2L0yahL78nHb7/99mxDAwAhb3/961+DzOs/v/jii2wjoA0UZovVFUjNkRvFeEL7Pu288EUXAZ3PPvusTgzIWrCXe1QAACAASURBVGT7P//8M9ng4GLT8rErDr6QpDpaVb+lxot8rYgNcPxHX375pf8zmibXyNG6pZnBftu5uv1WyHP5tjl7Kpm2GKq1Tgjc6Nd1GpGanRABmYzbmRK1yNiOwpEpBNtvJw8ERCk8E7ZYXD214j4PHDko/Ouvv0YfXclkkP/3v//9/fffX+lFdQMEZjC+Wc3MyEYwroY/s6476IeD3bDH6qY29POzwgMwR8rPzCtB6O0ffvjBSVeWVFcSCezCM+cyEfFjAsh+ywukZUADJpIzbjE/KgBBP6dFgLEaIB7yOckQoHvJnY5WBPOeIXbHXr9+3apfsh2cJmLsEVoDE3/88Uey2bpijDiRKrGOgKBW1rJnfdqgwbY/N3RT2wJY1Nq//vWvbPlPP/00W2baAggLGLTxesxoZMwjqCnf4iAy1uPY0ocffkgOBwQUxeWyR1aCfq/c9wiaWv5nYD7qFDizTuk6XxhdNOFhmwWkK5AfjAizD6dirp/Khl+KqCzuNuBuWOmMhrAV3SOdgRHQigYZtjEyKj73kTtn+9whPIJyiFa/U5e3I1C3RpOxaMU49uIWbMbZlpyJqHNQzu3U5dzbu0Ezwui2/XB1ozet3dNOibP1YnhNEpPyPkuXDWR3TDGpDwYllWmCgOSfgdFX3X40hKlbV4ZRyCne1fW4Q609+ciYy37BVsacMRTWyWdqjsi++3hOOy98wfCJ9Ilvm2ZCjfwLg9vSlm3Nh2gfO+ULSQqiVfVbarxaEaeQCfKxm8VsAIw8TJDduQfBN94d3VPJBGKjn0JACOyJgEzG7XyHOT6v4LDRi9Pkd72a7YzJnnH1c7j+jIyf45/+9/OvpIE8s467ZTvjyrhU10YAJ8Ns8cMh1B7vJ7Kp8p/iaIt9HgVqLXtS1m+wX3o3P19m3ckSozz9+BJOvZdOK6Btn5XHLNjzYq2twRyPXGJ5A7qnH+X4q8TkCED1kSb7lqNyv/32WwAgEzAPqgz7eZdPDnvEWD3ggPBsv6v1ckJKJW03N7UUn4blIfaMc8K8dLghVW2bsgfIHMtpS091a69evfLrMt9H8suTaRsuvxHSRLoqRVKEwoOvIjs6H5cI3rgB6OpCpqmjNT4g/eYLeTSfOX3kE6x0FgFsPQezHhGt5kt1vLHluMGFwzYw8egCgmp7aBDI6zfHssNvW8C++Brg3LbrOVub9mzVnHBdoWph6aqLiclYXBEnvy57cSt71AmNQvuXBpd9Uq6n4Vnahud6F9Ut2DF01+wt12GDUA4WAA35mFJeqXwHRb+E1Ec/bNVygEBKzlP5QfUePwfLf1YnI/Dt9B4WomPeAcmseG/kUQ++X2xTfIwCiNXv+YjbuWS/Sce0DAqbr/yPMabmSCr/jEzzHAaQhp0+d17gfoITXXh9Y4Iy0yre5/Kx61zbXL+lFIVWxClk/HzsRDKHGMjVsd/ylTRz7Jghu4IGKZkK0FRFCAiBTRCQybid0XD5XEDGEYPwfqclpOuiIkF6DufhVPRVWqVTXN0t2Uh6Oq0OGAe4bnuPHJeKDUYgeMV4tHdyPkbrtsrMuu4QS/JYUjVJ8vMD6GTWA0CyP/2LW1mRjraGQ+o4pnO+x4gAKfJvueQQpXNwpgzoGXBSb6/kR51BUM60CJCn0m+Rz+C9VJhKDc/PtOUIbhfcSJt/BcgYF/Rznb0z2jweyQkJIJKbGgBy70/yUPWYjdpOUNjel33OvhNJFc3CefbjKvCoO91rOt8KTlFLmkhXvehVm/5ixLWgRBSBwAmps2UIUNgz5ei6nyogr43d6E5EwV8gM5hruE/VNfCO3XC8pg1d4MIYHCR8jAt/v/zyS+Ab4FtbdfcP7+WIfdzI1+H30jmsdxuQYWTs0NFTnJkKXjDW4dzsExXIeRQz5FAXt6DWGQVX6jj2GH+RM9qDgFSb5EdsgfP4V30H26tkDDc10iDfkJzxIz1ok/oIeKSf/RCQ/Gex9fVPW+VjdM34r3zQxOhon0d78jFYZqfY3e82ERb2qU79/OAYmf/oSlr6LYvetPPCp3yY4mVWs4ZQ+TQPTk/Lx652anP9FpUxrYijsJwzyU0L5hDwufErOdkeEZlCFPtKF3V191QydViplhAQAoshIJNxL0NxJOVsHLFrC5/nXsKivW8bV4+iEc3stJgiAxp3BfmjUCjzCgJZzYyYar+DRDzl2N/JRneD16XzjbcquZufnxWeA9iz6WkFeKqdbI+3rAQRrXXn9rCxXn08DnMBR7KOk1g4FoxIEdI4FKg90JQ8nPN3MKDyo858V848CEBfMftcmKrjHU4/Qo7TrrguOw9uASXkNA9qtfqJ3rOO2dEXIO3BRzkhpazczU0txadt+eAKaLRxRg1GK86Qmd1SIfXD7WMJNEmnz21hmKTziWhM6RqBNKmgAYsRrRd4kQv8gboXkfuKN9V1V1XAHM0nY4Ap+pUfRSA4qeWLU7R880xoaRykd/EHtA/91ulianPigwaD62fBU3+MwaNVf2bjXasOfPy4zq9MGk9Djx6hH0i3xO9dxsJH42I6f3EL3/0MbpBHu7wSXI42WJdpq+m6NlvVIi+2ka+laUVV8N41zK62e2/GodLAQWk1Iqadp6wPmbGozMwISP6LuDMssszcH9jQrS9illF4Hz4yAQ4AVRpWM7ANHpGX1ZlIUNAy81P6jUHJlZlqXjiqmnt9ruVzgnG9KpaF54665kzFx652anP9dpYirYjPmERzABQTdIZCGL8txMTUblyfHnjuo2Si8qNMISAEtkJAJuNeduN2VnClARF1HPieedd2z7g6Lyed9kTIUyPkS8T54ajkLQhgnyh7rJCciQPoz1KCCMM8B6yX9/Nl1ktl3p9rzFo12z52dbHK7heFzhLw3AKbGNCszjw4uNj5hOeK5W6UzymfwccQSCJ3450bL/9+wOZIyglxXKhLLO+m1sHSsBazWCa3+xtS1bAp47TA0UsnX6vhENAU1sL+lis0Vdszkz615FZ4nbbEDlcWcJSpu3rkj2KfdHCeto4vgIvZfOx6B8NfgabYp7P4KWSq83EpwtctWPsP3hw/39rCim+Y6a/GLVXRPm5EatdU40/MhzLHNbys2n/i0OahGVKHdx328wruHSnjpp4plLE4Y1Kd8+dszWAfN1W+2kFJNbhePiBizrHhgDVs57AIe0BScz76XkjAU3R91+YZFOuGNjvAXz8HICD550FurnyMrknPdaQqNqh91qN9+Ih3lzKsIYWNaepchncVQG3zE3jSb2eOpHImnBcHqbMRZghVCtuR+bPBhbF3slPSb2e50or4jEk0h3nhCyo2OZcWJcDIZOwgVuI3Bqz3UTIGm/RICAiBfRCQybiR19jSC97ugcs5uLfPLzBvIR6GMghiR8lYJq5eGru2t66jWDGZ5K4kc/6D6U5l7kUgeMV4lJhbPPkUJVmCUQCq43bltoOfL7MelVIyk1mrkk2pGBCQAY2KwW5+VBQEZU6LAGJxMNnZrYHBfn5wjzHrdUwL7xjCSCaCGCwccCmu4Z0BOSFXWLyDm3oFnyZ1mcUy+cKUJvQ0byR76K5TsKLtQAIlH5iAtn1l7d3RXd2paMRwcAgb93+igoflPAJrty+Q2+LZu7UgFFmnNrHtzvC9X7yF3Pevk7reLFip/a665QzUcWvL19K4aY+3uZ1LPiWHeUH/U8bSik444fgDr48bOIyqadX12u0c5zxxtX5toxn1FrKclbHIQsQXyFzcwueqmReuw9sefC2YH+E8JQERFl2M0OO2PRTrAMrxEhqfHuidhoGSg360mTIMyMcwg1cUDBg1ugjWh7LuY2DfsBfJP8/0fgtRnoagJF4RtLYTFoy3yc99+Mh4R4C0t30ht6JBbfNDANJv/JSZcF4cxDf3+nhMoiWzL2aL1hqWOSEfO9kp6bdAqLQiDgBJ/URYMNjDSJXs+t64VKfIRyDJFm/7qdFyk0f7KJkmcKkRISAEHo2ATMZd7APysIZ+KBiUIIfcv7+L7KPf3eLq4AvpWR34oHwnBjFhh7q3M3YiWM3WIRC8YjzaCAJB5F2+aPW2maDECEy5vjCPbj+VsryfL7Pu5K0i0U97VxCzRhUZ0Cgfd/OjoiAoc2YEcAyauX4zzKwjGuwvmqBYtFmclR+SiWgHp5Zb7UzJCcnyxS6wvJtqD3/MU//EfKrHR39xKzvA3iclUqjy+bhN6h9oxLzoqvOZ+AniMNU0YKUMK4Y/HDoFdzA0tIZzqtiVq26TB3OxksF5WsBYFxJh4nvVjTOYM1ufV6SOoWHPMph0uCt1eLlI1MlPNXTwYH0VDeV216c1qocQVEQYMMgJfmLODgY5IOCun5C05qcB7xqL+h2JAOOTnOnRFaEzJtU5f7JrBq8WSBWecFGXIvXefPL+PROcajKQoCOSvCZdH43AQw2+Nd+wcaOprDk36uqREGiFgOTfR3KkH0lGiPwYjU+q0gYC+/DR37YxAEGMw3h6/RFpzkhqr9PjWpB+c1AgMeG8AFUTHg2ZXOtOyMdOiJEaYx/9phWxr9CMNLP3cFS/K6CDnQ+D/uPRjSfX91EyWS6ogBAQAssjIJNxC4uxc4nDQIGnhz3jG21fKQ5k4DoId5f2wpcPOiLJI9svag2eeT9HgnH7Oy1MSKxUrAkCgTxH25wtjMDQM/h9xlHc+k3Pc3e3BL1l1s+M4HO0t85jRZaUAU0BRSLDmINUF0X5QUckeUVdqPCDECAFgLc4F8cedIRF08UGd6hOMhFQYE2KGwVNMAk4ZbSpcHQUnOXd1OioR2aSon6XfDaBIhsNmP+yUKBJeG1WASCum2YRQ7PX1wgQKtzQwFFMBP3wlha8T39+RlTg2bsKvvbpd1H9SsqgHb9Nl+4qeMzFLSbA4qhVgkcAM/GP//kbfGkKJt7fBYBWueVsNg8UUzIb8vIvqjENqowQ2ByBiinDHLbZHNWi4VsXt7Chy9hv9CcTToJOfkcLE4NcxZH9porhLQv+ox6+YPYFIfBux/sHwZazVim+GCjdEAHJPwnmnEZk8m+/kNiOLLYVHytc2B68yK5Oj057UCv9RjJ0znkB4gcTRsoqier4YoPhIgfYyU710BjkiPxipMz0plYrYp8pdpo8E3ljQCdruTBAMgBiQ1HxdCslU4GPqggBIbAYAjIZ4xmKODPsYOA4vX37dvCe8cWBbxVXxyEb/qQOWHkRW6N6EEWPluy0MIn2pcweCGB3JtAP0V5mc1kZenAqDsfUosMZk8kQOYYSv5e2c1Zm3ce2NF19+K+0o33Ky4CmeL2VH5UCQfnTIoBX4zMWE+7KmLdO+If4u74iYVqOVBAGJjILh6Nl8kVpWTLkhGQhMgowk86o3ulRWze1E5F8s8x3DPiJw/c7suTTWRbsAOKFuV0vNJLbT3NOz5FyNUlfwXlaPkzn00+ehu26MPQv8Pi0+WlJnY/G09P4tKmvbda4tQWmZN9pztyMfTpzRb8QaIgAYx2C7pjDNkEV/TQQsC5uBa87Mlrp6rwa/T7xEXk5igw0XEEADqJvtOCH9fhkJHMyDz7o69evr4yltC56dBa9zr0u7VHl90RA8k/yXetAEqjJi23FR+ZEC/jlbM29vCOpLSJS+o2Ea9p5MS1hJLCDi20FF6kxFtZvvnRpReyjYaRxbMJfWholb5xNjOXyY9nGKJo/uhGW5mNRg0JACAgBGwGZDBufHk8RAcaGSmCp379/T57f7UFSdZtbxdXBOMZ7wSbC7VszgXRV81cV70KA3IqabWuWpIdf0/XAf3k/X2b9itjgnK7eKXkFwFRdGdAUMlv5USkQlD8tAqR8DjDrwZVvkrBpgR1JGI8VArD47MxF2uSEXARweTf1Ij5NqjPHYZlVfxNiOjViRwMm2UY0xh58ConXY0abxiPmLh+q3x7kMYawzyPYKX8KY+1Wd57Wvw2eQg9nVvstDGEuU/36+TIKPhqPTkOB+JptmVtbDFOefpeYGaPKCIFWCODuekVTT3/jQMWQu1axLm4xDgSIe/paoiu+58bJz6nDjl4PWJx793OCDblOixB+/wxuLuky+qOoS8PrBbxYF/3yyy8I4tc1olpCIIuA5D8L0VFgTjtiR5rIoW1VTHwcz+4bI57SbyS755wXIB4voCWHoGJAYE4+rm2nbtRvvsxrReyjYaT9KLBRDI9I82E3UveU2VYhLy7WEWDUkpIxwNEjISAEFkNAJmMwQ/FNreClrfCyEBF96CmQ3eLq+FSa8cYxsBLf2ur9NrRJ3PLBE2er7rBN659GMsY+29YsGdaAh1+3FW1AwT9a3s+XWeeF4VxyTvE40/nEHBnQKNd286OiIChzWgTwZQDG7Wxy4ccGIbgb1un8jE3DQ58aK5fziMio+7miy5ET4qCoS8zphyy258Xc0rlxu6ROcoJaTz8lH7zIr9X3AAOU3E9m6a37Mw6uexOBbNT5AziVGrQTHVQQuY2Wqc5kpE6vFKmGd7aKCJT5IrfYra0PP/xwNsBFjxB4LgKMdTiPbs4VxJnOp+QkL27xt1nkOBYxG8fFSCG+HrAwCAs25BALQ0TMKF/9iG8WW2gvXrzAuQFe9qqpOirCZWFO713sRdV3RkDyT3L/6TEpcpjLFxMfx7P4xtWp9BvJ7jnnxWzHrUgwbyw2Jx9vBGRA1zfqNzc6flWiFfG7d+8cbnbiXv2T7R17w73fnxLFR0omCosyhYAQWBIBmYyRbMU3tYJDJzCFODlE3nYYSSrZ125xdcACjxQswwER8O44zIr/cD7xRjbE0p/42TSS1yo2DAHyzCsEr98boKsHe0yKbPWuG21278v7+TLrtgDYT5cXD3v4vZ/KgJ4R3tCPOoOgnJkRII9EBy8mbjsiXPv0X+qE064T+j9th9ywNSgZ0jdDp7wLkaKQbyEbEE510SQ/27vC0U1wnrMR5kQseXRwzgGCKvuu3QzbfDZ0/uU6RFp663y/uxRh2m1MITM437/9gq6LLic7UplYBEwnf+rGtcwngoFEK0rqorA8KxNb2wj4+3YHbOXPOTxisFkVbZukR4xRRAqBYQj4y16+U0UyeayYksmLW4wDcXQgljBA+2WCLXP/kZ/mWeDXItMjXxdU5MLCa8TrBGBu8UbYG1+FSMKoYkIgi4DkPwsRCmQ9bKYRlbkdAfHxzILei8N7X2Ql/Xbm+DlnznmR3Ss6D2TznDn5eC9T1tZvB7b8cmzzFTHONPDycO9JcUb7MZtnzWeflExzSNWgEBACcyIgkzGSL3g3VuDM4DwQzNzTX2K1W1wdMgP36dtvv0WcHHvwf/zxB/7/+OOP+NCW/IeRE2rhvsgzr4wjPR4lkirycloP+teepzLrF2Xm6ed0Lw5/QHUZ0DPIG/pRZxCUMy0CM8hncCuMJGlaSMcTxp/8xsHiKweB5IRcZ+7abup1fK63QEr407eW7j2ocJ1N/sYWeX+4ulOIhN9dqh1ekaZaUH5zBLBwq4umBoHZKGFdP7eFHnVxKwr7YpmIFcOaBLe2ED1ebJjZ4TzdJGUHqAJCoCECFfNlzte6NcRkfFPJi1uM8T7IVXC5lG24Ls+8bwZXGxF0KG2cLB9syHVdhFREtbBiQa2PP/4Y7i9eHQp/An4GOTQVEwJTISD5z7KD3GLPtqMC9yKwGx8ZO34vRwb0Lv2WBXnaeTEtYVlIbymwG1zSb07MtCJ2UNgJHqjbpYshoO4NQzZE9tPdlIyNhp4KASGwNgIyGWP4iyAqAqoB2gjgI868wNms3eLqY2RGvWyLAI6O+Qc7DBzmfFc66Uh33WgzQCPJM1qY/FFgaAxqmYWYUf36I4YArQSv46wW5kdAftT8PNqZQixVmNPqOEPS6esBWEb5l71hx+99/9QThYHhoBsX70i4Ki7B12V8ANdsjwRDgJyQHsjf3iazzoJ4PD1Kw9xEup0XBgG4r3tMUqivrl89Ag2MSKCYTI/Br5GPcIb2WNFDQpj7V2faEG9h1HvXw7rkkeMi830eqXLuReC4teULG96+veGtLXDh6SbpXkFS77sh4CsNcuzLB7pJHBoWi1/cKtLgc+7ZNMSoR1Ok7xW816cVJYhn+eYKTljd6wFIerC0qPbzoCbgBL948QJidlziOt4wSnatYkLgdgQk/1kWMCHLbCMqcDsCu/GRdH4q3lLQg5WdHGjptyyzpp0X0xI250X9aeHKSmBdAem3AzetiHn54XfKO9kjnlSGAH+lzLd8peRuSuYKVqorBITA0xGQyRjAQWzJw94F+y7I4cEfQOTFLraKq1/Ealj1OZdyw4b/3I54zcA40uNxIFevIOyWz+ou7+c/SH4YAR6/Euy6LTt+PqrHOgTGG1D5UXWcUq0xCHz11VdMR53OzwTHskliGIL3KVN0Ioh3JM4A8nUZH+DcfsMchoDxTsjybmpDDlY3xSxAnv65rSw480saPmYOZwzfNi/aEMwOPFqAUVxFWjTaizJbIYBjMLh5dXz3HumKZgO/ItoCbERd49HWzpmM1IGGp98gPQ98nxxIKTjobwTg1landxzMgKptViY5mzcDUKJBCGQRqFiALO+4ZkFrXiB+cYsx3o4UmXAHBZ8gA6N4r0+PoG0QzyKJ4Ud3Lvn27dtzZmnOcYnr1atX+BLXBx98AP8V6yg4HD0gKqVN5YWAgYDk3wAHj/gtdrsdPb0Xgd34SH5utMLZLeIj2T5JbVHXR2HpNxu0aefFtITZeN71dDe4SI1B6p9qrpHtk9RWkKEVMQ8aswd5tHb7bGII8APcPAhXSjJUXWlfdYWAEBAC8yAgk9GbFzhogu2Tsx+F2O9KAXwylL1MXL232Kj9nRHgVz322Yi7MOSp4kfacCzL+/ky61ekpV804wpVqrsDAvKjduDyc8f42WefMbdc8NESnFJtPszggPXLly+bd7F8g0V3kq+4Z3JCLsrS8m7qRXyaVGc+rySHsAnUT2mEUVy6uPUUbjJ0Bn5FtArpmUfrMpmMqZXUMUjOWQavbws2AiBRC9/ampMLokoIPBSBiouOzFL9oWjcRfbVi1tiSR3nELYgvR/GmSuiAZEsf5WIza3e3/wFeRhvcFusiOZoYYzizZs3X375JSILOHyAWB7ucZFfeo02qEwh0AkByX8nYNWsELgRAfJdAhXObtGgyMPl/bw16bcifs1TmD/bNA/NomQYAtJvB9RMOPso2U/HDmP6lY6wujyfDk81eDtWjPbrbbtT4ChfCAgBIbA8AjIZvVn87bffvnjxItoLorIrvfdqt7h6lKfKFAJNEPD3iewG5zzcyVPFr+9sHPTUISCz7qCoS/DSW9e+agmBFALyo1LIKH8SBMgTzDgi0pZgvALD324jyWhLwxqt8eFfhJThTlSMWk5IBWiqMh4B5pYOuRk3nni+R3szRR6vQxJBOWb1TR4idc0qMS0C8CuYnVN8HKnrEJhIiKSuKwv6NX5+fRu+FovdgX49qmUhIAQ2R4Bf6G0OFD/8+MUtxmU8+mBOPvHUbFWSjPg0v7gVRLJIMq6zBreq+jl8cHnhcWJoWNziEheuoulLXNdZphYaIiD5N8Cc1o7YkSZjRHs+2o2PpEVjIjJXBIaUUlxyvtKLXVf6zcBn2nlh0KxHZwSm5SOpAc4jsnOk3w58tCK25cQ99c80uMxU4vbZNOdO4e2wpPjVScmkulO+EBACyyMgk9GVxViXvXr1KtUFVqbDIsApGtrmk8NZJq7eFj21JgQOBHB0jNfMc7qs/IYx1GDdyeAr0jInaBhREz+fFx70eDsUE64Eb8fkimyr7tMRkB/1dA6uTf8k8omTr2vj3G90RV8Q4iPwPsFyQnw06tLT+iFN3NQ6TNrWwlKLOSFQNF/aUqjWBiPA3J8BSZ988slgwtRdJwSYgCQ0AF6p0IkANEt+9oA8FdCPTrVcgQBORAevb4Pv+s0331Q0tVIVxvKuNF6NRQhcQaBivky7griCw711/3zuvmgDg98aOXe0eQ4uF0Ggs9MAoQfck8bnpFrB9e7dO7+pf/zjH/7PruljIOSapJoSQPrD//yhBbiYCPAN+KRYNbWquA8Ckv99eK2R7oAAAmeMEQcUcKv6xVyyXsTBi95hPum3HWReY9wHAek38ForYl7gi3bKJzwtdx4paVvPFZUjBISAEBACNgIyGTY+V54i8olQqN0CCmBPd5kY6YZxdZu/5FN4uZiJ+IPDgyNx/n9kHo3IFyLBXKAY8w54N8w5PfmiDWMIeb8AnQNqn4RTGsyQ55SfgPLB2u8RmAQQ7fxzMQMqP2pnYZ5/7Hg/L74+kV3dYCD4pMDLly+bjAhXLPzjK70PUjehedpGig6PFbkTbshFtR5hcAc7IQ5JJfohQC61ll+eFK3X+rFjhpZ9K5OiRxf5Usg8MZ/xZMjL6tXDZ6QOVhuuV3UXqngLArigFZz0fvv2bSuv+JYR8Z3Cr5PXxMOlkkKgLQJFC722Xa/aWuTiVtGrTcSSK5IBPyz4/lW0NdzFb3VxCzv0vg3DvabBTtiYs90ORnii+MOC8Ouvv97ETXFjV2JCBCT/EzJFJAmBagTwGSvmZTlwqzoFXsl7Bb2/sX4AKP1WLUiqKAQmRED6TStiXiyLsEIoOYgm8x0NK6ndxGFQqyMhIAR2Q0AmowfHccQQ0V0SWwSix4eCe4z6aHPDuHopmBAPHBdDbBwSgtONRQccS/tS+SciUCQSCzjJReN9IkMH00yanoMqrQTP3FlgTp0HtUzODgZUftQy4rrkQGA1mOPOOGPT6uwHjpH4SM4fvfSpnS1ddHiMvNwSjFFOSACIfk6IACOluqUzIeP6kYTITLZxhOyyZVTgEQjgXC5DJ/bimWLVZSR11dDNXBHeb3BEDV/vWOZNbTMjL9qEgBDodPD1ccDiDTKIVyCui7jBxY8o/Ok8+KINjEe8pOQ8xklyEBhlKAGzESZmSmbLBIGnW77zjrPdg5ccuKv26tUrgBDHewAAIABJREFUqA/SP87CqAJCoBoByX81dKooBGZDgDTidRsPzGCZaAvaGbbJJP3GcE1lhMAjEJB+04qYF9QirPhmbyypEMeN4KtrISAE1kZAJqM5f/Euj08//ZQ5D3R0jQBp7zMBzcdoNEi6rIvF1Q1A3COszbGLj0g4vJoXL17gSCuiB+tNQDdeJaoR2E0qeG1ZDelWFdeTn8ErwcHdbSWc1YPdyoDKj6qWE1UcgAAOPzGXf2CJfv755yb0+OdfcQBLh1+voFpk4OrcibpaVwbVu24RaL2JUftNEGDOBiCe06QvNTI/AjjtySiuwaco58ftuRT6fkVqFHjzcu+vLDBHiSR1KQbNmY9vfgTS9f79+60c199++21O1ogqIfA4BPQ+qTqWIXKISyiwsNh2vG5Dr17cqhuDah0IYAOVZGFgeusAxHa+vzuFGdjqQ16l9ECIx98Zw1oIpxPgsrS6BVc6apUXAgcCkn9JghBYAwHsHjFvw4K71mm8vk1PdYH9rYtX/FMtR/Ol36KwKFMIPA4B6TdmE+VxbO1E8HpBUuZoSCcw1awQEAJCYG0EZDLa8heLL5zyKXVasKPwzTfftKXkrta2jaunAMcLyxD3/uCDD3BZC1sJpbJxbhZ7B8ff+ZFy1kDgupDcjkPRIdcFxns74D4BMus+Gko/GoE9Daj8qEcL7Q7Ek8dIghcW1yEDJYA3XLi65LVGV16JAIGiyGqdeyYnJMBcPydEgNnBZ84YTDi0IpJ87VpUcbHCzP0ZDPmu05uLoT3DcBiO9361Fnm5nTyxPAOqm9OAc85YwfmihZgtLglLb2wuGBq+EBiGAHTOsL5m7si/wnPd0f3zeahFa11x5QxgUQ4CT75lTdUF11+/fp16Sub7ooMqwz7BESUPpwTgAsIZvS7E0fZTmThAD8DhvsCnSZVRvhDojYDkvzfCal8IjEEA20I4EWX3hY0HLKR7vDKH8R+abFzZAwyeSr8FgOinEHgoApvrN62IO8ktogdFZys7kZFqFuRhiXp93Z1qX/lCQAgIASHAIyCTYWOFw4XnDX4c+mHOBiEgDHs38gUf9liuPN02ru6Dhje14ZtaQdjfL2CkcaoSYoP/xx/8NCSC8AVcI7RvNKJHz0Vg8L7M7UAVrfJup3YxAmTWzwwFJudM5YxEQAZUftRIeVNfpQjg+7F4j3W21vFx3cB9zdYKCgSOtC5uBfiU/pzNwMkJKeWgyjdBgLmUqC9uNYH6EY0wJzp2uMj3CGZdJxIx22wjsE29v5LESN05BpilXAVuQQBLV5gMP4gHEdKx5zMvZvNCzxQqRwjMg0DpiZ3S8vOMtC0l/pcbrl9+jlzc8nV9W9LV2hkB3H6G5chijqUdXqR68ar0bIEnDAfjwnGBgLAzSm1zgPbHH3+MD4ZexLMtVWptNwQk/7txXONdEgFMZLhi2cDHu3fvsM/UFgGsz7NhX8T4egd9ooOSfovCokwh8CwENtdv2dXZs7jZldoirGAQIVpd6VHjQkAICAEhMC0CMhmtWBO9SPP27VusOnEdi7m7hUtfWFG2oufGduBXbBtXB+zYLMCVqmxEImAQghiff/459vvXuLwXjE4/ixDY7SJTkRkqQnLPwkV4aiW4p5BMO2oZ0IM1m/tR08qnCHMI4AIVc4AEZa68gwnLIt+dhqusN/86FgxIFLkTjp6iWnJCHG5KDEOA/NDNGktynOI1puRuS86UjPmGJlXm+tnfVMvKH4wA7E62x/PbuLJVSgtI6koRm7Y8Vq/Bm8Rx4w63ti6+uWDa8dqEGRbHrqinQkAIBAiUXnQsLR90t8bP4G72deftT2vg8uhRkF++YoJTBg7Bd94hOjNYcdDw7bff/vLLL9gwNojv8QieTTCdevSiNoWAgYDk3wBHj4TAUxBgPml10YJHoWCchx79Rok5Z0q/nTFRjhB4HALSb49j2S0Ea+/tFtjVqRAQAkLgiQjIZDThGt7Ncf78Ed5OdbwrhDkcADLwEpDm7xZpMrqKRpilMZq9uDqeLa6Oc2A4bI3gNnMOA8PHvhq+qoFN/T/++AP7/ccdvwq0VWUxBHTcYTGGDh6OzPpgwNVdEwRkQAMY9/SjAhD0c1oEyC9fXfTzg+rwmacF5CmEDXgXu5yQpwjDtnRi6Z0dO47dZ8uowBoI/P7779lX8WKk18/+rgHXAqPwv8WRGs6A87FMwFBSl2LQPPmISAe3tvDm7m1vbc3DF1EiBBZAYMCqbQGUgiEE26/XzWjk4lbRWldcDDhU8ZMMPB1fe69o/6gSnLycKvCEdxfB24DggciRa1S8xgB71dWQqqIQaIKA5L8JjGpECNyFAF6IFVjYMyV45Xlbc4MYXzboA0N/+8u6pN/OwqAcIfAgBHbWb1oR84KqgACPlUoKASEgBDZHQCbjogDgigXcs2AliAs52Kx1H7TEEizYPEh1ihOKbVepqY565+8WV8c3AXB5D9/LYk5gAHycBcG9PsQQvvnmm9tDBL2FQe2XIlC06iltfMLyu423Nwtk1nsjrPbbIiADGsVzNz8qCoIyp0UAvitOpmbJw2n4K+sa/+IW1lZuYZXtVwVuREBOyI3gq2sGAeZD6Ix+Y/pSmfkRIKM3MkDzs5KhkPRJerOb/O7f9RPnDCYqU40AYrnBx9kQ5gVzZ/hKR/WgulaUi9gVXjW+GAIjL2gsA52/OQsAr2+3RS5uLQPWUwYCm0rep/eDR0WjQ0jaXx/OGXgCDviWPUjFB7hwCH6Mj4i76aTPWgS4CguBUgQk/6WIqbwQmAcBGK9sgPXVq1cNCc5eFQM9WMk37PFKU9JvV9BTXSFwLwLSb/fi/4jesbR8BJ0iUggIASEgBG5HQCbjIgvwSQQ/uovWsO7DOcVgewC3esg4M7Z+cZ/nIlW3V98qro5l/scff+zvDxn4QwwQY8e70nofBzFo0KPJEdCBhskZNDl5MuuTM0jk+QjIgPpo+Omt/Ch/4Eo/BQHyo3DnLxKTAww+q0t2RzauYv0QkBPSD1u13AQB5otbeBtLk75ub8Sej/rIMxjEXNzKnjO5ndEigESACdkNOArLSB1OnGMtQI5LxcYj8PLly8A1xUs34LuOp0Q9CgEhsCQCurhVytZvv/3Wr0JuwvpVzunIxa2iDRu9pu6MaUUO+VKr6otbQcXAulcQ3LUK3g6LQ6J4FcEff/yBZS2+GdJ1oRLcUO86NDUuBLIISP6zEKmAEJgQAYQ/bL8Wx+laLaRhH+2NKARJmXDMeBil38Zjrh6FwHUE9tRvWhFfl5xoC9qoi8KiTCEgBISAEDgjIJNxxiTIwTZ/6hWbWHva69OjKYC8RlB0h7g63nSGG3pkSB+ycVzZwho8EBv9FAI7I1C0ytsZqB5jl1nvgaraZBCQAc2itIMflQVBBaZFAO+ksK8EHJQjfF33QorgDYnkdJgWrkkIm+3wmJyQSQRjKzKCd+5Ex971/Fu0x06ZWmRlgWXObAy4yZOlUwWaIPDu3btsO02Oetu9SOpsfOZ/Ch84OOYNrzW4MzD/KJpTmHX4mYVDc6rUoBB4KALMBqI/NK2qArXcZGs1cnFLiswXuzFpvPmSmQ/VX3sPROdBgSfsSeNdaDiIgEtc2HJ++/YtiG+7jgWquKo+htHqRQgUISD5L4JLhYXAjQjghTTv37+3PSjYr+xiMjsEbDbjW5FGMdCAWMz8L8iRfjOYqEdCYCoE9tRvtj6fikG3E6OdudtZIAKEgBAQAk9BQCajIaewusQbPYwGmYMCqI7F4wKbvsvH1cEjfGiLOfsFJxash2zoypYxO/TIIbDAqqfoZPAC43W8myEhsz4DF0SDjYAMqI3P8XR5P4oBQWVmRoA80xJcwWJGhMMnvoONU9Tzb6sx47q9TNGRvjr3TE7I7VwWAQYC2Mc3nrpHm3xxq2i95sBZKYGTITiOmB2RLm5lIXpEAYTjGCPY5Ki3DYgubtn4TP4UC7Tg0204KY2vX0xO9gzkyUWcgQui4SkIMBdVnjKWAXQG0QNcXcGR1+v9Ri5uFSkyxu24TuUOLZCBp+AKFoNM8J335waesOWMG1YItR/3uPAxruMe13VVAlTt4w4MziojBLoiIPnvCq8aFwLXEcAkhWEyTBJcJsTdrtzdgvnDaS2bVARimjiIdi9tn0q/tcVTrQmB5ghsqN+0IualqGh/XRt1PLAqKQSEgBBYDwGZjFY8RTg0e9sKq0Ly8OKrV6/Ic0Wt6O/RzsJxdWzMg0cMaNguwnkgvJOVKawyQgAIaNUjMbiCgMz6FfRUdwACMqA8yAv7UTwIKjktAv3kMzhyQ37bdlqgHkpYkTvqxignxEGhxIQI+DdCU+RBhpe5KVo3i1PIrJdPvlYJ9zTWG/uGIwou20QRQOyu9/THgaJo10GmrgsGgEzyE9oguHeHt4frWxQHd7JnDIpcxEk4LjKEwF0IwBgVTZnsBLxrIGP6DTZbW0UPIhe3irgyZvA79EIGnuDqlZ75DgJPZEfzY44jCMc9LhwvgHbAmuerr76qlt4BbzWYH1JR+CAEJP8PYpZI3QcB3G2wB4twLd6hVWrHjzZxDdt+/xYsID5N+bhbW2fEpN/OmChHCNyOwG76rXpNcTunxhNg26aAHr32JQBEP4WAEBACWyEgk9GE3fxmLc4r4zQA06n9VWemhdvLkOHux8XVEfp+8+YNAy8QwMmM3oc/GEpU5kEILLDqKVpfGO9aehDX5iFVZn0eXoiSMwIyoGdMjJxV/ShjyHr0IAQQlGYOFsMlwA5a0bj88zNwEhbYWSsafr/CzLdlXO917pmcEAegEhMigHe8ZqkqkuFsa/cWsBeVReu1ewfSqffgAka0FzJ2F62rzKkQYNg94GAqQ8aA+2NTseYRxOAIGdxRn31QsLAputjJs093iXmsVFIIAIEij3Rnpw43U/y72VDOrV6eGLm4VcQVyXErBLCxim9hMa35gaRseYiOb9cR/ljSqAM9TIlvvvkGrgwcFzLK7KMH/ZJ9W61fXmkhMA8Ckv95eCFKNkcAW8LZPQkUgC0u2kOCaUPLdhwH4RW0nL1Z8TgGSb89jmUieFUEdtNvWhHzkly0v561kny/KikEhIAQEAKPQ0Am4yLLKjZrERO2z9AcJMFA45bXRfLurb5kXB2xbnIXAJFwhbXvlcCH9l606pnztZpFVBWZoYfydCTZRXhqJTiSNepLBrRUBpb0o0pBUPmZESBPfQTvwLZHFDjPeDWwXV5PeQSKjH6RO+FoKKpVRI/rQgkhUI0A88WtlS7q6JS8LSr+Wc1USeZ+cqqu8udBAOd5GItDngq+Mi5J3RX07qoL+UGMzrcg8HZw+FlvFvA5kr03wuyD+A0qLQQ2R6DUA4Gm2hOx4NWKrT63BTAjF7e01r1LyEi+klu2xyiCwmRs6y4EmvQLxwXhNmzalUbZgmnWhBg1IgQGIyD5Hwy4uhMCDoEff/zRt7kwuKmVIZaUuIWF2Zq9vgXHF+fn4Jj5LbseXQI7Uju8Wlv6zXFcCSEwGIEN9ZtWxLyMFWFVdLCSp0ElhcBuCHzg/eFi7W7D13ifi4BMxhXeYXWJ7X+siYoawTFcey3pWkNQFC6f+/nExGJxdYQC/Nf4GRzRrS0DnIaPPNv7wTLGt0gtMyeQGgJONpU9tOG3U3RRza+odBSBIvnRSjCKoTJ7ICADWofqYn5UHQiqZSNwoy+E25ipvTafZhx1xeuM/RwjHZwJWca7M4Y87FGR01h3fUVOyDBuqqMKBPTFrQA0XjMHFRf4ibEzK9bSY9MLILPkEJjrUvBnBryFmaFEUjeVEEJXIGDle1BwkGBNBkjLVDhkiclGlopcxGx3KiAElkeg1Bb4amp5cNwAoaL9PVaY8oa3b/7sunGJIkWWVYuuWSWyCGD3HeBnpRwFsJVOfjjLFx0Q0FB0ssPxC+DoOc4K+Dm90+gOH+BCrBlDJve5ASwOvpeegeg9ELW/AAKS/wWYqCEIgSwCr169cmXwshxcIcZ9KsMGYRvp+IgWvGH8wQGAh4cXU8Gzgj3CH6Iq/ltVXON+Aot2GPobLZf0m88OpYXAqghsqN+0IuaFucgGMdtUfNcqKQSEgBAQAs9CQCbjCr+wVKyLrOKYI5alQXw4SgnWp1iH1vUSbXBwJgRsmbg6XvISnCVNgYlgQvC5gFRJ5QuBMwJFJ2Xn9OSLdieLVnlnuJQTICCzHgCinzMgIANazYWV/KhqEFRxZgSwomHcY5RhfGOcBsHCx40Xjbu0EtcR8LHNtlbnnskJyQKrAnchgE1zZt1UtBC7ayxkv9lZzABC9vW4Ysz9GQyKPPn5uOHvRjBzafM4GtQVGTg5TPt6rw2D0pgyx60tX1Ui2Pv016t1gi7rZG77EUi4H4cK8gWpExd2aPZ4aQjEqWjR8URkSgcIMSut8kRYApqDQASuojTcQo1c3ELrEEFyMmfVYjAY/bQRQGyIea8VttsZ9x1Bap+POEfeUHTsgbinoOHwPiFU42+EY7wgwNHgqEolACwT0UtVV74QCBBwsif5D5DRTyGwGAKY7M4jwnw/TsUdNgjxEVh2IzaHR8bTFFCIhOJiGA7hpQr0zpd+642w2hcCkyCwoX4D8loRF4kfNhqzN42PBp2tLGpfhYWAEBACQmAZBGQybmElQp1YcmatMGLIiEvD97uFyCadrhFXx4Y9eZIDwYd37941gU6N7IlA0bt7i65IDcPT3/zKdrrh1nIWk4sFZNYvAqjqbRGQAb2I5xp+1EUQVH1aBLDFFpyXipJKHvPAzppfHcLv/1T6IgLZhafffvXBcTkhPoxKz4MAc3MD1BYtxOYZXZSS7MWtOReS0bE0z2SOf0CbNe9XDd6CwCTsJskYf3L4FqbM3ykOkuGalh/agl+qQ8spxvlARctsKNiQFiyUsshE4VImgwDMNNaYC4eU+VUV4Cpa6DHwzl8GWvo4/XuQiv24169fNyT7T9G2YBii+efMDVlyBqFhDhkbwiekcF82268vOihMNp5ttqiAC37BTgT0FLVzpTDOtWNBmF00ogvtdl/BWXXPCEj+z5goRwgsiYB/6Rppf00IJx7vREGsFtenm4wdTtr79++xFX3jrS0MRPqtCTfViBCYH4EN9dvBFK2IeeHksdp5l47HUyWFgBAQAgsjIJNxF3PJgCcCzo/eGyZD35PH1clbW5AlsNUPPtwlXer30Qjwp8TmPATAry/4kT6aoYOJl1kfDLi6sxGQAbXxyT5dw4/KDlMFHooAnF5yfy27nMEBGywHHA7wEBY+h+eGOTLBHx7D0Z3q5YyckJE8VV88Aszr7RZbmGQ/b8LrBB7np5RkrtDw2uwpo96WTmb6V19X5lGV1PFY3V4SR8ggEn60Deevsq7s7WTfSIBtUJgz4TcS36NrvIDv1atXvgj16GXzNqHbMU+ZOxoPBYqPpGGAjKV7KA4psoNAmTslmypfmn/14pbmfynidnk+8JS9BIUj3b5PBhPFfKTLJq/iqT9p/UBYRVNXqgBYHJrP2mnI88La9gqAqluHgOS/DjfVEgLPQsD/HA0oj24gYe8HxXCg5O3bt3UxOERyURctYA1/i0EPmCL9FgCin0JgSQT21G8HK3ldrRVxEVZabS2pKzQoISAEhACJgEwGCVTzYliQkpsK2O1DSLk5AWMaXCCuDvfbX2sbuCHyMENkwKBQjx6BAL87y1+RGjlw+9CGTwlvgPxaStsI8Khq381GUk+vIyADeh3DBfyo6yCohZkRCI5MpUjNnp8JCvjvLEu1qXweAbySnC8c3Uslq8sJIYFSscEIMF/cGnBzY+So4T/Y3W27fYbYGjP2xeTBFoaFn+L0DjO6AXfF/UPCKZJ4G5pqQfnXEYDMvHjxwm8H7+dq+yEXv3Ej/aBdezsyiS/hGMNc8hH5qr4lxz54UMEScnDvXbsjV9kHDYyj25XawY3jJq2/VYdbJy9fvmxLw9WLW6DmQUq8LXadWiMjRFmlEBQommmdhoaNtBulBYtGfKIka6oZR7YTPmp2bQQk/2vzV6PbGQF/RYTrVR999FEKDVgieHJYh//xxx9walHxq6++QnAEHp5vnpBGDvJhu3G6DiVRHhseqJsNgKa67pov/dYVXjUuBG5EYGf9VhS5vnGNc6N4uK6L9pb4s5WufSWEgBAQAkJgGQRkMm5kJbZ+SfeGv8hx43BSXT89rk7Sj+GTN/FSQClfCBwIkGoBhf19ynnQ4xcX/EjnGd38lMisz8+jfSiUAW3CaxLG4PjBueugwAznE85EKudxCOCdBdn382JQ8Fjsu0O+fGIn7osvvngcFDMTXHTM5op7JidkZjHYmTZm0bTYF7fAbls580u2xSSH1IdXNCGDGA6l4GzJBx98gCtDm+9jMnBVl5lk7tsukBtdkQ11tZRoiABeOxLc2sJh5vFOKe4kQDngw4kDrhQ2Qc82KLYxakLAbI3YgMxG7aPpsS8NPnpocBJ41xQ30p/7zsdSNsFrCkJk/sG50tZS5eMXt3DmmNdoUgQpcOvyYREZ8AG7fWvfDzyBkkkCo+T6pA66bC0IdgDLuYrk+YyJclohIPlvhaTaEQJTIeB/T5KPdMDcY/n9zTffwJrDu4Xbh9tZxx/SyEE+Vss4XfeIpbL021QyKWKEQCsEdtZvWhHzUoSYDr+9tNvLeHgYVVIICAEhsAMCMhn3chlbC/4bQ1LE4LTBLS/4TNFTlP/ouDoiAGRcGi+nN14ZU4TY4MIIdCAMcvxhvIN7V3dnBIoiTrMd8wI9zCvMj1HrC3Vn7l/PkVm/jqFaaIKADGgTGNHIo/2oViConZkRIM+6GC84gC/q+9tkgzNjMhttRRuFV9wzOSGzsV70HAj4GiaFCX+QINXCbPl2oGnhs842Ixh9iHOh0GZ2Oxefvnr16lg1I9bX48DxRfKWqc6wm99FrYaFIQMH9HtLXTX9m1TE6jV4aRr2za84RXW4IaTm7iRAP+AuWV07I2vZMUDmpP1Iagf0tZ5HMQC0ui7Wlq6iRTFjaOpAnq0WYPF1Dn4WbaOQw4lf3EJl/uPUOnpFYs0Xw/c3mMLGHSTYVF96wM1JfK/bJzBOydsO8bZLR0bkVOYiApL/iwCquhCYEAHs9PhU8W8j8GstkJZ+W4CJGoIQCBCQftOKOBAJ4ycf02HePGd0pEdCQAgIASHwdARkMm7kIILD5CmNN2/ekG9pvXE4qa6fG1c3Qv3BYN3OepA//0+8GALEH384PzQ/wTtQyKvl2fYBmWORBwf5ld0OHG87Rl5+tBJsi7xa8xGQAfXRuJh+rh91ceCq/ggESKMDhzN12xzLHH+kZIN+FaVtBPiNwuvuGc8+OSE21/S0FQJkFKXHoc9WQ6hrxz447p9arGv/obUYfWgfXLw+cMikv2rGd3Wut6kWogj4OEcLINOeKalaRfkzSF0RwRsWxqusgnAoQm232AW86cDXz4+4l2JPtEcMoa3Mk4v3tp1u2BpE6+XLlwsPPLhKao+UMTR2C494ihu2/vvNIQOdXkGYvLilte6NgkJOeCPwFMSpeW72HvUME9g2Xb5r0hsNtb8bApL/3Tiu8e6AgO+uYbzbxryk33aQdo1xNwSk3/g1lHZ/8XYMcoLMYC9IUlVMCAgBISAEeiAgk9EDVb5NvL+T9HB6Hx/haS4t+dC4Oj67TbqUeJv1LTv6pYxQ+acgQOoEDMc+ITF+vPzKgh/j+FE8vUeZ9adzcAH6ZUDbMvGhflRbENTatAjgPRTkbZ/gnMwxItzm8p0HrHce+g3baRkUvAbOpvO6eyYnxEZYT8cjwLznYslj5fagZltFjhEMOKjMscPekbfAGm779uEBTGfkfAD+vp+TGnVvqUv1q3wg8Pr1a7zKykGBAO9dt7ZAQ6AfFgg128bIwb5SAmuZX375BU71APWyEm7kWDBDASyuGDAOHtnmnMWwyuaXZsH5sTlHdJEqeHHBDdu3b99ebDNVPXlxC9ObVGrLC2gKu6755JQITOlBEgTId8jAx/Ff1UyBA4cV5KWejskHGoZs64tbY7iwZy+S/z35rlGvjUDgBW1rRKTf1pZzjW5PBKTftCIuknzy5ATsReqtt0XdtS0MkrBIBMf5Lf+2BKg1ISAEhMBWCMhk3MtuvBzOiIs62nDE5Llm8YlxdX7Ta/AZC+awkRMbJZ6IAA5nMDoBQ/O3nGYYabBiTZGEjfZ5dsdSRD46X2b90exbgHgZ0OZMfKIf1RwENTgtAv5pV4PI6PkZfFjAr0KKul9FaRsBXiG3cs/khNgc0dPBCDCvYlnyaLU9qD0PTpD6sHd45927d24WQPFi/8v9VKIhAuSOZ2/8yY/+KTzSkPVFTeEFGf6nXzElEdS667oUdgf8eK+txouG2a9wdqIN+Khdv9FVtwzFAm5i+v+hv9YIQOQALL6Sh3tN1Qx6SkX7EzjBKDp9eyro5cafwSfIEDfoZzqTF7cwfpIrWIFk9eONaD60azJaFMSYjsEG0SiyqWFAzbDDZyyBtv1YyjAB2Lwjyf/mAqDhr4dAEIf1l7jrDdYekfSbjY+eCoHHISD9BpZpRczLLXlyAg3620V8+11LgnhYMVwqw44a3nnWtS81LgSEgBAQAjIZt8vA+/fvGRpgFr///num5GxlyGD4VHF1fkEdbB31Bn/PU1a9UZ2tfXLK8FI6ZoAkPeToxtC8ZC8y60uy9UGDIlUBRiQDSrKVVJtT+VHk0FRsAQTIC+cI8Z2//uSfn8Fh2ee+pWJaPvIhX955sAfLt8PTZvfY8CmIhwlTOLohpLc3xbxXYslj5fZ7QHBwYsPTpIyDCkvU9Sw47KB/amWwJ3z7fBxJABM3s6dJE2oZqXvE/ZwmaMzWCG5tBY4oTEbvu3wGCIEH9Qj9AJfJGBEeddWodtd6KgSejgDUEflGDIyUvJ3+UEwQJfDPyMF8d72oZl3cguWAs8jgyHgATDsq4xBA4InEQHuWAAAgAElEQVTxmeBq24EnNEjGWF3XvRMzTGDj4hYp871RUvurIiD5X5WzGpcQOBBgwrKrYiX9tipnNS4hcCCwp37TipiXfyxgjUWW384M9sKnB2k/Yp4N/gZ19VMIDEYg2OpWBGMw/uquCQIyGU1gvNIIdmLevn3LtICN20DtMLVuL/PEuDrvbJMeVysuyDUCksEsWM/44s0FzKCwFfXrr7+2Eq2L7eClp/4pNKO14DyKUVKP6hCQWa/DTbVaISAD2gpJ184T/ShHvBKdEJjKFyJfs+V/0wCw4IUUvucg96C5qAQ3BIz24Xa2em2WnBADZz0aj4B/yjPVO3MCMFV32vzs3YMNowrMAdresZ3ADs52anRaea4gzHcwUtUnubjVW+pSw988H26PvwcNRwhr2Kzm7Ada8LktdPQI/WCbkiXNaz8ZUMtC4IwAv0CGkzPPBsF5IFdyoK79U0xQ1+QbMKs7tS5uoVGSK4zfWU3ithVJ0xg43EHgCRciZ7tVDGkJAnzjWWy4xfri1nh2bNWj5H8rdmuwyyNwNmc7e0TSb8sLvAa4FQLSb47dWhE7KLIJ8uTEDPbCH0vwLZElX3vpj1fpHggwZ52ZNy9W0KYIRgVoqjIDAjIZt3MBt9PJt+g9dFP/WXF17HUx5zwOsRkc6rf3xW+UZBnftuCTqx5/87ItAaWtkZ9NgLkZPGVKB7JGeZn1Nfj4xFHIgHbi2rP8qE4gzN/str4QFjIMd4Lwo39eFtVJIWc6UpkDgeDAkgEL6XYaLfiP5IT4aCh9IwLkAdZVtx6M03dgCn/N/hYO4p0gOKeLDyzgD4nr31VAg8xAukbbIJD+kRUwCDddGapUpgIBZt/HniMVnZ6r+Bw/Pz1yukpdqtPN86FVfB8JDjw4deOtLSiHV69e+UyBVDwibmabkgFTzAdNaSGwHgLwE8jtQozdV2vLQAEPMBgXdh96q+vMxS0ybEFukwxgFb/HOYCYi100CTy1jX1cHJGrHkTHXP6whBHN7GfOsULDoUDMc7xziFy6DwNEHY1EYE/5H4mw+hICNyIAP4SMx91IZL+upd/6YauWhcDtCGyr37Qi5mXvs88+I19qNU8AAaP7+uuv/TFq68JHQ2kSgZG3p4KNQCO4QRKvYkLgFgRkMm6BPegUyzdGh+Cl0d98801Qd/6fz4qr8zsaDMsacgdvc+Bpa9gv05SML4MSX+Zxqx7yCtmcu2M8X55SUmb9KZxaj07eSMmAFnH/WX5U0dBWKryzL0T6LS7iF5xfn/Ctx0+XzABhYzjQxiT7jEb8R3JCfDSUvhEB5nNbkP9HHI6vgNE+Yjft62BweA/ncXGbDud0scDEHxK40gA2XYmDkZtfXW/xBQc2yDuuFaw3quh4pA9O78UIeTwJRtOnanx6N6mAJgmuAeDW1r23KF+8eBHw/Rb9ENDA/LRNSVeNypCnMkJgAQTc8jk7FrgZ55eAZ2vNXABXOYJLrW/fvh1gNDMXt+CSMlxBbDR4TfVdWNua+i6qqvslIxfO7Q7CIlgg3WvyUwN3BKcK9M43opnNPWaoKtyhx1SCo/Dll19insMT+vjjj7EIvP66jt5Aqf0eCGwl/z0AVJtCYB4EogFWxnGaZwhtKZF+a4unWhMCNyIg/ebA14rYQcEkyE2pIFTNtNypDFbQ/q7qtCvoTsNXs60QYMII/JlCm6qgHSO4Ybejp0LgdgRkMm5nAenkgE7cfCBPANw+KJ+AB8XVg0u5/iiCtH0cKih8/Sfzvt7rvdS1IONbh1uqFqkQ4DnDf041MiwfGonZB0SALrqwHUbnVh3JrG/F7nkGKwPajxcP8qP6gTB5yzv7QuQBU7dd5RIHT0nxnlwApiKPj/T2cM/khEwlDNsSY38J5IBl4WPl9uv8/P2XeSQE39fC4b3ouhLhd8TByHvs5xHhAtg585zTL7yDA4q+WkZH1WM5k53NQcQA2H7wwQf7HI9kNmiYMllsjQJM+M6ep0bj1x9tKBUADeeBg3cJwVLce4QbqiBQepCKATcTrosQWrBNyY3i3WR0akQIzIAALjLwh10D/TYD/dU04NZWcKkVEYMxvlPm4haGhDsnjMsYhDyqsbhSkdywudLF4Lpk4MlNm4AL0wae4Arcu99vRPPbOiW40AgXHOui4HAVBAkg4BIXtN4Mm52DBXvz7vaR/80ZreFvgsDZR0I87l4bdyPy0m83gq+uhUBzBKTfHKRaETsosgmsbphFKOwFgiDZ1gYUCOJKDPEDqFIXj0PgrDDPQzCiEOfCRg6mj/+U6dovr7QQmAcBmYwZeIHtB/JTkzjOMgPBRTQ8KK5+jhsXjbRfYebkR7/e7ZYZCyjja2MYPH3QqsdthwVD8H9CQjAiP0fprgjIrHeFV42nEJABTSFzPf9BftT1wT60hZ19IRgd5nQmVMTx4mn//Axwa3sUZAb5uXdHEgddfIQNQMC1Hgfg5IQYmOvRMATsA+UHGYziGkZw247syFIQzW7bdV1ruDuRvV4FzVaxhwWVyIwXt6/7vWQk2ORils91MJ5rYQ2OV9hHsQUsOx+PZO7bn/Hkc5g7zPY85fsqLbmnVMAFDT7e8v79+3tvbYERZ4dtpH4olZygvK1aF74aHeCgn0KgKwJQFEycATRAn9y7CG2FA9R1cGsLHvuwL/HkL25hnPj4V3a02Ma7/f7JgyxKFs+jAB94OtYMgZUNPHKy0zHF7mVWyqK3dVXx2dPssQZQgqXLGrpsjOSs0csO8r8GpzQKIZBFIBpnySr/bLPPLSD99lzeiXIhECAg/eYDohWxj4adhiGICk9QK4hZB0/H/EQEI9hDmnkFPQYT9VKHALMrwOzfM70HL3C9d7OHIVhlhICBgEyGAc6wR4yTA2IQwOxxxq7rMB8UV2d8pwOrwSfUmZMfXZloNC7ja4BT/YjhOF5Rhxd4V3dxvSJ6D3z4aJukcovWVWYdAjLrdbip1hUEZECvoGfXfZAfZQ9k4aeb+0LBm5hSjMbJGRy68l1o8lJiqsE58xkXrh/lJC9AQHCQqSFJckIagqmm6hAIArbRRhi9Ha04f6Y9tNTZvLvGhegWGaj3v1tFUksqOvJUNNmpXwwnD/31MjrC96/8Av3S6CiLGIQB0rLY8ch+3CSZhY1ORqTbnoYladtTKiDhwWkx3Nq698UB0Hvn6YnLCfdSRUoRitn3ERAW6HcVlidSJYXAGgjwS8tA0T1x+IgVBKOAYhzppVAXt6CpP//88yy+9x69ws0l3wHNUvuUAmSwAyYWVwD9wBNYNrNlArNsy9qVQT5QfkcNXVWwg+QdCEC/9+53+iAoPQCB5eV/AIbqQghMgkA0FoOo01NWuc1hlH5rDqkaFAJ3ISD95iOvFbGPhp3GIpSJ6cBWYsVkN9X7abBew9GNmVfQvdFQ+1cQiCrMc4NNVv3+JhzZ75kS5QiBSRCQyZiBETiVi1NuDCU4fXK77Wbo9MsEtt5/5Kdvj6t/+OGHPj1GeuSBJ+y2pELoBoX2I/8TWPxp+2ibpBGU8Y2il8rEhXDmRQbkWbRULxfzmXmNUWwbl7sI75XqMutX0FPdOgRkQOtwI2sx+hZN3e5HkcNZr9jmvhDOATPOJF48HZxSDQ5mrSEYGGMTp7cCjeCGgNEC4q793j0kJ8RAXo8GIIAJyKydF/7iFuagrZNvPBkYCAACHfx6tuIj5GTjvBMb0J/9GfhvZMQv22y2AF5qT57XxWRZ7Hgk5D+LD6Miso2kCgRMTxUbHyTZUyqg7oK7rFD+0AyIwH/wf/8gM/gJjuDjNgi2d/Xi0Djc5qhqimam5OfefH9X9ExJw5Pe58aVIwR2QwBLNtJ5wEYV9Pxz8QHxwV0nxFgqfL8rCFAXt9ABTIXtaqMMSB955ywYNh9n6eoSBVRd/8kHnoJpQzpn1ymsbuFGClPTrKE5Z/Y4HXSQSV6AXS0lHo3A2vL/aNaIeCFQhEBKe8PQYLHddZldROfIwtJvI9FWX0KgHwLSbwG2WhEHgBg/YQGZ99cWrZiM7uoeBW9+Qbjj0dGlOhBUqxUCZCSBefdqliS/kYX3+7M4qMAyCMhkzMBKbBKT5z5hu+c5bcNA95S4Ook/M+SGZXrs3/v7MhcPKsn4NuS13xTeNJl1MBD2uSveBRWUlUxMKIzCH5TSwxCQWR8GtTo6EJAB7SoJT/GjuoIwc+Pyhci4ov/iA1RhTlfPzPcUbSQaqerV+WS/ENfecVc5IdVMVMXrCPjRWqM1HNM3nj79kW2V7DP3I8fe9QwD9hD9oIcxruzhW6Ou8Qh7Xv5JSDAF7pxRvtUjrNOLgF3veOSNqxLyBnU2ztNKGFw7e0oFYmXBrS0AAgWIa42+R4opgJ+Yrbh7j8MYCJDCjUEgq3moDToBwhm9VIlvgfS7Ue/EoFXCtrNnzFv1q3aEwJ4IYLvQ9uscLLD+0DPu54MS+A5h4LpAW0LVDA4XsBe3gKzv4aWAJhfnqerV+XA3SQ+4uosbK5Ko+qsdCNP8JvbGj3JE3wHfEDSosFKBxPy68d7jjeK9bdcLy7/P09KJ4NdVeh4ExEeDF4bDCsWOVSKCdEb1JR9Jvy3J1lUHJf1mcFb67QyOVsRnTFI52IzP7gRgAo7ZNzoTifB3cDUxeA3KuUpdjpRMHW6Pq4VAHuIJWbIZHWI3gu0uX6i0IWHDpadPQUAmYwZORSOlZ8KgggIDei4zW84j4uqkHTmwHRNkgMVx+/rGuqCU3Q2/uEWCJuNbyiOUh0LIHiO7SxUEL8KMju79+/fR/LaZvkvWtuWntyaz/nQOPot+0hYcg5IBrWDuI/yoinGtUYWU/4V9IVI+fXZXVPGrz5yG6z7+zByMvn88KYUPHEtyvZlqgcyXE3IAJTeVFJiGxZiJkN0raUjPLU3ZYWr/xsIt5B2dItDBMKuawk57TCQ9wZ7XMN0L8oKPWzIEwz8Zb7YYwurKZONm/aYAGZzJUlg3cKPWnlIBdtRZYcwIxLuOG1xNpgbUHfbfX7x4EaUH+iH7UiSDueMf2TNovHiPR0A9CoHBCDC7AwdJ0HtQOIPJu9IdqMXLFAIdCEd9/K0tjKLg4hbzKTS4ubiycgWdiroItrp9RLJ682vKZL91xSqiSMwLzuuIaVuLdCLbdor7UVHXpALnFGGlAnm0MyZolaJZ+Q6BqHi4pw0Tq8p/KUTDAHeE+cdEXOZTEuPhIpEZT9gkfMT2mLEUxBoSMx1uH7wjrLHhAsIDeZYTQgpAUEz67QBk2nkxLWGBIE3yc1u4pN/OEqgV8RkTIweB5uyJT6ybxpydCujE0s+f2gjH4M06QZlhP31KxnQ6iRM1ZrDDesEL6rJ9XT8vFYQamE6zVF0sMF6ASYJFGAnUJMVkMrIS21t1w8kxFra+nCD4f6PR9Ckh0xXx3lvi6iT+GPWYALJ/Pebt27dZtO0ddFfdF3XmzrOrGE0wdlDGNwqdnYkoVlbMAOz4r1qhxyxDQfk8b7L3Bd7GvNXT3saCpFNmfTzrSdYsWUwGtCtbn+JHdQVh5sa39YUOpsDi8xoAVRD9m/+tx1fkDbtyIzcfcd4meEl5ing4BthoSD1tmy8nhMRzvK8yiZtK4lNazP4SyNGafa+ptMcJy9s30xiIBgwqu5wMaMhub/nlsc/F3wrrMQdhBfxmcSJ5mO7NBhB8oFyaNCKu/MyJrENCBs1Kx4gILdlylsLSrrPlN5QKnAcrVTJnGNECblth8oK5dTe4jitbH3/8cbCZ6PcF7gzTD36/1Wlbu67t4VeDpopC4AoCUBGkQoPvAa01ch16ZVzw1qAeA9MJJxZr21u0YsHFLQwbZiYbpMO16ZEfDoLJqTgcHDDgCkcH1C0NPIGkCkwGDOTcxS03/aIvusCiq9WdQyijOgEz3KYzdMqpQ8BfrKZaGBY5WlL+U6gqn0GAkU+mHZUZjEDWNYJRgHcEbxUuIF6Ugr8P6D94h/4fXAKsPPGxbLwiBct1vEAOx1bgXML1msoVln4bLITzdyf9Nj+PohRKv51h0Yr4jEkqB/YLG3LZzS0sXUcGEEAtrKe/8gKFZOwpNVLlCwEgwARh7N0FBkZ/uwvn3XufS57WfDOEDVvX+4ybljCfyDnTMhm3SGwgDPxtJRz+gDENqk/78ylx9azj7RD23RiX2TaBIIPzjkAYMMxesmKOYQUx8+sH12R82/Ldbw1xJ9/r8B+5NG73jXTj0Zd/n9CR4Sew73PXF319MpSWWWfMOuM3SpYYBGRAGZSqyzzFj6oe4NMrLukLFTGFX8KgWV5dFNEwT2FYFkYkmhAMx548Ao5PoY48TSsnpAl/1UgpAkzIl5wypV3PUx5LSIMYBiKjeqtHpWQUKdXgGpJtdOrOExo4BDdGIG/DlsY4slu3tAE7RoYUDPSuP8pOcCZoVkoGYnfBB0OMFuwZalSse7ShVIAdqY+MIaYKlxUe0S+//IJYAf4jbTuxmFNg7nGDC3OZucEFzBGuh9NlX9kCQ/Hqh8HyUCdFfi1DZ9rXhv1GlBYCQqAIAegTKCumCmYoNnqmOrAaJRsnbM+uHVTind7IH+V/WZ8DJ59gbMobLq6BXrLnwKKcwHsiizu7tUJ2n8wfJkTqVmL/v859wlJpOKn/X52eP1IOcUORSHWRGr6f33Poavu/EfDRTqXhIrcCK9WFn7+Y/PvQYcnhjzSVxkLFrzUgzbwqGNRis38AMX4XKYj8/IbKyu/aSIuPBjjuUfYMk8/Efmk4RViaHiv/3p4YMwrpt2n1G+LFTnrHJLLLh0OioHDG0HP0Iv3GoL2hfmNgyYq0VsQORmZxBLiGTf/zyhpRJ0dt24SUTFs852+N2SG44swHEtVw3ZrClvH3rowo1W82nyFsAD5nOqcl7EzqnDk7mwzG4xrANUaGXZlbpn8dCGfr70ZxTtwYV2fsyEFwVxUXbLgcsQX0eMbKz4F7nOVOsNXXJGLAgHZFVjc3vtH33/l8H+bGB2Lp0+DSXedFIN6BYDgagsS0QaExQe+dzTqmRiAM55/jQ3OBGK/0k7EFBwu6KopAU01uQHkBeIofxY9osZKM/D/LFyplEKNyoQFQrLTlGcpjbXK2IOccH4QxVp4RPNB5Rfau4L+zEyI39Yrk1NWFxT/PynMOWFPX/oNq2ZphhoGQStWxj985CtbOgALjtWN9DQEJvDUYhcMRbdiF0RSjch2kQaKrc27Q3ONRdte4rRIIImwBsMHPQyB7jDrV5m5SkRovkDfUCOZpNtzqsxKtIYwAbYMpj2bxH44WWoDs+a6gX+WcHqwfUhJSlG/7NiupkSJYVFgIjEEg8DHOWsXlwO0Z6X4UDR+jiOrJMWtng9T/Mp4Zj7I+x4A9CTA78HRhpbKEHeIy3i8xwCQfRQXISb+fgE9AtjmgmE9YKj3SM4hKSFtxLXKRA0wGcGTnLmx/zvECQtIKJdemkVhM/n3oePs92Hjbb7hxzBq8e0rK52CqwFDx0ZfqVJpHyQnYgASsG1aqbcNADgGGfuk3oDSnfhvvCZN+LKaSk7EBCX7mzsnHMRaBR4lRC63KdNVvpOxFlxX+ANsuMaJUPWVFzKyPoCU6GSwfurM8dw3pnrvzJcRP76xkfAY9Pc1w/IpmCLaWe0+ZaZcnJGEN1/WkZE5LGEn/JMX2NBmwAr5RSKUHxHuxTEj1Hs2/6xxehbiS6xEMcwDOKfpT2/xR8Ps5D74Y/O/2zvY8a11Lw8O5poBDSgAqICmBpAKSEnaogFDCJhUQSkhSAaEESAU7lBB2B2eeObpGR6Mvy7bsV7Lv/ABZrywt3VpakmUtyzZxiWypetl4bznOxs8JMPjOoVdyr7f/LNRGzW2W00YjofJXKWHRbsyis/oQVIniGfGWhuPJ5vUyF5EbXmcxQbIxrLvYvfCc5wKv3bksGaQs/+V6ZV8D6Ci16WIeNapGW0pcMiTNMTgrL0RMaJrBuYrp/itPFSZUJHqLx9+aMi+gSbsbY+fw0TznR5ZLNb+syTnscxIiXCU2wWjLcgNitNVam6ZGhZwWWTgPmZZ5X3flDbJ65cGrU2i+TB8pX1sO14SlFaqsZ5xdQ61wLSChuTOlr0Y7FMCraeZyzhRltQoWFjTIoeLoHKpcBrJ+Wn8WNEgjI3B3WqHxNPq4VNji5QN3Blr5Tyvbh8Luk0+Wt6U91ihfX36FQGsEys2UjGFrXVImOjX901B1cNQTHbck9+BONa1RLve8p4mIRmt37FHbZ1i7KU24Bfqjml9zqbAWYUxrk5hQwmiMtGUUjWmJUysCUqdpGUbvkg2K1nEwUjoczZDIWgTyiwVuA9WyXW6emfCW9N9trNTgF6IofGhxM58Tjj44hVIpppYmlEhbaOTXNxS0Y0nzKc3gvCiqY+tEam4gA1hXnwslx741a9/qTn7y3aR8alS+Dp4vsfBX7FshqL3Zt0IsSjZIhidiC1N2YHACpgSLruaEzwJL2xyMjFWA/QTU6wfnSFrinADEexsn7ZqQyahbmn08Cftyinnd2e8gvWYFG5S8tQQ7HDLybx+thq+wz35wsLbC2MAKUlVR0UKbdvB19dTatQVuAwtNY9z5rVfEoHoMPvy6OVTUHAbfKn0kk8mgjVLLLrfCoJy994C2F9iAhuCM/Ev8xDy/nCrDulXUMNDdS+rydl8/JQPoosx7mUctCqHlzLc0F5rAWQ/+oYENY5abq0yQufyWwimHMvTUYNrSU4lghSItJ0CJkCbNDichqnhhA6mPDD6+laMuSek+DIY91I1ZeTWvRPh8mpL1QO/hOp9hv7+q07lN6YXXf2oLSZY0lhF71EOu98SqiZMt2vvJZVJlVSTcS71y11ZN8+3uVjka7nSAtk3sBryx2KtvrSXHktHNK3r9B89daYW7lGrIq61HKbYayGuyhS5bmJ65XaYwnJ/bFGZCMghAYA6BUWZq/alIqmqpiZ/G61FWOpX//PjpjlsqO28cNZBoNFriySqciNh586BI7vDW15hUuPDUjvYb7XSB58PqFUtoi+0kqd64BLF8TVO/7uSJ3bbIygHZ3BT5MF6WpIp4Yc6pmC3pv0E3ati2NrwK9nwm5e/w1Fi1NCEvkn4dpZ/ucs9gzjMT0I7lADWEla87p0zB0vFSnlpDbbmo2LfVJv2j7Nuasw7pQLnCrLZ2j33DvpUTyKQcfPzkidjSkzEsGSgXekgPW0qmycq2RAAjswTV9vMseSM17RWdN5guPbto9vFklGCrPc1JM5sVrP1eE5VQPPczZBRW1kynZWSixKpEaoG0fNLuppSBWlSwKrXraF3dM/guai9cZZePxStEbtHqg97qwaCGhLfYzBXwVuYr6gyDr8t5oXDJzFZpqpeuPAeHgyVe7uQrUkLD9lbJLzufz7DWr6MWhVaeJg22o4ht40lw1LAuLBWNYS1F6jcfdxSzfTAaYAAd28odzaPGVm0b6TczF5rcHOGin9f313wVMrkW0RsHq2ZqqnvVT73Rtvp7FhURbk32UOtSYiwxLYzyGYwsHJe3MQkRDaapgyqxRIKSflq9Py5RkSp5hjbBxrRgitXZrTz5QLkd8xRAM1KXZKZXylq6KSeEw1WaNTcRWYELJ4op4AtZYCvemoFMc5vql+tVSuzBIqKcU7ktF78frVCn85jLCKj6Y9lOa1mv6PxlvyOR3qimqtbCyDK2rUkPgU4JaNnBe95MdUzFq2+uth4e5ak5Ukrag0yWokIqcpbjlu73XrmFTSIKdZeewxJVhG1sb1ocyuPFyL4rw7oSpljPjy9ZDZlfSt0cPOD5SzWHbcq6YoSzJSPJQr2xpKVCFOu/ZawLudncNC0O7UbI34vRfHr+g5OXZ/5yM/qvXpzqcRkCsuTqAhOeYcoVTw06oW+qXRYVbJp+qiLz9TOPjnbM84n+OmqqmukOS/9UZewbJST2bVEzIm2cbN+WXg9V/mr9UdqixEubOOxb1ILlI3dl3/Iowl8H55k8EVtomvaUTMb0UF9xTigLrCbwDNG0pXNbkXwAI5Pns/lfSx6Fxu4U9PJUH1kOY7OPJ9MEq/Jcn6fdrGB5sdv/VWA3P2SojtFByhuzvEtNPDTQ1G3BaWrsCab2WvrhYmatSzRqZhFVbldzhFMXj7a9rPJ0L7H1ROkWqnBUzdw0VgY3IMhRCHqacJONHQejebqR3kDplmXDYwv18tzn4OtClkoMPt2PhezmH4a9JrBNaQNSyJXf6zHPD5upMIZh3eptGDADqBAVwiRZigADaIpMlfhe5lFVKttjJoODpozP2GHay3PRudBM5prKhtbVjWn8OSVTfWF3K5IKmxy8KbcSj230jCQlU0GVqEWY6HNEJuelf9rDJEQMmaYurUiZ/AefktQ1lt7UkRFv5Z8yVkuPbysLEy0uZUhtvBq0/DFTZtbeqIDqGM7qM0w01EaFLIn0hmmVPie3khIzaWT8XQ6jwgcUO1OjyT95KuGhkHZNzlk3ahnZy7DkUq0zp9DJ9+5BK8KpV2pdtATjtPYt0QGl6bejyahm6ihoJWxJAwEIVCGgJ45Rtl2vMquUOyqTzAbFUXO8UYVOTvxCd2ZsXMlPDw8PFxcXf//9dyaxWuLq6iqToOSnnz9/qqBfv365icVUzzmvX782kefn5/f3926CUWHlpsn00dGRvUvN+fLlS3t52IBQn52dZWTQLPDm5iaTYP2fXrx4kSpUtDU5+PDhg5egirbYPJ+enqQ2j4+PNsYGVPrnz5/tZcXAYEtFy9KEox1li0rYbKTa0Z2uGXOkGAVkMTyjMbYWGnVkE6Su5kaZCJuDpt2np6f2MgxsUv9///799etXC9waf8UY2jYmBFISI9T6s6bYBa6GyAwlGiNksW0RVgwjWNQI2MQlAUlycnJiBHOl0r15TXD105VKYT3L2ZgSGcI0Fpd+MoOXkW3QuNGOwjWqHUP40RjpofRhZrNGc64bKc1Rfzk+Pp6cLfZtAjrbYd3eavI5rFoZSKMAACAASURBVH0zgulfI4zbNfL27e7uzl2TsppvhoOZ46+EcYm5UgmXVrrt/N9rC+wb9m2mffM0quSSJ+ISSjaNZimfPn2yl9GAuryeCi8vL6O/FkZqUNYDcjgJlAGR+SrMJEyGkVnIyISo+43RQ+L379/z8peve2iRx102Ue/Q4JsaBPOFml/bfDyRbK5gujTzihae65sVrKS5e0/T+5CxnPLIFJipsmyyWtmbKmdWTqxKaL1UazvqaDIp4Vhpk00ISDCzkmYF07jfwoLn4GptO+vqmmxoAarweUqPbDPfX0hhrq+v3baWVkSXCzSD0jK7mzIMq/WlWu7t4UCmqlVXCQZfYwdcmyATFDbQzBjNz9W+mUwkhhLoJV0mzeBP0hnZDbvCEE0/X/PDbJnnLz3PZ1gPtc6NMYO7WsEs0NnB3fRrk7JkiHfz3FuYAXS5Fu9oHrUchMZzbnwutDQ9LZKkJs8ypzIOSwuwUP6FG5/sdq+wq2pMmb9UXjKCi8ByG2/m4y2pglSF5Wj3acJgV0xm+tHs3oz5OlOeQ+Z1uc3EdlIbs9WA9/jvVVP7feesaXu5TbsMF0BsPjICWhcqf44OTXRqLSUzSKVusVKFAfW7cN/sYS1wyWJRWBETM/NtXSrbA8ZnmltSTVt71Cqu3hB5r5zU6NodnZr/WAKH0o09aIXX1loRVfe05CcESqYrE7I9lA5MEDW8Ja9ILQwroczEQGDbBDJTqbDimlxpkT/zNBHeMi1Gj/x6lDNvPKM5TBt/o1nVjJzs8uXeqI0UelOSF8usC7h3lYc1W41+h0CRXibRZHnB8r/KyntFHPZSCp0RWKAOK15YekpaVURqo/TeFz1N+jnaYmVQ26nXpQRQd7UplwhoTpYqOhq/tDxL1LGdPKNIV4jUBDcPISVD1/qvnpWq19Lx4pYBrk60tACp/MPByJUzddei8cbAumJ4Ydox5J9vRw9g5lLwxw4BoTDrxMwZelISYt9SZPLxndq3wfl/vtZzftXrxlQ3xL6FYLFvKW2pGM8T8SiYem41e9FCdXVjlEafyxqc1YRF667UWDw4gQ9z82IwMm4bmXAtI+Oh7voypYEuPa1XDNYxXNOY/4lWV4bVwiUdeTVhvIIGzYKXfrXLQcEG9WcbCboeMjTJX01h3IJKepym0+4ti4bbWa/Ot0g7cqrzqhE1vBa2y+SFdE2ZvCmZEOU5hANTVEjlo6fF6GiYeZSbabWixXniMfjOhKzb1YL5riTmSjDhq7dS+1AnvRacnHlJxZnnh7Srz/MZ1kPIo2JKhvgSbd9wGgbQ5Ro3b/zz84flpCJnl0DLcyFXziXCmRfEXT9ZFz4RuEjVGcPeqnw0z3GTFYa1BuU9L0SHLaWZv1pVKNLkZF1PQpimhopXfZo6TbWkV6FsXoyM87TMe7wrr6tztiXUoqG5YmgkFTNqpSJqTzJmUFjCQo2eKF65FdZOwkfXZCY8fReWWJ6sZLDwuoa51I3lpXSRMqpjbt1LFqbcmkYnOWp0FeRmmwpnNNMtZYnwtrVCM0yXufqyWmQ+xmgfdwsaG27B8M7BkgEi5nNy5l4IQGAyAY0sqYlN1EYpsWzmtAfSQSE1hcs/Nest1UJFD8o2mOC/BlOUJyh5Z6OB2UwgSrLVqKbEqS2h0dlnviWiypGPbK3lonMyU4U2Z7QpvC5YhaMzNkWqvm7KQrWRKqbURvLIHKwwNx2cjrtkJG1J1UiTIuDCXDM8uNqbEsbV6u70XwKn6rV0fH7mnTGPSwuWXxxcuvRo/oOPhbRjyC3fjin748WbqUvJG7JQgIPEDNoxr4L2MiUt9i1FJh/fqX3LTLfy9Z3/a2YNHfsW4sW+Wdu1dIAn4lGEyydv0mE9/rtDTFiQflUapQy7gImp9RiIkQkJVzEyYZv2HlMySkotpbfRqbviw3WSyTM3F2bYgivEROvoSqXwCmJEixikGr1rhchBwTyA277sdMhQH19BVcIiSnqcJi3hjQvFlO9BWVqNM4rU5rq6xoLyRlEVMk9JLltNZmRhQv1UDiXKM2fFo1BCV9pRYQZfV2FKWnMUXjexVMgtKxVWi0iNZ07j3cy1Y2O5ejHPd1Gb8ELz/Iw19mRo6kkwNJuetCtcLqf/bgffQJgBdIlGzPTcNudRS0BoP89m50JLo5N5TBnhri1nZp3Tra+HV1WOztiVW+EOGeUgQxrNxC3XhGUcPAFavsyYMq9qTU1CmKZ6raNLNVALmlYy5RjrpNFCvebIoFlB2F4mRoPUnJxr3Rt1t9NUv8SayTxGn4UHF77UizNkBotW/tERQWIXGvZa9FL5TDZTqkIqz37j882t7qARtkRnomt3ttELl3YPiHHDWhGakYo9sWQ+nzKzXvzSy7AraFfGcqqDrCAARUAAAlECmhFl/Co9W2QvNfxpzjM4AkZLdCPN4+qgtdSI2bgZrOm4JUCpeaptABtQS8iGio4aQ3eZezVs61KR+imzFiDu5ha3SUw4Olu1hU4ISKSwlAPGqOKpWuix8ICCpYqOShudsqjRo4kVqZFYvV0V1I1qEUHQn0rUv0ZnFK9f1fqZMdtkvui7PQ+CZBuUR1I18oDqCd/XZUpzlo4fnAhGBehd/6XY0XqtEJl/bi9fbK0uan5xsHpxJRkaI5npyLRjiDHfjhmY5id17cF5YVhoCzHTloyjkmPfolhKIju1bwfU+cwjFvYtVDns26ANr5hAQ3DmucZtHZ6IhV24Ri3ryFqKm4yPtFo36l+FS565Kj4GYmRcNTbhmUamYgdsLatCayCMUmMps9Hq1GpYLc5hC64QM/h4orZbQYxoEdOe66NZ1Y0cFKw1hV9anh6HDA1bdbWiMLeSHqfpdGFu85PNfxNTS7tEJlWdNtfVVfGxmq8KakDxVtE1ezHvXDTQpNRSP5VzTg1VKbwmPvMQV170YEoGX9sKJaZgkGcmgfRKkxNb3GAgnMYrJqWQYW4qa2ljwjw/ij2jA3N+GmvcWngSLFfXkGStmKX79Zw2be3esTqmNtr5ADrYgkKa0uRm51GDldpkgjbnQiug1mw2VNFaCykryB8tonCuFb0389Jc2epXvc7T5MeMLPpXYcUoXsYwJBmNEXNze1SAZiMlc1RbonVUZAuTEKapYes00rtLdGmdB+F2elzG+KgdG5EzsyYmG+hZSGMeNduJmkeZCCUoqZeMT2YtRfloBDeWWbkpsV3GSb3/kjxNGWEJHHbVMEYQXP6qeAm97tKoaQYHcaEIl+/MWJxSFcVbfSuxP0p/WHRb1QqvV1Z/j5NSgLBDpWJcVTmsDswpXf0oVUHFL71IOEdy7oXATghoSJpmrzT622fSksmMmYxphqa7dG/GMpiflKaLdapFZsYCWr4qNIjSTaDG1jQlo9yDUx83t5KwnfRkCl35p1QdVxajsLgQcqZjaFj15jfh7ZNj9NyyfmsOTsdlUwpJkixDYLJWzLxxcP4d5r8B/Vc/Cuu1Tkz+uT2/DLSohDLLrenn4MyGdgxVIt+OmSbW4BVdqguLaDYmY5pSFQ/rksmkl/GdfhE2a75fHFDzM686aMex7Zjq5orfp33LACn/iSficlZKuRwudYfqj4EYmYpGZpSedJq4liHVe7haBMIWXCFm8PFEtVtBjGgRE57ro/lUjxwUrJZK9JVPX0NGySuE6pqjDEt6nLtJYgkZ3DxlCdtRs77W1S03talWvRbSKL1wmdBGJRtErBqsvF2AwdeQLzEFVscmBzQ3HqUMVivKA+q2KmWyhOU3Ms8PGyW/KFTONpWSYT1kno9Zp1+n2qvHeAbQuq3W6TyqLoQucmtwLrQCN9U6NKH5bUUrSDWziFSn82qaKkVzm4Xe4Gi9ovchqa9JCNNUT+d1ufQ0NdWtvPiSvaq9dxavyoOXeXWdsPgwWOK0BJJz/tZE6eHY9q2yo6nZ7ciD445d7nY79bQW7OIurb7WWsoLG71EgS3wA+LanlZoT5SrwBoIlsA7Zwq3mX3IHmoXu/R/CezkCQEITCCgwa5kSux24TCsYU6Z6E/Wz/yZy7HDqIxDZufqhNotessijltW4ioNY5pKTVKytlK4fhE2fypGcwhbnUYC0YWnipt46lbTA1vSN9TQ6nvejXMuBeew7ajSNSFWpYw10b/SZ6EY+xRXt2m2lNsc9Zhz7+Bzjpf5NvRf+uzVa7VL9Z2M3lZZ5phWl/zi4LQ8Z941aF5ox5Bwvh1Tujc48VACTYc0dg82SqoI3ag/NZn+lI9GSWUoeyITpMw1oJSsy4T19WLGLpV6t2PfPCBjLzu1b1K/sTWtlV69INVl1FNqlTI2n07bMUVyt/YtBWRaPE/Eo7gJV0XDstBjIEYmtI0yF6MaeoeJ56xyaHApWQ0rpxq24Aoxms0OSriCGNEixj7XRzNZInJQsEGk207QxZCh/ruEbgzmWdLjBHAwn1oJxj5sLqq6EiasV7Pr6iGKupqvxWplGJZSGCOYg2v4M4solCSajMG3xBRE0U2IVFlaFxrUh7D3ZWKUm/JcsxbM88PmWG2eX9e4LfQkeKhh3W2XNXvEBFPQ8i11dWzm6Nb4AJppx97nUZmqbfKnpuZC6xD2piIb2NA5uD5vxog8XvXcwnzcESca1rLtnMeHvJyH+rXuALHQJIRpaqiQq01T85oZCubFbMAQ5QlEf/WsscuktdVOPXJOm+TPWbFXj57zFqw1hqEOaNyRMZTyG7b6V/XVVi73WcbVijCHLcWo1mqyaWpmKYWNrmztr5lA3fdKc9plS1rhbs1Sy7qKPQdReK/aPdO40Z/U9ZaTJ5Rw6ZjMDDbsFEsLQ/4QgECegEacOdObqE0bFdnjs+oLMR1VyQmJn56evn//fn9/r3/H3q45vcaVi4uLly9fltx7fn6ugkpSKo2ZKR4dHWko1b/hZWGhhcVVTHZ6eurClPy/fv1qU9rXr19LNlN3LXyogQo5/Pz58+vXr7rl77//LrzFTabWVIfUKC5WbjxhCKxJAP1fkzZlQWBlAhqnND+xY5xXuoZmrUBdXl568ctdSh4teTw+PmqGkJIqU7oE/v37dyaB9xP2zQPCJQS2RGDn9m2JpuSJeBRVjUd6DNRwpr8JD4N6BtQArYfBNh+QR6Eg8cYIyLpKt7VmVThV0/Ts06dPV1dXG+NAdSBQkQBDRkWY+8mqo3X1TKM8PDyYyZIWATLJoj9pfNFkSW+49VwfTTAqUhNdreFLDI1uZoBT/icnJ2ZlvkoRo+TxEjP4ekCWvjQPPkY5J8zkpTzSHPN3cOVZmhX5hwR2OKynFmNT+/DoF6HajI1hAB1LzEu/jXmUV6ltX+5qLvT582etotgG1Ru63ldUCjc+lWz3MpN2TdLGPj7Y6Vn5fi3bBB0FdjgJ6ah1mhVV3erNmzd58fTcLdOUT7O9Xz1r7FZQu/jEzY1pIXxzc1O+nVWPq9rCWr7vMVVBcbi+vi7fD2m2zq658yQleZX4Fy9e2HxKRjGbuN/A3d2dVs80EJdXIdPoUtoPHz4MZtUX2y60QhMGbS+35NWF51sDm1sY0NOrGtost4a/2hiZVtkl/W3stbirErayJiAPWJZHPCZcQqAFAmOnN/Nl7toAruG45SLW8pB2FWtQMS/zzOqzeYWjx37jQyWg5t3e8fGxe29JWCOiJjoZXyxTSu9jlaYCGnFVU6HTg4G+A9HsgKTZp0RV22kOOm2+oi5tVpH+993vr1/SGfednxpUmRu/O2mO/jR5lf703sQl2k6a9gmg/+23ERJCYBqB/GrIwddhzTuG8kVGA2GU2Ni3aZrDXRBonwD2bek24ol4FGE9DGrpwKwh6GFQT4L2edB9EtQzoJ4E9Rg4YQ1hlDwkhkAVAmaVQyptV8bsKocUW5osldZSD5+hqUKbTPZDgCFjP209s6YdrasX1lTTS40p0fmSctDIommSWTzX4KIhptn3CIX1nZaMwXcatzl3ZcyyspVm2reBZia/W+WcA3nD92b0hyfBDbf7ylVjAJ0AfHvzqAkQOr1lD3MhzXI1K7YNpCXE3reLaGtNyRerR23LVi/Wxpvos4M7PdPalNl1s8NnByYhthMRyBPQi3I5NObT6PCBHS7wys7oWS9FpuXd9mpTu53VfQ9lV1T00cDqVlEzUmuW9Y7ADGTWIMsaayVHf72PaK4+eBoyahRz8+k0bN4Rq9HV1t4bT6NpWhsx7Z5pdO9jClEUUhu5/UR/ajCyI63QdwG0/1ltp73Q2lOxAkzpjEo01sm8SdQkTVZC//7bPLyrbpdWqNRgEdLes7OzaDJVXLO16E9EQgACjRAwhqvcQX2s2GYfhabiXW8NWttxayxl0kMAAhCAAAQgAIGmCOS9Gpb+sMooFHpk1WO8vthUeFfLq6WFVSAZBCAwhwD2bQ497oUABCAAAQhAAAIQgAAEIAABCEAAAhCAAAQgAIGVCWhnmHY520K1t1777+1lp4ElHLc6RYHYEGiQgPbuD75/35tHim2mjFfJBo5DtNUkMI2Atq/Y0+rkfCKPnWn57PmuzElEFotOgOjoiDa0wjYcAUNA2qt9blEajCNRLERCoE0CMu/yVTZ/xvV0spzWW3UzDu04bk1WBm6EAAQgAAEIQGB3BPJeDfrSSYMO/Vrw0hdfSr7Mt9qHYXanN1QYAj0QwL710ErICAEIQAACEIAABCAAAQhAAAIQgAAEIAABCEAAAv8h4Pk4tfmq7j/iloW8SqVu2q1nSAoI8RBYh0DGN8kI0NdxN3WhZd426oQEudrWLY7c+iKAi87M9io57k9F9HX0KFoxUyu2d7tOnEv5ePSl29trGmoEgckEtHNVp02a8wMV0J/p5vaYU+VsDx3VKZQKb/sgaBy3JusSN0IAAhCAAAQgsC8C3kf7vMp/+/ZNq7ReZDuXhYs4vONpp8mQBAJrEsC+rUmbsiAAAQhAAAIQgAAEIAABCEAAAhCAAAQgAAEIQGA+Ae0A074um89mvAJw3LJtSgACDRLI7Ck30vZ13E11wpkTgdhzX512Xxm676M3M2Sv2QQl04PuwKIVa6pQ+2U9PDycnZ1F5dzGsbrRqhEJAQjsjcA/9lZh6gsBCEAAAhCAAASmEbi4uEjdqBOZW/bakthaxNGnC1Ly23h9BMuGCUAAAvshgH3bT1tTUwhAAAIQgAAEIAABCEAAAhCAAAQgAAEIQAAC2yCg13NuRf744w/3kjAEIACB6gR0OEzqJBBblk7csuEdBj5+/Jiq9e3tbeon4vdAwN2v8urVqz1UuW4d7+/vBzPsbi6EVgy26a4SZJS8O93eVcNRWQhAYBQBHLdG4SIxBCAAAQhAAAI7JXB5eamjWqOV16LS1dVV9KemIo+PjwcXQzOPwU3VBWEgAIGKBLBvFWGSFQQgAAEIQAACEIAABCAAAQhAAAIQgAAEIAABCKxD4OvXr25BWut2LwlDAAIQqE7g8fExn6d2Drx+/TqfZtu/ZvbWe0Z72xyoXUjA3W+D41bIJx9zd3eXT2B+7W4uhFaUNOt+0qS2tMliNP4t9f20ETWFAATmE8Bxaz5DcoAABCAAAQhAYOMEfv/+nVlG/PLlSy/117lbmW9cqRbfv3/vpS7ICQEIVCGAfauCkUwgAAEIQAACEIAABCAAAQhAAAIQgAAEIAABCEBgTQLaweyee5NxFVhTKsqCAAS2TcA9HCZa0/fv30fj9xMpv7UUBLm96ciy/aCgph4B1+8Rxy0PzuBlyqHFvbHHuRBa4bbgzsPe3N6lkd/n5qYkDAEIQKB9Ajhutd9GSAgBCEAAAhCAwIEJfPr0KSXB27dv+/qwR6Yupo4PDw+pyhIPAQhsj0DGJmDfttfc1AgCEIAABCAAAQhAAAIQgAAEIAABCEAAAhCAwDYI/Pnnn25F2NDp0iAMAQgsRMD1MYgW8e7du2j8riIzLx8zX8vdFaJ9Vtb1ezw5OdknhGm11pdY7+/vB+/tcS6EVgw2634SZAaI7o6S20+rUVMIQGACARy3JkDjFghAAAIQgAAE9kUg83x4cXHRF4uXL1/m12sGl5v7qi/SQgACeQLYtzwffoUABCAAAQhAAAIQgAAEIAABCEAAAhCAAAQgAIHWCPz8+dN9n6XPkOmMl9aERB4IQGB7BFwfg2jt+vrka7QK8yOPj49llqP5ZN5LRtMTuRkCcj1yz8mUkvReNdVotSqUdByddNfdXGh7WrGaSmyvICnD9+/fo/Xq8Si5aEWIhAAEIGAI4LiFJkAAAhCAAAQgAIEcgfwJVFr+yN3c5G95Z7PB5eYm64RQEIDAFALYtynUuAcCEIAABCAAAQhAAAIQgAAEIAABCEAAAhCAAAQOSsDbwZw53eWgYlI4BCCwKQKej0FYtx53DoS1qBKTMsty3cm/naxSOpk0SMB1yUj59TUotifS3d3d+fm5vpX84sWLo6Mj/SsPtJubGy9Z9UvvlNFo/qlOF03cSOQ2tKIRmL2L4c3t3erkP03upiQMAQhAoAsCOG510UwICQEIQAACEIDAwQi4iwWeEP/85z+7+2iNqqDFI0nu1cVe/vr1y4YJQAAC2yaAfdt2+1I7CEAAAhCAAAQgAAEIQAACEIAABCAAAQhAAALbIyDfCXdzp955aRf19qpJjSAAgdYIDH7/lFNBbJPJLKc2JFxfX9tkBPZD4Pb21lb25OTEhnsJ6KhPbQ3SJ5Lv7+/do8N0/ueHDx/kyqUEC9VF3mJuidFS5DXa4yFmvWtFtC2InEbAndu7OWhg7XFXnlsFwhCAAAQ8AjhueUC4hAAEIAABCEAAAv+PgJZa/t+1c/Hq1SvnqqdgZi1scNGnp3oiKwQgkCWAfcvi4UcIQAACEIAABCAAAQhAAAIQgAAEIAABCEAAAhBojoC3sxNPieZaCIEgsFECme8hqsbyUzo9Pd1o1adUK3VGkDA+PT1NyZF7eibgdp/uzqbTmVraYJP5ArL22Lx7906O5Us0UclRWqnutoQ8FfPsWisqciAreSem+hfHbaEeEIDA9gjguLW9NqVGEIAABCAAAQjUJPD8/JzKTqefp35qPD71gSuJnalv45VCPAhAYCyBTH/Hvo2FSXoIQAACEIAABCAAAQhAAAIQgAAEIAABCEAAAhBYgYDnuFWyoXkFqSgCAhDYPAHXxyCsrI7iCSP3HHN5eZn6DC6Hbu1NMXQalfv54L5cHOVSojO1BptMFVzCeyrj0GJFkmdLj0cSda0VFj6BKgRSfYfjtqrgJRMIQKA1AjhutdYiyAMBCEAAAhCAQFsE3CUkT7LUUqOXrMHLfl0yGoSJSBDolwD2rd+2Q3IIQAACEIAABCAAAQhAAAIQgAAEIAABCEAAAjsk8PDw4H6SXwdcvHz5coccqDIEIDCWgPwfzs/P5d7w4sUL/SvXkc+fP4/K5PHxMZOe0/9COKm9+J7/bXgjMRsjcHt7a2ukgduG2w/oEK1yn8z7+/vqNRr0Ttcnm8easupCTsuwX62YVl/uShGQC19qeE0NIqmsiIcABCDQBYH/7kJKhIQABCAAAQhAAAINEsgcVtOgtIUi4dNVCIpkENg2AezbttuX2kEAAhCAAAQgAAEIQAACEIAABCAAAQhAAAIQWIiA9l/++PFDWzC1zqxvIJ6cnMhZolZZ3jktOmWiVs7kAwEIbJWAXLbkVeV+zVD+n/rTCVraFK5/j4+PB+sur9FMGtm6kkwyOWzyJxn/t2/fRnfky9Xk6upqk7WmUiEB11WvLxfHQb8pt7KyKu7l/LC6yWCervvT/BLXzKFfrViT0h7KSnlnaZLP1xn2oADUEQI7JIDj1g4bnSpDAAIQgAAEIDCCgJZZU6shqfgRuR8oaUZyfZLnQEJRLAQgsDYB7NvaxCkPAhCAAAQgAAEIQAACEIAABCAAAQhAAAIQgMB2CchlSwdThC+h9O5JmzIvLy9nVv3p6UkuFjYTLXHrzBx7SQACEIBASEDeQZ7Dp5tG3lxyLv3rr790BpcbH4aj3kc2WV++KFbsFQLyzRDhsCANCjhuhVg2GSPPSes2qflARV/uFXC5zkUrFOcWocO+Bt3GZHk6nQh1rRVuMxGeSUBz+9RRdYP6P7NobocABCBwKAL/OFTBlAsBCEAAAhCAAAS6IKCvQKXkzK/Ppu5qIV5fOkyJ0dfZ9KlaEA8BCJQQwL6VUCINBCAAAQhAAAIQgAAEIAABCEAAAhCAAAQgAAEIDBLQHlztzg+9tnSjdmx/+PBhvuOW532Bp8Rgo5AAAjsnkPfasnBkoGw4FXC9RsM0+CCFTEyMDiKLbj/QuHBzc5O6i/gtEXB9n/oauPPn7IVtVPcTyYOsVFy/nahfrQjbnZg5BLy5vc2K47YsCgIQgMD2COC4tb02pUYQgAAEIAABCNQkEF1JtAXoLZQN9xLQ9w7tN41CmfP1DdMTAwEI9Esg39+xb/22LJJDAAIQgAAEIAABCEAAAhCAAAQgAAEIQAACEFiTgDlrK1+iNul+/vw5nyb/q7vNV/uV8ZTI4+JXCOycgN5zpXaEe2TklKVDP7xI7zLjuKX95V5iLl0CX758cS9tmNNULIoNB7yjMgedkZpCkToIKCWkDgJN/TQ2Xj5jg6VnjNLY4lZO37VWrMxq28VJE9y5va2sJvkzHxlsVgQgAAEINEgAx60GGwWRIAABCEAAAhBoiED+bPHoY2RD0sdEycucr28sP+IgAIFeCeT7e95WtFnnvMz5+rZZI6SCAAQgAAEIQAACEIAABCAAAQhAAAIQgAAEINA+gcKt2Nqm//v372nV8XZwFpY4rSzuggAENkBglJV4fHzMVDn/rcNRBWVK2epPr1+/jiLSp2Y9w75VAnuul+uepy+KShk6ohE9RDQj/8XFRebX8p80UxrMSv6QOs6uPM+mUnatFU2R7F0YVxPcuuS3fLgpCUMAAhDokQCOWz22GjJDAAIQgAAEILAqgehKopFAn7HRRwRXlWZeYVrlyTzlAWDimgAAEyhJREFUZmo6r1juhgAEGiWQ6fXYt0bbDLEgAAEIQAACEIAABCAAAQhAAAIQgAAEIAABCLREQN/Lz/s8uMLe3t66l+XhP//8002c2uvppiEMAQjslsDNzY38gsqr//z8nEmcMVzv37/vyxclU83lfpIB1wkqYf6eYQ8TENM1AW2kcY+NyryVbrOaebMQylyrgvLaypsvFXR5eRkK0EVM71rRBeQuhPQ0wcosD8/z83N7SQACEIDA9gjguLW9NqVGEIAABCAAAQhUJvDx48dMjrXWXzJFVPwpL22+phXFICsIQKARAvlen7cYjVTBipGXNl9TmwkBCEAAAhCAAAQgAAEIQAACEIAABCAAAQhAAAIQGEVAXwErTz8qsc1Wp7K4m5i13vvy5Uv7KwEIQAACHoHMl0y9lOby6OgoGm8iXecTLxmuRx6Q6KUsdrRFOHQrimszka6L9du3b7tzxnAnHoONoiOwqsxM5HSanynJrUVpBuVpNkHvWtEs2O4EczXBFV5dyb0kDAEIQGB7BHDc2l6bUiMIQAACEIAABCoT0FeyMjv+9RFBvS6qXOQy2d3d3WWWleXzwPfAlgFPrhBolwD2rd22QTIIQAACEIAABCAAAQhAAAIQgAAEIAABCEAAAj0QGLWz+devX2Pr9Pv3b3dzp45tcS/H5tZ++lE8268OEkLgIATKjwE04smrJCXnw8ND6ieO20qRCePltCNcYbzsuYx8GE9M7wTUcVwHpB5dHKPHxEXbRbpd5QgsnUH04cOHaBEmUpYqY5EyNzby0wa0ohGSvYvhaYKtjgwFm9YsDQIQgMBWCeC4tdWWpV4QgAAEIAABCNQkINeszLqM1hPbXx95enrSoeopKKpd1x/mSdWLeAhAYJAA9m0QEQkgAAEIQAACEIAABCAAAQhAAAIQgAAEIAABCECgCoH8sTbRIjw3LV1WOdQiWlYLkc/Pzy2IgQwQ6JeAXouPFT6zUzzzXdToKVJji95PeuGK7rjQ52X3A2E/NXUdkHRI1OnpaXd1f/XqVYnMqp0+oFySMp9GhktZZdJIHtcXLpOy2Z82oBXNsu1LMFcTrOTyS7y6urKXBCAAAQhslQCOW1ttWeoFAQhAAAIQgEBlAvlFkLOzM33/pnKR9bLTd6pOTk4y+eVrl7mRnyAAgQ0QyFsA7NsGmpgqQAACEIAABCAAAQhAAAIQgAAEIAABCEAAAhBYiEB0I36qrMJt0PZ2fTnRdY3Q7Zvf01l44tYE1xRLlQAEtk1g7Ml+GcchvWR3TZDLTQeDbNuJ1K1slbBwRWHKNa7ljRZV6r63TDRSu93wy5cvPRIombGoalU+8SxTozfymQmAfFp+/PjRtc3Zhlb0qMmtyazPCrv2wYoXHSDsrwQgAAEIbIYAjlubaUoqAgEIQAACEIDAsgSOj49vb28zZcgzqsqndDJFTPtJC51aVMqs8mg5SbWbljl3QQACGyCAfdtAI1IFCEAAAhCAAAQgAAEIQAACEIAABCAAAQhAAAIHIVCys9kKpp3HNlwS8D7J3+nm75KamjTauh3dzBrm8Pj4GEYSAwEITCDw8ePH1F2pfeR7cCJNMZkTf35+Hj1T6OLiYk623NsUAe1Oub6+tiLJMTJzop1N1mAgqquSU91fP8l1UydkXl5ezpfcfIU5M/pr7iSqXXttbUYr5jf3znPQdwe8o3QNEA3EbFrbuW5QfQjshwCOW/tpa2oKAQhAAAIQgMBcAlpJzL8Q0pJia9/5u7m5kUdZxmtLK0pVlpPmwuV+CEDgoASwbwfFT+EQgAAEIAABCEAAAhCAAAQgAAEIQAACEIAABHoloPdQ5aKP2p2vF1juPmZt/j49PS0vq8eU+Y9IujUqT+neRRgCeyAwyptU78ozXiX6NUqMDhjFUhIpdOE5jTL1OoOl5HbSNE5APkiuv5PaOtWJGq+IxNOUw9VVGZZ//ftPnic6ZUv7gqp4Uik3zaPc2Y5HRjzl9eRF9nW5Ja3oi3yD0npfZDASyjWRIaDBxkIkCEBgIQI4bi0ElmwhAAEIQAACENgmAb0iyq/D6utBWsHR0kML9Ze00edeK5v80FrzNLOyEYAABFYmgH1bGTjFQQACEIAABCAAAQhAAAIQgAAEIAABCEAAAhDYAAFtXHZ3aWdqpNdS5buc9WlC96wbbZhWTCbzDfyUOoUgWrX7+3ttHI/+RCQEdk4g44jlkZE7aOZduWxO9OuockThYBCPZPmlRoHodgudwSIbWJ4PKdskIPdst9eorcvH/QZrJBNhpVrCvVDj+Js3bzJeWzqGaANj/ca0wqoEgbEE7u7uvn//7t0l98jooOAl4xICEIDAZgjguLWZpqQiEIAABCAAAQisREDn0vz48cP9uI5XsB41j46ODvtFED3xaknafaHlCSn5v337Jj8NL55LCEBgzwSwb3tufeoOAQhAAAIQgAAEIAABCEAAAhCAAAQgAAEIQGAaAXdncyoHpSl/LaVtyt6nCbe9p1NfhNSLRZ254e53T5G08WdnZ/I5wdXBAiEAAUug5NAtWZW8O6hciWyGNqCDQTK+XjYZgQwBfQZX7ihhglFHMoa3E3NwAuoarleGWrn3czJlBNx9QbqsePiVcGkcz7SabNRhNx1lZCv/aXtaUV53UroENNeNPi9Iz8vdrd0MCUMAAhDolMALHeDZqeiIDQEIQAACEIAABA5IQE+VWjp0F55CYbSIow9ulb+FCnOYEGNeZWW+yqM8taAsybv+uNEEMtwCAQgUEsC+FYIiGQQgAAEIQAACEIAABCAAAQhAAAIQgAAEIAABCBgC2nOZejklDwq9L9OHwwpZaVe0XJjcxNrTWX67e2M7Ye29fn5+NvJY7yzFCJouU+gK5dcbSUHWn74saW+xe8210Zx3ghYLgZ0QUI+Lul2pX8i8vH//Xi/68/1Cr/jDb6Sql+kDr/kbd0J4fjV1atnj46OXjwYL/OI8Jr1cyg3S9bhWZ9mGX7G+mOy5FMoIzDxzT/McebCE+m/bWvt5tuHNslWtsC1FoJyA3DjD/XVy79yAd2I5BFJCAAIQEAEct1ADCEAAAhCAAAQgMJ2Almm0pGLfr0Qz0pqU0uhv6TVcCaOlzMz6jhHvy5cvK/uSRbEQCQEINE4A+9Z4AyEeBCAAAQhAAAIQgAAEIAABCEAAAhCAAAQgAIF2COjDguHBEdqO+e7du1EHboTuFtvYx6+3hPn3ics15V9//cVRBsvhJec2Cegbha4fo4Qc5XMVumooBzl9yWGD3lSrxdVGapTQMM73iqklIfmUE/C6zMY6i1zH7+/vXRqTZyZyZpNPqZebm7PCkzP38jn45ba14uB4+xLAc+EzwstBseIRdn0BQVoIQGDPBHDc2nPrU3cIQAACEIAABCoQ0JKi1lbCD26FWevVlNy3qn8RUOsd+txOfnHHCKOPh0nOpf3HwooTAwEIdEoA+9ZpwyE2BCAAAQhAAAIQgAAEIAABCEAAAhCAAAQgAIH1CYQH1OjNlF5jlUsS7o3ezJf4cdwqVwNSQqAKgXCbeOEhNlE3VImEQ1GVdnEziaLezElNbk23HQ7PydxeZwkPC5KiysOqfPOPtP36+jo8ccjVDc2alOc2vEP3oBVu2xHOEJC/4ps3b7wEcu/UebPsXvOwcAkBCOyBAI5be2hl6ggBCEAAAhCAwOIEyt0bJIo8uLQufHJyon8nLLuoLC116WQtLevkV3Zstbe0xGMrRQACEFiHAPZtHc6UAgEIQAACEIAABCAAAQhAAAIQgAAEIAABCECgdwKh55X2ZeqrgoM7m+Vioe8kekevbObQCTUrjlu96zby90gg9LVQLeQOKmuT2iweHvqnW2TH9FL++Pi4RwiNyxwFPtbpt/E6bls8vUf2Tk779u3bqJM2e+ETznCM5FJXs/NHHHTQn7EtwvL8/Cy/FLOrR9t7vBmOV2ttHNKcZzPc9qMVXjtyGSWgTXHqC95P23Pv9CrIJQQgAIEUARy3UmSIhwAEIAABCEAAAqMJaAFC6yl6/5RfdnHz1Tqv1nG0iKOA1nHcf7WUo3zcf/U0O7im42WuM770N8E9zM2HMAQgAAHsGzoAAQhAAAIQgAAEIAABCEAAAhCAAAQgAAEIQAACgwSinhJ6/3VxcWG+bGheWmnN2bz2kjvE/f19mO3t7e2gu1d4V7MxOG412zQItm0CUYukKsvXQhbJvKbXpd7IyxDpLX+4uVzmSy/oedu+nJ6EpzWqrC057i6HroWcda6mxncryVa9tkwFw3P8bMUnBzbmsmU47EorJjf9Tm6MejxubJK/k6akmhCAQC0COG7VIkk+EIAABCAAAQhA4D8EdNC51nb1tFnuwfWfm2eHtHyshWYtkG3phdZsKmQAAQjUIYB9q8ORXCAAAQhAAAIQgAAEIAABCEAAAhCAAAQgAAEIbJRA9ASV8rpqE7PcJzZ2uA2OW+UKQEoI1CUQ9QsqLELv3PXGP3U8V2EmJBskEN3Zv20XoEEmvSR4enp68+aNpNUelT0cTCe3c303OepwPrbJ/v0F5j82NtsxEPamFWObfj/po08E+OXuRwGoKQQgECWA41YUC5EQgAAEIAABCECgDoGfP39qMVcLN+HXueoU4OSiY7v0bTD5a21yccepKEEIQKAJAti3JpoBISAAAQhAAAIQgAAEIAABCEAAAhCAAAQgAAEItEdAC8jakfz4+DhKNG371m5OeVmMuovEEIAABPIE9FHCDx8+jHpfL3MkD1I+k5oHW/FX7XDwhgw1AWedVSS8XFYa8dVSuxq75Zgk+6C/sd9xllbv5BPMO9SK5bpYpzlr5D07O/OE19OBTq7zIrmEAAQgsCsCOG7tqrmpLAQgAAEIQAACByOgtRstNWrFyvw7dgUnKreWdU5OTvTdQf2r9R2+9RWlRCQEILA0Aezb0oTJHwIQgAAEIAABCEAAAhCAAAQgAAEIQAACEIBAjwS0bffTp086gmNQeL3t0qcJtZuTt12DrEgAAQhMI3B3dyfXUM87KMxKH0s1J+FgjkI4y8XoICPtefCc69QW2l9BQyyHnZxnEtA8R5Mc/UlRU1uANMORJpstPXyCeSZwbu+FgDaQSOe9TqFdbfLm6qUKyAkBCEBgIQI4bi0ElmwhAAEIQAACEIDAAAHzjRktPupPz6v69/n5Wfe4z65yzTo6OvL+Ncs6rOkM8OVnCEDgcASwb4djT8kQgAAEIAABCEAAAhCAAAQgAAEIQAACEIAABNoioO347rZmvRGTfObll955aRPn+/fvX79+3ZbQSAMBCGyUgHaTyyKZb62a1/SqqCySeQUvc3R6errRqrderajvlpxe9NqxddGRDwL/JiAd1p4fbfgxkxx8DtGLfRJQR9CQ6u58Ewe8tvapDNQaAhAICeC4FTIhBgIQgAAEIAABCEAAAhCAAAQgAAEIQAACEIAABCAAAQhAAAIQgAAEIAABCEAAAhCAAAQgAAEIQGANAlHfLbb7r4GeMiAAAQjUIIAZr0GRPCAAgS0T+MeWK0fdIAABCEAAAhCAAAQgAAEIQAACEIAABCAAAQhAAAIQgAAEIAABCEAAAhCAAAQgAAEIQAACEIAABBomoBOKfvz4oaNaXBl1Qtr5+bkbQxgCEIAABNokIFdbc7iuFQ/nW4uCAAQgAAERwHELNYAABCAAAQhAAAIQgAAEIAABCEAAAhCAAAQgAAEIQAACEIAABCAAAQhAAAIQgAAEIAABCEAAAhA4GIGo79b9/f3l5eXBZKJgCEAAAhAoIHB6evr4+OgmfP/+/cPDgxtDGAIQgMDOCeC4tXMFoPoQgAAEIAABCEAAAhCAAAQgAAEIQAACEIAABCAAAQhAAAIQgAAEIAABCEAAAhCAAAQgAAEIQODABIzv1tu3b105vn79enV15cYQhgAEIACBdgjoaEQdkOjK88cff9zd3bkxhCEAAQhAAMctdAACEIAABCAAAQhAAAIQgAAEIAABCEAAAhCAAAQgAAEIQAACEIAABCAAAQhAAAIQgAAEIAABCEDgwATku/Xz509t+nfluL6+vrm5cWMIQwACEIBACwR0KKKORnQl+fLlCxbbBUIYAhCAgCHw4l//+hcsIAABCEAAAhCAAAQgAAEIQAACEIAABCAAAQhAAAIQgAAEIAABCEAAAhCAAAQgAAEIQAACEIAABCDQAoHPnz9/+vTJleTHjx/Hx8duDGEIQAACEDggAR2rdXFx4Qrw7du309NTN4YwBCAAAQgYApy4hSZAAAIQgAAEIAABCEAAAhCAAAQgAAEIQAACEIAABCAAAQhAAAIQgAAEIAABCEAAAhCAAAQgAAEItELg6upKnlqvXr2yAv369cuGCUAAAhCAwMEJyEpbGd6+ffv8/IzXlgVCAAIQgIBHgBO3PCBcQgACEIAABCAAAQhAAAIQgAAEIAABCEAAAhCAAAQgAAEIQAACEIAABCAAAQhAAAIQgAAEIAABCByegDy4vn79Kg+unz9/Hl4aJIAABCAAgf8j8PT0dHZ2pquPHz9eXl7+XzT/QwACEIBAhMD/AJqy7UgvKm5NAAAAAElFTkSuQmCC"/>
  <p:tag name="POWERPOINTLATEX_PIXELSPEREMHEIGH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183,3333"/>
  <p:tag name="POWERPOINTLATEX_BASELINEOFFSE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46"/>
  <p:tag name="POWERPOINTLATEX_REFCOUNTER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"/>
  <p:tag name="POWERPOINTLATEX_CACHECONTEN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iVBORw0KGgoAAAANSUhEUgAAFXgAAAFnCAIAAAA9UHL2AAAgAElEQVR4Aeyd7dnWttKud9axCgiUEFLBAyUEKgBKCFQAKQGoACgBqAAoAaggpIQkHWRf7/J+tbVkWR7bkizJ5/MDfMuyNDpnNPqwJP/wzz///B/+IAABCEAAAhCAAAQgAAEIQAACEIAABCAAAQhAAAIQgAAEIAABCEAAAhCAAAQgAAEIQAACEIAABCAAAQhAAAIQgAAEIAABCEAAAhCAAAQgAAEIQAACELgGgX9do5iUEgIQgAAEIAABCEAAAhAYn8Dz589v3bp19+7d8YtKCSEAAQj0Q+D79+937tyRf37z5k0/UiMpBCAAAQhAAAIQgAAEIAABCEAAAhCAAAQgAAEIQAACEIAABCAAAQhAAAIQgAAEIAABCEAAAhCAAAQgAIHBCXDQwOAKpngQgAAEIAABCEAAAhC4AoGvX79qF+urV6/+/vvvb9++vX///gqlpowQgAAEuiDw9u3bP/74Q/756dOnOgtG5w50ITZCQgACEIAABCAAAQhAAAIQgAAEIAABCEAAAhCAAAQgAAEIQAACEIAABCAAAQhAAAIQgAAEIAABCEAAAhAYmwAHDYytX0oHAQhAAAIQgAAEIACB8Qm8fPny3r172sXqinpzc+OuuYAABCAAgXMJ/PTTT04AnQXz888/f/r0yYVwAQEIQAACEIAABCAAAQhAAAIQgAAEIAABCEAAAhCAAAQgAAEIQAACEIAABCAAAQhAAAIQgAAEIAABCEAAAqcQ4KCBU7CTKQQgAAEIQAACEIAABCCQh8CTJ09+++03P63Xr1/fuXPHD+EaAhCAAAROJCBH/euvv/oCPHjwQGfE+CFcQwACEIAABCAAAQhAAAIQgAAEIAABCEAAAhCAAAQgAAEIQAACEIAABCAAAQhAAAIQgAAEIAABCEAAAhCAQGUCP/zzzz+VsyQ7CEAAAhCAAAQgAAEIQAACxwn89ddfjx8//vz5s5+UThnQjlY/hGsIQAACEGiBgJzz27dvfUl0+sCbN2/8EK4hAAEIQAACEIAABCAAAQhAAAIQgAAEIAABCEAAAhCAAAQgAAEIQAACEIAABCAAAQhAAAIQgAAEIAABCECgGgEOGqiGmowgAAEIQAACEIAABCAAgWwEdMrAvXv3/vjjDz/FZ8+e8YlsHwjXEIAABJoiMD9r4Jdffvn06VNTQiIMBCAAAQhAAAIQgAAEIAABCEAAAhCAAAQgAAEIQAACEIAABCAAAQhAAAIQgAAEIAABCEAAAhCAAAQgAIGLEOCggYsommJCAAIQgAAEIAABCEBgHALRUwb4MvY4CqYkEIDAuAQePXr04cMHv3ycNeDT4BoCEIAABCAAAQhAAAIQgAAEIAABCEAAAhCAwBEC79+///z585cvX/7+++/pwO4ff/zx9u3bP/30083NjeZj79+/fyR9noUABCAAAQhAAAIQgAAEIAABCEAAAhCAAAQgAAEIQGAwAhw0MJhCKQ4EIAABCEAAAhCAAAQGJxA9ZeDhw4daODV4ySkeBCAAgSEIaBmr1rn6ReGsAZ8G1xCAAAQgAAEIQAACEIAABCAAAQhAAAIQgAAEthL49OnTq1evgqnXpUR0ePezZ8/u3LmzFIFwCEAAAhCAAAQgAAEIQAACEIAABCAAAQhAAAIQgAAErkOAgwauo2tKCgEIQAACEIAABCAwMoGvX79O3yf59u3bn3/+qa+UqLT6RIm+T6I/7eHU3wALhqKnDKhoWj41snYpGwQgAIGxCNy9e1etlV8mPLlPg2sIQAACEIAABCAAAQhAAAIQgAAEIAABCEAAAkYCekX422+/GY8Y8NPUcQMvXry4deuWH8g1BCAAAQhAAAIQgAAEIAABCEAAAhCAAAQgAIGOCHz//l3rUb98+aLdE3/88ce0jcLfTHH79m1tpph2VWip6r1795gU7Ui/iFqNAAcNVENNRhCAAAQgAAEIQAACEMhPQBvv3/7nTwPj1dQ1SNaaIf11OjyOnjKgQmmCYLXsRIAABCAAgXYIRP05Zw20oyAkgQAEIAABCEAAAhCAwDAENPpQWTqdChtGCxQEAhCAAAQgAIFyBF6+fKlTBnanr8W1OqFAJ8PuToEHIQABCEAAAhCAAAQgAAEIQAACEIAABCAAAQjUJOBOFtDcZvDJK6MY00ccnz17NsBHHI1FJhoEVglw0MAqIiJAoEsCWjg1nb4THMbz8OHD+/fvd1kkhIYABCAAAQhA4L8JqLnXyiEdMvDfwaZf+j7J8+fPTVFbijT/ArbWP+kAQgb5LWkJWSAAAQiYCGiq9+effw6i6iicN2/eBIH8hAAEIAABCEAAAhCAAAQgMCegmTH/FZiu9YWK4NXY9NTr16+fPHkyT4GQ6MtEkdSUI7sNMQ8IQAACEIBAFwQePXr04cMHX1S9OHv8+PHNzY2+yqXFstNxS1Ojr1Z++q5X8Ige7/S9oV9wriEAAQhAAAIQgEB2As3OnDQrWHYVkCAEIAABCEAAAhCAAAR8Al+/fn337p2mNzXV6YcfudZUqt6NaqL1SCI8u49AdGijl/5sfd3H8/hT/z6eBClAAAI1CSy5UTWT0/Kp6d8lkdQELt0iHAIQgAAEIACBjghoH6aGtRpK7ZN5OqHg48ePHW3R1xh+fuig5gs6KsI+ZfEUBCAAgSEJyHurGXrw4IFfOp2eo8WvPR6F45eCawhAAAIQgAAEIAABCEDgIAEdTKbXXtPBAe5CP927sIPpD/949GWiTzL9MlFnwA2PiAJCAAIQgAAEBiCgr4zog12uIFoOpPMCop8e0XED+tOU7HRXXQXNxCqye8+o94Y6oYCzmRxMLiAAAQhAAAIQGJtAszMnzQo2tj1QOghAAAIQgAAEIACBxgmon6z9Aq9evdLrzuyiam+CTm7V7KiyiE6uZs/xCglGhzb+6/7022q2vp5lJJGDBn744YezpOkuX62Jx4l0p7XuBNaeOn/pT3fyIzAEIAABCEAAAtkJzL9P4rLQ/sxnz5798ssvt2/fVqCGYdPHSbRgyK0WmiKrg6GPmWgFUhcfKNOm0+j3VeiNO9VzAQEIQKA7AvLhWsyqNay+5PqptowDYn0mXEMAAhCAAAQgAAEIQOBqBDRnFUxkXY3A1vJqeDWtxiixvGarMMSHAAQgAAEIQKACAR0K4J8yoIlW+/mtOnRAkXW0kFbQukSePn2qiVneu1XQHVlAAAIQgAAEIFCfQLMzJ80KVl9H5AgBCEAAAhCAAAQgAIE5AR1Pr/MFtAlifmseoulNbaDQHnVdaBuFzg5wmymmXZlfvnzRdOj8q4dKSu+m9dGshw8fKi9Nn84TJyRNgK2vaT693P3hn3/+CWTloIEASOLn69evOc45wYdbWQioicq4mgqjzaIUEoEABCAAAQicRUAHvGkMHB3iajysVUSJ3unXr1+1e9MtGHJF+P333/UNE/ezwYs3b95oeVMgmAbz79+/DwL5CQEIQAAC3RGInp7DwY7d6RGBIQABCEAAAhCAAAQgkJEAr8a2wsz7fp8R2Vb+xIcABCAAAQhUJhC8ONO3tnaf3BpMz+roItbRVtYm2UEAAhCAAAQgUIFAszMnzQpWQSlkAQEIQAACEIAABCAAgQQB7ZjQSanzjxTOH1E07a3Qn31i89OnT0o5en6BtmNoq0UXH3GcozgxhPf7J8LPmPW/MqZ1waT4KMQFlU6RIdAgAZ3SpI6ONlvqX103KCEiQQACEIBAFgJy8vqe29IpAzpmL3HKgATQoFcthRYbBcLocyVBSFM/JfP8lAGdNcgpA02pCWEgAAEI7Cag6VpNzgaPq23STHEQyE8IQAACEIAABCAAAQhUJsDce2XgZAcBCECgHQJTE6DTe0tPUCh95cJL3nZUjyQQ6IKADhZ3cj579mz3KQNKRK/b9I0vl5pW5bprLiAAAQhAAAIQgEBRAsy8FcVL4hCAAAQgAAEIQAACEOiXwPPnz2/fvp0+ZUBbCfQlZh2cqlNZNUFqP2VAWO7fv6+n9Kw+8RhQ0oeitVlDL26CcH5C4AoEOGjgkJY5aOAQPh6GAASOEdC6E/Wf1B/6+eefHzx4oK04+lfX+ir1y5cvj6XN0xCAAAQg0CIB+flo/1P7M3XKgPz/qtAa92pUrEP7/Jg6uUCjZT+knWs1dtFzEObHJbQjM5JAAAIQgMAmAhrR6AjY4BFN1watVRCBnxCAAAQgAAEIQAACEChHgLn3cmxJGQIQgEDjBLTRZVqONr1+1WIyLWXT3Lveyap1yCu80lTKSl+5TC959SlL5S4Z8mZEahCAwGAE5D00fToVSq8Ijy8O8VfTavEui2gHMxiKAwEIQAACEGiNADNvrWkEeSAAAQhAAAIQgAAEINAOAU1OakHpq1evEiLpiIGPHz/qZYo+0LjpfIEgTT2ruVZtrHj48GFwSy9udEJ0EMhPCAxPgIMGDqk4utHrUIo8DAEIQMBGQL0WdY/Uf3KvkN1zck06wF6dHl4AOyZcQAACEBiAgNYXLnU+9S3o1VMGtMxITYPGvU+fPp3v50wPyE+kp12m85ZO32a5e/fuiVKRNQQgAAEI5CUgry7fHqSpc3A0jRsE8hMCEIAABCAAAQhAAAKlCTD3Xpow6UMAAhBoloAmInS+gDbZBpPSmpnXFLrezOZaVaZ0NF2vNOdz/spdMjAl0qyRIBgEWiDgv9TTypDjIun7XTc3Ny4d/9wBF8gFBCAAAQhAAAIQyEKAmbcsGEkEAhCAAAQgAAEIQAACQxLQyxHtdAje0QQl1eyljhjQlGYQvvun3te8f//+9evXQQo6ITr7CdRBFvyEQGsE/j0XKDiHw9VPHdGh6+nf+VPHQ3TKsg5rd/8eTNAXW0np5/wd7cEs9HiJNI9LRQoQgMDwBPTdaW0TTRdTfk99LH3wWRtT0zG5CwEIQAAC7RPQMQFaXxiVU1vx065e5848fvw43XHVXUVrbfe+5gu0yzQotZY6Hf82S5AmPyEAAQhA4HQC8u06Bydw+1oyq0FNupk7XXIEgAAEIAABCEAAAhAYiQBz741oU1vm9EpawkwvfHWtyatCb3sbKTJiQAACpxPQ/MPSJPwkm7yQVpVpqZm+kHNEWq1X04x9OgVNiWiSJNe5Bum8uAsBCPRFQD7EFzhY4+ff2nQtv+TmZtPOcFOyRIYABCAAAQhAAAI+AWbefBpcQwACEIAABCAAAQhAAAKOgLb0a0OEm6J04f6FIugdzeqnGf1H7Nd69aNNzcHrG/3kTY2dITEHIBA5aCB4JxEtpCrwly9ftARcbxfSe5aij7tAHSugo0RU8XT+hwsseiHJJbCE179yQLqYVqjsy/TIs/ty5KkLEnBH4EwXbjWVrFc2PP8i8QURXa3I6qmsnjLgmMjBylRa2zjqxOMCAhCAAAQsBOT5Ex8kSX9XRM9q7aMlF3UqmmovJLn/SRZXBJ2h4665gAAEIACBkQjIw+uTfUGJNKL5/fffC80OB3nxEwIQgAAEIAABCEDg4gSYe2/HABKf8tZZmRo7RGeN2pG/viT//PPPlOn8ZeL8TLf64pEjBNonkDjqNxBeb2l1KuLuufTpXOAgzehPVV45Q07djcIhEAJXJuC/Jvvpp59yTZzqwAL/XaSWDnL865XNjLJDAAIQgAAEShA4d+at2ZmTZgUrYQOkCQEIQAACEIAABCAAgSiB79+/a7NDenuytksk3iBHk7UHarSi7ZkSQDOuvhh6U6Pj0g4eP20Xo+uYbH3tWn1O+B/cGNUFbb2wHLgeTVOnDKj6VTtiICqDAuWPVPN1YoL+XYqTCGe9ewIOtyoQkC9We2lfUHX8GwsVCkUWaQJym5tOOdGXn7VmJZ0mdyEAAQhAoGUCWiTkj1p9UdWjdgMzP3y6Vkd3vmNzHm0K+fXXXzUYXrpbOVyF0lh93t4VnSaoXEaygwAEIACBOQHNBc+Ht2oR1KLNIxMCAQhAAAIQgAAEIACBvASYe8/Ls2hqmjta/aiFE4BXY1tfJn78+PH+/fsOIBcQGJ7Apol00TgyU6ETCtIf5AlosxwlAMJPCEDAf2mo0wEsHxMyQvvhhx9czGfPnnHQiaPBBQQgAAEIQAACWQi0PPPW7MxJs4JlMQkSgQAEIAABCEAAAhCAgAjoHY3Od55vGfDh6PTVQueiahZUexMSuad3avhCcp0gsHVow/v9BMyit/51PHXVVX0ue0c6Ogv59FMGJLbewehwEZ0+og/FyzvorfCmsixt+tqUCJEhsJuAKpEaNv/M8t1J8WAXBKTuRCcmWgStVpGLi94iEAIQgAAE2iegzf+JDqe+85wogr6tlLgb3ErkEsSs8FMrxeftnTrq5Q4jrFAosoAABCAAgVUCGu/Mp2XUQuH/V9ERAQIQgAAEIAABCEDgIAHm3g8CrPy43o7phOX58KGyGL1kN71M1IKMXgRGTghUJjA/9DAtgGYq9u3snT6Jk048uLtVtuBxfkIAAuMR8F/n3b59O2MBtWTWpTZ/SeducQEBCEAAAhCAAAR2EGh85q3ZmZNmBdthAzwCAQhAAAIQgAAEIACBOQHtPz/xlAGdDa2tzem5UN1lO95ccVtDpqENW1+3cqsfP8NBAxJaVUt7gbZKr49sb32kaHxZrVau6ygUGa7/+iSdqf8KJx2TuxAoR0Dnfeio8nLpk3I7BN6+fbtDmA8fPux4ikcgAAEIQOB0Aho/awSbECPRAdBi68+fPyeeDW7ZO8DBg9l/6myF6DedWAydHTUJQgACEGiQQNTba1W92rUGpUUkCEAAAhCAAAQgAIFhCDD33qMqf/311x7FPktmnby/44X+WdKSLwRqEtixsGnHIyrRjje2+zKqSY+8IACBEwnkfbXnH1vAWrgT1UrWEIAABCAAgSEJdDHz1uzMSbOCDWmrFAoCEIAABCAAAQhAoBoByykDWk2q/ZIlRFKy0d0K87z2DWfm6RDC1tf2bSDPQQMqZ2KP0xIF/xXFUpxTwmW48lbPnj2z5M7LFQsl4lQgkN6FWEEAsqhAQK5pn8/ZtNG0QkHIAgIQgAAEjARevHiRPifv/v37S0ltHdY28gk4NXZPnz6dF0rDjURh5/EJgQAEIACBTgnI20e3vrCDqFOFIjYEIAABCEAAAhDoggBz712oaS4kw4Q5k3QIxNJ8uHtNAmoC0pPwUSz73r3ueEqyScKoDARCAAIQgAAEIAABCEAAAhDogkBHM2/Nzpw0K1gXFoiQEIAABCAAAQhAAAJtElAvN70/TnsHdOpWCeH11Sv72dCKyZuaXFpg62sukoXSyXbQwI6NSXlPVs4O6OXLlx8/flwVMu3UsktFghBYInD37t2lW4QPQ2C3w9n94DDoKAgEIACBHgloUKoPOCckv7m5Sdz98uVL4u781r179+aB9UOW3o1tPTehvuTkCAEIQAACuQjoGNp5Ujo+VhM183BCIAABCEAAAhCAAAQgcJzA7in03Q8el5kURODWrVurb3IB5ROIHuvmR+AaAhck8Oeff+4o9Y6zCZTLvlZj31M7CsUjEIBAFwT8zs8+X7RUTN8f7lgEuJQs4RCAAAQgAAEIQGD3oGb3g7uZNztz0qxgu1HzIAQgAAEIQAACEIDAxQm8efMmvdVfU5Tv378vRGnrroStmzIKiT1Asmx9bVyJ/84l3+3bt7cmteORrVkcjK/P6MkXPHjwIDFbkbh1MHceh8BWAmpHMcit0BT/+fPn7inNx7X8tWT/za6TmQsIQAACEBiVwOogNn00gDZkbiLTwkupT58+RWcNXrx4oYXjm4pDZAhAAAIQ6JfAnTt3dO7MvB3UaaY6pFZ3+y0akkMAAu0Q6Gg6qB1oSAIBCEBgYALMvferXL0a2zoJ1m9hj0vODNtxhqQAgSMEtD14x65gf1Pxkdx5FgIQGIOA1to5T5K3E+uSFSgOGhjDWigFBCAAgRIEhpxaH7JQJbS/O828nZbdYlgebHbmpFnBLFSJc1kCeNfLqp6CQwACEIAABFYJ6FuMT58+TUeLfq0q/Yj97ufPn+2RFZOtmptwpSOz9TXNZ+lund51toMGlorRe7jWr3/8+FGbuPwXKn6hlsL9OFxDoA4BvO0+zv7HolWjWz5oYPf5LCxA2WcbPAUBCEDgXALzDZaBPBmPBlBSLbyUevz4cVBG/VQr5g+N5hEIgQAEIACB8QjoiJloO6iW4uvXr+OVlxJBAAL1CXQ0HVQfDjlCAAIQuCAB5t77Vfpu3fVb5IOS8zLxIEAeH4/AvgMN923B1VM7zkbB0Y1ndZQIAkcI3NzcuFWtO1zKUtbBpKtyWYpJOAQgAAEIXJzAkFPrQxaqKUPdPag5ZdVrszMnzQrWlLEhTFME8K5NqQNhIAABCEAAAk0R0Ben0vKU/oSwm2JNi+HusnfYoTh+wdBmH8M6vet/7RPuUk/p1fKXL1+WirzVuSylQzgEIHAKAZ2EdEq++zK9e/fuvgfVEu97kKcgAAEIQOAsAlrQs9rPzHjQgPZznlVSl++TJ0+i4/DV2QSXAhcQgAAEIDAMAR1/E22btHb2zZs3wxSTgkAAAmcR6Gs66CxK5AsBCEDgUgSYe7+Uui9e2FPW6F+cOcVvn8CO/bT7Jud3PKWXvC2cEdy+EpEQAtch8Ouvv7rC6k1irimO4BNeLX+fwxWfCwhAAAIQqE8gV7tTX/JEjkMWKlHeU271NfPW7MxJs4KdYlRk2j4BvGv7OkJCCEAAAhCAwFkEvn//Hv0GlS9PdO2oH6Hy9Z9//lk5R7KDgE+gWu+agwZ87IvXOmvg9evXS7eraWtJAMIhMBFgImmHJXTX3u9YgCIs0Q9E78DFIxCAAAQgUI3A6hBa7X56feHDhw+N0j579mz3Wz1jFqvRdLBCtMgq5vPnz1cfJwIEIAABCIxHwF8y65eOA2h8GlxDAAL7CHQ3HbSvmDwFAQhAAAKbCDD3vglXO5F5NdaOLpAEAv0S2PEidWnWIg1hx1M7HknLwF0IQKB3AsERAO/evctSIj8d+xvGLFmTCAQgAAEIdERgyKn1IQvVoFEx89agUhAJAkUJ4F2L4iVxCEAAAhCAQNcEVtd/6njo0/c1BIRv374dhPBzNwHe7+9AV613zUEDVu3oC6tLMx2rH5u15kE8CECgOoHol5OrS7EhQ+0F3RD7f6PyJvh/SfA/BCAAgW4I+At6okIvdU1d5NVx+BRT6bx8+dI9ddbFkrStHUl4Fh/yhQAEIHBBAjpPJzr80SCOM2guaA8UGQJ5CXQ3HZS3+KQGAQhAAAJRAtHOZzSmH8jcu0+DawhAAAKdEtA8w6ZVTXL++5a46fsWmxoOzuHt1KIQGwKlCfgd16X3a5tk+PTp07dv39wjWdJ0qXEBAQhAAAIjERhyan3IQjVodX4Hxi7epgGUPVliQgACFQjgXStAJgsIQAACEIBApwQ+fPiQlrzC/ORPP/2UliG4uzV+8Dg/IXCQQLXeNQcNbNDU69evo7E5aCCKhUAIdEGg2rEuuWjofPrVnaVBXvrShZatBIH8hAAEIACBlgm8f/9+dTxw7969dBG00nH1RZ3aCC0eSqdT4e7Xr18/f/48z0jLKHXa1zycEAhAAAIQuAiBpSnjV69e/fXXXxeBQDEhAIESBLqbDioBgTQhAAEIQCAgwNx7AISfEIAABC5FYPXkX0dDs9Zv3751P7de6Fn7cjS7VFvFID4EINA1Ac2auuNR9D7x+KmsT58+dUB2n6XiUuACAhCAAAQGJjDk1PqQhWrQCJl5a1ApiASBogTwrkXxkjgEIAABCECgXwJv3rxZFX7rjrnVBOcRth5qVkGkuZCEQMARqNa75qABx3z9Qjt1tRdrHo+DBuZMCIFALwRWt3E2WBCtKXGvjVfFu7m5sXTFVtMhAgQgAAEI1CQQ3XUfCCAPH4TMf758+XKp1dBaxo8fPzbSRkT72CrO0v7SeUkJgQAEIACBIQncunVr6dAc2oghNU6hIFCNQI/TQdXgkBEEIACBKxNYmkWJMmHuPYqFQAhAAAKdEtCmF8uufr2i/fLli+YrdhdTz2pm3nLWgD6DIal2Z8SDEIDAwATkSV68eOEKqFNZj7zvk6vxl70dOUvFicQFBCAAAQiMSmDIqfUhC9WmBTLz1qZekAoChQjgXQuBJVkIQAACEIBA7wQ+fPiQLoLewh95C5NO3N1d2rngIvgXOpWggkh+jlxDICBQrXfNQQMB+ZWf/qsaF9V/4+ICuYAABLogoLUgXcjpC6k+isS2nDWgPpZlq6qfONcQgAAEINACAYv3vnfvnkXUR48e6ZvPel2njZoa6GpgrA6t2pHv3783skjx06dP3759i5bl+DdYoskSCAEIQAACHRFYOlBAC17VlnVUEESFAASaItDjdFBTABEGAhCAwKgEmHsfVbOUCwIQgICFgObSNVJIHAGg79VoZYi+TmFJLRFHKSijxNdypmOCnzx5kkiEWxCAwMUJyEX4buTp06c6fHwrE71A1LtC/6WkTkJhyexWjMSHAAQgcCkCQ06tD1moNs2Smbc29YJUEChEAO9aCCzJQgACEIAABHonsNpJePz4cYUyLn2JPJp1dCtxNCaBEChEYLXi5MqXgwa2kdRMh/+qZnqYgwa2QSQ2BFoi0Gn9VbdGks/dkY9WG0q/fv3Ka2CfCdcQgAAEuiCgZT2rzZMWGm7y8FoiqQVG79+/1ydNtHv/7t277aBY2kG69AnrdiRHEghAAAIQqEAgOg8z5bvUglSQiiwgAIHeCaz2t3svIPJDAAIQgMBuAsy970bHgxCAAAQGIKCZcx1rqHN79RLWnTigCx3gqxU8OjN307R8AojS0XS90lTKSn86X14Xyle5t3NMcKII3IIABE4nIDeiA1CcGJoslRNToAtJXOhdpN4byu34pwy8fv26kTPKE5JzCwIQgAAEziUw5NT6kIU6104SuTPzloDDLQgMRgDvOphCKQ4EIAABCEAgCwG9/rWqFtUAACAASURBVFj9MLsmLbPktZqItlT486tL8XU2qwYyS3cJh0AdAtV61/+uU56RctG73g8fPvglqqYtP1OuIQCBLAT6rb/TAhT1tPQlT739VUHU5dIyFPWrdIaTPFWulS5ZOJMIBCAAAQjYCfhrepaeurm5WbrVV7gWPH379i0qM9tHo1gIhAAEIHBBAmoRgnmYCYICdbZaU6fnXFA7FBkCnRLodzqoU+CIDQEIQKAvAsy996UvpIUABCCQnYDO7dVf9mTnCWpOQ+vY5uGEQAACEDAS0AEoOhrAvVjUGzetFdGiEf2rN4n37t3T9e3bt9W/1ckCf/75p+ZDFEfx3SMuI32V68mTJ+4nFxCAAAQgAIEogSGn1ocsVFR9jQQy89aIIhADAqUJ4F1LEyZ9CEAAAhCAQI8ElrYM+GWpuUVC86v6fOOrV698Ady1tubpbGiWpzogXJxIoFrvmoMGNmtZL2n0JsY/Q6WatjbLygMQgMAaAUtPZS2NM+/rbCSdNH+mBOQNAQhAAAK5CcwX98xz0NqgeWCPIUunCejDTZyY06NCkRkCEIBACQKaq9WkbXTuRe2IZntLZEqaEIDA2AR6nw4aWzuUDgIQgEAjBJh7b0QRiAEBCEAAAhCAAAQgkCCg2VGtGPFft2k9mz5WkXgkuKUlcHo1yXrZAAs/IQABCEAgSmDIqfUhCxVVX1OBzLw1pQ6EgUAJAnjXElRJEwIQgAAEINA7gegS0KBQGiwEIUV/anJVX/nVhKp6L1++fJm+/vvLL7/oLNc6Z1IXLR2JD0OgWu/6X8Mgq1kQ+YsgO539HITwEwIQaJ8ANbd9HSEhBCAAgQsSsBw0UPO4vnIqeP/+/dKUgQbt5fIlZQhAAAIQ6I7As2fPojKr0fz+/Xv0FoEQgAAElggwHbREhnAIQAACEIAABCAAAQhAAAIQgAAEuiOgj25pCawWv+6QXO/j9KqOUwZ2oOMRCEAAAhckMOTU+pCFuqBxUmQIQKA1AnjX1jSCPBCAAAQgAIFGCPz555+NSOKLMZ2DphNd1Yf5559/9K82OHDKgI+I63MJ1Oxdc9DAHl3rC6vBY0tbpIJo/IQABJoioLetTcmDMBCAAAQgAAGNBCwdy3v37g3A6sWLF9FS6LPV9+/fj94iEAIQgAAErkngyZMnSwV/9erV0i3CIQABCEQJMB0UxUIgBCAAAQhAAAIQgAAEIAABCEAAAp0S0EkBWghrP27gxx9/1BEDWtf75s2bW7dudVpqxIYABCAAgcoEhpxaH7JQlQ2D7CAAAQjMCeBd50wIgQAEIAABCEBABP7+++80B81bpiNwFwIXJFCzd81BA3sMbL7xybIfbE9OPAMBCJQkYPlkdMn8SRsCEIAABCAQErCMBLQPf4BFP1+/fv327VtY/v/81tqmaDiBEIAABCBwZQLzMx8nGm/fvq15YOeVVUDZITAMAaaDhlElBYEABCAAAQhAAAIQgAAEIAABCEDAEZiOG9BHt969e6d3bTc3N3qlOK3N1b/6+csvv+gQcL2L1IQqRww4blxAAAIQgICRwJBT60MWyqhQokEAAhAoRwDvWo4tKUMAAhCAAAS6JqCTT9Py3759Ox2BuxC4IIGavet/X5BvliLrBYy/M4qDBrJQJREIVCZQ09tWLhrZQQACEIBApwT8HuZSEdQRXbrVUbhWMi1Jy0EDS2QIhwAEIHBlAmodPnz4ECWgswaeP38evUUgBCAAgTkBpoPmTAiBAAQgAAEIQAACEIAABCAAAQhAYBgCj/7zN0xxKAgEIAABCDRCYMip9SEL1YjBIAYEIHBlAnjXK2ufskMAAhCAAAQgAAEI5CVQs3f9r7yiXyc1HfPsF5aDBnwaXEOgCwI6o92ymbOLsiAkBCAAAQgMQ0BfEVktiz4/shqn8QhqhZc2i6qbfevWrcblRzwIQAACEKhP4P79+9PXt+ZZJw6vmUcmBAIQuDgBpoMubgAUHwIQgAAEIAABCEAAAhCAAAQgAAEIQAACEIAABLYSGHJqfchCbdUs8SEAAQhkJ4B3zY6UBCEAAQhAAAIQgAAELkugcu+agwZ2Wtq9e/f8JzlowKfBNQS6IFDzTJcugCAkBCAAAQi0QMByCE7QEW1B7K0y6NPTS4/og9VLtwiHAAQgAIGLE1hqI/7+++/3799fHA7FhwAEjASYDjKCIhoEIAABCEAAAhCAAAQgAAEIQAACEIAABCAAAQhAYCIw5NT6kIXCYiEAAQicTgDveroKEAACEIAABCAAAQhAYBgClXvXHDSw03L0qVX/SQ4a8GlwDYEuCFT2tl0wQUgIQAACEDidgKVXeXNzc7qcBwVIfHr60aNHBxPncQhAAAIQGJXA48ePl4qWaFmWHiEcAhC4JgGmg66pd0oNAQhAAAIQgAAEIAABCEAAAhCAAAQgAAEIQAACuwkMObU+ZKF2q5gHIQABCOQigHfNRZJ0IAABCEAAAhCAAAQgULl3zUEDO03u1q1bP/74o3vYsiXMReYCAhBogcC7d+9aEAMZIAABCEAAAo7Ap0+f3HXi4s6dO4m77d9SMfXp6aicwWFe0TgEQgACEIDAZQncvXvXn4rxOXz79u379+9+CNcQgAAEogSYDopiIRACEIAABCAAAQhAAAIQgAAEIAABCEAAAhCAAAQgsERgyKn1IQu1pEHCIQABCFQjgHethpqMIAABCEAAAhCAAASGJ1C5d81BA/stKtgH9ddff+1PiychAIG6BBJbHOsKQm4QgAAEIACB/09AmyT//4+Fq5ubm4U73QS/evVqSdZff/116RbhEIAABCAAARF4/PjxEoe3b98u3SIcAhCAwESA6SAsAQIQgAAEIAABCEAAAhCAAAQgAAEIQAACEIAABCCwicCQU+tDFmqTWokMAQhAoAQBvGsJqqQJAQhAAAIQgAAEIHBNAvV71xw0sN/S7t275z/8xx9/+D+5hgAEWibAFpSWtYNsEIAABC5L4MuXL6tlD7qgq/Fbi6DDuT5//rwk1aNHj5ZuEQ4BCEAAAhAQgYcPHy5x+PDhw9ItwiEAAQhMBJgOwhIgAAEIQAACEIAABCAAAQhAAAIQgAAEIAABCEAAApsIDDm1PmShNqmVyBCAAARKEMC7lqBKmhCAAAQgAAEIQAAC1yRQv3fNQQP7Le2nn37yH+agAZ8G1xBomYC2OLIFpWUFIRsEIACByxL49u3batlvbm5W47Qc4d27d0vi/fLLL0u3CIcABCAAAQhMBO7fv7+EQtMyX79+XbpLOAQgAAGmg7ABCEAAAhCAAAQgAAEIQAACEIAABCAAAQhAAAIQgMAmAkNOrQ9ZqE1qJTIEIACBEgTwriWokiYEIAABCEAAAhCAwDUJnNK75qCB/cbGQQP72fEkBE4l8OLFi1PzJ3MIQAACEIBAnIDl4Kp79+7FH+4kNHHWDwcNdKJDxIQABCBwMoGHDx8uSVD//M4lSQiHAAQaJMB0UINKQSQIQAACEIAABCAAAQhAAAIQgAAEIAABCEAAAhBomcCQU+tDFqplK0I2CEDgIgTwrhdRNMWEAAQgAAEIQAACEKhA4JTeNQcN7Nfs3bt3/YctG8P8+FxDAAKnENCZLq9evTolazKFAAQgAAEIJAgYP8IcdEETCTZ4S63w58+flwRLbBxdeoRwCEAAAhC4IIHEwTTv3r27IBCKDAEIWAgwHWShRBwIQAACEIAABCAAAQhAAAIQgAAEIAABCEAAAhCAgCMw5NT6kIVyKuMCAhCAwFkE8K5nkSdfCEAAAhCAAAQgAIHxCJzVu+aggUO29OOPP7rnOWjAoeACAi0T+O2331oWD9kgAAEIQOCyBL58+bJa9p9++mk1TssREvs/1a++c+dOy8IjGwQgAAEINELg8ePHS5L8/fffnz59WrpLOAQgcGUCTAddWfuUHQIQgAAEIAABCEAAAhCAAAQgAAEIQAACEIAABHYQGHJqfchC7VAuj0AAAhDISwDvmpcnqUEAAhCAAAQgAAEIXJnAWb1rDho4ZHX+Xi8OGjiEkochUIXA9+/f3759WyUrMoEABCAAAQhsI/Dt27fVB25ublbjtBwh0Qondo22XCJkgwAEIACB+gRu3brlz8YEAnz48CEI4ScEIAABpoOwAQhAAAIQgAAEIAABCEAAAhCAAAQgAAEIQAACEIDAJgJDTq0PWahNaiUyBCAAgRIE8K4lqJImBCAAAQhAAAIQgMA1CZzYu77EQQNag/7D//49evQoo5H5S9s5aCAjWJKCQCECbGIsBJZkIQABCEDgOIHPnz+vJnLv3r3VOM1G+OuvvxKHKfzyyy/NSo5gEIAABCDQGoFEq/Hu3bvWpEUeCEDgdAJMB52uAgSAAAQgAAEIQAACEIAABCAAAQhAAAIQgAAEIACBvggMObU+ZKH6siukhQAEhiSAdx1SrRQKAhCAAAQgAAEIQOAUAif2ri9x0MDff/9dSK/+QQPKQrunCmVEshCAwHECz58/T+xvPJ4+KUAAAhCAAASOELCcWnVzc3Mki3OfTe/8TGwZPVdscocABCAAgQYJJFoNTQF9/fq1QZkRCQIQOIsA00FnkSdfCEAAAhCAAAQgAAEIQAACEIAABCAAAQhAAAIQ6JTAkFPrQxaqUwNDbAhAYCQCeNeRtElZIAABCEAAAhCAAATOJXBu7/oSBw2UU3DwUVnL9rBywpAyBCCQIPDp06dXr14lInALAhCAAAQgcCIB45bI4JSrEwXekfXnz5+XnlK5bt26tXSXcAhAAAIQgEBAIHHQgGImWpwgHX5CAALDE2A6aHgVU0AIQAACEIAABCAAAQhAAAIQgAAEIAABCEAAAhDIS2DIqfUhC5VX76QGAQhAYAcBvOsOaDwCAQhAAAIQgAAEIACBKIHTe9f/jopFoJGAlrZ//PjRRe5665crBRcQGI+AXO2DBw/GKxclggAEIACBYQh8+fLFUpY7d+5YorUZJ7Ht8+bmpk2ZkQoCEIAABNokoONpNAOzdNqjWhwd6tmm5EgFAQjUJMB0UE3a5AUBCEAAAhCAAAQgAAEIQAACEIAABCAAAQhAAAIDEBhyan3IQg1gbBQBAhDonQDetXcNIj8EIAABCEAAAhCAQDsEWuhdc9DAIXvQ0vb79+8fSoKHIQCBwgRacLWFi0jyEIAABCDQPYFv376tlqHr3fhfv379+++/l8qY/jD10lOEQwACEIDAlQmoWUwcNHBlMpQdAhCYCDAdhCVAAAIQgAAEIAABCEAAAhCAAAQgAAEIQAACEIAABDYRGHJqfchCbVIrkSEAAQiUIIB3LUGVNCEAAQi0Q+D79+/62I/+tEJPy7+ndXr6MpD+Hj58+PjxY+2mbEdaJIEABCDQO4FGetccNNC7ISE/BCCQIvDmzZunT5+mYnCvJQJ//fWXvumt3bYaiuhCY5I///zTbUz98ccfb9++rX81Prl37552Fumi6497t8S+e1k0mpXlyGxkPPrzjUc2o+LJeP5naPvTT5PlyIQY33av9bEKIOtdLZDsdjVOsxE02ZSQjYMGEnC4BQEIQAACUQJqOz58+BC9pUBNunEu5BKc4+HCO/W9Xa/bDdz8UZv63uq9SFN0vI8zJ4WtBJgO2kqs0/hMBXSquEuJTaN5KXU3WFgssEGlIFIuAnQDcpEkna0EcK1biRG/BAGd7OxeiQZvRafspvmZ/7wX/X/vRu0TZS9fvnzx4oXS0b9PnjwpIT9p5iWAX8rLs9nUUHSzqikhGH3dElTzpjlwlRxyan3IQuU1aVKDAATOJdDpEA/veq7ZVMudrmk11OUyGrjvWg7axVNWxX/79q1W5WnicY7ifzZp/PGHFoRri9br16+ZP5wj2h1Cbd2N7moPdtp7vJqatpa3nd71+AcNqJ3bqp6a8bWrdlqNrX/V4rol2nrd9/z585qSBHlNgvkiTXLq8CH7O8ggzX0/pUGHRfLMcf3666962bkvcRVTvRz3FtZlpNSCxfHSiBbHs6V5H+dTnpJyZRuJnSenSFU0UxU5WkcUqO7+3bt3i+Z+JHF1i6Wp6cCzRDqqofpTBO1pcZpVVdWJaKqe+mt8+wreLKHc3bfev38vy3n37t1kG9F0plv6V3XBj6ATB2Q2sp9Gaseqhfz2229b+wYaSEzNnGrN1ICKgFo0VRxt+qrfpvv8uQ4ISEdByPynjHYe2EuITDEh6sBdLFVtlV1/ckFyRK4mTtVQ9VFqLXG059S2Th2DKWvlKBWo7k+ZygEOjD1hbCfekjG4Ds9kCVKK1KGjcOSQ0ciJqukl62n0Kn8yDWCnHo5MSH+yH419inaG1elSFspU/2pKqwVo6fN3BKry3EULTIrKMHW8pxYtkZGMRH+K4Pdt5O6mjvejR48Sz3ILAlkIXGQ66OLjx5GmArKYPYm0RuCCjeYVnFJHc+8XtMByTmBapaE+sLq400Den9gJTrZlAFJOEX7KI3UDruA8fd11fX1B14p9Nmixxvfpk+T/mZ6JvBjVzF76fYSmbtxbeK0VZqFwg5YwiYRfcn0z9/ZtyDfpKPoiinauZqS+rivUSBfDV8khp9aHLNRI1cqVpaOZNyczF0sEpM15C64RilY1bF33uJTFvvBJMNd7dNN9Z62f7HqIdxHvevG5kZG6ptdU5fB9131twTBPudZWy7H0rirjikG9F9MEi96LGVlp/lDLw3KtJKS2JrBP872KwHq8BKUst5wd+v1GXauLq/RVR7LksiORrnuPO8p7qUda612Pf9CAXOopFhYdlPq+ZhpLL8mmsevSrYPhzvFN4+RApOlnIouMO9x8SSbPOxcpIYm7tUPFyvrVq1fp9fFKdko5aIy1mUHvX1kc7/g3eKHap3316uY2KNs+keb+ZF5l0ilPPZt0nPp31d2ZDjw7krXqqRLRnxKR51T1rL+eD292RIP7nlU33el9Xwp6Su5df2oONJEty9FfxsG2L5Wq8LzOTt0AF+7HP36tHPWZESGaGrIgQWWqEJV9qjjPnj2TwyxU9iBrfi4RMI480zsqlxJvJDwx95Sxe9lIYSWGmobJTUWroSIo3DHRdJsckSrj8UV7Uy83evzKJInLVDJonlFrCpUvJw6UthzNpcrTzo1BIfLGyn3Si+qCvHf9nkzp4pP+cQJqJmQbbo2vn6Cadf3JhGRj6swoWok2Xb5F7mLKV86tEb+RPitKuHafSOgT5nq1RbMgkruTRvSnyGeN2ixyEqd3AmNMBzF+TNhhX1MBiYJwa1QCQzaaV3BKKqOm6dSpVo8lmK9z4WmjVbR0hDp3h7TAOuiCXKYehQZZ+gtu+T9lMPqT5fiB02mSOmMrPVrxH+HaSKCvbsAVnKdRcb1HG9K1Yp/dmWUWBziVWnPRehmhP03OaBZx/l5A7dc0X+0oyWBKTDa69LnYSgC/tJVYNL4MW1Wg5TfpKDqquK2B7SvalSiLq5cD11+F1S9O7OtcDFklA/WpvsgrjrTSUgUcslCB4rr4KUW4GbauZ966oF1ayLk2A+VOKl4S4wp7IpbK7odnafenBNX01x/ijeFdVQrN604WG5ixC/e1dvxaOTY+BnFlzGKi/9MxrdI1RZVOce7iCn1XV9jrXKhi6qNEemklH6U/vZyKll2vqLTCfPp3x1sqGY9GBNPKrmj6S4EaSqweJ0RtndOjts6ZlA6RHS61+6pZ6a7sJJuW3JcWcp5+lqZ5Slatc/3e47xEhPgEZJYNTsj88M8///hS7r6W+W7d+6SqWOGllA5kcgviVToNVhWyu5hLD0q7ysXoX5YS8cNzyal9vNOeFovj8wVYun79+nWWHVA///zzUhZbw7Wbwn4MkrSvepheHmQUQPk2sr/CCewfMO8Cg4ssGlSasvkJ43QUlkLcxe56PTXeU/d3stitBzoc37iunq7+Ami7f2o92e5jOOVU5VVy1dyPHz82tWlNdVbvt+Qzd7NNPChTlN/bTT6R8vyWevl4szmWoiFy49JvIeORV1fiu51YtOBKbWlUH42fCNRso8WwFUf1K5FO9Fau1iGa+AUDZahqJeXDVXaLASimxm+roNSsrMZxEaYB7fRptXLnaLjs0hdqoB88eLAUZ1NfbimRdsLVgsuT7O5tyhHt3hm7r/oLnUxLHmbH9GI72JuVRN5AFm7xA64Imu3VURHzVZ4uQoWLadCkGWrlpb6xOqWWBqiCYBfMQr1Nze7ZXYqcv+wne89fBul6X8pCA7dGdDFf/ewLlmu+y0/zUtdq0eTBLF2UHVjkW9T0bB3y78hIlahQEZaEOV4odZw2NRxRSdxkwnShfzVtO7AzH2Y6iPFj1J4V2N1UwFJBmg3HWx70lmM0mnP7HNgpDTb3PqoFzm1yKSTXq7HjPQonobq76kvrL+9Us0v/4EV6JDUl3s5Lpe66AQM7z4OG19fjo7pW7LMvO1TDpHcN6WkNzdSp0dGbIF1M/05l1MSCuria0Es8Hhw3EG0dlIixLWNMcXBMsWqc+KVVRGO8SUfRF1G0K2Z3fV0n+UUuRq2SvvqOD4TVFdGfn+aR6yMrLV2+QxbKla6LC9Wd3le9RvvGAfxTZk5qCsaeiEDjx3/2NcSbl3cY78rcyFy5U0h3XVNUGajyCn3XoMjD/5Tj1bb/6CfHLGXX1J+6ZMYlTFqxrHnIaLLqoisprTiaph8VR8nOlzL+/vvvS+tdqa0B2FFrq33BqpYlr66L27RdIiDsfk4Ttm7VqwvffVF53Wzvvcc051zv99O5THfZ+mqh9F8TMlp4neVv2oRgyd7FUb3NknU6Eb1LcDnqQu1cOv6+u2oa/VyOX+eSMyj+ccG0EXEfIv+pvLi0UsdPfOlaMzsZpzUdSeVex5KXyuWHy2ycYEsXWTSoTPMqcUlav3Tza7kdWbj246ngJZS7JJU9/EhFlsXaM1qNqdTmAE8JkQWqj5UWWNoUOilXYsvSpiqmf3WtEKWgereqceWSy9oToPJWBLxZArVuSfvae5k2Ht1VHLkFZzyT5chdaLAtwqvml91yVnNcLZGLoEqximi1arjU5hdHXFZasKvdtRjqnH/REBnGuVpI90hXbftc4e25q1FQPTquSulLXsuer2LK6R33NnKemzIlcpqAGqDd9iBtSqfp9AvdlRlHnZjMcuqSFcqXZKME0s4z4W3U7YkmuC9QzsHPqymnrd6dL1twfVY92se5qadWPZh8guBrwCVjCzre+qlw43S/0imtpsCAAyMp8fO4txSWEoJJKU2Z2RFhBp4OOt6jc8az6q5V+44YW7Xxo+SMdk5cSaeL1qYCjlj4Kc/iLZ1FbfWWIzWac9sb2CnJtzilH78o3Z+Zq8aFjG2BrpirF5bRd/plwcFmMWFFkk0D7dUiVI5gaVtPNGxHQzJYRG2tGzCw83SqGftibNeKffZivWo7ElMrk9/TnIxxCkKpJeZqNHhUOkv+1t6KMaZw/YGtY4pVs8QvObbpi95nQlB0Wr/ubu+KdlW+076uk3/4i1Gr5JBT60MWqvcqJhfn/Pbxi1MmKJa6x35xhhdMYwG/vMevc71XUmfguDB+Culpwyz1scch3sDelbmRuVV32jVFlU6Vo/ZdXQGvdiGFqrHLZeFKR6kpzSWMuhWdh1TDHe3tLHWTEg19rrKo+e59TmDg2qqi+f2rUa9lzEtVKW94j73HrQTkNFbtJFdHPfvQJip5mkBfvev/ky6M/a6KHYWVCEy0WPZ8V2MG9pdow1aTSkTIbnm55GxzUJ0X1+rWXFna0vYD+XqhlgOSASua/qRl/SsJjVtSZeFKJNqRShhMoVuBtUdr30jetv7r6ijSROCRiiyjSqS89VYLJioZ0kvYVZWkU1VGYwVRPZWLW02zaNnxZkZlHYwmt7zq32Q/6cGwk0E2tpqaRsJTi+Ce2n0hwbZW2KX46RFy1CUqdxV2auZkriqFyhWdFJgyPeK1diMa7MG8bmHJGHaE5zLpffpKV7qijnqfwDueUtdxSS9yKaqhKqbMQ4rQny4UP40lXeV9CRVznrXax3mmcoBTF3ep9ZSofspc7yYgFUf9v5QuFbihh6wi4ZMVc7cA+x6UYHNbciHZ10fuE/I6TyVswyklcZFr3BdYhQy7KRVEHaDDYnekTRXqdGESVCcnpobMKKS83NIbJqcmXcja7Wkas3bRop1kP/fs18fLstRMHxR1JDdeX61b4auyOCPcdBHtP2zNfYqf9oFRhq2NH1Wb0h1mlVQyq6SWeqcWbTW1jFMBm/TeQuSoSeyzPeNTFq2lybTgLQdrNOfAB3ZK6qUYbdUSTanN6VUIGd4C7QxXPbz0uDREUgOR6LLK1UwHbEnLijn5Lv2rUb9CpAJ1sSw1RRLqEXuJSsdMFNnZ/FmGPZVdkFfV2mw3wGISjnP6QjaWMIZo863chY43Aglu6VvDu1bsM20AjdxVFY46B6lPFf9IgyLvKiPfZAb27KJOKVqQXIFTu3xEay2MKVblxy/ZDabrdhNFX0TRU5Xvuq+76rXGiDBwlazfXttr9xRTw5mtVjRkobZCaC2+phS2qj4R/5QJimZnTmoKprFAQi87bu2o4FHbTnjpHVLpkaVpw2juOwIZ4u3Ty+pTuy1q06A4LUbXY5DJmLvumqLKSYkJr6hqosWH9vkTtbmWhqboCp8dbnawR8p1bqMuS2++5lVJ78WWzGapUZu85ZIu5lmkvWvibrQULt8oPeWuuiDJVdhpqlOlkxkv5bK7fXFiLF2MXVtFdQnpSOEypyX9ZgxfqmjKXUZun7GfiyQ1yQ43Vckj2c0F8ENU11ZtQyj8R3ZfZx/aRCVPixd1UNF0zgr0vd/4Bw0E1cAvfFqRm+5mt7xcciYapH32l6Wu5sWVPmgg2gGSVegp4ySUOtmWV4zpjssmc9odGW+7z6rLPXWkIg8w5eosWZ0S1bgEZ1WxI75FlTQ9uJUiJIOTJ+MF3iwjzKWkpN+gKQ9sSXd32I90lzYb5aKswx6YfgAAIABJREFUl6Syh6eFD8qS/ploaOZVTKWLyp8YHk+5J3Kxl/rKMYU9rcdT7soOz1VKuiIUctE1ixztg6nUqlDp0skXJWqlBparpZhnrepv6eUq6/mzsk/Js5opEdIEogOQhHdN2IDUlM4r413ZarqqyjxqypOxaN0lJV1YRqCrDUq0J7CVRiCJxb1szeJI/PSgSV7uSOLXfDbqkY6P1wJDmluv/E8h66o/S5tu+i12tYprDtASMlITX1+tFsJ+nN3+Z7Ut9nNJXyf6Hl2MH9WKpWnobstTAZbK3lSc+tVqAG85XqM5t8l0NUx7oeBua04p3Y0MhF/9WagbM9eIH3IFC/TLm76Ozm8Eiou2GrLMINr0U1Mrim/3VGq2ohoJEk9UhHQBs99dnRiX5KcY9lTS3rsBAzvP7KbYWoLRitz1iHhOGPucM2ktZKlRy9uI2Pv/9glhe5pB+7j7p72lXtJy+zMw+KVN5pGoJo3PhKDoiyh68kW993WXPOpI4WNXyfrt9aYKrsg7ptaHLFTvdWqAmbdmZ05qCqaxwNYqnI6/o4JH68LShF4698Td6LRhNOsdgQzxEuQP3tptUcyNOEvuvWuKKqXKsfuuzlYvcrFaJeU2Zfaa4lBMNdPTzJj+1bV6X2ofo/bgO1s97r/6mffZ1NNITwamuyJaNBtVFrX1CrVVpugb26jXMuaokWcM7Lf3uBXCUkl948nVUc8+tPGFdNdpAn3NXQx+0MDcIHYPLdJan2fkzGXfRS452xxU58WlDtOSdtSRmvNXFV2Knwi3OLLEi6tEyhlvWYTE285NolzIkYo8774fkdMfGGQ0OUtSyjo9Qshlk0onkZFulYCAN7PYwJE487f+QUVINAGWfFc7bcftM2GWQVlWfy61MoHzV45LYgcxl3KUYVvoESdKQHMlS2BPDNcUUlTaOoGrMwh1xCiUi0o3nz5TNVQv1J5jwhelvdzcSS5V/6gwquzRrPf1lqNZXDBw7gRWZ2AT3QmtdKzGUMaz6qY2GXY1yQfLSF4l4wrXpRl8I7TAyRwZ3Rhz3Bot3cTIG29N8Mrxl1q0TS1LAmC0xQncTrrVSySeuGXJNxDj4E+RTMhjuZXRCfhlObdDaCm4PU59tfokLde7HSbjx8kMggZozvygu1g1oVyuz27Vp8dcZTLXwsGQrr3lqI3m3A4Hdkpdz71fxwLnNrkUYpnzDHy7RuLz+Rx5NiW1e2pU46/VVVzq6R0cpi1B2BQeLXvg2Eu8T7EIOUA3YGDnadFgp3Gu41qxz8ZNNOqfV6eX9xVK7ZFl/sHeLDKmcC1plhkY/JLjab/o8U06irbr18XsUdHOUQ/Q13VlGfLiClWyfnvtKq/xYsfU+pCF6r2KdT3zNsGP9swDMz5l5qSmYIl1LAEK488dFTxaF9QZMOZojBZMG0Yz3RcY1RdDPKNeVqPttijmRiZ7HqBrenFVXqHvus/39viUtCmflvZ7aj4s6zbVfK92j6e1FvMO29Jw20eaFnJJQmrrvEsgJrl6IKsal9YmpfuqzH4tM06bxxh3pbjs6PwE56Yibr30Hv2CWK5X/Z7KnquaZB/aRO05XWpLVY0mWy3Q710PftDAfEjpFz6tyE13s1teLjnnBA7aWZa6qoZEb9f0J6+nP73CPNKBWGr5JGpQWFFV1ps060deHVYpu1Pmj5yQKmBQ5PnPLBpUjtltfi6qQlzRohd9edtoERKBeruvenGkavhIz7LMtAuSEzhSJef0Jt/iFzy4toyC5skmQvBmCTgHb4mtGohAg8HPpUHppqyVSJBs8FOuZlOCQWR5ZtfeqURHKnXUgAPPryyWqtV8XiAoqfu51LAGRePnEgFpyrI8ywEveiFJpNAlq1gqQt7wtO3JaPNmVzM1dYfmlXpfDQrqsm8VS523oGsqSSSPsfira9/PtRljKRqMJm6BSUizFjkTTmPJACzJboqj1so3vOh1NWE2ST5Y5NX+T1Q1S4GbPENAMvDeSqpNzxBUugBFmzIHqFv4qRZk7oiydyFWO95Sn3xRXiD15w2OW91cF4Fh7/uZnW1eTW1Krb5atzI3dgDmpdaDFx8/qgatNoVdTAXMldt4SP1q1a+3HLjRnFvpwE6p37n3S1ng3CaXQmSrq421P56dDCB4RE2wfV5lSRKFaySVHqQo3+g0byLN7LdWW1sJqYJkzzed4DDdgIGdZ1qD/d69lGvFPls2VLVEQdukn1JZOZktjtfeODKmcOo7PgODX3IwN11Eu1hBR1G9oKXRaDAfnsh633vAeV1G0QnIiVvdKXpSvcXlMuU1ryY1Qy5SJeu314nqHL21o/MzZKFqGn+JvPqdeXM02pw5kXg1BZNjjNbT3YE7KrjTiH+hzsBuGaIP+tOGfkYHrxniRWlnDNxtUXpQ2lFtmv5W53ITMtM1TVeT1fUhasTTKaTvXlmVF+m7pg1gmLvRN1aB59naVMlC5OKCRPyfwaokeULjKyE/kfl11CtKU9TWgNUY6/GCOqh5j6CYQ/5UZQkKnvFn773HrSjkGVaNZKv3W5Ih+9AmKvlS7lN4X3MXK/t400X176qRi8JKBC5N3/vJHrwOWkEJI3M8mKblcRVNtigmanTVZEbrfIJMITl9qVTlhGLOJy2V7uaqq1GMknAitkmw6FscyemXRT5d6ohmuilwVTBlVMGwl2Su6W1VTJHfYdu+XqLXgqzerVLW31JJ94VHswsCo+a0L7vsT01VWGNvCblqikG5jAOAvDKnDfLgHEFC1HQzXK0VwJsldLR6S22o3Glgxv7PXF59kmR1Smtp9LtakEQEtUpqquTo/HKlr+diBI1d2rzTEwdB1gnJuZWdwKoFSjuy+ez5Vksw7ZZbbnnTiOaeSmra3eCqlQ+qof9TeQXCBNVfWdu7oGmNTPmWa6aDggz2M+ih2c070RxUq/6+yS1d77bwwRRdrjgJS1hSymq4zNLuH1zR5i5OrZW729RFuoeD0RqVFbgv2ZUaGuOzm6JZJg+l0x1GmxZDCepPhi0B9DcN1tIj1tXKpQhKQV101Q6lrPTTMmy6q9QkpxJPW3hCSDUfEk96VGGVVF7xNpWlhcgJUO6WvdU+pURSorS5qZnocfw4b32cgqYLGbZQ5FLB6kBszjBX1s2mI1+hP7xlWkHDN5rp4k93h3RKk/HLMzQ+944FRk3U0q9z/duo/1dgNOV9gTKn1VZbMu9LPMtTlk5m5cHUFboBQzrPLAZ5eiK4VqkA+zzdDtUDCYY/+qnWpIJg8yrgSyL/vEmG/xlRMKbYhCwWea4U15OJRd8fprrvqzt6XWKmziLxFfwSipYlXEHRKuYV+rqWet14HKpkVEHRpiEIbHxqfV6uQP7oz+4KNS9mayFTF7H9mTfHrcGZk0m2EwVz/fzpNevq3Ne8cpWYDfOlUp9ZWcz9+VySIKREZ3uYIZ6rFKsXAdXoz8a9K13TSWsDvI29girnvq6EK1PFF8xodfYDz5o3WPVLXUSIvrHy8apKbp2dcwW3vDtTXpuyUGRfvOB6qx1SW52yjl/0VVstxrnVnDYxVB9SxKbhSWDG6Z+qApsyske+YO+xphlI4yK8YwiTtgfdVYusdlAp68+ubkvM1awVoVzveuSDBuRc5nBljhatZI8zmeZcnqWQanJq2G+ZfXByFnXZPvbVnpMTaV49VCh3VxeqtOLvJ7772tIGZ/cRdmlrelsnldha8vU1ElzLvUqJ0nguNTnZgosg3+jPuTkFibTz015HVNLKa8JEKe1YJHxRkmk4lYe1aWF8O5yb3zW92ep7VkGTN85rQto/4Otifl3OaFWW+bzPXACFBJscgiYp3XOQg42muRSYnXBefQ2WmmXXd1q/jQNR12jJ0uaG3XhZnHhzT6WKfLAnk3BEarlc1roIqr8w2ucT1dYk1OFuqTh+jlxbCARsNw0K0t3pcm2QK9fcqJwx+BcHjdxlx0WUQGBCPvmD14EPiebuB0rRQeek5WYoXX2C7pNfTK4dgXlLXbQrGIxxouZdsxlKtL9R2abAmifyqBVIv6sL5FSlKKpBZzkdXQSIoj/n4/E2CyjlBi46WhwFBg4waOvTjv2U8eO8gz0vWnbbXvUAFbphbVraXKpVVnN9KWQ8b3nxRnNuGAM7JVX/qFVHA6vNvWOBcyOcQtKDgklr08vNuWbLvSxYlUpt+lmjbJU6asx+YDXDlhKv1g0Y2HkuVdKWw3GtgXawzwBInZ/z5kkOudyaxaBQaSdsf/UQJDv/yZhiziQagl8KsIzql1D0RRStYqbd7NQDl50HQA7+XHW5THkFhKmSARD30x8kLl33MrU+dqFc6Xq5iHaAl2ys5gSFA9jazEmbgmlea9MKh/SbKVfG4xeyGYsGncll3xMRtfDxhniBphzPxEUvTcaoYxCp7Gpd01FVSd818D/9/oy2F74XPf4WafVFlZqnTbN/c/PzBd6UlK84aqtPY/e1ukC+OqLXNdfjJQqyapkSPnsPLSGPvU9bqEcX9QaF8ppzSHcPdtfreUZByClmoCGMJd9o9ZkCVYlkMFJZ6bf8CRncrXK962EPGpBBO3z+hcwiMNCaP+1GWVlO+7i6psuOekxfm9N1UD0C1WcnaWlITpnekiVbDKyQBtMdx7nWFKLGT4tNy7U986odFSMIDMxpnkhTIepYB/Iv/axsk2mXoqpdAaNMfYmGwiVh6dbdLyPezKeRvpZPkHNI6E63ZPnpRPbdXfVjhfKVtJZSq+B6H+wXTV1VB0rC+7fm13Z3MaVZp57O5bxmyKrtzbXfFyjfVp3RuovKLVQWdGpBgkJlaVaUrMMyv/C7cEHu9gprOdXCZZ2F1XUSCebppKNNPY10Nz77iGaul9UlRzIMFWr+ICG5CAQm5GpirovVroIryNzFNa76tGerUH0cuk4v5kOVCk1zWmuT2duN9jj5rRUw6JYfF2A1BeN4QR2ScmOWVSFbjmDxpR1NBxntITBUvwO5Wr/qjx8thSpk3qvDsUL5tlxllmTDW9JoRm3DUn/lh/tySlNJ7c6wQvdJImGBUQucAtNj6qknoHmVuR8rPV5YfZ+4dfYgAWHTrfQbnIlYHcOW2BY3Uqg5PrEbYCl1p85zkymeHhnXGlUB9hnFUjQw+mJU9lk0Uz/xeV2Y2gL9K3vwYx68nrfFLqPoRdCHPJi75XGj/ZebgZnrokKL3NpM3VxTRr0EBtPyTAiKnmtZIeMp2lio8fq6Uf22HEiVTGgn2kAHgR1NrU8lDeSP/uyuUAklNnurtZm3AFRTMye+bA0KZpmXmypa6Yk4H5SuLawmwfzlWEEi+35eZ4jn84m60yCwI+9K19RX7vFrpmH9uqDO5xGk9F2P0Gvq2bkqfTvRda73R/70SJDF9HPTmDTRhVtdhZLmP57jnauYWT5nA5YOZPYemss9erH6SneqL+rmRR8/GHjN3uOJZrDaM5l7S+lIs+jyVAd1bX98LsM8pFzvesyDBhItTeXBamAHEmyu3WhIZTntglV22ZbRvl89tCnC97MlMFpYqU8WqL7OzxO9rQWLM3XxOThS2sfTCZC48M1pXy6Vn7IoXeWt0DedCq46mK62NX2I3iUndJ1rDGbUeBrLJKdvftf0ZkGpo+oLlggY+VuiKfdoji6wqG+3rOHwy+7HV8Mn4dNl3Lp2p2ZVTUt+hbt+18XZW3BRzY2XAB6UJfi5ar0lRDqYZjDIPDhH5gsjPxPwcT+dCwpaN3t3NzHN53LxL3pUjQ+z8nVQkTfNwErUdD9BiZcuTmDVviW4a7+jUlqeq6Wv6haYkMOe8cLirDSsmzsiBbasEXVaEpRUuVoWvgXZAtuTAaifqbamdN/D4nYkSTVEfu86YVG6VcEnR0u92p+viSsqYcuBaZ1Od/tq5iwW29H40dIO+sXJa2zKPW0hrh+eN99OU7PY3sRzSG9Jo7lktxbD8GuxH19UV8eeq41gUIszTmo1NfeOBS5ZoMItmprHqdP6K5fARIOf0mz9MVd6FmKSsPSIYFLolbsBvjMMrML97NR5Jmpra7dwrUsawT6XyJQIV013td5d1J/RWpqoyd5IWaxr4qAaWgL4apqrnU8VYTWR3RHwS0voLJbTUbuJoi+i6Cv3dZdU3GY4VTKhF9c5SVzUGVwnhNx6K1EWd6u7Qm2F0Ej8+VyNU4F/UWeCImDSzsxJ+4JpyODrK3EtjQfFKfrTLljG+WSV6GpDPKfEhOrdrb6862BjkCt3TQdTJX1X53a6vrCs4926+nQJSPa8onVKaypWX/guSejCoym7RmS6YPLH4Vq6WJrm9UkK9dLjdcItA4G8PTRLuXxES9dywpakNsW5bO/xRDOwjxRkCfJvF9z6OuBBA/PTX/x6XnmwOvcRlvoggevLaZkckWCVXbay89UXvfYHn7p2ccq9f7WwOmWGy2Jd5TToyCcuzvKzU01MCOZu+eY0r78Nhqy+6p6KVs0g093T+njTlaKcl5ibCt5szmQeIhfhKmP0QgY2fypjSLSz7ktSzoYtfVY3Qg4iWyYUgkf8QkWvqzmNjOrrNClNr0RVEAQen4U5i8+q7Z0l2O58g/ksOa7dSc0fDBIPzEDDnICnpi3stpFuo4O89NOe8rwgVwvxxyBC59y1ncNqC1haHXMDmIecMl1iZ9h1zHSXddKF6rtqsYxNjkI2pn91rZBV4/FVqciJJj7aXy03fsylstU3IrkyGjIdS++3kP8JWjTfUP1rS0c3i2pUTD/fxHXpIUmiOInJqParaqJcFW4lFOpulRvrlSigpQa5DkkQ2VKtgkccpaWLRONiKf5qW1a63lmcoaUgV4hzZW9psZOLNJpzU7c4jY6ckl9A+bcl1+eHH3SDfo5L11jgEpkp3DKk8lWm65pNvxqyIPfg56bpnTQK491Ex9LJVsGwJe2VuwEDO0+jHZ4eDdeaUAH2mYCT/ZZaAed73YXrO2XPbinBpW6PjGHpkX3hVx5TrBLDLyUQjeSXUPRFFK1iXrmvm9Bya7eokmmNuM5J4qLm+DotrfFuoizuVneFMpa9tWhLXVCniOmizgRFAKedmZMuBDNOzSlaUJzSPy16lJnlfc16tSGeU2JQc6M/+/KuI41BpKYrd01HUiV9V+dzur7Q5Fi0sfA9p3SdsYxyv37i82u5iE2vudU9c15FZdEixizSUlurYZQNWBYOZZEnmoil95i3hxYVIwi0SCWDD546/jPqEPI6AYuQS6MzVUzL4zviWICXM4O5J5yHyNGduGZ+Ls88pFzveqiDBqTF1ZFh/cFqUGdWO3mT+uvLmd7X5IyyXF0NQE0/V/cMSDBXPXzvtrXHE819KVAQHJCli/oalLSNe9v6DV6gwSVl+eHOnIJnm/1pfBlfZ8o1PRRRrayPcXU8Vq2q4s1WtW/xYJuGsqs5RiO40a/vGfzrcoMrP5fotfOi/uJUu9eKprkUWG5gEMV+5UC/97KkjhJD02rM1T9fKpfCuyva3JnnrSzpTqYclF/9BdDeM7dMwwWaqmYkvWcUsN3X4Qngz3+Wa33Ef27YcwEUUqEV7t0Y9smfbghU61XT0/B1V87W0pWaNKs0FX9yX3pWBqA+RrQLZO9m7Ct7lqdUhKjFusA0vSwy9JtIdKraoZsuFKeQC0qPH6fc9znVfRoxTovVFCkoyNKMYq6XdkF2I/0MrDr6swuP5yslWgo/sJfxo6X9quDJo+2gz7OQJ/R12sv1Zb0ljWbaRP36Er3uxSkFxVztak6FrTD3jgUGqgl+WloT3zI1JgpSKPpThrSqQb3dLipDkPjqy3ThqmDYFsWN3Q3wzTJ63anzDOyt2Z+rFVNKUZxC/cDWRsRzNUVt0g/EPufQdoQIo0/VXed972AULNo6lJDksmOKVUXgl9KIXAVZuujFL6Hoiyiavm5a0e3cpUqmdbHkcv3w8abWVbruCpXWY7N325l5myOK9o19y9d1hZmTXgRbGtcExNQ4zktUNMQ49LCvvFqVdglFiYHVqjBRMy4nSaDu6M/uvGu0FH5gL2MQuqa+1qLXvaiSvuuq6+sigqVK5i2IpdO178VZ9jc40RrqB1JbLbbR/tsHSy3I2EOzQFMc5egbW/RaftiYmjHalXuP55pBVL9+oPM2RlVmj+YLs3Rdrnf9r6Usuwj//v37+/fvnz9/fv/+/R9++OHx48ffvn1rXPLo4K0FmVfXU54i5Capnj596oTUxolbt265n3kv7t27t5rghw8fVuOMFEGVMVEc9T41Q6GqmojDrX0EZOeWoeO+xDc99fLly7dv3yYeSe81TTx45Jb4pPNVVa1jmXiztB5lP6tuUz22co7dibc6xWwZgLnUNl0YjeTr16+fP3+eUlb1f/PmjTEXuWJjTPVV7ty5Y4xMtIMELH1XS8fjoBjlHv/jjz8Sid++fTtxt8FbGm74UqmJyVtZ0kAE01V/iSGn8eTJE1+exLX/YCKau9VI78LJ0/LFb7/95ou3NPXjxwmu0x3pKbJlwjdI1v4z3Vma0pG9VWiF7TKPFDMwIVc09Uk0hvr06ZNqehq+7j569EhzI5qu0oIG9VXSVVgOQd7s559/1iyK3I5aGckwd9fqOdi7GU7s+hdpOJJnXrT6QraZo6zr77//XpVNcWQMFk+1mlQQYbXjrfhSXzU7XKqMgdgSSR3yILDOz+iMorSjwVQdAcilKQJjjB+ZCmjKqIzCXNNb0miumscYTmleTHU1013r+SMlQrDAvFSlU8soOGOmMqTVHDVDqDfdGTNtPym6AdLRqM6zffOThLjWVTVhn6uIskRYaiDyvncwimrs6htTS0QzZnS1GRj8UsJmpltj+CUUfRFF09ddVXQjEaiSjSgCMS5LoJGZt8vyz1jw6BvMjOnvTsrYgdyd/vzBaw7x5hyGCTGaUOOreemayiDHUCV91zF8i1b3re6VsCym2kRDna7VDb1aTCjZNiWryEp56yPp+NTWNB/jXYsJ1VyPZxT79GhG88srJ73HvDyNqaXXwWopJltfzzxoQEvbtRre/qc1Fnf/86f3amqWtCZeK+OVyKtXr7bunDEaUIlopzggS0HaFMze/9BWYTV4U0nVOspSLKXeF8eY+FlLz/cV6uBTiTqo0300vDnldfjBQvXyeHpTYp1SyNrTawJK18pEMdV2pAdIakRkookUstzCmyUwqruWth89qwWgdY6E0F6+9AJiLfrcMZxOFN/dMjbE/hbWVW4ucV34D/rh8+tNyc4fJ2QTAX0QaTV+s69kViVXhHQBjWZvyahCHPkH19tUdmraNJDJm2/a/wR5WeaD3CO+5C4wcREcqZCIefFbasL8yV9NMeywikRH2uG1bAZ2kbdeWARQ0bYmS3wLAXUq5ifOyO1rrkpv+3aModT11a7sv/76SycOpPvAafHknyv0kNMy2O+mnWe6JbLnMl5MS92fSi0X5B/smAuFLNxipRqv5coxnY6GbBZ5lEj6iL10LkfuRjtOlgOVj2TKs80SiNrDXFp/GLhpoOc/OE/WD9mUrP8gUwE+jY6ur+ktaTRXTXQAp7RUxhbm3rHAJe3sC9cAwT5Xvy+L+VMaqa1O40jRGgbOnx0yhG7ApNaBnWf7dotrXdUR9rmK6HgEzeDNJwaVrBH+cQGCFHbMbAcpGH9ec0yxCge/tIrIWDX8CY1NUxb+g2lhNiUbJIWiAyDznwMomr7uXK3NhlAlm1UNgl2HQAszb9ehXa6kxua7nABLKVcW7LJDvCX+A4QbTcgfSmwaLPgPpnFtStZPiq7pRGMAVaog9F192+732vKlw91VPoHFshjYIlsiiyy3qK1ZMLa2Hi9LoSokUn9sQu+xglqjWSSaVLa+/j9i+uRdlr9elm5r0XCW8u5OxPgtyvpyah9CtBYFgao5u8u+78FAgPlPdWt8qtpjsC+jTU9ZtvxpELgpzeORLWviC2kwurVDvT15huPlypXC3HjmITKnXNlVS8dijargReVZ7dmrkhYVIJ24dmrNde2HyIArSOjnGL2+rDez2HBNj7q66FMCp01u393VPZyCEBjzVrtdLZoss34PZB+uYZ5a9Z9Sio6s67e86Qrekb0FXWUproRS7EOqrQJsnQcs3XMoQe+UNIPu976ub5BItJNQVCPRHIPArh3RKbZhzHTeCmR3jNKdxcZ8jatvrC6HsQgtREu3Ner/tCBkgzKkufkmMV2XsApjw1fNBRnlEZCt/fAsBjAXD/M2gp3b8zyku+mgAcaPFi90hakAoxk3FW3ujuZ1agoZxltazNWHcIVGM7DJAZxSUCL306L9ouM1SWKR4eIWaB/y1GxZnBW5i+h7NF93upaPdfHLXViMqqhhWwSoqazVaXMJXEIdAzvPErjypmkxQr960rj7NKZr3lgdt0lNd8zBKqSQz7EIPPdLJYxfklxwTLHKH7+0imhun0EN6sIvoegrKNqi5Sv0dVd13UIEi7J8V1OiWTS2idXekgR68Yu/dN3d1PpSQfzw7goVKK6jn5ZqWHSCYokVgi2RiYbrRYBfg5ausy+EiArjB8p4loTxw3OtqL/yEE/YfaRL19151wHGIBZvdoWu6QCqVC2zaNOvfRfsu/pNQJvXanF8HUWvpehCwkezCwJztYm7i0Bt3Y0ueLDxkablxW59a5TbDGrE/Kde9Qaoj/y8eO/xRDOIvrLXQu46r+mNNjM3v3lIud71v+aZEVKUQP0PZRiLU/8IFqNglmga57hodb4sN98Q4gRwF4mTTlycMS70mfH5R1bl+nUY3t27d8coI6VIEAi+8DyPqTbsXNe3ejSXDFhCziWvH3JBb6bPNEW/1xHAl58JQsr9XD26TwJ//fo1uwDRbmuQi9/Gafnj1pol2ulFk6oI+rRykCk/yxHQcXSW78xvnSUsJ/COlNMFtHSodmRa4pHgS86WWb8dYqRx+QlubbY2WZEi61N7fnZcRwmor/vhwwd3S9z2dX0to4ZylcX41fovky4IAAAgAElEQVTVaVzHgQs7AXUnglqvMVT2hljfIlOamp/SRJi6mspCtprudcgm1X+2F+T0mOnZjADy6dK2I8BWMr7Hy1UKuc20NU4ZLU2s5xLDpSN5jP62mkhONl3MVVbiIHM/R65bJmCpOy2PH5kKaNm6VmW7oLece+A0pSs0mgGB3p1SUJzWfmKBuTSinl7NSea52P7k//zuFLI6Nb30YEfhdAOcsnCeDkX9C1zrKnPscxXR8QhL08LzdRfH8zKmUG0S+IJjilUV4JdWEY3hl1D08Iqmr7uq4qYiUCWbUgfCQAAC/RLYunyxWknTqwiyi3HlIV52mI0k2PsYhK6pM6TeVTkVhL6rU2i/F5YVPvfu3StUQMu8n0XCQuJNyVJbc+FtbT1ernINlg69x1MUytZXC3YOGrBQIs6ZBFZ7DDoQ8dWrV5OIWiekfRQVxLUsPd/ap68gdokstGvF8Xfpa71U9h0yLnEumiKgzWn+yvWobOmNzdFHsgeuDn60Ati40W63bHizOTrtsl5VjZ6qbEKW8ZVF7Hl5j4f41W2fDJpA1D7D+TFgmkRQ+Js3b44LSQp2AmJuidzXbs+gROklcZVf6gSy2X+qavj9OtWXQvvwjed8S/KtBw1smoL0XY2d0gVjBn3gfW5Z3Y90NZnAlvMDS9NVvkI19mn23bAvZ3fXQV3T/v+iYyj1cDRNpix0wIH6YNPRmDqKNeij6lx/xewLZnp47jvwvspVWlqL8/FlKETSspOqxHZNv2j+tXHoETQBfgrlroPTDdQZwDmXoz1Gyn5Ds6+jUmj8yFTAAAZ2NW9Jo5nFaJt1SllKVzQRLDAXXss+/1x5RdPRkc3B+GseTb3uc09DmIuUN4RuwFaeOM+txIzxca1GUOlo2Geaz+rdpZmWpfDVBI9HsCw4Pp7LlMLVxhSr3PBLq4gsEdr3SyjaosfVOM0qmr7uqu5ai0CVbE0jyAMBCECgawJLQ7ml8AqFrTnEq1CcNrOga7pJLyzM3oQriEzfNQDS3U8t2LMosZzrtqQsCYuuXcyitWYdryudRdEusi4KdRVaW4/nF7nN6/rbGZZUvxRegZvFUVQQo1wWcnHzNZ9sfZ0D56CBORNCOiPgrzg3vo88XsL0ToYpfftWsePynJWC9t3NeyHamjL2QqizaLeZ7+pSdVWWclvj7Ew0Q7FabYOvVdsTzxXzgt5s1X4mtnM/k4v5UjqrOWpbpt4TLz1eKFw7i9z488i2IlUHdZS1vVB7C7XRXa2VrrXTtbtdhYU410z227dvq9lp3+lqnGYjrFaTVc/cSNECZ/X69etCghknCDSY37qxUBXcaEtyNXgDo379WUttFdh33pnf+i/la9Td0uPpcMtBA8PPH6URlbsb7Bn2Lapcpn7K8tI6hcT1LnRL/q3QQSp+vtmv03t1/AJmz/pSCRobqa1MjB5GB2RsTXlffO3+sjwoGtVEcvIETUa1GTAnABd9EWh5/Bj0rpfArg7Mlx7cHb6a4ylTAbuLU/RBvGUa70UazTSE4G7LTikQdYCfWOCSEo09z6XHs4RbGkGtb/j+/XuW7BpMxEJAYq82ytmLtprjKd0AnGd2Re9OENc6R4d9zplsDUnYVf05h0n4mq8GGFNsNZggfsJ+gpibfhr7S2eZaLosQ/olFD1XesuKpq8719dgIVTJwRRKcSAAAQjkJZBoJs7qP9cc4uWF2UtqdE13aIpp2B3Q9j2ScEr7Epye6nre4EjBjz9rXBZoJLxDHuMCVHm2HYlXe6Rlx7sbArV1N7reH0yont5jCeWy9dVOlYMG7KyI2QEB4/vI4yWxnFgz/H4GnSYQbMzWBg/tWe1xa8pxk7hmCmpuV3fJbv3kcjmSq5Kou6aP9ZUTYFPKV/BmWi5pGTlrH3L9Sc+HDx+u6qv+cNqvbhYJV4ugQ0DEdut25dVkiWAnoEZzNfKmD9GvplY5wuqhS+mtoZWlXcpOjZ3fqVNrUu4AncTEgS/eaovmR3bX8lqrwBVn3255l8t1LmQYfmH3KUUpWFqT1bcsviRbr/3GZenZclPYSzleIVyb/H3fopa9codnfsqAzuas1gXNq+L0sTVG15pXpCFTW21E9pXa+CrL0mvaJ8D8KaNLr/xF3KDdkWcu1yGZMyGkRwJ+E9/U+JGpgB7NKSoz3jKKZQq8TqOZgBDcatYpBXKO8RMLXNJjC7OgRucZvHpbKlF34XQDtqoM57mVWLn4uNY5W+xzzmRrSOIFimXSeGt2xvjpeTZjIsZoxmaRGZgoT/zSHMuQfglFd6Ro+rpzZY0XQpUcT6eUCAIQgEBGAgzxMsLsJalmxyB0TbeaULOq3FoQPz59V59GC9eWb0FJznJvsowL0YMvoLSAzpeB2urTSF83uB4vLfAF79J7rKl0tr5uon3mQQOqGPqC7qY/PTJ9fVcrjPXVdL1S0kLJmu+6NsElcmUCxjeRWaQy9r9XP+SbRZhTEtEmNH1Wxc9a3RFt4ai8PcYXgOv6BCwHcmdZzp6laBZJVKIWqu1FvFngQ5a0bFHc0rO7wy0Hppw7nLZIuLv4PFiNgD/rsZSpcbS/9Pi54at7O7voxgeNXdE1bf6u44Tu9u361nZEjaGWLErOVkMtThlIYA9uBWfl7Gu7P336ZFF6uaZQAgTliv7cZ3LRpAhcIlDUt8wznU4Z8L20Po2u2bR5zC5CLOcAdlGQykJubYW3xjcWx7hb3tJrMua4Gs3o0jUcqDl4zNLurJadCKMSaGr8yFTAMGZ2KW+5tRHcGt9oFQ02mkbJg2hNOaVAtjZ/brWorfGNpR7GAo3lLRRNS8QsQ2wtODMO2AvJWShZugFHwOI8j9CbP7vVVW6NP88xGjKMa8U+o/pdDUzMDAeTAKtJZYxQyNqjEl5qTBEl4AduJb81vp9X4hq/lICT5dZWxW2NbxQSRRtBbYpGX3cTrkYib61iW+MbizlMlTSWl2gQgAAERiXAEG9UzRrL1dTcCF1To9ai0ZpSpS/h1r7o1vh+Xolr+q4JOIlbxjc+xu1piYwSt+xHGBilTeRV5xa1Nc2Z2prm08Jdeo/VtMDW162ozzxoYKusiq8WTi5PO5n1p7ZB6+Dfv3+vk7d0WoHOHSi3AWOHqDxSn0CDBpA4ZqY+n1w5aiW9KmCww1ZLo75+/Wrvg+YShnROJBB84TkqicY8xn5q9PG8gZLEMgY7cemGK+8VvJk8iRF10c84O+bzi9UVn8bzBecpHw9Zle14FqRQh4C/w3MpR+NBkkuPnxu+WsD2t4ZqrOEP5uWfi/Z2LJ9r1izwbhnUFKrDply0o1hlkTPRSr7Xr1+ry6qS7k72XDM7JXeNQP0trzq+YV+Hx9IU7k7cQsbSlh0xOYsMl42jGqeaOBVfF/tMaDc9VX/fRcshvHz5cndqpz+42slXnT1dyAYF2Nql3BrfXmTLC05LE2nPMR1TMx5L5/IED1b7wGDQ7sjmORso0AU/EwTKVd5Epku3mApYItNj+KW85dZ6tDW+3QBaazTtkruY5eC4LMa72Apta3w7sQEs0F7YcjGNmyqNi0HLyZk9ZboBR5CWq9dHpOr62a1It8a3wxnAtZaDY8fYaczEjJbeSjx58uSUcgU2WfQlzqXGFKva3FqVtsZfFcBFCGzAhfsXNWfq/HyN1+XgGAVIRNsq29b4iayDWyg6AHLwJ33dgwDPenxrFdsa316uAaqkvbDEhAAEIDAqAYZ4o2rWUq5ynQRL7kEcuqYBkE0/m1JlIPlW2bbGD7JL/KTvmoCzdMuyRFPPFp2IU/oW3SmaUdqlwtYJL2fhx+XfKtvW+HYJLRpvfJbPXtgeY9J7rKA19YvY+rqDc2cHDSRKqHMHtD3m999/L+dqE7lvupXwCJvSIXJAoOa5RMaenL8zLZC2059a3a4dj/7GKhVEG2N6ObyqU+xtim1Z6NaaQ7bIU/lzslHlXsGbWbZWTnDUvYtSKh1o2Vx0lutr8CiK0uoYMn3t97aU66wqYJFtNc5qR6j9ne2BszKuBV8lE42gAe0qMT143APIqLSjWEMnOTEdG6QFi+0rIkrsxMDgyK3dZ+IE6URLVNTqLPPClu5TVHICVwmoJurMRP1V3uSvrqY/oJNXkUNYlbblCKvDc/9UhZYLUlm2Te5F7x7KDVIsLzYsTWRGgEY4lkFxFqmCjIziZcmaRAYgcLz3mBFC0LtOpHzWOKjlqYAErrNuGd1R4MTKSRtkZBTPIs+mpK7WaFoA+nGackq+YC1fY4Eta2eHbMZRtgbsxsnDHTKc8gjdgCPYcZ5H6EWfxbVGsewLxD73cVt9Sm7zlCm7ymuZjJUx6Oqv0tsdIcjIKN7u7PwHN+XFoMNHN79u2S+h6Lm+doc0pWj6urv1eO6DVMlz+ZM7BCAwEoHK44ge0V1kiNejarLITNd0E8aW38Y2pcqAKn3XAEhfP/11egnJLaunEo+v3jK210ZpV7MrGoHaasFrsajK6/EsYhNnIkDv8bglsPV1N8NxDhqYEOgzgNowo89y7ibCg50SMC7NqVw6fR62co5Fs9OqJp0yEGzSUHWrvDGmaBlJ3EhAKxsCS4g+2FrFtMijHrN2XUaLUyfQImQdSfxcsnsz44EOlkklX86M15bPyFv2Z2YUySW1e0erS4GLFghYDgK0jPNbKMuSDNldx1JGhcI1yPSruSbayu2xVBH8vBIlarOZSAg85K3gE9b7Ji6N60SL+nzLvDAmN5gN6yvovreR9RpNsWUOqy9CmBOPqk+beO3uq+g8m6XDU7lTYfxsoAbFdXZ/Be3OplfIUe0TeCkCRfsSW0kyFbCVWOPxr+MtaTQzmmJTTiljuYomhQUWxVs/cZ32aJz0Nrab9YuwL0djcYxw9smQfoo3Amk+g93FtWZUKI37bpirbkds60/cBbM0pQ8pvs6YYtVO8EuriOwRWvZLKNqux9WYTSmavu6qvtqMQJVsUy9IBQEIQKBTAgzxOlVcFrHpmm7CuFpZlJq/rmlT4gcjN6XKoCz0XQMgff207LipUKLVD/lMMjQibRoItTXNZ7obzPRGH6m8Hi8qw2UDVxtE2fnwLwjKaZ+tr0fYjnbQwMRCr6OKroE+QpxnCxFgA0whsC5ZtVJqzIIdGh8/fjS+/XXpcDEGAeN7stUOUGUaRnmCjxVUFvIK3kxHAgXOZAnyiTQsKxpPmc/SwK/0sp4ldRCel4Blf6/FDvNKlTe1dE1f3ReaV5gdqQVfmy+9qc9y9oRKUfSwgx2ULvjIX3/95ddfuWWddreDg+XzJtoDXM7nqzm2iH1iW2wRjzibCMiB+J5tjFMGLASYE1+ipGG+pbOh0d/prU+6U7FUwCPhxnbfODQ+IonU5Bdfbnlfu3NEBp7tl0BT40emAvo1pITk1/GWNJoJM7Dfasop2cVuISYW2IIWMspgHGhr+KYpiIz5npgU3YAj8HGeR+glnsW1JuDYb2GfdlbzmJY5GS0lfP78+fzZciHK0b27sZ9QeUSe64wpVinhl1YRWSK075dQtEWPq3GaUjR93VV9tRyBKtmydpANAhCAQF8EGOL1pa+M0tI13QrTUllYmB2lSt81iqWLQOPWfTcpd26hjNKeKGRTjjfKgdoaxUJgQMDSIF7hBUGAJctP1UG2vh4hOeZBAyKizc913nsdoc+zGQlY/GzG7IxJ+WvBjY+0Ge3ly5dqpXzZ1JfVdrjTNxv4InFdjYC+8Ozvr0vkq6584m79WzrSz5KpxkgqoyVmiThX8Gb+Drc0Q+PZEOlE9t217N45ZTjdpoXsg3zxpyy7yk+sAlm00/vGzmDO+rfffsuCZSkRS9tqXIm+lAXhWQgEhmFcBxlkra0CQTpBhOln0AOPxtkdaDG59qdldxf/gg+qJ+xb3UinDBhPXL6g0i1F1umtidkzDfx1jmfpFe2NvCoLcD179iwIif6ssPsrOMtgX7sTFZ7AKxBoavzIVMCQJncpb0mjedyGm3JKx4tTOQUssDLwotnZZ/zevXtXVJJqidMNOIIa53mEXvpZXGuaj+Uu9mmhtBTH2BzofHy9sjQeGruUlz1c595q7lovsH7//XetxrM/uDvmpcYUq5TwS6uIViN04ZdQ9KoeVyM0pWj6uqv6ajwCVbJxBSEeBCAAgV4IMMTrRVPZ5aRruhUpC7O3EvPj03f1aXC9lUCbq7O2lkLxm3K8S/JTW5fIEO4I0Ht0KPJesPX1OM9hDxoQGssnIo8TJIVGCBj9bCPS9iWGju0IdtZpx5HeLhv3bPdVWKS1EDC+J9OApNw3eC1yRuMYh0kntiBX8Gb29ZHnnlWxmrtOk6n/UakrWEi08o4XaNni28WESEI16ROX2t8X6h8GoR3+pRs1P7slqhw0sESmZri/VVv5JjboJqSy9DTUaXn06FEikYO3goJEU8Pkoli6C1R3RWM3v92RZussFK7DatU/p9ujOkK2nIuMQW2Qtq+r9zsNl/SvjET723WuliYEWha+nGx6vW3siVlc+m45g2P+SjcNu+XkwWYJNDV+ZCqgWTs5ItjVvCWN5hFr0bNNOaWDZTnlcSzwFOwlMjX2M5V10a5miaItpUk3YImMJRznaaG0Ow6udTe66UHs8whA+9yv5mcePHigL0DIYo/kaH9Wc4mWdf/2BBMxrzamSKCYbuGXVhGlI/Til1B0Wo+rd5tSNH3dVX21H4Eq2b6OkBACEIBA+wQY4rWvo0IS0jXdAZaF2TuguUfouzoUXGwl0P6CbWOJmnK8CZmprQk43BIBeo8lzICtr1mo/jtLKm0morXmWic9zCKMNiG3I9Xq1oJ2RO1LEr2xDvYgaQmUQgDelx7zSmt8T7Y6F5BXKmNqksrfZLX0lA5T0GlGS3eLhg9fuXRIm32v17kHmshatHYnrW5typKfTMfJe9e+DjVvvqSWl4D2jFkS7GVCZKksf/7559KtLsJ9Z1X668EyCT+7JT7s+l4ic1a4fPK+BZeWUerjx4+Llivo5EfzwuSiWPoK1CkDak38Lo3UWu0baI2w6r09qoBRve43b95UyKivLHTkosUVy6U/f/68UNH03UI/5dIdEj8vrscg0M74kamAMSwqWoqreUsazagZGAPbcUpGgRuMhgU2qJQdItlnEvQuQ2O63l8Z0A3YYST+IzhPn0aJa1zrEarY5xF6elaH2BrP91dkTefqT0cQqgeuB+2tyUEhKzx+tTHFKlL80iqiRISO/BKKTuhx9VY7iqavu6qsXiJQJXvRFHJCAAIQaJkAQ7yWtVNONrqmO9iyMHsHNP8R+q4+jZGuLeuHj5R3mOVz7TjeVXVQW1cRXTwCvce8BsDW11w8/5UroTbTUcVrUzCkykugzf3MectYPzWtXtL7ab2u9rNWz0yvSXpf1eSXiOutBIIPKiYeb/PkM6O70F4smXqidIVuGcUrlHudZAOvksh0+p5qIkLpWxYB/G17peWZ0r+CkdQheW4ulhNPZIG9N7ilZ75KK1Ffcp78gDbl2s8O3CeVxSSUsiae9qXPUxkJTB/9VoIyD8t5AfOs1ZuyNB9Fd5Ma+zkcNDBXX18h81MGNElytVMGpLLe26O+rG4kadX6G0cERqe6A05wzF/RpmGHeDzSPoF2xo9MBbRvLbslxFvuRnfBB9txSheET5FbI2CvDkGHsLWCWOShG2ChlIhjt5ZEItyCQCEC2OdBsNpgvzUFTXPpqZ9//lkLOfRxHk30aQJwayKtxWdM0ZpGupYHv9S1+uzCt6No+rp2rRETAhCAAAQgMDwBhnjDqzhaQLqmUSzpQOMyjHQi2e+2o8rsRSPB0wlYbP50ITsSgNrakbIQNU2A3mOaj/0uW1/trCwxBz9ooPJHhi3EiVOCAN2v7FS1Sl6dsGAHlELs70iyi0SCjRCw20Cb/Xj78Qf6Un195lfwZh2ZkMWG6+9bG+kTJfWrWDs5WjyMPkDdjsAlJGnf4+nrxBp8/vPPPxU25Vp8I1u+S9jhjjR13INOCpBhyDz2Hf1gOZ5AbdC+xI0lspicZOj9uBMjjVGjyVClRH9Mp1MG3r9/P2R5023KMEcyD6k7e6FOWTdv3Nivw4nsBbHHVIX1hxvqCTAWsNMj5kSgHZux9D0mmS0j8aL6tQjg182iwvSSON6yNU2d0mhaILTjlCzSEmc3gWYtcHeJSjxoaW6mfO1taAk5s6RpL4IdSxbB5olYBKjfDcB5zjV1wZBmXSv2edAaNQO8e9pfk36aZ37w4IHefUsROnTgzZs3mg88KNJZjzOmOIv87nzxS7vR9fUgil7VF33dVUREyEig2SqZsYwkBQEIQKBrAgzxulbfbuHbmRuha7pbidOD7ajyYEEaeZy+q68I49aVRpa3WV6U+KWrf01tzcuc2pqX56bU6D1uwrUUma2vS2R2hw9+0IC47H4zt5spD9YnYOx+1Res0xy1m06bG+drZfR+l71Gneo0o9j2yYj0bp+MIm1Kyi6VvaSbBEhHvoI3s+yvniidTsMigL95L63cLHdvbm6ypEMipxOwfL4edZ+uppoCWHwj45qaGimal+WgAePCyt1yWvo5mNxuvC08qOmzYEwnoxr1lIEWgCPDqASM3vjDhw8l3rsE5xcYhRlVF5RrB4GmBhSW7u5URstIfAcN+yMWASpPBdiFPyum0UHhLc9SUCP5NuWUGmGCGFcm0Ph7iryqoRtwhCfO8wg9ni1NAPvMQvj169fH05kOHXj69OnPP//8ww8/aHmijlHWTGCJyYrj0kZTYEwRxULgVgL4pa3EOo3flKLp63ZqRYgNAQhAAAIQKESAIV4hsM0mS9d0n2oafBvblCr3UeWplgkYDWy+dStvoYzpG6XNK5s9tcbFsxeEmBCYCNB7PGgJbH09CDD6+PgHDdCWRBVPIASWCOioe518H72rNe4dvY2OFoHA4wQsm2OnXCxzAcfl2ZqCXSrLBrytuRNfX9IwjlTF6vRT8SzLPSufIGg3YIytcQKWNQfaINp4KVbFS1cQ7NkBVP/K0ryy69sR6/pC8xqWplBfni9aTEs/B5MrqoKiic+nz549e6aBXtFMSRwCQxLQMdhGZ2g5RGYTIg2d/O6BxiaPHj3alAKRIdBOf5upgOGtEW85vIqzFLAdp5SlOCQCgYME7FPfmkPo9/PUokQ34KCp4DwPAuTxogSwzyx41ZcOzhk8nqzmE169evX48WPpSJ+RuH//vs4d0LGkx1MulwJjinJsL5Uyfuki6m5H0fR1L2JyFBMCEIAABCBgJ8AQz85qjJh0TffpkYXZ+7jxVL8EjEvB08utjxff+DUF+wus4yLtSKEdx7tDeB6BwJwAvcc5E3sIW1/trDbFHP+ggcabuk3aIvISAcuQY+nZouGlO3zZhdc7Zh11v5Ss1jMZz5JfSoHw3gloJ6RxmKGStlkx7Y3CKQv42oQmbebyZnb7acGEGhyONmshvTu3yvLLl1q2GXNaVmW9nJidZcu3xNNniE4UkqxzEbDsRFX11/xRrhzn6RgXlRr31s7TJ+RcAvpYWXBynE4ZePny5blSnZu7pdk9V0Jyb5mAcRrE4t43FVNbAvz4RjH8R7iGQDvjR6YCrmCNRjeFt7yCMSyVsR2ntCQh4RCoScD+nkJS+edP1RQyS150Aw5ixHkeBMjjRQlgn7nwaoVGuZlYTYvpBYQmGbSgWYcO6BBDTR62+W0JxhS5LOrK6eCXLqL9dhRNX/ciJkcxIQABCEAAApsIMMTbhKv3yHRN92mQhdn7uPFUvwSMU3+ll7cZd4Lo9NKWUbfjeFumhGx9EaD3uE9fbH3dx83y1L8tkbqOs2mtRtclRXgIHCSg98ofPnxIJ6IIevfMZ/TSlAa+a/kEtyt+g3MBkm3TAEPvBYtu83OsrnOx6VVrmyYUKKv0wD7Irgsmgcz8nBMw+tLh/c8mhzzHOFKI5aABDp4YRuOr/W2V1LikcjcTi8lpHK2Fp7uz4MGzCOhAgd9++83P/fXr10+ePPFDhrxWH6lyr2xIjFkKpY84qc+vP2lE76j8fxU4ZdGXsjQBok7Lqswq3adPn/SRwCwYlci7d+/8pIKq7d/iGgJLBNoZP7rqvySqH96O2L5UwfWqTwjiX+En3nKHlsdrNNMQuqjd6SIMdvdqFtia+jbViE0taWsl3ST8JixnlbRyN6ALJmfposF8r+Zasc+MRjhNKVimbY9kKg+m2elpglrrmzUL3dSqD8YUR5S79Cx+aYnMYOEo+iyF0tc9i3zj+V6tSjauDsSDAAQgcAoBhninYD8l03bmRuiaHjSAdlR5sCBbH6fvupXYvvj6wJhl3ZESl0bKrRs3vt1o/HNo1FbpcYz1ePtq06hP0Xvcqlm9TZjedCQeVAS2vib4JG5x0EACDrcgcBUCOrRe75KNH0XRK2dFZt/RVYzjv8u5aTJigB2km8r736j4FSdg9DPTw9pL0/52msp2Xjm7uBYJPUzAUhHYVX4Yc08JWJYPGo817anYl5RV0xaWcpc+FxaTs2ihxzg6UCD4SrA2Kje1XLhHqsicJqDJBJ2gJK+i7o1GT6MOoDQNok//pVHoripgroMG1F74b/iYhFmFT4QogXbGj5YRkCsCUwEORXcXeMu0yi7SaCYgtOOUEkIOfAsLbE25m07J77qbTTfgoO3hPA8CLPo4rhX7zGtgdZYSOpk1maM/KfHFixftnFLKmMIpaN8FfukifglFt6No+rr7nNVgT1ElB1MoxYEABCCQiwBDvFwkG0+Hrmk5BVVmWzm7ctzSKdN3TfMpelfLQYNFfdHsNMwsdNCAjjCI5hgEPnz4MAhp7Se1tTWNIE8uAvQejSTVlrH11chqd7TxDxq47KE1u22CB69GQB3HBw8e2BcqabG7Ortqya4GivKKgN1OxsC16b3gGEUuXYrxTKhyN6NydqXt4bLpaz/eatnv3bu3GocIYxDQoNfiGzloYAx1W+aLNV1b+kgvLSFd5UtK1WgAACAASURBVInJrSJqLYK2Nwea/fjxY649z60Vdi6PTuqdBxJSjoAmBHTmq0zO0oSVE6NaysZl7mKiZj2LD9cqf790z549839yDQEjgXbGj+P5inbYGo2hTjS8ZZTz1RrNKIQpkIqTgFPuFhZYjm3NlC1ziTXl2ZQX3YBNuOaRcZ5zJqeH4FqdCrBPhyLXhaxrPsWXK/FoOlr48fTpU52uqImIFo4rZUwRVdNqIH7JIRrbL6HoBhVNX9cp5YIXVMkLKp0iQwACENhKgCHeVmI9xm9nDELX9KD9tKPKgwWJPk7fNYqlcqBmvSwLR/U+qNAcXbCqcKn47X8ektq6pDvCByBA73FViWx9XUWUJcK/sqTSciJZFvi2XEBkg8ARAmqNtJVx6whTfc2XL18eyZdnOyWw1VQaLOamAcYA5W1NBePtAdv07anW1IE8ZxGwHGJyc3NzlnjV8vW/01st0wYzMk7hXWe3cIM6yiiSRd060itjjvOkvn79Og+ch3DQwJxJsyHa2KzDjH3r0tm9evGA32hWZf0K9v79e73Q+uGHH3RYoV6AHR8uyVanv8aZqIoZvaLlveBqYTUn7ncXhYjqvAqNCI0TYCqgcQXlEg9v6ZO8bKPpQ+D6RAJY4InwjVmrj2eMqWjHO972vLLHpBuQHSkJnkUA13oW+avlq8Ub9U8bVEOjSWnN+Wia8VzgjCk28ccvbcLVb2QU3bLu6Ou2rJ1CslElC4ElWQhAAAKjErj4EG9UtbZZLrqmberlXKnou57LP8j97t27ljXh+sBJ8GCun/4ypKU0tSFCci7dJbwcAWprObbdpUzvMaEytr4m4OS99e+8yZEaBCDQEQF1SuYbmdSLtXQldWCV1tnTm+xI3VlEvdqm0PEmX7KYQbVEtNpy08EQ1QSbMpJ4coPPnz+vme+mFag1BSOvTQQsi4N1DNCmNIncLwF/b/BSKSyTjEvPEt4OAfW9V4WRny90Kq3L2mJymjXmwD5HrPELbUhWk+H30mVFOmVAq3Ibl7ymePSgDtKWmenTdvu20MufqBXTv9Ofuve6CDyMetRK/6CQpR/XKn+L/xSl4wOEAHX754WXhk/6uwl06v0kNlMBu5V++oN4SxrNhBF26pQSJWrwFhbYoFIQaRMBugFzXDjPOZPKIbjWBHDsMwHnyC1970HvH7WKw5/xO5Kg8VmtY9bUx+nziowpVvWFX0ogGskvoejxFE1fN6HT9m9RJdvXERJCAAIQaJbAxYd4zeoll2CdjkHoms4NoFNVzguiEPquUSwtBL548UKfdUlLorXlOgk0WFWVfsR417LkSRIaUzsxGrV1gq/Vd2OsxzvRlprNmt5jVDVsfY1iKRTIQQOFwJIsBFonEF3K//r16ydPnuj4AMtZA3q9rdFI6+VEvqwErrbxvvICjqy6ajSxTUjfvXvHpzsbVSRiHSBg/Jb4GEf5aINQotZfrU1ZshrLFJ7xK8pLWRDeCAG1a6uSzE8BW31kawRMbiuxluPrkM7gDYQmkbUauMT7hpY5SLZEc9O45I2LJxvTEQAWv+EXRM3Ww4cPdQTGGP2ZqWgamOhl1aql6Z2foB0cxQQHDfz6668+Xq4h0COB1brjF4qpAJ9Gd9dX9pY0mt2Z62ACY4GDKTQozqaWNHj29J+bhKcbcLq+EMAngGv1aXBdmYD61Zph0MmDwRRBaTHktH/++eePHz8enNk4IueVxxSr3PBLq4jGiICiO9Ijfd2OlLVbVKrkbnQ8CAEIQAACjsCVh3gOAhelCdA1LU24i/TpuzauJjUHWk+1ugRLL0q0mStvWbTha/XzeNq1Xvr7WHkL1XVq1Nau1VdBeHqPAWS2vgZASv/8V+kMSB8CEGiQgDqC8w8G6p3x1DG1bIJSodTjzN6RbZAVIvkENk1G+A9yDYGJAPuKsQQIaP/nKgRtE12NQ4QxCOj80dUpPJWUgwbGULc+CbVaEG3N/b/sve2Z1riyhrtZ1wlgIISBCIAQgAjoDmG6I2gIgSYCmhCACIAQBiIYJgRmMuA8Z/na3jqyLZVtSZbku3+AX1mWSneVSh+W5GicnRGis9VKH5PbCbnM4zqk0ztlQDP+5zxloAzws+Wio5E0Zy0bszgNwdEmfH1xThb469cvvQ4ZTjDsDJrW91tKtHMPgKq2O+6WQz7h0SEWzsRpiwBTAW3pa6e0J/SWNJo7bYbHdxLAAncCPOpxnc55VNaF86UbUBg42SUhgGtNgpFEdhLQbMDd3d1ff/1VYMbYE1XTQZqd8AJL/jzhmCKKF78URdRHBBTdnB7p6zanslUCUyVX4SIyBCAAAQiECZx5iBcmw91UBOiapiLZaDr0XVtR3Js3b6Ki7lx0NJu+ZbYtR76zwpw8kNp6cgOwF5/e48iKra8jimIXpzhoQMudiwElIwhUTkAL1vVRQW+bk+qI9gNoF8Eg/MOHD41nDahPqS0ElRcZ8RISONtkxNnKm9BUlpI6zwLKJQKEQ+D79+9RCNopGo1DhD4IGHdvjp20Pkp9zlIY+8y5da2ZSgt/DhqwUDo2zu3t7eXlpSuD1hxLv2xIdpmM13RBRxSWC51jrfnZp0+fGhsp2Z5OLdTROTJLzTZYsmg0zh9//GGRXPMtomGJORvHe62o4xtmoxEIgbYI4Ifb0tdOaU/lLWk0d1oLj+8kgAXuBMjjZQjQDSjDmVxSEcC1piJJOqkIaNmG9vzrhbWmC0oeUa2JR+OEdqqSuumcakzhFnz2Gr80i6W/QBTdqE7p6zaquKjYVMkoIiJAAAIQgMA2Aucc4m1jxVNrCdA1XUusm/j0XdtSpVZVeYuCpvJrhXnaeTktYfI2jk0z1dqkvld8TYtcPoTaWp55BzmevPfI1tejbPgUBw3oDB41fsOftxb/KO7kC4GjCKg6eFsctZtRn9L1eofaV2A8HV91as8a+qM4kO82AkxGbOPGUyMBjv4ZUXBxWgI62Sdadm3ti8ZpIkK4yrtf622iODmEtOzh5OCJHOTLpxmdrpVIBbb3W0xOK1bZrF7eQlblqG/FeycNa/Xtsd8ZWyU/kWsmoMMCHj16ZHFZKoUmDfRhPdle7kNSKiEm32icJ9l8zrfeKrkzNupKnYRtJSpGjHwEwuOCfPmS8iEEzuMtaTQPMTAyHQlggSMKLionQDegcgUhnksA1+rS4LoqAupjv3r1SpMGmofRWuQC08gq/osXL4yn1iZndZ4xRRQdfimKqI8IKLpdPdLXbVd3AcmpkgE43IIABCAAgSQEzjbESwKNRKIE6JpGEXUZgb5ri2rVLF90PfD19XXCokWPNpA8sqWEOZLUlAC1dcqEEDuB0/Ye2fpqN5K0MU9x0IDaY7nm4U/bp9MSJDUINE1A76GXvnup3QKWc/G1S5DzO5q2AYQPEOBghQCcArfYhFwAMlmUJ+BuHlvKPTqRtPRgbeF40ahGLLu+y6wajIpKhJ0EPnz4EE3BuH81mk4gAiYXgNPKLc1peHuY9T7g7u6uFflzyBk9+Y5XqhbsWq2u8we9MyyWHlTbNBwxoHNzl+J0GW78pJ5XSe0ovAeN6rCnT0wINEGAqYAm1BQWsntvSaMZNgDu5iaABeYmXCZ9fZu6TEZt5UI3oC199SQtrrUnbfZdFs3DaO2Tvmn269cvnWqtT61kfZ104CKQ7scUUUPFL0UR9REBRfehR2Mp6OsaQR0YjSp5IHyyhgAEIHBOAucZ4p1TvzWXmq5pzdoxykbf1QiqzmhawBneoqUvyKb64JAmEt++fRvgoDV1lgWlgRS4FSZAbQ3z4e4qAifvPbL1dZW17Il8ioMG9gDiWQh0TEAvaNV9DBTQsiFKj6t/efKdLQGGnd3qYIvOqgV8HZS3Ngtk13FtGkGewgQ0ZWDJ8enTp5Zo9ccJe9FVDrn+wm6QUDtjNScYfZCDBqKI6o+gLrflJU2BhZuWeWFMrmaL0rfNvU/Nv3v3TsuLa5a5Btnogka1oBH9o0ePLMchqXHXRIHc2tmOGBgYqg6G3/YN0dS+hydbljTiHTRgXFW/lBrhEKiHAH64Hl2UkaRvb0mjWcaKyGWJABa4RKbv8PAMW+VlpxtQuYIQTwRwrZhBowR0XqQ+taJPSujQAR0HqUlCTSOkPXdA8xtXV1eH8Ol7TBFFil+KIuojAoruQI/0dTtQ4lgEquSIggsIQAACEDiEQN9DvEOQni1Tuqan0jh919bVrY+Tf/78OfzqRxN90e/uRDlovfqLFy8C0SSDVpNKnkAcbu0hQG3dQ49nwwTO1ntk62vYHtLe5aCBtDxJDQLNENDLZvVdwuKq+dHnMcNxhrvX19fGzZOW1IhTLYFVkxGWDXXVlhTBMhEID4y9TNmE7AHhZwcEjPv3upm4WdVqdKDftUUwnuikFXVrUyZ+bQS8neGz4mkNaO66r1Wns1l7gRw04AGp56e8gXdUhN46HLXYtx4skiTaaVzVBa2qaGWE0VkVGtFb8pKn0hLzi4sLS+Re4xg3/3tHBlho6DxydxD98uXL3O2CRSriQCAJgVV+OOrVk4hEIrkJ9OotaTRzWw7phwlggWE+Hd9teoaNbkDHltlH0XCtfeiRUug4SE0Sau3HcO7An3/+OZw7YDktMUxP8xvbzlIMJ2u52+uYIlp2/FIUUR8RUHQfeqSv24ceVQqqZDeqpCAQgAAE+iDQ5RCvD9XUXAq6pjVrJ61s9F3T8jwqNbl6zeAF5u60fEhrOPecNaB5Qn1yJlxALUTUZrFwHO5uJkBt3YyOB9cS6L73yNbXtSaxMz4HDewEyOMQaJKAfUeKujjGk+/DR141iQmhJwRWTUZMnq4iwN25ERUoMISLPkuEWQKrvtO+Slmz2REIgdoIaG4oKtKqahJN7dgI4VaDOu5tGJ5VlrEbNvssgfUQsOj68vIyt8AWMQqcd5C7mF2mr9cGmtZ3NSgHqzaFg0iM6m56W46xjJujaRn627dvLY9rebfeQrH13bjMXUfMrH3h551NYMzIojviQOBwAqvGOAwTDtdXEgGMTqwtb0mjmcQ2SGQzASxwM7o6H1zV3jX9noJuQJ0WiFQDAVwrltArAU0kyrx17oA+FKGj3HTk8c3NTfh9TQBFgYnr2dy7HFPMltQNxC+5NDq+RtHdKJe+bh+qpEr2oUdKAQEIQKBjAn0M8TpWUCVFo2taiSJyi0HfNTfhkulrY3A4O33WTlV77dKjIU196STsFjRV+Ndff3HKQFgFe+5SW/fQ49mdBDrrPbL1dac9bHicgwY2QOMRCDRMYMOOFG1osbx41ocNdSpBw2gQ3UAgPOrwEqjzG3SrpGp6AZ+njkp+rkIqr1KJ2IgBgVQENPUTTaqnjeVs7Ayr290zvBSTb8svkWkoXLO9lhZNX67OXShMLjfhTOnLhNQJd1sQdah0ygBz/SPw6BYdy3h2TO1UFxcXF97m9qXia223lqcv3T1VuI5aMHpsI9uBnpb+u15a1ZyTRE5lV90XlqmA7lU8LWB/3pJGc6plQkoSwAJL0i6T13neU9ANKGNR5LKBAK51AzQeaZGAeuay9tvbW80xakbRuHvfLalm3g6ZFOpvTOFSnb3GL81i6S8QRfekU/q6HWiTKtmBEikCBCAAgVMRaHeIdyo1HVJYuqaHYC+cKX3XwsBzZ6eN6NE1pYqg2q1TA+zCaA5QKYdPDtUadaUcPenAnikxPQLUVg8IPw8k0HTvka2vR1kOBw0cRZ58IXAAAbla9QvX7khR62JcH68PIX758uWAglWZ5T3nT132KmVcLVQHkxHRbUgulFUHK7gPcr1EYJUJrVptuZQj4RCoioBWcUXl6cnzRDd2ak9dFEivEVR2S5PEQQMdGIC7cXSpOKosBaZuLZJgcks6OipcvkLtgvteQXP9ak0KGMxRRd6Qb7TTuKoLukGARh/RQYH6jrRFeE4Z8Ci9fv3aC5n9aZxIGZ71Im9Y9z8rA4GHEHBmg+51Mx20k+QqPxz16juF4fFiBHryljSaxcyGjGYJYIGzWFoPdEd50bI0fSwp3YCofolwCAFc6yHYyfRwAloloiMDNOa6ublZJYwWgayKnypyT2OKKBP8UhRRHxFQdB96HEtBX3dE0egFVbI2xXU5td5loWqzHOSBwGkJNDfES6gpvOsUJl3TKZPOQui7dqZQ7bdylwlpjdDSWmutMdapAfL50eMGdMSA7ETewE15yu3Nmzffvn3T7rDpLUKSEKC2JsFIIjkItNV7ZOtrDhtYStPrXXPQwBIowiHQIQF9WHhbv1DnKhmXuasvq35qh+wo0n8JrFrQZtk/WZ7rqgXrqyZfypelxRzVQ7WLXacJ2eUnJgQ8AmofLVa9ytN6WdT2M+pFLUBqK1QqeSxbvpUXXzNOBfzAdCwnjIQPkU0ivCaILen0dNaJpbyVx5meMqCTIJjrn2otukVHA+HpUycP0fsn4xpxWd0hn62rWUEa1EQ7OZJflmk/itF7z2ecgamZErJBwCXAVIBL4zzX3XhLGs3zGG2dJcUC69TLfqlWzYlZOp/7RcqUAt2ATGBJdg8BXOseejybnED5lRVaLnJ7e6s35i9fvjQWR1McxullY4LGaN2MKaLlxS9FEfURAUX3oUe3FPR1XRrNXVMlm1MZAkMAAhBoggBDvCbU1KWQdE27VOtYKPquI4puLq6vr8eyaI5O67I0/xaYrPv+/bvWl2ojqJYTa2ZPJqH1SJqv0796Vjvb5QS0Ok4rwQKvn4aPGynymDUXyQlQW5Mj7T5Beo9LKmbr6xKZAuEcNFAAMllAoAcC6oZaFjOpe8qC+B70vVCGVZ9OXbWlfyHD9MGBEdQ0s1WTL9PHCZklYN9EHd0zNps+gRColoBls7GEX+Vpqy3sIFi051BnS1GGquWgAbvDLCMzuWwjUImujWJsO5VsGxmeChPQywCd++D2XTXOsm9aDife2V2X0mzRMGwPi86wMJ5voqNhP3z44D3OTxEwznt4xwcsodN7JteM9e4Qo11iRXi7BOw9W6YC2tXyVPIOvCWN5lSthJQkgAWWpF04r1XtXetnAtINKGxdZBcmgGsN8+FuSQKaDdDi4GG1nCyzZNbKSzMPEsA+7WOc4kheig7GFFEm+KUooj4ioOg+9DgtBX3dKZMmQqiSTagJISEAAQi0RYAhXlv66lJauqZdqlWFou/an2bVZIwvibQua5h2GybrtMhc34MJFFlLQF+/fq1FXy9evNDLI/2rMwt0voBOIgg8pYXcmgbUWkT2xQQo7b9Fbd3P8FQp0HvMp262vu5ky0EDOwH28/iZN3r1o8XMJTG+af706ZNcc2ZZSP4wAvbJCHenxGHiTjK2+zp7SSeZEBAiEB4Du0/aleU+xTUEqiUQnsoZxO7M80S/ID3Ol1WrtXyCWXZ92x1mPjlJeT8BS90vsGcAk9uvypIp6EAB75SBN2/eMMhaUkG4NYmeerOUbMfhxlMGRECTAOx4n7UE4zJ3TY9YDh72FusbE58VjEAIVEvA3rNlKqBaJW4QzOjQavaWNJob9M4jCQlggQlh1pZUeBTjSqsRTet9croBrkK5PpwArvVwFSDASEDTfcO1Xql7MwNjnNwXFxcXGoJZZs+MC0WSC9zBmCLKBL8URdRHBBTdhx6npaCvO2XSRAhVsgk1ISQEIACBnQQKv29iiLdTXzy+nwBd0/0M60yBvmudetkjlU4KGB/XtfsOSAcBaNGgjhvQF0rGOHsu5Bk+f/6sDfCaBtyTDs9aCFBbLZSIMxKg9ziiyHFhfKPB1tdZ+Bw0MIvljIF1bgk+oyYqLrM6r2N7FhZTh2OpSxqOw91GCdg7wYWn6ow87Qv47NMuxqyJNhCwg1XDZNmWA1gItEJAsz9RUQtsNo7KkDCCOwU2m+xp+5/qJlnK3pk9zNpA94HG788XOCyWgwYaMjaZjc4bdgXWtNerV6/ckDLXrfTEwuMOnf1cBlcrueg0XMsBKCqO3lo9f/68lXIVllOdHONbvehWAfUKXBetxf1gL6xNsitDgKmAMpxry6V1b0mjWZtFnU0eLLBvjYdHMW7Zjd1O95HarukG1KaRM8uDaz2z9issuzs/o9VsR0moTrveXkXPGjjqpW3rY4qoWvFLUUR9REDRfehxthT0dWexVB5IlaxcQYgHAQhAIBUBy7qsVHkpHYZ4CWGS1DYCdE23cav8KfqulStog3jSqbuTZfYdkJaSKppeJL17985etV1h9MU7PasUtAqRNUgumXzX1NZ8bHtNmd5jVs2y9XUPXg4a2EOvq2fti1q6KjaFWUlA+1uMHVb7dvSVIhD9YAJGA5CUbu/nYKGd7N3hmRM8c2kv6czDBC0TWLVv1q6v5Qy5A4FaCFi8ouZ3ahE3kRzh1WmnrePufsIA6dwtkaYRtUrv3r17GlG3sp04gKvOW5VU/G/fvln4rGqjLQkSZwMBTTp7pwzoXOHyhwrf3d3JOTx48KDAKRgbKHmPhFuTcEvkJXWGn+7B2OHyGs8ZDCfS8V0jyehBA14E45f6OgZL0XolsKqbEXbsvSLqtVxNe0uj8NIdjWavBnxsubDAY/nnzt3e2OWeHcpdUqVPN6AAZLIwEsC1GkERrTwBtQsHTtHrNYFmIKOHdRrfaySnZ6y53gTLVAwvQiUzMMbSqTgMOqY6bSgERTekrLWi0tddS6yG+FTJGrSADBCAAAQKEDhwTwRDvAL6JYspAbqmUyYdhNB37UCJXhHcj2xrufjDhw+9CONPTdldXV1pie+vX790TqgevLm50TsjLYRz5/F0rRCFa7JL00eKqfhaLKpnlcKYGhe5CVBbcxPuO316jzn0y9bXzVT/n81P8mBnBAqf3tcZvVMVR/1U9UejBqNdVXLNt7e3p4JzhsKu2mukJRFVjVIkT9R0RyVyhNuIIu2FTEIDWuNiFI14V5lcWlFJDQJpCVgWEK+a8E0rXqbU3CmtaRYHvtSZClMyxOID1d3K3YZeX18PzaK6bergaW6xJIST5GXRdYE9AxYxNHOd2+ROovQ9xdT2flVMN4VD+kLqM49z3/IPOvug/EkHLoTodbiHL3caTeE8EWRjlg6JgOjM7MDbrJqJ6R3beMiL+iH5WjeNU2RdUZ6KED4gvM5l7jWrGNkaJcBUQKOK2y92u96SRnO/9klhDwEscA+9+p8923sKugH12+RJJMS1nkTR7RZTU7gHTsFpFkgTFOEvSUTnQDLBb3dMEQWCX4oi6iMCiu5Dj0uloK+7RKbacKpktapBMAhAAALJCYRXESTPzkuQIZ4HhJ8FCNA1LQC5cBb0XQsDL5Pdp0+fxozsy8U1P6a/AycPR5m5mCVAbZ3FQuAqAvQeV+EyRmbrqxGUF42DBjwg5/152o1e51X51pJrLCqH631mczaxt2/f6m20+rWzdwlsl4DOPPP2QiyVRTujqtqub18AoX01S4UifD8BmZBlx6MyGvcI7c+UFCBwLAHj58T7azQ1FxaoyMe+1DnQJCw+MPfmc9mk2yzqu+UHAuk4axfyUjHtU8ZLKUTDazC5qJBE0Blt4/b+gcYhpwwoax1v7Prn+jfqhyta/fKXNH7jOE4iedZYUsideemdnFvMfAcNSE4dFu4dDjIrvORZGhfrIA+3umkcqimX2UQIhEAHBJgK6ECJ24rQqLd0W5NwwWk0w3y4u40AFriNWytPaaxnFLWb9xR0A4waJ1pWArjWrHhJfD+BY9cRSn6tVA6fFH/ggqJGxxRRq8AvRRH1EQFF96HHQCno6wbgVHiLKlmhUhAJAhCAQCYCBw5hVCKGeJnUSrJhAnRNw3yau0vftTmVRQXWd0rcOPoulPuT63YJUFvb1V09ktN7zKELtr5uo/qfbY/xVH8Ewkvz+ysvJdpDQEvkNRy1pJB7j5xFBuIkJ2DUvvKtzbFYdtkNuOxlTI73DAnaD9Wzq+wM3Chj0wQsC4i73AkZLlRtzUQZG/vx44e7pXAp09ydKG9ui1nLJUXsDLcYeQH4lvY0t8ntJNn9469evXK3qOkz7EedMiDUnn9o/RCccEvUvWm5BVQDFDj9x40pC2xd725x8l0bTzHQ2Qf6aO2sGF51Yxw6S4nAbggwFdCNKtcWpEVvSaO5VsvET0sAC0zLs8LUjN1ySd5N/5BuQIV2eDaRcK1n03iL5bVM4eYul/bzB7KwvNcIPL7nVotjimh58UtRRH1EQNF96DFcCvq6YT5V3aVKVqUOhIEABCCQm4BluU4+GRji5WNLygECdE0DcJq7Rd+1OZVZBNbyITca3wZzabR7TW1tV3dVSU7vMZM62Pq6ASwHDWyAtveROvsE9nUte8vP810QuLu7s2zY0Ptm+8C1CzCnKIT2nFi0LxY19HhclVg2+iq+9tUsfXDSTY3rPQSM32LShO/Snpw9ue98ViLJQh4+fIh/20nyVI9bOloFNhuXZx4u1LGnR5enMeToTRcuiZF71/eHDx/GrNXwyaeNP7lIRcDYhOWG/+3bN0uJ6PxYKGWKo5Wyb9++HRM/9pQBDfTcRcNhNz7KfOBFtKI9ffr0QPGqytrYAEnm3G2Qh8U1Oe9W/T+NW7+8AwWGculVkztk1igbV1y/xpFwJwGmAnYCbPfx5rwljWa7xtaH5FhgH3oMlMLtBAaidfaegm5AQNfcKkAA11oAMlnsJKBXopoo2JnIzsc1LxFYA3DsC53mxhRRXeCXooj6iICi+9BjtBT0daOIKolAlaxEEYgBAQj0R4A9EVOdMsSbMiGkDAG6pmU4F8iFvmsByOWz8LaxHDvbVr74veZIbe1Vs4XLRe8xH3C2vq5ly0EDa4kliK+lIQlSSZqElubLMSVNksT6J/D582dLIdV5+vjxoyUmcRoiYHyXb1wwV6zgRnmMpSsmdpcZud/sDRfQ3QobjlnsroSXLandlH/T94eL5UtGTRPwZohmy9LlTsjAojRB0MbC6AbRWVZNB1oaI40X7t+/n6+YpG+UAQAAIABJREFUX758cXd1Xl5e5svrzClb5oLDdSQJPYvJ1b+ZPAmKOhPRKQPuDuThlIHcx08EUHidtPr9Q3QqI6s7DZCs8JbFGwxiF9a7xVtWyHMQyTh4fPPmzbQIbt3XXWNS03QIgUBDBLxWJiA5UwEBOC3eMrq4erwljWaLZtaTzFhgT9qcLYtRxfZ2czaX2gLtxaEbUJvu+pDHWO9UWEbEfWi80VLYDTVfAQOnTx67d6i5MUVUR3Z145eiMGuOgKJr1k5C2ejrJoSZNSmqZFa8JA4BCJyZAHsiZrVvb3dmH08SWO0QL0npSGSWAF3TWSwtBtp9CPMGDenX+16du4K3oVIgqkeA2uoB4edmAnZb2pxF9MFee49sfY2q3o3AQQMujULXx76Bmy2kZfPb7IMEnpmAdr+8e/fOQkBjmLNtI/TKW+FUmkVxgTjaXG0plIZAh397YSyFPudrHJLZp1rGxLlYS+DJkyeBnqibmv2kN/eprNfujqDo3raskpB4QwS8GaJZybvc6BvdK3vCSmSZCzB6yFlDsgS6305XfOMSPUvKxHEJWDoelRw0kNvkXCxcuwTUqXb7FYefMqDDOz27rd8/hNuRLttW14RWXdtnfgr7hLASV5WxfGSNayxmppqlU3488dzqr1v1VzdPfn7OEuh+Omi21PZApgLsrDqL2Zy3pNHszAKbKw4W2JzKVgk87RbOPq7hYWdH3NINmFU0gcUI4FqLoSajPQRqeCUamBSyrA3YU/zws82NKcLF0V38UhRRHxFQdB96jJaCvm4UUSURqJKVKGJWjC6n1rss1Kz6CIQAeyJmbYAh3iyW/YF41zBDuqZhPg3dpe/akLI2i2rX8uYseLAAAbseA1OvOeRsej1eDiD1p0nvMZ+O2PoaYDvtXXPQQABXrlvHvoGbLZVl89vsgwSenIA+v/ny5UsLhMIdo1mRLFUv06cUK5xKm0W0KtC4G7+GHs9QLuNncG5ubvjq6SpL2BxZqC3Pakeu132xPJUvzsePH93Eu/wEvVtArpMQMB650qs5hfdR2ydZkuhibSI6pEarui/++6cLbcFdm4IXXwl6IbM/s3acZJDuYQdSkN4xzIpB4E4Clo5luILsFGB43FX3UoJZTW4pU8LlVdxTPzRakbKi57Pk4ybncH197aYvw6i/YxxuRwpUMZdYzdfSr3eKREDawnpv/cWG8YAAt74LvoYVrkY0tVIYe8AA+rvFdFBVOmUqoCp1lBSmIW9Jo1nSMMhrSgALnDLpLMT4xsT4/qUtOHQD2tJXT9LiWnvSZt9lqeGVaGAy7fAFDw2NKaKGil+KIuojAoruQ4/GUtDXNYI6MBpVcgP8LqfWuyzUBuXyCATSErDUrLQ5RlOrYU/EqYZ4FhuwrKGKanYa4fCx6lSkw0Pomh6ugv0C0Hfdz7DCFKZbISyrOissCCK5BKitLg2udxI4Ve9xJ6sNj7P11QhNvWsOGjCyShmtwlEN3ZSUCj5ZWvoEn2WOQBM3t7e3x7IpWfW8ORELomPhbMjd+C7fuL1/gwBrHznzAr61rMrEf/78ueXjnxKmHiuSMG/evHH5sDPTpcH1EgHL2wu1FL3uLgusSxOxavcWavuftvvq9AdtC1QLoj9daAuu1LSnS2N0aFlPnfC+n2x8u7Bk3tvCdeCCCOvgBn3HT3Nt2xLp46ncvUTj2RZqlI/leUKTkCfxdh1rVH7sqR8vXrzwzOAQ/+DJEP0ZbkeyutOobFVFcPe0hwXL7Ze83PUizS6b92wlPzUNbZHEexngNcddbiSzYCkTh+mgMpyNuTAVYATVX7SGvKW9YaLR7M9QaygRFliDFrLKYJkaknsxvn/JKmryxOkGJEdKgkYCuFYjKKLVQMCbLigvUqCLG37XU0DUhsYUURr4pSiiPiKg6D70aCwFfV0jqAOjUSU3wO9yar3LQm1QLo9AIC2BkjXLKHkleyLOM8QraQNnWJxvtPOlaHRNl8g0FE7ftSFl7RFVijau7dyTC89mJUBtzYr3hImfp/d4iHKFN/AGZBSJra8cNDAaQ7kLi2mWk+Z//keruisZVJcsNXmlIqDtdt6226WUtW7+2N6wperZe3tLxRzCvXRKTqOEBUt416h6NbQ1bCCU7YX3IA1kZMy9bvRNqPqESVlWVSo7bxteQgHWJiVjdneMa0nNsRsC18pP/KMIhD+2PEjV8U7I8JEibp06SkHTfC8uLi4vL2cbDjXx6tIYF7RNU9aBBdPAaUi+FXvq+btOVRltLstU7GiIvKjY3rt3TwYvwjq4QRubHz16pDMddOhA9PHmIlh6gJY4ewpuGeiFK+me3KPPns0kRiAyeG9TsVqKYzsVcgWe05Nh6O3jKHO1F+F25EDzro2Y97o9IF6+Nmg2U4ubmn2wqkDjNrDxZYC8n1twhhW5tcl0UG7Ca9NnKmAtsW7it+ItaTS7MblGC4IFNqo4o9g6ddF7eTT7YMfvKegGzGqcwNwEcK25CZN+QgLj1EHCNFclFZivtgyuV+W1IXIrY4po0fBLUUR9REDRfejRXgr6unZWh8SkSm7Abmn9LYNcS9ZeOoE+iSW1QJwuCxUoL7cgUIaApWaVkWTIpZ49EecZ4llswHP1m03CSydfk7FZwhoepGtagxb2yEDfdQ+9ap+d3Z9i3IRVbaEQjNqKDaQlcJ7eY1puxtSM+x+V2sm3vnLQgNGiUkazLNr2BkIps5+kdbgzmkhEQGMEtCnF+E1v7Sg7sGyWqmfv7YUL4u3SsWQdTrDOu69evbIUrQYnYxmJqSwqUZ2oe5VKO0stK0JUofTJ6xogeHsCLcLXIDYyHE4gvAdyEK/jnZDhToLXYh6uLAmgvb7R4wDUtG3wS9pVaCmv3r7MziomgeM5Lkv7mCRfJaJGVmcKzLIVFh06oEZBiFJl10o6lpdte8pieXUUrqR7cg8/e1qT0MYSGbwL5/Pnz8eeMiBdTHvsJf2DS2PtddivdnyOz1pQJWeZVsnm7rdf9WBVkW9ubizyjNXKq3Fe62xJijirCFgmLpgOWoV0Z2SmAnYCbPfxVrwljWa7NtaH5FhgPj0eexD2UK6xQxgopiYJSx4KGZAkxy26ATmokmaUAK41iogI9RDQTNexDVZgdFzDmaStjCmiFoVfiiLqIwKK7kOP9lLQ17WzOiQmVXID9i6n1rss1Abl8ggE0hKw1KySfth7FZu2sKtSO88Qz2IDgfHmWqpufEvWbvyTXNM1bV3RJX3mKlZ9rPBZVeS0kacuS4tpj50MTFvAE6ZGbT2h0rMW+Ty9x6wYA4mz9XUKx1uAraaKgwamlLKH1LbSvZ5BdXb0ZJCNwLt37yxpywcduEDKUvUse0EtJfU+Xn3sxiGLwJvjWHav6cvJOiV0cxb7H1Tus9savZSNZuw9xc+dBLS20rLH0tuPtzPTbY9r+6tnSOwI2kbyhE95jcIsAUsjNftg/YHhonnjk8OLo46KsTOg1m2ttMZe93Q+cW1GS/E1Ken6MWV0cXGxFDltuDKKEpMxyFp6mjnNp0qjdtRyWez5kIMGzmkSUpws3Dt8TacMHLtIV35vWj21s+VYqexGHoiZ9dyWQL513rJ0uQfJC78CsYwo60TqSqX39JZDo8R2OKjI6xIwrHBh5rgOd0eHHC0tpkU2r+ff8XSQhUYgDlMBATgd32rFW9JodmyETRQNC8ynJq8Pli+jpZQ1HrR0OQ6Xc0n+VOF0A1KRJB07AVyrnRUxayBgOZUmn5xLr2wOmUOeFrOVMcVUci8Ev+QB6fUniu5Vs4Fy0dcNwDn8FlVygwq6nFrvslAblMsjEEhLwFKz0uYYTq2q6bWTDPEsNmCZGg1rdrjL21gLJcWha2oEVWc0+q516mW/VLOa9VYS7s+FFEoSmNXprACsx5vFQuCUwEl6j9OCFwsx7hk889ZXDhooZo3/l5FljWmqk9v+L9eFK61rWXpZuPAEwRCYIaB3usYmTZM4+obnTBL5g4x7vZJsiXfnRIz55geQJQc5NMumiGMn77yv0M+CUCma2Ew1K3zTgfpqt2VzkZqqo1zHiNczJH00I98nx8dMueiAgJoVywSBZXNaozRUU8KTKfV8xF57/+wN1obzWY2JP3jwIJOuPT9m7LztF+b29tY94CCQoCqLFiwm6YwFcil2y9JMWPzDZoE9jS+lU74LdFqTkLvzXq/K+cszaDB173//ZDb6KaW8evVKnZ+s1UGJ68SHWdc0G7hkQgeGu8OuqRiVLICeCnZIiL1xKTlHpJY3uRt059PCPZC0ijC6XJ3roartlvrly5eW9iKttGdLzTgtk8Tlun7JmO/Z1DGUV2bPVMA5Vd+Et6TRPKdx1lNqLDCfLjTMSdLcb5bQ8iZFc86Wl8ibZajhQboBNWjhbDLgWs+m8dbLq7n0A1+auFMWLsl65tmaGFO46Gav8UuzWPoLRNH96TRaIvq6UUQHRqBKboBvnOJOMtYuNrXeZaE2KJdHIJCWgGU6y32HmzZ3L7Xa9kScZIiHd/XssIafdE1r0MJmGei7bkZX+YOz3lLLtMqv3qwcVEPiUVsbUlYrop6k93igOtj66sGfTshw0ICHqNDP6F6yYgu7i+0vKkSWbI4joJ0ws93fqURaTXXI23Hj+2/vvMOp/JYQN5FofbckWHOcu7u7aBn1yj/Je4UNHGRs0Y1SMl2VYkPiPJKEgEbIWkAZTcqyEDOayOYI2gTl7pLVniVtktycGg+eioDbIgQKrnFL4G7rt8JNsDtEObakxgVq24T0dhUGEsm0K1J+zD0cQUrRBuOAGKluqSFeBVYLGXs6pdXYPU5F201Hb0/dlsu95V5He3Fu5CTXpzUJdYa9UwbEUw5QanKH/6oC+qnaqt3IqguajFZPST3V5H1p+QTZ56yRaNuzZSlAEnvYmUi4kZ0C35ld048f6I4C3KIjtcCzS7fcBfH21zlLqdnD1apaWnDVbm8iblUraZeHmC6BcF90jBl2KWO08IWbSPlGNixbbXeZCqhNI2XkacJb0miWMQZyWSKABS6RSRJ+4Ayz5oWiM2DqtJxkzpluQBJ7JhE7AVyrnRUxKyFw4FyB+xLBpWEcWbuPZLpuYkwRLTt+KYqojwgoug89ri0Ffd21xIrFp0puQG3sALiz4htyGR5xE8k6td5loTZj50EIJCQQrbnuooiE+U6T8l7FTiOUDznDEA/vWt6uLDnSNbVQqjMOfdc69bJfqqVlsZqRU4VNvjhwv8CkECVAbY0iIsIGAmfoPW7AkvARtr66MKcTMhw04PIpdx1d7+4ujM4nlrv5ROuhLSO9MoK5RS6fo5s716sIWL5FpgSl06WO8qrs1kbW+XyWztzS63N7dto95dpttL7bU642plQf3VNxiNJF7Pr6Osrt8+fP0Tj7I7hWsT+1zlLQAsrodLMAltkTO2Wr0btnwBVOSU/FJqQSAtE1xJIzav+VlGWzGOGmsNjLpLD8ar4tygonErh7rN/w/JhabWO3LVAi4y1tljbGHKOpM6Yt0OPPpi+iI6x89u+1XEsYoxIuPbg5/LQmIY1s6w2qRqhDO5w4kKRqyN2pT/XixYtZeeQfcuz93mww4QfDNai8eYelPfaucTg8CKlNUAWklSmOR10kVJb7NYzoKDVtMY371tz+huYoWjnXIy2rwqkZ7Z/poMJ6UXZMBZRnXkOO9XtLo9MYYNJo1mBUncmABWZVqPqfSUZVa4XUtEzU+5Wcq1krf474dANyUCXNJQK41iUyhFdLQA2Wpk0OEW/2xUFt0xfRVnVAV/MMDH7pEPMunymKLs+8khzp61aiCE8MqqQHxPLTCK2tqfUuC2XRJnEgkJtAeGGYcp9dnJBcqjr3RJxhiId3TW7MqRKka5qKZOF0jHVqkIqXlYW1sye7wOIodarVmJbR5p4i8KxHgNrqAeFnEgJn6D0mAbUnkdlXIdMENYoxLsWfPrsnxOhbMk3IHHnQgLv2dw/BFp8N9BLG4hR4d+havPY+WVZg16m1MnMQo2p00SiH3GJrfbzFtgVQr3Wvrq5cpGWu9XHOaEb7va2adjcXS6Zu/BzXueuIPsQdbWsFVt9izVG6QJrKMapQSV7Ph8Rza2rKKrdbmOa4FCJNRZshVa5DRtFasOKqRnvCc3gwN4slSoS3SMA96GtJ/ujrlqUHWwkPn6RgQVSgpNH2wpMh6rLc+PJd7po299b0Ooc38HY4axexRqHTrHOERHsIs5keeCLjrDybA6N94/A26c35qp0yphyVcLMMSw+e0yR0BOZaJzMFqBR0OoAqr/S7bW/McMTAo0ePvAGLm5cUVMw/uPluuw67VvZve1Tt9X1bPfWyi/50j4R79+5dNL7RrbnNqOWowWi+9gjGZe5ugjc3N+5PrvMRsMzM7HfUnne1ZLq5yK6pb06khgeFPdqv7nsqoAYtFJahCW9Jo7nWKrpxSmsLPsRPXnwscJsijE9phqT8N2G86eVZUdUmVjUWS27Y01LTDSgAeYr9tCG41rWqxz7XEkse313JkzzxpQS1J2dW9Rv68EtZJAnfIE+FMzD4pbXGMGucaxMpHx9Fr2XeqKKnxaSvO2VSQwhVcoMWLLPcMvgNKbuPlJxaV75dFsrl2dl1tU0DgnmWZvGxZ94TcYYhXn/etdpq7tW+6E+6po2q0uJXB+2zwidaC+qJoNdAAc1qWZTaC21p0TpDrQxUu6n3WeVfaR2Ii9qaBH796/EsirbESYJrTMSyo6qkVN33HqMwLRoZ1bfhgq2vA7TZCZlkBw0Y1/u6+otahhu5s2vLN5n3z8GFoemUslFrWntt3DM5PhJOnLuHEMjtTC2Fsr+j1Q43GaElzYRxLC1ueLOKRRh3zKbKlXsTeyW+9Pnz527BZ0Gp56oFCrO3cgQqL7evPJuFzlixOOTZZwlMS0DjZ202jm4wUC0uaUUqozyV24WShJkaaIsPr6S+p1V996lZmpXA5FEffNRGBApiQRR4PNWttWJYOhWjbN62+fAyuOT9bW+Hs+ytWNun6c5tjkvqKOztR2WlvYjW7hwHbehgC/sX6cPVMy0NpXZOk5BG3r59OwtTgwUNoD5//vzXX3+pJ6B/dR0eUqlOSb/DiQOqy5YTB4Rd/RlNjYWPGJCEevVb2CRmsdgDAw4zfMaNPYueYoZbH7ekbu/XDU94rXoxdqolmEbN0UMBLA5TL9hcqyh8lpNKEXX7HsNV3QnvWX6uImBBvbY3OBXAnRXJPR3UzfiRqYCpIXUf0oS3pNFca4fdOKVpwbcNaafprArBAlfhskR255ylU0vHwJKsMY43vTz7lEaCJQ9Ksxi2pV7PlsUeSDfAAtmiLDvzM8fEta7VPva5lljy+BqiamI/ebLhBPXefBpBzWh5SaZiuCFNjClcgWev8UuzWAKBjfolFB3Q6eytRhU9LQt93SmTGkKokhu0YBlBtzW1LghdFmqDcmt4pNoxr0UwS5uVHHK1gqmklmVI49vh5GSGBDULN74p1nu6qvZEnGGI1593tVRzS63MZPD2ZOmaNqpK+q52I28rZlSzasu0zlArA7XM78F//+6Z/1Tf3T/Noendk5YCqplWs6iGUt/v1Hotrcut8/wCaut+Y25iPZ5F0ftRrE2htja9+95jDWYQXqftmtDptr7+SvRnRzzi1muqRJk3mUz08DZFyFcwbWAYFaELLWFRXlGRFFPD73xSTVP25HRldq8LSyU5LV/bk4SFjVwcXCyz11PIyUNm810KFMnkAoQTtGw42SOVZ7TyjWF59t9dYuuG7ynRKgln1x+4kmgtghCtSnNbZHU+3OWDrgzjdQHtjMJ7hjHK4F3gzSzbh4pZkdTnbhQZlDW0mKNmE15ELVYCaIohYY4kVYCAcSBUxjEWKG8gi3D7G3iw2C1LT9h12nZv4DWOQqFChbttCUvt+TG5GpllwvTDSVm8ukvVvS7ZTIdLsfNudNNpWg8gy3Qxhq8Ha9xZwFWPn9Akloos+AE3onq6ao5FqamTIG+jKq9k9a/6/0pB5mfpYAx2Utg/rLKc2cjhDnY3PmS27JsDZSphtzDezQrQG6wNDVPU5mXP0YJ7PlAVMPpI2gheszvynL3IOu+Xtlx9pGax/z2TJ55TylqJpBGLe29o/LjUXLp1R0VO22sKGPa0Lgda7UA63FoiMCXs6tq7PspbWpzGIGrW+t5Ko9mZU3JN1zPI2Z97mg83L/caC3RpRK/DUzrDSMebhyn28s7i8XKYUBjarCV7gVmdmyvembsBHTtPV8X1XONaV+kC+1yFa1tkz/HO/iw5s7HkkMu3UxaelhZ2RHrUmCJaEPxSFJEboV2/hKJdPUav21X0bNGWXOvooHShIjPlNUsvUyBVcgNYC7Q9HYbCU+sDgS4LtUG5hz/i+sOl6z3WtbmAS8K44cVmTtxSuAIsXR8i2CBkeI5OAmftmXvOZHitExVJUqVar7ukETe8+yFeZ96Vrqnrf5JfT8f1+d7GtqtKS50anExW59/Ky8rkVpovQe+NldtSlLxW1ZCNyXhU+4aFW/mKbEyZ2moEtRStldpqqQLl1ztNG6bZ+phwDmc2fS+w496jxQyWTD1huAc8/LP84NTSE9gjlTeGGrsT/5MKscWte9D1SKrcW0zHU4kHZ/iZr812DW4cvVsG1RIsoXOMKs7oryVVPlazQqrpmlWZF1iyhRMBL/fZnwUaG9e6ZmXwAve4tlnthAMtRrVn8sirR7nri8WTCHhJU/S2U3rq1k/hzV1hlX608zE2hGGDSXXXYngDq9xwvBJV6M00ZJ2ajReiLkTuyiVQU63lMxujD9/jnTzV87MMAcvqAZl3GWGOzSXcOuSbKbaX2mvBPbfj/bTsdRyynrbUQ2dM/R8vTfdnKiBTj1qgK+gynwrgFjN83Y3Hi0JI2Bme2lsYcr52zTUD9zpKIyBwiyah9n12qsSo9GlXJMBn/63C/sE1jG3XYUfaXHG2QVj7lLDYTSXfwMSdNBirg0W2aHm90U00fo4Is7V+FjtWmoN/IE2LU93T1nidyawj1i7Hj5ZOQn9TAQGL7f5W/d7S0jCN7v3kjWaXTmmog8YRVo65dyxwlRv0WuGxbg4XQ4dzqk31DVblsiGypXUb+8Mb0t/2yBSFR2z4aZ/72iaG+5QFVH/dgI6dp6vcqq5xrXZ1YJ92VntizrpfL1DeL19X0xNent/LXT/3DJO99JP/rH9MES0yfimKaIzQtF9C0aMeoxdNK3qpdOfs6y7RqCGcKrlBCz1NrY/F77JQY+lauTBOUOSYeQsjMgpWcuZkELhawUaeFgnzDXDcF9CaLRykCk8bjiMgST6WYvPFmFrgovshXk/ela7p5rpgeXBqKvkWsDWtSvquFnNqMc60CgTajmK3NA2ompikTdymFGrrNm7uU253aHz/aPEkbiKz1wnX4xkVrbLMSpIvUPZvqW6qv6lksGTXa+/RaAay3lS0l9Jxa41FI2PNWkowbbilvdjzEscbLo1NQJp9TZ7jsPAd4kgrMpG0KBtKzdPKlFumT2q47whdq4rKM0ioaMUgG0WSYIVrrP21ZTELF4GpCU1DCky92eGM4hWQyjVaS3uwrRPgTZYVqCzGPo2U4hLIfR21RskztkPJhVHK8myjdc1eZPKugbLgzQJwprfUL4x6EkXI2n2cborO+oYgWmtGS9ar6CkxQqolMDWkUZXjRVbTqodMeLaivFuekrEoa9DaqlbMa5LcaXHv1mgSukjSNZqOMAt3mAU5rHe3yLPX+XoLUwPIGhLufLojsj1iWFpPj3P5NuVsJuEOvQf4Uvcqw7YsQfPUuu3ntuHPHovd/2y4g70//V5TsM/gZeqiuPXCyyI6BIg2ZG4KSRrTDWZgHKSncv4bJDzzI+EWefCf2/yhfLvrfnNPB/U6frR0ZjqbCjhzfWzCW9JoGk20V6ek4hsNVa7JyGpVNCzQjiswNFDrP6YznSfZ1u6PCYYvptm5vYU9HY9wvtG79hmwYu83JfMJuwEdO8+oER4YAddqhI99GkHtjDZtF2ZD3LZsZ46Bx5dqx6qZzED6OW4Zu2qVz8AskZ8agzeNlgppKzN1rfslFG202NYVvVTME/Z1l1BUEk6V3KCIbqbW3bJ3WSi3gPVfG7tzmWbeAnzqnDmRwNUK5sIMTNMNXVyVwo2f6trt1rpDgKg8g1RJ3utN+/CzId0P8brxrnRNU1XPaTpTb5ZpwDtk3boq6btOTaiPELflmm0vDgxUS6p6WvINEbU1iVW7RuX5VXc13axpyVWGZXBTkF8KRw7ftbvlwlPTsvxZOF5gkn7jgMhLeelnl71HoxnsNLawKQ53XdteUoEXXkAqV/JDetd7DxrQqneL3B5Z76emDAp7AZf7gddqgD0U3k9ZbfJG2hs5azp7JODd8oRxf0pl41P5LlbtqRCrYlZk77ULWsK2JIBaZbf7OFfpgTS33TI6fdechmt5kqyCucVRRlMBvBB3vsl9Nnzt+cPcNqn0PbEDP8tU25GPpf4qzhg/1YXSjNaFaG84lTBjOhYao+5O7s1GaEa3lmkx6LRBVO0eZUt+YSzsYCSykGLeMnlJT5jg1JbGyj5eZHqJUiHtscjTC29e4xDhLeu/B8nt7ZdnAJ4nCbQOquk7IUy7ZIV7AoP80fHO1BjckExOfifbDY8HdL3WqJZyj2bhgh2vl1LLF34qk1ClG1EPF3ICGwb425TrZR3+2WhLFJjeraFZyVeP9qfsjVsD5pF2YlT272atxs6rEdPGy5Nt+ohLw3shfVSf2ejoyg9LXVanve5jOqjv8aOxdJl6iV7vXS7I68Cftu7kKHgr3tJtubxWyft52kbTWG0HXG1NaqlonpYDPzONuLFAo/+ZOvBRWV6fcDpMy9Qr87qmozzjhaqDxnrGAiaMtsqwBTZh1tGkjP6kj26AsbCDwbTlPKOKPjwCrjWqAuwziihVhLFRiF7Ibr3TB6D4AAAgAElEQVQplFQyDOksNVuZWslUwrcypoiWF78URdSHX0LRJ1H0UjGNZtxHX3cJQlXhVMm16uhjat0rdZeF8spY8085xmg3eIyQaeZtls8qwUrOnFQrmIcx2ksPv+31UjP+9OYG3flA79ZoVNOL/WY2TXMppO8hXh/e1dh5G1Tc3NydsXR9dE2Nha1clfRdjc1BW9HUYsp7LLUUlYSrccw6J+mqjNrq0lh7LTW5jmLa3apnPd4qRZdc/7k0Qz5bGVO94Z1NfDaws97jKjNw+/Zrq0Y0frRqzKpDgdJIVsFcyQ/pXc8cNCC1Tf8knP5UJdRxVC1Ss6F6u0Rtc7hwaz2WEpfClJGyG/KdyjOGuARbvI6aZsLJCDUhntaUuwvNPqiWirWmX49LEW4Kqa6VrMxgrSGpUZRIWTs0skmPoUXIgVUmwZSsSr22r6lanFx3kmRVEzuLTngzjU4947QY2NrloV6aCSuvJ7x+bqMtvKl6NlORpiGyscDmn8EA1kKe5uKGeCqY2phqipoV95Hc13izPYRl5xaXq7qmmHsycp+d9aj5OuiSfDbHqfV6IYO3TFhwFwLXCQlE3aA0W9IzJyzahqQCXU355w0JJn/Eq2jTn1KovR1RG+emoDJO62yAiRq1zQWcNoh7UtssxvCgXKjLYdX1gWLvLPX0cc8ePA4yrekj9hA1JV6Clp9SjT2LhDFPYhLyFZ4W1HZvxrhNxZ4ASz8brWjyqEslUriIbaZ9hgdFzz6HkMpC1OFxM9X17KSEG2dWxUtVyat0aUeaa63CMopZmybxUxGQSc+alhu41n68NPNNB6nynmH8qGJaKlHTUwGp7Ln1dCyKPryMNJoBFXTslFS0DW86ZNLJZ3iwwIAFureWZldmG2Wv4VYfIFWPdxBJWov6N42LZzvDbqGSX28zbIma3LADRbPQk8qa7gaojGfo0QW0fPgtqSA68BxHB6n8QysjYuyzsH2Olma50ARyprZj2jIO8qSy/6xUo22uypJVgCSJ45cCGHvySyj6JIoOF9PitZru6waKX9stquQGjSz1GdyeTLVT60vl7bJQS4WtJ1wVsJKZN4/JNsEKzJxUK5gHcPwZXdswO2U3Pr7qQnC85tVbJ6C8XDcVvtawS49vHnmFE/fu9j3Ea9q7yqjOMHc3rTueiQ4/m+6a9qRKlYX5zFWtQyuRtczJrtnZSlomMPckIbV1p8X2/fZBne3cWwtVE1f1GId6p3qxudM4anxVFe6j97itvrP1tXzv+p7M1DPQe/fueSE1/1SH/urqqmYJo7JJ/vfv3weiaQ7u7u4uEMFy68uXL5eXl//+++8YWfXt1atX409dXFxcfPr0yQ0xXsuDP3jwQH2d4d/hqadPnyrB2RT++ecfFVluYrg7SqWQv//7N4bMPh4NlBvV3yCPIrudMEnoldpN7du3b2qKxpBRjEGw79+/j7e2XUgSYfFADUlpvuP58+ezyd7e3o6sFGGQSiG6GHDNPmUJlCQDK2FRfDuoMfEfP35IlZJETex+PmOyupBgg12Ngr1+/fr+/ftunJ3XAv7169dwItNqshRflfT6+nq8K5hi8vDhwzFk7YWrd9cUB9pjyNpkh/iD3geNu9pXptsSDDwVdXESQ1a05C4CKbu3xF8WEsaiWqYKntaK8Gau2x80EvBmrsrs1zJLKTccX1ak2rqzP6AmQA3u1JVp/PDx48ewAIG7bl1WtMFKk/jwIVOVXTVaitC/ChnqtS6Gqj3ECTR8QwT+zUfA0q+e9sbzyXNsyl5b6QmjUfeedtNLbdtPVZa3b9/OPqvKJRdhbyin/Wp1DJ48eTJNXKVWj24arpClR2YjD4FyZerzewlqkGmXPJD4tltyoRJp27M7PfC2TPM9FdC1Mt026FNvXF1Qr08rjWtY55nBtFxHGcZJTMJTt4Y2qp5TLdhDLD0ie2pjzKPMYBRg80XYkGpoUzYXrcyDGshodiLqKAZh9o+kpi3sUhsX1uwgjyqUhpBuq+r1MdRqq2hph36r9KIpuBcvXgQe2ebzAwlyaxWBmqeDGD+OqrQ0fKrs1U4FjAXhIkCgFW955kazY6fkFm2cUh7m69RLGUMCBhy4lXbu/cwWGIDs3ZpOwgwRpNPZPuG0dyqt6d2B28P0sjD+VG9WPb2wCeUbhbmGLYHTTkQPL+yGKWglPs5C65o3Ap55ZFXEAF+K4I2Ah33VzzO7Vuxzlankjhx4f6RqrvbCXXswCGNfumARXnPLmrqfvhjVs/laK4tg9jitjCmiJcIvjYjSdmCUrDot9bSbKPokih6LOXuhtrjp1S+zhWo08MxVcrPKap5ap1CbCeR40B13jJMkNcy8uYKp4Gk7HntmTqoVbLN5RBcMJ3lVWtWeCLFiiOcaTM1NRtYaJwhVjUFcpUyvhaLprumpVEnfdWrAfYRoMaHesIz9pWoLpamVPS/RqK1Lmu1sPV5WRcsIh78Bpv01pebAtZRag5HhwbG6KURrC/U3hiypKRA+NPoSbNyzMwqmEPV4Z99Tjwl22XvMZwYe7RG1eIq2ZasUW19H25sutdUimf/fFp7xPIzxYny4iQvv/LmxFG1dRA9B0TTE5iNP5ASn6evV4BTRNNoeG1Bq0yyGEJVlT8p7npVDWZJK4Xo1uyfxPc8GcLlOcE8Wa5+V5QRYDbfccxnWpr82vpxXVJ61EVSzomKojY8mqzheOvu/8eIlWOanRelRGtMIspOoGSvCBn8ugfWU+mdhPtsSnxZkGoI3m5IPeLMpQGOIqn9Uy5JEcWQPG8xYTy15g9nm0ij2EC1q/FOGyUM2MFlVRiIvEZDpRrUp21t6vL/wsM9UN+zwIquyTOusQtSQ2WWbdVmBjoGwTDMdLEfh9v6PhJ92SJTOhubVXlhjTIsPn60setCYRRPRZg3MLbil2+mWdHbwMjSFbrJL1wGzdHPJcd29Saj/4GJXXU7SFs/WcTejtdc1ON7NBhagIeCbkz3VgzJL+yyQqu2q1nAkKafkVflo6xZQrmvkSkdvXGa78dtEHWVOciHxXGm9a3v7nkQYEpkSmLUcT02Wdnlqrjub17DleBJm+pmkzZoy3xAy26+ellpOZuj/rM1CTy1Zwv6pgLXCnDZ+2Obr8ZanbTTDCprWxxwhmZxSDlGjaW4uy2kt0O4bZ7u14fGOWoGpytSya5bGnq8bU32ApWZlzEht1s6ugpvj9HrMqPBFjnaz6W5Ax85zanXthpzWtWKfVRntkruWmoZug1qNqco2T9G4ZVd7Nx3PjvKE21A3nRqup4jGguiinjFFlBV+yVVc4euhxkV1lCQCii6sXDe7kooOW0vTfd1w0Zq7e9oquUdT0ZGv6t0hU+sUag+B5M+67rfYtcXPFxPGyyg6c+LFL/YzKtge25idr3OLJn+yeSJu1oHPFicqhitS9FqpBZgsPX7aIV61TUZ4FLmkx7ThFpcVMLaEt5rump5NlbOub8kyN08fnXaFT8JqtTYpadbiMJd0XTJ885whtTWgpp5q61GKDo9AtYYwwD/rrWhfdyl3kRy6Ci2+IDjKDCydq5LGkOPFhKWxCFeHoYWavhuaLmD4n2ljtmSvdYarQzMtQoshGuVGCWuYOlVhoLCyztlx8hK02chRqZYiBAbVcppLT+UOl+cKEFMHKLcAS+kHcOFtB2g5vK2MQTsTlpQyhksFqjWzzc90TKWnZietAoY3e2vMveTFbBlnxdsQaPFyKqw0IqrhrpXuKo7RZaktzFcuvNnUPgPebIPZuI/YXbRk2G9Fqvir2lxXVPf6KB/uqiZfFXBLyvWUgOzQVcTstaVPP0253RBNi8xyUKD8fw3lUn9jKqEqsmWaTHVttrGL9mHUmgTIRLNe6vOn8mP79bK5uVQR9udeVQphXcv2NBdgMRhZ2rR9GTVunBA5kEzfJjF1I0l6FIO+LIOXqRObDalhJ/YeIwy4zSTDsT2ytfWspbsympD99Yaq+aynUgqWrqllYnSUyruoxLYDgxdBaMtIepXW4lHVtqqOzBqtwqeOaL//mbbvnoUX+Dlb3gPNIFCbPBpVTQUcSKytrAP6rdBbnrDR7NgpeQ6kzM+dDvaEFmh3aNM3BbLe6OMau80auVKzD+KkVrmyaa9galSKFhVpZ4RppmVC9neBlgoeaCa8olXVDZi1K0/g3D93OpwljfQXfkLXin1WZcZLrkCTKqOcS/PJanrkJN2Y4yOBCzkHTZsEhsOyEHsjGMio5K1AY1HhmCJKBr+0VC+yhpdvN1F0VoUuJV5e0eEqH3BfXhGq6uuGC9Xo3RNWyZ2aCvQlRutVp0JgZ+udwqeD6HzjSmNhuyyUsew5oo2WUPJi1t680pWUx80rauFu5JLXUcE8gGt/Kv1ocVZNxEmApfVR8i2z4in9qAz2CEptNpchcCkdd+B2tiFend6VuZGpGTfaNT2nKum7Tg246RB1YKTTPUukllqfTOHbOg/U1qg6NEQyrnZTX0JamCJVCpb+8B5ji0o4lSpa8CQRwrswJHaSXDYk4nYCZz3VUprug831Ho8yA4v9lzSG6C6AWZOIBhbrXXPQQFQX5SLopZ2xXsk+1K2XoesRmeBQK/Sv/Ih+qsMhdzmblAIDJltsUC05l9xi7nARCGjUPlhKLmdgDmJWlckFmCZ4Em8re7BMaQ181AlT7VP9kr6WeloBVQZsb3prqpECIRalT0W1h6jur/IzgizgemRgrmuF2GuEHgx4PLvYgZh4s6lZpqoCs9hlojKGaaZLIbKWqRVNX1lNH1cuqaqD3WKnYqQKSVWWWaUQGCBgMdfo2DuQfou3wn2tSkoUGEwOnXD1wOX/h5qlC/1U91u3pnVWHkARLOVSaktdCyWrdNRdGfJVaoqsBk5yysaWfJrkqaruS+Apn2mIILj8VXALvbbiSC/R7pA4yKhGS9Mjg6WpBi3ZicJHY7M4H8U/llvHJuHVym0z7AHtLNnAtEIthbjWEsio5luqFEulU3juIUDNZLbJJp4Wv+EyVyszdVNj27TUAVYudgm3mXo9PauAlQqdnQMxsxKocDpoqfq4FTD3taw3K/YNia91U8IoHyJP5U4oeQ30LEa5qQqLv4FYQ4805y3XWqMsrelGs2OnNOsEcgfu9zBns0C7N5uOso3dwgBS2b+S1TB8HJtLHsXX0Hvs91oaF9lVsfYltw0vpZ982OuqPqCjWXlq6AZ07Dxd1XRzvdbGZHg07rO1zx4o5t3Yz86CzEJTuzNNNjB6VWOkhsabpVEKY5ulBHVXjVq02SrWYE0LuCdEJZ0lqcBGZ2DwS0sKzRd+iF9C0fkUupTyIYoO+7e1ZlBDXzdconbvrtWFzKzpPuF+TQU6J14dVA9ErNTNUG9k6b2Pbu0XaX8KXRZqP5ZtKXhmUOanxc+XkWSaS3TmZPpImZCoYNsMwH1K4xHjPIl8hSbiNKenRzT5NihU/w5zcerby5PMJqXAwPIAeZiEMMP+ajYjhngVetdZQ5pVX75Ai8tyq1KBa4mkWmYvsjAe/jb2tKpcqyyp9eR91wI1aEMWaiCkF3ulqyemfMXa8lJb7eprurYepeiwTbrL0e2KSBJzXM69VGVmc2m993iUGVg6VyWNITBCWbIHY3iZ3jUHDRjVUS6aXfGzniUQKB8arj/FBtVymgE5s96S5wroMrz5LatggTkIvO1APp+3lUko8ST99XBPJWB701tZ7W0p8bCLmAq5LUQeQKCWZEgSrgoV7ZxtE957Cm821VfAm3n0Nv+UoeZrK+UK0hrPUT7cVU2Zqr1ZoR0/uPSi9MzaCbvNrG39KkuTnNFVd64eZ6/lD9fWviR9UbmdOtfPiWq4uyXfPqjJ5blKcQ1F1pxFqgZiqnGL9Y60D4TWpUmo9rkGrIYgB+FwVXIFmF7Lz+QQqXCaHme3mLL/wsJ0k53aLJlHKtfkKkXXqgsbWvlVw0ZlIa9SlTrUE/A4DD+rEhJhapsOylQHZ01xKXBtD7aYFUmwhqYCimHpIKMWveV5Gs2OndKSD8wansrBnscC7S7O8yRrB2LqD+iRHNpXy5VK7xYaOYpgSbPADIMwNtQN6Nh5Wuyw0Tjnca3YZ1UmOvWxgYl9tVaWWd9pmpaQ5O9GC3P2egJjkQuLkTY7/NKoxwIXJTtsnp2g6AL6HbM4UNGe3r2fEqyhvq4nfGc/z1Mlkyiutql1CpWEQKpERt9b8sLi50vK4+YVnTlxI5e8jgqWyiTytXT17IkQq6nuGOINJlRbk8HcSKBqt9U1Pbkq6bsGLLnyW6m84rTdKRYSaOBm4VNbT7Ie7yhFh7fvldxb7tXB6DpGL75+BipXKy8IjjIDy3iwpDFIX7P+MElgqnYkUHdmDhrQoE6+TDYqjvobzoeTKDL04U86cP+SFFWJuGkO1/+b4f/3dYjhT8IMUkk8CSlRFZ5KgHrSUfFVuoRvCo2vBpfewE1dmCVEqS0hlWYtKeSII8+1JJXChT1HppY0A7jwtgPAApVdHmbzejKpafYAoYC9hW9ZzCZ5HDmfsFQJ7yovefLNwGfLrtSUZslS4M2migh4s4T2MySlLsGejXae8OotSaHJhTzKh7ulK1kpkgNsOkFXC7PX59wMGfD8xV5iGe1Kbcq2KrynVyBHtMez1cZwilo9OvlbGf/AVv+qvOqEu57KrS/TFLoJUZGlr202NiKaalzJjncDF2k7rnuU0plJuKN4Kdc17D2Ups9K9QH9zt5S1csnz1TCrCGBuYtppcgqSZeJp+1jq91XgptByUUEeg6Dqe/MYrNs0Qcl/LQyBqZoowkSIR+BeqaDdnYMpia3IaT+xiKtm8o0FZDPXPtLuWlvmdYad7ZoORrNjp3SBve4/5HkDrZ7C7R7PG+AoOpgf3aMqf7AngkZ10KUzp4+8CjS2gtXhpLXJUdhac0+UzegY+e51iZbjJ/WxmjcZ31R8gaxRUsbZPb46H1EtCx7Rq9edsPPTJ4wWpC0EZoeU0RR4JdmTTdtYA1+CUWn1elsajUoOlzl05pBHx4+TCzf3bS6qLBPmBDdns6Jhk56PKEwqZLqslCp4BjTmfXDuQMtfj63DEvpR2dOlh7MHR4VzKhxSzQpqO89EYLg6YshnmcY9XhX5u481cz+TNsdytQ1RZWD7tIqq+++66y1Fw703md5bYd+KoJ0qskuS99mVng9qD8tQtaf0pH7VYJqldTuK3G9wHIXN04FMIasehNHbT1JbT1K0WplZuvCiN1o1cmjqQ4GBNMtL8c+eo9HmYH8Xpi27soZeszz/VzlJKOSz0bI2ru+pyzz0SHlnQS+ffsma/769ev37983JKV+gDoEcp0PHz60PH5xcfHp0ydLTNX/Bw8eDP8O24SGn7oew+/fv29JijgQqI3AUO9UF/7++2+LbKoIr1+/fvXqlSUycaYEfvz4IS83/P3777/TCOEQ8dewZ/gz+rpwgtxtjsA///wztJWyog0mpIby8vJSJtRQs6Uiz6pJveTZcKrGLJbcgXJujx49CueiuZvb29twnP7uqshqN2fLpZ6kuM3eOjDw7u5OvQJ5GIsMcibqe6tTbYkciCMOb9++lXMzujVN8irfq6urQJoN3bp3794o7RmGqx8/fnz//r3RxgYyAY3LYq+vr0eASxdtgW3FJNRAazg8MlcV3u8NxtSmF1++fJGuo2MWuVb5B/011NWZFtYLcU3Cu6UpWno+HpPNP2VjwzBtw5SUhmnqY6urk0QdahblJyWGDH6weaX/9OlTNbvqzCfJYjOl8IPPnz933bvElvw9VcZw8Zu72+t0UK/jxxNOBTRXp+wCd+AtaTTt6u7VKdkJ5IiJBSakOvQ81YVb2wce31OoG0x/L6FGZpM6YTcA5zlrCVkDca12vNinnZUXUxMawyyHwldNJGr0qnkS++sDL1/NFg4zKuqHe7fa/dnBmCIKH78URTRGaNovoehRj9GLphUdKJ3KJQ8/zMwbXxO7qbW4+sWVv7ZrqqRRI11OrXdZKKNCiQaBrASGyrVh8m2QSsOZavdEMMSzWE6v3pWu6az2W+yaNq1K+q6zdlhPoByg3h+Nk4GeYHrHpBN5Sq7+lTzaB6t3YWqUl6TyhHR/SuCl+uJGy3e9lHsT2yiorfkMo62U6T22pa86pc3Uu+aggTrVPSPV0JyrIR/+NJs8NITjtLIa7GGT/7DYWptP1i621i4I9RWmRwYoZY3POUFgRisEdU1AS8qG3vOwn0E1zq1uqmiqZXoN39M7+MP1KeairaGL6+hc7KODklMaVLDW0R1eRgTISiBgQmrLlLVMSMajyjuY0JMnT7LKQ+JnJqCdw5oYChPQcWInbEQ0xaOauESm5g2i0unQQqmpGnsFQw9cLiXTXkcNAdQbGfJVg6j2Uei8br+y7mkJu2chbe2HXzJsY/gw4hv6n1L31MzUfg1jvYDGvSWVs1nLZjRfOXurwsC2TEKnj2mZr9Snjf069KEAT5mNchy9hHKURxqG8FK0/vrrLct6X7x4MctWZVdvcPYWgTsJyNLUBgVGaoI/9LRldRvmo3aKV+3j8mDyBnLscgsio7OH+6uS1cLfIxjTQXvoHfIsUwGHYE+YaWfekkYzoW2Q1AYCWOAGaLOPyDWpF6c/jc3VE54O0odhlwbp6gnTAZ5lWCaQbkAZzifPBdd6cgPIV3y9cdCkgdLX5N6240qH0euwkkGt1TifPMispkoXw3SNWquhwVLLFZhbzlfY3Cl3NqaI4sIvRRH1EQFF96HHPaWgr7uHXvJnqZIWpEPnRN2SnlZadlkoizaJA4ECBORax7fP4/yb8tVE3JC7tzhqwxRcyT0RDPFW2QzedRWuGiLTNa1BC3YZ6LvaWZWJGf5w1OHfq9PEmg68s3+MbYB2uNhldJc7F2prbsI1p0/vsWbtNCdb2t41Bw00ZwAIDAEIQAACEIAABCBQOwHtNdUX6cNSnmoHtYsisBFaB3MKnRuZ67MR0HD30aNHQ6n11lDzmGcjsLO8gS+9jylrp2vJE3DHfLddYBLbuHX8lKxXy69nC0gjMouFQAhAAAIQgAAEIAABCEAAAhCAAAQgAAEIQAACEIAABCAAAQhAAAIQgAAEIAABCEAAAhAoSSB8yoB2+G87gTRHEbRKU0vyouvex6xr/qrcKCQXEIAABCCwlsB/1j5AfAhAAAIQgAAEIAABCEAgTEBntIcj6Ku24Qgd33358uVS6TRxtnSLcAhAIEpAh1xG4yjC5eWlJRpxIFAngUBLMXwFrk6xkQoCEIAABCAAAQhAAAIQgAAEIAABCEAAAhCAAAQgAAEIQAACEIAABCAAAQhAAAIQgAAEzkAgfMrAn3/+Wc8pA1LHw4cPb29vf/78GVjg7WrNfiSB+xTXEIAABCBQOQEOGqhcQYgHAQhAAAIQgAAEINAeAc0BhYU2zsWEE2n0buBT6jqggS/YN6rWVGL/+++/Y1K///77eM2FhUBgA/b4+OPHj+/fvz/+rP8Ck6hfRyUl/PLli2sSbtZqWNuybVd4riEAAQhAAAIQgAAEIAABCEAAAhCAAAQgAAEIQAACEIAABCAAAQhAAAIQgAAEIAABCECgAwLfvn27vr5eKsjnz5+fPHmydPfAcK2+08euLMtQ379/f6CcZA0BCEAAApkIcNBAJrAkCwEIQAACEIAABCBwUgI/fvxY2gY5Enn27Nl4fcKLm5ubpVJbpqiWniW8AwLuIR0cNLBWoZ8+fYo+0twn3zGJqE5PFSFg5M3Z9qkUR2EhAAEIQAACEIAABCAAAQhAAAIQgAAEIAABCEAAAhCAAAQgAAEIQAACEIAABCAAAQicgcDl5eVSMd+8efP8+fOluzWEX1xcuIs2l0S6u7tbukU4BCAAAQg0SoCDBhpVHGJDAAIQgAAEIAABCFRK4Pv372HJtH364cOH4Th93w1sB+Wcy75VHy3d33//PcbhoIERheVCR8laol1dXVmi1RMHk6hHFzVIsnQYjdxF5S9gaqCHDBCAAAQgAAEIQAACEIAABCAAAQhAAAIQgAAEIAABCEAAAhCAAAQgAAEIQAACEIAABCCQj4CWaLqLHt2MtMjt1atXbkid10+ePFlapzcKHPhi0BiHCwhAAAIQaIsABw20pS+khQAEIAABCEAAAhConUD0KMeXL1/WXobM8umchSUIOqbhx48fmfMn+XoJuOd0cNDAKj1FJ3aVWuCMj1V5lYyMSZSkXXleOk3j33//nRXy5uZmNpxACEAAAhCAAAQgAAEIQAACEIAABCAAAQhAAAIQgAAEIAABCEAAAhCAAAQgAAEIQAACEIBAAQL//PNP4HNr7969KyBDkiwuLi7CS/K+fv2aJCMSgQAEIACBeghw0EA9ukASCEAAAhCAAAQgAIEeCLjbYmfL8+zZs9nwUwW+fv16qbyBWbalRwjvhoB7TsfTp0+7KVfugmh62nJAbHjmN7eQ29LHJLZx6/KpQOugc6C7LDKFggAEIAABCEAAAhCAAAQgAAEIQAACEIAABCAAAQhAAAIQgAAEIAABCEAAAhCAAAQgAIEmCASWRj9+/Pj58+dNlGIQMlCWIcKXL18aKg6iQgACEIBAlAAHDUQREQECEIAABCAAAQhAAAIrCLjbYmcfa2uqaLYI+wOfPHmiWbPZdAJbSWfjE9gNAe2Wdz9XLiNpumgqTjH5LbXm5cuXDx8+LCZSkow6M4kkTE6biIxh6RTkP/7447RYKDgEIAABCEAAAhCAAAQgAAEIQAACEIAABCAAAQhAAAIQgAAEIAABCEAAAhCAAAQgAAEI1EAgsJLz8vKyBgntMty/fz/8aavoZ/nseRETAhCAAARqIMBBAzVoARkgAAEIQAACEIAABDoh4G2LnZZKe32ngecMWTrtUlvNOefynCbh7iJeOoeicjIfP368uLjQBOu9e/cePHigf3Vcwt3dXW6x37x5E81iqcZFHzwwQgcmcSC9zrIOvA9tf4EAACAASURBVIMJv8/ojAPFgQAEIAABCEAAAhCAAAQgAAEIQAACEIAABCAAAQhAAAIQgAAEIAABCEAAAhCAAAQgAIHaCIRXPre4ejx8OEL0s3y1KQh5IAABCEAgTICDBsJ8uAsBCEAAAhCAAAQgAIEVBKLzJnx4eaSp/di//fbb+NO9ePv2rfuT65MQ+PDhw1jSp0+fjtdNXHz79u3hw4eaV/306ZMOyxhl1qGt19fXOnpAEcbAtBc63cDNcTZxTVLryIPZWzUHNm0SNYNtUbalgwbUqqrqtVgiZIYABCAAAQhAAAIQgAAEIAABCEAAAhCAAAQgAAEIQAACEIAABCAAAQhAAAIQgAAEIACBPgi431XySqTF0i0uctOi06Vl3irg33//7RWTnxCAAAQg0DQBDhpoWn0IDwEIQAACEIAABCBQF4HAPJEE1YTL8+fP65L4UGmWPsMujD9+/DhUNDI/gIBbfdo6vfXu7k4nIwSmTXUQwLNnz/75558cWF+/fh1NdqmuRR88NkK7JnEst/5y12kaS/Xr5uamv/JSIghAAAIQgAAEIAABCEAAAhCAAAQgAAEIQAACEIAABCAAAQhAAAIQgAAEIAABCEAAAhBoiIC+SrUk7e+//750q/LwwDfDot/HqrxoiAcBCEAAAh4BDhrwgPATAhCAAAQgAAEIQAAC2wm422Knqehr59PAM4dcXV0tTZ+9ffv2zGROWPZv3765044NHcmhLdDX19dRlal0OXb7BzZgjyJpJ3aLp+G2axIjeS5SEViqO3/88UeLtp0KC+lAAAIQgAAEIAABCEAAAhCAAAQgAAEIQAACEIAABCAAAQhAAAIQgAAEIAABCEAAAhCAQA0Efv78uSTGgwcPlm5VHq4P7C1JGCjv0iOEQwACEIBAzQQ4aKBm7SAbBCAAAQhAAAIQgEBRAtqye3FxoV2L9+7d07/a6nx7e7tKgsCBlEpHWyJXpXaGyEvbR9+/f3+G4lPGkcCHDx/G62fPno3XlV/8888/9gNEPn36lLw4r1+/Dqeped61fiycYLG7jZpEMT7nyUhHTiy1rUstyHngUFIIQAACEIAABCAAAQhAAAIQgAAEIAABCEAAAhCAAAQgAAEIQAACEIAABCAAAQhAAAIQOJyA+6ktT5ilT7J50Sr82e4RCRXCRCQIQAAClRPgoIHKFYR4EIAABCAAAQhAAAIlCOiIgfv372vDsHYC//3338pS/379+lWbeBWuXY4WIb58+RKIpnmiJ0+eBCKc85ZOdnj8+PFs2RvdHT1bFgKjBNyjJRo6kiO6z98t+OBb3JCd16oj0TTd7fo7syv8eKMmUZjSGbJbOk3g5uZGDfQZCFBGCEAAAhCAAAQgAAEIQAACEIAABCAAAQhAAAIQgAAEIAABCEAAAhCAAAQgAAEIQAACEGiUwM+fPxuVPCA2ZxAE4HALAhCAQIsEOGigRa0hMwQgAAEIQAACEIBASgKvXr3SEQNLZ0kq/OnTpz9+/IhmufTJ5eHBhvZOR0uaNoK7ndhNeWlzqRuH6z4I6KSPsQL+9ttvOn6ilXItWW8B+f/555/oMQdyO8+fPy8gTPIs2jWJ5ChOnqAaXx0ANAshav+zTxEIAQhAAAIQgAAEIAABCEAAAhCAAAQgAAEIQAACEIAABCAAAQhAAAIQgAAEIAABCEAAAhBIS0Cfo1tKMPpBqaUHDw8PSK61voeLhwAQgAAEIJCQAAcNJIRJUhCAAAQgAAEIQAAC7RHQKQNv376Nyn19fR2N8/Xr10AcZRS4e+ZbT548efbs2ZSAdp7f3d1Nwwnpj4C7Xb+hIzm+fPmyShdp51WjoJRduzWoUZNYZQ9EthBYaqBvbm7u379vSYE4EIAABCAAAQhAAAIQgAAEIAABCEAAAhCAAAQgAAEIQAACEIAABCAAAQhAAAIQgAAEIACBrAQeP368lH74O3ZLT9UQ/ueffy6JMbvweyky4RCAAAQgUD8BDhqoX0dICAEIQAACEIAABCCQi4A+mr20idHLUocI6LvKXqD3M3DQgLZEepH56RJ49+6d+3O85oPVI4qOL1Sz3LoT3T9fD4qlD60vSRg4sHbpkaVwnXEQzd2lupROneHtmkSdPNuVSpbgHjkxFkSHaNze3o4/uYAABCAAAQhAAAIQgAAEIAABCEAAAhCAAAQgAAEIQAACEIAABCAAAQhAAAIQgAAEIAABCBxIILzxXuvVD5RtW9bfvn3TF+OWng2Xd+kpwiEAAQhAoFoCHDRQrWoQDAIQgAAEIAABCEAgO4FVW5rDJ0qG54BWZZS92PVl8PDhw1lEmqJiN2l96koskXuchGYeZQyJM8iW3N9//70q7cvLy1XxlyL/888/0aR0eMeTJ0+WUqg8vF2TqBxsc+K5luAKP3v6gBuBawhAAAIQgAAEIAABCEAAAhCAAAQgAAEIQAACEIAABCAAAQhAAAIQgAAEIAABCEAAAhCAQDECz58/D+TV4pq3sMzh8gZQcAsCEIAABOokwEEDdeoFqSAAAQhAAAIQgAAEshO4u7sLHLU4zf7nz5/TwDHkw4cP47V38fLly4b2TnvCF/v55s0bfaR6mp3Cp4GEdENAJ55++vRpLM7seRPj3douwj5hKm2q0umUgbDvUkZXV1dTAZoIadokmiDcipCeJYxi6ziSi4uL8ScXEIAABCAAAQhAAAIQgAAEIAABCEAAAhCAAAQgAAEIQAACEIAABCAAAQhAAAIQgAAEIACBwwkE1oh+/fpVK+IOl9AugD6IFThoIFBSexbEhAAEIACBqghw0EBV6kAYCEAAAhCAAAQgAIFyBAIzILNCPHjwYDZ8CHQ3S3vR2CrvAZn9ef/+/VmNaEP17e3t7CMEdkDA/WL548eP29o/HN7t72nn3bt3MnIvcMNPnZCiGefAg9qGrTiBCJXfatokKmfblniuJbiSqyq5P7mGAAQgAAEIQAACEIAABCAAAQhAAAIQgAAEIAABCEAAAhCAAAQgAAEIQAACEIAABCAAAQgcTuDm5iYgQ1ub88PShksagMAtCEAAAhColgAHDVSrGgSDAAQgAAEIQAACEMhL4Pv376sy0C7opfhfvnxZuvXy5cuHDx8u3SXcJaBN5sLlhgzX2m6qozGn4YS0TkAVx90z39yRHL/99ptRBTLsq6srY+RANJ1oe319HYggNxVwR4EHK7nVuklUgrEDMTxLGEskL0GTOtLgAgIQgAAEIAABCEAAAhCAAAQgAAEIQAACEIAABCAAAQhAAAIQgAAEIAABCEAAAhCAAAQqIaC1bYEd+Fq13sp31z5+/Bj4/J7OIGAVXyUmhxgQgAAEEhK49+vXr4TJkRQEIAABCEAAAhCAAASaIPDjx49Hjx6tEjXQc9YW4vfv38+m9vPnzySfMZ9NvL9AHSjw+++/Tz8Ur33amrfqr7wnL5GmGv/+++8BwrNnz5rbIa+jMQJzqaNyUxVNXuvp06fT2jFmpLrz559/Nu1wWjeJURdc7CTgWsKYlM7R0Fkb408uIAABCEAAAhCAAAQgAAEIQAACEIAABCAAAQhAAAIQgAAEIAABCEAAAhCAAAQgAAEIQAACVRHQGs7AOs/Pnz8/f/68KoE9YcIL7PWBLj4d5xHjJwQgAIE+CPynj2JQCghAAAIQgAAEIAABCKwiMG5vNj6l8xeXYmrGZOmUAX17uelNv0tFzhcuXLMwtZ2b/aX5sB+S8qtXr9xq+O7du0PE2JOpNvZHH1e5khygID/z4sWLwOyz9mC3fspAByYRtQciWAjo2GbXOYyPzLYO410uIAABCEAAAhCAAAQgAAEIQAACEIAABCAAAQhAAAIQgAAEIAABCEAAAhCAAAQgAAEIQAACxxL4+vVrQAAtBK15ObSWquqDWAH5w6ULPMgtCEAAAhConAAHDVSuIMSDAAQgAAEIQAACEKiCwM3NzZIcS1sftQlZ+2aXniJ8iYC+Eq8vwE/vXl5eTgMJaZSA5knfvn07Cq+DPPQB8/FnKxezhirhVfd1S+eM/Pz58+rqan9xhqnb2a3XQ+LDl96bPtakD5PYr2tS0HHIr1+/nnJQK/zkyZNpOCEQgAAEIAABCEAAAhCAAAQgAAEIQAACEIAABCAAAQhAAAIQgAAEIAABCEAAAhCAAAQgAIFKCGid24cPHwLCaCf/x48fAxGOuqVlnFr+Gvgglr68xSq+o7RDvhCAAARyE7j369ev3HmQPgQgAAEIQAACEIAABGojoK2Mjx49MkqlDcOBIwO0uXd2VkVfF2c+xUjYi6Zt1bNzVWFFeInws1oCnn5/++03baFvdJO8W/1ltHIsybErTR1hGzhlQIcafPnyJXm+JRPsySRKcusyr+fPn0/PPB6O0uiyvBQKAhCAAAQgAAEIQAACEIAABCAAAQhAAAIQgAAEIAABCEAAAhCAAAQgAAEIQAACEIAABDojcHd3d319HSiUPr1ze3sbiFD4VlRglnAX1gjZQQACEChM4D+F8yM7CEAAAhCAAAQgAAEI1EDA/vl0fWs9cMqAJlZmTxnQfAqnDGxWtDZvzx7nqc9c59jIvVlOHtxG4PLy0q010nWjpwyo+PIPIwSdBZB82lcnCOhIlMApA5prbv2UAQHsySRGe+BiAwGd0zw9ZUBnkcy2CBvS5xEIQAACEIAABCAAAQhAAAIQgAAEIAABCEAAAhCAAAQgAAEIQAACEIAABCAAAQhAAAIQgEBuAldXV+Flb2/fvtVXefSVptySWNKXtOFjEd69exdYS2/JgjgQgAAEIFA5gXu/fv2qXETEgwAEIAABCEAAAhCAQA4COmsgsH13yFGzPBcXF4Hc3e+Zj9H49vKIYs+F5qQ0j+alAFsPSHM/PbXWdibrWp6a5P3999/dcxP+/PPPVIeMeKymskUd1PSRCkO8YrZuEhUSbkWkaW0aJP/8+bNeqLRSCuSEAAQgAAEIQAACEIAABCAAAQhAAAIQgAAEIAABCEAAAhCAAAQgAAEIQAACEIAABCAAAQiIwLdv3549e+YuMZ1i0ZfttIpyGl4mRB8H0kfgAsvphw8FsYSvjDrIBQIQgMCBBP5zYN5kDQEIQAACEIAABCAAgQMJuJ8id8XQnIimdXT44s+fP8OnDOgEx+nsj3YdTz/I7KbPtZGAPg6vYwW8yN+/f0/+0XgvC37mI3B3d+ceHqHK0ro2ddTI+/fvXWJPnz7V1LAbsuFaKei0ApeVl4iqxl9//RV2UN4jdf7szyTq5NyEVJeXl9MmVQdP8IqiCfUhJAQgAAEIQAACEIAABCAAAQhAAAIQgAAEIAABCEAAAhCAAAQgAAEIQAACEIAABCAAAQi4BLQQVHv4tSjdDfSutc9fK1G1ltILz/3zy5cv+mKflu0FThnQUlXdZQlfbl2QPgQgAIEaCNz79etXDXIgAwQgAAEIQAACEIAABAoT0MeTHzx44Gaqbc/6Grnma9zApWsd4qjpFe+uDilQCpp58cL5uY3A0geuE340fptgPLWBgFdleqos2vD/6dMnl8nmI2Z//PihWWMvNTdlXW9O3Evn8J8dm8ThbJsTQK9Jrq+vPbH1lmL/sR1emvyEAAQgAAEIQAACEIAABCAAAQhAAAIQgAAEIAABCEAAAhCAAAQgAAEIQAACEIAABCAAAQiUJKDVkvo83vRLPK4MWsSuOPozrmN3n111LWG0DFUffgs/pS/26YN84TjchQAEIACBbghw0EA3qqQgEIAABCAAAQhAAAKrCUx3Nmpb44cPH6InBegcxxcvXkzzYwP8lMnOkFnUmk3TfuydKfN4SQLaLfz06VM3x84qi05s/fr1q1tAWammYnUGgRsYuJapv3371kvEi//y5UulGXVQ3lN1/uzeJOrEXqdU8uePHj3yZNNZJDoLOfcrEy9TfkIAAhCAAAQgAAEIQAACEIAABCAAAQhAAAIQgAAEIAABCEAAAhCAAAQgAAEIQAACEIAABJIT0KfX9Bmq9+/fR1N+9uyZjhuwrz6NJjhE0PkCWiEf/g7WEFNLVSUni/eMYIkGAQhAoA8CHDTQhx4pBQQgAAEIQAACEIDARgLT7cFK6ObmRrM5S1Mkt7e3uuvlpy2R2iH85MkTL5yf+wnMAtc0lua89idOCgUIaHpUu+7do1g/f/6sqlcg65JZaFZ3dgZWtqpDFnSIiSA8ePBgcCxi8vPnT+2j1qGwch06dsHlMxVbj+uIgW6gncQkpnokZJaAzs5QXfBudXYWiVc6fkIAAhCAAAQgAAEIQAACEIAABCAAAQhAAAIQgAAEIAABCEAAAhCAAAQgAAEIQAACEIDA2QjYjxsQGZ04oLWjwwLUDV+oUl5ahjcsUg1/BGvUQk9fwxoLxQUEIAABCFgIcNCAhRJxIAABCEAAAhCAAAR6JjB71oAKrOkSzdFogkbbg/VTu4K1i1hnNE73Q+qUAc3FbJjE6Rlr0rJdXV1NT/HUvutXr14lzYfEshDQkRCXl5dj0l2eMjCU7u7u7vr6eixpkovOjhgYmJzHJJLYQN+JzJ7QoYOTk5/H3DdGSgcBCEAAAhCAAAQgAAEIQAACEIAABCAAAQhAAAIQgAAEIAABCEAAAhCAAAQgAAEIQAACTRDQEQBaAq110eEvVLll0Ur1YUG7LvTJK/dfrW9XOu6/Wuge/fyVl/gf//1jJbyLhWsIQAACpyLAQQOnUjeFhQAEIAABCEAAAhCYJzC7j30+6iRUhxFoS+TwlfLJTQKSEZjdjNrxlvVk4CpI6MePH48ePZIgmtnUqahPnjypQKhcImj+V9OtOpRkfwbDvG2XuE5lEvstoeMUbm9vX79+7RWQQ2Q8IPyEAAQgAAEIQAACEIAABCAAAQhAAAIQgAAEIAABCEAAAhCAAAQgAAEIQAACEIAABCAAgf4IfPnyRctNtQrdfuJAQgha06s18PqQGJ8FSkiVpCAAAQg0SoCDBhpVHGJDAAIQgAAEIAABCCQmoMkafYpchzja09UMi46TZHrFTmxnTO24/v79u5uIVKBDNzlB02VS5/W3b9+kKZ3oUad4yaXSRno5B/2tnfw9z7zt2UwiuY11kKCa3RcvXngF0fkad3d3XiA/IQABCEAAAhCAAAQgAAEIQAACEIAABCAAAQhAAAIQgAAEIAABCEAAAhCAAAQgAAEIQAACvRLQikodN6BDB1atY99G4/fff3/58qXOF+jyO1jbmPAUBCAAAQhw0AA2AAEIQAACEIAABCAAgf8j8PHjR31L2dvN/n+3//dKkyzDx8bv37//v2H8n52AvhX/9OlTbxJNutAOdhSRnT4ZbCKgyd+v//2TlS4dOvD48WOZsWxbR8Myb7sJMw+1R0CHccjmvUqhKqDTB9orDBJDAAIQgAAEIAABCEAAAhCAAAQgAAEIQAACEIAABCAAAQhAAAIQgAAEIAABCEAAAhCAAAR2E9DKOi1i14rT4V9vid225PUFLK3W01LVYZ0qK663YeQpCEAAAn0T4KCBvvVL6SAAAQhAAAIQgAAEthDQNI22Bg9zNNrWPkzTaJ5l2AyscxyfP3++JV2e2U1g9qwBTX5pO/futEkAAtkJyIB//vwplyJ/8uDBA6ZrsxMngyoJqCKoPfVegXDKQJW6QigIQAACEIAABCAAAQhAAAIQgAAEIAABCEAAAhCAAAQgAAEIQAACEIAABCAAAQhAAAIQOIyAFkjr3AGtZh8WtOtfLUOVNO4CvGFJqvfvsOidz18dpjkyhgAEINAUAQ4aaEpdCAsBCEAAAhCAAAQgAIHTE5g9a4Adqqe3CwBAAAJtEMCHt6EnpIQABCAAAQhAAAIQgAAEIAABCEAAAhCAAAQgAAEIQAACEIAABCAAAQhAAAIQgAAEIAABCEAAAhCAAAROQOA/JygjRYQABCAAAQhAAAIQgAAE+iGgj8DrbE4dtOkW6evXrxcXF24I1xCAAAQgUCEBnQujM5VdwTgpxqXBNQQgAAEIQAACEIAABCAAAQhAAAIQgAAEIAABCEAAAhCAAAQgAAEIQAACEIAABCAAAQhAAAIQgAAEIACBYgQ4aKAYajKCAAQgAAEIQAACEIAABNIQmD1r4NOnT1dXV2kyIBUIQAACEMhA4Pnz59+/f3cTfvny5ZcvX9wQriEAAQhAAAIQgAAEIAABCEAAAhCAAAQgAAEIQAACEIAABCAAAQhAAAIQgAAEIAABCEAAAhCAAAQgAAEIQKAMAQ4aKMOZXCAAAQhAAAIQgAAEIACBlASGswYeP37sJvr+/ftXr165IVxDAAIQgEAlBC4uLr5+/eoK88cff3z8+NEN4RoCEIAABCAAAQhAAAIQgAAEIAABCEAAAhCAAAQgAAEIQAACEIAABCAAAQhAAAIQgAAEIAABCEAAAhCAAASKEeCggWKoyQgCEIAABCAAAQhAAAIQSElAZw18+/ZN+1TdRN++fXt3d+eGcA0BCEAAAocTuLq6+vTpkyvGu3fvcNcuEK4hAAEIQAACEIAABCAAAQhAAAIQgAAEIAABCEAAAhCAAAQgAAEIQAACEIAABCAAAQhAAAIQgAAEIAABCBQmcO/Xr1+FsyQ7CEAAAhCAAAQgAAEIQAACCQnc3t6+fv3aTfDPP/988uSJG8I1BCAAAQgcReDjx4+Xl5du7p8/f37+/LkbwjUEIAABCEAAAhCAAAQgAAEIQAACEIAABCAAAQhAAAIQgAAEIAABCEAAAhCAAAQgAAEIQAACEIAABCAAAQgUJvCfwvmRHQQgAAEIQAACEIAABCAAgbQEXr16pZMFfv/99zHZv//+e7zmAgIQgAAEjiUgFz0K8Pjx458/f3LKwAiECwhAAAIQgAAEIAABCEAAAhCAAAQgAAEIQAACEIAABCAAAQhAAAIQgAAEIAABCEAAAhCAAAQgAAEIQAACRxG49+vXr6PyJl8IQAACEIAABCAAAQhAAAIJCejEgffv3+vEgW/fviVMlqQgAAEIQGAPgR8/frx48UIp3NzcXF1d7UmKZyEAAQhAAAIQgAAEIAABCEAAAhCAAAQgAAEIQAACEIAABCAAAQhAAAIQgAAEIAABCEAAAhCAAAQgAAEIQCAVAQ4aSEWSdCAAAQhAAAIQgAAEIAABCEAAAhCAAAQgAAEIQAACEIAABCAAAQhAAAIQgAAEIAABCEAAAhCAAAQgAAEIQAACEIAABCAAAQhAAAIQgAAEIAABCEAAAg0Q+E8DMiIiBCA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5gVBSgAAIABJREFU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8P+yd/fnWuJ6oLDP3tcUME4JagW6SlAr0FWCTgVqCWoFaglqBaMlLK1gnBLUDub83s17uLiAB8J3gNs/Zlg8ISR3QoAQAgECBAgQIECAAAECBAgQIECAAAECBAgQIECAAAECBAgQIECAwEwCJhqYCVI0BAgQIECAAAECBAgQIECAAAECBAgQIECAAAECBAgQIECAAAECBAgQIECAAAECBAgQIECAAAECBAgQIECAAAECBAgQIEBgDwImGthDKUkjAQIECBAgQIAAAQIECBAgQIAAAQIECBAgQIAAAQIECBAgQIAAAQIECBAgQIAAAQIECBAgQIAAAQIECBAgQIAAAQIECBCYScBEAzNBioYAAQIECBAgQIAAAQIECBAgQIAAAQIECBAgQIAAAQIECBAgQIAAAQIECBAgQIAAAQIECBAgQIAAAQIECBAgQIAAAQIECOxBwEQDeyglaSRAgAABAgQIECBAgAABAgQIECBAgAABAgQIECBAgAABAgQIECBAgAABAgQIECBAgAABAgQIECBAgAABAgQIECBAgAABAjMJmGhgJkjRECBAgAABAgQIECBAgAABAgQIECBAgAABAgQIECBAgAABAgQIECBAgAABAgQIECBAgAABAgQIECBAgAABAgQIECBAgACBPQiYaGAPpSSNBAgQIECAAAECBAgQIECAAAECBAgQIECAAAECBAgQIECAAAECBAgQIECAAAECBAgQIECAAAECBAgQIECAAAECBAgQIEBgJgETDcwEKRoCBAgQIECAAAECBAgQIECAAAECBAgQIECAAAECBAgQIECAAAECBAgQIECAAAECBAgQIECAAAECBAgQIECAAAECBAgQILAHARMN7KGUpJEAAQIECBAgQIAAAQIECBAgQIAAAQIECBAgQIAAAQIECBAgQIAAAQIECBAgQIAAAQIECBAgQIAAAQIECBAgQIAAAQIECMwkYKKBmSBFQ4AAAQIECBAgQIAAAQIECBAgQIAAAQIECBAgQIAAAQIECBAgQIAAAQIECBAgQIAAAQIECBAgQIAAAQIECBAgQIAAAQIE9iBgooE9lJI0EiBAgAABAgQIECBAgAABAgQIECBAgAABAgQIECBAgAABAgQIECBAgAABAgQIECBAgAABAgQIECBAgAABAgQIECBAgACBmQRMNDATpGgIECBAgAABAgQIECBAgAABAgQIECBAgAABAgQIECBAgAABAgQIECBAgAABAgQIECBAgAABAgQIECBAgAABAgQIECBAgMAeBEw0sIdSkkYCBAgQIECAAAECBAgQIECAAAECBAgQIECAAAECBAgQIECAAAECBAgQIECAAAECBAgQIECAAAECBAgQIECAAAECBAgQIDCTgIkGZoIUDQECBAgQIECAAAECBAgQIECAAAECBAgQIECAAAECBAgQIECAAAECBAgQIECAAAECBAgQIECAAAECBAgQIECAAAECBAgQ2IOAiQb2UErSSIAAAQIECBAgQIAAAQIECBAgQIAAAQIECBAgQIAAAQIECBAgQIAAAQIECBAgQIAAAQIECBAgQIAAAQIECBAgQIAAAQIEZhL4baZ4RJMq8P3790+fPv3zv38/fvyI///69Ss2vn379u+//x7/ffC/f3fu3EmNUTgCBAgQIECAAAECBAgQIECAAAECBAgQIECAAAECBAgQIECAAAECBAgQIECAAAECBAgQIECAAAECBAgQIECAAAECBAgQIJAs8J9///03ObCA4wU+fvz45cuXDx8+FNMK9EYUMw48/d+/W7du9QYWgAABAgQIECBAIE+Bnz9/RsJc0eVZOlJFgAABAgQIECBAgAABAgQI5CMQvSgxQ7eZuPMpESkhQIAAAQIECBAgQIAAAQIECBAgQIAAAQIECBAgQIAAAQIECBA4vICJBpYt4hgU9f79+1evXiXOL9BMTWz74sWL5nprCBAgQIAAAQIENhSIy7x//vknhr/HZV78N5aLhfhvub5I3tu3b589e7ZhUu2aAAECswgU7/w0m7u45zWdyizCIiFAgAABAgQIECBwVIHibqKjC6XoYIns//777xH4qA7yRYAAAQIECBAgQIAAAQIECBAgQIAAAQIECBAgQIAAAQIECBAgQCA3gd9yS9Bh0hMDoWKOgDdv3kzM0cuXLz/8759PuEyUtDkBAgQIECBAIFHg+/fv5Zu05UJzBoHE2AQjQIBA5gKXZhCozp/SkYWYaKDjVz8RIECAAAECBAgQIHBsgbihiM6T+FfOxljtQilnEDg2gtwRIECAAAECBAgQIECAAAECBAgQIECAAAECBAgQIECAAAECBAgQ2KmAiQYWKbjXr1/HBAEdUccnWZ4+fXp1dXX7f/8iZIy1+vbt283NzadPn2I8VnXbWH/37t346f79+9X1lgkQIECAAAECBJYQiIu0GBO/RMziJECAwOYC8RbQ9fV13IHGjae2bvPikAACBAgQIECAAAECexf48uVL3GLsPRfST4AAAQIECBAgQIAAAQIECBAgQIAAAQIECBAgQIAAAQIECBAgQOCcAiYamLnc4/u3MaAqpga4FO+9e/diDoInT57UAty6devOnTuxPn598OBBM4Z44c1cAzU0fxIgQIAAAQIECBAgQIDAIIGYYiBeBBq0icAECBAgQIAAAQIECBAgQIAAAQIECBAgQIAAAQIECBAgQIAAAQIECBAgQIAAAQIECBAgQIDA8QRMNDBnmX7+/PnRo0cdMT5//vz169cdAd69e/fnn39eChATEMQ3J2NKgksBrCdAgAABAgQIpAjE1EjFh6x///3327dvx2xHKVsJQ4AAAQIECBAgQIAAAQIECBAgQOCQArrLDlmsMkWAwLYCmtZt/e2dAAECBAgQIECAAAECBAgQIECAAAECBAgQIECAAAECKQImGkhRSgrTPUdAvMUXH428f/9+R1wvXrx48+ZNR4Bfv369fPkydtQRxk8ECBAgQIAAgUsCP3/+fPXq1fv37+Oiohom5hp4+vRpXIpUV1omQIAAAQIECBAgQIAAAQIECBAgcGwB3WXHLl+5I0BgEwFN6ybsdkqAAAECBAgQIECAAAECBAgQIECAAAECBAgQIECAAIFxAv/5999/x21pq6rA69evYwqA6pra8t9//939reDueQqqsfVGVQ1smQABAgQIECBQCHz+/Pn6+ro2xUAVJ2VepGr4Ay/funWrA2poxt++ffvs2bOhWwlPgACBhQTiU3J3796dMfIfP35EszljhKIiQIAAAQIECBAgQGBHAh8/fowep7kSHN1T8XrqXLH1xqO7rJdIAAIECAwV0LQOFROeAAECBAgQIECAAAECBAgQIECAAAECBAgQIECAAAEC2wr8tu3uj7H3mCOge5aBm5ub7lkGwqE7hipUfIU45jWorrFMgAABAgQIEOgWSJnSKF6tv7q6+vDhw5MnT7pjO/yvcWEW781GNovpBmL5n3/+ieX47+HzLoMECBAgQIAAAQIECBAgQIAAgXSBe/fuPX/+vAgfnSfRi1L8t+hLSY9n/ZC6y9Y3t0cCBA4voGk9fBHLIAECBAgQIECAAAECBAgQIECAAAECBAgQIECAAAECxxP4z7///nu8XK2Zo5iS/9GjRx17THlbb9D3Xm7fvh2foOzYo58IECBAgAABAlWB3suVauBYjjmS7t+/X1vpz0Lg69evcXX35s2bdJC3b98+e/YsPbyQBAgQWE2g+FJovP9TvAv05cuXOAV8+/ZtUAJi21u3bg3aRGACBAgQIECAAAECBM4gEHcccZfx6tWr9LuM33//vbhPWdpHd9nSwuInQOCEAprWExa6LBMgQIAAAQIECBAgQIAAAQIECBAgQIAAAQIECBAgcAABEw1MKsQY7RSv/Refum2N6PHjxzGJQOtP1ZXx7tn79++ra7qXTQ/R7eNXAgQIECBAoCoQ7392XK5UQxbL8SW6eJ2+ud6aUiAuAh88eJA4St5EA6WbBQIEdiEQE9u9fPny06dPiak10UAilGAECBAgQIAAAQIETiuQ/urpahMN6C47bW2UcQIElhPQtC5nK2YCBAgQIECAAAECBAgQIECAAAECBAgQIECAAAECBAgsJ/Df5aI+Q8zX19fdr+0lTh8QH5AcxLXO51wGJUlgAgQIECBAIE+B169fd1+uNJMd78/H+O/memtKgRgxGXMxxIRT5RoLBAgQOIzAnTt3Yr68p0+fHiZHMkKAAAECBAgQIECAwLYCDx8+/PDhw7ZpqO5dd1lVwzIBAgRmEdC0zsIoEgIECBAgQIAAAQIECBAgQIAAAQIECBAgQIAAAQIECKwvYKKB8ebv3r378uVLx/avXr2Kl9A6AviJAAECBAgQILC0QOK0R7VkpH/Iurbhqf70Fu6piltmCZxNIG5441OiZ8u1/BIgQIAAAQIECBAgsJDAkydP8rnF0F22UCmLlgCBMwtoWs9c+vJOgAABAgQIECBAgAABAgQIECBAgAABAgQIECBAgMCuBUw0ML74Xr582bFxjJd68eJFR4DqT0M/h2v+gqqeZQIECBAgQOCSwM+fP//5559Lv3as755NqWPDU/1kooFTFbfMEjihgFbuhIUuywQIECBAgAABAgSWE8jkFkN32XJFLGYCBE4roGk9bdHLOAECBAgQIECAAAECBAgQIECAAAECBAgQIECAAAECBxAw0cDIQnz9+vWvX786Nh40XurBgwcdUdV+GhS4tq0/CRAgQIAAgVMJjJtlIIhGb3gq3pj7KZ9v8Z1KXmYJEFhHwL3nOs72QoAAAQIECBAgQOAkAkMn3V6IZXSv1+gNF8qIaAkQIJCPwOgWcvSG+eRdSggQIECAAAECBAgQIECAAAECBAgQIECAAAECBAgQILB3gd/2noGt0v/q1avuXQ+aaODJkyfxllr3zAXl7h4/flwuD1p48eJFGT7eGHn48GH5pwUCBAgQIEDgkAI/fvw4ZL7yyVQMkf/27Vs+6ZESAgQIzChwdXU1Y2yiIkAgQwE9RRkWiiQRIECAAIEDC2Ryi6G77MB1TNYIENhKQNO6lbz9EiBAgAABAgQIECBAgAABAgQIECBAgAABAgQIECBAYLqAiQbGGH78+LF7UoB4jf/OnTuDon75v3+9m8TLbM+ePesN1hrgzZs35fpIv4kGSg0LBAgQIEDgqAJ//PHHuKzFFEjjNjzbVqOFzwYlvwQI7FHg1q1be0y2NBMgkC6gpyjdSkgCBAgQIEBgukAm3U2jO3MySf/0ghADAQIEZhfQtM5OKkICBAgQIECAAAECBAgQIECAAAECBAgQIECAAAECBAisJvDf1fZ0pB29evWqOzuPHz/uDtD8NT4i17tVjGH666+/mtumrPn582dKMGEIECBAgACBIwncv39/XHZibqNxG9qKAAECBAgQIEBgFwJ6inZRTBJJgAABAgQIzC6gu2x2UhESIEBA06oOECBAgAABAgQIECBAgAABAgQIECBAgAABAgQIECBAYL8CJhoYXHYxDvvbt2/dmz148KA7QOuvHz9+fP78eetPsfLevXs3Nzd37ty5FKB7/Y8fP7oD+JUAAQIECBA4pMC4y5Lr6+tDasyeKd+ym51UhAQIECBAgMA6AnqK1nG2FwIECBAgQKAUGP296zKGuRZ0l80lKR4CBAiUAprWksICAQIECBAgQIAAAQIECBAgQIAAAQIECBAgQIAAAQIE9iVgooHB5fXhw4febUZPB/D69eu///47phuIaQXiS8Lx6losPH369K+//vr69evoaCPBv3796k22AAQIECBAgMDxBDqmMerI7OPHjzt+9RMBAgQInETAdConKWjZPKeAnqJzlrtcEyBAgAABAiGgu0w1IECAwOwCmtbZSUVIgAABAgQIECBAgAABAgQIECBAgAABAgQIECBAgACBdQR+W2c3R9rLly9furMzbrb+Ms6YTSCmGyj/nGvBd+rmkhQPAQIECBDYl8DDhw/j4qT3AqaaqZjkaMr0RtWoLBMgQIAAAQIECOQpoKcoz3KRKgIECBAgQGAFAd1lKyDbBQECZxPQtJ6txOWXAAECBAgQIECAAAECBAgQIECAAAECBAgQIECAAIHDCPz3MDlZLSO97+ndu3dvtcSk78h36tKthCRAgAABAgcT+PDhQ/onqeNK5t27dwcTkB0CBAgQIECAAIGagJ6iGog/CRAgQIAAgVMJ6C47VXHLLAEC6whoWtdxthcCBAgQIECAAAECBAgQIECAAAECBAgQIECAAAECBAjMK2CigcGeveOwr66uBke6/AY3NzfL78QeCBAgQIAAgRwFbt26FVcCKXMNxCwDvXMq5ZhDaSJAgAABAgQIEBgooKdoIJjgBAgQIECAwKEEdJcdqjhlhgCBPAQ0rXmUg1QQIECAAAECBAgQIECAAAECBAgQIECAAAECBAgQIEBgmICJBoZ5ff36tXeD27dv94ZZP8A///yz/k7tkQABAgQIEMhE4M6dO3Ex8Pjx4470PH/+PC51YixgRxg/ESBAgAABAgQIHENAT9ExylEuCBAgQIAAgdECustG09mQAAEClwQ0rZdkrCdAgAABAgQIECBAgAABAgQIECBAgAABAgQIECBAgEC2Ar9lm7I8E5YyCDvlc8Hr5y4l5eunyh4JECBAgACB1QRiBoGPHz9+//79/fv3X758iWuDX79+xXVLzJF0fX399OlTUwysVhZ2RIAAAQIECBDYXEBP0eZFIAEECBAgQIDA5gK6yzYvAgkgQOB4AprW45WpHBEgQIAAAQIECBAgQIAAAQIECBAgQIAAAQIECBAgcGwBEw0MK98fP370bvDHH3/0hlk/wLdv39bfqT0SIECAAAECuQnEB4Vev36dW6qkhwABAgQIECBAYGUBPUUrg9sdAQIECBAgkK2A7rJsi0bCCBDYr4Cmdb9lJ+UECBAgQIAAAQIECBAgQIAAAQIECBAgQIAAAQIECJxN4L9ny/DE/MaHf3tjyPBrwD9//uxNtgAECBAgQIAAAQIECBAgQIAAAQJnENBTdIZSlkcCBAgQIECAAAECBAgQIECAAAECBAgQIECAAAECBAgQIECAAAECBAgQIECAAAEC3QImGuj2qf/648eP+qo9/H1zc7OHZEojAQIECBAgQIAAAQIECBAgQIDA4gJ6ihYntgMCBAgQIECAAAECBAgQIECAAAECBAgQIECAAAECBAgQIECAAAECBAgQIECAAAEC2QuYaGBYEf369WvYBnmE/vLlSx4JkQoCBAgQIECAAAECBAgQIECAAIGNBfQUbVwAdk+AAAECBAgQIECAAAECBAgQIECAAAECBAgQIECAAAECBAgQIECAAAECBAgQIEAgAwETDWRQCMsnwfDx5Y3tgQABAgQIECBAgAABAgQIECCwDwE9RfsoJ6kkQIAAAQIECBAgQIAAAQIECBAgQIAAAQIECBAgQIAAAQIECBAgQIAAAQIECBAgsKSAiQaW1M0j7p8/f3779i2PtEgFAQIECBAgQIAAAQIECBAgQIDAlgJ6irbUt28CBAgQIECAAAECBAgQIECAAAECBAgQIECAAAECBAgQIECAAAECBAgQIECAAAEC2QiYaCCbolgsIT5StxitiAkQIECAAAECBAgQIECAAAECOxPQU7SzApNcAgQIECBAgAABAgQIECBAgAABAgQIECBAgAABAgQIECBAgAABAgQIECBAgAABAssImGhgGdecYjV8PKfSkBYCBAgQIECAAAECBAgQIECAwJYCeoq21LdvAgQIECBAgAABAgQIECBAgAABAgQIECBAgAABAgQIECBAgAABAgQIECBAgAABAtkImGggm6JYLCEfPnxYLG4REyBAgAABAgQIECBAgAABAgQI7ElAT9GeSktaCRAgQIAAAQIECBAgQIAAAQIECBAgQIAAAQIECBAgQIAAAQIECBAgQIAAAQIECCwmYKKBxWjziPjz58+/fv3KIy1SQYAAAQIECBAgQIAAAQIECBAgsKWAnqIt9e2bAAECBAgQIECAAAECBAgQIECAAAECBAgQIECAAAECBAgQIECAAAECBAgQIECAQE4CJhrIqTQWSMv79+8XiFWUBAgQIECAAAECBAgQIECAAAEC+xPQU7S/MpNiAgQIECBAgAABAgQIECBAgAABAgQIECBAgAABAgQIECBAgAABAgQIECBAgAABAssImGhgGdc8Yv358+enT5/ySItUECBAgAABAgQIECBAgAABAgQIbCmgp2hLffsmQIAAAQIECBAgQIAAAQIECBAgQIAAAQIECBAgQIAAAQIECBAgQIAAAQIECBAgkJmAiQYyK5BZk/Pq1atZ4xMZAQIECBAgQIAAAQIECBAgQIDAXgX0FO215KSbAAECBAgQIECAAAECBAgQIECAAAECBAgQIECAAAECBAgQIECAAAECBAgQIECAwAICJhpYADWPKOMjdW/evMkjLVJBgAABAgQIECBAgAABAgQIECCwpYCeoi317ZsAAQIECBAgQIAAAQIECBAgQIAAAQIECBAgQIAAAQIECBAgQIAAAQIECBAgQIBAfgImGsivTGZK0cuXL2eKSTQECBAgQIAAAQIECBAgQIAAAQL7FtBTtO/yk3oCBAgQIECAAAECBAgQIECAAAECBAgQIECAAAECBAgQIECAAAECBAgQIECAAAECcwuYaGBu0Tzi+/79+/v37/NIi1QQIECAAAECBAgQIECAAAECBAhsKaCnaEt9+yZAgAABAgQIECBAgAABAgQIECBAgAABAgQIECBAgAABAgQIECBAgAABAgQIECCQpYCJBrIslsmJur6+nhyHCAgQIECAAAECBAgQIECAAAECBI4goKfoCKUoDwQIECBAgAABAgQIECBAgAABAgQIECBAgAABAgQIECBAgAABAgQIECBAgAABAgRmFTDRwKyceUT24sWLb9++5ZEWqSBAgAABAgQIECBAgAABAgQIENhSQE/Rlvr2TYAAAQIECBAgQIAAAQIECBAgQIAAAQIECBAgQIAAAQIECBAgQIAAAQIECBAgQCBXARMN5FoyY9P1+fPnN2/ejN3adgQIECBAgAABAgQIECBAgAABAscR0FN0nLKUEwIECBAgQIAAAQIECBAgQIAAAQIECBAgQIAAAQIECBAgQIDnmIngAAAgAElEQVQAAQIECBAgQIAAAQKzCphoYFbOrSOLseOPHj3aOhX2T4AAAQIECBAgQIAAAQIECBAgsL2AnqLty0AKCBAgQIAAAQIECBAgQIAAAQIECBAgQIAAAQIECBAgQIAAAQIECBAgQIAAAQIECOQqYKKBXEtmeLqMHR9uZgsCBAgQIECAAAECBAgQIECAwDEF9BQds1zligABAgQIECBAgAABAgQIECBAgAABAgQIECBAgAABAgQIECBAgAABAgQIECBAgMBMAr/NFE9/NN+/f//27dvNzc0///v369evHz9+xH9jy99//z3++8cff9z+37979+7F/6+urm7dutUfrxD/E3j37t2ff/4JoxRQ30qKXSx8/fq1bByihai2D0X6o5Uom4hoH6KVePjwYWLWXr9+/erVqwgc/3327FniVusE+/nzZ2Q82sbIdSzUMl7kOv5bNIlF23jnzp110mYvBAgQIEBgQ4F4MbK4dyhPjtV7h7gqKM6PxSnywYMHbhw2LKwpu1bQU/Rsu18BNX+/ZbevlOsp2ld5jU6tHrDRdDYkQIBAh8Bp+6s7TPxEgMBqAi7wVqPOeUfORLmVjke6uZXIjtKjVd9RYUkqAQIECBAgQIAAAQIECBAgQIAAAQIECBAgQOC0Av/5999/F838x48fv3z58uHDh2JOgUH7irdq462h6+vr+/fvD9pwucDxlvL79++741+atLb3eKr99OnTT58+1dZ3/xmbxIjz7jB7/PVI9S0eOZdv1sVb6MXLdfHf8j38ly9fvnjxYlAxxaiUOB6LN9vLt/XiDb14VS+m9nj8+HH62/uD9tsaON6uiXob6YkctQboXRlNRNTkaCI63i188uRJ9ehY+fC8lIUpeY/CiixH2xj/OjJ+addrru+tw1F8MQ3EuCRF01dU5qg/8a88WCK2IIr/RsUu/4XVahM0RMLilFdMHhEJKw+0ImHlm7FxxEXy8i/EcaVjqx0JRI0tK2r1FBMr44InnwuwnElrJ5rWpL59+3bETDfFWNJo68omrmxSoqEr598ppqFZ8wzemsdZVhYXcuOuDcIkGtU4RUaJzJKYdSLpPVfu/XqvlfGEBd3qsJeVccHZey8frdO469Lyiq64dipbucApGrr47yZXdEuUzglr/jmbuCUqz4g44+A6Q0/RyevYkXrARlTyHDY5SQ2M9qQ4Qcd/q90vcYIe2i05b6kVCasmqUjnyt2bkanemqD7a0fdX1P6bIsavt/+6uoRGsdXMSlwtYczAhT3BeWFenRvRn7jv4O6jyLy6NCo7q65HLuIYM31q62JvWfVXaadKYujqANlJYyT0cG62Q92gbdh1S0fxBRdCms+IZrYUh34TJRb05peUlMKJdorj3SDOkq/45Hufg/Y3lp0pFa9t0k/5IOM3iIWgAABAgQIECBAgAABAgQIECBAgAABAgQIECBwJIGlJhqIN6Pi/bT4NwtWjAOIAXnxb9zbC7OkoYgkq4kG4qFsCMdDuxEZDMwjTTSwr/p2aSxFDNSrjZfqLtlXr14ljuiNPUbgqC297wjFHp8/fx6Varljbd7CKohiDHFksPkmeYxxjNGQVcYYc7xc1qo7al2OwShRCtWJD1qDpa+MjMexvP7Lpb2DCVJqWmRzREMUu37z5s2Id1BjNE8MJot/I971TSmRKNxIVRRuHMUp4cswcYKLVK0/Dr5MgIWjCkTLX3sPpDzFlOu78/7XX3+t37x0JynPX+edaKC4uov2JP4NzW+M7y+GLQ4a4j90L0uEj7Y9zo/xL/H00ZuGrc6P1YSd/HqvSlEuH7Kgy9wdeCEunnuPzaHX2FEZ4qqpmJtpEF1c0cVrJHENuaMpRQ5Z8zVxg+rtyoGLa4m99xSpYx3VZt5OlXx6XDuyvP5PJ6mBkc3y3jAW4nTf/LPjGiAuueO1mSVKJ06dRWJakxQ3th2pivSMm+WtNSPVlDRvqAu01g1rK3V/BUjm3V/zNq1FBYhjZBf91dXqWnRvRndErUe9GubScuQ3ceK/aHw2nGig2fQ1j+5LeSzWz9tdpp1pap+zm33eVmiFC7ydVt2c+xPmrQPFkbXamSi3prXZsIxb45FuzW3la9qcD9iaTPPPeY/opVv1OISbl0PFzU65vpnH5pqdDlxpZsQaAgQIECBAgAABAgQIECBAgAABAgQIECBAgMBpBeafaCCGGMaA5njstITpQq9Ax1sK3SMUy7xEvnqzFq+MluFHLMRDuN7Xw6Y/245HkvFvRPJaN4ksJ77x3rr5lJW7q28pL+okgiQ+r42iiRezE+Msg804KreMM+ptNA7d4xTj3aGomcW3C4r/FpuXY4s7Nq8NmmnOMhBRxXPxTSYaiHk9ohR6W4/SatBCoAXsOsdgDCC7e/fuoOR1BB40KiUO9ngHdcSbt7UEBFfsN/41Z6aohUz8c65WaM1yTMxaPsGi4nUc+0ukc/rri9HiJV5adKS/fG+hWIj/xuCqjoM9Ri/FqO5yq46YU36ad+R0yh53GmauiQamX92VgHEmLRq6TU55ZTJSFqLSRlIXOsDDIS6Wph/OKRmphTnz9V6NovjzqAXdmtnjrUypz3HqSWxwojLEhev0K7pwjtYj+gfmuqJbouCOWvNTqkSi5+5uaRPztVWw6dcSceqMf3Olf3RPkTp2qQjmuvdsjX+hHtfWfWW+8qg1MN4eibvF6Jia64YxeuGiTk4vzaK3sOj3m34THemZpUtT91ezZOdqgnLr/ipqYPc9aaQ5zo/H668uSzmuWqPTNWYBm34MFv2uccHfcXcQzdHKEw1EBjPsLtPOlDWwXDhqO1NmsHVhrly3Rr7EBd4Bqm5YZdWfsNMzUZ5Na+uBMGKlR7qtaHHgpH/EIhq3WR7p5nbAtspUV+6uVT/q/W+1UCwTIECAAAECBAgQIECAAAECBAgQIECAAAECBAikCvw73794IS2+pNq74wgTgxsi8N9//x1DG+NfLNzc3MRIpnhCGUORumOIADFecL5U/38xde9x5V9Dppa7wInx94EWIzhnHPM9Y74iYbU0r/DnTutbbw1PL5eoFd3OQTSlwsxYrHGMd0zAUbQJ0QJEa9Cdo+LXiC0agUsRBkvEc6ktim1TdjFjmEhqb6FHMYV2pLxsGCMBRdsYayKGaBt7i3KJtrHpEIDpVbQ3ZOSruYvmmok1+VIyolFt7mvQmiia3nK5tPdL66Mcew/tQYk8RuAorEtiC61PbI46eGevG0VOo+nr2GkcLDOCRGwd+/JTKRANeC97NBdl+ObCQq1cpCrStv6Jr5nB1jVxlHXTxUEUp4mgiyuEIIqMxCbxLxbiz1h/6UqgVhwRz/qVuffUX0tkx5+9J4WJ9SdKobWA5loZRXbggp5LKfN4UupzFHRvLqKuJh62HUdE86doKFL23pu8eQMcu+anVIlmSbWu2XsTN2+1GRrbgXuK1LFmZYgm9FIvR/XgyrDHtZmX/NcctQbO258TFW+uy8g4F1Sr8fTl7puvxBo4L5fur2axxoHWexmQWFijg0Upd1ydHru/ukSL2+2F+q86qn1cKjerRG1N1JAykdMX4jRai3/KnxHb9CRFDNqZKmM03bNXxRzamWoem8s7vcA7UtXdvD9h12eiPJvW5oE2dE00R723A9FexZVwXMkEQhRi0SsV/43lWBMxRNXqbdNiL7NctXZn0AHb7TPvrztt1XsrfPpVU+/lfRD1Hhodu5vrDnTechcbAQIECBAgQIAAAQIECBAgQIAAAQIECBAgQOBIAv9nlsz0DqOPZ0LFqI7iaWv3TmO0dPfrKBFbjPRKiap7R+WvHY+s1v8pnrGVCSsW1n/BcmiuV36wt+v6ttrz2tZqE3uPwoqxC3GUxfCCqGCB2TGkcpaSjd211qhITCSySEatzif+GYmPh9aDSKfsLjFVZbDe5+WFQJRFuUn3QiQ+8tv9DD7ibLYh3dEO+jXS0Fqa41Z2DDktUhVFHGFaI4+clpU5gsW/2CT+GylMnLYmog3MdP8qVOzl0mseEWdU7EhDxFykqkhY/BnHQqS5NTu1lRF57KK6x5MvtzZoNbR5/yzLbrR896E6OrXRYnckKQ7/0TE3N1y0MenIxe5+SjmuL40ajJbhUmMSJRK1KNrA2DbKomxSioYu1sQZIepDykkwUphbkxKJb1a5Yk2kNprQ9GMwKDoMy72EVXqc0ythSrmUaeteCKuO9LQ2j9VTZFH0kfelr/daE3n4gm7N9fFWptTn3uNr0Su6SGFW56zD1/yUKtHdspW/7rqJ2/xgbz0FlLY5LMQ5fZySOlZ1iwa292ozxOJo6m2KI9q4pOyNLa6sUqKqJvJgy0etgXFZOG/LMPoYr1WYjvPmuARfuvmq7bf7z3m5dH9dKsoNu7+inrSmKlqAOMNOuYOOJjRq9aCWZMruumtyx68hkNJzFRmJg73ol4h0FieI+G/8K7o6o3pfiie2jbv7Zhpi21b86srYtrnh6DVxs1CNfOLyXLce2pmiQMPhUq9OVK04Hg/ZzR5HQe8lWRwFeV7gHazqhvNcB/XQNmrvZ6I8m9ahpVANHzm6dEYrThxRW6JRitNfdauO5ThY4ijujXPRGuiA7SigGX/adaseFXvipVG5eVT4DtXWXqzYe3GpGUdWVNfYPDA3eZDRkXI/ESBAgAABAgQIECBAgAABAgQIECBAgAABAgTOIzDDRAMxzqP7EVT8Gs/Lh5rGw6RL40vK51WtA5WG7ijClxHmsNB8otz64C2HpJZpmGtoaUrZ7b2+dR8sJWnKQsfz2uabPHE0tR4vHQ9rizR07CWlvC6Nl5oYbW3X6cdI8ZS6tvnsf8ZT8GYRVMs0RpaMaBXLdEZRdjePwR5pKMPPuLDmqJQYVdA8XmJN2DbbydY8BlT3IJ6iUIaWRURbLc1iOXaUOMYoiialxkZO00cstWb/SCtTxJqFMmXN9CMope6NSGE02h0lG4fGiDgvbZJ4oHWk5yQ/XTrTVWFb25k4FVbDlMvRwkf49EoYjVLv2Twin/fMO6VwW1M7/czYe9BFu7parW6ev8ryHbrQUXDNi42trvda68MZCro148dbmVKfO5qsuJ5pHp4R5+xXdB0Hy5qFcoaan1IlEtu6jlLLvIlbs1Jd2tf6V8iJxVoGG91TpI6VhR6Xed0a8WvrdWYZQ+vCmj2urQnIfGW3eVnDUxayauXm7c+J7I8+xmsVIJRSMNPDjDgoakmKP+flipNacxflGt1f63d/XbqL7zhmy/JKX0g/U0d9S492esi4L25en9cOsWgJI/3pCYuQodfafjbbirh3qO2u+WdENT2nZQx5dpdpZ6KAztnNvvcLvENW3Xnb/7Lx6Vg4wJkoz6a1w7zjpzgxNbsgquem6R3XHul2+Jc/RfPYe4kS5bL+AVumsHVh76166/Vbtf6nL3cUTfMQy+pBRmvJWkmAAAECBAgQIECAAAECBAgQIECAAAECBAgQOKHA1IkGmo+Fak+bugfS9Yr3jseaZexgLc3b/tl8A6oXYdsEx96bw8V6S3ZcgAPUtxWe19ZGqMQeLx0mtZCXKlL6mMJasbaOnIiVoyOsxV/9s/UVpmaOlth1NRmxHIdwdylfKo5aPL1/RjwdO4qfmo1Jb5y9AVYbRtY6yjAaw94UNgOk1POO0Q+1CJutUFBHamvBev8MyZQRM+sPtu5N+SYB1j8PdrwwmSiQUr7NNqp3Tby+2JGAIw3v68hmbj+lNDK1lj9agNZTZEQ1+jwVzUXr263VShXVcttWJY6sZsajFa35jC7ilLZi4r1JYto6TtDVEklZvnSGqlW8DsZayEs7HV33mibnKehm3g+5JqU+XzpvxtHdrHI5XNEtUVLnqfkpVaJZ7q1r9tjELVF5xsWZctZrZV9tZZyAxmVNHSvcmveetbKbeFXTW4XmukIbVw023OqoNTAu9mpVaOKfo4/xWuHGuWBiSmqbz1J15+XqOFp1fxXFt+aNavOeNNJw+P7q4riL69Xe28NoA6ccRFGlmx1itb6ISEbtsG3+GcmotRVT/syzu0w707zUiXI/fDd7M9e1+t9xykg5Cla4wFN1UwqiO8wxzkR5Nq3d8q2/Rka6r/+nnBare4x4OnYUP0VKquFnWXbAzsLYEckBWvWOalk7Q/X+qZevo6r4iQABAgQIECBAgAABAgQIECBAgAABAgQIECCwC4HxEw20DqOvPWEaMSikqdY63q66o3EvKlR3VI1t8+Xmg+TeoSGbp3muoaXVQqktH6a+hVW8BxjjSIp/Ux7ftj6vrQ0WjL0EXQ2z+DN9FMi4sU2trzsuWlVSKkkMqmjVmGtl9/DoMLlUHOMSELG1OpdtQmslGbevYqtij2UdjnGiU+rwpaoVA27KLBQLUXOm0PUO9Yi9pJywasdXbDVFOHLUHHpby3jwTsn4lLLOatv1z4PT2XsLt1bWiX/G0ddRNDE0P+pM/EuMrTtY84KkY9dn/qnZMjRhq+MRi2KqhYmSneUMFaXWWwGmNFxTCjoy2Dwuon2efrhVU9V74xDy3cdRNbbRy1ErynNlXIz1FkqtPlT/bC2vWq3b8HqvSXSqgm5m/5BrUipw64G8yRXdVievU9X8MzdxWR3j618hV09PKctRVcaJqWPRqMbJvRs55Qa217/3wml6j2tvGjIMcNQaGKeq7ko19NfRx3it0ONyd+iuu8NXb75q+0r/Mw7DuJ4vL+l1f7XelSR6BmbzTrBWiHHB2Xo9mbiL9GBRprVdx59zVebWZKQ06XF4tm4778qU7oK5mv3W47q8UA+TZinU1kSVmDH7eXaXhcP/mpn//1GRduYw7cylqpvSGuziAu/AVbdspi4V4izrD3MmyrNpHVpGrSes8pQUhRUVfmicHeGLw6eMv7kwpSVs3a8DtpVllpVhe4zb9qPe/85SyiIhQIAAAQIECBAgQIAAAQIECBAgQIAAAQIECJxNYOREAzH4qft9g/g1njHPpdk78nX2J6+XUp7ytupqibmUyOaT6eaaS+/3Xopz2/VnqG9xvMRA2NYhJs3iK9Y0a1rtZZ7uUZK9z7+r+x1aAVqPlMjd0HhGhO8eurrowM0Ar6LVlucaqdk06X7DpLsaNGMbtyZGVMQwrKiT3f41k9aGqFaN5zqbpCSsu3rUDs9ZxhjFHmsmzT/XOXDGlfvKW0U1i3+BFg1m/CuqXPdx1/RsrokYourGlUbEHPHPmKmILdIZkQ9qb6spjPofyYuDIjIbUY1IXiEWuYvDLeUoqO59nbGVM4JvFVVKJYxCLJLXek0bK2dMfBR6rb2qFmuxHGmecY+JUTVrYMmSGENisDhYmlmurYmjcsQBlZiAjmCRtsh1bwFVU5vz9V5rThV0K8uuV3bf+BfVtXlARdWt1uTVruhiR83ErOCv5gfyGZq4FerScruoHpKXlltv0JZL0tCYT1LH4q6ku+Gdq0Ut/FuvTqs1pHkpMrTgDhP+YDUwTpfFzXVxZz3oArWoIUvcU1RTFZfNsYvmGbZaP1uXF7rLKGpypLAQG5Sw1tY10llN/1yHdkrCoug7DsxaZYg/p19cxR6rmW1djh11pGqWn6IgmrteYb+R+O5y6S6RWfLe3XscLJHCaOVm2VcRSWSqmeuioylqVLMgamviiJgxMc2oitYmz+4y7UyzvFLWZNLOXEpqJO/wF3gHqLpRRpGLS4U4y/pjn4lyblpbi6+7V98j3dqpOf7M6pp2hQO2tdoUK8/Qqh/s/rejNP1EgAABAgQIECBAgAABAgQIECBAgAABAgQIECBQCoyZaKD34Vk8a5x3WFIkt/aiQvPp5rzvaJVAtYXWQQC1xGw+BreWntY/Wx8G1zKbyZ9nq29x7DQH4bUWYq2mxYbVYN3jfWPARzVw7/KgI7p1nPrSowPL6tpdYeLXMuS8C90vEi/dQLWal8W68uuU3YkpUxULzYYoxptWA8wymrko6NoBUt1LuRxQl2pFbcjRjGOMes9ukbzawX4pkWden8JYFnS5MGM59uLHcdE9nLRMVbEQVW5Qw9ubgCJA+uEZySjGfyfGfOZgtfahVpTFn8W7Lk3/5drn3lTFxcbSY2ertSLa85rMEjW83GPtbFLbdfFnCJTh11+I7O/9eq8VTUG3sux9Zcr5q9ae1F6cW/mKLna3srmaXwM/ahNXy+bu/mw9G9ZWNm/Q8szmgetYd4dGUV6zX0T13kzFRWyeNWGrVB21BsbZPKXfu2w34o5jnSKIa/vuPrcyScXCohMNVLPcvL+rpaT8s9m61m5YVr5YOmf3V2t5Hb6/OmpsHNq9R9Byh3OzayIqfySpPDouLaxWNMVB3Vo9LqUtslBtChZdTk+YdiYKoveSJsp0k272E17g7bfqLtqf0MqyWnPXXQ+XeHLamt8cmtai3e4+OUbiN2zeI221frYNE1MtstzONYsesB3m3UdTIXak2/aj3v92FLGfCBAgQIAAAQIECBAgQIAAAQIECBAgQIAAAQKnFRg80cAmD8+K4mkO368+3Yzl2R/aNatFyoDLTYaqVJNaY2n9s/kwuBpDPsvnrG8puY5irdW06utqvQ/X42BprRiXVg4aVNH6MtKgGCbWwI7xK2E7MfLWzbcdklIkqfZCV60o8xyYUmuIonSqyZ59kGtKA946Hr02SLE1TGvFSFxZPXirAtXlNccVJSY7t2C1YfpVvdblWhO6QnYS2/Y4Whe9nklv/9ccOb2C/3K7aI6bb1a5aDeaVXT2Vq6Wx95GLxqfddqW5nl5hdrV+8HGKKbe66Ua6bx/JrYJtcaqesroTX/68V5U2olXawp63hqST2yt1/a1hq7amNQq3uxtXW/jFmlboZEpC0jNLymqC8dr4qq52+ly7bBt/bN2g5ZzTg9Zx1IytdCdQg49rjnXt2baUgorjrIdXciVeUy5uykakNlP8WUaWhe6e96qbdrsnTat6SlWNi8Dqikpl2uta9Sf8qdYmF0y5WKpVenY3V+t17QT74A66kbzp47aElWiGX6WNXGVXr2FrFa8crlWP2fZbzWS5r15s3ukTEy5sNqbt2VSa3cxZUqaC2vea0TyOmpONW21ctTOVHFqy9W717ICLLeQcs1wyAu8/Vbd5Y7xE56Jsm1auy8s17k8iIuxWutU/dMj3WiWU65plztgL50Xztmqp+Q6KvAe738vFbT1BAgQIECAAAECBAgQIECAAAECBAgQIECAAIFzCgybaCBGYLQ+CK8++6w9Q5qRNfZe3VFzOUZNzbi71qhSHmouJ9CapObKpkxzTW3gUTOSHNacub41R+A1C7Fa06rh4yDtHSyVMp6vusfW4aetlSRSVd2wWI4hEa2Bl1t5aZR8PAufd6dB3T0kJZ1uesJa8cviWO2F0iIj3SxFqqoNUe14n32YdaQqSr/UuLTQPI/UDpYlCrS74JpW06vKUWOotoSXirhYv/545cK8Vp2aiYwsrFA6ia+OrD9Ia4W8L7GLFM9mmGoDuESqijh7L1zjWJj9zNjMTu32IVraqOrR9C1dxy5dDFQPvXUOuqZJsSal1QqocvNq+G2v98okVRcUdFXjSMu1kq0eQeVyefeR7RXdciVS89HEldTVJqusKrWFHTVxZb72u1DDb/1zneuTuQwPVsdq7WdrAVUPmbkYi3hi7617LFc275TnTcAeYztYDSyLIKXnpKgYS/TblMloLqQnbIl+m2Z6yjW6v0qK3oVoxMpW5dLCQmei1l0fuL+6KIs4ampXqk32aMp6C256gJQGs5a2SPn0/Q6Nodl1U0tV8efSXRnNZGtnmiaX1rQe7LVyXKidaU3SyS/wDlN1Wwt36MrWynn4M1Eo5da0xlHZXTPXvJJsrRVlkxW3YJHaoTVtdPhuliJV1faz1r4tcWuQcv2/8o1qLddlYVUXolhHl0L3hrH36o6ay4tqpFzOVfNeDR/Xdb2VuffhaS2/ax6q3eXiVwIECBAgQIAAAQIECBAgQIAAAQIECBAgQIDAkQSGTTQQD6hqT3Fqf/Z+V3OiXfcz10hM9RnnxH21bh7x17Lc/LP6FK01kqVXNpPUXLM01Cx5PHN9S3l8Xta0WuCU75/UNmnWkNqa9PFzreMXy6TOUjFSIrn0QDoynrJ5epjulxjXP9C6R+2sOW4pnvHXalHzz6pPtXVdLp0pY2WqnyupjdtYaPRtbS9NqGJNerU8bchEyfBc+nKlowg6KuFqI2MutZC1upfe8nfk9ww/dTe8NdXiz2rrtzRR93kq0pMyzGtKIlOu3nvHmY1LQOLVTsqF07gE9G6VksLyIqoWOCXZtU1aa2N15ZSjXkH3Fvd+A7Re3ldrTiyXR3H1NLftFd2U+pxeWGp+h1VKE7SXJq4jmzv6qXbYtv655iXKdLqD1bEz94BNrwybxHCwGlg1TLzBWeJtomoymsvVy4zWRqxYudqddZFC3V/Nkrq0JrHT5tLmU9a3XtCW1yFTYh607aXemGhPBsWTEjjibM119dhZ87yf2LCUyYvEp2Rz3jCXCqhMVbGwzo1GNWvamapG9/KG7Uxrwk5+gbffqrvEYd7aJh/7TFQcFLk1rd1d5WueGQuf7vPjch1rzSbLAds0aa45c6t+4PvfZkFbQ4AAAQIECBAgQIAAAQIECBAgQIAAAQIECBA4rcB/a6NkOv588uTJP//80xEgfor3M7sDTPz1xYsX3c/w3r9///Xr14l7sXkOAievb3fu3EkvhT///LMMHMMg7t+/X/55aWFQ/BFJ93FX7uX169e/fv0q/ywXuodKlMFmXHj48GHi+OMpO3327NmXL18uxRBo7969u/TrQuujDWwdsVTs7tu3b3FkLbTrWrRXV1e1NR1/fv78OVJeBAi3DtWOSFJ+igOkN1j1RFYNH9U4anjv5iMC3Lp1q3t4UxHnx48fR0R+qk1CsvqVjI68917PdGw78afr6+vWGCLl0aS0/jT7ykGH5+x7F2Ec72ueHa+8NvoAACAASURBVKJN6zgvRHHEiTulCRpdcL1v4Ub7Hy3/EhfwcbVTbcYvZeHSUXkp/IzrB12P5XO91yqgoFtZzrYyGre42ixyvfkVXXltuWgpqPkdvEdq4jqy6acNBY5Ux07eA7ZhLZqy6yPVwJpDtjeMi9621BDS/xzEpfsrpRBn7/46W3911N6fP38+evSotZe+rNsrd01EscYNQrn3PBcGHc5rZmFQwrQzm7QzrfXBBd5+q+7s/QknPBOVB8WgalButdCCR7odsINKKqtzzewH7CWlk7fqB77/vVTi1hMgQIAAAQIECBAgQIAAAQIECBAgQIAAAQIETiiQOtFAPAX/9OlTN1AMso93/LrDTP+19x3ClBeKpidDDIsKqG/Bmzj2Ll7MK9/KjjcJ099dTBlxVZRyvLGf+Py4+oZ2tYYkbl7dZPryy5cvp0fSEUPU0u7hC5c0OuKc/lM0wt37jZY8ZmyZvqPeGBIrcBFP9eXJSP9yp5KUsTLlyS7GypTLcXB1F3cvSHeAlONx0QR0J29HvyYe+DHRwBJvNadAtc6BEhUgmpSUzWcJE4dY95vns+xFJK0CId/dSrduNWVl73khIo8Xg2OCnil7ubRtNKTd7zYUGxaTHXz//v1SPKPX9944RMzRIKRfPo1OyaUNE0+XWV3vNfOioJsmJ1wTrzPleUW3XFmo+b22x2jierMpwIYCx6hjesA2rEITd32MGthEaL1pbQZbf00i+MoJG5SqPC+WDt/9deke/JD91VH/47I8+j+7Z9iMenuJZbkjKPGj1ssloDfmbLvLtDO9ZVcNkEk3uwu8KJQDVN1q1ZqyfKnJPeqZqGqVT9PqkW61XJrLDtimSXWNVj00EitJ5g8yqsVqmQABAgQIECBAgAABAgQIECBAgAABAgQIECBAoCaQNNFAvPbT++ZevDe1zsurMd9899tx8a7U7N+9qan5c1EB9a3gTXxeW/2KZu9xWi246obV9c3lxGhjFGP5CdNqJIkZqW4yy3J8W2CWeFojicfk3SzxZuP9+/dbt116Zbws+vjx4469vHnzJsYQdwSY5acYP5QYT5w7ysGvS7slFkrhU/3GdQwFS89RYsarwVLG8ZdTilQ3tFwTiGLqrv9l+K0mbmhtEt++fVsmbJ2FP/74Y50d2UtN4ObmZtHGpLa74s84L/S+bx8tTIyWa918ysr0hivmGqi+dTNlp9VtY8BuSpsQZ8bqVmsut7YJzQRUL9u6r0Bq21Y3rP1U+3NQtLVtFXQN5Jx/Vuf7y+SKbulJhdT83qp+jCauN5sCbChwgDqmB2zD+jN91weoga0Iiflq3XbRlXkmLP3+TvdXVI/1u79O1V9dHIDRn1l2tF46JJfu52zdb9yer9/91ZqSjpV5dpdpZzqKrPnT+u1MMw0u8AqTXVfdGfsTTngmqh0UOTStHunWCqX5pwO2aVKu0aoXFIm3Y9XnEYOeOFQ3LPFbFwZF2xqDlQQIECBAgAABAgQIECBAgAABAgQIECBAgAABAq0CSRMNVF+2bI0lVq75RKf6DkNretIfRLVubuW2Aupbun882y6/uB5b9R4a1Zjjjeve1w4jfLyel/jG/qU3bbpnBqkmafbllM/XjNtpby1ds0lsZqG3DYz0x/Cm5obrr4lklK93RlVZ4jXXWqYSxxrG163Lr3DHUbDQt77LtCXGP+P4tnLXx1tIPPpiooFNjoKyXpXy0RSv//GiDVvmMuMnXIjGef2yLpyjde0t9Dh2Zm9kLl0btJZ+BI4Lm9afpqxMaRPiNYyc5ynL6nqvtSwUdCvLqVbGLCrlXUlWV3SLloKaPwtv/k3cLNkUyYYCmdex3r6FoEu5mJlLuLdbqbe3Ya6UHCaezGtgq3MOL4O1JmzXK3V/FcW3fvfXpQu23hvk5erbcv3Vkea497+U5TJH0dQnzsRabjLXQswhntIxO9fuRsSzYcUYkdraJtqZAmT9dqZWEPGnC7ymSceabKtuR5oH/XSpWd6wwVn0TNTE2TCnZWJ6j8o177nKVJULvTdZHumWVq0Ll46y1sAjVvbWn4hzzSqU8237Hu9/R1QJmxAgQIAAAQIECBAgQIAAAQIECBAgQIAAAQIEjirQP9FADE5q/Up5TSS+yVNbs9yfvc/zIsGzvyi1XHbEXBVQ30qNlLEX1S9yx6uq6R8cKPYS2t1zDcSz6vT37i49yG++VVvmcemFhYbLxJjI7g9DhdvQspiXovcDzlEovQMR5k3SpdiqA2iq9flS+OnrUz65EJW5OiikmsjpCbgUQ8ohH2/xXdrc+lIgRkunlHKEjw+4lVutttBsPaqVbbVk2NH6AlEt17xabmYwpSnrvcZuRtu9plnhu8OXLyp3Bxv0a7QJKQ3sJg1CZCQlbdXz4+bXe634CrqV5VQrq+eyao1dDiHlXH/p9mSuVKn5vZLHaOJ6synAhgJ7r2N6wDasPLPseu818BLCtj1al1IV63c9A0L1diyri6XqVVw1kR0FMfGnlANnxu6vSxeEx+uvjnLp/VxzUXbrFPSlerLt3i+l6hjrq7bamd4ynbGdqe3LBV4NpPfPbKtub8oTA5zqTJRosnIwj3RnBD/8Adu00qqXJimX8dUrkDwfZJTZsUCAAAECBAgQIECAAAECBAgQIECAAAECBAgQINAU6JloIL4kUB1t1ty+WNP9rvKlrUavT3lfKCXZoxNgw4UE1LehsNXntePqfDwgjzFV8cH22q7jFf1YHx91r63v+PPSmzaX1ndENddPS0w08Pnz5yp7a1JXbhJb09BbH+JlzshL67Zzrewdc/Djx483b94Uu4u3xZ48eTLXrjviSXktLWarKQccx4wM63yBPCVhGx5NHaQZ/pR4DJbVb80s1F5m3nxekjXzfvJ9VQfhbUIRQyp7m+VoZOadDaFsSxOzvFArlzKBwhJzHCTmujdY9cKj9/zeGtuM13ut8SvoVpZTrSynJszqim6hJqUsWTW/pJiykH8TNyV3ts1BINs6pgcsh+qxQhqyrYEr5P08u+i9z9L9Va0MK3d/XbogvLS+mtSFlpfory6SmnLnG10T204mEl+b7z1kFpLfdbS9aNqZavmu3M5Ud+0Cr6oRy/utujOeJi5FdWl9zXCJP5c7Ey2R2olxeqSbDuiAbVpp1Zsm3Wvc/3b7+JUAAQIECBAgQIAAAQIECBAgQIAAAQIECBAgkLlAz0QDia+ypIxhmheid4/xiYB4+DfvTsW2tID6Nkg43lYtX26Z8qpqzNzx8ePHf//99++//47JBWJQWizH2ItYPyg9HcNi4ntKg6KaK/DQLKTst7eWxji2dd5L705t5L13RN2ff/7ZHcnSv1bf6kx8M3x6knpZartYLWEpn+brOMpqyT75n/FCdYpAeK7fOlWrfSRytQqWAiLMogI5jODsPYWFQEzA8f3790UpOiJfqJVLxF+/QeigKH/K7XqvTNiUBQU9RS/zbVc7r6Vc0cV9TVZcan6zOA7ZxDWzac2GAjnXsZQLs6Dr7f+cnbd3j3pc081zroHpuRByukC1HyCri6Vq1lZL2MrdXx0XYFvdAC7RXx1FGZMGdmS2LOt4iFAub7VwdXW11a4PvF/tTLVwV25nqrt2gVfVSFnOturO2J/Q0Tgf7EyUUuLrh+k9Kj3STS+UMxywNY3e+lOE772JrkU7/c/ePW5y2+7+d3rJioEAAQIECBAgQIAAAQIECBAgQIAAAQIECBAgsK1A10QD8ZZRddrpSwmNR7ALjY66tMdY3/wAezNwPM1qrrQmWwH1bWjRlB8OjQ1Tjoje+OP1+DiWR3/UqGPkzYYHY8o7SL0yZYB3795V2cv11YUcxmsW6elNSYxwik8cVxO/4XLim+HTU5gy0LDcS7ybutq0ESl1tWNQWplmC4VAb/0vgq38kfloQ6oFtGYFq+7X8iYCo0+vM6Y28bjYcBqa3u8mjdO4d+9eyoYx3VJKsJXDVC88crjemyX7CnoWxjwjyeqKrpyULRMrNb9ZEIds4prZtGZDgWzrmB6wDWvFmrvOtgauiWBfNYGsLpbKtK3ZO7Fy99cZ+qujHOO0EpMGlgV6aSH6BHLomljoqvhSrk+4XjuzcjtT1jEXeCXFuIWsqu6M/QknORONK/Slt/JIdznhox6wVTGtelUjZdn9b4qSMAQIECBAgAABAgQIECBAgAABAgQIECBAgACBnAW6JhpIGZwUeZvljZehRg8fPuzdpDqxem9gATYXUN+mFEHKETEl/pRtO0bepExZkrKLEWFSRpWlR5vy7YJNmsTWLKSkJHL08+fP1s3XXJn47ussSRo0mDW3hHUcZbPgHCmSxLKLS4U1D4FaY5iYyCOVi7xsKxBvFMQLJL1piM/dfP78uTdYSoChZ+Gh4VPSEGESp4ypjoRLjHnlYDlc77VmeWjBDQ3futPmysMUdDNre1mz5nkt8Ypu0bP80Jo8NHxiuR+m5mfbxCUWhGD5C2RVx/SA5V9hZk9hVjVw9tyJMFEgw4ulIuW5JWzG7q+OqGpdNImFOEuw2S8LE6cLXLOgZ4ESyQiBNUs58aasyEVuCetoHEawF5u4wBtNFxvmVkMiSXP1J3RUtiOdiaaU/nLbeqS7kO2BD9iqmFa9qjF02f3vUDHhCRAgQIAAAQIECBAgQIAAAQIECBAgQIAAAQI5CFycaCCeoCc+4b6+vt4kJ70vSsVbUpskzE5HCKhvI9DKTXqPhTLkogsdA8tiJM1qHzeo5bE2cHPQ1+xrUcW3LzqGBBWBAyHxVZ9a5Ev8GSnpKJRyj4lNfRl+iYWUORGW2G9vnE+ePOkNs2aAjq/frJmMXezr/v37id8w//Dhwzo5iu+fVF9jjsMztwq2joO9bCuQOAowcRRdb16GXqIMDd+bgDJA7XqgXF9duLm5qf6Z2/JyONNzOjRtQ8Onp/AABZ2e2QxDZnhFt+i109CaPDR8ehEfoOYvh5POKOSxBbKqY3rAjl3ZWnOXVQ1sTaGV6whkeLFUZDy33okZL+E6ukaP0V8dJfj169eUB2FxxRh9ZetUdXvZUEA7k4g/YztT7NEFXqL8pWAZVt25KskZzkSXinXb9R7pLud/4AO2RNOqlxQjFtz/jkCzCQECBAgQIECAAAECBAgQIECAAAECBAgQIEAgB4GLEw2kv3q61fiklBcI5/ocaw5Fdew0qG9TyjfDJ/rN7EQRf/z4sbl+6TUdg3iG7jrlrcvcnp2npOfVq1dDKWYPv+aXDdInm0jRm52iO8LeqS66Nz/bryu/UN3LW2tDEpPXG60ABAYJJLZs8ZZCvKswKObWwIPqebz2sNzpIOUt3Mzb2Jyv9xR0a/0/4crlDuEmZuIV3aLHtZrfLJfRa3Ju4kZnyoZZCWRVx/SAZVU31klMVjUwJcszdqal7O48YTK8WAr8xJvENYtp0Uu4akYO0F8d2Un5XHME211DVC0py+kC2plEq9nbGRd4ifKXgmVYdWevJK15P8aZqDVrm6+sPY5pTU9uV0Ep6fFIt7UoZz9gteqtzokrXXYmQglGgAABAgQIECBAgAABAgQIECBAgAABAgQIEMhN4OJEA4nPKVPe9l8oz1dXV70xp3zLpTcSAVYQUN+mIF9fX0/ZfK5tew/JSOf6cw3UXiy8devWuPxGyv/555/ebVNGgfRGMmOAlPTE8Iv4sseMOx0aVUoih8Y5S/iVE5b4vtwsWTtJJM+ePUvJaRzas7xQ3buvDx8+VMMMejuxuqFlAlME4jyYePWeeG3WnZiYjyx9VNnbt2+7Y5vya+16oDWqub5U1hr59JWZXO+1ZkRBt7KcbeXKF06JvIse12p+YimkBMu5iUtJvzD5C2RVxxKvshKv2ZbA7+3eiZ3qcR0kn1UNHJRygWcUyPNiKTK4csJW7v7qbdDi8Nxvf3UU3/fv3xMb5JULesZjR1TpAtmW8soJW7mdKQrIBV56RW2GXLmGNBPQumau/oTDn4la9TZf6ZHuckVw7AO2dNOqlxQjFtz/jkCzCQECBAgQIECAAAECBAgQIECAAAECBAgQIEAgB4H2iQY+f/6cOPP3hk8TU0bcJo6yyqEkzpwG9W1K6ceLc6Nfnp+y3+a2KYdkPFp+8eJFc9vl1sQey++wpb/r2ExP4pCC3jFDzZgXXZOYnpQveyyXzg3PI92ZyjZh3cn2a1Ug8WX+xAO8GvPQ5RjZVr2yitp1586doZEIT2AWgcTG7dOnTz9//py+x6j8KVcIcRiu+e2y1nxVD9LWABuuzOd67xKCgr4kc571iW3LwUDU/FkKNP8mbpZsimRDgazqmB6wDWvCVrvOqgZuhWC/IZDtxVK2CZul2qTcje63vzqI0jt1N7/jnqVARdItkO3hnG3Cuj3Tf3WBl27VGvLYNeTwZ6LWMt18ZeITn8RHqKtlJzE96Wf/JVJ+7AO2ENOqT6k57n+n6NmWAAECBAgQIECAAAECBAgQIECAAAECBAgQILCtQPtEA/FmUWKyEh95JsY2KFjKG3opXyAftFOBlxBQ36aopgxSmRJ/+raJrUEMgIiDNx7Sp8c8JWTMwhDvSd7c3Pz999/xItC4qOLbUN++fUvZNh6fpwRbLUx8ZzVlX9FURh5TQi4RJp86XMtdol5tK39mJfD8+fOU9Mz1QnXHvmoj2xJnQOiI0E8ERgsknq8j/g8fPozeS3XDr1+/dsz1E/MBvX37dul5iMpZh6oJ29FytufKqqGCrmqccDnPWrrCBCJq/vTanmflmZ4vMeQjkFUd0wOWT8VYLSVZ1cDVcm1HTYFsa8Kxu78S73/32F9d1LH37983K1tzTbbVr5lUa6YIZFvQx25noshc4E2pt7FtnlV3rv6Ew5+JJpb+Ept7pLuEahnnsQ/YIpta9bK4RyzkWUNGZMQmBAgQIECAAAECBAgQIECAAAECBAgQIECAAIETCrRPNJD+WtG2b9X27j3GAczyLdYT1ow1s6y+TdFOHKQyZReJ2z558iQxZLzW/ujRo/iM0ug3/xN3VAaLoWwpU5OU4WsLiUMK4iXGmNegtu3mfya+Wpk4LHWJ7ORTh6u56z2/VANbzlYgDvzEQS2LHgK1kW1xVKY3mNnaSth+BRIPisjgjMdFnPFj0p+YYiNa1+LEFP+Nzx/FHBxxVfDs2bP9eq6T8jzPlc28K+imyXnW7KWWLlEiav5E1TNXnol0Nk8UyKqO6QFLLLUjBcuqBh4Jdnd5ybMmHL77K737ZXf91XEIpHetn+Hjw7trE5ZIsHZmCdWUOF3gpSh1hMmz6nYkeNBPxz4TDaJYLbBHuotSH/uALei06lOq0BlqyBQf2xIgQIAAAQIECBAgQIAAAQIECBAgQIAAAQIEchZomWggvsiXPk//tl+iSBkJFy815VwA0qa+TawD6a8LTtxRyuYd3ytubv7ly5fr6+t4M//169fxFm4zQD5rEocUpLRI62cqMVWJI2+WSH+GszNENhPdlgAR57wCL1++TIlwxheqm7uLL+NVV8a71tU/LRNYWSB95p1v377NOGNX3DW8e/cuzvgR57///hv//fz584sXL/I8C6xcKL27y+p6rzu1Crrb58C/nvxYVvOn1O0dNXFTsmnbDQXyqWN6wDasBhvuOp8auCGCXYdAnhdLZ+j+Omp/dVSq9L4sb3ydpBXSzmxS0C7wprPnWXWn56uM4cBnojKPWS14pLtocRz+gNWqT6w/7n8nAtqcAAECBAgQIECAAAECBAgQIECAAAECBAgQILChQMtEA/H2b2KCEj+UnRjbiGApCYhv0YyI2SarCahvE6mzGg+a+EJvNcsxrUlsdffu3XjvMT5oHO8czvhOY3VHo5drnyLviOePP/7o+HWrnxJrSDSVMXhi/UQmJk/C1hc4zB7jk0GJVwvLHQK1kW0mGjhM7dpvRtLb3lrt3W+W957y9CLbe06lf6cCquhOCy6TZKs/mRTEgZORTx3TA3bgataRtXxqYEci/bS0QLbVINuEzVgih+yvLnzSTyve+JqxRmUbVbaHc7YJm6so04/ElD7quVLVGk9KAtZ/pH74GhJlceAzUWtN23alR7qL+p/hgNWqT6xCZ6gkE4lsToAAAQIECBAgQIAAAQIECBAgQIAAAQIECBDIVmDSRAObPyhKSUC8xpytvoSFQPrz2pTiXpQ0JQHr17f07xIvilNEHl/yfPDgwbgdxQCm+ArTo0eP4nX9YtKB4rvH42KbcasdVdHWXKdPf3Bzc9Maw6IrUwa3LZqAS5Fnm7DcZuK4BJjV+sQX+1+9erVEsj9+/Fg9NUQjmVW7vUSWxZm/QMolTZGL9JNg/rlOSWG2bax2I6X40sNkW9DpWcgtZLYXTrlBbZuebGu+Jm7binGGvedTx9KvrNKv1hYqwZQEVG9zFkrGMaLNpwYew3Onucj2YinbhM143XLI/uo4EGK63vTDIb1/OD1OIXMTyPZwzjZhc7UzLvAmHgvZ1pCJ+apuftQzUTWP+Szv6JBsRUs/ZXuk2wo4feWOqlCet+3uf6dXQjEQIECAAAECBAgQIECAAAECBAgQIECAAAECBLYS+K254/QHk+kPO5t7mWVNSgLW//zCLFk7TyTq25SyzvBjRG/fvr179+6UTMW2xaQDZSSRzXg19+rqKv5769atcv06C+lDCvIcEZWeqsjps2fP1lEt95LSjJeB11zINmFrIhxmXzHRwJs3b3qz8+nTpxhgOnsjU5u/IHHWg97UCkBgisCgU8OUHdl2FoEMr/dmyZdIjiTgwulIpblyXjRxK4OfcHdZ1TE9YGrgCQVkuRDI9mIp24TNW3OO118dPuld1hF49s6ueQtIbLMIZHs4Z5uwWdgjEhd4EyUPX0MKn0OeiSYW/UKbp58f03vIF0pqa7TpqfJItxVw+kqt+hTDrHpgpmTEtgQIECBAgAABAgQIECBAgAABAgQIECBAgACBcwr8t5bt79+/p3+QKmWe7Fr88/6Z8rT1x48f8+5UbDMKqG8TMTMcghMT1dfeqp2Yx9j827dv8ZLw9fV15DeGRT58+PDFixdfv36dHnNKDLH3lGARJsPiGJSq9PE3iSC7DpZyftl1Bk+V+GiXYpqSlCy/f/8+JVh6mDjNVduQqFdPnjxJ31xIAgsJpF/Dx31BVOOFkiHaRIE8LzASEy8YAQIEugU0cd0+fp0ukE8d0wM2vTT3GEM+NXCPetK8gsBJur+O118ddSO9Ize9B2CFKmcXJxQ4djvjAu+EVXpclg95JhpHsfRW1ccx3fvK80I9PVXpVwLdDn6tCmjVqxojltMr8IjIbUKAAAECBAgQIECAAAECBAgQIECAAAECBAgQILC0QH2igfiQePouNx8g4mFVemHlGVJ9m1gumx+DremPWQAS3+lt3bx7ZbzxGIMnYt6Bq6urmHQgXtn9+PFjfIS8e6vRv0bM6bU0z+JIH0u6ydukeaKNrjA2zFbg6dOnKWmbfaKBaKyq+01MRnUTywSWEEg/NcTe00dnLpFUcYaAc6VqkL9AtrXUtIMqT/4CUri0QD4NVHrfQphsnmw9rnPVzM2Lcq6MiGeigJowEXD65kfqry400m/VVb/p9WcXMSjoTYrJBd509myr7uz9Ccc7E00v/dlj8Eh3dtJahIc/YLXqtRIf+me2NWRoRoQnQIAAAQIECBAgQIAAAQIECBAgQIAAAQIECJxT4Ldatgc9P9vFqNN4dbaWR3/mI6C+TSyLbI/Bz58/P3z4cOnPKcTR/el//4IxpjaIN3hn/1T4zc1NehnlWRyDHurHIRlfVknPspAE9iIQjUMcC72XBHEIFM3XXPn68OFDNaqXL19W/7RMYCuBQSesQVdr6+QoviwUqYp/cVDHqN/qf2NlkYbe432dpM6yl0HlNcseM4nkbAWdCbtkbC5wtpp/2iZu85p2ngTkU8fKq5QU/HyS3ZHaI11udWRz4k+7KMqJebQ5gb0IHKa/OsDjijGdfdBUg+nRCkmAQAi4wFMNBgkc6Uw0KOOrBfZIdzXqo+5Iqz6xZN3/TgS0OQECBAgQIECAAAECBAgQIECAAAECBAgQIEBgW4H6RAPpH0KJdMf7cvm/MjfoJdttC+OEe1ffJhZ6ztV7nREzJWBMahD/AuTVq1fPnj0r109cGDSkIOfiSHQYlN/EOAUjkIlAzEXy5s2b3sS8f/8+5knpDZYS4OPHj9V3b2I+lFu3bqVsKAyBpQUGvWaw+akhPkUVg0TjLB/XjZGYzdOzdOk04z/ABUYzU801CrppYs0ZBNT8kzRxZ6jM2eYxnzqmByzbSrJowvKpgYtmU+QE9iJwjP7q0B50ThnUA7CXopROApkIDDoYPVLPpNS2TcZhzkTbMl7a+6B+4wNcqA/K7yU066sCWvWqxojlAxxWI3JtEwIECBAgQIAAAQIECBAgQIAAAQIECBAgQIDAYQT+W8vJ8R5Jmjm7VsRZ/am+TSyOzKt3jJiJF2sn5nHQ5vFO759//nnnzp14v3fQhpcCH6+KXsppsX7QEIruqPxKIDeBmGggJUmfPn2KV/5SQvaGiXlPqmGeP39e/dMygb0IDPoS1IyZiquImDkozulxtfPo0aOYKCTmGjjbebnwzPx6b2KhK+iJgDbfqYCaXxbcsZu4MpsWNhTIp44d7zImH9sNK1jvrin1EglAYGWBA/RXh9igc4qGaOU6ZnenEhh0MO5CRouxQjEd40y0AtSIXRzvkOxG8Ei322fEr8erQiu36ivvbkQR24QAAQIECBAgQIAAAQIECBAgQIAAAQIECBAgQKBDoD7RwI8fPzpC7/EnH2zJudTUt5xLZ5a0xYiZ9d+tjXEA19fXT548mf628AGGFAx6qH+A/M5Sb0VySIF4XTlx6pP3799PF/j+/Xt1mFd8x+Phw4fToxUDgVkEBn1YZuVTQ0wVFGfw//znPzG5QByM0/cemS3+zUInkrkEFPRckuLZl4Cav6/ykloCH4MQRwAAIABJREFU8wroAZvXU2wECBAYLbD3/urI+PQ75dF6NiRAoCrgAq+qYTld4ABnovTMrhnyAOdHj3TXrDDNfWnVmybWECBAgAABAgQIECBAgAABAgQIECBAgAABAgQInEfgtylZjZd2Bj3vnLKvEdtG8uKVwhcvXozY1iYZCqhvzUIJk+bK3Na8fv06jsR48//Xr19rpi0+Sx6fPo7vMMfbxaP3u3KaR6dzrg2PN4RiLhnxHEMg5j2JZqE3L/Fu8/SLh9psBS9fvuzdrwAEziwQc3O8efOmduAkgsS0Yvfu3Yv/Fv/i9iQWbt26Vd08DuqIv7pmR8u7uN5L9FTQiVCCHUxAze8o0CM1cR3Z9NOGAjutY5FsPa4bVpsZd73TGjijgKgI5Cmw6/7qIB3UhashyrMSStUJBVzgnbDQO7K89zNRR9Y2/Mkj3Q3xT7hrrXqz0F12Nk2sIUCAAAECBAgQIECAAAECBAgQIECAAAECBAjsSKA+0cCgR7AfPnzwed4dFXaGSVXfMiyUJZIUDUV8RyLesx33AuHoJEUFu3v37l9//TW6pRo0anN0OvPZcNAhmU+ypYRAokA0BTHMpbeeR3sV3xQa3W4Uiak1d0+fPk1MpGAEchPoPWQmJjgOt5gCIGUSkOqOYg6jx48fX11d3b9/v7recrYCCjrbopGwRQXU/EV5RU5gXwKDrqn0uO6rcKWWAIE9Cuy3vzq0B51T9lg60kxgLwKDDkYXeHsp1tXSuesz0WpKg3bkke4gLoGbAlr1pok1BAgQIECAAAECBAgQIECAAAECBAgQIECAAAEC5xH4by2rZ3sEW8u+P1cWUN9WBt9wd/Fh4Xfv3v3999/xWuDKyXj06NHHjx/H7XTQkIJxu7AVAQJrCsSMJym7q00TkLJJNUy0OdXWI96Irn1cvRrYMoH1BTL5QO7Xr19jQG2cphNnGYiJQp4/f35zc/Pvv//Gu7vPnj0zy8D6lWfEHhX0CDSbHEBAzT9AIcoCgXkF9IDN6yk2AgQITBfYaX/19IyLgQCBuQRc4M0ledp4nInmLfrqQ5l5YxbbSQS06icpaNkkQIAAAQIECBAgQIAAAQIECBAgQIAAAQIECBBoFahPNJDJe0etabXyeALq2/HKtDtHd+7cifdv4zn9q1evbt++3R14xl+vr6/jjcQREZ5tSMHZ8juiSthk7wJPnz5NycKnT59+/vyZErI1TDRx1fXxanT1T8sECHz//v3JkydXV1eJUwzELEV//fVXHJWvX782ucCO6o+C3lFhSeqMAmr+jJiiInAkAT1gRypNeSFA4EgCu+uvDvxBXbhOQEeqrvKSm4DjK7cS2Wl69ngmypN60PkxzywMStXZ8jsIZ1xgrfo4N1sRIECAAAECBAgQIECAAAECBAgQIECAAAECBAgcQ6A+0UB8KfQYGZOLXQiob7soptkTGd/oePHiRbyB8/fff8fruPGt79l30YwwPpgcnxVtru9eY0hBt49fCexOINqfeGM5Jdnv379PCdYME43bt2/fyvVxpotvtpd/WiBAICYLuHv3bkznkUIRB2xcLcQsRY6jFK6swijorIpDYlYTUPNXo7YjArsT0AO2uyKTYAIETiWwo/7qU5WLzBLIXMAFXuYFtK/kORNNLy+PdKcbnjwGrfrJK4DsEyBAgAABAgQIECBAgAABAgQIECBAgAABAgROLlCfaGAQx69fvwaFF5jAFAH1bYpentvGZzpixoHPnz//+++/Nzc38dHve/fuLZfU6+vr5SI/RsxG4RyjHOWiW+Dp06fdAYpfR080UNvw5cuXKbsThsCaAlt97Cim4bh//37iQRHzEBVTDMTVwpo49jVdQEFPNxTDHgXU/D2WmjQTyFZAD1i2RSNhBAgcXmAX/dWDunC36gE4fFWRQQJDBVzgDRU7bfhdnIlOWzpZZXzQ9UBWKT9GYrTqxyhHuSBAgAABAgQIECBAgAABAgQIECBAgAABAgQIECgFfiuXigWPJGsg/lxUQH1blHdfkcebh/GvSHO8pfPly5f4JHjMPlD9MPjEHP3zzz/Pnj179+5dejwH+HbBoLGkB8hveuEKeVqB+C767du3o0HoFogAMQ3KiI+o1yYaSJzXoDsxfiWwocBcp4Y4//75558pGYk9xnH05MmTlMDC5CagoHMrEelZR0DNX8fZXgjsWkAP2K6LT+IJEDinQJ791VEWc92nn7NY5ZrAjAIu8GbEFFWrQLZnotbUbr7yAOdHj3S3rUVa9W397Z0AAQIECBAgQIAAAQIECBAgQIAAAQIECBAgQGBbgfpEA4MewQ562LltPu09TwH1Lc9y2TxV8b2O+Fcm4+vXr8WMAzH7QO+7weVWrQvx4uLjx4/T3xweNKTAtwtaza0kkKFAvPyf8k31aDHSm4simx8/fqw2BdHg3Lp1K0MBSSKQLjDoVHgp2hcvXrx58+bSr9X19+7di9O9A6dqsqNlBb2jwpLUGQXU/BkxRUXgwAJ6wA5cuLJGgMAZBPLprw7tQffp1X6qM5SUPBJYU8AF3pra9pXVmSjP4nB+zLNcdpQqrfqOCktSCRAgQIAAAQIECBAgQIAAAQIECBAgQIAAAQIEZhf4by3Gq6ur2pqOPw1R6sDxU4qA+paiJEx8suPZs2fxmdDv37/H/CYfPnx4/vz5oIf9VcPr6+vqn93Lo/fSHe2avw5qqOMz72umzb4IbCUQEw2k7PrTp08/f/5MCVmGibkJyuVYSNxRdRPLBFYQWPnUECfxxFkG4pCJ2YXMMrBCHVhiFwp6CVVx5i+g5udfRlJIIBMBPWCZFIRkECBAYBaBDfurI/0H6LKepRREQmBzARd4mxfBmROw7ZkoT/kDnB9X7rfPsxw3TJVWfUN8uyZAgAABAgQIECBAgAABAgQIECBAgAABAgQIENhcoD7RwKC3TCd+WnzzzEvA5gLq2+ZFsLsExMuHT548ef36dbz9e3NzM+Il3hilEXMWJGZ80JCCmAQhMdo1gw1K1aBDcs1c2BeBeQWiJXn8+HFKnLWJA7o3iclQ4kvsZZg4oB4+fFj+aYFAPgJrnhrirJ14HMU5Pf0EnQ+mlBQCClpNOKeAmn/OcpdrAuMEBt1u63Edh2wrAgQIbCKwcn915HFQl/UmJnZK4CQCLvBOUtD5Z3P9M1GeJoPOj4N6yFfL76BUDWqCVsvCrnc0iNRt+67LWuIJECBAgAABAgQIECBAgAABAgQIECBAgAABAgSaApMmGhj0sLO5b2uOIfCfyr/4nOOgTA16Xqu+DbI9Q+D4Xke8kRgV4/nz54Pym/hd5YhzUBXNc0jBoM9fDBqFM8hcYAK5Cbx8+TIlSYkvSBdR1QKPmAklJUnCEJguMOiEde/evdF7fPHixadPn1I2N8tAilK2YRR0tkUjYYsKqPmL8op87wKVjqL/DO0p2nveL6V/UPeCHrBLjNYTIEAgc4EV+qtDYNA5ZVAPQOa8kkcgN4FBB6MLvNyK76jpWedMlKfeoEMyz/OjR7rbVq1BVUirvm1h2TsBAgQIECBAgAABAgQIECBAgAABAgQIECBAgMDsAvWJBuLxc/o+Bj3sTI9WyPMIqG/HK+ufP3+unKn4Usfr16/jcX7i98kjeTF85OvXrynpHPR2ZZ5N4qCBDoOGUKQACkMgW4E4AaVU+GguPn/+nJgLEw0kQgm2ucCgE1bKkdKao48fPybO7PPgwYOYOag1EivzF1DQ+ZeRFC4hoOYvoSpOAscW0AN27PKVOwIEchY4WH91UA+6Tx/UOZxzOUobgQwFXOBlWCh5Jul4Z6I8nT3SzbNcdpQqrfqOCktSCRAgQIAAAQIECBAgQIAAAQIECBAgQIAAAQIEZheoTzQQO0h/CpvnXO+zG4lwUQH1bVHeNSOPl23io4V//PFHvPn//fv3NXcd+4qdRgI+fPiQuN/a+8CXtrpz586ln5rr8xy1Oeht0kFDKJoC1hDYl0B8QT0lwYnNRTRB1cMtpj6JdiklfmEIrC8w6Br+6upqRArjSuD6+jplw99//z399J0SoTBrCijoNbXtKx8BNT+fspASAvsS0AO2r/KSWgIEDiBwyP7qKJfocYpb6cQCGtQDkBinYAQIlAIu8EoKC60CRz0TtWZ285Ue6W5eBAdIgFb9AIUoCwQIECBAgAABAgQIECBAgAABAgQIECBAgAABAuMEWiYaiG+KJsaV51u1iYkXLBMB9S2TgpiejFevXhWRxKu2ie/lTt9pLYYnT55Eu5TyTaf0dxrThxRU3zGuJWzDP9Mb6vScbpgduyYwo0DiRAOfPn1K+eJQrd1LjHzG7IiKQLpA+msGcUodN2VG4iwDkeY4I4/bRXp+hVxOQEEvZyvmnAXU/JxLR9oI5CygByzn0pG2/AXSO7jyz4sUriZw1P7qAEw/p6T3AKxWLnZE4EgC6QejE9mRyj09Lwc+E6UjrBky/UGnR7prlsuO9qVV31FhSSoBAgQIECBAgAABAgQIECBAgAABAgQIECBAgMC8ApMmGohHsCmv3s2bYrEdTCD9ea36lnnRf/v2rUxhvJdbLq+8EC8r3tzc9M41kF6d0t8jynOgWPpY0vSDceUytTsCCwlEc/H48eOUyGuTCDQ3iS8bf/nypVwfTdDDhw/LPy0QyE0g/YSVeIzUMhif6qpeFdR+rf4Z8TtYqiD7WlbQ+yovqZ1LQM2fS1I8BE4okH7Tnd5lcUJGWT6tQBwXp827jI8WqN6ZHqm/OkAGnVNGA9qQAIFegUEHo0fqvZ7HC3DgM1GeheWRbp7lsqNUadV3VFiSSoAAAQIECBAgQIAAAQIECBAgQIAAAQIECBAgMK9Ay0QDV1dX6ftIf4U1PU4hTyWgvh2yuKNl2HDIVLw8/Ndff/3+++/dttW3gjtCpg8pqA4Y6ohw5Z/SW+n0nK6cBbsjsJzAy5cvUyLvnWigFuDp06cp0QpDYCuBpU8NiUdWZL/8qNdWFPY7RUBBT9Gz7X4F1Pz9lp2UE9hcQA/Y5kUgAbsWSJ8ubdfZlPjlBI7UXx1KgzpyN+yoX65AxUwgEwEXeJkUxC6ScbAzUZ7m6edHj3TzLMHNU6VV37wIJIAAAQIECBAgQIAAAQIECBAgQIAAAQIECBAgQGArgZaJBuId3fSnsPHl8K2Sbr/HEFDfjlGOzVwkvsbf3HCWNXfu3Km999uMNvE1y/v37ze3vbQmt1GbkZ70D775pvSlYrX+wAJxgN++fbs3g9FcfP78uSNYrcEx0UCHlZ82F1j61PDu3bvEM+zjx4/jfL05yIgERIPw+v/9i/yOiOEAmyjoAxSiLIwQUPNHoNmEAIFSQA9YSWGBwAiB9A6uEZHb5CQCh+mvjvKKu+mUHq2iZBNv0k9SDWSTwLwCLvDm9Tx8bEc6E+VZWB7p5lkuO0qVVn1HhSWpBAgQIECAAAECBAgQIECAAAECBAgQIECAAAEC8wq0TDQQO0h/QS7P6d7nNRLb0gLq29LCm8S/7XCZyPKTJ0+650xJ/xJaehXNbe6V9FGk8bbnJvXETglsLvD8+fOUNNSmEqhu8vHjx+oLD3E0xVCkagDLBLISSD9VjTs1dBwsNYf0r4LXNtz8z0+fPkXii39//vnn5unZJAEKehN2O91cQM3fvAgkgMDeBdK7F/S47r2spX92gfR+vNl3LcLDCBypvzoKJf2ePb0f4DBlLSME1hRwgbem9t73dbAzUZ7FkX5I5nZ+9Eg3kxqVXoXctmdSZJJBgAABAgQIECBAgAABAgQIECBAgAABAgQIECAwi0D7RAPxgm5i7Js/EU9Mp2A5C6hvOZfO6LTl0Dh0vz9cfTG4O5vpQwrSR4F073GuX9NLIT2Pc6VNPAQyEXj27FlKSuK94vgOfGvI2juHjqZWJSvzEUgf/TaiMn///j0x/t9//33QB6byAZSSEFDQqsE5BdT8c5a7XBOYV0AP2LyeYjuVQG59bqfCP0xm03tKl8vyXP3VkcL0e/bE+/Tlci1mAscWcIF37PKdN3cHOxPNizNXbOnnx9wuL9OrR3oe51I9VTxa9VMVt8wSIECAAAECBAgQIECAAAECBAgQIECAAAECBAiUAu0TDcTPiZ9DiUewl967K/ex/kIk6eHDh3fu3El/ELh+Iu2xKqC+VTWOsRyNQ7yKs21eoh24ffv2pTSkfwkt3oTsiKcaf/ookOpWyy0nfo4j3vYMq+WSIWYCmQskjsqqTShQZCoauuqBH22Foynz4pa8ao3t0Bh3aogpOTrirP704MGD6p9LL6fPLrR0So4Rv4I+RjnKxVABNX+omPAECLQK6AFrZbEyK4E//vgjq/QUifGmdIaFsrskHam/OvDj+Vdil3ViF/HuClSCCeQj4AIvn7LIPCUHOxPlqe2Rbp7lsq9UadX3VV5SS4AAAQIECBAgQIAAAQIECBAgQIAAAQIECBAgMIvAxYkGXr58mbiDDx8+JIZcLVgkPt6hiqf18SbAixcvVtuvHY0WUN9G0+W8YeKrjItmoeM9xkHDphPfQ84hy1XPxPQk5q4as2UCRxJIPARevXrVzHVt9oHEqJrxWENgNYHEU0P6tVk15YmRxybX19fVDZdeTp9daOmUHCN+BX2McpSLoQJq/lAx4QkQaBVIv8rS49oKaOUKAjHp2Ap7GbSLmFY4uvoHbSIwgVaB9Cu61s1nWTlXf3Uk5vnz5ylJink6MpwuPCXlwhDYi4ALvL2UVA7pPNiZKAfSZhoSH9PkUBbVxCemJzF31ZgtDxXQqg8VE54AAQIECBAgQIAAAQIECBAgQIAAAQIECBAgQOAAAhcnGojp3jsGPFVznv5Zv+pWiy5X3/ozBnFR6toAtdHjUNW3RYtpq8hzaBw62rFB1TWmLEkJHx9Mjs+bbwVe2+/Xr18TP+CcPmCitgt/EjiGQJyD7t2715uXOKA+f/5cC1a95IifjPGq+fgzN4FmHW5NYZzyxs3Vlf6ZxI4TdGuSJq50RzARsLa5gq6B+PMkAmr+SQpaNqcLzNVTND0lecagByzPcpGqqsCgqTmrGy63nH4WXi4NYj6GwJH6q6NEnj17ltJlHSET3108RinLBYH1BVzgrW++3z0e7EyUZ0F4pJtnuewoVVr1HRWWpBIgQIAAAQIECBAgQIAAAQIECBAgQIAAAQIECMwlcHGigdhB4udQYohSbQzxXIkbF8/Hjx+rG15dXVX/PMNyytiyhT7rOmUcqvp2vMqZQ+Nw+/btS7BDq2vi2/g5DBIqspz48cM49G7dunVJyXoCJxFInCDgzZs3VZC45KhO5/H48WNHU9XHcoYCiSepxFNeLYMx1U71iKj9Wvtz5YPFRAM1/yl/Kugperbdr4Cav9+yk/JCYKc9RUctPj1gRy3Zw+QrpcVYObPxPfaV92h3RxU4WH91FFPi/buJBo5apeUrHwEXePmUReYpOd6ZKE/wxPNjYm/5Cnn0SHcF5EG70KoP4hKYAAECBAgQIECAAAECBAgQIECAAAECBAgQIEDgAAJdEw08fPgw5QO/oZD47HMdr1evXlV3tPLnUqu73mp56OvTU9JZm7BgyjhU9W1KQWS7be1b3+uns6NOdsxB0JrOxPeQ82kPE8fHJI62aTWxksBhBOITcCl5qY0CrDVxjqYUQ2G2FUg5ScWpM/GUV8tL+iwDHWfnWpyz/BlzoqWnbZY9HjuSdEwFfeyacLbcqflnK/Hj5XenPUXHK4giR3rAjlqyh8nXmi1GIpp3pBOhBEsRqHXmpGwyb5iOG6Wh/dWRsMT795TegHmzeSm29OvqSzFYTyBPARd4eZZLnqk62JkoT+TdnR890s2tImnVcyuRFdLz9evXmF/+3bt3nz9/jjlnV9ijXRAgQIAAAQIECBAgQIAAAQIECBAgQIAAAQIEshLommggEpo4/Kj2gd8NcxiPfKofOIqBWffv398wPZvsumOkWpmeuYZz1eKZOA5VfSsL6DALmw+X6aiTKUdKtSDi28u1eUyqv5bL0QTl8Ow5noWnfL05crTyN6VLKAsEchNIHHlWNmtxpFdfdTjnJUduhSg93QIxRqp25dYafvSpoTb/VGvkxcoR7050xNb7U/VQ7Q0sQK+Agu4lEuCQAmr+IYv1VJlKuf9NuU5IQavF03FXnhLbUcPoATtqyR4jXyktxpo5jYnDXNKvCX74fZUdO1vltOPMOOLoS+yyjrNz9AlsleXqflO6rKvhLRPYkYALvB0V1rZJPdiZaFvMS3tPPD96pHsJ0PoQ0KqfpBrE/eaLFy+i0bi6urq+vv7zzz8fPXp09+7dO3fuxKQDJ0GQTQIECBAgQIAAAQIECBAgQIAAAQIECBAgQIBACPRMNBCPT1Leu4uxQTGvcw6gtY8JpyQ+h2TPm4aUd7fSX5PoTlttWFjKrjsiVN86cHb6U9SQeON9w8R3VPX4FsHQhMVj5pRKvvkgochXypwIkZfI0VAE4QkcVeD58+cpWSsPrtqRfs5LjhQxYQqBbc+GRRrK2ttRKPfu3Xv27FlHgI6fam8VdoRc+SdvJc0LrqDn9RTbXgTU/L2UlHReEki5k+24fb4Ubev6eXuKWndxgJV6wA5QiAfOQkqLseaZsXb3fWB5WVtH4GD91YG2oy7rxLlx16kJ9kJgdgEXeLOTHjXC452J8iypHZ0fU/rtPdJdv5pp1dc3X3+PMRVXzAIWn9Vp3uFGWx2TDkQ1yOELE+vL2CMBAgQIECBAgAABAgQIECBAgAABAgQIECBwQoGeiQZCJB5tpnxHJZ6ybM4Xz3g+ffpUTcY53/qLybarCK3LMUN/6/qhK29ubqqb3L9/v/rniGX1bQRa5pukDI9YLgu1NxzKHT148KBcHrSQ8vmCeBodk98PinbewLH3WmPYGv/bt29b11tJ4JwCMVgkXrHuzXuMNSkmV6q96nDOS45eLgFKgVqFKdevthCj+VMu/6akM+WWochvc8zWog4p5+5FE3CwyBX0wQpUdhIF1PxEKMGyFdh1T1G2qhMTpgdsIqDNlxNIaTGW23sz5ik3Kc3YrCEQAgfrr44cpXTzxhx8m78lta28yk9gBQEXeCsgH2MX27aHsz85zbZQUrqFPdLNtvhySJhWPYdSWC4Nr1+/vr6+7o4/Gsy7d+/mMJN4dzr9SoAAAQIECBAgQIAAAQIECBAgQIAAAQIECBCYLtA/0cCtW7dSnsLGI5aY73l6gqbE8PLly+rm8WniSHx1zUmWU746FRSzvAhdfWMtcb/dpaC+dfvs8dd4433DIYyXXmUcPdFAzKaR8jrxtmOga41ha7WJXDx8+LD1JysJnFYg5dgJnBh5Ftc81ebl8ePH57zkOG1VGZHxOC/Mcuk1YtfFJiknr7h4njJpVHz4JTF5lwazJm4+KFjMDFI9Wgdteylw9YPP6e8eX4ptd+sV9O6KTIJnEVDzZ2EUyYYCiT02s1yuzN5TtKHborvWA7Yor8inCKTcFFQviafsq3db3z/vJRJghMDB+qtDILp5o2+ql2Lb6cLj9jxlbtzeXAhAIGcBF3g5l05WaTvemSgr3jIxHumWFBbGCWjVx7ntYqt4zpv4UDiyEwNLZukx24WMRBIgQIAAAQIECBAgQIAAAQIECBAgQIAAAQKnFeifaCBoYpRSvHfUa5Ty/lJvJKMD1EYpxTs/MQX16Nh2vWHiG9Q3NzfTs1mNJOVD0Cl7VN9SlPYVJv0x7ez5ii81tcaZeJi0bvvu3bve2h5Z3up5c0zr0DvNQbxkErlozZ2VBM4s8OTJk5R3hqNhqX1xaMNW7szltbu8b3ipHEOmqq/8tdLFmXHixXPiG4yte19uZe85ccSuqzMXpL97PGJHeW6ioPMsF6laWkDNX1pY/EsLJN4CVzt5RiepGknvvfPovRxjQz1gxyjHQ+ai9+Bdbe6w2t33IbVlahOBDXtyluivDsO48e/t1Ipdb/g51t4PxpY1oXrTXa60QGAvAi7w9lJSm6fzeGeizUlbE+CRbiuLlekCWvV0q32FHPTALq5O0y9l9+UgtQQIECBAgAABAgQIECBAgAABAgQIECBAgACBUiBpooEIHe8d9Y4vjOcr8YZeGfWaC/FCb+3RzpnHIMbc6ilvQVwa0JZecPE+c3XI19XVVfq23SHVt26f3f264ac5Pnz40OSKAyTl42zNDcs1EW3vwM1ao1Ruu/RCypep/vrrr6WTEfFX24cVdmcXBGYRSBxZUn1ne3qTMkvKRZK/QJwNY2Ks9dMZ18m9FTtOaq1nzEGpTbwELeKMVyAGRT4ucFyslt9LTHzBMmVH1c+39l4PpES4rzAKel/lJbVzCaj5c0mKZyuBxDqcc0/RVnRL71cP2NLC4h8n0NvNu06fz/9t72yPtMaZNfxyMoAU5o1gIYUhgoUU2AgWUoAI2AlhIYKFEBYiWEgBMjjnqtUpVZckS21b8uOPe35MybIstS61Wm19+OFEdPTncbw9Lv02glmq25doS1d4MYHzzVeDwjOON+cHFiOtP8jSoTpLHVHlrtBV4Ozzlhy80C5S3bp+nnIkqlf5Vne1pOshrw5boSSrXoFz0FuvX7+eq/O3/WLXQTlLbBEQAREQAREQAREQAREQAREQAREQAREQAREQAREQAREQgWMR8H5ogFqxdtI8SMOi+DanhhLK7I6yS0F8E+HVq1dJms0u7dGjzQpNCvr111+TmPzSs+0sf8rGxI2eIdJTqH28Hpa+WZWuszrE3Zucumc7chHj+v2Ud3d3zQOZ6DA/lLFx61Bis2sjOfJvLNhUccUGmkrcJd5poncrWBcIyqRCYIF9+P333ysZHvfW9r3guKz8kjMacuzfn75LysRPLubJ2MH5w+KtWZGekz8hw+YwOqvcqcT24zvv37+fShbjnb/LanuH5/NeMf88YLPK7+42Rg2926YZIZhHSz1p+srm9Oj6FirNn8tze8WYK+HV0nsmbZqvk01oQ2eKQ3ISAAAb6UlEQVSKktJPo2Ng14xr0riHuDyNBhZpe0Y9vupVfLZjpJ1O5LPCzZ5C0TdxEppV3l5bnBx2K1gTaZcEVsG6ZOjJZNx8NaXzad3mB7j5dCYHqzyidkzDomHiITQz337ypClSSLB9r9mtYLIz9aaRg1fnE+9u36ecqhslHBo430i0DNdoNdCS7rJ2yZ8a3VJ5ifvpsLLq27d+rg8dY+a6pqHobVa1OlZTWYmACIiACIiACIiACIiACIiACIiACIiACIiACIiACIiACIjALAIzPjTA6aO///67uZ+PRXE2S80SYmViPiJul4KQcP3G6CmRPMuZe1hm82xNsL/GPFXferxdS+OQVd+jy9K3oyhbXUni3ZtsYSxurMREdNlMeX9/b7tArKkNcL5xS3tIWfZEpZUkhmHC70fFSwX2Q2APY8d+aNxQEsYyz4EKK6FnzLXp9xCWvm3ZCtZ5hvzGCpP4ycWK//XXX5xGKN6aG+n/VIf13ueW4kzPSYb4UoBg9O7mRwF42WlmzmkH+z2C5m+91jM8qL+nhq43q+6elYA0f27LHtTEza3mgdJ7nJCdzxQltE+jY5oBS1r2KJen0cAicM/cUXS2izmsj+RdJjreePLOzwrHR9YLoBxGENjVdMT55qtpMua9m17ru3fvtpyy5qMkHick0beb9OVd6WcCRJd+AjtpRzl4/ia7cspTjkRJg+6kS2pJN2kXXc4lIKt+pvffZInHrwwbrGr5hVFKERABERABERABERABERABERABERABERABERABERABERABEehOYMaHBiib8zmeHYSc0NvgF40CC04QvXnzxnLh6C9LfTamY9izvcmzzNZRpGJWnBb75Zdfirds5JqfW6eJ7QZ0zy/j2aI94Yvrm0fZPGk8qLdJs/EWRrZLFpd7i18fWEaAXdfN3DazhyyKN09H87vrXT6y4MHlHAW212Fnic5kHhTONM4S9zDEOGt03GTNDdm2agx/47wOW1DfsEffpGxdmPOVAWjb8+340hyY6ZJ5M5PcT84fef/+Pfss8/hlMU4XNGQ+dEhiWLR9OYzXTX+16DkkKJKPETQH3+Tx5NLTGT1pkmxHX6qhRxPeT/5H9+j6bmeX5s/VTI/58qSZW67STxFw6vDOZ4ps7Tz640lj87xV+OIzYLfCvrJcj3Z50qwUY9zjTefZs0ywWDycEDvnz2uLMys7X+18ZE2yoztL26uos8TNZiTON1+NPjOUN19UScBb8xrldz5LKcs+z5e8ejuLW5nMo5+bKWesi+xMROEMeNqRrDZoyos7eEdX3b7zCRXtPeVIZOvr6ZIb9EdE0pKubZckrA6bACleXtyqe/qyJ02R7caRi+Vc/ODGFVRxIiACIiACIiACIiACIiACIiACIiACIiACIiACIiACIiACIrCMwLwPDVAG+5L51dN6Yay+s3nIuSRZz6p+l9NTyW+hcIy241mpvHTPVsWhmyxzkaZi7F7MqTRsX5i61YxP8rdHuZrP+hNcVt/YgefZxbITZfM36GZbGBEpUdEgpP8H0JyV4pBk/VsDtOPz589Hb9wMWzbrOoN53OxoK/Q81pJkLMmPhpM0pVOw7TezOkt0yp/UWpezCLDhzP4Eff3ZoqmpP3Lzu04PTcrWpaUYI/gUReI8ozY4sV3yr2Ty6dOnxE/OE3Ncx/m7oPmzUzEPDw9Tt5J4HNFxQwAuRxwWqWb4IEgTiMezSj5GgLOa1Mt/SfWjkJWnPFJVHh90Sw09COzesnWOBbv16Lrv/pTm+1X00CbOX83DpfT4rvufKQrYz6djl50BO1w/OqsG5g1Rn+8iPY7xOH/euu588sA/4c/o73znzau8IObozpJzMmoBmalHnCU6wU6VMiv+fPPVVJ8JAepV4cCr6LLz/5U881uYCEqxr718HbsuWMzE73jHR1YGnKZjS+UMNXKWuNuXMmevX9l89nFniU6wNucF4Ss7eE7Cu1Xd7vMJFf055UgU6rs306ol3Sk9VIedIpPEX9aqn2wGZpuPmyTKo0sREAEREAEREAEREAEREAEREAEREAEREAEREAEREAEREAEROACB/130x0aN5hk8EpBsUfauh/LNjqzEu55cmujPP/90tigplxbS8zm2bTUFXibqP//8Y3Nmu2dPubO8Lqhv/t/p4uxiBuw2EVYlKmHUcgP5pr58geqOKL3ZXtjDQUVTHXK2v5VdhI/BHFHxSp7NH76LckKvkk/3W83BKwo2rsnySjm3PyLb6JEul+2aMXyYI2pCJUDXOyIfZ+3oLEes3fYyV8ydHfJyN3KZD+asYF5crsnjBJgahXMZBtk0so1lJUU0R4HmqGRzoKbOFikma/oPsRb78fdsRdTQlsZZwxUTF/UzBJp9py8i2xMTSZJLdo72LVqa7+R5dBPnrOYRk51mpuisOnbBGbAj9iNkPqsGJs3R9AQGTTdZf96+dzflCW4AyZKKjLt0ioRgu3WWzj39lXiGU5f25X2ctky5keOawHalYt2peHdvOQLMp6zx4SnO32s2fhHe7XSZn5jsDOq3z2n2azp4J1DdLhayaH7zyLOORPs0rU1PngFr3Oicj4+5PgzyseMYnQfUYXMmlZgLWvVmr4lqvLH/Vmmmyi2/txDrFQIYh0q2uiUCIiACIiACIiACIiACIiACIiACIiACIiACIiACIiACIiACRyfwn8UVYB3Us7l/0BGmfL1z9Bo8+wmaR3ntUtMeVtE8i2R2s6ZfGaBtKztuuT2KdCl9c1Y2rmjS0BHUDQNWJerhoVsYIZB/hSTIM3SnHV2+XmvujjAL5Nk0xUMrXlQ5D42Ia+iWnUS8qR29URgbSM6mJln1vUyMqhUjD2+/x6hvZQ+RG4N+Tj6P2b5zrafHEJNXZCqGjYDrSzx9DrlTGnkmA3S+sXKQCk2Ng1EwDO+IIcm2td+sYZntgyvDdF5bNDVN9gTDPHIoBvJHrEgJ26SJbcpm+KD+XlIvS7vIM0ZetqETYse6PIdHh5Xujl2a30R6DhPXrOZBE5xjpujcOuas3WlmXI/YlZxtFBwh3Ms1TuNt+TRfjevO8zLhkzcsSy+5FV3NPLDNy+w5nKVzT3/lujEVg4OXvDwuU+Cpp5J3ySjGoGmBKEaz17A8NKLi9FzsQ6wmAS4xngjWFMk+NWiwi3xiANlsufXwNhYmyCY7E9vIGfC/rNHKW06zO52HQTqf9ztAOZEuS3YO1YXbsurbp+r2xN4930i0W9NKA3lUlDS2KbuEyTMZH60OhPBo3yCviIdGlDMO6Hk+3WNmLel26bD+KlzKqjsrG5QEDbFvcH6kG6eMKj0rsOWr08ZAVJwIiIAIiIAIiIAIiIAIiIAIiIAIiIAIiIAIiIAIiIAIiIAIQGD5hwZ4mB1IzR9FYW2Ghb2Oe5VYXs2XYIeuviN8sdDmshNw2BTC2tsNVS0/0paLPffYT5LnZgu3V9C3lcrWsaMtUNpctSoxbGEc1DUS/YwybLD/jxo1P0cyt7vVG2KqsrHW2y/nA6EpVRQvBpATMztUgdko4xmwokghQIMO2tsXW5b8m2qTSMUldRmxySlKpQAEPApzLFB0sal97bmOxRgpW7OVcYQiLhsoOki5hew7PNHKTdXFbR40BFtWSJJ77JaPDfeCkOzURIBiTZuCwdDWJYbZIWfFXjymA2fNywWPR5FuHlBD37wJBglwPo+ur6spza8o3plMXKWaR7+VOyR2gAvhucNckmfREerC7SI6RjWbTh0tBWdSdgFLJkX/ZOiMay/Jt8znIhpokaIYuYmwMR37e675lG6FoSxbdD3MZAuPF98IbJ7Lwudzls46/VVXkuQuOjNIYZJRMpbb6124rsbNuSDekfueB8tLtK/nszoyrGgXMuwroSWG5ckFjm00Fdhgukx2xjaTJ7z/afZ8mCsq2NEdvPOpLu4EbedRwmKaYitPRZ5mJNqtabVthK4CfKotQvzc92Kbfx6e8geiDN1H5FyGJEYdNgEy6/IKVp06YgOb6ylRh2MAT4lxeY3xnNUWCxJ7plxidWIgeT9dUK4eEQEREAEREAEREAEREAEREAEREAEREAEREAEREAEREAEREIE9E3iEcHFpZFng7du3b968qT/L+hObdV69elVPVr/75csXFnS/fv2aJGPXxYcPH5LIWZd//PHH9+/f4yM/f/4MYSLDX7y1LED1Wat+8uRJWLGOq3HExAyp2uPHj+Nlx8D9/f3nz5/rGdI6r1+/rqcJd2H122+/xZTUhT1ed3d3MWZ04Oj6hvysqkZKQdmIIbCZsjnbOgrpDDx69GgqJZrP/gmrOSGlX/Gmcrbx3759e/nyZW4iSEPpkLeJx4UxdA8PD5X86TUkePHiRSVN8xY9EcMbjVUxfVjF72tYfvz4gfBRh6MAxAQFjjFFkZqRqAp/IArmMVpLHiSmoroMEGxZiPlHMYJgRa2IiT2BIBj/Q2IrGJwxs1OZMDzZg6lRsP8fXczQM5VDPT4IFohZqcDF4Lilca7LecS7nz59ev78eUVyBm56YiXB9rfsEBOVLQwx6GGMWSZYVDYetz10M+u6TOwNnsKef/z4MS8I8kULjCl79+6dTQ9bLNjTp09t5IIwBge1rDf0lgMiQ8azZ88wd566rB+zcrCofZEqoHAY6lJxpo7xzj6e+8BUrdjE5Gw7I5ehUUJnDPa/XnrzLgYftaEn8p/E0f6HvhkerwyazfxnJbhyQ88CtavEl/Xo6CzYJf7TWWLHCU1T9+jy5ruy5l/KxOVNf5qYPc8USceimoHi6DOusS4HCkgD88ZqznR1eTvmHRwv3b7O5NOGUy9fucxJDO59GP2tD4BXMDU7d1lnKbz4h7cMGFp/qe4s7Xb6S/PVoS/k/SvpI1zmPS5P04xhhpaOnMwDoFF8FjDOUi7uyKF0cgv+fBSGGZWpd/OQxhr2aGRuPl0mOxNa5wR2JqqiM3B0B++yqouuLptPOOtItE/T6uyGNlnT0aXptaRridlwcB3juGxNOl53ZXZ69JLu4g5ra+cMH92q275Mlc+9kGHbtLkEbBPH8NSqX0yggAiIgAiIgAiIgAiIgAiIgAiIgAiIgAiIgAiIgAiIgAiIgAgcm0CXryBwjCfuP6vgIM2yD//zFNsBizlzXGp9FaYyL5Y4KJJvxq+vyFQOngqyJXTq8RhPmqT6N/lJ7UPrm11lT2BudskiaGzTjoEp+alyKDH5neGQHrPAXsCVYtB9cuWM8rBLcmX+cx+nRs2GJsGCz95Dkqea9nZZ5p5qgjqC3ThApSoS0sobyxOL4zx/RTD2YceUGwfW96xKvS5yq96RGYz2xmFjHQvFDRpT9sa2Ig9GICdfH3qw5PkjDGSLvUFG2Kazx9ixvduGehT55NUnZrFLkI+MdN56D624DVY28sGMF9nWbWzdetgixoW37JuXbeiKZdj5LXl0edere3TFBr2s5l/NxBVb/xyRxQEu6R2MmM3K5qPqSpdDOmaZH3oGzFbkQGFpYLGxml49JmXx60xxSC3O+TfFSIxY/bIy+stZytFVcKEzu53+yisSYujp4Y3pOvPV1LfZTIvfytEBBqxiD801p5hsqqU88U3j48mke5qgYEWLGiJlZ3LmubZYgE0FzjPsFVOfArJCOsOHdvCkurle1VU3Tx9ijj4STdVraHzTtDr7YJJMS7ojWg0NTzjby90u6Voh/eFDW/Urv/96psVs76iv+vkVRilFQAREQAREQAREQAREQAREQAREQAREQAREQAREQAREQAREYLcE/tNRMv+iIIvunAiqbwDiLmkqu45Y91q5dznWfe4ykl1S6hWu04iiLg54duGAFObFdfr8BBcVL+74XCzh3AcPqm8nXq+d6gtWtwkXD8kTSYPalB59QFfZ/1HR7Y5WwiNPkoYOMsXExiP/entoM+SYR7EXJ+Itu6SNbFlbhmnNisx+g9Bd5vo2sop+dpckybD7DsgK/7PequgVVmuHtU50YJvLcQZnh4SLIuXOat1ehUzYfFZ0CcjN798CHy0tDqxJ65OsKPw2kQxziTyVS6rjNF8MSQy1OUZy8KjlGv+/KWEuVaXKg255IPRVgAs2dF+AW+Ymjy7vd3WPrtI6F9T8a5q4ig4c+pbnbYUWR8+LwwrxuR+yfqZIOpYrVeXFJDFoWDPapT67wl3S5E5szIom8HukubRHj5EGTrWgZ5pr1usMBU2dTEZFi2JU9DYqsD9AbsVSiJSzlGOs4IKYZ0DJ8+wSU387myrC2knC+XDGg0Rifm3KKYWx8YyYiFQBclsbi2xNK0fF6YPFod/WNIRJRuKp+hb7ct+OTEs122hKDYbGNwEi9lABKpmjA3lTxhi/11EpYtmtg9qZiG5uwI8aMvSmuqpzlzSV/tXL+Eh1c/Wuq26ePsTYBiV8uJFoql5D45umdW43tOk9vi61Y8hb3x8tJS3pWhobhOsd1qrE3PBBrXrTM9ygUYZ27Uo7Uq6/+vT9Sla6JQIiIAIiIAIiIAIiIAIiIAIiIAIiIAIiIAIiIAIiIAIiIALnIPCIanRcH/rx48ebN28eHh6cebJ4w9r5kydPCPCf5ZyfP39+//evngPLrizXPX78uJ7Meffp06dfv351Jh6UjG0Ed3d3gzIP2b5+/frdu3eeImiU8EeL0BpFOCzEfvjwwZPbuDRH1DeUFiUfx8STM83aq+/Y4h49emQvQ5i96ff390l8RRVRPFZqOfsXNBCzwLNIS1sH+xB08vPnz6glypnkbC/7Wgmbsz/87ds3TOLHjx+dj1DxxB6G+jp1hl5JcRg0Z3ELklGj//73vwseXP8IwwRqMJXP27dvqfvU3aHxdWOI/qOuQwWYypytwy9evJi6q3gPAVQuWKE8MZvJXr16lcffNqZoh0eLNGhMGS12x/zpaImdd/a+ihuDxWM0fPbsWRgQ0UM7FDL8YVj4q4+DoY57GA2RpFLZqbaAAAbW+gPBEwjVB3JxcKS+f/zxx1SeSfyyVwBP+57Y30sYJpdXa+ik+ge6lEeXN1bdo8vT25iraf5lTZxt9DOFK6/nSTXDoMz/8JY6bqZIOpaQD5dzTc1OZlyLddl5pDSw0kCfPn16+fJl0Q9PnsKZ5w+LEeb8CQAWNQ4uPd8XwIYUXXrS86YzNbWVv3wl5c66rIz+cpZykhVcJN7t9FdxnuTi89X0RFbWPOtEzEjQkZmaCD6A7cW8mNOR6a1FfwCV4EH6OI/kutS3I5N/c2WtqAa5YH1jmtNlsjM58IPambwi/pgjOnhS3bx966pbNEEnGImK9crh9I1pmtaVxaHeWtJdyTA+jlePiYuXSWC3S7qJnHMvj2jVL/7+S69//vx5c6ENz5Z34bn6oPQiIAIiIAIiIAIiIAIiIAIiIAIiIAIiIAIiIAIiIAIiIAIicDwCI76XwEKv87vvC3ixkGM/899FfrZMLZCk7yPdK1Ukw/YvAK6XnENcxfxvEnksfWNlfT3/lTlAbERL5VJxEHeqIFSRHYr5I11iRliJqYp44unddJkuVZvKhJ1M29gQSpmSYXQ8fadC2/9LEd3lBH5FsC4md5nMbOetCKZbTgK0b5G/8/GNkxVFHR05aEzZGN2a4hIlwauclRsD4iBHFG98b62DPJjrQb4QGIE5Cz6JZw3QFOEcbQfVcVZ3vmHrX6eh5+rbftLLo8t7U92j87TddTT/4ibOowyHS7O3mSLpWEWFMDXHmnGt1GW3t6SBzaYZp4Q453UnNnn5ygf0WTGV0V/OUk6yggud2e30V14RzVeHPj5uQOHFmQO0FUvStyPTxM339FwNNoipWzP4yM7krXBQO1PRduetcf0RyN0Xy6S6c1U3T3+OkSiv1wYxTdPq7HT1ZCj5rBnjBRXH3DUHr7qQzrvqsHnr1McaJ9h6smNZdb3/0l5175QlrXqL664IiIAIiIAIiIAIiIAIiIAIiIAIiIAIiIAIiIAIiIAIiIAInIbA/+QLbOtj+PQ1XyKHEaccO24yY1mXBVE+F313d7deyGvmwO9BAZCdXouPtLHcyOP+n4rdgLP0bQPIC4qo/9w3qshH4teoYlGkfVoJTBZdhoVqmCzuesX6kht5kvOHDx9kGIuIFCkCKwnwCzZ5DqP3meUlKuZABB4eHmZJy4D45csXBsRePjP5hO+M4I0Xfzxwlnh9EyMPP5vMD/v0fUdgNCRDME798GmlFgzQnm89xCI02lZgxltq6IhCgUsRkOZfqrlPVtlTzhSdrI1idTA1mnGNNBS4FQGUkJkojlt0/IRoOAaJc46S36peKvcKBDRfHVvZDii95qvpyExu8G5+f38fC1JABESgScD2x17TgxS6z8WyJo3TJ9BItP8m1pLu/tto5xLKqu+8gRLxaC92WbAJjQ/q4RWHLy/wnxE57MFgSSt5RJciIAIiIAIiIAIiIAIiIAIiIAIiIAIiIAIiIAIiIAIiIAIicFYCj/gcwOi6hdNEn//9+/nz59zi+Ib0y5cvWcthmWfuszdMT62LpbMRsxi//bEltnxxKOvjx4/fv38vipREsqLGecv9r6VdUN92omzocNQlVOvFixeJCk1dooocy+SRBfaBPNnWjH3AUBxlCyNfWAj2kP8LqhzWtqkyf9vbjalGVLwInJgAtoXeGitIH8TWHcsnicIrsHMCDBAMiOjb169fZ4kahwZ85mMpJx/ACmPi3CrDh1pTX7Z/dRkNA3zEoIPzF/J/9uwZoy0+RpciZrVpnngn/l4umCdGDe2hpDTnIyDN97fpoU2cv5qHSHnimaIi//3M0RXFa0ZecAasyWSfCU5s5YLRWPAKE1qKOT2cbU5COv1tJhuZyva0Mi8LT548Cf8pJV4SjvHHenXy1FppcgKoVni/45bmq3M+MSbMV9O/7AxYvFsPcCKLXuyfjvB3ZMq1/ZfOm1+qI9dbR3ePSEAO3hFbrSKzRqIKnEPc0pLuIZppz0Je0Kqf+P13z5om2URABERABERABERABERABERABERABERABERABERABERABERgPYEtPjRgpWQ5lgM8/HDov0d4vnPIlk294agtG/5IGXYLsTmJPUOc7Vnww6S2OIU9BMIaOS0SzlbFFuFZGoVWoDk4ZHWUU9y2ytI3S2N0mM+9h1/55pCk/ysDVqqgivGMn1VFklkTgX3gD81EPw+9m7CioqHKYfdzqG/ojM691xaswiIgAmsIsCcG48ZOa9wVRkN+wkLdcA1PPeshgNaF4/cMhXhoicMchwbGhTAankMnOaREZYuvCUDDDaCy4U2BnogPcI5ae/ThZGnU0CdrUFXHSUCa7wSlZPshcOKZov1A7itJZXrBTqdoxrUvduVmCTDYRWc+vsWQIMz8E0AVw7sMLzLLXHrmG3lRii9EIZBfHnqq0CJVeD0BzVcvYBj7clwtIpO4hBd7XOjIC9bvbEcmN970o3Gwl+rIC9pOj5yPgBy8E7SpRqITNGKsQqVLkiYOZ1rSjcQUSAhUVEiv7QkrXYqACIiACIiACIiACIiACIiACIiACIiACIiACIiACIiACIiACGxP4P8AOOQza8fTr1MAAAAASUVORK5CYII="/>
  <p:tag name="POWERPOINTLATEX_PIXELSPEREMHEIGH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183,3333"/>
  <p:tag name="POWERPOINTLATEX_BASELINEOFFSE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2"/>
  <p:tag name="POWERPOINTLATEX_REFCOUNTER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3"/>
  <p:tag name="POWERPOINTLATEX_REFCOUNTER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iVBORw0KGgoAAAANSUhEUgAAFQQAAAJoCAIAAAARm7+o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5XUSNow2ulZrwFQJsBYUIUJ0BYAJgAWACYAFgAmABYAJkBZ0GAChQd9nhmtT0ctpUKha+qy+dGtUkqhiB1XhRSZRTTi1atqSxiz5Xt6ajk5dU6A8QJJqOYcOd8xkYmJBx+9fjxWha1lk66qBpL+U/lJ+/i0U0AR6iRywPIC61xb5RtYli8Jm77iWV6S2bTYniIfP1yUuFOoprR6n1jdf67tzBcFd/Yi7rm009f1HDPt49OzCNSaiF7zHmeJ8LQXVSun9dxZaLr+nWWo5OxAwGTXDjJx60mwGH7rOdgR/5cvX3Yc8f8+/vDhw//bXMv/I/IxGRHPWaOtfPHixVqiJR4EDiaQOSeY39pswi8z1ZGWx48fL5mio01wLGk77bXSv1ZRXise5q3wy2jK6NnYlsDnz59zIhzDqo8fP+Yc2XmMprKTyAEECKxWQAu22qwRMQIhoIbuoxjkzxKYk9xHjkvFRgUym9z8Gr1Rh17RzkSLME0b9oJ18EiBzJKpOo90zj/d/HC+1XaPzKx3kUA9QmYuZy6Gf/XqVTPA2gr5zKCa4dhTFcgv5NWzpt1OfCl5r1V8+Wk5ToXVVeWXVeUn38qRJwUUoZMsdp5XIJZZnjcCzavHmzNr+xXHZiTtWZvA8i/JrE3gyPHJvOnL74WXwcyMT2bqlonzXq+SP03qOeZey8AK01X7YqCj/XCaWrnCMrmqKGV2jpld7WJJy4xPZuoWi7YLEegUyCzbEc5x5ts70RwwrYDF8NN6ri60+CKcxAPCanTzv5yjetas29WH1qY7Z6UWOIE2gS9fvrR9VN0fj0l29o0Vte/Yqya2tp3ZxtbOGvynxnAw3cInPn36NPPxYf79wMJJcLnNCcTveLx9+zYn2nFvOcm3MGgqc7QdQ4DAOgW0YOvMF7EiUAioofsoCeYk95GPUrFvgcPO+43MVv3USECnzyGgOs+hOjJM88MjATdxuh5h8myKm4jLy8vOYONV4Ga7V32vIELw+mAnY84Ba3iBJPEcNvMxXJFSFbaZ47qqpknbHuWnTcb+TAFFKBPKYUsK9PpOmWUill9TlomPq2xCYPmXZDbBUkSy9lJQr8HzJpIZr6rmJCruH3/8+LGSFH3//j1zaWv+itCVJG2L0fAcc4u5drQ4H210pFYerYT3Ta+uv6+Y4wnMKpDfSSVm+OeIoZVWobrLm8FmoiyGn6MGrSvMzG90jsV4tfJx3mTUfrP03r17542PqxM4pkDmWw47m4CLOdDMmccoFbdv316ybBiiLak98lqZ9cJi+JHOTq8KxKtLDx8+rO5p2x5/e6mpbLO1nwCB9QtowdafR2J4ZAE1dE+5b05yT7kpLbsUOOa838is1E+NBHT6TAKq80ywI4M1PzwScOWn6xFmyqDMRexv3rypRiDeK6g+14tJ8oUf3lUjs6ftNbxAcufOnTbS/FV8Kmyboa6qTaa6X/mpatgeIKAIDUBzygICOStIF4hG9RK1n0KtfmSbQEJgyZdkEtHI/Cin6v369SsztF6H5Q+eewV73oMzR7OZ82YLpCXzB8bj4Zpb2gWyIy7hOeYyzq6SKdBcwnPA94rVyszSctjDdP2HzXoJX5uAya4BObLLm8HzJspi+AHlcGOnPHjwIOc71CNVmTfby6T/1atX1QuNX7JVDc02AQKZAjnNQnRjme+mZF707IdV35hJRyanC0+H0OvTmO/Ij1uvkB08h0BmvcipZXNErxmm0tU02eKe+AGcnKYpniW/fv16TALzC0xOfMbEpHauprIG4k8CBJoCWrCmiT0E1iOghq4nL8bHxJzkeEMhEJhVIGdGYn/zfiNJ9VMjAZ0+k4DqPBPsyGDND48EXPnpeoSZMiiWsuSEXFukXftZ+MzXInMu5Jia7fIgiecLiXXytXiqsDWQ8k9dVUmR2FB+Ejg+yhFQhHKUHLO8wAqXxR5wudfy+b7XKy72ksx4wCWrXm1RfWJcPT5d5wphc6PZzGX5bmkXK1GeYy5G7ULDBOJW4vv378PO3ehZauVGM26xaOv6F6N2IQJpAZNdaZ+Tn+7yZvC8ibIY/mRJ29vOnPdgIs2171A/o0J8WUj1+z7jQebV1dUZ4+PSBI4pUPshhTaE+OqKnX0bZW06uC3hsT//NYtEIPkfefaTb7WGI6Ne1L7Y5WSs4pYg6trJjxbe+fPnz4Wv6HJzCGQWvLh0PD4ZM2GqqZwj+4RJgMAyAlqwZZxdhcAwATV0mNtqzzInudqsETECh533G5n1+qmRgE6fQ0B1nkN1kjAzp+nMD0+ivXwgeoT5zDNfaiwXacd7BdXHZ94rmDZrSudpg80PLfE2Vf56HhW2DVxX1SZT3a/8VDVsDxBQhAagOWUBgfxudIHIxCXi++6rI7plLuoquxHIHNJEeke+JDNeLKfq5S8sScenFk5iXJ0OZ82fZmZ9vIget41nT0i8oJXzYt7+XsQ9u3w6Ap5jpn18uqRAtGnNy+W8ftw8a9N71MpNZ9/ckdf1zy0sfAKZAia7MqGqh+3yZvC8ibIYvlrAdrt99+7dnMfGcbP95cuXNSjUvtwuJ/JriLY4EJhQYMwCxamikXMjfXl5mfkrDVPFaoFwatPBC1wx8xKe/WRCreewFy9e5HxjwtnfJQqxzDn39diKSUIgmuX79+8nDig/evz4cbndd0NT2VfM8QQIrEdAC7aevBATAk0BNbRpsuk95iQ3nX0iP5+Aeb/5bOcOWT81t/DmwledN5dlC0fY/PDC4EteTo8wn/bz589zAi8fYtaesHivIEcv/5h4geS8nV3ivbr4ubDMhKiwCShdVQKn+Ej56SRyQFpAEUr7+PRcAjnvsSxZemsjunOxuO52BZZ5SWa8T07VSwyAe0Wgtu4659K9wl/JwRsazZb3sAm6yKZIUeIAH00u4Dnm5KQCHCPQbKs/ffp03mmZMckZdq5aOcztOGfp+o+T11K6ZoElpwt6Oax5pVWzl28mbXM3g+dNlMXwzSK0zz1xL53zvQvPnj07e/rje/hi+F6NhofWVQ3bBxE4+0R/3ELH92J2ap89np0xHHBATmtZBLvwYC7zS+8GJNkp8wm8ffu2M/AYfJ/9O2hz5tw7E+KA9QjkFLyIbTz9GvyFJprK9WS3mBAg0FdAC9ZXzPEElhRQQ5fUXuZa5iSXcXaVbQmcfT7tyPN+I4uKfmok4P5OV533l6eTpyhnms788OTsCwSoR5gPOd55jW/i7gw/ntAV3/Jfa4q9V9BJ1/eA8z4/qq3hKSOf+Y3AxfEqbOl2ckNXdZKl3Kn8lBQ2hgkoQsPcnDW3wL179+a+RK/wayO6Xuc6mEAhkDOkiSPHvCQznjqn6uW8rpkTk2/fvlUPu7q6qv65p+2c1ynfvHlzc3NzxlTH1WuvxJ+MTGYxPnmunYMFPMccTOfEyQVO3juM+a2jyWO4TIBq5TLO272Krn+7eSfmuxE42WGdTJ2VViXLLm8Gz5soi+HL0rXzjdu3b+f0/THd8/Hjx/Na1H4WPr79PSJ/3ii5OoHlBWKi/7xzcDkvi0T13OVU6cXFRWaOt72BkXl6r8PinZ7JR4TVLxDKH5j2iraD44cpHj582Olw3i+jidKVM+femQoHrEcg3hfMfEEtupthYz9N5XqyW0wIEOgroAXrK+Z4AksKqKFLai9zLXOSyzi7yrYEzPttK7+qsdVPVTVsh4DqrBh0Cpgf7iTa6AF6hFkzrva2QNu1Yj1DTG5Xn53F4xjvFbRxDd4fz4/O+IXO1fytJqHXYngVtkrX3NZVNU2qe5SfqobtAQKK0AA0pywgkPOuV/WFolmjFF/auOTLV7OmReBnFFjgJZnxqcv53by4yiSvjFYX1Wded3wCzxJCNGg5r7nGJN5ZoldcNOcmN1IRI/MzRvKwl/Yc87BZv8KEn2yuY5h0tMZBrVxh4VxVlHT9q8oOkTmmgMmuAfl+spdvhrOtm8HzJspi+Gb52e2eGA3HytXO5OVMDXQGMviA2nq8WJz5+vXrwaE5kcCmBc5YGePdkeqU6EnGeMlgr9Uzs2M+yTLfzjnmZKtvkOQPTOdL415DjgrV+V0D8eM/8YTvXAL53x9ZLTPniq3rZgq8ePEiszWL7mbAq2yZgWfGdqrDNJVTSQqHwL4FtGD7zl+p27qAGrr1HDwZf3OSJ1nsPLiAeb+NFgD91EYzbtZoq86z8u4jcPPD+8jHWir0CDWQaf989OhR51OVuGI8WKl9J2zOAoNpo3qQ0M4IG7l8ErnXYngV9qRhdaeuqqpR21Z+aiD+7CugCPUVc/xiApeXl+lrLbZAvTaiS8fKpwQSAnO/JJO4dOZHmYPY2o+6ZwZeO6waSGd9r527uT/fvXvXmca4qZlkYckAnHgjq/NdphgwRCoGBO6USQQ8x5yEUSDjBdpe4o25kSil52rExqdrQAhq5QC0Q52i6z9UdkvsCgVMdg3IlF3eDJ43UaMWw1sQNaAQn/eUWLnaedsf2RoPmM8Szxip14byM013KrpnyV8X7SsQX7QfXw/R96zxx0dN7HyBL95B+fDhw/hrrTOE+GK5/FFavBywQCpiVrT84e7McUNOrKpf5JzzXlE6TE1rwqftZZ3qKZ31rnrwhNvR6cu7CT1XFVRmQx0FoDYAy0mFpjJHqXmM6tY02eUeGb3ybNWCDcsgBXuYm7P6CqihfcW2crw5ySKntKVbKbELxNO83wLIc1xCPzWH6tbDVJ23noPLxN/88DLOS15FjzC3duYTk+pXe8ejvZzfOJ075rsMPzq7Ad+oOwnFycccffNahc3JC11Vm5Ly0yaT3m8CpPRRhEoKG2sTuHfvXjpKy1Tk+NGI8m2oeG0p54WoZSJWxVn+itWr2+4lcHL02Awh8nTASzLNcPruyewUcgZm6UvH6L1abjvrezq0TXwaWd/56uNZMj30nj171mn4+fPnzmPGH1AtFeND21kInmPuLEM3mpzEQCi6hmjMl3lZfSV6amWREZrutgKp62+Tqe5XfqoaticUyLyvKa64TOe1/pVWmWjbuhk8b6JGLYbPqQ/Lt6HVpX2JGK42Yok4T/JRVI/O2/6YZFym0amlKJ5qV/Ml1u0/ffq0dsxif1ZjssxFM4vuMpE5zlWWz+hetjEHt/zXudVq4skIR0sSvdfJj86yc/J8TEwr1BKYOY1eO6vvn9VZ0bdv33aenvkNzVW3/PX/nVdPHFC9YuKwCT9aSdMaL2B1fr1LvLMV31I8YdpzgoruvnyymHN8HLN8o5QZsRUe1lng5y6fUfAyW7MofgMGXZmBR9ZoKnuVz86S0yu0nIPnLoo5cTjgMavN6NVGbNpCogWb1rMM7SDlp0zvYTfm7jjU0L0WLXOSmTmrLc2E2sFh5v2WL+2TFBv91CSMOwtEdc7M0NXW+gUiZn44s5Bs6zA9wqz5lbkYvhqH58+fV/+0Pa3AWdaNxOq4k030gOKhwnaWB11Vgkj5SeCM+ehkBR8TYOe5c89qtkVAEWqTOez+cxXFGnhOyVzg23CqY4x4qabzpdZIxUoAa57HadNqCa/92ekwd/bN/ZJMLb0D/nz48GHnWePXP9TeBMu5aGesRh7QWTZGhn/37t3OF5MCdvlfX48rdmZoxDziP1JgqtPnzqlmPOduFppXbNvjOebyud+WF4fdH+/kJ0Zo8U54DJyiuYh3jONn9mKcFu/x7vtVXrUysy4sX3nX0HTr+jOLR+dhqy0/q41YJ+lBDkh0WDWBzlF67fhhf25ipVXOfVnnvUOnz8I3g2dM1OyL4Tutj3PA8i3ySdsYK3/79q1z6jBGzPFw8WQIM+2M73CqVryI4fiaPFNUBbsVgZVUur5c1eoZSajO+/cNasDxtZp4MoT4KsqYOz750Rw7c/Jx8jur/Lcoqg3XHMmPMGO5ctkeRsTiFq5z4Xq0852RiXmQ6pr5I3wLbKfJrAfEJFRnuXrz5s2SnW/MiA1oYarFZlaxHQQ+edM0wCT//b/3799HF9DrEp1FugxNU1lS2CBAoCmQM9hrnjVyjxZsJKDTdyyQM4CZu9qqoXstYOYk95qz0tVLwLxflWsNnU41Ppnb+qlMqN0fpjrXsnjuIWLtcvl/5kQspznKv2LbkeaH22S2u1+PMGvexbOw/LepipgMeN4xaxJ2FvhZvtD55NdMRxc84KulVdicAqmralNSftpk7M8UUIQyofZxWM7NRc5NygIajx496rxK+apS55HDDoj3E8r3T+I9qMyv7y9PGXZRZ80qkFMFZo1ABD7rSzLjI59z2xJj75EXqi44icoVt1cjA0yfvpJm7cGDB9WEn4xzLJJZ8sW8uFZ1Wc7JKMVdT06DfPJcO6cV8Bwzpw1fSX2fNutXFVrnvUMMhOId4z///PM///nPxf/+/ZH9Lwp59V/0DrEQIBrPaIViGBYDs/j+jnhZPdqulayxj9ha8bSq8rm2yOj615YjW4+PPq5XDnZ2WGVolg+UFLu8GTxjooYvhs/86sflp58yr5h5WFnyxm9kXjHndmJkZGL8mjNZGQ+YM3N5ZHzi9Bg9v3z5shpOTEzEKLa6Z6rtzERl5tdUsYpwMq+oo803zyFdoMblRziOjOf3Ee3qUueorX1XJ/a6YvXgZk2sflpsx8+Sx/1Dc/98e3LyMeeYXjGMm/zLy8vMUwa8cpEZchwW0wrV8WLx2kfnl+jkDBxrC+b7vlRUS4KmtQZy8s+YLep0jgOWmUuKqwz7BoRayTmZUjsLgc4uu/OA8ZK9WuwYjPX6FmRNZd8M0lT2Fdvo8VvP6MmHVZ35mHnFacftWrDOfKkdsPWCvUCfWxPb7p85VXLa+ti0UkObJrvZY04yJytzqmFOOPnHZF5RW5pP2nakeb+aTE7ZyzmmFuzcf+qn5hbeRPiqczObcmrr3MPIZqxiT07Eco45GXjfneaH+4qt/Hg9wtwZVH061nmteHA206sFnZc+zgELf6FzvHt98nHnyRXynbmgwnYSFQfoqk5CKT8nWRI7TSbXcBShGsi+/8y5uTjLndFJ9s5Xj3LeLz0Zcs7OaCuqL4vG22g5Z8Ux49cJZ16oOEyb1ourcw6584Belzt58KwvyZy8Yq+dmZ1Cr1d3ahGIQlutJp01vXb6gD/X0/TFes7O+4XF3oqPF/M63xKM726Y9b3Tam5qzaoabdsHf46ZU5dzjmnjtT9HINqx6vKBnFPyj4leuPovcjP6ixjvxfRL/IpSDMzi+ztiSVu8VByr7GOeLfqsaKPiV+iXeZ/5ZEIOXis13SdLRXWnrr+qUdveevlZvsfJvOJ67uhrOb7wn5n3NUWsZh3xRidVfZa02pVWQZGJtq2bwXMm6u+h/zq/RK2sTlHhh15kyHnVolzGobkRqxyHhD7inHg5phmN5p6AHXGRHqfGbzs3r17bE3H+66+/egQ66NBmWYqb/EEhZZ3UvFwt1eWf6yy6UcKz0nn4g6LollmZ2FjeMz3DGJP7kXXNyC/QMuS0CUX0lixcTYqTuRlTh5PHqteK3/mai+qa/NI/J26dILXusvP49AGa1rRP9dPOme6Yz6oeP8d2lNjarFmUtM6IFbVv+RHUHAILhBnIJ9ur2s6oznNHptqM1K5+8s+yqcmJWE5zVF5FU6mpzClUOzhm6xm9fDt/rjtlLViv6rb1gr38fV8v3lUdXHbciY2otnPHWQ2dW/i84efMP5iTXDKPavMDbdVfW5qTKeb9cpSKYzLvmheYJMmPc3mkfqqk2PGG6twrczOn8ZfvSjIjNsfzhQRg5zTsAk2f+eFEBvX6SI/Qi2vAwZmzRjGCjbwYEL5TqgJtNwLV/ZEj883zVyMT2ydbyzEtpApbE078eRK/WhLGZETiutWP1tZVKT/V3OncNpncJFKEmiZ73VNtLdu2F5hgz+TNuWOar+uvvsYQ9+BFnNM34yVpxDwzjeMP06blG0ZpKfMosbHA0L1auhIxKT/q9ZJMPkjbkTmFasxwq1aP5q4vOS1JUC85KdS5Hj5452vcinxvjmbL8lZuzPqSfLP45RS8Im5z49TitsJHVMd8jpnZho9pnWpZ7882gfzaWrYnC2xE1kerNXef0mZyzFoZGvmF4eBNt67/ZN3Zevk5ziusJ7NvEztNdg3IppyKOWa4tfDNYCFwrkT9a0AGFKfUmBIDqYUnC/KfiS45Jsuv6ku+chGx6uSKA2adgWqOP+YW2EHRXXjMOriVOO+Jcd+VaJfKj5Z/xpAogdVxW7NXiD3zkTYvVxKVG7NGoC1pzSaijE9tY456kTnXFjGZqeGqvmpQu0Rn693Z+VZDGD/jnCjYtZzqjFhbYRi2v5rMWkxqf85RhNriXM3ZWjSKP6M1mC8+Mf6JgXL1uqEUl8vPxJhdakua/aVAFPUqctv2+NpXXrFtI78WlJHsFStNZZt8c39+LdNUNvU2tGcHGX2cO2UtWH7N2kHBnm9wlc+4/iNzbgyLAcMCt4dq6PoLzJgYmpMsx94nN4wGx5Su856b6DHN+9WyJvOuOerIOmch9FO1DN3fn6pzrzxd7eOY8z5fSBiaH07gbO4jPcKsWZbZvIx5N2jW+G8r8JP3Js2d1WHtfAlsq1kj5y3bgm0ms/ZYdqqUVtv/2iU6H+V03idWQ4iUjoxzNapNn9hzwEeZyk9+oUqMpWvFqbNg518058hqNanFpPbnHJPJilBOHm39mFVNsGdidlbYuKvKDKrXYdWOpjqW64xPUVvjsF6XG3NwZpQiYodq006SZk73jR+onLx6dWd+g1+2/wvEqhrDGEqVl27bGPYkLgbM1QAXqCyZd22RKVWBubc7S2PEZ+TNRSIJEXLtxbxqphTbM7WuiVhpzRI4zY8O+Byzs9aUxXidj2yambjpPdWRUim/ko1o36IFm+OOKZ1lB6yVAaLpTpeK6qedjZiuP9GGhF4Vc+7t/LH6fKO1ZhqjkUkQVT+qTeo2gzrUHpNdA7J7TzeDZfLPkqiBi+FzvmKnrPOzdh4lX7GRX50ieku2RDm5W4oteaMbnUROjzJsbqWWO80/m6O0gGoeNuGefRTdBWapJjQ/S1BRsMsK1bkRU3JLRrJZ7MsYxkCqGpPmXOFMw81oc8o4nNyIVuIsUxi98nGmepHfek87LR6TBdVLRxbUpg9y7txqp1RLVy3Ta2WvemTOtqY1R6l2TKIpKKphTBslcrAWWv6fzVmhcpzWGaVq+zDTwCA/ISs/MnN8VZCOrIBpis62opqt1e1ogvIjVm2vqoE0tzWVTZOTe8qKmc7fST7tdQM1U287SUJWEsg++sRD3SlrwXLqzj4KthasM69j8Nn5Zka121rgJlEN7cy1TR+QOWae6dajefsT5W1WT23prLzrCbxZtMqWs3aHdfB5v8wWoNCL+6Oa3kpyXD+1koyYKRqqcz5sr2n8JR/H9IrY8vcLiTJWtH7mh/ML4dmP1CPMlwVxo1qOphIbMz0/nS9d6ww5IVz7KMr8HA+wSpbaQ8zy6pNktApbOndu6KqavMyDBgAAIABJREFURMpP06S5xwRI06TcowiVFLvcWOEEe45z53Cr+bZSTrDpY2pdTHXap/ZROQxobixzd6lNS2dl9dNe033VTK8GMsn2Mi/JjIxqCDRLdW1PTAsMuEqtr4l8GRBI/im95l6WqbZl5HPqbxxTHj/VRoQZLWctN2t/TnJr0yvCORplJL2wVNhmNmv7eI6ZmdiikKz2kU2vSrHyg2OE1tmSlHX2XBvRqs86O9TMo8yCuo9aGcnXdDfLQHpPjlgckw5kwKcRZmeF1fWXsL3eVT7UK6wl0eY2ajcgiV7pyMsHqtm6m5vBsyeq92L4GEnE8CVRRk9+FE18NOKzDnqiI4n27uTVEztjymCmQU+ZtRF+r5eJi9hGWubobstYVTciX3LoYrZxwhyM8tDs+KMpnPAS1TTG9v6K7tx1qga4lT+jCLU9IE80BUvWuLaJ+9jfRG62t9NOC+ZU/6iYUX2acZt1z7B8jKhO3nJGTJqNVVtZmip3ardGEYGTWdAZsSjYJ7OpNooaM7jUtJ4UztzZ2VhFFk/7BKh5xWrpamud2gp8DG8iwGljmEm35sOi0Tg5yGljLPaH5MlqPialwxrSWjyjGckZKmsq0zmlqUz77ObT/WV0TvUfk30ruVPWgqUzcX8F2330yRwfNoCJYUMxVJh8GFNGUg0tKfa6EVkcpag2BG3+aU5ypgIweDpdW5rIkbY7a/N+JdrITidOL4M6+4Z+6uxZMGsEVOcc3qgFzfnGZlde2xO9/+TT+LXYDovYHM8XahGr/dmpZ364JrbaP/UIs2ZNzi3DrBE4TuC15jr9Zzwhmmk2oPlwvIjJVA9hVdheRVpXVeNSfmogtT9NJtdAmn8qQk2TfeyJnB3whkB0cHNPsGfyRuTT/f7Jea3MwGuHhVVtdBdXrx7TdjN+MoYxIInTZxqTaNOq+ZLeHlYFtv6STNok59O2cW+1tPd9o68W5oSVt5miyPfOsWI1LcX2ApNC1ahGRe58db8vcjX85nYtC5oCk0/1NONQ26M1q4H0+rPZbTXzNPZEXYsje4WcOPjkoGK+tRXD2vBIdTGMmTDhCZNjfhQv5UaLcbLIrWrnVNM1mbl8hFoZFJruzPLQPEzXv8vyc5BXWJvleSt7omXO77Cm6jU2tNLqZD523jVEX9/3PqUW5qw3gytJ1B8Rj+qo6Obm5v3791Eii52/f/8uNmLPz//9K/dUz8rfjnvL+BfF/eLiIs6qlvvY8+LFi7agvn//Hg1Z+WkZjSJi19fX5UfDNoqIxX+L06sRiyH7gwcP2oL9+PFjdVVhGbGCK/7bdmLm/iJihVg1VsEVBfTu3buZ4XQe9vr165cvX6YPiwjEFMbTp0/Th6U/jayMmtnMskhOYKbPTXx62KIbmXLv3r1mCQmrdNFNYK78oyirJ9uoqH1RGcs6OCwVZY2L06vNVFx0WIDNsx49evTp06fm/kjU7du3m/ujYXzz5k11f0Qy2sOrq6vqzgHbUeOiMqbFol+cMO3VSFbzMfYX0QiE2Cjaz+rBfbdj9ieyb0CTfvJC0bxELctsz4tZnpNZeTLw5s5mjkfBPpndkYOPHz9uhlDdExTRrVdPf/fu3bNnz8pjovWIpLVFWNMaBSmISq7YmLZp/fLlS2RiuhpGz5sYIFXjltiOzjcuVCvGUUfifqAcS7S1Tolgqx9FaEVnVO6MlqqtaJXHbHFjvuYrAIMx/lU7oIIo9uQUgx8/fkSVjxIV7UZzrDVGO2JVNK0RSFEpYtxYzV9N5cnBSdGjpet4Z778r1D8//Wr2iilC8bcN1ARk0ONQg/bJxYlMP5blNVqCUz3iRu6U9aCacGqTXG6YFeP3NZ23AVUh4Jl31R0VdWPhqUrGodoKKJjKpqLsq0oRjVFmHH7WR08ZF7oyDU0k2gHh8UA25xkIh+LvjiqVVGhyvoVpxgNJtzO9VHbnfWh5v3mu2susjWn08m5g56kkOinJmFcZyCqc5Ev1RpdjiGLafzzPo6pRiyiWsStiFgxxB1TrqZ9vpCOifnhtM+GPtUjzJdZUU3+/PPPRPhxsxn3vIkDfJQp8Mcff7QdGXcl8ci4+nixOHKSB1jlReMBRzzJOvloY9oH1ipsaZ6zoauqKR25/ETaj/k+YdyETvg47MhFqFabtvXndifYM53jXdCo4ImDJxlxNfuU5lii7WY8Ebfio+I+rphELWdQo/JGgCfP1abF3HIJVRAlHpDNdw8ecSgmwPvOfpfZesaXZMo4DN6Il9K/fv2aPr1ZTdqOb74QGFM35SthbWcl9lfzfVWTQok4n/yos4mLchhtYFtzcTLM5s7wj0ddJVTzgNgTtWzyV+m0Zr1as5P50rkz6sKmn2NW63Ikdtp51AiwaMkjIxLvCSz2yKYzN7d1QLz4F+1GumFZQ4oi6ydZ0ZCflq3XSk333E23rj+/NjWPLAbn0bb3HZ/P/a5yEbGir4loRwzLyCduZOKYDb3CWqZocxsmuwZk2cpvBgekKE5ZOlG1RfnxhSjD4j3+rGiSapGp/hl39eMvMSyE9JciROs5LNjxZ8XYsUo0fjumP8oeIhG9OCa+eyzeKel7xTgrZh5PhhzPL/uGVjte0W3CpotuDXBDfzZTusCeAQW+jTTypRnhaOLajo/9UXeap8SThij2ibMSH8Xy17bKWF4oavqsP89SXmjhjWGtTRSAkxl3MvJBN6x9joyuNcLRM0bLnMjKKAYn41DbGeFEb3Uy09NR1bTWJOPPyZvWKF2dY4nBhSoKTxShk6W3mZCThzUF8vcMbqMSZX4NH1XvovM1xh+Z0xNFjR5/ocwQmq2TpjKTbsLDNnoDtYaKPCAO+sRm0W12JVXYzt6tGeBUe9LDm2oky20t2FT4+eFowcrit8zGyXuB/Pya5MjBg8PD1tBlysZKrmJOclgt05aupABXo3Hyzvpo837numuu1qOcO+hqxo3Z1k+N0VvzuapzkTvVmrXYdk4VXiwytQsNe76QLuqR3s47aPPDacOVfKpHmC8j0qOL5kz1fDHZd8i1Fq/8M/yLlrn2cyvFAWMaqNIzZgwSTzzTw+kykF4bKmxfLl1VVeyw5cdTkrJhLDfST0mqxaa6fdgiVEXY3PamJ9gztU/eBZelPTYCYdpJ/pO3V53RqEapcztRSbVpTb0EV3pA3gxqqj3FKDRdhs/7kkw6bjmf5jQvMVTuDKo5nB7/2udU+dgrnJxM79RoHhDlpLMYxwHx6mbz3PSeiHDzhc9mkocFnr508anWrKmdaM1ySE8es+nnmJ2Fv2k4+Z6ZqvbJzNrZzqDL6Skmz7IBAc4xe5PIzU3XSk13s4BN3nTr+pvI4/dEh5KoldEIjL/EsBDS5adzVnPYRXPOGvAKa0J45R9FhxUZkcMSxwx+ptAceEexTD8hat4onYxkhBNF5WSfO18+nrxcLXrnuhkcXN6WTNS/arHUv9ZKT/x5tPYxvysKmWhQoszUSlH1z/g0jkk0bdFwjJ95iSsqun2LbjWbtrXdTOkCeya8G29Wh/TosMid6KfjsGZKI7T8GhSpiAoeA4hmOLU9C9yX1q642J8nn6ZkVoFozfLjmT9Qi+YrYtXM3wghp+DlDBraot05PtO0Numi0mUWmF6H5dx7R5GIQphTKuLScVgc3HYXFx81o9dsnZrJ77Unyk/zKjvY06ytvVgGH5yT9VGQBoff98S2G0hNZV/JMcenhxD5o/oxcTh57kxN5XkbEH1iM6/TGd3WBzXDmXxP5winrSxpwSbPi0SAWrC2cjjT/jF3DYl87PXRyMHhAWvoTIVhzcHmj16iD4oikS5U8Wkck7jNiYYof0Yl4WaQ0GwK0oOEBOYOPmoWuXSXVyR5Z/N+keRmqVh4T84d9LTlTT81recaQlOdi1xYuPIWl8upwmeJWFx0zPOFdME2P5z22dCneoQ5MitxpxDPTea44jHDbGtaq3desR3mzSNjZ2RT9cgcw2jwo/VLzCJOddfWFhkVtk3m5H5dVY3lgOXHBEiz9RszAXLAIlSrRNv6cwcT7Dngcb/TLOe1PVHse82pxqxX8/46wowqcDJKJw+uxSH/z0Ql1aY1GRNc55ruy5kfiCFKMy0z7Wl7SeZkYc7fmRgPlwmJLIhacxIk9jeH6JNMX5RXX3LjZBrzMdNH5rRykdjIkVBN393Ep3FMZpMVK1jmS5fWrFk+E61ZuoR0fpqYnahFI+IwvhRNdUd8rja8ajJfFejMtU0fEG5RkNYwEK3mZmJ7kt6nV5ZttFZqupulaKamW9ffpB6zJzqURA3Nr49j4nDy3HT5yRlsnwx2/M64VUmI7fKj6Lby3eIuJpMoms2ozs0hTYSQM8YY05NmxnBwbuaUz0h4wJ5Maeyf6WZwcIrixMUSZTF8d3U7YPsYVSXzOzAKvqhg0UZEqQ2rODH+G9vNetW0nvA+39CwyZsuumNaqPOe20zpAntO9h/DHCJfahHO7CYTFTPqYAQb48h45BB1oYht/De2Yx42wo+6llMlI2IT1sq0Tw1hsT9H3m8ncqEtCdEexlCjzJpavjRHZkU4kRFpwOqnw0ZpOQVP09rM1vma1igbmffekeNxZORgVPA4KwpDtVzFR4kiEQWyOKVahIrtZuvUTH6vPVF+mlfZwZ62atsLZ8DBbRlXJY1SMSDkYacknvNFVKMR6xWsprIXV3lwlMZqAahtr3aCqRbPrfypTywLXrmR7hOjXpdHLryRM8hpK3hasMUySwvWVghn2p8YHy6W6eMHh0eroTMVhpUH2zeXozGJ4h2dTvRKMQSN/8Z2zgTIhLMfBgnNZiQ9SFh5IRwZvUh7DSRzZJIo/FHOI9gNzftFhGsIy/8ZniOzcsDpiUxsE9j0vfAAom2dojoX+dVWemfdn1OFZ41AIvCRzxfStSASbn44TbSVT/UIk+dUkLZVzHgAN/nlDhvgSeSTq90SjVXcjsXdVu3BaJBGJsatUzxWiADj0+hnO2/cJrxrS+SpCpvAaX4UXIncrxahgzzKPFr5MQFSLeTFdrRmzZqSv+doRShfZoVH7mOCPQc2eurMiZ2Y04jZqpj4ilOaL65Edx9d+cmgYmfiTYPmzXiz6uXvSVRSbVqTMcF1MiubIUy+J9rJznK7kpdkOuOZPiBziBXCMYqO2hf1K/KrrWlKZGU6GrVPJ8/QnABzMr0Wz15/Rt0Pn5yYFMc0n0DFnvwaEddKtHi9Yt52sNasmZtTVYGT5n3Hb1FamqWo83Y4EjXhHXF+iW1iTrVn7qp9MrM2vTPGV9HaT+W/ZDhRdBeW32Kt1HQ3y+R8Tbeuv6k9eE90KIkKvtp3lc/YnGa+KJJQ3eJHfZvlKJCRR7UHClFzYxQdgG0TC3FWrx6n7dYpXR2WycF13gyOLHvLJMpi+HQB/u+n6f51x+1jtET5pbDb8Z9HhFs0UiMrSfV0Q8N/Av/3r3TRrepta7uZ0gX2THg3HvlSjXB0rr38o2sf1h9XL3pyO+r7hMnsTNTJOCywM5LZGbfOAwIqRu0zzRNF/g6YBo0hXb5eXCKzBda0NlXnblrn63wj32OaLFG8a61TM+1992QWs0SU1vnRTHW/kzeniV7Vcz5NZWeejj9goxNM66zanbHSJzZLbLpP3PSdshasmd2T79GCdTY70x4w011kr4Ix1eDwODV02jKwrdAil81J5tQvbekKC3btzjqa316R3Me837numqu1JpqRXvITHqyfmhDzvEGpzoV/tWYttp1ThReLTO1CkzxfSJft+QZC5ofT8pN/qkeYlrTWLJd1c9qrHDy0UrXciFfQ2kxi4Jrz+n4ZVK+Nyd8kaUtFuV+FLSlyNnRVNaXjlB9PSZpNWfopSa2otP15nCLUJrCJ/XuaYM8Bn29uNl5tijKfiEPbqK9ZAXP2JCqpNq0JmOA613RfurQUBWlVL8kkynbnRzHAnuTxeq81IelYNQvJAntyMj0d7ZxPowXo9ablgIRHhZrqwWg6RVqzZu4kWrM0Zv6nUVDn6ysnvyM+VxtezZplqnZ+Dq75yKm6g6r/wtuJ2aT55LdVKzXdzTI5d9Ot62+aD9iz0bdTJhljD+CKU5ZZSj1f0zom5GiWD7LSaoxSee5Uvf+EN4Nl3AZvLJAoi+G7m6Z0/3qE9jEa4gmTGXVsjvt8Q8NmUU4X3cEN09lPbKZ0gT0T3o1HvlQjHA39ANIJv/gtavdZBltVhCW3p31ZbdrmMZ6fjcmLKEudT+D6XkLT2iycizWtURg6M7QZvZN7opqnl8EXrVCtdToZVK+dc3T3AxrMyU851xxxTk8UxaZXHo05OL//0lSOcU6fu9EJpslr5TIB6hObpTHdJ054C9m8dHrPmAFVrThpwdLUYz7VgtUK29x/TjWwHJPpkw8Od19D5y4Vmwh/2lw2JzmmCvc6Nz1I2ETZGxzJ2p11/n1T9Ypbn/c7111ztZTm3EFXzefYnrYF6zunV0vRHNOGtUvs70/VucjTas1abDunCi8WmdqFpn2+kK440YxMNYw3P5ymnvtTPcIkwtGX1epj/LmqN3smSeZ5A6kJ57y7HAPXqVqq4uoz3bXlw6qw+VZxpK6qxrX78uMpSa2djD+nnQDZfRGqVZlt/Tltf9csSzl7Jp9gT2dB3JfFm+sTfvdN3JXkJKF2M54jkzgmUUm1aU23BNe5pvty5gei8WymZaY9wyZ703Wt9umYAXZkU867YbUrJv6ciTEdbE6mJ+Lc66O4Vtz1TNvCR2gR5pKp0Jo1S1SiNetVQnIOnnb8NtMd8bna8GrWLFkpcjJutcd0DoTigCh10R8NJo0T4180HfEvwomOIwKMhivmvSPwGLBNMvxboMdsy8RN1MrAr1aQJbejQWiji/2r/WXvRJx7fRSFX9c/prxttPzs4xXWXkV9VQdP2yzHYDsCHJzA6J46B/8jLzE4bnHiqm4GxySkeu6sifojrjSmUXPucQRubm6i7fj6v3+/f//um/AYJT9+/Di6k9u3b/c91/EECJwU+PHjx/v376NSXl9fnzygbWeMR6Myxr+olapkm1Kv/V++fCmax755EVeJ7IiMiNmEu3fv9rroyYOLUhHR+Pm/f0X49+7di+yOdniSS5y8rp0zCUSGRtH69OlT/LfvJWJEHpOk+dX80aNHcaHMq8S0VxTdi4uL4r/NP7UtmZKHOkxTeajsllgCOxPQgu0sQyVnEoGYJjoZTjxAOrl/vpsRNfQk+J52mpPcU25KS76Aeb+q1Xo6nWqsMrf1U5lQOz5Mdd5x5i6QNPPDCyAvdgk9wkjqBw8eVB+UxLOJeA7mScRI1erpcdsepMWeeC0knhlVP01sf//+PR5YxykD3iGJYOMBU/EQM7I4cZWFP1Jh88F1VU0r5adpYk8vAUWoF9d2D97KXEd09MX7ogPehorciY4+XlWKF1cyHxDkv7XS9r5KXLF8j8VYcbsV5OAxL+pdvMFVjs/TIFEdXr58+eLFi/RhPm0TKAa0xZufA25qwv+/r+H+719mW9cWE/s3KnDA55hbGcZsqERFyx9v+bY1+9HOxCrlp0+fLpaiiE+sGIzhX7SNbbFKRCYi3FZIEmdN+NEBa+WEekcIStd/hFyWxrUJmOzKzJFd3gzOlCiL4TMLlcP+IRCDgBjjxkg3xrjxL6YA4l3nYiIghrBxaMwqxtxiLMOL/8YizKurq3+c7w8CBCYViDu3Yj4uamKzShaz/EVlLCqmebdJ+euBRYcduXCyhYxDo5GMXCgayZgFjXZSdtQF/d0iUMwxRekqvuygWGVUdr7Vmh5Fa0DPG48VoyUpwimKaBTX5p+eF7bkj939BDSV/bwcTYDAmgS0YGvKDXEhUBdQQ+siu/vbnOTuslSCugXM+3UbbecI/dR28mqWmKrOs7AeKdBoQ4rnDuaHd5DteoQBmRitaCyjiqcY8VgkHoLEz/h4vjaAMXHKx48fQzgOiJXt+SvhqwEWL5IWbVQ8zCpfICmOqb5GEo9K4188JI03Sdb/1EmFreZyeltX1fRRfpom9vQSUIR6cTl4boGynY+OPv4V74vGRYu3VmKjfMOk+MWOAS9EVd9aidFC+b5K+apVcYn1jx/mzgvhH0SgGGBHdSvnAarVLSpa1LK4OVrVt0ptPWsSD6EiaWUr978bmv++GD+gods6kfinBRJFKMpPnFu8kxklJ0pRFKEBb3imI+DTLQq8e/fu2bNnbTGPX1l7/fp126cL7I8ZufhqpL6/5nX2aJcyamVJYeOkQKKExPG6/pNodhIYKWCyKwcwWqfiK2n2dDM4baIshs8pSI4hQIAAAQIECBAgQIAAAQIECBAgQIAAAQIECBAgQIAAAQIECBAgQIAAAQIECBAgQIAAAQIECBAgQIDAcIH0SvhYhT7s+wqHR6j9zFjAFt+f+ObNm/ZD/vHJX3/95Yss/yHiDwIECBAgQGA6gX9PF5SQCBAgQIAAAQIECBAgQIAAAQIECBAgQIAAAQIECBAgQIAAAQIECBAgQIAAAQIECBAgQIAAAQIECBAgQKAukF4J/+3bt/WshI+ox8r2+I36X79+PXz4sJ6SU3/nL5s/dbZ9BAgQIECAAIGUgF+GT+n4jAABAgQIECBAgAABAgQIECBAgAABAgQIECBAgAABAgQIECBAgAABAgQIECBAgAABAgQIECBAgAABAmMEvn//fu/evbYQPn/+/ODBg7ZPz77/48ePjx8/7ozG33//3XmMAwgQIECAAAECAwT8MvwANKcQIECAAAECBAgQIECAAAECBAgQIECAAAECBAgQIECAAAECBAgQIECAAAECBAgQIECAAAECBAgQIEAgSyCxmPzVq1drXgkfyYufrI8fru9M57t37zqPcQABAgQIECBAYICAxfAD0JxCgAABAgQIECBAgAABAgQIECBAgAABAgQIECBAgAABAgQIECBAgAABAgQIECBAgAABAgQIECBAgACBboGnT5/+/Pnz5HF37tx58eLFyY9WtfPq6urDhw/pKH369Cl9gE8JECBAgAABAsME/vj777+HneksAgQIECBAgAABAgQIECBAgAABAgQIECBAgAABAgQIECBAgAABAgQIECBAgAABAgQIECBAgAABAgQIEGgTuLm5ubi4aPv08+fPK/9Z+GrMY93+mzdvqntq29ap1UD8SYAAAQIECEwi4JfhJ2EUCAECBAgQIECAAAECBAgQIECAAAECBAgQIECAAAECBAgQIECAAAECBAgQIECAAAECBAgQIECAAAECBP4h8PLly3/8Xfnj8vJyQyvhI+KJtBTJ+vLlSyV9NgkQIECAAAEC0whYDD+No1AIECBAgAABAgQIECBAgAABAgQIECBAgAABAgQIECBAgAABAgQIECBAgAABAgQIECBAgAABAgQIECBQFXj//n31z+r248ePq3+uf/v27dvPnz9PxPP6+jrxqY8IECBAgAABAsMELIYf5uYsAgQIECBAgAABAgQIECBAgAABAgQIECBAgAABAgQIECBAgAABAgQIECBAgAABAgQIECBAgAABAgQItAqkfyn94cOHrWeu9YP0Av5v376tNeLiRYAAAQIECGxYwGL4DWeeqBMgQIAAAQIECBAgQIAAAQIECBAgQIAAAQIECBAgQIAAAQIECBAgQIAAAQIECBAgQIAAAQIECBAgsE6Br1+/tkXs1q1bd+/ebft0tfuvrq4i5m3R+/nzZ9tH9hMgQIAAAQIEBgtYDD+YzokECBAgQIAAAQIECBAgQIAAAQIECBAgQIAAAQIECBAgQIAAAQIECBAgQIAAAQIECBAgQIAAAQIECBA4LXB9fX36g3/9686dO20frXz/vXv32mL4+/fvto/sJ0CAAAECBAgMFrAYfjCdEwkQIECAAAECBAgQIECAAAECBAgQIECAAAECBAgQIECAAAECBAgQIECAAAECBAgQIECAAAECBAgQIHBa4NevX6c/+Ne/Li4u2j5a+f7EL8Mn0rvyRIkeAQIECBAgsGYBi+HXnDviRoAAAQIECBAgQIAAAQIECBAgQIAAAQIECBAgQIAAAQIECBAgQIAAAQIECBAgQIAAAQIECBAgQIDAJgUSv5S+3V+G3+4y/k2WIZEmQIAAAQIE/vUvi+GVAgIECBAgQIAAAQIECBAgQIAAAQIECBAgQIAAAQIECBAgQIAAAQIECBAgQIAAAQIECBAgQIAAAQIECCwnsMsfUbdOfrkC5EoECBAgQOBIAhbDHym3pZUAAQIECBAgQIAAAQIECBAgQIAAAQIECBAgQIAAAQIECBAgQIAAAQIECBAgQIAAAQIECBAgQIAAgUUEEj///vPnz0WiMP1FEjG/devW9NcTIgECBAgQIHB4AYvhD18EABAgQIAAAQIECBAgQIAAAQIECBAgQIAAAQIECBAgQIAAAQIECBAgQIAAAQIECBAgQIAAAQIECBAgMLXA5eVlW5DX19dtH618/7dv39pieP/+/baP7CdAgAABAgQIDBawGH4wnRMJECBAgAABAgQIECBAgAABAgQIECBAgAABAgQIECBAgAABAgQIECBAgAABAgQIECBAgAABAgQIECBwWiC9OPzjx4+nT1vx3u/fv//+/bstgun0tp1lPwECBAgQIEAgLWAxfNrHpwQIECBAgAABAgQIECBAgAABAgQIECBAgAABAgQIECBAgAABAgQIECBAgAABAgQIECBAgAABAgQIEOgt8ODBg8Q579+/T3y6zo/ScU6nd50pEisCBAgQIEBg/QIWw68/j8SQAAECBAgQIECAAAECBAgQIECAAAECBAgQIECAAAECBAgQIECAAAECBAgQIECAAAECBAgQIECAAIHtCTx58qQt0l+/fo0fWm/7dIX7b25uEovhEyldYVpEiQABAgQIENiQwB9///33hqIrqgQIECBAgAABAgQIECBAgAABAgQIECBAgAABAgQIECBAgAABAgQIECBAgABNdpFVAAAgAElEQVQBAgQIECBAgAABAgQIENiEwI8fP/7zn/+0RfXy8nJD6+EfPXr06dOntrT89ddfd+/ebfvUfgIECBAgQIDAYAG/DD+YzokECBAgQIAAAQIECBAgQIAAAQIECBAgQIAAAQIECBAgQIAAAQIECBAgQIAAAQIECBAgQIAAAQIECBBoFYj14c+fP2/7+Pr6+vXr122frmr/x48fEyvh42fhrYRfVX6JDAECBAgQ2JOAX4bfU25KCwECBAgQIECAAAECBAgQIECAAAECBAgQIECAAAECBAgQIECAAAECBAgQIECAAAECBAgQIECAAAEC6xK4ffv279+/2+L0+fPnBw8etH26hv3p37e/devWzc3NGuIpDgQIECBAgMAuBfwy/C6zVaIIECBAgAABAgQIECBAgAABAgQIECBAgAABAgQIECBAgAABAgQIECBAgAABAgQIECBAgAABAgQIEFiFwNevXxPx+PPPP79//5444LwfxUL3e/fuJeKQTl3iRB8RIECAAAECBHIELIbPUXIMAQIECBAgQIAAAQIECBAgQIAAAQIECBAgQIAAAQIECBAgQIAAAQIECBAgQIAAAQIECBAgQIAAAQIEhghcXV19+PAhcWasNv/48WPigHN9FKv079y5k/hZ+7dv30bqzhU91yVAgAABAgSOIGAx/BFyWRoJECBAgAABAgQIECBAgAABAgQIECBAgAABAgQIECBAgAABAgQIECBAgAABAgQIECBAgAABAgQIEDibwKNHj2LdeOLyjx8/fvHiReKA5T969+5drNJPrIR/9erV06dPl4+YKxIgQIAAAQKHEvjj77//PlSCJZYAAQIECBAgQIAAAQIECBAgQIAAAQIECBAgQIAAAQIECBAgQIAAAQIECBAgQIAAAQIECBAgQIAAAQLLC8TPv8ei98R179+/H78hf/v27cQxy3wUq9zfv3+fuFas7bcSPuHjIwIECBAgQGAqAb8MP5WkcAgQIECAAAECBAgQIECAAAECBAgQIECAAAECBAgQIECAAAECBAgQIECAAAECBAgQIECAAAECBAgQINAqEL8P/+3bt1u3brUd8fXr14uLi9evX7cdsMD+WLF/9+7dxEr4iP/nz5+thF8gL1yCAAECBAgQCAG/DK8YECBAgAABAgQIECBAgAABAgQIECBAgAABAgQIECBAgAABAgQIECBAgAABAgQIECBAgAABAgQIECBAYCGBm5ub+H34WPeeuF4sOH/16tXCC86/fPny7Nmznz9/JiJ2eXkZMV/Db9cnIukjAgQIECBAYE8Cfhl+T7kpLQQIECBAgAABAgQIECBAgAABAgQIECBAgAABAgQIECBAgAABAgQIECBAgAABAgQIECBAgAABAgQIrFogVpLHsvMPHz4kfiL+9+/fsS49fqE9fiU+Fs/PnZ74Nfirq6s///wzvRL+7du3379/txJ+7uwQPgECBAgQIFAV8MvwVQ3bBAgQIECAAAECBAgQIECAAAECBAgQIECAAAECBAgQIECAAAECBAgQIECAAAECBAgQIECAAAECBAgQWEIgVrm/fPny/fv3nRe7f//+kydPHj161HlkrwNiDXysyf/06VPnWQ8fPox4WgbfCeUAAgQIECBAYHIBi+EnJxUgAQIECBAgQIAAAQIECBAgQIAAAQIECBAgQIAAAQIECBAgQIAAAQIECBAgQIAAAQIECBAgQIAAAQIEsgTyl8RHcLEq/vLy8t69e/Hf+N34rAtUDoprffv27fr6+uv//lU+ad2MZfCvXr0acK3WEH1AgAABAgQIEOgjYDF8Hy3HEiBAgAABAgQIECBAgAABAgQIECBAgAABAgQIECBAgAABAgQIECBAgAABAgQIECBAgAABAgQIECBAYGqBWKYea87j19d///6dGfatW7diVfydO3di4+LiovrfX79+RTjV//78+TOWwfcKPH6LPv5ZBp+ZHQ4jQIAAAQIEZhKwGH4mWMESIECAAAECBAgQIECAAAECBAgQIECAAAECBAgQIECAAAECBAgQIECAAAECBAgQIECAAAECBAgQIECgn8CXL18+ffr04cOH/IXr/S6QPDpW1MePzz9+/PjRo0fJA31IgAABAgQIEFhIwGL4haBdhgABAgQIECBAgAABAgQIECBAgAABAgQIECBAgAABAgQIECBAgAABAgQIECBAgAABAgQIECBAgAABApkC379/jyXxsTA+ftQ985TBh8XPyz98+DDWwF9dXQ0OxIkECBAgQIAAgTkELIafQ1WYBAgQIECAAAECBAgQIECAAAECBAgQIECAAAECBAgQIECAAAECBAgQIECAAAECBAgQIECAAAECBAgQmEDgx48f19fX3759K/47yS/Gxy/A37t37/LyMv4bPwV/+/btCSIqCAIECBAgQIDADAIWw8+AKkgCBAgQIECAAAECBAgQIECAAAECBAgQIECAAAECBAgQIECAAAECBAgQIECAAAECBAgQIECAAAECBAjMIxA/Gh9r4+MX4+NfrI2P//769SsuVV0nH8vdLy4uav+NX4CP1e9+/n2ebBEqAQIECBAgMIuAxfCzsAqUAAECBAgQIECAAAECBAgQIECAAAECBAgQIECAAAECBAgQIECAAAECBAgQIECAAAECBAgQIECAAAECBAgQIECAAAECBMYI/HvMyc4lQ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PzfHIEKkwABAgQIECBAgAABAgTmFvj48ePXr1+/ffv2+/fvnz9/xuVu3bp1cXFx586dy8vL+/fvP3jwYO44CJ8AAQIECBAgQIAAAQIECBAgQIAAAQIECBAgQIAAAQIECBAgQIAAAQIECBAgQIAAAQIECBAgMJ/AH3///fd8oQuZAAECBAgQIECAAAECBKYV+PLly5s3b2IZfE6wT548ef78+d27d3MOdgwBAgQIECBAgAABAgQIECBAgAABAgQIECBAgAABAgQIECBAgAABAgQIECBAgAABAgQIECBAYFUCFsOvKjtEhgABAgQIECBAgAABAq0C379/f/nyZeYy+GoosST+1atXt2/fru60TYAAAQIECBAgQIAAAQIECBAgQIAAAQIECBAgQIAAAQIECBAgQIAAAQIECBAgQIAAAQIECBBYuYDF8CvPINEjQIAAAQIECBAgQIDAfwVev34dK+EHW9y6dStW0V9dXQ0OwYkECBAgsAmBm5ubX79+3b17dxOxFUkCBAgQIECAAAECBAgQIECAAIGEgKmeBI6PCBAgQIAAAQIECBAgQIAAAQIECBAgQIAAgeMIWAx/nrwuHlb9/v3758+f8YJybMR/YzsWt1idcp4scVUCBAgcT+BkZxRd0sOHDx88eHA8DykmQIDAqgUePXr06dOnahRjcfvjx48vLy/v3bt3586d4lffi7Y97iyur6+/fftWOyVOj9+Hf/HiRTUc2wQIECCwFYFyAF9MIhWzSbXJpfgzkhN9RBy8lXSJJwECMwmUjYYp6JmEBUuAAAECBAgQIECAAIExAuVdm6meMYzOJUBgWwJl07e2CavVRmxb+XvM2J4sPF6+OmZhkGoCBAgQIECAAAECBAgQIEBgboH/m/sCRwv/5NxWzN6WLygXS9/bWJ48edL2kf0ECBAgQCBT4GRndHKRzMkAY13lyf12EiBAgMC5BOI7SuJH3curR0Mda9pPfnFJLImPf/FrwMWn0SO8f/8+Di7WRkYI8fVbsULy6dOnZWg2CBAgQGANAtFix/RR/Csmjor/1v5cQzzFgQCBNQicvOuPFsMU9BpyRxwIECBAgAABAgQIECAQAqZ6FAMCBI4msNoJq9VG7GglZIvpPVl4vHy1xawUZwIECBAgQIAAAQIECBAgQGA3AhbDj83KWGRSvqA8NiznEyBAgACBQQLxc8HVt94HheEkAgQIEFipQCxcr66E7/XT7rEwPn4HPr5yK35Dvgzk2bNn8UvyJ9fSr5RAtAgQIHAAgWilo60+QEIlkQCBIQKmoIeoOYcAAQIECBAgQIAAAQLnEzDVcz57VyZAYCGB1U5YrTZiC2WMy4wQ8PLVCDynEiBAgAABAgQIECBAgAABAgSWELAYfqxyuaRkbEDOJ0CAAAECQwWiMyp/8ndoGM4jQIAAgTUKvHv3Ln7avYzZhw8f4hl8+WfmRiyJ//LlS5z46dOn4pQ///wzvtIr9meG4DACBAgQIECAAIEzCpiCPiO+SxMgQIAAAQIECBAgQIAAAQIECDQFVjthtdqINQ3tWZuAl6/WliPiQ4AAAQIECBAgQIAAAQIECBCoCVgMXwPxJwECBAgQIECAAIFNCvz48ePnz5/x1Ri3bt2K3/2+e/fuJpMh0v8UePnyZbnj+fPnA1bCl6d//Pjx6urq+vq62BM/Fx97yk9tECBAgAABAgQIEFhSoLh/ubi4iJuXWb+k6ebmJm6U4qug3CUtmb+ulSngRj4TymEECBCYScCAZCZYwRIgQIAAAQLnEnCbeS551yVAgACBwwrofA+b9RJOgAABAgQIECBAgMBZBCyGPwu7ixIgQIAAAQIECBCYRiCWdrx69Sp+PDyWwVdDjJUesdr5xYsX1Z22tyUQ2Vdma3zHwevXr0fGP4pK/CZ8EUj8Svz3799jefzIMJ1OgAABAgQIECBAIF8gXguL73uq/chS3Lw8fPgw9k+7Kj6G0zHojZXw1ejFhWJU7LvDqia2lxdwI7+8uSsSIECgKmBAUtWwTYAAAQIECOxAwG3mDjJREggQIEBgWwI6323ll9gSIECAAAECBAgQILAbgX/vJiUSQoAAAQIECBAgQOBoAl++fIl1I2/evCmXTJcCseSjWEwSC57LnTa2JRA5W0a4+hPx5c6+Gw8ePLi8vCzPilVA5bYNAgQIECBAgAABAnMLxOr0//znP7FAvXb/EjcvMfSNW5u4wZkkDhFOrKuPMGsr4SPwuHrEwbeGTeIskGECbuSHuTmLAAECUwkYkEwlKRwCBAgQIEBgJQJuM1eSEaJBgAABAscR0PkeJ6+llAABAgQIECBAgACBtQn4Zfi15Yj4ECBAgAABAgQIEMgSePfu3bNnz9KHxiKTe/fuffjw4dGjR+kjfbo2gY8fP1ajFL9gWf1z8Pbjx4+vr6+L02Mh0OBwnEiAAAEC0wrEl5U8f/68CDO671+/fhX/jWWctSWj015XaAQIEFhMIG5J0uPPaO7+/PPPt2/fPn36dEysYiAdg950CLFOPkbF8b5a+jCfEphcwI385KQCJECAQC8BA5JeXA4mQGCMgKmeMXrOJUAgX8BtZr6VIwkQIECAwCQCOt9JGAVCgAABAgQIECBAgACBYQJ//P3338POdFZN4ObmJvbEy8rFa8rfvn37+vVruc6kdnDbn58/f45fa2z71H4CBAgQIJAWaHZG0RNFf5Q+q/bp+PfOawH6kwCBOQRi2UYsFMkPOUanV1dX+cc78uwC1Xdz40cyf/z4MUmUIpz4JcwyKF+UUFLYIECAwGoFYpAfQ/pXr17lzzLdunWruDVYbaJEjACBYQLNu/6tTEG/fv365cuXmakec/Py/fv3+DqwzAvFt5BExDIPdhiB8QJu5McbCoEAAQJjBAxIxug5lwCBCQVM9UyIKSgCBxdYyW3maiesVhuxg5fbTSS/WXi8fLWJjBNJAgsIrKTzXSClLkGAAAECBAgQIECAAIF1ClgMP2++xLxYvKwcvzOTeRmL4TOhHEaAAAEC+QJ9OyOL4fNtHUngjAK3b9/u9Tux8SMksSzkjBF26b4Cd+/eja/ZKs6Kn4Wv/VB839Cqx//xxx/ln9b/lBQ2CBAgsH6B/LcrLIZff26KIYEJBfre9S8/BV37PqbOtI/5Kqj4CrD8rw6JmPz1118x8O6MkgMITCLgRn4SRoEQIEBgmIAByTA3ZxEgMKuAqZ5ZeQVO4AgCa77NXO2E1WojdoQSu/U09i08Xr7aeo6LP4GTAmvufE9G2E4CBAgQIECAAAECBAjsTODfO0vP2pIT973xHfMxsbW2iIkPAQIECBxHoOiM4vVL4R8AACAASURBVLd/j5NkKSWwe4EYYfZaCR8gsSAkXqvavcyeEliuhI9EXVxcTJi0WCFZhta3IJUn2iBAgACB5QUePHhgVL88uysSWL/A+qeg878rttCOkfCwr4KKW55eK+Hjcn3jtv7yIIarFXAjv9qsETECBA4i0LfTNyA5SMGQTALnFTDVc15/VyewdYGV32audsJqtRHbeoE8Qvy9fHWEXJZGAmmBlXe+6cj7lAABAgQIECBAgAABAvsQsBh+iXx8+vTp/fv3l7iSaxAgQIAAgRaBR48exQ8Lt3xoNwECGxN4//79gBh/+vRpwFlOWYNAdfn6+PhUl9ZXl9yPD1kIBAgQIDC3QIzqp+0U5o6w8AkQWExgzVPQA77IY8ApQT3glmfYhRbLVhfak4Ab+T3lprQQILBFgQGd/oBTQsaAZIvFQ5wJnFHAVM8Z8V2awNYFNnGbudoJq9VGbOvF8gjx9/LVEXJZGgm0CWyi822LvP0ECBAgQIAAAQIECBDYh4DF8Avl45MnTxa6kssQIECAAIEWgZcvX7Z8YjcBAlsSuLm5GbaA+evXr1tKp7gSIECAAAECpwRMMZ1SsY8Agf8KrLN9iPuX379/982hYTcvA86KuEUM+0bP8QT6CriR7yvmeAIECEwrYEAyrafQCBCYVmCdt3LTplFoBAhMLrCh28zVtnKrjdjkpUWAkwt4+WpyUgES2ITAhjrfTXiKJAECBAgQIECAAAECBIYJWAw/zK33WX4ZvjeZEwgQIEBgaoGrq6upgxQeAQJnEBi2Ej4iOvjEMyTSJf/1r+oP/w5YPpQg/PXrV/npnTt3ym0bBAgQILAJAU33JrJJJAmcRWCdU9DVwWc+y7AB8LBbnmFn5afFkQRCYHAxG3widgIECBCoChiQVDVsEyCwNgFTPWvLEfEhsAmBwXeLg08czLLOCatIzmojNpjaiYsJePlqMWoXIrAqgcF96OATV5V8kSFAgAABAgQIECBAgMBKBP5vJfHYfTRu3769+zTuO4EvXrwoExiz4Q8ePCj/3O7GLhO13ewQcwLLCMTrFCZYl6F2FQLzCQx7d3O++Ah5JoGLi4tyCdC0mV4GGzH3mt1M2bdwsAb2C4O7HIHzCty7d++8EXB1AgRWK2AKOr5PqjrWzcyp6rdQZZ7iMAJ9Baa9p+t7dccTIECAwJICBiRLarsWgX0ImOrZRz5KxT4ENvS0ZUO3maudsFptxPZRm3afCi9f7T6LJXAxAZ3vYtQuRIAAAQIECKxQYENjoRXqiRIBAocVsBh+uaw3Bbac9QxXevPmTRlqvFK5j8Xwu0xUmU02CBA4KaAzOsliJ4FtCcQa6WERtsZjmNu5zrq8vCy/vuT6+nqqaHz//r0aVFyl+qftjQoY2G8040SbwDABHfowN2cROIjACu/67969OwA/EjLsrAEj58F3WANi6JTDCgwuZvr9w5YZCSdAYFoBA5JpPYVGgMC0AoZ803oKjcAYgQ09bdnWbeYKJ6yKcrLaiI0pxs5dRkDhWcbZVY4goPM9Qi5LIwECBAgQINAmsKGxUFsS7CdAgMDyAv9e/pKHvaInWNvN+pubm+1Gvi3mu0xUW2LtJ0CAAAECexK4uroalpxh60mGXctZ4wWePHlSBhKr4qcavH39+rUMNjb28R1P1RQdcHuqsnFAOkkmQIAAAQL7E1jnFPSAL2C6f//+gNwZcFbcJfkdsAHUTukr4Ea+r5jjCRAgMLmAAcnkpAIkQIAAAQI7E9jW05Zt3Wauc8IqCvBqI7azyiU5BAgQaBPQ+bbJ2E+AAAECBAgcQWBbY6Ej5Ig0EiCwFQGL4beSU+J5ToFfv36d8/LzXHuXiZqHSqgEdiXgYd6uslNiDiwwYI1HaD1+/PjAZttLem2Z+ocPHyZJQzWchw8fThKmQM4rYGB/Xn9XJ7C8wODf/Fk+qq5IgACBQmDAnUj1m6HyGQecNeCU/Pg4kkBVwI18VcM2AQIElhcwIFne3BUJEMgUMNWTCeUwAnMLbO5pi9vMuYuE8AkkBLx8lcDxEYF8AZ1vvpUjCRAgQIAAgf0JbG4stL8skCICBDYqYDH8RjNOtBcV+P3796LXW+Riu0zUInIuQoAAAQIEzi/w/PnzAZGw8nkA2nlPqWb0y5cvx0fmy5cv19fXZTiThFmGZuNcAgb255J3XQIECBAgQCBT4MWLF71eD407l2G/b3b37t1edz0Rq4hbZiocRmCkQPX+Lj+oXkU6P1hHEiBA4IACBiQHzHRJJkCAAAECvQQ297TFbWav/HUwAQIECKxQQOe7wkwRJQIECBAgQGAxgc2NhRaTcSECBAikBSyGT/v4lMB/BXb5pTu7TJTySoAAAQIEDiIQvxne98v+4wcPY2XIQXx2k8xYrF6uGoqZr/ELdZ49e1biDF5iVIZgYyUCBvYryQjRIECAAAECBBICHz58SHxa/SgGwO/fv6/u6bUd5965cyfzlPxYZQboMAIJATfyCRwfESBAYBmB/K7fgGSZHHEVAgQIECCwKoHNPW1xm7mq8iMyBAgQIDBAQOc7AM0pBAgQIECAwG4ENjcW2o28hBAgsHUBi+G3noPiv4TALr90Z5eJWqI0uAYBAgQIEFiHQLy7WS6T7ozR5eXlu3fvOg9zwNoEbt++/erVqzJWb968GZOP8U7Mz58/y9DGLDEqA7GxBgED+zXkgjgQIECAAAECaYEYi+YsP4t7nG/fvsUwOB1a4tM49/Pnzznr4d++fRuxSgTlIwKTC7iRn5xUgAQIEOglYEDSi8vBBAgQIEDgaAJbfNriNvNopVR6CRAgsDMBne/OMlRyCBAgQIAAgV4CWxwL9UqggwkQIDCTgMXwM8EKdlcC8QrmrtLzv8TsMlH7yyYpIkCAAAECbQKxxiN685z18LES/uvXr23h2L9ygadPn8ZPuJeRjJ92f/36dfln5sbNzU287FstBrFAaMwSo8zrOmwZAQP7ZZxdhQABAgQIEBgp8OjRoxi3JJap379/P7686e7duyMvFCHEhaqj6FqAEYcYD8dIu7bfnwTmFnAjP7ew8AkQINApYEDSSeQAAgQIECBwWIEtPm1xm3nY4irhBAgQ2IeAzncf+SgVBAgQIECAwDCBLY6FhqXUWQQIEJhWwGL4aT2Ftk+B6k9o7iaFu0zUbnJHQggQIECAQI5ArPGIDj2xxiMCef78+ffv3y17zvFc7TEfP36MdUFl9F6+fHl1dRU7yz2JjVgGH4vnY7VPdSW838BMiG3xIwP7LeaaOBMgQIAAgWMKxDj2x48f8atlcRdTroqPjSdPnsSD3i9fvkx15xLhxIA5woyQI/ziS8RiI64bV484+E34Y5bANaTajfwackEcCBA4uIABycELgOQTIECAAIE2gY0+bXGb2Zah9hMgQIDA+gV0vuvPIzEkQIAAAQIE5hPY6FhoPhAhEyBAIFPg/zKPcxiBIwvscpyxy0QduZRKOwECBAgcU6BY4xFrOd6/fx+rnaN///37d6z0iGUejx8/joUfUy0mOSbvelId64KqP+1+fX0d+RsZHf+9vLy8d+9ebF9cXER2x+r3X79+RUmIY6JIxL9aKl69euU3MGsmW//TwH7rOSj+BAgQIEDgaALxi6zxb4FUx1K3d+/eLXAhlyDQS8CNfC8uBxMgQGAmAQOSmWAFS4AAAQIEtiuw3actbjO3W+rEnAABAgcX0PkevABIPgECBAgQOLjAdsdCB884ySdA4OwCFsOfPQtEYAMCsZRoA7HsGcVdJqqngcMJECBAgMBOBOIr/+PXv3eSGMloEYj18JHL8bPw5efxxQfxJQjln50bsWA+1sbHiqDOIx2wLQED+23ll9gSIECAAAECBAgQCAE38ooBAQIECBAgQIAAAQIEViWw9actbjNXVZxEhgABAgRyBHS+OUqOIUCAAAECBPYqsPWx0F7zRboIEFi/wL/XH0UxJHBegfh1zfNGYI6r7zJRc0AJkwABAgQIECCwHoEXL158+/bt/v37A6L05MmT+CJJK+EH0K38FAP7lWeQ6BEgQIAAAQIECBAgQIAAAQIECBAgQIAAAQIrF/C0ZeUZJHoECBAgsD8Bne/+8lSKCBAgQIAAgXwBY6F8K0cSIECgJmAxfA3EnwTqArHiqL5r+3/vMlHbzxYpIECAAAECBAh0CMRq9viJ+Pwl8fFr8LEM/tevX+/evbt9+3ZH6D7eoICB/QYzTZQJECBAgAABAgQIECBAgAABAgQIECBAgACBFQl42rKizBAVAgQIEDiGgM73GPkslQQIECBAgMBpAWOh0y72EiBAIEPg/zKOcQiBQwt8/fp1f+nfZaL2l01SRIAAAQIECBA4KVAsiY+PPn78GOO6mBf7/ft3rHiP/8bq9zt37lxcXMQPyMc/PwV/EnBPOw3s95Sb0kKAAAECBAgQIECAAAECBAgQIECAAAECBAgsL+Bpy/LmrkiAAAECBxfQ+R68AEg+AQIECBA4uICx0MELgOQTIDBGwGL4MXrOPYTALscZu0zUIYqjRBIgQIAAAQIEKgKP/vevssPm4QQM7A+X5RJMgAABAgQIECBAgAABAgQIECBAgAABAgQITCrgacuknAIjQIAAAQLdAjrfbiNHECBAgAABAvsVMBbab95KGQECswv8e/YruACBLQvc3NxcX19vOQUn4r7LRJ1Ip10ECBAgQIAAAQIEdi1gYL/r7JU4AgQIECBAgAABAgQIECBAgAABAgQIECBAYHYBT1tmJ3YBAgQIECDwTwGd7z89/EWAAAECBAgcS8BY6Fj5LbUECEwtYDH81KLC25fALr9xZ5eJ2le5kxoCBAgQIECAAAEC3QIG9t1GjiBAgAABAgQIECBAgAABAgQIECBAgAABAgQItAt42tJu4xMCBAgQIDCLgM53FlaBEiBAgAABAhsRMBbaSEaJJgECKxWwGH6lGSNaKxHY5Thjl4laSYERDQIECBAgQIAAAQKLCRjYL0btQgQIECBAgAABAgQIECBAgAABAgQIECBAgMAuBTxt2WW2ShQBAgQIrFlA57vm3BE3AgQIECBAYG4BY6G5hYVPgMC+BSyG33f+St1YgQ8fPowNYn3n7zJR62MWIwIECBAgQIAAAQLzChjYz+srdAIECBAgQIAAAQIECBAgQIAAAQIECBAgQGDvAp627D2HpY8AAQIEVieg811dlogQAQIECBAgsKCAsdCC2C5FgMAOBSyG32GmStJUAl++fPn9+/dUoa0knF0maiW2okGAAAECBAgQIEBgMQED+8WoXYgAAQIECBAgQIAAAQIECBAgQIAAAQIECBDYpYCnLbvMVokiQIAAgTUL6HzXnDviRoAAAQIECMwtYCw0t7DwCRDYvYDF8LvPYgkcLvD+/fvhJ6/1zF0maq3Y4kWAAAECBAgQIEBgLgED+7lkhUuAAAECBAgQIECAAAECBAgQIECAAAECBAgcQ8DTlmPks1QSIECAwIoEdL4rygxRIUCAAAECBBYXMBZanNwFCRDYm4DF8HvLUemZSuDm5ubTp09ThbaScHaZqJXYigYBAgQIECBAgACBxQQM7BejdiECBAgQIECAAAECBAgQIECAAAECBAgQIEBglwKetuwyWyWKAAECBNYsoPNdc+6IGwECBAgQIDC3gLHQ3MLCJ0DgCAIWwx8hl6VxiMCrV6+GnLbuc3aZqHWTix0BAgQIECBAgACB6QUM7Kc3FSIBAgQIECBAgAABAgQIECBAgAABAgQIECBwJAFPW46U29JKgAABAqsQ0PmuIhtEggABAgQIEDiTgLHQmeBdlgCBXQlYDL+r7JSYqQTiG3fevHkzVWgrCWeXiVqJrWgQIECAAAECBAgQWEzAwH4xahciQIAAAQIECBAgQIAAAQIECBAgQIAAAQIEdingacsus1WiCBAgQGDNAjrfNeeOuBEgQIAAAQJzCxgLzS0sfAIEDiJgMfxBMloy+wm8fPmy3wlbOHqXidoCvDgSIECAAAECBAgQmFLAwH5KTWERIECAAAECBAgQIECAAAECBAgQIECAAAECxxPwtOV4eS7FBAgQIHBmAZ3vmTPA5QkQIECAAIGzChgLnZXfxQkQ2I+AxfD7yUspmUrgx48f79+/nyq0lYSzy0StxFY0CBAgQIAAAQIECCwmYGC/GLULESBAgAABAgQIECBAgAABAgQIECBAgAABArsU8LRll9kqUQQIECCwZgGd75pzR9wIECBAgACBuQWMheYWFj4BAscRsBj+OHktpbkCjx8/zj10O8ftMlHb4RdTAgQIECBAgAABAtMIGNhP4ygUAgQIECBAgAABAgQIECBAgAABAgQIECBA4KgCnrYcNeelmwABAgTOJqDzPRu9CxMgQIAAAQIrEDAWWkEmiAIBAjsRsBh+JxkpGVMJvHjx4vr6eqrQVhLOLhO1ElvRIECAAAECBAgQILCYgIH9YtQuRIAAAQIECBAgQIAAAQIECBAgQIAAAQIECOxSwNOWXWarRBEg8P+x96VnW93IttfnOQG0CcE4ApsQGiIwhHAgAiAEQwTQIdhEAA7BEIHdIdidge86rXv1VGssbQ1bw/p+gF5tDaVVpRo07E0EiMDMCND4zswd0kYEiAARIAJEgAj0RoC+UG+E2T4RIAJHIcDL8Eexm4PNIPDp06e3b99mCq32eMtBrcYE0ksEiAARIAJEgAgQASJABGoRoGNfiyDrEwEiQASIABEgAkSACBABIkAEiAARIAJEgAgQASJABIgAESACZyPA3Zaz+c/REwEiQASIwA0I0PjeADq7JAJEgAgQASJABKZBgL7QNKwgIUSACGyCAC/Db8JIDqMeATgZT548qW9nqha2HNRUCJMYIkAEiAARIAJEgAgQASIwAAE69gNAZhdEgAgQASJABIgAESACRIAIEAEiQASIABEgAkSACBABIkAEiMDGCHC3ZWPmcmhEgAgQASIwJwI0vnPyhVQRASJABIgAESACYxCgLzQGZ/ZCBIjAUQj891Gj5WCJQAyBLZ2MLQcV4yDziQARIAJEgAgQASJABIjArgjQsd+VsxwXESACRIAIEAEiQASIABEgAkSgKwK///77L//+++c///mvf/0L/6K7b/7998MPPzx79uzrr7/uSgAbJwJEgAgQASKQRoCmKo0PnxIBItAWAe62tMWTrREBIkAEiAARyCJA45uFiAWIABEgAkSACBCBjRGgL7Qxczk0IkAEbkSAl+FvBH/hrv/8889ff/31y5cvODeDBA7Q/PHHH/jXDOlvf/vbgwcP8C+O0zx69Oi7775D4uHDh9MO+P379y9evJiWvGuEbTmoa1DAiYSsSkG14ipl1Yjr3//+d579uoZz21qfP38Gy6BhzJ+jZNCX4d2/z+z97z/QM48fP1bS8ObNmx9//BGF8e/z58+VtViMCBABIkAEiMC9CNCluRf/G3unYx8Ef7OYNDhGZhIBInACAgx+T+Ayx3gZgdPMPRXCZVFhRSJABHwEcLHwH//4x4cPH7DA7j81q+64I4+tsXfv3vVeJKd+81nAnPkR4ELc/DwihasjMJWpWh3MqegHZ83ZDH+XH/v7IBVHicwWvzlHhANFPJ4xFQf3Joa7LXvzl6NbCwHai7X4RWp7I7BxBErj21t42rZ/2qZMW/RObo1m/WTu3z72jW3o7diSgCYI0BdqAiMbIQIxBOiExJA5If/6ZXiEPeZCKfYwTAL/Im2vLOLntXuGaBknMOw1SNsg+CFvrmJTxFyAnPmW9WYyBJcRR2fAHTA6MTSwDH8ogF0ulDclwTt8YgI3jae6bAxh+5//+R9LZGJQCz3aclCl+P/888///thJgazaLiCrkFKI69OnT20mEwMQUGoYQ4nRM44uwpY5ZnT6azZgq53yOOrX+5zfANzYBRHYGAFEKZjsCYcTUx6vt7iGgNLhNCdyYBcWcjgxtKB/jkwcg/7++++vIcZatyBAl+YW2OfplI69zwulx2h8RVSfPyb1x5g1f69fv3716pVfMZGDyydmmQWAGMOKwrBxiH2wtIIPQupfLJXohY8kApi/Zl0LmMME4w/Io4BZLbGrW+YFgviXBlqit31aqcoMDgx+t5cHDtBHQDlHljb3dtTKwZrySyiErCfDQN5yXyZmC+TJR8mdTmkw3XjmxjNseAcMzj9CBvj/SsqxSA6XFcdxlOWVxajflECZYpAHE7KZ2AEK3wZukBCUMUuU4xcqQdhPP/0kgxrQZmi2QQ2oMlv2U+3/FuFvC3MhzkIxf4KmagCPtjdVpRgCEC71JEAzKhRWw1oKv7B5hH9h7+RTbPGb4xnzrI9RyUgG7ZHGFN7vbFiaNRiyWZTGpINvibRNcL84DR2fdkVgM3vRFSs2vj0C20egNL4LGV/lOh58CfxhbmKlyJ6/xQLRhPcCggqETn4QlprMncx6Vjx4SqdGVJrX3d6GNkeMDd6CwIG+0C04z9Yp+G42+IJrMnCl8JR3bOu5tpMTAjSyfgjP2ARlJnAZ3sxAG4lhysmpaH4G26rMhERiawSb/SZeCraGR+ZpMJrizdUgaPWZiHXNFyRqmgLj0Aj+0AiO2mNC3nvaHnIOYhCf1AxqtrpbDqoIZFiCf0vZP4yiKKprC6MuFmvMes0MsmoJ2zWBw3mGa/UDhGnA0T38gXHwFP2bq9hBRxnZEWZNw4OGsmWmiQARSCCQddyValxZTFKCrt++fQuHE/6tzJdpNGtalhoDy/c41gkH5kaHM+2lG+9dDsRPI5D2M5kzIQJ0aSZkymCS6Ng7gO8Rk4KtcnXF6G1nAdQZeOVP9AivGM62sWtOa8YUwtihAB69fPkSATJ9Ywel0p+QVbgZ+JNehN/Iv32N/3dWwD5FFMOXslk0tkww+N2SrRxUQwT2MPdKQFZUCAzklcx1is0WyJOPDoOG/cSsx/U5eIlwwvEX9M9BDG6C1bwsCfyFS2+2NoqGhogA95lLX7kV7IL6LQhLLBMs0yxUojriCxliYKESlwbx1+ltvyaugSxBXGPEy6DGSh0ECVQhtLl3CzhGcywfjDC7VLG5Gaso81EXOBgouLcokSlN01SVItaq/DmmqhQxLvWkEWti+o2Zg02EHcE2HP76LVFSyaQZuuXT/XZbZgsztxQbDqo5AsvZi+YIsEEiYBE4IQKl8bXstok5D2ttsylDJ99K2pjEWmYdGgkrnOZYDv41i/M8pTNGVJr3coINbQ4aG7wFgf18oVtgnK3T9GoMdogSG2o1Y+EdW4neWk4IKKebKtnXPP3VX3/9JRvFpkLNRq9sCul3795lt+GNRKbfEOw0m/hptkbmeWGwJNW/hCmfmvTHjx+nOh+Ab0Fgz6mTasZZjQvvyvJBK82pj+GxCYe/0n5j5XEupP6M0ZaDiiEWzIcmwfSXh4GCxa5lgt24Q3Lj7cdrZM9fC3ILJZDmGhQF8H/w4AES5l8zLpgqszaRqO5ciQ8qYTTSbzd9ThZAks15rAR5GvOdqG4fwfXHEU/8NOyTicuwm3DC+CpmWYpz0wK+RAKe/bffftuKVGh+/XerEBPiUKORyUoC0C9uDPpv3KhsNlgdBg734oy0BwsUZda7muBgQvEWEaMsXD/HYW7qAxzLApPAvzieXu/C+SDQpfExWTTHGCwQb5wW/AuXRhOo0rF3OL5NTNpwsQWxiUb/oAzCeQfP7M9WfmC2o80KNFzagucMTyP9YgJoGARHaQzRDoqly2Sf0u63svsMfrPCxgINEQiufjjt18cFToOVP7cx9xocVlQIDOQ1nJVlZgvkDW3ko+TRsDSmPFZiL2+AFr0s6c2bN/Ahg0Mzl5OxjmEXabHW5C+R/fbbbzWLXdRvtyxUmvABXdfwTooNVlAhSPX7wiAM7WhCV9n7+DQX4sZjnuiRpioBTr9HR5mqIhh3XeopAiFduJXJCPbS462dVDJBqPfOhIrD1nD2aEQCBGzr4C9RoOhRzdmwOcPMouFPu2A1LWFF8M5ceDl7oQfztMNXsKQ8KGL2/S8fFDkhAqXxjekQbsrEkKnMp5NfCWBp9eXMOk/plLJ42vIb2FC6Uq3O3kwrpYawnXyhyaGuJ6/ocG9DgwLKNYczG65Oo0dsI+JPc3S5HthOLSznhNBN7SQJ/9EsLsPLP2xO/8fjuh+YqLJxJ41zFTjJUddDuDY+noDo0enu9p+gKkyuyJ2HbPAuKwxY9Dd3TUE2uAk3BSDjX6SRgxagNLMbA+glLSeVjMPXNnBVALtlIDVLjGDFuCQIKx3jloMqBcGWh8ilNQn4DlGEmOHMmZVVKajYc9LwG+3MM0Pt8BdNQEskYIe2xJwFv4xWyY4RrYG/sQahAdBOTAOjbrb9zQqk54uZC63UMuDVTK7KMpsxaPvhtJUKqHcNYtDePXwA9K5UUxoiY2VAfOUckdXrDRn0s2xwQLoe5B7cx8Bhd2Jcu5aPkaZV9KIuDWXGTpOgzNCxT8wXOCR7xKRmjNmxWFHJJuDfJnDDo0rDdyFETdOz91OELZ0MTcLPgcnIyglErh556nCLc1CHaxCG9xuLVdE4g18NhixTikBsAcTKMxL1cUEpVbHym5n72DBN/roKgYF8mrP+09kCeSuBUg9UphOOigSk0i+NETlmQUYOpDQNbw1Oe6sQAO2YJe4YGegu6G/AsQ8q/JiluBwIUL8ZWb13XsB1j0mIMh9GuXloY6RXScDgYrsuxA2GsW13dDna4plu7TRTlUbDebr3Uo8z2Gs/4WDE3Anpv5lFDxTG7IbI4Q8JrIcDYRjNrKeEAq02rM0wqWSusXuhWnvvtmAqyflVmQ6GCb15rdEbJKw3Fwa3D4Zq+D6bvdCjlN7ZN/O0lS1ra8ViOiQ9dm4YWdwubBjBEUoLzKJHQWh8rVRkE7fYuOCk3mxTpq16vHdxb/JF70XNejbwzE5eW4CndIIqZUDmNjaUrpSdTRdcqQGSdq2LPXwhCqdGSI01QgAAIABJREFUOBsaFHSXjhPh3qRjB0twaQLR9zxOqX7SLeqE0E3Vs/hyyf/j1BwzUbOuCWYmKMF8g8HDZIaXj3+RLiIP1WFjnAHe+BP0ZDXODPoFNKSPO4ALMHt6bDGTEQZk2+w09vEWOstlpwBku1QstxxUKQimPETLwdP+BLD629RoTWkpoYigwa5Ry1oGAfhwlk0yYXQLNMZloMAaiESRpajp7jKd91bE1JCwB9NpP1tPf1tPLkgqMvX0sOQMCLSViuwyNNQCygSFB7oC0wHSDpcGxfAHfPAvKFQexEGzaKSTA2OZhfaD9F/LrKd2vBNiWGMBuZBIe6HXkESttgtzG7s0lBkrY0GZGY+PpUeZuBCtXJinThUoq/TMNX7jKjGpGV2Rj5rmDjSGg5j8GRQqafWMAwztCpmMdXQL3+UolkjDi0gLqoHXgg/BBvjW5UACMoxG4KvE2kFduCU+Gqgb453NR12/YmlOUJxsFz0SBp9SOmX5GJiV1AZ1uOw3mAZ/g/2CO8DWTMZgxWwmgGLwm0Xp2AJcgg7OO5OJ2VcfE10TraUVAvRVAtXSRwzkSxFrJbTk47XJe6FWPw8qGAjApYRyc+QKEy3mVsXUkWnhwnhjDS7h8Gw2L+AJ68NkyWvgEPMf0CZEGlEJWrZChYSJZTR7DRAtNI4uZI+3pzdeiLsd2xoCNpuSN3qeWS6cZqqygNgCMGqaVQUw1+wurbjUYwd7LQETkFX+wAdq1lqNREewJtnWYEQ0TSV6sY+oZCwUuyb6KTfH2b78EwJ/GXwonMv9+hVbhZlFw4k5nJI8ElYE6cyFl7YXemCzVgziDe9C32CiZFsrJuedTCcIwKPxarbeB9C4dhIBZbp0w2jjCHS8VCh5ZIsdbnydSQ07m54UZjVPv7gE1QTxzrbZ1b63VY8nbF44UqH5ubRZh1RbhVCZgLQn4ArqQ7t6gGkFWUV1gMlTOgkY/Uc72dCgkFSKZbr6Nq6ULxjz5Ixna5rp/lONLzR+FCsKZ0ODAjbF4kSlzcUCC6wJmAvXBf8iXUQequv9vXunmxIQGAuNUHEtGggAKIMV/oVzMtVlmQvC5l4hK5oJvsZ0coITFZDFekE+5iQKGLcvOB7gjgIJd9ChATPcMCzY2sjMaRd2LQgACvg7AMqfCFyDPLUtpBNgXBqEHswab6ElYpo0Rp3GzX+65aD8YWZzgnqgXkrTCzTgKTRV1zWa7MCXLgCBD86L9GJB6ZD1cyRhbko7XaV8jAWSLzWqXuIAeGWzndKyR6bnR6CtVKSXoeG4+z6n8TaVahyuS9YoQLDbajCHiSC14dxRDtyhQf7UK9hWZNd78homXqAWfohEpia9t0tDmbHSFZSZ8fhYepSJC9FKzXTYMiY1gPgmSckCv1jC7vgRPWJwmDOfKUHNI/tK9OK3dloO7GnWuIDjmOD6cAMlgXlQTvxpiJkimRVMo6l6vozXUTvZ/Vjk1XZy6Xmkl8Z6yWEL9yKQXn01GqM+LqgZ48bmPgbL6gqBgXyMs7H82QJ5Qyf5GONXw3w43kF3TnprKGC3QY3ng3/BHYgNnISsl47qUof7wgYrkDb6aTNRevqB+k0yd5KFytK1fcitHIVJI96Bn6mRBwiwxiOF6GpaazgfE00FJxqGXAqd7EKzjOzMX1mdaYMATdUASTjQVClRhUk9ZKlHCUiwWFZ+oOgu6FLM/bR/AtuEroMkFWVSyRTBtWJhjU/iuz0jc/xlXj3OvudfQ7mMKfQ0VJbMznSMiIRVgjxJ9dXthR7GWEQsp+cFyxgkoK0VkxTKdLBrmzlezZplE0vAhUTWwZPD16eDm/4x8vaOQMdLhZ5NpuThxteKJWaTf4pAglm/KpI29GBE/Yy2w5GJtupxksW9tlvJEq4L6dXNOqJUKeo16QRf/PmFGREMY4NGQVKV6OUC+1avEoSrXl9l3YNOq7jjjWa94s1iJaVXny5ypSYX4/Fs1eNsSmp8ofGjWFE4GxoUsCYYJyZsLnqHrUEBeD6xSQFUUSCoOYNi0889i1FYmp8AxIwIsASRTHcEDNOOKxpH1+lGNE/ppmpQqiwz+jI8pk1wOmHilQoN5CPWmtMFBL208UpYg9Wz0wZk37Kwa6hF12k1fUFZBHFAO4mO8KgtCOMttCN+2Z8aP8NBcstBOWNM/4TB9icUhKeVlGoQTq99pOk/9qnPNUwQZCacs8tY4WSVJhLr0fVlmsdU1JjOVlOprScXU6djcGMvrRBoKxUJVQzfz5cZqPcLA9HMmn5rkfCL/IFczqn3sjQm8jJ5wYorrn3oxewEl4YyYwU7uJg7Hh9LjzJxIVrRTwGn5K4xqRlmIgpW8sIWixkdx2Al4iOnpG3ZSRzoKjsy6f+E3s6il0Deb9DPgQ/jBzLIkVdHQIbDLP8nyPAbL80Zr6O2sfsMfkuFjeUbIhAUP0dL1McFlwne29wHYQlyZK3VMAbyQc4mMiHnzqSr+dlqwpKPCZbVP9J4iZj4mp1KcCrrg5kFMV/SYpGCHGBaGjUU2tao3xwwV1yoBM3OKBBHFImBkQfIrR/FOC3jpwxqrCCNTGCq+nJbGcFJ+rOTFyAk5EQ2dWaapqor3880VRpINchUKoqplno0mATL+CbD0fOV+i2rQus3r6lkgpzdKTMrRY7Qjv9Zs9viO/819LcKM4vkx3fD/CGQsCJI5yy8gb3QA5vdLYKQ19svQ09bK+bPPpOTHvt4NQs/LU1S9qkmUI2hkcgPbvr7xJwQgY6XigRfgo8ON75GLGFeEdEE8TGZrTQV2kl0hEc9DH1b9ZgIahDW+RhiCvhzP5ujMR+aZd5sR/UFNjDrCZn0GZrOiTHFYSh6jM0pp2SsO0h1Pe9Wb2FLGzreaK7uSi0hxuPZGlMdsXyNLzR+FCsKZ0ODAmb5liJmI064Yxuc7Bs4IXRTg5xtm+lehofcYM6YPyxEYkWgZurKiRp0TTCZ0VfN5jfqahZM0VEiUGmLaaw1DZ094r0YPTIfbnrMChoe1Vsd2R1aA98TPcbCBtmIMj3eQifGFXyk8TOcwW45KGeMiZ+wDf5iJSZ4WykNrl84HIQYJ+jkIweB4Ky/IP9Os4mfMbsj+Xjg2kHMY5awSPOdQDj7qK0nJymU6SwZLDAVAsYHgEKAX4S/Slcz5t1BhqWQIA3JrzET6Mhp0P/ZyYuDrwtvvMYhl6TWEzneCalhnBF+322QmFxO17sBh7g0lBkrY0GZGY+PpUeZ6OqtSQu1cUxqhgkkrfmDBaxR7MF42fHx0EVMf8IWKLkfs7OScUelAV2WcZjUTTAJzghrx8HcLBNBaj0l43VUTG71Y5nB7mOy+wzqqk6BG2a936nMOTD41YvNZiWzwgDBsPpk8NiDys0KKuZOvRKQI0JrwfloewyaVNlCfTpIwHIKwSCJsUC68MdAPisYswXyhmDyMcu4ywUMx61uCSZKl1thuDHdgk2ZTMfnge+n1O2JNvFIrxip33wkYwHULQuVmgvtThRZJAD+fIGSccTShwiCimJ+3TE5hyzEjQGzUy80VZ2ARbNnmioNngcu9WhgccpgbqbdEih8jd1xmvV/Zo9nVC67Ucn4mG+WM34l0/d20jk1qwFzhplFIpTVJEBPGdQU9ZstPC1hWcpnK7CNvdAD64dUvhIoXQ2I9Y5wxm+8eU6sd5M/Xs1CqNIkZZ9mo9RrGGJJJNv1IRHoeKkoZdnhxheCuv2mDJ38rDq6VmAbsw4lYPe24PVlD3sklExw5dxxBtBFzHjB0U00Lh/FFpmvsXLFWrva0PFGMyaNeqm40ZXSE3lvyfFslepCk9b4QuNHsaJwQjnDoJg/aHvMjhqbIuPEmM1FX1gLuizhqKtZ7oAUzWZ3YoBIgedatBWMW/agb1m+s0OWCfcyvHwm0/AtIDSQdSlG2bSdqKjuT3hogZopKslTauGEoylb65TWKJRbJMNxxx22AttOgKS5prG+PQhzhh/8OZvSz+IQHIWTudCgfPfaqposFEUFoKAclPyf92qVouHcWzhoPuCoDaDKFxjJR5inATRM1UVa5xtwWs0puKRgPRgtMW+SBlsx+0xcMRW8JOYyApAWeEFYN0zPWUd+gsbLce7hgjZxOLOEoSOM4jIC+oroxXrmWaocxFq5mqDBkAFs8Wd4p1EvDj3OT7QAGUDQgQGifT0m2ZJoDXSicY1D7lBlfoK/IA/ShcGiqSbk+exrpX4dQEBwcFAys59LY8QVbMUfBog/MKKhdQDlaA1tomXTizP8Cz8bUgguQ3JAIWIfkHeBGKeK5FosHdSNTjuz/UwrkL1jUsxQSG+RvwQRdTiIFqQ8AE+ngPxZpAllxcPT6RUM4I/5Dm42RAn607cUxpTDDEmOB9OwXK2IQXf4Az0YIP5o99PAQgn7HGHwmwaNT9sioNHzRpm07Tfb2oHmfnuFAOtgjIJvsHxNaHOCzqrjzDCQt3Ah0XvCko9Z9ZUugEBP8stPQ57hR6UbiT1Na07bV1EXKGwr+glMxhgxMp/6zYcOOVPpN9CTFjwnCMVPaAPJ5Qtp9BhERmaOcYyDxPvWSinwwdYSmQia5JCD6X4LcQnC1n1EU1XJuzNNlQa0k5d6NPiYMtDtaecBT6H39A2mS2bF1V8XTTeoeUolo0FpyzJBG+1kBh28SdCA6GKGYtaASN/PcQbi/OwdZgYhmnbBalrCgjBOm3mCvfDB18TsrYIOTHlMdieOc6b2tZ9QIJgFaBl//hj9HFCCP3D8f7eLuGHkA/T/c3zN3EoY/n8P/+9/cCHL+nki0CypKEDj67C45mdaTe19BgOaipsXl4XnBLMO5Qm1DNun0UumjB+NogVZHTMugbnG57StJdo54dHeNvTfnhRdqRMEOTxGO80TifG+kFlbwPIC/qDZ8Nfw6CxGCgWIQaFNtGx6CaNTktuQQugcKHBQCNcI5JVQ8b9lDXqonuCp/whQmI6CNhckwU6VUhIsn10AN7TNEy8EAZEAci1aMhqC1AMc3xDLXpAGF2DOJCV3pbWX4SV96RhJDtVM1KBQNtfU0D6y61ga0IMeOZxhaY0vO37FOU3VBZ1ehGeaa7co1pjkyPzm0lsE2oXCkvhYepVB+fFnK3sfBBZTMoaYzYfGD9ZlpkUgONOhjW2BromgDbLsu8sidB1yunGNEbd+drop/VM4PZp+LV/8BCYa1BRkaRL/ST92lryAQFBp+FKBHN94OXobVqOVzGj2kJQbhBcwSVTRwwXEBriaWGgIMiud2W+XxYcOiMEGpemRT6G+ejgbdGkMayCT6XhE8kKmwUSw0udv8xz0kg3vJWEmDf7CmLbSP3JQfl9+jq8bZQsTptMy0JvRaN/H0OaMjEmhapTCBk0r+ehYKGgt+dRJQyzt6DSJHgrQIWn+nwAtLaVAMg17zRh9LxqaU8PHMQEX7b7D3KBKGcMLUMLg12HHsT+zKgtaa0Bc4OCfpmpLc3+aQgiON+hs+M4qBFKWZCAv0Rg8YclHR3dlf2YRg4dfGRj63qAjIfA0ipa4/eUI2aCmqeCoN3Z4guOVoNn0bPoNxjcmw45cNVyX0wQITkgbI7Jtvi/5XaNdx7RZIZEJ6Ie2YzyktXWnJITwFh5lEdvSVGWh5lJPFiJTIL3OYHRac3WaNSWQaiX9F4plp4zV5LPZ/buUzAWQ56liuZlI+Iyeh36HEr30Yrzj14VAbXppyHCBhDlsXeXngfbCsMYJrILK5KjDV1kjHoSoYUCanTJQlVi+CJIRzASLr7k6jEBjvAji7GTS+MbQK81PW96uTjVITXsmoK1yybQIjTQxUgJ98XNWeDC7W1EO9SK7DqZvcfJPM+tgBE/pFE2o3oVPtqF0pXpL1wztB7W9k+kbo3sphylMOxUO/fYnHO/e/oZBBr0oNbmlDQlom+aHezURoqHBxIlBm9tcAJSOUOl2cw+xDAIiuYb0tQAtQW1W93YVYyV3MHBfMA50U30+XrkMj1Z8b8ORM/MTEzUolJ1kwuFokCRkYq42nwY+sn6OxhJgCH7FfjlpkjqxyRkOhCTGKeQPjntBW4IY+8jXJs6gZvtpKU8klhiUr/EHTBnNS3FuWXeYTcwS9ASXksdoGEOVLzl2LsBIJSjf8pHG2zZ+dvPhK50Hyx0kIDyYgweyqTn4yzWYmLZSQhzjBVGRTyHtbQeO7mT7wfQAw+QPSrNEbqgdQx56CYITy0Q86Q+qa04wQvHJgyPaKWrwJXwAa2Z2aTS0SQaBNV0lxG9cM/0NhTB2Xc2WxCGWdnSjP5ypchiTSnYotZOjNuWSbjYw0ZsMI2AjnXYJxTxp7GdLhIPzrvek85WkxtTCkR4Do4YYiZsjwAOIVM6sJnafwe8AhrKLLAJp22rm4wDnU9KZJmmMrRm/BH2gQvDDHKn/bdqxm9DS9hESDOQlGiY9eMKSj1J9pdNZrOBGNjkcmXVHi9YuEhFBNpowgFC/+fPU5Eyo34Lr/M7BjmCZtPCnn2YlFnA1mRppMuRTf7YOUK1+HOdLjnLSybEwDQR8hvrYImfCKTlA8BwJyWK1q6lycHB+cqnHAST2U7OcUuSExDry86Eeg/PaZnbq11CSnTiGDCoZn3HL5ViJSiQcRk8+xoSr74xxvEkCdOnVIUMhCZtcxoLkHWsvgAYPX/kigVnsKJz0zy03jHxfYoByWyUCTcuDeUrj68+sCzlpswspvdBmaZXxmzIJCv2JGZRGR/wO3Lw406xrRg2BcWyWXALNLvHpHXUjmWMmaWLK3PXIn6qn2VC6UnfJ3rB+g9bHyXSM0TDa0h1pvE05ELgi6QabPwVukoBEGkobmr85AabB7KqmIQxuUtD6dNL/St2C/d+ui65pzIOAOHzsRF6Wa536NYD4ts8ZtfnpaAbAJYudc8bGkaKLl+GVUwKKzzkV0XuSKAkD77sKpYOy+ZmOMI04gv5g3eaZ2ORL09P89ENiCM7BCzkzkW61C5sgQD5yeg/+dLSJrD5nOjgKJ3OJQTn6BLIBJQP56T1xskYOYIKSObl/O1XBCT7ezY0xsZ9HezvyMQJu3I9xfC9HCzk/McE7ufUxZJg/GwJpR8UIjDRe8G2kmWju3AMfjQxDdG9BUjO1AVpvi2nHrl/+ANdsrZGJbNTQ1bJLWQVf6NKA9ZjOjiFI/BwfyoHCmC9h6QRbB0wx210iIXXjyGlV2hdj0iBiGv0pt9lkeQghUA02azOz2s8RrZErA5bIeRIw/Y7GdvDBz672wkIhGe3TEMwB5bZ674SevJFUyVFnJb8JHxn8SsyZvhEBTSQ1wGkxCBxr7o9VCBrxk84qA/mgEXcyh01Yq7jIRwtFIoGw1OGU/7NV6Nq8r6DzhqWJbDQBQKjffEbbnCX0m+MY94j4gkJiUTIJiVViorV65IR1XIhrBeyN7dBUacBvbj4SnTbvq8ZUJejEIy71pPGxTx1H3VHj5icUvi3fNoHegz3azN47cVQybRk6bWtWohKJwU5LPVaz7RfLEWlm1vj4FxROS5hEb9r04fZCM+N6xFyQB83BFavcYDdHHr4KOnKWGJnYdcOIEWhCZUkBiKVpfBMAah5BM6dNWye9FKQtvUakXI0MtnwhMw2LEUgpfo6NO+EUojPk4CTdNQzUGC85dlkeah/QpWXSWZINYiszR87TNOWDn9KGAnApXVIq/PSurtRgqRvcnc9HP0cao8HkpbsDYT61sZxWO6RpkpynMxzuVSp8zHRH4+FnV9CUhIGhXclwWGZ/nuyEAAS6qVYSShMXL8Ojm5jySuRjlmItppTE0vLwAhM0yEcDiJHEa8R02MJuWt2Pt6Pp9UFAJ5HsmpYSEkuPx6dyyLGByPz5B5VeHMFYMIRsVHkNSeUi8i3m/9qIRtZy3DUjdXJpYAwxMTdusCEYM9h0L2l9axjUbz1Fqp1YevBOTBouPr0RAY1HJ40X0lao+nkOU7lzkjsxLWcxMYlhriYsstN17CecUjmQkekEN/upQQyQLk2My9D/MTlx8mMtdM1PO4QgfoxT4UAR/Cl1Y1dMKhtnTBoEMC1phuPWl3YKa+IRp0pQhGTmMMMRROPeTGAVjGUkPiOnm8aNl7SB+GEA0u4bqIMCYyfsMHbE3EKI9DAa2NG9CCS8XKslhqn3Y839sQqBgXzR9I9pbDtVTWLYhLXEk48Wilhi/Ja8XPVyJMT8LD08CrmyMThUFk5dxAbr5FO/BfE3mTI6kCy7d6FS3nlw/HY93x0xSP90eokhlm6k4VMuxDUEc56maKqyvDjZVCXA4VJPAhznkfUTYmq8986ORns7NDf8SSXTEMyZm4qJt8yXDt7MY7G0TRtmgsKpFqwsYjMTJomcNn24vdDs2sCmdGKfVFaxNBgkQ8JOlDjNKkNC0NzbnXAIkz8TGqmSZRofBhBJYlqllVvAmt3kViT57cRkVebT+Pq4FeUcuymTRYlOfhaik826RoXaTX+nsEavOlWk0gumx+8KZcVjQAHaUAPy4a7UAEm7t4vglHcyZ/aFspbCjuUWnNPKFsSjwADCLAj6BPZeB9Cm8YUMzQOIcRiRFa3ewaPGBjk0N/ypYY3UDEhb6bp3D/p2j+X6ZfiszFmIbWLYxJAMtr37CQyh0+JCULgTyyiWtjECkcYHsATp75oJRgTP0FhksIDYlQDbuO0xkZDaxFacOZEYi300/6DSEmIGgjKa2PICs9KzxvR+y9y5MJaRVWLOwTBzIAcbVMK3UCKpGp+efD/GLhuNR4Y9zoYA9Lk1UrGENV5ya7+rg6eJOoY5LZJlyoWwMa6mIUz5osobrWfMSHU6Cmz5RZfGQuEksBkfm+xOvlNx2M/YxmFXteOMzoEi+NPqRqfuVD/T3vUtmmGhmNT6S1Im9XwPik0s80Bv2cwUyAPkMAaLye+90urP2SxJkmCYG7+Ffjm0+zG/4pZJxOC3n6gv0XJQAKR+QHpMXHCsuT9ZITCQL9ISEwbyhn7yMctHzfpqtpGiAhppueadomU9JdRvjj11ftqgbNqFSim6XRcwZazqoGR/DruSwYU4/RxfqCRNVZZZcr7beeckso0UFZjEVCVoBoXZdZVrxjTRafZRliTJtWFLPRr5KXIhsjgEC2TBgSoIVqzPpJKpx3CJFuT8iqWtg7fEiECkRhtjsGPWhRzQ5lmwWoUwh84Jf9JeaBDA8ZJOvIspLptvNxM7EZBo9uQNI0agCcHAIyufiQSNbxrD9NNjN2XSsJindPLTKGmM2t5hYEIvmUfWsMqVT73KyrYvC9xywCAtIQOe0oZakE92pSwIuybkTI+l9YplPEo83KvBPLuk6bN+mNpP+4qWMAxhgNG3YNIJoZtqhaE0cf0yvPTnrOgnEoPXUpV6BIutpZBdLj/Jwm7stIrlXb9NozR08nSIJUYmel9MMuTJHmPpmf2MIMixgcj8yQeVFQ87FkREPXwCtGm7SCT6rWIHOTt/Zkzv3UJ50AvvIS23jE7fqcZr7CTJ6XkEv+JAdugZd2BJzW69NV7S8evqyWiiDpiJW/ilWRMc6ZBrOGhMaleWJXgR9C56H3cLdhp0Lc50aeRcDsJyr8wEI6lOnIqJbgIW+8jqxlgjt+cHkbT0IzGVWpCEjYlJsxPBbLNJkwQ51LNVv5gzcsFET/+AkjBhWS6gwMiVXzPqtDstZRXpIqmoR5V2n8FvvRSxhVYIxKRRaokBccHJ5j7GglYsLmpn8GqYxhxYZ1Va267un/Sa5ERw0kXAtioMe+2Q4f8cMGGd4ZCPDiDOz+C0chjXI3DQLOqCNofatj+p3xxGOz8n129ySQrKp2s4k3UDAF3vJTgj/HLUDr+cn8Ckx/aEMojrtCPTVgNM1RpNVZodJ5uqGDKQGel8OhrA/ORSj0FPo8PN4mQM7Vb50I1BTtlMeCat+nLaoZJxANn1p5WlRMI6eAuBMGeYCQBj0YTEf3z8OzNhk0sd7QUYpInTO7n66UDj9sNXGktq5n7XJcHEJAqGivVRarBZqeVs+tgI1CKQSND4JkQ3/SirmaeacVIGeiyl+lhpVJMVPxk/dsVtks2LrPCAX9uHgZLpUj5t2iAgWQZl7ktaLIendGLImHzaUImPRl8ZyeyqoCRJTjrIr3pXyully59WpSQS1hjNiUBWW94rnEGL1sn3jjFIr/ANVphQsaZ65Cs52G/d1RlUkGXOBNneCdGofasZJAe7WgHp8zgckT8dhg7+ef2uTtFEHSOCErv0oo9kgJUMWb1HeoaF3axQjgksY/BmVwkHqHspG7H0MJmJAVWaHxuIzJ98UJBMSW063cmlzsonqIKBKeXOxuVjtvlGlHzJ6XG8aXKeaiS5035M4tRCpx4n5wXJyyLgz1knxxgvaSMGeDIODcGfXWOMGG4yyAlShcwBrpQkT6NwQNVdTkgwXuhtF6S4xthk8w90aRKWwsJyo8wED5IOnlYSh1j6rjklp38izZg0AY55lF1sMQssUscWLblkWWBFq/ddmiwUdxXIsgAQ3WLrAYhST4LCos3XJlBLmbRS5Cfu0lFd7T6D3yYixEZaIcAl6CySWX1V4+BRIfia38lhIC9FdMJA3pDncM3/eTIf4WX5gDg5UAWS0U3SwYDU6berB0j95qDt/5x2Xhi7JkW3xtJp5Bnt+/j4OZqmKstwIa4SwJmr+xLl5Ew7JQesJ8j57sBif25pqhISy6WeBDjyUXDxxIqNSXT1NyQxSGeFud/qpTNq/+fJSsZh07o/fbb6OYbRa41x2jBzhgWrICunJSxI7SSZtBeGEdk1RmiVTkehEltFnXoslT0NOMDnLjUblGFklg7TKc8I1AHE/+mbWj/nLqnwqdXnzGB8swcABpymSyCW1Qm9l6oMbb68OTlnOvlBleggc0IYmF034CmdxByvf0Qb6mCYVZtmkt5lNIN6o96VckDY8qejXYM/72KrEvBEJCKHc9cognupY9wMC2DWoEigig582i5qEsH5K0my6QFvAmjRAAAgAElEQVRM1BBzghMChlrYYwnDDmkuB7j3MWJk/oANr4TA/5ckpSid3XiwrWFKv3r1yv4ck3j48KFkdqLTf/zjH58+fUoU2OnRs2fP0sN5/fp1ukDXp1Do6fZB/59//pkuw6dbIvDLL7/ox4XCv//+u768sqRmdvzzn//8+eeflQ1uXyzGNb35aA5RkYvZvHc2GJxEWBGGJ/T8+XPiQwSuIQDH4O3bt6Yu1MubN2+utaOvpdkRjylAfS8XSt6oXWPUBme9Xxje+C0O3r/+9S+HGIQPCCKczLY/i2TjQJcmG60YdkBm2vLlcmuQmcePH1+ufmbFLJeVqqMTeqvEpIh3Pnz4YEHAgpdNZxPff/+9ZrUEmytPnz7NtrZfAfgSWV0NwAHjLWOH26xxRW6hTTl5t7T7MZm50T1j8HvLLGCnFoGTzT0VghWDRIKBvAXnRkthabicOJOP79+/9xcTHAzhrX399ddOZv1PjXMO2kBhfV/BFqjfgrA4mdPOCym6iPV6L2Uo2//8+bMDYPOfMbkNdoTC3FsMIrNu5rRTsiukcr7HOtrVVMXGy6WeGDJ+fjaUQxXl+o/f+IWc7Jpndi33Qqf6KmcqGT0+LHkXAkuHmXeBxn5LEaC9KEWsefmgOZ7q8FWQQh+HzTaMGIH6LD4kZwbjm9XMylnZiWVZvx30w7vu1HtRswc6+VnhAYAj5WfmMJCndIpmU1Fh2lAHLuWk28yVckDgzzkR0FgNUH7y4V69Z8g7thpxUurDJvNlZicEAzzQTc2y9fpl+GzTtkDwHRv2ab8EtrWU2mSeUKofGmgZZ6ZxUzfRBSZwjzM6iR6dR7h9lH6bEY7yZLWM0yZ/7oFAWnT9McqbIf7Tazm47aBRKXdpvGuD6lorFqBmzwv2o4r3Afphm20Zr8XxWQ+dj0Wiu64SZWlmgSUQkCvmY0JozTt9YwpwCUgbEonZrYELPd5iPX3vYkDk7HeaBvw0lwbBiNLb73e+P8ER/zt4A2QmQc+KjxiTarimCTqkycPN9tJAHqsl6fvwmIlnvuQLlzE081q6Hxqeti1zb++JsZxs92O+nx8BJQBs+4jBb1s82VoRAoebeyoEjbRIWya9Gk3da2U0kWmMd9d6PKHWmXzU+IqPHj3qJAAa+66h8Bp5sTlCh0fiOe28kIIhiZTEt01rAtvsV8vqSeJCXD2GS7cgpf0cl0PO9xj7djVVwfFyqScISzATC4ZfvnwJPpKZI7+Dkj0QCYIHvFpFDl+mz1QyEgGmiQAROBMB2ovb+b7E4aszN4wYgd4+O44l4PBNmbZ8P83Jp1m38qNZzJSLSzylY6FrkqANdWA805VyQODPORHg4d6GfLnlzDzoh/XXWD2U7HrHlk5IqSyd5qZq8Ol+Gf7du3elx7I1dCvLSJYnquCshmZfMNHC/I8+ffokHfEgwenT8MEqzTOzjMCNIIyleb9scHIESg9UlYZGyuFnN1zRTo9La0ryZisW40IsfwD9mvOCA8g4sAtcprLf7rbDh40+85KVRYCJLALZiAsXU61o4Wi75htZ2U6zBTRn6G9UdFn6BxdQupeWjyPJc1YTxrwWii5NlsXKy/C3yIxzFvDC3kZ2+HsXYEzakL8yus8G0cF+saSIiwf+2+jgMCP/lvdNBOkcnKmJ+ODE3rjMBUDwlcWsjzQYN9vdsXY/5vvF8i1i/RIMfvthy5bTCNDcxyZ+LD+NZ5OngxVC1kgxkG/C1t6NkI9BhLGSqQnq+006TcugsNOKa0yPxfKDGLbN1ADSsMd15wVWM6zoYtUF7yVvCEusqUlWUO3AY3Q6+Z3kWRNpcm/R4UX257pTspOYGcQON1VBsdFMQC71ADp8WEazxqhc+Qny4kImDn9nJ7uG7AtdZ/tlXHMBVVYhAkRgAwRoL25nIvw9f5d8zsNXSrfBH84AkDsdFGEEOoB37MJHgJsyPiaxHDr5DjI06w4g2Z88pZOF6HIB2lAfugNdKR8E5syJAA/3NuHL4Xds6YQ4UkQ31QFE+bP7ZXi8dUxJSo9i6F2z3Y6u4aTe+M7gHmN32sxuAgGoMQcgHMKcn5q3Gb148cKpxZ9EwEGg00kC5eGqvZWJA3XiZ4ILd0EEDZMgmI86IYDLVP5Zk48fP478dECnobHZ2xGQZwSVC0D1NGt8S//z0fX9LtqCMhaAyRhvGqT8AN5hIlTEyoQxLWrHKTyzSwNj/d133zkE+z9vkRm5sYEFCNwl9gljTgIBxqQJcIoe4YiG3QqqeZEHphsOzfz111+//fYbLsDDeCGN/fJjfWZ4pxqtq1zWL+JpaeF+33ArpcQpf6zdT0jOeA/HMOXYiezIJH+OR4DmngohK3UyEBsWhTGQz/KltMCZfJQhYQIxZcSdaCH2SBMso65zpDvWWmk+9VsWsWnnhaR8mOJ98OCB7DeYTghVsPyAzE4kKdXCXbHDAGBv6WLaKdl17+BwU+VLGpd6fExiOdlQzlT0N3xjDbbKz/b4yy+/4PRkq+707ZypZPT4sCQRIAK7IkB7cS9n1zp8deyGkV5IGIHqsWLJBAJZzcx7AQn0nEenOflZ4TH4ZIMyB8b6n9kebwkDeUqnnrMNWzjBhtKVaigwbKotAjzc2wRP5Rxv0pffCHrXHJ9AxU53bOmE+ExJ55zmpqbRsE+7X4a3Pd2V0O/rz3CguRNKWAtzPmPodzTP8LOUwIvlzROfg8yRCGTfjyIL69PK02a4SaJvc+OSifMcnQ7kacBUem+aplhGgwAOmjhvMMH0xBzBBy011VmGCOgRGBYcao5y2juKevo3Lpl17czY8cLykSA4Hz3GmdQZXgvlI3CmSzOnzDjf1lMS6fP02BzGpA1ZL6N7/9PuFzqCAsRS9b1fO79Adtsqv//+u+brE5j7MwDVyTo0gVSpHjez+wx+mwgPG9kAAZp7MJEKoUiSGcgXwTVt4XP4iDN2Gi70cxeVb0SS2+EagpVlqN+UQJliU80LS/nI5S/NRkynM4t2vBcSnUIt7i1e4EXbKlNNya57B4ebKkdsuNTjAJL4Caw0b1KAbh//6j3N4ueNBw8MqucomYQU8RERIAInIEB7cS+XVzx8deaGkV5OGIHqsWLJGALclIkhU5+/vZNPs14qJDylU4pY1/KH2FC6Ul2liI3XIDCncPJwbxFPb7xjSyekiFN+4e3dVH/IsZz9L8OD2UqnB66qowRjqC2Xr3l5hmYbaczANZRgRLe84HkMAuzFR0BzbkbWKi0v6ybSymtyMu5NtLb9o8R5Ds2Geid8OslGJ2pXb/bp06fOnSKc+sIRt/FHJVZHkvRnEVBG19l2NAWUjiUdFQumkjs4qz0SNMcSKYm0g7qcKDVDpeWVhE3u0igjuMEy49zb1ERYSnYcUkyDmCYSHAOXhpJJYlK+YKiVSDjvb4o1O8xexAiYP18J0WAd3tvuM/idXzJJ4RgEaO6BMxWCXtiUJkPfYKIkA/kEOJWPzuHjp0+fNFgphU3TlF9Gf81eSa3fRSKH+i0BjvNownlhKJyNsIRQOZBe/lm6sFZaXknY5AtxylGsW2w2yQeSnZbBlcp/Y1PlSCmXehxAEj+dzdxYSc2Saazu5XzN4menNwEpaT5HySgBYTEiQAQ2RoD24kbmLnr4Smklt9kwKo0oS8srJZARqBKoPYpxU6YTH5Xqq0nvyiC9+UoCzXoN+zSBak37B9YttYml5ZWQzmZDlbpoG1dKySYWmwEBHu6dgQuVNCiZiF6a37GlE1LDO6VpqOnC1r3LTbUEZBP7X4YHBHqWOzccsvAtUQCvf8ueJ4CkKn24AUMGJZqZ4xxlHkAYu7gRAXywoqj30vL6xjVBFL8Mb/BMTGQoJXhRetgblnQ4qPnCc8Pez2kKC3C48e4cPsDE/Pz5s/7U5jlwcaT1CNxyBCdNduJ7WemK+z2FNlB+/mjY5zvwbjn55hoYLOwfj0G+1EUpLa8fhWMQgxVvdGmUEdywiAD2S8oM+EJzFpSZWCZj0hgylfn9VEQlYctVxxzXfDwNmpMvdcoy90y7z+A3KxgscAICNPeGy1QIemlnIK/HauaS5/BR4y6CU71XmzWxPMhQUlskWtRvergmnBeG+GHLX0qsBiyflkbNpeWVI0UxzeS9cSFOP5AVS044JTsJv1L5b2yqpHxyqUeikU5jS1e5zP7s2bN0U52eZpWzUvg7kXeOkukEIJslAkRgFQRoL+7i1NKHr07bMMo6LY4UlZZ3qid+MgJNgLPTI27K9OPm9k4+zXqN8PTT3jVUrV63FNXS8np8prKhp7lSejax5AwI8HDvDFyopEHJRPTS8I4tnZBKrm3vphbhw8vw/wEXbjhgY+w/stb/oXl5Rj+/8Bp+GnoaatVrRLLWSAT05hZUIRrp9+o1TaiTff3ESOim7Qvb6j///PN48hKH9sYTs2uPuGX66NEjeWkQI3358qXyqxS7wsJxdUWgn9r3yVaeFaMtkNAp7bjGa5XNXk47HSnJu9ydrFjU18kujRIo5Sk9yYJraacjGLVr7Rxby5l0QRw0MWCwYqdMDT23x6QTLm91YkfvZjVvzQcNBFzJCKUO12gGZY/pYk5HSvLSbRY9ZfBbBBcLr4uAM9eCA9GY12DFTpkaetqaeyoEyUoG8hKNddPn8NFZ6oyxTLN9EKuryVcubiup1fSoLEP9JoGacF6API3Vk6MYkB6wfFrk/J+8EDeA3Td2MeGU7CT8SuV/iKniUo9+0jlL34mKd70jUvO25Rv3oM9RMgnZ4CMiQAROQID24hYub3D4ShmUadaWm7DA6UhJnrLrotYYgSpRZbEEAo48B0vOthykoaftpkwQlmzm9k4+zXpWBhIFeGgkAc7lR7ShMeiUyGgsQqyLonynIyV5RV2w8CoIKLmvtziVA3c64uFeDZ5KJqIpbD20umPrcCpBJ9eig+Bs76YGRx3LPOIyPL40rt/VU26MxQCdLR93Tf/5z39mqdIEmdlGGhbQ0IN9YrzcrmGnbGpmBGDP9DHku3fv+o1Fo0w6vdG/36A6tYzr0OmW8f748ffhHQ7ys65pHl14Cn8XrHdMD2blmzdvLrTGKkRAg4DGbdC007YMbYHE8/nz5/JnLA3V0SpmjnVh8p1P0Ouj+nSzmqd0aTQooQwiOM3UhsyMOeUmV2G67kwr8VmrGGPSfvy663NM/UZ0S8s4S6T8fpRGL90yhNk6PdDuM/idTQhJz3gEaO4t5lQIFop0Yk6rykA+zTX/6VF8dFY7fTTG5Chf0diDWuo3JYvnnBcgfjBhSllVonq5GBfiLkO3TcXBkq/ErZPL0UP5K0ckiymnf1dqudQjOZJNK6+aaG6kZ/u6ViDrhKBZ5eLeNQIStY5SMgkc+IgIEIETEKC9GM/lPQ5fHbVhxAh0/DQ5uUduyvTj/glOPs16jfzwlE4NerG6tKExZI5ypWIgMH9OBHi4d06+FFF1yx1bOiFFPHIKn+CmOkNO/zziMjwg0F9xwTbJn3/+mUZtoadKfaHZQBo5aiU9zhuGRlLIvsYjgBUczSYrZH7kK0+COHR6o3+wr5kzNfzC0sCrV69GjgI92u/n6N+wMJLCpfvCPIUCd6bAx48flTH50mMn8TciMKd/fyMgc3at9MaVvmvNGKGppJqC/CCqr2mwtC5dGiViSpkZEBE4b+BSEqYc5gnFlPNaGQMOQ0xJzwAJjA0Z72Xge51i4BTl65l4e6RZNK57CytVpVI/1IxljN1n8FvDI9bdAwHldFaa12GYKOnRWwpQToWgZB8DeSVQkxc7io/KO3t25fle3impLSKS+k0J17TzYlrClMBeLsaFuMvQ7VHxKMlXKv+NTZUVWr0Dz6UevGpWbpdYDP3EjbNJ44TwMrzPMuYQASJABBoiQHvREExlUwhksHTpmOlFD18dtWHECFQp4SxWjwA3ZeoxjLVwY+wTI6ltPs16DZ48pVODXroubWgMn6NcqRgIzJ8TAaVw6pdqLw+Th3svQ6dkItpvcseWTshlTpmK27uppficchm+6Maj/O5fKaBTlcdLr798+aIhyflUsqZK1zJ4yZOmfezpYoyakiyzBwJ46WliLmPzHl+f7n2zepIjAkswVH+kGLcQ4d+MGRSuDOGNJ7/++utvv/2G+HlMp4f0gm+/Oy8+xHwB1DxKcogA3DhMzTmY8eQ5G5PjCZitx5cvX2pI+vDhQ+/3Ujl7Qvp4XkO/sgxdGg1QT58+1fhdTdZZ0vQ4S3K3yEyawpmfMibtx505zV+/8fZrWbkERMCLWHCa3WfwWyQeLLwfAjT3kqdUCBKNRHpOw8pAPsGy4CPyMQhL10xNmNyJAOo3JbBzzgsQr9x4VQ5zrWJciFuLX22pnXNK7u1y3GiqrPBwqcdCkU1gRyZbxhRQegLK1oqKaV5nrHwZRFG/msJUMhqUWIYIEIENEKC9GMzEzQ5fnbZhxAh08Hw5sztuynTl+/ZOPs16jfzMKR41I5qqLm1okB2nuVJBEJg5JwI83DsnX4qoStzL89tRrrr7FW0OnRALxbXEnH7IjRtep1yGxwaJfuPtp59+uiZes9VS6gsgM+EH5ZT8qteqs3GN9KQRwO1l3K3FHSS8wcEICf7Fa05wsQ17nPz6dBq9wU/h5ip7BO+ePHmCK9PDbqfj4Jdm41xJP4sBAcy+169fSygwSTFbTz5jJ9FguisCNx7B6TquzRqH1lVGYl29O2dPCF6E3lq15QhdGg2eymvnzgsONC3ry2CpXR6kwwLQhKGTfjjjSzIm7Yc5zV8TbPUBCF+uWQT4aXZf704w+C0SJBZeBQGae8kpKgSJRiJNTyYBzkKPyMfxzHrw4MH4Tk2P1G9K5OecF7O9El0JZsNiXIhrCOZaTc05JdfCsJTaG02VIZVLPUUs05+MuteUZHvHkbve71kOAkslE4SFmUSACOyHAO3FSJ7ud/jqtA0jSAsj0JFT5sy+uCnTle/bO/k06zXys7141IDTpC5tqA/jga6UDwJzpkWAh3unZY2SMGgY5Z1NNKh3IWK961vIrgbHumiSn+2da9FNcK5v5JTL8EBKf3AZX1PHPZl6cG9vQakvstP1loEoqVIG9rcMgZ12QgB3a9+/f49Jih3Nv/76C//io+L4IDwvJnUCvKbZojcG4cuu+K44+Ih33O6hhGugW6suXmTgXF7FlVfchIeXvNZASO2iCFD/r8I455UZMbIdfRIrdi1/qk9806XJMnEGmXFu2itJyg7tnAKMSfvxWvmGkX4E7NGy3uhwX7OU40qFqWdBKQEoP9LuM/i9wCBW2QYBmnuHlVQIDiDBnwzkg7Asl0k++izr/e7zP/74w+90WA71mwbqOeeFcstVM8B1y3Ahbl3e1VA+55SsGVF93b1NFfDRrzNwqQfvgdXLw71vP9cYMmxM10+Q0haoZEoRY3kiQARWRID2YiTXdj18ddqGEWSGEejIiXNgX9yU6cr0vZ18mvVK4eEpnUoANdVpQ32UDnSlfBCYMycCMwgnD/dWysawO7Z0Qio5hep7u6kX8OFl+DBouJMZfrBOrvPdywTht7+fO0ibZkMLFfFNLWjGYAvMJAJE4HYElG6upBOb7qj17bff4h413neLNx3c8h53SRLTCQTAHXDKMZpY9IFmpsuVwI2PGiKgdBga9simLiOAb4hpXiPX1btz9oSU7ya8PGRWrEQApkSz2gLnQf/BnyKSYObku7egcO4981dE/AyFGZN25QItYBN4HT820Sb3NRPgBB+dZvcZ/AbFgJknIEBz73OZCsHHxMmhG+MAsujP0/ioWdBYlJV6sqnfslhNOy+mJSwLKQsQgRoETpN8miojLVzq0c8aPVa3S5eGAGwt6cfepORpSqYJaGyECBCBFRGgvRjDtb0PX522YTRGZtjLsQhwU6Yr67d38mnWK+VnewmpxIfVOyFAV6oTsGy2HgEe7q3H8PYWNMezLZF6R8JWsQl9Xc1SsG22R0JDANeieyBf2iYvw4cR00+2cP0JcvVDmNM711/Rv+UdzxNwmCRMjQDvbxv24MJYkZMkmQovAS/vf/LkCbSBuRj//v17LOfJMkzfiwBuvMOCOP4ccvQG6F762fseCGiijj1GuscolJfPndf1tRo77kvL75zAQsG+tGp813Zud2levnypwbaTzDjfEVISoyH4kDJ6l4Ax6QWRoAa7AJpTBS/ecnISP/VrFIlGTnt0lN1n8HuaeHO8FgGaewuFTVAhWChiCQbyMWTWyj+Nj0pv8N4vt1sR6hRhUb9ZhGOJaefFtITdvu4UY+Vd+QSkLfLTSn7bYdrWaKoABZd6rDxoEgtFcxrfRu7+aIZfX+Y0JVOPGFsgAkRgUQRoLwYw7oTDV0dtGA2QmSZdMAJtAuP4RhZSy0FwlKEr6t5yL2B7J38h+ZkzDOQpneC8PjBzvA2lK3WgmK0yZOV5Wh7unZahRfe89I6EP159XY0P4LffMEdDANeiGwJ+uamDLsMX+aD6yXYZ+t4V9UOYM37TU6UfaW/M2T4RIAI+Au/evfMzS3PMxfgXL17gi/FfffUVTt29evUKdxrHh5SllG9cHgdKHj165DtziLr5TfiN+T7h0PSr5BMSfyBJyoU5fIu7h4Z3llSUxBzIpqmG/PjxY83iwpcvX3q8Mce5DP/8+fOpwJmfGH2kpo/+Ro5aT5V+pK3o51fKmyBZxDi6uBcwV5rabew+g98LQsIqGyCg16V6wzoSFj1V+pGCfiqENBMZyKfxWeXpaXxUeuD+YmlbhirbV1J7gTbqtzRo086LaQlL48mnRKASgdMkX6n8labkMvjK9pXUlpJR5LRzqUd/t+T22aQhwHl7e6nwXCivoepCs6xCBIgAEZgNAdqL3hw55PDVaRtGvcWG7Z+MgD7q0W9/jMRTT5V+pA3p397Jp1mvkZZOSxk1JLHuOQjQlTqH18uNlId7l2OZQ/CwO7Z0QhzkS39u76aWAoLyB12Gx2g19ygMiNil63Gb4gKHLlfBhRBl3Tknhp6qW4JeJbYsRgSIAJwk5/JhPSbQb2/fvn327BkUBU4qwJPG3Xi8KLe+ZbagROD9+/dPnjwJFga7e1xhDfbFTCJABJZDAEZB+SY55xJy/Ujh20v3GPsrT58+rW+WLQxAQLmeC9+gLTE4eSDPzynJaEvD6q3JSZceiz76S7fT9qmeqvExqZ62tphs1pqecfrVpM0gqhzOaXafwW+lwLD6ogjQ3AcZR4UQhIWZRGBpBPBWUA39vb8ML6PUBD393FfqtwTsMz/SnzOeeRSkjQgQgTQCNFXAh0s9aSGRT7FjonxzAWr1cy0kSYm0xpD1dsMS5PERESACRGBjBGgvejP3nMNXp20Y9ZYctn8yAtyUOZn7lWOnWa8EkKd0KgFk9RoE6ErVoMe6vRFQnqrl4d7ejLjcvn7t9/IdWzohl7nDigkEzroMX/RaJn3QmMD3rke4iKg8EwMKNVtH4wcyQKuOHxR7JAJnIoCb6sqrjxfwgV+Fkw1wkXHIAxfjcbORX4y/AGNRFTD0xYsXsSrgiDKwibXAfCJQhMCcbgyGwGM3MT4qVUTzy/DOYoqSjNgomD8SASWzesvMy5cvR456g74Yk3Zl4rTmr+uomzeuX/Yh4JfBn0SHK8m4PExbkcGvhYKJQxCguU8wmgohAc60hpWBfIJr/qPT+Khc39ZfKvMh1eQopRSvkdW0dq0M9VsCt2nnRYJmPiICGyMw7ZRUKvNS1tBUATEu9ejFRn+aCG3ePpvmvHJwOywxdndSMrHumE8EiMDeCNBedOXvaYevlDs1vTf9lWR0ZT0bJwKXEeCmzGXolBX3dvJp1pViECs2rXjECGb+ZggofRi6UpvxfYnhTCKcPNx7WVoG3LGlE3KZO7bitH7IjWvR/23ROSGhv18NNIqm3Gzo/frrr3qSNtg6ArPw0iP9kFmSCBgE8JoZCA/+cEYNilj+i0xTpvfxtUN4gW+r4vvt+vfxX4MFzPrw7z9Ux5kPuNf86u81JBO1ACkwThTAIxTAKwkIfholPiUCxyIA5YCoLGteYYiN7WgF1E8//SSbev36tfy5enpvlwYvu/nhhx+y1gdMxLvznz9/3oSb2ESUfgtWfBhulALLmLQUsaLyc0bxRUO4vTA0p56GotUkfbMnlDzQ7jP4PUGwOUaLAM29hSKYoEIIwsJMIrAoAt9//71mNQOjg5/ZL37MLqcYeEFtV5yp37rCy8bnR2Dvhbj58SeFMQRoqrjUE5ONYL49CxF86mQusRSpdJOcofEnESACRIAIpBGgvUjjU/P0wMNXB24Y1UiIrcsI1ELBBBDgpgzFoAYBmvUa9FB3idC4coybVd/MhtKV2kw+dxoOD/euzs2iU5FF7oRFpqjWEgaXa9GWuTcmeBk+Cn5R3Bht5aYHRfpi2rdE6MErGq++WZbcDAFcasK8xr0mvBUeMkOxGczfMSfk7KDAaPxBv/3444+t7sXZxs9MYAbhFQPKjyrgTQQojAjnTKw4aiJABNIIQEU432kPlseLKvEileCj0ky8oUMGn6srqANdGry8QHMZHnLVyujDf5BittnbE+TQ+qWLnG3GpKWM2ACx0iE3L690a02/Rcu+zUldvcED7T6D39WFlvTrEaC5z2JFhZCFiAWIwEII4HPrmk9qwM/sdBleeccPr5MbgCr12wCQ2cUkCBy4EDcJ8iTjAgKHmyou9RTJTBFcWB6ff4Wc66VFAsDCRIAIEAElArQXSqCKip18+OrADaMi2UBhRqCliJ1Wnpsyp3G87Xhp1ivxZNRZCWDv6ifYULpSvaWI7V9GACuHPNx7Gb3bKxadirx2x5ZOyO1c3pKA/9pyVLFBFb0loihujPV4V/7SxF8ArUg/XmifVZZGAKeycC0K58+gAZ48eYJbUrgjfdocmYSD4AXuH44kBlcfX7x4Ae7jGuTIfvfrC0ctHz16pFe2QB5nbvbDgQKLDsoAACAASURBVCMiAkSgCQJYmNO0g/URLFNqSmbLOBebX758ma0yYYGTXRp810iz5gIH7/Pnz014J284YD8Db1dt0uxRjZzmb+vdpCZiULS40aTH/RopElECXiMAZ9p9Br81MsO6CyFQpEsXGleM1GvmngohhifzicByCCi9mmuHADRoYF9DU2zYXTXqNw07WGZdBE5eiFuXa6T8cFNVFJ5wqacIriUmF3m6BJtIJBEgAsshQHvRnGWHH75S+qsHHhRhBNp8ru3a4H5qOc2pa5sy6TZPfrqf/AwOAwd3d7KsFo39KBtKV6pINlh4JAI83DsS7eZ9FRm4a+7EtVrNR9qwwSLQGvbLpiQCZ12G19ygsOgsPeWWJt6woEhBbDBeK3hMtEIAl59xbemrr77CBXhcZ6oXEtyDMn+tKDyzHUSe468ggvu4mA15aHWp8jTegWu4CV86iXA6882bN6dhxfESASKgQQDvKFG+G0VeSNa0HCyDHWW5QQJr3uqD88HummfSpTGQKv0H58UH19gBzPFWF1tXuZRsyzNhECj1HCbEjTHphExpSNIGItoQja5NHWv3Gfx2lSs2PgkCG+jSMeaeCmESiSUZRKASAZzk+O6777KNaD59kG0kWEAubgQLIBPboKAz9rR5PvVbc0jZ4O0IcCHudhaQgBoEDjdVG4QnNdwvrfvHH3+UVpm8fNFhsMnHQvKIABEgAvMgQHvRlhc8fHXshlFMkBiBxpBhfgyBDaKeMZsyMQAPz6dZP1wANhv+mTaUrtRmYrzZcHi4d12GFi2rXnNH6YSsKx4zU/7fMxPXnDZcfWne5pwNyssbc1LYlqr99GNbfI5qDRfe8O33a3fnYMtxmg3/mj+svCDx9ddfSwBfvXqF9mUO06UI4II07kDidvpgTYVjiLiejS/zICAspfnk8lg18L/xjpmiOXyJzxCB1yPPX57MKY6dCKyFANY+NB80g0GH5a0cmuMVDPtCWiXZdGkcAJ8/f/7ixQsn0/9p3hPv+G9+sXSOIzO8DJ+GK/Z0sKcXI2NY/uCY9JzFjX4cLGIZAa9kxLF2n8FvpeSw+vwI0NzreUSFoMeKJYnAzAjg/Wt4926aQhwCwCtZK8PSYBeahZQmb4gL9h7LpH6LIcP8tRDgQtxa/CK1CQRONlVc6kkIRuUjrIwVXVmp7K60OsjDfnT9XlJpvyxPBIgAESACDgK0Fw4gzk8evjKAHLthJOWBEahEg+kiBLgpUwQXC9cgQLPuowdM/EzmDEaANpSu1GCRY3d6BHi4V4/VbCVnM3B0QmaTkGnpOesyfBEblo4bi7b6imCZs/DSzJoT0hWpwvtTcU1dcyBMjg47oz/88AO+es37uhKW3ml8kheHAnEd0bls1rtf6Ipvv/3248ePa30TuDcsifaDb3949+4dghZMGc19eFykxwJEogs+IgJE4EwEoIcRsmZdOBgL2PdKpe3YmvkvNtOliU0K8M7hZrAkytSce4PZkv4kfEW+RieIczaTMWkWIha4F4GsDbqXvM16P9nuY+wMfjeTZw5HIkBzL9HIpqkQshCxABGYHwFMZASJMmYM0vzTTz9h+TT46HImYlU4FenqeIHp06dP02V6PKV+64Eq2xyGABfihkHNjsYgcLKp4lJPkYwVwQXfBqJV1D4LEwEiQASIwB4I0F604iMPX1kk4VScfFCEEaiVBCauIcBNmWu4sZZBgGadkrA0ArShhn2Hu1JLy/AJxPNw7wlcLnInLCBFtbgWbXFjIo3Af6Ufb/Z05tcVt4W6SF+07ZqtEYHxCHz+/Bn+PT7Jkj2FZmjDoipejoUvhP/1118IkMy13vFkH94jvo3z/v373377DS8jGAwFRAUv3B3c6Yrd4egkXjDhUI5XCZijnPA1nUfBnzij2fzoZ7AjZhIBIrAcAsovtGsuPyfGDoUvHWOcWe/xcbYEAUWP6NKk4VK+yKBSZpzqcBrTVPFpDAE59WJlmE8EiMA5CJxs9xn8niPnB46U5r6U6VQIpYixPBGYEAHNp9eduLLJKDTeVI9+lcRTvymBYrGpEOBC3FTsIDENEaCpagjmxk2ddotmY1ZyaESACBCBrgjQXjSBl4evHBg1SxyoUrnKMdtBEUagjhjw5zUEuClzDTfWMgjQrFMSFkWANtRh3JmulAMCf86JAA/3zsmXLFUD7tjSCclygQUuIHDWZfgLAC1a5TR9cdp4FxXLHmTjcyhYMsZ33ZXX4HHvGld5//zzzzdv3vBT8D04UtomPrWK1WdMYZzM+Oabb0qrXy6Pz5XjPQiXq29fESunmCAfPnyQI8VbJPAKCfvif/BOeR8e+xNEWyLJNBEgAgYB5doHdBEM92XQnJN/015spkujYTFsEz5zly2J97DU2B25rQ7bZw1ftl8WcBA4LUY7bbwOu1f8WcSyAcu+K2JYRDPtPoPfIoFh4VUQKNKlqwwqQWer8VIhJEDmIyIwPwKITJ2lBp/mL1++1ISlfoNYGHGWav0yWPG4fcuD+s3nC3PmRIALcXPyhVS1QuBYU1XkrnOphwi0mnFshwgQASKwNwK0F5X85eGrIICnbRgxAg2KATOvIVAU9VzrYqpap423N/g0670RZvvNEaANDUJ6misVBIGZcyLAw71z8mUGquiEzMCF/WjgZfj9ePq/I6K+2JOvHNV/IoAL7d9++232EJiphGvw+Ag57l3zRtN/ojjFL3w35tWrVwhcwSMcJcRneweQhe/D441xAzpasQu8Og5HNiXluHyIu4XOeUq8igIzSxaLpfH2gZq7rLFmmU8EiMDSCED5K3WIvJxcNGRYFqnNpr3YTJdGz1bly03fvn2rb1OWdN4Qr+xOtsC0RYAxqYWCCSJABIAA7b4RAwa/nA6bIUBzX8NQKoQa9FiXCNyLAJays29qe/HiRUMis9fvQQ/WFhr2WNMU9VsNeqw7AAEuxA0AmV3cjgBN1e0smJ8AbJfMTyQpJAJEgAgQgdsRoL2oZAEPXwUBPGrDiBFoUAaYeRkBbspcho4VgQDNOsVgLQRoQ2P8OsqVioHA/GkRUJ625eHeaTnYiTA6IZ2APbzZsy7D8z1hu4o7g/xdORsbF+624VKu0mHCzWpzDR6fJYk1yPxJEACPcD4Dn83566+/8BFyfM0me6ywhnLc0K6pfk5dTCK8OAAhtD9kXBr85ptv/HwnB287JtoOJvxJBIgAEFC+qPLyZXinotJzGMkaujSlaOM9LJqVkV9++eXaS1icCwZKES0dBctviQBj0uXYWsQyriY14a9SqTrmW9+1U3FCuy/HwuBXosE0EVgFgSLboR8UFYIeK5YkAvMggKgzvSiK94pi4bQJwVgtTx8KQZgMepr01bYR6re2eLK1egS4EFePIVtYCIEDTVWRu86lniJhxj5vUXkWJgJEgAgQgTMRoL3I8p2HryxEJ2wYMQK17GaCCFxGoCjKu9wLKwYRoFkPwsLMMQjQhmZxPsGVyoLAAnMiwMO9c/IlTdVsS+V0QtL84lOLwFmX4YsmhuaWhcVxtsTSxBswi7TqBuOdTYRmpuf9+/f4ILz80GuMWgjGTz/9hLNiOHQVK8P8aRHA+w7wajfcwcbFeLzO4N27d4jf2t6Nx5HE58+fT4vAJIQBdkyiBDGYZYmn9hGO3WDy2p9MEAEiQASAwOPHj9Nnxw1KUNdpRRQD07kUp1wHjLXWPJ8uzTVIlXx0rrVr+oLXIT3MH374IfgiGE1TLAMENojRGJPuLckbiOhyDDrc7if4xeA3AQ4fTY7ABrp0NnNPhTC5zJM8ImARQLT48ePHtBpE9HrtNW22FyRw6uvJkycyx0mDBqy7zh+9Ur85jOPP8QhwIW485uzxXgQONFVpu3wvOybsnbdKJmQKSSICRIAITIgA7UVDpvDwlQRz+w0jRqCS3Uw3RGCDqGe2TZmG3Jm/KZr1+XlECoEAbahGDLZ3pTQgsMy0CPBw77SsiRE24I4tnZAY+MyvQeCsy/BFSC095YqIL9JfRRiyMBFojgA+G/7ixQtNs7g1jbtzeMOQpjDLTI4AXmeAW+uIcs3deHw03tyN11yhTA8N9ySvXbBMN7vNU+AM2NPDwUFG5YVDTF4c30y3xqdEgAichoBy7cO51q5BCV9gk17ubBeb6dJomBgs009mHDGb/JPCQXCmymRMOhU7SIyPAEXUx2RATj8dPrnd12PL4FePFUvOgAB1aVcuUCF0hZeNE4F6BDBJsUydWKDGogS++VZzHx6L4XgvcJpU3ITH8my6zGxPqd9m48gJ9HAh7gQuc4w+AqeZKoYnvgwkcopu0RTdV0l0ykdEgAgQASKwHAK0F61YxsNXPpIbbxgxAvXZzZxWCDDqaYXkme3QrJ/J97VGTRuq59fGrpQeBJacE4F+wsnDvTNwvMgdtQTTCbFQMNEQgbMuw+NmrB67xBEWfSN3lSzSF3cRme5XXl5Kl8TTpZmVHR0LWARwHfrt27f2ZyIBRwoHxeb/HEpiCHyUQADH+8zdeNysxu47vkz+8uXLy3rv2bNnib5OfoSvGwFnDQJYg8DrJzQl0x8y0rTAMkSACGyGgHLt48OHD6XHx521D2VHY+ClS1ODMw5x4jpBtgVEE7gYmS0mC0iZQXyx3HUCOZYZ0pd9sxmINzQwJp2HFz0o2UBEe8DSu02lOd7M7tegyuC3Bj3WHYDABrp0IXNPhTBApNkFEShFAPFpusqXL18ePXpUuqBh2kRIi7qJ9qGEf/vttw1CV+q3BJf5qAkCXIhrAiMbWRSBo0zVBuHJSDFLuxkOJUVxk1OXP4kAESACRGBpBGgvmrCPh6+CMO66YcQINMhuZrZCYIOopyi44L2AVpJj2qFZb4snW2uOAG1oEaS7ulJFILDwnAjwcO+cfElQNeCOLZ2QBP58dBkBXoaPQrd0HFWkL+Z8kXMRVUszKyqCfPCfCOAb7/KG0n8+/I9fcPGz37L+jwr8sTICeOUBZOPNmzc4U4hP8SgDPDliLLFRYCQgSGPlFGA+fvzYyU/8xDeINOut8Jhxcz7RDh8RASJwGgJQ4/hmu2bUSjfANIW3pUAv2WbhKxbpNFuxR4IuTT2qSnP/448/6vtynAG8Z0dflyWDCDAmDcLCzHkQKBLRechenZID7X5DljH4bQgmm2qFQJEuLVrsbUVhtp0iquZZgqZCyHKWBYjAGARwNit7PgAFoD2KXtaGhW60nH6FK95MipazVxzH4NCwF+q3hmCyKYMAF+IoCYcjcJSpKgpPDhcMDL8ousk6PMSTCBABIkAEdkWA9qKSszx8lQBwyw0jRqAJjvNREwSKop6i7Y8m5GkaKaKqyAxpej+8TBGeDAMPl5bxw6cNLcV8S1eqFASWnxYBHu6dljVBwoqMfpE7YbsrqlVEj+2CiQMR4GX4KNOVH7mN1r/1wQb6ougNcEVB/q2ccTv/SvxhN9p9vOZvMaavWg0Kt2fxaTgNHrwJr0Fp1zL4hgxusmHJrPQC29u3b3fF5MK4sBkDP7L0m0IIrZX3VIH2p0+fLhDGKkSACOyKwOvXrzVDUyoZ05RTWLm8oiGjsgxdmkoATXWsgGvewIJP8OG1CMoeHWeglROr7H3aYjWOPWPSadlKwgwCG4jooqw8yu734xGD337YsuUiBDbQpRssQVMhFAktCxOBhghghVMuPmDlIRaoQtXgZjtma/ZKPK7BY90A2lW27NOMV799/vwZ67H+o51yqN924uZdY+FC3F3Is99JEDjNVG0QnoyUnCK4iu6rjBwF+yICCyFQs9uy0DBJ6n4I0F7U8JSHr7LobbZhxAg0y/HBBbY0vkVqec57RBtsygyW5IbdFckPw8CGyLOpLAK0oVmIggU2c6WCY2RmDQI3+kI83FvDuPF1i5zGa3ds6YSMZ+sJPfIyfJTLRVMu2spND4q0TFF4OWxARaHU0swaBum6HeGImHM9KTaWv//9785XPWMlmT8MARzgG9aX6QinAPGheOgQ5aeGUQtuHI4PDqZz2u4ePHhw7SQlohfldVOc/hwvGNMCTsKIABHA4WaNLwddrX+VhnNqXKmdevOCLk1DhJU8VfqQcAPkmo6y8YbD2bIpxqRbsnWnQWlMjx1v0QKFrcVEEIGN7f74GIfBb1DGmDkSAZr7GNpUCDFkmE8EdkLgxYsXdjhYiMbGBOLKxIo03teGRVEcPXn8+DGWr7FEgFUORKP4F3Vx2AtuEhZmEcYm9uygeH/99VcUtl0PTlC/DQac3dUgwIW4GvRYdw8ETjNVXOopkls4HvryCedE3whLEgEiQASIwIoI0F7UcI2Hr7Lo7bRhxAg0y24WaIIAN2WawHhsIzTrx7J+8oHThl5m0E6u1GUQWHFaBJTnb3m4dwYOyoPTWXqKFuFta3RCLBRMNESAl+GjYK77sXEM6eHDh9GBeQ/mPNVdtKNWpB89AJgxNQL4nieOiGlIxBtVf/rpJ01JlhmDAGJUnO0zi/v677K2og23AkCAXiSca5OtyDitHRzc1Li50PDKOOc0ADleInAsAkqdoNTV0P/Sk8RJ9Gvv+GjLDro0bfFs+3JTfFVPkqcUSFmFaR8BxqQ+JsyZCgGYhtinO306i5Z9/erMcRBQqtmF7D6DX4fF/HkOAjT3Pq+pEHxMmEMEtkQAk926iPAqjd9iVqRxWR0v7U2M+pdffkFIi12PJ0+eYCMS/+KyIk574LZ8ohYWXbHWjcvzd22HUb8luMNHEyLAhbgJmUKSBiNwoKniUk+pjOkv0li3p7QLlicCRIAIEIENEKC9uIWJ5xy+2mPDiBHoLdPkzE65KXMm3xuOmma9IZhsqgkCtKGVMO7hSlWCwOpzIsDDvXPyJUhV0drv5Tu2dEKC4DOzBgFehg+jh2MlM9yZCROny9XrC3lZSNf2iFL6K/r6kY6gm320RkB5Ex7d4ijY6tO2NXg3t2fvlUHJKK8xNKcY3yqHMtFcz9Zfm29O5GYNKpH88OEDNm82GzuHQwSIwGUElAtzUB2aT5A5RkfZ+GXilRXp0iiBUhaD15f44J5sJGtuIFQQLVsFwcVdVwssDdsk9JEaY9JtmL7WQNKXlORYipZ9ZUWmgwgoTfNCdp/Bb5DRzDwEAZp7h9FUCA4g/EkEdkVAnuFAWm5MIKLEx95xJV4ZtGYhgtf68eNHnAnDWne2cL8C1G/9sGXLPRDgQlwPVNnmWggcaKrAIC71FEmpHi790Z0iAliYCBABIkAElkCA9uIuNh1y+GqPDSNGoHdNkzP75abMmXxvNWqa9VZIsp1WCNCGViK5hytVCQKrz4kAD/fOyZcgVfpTkTV3bOmEBMFnZg0CB12GxwcT9Ei1OqSi77F5Sb2DOOfelV6r6jVjc5DZYG8E8NL69OdQLAGYs48fP7Y/mZgBAck7ecdsMG3wp3H0MHsfHlewNBcsBxO/Ync47mlPRqbpxyePcIgzXYZPiQAROAQB/dqHc9HdxweKBd9Ys/nQ/zN4CHRpLEcaJpTruVmZcQrIc6INqT2zKcakZ/J9oVHrFxPmfF/DQlA7pO5n9xn8Oizmz6MQoLl32E2F4ADCn0RgSwTkt3YxwOB+ItZIUQy7b+/evdO7nRIuHGxFXbSAq/UzrGxQv0nuMD05AlyIm5xBJG8AAmeaKgCrt7lc6imFi9voA2YuuyACRIAIzIlAkXmlvWjIxEMOX22wYcQItKHYsykNAtyU0aDEMjEEaNZjyDD/FgRoQ+th38CVqgeBLUyLAA/3TssaSdiwO7Z0QiTsTDdB4KDL8PJWTBY7/WTLNnVXAf0Q5BGWu6j1++VleB+TA3P0l5GUl28PxHCSIWNG37jngXgPH8/529/+lkajyEykmzr86atXr5Q2SL8+ezikHD4ROAEBpdF37i37yDgFlEsqfjttc5SjQ6d0afTI4zJA9mU3aA3BTnrJRsoMvIV7P7WnH/4SJZX+gGHThCNiTDohU9qSpBdR9HtjONN21JO0prSMUkUHKXcKzGD3GfwGOcXMjRHQ69IDl6CpEDaWfA7tcATkx9lwZf3hw4cxQLAu/fz5c9xm/+uvv/DCVlR8+fIlNCeCWblYjTRykA9nBssCKInyiGRRFy3EGr8xn/rtRvDZtQYBZbiBprgQp8GTZVZE4FhTpQ9PwFYu9Tx69Egv3vqVUn2bLEkEiAARIAJLIEB7cSObDjl8pYzgnP0gny9OgWEbRkr6QTAjUJ9rzLmAgD7qOXBT5gKep1WhWT+N45OPlza0CYOUMDqekt+1U2CYK+VTwpxtEODh3iVYWXR5Su+I+mOnE+JjwpxKBP67sv5C1Ysm6gyfWajEFq+H1LeArb6pjtSAHv3buDdglp5TR5V8//69clcVn15JHDibGTQcg7OrTjjxhsNtM1NbSRuU8I23yyAhCNXSV6+V8laJwyHVcc4GJzizmhzyj82bN2/eHAILh0kEiEACAfiu0BtZVYwC6U+iTbgwR5cmwffKR1h41SzpYl8Zb5MN9gVxklLHldwgSpczGZNeho4VxyCAGEFjegwx0BVFIj1mCOv2srHdB1MY/K4rmaT8AgJFuvHAJWgqhAtCxSpEYH4EPnz4YInU79xDYeLvxhVyS3OTBPVbExjZSA8EuBDXA1W2uRwCx5oqLvUUySoOCOH8Imy6phZe1gNPRlOSZYgAESACRGAzBGgv7mXoCYev4GNoduvmPCjCCPTeCXJm70Vu+YGbMmdKhX7UNOt6rFiyNwK0oa0QXtqVagUC25kWAR7unZY1ljDl4rApX3Ntk06IxZyJVgjwy/ABJHGxNpC7YJb+Lgf2rqYan7yRkiZsG2alh3nmU+cyWwIEzSWoRPUbH+EsAog3fy9evLiRkgFdF3lLPejBQcP0G4n++OOPHv2e2SZ8VvndiQQIb9++TX+wN1GXj4gAEdgMAXweTTOihIeAC8/yNRxwFKGONG12LZMg2OkXLoGTs8rPu1waZbwD8rDJFwQTZkjmKxuUVZhOI6CHlDFpGkk+7YSAfklhNhHtBMjIZne1+8CQwe9IQWJfMyBAc5/gAhVCAhw+IgKLIoBXqknK8WV4+fOcNPXbObxebqRciFuOZSS4OQKHmyou9RRJlD6as+/3L2qfhYkAESACRGAPBGgvbuTjIYev1t0wYgR64+w4uWu9Wp5tg5v3AmaQW738MAycgV8b00Ab2pC567pSDUFgU3MioDQ6PNx7I/v0G776hffYcJTygOp0QmIYMl8icMpleGfPT0Lgp/XTzK87VY5+IPogc8wA9VpVP8YxlLOXVgj8/vvvSjOGD6oXve+wFYVspxQB/bwubVlfPh3yyfuT+jZZMoYA3v+kVNHplxTE2mc+ESAC+yHw/PlzzaASax/OOqlSC2k6vVyGLs1l6DQVsf2vXGRxZMM0jhvy0j+BPcK3gzT9soweAf00ZEyqR5UlGyKgF1FlfNqQtu2b2tLuG65J43IXHxn83oX8mf3qdemB5p4K4cxJwVHvjQAWJeQAHzx4IH+ek6Z+O4fXa42UC3Fr8YvUdkLgcFOlD0+41AMJxKvklXI4g+lXkspiRIAIEAEi0BwB2ovmkBY1eMLhq0U3jBiBFkkyCzdEQB/1HLgp0xDnXZuiWd+Vs2uNiza0Lb8WdaXagsDW5kSAh3vn5IulavAdWzohFnkmmiBwymV4Z88vgR0u1mIJKVFgoUe4IfzNN99oCJ5t70r5RrqdmKVh01Fl9HN28DVa3pe+LIdYXEMEe7l6k4pQ7wmtyC/DNwFZNvL+/fsE4LYkppXewbW1mCACRGBLBJR7NsGLzbAy0qeF/pnBq6dL01tQX79+rekiKDM//vijrKsUP1mF6SwCjEmzELHAvQjgFRgafxVEKpcp7h3Ocr0rFW9Qh89p9w0LGPwuJ4okuBIBmvsEgFQICXD4iAgsioDjFh67pEz9tqgAb082F+K2ZzEHqEHgcFPFpR6NkMgyyrfNwvTj3bKy4gxpkIRtIDCdG80zsIM0EAEisDcCtBf38veEw1crbhgxAr13XpzcOzdlTuZ+k7HTrDeBkY3UIEAbWoNesO6KrlRwIMzcDwEe7p2Zp3pt3OraJp2QmeVhOdpOuQz/008/KXmjVLjK1m4vpnRu5MWh22kGAUp6lKObYUSkoRQBpQyg2WfPnpU2XlP+2MNtNaDZunq22irNE4m3Jxz7GZ/mIMsGP378KH/G0vCnf/7559hT5hMBInAOAkrvzrnDbPBxbsopm+qNrd720aW5xgvlPh/O6vkvMpQyg/UaHpi7xoJsLeVk1E+WbI9NCijpUY6uCUlspBMC6Q9o207xubAJj/xa8hZNKGfQQnbfMkKpQ2z5HgkGvz1QZZsxBJTTeYapIYegpEc5OtmyTCt7kVWap6kQmkPKBk9GwPmK7Mkvz6V+O3kiTDt2vVhyIW5aJpKwegRoqrjUUyRF+vNR+jNXRQTUFAbx0PxY/MdG86tXr2qaYl0iQASIABFII0B7kcZnwNPtD18p12Cn2jBiBDpA8tlFDAHllNFLaayjtvlKepSja0vbUa3RrB/F7jkHq9QGIJ6ruEoOKjXnVK6UcmgstjoCPNw7Mwf167165yE9Xn07etrSPTZ8CuJhv7gW3RDSyqaOuAyPaw/K8yi4ArHZHgmGg0FlpQT43P7FZkvk58+flfzSa0Pb+FQJ5yS9hlNT0R8kptWgnJfWB/symYnTnIlalx/BgF2uy4r6Fwj1wyohMHvMwX7QXWsZL+N/9+6dpi6WLRwFoqnFMkSACGyGANY+vvvuu+yg4CumLzajBeUaX7avygJ0aSoB1FRXnm58+/atbA0vYZFBx+qRhRxaq7Rjly97SoxJW3GE7XRC4Pnz50rx1m/IdSJ1v2b3s/uWRwx+LRRMHIIAzX2C0VQICXD4iAhsgIA+6t9gsM4QqN8cQPhzBgT0UzKxVdRjINxb7IEq21QioJ8XygbnL8alniIeYXFGqRJnMP3O0OTrdw0omAAAIABJREFUbqlpHXD4cyoEWu22TDUoEnMaArQXt3N8+8NXK24Y6T1tpbvVSszoFwHJ7Y0vN2VazZcz26FZP5PvU42aNrQ5O1Z0pZqDwAYlAlP5QjzcK1kzT/qWO7Z0QuYRgA0oOeIyvHPtIcG2La9AKAc1z96V8jUesItff/11gpvXHmkOwXf6Nni/r1IvNyi8mkHeTUqzsocYJHrkcmECnOwj3B5x3OtsleYFvvnmm1ib/eZgrMdD8nHo5IcfftAMdvDqv4YkliECRGA8AspL7I6H71xshtoZ7CEEgaJLE4SleSYMjaZNxw+R5+RQXSl4mo66llnOsTdoMCbtKhVsvB4BpYjyMnw91H4LSvW7hN2Xo3OMjnw0LM3gdxjU7MggoNSlBy5BUyFwjhCBnRDwF7dPdhGp33aS7T3GwoW4PfjIUVQiQFNlAFSGJyfbcSlpygOpM5h+STZ2heTPR48eyZ9ME4EsAovutmTHxQJEoB8CtBf9sFW2vP3hq7U2jBiBKuVWFqPxlWjUp5VRz4GbMvXYntACzfoJXJ52jLShnVizlivVCYTJmz3WFzrqcO/kQijJc07iyUdOWul2OrViP+mExJBhfikC+1+Gh8+k3MSCgVH6AaUo31teOSjlFfQBY1GG3221qh3XyNuwzqV6jYtj6SxKLDco/U34fqAFEcYBAj1twRaY6Vw8Gw9IQmYSVwUq6fz8+TP249+/f4+3KMEqVba2YnXwPYG8HdGXL1/evHljf96eIONuZwEJOBOBJmsfnRzFUo7o3QaNkiztPVF+P5dGGfL8+OOPBhYnSJzk7QkJltlHyzn2hnIlgxiTWkYzMRiB5URUb18GI3mhu53svjN8Br9nBr+OGBz1czldOnIJ+kyFcJT8c7AnIwDHDEuIxyJA/XYs6+ccuD5Q4kLcnBwkVZ0QONNULRee6DVYDzl5/Pjxd999p2l5nvVbUGtX+w3lfOW6hoMsIxFYdLdFDoFpIjAYAdqLwYAHu1v08FVwLH7mWhtGev+NEajlNY2vhaJJYrmoZ+SmTBOE926EZn1v/k4+OtrQTgxay5XqBMLkzZ7sCyn9Frvct+7h3smF0JLnIGzz/QTCGSX7/LrBHDohQViYeQGB/S/D619ZAe05wwckL3AxXQWDsoYhURJXEGc4pYpjQ5ovb/djlmb5Se+IJwDHI6edfi7OcoNyXhOQgLHf7eVgp8o3awTrMtMgcPvxuMRE08yUIj7iquGrV6+ghPEq+mfPnr148eLJkyfffvvtw4cPcTG+qKnVCystEYaJ+6u3nx8l41aXN9K/AQLK4NnaFCcyh3vw/fffz4ADXZphXFC+L9DKjE0YCpUiN2w4iY407ooTZSRaSz9y2kk4Uel28FTpCTAmzSLJAp0QUIooJoXzyalO9GSb1SybZBuZp4BSCVvVPa3ddyC1BDv5w34m9LbGmhTRyRiqCK5dCyt16Znm/iiFsKuEc1xEwCAAXedDodmA82vtkUP9tgcftxkFF+K2YSUHUoMATZVBTxmecKnHCpvylrv+8JVtuVMCq0OILm3j8+wKWZKYmB8BzfqYs0tyeVBOO4lVu8tdsCIRGIMA7cUYnBO9KJ0ctDDD4avEQGKPFtowYgQaY2Iin8Y3Ac6FR0qFcOamzAU8D6xCs34g0ycZMm1oP0Ys5Er1A2Hmlk/2hc453DuzBEra9Mu8Pa5t0gmRvGD6MgLdL8Pfe6UNWyDKoxh41bHyjTiXsb6xIm5jau4MK7HqOhDNsSGMBSPqRIYGKL0jnibSOb+u6TrdYOyppuWpBuVsBcXGNT6fl+HrMYfY32sXEqKOVw3VD9C2gHsy2MWEs+jLM0DAxXhciYeRsuW3T8DIKl/JjxcH3IgGGXcj+OyaCFgElGsf1m90nFjlup7trl/CNwH9+ipqeT+XBlZV8+0acMRcZJUyA1e5rQ9QxIvSwss59naAjEktFEzMicBCIqp8h+CcOAep2sbuO6Nj8AtAzgx+HUk46udCutSGEgkGwe9qtQR9jkJI4MlHRGAbBPygDB81unfF+0Zsqd9uBJ9d+whwIc7HhDlnIkBTZfi+UHgyw1IPFtg1Gysw/Z8+fZphZuGCnyRDQ7wszzQRAAK+tvRhSZwt8QsncjB35FNN17I800RgHgRoL2bgxSqHr65htdCGESPQCyzWWEAa3yJgF4p6Bm/KFMF4bGGa9WNZf/vAaUP7sWAhV6ofCDO3fLIvdM7hXqUE3ruzfPsdWzohSjlhsTQC3S/DK1/bkKby8lNnCyTRjrwOkSi27iMNI3BpE59yunGM6B3HhrIEvHv3LlvmcgF8wDlbV75kOls4UeDXX3+VT/t9wnS5QWlefWSgGxwUaeaR5CnTQQQ0a1vBik0ynY1G26bynrYtn068efMme6MblOAr8fe6s+lRNH+q1N5A5q7X05BxzZnOBonANQT0ax/m3JXjyc9z7IkuzTUBuFZLGfpBWt6/fy99SOVC8DWqmtdazrGXCGh8acakEjGmByOgcVbxMpHbX2h1bzzVgynb2H0fnHuZxeDX5whzBiBAcx8D+QSFEBs784nAZggEI/3sUvBmIMjhUL9JNJi+F4Hg9AySJNeFggXaZmocpLY9srXDEQjOhTNNFZd6iuYCbHpQeJxG8MJ3J2f8T6zOOceK5tkVGo8Ge7yMwNK7LZdHzYpEoB4B2ot6DOtb0Dg56OXGw1eXx7jQhpHGcTI4MAK18kDja6FomNCsOfAMRkPAN2uKZn0zhq4yHNrQfpxayJXqB8LMLR/uCx1yuFcpgRoXTtnUhWJKXqBl52T+hb5iVeiExJBhvh6B7pfhb4yjcMPQ2QKJ4YL7D/3uIcc6HZyPAWp2gPopLM14NYoVo+j65UbNS3cwliZvDZCX6pX9amD0yygbn2dQ+J62P4pgTuxsd7BwZSau2zVfnZQvs9QHeJUDub06NPONF0hiTGx4GR6fnNVoM8MI9Ntk6t3OVg0BiLThvGpKwhiZL/dqCrcqQ8a1QpLtEIEmCCgVKWINTF6p23/44Yevv/66CQ31jdClqcdQ38LTp0813hQuskJsZLNrnQRdzrGXUDMmlWgwPSECWGqAEckSdu+RX4SlypWu7ECmKrCH3fchZfArMTkq+JUDPy1Ncx/j+PYKITZw5hOB/RAIBmXYp+i6bzUzjNRvM3PnNNq4EHcaxzneGAI0VRYZLvVYKDQJbKxoTmHC7Rm/h+vQ76wj4bjXPLtCDqn8OTMCQW3pE9zkLMews2E+/cwhAs0RoL1oDumFBic/fHVhRLKKY+jlI5m+/aAII1DJDmWaxlcJVFExbsoUwcXCDgI06w4g/DkGAdrQrjiv4kp1BWHaxg/3hQ453KsUP96xpROiFBUWSyDQ/TI8+tbcwU6QePmRsl+cxcSXYC/3slBFfALxu+++SxMMH6jJUn66l+BTXI7NXsWHE4BRBKu3ylReiHU+6n6td9lIljXXujC1lhuU0turweRC3ax8XmhTXt7TB3gXOpqtijLc6kE2rsAFm1VOk2BdJ1NpfUwtyMBad/CcwZb+fPXqlXKCA8bBL00g40q5yfJEoCsC+rUP5y0bN5oYHxClxvMrds3Z2KVRanL5NiVUWeucnNJjkYHGZXGSjbSKVhiTXmYHK45BAGd5s6/VQECBdy+OocfvRR87yGDTb2e2nD3sfhDVGz0TBr9BjjBzAAI09zGQ91YIsVEznwjsh0DMH4PlxY27u/bX7sWZ+u1e/Nm7RYALcRYKJg5HgKZKCgCXeiQa2TScGVwszxZTrsNn27lWwHlTJJbyDjnudQ0u1kogsPpuS2JofEQEeiNAe9EbYU37Mx++0tCfKLPKhhEj0AQTY49ofGPIVOZzU6YSwMOr06wfLgC3DJ82tCvsq7hSXUGYtnH6QspFxaUP9+rFT4mGvkFlSWW/ENfei650QpQsY7EYAiMuw+OzANiQiFHQKR9zT75aNdYLtkY0rzeOVV8uH4PNHuyO7Y/2Hqzm62ofP37sTQYuw2j87NiRYj15uOQpz6Y/evRIX7e05HKDUhJscBjz6nHwC6rM9Kh0RjVsOvPL8EDmxs/FBHU+Zj1ek6lhWbYM9hvk1M6WR4F7r9NoKGxbJsgCv4vBrwkg43wWzJBTOptmoJk0NERAGXVLn7+hPm8yELo0TWDUN6KUGdnghSqy+vi0UqhmjlYYk44XG/ZYhIBm+tylOrBrtbF3pER1ZrsflDQGvxKW04JfOfbT0jT3QY5vrBDkeDc2VXKY26fJxwSLE7sDsHTY6BmzYZGgcPwj6rfxmLPHIALKNRNTd8xU5d5ikFNNMmmqEjDSVDngcKnHAST9E+essu9FxQTEIlW6nU5P8eIh5ziT87rkVv1SybRCcuZ2lJ6DRoekhznybFiaEj4lAg0RoL1oCOblpuY8fHV5OLLiEhtGSjtixsUI1OCgBI3GV04HZZqbMhqg6OTHUKJZjyHD/E4IKM2B6Z029AIXlnClLoxrgypK4d/YF1IKp+T1hSqy+sxp7K7yji2dECOidFOvTdURl+FBGTYkRn4PAR/pUn6IANYCduUadj1q9Zbjhw8fZhfCgEnvr6/70KHHrOUG5aDfr9s854cffsi2maU22wIMmCyj6VSWL01r2p9qUIl9emfsWZF2yl/7KV/W8O7du2wj8qVEicJyymvewpBoarlHzkb1GPphHSTmttOGvrIztW0X6cQYMTY0BBGQ5Ml3NMj8Vmm8d0A5wXHR5fnz5636TbczP+PS9J/8NCvSzcHpPUeaEywbHA+X7L00fUE5az5aUkpGZXmlxkMvY2zB3i4NggU94MAcp/pavQ2nUk6Kqi/n2DujY0zqAOL/XEtX+/SvngO1kD1ECzcVr1IaPFJs8pW6rCMX4urR2MPuB3Fg8CthGePwyB6ZDiLQ29bQ3AdhR+auCiE23lh+bwn0+2Ug72NSn3MsH7GlmAg8sS+AmQ41CHcRJxhw7wUu2Vpe2TXZoH4zuE07L6Yl7Jq8JWolpqdTa4xfuvdCnAPphD/PkXwHfJoqBxAu9TiAZH/i0Ej2AxtYpBpzHt2hFstHcmpjhX/YVrJDCX5KSvynPXKWjmt6AFLf5uq7LZcRGC+9SlJJmBKoSYrRXmQltrfenvPwVRP5XGXDiBHoBXbT+F4ATVOFmzIalDRlsrpd00hRmd7GQkkMzfp41itZs2sx2tCunF3FleoKwrSNH+sLGY7AY9FPf1RZ9HCvXvywuzpyE3nOO7Z0QpQCM95XmcRNTeHz19U/jS6WHUNzXe2qrB5Az+7NGMLwmfGyputKa2664pJtXSeq2poN/l9//VXVVotC6EuKSjCNw+gtulK1oaEHRKraiheSb9SGbMQLtnmy3KCUBBtpaYNRvBU5ZRAkoGB2OmvmsmMhRgp5fKwtnwTnsszElcWW/SnaCloumAxFVVURh6dysOn0ACVgByCVT5CqhoDYTp0E7G+w62DmgKmxBOMcDA/5GRQJJ3OYh2kxVwqwxhDYNpsksrYJ0MGiNelrWCNFax8YIKbzMNqUHdGlUQLVqphyhhpNMn6eNhmmUqgq+5IOQw9HRTrYjmK3PzHSylHoq2tQHeCTGIIl+BYNJzGMGD2Gm5XUbA6NFNHffvvNkQHNz5EUNhGAde1+lh0Mfi1EPWxKE/HbqRFNXDDGCzrT3FtpjyX2UwjO9IkNXOYzkLegaSbsLYG85FcsfTIfNfothls2H2uz8g9CggABaGNlGz4qAgHocBAAT2/wGkiWcuo3QDTtvBgfQmpCKiDWXIw10b0VZquNOyWkruDeYnOQLR8TiWmn5ABvXIpfAqJrj6SdQnoeU5UWM41eGrmQMvlSD8gDc7MSMhIx8BfmTJIECpvbEStFsqNY+mQlY4FaPaH0HCqHKRf8oTMrW8tWnzbM1BA2wET6AE5LmE/qhDmH2ws5u4PGAqaqN9eKdsbHB4Y1w4edDaIay+znFSRGobQjhuZEO00eyRBg5ghUCVolJnJ6HmV8pRjEJstIH17D7pGqKYaJzD/ZyadZl5IQTI8U10o1OH91jX6wXOg9HKk8Z7ahRTgs4UoVjWibwkrhrxzvYF+oiNqiEOaWVYKi4fiFgzeVrELzE8N8D0RMmvVeUAge+ePqmnO4EwJsfcHwc4aJiuW1crbeOE+vX+hVTlQ5Z8Y4glJ9+0Jgc8aDbrtOJIYdFgEvEmTgERgHtWJFuV9Co1iHwWKHqZGiGhECthL/MQNcblAagg2MXQF0RNQsnqJHyUE/rbE3joUYudJkRb1rwofFzxk56lgIUTOXHQBjXfgD93Ocpvr91Gzm9evdtuwjkMhpyCNLgEwswThJ8CFpx1bGJGTAvoUDOAQyRozMH+P3Stpk77F079kk6WmSlquNsUHZfIQnTTpt3ghdmuaQphuUEagVDz+BYul2Zn6qEaqa+e5o4E7ONmPSmIxpZNhswMRaYH4TBLKbQ+CUCQ+bdJdoxIlJfYUWy6nRAwl6+j1a1+7HWCDzGfxaNPqJEFs2CFioE4lOxt1nwYHmPgG7fbSZQpB8d9xIO2QnwUDeguYgE/w53qCTj5ZBiYRmiTXI0LaZ8EgRHkKrY6+ht2uqoZz6bVr9Nj6EzMZTRqKgcBIT7dojzZqJ6b2rR+TEcWaGosf0VOLeopLpNFUaoA40VVlYsqqJSz0SQ83mKRDrocklGTbtrxr1O5dJJWNhPyGh8RxqgjJHnLq6H4ZfaWfDPK0Z0WWp0BA2AB+f/mkJ80mdM+dke6FxtwZwTSPDtswt0/8aCL7pt6PwEzceFNHYEUNwVxW3VgSqAa1GVg83vgduyiiVjCMYviYxOdMu7o05hXiyWUd4G5MKmz9+iVUp3osW05gDAz5t6AUWr+JKXRjaBlU0wr+WL1TKFI3KxfRHsdKWZyjPO7bXuHCyE0I39ZrMoFb3y/DQxdYRRKJGNWsGqVQfvcnwSVXKqGaT22/8Wk427kVc1/v0DNrPrgx29WJj0Gm8wJq41xFUiEeMkob5yw1KY9Wseuknq9LptKpDQ1uWd4iNLf1IZMsvV0COLpaGq9qPdw5iwSMONRPZaR8/nRccxEYdzPdb65EDtIO9O5mQ8B69yzblzHJ6D/60s0820io9P+NajXStdjRmy0jLMDViAHS0d1BikTl4AVTpag6mqonIKdc+gPkA3XVtRBq3wQpSP3mWitcqVQ1t2VE7kyJbvneBbJhj0L4lymg1do2GrHFyhkUrWWZhFP0mhWEH2kcvdg4GEyOlBfQEaXAya/jbSg5PaCcYQUheDGCEL6LQ51nCDJEouRybFrX7UipiaQa/FpnlxHItgpVxAZegrUDaRCtzbxtMJDZTCHKOaNxUg0xvH09ShbQTs8S4MzhkVk7YwVQBLvLRkZ/gTz1KMXnrkQ/vFNqs036ThmDqN6A0p34bHxooHXtMpeAUq8nULHZZee7Hr3MW4mqYdbmuXgn3Y3GQ+KlcDj1KdkYMSHQ1VUGmOJnZFRUu9UjENPunUPidfA9JiS/PrSI42YtN+93FZsfJSsbCtXpCw+4azTBst8UwYtowU0nYyAWrIsTGE7bWzDrTXsAExKyDzB9wgEGGHrLrWNqeE5hfzJRxJUY6AOcYXIxAY8gk8ml8E+A0ecQzGEEYNYJnNOfhTj7NesyAIr8mLgiK5eGZtKG9BWAJV6o3CHO2rzFJNQpn8ELEBZCzvopRxV1X/y6Qrazi4B8zK4jL5KPeYZqeKuUwexQ70wkBkhqdYKTlcDfVl7rr1y+VUwJdOmsu4JZPR5McJUn9CEiMQqm1IaYjZdRRo1KlmnTXvSssdsNU+53KHOCWQLXrI0duJVU2fU2WnFV+yG3XgcjGlxuU8tAAONJp70HuiDtdZOOErF8iWxh/qFEKRqe0nSnpBMSyEwGy2ZgsYT7KYpXpovhcwgJhqOxaWT2r9g1VAwRSyr+EIpHuR9X8jFPyd7NiSr8OMpPVt22R0UvvSKcOkX9i+thHw7RNQ8yVQ6tZAGpIbaypmBmyrLEJx9+INViaf5RLg6ln8Uwk2voApRypL7+cYx8bctY5geLqxyy0PFtMmgXESjVWAGOoMr8hAlJ/WvBlApOxn8X3RRQzAt3p3aTl5GRRuy9FIpFm8AtwVnRHG6qUAU1xCdoH2del/jxtuATtNx7M2UkhSMz1FoqBPHBTWr3xmpN8lFKdSGcdxeD0H5OJMAeara2bqqSc+m1a/dYvsvaniX69vdM6GBfifKZslkNTpWToaaaqFSxc6pFIQqXDHU27ASiAYrJW27Qf53YyH5ZsKhkLxSEJzPq0kOPpKmfDpg0z/Ykcw7xtFJOV4WkJy1I+W4ED7YVyO6/fMScrA1lL7U+3AVRZ8moSSp12+0ERRqAXuEzjewG0oipZHQXV0W+laPCmjBIZOvlKoFCMZt03nTZnudMXer7fUpI2tCvsq7hSXUGYtvGdfKELICPwt3o1kejnq1ygWV9F6XKgQUcMri09aQhTktSPAA2RpsyBTggGrmQQJsu0e9CDV/OsRI24DI+xOcsuWEy0FDRJoAvNZh7IuMUThS5OaGrnEaS5CSbKRgCIQ4D/swdoaNORCr/fwdPVQQzK1CfJybm2muaYrpGmesVBOXA5LJA/267VQqvIriGujprWrBk5VaSMOXsqYI18ukdaciedBtQJrOrRcNC2xPRQMrbxokTvPXuDIbRNVvFasrvKZHb6WDKcBESlE2FOR8qfYxhXPwVWbEHjn1g2QbCHGVP9GhzIG+bUFbmaWOdaSyRgICyvE4keKr0tUNKvSAwEj+jS1COfXSDYQIGv6NjHOKvR+YfEpEXeGsxfJ78oxqlj87MqBSsDPcIZ8Nfx3q3PkyVJGpoZVqv1wrOo3ZeAp9MMfjcwwXp5Hl+yKC4YFq0YHM4x92klIJ/upBD0XLYIWKM2YKYwkC8CWTNbyUcDKfwWx1uzyMyTwCpQK09VPyjqtzkXKke6YfpFMMhV8zMDZobqaeBCXJGZmKEwTZWeC6eZKj0y2XUVLvVIMJUrlp0WoHxmQcNL8pqnqWSaQzp/g9vsthStC43cLy4ibOSC1bSEzT9rghQeZS+UgzVxdNe9vAkPXwXF41rmQhtGjEBLWUzjW4rYhfIatxZlLrScroI2s0um4893adCwi5/cvACLlZZujzBQOVgjIRCPrpY9Pb+2fEob2o+tC7lS/UCYtuVtfKHLCPsrftYQm8TILa3LowhWzA7NDBB1/dX75vtl6AJIOtj6P2HderiFQXyymUq7vIcTAjTopmZFIlFgxGV4dO+r7IZby5B4bEf509LJgcOEkgksejyCBoldwnTIkz9B6kiFogGwIb+Ac/ZtQ5MEDFk6wbVSZJw2R67jGwl3CJCCZ9NTDcq39JZOP4HRNZnImIAQQts+0kHtIcvYwjIRc8UclVgKeJMxDmhEQpFNQ40HQa6nMybzraTFoVDjNfpo9F7jwzxCF1mJdQiD/WrOlGtm0SEMIDf3YudknCNdh/yE1MWmrSMJ8ifEG0IOAeuHEkzDBTmBcutK2LU5hYGMdDXrmaJBvr6X3i2AWXo93MpIHevSYOBSRfjp5nakt/wE29doy1I/02lzWLQC5Z8N6kvHEgTNZjoj9YUEE3bkJhZUxAVvDWRDQ0Keu1pAC9rJiezCTnOB8XtEF9Y5Vy6dW8HG/EKDI0W6RlpWtPsWak2CwW+NeLBuDIFrcQGXoJtrbzBIowdsmW0UAgP52NwM5l+bsAMCefIxyK90JvwraBI7qadNNFlkKBod9VvX9UCI5eWFyt7rIWgf3C+SFhTuoeKgbPXTs8kcMXyRnSJtgzipTGSZIFYARJa36UP2Fu14/QRNlY9JNucoU5VFQxbwF16c+Yip2nYhxe9RaonJl3qgVDXLNRgFSkqca9LBxVKEsQ27cMijknEAOepndr8AKqJ0h8Jps+tuC+aFr2Qcteb/7OGDOWJzjbABC1bTEuYAuNxPALu9vcAYgxbKn2IyBzM0GBrUsPiaGEuqkAa/egeJNWNEXY1EVXbRpDrYkQ30LPiMQA3mjqG0+MgEjW+lfELzZFdpSkFOk5Rla/M4K00PntLJz0IUK0CzLtWRkzYGFBDF0GO+HgHaUD1WF0qu4kpdGNoGVbJGE5qn1Ew7bXZdiKhkwcaHe5XLvAZAZ9PnAtMTjNC4gugRizDNw9UEVZpHJzghwIFuqkYY0mW+wmPHS1P+fPr06YcPH7KFbfufPn168uSJLI9AC+sp33//vcwsTb958+b169fZWlDuKJktdqEAmsV8sxX/9a9/IY0cJP757z/76EICyuXBgwc2IpWLJnBQHj9+fKHNWJXnz5//4x//iD1FPnpHAfA9USb76P379+CXQSlW2MQJX3/9dazAyHyA/Msvv6R7xJLlq1ev0mXMUwz/xYsXtqSJ7R8+fGhzxiSWG9Sff/756NEjzCcNPvXyA26+fftW9gVXI6ipfv7552fPnsmSfhqzGBNHVvfFAEObROB9+mtyvvrqq1h1qDWoZTkdTEn9bIq1LPN///13MOjLly8y06T7GQXf2Pm9+zmwGpUy0M8YQVOBX/iDPQLl0hIhR6P9wAjMAmh+TKUgO3xAlDmgyhhKSxhMzDUk72KccqQ7FYNKhzxY38m6BMgxjpPNuTbqf0vrNxDUUon9/Pkz/FLbqSXDEFYvuiAJtswQJucRekw7dXJ2S6qQxpyyOZbyooSFC7UkYp3c5iLaZOHsDMW6D8yrrDJnmi7NSL7Ax455j5iD4MVIYvr1tZxjn4Zi75hU6nPgYBQ4rAwSxgKmwck+hWAbhw3/orC1NUa9m+oazy3b0bEFYIwQXKQtb5NwBj4JOnI0GNiKnQC7eqBckYsxC61BQqRswAu65kXHuqjJX9HuM/jVcxx6bx5h05M9Q8mudoRL0A1ZvKVCYCAPo2mdKyMtKwby5GMpH5WaAc4b5CHtJSqb6loMHmDlhiz12wUYPRmlAAAgAElEQVQGAXb8Wd9bahIIZCJA671QaQjDv2ZQkrC0fsOmmDyaYyXfRLVOFFOJmKQKcOH8kA2IlC1zIU4J1DzFaKpoqipNVakwc6mnFDGEpdmjWdDeWB/DMm9p47I87CA2ffyNOdgCWCJZsihNJdNJyRRxYebCk++2yHUh64OZ/YV794slYeCvoa3VxkfNgtW0hM08C1rRtrq96Cc8sJImFoNCBtpOyJOIEC1rljh8Zaltklhow4gR6AWO0/gaPSB1AlTQBSTTVfY+g0Env7eTT7Oenl/GuIMLZqHVGnczr01djYlP97L9U9rQfixeyJXqB8LMLU/uC/WGbtfDvcoTfdvfsa2Xn9WdELqpvd3U/5Wx9F35xNOit1aYdrACa109K99o59rLJHAO2O7T29b8BMqgZGIglY/8Hsfk4CZnJeV+dewv+gxyhoMCeMOlXzedg5Vu1Mry61rj6a7rn2J53QHB/6l59Q7KOBW7SmZ64MsNCiKk1DkAGZIGYU4jEHzqSylkEoorWNhk+mx1uGx+oh0cIQrCfo3UBEnzPApC8X/Zu/ertpl+f9g7z9oFEEoIqSChhEAFCSWEVJBQAqSCQAmBCgIlABUESgA6yPv5PV6vl7ZljWXjgyRf+eO+5dFoDtfoaPzVJDEaGdC0M4dAlieyLTx81Y7nslIYmvwNvpp56ctTB3qim9WPS2lPXbJaxeqWR0NZNsxOvroGTJRcPmDL7dzIwJWbNMi1OTwnRm1tH3OYFEhzJK6tJRMV5QJXaNhE5vV8bHNoF9q8ilXls9xrjv1VtLZQpluaAs5yVxUO6lU8SS238XOV1ub61aOnlQE/k5bPY1t7ep9rb9945pzD81hXHqzXPM7kcjb1sbd+qzA1W7lh5bWLfS+3uhEpHy8dvO438aYjo9sqD78joqU8/K5ux+t4yU272arTV3HjNODLffaiphHp9QnBg3x9WOtX5+o5pJ5/DSkzH+SNY30UyuNYHdPycvDbPJfVG7D+lNdci5ta6/zWJFNOj1thvyp8p1Eu9vVry8fFzAei1zegqYTF/pSWw7P909PCT3P+tljYmeda5VJV3//Lh2R73i25VLUHGeeMzMwz28Inh9QyvK960qOA1PfViZTkybkxvGPqlgvZqum26vUPp04yE8OUj8s6ybQc3+5na9r9qnSb+mtLtQ1rW25zFK+tMRMVzTwnTORf28eZDev+gbCUFvb6epGHtbXtMNWK2hxxffnx1VL2onEh5RHp1B+MMoieQMcD13LBxbd6Hshym1NBS9tqtgH/UcZN/sQulI9Lv8l3Wa8jz5WyouO6eowPYNk1dHWD2KNbqdUhdLnkLt8Lrdqt8IewXj9Zt3wiqPLmUls/VFNO7nOq2Vou5/dpLb+/3WAkY8u+9PomxG1q/X5p6bepaw2Gz16b+5WpZ+10rOXhlBIKfwKZIHvNDztaHmMTNa7t4+rO8im5TS/yd8EMRPkkm7XJ0/Kcnr8ZdPamf+YfQSOWi1A6O7ULSa9fVFY3gi133T52KpJtds5Rnpi3/HFMdtQMR/02IiVMHdAJ4anntJbtbNnCiRr78rEJoXreyHL96MiGScwJvJqzTa8zXiEt7NsZ5ZbXmjbVNeVJM+q7U5NGWttUzlzp7Wtsasli6W2OkQzKYoUvsNVr/s6xkYGba5SHkTnH9QIju5RNcpgUDAuP1kupvVBI+f6+sOHqVrU5tAuYq1hVGKBcMlZR40rLdEuzUt5R4dmNm46RDu7hrwQp3PyMEXIO7NHTyiCfSTd1tzbeB7IwvJ3/lcfOYpvn5nbmaOba1HTE1SvNuCRz04GcVfVNWn7NUh398vK8T171Ji03pXfX/SbeKmyWPfwudz/ZttKadrNVp6/uC8xBXu6zWzaNSK9PCGl8U79Wne5Bvr3wzDs941jHLH8h0/JCM7qXe83fCOoNW2nKwif2plY5vzXJlNN7en5remwpd3Ypa1/z17Q8VbVvQ27aW9aVnT8HVP3xMCXMPCfnDPOa80bLFrY8j3Unm0tVfUd1qVrP/umrnnmdC9/bTOzG2YdzEq7eLdTrytrkKXzZlTPtUv6+7yQzMTr5uJSTTH1Me53S5m4n+2R22qmX+6TXvwBc+A68KlkfvjWkTO1jtVVZXkMzplYxU3XqVmtInNmwCcBhf+zp9aJ+h7+GPSdVtDnictOynsakltf8+Gq5O3ZhR8opd7l1LaW0XAvaD5Mn0Ji7+FZ3mDangoV31FykqnU1LWdEshu/8h6+WvhK4wLc5FepR8sruskvnI0n2tCpx8BNXdarJis9rhc+IXRzQ9fQVYxL4eDt5q3UKhA6XmZn74VW7ZbTY/VsWV3u9Zmz8CVntY8TvOny1L8ZpbSW34umhJxFpxZSrXe0nDPDRAO6/LFwHpvoWqduQtymToxOPmaAlrunrTsYftT6wh6ZHmZtDtoM/+hElv9mOSlJb3O6H6mt9AmqOgb1QVpPykq/Pw14BqJ9R3LezNBkk7Dnv1lOSvuniGzSnW/QqoNbXW75XUDQcncYgRFF0xUlXa4WvqnlPnYqJ4TYtt85kzPDkav7+KwyOqVkl8t3xCmqaUfNqvbj0jTQ5XYO9dcqY7ep3Z96T1bYFXNAZSwmRjBVjMcxBWZtjqnknFrjODHlZKtx81a6kLPozPakYdk5l9WMpj153P0VLbQh7dHfY9Y/cMvaAXpUTpBXtDfOLDaHSQGqcHc6s+RXZijfFbyy8MU2b3NoFzBXsSpNaupLrgKrqHHVZaZHuTA1dWpquluaeQdlqnD5iJu3iu7kL9xNTexOfXlaGd4z6abu1qo7QAdP7905iOZqSSRbHnR5VEzO3A/nCXTkn/9m9x49kGZV4Vkyp/2mIcuprDqyr19Ok+YSWHXmdLypU9287k9trYffKssSH35Xvft1tvyq5zqXc6ZancnwLvexmjo6fT8hZKSm9msNiR7k2yM33TaMD2HjWMd85eNhDu1c4OrFdj8lD8vjHaP9wtR+Ob9NZWmT2NPz2wb3+Vf+QS0nyalfExUGK52d+MtUTqT+ttj+pLFATpeq+g7pUrXAjrTYJjlL+KpnLrp5z6u58OVLsJxas1fnhJz/ZrnNH9OTeeaNbsuWO8ks/STTUr532VqeDeK5zr+21IdvDSltjr41NGNqFTO/sJq61RoSZzasd0fEKxvcx+vFpv6c1+aI69GPr16551Q3j0zTwdvNPxil8fPu+englj+BuviOd/I2p4LqATLvcm6Jcys+rm7mQv0ePintz5OpK1+kzNvIufK7ya8PYtjnMmyfed6TWxceA9vvrnXJZaWs+rhuP4K9yDnvbpZh2vJr6MxhDWnTztzZW6mZnRpehm7eC63BeepfbVZ3IVtDj1JFy3utqY0pRDGk2H7F2E7t4MKJ814dunAT4ja1fvVZ+tG9mWD47McZ3dx/1Hv4+pRcD9Z57/j6Bi9Wwhq+P80YTb3GLNbgqVtlh04tC5/X1rxhnsyXstNGdc0tL1TX007lGM8VfUVPqvnKZoFvYeY6WFJFj/b8wv5TXlU/6gvPTjFv8wfvepltUnLkrh88e2n5jjb7cBlwrrUrOhxm8ra54Pbr7zFrHri5RnkYmXMwztyvVpQhh0nBsPAYuaL2jIst39+Ps61zoc2hXcBc0aqmk+qKqltPsaF2S7M66txd1A+cqb/UX10b1llyT2/sy0S5asx1m10f8Zkpa3sm3dTdWlWgm6f38j7Q5bXxbP8HiepAzFzOA2P5ZNV0TZxZclOG9T8uzRzZpj7O3HAjGeqwHn6rJst9+N3IEHeh0irpOpd9BT3v6NdHZwAnBA/y9WHNdaqwb9TzryFl5p2ecayPQnkcC0O8rIevepPWllI4NTV1vN62QiF9+bbfcVEf1vJxsZQ/ktYrbZPyymD40Y7ti7imA7wj6Q7J+rFQPiQLA7edl6oCSMtVvuppCTXOtjqxHA5L//u+k8wSTzLjfWCoC8s6iy7xt2H14VtDyszHzOwAa2jG1CpmfmE1das1JM5s2FCPmnK/+nW92NSf89occf368VV5r5hrbe6Kpx6/cxWy/swZUz8Fac/u4jvayducCtqrNuXMjfFgfoPhJr9+elz4m4SmHWYi3WW9bl5OWc9xPTFMff/oGrrcEezprdRyEbpfWgfvhdaAll7XT6Hl38utoVWvrKLpiJvoaVMtubdZ0V/i8n1F3y9J/boJcZs6sc/n49JvUzcWDD86gHMKa3nA1y0mUnLYL+UP4U1nlqb0iWas7ePavj/NWSO/aMlPsZfYtZSWMnt6Ps0ldmGNfGHazSt0fzuVo36Jl/yM7GtOIzmhzdw3XllF04mom+kTJ43Cb+PG7X/NrjhR3ehjvrnLzcS4/PUvpPacrjPuo7+X5L/ZY1dxAvT3mNGI5zBcyiivbeCW0tp+FeL+vn6yKt/f1/OvIaWbN2lTv/tY4u9INnsouaVZkf/EvVnevLOiirpT7Gvupjr7tDKMZ9JN3a1VrxrdPL135/BZuCU5h0+cbarscy3nYaHNlwbL+iZt3LbNPjRNle/XdX8sOVrw8BuH1T38Tt1htiFxYjdb20dfQc+7d00MzTBOCB7kJ4Y1H/v4IG8c5x3HpsN/5p1YMuT+MDczC99+Z8P8y5DlX8rJ/WEKzPkk5+QUnjvGpbxVNiU39XFq+gSg89sEyLwfc7M01XmU2Nm3di7x73HziuUoKIjNuyqlLbEvr/zDXw7GmU+Ur6xiXp9N5c9Jb94dY1n5e3pINo3U1l6qmkAWSM9ZYuaB2XL325KvepZ7Xl3R3/edZOo7bU4XCxwg27NJp/7aUh++NaTkqWTmcK+hGVOrmPmF1dSt1pA4s2EzSYedoRfXi039Oa/NERfANezGoyrm/dJgpbtuGlPveI9+KLLcPf+Vj4cdfwJ18W1zKljW4Za68v3esh58RgdpSkuZ6+yFm/z66XFtN/nLPbmt6DFwU5f16ris84hY1vmhO+Usdzcb9jW0MGp9v5UqdG14qzp1L7Qe3olbkQH8uHfml/Oja0SZN4dty3KqV5ypy/l2OufScnW9W7vcq8OKbkLcptZ3yKXfpr7Jvluvpk3Kly9frq6uZuZsU/7Dw8PFxcXNzc39/f3MAqsZcp+a4zP/jo6O3r59W11leekCGaaM0ejfy8vLvOWPByvjtbe3N+/mXct/d3eX02gOgcfHxzZtS/dPTk5+/PjRJvOm8vS6U9fX16Odc97TSLQzOjmH5G8SS9kzRye0NCP7xmj3SPn7+/vZ83MGX0oVm9pD5q03nR0JZMMcL7lqtCwhu2IuCtlkgVNNqsit8Ej74OCgZY2yESBAgEAvBHJiz+V+3NRcYXOhGdhTgFua8fguZeHs7Cw34eOi8mvyjt+Qj5v6yoVe39gX+u6ZdALn+fl5ImX0MX9Om5q+VQ8jUwVWmjjaP/MtQfVS1bLGfLmfr1bbf7XV8hu5Ue15PsoVc3d3d/Tf+sfOXkl7dN338NtyV5eNQBuBvl/unRDajLI8BHoqkOes3LCNv/Ge6EXutfLIeXx8PJG+uo9pT34Mkb9E5P6zqVWF2tPgpgeKqVs5v01lkdh3AV/E9X0EtX9CYMsvVRMar//oq555DXNrkb/vj36zscBf+fNTitxr5a/8nf2qal4Q+YchMNS/tgxjdPSipwKuFz0duM02u0d/MCpAeQIt4FRXufhWNdaw3Pc/yqyBSBUFgS28rDd9qe5XOoX95PWrXENfaTiMW6lXIvRo8626Fxrej3tb/qJPjO3rD8ktvAl5PdrASuhEMPzYNHtk/jSSX2/kdxv5lz+Q5O5w9GeS8S9387PdhJXmv/mtsF9yj+nWvJAH4PzCZupIpSXVwRqN14AHa/RdQHbXUfDzeI8dOWRfTd/zF7vcR655jF5TXd87lbvAjEhh/8xumUiA/DdDM+Cd8zX7wFK2vby8TERHikpke/tI+GrVo11x/GaB6vGVbDnV5L+jocxo5l9GMwedP5BXDS0TIEBgSAJ5WMiVJc8LeUDIRTxvFB7244BbmtfvvdUf66e03Ets231C32/sC/tAuuaZtOBj1WYFcgIfPZCOvyhIe6Z+u5XL2cePH+dtbR6vcjUsxLePvpbp+xmvR9d9D7/z7sPyE2gp0MfLvRNCy8GVjUDvBM7Pz799+9bU7LxpNz/XaFq7hvTR3/vnfTHTXM12flvDOKpiswK+iNusv9pfL+BS9XrDQgm+6ingTF1VeJqr/ok/f9zPn/jz9/0Fvh+bWq9EAqsTGPBfW1aHpmQCMwVcL2YSyTAS6NEfjFoOmSfQNlAuvm2UlpuncFpORVsVF7Bc2C0prbD/eAzckn1gPd10DV3AeXi3Ugsg9HGTbbgXGt6Pe5cYDD/eaXMIi7Eda0xdcBMylWXwid0Khh88tw4SIECAAAECBAgQIECAwBoE8vV3fkU3rigTy+S3++OPFggQIECAAAECBAgQIECAQBuBcnhhZkBd7FWwbaqeN0/+2J9X0/78+bPlhn///h32ewZbOshGgACBvgu4VPV9BLWfAAECBAgQIECAAAECBAgQIECAAAEC2yMwyB/3riIYfnt2CT0lMJfAf+bKLTMBAgQIECBAgAABAgQIEOi+wOnpabWRJycn1Y+WCRAgQIAAAQIECBAgQIDATIFyeOHt7W13IuHTl0S2Z476p6envA9uZteSoX3YfJvS5CFAgACBjQi4VG2EXaUECBAgQIAAAQIECBAgQIAAAQIECBAgsJiAH/cu5mYrAgRGAmaGtycQIECAAAECBAgQIECAwKAEnp+fd3d3x1368OFD3iU5/miBAAECBAgQIECAAAECBAjMFJiYlGAi/58/fw4ODiYSu/Px8vLy6OhoZnv+/fs3M48MBAgQINBZAZeqzg6NhhEgQIAAAQIECBAgQIAAAQIECBAgQIBAXWCoP+41M3x9rKUQWJGAmeFXBKtYAgQIECBAgAABAgQIENiMwMSbI79+/bqZdqiVAAECBAgQIECAAAECBHorUAgmz1NnlyPhQ57fW2Ti+pn2mU94Zh4ZCBAgQKCzAi5VnR0aDSNAgAABAgQIECBAgAABAgQIECBAgACBuoAf99ZNpBAgMJeAYPi5uGQmQIAAAQIECBAgQIAAga4LXFxcVJt4fHxc/WiZAAECBAgQIECAAAECBAiUBfIg+fj4ODXPu3fvfvz4MXVVpxI/fvz4+/fvcpOurq7KGawlQIAAgc4KuFR1dmg0jAABAgQIECBAgAABAgQIECBAgAABAgSmCvhx71QWiQQItBcQDN/eSk4CBAgQIECAAAECBAgQ6LrA5eXly8vLuJWmhR9TWCBAgAABAgQIECBAgACBNgLPz88Tv8OobvXr16/qxy4vZ37479+/F1p4c3NTWGsVAQIECHRWwKWqs0OjYQQIECBAgAABAgQIECBAgAABAgQIECAwVcCPe6eySCRAYC4BwfBzcclMgAABAgQIECBAgAABAp0WOD09rbav/Lv/ak7LBAgQIECAAAECBAgQIEAgAicnJ00OHz58ODg4aFrbwfRCX0atvb6+7mCzNYkAAQIEygKF07tLVZnOWgIECBAgQIAAAQIECBAgQIAAAQIECBDYiIAf926EXaUEBiYgGH5gA6o7BAgQIECAAAECBAgQ2F6Bu7u7+/v7cf/z08+9vb3xRwsECBAgQIAAAQIECBAgQGCmQGFa+KOjo5mbdyrD27dvyy+Jqz5Ed6rlGkOAAAECBQGXqgKOVQQIECBAgAABAgQIECBAgAABAgQIECDQNQE/7u3aiGgPgZ4KCIbv6cBpNgECBAgQIECAAAECBAhMCkz8DLQwRdLklj4TIECAAAECBAgQIECAAIH/+Z/yTOmfP3/uHVI5gP/29rZ3PdJgAgQIbLmAS9WW7wC6T4AAAQIECBAgQIAAAQIECBAgQIAAgd4J+HFv74ZMgwl0U0AwfDfHRasIECBAgAABAgQIECBAYD6B5+fn6vdlOzs7X758ma8IuQkQIECAAAECBAgQIEBguwVubm6aAPKYube317S2s+kfP35My5ua9/j42LRKOgECBAh0U8ClqpvjolUECBAgQIAAAQIECBAgQIAAAQIECBAgMFXAj3unskgkQGABAcHwC6DZhAABAgQIECBAgAABAgQ6J1CNhE/jvn792rkmahABAgQIECBAgAABAgQIdFvg/v6+qYHv3r1rWtXx9P39/aYWvry8NK2SToAAAQLdFHCp6ua4aBUBAgQIECBAgAABAgQIECBAgAABAgQITBXw496pLBIJEFhAQDD8Amg2IUCAAAECBAgQIECAAIHOCUx8X3ZyctK5JmoQAQIECBAgQIAAAQIECHRb4OnpqamBu7u7Tas6nl6YGb7Q3453SvMIECCwtQKFU7dL1dbuFTpOgAABAgQIECBAgAABAgQIECBAgACBzgr4cW9nh0bDCPROQDB874ZMgwkQIECAAAECBAgQIEBgUuD6+vrx8XGc+unTp7dv344/WiBAgAABAgQIECBAgAABAm0ECjOl93dm+P7GRrYZMnkIECCwbQIuVds24vpLgAABAgQIECBAgAABAgQIECBAgACB/gr4cW9/x07LCXRQ4H872CZNIkCAAAECBAgQIECAAIHhCdzd3d3e3t7f32fyooQQ7O/vf/nyZVnd/PnzZ7Wo79+/Vz9aJkCAAAECBAgQIECAAAECrxQozMT7ypI3uLk4+Q3iq5oAAQJLF3CpWjqpAgkQIECAAAECBAgQIECAAAECBAgQIDB4AT/uHfwQ6yCBwQgIhh/MUOoIAQIECBAgQIAAAQIEOiqQb8qOjo6qM7ePGrqzs3N6enp8fPzKdj88PNzc3IwLSaT9wcHB+KMFAgQIECBAgAABAgQIECDQUiBPlPWn19G2TektS95gtkLL82C+wYapmgABAgQWEHCpWgDNJgQIECBAgAABAgQIECBAgAABAgQIECBQF/Dj3rqJFAIEuizwny43TtsIECBAgAABAgQIECBAoO8Cl5eXmQR+6i/vX15evn379vpg+Ilp4b9+/dp3NO0nQIAAAQIECBAgQIAAgY0IfPjwoane+/v7plUdT7+9vW1q4adPn5pWSSdAgACBbgq4VHVzXLSKAAECBAgQIECAAAECBAgQIECAAAEC/RLw495+jZfWEiAQAcHwdgMCBAgQIECAAAECBAgQWJXA6LWR5dIvLi7Ozs7KecprU8I4Qya1+/Hjx/ijBQIECBAgQIAAAQIECBAg0F6gHByeX4S0L6ojOfNgnlfRNTWm3N+mraQTIECAwAYFyqdul6oNDo2qCRAgQIAAAQIECBAgQIAAAQIECBAg0BcBP+7ty0hpJwECVQHB8FUNywQIECBAgAABAgQIECCwTIGWk7SfnJw8Pz8vVvFEIH3LGhery1YECBAgQIAAAQIECBAgMGyBg4ODQger72IrZOvUqnKby/3tVEc0hgABAgRGAuVTd/m0303DcpvL/e1mj7SKAAECBAgQIECAAAECBAgQIECAAAECHRdo+VNbP+7t+DhqHoFtExAMv20jrr8ECBAgQIAAAQIECBBYk8DDw8P9/X3Lyn7//t0y50S209PTakq+eqt+tEyAAAECBAgQIECAAAECBOYSKPzy4+bmJpMkzFXaZjPnxXOFCMNCTzfbbLUTIECAQFmgcAJ3qSrTWUuAAAECBAgQIECAAAECBAgQIECAAAECftxrHyBAoKcCguF7OnCaTYAAAQIECBAgQIAAga4L5JeX7Zs4V+ZxsZkW/uXlZfzx+/fvb9++HX+0QIAAAQIECBAgQIAAAQIE5hXIo2Vhk0L8YWGrTa0qt7bc0021Wb0ECBAgMFOgfAIvn/xnFr7mDOXWlnu65qaqjgABAgQIECBAgAABAgQIECBAgAABAsMQmOv3unNlHvv4ce+YwgIBAksUWDwYvhpvsMQGKYoAAQIECBAgQIAAAQIEhiEw12Pj4+PjvL3OBHfVeeB3dnaqH+ctTX4CBAgQIECAAAECBAgQIBCBvb29Qujd/f19frrRC6jLy8urq6umpib4MD1tWiudAAECBLos4FLV5dHRNgIECBAgQIAAAQIECBAgQIAAAQIECHRcwI97lztAc3kut2qlEdg2gcWD4Z+enrYNS38JECBAgAABAgQIECBAYEUCu7u785Y8Efqej6aFn9dQfgIECBAgQIAAAQIECBCoCyTcPS9cq6ePUvL4eX193bS2I+kPDw9HR0dNjUnvzs/Pm9ZKJ0CAAIHuC7hUdX+MtJAAAQIECBAgQIAAAQIECBAgQIAAAQIDEPDj3pmDKMZ2JpEMBJYlsHgwfMu3VuSXFstqq3IIECBAgAABAgQIECBAoEcChciBei/evXtXTyykJPDg4uJinCGb//jxY/zRAgECBAgQIECAAAECBAgQeI3Azc1NYfPDw8O7u7tChs2uen5+3t/fL7Sh3LvChlYRIECAQHcEyidzl6rujJSWECBAgAABAgQIECBAgAABAgQIECBAoFMCfty73OEQY7tcT6URKAgsGAyfn1A8Pj4Wyh2vur+/Hy9bIECAAAECBAgQIECAAIHtEZgrvv3Dhw9zyXz79q2a/9evX9WPlgkQIECAAAECBAgQIECAwGsEPn78+Pv370IJiTa/vLwsZNjUqkTp53m88JOLPEGnd5tqnnoJECBAYFkCLlXLklQOAQIECBAgQIAAAQIECBAgQIAAAQIEtkrAj3uXONxibJeIqSgCMwUWDIYv//ijWmv7nNWtLBMgQIAAAQIECBAgQIBA3wXK09BN9O7o6GgipfDx+Pi4+oK2r1+/HhwcFPJbRYAAAQIECBAgQIAAAQIE5hX48uVL+c1reZL98ePHvMWuNP/5+XkexguR8Kenp3mmXmkbFE6AAAECaxNwqVobtYoIECBAgAABAgQIECBAgAABAgQIECAwGAE/7l3iULaPnG2fc4nNUxSBgQm8+T5WNpgAACAASURBVPfv37xdenh4KP+KYqLAP3/+CEuYMPGRAAECBAgQIECAAAEC2yCQh8Gbm5uZPU10Qfvf4ueX/dVp4fOKyjylzqxCBgIECBAgQIAAAQIECBAgsIBApn8vv77t06dP+eHC27dvFyh8uZvkyfri4qJQ5lxP34VyrCJAgACBTgm4VHVqODSGAAECBAgQIECAAAECBAgQIECAAAEC3Rfw496ljJEY26UwKoRAe4H5ZoZ/fn4+OzubKxI+TTk8PMysCIIT2o+KnAQIECBAgAABAgQIEBiGQOZsn9mR5GkfCX99fV2NhE/h3pU4U1gGAgQIECBAgAABAgQIEFhYIJPu3t7e7uzsNJWQd8Dt7u7mT6hNGdaQnjDIvb29QiR82p/Xl7d/+l5Dm1VBgAABAssScKlalqRyCBAgQIAAAQIECBAgQIAAAQIECBAgsCUCftz7yoEWY/tKQJsTWExgcmb4/FDj6elpVNbLy8toISmPj4/5mP8uVs1oq/zMIlP25V9+ETIuZ/zbkZOTky7MmTBumAUCBAgQIECAAAECBAgQeL1Afo7f9CyZx8PT09P8WLNlLXd3d3k7WzVzIuHbb17d0DIBAgQIECBAgAABAgQIEGgvkF8zZH74xL0XNskfPfOQu+aA89E745qeu0et/fDhQ1ru77CFsbOKAAECAxBwqRrAIOoCAQIECBAgQIAAAQIECBAgQIAAAQIE1ibgx71lajG2ZR9rCWxEYDIYPj+DGMfAr7lBf//+zWl0zZWqjgABAgQIECBAgAABAgRWKpDf5R8eHk5U8f3790+fPh0cHEykFz7me6W8Q62aITEGP378qKZYJkCAAAECBAgQIECAAAECqxPIBOyZJKH8t9S89y158m/VwedpTJ6L7+/vy/399evXmuPzy+2xlgABAgRWKuBStVJehRMgQIAAAQIECBAgQIAAAQIECBAgQGAwAn7cWx5KMbZlH2sJbETgPxupVaUECBAgQIAAAQIECBAgsCUCiXhPDMBEZzNn3VyR8Jn+fSISPuH0IuEnVH0kQIAAAQIECBAgQIAAgZUK5OE0z7P1h9xqpcmQB9jd3d089iYisbpqKcspM8148+ZNZqovR8J//vz56elJJPxS2BVCgACBvgi4VPVlpLSTAAECBAgQIECAAAECBAgQIECAAAECmxXw497N+qudAIEFBMwMvwCaTQgQIECAAAECBAgQIEBgPoH8CvPq6qq6zc7OzsXFRdKrifXl8/PzRBFMTLtnTvg6lBQCBAgQIECAAAECBAgQWJvA8/NznlXzVNumxk+fPn348GF/fz//3dvba7NJNU/qur29Tdz7zX//VVc1LScMPg/OC9TVVKB0AgQIEOidgEtV74ZMgwkQIECAAAECBAgQIECAAAECBAgQILB+AT/ubTI3M3yTjHQCGxQQDL9BfFUTIECAAAECBAgQIEBgiwTyFsn8bn+iwwmJz1x2o8CA0c/08zPNTKOXH/on80T8/Gjb379/zwyhn6jFRwIECBAgQIAAAQIECBAgsHSBPMAm5jwh8RNvcCtUlKfgRMW/e/cuC5k9vvrfzOKecqr/HT0dz1V4Zq3PP2HwhSGwigABAlsl4FK1VcOtswQIECBAgAABAgQIECBAgAABAgQIEFhAwI97p6IJhp/KIpHAZgUEw2/WX+0ECBAgQIAAAQIECBDYIoGzs7NMnbdwhzOHXmIMPn78uHAJNiRAgAABAgQIECBAgAABAksXuL6+ztvc8u629oHrS2xDIurzjrm8ac6b45aoqigCBAgMTMClamADqjsECBAgQIAAAQIECBAgQIAAAQIECBBYooAf99YxBcPXTaQQ2LjAZDD8xhukAQQIECBAgAABAgQIECAwYIG7u7tMUnd/fz9XH/PL/sy2d3x8PNdWMhMgQIAAAQIECBAgQIAAgXUK5Jk3IfEJjM+k7quuN9PLf/78OTHw3hm3amrlEyBAYEgCLlVDGk19IUCAAAECBAgQIECAAAECBAgQIECAwLIE/Lh3WZLKIUBgdQKC4Vdnq2QCBAgQIECAAAECBAgQmC6Qb80yRfzNzc301ZXUzAafX/Ynfj4vWawkWyRAgAABAgQIECBAgAABAt0VeHh4yGvgbm9vR/9dyozxeU/c/v5+HpPz30wF7zG5u8OvZQQIEOiDgEtVH0ZJGwkQIECAAAECBAgQIECAAAECBAgQILBWAT/uXSu3yggQmFNAMPycYLITIECAAAECBAgQIECAwJIEnp+fEw+ffwkPSGDAaN68/Lh/d3c3E9zll/2Z425vb29JtSmGAAECBAgQIECAAAECBAhsTCA/HMnDb55882/0CPz09JTWVOPkR0/EE//NA3Ki303/vrGRUzEBAgS2RsClamuGWkcJECBAgAABAgQIECBAgAABAgQIECBQEvDj3pKOdQQIbE5AMPzm7NVMgAABAgQIECBAgAABAgQIECBAgAABAgQIECBAgAABAgQIECBAgAABAgQIECBAgAABAgQIECBAgAABAgQIECBAgAABAg0C/2lIl0yA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h0SuDHjx9v3779+PFjp1qlMQQIECDw8PCwt7eXU/T5+TkNAgQIECBAgAABAgQIECBAgAABAgQIECBAgAABAgQIECBAgAABAgQIECBAgAABAlslIBh+q4ZbZwkQIECAAAECBAgQIDBF4O7uLmGWP3/+fHl5ub+/v7y8nJJJEgECBAhsSODi4uLx8TGn6G/fvuWVJYmN31BDVEuAAAECBAgQIECAAAECBAgQIECAAAECBAgQIECAAAECBAgQIECAAAECBAgQIEBg3QKC4dctrj4CBAgQIECAAAECBAh0SuDs7Gx/fz9hluNWffjwYbxsgQABAgQ2LvDu3btxG/LKkvfv319fX49TLBAgQIAAAQIECBAgQIAAAQIECBAgQIAAAQIECBAgQIAAAQIECBAgQIAAAQIECBAYsIBg+AEPrq4RIECAAAECBAgQIEBghsDx8fHJyUk1069fvzJLfDXFMgECBAhsViDn6q9fv1bbcHh4mFeZVFMsEyBAgAABAgQIECBAgAABAgQIECBAgAABAgQIECBAgAABAgQIECBAgAABAgQIEBikwJt///4NsmM6RYAAAQIECBAgQIAAAQIFgefn56Ojo5ubm2qeRMIn5LKaYpkAAQIEOiKQ8/PFxUW1MYmQPz8/r6ZYJkCAAAECBAgQIECAAAECBAgQIECAAAECBAgQIECAAAECBAgQIECAAAECBAgQIDAwAcHwAxtQ3SFAgAABAgQIECBAgMBsgUTC7+/vPz4+VrN+//7dPMNVEMsECBDomkA9Hv7Tp0/X19dda6f2ECBAgAABAgQIECBAgAABAgQIECBAgAABAgQIECBAgAABAgQIECBAgAABAgQIEFiWgGD4ZUkqhwABAgQIECBAgAABAv0QmBoJb3rhfgyeVhIgsPUCX758ubq6qjKIh69qWCZAgAABAgQIECBAgAABAgQIECBAgAABAgQIECBAgAABAgQIECBAgAABAgQIEBiYgGD4gQ2o7hAgQIAAAQIECBAgQKAkMDUS/vPnz5eXl6XNrCNAgACBzggcHBzc3NxUmyMevqphmQABAgQIECBAgAABAgQIECBAgAABAgQIECBAgAABAgQIECBAgAABAgQIECBAYEgCguGHNJr6QoAAAQIECBAgQIDAggJ3d3cJLLy9vb2/v396enp5eUlBOzs77/77L0GG+be3t7dg6Z3ZbGokfLp2fX3dmTZqCAECBAjMFvj48WMuWNV8TuZVDcsECCxXILfKuU9+/O+/3Cfn/7lhThWje+Ys5LY5/93d3R3dPOe/Hz582N/ff/v27XJb0lRa3uv09evX1Pv79+8B3LQ3dVM6AQIECBAgQIAAAQIECBAgQIAAAQIECBAgQIAAAQIECBAgQIAAAQIEtlNAMPx2jrteEyBAgAABAgQIECDw/wQSHH7x338J6ZkpkuiaxNjk39qiemY2aa4MUyPh06mHh4e5ypGZAAECBDYuMPWULh5+4+OiAQSGIZAzzOgtUblDzns32twnN3U8t5o5NX3+/Png4KApz+vTEwl/dHQ0Kuf79+9nZ2evL1MJBAgQIECAAAECBAgQIECAAAECBAgQIECAAAECBAgQIECAAAECBAgQINAdAcHw3RkLLSFAgAABAgQIECBAYH0CCfI5OTlJIPwCVZ6env748WOBDTe7SX0a4czhmUk+TZ652XFROwECBBYTyKtM3r9/P7Ft3thyfn4+kegjAQIE2ghk+vdMq351dfWa6PeminLbmRNUbr+X/lapaiR8ahcM3zQE0gkQIECAAAECBAgQIECAAAECBAgQIECAAAECBAgQIECAAAECBAgQINBfAcHw/R07LSdAgAABAgQIECBAYEGBBAomFOfl5WXB7f/nfzLL5Z8/f3oURv7ly5eENk30N11Y6SydE9X5SIAAAQLLFbi+vj48PJwos6dvbJnohY8ECKxHYDQJ/CgGfj01Zpb4nKaWdRddPw26v13POKqFAAECBAgQIECAAAECBAgQIECAAAECBAgQIECAAAECBAgQIECAAAEC6xQQDL9ObXURIECAAAECBAgQILB5galh4aNmJcQ9k0l++vRpd3c3KU9PT/f395k7PRPI1yPnM7/lzc1NplvffJdmtSDz2P/8+XMil2jJCRAfCRAg0EeBs7OzvN5louWJa83FbiLRRwIECFQFEkae+8PczVYT17ac++1fv369MiQ+U9nv7+9PtPnfv38TKT4SIECAAAECBAgQIECAAAECBAgQIECAAAECBAgQIECAAAECBAgQIECAQN8FBMP3fQS1nwABAgQIECBAgACBtgKZ+jKBN4lvr2+QyPYEhx8fH9dXjVISbJNow3q80N+/f18ZxtNU47LSz8/Pv337NlFa5uS8vLycSPSRAAECBPooMPUlL+ZG7uNQajOBNQjkfjivecp9b/1NTwvUnjdJ5S569BqpbJ43SaXYx8fHlkW95t1MDw8PiYSf6MWHDx9y096ydtkIECBAgAABAgQIECBAgAABAgQIECBAgAABAgQIECBAgAABAgQIECBAoC8CguH7MlLaSYAAAQIECBAgQIDAqwQSMHN4eDg1OCcxPJn+vU1MewLIj46Oqu3oeMhN5vxMr6sNznLClqIxkegjAQIECPRUIKGtObFPRITm0pZL3tu3b3vaKc0mQGDpArktTBj81dXVYiXnPJP73sSf591SWS6fXnJeyt11XkGVN0nVXyZVbUDK/P37d5v78OpWKT8tqd/Yf//+/ezsrJrTMgECBAgQIECAAAECBAgQIECAAAECBAgQIECAAAECBAgQIECAAAECBAgMQEAw/AAGURcIECBAgAABAgQIEJgtkBibesBMNmsfCZ95JhPVkwiiiZCeX79+FaaUn92yleWYGh6Z2tKLjx8/rqxaBRMgQIDAugVyhUpc6EStHX9dy0RrfSRAYHUCCYM/OTlJaPq8VSTo/fPnz3kV1CtvHfM+qcThT9xCVxsz1+10UyR8Cvzz58/BwUG1ZMsECBAgQIAAAQIECBAgQIAAAQIECBAgQIAAAQIECBAgQIAAAQIECBAgMAABwfADGERdIECAAAECBAgQIEBghsCXL1+apsHMXJRZW94+M0yenp5OTLo73iRhQt2caD1hS/WoJxNmjgfOAgECBIYk8OPHj58/f070yDl/AsRHAtsmkDdlfP36tX5DWHbIqzQSAJ8w+HknbC8XmyD2xOQnKn5qttxs5zw2ddVE4tRb3FGef//+TWT2kQABAgQIECBAgAABAgQIECBAgAABAgQIECBAgAABAgQIECBAgAABAgQGICAYfgCDqAsECBAgQIAAAQIECJQEEsqewJupOT59+pSpMqeuGiUmgiixQFOnlK9u1cG51qdGRZoluDpqlgkQIDAwgakBom3e+TIwB90hQCACeVXTt2/fCpOx15V2dnZyz5zg+bdv39bXLiul0LBUfX5+Xq6o8IorN7plOmsJECBAgAABAgQIECBAgAABAgQIECBAgAABAgQIECBAgAABAgQIECDQX4H/9LfpWk6AAAECBAgQIECAAIGZAol1b4qEz7aZgrJQQrbd39+fGQmfEuYKNCrUuKxVaXl9fuAUnpDIZVWhHAIECBDomsDUk3xe6ZLQ0641VXsIEFidQA75RIy/f/++/Q3qu3fvfv36lZnb8zallUbCp9eZbT53qlPPV5k0Pi0vyBwfH19dXTVlyFuumlZJJ0CAAAECBAgQIECAAAECBAgQIECAAAECBAgQIECAAAECBAgQIECAAIFeCwiG7/XwaTwBAgQIECBAgAABAjMEMiVmU47MfplJdJvWJo7o8PCwae1EepuA+YlNVvcxgUwJfayXn8j/RB/V06UQIECAwDAEcpL//v17vS/tL2f1baUQINAvgbOzs4TBFyLGJ7qTAPI/f/7kvjdx5hOrVvoxQe9PT08Jwp+oJS1PQP5E4uhj0hMtP3XVKFEwfAHHKgIECBAgQIAAAQIECBAgQIAAAQIECBAgQIAAAQIECBAgQIAAAQIECPRaQDB8r4dP4wkQIECAAAECBAgQKAmcn58XwtSnRoyPiytEqq4lQQAAIABJREFU0Y/zjBcKtYzzrG0hgUAvLy8T1SXWqCmyaCKnjwQIECDQX4HEwdaDS3ORcgno75hqOYGWAgloz2ueTk5OWubPuSJh8Jmk/eDgoOUmy82WKejT5noE+8+fP3MPP1FXUpI+kTjxcVMdmWiGjwQIECBAgAABAgQIECBAgAABAgQIECBAgAABAgQIECBAgAABAgQIECCwdAHB8EsnVSABAgQIECBAgAABAp0QyATp5XCgz58/NzX07u7u5uamaW09PZPM1xM3kpJIofv7+3rVv379qidKIUCAAIHhCUw94SeINJe24XVWjwgQGAnkhReZEH7qTWCdKDeuOVEkEL0L0eOJxq/Hw+elVNVT1uXl5czXVH348KHeUykECBAgQIAAAQIECBAgQIAAAQIECBAgQIAAAQIECBAgQIAAAQIECBAgMAwBwfDDGEe9IECAAAECBAgQIEBgUuD09LQ+QXo1UyH+5+Lioppz5nJ9Gt6Zm6wiQ+L/p0YKJey/0NlVtESZBAgQILApgZzw65GlaczXr1831ST1EiCwOoEEje/t7c2cNX3cgO/fv+eO8fj4eJyy8YXEw9dD2Y+OjkYNy9rxcqGpU897hfxWESBAgAABAgQIECBAgAABAgQIECBAgAABAgQIECBAgAABAgQIECBAgECPBATD92iwNJUAAQIECBAgQIAAgbYCCfIpBwXVQ26qRd/e3lY/zlze39+fmWcNGZoCHeeN7V9DU1VBgAABAqsTmDo5fKaMPjs7W12lSiZAYP0COahzF/r4+Nim6tz9/v37t5vngZubm4l3S6VTidhPqP/h4WGb3gmGb6MkDwECBAgQIECAAAECBAgQIECAAAECBAgQIECAAAECBAgQIECAAAECBHoqIBi+pwOn2QQIECBAgAABAgQIlARmhn+Xw9cTMVgqvbauC+E3mTbz6uqq1rT/OT09ffv2bT1dCgECBAgMVSDTRE99PcrJycnDw8NQe61fBLZKIC9+Ojg4yEHdsteZEH40h3zL/GvOlpvV379/T1Sa+/nyHXs1f/uc1a0sEyBAgAABAgQIECBAgAABAgQIECBAgAABAgQIECBAgAABAgQIECBAgEAvBN78+/evFw3VSAIECBAgQIAAAQIECLQXSBxgeZLMxNt8+fKlqcA3b940raqnJxI+gej19DWnJIjo5eVlotKdnZ3ESk0k+kiAAAECgxfIyX93d7fezUwNnYDYeroUAgR6JJCj+OjoqHyvO+5O7gYz7/rHjx/HKZ1dyKz17cP7q73IrPLe9FEFsUyAAAECBAgQIECAAAECBAgQIECAAAECBAgQIECAAAECBAgQIECAAIGBCZgZfmADqjsECBAgQIAAAQIECPxPAoRmRgctcS73TL2+cfTj4+N6JHxatVhA0ca7owEECBAg8EqBvCFl6uXp/v7+/Pz8lYXbnACBDQrkEM4s6DPvdUct/Pz5c3L2IhI+Df7x40fC2hewXeKN/QK124QAAQIECBAgQIAAAQIECBAgQIAAAQIECBAgQIAAAQIECBAgQIAAAQIEVi0gGH7VwsonQIAAAQIECBAgQGDdAhcXF+UqM0NmogQLeRI4VFhbXfX9+/eNxxcl+H9ql9PNxBRVW2uZAAECBLZH4OvXr1M76z0pU1kkEuiFQN5/9O3bt5ZNzRsxLi8vyze9LYtaW7Zfv34tUJdg+AXQbEKAAAECBAgQIECAAAECBAgQIECAAAECBAgQIECAAAECBAgQIECAAIEeCQiG79FgaSoBAgQIECBAgAABAq0Efv/+Xc43M2CmZaBgyjk7OyvXtYa1Ta2dOifwGtqjCgIECBDogkAiYPPGlnpLXl5evCqlziKFQMcFnp+f8wKmqe8/mtry3A/38Ug/ODiYeaNe7+8Cm9QLkUKAAAECBAgQIECAAAECBAgQIECAAAECBAgQIECAAAECBAgQIECAAAECnRUQDN/ZodEwAgQIECBAgAABAgQWEcgEmAnzK2+5v79fzpBYo6kBhNWtMuPu9fV1NWUjy5kW/ubmpl51poXP3KH1dCkECBAgsD0CTW9L+fnzZwJrt8dBTwn0XSAHbG5f7+/v23QkN4G3t7dfvnxpk7mDeeZ9ndO7d+/y7o8OdkSTCBAgQIAAAQIECBAgQIAAAQIECBAgQIAAAQIECBAgQIAAAQIECBAgQGBZAoLhlyWpHAIECBAgQIAAAQIEOiEwNTJ8omUfPnyYSKl/zJTvmVEz0UT1VQm5+fPnz/n5eX3V+lMSkz+10qYAyKmZJRIgQIDAIAWaJodPZ10mBjniOjVIgYeHh0TCPz4+tuldblMTCZ/3OrXJ3M08aXybe/Vx400LP6awQIAAAQIECBAgQIAAAQIECBAgQIAAAQIECBAgQIAAAQIECBAgQIAAgaEKvPn3799Q+6ZfBAgQIECAAAECBAhsocDe3t7MYKGnp6f2E0hmqvnEFKXM3d3dxBcl3qY78UWZmv7w8HDqKHvWm8oikQABAtsmkAmlc/2a2uu/f//mojl1lUQCBDoiMIqEf3l5adOeUSR8+7vcNmVuJE9uv4+OjlpWnddXffnypWVm2QgQIECAAAECBAgQIECAAAECBAgQIECAAAECBAgQIECAAAECBAgQIECgjwKC4fs4atpMgAABAgQIECBAgMB0gULI33iDhAklrGj8sdcLCcu/v7+vd+H79++Z2b6eLoUAAQIEtlAgYaJXV1f1jn/+/DkRp/V0KQQIdETg7u4ur2Hatkj4Ef6bN29ajsJcb7lqWaZsBAgQIECAAAECBAgQIECAAAECBAgQIECAAAECBAgQIECAAAECBAgQINApgf90qjUaQ4AAAQIECBAgQIAAgdcI3NzczNz8w4cPM/P0IkMiGKdGwqfxJycnveiCRhIgQIDAGgSaLgqJkE+o7RoaoAoCBBYQuL6+3t/fbxkJv7Oz8+fPnwHMCT+Gyts6xsuFhbzlaki9LvTUKgIECBAgQIAAAQIECBAgQIAAAQIECBAgQIAAAQIECBAgQIAAAQIECGyzgGD4bR59fSdAgAABAgQIECAwNIE2wfAJKxpGt5uCGxM7JChoGEOsFwQIEFiKwMePHxMvOrWopkvJ1MwSCRBYm0BeVHF4eNiyukTC397e7u3ttczfi2xfv35t085Pnz61ySYPAQIECBAgQIAAAQIECBAgQIAAAQIECBAgQIAAAQIECBAgQIAAAQIECPRaQDB8r4dP4wkQIECAAAECBAgQ+D8CbYLhhzEzfKaFf3x8/D+d//8/tIwd+v+z+z8BAgQIDF/g+/fvUzuZ6+bDw8PUVRIJENiUQI7K9jHeg4yEj/zBwUEb//ZQbUqThwABAgQIECBAgAABAgQIECBAgAABAgQIECBAgAABAgQIECBAgAABAgS6KfDm379/3WyZVhEgQIAAAQIECBAgQGAugefn593d3ZmbPD09DWDi9Ezze39/X+9s5v4V1lhnkUKAAAECb968mYqQV6icn59PXSWRAIH1C+SGNrdzLy8vLav+8+dPy7jxlgV2J1vT7W61hcO4sa/2yDIBAgQIECBAgAABAgQIECBAgAABAgQIECBAgAABAgQIECBAgAABAgQI1AXMDF83kUKAAAECBAgQIECAQC8Fbm9vZ7Y7wUUDiIS/u7ubGgmf7psWfuY+IAMBAgS2U+Dz589TO35xcZHg26mrJBIgsGaBHIz7+/vtI+FPT0+HGgkf+Zmzvg/jxn7N+5jqCBAgQIAAAQIECBAgQIAAAQIECBAgQIAAAQIECBAgQIAAAQIECBAg0EcBwfB9HDVtJkCAAAECBAgQIEBgikBTfHg164cPH6ofe7qcwKemlguGb5KRToAAgS0XKFwgEg+/5Ti6T6AjAgn/fnx8bNmYvOHix48fLTP3MVveC1Bu9sxo+fLm1hIgQIAAAQIECBAgQIAAAQIECBAgQIAAAQIECBAgQIAAAQIECBAgQIBAXwQEw/dlpLSTAAECBAgQIECAAIEZAi1nhp9RSudXZ8rQq6urqc1MRNAA5r2f2jWJBAgQIPBKgUwfvbOzM7WQwjtWpuaXSIDAKgRykLZ5tdOo6kyKfnl5uYpmdKfMmS+xEgzfncHSEgIECBAgQIAAAQIECBAgQIAAAQIECBAgQIAAAQIECBAgQIAAAQIECKxUQDD8SnkVToAAAQIECBAgQIDA+gTahA/NnGFyfc1dtKbC/L2FWX8Xrc12BAgQIDAcgabLxMvLy+CjaoczinoyUIHM8X5zc9O+c3/+/Gmfuac59/b2yi0XDF/2sZYAAQIECBAgQIAAAQIECBAgQIAAAQIECBAgQIAAAQIECBAgQIAAAQKDEXjz79+/wXRGRwgQIECAAAECBAgQ2GaBN2/ezOz+379/Z8bVzCxksxky93uiFqe2wfPdVBaJBAgQIDASuLu7a3opTGZgzlpQBAhsROD6+vrw8LB91aenpwmeb5+/vzk/fvzY9LqrnZ2d5+fn/nZNywkQIECAAAECBAgQIECAAAECBAgQIECAAAECBAgQIECAAAECBAgQIECgvYCZ4dtbyUmAAAECBAgQIECAQHcFEkTUpnF9j4RPN5si4c2N2WYHkIcAAQLbLJCw0oSPThVIuOnDw8PUVRIJEFipQA69o6Oj9lXk1RVbEgkfk93d3SYZt75NMtIJECBAgAABAgQIECBAgAABAgQIECBAgAABAgQIECBAgAABAgQIECAwPAHB8MMbUz0iQIAAAQIECBAgsI0CTZNGVi0SO1T92Mflnz9/NjX769evTaukEyBAgACBkUAh5vbi4oISAQLrF8hR2fSqo6mN+f3799T0QSa+e/euqV+C4ZtkpBMgQIAAAQIECBAgQIAAAQIECBAgQIAAAQIECBAgQIAAAQIECBAgQGB4AoLhhzemekSAAAECBAgQIEBgGwVub29ndnt/f39mni5neH5+vrm5aWrhly9fmlZJJ0CAAAECI4HPnz83UVxdXTWtkk6AwIoEjo+P27zRaVz7r1+/9vb2xh8HvyAYfvBDrIMECBAgQIAAAQIECBAgQIAAAQIECBAgQIAAAQIECBAgQIAAAQIECBBoIyAYvo2SPAQIECBAgAABAgQIdF2gTRxR32eGL0wEam7Mru+g2keAAIFuCBwcHDQ15PHx8e7urmmtdAIEli5weXl5cXHRvthEhid4vn3+AeTc2dmZ2oukb9VLAaYiSCRAgAABAgQIECBAgAABAgQIECBAgAABAgQIECBAgAABAgQIECBAgMD2CAiG356x1lMCBAgQIECAAAECQxZICN/M7vV9ZvjCnL2C4WeOvgwECBAgMBIoTA4/V1wuTwIEXiPw/Px8dHQ0VwmF9yLNVc4AMrv1HcAg6gIBAgQIECBAgAABAgQIECBAgAABAgQIECBAgAABAgQIECBAgAABAgTaCwiGb28lJwECBAgQIECAAAECHRVoOZPtx48fO9qBFs1KxNTNzU1TxkJkY9Mm0gkQIEBgOwUKQaRCbbdzl9DrjQjMGwn/9evXXt/KLoa8u7s7dcPCeWxqfokECBAgQIAAAQIECBAgQIAAAQIECBAgQIAAAQIECBAgQIAAAQIECBAg0GsBwfC9Hj6NJ0CAAAECBAgQIEDg/wnc3t7OhHj37t3MPF3OUAhQ3NnZ2dvb63LjtY0AAQIEuiNQCMF9eXm5vr7uTlO1hMBQBS4vLwsvOZra69PT06np25koGH47x12vCRAgQIAAAQIECBAgQIAAAQIECBAgQIAAAQIECBAgQIAAAQIECBDYWgHB8Fs79DpOgAABAgQIECBAYDgC9/f3Mzvz4cOHmXm6nOHi4qKpeYWwxqZNpBMgQIDA1gq8ffu28IKYq6urrZXRcQLrEXh+fs4073PVlUj4HLlzbTLgzN4DNeDB1TUCBAgQIECAAAECBAgQIECAAAECBAgQIECAAAECBAgQIECAAAECBAhMFRAMP5VFIgECBAgQIECAAAECfRJoM7Xm/v5+n7r0f9uaoKlCwL+5Mf+vlk8ECBAgMEOgcOH4/fv3jI2tJkDgdQInJycvLy/ty0js948fP9rnH3zOwhls8H3XQQIECBAgQIAAAQIECBAgQIAAAQIECBAgQIAAAQIECBAgQIAAAQIECGyngGD47Rx3vSZAgAABAgQIECAwKIHHx8eZ/en1zPDl0EQRQTNHXwYCBAgQqAoULhyJ0b27u6tmtkyAwBIFrq+vLy4u5iowwfNz5R9S5qenp3p3CmewemYpBAgQIECAAAECBAgQIECAAAECBAgQIECAAAECBAgQIECAAAECBAgQIDAAAcHwAxhEXSBAgAABAgQIECCw1QItY/bevXvXX6abm5umxqdfb9++bVornQABAgQI1AXKoaSFi069KCkECMwl8O3bt7nyb/m08Hk9R52rfAar55dCgAABAgQIECBAgAABAgQIECBAgAABAgQIECBAgAABAgQIECBAgAABAn0XEAzf9xHUfgIECBAgQIAAAQLbLnB7e9uGYG9vr022buYpxCX2esb7bmprFQECBAYvkLeoFN4RU7joDF5GBwmsVODs7Ozx8XGuKk5PT+fKP/jMeTtAr+/qBz9AOkiAAAECBAgQIECAAAECBAgQIECAAAECBAgQIECAAAECBAgQIECAAIFVCAiGX4WqMgkQIECAAAECBAgQWJ/A/f39zMp6HTF+d3c3dVbMUa/NjTlz9GUgQIAAgbpA4cooGL7OJYXAUgTmjWxP4Pfx8fFSqu5pIU9PTxMtd+s7AeIjAQIECBAgQIAAAQIECBAgQIAAAQIECBAgQIAAAQIECBAgQIAAAQIEtkFAMPw2jLI+EiBAgAABAgQIEBiyQJuZ4ff39/tLUA5KFBHU35HVcgIECGxQoHz5uL6+3mDbVE1gkAKZFr7weqOpXf769evU9O1JrIuVz13bI6OnBAgQIECAAAECBAgQIECAAAECBAgQIECAAAECBAgQIECAAAECBAgQ2CqB/92q3uosAQIECBAgQIAAAQLDExj8zPDlYPi9vb3hjemoRw8PD+l7/j0+PiYUKlODjgKiMktq3m7w7t27TGt8dHT09u3b5QokBPTq6iqVpsZR1akxVYwrTRTWgNmXi7nE0rI/ZFxG+8NoZ8i4ZDfY3d39/PmzQVki9SCLen5+/u/p5CbvTxkd1+lm9p/8y86TcNOln0mqjJeXl6kiZ7D89/z8vLpqg8vl18SE6+DgYIPNUzWBgQnkLHRycjJvpxbYZN4qOp7fzPAdHyDNI0CAAAECBAgQIECAAAECBAgQIECAAAECBAgQIECAAAECBAgQIECAwHoE3vz79289NamFAAECBAgQIECAAAECSxe4u7srh/ONakz048ePH5de+3oKfPPmTVNFiQaPQNPanqYn5vniv//qc4FO7VFiWb9//358fDx1bfvE1Pvz58/fv3+3qTdh2InDT72i4tsLL5wzwcOJBpw5LjkcTk9Phe8u7DzUDXOSzI6RNymUO5gw9WRbRUh8zi3v378f1/7379/unDcK15ecWtPycbMtECDwSoEfP37kNmOuQjr1+oy5Wr7EzLmBr773Kjdgea3AEstXFAECBAgQIECAAAECBAgQIECAAAECBAgQIECAAAECBAgQIECAAAECBAj0QkAwfC+GSSMJECBAgAABAgQIbItAps/NbLSjSSBnxr4GJTmrETJNTJn4t2lVPX00DXimm04oYMKQVhEbWa+0KSWzlB8eHjatHViUVGJWE/OcHaCpv+X0hKafnZ2V8zStXSBEbVRUdq0E0Pb3VQtNIB1JH8+n3b49CYnPGw02G2ycZud9DnkHR5qd00jem5AdrH0X5FyWQGK5v3371v6UkpN/dp6lv08he2Pmoh91qmthnBNRphPyXqA5AeIjgYUFEr+dG8t5N+/UuzPmbfyy8k+cpgZ267ssJeUQIECAAAECBAgQIECAAAECBAgQIECAAAECBAgQIECAAAECBAgQIEBg8AKC4Qc/xDpIgAABAgQIECBAoDcCE+EuXWj3xqfGTXR34sObKBKGPYwg28Ssppszp25uchinZ7wSyzpXaHpeN5BY5TZvXhjXUl94TRx+vTQpEUjcYALeFtslVhTS3GZcsidnd6q/oSN7ZmLjN/tmjTbtH1Ke8smz0NOcQ758+VLIMNeqiRdtdO2kfXx8nBc3NPXoz58/S381QFNd0gkMW2DiVNCms3m3S14S1CbnsPNUX4vjYjrssdY7AgQIECBAgAABAgQIECBAgAABAgQIECBAgAABAgQIECBAgAABAgQIFAT+U1hnFQECBAgQIECAAAECBNYmkCDSegTp2mpvqijT+SYot2ntGtJHk0s3VZRAqaZVPUpPmNP79++nhj2ng4kzT0BmJkd9+u+/LCRU9fPnz1M7mPHa399vPz98ch4eHk5EwifUql5pBiL1Jjw7a+tV//z5c64I/HoJUqoCORvEub5LZNwzChmL0c6QHePTp0/VDUfLGdAMa/ar+qqVpiRqMXvy1PNY9swEya+0doVXBRLCXXiNSDVnfTkjdX5+Xk9fICW7RE4O4w3zmoauvb5k6glt3OCpO/N4rQUCBFoK5E6yeipouVVuOVrmHHa2vJ0kgKPrfm4PvFZm2MOtdwQIECBAgAABAgQIECBAgAABAgQIECBAgAABAgQIECBAgAABAgQIEGgSMDN8k4x0AgQIECBAgAABAgTWKpDI1Q4GiyZ2cbPB8In5mQjVro5KQoP6HhSUGKd6zHPYE8iaMLBC7xIQ9e3bt5ubmyrIeLnNVO31qhN7n3mbZ86EnKqnzmOfwOzMMz9ug4XFBBI/HMmJ3b4wn3bGq2k3yKsT9vb2FmvGvFvlRJG44olmTxSyzvZMVL09HzMQeSNG3j7wyi4vZX747H7VlnRwovWcsvLmiCarvH5i/S+VaGqMdAL9Fcj7NXLHMm/7//37N+8m8hMgQIAAAQIECBAgQIAAAQIECBAgQIAAAQIECBAgQIAAAQIECBAgQIAAgaEKmBl+qCOrXwQIECBAgAABAgR6JlCen3ZTnUlQ5aaqTr2J6izH1hZixTfY7JZVp3eZTX0iEj5h8IlBzarMn1zuXaJME8aZoPep1WUK1uPj46mrRolZO1H1r1+/EoY9MxI+m6fqxGbXq05IdtemfS4IdHNVhiAHXXW3zxsKEkNegM3ANfWlEOXbtMnC6dlvq82eWo55tqeyLDFxWZHwaVJezpK98TVty0mmGgmfwPI2p5fX1LjAtuVrXNNrJhaoyCYEtlnAtPDbPPr6ToAAAQIECBAgQIAAAQIECBAgQIAAAQIECBAgQIAAAQIECBAgQIAAAQJLERAMvxRGhRAgQIAAAQIECBAg8FqBxEUnwLg7IfFpSWYmT4Drazv2iu1vb28LWydIuLC246syuXqEJ2KDA55Y1kzY3r7xZ2dnCTGdmv/i4iJzsU5dlSDVrB2vSgR+wq3LwfPjzKOA+ffv30+NbUtiujDObGEugdBlTvjqJhncgJdnd8/apvNGQpGb9oFqLUtZnni3wtQyn56epqZLXJZA9p9q/Pkri01pOVMtVkhe1TFxkql+XKzMVWyVd47kBNhUct7v4ITWhCOdQEuBXMUWOC813du0rFQ2AgQIECBAgAABAgQIECBAgAABAgQIECBAgAABAgQIECBAgAABAgQIECAwMAHB8AMbUN0hQIAAAQIECBAg0GOBTP6cyMN/rf+1iVRPmF/r8v5PxrQkYbTlyclXbV2elbc8o++q2/aa8mM7Mft3hunPnz+LxS0XQky/fftWj2VNLdVNUnWi1Mrh1uPOZhdNy8vjknc6jPNbmEtgYq/IyxEuLy/blNAUDJ9tT05O2pTw+jzlvWJUfqGdr2+AEjLv+sT7NV5pklDww8PDBaLBc9rJxPLV2nPO2ezVpNqYieXybll+J8tEUT4SIFAXWOCuIHcmOaHVi5JCgAABAgQIECBAgAABAgQIECBAgAABAgQIECBAgAABAgQIECBAgAABAgS2VkAw/NYOvY4TIECAAAECBAgQ6L1AmyC9iYmm+9XncmBnOYKxsz2tR8KnIwlHXzjuKyGmhUiziZDUTNCaCPkqTvailkGqmTp+6mzw1dKy3GaG8IlNfIxAeKtz5+bIbf9yhMQNNhkmnrllRH1TCW3Ss1+1ydbfF1i06d1m82T/afM+gnkbmX1y3otIgucTQp8db1xXZnj+8uXL+GPXFsqXkvJlqGt90R4CXRPICWGBu4J5Tztd67X2ECBAgAABAgQIECBAgAABAgQIECBAgAABAgQIECBAgAABAgQIECBAgACBpQsIhl86qQIJECBAgAABAgQIEFiTQJsgvV5Hn1Zjg+umHz58qCd2PKUeJppetA9Hb+pdphBvWpWdpBpTPREb//v37/Zzwlfnk2+qLunlUStsuM2rrq+vq7yJzs3QLAtkiUU1NalNGHY61fK1C021SG8SmNh/mrItlp5zSPtXdeQUl4tO9SSQcV/D6xgW69poq3IwfJuXzrymdtsSGLZA9dLWvqeFu5r2hchJgAABAgQIECBAgAABAgQIECBAgAABAgQIECBAgAABAgQIECBAgAABAgSGJCAYfkijqS8ECBAgQIAAAQIEtkugTZBeHyPGx6NYjagcJ44X+hjnn1j0aqcy92mm1H59hHBKKMRzjqdzPzs7q9befrrmNHJcyNi/sJCA2MJaq+oC9ZcUzLVXVIe1XnibSPX6VnOltKnCTL9zkbbPnMNtYv9pv23LnBnfNvHwDw8PE5HwKf/Pnz8ta9lUtsLJM00qH1ybarN6CfRFYLFg+DYnnL4IaCcBAgQIECBAgAABAgQIECBAgAABAgQIECBAgAABAgQIECBAgAABAgQIEFiKwP8upRSFECBAgAABAgQIECBAYM0CCYB8eXmZWWkfI8ZHnUpcZbl3c0ULl4taz9ofP35UY4YTgZn5nJdVdSK5+gUwAAAgAElEQVTbm+LVE8yZmZnzWoSTk5NxdTs7O+1D1KobjkuwsCyB4+Pj6rF8enr68ePHuQqvbl7fMGtzuljp8VLdsesNGKUIhm+SeWV6plAu7wApP8d7rgU552Rhd3f36ekpm+TMMPrXpgEZ4r29vV+/fjUFqZ6fn3/79m2iqOTPVhOJXftYvkre3993rcHaQ6AvArmRy0lm3tbmfmbeTeQnQIAAAQIECBAgQIAAAQIECBAgQIAAAQIECBAgQIAAAQIECBAgQIAAAQKDFxAMP/gh1kECBAgQIECAAAECwxRoMy184h5XGgG7UtlyCGK6ttLal154fXL15U6YXJ7cONHsExkScd1y30gwW5tQ56pYy5Krm2ztcnirbyXIMOWlCfNqzIw2TIZ5A+zbtyH7dpvMguHbKM2bJy/UuLq6atoq5gkrzbzxhUMyL0rIAf779+9COaPysxcdHh6mzITf5+UaiXLPtknM5tmH6zthsuVFD01t6076xLmx3rBVv0uiXqMUAsMQmPfmYdTrnDqG0X29IECAAAECBAgQIECAAAECBAgQIECAAAECBAgQIECAAAECBAgQIECAAAECSxQQDL9ETEURIECAAAECBAgQILA+gXKs+Kgd5Qlv19fWhWqqh1ZWi8nkxtWP3V9OPGq1kQk9Xe6EyWWQYFY9E/zZPkh13mC23r2noDou61/OewqqleYlBdWPbZYTTj8zW2YCn5ln4QzZmWdum12uEI89c3MZmgQm9p9xtu/fvyegtM1JJuPy5b//su0otD4DWphqPieENueExMxnrvhxe7q8MHPPzMlzde+S6KxMTiw/f/7Ma3fa3Gx0thfdbFiukrk9yxslcvzO3P262YWWrZr5io2p5RwcHExNl0iAAAECBAgQIECAAAECBAgQIECAAAECBAgQIECAAAECBAgQIECAAAECBLZZ4D/b3Hl9J0CAAAECBAgQIECgvwJtZoZPqNVQOzhzLt9OdTyR59VY9MSpJvh0uS2cKwQ9DWhfe7XlbbaaCPtvs8nW5km4aTVWMPHDC+wYbSKTC7HNr8dv04B07fUVKWFC4PLysh6onNP+379/z87O2kTCTxSYGNREsGci9D9//mRK+Ym17T/m/Jy4+vb5N56zfP5sc7XdeBeW24Ccmt6/f39xcVHfwZZb0XaWlhNyTpt510Cv31jUZuzaXB0mynGxmADxkQABAgQIECBAgAABAgQIECBAgAABAgQIECBAgAABAgQIECBAgAABAgQIjAQEw9sTCBAgQIAAAQIECBDopUCbELVex1mVY7DLsYudGtEEhSakcNykhIkmTnX8cVkL5Znhq7WkAe2nhc+G88ZRvyaGttrObViemNZ7gWnho9Qm2nClx0ubc5H4xlXszxP7T6rI0Xd3d7dAGPxE8xIVn0j7f//+ZZb4eY/o7GyJpZ8osOMfy29XKV+MOt61xZqXOO3FNrTVXALZtfL6ibk26VHmxd6I4WLRoyHWVAIECBAgQIAAAQIECBAgQIAAAQIECBAgQIAAAQIECBAgQIAAAQIECBBYp8D/rrMydREgQIAAAQIECBAgQGApApm5t014Xq9nhi93sBy7uBTkZRXy7du3alG/fv2qflzWcpmrWsvXr1+rH2cuz7UXJXPCaGeWKUMEJqaFD93Hjx8XkGkTDL+646VluKP4xgVGtrxJgt4njvpErSeCvbzVvGu//Pdftkp12dMyR3oqzb/COzKS7fXR+PO285X5yy8TSX9fWX7vNs9A967NPW3wgPeuq6urBQbFxWIBNJsQIECAAAECBAgQIECAAAECBAgQIECAAAECBAgQIECAAAECBAgQIECAwDYICIbfhlHWRwIECBAgQIAAAQJDE2gZqNa7iMTqOBWCLZOtHLtYLWezy5n0tRrqliivFcWKPz09tezpvMHw+/v7LUtOtouLi/aZtzznxNzL9Vm+2/gkFr18pIwKWd2poGUo/tu3b9t0R572AhPHWl6msPRI+Gpj8qaG+ssa8kKHnB+qe2DmhK9nq5bTzeXy2yKq5/Butn/prQrI/f390otVYF2gLzcz9ZbPTGlzdagX0scTSL0XUggQIECAAAECBAgQIECAAAECBAgQIECAAAECBAgQIECAAAECBAgQIECAwNIF/rP0EhVIgAABAgQIECBAgACBVQu0iVKba0LvVTd43vKfn5/Lm5RjF8vbrnPtRITziqaFT49ahmsmGn/esOREprXcl37//i2Mrf3eVQ1m3tnZyQzc7bcd52wz9W7L4RuXOddCm3BHM/3ORdoycw63as7q7lRNX91yztITkfA5v63oZR+r68Wo5ByAhSqq0f6FbENadXR0NKTudLkvnz9/7nLzFm5bzg8tb0uqVbhYVDUsEyBAgAABAgQIECBAgMD/1979H7XN7G8D/ubMKSChhJAKgBICFQAlBCoglEBSQUgJQAUhJQAVBEqAdPC89zme10cj2/L6tyRf/JGR5ZW0e2kt+3lm7v0QIECAAAECBAgQIECAAAECBAgQIECAAAECBAgQqAoIw1c1bBMgQIAAAQIECBAg0A2BksrwMxX0btuwp9Y5b84utmQ4KQtfTVGmJPvqCnQXps5mLQs/kEzsdip42swX527JzVpzNzI3qlec777kDLVEdPWcw+2V5lpLFuaQbxzei2VtJGhafbYkT7vmdShGk/BXV1dnZ2fLGuCaz9O8ukrh03XNfV7p5fIwz9IGUx/7K+1D70+eWffr16/V/SrYLGDJz9TRHvqyGDWxhwABAgQIECBAgAABAgQIECBAgAABAgQIECBAgAABAgQIECBAgAABAgQIDAT+DYIAAQIECBAgQIAAAQKdEygJoK60HPSqxaaGD5uzi6vuXuH5a2XhExYtPHCOZtVkbMPh8yXNktZLsC2Z6rETL0HcVKWeteB8Qye34a1aHe/5wvD39/cl9311lYfTgZKbNd+sKzmzNgOBlT5bRpEHSfjqU/ri4uLr16+jLbuyZ2dnpytdXVs/s7RB/nKvB6nmkkfN2vrW6QsNlhjIckX9/tIc+2th6o3zZTGVSAMCBAgQIECAAAECBAgQIECAAAECBAgQIECAAAECBAgQIECAAAECBAgQ2FoBYfitvfUGToAAAQIECBAgQKDDAtUU4qRhdLoy/NQBtj+7eHt7W00PJpC80uRbSRXWrCAwdx+Sh3/8719KkefuZGg5WxZcSEJ+7nNOmrq93//8/FwNCoZxvuLAtUT9WLe5Tz72bLWdv3//ru0ZfbnIrBs9mz0DgXzokj///v17XmZjvvkzN2YCq9VHdB5u3759m/tsbThwagn0fGbXjNwGlvQhM+3w8LAlndGNDgmU/CYZHc7+/v7oTnsIECBAgAABAgQIECBAgAABAgQIECBAgAABAgQIECBAgAABAgQIECBAgACBCAjDmwYECBAgQIAAAQIECHRMIJHkkh53OlNUjZGPHWz7A9i1oPJ8pb/Hjn10Z4r3ThXLUYtXCM+k6vS8GqXbyJ67u7vqdbOgQPVl+XbtPGMPXOnEKwnDq/Q79r4svjP5841E0BONri7lkKdKFv5YfDibPcPU1VUS/t/OMPxm74urd1egul5G4SiydEthS80IECBAgAABAgQIECBAgAABAgQIECBAgAABAgQIECBAgAABAgQIECBAgMAWCvxrC8dsyAQIECBAgAABAgQIdFqgpN5mqjF3eoyvr6+d7n/KCFdzwik7vNLiutVrNbiJJTfgrPOtm5ub6uXmW6SgMIE8d9K+2sNJ29VQ9KQ2Zt0kmS7uPzk5qT5t+pGEz42YWhm+ZLWRLt5QfSawIoGSb4fapQ8ODmp7vCRAgAABAgQIECBAgAABAgQIECBAgAABAgQIECBAgAABAgQIECBAgAABAgSGAirDDylsECBAgAABAgQIECDQDYGSiFHXC2w2Jw+nBhc3fiNrJbtXWp07gy1ZHyHNVhrI37h5Vzrw9vZW/Qhn3Yr5Kk7//Plz6pCTVf7w4cPUZvM1uL+/LzlQGL5EqRNt8gDpZRK+BL/r67OUjFEbAssSyHpAc5yq66s4zTFkhxAgQIAAAQIECBAgQIAAAQIECBAgQIAAAQIECBAgQIAAAQIECBAgQIAAgXIBYfhyKy0JECBAgAABAgQIEGiFQEnyuesFNruePKxGRjNpLi8vVzp1quHqSReSSZ4ks+b9tbkx30IJSdTXzjN2FBsvC59w4+rS+GOHbOeKBPb396vPmd7UhB9w7ezsrMjNaQlsoUD1WVE+/K6v4lQ+Ui0JECBAgAABAgQIECBAgAABAgQIECBAgAABAgQIECBAgAABAgQIECBAgMAcAv+a4xiHECBAgAABAgQIECBAYIMCJSmjrmeKmivDtz+4WF2wICn0VeeBq5ebNDOF4SfJrHl/LcSeUPEcHSgpC//+/fuTk5M5Tl54SG0gY48y68aydGtnVl6oJeFzW29vb7s1iubeTn1EN38lNZ/cuwS2TeDl5WWOIXd9Fac5huwQAgQIECBAgAABAgQIECBAgAABAgQIECBAgAABAgQIECBAgAABAgQIECBQLqAyfLmVlgQIECBAgAABAgQIbF7g+fm5pBNdzxR1vTJ8NTk5X+nvkrs8aJMpUb3cpAPFkifJbHB/Fq3Y3d2dowMlYfiVloVPn4Xh57hxnTskSfh8m1SjrXmS3N/fd24gC3a4619JCw7f4QRmEpjj85LVW6auSTFTHzQmQIAAAQIECBAgQIAAAQIECBAgQIAAAQIECBAgQIAAAQIECBAgQIAAAQI9E1AZvmc31HAIECBAgAABAgQI9FygpCx8DzJFJenuNt/pq6ur3IX0MMHRlVbnziVKpkSapbZzm8W2p29ZHOHjx48Zb2ZISaZ9VCbLH1TDyaMNBntWugrD4+PjpOtW91uCoarRue3RJPzx8fEWJuFz47r+ldS5uafDnRYo+YaqDXDwtVjb6SUBAgQIECBAgAABAgQIECBAgAABAgQIECBAgAABAgQIECBAgAABAgQIECAwFFAZfkhhgwABAgQIECBAgACBDgg8PDxM7WXXy8JPHeAgZz612QYbfP3v33o6oED3epyXdZWsSpA0+yJnK4nQJ1i40uUPSmZd+qDS7yI3erPHZpbmq6QaAk8S/vb2drO9Wt3V87VSHWztQnNUuq6dwUsC2yPQ8FGahND7H66TBm4/AQIECBAgQIAAAQIECBAgQIAAAQIECBAgQIAAAQIECBAgQIAAAQIECBAoFFAZvhBKMwIECBAgQIAAAQIEWiFQUgZ8b2+vFX3VibUIlKyPoED3Wm7Fmi5SEoZfaVn4jLMkDG/WrWlCrOAyj4+PtSR8ZlSPk/ArIHRKAtsrMMfiESrDb+90MXICBAgQIECAAAECBAgQIECAAAECBAgQIECAAAECBAgQIECAAAECBAgQKBMQhi9z0ooAAQIECBAgQIAAgXYIlCSfe1BgszlJtbOz0467sflevL29layPIJa8+Vu1pB7c39+XFN1NEe8lXXD8aYThx7v0Ym/mWC0Jf3FxcX193YvBGQQBAm0UEIZv413RJwIECBAgQIAAAQIECBAgQIAAAQIECBAgQIAAAQIECBAgQIAAAQIECBBok4AwfJvuhr4QIECAAAECBAgQINAokORzSQ5WZfhGxV69WZJJzoD39/d7NewtHkxJWfg8AXZ3d1eHlLLhJSe3BEOJUtvapPz70dFRtVdJwn/79q26Zwu3S755t5DFkAmMFZjj8/L+/fuxp7KTAAECBAgQIECAAAECBAgQIECAAAECBAgQIECAAAECBAgQIECAAAECBAgQGAgIw5sJBAgQIECAAAECBAh0RqCkLHwGs9IcbBuwhKaGd6EkDG9xhCFXDzbu7u6mjuLLly9T2yzSoGTWpczvhw8fFrmKY9cvkND76elp9bo/fvzYkiT8zs5OdeC2CRBYp4DK8OvUdi0CBAgQIECAAAECBAgQIECAAAECBAgQIECAAAECBAgQIECAAAECBAgQ6KKAMHwX75o+EyBAgAABAgQIENhSgaenp6kjl3yeStSnBiWxZAW6e3PHU7W7ZCy1PHPJITO1Metm4upK47Ozs8vLy2pvb25usrO6xzYBAgRWIdD7VZwK0a6vrw8PD09OTh4fHwsP0YwAAQIECBAgQIAAAQIECBAgQIAAAQIECBAgQIAAAQIECBAgQIAAAQIEtkTg31syTsMkQIAAAQIECBAgQKAHAiWV4Q8ODnowUkMoEXh7e3t5eZnaUhh+KlFXGvz8+XNqV4+Pj1ddkl0Yfupd6FyDxC9rt/XXr1/Z2bmBzN3h19fXuY91IAECVYH3799XX9ouFLi/vz8/Px80zgM5v/EKD9SMAAECBAgQIECAAAECBAgQIECAAAECBAgQIECAAAECBAgQIECAAAECBLZBQBh+G+6yMRIgQIAAAQIECBDoiYDK8IMb+ffv357c0cWGUQuvTjrZViVaJyH0Y3/JHV91WfjCcrWWYOjKlEveMkuoVJfVSJA1M21/f78rQ9BPAgQ6LSA8P7h91fVu/NDt9JTWeQIECBAgQIAAAQIECBAgQIAAAQIECBAgQIAAAQIECBAgQIAAAQIECKxCQBh+FarOSYAAAQIECBAgQIDASgSqecVJF1AZfpJM//aXRKP39vb6N/DtHNHt7e3UgSdSeHJyMrXZIg1KZt3Hjx9XXZ1+kSE4dijw/Pycr4xq6jJT6OHhYXd3d9jGRgSEdU0DAuUCOzs75Y3Tctb2M528Q43v7u6GvbWgzJDCBgECBAgQIECAAAECBAgQIECAAAECBAgQIECAAAECBAgQIECAAAECBAgMBP4FggABAgQIECBAgAABAp0QKCzI3I9yvs3JqNfX107cslV3siSWLE+16ruwtvPf3NxMvdaqy8KnA2bd1LvQlQb39/efPn2qJuGzikGWXNnOJHzVoSt3UD8JtFNg1sUjZm3fzlEv2Kvaejd+vC3o6XACBAgQIECAAAECBAgQIECAAAECBAgQIECAAAECBAgQIECAAAECBAj0T0AYvn/31IgIECBAgAABAgQI9FMg1XqnDixRxqltNOiHwNvbW2KrU8ciTzWVqCsNqjVjJ/X5+Ph40lvL2i8MvyzJzZ4nwcujo6NqH/b29vIt8+HDh+pO2wQIEJhVoHk9o1nPtiXta+vd+PG2JffdMAkQIECAAAECBAgQIECAAAECBAgQIECAAAECBAgQIECAAAECBAgQIFAuIAxfbqUlAQIECBAgQIAAAQKbFHh6epp6+aQZp7bRoB8CJZnkjPTw8LAf493yUaSId4nAqm/34+NjSTek+EqUNtjm27dvp6en1Q5kGYXcXEn4qkl1W7i3qmGbQLOAhZmafca+W13vJoD7+/tjm9lJgAABAgQIECBAgAABAgQIECBAgAABAgQIECBAgAABAgQIECBAgAABAlsrIAy/tbfewAkQIECAAAECBAh0TKCkMvzBwUHHRjWhu+/fv5/wzn92//37t+HdLXmrJAxvcYTeTIZqTG7SoNYQQS+ZdUnxyVRPukdt2H92dnZ5eVntyZcvX1IovrrHNgECBOYWEIafle76+rp6SFYnqb60TYAAAQIECBAgQIAAAQIECBAgQIAAAQIECBAgQIAAAQIECBAgQIAAAQIEIvBvCgQIECBAgAABAgQIEOiEwFZVhleGd+qcLIklryEdPbWfGixF4ObmZup51hCfM+um3oWWNzg5OaktrHB1dfX169eWd3vV3Xt7e2u+RPP6LM3HepfAtgnMGoa3wtHPnz+rk+T09LT60jYBAgQIECBAgAABAgQIECBAgAABAgQIECBAgAABAgQIECBAgAABAgQIEIiAMLxpQIAAAQIECBAgQIBABwSen59LerklleFfX19LNHrcJtHNl5eXqQMUhp9K1IkG9/f3JVnBNcTnhOE7MWEmdfLw8LB2B3/8+JFC8ZPa2z8UsD7LkMIGgakCs4bhp56w3w0eHx+ry13t7e3t7+/3e8hGR4AAAQIECBAgQIAAAQIECBAgQIAAAQIECBAgQIAAAQIECBAgQIAAAQJzCAjDz4HmEAIECBAgQIAAAQIE1i1QzclMunZK13748GHSu93aL3nYfL9K6oTnDMm+Np/Hu50QqJXyHtvnxOdW/fFPYG/spWs7LcFQA2nJy9Ek/K9fvzwiBndn6gIrKsO3ZBrrRicE8mWUj0zJGi6FH8BOjHruTl5dXVWPvby8rL60TYAAAQIECBAgQIAAAQIECBAgQIAAAQIECBAgQIAAAQIECBAgQIAAAQIEBgL/AkGAAAECBAgQIECAAIH2Czw8PEztZG/KwmekzcnD8oTVVLSONqiVdx47iqSjx+63s3MCJbe7JWXh15DJ79zt23iH397eUme4OovygM13iiR8+a2xPku5lZYEIjDTL9Jt/lH3/PxcXe8mD+eTkxNTiAABAgQIECBAgAABAgQIECBAgAABAgQIECBAgAABAgQIECBAgAABAgQIjAoIw4+a2EOAAAECBAgQIECAQOsESirD9yn8LHnYPAWrudZJLRXoniTTrf1JMr+8vEzt8/Hx8dQ2CzYw6xYE3MjhmT9JpVa/QT5+/JgkfOLxG+lPOy86NYvbvD5LOwelVwQ2KDDrL5A8qTbY2w1e+vv379WrKwtf1bBNgAABAgQIECBAgAABAgQIECBAgAABAgQIECBAgAABAgQIECBAgAABAlUBYfiqhm0CBAgQIECAAAECBFoqoDJ87caklmZtz/a8zNinRjejMWsUbXsAuzXSkgh6krq7u7urHldJT8y6Vd+Fmc6fZ0WS8NXFFLJmSr5N1jBbZurnxhu/vr429yErCDQ38C4BAlWBWb8Lqo+p6nn6vZ1H9M+fP4djzFf5ly9fhi9tECBAgAABAgQIECBAgAABAgQIECBAgAABAgQIECBAgAABAgQIECBAgACBqsC/qy9sEyBAgAABAgQIECBAoIUCKZhZEn7uU2X4qcnDEpAW3sqldKkkk5wLHR4eLuVyTrJZgZKFME5PT1fdycfHx5JLJHpd0kybNQgMkvDVR2Xiqff392u4dOcuMTWIu7Oz07lBLaXD+fkxeARVJ9JSzrydJ0naOQPPdNrf3++3wKwDzDSb9ZAeAI6Whf/w4UMPxmUIBAgQIECAAAECBAgQIECAAAECBAgQIECAAAECBAgQIECAAAECBAgQILAKAWH4Vag6JwECBAgQIECAAAECyxQoScPmen0q9js1DD+1kO8yb0DLzlUShu/Tyggt4193d1pyuwu7Ici37vkx4XpZvCDR92qAOQWHr6+vJzTf9t1VqLEWWzixM1suLy+nyozlsrNEIF/TqQre4wR4Bvj09FRCkTZTF6QoPE+HmuUpXSsL//Xr1w71X1cJECBAgAABAgQIECBAgAABAgQIECBAgAABAgQIECBAgAABAgQIECBAYM0C/1rz9VyOAAECBAgQIECAAAECswqUpIl6Fn6eWoZ3C3NTw2lTEktODnbY3kanBUo+/muox27WdWgWpfx7pkQ1xnx1dSUJ33AHm79Qpi7O0nDmjr51e3t7fn5enUIdHUibu51nez6nb29vbe7kIn07PT0tP7zkm678bJ1omQVKqv3MU7r60jYBAgQIECBAgAABAgQIECBAgAABAgQIECBAgAABAgQIECBAgAABAgQIEKgJCMPXQLwkQIAAAQIECBAgQKB1AiWV4deQhl2ny9QyvFsb0nt+fi4Ze8/mwzrnXquulVRzSX/WUFtYGL7kRrShTebM0dFRtSc3NzcbKTjcoZTv6+trVay2/f79+9qe3r/MnOn9GFsywGpt8JZ0aVndqIW9m09b8kO3+Qzdejerk1Tz/1lx4+zsrFtD0FsCBAgQIECAAAECBAgQIECAAAECBAgQIECAAAECBAgQIECAAAECBAgQWLOAMPyawV2OAAECBAgQIECAAIGZBaqBmUkH96wyfIbZXIy3uZDvJKUe7C/JJGeYq64Mn8BtFix49+5dYtgdirx2bgK05LP/+PhYQmcJhhKllbZJQe9aEv7Xr18nJycrvejoyZPzzMNhZ2dnDcs0jF59jj3NXyjNX0ZzXK79hzSDtL//Heph80IMHRrIaFfzI6H8p2lW+claP6Mn6eWe/Gq6vLysDs3yE1UN2wQIECBAgAABAgQIECBAgAABAgQIECBAgAABAgQIECBAgAABAgQIECAwVkAYfiyLnQQIECBAgAABAgQItEigJJbWvxhqczHeHufHmmdeSRg+0c2E0JrPs+C75+fngwL1SWsLcS2I2XB4ye1e9cIH6V5JNxJ6XPWsa4DyVgQSQT89Pa1SpNjy4eFhdc8atqs5zzwfks9fw0UXvMTgaTbpJFsYhu/fL4pJN3fj+/s9u2YqDl/yRbPx+7WUDoSl+szJy66sG7KU4TsJAQIECBAgQIAAAQIECBAgQIAAAQIECBAgQIAAAQIECBAgQIAAAQIECMwnIAw/n5ujCBAgQIAAAQIECBBYk0BhTeb+BWmaw3jVHNGa7kQ7LlOSFlt1OjpzsrpAQ+o/t8Omh72oOk8aXvMnZdJRM+1vw6ybqcNb2Pjbt29ZoqI68CThN/K9cHV1VX0+dyLr2/xB68QQqrd+8e2Li4vFT+IMUwUytc7OzqY2626D2vIczQMp+aJpPkMn3s2qJXd3d8OuZg5kz/ClDQIECBAgQIAAAQIECBAgQIAAAQIECBAgQIAAAQIECBAgQIAAAQIECBAgMElAGH6SjP0ECBAgQIAAAQIECLRCIIHGqf3oZVSveVDN2cWpYh1t8Pz8XE2ZThrFqsPwP3/+rF46JcGrL20vUaBknq/BvySjuOpZt0TV/p3q69evl5eXw3G9f/9+U0n49KH2fNhIIH9IsZSN5i+jpVyibSfZ3d398+dPClav4fHStrGvoT/5hAY2Kw6U/MBbQ39Wd4kPHz6UF4evRsRX16XNnmnCLFgAACAASURBVDm/4mqrlvz48WOzXXJ1AgQIECBAgAABAgQIECBAgAABAgQIECBAgAABAgQIECBAgAABAgQIEOiKwL+70lH9JECAAAECBAgQIEBgOwWenp6mDryXcbXmQb2+vk5l6V+DwqjYqmPJNzc3Q9uE+hKbHL60sUSBt7e3krOt2v/x8bGkG4eHhyXNtFm6QCpLV/PngyT8qmfFpFGkxHF1wY7mx/ikk6x5/9QP2sHBwZq71IbLZQopWN2GG9H1PiTzX31ANQ8nUy4PtOY2nX739PS02v+sFOCrswpimwABAgQIECBAgAABAgQIECBAgAABAgQIECBAgAABAgQIECBAgAABAgQaBFSGb8DxFgECBAgQIECAAAECmxcoKRzay6heczHe5C2nJhg3f/OW3YOSAt2JwqYW67Kv/L/z3d/fV8OutWTX/9rZWligZMWH5o/Jwl34zwlKZl0nMs9L0WjbSVqVhA9OtUB9Xnbi+fDy8tJ8W1f6RG2+tHcJdF0gqyocHx8XjqJwxZ/Cs7Wt2cnJSXV9q3x9W2+ibfdIfwgQIECAAAECBAgQIECAAAECBAgQIECAAAECBAgQIECAAAECBAgQINBmAWH4Nt8dfSNAgAABAgQIECBA4P+qyZlJHL1Mok6tbDw1wTiJq7v7S2LJqy4L//379ypg6ppWX9peokB10YFJp21JGH7Vs27S8Ld8/9evX6sllzdbEz73olYWPns68Xxo/irp5dfrln9wDH/NArU1Mhqunh85z8/PDQ26+1Ye19Wofx7Xv3796u5w9JwAAQIECBAgQIAAAQIECBAgQIAAAQIECBAgQIAAAQIECBAgQIAAAQIE1i8gDL9+c1ckQIAAAQIECBAgQKBUoDAU1MvK8DFqDvo+PDyUOm6i3ePjY7JPKQSav2wsXv8zJywZx0pjyZmQ1UB+btD+/n5Jr7SZQ6BDleFXOuvmoNuGQ/JUqa5MkWhlPptT1xBZnUweDufn59XzZ1Z0oqZ681dJ89dQdby2CRAYK5DfCeXF4auPtbFn6+LO/AKsjevm5maDj+suGuozAQIECBAgQIAAAQIECBAgQIAAAQIECBAgQIAAAQIECBAgQIAAAQIECPwbAQECBAgQIECAAAECBForUFIWPhnITgQO50BOCrGhZm/DW3Nca4mH3N7epg7qaPeyM3+JsM53rUSnSg5c6coI1TLU6czFxUVJl5bbJosCxDZB8UyP/G15nCwf/+Xy1s5WuATD4eFh7cA1v9y2WfHt27datDJJ+M2uTHF0dFS76Rt5PtT6UPJy9FldPWqlT9TqhWwT6LHA1dVVtS56w0jzMyON+/Sz9v7+vrZQyI8fPzb+pdlwC7xFgAABAgQIECBAgAABAgQIECBAgAABAgQIECBAgAABAgQIECBAgAABAu0UUBm+nfdFrwgQIECAAAECBAgQ+I9Ac8XagVGPo3p7e3sN86BkpYCGw1f0VurAn56ejk1X/v37N2H4s7Oz+S5dGCRLPny+80896u3trZq/zYXmHsvUa402SN3p2L579y4TPsKJliV8++nTp4ThU3N1tH0P9uzs7EwdRUmbqSdpaJCIdcO7g7eaP6dTD1+kwRbOinBlwudJUnXLN8Vmk/B5FNQeepkVXUl7Nn+VbHB6V2+xbQKdFsg3dSLuhUOoPd8Kj2pnsyThawuFfPnyZZ2/ndrJolcECBAgQIAAAQIECBAgQIAAAQIECBAgQIAAAQIECBAgQIAAAQIECBAgMIeAMPwcaA4hQIAAAQIECBAgQGBNAs0hvUEnehzV+/z5cwN0LXvZ0HJtbyWPOjWynqqnCUfN2qWEfkvGmzrhq6unmgRXtdvlwbbqUfNtf/36Nbn3sbZhSTA+QbsQzXfyTh+16srwNzc3U32aP6dTD5+7wXbOitvb21qR4V+/fm02CZ8bkcda7T6u8/lQu/SsL5sfrT1ebmZWKO0JLCKQB0XhYj15njw+Pi5yrZYcm8d1LQmfX+x9Xb6nJea6QYAAAQIECBAgQIAAAQIECBAgQIAAAQIECBAgQIAAAQIECBAgQIAAgR4LCMP3+OYaGgECBAgQIECAAIHOC2x5ZfjmFGJzgnH99z6lPksWL0jHqvXVC/s5mjUde2Bh0mzssc07k0yrZtFzodRpbz5kWe/mQlPFMhkyW/oRnxu6re5uDi/RvJH1BUqm9EbC8Ns5KzLDT09Pq3ctSfjNFmDPc2/049mhsvDNi2isdHmR6n20TWAbBEpWVxk41B50XcRJ6L02ijwYe/YrpYv3RZ8JECBAgAABAgQIECBAgAABAgQIECBAgAABAgQIECBAgAABAgQIECDQXQFh+O7eOz0nQIAAAQIECBAg0HOBt7e3v3//Th1kjyvDp8h5c+Hr5hzjVLolNkix98K8ei76+/fvWS9dePKdnZ1Zz1zY/vLystpybWWfv337Vg3hV/tQ286HJansfGpq+7v7MvN/audLHhFTTzKpQe2mT2q2/jD2ds6KPO5q64Pk4Z8nw+7u7rv//5c5k5e5IynCnKLEK/045ORZkmDso2nszknzZ7P7m5d72MhCD5sFcXUCqxPY398v/PGQBW7ynF9dT1Z95nT+/Py8epWsbjPHb7/qGWwTIECAAAECBAgQIECAAAECBAgQIECAAAECBAgQIECAAAECBAgQIECAwJYLCMNv+QQwfAIECBAgQIAAAQLtFSgpC5/eJ/rY3jEs3LPmLGJzjnHhi89wgsLY8AxnrDRNqLUw89y8dkDllLNtJupfDXHlpqynLHzSvzPBRqlWiHW2cbav9QaLw6eAbckyBOtfjGM7Z0WS57UkfGZrHoC5R0mNDmduPgJ5mU9rqrXns5DVMRKMT4Hipafi80zI5Bw7Q46PjxN5HXap5RvN37Oj5i0fju4RaLlA1ulo/l037H++/fOcGb7s0MbZ2Vntp0uelnnUlCxw06Fh6ioBAgQIECBAgAABAgQIECBAgAABAgQIECBAgAABAgQIECBAgAABAgQIrFlAGH7N4C5HgAABAgQIECBAgECpQEnSe/1J1NLeL6ldcxaxmgJd0gXnOU3SuSU3a55T//eYwkqqc5+/+cDEaKsJ8+Ttb25umg9Z1rsJ9M56qsSAOxqfGzvSqaHB1X0Eqjd9bN8GO6f2sOHY+d7azlmR21G4IkZNNZ+IFCgepOKX8tHI4y5rYRwdHY3tT54PHSoLH6vmT9D6p3ft9nlJoH8C+QlRuHBPnnt54HRIIL3NAlW1Z2B+qEvCd+gm6ioBAgQIECBAgAABAgQIECBAgAABAgQIECBAgAABAgQIECBAgAABAgRaKyAM39pbo2MECBAgQIAAAQIEtl2guWLtQKc5K94Dwea0fwnRGhCqVdNLLlcYAxucKmXhy5P2Y+OpJV1qaFNL4SbltbbqpvOl7msVWRuG1v63pmZxm6O8cw8whW0Lzzy1h3P3YdKBWzgrUkt51ofMqF7OkAR7Pry5ufOl4gcx+E+fPo0tCD+4Yu7O2p4Po2OcY0/z07VDJe7nGLtDCGxEII+IwgdaftLkqZUVeTbSz1kvml9reTzWvjrzI/bx8bFbT8VZB649AQIECBAgQIAAAQIECBAgQIAAAQIECBAgQIAAAQIECBAgQIAAAQIECKxHQBh+Pc6uQoAAAQIECBAgQIDAzALNIb3B6dafRJ15GIsdcHh42HCCEqKGw5f11qzdKKy5PeheLdr95cuXhm7XUlgNLQvfqqVwM99SFLrw2AWbJXk7X7Y/tyPZswWv3pLDp37AV7EeRBJ9tcK2DRrNn9CGA+d7awtnRW7H9+/fx3J9/Pjx4uLi169ff/78eX19zb/Zzp6xjQc785nKzR2k4vNZLknFx/zbt2+JhTfH4HP+4+PjNc+HhpEWvtXwzGxeiqXw/JoRIDAqkOdJHlaj+0f35BOaVZ/an4fPIiOjP+3ySOzNr5HRW2MPAQIECBAgQIAAAQIECBAgQIAAAQIECBAgQIAAAQIECBAgQIAAAQIECKxZ4N9rvp7LESBAgAABAgQIECBAoEQgyZ+GkN7wDNuQ1ssYJ6XNS4iGVqvbSAx1ppMnH1XYPhnU6hhDcX19nZKq1Z3VU03aX21Tvl1L4aag/XxFucuvWG05XxJ+cIb0sx8lnVNONnn4hiK6UUpWeXd3t0q3yHbS0aOJvkknXP/zZ9tmRYKUY29H5K+urmrJ88yWzITszAoaeXdShH5wNyOZAu+DGu85W+KmidbnLx/zvJVnWh4mefBmtYVC8xxYvobCpBm15v357DRccepSFA3HeosAgWaBPKnyTT32+VY7MM+iPKDyLGpnffX8UsoqRaPPyTyEs5xQbSxeEiBAgAABAgQIECBAgAABAgQIECBAgAABAgQIECBAgAABAgQIECBAgACBuQVUhp+bzoEECBAgQIAAAQIECKxQoDDVvMQQ7AoHs9ipm7NSJZWNF7v+ko9OwLIWYZ10gQQ1a2XhB1nT5srPywIZDUUnkr3OKNqsSwxUGQcR3+qe7m433+6MqyEqP+uoM+VSM7z8qPWnhbdqVmRJlLHCP378SEi+4TGSz2nW0ShfuiKh9zxb8rTJwzYTIP+en58nS5+pNZrwnDQ91vx8mNSNmfY3f3aav3pmupDGBAiMCpycnBQ+pvKTOEt1tK3Keh7RGUIeFKPPydS9l4QfveP2ECBAgAABAgQIECBAgAABAgQIECBAgAABAgQIECBAgAABAgQIECBAgMAiAsLwi+g5lgABAgQIECBAgACBVQk0h/QGVx2bk1xVhzZ33uZhTioav87+pmZp4eVSPDlB1sLGtVhyQtGDaudnZ2dJhU06yVJy4Kl0Wrt6ur3mWus7OzuTxjh1f4JzzTWfp56hPQ2SeW4uwN5cALx8IMkZls/kwWmbP5vlly5vuVWzYjRjmQ/+nz9/8gQoEUtKM4HMkpaLt0midc3Ph8X7nDM0f892cURLYXESAmsTKH9MJXCeb6jr6+u19a35QllwJN9Ho7+48n2dp3TDYiXNp/UuAQIECBAgQIAAAQIECBAgQIAAAQIECBAgQIAAAQIECBAgQIAAAQIECBCYJCAMP0nGfgIECBAgQIAAAQIENinw8PAw9fLrT6JO7dIqGjQnEpvTjKvoz+g5G6LptcaJjO7u7tZ2jn2ZhFgS3cO3Eq9K8mr4siFRX1hndXiq0Y2EzWolkZPDL8zfjp5t7j3lqmMv0YZVEsZ2bI6dV1dXDUdlntzf3zc0KHkrZ0jOcLS8bfOx68/7bc+sSFXh2sMtD4F8LxQ+QAY3LjdoDXn4zM88r5qnSjvfbXhKbMnXazvvi15tlUAeU3myZamgklGfn5+n/WYXu8lvpA8fPlxeXo52OD+WsqzMTE/p0ZPYQ4AAAQIECBAgQIAAAQIECBAgQIAAAQIECBAgQIAAAQIECBAgQIAAAQIExgoIw49lsZMAAQIECBAgQIAAgQ0LNIT0hj1rrhc9bNaDjePj40mjKFk1YNKxy9pfEgRNiDddLQwPJ3leLTeakFgtFpvzTDJJnjkx2rmHlmMTNqsennBXNYdffWul2wmbLTLD2zAxluWT2/3ly5eGs9VuWUPLsW8l2nd0dDT2rYadi9ydhtM2v7UlsyJxyu/fv1cpks3Ozgy/urNkO5OnYe2MkjM0t8nzYZEHTvPJV/ru29tbdcGR2rUmPWBrzbwkQGBxgax5lK/swu+U/Bz69OnTRn6W3N7eJuieL9zRhWMGv/E20qvF/Z2BAAECBAgQIECAAAECBAgQIECAAAECBAgQIECAAAECBAgQIECAAAECBDohIAzfidukkwQIECBAgAABAgS2TqAhpDe0KExWD9t3d6OhSG8iSZutETpQTSJ0Em+i7Hk3nWwucT88PNH6nz9/Dl9mI9Gv0RBsQlmTqmQnRpvcbPUMJduDcqa1CO6mkvCDDo+tvFoylrQp+QQVnqoNzZJXn3S7B4PNAgpz9DPTMo+RWpY+N73hWsOrNHwqh21WsbENs+L09LRKl4zo/f19dc9M25kbKd4+0yGFjTf7fCjs5KRmtRVGas02Nb1r3fCSwJYIJGSeHyF5pBSON18E+V20nvB5Fs7Ikh+5XJ7MY39aZLWa8t94hQPUjAABAgQIECBAgAABAgQIECBAgAABAgQIECBAgAABAgQIECBAgAABAgQI1ASE4WsgXhIgQIAAAQIECBAgsHmBkiRzYQnNzQ9mGT1oziVWi6gv42rznCO5rITea0dmz83NTWJUhXmtQRy9Npxfv35NStHnrdGLDvoQsZJZNGicHiYue3BwUEt5paB0Yc9rA1/Wy6wLUJLKHnu5p6ensfu7uzOFcyfd7gwqCyjMmofPzU193VokODc9k7k2E8aiNX8qxx6ylJ29nxVJXVb9c9Nr92gOxpwzcc05Dmw4JAH7zT4fGvpW8laDaswTzS05iTYECCxRII+Uhh82tQtlLaRBJD7PtxUtipRVh/KNs7Ozk3WCRqvBpz/5Hvzz509Wq6n1zUsCBAgQIECAAAECBAgQIECAAAECBAgQIECAAAECBAgQIECAAAECBAgQILB0AWH4pZM6IQECBAgQIECAAAECiwok9Tr1FIkuT23TmwbJJTaEohsyjWsTSMnQ0W4kOpUAakledFB3dDSOnpmQwt2TRhGWNBgrk0vnbFMvncD8IOhVq0WfLGgCabOGqyf1c5H96cZ8h7++vs53YGuPyhybdLsHfc5NzLoJUxdBSGhwUOQ2McLqYIc3fXQmV5sNtxtm5rDNijZ6PCty+5K6rLplQY3c+uqe+bYT11zi+gXpVWbRfD1pyVEN83zpCwe0ZMi6QaD9AvlmyWog5Z/B/NrJMzMLu+TrL795pn4DThXI77E8LdONd+/epRR8bX2i4eH5xsxj8P7+3sIZQxMbBAgQIECAAAECBAgQIECAAAECBAgQIECAAAECBAgQIECAAAECBAgQILBSgXf//PPPSi/g5AQIECBAgAABAgQIEJhVICHkWjh59AwJ4STGPLq/r3uScapld6sjbcl/2aWIaKJT1Y4NtxNDzd/e3l6y66kymnRrMslJfOUvUavRWGZyVkk+l4SsEtzKmScVQs95EipLg1w3Z0vjwUVzxfxle9jD4UYaLyt/OzznIhvJtpUs/RDbzJChfwaewS5y3XYem0Hlhk6K5w36HIq0yR3PXyZbdmZpgNzrTJLc2bFTJYfkrcF8K3n+pP3imcNFhPs6K3ILqp/Ki4uLqUtazMSYvOjYCVB+kupUKT+qbS3zORp8NMZ2LM/eQI19y04CBNYjkN9I+UKf43mVb//8jMnPhjys8u/UxUQGP8ZyoXzw87tobAX46pBz/qurqzasFlTtlW0CBAgQIECAAAECBAgQIECAAAECBAgQIECAAAECBAgQIECAAAECBAgQ6L2AMHzvb7EBEiBAgAABAgQIEOieQEleMenWqQmf7o18co+TVkrlz0nvtye7mH4eHR1V46yT+tyw//j4OKshzHR/mxcLaLhW9a3WRryien5+npRatbfV7WFmOKVch/tbskTCsD9L3MiyC4m7T83slVxx9KbX8thjTzIEH/vuenb2b1akHHHm+VBvRSsOpOJxw0dpePWxG4mAdr0g/GBcNerqYLOERKZWdY9tAgQ2JZAvuzx25ojEVzucr7l8rrNnuARGfkLnZX6qzfQ1mpPku08MvmprmwABAgQIECBAgAABAgQIECBAgAABAgQIECBAgAABAgQIECBAgAABAgTWJiAMvzZqFyJAgAABAgQIECBAoFSgGugde8x2pvUa1ghoQzS3eqeStEyV8plCVoPDE9lKge6kVatnK9yemg1uPk/bDEd7m2LgWSMgOd7E2GIbqxR9TQHYxMKHCwdUPzs9DsMHJ6WtExEMyBzTbGg7etObK2YPD/z169d8s3R4hmVt9GlWVJchyPROUHM4sZfFNThPAu3fv3+f6Zz5lGW+rag/M/VkKY1PTk7u7u7Gnmr0QzG2mZ0ECKxN4P7+Po+suVfxWLyfg18aeW4sfipnIECAAAECBAgQIECAAAECBAgQIECAAAECBAgQIECAAAECBAgQIECAAAEC8wkIw8/n5igCBAgQIECAAAECBFYlkEhzQwn0wVW3M63XUPy8nasDJBKfvGVhfGtZUavMn2TGkqgvzEin+nRirr2pdLo9YfjhAyiFcwdrBAz3TN1ouOkNFbOrp+3WQgOdmBW1ZQjyEV5p8DLh0lShT96+eltHt/NozfMhf72JwQ/GWJ0StVH/+fMnqxLUdnpJgMDGBWb9ebN4h/v6AFxcxhkIECBAgAABAgQIECBAgAABAgQIECBAgAABAgQIECBAgAABAgQIECBAYP0CwvDrN3dFAgQIECBAgAABAgSaBBJtPT09bWrxf//XnrLMzf1c7ru1sGjt5G1OMOaePjw8JHf69PQ0qGqezqfy887OTqJWicEfHx8vPX6ZitnJ4Q+um2D8IPU6uOiwpnou3aeMa22GdCuwXZvPc7zMHc/tzk3Pvc4dH51pycAfHBw03/TUe5+6fEPOkCj1HD3cyCEdmhUp2J51DXLvEj7PqgRr4MqcyRWHT4lcMU+kPB8Gz6Xc6KU/l9YwqKmXyOw9Ojoa2ywDT+B27Ft2EiDQEoHBg6t80Z9Zu53vyjz98lN8f39/1mO1J0CAAAECBAgQIECAAAECBAgQIECAAAECBAgQIECAAAECBAgQIECAAAECKxIQhl8RrNMSIECAAAECBAgQIDCnQPKQqezdfPC2pXyHGg1J3aurq9ANW9rYQoGkWD99+jQYeAK9SUFvIcKCQ26omD08848fP87OzoYvW75hVrT8Bq2/e5m9WQJg7HV9j4xlsZNAOwXyeM/qLYO/LCOySCeHK4A0rxezyCUcS4AAAQIECBAgQIAAAQIECBAgQIAAAQIECBAgQIAAAQIECBAgQIAAAQIEFhH49yIHO5YAAQIECBAgQIAAAQJLF0jx8OZzJqjT3KDH76aCelJPYweYGqHC8GNl7CRQKHB7e1vSMvVyS5ppQ6CdAvmymNSxL1++THrLfgIE2iaw+9+/weIsWf7m5eXl4eEh/w7+BvH419fXYU4+q+Ts7OwM/z04OEgGPnXgc5q2DU1/CBAgQIAAAQIECBAgQIAAAQIECBAgQIAAAQIECBAgQIAAAQIECBAgQIBATUAYvgbiJQECBAgQIECAAAECGxZIkqe5BwmENzfo8buJPJ2fn48dYBYRSBTqw4cPY9+1cxsEhoG3DDYJt20Y8nLH2BASHl4oucFufcrMiuG9sxGB+/v76pSomuS7tVtzu9p52wS2XCAf3v3//m25g+ETIECAAAECBAgQIECAAAECBAgQIECAAAECBAgQIECAAAECBAgQIECAQF8F/tXXgRkXAQIECBAgQIAAAQJdFHh+fp6U0xsOZ5srwwfh4uJiSFHbKIny1g7xsk8C1YUkhOHnuLN3d3dTj+pc6WyzYuo93aoGDZO8c3N7q26cwRIgQIAAAQIECBAgQIAAAQIECBAgQIAAAQIECBAgQIAAAQIECBAgQIAAAQIEtllAGH6b776xEyBAgAABAgQIEGidQMqbN/cpEd/d3d3mNv1+tyGv+PPnz36P3eiaBV5eXoYNhOGHFIUbt7e3JS3Pzs5KmrWnjVnRnnvRhp5MWjMlT4zDw8M29FAfCBAgQIAAAQIECBAgQIAAAQIECBAgQIAAAQIECBAgQIAAAQIECBAgQIAAAQIECNQEhOFrIF4SIECAAAECBAgQILBJgWoR47H9OD4+Hrt/e3ZmLYBJCFlK4Pn5eXsojLQmUF1LQhi+hjP15aSQcPXAhqUoqs1atW1WtOp2bLYzWfHh79+/Y/twcXExdr+dBAgQIECAAAECBAgQIECAAAECBAgQIECAAAECBAgQIECAAAECBAgQIECAAAECBDYuIAy/8VugAwQIECBAgAABAgQI/E+gmtv8397K1ufPnyuvtnTz8vJy0sgVh58ksw37q2tJHBwcbMOQlzXGt7e3u7u7qWfrYmDYrJh6W7enQcMXxNnZ2fY4GCkBAgQIECBAgAABAgQIECBAgAABAgQIECBAgAABAgQIECBAgAABAgQIECBAgEC3BIThu3W/9JYAAQIECBAgQIBAzwWquc2xQz08PBy7f6t27u/v7+3tjR1yQ9ZxbHs7eyOQOHe15nMmSdeHlhGtbQglH5zj4+Pd3d21dWkpF+rfrFgKy3aeJJPh9+/fY8f+5cuXsfvtJECAAAECBAgQIECAAAECBAgQIECAAAECBAgQIECAAAECBAgQIECAAAECBAgQINAGAWH4NtwFfSBAgAABAgQIECBA4D8CtdzmKErCqKM7t3PPpOLwiUPf399vp8mWj7oac520VkL7iW5vb09OTj58+PDu3budnZ38m1T/9fX1qnt+dXU19RKTPnRTD9xgg37Mig0C9unSDSs+XFxc9GmkxkKAAAECBAgQIECAAAECBAgQIECAAAECBAgQIECAAAECBAgQIECAAAECBAgQINAzAWH4nt1QwyFAgAABAgQIECDQYYGpZeFVrx3e3QSG379/P3xZ3fj+/Xv1pe0tEbi5uRmO9ODgYLjdlY3Hx8fUXT89Pb27u6uWuH96ejo/P088Pg1WNJYk8KtXHHuVrMSRWP7Yt9q8s+uzos22nevbpDB8vljz0evccHSYAAECBAgQIECAAAECBAgQIECAAAECBAgQIECAAAECBAgQIECAAAECBAgQIEBgewSE4bfnXhspAQIECBAgQIAAgbYLVIsYj/Y12e/Dw8PR/Vu7Z1It6zA+Pz9vLcvWDrz68Ulyu1sOqf2eAP/Ly8ukbies/vnz57e3t0kNFtlfUvJ90sdtkeuu4dhOz4o1+GzPJbLiw6TPl7Lw2zMNjJQAAQIECBAgQIAAAQIECBAgQIAAAQIECBAgQIAAAQIECBAgQIAAAQIECBAg0FEBYfiOjXHS9AAAFAlJREFU3jjdJkCAAAECBAgQINBDgWpuc3R4KRk9unOb95ydnX38+HGsgOLwY1l6vDNV06u1zbu1bERiuqn9PvXuZICrSKQ3hISHXUpauIulszs9K4b4NpYiMOmzoyz8UnidhAABAgQIECBAgAABAgQIECBAgAABAgQIECBAgAABAgQIECBAgAABAgQIECBAYKUCwvAr5XVyAgQIECBAgAABAlskkEzpyclJIqPv3r3Lv4njfvv2babxPz09NbRPZq/h3e18a1K+8efPn9sJsrWjvrm5GY49FdSH2+3fSLH38nUu7u7ulj6iqWXh379/P+ujbOmdnO+E3Z0V843XUZMEsizCpK/XSV8ik05lPwECBAgQIECAAAECBAgQIECAAAECBAgQIECAAAECBAgQIECAAAECBAgQIECAAIH1CwjDr9/cFQkQIECAAAECBAj0TSAx+A8fPiTRmqjqy8tLhpd/U+Y9KdPsTwyvZMD39/cNzVICfX9/v6HBdr6V1Qf29vbGjr2j8d2xY7FzqkB1+YNuLRsxNYteHfvg8VLds+B2PiZTz1mNlC94uTUf3t1ZsWao3l9uUuL94uIi39G9H74BEiBAgAABAgQIECBAgAABAgQIECBAgAABAgQIECBAgAABAgQIECBAgAABAgQIdF3g3T///NP1Meg/AQIECBAgQIAAAQIbFPj69ev379+bO/Dnz5/Uim9uk1RqQyw2Wb5cqPkM2/lu1ho4ODgYHXvKWafm9uh+e/onkNUohsXVO3ff3717N9MdWeL/xMgHZGdnp/nqWVng+vq6uU073+30rGgnaUd79fz8/OnTp7Gdf319FYYfK2MnAQIECBAgQIAAAQIECBAgQIAAAQIECBAgQIAAAQIECBAgQIAAAQIECBAgQIBAqwRUhm/V7dAZAgQIECBAgAABAh0TKEnCZ0jn5+dTB5ZK8g1tJOEn4ezv73/+/Hn03b9//3Y0xDs6FnuaBbpbAPz+/r55aLV3E/Wv7VnkZYLuzYfnct39EHV3VjTfFO/OKjBptRpl4WeV1J4AAQIECBAgQIAAAQIECBAgQIAAAQIECBAgQIAAAQIECBAgQIAAAQIECBAgQGBTAirDb0redQkQIECAAAECBAh0XqBaeXjqYKYWh28oEJ3MXurGT73E1jaYVPi3c0XCt/YOLjLw2t2f+kFb5FpLP/bs7Kya2Z56/r29vcfHx6nNShokh390dNTc8uHhIYtNNLdp57udnhXtJO1or2ozYTgK3w5DChsECBAgQIAAAQIECBAgQIAAAQIECBAgQIAAAQIECBAgQIAAAQIECBAgQIAAAQLtF1AZvv33SA8JECBAgAABAgQItFRgal3lar+fnp6qL2vbydXX9lRfznSh6oFbsr27uzuWKMXhLSLQ+zlweXk5HOPnz58zGYYv27/x8vIyUydPT09naj+p8dvb29RT/fjxo6NJ+Iy607Ni0l2zfw6B6kyoHj7TIhTVA20TIECAAAECBAgQIECAAAECBAgQIECAAAECBAgQIECAAAECBAgQIECAAAECBAgQWL+AMPz6zV2RAAECBAgQIECAQB8Erq+vk7UuH8nr62tD45ubm0nvHh8fdyvfO2kgK91/dXWVSr+jl8j+0Z329EYgZdLv7u6Gwxm7JsLw3RZuND8WRju8rAEmCd/8+MqFUrV+tAOd2NP1WdEJ5E50sjYThn3OqhknJyfDlzYIECBAgAABAgQIECBAgAABAgQIECBAgAABAgQIECBAgAABAgQIECBAgAABAgQItFxAGL7lN0j3CBAgQIAAAQIECLRUYNa6sjs7Ow0jqQZ6a83EuWsgY19++PBh7B1RHH4sV292Vss+7+3tdS7g2pxIr92mlGrPPK/tnONlFvL4/ft3w4GJCqdNQ4OWv9X1WdFy3g51rzoTqt3OR6n60jYBAgQIECBAgAABAgQIECBAgAABAgQIECBAgAABAgQIECBAgAABAgQIECBAgACBlgsIw7f8BukeAQIECBAgQIAAgZYKPD09zdSzJHUntb+/v5/0lrLwk2RG9ycIHa7R/clDvr29je63p+sC+eBUQ91dXDbi/fv3hXchc3sppdpTK/v8/LzhonlSNTyRGg5syVs9mBUtkex6N2ozYTicPCh2d3eHL20QIECAAAECBAgQIECAAAECBAgQIECAAAECBAgQIECAAAECBAgQIECAAAECBAgQaL+AMHz775EeEiBAgAABAgQIEGidwPPz86x9akjfNZSFH1vtfNZLb0/7cI1NF3/58mV7ELZnpNVQd4qZHx4edm7sHz9+LOlzRnd7e1vSsrlNHlw5VUOb9Ke6vkBDy9a+1YNZ0VrbbnWsOhOGPc9aD1+/fh2+tEGAAAECBAgQIECAAAECBAgQIECAAAECBAgQIECAAAECBAgQIECAAAECBAgQIECgEwLC8J24TTpJgAABAgQIECBAoF0CLy8vM3WoIYydouWTEu8pYPvhw4eZLrTljcM1FjPLDaQg9pbj9Gz4SbRWP4Y/fvzo4gBLwvAZ2lJKtedRc3R09Pfv30lQyQk/PDx0+pnTj1kx6QbZXy7w7du36vNheODYL4jhuzYIECBAgAABAgQIECBAgAABAgQIECBAgAABAgQIECBAgAABAgQIECBAgAABAgQItFNAGL6d90WvCBAgQIAAAQIECPRK4OLiYtJ4JmXzkpJVwHYSWsP+k5OTsbWvT09PG47yVrcEsrTB9+/fh33OYhO7u7vDlx3aGDtX0/98/PNWlsN4fX09OztbfERJwh8cHIyNBw9OniR8VDudhO/NrFj8dm/5GZ6fny8vL0cR8kW8v78/ut8eAgQIECBAgAABAgQIECBAgAABAgQIECBAgAABAgQIECBAgAABAgQIECBAgAABAi0XePfPP/+0vIu6R4AAAQIECBAgQIBA2wSStfv06VNhr5JobYi1J306tlZzSjSL7RUK15ol95ss8ahq842oncTL1grU7u/79++T8e5uirv6BMi8zbNl6fI5Z2rCNyThE7xfSvH5pfe8/IQ9mxXlA9dyVODw8PD379+1/YPlHmo7vSRAgAABAgQIECBAgAABAgQIECBAgAABAgQIECBAgAABAgQIECBAgAABAgQIECDQCQGV4Ttxm3SSAAECBAgQIECAQLsEystQp2Z1QxL++vp6NLOdoSa2LQk/9y1Puvjm5mb08NQKXkXSePRC9qxU4PT0tPqpyb3ubhI+UHlEDLmSV//27dvw5VI2knLPyh0NSfiUy+56Ej5QPZsVS7n123mS29vb0SR8lswY+6WwnURGTYAAAQIECBAgQIAAAQIECBAgQIAAAQIECBAgQIAAAQIECBAgQIAAAQIECBAg0DkBleE7d8t0mAABAgQIECBAgEArBJKHb8iXDrqY9N3JyUlDd6tFoYfNFLAdUiyykTUIvn//XjsD2xpI517WbmuC3EtPj6/ZpFbSPFd/eHhY1loYNa7RoU19Ro0e0sI9tWH2YFa0ELkTXRr9NA26/evXr5SL78QQdJIAAQIECBAgQIAAAQIECBAgQIAAAQIECBAgQIAAAQIECBAgQIAAAQIECBAgQIDAqIDK8KMm9hAgQIAAAQIECBAgMF2gWs+52joVaD9//vzjx4/X19fmJPzZ2Vm1wPXgJB8/fhytals9v+1CgWSkE32vNX56eup6dro2oq16eX19XV3gIB+WHtzNrIjx8+fP6n08ODh4fHys7pljO2dIor7KVTtJPh1//vxpfkbVDmnny17OinZSt79Xp6eno9+qWRxBEr79904PCRAgQIAAAQIECBAgQIAAAQIECBAgQIAAAQIECBAgQIAAAQIECBAgQIAAAQIEGgRUhm/A8RYBAgQIECBAgAABAhMFUoF2Z2en+naiuSnpnGhrdeek7dvb28T2au8mSJ8zpOZ8bb+X8wlMqhK8xMrb83XMUXMI1D4yPfuwJJR+d3dXZbm6ukrB8+qewu3n5+fLy8va2WrHzn3y2nk2/rLfs2LjvN3qQJZFOD8/r/U5iz4svrRE7ZxeEiBAgAABAgQIECBAgAABAgQIECBAgAABAgQIECBAgAABAgQIECBAgAABAgQIEFizgDD8msFdjgABAgQIECBAgEB/BEajd8nd3dzcTE2z39/fHx0djUIIaY+aLLhnLHWWLUhgeMEzO3ydAomzpl569Yr9+7CkePXv37+rY8xETWq9vHh7ZntKwddOUj1hto+Pj3POqc+o2lHtfLkNs6Kd8i3sVR7pnz59qnUsS2a8vLwUrlBTO9ZLAgQIECBAgAABAgQIECBAgAABAgQIECBAgAABAgQIECBAgAABAgQIECBAgAABAu0REIZvz73QEwIECBAgQIAAAQLdExjNr2YMFxcXqcw8KYD37du3vFsbajJ7ibDu7+/X9nu5uMBY8ESCU1N68ZM7wxoE3t7eEgv/+/fv8Fq/fv3KR2/4sjcbo/XhB0PLdM1aAFlrIw47OzuDZ0tYXl9fk/V9enrK0yOrA1SJRk1yeGLwvXHbnlkxeivtGRXI+g75LNT292/JjNoAvSRAgAABAgQIECBAgAABAgQIECBAgAABAgQIECBAgAABAgQIECBAgAABAgQIENgSAWH4LbnRhkmAAAECBAgQIEBgVQJj8/C5WPKrnz9/ToQ1+dW8TGz17u7u58+fo4G9JOGT2etHreZVKS923rOzs8jXzpFg8NevX2s7vWyhQJYtOD09HXasr0n4wQCvr6/Pz8+Hg13KRs9i8AOTrZoVS5kGPT7J2FUkbm5usr/HozY0AgQIECBAgAABAgQIECBAgAABAgQIECBAgAABAgQIECBAgAABAgQIECBAgACB7REQht+ee22kBAgQIECAAAECBFYlMDZrXXixBOaT2ZtURr7wJJpNFRiblux3rHqqSVcaPD8/f/r0Kb3NshEpgb6/v9+Vns/Xz9Q8//LlS9bOmO/w6lE5T/56KbZts6J6W21XBb59+3Z5eVndk21rndRAvCRAgAABAgQIECBAgAABAgQIECBAgAABAgQIECBAgAABAgQIECBAgAABAgQIEOi0gDB8p2+fzhMgQIAAAQIECBBoi8D9/X3qOY9WfW/oX5K9KVeudG0D0XLfSiT46empes7cgoeHh93d3epO2y0UeHx8zJ3KqhMt7NuKupSwd54P+fv79+9Ml8iszhIbp6envX+2bOGsmGkmbEPjfPMeHR3VRpoFIK6vr2s7vSRAgAABAgQIECBAgAABAgQIECBAgAABAgQIECBAgAABAgQIECBAgAABAgQIECDQXQFh+O7eOz0nQIAAAQIECBAg0DqB29vbFKStJa5He/nx48f/Fmz+oiD8KM7q9qTg9sHBQW3BgtyLpKzdiNWxO/OCAol8//7vXybqpGD83t5eZnKmd2LwvawDv6Chw3spkAUjMudrH4p8BJKQ7+V4DYoAAQIECBAgQIAAAQIECBAgQIAAAQIECBAgQIAAAQIECBAgQIAAAQIECBAgQGBrBYTht/bWGzgBAgQIECBAgACBVQkkoZfsaiLxCa8mej2I6qVc8yCtenx8fHh4uKprO2+jwNg8fILEyRs3HudNAm0RyBx+fX3NUyWPlJ2dHes4tOXG6Md6BfJByFeqJPx61V2NAAECBAgQIECAAAECBAgQIECAAAECBAgQIECAAAECBAgQIECAAAECBAgQIEBgMwLC8Jtxd1UCBAgQIECAAAECBAhsRGBsHl4x4Y3cCxclQIDAHAIe43OgOYQAAQIECBAgQIAAAQIECBAgQIAAAQIECBAgQIAAAQIECBAgQIAAAQIECBAgQKC7Av/qbtf1nAABAgQIECBAgAABAgRmFUgl7YeHh5QUrh74+/fvk5OT6h7bBAgQINBOgSxf8vLyUu2bBU2qGrYJECBAgAABAgQIECBAgAABAgQIECBAgAABAgQIECBAgAABAgQIECBAgAABAgR6JiAM37MbajgECBAgQIAAAQIECBCYIjA2D393d3d2djblSG8TIECAwEYFDg8Pn56eql04Pj6+v7+v7rFNgAABAgQIECBAgAABAgQIECBAgAABAgQIECBAgAABAgQIECBAgAABAgQIECBAoE8CwvB9upvGQoAAAQIECBAgQIAAgSKBQR5+b2+v2vrnz59fv36t7rFNgAABAu0RODk5+f37d7U/X758ub29re6xTYAAAQIECBAgQIAAAQIECBAgQIAAAQIECBAgQIAAAQIECBAgQIAAAQIECBAgQKBnAsLwPbuhhkOAAAECBAgQIECAAIEigeThHx8fE6Sstv7+/fv19XV1j20CBAgQaIPA2dnZ3d1dtSc/fvzwxK6C2CZAgAABAgQIECBAgAABAgQIECBAgAABAgQIECBAgAABAgQIECBAgAABAgQIEOilwLt//vmnlwMzKAIECBAgQIAAAQIECBAoEfj27dvl5WW15cPDw/7+fnWPbQIECBDYoEDKv5+enlY78OvXr8PDw+oe2wQIECBAgAABAgQIECBAgAABAgQIECBAgAABAgQIECBAgAABAgQIECBAgAABAgR6KaAyfC9vq0ERIECAAAECBAgQIECgVODr169Jv3/8+HF4wMvLy3DbBgECBAhsXCBP6WEf9vb2Xl9fJeGHIDYIECBAgAABAgQIECBAgAABAgQIECBAgAABAgQIECBAgAABAgQIECBAgAABAgT6LaAyfL/vr9ERIECAAAECBAgQIECgVCCp+J8/fyYV//j4WHqMdgQIECCweoHn5+ejo6Nc5+Li4uzsbPUXdAUCBAgQIECAAAECBAgQIECAAAECBAgQIECAAAECBAgQIECAAAECBAgQIECAAAECbRH4f+04wRoLGZ0T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5XUSNow2ulZrwFQJsBYUIUJ0BYAJgAWACYAFgAmABYAJkBZ0GAChQd9nhmtT0ctpUKha+qy+dGtUkqhiB1XhRSZRTTi1atqSxiz5Xt6ajk5dU6A8QJJqOYcOd8xkYmJBx+9fjxWha1lk66qBpL+U/lJ+/i0U0AR6iRywPIC61xb5RtYli8Jm77iWV6S2bTYniIfP1yUuFOoprR6n1jdf67tzBcFd/Yi7rm009f1HDPt49OzCNSaiF7zHmeJ8LQXVSun9dxZaLr+nWWo5OxAwGTXDjJx60mwGH7rOdgR/5cvX3Yc8f8+/vDhw//bXMv/I/IxGRHPWaOtfPHixVqiJR4EDiaQOSeY39pswi8z1ZGWx48fL5mio01wLGk77bXSv1ZRXise5q3wy2jK6NnYlsDnz59zIhzDqo8fP+Yc2XmMprKTyAEECKxWQAu22qwRMQIhoIbuoxjkzxKYk9xHjkvFRgUym9z8Gr1Rh17RzkSLME0b9oJ18EiBzJKpOo90zj/d/HC+1XaPzKx3kUA9QmYuZy6Gf/XqVTPA2gr5zKCa4dhTFcgv5NWzpt1OfCl5r1V8+Wk5ToXVVeWXVeUn38qRJwUUoZMsdp5XIJZZnjcCzavHmzNr+xXHZiTtWZvA8i/JrE3gyPHJvOnL74WXwcyMT2bqlonzXq+SP03qOeZey8AK01X7YqCj/XCaWrnCMrmqKGV2jpld7WJJy4xPZuoWi7YLEegUyCzbEc5x5ts70RwwrYDF8NN6ri60+CKcxAPCanTzv5yjetas29WH1qY7Z6UWOIE2gS9fvrR9VN0fj0l29o0Vte/Yqya2tp3ZxtbOGvynxnAw3cInPn36NPPxYf79wMJJcLnNCcTveLx9+zYn2nFvOcm3MGgqc7QdQ4DAOgW0YOvMF7EiUAioofsoCeYk95GPUrFvgcPO+43MVv3USECnzyGgOs+hOjJM88MjATdxuh5h8myKm4jLy8vOYONV4Ga7V32vIELw+mAnY84Ba3iBJPEcNvMxXJFSFbaZ47qqpknbHuWnTcb+TAFFKBPKYUsK9PpOmWUill9TlomPq2xCYPmXZDbBUkSy9lJQr8HzJpIZr6rmJCruH3/8+LGSFH3//j1zaWv+itCVJG2L0fAcc4u5drQ4H210pFYerYT3Ta+uv6+Y4wnMKpDfSSVm+OeIoZVWobrLm8FmoiyGn6MGrSvMzG90jsV4tfJx3mTUfrP03r17542PqxM4pkDmWw47m4CLOdDMmccoFbdv316ybBiiLak98lqZ9cJi+JHOTq8KxKtLDx8+rO5p2x5/e6mpbLO1nwCB9QtowdafR2J4ZAE1dE+5b05yT7kpLbsUOOa838is1E+NBHT6TAKq80ywI4M1PzwScOWn6xFmyqDMRexv3rypRiDeK6g+14tJ8oUf3lUjs6ftNbxAcufOnTbS/FV8Kmyboa6qTaa6X/mpatgeIKAIDUBzygICOStIF4hG9RK1n0KtfmSbQEJgyZdkEtHI/Cin6v369SsztF6H5Q+eewV73oMzR7OZ82YLpCXzB8bj4Zpb2gWyIy7hOeYyzq6SKdBcwnPA94rVyszSctjDdP2HzXoJX5uAya4BObLLm8HzJspi+AHlcGOnPHjwIOc71CNVmTfby6T/1atX1QuNX7JVDc02AQKZAjnNQnRjme+mZF707IdV35hJRyanC0+H0OvTmO/Ij1uvkB08h0BmvcipZXNErxmm0tU02eKe+AGcnKYpniW/fv16TALzC0xOfMbEpHauprIG4k8CBJoCWrCmiT0E1iOghq4nL8bHxJzkeEMhEJhVIGdGYn/zfiNJ9VMjAZ0+k4DqPBPsyGDND48EXPnpeoSZMiiWsuSEXFukXftZ+MzXInMu5Jia7fIgiecLiXXytXiqsDWQ8k9dVUmR2FB+Ejg+yhFQhHKUHLO8wAqXxR5wudfy+b7XKy72ksx4wCWrXm1RfWJcPT5d5wphc6PZzGX5bmkXK1GeYy5G7ULDBOJW4vv378PO3ehZauVGM26xaOv6F6N2IQJpAZNdaZ+Tn+7yZvC8ibIY/mRJ29vOnPdgIs2171A/o0J8WUj1+z7jQebV1dUZ4+PSBI4pUPshhTaE+OqKnX0bZW06uC3hsT//NYtEIPkfefaTb7WGI6Ne1L7Y5WSs4pYg6trJjxbe+fPnz4Wv6HJzCGQWvLh0PD4ZM2GqqZwj+4RJgMAyAlqwZZxdhcAwATV0mNtqzzInudqsETECh533G5n1+qmRgE6fQ0B1nkN1kjAzp+nMD0+ivXwgeoT5zDNfaiwXacd7BdXHZ94rmDZrSudpg80PLfE2Vf56HhW2DVxX1SZT3a/8VDVsDxBQhAagOWUBgfxudIHIxCXi++6rI7plLuoquxHIHNJEeke+JDNeLKfq5S8sScenFk5iXJ0OZ82fZmZ9vIget41nT0i8oJXzYt7+XsQ9u3w6Ap5jpn18uqRAtGnNy+W8ftw8a9N71MpNZ9/ckdf1zy0sfAKZAia7MqGqh+3yZvC8ibIYvlrAdrt99+7dnMfGcbP95cuXNSjUvtwuJ/JriLY4EJhQYMwCxamikXMjfXl5mfkrDVPFaoFwatPBC1wx8xKe/WRCreewFy9e5HxjwtnfJQqxzDn39diKSUIgmuX79+8nDig/evz4cbndd0NT2VfM8QQIrEdAC7aevBATAk0BNbRpsuk95iQ3nX0iP5+Aeb/5bOcOWT81t/DmwledN5dlC0fY/PDC4EteTo8wn/bz589zAi8fYtaesHivIEcv/5h4geS8nV3ivbr4ubDMhKiwCShdVQKn+Ej56SRyQFpAEUr7+PRcAjnvsSxZemsjunOxuO52BZZ5SWa8T07VSwyAe0Wgtu4659K9wl/JwRsazZb3sAm6yKZIUeIAH00u4Dnm5KQCHCPQbKs/ffp03mmZMckZdq5aOcztOGfp+o+T11K6ZoElpwt6Oax5pVWzl28mbXM3g+dNlMXwzSK0zz1xL53zvQvPnj07e/rje/hi+F6NhofWVQ3bBxE4+0R/3ELH92J2ap89np0xHHBATmtZBLvwYC7zS+8GJNkp8wm8ffu2M/AYfJ/9O2hz5tw7E+KA9QjkFLyIbTz9GvyFJprK9WS3mBAg0FdAC9ZXzPEElhRQQ5fUXuZa5iSXcXaVbQmcfT7tyPN+I4uKfmok4P5OV533l6eTpyhnms788OTsCwSoR5gPOd55jW/i7gw/ntAV3/Jfa4q9V9BJ1/eA8z4/qq3hKSOf+Y3AxfEqbOl2ckNXdZKl3Kn8lBQ2hgkoQsPcnDW3wL179+a+RK/wayO6Xuc6mEAhkDOkiSPHvCQznjqn6uW8rpkTk2/fvlUPu7q6qv65p+2c1ynfvHlzc3NzxlTH1WuvxJ+MTGYxPnmunYMFPMccTOfEyQVO3juM+a2jyWO4TIBq5TLO272Krn+7eSfmuxE42WGdTJ2VViXLLm8Gz5soi+HL0rXzjdu3b+f0/THd8/Hjx/Na1H4WPr79PSJ/3ii5OoHlBWKi/7xzcDkvi0T13OVU6cXFRWaOt72BkXl6r8PinZ7JR4TVLxDKH5j2iraD44cpHj582Olw3i+jidKVM+femQoHrEcg3hfMfEEtupthYz9N5XqyW0wIEOgroAXrK+Z4AksKqKFLai9zLXOSyzi7yrYEzPttK7+qsdVPVTVsh4DqrBh0Cpgf7iTa6AF6hFkzrva2QNu1Yj1DTG5Xn53F4xjvFbRxDd4fz4/O+IXO1fytJqHXYngVtkrX3NZVNU2qe5SfqobtAQKK0AA0pywgkPOuV/WFolmjFF/auOTLV7OmReBnFFjgJZnxqcv53by4yiSvjFYX1Wded3wCzxJCNGg5r7nGJN5ZoldcNOcmN1IRI/MzRvKwl/Yc87BZv8KEn2yuY5h0tMZBrVxh4VxVlHT9q8oOkTmmgMmuAfl+spdvhrOtm8HzJspi+Gb52e2eGA3HytXO5OVMDXQGMviA2nq8WJz5+vXrwaE5kcCmBc5YGePdkeqU6EnGeMlgr9Uzs2M+yTLfzjnmZKtvkOQPTOdL415DjgrV+V0D8eM/8YTvXAL53x9ZLTPniq3rZgq8ePEiszWL7mbAq2yZgWfGdqrDNJVTSQqHwL4FtGD7zl+p27qAGrr1HDwZf3OSJ1nsPLiAeb+NFgD91EYzbtZoq86z8u4jcPPD+8jHWir0CDWQaf989OhR51OVuGI8WKl9J2zOAoNpo3qQ0M4IG7l8ErnXYngV9qRhdaeuqqpR21Z+aiD+7CugCPUVc/xiApeXl+lrLbZAvTaiS8fKpwQSAnO/JJO4dOZHmYPY2o+6ZwZeO6waSGd9r527uT/fvXvXmca4qZlkYckAnHgjq/NdphgwRCoGBO6USQQ8x5yEUSDjBdpe4o25kSil52rExqdrQAhq5QC0Q52i6z9UdkvsCgVMdg3IlF3eDJ43UaMWw1sQNaAQn/eUWLnaedsf2RoPmM8Szxip14byM013KrpnyV8X7SsQX7QfXw/R96zxx0dN7HyBL95B+fDhw/hrrTOE+GK5/FFavBywQCpiVrT84e7McUNOrKpf5JzzXlE6TE1rwqftZZ3qKZ31rnrwhNvR6cu7CT1XFVRmQx0FoDYAy0mFpjJHqXmM6tY02eUeGb3ybNWCDcsgBXuYm7P6CqihfcW2crw5ySKntKVbKbELxNO83wLIc1xCPzWH6tbDVJ23noPLxN/88DLOS15FjzC3duYTk+pXe8ejvZzfOJ075rsMPzq7Ad+oOwnFycccffNahc3JC11Vm5Ly0yaT3m8CpPRRhEoKG2sTuHfvXjpKy1Tk+NGI8m2oeG0p54WoZSJWxVn+itWr2+4lcHL02Awh8nTASzLNcPruyewUcgZm6UvH6L1abjvrezq0TXwaWd/56uNZMj30nj171mn4+fPnzmPGH1AtFeND21kInmPuLEM3mpzEQCi6hmjMl3lZfSV6amWREZrutgKp62+Tqe5XfqoaticUyLyvKa64TOe1/pVWmWjbuhk8b6JGLYbPqQ/Lt6HVpX2JGK42Yok4T/JRVI/O2/6YZFym0amlKJ5qV/Ml1u0/ffq0dsxif1ZjssxFM4vuMpE5zlWWz+hetjEHt/zXudVq4skIR0sSvdfJj86yc/J8TEwr1BKYOY1eO6vvn9VZ0bdv33aenvkNzVW3/PX/nVdPHFC9YuKwCT9aSdMaL2B1fr1LvLMV31I8YdpzgoruvnyymHN8HLN8o5QZsRUe1lng5y6fUfAyW7MofgMGXZmBR9ZoKnuVz86S0yu0nIPnLoo5cTjgMavN6NVGbNpCogWb1rMM7SDlp0zvYTfm7jjU0L0WLXOSmTmrLc2E2sFh5v2WL+2TFBv91CSMOwtEdc7M0NXW+gUiZn44s5Bs6zA9wqz5lbkYvhqH58+fV/+0Pa3AWdaNxOq4k030gOKhwnaWB11Vgkj5SeCM+ehkBR8TYOe5c89qtkVAEWqTOez+cxXFGnhOyVzg23CqY4x4qabzpdZIxUoAa57HadNqCa/92ekwd/bN/ZJMLb0D/nz48GHnWePXP9TeBMu5aGesRh7QWTZGhn/37t3OF5MCdvlfX48rdmZoxDziP1JgqtPnzqlmPOduFppXbNvjOebyud+WF4fdH+/kJ0Zo8U54DJyiuYh3jONn9mKcFu/x7vtVXrUysy4sX3nX0HTr+jOLR+dhqy0/q41YJ+lBDkh0WDWBzlF67fhhf25ipVXOfVnnvUOnz8I3g2dM1OyL4Tutj3PA8i3ySdsYK3/79q1z6jBGzPFw8WQIM+2M73CqVryI4fiaPFNUBbsVgZVUur5c1eoZSajO+/cNasDxtZp4MoT4KsqYOz750Rw7c/Jx8jur/Lcoqg3XHMmPMGO5ctkeRsTiFq5z4Xq0852RiXmQ6pr5I3wLbKfJrAfEJFRnuXrz5s2SnW/MiA1oYarFZlaxHQQ+edM0wCT//b/3799HF9DrEp1FugxNU1lS2CBAoCmQM9hrnjVyjxZsJKDTdyyQM4CZu9qqoXstYOYk95qz0tVLwLxflWsNnU41Ppnb+qlMqN0fpjrXsnjuIWLtcvl/5kQspznKv2LbkeaH22S2u1+PMGvexbOw/LepipgMeN4xaxJ2FvhZvtD55NdMRxc84KulVdicAqmralNSftpk7M8UUIQyofZxWM7NRc5NygIajx496rxK+apS55HDDoj3E8r3T+I9qMyv7y9PGXZRZ80qkFMFZo1ABD7rSzLjI59z2xJj75EXqi44icoVt1cjA0yfvpJm7cGDB9WEn4xzLJJZ8sW8uFZ1Wc7JKMVdT06DfPJcO6cV8Bwzpw1fSX2fNutXFVrnvUMMhOId4z///PM///nPxf/+/ZH9Lwp59V/0DrEQIBrPaIViGBYDs/j+jnhZPdqulayxj9ha8bSq8rm2yOj615YjW4+PPq5XDnZ2WGVolg+UFLu8GTxjooYvhs/86sflp58yr5h5WFnyxm9kXjHndmJkZGL8mjNZGQ+YM3N5ZHzi9Bg9v3z5shpOTEzEKLa6Z6rtzERl5tdUsYpwMq+oo803zyFdoMblRziOjOf3Ee3qUueorX1XJ/a6YvXgZk2sflpsx8+Sx/1Dc/98e3LyMeeYXjGMm/zLy8vMUwa8cpEZchwW0wrV8WLx2kfnl+jkDBxrC+b7vlRUS4KmtQZy8s+YLep0jgOWmUuKqwz7BoRayTmZUjsLgc4uu/OA8ZK9WuwYjPX6FmRNZd8M0lT2Fdvo8VvP6MmHVZ35mHnFacftWrDOfKkdsPWCvUCfWxPb7p85VXLa+ti0UkObJrvZY04yJytzqmFOOPnHZF5RW5pP2nakeb+aTE7ZyzmmFuzcf+qn5hbeRPiqczObcmrr3MPIZqxiT07Eco45GXjfneaH+4qt/Hg9wtwZVH061nmteHA206sFnZc+zgELf6FzvHt98nHnyRXynbmgwnYSFQfoqk5CKT8nWRI7TSbXcBShGsi+/8y5uTjLndFJ9s5Xj3LeLz0Zcs7OaCuqL4vG22g5Z8Ux49cJZ16oOEyb1ourcw6584Belzt58KwvyZy8Yq+dmZ1Cr1d3ahGIQlutJp01vXb6gD/X0/TFes7O+4XF3oqPF/M63xKM726Y9b3Tam5qzaoabdsHf46ZU5dzjmnjtT9HINqx6vKBnFPyj4leuPovcjP6ixjvxfRL/IpSDMzi+ztiSVu8VByr7GOeLfqsaKPiV+iXeZ/5ZEIOXis13SdLRXWnrr+qUdveevlZvsfJvOJ67uhrOb7wn5n3NUWsZh3xRidVfZa02pVWQZGJtq2bwXMm6u+h/zq/RK2sTlHhh15kyHnVolzGobkRqxyHhD7inHg5phmN5p6AHXGRHqfGbzs3r17bE3H+66+/egQ66NBmWYqb/EEhZZ3UvFwt1eWf6yy6UcKz0nn4g6LollmZ2FjeMz3DGJP7kXXNyC/QMuS0CUX0lixcTYqTuRlTh5PHqteK3/mai+qa/NI/J26dILXusvP49AGa1rRP9dPOme6Yz6oeP8d2lNjarFmUtM6IFbVv+RHUHAILhBnIJ9ur2s6oznNHptqM1K5+8s+yqcmJWE5zVF5FU6mpzClUOzhm6xm9fDt/rjtlLViv6rb1gr38fV8v3lUdXHbciY2otnPHWQ2dW/i84efMP5iTXDKPavMDbdVfW5qTKeb9cpSKYzLvmheYJMmPc3mkfqqk2PGG6twrczOn8ZfvSjIjNsfzhQRg5zTsAk2f+eFEBvX6SI/Qi2vAwZmzRjGCjbwYEL5TqgJtNwLV/ZEj883zVyMT2ydbyzEtpApbE078eRK/WhLGZETiutWP1tZVKT/V3OncNpncJFKEmiZ73VNtLdu2F5hgz+TNuWOar+uvvsYQ9+BFnNM34yVpxDwzjeMP06blG0ZpKfMosbHA0L1auhIxKT/q9ZJMPkjbkTmFasxwq1aP5q4vOS1JUC85KdS5Hj5452vcinxvjmbL8lZuzPqSfLP45RS8Im5z49TitsJHVMd8jpnZho9pnWpZ7882gfzaWrYnC2xE1kerNXef0mZyzFoZGvmF4eBNt67/ZN3Zevk5ziusJ7NvEztNdg3IppyKOWa4tfDNYCFwrkT9a0AGFKfUmBIDqYUnC/KfiS45Jsuv6ku+chGx6uSKA2adgWqOP+YW2EHRXXjMOriVOO+Jcd+VaJfKj5Z/xpAogdVxW7NXiD3zkTYvVxKVG7NGoC1pzSaijE9tY456kTnXFjGZqeGqvmpQu0Rn693Z+VZDGD/jnCjYtZzqjFhbYRi2v5rMWkxqf85RhNriXM3ZWjSKP6M1mC8+Mf6JgXL1uqEUl8vPxJhdakua/aVAFPUqctv2+NpXXrFtI78WlJHsFStNZZt8c39+LdNUNvU2tGcHGX2cO2UtWH7N2kHBnm9wlc+4/iNzbgyLAcMCt4dq6PoLzJgYmpMsx94nN4wGx5Su856b6DHN+9WyJvOuOerIOmch9FO1DN3fn6pzrzxd7eOY8z5fSBiaH07gbO4jPcKsWZbZvIx5N2jW+G8r8JP3Js2d1WHtfAlsq1kj5y3bgm0ms/ZYdqqUVtv/2iU6H+V03idWQ4iUjoxzNapNn9hzwEeZyk9+oUqMpWvFqbNg518058hqNanFpPbnHJPJilBOHm39mFVNsGdidlbYuKvKDKrXYdWOpjqW64xPUVvjsF6XG3NwZpQiYodq006SZk73jR+onLx6dWd+g1+2/wvEqhrDGEqVl27bGPYkLgbM1QAXqCyZd22RKVWBubc7S2PEZ+TNRSIJEXLtxbxqphTbM7WuiVhpzRI4zY8O+Byzs9aUxXidj2yambjpPdWRUim/ko1o36IFm+OOKZ1lB6yVAaLpTpeK6qedjZiuP9GGhF4Vc+7t/LH6fKO1ZhqjkUkQVT+qTeo2gzrUHpNdA7J7TzeDZfLPkqiBi+FzvmKnrPOzdh4lX7GRX50ieku2RDm5W4oteaMbnUROjzJsbqWWO80/m6O0gGoeNuGefRTdBWapJjQ/S1BRsMsK1bkRU3JLRrJZ7MsYxkCqGpPmXOFMw81oc8o4nNyIVuIsUxi98nGmepHfek87LR6TBdVLRxbUpg9y7txqp1RLVy3Ta2WvemTOtqY1R6l2TKIpKKphTBslcrAWWv6fzVmhcpzWGaVq+zDTwCA/ISs/MnN8VZCOrIBpis62opqt1e1ogvIjVm2vqoE0tzWVTZOTe8qKmc7fST7tdQM1U287SUJWEsg++sRD3SlrwXLqzj4KthasM69j8Nn5Zka121rgJlEN7cy1TR+QOWae6dajefsT5W1WT23prLzrCbxZtMqWs3aHdfB5v8wWoNCL+6Oa3kpyXD+1koyYKRqqcz5sr2n8JR/H9IrY8vcLiTJWtH7mh/ML4dmP1CPMlwVxo1qOphIbMz0/nS9d6ww5IVz7KMr8HA+wSpbaQ8zy6pNktApbOndu6KqavMyDBgAAIABJREFURMpP06S5xwRI06TcowiVFLvcWOEEe45z53Cr+bZSTrDpY2pdTHXap/ZROQxobixzd6lNS2dl9dNe033VTK8GMsn2Mi/JjIxqCDRLdW1PTAsMuEqtr4l8GRBI/im95l6WqbZl5HPqbxxTHj/VRoQZLWctN2t/TnJr0yvCORplJL2wVNhmNmv7eI6ZmdiikKz2kU2vSrHyg2OE1tmSlHX2XBvRqs86O9TMo8yCuo9aGcnXdDfLQHpPjlgckw5kwKcRZmeF1fWXsL3eVT7UK6wl0eY2ajcgiV7pyMsHqtm6m5vBsyeq92L4GEnE8CVRRk9+FE18NOKzDnqiI4n27uTVEztjymCmQU+ZtRF+r5eJi9hGWubobstYVTciX3LoYrZxwhyM8tDs+KMpnPAS1TTG9v6K7tx1qga4lT+jCLU9IE80BUvWuLaJ+9jfRG62t9NOC+ZU/6iYUX2acZt1z7B8jKhO3nJGTJqNVVtZmip3ardGEYGTWdAZsSjYJ7OpNooaM7jUtJ4UztzZ2VhFFk/7BKh5xWrpamud2gp8DG8iwGljmEm35sOi0Tg5yGljLPaH5MlqPialwxrSWjyjGckZKmsq0zmlqUz77ObT/WV0TvUfk30ruVPWgqUzcX8F2330yRwfNoCJYUMxVJh8GFNGUg0tKfa6EVkcpag2BG3+aU5ypgIweDpdW5rIkbY7a/N+JdrITidOL4M6+4Z+6uxZMGsEVOcc3qgFzfnGZlde2xO9/+TT+LXYDovYHM8XahGr/dmpZ364JrbaP/UIs2ZNzi3DrBE4TuC15jr9Zzwhmmk2oPlwvIjJVA9hVdheRVpXVeNSfmogtT9NJtdAmn8qQk2TfeyJnB3whkB0cHNPsGfyRuTT/f7Jea3MwGuHhVVtdBdXrx7TdjN+MoYxIInTZxqTaNOq+ZLeHlYFtv6STNok59O2cW+1tPd9o68W5oSVt5miyPfOsWI1LcX2ApNC1ahGRe58db8vcjX85nYtC5oCk0/1NONQ26M1q4H0+rPZbTXzNPZEXYsje4WcOPjkoGK+tRXD2vBIdTGMmTDhCZNjfhQv5UaLcbLIrWrnVNM1mbl8hFoZFJruzPLQPEzXv8vyc5BXWJvleSt7omXO77Cm6jU2tNLqZD523jVEX9/3PqUW5qw3gytJ1B8Rj+qo6Obm5v3791Eii52/f/8uNmLPz//9K/dUz8rfjnvL+BfF/eLiIs6qlvvY8+LFi7agvn//Hg1Z+WkZjSJi19fX5UfDNoqIxX+L06sRiyH7gwcP2oL9+PFjdVVhGbGCK/7bdmLm/iJihVg1VsEVBfTu3buZ4XQe9vr165cvX6YPiwjEFMbTp0/Th6U/jayMmtnMskhOYKbPTXx62KIbmXLv3r1mCQmrdNFNYK78oyirJ9uoqH1RGcs6OCwVZY2L06vNVFx0WIDNsx49evTp06fm/kjU7du3m/ujYXzz5k11f0Qy2sOrq6vqzgHbUeOiMqbFol+cMO3VSFbzMfYX0QiE2Cjaz+rBfbdj9ieyb0CTfvJC0bxELctsz4tZnpNZeTLw5s5mjkfBPpndkYOPHz9uhlDdExTRrVdPf/fu3bNnz8pjovWIpLVFWNMaBSmISq7YmLZp/fLlS2RiuhpGz5sYIFXjltiOzjcuVCvGUUfifqAcS7S1Tolgqx9FaEVnVO6MlqqtaJXHbHFjvuYrAIMx/lU7oIIo9uQUgx8/fkSVjxIV7UZzrDVGO2JVNK0RSFEpYtxYzV9N5cnBSdGjpet4Z778r1D8//Wr2iilC8bcN1ARk0ONQg/bJxYlMP5blNVqCUz3iRu6U9aCacGqTXG6YFeP3NZ23AVUh4Jl31R0VdWPhqUrGodoKKJjKpqLsq0oRjVFmHH7WR08ZF7oyDU0k2gHh8UA25xkIh+LvjiqVVGhyvoVpxgNJtzO9VHbnfWh5v3mu2susjWn08m5g56kkOinJmFcZyCqc5Ev1RpdjiGLafzzPo6pRiyiWsStiFgxxB1TrqZ9vpCOifnhtM+GPtUjzJdZUU3+/PPPRPhxsxn3vIkDfJQp8Mcff7QdGXcl8ci4+nixOHKSB1jlReMBRzzJOvloY9oH1ipsaZ6zoauqKR25/ETaj/k+YdyETvg47MhFqFabtvXndifYM53jXdCo4ImDJxlxNfuU5lii7WY8Ebfio+I+rphELWdQo/JGgCfP1abF3HIJVRAlHpDNdw8ecSgmwPvOfpfZesaXZMo4DN6Il9K/fv2aPr1ZTdqOb74QGFM35SthbWcl9lfzfVWTQok4n/yos4mLchhtYFtzcTLM5s7wj0ddJVTzgNgTtWzyV+m0Zr1as5P50rkz6sKmn2NW63Ikdtp51AiwaMkjIxLvCSz2yKYzN7d1QLz4F+1GumFZQ4oi6ydZ0ZCflq3XSk333E23rj+/NjWPLAbn0bb3HZ/P/a5yEbGir4loRwzLyCduZOKYDb3CWqZocxsmuwZk2cpvBgekKE5ZOlG1RfnxhSjD4j3+rGiSapGp/hl39eMvMSyE9JciROs5LNjxZ8XYsUo0fjumP8oeIhG9OCa+eyzeKel7xTgrZh5PhhzPL/uGVjte0W3CpotuDXBDfzZTusCeAQW+jTTypRnhaOLajo/9UXeap8SThij2ibMSH8Xy17bKWF4oavqsP89SXmjhjWGtTRSAkxl3MvJBN6x9joyuNcLRM0bLnMjKKAYn41DbGeFEb3Uy09NR1bTWJOPPyZvWKF2dY4nBhSoKTxShk6W3mZCThzUF8vcMbqMSZX4NH1XvovM1xh+Z0xNFjR5/ocwQmq2TpjKTbsLDNnoDtYaKPCAO+sRm0W12JVXYzt6tGeBUe9LDm2oky20t2FT4+eFowcrit8zGyXuB/Pya5MjBg8PD1tBlysZKrmJOclgt05aupABXo3Hyzvpo837numuu1qOcO+hqxo3Z1k+N0VvzuapzkTvVmrXYdk4VXiwytQsNe76QLuqR3s47aPPDacOVfKpHmC8j0qOL5kz1fDHZd8i1Fq/8M/yLlrn2cyvFAWMaqNIzZgwSTzzTw+kykF4bKmxfLl1VVeyw5cdTkrJhLDfST0mqxaa6fdgiVEXY3PamJ9gztU/eBZelPTYCYdpJ/pO3V53RqEapcztRSbVpTb0EV3pA3gxqqj3FKDRdhs/7kkw6bjmf5jQvMVTuDKo5nB7/2udU+dgrnJxM79RoHhDlpLMYxwHx6mbz3PSeiHDzhc9mkocFnr508anWrKmdaM1ySE8es+nnmJ2Fv2k4+Z6ZqvbJzNrZzqDL6Skmz7IBAc4xe5PIzU3XSk13s4BN3nTr+pvI4/dEh5KoldEIjL/EsBDS5adzVnPYRXPOGvAKa0J45R9FhxUZkcMSxwx+ptAceEexTD8hat4onYxkhBNF5WSfO18+nrxcLXrnuhkcXN6WTNS/arHUv9ZKT/x5tPYxvysKmWhQoszUSlH1z/g0jkk0bdFwjJ95iSsqun2LbjWbtrXdTOkCeya8G29Wh/TosMid6KfjsGZKI7T8GhSpiAoeA4hmOLU9C9yX1q642J8nn6ZkVoFozfLjmT9Qi+YrYtXM3wghp+DlDBraot05PtO0Numi0mUWmF6H5dx7R5GIQphTKuLScVgc3HYXFx81o9dsnZrJ77Unyk/zKjvY06ytvVgGH5yT9VGQBoff98S2G0hNZV/JMcenhxD5o/oxcTh57kxN5XkbEH1iM6/TGd3WBzXDmXxP5winrSxpwSbPi0SAWrC2cjjT/jF3DYl87PXRyMHhAWvoTIVhzcHmj16iD4oikS5U8Wkck7jNiYYof0Yl4WaQ0GwK0oOEBOYOPmoWuXSXVyR5Z/N+keRmqVh4T84d9LTlTT81recaQlOdi1xYuPIWl8upwmeJWFx0zPOFdME2P5z22dCneoQ5MitxpxDPTea44jHDbGtaq3desR3mzSNjZ2RT9cgcw2jwo/VLzCJOddfWFhkVtk3m5H5dVY3lgOXHBEiz9RszAXLAIlSrRNv6cwcT7Dngcb/TLOe1PVHse82pxqxX8/46wowqcDJKJw+uxSH/z0Ql1aY1GRNc55ruy5kfiCFKMy0z7Wl7SeZkYc7fmRgPlwmJLIhacxIk9jeH6JNMX5RXX3LjZBrzMdNH5rRykdjIkVBN393Ep3FMZpMVK1jmS5fWrFk+E61ZuoR0fpqYnahFI+IwvhRNdUd8rja8ajJfFejMtU0fEG5RkNYwEK3mZmJ7kt6nV5ZttFZqupulaKamW9ffpB6zJzqURA3Nr49j4nDy3HT5yRlsnwx2/M64VUmI7fKj6Lby3eIuJpMoms2ozs0hTYSQM8YY05NmxnBwbuaUz0h4wJ5Maeyf6WZwcIrixMUSZTF8d3U7YPsYVSXzOzAKvqhg0UZEqQ2rODH+G9vNetW0nvA+39CwyZsuumNaqPOe20zpAntO9h/DHCJfahHO7CYTFTPqYAQb48h45BB1oYht/De2Yx42wo+6llMlI2IT1sq0Tw1hsT9H3m8ncqEtCdEexlCjzJpavjRHZkU4kRFpwOqnw0ZpOQVP09rM1vma1igbmffekeNxZORgVPA4KwpDtVzFR4kiEQWyOKVahIrtZuvUTH6vPVF+mlfZwZ62atsLZ8DBbRlXJY1SMSDkYacknvNFVKMR6xWsprIXV3lwlMZqAahtr3aCqRbPrfypTywLXrmR7hOjXpdHLryRM8hpK3hasMUySwvWVghn2p8YHy6W6eMHh0eroTMVhpUH2zeXozGJ4h2dTvRKMQSN/8Z2zgTIhLMfBgnNZiQ9SFh5IRwZvUh7DSRzZJIo/FHOI9gNzftFhGsIy/8ZniOzcsDpiUxsE9j0vfAAom2dojoX+dVWemfdn1OFZ41AIvCRzxfStSASbn44TbSVT/UIk+dUkLZVzHgAN/nlDhvgSeSTq90SjVXcjsXdVu3BaJBGJsatUzxWiADj0+hnO2/cJrxrS+SpCpvAaX4UXIncrxahgzzKPFr5MQFSLeTFdrRmzZqSv+doRShfZoVH7mOCPQc2eurMiZ2Y04jZqpj4ilOaL65Edx9d+cmgYmfiTYPmzXiz6uXvSVRSbVqTMcF1MiubIUy+J9rJznK7kpdkOuOZPiBziBXCMYqO2hf1K/KrrWlKZGU6GrVPJ8/QnABzMr0Wz15/Rt0Pn5yYFMc0n0DFnvwaEddKtHi9Yt52sNasmZtTVYGT5n3Hb1FamqWo83Y4EjXhHXF+iW1iTrVn7qp9MrM2vTPGV9HaT+W/ZDhRdBeW32Kt1HQ3y+R8Tbeuv6k9eE90KIkKvtp3lc/YnGa+KJJQ3eJHfZvlKJCRR7UHClFzYxQdgG0TC3FWrx6n7dYpXR2WycF13gyOLHvLJMpi+HQB/u+n6f51x+1jtET5pbDb8Z9HhFs0UiMrSfV0Q8N/Av/3r3TRrepta7uZ0gX2THg3HvlSjXB0rr38o2sf1h9XL3pyO+r7hMnsTNTJOCywM5LZGbfOAwIqRu0zzRNF/g6YBo0hXb5eXCKzBda0NlXnblrn63wj32OaLFG8a61TM+1992QWs0SU1vnRTHW/kzeniV7Vcz5NZWeejj9goxNM66zanbHSJzZLbLpP3PSdshasmd2T79GCdTY70x4w011kr4Ix1eDwODV02jKwrdAil81J5tQvbekKC3btzjqa316R3Me837numqu1JpqRXvITHqyfmhDzvEGpzoV/tWYttp1ThReLTO1CkzxfSJft+QZC5ofT8pN/qkeYlrTWLJd1c9qrHDy0UrXciFfQ2kxi4Jrz+n4ZVK+Nyd8kaUtFuV+FLSlyNnRVNaXjlB9PSZpNWfopSa2otP15nCLUJrCJ/XuaYM8Bn29uNl5tijKfiEPbqK9ZAXP2JCqpNq0JmOA613RfurQUBWlVL8kkynbnRzHAnuTxeq81IelYNQvJAntyMj0d7ZxPowXo9ablgIRHhZrqwWg6RVqzZu4kWrM0Zv6nUVDn6ysnvyM+VxtezZplqnZ+Dq75yKm6g6r/wtuJ2aT55LdVKzXdzTI5d9Ot62+aD9iz0bdTJhljD+CKU5ZZSj1f0zom5GiWD7LSaoxSee5Uvf+EN4Nl3AZvLJAoi+G7m6Z0/3qE9jEa4gmTGXVsjvt8Q8NmUU4X3cEN09lPbKZ0gT0T3o1HvlQjHA39ANIJv/gtavdZBltVhCW3p31ZbdrmMZ6fjcmLKEudT+D6XkLT2iycizWtURg6M7QZvZN7opqnl8EXrVCtdToZVK+dc3T3AxrMyU851xxxTk8UxaZXHo05OL//0lSOcU6fu9EJpslr5TIB6hObpTHdJ054C9m8dHrPmAFVrThpwdLUYz7VgtUK29x/TjWwHJPpkw8Od19D5y4Vmwh/2lw2JzmmCvc6Nz1I2ETZGxzJ2p11/n1T9Ypbn/c7111ztZTm3EFXzefYnrYF6zunV0vRHNOGtUvs70/VucjTas1abDunCi8WmdqFpn2+kK440YxMNYw3P5ymnvtTPcIkwtGX1epj/LmqN3smSeZ5A6kJ57y7HAPXqVqq4uoz3bXlw6qw+VZxpK6qxrX78uMpSa2djD+nnQDZfRGqVZlt/Tltf9csSzl7Jp9gT2dB3JfFm+sTfvdN3JXkJKF2M54jkzgmUUm1aU23BNe5pvty5gei8WymZaY9wyZ703Wt9umYAXZkU867YbUrJv6ciTEdbE6mJ+Lc66O4Vtz1TNvCR2gR5pKp0Jo1S1SiNetVQnIOnnb8NtMd8bna8GrWLFkpcjJutcd0DoTigCh10R8NJo0T4180HfEvwomOIwKMhivmvSPwGLBNMvxboMdsy8RN1MrAr1aQJbejQWiji/2r/WXvRJx7fRSFX9c/prxttPzs4xXWXkV9VQdP2yzHYDsCHJzA6J46B/8jLzE4bnHiqm4GxySkeu6sifojrjSmUXPucQRubm6i7fj6v3+/f//um/AYJT9+/Di6k9u3b/c91/EECJwU+PHjx/v376NSXl9fnzygbWeMR6Myxr+olapkm1Kv/V++fCmax755EVeJ7IiMiNmEu3fv9rroyYOLUhHR+Pm/f0X49+7di+yOdniSS5y8rp0zCUSGRtH69OlT/LfvJWJEHpOk+dX80aNHcaHMq8S0VxTdi4uL4r/NP7UtmZKHOkxTeajsllgCOxPQgu0sQyVnEoGYJjoZTjxAOrl/vpsRNfQk+J52mpPcU25KS76Aeb+q1Xo6nWqsMrf1U5lQOz5Mdd5x5i6QNPPDCyAvdgk9wkjqBw8eVB+UxLOJeA7mScRI1erpcdsepMWeeC0knhlVP01sf//+PR5YxykD3iGJYOMBU/EQM7I4cZWFP1Jh88F1VU0r5adpYk8vAUWoF9d2D97KXEd09MX7ogPehorciY4+XlWKF1cyHxDkv7XS9r5KXLF8j8VYcbsV5OAxL+pdvMFVjs/TIFEdXr58+eLFi/RhPm0TKAa0xZufA25qwv+/r+H+719mW9cWE/s3KnDA55hbGcZsqERFyx9v+bY1+9HOxCrlp0+fLpaiiE+sGIzhX7SNbbFKRCYi3FZIEmdN+NEBa+WEekcIStd/hFyWxrUJmOzKzJFd3gzOlCiL4TMLlcP+IRCDgBjjxkg3xrjxL6YA4l3nYiIghrBxaMwqxtxiLMOL/8YizKurq3+c7w8CBCYViDu3Yj4uamKzShaz/EVlLCqmebdJ+euBRYcduXCyhYxDo5GMXCgayZgFjXZSdtQF/d0iUMwxRekqvuygWGVUdr7Vmh5Fa0DPG48VoyUpwimKaBTX5p+eF7bkj939BDSV/bwcTYDAmgS0YGvKDXEhUBdQQ+siu/vbnOTuslSCugXM+3UbbecI/dR28mqWmKrOs7AeKdBoQ4rnDuaHd5DteoQBmRitaCyjiqcY8VgkHoLEz/h4vjaAMXHKx48fQzgOiJXt+SvhqwEWL5IWbVQ8zCpfICmOqb5GEo9K4188JI03Sdb/1EmFreZyeltX1fRRfpom9vQSUIR6cTl4boGynY+OPv4V74vGRYu3VmKjfMOk+MWOAS9EVd9aidFC+b5K+apVcYn1jx/mzgvhH0SgGGBHdSvnAarVLSpa1LK4OVrVt0ptPWsSD6EiaWUr978bmv++GD+gods6kfinBRJFKMpPnFu8kxklJ0pRFKEBb3imI+DTLQq8e/fu2bNnbTGPX1l7/fp126cL7I8ZufhqpL6/5nX2aJcyamVJYeOkQKKExPG6/pNodhIYKWCyKwcwWqfiK2n2dDM4baIshs8pSI4hQIAAAQIECBAgQIAAAQIECBAgQIAAAQIECBAgQIAAAQIECBAgQIAAAQIECBAgQIAAAQIECBAgQIDAcIH0SvhYhT7s+wqHR6j9zFjAFt+f+ObNm/ZD/vHJX3/95Yss/yHiDwIECBAgQGA6gX9PF5SQCBAgQIAAAQIECBAgQIAAAQIECBAgQIAAAQIECBAgQIAAAQIECBAgQIAAAQIECBAgQIAAAQIECBAgQKAukF4J/+3bt/WshI+ox8r2+I36X79+PXz4sJ6SU3/nL5s/dbZ9BAgQIECAAIGUgF+GT+n4jAABAgQIECBAgAABAgQIECBAgAABAgQIECBAgAABAgQIECBAgAABAgQIECBAgAABAgQIECBAgAABAmMEvn//fu/evbYQPn/+/ODBg7ZPz77/48ePjx8/7ozG33//3XmMAwgQIECAAAECAwT8MvwANKcQIECAAAECBAgQIECAAAECBAgQIECAAAECBAgQIECAAAECBAgQIECAAAECBAgQIECAAAECBAgQIEAgSyCxmPzVq1drXgkfyYufrI8fru9M57t37zqPcQABAgQIECBAYICAxfAD0JxCgAABAgQIECBAgAABAgQIECBAgAABAgQIECBAgAABAgQIECBAgAABAgQIECBAgAABAgQIECBAgACBboGnT5/+/Pnz5HF37tx58eLFyY9WtfPq6urDhw/pKH369Cl9gE8JECBAgAABAsME/vj777+HneksAgQIECBAgAABAgQIECBAgAABAgQIECBAgAABAgQIECBAgAABAgQIECBAgAABAgQIECBAgAABAgQIEGgTuLm5ubi4aPv08+fPK/9Z+GrMY93+mzdvqntq29ap1UD8SYAAAQIECEwi4JfhJ2EUCAECBAgQIECAAAECBAgQIECAAAECBAgQIECAAAECBAgQIECAAAECBAgQIECAAAECBAgQIECAAAECBP4h8PLly3/8Xfnj8vJyQyvhI+KJtBTJ+vLlSyV9NgkQIECAAAEC0whYDD+No1AIECBAgAABAgQIECBAgAABAgQIECBAgAABAgQIECBAgAABAgQIECBAgAABAgQIECBAgAABAgQIECBQFXj//n31z+r248ePq3+uf/v27dvPnz9PxPP6+jrxqY8IECBAgAABAsMELIYf5uYsAgQIECBAgAABAgQIECBAgAABAgQIECBAgAABAgQIECBAgAABAgQIECBAgAABAgQIECBAgAABAgQItAqkfyn94cOHrWeu9YP0Av5v376tNeLiRYAAAQIECGxYwGL4DWeeqBMgQIAAAQIECBAgQIAAAQIECBAgQIAAAQIECBAgQIAAAQIECBAgQIAAAQIECBAgQIAAAQIECBAgsE6Br1+/tkXs1q1bd+/ebft0tfuvrq4i5m3R+/nzZ9tH9hMgQIAAAQIEBgtYDD+YzokECBAgQIAAAQIECBAgQIAAAQIECBAgQIAAAQIECBAgQIAAAQIECBAgQIAAAQIECBAgQIAAAQIECBA4LXB9fX36g3/9686dO20frXz/vXv32mL4+/fvto/sJ0CAAAECBAgMFrAYfjCdEwkQIECAAAECBAgQIECAAAECBAgQIECAAAECBAgQIECAAAECBAgQIECAAAECBAgQIECAAAECBAgQIHBa4NevX6c/+Ne/Li4u2j5a+f7EL8Mn0rvyRIkeAQIECBAgsGYBi+HXnDviRoAAAQIECBAgQIAAAQIECBAgQIAAAQIECBAgQIAAAQIECBAgQIAAAQIECBAgQIAAAQIECBAgQIDAJgUSv5S+3V+G3+4y/k2WIZEmQIAAAQIE/vUvi+GVAgIECBAgQIAAAQIECBAgQIAAAQIECBAgQIAAAQIECBAgQIAAAQIECBAgQIAAAQIECBAgQIAAAQIECCwnsMsfUbdOfrkC5EoECBAgQOBIAhbDHym3pZUAAQIECBAgQIAAAQIECBAgQIAAAQIECBAgQIAAAQIECBAgQIAAAQIECBAgQIAAAQIECBAgQIAAgUUEEj///vPnz0WiMP1FEjG/devW9NcTIgECBAgQIHB4AYvhD18EABAgQIAAAQIECBAgQIAAAQIECBAgQIAAAQIECBAgQIAAAQIECBAgQIAAAQIECBAgQIAAAQIECBAgMLXA5eVlW5DX19dtH618/7dv39pieP/+/baP7CdAgAABAgQIDBawGH4wnRMJECBAgAABAgQIECBAgAABAgQIECBAgAABAgQIECBAgAABAgQIECBAgAABAgQIECBAgAABAgQIECBwWiC9OPzjx4+nT1vx3u/fv//+/bstgun0tp1lPwECBAgQIEAgLWAxfNrHpwQIECBAgAABAgQIECBAgAABAgQIECBAgAABAgQIECBAgAABAgQIECBAgAABAgQIECBAgAABAgQIEOgt8ODBg8Q579+/T3y6zo/ScU6nd50pEisCBAgQIEBg/QIWw68/j8SQAAECBAgQIECAAAECBAgQIECAAAECBAgQIECAAAECBAgQIECAAAECBAgQIECAAAECBAgQIECAAIHtCTx58qQt0l+/fo0fWm/7dIX7b25uEovhEyldYVpEiQABAgQIENiQwB9///33hqIrqgQIECBAgAABAgQIECBAgAABAgQIECBAgAABAgQIECBAgAABAgQIECBAgABNdpFVAAAgAElEQVQBAgQIECBAgAABAgQIENiEwI8fP/7zn/+0RfXy8nJD6+EfPXr06dOntrT89ddfd+/ebfvUfgIECBAgQIDAYAG/DD+YzokECBAgQIAAAQIECBAgQIAAAQIECBAgQIAAAQIECBAgQIAAAQIECBAgQIAAAQIECBAgQIAAAQIECBBoFYj14c+fP2/7+Pr6+vXr122frmr/x48fEyvh42fhrYRfVX6JDAECBAgQ2JOAX4bfU25KCwECBAgQIECAAAECBAgQIECAAAECBAgQIECAAAECBAgQIECAAAECBAgQIECAAAECBAgQIECAAAEC6xK4ffv279+/2+L0+fPnBw8etH26hv3p37e/devWzc3NGuIpDgQIECBAgMAuBfwy/C6zVaIIECBAgAABAgQIECBAgAABAgQIECBAgAABAgQIECBAgAABAgQIECBAgAABAgQIECBAgAABAgQIEFiFwNevXxPx+PPPP79//5444LwfxUL3e/fuJeKQTl3iRB8RIECAAAECBHIELIbPUXIMAQIECBAgQIAAAQIECBAgQIAAAQIECBAgQIAAAQIECBAgQIAAAQIECBAgQIAAAQIECBAgQIAAAQIEhghcXV19+PAhcWasNv/48WPigHN9FKv079y5k/hZ+7dv30bqzhU91yVAgAABAgSOIGAx/BFyWRoJECBAgAABAgQIECBAgAABAgQIECBAgAABAgQIECBAgAABAgQIECBAgAABAgQIECBAgAABAgQIEDibwKNHj2LdeOLyjx8/fvHiReKA5T969+5drNJPrIR/9erV06dPl4+YKxIgQIAAAQKHEvjj77//PlSCJZYAAQIECBAgQIAAAQIECBAgQIAAAQIECBAgQIAAAQIECBAgQIAAAQIECBAgQIAAAQIECBAgQIAAAQLLC8TPv8ei98R179+/H78hf/v27cQxy3wUq9zfv3+fuFas7bcSPuHjIwIECBAgQGAqAb8MP5WkcAgQIECAAAECBAgQIECAAAECBAgQIECAAAECBAgQIECAAAECBAgQIECAAAECBAgQIECAAAECBAgQINAqEL8P/+3bt1u3brUd8fXr14uLi9evX7cdsMD+WLF/9+7dxEr4iP/nz5+thF8gL1yCAAECBAgQCAG/DK8YECBAgAABAgQIECBAgAABAgQIECBAgAABAgQIECBAgAABAgQIECBAgAABAgQIECBAgAABAgQIECBAYCGBm5ub+H34WPeeuF4sOH/16tXCC86/fPny7Nmznz9/JiJ2eXkZMV/Db9cnIukjAgQIECBAYE8Cfhl+T7kpLQQIECBAgAABAgQIECBAgAABAgQIECBAgAABAgQIECBAgAABAgQIECBAgAABAgQIECBAgAABAgQIrFogVpLHsvMPHz4kfiL+9+/fsS49fqE9fiU+Fs/PnZ74Nfirq6s///wzvRL+7du3379/txJ+7uwQPgECBAgQIFAV8MvwVQ3bBAgQIECAAAECBAgQIECAAAECBAgQIECAAAECBAgQIECAAAECBAgQIECAAAECBAgQIECAAAECBAgQWEIgVrm/fPny/fv3nRe7f//+kydPHj161HlkrwNiDXysyf/06VPnWQ8fPox4WgbfCeUAAgQIECBAYHIBi+EnJxUgAQIECBAgQIAAAQIECBAgQIAAAQIECBAgQIAAAQIECBAgQIAAAQIECBAgQIAAAQIECBAgQIAAAQIEsgTyl8RHcLEq/vLy8t69e/Hf+N34rAtUDoprffv27fr6+uv//lU+ad2MZfCvXr0acK3WEH1AgAABAgQIEOgjYDF8Hy3HEiBAgAABAgQIECBAgAABAgQIECBAgAABAgQIECBAgAABAgQIECBAgAABAgQIECBAgAABAgQIECBAYGqBWKYea87j19d///6dGfatW7diVfydO3di4+LiovrfX79+RTjV//78+TOWwfcKPH6LPv5ZBp+ZHQ4jQIAAAQIEZhKwGH4mWMESIECAAAECBAgQIECAAAECBAgQIECAAAECBAgQIECAAAECBAgQIECAAAECBAgQIECAAAECBAgQIECgn8CXL18+ffr04cOH/IXr/S6QPDpW1MePzz9+/PjRo0fJA31IgAABAgQIEFhIwGL4haBdhgABAgQIECBAgAABAgQIECBAgAABAgQIECBAgAABAgQIECBAgAABAgQIECBAgAABAgQIECBAgAABApkC379/jyXxsTA+ftQ985TBh8XPyz98+DDWwF9dXQ0OxIkECBAgQIAAgTkELIafQ1WYBAgQIECAAAECBAgQIECAAAECBAgQIECAAAECBAgQIECAAAECBAgQIECAAAECBAgQIECAAAECBAgQmEDgx48f19fX3759K/47yS/Gxy/A37t37/LyMv4bPwV/+/btCSIqCAIECBAgQIDADAIWw8+AKkgCBAgQIECAAAECBAgQIECAAAECBAgQIECAAAECBAgQIECAAAECBAgQIECAAAECBAgQIECAAAECBAjMIxA/Gh9r4+MX4+NfrI2P//769SsuVV0nH8vdLy4uav+NX4CP1e9+/n2ebBEqAQIECBAgMIuAxfCzsAqUAAECBAgQIECAAAECBAgQIECAAAECBAgQIECAAAECBAgQIECAAAECBAgQIECAAAECBAgQIECAAAECBAgQIECAAAECBMYI/HvMyc4lQ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PzfHIEKkwABAgQIECBAgAABAgTmFvj48ePXr1+/ffv2+/fvnz9/xuVu3bp1cXFx586dy8vL+/fvP3jwYO44CJ8AAQIECBAgQIAAAQIECBAgQIAAAQIECBAgQIAAAQIECBAgQIAAAQIECBAgQIAAAQIECBAgMJ/AH3///fd8oQuZAAECBAgQIECAAAECBKYV+PLly5s3b2IZfE6wT548ef78+d27d3MOdgwBAgQIECBAgAABAgQIECBAgAABAgQIECBAgAABAgQIECBAgAABAgQIECBAgAABAgQIECBAYFUCFsOvKjtEhgABAgQIECBAgAABAq0C379/f/nyZeYy+GoosST+1atXt2/fru60TYAAAQIECBAgQIAAAQIECBAgQIAAAQIECBAgQIAAAQIECBAgQIAAAQIECBAgQIAAAQIECBBYuYDF8CvPINEjQIAAAQIECBAgQIDAfwVev34dK+EHW9y6dStW0V9dXQ0OwYkECBAgsAmBm5ubX79+3b17dxOxFUkCBAgQIECAAAECBAgQIECAAIGEgKmeBI6PCBAgQIAAAQIECBAgQIAAAQIECBAgQIAAgeMIWAx/nrwuHlb9/v3758+f8YJybMR/YzsWt1idcp4scVUCBAgcT+BkZxRd0sOHDx88eHA8DykmQIDAqgUePXr06dOnahRjcfvjx48vLy/v3bt3586d4lffi7Y97iyur6+/fftWOyVOj9+Hf/HiRTUc2wQIECCwFYFyAF9MIhWzSbXJpfgzkhN9RBy8lXSJJwECMwmUjYYp6JmEBUuAAAECBAgQIECAAIExAuVdm6meMYzOJUBgWwJl07e2CavVRmxb+XvM2J4sPF6+OmZhkGoCBAgQIECAAAECBAgQIEBgboH/m/sCRwv/5NxWzN6WLygXS9/bWJ48edL2kf0ECBAgQCBT4GRndHKRzMkAY13lyf12EiBAgMC5BOI7SuJH3curR0Mda9pPfnFJLImPf/FrwMWn0SO8f/8+Di7WRkYI8fVbsULy6dOnZWg2CBAgQGANAtFix/RR/Csmjor/1v5cQzzFgQCBNQicvOuPFsMU9BpyRxwIECBAgAABAgQIECAQAqZ6FAMCBI4msNoJq9VG7GglZIvpPVl4vHy1xawUZwIECBAgQIAAAQIECBAgQGA3AhbDj83KWGRSvqA8NiznEyBAgACBQQLxc8HVt94HheEkAgQIEFipQCxcr66E7/XT7rEwPn4HPr5yK35Dvgzk2bNn8UvyJ9fSr5RAtAgQIHAAgWilo60+QEIlkQCBIQKmoIeoOYcAAQIECBAgQIAAAQLnEzDVcz57VyZAYCGB1U5YrTZiC2WMy4wQ8PLVCDynEiBAgAABAgQIECBAgAABAgSWELAYfqxyuaRkbEDOJ0CAAAECQwWiMyp/8ndoGM4jQIAAgTUKvHv3Ln7avYzZhw8f4hl8+WfmRiyJ//LlS5z46dOn4pQ///wzvtIr9meG4DACBAgQIECAAIEzCpiCPiO+SxMgQIAAAQIECBAgQIAAAQIECDQFVjthtdqINQ3tWZuAl6/WliPiQ4AAAQIECBAgQIAAAQIECBCoCVgMXwPxJwECBAgQIECAAIFNCvz48ePnz5/x1Ri3bt2K3/2+e/fuJpMh0v8UePnyZbnj+fPnA1bCl6d//Pjx6urq+vq62BM/Fx97yk9tECBAgAABAgQIEFhSoLh/ubi4iJuXWb+k6ebmJm6U4qug3CUtmb+ulSngRj4TymEECBCYScCAZCZYwRIgQIAAAQLnEnCbeS551yVAgACBwwrofA+b9RJOgAABAgQIECBAgMBZBCyGPwu7ixIgQIAAAQIECBCYRiCWdrx69Sp+PDyWwVdDjJUesdr5xYsX1Z22tyUQ2Vdma3zHwevXr0fGP4pK/CZ8EUj8Svz3799jefzIMJ1OgAABAgQIECBAIF8gXguL73uq/chS3Lw8fPgw9k+7Kj6G0zHojZXw1ejFhWJU7LvDqia2lxdwI7+8uSsSIECgKmBAUtWwTYAAAQIECOxAwG3mDjJREggQIEBgWwI6323ll9gSIECAAAECBAgQILAbgX/vJiUSQoAAAQIECBAgQOBoAl++fIl1I2/evCmXTJcCseSjWEwSC57LnTa2JRA5W0a4+hPx5c6+Gw8ePLi8vCzPilVA5bYNAgQIECBAgAABAnMLxOr0//znP7FAvXb/EjcvMfSNW5u4wZkkDhFOrKuPMGsr4SPwuHrEwbeGTeIskGECbuSHuTmLAAECUwkYkEwlKRwCBAgQIEBgJQJuM1eSEaJBgAABAscR0PkeJ6+llAABAgQIECBAgACBtQn4Zfi15Yj4ECBAgAABAgQIEMgSePfu3bNnz9KHxiKTe/fuffjw4dGjR+kjfbo2gY8fP1ajFL9gWf1z8Pbjx4+vr6+L02Mh0OBwnEiAAAEC0wrEl5U8f/68CDO671+/fhX/jWWctSWj015XaAQIEFhMIG5J0uPPaO7+/PPPt2/fPn36dEysYiAdg950CLFOPkbF8b5a+jCfEphcwI385KQCJECAQC8BA5JeXA4mQGCMgKmeMXrOJUAgX8BtZr6VIwkQIECAwCQCOt9JGAVCgAABAgQIECBAgACBYQJ//P3338POdFZN4ObmJvbEy8rFa8rfvn37+vVruc6kdnDbn58/f45fa2z71H4CBAgQIJAWaHZG0RNFf5Q+q/bp+PfOawH6kwCBOQRi2UYsFMkPOUanV1dX+cc78uwC1Xdz40cyf/z4MUmUIpz4JcwyKF+UUFLYIECAwGoFYpAfQ/pXr17lzzLdunWruDVYbaJEjACBYQLNu/6tTEG/fv365cuXmakec/Py/fv3+DqwzAvFt5BExDIPdhiB8QJu5McbCoEAAQJjBAxIxug5lwCBCQVM9UyIKSgCBxdYyW3maiesVhuxg5fbTSS/WXi8fLWJjBNJAgsIrKTzXSClLkGAAAECBAgQIECAAIF1ClgMP2++xLxYvKwcvzOTeRmL4TOhHEaAAAEC+QJ9OyOL4fNtHUngjAK3b9/u9Tux8SMksSzkjBF26b4Cd+/eja/ZKs6Kn4Wv/VB839Cqx//xxx/ln9b/lBQ2CBAgsH6B/LcrLIZff26KIYEJBfre9S8/BV37PqbOtI/5Kqj4CrD8rw6JmPz1118x8O6MkgMITCLgRn4SRoEQIEBgmIAByTA3ZxEgMKuAqZ5ZeQVO4AgCa77NXO2E1WojdoQSu/U09i08Xr7aeo6LP4GTAmvufE9G2E4CBAgQIECAAAECBAjsTODfO0vP2pIT973xHfMxsbW2iIkPAQIECBxHoOiM4vVL4R8AACAASURBVLd/j5NkKSWwe4EYYfZaCR8gsSAkXqvavcyeEliuhI9EXVxcTJi0WCFZhta3IJUn2iBAgACB5QUePHhgVL88uysSWL/A+qeg878rttCOkfCwr4KKW55eK+Hjcn3jtv7yIIarFXAjv9qsETECBA4i0LfTNyA5SMGQTALnFTDVc15/VyewdYGV32audsJqtRHbeoE8Qvy9fHWEXJZGAmmBlXe+6cj7lAABAgQIECBAgAABAvsQsBh+iXx8+vTp/fv3l7iSaxAgQIAAgRaBR48exQ8Lt3xoNwECGxN4//79gBh/+vRpwFlOWYNAdfn6+PhUl9ZXl9yPD1kIBAgQIDC3QIzqp+0U5o6w8AkQWExgzVPQA77IY8ApQT3glmfYhRbLVhfak4Ab+T3lprQQILBFgQGd/oBTQsaAZIvFQ5wJnFHAVM8Z8V2awNYFNnGbudoJq9VGbOvF8gjx9/LVEXJZGgm0CWyi822LvP0ECBAgQIAAAQIECBDYh4DF8Avl45MnTxa6kssQIECAAIEWgZcvX7Z8YjcBAlsSuLm5GbaA+evXr1tKp7gSIECAAAECpwRMMZ1SsY8Agf8KrLN9iPuX379/982hYTcvA86KuEUM+0bP8QT6CriR7yvmeAIECEwrYEAyrafQCBCYVmCdt3LTplFoBAhMLrCh28zVtnKrjdjkpUWAkwt4+WpyUgES2ITAhjrfTXiKJAECBAgQIECAAAECBIYJWAw/zK33WX4ZvjeZEwgQIEBgaoGrq6upgxQeAQJnEBi2Ej4iOvjEMyTSJf/1r+oP/w5YPpQg/PXrV/npnTt3ym0bBAgQILAJAU33JrJJJAmcRWCdU9DVwWc+y7AB8LBbnmFn5afFkQRCYHAxG3widgIECBCoChiQVDVsEyCwNgFTPWvLEfEhsAmBwXeLg08czLLOCatIzmojNpjaiYsJePlqMWoXIrAqgcF96OATV5V8kSFAgAABAgQIECBAgMBKBP5vJfHYfTRu3769+zTuO4EvXrwoExiz4Q8ePCj/3O7GLhO13ewQcwLLCMTrFCZYl6F2FQLzCQx7d3O++Ah5JoGLi4tyCdC0mV4GGzH3mt1M2bdwsAb2C4O7HIHzCty7d++8EXB1AgRWK2AKOr5PqjrWzcyp6rdQZZ7iMAJ9Baa9p+t7dccTIECAwJICBiRLarsWgX0ImOrZRz5KxT4ENvS0ZUO3maudsFptxPZRm3afCi9f7T6LJXAxAZ3vYtQuRIAAAQIECKxQYENjoRXqiRIBAocVsBh+uaw3Bbac9QxXevPmTRlqvFK5j8Xwu0xUmU02CBA4KaAzOsliJ4FtCcQa6WERtsZjmNu5zrq8vCy/vuT6+nqqaHz//r0aVFyl+qftjQoY2G8040SbwDABHfowN2cROIjACu/67969OwA/EjLsrAEj58F3WANi6JTDCgwuZvr9w5YZCSdAYFoBA5JpPYVGgMC0AoZ803oKjcAYgQ09bdnWbeYKJ6yKcrLaiI0pxs5dRkDhWcbZVY4goPM9Qi5LIwECBAgQINAmsKGxUFsS7CdAgMDyAv9e/pKHvaInWNvN+pubm+1Gvi3mu0xUW2LtJ0CAAAECexK4uroalpxh60mGXctZ4wWePHlSBhKr4qcavH39+rUMNjb28R1P1RQdcHuqsnFAOkkmQIAAAQL7E1jnFPSAL2C6f//+gNwZcFbcJfkdsAHUTukr4Ea+r5jjCRAgMLmAAcnkpAIkQIAAAQI7E9jW05Zt3Wauc8IqCvBqI7azyiU5BAgQaBPQ+bbJ2E+AAAECBAgcQWBbY6Ej5Ig0EiCwFQGL4beSU+J5ToFfv36d8/LzXHuXiZqHSqgEdiXgYd6uslNiDiwwYI1HaD1+/PjAZttLem2Z+ocPHyZJQzWchw8fThKmQM4rYGB/Xn9XJ7C8wODf/Fk+qq5IgACBQmDAnUj1m6HyGQecNeCU/Pg4kkBVwI18VcM2AQIElhcwIFne3BUJEMgUMNWTCeUwAnMLbO5pi9vMuYuE8AkkBLx8lcDxEYF8AZ1vvpUjCRAgQIAAgf0JbG4stL8skCICBDYqYDH8RjNOtBcV+P3796LXW+Riu0zUInIuQoAAAQIEzi/w/PnzAZGw8nkA2nlPqWb0y5cvx0fmy5cv19fXZTiThFmGZuNcAgb255J3XQIECBAgQCBT4MWLF71eD407l2G/b3b37t1edz0Rq4hbZiocRmCkQPX+Lj+oXkU6P1hHEiBA4IACBiQHzHRJJkCAAAECvQQ297TFbWav/HUwAQIECKxQQOe7wkwRJQIECBAgQGAxgc2NhRaTcSECBAikBSyGT/v4lMB/BXb5pTu7TJTySoAAAQIEDiIQvxne98v+4wcPY2XIQXx2k8xYrF6uGoqZr/ELdZ49e1biDF5iVIZgYyUCBvYryQjRIECAAAECBBICHz58SHxa/SgGwO/fv6/u6bUd5965cyfzlPxYZQboMAIJATfyCRwfESBAYBmB/K7fgGSZHHEVAgQIECCwKoHNPW1xm7mq8iMyBAgQIDBAQOc7AM0pBAgQIECAwG4ENjcW2o28hBAgsHUBi+G3noPiv4TALr90Z5eJWqI0uAYBAgQIEFiHQLy7WS6T7ozR5eXlu3fvOg9zwNoEbt++/erVqzJWb968GZOP8U7Mz58/y9DGLDEqA7GxBgED+zXkgjgQIECAAAECaYEYi+YsP4t7nG/fvsUwOB1a4tM49/Pnzznr4d++fRuxSgTlIwKTC7iRn5xUgAQIEOglYEDSi8vBBAgQIEDgaAJbfNriNvNopVR6CRAgsDMBne/OMlRyCBAgQIAAgV4CWxwL9UqggwkQIDCTgMXwM8EKdlcC8QrmrtLzv8TsMlH7yyYpIkCAAAECbQKxxiN685z18LES/uvXr23h2L9ygadPn8ZPuJeRjJ92f/36dfln5sbNzU287FstBrFAaMwSo8zrOmwZAQP7ZZxdhQABAgQIEBgp8OjRoxi3JJap379/P7686e7duyMvFCHEhaqj6FqAEYcYD8dIu7bfnwTmFnAjP7ew8AkQINApYEDSSeQAAgQIECBwWIEtPm1xm3nY4irhBAgQ2IeAzncf+SgVBAgQIECAwDCBLY6FhqXUWQQIEJhWwGL4aT2Ftk+B6k9o7iaFu0zUbnJHQggQIECAQI5ArPGIDj2xxiMCef78+ffv3y17zvFc7TEfP36MdUFl9F6+fHl1dRU7yz2JjVgGH4vnY7VPdSW838BMiG3xIwP7LeaaOBMgQIAAgWMKxDj2x48f8atlcRdTroqPjSdPnsSD3i9fvkx15xLhxIA5woyQI/ziS8RiI64bV484+E34Y5bANaTajfwackEcCBA4uIABycELgOQTIECAAIE2gY0+bXGb2Zah9hMgQIDA+gV0vuvPIzEkQIAAAQIE5hPY6FhoPhAhEyBAIFPg/zKPcxiBIwvscpyxy0QduZRKOwECBAgcU6BY4xFrOd6/fx+rnaN///37d6z0iGUejx8/joUfUy0mOSbvelId64KqP+1+fX0d+RsZHf+9vLy8d+9ebF9cXER2x+r3X79+RUmIY6JIxL9aKl69euU3MGsmW//TwH7rOSj+BAgQIEDgaALxi6zxb4FUx1K3d+/eLXAhlyDQS8CNfC8uBxMgQGAmAQOSmWAFS4AAAQIEtiuw3actbjO3W+rEnAABAgcX0PkevABIPgECBAgQOLjAdsdCB884ySdA4OwCFsOfPQtEYAMCsZRoA7HsGcVdJqqngcMJECBAgMBOBOIr/+PXv3eSGMloEYj18JHL8bPw5efxxQfxJQjln50bsWA+1sbHiqDOIx2wLQED+23ll9gSIECAAAECBAgQCAE38ooBAQIECBAgQIAAAQIEViWw9actbjNXVZxEhgABAgRyBHS+OUqOIUCAAAECBPYqsPWx0F7zRboIEFi/wL/XH0UxJHBegfh1zfNGYI6r7zJRc0AJkwABAgQIECCwHoEXL158+/bt/v37A6L05MmT+CJJK+EH0K38FAP7lWeQ6BEgQIAAAQIECBAgQIAAAQIECBAgQIAAAQIrF/C0ZeUZJHoECBAgsD8Bne/+8lSKCBAgQIAAgXwBY6F8K0cSIECgJmAxfA3EnwTqArHiqL5r+3/vMlHbzxYpIECAAAECBAh0CMRq9viJ+Pwl8fFr8LEM/tevX+/evbt9+3ZH6D7eoICB/QYzTZQJECBAgAABAgQIECBAgAABAgQIECBAgACBFQl42rKizBAVAgQIEDiGgM73GPkslQQIECBAgMBpAWOh0y72EiBAIEPg/zKOcQiBQwt8/fp1f+nfZaL2l01SRIAAAQIECBA4KVAsiY+PPn78GOO6mBf7/ft3rHiP/8bq9zt37lxcXMQPyMc/PwV/EnBPOw3s95Sb0kKAAAECBAgQIECAAAECBAgQIECAAAECBAgsL+Bpy/LmrkiAAAECBxfQ+R68AEg+AQIECBA4uICx0MELgOQTIDBGwGL4MXrOPYTALscZu0zUIYqjRBIgQIAAAQIEKgKP/vevssPm4QQM7A+X5RJMgAABAgQIECBAgAABAgQIECBAgAABAgQITCrgacuknAIjQIAAAQLdAjrfbiNHECBAgAABAvsVMBbab95KGQECswv8e/YruACBLQvc3NxcX19vOQUn4r7LRJ1Ip10ECBAgQIAAAQIEdi1gYL/r7JU4AgQIECBAgAABAgQIECBAgAABAgQIECBAYHYBT1tmJ3YBAgQIECDwTwGd7z89/EWAAAECBAgcS8BY6Fj5LbUECEwtYDH81KLC25fALr9xZ5eJ2le5kxoCBAgQIECAAAEC3QIG9t1GjiBAgAABAgQIECBAgAABAgQIECBAgAABAgQItAt42tJu4xMCBAgQIDCLgM53FlaBEiBAgAABAhsRMBbaSEaJJgECKxWwGH6lGSNaKxHY5Thjl4laSYERDQIECBAgQIAAAQKLCRjYL0btQgQIECBAgAABAgQIECBAgAABAgQIECBAgMAuBTxt2WW2ShQBAgQIrFlA57vm3BE3AgQIECBAYG4BY6G5hYVPgMC+BSyG33f+St1YgQ8fPowNYn3n7zJR62MWIwIECBAgQIAAAQLzChjYz+srdAIECBAgQIAAAQIECBAgQIAAAQIECBAgQGDvAp627D2HpY8AAQIEVieg811dlogQAQIECBAgsKCAsdCC2C5FgMAOBSyG32GmStJUAl++fPn9+/dUoa0knF0maiW2okGAAAECBAgQIEBgMQED+8WoXYgAAQIECBAgQIAAAQIECBAgQIAAAQIECBDYpYCnLbvMVokiQIAAgTUL6HzXnDviRoAAAQIECMwtYCw0t7DwCRDYvYDF8LvPYgkcLvD+/fvhJ6/1zF0maq3Y4kWAAAECBAgQIEBgLgED+7lkhUuAAAECBAgQIECAAAECBAgQIECAAAECBAgcQ8DTlmPks1QSIECAwIoEdL4rygxRIUCAAAECBBYXMBZanNwFCRDYm4DF8HvLUemZSuDm5ubTp09ThbaScHaZqJXYigYBAgQIECBAgACBxQQM7BejdiECBAgQIECAAAECBAgQIECAAAECBAgQIEBglwKetuwyWyWKAAECBNYsoPNdc+6IGwECBAgQIDC3gLHQ3MLCJ0DgCAIWwx8hl6VxiMCrV6+GnLbuc3aZqHWTix0BAgQIECBAgACB6QUM7Kc3FSIBAgQIECBAgAABAgQIECBAgAABAgQIECBwJAFPW46U29JKgAABAqsQ0PmuIhtEggABAgQIEDiTgLHQmeBdlgCBXQlYDL+r7JSYqQTiG3fevHkzVWgrCWeXiVqJrWgQIECAAAECBAgQWEzAwH4xahciQIAAAQIECBAgQIAAAQIECBAgQIAAAQIEdingacsus1WiCBAgQGDNAjrfNeeOuBEgQIAAAQJzCxgLzS0sfAIEDiJgMfxBMloy+wm8fPmy3wlbOHqXidoCvDgSIECAAAECBAgQmFLAwH5KTWERIECAAAECBAgQIECAAAECBAgQIECAAAECxxPwtOV4eS7FBAgQIHBmAZ3vmTPA5QkQIECAAIGzChgLnZXfxQkQ2I+AxfD7yUspmUrgx48f79+/nyq0lYSzy0StxFY0CBAgQIAAAQIECCwmYGC/GLULESBAgAABAgQIECBAgAABAgQIECBAgAABArsU8LRll9kqUQQIECCwZgGd75pzR9wIECBAgACBuQWMheYWFj4BAscRsBj+OHktpbkCjx8/zj10O8ftMlHb4RdTAgQIECBAgAABAtMIGNhP4ygUAgQIECBAgAABAgQIECBAgAABAgQIECBA4KgCnrYcNeelmwABAgTOJqDzPRu9CxMgQIAAAQIrEDAWWkEmiAIBAjsRsBh+JxkpGVMJvHjx4vr6eqrQVhLOLhO1ElvRIECAAAECBAgQILCYgIH9YtQuRIAAAQIECBAgQIAAAQIECBAgQIAAAQIECOxSwNOWXWarRBEg8P+x96VnW93IttfnOQG0CcE4ApsQGiIwhHAgAiAEQwTQIdhEAA7BEIHdIdidge86rXv1VGssbQ1bw/p+gF5tDaVVpRo07E0EiMDMCND4zswd0kYEiAARIAJEgAj0RoC+UG+E2T4RIAJHIcDL8Eexm4PNIPDp06e3b99mCq32eMtBrcYE0ksEiAARIAJEgAgQASJABGoRoGNfiyDrEwEiQASIABEgAkSACBABIkAEiAARIAJEgAgQASJABIgAESACZyPA3Zaz+c/REwEiQASIwA0I0PjeADq7JAJEgAgQASJABKZBgL7QNKwgIUSACGyCAC/Db8JIDqMeATgZT548qW9nqha2HNRUCJMYIkAEiAARIAJEgAgQASIwAAE69gNAZhdEgAgQASJABIgAESACRIAIEAEiQASIABEgAkSACBABIkAEiMDGCHC3ZWPmcmhEgAgQASIwJwI0vnPyhVQRASJABIgAESACYxCgLzQGZ/ZCBIjAUQj891Gj5WCJQAyBLZ2MLQcV4yDziQARIAJEgAgQASJABIjArgjQsd+VsxwXESACRIAIEAEiQASIABEgAkSgKwK///77L//+++c///mvf/0L/6K7b/7998MPPzx79uzrr7/uSgAbJwJEgAgQASKQRoCmKo0PnxIBItAWAe62tMWTrREBIkAEiAARyCJA45uFiAWIABEgAkSACBCBjRGgL7Qxczk0IkAEbkSAl+FvBH/hrv/8889ff/31y5cvODeDBA7Q/PHHH/jXDOlvf/vbgwcP8C+O0zx69Oi7775D4uHDh9MO+P379y9evJiWvGuEbTmoa1DAiYSsSkG14ipl1Yjr3//+d579uoZz21qfP38Gy6BhzJ+jZNCX4d2/z+z97z/QM48fP1bS8ObNmx9//BGF8e/z58+VtViMCBABIkAEiMC9CNCluRf/G3unYx8Ef7OYNDhGZhIBInACAgx+T+Ayx3gZgdPMPRXCZVFhRSJABHwEcLHwH//4x4cPH7DA7j81q+64I4+tsXfv3vVeJKd+81nAnPkR4ELc/DwihasjMJWpWh3MqegHZ83ZDH+XH/v7IBVHicwWvzlHhANFPJ4xFQf3Joa7LXvzl6NbCwHai7X4RWp7I7BxBErj21t42rZ/2qZMW/RObo1m/WTu3z72jW3o7diSgCYI0BdqAiMbIQIxBOiExJA5If/6ZXiEPeZCKfYwTAL/Im2vLOLntXuGaBknMOw1SNsg+CFvrmJTxFyAnPmW9WYyBJcRR2fAHTA6MTSwDH8ogF0ulDclwTt8YgI3jae6bAxh+5//+R9LZGJQCz3aclCl+P/888///thJgazaLiCrkFKI69OnT20mEwMQUGoYQ4nRM44uwpY5ZnT6azZgq53yOOrX+5zfANzYBRHYGAFEKZjsCYcTUx6vt7iGgNLhNCdyYBcWcjgxtKB/jkwcg/7++++vIcZatyBAl+YW2OfplI69zwulx2h8RVSfPyb1x5g1f69fv3716pVfMZGDyydmmQWAGMOKwrBxiH2wtIIPQupfLJXohY8kApi/Zl0LmMME4w/Io4BZLbGrW+YFgviXBlqit31aqcoMDgx+t5cHDtBHQDlHljb3dtTKwZrySyiErCfDQN5yXyZmC+TJR8mdTmkw3XjmxjNseAcMzj9CBvj/SsqxSA6XFcdxlOWVxajflECZYpAHE7KZ2AEK3wZukBCUMUuU4xcqQdhPP/0kgxrQZmi2QQ2oMlv2U+3/FuFvC3MhzkIxf4KmagCPtjdVpRgCEC71JEAzKhRWw1oKv7B5hH9h7+RTbPGb4xnzrI9RyUgG7ZHGFN7vbFiaNRiyWZTGpINvibRNcL84DR2fdkVgM3vRFSs2vj0C20egNL4LGV/lOh58CfxhbmKlyJ6/xQLRhPcCggqETn4QlprMncx6Vjx4SqdGVJrX3d6GNkeMDd6CwIG+0C04z9Yp+G42+IJrMnCl8JR3bOu5tpMTAjSyfgjP2ARlJnAZ3sxAG4lhysmpaH4G26rMhERiawSb/SZeCraGR+ZpMJrizdUgaPWZiHXNFyRqmgLj0Aj+0AiO2mNC3nvaHnIOYhCf1AxqtrpbDqoIZFiCf0vZP4yiKKprC6MuFmvMes0MsmoJ2zWBw3mGa/UDhGnA0T38gXHwFP2bq9hBRxnZEWZNw4OGsmWmiQARSCCQddyValxZTFKCrt++fQuHE/6tzJdpNGtalhoDy/c41gkH5kaHM+2lG+9dDsRPI5D2M5kzIQJ0aSZkymCS6Ng7gO8Rk4KtcnXF6G1nAdQZeOVP9AivGM62sWtOa8YUwtihAB69fPkSATJ9Ywel0p+QVbgZ+JNehN/Iv32N/3dWwD5FFMOXslk0tkww+N2SrRxUQwT2MPdKQFZUCAzklcx1is0WyJOPDoOG/cSsx/U5eIlwwvEX9M9BDG6C1bwsCfyFS2+2NoqGhogA95lLX7kV7IL6LQhLLBMs0yxUojriCxliYKESlwbx1+ltvyaugSxBXGPEy6DGSh0ECVQhtLl3CzhGcywfjDC7VLG5Gaso81EXOBgouLcokSlN01SVItaq/DmmqhQxLvWkEWti+o2Zg02EHcE2HP76LVFSyaQZuuXT/XZbZgsztxQbDqo5AsvZi+YIsEEiYBE4IQKl8bXstok5D2ttsylDJ99K2pjEWmYdGgkrnOZYDv41i/M8pTNGVJr3coINbQ4aG7wFgf18oVtgnK3T9GoMdogSG2o1Y+EdW4neWk4IKKebKtnXPP3VX3/9JRvFpkLNRq9sCul3795lt+GNRKbfEOw0m/hptkbmeWGwJNW/hCmfmvTHjx+nOh+Ab0Fgz6mTasZZjQvvyvJBK82pj+GxCYe/0n5j5XEupP6M0ZaDiiEWzIcmwfSXh4GCxa5lgt24Q3Lj7cdrZM9fC3ILJZDmGhQF8H/w4AES5l8zLpgqszaRqO5ciQ8qYTTSbzd9ThZAks15rAR5GvOdqG4fwfXHEU/8NOyTicuwm3DC+CpmWYpz0wK+RAKe/bffftuKVGh+/XerEBPiUKORyUoC0C9uDPpv3KhsNlgdBg734oy0BwsUZda7muBgQvEWEaMsXD/HYW7qAxzLApPAvzieXu/C+SDQpfExWTTHGCwQb5wW/AuXRhOo0rF3OL5NTNpwsQWxiUb/oAzCeQfP7M9WfmC2o80KNFzagucMTyP9YgJoGARHaQzRDoqly2Sf0u63svsMfrPCxgINEQiufjjt18cFToOVP7cx9xocVlQIDOQ1nJVlZgvkDW3ko+TRsDSmPFZiL2+AFr0s6c2bN/Ahg0Mzl5OxjmEXabHW5C+R/fbbbzWLXdRvtyxUmvABXdfwTooNVlAhSPX7wiAM7WhCV9n7+DQX4sZjnuiRpioBTr9HR5mqIhh3XeopAiFduJXJCPbS462dVDJBqPfOhIrD1nD2aEQCBGzr4C9RoOhRzdmwOcPMouFPu2A1LWFF8M5ceDl7oQfztMNXsKQ8KGL2/S8fFDkhAqXxjekQbsrEkKnMp5NfCWBp9eXMOk/plLJ42vIb2FC6Uq3O3kwrpYawnXyhyaGuJ6/ocG9DgwLKNYczG65Oo0dsI+JPc3S5HthOLSznhNBN7SQJ/9EsLsPLP2xO/8fjuh+YqLJxJ41zFTjJUddDuDY+noDo0enu9p+gKkyuyJ2HbPAuKwxY9Dd3TUE2uAk3BSDjX6SRgxagNLMbA+glLSeVjMPXNnBVALtlIDVLjGDFuCQIKx3jloMqBcGWh8ilNQn4DlGEmOHMmZVVKajYc9LwG+3MM0Pt8BdNQEskYIe2xJwFv4xWyY4RrYG/sQahAdBOTAOjbrb9zQqk54uZC63UMuDVTK7KMpsxaPvhtJUKqHcNYtDePXwA9K5UUxoiY2VAfOUckdXrDRn0s2xwQLoe5B7cx8Bhd2Jcu5aPkaZV9KIuDWXGTpOgzNCxT8wXOCR7xKRmjNmxWFHJJuDfJnDDo0rDdyFETdOz91OELZ0MTcLPgcnIyglErh556nCLc1CHaxCG9xuLVdE4g18NhixTikBsAcTKMxL1cUEpVbHym5n72DBN/roKgYF8mrP+09kCeSuBUg9UphOOigSk0i+NETlmQUYOpDQNbw1Oe6sQAO2YJe4YGegu6G/AsQ8q/JiluBwIUL8ZWb13XsB1j0mIMh9GuXloY6RXScDgYrsuxA2GsW13dDna4plu7TRTlUbDebr3Uo8z2Gs/4WDE3Anpv5lFDxTG7IbI4Q8JrIcDYRjNrKeEAq02rM0wqWSusXuhWnvvtmAqyflVmQ6GCb15rdEbJKw3Fwa3D4Zq+D6bvdCjlN7ZN/O0lS1ra8ViOiQ9dm4YWdwubBjBEUoLzKJHQWh8rVRkE7fYuOCk3mxTpq16vHdxb/JF70XNejbwzE5eW4CndIIqZUDmNjaUrpSdTRdcqQGSdq2LPXwhCqdGSI01QgAAIABJREFUOBsaFHSXjhPh3qRjB0twaQLR9zxOqX7SLeqE0E3Vs/hyyf/j1BwzUbOuCWYmKMF8g8HDZIaXj3+RLiIP1WFjnAHe+BP0ZDXODPoFNKSPO4ALMHt6bDGTEQZk2+w09vEWOstlpwBku1QstxxUKQimPETLwdP+BLD629RoTWkpoYigwa5Ry1oGAfhwlk0yYXQLNMZloMAaiESRpajp7jKd91bE1JCwB9NpP1tPf1tPLkgqMvX0sOQMCLSViuwyNNQCygSFB7oC0wHSDpcGxfAHfPAvKFQexEGzaKSTA2OZhfaD9F/LrKd2vBNiWGMBuZBIe6HXkESttgtzG7s0lBkrY0GZGY+PpUeZuBCtXJinThUoq/TMNX7jKjGpGV2Rj5rmDjSGg5j8GRQqafWMAwztCpmMdXQL3+UolkjDi0gLqoHXgg/BBvjW5UACMoxG4KvE2kFduCU+Gqgb453NR12/YmlOUJxsFz0SBp9SOmX5GJiV1AZ1uOw3mAZ/g/2CO8DWTMZgxWwmgGLwm0Xp2AJcgg7OO5OJ2VcfE10TraUVAvRVAtXSRwzkSxFrJbTk47XJe6FWPw8qGAjApYRyc+QKEy3mVsXUkWnhwnhjDS7h8Gw2L+AJ68NkyWvgEPMf0CZEGlEJWrZChYSJZTR7DRAtNI4uZI+3pzdeiLsd2xoCNpuSN3qeWS6cZqqygNgCMGqaVQUw1+wurbjUYwd7LQETkFX+wAdq1lqNREewJtnWYEQ0TSV6sY+oZCwUuyb6KTfH2b78EwJ/GXwonMv9+hVbhZlFw4k5nJI8ElYE6cyFl7YXemCzVgziDe9C32CiZFsrJuedTCcIwKPxarbeB9C4dhIBZbp0w2jjCHS8VCh5ZIsdbnydSQ07m54UZjVPv7gE1QTxzrbZ1b63VY8nbF44UqH5ubRZh1RbhVCZgLQn4ArqQ7t6gGkFWUV1gMlTOgkY/Uc72dCgkFSKZbr6Nq6ULxjz5Ixna5rp/lONLzR+FCsKZ0ODAjbF4kSlzcUCC6wJmAvXBf8iXUQequv9vXunmxIQGAuNUHEtGggAKIMV/oVzMtVlmQvC5l4hK5oJvsZ0coITFZDFekE+5iQKGLcvOB7gjgIJd9ChATPcMCzY2sjMaRd2LQgACvg7AMqfCFyDPLUtpBNgXBqEHswab6ElYpo0Rp3GzX+65aD8YWZzgnqgXkrTCzTgKTRV1zWa7MCXLgCBD86L9GJB6ZD1cyRhbko7XaV8jAWSLzWqXuIAeGWzndKyR6bnR6CtVKSXoeG4+z6n8TaVahyuS9YoQLDbajCHiSC14dxRDtyhQf7UK9hWZNd78homXqAWfohEpia9t0tDmbHSFZSZ8fhYepSJC9FKzXTYMiY1gPgmSckCv1jC7vgRPWJwmDOfKUHNI/tK9OK3dloO7GnWuIDjmOD6cAMlgXlQTvxpiJkimRVMo6l6vozXUTvZ/Vjk1XZy6Xmkl8Z6yWEL9yKQXn01GqM+LqgZ48bmPgbL6gqBgXyMs7H82QJ5Qyf5GONXw3w43kF3TnprKGC3QY3ng3/BHYgNnISsl47qUof7wgYrkDb6aTNRevqB+k0yd5KFytK1fcitHIVJI96Bn6mRBwiwxiOF6GpaazgfE00FJxqGXAqd7EKzjOzMX1mdaYMATdUASTjQVClRhUk9ZKlHCUiwWFZ+oOgu6FLM/bR/AtuEroMkFWVSyRTBtWJhjU/iuz0jc/xlXj3OvudfQ7mMKfQ0VJbMznSMiIRVgjxJ9dXthR7GWEQsp+cFyxgkoK0VkxTKdLBrmzlezZplE0vAhUTWwZPD16eDm/4x8vaOQMdLhZ5NpuThxteKJWaTf4pAglm/KpI29GBE/Yy2w5GJtupxksW9tlvJEq4L6dXNOqJUKeo16QRf/PmFGREMY4NGQVKV6OUC+1avEoSrXl9l3YNOq7jjjWa94s1iJaVXny5ypSYX4/Fs1eNsSmp8ofGjWFE4GxoUsCYYJyZsLnqHrUEBeD6xSQFUUSCoOYNi0889i1FYmp8AxIwIsASRTHcEDNOOKxpH1+lGNE/ppmpQqiwz+jI8pk1wOmHilQoN5CPWmtMFBL208UpYg9Wz0wZk37Kwa6hF12k1fUFZBHFAO4mO8KgtCOMttCN+2Z8aP8NBcstBOWNM/4TB9icUhKeVlGoQTq99pOk/9qnPNUwQZCacs8tY4WSVJhLr0fVlmsdU1JjOVlOprScXU6djcGMvrRBoKxUJVQzfz5cZqPcLA9HMmn5rkfCL/IFczqn3sjQm8jJ5wYorrn3oxewEl4YyYwU7uJg7Hh9LjzJxIVrRTwGn5K4xqRlmIgpW8sIWixkdx2Al4iOnpG3ZSRzoKjsy6f+E3s6il0Deb9DPgQ/jBzLIkVdHQIbDLP8nyPAbL80Zr6O2sfsMfkuFjeUbIhAUP0dL1McFlwne29wHYQlyZK3VMAbyQc4mMiHnzqSr+dlqwpKPCZbVP9J4iZj4mp1KcCrrg5kFMV/SYpGCHGBaGjUU2tao3xwwV1yoBM3OKBBHFImBkQfIrR/FOC3jpwxqrCCNTGCq+nJbGcFJ+rOTFyAk5EQ2dWaapqor3880VRpINchUKoqplno0mATL+CbD0fOV+i2rQus3r6lkgpzdKTMrRY7Qjv9Zs9viO/819LcKM4vkx3fD/CGQsCJI5yy8gb3QA5vdLYKQ19svQ09bK+bPPpOTHvt4NQs/LU1S9qkmUI2hkcgPbvr7xJwQgY6XigRfgo8ON75GLGFeEdEE8TGZrTQV2kl0hEc9DH1b9ZgIahDW+RhiCvhzP5ujMR+aZd5sR/UFNjDrCZn0GZrOiTHFYSh6jM0pp2SsO0h1Pe9Wb2FLGzreaK7uSi0hxuPZGlMdsXyNLzR+FCsKZ0ODAmb5liJmI064Yxuc7Bs4IXRTg5xtm+lehofcYM6YPyxEYkWgZurKiRp0TTCZ0VfN5jfqahZM0VEiUGmLaaw1DZ094r0YPTIfbnrMChoe1Vsd2R1aA98TPcbCBtmIMj3eQifGFXyk8TOcwW45KGeMiZ+wDf5iJSZ4WykNrl84HIQYJ+jkIweB4Ky/IP9Os4mfMbsj+Xjg2kHMY5awSPOdQDj7qK0nJymU6SwZLDAVAsYHgEKAX4S/Slcz5t1BhqWQIA3JrzET6Mhp0P/ZyYuDrwtvvMYhl6TWEzneCalhnBF+322QmFxO17sBh7g0lBkrY0GZGY+PpUeZ6OqtSQu1cUxqhgkkrfmDBaxR7MF42fHx0EVMf8IWKLkfs7OScUelAV2WcZjUTTAJzghrx8HcLBNBaj0l43VUTG71Y5nB7mOy+wzqqk6BG2a936nMOTD41YvNZiWzwgDBsPpk8NiDys0KKuZOvRKQI0JrwfloewyaVNlCfTpIwHIKwSCJsUC68MdAPisYswXyhmDyMcu4ywUMx61uCSZKl1thuDHdgk2ZTMfnge+n1O2JNvFIrxip33wkYwHULQuVmgvtThRZJAD+fIGSccTShwiCimJ+3TE5hyzEjQGzUy80VZ2ARbNnmioNngcu9WhgccpgbqbdEih8jd1xmvV/Zo9nVC67Ucn4mG+WM34l0/d20jk1qwFzhplFIpTVJEBPGdQU9ZstPC1hWcpnK7CNvdAD64dUvhIoXQ2I9Y5wxm+8eU6sd5M/Xs1CqNIkZZ9mo9RrGGJJJNv1IRHoeKkoZdnhxheCuv2mDJ38rDq6VmAbsw4lYPe24PVlD3sklExw5dxxBtBFzHjB0U00Lh/FFpmvsXLFWrva0PFGMyaNeqm40ZXSE3lvyfFslepCk9b4QuNHsaJwQjnDoJg/aHvMjhqbIuPEmM1FX1gLuizhqKtZ7oAUzWZ3YoBIgedatBWMW/agb1m+s0OWCfcyvHwm0/AtIDSQdSlG2bSdqKjuT3hogZopKslTauGEoylb65TWKJRbJMNxxx22AttOgKS5prG+PQhzhh/8OZvSz+IQHIWTudCgfPfaqposFEUFoKAclPyf92qVouHcWzhoPuCoDaDKFxjJR5inATRM1UVa5xtwWs0puKRgPRgtMW+SBlsx+0xcMRW8JOYyApAWeEFYN0zPWUd+gsbLce7hgjZxOLOEoSOM4jIC+oroxXrmWaocxFq5mqDBkAFs8Wd4p1EvDj3OT7QAGUDQgQGifT0m2ZJoDXSicY1D7lBlfoK/IA/ShcGiqSbk+exrpX4dQEBwcFAys59LY8QVbMUfBog/MKKhdQDlaA1tomXTizP8Cz8bUgguQ3JAIWIfkHeBGKeK5FosHdSNTjuz/UwrkL1jUsxQSG+RvwQRdTiIFqQ8AE+ngPxZpAllxcPT6RUM4I/5Dm42RAn607cUxpTDDEmOB9OwXK2IQXf4Az0YIP5o99PAQgn7HGHwmwaNT9sioNHzRpm07Tfb2oHmfnuFAOtgjIJvsHxNaHOCzqrjzDCQt3Ah0XvCko9Z9ZUugEBP8stPQ57hR6UbiT1Na07bV1EXKGwr+glMxhgxMp/6zYcOOVPpN9CTFjwnCMVPaAPJ5Qtp9BhERmaOcYyDxPvWSinwwdYSmQia5JCD6X4LcQnC1n1EU1XJuzNNlQa0k5d6NPiYMtDtaecBT6H39A2mS2bF1V8XTTeoeUolo0FpyzJBG+1kBh28SdCA6GKGYtaASN/PcQbi/OwdZgYhmnbBalrCgjBOm3mCvfDB18TsrYIOTHlMdieOc6b2tZ9QIJgFaBl//hj9HFCCP3D8f7eLuGHkA/T/c3zN3EoY/n8P/+9/cCHL+nki0CypKEDj67C45mdaTe19BgOaipsXl4XnBLMO5Qm1DNun0UumjB+NogVZHTMugbnG57StJdo54dHeNvTfnhRdqRMEOTxGO80TifG+kFlbwPIC/qDZ8Nfw6CxGCgWIQaFNtGx6CaNTktuQQugcKHBQCNcI5JVQ8b9lDXqonuCp/whQmI6CNhckwU6VUhIsn10AN7TNEy8EAZEAci1aMhqC1AMc3xDLXpAGF2DOJCV3pbWX4SV96RhJDtVM1KBQNtfU0D6y61ga0IMeOZxhaY0vO37FOU3VBZ1ehGeaa7co1pjkyPzm0lsE2oXCkvhYepVB+fFnK3sfBBZTMoaYzYfGD9ZlpkUgONOhjW2BromgDbLsu8sidB1yunGNEbd+drop/VM4PZp+LV/8BCYa1BRkaRL/ST92lryAQFBp+FKBHN94OXobVqOVzGj2kJQbhBcwSVTRwwXEBriaWGgIMiud2W+XxYcOiMEGpemRT6G+ejgbdGkMayCT6XhE8kKmwUSw0udv8xz0kg3vJWEmDf7CmLbSP3JQfl9+jq8bZQsTptMy0JvRaN/H0OaMjEmhapTCBk0r+ehYKGgt+dRJQyzt6DSJHgrQIWn+nwAtLaVAMg17zRh9LxqaU8PHMQEX7b7D3KBKGcMLUMLg12HHsT+zKgtaa0Bc4OCfpmpLc3+aQgiON+hs+M4qBFKWZCAv0Rg8YclHR3dlf2YRg4dfGRj63qAjIfA0ipa4/eUI2aCmqeCoN3Z4guOVoNn0bPoNxjcmw45cNVyX0wQITkgbI7Jtvi/5XaNdx7RZIZEJ6Ie2YzyktXWnJITwFh5lEdvSVGWh5lJPFiJTIL3OYHRac3WaNSWQaiX9F4plp4zV5LPZ/buUzAWQ56liuZlI+Iyeh36HEr30Yrzj14VAbXppyHCBhDlsXeXngfbCsMYJrILK5KjDV1kjHoSoYUCanTJQlVi+CJIRzASLr7k6jEBjvAji7GTS+MbQK81PW96uTjVITXsmoK1yybQIjTQxUgJ98XNWeDC7W1EO9SK7DqZvcfJPM+tgBE/pFE2o3oVPtqF0pXpL1wztB7W9k+kbo3sphylMOxUO/fYnHO/e/oZBBr0oNbmlDQlom+aHezURoqHBxIlBm9tcAJSOUOl2cw+xDAIiuYb0tQAtQW1W93YVYyV3MHBfMA50U30+XrkMj1Z8b8ORM/MTEzUolJ1kwuFokCRkYq42nwY+sn6OxhJgCH7FfjlpkjqxyRkOhCTGKeQPjntBW4IY+8jXJs6gZvtpKU8klhiUr/EHTBnNS3FuWXeYTcwS9ASXksdoGEOVLzl2LsBIJSjf8pHG2zZ+dvPhK50Hyx0kIDyYgweyqTn4yzWYmLZSQhzjBVGRTyHtbQeO7mT7wfQAw+QPSrNEbqgdQx56CYITy0Q86Q+qa04wQvHJgyPaKWrwJXwAa2Z2aTS0SQaBNV0lxG9cM/0NhTB2Xc2WxCGWdnSjP5ypchiTSnYotZOjNuWSbjYw0ZsMI2AjnXYJxTxp7GdLhIPzrvek85WkxtTCkR4Do4YYiZsjwAOIVM6sJnafwe8AhrKLLAJp22rm4wDnU9KZJmmMrRm/BH2gQvDDHKn/bdqxm9DS9hESDOQlGiY9eMKSj1J9pdNZrOBGNjkcmXVHi9YuEhFBNpowgFC/+fPU5Eyo34Lr/M7BjmCZtPCnn2YlFnA1mRppMuRTf7YOUK1+HOdLjnLSybEwDQR8hvrYImfCKTlA8BwJyWK1q6lycHB+cqnHAST2U7OcUuSExDry86Eeg/PaZnbq11CSnTiGDCoZn3HL5ViJSiQcRk8+xoSr74xxvEkCdOnVIUMhCZtcxoLkHWsvgAYPX/kigVnsKJz0zy03jHxfYoByWyUCTcuDeUrj68+sCzlpswspvdBmaZXxmzIJCv2JGZRGR/wO3Lw406xrRg2BcWyWXALNLvHpHXUjmWMmaWLK3PXIn6qn2VC6UnfJ3rB+g9bHyXSM0TDa0h1pvE05ELgi6QabPwVukoBEGkobmr85AabB7KqmIQxuUtD6dNL/St2C/d+ui65pzIOAOHzsRF6Wa536NYD4ts8ZtfnpaAbAJYudc8bGkaKLl+GVUwKKzzkV0XuSKAkD77sKpYOy+ZmOMI04gv5g3eaZ2ORL09P89ENiCM7BCzkzkW61C5sgQD5yeg/+dLSJrD5nOjgKJ3OJQTn6BLIBJQP56T1xskYOYIKSObl/O1XBCT7ezY0xsZ9HezvyMQJu3I9xfC9HCzk/McE7ufUxZJg/GwJpR8UIjDRe8G2kmWju3AMfjQxDdG9BUjO1AVpvi2nHrl/+ANdsrZGJbNTQ1bJLWQVf6NKA9ZjOjiFI/BwfyoHCmC9h6QRbB0wx210iIXXjyGlV2hdj0iBiGv0pt9lkeQghUA02azOz2s8RrZErA5bIeRIw/Y7GdvDBz672wkIhGe3TEMwB5bZ674SevJFUyVFnJb8JHxn8SsyZvhEBTSQ1wGkxCBxr7o9VCBrxk84qA/mgEXcyh01Yq7jIRwtFIoGw1OGU/7NV6Nq8r6DzhqWJbDQBQKjffEbbnCX0m+MY94j4gkJiUTIJiVViorV65IR1XIhrBeyN7dBUacBvbj4SnTbvq8ZUJejEIy71pPGxTx1H3VHj5icUvi3fNoHegz3azN47cVQybRk6bWtWohKJwU5LPVaz7RfLEWlm1vj4FxROS5hEb9r04fZCM+N6xFyQB83BFavcYDdHHr4KOnKWGJnYdcOIEWhCZUkBiKVpfBMAah5BM6dNWye9FKQtvUakXI0MtnwhMw2LEUgpfo6NO+EUojPk4CTdNQzUGC85dlkeah/QpWXSWZINYiszR87TNOWDn9KGAnApXVIq/PSurtRgqRvcnc9HP0cao8HkpbsDYT61sZxWO6RpkpynMxzuVSp8zHRH4+FnV9CUhIGhXclwWGZ/nuyEAAS6qVYSShMXL8Ojm5jySuRjlmItppTE0vLwAhM0yEcDiJHEa8R02MJuWt2Pt6Pp9UFAJ5HsmpYSEkuPx6dyyLGByPz5B5VeHMFYMIRsVHkNSeUi8i3m/9qIRtZy3DUjdXJpYAwxMTdusCEYM9h0L2l9axjUbz1Fqp1YevBOTBouPr0RAY1HJ40X0lao+nkOU7lzkjsxLWcxMYlhriYsstN17CecUjmQkekEN/upQQyQLk2My9D/MTlx8mMtdM1PO4QgfoxT4UAR/Cl1Y1dMKhtnTBoEMC1phuPWl3YKa+IRp0pQhGTmMMMRROPeTGAVjGUkPiOnm8aNl7SB+GEA0u4bqIMCYyfsMHbE3EKI9DAa2NG9CCS8XKslhqn3Y839sQqBgXzR9I9pbDtVTWLYhLXEk48Wilhi/Ja8XPVyJMT8LD08CrmyMThUFk5dxAbr5FO/BfE3mTI6kCy7d6FS3nlw/HY93x0xSP90eokhlm6k4VMuxDUEc56maKqyvDjZVCXA4VJPAhznkfUTYmq8986ORns7NDf8SSXTEMyZm4qJt8yXDt7MY7G0TRtmgsKpFqwsYjMTJomcNn24vdDs2sCmdGKfVFaxNBgkQ8JOlDjNKkNC0NzbnXAIkz8TGqmSZRofBhBJYlqllVvAmt3kViT57cRkVebT+Pq4FeUcuymTRYlOfhaik826RoXaTX+nsEavOlWk0gumx+8KZcVjQAHaUAPy4a7UAEm7t4vglHcyZ/aFspbCjuUWnNPKFsSjwADCLAj6BPZeB9Cm8YUMzQOIcRiRFa3ewaPGBjk0N/ypYY3UDEhb6bp3D/p2j+X6ZfiszFmIbWLYxJAMtr37CQyh0+JCULgTyyiWtjECkcYHsATp75oJRgTP0FhksIDYlQDbuO0xkZDaxFacOZEYi300/6DSEmIGgjKa2PICs9KzxvR+y9y5MJaRVWLOwTBzIAcbVMK3UCKpGp+efD/GLhuNR4Y9zoYA9Lk1UrGENV5ya7+rg6eJOoY5LZJlyoWwMa6mIUz5osobrWfMSHU6Cmz5RZfGQuEksBkfm+xOvlNx2M/YxmFXteOMzoEi+NPqRqfuVD/T3vUtmmGhmNT6S1Im9XwPik0s80Bv2cwUyAPkMAaLye+90urP2SxJkmCYG7+Ffjm0+zG/4pZJxOC3n6gv0XJQAKR+QHpMXHCsuT9ZITCQL9ISEwbyhn7yMctHzfpqtpGiAhppueadomU9JdRvjj11ftqgbNqFSim6XRcwZazqoGR/DruSwYU4/RxfqCRNVZZZcr7beeckso0UFZjEVCVoBoXZdZVrxjTRafZRliTJtWFLPRr5KXIhsjgEC2TBgSoIVqzPpJKpx3CJFuT8iqWtg7fEiECkRhtjsGPWhRzQ5lmwWoUwh84Jf9JeaBDA8ZJOvIspLptvNxM7EZBo9uQNI0agCcHAIyufiQSNbxrD9NNjN2XSsJindPLTKGmM2t5hYEIvmUfWsMqVT73KyrYvC9xywCAtIQOe0oZakE92pSwIuybkTI+l9YplPEo83KvBPLuk6bN+mNpP+4qWMAxhgNG3YNIJoZtqhaE0cf0yvPTnrOgnEoPXUpV6BIutpZBdLj/Jwm7stIrlXb9NozR08nSIJUYmel9MMuTJHmPpmf2MIMixgcj8yQeVFQ87FkREPXwCtGm7SCT6rWIHOTt/Zkzv3UJ50AvvIS23jE7fqcZr7CTJ6XkEv+JAdugZd2BJzW69NV7S8evqyWiiDpiJW/ilWRMc6ZBrOGhMaleWJXgR9C56H3cLdhp0Lc50aeRcDsJyr8wEI6lOnIqJbgIW+8jqxlgjt+cHkbT0IzGVWpCEjYlJsxPBbLNJkwQ51LNVv5gzcsFET/+AkjBhWS6gwMiVXzPqtDstZRXpIqmoR5V2n8FvvRSxhVYIxKRRaokBccHJ5j7GglYsLmpn8GqYxhxYZ1Va267un/Sa5ERw0kXAtioMe+2Q4f8cMGGd4ZCPDiDOz+C0chjXI3DQLOqCNofatj+p3xxGOz8n129ySQrKp2s4k3UDAF3vJTgj/HLUDr+cn8Ckx/aEMojrtCPTVgNM1RpNVZodJ5uqGDKQGel8OhrA/ORSj0FPo8PN4mQM7Vb50I1BTtlMeCat+nLaoZJxANn1p5WlRMI6eAuBMGeYCQBj0YTEf3z8OzNhk0sd7QUYpInTO7n66UDj9sNXGktq5n7XJcHEJAqGivVRarBZqeVs+tgI1CKQSND4JkQ3/SirmaeacVIGeiyl+lhpVJMVPxk/dsVtks2LrPCAX9uHgZLpUj5t2iAgWQZl7ktaLIendGLImHzaUImPRl8ZyeyqoCRJTjrIr3pXyully59WpSQS1hjNiUBWW94rnEGL1sn3jjFIr/ANVphQsaZ65Cs52G/d1RlUkGXOBNneCdGofasZJAe7WgHp8zgckT8dhg7+ef2uTtFEHSOCErv0oo9kgJUMWb1HeoaF3axQjgksY/BmVwkHqHspG7H0MJmJAVWaHxuIzJ98UJBMSW063cmlzsonqIKBKeXOxuVjtvlGlHzJ6XG8aXKeaiS5035M4tRCpx4n5wXJyyLgz1knxxgvaSMGeDIODcGfXWOMGG4yyAlShcwBrpQkT6NwQNVdTkgwXuhtF6S4xthk8w90aRKWwsJyo8wED5IOnlYSh1j6rjklp38izZg0AY55lF1sMQssUscWLblkWWBFq/ddmiwUdxXIsgAQ3WLrAYhST4LCos3XJlBLmbRS5Cfu0lFd7T6D3yYixEZaIcAl6CySWX1V4+BRIfia38lhIC9FdMJA3pDncM3/eTIf4WX5gDg5UAWS0U3SwYDU6berB0j95qDt/5x2Xhi7JkW3xtJp5Bnt+/j4OZqmKstwIa4SwJmr+xLl5Ew7JQesJ8j57sBif25pqhISy6WeBDjyUXDxxIqNSXT1NyQxSGeFud/qpTNq/+fJSsZh07o/fbb6OYbRa41x2jBzhgWrICunJSxI7SSZtBeGEdk1RmiVTkehEltFnXoslT0NOMDnLjUblGFklg7TKc8I1AHE/+mbWj/nLqnwqdXnzGB8swcABpymSyCW1Qm9l6oMbb68OTlnOvlBleggc0IYmF034CmdxByvf0Qb6mCYVZtmkt5lNIN6o96VckDY8qejXYM/72KrEvBEJCKHc9cognupY9wMC2DWoEigig582i5qEsH5K0my6QFvAmjRAAAgAElEQVRM1BBzghMChlrYYwnDDmkuB7j3MWJk/oANr4TA/5ckpSid3XiwrWFKv3r1yv4ck3j48KFkdqLTf/zjH58+fUoU2OnRs2fP0sN5/fp1ukDXp1Do6fZB/59//pkuw6dbIvDLL7/ox4XCv//+u768sqRmdvzzn//8+eeflQ1uXyzGNb35aA5RkYvZvHc2GJxEWBGGJ/T8+XPiQwSuIQDH4O3bt6Yu1MubN2+utaOvpdkRjylAfS8XSt6oXWPUBme9Xxje+C0O3r/+9S+HGIQPCCKczLY/i2TjQJcmG60YdkBm2vLlcmuQmcePH1+ufmbFLJeVqqMTeqvEpIh3Pnz4YEHAgpdNZxPff/+9ZrUEmytPnz7NtrZfAfgSWV0NwAHjLWOH26xxRW6hTTl5t7T7MZm50T1j8HvLLGCnFoGTzT0VghWDRIKBvAXnRkthabicOJOP79+/9xcTHAzhrX399ddOZv1PjXMO2kBhfV/BFqjfgrA4mdPOCym6iPV6L2Uo2//8+bMDYPOfMbkNdoTC3FsMIrNu5rRTsiukcr7HOtrVVMXGy6WeGDJ+fjaUQxXl+o/f+IWc7Jpndi33Qqf6KmcqGT0+LHkXAkuHmXeBxn5LEaC9KEWsefmgOZ7q8FWQQh+HzTaMGIH6LD4kZwbjm9XMylnZiWVZvx30w7vu1HtRswc6+VnhAYAj5WfmMJCndIpmU1Fh2lAHLuWk28yVckDgzzkR0FgNUH7y4V69Z8g7thpxUurDJvNlZicEAzzQTc2y9fpl+GzTtkDwHRv2ab8EtrWU2mSeUKofGmgZZ6ZxUzfRBSZwjzM6iR6dR7h9lH6bEY7yZLWM0yZ/7oFAWnT9McqbIf7Tazm47aBRKXdpvGuD6lorFqBmzwv2o4r3Afphm20Zr8XxWQ+dj0Wiu64SZWlmgSUQkCvmY0JozTt9YwpwCUgbEonZrYELPd5iPX3vYkDk7HeaBvw0lwbBiNLb73e+P8ER/zt4A2QmQc+KjxiTarimCTqkycPN9tJAHqsl6fvwmIlnvuQLlzE081q6Hxqeti1zb++JsZxs92O+nx8BJQBs+4jBb1s82VoRAoebeyoEjbRIWya9Gk3da2U0kWmMd9d6PKHWmXzU+IqPHj3qJAAa+66h8Bp5sTlCh0fiOe28kIIhiZTEt01rAtvsV8vqSeJCXD2GS7cgpf0cl0PO9xj7djVVwfFyqScISzATC4ZfvnwJPpKZI7+Dkj0QCYIHvFpFDl+mz1QyEgGmiQAROBMB2ovb+b7E4aszN4wYgd4+O44l4PBNmbZ8P83Jp1m38qNZzJSLSzylY6FrkqANdWA805VyQODPORHg4d6GfLnlzDzoh/XXWD2U7HrHlk5IqSyd5qZq8Ol+Gf7du3elx7I1dCvLSJYnquCshmZfMNHC/I8+ffokHfEgwenT8MEqzTOzjMCNIIyleb9scHIESg9UlYZGyuFnN1zRTo9La0ryZisW40IsfwD9mvOCA8g4sAtcprLf7rbDh40+85KVRYCJLALZiAsXU61o4Wi75htZ2U6zBTRn6G9UdFn6BxdQupeWjyPJc1YTxrwWii5NlsXKy/C3yIxzFvDC3kZ2+HsXYEzakL8yus8G0cF+saSIiwf+2+jgMCP/lvdNBOkcnKmJ+ODE3rjMBUDwlcWsjzQYN9vdsXY/5vvF8i1i/RIMfvthy5bTCNDcxyZ+LD+NZ5OngxVC1kgxkG/C1t6NkI9BhLGSqQnq+006TcugsNOKa0yPxfKDGLbN1ADSsMd15wVWM6zoYtUF7yVvCEusqUlWUO3AY3Q6+Z3kWRNpcm/R4UX257pTspOYGcQON1VBsdFMQC71ADp8WEazxqhc+Qny4kImDn9nJ7uG7AtdZ/tlXHMBVVYhAkRgAwRoL25nIvw9f5d8zsNXSrfBH84AkDsdFGEEOoB37MJHgJsyPiaxHDr5DjI06w4g2Z88pZOF6HIB2lAfugNdKR8E5syJAA/3NuHL4Xds6YQ4UkQ31QFE+bP7ZXi8dUxJSo9i6F2z3Y6u4aTe+M7gHmN32sxuAgGoMQcgHMKcn5q3Gb148cKpxZ9EwEGg00kC5eGqvZWJA3XiZ4ILd0EEDZMgmI86IYDLVP5Zk48fP478dECnobHZ2xGQZwSVC0D1NGt8S//z0fX9LtqCMhaAyRhvGqT8AN5hIlTEyoQxLWrHKTyzSwNj/d133zkE+z9vkRm5sYEFCNwl9gljTgIBxqQJcIoe4YiG3QqqeZEHphsOzfz111+//fYbLsDDeCGN/fJjfWZ4pxqtq1zWL+JpaeF+33ArpcQpf6zdT0jOeA/HMOXYiezIJH+OR4DmngohK3UyEBsWhTGQz/KltMCZfJQhYQIxZcSdaCH2SBMso65zpDvWWmk+9VsWsWnnhaR8mOJ98OCB7DeYTghVsPyAzE4kKdXCXbHDAGBv6WLaKdl17+BwU+VLGpd6fExiOdlQzlT0N3xjDbbKz/b4yy+/4PRkq+707ZypZPT4sCQRIAK7IkB7cS9n1zp8deyGkV5IGIHqsWLJBAJZzcx7AQn0nEenOflZ4TH4ZIMyB8b6n9kebwkDeUqnnrMNWzjBhtKVaigwbKotAjzc2wRP5Rxv0pffCHrXHJ9AxU53bOmE+ExJ55zmpqbRsE+7X4a3Pd2V0O/rz3CguRNKWAtzPmPodzTP8LOUwIvlzROfg8yRCGTfjyIL69PK02a4SaJvc+OSifMcnQ7kacBUem+aplhGgwAOmjhvMMH0xBzBBy011VmGCOgRGBYcao5y2juKevo3Lpl17czY8cLykSA4Hz3GmdQZXgvlI3CmSzOnzDjf1lMS6fP02BzGpA1ZL6N7/9PuFzqCAsRS9b1fO79Adtsqv//+u+brE5j7MwDVyTo0gVSpHjez+wx+mwgPG9kAAZp7MJEKoUiSGcgXwTVt4XP4iDN2Gi70cxeVb0SS2+EagpVlqN+UQJliU80LS/nI5S/NRkynM4t2vBcSnUIt7i1e4EXbKlNNya57B4ebKkdsuNTjAJL4Caw0b1KAbh//6j3N4ueNBw8MqucomYQU8RERIAInIEB7cS+XVzx8deaGkV5OGIHqsWLJGALclIkhU5+/vZNPs14qJDylU4pY1/KH2FC6Ul2liI3XIDCncPJwbxFPb7xjSyekiFN+4e3dVH/IsZz9L8OD2UqnB66qowRjqC2Xr3l5hmYbaczANZRgRLe84HkMAuzFR0BzbkbWKi0v6ybSymtyMu5NtLb9o8R5Ds2Geid8OslGJ2pXb/bp06fOnSKc+sIRt/FHJVZHkvRnEVBG19l2NAWUjiUdFQumkjs4qz0SNMcSKYm0g7qcKDVDpeWVhE3u0igjuMEy49zb1ERYSnYcUkyDmCYSHAOXhpJJYlK+YKiVSDjvb4o1O8xexAiYP18J0WAd3tvuM/idXzJJ4RgEaO6BMxWCXtiUJkPfYKIkA/kEOJWPzuHjp0+fNFgphU3TlF9Gf81eSa3fRSKH+i0BjvNownlhKJyNsIRQOZBe/lm6sFZaXknY5AtxylGsW2w2yQeSnZbBlcp/Y1PlSCmXehxAEj+dzdxYSc2Saazu5XzN4menNwEpaT5HySgBYTEiQAQ2RoD24kbmLnr4Smklt9kwKo0oS8srJZARqBKoPYpxU6YTH5Xqq0nvyiC9+UoCzXoN+zSBak37B9YttYml5ZWQzmZDlbpoG1dKySYWmwEBHu6dgQuVNCiZiF6a37GlE1LDO6VpqOnC1r3LTbUEZBP7X4YHBHqWOzccsvAtUQCvf8ueJ4CkKn24AUMGJZqZ4xxlHkAYu7gRAXywoqj30vL6xjVBFL8Mb/BMTGQoJXhRetgblnQ4qPnCc8Pez2kKC3C48e4cPsDE/Pz5s/7U5jlwcaT1CNxyBCdNduJ7WemK+z2FNlB+/mjY5zvwbjn55hoYLOwfj0G+1EUpLa8fhWMQgxVvdGmUEdywiAD2S8oM+EJzFpSZWCZj0hgylfn9VEQlYctVxxzXfDwNmpMvdcoy90y7z+A3KxgscAICNPeGy1QIemlnIK/HauaS5/BR4y6CU71XmzWxPMhQUlskWtRvergmnBeG+GHLX0qsBiyflkbNpeWVI0UxzeS9cSFOP5AVS044JTsJv1L5b2yqpHxyqUeikU5jS1e5zP7s2bN0U52eZpWzUvg7kXeOkukEIJslAkRgFQRoL+7i1NKHr07bMMo6LY4UlZZ3qid+MgJNgLPTI27K9OPm9k4+zXqN8PTT3jVUrV63FNXS8np8prKhp7lSejax5AwI8HDvDFyopEHJRPTS8I4tnZBKrm3vphbhw8vw/wEXbjhgY+w/stb/oXl5Rj+/8Bp+GnoaatVrRLLWSAT05hZUIRrp9+o1TaiTff3ESOim7Qvb6j///PN48hKH9sYTs2uPuGX66NEjeWkQI3358qXyqxS7wsJxdUWgn9r3yVaeFaMtkNAp7bjGa5XNXk47HSnJu9ydrFjU18kujRIo5Sk9yYJraacjGLVr7Rxby5l0QRw0MWCwYqdMDT23x6QTLm91YkfvZjVvzQcNBFzJCKUO12gGZY/pYk5HSvLSbRY9ZfBbBBcLr4uAM9eCA9GY12DFTpkaetqaeyoEyUoG8hKNddPn8NFZ6oyxTLN9EKuryVcubiup1fSoLEP9JoGacF6API3Vk6MYkB6wfFrk/J+8EDeA3Td2MeGU7CT8SuV/iKniUo9+0jlL34mKd70jUvO25Rv3oM9RMgnZ4CMiQAROQID24hYub3D4ShmUadaWm7DA6UhJnrLrotYYgSpRZbEEAo48B0vOthykoaftpkwQlmzm9k4+zXpWBhIFeGgkAc7lR7ShMeiUyGgsQqyLonynIyV5RV2w8CoIKLmvtziVA3c64uFeDZ5KJqIpbD20umPrcCpBJ9eig+Bs76YGRx3LPOIyPL40rt/VU26MxQCdLR93Tf/5z39mqdIEmdlGGhbQ0IN9YrzcrmGnbGpmBGDP9DHku3fv+o1Fo0w6vdG/36A6tYzr0OmW8f748ffhHQ7ys65pHl14Cn8XrHdMD2blmzdvLrTGKkRAg4DGbdC007YMbYHE8/nz5/JnLA3V0SpmjnVh8p1P0Ouj+nSzmqd0aTQooQwiOM3UhsyMOeUmV2G67kwr8VmrGGPSfvy663NM/UZ0S8s4S6T8fpRGL90yhNk6PdDuM/idTQhJz3gEaO4t5lQIFop0Yk6rykA+zTX/6VF8dFY7fTTG5Chf0diDWuo3JYvnnBcgfjBhSllVonq5GBfiLkO3TcXBkq/ErZPL0UP5K0ckiymnf1dqudQjOZJNK6+aaG6kZ/u6ViDrhKBZ5eLeNQIStY5SMgkc+IgIEIETEKC9GM/lPQ5fHbVhxAh0/DQ5uUduyvTj/glOPs16jfzwlE4NerG6tKExZI5ypWIgMH9OBHi4d06+FFF1yx1bOiFFPHIKn+CmOkNO/zziMjwg0F9xwTbJn3/+mUZtoadKfaHZQBo5aiU9zhuGRlLIvsYjgBUczSYrZH7kK0+COHR6o3+wr5kzNfzC0sCrV69GjgI92u/n6N+wMJLCpfvCPIUCd6bAx48flTH50mMn8TciMKd/fyMgc3at9MaVvmvNGKGppJqC/CCqr2mwtC5dGiViSpkZEBE4b+BSEqYc5gnFlPNaGQMOQ0xJzwAJjA0Z72Xge51i4BTl65l4e6RZNK57CytVpVI/1IxljN1n8FvDI9bdAwHldFaa12GYKOnRWwpQToWgZB8DeSVQkxc7io/KO3t25fle3impLSKS+k0J17TzYlrClMBeLsaFuMvQ7VHxKMlXKv+NTZUVWr0Dz6UevGpWbpdYDP3EjbNJ44TwMrzPMuYQASJABBoiQHvREExlUwhksHTpmOlFD18dtWHECFQp4SxWjwA3ZeoxjLVwY+wTI6ltPs16DZ48pVODXroubWgMn6NcqRgIzJ8TAaVw6pdqLw+Th3svQ6dkItpvcseWTshlTpmK27uppficchm+6Maj/O5fKaBTlcdLr798+aIhyflUsqZK1zJ4yZOmfezpYoyakiyzBwJ46WliLmPzHl+f7n2zepIjAkswVH+kGLcQ4d+MGRSuDOGNJ7/++utvv/2G+HlMp4f0gm+/Oy8+xHwB1DxKcogA3DhMzTmY8eQ5G5PjCZitx5cvX2pI+vDhQ+/3Ujl7Qvp4XkO/sgxdGg1QT58+1fhdTdZZ0vQ4S3K3yEyawpmfMibtx505zV+/8fZrWbkERMCLWHCa3WfwWyQeLLwfAjT3kqdUCBKNRHpOw8pAPsGy4CPyMQhL10xNmNyJAOo3JbBzzgsQr9x4VQ5zrWJciFuLX22pnXNK7u1y3GiqrPBwqcdCkU1gRyZbxhRQegLK1oqKaV5nrHwZRFG/msJUMhqUWIYIEIENEKC9GMzEzQ5fnbZhxAh08Hw5sztuynTl+/ZOPs16jfzMKR41I5qqLm1okB2nuVJBEJg5JwI83DsnX4qoStzL89tRrrr7FW0OnRALxbXEnH7IjRtep1yGxwaJfuPtp59+uiZes9VS6gsgM+EH5ZT8qteqs3GN9KQRwO1l3K3FHSS8wcEICf7Fa05wsQ17nPz6dBq9wU/h5ip7BO+ePHmCK9PDbqfj4Jdm41xJP4sBAcy+169fSygwSTFbTz5jJ9FguisCNx7B6TquzRqH1lVGYl29O2dPCF6E3lq15QhdGg2eymvnzgsONC3ry2CpXR6kwwLQhKGTfjjjSzIm7Yc5zV8TbPUBCF+uWQT4aXZf704w+C0SJBZeBQGae8kpKgSJRiJNTyYBzkKPyMfxzHrw4MH4Tk2P1G9K5OecF7O9El0JZsNiXIhrCOZaTc05JdfCsJTaG02VIZVLPUUs05+MuteUZHvHkbve71kOAkslE4SFmUSACOyHAO3FSJ7ud/jqtA0jSAsj0JFT5sy+uCnTle/bO/k06zXys7141IDTpC5tqA/jga6UDwJzpkWAh3unZY2SMGgY5Z1NNKh3IWK961vIrgbHumiSn+2da9FNcK5v5JTL8EBKf3AZX1PHPZl6cG9vQakvstP1loEoqVIG9rcMgZ12QgB3a9+/f49Jih3Nv/76C//io+L4IDwvJnUCvKbZojcG4cuu+K44+Ih33O6hhGugW6suXmTgXF7FlVfchIeXvNZASO2iCFD/r8I455UZMbIdfRIrdi1/qk9806XJMnEGmXFu2itJyg7tnAKMSfvxWvmGkX4E7NGy3uhwX7OU40qFqWdBKQEoP9LuM/i9wCBW2QYBmnuHlVQIDiDBnwzkg7Asl0k++izr/e7zP/74w+90WA71mwbqOeeFcstVM8B1y3Ahbl3e1VA+55SsGVF93b1NFfDRrzNwqQfvgdXLw71vP9cYMmxM10+Q0haoZEoRY3kiQARWRID2YiTXdj18ddqGEWSGEejIiXNgX9yU6cr0vZ18mvVK4eEpnUoANdVpQ32UDnSlfBCYMycCMwgnD/dWysawO7Z0Qio5hep7u6kX8OFl+DBouJMZfrBOrvPdywTht7+fO0ibZkMLFfFNLWjGYAvMJAJE4HYElG6upBOb7qj17bff4h413neLNx3c8h53SRLTCQTAHXDKMZpY9IFmpsuVwI2PGiKgdBga9simLiOAb4hpXiPX1btz9oSU7ya8PGRWrEQApkSz2gLnQf/BnyKSYObku7egcO4981dE/AyFGZN25QItYBN4HT820Sb3NRPgBB+dZvcZ/AbFgJknIEBz73OZCsHHxMmhG+MAsujP0/ioWdBYlJV6sqnfslhNOy+mJSwLKQsQgRoETpN8miojLVzq0c8aPVa3S5eGAGwt6cfepORpSqYJaGyECBCBFRGgvRjDtb0PX522YTRGZtjLsQhwU6Yr67d38mnWK+VnewmpxIfVOyFAV6oTsGy2HgEe7q3H8PYWNMezLZF6R8JWsQl9Xc1SsG22R0JDANeieyBf2iYvw4cR00+2cP0JcvVDmNM711/Rv+UdzxNwmCRMjQDvbxv24MJYkZMkmQovAS/vf/LkCbSBuRj//v17LOfJMkzfiwBuvMOCOP4ccvQG6F762fseCGiijj1GuscolJfPndf1tRo77kvL75zAQsG+tGp813Zud2levnypwbaTzDjfEVISoyH4kDJ6l4Ax6QWRoAa7AJpTBS/ecnISP/VrFIlGTnt0lN1n8HuaeHO8FgGaewuFTVAhWChiCQbyMWTWyj+Nj0pv8N4vt1sR6hRhUb9ZhGOJaefFtITdvu4UY+Vd+QSkLfLTSn7bYdrWaKoABZd6rDxoEgtFcxrfRu7+aIZfX+Y0JVOPGFsgAkRgUQRoLwYw7oTDV0dtGA2QmSZdMAJtAuP4RhZSy0FwlKEr6t5yL2B7J38h+ZkzDOQpneC8PjBzvA2lK3WgmK0yZOV5Wh7unZahRfe89I6EP159XY0P4LffMEdDANeiGwJ+uamDLsMX+aD6yXYZ+t4V9UOYM37TU6UfaW/M2T4RIAI+Au/evfMzS3PMxfgXL17gi/FfffUVTt29evUKdxrHh5SllG9cHgdKHj165DtziLr5TfiN+T7h0PSr5BMSfyBJyoU5fIu7h4Z3llSUxBzIpqmG/PjxY83iwpcvX3q8Mce5DP/8+fOpwJmfGH2kpo/+Ro5aT5V+pK3o51fKmyBZxDi6uBcwV5rabew+g98LQsIqGyCg16V6wzoSFj1V+pGCfiqENBMZyKfxWeXpaXxUeuD+YmlbhirbV1J7gTbqtzRo086LaQlL48mnRKASgdMkX6n8labkMvjK9pXUlpJR5LRzqUd/t+T22aQhwHl7e6nwXCivoepCs6xCBIgAEZgNAdqL3hw55PDVaRtGvcWG7Z+MgD7q0W9/jMRTT5V+pA3p397Jp1mvkZZOSxk1JLHuOQjQlTqH18uNlId7l2OZQ/CwO7Z0QhzkS39u76aWAoLyB12Gx2g19ygMiNil63Gb4gKHLlfBhRBl3Tknhp6qW4JeJbYsRgSIAJwk5/JhPSbQb2/fvn327BkUBU4qwJPG3Xi8KLe+ZbagROD9+/dPnjwJFga7e1xhDfbFTCJABJZDAEZB+SY55xJy/Ujh20v3GPsrT58+rW+WLQxAQLmeC9+gLTE4eSDPzynJaEvD6q3JSZceiz76S7fT9qmeqvExqZ62tphs1pqecfrVpM0gqhzOaXafwW+lwLD6ogjQ3AcZR4UQhIWZRGBpBPBWUA39vb8ML6PUBD393FfqtwTsMz/SnzOeeRSkjQgQgTQCNFXAh0s9aSGRT7FjonxzAWr1cy0kSYm0xpD1dsMS5PERESACRGBjBGgvejP3nMNXp20Y9ZYctn8yAtyUOZn7lWOnWa8EkKd0KgFk9RoE6ErVoMe6vRFQnqrl4d7ejLjcvn7t9/IdWzohl7nDigkEzroMX/RaJn3QmMD3rke4iKg8EwMKNVtH4wcyQKuOHxR7JAJnIoCb6sqrjxfwgV+Fkw1wkXHIAxfjcbORX4y/AGNRFTD0xYsXsSrgiDKwibXAfCJQhMCcbgyGwGM3MT4qVUTzy/DOYoqSjNgomD8SASWzesvMy5cvR456g74Yk3Zl4rTmr+uomzeuX/Yh4JfBn0SHK8m4PExbkcGvhYKJQxCguU8wmgohAc60hpWBfIJr/qPT+Khc39ZfKvMh1eQopRSvkdW0dq0M9VsCt2nnRYJmPiICGyMw7ZRUKvNS1tBUATEu9ejFRn+aCG3ePpvmvHJwOywxdndSMrHumE8EiMDeCNBedOXvaYevlDs1vTf9lWR0ZT0bJwKXEeCmzGXolBX3dvJp1pViECs2rXjECGb+ZggofRi6UpvxfYnhTCKcPNx7WVoG3LGlE3KZO7bitH7IjWvR/23ROSGhv18NNIqm3Gzo/frrr3qSNtg6ArPw0iP9kFmSCBgE8JoZCA/+cEYNilj+i0xTpvfxtUN4gW+r4vvt+vfxX4MFzPrw7z9Ux5kPuNf86u81JBO1ACkwThTAIxTAKwkIfholPiUCxyIA5YCoLGteYYiN7WgF1E8//SSbev36tfy5enpvlwYvu/nhhx+y1gdMxLvznz9/3oSb2ESUfgtWfBhulALLmLQUsaLyc0bxRUO4vTA0p56GotUkfbMnlDzQ7jP4PUGwOUaLAM29hSKYoEIIwsJMIrAoAt9//71mNQOjg5/ZL37MLqcYeEFtV5yp37rCy8bnR2Dvhbj58SeFMQRoqrjUE5ONYL49CxF86mQusRSpdJOcofEnESACRIAIpBGgvUjjU/P0wMNXB24Y1UiIrcsI1ELBBBDgpgzFoAYBmvUa9FB3idC4coybVd/MhtKV2kw+dxoOD/euzs2iU5FF7oRFpqjWEgaXa9GWuTcmeBk+Cn5R3Bht5aYHRfpi2rdE6MErGq++WZbcDAFcasK8xr0mvBUeMkOxGczfMSfk7KDAaPxBv/3444+t7sXZxs9MYAbhFQPKjyrgTQQojAjnTKw4aiJABNIIQEU432kPlseLKvEileCj0ky8oUMGn6srqANdGry8QHMZHnLVyujDf5BittnbE+TQ+qWLnG3GpKWM2ACx0iE3L690a02/Rcu+zUldvcED7T6D39WFlvTrEaC5z2JFhZCFiAWIwEII4HPrmk9qwM/sdBleeccPr5MbgCr12wCQ2cUkCBy4EDcJ8iTjAgKHmyou9RTJTBFcWB6ff4Wc66VFAsDCRIAIEAElArQXSqCKip18+OrADaMi2UBhRqCliJ1Wnpsyp3G87Xhp1ivxZNRZCWDv6ifYULpSvaWI7V9GACuHPNx7Gb3bKxadirx2x5ZOyO1c3pKA/9pyVLFBFb0loihujPV4V/7SxF8ArUg/XmifVZZGAKeycC0K58+gAZ48eYJbUrgjfdocmYSD4AXuH44kBlcfX7x4Ae7jGuTIfvfrC0ctHz16pFe2QB5nbvbDgQKLDsoAACAASURBVCMiAkSgCQJYmNO0g/URLFNqSmbLOBebX758ma0yYYGTXRp810iz5gIH7/Pnz014J284YD8Db1dt0uxRjZzmb+vdpCZiULS40aTH/RopElECXiMAZ9p9Br81MsO6CyFQpEsXGleM1GvmngohhifzicByCCi9mmuHADRoYF9DU2zYXTXqNw07WGZdBE5eiFuXa6T8cFNVFJ5wqacIriUmF3m6BJtIJBEgAsshQHvRnGWHH75S+qsHHhRhBNp8ru3a4H5qOc2pa5sy6TZPfrqf/AwOAwd3d7KsFo39KBtKV6pINlh4JAI83DsS7eZ9FRm4a+7EtVrNR9qwwSLQGvbLpiQCZ12G19ygsOgsPeWWJt6woEhBbDBeK3hMtEIAl59xbemrr77CBXhcZ6oXEtyDMn+tKDyzHUSe468ggvu4mA15aHWp8jTegWu4CV86iXA6882bN6dhxfESASKgQQDvKFG+G0VeSNa0HCyDHWW5QQJr3uqD88HummfSpTGQKv0H58UH19gBzPFWF1tXuZRsyzNhECj1HCbEjTHphExpSNIGItoQja5NHWv3Gfx2lSs2PgkCG+jSMeaeCmESiSUZRKASAZzk+O6777KNaD59kG0kWEAubgQLIBPboKAz9rR5PvVbc0jZ4O0IcCHudhaQgBoEDjdVG4QnNdwvrfvHH3+UVpm8fNFhsMnHQvKIABEgAvMgQHvRlhc8fHXshlFMkBiBxpBhfgyBDaKeMZsyMQAPz6dZP1wANhv+mTaUrtRmYrzZcHi4d12GFi2rXnNH6YSsKx4zU/7fMxPXnDZcfWne5pwNyssbc1LYlqr99GNbfI5qDRfe8O33a3fnYMtxmg3/mj+svCDx9ddfSwBfvXqF9mUO06UI4II07kDidvpgTYVjiLiejS/zICAspfnk8lg18L/xjpmiOXyJzxCB1yPPX57MKY6dCKyFANY+NB80g0GH5a0cmuMVDPtCWiXZdGkcAJ8/f/7ixQsn0/9p3hPv+G9+sXSOIzO8DJ+GK/Z0sKcXI2NY/uCY9JzFjX4cLGIZAa9kxLF2n8FvpeSw+vwI0NzreUSFoMeKJYnAzAjg/Wt4926aQhwCwCtZK8PSYBeahZQmb4gL9h7LpH6LIcP8tRDgQtxa/CK1CQRONlVc6kkIRuUjrIwVXVmp7K60OsjDfnT9XlJpvyxPBIgAESACDgK0Fw4gzk8evjKAHLthJOWBEahEg+kiBLgpUwQXC9cgQLPuowdM/EzmDEaANpSu1GCRY3d6BHi4V4/VbCVnM3B0QmaTkGnpOesyfBEblo4bi7b6imCZs/DSzJoT0hWpwvtTcU1dcyBMjg47oz/88AO+es37uhKW3ml8kheHAnEd0bls1rtf6Ipvv/3248ePa30TuDcsifaDb3949+4dghZMGc19eFykxwJEogs+IgJE4EwEoIcRsmZdOBgL2PdKpe3YmvkvNtOliU0K8M7hZrAkytSce4PZkv4kfEW+RieIczaTMWkWIha4F4GsDbqXvM16P9nuY+wMfjeTZw5HIkBzL9HIpqkQshCxABGYHwFMZASJMmYM0vzTTz9h+TT46HImYlU4FenqeIHp06dP02V6PKV+64Eq2xyGABfihkHNjsYgcLKp4lJPkYwVwQXfBqJV1D4LEwEiQASIwB4I0F604iMPX1kk4VScfFCEEaiVBCauIcBNmWu4sZZBgGadkrA0ArShhn2Hu1JLy/AJxPNw7wlcLnInLCBFtbgWbXFjIo3Af6Ufb/Z05tcVt4W6SF+07ZqtEYHxCHz+/Bn+PT7Jkj2FZmjDoipejoUvhP/1118IkMy13vFkH94jvo3z/v373377DS8jGAwFRAUv3B3c6Yrd4egkXjDhUI5XCZijnPA1nUfBnzij2fzoZ7AjZhIBIrAcAsovtGsuPyfGDoUvHWOcWe/xcbYEAUWP6NKk4VK+yKBSZpzqcBrTVPFpDAE59WJlmE8EiMA5CJxs9xn8niPnB46U5r6U6VQIpYixPBGYEAHNp9eduLLJKDTeVI9+lcRTvymBYrGpEOBC3FTsIDENEaCpagjmxk2ddotmY1ZyaESACBCBrgjQXjSBl4evHBg1SxyoUrnKMdtBEUagjhjw5zUEuClzDTfWMgjQrFMSFkWANtRh3JmulAMCf86JAA/3zsmXLFUD7tjSCclygQUuIHDWZfgLAC1a5TR9cdp4FxXLHmTjcyhYMsZ33ZXX4HHvGld5//zzzzdv3vBT8D04UtomPrWK1WdMYZzM+Oabb0qrXy6Pz5XjPQiXq29fESunmCAfPnyQI8VbJPAKCfvif/BOeR8e+xNEWyLJNBEgAgYB5doHdBEM92XQnJN/015spkujYTFsEz5zly2J97DU2B25rQ7bZw1ftl8WcBA4LUY7bbwOu1f8WcSyAcu+K2JYRDPtPoPfIoFh4VUQKNKlqwwqQWer8VIhJEDmIyIwPwKITJ2lBp/mL1++1ISlfoNYGHGWav0yWPG4fcuD+s3nC3PmRIALcXPyhVS1QuBYU1XkrnOphwi0mnFshwgQASKwNwK0F5X85eGrIICnbRgxAg2KATOvIVAU9VzrYqpap423N/g0670RZvvNEaANDUJ6misVBIGZcyLAw71z8mUGquiEzMCF/WjgZfj9ePq/I6K+2JOvHNV/IoAL7d9++232EJiphGvw+Ag57l3zRtN/ojjFL3w35tWrVwhcwSMcJcRneweQhe/D441xAzpasQu8Og5HNiXluHyIu4XOeUq8igIzSxaLpfH2gZq7rLFmmU8EiMDSCED5K3WIvJxcNGRYFqnNpr3YTJdGz1bly03fvn2rb1OWdN4Qr+xOtsC0RYAxqYWCCSJABIAA7b4RAwa/nA6bIUBzX8NQKoQa9FiXCNyLAJays29qe/HiRUMis9fvQQ/WFhr2WNMU9VsNeqw7AAEuxA0AmV3cjgBN1e0smJ8AbJfMTyQpJAJEgAgQgdsRoL2oZAEPXwUBPGrDiBFoUAaYeRkBbspcho4VgQDNOsVgLQRoQ2P8OsqVioHA/GkRUJ625eHeaTnYiTA6IZ2APbzZsy7D8z1hu4o7g/xdORsbF+624VKu0mHCzWpzDR6fJYk1yPxJEACPcD4Dn83566+/8BFyfM0me6ywhnLc0K6pfk5dTCK8OAAhtD9kXBr85ptv/HwnB287JtoOJvxJBIgAEFC+qPLyZXinotJzGMkaujSlaOM9LJqVkV9++eXaS1icCwZKES0dBctviQBj0uXYWsQyriY14a9SqTrmW9+1U3FCuy/HwuBXosE0EVgFgSLboR8UFYIeK5YkAvMggKgzvSiK94pi4bQJwVgtTx8KQZgMepr01bYR6re2eLK1egS4EFePIVtYCIEDTVWRu86lniJhxj5vUXkWJgJEgAgQgTMRoL3I8p2HryxEJ2wYMQK17GaCCFxGoCjKu9wLKwYRoFkPwsLMMQjQhmZxPsGVyoLAAnMiwMO9c/IlTdVsS+V0QtL84lOLwFmX4YsmhuaWhcVxtsTSxBswi7TqBuOdTYRmpuf9+/f4ILz80GuMWgjGTz/9hLNiOHQVK8P8aRHA+w7wajfcwcbFeLzO4N27d4jf2t6Nx5HE58+fT4vAJIQBdkyiBDGYZYmn9hGO3WDy2p9MEAEiQASAwOPHj9Nnxw1KUNdpRRQD07kUp1wHjLXWPJ8uzTVIlXx0rrVr+oLXIT3MH374IfgiGE1TLAMENojRGJPuLckbiOhyDDrc7if4xeA3AQ4fTY7ABrp0NnNPhTC5zJM8ImARQLT48ePHtBpE9HrtNW22FyRw6uvJkycyx0mDBqy7zh+9Ur85jOPP8QhwIW485uzxXgQONFVpu3wvOybsnbdKJmQKSSICRIAITIgA7UVDpvDwlQRz+w0jRqCS3Uw3RGCDqGe2TZmG3Jm/KZr1+XlECoEAbahGDLZ3pTQgsMy0CPBw77SsiRE24I4tnZAY+MyvQeCsy/BFSC095YqIL9JfRRiyMBFojgA+G/7ixQtNs7g1jbtzeMOQpjDLTI4AXmeAW+uIcs3deHw03tyN11yhTA8N9ySvXbBMN7vNU+AM2NPDwUFG5YVDTF4c30y3xqdEgAichoBy7cO51q5BCV9gk17ubBeb6dJomBgs009mHDGb/JPCQXCmymRMOhU7SIyPAEXUx2RATj8dPrnd12PL4FePFUvOgAB1aVcuUCF0hZeNE4F6BDBJsUydWKDGogS++VZzHx6L4XgvcJpU3ITH8my6zGxPqd9m48gJ9HAh7gQuc4w+AqeZKoYnvgwkcopu0RTdV0l0ykdEgAgQASKwHAK0F61YxsNXPpIbbxgxAvXZzZxWCDDqaYXkme3QrJ/J97VGTRuq59fGrpQeBJacE4F+wsnDvTNwvMgdtQTTCbFQMNEQgbMuw+NmrB67xBEWfSN3lSzSF3cRme5XXl5Kl8TTpZmVHR0LWARwHfrt27f2ZyIBRwoHxeb/HEpiCHyUQADH+8zdeNysxu47vkz+8uXLy3rv2bNnib5OfoSvGwFnDQJYg8DrJzQl0x8y0rTAMkSACGyGgHLt48OHD6XHx521D2VHY+ClS1ODMw5x4jpBtgVEE7gYmS0mC0iZQXyx3HUCOZYZ0pd9sxmINzQwJp2HFz0o2UBEe8DSu02lOd7M7tegyuC3Bj3WHYDABrp0IXNPhTBApNkFEShFAPFpusqXL18ePXpUuqBh2kRIi7qJ9qGEf/vttw1CV+q3BJf5qAkCXIhrAiMbWRSBo0zVBuHJSDFLuxkOJUVxk1OXP4kAESACRGBpBGgvmrCPh6+CMO66YcQINMhuZrZCYIOopyi44L2AVpJj2qFZb4snW2uOAG1oEaS7ulJFILDwnAjwcO+cfElQNeCOLZ2QBP58dBkBXoaPQrd0HFWkL+Z8kXMRVUszKyqCfPCfCOAb7/KG0n8+/I9fcPGz37L+jwr8sTICeOUBZOPNmzc4U4hP8SgDPDliLLFRYCQgSGPlFGA+fvzYyU/8xDeINOut8Jhxcz7RDh8RASJwGgJQ4/hmu2bUSjfANIW3pUAv2WbhKxbpNFuxR4IuTT2qSnP/448/6vtynAG8Z0dflyWDCDAmDcLCzHkQKBLRechenZID7X5DljH4bQgmm2qFQJEuLVrsbUVhtp0iquZZgqZCyHKWBYjAGARwNit7PgAFoD2KXtaGhW60nH6FK95MipazVxzH4NCwF+q3hmCyKYMAF+IoCYcjcJSpKgpPDhcMDL8ousk6PMSTCBABIkAEdkWA9qKSszx8lQBwyw0jRqAJjvNREwSKop6i7Y8m5GkaKaKqyAxpej+8TBGeDAMPl5bxw6cNLcV8S1eqFASWnxYBHu6dljVBwoqMfpE7YbsrqlVEj+2CiQMR4GX4KNOVH7mN1r/1wQb6ougNcEVB/q2ccTv/SvxhN9p9vOZvMaavWg0Kt2fxaTgNHrwJr0Fp1zL4hgxusmHJrPQC29u3b3fF5MK4sBkDP7L0m0IIrZX3VIH2p0+fLhDGKkSACOyKwOvXrzVDUyoZ05RTWLm8oiGjsgxdmkoATXWsgGvewIJP8OG1CMoeHWeglROr7H3aYjWOPWPSadlKwgwCG4jooqw8yu734xGD337YsuUiBDbQpRssQVMhFAktCxOBhghghVMuPmDlIRaoQtXgZjtma/ZKPK7BY90A2lW27NOMV799/vwZ67H+o51yqN924uZdY+FC3F3Is99JEDjNVG0QnoyUnCK4iu6rjBwF+yICCyFQs9uy0DBJ6n4I0F7U8JSHr7LobbZhxAg0y/HBBbY0vkVqec57RBtsygyW5IbdFckPw8CGyLOpLAK0oVmIggU2c6WCY2RmDQI3+kI83FvDuPF1i5zGa3ds6YSMZ+sJPfIyfJTLRVMu2spND4q0TFF4OWxARaHU0swaBum6HeGImHM9KTaWv//9785XPWMlmT8MARzgG9aX6QinAPGheOgQ5aeGUQtuHI4PDqZz2u4ePHhw7SQlohfldVOc/hwvGNMCTsKIABHA4WaNLwddrX+VhnNqXKmdevOCLk1DhJU8VfqQcAPkmo6y8YbD2bIpxqRbsnWnQWlMjx1v0QKFrcVEEIGN7f74GIfBb1DGmDkSAZr7GNpUCDFkmE8EdkLgxYsXdjhYiMbGBOLKxIo03teGRVEcPXn8+DGWr7FEgFUORKP4F3Vx2AtuEhZmEcYm9uygeH/99VcUtl0PTlC/DQac3dUgwIW4GvRYdw8ETjNVXOopkls4HvryCedE3whLEgEiQASIwIoI0F7UcI2Hr7Lo7bRhxAg0y24WaIIAN2WawHhsIzTrx7J+8oHThl5m0E6u1GUQWHFaBJTnb3m4dwYOyoPTWXqKFuFta3RCLBRMNESAl+GjYK77sXEM6eHDh9GBeQ/mPNVdtKNWpB89AJgxNQL4nieOiGlIxBtVf/rpJ01JlhmDAGJUnO0zi/v677K2og23AkCAXiSca5OtyDitHRzc1Li50PDKOOc0ADleInAsAkqdoNTV0P/Sk8RJ9Gvv+GjLDro0bfFs+3JTfFVPkqcUSFmFaR8BxqQ+JsyZCgGYhtinO306i5Z9/erMcRBQqtmF7D6DX4fF/HkOAjT3Pq+pEHxMmEMEtkQAk926iPAqjd9iVqRxWR0v7U2M+pdffkFIi12PJ0+eYCMS/+KyIk574LZ8ohYWXbHWjcvzd22HUb8luMNHEyLAhbgJmUKSBiNwoKniUk+pjOkv0li3p7QLlicCRIAIEIENEKC9uIWJ5xy+2mPDiBHoLdPkzE65KXMm3xuOmma9IZhsqgkCtKGVMO7hSlWCwOpzIsDDvXPyJUhV0drv5Tu2dEKC4DOzBgFehg+jh2MlM9yZCROny9XrC3lZSNf2iFL6K/r6kY6gm320RkB5Ex7d4ijY6tO2NXg3t2fvlUHJKK8xNKcY3yqHMtFcz9Zfm29O5GYNKpH88OEDNm82GzuHQwSIwGUElAtzUB2aT5A5RkfZ+GXilRXp0iiBUhaD15f44J5sJGtuIFQQLVsFwcVdVwssDdsk9JEaY9JtmL7WQNKXlORYipZ9ZUWmgwgoTfNCdp/Bb5DRzDwEAZp7h9FUCA4g/EkEdkVAnuFAWm5MIKLEx95xJV4ZtGYhgtf68eNHnAnDWne2cL8C1G/9sGXLPRDgQlwPVNnmWggcaKrAIC71FEmpHi790Z0iAliYCBABIkAElkCA9uIuNh1y+GqPDSNGoHdNkzP75abMmXxvNWqa9VZIsp1WCNCGViK5hytVCQKrz4kAD/fOyZcgVfpTkTV3bOmEBMFnZg0CB12GxwcT9Ei1OqSi77F5Sb2DOOfelV6r6jVjc5DZYG8E8NL69OdQLAGYs48fP7Y/mZgBAck7ecdsMG3wp3H0MHsfHlewNBcsBxO/Ync47mlPRqbpxyePcIgzXYZPiQAROAQB/dqHc9HdxweKBd9Ys/nQ/zN4CHRpLEcaJpTruVmZcQrIc6INqT2zKcakZ/J9oVHrFxPmfF/DQlA7pO5n9xn8Oizmz6MQoLl32E2F4ADCn0RgSwTkt3YxwOB+ItZIUQy7b+/evdO7nRIuHGxFXbSAq/UzrGxQv0nuMD05AlyIm5xBJG8AAmeaKgCrt7lc6imFi9voA2YuuyACRIAIzIlAkXmlvWjIxEMOX22wYcQItKHYsykNAtyU0aDEMjEEaNZjyDD/FgRoQ+th38CVqgeBLUyLAA/3TssaSdiwO7Z0QiTsTDdB4KDL8PJWTBY7/WTLNnVXAf0Q5BGWu6j1++VleB+TA3P0l5GUl28PxHCSIWNG37jngXgPH8/529/+lkajyEykmzr86atXr5Q2SL8+ezikHD4ROAEBpdF37i37yDgFlEsqfjttc5SjQ6d0afTI4zJA9mU3aA3BTnrJRsoMvIV7P7WnH/4SJZX+gGHThCNiTDohU9qSpBdR9HtjONN21JO0prSMUkUHKXcKzGD3GfwGOcXMjRHQ69IDl6CpEDaWfA7tcATkx9lwZf3hw4cxQLAu/fz5c9xm/+uvv/DCVlR8+fIlNCeCWblYjTRykA9nBssCKInyiGRRFy3EGr8xn/rtRvDZtQYBZbiBprgQp8GTZVZE4FhTpQ9PwFYu9Tx69Egv3vqVUn2bLEkEiAARIAJLIEB7cSObDjl8pYzgnP0gny9OgWEbRkr6QTAjUJ9rzLmAgD7qOXBT5gKep1WhWT+N45OPlza0CYOUMDqekt+1U2CYK+VTwpxtEODh3iVYWXR5Su+I+mOnE+JjwpxKBP67sv5C1Ysm6gyfWajEFq+H1LeArb6pjtSAHv3buDdglp5TR5V8//69clcVn15JHDibGTQcg7OrTjjxhsNtM1NbSRuU8I23yyAhCNXSV6+V8laJwyHVcc4GJzizmhzyj82bN2/eHAILh0kEiEACAfiu0BtZVYwC6U+iTbgwR5cmwffKR1h41SzpYl8Zb5MN9gVxklLHldwgSpczGZNeho4VxyCAGEFjegwx0BVFIj1mCOv2srHdB1MY/K4rmaT8AgJFuvHAJWgqhAtCxSpEYH4EPnz4YInU79xDYeLvxhVyS3OTBPVbExjZSA8EuBDXA1W2uRwCx5oqLvUUySoOCOH8Imy6phZe1gNPRlOSZYgAESACRGAzBGgv7mXoCYev4GNoduvmPCjCCPTeCXJm70Vu+YGbMmdKhX7UNOt6rFiyNwK0oa0QXtqVagUC25kWAR7unZY1ljDl4rApX3Ntk06IxZyJVgjwy/ABJHGxNpC7YJb+Lgf2rqYan7yRkiZsG2alh3nmU+cyWwIEzSWoRPUbH+EsAog3fy9evLiRkgFdF3lLPejBQcP0G4n++OOPHv2e2SZ8VvndiQQIb9++TX+wN1GXj4gAEdgMAXweTTOihIeAC8/yNRxwFKGONG12LZMg2OkXLoGTs8rPu1waZbwD8rDJFwQTZkjmKxuUVZhOI6CHlDFpGkk+7YSAfklhNhHtBMjIZne1+8CQwe9IQWJfMyBAc5/gAhVCAhw+IgKLIoBXqknK8WV4+fOcNPXbObxebqRciFuOZSS4OQKHmyou9RRJlD6as+/3L2qfhYkAESACRGAPBGgvbuTjIYev1t0wYgR64+w4uWu9Wp5tg5v3AmaQW738MAycgV8b00Ab2pC567pSDUFgU3MioDQ6PNx7I/v0G776hffYcJTygOp0QmIYMl8icMpleGfPT0Lgp/XTzK87VY5+IPogc8wA9VpVP8YxlLOXVgj8/vvvSjOGD6oXve+wFYVspxQB/bwubVlfPh3yyfuT+jZZMoYA3v+kVNHplxTE2mc+ESAC+yHw/PlzzaASax/OOqlSC2k6vVyGLs1l6DQVsf2vXGRxZMM0jhvy0j+BPcK3gzT9soweAf00ZEyqR5UlGyKgF1FlfNqQtu2b2tLuG65J43IXHxn83oX8mf3qdemB5p4K4cxJwVHvjQAWJeQAHzx4IH+ek6Z+O4fXa42UC3Fr8YvUdkLgcFOlD0+41AMJxKvklXI4g+lXkspiRIAIEAEi0BwB2ovmkBY1eMLhq0U3jBiBFkkyCzdEQB/1HLgp0xDnXZuiWd+Vs2uNiza0Lb8WdaXagsDW5kSAh3vn5IulavAdWzohFnkmmiBwymV4Z88vgR0u1mIJKVFgoUe4IfzNN99oCJ5t70r5RrqdmKVh01Fl9HN28DVa3pe+LIdYXEMEe7l6k4pQ7wmtyC/DNwFZNvL+/fsE4LYkppXewbW1mCACRGBLBJR7NsGLzbAy0qeF/pnBq6dL01tQX79+rekiKDM//vijrKsUP1mF6SwCjEmzELHAvQjgFRgafxVEKpcp7h3Ocr0rFW9Qh89p9w0LGPwuJ4okuBIBmvsEgFQICXD4iAgsioDjFh67pEz9tqgAb082F+K2ZzEHqEHgcFPFpR6NkMgyyrfNwvTj3bKy4gxpkIRtIDCdG80zsIM0EAEisDcCtBf38veEw1crbhgxAr13XpzcOzdlTuZ+k7HTrDeBkY3UIEAbWoNesO6KrlRwIMzcDwEe7p2Zp3pt3OraJp2QmeVhOdpOuQz/008/KXmjVLjK1m4vpnRu5MWh22kGAUp6lKObYUSkoRQBpQyg2WfPnpU2XlP+2MNtNaDZunq22irNE4m3Jxz7GZ/mIMsGP378KH/G0vCnf/7559hT5hMBInAOAkrvzrnDbPBxbsopm+qNrd720aW5xgvlPh/O6vkvMpQyg/UaHpi7xoJsLeVk1E+WbI9NCijpUY6uCUlspBMC6Q9o207xubAJj/xa8hZNKGfQQnbfMkKpQ2z5HgkGvz1QZZsxBJTTeYapIYegpEc5OtmyTCt7kVWap6kQmkPKBk9GwPmK7Mkvz6V+O3kiTDt2vVhyIW5aJpKwegRoqrjUUyRF+vNR+jNXRQTUFAbx0PxY/MdG86tXr2qaYl0iQASIABFII0B7kcZnwNPtD18p12Cn2jBiBDpA8tlFDAHllNFLaayjtvlKepSja0vbUa3RrB/F7jkHq9QGIJ6ruEoOKjXnVK6UcmgstjoCPNw7Mwf167165yE9Xn07etrSPTZ8CuJhv7gW3RDSyqaOuAyPaw/K8yi4ArHZHgmGg0FlpQT43P7FZkvk58+flfzSa0Pb+FQJ5yS9hlNT0R8kptWgnJfWB/symYnTnIlalx/BgF2uy4r6Fwj1wyohMHvMwX7QXWsZL+N/9+6dpi6WLRwFoqnFMkSACGyGANY+vvvuu+yg4CumLzajBeUaX7avygJ0aSoB1FRXnm58+/atbA0vYZFBx+qRhRxaq7Rjly97SoxJW3GE7XRC4Pnz50rx1m/IdSJ1v2b3s/uWRwx+LRRMHIIAzX2C0VQICXD4iAhsgIA+6t9gsM4QqN8cQPhzBgT0UzKxVdRjINxb7IEq21QioJ8XygbnL8alniIeYXFGqRJnMP3O0OTrdw0omAAAIABJREFUbqlpHXD4cyoEWu22TDUoEnMaArQXt3N8+8NXK24Y6T1tpbvVSszoFwHJ7Y0vN2VazZcz26FZP5PvU42aNrQ5O1Z0pZqDwAYlAlP5QjzcK1kzT/qWO7Z0QuYRgA0oOeIyvHPtIcG2La9AKAc1z96V8jUesItff/11gpvXHmkOwXf6Nni/r1IvNyi8mkHeTUqzsocYJHrkcmECnOwj3B5x3OtsleYFvvnmm1ib/eZgrMdD8nHo5IcfftAMdvDqv4YkliECRGA8AspL7I6H71xshtoZ7CEEgaJLE4SleSYMjaZNxw+R5+RQXSl4mo66llnOsTdoMCbtKhVsvB4BpYjyMnw91H4LSvW7hN2Xo3OMjnw0LM3gdxjU7MggoNSlBy5BUyFwjhCBnRDwF7dPdhGp33aS7T3GwoW4PfjIUVQiQFNlAFSGJyfbcSlpygOpM5h+STZ2heTPR48eyZ9ME4EsAovutmTHxQJEoB8CtBf9sFW2vP3hq7U2jBiBKuVWFqPxlWjUp5VRz4GbMvXYntACzfoJXJ52jLShnVizlivVCYTJmz3WFzrqcO/kQijJc07iyUdOWul2OrViP+mExJBhfikC+1+Gh8+k3MSCgVH6AaUo31teOSjlFfQBY1GG3221qh3XyNuwzqV6jYtj6SxKLDco/U34fqAFEcYBAj1twRaY6Vw8Gw9IQmYSVwUq6fz8+TP249+/f4+3KMEqVba2YnXwPYG8HdGXL1/evHljf96eIONuZwEJOBOBJmsfnRzFUo7o3QaNkiztPVF+P5dGGfL8+OOPBhYnSJzk7QkJltlHyzn2hnIlgxiTWkYzMRiB5URUb18GI3mhu53svjN8Br9nBr+OGBz1czldOnIJ+kyFcJT8c7AnIwDHDEuIxyJA/XYs6+ccuD5Q4kLcnBwkVZ0QONNULRee6DVYDzl5/Pjxd999p2l5nvVbUGtX+w3lfOW6hoMsIxFYdLdFDoFpIjAYAdqLwYAHu1v08FVwLH7mWhtGev+NEajlNY2vhaJJYrmoZ+SmTBOE926EZn1v/k4+OtrQTgxay5XqBMLkzZ7sCyn9Frvct+7h3smF0JLnIGzz/QTCGSX7/LrBHDohQViYeQGB/S/D619ZAe05wwckL3AxXQWDsoYhURJXEGc4pYpjQ5ovb/djlmb5Se+IJwDHI6edfi7OcoNyXhOQgLHf7eVgp8o3awTrMtMgcPvxuMRE08yUIj7iquGrV6+ghPEq+mfPnr148eLJkyfffvvtw4cPcTG+qKnVCystEYaJ+6u3nx8l41aXN9K/AQLK4NnaFCcyh3vw/fffz4ADXZphXFC+L9DKjE0YCpUiN2w4iY407ooTZSRaSz9y2kk4Uel28FTpCTAmzSLJAp0QUIooJoXzyalO9GSb1SybZBuZp4BSCVvVPa3ddyC1BDv5w34m9LbGmhTRyRiqCK5dCyt16Znm/iiFsKuEc1xEwCAAXedDodmA82vtkUP9tgcftxkFF+K2YSUHUoMATZVBTxmecKnHCpvylrv+8JVtuVMCq0OILm3j8+wKWZKYmB8BzfqYs0tyeVBOO4lVu8tdsCIRGIMA7cUYnBO9KJ0ctDDD4avEQGKPFtowYgQaY2Iin8Y3Ac6FR0qFcOamzAU8D6xCs34g0ycZMm1oP0Ys5Er1A2Hmlk/2hc453DuzBEra9Mu8Pa5t0gmRvGD6MgLdL8Pfe6UNWyDKoxh41bHyjTiXsb6xIm5jau4MK7HqOhDNsSGMBSPqRIYGKL0jnibSOb+u6TrdYOyppuWpBuVsBcXGNT6fl+HrMYfY32sXEqKOVw3VD9C2gHsy2MWEs+jLM0DAxXhciYeRsuW3T8DIKl/JjxcH3IgGGXcj+OyaCFgElGsf1m90nFjlup7trl/CNwH9+ipqeT+XBlZV8+0acMRcZJUyA1e5rQ9QxIvSwss59naAjEktFEzMicBCIqp8h+CcOAep2sbuO6Nj8AtAzgx+HUk46udCutSGEgkGwe9qtQR9jkJI4MlHRGAbBPygDB81unfF+0Zsqd9uBJ9d+whwIc7HhDlnIkBTZfi+UHgyw1IPFtg1Gysw/Z8+fZphZuGCnyRDQ7wszzQRAAK+tvRhSZwt8QsncjB35FNN17I800RgHgRoL2bgxSqHr65htdCGESPQCyzWWEAa3yJgF4p6Bm/KFMF4bGGa9WNZf/vAaUP7sWAhV6ofCDO3fLIvdM7hXqUE3ruzfPsdWzohSjlhsTQC3S/DK1/bkKby8lNnCyTRjrwOkSi27iMNI3BpE59yunGM6B3HhrIEvHv3LlvmcgF8wDlbV75kOls4UeDXX3+VT/t9wnS5QWlefWSgGxwUaeaR5CnTQQQ0a1vBik0ynY1G26bynrYtn068efMme6MblOAr8fe6s+lRNH+q1N5A5q7X05BxzZnOBonANQT0ax/m3JXjyc9z7IkuzTUBuFZLGfpBWt6/fy99SOVC8DWqmtdazrGXCGh8acakEjGmByOgcVbxMpHbX2h1bzzVgynb2H0fnHuZxeDX5whzBiBAcx8D+QSFEBs784nAZggEI/3sUvBmIMjhUL9JNJi+F4Hg9AySJNeFggXaZmocpLY9srXDEQjOhTNNFZd6iuYCbHpQeJxG8MJ3J2f8T6zOOceK5tkVGo8Ge7yMwNK7LZdHzYpEoB4B2ot6DOtb0Dg56OXGw1eXx7jQhpHGcTI4MAK18kDja6FomNCsOfAMRkPAN2uKZn0zhq4yHNrQfpxayJXqB8LMLR/uCx1yuFcpgRoXTtnUhWJKXqBl52T+hb5iVeiExJBhvh6B7pfhb4yjcMPQ2QKJ4YL7D/3uIcc6HZyPAWp2gPopLM14NYoVo+j65UbNS3cwliZvDZCX6pX9amD0yygbn2dQ+J62P4pgTuxsd7BwZSau2zVfnZQvs9QHeJUDub06NPONF0hiTGx4GR6fnNVoM8MI9Ntk6t3OVg0BiLThvGpKwhiZL/dqCrcqQ8a1QpLtEIEmCCgVKWINTF6p23/44Yevv/66CQ31jdClqcdQ38LTp0813hQuskJsZLNrnQRdzrGXUDMmlWgwPSECWGqAEckSdu+RX4SlypWu7ECmKrCH3fchZfArMTkq+JUDPy1Ncx/j+PYKITZw5hOB/RAIBmXYp+i6bzUzjNRvM3PnNNq4EHcaxzneGAI0VRYZLvVYKDQJbKxoTmHC7Rm/h+vQ76wj4bjXPLtCDqn8OTMCQW3pE9zkLMews2E+/cwhAs0RoL1oDumFBic/fHVhRLKKY+jlI5m+/aAII1DJDmWaxlcJVFExbsoUwcXCDgI06w4g/DkGAdrQrjiv4kp1BWHaxg/3hQ453KsUP96xpROiFBUWSyDQ/TI8+tbcwU6QePmRsl+cxcSXYC/3slBFfALxu+++SxMMH6jJUn66l+BTXI7NXsWHE4BRBKu3ylReiHU+6n6td9lIljXXujC1lhuU0turweRC3ax8XmhTXt7TB3gXOpqtijLc6kE2rsAFm1VOk2BdJ1NpfUwtyMBad/CcwZb+fPXqlXKCA8bBL00g40q5yfJEoCsC+rUP5y0bN5oYHxClxvMrds3Z2KVRanL5NiVUWeucnNJjkYHGZXGSjbSKVhiTXmYHK45BAGd5s6/VQECBdy+OocfvRR87yGDTb2e2nD3sfhDVGz0TBr9BjjBzAAI09zGQ91YIsVEznwjsh0DMH4PlxY27u/bX7sWZ+u1e/Nm7RYALcRYKJg5HgKZKCgCXeiQa2TScGVwszxZTrsNn27lWwHlTJJbyDjnudQ0u1kogsPpuS2JofEQEeiNAe9EbYU37Mx++0tCfKLPKhhEj0AQTY49ofGPIVOZzU6YSwMOr06wfLgC3DJ82tCvsq7hSXUGYtnH6QspFxaUP9+rFT4mGvkFlSWW/ENfei650QpQsY7EYAiMuw+OzANiQiFHQKR9zT75aNdYLtkY0rzeOVV8uH4PNHuyO7Y/2Hqzm62ofP37sTQYuw2j87NiRYj15uOQpz6Y/evRIX7e05HKDUhJscBjz6nHwC6rM9Kh0RjVsOvPL8EDmxs/FBHU+Zj1ek6lhWbYM9hvk1M6WR4F7r9NoKGxbJsgCv4vBrwkg43wWzJBTOptmoJk0NERAGXVLn7+hPm8yELo0TWDUN6KUGdnghSqy+vi0UqhmjlYYk44XG/ZYhIBm+tylOrBrtbF3pER1ZrsflDQGvxKW04JfOfbT0jT3QY5vrBDkeDc2VXKY26fJxwSLE7sDsHTY6BmzYZGgcPwj6rfxmLPHIALKNRNTd8xU5d5ikFNNMmmqEjDSVDngcKnHAST9E+essu9FxQTEIlW6nU5P8eIh5ziT87rkVv1SybRCcuZ2lJ6DRoekhznybFiaEj4lAg0RoL1oCOblpuY8fHV5OLLiEhtGSjtixsUI1OCgBI3GV04HZZqbMhqg6OTHUKJZjyHD/E4IKM2B6Z029AIXlnClLoxrgypK4d/YF1IKp+T1hSqy+sxp7K7yji2dECOidFOvTdURl+FBGTYkRn4PAR/pUn6IANYCduUadj1q9Zbjhw8fZhfCgEnvr6/70KHHrOUG5aDfr9s854cffsi2maU22wIMmCyj6VSWL01r2p9qUIl9emfsWZF2yl/7KV/W8O7du2wj8qVEicJyymvewpBoarlHzkb1GPphHSTmttOGvrIztW0X6cQYMTY0BBGQ5Ml3NMj8Vmm8d0A5wXHR5fnz5636TbczP+PS9J/8NCvSzcHpPUeaEywbHA+X7L00fUE5az5aUkpGZXmlxkMvY2zB3i4NggU94MAcp/pavQ2nUk6Kqi/n2DujY0zqAOL/XEtX+/SvngO1kD1ECzcVr1IaPFJs8pW6rCMX4urR2MPuB3Fg8CthGePwyB6ZDiLQ29bQ3AdhR+auCiE23lh+bwn0+2Ug72NSn3MsH7GlmAg8sS+AmQ41CHcRJxhw7wUu2Vpe2TXZoH4zuE07L6Yl7Jq8JWolpqdTa4xfuvdCnAPphD/PkXwHfJoqBxAu9TiAZH/i0Ej2AxtYpBpzHt2hFstHcmpjhX/YVrJDCX5KSvynPXKWjmt6AFLf5uq7LZcRGC+9SlJJmBKoSYrRXmQltrfenvPwVRP5XGXDiBHoBXbT+F4ATVOFmzIalDRlsrpd00hRmd7GQkkMzfp41itZs2sx2tCunF3FleoKwrSNH+sLGY7AY9FPf1RZ9HCvXvywuzpyE3nOO7Z0QpQCM95XmcRNTeHz19U/jS6WHUNzXe2qrB5Az+7NGMLwmfGyputKa2664pJtXSeq2poN/l9//VXVVotC6EuKSjCNw+gtulK1oaEHRKraiheSb9SGbMQLtnmy3KCUBBtpaYNRvBU5ZRAkoGB2OmvmsmMhRgp5fKwtnwTnsszElcWW/SnaCloumAxFVVURh6dysOn0ACVgByCVT5CqhoDYTp0E7G+w62DmgKmxBOMcDA/5GRQJJ3OYh2kxVwqwxhDYNpsksrYJ0MGiNelrWCNFax8YIKbzMNqUHdGlUQLVqphyhhpNMn6eNhmmUqgq+5IOQw9HRTrYjmK3PzHSylHoq2tQHeCTGIIl+BYNJzGMGD2Gm5XUbA6NFNHffvvNkQHNz5EUNhGAde1+lh0Mfi1EPWxKE/HbqRFNXDDGCzrT3FtpjyX2UwjO9IkNXOYzkLegaSbsLYG85FcsfTIfNfothls2H2uz8g9CggABaGNlGz4qAgHocBAAT2/wGkiWcuo3QDTtvBgfQmpCKiDWXIw10b0VZquNOyWkruDeYnOQLR8TiWmn5ABvXIpfAqJrj6SdQnoeU5UWM41eGrmQMvlSD8gDc7MSMhIx8BfmTJIECpvbEStFsqNY+mQlY4FaPaH0HCqHKRf8oTMrW8tWnzbM1BA2wET6AE5LmE/qhDmH2ws5u4PGAqaqN9eKdsbHB4Y1w4edDaIay+znFSRGobQjhuZEO00eyRBg5ghUCVolJnJ6HmV8pRjEJstIH17D7pGqKYaJzD/ZyadZl5IQTI8U10o1OH91jX6wXOg9HKk8Z7ahRTgs4UoVjWibwkrhrxzvYF+oiNqiEOaWVYKi4fiFgzeVrELzE8N8D0RMmvVeUAge+ePqmnO4EwJsfcHwc4aJiuW1crbeOE+vX+hVTlQ5Z8Y4glJ9+0Jgc8aDbrtOJIYdFgEvEmTgERgHtWJFuV9Co1iHwWKHqZGiGhECthL/MQNcblAagg2MXQF0RNQsnqJHyUE/rbE3joUYudJkRb1rwofFzxk56lgIUTOXHQBjXfgD93Ocpvr91Gzm9evdtuwjkMhpyCNLgEwswThJ8CFpx1bGJGTAvoUDOAQyRozMH+P3Stpk77F079kk6WmSlquNsUHZfIQnTTpt3ghdmuaQphuUEagVDz+BYul2Zn6qEaqa+e5o4E7ONmPSmIxpZNhswMRaYH4TBLKbQ+CUCQ+bdJdoxIlJfYUWy6nRAwl6+j1a1+7HWCDzGfxaNPqJEFs2CFioE4lOxt1nwYHmPgG7fbSZQpB8d9xIO2QnwUDeguYgE/w53qCTj5ZBiYRmiTXI0LaZ8EgRHkKrY6+ht2uqoZz6bVr9Nj6EzMZTRqKgcBIT7dojzZqJ6b2rR+TEcWaGosf0VOLeopLpNFUaoA40VVlYsqqJSz0SQ83mKRDrocklGTbtrxr1O5dJJWNhPyGh8RxqgjJHnLq6H4ZfaWfDPK0Z0WWp0BA2AB+f/mkJ80mdM+dke6FxtwZwTSPDtswt0/8aCL7pt6PwEzceFNHYEUNwVxW3VgSqAa1GVg83vgduyiiVjCMYviYxOdMu7o05hXiyWUd4G5MKmz9+iVUp3osW05gDAz5t6AUWr+JKXRjaBlU0wr+WL1TKFI3KxfRHsdKWZyjPO7bXuHCyE0I39ZrMoFb3y/DQxdYRRKJGNWsGqVQfvcnwSVXKqGaT22/8Wk427kVc1/v0DNrPrgx29WJj0Gm8wJq41xFUiEeMkob5yw1KY9Wseuknq9LptKpDQ1uWd4iNLf1IZMsvV0COLpaGq9qPdw5iwSMONRPZaR8/nRccxEYdzPdb65EDtIO9O5mQ8B69yzblzHJ6D/60s0820io9P+NajXStdjRmy0jLMDViAHS0d1BikTl4AVTpag6mqonIKdc+gPkA3XVtRBq3wQpSP3mWitcqVQ1t2VE7kyJbvneBbJhj0L4lymg1do2GrHFyhkUrWWZhFP0mhWEH2kcvdg4GEyOlBfQEaXAya/jbSg5PaCcYQUheDGCEL6LQ51nCDJEouRybFrX7UipiaQa/FpnlxHItgpVxAZegrUDaRCtzbxtMJDZTCHKOaNxUg0xvH09ShbQTs8S4MzhkVk7YwVQBLvLRkZ/gTz1KMXnrkQ/vFNqs036ThmDqN6A0p34bHxooHXtMpeAUq8nULHZZee7Hr3MW4mqYdbmuXgn3Y3GQ+KlcDj1KdkYMSHQ1VUGmOJnZFRUu9UjENPunUPidfA9JiS/PrSI42YtN+93FZsfJSsbCtXpCw+4azTBst8UwYtowU0nYyAWrIsTGE7bWzDrTXsAExKyDzB9wgEGGHrLrWNqeE5hfzJRxJUY6AOcYXIxAY8gk8ml8E+A0ecQzGEEYNYJnNOfhTj7NesyAIr8mLgiK5eGZtKG9BWAJV6o3CHO2rzFJNQpn8ELEBZCzvopRxV1X/y6Qrazi4B8zK4jL5KPeYZqeKuUwexQ70wkBkhqdYKTlcDfVl7rr1y+VUwJdOmsu4JZPR5McJUn9CEiMQqm1IaYjZdRRo1KlmnTXvSssdsNU+53KHOCWQLXrI0duJVU2fU2WnFV+yG3XgcjGlxuU8tAAONJp70HuiDtdZOOErF8iWxh/qFEKRqe0nSnpBMSyEwGy2ZgsYT7KYpXpovhcwgJhqOxaWT2r9g1VAwRSyr+EIpHuR9X8jFPyd7NiSr8OMpPVt22R0UvvSKcOkX9i+thHw7RNQ8yVQ6tZAGpIbaypmBmyrLEJx9+INViaf5RLg6ln8Uwk2voApRypL7+cYx8bctY5geLqxyy0PFtMmgXESjVWAGOoMr8hAlJ/WvBlApOxn8X3RRQzAt3p3aTl5GRRuy9FIpFm8AtwVnRHG6qUAU1xCdoH2del/jxtuATtNx7M2UkhSMz1FoqBPHBTWr3xmpN8lFKdSGcdxeD0H5OJMAeara2bqqSc+m1a/dYvsvaniX69vdM6GBfifKZslkNTpWToaaaqFSxc6pFIQqXDHU27ASiAYrJW27Qf53YyH5ZsKhkLxSEJzPq0kOPpKmfDpg0z/Ykcw7xtFJOV4WkJy1I+W4ED7YVyO6/fMScrA1lL7U+3AVRZ8moSSp12+0ERRqAXuEzjewG0oipZHQXV0W+laPCmjBIZOvlKoFCMZt03nTZnudMXer7fUpI2tCvsq7hSXUGYtvGdfKELICPwt3o1kejnq1ygWV9F6XKgQUcMri09aQhTktSPAA2RpsyBTggGrmQQJsu0e9CDV/OsRI24DI+xOcsuWEy0FDRJoAvNZh7IuMUThS5OaGrnEaS5CSbKRgCIQ4D/swdoaNORCr/fwdPVQQzK1CfJybm2muaYrpGmesVBOXA5LJA/267VQqvIriGujprWrBk5VaSMOXsqYI18ukdaciedBtQJrOrRcNC2xPRQMrbxokTvPXuDIbRNVvFasrvKZHb6WDKcBESlE2FOR8qfYxhXPwVWbEHjn1g2QbCHGVP9GhzIG+bUFbmaWOdaSyRgICyvE4keKr0tUNKvSAwEj+jS1COfXSDYQIGv6NjHOKvR+YfEpEXeGsxfJ78oxqlj87MqBSsDPcIZ8Nfx3q3PkyVJGpoZVqv1wrOo3ZeAp9MMfjcwwXp5Hl+yKC4YFq0YHM4x92klIJ/upBD0XLYIWKM2YKYwkC8CWTNbyUcDKfwWx1uzyMyTwCpQK09VPyjqtzkXKke6YfpFMMhV8zMDZobqaeBCXJGZmKEwTZWeC6eZKj0y2XUVLvVIMJUrlp0WoHxmQcNL8pqnqWSaQzp/g9vsthStC43cLy4ibOSC1bSEzT9rghQeZS+UgzVxdNe9vAkPXwXF41rmQhtGjEBLWUzjW4rYhfIatxZlLrScroI2s0um4893adCwi5/cvACLlZZujzBQOVgjIRCPrpY9Pb+2fEob2o+tC7lS/UCYtuVtfKHLCPsrftYQm8TILa3LowhWzA7NDBB1/dX75vtl6AJIOtj6P2HderiFQXyymUq7vIcTAjTopmZFIlFgxGV4dO+r7IZby5B4bEf509LJgcOEkgksejyCBoldwnTIkz9B6kiFogGwIb+Ac/ZtQ5MEDFk6wbVSZJw2R67jGwl3CJCCZ9NTDcq39JZOP4HRNZnImIAQQts+0kHtIcvYwjIRc8UclVgKeJMxDmhEQpFNQ40HQa6nMybzraTFoVDjNfpo9F7jwzxCF1mJdQiD/WrOlGtm0SEMIDf3YudknCNdh/yE1MWmrSMJ8ifEG0IOAeuHEkzDBTmBcutK2LU5hYGMdDXrmaJBvr6X3i2AWXo93MpIHevSYOBSRfjp5nakt/wE29doy1I/02lzWLQC5Z8N6kvHEgTNZjoj9YUEE3bkJhZUxAVvDWRDQ0Keu1pAC9rJiezCTnOB8XtEF9Y5Vy6dW8HG/EKDI0W6RlpWtPsWak2CwW+NeLBuDIFrcQGXoJtrbzBIowdsmW0UAgP52NwM5l+bsAMCefIxyK90JvwraBI7qadNNFlkKBod9VvX9UCI5eWFyt7rIWgf3C+SFhTuoeKgbPXTs8kcMXyRnSJtgzipTGSZIFYARJa36UP2Fu14/QRNlY9JNucoU5VFQxbwF16c+Yip2nYhxe9RaonJl3qgVDXLNRgFSkqca9LBxVKEsQ27cMijknEAOepndr8AKqJ0h8Jps+tuC+aFr2Qcteb/7OGDOWJzjbABC1bTEuYAuNxPALu9vcAYgxbKn2IyBzM0GBrUsPiaGEuqkAa/egeJNWNEXY1EVXbRpDrYkQ30LPiMQA3mjqG0+MgEjW+lfELzZFdpSkFOk5Rla/M4K00PntLJz0IUK0CzLtWRkzYGFBDF0GO+HgHaUD1WF0qu4kpdGNoGVbJGE5qn1Ew7bXZdiKhkwcaHe5XLvAZAZ9PnAtMTjNC4gugRizDNw9UEVZpHJzghwIFuqkYY0mW+wmPHS1P+fPr06YcPH7KFbfufPn168uSJLI9AC+sp33//vcwsTb958+b169fZWlDuKJktdqEAmsV8sxX/9a9/IY0cJP757z/76EICyuXBgwc2IpWLJnBQHj9+fKHNWJXnz5//4x//iD1FPnpHAfA9USb76P379+CXQSlW2MQJX3/9dazAyHyA/Msvv6R7xJLlq1ev0mXMUwz/xYsXtqSJ7R8+fGhzxiSWG9Sff/756NEjzCcNPvXyA26+fftW9gVXI6ipfv7552fPnsmSfhqzGBNHVvfFAEObROB9+mtyvvrqq1h1qDWoZTkdTEn9bIq1LPN///13MOjLly8y06T7GQXf2Pm9+zmwGpUy0M8YQVOBX/iDPQLl0hIhR6P9wAjMAmh+TKUgO3xAlDmgyhhKSxhMzDUk72KccqQ7FYNKhzxY38m6BMgxjpPNuTbqf0vrNxDUUon9/Pkz/FLbqSXDEFYvuiAJtswQJucRekw7dXJ2S6qQxpyyOZbyooSFC7UkYp3c5iLaZOHsDMW6D8yrrDJnmi7NSL7Ax455j5iD4MVIYvr1tZxjn4Zi75hU6nPgYBQ4rAwSxgKmwck+hWAbhw3/orC1NUa9m+oazy3b0bEFYIwQXKQtb5NwBj4JOnI0GNiKnQC7eqBckYsxC61BQqRswAu65kXHuqjJX9HuM/jVcxx6bx5h05M9Q8mudoRL0A1ZvKVCYCAPo2mdKyMtKwby5GMpH5WaAc4b5CHtJSqb6loMHmDlhiz12wUYPRmlAAAgAElEQVQGAXb8Wd9bahIIZCJA671QaQjDv2ZQkrC0fsOmmDyaYyXfRLVOFFOJmKQKcOH8kA2IlC1zIU4J1DzFaKpoqipNVakwc6mnFDGEpdmjWdDeWB/DMm9p47I87CA2ffyNOdgCWCJZsihNJdNJyRRxYebCk++2yHUh64OZ/YV794slYeCvoa3VxkfNgtW0hM08C1rRtrq96Cc8sJImFoNCBtpOyJOIEC1rljh8Zaltklhow4gR6AWO0/gaPSB1AlTQBSTTVfY+g0Env7eTT7Oenl/GuIMLZqHVGnczr01djYlP97L9U9rQfixeyJXqB8LMLU/uC/WGbtfDvcoTfdvfsa2Xn9WdELqpvd3U/5Wx9F35xNOit1aYdrACa109K99o59rLJHAO2O7T29b8BMqgZGIglY/8Hsfk4CZnJeV+dewv+gxyhoMCeMOlXzedg5Vu1Mry61rj6a7rn2J53QHB/6l59Q7KOBW7SmZ64MsNCiKk1DkAGZIGYU4jEHzqSylkEoorWNhk+mx1uGx+oh0cIQrCfo3UBEnzPApC8X/Zu8Ojtpm1YcDvc+YrIFBCOBUAJYRUkFBCkgoCJYRUECghUEGgBKCCB0oAOsh3z/GMRyN715ItaSX7yg8ir+Td1bXS7srWbUViaESDRj3jFIjl2mZrN191x2NYyTRNfAdf3bjz5aUNXdvN6stO6rMoWS2iv+VZU+YN4yDvrwK1nPMnbL6eRRouX6WtXBunZ63VBnsZp0mGNM7EwWpSKygGuEzFahsP87LJqZ2pcx+r8r3cJud+H7XN5GlKk8HpdlXmpO7jSqrbyrfKrcn4NaGrlS2+Js33Yzvbvbc62otvHH14XNblG2uTy5kYzpZe9i5OFZZulq9Yfu16n8v11yL582WE436KN3ZkNq1y8Tsj6uTit78Db+Q5pw6zvtP7mDht8XAfR1GqRSbdIbiQX2zWxdG52ocsbj9AysoLee242Ar5dqy2aX458Jtcly1WYPiUTcbiVG31bymZfHq4ZY6rzGca+Ww3X5s/L1ZeEG1egVQO632VFqdn86unta/mfLeYOZhbrTJULR7/+VOyOe+ODFXNQeZbhszKnm3tziFK2b6PemKPAmTxWK2lxDbRNwbvnLrhQrwrNa3a/OJUJ1NrpnjZVSfTsH3Hv1nq8KvSlfq2pVqHwZabnMWDVaZW0Mo+obb9YC9XVmz8J0InNZz0eBEXa4MdMNWCmpxxU7n5qpOjaJ5JvkVG9YVRNKIr0HnDNVww+Fb7gVhu0hU0tK1utsVfypjk1w6heNn5JN+wvojcKqWn87p6jm/BsjG0v0ac0FSqP4Qx5zzmuVDfbpkvwiZ9Zd3wiqDKG0Pt4qka+cQ8p7pZw+W4P63h57cFIxkb7sukJyGmqYvzpc6nqYMGw8dRG/OVpb127FjD0ylyyHwFUiPb5MaOhudYrcTBXvbXy0fOTfYivheMhsh3srE2tmnYp8d3BqOd9K/8EjTEYhCKnV26C5G+OKj014IND90p7lRINjk4Z9uEecObY+JAjeZYnEZEDksbtCa8tE9rWM+GNayVOJWXKYRqvxHLi2dHvDESowOvbtlkr6O9gjRzbEcrNxxrmhSX2iaqsXg4pTSitql8WqU3LzFVk/XSm5wj0SjrZb7Guzb5nqNIw7Vq5e3YOM7rNVq2k7fEaZIxzFxad1J6JpP8/D7zxv5WNTm1M5h9rMo0UAwZfZTYa56mNL3yzjKPwzh1jozwCN8QJDP5mSNEHzihq5WtvCYtNVubHwOxsH0H/4bnznpvj8ntytaMsSl1xi0WGu0SG6dO5Fi1+JaGH7NUWz+/3PbKa7FK3aZMbtxP8VZhY9nFb7fHya7lljrM+k7v7wPMrRzu47BMtcikO4SofGq/+k53Id9ceOVMTzsuYuY/kGk40Mzmcpt8R7BYsV5T1u7YU7XSv6Vk8ukT7d9Sly35ne1k7SbfpsVVVfM6xKS9YVlx8McJtXh5GDms7JOjh9mk32hYw4b92Hg2M1QtHqiGqmGOTx/1tHXOfG5TO4zjGI5OuDpbWCwr1sY2mQ+7oqft5Pt9nUytdeJlJ53MYptOOqXJbCeOyTholw73kb74AeDaM/Cq5GLzDZCydB+rtYrlAaqxtIiVqkvfNUDiyorVALf75UTHi8UZ/gBHThTR5IyLScswlYlSNrn5qtsDO3MgRZfbbVmd5BZjQfNmcgUa5gbf6gHTpCtY+0CNQapaVmo5WiQO4w3n8NXMe40LMMmvUs+We5rkZ3rjWh1GdRlYalivmvR6Xq/dIYzzjcbQPtolc/KOcyrVB8LI8xztXKhvt+geq71ldXnSPWfmQ87qPtZ4Y5eXfmcUuTX8XDRyiF50aSbVcmfL0TPUKjDml5l+rLZro5qEmKbWWideRgN1e6QNHQw/q33miIw9jLVx0kbzzzqy+BvLkRLpTbr7mVqvV1DVNlhspGFSev38NMCjIZrvSPSb0TTxlmCPv7EcKc2vIuIt4/kErdq41eWGnwUEWswOQ2BGkRpRYpermZdanuJORYcQts0PztgymiNG93mvMutS4pCLz4gjq9SBGquat0uqofP13Na7VeZuS3d/6ZwscyjGCRVtUWvBKGLejpFhrI1zKrZcWuI8MfKJd82r1+tC9KIr6xMVi4Ozq2qkjuT57ve00IR0Qt/HDN9wXR0AE8onkHs6GldmG6dJBiozO12Z84Yb5GcFG2a+3tubnNoZzD5WRZVS+xKjQB8l9p1n7FEMTKmdWppuStO2UZYK58+4tkWMZ/vMbKp2OE3lamX7rklLzdaqB8AIu/fxnEStahKSDU+6uFSMLWM+HFegM//4G4f37II0VmWuJaPbTzVZdGXVlt18OarUSqDvjWPHUzs1znF/aW1d/FZZOrz47fvwG23+Vc8hl6On6s9k+4b7sFraOlPvEKKllu7XAIku5Jsjp6YN81NYOy5ibnh5GKd2DHCL2Y4/JS6W5wdG84Wl+6V/W8rSJHGi/VvBY37DL9Sik1z6MVGmsWJna99MRUfqu8XmncYaWxqqFg9IQ9UaB9J6b4lewkc9reja9qsx8MWHYNG1xlEdHXL8jeUmX6bHxisnug1rrpPpvJNpKD+5zRr2BuE55Lcti803QEqTs2+AaiwtYuUHVkvfNUDiyopN7ozYsMJTHC9KfZ3X5Iyb0M1XGx451beHTOrkHecXRlH5tkd+7OCOX4EafOcHeZOuoHqCtF2OKXFMxefFrVxYnMNHSvN+MsqKD1LaVrLV9ib5i40Y7K0Mm2/ctnMbw2Vg88N1UbKrlL7P6+YtOIkt2x5m0Uw7PoaubNYgTR3Mo51Krdyp7dtgnHOhAZyXfmvT30A2wB5FEQ3nWksrk4liiGynFWO7dAfXTmw7OoxhEmKaujj6dH52lwmGj+M4WjfmH4t7uHlKjAdDzh03r/B6OQzw+Wm00dIxZr0KL31XHNBRytr92sBvjCvzTg7aUB245pniJrpTcY7HiN7TlWp8ZLPGpzCtTpYoYkJHfub4ya9aPOsz105h3uQL78U8m6TEmTs8eByl+RltHMN5wFZrezodVvI2GXCn9X3MwA3XqpW3Y+M4GVceVz1tEKdJxjBzGdlTfebZ5uf3882GXGhyamcwe1qV6lR7Km6YbIPalKY/6phdLJ44S+/U768OQ+Y80Yl9nihGjVbT7MUWX5ky2DVpqdlaVWCc3Xv+GBjz2vBs/oVEtSFWLscFY76zSo2JK3NObTD85dLKlk3t48o3FtlgEdbFb9Wk24vfIk08hkKrpEMu+wi6besvts4WdAgu5BebNcapzLGxuP0AKStnetpxsRXy7Zhp4q4uvharNFhKpmtK7fhi3TKZTOXTfufFYrPmz4tOviRdLLRJyobB8LMD2wdxqRN8JOlOycVzIX9KZhpuN4eqDEjDVT7qaQg136w/sTgdOv9+XyfTYSczPwa2daGrXrTDe8MWm2+AlJWXmXEADFCNpUWs/MBq6bsGSFxZsW09a/L7Na3xotTXeU3OuGndfJU/KlqtjVnx0vO3VSbDbxxt6laQ5uwG39lB3qQraK6a2jImxltzD4ZJ/mL3uPYnCakDppZuWF80z6cMc17XmmnqL42h3bbgRKdS3SKMP7cRzoUGQIu9XuxC8/fLDVCrDYtInXG1PU2VEnObnr6Ji88rpj4kTWsSYppaO+bjZefT1GLB8LMTOLqwhif8okUtJU77Tr4IT/UsqfRaNQZ7Odjnp9FrxB0tcSt2h7sWuUWeE+1PY4hdWyM+MB3nCD3dnYqzvsMhP1p2k24kOrSVx8aGRaQ6onGm1zqNzL1x8/pvcijWipu9jE/uYjIxz3/4hSg9uuto99n3JfE3jtg+OkDfx8xaPE7DTlp5sIbrpLbTysT8frGzys/vF7cfIGWck7Sln310eB9J2VPJlKYn/9rcLH55p6eCxpPtJrOp0V6tbMc1aanZWnXUGGf3Pp7TZ+2aRB9e622q7K2W42KhyYcGXX2SNq9b2YumpfLTGvfnkrMFF7/h0N/F79IDZhcSa4fZYC99BN326Ko1zXZ0CC7ka80aL6d4Ia8d27Zj6vRfOROLDWJ+GJOZtaff8cb4F00W/yKfmB9GhtGfRJ8cmceMsZNflY2cU/u4NL0GqH+rgbR9GZOlpc6zxNH+ameH38e1FYuzICPWdlXk1uG+bPjFX5yMK68oNyyirU+p7aPTa3tgdLX9RE/JVEvt7FCVAlkjPXqJlSdmw8NvRz7q6bZf7en7fZ3M4kEb3cUaJ8juvGVU37YsNt8AKXFVsrK5B6jG0iJWfmC19F0DJK6s2ErS7d5gEuNFqa/zmpxxATjAYTwrou2HBr0eulGZxR2f0I0i3R75G14ejvwK1ODbpCvo6nSLsuLzva4ufGYnaeQWeQ65Fyb5i93jYJP8bju3ni4DSw3r1XYZ8ozoqn8YTz7dHmbbPYZmWm3qU6nMrm3fqlHNhYbhrU1FtuDm3pUfzs/GiDxvnLYN86mOOEuX49Pp6EvzxU1ubbejQ0+TENPUxQOy82nqP3HsLhbTJOXz5883Nzcrt2yS/9PT09XV1d3d3ePj48oMqxvEPDXOz/h3enq6t7dXXWW5c4Fopmij2b+3t7e2+c8bK9rr4OCg7dvHtv3Dw0N0o3EKPD8/N6lb7P75+fnZ2VmTjUttM+mdur29nR2cbbuR0I7WiT4kvpPo5MicdWhRjTg2ZodH5H98fBxHfvTgnRRR6ghpW27s7Ewg3hjnS4waDXOIQzEGhXjLGl1NFBFT4Zn2yclJwxJtRoAAAQKTEIiOPYb7eVVjhI2BZsuuAkxp5u3bycLFxUVMwudZxd3kI5+Qz6u64cKkJ/aZfXdNWsN5fX2tpcxextdpS9N36mJkqUCvibPjMz4lqA5VDUuMD/fjo9XmH201/ERuVnpcH8WIub+/P/u7+HK0I+mExn0Xvw0PdZsRaCIw9eFeh9CklW1DYKICcZ0VE7b5J961vYi5Vlxyfv36tZbe38uoT9wMEd9ExPwzVatM6VHh1AXF0nfp35aySJy6gA/ipt6C6l8T2PGhqqax+Usf9bQ1jKlFfL8/u2djjW/541aKmGvFt/yj/aiqLYjtt0NgW79t2Y7WsRcTFTBeTLThylZ7Ql8YZaBcgWZwqqsMvlWNAZan/qXMAESKyAjs4LCe+lDdXTqZ42TzVcbQDQ23Yyq1IcKE3r5Tc6Htu7m34R19Ymw3PyV3cBKyOdqW5TCKYPi5aRyR8dVI3L0R923Ev/iCJGaHs69J5nfuxm27EVYaf+NeYXdyz+kGXogL4LjDZmlLRU2qjTVrry1urNlnAXG4zoKf50fszCGO1dj3+MYu5pEDt9EmxU19p2IWGC2SOT7jsIxIgPgbTbPFB+cmx0An772+vo6IjsgqItubR8JXi54divNfFqieX7FZdDXxd9aU0ZrxL1ozTjpfkFcNLRMgQGCbBOJiIUaWuF6IC4QYxOMXhbf7csCUZvOjt3qzfuQWc4ldmydMfWKfOQZi11yTZnysKisQHfjsgnT+QUHUZ+mnWzGcHR0dta1tXF7FaJiJb599LDP1Hm9C476L37bHsO0JNBSY4nCvQ2jYuDYjMDmBy8vLb9++paodv7Qbt2uk1g6QPvu+v+0PM7Wqtv5tgHZURFkBH8SV9Vf65gKGqs0NMzn4qCeDs3RV5mqu+hV/fLkfX/HH9/trfD62tFyJBPoT2OJvW/pDkzOBlQLGi5VENpgJTOgLo4ZN5gq0CZTBt4lSt9tkuuUoaKfiArqF3ZHcMsePy8AdOQaG2U1j6BrO2zeVWgNhim/ZhbnQ9t3c22Ew/PygjVNYjO1cY+mCSchSlq1PHFcw/NZz20ECBAgQIECAAAECBAgQGEAgPv6Ou+jmBcWDZeLe/flLCwQIECBAgAABAgQIECBAoIlAPrwwnoC63k/BNim67TbxZX/8NO3Pnz8bvvHff//d7t8ZbOhgMwIECExdwFA19RZUfwIECBAgQIAAAQIECBAgQIAAAQIECOyOwFbe3NtHMPzuHBL2lEArgf+02trGBAgQIECAAAECBAgQIEBg/AI/fvyoVvL8/Lz60jIBAgQIECBAgAABAgQIEFgpkA8vvL+/H08kfOxLRLbHM+pfXl7i9+BW7lps0DxsvklutiFAgACBIgKGqiLsCiVAgAABAgQIECBAgAABAgQIECBAgACB9QTc3Luem3cRIDAT8GR4RwIBAgQIECBAgAABAgQIbJXA6+vr/v7+fJcODw/jtyTnLy0QIECAAAECBAgQIECAAIGVArWHEtS2//Pnz8nJSS1xPC+vr69PT09X1ufv378rt7EBAQIECIxWwFA12qZRMQIECBAgQIAAAQIECBAgQIAAAQIECBBYFNjWm3s9GX6xraUQ6EnAk+F7gpUtAQIECBAgQIAAAQIECJQRqP1y5JcvX8rUQ6kECBAgQIAAAQIECBAgMFmBTDB5XHWOORI+yON+i3hw/Ur7eJ7wym1sQIAAAQKjFTBUjbZpVIwAAQIECBAgQIAAAQIECBAgQIAAAQIEFgXc3LtoIoUAgVYCguFbcdmYAAECBAgQIECAAAECBMYucHV1Va3i169fqy8tEyBAgAABAgQIECBAgACBvEBcSD4/Py/d5v3792dnZ0tXjSrx6Ojo9+/f+Srd3NzkN7CWAAECBEYrYKgabdOoGAECBAgQIECAAAECBAgQIECAAAECBAgsFXBz71IWiQQINBcQDN/cypYECBAgQIAAAQIECBAgMHaB6+vrt7e3eS09Fn5OYYEAAQIECBAgQIAAAQIEmgi8vr7W7sOovuvXr1/Vl2NejufDf//+PVPDu7u7zFqrCBAgQGC0Aoaq0TaNihEgQIAAAQIECBAgQIAAAQIECBAgQIDAUgE39y5lkUiAQCsBwfCtuGxMgAABAgQIECBAgAABAqMW+PHjR7V++fv+q1taJkCAAAECBAgQIECAAAECIXB+fp5yODw8PDk5Sa0dYXpmX2a1vb29HWG1VYkAAQIE8gKZ7t1QlaezlgABAgQIECBAgAABAgQIECBAgAABAgSKCLi5twi7QglsmYBg+C1rULtDgAABAgQIECBAgACB3RV4eHh4fHyc73/c+nlwcDB/aYEAAQIECBAgQIAAAQIECKwUyDwW/vT0dOXbR7XB3t5e/kfiqhfRo6q5yhAgQIBARsBQlcGxigABAgQIECBAgAABAgQIECBAgAABAgTGJuDm3rG1iPoQmKiAYPiJNpxqEyBAgAABAgQIECBAgEBdoHYbaOYRSfV3ek2AAAECBAgQIECAAAECBP7v//JPSv/06dPkkPIB/Pf395PbIxUmQIDAjgsYqnb8ALD7BAgQIECAAAECBAgQIECAAAECBAgQmJyAm3sn12QqTGCcAoLhx9kuakWAAAECBAgQIECAAAEC7QReX1+rn5e9e/fu8+fP7bKwNQECBAgQIECAAAECBAjstsDd3V0KIC4zDw4OUmtHm350dBQ1T1Xv+fk5tUo6AQIECIxTwFA1znZRKwIECBAgQIAAAQIECBAgQIAAAQIECBBYKuDm3qUsEgkQWENAMPwaaN5CgAABAgQIECBAgAABAqMTqEbCR+W+fPkyuiqqEAECBAgQIECAAAECBAiMW+Dx8TFVwffv36dWjTz9+Pg4VcO3t7fUKukECBAgME4BQ9U420WtCBAgQIAAAQIECBAgQIAAAQIECBAgQGCpgJt7l7JIJEBgDQHB8GugeQsBAgQIECBAgAABAgQIjE6g9nnZ+fn56KqoQgQIECBAgAABAgQIECAwboGXl5dUBff391OrRp6eeTJ8Zn9HvlOqR4AAgZ0VyHTdhqqdPSrsOAECBAgQIECAAAECBAgQIECAAAECBEYr4Obe0TaNihGYnIBg+Mk1mQoTIECAAAECBAgQIECAQF3g9vb2+fl5nvrhw4e9vb35SwsECBAgQIAAAQIECBAgQKCJQOZJ6dN9Mvx0YyObNJltCBAgsGsChqpda3H7S4AAAQIECBAgQIAAAQIECBAgQIAAgekKuLl3um2n5gRGKPD/RlgnVSJAgAABAgQIECBAgACB7RN4eHi4v79/fHyMhxdFCMHx8fHnz5+72s2fP39Ws/r+/Xv1pWUCBAgQIECAAAECBAgQILChQOZJvBvmXPDt4uQL4iuaAAECnQsYqjonlSEBAgQIECBAgAABAgQIECBAgAABAgS2XsDNvVvfxHaQwNYICIbfmqa0IwQIECBAgAABAgQIEBipQHxSdnp6Wn1y+6yi7969+/Hjx9evXzes99PT093d3TyTiLQ/OTmZv7RAgAABAgQIECBAgAABAgQaCsQV5eLV6+y9qfSGORfcLFPzuDAvWDFFEyBAgMAaAoaqNdC8hQABAgQIECBAgAABAgQIECBAgAABAgQWBdzcu2gihQCBMQv8Z8yVUzcCBAgQIECAAAECBAgQmLrA9fV1PAR+6Z33b29v37592zwYvvZY+C9fvkwdTf0JECBAgAABAgQIECBAoIjA4eFhqtzHx8fUqpGn39/fp2r44cOH1CrpBAgQIDBOAUPVONtFrQgQIECAAAECBAgQIECAAAECBAgQIDAtATf3Tqu91JYAgRAQDO8wIECAAAECBAgQIECAAIG+BGY/G5nP/erq6uLiIr9Nfm3kMN8gHmp3dnY2f2mBAAECBAgQIECAAAECBAg0F8gHh8cdIc2zGsmWcWEeP0WXqkx+f1Pvkk6AAAECBQXyXbehqmDTKJoAAQIECBAgQIAAAQIECBAgQIAAAQJTEXBz71RaSj0JEKgKCIavalgmQIAAAQIECBAgQIAAgS4FGj6k/fz8/PX1db2Ca4H0DUtcryzvIkCAAAECBAgQIECAAIHtFjg5OcnsYPW32DKbjWpVvs75/R3VjqgMAQIECMwE8l13vtsfp2G+zvn9HeceqRUBAgQIECBAgAABAgQIECBAgAABAgRGLtDwVls39468HVWPwK4JCIbftRa3vwQIECBAgAABAgQIEBhI4Onp6fHxsWFhv3//brhlbbMfP35UU+Kjt+pLywQIECBAgAABAgQIECBAoJVA5s6Pu7u7eEhCq9zKbhw/PJeJMMzsadlqK50AAQIE8gKZDtxQlaezlgABAgQIECBAgAABAgQIECBAgAABAgTc3OsYIEBgogKC4SfacKpNgAABAgQIECBAgACBsQvEnZfNq9hq43m28Vj4t7e3+cvv37/v7e3NX1ogQIAAAQIECBAgQIAAAQJtBeLSMvOWTPxh5l2lVuVrm9/TUnVWLgECBAisFMh34PnOf2XmA2+Qr21+TweuquIIECBAgAABAgQIECBAgAABAgQIECCwHQKt7tdttfHcx829cwoLBAh0KLB+MHw13qDDCsmKAAECBAgQIECAAAECBLZDoNVl4/Pzc9u9jgfcVZ8D/+7du+rLtrnZngABAgQIECBAgAABAgQIhMDBwUEm9O7x8TFu3ZgE1PX19c3NTaqqEXwYe5paK50AAQIExixgqBpz66gbAQIECBAgQIAAAQIECBAgQIAAAQIERi7g5t5uG6iVZ7dFy43ArgmsHwz/8vKya1j2lwABAgQIECBAgAABAgR6Etjf32+bcy30PV56LHxbQ9sTIECAAAECBAgQIECAwKJAhLvHD64tps9S4vLz9vY2tXYk6U9PT6enp6nKxN5dXl6m1konQIAAgfELGKrG30ZqSIAAAQIECBAgQIAAAQIECBAgQIAAgS0QcHPvykYUY7uSyAYEuhJYPxi+4a9WxJ0WXdVVPgQIECBAgAABAgQIECAwIYFM5MDiXrx//34xMZMSgQdXV1fzDeLtZ2dn85cWCBAgQIAAAQIECBAgQIDAJgJ3d3eZt3/8+PHh4SGzQdlVr6+vx8fHmTrk9y7zRqsIECBAYDwC+c7cUDWellITAgQIECBAgAABAgQIECBAgAABAgQIjErAzb3dNocY22495UYgI7BmMHzcQvH8/JzJd77q8fFxvmyBAAECBAgQIECAAAECBHZHoFV8++HhYSuZb9++Vbf/9etX9aVlAgQIECBAgAABAgQIECCwicDR0dHv378zOUS0+fX1dWaDUqsiSj+uxzO3XMQVdOxdqeoplwABAgS6EjBUdSUpHwIECBAgQIAAAQIECBAgQIAAAQIECOyUgJt7O2xuMbYdYsqKwEqBNYPh8zd/VEttvmX1XZYJECBAgAABAgQIECBAYOoC+cfQ1fbu9PS0lpJ5+fXr1+oPtH358uXk5CSzvVUECBAgQIAAAQIECBAgQKCtwOfPn/O/vBZXsmdnZ22z7XX7y8vLuBjPRML/+PEjrql7rYPMCRAgQGAwAUPVYNQKIkCAAAECBAgQIECAAAECBAgQIECAwNYIuLm3w6ZsHjnbfMsOqycrAlsm8M/fv3/b7tLT01P+Lopahn/+/BGWUDPxkgABAgQIEACBD8oAACAASURBVCBAgAABArsgEBeDd3d3K/c0ogua34sfd/ZXHwsfP1EZV6kri7ABAQIECBAgQIAAAQIECBBYQyAe/57/+bYPHz7EjQt7e3trZN7tW+LK+urqKpNnq6vvTD5WESBAgMCoBAxVo2oOlSFAgAABAgQIECBAgAABAgQIECBAgMD4Bdzc20kbibHthFEmBJoLtHsy/Ovr68XFRatI+KjKx48f46kIghOat4otCRAgQIAAAQIECBAgsB0C8cz2lTsS2zSPhL+9va1GwkfmfitxpbANCBAgQIAAAQIECBAgQGBtgXjo7v39/bt371I5xG/A7e/vx1eoqQ0GSI8wyIODg0wkfNQ/fr68+dX3AHVWBAECBAh0JWCo6kpSPgQIECBAgAABAgQIECBAgAABAgQIENgRATf3btjQYmw3BPR2AusJ1J8MHzdqvLy8zPJ6e3ubLUTK8/NzvIy/6xUze1fcZhGP7It/cUfIPJ/5vSPn5+djeGbCvGIWCBAgQIAAAQIECBAgQGBzgbgdP3UtGZeHP378iJs1G5by8PAQv85W3Tgi4Zu/vfpGywQIECBAgAABAgQIECBAoLlA3M0Qz4ePuPfMW+JLz7jIHTjgfPabcanr7lltDw8Po+a+h820nVUECBDYAgFD1RY0ol0gQIAAAQIECBAgQIAAAQIECBAgQIDAYAJu7s1Ti7HN+1hLoIhAPRg+boOYx8APXKF///03utGBC1UcAQIECBAgQIAAAQIECPQqEPflf/z4sVbE9+/fP3z4cHJyUkvPvIzPleI31KobRIzB2dlZNcUyAQIECBAgQIAAAQIECBDoTyAewB4PSch/lxq/+xbbxL++g8+jMnFd/Pj4mN/fX79+DRyfn6+PtQQIECDQq4ChqldemRMgQIAAAQIECBAgQIAAAQIECBAgQGBrBNzcm29KMbZ5H2sJFBH4T5FSFUqAAAECBAgQIECAAAECOyIQEe8RA1Db2XhmXatI+Hj8ey0SPsLpRcLXVL0kQIAAAQIECBAgQIAAgV4F4uI0rmcXL3KrhcYGcQG7v78fl70RkVhd1cly5BnV+Oeff+JJ9flI+E+fPr28vIiE74RdJgQIEJiKgKFqKi2lngQIECBAgAABAgQIECBAgAABAgQIECgr4Obesv5KJ0BgDQFPhl8DzVsIECBAgAABAgQIECBAoJ1A3IV5c3NTfc+7d++urq4ivZq4uHx5eRlRBLXH7nkm/CKUFAIECBAgQIAAAQIECBAYTOD19TWuVeOqtkmJHz58ODw8PD4+jr8HBwdN3lLdJsq6v7+PuPe7//2rrkotRxh8XDivUVYqQ+kECBAgMDkBQ9XkmkyFCRAgQIAAAQIECBAgQIAAAQIECBAgMLyAm3tT5p4Mn5KRTqCggGD4gviKJkCAAAECBAgQIECAwA4JxK9Ixn37tR2OkPh4lt0sMGB2m37cphmP0Ysb/WPjWvz87L2/f/9eGUJfK8VLAgQIECBAgAABAgQIECDQuUBcwEbMeYTE137BLVNQXAVHVPz79+9jIZ4eX/0bT3GPfKp/Z1fHrTKPp9bHP2HwmSawigABAjslYKjaqea2swQIECBAgAABAgQIECBAgAABAgQIEFhDwM29S9EEwy9lkUigrIBg+LL+SidAgAABAgQIECBAgMAOCVxcXMSj89be4XiGXsQYHB0drZ2DNxIgQIAAAQIECBAgQIAAgc4Fbm9v49fc4rfbmgeud1iHiKiP35iLX5rzy3EdqsqKAAECWyZgqNqyBrU7BAgQIECAAAECBAgQIECAAAECBAgQ6FDAzb2LmILhF02kECguUA+GL14hFSBAgAABAgQIECBAgACBLRZ4eHiIh9Q9Pj622se4sz+etvf169dW77IxAQIECBAgQIAAAQIECBAYUiCueSMkPgLj46HufZcbj5f/9OlTxMD7zbi+qeVPgACBbRIwVG1Ta9oXAgQIECBAgAABAgQIECBAgAABAgQIdCXg5t6uJOVDgEB/AoLh+7OVMwECBAgQIECAAAECBAgsF4hPzeIR8Xd3d8tXV1LjafBxZ3/Ez8ePLFaSLRIgQIAAAQIECBAgQIAAgfEKPD09xc/A3d/fz/528sT4+J244+PjuEyOv/EoeJfJ421+NSNAgMAUBAxVU2gldSRAgAABAgQIECBAgAABAgQIECBAgMCgAm7uHZRbYQQItBQQDN8SzOYECBAgQIAAAQIECBAg0JHA6+trxMPHvwgPiMCA2XPz4ub+/f39eMBd3Nkfz7g7ODjoqDTZECBAgAABAgQIECBAgACBYgJx40hc/MaVb/ybXQK/vLxEbapx8rMr4trfuECO6HePfy/WcgomQIDAzggYqnamqe0oAQIECBAgQIAAAQIECBAgQIAAAQIEcgJu7s3pWEeAQDkBwfDl7JVMgAABAgQIECBAgAABAgQIECBAgAABAgQIECBAgAABAgQIECBAgAABAgQIECBAgAABAgQIECBAgAABAgQIECBAgAABAgmB/yTSJRMg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tJbgbgAAIABJREFU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ExC4OzsbG9v7+joaBK1VUkCBAjsjsDT09PBwUF00ZeXl7uz1/aUAAECBAgQIECAAAECBAgQIECAAAECBAgQIECAAAECBHZKQDD8TjW3nSVAgAABAgQIECBAgAABAgQIECBAgAABAgQItBB4eHiIMMufP3++vb09Pj5eX1+3eLNNCRAgQKBngaurq+fn5+iiv337Fj9ZErHxPRcoewIECBAgQIAAAQIECBAgQIAAAQIECBAgQIAAAQIECBAgMLSAYPihxZVHgAABAgQIECBAgAABAgQIECBAgAABAgQIEJiEwMXFxfHxcYRZzmt7eHg4X7ZAgAABAsUF3r9/P69D/GTJf//739vb23mKBQIECBAgQIAAAQIECBAgQIAAAQIECBAgQIAAAQIECBAgsAUCguG3oBHtAgECBAgQIECAAAECBAgQIECAAAECBAgQIECgY4GvX7+en59XM/3161c8Jb6aYpkAAQIEygpEX/3ly5dqHT5+/Bg/ZVJNsUyAAAECBAgQIECAAAECBAgQIECAAAECBAgQIECAAAECBCYt8M/fv38nvQMqT4AAAQIECBAgQIAAAQIECBAgQIAAAQIECBAg0KHA6+vr6enp3d1dNc+IhI+Qy2qKZQIECBAYiUD0z1dXV9XKRIT85eVlNcUyAQIECBAgQIAAAQIECBAgQIAAAQIECBAgQIAAAQIECBCYqIBg+Ik2nGoTIECAAAECBAgQIECAAAECBAgQIECAAAECBLoXiEj44+Pj5+fnatbfv3/3nOEqiGUCBAiMTWAxHv7Dhw+3t7djq6f6ECBAgAABAgQIECBAgAABAgQIECBAgAABAgQIECBAgACBtgKC4duK2Z4AAQIECBAgQIAAAQIECBAgQIAAAQIECBAgsJ0CSyPhPV54OxvbXhEgsHUCnz9/vrm5qe6WePiqhmUCBAgQIECAAAECBAgQIECAAAECBAgQIECAAAECBAgQmKiAYPiJNpxqEyBAgAABAgQIECBAgAABAgQIECBAgAABAgS6FFgaCf/p06fr6+sui5EXAQIECPQmcHJycnd3V81ePHxVwzIBAgQIECBAgAABAgQIECBAgAABAgQIECBAgAABAgQITFFAMPwUW02dCRAgQIAAAQIECBAgQIAAAQIECBAgQIAAgYEEHh4eIrDw/v7+8fHx5eXl7e0tCn737t37//2LIMP4d3BwMFBteitmaSR87Nrt7W1vZcqYAAECBLoXODo6igGrmq/OvKphmQCBDgVinhyT5Of//YtJcvwfs+XIfzZhjoWYM8ff/f392cw5/h4eHh4fH+/t7XVYjUxW8aNOX758iXJ///69BTP2zJ5aRYAAAQIECBAgQIAAAQIECBAgQIAAAQIECBDYbgHB8NvdvvaOAAECBAgQIECAAAECBAgQIECAAAECBAgQWEcggsOv/vcvonpWvj8CbCLMJv4NFtizskqtNlgaCR879fT01CofGxMgQIBAcYGlXbp4+OLtogIEtkAgupfZT0TF9Dh+dKPJJDm11zHPjH7p06dPJycnqW02T49I+NPT01k+379/v7i42DxPORAgQIAAAQIECBAgQIAAAQIECBAgQIAAAQIECBQREAxfhF2hBAgQIECAAAECBAgQIECAAAECBAgQIECAwEgFIs7n/Pw8AuHXqN+PHz/Ozs7WeGPZtyw+Rjge4xnP+fT8zLLtonQCBAisJxA/ZfLf//639t74xZbLy8taopcECBBYKRCPf4/Hqt/c3GwS/Z4qJeac0TvF3Lvzn5SqRsJH6YLhU00gnQABAgQIECBAgAABAgQIECBAgAABAgQIECAwCQHB8JNoJpUkQIAAAQIECBAgQIAAAQIECBAgQIAAAQIEhhCIQMGIxnl7e1u7sHjQ5Z8/fyYURv758+eIbqrtb+xCrw/qrBXnJQECBAh0K3B7e/vx48danhP9xZbaXnhJgMAAArOHwM9i4AcoLoqIp8RHH9XVFHqxDzS5HaYdlUKAAAECBAgQIECAAAECBAgQIECAAAECBAgQ6ElAMHxPsLIlQIAAAQIECBAgQIAAAQIECBAgQIAAAQIEJiawNCx8tg8R4h7Pk/zw4cP+/n6kvLy8PD4+xrPT4wHyi5Hz8YjLu7u7eNz6+Pc/nmP/8+fPWj1FS9ZAvCRAgMAUBS4uLuLnXWo1j9DWGOxqiV4SIEBgLhBh5DE5jKnsPGXIhZhs//r1a8OQ+HiU/fHxca3af//+raV4SYAAAQIECBAgQIAAAQIECBAgQIAAAQIECBAgMCEBwfATaixVJUCAAAECBAgQIECAAAECBAgQIECAAAECBHoRiKdfRuxNxLcv5h6R7REc/vXr18VVs5SIt4low8WQoX///XfDSJ5UiV2lX15efvv2rZZbPJbz+vq6luglAQIECExRYOmPvHg88hSbUp0J9C0Qk+H4jaeY9C7+zNMaRcfPSMUUevYbUvH2+BmpyPb5+blhVpv8MNPT01NEwtf24vDwMGbsDUu3GQECBAgQIECAAAECBAgQIECAAAECBAgQIECAwAgFBMOPsFFUiQABAgQIECBAgAABAgQIECBAgAABAgQIEBhOIGJmPn78uDQ+J8J44vHvTWLaI4D89PS0WumRR93EYz9jr6sVjuWIXAqNWqKXBAgQIDBRgYhujY69FhQaQ1sMeXt7exPdKdUmQKBbgZgTRhj8zc3NetlGJxOT3og/jx+WiuV83xKdUkyt4/en4mekFn9JqlqByPP3799NJuHVd0X+UZPFWf33798vLi6qW1omQIAAAQIECBAgQIAAAQIECBAgQIAAAQIECBCYloBg+Gm1l9oSIECAAAECBAgQIECAAAECBAgQIECAAAECHQtEmM1izEyU0TwSPh41GYE9EURUi+r59etX5pHyHe9Gm+yWhkdGBrEXR0dHbXKyLQECBAiMWiBGqAgNrVVx5D/XUqutlwQI9CQQYfDn5+cRmt42/wh6//TpU/wO1IbzxvgxqYjDr82fq5VpNZdORcJHhn/+/Dk5OanmbJkAAQIECBAgQIAAAQIECBAgQIAAAQIE/j9793/VNpOwDXizZwsASgipIFDCAxUAJQAVEEogqSChBKACSAmBCgIlQDrId5/1+/rVJ9vy2PiHJF/541kxGkkz14xln7PnniFAgACBbgkIw3drvLSWAAECBAgQIECAAAECBAgQIECAAAECBAgQWKTA8fHxpJ0wsx1lzjY/LJtMXl1d1TbdHV6SpFA7N1pPcmk0+GTPzOHAOSBAgECfBL58+fLt27daj7zzayD+JLBRAlkm4/T0dPTXYDNC1tFIAD4x+Fk3bG++bULsyeQnFT+2Wn5p5yU29lStcOzv20Gdv3//1ir7kwABAgQIECBAgAABAgQIECBAgAABAgQIECBAoFsCwvDdGi+tJUCAAAECBAgQIECAAAECBAgQIECAAAECBBYmkCh7sjdjb/fPP/9kt8yxpwaFCRElDjR2S/nqVS3ca31sKtIuwdVRc0yAAIGeCYzNiJas+dIzB90hQCDrNJ2fnzdsxj5KtLW1lR/MCc9vb2+Pnl1USUPD8ugfP340P6hhfSu/cpvpnCVAgAABAgQIECBAgAABAgQIECBAgAABAgQIdELg351opUYSIECAAAECBAgQIECAAAECBAgQIECAAAECBBYrkKz7pCR8HpRdKBsel2v39/enJuFzh5myRg1PXNSptHx0f+DcPJHIRT3CfQgQIECgbQJjX/JZ0iXp07Y1VXsIEFiSQD7vSYx/+vSp/Nfpx48fv3//np3bs5TSUpPw6XJ2m8/P1LEvq2wan5Y3sJydnd3d3U2qkCWuJp1SToAAAQIECBAgQIAAAQIECBAgQIAAAQIECBAg0BUBYfiujJR2EiBAgAABAgQIECBAgAABAgQIECBAgAABAosUyK6Yk26XDTCzie6ks4kSHR4eTjpbKy8JzNcuWd6fyTIl+jh6/yT/E0AaLVdCgAABAv0QyEv+4uJitC/lX2ej1yohQKBDAl+/fk0MviExXutLAuT39/f50Zucee3UUv9M6P319TUh/NpT0vIE8muFgz9TnrT82FODQmH4BhynCBAgQIAAAQIECBAgQIAAAQIECBAgQIAAAQJdERCG78pIaScBAgQIECBAgAABAgQIECBAgAABAgQIECCwMIEfP340xNTHJsaHz25I0Q/rDA8anjKss7KDZIH+/PlTe1ziRpPCRbWa/iRAgACB7gokCjuaL82XlK+A7o6plhMoEUigPWs8XV5ellROnbwoEoPPJu0HBweFlyy2WragT5tHE+zfvn3LD/jas1KS8lph7c91daTWDH8SIECAAAECBAgQIECAAAECBAgQIECAAAECBAi8R0AY/j16riVAgAABAgQIECBAgAABAgQIECBAgAABAgS6J5AN0psTQUdHR5N69fj4+PPnz0lnR8uzyfxo4VpKEhZ6enoaffT3799HC5UQIECAQP8Exr7wkyPNV1v/OqtHBAhEIKtdZEP4sb8AR33yqzVviQTR25AeTxp/NA+fFamq76vb29upa1R9/vx5tKdKCBAgQIAAAQIECBAgQIAAAQIECBAgQIAAAQIEOicgDN+5IdNgAgQIECBAgAABAgQIECBAgAABAgQIECBk5QwIAAAgAElEQVRA4F0CV1dXoxukV+/YEAG6vr6u1px6PLoN79RLllEh+f+xYaHE/hs6u4yWuCcBAgQIrEsgL/zRcGkac3p6uq4meS4BAksSSGh8d3d36q7pw6dfXFzk5+LZ2dmwZO0HycOPRtlPTk4GDcvZ4XFDU8e+9BrqO0WAAAECBAgQIECAAAECBAgQIECAAAECBAgQINBOAWH4do6LVhEgQIAAAQIECBAgQIAAAQIECBAgQIAAAQJLEUjOpzkXNJq6qbbj169f1T+nHu/v70+ts4IKk4KOs2b7V9BUjyBAgACB5QmM3Rw+u0Z//fp1eQ91ZwIEViyQT3R+gr68vJQ8Nz99f//+3c6XwM+fP2sLS6VTSewn6n94eFjSO2H4EiV1CBAgQIAAAQIECBAgQIAAAQIECBAgQIAAAQLtFxCGb/8YaSEBAgQIECBAgAABAgQIECBAgAABAgQIECCwMIGp8e/m+HoSgzM1pQ0JnOyceXd3N9rsq6ur7e3t0XIlBAgQINBXgewUPXZ5lMvLy+fn5772Wr8IbI5AVn06ODjIJ7qwy9kQfrCHfGH9FVfLL9Wbm5vaQ/NjvvnnerV+ec3qVY4JECBAgAABAgQIECBAgAABAgQIECBAgAABAgTaJvDh79+/bWuT9hAgQIAAAQIECBAgQIAAAQIECBAgQIAAAQIEliSQHGDzPpmJ3BwfH096+ocPHyadGi1PEj5B9NHyFZckR/Tnz5/aQ7e2thKXqhX6kwABAgR6L5CX/87Ozmg3szt0MrGj5UoIEOiKQD7CJycnzT90h33JT8Hsu763tzcsae1Bdq0vj/dXe5Fd5S3zUQVxTIAAAQIECBAgQIAAAQIECBAgQIAAAQIECBDoroCd4bs7dlpOgAABAgQIECBAgAABAgQIECBAgAABAgQIzCaQjNDUgNAC93LP1uuztW8Jtc/OzkaT8HnOfJmiJTTQLQkQIEBgpQJZIWXs19PT09OPHz9W2hQPI0BgcQL5/GYX9Kk/dAcPPDo6Ss1OJOHT4C9fviTWPgfVAn/Vz/F0lxAgQIAAAQIECBAgQIAAAQIECBAgQIAAAQIECCxQQBh+gZhuRYAAAQIECBAgQIAAAQIECBAgQIAAAQIECLRa4Pr6url92SQzKcGGOskONZytnrq4uFh7xCjh/7FdTjcTK6q21jEBAgQIbI7A6enp2M5aJ2Usi0IC7RfI4kfn5+eF7cxyGLe3t82/eAtvtbJq379/n+NZwvBzoLmEAAECBAgQIECAAAECBAgQIECAAAECBAgQINBOAWH4do6LVhEgQIAAAQIECBAgQIAAAQIECBAgQIAAAQKLF7i5uWm+6dTMTGFQMPf5+vVr87NWcHZSa8fuCbyC9ngEAQIECLRBICHYrNgy2pI/f/5YKmWURQmBNgu8vb1l9aWxix+NbXZ+DHfxY35wcDD1V/pof+e4ZPQmSggQIECAAAECBAgQIECAAAECBAgQIECAAAECBNogIAzfhlHQBgIECBAgQIAAAQIECBAgQIAAAQIECBAgQGDpAtkDMzG/5sfs7+83V0jcaGyAsHpVdtx9eHiolqzlONvC//z5c/TR2RY+24eOlishQIAAgc0RmLRayrdv35Kt3RwHPSXQaYF8WvPb9enpqaQX+QX469ev4+PjksotrDPrWk4fP37Mwh8t7IgmESBAgAABAgQIECBAgAABAgQIECBAgAABAgQIzCEgDD8HmksIECBAgAABAgQIECBAgAABAgQIECBAgACB7gmMTYbXuvH58+dayeif2fI9m2omUDR6Kqmb+/v7Hz9+jJ5afUky+WMfOikAObayQgIECBDopcCkzeHTWV8TvRxxneqfwPPzc5LwLy8vJV3Lb9Qk4bOoU0nldtZJ40t+qA8bb1v4IYUDAgQIECBAgAABAgQIECBAgAABAgQIECBAgEAPBD78/fu3B93QBQIECBAgQIAAAQIECBAgQIAAAQIECBAgQIBAs8Du7u7UvNDr62v5HpLZaj6xotxzZ2cnEaNEbtoTMcrW9IeHh2NB/H9DY1kUEiBAYNMEsqd0vr/G9vr379/50hx7SiEBAm0QGCTh//z5U9KYQRK+/CduyT3XUie/vU9OTgofnbWrjo+PCyurRoAAAQIECBAgQIAAAQIECBAgQIAAAQIECBAg0HIBYfiWD5DmESBAgAABAgQIECBAgAABAgQIECBAgAABAgsQaIj8De+epFCSRcM/O32QWP7T09NoFy4uLrKz/Wi5EgIECBDYQIEkRe/u7kY7fnR0lNDpaLkSAgTaIPD4+Jg1mDYtCT+Q//DhQ+EQzLTEVeE9VSNAgAABAgQIECBAgAABAgQIECBAgAABAgQIEFiXwL/X9WDPJUCAAAECBAgQIECAAAECBAgQIECAAAECBAisTODnz59Tn/X58+epdTpRIQnGsUn4NP7y8rITXdBIAgQIEFiBwKQvhSTkk7ZdQQM8ggCBWQUeHh729/cLk/BbW1v39/c92BN+qJSlOobHDQdZ4qpPvW7oqVMECBAgQIAAAQIECBAgQIAAAQIECBAgQIAAgQ0REIbfkIHWTQIECBAgQIAAAQIECBAgQIAAAQIECBAgsNECJWH4JIv6YTQp3Jj4kFxQP4ZYLwgQILAQgb29vURGx95q0lfJ2MoKCRBYjUBWqTg8PCx8VpLwv3792t3dLazfiWqnp6cl7fznn39KqqlDgAABAgQIECBAgAABAgQIECBAgAABAgQIECDQFQFh+K6MlHYSIECAAAECBAgQIECAAAECBAgQIECAAAEC8wuUhOH7sTN8toV/eXkZK1UYHxp7rUICBAgQ6KXAxcXF2H7le/P5+XnsKYUECKxFIB/J8ox3L5PwYT84OCjBL4cquZs6BAgQIECAAAECBAgQIECAAAECBAgQIECAAAECaxf48Pfv37U3QgMIECBAgAABAgQIECBAgAABAgQIECBAgAABAssTeHt729nZmXr/19fXHmycnm1+n56eRjubvX/FGkdZlBAgQIDAhw8fxiJkCZUfP36MPaWQAIEVC+TXbH7L/fnzp/C59/f3hbnxwhu2p9qk37rVFvbjV321R44JECBAgAABAgQIECBAgAABAgQIECBAgAABAhsuYGf4DZ8Auk+AAAECBAgQIECAAAECBAgQIECAAAECBPov8OvXr6mdTL6oB0n4x8fHsUn4dN+28FPngAoECBDYTIGjo6OxHb++vk7+duwphQQIrFIgn8T9/f3yJPzV1VVfk/Bhn7rrez9+1a9ygnkWAQIECBAgQIAAAQIECBAgQIAAAQIECBAgQKD9AsLw7R8jLSRAgAABAgQIECBAgAABAgQIECBAgAABAgTeJTApH1696efPn6t/dvQ42adJLReGnySjnAABAhsu0PAFkTz8huPoPoE2CCT+/fLyUtiSLG/x5cuXwspdrJZ1AZqbPTUt33y5swQIECBAgAABAgQIECBAgAABAgQIECBAgAABAi0UEIZv4aBoEgECBAgQIECAAAECBAgQIECAAAECBAgQILBIgcKd4Rf5yHXcK7uG3t3djX1yQkE92Pd+bNcUEiBAgMA7BbKD9NbW1tibNKyxMra+QgIEFi6QT2jJuk6D52ZT9Nvb24W3oVU3nLqClTB8q8ZLYwgQIECAAAECBAgQIECAAAECBAgQIECAAAECCxEQhl8Io5sQIECAAAECBAgQIECAAAECBAgQIECAAAEC7RUoSRBN3WSyvd3735Y17N/bsOvv/17tfwkQIEBgcwUmfU38+fOn98HazR11Pe+CQPZ4//nzZ3lL7+/vyyt3tObu7m5zy4Xhm32cJUCAAAECBAgQIECAAAECBAgQIECAAAECBAh0UeDD379/u9hubSZAgAABAgQIECBAgAABAgQIECBAgAABAgQIFAp8+PBhas3fv39PjdZMvcl6K2Tv96QWx7bB/x80lkUhAQIECAwEHh8fJy0Kk02YcxYUAQKrF3h4eDg8PCx/7tXVVcLz5fW7W3Nvb2/SWldbW1tvb2/d7ZqWEyBAgAABAgQIECBAgAABAgQIECBAgAABAgQIjBWwM/xYFoUECBAgQIAAAQIECBAgQIAAAQIECBAgQIBATwSSIyrpSdeT8OnmpCS87TFLJoA6BAgQ2GSBJEuTIB0rkMTp8/Pz2FMKCRBYnkA+dycnJ+X3z7oVG5KEj8nOzs4kGb97J8koJ0CAAAECBAgQIECAAAECBAgQIECAAAECBAh0WkAYvtPDp/EECBAgQIAAAQIECBAgQIAAAQIECBAgQIDAFIFJ+0ZWL0t8qPpnF4+/ffs2qdmnp6eTTiknQIAAAQIDgYbY7fX1NSUCBFYskI/kpHWOxrbk5uZmbHkvCz9+/DipX8Lwk2SUEyBAgAABAgQIECBAgAABAgQIECBAgAABAgQ6LSAM3+nh03gCBAgQIECAAAECBAgQIECAAAECBAgQIEBgisCvX7+m1PjXv/b396fWaXOFt7e3nz9/Tmrh8fHxpFPKCRAgQIDAQODo6GgSxd3d3aRTygkQWIbA2dlZyXJOw0d///59d3d3+GfvD4Thez/EOkiAAAECBAgQIECAAAECBAgQIECAAAECBAgQqAkIw9dA/EmAAAECBAgQIECAAAECBAgQIECAAAECBAj0SqAkStT1neEb9gK1PWavZrPOECBAYGkCBwcHk+798vLy+Pg46axyAgQWK3B7e3t9fV1+zyTDE54vr9+DmltbW2N7kfKNWhRgLIJCAgQIECBAgAABAgQIECBAgAABAgQIECBAgEAvBYThezmsOkWAAAECBAgQIECAAAECBAgQIECAAAECBAj8j0AifFMtur4zfMOevcLwU0dfBQIECBAYCDRsDj9TNJcnAQJzC7y9vZ2cnMx0ecOiSDPdpweV/e7twSDqAgECBAgQIECAAAECBAgQIECAAAECBAgQIEBgrIAw/FgWhQQIECBAgAABAgQIECBAgAABAgQIECBAgEAfBAp3st3b2+tubxOa+vnz56T2NyQbJ12inAABAgQ2U6AhRyptu5lTQq9XLzBrEv709LTTv2PnE97Z2Rl7YcNLbGx9hQQIECBAgAABAgQIECBAgAABAgQIECBAgAABAl0REIbvykhpJwECBAgQIECAAAECBAgQIECAAAECBAgQIDCzwK9fv6Ze8/Hjx6l12lyhIaC4tbW1u7vb5sZrGwECBAi0R6Ahhfvnz5+Hh4f2NFVLCPRS4Pb2tmGFo7Fdvrq6Glu+mYXC8Js57npNgAABAgQIECBAgAABAgQIECBAgAABAgQIbIKAMPwmjLI+EiBAgAABAgQIECBAgAABAgQIECBAgACBDRV4enqa2vPPnz9PrdPmCtfX15Oa1xBrnHSJcgIECBDYWIHt7e2GBWLu7u42VkbHCaxA4O3tLdu8z/SgJOHzsZ3pkh5XtghUjwdX1wgQIECAAAECBAgQIECAAAECBAgQIECAAAECwvDmAAECBAgQIECAAAECBAgQIECAAAECBAgQINBbgZLdNff397vb/+SmGgL/tsfs7shqOQECBNYi0PDFcXNzs5YmeSiBDRG4vLz88+dPeWeT/f7y5Ut5/d7XbHh99b7vOkiAAAECBAgQIECAAAECBAgQIECAAAECBAgQ6L2AMHzvh1gHCRAgQIAAAQIECBAgQIAAAQIECBAgQIDA5gq8vLxM7Xynd4ZvjiYKBU0dfRUIECBAoCrQ8MWRmO7j42O1smMCBBYl8PDwcH19PdPdEp6fqX6fKr++vo52p+H1NVpZCQECBAgQIECAAAECBAgQIECAAAECBAgQIECAQLcEhOG7NV5aS4AAAQIECBAgQIAAAQIECBAgQIAAAQIECJQKFGb2Pn78WHrH9tX7+fPnpEalX9vb25POKidAgAABAqMCzWnShi+d0VspIUCgXOD8/Ly8cmpu+LbwWZtjlKv59TVaXwkBAgQIECBAgAABAgQIECBAgAABAgQIECBAgECHBIThOzRYmkqAAAECBAgQIECAAAECBAgQIECAAAECBAjMIPDr16+S2ru7uyXV2lmnIZfY6R3v26mtVQQIEOi9QFZRaVgjpuFLp/cyOkhgeQJfv359eXmZ6f5XV1cz1e995awO0Omf9L0fIB0kQIAAAQIECBAgQIAAAQIECBAgQIAAAQIECLxTQBj+nYAuJ0CAAAECBAgQIECAAAECBAgQIECAAAECBFoq8PT0NLVlnU6MPz4+jt0Yc9Br22NOHX0VCBAgQGBUoOGbURh+lEsJgfcLzJpsT/D77Ozs/c/t7h1eX19rjfe7twbiTwIECBAgQIAAAQIECBAgQIAAAQIECBAgQIBAzwSE4Xs2oLpDgAABAgQIECBAgAABAgQIECBAgAABAgQI/I9Ayc7w+/v73fVqDiUKBXV3ZLWcAAECaxRo/vp4eHhYY9s8mkD/BLItfMPaRmP7e3p6OrZ8cwpHxZpfXJsjo6cECBAgQIAAAQIECBAgQIAAAQIECBAgQIAAgb4K/KevHdMvAgQIECBAgAABAgQIECBAgAABAgQIECBAYMMFer8zfHMYfnd3t68T4Pn5OX3Pv5eXl6ShsjvoIBOVjVKzusHHjx+zrfHJycn29vZiBRIBvbu7y0PzxMGj88Q8YvjQBLF6zL5YzEXdLZMhgzKYDIOZkEHJHNjZ2Tk6OjIii3Lu8X3e3t7++zr5mfVTBp/rdDZTKP8yf5I4XfibpIp5e3ubR+QNlv/++PGjemqNx83LxITr4OBgjc3zaAJ9Esgr6PLyctYezXHJrI9oeX07w7d8gDSPAAECBAgQIECAAAECBAgQIECAAAECBAgQILBwgQ9///5d+E3dkAABAgQIECBAgAABAgQIECBAgAABAgQIECCwXoHHx8fmON+geUk/7u3trbepcz/9w4cPk65NGjwCk852tDyx5+v//hvdDnRsj5Jlvbi4ODs7G3u2vDDP/fbt283NTclzk8RODj/PlYovF56vZpLDSQNOHZR8Fq6urmR350Pu91V5SWZuZDGF5m4mpp5qy4jE593y6dOn4dN///7dnvdGw/dLXq1p+bDZDggQeI/Aly9f8htjpju0au2MmVq+wMr59V5d9Cq/vrKswALv71YECBAgQIAAAQIECBAgQIAAAQIECBAgQIAAAQJtExCGb9uIaA8BAgQIECBAgAABAgQIECBAgAABAgQIECAwRiDb52Y32sE+kFPjr7k+NashmTF3/G9RNv6ddGq0fLANeHacThQwSaRlZCNHHzqpJLuUHx4eTjrbs6BUMquJPWcCTOpvc3mi6V+/fm2uM+nsHCm1wa0ytRKg7e5SC5NA2lA+3Ey7vDGJxGc5g/UmjdPsLOaQBTjS7LxDsmhCZld5F9RcoECy3Ofn5+WvlLz8M38WvqRCJmT2oh/0q21JzlrQtIZvwf0aiD8JzCeQ/HZ+Vc56basWzpi18YuqX3tH9ex376KU3IcAAQIECBAgQIAAAQIECBAgQIAAAQIECBAg0CcBYfg+jaa+ECBAgAABAgQIECBAgAABAgQIECBAgACBfgrUEi9t6OTat8ZNujv58EkUiWH3I2ebzGq6OXXr5kkOw/KMV7KsM0XTs9xA4solKy8MnzJ68J4c/ujdlCQ3mMDbfPNhSXnmkkHJNM5cGl2eI9My2fj1LqtR0v6e1Wl+eTZ0Nu+Q4+PjhgoznaottNG2l/bZ2VnWbpjUo/v7+4UvDTDpWcoJ9Fig9h4o6WnWdskKQSU1+12nuiyOL9N+j7XeESBAgAABAgQIECBAgAABAgQIECBAgAABAgQGAv8GQYAAAQIECBAgQIAAAQIECBAgQIAAAQIECBBos0BypKMh0rU3ONv5Jpe7xmYM9pee1IBkpSad6lB5kk6fPn0am3xOB5MzTyAz+6O+/vdfDhJVPTo6GtvBjNf+/n75/vCpeXh4WEvCJ201+tAMRJ6bhHbOjj7627dvMyXwR++gZCiQV0GQR+dDBj1DkIEYzITMin/++Wd41fAgo5kxzaQalqzmIKnFTOOxL7FMy4TkV9MMTxkIJMLdsIxIs1IG68ePH811Cs9mVuTlMKyclRratnzJ2BfasMFj5/PwrAMCBEoE8jOy+h4ouSR18nujsGa/q2VpkgAOvvfz88CyMv0ebr0jQIAAAQIECBAgQIAAAQIECBAgQIAAAQIECETAzvCmAQECBAgQIECAAAECBAgQIECAAAECBAgQINBqgYRXW5gXTXZxvWH4xH5qUe3qKCYd1PVcUGJOo7HnsCfImiRYQ++SiTo/P//582cVZHhcslX76KOTvc++zVN3Qs6jx+5jn2x29pkftsHBHAIJD4exNucbNtPOYE2aA1k3YXd3d442zHFJ3hIJFdeaXbvPKttTe/RG/ZmxyIoYWYDgnb1eyP7wmYHVlrRwo/W8srJ4xCSrrECx+nUlJjVGOYGOCmRxjfxcmbXxf//+nfUS9QkQIECAAAECBAgQIECAAAECBAgQIECAAAECBAj0QMDO8D0YRF0gQIAAAQIECBAgQIAAAQIECBAgQIAAAQJ9Fmjen3ZdPU+ocl2PznOT6myO1zZkxdfY7MJHp3fZTb2WhE8MPhnUnMr+yc29S8o0Mc6E3sc+Lruwnp2djT01KMzZ2qO/f/+eJPbUJHwuz6MTzx59dFLZbdv2uUGghafin09cdc5neYJkyBtUM2qTOtIQ8Z10ydzlmbTVZo+9j022x7IstnBRSfi0KouzZEK+p3l5yVST8AmWl7xe3vPEOa5t/o6btNLEHA9yCYGNFbAt/MYOvY4TIECAAAECBAgQIECAAAECBAgQIECAAAECBAjMISAMPweaSwgQIECAAAECBAgQIECAAAECBAgQIECAAIHVCSQXnYBxeyLxaUl2Jk/GdXUEI0/69evXSNn/FSQn/H9/dO0om6tHuBYPDniyrNmwvbw3X79+TcR0bP3r6+tsxzr2VEKqOTs8lQR+EtfN4flh5UFg/tOnT2PjbSlMF4aVHZQLxC17wlfrZ2Sj3by7e85OemkkhzxpAlSfspDj2sIKY+/5+vo6tlzhAgUyhar583feOXfLm2q+m2SpjtpLpvrnfPdcxlVZcyQvwEl3zhIPXmiTcJQTKBHIt9gcL6VJP2xKnqgOAQIECBAgQIAAAQIECBAgQIAAAQIECBAgQIAAgU4LCMN3evg0ngABAgQIECBAgAABAgQIECBAgAABAgQIbIRA9n9O8vBv8b+SpHpifsX3+/8qpiVJ0jZvTr7sUWnelbd5R99lt+09949tbQPwDNP9/f180eWGiOn5+floljVPqV6SRyeo1py4HnY2UzQtbx6XrOkwrO+gXKA2JbIywu3tbcnlk8Lwufby8rLkDu+v0zwlBvdvaOf7G+AOEci+67X1Nd7Jkij44eHhHGnwvHaysXz16XnnrPfbpNqY2nHzzGxek6V2K38SIFATmOMnQX6W5G1Wu48/CRAgQIAAAQIECBAgQIAAAQIECBAgQIAAAQIECGyIgDD8hgy0bhIgQIAAAQIECBAgQIAAAQIECBAgQIAAgQ0SKAnp1faa7pZOc7CzOcHY2p6OJuHTkcTR545+JWLaEDarRVKzR2sS8lWczKLCkGq2jh+7G3z1bjku2SS8dok/Y1vdOzcf2/KVEZIbnASYMHNhon7SHUrKM6lKqnV39YqS3q29TqZQyZIEs7Yz03LWL5GE5xOhz9wbPiubPB8fHw//bNtB81dJ89dQ2/qiPQRaJZC3wRw/CWZ957SqyxpDgAABAgQIECBAgAABAgQIECBAgAABAgQIECBA4J0CwvDvBHQ5AQIECBAgQIAAAQIECBAgQIAAAQIECBAg0DqBkpBepwOo1XjwqP7nz59HC1teMhoTTS/K4+iTepddxCedyiSpxqpr2fibm5vyPeGr+8lPelzKm0et4cKNPfXw8FC1TTQ347IojQXealKTSjLY6VThmguTnqK8QaA2hRpqznEq75DypTryisuXTvUlkKFfwYoMc/RreElzGL5k0ZnhrRwQIFAVqH61Vcubjxt+0jRf6CwBAgQIECBAgAABAgQIECBAgAABAgQIECBAgACBHggIw/dgEHWBAAECBAgQIECAAAECBAgQIECAAAECBAgQ+P8ESkJ6XUyMDztZTVQOC4cHXcz5J4te7VS2P82u2u8PCecODXnO4XbuX79+rT69fLvmNHJ4k6F/w0ECsQ1nnaoJjK5QMNOUqI5p7c75sySpPnrVTCUlj7DT70ykM1XOx602hWa6vKRyhrgkD//8/FxLwufm9/f3JY9YY52Gl2da1fz5WmOzPZpA+wXmC8OXvG3a33ctJECAAAECBAgQIECAAAECBAgQIECAAAECBAgQIDCfwH/mu8xVBAgQIECAAAECBAgQIECAAAECBAgQIECAAIF2CiQA+efPn6lt62JifNCp5CqbezdTYLj5Vqs5++XLl2psOAnM7Oe8qEcn2T4pr54wZ3ZmzrIIl5eXw8dtbW2Vp9SqFw7v4GAhAmdnZ9UP8tXV1d7e3kx3rl4+emHO5l2x1A9LdVaPNmBQIgw/Seb95dlFuXkO5BH5vOe7IO+cHOzs7Ly+vuaSvBkG/0rakFHe3d39/v37pJzqjx8/zs/Pa7dK/VxVK2zbn83fkk9PT21rsPYQ6IRAfsXlDTNrU/NjZtZL1CdAgAABAgQIECBAgAABAgQIECBAgAABAgQIECDQJwFh+D6Npr4QIECAAAECBAgQIECAAAECBAgQIECAAAEC/yrZFj65x6WGYJc6DM0RxHRtqU9f+M1HN1df7IbJzZsbJ81eq5DQdeHcSJ6tJO1cFSu8c/WSzTyObXVJgoxRVkyYlWJq2jAVZg3Yl7chE7uksjB8idIcdbKgxt3d3aQLw55kafaNb/hIZq2EfMBvbm4a7jO4fybS4eFh7pn4fRbXSMo916Ywl2caj87DVMtaD5Pa1qv0Q5IAACAASURBVJ7y2rtxtGHLXk5i9IlKCPRAYNZfDoMu573Rg77rAgECBAgQIECAAAECBAgQIECAAAECBAgQIECAAIG5BYTh56ZzIQECBAgQIECAAAECBAgQIECAAAECBAgQINBGgeas+KDFzRvetrFXlTaNRisrJ/+VzY2rf7b/OHnUaiMTPV3shsnNIMGseib8WR5SnTXP1rl1CqrjsuLjLFJQfWJWKKj+WXKcOP3UatkGfGqduStkJk+9NvOtIYw99XIVGgRqU2hY8+LiIpnSkpdMhub4v/9y7SBanzFt2Go+L4SSd0Iy89krftieNh9MnZx5eS5vOYnWyuTd8u3btyy7U/Jjo7W9aGfD8i2Zn2dZUSKf36nTr51dKGnV1PU1xt7k4OBgbLlCAgQIECBAgAABAgQIECBAgAABAgQIECBAgAABAhsi8O8N6aduEiBAgAABAgQIECBAgAABAgQIECBAgAABAhsiULIzfKJW3dVo7uDUvXxb1fEkz6tZ9ORUEz5dbAtniqCnAeVPr7a85Kpa7L/kks2sk6xpNSuY8PAcs6IkltwQbH6/fEkD0rX3P8gdRgVub29Hg8p57f/+/fvr168lSfjaPRNDTYI9G6Hf399nS/na2fI/835Orr68/tprNr8/m7+M1t74ZTQgb6dPnz5dX1+PTrBlPG7T7pl3ct6cWWug0ysWTR21km+H2k18WdRA/EmAAAECBAgQIECAAAECBAgQIECAAAECBAgQILCBAsLwGzjoukyAAAECBAgQIECAAAECBAgQIECAAAECBPosUBJR63TOqjmD3ZxdbNXAJxSaSOGwSYmJJqc6/HNRB807w1efkgaUbwufC2eNUr8nQ1ttZ++Pa3t6z7EtfIhK0oZL/bCUvIjkG5c0mWtTKE/Jp+/x8XGOGHythUnFJ2n/9+/f7BI/6yc68y1Z+toNW/5n8+oqzV9GLe/afM1LTnu+C101k0CmVpafmOmSrlSebzkMXxZdGV/tJECAAAECBAgQIECAAAECBAgQIECAAAECBAgQWJ7Af5Z3a3cmQIAAAQIECBAgQIAAAQIECBAgQIAAAQIECKxYIDv3lsTzOr0zfHMHm7OLKx6O5sedn59XK3z//r3656KOm7mqTzk9Pa3+OfV4plmUyonRTr2nCrVt4eO2t7c3B0tJGH55H5bCuKN84xwjO/WShN5rn/qk1pNgn3rhTBWO//svl+RxmWzZIz0Pzb+GNTJS7f1p/Jka+f7KzYuJpL/vf0S37pCB7laDu9vavs6uu7u7OQbFl8UcaC4hQIAAAQIECBAgQIAAAQIECBAgQIAAAQIECBDomYAwfM8GVHcIECBAgAABAgQIECBAgAABAgQIECBAgMBGCxQG1TqXSKwOakPYMtWas4vV+6z3OJu+VqNuCXotKSv++vpa2NNZw/D7+/uFd0616+vr8sqbXLO28fLoFt8lOMmiN39MBjdZ3nugMIq/vb1d0h11ZhKofdaynsLCk/DV9mSxhtH1GrKmQ94P1UmYPeFHq1Xv087j5gUjqu/wdrZ/4a0KyNPT08Jv64ajAl35MTPa8uaSkm+H0Tt08e0x2gslBAgQIECAAAECBAgQIECAAAECBAgQIECAAAECBN4j8O/3XOxaAgQIECBAgAABAgQIECBAgAABAgQIECBAgECrBEpSajNt6N2q3qUxb29vzU1qzi42X7vKs7WQ85K2hU+PCuOaSePPmkxOOK1wLt3c3EiyFc6uapJ5a2sr228XXlitVrL1buHYVW9bflwSd7TTb7nnTDXzcavWr86oavnyjvOWriXh835b0mIfy+vF4M75DDY8opr2b6jWp1MnJyd96k6b+3J0dNTm5s3XtrwcCn+TVO/vy6Kq4ZgAAQIECBAgQIAAAQIECBAgQIAAAQIECBAgQGBjBYThN3bodZwAAQIECBAgQIAAAQIECBAgQIAAAQIECPRQoGRn+Jk29G6b0dR9zpuziy3pTraFr6YosyX78vboLgyezbot/EAysdup4KkzX6K7JYO1ymZkYlQfN9+g5A61OHT1nsPjpYZaS1blkG8cjsUCD5I1rb5bkqdd8ToUo0n4q6urs7OzBfZxlbdqXl2l8O26ygYv+1l5mWdpg6mv/WU3o9/3z6y7v79f3q+CNeqV/EYdbZ4vi1ETJQQIECBAgAABAgQIECBAgAABAgQIECBAgAABAhso8J8N7LMuEyBAgAABAgQIECBAgAABAgQIECBAgAABAn0VKMmgLnVH6GXDTg0fNmcXl928wvvXtoVPWLTwwjmqVZOxDZfPFzZLWi/ZtsSqx068BHGzK/WsG843NLL3p2qbeM8Xhn94eCgZ9OVtO5wGlIzUfFOu5M7qDAWW+m4ZPmV4MEjCV9/SFxcXX758GVbo3MHOzk7n2rzsBmdpg/zLWA+CzSVvm2U3qR/3HywxkOWKevylOfanwtTh82UxlUgFAgQIECBAgAABAgQIECBAgAABAgQIECBAgACBTRAQht+EUdZHAgQIECBAgAABAgQIECBAgAABAgQIECCwKQLVFOKkPnd6Z/ipHWx/dvH29raaHkwmeanJt5KNWLOCwNxtSB7+8b//sht5Riddy92y4EIS8nPfc9LU7Xf58/NzNSgYw/l2Bq4l6seizX3zsXerFf78+bNWMvrne6bc6N2UDAXyoUv+/Nu3bynJwXxTaHi3WQ+SWa2+ovNy+/r166w3aVX9qVug52O7YuSW+GSmHRwctKQxmtEVgZIfJKN92dvbGy1UQoAAAQIECBAgQIAAAQIECBAgQIAAAQIECBAgQGDTBIThN23E9ZcAAQIECBAgQIAAAQIECBAgQIAAAQIECPRWIJHkkr51OlZUjZGP7Wz7A9i1rPJ8u3+P7ftoYTbvnSqWq96/SXgmVafn1Sjd6kvu7u6qD81qAtU/y49r9xl74VJnXUkY3k6/Y8dlIYXJn68lgp5odHU1h7xVsvDHQnq0xptMXV0l4f/NDMOvcVA8ursC1cUyCnuRpVsKa6pGgAABAgQIECBAgAABAgQIECBAgAABAgQIECBAoN8C/+539/SOAAECBAgQIECAAAECBAgQIECAAAECBAgQ2ByBki03syFzp0FeX1873f5sI1yNCmfb4aVurlt9VoObZHIDzspO3dzcVJ813woFhfHjuZP21RZOOq4moifVMeUmyXS0/Pj4uPq26UcSPmMxdWf4ktVGOjqmmk1g4QIl3w61h+7v79dK/EmAAAECBAgQIECAAAECBAgQIECAAAECBAgQIEBgMwXsDL+Z467XBAgQIECAAAECBAgQIECAAAECBAgQIECghwIlKaOu77HZnDycGlxc+6jXdu1e6gbd6WzJ+gipttRA/trNO9GAt7e36uc3i1bMt9309fX11P4mqLy9vT212nwVHh4eSi4Uhi9R6kqdvEB6mYQv8e/6+iwlfVSHwEIEshjQHPfp+hJOc3TZJQQIECBAgAABAgQIECBAgAABAgQIECBAgAABAgTGCgjDj2VRSIAAAQIECBAgQIAAAQIECBAgQIAAAQIECHRPoCT53PU9NruePKxGRjPDLi8vlzrPqvnqSQ8SS54ks8ry2sSYb5WEJOpr9xnbhbVvC59w4/LS+GO7rHB5Ant7e9X3TG/2hB+I7ezsLI/OnQlslED1RVHe8a4v4VTeUzUJECBAgAABAgQIECBAgAABAgQIECBAgAABAgQINAv8u/m0swQIECBAgAABAgQIECBAgAABAgQIECBAgACBrgiUBI26Hitq3hm+/cHF6oIFSaEvOxJcfdykaSwMP0lmleW1EHsSxXM8vWRb+K2trePj4zluXnhJrSNjrzLlxrJ0rjCLL9SS8BnZ29vbznWkocFTX9HNX0kNd3aKwKYJvLy8zNHlri/hNEeXXUKAAAECBAgQIECAAAECBAgQIECAAAECBAgQIEBgrICd4ceyKCRAgAABAgQIECBAgAABAgQIECBAgAABAgQ6JvD8/FzS4q7Hirq+M3w1OTnf7t8lozyokylRfdykCyWTJ8msqzwrVuzu7s7x9JIw/FK3hU+bheHnGLguXpIkfL5NqunWvEkeHh662Jf3tLnrX0nv6btrCcwkMMeHJau3TF2QYqY2qEyAAAECBAgQIECAAAECBAgQIECAAAECBAgQIECguwJ2hu/u2Gk5AQIECBAgQIAAAQIECBAgQIAAAQIECBAg8H8CJdvC9yBWVJLu/j+U9h1dXV1lFNKuBEeXukF3HlEyJVItezu3z2njWpSVET5+/JhuZ3qUZNpHgbL2QTWZPFphULLUJRgeHx8nPbdabv2FqkYXj0eT8EdHRxuYhM/Ydf0rqYvTT5s7KlDyDVXr2uBrsVboTwIECBAgQIAAAQIECBAgQIAAAQIECBAgQIAAAQKbKWBn+M0cd70mQIAAAQIECBAgQIAAAQIECBAgQIAAAQJ9E/j169fULnV9W/ipHRzkzKdWW2OFL//9t5oG2KN7Nc4LeUqWJEia/T23KonQJ1i41LUPSqZc2mCn3/cM9NqvzUTNV0k1BJ4k/O3t7dobtqQG5Gul2tnaU+bY7Lp2B38S2BCBhs/RJIHe/2qd1HHlBAgQIECAAAECBAgQIECAAAECBAgQIECAAAECBEYF7Aw/aqKEAAECBAgQIECAAAECBAgQIECAAAECBAgQ6J5AyTbgnz9/7l7HtHhegZL1EezRPa9u664rCcMvdVv4iJSE4U251k2dWRr0+PhYS8JnUvU4CT+LjboECDQJzLFyhJ3hm0CdI0CAAAECBAgQIECAAAECBAgQIECAAAECBAgQ2DABYfgNG3DdJUCAAAECBAgQIECAAAECBAgQIECAAAECPRUoST73YI/N5jDVzs5OT4d35m69vb2VrI8gmTyzbCsveHh4KNl0Nzt4L7X5wvBL5V37zTPNakn4i4uLHz9+rL1hGkCAQC8FhOF7Oaw6RYAAAQIECBAgQIAAAQIECBAgQIAAAQIECBAgMJ+AMPx8bq4iQIAAAQIECBAgQIAAAQIECBAgQIAAAQIEWiSQ5HNJFNbO8C0asyU3pSSWnCbs7e0tuSFuvwqBkm3h8/Hf3d1dXmuyZ3jJza2/UKLUwjrZ/v3w8LDasCThv379Wi3ZwOOSb94NZNFlAqMCc3xYtra2Ru+jhAABAgQIECBAgAABAgQIECBAgAABAgQIECBAgMBmCgjDb+a46zUBAgQIECBAgAABAgQIECBAgAABAgQIEOiVQMm28OnwUqOwbQCVmxqOQkkY3uIIQ66uH9zd3U3twunp6dQ676lQMuWyze/29vZ7nuLatQgk9H5yclJ99Pfv3zckCb+zs1PtuGMCBFYmYGf4lVF7EAECBAgQIECAAAECBAgQIECAAAECBAgQIECAQPsFhOHbP0ZaSIAAAQIECBAgQIAAAQIECBAgQIAAAQIECEwReHp6mlLjX/+SfJ5K1KcKJclke3T3Y8SzZXdJR2ph5pJLZqpjys3E1aHKZ2dnl5eX1Qbf3NyksFrimAABAgsX6P0SToViP378ODg4OD4+fnx8LLxENQIECBAgQIAAAQIECBAgQIAAAQIECBAgQIAAgf4J/Kd/XdIjAgQIECBAgAABAgQIECBAgAABAgQIECBAYNMESnaG39/f3zSWje3v29vby8vL1O4Lw08l6kSF6+vrqe08Ojpa9pbswvBTR6GLFZLArI3s/f19CrvYl/na/Pr6Ot+FriJAoCqwtbVV/dNxocDDw8P5+fmgct7G+YFXeKFqBAgQIECAAAECBAgQIECAAAECBAgQIECAAAECPRMQhu/ZgOoOAQIECBAgQIAAAQIECBAgQIAAAQIECBDYRAE7ww9G/c+fP5s4/CN9roVXR87/T8FGJVonIfSgvGS4l70tfOF2tdZf6NB8S+QyS6hUl9VIljWTbW9vr0O90FQCBDoqIDw/GLjqejd+5XZ0Mms2AQIECBAgQIAAAQIECBAgQIAAAQIECBAgQGAhAsLwC2F0EwIECBAgQIAAAQIECBAgQIAAAQIECBAgQGCdAtW84qR22Bl+kkz/ykvS0Z8/f+5fxzewR7e3t1N7nUjh8fHx1GrvqVAy5T5+/Ljs3enf0wXXVgWen5/zlVENXmYW/fr1a3d3t1rNsbyuOUCgUGBnZ6ew5qDarPVnunmHKt/d3Q1ba0GZIYUDAgQIECBAgAABAgQIECBAgAABAgQIECBAgMAGCvx7A/usywQIECBAgAABAgQIECBAgAABAgQIECBAgECfBAr3ZO7Hdr7N4ajX19c+jezcfSlJJotUzc3bqgtvbm6mtmfZ28KnAabc1FHoUIWHh4dPnz5Vk/BZyCBLrmxmEr7q0KFB1FQCbROYdeWIWeu3rb8LaU9tvRu/3Bai6iYECBAgQIAAAQIECBAgQIAAAQIECBAgQIAAgY4KCMN3dOA0mwABAgQIECBAgAABAgQIECBAgAABAgQIEPgfgezWO9UiUcapdVToh8Db21tiq1P7IlI1lagTFap7xk5q8NHR0aRTiyoXhl+U5Nrvk+zl4eFhtRmfP3/Ot8z29na10DEBAgRmEmhezGimW21O5dp6N365bc7Q6ykBAgQIECBAgAABAgQIECBAgAABAgQIECBAYFRAGH7URAkBAgQIECBAgAABAgQIECBAgAABAgQIECDQJYGnp6epzU2acWodFfohUBJLTk8PDg760d9N7kV28C7p/rLH+vHxsaQZUnwlSuut8/Xr15OTk2obspJCxlcSvmpSPZbvrWo4JtAgYFWmBpxJp6rr3QRwb29vUk3lBAgQIECAAAECBAgQIECAAAECBAgQIECAAAECvRcQhu/9EOsgAQIECBAgQIAAAQIECBAgQIAAAQIECBDouUDJzvD7+/v9UNja2mroyJ8/fxrObsipkjC8xRH6MRmqMblJPVpBBL1kyiXFJ1A9aYxaUn52dnZ5eVltzOnpaTaKr5Y4JkCAwHwCwvCzuv348aN6SZYmqf7pmAABAgQIECBAgAABAgQIECBAgAABAgQIECBAYNME/rNpHdZfAgQIECBAgAABAgQIECBAgAABAgQIECBAoGcCG7UzvG14p87ekmTyCgLSU9upwvsFbm5upt5kBfE5U27qKLS/wvHxcW1thaurqy9fvrS/5Utt4dvbW/P9m9dnab7WWQIbJTBrGN7yRtfX19UZcnJyUv3TMQECBAgQIECAAAECBAgQIECAAAECBAgQIECAwKYJCMNv2ojrLwECBAgQIECAAAECBAgQIECAAAECBAgQ6JXA8/NzSX82ZGf419fXEo0e10l08+XlZWoHheGnErW/wsPDQ0lWcAXxOWH49s+W5hYeHBzUBvH79+/ZKL75KmcjYH0W04BAocCsYfjC2/a12uPjY3Wtq8+fP+/t7fW1s/pFgAABAgQIECBAgAABAgQIECBAgAABAgQIECBQIiAMX6KkDgECBAgQIECAAAECBAgQIECAAAECBAgQINBSgWpUZlITs3Xt9vb2pLPdKpc8bB6vkq3Cc4dkX5vv42z7BWr7eI9tcOJzy/7sJ7A39tG1Qusv1EDa8+doEv7+/t4rYjBAUxdYsTN8e2aylrRcIF9G+byUrOFS+OlreX/f2byrq6vqHS4vL6t/OiZAgAABAgQIECBAgAABAgQIECBAgAABAgQIENhAgX9vYJ91mQABAgQIECBAgAABAgQIECBAgAABAgQIEOiNwK9fv6b2pTfbwqenzcnD8pDVVLSOVqht7zy2FwlIjy1X2C2BkrFuybbwK8jkd2vsWtLat7e3bDVcnUh5weY7RRK+fICsz1JupSaBmX6ObvIvuufn5+p6N3kzHx8fmz8ECBAgQIAAAQIECBAgQIAAAQIECBAgQIAAAQIbLiAMv+ETQPcJECBAgAABAgQIECBAgAABAgQIECBAgEC3BUp2hu9T+FnysHm+VnOtk2rao3uSTIfKE2N+eXmZ2uCjo6Opdd5ZwZR7J+C6Ls8USjC1+g3y8ePHJOETj19Xk1r43Klx3Ob1WVrYI00isEaBWX9+5DW1xtau8dHfvn2rPt228FUNxwQIECBAgAABAgQIECBAgAABAgQIECBAgACBjRUQht/YoddxAgQIECBAgAABAgQIECBAgAABAgQIECDQBwE7w9dGMdtp1ko258/0fWp0MxqzptE2B7BDPS2JoCemu7u7u+xOlbTElFv2KMx6/7wrkoSvrqeQNVPybbKCCTNrU9db//X1tbkBWUGguYKzBAgMBWb9Lqi+o4Y36f1B3s/X19fDbuar/PT0dPinAwIECBAgQIAAAQIECBAgQIAAAQIECBAgQIAAgY0V+M/G9lzHCRAgQIAAAQIECBAgQIAAAQIECBAgQIAAga4LZM/MkvBzn3aGn5o8LAHp+rhPan9JLDnXHhwcTLqD8q4IlKyCcXJysuzuPD4+ljwiueuSauqsRmCQhK++KpNQfXh4WM3Tu/WUqVncnZ2dbvVoUa3Nz4/BW6g6kRZ18w28TwLP6XWm097eXo+7P2vvMsdmvaQHeqPbwm9vb/egX7pAgAABAgQIECBAgAABAgQIECBAgAABAgQIECDwTgFh+HcCupwAAQIECBAgQIAAAQIECBAgQIAAAQIECBBYm0BJIDaN69Nmv1PD8FM38l3baC3/wSVh+D6tjLB80fY+oSVjXdgMQb72zKSsX5DoezXAnD2Hf/z40Z4WtqolVaixDdvAuZ3Zcnl5OVVmLJfCEoF8TWdj8L6GwNO7p6enEofUmboaReF9OlQtr+jatvBfvnzpUPs1lQABAgQIECBAgAABAgQIECBAgAABAgQIECBAYHkC/17erd2ZAAECBAgQIECAAAECBAgQIECAAAECBAgQILBUgZJAUc/Cz1O34d3A6NRwjpUkk5ODHdZ30F2Bks/+CvZjN+W6NYWy/XtmRTXGfHV1JQnfMIjNXyhTF2dpuHNHT93e3p6fn1enUEc70uZm5/Wez+nb21ubGzl3205OTsqvLfmmK79bJ2pmdZJqO/OKrv7pmAABAgQIECBAgAABAgQIECBAgAABAgQIECBAYJMFhOE3efT1nQABAgQIECBAgAABAgQIECBAgAABAgQIdFugZGf4FQRiV4k4dRvejQ3pPT8/l/S9Z/NhlXOvPc9KpLmkMSvYWFgYvmQgWlIn0+bw8LDamJubm7XsOdyhlO/r62tVrHa8tbVVK+n9n5kzve9jSzpY3R68JU1aSDNqYe/me5b8ym2+Q7fOZmmSav4/y22cnZ11qwtaS4AAAQIECBAgQIAAAQIECBAgQIAAAQIECBAgsDwBYfjl2bozAQIECBAgQIAAAQIECBAgQIAAAQIECBAgsFyBamZm0pN6tjN8utm8GW/zRr6TlHpQXhJLTjeXvTN8ArdZsODDhw9JYnco8tqtCdCSD/7j42OJm/UXSpSWXScbeteS8Pf398fHx8t+bu3+iXrm5bCzs7OClRpqj57vz+YvlOYvo/me2PKrmkFa3vhuNa95IYZu9aXa2vxCKP9dmiV+stBP9fIeH+cn0+XlZbWD1p6oajgmQIAAAQIECBAgQIAAAQIECBAgQIAAAQIECBAQhjcHCBAgQIAAAQIECBAgQIAAAQIECBAgQIAAga4KlMTS+pdEbd6Mt6/5salztCQMn+hmcmhTb/WeCufn54MN6hPYluN6j2TDtSVjvexVD9K8kmYk9LjsKdcA5dRAIBH0k5OTqkb2Wz44OKiWrOC4GvXM+yH5/BU89J2PGLzNJt1kA8Pw/ftFMWlw117e49k10+bwJV80ax+shTQgLNUXTv7syqIhC+m+mxAgQIAAAQIECBAgQIAAAQIECBAgQIAAAQIECEwVEIafSqQCAQIECBAgQIAAAQIECBAgQIAAAQIECBAg0EaBwm2Z+5elaQ7jVaNEbRy2pbWpJDC27IB05mR1gYbs/7y07m70javIkyCaPyaTrpqpvA1TbqYGb2blr1+/ZomKat+ThF/L98LV1VX1/dyJrG/zZ60TXagO/fuPLy4u3n8Td5gqkKl1dnY2tVpHK9TW5mjuRckXTfMdOnE2S5bc3d0Nm5oJkJLhnw4IECBAgAABAgQIECBAgAABAgQIECBAgAABAgQIREAY3jQgQIAAAQIECBAgQIAAAQIECBAgQIAAAQIEOimQQOPUdvcyqtfcqebs4lSxjlZ4fn6upkwn9WLZYfjr6+vqo7MrePVPx4sSKJnkK8AvySgue8otirSv9/ny5cvl5eWwd1tbW+tKwqcNtffDWgL5Q4qFHDR/GS3kEW27ye7u7u/fv7Nn9QreMG3r+wrak09oYLPiQMkPvBW0Z0mP2N7eLt8cvhoRX1J71n7b/ISrLVny/fv3tbdKAwgQIECAAAECBAgQIECAAAECBAgQIECAAAECBNom8J+2NUh7CBAgQIAAAQIECBAgQIAAAQIECBAgQIAAAQIlAk9PT1Or9TKu1typ19fXqSz9q1CYFlt2Mvnm5mZom1BfYpPDPx0sSuDt7a3kVsvGf3x8LGnGwcFBSTV1liGQnaWr+fNBEn7ZE2NSR7LLcXXBjubX+KSbrLh86mdtf39/xU1qw+MyhexZ3YaB6HQbEvivvp2a+5L5lrdZc51Onz05Oam2PysF+OqsgjgmQIAAAQIECBAgQIAAAQIECBAgQIAAAQIECBAYCNgZ3kwgQIAAAQIECBAgQIAAAQIECBAgQIAAAQIEOilQsnFoL6N6zZvxJm85NcHYyfFubHTJHt2JwmY71sbbvOvkw8NDNexaC3e969YurgiULPfQ/Bmp3Gz+w5Ip14nA8/wE7b6yVUn4UFU3qM+fnXg/vLy8NA/yUt+ozY92lkCnBbKkwtHRUWEXCpf7Kbxb26odHx9XF7fK17fFJto2RtpDgAABAgQIECBAgAABAgQIECBAgAABAgQIEGiJgDB8SwZCMwgQIECAAAECBAgQd7I1igAAIABJREFUIECAAAECBAgQIECAAIHZBKrhmUlX9jKMOnVn46kJxklc3S0vSSYve1v4b9++VQGztWn1T8eLEqiuODDpni0Jwy97yk3qvvIvX75Ud11e757wGY7atvAp6cT7ofmrpJdfrz47BFYmUFsgo+G5+YXz/PzcUKG7p/Kurkb9866+v7/vbne0nAABAgQIECBAgAABAgQIECBAgAABAgQIECBAYKkCwvBL5XVzAgQIECBAgAABAgQIECBAgAABAgQIECBAYCkChbmgXu4MH9DmrO+vX7+Wgr6gmz4+Pib+lL1A8y8H798CNDcsadpSk8mZkNVAfgZob2+vpFXqzCrQoZ3hlzrlZnXbnPp5q1RXpki6Mp/NqWuILM8nL4fz8/Pq/TMxOrGnevNXSfPXULW/jgkQGBXIj4TyzeGr77TRW3W0JD//av26ublZ47u6o4yaTYAAAQIECBAgQIAAAQIECBAgQIAAAQIECBDYHIH/bE5X9ZQAAQIECBAgQIAAAQIECBAgQIAAAQIECBDojUDJtvDJQHYicDjHoCSF2LBnb8OpOZ61wEtub2+zFepo81KYf4mwzvespKdKLlzqygjVbajTmIuLi5ImLbZOFgWIbbLimR75t8mJsnz2F2tbu1vh+gsHBwe1C1f/56bNiq9fv9bSlUnCr3dlisPDw9q4r+X9UGtDyZ+j7+rqVUt9o1Yf5JhAXwWurq6q+6I3dDO/MVK5T79pHx4eaquEfP/+vQ1fmg2j4BQBAgQIECBAgAABAgQIECBAgAABAgQIECBAgMB6BewMv15/TydAgAABAgQIECBAgAABAgQIECBAgAABAgTmEWjesXZwxx5H9T5//tygVrJSQMPlSzqVfeBPTk7Gpiv//PmTMPzZ2dl8jy7MkiUfPt/9p1719vZWzd/mQXP3ZeqzRitk3+nYfvjwIRM+wkmXJXz76dOnhOGz7epo/a6X7OzsTO1CSZ2pN2mokHx1w9nBqeYP6dTL31lh02bFgCsTPm+SKl2+KdabhM+roPbSy8ToSuCz+atkvTO8OsqOCXRUIF/TibgXNr72ciu8qp3VkoSvrRJyenq6yh9O7WTRKgIECBAgQIAAAQIECBAgQIAAAQIECBAgQIAAgWYBYfhmH2cJECBAgAABAgQIECBAgAABAgQIECBAgACBNgo0h/QGLe5xVO+ff/5pGJVa9rKh5spOJY86NbKejU+Tj5q1SQn9lvQ3W4Uvb0vVhLiqzS7PtlWvmu/4y5cvyb2PtQ1LgvHJ2oVovpt396pl7wx/c3MzFaf5Qzr18vdU2MxZcXt7W9tn+P7+fr1J+AxEXmu1oVzl+6H26Fn/bH619ni5mVmh1Ccwt0DeEoUr9eRl8vj4OPeD2nNh3tW1JHx+rvdy7Z72mGsJAQIECBAgQIAAAQIECBAgQIAAAQIECBAgQKAfAsLw/RhHvSBAgAABAgQIECBAgAABAgQIECBAgAABApslsOE7wzenEJsTjKufKNnts2TxgjSsur96YTtHs6ZjLywMm429trkw4bRqFj0Pyj7tzZcs6mweNFUskyGzpR8JuoHb8oaycFyyuEDJfF5XGH4zZ0Vm+MnJSXUEk4Rf7wbsee+Nfjw7tC188yIaS11epDqOjgn0XqBkdZUBQu0t10WZhN5rvchbsU8/Ubo4KNpMgAABAgQIECBAgAABAgQIECBAgAABAgQIEOiKgDB8V0ZKOwkQIECAAAECBAgQIECAAAECBAgQIECAAIH/EXh7e/vz589Ujh7vDJ9Nzpv3vm7OMU6lW2CFbPZemFfPQ3/+/DnrowtvvrOzM+udC+tfXl5Wa65s2+evX79WQ/jVNtSO82FJMDufmlp5R//M5J/a8pL3w9SbTKpQG/FJ1daSxN7MWZHXXW19kLz882bY3d398L//Mm3yZwYl+zBnX+Klfhxy8yxJMPbVNLZw0hRab3nzig/rWuthvSaeTmAZAnt7e4W/HLK6TV7yy2jDau6Zxp+fn1efldVt5vjhV72DYwIECBAgQIAAAQIECBAgQIAAAQIECBAgQIAAgc0REIbfnLHWUwIECBAgQIAAAQIECBAgQIAAAQIECBAg0BOBkm3h09VEH3vS4XHdaM4iNucYx91vWWWFyeH5Hp9Qa2HsuXntgPmenqsS9a/muDIoq9kWPunfmWCjVNuLde4ut+HCNW4Onw1sS9YgWMtKHJs5K5I8ryXhM0XzAswwJTg6nK75COTPfFqzW3s+C1kdI8H47FG88FR83gmZn2MnydHRUVKvwya1/KD5e3bUvOXd0TwCbRbIIh3NP+qGjc9Xf14ywz87dHB2dlb73ZJXZd4zJQvcdKibmkqAAAECBAgQIECAAAECBAgQIECAAAECBAgQILA8AWH45dm6MwECBAgQIECAAAECBAgQIECAAAECBAgQILAUgZKk91rCqEvp7YSbNmcRqynQCTdYRXHSuSWDNXdTCjdTnfv+zRcmRltNmCdvf3Nz03zJos4m0DvrrRID7miCbrSnU0ODy5v/1REfbdiwZGoLhzUXeLCZsyIjUrgiRo06n4jsUTxIxS/ko5HXXdbCODw8HNuevB86tC18rJo/RGuZ4bUR9CeBPgnk90Phqj156eVt06G+p7VZnar2AsyvdEn4Dg2iphIgQIAAAQIECBAgQIAAAQIECBAgQIAAAQIE2iAgDN+GUdAGAgQIECBAgAABAgQIECBAgAABAgQIECBAYAaB5h1rBzdqzorP8LC2Vm1O+5cQraBn1V3TSx5XmAQb3Crbwpcn7cfGU0ua1FCnlsJN0GtlG5zOl7qvbcra0LWWn5oaxG3O8c7du2xsW3jnqS2cuw0NF27grMh2yrO+ZEYBc4ck2PPhzfjOl4ofxOA/ffo0dkP4wRMzOit7P4z2cY6S5rdrh7a4n6PvLiGweoG8HwrfZvk9k1dWluNZfSPneGJ+quXdWPvqzC/Yx8fHbr0S5+i7SwgQIECAAAECBAgQIECAAAECBAgQIECAAAECBBYrIAy/WE93I0CAAAECBAgQIECAAAECBAgQIECAAAECBJYu0BzSGzx+LWHUpfe88oCDg4PKX/XDEqL6NUv4e9ZmFG67PWhpLdp9enra0INaEKuhZuGpWgo38y2bQhde+85qSd7Ol+3PcCR+9s6nt+HyqZ/uZSwGkURfbWPbBormj2fDhXOf2sBZkRH59u3bWLGPHz9eXFzc39///v379fU1/81xSsZWHhTmM5XxHaTi81kuScXH/OvXr4mFN8fgc/+jo6PVT4mGzpacanhnNi/FUnJzdQgQGBXIyyRvqtHy0ZJ8PLPkU/vz8FlhZPR3Xd6H/fgpMjouSggQIECAAAECBAgQIECAAAECBAgQIECAAAECBJYq8J+l3t3NCRAgQIAAAQIECBAgQIAAAQIECBAgQIAAAQKLFUj4pyGkN3zWJqT10sdJafMSoqHV8g4SQ53p5olIFdZPBrXax1D8+PEju6pWC6u3mlRerVN+XEvhZkP7+TblLn9iteZ8SfjBHdLOHmzpnO1kk4dv2EQ3RAkq7+7uVt3ec5xo9Giib9IN1/Ly2bRZkSzl2BEJ/tXVVS15ngmTyZDCrKCRs5Mi9IMBjWQ2eB/s8Z67JXGaaH3+5WOeU3mn5WWSF28WXCg0z4XlyyhMmlQrLs/Hp+GJU1ejaLjWKQIEGgTymsrX9NiXW+2qvIjydsqLqJ37q+dnUpYoGn1J5g2ctYRqffEnAQIECBAgQIAAAQIECBAgQIAAAQIECBAgQIAAgRIBO8OXKKlDgAABAgQIECBAgAABAgQIECBAgAABAgQItEWgMNW8wBxsW3o+0o7muFTJzsYjt1xnQQKWtQjrpNYkqFnbFn6QNW3e+XlRIKO56KSyV5lGm3WJgSrjIOJbLenocfNYp1MNUflZu5z5lg3Dy69aS1R4o2ZFlkQZi/z9+/eE5BteI/mcZh2N8qUrEnrPuyVvm7xsMwfy3/Pz82TpM7tGQ56TZsiK3w+TmjFTefPHp/mrZ6YHqUyAQE3g+Pi48B2V38NZp6Ntu6zn/Zwu5C0x+pLMvveS8LXh9icBAgQIECBAgAABAgQIECBAgAABAgQIECBAgEC5gDB8uZWaBAgQIECAAAECBAgQIECAAAECBAgQIECAwPoFmkN6g/aNzUmuv+mLbkFzNydtGr/oVjTdL9uWNp2unMvmyQmyVgqaDmvJ5OSiB7udn52dJRg26cqF5MCz2Wnt6Wn2ivda39nZmdTHqeXJzjXv+Tz1Di2pkMBz8wbszbt/l/ciOcPyaTy4bfMHs/zRM9XcqFkxGrPMB//37995A5SgJaiZTGZJzffXSah1xe+H97c5d2j+nu1ijxbC4iYEViNQ/o5K4DzfUD9+/FhNw6Y+JauN5Mto9OdWvq/zim5YqWTqnVUgQIAAAQIECBAgQIAAAQIECBAgQIAAAQIECBAgIAxvDhAgQIAAAQIECBAgQIAAAQIECBAgQIAAAQJdEvj169fU5q4ljDq1VQuv0JxIbE4zLrwxY2/YEE2v1U9kdHd3t1Y49s+ExJLoHp5Kwirhq+GfDYn6wq1Wh7caPUjerLYlcnL4hfnb0bvNXVKuOvYRbVglYWzDZi28urpquCST5OHhoaFCyancITnD0e1tm69dS95vc2ZFNhauvdzyEsj3QuELZDB2GaMV5OEzRfO+ap4t7Tzb8JbYkK/Xdo6LVm2OQN5Rea1lnaCSLp+fn6f+ele6yQ+k7e3ty8vL0Qbnl1KWlZnpFT16EyUECBAgQIAAAQIECBAgQIAAAQIECBAgQIAAAQIEhOHNAQIECBAgQIAAAQIECBAgQIAAAQIECBAgQKBLAg0hvWE3mreMHlbrwcHR0dGkXpSsGjDp2kWVlwRBE+JNUwvzw0meV3ccTU6sFovNfSaZJNKcGO3cXcu1yZtVL0++q5rDr55a6nHyZu+Z4W2YGAvxyVifnp423Ko2Xg01x55KtO/w8HDsqYbC9wxNw22nntqQWZFE5bdv36oayWanMN2vFpYcZ/40rJ1RcofmOnk/vOeF03zzpZ59e3urLjhSe9akF2ytmj8JEHinQBY8yvd14XdKfgt9+vRpLb9Jbm9vE3TPF+7owjGDH3hradU78V1OgAABAgQIECBAgAABAgQIECBAgAABAgQIECDQQgFh+BYOiiYRIECAAAECBAgQIECAAAECBAgQIECAAAECEwUaQnrDawqT1cP63T1o2KQ3qaT1bhM6UE0idBJvouw5m0Y2b3E/vDzR+uvr6+GfOUj6azQEm1zWpF2yE6NNbrZ6h5LjwY6mtQjuupLwgwaP3Xy1pC+pU/IJKrzV2qslrz5prAc9zeoJczQyczLvkFqWPiPe8KzhUxo+ksM6SzrYhFlxcnJS1UtM9OHhoVoy03GmRzZvn+mSwsrrfT8UNnJStdoKI7Vqa5zhtZb4k0DvBRIyzy+QvE8Ke5pvgfwoWk34PKtmZL2PPC6v5bG/K7JaTfkPvMIOqkaAAAECBAgQIECAAAECBAgQIECAAAECBAgQILDJAsLwmzz6+k6AAAECBAgQIECAAAECBAgQIECAAAECBDomUJJkLtxFs2M9n9Dc5lxidRP1CTdYenGiWQm91x6TkpubmySpCiNbgzh6rTv39/eTUvQ5NfrQQRsiVjKLBpXTwsRl9/f3a0GvbChd2PJaxxf1Z9YFKAlmj33c09PT2PKOFmbj3EljnR5l9YRZ8/AZ2eyvW8sDZ8Qzk2vTYKxY80dy7CWLKuz9rEjwsjoEGffaMM0hmXsmsTnHhQ2XJGC/3vdDQ9tKTjWoxjzp3JKbqEOAwKIE8j5p+FVTe0oWQhpE4vNyW9KKSFlyKF83Ozs7WSRodDf4tCffg79//85qNbW2+ZMAAQIECBAgQIAAAQIECBAgQIAAAQIECBAgQIDAewSE4d+j51oCBAgQIECAAAECBAgQIECAAAECBAgQIEBgpQIJvk59XqLLU+v0pkJyiQ2h6IZM48oEsmvoaDOSnkoAtSQvOth6dDSOnpmQvbsn9SIsqTBWJo/O3aY+OoH5Qdarthd9sqDJpM2ar57UzveUpxnzXf76+jrfhe28KhNs0lgPGpwRzKIJU1dASGhwsMltYoTVng5HfHQaV6sNjxum5bDO8g56PCsyggleVumyoEZGv1oy33ESmwtcwiCtykSaryUtuaphqi984YCWdFkzCLRcIN8sWQqk/AOYnzp5YWZhl3z95QfP1G/Aqd3Pj7G8KtOMDx8+ZCv42uJEw8vzjZl34MPDg1UzhiYOCBAgQIAAAQIECBAgQIAAAQIECBAgQIAAAQIEFiXw4e/fv4u6l/sQIECAAAECBAgQIECAAAECBAgQIECAAAECBJYqkBByLZw8+rjkcBJjHi3va0liTrX4brWnLfl/grKPaNJT1YYNjxNDzb/Pnz8nu56NRpNuTSw5oa/8S9pqNJaZqFXCzyU5q2S3cudJG6HnPsmVpUKem7ul8uCheWL+5XjYwuFBKi8qfzu853sOEm8rWfohtpkhQ/90PJ19z3NbeG16lNGcFM8bNDgOqZPhzr/MtBRmXYAMdGZIhnXsPMklOTWYbCUvn9R/f+bwnbx9nRUZheqn8uLiYuqSFjNJJjI6dg6U36Q6W8qvalvNfJQGn46xDcu7N1BjTykkQGAFAvmBlG/zOV5W+erPb5j8ZsibKv+dupLI4JdYHpRPfX4Ujd0Bvtrf3P/q6qoNSwVVW+WYAAECBAgQIECAAAECBAgQIECAAAECBAgQIECgTwLC8H0aTX0hQIAAAQIECBAgQIAAAQIECBAgQIAAAQI9FyjJKybgOjXk0yemBJay+eekHrUnu5h2Hh4eVuOsk9rcUH50dJTVEGYa3+bFAhqeVT3V2pRXVM/PzxNUq7a2ejzMDGc312F5S5ZIGLZnUQdZcyFx96mZvZLHjY54LYw99iZD7bFnV1bYv1mRHYkzz4eAS1p0IJseN3yUhk8fe5AUaNc3hB/0q0Zd7WxWkcjUqpY4JkBgLQL5sss7Z45IfLW1+ZrLhzolw/Uv8vs5f+Z32kxfo7lJvvvE4Ku2jgkQIECAAAECBAgQIECAAAECBAgQIECAAAECBJYhIAy/DFX3JECAAAECBAgQIECAAAECBAgQIECAAAECBJYiUA30jn3AZqb1GtYIaEk6dzhYSVpml/KZclaDa5Payh7dSasOb1V+MDUb3HyrthmOtjabgWeNgOR4k2SLbayy72v2gE0yfLhwQPWz09cwfGSyr3UigtGYY44NYUdHvHm77OGF9/f3803R4R0WeNCnWVFdiSDTO1nN4cReoFhulUD7t2/fZrpnPmWZcktqz0wtWUjl4+Pju7u7sbca/VyMraaQAIHVCDw8POR9NfcSHu9v5OBnRl4a77+VOxAgQIAAAQIECBAgQIAAAQIECBAgQIAAAQIECBCYKiAMP5VIBQIECBAgQIAAAQIECBAgQIAAAQIECBAgQKAVAok0N2yBPmjiZqb1GjY/b+fqAInEJ29ZmOBaVNoq8yexsSTqC2PS2X06MdfebHa6IWH44asqG+cOFggYlkw9aBjxhu2yq7ft3CoDnZgVtZUI8hFeavYy+dLsQp+8fXVkR4/zas37If96E4Mf9LE6JWq9/v37d1YlqBX6kwCB9QrM+tvm/a3t69vv/TLuQIAAAQIECBAgQIAAAQIECBAgQIAAAQIECBAgsFQBYfil8ro5AQIECBAgQIAAAQIECBAgQIAAAQIECBAgsDCBpFtPTk6ab9eqnZmbm7rAs7WwaO3ObU4wZkx//fqV3OnT09NgV/M0Pjs/7+zsJG2VGPzR0dHC45fZMTs5/MFzE4wfpF4HDx3uqZ5H9ynjWpshncts16b0TH9muDPWGfEMdIZ7dJolA7+/v9884tnvferaDblDctQztW29lTs0K7Jhe5Y2yPAlfJ6FCVbglmmTJw7fEnli3kh5PwzeSxnrhb+XVtCpqY/IBD48PBxbLR1P5nbsKYUECLRBYPDWKl/xZ9Y257syr778Dt/b25v1WvUJECBAgAABAgQIECBAgAABAgQIECBAgAABAgQIvF9AGP79hu5AgAABAgQIECBAgAABAgQIECBAgAABAgQIrEIgecjs7N38pI1K+VYpGsK6V1dXoatWdrxpAkmxfvr0adDrBHqTgt40gXf2t2G77OGdv3//fnZ2Nvyz/QdmRfvHaMUtzATOEgBjH+p7ZCyLQgItFMi7Pau3DP5lDZH3tHC4/EfzejHveYRrCRAgQIAAAQIECBAgQIAAAQIECBAgQIAAAQIECBQK/KewnmoECBAgQIAAAQIECBAgQIAAAQIECBAgQIAAgfUKZPPw5gYkq9Ncocdns4N6gk9jO5htQoXhx8ooJFAicHt7W1It++WWVFOHQGsF8mUxqW2np6eTTiknQKBVArv//TdYnCVr37y8vPz69Sv/HfwbxONfX1+HOfkskbOzszP87/7+fjLw2Qc+t2lVvzSGAAECBAgQIECAAAECBAgQIECAAAECBAgQIEBgwwWE4Td8Aug+AQIECBAgQIAAAQIECBAgQIAAAQIECBDojEDCPM1tTSC8uUKPzyb1dH5+PraDWUQgaajt7e2xZxVugsAw85bOJuS2CV1eYB8bEsLDpyQ32LmPmFkxHD4HEXh4eKhOiapJvls7N72r7XdMYGMF8snd+++/jRXQcQIECBAgQIAAAQIECBAgQIAAAQIECBAgQIAAgd4I/Ls3PdERAgQIECBAgAABAgQIECBAgAABAgQIECBAoMcCz8/Pk3J6w15v8s7wQbi4uBhS1A5K0ry1S/zZJ4HqQhLC8LOO7N3d3dRLurhvtlkxdVg3qkLDPO/i9N6osdNZAgQIECBAgAABAgQIECBAgAABAgQIECBAgAABAgQI9F5AGL73Q6yDBAgQIECAAAECBAgQIECAAAECBAgQIECgDwLZ3ry5G4n47u7uNtfp99mGvOL19XW/+653zQIvLy/DCsLwQ4qSg9vb25JqZ2dnJdVaVcesaNVwrL0xk9ZMyRvj4OBg7c3TAAIECBAgQIAAAQIECBAgQIAAAQIECBAgQIAAAQIECBDYZAFh+E0efX0nQIAAAQIECBAgQIAAAQIECBAgQIAAAQKdEahuYjy20UdHR2PLN6cwawFMQshSAs/Pz5tDoac1gepaEsLwNZzmPyclhKtXNaxDUa3WtmOzom0jssb2ZNGHP3/+jG3AxcXF2HKFBAgQIECAAAECBAgQIECAAAECBAgQIECAAAECBAgQIEBgZQLC8Cuj9iACBAgQIECAAAECBAgQIECAAAECBAgQIEBgfoFqbnPsXf7555+x5RtVeHl5Oam/NoefJLMJ5dW1JPb39zehywvp49vb293d3dRbdTQtbFZMHdnNqdDwBXF2drY5DnpKgAABAgQIECBAgAABAgQIECBAgAABAgQIECBAgAABAu0UEIZv57hoFQECBAgQIECAAAECBAgQIECAAAECBAgQIPD/CVRzm//fif/94+Dg4H8PN/d/9/b2Pn/+PLb/DVnHsfUV9kYgie7qns+ZJJ3uWrqzsvaXfGqOjo52d3dX1qRFPahns2JRLJt5n0yGnz9/ju376enp2HKFBAgQIECAAAECBAgQIECAAAECBAgQIECAAAECBAgQIEBglQLC8KvU9iwCBAgQIECAAAECBAgQIECAAAECBAgQIEBgHoFabnP0FsmjjhZuZsmkzeETh354eNhMkw3vdTXmOmmthJYT3d7eHh8fb29vf/jwYWdnJ/9NpP/Hjx/LbvbV1dXUR0z6xE29cL0VejAr1gvYp6c3LPpwcXHRp57qCwECBAgQIECAAAECBAgQIECAAAECBAgQIECAAAECBAh0VEAYvqMDp9kECBAgQIAAAQIECBAgQIAAAQIECBAgQGCDBKZuC2/32uFsSGZ4a2tr+Gf14Nu3b9U/HW+IwM3NzbCn+/v7w+NOHDw+Pmbf9ZOTk7u7u+r+9k9PT+fn54nHp8KSOpIEfvWJY5+SZTgSyx97quWFnZ4VLbftXPMmheHzxZpPX+e6o8EECBAgQIAAAQIECBAgQIAAAQIECBAgQIAAAQIECBAg0D8BYfj+jakeESBAgAABAgQIECBAgAABAgQIECBAgACBvglUNzEe7Vuy3wcHB6PlG1syaTvrMD4/P28sy8Z2vPrxSXi7Qw7Z+z3p/ZeXl0ltTlj9n3/+eXt7m1ThPeUlW75P+qy957mruba7s2I1PpvzlCz6MOkjZlv4zZkGekqAAAECBAgQIECAAAECBAgQIECAAAECBAgQIECAAIGWCwjDt3yANI8AAQIECBAgQIAAAQIECBAgQIAAAQIECBD4VzW3OcqRXaNHCze55Ozs7OPHj2MFbA4/lqXHhdk4vbq9eYeWjUhGN3u/Tx2a9G4ZifSGhPCwSYkKd3Tf7O7OiiG+g0UJTPr42BZ+UcLuQ4AAAQIECBAgQIAAAQIECBAgQIAAAQIECBAgQIAAAQLvFxCGf7+hOxAgQIAAAQIECBAgQIAAAQIECBAgQIAAAQJNAomVHh8fJzX64cOH/Ddx3K9fvzZdMHLu6elppOz/CpLZ+78/HP1XYFK+8fr6mtBGCdzc3Az7m03Uh8ctP8hm7+WLXNzd3S28O1O3hd/a2pr1PbbwRs59w47Oirn768JJAlkWYdLX66QvkUm3Uk6AAAECBAgQIECAAAECBAgQIECAAAECBAgQIECAAAECBJYnIAy/PFt3JkCAAAECBAgQIECAAAECBAgQIECAAAECmy6QGPz29nZCrUmrvry8hCP/zTbvCZqmPDG8EqCHh4eGatkCfW9vr6HCZp7K6gOfP38e2/fuJnjHdkdhs0B1+YMOLRsxNYte7fXg3VIteedxPiNT71nNk7/zcau/vKOzYvVQvX/ipMT7xcVFvqN7330dJECAAAECBAjs/V2VAAASXUlEQVQQIECAAAECBAgQIECAAAECBAgQIECAAIGuCHz4+/dvV9qqnQQIECBAgAABAgQIECBAgAABAgQIECBAgECHBL58+fLt27fmBv/+/Tt7xTfXSTC1IRmbLF8e1HyHzTybtQb29/dH+54drbPt9mi5kv4JZDWK4f7q3Rr3Dx8+zDQcC/x/PPPp2NnZaX56lhX48eNHc53Wnu3urGgtaUcb9vz8/OnTp7GNf319FYYfK6OQAAECBAgQIECAAAECBAgQIECAAAECBAgQIECAAAECBNYiYGf4tbB7KAECBAgQIECAAAECBAgQIECAAAECBAgQ6LlASRI+BOfn51MhspN8Qx1J+Ek4e3t7//zzz+jZP3/+dDfHO9odJQ0CHd0A/OHhoaFTo6eS8x8tnLskQffma/O4Tn+COjormgfF2TkEJq1WY1v4OTBdQoAAAQIECBAgQIAAAQIECBAgQIAAAQIECBAgQIAAAQJLFbAz/FJ53ZwAAQIECBAgQIAAAQIECBAgQIAAAQIECGyiQHXn4an9n7o5fMMe0cnsZd/4qY/Y2AqTNv7t1ibhGzt87+x4bfSnftDe+bgFXn52dlYNbE+98+fPnx8fH6dWK6mQHP7h4WFzzV+/fmWlieY6rT3b3VnRWtKONqw2E4a98O0wpHBAgAABAgQIECBAgAABAgQIECBAgAABAgQIECBAgAABAu0RsDN8e8ZCSwgQIECAAAECBAgQIECAAAECBAgQIECAQE8Epm6tXO3n09NT9c/acXL1tZLqnzM9qHrhhhzv7u6OJcrm8BYR6P0cuLy8HPbxn3/+yWQY/tnyg5eXl5laeHJyMlP9SZXf3t6m3ur79+/dTcKn492dFZNGTfl8AtWZUL3DTOtQVC90TIAAAQIECBAgQIAAAQIECBAgQIAAAQIECBAgQIAAAQIElicgDL88W3cmQIAAAQIECBAgQIAAAQIECBAgQIAAAQKbKPDjx49krct7/vr62lD55uZm0tmjo6MO5Xsn9WLZ5VdXV9npd/QpKR8tVNIbgeyUfnd3N+zO2DURhmfbdtD8Thht7aJ6lyR887srD8qu9aMN6EpJp2dFV5A70c7aTBi2OatmHB8fD/90QIAAAQIECBAgQIAAAQIECBAgQIAAAQIECBAgQIAAAQIEWiIgDN+SgdAMAgQIECBAgAABAgQIECBAgAABAgQIECDQE4FZ95Xd2dlp6Hk10FurJs5dAxn75/b29tgRsTn8WK7eFFa3ff78+XO3Aq7NifTaGGWr9kzyWuEcf2YVj58/fzZcmJxw6jRUaP+pTs+K9vN2qIXVmVBtdj5N1T8dEyBAgAABAgQIECBAgAABAgQIECBAgAABAgQIECBAgACBlggIw7dkIDSDAAECBAgQIECAAAECBAgQIECAAAECBAj0RODp6WmmniSpO6n+w8PDpFO2hZ8kM1qeIHS4RsuTh3x7exstV9J1gXxwqrnuzi0bsbW1VTgEmdgL2ao9G2Wfn583PDSvqYbXUcOF7TnV9VnRHsmut6Q2E4bdyYtid3d3+KcDAgQIECBAgAABAgQIECBAgAABAgQIECBAgAABAgQIECDQHgFh+PaMhZYQIECAAAECBAgQIECAAAECBAgQIECAAIHOCzw/P8/ah4b0XcO28GN3O5/10ZtTP1xjA8anp6ebg7A5Pa3murOf+cHBQbf6/vHjx5IGp2u3t7clNZvr5K2VWzXUSXuqiws01Gzzqa7Pijbbdqtt1ZkwbHmWe/jy5cvwTwcECBAgQIAAAQIECBAgQIAAAQIECBAgQIAAAQIECBAgQKBVAsLwrRoOjSFAgAABAgQIECBAgAABAgQIECBAgAABAt0WeHn5f+3d4VXiShgG4HtvBbuWoFYgliBUIJQgVqCUsFiBUIJQgVICUMFiCawdeL9zOYczNwFWBNYkPP5KBjLMPJPEX+98r1tNYEMYO4qWr0u8RwHb79+/b/VDR/7l4FqJGdsNRE3sI8ep2PQj0Zo+ho+Pj6Wb4EfC8DGvvZRqj/dMo9F4e3tbpxQh4fF4XPYXTgXuinULpH0rgW63m74flteu/Aex/NQBAQIECBAgQIAAAQIECBAgQIAAAQIECBAgQIAAAQIECBD4WgFh+K/19+sECBAgQIAAAQIECBAgQIAAAQIECBAgQOCoBe7u7tbNf102L4KyCtiuQ9vQ3mw2V5a/brVaG67yUbkEYmuDh4eH5Zhjs4mzs7PlaVkOVt6oMfh49uOj2AtjPp+32+3dpxNJ+MvLy5XZ4EXnkYQP0rIn4atxV+y+3HqYzWadTifvEP+Ia7Vavl0LAQIECBAgQIAAAQIECBAgQIAAAQIECBAgQIAAAQIECBAoiMDf7+/vBRmKYRAgQIAAAQIECBAgQIAAAQIECBAgQIAAAQJlF4is3fn5+QdnEaHWDbH2CKCuLNccVZrF9j4onPlaRH8jTpxX3bwQmU6cFlYgs77fvn2LmHdJg9zp4x83bbxY9s4efUZN+A1J+Aje76X4/N5HvlWHVbortpq4L+cF6vX6aDTKtC92fMg0OiVAgAABAgQIECBAgAABAgQIECBAgAABAgQIECBAgAABAoUSUBm+UMthMAQIECBAgAABAgQIECBAgAABAgQIECBAoNwCHy9DHTWrNyThe71ePrMdNBHbloT/9C0SAeOnp6f85VEr+BBh4/wPaTmoQKvVSp+aWOuSJuFDKd4PS6vIq3e73eXpXg4i5R7bdmxIwket7Aok4cOqSnfFXpb+aDsZDAb5JHxsmbHyn8LRKpk4AQIECBAgQIAAAQIECBAgQIAAAQIECBAgQIAAAQIECBRTQGX4Yq6LUREgQIAAAQIECBAgQIAAAQIECBAgQIAAgbIKRB5+Q8R0MatI3zWbzQ0zTOtCL7+mgO2SYpeD2IPg4eEh0wPbDEjpTjPLGlnuvQfI/6RJpp55/PR4PN7XRhgZq/y8fvuCyl9SzJbMTMt+VxQTuRSjyj9Qi2E/Pz9HufhSTMEgCRAgQIAAAQIECBAgQIAAAQIECBAgQIAAAQIECBAgQOCYBVSGP+bVN3cCBAgQIECAAAECBAgQIECAAAECBAgQILB/gbSkc9p7VKC9urp6fHycz+ebk/DtdjstcL3o5PT0NF/VNu3f8QcFIiMd0ffMl6fTaamz05npHNtpr9dLNziIh6XsqxnbYfT7/XQdLy8vJ5NJ2vKJ4+ghEvWpVaaTeDR+/vy5+QWVuaSwp9W7KwpLXfyBtVqt/H/V2BxBEr74a2eEBAgQIECAAAECBAgQIECAAAECBAgQIECAAAECBAgQIBACKsO7DQgQIECAAAECBAgQIECAAAECBAgQIECAAIF9CkQF2pOTk7THiOZGVedIt6aN644Hg0HE9jKfRpA+eoia85l2p58TWFcleI/Ftz83MFd9QiDzyFTpYYlQ+nA4TE1+/PgR1c7Tlg8ez2azTqeT6S1z7ac7z/RThNMK3xVF4C3XGGJbhNvb28yYY9+H3XeXyPTplAABAgQIECBAgAABAgQIECBAgAABAgQIECBAgAABAgQIHEhAGP5AsLolQIAAAQIECBAgQIAAAQIECBAgQIAAAQLHK5CP3kXu7unp6bdp9peXl0ajkYcT0s6b7Niykjq2LYjM8I49u/xPCkScNUqmp79YsYclKlePRqN0gnGXRmr948Xb41aPUvCZTtIO4/j6+jr6/O0LKnNVYU8rf1cUVr6AA4tX+vn5eWZgsWXG6+vrB3eoyVzrlAABAgQIECBAgAABAgQIECBAgAABAgQIECBAgAABAgQI/HkBYfg/b+4XCRAgQIAAAQIECBAgQIAAAQIECBAgQIBA9QXyEdaY893dXRRnXhfA63a78WmGJjJ7kWKt1WqZdqe7C6wEj1Rw1JTevXM9/AGBX79+RTL87e1t+VvPz8/x6C1Pq3GQrw+/mFfcq7ERQGy0EQgnJyeLF0uYzOfzCPpOp9N4dcTWAKlPHiQujxh8ldCO5K7IL6WWlQKxxUM8DpmPKrZlRmZ2TgkQIECAAAECBAgQIECAAAECBAgQIECAAAECBAgQIECgegLC8NVbUzMiQIAAAQIECBAgQIAAAQIECBAgQIAAAQKFEFiZh4+RRYT16uoqUqwRYY3TSK4Oh8N+v58P7EUSPjJ7lSnXXIhV+f8g2u12yP+/7a/IBt/f32canRZQILYtaLVay4FVMgm/mF2v17u9vV3OdC8H1YvBL1iO567Yy21Q7U5WbiTx9PQU7dWeuNkRIECAAAECBAgQIECAAAECBAgQIECAAAECBAgQIECAQMUEhOErtqCmQ4AAAQIECBAgQIAAAQIECBAgQIAAAQIECiSwMmv9wfFFYD4ye+vKyH+wE1/7rcDKtGSFY9W/BSnRF2az2fn5eQw4to2IKui1Wq1Eg992qFHw/ObmJjbO2PbC/Pejn/irKtdR3RX5xdWyFOh2u51OZ3m6OLDXSQbEKQECBAgQIECAAAECBAgQIECAAAECBAgQIECAAAECBAiUQkAYvhTLZJAECBAgQIAAAQIECBAgQIAAAQIECBAgQKCsAi8vL1HSOV/1fcN8Itkb5cqVrt1AtN+PIhU8nU7TPmMJxuPx2dlZ2ui4gAKTySRWKnadKODYDjGkSHrHyyH+3t7etuo/bunYX6PVah3Di+XY7oqt7oQj+XL85200GpnJxh4QvV4v0+iUAAECBAgQIECAAAECBAgQIECAAAECBAgQIECAAAECBAgUX0AYvvhrZIQECBAgQIAAAQIECBAgQIAAAQIECBAgQKD0AoPBIArSZhLX+Vmdnp7+V7P5RkH4PM7hWqLm9uXlZWbDgliLSFlbiMOx63kXgch7j/77i7t0XTD+4uIibuO4tyMGX9U68LsYuraqArFnRNz2mecinoJIyFd1yuZFgAABAgQIECBAgAABAgQIECBAgAABAgQIECBAgAABAtUWEIav9vqaHQECBAgQIECAAAECBAgQIECAAAECBAgQKJBAJPQivhqR+MivRvR6EdWLis2LwOr19XW9Xi/QcI9pKCvz8JEljsjxMTGYa1kF4gaez+fxSon3ycnJiU0cyrqQxr2zQDwL8S9VEn5nSB0QIECAAAECBAgQIECAAAECBAgQIECAAAECBAgQIECAQIEEhOELtBiGQoAAAQIECBAgQIAAAQIECBAgQIAAAQIECBD4KoGVeXjFhL9qOfwuAQIEthXwGt9WzPcJECBAgAABAgQIECBAgAABAgQIECBAgAABAgQIECBAoBQC/5RilAZJgAABAgQIECBAgAABAgQIECBAgAABAgQIECBwUIEopj0ej6OkcPoro9Go2WymLY4JECBAoJgCsX3J6+trOjYbmqQajgkQIECAAAECBAgQIECAAAECBAgQIECAAAECBAgQIECgpALC8CVdOMMmQIAAAQIECBAgQIAAAQIECBAgQIAAAQIECOxZYGUefjgcttvtPf+S7ggQIEBgrwL1en06naZdXl9fv7y8pC2OCRAgQIAAAQIECBAgQIAAAQIECBAgQIAAAQIECBAgQIBAGQWE4cu4asZMgAABAgQIECBAgAABAgQIECBAgAABAgQIEDiIwCIPf3Fxkfbe7/fv7+/TFscECBAgUByBZrM5Go3S8dzc3AwGg7TFMQECBAgQIECAAAECBAgQIECAAAECBAgQIECAAAECBAgQKKmAMHxJF86wCRAgQIAAAQIECBAgQIAAAQIECBAgQIAAAQIHEYg8/GQyiSBl2vvDw0Ov10tbHBMgQIBAEQTa7fZwOExH8vj46I2dgjgmQIAAAQIECBAgQIAAAQIECBAgQIAAAQIECBAgQIAAgVIL/P3+/l7qCRg8AQIECBAgQIAAAQIECBAgQIAAAQIECBAgQIDAIQS63W6n00l7Ho/HtVotbXFMgAABAl8oEOXfW61WOoDn5+d6vZ62OCZAgAABAgQIECBAgAABAgQIECBAgAABAgQIECBAgAABAqUWUBm+1Mtn8AQIECBAgAABAgQIECBAgAABAgQIECBAgACBQwnc399H+v309HT5A6+vr8tjBwQIECDw5QLxll6O4eLiYj6fS8IvQRwQIECAAAECBAgQIECAAAECBAgQIECAAAECBAgQIECAQDUEVIavxjqaBQECBAgQIECAAAECBAgQIECAAAECBAgQIEDgUAKRiu/3+5GKn0wmh/oN/RIgQIDA9gKz2azRaMR1d3d37XZ7+w5cQYAAAQIECBAgQIAAAQIECBAgQIAAAQIECBAgQIAAAQIEii7wL00kwerM++yN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3nUyLow0Jn9nADAIeAdge0QYCIAQgAiAEIAIhgIAYgACAE7goEQsDOY791b5+jTSOpS6dqSevkHqHUpVa26qFRSdRfRiFevqi1hjJbv6anl5NQ5AcYLJKGas+d8+0QmJh589PrxWBW2lk0uVTWQ9EflJ+1ja6eAItRJZIflBdY5t8o3sCxfEjZ9xqO8JLNpsT1FPn64KHGnUE1p9T6xuv5Yy5kvCu7sRdxjaafP6zlm2sfWowjUmohe4x5HifC0J1Urp/XcWWgu/TvLUMnZgYDBrh1k4taTYDL81nOwI/6vX7/u2OP/Nn/8+PH/Ftfyf0Q+BiPiOWu0la9evVpLtMSDwIkJZI4J5rc2m/DLTHWk5enTp0um6NQGOJa0nfZc6V+rKM8VD/NW+GU0ZfQsbEvgy5cvORGObtWnT59y9uzcR1PZSWQHAgRWK6AFW23WiBiBEFBD91EM8kcJjEnuI8elYqMCmU1ufo3eqEOvaGeiRZiGDXvB2nmkQGbJVJ1HOucfbnw432q7e2bWu0igK0JmLmdOhn/z5k0zwNoM+cygmuFYUxXIL+TVo6ZdTnwpea9ZfPlpOZ0K61KVX1aVn3wre7YKKEKtLFYeVyCmWR43As2zx5sza/sVx2YkrVmbwPIvyaxN4JTjk3nTl38VXgYzMz6ZqVsmzns9S/4wqeeYey0DK0xX7YuBTu2H09TKFZbJVUUp8+KYealdLGmZ8clM3WLRdiICnQKZZTvCOZ3x9k40O0wrYDL8tJ6rCy2+CCfxgLAa3fwv56geNety9aG14c5ZqQVO4JDA169fD22qro/HJDv7xorad+xVE1tbzmxja0cN/qgxHEy38IHPnz/PfHyYfz+wcBKcbnMC8Tsef/75Z060495ykm9h0FTmaNuHAIF1CmjB1pkvYkWgEFBD91ESjEnuIx+lYt8CJzvuNzJbXadGAjp8DgHVeQ7VkWEaHx4JuInDXREmz6a4ibi4uOgMNl4FbrZ71fcKIgSvD3Yy5uywhhdIEs9hMx/DFSlVYZs57lLVNDm0Rvk5JGN9poAilAlltyUFen2nzDIRy68py8THWTYhsPxLMptgKSJZeymoV+d5E8mMV1VzEhX3jz9+/FhJiq6vrzOntubPCF1J0rYYDc8xt5hrpxbnU+sdqZWnVsL7ptelv6+Y/QnMKpB/kUqM8M8RQzOtQnWXN4PNRJkMP0cNWleYmd/oHJPxauXjuMmo/Wbp1dXVcePj7AROUyDzLYedDcDFGGjmyGOUivv37y9ZNnTRltQeea7MemEy/Ehnh1cF4tWlx48fV9ccWh5/e6mpPGRrPQEC6xfQgq0/j8TwlAXU0D3lvjHJPeWmtOxS4DTH/UZmpevUSECHzySgOs8EOzJY48MjAVd+uCvCTBmUOYn93bt31QjEewXV53oxSL7ww7tqZPa0vIYXSB48eHCINH8Wnwp7yNCl6pBMdb3yU9WwPEBAERqA5pAFBHJmkC4Qjeopaj+FWt1kmUBCYMmXZBLRyNyUU/V+/fqVGVqv3fI7z72CPe7Omb3ZzHGzBdKS+QPj8XDNLe0C2RGn8BxzGWdnyRRoTuE5wfeK1crM0nKyu7n0n2zWS/jaBAx2DciRXd4MHjdRJsMPKIcbO+TRo0c536Eeqcq82V4m/W/evKmeaPyUrWpolgkQyBTIaRbiMpb5bkrmSY++W/WNmXRkci7h6RB6bY3xjvy49QrZznMIZNaLnFo2R/SaYSpdTZMtrokfwMlpmuJZ8tu3b8ckML/A5MRnTExqx2oqayA+EiDQFNCCNU2sIbAeATV0PXkxPibGJMcbCoHArAI5IxL7G/cbSeo6NRLQ4TMJqM4zwY4M1vjwSMCVH+6KMFMGxVSWnJBrk7RrPwuf+VpkzonsU7NdHiTxfCExT74WTxW2BlJ+dKkqKRILyk8Cx6YcAUUoR8k+ywuscFrsCU73Wj7f93rGxV6SGQ+4ZNWrTapP9KvHp+tYIWyuN5s5Ld8t7WIlynPMxaidaJhA3EpcX18PO3ajR6mVG824xaLt0r8YtRMRSAsY7Er7tG7d5c3gcRNlMnxrSdvbypz3YCLNte9QP6JCfFlI9fs+40Hm5eXlEePj1AROU6D2QwqHEOKrK3b2bZS14eBDCY/1+a9ZJALJ3+TZT77VGvaMelH7YpfWWMUtQdS11k0Lr/z58+fCZ3S6OQQyC16cOh6fjBkw1VTOkX3CJEBgGQEt2DLOzkJgmIAaOsxttUcZk1xt1ogYgZMd9xuZ9a5TIwEdPoeA6jyH6iRhZg7TGR+eRHv5QFwR5jPPfKmxnKQd7xVUH595r2DarCmdpw02P7TE21T583lU2EPgLlWHZKrrlZ+qhuUBAorQADSHLCCQfxldIDJxivi++2qPbpmTOstuBDK7NJHekS/JjBfLqXr5E0vS8amFk+hXp8NZ89bMrI8X0eO28egJiRe0cl7M29+LuEeXT0fAc8y0j61LCkSb1jxdzuvHzaM2vUat3HT2zR15l/65hYVPIFPAYFcmVHW3Xd4MHjdRJsNXC9hul8/Pz3MeG8fN9tevX9egUPtyu5zIryHa4kBgQoExExSnikbOjfTFxUXmrzRMFasFwqkNBy9wxsxTePaTCbWe3V69epXzjQlHf5coxDLH3NdjKyYJgWiWHz58mNih3PT06dNyue+CprKvmP0JEFiPgBZsPXkhJgSaAmpo02TTa4xJbjr7RH4+AeN+89nOHbLr1NzCmwtfdd5cli0cYePDC4MveTpXhPm0X758mRN4+RCz9oTFewU5evn7xAskx73YJd6ri58Ly0yICpuAcqlK4BSblJ9OIjukBRShtI+txxLIeY9lydJb69Edi8V5tyuwzEsy431yql6iA9wrArV51zmn7hX+SnbeUG+2vIdN0EU2RYoSO9g0uYDnmJOTCnCMQLOt/vz583GHZcYkZ9ixauUwt9M5yqX/dPJaStcssORwQS+HNc+0al7lm0nb3M3gcRNlMnyzCO1zTdxL53zvwosXL46e/vgevui+V6PhoXVVw/KJCBx9oD9uoeN7MTu1jx7PzhgO2CGntSyCXbgzl/mldwOS7JD5BP7888/OwKPzffTvoM0Zc+9MiB3WI5BT8CK28fRr8BeaaCrXk91iQoBAXwEtWF8x+xNYUkANXVJ7mXMZk1zG2Vm2JXD08bRTHvcbWVRcp0YC7u9w1Xl/eTp5inKG6YwPT86+QICuCPMhxzuv8U3cneHHE7riW/5rTbH3Cjrp+u5w3OdHtTk8ZeQzvxG42F+FLd1aF1yqWlnKlcpPSWFhmIAiNMzNUXMLXF1dzX2KXuHXenS9jrUzgUIgp0sTe455SWY8dU7Vy3ldMycm379/r+52eXlZ/bin5ZzXKd+9e3d7e3vEVMfZa6/Et0Ymsxi3HmvlYAHPMQfTOXBygdZ7hzG/dTR5DJcJUK1cxnm7Z3Hp327eifluBFovWK2pM9OqZNnlzeBxE2UyfFm6dr5w//79nGt/DPd8+vTpuBa1n4WPb3+PyB83Ss5OYHmBGOg/7hhczssiUT13OVR6dnaWmeOH3sDIPLzXbvFOz+Q9wuoXCOV3THtF287xwxSPHz/udDjul9FE6coZc+9MhR3WIxDvC2a+oBaXm2F9P03lerJbTAgQ6CugBesrZn8CSwqooUtqL3MuY5LLODvLtgSM+20rv6qxdZ2qalgOAdVZMegUMD7cSbTRHVwRZs242tsCh84V8xlicLv67Cwex3iv4BDX4PXx/OiIX+hczd9qEnpNhldhq3TNZZeqpkl1jfJT1bA8QEARGoDmkAUEct71qr5QNGuU4ksbl3z5ata0CPyIAgu8JDM+dTm/mxdnmeSV0eqk+szzjk/gUUKIBi3nNdcYxDtK9IqT5tzkRiqiZ37ESJ7sqT3HPNmsX2HCW5vr6CadWuOgVq6wcK4qSi79q8oOkTlNAYNdA/K99SrfDGdbN4PHTZTJ8M3ys9s10RuOmaudycsZGugMZPAOtfl4MTnz7du3g0NzIIFNCxyxMsa7I9Uh0VbGeMlgr9Uz88LcyjLfyjnGZKtvkOR3TOdL415DjgrV+V0D8eM/8YTvWAL53x9ZLTPHiq3zZgq8evUqszWLy82AV9kyA8+M7VS7aSqnkhQOgX0LaMH2nb9St3UBNXTrOdgaf2OSrSxWnriAcb+NFgDXqY1m3KzRVp1n5d1H4MaH95GPtVS4ItRApv345MmTzqcqccZ4sFL7TticCQbTRvVEQjsibORyK3KvyfAqbKthdaVLVVWjtqz81EB87CugCPUVs/9iAhcXF+lzLTZBvdajS8fKVgIJgblfkkmcOnNTZie29qPumYHXdqsG0lnfa8du7uP79+870xg3NZNMLBmAE29kdb7LFB2GSMWAwB0yiYDnmJMwCmS8wKGXeGNsJErpsRqx8ekaEIJaOQDtpA5x6T+p7JbYFQoY7BqQKbu8GTxuokZNhjchakAhPu4hMXO187Y/sjUeMB8lntFTr3XlZxruVHSPkr9O2lcgvmg/vh6i71Hj94+a2PkCX7yD8vHjx/HnWmcI8cVy+b20eDlggVTEqGj5w92Z/YacWFW/yDnnvaJ0mJrWhM+hl3Wqh3TWu+rOEy7HRV/eTei5qqAyG+ooALUOWE4qNJU5Ss19VLemyS7XyOiVZ6sWbFgGKdjD3BzVV0AN7Su2lf2NSRY5pS3dSoldIJ7G/RZAnuMUrlNzqG49TNV56zm4TPyNDy/jvORZXBHm1s58YlL9au94tJfzG6dzx3yX4cfFbsA36k5C0fqYo29eq7A5eeFSdUhJ+Tkkk15vAKT0UYRKCgtrE7i6ukpHaZmKHD8aUb4NFa8t5bwQtUzEqjjLn7F6dsu9BFp7j80QIk8HvCTTDKfvmsyLQk7HLH3q6L1Xy21nfU+HtomtkfWdrz4eJdND78WLF52GX7586dxn/A7VUjE+tJ2F4DnmzjJ0o8lJdITi0hCN+TIvq69ET60sMkLTfahAuvQfkqmuV36qGpYnFMi8rynOuMzFa/0zrTLRtnUzeNxEjZoMn1Mflm9Dq1P7EjFcbcQScZ5kU1SPztv+GGRcptGppSiealfzJebtP3/+vLbPYh+rMVnmpJlFd5nInM5Zls/oXrYxBrf817nVamJrhKMliatX66ajrJw8HxPDCrUEZg6j147q+7E6Kvrnn392Hp75Dc1Vt/z5/51nT+xQPWNitwk3raRpjRewOr/eJd7Zim8pnjDtOUHF5b58spizf+yzfKOUGbEV7tZZ4Ocun1HwMluzKH4DOl2ZgUfWaCp7lc/OktMrtJyd5y6KOXE4wX1Wm9Grjdi0hUQLNq1nGdqJlJ8yvSe7MPeFQw3da9EyJpmZs9rSTKgd7Gbcb/nSPkmxcZ2ahHFngajOmRm62lq/QMSMD2cWkm3t5oowa35lToavxuHly5fVj5anFTjKvJGYHdfaRA8oHipsZ3lwqUoQKT8JnDGbWiv4mAA7j517VPNQBBShQzInu/5YRbEGnlMyF/g2nGofI16q6XypNVKxEsCa5+m0abWE1z52OsydfXO/JFNL74CPjx8/7jxq/PyH2ptgOSftjNXIHTrLxsjwz8/PO19MCtjlf309ztiZoRHziP9IgakOnzunmvGcu1lonvHQGs8xl8/9Q3lxsuvjnfxEDy3eCY+OUzQX8Y5x/Mxe9NPiPd59v8qrVmbWheUr7xqabpf+zOLRudtqy89qI9ZJeiI7JC5YNYHOXnpt/2EfNzHTKue+rPPeodNn4ZvBIyZq9snwndans8PyLXKrbfSVv3//3jl0GD3meLjYGsJMK+M7nKoVL2I4vibPFFXBbkVgJZWuL1e1ekYSquP+fYMasH+tJraGEF9FGWPHrZvmWJmTj5PfWeW/RVFtuOZIfoQZ05XL9jAiFrdwnRPXo53vjEyMg1TnzJ/Ct8B2msy6QwxCdZard+/eLXnxjRGxAS1MtdjMKraDwCdvmgaY5L//9+HDh7gE9DpFZ5EuQ9NUlhQWCBBoCuR09ppHjVyjBRsJ6PAdC+R0YOautmroXguYMcm95qx09RIw7lflWsNFpxqfzGXXqUyo3e+mOteyeO4uYu10+R9zIpbTHOWf8dCexocPyWx3vSvCrHkXz8Ly36YqYjLgecesSdhZ4Ef5QufWr5mOS/CAr5ZWYXMKpEvVISXl55CM9ZkCilAm1D52y7m5yLlJWUDjyZMnnWcpX1Xq3HPYDvF+Qvn+SbwHlfn1/eUhw07qqFkFcqrArBGIwGd9SWZ85HNuW6LvPfJE1QknUbni9mpkgOnDV9KsPXr0qJrw1jjHJJklX8yLc1Wn5bRGKe56chrk1mOtnFbAc8ycNnwl9X3arF9VaJ33DtERineM//jjj3//+99n//37PfsvCnn1L64OMREgGs9ohaIbFh2z+P6OeFk92q6VzLGP2JrxtKryubbIuPSvLUe2Hh/XuF452HnBKkMzfaCk2OXN4BETNXwyfOZXPy4//JR5xszdypI3fiHzjDm3EyMjE/3XnMHKeMCcmcsj4xOHR+/59evX1XBiYCJ6sdU1Uy1nJiozv6aKVYSTeUYX2nzzHNIFalx+hGPPeH4f0a5OdY7a2nd2Yq8zVndu1sTq1mI5fpY87h+a6+dbk5OPOfv0imHc5F9cXGQeMuCVi8yQY7cYVqj2F4vXPjq/RCen41ibMN/3paJaEjStNZDWjzFa1OkcOywzlhRnGfYNCLWS05pSKwuBzkt25w7jJXu12NEZ6/UtyJrKvhmkqewrttH9t57Rk3erOvMx84zT9tu1YJ35Utth6wV7gWtuTWy7H3Oq5LT1sWmlhjZNdrPGmGROVuZUw5xw8vfJPKO2NJ/00J7G/WoyOWUvZ59asHN/dJ2aW3gT4avOzWzKqa1zdyObsYo1ORHL2ac18L4rjQ/3FVv5/q4Ic2dQ9elY57niwdlMrxZ0nvp0dlj4C53j3evWx52tM+Q7c0GF7SQqdnCpaoVSflpZEisNJtdwFKEayL4/5txcHOXOqJW989WjnPdLW0POWRltRfVl0XgbLeeo2Gf8POHMExW7adN6cXWOIXfu0Ot0rTvP+pJM6xl7rcy8KPR6dacWgSi01WrSWdNrhw/4uJ6mL+Zzdt4vLPZWfLyY1/mWYHx3w6zvnVZzU2tW1Ti0fOLPMXPqcs4+h3itzxGIdqw6fSDnkPx94ipc/YvcjOtF9Pdi+CV+RSk6ZvH9HTGlLV4qjln2Mc4W16xoo+JX6Jd5n7k1ISdeKzXdraWiutKlv6pRW956+Vn+ipN5xvXc0ddyfOGPmfc1Raxm7fHGRar6LGm1M62CIhNtWzeDx0zU30P/Or9EraxOUeGHnmTIcdWiXMahuRCzHIeEPuKYeDmmGY3mmoAdcZIeh8ZvOzfPXlsTcf7rr796BDpo12ZZipv8QSFlHdQ8XS3V5cd1Ft0o4VnpPPmdouiWWZlYWN4zPcIYg/uRdc3IL9Ay5LQJRfSWLFxNitbcjKHDyWPVa8bvfM1FdU5+6Z8Tt06Q2uWyc//0DprWtE91a+dId4xnVfefYzlKbG3ULEpaZ8SK2rd8D2oOgQXCDOTW9qq2Mqrz3JGpNiO1s7d+LJuanIjlNEflWTSVmsqcQrWDfbae0cu388e6U9aC9apuWy/Yy9/39eJd1c7lhTuxENV27jiroXMLHzf8nPEHY5JL5lFtfOBQ9deW5mSKcb8cpWKfzLvmBQZJ8uNc7uk6VVLseEF17pW5mcP4y19KMiM2x/OFBGDnMOwCTZ/x4UQG9drkitCLa8DOmaNG0YONvBgQvkOqAoduBKrrI0fmG+evRiaWW1vLMS2kClsTTnxsxa+WhDEZkThvddPaLlXKTzV3OpcNJjeJFKGmyV7XVFvLQ8sLDLBn8ubcMc136a++xhD34EWc0zfjJWnEPDON43fTpuUbRmkp8yixsEDXvVq6EjEpN/V6SSYf5NCeOYVqTHerVo/mri85LUlQLzko1DkfPnjna9yKfG/2ZsvyVi7M+pJ8s/jlFLwibnPj1OK2wkdUp/kcM7MNH9M61bLex0MC+bW1bE8WWIisj1Zr7mvKIZPTrJWhkV8YTrzpdulvrTtbLz+n8wpra/ZtYqXBrgHZlFMxx3S3Fr4ZLASOlajfBmRAcUiNKdGRWniwIP+Z6JJ9svyqvuQrFxGrTq7YYdYRqGb/Y26BHRTdhfusg1uJ4x4Y912JdqnctPwzhkQJrPbbmleFWDMfafN0JVG5MGsEDiWt2USU8aktzFEvMsfaIiYzNVzVVw1qp+hsvTsvvtUQxo84Jwp2Lac6I3aoMAxbX01mLSa1j3MUoUNxruZsLRrFx2gN5otP9H+io1w9byjF6fIzMUaXDiXN+lIginoV+dDy+NpXnvHQQn4tKCPZK1aaykPyzfX5tUxT2dTb0JodZPTp3ClrwfJr1g4K9nydq3zG9e+Zc2NYdBgWuD1UQ9dfYMbE0Jhk2fduXdAbHFO6jnts4opp3K+WNZl3zVFH1jkK4TpVy9D9fVSde+Xpah/HHPf5QsLQ+HACZ3ObXBFmzbLM5mXMu0Gzxn9bgbfemzRXVru18yXwUM0aOW55KNhmMmuPZadKabX9r52i81FO531iNYRI6cg4V6Pa9Ik1J/goU/nJL1SJvnStOHUW7PyT5uxZrSa1mNQ+zjGYrAjl5NHW91nVAHsmZmeFjbuqzKB67Va90FT7cp3xKWpr7NbrdGN2zoxSROyk2rRW0szhvvEdldazV1fmN/hl+79ArKoxjK5UeepDC8OexEWHuRrgApUl864tMqUqMPdyZ2mM+Iy8uUgkIUKuvZhXzZRieabWNRErrVkCp7npBJ9jdtaashiv85FNMxM3vabaUyrlV7IQ7Vu0YHPcMaWz7ARrZYBoutOlorq1sxFz6U+0IaFXxZx7Ob+vPl9vrZnGaGQSRNVNtUHdZlAntcZg14Ds3tPNYJn8oyRq4GT4nK/YKev8rBePkq9YyK9OEb0lW6Kc3C3FlrzRjYtEzhVl2NhKLXeaH5u9tIBq7jbhmn0U3QVGqSY0P0pQUbDLCtW5EENyS0ayWezLGEZHqhqT5ljhTN3NaHPKOLQuRCtxlCGMXvk4U73Ib72nHRaPwYLqqSMLasMHOXdutUOqpauW6bWyV90zZ1nTmqNU2yfRFBTVMIaNEjlYCy3/Y3NUqOyndUap2j7M1DHIT8jK98zsXxWkIytgmqKzrahma3U5mqD8iFXbq2ogzWVNZdOkdU1ZMdP5O8nWXjdQM11tJ0nISgLZxzXxpO6UtWA5dWcfBVsL1pnX0fnsfDOjetla4CZRDe3MtU3vkNlnnunWo3n7E+VtVk9t6ay86wm8WbTKlrN2h3Xi436ZLUChF/dHNb2V5Ljr1EoyYqZoqM75sL2G8Zd8HNMrYsvfLyTKWNH6GR/OL4RH39MVYb4siBvVsjeVWJjp+el86VpnyAnh2qYo83M8wCpZag8xy7NPEjjlXgAAIABJREFUktEqbOncueBS1SRSfpomzTUGQJom5RpFqKTY5cIKB9hznDu7W823lXKCTe9Tu8RUh31qm8puQHNhmbtLbVo6K6tbew33VTO9Gsgky8u8JDMyqiHQLNW1NTEsMOAstWtN5MuAQPIP6TX2sky1LSOfU39jn3L/qRYizGg5a7lZ+zjJrU2vCOdolJH0wlJhm9ms7eM5ZmZii0Ky2kc2vSrFyneOHlpnS1LW2WMtRKs+6+hQM48yC+o+amUkX9PdLAPpNTlisU86kAFbI8zOCuvSX8L2elf5pF5hLYk2t1C7AUlclU55+kA1W3dzM3j0RPWeDB89iei+JMpo66Zo4qMRn7XTExeSaO9az55YGUMGM3V6yqyN8Hu9TFzENtIyx+W2jFV1IfIlhy5GGyfMwSgPzQt/NIUTnqKaxljeX9Gdu07VALfyMYrQoQfkiaZgyRp3aOA+1jeRm+3ttMOCOdU/KmZUn2bcZl0zLB8jqpO3nBGTZmN1qCxNlTu1W6OIQGsWdEYsCnZrNtV6UWM6l5rWVuHMlZ2NVWTxtE+Ammeslq5DrdOhAh/dmwhw2hhm0q15t2g0Wjs5hxiL9SHZWs3HpHRYQ1qLZzQjOV1lTWU6pzSVaZ/dbN1fRudU/zHZt5I7ZS1YOhP3V7DdR7fm+LAOTHQbiq7C5N2YMpJqaEmx14XI4ihFtS5o86MxyZkKwODhdG1pIkcO3Vkb9yvRRl504vAyqKMvuE4dPQtmjYDqnMMbtaA53ti8lNfWxNV/8mH8WmyHRWyO5wu1iNU+duoZH66JrfajK8KsWZNzyzBrBE4n8Fpznf4YT4hmGg1oPhwvYjLVQ1gVtleRdqmqcSk/NZDaR4PJNZDmR0WoabKPNZGzA94QiAvc3APsmbwR+fR1v3VcKzPw2m5hVevdxdmr+xy6GW+NYXRI4vCZ+iTatGq+pJeHVYGtvySTNsnZeqjfWy3tfd/oq4U5YeVtpijyvbOvWE1LsbzAoFA1qlGRO1/d74tcDb+5XMuCpsDkQz3NONTWaM1qIL0+Ni9bzTyNNVHXYs9eISd2bu1UzDe3YlgbHqkuujETJjxhcpqb4qXcaDFai9yqVk41XJOZy6dQK4NC051ZHpq7ufTvsvycyCuszfK8lTXRMudfsKa6amxoplVrPnbeNcS1vu99Si3MWW8GV5Ko3yMe1V7R7e3thw8fokQWK+/u7oqFWPPzv3/lmupR+ctxbxl/UdzPzs7iqGq5jzWvXr06FNT19XU0ZOXWMhpFxG5ubspNwxaKiMW/xeHViEWX/dGjR4eC/fTpU3VWYRmxgiv+PXRg5voiYoVYNVbBFQX0/Pw8M5zO3d6+ffv69ev0bhGBGMJ4/vx5erf01sjKqJnNLIvkBGb62MTWky26kSlXV1fNEhJW6aKbwFz5piirrW1U1L6ojGUdHJaKssbF4dVmKk46LMDmUU+ePPn8+XNzfSTq/v37zfXRML579666PiIZ7eHl5WV15YDlqHFRGdNicV2cMO3VSFbzMdYX0QiEWCjaz+rOfZdj9Ceyb0CT3nqiaF6ilmW258UoT2tWtgbeXNnM8SjYrdkdOfj06dNmCNU1QRGX9erh79+/f/HiRblPtB6RtEMR1rRGQQqikisWpm1av379GpmYroZx5U10kKpxSyzHxTdOVCvGUUfifqDsSxxqnRLBVjdFaMXFqFwZLdWholXus8WF+ZqvAAzG+KtegAqiWJNTDH78+BFVPkpUtBvNvtYY7YhV0bRGIEWliH5jNX81la2dk+KKlq7jnfny30Lx/+tXtVFKF4y5b6AiJifVCz3Za2JRAuPfoqxWS2D6mrihO2UtmBas2hSnC3Z1z20tx11AtStYXpuKS1V107B0ReMQDUVcmIrmomwril5NEWbcflY7D5knOuUamkm0g92ig21MMpGPxbU4qlVRocr6FYfoDSbcjrXp0J31SY37zXfXXGRrzkUn5w56kkLiOjUJ4zoDUZ2LfKnW6LIPWQzjH/dxTDViEdUibkXEii7umHI17fOFdEyMD6d9NrTVFWG+zIpq8scffyTCj5vNuOdN7GBTpsDvv/9+aM+4K4lHxtXHi8WekzzAKk8aDzjiSVbro41pH1irsKV5zoJLVU3plMtPpP003yeMm9AJH4edchGq1aZtfdzuAHumc7wLGhU8sfMkPa7mNaXZlzh0M56IW7GpuI8rBlHLEdSovBFg67HatBhbLqEKosQDsvnuwSMOxQB439HvMluP+JJMGYfBC/FS+rdv39KHN6vJof2bLwTG0E35StihoxLrq/m+qkGhRJxbN3U2cVEOow081Fy0htlcGf7xqKuEau4Qa6KWTf4qndasV2vWmi+dK6MubPo5ZrUuR2KnHUeNAIuWPDIi8Z7AYo9sOnNzWzvEi3/RbqQbljWkKLJ+khkN+WnZeq3UdM/ddLv059em5p5F5zza9r7987nfVS4iVlxrItoRwzLyiRuZ2GdDr7CWKdrcgsGuAVm28pvBASmKQ5ZOVG1SfnwhyrB4jz8qmqRaZKof465+/CmGhZD+UoRoPYcFO/6o6DtWicYvx/BHeYVIRC/2ie8ei3dK+p4xjoqRx9aQ4/ll39Bq+yu6Tdh00a0BbuhjM6ULrBlQ4A+RRr40IxxN3KH9Y33UneYh8aQhin3iqMSmmP56qDKWJ4qaPuvPs5QnWnhhWGsTBaA141ojH3TD2ufI6FojHFfGaJkTWRnFoDUOtZURTlytWjM9HVVNa00yPk7etEbp6uxLDC5UUXiiCLWW3mZCWndrCuSvGdxGJcr8GjZV76LzNcbvmXMliho9/kSZITRbJ01lJt2Eu230BmoNFXlAHFwTm0W3eSmpwnZe3ZoBTrUm3b2pRrJc1oJNhZ8fjhasLH7LLLTeC+Tn1yR7Du4cnmwNXaZsrOQsxiSH1TJt6UoKcDUarXfWpzbud6y75mo9yrmDrmbcmGXXqTF6az5WdS5yp1qzFlvOqcKLRaZ2omHPF9JFPdLbeQdtfDhtuJKtrgjzZUS6d9EcqZ4vJvsOudbilR/Dv2iZaz+3UuwwpoEqPWPEIPHEM92dLgPptaDC9uVyqaqKnWz58ZSkbBjLhfRTkmqxqS6fbBGqImxuedMD7JnarXfBZWmPhUCYdpC/9faqMxrVKHUuJyqpNq2pl+BKd8ibQU21puiFpsvwcV+SScctZ2tO8xJd5c6gmt3p8a99TpWPvcLJyfROjeYOUU46i3HsEK9uNo9Nr4kIN1/4bCZ5WODpUxdbtWZN7URrlkPaus+mn2N2Fv6m4eRrZqrarZm1s5VBl3OlmDzLBgQ4x+hNIjc3XSs13c0CNnnT7dLfRB6/Ji4oiVoZjcD4UwwLIV1+Okc1h50056gBr7AmhFe+KS5YkRE5LLHP4GcKzY53FMv0E6LmjVJrJCOcKCqt19z58rH1dLXoHetmcHB5WzJRv9Vi6fpaKz3x8dTax/xLUchEgxJlplaKqh9ja+yTaNqi4Rg/8hJnVHT7Ft1qNm1ruZnSBdZMeDferA7p3mGRO3Gdjt2aKY3Q8mtQpCIqeHQgmuHU1ixwX1o742IfW5+mZFaBaM3y45nfUYvmK2LVzN8IIafg5XQaDkW7s3+maW3SRaXLLDC9dsu5944iEYUwp1TEqWO32PnQXVxsakav2To1k99rTZSf5ll2sKZZW3uxDN45J+ujIA0Ov++Bh24gNZV9Jcfsn+5C5Pfqx8Sh9diZmsrjNiCuic28Tmf0oWtQM5zJ13T2cA6VJS3Y5HmRCFALdqgczrR+zF1DIh97bRrZOTzBGjpTYVhzsPm9l7gGRZFIF6rYGvskbnOiIcofUUm46SQ0m4J0JyGBuYNNzSKXvuQVSd7ZuF8kuVkqFl6Tcwc9bXlznZrWcw2hqc5FLixceYvT5VTho0QsTjrm+UK6YBsfTvtsaKsrwhyZlbhTiOcmc5zxNMM81LRW77xiOcybe8bKyKbqnjmG0eBH65cYRZzqru1QZFTYQzKt612qaiwnWH4MgDRbvzEDICdYhGqVaFsfdzDAngMe9zvNcl5bE8W+15hqjHo1768jzKgCrVFq3bkWh/yPiUqqTWsyJriONdyXMz4QXZRmWmZac+glmdbCnL8y0R8uExJZELWmFSTWN7vokwxflGdfcqE1jfmY6T1zWrlIbORIqKbvbmJr7JPZZMUMlvnSpTVrls9Ea5YuIZ1bE6MTtWhEHMaXoqnuiI/VhldN5qsCnbm26R3CLQrSGjqi1dxMLE9y9emVZRutlZruZimaqel26W9Sj1kTF5REDc2vj2Pi0HpsuvzkdLZbgx2/Mm5VEmK73BSXrXy3uIvJJIpmM6pzs0sTIeT0McZcSTNjODg3c8pnJDxgW1Ma62e6GRycojhwsUSZDN9d3U6wfYyqkvkdGAVfVLBoI6LUhlUcGP/GcrNeNa0nvM/XNWzypovumBbquMc2U7rAmtbrxzCHyJdahDMvk4mKGXUwgo1+ZDxyiLpQxDb+jeUYh43wo67lVMmI2IS1Mu1TQ1js48j77UQuHEpCtIfR1SizppYvzZ5ZEU5kRBqwunVYLy2n4Glam9k6X9MaZSPz3jtyPPaMHIwKHkdFYaiWq9iUKBJRIItDqkWoWG62Ts3k91oT5ad5lh2sOVRte+EM2PlQxlVJo1QMCHnYIYnnfBHVaMR6Baup7MVV7hylsVoAasurHWCqxXMrH10Ty4JXLqSviVGvyz0XXsjp5BwqeFqwxTJLC3aoEM60PtE/XCzTx3cOT62GzlQYVh5s31yOxiSKd1x04qoUXdD4N5ZzBkAmHP3QSWg2I+lOwsoL4cjoRdprIJk9k0Thj3IewW5o3C8iXENY/mN4jszKAYcnMvGQwKbvhQcQbesQ1bnIr0Old9b1OVV41ggkAh/5fCFdCyLhxofTRFvZ6ooweU4F6aGKGQ/gJj/dyQbYitw62y3RWMXtWNxt1R6MBmlkYtw6xWOFCDC2xnW288Ztwru2RJ6qsAmc5qbgSuR+tQidyKPMUys/BkCqhbxYjtasWVPy15xaEcqXWeGe+xhgz4GNK3XmwE6MacRoVQx8xSHNF1fich+X8tagYmXiTYPmzXiz6uWvSVRSbVqTMcHVmpXNECZfE+1kZ7ldyUsynfFM75DZxQrh6EVH7Yv6Ffl1qGlKZGU6GrWtk2doToA5mV6LZ6+PUffDJycmxT7NJ1CxJr9GxLkSLV6vmB/aWWvWzM2pqkCred/+W5SWZinqvB2ORE14R5xfYpuYU62Zu2q3ZtamV0b/Klr7qfyXDCeK7sLyW6yVmu5mmZyv6Xbpb2oPXhMXlEQFX+27ykdsTjNfFEmobnFT32Y5CmTkUe2BQtTc6EUH4KGBhTiq1xXn0K1Tujosk4PrvBkcWfaWSZTJ8OkC/J+t6evrjtvHaInyS2G34z/3CLdopEZWkurhuob/BP7Pp3TRrepta7mZ0gXWTHg3HvlSjXBcXHv5x6V92PW4etLW5ajvEyazM1GtcVhgZSSzM26dOwRU9NpnGieK/B0wDBpduny9OEVmC6xpbarO3bTOd/GNfI9hskTxrrVOzbT3XZNZzBJRWuemmep+J29OE72q53yays48Hb/DRgeY1lm1O2Plmtgsselr4qbvlLVgzeyefI0WrLPZmXaHme4iexWMqTqHp1NDpy0D2wotctmYZE790pausGDX7qyj+e0VyX2M+x3rrrlaa6IZ6SU/4c6uUxNiHjco1bnwr9asxZZzqvBikamdaJLnC+myPV9HyPhwWn7yra4I05LWmuWybk57lhMPrVQtF+IVtEMm0XHNeX2/DKrXwuRvkhxKRblehS0pchZcqmpKp1N+PCVpNmXppyS1onLo4+kUoUMCm1i/pwH2HPD5xmbj1aYo84k4HOr1NStgzppEJdWmNQETXMca7kuXlqIgreolmUTZ7twUHexJHq/3mhOSjlWzkCywJifT09HO2RotQK83LQckPCrUVA9G0ynSmjVzJ9GapTHzt0ZBne9aOfkd8bHa8GrWLFO183NwzXtOdTmo+i+8nBhNmk9+W7VS090sk3M33S79TfMBazb6dsokfewBXHHIMlOp52tax4QczfKJzLQao1QeO9XVf8KbwTJugxcWSJTJ8N1NU/r6egrtYzTEEyYz6tgc9/m6hs2inC66gxumox/YTOkCaya8G498qUY4GvoBpBN+8VvU7qN0tqoISy5P+7LatM1jPD8bkxdRljqfwPU9haa1WTgXa1qjMHRmaDN6rWuimqenwRetUK11ag2q18o5LvcDGszJDznWGHHOlSiKTa88GrNz/vVLUznGOX3sRgeYJq+VywTomtgsjelr4oS3kM1Tp9eM6VDVipMWLE09ZqsWrFbY5v44VcdyTKZP3jncfQ2du1RsIvxpc9mY5Jgq3OvYdCdhE2VvcCRrd9b5903VM2593O9Yd83VUppzB101n2N52has75heLUVzDBvWTrG/j6pzkafVmrXYck4VXiwytRNN+3whXXGiGZmqG298OE0991ZXhEmE41pWq4/xcVVv9kySzOMGUhPOeXc5Oq5TtVTF2We6a8uHVWHzrWJPl6oa1+7Lj6cktXYyPk47ALL7IlSrMtv6OO31rlmWctZMPsCezoK4L4s31yf87pu4K8lJQu1mPEcmsU+ikmrTmm4JrmMN9+WMD0Tj2UzLTGuGDfam61pt65gOdmRTzrthtTMmPs7EmA42J9MTce61Kc4Vdz3TtvARWoS5ZCq0Zs0SlWjNepWQnJ2n7b/NdEd8rDa8mjVLVoqcjFvtPp0dodghSl1cjwaTxoHxF01H/EU4ceGIAKPhinHvCDw6bJN0/xa4Yh7KxE3UysCvVpAll6NBOEQX61f7y96JOPfaFIXfpX9Medto+dnHK6y9ivqqdp62WY7OdgQ4OIFxeers/I88xeC4xYGruhkck5DqsbMm6vc405hGzbGnI3B7exttx7f//t3d3fVNePSSnz59GpeT+/fv9z3W/gQItAr8+PHjw4cPUSlvbm5adzi0MvqjURnjL2qlKnlIqdf6r1+/Fs1j37yIs0R2REbEaML5+Xmvk7buXJSKiMbP//4V4V9dXUV2Rzs8ySlaz2vlTAKRoVG0Pn/+HP/2PUX0yGOQNL+aP3nyJE6UeZYY9oqie3Z2Vvzb/KhtyZQ8qd00lSeV3RJLYGcCWrCdZajkTCIQw0St4cQDpNb1892MqKGt4HtaaUxyT7kpLfkCxv2qVuu56FRjlbnsOpUJtePdVOcdZ+4CSTM+vADyYqdwRRhJ/ejRo+qDkng2Ec/BPIkYqVo9PG7bg7RYE6+FxDOj6tbE8vX1dTywjkMGvEMSwcYDpuIhZmRx4iwLb1Jh88FdqppWyk/TxJpeAopQL67t7ryVsY640Bfviw54GypyJy708apSvLiS+YAg/62VQ++rxBnL91j0FbdbQU485kW9ize4yv55GiSqw+vXr1+9epXezdZDAkWHtnjzc8BNTfj/5zXc//5ltnWHYmL9RgVO8DnmVroxGypR0fLHW76Hmv1oZ2KW8vPnzxdLUcQnZgxG9y/axkOxSkQmInyokCSOmnDTCdbKCfVOISiX/lPIZWlcm4DBrswc2eXN4EyJMhk+s1DZ7R8C0QmIPm70dKOPG38xBBDvOhcDAdGFjV1jVDHGFmMaXvwbkzAvLy//cbwPBAhMKhB3bsV4XNTEZpUsRvmLylhUTONuk/LXA4sLduRCawsZu0YjGblQNJIxChrtpOyoC/p8QKAYY4rSVXzZQTHLqLz4Vmt6FK0BV954rBgtSRFOUUSjuDY/el54IH+s7iegqeznZW8CBNYkoAVbU26IC4G6gBpaF9ndZ2OSu8tSCeoWMO7XbbSdPVyntpNXs8RUdZ6F9ZQCjTakeO5gfHgH2e6KMCAToxWNaVTxFCMei8RDkPgZH8/XBjAmDvn06VMIxw4xsz1/Jnw1wOJF0qKNiodZ5QskxT7V10jiUWn8xUPSeJNk/U+dVNhqLqeXXaqaPspP08SaXgKKUC8uO88tULbzcaGPv+J90Thp8dZKLJRvmBS/2DHghajqWyvRWyjfVylftSpOsf7+w9x5IfwTESg62FHdynGAanWLiha1LG6OVvWtUlvPmsRDqEha2cr994bmPy/GD2jotk4k/mmBRBGK8hPHFu9kRsmJUhRFaMAbnukI2LpFgffv37948eJQzONX1t6+fXto6wLrY0Quvhqp7695HT3apYxaWVJYaBVIlJDY36W/Fc1KAiMFDHblAEbrVHwlzZ5uBqdNlMnwOQXJPgQIECBAgAABAgQIECBAgAABAgQIECBAgAABAgQIECBAgAABAgQIECBAgAABAgQIECBAgAABAgQIEBgukJ4JH7PQh31f4fAIHT4yJrDF9ye+e/fu8C7/2PLXX3/5Ist/iPhAgAABAgQITCfwr+mCEhIBAgQIECBAgAABAgQIECBAgAABAgQIECBAgAABAgQIECBAgAABAgQIECBAgAABAgQIECBAgAABAgQI1AXSM+G/f/++npnwEfWY2R6/Uf/r16/Hjx/XU9L2OX/afNvR1hEgQIAAAQIEUgJ+GT6lYxsBAgQIECBAgAABAgQIECBAgAABAgQIECBAgAABAgQIECBAgAABAgQIECBAgAABAgQIECBAgAABAgTGCFxfX19dXR0K4cuXL48ePTq09ejrP3369PTp085o/P3335372IEAAQIECBAgMEDAL8MPQHMIAQIECBAgQIAAAQIECBAgQIAAAQIECBAgQIAAAQIECBAgQIAAAQIECBAgQIAAAQIECBAgQIAAAQIEsgQSk8nfvHmz5pnwkbz4yfr44frOdL5//75zHzsQIECAAAECBAYImAw/AM0hBAgQIECAAAECBAgQIECAAAECBAgQIECAAAECBAgQIECAAAECBAgQIECAAAECBAgQIECAAAECBAgQ6BZ4/vz5z58/W/d78ODBq1evWjetauXl5eXHjx/TUfr8+XN6B1sJECBAgAABAsMEfv/777+HHekoAgQIECBAgAABAgQIECBAgAABAgQIECBAgAABAgQIECBAgAABAgQIECBAgAABAgQIECBAgAABAgQIEDgkcHt7e3Z2dmjrly9fVv6z8NWYx7z9d+/eVdfUls1Tq4H4SIAAAQIECEwi4JfhJ2EUCAECBAgQIECAAAECBAgQIECAAAECBAgQIECAAAECBAgQIECAAAECBAgQIECAAAECBAgQIECAAAECBP4h8Pr16398rny4uLjY0Ez4iHgiLUWyvn79WkmfRQIECBAgQIDANAImw0/jKBQCBAgQIECAAAECBAgQIECAAAECBAgQIECAAAECBAgQIECAAAECBAgQIECAAAECBAgQIECAAAECBAhUBT58+FD9WF1++vRp9eP6l+/fv//y5ctEPG9ubhJbbSJAgAABAgQIDBMwGX6Ym6MIECBAgAABAgQIECBAgAABAgQIECBAgAABAgQIECBAgAABAgQIECBAgAABAgQIECBAgAABAgQIECBwUCD9S+mPHz8+eORaN6Qn8H///n2tERcvAgQIECBAYMMCJsNvOPNEnQABAgQIECBAgAABAgQIECBAgAABAgQIECBAgAABAgQIECBAgAABAgQIECBAgAABAgQIECBAgACBdQp8+/btUMTu3bt3fn5+aOtq119eXkbMD0Xv58+fhzZZT4AAAQIECBAYLGAy/GA6BxIgQIAAAQIECBAgQIAAAQIECBAgQIAAAQIECBAgQIAAAQIECBAgQIAAAQIECBAgQIAAAQIECBAgQKBd4Obmpn3Db789ePDg0KaVr7+6ujoUw7u7u0ObrCdAgAABAgQIDBYwGX4wnQMJECBAgAABAgQIECBAgAABAgQIECBAgAABAgQIECBAgAABAgQIECBAgAABAgQIECBAgAABAgQIECDQLvDr16/2Db/9dnZ2dmjTytcnfhk+kd6VJ0r0CBAgQIAAgTULmAy/5twRNwIECBAgQIAAAQIECBAgQIAAAQIECBAgQIAAAQIECBAgQIAAAQIECBAgQIAAAQIECBAgQIAAAQIENimQ+KX07f4y/Han8W+yDIk0AQIECBAg8NtvJsMrBQQIECBAgAABAgQIECBAgAABAgQIECBAgAABAgQIECBAgAABAgQIECBAgAABAgQIECBAgAABAgQIEFhOYJc/om6e/HIFyJkIECBAgMApCZgMf0q5La0ECBAgQIAAAQIECBAgQIAAAQIECBAgQIAAAQIECBAgQIAAAQIECBAgQIAAAQIECBAgQIAAAQIECCwikPj5958/fy4ShelPkoj5vXv3pj+fEAkQIECAAIGTFzAZ/uSLAAACBAgQIECAAAECBAgQIECAAAECBAgQIECAAAECBAgQIECAAAECBAgQIECAAAECBAgQIECAAAECBKYWuLi4OBTkzc3NoU0rX//9+/dDMXz48OGhTdYTIECAAAECBAYLmAw/mM6BBAgQIECAAAECBAgQIECAAAECBAgQIECAAAECBAgQIECAAAECBAgQIECAAAECBAgQIECAAAECBAgQaBdITw7/9OlT+2ErXnt9fX13d3cogun0HjrKegIECBAgQIBAWsBk+LSPrQQIECBAgAABAgQIECBAgAABAgQIECBAgAABAgQIECBAgAABAgQIECBAgAABAgQIECBAgAABAgQIEOgt8OjRo8QxHz58SGxd56Z0nNPpXWeKxIoAAQIECBBYv4DJ8OvPIzEkQIAAAQIECBAgQIAAAQIECBAgQIAAAQIECBAgQIAAAQIECBAgQIAAAQIECBAgQIAAAQIECBAgQGB7As+ePTsU6W/fvsUPrR/ausL1t7e3icnwiZSuMC2iRIAAAQIECGxI4Pe///57Q9EVVQIECBAgQIAAAQIECBAgQIAAAQIECBAgQIAAAQIECBAgQICX8KR0AAAgAElEQVQAAQIECBAgQIAAAQIECBAgQIAAAQIECGxC4MePH//+978PRfXi4mJD8+GfPHny+fPnQ2n566+/zs/PD221ngABAgQIECAwWMAvww+mcyABAgQIECBAgAABAgQIECBAgAABAgQIECBAgAABAgQIECBAgAABAgQIECBAgAABAgQIECBAgAABAgQOCsT88JcvXx7afHNz8/bt20NbV7X+06dPiZnw8bPwZsKvKr9EhgABAgQI7EnAL8PvKTelhQABAgQIECBAgAABAgQIECBAgAABAgQIECBAgAABAgQIECBAgAABAgQIECBAgAABAgQIECBAgACBdQncv3//7u7uUJy+fPny6NGjQ1vXsD79+/b37t27vb1dQzzFgQABAgQIENilgF+G32W2ShQBAgQIECBAgAABAgQIECBAgAABAgQIECBAgAABAgQIECBAgAABAgQIECBAgAABAgQIECBAgAABAqsQ+PbtWyIef/zxx/X1dWKH426Kie5XV1eJOKRTlzjQJgIECBAgQIBAjoDJ8DlK9iFAgAABAgQIECBAgAABAgQIECBAgAABAgQIECBAgAABAgQIECBAgAABAgQIECBAgAABAgQIECBAgMAQgcvLy48fPyaOjNnmnz59SuxwrE0xS//BgweJn7X/888/I3XHip7zEiBAgAABAqcgYDL8KeSyNBIgQIAAAQIECBAgQIAAAQIECBAgQIAAAQIECBAgQIAAAQIECBAgQIAAAQIECBAgQIAAAQIECBAgcDSBJ0+exLzxxOmfPn366tWrxA7Lb3r//n3M0k/MhH/z5s3z58+Xj5gzEiBAgAABAicl8Pvff/99UgmWWAIECBAgQIAAAQIECBAgQIAAAQIECBAgQIAAAQIECBAgQIAAAQIECBAgQIAAAQIECBAgQIAAAQIECCwvED//HpPeE+d9+PBh/Ib8/fv3E/sssylmuX/48CFxrpjbbyZ8wscmAgQIECBAYCoBvww/laRwCBAgQIAAAQIECBAgQIAAAQIECBAgQIAAAQIECBAgQIAAAQIECBAgQIAAAQIECBAgQIAAAQIECBAgcFAgfh/++/fv9+7dO7THt2/fzs7O3r59e2iHBdbHjP3z8/PETPiI/5cvX8yEXyAvnIIAAQIECBAIAb8MrxgQIECAAAECBAgQIECAAAECBAgQIECAAAECBAgQIECAAAECBAgQIECAAAECBAgQIECAAAECBAgQIEBgIYHb29v4ffiY9544X0w4f/PmzcITzr9+/frixYufP38mInZxcRExX8Nv1yciaRMBAgQIECCwJwG/DL+n3JQWAgQIECBAgAABAgQIECBAgAABAgQIECBAgAABAgQIECBAgAABAgQIECBAgAABAgQIECBAgAABAgRWLRAzyWPa+cePHxM/EX93dxfz0uMX2uNX4mPy/NzpiV+Dv7y8/OOPP9Iz4f/888/r62sz4efODuETIECAAAECVQG/DF/VsEyAAAECBAgQIECAAAECBAgQIECAAAECBAgQIECAAAECBAgQIECAAAECBAgQIECAAAECBAgQIECAAIElBGKW++vXrz98+NB5socPHz579uzJkyede/baIebAx5z8z58/dx71+PHjiKdp8J1QdiBAgAABAgQmFzAZfnJSARIgQIAAAQIECBAgQIAAAQIECBAgQIAAAQIECBAgQIAAAQIECBAgQIAAAQIECBAgQIAAAQIECBAgQCBLIH9KfAQXs+IvLi6urq7i3/jd+KwTVHaKc33//v3m5ubbf/8qWw4uxjT4N2/eDDjXwRBtIECAAAECBAj0ETAZvo+WfQkQIECAAAECBAgQIECAAAECBAgQIECAAAECBAgQIECAAAECBAgQIECAAAECBAgQIECAAAECBAgQIDC1QExTjznn8evrd3d3mWHfu3cvZsU/ePAgFs7Ozqr//vr1K8Kp/vvz58+YBt8r8Pgt+vgzDT4zO+xGgAABAgQIzCRgMvxMsIIlQIAAAQIECBAgQIAAAQIECBAgQIAAAQIECBAgQIAAAQIECBAgQIAAAQIECBAgQIAAAQIECBAgQIBAP4GvX79+/vz548eP+RPX+50guXfMqI8fn3/69OmTJ0+SO9pIgAABAgQIEFhIwGT4haCdhgABAgQIECBAgAABAgQIECBAgAABAgQIECBAgAABAgQIECBAgAABAgQIECBAgAABAgQIECBAgAABApkC19fXMSU+JsbHj7pnHjJ4t/h5+cePH8cc+MvLy8GBOJAAAQIECBAgMIeAyfBzqAqTAAECBAgQIECAAAECBAgQIECAAAECBAgQIECAAAECBAgQIECAAAECBAgQIECAAAECBAgQIECAAAECEwj8+PHj5ubm+/fvxb+T/GJ8/AL81dXVxcVF/Bs/BX///v0JIioIAgQIECBAgMAMAibDz4AqSAIECBAgQIAAAQIECBAgQIAAAQIECBAgQIAAAQIECBAgQIAAAQIECBAgQIAAAQIECBAgQIAAAQIECMwjED8aH3Pj4xfj4y/mxse/v379ilNV58nHdPezs7Pav/EL8DH73c+/z5MtQiVAgAABAgRmETAZfhZWgRIgQIAAAQIECBAgQIAAAQIECBAgQIAAAQIECBAgQIAAAQIECBAgQIAAAQIECBAgQIAAAQIECBAgQIAAAQIECBAgQIDAGIF/jTnYsQQI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6B/5kjUGESIECAAAECBAgQIECAwNwCnz59+vbt2/fv3+/u7n7+/Bmnu3fv3tnZ2YMHDy4uLh4+fPjo0aO54yB8AgQIECBAgAABAgQIECBAgAABAgQIECBAgAABAgQIECBAgAABAgQIECBAgAABAgQIECBAgMB8Ar///fff84UuZAIECBAgQIAAAQIECBCYVuDr16/v3r2LafA5wT579uzly5fn5+c5O9uHAAECBAgQIECAAAECBAgQIECAAAECBAgQIECAAAECBAgQIECAAAECBAgQIECAAAECBAgQILAqAZPhV5UdIkOAAAECBAgQIECAAIGDAtfX169fv86cBl8NJabEv3nz5v79+9WVlgkQIECAAAECBAgQIECAAAECBAgQIECAAAECBAgQIECAAAECBAgQIECAAAECBAgQIECAAAECKxcwGX7lGSR6BAgQIECAAAECBAgQ+I/A27dvYyb8YIt79+7FLPrLy8vBITiQAAECBDYhcHt7++vXr/Pz803EViQJECBAgAABAgQIECBAgAABAssIGDNZxtlZCBAgQIAAAQIECBAgQIAAAQIECBAgQIAAAQJzCJgMP4dqd5jFM7a7u7ufP3/GC8qxEP/GckxuMTulm88eBAgQIDCFQOvFKC5Jjx8/fvTo0RRnEAYBAgQITCbw5MmTz58/V4OLye1Pnz69uLi4urp68OBB8avvRdsedxY3Nzffv3+vHRKHx+/Dv3r1qhqOZQIECBDYikDZgS8GkYrRpNrgUnyM5MQ1InbeSrrEkwCBmQTKRsMQ9EzCgiVAgAABAgQIECBAYCUC5e2PMZOV5IhoECCwgEDZ9K1t5Ge1EVsgU5xivEBr+fEi03hYIRAgQIAAAQIECBAgQIAAAQIE9iHwP/tIxnpS0ToeF4PO5QvKxdT3QxF+9uzZoU3WEyBAgACBTIHWi1HrJJnWAGNeZet6KwkQIEDgWALxHSXxo+7l2aOhjjntrV9cElPi4y9+DbjYGleEDx8+xM7F3MgIIb5+K2ZIPn/+vAzNAgECBAisQSBa7Bg+ir9i4Kj4t/ZxDfEUBwIE1iDQetcfLYYh6DXkjjgQIECAAAECBAgQIDCtgDGTaT2FRoDA+gVWO/Kz2oitP0/FMARay48XmZQNAgQIECBAgAABAgQIECBAgACBXgImw/fiatk5JpmULyi3bLaKAAECBAjMLxA/F1x9633+EzoDAQIECCwnEBPXqzPhe/20e0yMj9+Bj6/cit+QLwN58eJF/JJ861z65VLlTAQIECDwT4FopaOt/uc6nwgQIPC/AoagFQUCBAgQIECAAAECBE5WwJjJyWa9hBM4HYHVjvysNmKnUzY2nVIvMm06+0SeAAECBAgQIECAAAECBAgQILBOAZPhx+ZLOaVkbECOJ0CAAAECQwXiYlT+5O/QMBxHgAABAmsUeP/+ffy0exmzjx8/xnsD5cfMhZgS//Xr1zjw8+fPxSF//PFHfKVXrM8MwW4ECBAgQIAAAQJHFDAEfUR8pyZAgAABAgQIECBAgAABAgQIzCqw2pGf1UZs1uwQ+FQCXmSaSlI4BAgQIECAAAECBAgQIECAAAECpYDJ8CWFBQIECBAgQIAAAQIbFvjx48fPnz/jqzHu3bsXv/t9fn6+4cSI+v8JvH79+v8Wf3v58uWAmfDl4Z8+fbq8vLy5uSnWxM/Fx5pyqwUCBAgQIECAAAECSwoU9y9nZ2dx8zLrlzTd3t7GjVJ8FZS7pCXz17kyBdzIZ0LZjQABAjMJ6JDMBCtYAgQIECCwAwH3azvIREkgQIAAgW0JuPhuK7/ElgABAgQIECBAgAABAkcRMBn+KOxOSoAAAQIECBAgQGAagZja8ebNm/jx8JgGXw0xZnrEbOdXr15VV1relkBkX5mt8R0Hb9++HRn/KCrxm/BFIPEr8dfX1zE9fmSYDidAgAABAgQIECCQLxBvs8X3PdV+GCpuXh4/fhzrp50VH93p6PTGTPhq9OJE0Sv23WFVE8vLC7iRX97cGQkQIFAV0CGpalgmQIAAAQIEqgLu16oalgkQIECAwAICLr4LIDsFAQIECBAgQIAAAQIEdiPwr92kREIIECBAgAABAgQInJrA169fY97Iu3fvyinTpUBM+Sgmk8SE53KlhW0JRM6WEa7+RHy5su/Co0ePLi4uyqNiFlC5bIEAAQIECBAgQIDA3AIxO/3f//53TFCv3b/EzUt0fePWJm5wJolDhBPz6iPM2kz4CDzOHnHwrWGTOAtkmIAb+WFujiJAgMBUAjokU0kKhwABAgQI7E/A/dr+8lSKCBAgQGDlAi6+K88g0SNAgAABAgQIECBAgMDaBPwy/NpyRHwIECBAgAABAgQIZAm8f//+xYsX6V1jksnV1dXHjx+fPHmS3tPWtQl8+vSpGqX4Bcvqx8HLT58+vbm5KQ6PiUCDw3EgAQIECEwrEF9W8vLlyyLMuHz/+vWr+DemcdamjE57XqERIEBgMYG4JUn3P6O5++OPP/7888/nz5+PiVV0pKPTmw4h5slHrzhes0vvZiuByQXcyE9OKkACBAj0EtAh6cVlZwIrETBmspKMEA0Cuxdwv7b7LJZAAgQIEFibgIvv2nJEfAgQIECAAAECBAgQILB+gd///vvv9cdyEzG8vb2NeMbLysVryt+/f//27Vs5zyQzCV++fIlfa8zc2W4ECBAgQKAm0LwYxZUorke13dIfx793ng7fVgIEJhGIaRsxUSQ/qOidXl5e5u9vz6MLVN/NjR/J/PHjxyRRinDilzDLoHxRQklhgQABAqsViE5+dOnfvHmTP8p079694tZgtYkSMQIEhgk07/q3MgT99u3b169fZ6Z6zM3L9fV1fB1Y5oniW0giYpk7243AeAE38uMNhUCAAIExAjokY/QcS2CdAsZM1pkvYkVgiwIruV9b7cjPaiO2xcJ2gnFulh8vMp1gMZBkAk2BlVx8mxGzhgABAgQIECBAgAABAgTWLGAy/Ly5E2N58bJy/M5M5mlMhs+EshsBAgQI5Av0vRiZDJ9va08CRxS4f/9+r9+Jjd9OiWkhR4ywU/cVOD8/j6/ZKo6Kn4Wv/VB839Cq+//+++/lR/N/SgoLBAgQWL9A/kshJsOvPzfFkMCEAn3v+pcfgq59H1Nn2sd8FVR8BVj+V4dETP7666/oeHdGyQ4EJhFwIz8Jo0AIECAwTECHZJibowhsRcCYyVZySjwJrFZgzfdrqx35WW3EVlvMRKwq0Lf8eJGpqmeZwD4E1nzx3YewVBAgQIAAAQIECBAgQGCXAv/aZarWk6i4XY/vmI/BuPVESUwIECt5UE0AACAASURBVCBA4NQEiotR/PbvqSVcegnsWCB6mL1mwgdFTAiJt8F2bLK/pJUz4SNpZ2dnEyYwZkiWofUtSOWBFggQIEBgeYFHjx7p1S/P7owE1i+w/iHo/O+KLbSjJzzsq6DilqfXTPg4Xd+4rb88iOFqBdzIrzZrRIwAgRMR6HvR1yE5kYIhmbsRMGaym6yUEAJHEVj5/dpqR35WG7GjlCIn7SvgRaa+YvYnsDOBlV98d6YtOQQIECBAgAABAgQIENiTgMnwS+Tm8+fPHz58uMSZnIMAAQIECBwQePLkSfyw8IGNVhMgsDGBDx8+DIjx58+fBxzlkDUIVKevj49PdWp9dcr9+JCFQIAAAQJzC0SvftqLwtwRFj4BAosJrHkIesAXeQw4JKgH3PIMO9Fi2epEexJwI7+n3JQWAgS2KDDgoj/gkJDRIdli8RDnfQgYM9lHPkoFgaMIbOJ+bbUjP6uN2FHKkpP2FfAiU18x+xPYjcAmLr670ZYQAgQIECBAgAABAgQI7EnAZPiFcvPZs2cLnclpCBAgQIDAAYHXr18f2GI1AQJbEri9vR02gfnbt29bSqe4EiBAgAABAm0ChpjaVKwjQOA/AutsH+L+5e7urm8ODbt5GXBUxC1i2Dd69ifQV8CNfF8x+xMgQGBaAR2SaT2FRmC1Auu8J1otl4gRIFAIbOh+bbWt3GojppBvQsCLTJvIJpEkMK3Ahi6+0yZcaAQIECBAgAABAgQIECAwXsBk+PGGWSH4ZfgsJjsRIECAwJwCl5eXcwYvbAIEFhIYNhM+Ijf4wIUS5jT/FKj+8O+A6UP/DOwfn379+lV+fvDgQblsgQABAgQ2IaDp3kQ2iSSBowiscwi62vnMZxnWAR52yzPsqPy02JNACAwuZoMPxE6AAAECVQEdkqqGZQI7FjBmsuPMlTQC8wkMvu0afODgtKxz5CeSs9qIDaZ24JICXmRaUtu5CKxEYPA1dPCBK0m4aBAgQIAAAQIECBAgQIDAeIH/GR+EEHIE7t+/n7ObfVYr8OrVqzJuMYj/6NGj8uN2F3aZqO1mh5gTWEYg3gIxLrwMtbMQmE9g2Lub88VHyDMJnJ2dlVOAps30MtiIubcDZ8q+hYPVsV8Y3OkIHFfg6urquBFwdgIEVitgCDq+T6ra183Mqeq3UGUeYjcCfQWmvafre3b7EyBAgMCSAjokS2o7F4GagDGTGoiPBI4osKHHFhu6X1vtyM9qI3bEKuDUvQS8yNSLy84EDgm4+B6SsZ4AAQIECBA4BYEN9YVOITukkQABArMKmAw/K+8/Ajds9w+OrX149+5dGeV4pXIfk+F3magymywQINAq4GLUymIlgW0JxBzpYRE2x2OY27GOuri4KL++5ObmZqpoXF9fV4OKs1Q/Wt6ogI79RjNOtAkME3BBH+bmKAInIrDCu/7z8/MB+JGQYUcN6DkPvsMaEEOHnKzA4GLmun+yZUbCCRCYVkCHZFpPoRFYrYC+02qzRsROUGBDjy22db+2wpGfonivNmInWPu2mGTlZ4u5Js4rFHDxXWGmiBIBAgQIECCwmMCG+kKLmTgRAQIE9irwr70mbIXp8uBthZmSGaXb29vMPTe02y4TtSF/USVAgAABAoMFLi8vhx07bD7JsHM5arzAs2fPykBiVvxUnbdv376VwcbCPr7jqZqiE1yeqmycIJ0kEyBAgACB/Qmscwh6wBcwPXz4cEDuDDgq7pL8fNkAaof0FXAj31fM/gQIEJhcQIdkclIBEiBAgACBQwLbemyxrfu1dY78RElYbcQOlVLrCRAgsDMBF9+dZajkECBAgAABAr0EttUX6pU0OxMgQIBAU8Bk+KaJNQTqAr9+/aqv2v7nXSZq+9kiBQRmF/AMcnZiJyCwiMCAOR4Rr6dPny4SOyeZRqA2Tf3jx4+ThFsN5/Hjx5OEKZDjCujYH9ff2QksLzD4p4qWj6ozEiBAoBAYcCdS/WaofMYBRw04JD8+9iRQFXAjX9WwTIAAgeUFdEiWN3dGAssLGDNZ3twZCbQKbO6xhfu11ny0ksBiAl5kWozaiXYs4OK748yVNAIECBAgQKBTYHN9oc4U2YEAAQIEEgImwydwbCLwvwJ3d3f7s9hlovaXTVJEgAABAgRaBV6+fNm6Pr3SzOe0zwq3VjP69evX42P49evXm5ubMpxJwixDs3AsAR37Y8k7LwECBAgQIJAp8OrVq16vtMady7CfZTs/P+911xOxirhlpsJuBEYKVO/v8oPqVaTzg7UnAQIETlBAh+QEM12SCRAgQOBYApt7bOF+7VhFxXkJECBAYCoBF9+pJIVDgAABAgQIbFFgc32hLSKLMwECBNYjYDL8evJCTNYrsMvvCtplotZbhsSMAAECBAhMKhC/Gd73NwriBw9jZsiksRDY7AIxWb2cNRQDduMn6rx48aKM9OApRmUIFlYioGO/kowQDQIECBAgQCAh8PHjx8TW6qboAH/48KG6ptdyHPvgwYPMQ/JjlRmg3QgkBNzIJ3BsIkCAwDIC+Zd+HZJlcsRZCBAgQGCvApt7bOF+ba9FUboIECBwOgIuvqeT11JKgAABAgQINAU21xdqJsEaAgQIEMgXMBk+38qepyuwy+8K2mWiTreMSjkBAgQInJ5AvLtZTpPuTP3FxcX79+87d7PD2gTu37//5s2bMlbv3r0bk4/xKs/Pnz/L0MZMMSoDsbAGAR37NeSCOBAgQIAAAQJpgeiL5kw/i3uc79+/Rzc4HVpiaxz75cuXnPnwf/75Z8QqEZRNBCYXcCM/OakACRAg0EtAh6QXl50JECBAgMBggS0+tnC/Nji7HUiAAAECaxBw8V1DLogDAQIECBAgcCyBLfaFjmXlvAQIENiBgMnwO8hESZhdIF7BnP0ci59gl4laXNEJCRAgQIDA0QRijkdczXPmw8dM+G/fvh0tok48TuD58+fxE+5lGPHT7m/fvi0/Zi7c3t7Gy77VYhAThMZMMco8r92WEdCxX8bZWQgQIECAAIGRAk+ePIl+S2Ka+sOHD+PLm87Pz0eeKEKIE1V70bUAIw7RH46edm29jwTmFnAjP7ew8AkQINApoEPSSWQHAgQIECAwXmCLjy3cr43PdyEQIECAwBEFXHyPiO/UBAgQIECAwNEFttgXOjqaCBAgQGC7AibDbzfvxHw5gepPaC531pnPtMtEzWwmeAIECBAgsC6BmOMRF/TEHI+I7suXL6+vr017XlfO9YzNp0+fYl5QedDr168vLy9jZbkmsRDT4GPyfMz2qc6E9xuYCbEtbtKx32KuiTMBAgQIEDhNgejH/vjxI35sLe5iylnxsfDs2bN4Pv3169ep7lwinOgwR5gRcoRffIlYLMR54+wRB78Jf5olcA2pdiO/hlwQBwIETlxAh+TEC4DkEyBAgMACAht9bOF+bYGy4RQECBAgMJOAi+9MsIIlQIAAAQIENiGw0b7QJmxFkgABAisU+J8VxkmUCKxNYJfdo10mam0lR3wIECBAgMDcAsUcj5jL8eHDh5jtHNf3u7u7mOkR0zyePn0aEz+mmkwyd0KEnxaIeUHVn3a/ubmJ/I2Mjn8vLi6urq5i+ezsLLI7Zr//+vUrSkLsE0Ui/mohv3nzxm9g1ky2/lHHfus5KP4ECBAgQODUBOIXWeNvgVTHVLf3798vcCKnINBLwI18Ly47EyBAYCYBHZKZYAVLgAABAgRCYLuPLdyvKcAECBAgsFEBF9+NZpxoEyBAgAABApMIbLcvNEnyBUKAAIFTEzAZ/tRyXHqHCMRUoiGHrfuYXSZq3eRiR4AAAQIE5hKIXyqIX/+eK3ThrkMg5sNHLsfPwpfRiS8+iC9BKD92LsSE+ZgbHzOCOve0w7YEdOy3lV9iS4AAAQIECBAgQCAE3MgrBgQIECBAgAABAgQI7FVg648t3K/ttWRKFwECBHYs4OK748yVNAIECBAgQKBTYOt9oc4E2oEAAQIEqgL/qn6wTIBAUyB+XbO5cutrdpmorWeK+BMgQIAAAQIE0gKvXr36/v37w4cP07u1bn327Fl8/6WZ8K04m16pY7/p7BN5AgQIECBAgAABAgQIECBAgAABAgQIECCwJwGPLfaUm9JCgAABApsQcPHdRDaJJAECBAgQIDCTgL7QTLCCJUCAwGoFTIZfbdaI2FoEYsbRWqIyXTx2majpeIREgAABAgQIEFipQMxmj5+Iz58SH78GH9Pgf/369f79+/v37680VaI1QkDHfgSeQwkQIECAAAECBAgQIECAAAECBAgQIECAAIEpBTy2mFJTWAQIECBAIEPAxTcDyS4ECBAgQIDAbgX0hXabtRJGgACBAwL/c2C91QQI/K/At2/f9mexy0TtL5ukiAABAgQIECDQKlBMiY9Nnz59in5dDOfd3d3FjPf4N2a/P3jw4OzsLH5APv78FHwr4J5W6tjvKTelhQABAgQIECBAgAABAgQIECBAgAABAgQIbFrAY4tNZ5/IEyBAgMAWBVx8t5hr4kyAAAECBAhMJaAvNJWkcAgQILAVAZPht5JT4nk0gV12j3aZqKMVEScmQIAAAQIECBxJ4Ml//450cqddhYCO/SqyQSQIECBAgAABAgQIECBAgAABAgQIECBAgACB337z2EIpIECAAAECCwu4+C4M7nQECBAgQIDAqgT0hVaVHSJDgACBBQT+tcA5nILAdgVub29vbm62G//WmO8yUa0ptZIAAQIECBAgQIDAjgV07HecuZJGgAABAgQIECBAgAABAgQIECBAgAABAgS2JeCxxbbyS2wJECBAYAcCLr47yERJIECAAAECBAYL6AsNpnMgAQIEtitgMvx2807MlxDY5RcF7TJRS5QG5yBAgAABAgQIECCwJgEd+zXlhrgQIECAAAECBAgQIECAAAECBAgQIECAAIGTFvDY4qSzX+IJECBA4BgCLr7HUHdOAgQIECBAYC0C+kJryQnxIECAwIICJsMviO1UGxTYZfdol4naYOESZQIECBAgQIAAAQKjBHTsR/E5mAABAgQIECBAgAABAgQIECBAgAABAgQIEJhOwGOL6SyFRIAAAQIEsgRcfLOY7ESAAAECBAjsVEBfaKcZK1kECBBICZgMn9KxjcDHjx/3h7DLRO0vm6SIAAECBAgQIECAQFpAxz7tYysBAgQIECBAgAABAgQIECBAgAABAgQIECCwmIDHFotROxEBAgQIECgEXHyVBAIECBAgQOCUBfSFTjn3pZ0AgZMVMBn+ZLNewrsFvn79end3173fpvbYZaI2lQMiS4AAAQIECBAgQGACAR37CRAFQYAAAQIECBAgQIAAAQIECBAgQIAAAQIECEwh4LHFFIrCIECAAAECPQRcfHtg2ZUAAQIECBDYnYC+0O6yVIIIECCQJWAyfBaTnU5T4MOHD/tL+C4Ttb9skiICBAgQIECAAAECaQEd+7SPrQQIECBAgAABAgQIECBAgAABAgQIECBAgMBiAh5bLEbtRAQIECBAoBBw8VUSCBAgQIAAgVMW0Bc65dyXdgIETlnAZPhTzn1pTwnc3t5+/vw5tccGt+0yURvMB1EmQIAAAQIECBAgMEpAx34Un4MJECBAgAABAgQIECBAgAABAgQIECBAgACB6QQ8tpjOUkgECBAgQCBLwMU3i8lOBAgQIECAwE4F9IV2mrGSRYAAgW4Bk+G7jexxmgJv3rzZX8J3maj9ZZMUESBAgAABAgQIEEgL6NinfWwlQIAAAQIECBAgQIAAAQIECBAgQIAAAQIEFhPw2GIxaiciQIAAAQKFgIuvkkCAAAECBAicsoC+0CnnvrQTIHDiAibDn3gBkPx2gfiioHfv3rVv2+zaXSZqs7kh4gQIECBAgAABAgQGCujYD4RzGAECBAgQIECAAAECBAgQIECAAAECBAgQIDC1gMcWU4sKjwABAgQIdAi4+HYA2UyAAAECBAjsWkBfaNfZK3EECBDoEDAZvgPI5tMUeP369f4SvstE7S+bpIgAAQIECBAgQIBAWkDHPu1jKwECBAgQIECAAAECBAgQIECAAAECBAgQILCYgMcWi1E7EQECBAgQKARcfJUEAgQIECBA4JQF9IVOOfelnQABAibDKwME6gI/fvz48OFDfe3GP+8yURvPE9EnQIAAAQIECBAg0FtAx743mQMIECBAgAABAgQIECBAgAABAgQIECBAgACBeQQ8tpjHVagECBAgQOCggIvvQRobCBAgQIAAgRMQ0Bc6gUyWRAIECKQETIZP6dh2mgJPnz7dX8J3maj9ZZMUESBAgAABAgQIEEgL6NinfWwlQIAAAQIECBAgQIAAAQIECBAgQIAAAQIEFhPw2GIxaiciQIAAAQKFgIuvkkCAAAECBAicsoC+0CnnvrQTIEAgBEyGVwwI/EPg1atXNzc3/1i1/Q+7TNT2s0UKCBAgQIAAAQIECPQT0LHv52VvAgQI/D/2vvVsixvL9nieCaDtEIwjsAmhIQJDCAMRACEYIoAOARMBdgiGCGyHYHcGPmusc/SodV2qklQqaX0/QK9Kl621t/ZFlyohIASEgBAQAkJACAgBISAEhIAQEAJCQAgIASEgBIRANwS0bdENWjUsBISAEBACQiCOgIxvHBflCgEhIASEgBAQAnsgIF9oDz5rlEJACAiBHAK6DJ9DR892Q+Cnn3568+bNYqNeclCL8UjDEQJCQAgIASEgBISAEBACRQTk2BchUgEhIASEgBAQAkJACAgBISAEhIAQEAJCQAgIASEgBISAEBACQmAMAtq2GIOzehECQkAICAEhYBGQ8bVQKCEEhIAQEAJCQAhsiIB8oQ2ZriELASEgBEIEdBk+xEQ5myIA3+jx48eLDX7JQS3GIw1HCAgBISAEhIAQEAJCQAgUEZBjX4RIBYSAEBACQkAICAEhIASEgBAQAkJACAgBISAEhIAQEAJCQAgIgTEIaNtiDM7qRQgIASEgBISARUDG10KhhBAQAkJACAgBIbAhAvKFNmS6hiwEhIAQiCLw39FcZQqB3RBY0jdaclC7SabGKwSEgBAQAkJACAgBISAE5NhLBoSAEBACQkAICAEhIASEgBAQAkLgAAK//fbbz3///f777//+97/xLxr5+u+/77///unTp19++eWBZlVFCAgBISAEJkRAOn9CpogkIbAwAtq2WJi5GpoQEAJCQAjMiYCM75x8EVVCQAgIASEgBITAGATkC43BWb0IASEgBG6BgC7D34JN0xH5559//vLLL58/f8a5GSRwgOaPP/7Av4bQf/zjH1999RX+xXGahw8ffvvtt0g8ePBgumH8f4LevXv3/Pnz//9rkf+XHNQx3sD3hay6gmrF1ZVVI67//Oc/dfbrGM5ta3369Aksg4Yxf56SQV+Gd3+f2fvff6BnHj16RNLw+vXrH374AYXx77Nnz8haKiYEhIAQEAJC4FoE5NJci/+Fvcuxj4K/WEwaHaMyhYAQ2AEBBb87cFljPIzAbuZeCuGwqKiiEBACIQK4D/mvf/3rw4cPWGAPn5pVd9yRx9bY27dvey+SS7+FLFDO/AhoIW5+HolCi8BUOt9SpcR5BMBZc8gh3C7HRjnax5kcs1duDuTgZI7OOZyHXS2QCGjbggRKxYTAGARkMsbgrF5ugcDCoZyM7y0k0BK52+6GHbgSJxGQTT8JoKqfQWBhG3oGFtWdBwH5QvPwQpQsiYCckCXZuvagjl+GR7RmLpRi68Uk8C/S9soifh67Z4iWcQLDXoO0DYIT7s1V7OWYC5Az37JeTHrg6eLoDLgDRmeGBpbhDwWwOYfypiR4h09M4KbxVJeNIWz/8z//Y4nMDOpGj5YcVC3+P/74498fO6mQVdsFZBVSCnF98uSJzVRiAAKkhjGUGD3j6SLs9GNG579mA7baKY+jfr3P+Q3ATV0IgYURQHCFyZ5xODHl8XqLYwiQDqc5SAS7cCOHE0OL+ufIxDHo77777hhiqnUJAnJpLoF9nk7l2Ie8ID1G4yui+vwxaTjGovl79erVy5cvw4qZHFw+McssAMQYVhSGjUPsg6UVfBCSf7FUphc9chHA/DXrWsAcJhh/QB4FzGqJXd0yLxDEvzLQLnrLp0lVZnBQ8Lu8PGiAIQLkHLm1ubejJgdryt9CIRQ9GQXylvtuYrZAXnx0udMpDaYbz9x4hg2vrsH5R8gA/5+kHIvkcFlxiogsTxaTfiOBMsUgDyZkM7EDFL4N3CAhKGOWKMcvVIKw9+/fu0ENaDM026AGVJkt+6n2f6vwt4X3XIiTzrcC0C+xvM6vhQ6AaM0kA5rRRVC/VuWGhc0j/AvD4T7FXrk55zDPQpOUjMugNdKYwusdssqzBkM2q7uYdHDSkLYJbbzmodPT3ggsZjJ6w6X2F0Zg+VBOxvdGxpdcEIMvgT/MSiy52IOsWGmZ8IB9VHXIyY/CciZzJZteFA8ddzkjKs3rLm9DmyOmBi9BYENf6BKcZ+sUfDc7ZdE1GbhSeKrLque5tpITAjSKfogOq5yXmXlaiFyGN4rDBpDQFK4GMT97DAATCTs62Ow3YV60CzwyT6NBoG6uRkE7n4kQ3XxB4kxTYBwawR8awVF76JFrT9tDzkEMwqozg5qt7pKDqgIZBuxvKfuXURRVdW1h1MUak1lmmkFWLWGrJnA4z3Dt/ABhGnB0D39gHBzc8OYqNv5Rxu0Is6bhQUO3ZaWFgBDIIFCMN0g1ThZzKUHXb968gcMJ/9bNd9No1rTsagzsOuBYJxyYCx3OvJduvHd3IGEa8X+YqZwJEZBLMyFTBpMkx94DfI2YFGx1V1eM3vbWbb2Bn/yJHuEVw9k2ds1rzZhCGDsUwKMXL14gQJZv7KFU+xOyCjcDf64XETbyt6/x/4442KeIYvRSNovGkgkFv0uyVYNqiMAa5p4E5I4KQYE8yVyv2GyBvPjoMWjYT8x63PqDlwgnHH9R/xzE4ALbmZclgb9w6c3WRtXQEBHgPnPtK7eiXUi/RWFJZYJlzEIlqiO+cEMMLFTiriP+Or3t18Q1kCWIa4p4N6ixUgdBAlUIba7dAk7RnMoHI8wuVWpupiq6+agLHAwUk+wtSue7DBqZ3kfn16KqNZM8Yk1sqLEXMC5QyNjPwl+/tT4pmTxDl3y63rbFbPHakmKjQfVA4HYmowcIalMIAIFVQzmXuTK+LhomPeepp2V2N+TkhyLXNedeNh0aCUuF5nwL/jWr3Dru0lVC+jW+gw3th55aHonAer7QSPSm7Su/GoOtlszO1JlB6bKqi969nBBQLjfVZZ/SBoEv/vrrLxcL7IWc2eh1m0L67du3xW14M5HyLzb2ms38NDs687zn2CU1vITpPjXpjx8/TnU+AN+CwFZZJ4uCsxoHXvEVglabc37pAXuH+KvtN1Ue50LOnzFaclApxKL50CSY/u5hoGixY5lgN+6QXHj78RjZ89eC3EIJ5LkGRQH8v/rqKyTMv2ZcMFVmSSVT3bsSH1XCaKTfIYA5WQBJNuexMuQx5jtT3T5CxIIjnvhp2OcmDsNuoiDjq5jVNM1NC/gtEghIvvnmm1akQvPz361CKItDjUYmTxKAfnFjMHzjxslmo9Vh4HAvzkh7tEBV5nlXExzMKN4qYsjC5+c4zM35AMeywCTwL46nn3fhQhDk0oSY3DTHGCwQb5wW/AuXhglU5dh7HF8mJm242ILYhNE/KINw3sOz+LOVH1jsaLECDZe24DnD08i/mAAaBsFRHkO0g2L5MsWnsvut7L6C36KwqUBDBKKrH1775+MCr8GTP5cx9wwOd1QICuQZzrplZgvkDW3io8ujYWlMeazEHt4ArXpZ0uvXr+FDRodmLidjHcMu0mKtKVwi+/XXX88sdkm/XbJQacIHdH2Gd67YYAUVgnR+XxiEoR0mdHV7H59edSFOOn+8LKHHrXR+FcKrrplUgZAv3Er3Rnvp8fpLKZko1GtnQsVhj7V4xiADAvZH8JcpUPXozCGrOeO1quFPu/IzLWFV8E5e+HYmg8dzt4NMMKY6dGH20I8dulg1lHOnjIyvi4ab1u6Gi0bDtJz8hmAyTd3Opuu4C8PWW5RZwIbKj2p1iGVyiV3JF5oc6vPkVZ2SbWhQQDlzyrHh6jR6xH4c/pgzwOeB7dTC7ZwQuamdJGGFZnEZ3v3D5nTDUUG/uI17aZyrwEmOht3ZpvDxBAS9XneX/wRVlsJUYh6ywbuiMGCvwtw1BdngJrwrgIx/kUYOWoCuL+5noJe8nJxkHL62gasC2OQDqUViUnzpmg/Case45KBqQbDlIXJ5TQK+QxQhZjhzZmXVFVRslTEsRjvzzFA7/JsmoCUysENbYs6CX0arFMeI1sDfVIPQAGgnpYFRt9j+YgXy88XMhVZqGfAyk+tkmcUYtPxw2koF1DuDGLR3Dx8AvZNqiiEyVQbEn5wjbvXzhgz62W1wQPo8yD24j4HD7qS4diwfI82r6Ju6NJIZO02iMiPHPjNf4JCsEZOaMRbHYkWlmIB/m8ENj04avgMhap6etZ8ibOlkaDJ+DkxGUU4gcueRlw63OEd1OIMwvN9UrIrGFfwyGKpMLQKpBRArz0icjwtqqUqVX8zcp4Zp8u+rEBTI5zkbPp0tkLcS6OqBk+mMo+ICctIvTRE5ZkHGHUhtGt4anPZWIQDaMUvcKTLQXdTfgGMfVfgpS3E4EJB+M7J67byA656SEDIfRrl5aGOklyRgcLFVF+IMjLLdI8VpN51fhe3aayZVUKQKw1Kn7LLrCJnVAxTG7IbI4Q8JLCwDYVifosuBAq12fs1ApGRSDF0mf+1tC0wld36dTEf97d6SwOgNEdabC+PbB08Z1s9mMnig8rvkZqq2MmdtDVlKjeTHrs0Xi1vt5gscoby03PRMhYyvFYli4hIbF53Ri+1utNWN166STb56fFObXgw8i5PXFtBxl6hKGZC5jA2VH2VnU60fNUDMDnexTm1PlgAAIABJREFUhi8k4WSEs6FBQXf5IBHuTT52sATXJhB6z+OU8vPupk6I3FSexbuV/D/egMfol6JHBYUCSqAmYKehgxCc4F+kq8hDdZhGb4AX/gQ9RUU5g1oEDfnjDuACrDWPLRQQopdim53GPt6xKHLZKwDZrhXLJQdVC4IpD9Hy8LQ/ASx/mxqtkQYeigga7Bi1qmUQgOtp2eQmjG6BxjgMFFgDkaiyFGe6O0zntRUxNVzYo+l8eMDT39YBjZKKTJ4elZwBgbZSUVw9h1pAmajwQFdgOkDa4dKgGP6AD/4FheT5ITSLRjo5MJZZaD9K/7HM89SOd0IMaywgBxJ5L/QYkqjVdj1xYZdGMmNlLCoz4/Gx9JCJA9HKgXnqVYGyys9c4zfeJSY1o6vyUfPcgcbwEHN/RoXKtXrGAYZ2hUymOrqE7+4obpGGF5EXVAOvBR+CDfCty4EEZBiNwFdJtYO6cEtCNFA3xTubj7phxdqcqDjZLnokDD61dLrlU2CepDaqw91+o2nwN9ovuANszWSMVixmAigFv0WUti2gJejovDOZmH3nY6JjonVrhQB9lUG19pEC+VrEWgmt+Hhs8h6o1c+DigYCcCmh3Dy5wkRLuVUpdWRaODDeVIO3cHgWmxfwhPkw2eU1cEj5D2gTIo2oBC1boULCxDLMXgNEC42jC7fHy9MLL8QZbBeT7QtduKKs7qbzi4DYArAOTHgO5pptmjuumdjBHktAlxa1KPCBvrLqN9MR1HKxNWhjpqlML/aRlIyFYtVEP+Xmea2Hf0LgD4MPhXO437Biq3itajgpz80lT4RVQTp54VubDB7boiGDhMPB4BvMlGxryNyp56YzBODReE173g1gvDsXATJdtfmycCg3XiRIBtlimxtfb0bDzuZnhFkW41dpoJcg3sU2u9r3trpxh10ATyqYn7e26ZBqqxBOJiDtGbii+tCuHmBaQVZRHWDquEsGxvDRSjY0KiQnxTJffQ0/KpSKqXLGszXP9PAp4wuNH8UdhbOhQQGbUkEiaXOxwAJrAubCdcG/SFeRh+q8v3ftjCMBgbFghEpr0UAAQBms8C+ck6lunVwrbCN796+QVU3gUNF7OVH9Ak6nekE+VAkKGG81CgTEBQUyXqxHAxSTkbNoayMzp12PtiAAKODvAej+RLwd5altIZ8A4/Ig9GDWeMfCRYxJY9R53MKnSw4qHGYxJ6oHzktpfl0JPIWm6rq0VBz4rQtA4KPzIr/GUTtkfo5kzE1tp3cpn2KBy5czqt7FAfC6zXZKuz0qPT8CbaUiv3qOeCP0OY23SapxuC5FowDBbqvBPCaC1IZzhxy4R4P7k1ewrcg+78kzTDxALfwQF5kz6bVdGsmMla6ozIzHx9JDJg5EK2emw5IxqQEkNEkkC8JiGbsTRvSIwWHOQqZENY/bV6aXsLXdcmBPi8YFHMcE58MNlATmUTkJpyFmisusaBpNnefLeB21kt1PRV5tJxfPI14az0uOWrgWgfzqq9EY5+OCM2Nc2NynYLm7QlAgn+JsKn+2QN7QKT6m+NUwH4531J1zvTUUsNugxvPBv+AOxAZOQtFLR3VXh4fCBiuQN/p5M1F7aEP6zWXuJAuVtWv7kFt3FCaNeAd+JiMPEGDGI4XoMq01nI+ZpqITDUOuhc7tgllG9uavW715Wjq/OaRhgxvq/BCEaA5s0yZrJtHhk5lF+YHGOKCUMPfzhh5KHl2TRGaKSclkwFnjEWPcQ/9hZE64XsojH7rQZyh3nXOehpMlizMdIxJhJ0Gep/rdTQaPZCq6dGfoAeMYJaCtIXMpdNPRrm3meE1rliAsAQcSRR/PHT6fjm6gR8lbO5QbLxI8j0zJzY2vlUlMpXA73gXz/PJC3tCDEeensx2Om2irGydZJWu7J+vCdSB9d5uOKNUV9TPpDF/C+YUZEQ1jo0bBpSrTywH23b1KFK7z+qroG3RaDh1vNM8r3iJWrvTyad6Pml+Gx7OVx9mUZHyh8aO4o3A2NChgTTRIzNhc9A5bgwLwfFLzAqiiQFRzRsWmn3uWorA2PwOIGRFgiSKZ7wgY5h1XNI6u840wT+WmMijtWWb0ZXjM9qgWgL6olXWIdao1rwvMz9rGe0hDcbaD7EvWo81g0XXeuhzQcVEY0U6mIzxqC8J4x8ITv+JPxj3ykFxyUN4Y8z/hZ4QTCsLTSkoZhPNLNnn6t30acg0TBJkZn/IwVjhZxQSQPbo+TPOYiozpbDWV2jqgKXU6Bjf10gqBtlKRUcXw/UKZgXo/MBBm1vRbQoVfFA7kcM55L4sxkYfJi1a845INL2Y7uDSSGSvY0TXo8fhYesjEgWiFnwJeyVVjUjPMTBRM8sIWSxkdz2Bl4iOvpG3ZS2zoKnsyGf6E3i6il0E+bDDMgQ8TBjLIca+OgAyPWeFPkBE2XpszXkctY/cV/NYKm8o3RCAqfp6WOB8XHCZ4bXMfhSXKkXuthimQj3I2kwk59ybdmZ+tJqz4mGHZ+UeMl4iJz+xUglNFH8wsiIWSlooU3AHmpZGh0LYm/eaBeceFStDsjQJxRJUYGHmA3IZRjNcyfrpBjRWkkQlM1VBuT0ZwLv3FyQsQMnLiNnUyLZ1/EsB89T11fh4T85RB5uSMm2rNhMEkWibUvZ7CPKkoirro/C6wlEyUsytlFqXIE9rxP89sW4Re9Bn6W8VrVfIT+jPhEERYFaTTFl7AZPDYFndeIOfnTZihp60hCyegycmPfbymhauWJ6n4lAn6Umhk8qMb6B4xO4Ry40Uiw5Too82Nr5FJmFdENFF8TGYrNYV2Mh3hUQ9D31Y3ZoIahHUhhpgC3sRnfjK2g1kvZfo6WWYBm56RyZCh+ZwUUzyGosfUnPJKprqDVJ9k3ALVl7Sh443mrf2ou4jxeLamVEcqn/GFxo/ijsLZ0KCAWaGlSNmIHS6rRuf7Ak6I3NQoZ5UJBPzL8BB3THXzh/VTrGKc0Tiufol6VNBB6OvM5jfqMuu86CgTX40RBYbOHmEqMzpEFynjbXh03li6ZKA18D3TYyracRsh0+Mdi8y4oo8Y98gb7JKD8saY+QmTFi6wYoK3ldLosovHQYhxhk498hCIzvoD8u81m/mZsjsuHzdc8kg5+i4srvnOIFx81NYBdSl000UyVGAqBIwPAIUAvwh/J13NlHcHGXaFBGlI/hkzgY68BsOfnbw4+Lrwxs845C6p54kc74ScYZwR/tBtcDE5nD7vBmzi0khmrIxFZWY8PpYeMtHVW3Mt1MIxqRkmkLTmDxbwjGKPxsuej4cuUvoTtoDkfsrOuozbKg3oiozDpG6CSXRGWDsO5haZCFLPUzJeR6Xklh/LDHYfkz1kUFd1Ctww68NO3ZwNg19ebBYrWRQGCIbVJ4PHHlVuVlAxd84rAXdEaC06H22PUZPqtnA+HSXgdgrBIImxQLrwp0C+KBizBfKGYPGxyLjDBQzHrW6JJmqXW2G4Md2iTZlMz+eB70fq9kybeMQrRum3EMlUAHXJQiVzod2LIqsEIJwvUDKeWIYQQVBRLKw7JmeThTgDpnR+P6HaU+czeG64ZsLA4pXB3Mzbd2hORoF7zYY/i+ccTq5fScmEmC+WM35JMHQb8jlnwuo547UqESpqEqBHRgdV/RYLT0tYkfIJCyxjMnhsw/Ak1AO1kXWqd4QGYePNc1K9m/zxmhZClSep+LQY8R3DEMsL+a43CeXGi0QtvzY3vpDS5Xc35OTnddHhp8vYdCgBu0kEr694aiKjZKJL0J4ngC5SlguObqZx91FqtfYwN29XcVUbOt5opqSRF4mr/CiewstLjmerqy6YNOMLjR/FHYUTyhkGxfxB22N2nLEpbpCYsrnoC2tBh4UcdZnlDkjRbHYnBYgr8FqLtoJxyWbuJct3dsgLJPzL8KkhwSWCrGOKutJfTFv9guqhnoLyOqNZXFJJ45Hxj93WOqUZPXiJQHtRhMdWYNsJkDzXGKehB2He8KM/Z7NVRRyio/AybzSoMCqwqqYIRVUBKCgPpfDntVqlajjXFo6aD/iXA6gKBcblI8zTABqm6iKv8w04reYUPGmwHox2MW+SBlsx+0w4NBW8IuYwApAWeEFY7szPWU9+osbLi0nggjZxOIuEoSOM4jACfEX0Yj3zIlUeYq1cTdBgyAC2+DO8Y9SLR4/3Ey1ABhB0YIBon8ekWBKtgU40zjjkHlXmJ/gL8iBdGCyaakJeyL5W6tcDBARHB+Vm9nNpjLiCrfjDAPEHRjS0DqAcraFNtGx68YZ/4GdDCsFlSA4oROwD8g4Q41VxuZZKR3Wj185sP/MKZO2YFDMU0lvlL0FEPQ6iBVcegKdXwP1ZpQndipun8ysYwB/zHdxsiBL0Z2gpjCmHGXI5Hk3DcrUiBt3hD/RggPiT3c8DCyUcckTBbx40PW2LAKPnjTJp22+xtQ3N/fIKAdbBGIXQYIWa0OZEnVXPmVEgb+FCoveEFR+L6itfAIGey68wDXmGH5VvJPU0rzltX1VdoLCtGCYwGVPEuPnSbyF0yJlKv4GevOB5QSh+Qhu4XD6QRo9RZNzMMY5xlPjQWpECH20tk4mgyR1yNN1vIS5DGB5J5+fxKT7dU+cXYUGBnddMGHxMGSjJvBXGUygQvsF8yaK4hguM+QaZp1IyDEpLlokaOy8z6ilNggZEFzMUswZEhg6DNxDvZ+94LQrRtCs/0xIWhXHmzB1MRog/E/+2cuAx6zHfvZjIm93HfkKHYCKgZfyFYwxzQAn+wPH/3XrR5ksI0N85oWZuJQleh2BBke9XhXIeqfhZJBUFZHxD3A7n5HXU2ocZoKa0C3BYcnaw6VCeUMswfIxeMmXCaBQtuNUx4zKYMz6nbS3Tzg6P1rahf7tR8qN2EOT4GO00zyTG+0JmbQHLC/iDZsNfwzOoGCkUIAaFNtGy6SWOTk1uQwqhc6DAQSFcI5BXQ8X/ljXooXqGp+EjQGE6itpckAQ7VUtJtHxxAdzQNk+8EAXEBVBr0S6jIUg9wAkNsdsL0uACzJlLidJVCLCX4d1G86GdyyGjX6JzqbmBgdJ0u06lITGgxx3OsDTjgo9fKM9TdcAUVeGZ59ol9iAlOW5+c+mtAu1AYZf4VPougwrD5lZuShRYTMkUYjYfhipaV5kWgehMhza2BbomojbIsu8qi9B1yPnGGSNuw4N8U/xT+GpMv5YvYQITDWoKsiS3j4f9viWjSiOUCuSExsvT27AarWSG2foiNzXbsoaHC4gNcDWxPhJlVj6z3+ZQiDYQgw3K0+M+hfrq4WzIpTGsgUzm4xGXF24aTAQrQ/42z0EvxVUJlzCTBn9hTFvpH3dQYV9hTqgb3RYmTOdloDej0X6Ioc0ZGZNC1ZDCBk3r8tGzUNBa7lMvDbG0o2MSPRSgR9L8PwFaXkqBZB72M2MMvWhoToaPYwIu2X2PuVGVMoYXoETBr8eObX8WVRa01oC4wMM/T9WS5n43hRAdb9TZCJ1VCKRbUoG8i8bgCSs+erqr+LOIGDz8k4Fh6A16EgJPo2qJO1yOcBtkmoqOemGHJzpeFzSbnk2/wfimZNiTq4brckyA4IW0KSLb5oeS3zXa9UybFRI3Af3Qdoy1rd1XtsHN2sE2KV9EbEmdX4ROayZFiEyBfMBulENzvVTUyZBqkv4DxYpTxqrE2QzoVUrmAMjzVLHczCRCRs9Dv0cJL70Y7/gFFlCbX2MxXBBhHltv9HNDk2G44wUpUX2y1UGmoh2PQtQwuCvOGmhLLAVEyYhmgsUHvB2FcilGREH2MmV8U+jV5uctb1enGqTmPRPQdnLtsQqNPDGuBIbi5y2VYHa3ohy6xe06mr7Eyd/NpoMROu5SNaF6F97ZhsqP6i1dM7Qf1fZeZmiMrqUcpjDvVHj025/wunv7GwYZ9EJqcksbEtA2zU/JMuGhocEEiVGb21wASEeodt+2h1hGAXG5hvSB6CxPalH3dhVjkjsYeCgYG7qpeVbe6OmRy/AYXugkedPD/IR+ic6lTqLsCWKUJGRCxTSfvQzLGQOGITBNtSqTJ6kTmzziISQpTiF/cLgO2jLE2EehEvQGNdtPS3kmcYtBhYZqwJRh3uVzyXLJbGKWoSe6/D1GwxiqQsmxcwFGKkP5ko+YIMGEB82HTzoPljtIQHgwBzdkU3Pwb9dgZtq6EuIZL4iK+xTS3nbg6M5tP5oeYJjCQTEr+4baMeShlyg4qUyEweGguuZEI5SQPDiinaKGUMIHsGZml4ahzWUQWNNVQsLGmelvKISx62q2XBxSaU83hsOZKkcxqcsOUjt5atNdiS4GJrzJMAI20ml3oZgnjW14F+HovOs96UIlyZhaONJjYGSIcXHzBHgAkeTMamL3FfwOYKi6KCKQt61mPg5wPl068ySNsTXjl6A3VAhhmOPqf5v27Ca0tH2EhAJ5Fw2THjxhxUdXfeXTRazgRjY501l0R6vWLjIRQTGaMIBIv4Xz1ORMqN+i6/zeeZRombzw558WJRZwNZkaeTLcp+FsHaBawzgulBxy0rljaZsOkQmJRM6Esj2Agx7URaxW1fkeDt5PrZl4gKR+MusSVdY81VGYDz0Tndc2s1O/hpLixDFkSMmEjLtdjpWoTMJj9ORjzPjM3hjHmyRAl19mMRSKsMllLEXetiYDgOggUygVmMiezsn/XG/zJfQlBii3W4RykJa8MJinMr7htDqQkze7kNIDbdZWGb+7kaEwnJhRafTEb8NdgD1tOjNqCIxnsNy1xOJaGe+oG8kcM0kzU+aqR+FU3c2Gyo+6SvaG9Ru1Pl6mZ4yG0ZbviPE23YHAFck32PwpcHMJyKShtKH5mxNgGiyuahrC4CZFrU8n/U/qFmykdl10zWMeBcTjYyfyilzr1K8BJLR93qjNT08zAC632D6HVfJSdJenBy/DkzMZ+to7FdF7bpOEQWS7zqUo+/OBsZlFoD9at3km9ibz9DQ//ZAZgnfwwlUoSLfaPM4Q4D7yeo/+9JSgW33OdHQUXuYtBuXpE8gGlAzkp/fEKdpmgAlK5uT+5VRFJ/h47zzFxH6O+OXIpwi4cA/Jcxk9LeT9xATvFI2kkFH+bAjkHRUjMK7xgm/jmonmMQnwYWQYonsJkszUBmi9LaYdO79qA67ZWiMTxaihq2V3ZRV8kUsD1mM6e4Yg83N8KAcKU76EpRNsHTDFbHeZhKsbR06r2r4Uk0YRY/SnuzvolocQAtVoszazqP080Rq5MmCJnCcB0+9pbA8f/OxqLywULqNDGqI5oNxW753gyRtJlTvqouQ34aOCXxdzpS9EgImkBjgtBoFtzf22CoERP9dZVSAfNeJe5rAJaxWX+GihyCQQlnqcCn+2Cl2b9xV13rA0UYwmAIj0W8hom3ML/eY5xj0ivqiQWJRMwsUqM9FaPfLCOi3EucBK57topNLN9XCqI+Q37+uMzs/QiUdaM8njY596Hq+nD81PaE5bvm0CvUd7tJm9t7SkZNoydNrWrERlEoOt/3msZtt4dUfEzKzxgSQonJYwF72Z05ubDGbS9YhfIBLMIRCr32A6Rx5kivpylhg3seTmi0K5jMpyuZ9Ky/hmAGQeQS3nTVsnpRSlLb/YQi7rRVs+kJmHxQikK36egdvhOJ835OgkXTUMZCyXO3a3PNQ+oMvLpLe2GcXWzRw5T/OUD34qGwrAXelypSJML+lHDRa58d2FfAxzXGM0nsJMjyAspDaV02qrMUNP+GiGU7KkwsdM9zQefnYFjSQMDO1KRsg1k7OzEwIE5KamBGPV/IOX4QFHSudm8qFcsH7UG0o4rxka3EcDiHEHy8yuYevReSs13vzn1zQBnYtk17QrIan0eHxODjk1EDd//kHl13QwFgyhGAwfQ5Jc+L7Eazk2opG1PC/TSJ27ojGGmJT3OdgQjBlsvpe8vjUM6rcM5KqdVHrw7lEeLj29EAHGo3ONF9JWqPp5DlO5cy53UlrOYmISw1xNWGSv69RPOKXuQEamM9zspwYxQLk0KS5D/6fkxMtPtdA1P+8QgvgxToUHRfSnqxu7YnKyccWkUQDzkmY4bn1przATj3hVoiLkZg4zHFE0rs0EVtFYxsVn5HRj3HiXNhA/DEDZfQN1VGDshB3GjpRbCJEeRoM6uhaBjJdrtcQw9b6tud9WISiQr5r+KY1tp6pJDJuwlnjx0UKRSow/SeCuenkSYn7WnnmFXNkYHCoLh0VSg/Xypd+i+JtMNzpwWXbtQqV7T8Pz23m+e2KQ/+n1kkIs30jDp1qIy4MpnZ/HB0931vkZcLRmkgHHe2QNbkof9t4iYdSgR3PDn1IyDcGcuamUeLv5rqc081gsbdPGa6BwqpUfi9jMhLlEzpze3GQwOyAwK5046OqrVBoMcsOrTpR4zZLhFWju7VF4hLk/M0rpDMsYHwb4uJS0SpN7qcy2bCuSwnZSgurmy/iGuFXlbLu7UURJTn4Rop1tOqNC7e65V5jRq14VV+lF0+O3V4riMaCAbKgBeWc/aoCYXd5FdMp7mTP7QkVLYcdyCdR5ZQviUWAAYRYEPoFNzAG0Mb6QoXkAMR4jiqLVO3JkbJBHc8OfDGtczYC0la5rN3P39FjOs/74ZfjiVLGSYRPD5rMrl7b3MIEhdFoTiTIms/RjaRsjx3l8AEuU/q6ZYET0DI1FBoueXQmwjdseMwlXCdqKMycyY7GP5h9UXkLMQFCGCYkPMCs/a0zvl8ydA2MZWSXl0wwzB+5go0r4EkpcqsanJ99Dsqtd45FRj7MhAH1ujVQqYY2XeyKhq4PHBEvDnBaXZeT63RhX0xBGvl/zQuuZMlKdjgJbfsmlsVB4CRwgSE12L9+rOOxnar+zq9rxRudBEf1pdaNXd6qfee/6Es1wo5jU+kuuTPJ8j4pNKnNDb9nMFMgD5DAFi8nvvUAcztkiSS7BMDdhC/1yZPdTfsUlk0jBbz9Rv0XLUQFw9QPSY+KCbc39zgpBgXyVlpgwkDf0i49FPjLrq8VGqgow0nLMO0XLPCXSb5499X7aoGzahUpXdLsuYLqxqoeS/TnsGokW4vJzXDo/jw+euhPHCrCXKDZSVWASnZ+hGRQWFyiOWaVMp8VHRZJcrg1bM2Hkp8oWF3GIFiiCA1UQrXg+U0rmPIa3aMGdX6m09ZRuMSIQyWhjDHbMAosH2jwrP3chzKNzzp8yGQwCOKrRiX0p3WXz7cZcJwIyzW67+aJQLiMVeGSFM5OQ8c1jmH+67e5GHhbzVE5+HiXGoq0dBmb0knlkraq7hMirrGL7boFLdurzEjLgqWyoBXlbP8oisHDCnempNK9YxgOlU7IM5sUlzZD1w9R+3le0hGEIA4y+BVNOiNxUKwybJI5fhnfdUDtjM4nBS8Ck+sMa8TBOT7IenTqtYnnXb68rD7V7OsQS4yZ6X0wy5Lk9ptIzu0dRkFMDcfMnH1RRPOxYEMj1cGXQpu0ik+i38h7l7PyZKb13CeXR4KGHtFwyOr5TxtntJMn5eQS/YkN28IzbsCRzyMAaL9fx6+rJMMESzMQl/GKWMkc65AwHjUntyrIML6LeRe9TetFOo67Fni6NO5ejsFwrM9FIqhOnUqKbgcU+srox1cjl+VEkLf1ITKUWXMLGxKTFiWB2B12TBDnk2cov5oxcMOHpH1ASJqzIBRQYuWBtRp13p11ZRbpKKs6jKruv4Pe8FKmFVgikpNHVEgPigp3NfYoFrVhc1c7g1TDGHFhn1bW2Xd0/12tyJ4KXrgK2VWHYa4+M8OeACesNR3z0APF+RqeVx7gegQOzqAvaPGrb/pR+8xjt/Zxcv7lLUlA+XcOZohsA6HovwRnhd0ft8cv7CUx6bE+QQVynHRlGA0jn51HaWeenkIHMuF6cN5XMT62ZGPQYZWhW+VJot8qHkolyymbCxLfqy2tHSsYDZNWfVpYyCesp3QiEOeM1AJhyy138xweSMxM2v9TJZIBHTMzbyW3OO+2XH2RijKmZ/l2X1zLzKBp2nYz4om26Ws6mtw3lLAKZhIxvRm7zj4pqearp5spAjzXJECtGL1nxc+PHrrhNsgtQFB7wa/kw0GW6K582bRBwWQZlHkpaKkfHXVLImHzZUBcfRl8ZyeyqoFySvHSUXyf9KK+LVX9alZJJWGM0JwhFbXmtcEYtWiffO8UgXuEbrDChUk31yCc52G/d1RtUlGXeBFneCWHUvtUMLge7WgHX5/E44v70GKqfDALH7+pU6ZcxM8cdcH6hypUbK9Bu9R7pGdaji3NpTDycgre4sjnASrmykUoPk5kUULX5qYG4+ZMPCpLpUptPd4oEivIJqmAXa7mzcPmUS3EhSqHk9DjeNDlPGUnutIeUOWzRqcfJeSHyigiEc9bLMcbLtREDPBmPhujPrqFRCjc3NotShcwBrpRLHqNwQNVVTkg0XuhtF1xxTbHJ5m/o0mQshYXlQpmJnn8dPK1cHFLpq+aUO/0zacWkGXDMo+Jii1lgcXVs1ZJLkQVWtHrfpSlCcVWBIgsA0SW2HoCQehIUVu0ZN4HalUkrRWHiKh3V1e4r+G0iQmqkFQJagi4iWdRXZxw8KYRQ83s5CuRdEZ0wkDfkeVwLf+7MR3hZISBeDlSBy+gm6WhA6vXb1QOUfvPQDn9OOy+MXXNF94ylY+QZ7Yf4hDlMUyfLaCGOATBkjZczrWwPCMzdiePBYn8uqfMzkqM1kww47qPoKoQVG5PoarhdYpAuCnO/ZUBv1OHPnZWMx6b7/gzZGuYYRt9rjNPGazOs/ERZOS1hUWrnyZTJMLwortdBsXQ6VpTZdunUY634MeAAn6s0bVSGkVk7TLe8QjkXjWg6NLVhzlUiESWYzJzB+BZ30gccS8vAVVQIvdd8DG2hvHk5ezr5UX3oIbNDGFhcN9Bxl8wcP/9INtTDsKg2zSS9ymhG9cZJP8pDYNWfnnaN/ryKrSTmmTDEHc5Vo4huSo5xMyyARYNAYKP+AAAgAElEQVTiAlV1ctJ2cSYRnb8uSTY9gIkMMTs4IWCohT2VMOxwzeUA9z5FjJs/YMPrjMDPWfe/XASr0sX9EtsaNNHLly/tzzGJBw8euDKa6fRf//rXTz/9lCmw0qOnT5/mh/Pq1at8ga5PYYfy7YP+P//8M19GT5dE4Oeff+bHhcK//fYbX54sycyO33///ccffyQbXL5Yimu8+WgOUZVn3Lx3NRidRFjIhgP37Nkz4SMEjiEAx+DNmzemLtTL69evj7XD12I28lMKkO/lQMkLtWuK2uisDwvDG7/Ewfv3v//tEYPwAUGEl9n2Z5VsbOjSFKMVww7ITFu+HG4NMvPo0aPD1fesWOQyqTo6oXeXmBTxzocPHywIWKez6WLiu+++Y1ZLsCf05MmTYmvrFYAvUdTVABwwXjJ2uM2MK3IJbeTkXdLup2TmQvdMwe8ls0CdWgR2NvdSCFYMMgkF8hacCy2FpeFwYk8+vnv3LlxM8DCEt/bll196med/Ms45aAOF5/uKtiD9FoXFy5x2Xriii1iv91IG2f6nT588AJv/TMlttCMU1t5iFBlkTivbKYKb5LsTJ9Xgqjo/NV6tmaSQCfOLMRGqkAspYeMHcoqLh8VF0QOd8lX2VDI8Pip5FQK3jteuAk39HkBAJuMAaG2rRC3yVAeZohSGIKy0+aJQLuTvJjkzGN+iWianZCeWFf120A/vulPvVc1u6OQXhQcAjpSfmcNAHXepmk1VhWVDPbjISbeSH+UhoJ/TIsBYDRC/8ylZ3jPUZVVGnEh92GTKzOyEYIAbuqlN2DphI8cvw/ODib4ahK9+uCR240glOE8EeHiwTEWcmcZN3UxJ6J0eZ3QyPXqPcPso/xImHOUpKkevTf1cA4G86IZjdG+GhE+P5eC2A6NSrtJ4xwbVtVYqri6eF+xHle4D9MO22DJeixOyHjofa1tXXSUq0qwCt0DAXegfE/kzryJOKcBbQNqQSMxuBi70eIn1DL2LAQF/2Gke8N1cGgQjpLff73x/hiPhd/AGyEyGnjs+UkzKcI0JOlyTh5vttYE8Vkvy9+ExE/d8yRcuYzDz2nU/GJ62LXNt75mx7Gz3U75fGAFlAGz7SMFvWzzVWhUCm5t7KQRGWlxb5no1TN1jZZjINMW7Yz3uUGtPPjK+4sOHDzsJAGPfGQqPkZeaI3J4XDynnReuYLhEusS3TTOBbfFja+dJ0kLceQxNC67Y7GO73YmTQnJVnR8dr9ZMorBEM7Hy9vnz5+gjN3PkB0WKByJB8IB3lLjDd9N7KhkXAaWFgBDYFgGZjMtZf4uDTBtuviiUu3xqbEvA5rsbbfm+m5Mvm27lh1kVdBeXdNzFQtckIRvqwbihH+UhoJ/TIqBTsg1Zc8nhc9AP689YPZTsellVTkitLO3mptbic6Py3S/Dv337tvZYdkP4XEnNNIuzGsx2ZqaF+R/99NNPbvwQJTh/Gj5apXlmkRG4EYSxNO9XDU6OQO2BqtqIjhx+cZ8Y7fS4tEaSN1uxFBdS+QPoZ84LDiBjwy5wmcp+u9sOHzZ6z0tWFgEliggUA0VcTLWihaPtzDeyip0WCzBn6C9UdEX6Bxcg3UvLx5HkeYsgY14LJZemyGLyMvwlMuMdYTywJVMc/toFFJM25K8b3ReD6Gi/WAnFxYPwbXRwmJF/yfsmonQOzmQiPjixFy5zARB8ZbHoIw3GzXa3rd1P+X6pfItYv4SC337YquU8AjL3qYmfys/j2eTpYIVQNFIK5JuwtXcj4mMUYaxkMkF9v0nHtAwKO624pvRYKj+KYdtMBpCGPd53XmA1w4ouVl3wXvKGsKSammQF1Q48RaeX30memUjzwr3F+8p2J34Zqdhc53tTw/xkJFlrJsAKH5ZhFuvIJZQoLw5k4vB3cbIzZB/outivAoQDqKqKEBACayAgk3E5H+HyhTvOcx5kIj2HcDgDQO5x6EKh3ADGqYsQAe1uhJikcuTke8jIpnuAFH/quEsRosMFZEND6Hbzo0IElDMtAjol24Q1m19WlRPiSZHcVA+QtX92vwyPl6VdiCB6Z7bbQSF86wtfdTwAouLeFYAacwAiP1jmJUzPnz/PN6KnQqDTAQjycNXayoSXrgwXroIIGoanXyVbIYDLVOERmY8fP4784kGrsaid2RBwzwiS61bnh8D4luHno8/3e9MWyFgAJmO8aXDlB/AOE6EqVmaMaVU7XuGZXRoY62+//dYjOPx5icy4+zFYN8Fd4pAw5WQQUEyaAafqEY6V2B2sMy/ywHTDQZ+//vrr119/xQV4GC+ksc2/rc8M75TRuuRuRBVPawv3+/RcLSVe+W3tfkZyxns4hinbTmRPJvVzPAIy91IIRalzA7FhUZgC+SJfagvsyUc3JMwgRkbcmRZSj5hgGXW9Y+ip1mrzpd+KiE07L1zKhyner776yu03ms4IVbT8gMxOJJFq4arYoQjstLLddRF+c50fSoXWTEJMUjnFmMhUDHdOUw22yi/2+PPPP+P0ZKvu+Hb2VDI8PiopBITAwgjIZFzL3HsdZNp284UUEoVyJFAqlkegqJZ1wD4PoPt0Nye/KDwGnGJQ5mLYJF3s8ZIwUMddmjC3VSM72FD5Ua2kRe00R0CnZJtASs7xJn2FjaB35hwCKna6rConJGRKPmc3NzWPxt2fdr8MfzlA/L7+DAeaO8GF9TvvM4ZhR/MMv0gJnG/dPAk5qBwXgeJrXdzCfJo8bYabJHybC5fMHEPpdCCPAZN0OpmmVIZBAOdjvDeYYHpijuCDlkx1lRECPALDYlrmKKe9o8jTv3DJomtnxo6XrI8EwfvoMc6kzvBaqBCBPV2aOWXG+7YeSWTI021zFJM2ZL0b3Yefdj/QERQgVtiv/dr5AbLbVvntt9+YL2Zg7s8AVCfr0ARSUj0uZvcV/DYRHjWyAAIy92CiFEKVJCuQr4Jr2sL78BFHAxku9HMXyTciubv4DMFkGek3EihTbKp5YSkfufzFbMR0Omppx3sg0SnUWmlvcSrZ7roIv7nO96aP1kw8QDI/gRXzJgUoyfHvsGNWES/cwTeo7qNkMlKkR0JACGyCgEzGtYy+40GmPTdfSDlRKEcCpWIZBLS7kQHn5KPlnXzZ9FoJ0XGXWsS6lt/EhsqP6ipFavwMAnMKp07JVvH0wsuqckKqOBUWXt5NDYe8WM76l+Eho6SvBg/b093LMJt55wez+zUGEIYSjOiS91KPQUC9hAgw52bcWrXl3bqZNHlNzg3XM60t/yhzDIU5B9AJn06y0Ynauzf75MkT704RTn3hiNv4Ex53R1L0FxEgFwWK7TAFSMdSjooFk+QOzmqPBM2zRCSRdlCHE7VmqLY8SdjkLg0ZwQ2WGe/eJhNhkezYpBiDGBMJjoGLoWSSmFQvGGolEt77m1LNDrMXKQLmzychGqzDe9t9Bb/zS6YoHIOAzD1wlkLghY00GXyDmZIK5DPgnHy0Dx9/+uknBitS2JimwjL8NXuS2rCLTI70WwYc79GE88JQOBthGaHyID38s3ZhrbY8SdjkC3HkKFBsNhECSZ3Wk0kturDO96RCayYeIJmf3q5oqiSz9piqezifWUXs9EodkuZ9lAwJiIoJASGwNgIyGRfy96YHmUhDucbmS21oVlueFL9lQjlyvJsX0+5GJwEgdVeT3skgvflKgmz6GfYxgeqZ9jesW2sTa8uTkM5mQ0ldtIYfRfJIxSZBQKdkJ2HEGTJIJqKL5pdV5YScYRxpGs50Yete5aZaAlZNrH8ZHpzjJdW74bAG1/HWuuJ5Akww0vUcgAkoYSa8d5R5AGHq4kIE8MGKqt5ry/ONM7Gfvgxv8MxMZCglOH887A1LehxkvvDcsPd9msK6IW68e2cmMDE/ffrEn9rcBy6N9DwCl5wcypOd+V5WvuJ6T6ENyM8fDfvqCF6J5765BgYLe95jkK91UWrL86PwDGK04oUuDRnBDYsIYL9cmQFfZM6iMpPKVEyaQuZkfj8VcZKw21XHHGe++QbNqZc6FZm7p91X8FsUDBXYAQGZe8NlKQRe2hXI81jNXHIfPjLuIjjVe7WZieVBBkltlWhJv/FwTTgvDPHDlr9IrAYsn9ZGzbXlyZGiGDN5L1yIIwcyoWx3kiJSiy6s812R0JqJi0Y+jb1Rcr366dOn+aY6PS1qOVL4O5G3j5LpBKCaFQJC4EYIyGRcxaxbH2TaavOl6LR4IlRb3que+blGKJcZoB4ZBLS70U8SlnfyZdPPCE8/7X2GqrvXrUW1tjyPz1Q2dCs/iueRSk6CgE7JTsKIM2SQTEQXDS+rygk5wzLUXd5NPYnPLarrMvx/sAk3HLCf9x9Z9//BvPOjnzt7DD+GnobG4BiRqjUSAd5LAFUIovq9MY6J0IqvnxgJ3bR94TTAjz/+OJ68zKG98cSs2iNumT58+NC9NIiRvnjxgvyYxqqwaFxdEein9kOyySNusgUudKQdZ7xWt9nDaa8jkrzD3bkVq/ra2aUhgSIPF7osOJb2OoJRO9bOtrW8SRfFgYkBoxU7ZTL0XB6TTrgq14kdvZtlXvYPGgQ4yQhShzOagewxX8zriCQv32bVUwW/VXCp8H0R8OZadCCMeY1W7JTJ0NPW3EshuKxUIO+icd/0Pnz0ljpTLGO2D1J1mXxycZuklumRLCP95gI14bwAeYzVc0cxID1g+bTK+d95IY5k94Sy3UmKSC26ic7Xmgk5QVDMW0POVLzqZYvMa4sv3MzdR8lkZEOPhIAQ2AQBmYxLGL3AQSYywGHWaZuwwOuIJI/puqophXIMpCqTR8AT5mjh2dZVGHra7m5EYSlmLu/ky6YXZSBTQKcvMuAcfiQbmoKORIaxCKkuqvK9jkjyqrpQ4bsgQHKftzgnB+51pFOyDJ4kE9EUth5aXVb1OJWhU2vRUXCWd1Ojo14sc4vL8PjSOL8ZSe7n3UUOcNf0999/L1LLxMbFRhoWYOjB9jbeydewUzU1MwIww3zo+/bt235jYZRJpw8R9BtUp5ZxHTrfMl57P/4+vMdBfdY1z6MDT+Gmg/We6cGsfP369YHWVEUIMAgwbgPTTtsysgUuns+ePXN/ptJQHa1C/VQXJt/7BD2/GJFvlnkql4ZBCWUQwTFTGzIz5nCeu3jUdUOdxOdexRST9uPXVV+R6jeiS1rG+Sfys1eMXrpkCLN1uqHdV/A7mxCKnvEIyNxbzKUQLBT5xJxWVYF8nmvh06346K12hmiMySFf0diDWuk3ksVzzgsQP5gwUlZJVA8X00LcYejCioNFKCQgmtPJdvfQolH685nkPOpKrdZM8jzynpJXTZgb6V7LrX4WrTk6IlfJWpFk29lKydhRKyEEhMC2CMhkjGf9GgeZ9tl8USg3fo7s3KN2N/pxfwcnXzb9jPzouMsZ9FJ1ZUNTyOzjR6UQUP60COiU7LSs4Qm75LKqnBCeQWHJHdzUcNTr5WxxGR5s46+4YHfnzz//XIbTpJpj9r1GYkLS470YaSSF6ms8Alh4YvaGIfMj39QSxaHThwiifc2cyfALKxovX74cOQr0aL+fw79hYSSFt+4L8xQK3JsCHz9+JJcSbj12EX8hAnOGJRcCMmfXpDdO+q5nxghN5aopyA8WI840WFtXLg2JGCkzAyIC7w1cJGHkMHcoRs5rMgYchhhJzwAJTA0Z72XQe51S4FTl80y8PNKsGte1hUlVSeqHM2MZY/cV/J7hkequgQA5nUnzOgwTkh7eUoByKQSSfQrkSaAmL7YVH8mrhnbl+VrekdRWESn9RsI17byYljAS2MPFtBB3GDqv4lYiRGrRhXW+5T7vCWvNBO9sdfcdLIZh4sLZxFhzXYYPWaYcISAEhEBbBGQy2uLJtIagAMuAnqW+6UGmfTZfFMoxsq0yTRDQ7kYTGKONXBj7ROlpnimbfgZSHXc5g16+rmxoCp99/KgUAsqfFgFSOPml2sMj1SnZw9CRTET7TS6rygk5zClTcXk39SQ+d6m+y2X4qhuP7nf/7sLIKJ14V/fnz5+jj7xM71PJ3tPxP/FuKqZTbEVjjExJlVkDAbyoNTOXceYAX5/ufbN6kpMNt2Aof6QYtxDhlo0ZFK4M4Y0nv/zyy6+//oqwf0ynm/SCb79772vEfAHUOgGziQBcOEzm+M548rzN1PEEzNbjixcvGJI+fPjQ+71U3lYWvwzB0E+WkUvDAPXkyRPG72qyPJSnx1tJvERm8hTO/FQxaT/uzGn++o23X8vkEpAAr2LBbnZfwW+VeKjwegjI3Ls8lUJw0cik5zSsCuQzLIs+Eh+jsHTNZMLkTgRIv5HAzjkvQDy58UoO817FtBDXhF9zyvbatvtCnW9lRmsmFopiAlsbxTKmAGlSydaqijHvBSZfBlHVL1NYSoZBSWWEgBBYAwGZjMF8XOwg01abLwrlBk+WPbvT7kZXvi/v5Mumn5GfOcXjzIimqisbGmXHVn5UFAFlTouATslOyxqesMwFt7ARctU9rGhz5IRYKI4l5vRD1t7wOsapfK1dLsNjX4ffL3z//n0etbs8JdUckJnwg3Ikv84bg7twU3QaBHB7GXdrcQcJb3AwQoJ/8XYWXGzD1qy+Pj2VnMA7J+kB7x4/fowr08Nup+PgF7PfT9KvYkAAs+/Vq1cuFJikmK07n7Fz0VC6KwIXnhzqOq7FGofWJQPIrt6dt5UFL4K3Vm05IpeGwZO8du694IBpmS+DHQL3/B/WrSYMnfjhjC+pmLQf5jJ/TbDlAxC9E7QK8N3sPu9OKPitEiQVvgsCMvcup6QQXDQyaXkyGXBu9Eh8HM+sr776anynpkfpNxL5OefFbK9EJ8FsWEwLcefBnFO2z49r5hYu1PkGFq2ZVIkHf8ToWp1c7B1H7nq/sDgKrJRMFBZlCgEhsCQCMhkj2breQabdNl8Uyo2cL3v2pd2Nrnxf3smXTT8jP8uLxxlwmtSVDQ1h3M2PChFQzswI6JTszNxhaIOGIS8/ojXehUh1zbdQXA1OddEkv9i71qKb4LxtI7tchgeD+YPL+Jo67sksIBOkmitqmUugIKki1yMuGYI67YQA7ta+e/cOkxQbsX/99Rf+xUfF8UF4XUzqBPiZZqtedIQvu+K74uAj3su7hhI+A9296uJFBt7lVVx5xU14OPf3GoiovSkC0v93YZz3yowU2Z4+SRU7lj/VJ77l0hSZOIPMeDftSZKKQ9ungGLSfrwm3zDSj4A1WuaNjrZjazlOKkyeBbUEoPxIu6/g9wCDVGUZBGTuPVZKIXiARH8qkI/CcrtM8TFkWe9Xtv/xxx9hp8NypN8YqOecF+SWKzPA+5bRQtxJ3s0p2ycHdbL62jof4PABu9ZM8EJVXh6ufY04YxGww3tydhyoLiVzADRVEQJC4I4IyGSM5NqqB5l223xRKDdy1mzYl3Y3ujJ9bSdfNv2k8Oi4y0kAmeqyoSFKu/lRIQLKmRaBGYRTp2RPisewy6pyQk5yCtXXdlPP43OXFnQZPs4p3MmMP7hPrvfdywzhl79WPEobsw+HivimFhR6tAVlCgEhcDkCpHfu0omzAqj1zTff4B413tGLNx1c8vp5lySlMwiAO+CUZzSxVgXNLE8xg5seNUSAdBga9qimDiOAb4gxb7/r6t15W1nkKxUPD1kVTyIAU8IsEsF54L9TVEUSzJz77i0onGuPKlYRP0NhxaRduSAL2ARez4/NtKnt2Aw40Ue72X0Fv1ExUOYOCMjch1yWQggx8XLkxniA3PTnbnxkFjRuykqebOm3IlbTzotpCStCqgKTILCbCEnnG8HTmgk/AXmsLpcuhgDs0fBjb1JyNyXTBDQ1IgSEwE0RkMkYw7i1DzLttvkyRmbUy54IaHejK9+Xd/Jl00/Kz/ISchIfVe+EgPyoTsCq2fMI6JTseQwvb4E552yJ5B0JW8Um+LrMUrBttkeCIUBr0T2Q36RNXYaPM5rXEfH6E+TyQ5gzqOCv6F/yauoJOCwSpkZA97cNe3BhrMq3c5kK5wbfHHj8+DG0gbkY/+7dO6xCumWUvhYB3HiHBfHcUOTwBuha+tX7GggwwdIaI11jFOTlc+8tg63GjvvS7udZYKFgX1o1vmo7l7s0L168YLDtJDPe549IYhiCNynDuwSKSQ+IhDTYAdC8KnjxlpeT+cmvUWQa2e3RVnZfwe9u4q3xWgRk7i0UNiGFYKFIJRTIp5C5V/5ufCS9wWu/3G5FqFOEJf1mEU4lpp0X0xJ2+bpTipVX5U8LyLQi1IlT0vkAVmsmVdJ1o7CIcRLcbZQqHA4X3k3JHAZKFYWAEFgAAZmMAUzc4SDTVpsvA2TmfBfThnLnh7Z2CzfSyVFGkKEr6l5ywH55J/9G8jNnGKjjLtF5vWHmeBsqP2pDMbvLkMmDqTolOy1Dqy5M8Y5EOF6+LuMDhO03zGEI0Fp0Q8B3a2qjy/BVrjOvI6aVGH4Ic4adPFX8SKdllggTAgsj8Pbt2/OjMxfjnz9/ji/Gf/HFFzh19/LlS9xpHB8Jnx/LMi3gHMzDhw9DHxSLBfom/DJcvsVA+MX9WwxneSLJ9UR8i7uHhvdWgkhilmfK5AN89OgRsyby+fPnHm/M8S7DP3v2bHK4ZiOPj9T46G/kGHmq+JG2ol9fKW+CZBXj5OIewJw0tcvYfQW/B4REVRZAgNelvGEdCQtPFT9S0C+FkGeiAvk8Pnd5uhsfSQ88XCxty1CyfZLaA7RJv+VBm3ZeTEtYHk89nQeB3USI1KKkTj7MR7J9ktpaMqq8X62Z8HdLLp9NDAHea9BrhedAeYaqA82qihAQAkJgQgRkMnozZZODTLttvvQWG7W/LQJ81MPvI4wEk6eKH2lD+pd38mXTz0hLp6WMMySp7j4IyI/ah9e3G6lOyd6OZR7Bwy6rygnxkK/9ubybWgvIfctvdBkeTGLuURheYnOxx22KkYKCCyFkd3POZ56qS2J1ElsVEwJCAL6dd/nwPCbQb2/evHn69CkUBQ5YIADA3Xi83Pd8y2qBRODdu3ePHz+OFga7e1xhjfalTCEgBG6HAIwC+QI87xLy+ZHCt3fdY2wLPXny5HyzamEAAuQyNHyDtsTgtIR77I8koy0Nd2/NnXT5sfDRX76dtk95qsbHpDxtbTFZrDWecfxq0mIQnRzObnZfwe9JgVH1myIgcx9lnBRCFBZlCoFbI4C3gjL09/4yvBulZujp575Kv2Vgn/kRfzx65lGINiEwDAHpfECtNRNe3rD1QL65AG32s9EkwYxF6O3PkKSqmBAQAkJgPQRkMnrzdJ+DTLttvvSWHLW/LQLa3diW9ecHLpt+EkMddzkJoKqfQUB+1Bn0VLc3AuTxVJ2S7c2Iw+3za7+HL6vKCTnMHVVcD4G9LsNXvU2Kj3UnFAtcRCTPxIB4Zsdr/BgHGIPxg1KPQmBPBHBTnbz6eAAfuIM4kAHPHmdTcDEeNxv1xfgDMFZVAUOfP3+eqgKOkPFYqgXlC4EqBOZ0YzAEnRZK8ZFUEc0vw3trQCQZqVEofyQCJLN6y8yLFy9GjnqBvhSTdmXitOav66ibN84v+wjww+BPosNJMg4P01ZU8GuhUGITBGTuM4yWQsiAM61hVSCf4Vr4aDc+kuvb/F24EFImh5RSvEaWae1YGem3DG7TzosMzXokBBgEppVtUisyY3TLSOcDDa2ZuCKRT/PHctDO5bNpzisHl8OSYnEnJZPqTvlCQAgsj4BMRlcW73aQidz16L2BTpLRlfVqXAgcQ0C7G8dw42ut7eTLpvOSEC05rXhEqVXmegiQDoz8qPVYP/+IJhFOnZI9LCoDLqvKCTnMHVtxWj9Ea9GWR2Tiv8lyaxTj71djvFWaYjZ8fvnlF56kBXa8wCy8q4kfskoKAYMA3o4D4cEfzqjBfrj/ItOU6X18bRNe4Nuq+H47/xmBY7CAWR/+/kN1HFVBVKCv/h5DMlMLkALjTAE8QgG8kkDg51HSUyGwLQJQDggmi+YVhtjYjlZAvX//3m3q1atX7s+7p9d2afCym++//75ofcBEvO//2bNnTbiJvU/Xb8FClcKNWmAVk9YiVlV+zii+agiXF4bm5GmoWk3im92h5IZ2X8HvDoKtMVoEZO4tFNGEFEIUFmUKgZsi8N133zGrGRgd/Mx+8WNxOcXAC2q74iz91hVeNT4/AmsvxM2P/wAKpfO1ZlIlZvZQAVPrFmt6pL/BjFdlhIAQEAJCwEVAJsNFo216w4NMG26+nJcZhXLnMVypBe1urMTN8WORTT+J+S1C45NjXKz6YjZUftRi8rnScHRK9u7crDpeWOVOWGSqat3C4Got2jJXiVoEdBk+iVhVuJts5aIHVWpu2pdb8OBVjZdvViUXQwCXmjCvca8JL7OHzEhsBvN3zAk5OygwGn/Qbz/88EOre3G28T0TmEF4xQD5LQi8iQCFEZjtiZVGLQSEQB4BqAjvO+3R8ni/Jl6kEn1Um4k3dLgx890V1IYuDV5ewFyGh1y1MvrwH1wxW+ztCe7Q+qWrnG3FpLWMWACx2iE3L0+6tabfqtXq5qTevcEN7b6C37sLrejnEZC5L2IlhVCESAWEwI0QwOfWmS+BwM/sdBmevJqI18kNQFX6bQDI6mISBDZciJsE+WvJ2Fzna82kSvyq4MI68/xLzVp4rBIAFRYCQkAI8AjIZPBY8SV3Psi04eYLLxgoqVCuCq4NC2t3Y0OmNxyybPpJMBV1ngSwd/UdbKj8qN5SpPYPI4CVQ52SPYze5RWrjhceu6wqJ+RyLouAeRD4r3lIGUBJ1cstqsLdAcRXdXFr4qtGagpXqfUD7avKrRHAqSxci8L5M2iAx48f45YU7kjvNkcm4SB4gfuHI4nB1cfnz5+D+7gGObLf9frCUcuHDx/yyhbI46jQejhoREJACDRBAOuJTDtY1sHqKlOyWMa72PzixYtilQkL7OzS4HNMzFIRHLxPnz414TDCu/4AACAASURBVJ17wwHbMHgpbJNmt2pkN3+bd5OaiEHV4kaTHtdrpEpEBfgZAdjT7iv4PSMzqnsjBKp06Y3GlSL1mLmXQkjhqXwhcDsESK/m2NkFBg3sazDFhl2xk35j2KEy90Vg54W4+3KtIeWb6/wqP19rJlVwNZTSfk2Jp/2wVctCQAhsjoBMRnMB2PwgE+my7nboQqFc84m2aoPr6eQ8p47tbuTb3PnpevIzOAwc3N3Oslo19q1sqPyoKtlQ4ZEI6JTsSLSb91Vl4I65E8dqNR9pwwarQGvYr5paAIG9LsMzNygsU2+tKW5NvGFBlV5bYLxW8JRohQAuP+Pa0hdffIEL8LjOdF5IcA/K/LWicM92EDCPv4II7uNiNuSh1aXK3XgHruEmfO0kwunM169f74aVxisEhACDAN5RQr4bxb2QzLQcLYNdcHdfB9a81Qfno901z5RLYyAl/QfvxQfH2AHM8VYXW5dcAbfllTAI1HoOE+KmmHRCpjQkaQERbYhG16a2tfsKfrvKlRqfBIEFdOkYcy+FMInEigwhcBIBHED59ttvi40wX2woNhIt4C5uRAsgE9ugoDP1tHm+9FtzSNXg5QhoIe5yFkxCwOY6fwE/f6Qg/fHHHyO7G9BX1amqAfSoCyEgBITAMgjIZLRlpQ4ybbv5EhUkhXJRWJSZQWCBqGfM7kYGw50fyabvzP31xr6nDZUftZ4krzQinZK9LzerllWPuaNyQu4rHqK8OQL/3bzFmRvE1ZeZyWtIm3t5o2Gz0za1nlqfFur5CcOFN3z7/djdObggOM2Gf80fFoyQ+PLLL91Rv3z5Eu27OUrXIoAL0rgDidvpgzUVjiHieja+zIM4tpbmnctjsSP8xjtmCnP4Ep8hAq9Hnr/cmVMauxC4FwJYsmE+aAaDDst7cmieVzDsC2knyZZL4wH47Nmz58+fe5nhT/Nue89/C4vlczyZ0WX4PFypp4M9vRQZw/IHx6T7LG7042AVywT4SUZsa/cV/J6UHFWfHwGZe55HUgg8ViopBGZGAO9fw7t38xTi7AJeyXoyLI12wSykNHlDXLT3VKb0WwoZ5d8LAS3E3YtfY6jdWedrzaSfjGGJqerKSj9Koi2DPGzsnt+UiTauTCEgBISAEKhCQCYjD5cOMhl8tt18seKhUM5CoUQtAtrdqEVM5Q8jIJseQgdMwkzlDEZANlR+1GCRU3c8Ajoly2M1W8nZDJyckNkkRPS0RWCvy/BV2N063K3aoayCZc7Ct2bWnJDekSq88xXX1JkDYe7osKH7/fff46vXuq/rwtI7jU/y4lAgriN6l8169wtd8c0333z8+PFe3wTuDUum/ejbH96+fYtYC1OGuQ+Pi/RYN8l0oUdCQAjsiQD0MCLtogsHYwH7flJpe7Zm/ovNcmlSkwK887gZLYkyZ47rwWy5/iR8Rb1GJ4pzMVMxaREiFbgWgaINupa8xXrf2e5j7Ap+F5NnDcdFQObeRaOYlkIoQqQCQmB+BDCRESS6MWOU5vfv32P5NProcCZiVTgV+ep4gemTJ0/yZXo8lX7rgaraHIaAFuKGQX27jnbW+VozqRLXKrjgJEC0qtpXYSEgBISAEFgGAZmMVqzUQSaLJPyKbQ9dKJSzYqDEMQS0u3EMN9UyCMimSxJujYBsqGHfzn7UrQV4E+J1SnYHRle5ExaQqlpai7a4KbEkAv+15KhSg5r5Lcspmo/lV6m5Y12olhCYB4FPnz4hLMEnWYqn0AzNWAjGO73whfC//voLcZ251jvPcDahBN/Geffu3a+//oqXEQweMkQFLwke3Okdu8PRSbxgwqMcrxIwRznhInuPoj9xRrP50c9oR8oUAkLgdgiQX2hnLj9nxg6F7zrGOLPe4+NsGQKqHsmlycNFvsjgpMx41eE05qnS0xQC7tRLlVG+EBAC+yCws91X8LuPnG84Upn7WqZLIdQipvJCYEIEmE+ve3Flk1Ew3lSPfknipd9IoFRsKgS0EDcVO+YkRjp/Tr7MRtVut2hmw1/0CAEhIARuhIBMRhNm6SCTByOzXIAqJ1cMpjp0oVDOkwH9PIaAdjeO4aZaBgHZdEnCTRGQDfUYt6Ef5SGgn9MioFOy07ImT9iAy6pyQvIs0NOtENjrMvw+rN1Nze023n0kuThSfA4Fy9z4rjt5DR73rnGV988//3z9+rU+BV+Ed0ABfGoVK+aYwjhQ8vXXXw/o0XSBz5XjPQjDurtdR1jwxQT58OGDSzneIoFXSNjvFYB35H147KkIbRdJpYWAEDAIkEs20EUw3IdB8w4sTnuxWS4Nw2LYJnzmrlgS72E5Y3fcowCwfdbwFftVAQ+B3WK03cbrsfuOP6tYNmC1+o4YVtEsu6/gt0pgVPguCFTp0rsMKkNnq/FKIWRA1iMhMD8CiEy9pYaQ5s+fP58JS8MGsTDiLdWGZbDicfmWh/RbyBflzImAFuLm5MuEVG2r86v8Xq2ZCIEJJ69IEgJCQAjMiYBMxkm+6CBTFMCtNl8UykVlQJnHEKiKeo51MVWt3cbbG3zZ9N4Iq/3mCMiGRiHdyo+KIqDMaRHQKdlpWXM5YXJCLmeBCJgHAV2Gn4cXLSmRmmuJptqaFQFcaP/mm2+Kh8AM+bgGj4+Q4961bjRNyE98N+bly5eIt8EjHCXEZ3sHEInvw+NFdwM6umMXeOMdjmy6lOPyIe4Weucp8SoKzCy3WCqNtw+cucuaalb5QkAI3BoBKH9Sh7iXk6uGDMviarNpLzbLpeHZSr6T9c2bN3ybbknvrfZkd24LSlsEFJNaKJQQAkIACMjuGzFQ8KvpsBgCMvdnGCqFcAY91RUC1yKApezim9qeP3/ekMji9XvQg7WFhj2eaUr67Qx6qjsAAS3EDQB5pS6k81fiZqexYN+hU8tqVggIASEgBBZDQCbjJEN1kCkK4D6bLwrlogKgzMMIaHfjMHSqCARk0yUG90JANjTFr338qBQCyp8ZAfLYqk7JzszEHrTJCemBqtq8KQJ7XYbX681uKqZFsrU2UYRosQK424ZLuaSfh5vV5ho8PkuyGA7rDQc8wrESfDbnr7/+wkfI8TWb4rHCMyDghvaZ6vvUxSTCiwMQ+YdDxqXBr7/+Osz3cvCGZqHtYaKfQkAIAAHy/ZqHL8N7FUnPYSRr5NLUoo33sDALOj///POxl7B4FwxIEa0dhcoviYBi0tuxtYplWk1qwl9SqXrmm+/aqzih3XfHouDXRUNpIXAXBKpsBz8oKQQeK5UUAvMggKgzvyiK94pi4bQJwVgtz59lQZgMepr01bYR6be2eKq18whoIe48hnu2sKHOr/J7tWZSNS+wYVpVXoWFgBAQAkJgWwRkMoqs10EmC9Hymy8K5SyvlRAChxGoivIO96KKUQRk06OwKHMMArKhRZyX96OKCKjAtAjolOy0rMkQNttSuZyQDLP0aAEE9roMXzWfmVsW00rArYk3qFYZgwXGO60sTUjYu3fv8EF490OvKSIhGO/fv8dZMRy6SpVR/rQI4H0HeCMd7mDjYjxeZ/D27VuEnW3vxuNI4rNnz6ZFYBLCADsmUYYYzLLMU/sIp4Uwee1PJYSAEBACQODRo0f5s+MGJajrvCJKgeldiiOXL1OtNc+XS3MMUpKP3rV2pi94Ha6H+f3330dfBMM0pTJAYIEYTTHp2pK8gIjejkGb2/0MvxT8ZsDRo8kRWECXzmbupRAml3mRJwQsAogWP378mFeDiF6PvabN9oIEDqs9fvzYzfHSoAHrrvNHr9JvHuP0czwCWogbj/kyPW6o8/MGbhnOthqIbpW0QlLtCAEhIASWR0AmoyGLdZDJBXPtzReFci6vlW6IwAJRz2y7Gw25M39Tsunz80gUAgHZUEYM1vajGARUZmYEdEp2Zu5EaRtwWVVOSBR5Ze6JwF6X4at4fGtNUUV8ldqtwlCFhUBzBPDZ8OfPnzPN4tY07s7hxUhMYZWZHAG8zgC31hGcm7vx+Gi8uRvPXKHMDw33JI9dsMw3u8xT4AzY88PBQUbywiEmL45v5lvTUyEgBHZDgFyy8a61MyjhC2yulzvbxWa5NAwTo2X6yYwnZpN/UjgKzlSZikmnYoeICRGQiIaYDMjpp8Mnt/s8tgp+eaxUcgYEpEu7ckEKoSu8alwInEcAkxTL1JkFaixK4Dt1Z+7DYzEc7wXOk4qb8FiezZeZ7an022wc2YEeLcTtwOWuY9xN58vPrxKnqls0VfdVqshQYSEgBISAEJgfAZmMVjzSQaYQyVU3XxTKhbxWTisEFPW0QnLPdmTT9+T7vUYtG8rza1U/ikdAJadFoJ9w6pTsDEyvckctwXJCLBRKCIG9LsPjZizP8swRFr6Rq0pWqbmriMz3615eypfE01szqzg6FbAI4Dr0mzdv7M9MAv4fDorN/zmUzBD0KIMAjveZu/G4WY1DA/gy+YsXLw7rvadPn2b62vkRvm4EnBkEsHSC108wJfMfMmJaUBkhIAQWQ4Bcsvnw4UPt8XFvyYbsaAy8cmnO4Iyzp7hOUGwB0QQuRhaLuQVcmUF8cbvrBO5YZkgf9s1mIN7QoJh0Hl70oGQBEe0BS+82SXO8mN0/g6qC3zPoqe4ABBbQpTcy91IIA0RaXQiBWgQQn+arfP78+eHDh7ULGqZNhLSom2kfSvjXX39dIHSVfstwWY+aIKCFuCYwqpGtdP4Cfv5Iic3ba4+SqgDEq6ufQkAICAEhcHcEZDKacFAHmaIwLrn5olAuymtltkJggainKrjQAftWkmPakU1vi6daa46AbGgVpEv6UVUIqPC0COiU7LSsSRE24LKqnJAU+MrfEAFdhk8y/dbhX5Wam/P901VU3ZpZSRHUg/9EAN94d28o/efD//iFyKT4Lev/qKAfd0YArzyAbLx+/RpnCvEpHjIudUeMlUEJjAsI0ljwBZiPHj3y8jM/8Q0iZpkYjj5uzmfa0SMhIAR2QwBqHN9sZ0ZNugGmKbwtBXrJNgtfsUqn2Yo9EnJpzqNKmvsffviB78tzBvCeHb6uSkYRUEwahUWZ8yBQJaLzkH13Sja0+w1ZpuC3IZhqqhUCVbq0arG3FYXFdqqommcJWgqhyFkVEAJjEMCRsuKxBhSA9qh6WRsWutFy/hWueDMpWi7ezByDQ8NepN8agqmmDAJaiJMktEJgK51f5ee3Qvi+7VSFCUXP4b44iHIhIASEgBAoIiCTUYQoX0AHmTL4rLf5olAuw249aoJAVdRTtY/QhDymkSqqqmwQ0/vmZarwVBi4ubSMH75saC3m6/lRtQio/MwI6JTszNwJaasy+lXuhO2rqlYVPbYLJYTAXRDQZfgkp8iP3CbrX/pgATVX9eK6qrWJSznjd/6F84dNdP/xPX87Y/qi1aBwexafhmPw0E14BqVVy+AbMrjJhpW+2gtsb968WRWTA+PCBhLc39pvCmFFgLynCrR/+umnA4SpihAQAqsi8OrVK2ZopJIxTXmFyVUhhoyTZeTSnATQVMfCPfMGFnyCD69FIHv0nIFWTizZ+7TFzjj2ikmnZasIMwgsIKI3ZeVWdr8fjxT89sNWLVchsIAuXWAJWgqhSmhVWAg0RAArnO7iA1YeUoEqVA1utmO2Fq/E4xo81g2gXd2WQ5rx6rdPnz5hPTZ8tFKO9NtK3LxqLFqIuwr59frdTecv4OePFMIquKruq4wchfoSAjdC4My2xY2GKVKXREAm4wxbdZCpiN5Kmy8K5YrsHlxgSeNbpZPnvEe0wO7GYElu2F2V/CgMbIi8mioiIBtahChaYCU/KjpAZZ5E4EJfSKdkT/JucPUqp/HYZVU5IYN5qu5mRkCX4ZPcqdIUyVYuelClHKui4mEDqooAb82sYZDetyMcEfOuJ6XG8s9//tP7qmeqpPKHIYADfMP6Mh3hFCA+FA8dQn5qGLXgfeL44GA6p+3uq6++OnaSEkEXed0Upz/HC8a0gIswISAEcLiZ8eWgq/lXaXinxknt1JsXcmkaIkzylPQh4Qa4S1Fk4w2Hs2RTikmXZOtKg2JMjx1v1QKFraVEFIGF7f74GEfBb1TGlDkSAZn7FNpSCClklC8EVkLg+fPndjhYiMbGBOLKzIo03teGRVGcmHn06BGWr7FEgFUORKP4F3VxRg1uEhZmEcZm9uygeH/55RcUtl0PTki/DQZc3Z1BQAtxZ9BTXQ+B3XS+1kw8Acj/hAXPF3CfZqy8W0xpISAEhIAQWBIBmYwzbNVBpiJ6y2y+KJQr8loFmiCg3Y0mMG7biGz6tqyffOCyoYcZtIwfdRgBVZwZAfIgq07JzsBE9wRykZ6qRXjbmpwQC4USQkCX4ZMycN+PjWNIDx48SA4seDDnqe6qjcAqtR4AoIypEcD3PHFEjCERb4F9//49U1JlxiCA0Bpn+8yGBP9d1la04VYACOBFwrs22YqM3drBwU3GO4eGJ8Oz3QDUeIXAtgiQOoHU1dD/rieJk+jH3vHRlh1yadri2fadrPiqnkseKZBuFaVDBBSThpgoZyoEYBpSn+4M6axarQ6rK8dDgFSzN7L7Cn49FuvnPgjI3Ie8lkIIMVGOEFgSAUx26yLCqzR+i1mRxmV1vLQ3M+qff/4ZIS12PR4/foyNSPyLO5Y4pILb8plaWHTFWjcuz1+1HSb9luGOHk2IgBbiJmTKfUnaUOdrzaRWXPmLNNZ/qO1C5YWAEBACQmANBGQyLuHjPgeZFth8USh3yRzZs1PtbuzJ94ajlk1vCKaaaoKAbOhJGBfwo04ioOrTIqBTstOyJiSsau338GVVOSEh8srZEwFdho/zHcdKZrgzEyeOy+XVnHtZiGt7RCn+ij4/0hF0q4/WCJA34dEtjoLdfdq2Bu/i9uy9MigZ8hpDc4rxrXIoE+Z6Nn9tvjmRizVIIvnhwwdsOC02dg1HCAiBwwiQ64lQHcwnyDyjQzZ+mHiyolwaEiiyGLy+zAf33EaK5gZCBdGyVRBcXHW1wNKwTIKP1BSTLsP0ew0kf0nJHUvVarVbUekoAqRpvpHdV/AbZbQyN0FA5t5jtBSCB4h+CoFVEXCPniDtbkwgosTH3nElngxaixDBa/348SOOsmGtu1i4XwHpt37YquUeCGghrgeq27a5oc4Hr7VmUiXwPFz8GZgqAlRYCAgBISAE7oKATMZVnNrkINMCmy8K5a6aI3v2q92NPfneatSy6a2QVDutEJANPYnkAn7USQRUfVoEdEp2WtaEhPHHC89cVpUTEiKvnD0R2OgyPD6YwPO41SEVvsfmJXm/ds4tN94Y8Aq9OchqsDcCeNd+/nMolgDM2UePHtmfSsyAgMs7947ZYNoQBuDoYfE+PK5gMRcsBxN/x+5w3NOejMzTj08e4RBnvoyeCgEhsAkC/JKNd9E9xAeKBd9Ys/nQ/zN4CHJpLEcaJshl6KLMeAXc460Nqd2zKcWke/L9RqPmFxPmfF/DjaD2SF3P7iv49Visn1shIHPvsVsKwQNEP4XAkgi4nwjGAKP7iVgjRTHsvr19+5Z3O124cB4XddECrtbPsLIh/eZyR+nJEdBC3OQMuhd5e+p88Ig3XlozqYVL+9H3UgKiVggIASHQFoEqCyuT0RD8TQ4y3X3zRaFcQ5lXUwwC2t1gUFKZFAKy6SlklH8JArKh52G/ux91HgG1MDMCOiU7M3csbcMuq8oJsZgrsTkCG12Gd2/FFLnO64hiU1cV4IfgHmG5itqwX12GDzHZMIe/jERevt0Qw0mGjBl94T4NwlR8POcf//hHHo0qM5FvavOnL1++JG0Qv6y8OaQavhDYAQHS6Hv3lkNkvALkSlDYTtsccnToVC4NjzwuAxRfdoPWEOzkV5pcmYG3cO2n9vjh36Ik6Q8YNk04IsWkEzKlLUm8iKLfC8OZtqOepDXSMroqOkq5V2AGu6/gN8opZS6MAK9LN1yClkJYWPI1tM0RcD8ohyvrDx48SAGCdelnz57hNvtff/2FF7ai4osXL6A5Ecy6i9VIIwf5cGawLICSKI9IFnXRQqrxC/Ol3y4EX10zCJDhBprSQhyD5+ZlttX5vJ8PCdGaycOHD/mZwi858m2qpBAQAkJACNwFAZmMCzm1yUEmMhry9lZCvngFxmy+kMSDWoVyIcuUcwABPurZcHfjAJ67VZFN343jk49XNrQJg0gYPTcp7NorMMaPCslQzkoI6JTsLbhZdQuJd0TDscsJCTFRzp4I/Pc+w67SLzN8ZuEka/BKS74F7FBOdaQG9PAvEV+AWTyntir57t07cjMYn17JHDibGTQcg7OLZTjxhsNtM1N7kjYo4Qtvl0FCEGHmr16T8nYSh02q43gQTnAWNTnkHxtOr1+/3gQWDVMICIEMAvBdoTeKqhgF8p9Em3A9US5Nhu8nH2G9mFmJxnY4XoIb7Qvi5EqdFqCjKB3OVEx6GDpVHIMAYgTG9BhioCuqRHrMEO7by8J2H0xR8HtfyRTlBxCo0o0bLkFLIRwQKlURAvMj8OHDB0skf+AAChN/F66QW5qbJKTfmsCoRnogoIW4Hqju3Oa2Ol9rJlVij5M2OL8I48jUwltv4BIwJVVGCAgBISAE1kNAJuNanu5wkAluBrPzNeGhC4Vy186OPXuvcss33N3YUyr4Ucum81ipZG8EZENbIXxfP6oVAmpnZgR0SnZm7hjayMVhU/jM/Uc5IfMLgygcg4C+DB/BGRdrI7k3zOLvcmDLbarxuTdS8oQtw6z8MPd86l1my4DAXILKVL/wEY5QgHjz9/z58wspGdB1lZPXgx4cNMy/SOmPP/7o0e+ebcLVdj+XkQHhzZs3+Q/2ZurqkRAQAoshgM+jMSPKeAi48Oy+hgOOItQR02bXMhmCvX7hEng5d/l5lUtDxjsgD3uTUTBhhtx8skG3itJ5BHhIFZPmkdTTTgjwSwqziWgnQEY2u6rdB4YKfkcKkvqaAQGZ+wwXpBAy4OiRELgpAnilmks5vgzv/twnLf22D69vN1ItxN2OZTMTvLnO15pJlXDyYZF9UX5V+yosBISAEBACyyAgk3EhKzc5yHTTzReFchdOjZ275nXybDvFOmA/g9zy8qMwcAZ+LUyDbGhD5t7Uj2qIgJqaFgHS6OiU7IUc5HdO+YX31HBIeUB1OSEpDJW/AAK7XIb3tirznOO1Q76dy5/yA+Fj4zGD4o0BP8YxlKuXVgj89ttvpPXFB9WrXtPYikK1U4sAP69rW+bL5yNV9/4k36ZKphDAa6tIFZ1/SUGqfeULASGwHgLPnj1jBpVZsvGWd0ktxHR6uIxcmsPQMRVxZIFcG/JkwzSOG/KufwJ7hE8eMf2qDI8APw0Vk/KoqmRDBHgRJePThrQt39SSdt9wzTUuV/FRwe9VyO/ZL69LNzT3Ugh7TgqNem0EsCjhDvCrr75yf+6Tln7bh9f3GqkW4u7Fr/mp3Vzn836+1kwgzHgnOynSM9hQklQVEwJCQAgIgR4IyGT0QJVvc4eDTHfcfFEox8uwSrZFgI96NtzdaAv1kq3Jpi/J1tsNSja0Lcvu6Ee1RUCtTYuATslOyxpD2ODLqnJCJpcHkTcGgV0uw3tblRlwcbEWy16ZAjd6hBvCX3/9NUPwbFtu5Iv0VmIWw6atyvBzdvA1Wt2XPiyHWBNE4H24epOKUO8ZragvwzcB2W3k3bt3GcBtSUwr3i+3tZQQAkJgSQTIraboxWZYGdenhf6ZwauXS9NbUF+9esV0EZWZH374wa1Lip9bRekiAopJixCpwLUI4BUYjL8KIsllimuHc7veScUb1eFz2n3DAgW/txNFEXwSAZn7DIBSCBlw9EgI3BQBzy3cdklZ+u2mArw82VqIW57Fgwe4uc7XmkmtvJGvbYUNxUtaaxvvXR4kYT8FTNeObW+o1b4QEAJCAAjIZFwrBjscZLrd5otCuWsnxc69a3djZ+43GbtsehMY1cgZBGRDz6AXrXs7Pyo6CmUuiYBOyc7MVl4bt7r/KCdkZnkQbWMQ2OUy/Pv370lASTtBtnZ5MdIncy8OXU4zCCDpIUc3w4hEQy0CpAyg2adPn9Y2fqb8tofbzoBm6/JstVWaJzJvT9j2Mz7NQXYb/Pjxo/szlUYY8OOPP6aeKl8ICIF9ECC9O+8Os8HHuylHNtUbW972yaU5xgtyexJHDMP3L7oyg2UmnfM7xoJiLXIy8pOl2GOTAiQ95OiakKRGOiGQ/4C27RRfOZvwpLIl76YJcgbdyO5bRpA6xJbvkVDw2wNVtZlCgJzOM0wNdwgkPeTo3JbdNNmLW6V5WgqhOaRqcGcEvI/f7vzyXOm3nSfCtGPnxVILcdMycSrCpPO1ZlIlkPxBI/7wUhUBZwqDeKhQrKJjx/bly5dnmlJdISAEhIAQKCIgk1GEqHeB5Q8ykeuZ82y+KJTrLfNqP4MAOV94Kc301fARSQ85uoaE7daUbPpuHJ9wvKQ2AOVaDiXZR2rOefwoclwqtgACOiU7MxP59V7eeciPl2+Hpy3fY8OnIB72S2vRDSHds6ktLsPj2gN5HgVXIBbb2sFwMKiicAOfy7/YbIn89OkTyS9eidvGp0p4J+kZTk1Ff5SYVoPy3rUf7ctkZk5zZmodfgS7e7iuKvLvPeqHVUZg1piD/aA71jK+IfD27VumLlZbPAXC1FIZISAEFkMASzbffvttcVDwFfMXm9ECuTRZ7OtkAbk0JwFkqpOHMt+8eeO2hpewuEHH3SMLd2it0p5dPuwpKSZtxRG10wmBZ8+ekeLN7yN2InW9Ztez+5ZHCn4tFEpsgoDMfYbRUggZcPRICCyAAB/1LzBYbwjSbx4g+jkDAvyUzGwV9RiI9hZ7oDq+TV7AxtPWqUetmVQBi1UOUrfMYEO9obnvjZXK8sDRz6kQaLVtMdWgRMyGCMhkXM705Q8y3W7zhfe0SXerlYzJLwKSyxtf7W60mi97tiObviffpxq1bGhzdtzOj2qOgBr0T5qh0wAAIABJREFUEJjKF9IpWY87k/y85LKqnJBJuC8yLkRgi8vw3rWHDNxLXoEgBzXPlhv59hGY8y+//DLDzWOPmEPwnb4N3u+r1LcbFF7N4N5NyrOyhxhketQqZwac4iPcHvGigmKV5gW+/vrrVJv95mCqx03ycVbm+++/ZwY7eNOCIUllhIAQGI8AeYnd8/C9i81QO4M9hChQcmmisDTPhKFh2vT8EPd4H6qTgsd01LXM7Rx7g4Zi0q5SocbPI0CKqC7Dn4c6bIFUv7ew++7oPKPjPhqWVvA7DGp1ZBAgdemGS9BSCJojQmAlBMLF7Z1dROm3lWR7jbFoIW4NPs4zCul8wwvSz9/ZILpCSx5IncGGumRje8X9+fDhQ/en0kKgiMBNty2K41IBIdAVAZmMrvAyjS9/kOlGmy8K5RiJ9crI+HqAnPxJRj0b7m6cBHaT6rLpmzB6zmHKhnbiy438qE4IzN/str7QVqdk55dDS6F3pM3mhwnS7QwrRnPkhERhUeY+CKx/GR6uHrn3BrtIui/3kg9yUOQV9AFjJ1cN2hoDO66Rt2G9S/WMZ2bprErcblD8Tfh+oEURxrkHnrZoC8r0Lp6NByQjM5mrAifp/PTpE44RvHv3Di9/glU62dodq4PvGeTtiD5//vz69Wv78/KEGHc5C0TAngg0WbLp5CjWcoR3GxglWdt7pvx6Lg0Z8vzwww8GFi9InOTtCRmW2Ue3c+wN5SSDFJNaRisxGIHbiShvXwYjeaC7ley+N3wFv3sGv54YbPXzdrp05BL0ngphK/nXYHdGAI4ZlhC3RUD6bVvWzzlwPlDSQtycHJyfqj11/u38fF4V9BC5R48effvtt0zL8yyEglq7bG4o17vLGQ6qjIvATbct3CEoLQTGIyCTMR7zsMebHmQKBxLNudHmC++/KZSzvJbxtVA0Sdwu6hm5u9EE4bUbkU1fm7+Tj042tBODbuRHdUJg/mZ39oVIv8Uu9933lOz8cmgo9BDOkI1whmRfphH3kZwQFw2lN0Rg/cvw/Js2oPRn+IBkcynEoKw9yzSOK4gznFLFsSHmy9v9mMWsmvHxQwZwPPLa6eeZ3W5Q3msCMjD2u70c7ZR8s0a0rjINApcfj8tMNGamVPERVw1fvnwJJYw36D99+vT58+ePHz/+5ptvHjx4gIvxVU3dvTBpiTBM3F+9/PyoGHd3eRP9CyBAxvzWpngLCnAPvvvuuxlwkEszjAvkaw6tzNiEoZAUuWHDyXTEuCtelJFpLf/IayfjROXbwVPSE1BMWkRSBTohQIooJoX3paxO9BSbZZZNio3MU4BUwlZ1T2v3PUgtwV7+sJ8Zvc1Ykyo6FUNVwbVqYVKX7mnut1IIq0q4xiUEDALQdSEUzAZcWGuNHOm3Nfi4zCi0ELcMKycZiHS+YQTp52vNxMotecudP8VkW+6UwDILwjTb+DzbK5YkJeZHgFlo8rYbDg/Kayez/HW4C1UUAsMQkMkYBnWqI9LPQfUZDjKlRpHJv8vmi0K5DBNTj2R8U8gcyye1wZ67G8cg3a2WbPpuHJ9nvLKh/XhxFz+qHwKTt7yzL7TPKdnJhdCSxy/z9rj/KCfEMkKJDRHofhn+2itt2Lkhj2LgDc3ki3zuKCW4jcncGSax6ooAc2wIY8GIOpHBAMXHD3kivfPrTNf5BlNPmZanGpS3g5Ua1/h8XYY/jznE/lq7kBF1vCHp/ABtC7gng81X+LihPAMEXIzHlXgYKVt++QSMLPklAbw44EI0xLgLwVfXQsAiQC7ZWL/Rc2LJ5UjbXb9EaAL69VXV8nouDawq88kdcMRcZHVlBq5yWx+gihe1hW/n2NsBKia1UCgxJwI3ElHyHYJz4hylahm7741OwS8A2TP49SRhq5830qU2lMgwCH5XqyXofRRCBk89EgLLIBAGZfgW07Ur3hdiK/12IfjqOkRAC3EhJso5iYB0vgHwRn7+DGsmWKlmdihgQ3/66aeTItqkOm73ue0wxLvllRYCQCDUliEsmUMaYeFMDuaO+5Tp2i2vtBCYCgGZjBnYcZeDTMewusvmi0K5A/xlLKCMbxWwN4p6Bu9uVMG4bWHZ9G1Zf/nAZUP7seAuflQ/BCZveWdfaJ9TsqQQXrtFe/llVTkhpJyo2JIIdL8MT75tohO43s5Nphf3OkSm2H0fMYzApU18yunCMaJ3HBsqEvD27dtimcMF8AHnYl333djFwpkCv/zyi/u03ydMbzco5o1NBrrBsRwzj1yeKh1FgFmSi1Zskuntj9o2yXvatnw+8fr16+KNblCCr8Rf64XnR9H8Kam9gcxVr6cR45ozXQ0KgWMI8Es25riY58nPc1pLLs0xAThWiwz9IC3v3r1zfUhy/foYVc1r3c6xdxFgfGnFpC5iSg9GgHFW8TKRy19odW081YMpy9j9EJxrmaXgN+SIcgYgIHOfAnkHhZAau/KFwGIIRCP94lLwYiC4w5F+c9FQ+loEotMzSpK7LhQt0DaTcZDa9qjWWiEQFao9db7WTKqECsYxKjxeI3hzupcz/ieWubzzOfNsr4xHQz0eRuDW2xaHR62KQqAJAjIZTWA82Qjj56CLCw8yHR7gXTZfGMfJgKBQzgqDjK+FomGCCd51mKEh4Is1JZu+GEPvMhzZ0H6cuosf1Q+ByVve3Bfa5JQsKYSMC0c2daAYyQu07B1xP9BXqoqckBQyyl8ege6X4S8M/3DD0Nu5SbET9x/63UNOdTo4HwNkNq766VlmvIw9wCi6frmReVcQxtLkrQHupXqyXwbGsAzZ+DyDwve0w1FEc1Jnu6OFT2biul3zRVX3HZx8XHpyIJdXh2a+8AJJiokNL8Pjk7OMNjOMQL9Npt7lbGUIwAIBfG6mJIyR+XIvU7hVGTGuFZJqRwg0QYBUpIg1MHld3f79999/+eWXTWg434hcmvMY8i08efKE8aZwkRVi4zZ7rwOst3PsXagVk7poKD0hAlhqgBEpEnbtSWWEpeRKV3EgUxVYw+6HkCr4dTHZKvh1B75bWuY+xfHlFUJq4MoXAushEA3KsE/Rdd9qZhil32bmzm60aSFuN44PGK90vgVZayYWCiaBHQrmFCb8h/GboR793oIMzk3Ns73ikaqfMyMQ1ZYhwU0ORQw7ZBXSrxwh0AMBmYweqNa2OflBptrheOU9W+89tT+vPXShUM4ygk/I+PJY8SW1u8FjpZIhArLpISbKGYCAbGhXkG/hR3VFYObGN/eFNjklS0qgLqvKCSFFRcXWQ6D7ZXhAxtzB7oEs2S/OYuJLsD0ImK1NfALx22+/zVMF163JDkS+l+hTXI4tXsWH74JRRKu3yiQvxHofdT/Wu9tIkTXHujC1bjco0kk9g8mBukX5PNCme3mPj0sPdDRbFTJK7EE2rsBFmyWnSbSul0laH1MLMnCvO3jeYGt/vnz5kpzggHHwSxPEuFpuqrwQ6IoAv2TjvWXjQhMTAkJqvLBi15yFXRpSk7tvU0KVex3vIz0WN9A4LE5uI62iFcWkh9mhimMQwBHk4ms1EFDg3Ytj6Al74WMHN9gM25ktZw27H0X1Qs9EwW+UI8ocgIDMfQrktRVCatTKFwLrIZDyx2B5cVHwqv21a3GWfrsWf/VuEdBCnIVCiVYISOe7SGrNxEWjmIZXgIvlxWLkgnaxnWMFvFcuYk1sk3NTx+BSrQwCd9+2yAxNj4TAAARkMgaAXOxi5oNMReLzBW6x+aJQLs/E6FMZ3ygs5zO1u3Eew51bkE3fmftXjV02tCvyt/CjuiIwc+PyhchFxVufkuUlkESDb5AsSfYLce296ConhGSZii2GwIjL8PgsAPZRBgMHleG+ETbVO3Z0mLcyp6rfLh+DLR7sTm3r9h4s83W1jx8/9iYDl2GY8CB1pJgnD5c83bPpDx8+5OvWlrzdoEiCDQ5j3pgOfkGVmR5JH5ph055fhgcyF34uJqrzMevxdk+GZcUy2CNxp3axPApce52GobBtmSgLwi4GvyZAjAtZMENO7WyagWbR0BABcrHA9fkb6vMmA5FL0wRGvhFSZtwGD1Rxq49Pk0I1c7SimHS82KjHKgSY6XOV6sBm28LeEYnqzHY/KmkKfl1Ydgt+3bHvlpa5j3J8YYXgjndhU+UOc/m0+JhhcWZ3AJYOGz1jNiwyFI5/JP02HnP1GEWAXDMxdcdM1VvsLUrnR8XJZErne+BozcQDJP8TB5aKLxjFBMRqT76dTk/xBh/vXJD33uFW/UrJtEJy5nZIE8zokPwwRx6yylOip0KgLQIyGW3xPNbanAeZjo3FqzX/5gtpR8y4FMoZHEjQZHy96cD81O4Gg5Kc/BRKsukpZJTfCQHSHJjeZUMPcGF+P+rAoNaoQgr/wr4QKZwuuw9UcavPnMY2pS6rygkxIio3deap2py2EZfhQTT2UUZ+DwEf6SI/RAAjB3PYHNbDDfaefg8ePCgu3gGT3l9fD/FBj0WHA5SD/rBu85zvv/++2GaR2mILsLtuGaZTt3xtmml/qkFljhd4Yy+KtFf+2E/3ZQ1v374tNuK+SylT2J3yzFsYMk3d7pG3vz6GflgHF3PbaUMX35vatot8YowYGxqiCLjkue9ocPNbpfHeAXKC46LLs2fPWvWbb2d+xuXp3/lpUaSbg9N7jjQn2G1wPFxu77XpA8qZ+dZKLRkny5MaD72MsQVruzQIFnjAgTkOI7Z6G85JOamqfjvH3hudYlIPkPDnvXR1SP/dc6AWimd/4abiVUqDR4q9yVqXdeRC3Hk01rD7URwU/LqwjHF43B6VjiLQ29bI3EdhR+aqCiE13lR+bwkM+1UgH2JyPmdbPmJLMRN4Yl8AMx1qEO4iDl7gug5csnt5ZcdkQ/rN4DbtvJiWsGPylqmVmZ5erTF+6TILcfuIkCcn0vkeIFoz8QAp/sTpi+KXKrDaM+Y8ukct1mHcqY2l8mF7sh4l+OlSEj7tkXPrAKEHIOfbvPu2xWEExksvSaoII4Gap5hMRlFoe6vuOQ8yNRHRW2y+KJQ7wGsZ3wOgMVW0u8GgxJQpKnamkaoyvS0FSYxs+njWk6xZtZhsaFfO3sKP6orAzI1v6wsZpsBj4ac/qtz0lCwvgdimHLkbO+dlVTkhpMCM91UmcVNJfO5U7K+jf4wJcYGAwj3aVV09yEpxS8kQhs+M1zV9rjRz0xWXbM91QtVmNvh/+eUXqq0WhdCXKyrRNA6jt+iKaoOhB0RSbaULuS8Ch2ykC7Z5crtBkQQbaWmDUboVd8ogtkHB4nRm5rJn2EYKeXqsLZ9E57KbiSuLLfsj2opaLpgMoipVxOOpO9h8eoASsANwlU+UqoaA2E69BOxvtOto5oCpcQvGeRhu8jMqEl7mMA/TYk4KMGMIbJtNEkXbBOhg0Zr0NayRqiUbDBDTeRhtZEdyaUigWhUjZ6jRJOPnaZNhkkJ1si/XYejhqLgOtqfY7U+M9OQo+OoMqgN8EkOwC75Fw0sMI4bHcLGSzJ7WSBH99ddfPRlgfo6ksIkA3NfuF9mh4NdC1MOmNBG/lRph4oIxXtCe5t5KeyqxnkLwpk9q4G6+AnkLGjNhLwnkXX6l0jvzkdFvKdyK+Vibdf8gJAgQgDZWtuGjIhCADgcB8PQGr4EUKZd+A0TTzovxISQTUgGx5mLMRPdWmK027pRwdcXMe4sWkExiWtke4Na6fMxAdOyRq/CRnkfn5ycFM8FHrkhMvmYC8sDcooSMRAz8hV1wSQKFzRWylSK3o1R6ZyVjgbp7gjTBJ4fprpxDZ55srVh92niNIWyAiQwBnJawkNQ5czY3Ge4Ej9oLWKvejKvaZR4fZJ0ZPkxtFNVUZj/HIDUK0o4YglONtMp3Q4CZQzkStJOwuHNzK+PrikFqpoz04Rl2j9RLKUzc/J2dfNl0VxKi6ZHielINzl+d0Q+WC72H4yrPmW1oFQ7z+1FVw1mpMCn8J4c82BeqorYqfrlklaBqOGHh6JUfq9DCxDDfA+ESs94LCsGjcFxdczZ3QoBtKBhhzjBRsbwmZ+sd56kd4yWJ4xd6Sf3iTvUx/qtrdULZtTnjZcV2nUkMOywCXmTIwCMwDtpwgFAy9mAYLHa8jBSdESFg6+I/ZoC3GxRDsIGxK4CeiJoFX/TocjBMM2bSM2wjF8isqHdNhLCEOSNHnYp8zsxlD8BUF+HAwxyvqX4/mT3Ifr3blkMEMjkNeWQJcBO3YJxL8CZpz1amJGTAdosHOAQyRYybP8bvdWlze0+le88ml54maXeRNDUom4/wpEmnzRuRS9Mc0nyDbgRqxSNMoFi+nZmfMkJ1Zr57GriTs62YNCVjjAybfaNUC8pvgkBxTwucMuFhk+4yjXgxaajQUjln9ECGnn6P7mv3Uyxw8xX8WjT6iZBaNghYqDOJTsY9ZMGG5j4Du320mEJw+e65kXbIXkKBvAXNQyb6c7xBFx8tgzIJZok1ytC2mfBIER5Cq2OvobdrylAu/TatfhsfQhbjKSNRUDiZiXbsEbNmYnrv6hF5cZyZoegxP5XG7y1K5zNitqHOL8JSnONaM3ExZHYhgVgPleiSYdPh8ku/c5lSMhb2HRKMCT4T3Xji1NWOG37lrbZ5emZEh6WCIWwAPiH90xIWkjptzs4mg/G4BjCOEWNb5hINcAyE0PrbUYSJqw5dMHbEUNtVxd0llDOSwIB2RlA3N74b7m6QGsYTjFCNmJxpV8nGHOfb2aYjvE1Jhc0fv1ZJivdNizHmwIAvG3qAxbfwow6Ma40qjPDfyxeq5QujcjH9Uay25RnK67LqMS7s7ITITT0mM/et1f0yPEyI9V+ROGNRGJRJrdebjJBUcmoxm9xh48dyiuE6wtHep2fQfnE1s6vznYKOcV7PhOueoEI8UpQ0zL/doBhjbNVLP1l1fWWrOhjairxDSG/pR6JY/nYF3NGl0vCw+/HOQyx6MuPMRPbax0/vBQepUUfzw9Z65ADtaO9eJiS8R+9um+7M8nqP/rSzz22kVXp+xrUa6b3aYcyWkZZhasQA6GnvqMQic/C6LelqDqaqiciRSzbAfIDuOjYixm2wgtRPnl3Fa5UqQ1tx1N6kKJbvXaAY5hi0L4kyWo2d0ZBnnJxh0UqRWRhFv0lh2IH20Yudg9HESGkBPVEavMwz/G0lhzu0E40gXF4MYEQootDnRcIMkSh5Ozbd1O67UpFKK/i1yNxOLO9FMBkXaAnaCqRNtDL3tsFMYjGF4M4Rxk01yPT28VyqkPZilhR3BofM5IQdTBXgEh89+Yn+5FFKyVuPfHin0Gad9psYgqXfgNKc+m18aEA69phK0Sl2JpNZ7LLy3I9fd1mI47VZP6yi7J7KdvMoWdEakOiq86NM8TKLSxNaM3ERYzYioTk7GXGXklCeW4VCbi82HXaXmh07KxkL190TDLvPaIZh2xaGEdPGayRhI1d+qhAbT9jtZtaeJgNWIGUg3PwBhwFcN97tOpW2e+7zSxoZo2GkA3COwqVQLgpLPlPGN4/P+ac6zBDFkBE8ozY3d/Jl01PWE/ln4oKoWG6eKRvaWwDm96N6IzBt+4xJOqNwBi9EHMC56KsYVdx19e8A2WQVD/+UWUFQ5j7qHaPxVJHD7FFsTycESDI6wUjL5m5qD6m7pM3j1y/JmYxReetEELJOQyVJ6kdAZlykscHsGjm1PO3vWgKT7rrlhjV6eBhhp24OcMug2vWRJ7cuVTZ9TJa8zQnIbdeBuI3fblDkWQdwpNOWibuR73VRDG+K7pTbwvhDja5gdErbmZJPQCw7EeA2m5IlzEe32Ml01bKCCwuE4WTXZPWi2jdUDRBIV/5dKDLpflTNzziSv4sVI/06yExR37ZFhpfekU4dFiwy08c+GqZtGmJODu3MulVDalNNpcyQZY1NeP5GqsHa/K1cGkw9i2cm0dYHqOXI+fK3c+xTQy46J1Bc/ZiFlmeLSYuAWKnGwmUKVeU3RMDVnxZ8N4HJ2M/ihyKKGYHueDfpdnJyU7vvikQmreAX4NzRHW2oUgY0pSXoEORQl4bztOESdNh4NGclheBizlsoBfLAjbR64zWn+OhKdSZddBSj039MJsIcaLa2bipJufTbtPqtX2QdThN+vb3TOpgW4kKmpHKk81PIePm76Xxv+KmfRVi0ZuJCB90Ivy5vT1EAxdxabdNhwNhJD1uypWQsFJskMOvzQo6ndzlkNW28Fk7kFOZtw4GiDE9LWJHyCQtsaDLIrbF+R4asGBSNdTjjBlBlyTuTINXatYcuFModYLGM7wHQqqoUFRT0Rr8ll8G7GyQycvJJoFBMNj20mzbndscYeL5fUlI2tCvst/CjuiIwc+Mr+UIHcEbgb/VqJtHPVzlAM1+FdDnQoCcGx5aeGMJIkvoRwBBpymzohGDgJIMwWabdzB28msdL1JwlR1yGB0u8pSKsgbaFA10UN9sgtSDjEgcaJiRjYLxHmIRtwcm3BkA8AsKfPUBDm55UhP0O1jIeULABIUlezrEVQM/ijvQw7jgoDy6PBe7PtuvL0Cpu1xBXz7owS11eFVfGvK0gsMZ9ukba5U4+DagzWJ1Hw0PbEtNDydjGqxK9jxoYDKFtiorXkt1VJovTx5LhJSAqnQjzOiJ/jmHc+SlwxxYY/8SyCYI9zJjyS4cgb5hTV+VqYnnuXiIBA2F5nUn0UOltgXL9isxA8EguzXnki+saCyjwOzr2Kc4yOn+TmLTKW4P56+QXpTi1bX5RpWBloEc4A/563rv1eYokuYZmhkV2XnhuavddwPNpBb8LmGBenseXrIoLhkUrBod9zH1eCbhPV1IIPJctAtaoDZgpCuSrQGZmq/hoIIXf4nlrFpl5ElgFauWp8oOSfptzoXKkG8YvgkGump8ZMDOUp2HnhTjpfN5E7qbzeWSKCxRaM3HBJJf+Oq3khMyCqnTJa56WkmkO6fwNLrNtUbXAMnLjtYqwkSs/0xI2/6xJUbiVySAHa2LSrvtiEx5kSknIgfy7bL4olKtlroxvLWIHyjNuLcocaDlfBW0W1x7HH5Ri0LCriNoFAItJM7dGGEgO1kgIxKOrWc/PryWfyob2Y+td/Kh+CMzc8jK+0GGQwxU/a4hNYuTe0OFRRCsWh2YGiLrh6n3zjSd0ASQ9bMOfsG493MIoPsVM0i6v4YQADbmpRZFYr8CIy/BALbQ0DbeWMVGxixZqEy8Hfh5KDmYhFF/qEqZHnvsTpI7UgwyADfkFFhRfkjRJnFOkE1yrRcZrc+T2gxF+jwBX8Gx6qkGFDoqlM0xgdE3mOCYghNC2j3RUe7hlbGE3kfIgPZVYC3iTMQ5oxIWimIYaj4J8ns6UzLeSFo9CxtkN0ei9NIl5hC6KEusRBvvVnCnHzKJHGEBu7nzPyThPujb5CalLTVtPEtyfEG8IOQSsH0owDQfkBMqtK2HH5hQGMtLVPM8UBvnzvfRuAczi9XArI7WtS4OBuyoiTDe3I73lJ9o+oy1r/UyvzWHRCpR/MaivHUsUNJvpjTQUEkzYkXtvUBEHvDWQDQ0Jee5qAS1oOyeKCzvNBSbsEV1Y55xc8beCjfmFBkeK9BlpuaPdt1AzCQW/Z8RDdVMIHIsLtATdXHuDQYwesGWWUQgK5FNzM5p/bMIOCOTFxyi/8pnwr6BJ7KSeNtFkkaFqdNJvXdcDIZaHFyp7r4egfXC/SlpQuIeKg7Llp2eTOWL44naKtA3iXGXiloliBUDc8jbdcG9ROt+iyie20vk8LCgZrmB4gg2Zb7siEfboTrfJ10ygnZh1D4wCJasYkSkcXXVEPNiwC693KRkPkK1+FhfeoSJql/q9NrtuW2BehErGU2vhzx7OjCc2xwgbsPIzLWEegHf8CWyXNxkYY9RIhbPMzcEkjbrZZ7h8TJJdqpAGv3oHXGfGiLqMRJ3s4nx18KIYMVnkNwzlogh7htLi4yZkfKPQ8ZlQO8XljlqQ870X2do8zsrTg6dy8osQpQrIprvqyEsb6wmIUugpn0dANpTH6kDJW/hRB8a1RpWi0YTmqTXTXptdFyJOcmHhU7LkMq8B0Ns9OcD0DCMYVxA9YhGmeayaoYp5tIMTAhzkpjLCsGSZLzAqz7kkfz558uTDhw/Fwrb9n3766fHjx255xIdYA/ruu+/czNr069evX716VawFm4SSxWIHCqBZqAlb8d///jfSyEHi97//7KMDCejEr776ygbS7loP/KpHjx4daDNV5dmzZ//6179ST5GP3lEAfM+UKT569+4d+GVQShU24c2XX36ZKjAyHyD//PPP+R6xzPry5ct8GfMUw3/+/LktaZYkHjx4YHPGJG43qD///PPhw4eYTww+5+UH3Hzz5o3bFzykqKb68ccfnz596pYM05jFmDhu9VAMMLRJBD6k/0zOF198kaoOtQa17E4HU5KfTamW3fzffvsNDPr8+bObadL9jEJo7MLewxxYjZMy0M8YQVOBX/iDPQLlriVCDqP9wAjMAmh+TKUoO0JAyBxQZQylJQwm5hiSVzGOHOlKxaDSIQ/Wd7IuAXKM42Rzjo36b2n9GoJaK7GfPn2CX2o7tWQYws6LLkiCLTOEufMIPeadOnd2u1QhjTllcyzlVQkLF2q5iHVym6tocwsXZyiWq2Be3SpzpuXSjOQLfOyU94g5CF6MJKZfX7dz7PNQrB2TuvocOBgFDiuDhLGAeXCKTyHYxmHDvyhsbY1R76Y647kVO9q2AIwRgou85W0SzsAnQUeeBgNbsYFhVw/IFbkUs9AaJMSVDXhBx7zoVBdn8u9o9xX88hyH3ptH2HiyZyjZ1Y5oCbohi5dUCArkYTStc2Wk5Y6BvPhYy0dSM8B5gzzkvUSyqa7F4AGe3JCVfjvAIMCOP+t7u5oEApkJ0HovVBrC8K8ZlEtYXr9hU8w9UWQl30S1XhRzEjGXKsCFY082ICJb3nkhTjpfOv+kzidnmS2mNRMLBZlAfFc84wQ1iIWlFr5yAAAgAElEQVQmrJeSbUaLwaBg9yTc4YJShUqPVmEypWQ6KRkG/FuUmXzbwl1gsc6MWai/duPVJQyMNrS12kE4s/IzLWG3mA7niby7yegnPzCUJq6BTgbOXviQibYsU25xkMlS2yRxl82XnUO5w4yW8TVKwFUI0D+H8UxVXPswg5z83k6+bHpqZpl8Y9nBBbNiaS27mdemDGPf870s/1Q2tB+L7+JH9UNg8pYn94V6o7fqKVnyaNzyl1XPy8/dnRC5qb3d1PMydlkLh6/4V71sw/SChWProdoBo51j78DAOWC7T29bCxMog5KHh1msGPY4Jgc3OYu01RbAtmjIIG84KIC3cta2jAV61Cry61jjtcTUlseugAdC+JN5YxDKeBW7SmZ+mLcbFESI1DkAGZIGYc4jEH0aSilkEoorWthkhmz1uGx+oh0cIYrCfozUDEnzPIpCgUygAYaCTkwBpL1ih9nnDhxmJcMaHB1wCzdPRxntDdP92YSeEEm3i35pw8o8hhDyfgR4LecnbJ7O/8veHR+1jbwNAP7dzVdAoIRwFQAlhFSQUEKSCgIlhFQQKCGkgkAJQAUHJQAd5HvnPOPRSN61bEtayX7yB5HX0u7qWWm1a+u1ijRcvkpb+W6cnrVWG+xlnCYZ0jgTB6tJraC4wGUqVlt5mJdtTu1Mnft4K9/LbXLu91HbTJ6GNBmcbt/KnNR9zKS6rfxKubW5fk1otrLFc9J8P7az3ftKR3vxlaMPj2ldvrE2mc7E5WzhtLc5VFi4Wr5i+XfX+1yuvxbJny8jvO6neGNHZsMqk98ZUSeT3/4OvJHnnDrM+k7vY+C0xZf7OIpSLTLpDsFEvtmszatztQ9prj9AytKJvHZstkK+Hattml8O/DbzsmYFhk/Z5Fqcqq3+LSWTTw+3zHGV+Uwjn+3m7+bPi6UTos0rkMphva/S4vRsP3taezY3wu8W9fnNAyl/bGfOx9pbO9Ln1/a6zcuQWdpFrH2WRQW27zOT2KMAaR6rtZRYJzqZ4G3TCtV1YqvU+GTzWZ5OptZM8bKrTqbaiJNeTh1+VbpSX1tU6zDYcpuzeLDK1Apa2ifU1h/s5dKKTfocWanyk75kxMRnsGOmWlCbk24qNzKtdLQsXTnfIuP58iVacDencktbMLOCi2+1E4jlNv1AxjP11hZ/u2GQXzuE4mXng3zX9CbySik9ndep832i6a6h/TXcVMZR/QmMPOcxj4X6pst8ozTpmXXLGUGVNy61zVM18olxTnW1lstxo1fLz28LhgS23JdJD0IMU5vjpc6HqS0PpLGt9r+1K7RG/xJlxTBr4cUmcmvZC0QOmW9uai29yY0dLWVqJQ72sr+LU+TcZi/i68xoiPy1Id6NdVoeKvFVx2jnKku/uw2xuHbGzi7chUhvXgv7a8GWh+4Udyok2xycs3XCvOXNMXGgRnM0Rz+Rw8IGrQkv7NNa1rNlDWslTuVlCqHab8Ry8+yIDSMxOvDqmm32OtorSDPHdrRyy2tNm+JS60Q1modTSiNqm8pnpfT2JaZqsl56m3MkGmW9zNfYapPvZoo03EqtvB0rx3m9Rst2skmcJhnDzCcCnZSeySQ/Lcls2N9bbU7tDGYfb2UaKC4ZfZTYa56GNL3yzjKPwzh1jozwCN8QJDP4mSNEHzih2cpWzklLjdbmx0AsbN/Bv+G5s97mMbhd2ppxbUqdcc1Co11i5dSJHG81N2n5MUu19fPLq868mlXqNmVy1/0UbxU2lk1+uz1Odi231GHWd3p/H2Bu5eU+DstUi0y6Q4jKp/ar73QT+fbCS0d62rGJmf9ApuWFZjaW2+Q7gmbFek1Zu2NP1Ur/lpLJp0+0f0tNW/I728m7m3ybFrOq9nWIQXvLsuLgjxOqOT2MHJb2ydHDbNJvLK2hPr/Z4vr8lte1DVfzmcmqgJkPQGqHcRzD0ZtVL7vNsuLdWCfzqVF0WZ18Ua6TqbVOvOykk2m26aRT2gwb4piMg3bhdTPSm5+krT2UrUo2m2+AlIX7WK1VLA9QjYVFLFVduNUAiUsrVgPc+pcTvWQ0R8sDHDxRRJuTLsYtw1QmStnkRqZuj+3MgRS9brdlbZ5bXAvat9F2TOU2RHPxrR4wbfqBtcHjIlUtK7UcLRKH8YZj+Grmvd5gb5BfpZ4t9zTIz3TFtTqMahpY6ppeNen1vF67Qxjnhq6hfbRL5uQd4TiqD4Hx5znasVDfdNE9VnvL6vKke87Mh5zVfazxxi4v/PIlcmv5uWjkEL3owkyq5c6Wo2eoVWDMLzP9WG3XRjUIMUyttU68jAYa85E2WN2GDoaf7VjmRIqGiXejr4mjdtb/xt9YjpRIb3OVmjV2rxO/avM0j61hUnr92DfAoyHa70h099E0sUmwx99YjpT2k5/YZDyf+lUbt7rc8iOMQItBbQjMKFIXwtjlauallqe4U9EhhG37gzPWjOaIQcm8V5l1KXHIxefakVXqQI232rdLqqHz9Vx6t0r7CoxzzYW7v3AomTkU44SKtqi1YOzvvB0jw3g3zqlYc2GJ88TIJ7Yaxip60aX1iYrFwdlVfVJH8nz3e1poQzqh75CGb7iuDoAJ5RPIPR2NS7ON0yQDlRmdLs15wxXyo4INM19v8zandgazj7eiSql9iatAHyX2nWfsUVyYUju1MN2QZtVGWSicP+NWLWI862dGU7XDaSqzle2bk5YarVUPgBF27+M5iVaqSUi2POliqhhrxng4ZqAz//gbh/dsQhpvZeaS0e2nmiy6smrLbr4cVVpJoO+VY8dTOzXO6/7C2pr8Vlk6nPz2ffiNNv+q55DL0VP1Z7J9l/uwWtg6U+8QoqUW7tcAiSby7ZFTw4b5Kawdm5gbTg/j1I4LXDPb8afEZHl+YLRfWLhf+reFLG0SJ9q/FTzmN/xCLTrJhR8TZRordrb2zVR0pFP5blGf32xZfX77Dn/DNeN085nJSoardlBxBYlPk6KPiqM6erb4G8ttvpWOlZeOGFvWXCfTeSfTUn5yq7XsDcJzyK8tms03QEqbs2+AaiwsYuknPwu3GiBxacUmd0ZsXuEpXjJKfTXW5qSb0I1Mmx888xxCJnX+jvPLl1UP+9i7SU/l5i219oKL7/wIb9MPrO0cG8aQOIbi8+KWLjTH8JHSvpOMsuITiU0qvHRbg/xmIwb7Urf1Vli1cxvDNLD94dqU7Cql7/N6vdYc7VarHmbRTDt+DV3alEGaOpjHOY5aukdbucI4x0IDUC/8+qO/C9kAexRFtBxrLaxMJhwgsp1WsOrCHVw7cdWrwxgGIYapzavP1M/utQ/g2oZlguGjEnFQxrCp2TCbp8RlbMgh7+YVXi+HAT72jTZaeGlcr8ILt4rzMEqpHZSjfRkfKHRy0IbqePZxojsV53gMRHqaYMcnTWt8eLTSyRJFTOjIX/twbZ71mSlfmLf5nr6ZZ5uUOHOHB4+jND8Qj2N4bdvmhj2dDkt521xwp/Ud0sAN12zKrU+Jk3HpcdXTCnGaZHgzs9+e6jPPNj8tma825EKbUzuD2dNbqU61p+KGyTaoDWn6o47RRfPEWXinfn91GDLniQ7s80Rx1VhpmN1s8aUpg81JS43WqgLj7N7zx8CY3w3P9t+jVBti6XJMGPOdVeqauDTn1ArDT5eWtmxqH5duWGSFJqzJb9Wk28lvkSYeQ6FV0iGXfQS9aus3W2cLOgQT+WazxnUqc2w01x8gZelITzs2WyHfjpkm7mry1azSYCmZrim14826ZTKZyqf9zotms+bPi06+JG0W2iZlw2D42YG9Ox/EObabB1X+2E51fZG+m31+BqTlWz4zaQk1X60/sTgdOv+iXCfTYSczPwa2daGrXrTDm6yazTdAytL5WhwAA1RjYRFLP/lZuNUAiUsrtq1nzdL9mtYlo9RXY21OumndyLT0wGi/QgyMF57C7XMYfs1oUPdUtGd38Z0d4W36gfaqqTVjYLw1NzMY5Df7xrU/SUgdMLV01/SmeT5lmPO61kxTf+ka2m0LTnEc1a3AJHIb4VhoALfY62YXmr/xbIBabVhE6oyr7WmqlBjb9PSVVnxeMfVL0rQGIYaptWM+XvY9TE2dVmNLLxYMP4OInrdlP9VswlpK9FadfBG+agvVqjHYy8E+9o3OLu5oiVuxO9y1yC3ynOhlIEYGa2vEh7zjHFhMd6firO9wpBItu0k3Eh3a0mNjwyJW7aDKrl/rNDL3xs3rucmhWCtu9jI+cIwx0Dz/4Rei9Oiuo91n3/HE3zhi++gAfYc0a/E4DTtp5cEarpPaTisT05JmZ5WfljTXHyBlnIO0hR/ZdHj7S9lTyZCmJ//a2Cx+eaengsaT7SajqdHOVrZjTlpqtFa9aoyzex/P6bN2TaIPr/U2VfaVlmOy0OZDg64+SZvXreykaaH8tK77c8nZgslvOPQ3+V14wOxCYu0wG+ylj6BXPbpqTbMdHYKJfK1Z4+UUJ/LacdV2TJ3+S0disUKMD2Mws/bwOzaMf9Fk8S/yifFhZBj9SfTJkXmMGDv5VdnIObWPC9NrgPq3GsiqL2OwtNB5ljjaX+3s8Pu4VcXiLMiIrfpW5Nbhvmz4xV+cjEtnlKsWEb3HqsJdrT/RYzt1CO1sn58CWSM9TrelR3jLw29HPjPptoPq6YtynUzzoI3uYo0TZHc2GdXXFs3mGyAlhvdLm3uAaiwsYuknPwu3GiBxacWWkm79CpO4ZJT6aqzNSReAAxzJsyJWnYD3evRGZZo7PpWbLro97FedZ9XapY+pXK2ITV66+LbpBzYRrm4bZcUHZV1NfGZnaOQWeQ65Fwb5zb5xsEF+t51bT9PAUtf0arsMeUZUz/HtWO72MNvua2imxSc9jsrs11a+Naqx0DDCtaHIFtwlu/TD+dk1Is8bp23LfKpXnIXL8el09KX54ib3brdXh54GIYapzQNysGHqyA/pv6J+TZ02KR8/fvz169fSNdvk//j4eHV1dXt7+/DwsDTD6goxvI5uJf6dnp7u7e1V37LcuUA0U7TR7N/r6+uq+c8bK9rr4OBg1c3Htv79/X30/nEKPD09talb7P75+fnZ2VmblUutM+mdurm5mR2cq3YjoR2tE31IfJXSyZE569CiGnFszA6PyP/4+DiO/LjwdFJEqSNk1XJjZ2cCsWGcL3HVaJlDHIpxUYhN1uhqoogYwc+0T05OWpZoNQIECBCYhEB07HG5n1c1rrBxodmyWYAhzbx9O1m4uLiIQfg8q7ibfOQD8nlVN1yY9MA+s+/mpDWcl5eXWsrsZXwLuDB9pyYjCwV6TZwdn/EpQfVS1bLE+E4iPhFu/9FWy0/kZqXH/CiumPv7+7O/zZejvZJO6Lpv8tvyULcagTYCU7/c6xDatLJ1CExUIOZZMWCbf+Jd24sYa8WU8/Pnz7X0/l5GfeIejvgmIsafqVplSo8KpyYUC7fSvy1kkTh1AR/ETb0F+6v/jvf5ncP6zGRV0rhGxxfls5sf1vi6PO5JiEFLfF0+2s98VgWx/nYIbOvXFtvROvZiugIuGdNtu4I1n9CXLyklU7mUTC3dxbcG0vfLqX+70beP/PMCO3hNT3067XaX/KGy4buuoRsCbsE4akOBaW2+U2Oh7btLtuWtcYJVNz8rd3AQsjmaHMYgMIpg+DlEnEjxjU7cvRH3bcS/+F4nBrWzb3fmd+7GbbsRVhp/415hd3LP6QZeiHl73GGzsKWiJtXGmrXXFjfW7COMOFxnwc/zI3bmEMdq7Ht80RjD34HbaJPipr5TMXiNFskcn3FYRiRA/I2m2eKDc5NjoJNtr6+vI6IjsorI9vaR8NWiZ4fi/JcFqudXrBZdTfydNWW0ZvyL1oyTzvf6VUPLBAgQ2CaBmCzElSXmCzFBiIt4/BDydk8HDGk2P3qrN+tHbjGW2LVxwtQH9pljIHbNnDTj462yAtGBzyak8w8Koj4LP92Ky9nR0dGqtY3pVVwNM/Hts49lpt7jTei6b/K76jFsfQItBaZ4udchtGxcqxGYnMDl5eWXL19S1Y5f2o27TFLvDpA+u01h1R9mWqna+rcB2lERZQV8EFfWf1Sl6/N7bQ6fmazKm5kWVb8rj2/J47vy+KJ8jQ+aVq2S9QlsKLDFX1tsKGNzAhsKuGRsCLg7m0/oy5c2jWIq10bJxbeNUrfrZPrkKGinbrDvFnZHcsscP6aBO3IMDLObrqFrOG/ZOGoNgYlusgtjoe27S7bDYPj5cRunsGDVucbCBYOQhSwSxykwrmD4cRqpFQECBAgQIECAAAECBAhMSyA+tY+b/+Z1jufhxL3785cWCBAgQIAAAQIECBAgQIBAG4F8VGQ8uHW9n4JtU/Sq68Q9CvHTtN+/f2+54b///rvdvzPY0sFqBAgQmAvo8+cUFggQIECAAAECBAgQIECAAAECBAgQIEBg5AJbeZdsH8HwI29H1SNAYCWBv1da28oECBAgQIAAAQIECBAgQGD8At++fatW8vz8vPrSMgECBAgQIECAAAECBAgQWCqQj4q8u7sbTyR87EtEtscz6p+fn+P34JbuWqzQPmy+TW7WIUCAwNQF9PlTb0H1J0CAAAECBAgQIECAAAECBAgQIECAwE4JuEt2p5rbzhIgMBPwZHhHAgECBAgQIECAAAECBAhslcDLy8v+/v58lw4PD+MnMOcvLRAgQIAAAQIECBAgQIAAgaUCtWcp1Nb//fv3yclJLXE8L6+vr09PT5fW58+fP0vXsQIBAgR2QUCfvwutbB8JECBAgAABAgQIECBAgAABAgQIECCwNQLbepesJ8NvzSFqRwj0JODJ8D3BypYAAQIECBAgQIAAAQIEygjUfvDy06dPZeqhVAIECBAgQIAAAQIECBCYrEAmmDxmnWOOhA/yuE0kHly/1D4eg7x0HSsQIEBgFwT0+bvQyvaRAAECBAgQIECAAAECBAgQIECAAAECWyPgLtmtaUo7QoDASgKC4VfisjIBAgQIECBAgAABAgQIjF3g6uqqWsXPnz9XX1omQIAAAQIECBAgQIAAAQJ5gZhIPj09LVzn7du3Z2dnC98aVeLR0dHPnz/zVfr161d+Be8SIEBgFwT0+bvQyvaRAAECBAgQIECAAAECBAgQIECAAAEC2yTgLtltak37QoBAewHB8O2trEmAAAECBAgQIECAAAECYxe4vr5+fX2d19Jj4ecUFggQIECAAAECBAgQIECgjcDLy0vt9pHqVj9+/Ki+HPNyPB/+69evmRre3t5m3vUWAQIEdkFAn78LrWwfCRAgQIAAAQIECBAgQIAAAQIECBAgsE0C7pLdpta0LwQIrCQgGH4lLisTIECAAAECBAgQIECAwKgFvn37Vq1f/r7/6pqWCRAgQIAAAQIECBAgQIBACJyfn6ccDg8PT05OUu+OMD2zL7Pa3tzcjLDaqkSAAIHBBDL9pD5/sFZQEAECBAgQIECAAAECBAgQIECAAAECBAi0F3CXbHsraxIgsGUCguG3rEHtDgECBAgQIECAAAECBHZX4P7+/uHhYb7/ccfqwcHB/KUFAgQIECBAgAABAgQIECCwVCDzWPjT09Olm49qhb29vfyPxFUn0aOqucoQIEBgGAF9/jDOSiFAgAABAgQIECBAgAABAgQIECBAgACBTgTcJdsJo0wIEJiogGD4iTacahMgQIAAAQIECBAgQIBAXaB292rmyU71Lb0mQIAAAQIECBAgQIAAAQL/+1/+SekfPnyYHFI+gP/u7m5ye6TCBAgQ6EpAn9+VpHwIECBAgAABAgQIECBAgAABAgQIECBAYBgBd8kO46wUAgTGKSAYfpztolYECBAgQIAAAQIECBAgsJrAy8tL9WO+N2/efPz4cbUsrE2AAAECBAgQIECAAAECuy1we3ubAohp5sHBQerd0aYfHR1FzVPVe3p6Sr0lnQABAlsvoM/f+ia2gwQIECBAgAABAgQIECBAgAABAgQIENgmAXfJblNr2hcCBNYQEAy/BppNCBAgQIAAAQIECBAgQGB0AtVI+Kjcp0+fRldFFSJAgAABAgQIECBAgACBcQs8PDykKvj27dvUWyNPPz4+TtXw9fU19ZZ0AgQIbL2APn/rm9gOEiBAgAABAgQIECBAgAABAgQIECBAYJsE3CW7Ta1pXwgQWENAMPwaaDYhQIAAAQIECBAgQIAAgdEJ1D7mOz8/H10VVYgAAQIECBAgQIAAAQIExi3w/PycquD+/n7qrZGnZ54Mn9nfke+U6hEgQGBzgUwfqM/fnFcOBAgQIECAAAECBAgQIECAAAECBAgQINCtgLtku/WUGwECkxMQDD+5JlNhAgQIECBAgAABAgQIEKgL3NzcPD09zVPfvXu3t7c3f2mBAAECBAgQIECAAAECBAi0Ecg8KX26T4afbkhnmyazDgECBNYW0OevTWdDAgQIECBAgAABAgQIECBAgAABAgQIEBhYwF2yA4MrjgCBEQr83wjrpEoECBAgQIAAAQIECBAgsH0C9/f3d3d3Dw8P8cylCCE4Pj7++PFjV7v5/fv3alZfv36tvrRMgAABAgQIECBAgAABAgQ2FMg8QHjDnAtuLk6+IL6iCRAYs4A+f8yto24ECBAgQIAAAQIECBAgQIAAAQIECBAYp4C7ZMfZLmpFgMDWCAiG35qmtCMECBAgQIAAAQIECBAYqUB8wHd6elp9cvusom/evPn27dvnz583rPfj4+Pt7e08k4i0Pzk5mb+0QIAAAQIECBAgQIAAAQIEWgrEjLI5e51tm0pvmXPB1TI1j4l5wYopmgABAmUF9Pll/ZVOgAABAgQIECBAgAABAgQIECBAgACBrRFwl+zWNKUdIUBgzAJ/j7ly6kaAAAECBAgQIECAAAECUxe4vr6Oh8AvvPP+9fX1y5cvmwfD1x4L/+nTp6mjqT8BAgQIECBAgAABAgQIFBE4PDxMlfvw8JB6a+Tpd3d3qRq+e/cu9ZZ0AgQIbL2APn/rm9gOEiBAgAABAgQIECBAgAABAgQIECBAYAABd8kOgKwIAgQIhIBgeIcBAQIECBAgQIAAAQIECPQlMPu1y3zuV1dXFxcX+XXy70YO8xXioXZnZ2fzlxYIECBAgAABAgQIECBAgEB7gXxweNzI0j6rkawZE/P4KbpUZfL7m9pKOgECBLZDIN8H6vO3o5XtBQECBAgQIECAAAECBAgQIECAAAECBHoVcJdsr7wyJ0CAQFVAMHxVwzIBAgQIECBAgAABAgQIdCnQ8iHt5+fnLy8v6xVcC6RvWeJ6ZdmKAAECBAgQIECAAAECBLZb4OTkJLOD1d9iy6w2qrfydc7v76h2RGUIECDQuUC+D8z3n51XppMM83XO728nFZAJAQIECBAgQIAAAQIECBAgQIAAAQIEdk2g5T2r7pLdtQPD/hIg0IeAYPg+VOVJgAABAgQIECBAgAABAv97fHx8eHhoCfHz58+Wa9ZW+/btWzUlPjGsvrRMgAABAgQIECBAgAABAgRWEsjcsHJ7exvPdlgpt7Irxw/PZQIjM3tattpKJ0CAwGACmZ5Qnz9YKyiIAAECBAgQIECAAAECBAgQIECAAAECExVwl+xEG061CRCYqIBg+Ik2nGoTIECAAAECBAgQIEBg7AJxw2j7Kq608jzbeCz86+vr/OXXr1/39vbmLy0QIECAAAECBAgQIECAAIFVBWJqmdkkEzaZ2arUW/na5ve0VJ2VS4AAgSEF8j1hvhcdsp5tysrXNr+nbfK3DgECBAgQIECAAAECBAgQIECAAAECBAjUBFa68XWllecFuUt2TmGBAAEC6wfDV+MNOBIgQIAAAQIECBAgQIAAgZrAStPGp6en2uZLX8YD7qrPgX/z5k315dLNrUCAAAECBAgQIECAAAECBJoCBwcHmYjBh4eHuOOkudUIU66vr3/9+pWqWMRMxp6m3pVOgACBHRHQ5+9IQ9tNAgQIECBAgAABAgQIECBAgAABAgQI9CHgLtluVVfy7LZouREgMAmB9YPhn5+fJ7GHKkmAAAECBAgQIECAAAEC4xfY399ftZK10Pd46bHwqxpanwABAgQIECBAgAABAgSaAhHuHj+41kyfpcT08+bmJvXuSNIfHx9PT09TlYm9u7y8TL0rnQABAjsloM/fqea2swQIECBAgAABAgQIECBAgAABAgQIECgl4C7ZpfKCVZcSWYHAjgusHwzf8sc24k6LHSe2+wQIECBAgAABAgQIENhNgUzkQBPk7du3zcRMSgQeXF1dzVeIzc/OzuYvLRAgQIAAAQIECBAgQIAAgU0Ebm9vM5u/f//+/v4+s0LZt15eXo6PjzN1yO9dZkNvESBAYCsF8r2iPn8rG91OESBAgAABAgQIECBAgAABAgQIECBAYHMBd8lubljNQbBqVcMyAQJNgTWD4eMWiqenp2Z2zZSHh4dmohQCBAgQIECAAAECBAgQ2HqBleLbDw8PVwL58uVLdf0fP35UX1omQIAAAQIECBAgQIAAAQKbCBwdHf38+TOTQ0SbX19fZ1Yo9VZE6cd8PHOnSMygY+9KVU+5BAgQGKGAPn+EjaJKBAgQIECAAAECBAgQIECAAAECBAgQGL+Au2Q7bCPBqh1iyorAtgqsGQyfv/mjitV+zepWlgkQIECAAAECBAgQIEBg6gL5x9DV9u709LSWknn5+fPn6g+0ffr06eTkJLO+twgQIECAAAECBAgQIECAwKoCHz9+zP/yWsxkz87OVs221/UvLy9jMp6JhP/27VvMqXutg8wJECAwRQF9/hRbTZ0JECBAgAABAgQIECBAgAABAgQIECBQVsBdsh36tw9Bbb9mh9WTFQECYxD468+fP6vW4/HxMX8XRS3D379/C0uomXhJgAABAgQIECBAgACBXRCIyeDt7e3SPY3ogvb34sed/dXHwscva8YsdWkRViBAgAABAgQIECBAgAABAmsIxOPf8z/f9u7du7jfYmXFG5cAACAASURBVG9vb43Mu90kZtZXV1eZPFeafWfy8RYBAgS2VUCfv60ta78IECBAgAABAgQIECBAgAABAgQIECDQk4C7ZDuBFazaCaNMCGy9wGpPhn95ebm4uFgpEj4E379/H09FEJyw9QeTHSRAgAABAgQIECBAgEBNIJ7ZXktpvox12kfC39zcVCPhIzc/8dgklUKAAAECBAgQIECAAAECXQnEs4Lv7u7evHmTyjB+A25/fz++Qk2tMEB6RG8eHBxkIuGj/vHz5e1n3wPUWREECBAYoYA+f4SNokoECBAgQIAAAQIECBAgQIAAAQIECBAYs4C7ZDdsHcGqGwLanMBOCdSfDB83ajw/P88IXl9fZwuR8vT0FC/j7yY6cZtFPLIv/sUdIfN85veOnJ+fj+GZCfOKWSBAgAABAgQIECBAgACBzQXidvzUXDKmh9++fYt7TFuWcn9/H7/OVl05IuHbb17d0DIBAgQIECBAgAABAgQIEGgvEDdhxPPhI+49s0l86RmT3IEDzme/GZead89qe3h4GDX3PWym7bxFgACBqoA+v6phmQABAgQIECBAgAABAgQIECBAgAABAgTyAu6SzfsIVs37eJcAgfYC9WD4uA1iHgPfPpdO1vz333+j9+8kK5kQIECAAAECBAgQIECAwEgE4r789+/f1yrz9evXd+/enZyc1NIzL+PjsPgNteoKEWNwdnZWTbFMgAABAgQIECBAgAABAgT6E4gHsMezHfLfpcbvvsU68a/v4POoTMyLHx4e8vv748ePgePz8/XxLgECBKYioM+fSkupJwECBAgQIECAAAECBAgQIECAAAECBMoKuEs27y9YNe/jXQIE2gv83X5VaxIgQIAAAQIECBAgQIAAgVUFIuI9YgBqW8Uz61aKhI/Hv9ci4SOcXiR8TdVLAgQIECBAgAABAgQIEOhVICanMZ9tTnKrhcYKMYHd39+PaW8EUlbf6mQ58oxq/PXXX/Gk+nwk/IcPH56fn0XCd8IuEwIEdlBAn7+DjW6XCRAgQIAAAQIECBAgQIAAAQIECBAgsIaAu2TXQLMJAQIE1hDwZPg10GxCgAABAgQIECBAgAABAqsJxM2jv379qm7z5s2bq6urSK8mNpcvLy8jiqD22D3PhG9CSSFAgAABAgQIECBAgACBwQReXl5irhqz2jYlvnv37vDw8Pj4OP4eHBy02aS6TpR1d3cXce+3//2rvpVajjD4mDivUVYqQ+kECBDYZQF9/i63vn0nQIAAAQIECBAgQIAAAQIECBAgQIBASwF3yaagPBk+JSOdAIFVBQTDrypmfQIECBAgQIAAAQIECBBYRyB+/DLu269tGSHx8Sy7WWDA7Db9uLs0HqMXN/rHyrX4+dm2P3/+XBpCXyvFSwIECBAgQIAAAQIECBAg0LlATGAj5jxC4mu/4JYpKGbBERX/9u3bWIinx1f/xlPcI5/q39nseKXM46n18U8YfKYJvEWAAIH1BPT567nZigABAgQIECBAgAABAgQIECBAgAABArsj4C7ZhW0tGH4hi0QCBNYQEAy/BppNCBAgQIAAAQIECBAgQGAdgYuLi3h03jpb/rdNPEMvYgyOjo7WzsGGBAgQIECAAAECBAgQIECgc4Gbm5v4Nbf47bb2gesd1iEi6uM35uKX5vxyXIeqsiJAgEBKQJ+fkpFOgAABAgQIECBAgAABAgQIECBAgAABAu6SbR4DguGbJlIIEFhPoB4Mv14utiJAgAABAgQIECBAgAABAm0E7u/v4yF1Dw8PbVaerxN39sfT9j5//jxPsUCAAAECBAgQIECAAAECBMYmEHPeCImPwPh4qHvfdYvHy3/48CFi4P1mXN/U8idAgMBCAX3+QhaJBAgQIECAAAECBAgQIECAAAECBAgQ2HEBd8nu+AFg9wkQ6E9AMHx/tnImQIAAAQIECBAgQIAAgcUC8WFfPCL+9vZ28duV1HgafNzZH/Hz8duQlWSLBAgQIECAAAECBAgQIEBgvAKPj4/xM3B3d3ezv508MT5+J+74+DimyfE3HgVvmjze5lczAgR2TECfv2MNbncJECBAgAABAgQIECBAgAABAgQIECCwXMBdssuNrEGAAIEVBQTDrwhmdQIECBAgQIAAAQIECBDoSODl5SXi4eNfhAdEYMDsuXlxc//+/n484C7u7I9n3B0cHHRUmmwIECBAgAABAgQIECBAgEAxgbjfJSa/MfONf7Mp8PPzc9SmGic/mxHX/sYEOaLfPf69WMspmAABAqsL6PNXN7MFAQIECBAgQIAAAQIECBAgQIAAAQIEtlDAXbJb2Kh2iQCBcgKC4cvZK5kAAQIECBAgQIAAAQIECBAgQIAAAQIECBAgQIAAAQIECBAgQIAAAQIECBAgQIAAAQIECBAgQIAAAQIECBAgQIAAAQIEEgJ/J9IlEyB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Ss5kuAAAIABJREFU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YEICZ2dne3t7R0dHE6qzqhIgQGAXBB4fHw8ODqKLvry83IX9tY8ECBAgQIAAAQIECBAgQIAAAQIECBAgQIAAAQIEdkpAMPxONbedJUCAAAECBAgQIECAAAECBAgQIECAAAECBAgQIEBgZYH7+/sIs/z+/fvr6+vDw8P19fXKWdiAAAECBHoTuLq6enp6ii76y5cv8ZMlERvfW1EyJkCAAAECBAgQIECAAAECBAgQIECAAAECBAgQIEBgaAHB8EOLK48AAQIECBAgQIAAAQIECBAgQIAAAQIECBAgQIAAgQkJXFxcHB8fR5jlvM6Hh4fzZQsECBAgUFzg7du38zrET5b8888/Nzc38xQLBAgQIECAAAECBAgQIECAAAECBAgQIECAAAECBAhMWkAw/KSbT+UJECBAgAABAgQIECBAgAABAgQIECBAgAABAgQIEOhR4PPnz+fn59UCfvz4EU+Jr6ZYJkCAAIGyAtFXf/r0qVqH9+/fx0+ZVFMsEyBAgAABAgQIECBAgAABAgQIECBAgAABAgQIECAwUYG//vz5M9GqqzYBAgQIECBAgAABAgQIECBAgAABAgQIECBAgAABAgR6Enh5eTk9Pb29va3mH5HwEXJZTbFMgAABAiMRiP756uqqWpmIkL+8vKymWCZAgAABAgQIECBAgAABAgQIECBAgAABAgQIECBAYHICguEn12QqTIAAAQIECBAgQIAAAQIECBAgQIAAAQIECBAgQIBAvwIRCX98fPz09FQt5uvXr54zXAWxTIAAgbEJNOPh3717d3NzM7Z6qg8BAgQIECBAgAABAgQIECBAgAABAgQIECBAgAABAu0FBMO3t7ImAQIECBAgQIAAAQIECBAgQIAAAQIECBAgQIAAAQLbL7AwEt7jhbe/4e0hAQJbIfDx48dfv35Vd0U8fFXDMgECBAgQIECAAAECBAgQIECAAAECBAgQIECAAIHJCQiGn1yTqTABAgQIECBAgAABAgQIECBAgAABAgQIECBAgAABAn0JLIyE//Dhw/X1dV9FypcAAQIEOhU4OTm5vb2tZikevqphmQABAgQIECBAgAABAgQIECBAgAABAgQIECBAgMC0BATDT6u91JYAAQIECBAgQIAAAQIECBAgQIAAAQIECBAgQIBAAYH7+/sILLy7u3t4eHh+fn59fY1KvHnz5u1//yLIMP4dHBwUqFmnRS6MhI9du7m56bQcmREgQIBAvwJHR0dxwaqWoTOvalgmQKBDgRgnxyD56b9/MUiO/2O0HPnPBsyxEGPm+Lu/vz8bOcffw8PD4+Pjvb29DquRySp+1OnTp09R7s+fP7dgxJ7ZU28RIECAAAECBAgQIECAAAECBAgQIECAwLYKCIbf1pa1XwQIECBAgAABAgQIECBAgAABAgQIECBAgAABAgQ2FYjg8Kv//kVUz9K8IsAmwmzi32CBPUurtNIKCyPhY6ceHx9XysfKBAgQIFBcYGGXLh6+eLuoAIEtEIjuZfYTUTE8jh/daDNITu11jDOjX/rw4cPJyUlqnc3TIxL+9PR0ls/Xr18vLi42z1MOBAgQIECAAAECBAgQIECAAAECBAgQIEBgYAHB8AODK44AAQIECBAgQIAAAQIECBAgQIAAAQIECBAgQIDABAQizuf8/DwC4deo67dv387OztbYsOwmzccIx2M84zmfnp9Ztl2UToAAgfUE4qdM/vnnn9q28Ystl5eXtUQvCRAgsFQgHv8ej1X/9evXJtHvqVJizBm9U4y9O/9JqWokfJQuGD7VBNIJECBAgAABAgQIECBAgAABAgQIECBAYOQCguFH3kCqR4AAAQIECBAgQIAAAQIECBAgQIAAAQIECBAgQGBogQgUjGic19fXtQuOB13+/v17QmHkHz9+jOim2v7GLvT6oM5acV4SIECAQLcCNzc379+/r+U50V9sqe2FlwQIDCAwewj8LAZ+gOKiiHhKfPRRXQ2hm32gwe0w7agUAgQIECBAgAABAgQIECBAgAABAgQIEOhcQDB856QyJECAAAECBAgQIECAAAECBAgQIECAAAECBAgQIDBhgYVh4bP9iRD3eJ7ku3fv9vf3I+X5+fnh4SGenR4PkG9GzscjLm9vb+Nx6+O3iOfYf//+vVZP0ZI1EC8JECAwRYGLi4v4eZdazSO0NS52tUQvCRAgMBeIMPIYHMZQdp4y5EIMtn/8+LFhSHw8yv74+LhW7T9//tRSvCRAgAABAgQIECBAgAABAgQIECBAgAABApMQEAw/iWZSSQIECBAgQIAAAQIECBAgQIAAAQIECBAgQIAAAQK9C8TTLyP2JuLbmyVFZHsEh3/+/Ln51iwl4m0i2rAZMvTvv/9uGMmTKrGr9MvLyy9fvtRyi8dyXl9f1xK9JECAAIEpCiz8kRePR55iU6ozgb4FYjAcv/EUg97mzzytUXT8jFQMoWe/IRWbx89IRbZPT08ts9rkh5keHx8jEr62F4eHhzFib1m61QgQIECAAAECBAgQIECAAAECBAgQIECAwKgEBMOPqjlUhgABAgQIECBAgAABAgQIECBAgAABAgQIECBAgEAZgYiZef/+/cL4nAjjice/t4lpjwDy09PT6g6MPOomHvsZe12tcCxH5FJo1BK9JECAAIGJCkR0a3TstaDQuLTFJW9vb2+iO6XaBAh0KxBjwgiD//Xr13rZRicTg96IP48florlfN8SnVIMreP3p+JnpJq/JFWtQOT58+fPNoPw6laRf9SkOar/+vXrxcVFdU3LBAgQIECAAAECBAgQIECAAAECBAgQIEBgKgKC4afSUupJgAABAgQIECBAgAABAgQIECBAgAABAgQIECBAoEeBCLNpxsxEee0j4eNRkxHYE0FEtaieHz9+ZB4p3+MuLct6YXhkbBR7cXR0tGxr7xMgQIDAZATiChWhobXqjvznWmq19ZIAgZ4EIgz+/Pw8QtNXzT+C3j98+BC/A7XhuDF+TCri8Gvj52plVhpLpyLhI8Pfv3+fnJxUc7ZMgAABAgQIECBAgAABAgQIECBAgAABAgSmIiAYfiotpZ4ECBAgQIAAAQIECBAgQIAAAQL/z97dHrXRJGzDXm9tAIYQjCMwhHBBBEAIhghsQsCOwCYEIALjEAwRGEIAZ+D3fFf3o5odSaOW0Md8HP5x7dDTM9N9dGukqq2zmwABAgQIECBAgMC6BE5OTmbthJntKHO2+cHZZPLy8rK26e74kiSF2rnRepJLk8Ene2aOB84BAQIE+iTw+fPnr1+/1nrknV8D8SeBQQlkmYyPHz9O/hpsRsg6GgnAJwa/6IbtzbdNiD2Z/KTip1bLL+28xKaeqhVO/X07qvP3799aZX8SIECAAAECBAgQIECAAAECBAgQIECAAIGuCAjDd2WktJMAAQIECBAgQIAAAQIECBAgQIAAAQIECBAgQIDAWgQSZU/2Zuqt//nnn+yWOfXUqDAhosSBpm4pX72qhXutT01F2iW4OmqOCRAg0DOBqRnRkjVfeuagOwQIZJ2m8/Pzhs3YJ4nevn2bH8wJz+/s7EyeXVVJQ8Py6O/fvzc/qGF9K79ym+mcJUCAAAECBAgQIECAAAECBAgQIECAAIGWC/y75e3TPAIECBAgQIAAAQIECBAgQIAAAQIECBAgQIAAAQIE1ieQrPusJHweml0oGx6daw8ODuYm4XOHhbJGDU9c1am0fHJ/4Nw8kchVPcJ9CBAgQKBtAlNf8lnSJenTtjVVewgQWJNAPu9JjL9//7781+m7d+++ffuWnduzlNJak/Dpcnabz8/UqS+rbBqfljewnJ2d3d7ezqqQJa5mnVJOgAABAgQIECBAgAABAgQIECBAgAABAgTaLyAM3/4x0kICBAgQIECAAAECBAgQIECAAAECBAgQIECAAAEC6xLIrpizbp0NMLOJ7qyziRIdHR3NOlsrLwnM1y5Z35/JMiX6OHn/JP8TQJosV0KAAAEC/RDIS/7Tp0+TfSn/Opu8VgkBAh0S+PLlS2LwDYnxWl8SIP/x40d+9CZnXju11j8Ten9+fk4Iv/aUtDyB/Frh6M+UJy0/9dSoUBi+AccpAgQIECBAgAABAgQIECBAgAABAgQIEGi/gDB8+8dICwkQIECAAAECBAgQIECAAAECBAgQIECAAAECBAisReD79+8NMfWpifFxOxpS9OM644OGp4zrbOwgWaA/f/7UHpe40axwUa2mPwkQIECguwKJwk7mS/Ml5Sugu2Oq5QRKBBJozxpPFxcXJZVTJy+KxOCzSfvh4WHhJautli3o0+bJBPvXr1/zA772rJSkvFZY+3NbHak1w58ECBAgQIAAAQIECBAgQIAAAQIECBAgQGA5AWH45dxcRYAAAQIECBAgQIAAAQIECBAgQIAAAQIECBAgQKDbAtkgvTkRdHx8PKuH9/f3P3/+nHV2sjybzE8WbqUkYaGHh4fJR3/79m2yUAkBAgQI9E9g6gs/OdJ8tfWvs3pEgEAEstpFNoSf+gtw0ie/WvOWSBC9DenxpPEn8/BZkar6vrq5uZm7RtWHDx8me6qEAAECBAgQIECAAAECBAgQIECAAAECBAh0SEAYvkODpakECBAgQIAAAQIECBAgQIAAAQIECBAgQIAAAQIEViZweXk5uUF69e4NEaCrq6tqzbnHk9vwzr1kHRWS/58aFkrsv6Gz62iJexIgQIDAtgTywp8Ml6YxHz+JD6SGAAAgAElEQVR+3FaTPJcAgTUJJDS+t7c3d9f08dM/ffqUn4tnZ2fjkq0fJA8/GWU/PT0dNSxnx8cNTZ360muo7xQBAgQIECBAgAABAgQIECBAgAABAgQIEGibgDB820ZEewgQIECAAAECBAgQIECAAAECBAgQIECAAAECBAisXSA5n+Zc0GTqptqmX79+Vf+ce3xwcDC3zgYqzAo6Lprt30BTPYIAAQIE1icwdXP47Br95cuX9T3UnQkQ2LBAPtH5Cfr09FTy3Pz0/f37dztfAj9//qwtLJVOJbGfqP/R0VFJ74ThS5TUIUCAAAECBAgQIECAAAECBAgQIECAAIE2CwjDt3l0tI0AAQIECBAgQIAAAQIECBAgQIAAAQIECBAgQIDAWgTmxr+b4+tJDC7UrDYkcLJz5u3t7WSzLy8vd3Z2JsuVECBAgEBfBbJT9NTlUS4uLh4fH/vaa/0iMByBrPp0eHiYT3Rhl7Mh/GgP+cL6G66WX6rX19e1h+bHfPPP9Wr98prVqxwTIECAAAECBAgQIECAAAECBAgQIECAAIH2CLz5+/dve1qjJQQIECBAgAABAgQIECBAgAABAgQIECBAgAABAgQIbEAgOcDmfTITuTk5OZnVkjdv3sw6NVmeJHyC6JPlGy5JjujPnz+1h759+zZxqVqhPwkQIECg9wJ5+e/u7k52M7tDJxM7Wa6EAIGuCOQjfHp62vxDd9yX/BTMvuv7+/vjktYeZNf68nh/tRfZVd4yH1UQxwQIECBAgAABAgQIECBAgAABAgQIECDQRQE7w3dx1LSZAAECBAgQIECAAAECBAgQIECAAAECBAgQIECAwPICyQjNDQitcC/3bL2+fFtXdOXZ2dlkEj73Xi5TtKJGuQ0BAgQIbE0gK6RM/Xp6eHj4/v371prlwQQIvE4gn9/sgj73h+7oIcfHx6nZiSR8Gvz58+fE2pfgWeGv+iWe7hICBAgQIECAAAECBAgQIECAAAECBAgQILASAWH4lTC6CQECBAgQIECAAAECBAgQIECAAAECBAgQIECAAIHOCFxdXTW3NZtkJiXYUCfZoYaz1VOfPn3aesQo4f+pXU43EyuqttYxAQIECAxH4OPHj1M7a52UqSwKCbRfIIsfnZ+fF7Yzy2Hc3Nw0/+ItvNXGqn379m2JZwnDL4HmEgIECBAgQIAAAQIECBAgQIAAAQIECBBom4AwfNtGRHsIECBAgAABAgQIECBAgAABAgQIECBAgAABAgQIrFfg+vq6+QFzMzOFQcHc58uXL83P2sDZWa2duifwBtrjEQQIECDQBoGEYLNiy2RL/vz5Y6mUSRYlBNos8PLyktWXpi5+NLXZ+THcxY/54eHh3F/pk/1d4pLJmyghQIAAAQIECBAgQIAAAQIECBAgQIAAAQLbFRCG366/pxMgQIAAAQIECBAgQIAAAQIECBAgQIAAAQIECBDYqED2wEzMr/mRBwcHzRUSN5oaIKxelR137+7uqiVbOc628D9//px8dLaFz/ahk+VKCBAgQGA4ArNWS/n69WuytcNx0FMCnRbIpzW/XR8eHkp6kV+Av379Ojk5KancwjqLruX07t27LPzRwo5oEgECBAgQIECAAAECBAgQIECAAAECBAgQWEhAGH4hLpUJECBAgAABAgQIECBAgAABAgQIECBAgAABAgQIdFtgajK81qUPHz7USib/zJbv2VQzgaLJU0nd/Pjx4/v375OnNl+STP7Uh84KQE6trJAAAQIEeikwa3P4dNbXRC9HXKf6J/D4+Jgk/NPTU0nX8hs1Sfgs6lRSuZ110viSH+rjxtsWfkzhgAABAgQIECBAgAABAgQIECBAgAABAgQ6LfDm79+/ne6AxhMgQIAAAQIECBAgQIAAAQIECBAgQIAAAQIECBAgUC6wt7c3Ny/0/PxcvodktppPrCj33N3dTcQokZv2RIyyNf3R0dFUHP8/6VQWhQQIEBiaQPaUzvfX1F7//v07X5pTTykkQKANAqMk/J8/f0oaM0rCl//ELbnnVurkt/fp6Wnho7N21cnJSWFl1QgQIECAAAECBAgQIECAAAECBAgQIECAQGsFhOFbOzQaRoAAAQIECBAgQIAAAQIECBAgQIAAAQIECBAgQGDFAg2Rv/GTkhRKsmj8Z6cPEst/eHiY7MKnT5+ys/1kuRICBAgQGKBAkqK3t7eTHT8+Pk7odLJcCQECbRC4v7/PGkxDS8KP5N+8eVM4BAstcVV4T9UIECBAgAABAgQIECBAgAABAgQIECBAgMDmBf69+Ud6IgECBAgQIECAAAECBAgQIECAAAECBAgQIECAAAECWxH4+fPn3Od++PBhbp1OVEiCcWoSPo2/uLjoRBc0kgABAgQ2IDDrSyEJ+aRtN9AAjyBAYFGBu7u7g4ODwiT827dvf/z40YM94cdKWapjfNxwkCWu+tTrhp46RYAAAQIECBAgQIAAAQIECBAgQIAAAQK9FxCG7/0Q6yABAgQIECBAgAABAgQIECBAgAABAgQIECBAgACB/xMoCcMnWdQPr1nhxsSH5IL6McR6QYAAgZUI7O/vJzI69VazvkqmVlZIgMBmBLJKxdHRUeGzkoT/9evX3t5eYf1OVPv48WNJO//555+SauoQIECAAAECBAgQIECAAAECBAgQIECAAIH2CwjDt3+MtJAAAQIECBAgQIAAAQIECBAgQIAAAQIECBAgQIDAagRKwvD92Bk+28I/PT1NVSuMD029ViEBAgQI9FLg06dPU/uV783Hx8eppxQSILAVgXwkyzPevUzCh/3w8LAEvxyq5G7qECBAgAABAgQIECBAgAABAgQIECBAgACBLQq8+fv37xYf79EECBAgQIAAAQIECBAgQIAAAQIECBAgQIAAAQIECGxG4OXlZXd3d+6znp+fe7Bxerb5fXh4mOxs9v4Va5xkUUKAAAECb968mYqQJVS+f/8+9ZRCAgQ2LJBfs/kt9+fPn8Ln/vjxozA3XnjD9lSb9Vu32sJ+/Kqv9sgxAQIECBAgQIAAAQIECBAgQIAAAQIECAxWwM7wgx16HSdAgAABAgQIECBAgAABAgQIECBAgAABAgQIEBiWwK9fv+Z2OPmiHiTh7+/vpybh033bws+dAyoQIEBgmALHx8dTO351dZX87dRTCgkQ2KRAPokHBwflSfjLy8u+JuHDPnfX9378qt/kBPMsAgQIECBAgAABAgQIECBAgAABAgQIEGizgDB8m0dH2wgQIECAAAECBAgQIECAAAECBAgQIECAAAECBAisTGBWPrz6gA8fPlT/7Ohxsk+zWi4MP0tGOQECBAYu0PAFkTz8wHF0n0AbBBL/fnp6KmxJlrf4/PlzYeUuVsu6AM3NnpuWb77cWQIECBAgQIAAAQIECBAgQIAAAQIECBAg0CoBYfhWDYfGECBAgAABAgQIECBAgAABAgQIECBAgAABAgQIEFiXQOHO8Ot6/Kbum11Db29vpz4toaAe7Hs/tWsKCRAgQOCVAtlB+u3bt1Nv0rDGytT6CgkQWLlAPqEl6zqNnptN0W9ublbehlbdcO4KVsLwrRovjSFAgAABAgQIECBAgAABAgQIECBAgACBVwoIw78S0OUECBAgQIAAAQIECBAgQIAAAQIECBAgQIAAAQIEuiFQkiCau8lk+7vasH9vw66/7e+XFhIgQIDAugVmfU38+fOn98Haddu6P4HXCGSP958/f5bf4cePH+WVO1pzb2+vueXC8M0+zhIgQIAAAQIECBAgQIAAAQIECBAgQIBAtwTe/P37t1st1loCBAgQIECAAAECBAgQIECAAAECBAgQIECAAAECBJYQePPmzdyrfv/+PTdaM/cm262Qvd+TWpzaBv/f6FQWhQQIECAwEri/v5+1KEw2Yc5ZUAQIbF7g7u7u6Oio/LmXl5cJz5fX727N/f39WWtdvX379uXlpbtd03ICBAgQIECAAAECBAgQIECAAAECBAgQIFATsDN8DcSfBAgQIECAAAECBAgQIECAAAECBAgQIECAAAECBHookBxRSa+6noRPN2cl4W2PWTIB1CFAgMCQBZIsTYJ0qkASp4+Pj1NPKSRAYH0C+dydnp6W3z/rVgwkCR+T3d3dWTJ+986SUU6AAAECBAgQIECAAAECBAgQIECAAAECHRUQhu/owGk2AQIECBAgQIAAAQIECBAgQIAAAQIECBAgQIAAgQUEZu0bWb1F4kPVP7t4/PXr11nN/vjx46xTygkQIECAwEigIXZ7dXVFiQCBDQvkIzlrnaOpLbm+vp5a3svCd+/ezeqXMPwsGeUECBAgQIAAAQIECBAgQIAAAQIECBAg0FEBYfiODpxmEyBAgAABAgQIECBAgAABAgQIECBAgAABAgQIEFhA4NevX3NrHxwczK3T5govLy8/f/6c1cKTk5NZp5QTIECAAIGRwPHx8SyK29vbWaeUEyCwDoGzs7OS5ZzGj/727dve3t74z94fCMP3foh1kAABAgQIECBAgAABAgQIECBAgAABAgTGAsLwYwoHBAgQIECAAAECBAgQIECAAAECBAgQIECAAAECBHorUBIl6vrO8A17gdoes7czW8cIECCwUoHDw8NZ93t6erq/v591VjkBAqsVuLm5ubq6Kr9nkuEJz5fX70HNt2/fTu1Fyge1KMBUBIUECBAgQIAAAQIECBAgQIAAAQIECBAg0DMBYfieDajuECBAgAABAgQIECBAgAABAgQIECBAgAABAgQIEJgikAjflNL/Ler6zvANe/YKw//vUPuLAAECBGYKNGwOv1A0d+YDnCBAYJ7Ay8vL6enpvFr/c75hUaT/qTeAP/zuHcAg6yIBAgQIECBAgAABAgQIECBAgAABAgQGJyAMP7gh12ECBAgQIECAAAECBAgQIECAAAECBAgQIECAAIGhCRTuZLu/v99dmYSmfv78Oav9DcnGWZcoJ0CAAIFhCjTkSKVthzkl9HrzAosm4T9+/Njp37HLCe/u7k69sOElNrW+QgIECBAgQIAAAQIECBAgQIAAAQIECBAg0H4BYfj2j5EWEiBAgAABAgQIECBAgAABAgQIECBAgAABAgQIEHiVwK9fv+Ze/+7du7l12lyhIaD49u3bvb29Njde2wgQIECgPQINKdw/f/7c3d21p6laQqCXAjc3Nw0rHE3t8uXl5dTyYRYKww9z3PWaAAECBAgQIECAAAECBAgQIECAAAEC/RYQhu/3+OodAQIECBAgQIAAAQIECBAgQIAAAQIECBAgQIAAgX89PDzMVfjw4cPcOm2ucHV1Nat5DbHGWZcoJ0CAAIHBCuzs7DQsEHN7eztYGR0nsAGBl5eXbPO+0IOShM/HdqFLelzZIlA9HlxdI0CAAAECBAgQIECAAAECBAgQIECAwJAFhOGHPPr6ToAAAQIECBAgQIAAAQIECBAgQIAAAQIECBAgMAiBkt01Dw4OumuR3FRD4N/2mN0dWS0nQIDAVgQavjiur6+30iQPJTAQgYuLiz9//pR3Ntnvz58/l9fvfc2G11fv+66DBAgQIECAAAECBAgQIECAAAECBAgQINBjAWH4Hg+urhEgQIAAAQIECBAgQIAAAQIECBAgQIAAAQIECBD4/wWenp7mQnR6Z/jmaKJQ0NzRV4EAAQIEqgINXxyJ6d7f31crOyZAYFUCd3d3V1dXC90t4fmF6vep8vPz82R3Gl5fk5WVECBAgAABAgQIECBAgAABAgQIECBAgACBrggIw3dlpLSTAAECBAgQIECAAAECBAgQIECAAAECBAgQIECAwDIChZm9d+/eLXP3dlzz8+fPWQ1Jv3Z2dmadVU6AAAECBCYFmtOkDV86k7dSQoBAucD5+Xl55dQc+LbwWZtjkqv59TVZXwkBAgQIECBAgAABAgQIECBAgAABAgQIEOiEgDB8J4ZJIwkQIECAAAECBAgQIECAAAECBAgQIECAAAECBAgsKfDr16+SK/f29kqqtbNOQy6x0zvet1NbqwgQINB7gayi0rBGTMOXTu9ldJDA+gS+fPny9PS00P0vLy8Xqt/7ylkdoNM/6Xs/QDpIgAABAgQIECBAgAABAgQIECBAgAABAksLCMMvTedCAgQIECBAgAABAgQIECBAgAABAgQIECBAgAABAh0QeHh4mNvKTifG7+/vp26MOeq17THnjr4KBAgQIDAp0PDNKAw/yaWEwOsFFk22J/h9dnb2+ud29w7Pz8+1xvvdWwPxJwECBAgQIECAAAECBAgQIECAAAECBAj0RkAYvjdDqSMECBAgQIAAAQIECBAgQIAAAQIECBAgQIAAAQIEpgiU7Ax/cHAw5cqOFDWHEoWCOjKMmkmAAIF2CTR/fdzd3bWruVpDoOMC2Ra+YW2jqZ37+PHj1PLhFE6KNb+4hiOjpwQIECBAgAABAgQIECBAgAABAgQIECDQP4H/9K9LekSAAAECBAgQIECAAAECBAgQIECAAAECBAgQIECAwFig9zvDN4fh9/b2xhQ9O3h8fEzf8+/p6SlpqOwOOspEZaPUrG7w7t27bGt8enq6s7Oz2o4nAnp7e5uH5omjR+eJecT4oQli9Zh9tZirulsmQwZlNBlGMyGDkjmwu7t7fHxsRFbl3OP7vLy8/Pd18jPrp4w+1+lsplD+Zf4kcbryN0kV8+bmJo/IGyz//f79e/XUFo+bl4kJ1+Hh4Rab59EE+iSQV9DFxcWiPVrikkUf0fL6doZv+QBpHgECBAgQIECAAAECBAgQIECAAAECBAisUODN379/V3g7tyJAgAABAgQIECBAgAABAgQIECBAgAABAgQIECBAoD0C9/f3zXG+UVOTftzf329PsxdqyZs3b2bVTxo8ArPOdrQ8seer//6b3A50ao+SZf306dPZ2dnUs+WFee7Xr1+vr69LnpskdnL4ea5UfLnwcjWTHE4acO6g5LNweXkpu7sccr+vyksycyOLKTR3MzH1VFtHJD7vlvfv34+f/vv37/a8Nxq+X/JqTcvHzXZAgMBrBD5//pzfGAvdoVVrZyzU8hVWzq/36qJX+fWVZQVWeH+3IkCAAAECBAgQIECAAAECBAgQIECAAAEC7REQhm/PWGgJAQIECBAgQIAAAQIECBAgQIAAAQIECBAgQIAAgTkC2T43u9GO9oGcG3/NvVKzGpKZdfds/Dvr1GT5aBvw7DidKGCSSOvIRk4+dFZJdik/OjqadbZnQalkVhN7zgSY1d/m8kTTv3z50lxn1tklUmqjW2VqJUDb3aUWZoG0oXy8mXZ5YxKJz3IG200ap9lZzCELcKTZeYdk0YTMrvIuqLlCgWS5z8/Py18pefln/qx8SYVMyOxFP+pX25KctaBpDd/mEzUQfxJYTiD57fyqXPTaVi2csWjjV1W/9o7q2e/eVSm5DwECBAgQIECAAAECBAgQIECAAAECBAj0Q0AYvh/jqBcECBAgQIAAAQIECBAgQIAAAQIECBAgQIAAAQL9F6glXtrQ4a1vjZt0d/LhsygSw+5HzjaZ1XRz7tbNsxzG5RmvZFkXiqZnuYHElUtWXhg/ZfLgNTn8ybspSW4wgbfl5sOa8swlg5JpnLk0uTxHpmWy8dtdVqOk/T2r0/zybOhs3iEnJycNFRY6VVtoo20v7bOzs6zdMKtHP378WPnSALOepZxAjwVq74GSnmZtl6wQVFKz33Wqy+L4Mu33WOsdAQIECBAgQIAAAQIECBAgQIAAAQIECPwbAQECBAgQIECAAAECBAgQIECAAAECBAgQIECAAAEC7RdIjnQyRLr1Zmc73+Ryt9iM0f7SsxqQrNSsUx0qT9Lp/fv3U5PP6WBy5glkZn/U5//+y0GiqsfHx1M7mPE6ODgo3x8+NY+OjmpJ+KStJh+agchzk9DO2clHf/36daEE/uQdlIwF8ioI8uR8yKBnCDIQo5mQWfHPP/+MrxofZDQzpplU45LNHCS1mGk89SWWaZmQ/Gaa4SkjgUS4G5YRaVbKYH3//r25TuHZzIq8HMaVs1JD25YvmfpCGzd46nwen3VAgECJQH5GVt8DJZekTn5vFNbsd7UsTRLA0fd+fh5YVqbfw613BAgQIECAAAECBAgQIECAAAECBAgQGLiAneEHPgF0nwABAgQIECBAgAABAgQIECBAgAABAgQIECBAoBsCCa+2MC+a7OJ2w/CJ/dSi2tXhTDqo67mgxJwmY89hT5A1SbCG3iUTdX5+/vPnzyrI+Lhkq/bJRyd7n32b5+6EnEdP3cc+2ezsMz9ug4MlBBIeDmNtzjdspp3BmjUHsm7C3t7eEm1Y4pK8JRIqrjW7dp9Ntqf26EH9mbHIihhZgOCVvV7J/vCZgdWWtHCj9byysnjELKusQLH5dSVmNUY5gY4KZHGN/FxZtPF///5d9BL1CRAgQIAAAQIECBAgQIAAAQIECBAgQIAAgU4L2Bm+08On8QQIECBAgAABAgQIECBAgAABAgQIECBAgAABAkMRaN6fdlsKCVVu69F5blKdzfHahqz4Fptd+Oj0Lrup15LwicEng5pT2T+5uXdJmSbGmdD71MdlF9azs7Opp0aFOVt79Ldv35LEnpuEz+V5dOLZk49OKrtt2z43CLTwVPzziavO+SxPkAx5g2pGbVZHGiK+sy5ZujyTttrsqfexyfZUltUWrioJn1ZlcZZMyNc0Ly+ZahI+wfKS18trnrjEtc3fcbNWmljiQS4hMFgB28IPduh1nAABAgQIECBAgAABAgQIECBAgAABAgQILCQgDL8Ql8oECBAgQIAAAQIECBAgQIAAAQIECBAgQIAAAQIEtiOQXHQCxu2JxKcl2Zk8GdftcPz3qb9+/Wp4enLCDWdbfiqbq0e4Fg8OeLKs2bC9vPFfvnxJxHRq/aurq2zHOvVUQqo5Oz6VBH4S183h+XHlUWD+/fv3U+NtKUwXxpUdlAvELXvCV+tnZKPdvLt7zs56aSSHPGsCVJ+ykuPawgpT7/n8/Dy1XOEKBTKFqvnzV945d8ubarmbZKmO2kum+udy91zHVVlzJC/AWXfOEg9eaLNwlBMoEci32BIvpVk/bEqeqA4BAgQIECBAgAABAgQIECBAgAABAgQIECDQUQFh+I4OnGYTIECAAAECBAgQIECAAAECBAgQIECAAAECBAgMTiD7Pyd5+Lf4X0lSPTG/4vv9T8W0JEna5s3J1z1CzbvyNu/ou+62veb+sa1tAJ5h+vHjx3LR5YaI6fn5+WSWNU+pXpJHJ6jWnLgedzZTNC1vHpes6TCu76BcoDYlsjLCzc1NyeWzwvC59uLiouQOr6/TPCVG929o5+sb4A4RyL7rtfU1XsmSKPjR0dESafC8drKxfPXpeeds99uk2pjacfPMbF6TpXYrfxIgUBNY4idBfpbkbVa7jz8JECBAgAABAgQIECBAgAABAgQIECBAgACB3gsIw/d+iHWQAAECBAgQIECAAAECBAgQIECAAAECBAgQIEBgoAIlIb3aXtPdkmoOdjYnGFvb08kkfDqSOPrS0a9ETBvCZrVIavZoTUK+ipNZVBhSzdbxU3eDr94txyWbhNcu8Wdsq3vn5mNbvjJCcoOzABNmLkzUz7pDSXkmVUm17q5eUdK7rdfJFCpZkmDRdmZaLvolkvB8IvSZe+NnZZPnk5OT8Z9tO2j+Kmn+GmpbX7SHQKsE8jZY4ifBou+cVnVZYwgQIECAAAECBAgQIECAAAECBAgQIECAAIGlBYThl6ZzIQECBAgQIECAAAECBAgQIECAAAECBAgQIECAAIFWC5SE9DodQK3GgydH4sOHD5OFLS+ZjImmF+Vx9Fm9yy7is05lklRj1bVs/PX1dfme8NX95Gc9LuXNo9Zw4WBP3d3dVW0Tzc24rEpjhbea1aSSDHY6VbjmwqynKG8QqE2hhppLnMo7pHypjrzi8qVTfQlk6DewIsMS/Rpf0hyGL1l0ZnwrBwQIVAWqX23V8ubjhp80zRc6S4AAAQIECBAgQIAAAQIECBAgQIAAAQIECHRaQBi+08On8QQIECBAgAABAgQIECBAgAABAgQIECBAgAABAgRmCpSE9LqYGB93uJqoHBeOD7qY808WvdqpbH+aXbVfHxLOHRrynOPt3L98+VJ9evl2zWnk+CZj/4aDBGIbzjpVE5hcoWChKVEd09qd82dJUn3yqoVKSh5hp9+FSBeqnI9bbQotdHlJ5QxxSR7+8fGxloTPzX/8+FHyiC3WaXh5plXNn68tNtujCbRfYLkwfMnbpv1910ICBAgQIECAAAECBAgQIECAAAECBAgQIEBgUYH/LHqB+gQIECBAgAABAgQIECBAgAABAgQIECBAgAABAgQItF8gAcg/f/7MbWcXE+OjTiVX2dy7hQLDzbfazNnPnz9XY8NJYGY/51U9Osn2WXn1hDmzM3OWRbi4uBg/7u3bt+UpteqF4zs4WInA2dlZ9YN8eXm5v7+/0J2rl09emLN5V6z1w1Kd1ZMNGJUIw8+SeX15dlFungN5RD7v+S7IOycHu7u7z8/PuSRvhtG/kjZklPf29r59+zYrp/r9+/fz8/ParVI/V9UK2/Zn87fkw8ND2xqsPQQ6IZBfcXnDLNrU/JhZ9BL1CRAgQIAAAQIECBAgQIAAAQIECBAgQIAAgX4ICMP3Yxz1ggABAgQIECBAgAABAgQIECBAgAABAgQIECBAgMD/CJRsC5/c41pDsP/ToFX/0RxBTNdW/cD13m9yc/XVbpjcvLlx0uy1CgldF86N5NlK0s5VvsI7Vy8Z5nFsq0sSZIyyYsKiFHPThqmwaMC+vA2Z2CWVheFLlJaokwU1bm9vZ10Y9iRLs298w0cyayXkA359fd1wn9H9M5GOjo5yz8Tvs7hGUu65NoW5PNN4ch6mWtZ6mNW29pTX3o2TDVv3chKTT1RCoAcCi/5yGHU5740e9F0XCBAgQIAAAQIECBAgQIAAAQIECPOHk0YAACAASURBVBAgQIAAgSUEhOGXQHMJAQIECBAgQIAAAQIECBAgQIAAAQIECBAgQIAAgbYLNGfFR61v3vC25T2cjFZWG5zNjat/tv84edRqIxM9Xe2Gyc0gwax6JvxZHlJdNM/WuXUKquOy4eMsUlB9YlYoqP5Zcpw4/dxq2QZ8bp2lK2Qmz702860hjD33chUaBGpTaFzz06dPyZSWvGQyNCf//ZdrR9H6jGnDVvN5IZS8E5KZz17x4/a0+WDu5MzLc33LSbRTJi+Wr1+/Zs2dkl8a7exCa1uVr8j8NstyEvnwzp17re1FScPmrq8x9SaHh4dTyxUSIECAAAECBAgQIECAAAECBAgQIECAAAECvRf4d+97qIMECBAgQIAAAQIECBAgQIAAAQIECBAgQIAAAQIEBihQsjN80lbdlWnu4Ny9fFvV8STPq1n05FQTPl1tCxeKoKcB5U+vtrzkqlrsv+SSYdZJ3LSaFUx4eIlZURJLbgg2v16+pAHp2usf5A6TAjc3N5NZ5bz2f//+/eXLl5IkfO2eiaEmwZ6N0H/8+JEt5Wtny//M+zm5+vL6W6/Z/P5s/jLaeuNX3oC8mt6/f391dTU5u1b+rAHeMC/kvDaz1kCnlysqGbiSb4fafXxZ1ED8SYAAAQIECBAgQIAAAQIECBAgQIAAAQIEBiUgDD+o4dZZAgQIECBAgAABAgQIECBAgAABAgQIECBAgACBoQiUpNQ6HbVqzmA3ZxdbNQkSCk2qcNykxESTUx3/uaqD5p3hq09JA8q3hc+Fi0apX5Ohrbaz98e1Pb2X2BY+RCVpw7V+WEpeRPKNa5rMtSmUp+TTd39/v0QMvtbCpOKTtP/79292iV/0E535lix97YYt/7N5dZXmL6OWd22J5iWnvcRVLllUIPMqa08selVX6i+3HIYvi66Mr3YSIECAAAECBAgQIECAAAECBAgQIECAAIF1CPxnHTd1TwIECBAgQIAAAQIECBAgQIAAAQIECBAgQIAAAQIEtiiQnXtL4nmd3hm+uYPN2cUtDs3ko8/Pz6uF3759q/65quNmrupTPn78WP1z7vFCsyiVE6Ode08VatvCx21/f38JlpIw/Po+LIVxR/nGJUZ27iUJvdc+9UmtJ8E+98KFKpz8918uyeMy2bJHeh6afw1rZKTa69P4CzXy9ZWbFxNJf1//iA7dIaPcodZ2uqk9nlq3t7dLDI0viyXQXEKAAAECBAgQIECAAAECBAgQIECAAAECBHojIAzfm6HUEQIECBAgQIAAAQIECBAgQIAAAQIECBAgQIAAAQL/J1CYVetcIrE6wA1hy1Rrzi5W77Pd4+z7Wk27Jei1pqz48/NzYU8XDcMfHBwU3jnVrq6uyisPuWZt7+XJLb5LcJJFb/6YjG6yvvdAYRR/Z2enpDvqLCRQ+6xlPYWVJ+Gr7cliDZPrNWRNh7wfqpMwe8JPVqvep53HzQtGVN/h7Wz/alsVjYeHh9Xe092mCnTll8zUxjcXlnw7TN6hi2+PyV4oIUCAAAECBAgQIECAAAECBAgQIECAAAECBJYT+Pdyl7mKAAECBAgQIECAAAECBAgQIECAAAECBAgQIECAAIHWCpQE1Rba0LttPX15eWluUnN2sfnaTZ6thZzXtC18elQY10waf9FkcsJphXPp+vpakq1wdlWTzG/fvs3224UXVquVbL1bOHbV25Yfl8Qd7fRb7rlQzXzcqvWrM6pavr7jvKVrSfi839a02Mf6ejG6cz6DDY+opv0bqvXm1OnpaW/60vKOHB8ft7yFyzUvL4fC3yTV+/uyqGo4JkCAAAECBAgQIECAAAECBAgQIECAAAECAxQQhh/goOsyAQIECBAgQIAAAQIECBAgQIAAAQIECBAgQIBAzwVKdoZfaEPvtnnN3ee8ObvYku5kW/hqijJbsq9vj+7C4Nmi28KPJBO7nQueOsslulsyWJtsRiZG9XHLDUruUItDV+85Pl5rrrVkVQ75xvFYrPAgWdPquyWR2g2vQzGZhL+8vDw7O1thHzd5q+bVVQrfrpts8FqflTd51jWY+85faxt6f/NMuR8/fqzvJ8F2AUt+o0620JfFpIkSAgQIECBAgAABAgQIECBAgAABAgQIECAwKIH/DKq3OkuAAAECBAgQIECAAAECBAgQIECAAAECBAgQIEBgCAIlGdS17gi9buS54cPm7OK6m1d4/9q28AmLFl64RLVqMrbh8uXCZgnsJduWWPXUiZcgbnalXnTD+YZG9v5UbRPv5cLwd3d3JYO+vp2H04CSkVpuypXcWZ2xwFrfLeOnjA9GSfjqW/rTp0+fP38eV+jcwe7ubufavNYGZ12D/MtAj1LNJa+atbanNzcfLTGQtYr6/Y059afC3EH0ZTGXSAUCBAgQIECAAAECBAgQIECAAAECBAgQINBvAWH4fo+v3hEgQIAAAQIECBAgQIAAAQIECBAgQIAAAQIECAxRoJpCnNX/Tu8MP7eD7c8u3tzcVAOEySSvNfxWshFrVhBYug3Jw9//9192I8/opGu5WxZcSEJ+6XvOmrr9Ln98fKwGBWO43ObAtUT9VLSlbz71brXCnz9/1kom/3zNlJu8m5KxQD50yZ9//fo1JTlYbgqN77boQTKr1Vd0Xm5fvnxZ9Catqj93F/R8bDeM3AafTLPDw8M2tEQbuiVQ8oNkskf7+/uThUoIECBAgAABAgQIECBAgAABAgQIECBAgACB4QgIww9nrPWUAAECBAgQIECAAAECBAgQIECAAAECBAgQIEBgEAKJJJf0s9OxomqMfGpn2x/ArmWVl9v9e2rfJwuzf+9csVz1+k3CM6k6Pa8m6TZfcnt7W31oVhOo/ll+XLvP1AvXOutKwvB2+p06LispTP58KxH0pKOrqznkrZKFP1bSoy3eZO7qKgn/DzAMv8UR8ehOC1QXyyjsSJZuKaypGgECBAgQIECAAAECBAgQIECAAAECBAgQINBXgX/3tWP6RYAAAQIECBAgQIAAAQIECBAgQIAAAQIECBAgQGCYAiVbbmZD5k7jPD8/d7r92Ua4GhXOtsNr3V+3+qwGN8nkBpyNnbq+vq4+a7kVCgrjx0sn7astnHVcTUTPqmPKzZLpaPnJyUn1bdOPJHzGYu7O8CWrjXR0TDWbwMoFSr4dag89ODiolfiTAAECBAgQIECAAAECBAgQIECAAAECBAgQGJqAneGHNuL6S4AAAQIECBAgQIAAAQIECBAgQIAAAQIECBAg0HOBkpRR1/fYbE4ezg0ubn0G1HbtXusG3elsyfoIqbbWQP7WzTvRgJeXl+rnN4tWLLfd9NXV1dz+Jqi8s7Mzt9pyFe7u7kouFIYvUepKnbxAepmEL/Hv+vosJX1Uh8BKBLIY0BL36foSTkt02SUECBAgQIAAAQIECBAgQIAAAQIECBAgQIBATUAYvgbiTwIECBAgQIAAAQIECBAgQIAAAQIECBAgQIAAAQLdFihJPnd9j82uJw+rkdHMtouLi7XOuWq+etaDxJJnyWyyvDYxllslIYn62n2mdmHr28In3Li+NP7ULitcn8D+/n71PdObPeFHYru7u+ujc2cCgxKovijKO971JZzKe6omAQIECBAgQIAAAQIECBAgQIAAAQIECBAgMEvg37NOKCdAgAABAgQIECBAgAABAgQIECBAgAABAgQIECBAoIsCJUGjrseKmneGb39wsbpgQVLo644EVx83a0oLw8+S2WR5LcSeRPESTy/ZFv7t27cnJydL3LzwklpHpl5lyk1l6VxhFl+oJeEzsjc3N53rSEOD576im7+SGu7sFIGhCTw9PS3R5a4v4bREl11CgAABAgQIECBAgAABAgQIECBAgAABAgQI1ATsDF8D8ScBAgQIECBAgAABAgQIECBAgAABAgQIECBAgACBDgs8Pj6WtL7rsaKu7wxfTU4ut/t3ySiP6mRKVB8360LJ5Fky2yrPihV7e3tLPL0kDL/WbeHTZmH4JQaui5ckCZ9vk2q6NW+Su7u7LvblNW3u+lfSa/ruWgILCSzxYcnqLXMXpFioDSoTIECAAAECBAgQIECAAAECBAgQIECAAAECXRSwM3wXR02bCRAgQIAAAQIECBAgQIAAAQIECBAgQIAAAQIECEwXKNkWvgexopJ093SgdpReXl5mFNKWBEfXukF3HlEyJVItezu3w2bQrcjKCO/evQtBpkdJpn0SK2sfVJPJkxVGJWtdguH+/n7Wc6vl1l+oanTxeDIJf3x8PMAkfMau619JXZx+2txRgZJvqFrXRl+LtUJ/EiBAgAABAgQIECBAgAABAgQIECBAgAABAkMTsDP80EZcfwkQIECAAAECBAgQIECAAAECBAgQIECAAAECBPos8OvXr7nd6/q28HM7OMqZz622xQqf//tvMw2wR/dmnFfylCxJkDT7a25VEqFPsHCtax+UTLm0wU6/rxnorV+biZqvkmoIPEn4m5ubrTdsTQ3I10q1s7WnLLHZde0O/iQwEIGGz9Esgd7/ap3VceUECBAgQIAAAQIECBAgQIAAAQIECBAgQIBAVcDO8FUNxwQIECBAgAABAgQIECBAgAABAgQIECBAgAABAgS6LVCyDfiHDx+63UmtX0SgZH0Ee3QvItrquiVh+LVuCx+dkjC8KdfqaTSvcff397UkfCZVj5Pw8zycJ0CgVGCJlSPsDF+Kqx4BAgQIECBAgAABAgQIECBAgAABAgQIEOi1gDB8r4dX5wgQIECAAAECBAgQIECAAAECBAgQIECAAAECBAYmUJJ87sEem81hqt3d3YEN+8zuvry8lKyPIJk8U7BTJ+7u7ko23c0O3mvtljD8Wnm3fvNMs1oS/tOnT9+/f996wzSAAIFeCgjD93JYdYoAAQIECBAgQIAAAQIECBAgQIAAAQIECCwqIAy/qJj6BAgQIECAAAECBAgQIECAAAECBAgQIECAAAECBFoqkORzSRTWzvAtHb81NKsklpzH7u/vr+HhbrlpgZJt4fPx39vbW1/Lsmd4yc2tv1Ci1MI62f796Oio2rAk4b98+VItGeBxyTfvAFl0mcCkwBIflrdv307eRwkBAgQIECBAgAABAgQIECBAgAABAgQIECAwNAFh+KGNuP4SIECAAAECBAgQIECAAAECBAgQIECAAAECBAj0VqBkW/h0fq1R2Dbgyk2NR6EkDG9xhDFX1w9ub2/nduHjx49z67ymQsmUyza/Ozs7r3mKa7cikND76elp9dHfvn0bSBJ+d3e32nHHBAhsTMDO8Buj9iACBAgQIECAAAECBAgQIECAAAECBAgQINBmAWH4No+OthEgQIAAAQIECBAgQIAAAQIECBAgQIAAAQIECBBYQODh4WFubcnnuUR9qlCSTLZHdz9GPFt2l3SkFmYuuWShOqbcQlwdqnx2dnZxcVFt8PX1dQqrJY4JECCwcoHeL+FUKPb9+/fDw8OTk5P7+/vCS1QjQIAAAQIECBAgQIAAAQIECBAgQIAAAQJ9EvhPnzqjLwQIECBAgAABAgQIECBAgAABAgQIECBAgAABAgSGLFCyM/zBwcGQiQbV95eXl6enp7ldFoafS9SJCldXV3PbeXx8vO4t2YXh545CFyskgVkb2R8/fqSwi31Zrs3Pz8/LXegqAgSqAm/fvq3+6bhQ4O7u7vz8fFQ5b+P8wCu8UDUCBAgQIECAAAECBAgQIECAAAECBAgQINAbAWH43gyljhAgQIAAAQIECBAgQIAAAQIECBAgQIAAAQIECAxdwM7woxnw58+foU+F//a/Fl6dZTKoROsshB6Ulwz3ureFL9yu1voLHZpviVxmCZXqshrJsmay7e/vd6gXmkqAQEcFhOdHA1dd78av3I5OZs0mQIAAAQIECBAgQIAAAQIECBAgQIAAgVcKCMO/EtDlBAgQIECAAAECBAgQIECAAAECBAgQIECAAAECBNoiUM0rzmqTneFnyfSvvCQd/eHDh/51fIA9urm5mdvrRApPTk7mVntNhZIp9+7du3XvTv+aLri2KvD4+JivjGrwMrPo169fe3t71WqO5XXNAQKFAru7u4U1R9UWrb/QzTtU+fb2dtxaC8qMKRwQIECAAAECBAgQIECAAAECBAgQIECAwKAE/j2o3uosAQIECBAgQIAAAQIECBAgQIAAAQIECBAgQIAAgb4KFO7J3I/tfJvDUc/Pz30d5YX6VZJMFqlaiLS1la+vr+e2bd3bwqcBptzcUehQhbu7u/fv31eT8FnIIEuuDDMJX3Xo0CBqKoG2CSy6csSi9dvW35W0p7bejV9uK1F1EwIECBAgQIAAAQIECBAgQIAAAQIECBDonIAwfOeGTIMJECBAgAABAgQIECBAgAABAgQIECBAgAABAgQITBHIbr1TSv+3KFHG/y3wV28FXl5eElud2z2RqrlEnahQ3TN2VoOPj49nnVpVuTD8qiS3fp9kL4+OjqrN+PDhQ75ldnZ2qoWOCRAgsJBA82JGC91qOJVr69345TacoddTAgQIECBAgAABAgQIECBAgAABAgQIEKgKCMNXNRwTIECAAAECBAgQIECAAAECBAgQIECAAAECBAgQ6KrAw8PD3KYnzTi3jgr9ECiJJaenh4eH/ejvkHuRHbxLur/usb6/vy9phhRfidJ263z58uX09LTahqykkPGVhK+aVI/le6sajgk0CFiVqQFn1qnqejcB3N/fn1VTOQECBAgQIECAAAECBAgQIECAAAECBAgQ6LGAMHyPB1fXCBAgQIAAAQIECBAgQIAAAQIECBAgQIAAAQIEBiRQsjP8wcFBP0Tevn3b0JE/f/40nB3IqZIwvMUR+jEZqjG5WT3aQAS9ZMolxSdQPWuMWlJ+dnZ2cXFRbczHjx+zUXy1xDEBAgSWExCGX9Tt+/fv1UuyNEn1T8cECBAgQIAAAQIECBAgQIAAAQIECBAgQGA4Av8ZTlf1lAABAgQIECBAgAABAgQIECBAgAABAgQIECBAgECPBQa1M7xteOfO5JJk8gYC0nPbqcLrBa6vr+feZAPxOVNu7ii0v8LJyUltbYXLy8vPnz+3v+VrbeHLy0vz/ZvXZ2m+1lkCgxJYNAxveaOrq6vqDDk9Pa3+6ZgAAQIECBAgQIAAAQIECBAgQIAAAQIECAxHQBh+OGOtpwQIECBAgAABAgQIECBAgAABAgQIECBAgAABAr0VeHx8LOnbQHaGf35+LtHocZ1EN5+enuZ2UBh+LlH7K9zd3ZVkBTcQnxOGb/9saW7h4eFhbRC/ffuWjeKbr3I2AtZnMQ0IFAosGoYvvG1fq93f31fXuvrw4cP+/n5fO6tfBAgQIECAAAECBAgQIECAAAECBAgQIECgWUAYvtnHWQIECBAgQIAAAQIECBAgQIAAAQIECBAgQIAAAQIdEKhGZWY1N1vX7uzszDrbrXLJw+bxKtkqPHdI9rX5Ps62X6C2j/fUBic+t+7PfgJ7Ux9dK7T+Qg2kPX9OJuF//PjhFTEaoLkLrNgZvj0zWUtaLpAvo3xeStZwKfz0tby/r2ze5eVl9Q4XFxfVPx0TIECAAAECBAgQIECAAAECBAgQIECAAIFBCfx7UL3VWQIECBAgQIAAAQIECBAgQIAAAQIECBAgQIAAAQK9FPj169fcfvVmW/j0tDl5WB6ymovW0Qq17Z2n9iIB6anlCrslUDLWLdkWfgOZ/G6NXUta+/Lykq2GqxMpL9h8p0jClw+Q9VnKrdQksNDP0SH/ont8fKyud5M388nJiflDgAABAgQIECBAgAABAgQIECBAgAABAgQGKyAMP9ih13ECBAgQIECAAAECBAgQIECAAAECBAgQIECAAIH+CJTsDN+n8LPkYfPcreZaZ9W0R/csmQ6VJ8b89PQ0t8HHx8dz67yygin3SsBtXZ4plGBq9Rvk3bt3ScInHr+tJrXwuXPjuM3rs7SwR5pEYIsCi/78yGtqi63d4qO/fv1afbpt4asajgkQIECAAAECBAgQIECAAAECBAgQIEBggALC8AMcdF0mQIAAAQIECBAgQIAAAQIECBAgQIAAAQIECBDom4Cd4Wsjmu00ayXD+TN9nxvdjMaiabThAHaopyUR9MR09/b21t2pkpaYcusehUXvn3dFkvDV9RSyZkq+TTYwYRZt6nbrPz8/NzcgKwg0V3CWAIGxwKLfBdV31PgmvT/I+/nq6mrczXyVf/z4cfynAwIECBAgQIAAAQIECBAgQIAAAQIECBAgMECB/wywz7pMgAABAgQIECBAgAABAgQIECBAgAABAgQIECBAoE8C2TOzJPzcp53h5yYPS0D6NAeqfSmJJaf+4eFh9SrHXRQoWQXj9PR03V27v78veURy1yXV1NmMwCgJX31VJqF6d3e3mad36ylzs7i7u7vd6tFKWpvfHqNXUHUWreTOw7xJ0s7peObS/v5+vwUW7WCm2aKX9ABwclv4nZ2dHvRLFwgQIECAAAECBAgQIECAAAECBAgQIECAwNICwvBL07mQAAECBAgQIECAAAECBAgQIECAAAECBAgQIECAQCsESgKxaWifNvudG4afu5FvK0ZuPY0oCcP3aWWE9Sh2464tGevCZgjytWdWZf2CRN+rGebsOfz9+/f2tLBVLalCTW3Y0OZ2psrFxcVclqlWCksE8h2dXcF7nABPBx8eHkooUmfuahSF9+lQtbyia9vCf/78uUPt11QCBAgQIECAAAECBAgQIECAAAECBAgQILAOgX+v46buSYAAAQIECBAgQIAAAQIECBAgQIAAAQIECBAgQIDAxgRKAkU9Cz/P3YZ3gNGp8XwrSSYnBzuu76C7AiWf/Q3sx27KdWsKZfv3zIpqkvny8lISvmEQm79Q5i7O0nDnLp66ubk5Pz+vzp8u9qLlbc67PR/Sl5eXlrdz6eadnp6WX1vyTVd+t07UzOok1XbmFV390zEBAgQIECBAgAABAgQIECBAgAABAgQIEBimgDD8MMddrwkQIECAAAECBAgQIECAAAECBAgQIECAAAECBPojULIz/AYCsZsEnbsN72Bzeo+PjyV979l82OTca8+zEmkuacwG9hYWhi8ZiJbUybQ5OjqqNub6+norew53KOj7/PxcFasdv337tlbS7z8zYfrdwfb0rro3eHtatZKW1MLezfcs+ZXbfIdunc3SJNX8f5bbODs761YXtJYAAQIECBAgQIAAAQIECBAgQIAAAQIECKxDQBh+HaruSYAAAQIECBAgQIAAAQIECBAgQIAAAQIECBAgQGBzAtXMzKyn9mxn+HSzeTPe5o18Zyn1oLwklpxurntn+ARus2DBmzdvksTuUOS1WxOgJR/8+/v7EjfrL5QorbtO9vSuJeF//PhxcnKy7ufW7p+oZ14Ou7u7G1ipofbo5f5s/kJp/jJa7oltvqpZo80t71zbmldh6Fx3qg3OL4Ty36VZ4icL/VQv7/FxfjJdXFxUO2j5iaqGYwIECBAgQIAAAQIECBAgQIAAAQIECBAYsoAw/JBHX98JECBAgAABAgQIECBAgAABAgQIECBAgAABAgT6IFCSTOtfErV5M94eR8iap2xJGD7RzeTQmu/zyrPn5+ejDeoT2JbjeiXmrMtLxnrdqx6kbSXNSOhx3VNulpLysUAi6Kenp+M/c5D9lg8PD6slGziuRj3zfkg+fwMPfeUjRm+zWTcZWhi+fz8nZo3s1sv7PbUW2hy+5Itm6+O1kgaEpfrCyZ9dWTRkJd13EwIECBAgQIAAAQIECBAgQIAAAQIECBAg0CAgDN+A4xQBAgQIECBAgAABAgQIECBAgAABAgQIECBAgACBtgsUbsvcvyxNcx6vGiVq+xCutH0lgbF1B6QzJ6sLNGT/55V20c3+T6CKPAul+WMy66qFytsw5RZq8DArf/nyJUtUVPueJPxWvhcuLy+r7+dOxH2bP2ud6EJ16F95/OnTp1feweUlAplXZ2dnJTU7Wqe2NkdzL0q+aJrv0ImzWbLk9vZ23NTMgZSM/3RAgAABAgQIECBAgAABAgQIECBAgAABAgQGLiAMP/AJoPsECBAgQIAAAQIECBAgQIAAAQIECBAgQIAAAQLdFkigcW4HehnVa+5Uc3ZxrlhHKzw+PlZTprN6se4w/NXVVfXR2RW8+qfjVQmUTPIN4JdkFNc95VZF2tf7fP78+eLiYty7t2/fbisJnzbU3g9bCeSPKVZy0PxltJJHtOome3t7v3//zobVG3i9tKrjm2lMPp6BzYoDJb/uNtOkNT1lZ2enfHP4akR8Te3Z+m3zE662ZMm3b9+23ioNIECAAAECBAgQIECAAAECBAgQIECAAAEC7RH4T3uaoiUECBAgQIAAAQIECBAgQIAAAQIECBAgQIAAAQIECCwq8PDwMPeSXibWmjv1/Pw8l6V/FQrTYutOJl9fX49tk+tLcnL8p4NVCby8vJTcat349/f3Jc04PDwsqabOOgSyuXQ1fz5Kwq97YszqSHY5ri7Y0fwan3WTDZfP/awdHBxsuElbf1zmjw2rtz4KPWhAMv/Vt1NzjzLl8jZrrtPps6enp9X2Z6UAX51VEMcECBAgQIAAAQIECBAgQIAAAQIECBAgQMDO8OYAAQIECBAgQIAAAQIECBAgQIAAAQIECBAgQIAAgQ4LlOwd2suoXvNmvMlbzk0wdnjUZzS9ZI/uRGGzHeuMG6yg+O7urhp2rYW7VvAAt/ivQMlyD82fkZVAlky5TgSeV6LRwpu0Kgkfn+oG9fmzE++Hp6en5pFd6xu1+dHOEui0QFZVOD4+LuxC4XI/hXdrW7WTk5Pq4lb5+rbeRNvGSHsIECBAgAABAgQIECBAgAABAgQIECBAYOsCwvBbHwINIECAAAECBAgQIECAAAECBAgQIECAAAECBAgQILC8QDU8M+suvQyjzt3ZeG6CcRZXd8tLksnr3hb+69evVcBsbVr90/GqBKorwwEV4wAAIABJREFUDsy6Z0vC8OuecrO6r/zz58/VXZe3uyd8hqO2LXxKOvF+aP4q6eXXq88OgY0J1BbIaHhufuE8Pj42VOjuqbyrq1H/vKt//PjR3e5oOQECBAgQIECAAAECBAgQIECAAAECBAgQWJOAMPyaYN2WAAECBAgQIECAAAECBAgQIECAAAECBAgQIECAwNoFCnNBvdwZPrjNWd9fv36tfQBe8YD7+/vEn7IXaP7l4PVbgOaGJc1ZazI5E7IayM8A7e/vl7RKnUUFOrQz/Fqn3KJuw6mft0p1ZYqkK/PZnLuGyPp88nI4Pz+v3j8ToxN7qjd/lTR/DVX765gAgUmB/Ego3xy++k6bvFVHS/Lzr9av6+vrLb6rO8qo2QQIECBAgAABAgQIECBAgAABAgQIECAwBIH/DKGT+kiAAAECBAgQIECAAAECBAgQIECAAAECBAgQIECglwIl28InA9mJwOESA5QUYsOevQ2nlnjWCi+5ubnJVqiTzUth/iXCutyzkp4quXCtKyNUt6FOYz59+lTSpNXWyaIAsU1WPNMj/4acKMtnf7W2tbsVrr9weHhYu3DDfw5wSnz58qWWrkwSfrsrUxwdHdXGfSvvh1obSv6cfFdXr1rrG7X6IMcE+ipweXlZ3Re9oZv5jZHKffpNe3d3V1sl5Nu3b1v/0mwYAqcIECBAgAABAgQIECBAgAABAgQIECBAgMAWBewMv0V8jyZAgAABAgQIECBAgAABAgQIECBAgAABAgQIECDwKoHmHWtHt+5xVO/Dhw8NfCUrBTRcvqZT2Qf+9PR0arryz58/CcOfnZ0t9+jCLFny4cvdf+5VLy8v1fxtHrR0X+Y+a7JC9p2O7Zs3bzLhI5x0WcK379+/Txg+265O1u96ye7u7twulNSZe5OGCslXN5wdnWr+kM69/DUVhjYlxlaZ8HmTjP/MQb4ptpuEz6ug9tLLxOhK4LP5q2SLM7w6xI4JdFcgX9OJuBe2v/ZyK7yqndWShK+tEvLx48dN/nBqJ4tWESBAgAABAgQIECBAgAABAgQIECBAgACBWQLC8LNklBMgQIAAAQIECBAgQIAAAQIECBAgQIAAAQIECBBou0BzSG/U+h5H9f7555+GEaplLxtqbuxU8qhzI+vZ+DT5qEWblNxvSX+zVfj6tlRNiKva7PJsW/Wq5Y4/f/6c3PtU27AkGJ+sXYiWu3l3r1r3zvDX19dzcZo/pHMvX7rCYKfEzc1NbZ/hHz9+bDcJn7HIa602lJt8P9Qeveifza/WHi83syiU+gSWFshbonClnrxM7u/vl35Qey7Mu7qWhM/P9V6u3dMecy0hQIAAAQIECBAgQIAAAQIECBAgQIAAga4LCMN3fQS1nwABAgQIECBAgAABAgQIECBAgAABAgQIECBAYLgCA98ZvjmF2Jxg3PykyW6fJYsXpGHV/dUL2zmZNZ16YWHYbOq1zYUJp1Wz6HlQ9mlvvmRVZ/OguWKZDJkt/UjQjdzWN5SF45LFBUrm81bC8MOcEhm4zPDT09PqCCYJv90N2PPem/x4dmhb+OZFNNa6vEh1HB0T6L1AyeoqI4TaW66LMgm913qRt2KffqJ0cVC0mQABAgQIECBAgAABAgQIECBAgAABAgTaLyAM3/4x0kICBAgQIECAAAECBAgQIECAAAECBAgQIECAAAECUwReXl7+/Pkz5cT/FvV4Z/hsct6893VzjvF/ndb7VzZ7L8yrpx0/f/5ctDWFN9/d3V30zoX1Ly4uqjU3tu3zly9fqiH8ahtqx/mwJJidT02tvKN/ZvLPbXnJ+2HuTWZVqI34rGqbT2IPdkrkdVdbHyQv/7wZ9vb23vy/f5k2+TODkn2Ysy/xWj8OuXlWJZj6appaOGsKbbe8ecWHraz1sF0QTyewJoH9/f3CXw5Z3Sbv+TU1YwO3TePPz8+rD8rqNkv88KvewTEBAgQIECBAgAABAgQIECBAgAABAgQIEBiCgDD8EEZZHwkQIECAAAECBAgQIECAAAECBAgQIECAAAECBHooULItfLqd6GMPO///utScRWzOMf6/e2zifwuTw8s1JaHWwthz89oByz09VyXqX81xZVA2sy180r8LwUapthfr0l1uw4Vb3Bw+G9iWrEGw+ZU4BjslkjyvJeEzRfMCzDAlODqervkI5M98WrNbez4LWR0jwfjsUbzyVHzeCZmfUyfJ8fFxUq/jJrX8oPl7dtK85d3RPAJtFsgiHc0/6saNz1d/XjLjPzt0cHZ2Vvvdkldl3jMlC9x0qJuaSoAAAQIECBAgQIAAAQIECBAgQIAAAQIE1iEgDL8OVfckQIAAAQIECBAgQIAAAQIECBAgQIAAAQIECBAgsHaBkqT35sOoa+/2/z6gOYtYTYH+73Ub/SsB3ZLBWrpNhZupLn3/5gsTo60mzJO3v76+br5kVWcT6F30VokBdzRBN9nTuaHB9c3/6ohPNmxcMreF45qrOhjslMiIFK6IUaPOJyJ7FI9S8Sv5aOR1l7Uwjo6OprYn74cObQsfq+YP0eZneG34/EmgZwL5/VC4ak9eennbdKj7aW1Wp6q9APMrXRK+Q4OoqQQIECBAgAABAgQIECBAgAABAgQIECCwXQFh+O36ezoBAgQIECBAgAABAgQIECBAgAABAgQIECBAgACBJQWad6wd3bQ5K77kg9t0WXPav4RoA72p7ppe8rjCJNjoVtkWvjxpPzWeWtKkhjq1FG6CXhvb4HS51H1tU9aGrrX81NwgbnOOd+neZWPbwjvPbeHSbZh14TCnRLZTXvQlMwmYOyTBng9vxne5VPwoBv/+/fupG8KPnpgB2tj7YbKPS5Q0v107tMX9En13CYHNC+T9UPg2y++ZvLKyHM/mG7nEE/NTLe/G2ldnfsHe399365W4RN9dQoAAAQIECBAgQIAAAQIECBAgQIAAAQIEViUgDL8qSfchQIAAAQIECBAgQIAAAQIECBAgQIAAAQIECBAgsFGB5pDeqCmbD6NulOBf/zo8PGx4YglRw+WrOrVoMwq33R41rxbt/vjxY0Oza0GshpqFp2op3My3bApdeO0rqyV5u1y2P8OR+Nkrn96Gy+d+utexGEQSfbWNbRsomj+eDRcud2qYUyIj8vXr16li7969+/Tp048fP37//v38/Jz/5jglUyuPCvOZyviOUvH5LJek4sP+5cuXxMKbY/C5//Hx8YanRENPC081vDObl2IpvL9qBAjUBPIyyZuqVjj1z3w8s+RT+/PwWWFk8ndd3of9+CkydWgUEiBAgAABAgQIECBAgAABAgQIECBAgACBdQj8Zx03dU8CBAgQIECAAAECBAgQIECAAAECBAgQIECAAAECBNYqkPBPQ0hv/OghpPXSx1lp8xKisdX6DhJDXejmiUgV1k8GtdrHUHz//j27qlYLq7eaVV6tU35cS+FmQ/vl9uUuf2K15nJJ+NEd0s4ebOmc7WSTh2/YRDdECSrv7e1V3V5znGj0ZKJv1g03//IZ4JRIlnLqiAT/8vKyljzPhMlkSGFW0MjZWRH60YAGMxu8j/Z4z92SOE20Pv/yMc+pvNPyMsmLNwsuFLLnwvJlFGZNqg2X5+PT8MS5q1E0XOsUAQINAnlN5Wt66sutdlVeRHk75UXUzv3V8zMpSxRNviTzBs5aQrW++JMAAQIECBAgQIAAAQIECBAgQIAAAQIECBBoFrAzfLOPswQIECBAgAABAgQIECBAgAABAgQIECBAgAABAgTaKFCYal5hDraNCv9tU3NcqmRn41Z1LQHLWoR1VvMS1KxtCz/Kmjbv/LwqkMlcdFLZm0yjLbrEQJVxFPGtlnT0uHms06mGqPyiXc58y4bh5VdtPio8tCmRJVGmIn/79i0h+YbXSD6nWUejfOmKhN7zbsnbJi/bzIH89/z8PFn6zK7JkOesGbLh98OsZixU3vzxaf7qWehBKhMgUBM4OTkpfEfl93DW6WjbLut5P6cLeUtMviSz770kfG24/UmAAAECBAgQIECAAAECBAgQIECAAAECBEoEhOFLlNQhQIAAAQIECBAgQIAAAQIECBAgQIAAAQIECBAg0C6B5pDeqK1Tc5Lt6sYqWtPczVmbxq/iyaX3yLalhVWzeXKCrIWVa8nk5KJHu52fnZ0lGDbrJivJgWez09rT0+wN77W+u7s7q49zy5Oda97zee4dWlIhgefmDdibd/8u70VyhuXTeHTb5g9m+aPLaw5tSkzGLPPB//37d94AJWgJaiaTWVLz9XUSat3w++H1bc4dmr9nu9ijlbC4CYHNCJS/oxI4zzfU9+/fN9OwuU/JaiP5Ppr8uZXv67yiG1YqmXtnFQgQIECAAAECBAgQIECAAAECBAgQIECAwJAFhOGHPPr6ToAAAQIECBAgQIAAAQIECBAgQIAAAQIECBAg0FWBX79+zW365sOoc5u0jgrNicTmNOM62jN5z4Zoeq1yIqN7e3u1wql/JiSWRPf4VBJWCV+N/2xI1BdutTq+1eRB8ma1LZGTwy/M307ebemSctWpj2jDKglTG7Zo4eXlZcMlmSR3d3cNFUpO5Q7JGU5ub9t87ebzfoOaEtlYuPZyy0sg3wuFL5DR2GWMNpCHzxTN+6p5trTzbMNbYiBfr+0cF60ajkDeUXmtZZ2gki6fn5+n/nZXuskPpJ2dnYuLi8kG55dSlpVZ6BU9eRMlBAgQIECAAAECBAgQIECAAAECBAgQIEBgyALC8EMefX0nQIAAAQIECBAgQIAAAQIECBAgQIAAAQIECBDoqkBDSG/cpeYto8fVenBwfHw8qxclqwbMunZV5SVB0OR409TC/HCS59UdR5MTq8Vic59ZJok0J0a7dNdybfJm1cuT76rm8Kun1nqcvNlrZngbJsZKfDLWHz9+bLhVbbwaak49lWjf0dHR1FMNha8ZmobbNp8azpRIovLr169VjWSzUxiBamHJceZPw9oZJXdorpP3w2teOM03X+vZl5eX6oIjtWfNesHWqvmTAIFXCmTBo3xfF36n5LfQ+/fvt/Kb5ObmJkH3fOFOLhwz+oG3lVa9Et/lBAgQIECAAAECBAgQIECAAAECBAgQIECgVQLC8K0aDo0hQIAAAQIECBAgQIAAAQIECBAgQIAAAQIECBAgUCTQENIbX1+YrB7X7+5Bwya9SSVtd5vQkWoSobN4E2XP2TSyeYv78eWJ1l9dXY3/zEHSX5Mh2OSyZm2UnRhtcrPVO5Qcj3Y0rUVwt5WEHzV46uarJX1JnZJPUOGttl4tefVZYz3qaVZPWKKRmZN5h9Sy9BnxhmeNn9LwkRzXWcfBQKbE6elpVS8x0bu7u2rJQseZHtm8faFLCitv9/1Q2MhZ1WorjNSqbWuG15rhTwJDEEjIPL9A8j4p7Gy+CPKjaDPh86yakfU+8ri8lqf+rshqNeU/8Ao7qBoBAgQIECBAgAABAgQIECBAgAABAgQIEBimgDD8MMddrwkQIECAAAECBAgQIECAAAECBAgQIECAAAECBDosUJJkLtxFs8MKlaY35xKrm6hXLtroYaJZCb3XHpmS6+vrJKkKI1ujOHqtOz9+/JiVos+pyYeO2hCxklk0qpwWJi57cHBQC3plQ+nCltc6vqo/sy5ASTB76uMeHh6mlne0MBvnzhrr9CirJyyah8/IZn/dWh44I56ZXJsGU8WaP5JTL1lJ4RCmRIKX1SHIuNeGaQnJ3DOJzSUubLgkAfvtvh8a2lZyqkE15knnltxEHQIEViWQ90nDr5raU7IQ0igSn5fbmlZEypJD+cbZ3d3NIkGTu8GnPfke/P37d1arqbXNnwQIECBAgAABAgQIECBAgAABAgQIECBAgMByAsLwy7m5igABAgQIECBAgAABAgQIECBAgAABAgQIECBAgMDWBBJ8nfvsRJfn1ulNheQSG0LRDZnGjQlk19DJZiQ9lQBqSV50tPXoZBw9MyF7d8/qRVhSYapMHp27zX10AvOjrFdtL/pkQZNJWzRfPaudrylPM5a7/Pn5ebkL23lVJtissR41OCOYRRPmroCQ0OBok9vECKs9HY/45DSuVhsfN0zLcZ01HfR7SmQEE7ys0mVBjYx+tWS54yQ2V7iEQVqVibRcS1pyVcNUX/nCAS3psmYQaLlAvlmyFEj5BzA/dfLCzMIu+frLD56534Bzu58fY3lVphlv3rzJVvC1xYnGl+cbM+/Au7s7q2aMTRwQIECAAAECBAgQIECAAAECBAgQIECAAIHXC7z5+/fv6+/iDgQIECBAgAABAgQIECBAgAABAgQIECBAgAABAgQIbEwgIeRaOHny0cnhJMY8Wd7XksScavHdak9b8v+KZh/RpKeqDRsfJ4aafx8+fEh2PRuNJt2aWHJCX/mXtNVkLDNRq4SfS3JWyW7lzrM2Qs99kitLhTw3d0vl0UPzxPzL8biF44NUXlX+dnzP1xwk3lay9ENsM0PG/ul4Ovua57bw2vQoozkrnjdqcBxSJ8Odf5lpKcy6ABnozJAM69R5kktyajTZSl4+qf/6zOFreHs8JTIK1U/lp0+f5i5psZBkIqNT50D5TaqzpfyqttXMR2n06ZjasLx7AzX1lEICBDYgkB9I+TZf4mWVr/78hslvhryp8t+5K4mMfonlQfnU50fR1B3gq/3N/S8vL9uwVFC1VY4JECBAgAABAgQIECBAgAABAgQIECBAgEA/BITh+zGOekGAAAECBAgQIECAAAECBAgQIECAAAECBAgQIDAggZK8YgKuc0M+fSJLYCmbf87qUXuyi2nn0dFRNc46q80N5cfHx1kNYaHxbV4soOFZ1VOtTXlF9fz8PEG1amurx+PMcHZzHZe3ZImEcXtWdZA1FxJ3n5vZK3nc5IjXwthTbzLWnnp2M4W9nBLZkTjzfAy4pkUHsulxw0dp/PSpB0mBdn1D+FG/atTVzmYVicyuaoljAgS2IpAvu7xzlojEV1ubr7l8qFMyXv8iv5/zZ36nLfQ1mpvku08MvmrrmAABAgQIECBAgAABAgQIECBAgAABAgQIrFZAGH61nu5GgAABAgQIECBAgAABAgQIECBAgAABAgQIECBAYO0C1UDv1IcNM63XsEZAG9K51ZFK0jK7lC+UsxpdntRW9uhOWrV6t8LjufHg5vu0zXCytdkPPGsEJMebJFtsY5V9X7MHbJLh44UDqp+dvobhI5N9rRMRjMYSc2wMOznizdtljy/88ePHclN0fIdVHfRsSlRXIsj0TlZzPLFXJTa6TwLtX79+Xeie+ZRlyq2pPQu1ZCWVT05Obm9vp95q8nMxtZpCAgQ2I3B3d5f31dJLeLy+kaOfGXlpvP5W7kCAAAECBAgQIECAAAECBAgQIECAAAECBAg0CAjDN+A4RYAAAQIECBAgQIAAAQIECBAgQIAAAQIECBAgQKB1Aok0N2yBPmruMNN6DZuft3N1gETik7csTHCtKm2V+ZPYWBL1hTHp7D6dmGtvNjsdSBh+/NrKxrmjBQLGJXMPGka8Ybvs6m27tcpAV6ZEbSWCfITXmr1MvjS70CdvXx3ZyeO8WvN+yL/exOBHfazOilqvf//+nVUJaoX+JEBguwKL/rZ5fWv7+vZ7vYw7ECBAgAABAgQIECBAgAABAgQIECBAgACBNQkIw68J1m0JECBAgAABAgQIECBAgAABAgQIECBAgAABAgQIrEUg6dbT09PmW7dnZ+bmdq72bC0sWrt5mxOMGdNfv34ld/rw8DDa1TyNz87Pu7u7SVslBn98fLzy+GU2zU4Of/TcBONHqdfRQ8d7qufRfcq41mZItzLbtfm86J8Z7ox1RjwDneGenGbJwB8cHDSPePZ7n7t2Q+6QHPWizdtW/W5NiWzYnqUNMnwJn2dhgg2gZdrkieO3RJ6YN1LeD6P3UsZ65e+lDXRq7iMygY+OjqZWS8eTuZ16SiEBAm0QGL21ylf8WbTN+a7Mqy+/w/f39xe9Vn0CBAgQIECAAAECBAgQIECAAAECBAgQIEDgNQLC8K/Rcy0BAgQIECBAgAABAgQIECBAgAABAgQIECBAgACBTQskD5mdvZufOqiUb5WiIax7eXkZumplx0MTSIr1/fv3o14n0Jsg9NAEXtnfhu2yx3f+9u3b2dnZ+M+WH5gSLR+grTQvEzhLAEx9tO+RqSwKCbRQIK/3rN4y+pc1RF7TwvHyH83rxbzmEa4lQIAAAQIECBAgQIAAAQIECBAgQIAAAQIE5gr8Z24NFQgQIECAAAECBAgQIECAAAECBAgQIECAAAECBAgQaI9ANg9vbkyyOs0Venw2O6gn+DS1g9kmVBh+qoxCAiUCNzc3JdWyX25JNXUItFYgXxaz2vbx48dZp5QTINAqgb3//hstzpK1b56enn79+pX/jv6N4vHPz8/jnHyWyNnd3R3/9+DgIBn47AOf27SqXxpDgAABAgQIECBAgAABAgQIECBAgAABAgQGKyAMP9ih13ECBAgQIECAAAECBAgQIECAAAECBAgQIECAAIFOCiTM09zuBMKbK/T4bFJP5+fnUzuYRQSShtrZ2Zl6VuEQBMaZt3Q2IbchdHmFfWxICI+fktxgtz5ipsR47ByMBO7u7qqzosqS79ZuTe9q4x0TGLJAPrn7//03ZAR9J0CAAAECBAgQIECAAAECBAgQIECAAAECXRf4d9c7oP0ECBAgQIAAAQIECBAgQIAAAQIECBAgQIAAAQIEhiPw+Pg4K6c3RhjyzvBB+PTp05iidlCS5q1d4s8+CVQXkhCGX3Rkb29v517SuX2zTYm5Yzq0Cg3zvHPTe2hjp78ECBAgQIAAAQIECBAgQIAAAQIECBAgQIAAAQI9FhCG7/Hg6hoBAgQIECBAgAABAgQIECBAgAABAgQIECBAgEDfBLK9eXOXEvHd29trrtPvsw15xaurq373Xe+aBZ6ensYVhOHHFCUHNzc3JdXOzs5KqrWnjinRnrFoSUtmrZmSN8bh4WFLGqkZBAgQIECAAAECBAgQIECAAAECBAgQIECAAAECBIYmIAw/tBHXXwIECBAgQIAAAQIECBAgQIAAAQIECBAgQIAAgQ4LVPcxntqN4+PjqeXDKcxaALMQspTA4+PjcCj0tCZQXUtCGL6G0/znrIRw9aqGdSiq1Vp1bEq0aji23pgs+vDnz5+pzfj06dPUcoUECBAgQIAAAQIECBAgQIAAAQIECBAgQIAAAQIECGxAQBh+A8geQYAAAQIECBAgQIAAAQIECBAgQIAAAQIECBAgQGA1AtXo5tQ7/vPPP1PLB1V4cXExq782h58lM4Ty6loSBwcHQ+jySvr48vJye3s791ZdTAubEnOHdVAVGr4gzs7OBkWhswQIECBAgAABAgQIECBAgAABAgQIECBAgAABAgRaJSAM36rh0BgCBAgQIECAAAECBAgQIECAAAECBAgQIECAAAECTQLV6ObUeoeHh1PLB1W4v7//4cOHqV1uyDpOra+wNwJJdFf3fM4k6XTX0p2Ntb/kU3N8fLy3t7exJq3kQT2bEisxGfJNMh9+/vw5VeDjx49TyxUSIECAAAECBAgQIECAAAECBAgQIECAAAECBAgQILAZAWH4zTh7CgECBAgQIECAAAECBAgQIECAAAECBAgQIECAAIHXCtSim5O3Sx51snCYJbM2h08c+u7ubpgmA+91NeY6a62ElhPd3NycnJzs7Oy8efNmd3c3/02k//v37+tu9uXl5dxHzPrEzb1wixV6MCW2qNe/Rzcs+vDp06f+9VePCBAgQIAAAQIECBAgQIAAAQIECBAgQIAAAQIECHRIQBi+Q4OlqQQIECBAgAABAgQIECBAgAABAgQIECBAgAABAoMWmLstvN1rx/MjmeG3b9+O/6wefP36tfqn44EIXF9fj3t6cHAwPu7Ewf39ffZdPz09vb29re5v//DwcH5+nnh8KqypI0ngV5849SlZhiOx/Kmn2lzY6SnRZtiOtm1WGD5frPn0dbRTmk2AAAECBAgQIECAAAECBAgQIECAAAECBAgQIECgHwLC8P0YR70gQIAAAQIECBAgQIAAAQIECBAgQIAAAQIECBDov0B1H+PJ3ib7fXh4OFk+2JJZ21mH8fHxcbAsg+149eOT8HaHHLL3e9L7T09Ps9qcsPo///zz8vIyq8Jryku2fJ/1WXvNczdwbXenxAZwhvaILPow6yNmW/ihTQb9JUCAAAECBAgQIECAAAECBAgQIECAAAECBAgQaKGAMHwLB0WTCBAgQIAAAQIECBAgQIAAAQIECBAgQIAAAQIECEwRqEY3J09n1+jJwiGXnJ2dvXv3bqqAzeGnsvS4MBunV7c379CyEcnoZu/3uUOT3q0jkd6QEB43KVHhLu6b3d0pMZZ3sEKBWR8f28KvENmtCBAgQIAAAQIECBAgQIAAAQIECBAgQIAAAQIECCwtIAy/NJ0LCRAgQIAAAQIECBAgQIAAAQIECBAgQIAAAQIECCwgkFjpyclJUqNv3rzJfxPH/fLlywLX/+tfDw8PDfWT2Ws4O8xTs/KNV1dXwwQZbK+vr6/Hfc8m6uPjlh9ks/fyRS5ub29X3p2528K/fft20ffYyhu53A07OiWW66yrmgWyMsKsr9dZXyLNN3SWAAECBAgQIECAAAECBAgQIECAAAECBAgQIECAAIHVCgjDr9bT3QgQIECAAAECBAgQIECAAAECBAgQIECAAAECBAjUBRKD39nZSag1adWnp6eczn+zzXuCpilPDK9+wbS/7+7uphX/X1m2QN/f32+oMMxTWX3gw4cPU/ve0QTv1L4onCtQXf6gQ8tGzM2iVzs+erdUS155nM/I3HtWI+WvfNyGL+/olNiw0kAeNyvx/unTp3xHDwRBNwkQIECAAAECBAgQIECAAAECBAgQIECAAAECBAi0WeDN379/29w+bSNAgAABAgQIECBAgAABAgQIECBAgADCxKTYAAASJ0lEQVQBAgQIECDQaYHPnz9//fq1uQu/f//OXvHNdRJMbUjGJsuXBzXfYZhns9bAwcHBZN+zo3W23Z4sV9I/gaxGMd5fvVvj/ubNm4WGY4X/738+Hbu7u81Pz7IC379/b67TzrPdnRLt9Ox0qx4fH9+/fz+1C8/Pz8LwU2UUEiBAgAABAgQIECBAgAABAgQIECBAgAABAgQIENiwgJ3hNwzucQQIECBAgAABAgQIECBAgAABAgQIECBAgAABAgMSKEnCh+P8/HwuSnaSb6gjCT8LZ39//59//pk8++fPn47meCf7oqRZoKN7gN/d3TX3q3Y2Of9ayWv+TNC9+fI8rrufoI5OieYRcXY5gVmr1dgWfjlPVxEgQIAAAQIECBAgQIAAAQIECBAgQIAAAQIECBBYh4Cd4deh6p4ECBAgQIAAAQIECBAgQIAAAQIECBAgQIAAAQIE/lXdfHgux9zN4Rv2iE5mL/vGz33EYCvM2vi3W5uED3b4Xtnx2ujP/aC98nErvPzs7Kya2Z575w8fPtzf38+tVlIhOfyjo6Pmmr9+/cpKE8112nm2u1OinZ6dblVtMoz74tthTOGAAAECBAgQIECAAAECBAgQIECAAAECBAgQIECAQBsE7AzfhlHQBgIECBAgQIAAAQIECBAgQIAAAQIECBAgQIAAgR4KzN1audrnh4eH6p+14+TqayXVPxd6UPXCgRzv7e1NJcrm8BYR6P0cuLi4GPfxn3/+yWQY/9nyg6enp4VaeHp6ulD9WZVfXl7m3urbt28dTcKn192dErOGTPnSAtXJUL3JQutQVC90TIAAAQIECBAgQIAAAQIECBAgQIAAAQIECBAgQIDAOgSE4deh6p4ECBAgQIAAAQIECBAgQIAAAQIECBAgQIAAAQJDF/j+/Xuy1uUKz8/PDZWvr69nnT0+Pu5QvndWL9Zdfnl5mZ1+J5+S8slCJb0RyE7pt7e34+5MXRNhfLZtB83vhMnWrqp3ScI3v7vyoOxaP9mATpR0ekp0QrhDjaxNhnHLs2rGycnJ+E8HBAgQIECAAAECBAgQIECAAAECBAgQIECAAAECBAhsXUAYfutDoAEECBAgQIAAAQIECBAgQIAAAQIECBAgQIAAAQI9FFh0X9nd3d0GhWqgt1ZNnLsGMvXPnZ2dqSNic/ipXL0prG77/OHDh24FXJsT6bUxylbtmeS1wiX+zCoeP3/+bLgwOeHUaajQ8lOdnhItt+1c86qTodr4fJqqfzomQIAAAQIECBAgQIAAAQIECBAgQIAAAQIECBAgQGDrAsLwWx8CDSBAgAABAgQIECBAgAABAgQIECBAgAABAgQIEOihwMPDw0K9SlJ3Vv27u7tZp2wLP0tmsjxB6HBNlicP+fLyMlmupOsC+eBUc92dWzbi7du3hUOQib2SrdqzUfb5+XnDQ/OaangdNVzYklNdnxItYexHM2qTYdypvCj29vbGfzogQIAAAQIECBAgQIAAAQIECBAgQIAAAQIECBAgQKANAsLwbRgFbSBAgAABAgQIECBAgAABAgQIECBAgAABAgQIEOiVwOPj46L9aUjfNWwLP3W380UfPZz64ZoaMP748eNwEIbT02quO/uZHx4edqvv7969K2lwunZzc1NSs7lO3lq5VUOdtKe6uEBDzdae6vqUaC1sFxtWnQzj9me5h8+fP4//dECAAAECBAgQIECAAAECBAgQIECAAAECBAgQIECAQEsEhOFbMhCaQYAAAQIECBAgQIAAAQIECBAgQIAAAQIECBAg0B+Bp6enhTrTEMbOpuWzEu/ZwHZnZ2ehBw28crimYma5geyJPXCcnnU/idbqx/Dbt2//X3t3eJU404YB+LxvBXssQa1ALEGoQChBrEApYbECoQShAqUEoILFElg78Hu+5T2cOQmwKKBJuPyVDGQyc02Iv+55SjfBbcLwMa+9lGqP90yj0Xh7e1unFCHh8Xhc6hdOBR6Jdauj/aMC3W43fT8sL1/5D2L5qQMCBAgQIECAAAECBAgQIECAAAECBAgQIECAAAECBL5LQBj+u+TdlwABAgQIECBAgAABAgQIECBAgAABAgQIECBAgMB/And3d+ss1mXzIiirgO06tA3tzWZzZfnrVqu14SoflUsgtjZ4eHhYjjk2mzg7O1ueluVg5YMag4/ffnwUe2HM5/N2u737dCIJf3l5uTIbvOg8kvBBWuokfDUeid3XWg8hMJvNOp1OniL+EddqtXy7FgIECBAgQIAAAQIECBAgQIAAAQIECBAgQIAAAQIEvl3gn/f3928fhAEQIECAAAECBAgQIECAAAECBAgQIECAAAECBAgQqJJAZO3Oz8+3nFGEWjfE2iOAurJcc1RpFtvbUjjztYj+Rpw4r7p5ITKdOC2sQGZ9f/z4ETHvkga5059/PLTxYtk7e/QZNeE3JOEjeL+X4vN7H/n2HVbpkdh+1r65TqBer49Go8ynix0fMo1OCRAgQIAAAQIECBAgQIAAAQIECBAgQIAAAQIECBAoiIDK8AVZCMMgQIAAAQIECBAgQIAAAQIECBAgQIAAAQIECBCojsD2ZaijZvWGJHyv18tntoMpYtuS8J9+XCJg/PT0lL88agUfImycv5GWgwq0Wq30VxNrXdIkfCjF+2FpFXn1bre7PN3LQaTcY9uODUn4qJVd9iR8QFXpkdjLuh9zJ4PBIJ+Ejy0zVv5TOGYocydAgAABAgQIECBAgAABAgQIECBAgAABAgQIECBQKAGV4Qu1HAZDgAABAgQIECBAgAABAgQIECBAgAABAgQIECBQEYHIw2+ImC4mGem7ZrO5YcJpXejl1xSwXVLschB7EDw8PGR6YJsBKd1pZlkjy733APlXmmRKmsetx+PxvjbCyFjl5/XXF1T+kgK2ZKZZ9keigMIlGlL+B7UY/PPzc5SLL9FEDJUAAQIECBAgQIAAAQIECBAgQIAAAQIECBAgQIDAsQmoDH9sK26+BAgQIECAAAECBAgQIECAAAECBAgQIECAAAECXyGQlnRO7xcVaK+urh4fH+fz+eYkfLvdTgtcLzo5PT3NV7VN+3e8pUBkpCP6nvnydDotdXY6M51jO+31eukGB/FjKftqxnYY/X4/XcfLy8vJZJK2fOI4eohEfWqV6SR+Gr9+/dr8gspcUszT6j0SxXQuy6harVb+v2rsjyAJX5YVNE4CBAgQIECAAAECBAgQIECAAAECBAgQIECAAIGjFVAZ/miX3sQJECBAgAABAgQIECBAgAABAgQIECBAgAABAgQOKBAVaE9OTtIbRDQ3qjpHujVtXHc8GAwitpf5NIL00UPUnM+0O/2cwLoqwXssvv25gbnqEwKZn0yVfiwRSh8Oh6nJz58/o+B52rLl8Ww263Q6md4y136680w/335a4Ufi223LOIDYGeH29jYz8tj3YffdJTJ9OiVAgAABAgQIECBAgAABAgQIECBAgAABAgQIECBAYO8CwvB7J9UhAQIECBAgQIAAAQIECBAgQIAAAQIECBAgQIAAgf8L5KN3kbt7enr6a5r95eWl0WjkEYW08yY7tqykjm0LIjO8Y88u/0qBiLNGyfT0jhX7sUTl6tFolE4wntJIrW9fvD0e9SgFn+kk7TCOr6+vo8+/vqAyVxXztPKPRDHZCzuqeKWfn59nhhdbZry+vm65Q03mWqcECBAgQIAAAQIECBAgQIAAAQIECBAgQIAAAQIECHylgDD8V2q7FwECBAgQIECAAAECBAgQIECAAAECBAgQIECAwHEJ5COsMf+7u7sozrwugNftduPTDFNk9iLFWqvVMu1OdxdYCR6p4CgrvXvnevgCgd+/f0cy/O3tbXmv5+fn+OktT6txkK8Pv5hXPKuxEUBstBEIJycnixdLmMzn8wj6TqfTeHXE1gCpTx4kLo8YfGXQjuSRyK+jlnUCscVD/Bwyn1Zsy4zM7JwSIECAAAECBAgQIECAAAECBAgQIECAAAECBAgQqJKAMHyVVtNcCBAgQIAAAQIECBAgQIAAAQIECBAgQIAAAQIECiewMg8fo4wI69XVVaRYI8Iap5FcHQ6H/X4/H9iLJHxk9qpRrrlwy/NnQO12O+QzY4ts8P39fabRaQEFYtuCVqu1HFglk/CL2fV6vdvb2+VM93JQsRj8wuR4Hom9PAOV72TlRhJPT0/RXvm5myABAgQIECBAgAABAgQIECBAgAABAgQIECBAgACBaggIw1djHc2CAAECBAgQIECAAAECBAgQIECAAAECBAgQIECguAIrs9ZbDjcC85HZW1dGfstOfO2vAivTkhWOVf8VpERfmM1m5+fnMeDYNiKqoNdqtRIN/qNDjZrnNzc3sXHGRy/Mfz/6ib9Kch3VI5FfWS2pQLfb7XQ6aUsc2+skA+KUAAECBAgQIECAAAECBAgQIECAAAECBAgQIECAQMEFhOELvkCGR4AAAQIECBAgQIAAAQIECBAgQIAAAQIECBAgUAWBl5eXKOmcr/q+YW6R7I1y5UrXbiDa70eRCp5Op2mfsQTj8fjs7CxtdFxAgclkEisVu04UcGyHGFKEvePlEH9vb28f6j8e6dhfo9VqVf7FcmyPxIceg+P5cvznbTQamfnGHhC9Xi/T6JQAAQIECBAgQIAAAQIECBAgQIAAAQIECBAgQIAAgSILCMMXeXWMjQABAgQIECBAgAABAgQIECBAgAABAgQIECBAoFICg8EgCtJmEtf5GZ6env6p2XyjIHwe53AtUXP78vIys2FBrEWkrC3E4dj1vItARL5Hf/7iKV0XjL+4uIjHOJ7tiMFXsg78LoCurbBA7BkRj33mdxG/gkjIV3jWpkaAAAECBAgQIECAAAECBAgQIECAAAECBAgQIECgkgLC8JVcVpMiQIAAAQIECBAgQIAAAQIECBAgQIAAAQIECBAorkAk9CK+GpH4yK9G9HoR1YuKzYvA6vX1db1eL+7oKz2ylXn4yBJH5LjS8za5igjEAzyfz+OVEu+Tk5MTmzhUZF1N4+MC8VuIf6mS8B+XcwUBAgQIECBAgAABAgQIECBAgAABAgQIECBAgACBIgoIwxdxVYyJAAECBAgQIECAAAECBAgQIECAAAECBAgQIECAAIFvEViZh1dM+FvWwk0JECDwCQGv8U+guYQAAQIECBAgQIAAAQIECBAgQIAAAQIECBAgQIBAkQX+LfLgjI0AAQIECBAgQIAAAQIECBAgQIAAAQIECBAgQIAAAQJfKRDFtMfjcZQUTm86Go2azWba4pgAAQIEiikQ25e8vr6mY7OhSarhmAABAgQIECBAgAABAgQIECBAgAABAgQIECBAgEDpBIThS7dkBkyAAAECBAgQIECAAAECBAgQIECAAAECBAgQIECAwAEFVubhh8Nhu90+4F11TYAAAQI7C9Tr9el0mnZzfX398vKStjgmQIAAAQIECBAgQIAAAQIECBAgQIAAAQIECBAgQKBcAsLw5VovoyVAgAABAgQIECBAgAABAgQIECBAgAABAgQIECBA4OACizz8xcVFeqd+v39/f5+2OCZAgACB4gg0m83RaJSO5+bmZjAYpC2OCRAgQIAAAQIECBAgQIAAAQIECBAgQIAAAQIECBAonYAwfOmWzIAJECBAgAABAgQIECBAgAABAgQIECBAgAABAgQIEDi4QOThJ5NJBCnTOz08PPR6vbTFMQECBAgUQaDdbg+Hw3Qkj4+P3tgpiGMCBAgQIECAAAECBAgQIECAAAECBAgQIECAAAECJRX45/39vaRDN2wCBAgQIECAAAECBAgQIECAAAECBAgQIECAAAECBAgcWqDb7XY6nfQu4/G4VqulLY4JECBA4BsFovx7q9VKB/D8/Fyv19MWxwQIECBAgAABAgQIECBAgAABAgQIECBAgAABAgQIlFRAZfiSLpxhEyBAgAABAgQIECBAgAABAgQIECBAgAABAgQIECDwFQL39/eRfj89PV3e7PX1dXnsgAABAgS+XSDe0ssxXFxczOdzSfgliAMCBAgQIECAAAECBAgQIECAAAECBAgQIECAAAECZRdQGb7sK2j8BAgQIECAAAECBAgQIECAAAECBAgQIECAAAECBAh8hUCk4vv9fqTiJ5PJV9zPPQgQIEBgO4HZbNZoNOK7d3d37XZ7u4t8iwABAgQIECBAgAABAgQIECBAgAABAgQIECBAgACBcgj8DwurwernXanN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46"/>
  <p:tag name="POWERPOINTLATEX_CACHECONTENT#5C6D626F787B206B616E207661726120742E65782E2074656D706572617475722C206D617373612C206D6D7D" val="iVBORw0KGgoAAAANSUhEUgAADEAAAACjCAIAAAC/wR1iAAAgAElEQVR4Ae2d7dnWNtKGlz22gIQSllQAlBCoIKSEhQoCJSxUAJQQqAAoAaggUEIeOsh7bbyvVpFkeWxLtiSfzw+QZVkanSNpRh/2feuPP/7421X/bm5ufv/992/fvn39+nUKTP/+9NNPDx48uCoV6g0BCEAAAhCAAAQgAAEIQAACEIAABCAAAQhAAAIQgAAEIAABCEAAAhCAAAQgAIHjCPzjuKIOLGnuZFJwUGlOort3787dIh4CEIAABCAAAQhAAAIQgAAEIAABCEAAAhCAAAQgAAEIQAACEIAABCAAAQhAAAIQKEhgkANMjx490uEkfUtp+oRSQUBkBQEIQAACEIAABCAAAQhAAAIQgAAEIAABCEAAAhCAAAQgAAEIQAACEIAABCAAAQjUIzDIAaYPHz7o9FI9TOQMAQhAAAIQgAAEIAABCEAAAhCAAAQgAAEIQAACEIAABCAAAQhAAAIQgAAEIAABCNQg8PcamZInBCAAAQhAAAIQgAAEIAABCEAAAhCAAAQgAAEIQAACEIAABCAAAQhAAAIQgAAEIAABCwEOMFkokQYCEIAABCAAAQhAAAIQgAAEIAABCEAAAhCAAAQgAAEIQAACEIAABCAAAQhAAAIQqEKAA0xVsJIpBCAAAQhAAAIQgAAEIAABCEAAAhCAAAQgAAEIQAACEIAABCAAAQhAAAIQgAAEIGAhwAEmCyXSQAACEIAABCAAAQhAAAIQgAAEIAABCEAAAhCAAAQgAAEIQAACEIAABCAAAQhAAAJVCPyjSq6HZ3pzczOVOQV+//33r1+/fvv27ePHj58/f/7w4cPhElEgBCAAAQhAAAIQgAAEIAABCEAAAhCAAAQgAAEIQAACEIAABCAAAQhAAAIQgAAEILBMYJADTK6i33//vcL6986dOwo8evRI/+pU07///e8XL164ZAQgAAEIQAACEIAABCAAAQhAAAIQgAAEIAABCEAAAhCAAAQgAAEIQAACEIAABCAAgRYIXOIn5HSe6fnz57/++msLxJEBAhCAAAQgAAEIQAACEIAABCAAAQhAAAIQgAAEIAABCEAAAhCAAAQgAAEIQAACEHAELnGAaaqtvsb0008/uZoTgAAEIAABCEAAAhCAAAQgAAEIQAACEIAABCAAAQhAAAIQgAAEIAABCEAAAhCAAAROJ3ChA0xi/ezZs9OJIwAEIAABCEAAAhCAAAQgAAEIQAACEIAABCAAAQhAAAIQgAAEIAABCEAAAhCAAAQg4Ahc6wDTvXv3XM0JQAACEIAABCAAAQhAAAIQgAAEIAABCEAAAhCAAAQgAAEIQAACEIAABCAAAQhAAAKnE/jH6RIcLMA///nPr1+/HlwoxUEAAhCAAAQgAIH9BJ4+feoy+fHHHx88eOAuCUAAAhC4DgEGw+vomppCAAIQgECnBDDWnSoOsSEAAQhAAAIQgAAEIAABCJxLgANM5/KndAhAAAIQgAAEIGAl8OLFC5f027dvHGByNAhAAAKXIsBgeCl1U1kIQAACEOiRAMa6R60hMwQgAAEIQAACEIAABCAAgdMJXOsn5E7HjQAQgAAEIAABCEBgG4Gbm5ttD/IUBCAAgZEIMBiOpE3qAgEIQAACQxLAWA+pVioFAQhAAAIQgAAEIAABCEDgAAKXO8D03XffHYCVIiAAAQhAAAIQgEBZAr///nvZDMkNAhCAQI8EGAx71BoyQwACEIDApQhgrC+lbioLAQhAAAIQgAAEIAABCECgIIHLHWAqyI6sIAABCEAAAhCAwGEE9Jtxh5VFQRCAAASaJcBg2KxqEAwCEIAABCAwEcBY0xIgAAEIQAACEIAABCAAAQhAYBsBDjBt48ZTEIAABCAAAQhA4FACvMd8KG4KgwAEWiXAYNiqZpALAhCAAAQg8F8CGGuaAgQgAAEIQAACEIAABCAAAQhsI8ABpm3ceAoCEIAABCAAAQgcSoD3mA/FTWEQgECrBBgMW9UMckEAAhCAAAT+SwBjTVOAAAQgAAEIQAACEIAABCAAgW0EOMC0jRtPQQACEIAABCAAgUMJfPz48dDyKAwCEIBAkwQYDJtUC0JBAAIQgAAE/kcAY/0/FoQgAAEIQAACEIAABCAAAQhAYA0BDjCtoUVaCEAAAhCAAAQgcBKBr1+/nlQyxUIAAhBoiACDYUPKQBQIQAACEIBAigDGOkWFOAhAAAIQgAAEIAABCEAAAhBYJsABpmVGpIAABCAAAQhAAAKnE2Ab4HQVIAAEINACAQbDFrSADBCAAAQgAIEMAYx1Bg63IAABCEAAAhCAAAQgAAEIQCBDgANMGTjcggAEIAABCEAAAq0Q+Pz5cyuiIAcEIACB8wgwGJ7HnpIhAAEIQAACJgIYaxMmEkEAAhCAAAQgAAEIQAACEIBARIADTBESIiAAAQhAAAIQgEBjBG5ubhqTCHEgAAEInECAwfAE6BQJAQhAAAIQWEMAY72GFmkhAAEIQAACEIAABCAAAQhA4C8EOMD0FxxcQAACEIAABCAAgQYJfPz4sUGpEAkCEIDAwQQYDA8GTnEQgAAEIACBtQQw1muJkR4CEIAABCAAAQhAAAIQgAAEHAEOMDkUBCAAAQhAAAIQgECjBD58+NCoZIgFAQhA4EACDIYHwqYoCEAAAhCAwBYCGOst1HgGAhCAAAQgAAEIQAACEIAABP4kwAEmGgIEIAABCEAAAhBonQDbAK1rCPkgAIFDCDAYHoKZQiAAAQhAAALbCWCst7PjSQhAAAIQgAAEIAABCEAAApcnwAGmyzcBAEAAAhCAAAQg0DaBm5ubz58/ty0j0kEAAhCoToDBsDpiCoAABCAAAQjsI4Cx3sePpyEAAQhAAAIQgAAEIAABCFydAAeYrt4CqD8EIAABCEAAAo0T4CXmxhWEeBCAwDEEGAyP4UwpEIAABCAAgc0EMNab0fEgBCAAAQhAAAIQgAAEIAABCIgAB5hoBhCAAAQgAAEIQKBpAmwDNK0ehIMABI4iwGB4FGnKgQAEIAABCGwkgLHeCI7HIAABCEAAAhCAAAQgAAEIQOBPAhxgoiFAAAIQgAAEIACBpgn8+uuvTcuHcBCAAAQOIcBgeAhmCoEABCAAAQhsJ4Cx3s6OJyEAAQhAAAIQgAAEIAABCECALzDRBiAAAQhAAAIQgEDLBN6/f//t27eWJUQ2CEAAAgcQYDA8ADJFQAACEIAABPYQwFjvocezEIAABCAAAQhAAAIQgAAEICACfIGJZgABCEAAAhCAAATaJfD69et2hUMyCEAAAkcRYDA8ijTlQAACEIAABDYSwFhvBMdjEIAABCAAAQhAAAIQgAAEIPD/BDjA9P8k+B8CEIAABCAAAQg0RuDm5ubt27eNCYU4EIAABI4mwGB4NHHKgwAEIAABCKwkgLFeCYzkEIAABCAAAQhAAAIQgAAEIJAgwAGmBBSiIAABCEAAAhCAQAsE/v3vf7cgBjJAAAIQOJcAg+G5/CkdAhCAAAQgsEgAY72IiAQQgAAEIAABCEAAAhCAAAQgsEiAA0yLiEgAAQhAAAIQgAAETiCgl5hfvHhxQsEUCQEIQKAlAgyGLWkDWSAAAQhAAAIJAhjrBBSiIAABCEAAAhCAAAQgAAEIQGA9AQ4wrWfGExCAAAQgAAEIQKA+gWfPntUvhBIgAAEItE6AwbB1DSEfBCAAAQhcngDG+vJNAAAQgAAEIAABCEAAAhCAAATKEOAAUxmO5AIBCEAAAhCAAAQKEvjy5cvr168LZkhWEIAABHokwGDYo9aQGQIQgAAELkUAY30pdVNZCEAAAhCAAAQgAAEIQAACVQlwgKkqXjKHAAQgAAEIQAACWwj8/PPPWx7jGQhAAAJjEWAwHEuf1AYCEIAABAYkgLEeUKlUCQIQgAAEIAABCEAAAhCAwEkEOMB0EniKhQAEIAABCEAAAjMEnj59+vnz55mbREMAAhC4CgEGw6tomnpCAAIQgEC3BDDW3aoOwSEAAQhAAAIQgAAEIAABCLRIgANMLWoFmSAAAQhAAAIQuCyB9+/fv3jx4rLVp+IQgAAEJgIMhrQECEAAAhCAQOMEMNaNKwjxIAABCEAAAhCAAAQgAAEIdEeAA0zdqQyBIQABCEAAAhAYloD2AB4+fDhs9agYBCAAARsBBkMbJ1JBAAIQgAAETiOAsT4NPQVDAAIQgAAEIAABCEAAAhAYlwAHmMbVLTWDAAQgAAEIQKArAuwBdKUuhIUABGoRYDCsRZZ8IQABCEAAAoUIYKwLgSQbCEAAAhCAAAQgAAEIQAACEPgLgX/85YoLCHgEtBjx+fPnjx8/fvv27ffff3f/Ksl33313+/Zt/fvPP//u37//448/fv/9997TBCEAgV4J0Pd71dxKuVH0SmDVk7969erJkyfVi6GA3QS+fPkyOUhf//wLHCRlLx9pcpDu3r2rgNwkfKTd1MngQgQYDANlM+YEQLiEwEUI0PcHUPTAEy6M9QDtkypAAAIQqEpgYCO4yO3Tp0/aU5uWjPSvv2o0PTttrk0LR/pXa0cPHjxYzHZK8Pz583//+98K69/Hjx8bnyqSbNR6JeFcuQEngRAJAQhA4GACt/7444+Dizy3uEePHr19+zYvw8uXLw+2/Xl5jrz75s2bD3/+ybVaW64cLx1j+vnnnwV57bPnptfKoPMjVXF3Wsv5l//617/kGm4T8ubmRkSdz+oKUm7BOTB5qwJ4586dbQXxFAT2ELhg31/s+M+ePXv69OkqqprITf1dhxumkUSPq2urs+sEw08//WSfjq4q1574goq2wzkxpSyFDM2ifxJIqEe0cxBEclmPwNR9fv31V5nytaVoNWryke7du7f2WdJD4DoEGAx9XQ825iz6XfUmXKLq9gYOnnCpSctqyC3UvFJ/zjmUSP5MUF7iJFjjp11VnakKri66VNjNcHW5bR9FOVumzBMomdSxp8wj9f3Fjs+Eyx/2p5Gh/VW1axprNwAG455G77WLBoHSd15OggVDsYblgxcfrtnZd+rumo8vNhUcQlmBxh3CfNO98qqjzrtoWU8+rcbkPKW5u/Jy1QW0uZZpA8Hm5gF7u6PWK6mFKzfgJBAitxHA2LkVgwlgj6sfkhw9nq5HDjAlhqALHmBSV3z959+GPbkEwb/9TVNl+Vunb9UvDjHG+qouazeJVfSLFy82+KzTQQeV2N05sGRLILJxAkP2fS3hOeMaLC+6eItetAFjXItUiUqsQdQypPzyyy9aqc/MRS2yrU0zpKLXQmgzvRqPWo6axAbxNtimDaXwiA4mTj5SERTa5JDi9HfwIFBEeDKBQD0CDIaObXdjTqcTLm0O6a/Sa0ta5dc0UBsY8jydZi2B6RjTwbvOEkwdcM5nVrz8W3tFVq2laIdAB7zEyuJC+wA1ZdbWjjQ40pS5r76vNuMmVnONx1fZXJgJ1xwZxTeyquZLOKSxjgfAoElPw6DPwQ9LTRrK/JhSYd+8xiKpA+ZHzlWjcUZmOnsGDrd8An6LnTMQfvq5sGbKR67A/+kP4hDOaWNF/JVXHcu6cBN0GRf5SPGRfb0Rp1cjfMXIQFRaXBq1Xj49F75yA3YQCFgIYOxiSt2tfqgK6LEXPXKAKdbU3wpO87QYpwKmA4Z+YLNjMU2tp2nqNIveuWYnX0Rzg8D1SUDZFKUVWDlbOyXcVPJ/xqAffvhh27PxU6umT1q80E7npPo4q1UxKldnHWJvdVUmoyaWiiu12zli+1uyzHl+jWmuaD/eLZ9NAf2rd5GN52z8fEbt+xpd90OeQBnX0wVfpxV9tpZwKUOzWNaoil6sePsJNCDIWKz96pJfLxlZ/fkxe8Jaudswkuwpsf1nZdB1tsy+a7uqRmXPMroPO+nX6ySGPE/9O/3abyzVlCaOt8fIP9ngyqqBqcFPXnFewkl4Xx4ZO/9SYQ31U6QLqF7qVkEyLtsnwGDodNTRmDPJPMCES2ORBjT9lZpwlVKiBNvwZRrXllYFCjrPKtfi4k7bIdu+aBhXbdKgs4NxgvZjSjWbZE3L+htTEQXbDBOupNb8SHn7Z62q+WIMY6y1pqrjj+50hV/HbeFSB5hEWMP+5NYWWdCwjMaLVaazLyIigQjgEMbNoJRlP9IhjGthjLnyquM0dOe3J6REmfJpccZfopkGfNmjzOPBMab49JJ0pFWRDYszeeWOWq9kra/cgJNAiJwjgLGLyfRo7NBjZ3rUZwYv9SfDH2soiNE0rwiT3377Lci5xuVmUeXf5GnIu9JqoGhobfHdu3eqjh7RnwK6VLw2Oy01Uj5Kv1nObQ+WhS8OFjFUTVXWwmRVGpUu7BYBLpVGS7GrMO5PvF8LNZqH6qWeuEr1qsjAfV8zw/26nnLQSnEe7M4uLy3k8995d2xF74Rz/OP6IVG1KA1c0nuloWBny6/dII9nvqdE9W59u3sRqdJIp0rs+0jStRwn2e7F4UgJSvmci2Ut1mVVAtV3A14xWVXK2sSCsEEqHjmYAINhEnh3Y85Ui5EmXBrMk6qxR2o8L27fNawtuqN2CedSlrUgebumNpOfhqwd+V16WWT1o7k6Nhvfad8v2GYWW7gQ7elZtf3bUSdcAxvrspZLQ1CpNqa+4Aa0IoH8aGwcFensRlAXT1a2W527An9lh3BDMx7VCFpQqNln9sWmlSKtCwmRMTcN2nMZykAon7kVKkliKcKYZtR6Jat/5QacBEJkngDGzufT7+oHeuxLj3/zxb1C2LJeVmSaJ5hlO8PcDHab1jJzYyGyO1gq3bjoJifM6LRtq1HwVFn4i9MnVW1uW04TfiFVo9IakJLpT6LqX0lo3OCU6pVJjwuygVLKXmpWOdcpKsVPuttTiz1rr5lKrTrANHzfP2yJLdkC/f6uPj519rkpqHRaarkzbpbDKzqucuMxyQaT6dfH36rXGhtXTSCehnqhyPNXT5+WkIJn40uZ/sXctA61374UHPrydZ/uTuNbXN98zJynZCnRkkYQ8gJwtwUCDIaBFjodc6ZaDDbhkqOuQTtQkOVSHOZ2FJSn2rwmfdNMcMpNStelpoeLBmIa+pT5tlHXIrzSlLUgc2spxqauyspzFhmZDP2r8Crx9Pg2JRpZFUxmBNKavzERWKWUvAVXBTNUkyZDpattTAssU9cQTCZcGYwbbiXJ51V58F21gQ310iNlLZdqvVmSQP7M/H0b27nROCg3f0lnz/Ph7kSgbLc6fQX+sg7h2vacGbU0MA6wtZQBogE2OTJrzJQB3eO3y6UR2FVj757igjqOWq+gmtPllRtwEgiRiwQwdhMiceh69QM99qVHDjAl/I0i0zy1g7KdISHon1GLY2ucILm4Iwd9T8XlmCqHOSGneLlfh53CKQs/P33SImnsWSpGTxnra6EnhnKtYm1eNub4NTXNInbSXuwj+R40d1c92ijYFfp+3BnnuC3GZ3qcenfwuFw3deRYEUnm/rOZUuLcjDHJQgcb5I0o2kl2/JDlNzNLuNTiezvMN0iiXpwfQ3R3g7OUmd051SQHEHsV8mK7UkoFVCO7bC5lPHKWkmfKRxBcWQSaJcBg6Kum3zFnqsWQE661g7yUGA9lcrrU1C0naTS/sHQKjW+W3PzWZQ+XtSBJgJmmrtJlHZQgY1lESQmS/m0MXzFyafZP3OwAN6TMAHEWLUkyX9YB/sYkQME2k5kKxW4DEy41D8E3rjLlW0v+rmVcSva+wyI3z1zKWi7Vd7MkgQrUF8rS2zCGBCLpks4eMyEmJlC2W2nwj4twMYetwK/tQbLscRfuyyF0kC2BpFd2kVVHDfuxrhWTcWksSIM0dkOccaGDPPOXo9YrWesrN+AkECItBDB2ojSAsUOPfemRA0wJl2Otkzo3wJXtDAlB/4yaKz0Zr4W8+ICkZqSlqmzxrvJTkaTYGyLLws/InBy1xWGDzHOeoq/6st7wBiHbecTS2Hx0+8P718E1l9svRpyD3O5FvVyn7x+wxBZ01cwQGqSMdTfFaLxa1KAxwXUUbQTSTrLjh6y59jYXr+baDq5TJIn3yQJWGWfAIvBiG9jjjBUc+oJaJy+3jVqLhJNl2SMFwaII0pxLYLEj2DVeKeVhg+Fij2h5zJlaEROuWIkaiDQ9XNvLRNIyTah0hqmsBYlt2Zw/rCnMWlYCNZdbMCBsU8RaxW1LHzebQPj2+37BNjO3vhEoWiXGTWviH6QMYLrLba5LUsVXmHANbKzLWi41MLXAZDtZG3nZA0xBF26qs69V4mXTl+1WGSPY7Ap8bNm3+SEieaJDaGzAVzCCGRTxtpoMgSILuhmudHn+lvZQpOhR6+VgusDFG7DjQGADAYzdGMYOPfalRw4wuQWN/wXmVkbWjmtlO8P/5PtryC6V5In9HrVXWW57Jospk9OJv4r8N8t5i8WC8glUKZWiP3lg+lPF96yyiVKyODWVoGqae+/hGQ8fQf66POB9u2RlW4s8fk1tj2YnenEHjPW7IUbtPK+dS/V99UHX8dX393T85Hp6sL6mIuYahrqqUZtzI0xerfHdSyk6rn7jMccPWcbm55KpbTfOsJ546sXqyw5FMrB2kzUp7aKPpHaSfHAx0rk6ewa9ZMWTkRptFkWKE9TuBap7XCgxrRGo3QySLXZV5AGD4QBjztSuVJH/TLdGnHBZxvzAJ1QzS7qOxj4omIszBY1ySmbM0J5Mjuikx0mVOyfO/lrKXFNXQXsOY+nZRas99fpSPrYdZj7lHBB/jLK0vXwpulvP35iKVuN3HV+62ON7JHtN0LlUxFzLZ8K12Bi2JRjYWMuJ9Xvc/nApt6HNA0xX7uzb+s41n9IQPTkSGq71t9ORmLPdp6zAW4xyYLM0qiRNm7FtCOZZDqFFwouvOqqdx1ajlBVI8re4jtsWZ/ziRq2XX8cpfPEGHAMhZhUBjF0wAHZq7NBjX3rkAFOgr/9c+otuq0axILE6w7QamChjX5R8WU0JpulBUGjmMvaAS9U0KFRLiov1k/ziEzx4wKUK1SKXhteYRkbm5PQpmDtp2W7POqyr+6JglVaunQB9BaRQ/ckBFXz9TcqNZ48Z5SZvKQc1Es1UlbPyL8hEuUlOZa4ukCx6MVINQOKp+amyysoiXtyoLtj3xUq1Ts7K5pjHfljQ6/PT1FUqLtLGUHQRjI1kMtcs/fikbWpE/o7E0Dif33grZd8nJot7ivHIswemaqcS1VTydfTb1VxYY5rGQKPdmZNZNkuZFBFGlVJWMoWTpbZYwzmpiG+ZwFyD9OP7GgzHHnOmtqT+2PuESw1Mmsp0jcCl1OX+UUgl+g07GVZBGanK3pI8kwVJSjIXqZF5EiPZ1OWsyo4UkdN4wOKsZYe4jkkgPsau/Y2pvky4Yr1vjhFMv3kkw+0076R4QWSbxlpDt/qmaE9mKxjbgyokL/NrAtsagC+VBlUVEc/0k8L4kW403iZD/qkrdPY8Ae5aCOAQWijFaTQo+X05GT7SIfQljMeiSkNNg0ZQVizWxTGKiLH7kqjB+DpaGx61XkkOMcnrNOAkECKLEMDYbcPYmrFDj23qkQNMvsX/b7i46VLr14QzUZI5SvZV/oQWEJXVtpYUz8PlC27LyvKUJv+LlVOlLFnVS7O4ieiqEC+1BBUU3s2qCSpo8dGP8Y8Dwbq71B6w06A9oKXww2qqFrhqE1fDyIZuS98PFCqG8Ywl2UKCYwRB38yvVGpASOY5F7lBs0G9UHQApPfLuabix8e2qfdaHy+/5kuL4/D+7hnUa9E8yToEjxS5XGt0/MYmt6eIDFMmGiFXHfF0kmjgLStJwUqRVSUCTvuZQEeD4aXGnKlJ9Dvh0jA116qDqX3B6cOigVBHCBzUOSHLxgdVzvTHaS0l2dSLd1Vj65KhlzxlgazNLQkkwDiMvyE4qgsTrrWNJE4fLDoFDWa6PH1VbRI7KVsQWXwEiIkViZGbKlED4TOX+WWBIiJNmag9rPKfi69sJ+syamdPVpbIPQSMJlt9LR4rgsHw4BV4HEKn9yuvOiYbsDxMB6dqIO9G7vFyR61XUh1XbsBJIETWIJDsU0k3EmMn/s2ufqDHVb2jqh45wJQYQCpN82IzmSj7r1HyhLQeuscRmZpa3OUO2P6xvBMpJqs6Q/HEMZm/auC/V4FFkUb8ZMUXLCzLJQdosDjt4zMMZrm+1pLh4/cD8pMQJ6QmzNtWtOMWfkDLab/vG7EH7cFfhV8cu6Qvpz5LQJra00FQ9B56bT5raTaBbWqzIi1LZRkKto29i7Ve9AkrlastmcWi47a3c4BK0ghcqbhQP0b+cCXnPCkbkU0R8FvCXLiXwfCCY87UlmIvJanKQI/BKHHKhCs58gSrM8k0ezqR73AmQSlSg/meIrY9azQfApJs6jVMiSpinO7JjlQyrBaYSSCBciuJt6i1SuUKi6XWgsCEK9+E2p9ZT/IH7Tl5GQzy+Yqfftd+arO4ecrX3X6Gqbh5mhNsvM4+V1PidxLAIVwFsDWHMFbfpZaX5UnGpq2Sc5tsJzF/J48G4eQjlshR6xXXPQZ4qQYcAyGmHoG4sbne6gcCx1gd2b9b3L1UcX7+yXDSdbzs6gd6XNVH6jktHGBK9NZkX12lsGTiYBhKFOxFSeXqJMl8NkQG7ogy1zqIRp/apnpxvUw1liQbalTwEcv837coWi/2eRY3J6qapalIiQUhDJyVZclv6nlS6ykcFpfd9/QRv62qmvR9p2JLw/DX0/30orq4b7SoVm+8/09wp91B0U6zwwSCFpK89G3TMBU/rCKBNU8S9geBsoKp9GSJLrKqlbdvyUieesbRIoZK3zk8llUcuR1PwHWKTKCLwfDKY46azTATrsDBqzFABUuEyZZ/SpsP6p4UTJHymQO/VJf1TsmodRkFk2xVxZgbHq/c9/0J1FyD8X0tP72ajdDNUZ3i7aqfSt/ZYYOGzcza186cfv34UwYuX8hVYcui3FS7GkuCGVHtgu1s8BkZ4lt+5/WV7oc76uxxBYkpRado5pgAACAASURBVACH0E6yNYfwykYwqQs1Zrs2i6Sc22WTXdiW/6j1StK4cgNOAiGyKgGMnR1vciDyHUiFz5pEoMcW9MgBpqA7/Oey3jQvUVgUpXWQgkeX1MgWRwENAYtrQ/bG6qc0Tq1PWUl0ckrdkRLCCH+UVNjdruetWsZHLdi5WhCYI6C27fSVD2gmMJdJ7fiMuvcMR/T9jOIso5MATjkEiS1DVvBIvu3p7p7ujKIziu731mKbUQLfNvVb07Mkl7uVh1zbKFh6bj04lsNDE596ro6FQCUHtR5Yci5OIN9Pp7tdDIYXH3P6nXD5E/NgWqH92uINXhkGpcx1gRpFL+Y5J0wmXrsF8ooXc96ZwNLAJiEPECaoy5X7vmVCxIQraDDxpQWjmrdlihpnXiomMwi4W10Yax+I0Vs++ACTJMwsHznaCuxZSvI5WMKWVtpLZ7fUlzSbCVjstT9WKOxadb1pqaVPXdwhPHHmbhle1EiqGsHg7MvUJt2Ytrk7rH1w7ty2EK3Nako/ar1iGhdvwDEQYmoTwNjZCbe8+oEeW9AjB5icJ/y/QL1p3v/KmAnV8H6S7khQvtJUcvX8yUZQqLvUop69MxRPqYo7SeYCbvrkO4sSu96+mmV8PH6hpDj8YzK0vA0m1Z/YDuc86Z37IvT9fAOb6+8u3g3I/msubjTIZ667Lh9LYPOEUwWh6EVd9JjA0mzsrbFHAlVltmxI1DPxrmqLm5qVfLNJAMtCrdqhRhgncNmAVoEz7dxfIy5bLrn1RSDTSNyt9gdDxpwxJly+HqtOxHzP07XzIHDKILlotgIhdbnHxV01WGkciEuPY6pO4WOB/TYTCzPFjO1vzNXaxTPhiptNHGNp3ieuZkhgp9BMoH1jHZCfW6UJ6ljVHAQiTZfGBa56K9tJqQIs8WUvnT1ZOyJLEcAhXEWyHYfwyquOc7bgMBfXbzPJNZxtkoxaLx+XC1+5ATsIBI4kgLFbRbsdYxeIjR4DIPnLSnrkAFM8q6r1nor8iURh/x8lBW9zOPLtxj9w8/9Fpf+XLa8hQL7WTpSDp9Y+NMsxT7fU4i/aagjz8ykbtoyPole20FFzs6h4aopVdZrBm+ynGhMyjyzeSubpepwfuGzf97uzD8SFpyU2vzOK1SJ5l8Bitqey9rxJhqId8MECrh1mAs42DVb32tWZW6nxUU/dv7Yki4eV9wwOi8LLOFrWcYSlEo05RVSySotASNAmAb9jzoUbHwznmrpfnUq9LNDpiWOOxRt3evQ9tKrOue/j+eoIwhNG3+PSMKUaBXgLXlrazM6ZwjZp7c7txFDQthW07Sm/5QRK9C+r2lZfcoseh+/7i0qZCPidkQmX34qmcPuran4Xmwu7QT6uYJsx/rA/VynFH3+AadGaT9IevMo6RmdvsymOJBUO4SptWhyJAxxC42CokafSRP5cI5g8M6TKrlJlqcTJd8C2beeNWq8Y9cUbcAyEmAMIYOxWQW7E2MUyo8eYSSamkh7PMbeZeta+ZXkHrtI0LzPJrFSiYBpfzZnmt5W8XgtzzXVrqz6T/1T9zL/TUosPc+encTLCuFsZedytqmv6TpIBApZGKKpnraklJ2PbZiBOWX5zdQ1mLnDNvr+4BzOtp/uNZ4pxkPMBfyF+jvwUv+cdehSd10K/d/NtZrp71pDVL1VJnhxvA9qrds520lBZQenB5Z7xYVE2+zBVYxPaH11dreUQVj0WsMiEBK0RcG0jE2h5MGTMcS0qo8HpVrMTrmkA9IfrGkOiA6WAcZ3df+SY8KLz7Gt5ldtcRH5Ld/MbW5FC5zKxCHMFf2OxzTDhmmtCQXzSa/J7nMInrqoFkiQvWzbWAe3p0tKLVVOpJvl4vUijjai3zpys2hidPVk1IssSSI4PfiQOoQNu7OwufaXAlVcd53avmzK4slZrVT9qvZIcrtyAk0CIPIaAb9eSYYydU0Qjxs7J4weSuvMj0aPDVUmPHGDy29t/w5Wmef6ipytVHk/VMyhz56mdAEFgg9Pj2uhcwLg9VnWLbk62KT6AEF9qJPJ9u2OWGi26O35dOE+y2bvGRijVn7JvGosn93onTEv78Zv6Bfu+ZYktWLVc2zws06SdK54oemdPafZxv3vOhScvudkqtCmYpcscaVsXRwkJXJVk5ni93/Dk+awdABfF9vOfwjVKWRSDBI0TiNtJHNPyYMiY4xpYrLggptkJlwZqf6jc6bk5IPlAACd5WXUZISme5QjFJKrc7GQOtSMXraojqfW1qsLQ9ye8TLhKNbN4xcA1Zj9w1qqaL8NcuGVjnVSTvwY4VynFH2MUfAmN2wOVVrZ9SfzwGJ3drxHhSgQyvWm6hUPok1/EpQS1HUKLS+PLOdLysqyqXzUXrr1K47eBIBwPthuAj1qvgNV0eeUGnARC5DEE3HAxF8DY+YqYo+TH1zZ2vjwu7AuQDKNHx0qBJKIgcq0e/x48z2UlAk+fPv327VuQuSa6X758uXfvXhBf8PLr16+rcnv79u2q9JbEqmDy8Fbw7JzzFCQ761Lbma7o169fu3C9gA63LWb+4cOHxTQkEAE1QgtPpTylHcb99NmzZzsVF+eZz/CCfd8yLvmdXTsi33//fR5jcPf58+f5fRR5OW/evAmeWnWJolfhIvHFCahLfv78eRGCfLbFNKUS/Pzzz/msJPCnT5/yafbcffz4sQaixRzkxMYrZYtPZRK8evUquKsxWdOYtcNskAmXEGiKAGPOWnU0O+HyPXNfyLUVtKe3uKkaM+0ZHpzylCmV6qhOZ0GnlLK/Nzc3lbDQ9x1YizqYcDlcmcAYq2qZCjZ4q1mn9Pbt2w3iGqOzNwj2miL5vpZvI+rRsKwYawX+mg7hlVcd57Zd4j2+eo0zyLnIssyo9QpYTZdXbsBJIES2QwBj53RhcSObXf1Aj1X1yAEmh7diQPvTL168CApQy965bx1kmLxc61GtNerJQuPIxf05PVLj/EQsSTJmcYjUq1dOg5rVPHr0KJlP2UjL9KmSvspWpJHc8udInJBO0S7mgECwxK+95P2LZfT9Iorz10r8pQp75trAkIMVv7CuOafi4y18e85TShS9lhjpL0tA+5SWXmw0FqUwWrajLGLvkUcDkeWlNB2lKnW0S8f3nzx5EsisRbQ7d+4EkVxCoF8CjDmB7vqdcGn0c+6WvPRjRqquZ4L67Mf+uUzQfuyX/gJi5inptJJ5pe9nsCdvMeFKYokjG19ViwUmBgIBgfY7eyAwlzUI4BCuotqCQ+jcYKPklbYqTjGCc3WZizci2pOsyAGmOfnn4vcIbHy2SL2SZV25ASeBEHkMAYzdKs4tGLukwOgxiWUusoYeOcA0R7tYvLaFYh9Ln/wttQlUTNA/M6rkqRi9kKrfGNgDyj9cddjWpqXDGz9qvafuwzyrj0xY6qIucHw79BuYhDysjflA6Ps+jSmsg2VunrPnVJkOKOi4qr6jqO/66tDS9DNM79+/V3xcaO0YFF2bMPk3S8C4Txn7bLVrtFiiTvbU+0rEVDsVsTgrU0qd8S1y+D6usna7TxkSayuX/K9MgDFnrfZ9f/gwZ9gy4fIrcphglg9sVHLq/PpuCxunXdsyX3xKpRvVqq30GvM++v6ijvwETLh8Gvlw76tq+dpxd3gCQ3b24bV2SgVxCH3sPTqElRzUU4xgpi41fEhf9XPhIssmo9ZrDtqq+AycVfkEiU9pwIEMXDZFAGPnq6NHYzfJjx5r65EDTD7h8mGdUgpeMdf+kDawHzx4UL6wEjlatq82lGN5s1/ZisyGzA9+5LAFWcvA7U5XHAyh0+Isv5Kjqhlf2y0FIfgGjzzaY17sDuSn7wdAdOn/1FT8CaU4/WKMNKup5omvpEtCFL2oJhIMSUCf/PFf+Z2ro7Y8i6wHzeWfjLcML8GH+pL57InUuDT3FfEgW509EswgctWlfGN/dNWzOhBwmHO1SlQSQ2AzAcaczeimBw8bEywTLleXI710yxGcSsvrrr79BuznzIzTQzsK+r6d1ZTSdwksHtFi/ky4ulhVW9QjCcYjMGRnH09NrdUIh7BHh3CkVcfMe+O1l2gyndHSKjKP69ao9crX2nh3pAZsrDLJTieAsbMMa+2vfqDHGnrkAFPFAUo/NBb8HJXO8ainHbk3Zmk0PoK16f1nM2HjgQx/QpvJ7cRbxZc4M3UxOky1v8qQkbC7W0b16eTskVSDPXWjkIvw1/bltekXBZgSDNP3mz11ulZxa9NfTdHG+pKsOwKBPzYnf5Gds7nM5+Itw4v/SsdcPjvj5Z0az+8+fPhwc1n6+FygCx0I0E9tbs6QByHQJoGgnc8JeeUxZ46J4ks5w5ki3C3jhGtK35pgvMri9BgEtHRo1KzWH4p8WdAJQN93KDYELB7Rhmz3P7J2ArU2vVHCYWbWxvqSbGACzXb2gZn3WLXW/C7HsDXBajuEa43a2vQObD5wihHMsA0W8/PCl727n/Co9UpyXotrbfpkoXHkKQ04FoOYBgm0ZlMcotYEywxcTuYTA63hcihaE2ytHjnA5FRZMqDTD9oHCnabtEOjz0se/O0NFbqqYmvT2zO3mP/23xU7ZZshDzlzaj7/4AXvqlcaPwZ22IsUeknXP7enpXYdfCyimrV9eW16u5AD9P16cOwY51KulW1t+rly4/gBFB1XipgxCMgrM64uxT9tdgyBxY5p/DzSTmn1baRFSVSEzuJve61EJi84/KRxQ0eadorN4xBojQBjzk6NNDjhmmpUykvfycc9zjTQoYgD9nU64+HduIg4hr4fM7HHWDwQe25lU66VbW16u7RMuOysSNksgXodpNkqI9g2AjiERm61HcK1fXZtemM1lex4I5g5EK8t2G2rIvb6zqUMOKz6oOyU56j1ShJb2yDXpk8WmowMFJdM0/7eaFJsIvcQwNgZ6dU2dkYx5pKhxzkyQfxaPXKAKQBY4FLbM/fv3/cPJShTfcb8lB0a+8qdhJQdrfcejMVIrz1/V0BbK7OoxycWxOiAtg8trtqJMcYeYXx3dn9FgoKM4lnKXZUVfT+PtFkXRGKj6LzuuAsBETCeXlLKI7+R6avGcrj2GDdS53czi1lOZiENfv/U3coEgtNLKojVmQwubvVLgDFnp+4anHCpRvXWsjfjYhqYQWf3kLVuo9fMMlnZb9H37azilEy4YiZxzBiranG9mo2xeMXNCt+sYC139mahXVMwHEKj3ms7hHafSgJfanlZjl/ZD3kaNV7bNg1WLxqwsV2R7CwCGDsj+drGzijGXDL0OEcmiF+rRw4wBQD3XmrxS6eXgl9kfPny5Vm/jqGtOPvkUHLurf/885allrXn7+ZLq3KnwWVr1bNxaFU0sSNT4+sR6sKlFrLzwgafelrlVedzpu/n+ay6e9ZHWSxComgLJdJcnIDx4wqWU0SVSMp1XMz5mI8w6UOhxoKePHmyylDqyyWBe6yCDv4u6SJkEkCgCAHGnD0Y25xwqUYHC2Z8lWUP6rGf1c80WNYfJgjPnj0rQoO+vwcjEy4LPUurZoHIQpI0JxJoubOfiIWiAwIH+11B6ZnLgwVrwSG88qrj4kKNBrTjzzAFzsCGRZVR65XsuVduwEkgRDZF4GCbYq/7wYK1YOzscOKUB+OKBZiLOViwGnrkANOccrfEy2WRBxAcInv37p3xzMSWIg3PSCrLnpyW2448J5gUPECXTHNi5MEd/sSajl208ZCQcQF6Dyv1Tb/Nq4EZfxHZWCh93wgqn0wzww2zwXyeZe+i6LI8yW0wAvpwkT/SZmp3opW3+GnGc0WZChpvaX3HeKJdq3X6uRxLtjrHH/ywss7vqiDLs6SBQF8EGHN26uvEoTgvebOC5cW+8l3jpE+IZGGN5izDk76fgbN4iwnXIiJ7AqPfa8+QlBAoSKD9zl6wsmS1h0Czflezgu2hvfjsZVcdLQs1WhV5+vTpIsOCCVSi+wiT/bMFvgCj1suvox++bAP2IRBuk0CzNqVZwdDjKgID6JEDTKs0nkusvRk5EH6K6acxTj8VJJH0inzGoZGc2qmq7Ww518pH1FfY4t4dXyPWp9Yy1+85Wh7RVuv+hex8QcEZKfsiez5b/y5936exLdxmxw/qgqIDIFxCwBEIzs24+Diw+BZa/EipGMvp1eDzRaWKTuajk/cZv9E9IpEslkt7usHHLWSI9UEmlw8BCIxEgDFnpzab9bs4c7lTs8c/bjFkTir7r7+5R4IAfT8Asuqy2Y7v14IJl0+DMAS2Eeiis2+rGk+VJdBsU7msQ3hNI2hcI3rx4oWWdLTuUbYXzOWml2y1YfHx48fffvtNR3PmkmXiR61XpsrXbMAZINxqhADGrhFF7BQDPe4EmHmcA0wZOCtuaacn2JvRayXyJNrxa+XQSB7tM0mw6SyR/tURPB2h0P7Tud+IWgH61KRG9+5UGSl8mYAmFUajsn8hOyPNly9fPn/+7BKoP1bazaXvO8jbAr10fBS9Tb88NTyB4Jc6M/WVg5S5W/vWYuk6r1z7WK1fRw0piyIpvfZr87+SLGMXnO+X85l/xBeDMAS6I8CYs1NlbfpdlvFwZ8V5vDgBTfrs71DZe+6cnPYczm1Oi6Uf7G9MPNvs+LGumXDFTIiBwCoCvXT2VZUicQ0CbTaVRRtaA0U7eV7QCNoX6rW59vDhQ33FQJSOUZn2HC0vwiWFGbVeycq6yAs2YFd3As0SwNg1q5pVgqHHVbhWJf7HqtQkThKQdxL8roeORyimtV8dkmfz6tWrZBWItBBoTaEWmUmTJKDjhsF+ajKZDjDV+zKZ3s/wC7V8xMJPvypM31+FK0hsPO4WPHXKJYo+BTuFtkxAb1nZv1OoHnRiXbQYuviNJZ1EP/K7nvoR5B9++GGRiUyqziTN0ZO19VWgatq3eBeLJgEEWiPAmLNfI21OuC6+X7VfrWflIPNk/DCSXizRidvN+0D0/Z0qZsK1EyCPQ6AXAh119l6QjionDmGbmr3gqqO+6Gl0JqUy7QbqTwfotUiiBzc7lgdof9R65dFdsAHngXD3dAIYu9NVUEQA9FgEYzITvsCUxGKN1Kvw8kXkmvgPaD6mBaw2W60vJ+FVBFi2XoWr8cR61cDyPq72ktWXK9Ul2MGteoCpUhUuki19/yKKpppDEgg8tEwdLUYh8/j+WxYBFk847RfDz0EubmCq/Lt+WDvEya9Dydr63xrUIzoUhYfsoyM8GAHGnJ0KbdbpalawncCHf1zmyV5He/+N87Q/azH3cf4FYywCHOxvqHZ0sYIqJisItEyAzt6ydtqRrdl20qxg7ehuPEmCX1yxVFBvcOkpvQymFRX95ol+Wi65WmLJql6aUetVjxg5Q6A4gWZtSrOCFVdBkQybxdWsYKuwc4BpFa6/JNbJBjWCYHFHMfbVq79kx8WfBBp06SbNWFb60GFHBIwHhvQbizUqpc+W+l+k0Np6y69l1CAQ59ls30c1sbL2xDSr6D2V4tlmCdhdstPdeosAvuE4hrlOIFnMpQSLv2uor34GryrqOBQj6jGKo5SzCDDm7CTf7ISrWcFwq/JNrsEDTBZzn6/UzrsWAY73N3APdqo1eJyRIQDCZTsE6Ozt6KJlSZr1u5oVjGHfb89laeibPav8SV8SbRrqtx3003K3b9/W6KfDTFok0Sc//TRnhUet11k8C5ZbtgEXFIysihNo1qY0K1ibvaNZXM0KtkqPHGDaOPLo9LR+2jBe2dE2D2+Wb2Ta9mPyNdsWEOnWEbDsyCpHbb6uGlKNQgTnoozCGDMnWUECfOG8IEyygsDxBPSba8ZCT7fyFgGCQ/PGqu1MpiU2y0iocxv+j67qlP+TJ0/8on/55Rcdh/JjCENgPAKMOTt1ahkJdxax7fFmBdtWnes8tWqn3H4AMQZI34+Z2GMsboY9N1JCAALNEqCzN6ua1gRr1u9qVrDWNDiYPC9fvtxfo+kwkxZJ9GWmW7du6fyQ1k/0enONTQejtKPWy1h9kkHgdALN2pRmBTtdZUkBmsXVrGBJjHORHGCaI5OL116OTk8nU+hcwomeR1IkIiEAgZiAlrONr1DobYn48T0xetnC/0kdHYZlT3cPz6rPjmHpqyIicwg0S0CDbXzQfE5aywcJ5p4tEm95MeL3338vUtbaTIw/JPfixQud71fm8oQDC6vtiufPn68tl/QQ6IsAY05f+lolrWWIXpUhiQ8jYLfv8hm2vRNP39+pTSZcOwHyOAR6IUBn70VTyDlHAIdwjszY8dpBCN5D3l9f7Qto/UTfsdbAqE8hPHjwQOeZ9BrY/pztOYxaLzsBUkIAAkkCGLsklu4ix9AjB5hWNzz5E8E75X4WWvbiYyo+kGHCzXb4s7YzB9CssasWP8CkKYpPzyiG/wjhwwg02/EPI0BBEOiXwKrvFZ3e2Vte0NfC1rt37ywtQQtw2sfV6SX/6JjY7vmshaVc0kCgBQKMOfu1cPpQvL8K5NAagVUf/PBfMrFXhL5vZ5VMScdPYiESAuMRoLOPp9NKNaKpVAJLtpsJaDcweEdrc1bxg1o80YKJNgv0Yy86zKSXnA/7MtOo9YohEwOBBglg7BpUygaR0OMGaPZH/mFPSkoRkA+hn5TKo1AC+Rljf1JFu1Nap9OffCwdoPH/VeTEx9+7yhPjLgROIaBOKgOz2FDVpPVJCb0MUUrI4FMWz549K5XzAflcre+3fKSgqrqvpuiqMMn8LALOIbEI0EVnXzRYlppuSyMjqN+ACw7gxllJQn0RPYjXYhw/rxww4XJIAow5Q6qVSvVOwP4FJtV0VS92ZFY9hb/huLlAF0yctAUDTLgKwiSrLghctrN3oR2EhMDBBLozgtPWQO1Xs7Sioo1F/UkdOjKld55r7zCOWq/a7bm7BlwbCPlDAAIQqEGAA0xWqtPPYRjfyZN7ISdjmN0a1f3jx49y0VR9Lc+tWqGz8iUdBM4goK66uB0rufQRplIHmHS60d+BbnygoO9f5Aw1ij5j+KHM6gSMPtskh86Stn+c9NwRSb8BN7mCqzT38uXLe/furXqExBDolABjTqeKQ+yxCaw6wKRFjw006PsboPmPnOve+JJUDTPhqoqXzLsgcJHO3oUuEBICBxMYwwgec9bHqUbLL/rTyKkfsHv8+LGLLx4YtV4FQY3RgAsCISsIQAACxxDgAJOJsw7VPnz40H5wRwcU9CMaMv+m3FtNJPl14luukr3irVYFuSCQJmA8wKSOIFe1yJHE4Gez9UGLtGSnxtL3Hf6x3xFE0U7RBIYkMJ73cvqIJJ9QO8H+Mdx8y/npp5+qLrTlS+cuBA4mwJhzMHCKg4CFwCrTua0Xb3vKIvxZaVZB2y/kwcXtF3hVDky4VuEi8dgExu7sY+uO2kFgG4HxjKBqpDectTCyDciGp7T88uTJE719rQ2Fel9jGrVeG4D7j4zXgP3aEYYABCDQPoG/ty/i6RLKVuk3aNcuS8mV0avqpwu/QYDp9+9u3bqlM1v68Mzaiscl6qj49BffIgYC5xK4c+eO8Ues1Rf2i6qjkP4buuoXpT7stF825UDfL4Kx/UxQdPs6QsIiBPQTt0XyaSeTVZ+RqCG2DvIGv4KaKeXu3bsabTIJuAWBwQgw5gymUKozBoFVpnPb0gd9f4ymUrYWTLjK8iQ3CEAAAhDoiMDYRlAbhce/jSwfVd9K0AEmvV9dqSWMWq8NuMZuwBuA8AgEIACBswjwBaYF8rJY8g+CRNqS8U8hBHfdpX6LRGcjevnhDB2t0Gnubac0tCwoJvp3+tNbNQoEn6t5+vSp5be6HD0CEDiGgGYdljcn1DXUhneKFPSvRn6uiL6fUasOmWXu9nULRfelL6Q9mIA6e8vvBEs8uZT7zdB+qjp3qzf/LParZZ77OZADBHYSYMzZCZDHIWAk0JozT9+PFdeajmIJ7TFMuOysSHlBAiN19guqjypDYJHAdYygvlmg9RntGNq/Tr1Iz5Jg+qUU/eSx3se2pF+bZtR6GTlcpwEbgZAMAhCAwOkEOMCUU0HyzM3Lly/1cxg6lmQ5wyRXRsYvV0YD93TCWkeLLGc4fGHlqOmXQfRtql5OaPnCE4aAI6C9WC2jLE459K6DesrODyYFB5j0A3ZOjFMC9P1TsB9fKIo+njkltkBgcWD3hdSHhXaO8H5uY4flHstpXPQblUDrXy0cuhpbHdSuHQKMOe3oAkkgsI3Aql7silj1FP6G4zZYgAnXYAqlOhCAAAQgYCdwQSOo5SPtFOjNrmCp3w5tW0q5nT/88MO7d+8qrV+NWq887Qs24DwQ7kIAAhBohAAHmGYVoa8y6lxzcNv5B1p4krsQ3I0v5crotNOrV6/iWy3EfPr0SZ7W4haUE1XnPHTkQqeyOLTkmBAYgIB6gf4WK6I5yZ7pgT7n5q9u6whg8JWyRQEKJqDvF4TZclYoumXtIFttAuP9pEttYvb85QbrW5u+UUs+K9sqY4fTmIRD5HgEGHPG0yk1GoDAAZ8DpO8P0E72VIEJ1x56PAsBCEAAAl0TuLIR1Kq+tvz0ww5a94j3EKuq9eHDh1qT0d5ljVJGrVeS1ZUbcBIIkRCAAASaIvD3pqRpRBjtx2ivJfA8dHZHX2h0xxf0qUY5ChaBdehBx3gtKY9Mo+9CycvR95OMp5f0sSUd3tLv7OplejaijtQUZR1AwPglJI0Je35qWr+549fl+B/Mnkqn7/taGDiMogdWLlUzEjhgz9IoyXjJtKRldCB1gGmP6RwPHTUamABjzsDKpWoQyBCg72fgjH2LCdfY+qV2EIAABCCQIYARnOBoi1BvLOs4u5b99ZZXhljZW/q+QNUNx1Hr5bRAA3YoCEAAAhBolgAHmBKq0bnp4Ofh7t69q28pBQd3dABIx3oSz0dRcima2rzRISR9Pio4oRVJ/d8I1fG3336TK+YOb82lJB4CnRLQRqyxL2/+MKzcYn9U0YHIUzoUfb/TJrpWbBS9lhjphySg40uLzAAAIABJREFUkXbIejVSKXnFlpO4eitAZ5gakRkxIFCVAGNOVbxkDoFmCdD3m1VNVcGYcFXFS+YQgAAEINAyAYxgoB3tLDx9+lSL/9pE00mmY9ZA9B0mfUAokKTs5aj1ogGXbSfkBgEIQKASAQ4wLYOVzyFvQAY7TqpjPZaz1dq80Rmm+PHjY+RIacPJ8mtZkk0Vn44u6cz18aJSIgSOJGD8CNPmA0zBg8Y+WJAAfb8gzJazQtEtawfZWiaw+GtoLQt/imw6mh+YtjkxdH5Xa3lzd4mHwDUJMOZcU+/U+ngCrf2+G33/+DZQvEQmXMWRkiEEIAABCPRCACOY15Q20bT6oW8j/fHHH/otF730pc8i5B/Zc/ewDcdh6kUD3tPeeBYCEIDAwQQ4wLQAXMca8t9jNP6QnH5oQz+Lu1BY5dsSQB9e8j8DM1egXiJUvVRxji7NISJ+MAL6HpLlMKK+xJYfEOawBLu8xvNSc7mtjafvryXWaXoU3aniELsSAX7SpRLYKVutlNl3YV+8eKFD/1XlIXMInE6AMed0FSAABGICdlOlZ7d9S4m+H2MfOIYJ18DKpWoQgAAEIJAngBHM8wnu6iMC+tKPPougw0z6RsDLly+1HVD2PJP2KR4/fhyUW/uy33rRgGu3DfKHAAQgUJbAP8pmN1huciwWnQDZbH0Z0vI9lSdPnuibRmcdCdLpb+0eWRQkR0rHrZJfnLI8ThoIdEpAswhLR9ZRpLW//qZdW3/pXD9Xd2T/ou932iDXio2i1xIj/fAEVm1DtvaFhsa1owFHvuIqIXXgSWt2Z7nBq0QlMQS2EWDM2caNpyDQDoFtR5Ho++1osLYkTLhqEyZ/CEAAAhBolgBGcI9qtBLiL4boVJO+z6SvDGhdRYeQ9uSsfQptNKzdqthTov9sR/WiAfuKIwwBCECgCwJ8gWlWTe/evVs8vTQ9LPtnPD2t36adLa/mDVXEeHpJZzjmfi+vpoDkDYHzCRi/ivT27Vv9bs4qcU/8/BJ9f5Wm+k2MovvVHZLXI3D//n175v4xU/tT10ypLxEGXqXlE4ZidZYbfE01UevjCTDmHM+cEiGwSGDVnpDRnAWF0vcDIKNeMuEaVbPUCwIQgAAEFglgBBcRrUqgDyIIqT4IpF8009t0+iEU/djcqjPxfnGH/ZCcX2gy3Gy9aMBJfREJAQhAoHECHGBKKEjugg5Brzq5rOPSFidDy2c67ZQosmbUo0ePgvMTc6XpAIc8p7m7xENgbAL6KpJeWbDU0dihpqw0FfE/U6Fl8VVji0WeuTT0/Tkyg8Wj6MEUSnVKEVi1Dblqg7OUhD3mI6MWnEOa3GZ9jnSxOoKsZaPFZCSAQKcEGHM6VRxij01glX1f1Ysdt1VPrZLHFUHgdAJMuE5XAQJAAAIQgMBZBDCCVclrP0KE9WNzel9aO5LG96t9kfQ+XoM7eu3UiwbstxbCEIAABDoiwAGmUFnahtGiks4Lhzey1zLJxjMNemddb65nMyt5U+el9MEYS46cXrJQIs3YBCw/IScCxs4+sQoSb5iHbGNO39/GrbunUHR3KmtT4Fve3zBHTFZtKPITcsaWGZxe0lM6pCs3WGORfih5MRPZxAZX1hbFJsF1CHhj4a21gyFjznXaCTXtiMCqA0PG72oH1afvB0DGu2TC1ZpO9xjr1uqCPBCAAAQaJ4ARPFJB2pHUgomWp/RBplXlBh/JXvXsAYlPrBcN+AD9UgQEIACBSgQ4wBSCvX37trZhwljDtQ7zGo8m6LuOa3+CylB+IsmbN2+M7ov2nNhPShAk6mIE5E9bFqC1Dm4/hnjKASb6/kVaLoq+iKKp5jYCqw6j8xNyFsjydYOdYH3q3HFW2PI50idPnujXii3FkQYCfRFwfcEiNmOOhRJpILCfQGC28hlaZoJxDvT9mMlIMUy4RtImdYEABCAAgVUEMILCdcwunq8XbU3qg0w6xmT8pQg9K4937TLLqPXySdKAfRqEIQABCHRHgANMJVWmM0CWNS8tWBuPOu0RTr/xYfwFXO02ac9pT1k8C4FhCBj7ZnAsaa76cpT9DSpNPLadj5zLPxlP309iGS8SRY+nU2pUnID9UwqrNjiLy9lFhvJyg4966mfjdKTJCS8D5/9kqouPA4cd5Y+LJgYCVQkw5lTFS+YQ2EBglX2/f//+hiL0CH1/G7f2n2LC1b6OkBACEIAABCoRwAhqVV/f/Js+diAalTjPZasFFglg37MzblWouFHrFZCkAQdAuIQABCDQHQEOMBVWmdGr0A5Q7S8eGU8vqf6S+YBDFYVBkx0E6hAwHmBSF7a8qRBMHoyZ76wZfX8nwF4eR9G9aAo5TyRg+VGzSTx+Qi6vJr3Mpy8n+Wlk0fQtbj9GYX2FQqeagsj4UtvJ9hEsfpwYCDRLgDGnWdUg2GUJ2A8w6VW0zasi9P1RG5jdXWFVbdQ20GC9mLY0qBREgsCQBDCCbnFDLycHK/yHaVzvjGnYt3wxwbgpKclHrVegFBpwAIRLCEAAAt0R4ABTYZUZd25UqvaB6p3d1knqz58/W+qmT8I8ePDAkpI0ELgCAS1bGz/Qujh1UQf3v0WhycYBfY2+f4VWqjqi6IsommruJGDfUNSClOVY6k55On1cZAKS+tTE3EF8nWoKEidrLfuoj6InbxEJgX4JWBr/VDvGnH61jOQdEVj1UxrGOWCy+vT9JJbeI5lw9a7BUeX3P/I9ah2pFwQgcDoBjKBU4G+uBZ+jPlJB2qr4+PHj4hkm+wRz1Hr5SqEB+zQIQwACEOiUAAeYyivOuHOjgu0HgddK+ezZM+Mj7sy1MT3JIDA8AWP3WTzAFCQ45vNLRuGlRPp+1y0ZRXetPoQ/jMCq34Kxf6ThMPkbKUj+qr9TooUz/3huLKTe/NPPE8fxQYzGsffv3weRXEKgawKMOV2rD+HHI5C3VkF97YeQggd1Sd+PmQwQw4RrACUOWQW+wDSkWqkUBFojgBEMNKL1ohPfedMZpnfv3i0us6xyfacKjlovGnDQgLmEAAQg0COBf/QodPsya+dGuzv+Zk9SZp131mmn4i+g65144yac3jK8c+dOUrbGI7Xj5U6Ly3t7/Phx4wIjXkcE9B019d/FTqQEaoeZjyodf4CJvt9RM9sjKoreQ49nL0VAqzzajzQu4uidNo3/l+Jjqaw81QCgFs4ENvOs7uoRy26ujkbJmOZzyxTELQi0RoAxpzWNIM/FCQT2K08jM63LP6i79P1FRN0lYMLVncquI/DiUvN1UFBTCECgEgGMYBKsHEv9oFvy1gGR2sLTRkP+awiLexlJOcerFw04qWgiIQABCHRHgANMVVSmBSydYXr48OFi7i9evJDnUXbDLDg2kZHBfhg5k8kpt/TdTr+aHGA6RQsDF/rLL7/oRx4XK6hGOLfSrU+V+utKOix4wAat3ynywtP383wav4uiG1cQ4jVFQF+/M+5fuoPRTcl/rjCyZfJUfRl0esly9n36SeVFWyNDqRNmq37ixxeGMAQaJMCY06BSEOmyBIwOgPjs+f24CS99f7BmxoRrMIWOVB2+wDSSNqkLBNokgBFM6uXcgz4SScen8m/obTMQ49WLBpxswERCAAIQ6I4APyFXS2U61mD8xag93yqPpf/y5YtxB04fLip7cCoWhhgIdErAeCROB+nmvh8b+MrG0WAPLvr+HnodPYuiO1IWorZAwP6GnH2bs4V6HSCDRpvg9T799ujcsd1YHuNPKk+fI40fJwYCnRJgzOlUcYg9HoFVv1K6f7JG3x+pCTHhGkmb49Vl2wc2xuNAjSAAgUoEMIJzYFtYMtIb13PiKd5/lTqTLLg1WL1owIF+uYQABCDQLwEOMFXUnT5XqB+iWixAvoV9tWsxN52oWEwzJSh7cGqx0G0u1GK2JIBAJQLGVezgoNIkjHxl3/vXOGDf8d1cHfr+ZnR9PYii+9IX0rZAwPhZBW0GzJ1JPbEWEkkWRB89KugrGqsTfElUGHUmyfjslEyfI9Vx+cVH9JEnfeppMRkJINALAcacXjSFnGMTsPvMMlVFJmv0/WFalL3xsKo2jNKTFbl9+3Yy/txI4zur5wpJ6RCAQL8EMIJzutOSkRb85+4eEy+XNbPbuO0LTIPViwZ8TFOkFAhAAAIHEOAAU13I+qENSwGyrKV2bvxjE/mig7fq84n3393mQu0vlxwgsI2A8QCTPkcR5x+cajJmFeezKoa+vwpXv4lRdL+6Q/KzCCz+kJkTTAduXLiRgIRXr9eKknzFteeH9lRB56VUqMtBa2QbPFX9dqpxyJJTevpSoKssAQjsJMCYsxMgj0OgCAG7Tbf32bxg9nzssuVLLHj3LH+jYBUKZmX0XlQiq2oFsTeYleUg/sFi690G30U/uHSKgwAErkAAI5jRsh1OJpOdtzKHpzefux2pXva64MXtbIo8DgEIQKA2AQ4w1SWsN+ZfvnxpKUMms8h7/x8/frQUpzQZd8eYw6pkzLFX4SLx6QT0A4t3795dFEOfFot/nuCUA0z0/UVljZEARY+hx6ZqEbgfDa7U78Sl8dzo89hf1dopkv1x36Ac5ko9f/48QGE8kR/XS/CTJ33jlMEHn+IExECgNoFSgyFjTm1NkT8EFglogmb8ArTcnlLng+n7i3rpJQETrpY1VcpYW+q4eSfYkvm2NPbGuS1/noIABCBgH2eMyyylkB62HpIROFgnyaSsdyuDffNq3kj1ogHXa3vkDAEIQOBgAhxgqg788ePHxm+JZ/wPo5R6ed24TqcM9Vq8MdsiyVrwMotUhEyuQ8D45ST99o3PRN+o8Luhuv8BfY2+76tg4DCKHli5QdUs6w6VPm3Y4Ep9AGfD5S+//GJ5Sq9qBZsilqfqpQk+enT//v16ZbmctekbfENCH4rQiXyXYG1AG8MWF1eO4vE/k7e2LqQ/nkCngyFjzvFNhRIh4BMIJmj+rSAcmLzg7tpL+v5aYg2mZ8K1QSmdGuvFmlrqtZhJ2QT8flxZnuQGAQgEBDCCAZDgsoUlo8xPyG1ezRumXjTgoMVyCQEIQKBrAhxgOkJ9enveMu/VRFSvvO8RyD82kc/HIk8+h1V3tR1ol21VziSGQD0COn1oyTzw8v2vZejxsmvic/LY+xd9f45hF/Eougs1FRFy87rDhtKDg1DHjBKfPn3S6ZxXr17puIyWGDaIveqRBw8eWD6qpzyb+lWX4NtFlmNAq7DEieWwBZ/R1l7s/nNFomppV3rtT00ilurcmIPb6rmVbbD0TgdDxpwG2xIiXYeA/ApN0Cz1lW0yvrJiyU1p6PtGUC0nY8K1QTudGuvFmh5Zr0VhpgTGwc2YG8lWEZgmBZrDagLb1Esvq2pBYgjkCWAE83x0N1j2X0xfPEFmaSVztmlRjDHqRQNeVHQ+AZYuz4e7EIDAwQQ4wHQEcH1/JdiCmitVZx1kJ+buLsYHe5CZ9Hscmky2c7eYY8+RIb5xAsYVbeflB8vl6mj6KYED6kjfPwByC0Wg6Ba0cIwMmSUJJ4B9Zu4eSQaCfKqu1GupV9/jkV+kjwnpoMyTJ0/0w2E//PCDPvBT++SK8WSS/ZsNSZgFI2VQ/HesjzEoOiPltwed+tp5tn4CIo0bXUE1iT2ecEH+J7bVgrUYIKt+B0PGnAGaH1XolIDdlGuVpvi3cun7nTYbJzYTLofCHujXWOfraKlXPoeyd+WdGj3qsuVePDdNyvQ6x61bt6YJrOawmsBqyqwJbPC53IuDovpjEMAILurRbQEspqyUILNkt8dsjVEvGvC2Voel28aNpyAAgdoEOMBUm/B/89enXIzvzQcvvq+Sz99zWvVg7cTMsWsTJv9KBIy/AuBOKAbuvvH8037h6fv7GXaRA4ruQk1FhLScM7bPzPMiBb/xaik6n+HcXa3waqlF24pxS5YMOrmiVWBNm+ce3xmvzC1jsiTRO7U7yyryePABP4vwO8uVs+ofmVJuxl1YS7k6zutsZT69POHT32k+t63m+VztrmVEanMwZMy5Wlulvo7AuedQ5UgEMzInWBDQIV3jB3eDB/OX9P08n/bvxm5qIzK3vKrWr7HOK9dSryMbjHFwy1eKu6sI6N0bvWyjz8TGT2naqGmL5jinz1xi2YiBwGYCR45pq4Rsxwiq75/r62Ymv/oU6CqqfuIx6kUD9nVqDGPpjKBIBgEIHE+AA0zHMX/58qWlMLkLm9fR7OesDzbnBTfALAxJA4FSBLQAbfnVIXWoacM7WFE6YL95qil9v5TGG88HRTeuoILi6f3OxdyCsyaL6ecSfPz40b9V6btx+pDP4hFtuUBaIK63GKQDNJZOpKNUPpBTwtp/DRbKaxsUHdkJTJhwyQgWrL6WRSyn+dUMFptKQanirFpoq7FUl43pejBkzLlsu714xc+d+wfHfzO6CKxeJuXaW/T9tcSaSm/xFSeBWVVziuvaWLtaxAFLveKn6sXUG7Xqydx1zvrw0uIn/TQl10G3ehPYrgEifI8EMIIWrcnTsySrlEYLJsmcLYstyQdd5AD1ogE7bRoDWDojKJJBAAKnEOAA03HYtQlk9AM0Kd32HdrMNySDes75OkGyIpc62FF8Zcc/bG53TYpUh0yuRsC4CK51DXVbv6n/9NNPxX+SYA4+fX+OzGDxKHowhWaqY3nfV48Xed3TPwhlLDcjefKWhkfjWKrHtexSpF6xJBqTLbuq8pG2uWFxiZtjAlz6HGBVgyJXLTgzpJag80ab5Z97UPwtbpteryzy03VzYmTiG2mrGQmvdss4KBUZNIoPhow5V2uu1HcioGlRkS65gae2kIPjv3OZyLBWOrGtEun7c9i7iGfCtUFNXRvrTH0to4S/OJnJav8tjW9HLuTuF7j3HDQZMRoULQNqJnWW4eudM/K3RgAjaNGIBod63w5fFMDfevAT7z/ANEC9aMB+k1gMY+kWEZEAAhA4lwAHmA7lr60g48Re79lv8ISMmR9a57/9rcZLQr6vZndNDq44xY1BQEfRjbutwQnFYPu5Kg36flW87WSOotvRRW1JjEsPwceTtknlZ2L55tyGUlZ9PWhaAt5QiuURfVLb8tugqwS2lLsqjY4T+cvlskFVT/OouIcPHwYSBhYtuLv50rinq/xlQyXY5oI2P7hK9VXb6uYqDPZg74MhY85gDZLqGAmsGkuNeVqSGcvVwFLVsEpU+r5FX22mYcK1QS+9G+tMlRcnR4cdKqrknGfqfuVbWpBftaCnZmA0QFemSt27IIARNKpp1RBhzNOYbO7X9Iy2OF9K7/WiAef169/F0vk0CEMAAm0S4ADT0XqxvPovmbbtiGhbyG6nj/m6gGyh24Qr4khNCvNfcrIcLsmr2T8OlU/J3WsSMK5EBC/uW17XK8WTvl+KZOP5oOjGFVRQPKOu51Yu7JLITPtGsMYPJej0tl+ERTbVq953+LVnubgVIYF1etUiavE0enk3+BhS1e0KcY5PL8mzqld9456uwB7/KnNrbbV46+oxwwEGQ8acqeGtNQQ9NldkdgS0AnD8IVT1NX865oQJArJxxjWZ4MG1l/T9tcQaSW+0O5O0rKpNHIzQupi5BO1wcXJ0jHXzPy+nQcyyuHqMYAGuYS4Xfzkurukphi8Wo/0YWmbjOjKO51MtrmwE1eW1mHaKNpN+rDYEi2xD9F4vGrC9TWLp7Kw2pMTYbYDW4CPo8XSlXO4A02Kb80/G1FCPnAnLVFNFa/Xt8ePHa2UwZq5sk+7O2uIW0z958sSlefnypQvPBYxvL/l6tJ/ZmivUEu+XaEm/P03tprhfwuvkYDzA5AOxfOHDT78/TN9fy/D4Tr1WwmR6FJ3EMmSkfoZysV77twG0POGXYinUT28JB0VYHlGaql6KuC2efpbYx6zHBUBkcfzRSWetNniDQZ5zl6pgclcmOEE19/jmeMuerjIXB/uIt1kY/8EG26ov3mXDlnGp8cGQMcfYev3Rz/jIzmTGCVezgu2sftXHDz6Eqt194yvj6o/a26had5c5ff/4vuPg7wnY3Y+q/qqrQheragMYawfcD1gawwF72L5zrncbFicyqoLRwPmV3RPutLPPVXlb196wGTwnwMXjj29Oxv7SrGBlG4xl3JtK3NZT1krbrBH0R+a1ldqcXh5vsh1u2LmYk6H3etGA5zQbxG/rv1i6AOOey2Rf3pPh4rMYu0VEGxKgRwfN2MBcekvgcgeYakC0gPbT2E826MfXtMfjP7sYtvsr2zZpFgXwE2hjzG0nSLA7d+4sHjbyf8jGz8oP6+ME/jmn5N6bn54wBHYSUNO1u79TWce7+/T9tVq2mIPjXZDFWqDoRUTDJLAMI5YvDeSB+FNW2WgNd/n0a+8GJtv+eFUvRTuX8jcWl/6lAi0P2WXen1Jen19xSej8qP2ZBznoa0NzbWzxC1VBVhsujb8vvO00/wZ59EibbXVbXQZ7aq6h+tVsfDBkzPGVRdhCoEEX1CK2n0ZVsHRe/5HNYQ3gxsnau3fviryebhSVvs+Ey9hUMsl6WVWz9PfGjXVSC5aPktZz1yeRNEFwS6CarxnfbXCPJOtVPLLTzp7kEHyiOJkmGamWcPDkMSkGkSMROMUhZNXR2IRk1LSoYkxcKlny+9xaOCooSe/1ogFbGhuWzkKJNIcROMXYHVa76xRUQ4+XO8C0CHExwf4Gp9/OsGei9whfvXplT6/1OPu2U0HnJpZQy4i+xzA5WItvZfn7dnGeU0xwyMm4WDmXm/FlqYMn/5LWWOIBLXYO3aXi/ca8WHG188Pe63XC0PcdCmPA0sUsaYzFlUqGokuRbD8fo65XOQlBrWUB/Y2ERRsdPG653NyJNj9okUppdFTLstkgH8PoJxjLzSTTBlXw9QgdL6thTeShqXVlXpw6wLWQAEb/TUed9jTyDPDg1uYmt/nBQAAu5wiMMRheecyRZo0D6fG9yViiMdlcG94QbyzRsmG8ofSdj7jzwbKza1/H2la0DIrFcumD0KuWYrYJEzx18b5vacmWNAHV2pdGuzOJwaraxMEIbY9Td8DMJdm0FqdIljlFMmdLpGrtTxAsH7afsvVneZaCdqaxdGRLmp1iFHncYlDmCvLfDppLc+V4HMK12jf2mrIOoXE8n+pycSOoRZUjjy2qrOTGWfJU09rG5qfvul40YF+Vc2Es3RyZIvEYu7UYTzF2i0Kix0VEQYIqevzjSn9Gf07nY2pTsZ8xmhqB5qh2kYLzPUEzCi7FxJ7zqpR+HZ38FtkWSwmOkiymzyewTy/rsUpKGFQzUJy7VLLk40QWJ+DW4h38ucABY0iydpb+5WSu15676PtGc6AXHJOoz41E0efyP7J0i4Xa00qD5fjffvuteO30qQM37KwNFBcmztAingb/GmQCYWJd64OdQZoil5a1rWNcC6OfMzUbaapI9TOZWBrDXBvOZMutIgTiDhLrovHBcOJgaWaDjTlTxS0anHRaz0FNNkXjQCTnNvl4vUjjvENg68kQ5xy4DXE3nGKC/XW3FBBnWCTGLlWR4rZlcs2+z4RrW2vxn+piZu0Etgz1XRhrV6MpoInA3HDn4usZL78NaLibRDKOewdMYSZ5uu7sgbp1aRmxneqDwJ4WHksyXoxllJiQ1utTSao4hAEWVh0nIEEHT17KaT+suSbfAdsw7CQrEkT2WC/XjGnADsVcAEs3R6ZIPMZuLcY2Vz/QYwt6/NtaIbpOHyylBYbZXR6wbWPsk04kBVZJZfS8la1cnxo69T2qoIjFui8ucfo5rMKSrKlx5i9Wi4Il898c6VfTbwlx+DBHeXNdxnjQ+OOPG2YOBfnQ940wjeZA3U0+vTHPI5Oh6CNpn1uWv2Ydj/9TjFzqDUIGa/FuQXxDVplHVi0c+BWUEcxkW/CWJFw0uEqgZAULDbKKDxUFvlOQftulxr3Fmk4qULIDXAujMK5V1HbD2m+r2/Q+zFO9D4ZOEdcZc1yVFRhgwnXYNrBw2YejGsbCV1wQNupRTwUddpujEpSevDSKVE+ApFTJyAv2fSZcyZZgj+xoVc1VKuj7zovzA9v64zEzF1eRILA41MiZDx4pcum3AX+haVGeCbiSFRFjMZPeO3tQQbsV9hu2Cx8wjQoE7ujS2HQFs/bUL4Bmn5lexyFk1VGNxPXrfEC2L2hRNS7nNLKhTear4+52Vy8f+xwuVzsXqDSf8i14UMTigLM4APo5qKZ+xY1hLJ0R1LZkGLtV3OytMehKq0rZkBg9roJWSY8XOsAkc+4P7s5KJQPCvUo9qxLbp3aBbPIb7IJZFg6m/LfZubkqa6rmFy3mweRtsfrxI35ZwSafHYifiQuvOm4swTY4ha6sVQG7myUlHrYqsaoK4yVWSw66ZPJy0cusTcbvgEkJXeRl+/4qc6COv3OcqaRxFF0JbGvZqvm5PjsX8Jez7fIHTaiegZsTOx9/5LTEOCZs225Z1Eg8I5JqFp+yJ1ATWuVUTHopayBiaTeIJMHEKvAq45z3xOTb5NzdI9vqntr1/uwAg6FTwdhjjqumC4wx4TqypwcGem7wmeIr7Zo79fmB2GAlZdMjGqvlQvt3i8upIqQUv4hkWGK08zbCpfq+sbKT1phw+R1t6kH+OCA+gf/T1KqaL/xIxtqvl/gnRxgXGevIf3xbOBhyxdblE9xyYsSBSp90dZIoMEZn92u0qO6Ysx9Tac7oS9hpGIdwreJ8Q+C3sWS4uKMlae0ClF09UB/0i44H2MOMYBJ1MlICB5Z6rbrz6YPtMCfDtj0I9/hioK96BQz9VpSv6agNOADiX2LpfBplwxi7tTztXVUduYaxSwqMHpNYMpGV9HiJA0wakWXO5e7kbVVwV51B07CMSjbckiRzDkdQeuZS63SW6ZDKsle51JxWHdsvVOEkQz9NsqZzC8TBasge90KCGT+o40soydWWxHaD9o2PiKFlKdaXSmHtXtcWzCj/2MksqjmdAH0/owLB2WAO1MWmgbdq388R7vkwAAAYVUlEQVSInbyFopNYhoy0WKu1BjHIU4vg9dBZRs7AqOlSXbWeSHHO6lAWOQWq4DiQHI6KrBDJyZGvKGkXPa6YvIsRkIKVdcwlmwW1EyMOqF6qXQ3Ztgl2cFt1JC8YCAauuG0opuXB0FfZYGOOXzU/PN6EyzIN9wmsDSt/TeuSbTsTqbFLU8i1ZW1Ir+E3I4a7NeUczNx1d233zEiopmUBJZOqlJl8jr91hb6vOiY9HNdC5gJqyZXs+2ZFqy52V0pGanNB/oMdrar5YrvwSMbaVUoBteq5pjvFa4T00+8JxwNF4G0aR+NJsGm1sMZgOFJnD/RlMTFz7eGwrbVA5pYvcQjXaqcRhxAjONfNk/EaN2qMtGo8c4Z1s+ORlH8usqN6BR2NBhwACS6xdAGQ/ZcYu7UMGzF2gdjoMQCyeFlVj7dU/Jx96ij++fPnsklO4G/fvimsGAW+/vnnbq0NaLVCo7n+bt++rWf9xQvFPH36dDHDL1++vH79WpJoCe/z58+L6e0JJJWW5HzBnj179v3337scbm5u7t+/LwAuJhOYVov8xzOJk7dE48WLF/4tVfnevXt+zBR+8+bNzz//HMf7MaqauPmPv3r16smTJy6NdKGqzQmsuutx1yqmJqFnFTM1CRfjMlwV+LNR/FMy+PynHPIN49OnT+rSriwnxiTY/hYikaT0STD96wpSQCp+8OCBH0N4LYH3798/fPgw85TW5dVQMwmOuXXlvl/PHEy6U7eaLIL+VYzrZdNQMKWxmIYiLeHKii4CsKNMNHp/+PAhL7CWSo1tL7anstd37tzJ57/57uLImcxZZnHOxCfTF4nUACJXKp+Ver1QP378OJ8sf1fOgOxFbPS1GyEfKf9sfFd6V1YipltycpxrEafcEKOxTutiO+urciWkBFMzNvqlFlGnAXkak6f005isAVl4N7Sfjtqqhc+QaboeDGONdDrmuIpcdsKlYWf6m1A4b1CX+QmXRnj/WI8brqf56f7hcZJK8mgY9KXSpezLfkP/6NGjt2/fugYwF3BLTPGgKgk1F/bn+HOZZOItHUePy3gpZSafE29ZqiANtuZvOGKSf/I6ppipJStGgakxu5TbAqq7morarf5VDq4xK8ZlaHR6XfrNASZcG9ANZqwdAfnDWmZ0l3GgyHKQRk6tlzoDoVLiWZ5xNI4lnNaQ1ad8M6ElRGUYJ1bMpTq7TyCYL/u3FsPbJnSL2bacAIdw0o6zVrocxiG8uBG8devWXNeTiyJX09+omlLGI/ZcDpZ47SrKIsQLR3p2j6M7ar1ipBdvwDEQPwZL59OwhDF2E6XejR167EuPg3yBye82luGmVBqt0VgOoJUqbjEfrYcG8khC+6s503pikIPlUi8DTUtLTkJpJBbGz0oTe5c4E1A+cvo1x47TaOnTzzAI66Rk/MgxMZI5EMa/lCN7jBhxKWoJviSEtxHIjzb5Zr+txG1PXbbv5xUU94saMRbTsE2t8VOXVXSMYviYpCkMGrBs6yKH2P4e8NkGi/B+XWQrFytSKYGG8cCl8QVzYaWR87Ohs+upORpagdpWKYvATvINgf3+g0BtKHfPI5vffZzTzpwwJ7bVba1lgKcsOmp2MIz59zjmuFow4YpHhvyAqYlt/MgxMfm5s9NpPmBcWPAzUQuPnXPls22UlsdiMXlKc4Bv41dzQ7jrvh/r9Jhm7JeywQfboKbpESZcG9ANZqwdgcVhUBXfNr6piGRLS04QFsXwO8tiWLm5CgaBq3V2v/qb66424OdzhTAOYdzLMt1KTaIvhzA5NMVVnmLkg23zORvcWpKm5qqp8WHyQ4KPJu6E4A8X6lbx2p2TZ+cqhMsnCPReLx+gC1+5ATsIcwEs3RyZZDzGLhgxdNmjsUOPfemRA0yxvlbETM5KckRzkfLbVuS4L6lWwVy5fkBeoD1ju6+p3q65dGzqlIOFjGVFY07sRW+YkShGl7cofoMhnCGQOYKmlp958JRbF+z78YgU94XaMZYBsGx7uKCiywLsJTfLOpe6gNpDshEqXsNU0P6Ta+LFgUgee99UNYsLsDbDzFAfAJRtFVh5HZkidFdplDJ41l0Kzp6t1litLucigf3+gxpAEUnsmeQ1klFWd201U5eBb/U7GM4ppa8xx9WCCVc8KOUHTEvTjfMsErM4fXZqzQQyhswXMshB42py4q/cjLZPOciMJjPxy53CO3d0AuFrX3ba9+1OXaygUjFqFbW1E+SvRmgXXr6ZsdNpIG12VS0gsPbSMuK1OXPJ11T6WmwJ9vFtKktruckBVq0uKUwy8aJUcwmUW7IURV6zs080ZKHmiOXjBW2O56jxOIRxk8h0KzUDy/AY51kkxmib4rZ6TSM4x9xfbVA4uSCjSLl5fsqYahwj90Y6yrQQjTBG/znO3MWMWi9XwThwzQYccwhisHQBkPwlxi4eOno0duixLz1ygCnW14oYy6KJ3I4VOe5LOneASYOvRM0c3E4WK29J1l2WTL1aj+tPARWhGimruXms5Y1nZwyMq5CBeBZvm5EogKbLvEVxSiGQJ6COELOdYuZWl/IZ1r4rgS/V9+eGpjmt1YgX89pqjfO/mqJjAheJsayYT61ayyWy4+r+GvznrO2RdkF2ObmsE/RBydyIKtf2KQ0+4iz5RXXCrrClykq8c9CwlBJwXnW5v52ogqtK3J9Y7W1zQ+qurW6uadcP9jsYzmHvaMxxVWDCFQ9W+QFTdiF+5JgYywzaaXYuoNpZpE0+njmpo2x11y076HF1B7UuxSjeDm2/PU1KXjuyx77PhMvSEaY0asD9rqrtb/zjGeuJiUYnYy9QA9A4phFYj2g1Vf1dOUxDnC7VNjRwJbNSZGaB1zgaGxtqxnIlZTNmWyrZBG1/a9yQgxRnqYUoSZUupS43lNX1IziETvsukOlW0rXdt3EZlgrscQjXeiySuXcjmMSu8TzusBl7p+UaDfWBM6AcnC1QhrqrNrO4sFPK1x21XrFe/JgLNmC/+nNhLN0cmTgeYxcPHT0aO/TYlx45wBTra0WMZR5lNAMrSp1PmpnfTmOuBNbkudIUVPt2iwLEQ798r/kKhXdUhIaYOJM4hpEoZMcBpriVbI2RbY7xKmZrfkc8d52+X2l8S2p8LtJiGipp/TqKrgSwi2xlaosseMn+Hlxftc+58XPqTXJRDhZpsTjJnFmKmhsEjPHSo9Grycu5uM5llGcuWX5GmpdtuiuMc5lXit8Jtse2alHEYGn6HQwziuhizHHyM+GKR7D8gFnEfMeFWmL27Fc5jeeNuBPDpQ8CajCVCMhSq+8ExfV12VffZ8J1kVW1Ip1oSGM9kak3R1jcojaOxm5YzgcyluvinV2KVgPOT7VEbzJAPuQifaejTHAIfe1P4Uy3kmYruUOxGHHMfodQDf46RjAGqJNGc31zcbiIc7PHlFo7moSPyx2jXnOq8eMv1YD9imfCi00XSzfRw9jFQ0ePxg499qXHpnfcMwNrcOusOdU0SwmECS6bOsDkZJNUBd1lnSva4wHLTCqHuOf4MWuLYCTy6U3hvEVxbYPAIgG12Bjv8UcBFuVMJhi+759lDvwmYTENSe0UjBxe0QVZdZqVXtJaNJ1+s/TD6ibJl8aOQSEDreV+CT/1Vv0rh0TLJS10nAyBsn1KJkMcMsWtupVfVfdVvy2833+QcrcVvfmpIng7baurGs8AifsdDPPwWx5znOTqI5s76c4HZTucGHFA2yo789/8eH7ALDgBXyuhWlQMam2MamcpN5+tZlLGfBbLEs8i9coLfPDdLvr+5MItKqhqghb8xrLKWrvkFbTMGqtqQRF7Lkc11mqHsjgFXXENaxYnttQoOnXSjOWis0/NXg1Y0zcpegKif9VhpXpfWf6It6ez9PgsDqGv/cVuJRX37hBOrfQKRjDQbOaUj+u5e+xdUNx0WXbtaJIzKGiYejktWAJXaMAWDi4Nls6hmAtg7IKhQ5cZH1IY2zR26LEvPd5SS4olJuY6BN6/f//hz7/Pnz+vrbXmbD///LO2Ie/cubP22Tj9ly9fXr9+LTG+/vmnBMr//v37Guk0FBYpIi6UGAhsI/DgwQP1G/es2qqa7ffff+9i2g/Q9+06urm5SSae25JvarxC0UndDRP56dMnzbrfvn2rIchSKQ1Wz549e/r0qSUxaWICGg0EfHKcvn37FifIx8ifkeMkx6asvZAHFZR7+/ZtP6ZscX7OhCHQCIFRB8M2x5xGlI4YxxN49OiRXI7Fci1LTNPcX/Z07SqEPBmZUf3Jng5s3S7Y95lwFZlCNr6qNqqx1qg4VW3DmDaNqDoZo2mCdqmNzcA4GitzjZmaF0z/TudvpkuFXfzBY2nXnT1jAW/duuXuWuygS0wAAr0TGHjVUWOyW2rTQpDGXqOyZBS0yaVHNqwaqQgN0fJ1ZRe0+2AscVWyUeu1CoJLPHADdnUsFcDSlSJJPhCAgJEAB5iMoC6RTN6V3DK9uaV/9ScfS9vzztPSjHea4k5elF43MU6tL8GOSl6MgNZctLqk9Sl1EE0q9LJC192Bvn+R9ouiB1a0tis0Isl2T+eAA/Ot08Cy2hqsKi1/DAw2UzUxF+2k1ySXSQ9qV0Auk8jrX6ng3r17mdy4BQEIFCEw8GDImFOkhZDJHgLGLfNVG7eaVcmBmTOmbqNdZnQyqV3PubbBp+9v43bWU0y4LOQHNtaqvtqAG9Pcyqri/cXVaXCb3tjcsLiq0Vgjpxshp0B8efDJJIvqR00jWyb+rnar7KB7igAEBiAwmBF88+aNFv+lF51Gsp9e8vU42Tv3ur6/Uqdk/sKRHN3J15VpqD16j1ovn/y28GANeBuEuaewdHNkiIcABOoR4ABTPbbkDAEIQAACEIAABCAAAQhAAAIQgAAEuidQ4wBT91CoAAQgAAEIXJ6Av62rEwm6vDwSAEAAAhCAwFAEsHRDqZPKQKATAn/vRE7EhAAEIAABCEAAAhCAAAQgAAEIQAACEIAABCAAAQhAAAJNENBXVZqQAyEgAAEIQAACdQhg6epwJVcIQCBHgANMOTrcgwAEIAABCEAAAhCAAAQgAAEIQAACEIAABCAAAQhAAAIBAf1WoIvRj0C5MAEIQAACEIDAGASwdGPokVpAoC8CHGDqS19ICwEIQAACEIAABCAAAQhAAAIQgAAEIAABCEAAAhCAwMkE2NY9WQEUDwEIQAAClQlg6SoDJnsIQCBBgANMCShEQQACEIAABCAAAQhAAAIQgAAEIAABCEAAAhCAAAQgAIE5Ap8/f3a3+AKTQ0EAAhCAAASGIYClG0aVVAQCHRHgAFNHykJUCEAAAhCAAAQgAAEIQAACEIAABCAAAQhAAAIQgAAEzifAdynO1wESQAACEIBATQJYupp0yRsCEEgT4ABTmguxEIAABCAAAQhAAAIQgAAEIAABCEAAAhCAAAQgAAEIQCBJ4OPHjy7+/v37LkwAAhCAAAQgMAYBLN0YeqQWEOiLAAeY+tIX0kIAAhCAAAQgAAEIQAACEIAABCAAAQhAAAIQgAAEIHAmgS9fvnz79s1JcO/ePRcmAAEIQAACEBiAAJZuACVSBQj0SIADTD1qDZkhAAEIQAACEIAABCAAAQhAAAIQgAAEIAABCEAAAhA4h8CHDx9cwXfv3nVhAhCAAAQgAIExCGDpxtAjtYBAdwQ4wNSdyhAYAhCAAAQgAAEIQAACEIAABCAAAQhAAAIQgAAEIACB0wi8ffvWlf3jjz+6MAEIQAACEIDAGASwdGPokVpAoDsCHGDqTmUIDAEIQAACEIAABCAAAQhAAAIQgAAEIAABCEAAAhCAwGkE/O9ScIDpNDVQMAQgAAEIVCOApauGlowhAIEcAQ4w5ehwDwIQgAAEIAABCEAAAhCAAAQgAAEIQAACEIAABCAAAQg4Au/fv3dhBR48eOBfEoYABCAAAQj0TgBL17sGkR8C/RLgAFO/ukNyCEAAAhCAAAQgAAEIQAACEIAABCAAAQhAAAIQgAAEDiXw+vVrVx6fX3IoCEAAAhCAwDAEsHTDqJKKQKA7Ahxg6k5lCAwBCEAAAhCAAAQgAAEIQAACEIAABCAAAQhAAAIQgMAJBG5ubt6+fesK/uWXX1yYAAQgAAEIQGAAAli6AZRIFSDQLwEOMPWrOySHAAQgAAEIQAACEIAABCAAAQhAAAIQgAAEIAABCEDgOAK//vqrK+y7777j9+McDQIQgAAEIDAGASzdGHqkFhDolAAHmDpVHGJDAAIQgAAEIAABCEAAAhCAAAQgAAEIQAACEIAABCBwKIEXL1648v71r3+5MAEIQAACEIDAGASwdGPokVpAoFMCHGDqVHGIDQEIQAACEIAABCAAAQhAAAIQgAAEIAABCEAAAhCAwHEE3rx58/XrV1ceB5gcCgIQgAAEIDAGASzdGHqkFhDolwAHmPrVHZJDAAIQgAAEIAABCEAAAhCAAAQgAAEIQAACEIAABCBwEIFnz565kn788cc7d+64SwIQgAAEIACBAQhg6QZQIlWAQNcEOMDUtfoQHgIQgAAEIAABCEAAAhCAAAQgAAEIQAACEIAABCAAgeoE+ChFdcQUAAEIQAACpxLA0p2Kn8IhAIH/EOAAE+0AAhCAAAQgAAEIQAACEIAABCAAAQhAAAIQgAAEIAABCOQI+B+luHv37qNHj3KpuQcBCEAAAhDojQCWrjeNIS8EBiTAAaYBlUqVIAABCEAAAhCAAAQgAAEIQAACEIBAKQLfvn0rlRX5QAACEIAABDol8Pz5869fvzrhX79+7cIEIAABCEAAAgMQwNINoESqAIEBCNz6448/BqgGVYAABCAAAQhAAAIQgAAEIAABCEAAAhCoQeDevXufP39ezJklpkVEJIAABCAAgU4J3Nzc3L592wn/448/vn//3l0SgAAEIAABCPROAEvXuwaRHwLDEOALTMOokopAAAIQgAAEIAABCEAAAhCAAAQgAIHyBIxfYPry5Uv5sskRAhCAAAQg0ACBf/3rX74UL1++9C8JQwACEIAABHongKXrXYPID4FhCHCAaRhVUhEIQAACEIAABCAAAQhAAAIQgAAEIFCYgN7E9X8xJ5O75StNmce5BQEIQAACEGiTwKtXr96+fetk0xbvnTt33CUBCEAAAhCAQO8EsHS9axD5ITASAX5CbiRtUhcIQAACEIAABCAAAQhAAAIQgAAEIFCSgNaynzx5Ysnxp59+evPmjSUlaSAAAQhAAAK9END3BX/44Qcn7Xfffaejve6SAAQgAAEIQKB3Ali63jWI/BAYjABfYBpMoVQHAhCAAAQgAAEIQAACEIAABCAAAQiUIaC17GfPnhnz0tcp3r9/b0xMMghAAAIQgEAXBH7++Wdfzl9//dW/JAwBCEAAAhDonQCWrncNIj8EBiPAAabBFEp1IAABCEAAAhCAAAQgAAEIQAACEIDAXgL6vMTz58/v37//7ds3e14PHz58+vSpjj3ZHyElBCAAAQhAoFkCjx8/9n8g9Zdffnnw4EGz0iIYBCAAAQhAYC0BLN1aYqSHAARqE+An5GoTJn8IQAACEIAABCAAAQhAAAIQgAAEINAcAZ1P+v333yex3CklxXz9+lWX+nePxPqFnX/++Xf79m2XjyKnsL7q9P3337t4AhCAAAQgAIEGCchQ+p8hlFnjhG6DakIkCEAAAhDYTABLtxkdD0IAAvUIcICpHltyhgAEIAABCEAAAhCAAAQgAAEIQAACjRLQESJ3bulgEX/77bc7d+4cXCjFQQACEIAABOwE9KOo+qygS68zuB8/fsR4OSAEIAABCECgdwJYut41iPwQGJUAPyE3qmapFwQgAAEIQAACEIAABCAAAQhAAAIQgAAEIAABCEAAAusIfPr0yT+9pIc/fPjA6aV1EEkNAQhAAAINE8DSNawcRIPA1QlwgOnqLYD6QwACEIAABCAAAQhAAAIQgAAEIAABCEAAAhCAAAQgIAI3Nzc//vijj+LXX3+9d++eH0MYAhCAAAQg0C8BLF2/ukNyCFyBAAeYrqBl6ggBCEAAAhCAAAQgAAEIQAACEIAABCAAAQhAAAIQgMACAX1syf+JVZ1eevTo0cIz3IYABCAAAQj0QwBL14+ukBQCVyTwjytWmjpDAAIQgAAEIAABCEAAAhCAAAQgAAEIQAACEIAABCAAgb8SuHv37hTx3XffaYuXby/9FQ9XEIAABCDQPQEsXfcqpAIQGJrArT/++GPoClI5CEAAAhCAAAQgAAEIQAACEIAABCAAAQhAAAIQgAAEIGAi8OnTp48fPz5+/NiUmkQQgAAEIACB3ghg6XrTGPJC4EIE/g9447rlrtOsBQAAAABJRU5ErkJggg=="/>
  <p:tag name="POWERPOINTLATEX_PIXELSPEREMHEIGHT#5C6D626F787B206B616E207661726120742E65782E2074656D706572617475722C206D617373612C206D6D7D" val="183,3333"/>
  <p:tag name="POWERPOINTLATEX_BASELINEOFFSET#5C6D626F787B206B616E207661726120742E65782E2074656D706572617475722C206D617373612C206D6D7D" val="36"/>
  <p:tag name="POWERPOINTLATEX_REFCOUNTER#5C6D626F787B206B616E207661726120742E65782E2074656D706572617475722C206D617373612C206D6D7D" val="3"/>
  <p:tag name="POWERPOINTLATEX_CACHECONTENT#5C6D626F787B742E65782E2074656D706572617475722C206D617373612C206D6D7D" val="iVBORw0KGgoAAAANSUhEUgAACR4AAACVCAIAAAC7aONrAAAgAElEQVR4Ae2d4dnVtrK2N+faBSSUsEkFQAmBCgIlBCoASghUECgBqCBQAlBBoIRAB3zPifano8iyPJYlW7Lv9wdoacnSzD0jjSzJXje+f//+r6p/T58+9fX9/PPP9+7d8x9JQAACELgOAQbD69gaTSEAAQhAYFACBOtBDYfYEIAABCAAAQhAAAIQgAAEjiXw7+rNv3jxwtf57ds3ttY8DRIQgMClCDAYXsrcKAsBCEAAAiMSIFiPaDVkhgAEIAABCEAAAhCAAAQgcDiB/6krwdevX+tWSG0QgAAERiTAYDii1ZAZAhCAAAQuRYBgfSlzoywEIAABCEAAAhCAAAQgAIGKBCpvrf31118VhaMqCEAAAoMSYDAc1HCIDQEIQAAC1yFAsL6OrdEUAhCAAAQgAAEIQAACEIBAXQKVt9b0Bsi68lEbBCAAgREJMBiOaDVkhgAEIACBSxEgWF/K3CgLAQhAAAIQgAAEIAABCECgIoHKW2uc/axoG6qCAATGJcBgOK7tkBwCEIAABC5CgGB9EUOjJgQgAAEIQAACEIAABCAAgeoEKm+tcfazuoWoEAIQGJEAg+GIVkNmCEAAAhC4FAGC9aXMjbIQgAAEIAABCEAAAhCAAAQqEqi8tfbhw4eKwlEVBCAAgUEJMBgOajjEhgAEIACB6xAgWF/H1mgKAQhAAAIQgAAEIAABCECgLoHKW2tfvnypKx+1QQACEBiRAIPhiFZDZghAAAIQuBQBgvWlzI2yEIAABCAAAQhAAAIQgAAEKhJga60iTKqCAAQg8F8CrNbhChCAAAQgAIHOCRCsOzcQ4kEAAhCAAAQgAAEIQAACEOiWQOWttU+fPnWrKoJBAAIQ2I0Ag+FuqGkIAhCAAAQgUEaAYF3GjasgAAEIQAACEIAABCAAAQhAoObW2tevXwEKAQhAAAIMhvgABCAAAQhAoHMCBOvODYR4EIAABCAAAQhAAAIQgAAEeiZQc2uNXwLv2dLIBgEI7EaAwXA31DQEAQhAAAIQKCNAsC7jxlUQgAAEIAABCEAAAhCAAAQgIAI1t9bev38PUwhAAAIQYDDEByAAAQhAAAKdEyBYd24gxIMABCAAAQhAAAIQgAAEINAzAbbWerYOskEAAkMSYLVuSLMhNAQgAAEIXIkAwfpK1kZXCEAAAhCAAAQgAAEIQAAClQlU21rTzxXwS+CVjUN1EIDAgAQYDAc0GiJDAAIQgMC1CBCsr2VvtIUABCAAAQhAAAIQgAAEIFCbQLWtNQ5+1jYN9UEAAkMSYDAc0mwIDQEIQAACVyJAsL6StdEVAhCAAAQgAAEIQAACEIBAfQJsrdVnSo0QgMCVCbBad2XrozsEIAABCAxBgGA9hJkQEgIQgAAEIAABCEAAAhCAQLcEqm2tvX79ulslEQwCEIDAbgQYDHdDTUMQgAAEIACBMgIE6zJuXAUBCEAAAhCAAAQgAAEIQAACjkCdrbV37959+/YNphCAAAQuToDB8OIOgPoQgAAEINA/AYJ1/zZCQghAAAIQgAAEIAABCEAAAp0TqLO19urVq871RDwIQAACOxBgMNwBMk1AAAIQgAAEthAgWG+hx7UQgAAEIAABCEAAAhCAAAQgIAIVtta+fv369u1baEIAAhC4OAEGw4s7AOpDAAIQgED/BAjW/dsICSEAAQhAAAIQgAAEIAABCPRPoMLW2m+//da/nkgIAQhAoDUBBsPWhKkfAhCAAAQgsJEAwXojQC6HAAQgAAEIQAACEIAABCAAARHYurWmg58vXrwAJQQgAIGLE2AwvLgDoD4EIAABCPRPgGDdv42QEAIQgAAEIAABCEAAAhCAwBAEtm6tPXv2bAg9ERICEIBAUwIMhk3xUjkEIAABCEBgOwGC9XaG1AABCEAAAhCAAAQgAAEIQAACIrBpa+3z58/8DDhuBAEIQIDBEB+AAAQgAAEIdE6AYN25gRAPAhCAAAQgAAEIQAACEIDAQAQ2ba09fPhwIFURFQIQgEAjAgyGjcBSLQQgAAEIQKAWAYJ1LZLUAwEIQAACEIAABCAAAQhAAALlW2tPnz799OkTBCEAAQhcnACD4cUdAPUhAAEIQKB/AgTr/m2EhBCAAAQgAAEIQAACEIAABAYiULi19u7duxcvXgykJ6JCAAIQaEGAwbAFVeqEAAQgAAEIVCRAsK4Ik6ogAAEIQAACEIAABCAAAQhAQARKttZ0d3r//n3wQQACELg4AQbDizsA6kMAAhCAQP8ECNb92wgJIQABCEAAAhCAAAQgAAEIDEdg9dYad6fD2RiBIQCBFgQYDFtQpU4IQAACEIBARQIE64owqQoCEIAABCAAAQhAAAIQgAAEPIF/+5Ql8fLly8ePH1tKUuZYAp8/f9Yv4X348OHL33/fvn3766+/9K+k+uGHH/TvzZs3//P33+3bt/X/3bt3f/zxx2NlpnUIDESAwTAyFmNOBISPELgIAfr+CQytzSc3afTTxXDSqBmjpo5u0qjp4s8//zzQjJFgfQL/RAUIQAACTQmcOAgucvv48aNfMtK6kZ8G+As1AfALR5oJaO3o3r17/tt84vnz57/99pvK6N9Hjx7lC9f99qx6JSld2YGTQMiEAAQgsDOBG9+/f7c0+fXr119//fXt27eWwr6MLtE9rf9IojWBN2/evH///vXr124XbVVzmidpueThw4d37txZdSGFIXApAgyGoblPNuZok8DfUur20i0u619/q6mgprvEkIA9Lc/R+OxvX31DqsGdeHAr1+5fjca3bt2yV76lpART1NDC+t8nMf6rtavQ3U67VXUtqUu2/lfVpY4zXNKCDnvZHX7egn77wYFSSN3NglusX3ztmfr+Ysd/9uzZ06dPV7HSmo7r7+pZziF1uXqQepM85JdffrGvTK1q117YWVBCqqfYr3IlpYWbMT548GDttbuVV4e94J2LHwDDyKVxT7631ofrWsoJ5oOpj4A794Vrdva6prxIbYuuwoSw/wlh3ldPHwQz6msnRst6ZRMAV61mueoCWjjKHLXRDCFcPDSuOmbEXvzqrHolFb+yAyeBkFlGgGDnVwwcwBFXPyQ5djzcjstba7oXevXqlZYVCvqqIi5bawXc1l6iFRzZSH9rL0yW1+23DKe/zFQpeSGZEDg3AQZDb9/hxpzF2YaW+bx2mYQGxrVBTU2/ePGi4PbVLV5r5aLRMU/df0oq3fSuXVh3G2w7r4fKKNOVWT+F8ntpGduFX/3+++92qrp31dajWBmdxDckC2rRQRbsefvBS2tMjNX35TOhkyjtF/R9vkVx7cUatyXUogprPmbxlidPnmh2vfNcSyPS3xNGk4QWOBoKNDAevlMYinrKYD0dAKPNM7+DG6LwaZlJQ5n/WDERhtepSK7TZZpbNRpn6qGzZ+DwVUgg9FgfCCLXDcvPpZkQisxRE8I5o1jyrxAE5zjUncK5VhRcNO2ZHibTWW0dLQolUS9rNOE5q14hPZ++sgN7CCQsBAh2U0rDrX5IBew4ih1zW2vyPN1+h4dNplrlczTf0l++jP1brU8ZlzbsdY5eUvfJWpfRjUELReou+viH4XS0X9JqzVH/umP+U+FdmWm+Padsa1AOJof3RxUyErqvQnk0Xww/Ku2W8MKE9FK3iorxsX8CDIbeRgONOU5mTUd++uknL//GxKqVFLFSDNWWzMZGNSKpXf1Nb1zLaq5lRAlW8DRPmcy6G7fsVRgrtyzmuhv1sqfAp2I4C/o4OC3Qf04tt0lqWne+4Zqo6DPGrTVNIbSPnlQwk2nxxszl9q/k0vLDaKnLfnm+pGb7onT4LvJpgrU2irQx79f98/At39baWhNhDft+i9rSdL5MFf+ns+ch860jwIRw6gm1IvueE8KpFsacKwTBORRu6M5PAGREhXK3OBMu0bgBX/Eoc3m0wTbdV5NgLbbWzqpX0o5XduAkEDLnCBDspmRGDHbYcTA76tFs96e3VOmuWKsbCo0V98OmOIpzJNj/F5b/v//xxx96En8RpsrIpir8559/akKjPyVkay0XaoVFU6h8DSqgm94quBfbykuy9lupWSC2mKxtaFV5QSiQikt2JsBgmAQ+3JjjtNBQsKqT5gtriEjCiTLFqkUY1WAeNbT2o8bz6oJpWNPkYa0ka8vXjSD5uCaf0Xwj7wll3yoiyzfW6n54+UH7fkWfWfTwjV2+9fxWc7+8S2tY0OCmfqHJoXRRF/h7wvi/M0Z9VL4Ot1l8XvWo/G4ee+JgXTdyyXa1fEx9weIJ9jL50djoS3R2I6iLF6vbrZgQTrv5PhPCAjc+axC0oJDbZyK4WylS6BciY22ZKYEChOqZW6GSJJYmjGXOqldS/Ss7cBIImXkCBLuQj4asQVc/sONYdvyXF1drdtMZUlc5tW4LvcqDJhaDq6zmpraWSZIWJvILLqpNMyRLVXmeFe97LW5ZNntjay1vxIt8y2AYGXrQMcdpsfOkRKzmhhGNgRpsNb3TqKti+pOE+lcSGs86aOjT1FCXRwayfFQrc/e6qlM+LxmcYK42CaaPknYxQLgBWZWXjboW4VWmbgSRXsl2pfWivpJEymqdQiVla/2r9CrxdHmZEZMyN800AnGLKYuSSOtFvIKjRhershRYZZT8vCK/tZYMGWpdyrr+7rqG9Mosb6mwRamCMpm9EDVqX1BT09o2k4HyrPSt1KxlxLy+SfKL4u1ZoNis8pm6chZLEpkg405lAs+NxlG7+Y909jwfvnUE6narxa01DYNMCHvwvcyoNXoQXMSrATY5MmvMVADdMm+XewvsqrF3S3ORpmfVK1LTfbyyAyeBkLlIgGDnEInD3G3LEKsf2HEsO7K1tjg09VVAiyD5SYy+LbhNzYw7fkKmprewyIvtW6mVkEYF0s7dAtWSShAKpOKSnQmceLWugOS4Y45Tds9JiXYOpgOdcjSwGJ/kEG3Luaq1g7yqnQ5ibk5p2ePR/bOlU0hTS20FTqhLpmCnGtlzkgAzru6MqAKZyCJKKpDZO4nE04KOLimjsc9VGSBOF2FJksyLt8N8wwlQ0We0rjGn1HTaoLs4oZuWX/SNTCvT2ow5yUbV9wsM51uUdovDlOAbBz1fbUHCMi5F/W7nj8UbWnUjl7QuliSyS2aNr4ztFlf0stHZPQoSGQJ1u5UG/0xbTAjbTQgz2KdfnTsITvUNczTsJ4flupMNeyDOTKFDsRfTZ9UrqfiVHTgJhEwLAYKdKOluZToAjrX6gR3HsiNba5bRqZcy0xWcaLzIz/IX1VicG225Aa543xtpnfxYNntbJJxsy54pCItWoMDhBBY7gt3ijUrWWiNbRL3YI3oec5x2u01KkhM4+dIi5GmBuZvG0J3sN8ZTI2ogSi79TyUJc0RycT1dEjZaTKkbQaaxbI657mnXshKoudpCCypdZojQKO3SU7eJhO+/71f0mbnuFhlaLU5dy9koKhnB9B/Lpi5JN9DG7fSoZkbCZCWZTEug3OgkmdbdVxYZPNtDErL7ohbJAnUjl3QvliQS77Jba1EXznSlqOSc41Xs7JGN+DhHoG63yoxvTAid2zeaEM7ZN8q/QhCMVA4/TicAMooyW4w8MrTlBqFK02fVK7SdS1/cgadAyLETINhNb2M1bVt7Ry/gImkZ3BoFO+w4lh3ZWrOPUUeWTAbX6G6tYLCYqpS8GQgbKlspVkOaCWlg0qCmv7DCRumy2VvrZRrpPmVOTm8EWrvBdp+vtUaWIX+CMcdpJ0W0O6I/DUF+FCo2wdxKitbTozplIzWdIZz/ajqTiOrXR8uYP13jm9skyMvjYS7OLzXKbVF8TgwBcXZ0pnTRZMrEmBPuf8y5uhraMlHWtfI3izxzTjWHonX+HJBQF4vvLcrZbr7hmpbz+44vW2yZeyR7TdS51MSc5+v5rZBeJl3LGZK3gqp8TsJFYyULLFpQmsoEyWurZJ44WNe9nZYh5K5VmPe5tXblzl7FrBepRAOgRiT9abjW38aJxNxwzYTQx7hGE0KLu14kCM6hkJN7K/hErSiQbNQydSxbnAmbO6teoY4ufXEHngIhZxUBgp0f91wieR9nRCqYR61+YMex7Ph/W2tG3/LFIj2TH+cmnb4SEhYCCq75JSF9u2UFMJJhca1ky9gUtaWP0k4tylXyOiYdLMrUbZLuZ4RCw9C0IWOOrlUlVYSRUqpKa2rSUdXqzygDxcYiEPlh8uNYg+G5xxznXeqP6psazRZnS6FBk3aMllFqDcgWwWSpTGeJbkH1cfsopBZDIMm0GspIVfcryeMiSFKSuUyZzImRdHWRrxVSjUv/Cl7bTVMFbBJIiLGWeztpd55vuEZlXDlA1DtCHafp6bQn6vX5FSvZd1rnXE4VO05HD+/zVer3lQjmnCI+vx/39iJlEslB3ut7VELjg/qmaLuwtcp7nbJ5Fy3TK5RKDqYmpo6XQe2+auSZTqMrdPYy23FVSECezIQwBGJMa1Ba7OB7TghDsadjUaOhpsMgqCg2tcs+hphiDyWRw4Q2Wps+q15JDlOS13HgJBAyqxAg2JVh7C3YYcc+7cjWWpld9rtKPXlxm0ezuroCaRUpnAlN01oOq9uiq03VLio7Fcbl6KaookgasFathXmptLJQV5KKSlFVIwLe+plEn6t1SSCXGnMcgcX1fW/ZqR3V3/23SujeVaNHEuzaTOPt+ly1GotCwbTHM1dybf5igFC7062Ita0UlI9UDtWP0u4GNenqUxMXSBJeYvQuxT7JE164fzoJJEJ3mvmG8EqX6eJFpK/7GPlz1DfleBljaUBI1jmXuZ3wdN9le50ZBaMxMKmXOGdq2O2rpGxRZvURoJF28iuJGgmf+Zj30opCyh9WzZ8bLRdGGp21s0dq8nE7AWPIVl+bjhXRYMiE0I1IUQDdbqPFGq4cBJMOrBnmIrQqBfLTyC2z3LPqlcR+ZQdOAiGzBYFkn0pOIwl24t/t6gd2XNU7mtqRrbVVtti7cH6C4sa+Rism06AeDbWN2tViwWLTkST6qDGlum0Ef9rQXI7mrPusDlRXkwq3E5jzijB/OinZ3m6LGi445jiMxnlJZMdolKi+dqnmQi9KppMjTzRvSJbZ4j+WDYlaW4yr5DSGDwFJunqLUCL5o+W2pB2VqTjSKLBaGCaBRKI2Em/Rao3aFRaL1oIQrQyG/i/h83glfIQx/3GjE06HMrlfXsLt31qezlwEtV2MxRry5N230SC/WOexBeznCaqHp7zi9t216uFpTrDzdfY5TcnfSGA6iiaHjmiskIOFxar3OCaERrNOzXepIKiZZOiHLr1xXmEk74pN+Xt51EdWVRUWPqteoY5zAC/lwFMg5LQjkOmtvtsqQbBzJgjv/kI+YfqQ1Q/suKqPtLMjW2urDLFrYfXM5DQi7L3Rck9F+dR62NA0Laes2FxUlX2xQIKJUnR5rY8WMdT6busCtfSinroEpr1jmhNNSuoKUKu2K485YmhZCgztGOGqvowikaKVmqlfKWc6FEcbOS0GqGjrLilYyKqWiy7WE+meFEyZ2gmIwqs+ttu/kdhGwSRbUzHmAEbOnOR21vmGZVso1D0sL7cRujmqLt9ueod9Y4eNHFvjgwSW/BIjL+fGbxf3R12/29jKxsuTjh1lHjJwFetliRFOwRYRKiO2XbCNDp+RYfpV2Hkju/uPA3X2qYLk1CLAhNBOUl3Gd5+5xJ7j6pWDYNIWcma7NauUnJsPFG+tnVWvJO0rO3ASCJlNCRDs7HiTA1EU9fYMdqHk2DGkkU+3syNba3nyR367uKHa+gjwots1HTss21puLGs3ZbQQWFxWO9KHaHsXAlFMTX5s2llqaXnxMUcLfEnbhZmhHZX2X7UbhSxTpfA4qkYkL5USWkms5R5hPVErYYthOrxkt3QogDGt+9jiG367XhYHcwLvIEwk9pX7vmUPQJMBRywqbNkHjS5Z9Mkte2AHTlqMalqIRc5Z8eMifBUIB/mKTberyjhb3nlrTfpagpeA77m1ZvHSUTp7O4+iZhGwxOtwrGBCuDi67uNXFw+C0a6MM4of0/YxgVqZO1GkEbhMhrPqNaVxcQeeAiGnNQGCnZ1wz6sf2LEHO7K1ZrfCriUtt8o7bOosLrc1XSUx3pZrvtXINvmna8Pl7EYCUO0QBBbvJ1UgvAPvUynGHI1mi6b0dgzvGzVOthuNLVOlcM00tGOYX93r5g6lhgwPGSQXw1YooUsX3+2vpRquvk3F8DlNPWoqc+gzXoYo0c7DvTyLhms334iUnX70K1Oh2/vRwKswl5hWmMnZ4o3J5aeoLZVpRNLi3rLyHKUd8iMUyY92s+4gsKWJxZU4p2bTcJCU0/KImGRTjEte3igzafQwc5TO3ogP1ToCTAhXeUIYGcPeFKb3mRBeOQjOxYItk4pVbhAWTq7hlElyVr1CXD59ZQf2EEjsSYBgt4p2P8EuEhs7RkDyHxvZka21PPZjvp2bQ4QzVH/v11TExVVdzZzaCaC1PMsMQ1ga0ZgzhKQqmx22Y0XNBxIIO+ZcuvPVujlXD9Vp1Msiwx045mjACfVNpr0dw22ARuvUjoxlqiRRXeFww0/DVNPtEIvPaOIS2XeHj5bZUmjcLQ8JFagTek4oRpRuGltDsS12PH3fXzSKIxB2RvWvEGM+bffJLXYPu3/kTtHHRnMYzYuihpIfd95KCU2TlCfK9IN8eGHPaaPd999aW4zmjvzO/nCOzt6zQ55DNiaEq+xomUjsMCE0DoYaeU4ZBJO7WVJ2lSlrFU6eTi5bPDmrXlPUF3fgKRBydiBAsFsFuZNgN5UZO06ZZHIa2bE83Eb3osmPw92gZgyw21eWtYlVazobJVdbSeP6zKbH0MKVLN9iMqHpyEZNp5cnz/LrtrzpgvVUDHI6J5B0yCiz58GQMcc7WGS16Udnx/AwfqM3LnqRlJiKMc1xA2A4XLcYEkOpjHeA4SX7pO3bGMLotkz2Ecy1Yuluzr47DBoWYa4w31j0Gecn4ZRglefYZzJbJlThuDQdIqKcRqucIaKoRf9Rk6g9e1zYlpchk9ih34UibU9berH03X9rzRgjdt5aO0dn3+421LBIIDNKuK+YEHqGxs7uyzdKXDkIzq2rdhVwFa3Wmv6seiU5XNmBk0DI3IcAwc7OuZNglxQYOyaxJDMb2fF/Fm1AgZ0JPHz4cLHFZ8+eLZapVUB3DvmqLLu++Roy3965c8d47lXcvn79mqmq4Ku3b99GV2mRUWtkP/74Y5TPRwiMS4AxZ5XtNM68ePHCXaIB4fnz56suLyg8d2AzrOr9+/cvX7789u2by9Qq6r1798IC1dPG+j9+/Fi96XyF4f5ivqTWWJ8+fZovU/3bW7duGW+eX7169e7du+oChBXS90Ma+fTnz5/DKcHi1CisTTMZi9HVbR88eBBeuCqtQcBeXoWlkb28saRldvrly5c3b94YK6TYIoGbN28ulqHAKgL9d/ZV6lC4HQEmhI5tJxPCKwfBOd3tU+Lq3WTxHIOlxbPqldR9Ttm5wszikmTIbEGAYOeodhLsik2MHZvaka21Ys9scqFWaT99+rRY9Z6rgYtLbxK46eLpo0ePLGtYWlOuMofz8LVO7dMuwb5aBISPJyDAmLPWiOFhAm1+rL28oPziC6xUp+7HwkXtUMiCFo2XWO7Y7c/rGButWCz5vpqK9c9VpU5nQafLWxwZ8VLR9z0KiznCzq59srUnbEQ7v7umec7GDSdtWXmNLIlwp9BS3lJGm4gWmEd1PYsKw5VZ64q7Kdjnnp/FP/vv7LsZkYbyBMK5Vug2+au2fMuEMEPvykFwblfGH7nLcGv0VZVlmbPqlWR+ZQdOAiGzHwIEO28LyzSy29UP7NjUjmytebzHJ7SNHK6NzgmUX52Zu6o437JQYhG7WABdqF0uy3Mb2uSrtemoc0CPHz+OZNb0Tg8cRJl8hMC4BBhzItstzpb0ZhL/yJoWOLY8YhI1nfloWUnR6Ofvn7VGv89IZRFs7Y1ihkPdr/Q89IFL0uHUNqOXbNoovNL3M9iTX4XLpmVG0e6a7rWmr0zU8pPyp6d5kmJkMv0IkCkTftWoby6ex5IMLXb1QtVIQ2ALgf47+xbtuNZIgAmhEZQr1sOE8MpBcC6gz+WvMm5Z4Spba3Pyz+WXibrqqip6JVu8sgMngZC5DwGC3SrOPQS7pMDYMYllLrOFHdlam6N9QL5xscaybFFX+sUWteekdbq6jUa1qYnF8UKXaNV747lv1+5UZa3DapcxkoqPEBiaAGPOWvOFK8K7nXKwxP5Qkd0EszyUcODdb8hkmtbz0NPM3XLUutGsWuRt8Vw4fX+VrfWUlV/y0NZ18aasZhGaoui17/rFEW2nud9t1Ws/D5ldNOqbxlWnFl69yqYUhkCSwCk7e1JTMjcSYEIYAhxxQnimIJjR5ahoW2Vic1a9wr5TnM7AKa5TFzKL20LvlNcS7EKzjhjsnPzYsbUd2VoLCR+Z1mNS4THJOVG0GFdlpjJXfzJ/esh6Wqz16320kjX3ToBIGO2KbXz3tB59i17LqaXqY9dhIx35CIHtBBhzNjLcbUywzOG8Lroj2ueRNbVo2RxqdOPn9R03Yd8BtbwSeRUH+v4qXCocTgksM6LF+tVJNZcr3qJbrN9SwHJcyVJPVMbyjgFd0u3LUiJ1+Hg1Aqfs7Fcz4v76MiEccUJ4piCokzpzbt96iWauXeVbvCJzub46q155rY3fnsmBjSpT7HACBDvLsNb/6gd2bGFHttYOH6D+K4B/yVheoCprOvkmpt9afrAx3Aaf1lAlR+tQxpdo3b9/v7hFnR+PbKGlar3HqbhCLoRAnwQiP58T8spjzhwT5Vff7ci0tereqTfB/LM+GQWv+ZUmtUbLaqm3ytPYnjN936MoSFhmRAXVbr/EcpMQtrK2fHhtJm3c2g83MDK18RUEDiTQbWc/kAlNTwn0Nu/yEvYmWOsJ4dqgtra8B5tPHMppLDMAACAASURBVBIEM2wtR7fzGhV/u53wWfVKIl2La235ZKPTzEMceCoGOR0S6C2meES9CZYZuLzMByZ6w+VR9CbYWjuyteZNeWRCb1M0znumLyrcR+7FZ8ONj5RtlFbPky1KoiZ0UqBsK15n+aNtOc1atNm2UWwuh0BvBBhzNlrkkB1Hi8z7/PybRRJXJnPg1F7JWUvaZ5DGYyUWUPR9C6W5MpYZyNy1rfPXyra2vF1+y3IPT63ZeVLyEALtOsgh6tBoOwJMCI1sW08I1/bZteWNaqrY/kEwc1RLi4NlqyJ2fedKRhxWvYTD1XlWvZLE1jrk2vLJRpOZkeGSZZjFJbGcO5NgZ7Rv62BnFGOuGHacIxPlr7UjW2sRwGM+GvfVJNz+b4N0RCxv+NlnC0qvNchMs7z9hPTly5f+ozER7aupIeYNRnQUG4sAY85Ge+15mN1+L9ruLqsY19rzPsUNjXihfWtNj/jU+rUM+v4WV+n2bkRK2d1JhbVu0m4QsyzKMDJs8cPoWsusOLqEj4sEeu7si8JTYE8C7cbSqRZMCKdMfA5B0KOIEpr41X35QVT/3MfWselkeuHAc45EficECHZGQ3R+j4MdG9mRrTUj2LbFjAfSLftbjQS9e/fuYs37PLhm/9G1x48fr1qL1NMe0YtxpdGxP4WyyJwCECgjwJhTxs1d1eEO1iGC2Zd4ttA+8bV66YplE8IRePbsWRUU9P0tGI96c4BFZh29sm8G/P7775Y6y8pYvHrtScAySbgKAsUEeu7sxUpxYXUCTAgd0h4mhFcOgosLNRrQ9t9diyYDBYsqZ9UrORBd2YGTQMjsigDBzpmjh2C3xTGwYzs7srW2xTPrXKuHvYw72wf2BMuu3j5ba4KumYdxVUjzSL38ymIn/Zpa9HNxejxODVmupQwExiLAmLPRXgcOxXnJuxUsL/aVv7WfUVWENYazDE/6fgbO4ldaJCpYGFqstmIBLZxZZmvaXt3zxGJSQeO8N3ktmRBoTaD/zt6aAPUbCXQ77+pWMCPYsmKXDYKW0K9VEf2yRhnYsqvUon9wzX70J2zrrHqFOobpyzpwCIF0nwS6jSndCoYdVxE4gR3ZWltl8SaFox2dTBuLJ3cy1278yvKLptEjXxtbzF+ul4ZbpmgSybJwqdXG6IGAJ0+e9PaTRXkgfAsBOwHGHDurZEnLnV7ywtaZnAZoTbh6/ZZA5hu1v8vRXxIl6PsRkFUfu+34oRZ6WD/jVFrk0smk1otrfiktFIw0BAYiMERnH4jniUXt1lUuOyG8ZhA0rhG9ePFCSzpa99inS+o0ks6E6cc1/vzzz7Jn5s6qV4b/NR04A4SvOiFAsOvEEBvFwI4bAWYuZ2stA2enr/R0lLGl6LF641W1ii22rjPI28/U26XVFG1RJNWmlUQ9kZap9vPnzzpUFRbQnnn+krAwaQgMR4AxZ6PJjHd6G1tZe7llPFxbJ+VbE9Aah30fwt5z58S213CsOy22vvN8w/Hss+NPba3ZkVaydK5IGJ136V9NbPSwms4b6WTS9BJyIACBkMAonT2UmfQhBPp0lcUYegir3Rq9YBC0HwjWNEA/La8n18v2ugqMqF1eyxHtZM1n1SuprM+8oAN73Ul0S4Bg161pVgmGHVfhWlWYrbVVuOoX1skU+1txjj2AZpmmazWnPqP5Gv/444/5L//vGz2RJs7/9/mfKe2rhSaQmvbFx3/WxCcIDECAMWe7kfp8KZxliN6uOzVUJ2B/AcKnT590FqRYAPp+MTp3YbcH/aZ6abr48uVLeYsOPH3//l3/6pS6Hlbrc+yayk8OBI4lMFBnPxYUrfc5qDIhvGAQzDywPu2nese4FkDkvTpMvGViOa25es5Z9cqDuqAD54Hw7eEECHaHm6CKANixCsZkJWytJbHsl2n/fTL7wfZG0lsE2POdkFJTZ6CM22Bau0w+UafDUFqsDIlpu67PEScUkjQEigkw5hSjcxd2u2DRrWAbgZ/+cvvWmlDY+++Um/1aS7if1l8xxyLAzvMNaUcXq2hiqoJAzwTo7D1bpx/ZuvWTbgXrx3bnkyT6bQuLgjpbrKt++uknrajoiXYdwUmulliqalfmrHq1I0bNEKhOoNuY0q1g1U1QpcJucXUr2CrsbK2twlW/sH2p63CHswgQPv5VH1aqRu2NWX5NTYJFb31UZTrTHf3wjDbqil9ZkJKOPAh0R4AxZ6NJLIv+G5sou7xbwTq8US8j3OiqDrfWLOG+EQ1XrUWA/ecbTA/qGp2RoS5PaqtIgM5eEeaJq+p23tWtYAz7YXeoS0PPOa2aT4aS6KySfs1XL4q8efOm22ZzD76HZY5Kn1Wvo3hWbLeuA1cUjKqqE+g2pnQrWJ+9o1tc3Qq2yo7/rt7xqHAVAfsbFDXXWVVz9cIWAfY/RS41NfkTxujhs6n62lHQ25D8j6jp1ViPHz8Oiz158sT+Ru/wQtIQGIgAY85GY1lGwo1NlF3erWBl6lznqlVruPat8SlA+v6UiT2HF8TZWVESAkMToLMPbb49he923tWtYHta54Jt/f7773oEbaPibpvNV6LxUDt2+nke/XvUe33OqpeHTAICnRPoNqZ0K1ifBu0WV7eCrbIjT62twlW5sN5tbT92bTnEXVm+f1Zn2Uz+66+//nnRTp+Mr4V88eKF3nUgmbT/HB3s0sTR77rtJDTNQGB3Aow5uyPfr0HLEL2fNLS0hoA9vmvOUParGPT9NQZJlD3HpD+hGFkQgMA/CdDZ/8mDT+MRYEI4ns1qSKyjWr/99luNmv6vDp1d1vqJ3v2jgVFba/fu3dNJ5cxv2P/flfVSZ9WrHiFqgsBFCRDszmH4c9iRrbUjvXHVM16HO1zPt5qacuk30iy21NRQK4zaVws3NcV2y6MAlnYpA4EeCDDmbLfC4UPxdhWooTcCqx6SWHxEO6kdfT+JxZ5Jx7ezoiQEhiZAZx/afHsKj6vsSZu2LAS07xWdHrZcZSyjxRMtmGinTQ+xaZtNL/t58+bNqvdlGRuaFjurXlNNyYFAhwQIdh0apUAk7FgAzX4JL4S0s6pfctVSV887Wx5NuF/lM/dJ6BSV3uio2V6+OUk4fVWCpolHveIgLy3fQqAuAcacujypDQJVCNifWlNzq3qxF2/VVcw3PDefGIKJl7ZiQqeR5Dz60/RJbyYI/1Wma+jAuV9FTakKAo7AZTs7DgABCEwJDBcE9YYerYq0PjSsuK9frHc/Wq/NPP3yfeuf1TirXlOXq5sznAPXVZ/aIAABCOxDgK21fTinW1l19vzZ33/pirrJPXYnXG901DxyFVWR0/u79QO53SBEEAg0JLCqdzDmNLQEVUMgILBqa83+k2lBC/+i74c0CtLHTm8KBC67RMfP5WBuKvX3htp/N8/KauMqCIxI4CKdfUTTIDMEWhM4RxDcZxfK20JzBv1p5NTrKB89euTzqyfOqldFUOdw4IpAqAoCEIDAPgTYWtuHc7oVf+A3/fWAuYef9NTETmuU9gPUv/zyS9Mp4IA2ROQzE2DMObN10W1YAqtCZ1kvLruqZ6KroG1XZOfmtgu8qgYtV+nsuWZQ5/OTVRwoDAEROHdnx8QQgMCUwPmC4M67UEKq5ZfHjx/rBULaYGv3BNtZ9Zr65Kqc8znwKvUpDAEIQOBwAvzW2pEm0Kt1jmy+Qdurjt43aP9feq/j69evjTXr5230inBjYYpB4AQEGHNOYERUOB+BVaGzbPODvn8+t9mukaZAWv+6cePG/fv3X716VeZaoRg6tO7+wkzSEIAABCAAgQ4JnDsIartFP5axM3ZNJPTD9ppatPsNtrPqVWCpcztwARAugQAEIHAUAZ5aO4r86na1WtHzOUqJpxdt6zdmVytW+wK9XlynpfQuu8WKe+a5KDwFINCaAGNOa8LUDwFHQH2tKxT0/ak5erPRVEJ7jn54Q+fKtZdmv8SX1DawjiXpX/eneZQS0a/Vaiq4+MO3vkISEOiNwJk6e29skQcCPRC4ThDUj2VofUZ7XfY3+lQxkHsOXu+XvnXrVpUKo0rOqlek5tzH6zjwHAHyIQABCPRGgK21Iy2yapajh7G0aXSkuOO0rWWd/33n9/v3eZFVQDOzHrYD83LyLQRqEWDMqUWSeiBwFIFVvdgLueoq5hue28kSOuutTa/F2VGktRbm9Pbsu3fv8sO0ERk+QgACEIDAQAQuGAS1fKQnyXTmuOw8TbFxNe386aef/vjjj0brV2fVKw/8gg6cB8K3EIAABDohwAshjzTE+V7QdCTNf7atlUHLsVNNND9+/PjPS/kEgdMSYMw5rWlRbGQCOzxCTd8f2UEqyK6pjtah9OJH476aZlB6kZSOnH///l1LOfpVWvbVKpiBKiAAAQhA4AgCVw6CerL85cuXf/75p07J7Mxes452v75xVr2SNrqyAyeBkAkBCECgKwJsrR1pjh1W045U79C2Ndkyrh/pOHa7t4EfyoDGIRATYMyJifAZAtcgQN+/hp0TWurFQfrVEz1zZpwUaelNx8w1L9Jj/WynJYCSBQEIQAAC4xAgCDpb6d2M2uXSQSv9cIbe5LybAfU6Sh3QadfcWfXyxHBgj4IEBCAAgW4JsLV2pGksj1UdKd/gbWtJyPLjvXpfgXbXBtcV8SFgIsCYY8JEIQicjgB9/3QmNSmk7TG9kUm/emIprU01nWrX0luj1zdZZKAMBCAAAQhAoBYBgmBEUoeP9VsY2q1RuNce2z5rIHp2rfVbgs6qFw4cOTAfIQABCPRJgK21Pu2SkGrVD6Ukrr9els5cG98q/unTJ35x7XoOgsYLBBhzFgDxNQQqEejtbY30/UqGPbIaLZzpgJHeem0RQotrblNNp78t5SkDAQhAAAIQ6JkAQTBvHYV7rX7oeTK99lkvf9Zx5Nu3b+cv2fKtnl3bcrn92tPohQPbjU5JCEAAAocT+PfhElxZAF7Q1NT6msPZ1wdfvHih1yXppUlNRaJyCBxLgDHnWP60DoEkAXuo0uVlz5/R95Pkz5qpX1V5/PixRTu5kw4hMfmxsKIMBCAAAQgMQYAguMpMOoijP3eJdnT0+mgdO9Z+m/5dVU+m8JcvX/SjrbJLpkz1r8bVCweu7gxUCAEIQKApAbbWmuJdqHzVAllvp9oXdDv6a53DMv6siJdUW3E6tc2RbQ+ExPkIMOacz6ZodDUCZZtk9P3r+InmPzotZNFXR9Q1U9JrlCyFKQMBCEAAAhDonwBBcIuNtBISLoboRY5uj02zBW2PbalZ53j03umj3jg9kF448BY341oIQAAChxDghZCHYP9vo3pMyt78qlPt9mpPWVIvN4jWlYy/1qtXgZ8SCEpBwBFgzMETINAhgVWrFcZwFqlJ34+AnPWjToVH8585TX/99VctmbGvNseHfAhAAAIQGI4AQbCuyfTgl3vaTE+z6Zz369ev9erIVae1Qnl2ey1k2Ggy3a1eOHDSXmRCAAIQ6JwAW2tHGmjVAtmqpbcjtTq6bc38oh0yzf903ko/1bsomntZwWIxCkBgUAKMOYMaDrHPTWBVfF/Viz23VVetksc3QeJwAnqvo/EnZrWvtvN7mQ6HgwAQgAAEIHBuAgTBpvbVWRwRfv78uX7PXksrmkisbU4nxTuce/SjFw681qMoDwEIQKATAsNsrd0I/nSaoxN8G8VYtdTFCyGNtKN9NV3l3nekh+t//vnnxUq0LNXhnG9RbApch0AwFt5YOxgy5lzHT9B0IAKrtrLKfmeevj+QP5SJqknO27dvLdeyr2ahtL3MlmC9vXVqgAAEIHApAgTBPc2tp760YKLlKT3Etqpd44P1q+qsWPhAvXDginakKghAAAI7Exhma21nLvs0p+Btb4gXQlpY6bBPtEapFxd4zkpb3mDw+PFjvSXJ0hxlIDAWAd8XLGIz5lgoUQYC2wlEYStf4apNMl8Vfd+jOGXizZs3xuUqnTHi/NApfQClIAABCFyWAEFQptfDZDs7gJ730kNs2mDTj6gZm9aMd+0yy1n1ConhwCEN0hCAAASGI8DW2sEmsx8/X7X0drBWBzWv1aLoyLZeAqnNNi+O5n96gs1/zCT0KvD9p3EZefgKArUIMObUIkk9EKhFYFV8X/WraaGE9P2QxpnSeg+28fdLdLpIZ4zOpDu6QAACEIDAxQkQBLUxo+ekb968qbUO0djZH9SoBLDPLoxvrpYWZ9UrMhAOHAHhIwQgAIHhCLC1drDJLK8odCLyQsi8qXQASk+bhWX0yiM9WR/mKK2T+8YfXTMuVEX18xECnRNgzOncQIh3QQL2rTU9sqYljDJE9P0ybv1fZZ+uaOWr2H/654CEXRHgtqUrcyAMBE5MgCDoFzf0xhH7xlVdl9BpZg37ljcr2DfhzqpXRB4HjoDwEQIQgMBwBNhaO9hk9qUuTZV4jmrOWiITkdTx/LlXHmm/LSqcrFbPt+kVB8mvyITAuAQszu+0Y8wZ18pIPhCBVS/Gsb9yZ0qAvj9lcoIcnen+9OmTRRE5z7179ywlKQOB7QR4p/R2htQAAQgsEiAIClE4DYhe4bMIsGIBnd358OHD4u6a/QbzrHqFzHHgkAZpCEAAAoMSYGvtYMOterOT/WD7wVrt3rwO+4T38JrS5V/8qNNSlh9de/bs2bt373bXhgYh0JAAY05DuFQNgfUE8tEqqs++PRZdqI/0/SmTE+RoomLUwp/+NpanGAS2EOCptS30uBYCEDASIAhGoLRedOBpbO2u/fHHH4vLLKumvk7Bs+qFA0cOzEcIQAACIxL494hCn0lmzT+0UmacXugckN5neCb1q+iip9AigJrS5V95pG91iWWdUZt2msnla6uiBZVAYB8CjDn7cKYVCBgJRPErf9WWp47o+3m2I36rp/ONh670yNqtW7dG1FEnnPy5da3WPXr0aEQtLihzeOLtguqjMgQgsAMBgmASsiaW4Y/NJ8u0y9RkQy+lzL/k0Dh1iYQ8n144cGRiPkIAAhAYlABba8cbTj8JZlxZ84sLxwvdjQR6iP7FixehONpXs6wfuR9dWzwopKUB7X2uemFXKAxpCHRIgDGnQ6Mg0mUJGCcA4rPlbZAOL33/ZG5m/0mVxdlOt2T0bqtQTbbWurVUJBhPrUVA+AgBCFQnEEaHfOWXCoLHbkHJENrYy58dLwsQ59MLB853W76FAAQgMAoBXgh5vKXsp4rsC3DHa7WLBJ8/f46OROl9R/ZD/cYfXdOOpkruohCNQGAPAow5e1CmDQgYCKx657A2xgxV5orQ93N0RvtOUyDjiSs97MU7D0Yz7/Dylj2UMLzaKAABCOxFgCA4R7qHJaMnT57Miaf8sseaT6YXDpzxEL6CAAQgMBYBtta6sJfxKLpuUw98d/YcKYmk3Sw9KGZfs5uram3+/fv3w0uEce0emPFH1/RgnB6PC9siDYGhCTDmDG0+hD8NAfuvzWt3xH5wJMOHvp+BM9ZXdufZ8hN9BUzKlswKGuISR+DmzZsdojDu+3YoOSJBAAJDECAIzplJS0batpn7dp98TVn/85//zLVV9tTayfTCgefcg3wIQAACwxFga60Lk9nfUaCtoC4kDoSQ8DpDpLmO5gdrd7aCalYntZOnRv1lmr0V7H65H13zlWQSejzu8ElqRjy+gsAqAow5q3BRGAKNCNhjur3P5kW112OXLd9ixW+Pmm9UVKFiVfbj29Hz/RVlSFZVtmSWrIpMCwHtu1uK7VlGp+7CKfqeTdMWBCBwEQIEwYyh7XAylWz8KnOsp/hEyJn0suvCLG6jK3I5BCAAgdYExthaix7V6vAecqOd9KKezOQjrNx+vCW8qmk6fEn0bjfSz58/j1DoJ9bK1HQ/uma5NnpIznIJZSBQl0CtwZAxp65dqA0CBQT0Nkjj8z2a9tQ6uULfL7BUn5d8+PDBKJhxhmmsbbHYblPBRUkOLFArWFtUKF6jtFReVsbunGX1cxUEIAAB+zhzwSAYrZMc4i0Z7MWreWfSCwc+xC1pFAIQgEALAuVba5aI2Ojgaof3kNttk38hta9fx1ui23X/1SGJ6EGxu3fv7iCGliOjc/c6XK83UhY3rSXLzOTPV6vVov1feulbJ9EtgUEHQ8acbj0KwS5CQK8aNmoahTzjVXPF6PtzZAbK12P0xn1ZKaUH9PdUrduttUGD9aLtLHotVlK3AG+DrMuT2iAAgYgAQTACEn3sYcko80LI4tW80+iFA0cey0cIQAACQxMo31orjogFvKItun3uIT9+/Kh9o5cvX2ojZ4c3AeqF1Ldv37bA6eodTb/99lsos2WDKixfkNbOYvRQvFYJt+94iarFr3RUSi5RIHbTS3b21aa6jFj5oIMhY86IzobMpyGgeYXxVTCKTb/++mtFxen7FWEeVZV9X80yt6mohSZpdtkqtmupatBgvajannotCuMKGAc3Y20UW0XA3RToHlY3sF0dx1ylBYUhkCdgDzSXDYLhi4XyMBt9myGf2XVbFOYceuHAi4bOFyDS5fnwLQQgsDOB8q21TLD0Othjhr8kmYjqaXoPqZsQPcOkE756AEtbOI8fP9ZrAH/66Sc9FNV6T8W4Z2Y/556EWTFTK4PhuVRNkvSmqYr1J6vS7l3oD9qP1MshkyVXZdp/dE0uoVi+qvJGhQ/01UYaDVrtuIMhY86gLofYJyBgD+U6wlL9qSP6/uguFJ05y6izZQErU+3cVz3vqYwbrOdou3yLXvka6n6r2WnPblBX2X5q002ZDhreuHHD3cDqHlY3sLpl1g1s9IqRfmRGEggUEyAILqI7fAsqs2S3JWydQy8ceNGBkwWIdEksZEIAAocTKN9as9yr22NGHkT0bhlL0/kK577VvYcmAVrwCjdvXGHJoD0V3Z9oQJ+7fGO+KrecTJckOoe4sa0ql0evqLIIv7HdR48ehZt5qs24Pmhp1/6ja7pfPfwc6LG+auF5nTKWEanPwZAx5zpeiqYRgWNPSGgiYVwa0PERBb5I+O0f6fvbGR5bw3Saeqw8vvWe91TGDdYebzJh0WtPhzEObkldyCwjoFOhOgaa/BUi3TbqtkX3OIffuZSpxlUQSBLYc0xLCjCX2U8QVN8/dq6bufnV6xPmAC7mn0MvHHjR0NMCRLopE3IgAIFOCJRvrVl+VSvaBSnWOfqRz0aPRunhJ9175IVULNetS7tpig6nW07xaJMvL+cO32plMLqFa721ps2k6HZduLQ+WFFZ+4+uLbpKRammVfXgq1OpLpsz9GDImHNZv7244hWPZRSQjA6mZGqIol6m5Nqv6PtriXVV3jJXdALvvHxzbM/K22joYJ1RzaJX5vLqX7UbtaqLeo4K9bDa4mPQuiXXFmy7G9hzkESLgQgQBC3G0kzPUqxRGa2bJWve/gMiJ9ALB076RiaTSJeBw1cQgMDhBMq31ixnJKVelSNy4Radsd21ZLVtY1/q0oSgil5TIfXSJ8uqhGYqEnh6+Z45ES794Fn1N1aF6uhBvWg3S56gnbCwTJW0+FvmOjqSVuVFlAUyd+KrBZKf9RLjoFRl0Kg+GDLmnNUt0StPQAuRVbpkvpXkt1rcjA6mJIspU4G10VkiVU7fn8M+RH7mPUuR/HNrW1GxKh81Vau+kxcee7dMzzKKDB2sM3pZRokQY6aq7V9pfNvT5bYLPHoNuhkxBhT1Td1JHRX4RueM/L0RIAhaLKLBod37lhYFmJsPbN9aO4FeOPCi/4QFiHQhDdIQgECHBMq31oxBMXrgrAxBWIlejlRWSf6qVU9cuZuTfIXF3+oBea2mLV6+SuDF2tYW0OpJeCOnxY6m+0xqTj8YEAnZ6LyScbVRwmhzUYJFUu3wcZXpm/rqDsoO0cTogyFjzhBuhpDVCawaSyu2bmxXA0vTwCqN6PsVzbpzVcZdop2lavG4Urg2Z1+KSio+erBOKuUyF2+OdtvuajQ5z+h+5a+0aB6ddMzTkBsYA1C+Hr6FwOEECIJGE6waIox1GovNvRvTGIvzrYyuFw6ct2/4LZEupEEaAhDok0D51pp2ICwhYS6m2nFoMA3vq1u89kQPP4VNWGSTXu3eqqHVtMWbZAmsx6ItolYvowOP0QNkTW+kxXm6r6bNvHbqG1cbBXb/45+9+Wp17xqxwhMMhow5zvHWBoIR3RWZPQEdENn/eIT6WvjsqRcmSijGWR5hj64q+EjfL4DWwyXGuONE3ec9B5qu+0NXVRbOnPDh41Ybn1ozQhviziVywsWbo32iW/hIroxlcYN9BItwnebj4nsgp5oeEvimYvSfg2d2biPjeO60uHIQVJdXdD7Emsl5rNYPLU9aLwo8ul448KKJfQEinUfRIkGwa0F1/zqx4/7MoxbLt9ZU0S+//BJVN/24/QbV36i7yi2NTsXI50RN5Av7b5PTBf/txoS4La4gSOx9ZoqRLjrwGHZd7QI+evQoKlProxRMrhdEe3u1mvP1WFYbVVgcLAsHvtrtiQ59dbtSJ6jBMi51Phgy5hj9MBz9jJdsLBauLGeq6lawjMyHf7Xz8QitOxuP2ao/6q57Hz70/f37ThXL2qcfTeerXpfwZ4B///13nz+XMD5HFVrHcqRvrjmXf4JgnVTQ4gw7rK6Gk3Odulu8kZEuxgCX1LogM3Sngst7u6SsaxcsU/ameCfy7O9Oxv7SrWB1DWcZ91yLZT1lrbTdBsFwZF6rVHF5zXiTfljxwdnR9cKBjd5V1n+JdEa8lmLJvmy5sLgMwa4YXeZC7OjhGB3Ml7ckNm2tWeKZ5XR2XtBwMNVN9a1bt/Ll136rZ7CMt/dRzWWbHFElcx+1pqbXYC7elMoEmrjMVdIiX3tOoeKScPuGwZycekJrzscWn+qbq9Oeb3yvkTy83c5iJG2fvhoJec2Pc44a0uh8MGTMCY1F2kJg//mZRapVZaSCpfOuqnOusAZw4130H3/8UeVI75wkUT593zK97tDb7etT4bQtsn6tjzoI5WeDO1ibFgAAGhtJREFUEkxz9cVtsPBl73NiRNOe5FmruWuT+Zb+3nmwTupleZGDN1Cyhu2ZukHw91OyvnFu7C/ZLoClhkE7e1K16LUuyTLJTHnCzjePSTHIPBOBQ0IkQdDoQgpqLX6fPt968p1GWjiqKMnoeuHAeRdy3xLpLJQosxuBQ4Ldbtpdp6EWdty0taalH8sOx8uXL4uNpME0vMW1nDZd21bxTV3xhUYJtTBhuQ3WUt0OB1GdzFo6iU7ca+Ozxcl6LabIuzKHTVp0hsguEsC4DKpNuC1OHrWb+VjscsUXZoThq5DAOQbDK485sqZxIN2/NxlbNBYL/XZj2tiiZSlzoyQFl/uTK4qzWhEuqGHtJQoolsilx330UuK1lW8sf/G+b/FkS5mNVlh7uTHuuGorLmZN5dScLVwhcgtqizN2y4ZftP1mnJVNJfQ5RmhbJnU73Ll4dcLEInDLPUVY4aq0tA5vECyPLbr6w7u8VS2WFbZ0ZEuZstbrXmUJKHMthudW58pcOZ8J4VrrG3tN3QmhcTx3ulw8CGpRZc8NdbWVDPHJ/ba1zhaWH1ovHDg05VyaSDdHpko+wW4txkOC3aKQ2HERUVSgiR2/b/uzTM11dLG4kehG8c8//yyuau5CHQ+PQNs/ztVZMd8inpYIW5CJtJja+smTJ1GZKh8tsy4t4lRpK19JuFS06BWyVL627d9anGFOzu2tU0OewLSDTG3R+WDoFLS42cnGHKe4xYLOploayDtD3W+NA5FOutRtd7E2vzs1dfUwR2AXq6pYIJo2hJKE6WjlVx8ryjCtyi7V9Nrdcq7Z940rfVtG73YWjHaeQg+fptsNXOExO9+VLLItkolGv8XylgKWoX6LuaPOvsP83GmthqZGj3L28QERcCJFKCJh/MfdEA3d2ae+bRmxPeQoscXDp5KcL8cySjik7fpUkmo0JEZm9R+vMyG0BBqPpZ2xDg+CXsdMQpP2dgQid02egykYdjLq+K9G1MvjwoE9irkEkW6OTJV8gt1ajH2ufmDHHuz4r7VCTMuHkwkf5KKEjD29cDEnukv0t2qLF64qsCqkhXqpX61qqLiwJFzswyqgYsVNLF443e7SnGnxqrUFtCKzqKkzgYrtMDs0CuO9wq8orVXcWL5/XzUqctZiow+G3i7XGXO8ykoYFwHV31v39FAqpe0D0W4LlJLKPhy1CBYRovCj0Y66JOqwZROVsOm5tFGkdgLMCTbNv2DfV3f2QTyf0O39lNjhOcaVVqnWqCeGK2hRE4tj1+JYGtYgTWvRjvp+0u5l/XGfO5c5DotDjSbzc9duyQ99IFw8XZTHkVexLa3brx29s0ea2qNw0sN3uI2KBB7oo9F1BXZxEKurdTgkJs3qM68zISQIyse83fMJxb66Dpmsbc4iBT6ZV8d/O5xeIbc5XF47n4imWGElW9JhBI+aWBxwFgfAsIayWRyRbotxF68l2C0iCgvYvTHqSmElLdLYcRXVRnassLVmkSy80bKrHd36FsRjY1s+Yq1K7NlhpHsYmebkLFsIWKQ07at1ZzByIfuswuteFp4XlfUFCkSSbGLV9GbVq78qsaeveoAXTJxgMPRWO/eY49X0iVVn4jQat4tHXiSXWDUQ7dnTowCdH5EaredGrNzHacBKyqbCGqujwFpdTjUhoyQFCDMlRj/bNpfq+0ZlnbFkJg3ySa87NtPeGetOnOTeYdPiE81/FncyppeEJKNDXRXhnylYh8TEPxxYpuk88LAqezoackMzRV9N5fE5jV6DEWpxjs4earRobo83mWh0zxhKOGiaCeFaw4WBIOlsYWb1iZaktQtw1iAYEs6nxSqK1GvNnS8fBW4vzOIeTLJaf/liYiy9ImVx4AhI+JFIF9KomybYreVp76oasloEu6TA2DGJJZPZyI4VttYktO6IFgPe2qlMVKduzzJ0Nn5lWfmaKlg2RSgWVXHFIqdAVZwwSUfdh0e6V5m76BZXN3WSdlp/1Fzmo4BUVNabRrJZUGcEk17SroVsZYLt7Kue5AUT0cCVdJKeB8PQZCcbc0LVwrT6u8VqkSk1cKlbtejjXjbNkwr6uw6ytF4vU/1qJQKy+FG6SCOvXbuEht9FYVTACTBdYV/bPTOKyLUsoBRSVTJTz/5fXaHvS8fkDGfReeTJjeJ7saGli30qpeGuuKHwQnXnsFGlk24clkmyFc+wWp+O+mbFjumasAz7axuN6tRY5NXZLSGvTnL2mRWlmg4U0WzTOBo72TRa6vKkF22kd6bOHqGwhBhv+iix26JPJHPPH+V+US+OoCU/apST68rN2qnGhDDPliCY9My5TI0bLUZa2Wiu+yg/b8G5b+dUSOYPpFekLw4cAYk+EukiINs/EuzWMuxz9QM7dmXHG5ImGZzWZt67d2/x97E1iTf+hKx+P/zx48deBs1ZdY9969Ytn1M38e7du/v376+tU1Hwxx9/XHvVxvLPnz8Pfyc8WZtwCfWjR4+S3xoz9fOzWlOY/rq47pPfvHljrMQXk91VlYgpR78ZuOX3SH2dPqFwqxnbRn1Vm4SUYHJj468aegEyCdlC4unv5s2brphylNBH4S3wn4F8NYPl3F8NPRhOTTPomOMV+fr166tXr9zgo0w/+ChHPV1/PsdfsirhOrj6tevjroO7GpSTCXkaYzVL8215MZxg07HXlzQmnGD615UPBdNatrx0rh6N8OGithfM4dK/cxca80NioVTCpfiyPdA/ePAg+dvpkXh+8jMdVCWhTKNfF48uWfXR0nFUoYKXSq6qebfCFhVkwd7mG56P5PcdX5nOk5WjhHNmX7IsId3lKvJb18u8M7uhwNWZGQHKGp27SgPd3bt3jd3T7Q4WzEB869LrxYsX/qMSGjSSXUbjycOHD8OS07R2lzVKh5dP7wKk2haBp40q52TB2uuo+bB4+o/ThOafIjzNX5WjkVOW9QFC107v8oyj8bRduYT6kfqU+9cVkIerwmlh5Vyqs4cEop4SfrWYLruhW6y25wJMCJ11fLTSx9NMCC8eBG/cuDHX9TRF0VQzXFhzJacj9lwNlvzPnz8rIiRvXrZMdM+q1xTpxR14CiTMIdKFNCxpgp2jNHqww45j2bHOU2tut1A3Qotd3XICVGWienY46m4RPpRK05G1e6S1ymv9wq3jhPJM0ypTdoZOV83R0NyoTAuLwFMV7Dm6PywTzF8VLsDZ291Ssvi82Jx15oQ50Fc93qslLDbqdjCcGmvEMcdroY421zVa52s+58WYJtQxWwswV39+wNQ6y9yFrfO1oTUFtTZH2lnkDKuVh4eTb3e56ikbpTVjsYQ8ldlhbhOqWZAeuu9PbWpxjLplNLUowF52idoyOr90lPuVdTdNESP3Fmf5SUbm6aw+CVn1aPBJRs8yUTMi+a+SzUXiDRSsvV6LniDFy8Y3NZH0tOQNwqIYEer8R9XmFYwSV+vsofrFussHwnqukGZCOO1imW4llxhrQpgcmqYqu5yTBcE5NTU+uHmIJpzTsaIYQjhcqFtlovzGVYiz6hUC9OkrO7CHMJeYeu+cb0T5F4x0Ykiwi9xAH0cMdthxLDvW3FpTN7bMwDQyzm35TO/YRTN5tzY37BbnK5jZh2ypWdxQrQvty7IaRwRWPTPTtL5VGZWcuq/LEZwti4DRQsxcK8X5+bEyo7j/Sg5Q3HrZhXmLeMGmieF8darCFXLGHQznrDPWmOO1YFIyHaDyA6bFdad1VsmpsoCeCWShkN5DXELjanKRXbUZY59qUBhNVhK269Ib1xoi4Vt/HLTv2yd1UwPVypFXtLZOVL+c0C68fVlNA6lm41OkqsGio7FfJCWvMixElMKPlhFPigtsUlPlT6e4+9y5hFpM05IhyTPMtI9vrn7toSYHWEGYCqCcZOFQgFVp1ZZsRZlTz1xVc5XCSfeYE7hiviJUmfyCVlGMIapiQjh1lUy3kk0tw+O0zio5xSP/NYPgHPNwtUHpabTShcrUNC8saenOGvFko4yHaIQxzp8zzZ1Vr4zK13TgDBD3FZFuEVFYgGA3HTpGDHbYcSw7Vt5aU5e23Ms5Rgrkisc65yJHn7vrzveBcATZnp6bcEQWlczb26pSg+Y0mVNCkdj6qCmOOEt+UXXYlU7OsaJrVXjjHaOllajRVR+3+4kUXNXi9sJrp7Chzwznq6Hw10mPOxjO2WigMcerwKRkOljlB0zFhekl++QUr6R4cysh7SzShpf4dGYPSdXqW93ayaNcQNS/SitH+XZo2+Opl3bPxIh9/7Kr7WuNpf4iB9Zqjndv59vaR1GXlMfOkdRXdiecm+fne2uVMWFRyPMFa6eyDDpnuwi7HEDjmGjrEtldDqAavBvIN+bcQPVnnlk0jsaRMHMfM5HLqOZczVXyHbRFZ2tRQIazqCBK4aKtPrYQpuc6mRBO/STTrWRK+9xmWvPGnC2DvzqjhqxVAoweBJPKajyf9sdMvNNyjbhFkwHV4GOBKtS38pnFhR3VU2VIPKteU7uEORd04FD9uTSRbo7MNJ9gNx06Rgx22HEsO9bfWlPf1l1WlamYovJ0pGiao0imXjc1oc/RnWdTAQoql8yZSZKXvCwhO6pLF0gVXbI4AysTz1+VHysjYZIfhdHXtk9iI9gRfTVJ/tyZ4w6GGbsMMeZ4+ZmUTAe0/IBZJXxPG7XkbFlJ8RbPB3Evhi8fJeQwjQgoUqvvRM2N9XGsvn/x1XYZS1PWRhC0T5bZUJnz6lVrnWpi4zRpToxk/imDtdO03T3C4uKpcTT2w3I+kYlcjfw8L0/07bHDuxw4f6slek7CUOxkXzhxJhPC0PounelW8oRG06GpGNOc7RPCSwXBKUDtgc315cXhYlqbPafW2pETftruOfSaM02YfykHDhXPpBddl0jn6BHspkPHiMEOO45lxyZba65L62BL2RlVEdQ9UvKgTWaorfiVnFg3ohLe3arpX80SFMiPvWtaVFBz0IozYN0wi8Nio8YC+fu9aZ9Zm5MfKy1CyrhrG91YvgreQX3VYpEzlRl3MMxboecxx0uuPrKxqxZfrtjhxZgmtOpdXPPGC/MDZsU4slbO7Ssp4iztLO1OLRLm6ObNWM9iW+JZRa9QvMPTQ/R9N4VbNFDTAj3MG+saS3PjLf6snrV4a7CxiS2946zB2q3QVZyKa1izTGJrjaKuk2YiF53dub0cWLdvMrQDon/VmzTZCI0VjnhbOsuI1zIhDK2/2K1k4tEnhM5LrxAEI8tm9p98z90S76Lm3Me6a0dOzqih0+jlrWBJXMGBLRx8GSKdRzGXINhFQ4c+ZuaQwthnsMOOY9nxhjxpKnHFnI8fPyoevH379suXL5ZqdRvw7Nmzp0+fWgpTZkrg69evAv7+779v375NC+RzNOg8fPhQg8uPP/6YL7nq28+fP0flb968GebUbS6smTQEOiFw1sGwzzGnE6Mjxv4EHjx4oCnHYruWyY8i16tXrxROP336tFhhWEAzGYVR/Smenji6XbDvS+XQ0D49dzrn1q1bvszhiXfv3rnJ4Vp/luRyaTmzjp1V0cj1LImhWwN3d6D67969qy6jWWiVJrbQPmuwFhOnWsGY5nhqz0YG0vqp0UbG0dg5mO4L5Ab61+0MuY9K+/ydx9KhO3vG/2/cuOG/tcRBX5gEBEYncOIgqDHZBVPZSAtBGnuNxlJQ0ERXlxSsGqkJDdEucN+7d8/Y4qpiZ9VrFQRf+MQO7HWslSDS1SJJPRCAgJFA8601L4dupHUvp6jv7qW1DOFDuLuj1sE6xeZGgdmLcamEmIu2zgj/79LFly8C7rGLuVC4O1iR18RIixp37ty5FB+UhcAhBE48GDLmHOJRNBoSMC7mrlpS1BqrJjBzwdQvASuMKpgqpBrXnUOxR0/T98eyoFbTNC1MurQU0RTRbWm4VbNrurQ4nDhYSzv5gHcAf4+g/PDuzA1ubtezwA00Gmvk9COkS0w/7rxnJh0v+6dYJv5e/VVx0F9FAgInIHCyIPjmzRsdepBdtE9m31cL7ejinT/y4peMXJlw4UgTA/0pIig0tB69z6pXSL4sfTIHLoMwdxWRbo4M+RCAQDsC+22ttdOBmiEAAQhAAAIQgIAItNhaAywEIAABCEBgdALhgqPWyvVxdI2QHwIQgAAEIBASINKFNEhDAAL7EPiffZqhFQhAAAIQgAAEIAABCEAAAhCAAAT2JzD36tr9JaFFCEAAAhCAQAsCRLoWVKkTAhDIE2BrLc+HbyEAAQhAAAIQgAAEIAABCEAAAgMT0Js/vfR6pZtPk4AABCAAAQicgwCR7hx2RAsIjEWArbWx7IW0EIAABCAAAQhAAAIQgAAEIACBFQRYcFwBi6IQgAAEIDAgASLdgEZDZAgMT4CtteFNiAIQgAAEIAABCEAAAhCAAAQgAIE5Ap8+ffJf8dSaR0ECAhCAAAROQ4BIdxpToggEBiLA1tpAxkJUCEAAAhCAAAQgAAEIQAACEIDAOgKc5V/Hi9IQgAAEIDAaASLdaBZDXgicgQBba2ewIjpAAAIQgAAEIAABCEAAAhCAAASSBD58+ODz796969MkIAABCEAAAucgQKQ7hx3RAgJjEWBrbSx7IS0EIAABCEAAAhCAAAQgAAEIQMBK4PPnz9++ffOl79y549MkIAABCEAAAicgQKQ7gRFRAQIjEmBrbUSrITMEIAABCEAAAhCAAAQgAAEIQGCZwPv3732h27dv+zQJCEAAAhCAwDkIEOnOYUe0gMBwBNhaG85kCAwBCEAAAhCAAAQgAAEIQAACEDARePv2rS/3888/+zQJCEAAAhCAwDkIEOnOYUe0gMBwBNhaG85kCAwBCEAAAhCAAAQgAAEIQAACEDARCM/ys7VmQkYhCEAAAhAYigCRbihzISwEzkOArbXz2BJNIAABCEAAAhCAAAQgAAEIQAACnsC7d+98Wol79+6FH0lDAAIQgAAERidApBvdgsgPgXEJsLU2ru2QHAIQgAAEIAABCEAAAhCAAAQgMEvg1atX/jseWfMoSEAAAhCAwGkIEOlOY0oUgcBwBNhaG85kCAwBCEAAAhCAAAQgAAEIQAACEFgg8PXr1/DnZ548ebJwAV9DAAIQgAAEhiJApBvKXAgLgbMRYGvtbBZFHwhAAAIQgAAEIAABCEAAAhCAwOvXrz2EH374gbdBehokIAABCEDgHASIdOewI1pAYFACbK0NajjEhgAEIAABCEAAAhCAAAQgAAEIzBJ48eKF/+7XX3/1aRIQgAAEIACBcxAg0p3DjmgBgUEJsLU2qOEQGwIQgAAEIAABCEAAAhCAAAQgkCbw5s2bL1+++O/YWvMoSEAAAhCAwDkIEOnOYUe0gMC4BNhaG9d2SA4BCEAAAhCAAAQgAAEIQAACEEgQePbsmc/9+eefb9265T+SgAAEIAABCJyAAJHuBEZEBQgMTYCttaHNh/AQgAAEIAABCEAAAhCAAAQgAIF/EOAg/z9w8AECEIAABE5HgEh3OpOiEATGI8DW2ng2Q2IIQAACEIAABCAAAQhAAAIQgMAcgfAg/+3btx88eDBXknwIQAACEIDAiASIdCNaDZkhcDICbK2dzKCoAwEIQAACELgugW/fvl1XeTSHAAQgAAEI/E3g+fPn4a+svXr1CjAQgAAEIACBMxEg0p3JmugCgXEJ3Pj+/fu40iM5BCAAAQhAAAIQ8ATu3Lnz6dMn/3EuweRnjgz5EIAABCAwOoGvX7/evHnTa6FfWXv37p3/SAICEIAABCAwOgEi3egWRH4InIYAT62dxpQoAgEIQAACELg6AeNTa58/f746KfSHAAQgAIGTEvj1119DzX7//ffwI2kIQAACEIDA6ASIdKNbEPkhcBoCbK2dxpQoAgEIQAACELg0AZ1eDN9/lWFhebItczlfQQACEIAABPok8PLly7dv33rZtPh469Yt/5EEBCAAAQhAYHQCRLrRLYj8EDgTAV4IeSZrogsEIAABCEDgugR0l/X48WOL/r/88subN28sJSkDAQhAAAIQGIWAnsn+6aefvLQ//PCDDp34jyQgAAEIQAACoxMg0o1uQeSHwMkI8NTayQyKOhCAAAQgAIErEtBd1rNnz4ya60Q/PzxjZEUxCEAAAhAYhcDDhw9DUV+/fh1+JA0BCEAAAhAYnQCRbnQLIj8ETkaArbWTGRR1IAABCEAAAtcioCP5z58/v3v3rvGH1hyd+/fvP336lB9du5avoC0EIACB8xJ49OhR+LrjJ0+e3Lt377zqohkEIAABCFyOAJHuciZHYQh0T4AXQnZvIgSEAAQgAAEIXJuAds7++usvx8DvnylHv6ymj8bfV5tDqPdl/efvv5s3b/oyynRpPQn3448/+nwSEIAABCAAgQ4JKFCGj24rrHF2pEMzIRIEIAABCBQTINIVo+NCCECgHQG21tqxpWYIQAACEIAABCoQ0OaW31GrUN2aKv78889bt26tuYKyEIAABCAAgV0J6BXHehTbN6nTIR8+fCB4eSAkIAABCEBgdAJEutEtiPwQOCsBXgh5VsuiFwQgAAEIQAACEIAABCAAAQicmcDHjx/DfTWp+v79e/bVzmxydIMABCBwMQJEuosZHHUhMBIBttZGshayQgACEIAABCAAAQhAAAIQgAAEREC/Nvrzzz+HKF6/fn3nzp0whzQEIAABCEBgXAJEunFth+QQuAIBttauYGV0hAAEIAABCEAAAhCAAAQgAIFTEdADauELk7Wv9uDBg1NpiDIQgAAEIHBtAkS6a9sf7SHQO4F/9y4g8kEAAhCAAAQgAAEIQAACEIAABCDwTwK3b992Gfp9NS0+8rzaP/HwCQIQgAAEhidApBvehCgAgVMTuPH9+/dTK4hyEIAABCAAAQhAAAIQgAAEIACBExLQL9B8+PDh0aNHJ9QNlSAAAQhAAAL/+heRDi+AAAS6JfD/ABEOn6LGddKaAAAAAElFTkSuQmCC"/>
  <p:tag name="POWERPOINTLATEX_PIXELSPEREMHEIGHT#5C6D626F787B742E65782E2074656D706572617475722C206D617373612C206D6D7D" val="183,3333"/>
  <p:tag name="POWERPOINTLATEX_BASELINEOFFSET#5C6D626F787B742E65782E2074656D706572617475722C206D617373612C206D6D7D" val="36"/>
  <p:tag name="POWERPOINTLATEX_REFCOUNTER#5C6D626F787B742E65782E2074656D706572617475722C206D617373612C206D6D7D" val="3"/>
  <p:tag name="POWERPOINTLATEX_CACHECONTENT#5C6D626F787B742E65782E2074656D706572617475722C206D617373617D" val="iVBORw0KGgoAAAANSUhEUgAAB38AAACVCAIAAADXO6cjAAAgAElEQVR4Ae2d8f3VNrK3l/vZAhJKuKQCoIRABSElBCoASlioIFACUAFQQqACoASgA97vRrt6dWVZHsuSbMvP7w/Q0ZGlmUejkTSWfW78+PHjH1X/njx54uv79ddf79275z+SgAAEIHAdAjjD6/Q1mkIAAhCAwEkJMFmftOMQGwIQgAAEIACBExH4Z3VZnz9/7uv8/v070WdPgwQEIHApAjjDS3U3ykIAAhCAwBkJMFmfsdeQGQIQgAAEIACBcxH4n7rifvv2rW6F1AYBCEDgjARwhmfsNWSGAAQgAIFLEWCyvlR3oywEIAABCEAAAnsRqBx9/vr1616a0C4EIACB4xDAGR6nL5AEAhCAAAQgkCTAZJ3EQiYEIAABCEAAAhCoS6By9Fmv2qgrH7VBAAIQOCMBnOEZew2ZIQABCEDgUgSYrC/V3SgLAQhAAAIQgMBeBCpHnzlBsFdH0i4EIHAoAjjDQ3UHwkAAAhCAAASmBJisp0zIgQAEIAABCEAAAtUJVI4+c4Kgeg9RIQQgcEYCOMMz9hoyQwACEIDApQgwWV+qu1EWAhCAAAQgAIG9CFSOPv/11197aUK7EIAABI5DAGd4nL5AEghAAAIQgECSAJN1EguZEIAABCAAAQhAoC6BytHnL1++1JWP2iAAAQickQDO8Iy9hswQgAAEIHApAkzWl+pulIUABCAAAQhAYC8CRJ/3Ik+7EIDAyATY0I7cu+gGAQhAAAJDEGCyHqIbUQICEIAABCAAgaMTqBx9/vjx49E1Rj4IQAAC7QngDNszpgUIQAACEIDAJgJM1pvwcTEEIAABCEAAAhCwEagZff727ZutUUpBAAIQGJkAznDk3kU3CEAAAhAYggCT9RDdiBIQgAAEIAABCJyAQM3oMz/ccYIOR0QIQKA9AZxhe8a0AAEIQAACENhEgMl6Ez4uhgAEIAABCEAAAmYCNaPP79+/N7dLQQhAAALDEsAZDtu1KAYBCEAAAqMQYLIepSfRAwIQgAAEIACBoxMg+nz0HkI+CEDgdATY0J6uyxAYAhCAAASuRoDJ+mo9jr4QgAAEIAABCOxFoFr0Wa9O44c79upF2oUABI5DAGd4nL5AEghAAAIQgECSAJN1EguZEIAABCAAAQhAoAWBatFnjg+06B7qhAAETkcAZ3i6LkNgCEAAAhC4GgEm66v1OPpCAAIQgAAEILAjAaLPO8KnaQhAYEACbGgH7FRUggAEIACBsQgwWY/Vn2gDAQhAAAIQgMChCVSLPr969erQiiIcBCAAgS4EcIZdMNMIBCAAAQhAoJwAk3U5O66EAAQgAAEIQAACKwnUiT6/e/fu+/fvK5umOAQgAIHRCOAMR+tR9IEABCAAgeEIMFkP16UoBAEIQAACEIDAoQnUiT6/fPny0FoiHAQgAIEuBHCGXTDTCAQgAAEIQKCcAJN1OTuuhAAEIAABCEAAAusJVIg+6zej37x5s75proAABCAwFAGc4VDdiTIQgAAEIDAiASbrEXsVnSAAAQhAAAIQODSBCtHnf/3rX4dWEeEgAAEIdCGAM+yCmUYgAAEIQAAC5QSYrMvZcSUEIAABCEAAAhAoIrA1+qzjA8+fPy9qmosgAAEIjEMAZzhOX6IJBCAAAQgMSoDJetCORS0IQAACEIAABA5NYGv0+enTp4fWD+EgAAEIdCGAM+yCmUYgAAEIQAAC5QSYrMvZcSUEIAABCEAAAhAoJbAp+vz582d+taOUPNdBAALjEMAZjtOXaAIBCEAAAoMSYLIetGNRCwIQgAAEIACBoxPYFH3+/fffj64f8kEAAhBoTwBn2J4xLUAAAhCAAAQ2EWCy3oSPiyEAAQhAAAIQgEApgfLo85MnTz5+/FjaLtdBAAIQGIQAznCQjkQNCEAAAhAYlwCT9bh9i2YQgAAEIAABCBydQGH0+d27d/zY4NH7FvkgAIH2BHCG7RnTAgQgAAEIQGATASbrTfi4GAIQgAAEIAABCGwjUBJ91gLu/v3729rlaghAAAKnJ4AzPH0XogAEIAABCIxOgMl69B5GPwhAAAIQgAAEjk5gdfSZBdzRuxT5IACBLgRwhl0w0wgEIAABCECgnACTdTk7roQABCAAAQhAAAKVCPxzVT0vXrx49OjRqksovAsB/ai33sr9119/ffn77/v371+/ftW/Euann37Svzdv3vzfv/9u376t/+/evfvzzz/vIiqNQuCMBHCGUa/hcyIgfITARQgw9gfoaMVn3aLRLxfDRaNWjFo6ukWjlou//vrriVaMTNYD2CcqQAACEGhKYOBJcJHbhw8ffMhIcSO/DPAXagHgA0daCSh2dO/ePf9tPvHs2bN//etfKqN/Hz58mC9c99tR9UpSOpEB3/jx40dShyjz27dvf/zxx5s3b6L8/EddomVfvgzfViTw+vXr9+/fv3r1ygWaV9UsV6IdhX4N/M6dO6supDAELkUAZxh292A+R3E0v+rSCszFX/SvX41pUtNCKiRgT8ty5J/9Cs83pBrcTUEX3HH/yhvfunXLXvmWkhJMs4ZiT3/frPyP1q5Ct+J0gSdFnSTb8QNPUsd1XLIHHfayRXC+B32EzoHSlNqtB7f0fvG1I439xYH/9OlT/WDdKlba9rjxrpHlDFKXawRpNMlCfvvtN/vmbVW79sKuByWkRor9KldSWrgV44MHD9Ze2628BuwFdy7eAYYzl/yebG+tDdftKSeYn0z9DNh5LFxzsNftyovUtmgqLAiPvyDM2+rwk2BGfQUrFdYrWwC4arXK1RBQ4ChzN1orhDB4aIw6ZsRe/GpUvZKKn9SAl6PPWi68fPlSK++k2vlMGSXR5zyiKt9qk6M+0l+V2rRCVcfpL+NNqjREJRA4FwGcoe+v0/mcxV2EdsJeu0xCjnHtpKam9SO9BSs8F9/R4r7RYQEt0SSV1oVrY08uBt05ZKBOmQYvwviyetCuyJ9//mmnquWdovNiZTQSbz/qQa3L1YNHjtB5aY2Jc4192UxoJEr7mJfPtyiu2xXGyJ1aVGGtxyzW8vjxY62uO6+15JH+XjCaJLTAkSuQY9w9mB6KOuRkPXWAUXzZ3+QIUfi0ukmuzH+smAin16lIbtBlmlvljTP1MNgzcPgqJBBarJ8IItMNy8+lWRCKzF4LwrlOseRfYRKc41B3Ceda0eSiZc/0vIWOM+rueyiJRlmjBc+oeoX0fPrsBpyLPmtrqhVqeMvCq21MyCXpz1h4sZi2cMbV/2JVwxTQUlJbF82dLTSquy/yR6p1QEzSaluuf91hsanwrsw0355TFj2XgcngJZsXzCemTUdCyqVGZdwuV5k+oUs0rKJifDw+AZyh76MT+RwnsybpX375xcu/MbFqsyFWmkMVtdzYqDyS2tXfdG1XVnOtTpRgBWdCy2TWgtUSzjNWbol3uLVs2bNEUzFcD/p5cFrg+Dm1zCapad31hmuios0Yo89aQuhWU1LBTKbFGjOX27+SScsOo92g/fJ8Sa32RWn3Gy3DTNaKperelQ+N5eFbvq0VfRZhuX23rK3ik6vYP4PdYgOUYUE4tYFaM3vPBeFUC2POFSbBORTOdecXAOpETeUu9BEGQJzD13yUuTyKQU9DzxKsRfR5VL2S/TiIAesMvPvT48BaOGoDIOupGDJOsivLlGD/FZb/f7x9+1aPPCySVBn1qQp/+vRJY15/SqivtaPWJkReJl+DCmhdWAX3Ylt5SdZ+KzULxBaTtQ2tKi8IBVJxSWcCOMMk8NP5HKeFXMGqQZovLBeRhBNlilWLaVTOPGpo7Uf58+qCya1p8bBWkrXl684g+XlNNqP1Rt4Syr7VjCzbWKv77uVPOvYr2syihW8c8q3Xt1r75U1abkHOTeNCi0PpoiHw94Lx3ytGfVS+zn9YbF71qHw3ix14sq47c6nvatmYxoLFEuxl8t7YaEsMdiOoixerO6xYEE6HeZ8FYYEZjzoJWlDI7DMzuIsUaeoXImNtmSWBJgjVMxehkiSWJoxlRtUrqf5IBvwPr6G2tVMncqicWisnr/JJE4v2p15z3t/iR7R2z+9JVJuciKWqPM+KS0OLWZY5OKLP+U68yLc4w6ijT+pznBZyBRaPYSyzuNkQqzk3Ih8oZ6tFm7yuiulPEupfSWi8HSghFdzR5VEHWT6qlbnloOqUzUsGJ5irTYLpo6RdnCAcOlVe5nUtwqtM3RlkLt4hrRf1lSRSVkt5lVRf61+lV4mny8s60ciqYjEjELffWGxXWi/iFRw1uliVpcCqTsl7gHz0OTllqHUp68a7GxrSK7MDVGGLUgVlMuFCNWrfc6ppRZbVQXlW+lZq1urEvL5J8ovi9SxQ3K2ymbpyFksSdUHGnMoEnvPGUbv5jwz2PB++dQTqDisWhHNDXtNE0wXhWnvOeK2zT4KLKORgk90kn6kJdEs3aZYX2FW+d0tzkaaj6hWp6T4OZsBEn5O9fNxM7RPy41zfFqzk5A4WdxRqeguXvNhJz7gls8zBzYWNtkgSXisIWxhybR8CA29oCwCe1+c4ZeUKwjG4MZ3fbCi4NnV0ytFVxvOAoq1Y8KKQa528qp3W6YLOljColpiWQSFNLbUVGKEumYKdamTPSQLMmLrrRBXIzCyipAKZ8GIknvY8fSJ0ZcB1VQaI00VYkiTzLXZYbzgBKtqMlv5zSk2XDVpNCd20/KJtZFqZ1mbMSTaqsV/Qcb5FabfopgTf6PR8tQUJi1+Kxl3nj8Ux37ozl7QuliTql8w2uIztFlP0sjHYPQoSGQJ1hxULwsyQ15BstyDMdPH0q7Enwam+YY7cfrKP6i427BNxZgkdir2YHlWvpOLjGTDR52RHHzRzusmJfEp+IlzUatF9bFkjVlwaRlonP5Y5uEXCybbsmYKw2AsU2J3A4kCw93ijkrW2kYuoF0fEkX2O067bZkMRmWl3y5YWIU8LzK2rwvrta8dpJ8oRJaNjU0nCHJFcDDlJwkb7jbozyHQum2OuZd9aVgI1V1vYg0qXdUTYKe3SU7OJhD/+2K9oM3PDLepotTg1LddHUckIpv9YtnRJmoHubUxPFWQkTFaSybRMlBuNJNO6+8oig2e7S0L9vqhFskDdmUu6F0sSiXfZ6HM0hDNDKSo5Z3gVB3vUR3ycI1B3WGX8GwtCZ/aNFoRz/RvlX2ESjFQOP04XAOoUZbbwPOpoywahStOj6hX2nUuPasBEn6d9fcScpP1FC5q1O+Sknsn5MmyoLJiituQs5Ji0XNNfWGGjdJmDa72Tke5J7GQeikBrM9hu87W2kRnsA/gcp50UUQBRf3JB3gsVd8HcZkMhp6hO9ZGazhDOf6WGogqnHy0+f7oNnouj5eXxMBfXl/JyWxSfE0NAXD+6rnSzyZSJMScMEc6ZuhrasnHStbI3izxzRjWHonX+HJBQF4vtLcrZbr3hmpbx+4Gvvtiy9kiOmmhwqYk5y9cp4JBeJl3LGLQEmg5VVT4n4WJnJQss9qA0VRckr62SOfBkrR7M2EnBVzLXKsyPGX2+8mCv0q0XqUQOUB5Jf3LX+tu4kJhz1ywIvYNqtCC0mOtFJsE5FDJy3ws+UWsWSDZqWTqWBWfC5kbVK9TRpQc24P8ffZ6qnc/xppxJzPnlfM18GxGQ/eV3Tfp2yyY5am5xO5HchkWV2D9KO7UoU8nrmDEz/5VWEpryhWLL/krXqpIqwkgpVaVtp3RUtfqzY6HkiQh4C8wkzuUMx/Y5zrQ0HjU25c2mMZq1/RjtNGo5ZItg6qnMSIlWafq43QupxQwf95UaykhV9yvJ42aQRanCAuoyJ0bS1EW+1pRqjI5p8treNVXAJoGE6GqZt5O283rDNarOlQFEoyPUcZqeLnuiUZ/f1Kl/p3XO5VTpx6n38DZfpX5fiWDOKeLzj2PeXqRM4piTtfyDxqZou2lrlfU6ZfMm6jt0VSKUSgamJqaGl0HtvmpkmU6RKwz2VV1G4SQBWTILwiSZfKac0uIA77kgDKWd+qJGruaAk6BmsWm/9OmIKfZQEhlM2Edr06PqleQwJTmMARN9Tvb4gTIXt4Ia1XJ8dSVePNqgHWPdFl1tqrY47Kt1Q0WRtBBZtV30vlWL77qSVFSKqhoR8L2fSRxzQ5sEcimf4wgshsB8z077UePdf6uElnfyHkmwazONK9q5auWLQsEUBp0ruTZ/cYJQu9No3dpWCspHKofqR2m3hkua+rSLCyQJLzFal+a+jevysNGydBJIhG6Y9YYQSZfp+j7S132M7DkamzK8DHA5hGSdc5nbCU9Dk9vrzCgY+cCkXuKcqaHbV0nZoszqHqCRdrIriRoJn/mYt9KKQsoeVq2fG+2oI41GHeyRmnzcTsA4ZWusTX1F5AxZEDqPFE2g2/tosYYrT4JJA9YKcxFalQL5ZeSWVe6oeiWxj23ARJ+TnX6UzPwYdj690aZiavfRorZRu1pPLzYdSaKPcknV+0zwpw3N5cit91lAV1eTCrcTmLOKMH+6SN3ebosaLuhzHMbksibsQZeO+jHyEtW395bgQtLzRAHiZJkt9mOJ2dWKwq+S0zh9CEjS1FtMJZI/2pFO7crlaB5pNLFaGCaBRKI2Em+x1xq1KywWrQUh2jyH9i/h83glfIQx/3GjEU5dmcwvL+H2by1n/BdBbRdjsYY8efdt5OQX69y3gP2WW/XpKa+4PQBdfXqaE2y8wT6nKfkbCUy9aNJ1RL5CBhYWqz7iWBAau3XafZeaBLWSDO3QpTeuK4zkXbEpfy+PxsiqqsLCo+oV6jgHcDADJvo87fSj5GjrnhxpfgwrEe2IKoqu1sOGpummJ1ns62kJJkoVFQ+rsoih1rstnUPZSB+HwHR0THOiRepxhA8lubLPEQfLbjnsxwhX9Z2GRIo2M1O7Us7UFUexzhYOKopuJwULWYVm1jQd6Z4UTJkKlkXTqz62C3FKZaNgkq2pGHPwI2NOcht1vWGJnIa6h+VlNkI3R9Xl27veYd84YCPDln+QwJJfYuTl3Pjt4i0EN+42trLx8qRhR5m7OK5ivSxzhFOwxQyVEdsu2EaDz8gw/SocvFG/+48nGuxTBcmpRYAFoZ2khowfPnOJnn71ypNgsi9kzPberFJybj1QHH0eVa8k7eENmOhzst8PkRkerkl689YHSZJDPZSk6Vxiifw6Ydp5VQuBxZ3nIYwJIVoSCAfFXLrpYKml3MV9jvbAc93n88N+VNrnt/NCli1QeKhBHslLpYQ227XMI6wnaiVsMUyHl3RLhwIY01rqFa+J7XpZDMwJ3EGYSOwrj31LmEyLAUcsKmy5VRBdsmiTW8LEOy5ajGpaiEXGWfHjInwVCJ18xabbVWVcLXeOPktfy+Ql4D2jzxYrPctgb2dR1CwClvk69BUsCBe9ax+7uvgkGAUuXad4n9anC9TK3E13eeAyGUbVa0rjCgZM9Hna74fIsawmO8Q9F3ekTTcSxpWrXFKjPss8PCKHHkZ8GglAtacgsLjkUoFwkXpMpfA58maLXen7MVxayU+288aWLVAYVgj7McyvbnVzRxtChrs4ycVpK5TQpYsXxGuphhvUqRg+p6lFTWUObcbLECXaWbiXZ7Hj2q03ImWnH/3mLTR77w28CnOJaYWZnC3WmNyhRW2pTCOSFvNWL89R6pAfoUh+tHdrB4EtTSxuVp2aTaeDpJyWg8aSrWf0WXImOz3MPMtgTzInsxYBFoSrSIYzYziawnSfBeGVJ8G5uWDLomKVGYSFkzGcMklG1SvE5dNXMGCiz767D5SYG2ahE/fLo6ZyLwY+5FzaCaDtrmUQCksjGnMdIanKHGg7VtS8I4FwYM6lD76hnTP1UJ1GoyzquB19jhxOqG8y7fsxjJQ1CuU4MpYtkER1hcOYuNxU04ihxWZaP6ATGY/7aNkFhZ275ahpUoB8Zmg5oRhRuuncGkpo6cfhx/5ipzgC4WDU+Aox5tN2m9zS7+Hwj8wp+thoDaN1UdRQ8mPnaGPYNUl5okzv5MMLj5w29nv/6PPibO7Id7aHMQb7kQ1yDNlYEK7qR8tCosOC0OgM5XmGnASTAV8pu6oraxVOHuArC56MqtcU9UUMuNwio+Va8uPp1nBTO+ifY1m+r9r2bFRBbSU712c2vZkZbvZ8i8mERuxGTaeXJ0+EaeXaNKYzFYOcgxNIGmSUeWRniM/xBhb12vSj68fwSFejV1t4kZSYijHNcQ4wdNctXGIolXGRFF7SJ22P9Aljn7hqqLhluLn+7eA0LMJcYb2xaDPOTsIlwSrLsa9ktiyoQr80dRFRTqNAQIgoatF/1CIqHBE9016GTKLDuKursmUUS9/+0WfjHNE5+jzGYK9rQtSWJJDxEu4rFoSem3Gw+/KNEleeBOfulxxqwtVstbbrR9UryeEiBvw/i76VAp0J/P7774stPn36dLFMrQKaXPNVWW545mvIfHvnzh3j6Qlx+/btW6aqgq/evHkTXaV9uLaRP//8c5TPRwiclwA+Z1Xfyc88f/7cXSKH8OzZs1WXFxSeu+0fVvX+/fsXL158//7dZSrQcO/evbBA9bSx/g8fPlRvOl9hGILPl1QY4smTJ/ky1b+9deuWcX358uXLd+/eVRcgrJCxH9LIpz9//hwuCRaXRmFtWslYOl3D9sGDB+GFq9JyAvbyKiyN7OWNJS2r0y9fvrx+/dpYIcUWCdy8eXOxDAVWETj+YF+lDoXbEWBB6NgeZEF45UlwTnf7krj6MFm81WdpcVS9krrPKTtX+KSrOKLPyQ7dLVOBjI8fPy4233PDvLg7lcBN4wsPHz60bPMUdqni5jx8hXJ82iUIPUdA+DgAAXzO2k4M77cpPrj28oLyi08Kq04tWcK4TyhkQYvGSyyLWvupT2OjFYslHwysWP9cVRp0FnS6vMVdVS8VY9+jsHRHONgVSl57E1q08wForXM2xmQV1fUaWRJhMN1S3lJGcXYLzL2GnkWF05VZa4rdFDxmWNxin8cf7N06kYbyBMK1Vmg2+au2fMuCMEPvypPgXODSn0rJcGv0VZWwzKh6JZlfxICJPid7f59M3UENwwdzQuQ3MHNXFedb9hIWsYsF0IUKBFtO/ykOXisur7tJjx49imSWB9SxtSiTjxA4LwF8TtR3i/tSPQLmDz5rD7DloGLUdOajZbMh7+eXmApj9fFUFsHWrqUyHOp+padqdozahFvWjF7q00bTK2M/gz35VRhZKOsUBaB1M2b6bgrt0JQ/veGdFCOT6T1Apkz4VaOxuXhkQTK0CHyHqpGGwBYCxx/sW7TjWiMBFoRGUK7YERaEV54E5yb0ufxVnVtWuEr0eU7+ufwyUVddVUWvZIsXMWCiz8ne3yfTuJ+xrOzrKrDYosKy2srWbTSqTU0srgN0iQJDG08PuXanKitUoUB8JBUfIXBqAvictd0XBk263Qi0rOlDRboJZjnatuMCMWQyTeupmmlmtxy1buxWxUFaPF3E2F/V1zqr63cFurtTfN9CqwgtUfS+P739UBFn9xsSer/KLquLRmPTuDFrYdWr+pTCEEgSGHKwJzUlcyMBFoQhwDMuCEeaBDO67DXbVlnYjKpXOHaK0xk4xXXqwtarOKLPW3qn5rU6bBvebJ+rWvvVKoN5rv5k/vSozrRY6+cotdmbe/giEkaB443vwdEB6uj9J4rm7BuqiHTkIwS2E8DnbGTYzSdY1vReFy0a+hx8VouW+GmjtZHX97wJ+00Cy7unVnFg7K/CpcLhksCyIlqsX4NUa7niKPZi/ZYCljv6lnqiMpYn1XTJkd/JE2nEx0sRGHKwX6oHd1GWBeEZF4QjTYJzv86n4dA6RJMZcRaryFyur0bVK6+18duTGjDRZ2P/Ni/mn+bOt1Rl25NvYvqt5ccEwjvA0xqq5GirZnxa+f79+8Ut6hRS1BeK5uiB2eIKuRACxyQQ2fmckFf2OXNMlF89IJhpa9Xy4miC+ROjGQWv+ZU2q8aeVTSkyjM9njNj36MoSFhWRAXVbr9k7TZvbXmjhMa7X2GMz1gzxSDQmcBhB3tnDjSXJ3C0dZeX9miCtV4Qrp3U1pb3YPOJXSbBDFvL6ca8RsXfbic8ql5JpGtxrS2fbHSa2dqAiT5Pme+Qo9dWGF3D9I0QfcRdPIRvPJi8UVqdSl6URE3otF3ZXWidCIsi1xrYikdvFJvLIXA0AvicjT2yS1DeInOfV1FbJHFlMscW7JWMWtK+MzTeebWAYuxbKM2VsaxA5q5tnb9WtrXl7fJbdkScfbbzpOQuBNoNkF3UodF2BFgQGtm2XhCuHbNryxvVVLH+k2DmNIMCuGVREbu+cyUjDqse5XR1jqpXkthag1xbPtloMjPquGSZ4lUc0eckz96ZxtCzxOr/2g3HwvIoZZ8orZ4fyXgi33NCWvAbPlHoWQ0VDy0vCQkIHJAAPmdjp/Q8EmVfrrVbiBTjyhxbKK5zmAvt0WcdFK315j7G/hb7OWyUQUrZzUmFtbVo58Qs+xY8wxY7jK61rIqjS/i4SODIg31ReAr0JNDOl061YEE4ZeJzmAQ9iiihhV/dR+ii+uc+tp6bBtPrIgZM9HluvHTNNx5rsoSAG8l99+7dxZr7HH+2vwD60aNHq7brOjMYvaJUGu37WsZF5hSAQBkBfE4ZN3fVAYO8uwhm3wVtoT3wtXq6zRKncwSMvxO4iIuxv4goU2Cv588yIvmvdDrBHi/TDyn7C6snLFbd+hBcdaWo8GoEjjzYr9YXR9aXBaHrnSMsCK88CS4GauTQ+gego8VAQVBlVL2SPu0iBkz0Odn7XTN1ZNh4BmTHGc4S+O4TfVbfaHAaN05ytXrK2NKderNz9OpqHbJWQ5ZrKQOBcxHA52zsrx1dcV7ywwqWF/vK39pPOmiGNU5nGZ6M/Qycxa+0jyrYOy1WW7GA9paW1ZruQPQ8rJdU0LjuTV5LJgRaEzj+YG9NgPqNBA677jqsYEawZcUuOwlapn5FRZc7BdYAACAASURBVPQK0zKwZVepRX/82X53PGxrVL1CHcP0FQyY6HPY4/uko6BnRojF+z+Zazd+ZXkBeXRweGOL+cv1AiOLF5NIlr29NuTRsbLHjx8f7fWpeSB8CwE7AXyOnVWypGUxlLywdSY3zFoTrl6/ZSLzjdpfmuEviRKM/QjIqo+HHfihFnrkK2NU2gfq5n3r/affbYaCkYbAiQicYrCfiOfAoh7WVC67ILzmJGiMEelHpxXSUdyjz5DUDXsdm9BbTD99+lR28npUvTL8hzdgos+Z3u/0lc7YGluKnl8wXlWr2GLrOsmy/WSWXVp5sUWRVJs22zrXnKlWvzSoW3NhAd0uzl8SFiYNgdMRwOds7DLjYmhjK2svt/jDtXVSvjUBbQPsoTr7yJ0T217Dvua02Hrn9YbjecyBP+1rrY602dOtd2F01qV/tbDRkefi32SetkIOBAYmcJbBPnAXnEW1Y5rK4hx6Frxlcl5wErSfmdMyQD9zpeefysLBBT2iGyGWU4zJmkfVK6mszxzbgIk++47eJ6H7G/bHD/e9jWmZyTr/Rt/bt28t3aZzzeI8V1Kh57ALpKZ9fz5XJ/kQOCwBfM72rjnm0/cWF71dd2qoTsD+eKx+e1C3S4sFYOwXo3MXHvaM21QvLRf1w8uyFp0J+PHjh/7VWScdeT6m75rKTw4E9iVwosG+LyhaP6ZTZUF4wUkw89jTdJzqZW4KgMh6dd5uy8JyWnP1nFH1yoMa2ICJPue7vvm39ncl249HNRLaIkDPl29ITd1JM0aKtb1PnsvWLTXt50NiimgfcyURCkkaAsUE8DnF6NyFh13TH1awjcCHv9wefRYK+/idcrNfa5nup/VXzLEI0Hm9Ie0YYhW7mKogcGQCDPYj985xZDusnRxWsOP03XiSRC8RtSio43e66pdfflFERS811V3qZLTEUlW7MqPq1Y7YwWsm+rxzB9l3g7tPJBYBwkPEfcgqfGx5s7MEi16vIfF0Mih6CaZi2cXPhvTRl1YgsJEAPmcjQEtcbGMTZZcfVrADrmXLCDe66oDRZ8t034iGq9YiQP/1BsuDup2OZ6jLk9oqEmCwV4Q5cFWHXXcdVjDcfjgc6tLQadlV68lQEt3O1y+L6I0cN2/edJFo9/hUWGav9Kh67cWzYrtlBvzPihJQVQEB+6sq5A4K6q94iUWA/meRpKD8ozBGR5iniivopsdO/Qud9Qzyo0ePwmL80mBIg/SoBPA5G3vW4gk3NlF2+WEFK1PnOletCnPY7x5NATL2p0zsOTyJb2dFSQicmgCD/dTd11P4w667DitYz965YFv6VWEdZN6ouItE+0rkDxXU1vvN9e9eT4ePqpeHfKkEZ5/37G69Z8d+eMdyFKipMpb7qF+/fm0qw1zlxvdv6Jde3c+86l5NdHtQvtUHpudaIR8CZyeAzzl7D2bkt7jozOV8tSMB+/yuNUPZG/oY+xv7l838RoBcDoGzEGCwn6WnkHOOAAvCOTJj5+s0g35euK6OOt6n+ImeIJdjVPRZP1eow3yZ39Oq27qrbVS9WrA6fp1En/fso1UnhXefSI68GpNXMv4CobynNuEKPYdxf7HdcqBsTxuibQisIYDPWUMrXXZ3V5wWi9wzE1h11G7xQZ8kCcZ+Eos9k4FvZ0VJCJyaAIP91N3XU3hMpSdt2rIQUGg4OmBnucpYRsETBUwUjNZRaEWi9frT169fl71+wdiiLzaqXl7B6yR488aefb1qN3jk4K+HGIZ0fWafhO7F6dUZcoj55iTh9JkUedK9niXJS8u3EKhLAJ9Tlye1QaAKAfvZZzW3ahR78VZdxXrDc/OJUzDx0lZM6Ia9jEd/Wj7p+bbwX2W6hnZc+1XUlKog4AhcdrBjABCAwJTA6SZBPeetqEjrc3Wa9/XrWe4HtBTv1q9wKRg9pVcxZ1S9KiJKVnU0Ayb6nOymTpmrTjDpFz8LfvSzkyb/bWbfm8B6dYZc7SqqElzvEtL77P+rAf9DYGQCq0YHPmdkU0C3IxFYFX22v745VJGxH9IoSO+7vCkQuOwSHWKSgbml1N8x5//El8tq4yoInJHARQb7GbsGmSHQmsAYk2CfQK3vC60Z9CfPqfd+PHz40OdXT4yqV0VQxzdgos8Vu3t1Vf7YyOorj3rB7ucF5Pu0jbcfw/ntt9+aesmjdhRyXZQAPueiHY/axyawauosG8VlVx0Z2ypo2xXp3Nx2gVfVoB2dTjBpBTWenaziQGEIiMDYg50uhgAEpgTGmwQ7B2qFVOGXR48e6TF0xaDbnYMeVa+pTa7KOZEB897nVT1bufBev9FXWY2gulUHuILrqiX1Ag3jLxCqSb1qU68rqtY2FUHg8ATwOYfvIgS8IoFVU2dZfJCxf0XDWtJZSyBtEW/cuHH//v2XL1+WmVbYiI4+ub8wkzQEIAABCEDggATGngQVkdRbSTtj10JCP7KlpUW790GPqldBT53RgDn7XNDR+1yiBf2R78ZLPL30R6+E34dO0KpedaR7bpa3lByZZ6AQSQjsQwCfsw93Wr0eAY21QynN2J92x9H6aCqhPUcvAdTpJIWb7Zf4krpTojv3+tf9aR2lRPTLGVoKLv4Ih6+QBASORmCkwX40tsgDgSMQuM4kqLeSKj6jcLD9ufAqHeSeptKLvG7dulWlwqiSUfWK1Jz7eGoDJvo816098lc5Ah3pVVy1h1jnb0M7n3+/f+j9+7wqKiDndYSIeV5OvoVALQL4nFokqQcCexFYNYq9kKuuYr3huQ2W0IkhxYUXV0eR1tq76jVl+o17fiQjIsNHCEAAAhA4EYELToIKH+k8so7lld1yLu5cLTt/+eWXt2/fNopfjapXHvgABsybN/Jd3Pbb8Z6EbctrTe3aPFsOL8gXf/jwYU3FlIXAiQngc07ceYg+LoEOD+Iw9sc1H5NmWupoq6Y3bBhDz1pB6YldHVz68eOHdjv6hQxCzybQFIIABCAAgeMRuPIkqOeTXrx48enTJ91I7twzWnW0e83pqHol+2gYAyb6nOzfTpkdNpydNDleM/JHxi2WDvW0ezPR8cAg0aUJ4HMu3f0of2ECjP3Ldr6e0NQbGHVy2bgo0u5Uh5W0LtLDYUScL2s2KA4BCEBgDAJMgq4f9RIMBYJ1FkFvKNUrs7p1rt77oXvY7ZobVS9PbDADJvrse3aHhOVw7g5ijdKkdk2Wd+3rwRAFoEdRGj0gkCOAz8nR4TsIjEuAsT9u3+Y0UwRZj77qDYy5Qv/9TnFnnY3S7rTRc7L/bYf/IQABCEAAAj0IMAlGlHU+Ty8dVUBT073C0H1iIDoB3fpZ81H1Gs+AiT5HQ/K4H1e9tPG4anSUTCd3jG84+vjxI29/7tgzNHUOAvicc/QTUp6fwNFei8HYP79N/UN7S92Dt/wCs5TV/tPFnRv9QNAAPFEBAhCAAARORIBJMN9Zmu4V/dCpZL1fS2/Z0ok9/aRw/pIt3+oE9JbL7dcOo9eoBsyvDtqNuX5JnoStzzSocdUPvOp3ePRcqp5ODSogCYHRCOBzRutR9BmCwKpob9kpZsb+EJZiVUJveHz06JGltMxJ9+lZ/FhYUQYCEIAABE5BgElwVTfpXrX+3CUKeuo9XTqZp5C0/l1VT6awfvlQPyChfsmUqf7VefUa2ICJPle38xUVrtpDHu1s1Ao99yiqu3nGVxx66RSt1tkfDv54ICTGI4DPGa9P0ehqBMriyIz969iJ1j+6oW7RVwedtFLS86qWwpSBAAQgAAEIHJ8Ak+CWPlIkJAyG6I0ZLgyt1YIiyFtq1q1uveBrr1d7nUivsQ2YN29sGURbr9VhW3sVq85G2asdsqSeIom2XsaX6+u1REMCQSkIOAL4HCwBAgcksGpBb5zOIjUZ+xGQUT/qbFG0/pnT9I8//tCuktDzHB/yIQABCEDgdASYBOt2mY4PuzPLOhOto5CvXr3SOzpWHWgI5en2/o2w0WT6sHoNb8BEn5MG2Slz1R5y1e60kwKHbEbOMQoiy0Xqrp3erL8or3sqZLEYBSBwUgL4nJN2HGKPTWDV/L5qFHtuq65aJY9vgsTuBPQCDePPXSj03PkB2N3hIAAEIAABCIxNgEmwaf/qdrUI63fw9NtaCq1oIbG2OR2mPODa4zh6XcGATxN9vhH86Z7AWls/ZvlVu0HevGHsxCj0rKvcg6V6isHyu67auR3QLRp1p9gVCAS+8MZaZ4jPuYKFoOPpCKyK9pb9LAxj/3RWsVZgLXLevHljuYrQs4XS9jJbJuvtrVMDBCAAgUsRYBLs2d06O6yAicJTOgq9ql3j41mr6qxYeEe9LmLAp4k+V7Sq41Ql+7YLw5s3LKx0yyjaxusJEc9ZacujIvqtHj2OammOMhA4FwE/Fixi43MslCgDge0EomkrX+GqOLKvirHvUQyZeP36tXFHp9vw3GIf0gZQCgIQgMBlCTAJqut1JLmzAejUsI5CKwatFzobm9aKd22YZVS9QmLXMWCiz2G/75C2H2JatTvdQZMDNKkNVXTwR2/bUDzaiyYXafwpQr2WqL+n83KSgEA7AvicdmypGQJlBFbN76ve4BzKw9gPaYyU1gvHjO9S1A143YYfSXd0gQAEIACBixNgElTsUk/b6FepFesQjc72oEYlgH11YXxFmLQYVa+ogy5lwESfo97v/dHyLggnE2/eyPeNbqPpzHJYRs+W6hGGMEdpnf8yvgDauJeL6ucjBA5OAJ9z8A5CvAsSsEefdfBZq/wyRIz9Mm7Hv8q+XNHmsNh+js8BCQ9FgG3LoboDYSAwMAEmQR/c0HOr9thuXZPQgT+5fcvzefY49ah6ReQvZcBEn6Pe7/3RvhuUN+E07lz3iExEUoe85p4tVUg6KpysVqek9SxJ8isyIXBeAhbjd9rhc87by0h+IgKrnkC0P9s4JcDYnzIZIEcngz5+/GhRRMZz7949S0nKQGA7AV7etZ0hNUAAAosEmASFKFwGRA+CLwKsWEC3t/VrhIsBaPsGc1S9QuZXM2Ciz2Hv75Be9Qit/XjUDprs2qRuGYXLXHm9/Bs2dM/N8gLop0+fvnv3blfNaBwClQngcyoDpToIbCOQn62iuu0R5OhCfWTsT5kMkKOFilELf4bIWJ5iENhCgLPPW+hxLQQgYCTAJBiBUrxoxwOLCkC/fft2McyyaunrFBxVr6sZ8D8je+VjZwIaotpMGkeg7iat+uGgzrrs1ZzOMkcA5fXyz5bqW11i2Yorri1nl69tL8VpFwIFBPA5BdC4BALtCETzV76hLWdXGft5tmf8Vs94Gc8l6ODzrVu3zqijDgH400/a0D58+PCMWlxQ5vBQyAXVR2UIQKADASbBJGQtLMMfvkqWaZepxYbe/pF/m4Rx6RIJOZ5eFzRgos+RVe/wUa8nNm4+/fp7BymP2qSeVoh+512hZ8sWy70AevF2k1bPuj2w6snoo6JCLgj8hwA+B1OAwHEIGBcAEnjLazecvoz94/R7FUnsr3dcXO1UkadFJXqIOFST6HMLyC3q5OxzC6rUCQEIhATC2SHMn6YvNQnuG6UVfMW+88cryyaI8fS6oAHz5o2pd+qdY783Zd+j9tZhp/amvxCqB0vtR8OML4BW0H/664U7aUyzEKhAAJ9TASJVQKAGgVUvd1LseGObjP2NAA91uZZAxkMJOjLMk3OH6rsrCFN2tO0KZNARAhCoQoBJcA7jEUJGjx8/nhNP+WUPxwym1zUNmOhzZlz0+8p4oEkruR3f4zOHQyIp4KvjxvZt7VxVa/Pv378fXiKMa8PExhdA63i1DlmHbZGGwKkJ4HNO3X0IPwwB+4/DKIBov7ea4cPYz8A511d249nyuvACJmW7yoKGuMQRuHnz5gFRGG+NHFByRIIABE5BgElwrpsUMlJkc+7bPvlasmZ+frDs7PNgel3TgIk+9xmAC63YHwZRtHShru5fS3jdiZI70BBaG/zdIqyC3WrU1yAHVxAgdi+A9pVkEnp70e5+PCMeX0FgFQF8zipcFIZAIwL2Od0+ZvOi2uuxy5ZvseK3e603KqpQsSr7IaD86xcriuSqKttVVhfjOhUu/r5TfxQ6mBIu0fsLQIsQgMDwBJgEM11sh5OpZONXmTvfxTdNR9LLrstIq7hzRJ+jA78HXGZtHJx6IjIzPsPK7TdJwquapsMX1nRbaz579ixCodc9l6npXgBtuTY6am25hDIQqEugljPE59TtF2qDQAEBvXbDeEpUy55aN3cZ+wU9dcxL9EvURsGMK0xjbYvFui0FFyXZsUCtydqiQvE23lJ5WRm7cZbVz1UQgAAE7H7mgpNgFCfZxVoy2IujeSPpdU0DLo8+W4ym0fGHAy6ztg/p/MtxfP26SRKtaP1XuySi48Z3797tIIZ27NHpLR3RsvzS4Jxs2tVn/KO/Shuq/m8X8a2TOCyBkzpDfM5hLQrBLkIg+sncjNbRlJcpafmKsW+hdPAyehjLeOtCiugxr57qHDb6fNLJerHvLHotVlK3AK/dqMuT2iAAgYgAk2AEJPp4hJBR5s0bxdG8YfS6rAGXR5+LjSYaG5aPURS7zzLrw4cPCq2+ePFCsc4Or1zQy3Fu375toXGoh2H1K3+hzJYYbli+IK3ge/T0gTbS24PComqxK91wk0kUiN30ks622lSXM1Z+UmeIzzmjsSHzMAS0rjA+c6e5afvvDYbcGPshjZOm7aFny9qmIgQt0uyyVWzXUtVJJ+tF1XrqtSiMK2B0bsbaKLaKgNsUaA+rDeyhTiyt0oLCEMgTsE80l50Ew8fT8zAbfZshnwlMLwozhl6XNeDy6HPGnrzR2LH6S5KJqJ6myyzN0zoJq3MiOsarKOejR4/0voVffvlFR2tbhx2NYWX7aakkzIqZ2jyHpxvkR/RIb8X6k1UpwB3ag0L2egtHsuSqTPsLoGUSWtitqrxR4R1ttZFGJ632vM4Qn3NSk0PsAQjYp3Ld5a1+dpWxf3YTio5lZNTZssfLVDv31ZHDjuedrOdou3yLXvka6n6r1emRzaCussepTZsyncW5ceOG28BqD6sNrLbM2sBGD6oeR2YkgUAxASbBRXS7R2kzIbst09YYel3WgMujz5blrB1rfvxED/FZms5XOPetpmeNE+0Jw/imKywZFHbUFN7uHLQqt5xvkiS6mz2nQs/86Flgi/AbxXv48GEY71Ztxi20pV37C6C1pNv9NMG+tmrheZ0yFo90TGeIz7mOlaJpRGDfm4haSBhXz7rDqokvEn77R8b+dob71jBdpu4rj2/9yGHH807WHm8yYdGrp8EYnVtSFzLLCOjglE5KJd+Iqm2jti3a4+y+cylTjasgkCTQ06clBZjLPM4kqLG/71o3s/nVQ3hzABfzx9DrsgZcHn22vOE3ChQuGtNcgeid3I0O2OoIrabnORlcvsxds3u7kawjTpZ7QYqD5+Xs8K02z9Eqp3X0WfHWaEUrXNpCV1TW/gLoRVOpKNW0qiPY6lSqy+ac2hnicy5rtxdXvOKdywKS0b3bTA3RrJcpufYrxv5aYocqb1krOoE773D2HVn5Pjr1ZJ1RzaJX5vLqX7XzWtVFHaNCHXlefJhGW3LdpWi3gR2DJFqciACToKWztNKzFGtURnGzZM3b39Q6gF6XNeDy6LPlTrsMrsqN1jCKbWw3aeuZTEU27btBjZkqek3l0dO1loW7BrMEnl7eMyfCpZcvV380OFRHx72jgK8sQcHisEyVtPhb3IFubFZ540eBzAex1QLJR73E6JSqOI3qzhCfM6pZoleegPbqVYZkvpXkt9r/R/duk8WUqYm10e12Vc7Yn8N+ivzMA62R/HPbv6hYlY9aqlUPdoeHpyzLs4wip56sM3pZvESIMVPV9q/k33qa3HaBz16DNiPGCUVjUzupvSa+s3NG/qMRYBK09IicQ7un9hcFmFsPbI8+D6DXZQ24PPpstJvo2PKimSYLhJUYf5ovWU8mc9W5XTd/Z2rb8pWeRLD8Hv0qgbfIk7xWG4xwraP9QNNQrJrTy8siSRrd9TJuyCWM4u8SLJKqw8dVXd/UVjsoe4omzu4M8TmnMDOErE5glS+t2LqxXTmWphOrNGLsV+zWzlUZA6mdpWpx6DXcvtp3a0nFzz5ZJ5VymYubo24R4UaL84zuV/5KcaXoMFCehszAOAHl6+FbCOxOgEnQ2AWrXISxTmOxuZeQGOfifCtn1+uyBlwefVaQzkJtzuzy9hR+q5k1XHq2eL5MR2jDJsLW59LSq93jS9pwLq4jJbCetJoTr2m+bptHx5CbrjXFeRp6Vry7nfrGDbkg9z9EcDRbbWppZ6l8AGeIz3HGtnYiOIuJImeSgO6h9r+DqLEWPsGQFEyZmuMsD0LNXW7PZ+zbWR2qpHHecTL3eVoufCFblb2lEz48tLvx7LMR2il2LpE1Lm6O+sxu4YMd6iyLGfQRLMI1zMfFF25MNd1l4puKcfwcLPPgfWT0506LK0+COx4TTq5jFT+0PK+zaH5n1+uyBlwefZZN/Pbbb4uWsX0NJ9sKW7E0Gpa3pKMmLJeoTHJEGa9dLCZui4tsid3HmUbS6rZ5OCU3+k0k16gUTC6po/B3JOH2j5YNuVoRB8vaers8voYD2qqX7coJi186uDPE5xgNOPR+xks2FguDL5mqDitYRubdv+p8B1GhGeNhDY1HLUz78GHs9x87VXrWvvxoul71uoQ/SfLnn3/6/LmE8TRu2DuWUy9zzbn8ASbrpIIWY+jw/HW4ONfBlMWNjHQxTnBJrQsyQ3MquPxol5QN7YKY9dEUP4g8/c3JOF4OK1jdjrP4Pddi2UhZK+1hJ8HQM69Vqri8VrxJO6z4+MXZ9bqoAf/Y8Be+ECNjmhta+Pel4SlgrTs31ja93OjHpwq2ECYU79OnT5Z1m3ohvKp1OjrmLAkFsFGjmTeQaGPTqFFfrdG8ZRhyo/6qponD2mpTrU9RudFaNurS2hnic6Z+fpqjtcLGflx7+du3b6diTHPknNfWvLG8cQXZbo5Iym+JLoX0unWoOFjmdMmmHk+q1i7z4mM/dK2hbYTp/uNrsbuN847TYrG2jQXCvb1bFC1Gii0LuWjZs70XjNA20ggtqvVmwYsammsybQHuaytIhBsEp7XFG6tMQVvFl4Rdk6SkzO1mVizeqgvlt+dUWMzXQFjV1gULLzJUgW7rB8+fBaFHoYTRn7uuDC9skd53Elw0VwVVWmidqTPp/7UMzlwy/WpUvZym1zTgf0y7eVWOZRbfstyJZtYWI2dVx0djYBWrgsIW2TSMRamg8oJLQsfqUDTaJGu/kTetPktD+y2pLUZu7wiLPUQm6j/aW6FkGYG8xbqO2GInHZyhFLfY2JA+R7pHhP3YiRLdQgneDmU2kQzJj91ug3nBjB6y2wzlBEuud6fEwkBwnwnF4iIk5xYv4bumIHHlsR8aw9RUXE7/8WXpRKNRSYUW62cvYXRnRR/1VeYAgUNqCdxEoRZZqW+0OGGBtmUYRlNJU/IhhEXX1zTOG2ntdgeLIskSOk+p5x3sYV+7tMVpu7E2/bebWU7FPkVOZM9TgC6ns/UKHQvCyH4s/tx1VlOb330SnDPRML/KBBrxn/s4553Wzq2h/HPpM+rluV3QgLdGn6fhyKllbHHN0cKlxSY2WtpO5c/keNNpl7CI1ycYNO3rRn48PD0xB7/PPlCtzAkwzXdL7XaWoJotxjAVzOU0FYzKRWA6QKZ9cXBn6PrRYmaD+RynuKUHXZ+62Eo3szc6Iq1guonkGrJs40VMYHsKFi0bpsPQ5URbuLUL4rUa2aVaW3PF8tcc+xrOc0YS5m/x3hX7KKpqboMXSu7T7RxXuH3yQ8kiW6TO9GPk/aYFCnIsrn5Ld0eDvcXOJam1JV7WxwZEwEkYofCmGCW6ITr1YJ92usVjR6j9xy0WPpVkvByLl3Aw242pJNXIJfoOjRLXWRBaJhoPp11n7T4Jeh0zCS3a2xGIzDV5PKXA7WTU8V+dUS+P64IGvDX6LHbhePN2ECXKNp/RQsqvZnyHVUms6vVQL9l6FQEWK5GEi5t8FVCxxaqKC0wjwpZDK2ub06ZlUVPXBSrWwYEahfFW4TddaxU3lj++rRoVGbXY2Z2h75fr+ByvshLGfbLGe+uRHkqltN0RddvDSyq7O2oxWUSIwo/GftQl0YAtW6iETc+ljSK1E2BOsGn+Bce+hrOfxPMJxXqmxHbPMQYjpFqjkRhuMqMmFn3Xoi8Na5CmtWhHYz/Z72Xjsc/OZY7Doqtp9JxHaANhfGFRHkdexeY0qpt/9sEe0bDPwkkL77CNigQ+0Uej6QrsohOrq3XoEpPd6jOvsyBkEpSN+X7PJzT31TXIZG1zPVJgk3l1/Len0yvkNofLa+cT0RIrrGRLOpzBoyYWHc6iAwxrcKu4CtFny+QXrkXsdKLVYYHJGtvynboqEXWPsa2yYtI97Lw5OcvWyosiTefguoNcJmQfeF53Z8GLwhcXKBBJsolV0/WcV39VoqetFgMf4MIBnKHvhbF9jlfTJ1adIZI3bjcfeZFcYpUj6jnSowk675EahTwiVu7jdMJKyqbC8tXRxFpdTjWhTkkKEGZKjONENi819o3Kus5SN8nJJ61u30z7YKy7cJJ5h02LT7T+WQz2TS8JSUbnHirCH2myDomJf+hYpuk88LAqezpyuWE3RV9N5fE5jR6mDLUYY7CHGi12t8ebTDTaM4YSnjTNgnBtx4UTQdLYwszqCy1Jaxdg1EkwJJxPi1U0U6/t7nz5aOL2wiyGKZPV+ssXE+fSK1L2UgZcIfosfFo0LNrE2tEe1akVTNRPFT9aNodTBctGUbHY8hQWOQWqok+RjlqqRrpXGd5aBWrdI2mn9UfNZT4KSEVlfddINgvqjGDSS9q1kK1MsM626kleMBE5rqSRHNkZhl02mM8JVQvTGu+WXou6Uo5Lw6rFGPeyaf9TMN518f2UtQAAEeZJREFUr7f1llL1q5UIyOJH6dInwCr3uyiMCjjO0yDU2uHp+2uakGlZQGlKVcnp5TvmXGHsS8fkCmfReGTJjeb34h6XLvallNxdcUPhhRrOYaNKJ804LJNkK55htT4djc2KA9M1YXH7axuN6pQv8up0S8iqk5x9ZkWppo4iWm0avbGTTd5SlyetaCO9kQZ7hMIyxfiujxItgoCReKf7KPOLRnEELflRXk6mKzNrpy8LwjxbJsGkZc5lym+08LTqo7nho/x8D859O6dCMv9EekX6XsqAb0j5ZP+tzbx379779+/zV2mee/LkSb6M+/bFixePHj3yJeXWtQy9deuWz6mbePfu3f3799fWKUP5+eef1161sfyzZ8+ePn2ar0S4hPrhw4f5YvlvP3z4oGX3x48fo2JaSr5+/TrKXPyofldVIqaSX758+f79++Il9gLyNXJqG/VVcxJSgsmMJaG99XxJ9YXE09/NmzddSeUooY/CW2A/J7LVPJmBvz21M5z2y0l9jlfk27dvL1++dM5Hmd75KEcjXX8+x1+yKuEGuMa1G+NugLsalJOZ8uRjFcPybXkxnGBT3+tLGhNOMP3ryoeCKdwjK52rRx4+jPt4wRwu/Tt3oTE/JBZKJVyaX7ZP9A8ePHjz5s2iMH7xM3WqklBdc+fOncVKMgUsA0eXa/JSyUw9O35lUUE9eLT1hicm+f3AV6azZOUo4YzZlyxLSHeZiuzWjTJvzM4VuDozHqCs0bmr5Oju3r1rHJ4ugF6wAvGtS6/nz5/7j0rIaSSHjPzJ77//HpacpnUDRl46vHy6C5BqWwSeNqqcwSZrr6PWw+LpP04TWn+K8DR/VY48p3rWTxC6drrLM3rjabsyCY0jjSn3rysgC1eF08LKudRgDwlEIyX8ajFdtqFbrPbIBVgQut7xs5U+DrMgvPgkeOPGjbmhpyWKlpphYM2VnHrsuRos+Z8/f9aMkNy8bFnojqrXFOmFDDgKvW/5qLXCFGWUYzlHoDLRVR0OTFmED6XSiN3Casu1WuK7rU4ozzStMmV3YnXVHA25jzLJLQJPVbDnaAlVJpi/Ktyj2tvdUrL4ruNc78wJs6OterxXS1j66LDOcNpZZ/Q5XgsNtLmh0Tpf63svxjShgdlagLn68w5TW5G5C1vnK+Y7BbU2R9pZ5AyrlYWHmzF3ueop89JasVimPJXpsLYJ1SxIn3rsT/vUYhh1y2hpUYC97BK1ZTR+6SjzKxtuWiJG5i3OspOMzNNVfRKy6pHzSc6eZaJmRPJfJZuLxDvRZO31WrQEKV7m39RE0tKSG4RFMSLU+Y+qzSsYJa422EP1i3WXDYT1XCHNgnA6xDLDSiZxrgVh0jVNVXY5g02Cc2rKP7h1iBacU19RDCF0FxpWmVl+YxRiVL1CgD59EQOu8+YNT83ipGT6c1HR6aJWNpdc0PgWayXU39MxOWfxUrNWu8X12CMXmlcENr/K1Lcqk1kmCs6WfXK0V5kDW5yfnzstkGUAxa2XXZjvkYzMp7PVjC4Df3VeZzjXKefyOV4LDbSyEbr9KrlNL8Y0Yee5XZKohrzDtJhuVGGtj1ViTJmJLJQz6hH51WQcSrUZ5z7VoGk0WUnYrktvXI5Hwrf+aLdV4dp9veFp2Bd10w6qlSOr8PL0SYi/XXj7zlOOVKvxKVLVYNHROC6SkldxCxn4Fo8nxQU2qanyp0vcPjuXjFL6SjIkeYaZdv/m2tJthqSDFYSkMMnCoQCr0qot2Yoyp5a5quYqhZPmMSdwxXzNUGXyC1pFMU5RFQvCqalkhpX61OIep3VWySn2/NecBOeYh9EGpaezlS5UppZ5YUnLcJbHUx9lLEQexrh+zjQ3ql4ZlYc34MrRZ6G0LHecJcnWZbK6WyLHN7cwzfvETM8VfDU3JiO7l8wFlbe4RMM+c68pElsf5QXEWfKLqsOudNINRdeq8MZFlaWVqNFVH7fbiRRc1eL2wmu9fGhCp7PVUPjrpM/rDOf66EQ+x6ugwbJ9tJbVkN/a2SN6Za1nrso7TM0LmWubflW82fDdrYS0swgZXuLTmU5RtfpWK2lZlJsQ9a/SylG+Hdr2+dRL2zNxxrGvAWixhKZlnKn07Cm1tbazREAGrA2PN29n2wo1akjKYudI6iu7anPr/Dz/Kj5hUcjxJmunsjp0ru8i7DIA+THR1iXqd2e33gxkG3NmoPozJ9+N3jgSZu5jZuYyqjlXc5V8B23R2FoUUMdZVBClMK6hjy2EOXKdLAindpIZVupK+9pmWvPGnC3OX4NRLmuVAGefBJPKyp9Px2NmvlO4RtyixYBq8HOBKtS3spnFwI7qqeISR9Vr2i9hztgGXD/6LHZaiFTxVjLcsCc6pNXZ+aWSFmcdxFjVhGTO+JHkoLVnqh81Va+SJ1l40UnZRUqWzM+dSZGiTGFM1twucyPYM9pqxPwKH8/rDDO9cwqf4+VnszF1YnmHWWX6njZqydmy2fA9np/EvRi+fJSQwTQioJlaYydq7lwfzzX2Lx6QUmdpydoIgkLJmZjjnFWvCgeoiY3LpDkxkvlDTtZO03Z7hMX4gtEbe7ecT2RmrkZ2npcn+nZf9y4Dzm+1RM9JGIqdHAsDZ7IgDHvfpTPDSpbQaDk0FWOas31BeKlJcApQYeK5sbzoLqa12XNqxY6c8NN2x9BrrmvC/FENuEn02YHT7ZGykw6yMy0jkrdrwi5pl9bkpLWahHerGf2rgSRb33dhsaiv3HTFSUJryorr/vySaOpZ1ubk585FdCqgzl3b6MbyVfCe1FYtPTJSmfM6w3wvHNnneMk1RjYO1eLLNXd4MaYJBYaKa954Yd5hVpxH1sq5fbMhztLO0u60R8IcLc2N9Sy2JZ5V9ArF2z19irHvlnCLHdS0wBHWjXU7S2vjLfaskbW4NdjYxJbRMepk7TaxFZficmuWRWwtL+oGaWbmYrA7s5cBa/umjnZA9K9GkxYbYWeFHm/LYDnjtSwIw95fHFbq4rMvCJ2VXmESjHo2E6L1I3fLfBc15z7WjR05OaOGhtHL94IlMZgB35DOUb/W/fjhwwch0w/QG3+JWzPl06dPu/1KeF1lj1CbfjFTwN///Rf+FLVRNq3t9Iulmmzq/ra4fgg1EiD8UXh9Vbe5qC0+QuAIBEZ1hsf0OUfocWTYhcCDBw+05Fhs2rL40cz18uVLTafJX/HONKGVjKZR/Wk+HXh2u+DYl8rJfp+7gX3r1q1k+V0y37175xaHa+1Z0sqkZcw6mVFFIzeyJIa2Bm53oPrv3r2rIaNVaJUmthAedbIWE6dagU9zPBXWVAcpxGDsI6M3dgamfYHMQP+64Kn7qLTP7+xLTz3YM/Z/48YN/61lHvSFSUDg7AQGngTlk91kqj5SIEi+19hZmhS00NUlBVEjNSEX7Sbue/fuGVtcVWxUvVZB8IXHMODm0WfPS2tNLXc0MNxyUyt1b+Vu0anbszLfRrbrxbhUQsxFWydN/r26//JFwD12MRcKt8gTefkOrfvv3LlzKT4oC4FdCAzsDPE5u1gUjYYEjPGOVbtuhSG0gJmbTH2URNOoJlNNqcbQTCj22dOM/XP1oDacWhYmTVqKaInoon5uY3lNkxaHgSdraScb8Abg9wjKD3dnzrm5GwMFZiBvLM/pPaRLTD92DitLx8v+aS4Tf6/+qnnQX0UCAgMQGGwSfP36te4Lql8USraHnsN+dPOdvyvsQ0auTBg40sJAf5oRNDW09t6j6hWSL0uf14D7RZ/LyHIVBCAAAQhAAAIQMBJoEX02Nk0xCEAAAhCAwGEJhNFnhZPmzncfVn4EgwAEIACBUxP4n1NLj/AQgAAEIAABCEAAAhCAAAQgAAEIZAjMvSMocwlfQQACEIAABGoRIPpciyT1QAACEIAABCAAAQhAAAIQgAAEDkdAr1jxMunZeZ8mAQEIQAACEOhAgOhzB8g0AQEIQAACEIAABCAAAQhAAAIQ2IcA0ed9uNMqBCAAAQj8TYDoM4YAAQhAAAIQgAAEIAABCEAAAhAYloB+Uszrxtlnj4IEBCAAAQj0IUD0uQ9nWoEABCAAAQhAAAIQgAAEIAABCOxAgLPPO0CnSQhAAAIQ+C8Bos//JcH/EIAABCAAAQhAAAIQgAAEIACB4Qj89ddfXqe7d+/6NAkIQAACEIBABwJEnztApgkIQAACEIAABCAAAQhAAAIQgMAOBD5//vz9+3ff8J07d3yaBAQgAAEIQKADAaLPHSDTBAQgAAEIQAACEIAABCAAAQhAYAcC79+/963evn3bp0lAAAIQgAAE+hAg+tyHM61AAAIQgAAEIAABCEAAAhCAAAR6E3jz5o1v8tdff/VpEhCAAAQgAIE+BIg+9+FMKxCAAAQgAAEIQAACEIAABCAAgd4EwrPPRJ9706c9CEAAAhD4xz+IPmMFEIAABCAAAQhAAAIQgAAEIACBAQm8e/cu1OrevXvhR9IQgAAEIACBDgSIPneATBMQgAAEIAABCEAAAhCAAAQgAIHeBF6+fOmb5OCzR0ECAhCAAAR6EiD63JM2bUEAAhCAAAQgAAEIQAACEIAABHoQ+PbtW/jS58ePH/dolTYgAAEIQAAC/5cA0ef/y4NPEIAABCAAAQhAAAIQgAAEIACB8xN49eqVV+Knn37itRueBgkIQAACEOhJgOhzT9q0BQEIQAACEIAABCAAAQhAAAIQ6EHg+fPnvpk//vjDp0lAAAIQgAAEehIg+tyTNm1BAAIQgAAEIAABCEAAAhCAAASaE3j9+vWXL198M0SfPQoSEIAABCDQmQDR587AaQ4CEIAABCAAAQhAAAIQgAAEINCWwNOnT30D+r3BW7du+Y8kIAABCEAAAj0JEH3uSZu2IAABCEAAAhCAAAQgAAEIQAACbQlw8LktX2qHAAQgAIE1BIg+r6FFWQhAAAIQgAAEIAABCEAAAhCAwLEJhAefb9++/eDBg2PLi3QQgAAEIDAyAaLPI/cuukEAAhCAAAQuReD79++X0hdlIQABCEAAAlMCz549C9/4/PLly2kZciAAAQhAAALdCBB97oaahiAAAQhAAAIQaEvg69evbRugdghAAAIQgMCxCXz79i08+Kw3Pt+5c+fYIiMdBCAAAQgMToDo8+AdjHoQgAAEIACB6xAwnn3+/PnzdZigKQQgAAEIXIrAH3/8Eer7559/hh9JQwACEIAABPoTIPrcnzktQgACEIAABCBQn4BOe4UPGmca+PjxY+ZbvoIABCAAAQiclMCLFy/evHnjhVck+tatW/4jCQhAAAIQgMAuBIg+74KdRiEAAQhAAAIQqEzg1atXxhrtJY0VUgwCEIAABCCwOwE92fPo0SMvxk8//aRgtP9IAgIQgAAEILAXAaLPe5GnXQhAAAIQgAAEqhHQljt8zWW+Xp0Le/fuXb4M30IAAhCAAATOReD3338PBeZWa0iDNAQgAAEI7EiA6POO8GkaAhCAAAQgAIGtBPTCjWfPnt29e9f40mfX3v379588ecILoLfS53oIQAACEDgGgYcPH4bvlXr8+PG9e/eOIRpSQAACEIDA1Qnc+PHjx9UZoD8EIAABCEAAAgcmoODy169fnYA+xKwcveVZH43vep7TTw8m/+/ffzdv3vRllOnSOk/9888/+3wSEIAABCAAgQMS0EQZPgCkaY3bqwfsJkSCAAQgcFkCRJ8v2/UoDgEIQAACEDgHAcV/fdC5s8SfPn3i95o6M6c5CEAAAhBYRUDvktIDPf4S3UD966+/mLw8EBIQgAAEILA7Ad68sXsXIAAEIAABCEAAAhCAAAQgAAEIQGA1gQ8fPoShZ13//v17Qs+rOXIBBCAAAQi0JED0uSVd6oYABCAAAQhAAAIQgAAEIAABCDQgoF8++PXXX8OK9UuDd+7cCXNIQwACEIAABHYnQPR59y5AAAhAAAIQgAAEIAABCEAAAhCAwDoCOuYcvplKoecHDx6sq4LSEIAABCAAgfYE/tm+CVqAAAQgAAEIQAACEIAABCAAAQhAoCaB27dvu+r0rmdFojn1XBMudUEAAhCAQD0C/OpgPZbUBAEIQAACEIAABCAAAQhAAAIQ6EVA733Wbww+fPiwV4O0AwEIQAACEFhN4P8BkLyJGX7+1IkAAAAASUVORK5CYII="/>
  <p:tag name="POWERPOINTLATEX_PIXELSPEREMHEIGHT#5C6D626F787B742E65782E2074656D706572617475722C206D617373617D" val="183,3333"/>
  <p:tag name="POWERPOINTLATEX_BASELINEOFFSET#5C6D626F787B742E65782E2074656D706572617475722C206D617373617D" val="36"/>
  <p:tag name="POWERPOINTLATEX_REFCOUNTER#5C6D626F787B742E65782E2074656D706572617475722C206D617373617D" val="3"/>
  <p:tag name="POWERPOINTLATEX_CACHECONTENT#5C6D626F787B742E65782E2074656D706572617475722C20747279636B2C206D617373617D" val="iVBORw0KGgoAAAANSUhEUgAACYoAAAClCAIAAAB3UsxVAAAgAElEQVR4Ae2d/dnVtrK3D+faBQRKCKkgUEJIBUAJgQqAEgIVEEoAKgiUAFQAlBDogPe3t66to1ey5bEl2ZZ8P3+Al5YszdwajUYf9rrx48eP/+EPAhCAAAQgAAEIQAACEIAABCAAAQhAAAIQgEBvBL59+/bPP/98//7969ev7sL9e//+/Xv37vWmDfJCAAIQgAAErkLgX1dRFD0hAAEIQAACEIAABCAAAQhAAAIQgAAEIACBTgjM7TtG25Bz2vz6669zX5EOAQhAAAIQgMDhBNiePLwJEAACEIAABCAAAQhAAAIQgAAEIAABCEAAAlcn8ODBA2096jlI9/jj1XGgPwQgAAEIQGBoAmxPDt28KAcBCEAAAhCAAAQgAAEIQAACEIAABCAAgR4IvH//XnuTPUiKjBCAAAQgAAEIlBL439ICuB8CEIAABCAAAQhAAAIQgAAEIAABCEAAAhCAAAQgAAEIQAACEICAjQDbkzZO5IIABCAAAQhAAAIQgAAEIAABCEAAAhCAAAQgAAEIQAACEIAABIoJsD1ZjJACIAABCEAAAhCAAAQgAAEIQAACEIAABCAAAQhAAAIQgAAEIAABGwG2J22cyAUBCEAAAhCAAAQgAAEIQAACEIAABCAAAQhAAAIQgAAEIAABCBQT+FdxCRQAAQhAAAIQgAAEIAABCEAAAhCAAAQgAAEIQKCIwLdv39z97uKff/75+vXr9+/fP3z48OnTp/fv3xeVzs0QgAAEIAABCJyJANuTZ2oNZIEABCAAAQhAAAIQgAAEIAABCEAAAhCAwLUJ3Lx5UwD07+3bt3Xx4MED/as9yz///PPFixfXZoP2EIAABCAAgUEI8HLXQRoSNSAAAQhAAAIQgAAEIAABCEAAAhCAAAQgMCoB7VY+f/789evXoyqIXhCAAAQgAIFLEWB78lLNjbIQgAAEIAABCEAAAhCAAAQgAAEIQAACEOiVgJ6kvH//fq/SIzcEIAABCEAAAv8lwPbkf0nwPwQgAAEIQAACEIAABCAAAQhAAAIQgAAEIHBuAs+ePTu3gEgHAQhAAAIQgMAyAbYnlxmRAwIQgAAEIAABCEAAAhCAAAQgAAEIQAACEDgDgTt37pxBDGSAAAQgAAEIQKCEwL9Kbp689+nTpz79t99+u3fvnv/IBQQgAIHrEMAZXqet0RQCEIAABDolwGDdacMhNgR2JoCv2Bk41UHAQuDnn3/++vWrJSd5IAABCEAAAhA4J4H625MvXrzwqn7//p3tSU+DCwhA4FIEcIaXam6UhQAEIACBHgkwWPfYasgMgf0J4Cv2Z06NEFgkwPbkIiIyQAACEIAABE5OoPLLXb99+3ZyhREPAhCAwA4EcIY7QKYKCEAAAhCAQAkBBusSetwLgesQwFdcp63RFAIQgAAEIAABCEBgTwKVtyf/+eefPaWnLghAAALnJIAzPGe7IBUEIAABCEDAE2Cw9ii4gAAEMgTwFRk4fAWBAwn89NNPB9ZO1RCAAAQgAAEIlBOovD2pt7mWy0QJEIAABHongDPsvQWRHwIQgAAEhifAYD18E6MgBKoQwFdUwUghEIAABCAAAQhAAAIQiAhU3p7kXGHEl48QgMA1CeAMr9nuaA0BCEAAAh0RYLDuqLEQFQIHEsBXHAifqiEAAQhAAAIQgAAEBiZQeXuSc4UD2wqqQQACdgI4QzsrckIAAhCAAAQOIcBgfQh2KoVAdwTwFd01GQJDAAIQgAAEIAABCHRBoPL25IcPH7pQGyEhAAEINCWAM2yKl8IhAAEIQAAC5QQYrMsZUgIErkAAX3GFVkZHCEAAAhCAAAQgAIH9CVTenvz69ev+OlAjBCAAgbMRwBmerUWQBwIQgAAEIBARYLCOgPARAhCYJICvmMRCIgQgAAEIQAACEIAABAoJsD1ZCJDbIQABCEwQYBVjAgpJEIAABCAAgTMRYLA+U2sgCwTOSwBfcd62QTIIQAACEIAABCAAgZ4JVN6e/PTpU880kB0CEIBAHQI4wzocKQUCEIAABCDQjACDdTO0FAyBoQjgK4ZqTpSBAAQgAAEIQAACEDgNgZrbk9++fTuNXggCAQhA4DACOMPD0FMxBCAAAQhAwEaAwdrGiVwQuDoBfMXVLQD9IQABCEAAAhCAAASaEai5PckvxjdrJgqGAAR6IoAz7Km1kBUCEIAABC5JgMH6ks2O0hBYTQBfsRoZN0AAAhCAAAQgAAEIQMBGoOb25Pv3722VkgsCEIDAyARwhiO3LrpBAAIQgMAQBBish2hGlIBAcwL4iuaIqQACEIAABCAAAQhA4KoE2J68asujNwQg0IwAqxjN0FIwBCAAAQhAoA4BBus6HCkFAqMTwFeM3sLoBwEIQAACEIAABCBwGIFq25P6SQZ+Mf6wZqRiCEDgNARwhqdpCgSBAAQgAAEITBNgsJ7mQioEIPD/E8BX/P88+AQBCEAAAhCAAAQgAIGaBKptT3KosGazUBYEINAtAZxht02H4BCAAAQgcBUCDNZXaWn0hEAZAXxFGT/uhgAEIAABCEAAAhCAQI4A25M5OnwHAQhAYC0BVjHWEiM/BCAAAQhAYGcCDNY7A6c6CHRKAF/RacMhNgQgAAEIQAACEIBAFwSqbU++fv26C4UREgIQgEBTAjjDpngpHAIQgAAEIFBOgMG6nCElQOAKBPAVV2hldIQABCAAAQhAAAIQOIpAne3Jd+/eff/+/SgdqBcCEIDASQjgDE/SEIgBAQhAAAIQmCPAYD1HhnQIQCAkgK8IaXANAQhAAAIQgAAEIACB6gTqbE++evWqumQUCAEIQKA7AjjD7poMgSEAAQhA4GoEGKyv1uLoC4FtBPAV27hxFwQgAAEIQAACEIAABIwEKmxPfvv27e3bt8b6yAYBCEBgVAI4w1FbFr0gAAEIQGAYAgzWwzQlikCgKQF8RVO8FA4BCEAAAhCAAAQgAAERqLA9+eeff4ISAhCAAARwhtgABCAAAQhA4OQEGKxP3kCIB4GTEMBXnKQhEAMCEIAABCAAAQhAYGACpduTOlT44sWLgQGhGgQgAAELAZyhhRJ5IAABCEAAAgcSYLA+ED5VQ6AjAviKjhoLUSEAAQhAAAIQgAAE+iVQuj357NmzfpVHcghAAAK1COAMa5GkHAhAAAIQgEAjAgzWjcBSLAQGI4CvGKxBUQcCEIAABCAAAQhA4JwEirYnv3z5ws/Fn7NdkQoCENiTAM5wT9rUBQEIQAACENhAgMF6AzRugcAFCeArLtjoqAwBCEAAAhCAAAQgcAiBou3Jhw8fHiI0lUIAAhA4FQGc4amaA2EgAAEIQAACKQEG65QJKRCAQEoAX5EyIQUCEIAABCAAAQhAAAItCGzfnnz69OmnT59ayESZEIAABDoigDPsqLEQFQIQgAAErkmAwfqa7Y7WEFhLAF+xlhj5IQABCEAAAhCAAAQgsJnAxu3Jd+/evXjxYnOt3AgBCEBgDAI4wzHaES0gAAEIQGBgAgzWAzcuqkGgIgF8RUWYFAUBCEAAAhCAAAQgAIFFAlu2JxW1//7774tFkwECEIDA2ARwhmO3L9pBAAIQgMAABBisB2hEVIDADgTwFTtApgoIQAACEIAABCAAAQiEBFZvTxK1h/i4hgAELksAZ3jZpkdxCEAAAhDohQCDdS8thZwQOJYAvuJY/tQOAQhAAAIQgAAEIHBNAv9apfZff/31+PHjVbeQ+RACX7580S+Dfvjw4et//r5///7PP//oXwnz008/6d9bt279/J+/X3/9Vf/fvXv35s2bh4hKpRDokQDOMGo1fE4EhI8QuAgB+v4ADa1FeRc0+nAxDBoVMSp0dEGjwsXffvuto4iRwXoA+0QFCOxAAF+xA2Sq6IXAt2/f3DqSYgO3miTJ08DALShpNUmBwe3bt3vRDjkhAAEI2AkMPEtahPDx40e/p6CxwM8T/Y2aIfqdBU0VNRzcu3fPf5u/eP78+Z9//qk8+vfRo0f5zHW/HVWvSUodGbB1e1Ixyh9//PH27dtJhUk8CYE3b968f//+9evXbidyUir3lf6VfwkzuMjy4cOHd+7cCdO5hgAEQgI4w5DGYD5HGy0+6pKHdPNw/eujMY2DCqRCAvZrWY78s4/wfEUqwZ0acav/7t895/kSTKOGX4Dwqw9OML8zoW0JyXb+nQmp41SYbEGHfVsQnG/BCJSG1LFXakbq+4sd/9mzZ0+fPrV3duXUtMf1d/Us36fUg9TZ1ZXu379vn7ytqtee2bWghIyiwagEdRn9KVGK+K+khVyBIsYHDx74xLNdqMNecObiHaCszo9cakHZ3lobrtugTrBQJNcvdu4L1+zsdZtyvNIu4isw/vFMt7pGWsRUVKC/cMRPa/lPXPDvwCD6YzUpAsLHUQksulNWDM6/YpA3zuFnSRn1NRBo30cDQX6G6Epww0GUU2OBuoDmiZnzrJpC+t0lPQK3w/bkqHpNNmWnBnzjx48fk/r4RIXsr1690tKMT7FfyCh1FNGen5zbCGgVTG2kv223R3dpCUMNp7+MN4lu4SMErkAAZ+hbuTufsziLcOvvXsG5CznGtYOaqn7x4oUxwgvrdRsACu4bhWtuDUJxYRRQhjJMXrtNyp3XlCVJurotyd0Ct/vXrsjLly/tVBXeaftWLWg0Eg9NLai4XC145i0cL63xoq++L5sJjUTXakRvLe7Corj2s41bO6pRmRWPWazlyZMniq53jrXkkf4TMJoktMCRK5BjPHy3NRR1yME6dYAy4NCk8/asZpIrCynVug6H11QkJ2GmrlXeOFMOnT0Dh6/mCIzhKzD+ufYl3UigemCgmYKLDfY5qBcuc8+pXGusmSuf9DEIhCHN3AzCoikrBqJ01IqBpYHm8lR3hiecJc3pXneO72qR+poXpwOBHoiKDsFoBtFoRjyqXpPt2LsB57YntXapJQy/pz2pfz5RLkl/+Tz2b7XGZ1wespfZe06tNWhtS2NnC0XqLpz5hzL1iImk1bqt/nWPm6TCuzxpuj1l2/aqDEwGL9m8YP4irToSUi41yuOWQZXoL3SLulWUjY/nJ4Az9G3Ukc9xMmuQ/uWXX7z8hRerJhtipTFU21qFlcojqV79pbHdtpJrNaIE2/BU2TaZFbBa9nuMhVsWKVwsm38bgbE6ZXMt6MdB+43nyVnLbCY1qhtvuCoq2oxxe1IhhM4iTCqYSbRYY+Z2+1cyadlhNBu0357PqWhflA7fiR9msNZ+gw43+KWxPHzLt7W2J0VYbt+FtVV8chX7p7NbbIA8IYFhfAXGHzZr19dy+24xwTtYDayt40bn0hsFBmoOLd8pNmitxZ7bk2omN7Nz60XS0V+oM26zQNf0bkiVDeji8GhqmyJd38WKQdp8taZ+e64YpFoYU64wS5pDYRkI1IgaktzaeLhC7gYsTVgy40i0SakRIc3cYntyVL0m23EQA9bTk+5Pb5xT9KAVIllPxT3FSXbbEiXYf4Xl/x9///23HppeJKk8alNl/vz5s/q8/nShttaSq1ap5GXyJSiDFg6q4F6sKy/J2m+l5gaxxWRtRavyC8IGqbhlZwI4w0ng3fkcp4VcwapOms8sFzEJJ0oUqxbDqJx5VNHaj/Ln1QWTW1PwsFaStfnrjiD5cU02o3gjbwnbvtWILNtYq/vh+Tvt+xVtZtHCC7t86/hWsV/epOUW5NzULxQcShd1gf8EjP+OGPVR6VphtNi8ylH+3Sx24MG67siltqtlY+oLFkuw58l7Y6Mt0dmNoC6bbWBfMZ7xK9a1O5AqOTXeFXaN6qG100sjb6FgmdvVKSxLSSFhGZs01V36V3/hV/lrDUAa1DLCFH6Vj3CcbFXGGslZfXSeRFcIhNs3EKjbsqwYpIYtB7I4n9rQcOW3jDpLspCR2WemeG4rQXND4yip0jJzRrW+ypkbd3SvRWBjnlH1mlR/JAP+H6/h/rFg6rPyKbWm1l7lTi8W7U8Ynfe3+BHFposhnZyIpag8z4rTp7yduG+3OTi2J/ONeJFvcYZRQ3fqc5wWcgUWj2HMszjZEKs5NyIfKGeroE1eV9n0Jwn1ryQ0nheRkFoO0O1RA1k+qpa5cFBlyuYlgxPMlSbB9FHSLg4QDp0K3+Z1LcIrT90RZG6RQlov6itJpKxCeeVUW+tfXa8ST7dva0Qjq4rZjEDcfGOxXmm9iFdwVOliUZYMqxol7wHy0+nJIUO1S1nX313XkF6ZGaAyW5TakEfCz2mnSu1zTlWtrUc10FxpPl1q1mrEvL6T5L0YZ7jY3Kyymbryb5YkaoKMOW0TeM4bR/XmP9LZ83z4dmBfMZ7x799Y5QPWqr06u6vUYNqi8+ajkUg8FyfMRfgqyk0W1GqZCMeVmQ+lSjSVkJHY6ccqY42ErD46p6IqpYQG924jULdlWTGYNGwlah4x50+2NVzhXZmw1nk/+wBxtlnSIhl5xclmUlwhl17STIImsKvik5LqIk1H1StS030czID/b/DbPxac7AyZxFpT68l27SVRC0n5fq5vN4RfcgeLS06quoRSXuxMu2/7apuDm9tX2CZDepcglDDk3n0I4AxDzv36HKeFXEHaEzen5CcbmqKnjk4pusv4RJFoW9Y41jp5FZuq7HYlLftkCjEtnUKaWkoLrct+nYJNNbKnTALMmLprRGXIjCyipAyLqzNeSIU09gmPHVTFnBkgTgthmSSZl2GHeMMJUNFmMmtqadigaEroUgiLtpGpJS3NmDJZqfr+hobzNUq7RTcl+Ean54vdcGHxS77HHXKxeeZSd+SS7pslidolMw3eRrjEFL1sdHaPgotJAgP7ivGMf//GKg/GFsfEbe5RI/ikPZckyuVahFHV2wZx3ZXGRb5GFVtOO1VfA5yvYu6iylijqquPzpMCpzqS0ppA3ZZlxWDSsF2ihq12Kwar7GTsWVIexZzbrDsbtQ/o6oB5gY3fjqrXpPrjGTDbk5MNfdLETLTnfH1+IFzUatF9lAR2FadPmdHOf7XNwS0S9uVvuxCExVYgw+EEFjvCttaveFetdcZF1Is94sw+x2m322RDS/ZpE8uWFiGnGebiqrB8e+yYNqIc0eT2SSpJmCKSlvWXRvONuiNIOpbNMVfYt5aVQM2VFragrrc1RNgo7a5Ts4mEP3/fr2gzc90tamjVmJqWa6MoZwTTf9wWukyagVYA02NnGQknC8kkWgbKQiPJ1O6+ssjg2R5yoXZf1GIyQ92RS7pvliQS77Lbk1EXznSlKOec4VXs7FEb8TElMLCvGG+k27+xyjfMLOHxnCvIpCsETY15c4rUnFzKjARQ5FAlkp87ySRW1b2fxevOhWdreVYfnSP+7uNaqchfTqBuy2YCYFYMnJFX8TOb2/0Ks6QMnHSGqEZRYnXnLBnU0JYhskrVo+qVNuWoBsz2ZNrWZ0yZtL8omlm7hDqp5+R4GVakOcPkjYuJchZyTJpEVZxHhYJF19scXOsZkXRfBEWGwwm0NoPIVjd8rLXOmEE9gM9x2kkRzcb1JxfkvdAG5u6WucmGJr1RmWojVZ0hnP9KFUUFph8tPj+dsc9ttOTl8TAX40t5uRLF58QQENeOrindaJIyMaaEixRzpq6KSiZOulf2ZpFnzqjmULROnwMS6mKxvUU528UbrmoZv+/4aouS2GOy10SdS1XMWb4eJgjpZa5rGYNCoLSrqvA5CRcbazLDYgtKUzXB5L1VEgcerNWCGTvZ8JXMtQrzc25PXrmzV2nW4QsZ2FeMZ/z7N1b5yJgOuBu8dHpLxQF0MipIawzD4ypuQQWm0ZdSti3UzIkUxWOpXkqppVr10XlS2jlNSW9HQH5APU5/iuf1VzjTnIvnZYdRi8t6S1yQKooKTD9aZm1pJ5qc+xj5S6NFr9hoxcAi4aQ/HG+WNIdCRp4aiQxgLn95uuxBfSqtNEwpHxRG1SvlP7AB/9/2ZKp2PiU0prnrOb+cL5lvIwKyvzSwC5nr25JV1Ki6xfWmkrEqqksfpZ1qlKnkdQz1nbuW19OQLxQlY7zunYyk5yqdS5cwUkpFaV1SOqpY/aXqkzIAgTkbCNP7coZj+xxncuqP6pvyZovR82I7RjONWg7ZIphaKtODoihNH8u9kGoMgUxeq6KMVHW/kjxuBJmUZC5RTebEmDR1ka81pBpX2TRelDdNFbCTQEKMtczbSbtzvOEqVePKAKLeEeqYXqdhT9Tr85O6xSlZWGOVdky9h7f5KuX7QgQzFH7y+jzmPSlelHjOwVr+QX1TtN2wtcp6nYJ5E/UNuuoilEoGpipSw4vwph8bWaZT5AqdfVWTkdlIIDXUNOWcvsIr2K/xu7hO4YH+5B/0pyFYtDf4vbTVlOJm6CpTJbtaPLTNFxUllBeVL5W+CiAl3maRwhstZ6RUr8iHd1W8TttOwWTFuFfEJts6TFRzV9FIYle0xlBCNYGMU6z0V0VUCqlCQC3OisEGkvInoXlPXh9l6mmwWss/RKBOOEuS+0rbYp+GSLGHkhQOQKPqFVmU+5iSHMaA2Z6cbPETJaqjLu7byfHVlVhBdugs0uta4XIktopdVDYVxqUobohKK/moQGTVeqKXSvFxXUlKtODefQj41s9caMjcR5jyWi7lcxwueZ5M24Vfpe0YzfkV3tWabxsj2rkWj+bqWuaYy7k2fXGAEDHlWVtsef5I5bDhomsXw02aetrEhYIZrUtjX2FcXiinbp8EEqEbJt6QvtIlje8jfd3HyJ6jvinDy8CXQ5gscy6xnLC8UFR4eZkZBSMfGFXtPopzpoTdvpqULUqs7gEaaSe7kqiR8JmPeSutKKTsYVX83GhGHWk0ameP1ORjLQKZruS/6sVXDGb8az2Mby9FWY2WLyKrUy3G0MLLpgsN3HKGtWYQoUiWKFROu0XVoRjpcT1VGmYoubbE/9XHGhGz1Bu2cnQtO5EbUQO1hl/ClntDApbe5Fo5HSCiaJkVAwcqmmGFtBtdX3mWNGnAGhwboY6Kza8zlCyDjKpXBNB9HNuA2Z6cbPSzJOb7sPPpjVadUruPIqpG9So+W6w6kkQf5ZKqt5ngpxXNpcitV496q2tEgY0IzFlFmJ4GqY2EKSz2gj7HEZsMa8IWdNdRO0Zeovr6r6pLZYhSJj1PtIM4mafEVCwrL4dMto3Dh4BMmnqLoUScoxlp1IL+o8aRRgOrpa0ngXjZ3EUj8RZbrVG9wmLRWrpHk+fQ/iV8Hq+EjzDmPxYaYerKZH55Ccu/TZcdUx0XQZWLsVhCKlWaEjn5xTKPzWBfG60+POUVt+9QVh+e5gQbr7PPaUp6OYHUM6QpHfmK8YzfMuiETVZxJ8xoXZYA3kmowVENZCx2bbY0JAixuOvWcDQdUByiOEpRblR7FFyt1c7ntwyFjcaaxQg2UlkfxUEG3K7RPRYuWhCw9Cm1cjRAqLlDS6geklkczmQXuNqKQdp8l5olpU5YZikmLXrKZJkpf98vSlziqHqlDFOAgxkw25Npo58lRcHcZE/zfVgXtaK6VGfVHlaUXmt5Lr2rVoolyvQiiVKteqNyLGKo9snBPiqKjwMT8KaYuYiC1HPSuLLPUYtYllPDdoxwVZ9pSKRoMjNpYKkrVpgS5mzhoKLJTFidvw5Z7Wbwke5emOhC6wLR8KqP7fbApL5RMMnZVIy5hoiMOcLlPo4ab1hWOUPdw/wyG6Gbo+rS7U3vOBd22Miw5R8ksOSXGHk5C7+1rNBJksJaCm+fNOwo8RDHtVkvyxjhFGwxQmXEtgtWaPAZGdKvws4btbv/2FFnTxUkpRYBbw+Zi758xXjGL/6Z1om+OiSyWhwWNV43HZrTdcwIiz4qSFgMYzZ3Kw0E+bUUEdhceHhjvhandaOxxj7YOdp77gSEiLiuSIAVAztMxVSp24lS9hxMrzxLmmyL1sdTUlOZGxnlS9PMlpRR9ZrUfXgDZntyst1Pkah4MfLd0Uf17aaCTnb1UIamY4kl0HTCtPOqFgLtYvqmjUvhFQmEnWLuumlnqaXLxX2OJq5zzefTw3bUtU9v54UsU6BwriuP5KXSRaP9gKiWsMbwupZlrionFMB4rVBvc0xsl81iYE7gHYSJxL5y37csLSkYcMSizJYVz+iWRZssWaw8MGgxqmkhFhlnxY+L8JUhdPIVq25XlDFaVrZ2MkyWbBm8BLzRkvGkSBYr7aWzTypIYi0C4/mKIY1/MXTx7VjLMFaVk2cu4ZVhVYGrMmu09epnLtrJYNkclWDe5a7SLspsGQfbjTUZvP4rNXc4WYvk52NfBCwTujCYZMXAd4S5i30M4OKzpGhny7VFFQ+8qvnmju1uHoxG1SulegUDZnsybfdTpFjCrB02xhbj/qYrTcalDbmkRm2WD6yJMhth767YuUgrTA+D1HMqiM+xzOR9O4ahlfxkO29smQKF685hO4bp1a1u7uxbaPaHOMnFYSuU0F1vDojXUg0nqKkYPqWpRaUyhzbjZYgu2lm4l2ex4drFG5Gy6Uc/eQvN3nsDr8LcRVpgJqXEGidnaFFdytOIpMW81cpzlHZIj1BMfrQ36w4CW6pYnKw6NZsOB5NyWp7WkmztlownpZps9DCxl84+qR2JtQiEJjF33Z2vmFPEp3dn/Pl5utdLF7UMY205YcwQytM6zFPMZokH2kXp4SwpVDy9rhIVWOLYdmNNqlSU4nvWWvsh/zkJsGKwql3m3GDYTdr5olBUi1ccdZY0N1komXWGbFddTy7yb5NkVL0meV7BgP839Atcn4TA8+fP3759mxdGXfHmzZv5POXfLi4uWFajNovx/v17Syf8/v27iG2uJXPj169fJ7+VVHKgDx48mPyWRAh0RwCfoyZb3B0Jm/Xx48f+o0Lqdt747t27vqK5Cz9evHv3zl/LTb169WrulvJ0y2SjqQBzKqxqRxWiNZTbt2/PlVY3/a+//rKIp6HHgreKbPR9YbQ0irJ9/PhRYYnDrv6l1jQ2gb01NWB6xMgAACAASURBVGHbbI3q/gqHFkVSHsnz5cuXxZxrMyxGjCpQtm3ntlaAa+afnOSfAYWxW+0sqlGqk3f2naFR3RgExjN+zcTtSh3SiJOjv+IHRZ7tJg7SVPUuxgPa0mu3lPHw4UMjcEUFLQISY+3l2fLCqyG0ZPT06dPyiijhPASMbscJzIrBpBuMWnOHFYOLz5LmTvNsnnVGLbjq47Nnz1blz2QeVa9U5YsYMNuTadMfnKIoZ7HHKq7dJ9B59OiR6soQ+fTp05s3bzIZSr5S4O6XAvPliJh6bD7Phm8nz0YpIlEkfYgr36ACt0BgkQA+xyGyrxTI/coJuLu0In/nzp1FyJszGAt3DjBcDmi6aSp1LGviRge+GU75jTroc+/evfJy7CUYT5RrbNX4ay92W076vuNmXGgIT2guxmlhi4Q3hunp9apio9vt3U2rluFySVTO5o+KiyxPMLx48WJzFdyYEjBab3pj65RzCmaUKuyzq3pleGOe8Kpi80XxLQQsBIY0fsuxGMHZYe17sgkmmSs+b7qMoOhRMeSkPGFiOyY6hLS4ORpKYo9ewrtOcp0RXs9ranbWtK1PAuFqYrBisKrFT7JikOmqkTrjzZK+ffs2OShMjlARjRYfa52MGVWvSeYXMWC2Jydb/8jEcH15To4957SLz0fap+Jz6mTStTRvebehShA3eahMURu+8s8h+Xu1Was9S3tQ4m/kAgKnJYDPWdU08jN+eV0OodGj26FIxrA+XA7QJkHrXTdj+XoGJdRlh+v8kZpQAB3n3OegT1ip1insq2ktjt2EwtD3Qxr5a23lhiHBYmgUlqZIxtLohY8y2Octkk2ZpVEoZJVrS3Sqsx3tjrVV0aKvQm7dutWXwOeX9vyd/fwMkbBTAt0ZvyWMUVu024pb29AKBozx89qSXX7FjRZltXrTbjUjDJYsWkyum1tuPEOeybBHi/5aL9rhlOEZCCDDHAFWDBwZo8drvWJw5VnSnO72NZM5I9+cbnmmdrHwUfWaVHxO2bnMnU7z2Z6cbNDDErXSbQnR9lxRXYz7JXDT4USxnWUdUOdcqrg53/bp+8fYm/RwuBiGAD5nbVOGBzIsSwBry0/zW462KWQJZ8ihkGmBtVIsQe3kM+i1BCgsZ+59IIXFLt6uTmdBp3I0/lY/duPFo+97FJbmCDu7lhfXruuJdn6HUnFO4aadf6Tb65W/WLuAmC/NfauNWAvMo7qeRYXu8qw1xd0UPOe+qcU+z9/Zd2tEKhqJwJDGLwdoWSVQO6bz+h0aV78BGdUSxurRV1U+Wl6NIEtoupS0NvJPKVVBsUMhwpg+J6qjZloXNr78ZgchqeIoAuFkPIwr2snDikGG7ZVnSXM7W6n7ygCs+1WVdftR9ZpEfREDZntysvWPSdQqpCVmza9wVRfdsthkEbtEMM0oLM8PaaO0VrStsDKN7+UBeUFHSTty79kI4HOiFllcu9EU2j86qTlArXdTRGJEHy2TDXk/H2JqpWYfT2URbG0sFene7qOeyz9wWT+csmZ0VJs2Gl7p+xnsk1+FKwvbGkU7lFqzS19/qhma0stXTr0HmJQ/TWzUNxfPtEmSFjujqYKkQGAbgfN39m16cRcEFgn0aPzG7UkfvS9CqJghOnS+4WzTKmG0DGIZ2Y3EVlUdZl4bjazNH9Z14LWOlKVGpfC+8KjZgRpRtZ0AKwZ2Vsp5hhWDtX7G4ktXQXCZD5klzekyl75Br7W3VNmenJN/Ln2tkBvyV9Frst6LGDDbk5Otf0yiccHL4tTqKrBYo/bt2j3h4XRRFYtxgHIqTKwSFKYqay2bc3B17YrSDieAz1nbBOGq+m4nRSwxfajIboJZHo45MEAMmaTXx75zSbUbm1VrhS3eT0DfT00ik6Kn/fysQOt6mze2FUUoRPnx48fnz5+1JanjDrrWq9gOiS4a9U3jxKyFVWdakK8gYCQwZGc36k62ixPo1Pg1gFoOMWvI23/cCbd7tY6hU0rtbExLMelu2WR1xghw8t4WiZYVnhb1lpSpI2XpYpF+Xb7WQfkS2bj3DARYMQhboccVg5FmSRld9h8WnWFUmfmOqlfYdzZfZ+BsLlM3tp7msz1Z0jo179XjemEIO1e0FjSrdOa58ifT08P+abbWr+rSauDc49uRMAoWC1+1rMgyPe147Fp2pCMfIVBOAJ9TyHA3n2CJ6b0uChr2eXRSNVo22BrFRl7ffi/su8jVz7nT99eaTRgSWCKixfLVSRXLbd7mXCzfkqHRgqBlmVjirX35m0Uj8kCgnMCQnb0cCyVcgUC/xm8Mk4wvrqjV1tGBaaOQm2s3lq8YpnXssTa6sMwmNmNpcaNWiqKXbEllRTXG39hrIRJlnpkAKwaWPn62FYO1fsxogYfMkjIv0G69hp/BYrGKzO36alS98lobv+3UgNmeNLZv82zG825V1sXWKmMJtsIjQmvLN+bXWp5xXvH7778by0yz6TmGqC203N/0tGMqAykQ2IFAZOdzNV7Z58wxUbpxFSBTgv2rVeHF2QTzz5zZ9b1ITk1WjS2rFcNokasQEX2/BKAlIiopf/O9a6d5a/MbBTMejwjXwY0lkw0COxM4bWffmQPVXZBAX8ZvDKi0WNH6bU+hqUSrFk2fWdSxM+NSzA7TBOPTFZ7V2vz+xkMu9LseURSt/QbtrOz//MAh6lPpWgI79DgvknFe6fKfTbDWKwZrZz1r8/tWyF8cMkvKsLU8H5XXaPO35YRH1WsS6Vpca/NPVpomtjZgtidT5gekKFY2uob0PRL7iLsYOBofbSyUVqfVFiVRFYoRtx1TUnAfbW2qY2vDslBsbofA2Qjgcwpb5JBdW4vM+/wcpkUSlydzrs1eyKg57TPDaJGrBAh9v4SeJQIpKb/k3rWyrc1vl80yI+LpSTtPch5CoF0HOUQdKoWAnUCPxm8MqIzrLXZWczn1xrzwFI6QNn1m0bj3qd2LHTaejW3h0O0j0lwzrUpX/Kw9yGgbWC2rtm7auKuEJPPZCLBiYGyR1isGa8e1tfmNairb/rOkzL61dvi2LZvb9Z3LGXFY9bYwV+aoek0SW2uQa/NPVjqZGDXcZJ7N03y2Jyd57p1oj5WPOplleQ59n208PYGe8US+5YRUvwrgPxovor1JVbS5axlrJBsEDiGAzynEvsP03ktoD9faBSJemLUXmXNta4saL799BUeLXLV+HIK+X2JIp11lkFJ2c1JmTS3aOTHLvAXPUGKH0b2WqDi6hY+LBM7c2ReFJwMESgj0aPzGEdAeApUA1L1RRfb3+W+oV9tm0Z7ZXCH7TBMUXdgrqnj8bk7rKuk6wn737t1wy1nFqln3Wf6qogKFHEKgXbCdqsOKQcrEpxjHCJf/UrMkjVZ139LkmecvWk9eBtPrIgbM9mS+1+z0rTEys+wRNpJYAdliyfs8QKnjacaK9KsAq9Zz9dRR9NJzVcRpuMV2J0OPBPA5Ja1mn3WX1LLh3p0Fs8+CNuhyhVv0fgzLRo5DYTwav8iNvr+IKJPhqDdYZETyX+n4mn1N+eXLl/7G6hcWq259Srq6UhR4NQJn7uxXawv03ZlAj8avgMoSA2umv89+Urg92XSlW7YR1pU3ld1a1niaXEHLUQ/u5EFF32pBSUth0TKR4ih+/ScCxceIgMUpRbfs83Fnwc6wYnDlWdLiSr6Ghv13KKPZ4oZV91H1mnQCFzFgticnW3/XREXJxlPkOw8kIQXLzqhx1zAsdtu1OqdxZU2uVicKLbUovowOHiqwVkWWe8kDgb4I4HMK2+tAV5yX/LSC5cW+8rf2o3AaYY3DWYYnfT8DZ/ErzaM2zJ0Wi62YQXNLS7SmLeo9T3NPKmiMeyfvJRECrQmcv7O3JkD5lyXQr/EbA6rohwNbNHT0AiejYJslMR47U/m7TRMULGkzLx+QCMv+C+IbIEtILYJHQcvff//dxcbqBn25pSKB3XrcWplPK9haRVblv+wsKe+KHUMtm+tn1FbxLMysGv0DlPbztWGlo+oV6hheX8GA2Z4MW/yY62hXLCPE4gGBzL2FX1l+BDU6U1ZYY/52RYQWLyaRLFMCrdhGD6boZR1n+wm3PBC+hYCdAD7HzmoypyUYmryxdSInKloTrl6+ZSDzldoPyPtbogv6fgRk1cfTdvxQC53xzxiV5oE63dV6/ulnm6FgXEOgIwJddPaOeCJqRwT6NX7N3C2jT5XDXvkGjXZALWsR+QIz32rQj3bO5jLvvPGsHUrJptPe0UaI2khRin49J9rEnRP72HSdX9caeiiD5Jfwh5/xCkXi+rQETutOL7ticM1ZknETQSOX1vy1ML5Ph9IYoYPXcqefP3/edlRlVL0y/Ic3YLYnM62/01eK24w1Kaw05myRbbF2Bcflz3bYJZcXWxRJpWk1Nv/mDf2WQBR3KozO32IXkpwQOCEBfE5hoxiDocJa1t5u8YdryyR/awKaBlhW05wY9p47J7a9hGPNabH2neMNx/OcHT9ta0VHmuxpPVQYnXXpXwU2esBCZ7Y4758SIwUCEYFeOnskNh8hUE6ga+M3bgTaHzfcwFOrh+GJbW3FNX3vgv3g2iE7Jdoz1mL3jx8/9EZ3rUHrXy0WKUrpYndE8VJ0fl1hleKrLoTfYLrcUp3AOd3p4iSrOodTFXjBWZL9qRsNXr///ruOX4jSPq0md2p5DmpSmFH1mlTWJ45twGxP+oY+5kIhrPHIm+Q7NhiyjGSK2PbkqBdrWKpTZCnOczm1Nxk2gdS0L+DOlUk6BE5LAJ9T3jRNFxo2i2dx0ZsL58Z2BKJz5ZmKPn36pPM0mQz5r+j7eT6L3x6ytLco1WQGhYt6LkHWonVALQvqX60P6qHJc/quSRVIhMCBBDrq7AdSouohCXRt/NFm0lwD2bf05krIpEd7n0aRMgXmv7KvWhy7U6LwQ2vQHQUhWqCP7ERdQytdm1fS8+3It0MSOKfBs2JwwVlS5s06adfTOwa0Qi7r1RM7JSsPacnVU0bVKw9qYANmezLf9M2/tf9eo/0Bi0ZCWwQITws2EiMsVgGiMSjX+u/kk506c6EF37BMbXmeM5IIheQaApsJ4HM2o3M3njamP61ghcCHv92+PSkU9v6bcrPfaxnu0/IrplgE2DnekHZ0sYpNTFEQODMBOvuZWwfZmhLo2vg1hbfEVDqX3OjREK02hG/RF8ymh8tXHTvreuO5qc1HhasRtcQUxcyiJ9qsEUWs+JghcFpfelrBMjD5qpDAhoMyGih11y+//CJ/qEfJdc51cjm9ULDC20fVqxBLv7ezPXlw20WhT0aawwcSiwDhY4gZXSp+pf1Fy4tcJFj0BlfJoGcLwimEUrTZyZm4iq1DUSckgM8pbBTLxklhFdtuP61gJ4xltxFudJdlKc1Xbe+//hZ/Yb/XMtz7YltcWATYP94gPKjb1niGujwprSIBOntFmBTVF4Hejf/JkycW4NEzjpZbLHmi5+2MwlhKnsyz6rVVxz49OSn/CRO1B6kQNDoApxR7CH1CpRDpEAKnnZifVjDmBaGh1qWhgzKrFhxCSeQPNbTppa+3bt1ShKCtSveGnjDPUdej6nUUz4r1bjPgf1WUgKI2ELCHlXIHG8qveItFgCiYq1h7pij5R2GMHoJM8yus1JvN/I9KKvp8/PhxmE1TCPsLrMMbuYZARwTwOYWNZfGEhVVsu/20gm1T5zp3rVoKLFkfoe+XGBWPHZTQ414IdESAzt5RYyFqXQIDGL/eyZluL6WU3NvyVwVgaSFpSrQ92frHnlfFhDz5l7ZXlKLHg7QEHyXqo47CQy/FQkqewGkn5qcVLM+TbwsJvHz5Uo9CFhbitip9IYoZtOupsy/69ygnOapeHvKlLnh68sjm1quc7cf/LQ8TNFXGctBGP3jeVIa5wo2veH3x4oXiThWizfzo/Ih8q9+5nKuFdAj0TgCf03sLZuS3uOjM7Xx1IAH7+K6YYduPQND3C9uXyXwhQG6HQC8E6Oy9tBRyVicwhvFb3qskdFoWqAtQiwzhQW2jGCUy2Lcn7XFmiTxd36vz7pN7k1JKz9puexCkayAIPyoBVgxGbdm8XjqOU/21ATroo5FULylU8KDtSR0P0uNAegooL0ndb0fVqy6lXkpje/LIlgpD2EU5Dh9IzjxjkVfSb0YuMlQGeU+t0mpvMtwYFlt7fG+phTwQOCcBfE55uxzuistVoISzEVj1vMLiqwImtaPvT2KxJ9Lx7azICYGuCdDZu24+hC8hMIbxG/cFoycdS7i5e6P9ztZvdtWGWbiakZef7ck8Hy2pR2/VCvOLs9Gowru4vjiBMdzpxRtxMPXl6KJHdCoqKD+pFXWNg3qYUluVeiuhfuN5n4Mdo+pVsXV6KYqXux7ZUquWC8+8O+gh2qNkf0utCx3W0DQgmhikhUvC9Kl2edKjnkZPJSQFAu0I4HPasaVkCGwmsGrZaFUv9iKtuot4w3PzF10w8dJWvNCJLhmP/hQ+6Q0Z4b9KdBUdGPtV1JSiIOAIXLazYwAQGMP4Nam/f//+27dvFxtUD8zVev+qFmHDs846dlb9zbGROn4IjtInP7JTMonFJWoZfdFalEFL7fwMUAYjX0HgggS6myXpKX8tm4ejVYtW08RQPlN/Klwbojre0dp5jqpXi9YJyzybAbM9GbbO3ternoF49p+/vUVcWd+xsa/ezipXu4qq9NPrqvWbuisVJTsEuiSwqnfgc7psY4TukMCq7Un7T0iGJOj7IY0N18eGNxsE3naLFlhlYC6U+vee5H83ILeVxl0Q6JHARTp7j02DzK0JDGP8msK4hdE8MR1rrrU9Gb00TwLkqy7/dtUAvSrOLJetlxIU82jp3Bgha4VdmTnR3kvjIicEqhMYY5a0z06eh69Jpf4UXWiUrDXg+sLDi1H1CnUsvD6/AbM9WdjERbevCiuLatrr5sMPXcr3Kf62H+TX4cqmXnIv8NQDARMBfI4JE5kgsC+BVUPntl687a59MayrbRW0dUVP5d65uikRGqZpRqeVXEVQ49lJQ2oUPSiBsTv7oI2GWnUIDGP8OnmsBYHFEU0Z9CtZVY4ph6+K1Tps6ydF1N6rDqsN07J1DP0/peipEf3Y5KKR+Bq1vqQfCVK85FO4gAAErkBgvFnSzjt5MhL5T71AW0eCtEnZbnwcVa/CXtaRAfPbk4VtXXS7XpNVdP/5bj78aJ5OtL1+/doIRu9d0Ws6jJnJBoEBCOBzBmhEVBiPwKqh076SEoKi74c0uHYE3JvKbty4oRU6La1uM60QptZk3V+YyDUEIAABCEBgZwLGn36MnnrcJqQG0/Bs9D6/UxjWuE3sK9+l5Vr9QNrasEenuPSyritzQ3cIXIfA2LMk+UDjKFmxxeVydchD25N6jK9isWFRo+oV6mi87tGAeXrS2LjHZ9OKz5kPvkk8ve9CP0t7OCm9TVszDcs7Vc7M83CMCAABfA42AIF9CKiv7VORsRb6fgrqbG2USmhP0RMDOr4aPuphv1db6TrapX/dn+IoXUTvOlMouPhD4PYayQmBnQmM1Nl3Rkd1vRMYyfj1eiQ9q7HYInpzgNZJo1Fs8a4oQzSe7rM9uerY2UgtG8Hf8FGLtloij25UbGN5y6uWmLTkVeWJ20gAPkIAAmcgcJ1Zkg5byJvJGe582MW9sEcvAGj0C82j6mXsHV0bMNuTxlZukm2VI9BDgdp4ayLHcIVqaUyn2/SX10wZ5LzOsKWal5NvIVCLAD6nFknKgcBRBFb1Yi/kqruINzy3wS50pFQbh4vRUaS15q56E76eM2A9LiLDRwhAAAIQOC0BbRNGG4eToipPyWqAlgLDUVUjZqMl10j4VXFddO+VP06eoHr58qX2sxXkWHYotZqvRr8yQ3SHwJAELjhL0v6CnmjUqQvLWFmx0TV+/fLLL3///XejDY5R9co3wQAGzMtd803c9ttVp97aijJc6VpdtZwTlC/Wb04Mpz0KQWCaAD5nmgupEDiUwA6P8tP3D23h4ytXqKOpml7iGq6iZsRSBKV3/uhk648fPzTbcct2mfx8BQEIQAACEDgVAeNTjIXLstHtu70ub1Vct0OceaqmnxNGLxVM3+6gJXIFObrF+AtBWs13+edqIR0CEOiLwJVnSXp5wF9//fX582cdRd251TQt1bPsjSodVa9JXMMYMNuTk+27UyKRYjvQ8kfGNTgdcmz38ut2ClIyBDYQwOdsgMYtEBiAAH1/gEbcpoLO+Gs9Ts8+GoMizU61VKe4SK+X4HHJbcy5CwIQgAAEDiegIUxv7FwUQ7tNOoWzmG0uQ7g9qZM9jZ4FmauddCMBPawje9BLBcP8ai8dw/JNpsdejTuUavQSmwll4BoCEDiQALMkB1/eTzuFOvWiX0nTz3bs1iJ6GL2pLx1VL99Agxkw25O+ZQ+4sDzed4BYo1SpGNRygFHRqnYoR1EaPSCQI4DPydHhOwiMS4C+P27b5jTTFqNenhOtx83doI1JHZ7V7NQv1c3lJB0CEIAABCBwfgJ6T5JFyPSJOstdyqMRM3zJqrE6Y+EVs6161LJivecpSk0TvbhVW9famY6OYek4l/ERIq2qc8D9PO2LJBDYQIBZUgRNT/jo9dfa8dJ8UPuU+yyS6xnK1q8zHFWv8QyY7cmoS573Yxj7nlfKM0mmkDE8z5gRTdFqyW9OZErmKwj0SwCf02/bIXlfBM62bETf78t+JqXV3FKLbsalUs0/3cbkPr+YNSkwiRCAAAQgAIG6BLTbZDmepbcLbNtq0gJuKLDxdbLhLZuveSvGZnS6UWGPFsS1Zp0Woi1ny8NDCpW1Q5neTgoEIHB+AsyS8m2k+aCWx/Vco37jQ4+Y65kfy6sI8mVmvt3Nlw6j16gGzPZkpps0/4qwsiliuTn7GqtOTSoYbSoPhUPgcAL4nMObAAEgkBKwD1W617LQllZB30+ZDJyiHxHRQ5PRgwKT+sqc9CozzT/ZmJzkQyIEIAABCHRNwLhlGG00WlTW/lY4zuqpu8ntLktRG/KsigZXxZkbhOnrFplE/nWCxle8aldb4VZfuiMtBCDALGmVDei0q57S03inrUodZn358qVcaN3dykN+0LdfvQY2YLYnV/XNyplXhZVne7qiMovaxem4h/FnlnzN2s7UMQT/kQsIjEcAnzNem6LR1Qhs22ik71/HThT/PH782KKve7OZHi6xZCYPBCAAAQhAoDsCxu1J4yuXQvWjW4yvKwhLKLneFg2W1DjGvVpbX9xT1LK1cbta4RbLR2MYBlpchACzpJKG1mHWR48eyYW63Uo9WOl2Ky1PnOfrPfYHfTvSa2wDZnsy303afnv37l17BZx6s7PSgbjoNySMHlNvvrbXQk4IdEcAn9NdkyHwFQjozKBdTeNwFhVI34+AjPpRk8Yo/pnTVCu2c282m7uFdAhAAAIQgEBfBLTsaPkBLa20rH2RUrg9qdhMe1p7klkVDXLM3TXN33//rTDJ0kxaAjY+HsTykYUneSBwBgLMkuq2gkY9t1upUxoaZfTcuV4Du+pIdCjPbq94DSudvD6tXsMbMNuTkwa5U+KqsHLV8uVOCpyyGjnHKEyUi9TJDsshuEOeKz8lRYQakwA+Z8x2RavOCawa31f1Yg9m1V2r5PFVcHE4AT0HGa6WZuTR3uTi0wOZ2/kKAhCAAAQg0AsB4wOUlrUCr3I0hmpN1n+1zwVx3SrObjno3r179rv0Ii7LOrtiZu1l2oslJwQgcAgBZklNsevd5iKs18Dqh5y19m4cdkORdEgoGljDb4+6Po9eVzDgbrYnbwR/xkNPR1mwvd5VYSWn3oxgo71J3aXgUm5FgaPl7KSW9k7oFo26k+0KBAJfeGOtM8TnXMFC0LE7Aqu2A42nuSMI9P0IyHgfFeS8ffvWohd7kxZK5XlKBuvy2ikBAhDohQC+onVLaVHPss+kH5K0v6gzelHB2hlZucqr4rpVcWa5bGcrQa0vAmsfb9XykfHIl4wh/2OWZwOCPBC4GgFmSXu2uJytVtS1f7H24E40sO4ps6WuA/W6iAF3sz1pMZfu8qwKkni5q6V9Nf2I4m89Y+4569oyOdGvCOiNZ5bqyAOBvgj4vmARG59joUQeCJQTiIatfIGrFqR8UfR9j2LIC72Szjij0zktzmANaQMoBQEIQAACcwSMT3IYR1ItFISRm7HwOdm2pRPX2bnpdzq112jP73NqZcnYuHotoZ4Z8jdyAQEInIcAsyS1xf4OSl5XD1Nqk/L+/ftGY9DAunYdflS9QmLXMWC2J8N2P+Da/hhEGAQfIGgPVWrFLXp0QC9pUVjpZZeL1JOU/mPmghAzA4evuiaAz+m6+RB+SAKrxvdVvyIZ4qLvhzRGutbTHsaf69AJLZ3TGkl3dIEABCAAAQgsEnj27NliHmUwPi0XvQbWuINlEWBVHvt5tVVx5ioZhs+s9SULZx3qPcoMhm8CFIRACQFmSdrc0ksa3CkN+xsCSpiH92oFXgLYp5/GUVhVjKpXSE/XlzJgtiej1t/7o+V1o04mXu6abxuds9BTj2EexYh6CDpM0bVOGkYziiiD+6gg3rjYN3k7iRA4LQF8zmmbBsEuS8C+bKQlkm0HwMWWvj+qgdnDFU0ON9vPqPTQqxEBpi2NwFIsBCCwgYDGPuMDHIsvGNCzGuF5aJ39WvUg4wbh526xx3UqYf9HTObE7i7duLAuq1g0nu50R2AI9E6AWZJf/dYpCvvmX9121yNDmhdYjnoY/a3EG1WviPylDJjtyaj19/5oDyvlTQgr55pHZCKSmirMBYjas4wyTxar5yz1NPrkVyRCoF8CFuN32uFz+m1lJO+IwKp3mBgX1ybVp+9PYuk9UUdH9XNZFi1kPPfu3bPkJA8EygkohCgvhBIgAAEI1CJgfLhtcfU2ymB8LrOWFmE59rhOd3348CG8l2s7AePpdhWos/L7P5xkV4ScELgaAWZJavFwf7K38AAAIABJREFUnhierdnZGHRISMPQ4g6lfQVyVL3CdrmaAbM9Gbb+Ader3tJmf8DiAE0OrVJnCsJ1EHm9/EtcdSjD8iOUmm/wO+eHNiyV1yeAz6nPlBIhUEAgP1pFBa9aiorupe9HQMb4aF8Y9YdMx1AcLU5OgKcnT95AiAeBqxHQAZ3FhVEx0Ypn/txYuD2p9YTwd2R2RroqJgxXcneWc4DqjKfbpan9SZcBsKACBE5OgFlS1EDaUDjwkSftUP7999+L6/Cr1kacgqPqdTUDZnsy6rB7f1QXtUeWnHqbbB7Fi5ELk9cT2MnMLlHfRrfMZVaIeaAHn5OKdAhsJoDP2YyOGyHQgoBxMHJVlzz9Rt9v0XzHlqm3RBgPrunRydu3bx8r7bbadUpMr7Jwf3NvxdhWMnc1JRCeGmxaEYVDAAIQMBIwPkCZOc2jISkcdo0FGsVbm01xnWXD1RW7KtpcK8kV8htPt2sbOP11oSvwQUcInI0As6TJFjl2LNBsNDziMylhOMhOZphMHE+vCxow25OTtr1roj2u5dRb2jB63vnFixdhuvYmLWtwxtd0aHnFvn8cisE1BE5LAJ9z2qZBsAsSsAfTJW92dWDp+4MZ2OIEz+trP33pbznJhV5DJOHdX/QT4yeREDEmCfD05CQWEiEAgQMJGKMgjTtzp5OjZQdjge1UtgvAMffCVtBmsPFH0WQk+QdwCyXhdghAwEKAWdIkJfvKw+Tt5Yl65UB+gX3bDGI8vS5owGxPlvev0hLsrwQ5vMuVqlr7fr3cP3qBhk472h8uMb6mg0NwtduN8g4mgM85uAGoHgL/JbDq/eH2Raj/Fh//T9+PifT8WSGQ8dSa3qKjI1k964rs/RHYdva5Pz2RGAIQ6IeAdpiMJ70mlwW1ZxmuxmiB1XIkuikee2SoI9f8LGJhW2iVyQg8v/heKAa3QwACiwSYJc0hCkexuTyt0588eZKpYtv7VwbT65oGzPZkpl/s95UxUNZUf+4o336yJjVJJMVqis7t655JGRsTfv/99/BOYVz7Mg3jazp0CE6PaYZ1cQ2Brgngc7puPoQfhoD9B+q1w2Q/fJPhQ9/PwOnrK7vx7LxMtm1W2Rf8U0l769atU8njhDHunZ9QckSCAAQGJqBn8S3aTW5PRi99Ne5UWarbnEcbrr/++qvxdnvYYCywMJsWkfTm9kePHnX05naJanmhrgKh/VfGCpuD2yEwEgG7u7vaLEl7CocfVdGaRsaRbnt6cjC9rmnAbE+ewgkbA2XJanynxJ5aSXgdVZA7UBdauztYIqdiPlXqS5CD27CDqJjeeM5Cj2ke7se9slxAoJAAPqcQILdDoAoB+5hu77N5wezl2GXL11jx26PijYoqVCzKGL2oxug9ExVlmCxq26xysigSLQR0dsGSbc88WnQOQ/Q9q6YuCEAAAhkCepdAZlXU3ygPlr7fItyzlOM9yf6TPa6zhw2eQ9ML7e9KeFHVm9v3XEQqVEo/JGQpQStjG9amLCWTBwIQWCRgd3cXnCXZ4Sxy3pwhsyu8+djlSHrZdRnJgPvYnoweGTzhPHxzt3Q3KlDO9M+wcPsuenhX0+swUt9tMUJH7SIUxkgxRWH8EUrdGD2smRZFCgRaE6jlDPE5rVuK8iGwSEArX8bnzBT21Fq4oe8vtksvGey/I2WMMGspvlsoWEvgFuXUGqwtsm2exlsK35bHbpzbyucuCAxDYE9fMQy0QkXyr5XzhUc/M6mtpjBms28K+gIbXWiX1LLhqtq13BnZWyORLMXq2He4mNNR5KB3hr18+dKio1aNzwPcIjB5IDAMAXsgesFZUuh7j2rxDPbN2z0j6XVNA96+PWkxmkYHqE84Dy/v1cZA+VRhpbSODoXdvXu3HMViCVrSjaYEesij5LcftOyb8Y9eHsXNJzkm6UXi4gwEOnWG+JwzGA8yXJlAtPKVQRENeZmclq/o+xZKJ8+jdb1wnTQvrV4Ukc9Q99vTLjJ2Olgvto5Fr8VC6mbgza51eVLazgQsfYpVjp0bpWJ1epuopbRo1SU8kK3bz/BmV6+FMa5T/kgLX8L+F9E68j6LSLXUlAkZfyvBssRUSyrKgQAEHAFmSXlLiEa3fOZG32ZO1Wze7hlGr8sa8Pbtyc1Gs8G+owmAZc6woZbolo8fP2rvTe+X12aY7CP6tvpHvX/Z+MsBp3rfWvQbDDtEYDqDFj2/rIi8fNdQVC12pUj6hL+OsLOtVjf+3gvs1Bnic3o3POTvmoDiCsXQFhU0NtVdBaPvW7CfPI99b9IS21RUVkGaXbaK9VqK6nSwXlRtT70WhXEZjM7NWBrZVhFwkwLNYTWB5cGdVeh85j371CGrHF7Ty14Ywyq/0BHFbNqa2vncT76ltFtmHOvPsz0ZSWLc7ctz2PNbyW9hrsM6eunXnoLl62KAyPPh2zEI2Gcill5ckcl5ZkmRB66oo7GoDPnMzuVi4WPodVkD3r49mbEnbzR2rP6WyYuonKZzBrkMPUuniFNnuLQNplfh65Wev/zyix7Oa70vZdx3tD9vMQmzYqIi9fB8tPyI3hpXsfzJorQDGtqD9nSrxHz2H6GUSSiwm5Rt58QDbXVnTU9eXb/OEJ9zctNCvIEJ2IdyrY5VXwWj7/duWtGKdkadkjlepti5r868L9XvYD1H26Vb9MqXUPdbRadnNoO6yp6nNE3KdFjzxo0bbgKrOawmsJoyawIbvermPDKfVhJLnwpnoyWKROU0XeUokXOwe42PG/qFTn/hOBh3N/eEFkk4V7Veb3CGdQzJEL5oQYFKyXuw5pRtmq7I3O9e5yvSG1AOZ84AkW8jvh2MALOkxQY1DhmL5WzOkIl2LDHYXL1j6HVZA96+PWlZ77BjnTMvlx6GL0qxVJ0vcO5bzd/UT7RoGE0VlF8yaF9KkZNG97nbC9NVuCXYlSQ6D1tYV5Xbo9fNWYQvrFdnA8MNUZVmXGO11Gv/Ecoz/JDAsbZq4XmdPBaPdE5niM+5jpWiaUTg2JUCBRLG6FlHcIxvIYsUzH+k7+f5nP/bNEw9icxn3pfqd7DON65Frz0Nxujc8krx7SoCOlmro7TRyxJdCZo2atqiOY62jVeVeeXMlj51zsD+yq22SndFQZbXVslzut390K3JPPQWilXV7ZBZpxMsGkmSaAFnB9nSKqKNvR0WkVIZylMUnxvfHCYnXF7d5hIYIDaj48ZOCewZ9K5CdJ5ZkoLDYxdDMkFUyQg7hl6XNeDt25OWF8RHO0mrum6YOfpd0EaP6OkhvMXQQeau6V+7nqxYzXJYQBulIZ9DrrW6Gk2DW0eWmh6EcwNpLVyaXVRU3/4jlIumUlGqtKgz2Goq1WVTunaG+JzL2u3FFa94tGUDSfvaUDTqbahr7hb6/hyZLtItsaJTZOcZzrE9K992XQ/WGdUsemVur/5VO69VXdQxCtS2xOLj+JqSa0+l3QR2DJJeC0uf6muVw6vGhSdgjMTk0PQCrXAkNT556Sva7cLoe7U+fqwr0FGJnReR2jXBy5cvLYVrCbHFWUNL1QwQFkrkGYwAsyRLg2opwJKtUR55xcmSjWc+Ju91iQPodVkD3r49aTlXKPuoclQznAAY683Y6+RX2voyBqm6XX2mil6pJHpNhGVlR53ZHeVLS9gtJcKlSL362+dCXfTAaLQjKEvQbmKYp8q1+FvcgSL7Ki+V3SDzSWx1g+Sj3mJ0SlWcRnVniM8Z1SzRK09Ai7lVumS+lslvtSoUrctMZlOiBtZG57FUOH1/DnsX6ZlX4kTyz03/omxVPipUC9dwq5QZnq61hGeZSrserDN6WbxEiDFTVPlX8m97mly5wL2XoMmIcUBR39RM6qiBry/Oo/qKvlqhtbTatrGMKZryR9v/0YpEaznt5WssMG6dRss49iqq5Ixqb72IVEXmuUJ0UN64FK7N4/2X7xgg5hqO9LEJMEuytK+ix3YvhlwUYG7CWL49OYBelzXg7duTRruJHnxcNNPJDGEhxtdWTJaTSVz15J+b4GVKK/lKzzJbIstVApfIM3mvVqDCybCC+6Z7dapOP6ASSWKMBaO7Fj8aV2xVjmJrCbZYYPUMq5q+qa1WV63TAnt3hvicTg0PsQsJrPKlhXWFtxvrlWNpOrBKJPp+2C59XRtXz3dWyvjoxiqpwumrfbY2WUXvg/WkUi5xcXK025Zho+A8o/uVv9K6UrTQn6chMzAOQPlyhv92YF8xfNutUtDYHUL/qVuaHsheJX+aWXHj4nCgu7Tnuv9WmZM2/XWDVU4sVfnwFB2XN4ZkMp49NwMYIA63DQQ4ioCxS+4s3glnSQe6Xw1Dk/yNAdjkvT6xd70ua8DbtycVmVmozZmdN53FC42s4dqE5XUri2VGGRRVhFVE305+lF7tXothiSwlsA79TcrWOlEHb6Njg00XI8Q53ZvUhmg79Y0rtuK8/zHks9lqa2ProvwBnCE+x1na2oGgC/tEyDkCOmSz/xET9bXwGeg52TTGWV6lMHe7PZ2+b2d1qpzGccfJvM8qpMJ1f3CtytzSCR8+9md50iXTTEZoXcxcIjUXJ0f7jG7ho+FqLIsZ7CNYhGuYj9FDXRa9Dhn4LIKdKs/AvuJUnA8Xxrg9Gcq54Zbw9h2ujdGjFDnkWepoEUliqLvtgKVpFUbmGu8i9ZtKxQDRDi+hSzu2VUo2DuKurivPkhQT7nlmImzcSbepDSbLK2HCciave9frsga8fXtSdnD//v1JawgTyyf5frHDFWupNBTAch1VYblFeSZ7lPHexWzitrgKI7H3caaRtIojwyFZZ/TavUxfCk6uubSO7SwrtsIiDpbFlwhgyccT2mqJOsPca/FLJ3eG+ByjNYbez3hLYbZwdT5T1GkFy8h8+Fc7HzHR2r3xNJ/6427rNfT9/ftOFcu3hx9N41WvS/iz6JZfYwqfR/GFpBdh61iORaYlhCkDDNahOv7aYgw7LECEwblOLi5OZCS/cYDzmhZehOZUWNQZbt/WtTesWZ9B2Z1lGM9XDGb8VexBb+a0OE9flxY9qqyc+gJbXEgpi2eQPey/1Rod0dMYod/1LIewaNutBxpZhdGQdEKx3bpZRNJiBtEt+sgAkTLZlrJoltuKzdxltPPTCpZRbcNXxi6pkrf1lLUinXaWFIbua5XanF9LIpN2WHFU6l2vixrwj4K/8J2rGdMsqOHft4ZvqNDCRGFp6e1GP54q2EKYULzPnz9bJvZqhfCu1tfRg5KSUAAbVZp5ya1WvhpV6os1mrcMQ27U39X04rS22lTrLgo3WkuhLq2dIT4n9fNpimKFwnZce/vff/+dipGmyDmvLbkwvzGCbDdGTMpvWVIM6e3WoOJgGdMlm1p8UrV2iRfv+6FrDW0jvN6/fy02t3HccVosllaYIZzbu6BocSvREshFYU95KxihFdIILar1ZMGLGprr5LUFuC9tw0U4QXBaW7yx8myoa/MtYdNMUlJiuZltFm/VjfLbcyospqsjrKrrgpnH8xUjGX9FgzTG2K5PtfaiFfUKHXLGIezp7lKXVSvcXbRthd8V2U4WtcqQdsCe0s6YQfQVA8RkE4eJEbHJj7tNML1gRiPcwfy8SO7ikBUD4yDu2i4SuPrHY2dJk/YZJmrVvbrK+QInJwhrHXWowuR1p3o5dNc04P/J283it4vRgAylJJKLRtYWFraq4SO7X+RTmMEim7qxKBVWZLw9dKwORa2wMhJAC1J509pnWLWfWSgx8kj3zEeLPUQm6j9miuWrKgTyFusaosROdnCG4mCxsSF9jnSPCPu+E13sttbszVJmE8kw+XG3cxJeMKOH3G2EcoJNxrspMZmxT9xnQLG4CIlU4iV802y4uHLfD43BW0V0sX//sjSi0aikS4v42UsYbb3ro75SjRHD6KNl4SZaapGV+ko3X1iglXTDaChpSj6EsOj6mm4ERlq72cGiSDKJnYfUfjt72Nbu2uK0o07nP+5mlqnYHaUM5itGMv66VmQho76jbHXrbV2acUtAyzutJVH5UZwgnhXDKo0j3rnNXeyg41zVk+klYYZFFwYIC6VteaKAZ7J9lbhzeCNdWDGIGtQyiLvmaxoURd5v/1nSnImG6VVmWBH/uY9z3mmtVwzln7vuUS/P7YIGXLo9me5XpZZR4pqjmW2LVc5o7SOVP5PiTafdhUU8hcstyERKpW3dyI9rpTjD3H1VMaKN1Aw/GsN6J5Jbiwlvr35tMYY5dNWFocCIQNpB0rY4uTN0GlnMbDCf4xS3tKBrUxdWRgbQ7qPRESmCaSfDZMnGBR2Bnby9UWIUNqTd0KVEU7i1AfFa4e1SrS25Yv5r9n115zkjCdNLvHfFNoqKmpvghZL763aOK5w++a5kkS1SJ/0Yeb80w4YUi6svae6os+8QnzsIlvWyfWxABJxIEQpvitHFboi67uypqVs8doTafyyx8FSSUVNG8hWDGX9dk7OsPKjvNFr3qKtLVFo0hnoPEF3ImUQ31v0o8wvjBNVeca/XaNs7LFJHOkaQ048+XqpL25XGANGCqivTMjS45pZxthMjLdnY36+zYmCZifiO2a6xQs/ge71FtrSJo5SoxaNv/UevY+ZCPrkdAS+Ju5g84L4hLs2o47/qUS+Py2IkXtN2zbenAZduT4pdKK6nE11sW52MZtp+uusbrMrFqlYP9aoYV+UVkYSqK6w6vVYGZcuXU/JtGrhbjr2vrVH+elFTp7uyteuBXmyjML45/HjjS6h7cX5bratvd6X17gw98Ov4HK+yLowLqervrXt6KJWu7Y5ot0VeSWV3Ry0GiwhR+NHYjrol6rDbApWw6rlro0jtBJgTLE2/YN9Xd/aDeP6i9fpd2hyWlGhqmlGhUU8MJ5lRFYu+a9GXhiVIUwsQS56o709C29Yf95m5zOm46GoaPSke2kC4vrAojyOvbHMa1U3vvbNHNOyj8KSF7zCNigTu8eMwvmIw469rS+oLk30kStwzxq6ooHZVI0UmP24b8ixyCm/ajyrCNNp2xRBiTuswYpmEnCa2k4oBYq6ZytONsY2aezHKLRcmLMFugRU7YCjA5LXdFKNJxGRpaxOZJYlY6nkmU+So1+LdkH+uRTbY5KQWaWJ3eoVU53ClarboPpIknOJFVSw6nEUHGJbgRsMK25MWjxNOVkPc+esolNlgsvny/bdp61pSoubxpbW4kO5h482J1yiyTMfgup1cJmTveF53Z8EtaLsyN4gk2cSq6YTfq7/qYk9bbdci5y95AGfoIY/tc7ya/mLVIVN543bjkRfJXaxyRHv29GiAznukRmviESv3MR2wJmVTZvnqaGCtLqeqUKNMChAmSozzbH1dqu8blXWNpWaSk5+0umMT7Z2xbuAUrTmKTxT/LC4apreEJKODcRXhjzRYh8TEP3Qs6XUeeFiU/TpyuWEzRV+l8viUHR5LGqOzh+2y2Nwe7+RFozljKOEA12P4ivGMv7ppLTqrPQPs6toZdyhb+GH1II07kQuqGPGusu1weKoOeTHgiSD4jwrhWgjGAFG9iV2BrBisBWufpKhTVJ+JS1q7AKPOkry3WbwQq2gqt7a58/mjmZ2XZ3Efa7JYf/viRV96RcpeyoArbE8KnyXoWdvbozIVNUbtVPGjZfUwNfptvWiz2PIUFjkFqqJPkY5pTFmleyua1MRY0qblp6jnUgSkorK+aSSbBfWcVEqXXtKuhWzbBNvZVj3JC15EjmvSSM7sDMMmG8znhKqF1+rvllaLmlKOS92qRR/3smn+s6G/6zBQ6zVHla9aIiCLH6VLxfUITym9kPtdFEYZ3I3pyuPa7pkK4FNkWhZQGlKV0991hosr9H3pOBnhLBqPLLnR+L656aWLPZSSu9tcUXijunNYqa4nzTjMM8lWPMNi/XXUNyt2TFeFxe2vrTQqU77Iq7Pbhax6krNPrChV6iiiaNPojZ1s8pa6fdKKCumN1NkjFJYhxjd9dNFiETASb4yPUb+OMLqPp/UVAxt/Xeta3HJoHVrXVSctTfJPmm6UqBG5ohOeXImuRXKbbUukigo6zpJkUtOIbf6jiy3ThitJYYAooZfeK8uxDAdRQysMVmwjI0kLrJXCikGepOAvTkZ8q6mJ86UZvz3VLMlrZ7mQ36juJB20ue6zmblFHZ+nI70iG7uUAd+Q8r7NSi7u3bv3/v37fAkauZ8+fZrP477966+/Hj9+7HPKoWid4vbt2z6l7sW7d+9+//33tWXKUG7evLn2rsL8z58/f/bsWb4Q4RLqR48e5bPlv/348aPmWp8+fYqyaa3hzZs3UeLiR7W7ihIx5fz69ev3798Xb7FnkK+RUyvUV9VJSAkmM5aE9trzOdUWEk9/t27dcjnd6KiPwrvBfjqy1TyZgb/t2hmm7dKpz/GKfPv27dWrV875KNE7H6Wop+vPp/hbVl24Dq5+7fq46+CuBKVkhjz52HCxwIvhBEt97yqplNkJpn/djaFgmgPLSucKlIcPNwa8YA6X/p270ZgeEgulEi6NL+UD/YMHD96+fbsojA9+UqcqCdU0d+7cWSwkk8HScXS7Bi/lzJRz4FcWFdSCZ4s3PDHJ7zu+Ep0lK0UXzph9zm0X0l2mIrt1vcwbs3MFrsyMB9hW6dxdcnR37941dk+3CrYhAvG1S68XL174j7qQ05jsMvInDx8+DHOm19qhl5cOb09nAVKtROC0UqUMNlh7HRUPi6f/mF4o/hThNH1VijynWtYPELo3neUZvXFar0xC/Uh9yv3rMsjCVWCaWSmX6uwhgainhF8tXm+b0C0WO2SGM/uKyxp/dUtT/Dk3hsoXaZCtXuPOBX758kXrXXM6hsKkzjz81nKtAUILVulcRkv2mQlIVHI723bxmwvhVKmP33StQccSuQmmxlmNgAp+UjUjRVZ9lFRuBPSCieS2+IcBYhV5VgwcrrA7DLNicPFZ0o0bN+b6ghyO1iLCnReXs3wUCGuUw9SUYdJVlqyEjKpXiM5dX8iAo73Zko8aSlOUUYrldKHyRHcplCkRzHKvRfhQKvVYS7Et8igMcmthoTzptfJsO6qju+ZoyH1s08gicKqCPUVz7G2C+bvCRUx7vSU5Nx9LmWudOWEOtFWP92oXljY6rTNMG6tHn+O1UEeb6xqt0xXfezHSC3XM1gLMlZ93mJqKzN3YOr3KkWppZ5EzbBFZeDgZc7ernG1eWhGLZchTnh1im1DNDddd9/20TS2GUTePQosN2LfdorqMxi8dZX7buptCxMi8xVl2kpE5jeonIascOZ/J0XObqBmR/FeT1UXidTRYe70WLUGKb/NvqmLS0iYnCItiRKjzH1WaVzC6uFpnD9XfrLtsICyH6zyB0/qKzQaQ726rvt1zpMs3U8m3mbB80r+V1HXgvdLF0riyKwHZ0LIaryc7iyKHfKiQMjnKti1aS00Lxip51nILSW5meMEBghWD1FwzcZfMrK8Vg8nYNVXZpQw2S5pTU/7BuTutSKS+YjOE0AWpW2WmgYXL1KPqFQL01xcx4Dovd/XULE5Kpj+3bZauesjm9okI1d5pn5yzeKnpVT7qIhNDR2JrXBHY/DKEvlWezDqC4JQspEaLWZGE5R/zY6eljWQA5WKsKiHfIhmZu7PVjC4Df9WvM5xrlL58jtdCHW1Vx6yYWW7Ti5Fe2HlWFMkVlXeYFtOtLpIrsMomRGYgC8WOWkR+dXI9RaUZxz6VoGF0spCwXnddGI5Hwrf+aLdV4To83vA07EFd2kC1UmQVXp59LsTfLrx95ilHqmg8RaoSLDoa+8Wk5FXcQga+xeNJcYGd1FTpaYi7z8wlo5S+sqxB2/2bq0uLpJMOVhAmhZnMPNnKlkSVNlmLElPLtBRYN8+kecwJXDFdI9Q2RQStohhXKOqcvuLKxl/X6tSF57rSUb27roK+NHly+6CsnAoC86sW4qOROuPw1Xc2MDzKti2i9rI9yQDhzX7xghWD1AFm4i7xtIyJaZlVUjZPDa45S5pjHjp2XafTGd2oxMUhIO1cblDIWIjcu3GBJS3cp4yql1cwvRjegCtvT4qgZT7sLEm2LpPVdroc31yQlPeJaYOVpMz1ycjuJXNJLRXvVbfPHEaIxNZHeQFxlvyi6rDretINRfcqsyVQy6hmqSWqdNXHcjuRgqtqLM8cjgcZdJNfdWerk1oMn9ivM5xrmo58jldBnaW8t24rQS7Xi5Fe2Ld8ttWeuSvvMDUuZO5t+tXmyUaIV9pZhAxv8deZRlGx+laRtCzKDYj6V9dKUbodWvl46qXd86LHvn/UwlZofs5U9mwp1bW2sSSwDFgTHm/ezra1gqkuKYudI6mv7KrNxfkhrvS6ik9YFHK8wdqprAada7sItQxAfky0dYva3dmtNwPZxpwZqHzlnyNs9MaRMHMfMyOXUc25kqukO2hzKJqmq+EsKohSuK6hj02lGrLwE/qKixt/XTOTo0u7Usbz1K1959LkN9auz7i1OwERKP2rgWNxZJd9bh7Hj7JtizM3et3UnDakZAZZi80YRRXtiw8QrBikxpn3fvbJb1pyYcpmr6Iuow4+6eozIvU+S5pUTQF/6kAyQY78v7hFs0XHU31HbkoF6lvZzOLIonIsbjYVL0oZVa9Izejj2AZcf3tS+GSdVbyVDDdqjNYf1djqUZOG7hI1e28tw9ryJXPGj2R0sXyldpS7WStSmn/RSVmEyeTJj52pPGmKMGbKb/FVIdgebTXFPnxKv84w0zRd+BwvP5ON1H3lHWaV4Tut1JJSMtnwLZ4fxL0YPn90IYNpREAjtfpOVF1fH/vq+0ctbHkb08WBLa6qFbI2gqAVyQ3rZauWA1RFYZi0qnMNOVg7Au3mCIvrC0ZvHHaZzHVm5Gpk5xlh0q8O7OxqaBlwfqolek7CUPJVfYTMjsDZfAXGX9Ey1bhhB3HXk2u4FSs9tigF3nnXkQKxp2j0KdHuKNu2OHPjnp+dVSanzLIEo+53lrrsAAAP1UlEQVRlgLAAZMUgNcJM3CWkjebLqRhpSvmKwaVmSSlA7SPOdYpFd5GWZk+ptbnghE/rHUOvuaYJ00c14Cbbkw6cgrnFE1WpSbkUhSMHxoIanBROSXgXFelfdSTZuiVYCY1m52u56YqDhBYdKi4MtQt8ncHkx05LQ6hx56yxUXoVvJ3aqqVFRsrTrzPMt8KZfY6XXH2kURdeLFZjhxcjvdDOwWIJjTLkHWbFcWSt/OWTDXGWdpZ60xYJUxSaG8tZrEs8q+gVinf4dRd934Vwiw3UNMMZ4sa6jaXYuMSe1bMWpwaFVZT0jlEHazeJrRiKy61ZgthaXtR10szIRWd3Zi8D1vRNDe2A6F/1JgUbYWOFHq+ks1z83vP4Coy/rilGI5R6U93yz1laxaBXHkbQqhzoP8q2LZGbAqHQlza9VutUMRsGiDxGVgxSM87EXYLZ+4qBs4crzJKils3s4fk+UhLkRNW5j3U3F5ycUUXD6OVbwXIxmAHfkM5Ru9b9+PHjRyF7+/bt169fLSUrEHn27NnTp08tmcmTEvj27ZuAv//P3/fv39MM+RQNQg8fPtRgc/PmzXzOVd9++fIlyn/r1q0wpW51YclcQ+AkBEZ1huf0OSdpdMTYn8CDBw8UcizWawl+NHK9evVKw+mnT58WCwwzKJLRMKo/jacDj24X7PtSOWxofz13wun27ds+z+EX7969c8HhWnuW5DJpGbOO7lXRyPUsiaGpgZsdqPy7d++qyygKrVJFCe1RB2sxcapt8GmOpxad1UBaYjC2kdEbOwPTvEBmoH/d7pr7qGufvrMv7bqzZ+z/xo0b/lvLOOgzc5ESGNVXjGr8aQumKc+fP9dKlE/XNtulVqXevHnj4gQ3NHsOlgs3QChUuHPnjiU/eU5IgAHihI2CSPsQGHiWpKDdu3TtFCg4NyJVkKOVEN2yYVtBVWhQcDO7e/fuGWtclW1UvVZB8JnHMODm25OelxYjFO6oY7j1CC3leCt3qxI6rSbzbWS7XoxLXYi5aOvIlbDrT8A9djEXCrcKIPLyHVoYIpq8lHmg7FEEBnaG+JyjjIp6PQHjgviqZVkt1SmAmRtM/TK6hlENphpSjWv3XuYBLuj7fTWiJpwKCydNWoooRJQluxBRkfk1TVocBh6spZ1swBuAnyMoPZydOefmdo43mIG8sTyn95DuIv24876jdLzsn8Yy8ffqrxoH/V1cpATG9hWpvgOnhMudUlMrJ9d0UC6o83FCuIgkLO4oiQsVNEBodNC/1wQ1Ul9ggBipNdGlhMBgsySdO9HJQgHRXqN9bzIE6IIcf67U7ym4POHOguaP+ttnUBhVr5D8tut+DXi/7cltZLkLAhCAAAQgAAEIGAm02J40Vk02CEAAAhCAwGkJhKvPWk7Sx9OKimAQ2J+AVvS0zebr1cPiWv30H7mAwNgEGCDGbl+0gwAEIHByAv97cvkQDwIQgAAEIAABCEAAAhCAAAQgAIHNBHTgffO93AiB4QlEvwofvuV1eN1REAIMENgABCAAAQgcSIDtyQPhUzUEIAABCEAAAhCAAAQgAAEIQKAtAb2q0Vegt2/5ay4gAAE9Ohb+crneTcev3mAVlyLAAHGp5kZZCEAAAmcjwPbk2VoEeSAAAQhAAAIQgAAEIAABCEAAAtUIsPpcDSUFDUcgenTS/VLXcFqiEARmCTBAzKLhCwhAAAIQaE+A7cn2jKkBAhCAAAQgAAEIQAACEIAABCBwEIFPnz75mnl60qPgAgIi8OrVq5DDo0ePwo9cQ2B4AgwQwzcxCkIAAhA4MwG2J8/cOsgGAQhAAAIQgAAEIAABCEAAAhAoIsDDMUX4uHlcAm/evPn+/bvXj0cnPQourkOAAeI6bY2mEIAABE5IgO3JEzYKIkEAAhCAAAQgAAEIQAACEIAABOoQ+PDhgy/o7t27/poLCFycQPRm1ydPnlwcCOpfkAADxAUbHZUhAAEInIcA25PnaQskgQAEIAABCEAAAhCAAAQgAAEI1CTw5cuX8PmwO3fu1CydsiDQLYGPHz+Gr7X89ddfb9++3a02CA6BLQQYILZQ4x4IQAACEKhHgO3JeiwpCQIQgAAEIAABCEAAAhCAAAQgcCYC79+/9+JoA8ZfcwGBixOIfnXy2bNnFweC+hckwABxwUZHZQhAAAKnIsD25KmaA2EgAAEIQAACEIAABCAAAQhAAALVCLx9+9aX9dtvv/lrLiBwZQLfvn0Ltyd/+umnBw8eXBkIul+TAAPENdsdrSEAAQichwDbk+dpCySBAAQgAAEIQAACEIAABCAAAQjUJBA+HMP2ZE2ylNUzgXBvUnr88ccfPWuD7BDYSIABYiM4boMABCAAgUoE2J6sBJJiIAABCEAAAhCAAAQgAAEIQAACZyLw7t27UJx79+6FH7mGwGUJRNuTvNn1spZwZcUZIK7c+ugOAQhA4CQE2J48SUMgBgQgAAEIQAACEIAABCAAAQhAoCaBcA+GRydrkqWsngloV+br169eA3WNmzdv+o9cQOAiBBggLtLQqAkBCEDgzAT+dWbhkA0CEIAABCAAAQhAAAIQgAAEIACBDQT063rh74o9efJkQyHcAoFDCHz8+PHDhw+fPn36559/fv7557t371b8bcgXL16EStE1QhpcX4QAA8RFGho1IQABCJycANuTJ28gxIMABCAAAQhAAAIQgAAEIAABCKwm8Pr1a3/PTz/9xJtdPQ0uzkxAG5MPHz4Mn2500sqG//zzz0ePHhUK/+XLl/D39rT3SdcoRMrtPRJggOix1ZAZAhCAwHgEeLnreG2KRhCAAAQgAAEIQAACEIAABCBwdQLhI2J//PHH1XGgfw8E3rx5owcl071Jyf79+/fHjx+Xb0+G/ULF0jV6sAtkrE8g7Aj0gvp8KRECEIAABGwEbvz48cOWk1wQgAAEIAABCEDg1AT01q/wLXZzshL8zJEhHQIQgAAEhiGgbR49gubV+fz58+3bt/1HLiBwQgJ6blJ7k4uC6RnKp0+fLmaby3Djxg3/lZ7I1Csu/UcuIHARAgwQF2lo1IQABCBwfgI8PXn+NkJCCEAAAhCAAAQgAAEIQAACEIDACgLPnj3zuX/77Tf2Jj0NLk5LwPgIl2x7857i8+fPQ/WNNYa3cA2BAQgwQAzQiKgAAQhAYAwCbE+O0Y5oAQEIQAACEIAABCAAAQhAAAIQ+DcBPRkTvh6TPRjM4vwE9JOQnz59MsoZ/mye8RaXTU9ehvnDTZownWsIDEyAAWLgxkU1CEAAAt0RYHuyuyZDYAhAAAIQgAAEIAABCEAAAhCAwCyBcNPl119/1cvPZ7PyBQTOQeD9+/d2QVZl9sXq0Un9gKX/+OTJk5s3b/qPXEDgIgQYIC7S0KgJAQhAoAsCbE920UwICQEIQAACEIDAMoFwyWk5NzkgAAEIQAACIxLQHkz46OSrV69G1BKdRiOwKooLLdwIQu+DDXdl9KuT4UdjIWSDQO8EGCB6b0HkhwAEIDAYAbYnB2tQ1IEABCAAAQhcl8A///xzXeXRHAIQgAAEIPA//xPtwehXJ+/cuQMYCAxG4NatW2s1ijYj9ZFHJ9cyJH/vBBggem9B5IcABCAwHgG2J8drUzSCAAQgAAEIXJSA8dy9ftzoooBQGwIQgAAERicQ/czky5cvR9cY/QYhoMcZ7Zr8/PPP9szK+e7du/AxYt3+9OnTVSWQGQIDEGCAGKARUQECEIDAYATYnhysQVEHAhCAAAQgcFECOg5sfNPXp0+fLsoItSEAAQhAYGgCf/3119u3b72KWom+ffu2/8gFBM5MYNWOo35RdZUujx8/DvOzbR/S4PoiBBggLtLQqAkBCECgLwI3fvz40ZfESAsBCEAAAhCAAARSAppyR2tPaR6Xcv/+/Tdv3sx9SzoEIAABCECgRwJ6N8Avv/ziJdezaDq44z9yAYGTE5C52l/Zqvf521/N+ujRo/DRSW3bK2g8OQ3Eg0BdAgwQdXlSGgQgAAEI1CLA05O1SFIOBCAAAQhAAAKHEdCUO/pJoYwoerJE7/jKZOArCEAAAhCAQHcEHj58GMr8+vXr8CPXEDg5AW036qdSLULq2Uf73qR2IsO9ST2jyd6kBTJ5BiPAADFYg6IOBCAAgWEIsD05TFOiCAQgAAEIQOCKBHTW/vnz53fv3jX+8KRj9Pvvv+s3h/gRyitaDDpDAAIQGJGAng8LX13+5MmTe/fujagoOo1MIPphvElVlUfWPvlVmqjjaNGrNdi2TymRMjwBBojhmxgFIQABCPRLgJe79tt2SA4BCEAAAhC4BAHtPuoVXk5VvwepFP3SpD4af29yjpTefadz9PoL3yemRJdfT2Taj+fPVUE6BCAAAQhAoCkBDZThKwQ0qHH+pilwCm9HQL+WOhfaybD//PPPBw8eGGv/+PGjjq+FmbU3ab89vJFrCPRLgAGi37ZDcghAAAJXIMD25BVaGR0hAAEIQAACHRPQBqHfldxZjc+fP2uZbOdKqQ4CEIAABCBgJ6Dnw/RKAJ9fJ2w+fPjA4OWBcNEXgcienfB6GljvfV31QHC0JaNytLWpN2f0RQNpIVBIIOpQDBCFPLkdAhCAAASqE+DlrtWRUiAEIAABCEAAAhCAAAQgAAEIQKA5AT0fFu5Nqr7379+zN9mcOxU0I6A9yPQVr3qectXepB6RDJ8nlrDa4GRvslmjUfBJCTBAnLRhEAsCEIAABAICbE8GMLiEAAQgAAEIQAACEIAABCAAAQj0QEC/vqxHykJJ9e7KO3fuhClcQ6A7An/99df9+/dDsd++fat3abx58yZMnLzWvcqp/OG3em5SD1OGKVxDYHgCDBDDNzEKQgACEBiDwL/GUAMtIAABCEAAAhCAAAQgAAEIQAAC1yGgByXDl5/zu3rXafrhNdVOpB6XlIV7TWXqDx8+1Ksp9a925X/99Vf3lLD2YPRspV5orMzRrqS7l37hGXJxKQIMEJdqbpSFAAQg0C8Bfnuy37ZDcghAAAIQgMAlCPDbk5doZpSEAAQgAIGVBL58+fLLL7/oJu3ZaCWa5yZX8iP72Qmkvx+5SmJtYb569Yp+sQoamYchwAAxTFOiCAQgAIGxCbA9OXb7oh0EIAABCEAAAhCAAAQgAAEIjElAPy2m58YePXo0pnpodXkCsnD9FOWnT59WkdCGvV7oSr9YBY3M4xFggBivTdEIAhCAwHgE2J4cr03RCAIQgAAEIAABCEAAAhCAAAQgAAEIjEBAuyzPnj0L3/U6p5WemNTbX7WjqXdvzOUhHQIQgAAEIAABCEDgJATYnjxJQyAGBCAAAQhAAAIQgAAEIAABCEAAAhCAwAQB/cykdij1pyeG9VOU+slJZdKDkrdu3fr555/1g5T37993P0g5cTNJEIAABCAAAQhAAALnI/D/ALf9lpDHwfwgAAAAAElFTkSuQmCC"/>
  <p:tag name="POWERPOINTLATEX_PIXELSPEREMHEIGHT#5C6D626F787B742E65782E2074656D706572617475722C20747279636B2C206D617373617D" val="183,3333"/>
  <p:tag name="POWERPOINTLATEX_BASELINEOFFSET#5C6D626F787B742E65782E2074656D706572617475722C20747279636B2C206D617373617D" val="38"/>
  <p:tag name="POWERPOINTLATEX_CACHECONTENT#5C6D626F787B742E65782E20706F736974696F6E2C206861737469676865742C20616363656C6C65726174696F6E7D" val="iVBORw0KGgoAAAANSUhEUgAAC8QAAAClCAIAAACvTUKHAAAgAElEQVR4Ae2dMaLWOneuf3L/ARzo0gJdOmAIZ1OmAoYAdOmAMiUwAthlSqBMBZQpgREAQwC6pOO+Ob5RdGVbXpYlW7KeXYA+WZaWHi0tLcmyfOX3799/4w8CEIAABCAAAQhAAAIQgAAEeiXw8+fPHz9+fP/+/devXwroX4UVuLy8vHr1aq9UqDcEIACBwwhglg9DT8EQgAAEIACBpggMPoObwQ0TOs3mnj17dvv27QOrUq1gBzKhaAhAAAIQaJHAFTbTtNhsyAwBCEAAAhCAAAQgAAEIQGCRwNzjWH/TTCQT7adhM02ED5cgAAEIrCWAWV5LjPQQgAAEIACBPgnMbUZxU7nhLYg5OO/fv7+4uJi7uiW+WsG2VIp7IQABCEAAAnME/j53gXgIQAACEIAABCAAAQhAAAIQaIiAljUfPHigRdXhjJmGJEdUCEAAAqckgFk+ZbNSKQhAAAIQgEAJAtr7MuyP0WyuRP7JeVYrWHKNuBECEIAABCBgJ8BmGjsrUkIAAhCAAAQgAAEIQAACEKiXgNZeP378WK98SAYBCECgMwKY5c4anOpCAAIQgAAE0glUO5WrVrB01twJAQhAAAIQMBNgM40ZFQkhAAEIQAACENhG4Nu3b8NhCX/88cf169dv3LixLT/ujhGAdowO1yAAAQhAAAI9EcAr6Km1qSsEIAABCEAAAhCAAAQgAIGGCTCBbbjxzig6m2nO2KrUCQIQgAAEIFATAZ1v//z588vLS33X2ZdL+2kePnz49OlTP5LwRgLQ3giQ2yEAAQhAAAKnIYBXcJqmpCIQgAAEIAABCEAAAhCAAATOTYAJ7Lnbt93aXfn9+3e70iM5BCAAAQhAAAKVE/jw4cODBw+CbTS+zDqlRgfG3r59248knEYA2mncuAsCpyGgd3du3ryZsTr6QMnVq1czZkhWEIDAbgTwCnZDHSkIsxyBwyUIQAACEIAABHwCV65c8X9uDL9///7i4mJjJsPt1QqWpXZkAgEIVEKACWwlDYEYYwL/MI4iBgIQgAAEIAABCGQh8Pr167t370Z20qgUXb1z587bt2+zlNhzJtDuufWpOwQgAAEIQMAngFfg0yAMAQhAAAIQgAAEIAABCEAAAtUSYAJbbdMgmAhwMg1qAAEIQAACEIBAEQLaTq6dNPasP336xPk0dlxBSmgHQPgJAQjodFxB+P79u06X0bZFnQEmM/vly5dVZDiZZhUuEkOgEgJ4BZU0RCAGZjkAwk8IQAACEIAABCYJDD6D5mKazWkqp3mcZnNrp3IZT6ZxQlYrmJOQAAQg0CIBJrAttlpXMrOZpqvmprIQgAAEIACB/QjoyyDxM2kCUW7duvX58+cgkp9GAtA2giIZBDonoA+OPHv27N27d0YObKYxgiIZBKoigFdQVXPEhcEsx/lwFQIQgAAEIACBgYA2sjx//vzly5dGICU200wWXa1gk9ISCQEIVEiACWyFjYJIPgE+8+TTIAwBCEAAAhCAQB4CL168WLWTRqXqJRvtQ89TfGe5QLuzBqe6EEgncOPGDX1W7+HDh+lZcCcEIFA3AbyCutsnlA6zHBLhNwQgAAEIQAACUwT0sFlu3qtXr6YuHhlXrWBHQqFsCEDATIAJrBkVCQ8jwGaaw9BTMAQgAAEIQODEBC4vLxNqZz8sISHzE98C7RM3LlWDQAkC+hb1H3/8USJn8oQABA4ngFdweBMkCIBZToDGLRCAAAQgAIEOCTx69OjPP/+ssOLVClYhK0SCAAR8AkxgfRqE6yTAZpo62wWpIAABCEAAAg0T0BGv+q5zQgX0EeiEuzq/BdqdKwDVh0AaAQ6nSePGXRConABeQeUNFBEPsxyBwyUIQAACEIAABByBan2GagVz6AhAAAK1EWACW1uLIM8kATbTTGIhEgIQgAAEIACBdAJpO2lUXvKN6bK2f2cytOQb22dGDSAAgb/V+TojDQMBCGwkkDy4J9+4UWBudwQwyw4FAQhAAAIQgAAEIgSq9RmqFSwCk0sQgMCxBJLnock3HltfSm+UwN+zy/306VOXp4bPi4sL95MABCAAAQhAAAI9EPjx40fr1WzInzkB7da1Bfkh0CKBO3futCg2MkPgEAJ4BYdg761QzHJvLZ6xvg3ZqIy1JisIQAAC3RK4evVqnXWvVrA6cSEVBMoRaMg5ZFm7nBqQc0YC+TfTvHz50sn369cvNtM4GgQgAAEIQAACnRC4du1aWk3/+OOPtBuz39WQP3MC2tmbjwwhAIFFAix0LiIiAQQcAbwCh4JAOQKY5XJsT59zQzbq9G1BBSEAAQjsQ+D69et1nspQrWD7tAulQKASAg05hyxrV6IziBEnkPkzT/q8Wbw8rkIAAhCAAAQgcHoCt2/fTqujZt1pN+a9qy1/pnXaeduO3CAAAQhAAAJ5CeAV5OVJbhCAQF4CbdmovHUnNwhAAALdEqjnVbSgCaoVLJCTnxA4MYG2nEOWtU+simeqWubNNJzIdCbloC4QgAAEIACBZAJpX0p+8OBBcokZb2zOn2madsaGIysIQAACEIBAdgJ4BdmRkiEEIJCRQHM2KmPdyQoCEIAABCAAAQhAICDQnHPIsnbQgvyskEDmzTT6rlOFlUQkCEAAAhCAAAR2JvDkyZOEEu/du5dwV/ZbmvNnmqadvfnIEAIQMBLgrUEjKJJ1TgCvoHMF2LP6mOU9aZ+mrOZs1GnIUxEIQAACEIAABCBQIYHmnEOWtSvUIkQKCGTeTNPclrcABz8hAAEIQAACEMhC4OLiYu2+8ocPH964cSNL6Rszac6faZr2xsbidghAAAIQgEBRAngFRfGSOQQgsJFAczZqY325HQIQgAAEIAABCEAgQqA555Bl7UhrcqkSApk30zS35a2SZkAMCEAAAhCAwPkIvHnzxv5+7a1bt16/fl0JhBb9mXZpV9LoiAEBCEAAAhCYJIBXMImFSAhAoBICLdqoStAhBgQgAAEIQAACEDgfgRadQ5a1z6eHJ6tR5s00nz59OhkgqgMBCEAAAhCAQBqBq1evyjGw7KfRTpqPHz+mlVLirhb9mXZpl2hB8oQABCAAAQjkIoBXkIsk+UAAAiUItGijSnAgTwhAAAIQgAAEIAABEWjROWRZG9WtnEDmzTTfv3+vvMKIBwEIQAACEIDAbgT02Sb5Bvfu3YuUqA+jfv78WU5zJM3Olxr1ZxqlvXPjUhwEIAABCEBgFQG8glW4SAwBCOxMoFEbtTMlioMABCAAAQhAAAKdEGjUOWRZuxP9bLSaf88rd6O9NC8EcoMABCAAAQhAwBHQLpm3b99++/bt8vJSx8/IVdBpkzqu5vr16w8ePHj48GFV22gGsdv1Z1qk7VSFAAQgAAEIQKBCAngFFTYKIkEAAo5AuzbKVYEABCAAAQhAAAIQgEAuAu06hyxr59IB8slOIPNmmi9fvmQXkQwhAAEIQAACEGidgHaXv3jxopVatO7PtEW7Fa1ATghAAAIQ6JMAXkGf7U6tIdAKgdZtVCuckRMCEIAABCAAAQg0QaB155Bl7SbUrDchc37m6efPn73ho74QgAAEIAABCJyMAP7MyRqU6kAAAhCAAASSCeAVJKPjRghAYAcC2KgdIFMEBCAAAQhAAAIQaIUAzmErLYWcbRHIuZnm06dPbVUeaSEAAQhAAAIQgEBAAH8mAMJPCEAAAhCAQLcE8Aq6bXoqDoEmCGCjmmgmhIQABCAAAQhAAAL7EMA53IczpfRGIOdmmo8fP/aGj/pCAAIQgAAEIHAyAvgzJ2tQqgMBCEAAAhBIJoBXkIyOGyEAgR0IYKN2gEwREIAABCAAAQhAoBUCOIettBRytkWAzTRttRfSQgACEIAABCBQlgCzjrJ8yR0CEIAABCDQDgG8gnbaCkkh0CMBbFSPrU6dIQABCEAAAhCAwAwBnMMZMERDYBOBbJtp9CW2L1++bJKFmyEAAQhAAAIQgMChBPBnDsVP4RCAAAQgAIGKCOAVVNQYiAIBCIwIYKNGSIiAAAQgAAEIQAAC/RLAOey37al5YQLZNtOw361wS5E9BCAAAQhAAALFCeDPFEdMARCAAAQgAIFGCOAVNNJQiAmBTglgozpteKoNAQhAAAIQgAAEpgjgHE5RIQ4CGQiwmSYDRLKAAAQgAAEIQOAcBJh1nKMdqQUEIAABCEBgOwG8gu0MyQECEChHABtVji05QwACEIAABCAAgeYI4Bw212QI3AqBbJtp3rx500qdkRMCEIAABCAAAQhMEsCfmcRCJAQgAAEIQKBDAngFHTY6VYZAQwSwUQ01FqJCAAIQgAAEIACB0gRwDksTJv9uCeTZTPPhw4dfv351C5GKQwACEIAABCBwAgL4MydoRKoAAQhAAAIQyEIAryALRjKBAAQKEcBGFQJLthCAAAQgAAEIQKBFAjiHLbYaMrdCIM9mmsvLy1YqjJwQgAAEIAABCEBgkgD+zCQWIiEAAQhAAAIdEsAr6LDRqTIEGiKAjWqosRAVAhCAAAQgAAEIlCaAc1iaMPn3TCDDZpqfP3++e/euZ4jUHQIQgAAEIACB1gngz7TegsgPAQhAAAIQyEUAryAXSfKBAARKEMBGlaBKnhCAAAQgAAEIQKBRAjiHjTYcYrdCIMNmmufPn7dSW+SEAAQgAAEIQAACkwTwZyaxEAkBCEAAAhDokABeQYeNTpUh0BABbFRDjYWoEIAABCAAAQhAoDQBnMPShMm/cwJbN9Nov9vLly87h0j1IQABCEAAAhBomgD+TNPNh/AQgAAEIACBjATwCjLCJCsIQCA7AWxUdqRkCAEIQAACEIAABNolgHPYbtsheSsEtm6mefbsWStVRU4IQAACEIAABCAwSQB/ZhILkRCAAAQgAIEOCeAVdNjoVBkCDRHARjXUWIgKAQhAAAIQgAAEShPAOSxNmPwhsGkzzbdv3y4vL4EIAQhAAAIQgAAE2iWAP9Nu2yE5BCAAAQhAIC8BvIK8PMkNAhDISwAblZcnuUEAAhCAAAQgAIGmCeAcNt18CN8KgU2baR48eNBKPZETAhCAAAQgAAEITBLAn5nEQiQEIAABCECgQwJ4BR02OlWGQEMEsFENNRaiQgACEIAABCAAgdIEcA5LEyZ/CIhA+maap0+ffvnyBYgQgAAEIAABCECgXQL4M+22HZJDAAIQgAAE8hLAK8jLk9wgAIG8BLBReXmSGwQgAAEIQAACEGiaAM5h082H8A0RSNxM8+HDh5cvXzZUT0SFAAQgAAEIQAACAQH8mQAIPyEAAQhAAALdEsAr6LbpqTgEmiCAjWqimRASAhCAAAQgAAEI7EMA53AfzpQCARFI2UyjLnr37l3wQQACEIAABCAAgXYJ4M+023ZIDgEIQAACEMhLAK8gL09ygwAE8hLARuXlSW4QgAAEIAABCECgaQI4h003H8I3R+DvayWmi64lRnoIQAACEIAABGojgD9TW4sgDwQgAAEIQOAoAngFR5GvvNxv3759/Ovv+/fvv3790r8S+Ppff/fu3Xvw4MHVq1crrwLinYMANuoc7UgtIAABCEAAAhCAQBYCOIdZMJIJBOwE1m2mef369ePHj+25k/IoAlr0+fLly6dPn7Tcoz+t+/z48UP/Sp4//vhD/167dm1YA7p165YCd+7cYRnoqMaiXAhAIIHAz58/ZeJk6GTiFPCtnHKToZOV07+DfRsM3Y0bNxIKquSWz58/O5MeWPVBwqHKg2HXv6ryxcWFUfgXL148f/5cifXvo0ePjHc1nQx/pq3m662/t9U6SAsBCAQEtKo1TMScc+JPxJx/Mrgof/7555lmYY26K3gFgQ7zU8spl5eX7969k9c9pqFI/WmPjRbHXr161YnzPObQYkyjC2XYqBaVrQmZe/ZYFhtomIHK2g+LTgrolrFHN6yua/lFHl3TK06qXVdVbnQ4WNRbEmQkgJJkhHlUVice5nAOj1KqtHJZ1k7jVttdV37//m2RSe398OFDrSZYErs0ukUd2/0kUJrA27dvtabz5s2bYd/MquIG118vV92+fXvVjSSGQOcEZB6HGbVm10NA/yrsP0FJ26OgnNWj3RYKl6GAB5tFhs0TrU/dLYokP1gjkbAMaxmWW1waQZOJ0xqH/pp4cLWlskOtZdg1EMffmr1//74/uBu9Akc1LSDdnuwvitSji6LDUIf+zIG009TD3bWlCzTU37VG48z7ZL9QL9aON4dlVcA4jgz78GQbexhHVgE8fWKNhouzBnk1aYOmU7/hIcTgIw1IfTfmHOo3zMKS/RP1Pg3WGpFbVLkttnqo74HuCl6Bxp1hDNrBB8uo3mq4waQMxiTNRk3Kow1hz549U1+evDoZmXfVC7M8CXljZLsLZR3aqI1tze2LBHr2WBbhKIG8Gg0B+pP7akkfpGlxab2rKrc7HASaNvzU0tmior5//97+ot1kKQmR1QpmqcuZlGRxrUlO79OnTy1YXBq5yrKQw9utboKvGb18cr2rr4Mb99c3J9sQOP0w16FzqCpPLpbWP4HdslTCsvbQo9X6g81Rc+vPrZ/r6v7risubaSSunmzJtgaGyfIz77KCpcQ+02gYUxvpL0v1Nf6p4fSXcU0qi2BkAoGdCcj6yS/0zbTCg6c4/KufRpFWvbMot09b4jROLD7fCkp3o2yjD2OC6vg/5XzIxPl7PvyrCWH597Jyh7v4k5LnNelDEaqvdnSNH5OPp7jS7S3GP95rht40WWsXWW6qfz5/pmbarkETAqfp74srF0YjL2O1dm+6in758qXGEfs4NbTUsAKiEs83jiSoYg+3lHhqK/XTeC1PZnFtNyDcovqpsn9Nwi6N3Tmo8vhnzf5JIG3T7orqglcQNKh+lvPBxmWtipGyacl+GNQizqQeYWoRf/g3YWe2urNWvdKmG3Kz1z6KmCOAWZ4jkxCf10ztvFB2PhuV0ILckpFAzx6LBWN2PrIYg1M3XoSxyLNDmq6q3PRwEFGG8YLeOPEh3l21go35uJi2lEROglxi94RicI/do4oh4KoWCdg9WJWoxJr5Wqa9T548kVO9ZW05IvPcpew2rcKJ+fmcQ9VI6jqpwC5+rsWH+ENMXFwkXWVZO0B0mmXt2Gaa7a0u31F/Abvkn3pjL9cKRbIMtd2oh+4anGRxSgiWd+Rz61k6A1PSarlc/w7nnI+FH9KM4+0x6qIJY7YUTMtnks0J5gLjogMhZeKDNHIvhkgX0C3qVkEyftZJwLKOaZfcsplmcNzTTpYaS6IuoD/X78YJWonRI2Q9Ei5k5dTZZULrGVlkHyRP/OmjZNbAOpgm30ANdkagIrcHW2om57eyWmuNp1RX79PrRsucalHxSvjBZ/Jn6qe92MSRBKfp75rG37x5M1LTVZdkzO2baeQZaoFDTxxXFTGZWOXKFax2/XdSZiLXErB4O/ZxQQZKo1gn6qfKqo9Exty1beGn10Cvxcpq97Q16q44wngFDkUQKOGDBUWs+qmWGnbmpXmY8nvtBz7pBDiZr0nxtAylrLRNZ1glUBplOzZ0X79+zTJiYpYnW2FtZEMLZeOqnclGjWtHzP4EevZYLLQtXo0ln7k0GkTk1FW1NNdVlZseDuaUysVPrum5q0PgEO+uWsECOMPP5pTE4itO1nQcadxMo2VzrcyPb4/HWB6FxHMwXu1hmDuTc6j2qvwhglHxJpOxrD2J5TzL2vqgw/Cnd31kQLVorpWCjDtgJvGlRUqw/xGW/3/LGdJLV4sklUZtqsRa3NFSuP4UUFvrgb2UWOtB8RyUQCNfFtyLZcUlWXtV1UwQW0zWFrQqvSAkSMUthxDIq7HxfiR1lX1bpUvGxLIA6v6HANxeqKAttoJGK6HT4OWsnModDJ1ilIM69eKIplLiDbS9Los5SAe0yDLXrIMll91W1RazUgLlphrNZShcymduBEkwnkI9J3lC/HaNPbc/Uxtti0Ja0pysv6sfJSj/3C2yYxaG0o1FczdXRCRepRstj0VI0tRGYHGclW5YFEDqNzfoRLRr8VKd6icgcbdNPVGSy6xp4BYZGQTdoj8F9DMyQAdAlI/SV6UzqkKkoet0V/AKAr2K/KxE39RZ5KxarFOkLu6S8hlc37mupOImtVrdfBLInAut9HNFrIq3VFwyL+Yp4Sfr5cikBeo0yz4NVXyujfwqD/ZKiX0TfchC2bltlN80hPcnIFvRrcdioa3eZzEXvumQiZZ7prv0r/78S/GwGkLWxiJV0TRdVbm54SCh6S0KLA4JOW+8pVrBgno1qiQWXzFukdxVOckBk+CnEK2ydS7nIZDLPQ6kcj/POsyd2zmUUgV6suXnISbOaaAfYFk70o6aQvqs5sIbDc6cABknsH9zomvLxVx5lcSXtr8OReWBxXFC7bW4ZuTqKOscn1wpN/lAlvUal+dkIONIb1HItFmKupYl8+Q0gjAJh8gKCeTVWA2ok3U0dmf1QS2GqqtKRfWvwqvE0+3q6ZMC1Bm5OHaq+hqz7JWSQdAMIT4BUJ5HeWBSj0mrMlQzzZoNLSsFW/s0IqE4cZuUPy1yeyuc25+pjfZ2G6IaLfbN5vq7+lGa/k/etTjrUE+fc2BkRjRqyMjIYCqZ/tRk+lcSGvdVS6QDzeN2BSOHOAE17qTW+ZGD2kTy6Ur9NKr6cPyw+pp926t4yvpZFprl9S02QaR1Ml5q1F3BK/C1NB7e7oNt17dy7TX5tECD49gMyqbNdbq5XjCA3V595TCWZ9xqc+I5Aboyy67WwiI7PMblxwivNGERoPKUbizmlmWhrJzO+xXfEhYHB5lAQwR69lgWm0lGwL7dcHDw5tZJlJXMhUYH9eXFPCdHokVpsyToqsqq7KIBr3A4SGhoy1TiEO+uWsEc5KaVxOIrGsf9uFGadFFUuvrXsMQ0GMa4eSnnRZx4mJskb2zTfZJtaVYZpYxCHmLinCUZApKBZe14m2pyGkALfsqMNDGBZTNN0HC1/9QSbXzI1FWNZ2urocFv0dFR0Wuz9dPHxY73t4Src/McX6RxeK7TJggweYsgjAslpk4CeTV2sldGurNKlzYqQUSTNcwoweJ03amiHB3dUidtJ1Vk7BwqIu9kEqbLIR4Qsbit25+SSnRt5AfiU5p4NcdX7Y54ROXG2Q4xtfnB9sr6wPcMM+sYNOfE/V39KKNGxWcdkw8Ch0HEOKuUYYxP/Ia65DVKc/aE+J0JWLydiPMg9Rsrz4nVb9Lp2u6ZjBkGBkRIjd25nP60667gFQTqFPl5rJppMFq0SIN5UUqNs4Np0r8KS3INUpM91K9v0JV0l39VYU0T4p5wfB4hk7i9Dy5CkJyY5THnRf0R2IRZpPQh3uhqDhU9lscec24bZedAyrwEJu1hJx7LIkmZgsD4T/4Uw7RhUXdF1paVbcSGLwqflqCrKrc7HCQ07uIIJd1OU+MEYfxbqhVsELJ1JbH4ipNmbRwZWeQZ2zE166TPMzni+GVFSvHVZlV4stDTDHPndg7HUzBfW9aGDzFxTlc1oI97il+F7ToZN6flHmNpEuRXZGP4NMvabKZxyt9AIN45pdNxvVys4aKlTlh9cIVmHOktvTe+CuakCgKLhC1FR9IIQlAiP6slkFdjx31n7pmE3MFJ3zQCSto+l1ugjarU2swj5Wa/JAcojn2MMU0G5RMpSJd2c8UmXSJFplmwOI3JR56BhuhnQtG1+cGLY9m41jvHqMPGGytytTbaEVHjl87d39WPMipVxLuTSR8XpC4Qhz951TKOlFgEmRSGyN0IREZDp1pzK/4aTF0aFzir+gnCeMgWvVyeiWXkipiC0gozrrtavBV3xcLWKfAhAbwC9a/FMUj6ZpnFaPxdbPGhK40dKssYF9cQi4SLvRWzvIhonGBxGWej/VxUqi1jwWLmca3b4eoWGzVuLGJKE+jcY4njFZzJ569BP9KIk2VzpAaFyQ3TikxYdYlXbe5qb1VuejiYa8RI/KSLHuizHJ5IDoUuVSuY6nsCJbH4ioEazP2c834Dzzwy7Q1SzhWU0ej1MMyd2zkcz8Lm1MYSf4iJGyynio53xi0TBN84K59IQbpUAgLL2n4TuDCbaRyKqgOT40RgULKs3SiTINvgp6x5Gik5UpowqHvrL8izxM+0Qbr0WKW6p9Hjrv0JyL3WNHv4c9qbrKv+8DnXnVXWlhm77rVMV1SFjYuJhdpCHnwEr+CIW8ailZvyjJQ4N6PIKMOkAEUXK+d0z+eQYDyle3+Z9jy2fbsLWNqS+7jSwltauTbaaT3i9P19sDDq4zLL+hv8nzRt0V1zRlsjS5CnVGuLqVxcV1Jx23toms5wVyECFrd8Uqm6Uj+NjONnIeovk2SSW2pxFqYOKKuSnH/yja27K3gFwUgR+XmIhR8cm4hUuuTPpCyarD6rwTeSZ9CjZQmNdY/kqUtZpg+YZUsTuzSyw/G2VrtUvlB2bhvlWorAPgQ691jikCfhjK362hEnXqiuKsOxYVeM5Fm8d2OCrqp8guEgobkXR0BpuNHDSSg9ckudgp1GSbTs49aahHpsYcaWbS5m0ndV/n56FTE37ZV2+Skj4blFrYgWTV6aNGvnm5if2zlkWXtSt+OR6oOTyzKu00325Xie8atDic7UsKw94PrfzTRxfOOrrqkigVyGclx6VzEaJ+Ljoq7KDOVisriSm7dzqnYqUaoSr2NEzdwlje6apQjF3BhvQaR7J6c6rhRjQMKoUspKjoXqqGz1ZxGANJUTcBpr1IQhmTRhqNdkd9aAlKsLG/2tiCt8CP/AUw/YqlKFpIrjklSFylW2sg9BNfVTPkq5El3OwfODQAypqEuZHJC5cz0lXlxQun7uP9UfyzCOqdmfaYu2lKrD/u66khpLGi4/alW/mFQ/DSu+ouZyBRcFU0H4M65BTxCwuN/jFpcOd6V+437h/Lq8OiBv0Ac7Gd7ZhTu3uzLZfJPYg8hJszyZ2/6RbXkFiysPslHJrmnc33BtuqqIuFT53MkAACAASURBVM3MYhniRQxiY5aHnjU5s3Ytq4Bg5pplq8RFdc27UDZnPfwKzoVrtlFz9SI+C4GePZY4QMsTX9FLHnHipevq+BmYDNTYmC/mY0/QVZX7HA6kDJoXzA0ELn7/FbY6BetBSeTzyBcdWxunDOPA2HUJFpriC+MWDXSF2s1XJCXD3CQcBzkSqNk5bGsCqyaITzNP+RjLKZ4aq+dlbTbTOE2oNLA42MtKZlwgGCgES+RjQ6x1hBK8lK1l8Wgsj2LyeoeyC6scAieSjGleSUpwJs9cBOJjp9MKBYal1cnunN2bWVzmGwRTX5M8uVBsySfe1wpZGydwHJdkK7HAMVmoWsRJVTQwqYdOXUtoxWR9XYlBYH8TGggw+TN7Py3XxJXT7rC/z7W1vaXG6qdu4iuqlktyWSrLs/x9tv3NcSM+LwGL4x1oV7C+dnr1Gy9HZp95+W0a9G6/p7uw1hD9W8qFJ83Uid2VgaTjHAmMzXK5VtiY82QjzlVtZx9sUTapemB/1tJYnKytnRCNDYIPM4sXjVk2tnJ8RjO0S3ZzfdRCmc/EV7m5cEM2yq8a4Y0ExgYqexfwJazKY/EFG4cXhxt1pUIrP74w41e5VKifIGO4qyp3OxxIYeKrK8MYsbN3N6hxbYL1piQy/uNNJ5M+Q7CZRjf6yeRIR+ySvHQ/8WJ4+5DEMDfXHIvwlaAh59AyhLkq72/i4vZNws81U5b4OBzJtnH6vErIuDCujSbVL3Aj1btzSR7YMV8MF1Zxq2rqErOZxqGoMXDIYD+AGI9PTtuGwPYhcJK4us1i0YEk+lnCTgn+uKC5GK15DbslJitF5IkJGNVV6jHZnUuormgHA1JEbwt1ZHuLH+uCDHIGzwUDXCUckclV8kLKMNkWEXdHijp5y8ZIiyszkN/fDw5afPJnQ7MOtVS1tPvs75G+E+mJvh4G6hf4J/EFjkjpc5dUnF/6ZHj/fjonLfEbCUyOR0Gj+3PawLycXv3GnXQH5R8/awlaRD+TJ/+rFGZSPc7trojPmPY4JjDLq6junzjotuPquJgd1NtVf9y5nBhDYPtOmqGsxWcJ4uOkWgxEYObqlZP9LoDTs1ke2mhyZh1QWtWyi03vEixO/wuV6wQIqjn5sy0b5apGYAuBsVHdwaTX47FE0I3JjHuNZqmRHLZfktFWc+ih9djCB0+yt5elHLqqcs/Dgdo6vsAyqPoOpmCst1UJ1qeSWGotDQlMkO82L3q2Ea94bGYVI9M0VhV7zNiy7aDbTQxzYjgJPIhsyzm0a9cOauBrady4bVRyv6BIeP/HWBFhxh0zULzhZ6B+MlB+sobWFdlME1GGgy/J2x772b6eKRyMeRklVulBWcFPja8ZiwuyUhcKiov8FKXg9lw/LWKodLbR5ALeYj4asyPK6S7J/Qq6s34WXWgzCiYJi4oRaVMZmbgLsmfPki11jTUO5FrNH2hMliUUEVYlLs0tBMuhKVGc8rRYVMHf2Q+WYOMWH8cEbl8hRBmzrY12t/19sU3jZnBQRV/9AudQDb1YxNoEwaxm3B0UU9QJXCsw6bcQCJyTyeaW1g1FdKh+AR9pvjw6jeOlh6q5MdpvIEmypekX7+3WXfEhz4V9s7xIsoYEtXkFluXRXDOU7GVNrqpnnCwEZmdSCXs2y+pQwWA0iUgWrFDXU+mTJbrI0j6SKygSaM5GFWqsrrINTEdXHkukoS3PeDIa8LEkmljFh2A13PiuLTFdVbnz4UB6YllMKD1tmVTXegTrWUkmXdbAefD9JT+9TJPQTTaui7Q/dxgK3bjIzzDnyI8DQbNO/mzOOYyPnq6Ou5k49Yi4Zduo4eNmjcRMrtU4JkUdm7FUcSyDVL76BWa5rWVtNtOMFaCWGOm96wOTgcUtohtrEu+WEsnvBhvLGt9utJgSQz12fHuWGAuBRd8iiyRkUjOBye4Zj5QLWG7LgmOlUTwuhru6gzBOKheIPygqal6cDH4gbnMy2plgAjC0gj+B8aUqF56b9pRThrkSnR4Ogd38YMc2EGDy5/4K6cRLC9RGu9v+vth8FkPtq5/CTkUz2qVATstcaP+uGgjJzywEJockp2NDwPm6vmL0oH4HTgQ0FgetMPkz126DSV2a1I0e3JVJ1EGkb5Yn6dUWWZVXECyfBWyHn3k1zR86J4tbu+Aonm6tRj0l7862ya4XiN2tWR56loMfYHE/z71Q5qoZCTRno2qzmc3J07nHMtdels2U6kflFkAs+1okQMYhr7cqdz4cSPP92dncoHDItL0ewXpWEsuM0tmfILFlmhncMqeBLn6LKjLMzY10Q7yDHAk05xxWNYEVZ5a155Swq2VtNtPMqcHB8fHHuoNldGso5WRd9Dksg2uyeBbfSyi03pRcRPzG+MxHV+O3c7UTAovdZOzKlJuuB8wX144H2VSFHeyJL1tcMMnjJ94nvLiyn2Wr7NwEYDeV8GFO2thykojwuC+MY7bMr/za2cNjGcYxzc06qqLdbX+3KKFlxdOpnz+ZLGq3LXOhLCbRgog0RQnYn9r6WtGJ+lngKE2h2VDccg7jVDl/qWd3ZewDjGOcWS7aPTNmXpVXYFnoyFh3ZWWpftr2C+WcV1TlZrE8Q7kdmmXxsehPiXYJGlrmd2wZ/JhCQ4PE8EuZCzdnowK8/FxLwGI3zuqxzLGSHbBgKbeu60/c5rrqEJ/LneutygwHUv7JNb1A3/ZfYatHMJQkUIbxT7eZxt8oYPcixhlGYrasNlvseW/DnD/8RbC7S/Zm9XM+MKxBzQkfCexj4kQvIkOucXwV7cVBXwZwVYbJibta1mYzTbKeFLxxbvnS77RutCsox+/f/gKNX7oLy28rJ8CiUXBiFKIx1xAanrd4AOWIkfMhBHyP0+lkJLDPMO9QLK70DaIW7ctOmCEw17MctHKLj4Ekwc/F9Y7tL57OzXUDSfb5OblfsKhxs8x/du4gQu0ULxJobtahelVCu+f+bunIlvmhUz/fnhe1k5a5kPqLpYKkqZyAxVBISwNF7UH9Fl0CN2QUmhdoOHZFRAKarJXQsZ7dlQhtd8mZ5RLwC+Vp6ew7+GCTzqcDOwS2+9tjhpanKeUeqY7licRYWqpPsyxoi16lVEhpInhzXTpwoSzoL5M/W7RRuZqmw3w691jmWnzOk/G7TNHnTBZj7oTJsgjTVZUZDgbNtzT6Dt7duBvWIBhKonbxV5CcwfEDg9fkr//Ido0bdC7G/kBEKjGXyWI8w9wiIr9N58ItOoeWkXQHE7doTIquj0Vaf7FrlJhWj+UJVgsnNdCpn2+UinLzzdqkSEPkuDrxmPR18IgQ7pLDFBeCqz4By8rpqoHNzzwhvGi2iq46GfVeKlfCdE4uuqnPy0YkkOSWsxKw+45S1MFP3ROFxaQMRnsfi73YqfcZ6eeaYLLXu0Fto6mZcy9kVebkKR3vV20IZ1nHmRPb95nGRQ8xJYz5nDxD/Jwkfvw+vSMu59qrNdDuub/b28vXtMnwoH6yje7qDnbSlRUJqH3t1SRlnQQW/XwpgAYvf3DsRP38HhfpBcMluYIl2tfHPidDCReic3dlDrUfj1eQrPBGm5Oc/9yNlk08e66xzMmpeCMi3z50YpYts9o9G3GxpQotlPm2aC7coo2KdAouxQn07LHMkVEXmOsdfny5pd3F/Xa+GApv3xvdVZUZDpzm17BnxQnjBw4XDCUZmmPxgcXwkML3Klc9tlhc8XO2botTxDDnd67JsOMcCbToHLKsPdncfqTfeSdbf5+HLJNF+5GD+vl9udEJ7D/4tSJcA4EHDx4sivHs2bPFNLkSLHrki7vztkhy+/Zt4yRE3H7+/LmlrPG97969CyK1YiJH4erVq0E8P3smsLiO5uDIi3369Kn7uU/gxo0b/lgVKfTy8vLDhw+RBFkuLZq4Pe3buEaLBm2Lqfn48eO4RMXYVWjy9i2RizOrLZmP7z2wpmNhTh9TA+2e+3teBZOH8/LlyyFPteyLFy/y5j/OzbL+NWfTxrkR0zQBub7OJe5H/VaptxJ/+/YteytbPKLv37+/ffs2b9FzdT9wWNnZXcnLs5LcDmw+R+D169e/fv1yPycDGn1KzLXv378/WZwfKdkkoR9TbbhPs7zoVaq9LGYzV7Meu1CWqxbkcwICc6P2ZNVO5rFM1lGLWlramrzkR2rlp8RwMxThPGe/xEj4y5cvkauLl3qrMsPBokqQACWx64Cmsb7JWnRv/Jz12M7yxEHP+y2uuJ+zH2aY82l0Fa5hArtoTPacfYxbv+hjrHFxW2LOsazNZpotOpD/Xj0dsfjQez6PXzQZEvjz58/5WfxPjo8ePbIM5Fr8yrvMOl5KkwVnJ83/NAv/pxCwvBOZku/SPTIsRv9D/T37pjRfOnVnPfXxY4KwOnu5FY2grMmf2nsU39UrU2OxSJOZz00AFp8rTOaWJTKv2cwiEpmchkDn/T1vO/oTJMvq8PbSLa+AzNm07aWTQ1UE/NWBftQv7q6MG8hfghxfTYvR6qTFf8vuXs51bdyVtHbkLkfANyYuMgjcuXMniMn10+L0WiTMJc+WfHw5OzHLLJRtURjuPTeBnj2WyZZ9/PjxZLwfKf+q6Lq6lo794hbDc4cCLt44JOiqygwHRq3oORlK4lrfMpf0PUntjFm7Ji/a8f00WkLf+O4Hw5xrUAI7E2BZOyPwcyxrs5kmo0pszUrPsP1lkbns4kPU3F3J8ZZlXIvYyQLoRu1rsbwhrW09uaZD2pY7no1oZVkP2rdUhHt7JqAzlta6pBlx+SNWJFs9JinXnS2vy+xs3yZRLBLQA7O0I3zmJgBz8ZPi5Y20PFfIWyK5dUKA/m5v6MUFDq2uumNptMdlyzs9dqksm2kOtF32ipByOwG30b8r9Vu7caRQd1h8q0Htm30fz1xd5uK369hiDrgri4jqT6BldEu3KtfWlpwl4cbl/n0aojezzELZPnpFKY0SsJhWv2qFRvNDPBa/XkNYa8KWCia/HzUucTJmbaOsTe8X2lWVGQ78pic8SQAlmcQSifQ30yyuh0/mo/002kE4fjFVvrfixy+rT2YSiVxrIS2jQKS4uUuVDHNz4hGfnQDL2nak/Sxrs5nGrhXFUxpHLIvtzivrYonaZSJnJW+hQW4qYrFb6hY9bcqy/jWusnZCaF9RIBU/IWAnoN2s9sTZU6p0y5NRlSs3utBZU4smThLWsF9NPX2R1XiznaXJIg59IeaLUmHWFhGRII0A/T2N2+Rd/pPy3XYcLppBibrxHcrJyhJZMwHUL9I6kSE+ctfiJcvjf2WS14uI1CVvQYvVdwlwVxyKdgP+Sn2kFkadj+Qwd8nyco7uzX7U05w8WeI7McuLXuUAc7yGkwVyJJPFEndYKIuIxyUITBKIjPKT6Y2RRutd1JHQurR7AyEuttGqxDPJeNWy3D1ZXG9VNjbconGehLklcrFEhoMteFfdi5KswiW/121V2XJUvCZreh73+/fvr1+/agONVooU1l6EQyZxJx7mVjUuiTcSWDQmp3+MtRGgf/tplrXZTOM365FhHYViWWBSL91/HBrvLR2TKr3qpCM95HqOyx3HyIUVzHG8PUb7+t3LXsNdWqU6dieEXXhSQmCOgH2xtcRrOtqKHnSrsZwlyh2XYolZlESuubbeW7Ly00QePJc2ob4YQdjyyDy4hZ8QiBOgv8f5bLm6mzdy7dq1RTndsstiShKcgwDqF2nH5KcgkTx1yfj4f+3XBOKF4q7E+XA1jYBxLl/uIE/jB6T8lb60mu55Vw9mmYWyPTWKsnogcCaPJWivxWWcIb2WuMuNNUMRayEnr8l0VWWGg0Dh+TkmgJKMmcRj/IV6y+O/eG66qldk9eCytI2Ni7HWAsdzc1cPmZi70gnsTIBl7XLAm57AspmmnGKsy9m4fT7LwLZOsr/97eLiYvGWHVadNBgbP1Vz9+7dRYHnEmjbbNAWesEi4an5XP7EQ+AoAhqrjA6lnOksJzz5NV3cz6vEh9g3X0gXtkiiGq09kSvy4NmymdKJlzeQvHCTVwxyOxMB+nuh1jSulmYp3TherDWDWWQjk0MI9KZ+awfHtemNjWg8sc9fBjXmHEmGuxKBw6U0AppiW240Dj2WrMZp7Mv6RmnHRewc04lZDhZn5iBbpm9z9ybHV7JQliw/N56DwFoPZG16I6VDPBZfNj1EN65L72A8jef0OPnXph9u7K3KDAdOYQjMEUBJ5shY4i1ejSWf7GnWDltr0xsFPnyYM8pJsiwEWNbOgnGcyQ4+mCvUuLawalmbzTQO75EBtZnxSeriyYGFqrHo2RtfNdsons6MWZRERejQiLQ9bpqKBBtxNAC3spq2kS2390DAPmIZN64ZoWk/b+TBzJCJRjijY2osdEsySWIZcY1220kSyVN80qyWyzw5EEwzLMdRJJfFjT0QoL+Xa+VDHhTFqxM5wSJ+I1ebI9Cb+llmHH4jrk3v3xsPB8P0ZOK8J9PgrkxCJnILAeNaQWkv1NKbVE2jtFuAZLm3B7PMQlkWVSGTcxNY64GsTW+nZ7GxeT0WXzbLcy+ll5OzwwNj+8rbFpG6qjLDga/thCcJoCSTWIyR5YYGowCRZGtlW5s+UnRw6dhhLhCGn+UIsKxdjm3rE1g205TTjRU525/I7v+Np6EalqPM9tl0oo+hRFZ4HXQhleFzP42BYCeNCio30zOKRDIIZCRgn9LrFeeMX7O2vBxQztlNA2iRJ++WI1mt7AcCWepusaiWfEgDgYEA/b2cJuyw8uuENz7RXNwo6TIk0DqB3tTP7jKpZbWsVo6PZc1uz56Iu9J6Xz5EfuPhSRZt3yK/0ek1SrtFkiz3ljM7Y/GO8gpYKBu3BTEQCAjgsQiIHqIbj6WxrPMEhBN+yj7bC0pbVuqtygwHCXrY2y0oyZYWr/AJt6sOw5xDQWAfAixrl+Pc+gSWzTTldGNFzkbX2bKjZUWpa5JaPjG+zytcOp/ZWNDjx49X7Qa4f/++jrTxqagg+3HQ/o2EIVAnAR24Yl+kNr7mslhTbRAJetbkLfa1hsnbs0da5NGzq1Wb9hYNqc4e238/TaASGL3sutRVhvT3cs1tMUrlSp/LmZNp5sicLL5D9dMLDPYlxVevXpVr8WCYniwob0/EXZmETOQWApa5wJb8jfcad4RUIm28Up2YZRbK4mrAVQiIQM8ei1MA+0P03Y57N74IKm8z7Yji3qrMcOC0ncAcAZRkjowlfjfbaBEmSMMwFwDhZ1ECLGuXw3uCCSybacqphzVnHehifJvwQIWz7OMx7nGxcplPp0HUuGYtV0C79edz+t8rL168CN5j0MxHBf1vCkIQOAUB+4Zu9Whj94mDMc5nFp/cxEvJftUoj2W3spPNYkhltfQ9O3fLDgGV6N7TtT843EEwimiRAP29XKsd6ASWqxQ5t0KgT/XTMopl4Jbd2/P1mkmdMc4lJ+8dR1pqjbsy5kZMhIBxe4rzSCNZ7XDJKO0OkkSK6MEss1AWUQAuQcAn0K3H4iAYJ6FKv5vx1EtKGk3iPpVW59R2rharAl1VmeFglW70mRgl2dLuenmj8vcqGea2tC/3riJgHF6Nj41WFb0lsVGeVY+xtsgzee9uPthk6Vki2UyTBeOmTII9HJG8jL0ikkPyJR1osXjvnqtO2rlveegrkSxbB+RyBYdwPHnyRAfVLFaZBBBojoCl47hK2V92cbcEgW/fvhlPSre8eB1kXvSncS+djIzqaJTEaMPl2cjkyi4Zs92YTFMm7ZrSJ+2+fv2avJSzUQZuPwcB+nvRdowvxRYtOpJ53kf4kYK4dCyBbtVPh1xGHCc9+Nf+/tJbYPffXoC7cmx3o/RyBPbvTeXq0oNZZqGsnP6Q8/kI9OmxDO2ouhunJDs/MNZKi2TTi5rB0yMNRnIvtQKz6pxjX2l7qzLDgd/6hCcJoCSTWIyRdXqVgfA9D3MBCn6WI8Cydjm2yrlOU2P0IQcybKYpqiGmzOVYm9L97W/HPmxeLF2al+UcCyMNPfRdFElZyZ3SqTORPGUl9W6ln0DznPgtfmLCEGiLgHZp2NeR7dZpDoJxPiORKtwFbwRl33Jk36KnPTp3797Vm+677W7R5iHLpsm5hiYeAiJAfy+qBsbH20VlIPNuCfSsfhqI9bRDu/M17xgcA/2ryYLeWNJgnXYyf+WKhLtSeQMhXjIB42eekvPf88YezLJ9KmpZFyrXOoul77xQVq6m5Fw5gQ49lqFF7AsyhzzFkVulF6V+//6tj3Lq/SX9q5VzNZbx9a1JreutygwHk2pApE8AJfFprA234lV2O8ytbVDSJxNgWTsZneXGVkxNpC5sponA2eOSfTu5pNniam+vzOIagYrQWvP2guw5vH//3pJYp86I81xK7aTxN6CpmnYPbC5P4iFQM4HgtZiIqDpUxn7symQ+xt5kMS+T+ReNNEpl9LQGUSMvuI/roi9tyUBpm5G2921siHHmxEAgOwH6e3akfoYV7jj0xSN8bgKdq5+mYHp1WAOxHn7oWYj+1UMRHUhzYiy4K+fu0dXWzp+VlxBSjzBLZHtInie2PwNPFsoO0SsKbZ1Ahx6Lmsw4CVXKY5/iyG7r/aUs1rurKjMctG6XdpAfJdkI+ZCNhmky9znMpbHirgQCxuHV+MAoQYAttxilWvUYa4s843uzuEDjbPeMYTPNnrQnytKz0onYqSjjGQlTt+aJswigFzTzFGbLRfMQo43T7oHJU3P0ikDwDRpt0DlBx7bxI1WnBOybaQTIbqPGNPXYKehf4zRDTJ3viRq9ENm9yHa9oMrBF+WCq5M/9VxBd928eVMWT2/A6wHepDWbvJdICOxGgP5eFLXRHBWVgcy7JYD6ddj0uCsdNnrRKltWEooKcLLMezDL9kno4dplEWDnhbKTKTzVgUCEwKqH6A09MKbKjgDDgUNBYI4ASjJHxhjfg2NpREGyngmwrF209c9hZ9hMU1RJljO3j/eHK5xFgNIvk42BajeMzl0fxwcxEiz4lpMS6B3TYC+etubwoZMAHT/PR2C3zTQN2bfJVrZv8bEfyqVN9Kv4+4JpEVbH+erzTxJs2FgzvCjvpyEMgaMI0N+Lkrc8pykqAJn3TAD1a6L18260xV1potEbEtLoVFdycoxl3eNY+D2Y5YYcS4vC7L9QdqyKUjoEIgTyeiz2pRiJdOzJNBEmqy71VmWGg1Xq0WdilGRju/MsbCPA4Pa8w1yQOT/LEWjIkkxCMM64de8qR2KyrITIc0xg2UyT0PQ5b7Hrrr0/5JTPy8siwCEv3OhxsuX1AhlEncfuKqTXFx4/fux+KvDkyRNtzfFjCEPglARWecl2T2LMyn5vnQOqXSp7TUXp1atXY1ZrY4aNNTJiOrHmypUreugl+6bPx+KyryVJ+lwE7L3A3rNyyWbJxy6VvaaWco1pLD6YMSuSQWAtAdRvLbFzpMddOUc7VlILy2xdopbecGDM3yjtgWx7MMsslB2oYBQNgYYIrJqaneMY8t6qzHDQUH88SlSUZAv5+v3eLbXjXgjYCdiHV/sCsr307SntUtlrul0ql8M5JrBspnENekBAh0cZF3QknOV9l6J1sHTIo14mM37s6eXLl/pCiijpeXNwOIRchxcvXhQFSOYQqIeA3Z7IRslSpUlu/MaTMq9zQLVLtcoL0Wam58+fpyGdu0uoZd90/pZk1grRxcWF9tbYPz41ly3xELAToL/bWZESAhCAQP0EcFfqb6OGJDQeBlB6McH45o99otRQE7QlKgtlbbUX0kLgQAL2pZjT2PauqsxwcGDnaqVolGRjS9mXvjcWxO0QqJwAy9qVN1AN4rGZ5shWMK7mDCJa9rIUrUzNg6tWe9+/f2+pvh42y83SThp/G5PY2mcjllJIA4HKCazaeG53Jvxaa8ua3cQdbt98yV3YvtqydsuRdroE+/lcodsDEkYGTXtr9NxCG2t04BYn1mynSg5xAvT3OJ/tV+s0kqpX6Qef29GRw3YCqN92ho3mgLvSaMNVKLbR7/Vn6CVqYRyzxp+HLiHMljxPb5bts0hhPJxGzQtlW9SMeyFQPwFNQu0Dh315p+aK91ZlhoOatbES2VCSjQ1xuB+1UX5uh0AWAixrZ8EYyaRaU2NcIhiq9vdIDblUmsCq8b6JKbp9GpOdrU5i0Hea9Pw4nrMk1FdRgjR68HyO0z6DevETAnMEVq0jrLJUrkT7MZu6pU77tmqYF6VV38/SKVmyWqW38cnivfvrT5D1GOPhw4d8zM6pKIGMBOjvGWGSFQQgcGIC2tMvh0F/GqA1aff/VeRQcUXWQwB3pZ62aFoSfZBUfrVFt9VHVnnUq7BYBFCGknZVtiTOTsDZQ0vOdU4kA8mNuhfcxU8IHEigCY9lla1YtbxzIPl40b1VeVV9GQ7iynPWqyjJxpZtouNsrOPk7U0Mc5OSE1mCAMvaJaieL0820xzZpqvOe3j219+R4hrKPnZyou806cn0Kqqq06tXr1gvM7QtSU5FYNVmmlX+hMO0aj5zrOlwMm8JrKrvUNA+D6hcpWQe9SfU+sjUo0ePXDwBCGwnsEr/++zv2yGTAwQg0BwBvd4kJ0qDr6YnspOrTGU9lcVdqactmpZEx71cXl4uVkGdpdBmGq2YL5auBPfu3bMkI01RAquWdFgoK9oWZN4JgUY9llWe1apFsGrbvbcqMxxUq4r1CIaSbGyLEyzQWQg0OsxZqkaaLARWDa8n6DWr6puF8DkyYTPNke14Pq09fDerVqs1QbK/96PFMh4qH9kHKPsgAqu6apqlSrvrIB4Zil01f3Pl7fyASuXKPD5+/FiHeGlLDafUuIYgsJEA/X0jQG6HAATORECDu06F06zkNLYRd+VM+nlUXXQ+omUzjfafFXJQ1SUtddfODEsy0hQlcBrj6Sitmn27uwhAoDSB1j2WVe99naMb9lZlhoPSRuAE+aMkGxvxHLZxDkLrw9xcPzKs+gAAIABJREFUvYjPTuB8liSOKO0xVjzPHq7+Qw+VrLaOq77IVW0tfMEO3+mvrzW9efPGFykSvnXr1tu3byMJuASBsxJY1VXT/Im0u6oCvmpGkVxfefb6RN3OFZe0ej9Yzyq0N3/noinulASS9b8eGvv093rqiyQQgEB2AppWaGC9cuXK3bt3tWlgu2HUC0/DX3ZREzLEXUmAxi0+AZ0Fq9m3HzMZ1ka0yfjtkZYVQ02ROLN2O+rtObBQtp0hOUAgQuA0Hov9RcoIjbYu9VZlhoO29PMQaVGSQ7BXXuhphrnKOZ9JvO2rN4fTYFl7hybgZJodIOcpQmupq7pEnlLNuUi8P//88+nTp+Y7SiW8uLjQiQuWV8pq5lmKDvlC4C8C6rClSTDJtxPWJ+pkP7W7ZWdow3vzerep0HH6dgKkbJ3Azqp7OK7zrdccjhQBINAuAX07Rue9WY7cGNdRT+61vUD/Dn+amyigdwP8lJpeKX8/5qgw7spR5E9Tribp2moWr47WMbXVO+gF8VuMVy0n00hCY24kq4cAC2X1tAWSVE7gfB7LqknZDotgOyhAh1W2U2U4sLPqNiVKMm76c9jGoV7nG+bG7UVMIQIsaxcCe7Js2UxzZIOu6qU6cEXbRI4Ut52yteisxbLF9TIl0KJwDRuA2kGLpD0SWGWpHKBVk3x3V7uBNEquvjLvenigXYBpT+NcPmsDEvvmzZvv379nfFmLjvQ+Afq7T4MwBCDQCQEd1qJtLoszjoCGts/qO7N37txp8QAM3JWgNfm5ioD0R/q/2GW07pH9Q8xaW1983VA72wp9YWoVJRKLwKqJFQtl6AwEFgmc1WNZZSsWKTWRoLcqr6ovw0ETOpxdSJQkO9IWMzzrMNdiWzQqM8vajTbczmLzmaedgf9/xfXWS/+/yhf+IR/asrVWj64/f/5cWBayh0B1BHY4lmnVfKY6QEcIpHdwX79+/fXrVz1j27l8vSXMN+92Zn6y4ujvJ2tQqgMBCMQJaPqgbQEaPRe3BQz5aFaiTzrqKLjfv39rpU8bBVrcSTPUBXclrhtcjROwHP1SYme55djaEuXGaXB1jgALZXNkiIfAWgLn9lhW2YodFsHWtk5C+t6qvKq+CTy55QQEUJITNOKWKpx7mNtChntXEWBZexWubhOzmebIpj+HK38kwfmytc5rXN3W63E6Sno+J65AAAIpBHqbz+Sqr764pH0tyk0PG/SthxT0SffoI1N6vJd0KzdB4G+59L8VlL3Vt5V2QU4I7EBA51vo7AqdK2OcaGiDrI5/01xDx2G2u4FmDBZ3ZcyEGAsB9YLF/TRfvnzJ65SqA+rbpnHxtN3tTD00Xtn6r7JQVn8bIWH9BPBY6m8jJFwkwHCwiIgEKEm3OsAw123Tl6h4b8u8vdU3l86wmSYXyZR8LEenpOTLPX8R0HKYFsUWYWjjofbTLCYjAQQgsIoA85lVuILE2g6oL9BpYqCDavTIYR8bpTfsOakraAh+GgnQ342gSAYBCDRNQBti9G3ExafyQx21jUaDuDbInvhDirgrTevzUcLLxdUHleKlP378OJ5g1dXF7TuSR717VZ4kLkqAhbKieMm8BwJ4LONW7vC50QmqzHAw1mRiAgIoSQCkk58Mc5009G7VZFl7N9RNF8Rmmmaaj8Om1jaVXkEzntWst9+0qLc2f9JDoF0CJ5hU1wa/kNelN79lnfR6rj4Moc9DaIPg4uOHLWR0Ps2W27kXAp0QKNTfO6FHNSHQIgFtb9U2fcuXYlQ7bYEdttFoEG+xsgky464kQOv5Fh3sFD9/8fv377m+QCov+uXLlxHaegZjPGgqkgmXDiTAQtmB8Cm6QgJdeSwdTso6rLK9lzEc2Fl1mxIlOUHTdzXMnaC9qEKdBHAn0tqFzTRp3PLchdbm4TiTi54K250kLbHlWrCbEYdoCFREwN41JHTaNv+0uypi9Ld1X67Zob56jKet9zo8Rhtr9JTu1atXDx8+zLu3Ro8uHj16VFUrIEwTBHbQ/9IcVm0xPEF9S/MkfwicicDr1691II023y9WSsbhzZs3enjfzzaaMRPclTETYgICOtNInz+LD6bycrd/i1mr7Tp5MSjd/ykZtJNG8viRhA8nwELZ4U2AAI0S6M1jiY8jQSOuWgQL7q3nZ29VZjioR/eqlQQlqbZpSgjW2zBXgiF5ThJYNbxO5nB4JMvaOzTB33cogyLmCKzqpav6w1yJ/cTrLIe1b5hp842eT/e89t2PelDTVQTSZiar7jrHusYqqhsTy1L5xko7bHRujZ7zye5pQ8yWzHWgl75MceJvUmyBw71zBOjvc2SIhwAEWiegOUX8WAtXQW1v5am8ozEEcFcCIPx0BKQb8l2102XOcdXsQIc8belTco/v3LnjSpwMKH9t/5q8ROSBBFgoOxA+RbdLoEOPZdUktN2W9SXvrcoMB37rE54kgJJMYjllZIfD3Cnbsc5KrRpeeYxVZyPuIBUn0+wAebaIxcUd/056qU8jHh4f5hw/R9rlFn9xzSUjAIHWCcwtW0/Wy9h9gntXzWeCeyv5ucrqplHKVVM9BtCJMtqhrxdwtfNSr8Xrg1DJTcDHnnK1Sz/5JCtbPYga6u/1QEMSCJyegMZW404anaKhJ/ecbxFXCdyVOJ/ervr7wifrrm3iWjBJO59Gh87GF1vkuuhFGnbSTJI/PDLedoF4q1y44F5+QuA0BPr0WFYtwpzjDdXeqsxwcBobVa4iKEk5tlXl3OcwV1UTnFsYlrXP3b65asdmmlwkU/JZ5QSvevidIs1Z7hkf5ixrqPfenj9/vlhFQdbYvJiMBBBoncAqe7LKUjkyq+Yzda5rrJIqjZLDlTGgJ3n379/XB6H07EGmT4/31mauJWnty1l7F+l7JkB/77n1qTsEzkpAg6lOa7PUTkMt46YFlJ8Gd8Wn0WdY8+7FKYkSyMde9TlmOcDKOb41XOdIKefF3Tx9tksNtV41sVrUohpqhAwQKEqgW4+lQ1vRW5V7q29RQ3HWzFGSs7asX69uhzkfAuGiBFjWLor3NJk3s5nmivd3mu0Oq8b7VY91T6OgCRUZny4znA6ts+B0UvRihlo0ZzV8kRIJWiewas1Ry80J9V1l31bJkyBM2i2rXnNc5XWlyZNwl163lUHT8KGDalbdbnwRf1WeJB4IeO7MlT79Gfo7fQECEKifgCYO7969s8jJThoLpXiant2VU3oF8eYeruooWX+zmvrR3OuAcsi1M0ZKsrilRtto1HM1B/FzHgujd2w4R2qMpaqYVRNJFsqKtl23Nqoo1byZ9+yxrLIVdU5C1ypDb1VeVV+Gg7XqdI70KMk52jFSi56HuQiWAy+d0jlcZUnq9ChO8BjrQK02Ft3MZhpjfdpKtupU4VX9oS0OGaXVTtXAnOlzJ46zwnOLdL4Mjx8/1vqaH0MYAicjEHSTeO1W+RMuq1VbcOq0b6um4nZKaYfVO7AJAb38rYNqVJ179+4Zb5eGYAaNrEgmAvR31AACEDgTAT2zN24q1U79s+7Cx105k0pXWBfNuJ1UclDVj+R8RjxVffJJW2q0dHtxcSG3Vp1U23HkrOpf3atFdk359al79dzItELuik5tVGJXNIE6CbgFHIt4kRa33E4aCDRNoHOPpUNb0VuVe6tv0+boKOFRkqPI71Nu58PcPpApRQRY1kYNLATYTGOhVDCNvaOuevhdUOKKs9Y6WvAKqV470/YaJ7KeKOuUGvczEtBS3f4ryBF5uASBvARW2ZO0M1dWHZy+attKXhSR3FatzFrmb5oD6BmAFvpli/RBukjRJS6pUAmgPYXGzOMv9RozIVknBOjvnTQ01YRADwQ0QMc/EOMgaI++fVR1d9UfwF2pv41al1A65iYj6keDzzl4qtrsEj9NVtP5Z8+eqZPqPFpNUvSv9uVoD41220SwaNe7eqs231g89kg+XNqNAAtlu6GmoHYJ4LGo7ewvNblxp90WHyTvrcoMB61r7A7yoyQ7QD6kCIa5Q7D3WSjL2n22+9pas5lmLbHM6eNLRX5hdT5s9iU8NqylMf/9Ngmjw6LHr51p+Uw7bBZF1SzLuIy+mBUJIFAhAfs6gibqWtpOq4J9PrNq20qaMAl32a2usabO+Ki+R21V0f5C1cuy/nLKB4QJasAtRgLGXqDcOunvRm4kgwAEaiNgnwJooEz2kWqrtS8P7opPg3AJAtoN47JV2O9Hmq3rsBltqYmcUuPutQS03vL+/Xutxfvv2FhuJM2xBFgoO5Y/pTdBAI9FzWS3FUp8jncme6uyvb72FbwmOjhC2gmgJHZWbaVkmGurvVqXlmXt1ltwB/nZTLMD5FgR9vFeD5/O4ffHcKReE5mApMzf3KHr2mETJJ4sVi+96QTpyUtEQqBpAqs+37NlIdvu9dY56bVvObKYFOmM/8pscIzWnhqlJxZ6RLG4n4ZBZ89GOUFZ9PcTNCJVgAAEdGCGP1hHgMhB0udmIgnaveQTwF1ptx2rldw/lkZCTs41tKVGyTRBePXqldHNDuqr1QDdqxy0NeesXTWo8sl+2tudOcvJmp7qGAngsQyg7LZC6bUMYsRbc7LeqmyvL8NBzXpbVDaUpCjeozJnmDuKfLflsqzdbdPbK85mGjurIilXfT/F/mS3iKwVZypjJ6fZCaiHxPHPOelFUh0o7dLPBfSenFbf5q4SD4FGCcR7R1Ap+5wkuFE/7ff6j23G+RwVYze59pq6uijzA/dHaj+NXtJdNIOrVMVVjUCfBOy9oMP+3qdKUGsItEjAPzAjLr87viWerPWruCutt2CF8vtnH2rLS+RIbfmrjx490nz89+/fegKqG588eSJ/Q5N934lVWDGK18G06phKqfR6eUD3+mfeVIgCkSIEWCiLwOESBEQAj2VQA/skVOnrnIeu1efeqsxwsFZDOkyPkpyy0RnmTtmsNVfKPrzW6U4UfYxVc8PtKdvf9yyMssYEtL6jjmp8YKmFIT7yPWaok2YCgHpIHF8401XdYnG2tE1Hliie21gkYiBQM4Ggv8RF3fIq5yp7pZ0lVXU0yeNv0StBSQ1x4IHzenShT03Ft13b/bA4H672QID+3kMrU0cInJuATrU0Dnw6SyOyA6BmStqX4JZ+tAVBuw0WpcVdWUREglUE/OOOLPPxIXO5Gfo70HNeVUcSbyegiSELZdsxksNZCeCxuJaVrdB+SqP/JpdGC8ju3kYDvVWZ4aBRRd1TbJRkT9r7lMUwtw9nSvEJaLLp/4yHO3yMFQfSyVVOpjm+ofUGlVEIt/RpTN9DMp359vLlS7+m2kljWd2WfbS8Uaqn6fZtib4YhCFQLQH7ZprJc9dX1ctu32o7cde4HCMayZTsDbGKuT2xHkjE7Vudn9+yV5CUOxOgv+8MnOIgAIG8BLTH1Jih/T05Y4a7JdM+Bgk//D1+/NhSLu6KhRJpjASCY1/tX6Y35k+yMxGwO5YslJ2p3amLhQAei0/JbitqW3Tya7Eq3FuV7fVlOFilSGdKjJKcqTVVF4a5kzVoK9WxW5LaPIodHmO10ohF5WQzTVG8pszt71cdvpRpqs+Oib59+xYcq6D9MfaDNPRGQvxB8lAV+eIneHdhx2ahqKoJBEvYcVntPsRcPvYc7KP+XFl54+321l7HQEJ7EcGNGX/qtPxIbvazeSKZcKkfAva+0GF/70cNqCkEGiWgaYVx/V0Huqx6aalRIE5s3BWHgsB2Av6xNMrt2rVr2/Mkh7MSYKHsrC1LvTYSwGMJANonoVrfEL3g9hZ/9lZlhoMWtXRnmVGSnYEXLY5hriheMo8QsA+vLGtHMJ74Eptpqmhc48EG6qU6QqoKiT0hJJL2r+gwGLvj4t29KXj37l3/fmFcu+tFX173P7ju5+aHdfiNjsDxYwhDoFECwRJ2pBbqGvataXP56GmTDt2du+rH1/CoxpfHuMV4CyWZ9MOXctTEkQbiZBpfJQgvEqC/LyIiAQQgUC0Bu4Nk2YufsZqHb2zFXcnYmmQVONi4mqhEnAALZXE+XO2TAB5L0O76wov9nDM7vaCUQj+1ov7ixQt9dlPfNLEX0WGVGQ7s6tFtSpTkNE1vN9S9TcxP08TVVoRl7WqbphLB2ExTRUPoqG2jHNr8YUy5WzIJr6fgWmbVULd2L8sWIbV3R4W6HPQ8OGG/i2Ygxkf4OgLn8MferrIEIJBMwG5D7HYpLoxxV6+xJ8bLynjVKI+xdnOCGUuZuz1LfGTuwevCWQh3lYmxR9Sg+X67GOUx1s7PmTAEINAKAaMdUHWCczFLV7CG3QZ2OOVo4K6UY7tnzsH5T4fvFduz7pSVQMA+IbVPchPESLvlqIWyNGm5qyEC9kG5H4/Fbivs9PZRCU0wJbw+aKKPb65aUe+tyvb6Mhzso7oVloKSVNgoaSLZDXU/w1waSe5KIGBc+LVraYIMCbcY5THWLkGATm5pYzNNcByL5SiRttpPu94i64N+Xex7M/27iob9rxj6u1uKFqqd+wGK9+/fp5Uo+Po4lOXe4CAcyy2kgUBVBPSNJ+Oatczsqpl8pJrKx2K0qzpx9/Pnz0ZQ9tnaJKLAjk2mKR0ZGX0sDVdavJPlf3p/hv5+Mo2lOhDoh0BwYEak4pFxM3JX8qXdplcRCXFXInC2XDq9V7AIx97vFrMiwSkJsFB2bLNio47lP1e63XL247HoZcvIgbs+ST1tChTbv7pzWG9s+i7WKpevtyozHOysnC0Wh5K02GqTMjPMTWKpJDIYQ8/34IBl7Uo0rU4x0jfTWLpKoRfpTvmu/JMnTywqUpXfL4GDw2Du3LljqcXGNNoQEDzA1sZzfWcqOVtZScskUxOb/T9llVwpboTAmIA+WDaOnIwJuthkGnukMTd/HcGeeYmUxndZZLd1utUWAWow6ZFVp1OOtuP2wp8ZM9kSQ3/fQo97IQCBQwjoYYZxE63E2zj0r63gqicrazM3pu/KXcErMGpFQrJg7VU5SLUS8uGWrgiwUBY0NzYqANLbTzyWuRY32grd7r8ROpfbPvHBCtjaFfXeqmysbw1eq68/hzw38QXoKoySnKC5GeYSGhHnMAFa5BaWtSNwOr+Uvplmz2dswaYci4HY3q46mUAej75aqq0bsuPbM4zncHFxYfzIq/Epb7y4XFeDM10sW1I2Fq01uOAMN7lK2/e4iKpFrzTVWfUh242VNd6+s64apSJZbQRkx4wL1uoLeY99M+ZWj3ELFjXmmtLoXc3dPsQfvpQTMX2RfTbxSrV19fT+zM7NQX/fGXi3xQ3Oj3x1OerjB7TdYqHiaQTsO2kig2Za0fG7pNt22eJZbbzaj7uCV7BRVVbdLvWWMV91C4l7I8BCWdDip7dROHhBiwc/7V5Bbx7Lo0ePjFU+3KVxbRpIcu/ePXfJEuitygwHFq3oPA1KcgIFYJhLaMTTO4cJTLbcwrL2Fnrnvjd9M43FSbWbvzjlIJ+iBkJLljqnRG8caku4Nm3oq6X6uM/Nmzd18EnpXRTGB8n2syXiVLdf1bN5/6vneuyqI/W2ZxvPQft1fH3QDiR98il+i+WqWty4z0AqUcmS34G6akFKmtoI2E2HNsnlfetauQUb7ybhyJ7ssHNxsmg/Uh3c8hZ4LkrBAoovyT7hyJBqGej3EbJoKZZq+uPOFmGCfCLwt5Ry7L3092P5n750DRPaQn3lypXBUZevLkddXUmOevDa3+lRUMGMBII3NyI577zN1Dg9iQic61I/7gpeQS6dGeczOb+wzBHGWRHTFQEWyvzmPquNwsHzWzkSxmOJwDH6KlrtqWFRN1h3koeZcOB6b1VmOIjoP5cGAihJ65rAMJfQgmd1DhNQZLmFZe0sGE+ZSfpmGstKot38xeEGzzUtRccznLuqVXgtx+uRc/C4S+klg3ZRyLUt96xXmVs2vkkSvYM7V4U944NTGSzCbxRP++797TvKzegkWcrVTiDjWp6e3Bz+DvSxumrhSZqAwLHTdRku4zRbG9TU0QLht//UJkWL6TYKuV2eSA4WO6C6qEaRTOyXDl/KiYzUeqvDXpF2U1o0M0JpVcV382dWSZU9Mf09O1IyHAhItbTBffLwMHUuuWfy5Q730GisFgmMp36V1KKezTT9uCt4BUWVf4xXJv3YWVLR+pJ5FgIslPkYx53IvzqEm5u54OCNG3EuBo9ljoziteHeeOJ7sJodybPcpWDdKW1FvbcqMxyUU8jT5IyStN6UDHMJLXhK5zCBQ8ZbWNbOCPNMWaVvprF8yzPY95AM7tOnT/69hY4/0QEnWoX3CxqHtYyoRfxyyz1ypi17CbWtZyzbzjF6Nh88zEhz/e1ia/tI8KBduOQk2XNYTClDaflS1fDAZjG3cglq0NVytTtrzhk3fiUgsi8WBL0soay5WywEtJfx2OegKj2wbJPVefXq1WR8WmSwjJKWSfJdMmiT91qM4eSNzUWez5+poQno7zW0wslk0GLx4hFrmnpoHaGco34ypFTHEbDMv4bEO6/uWWypq0XpQCfuCl5BUUWa7GuLizBFRSLzJgiwUOaa6Xw2CgfPNa4lMGlFJ2/s02MxLmdps/Kx84XxulPyinpvVWY4mOzvRPoEUBKfRnNhhrmEJjufc5gAIfstlqWYPh9jZUfdUIbpm2ksW94EIstjUX9TjrHctW2gjRr2h816xJilXmMhdYqUpaPq2acEHt++Z0yA68mTJ5PnNucSSYfxBKts0gTtfcmVv8tH/C3DtqZeWT4v5cq1ByrRVbvApBwIHDi+apnAskFEcqojF9qtqMyVs2WBwLgWUEivAss2WYpqkffIFrVOuTPPJqvgR86tsvWzmcboV2QZ93fwZ/zGPTBMfz8Q/imLltNlHMhk0+QxZumwpyRJpSYJ2D+6N7cDdTLbjZGa/syN0ck5+8cVWKY8fkGduCt4BX6jZw9P4lW3yutaZxebDA8nwEKZa4LJTuSuukAWR2iHmQsOnmsyYwCPJQ5Kk1AtasXTDFctKz+WfNLSBKVvWVHvrcoMB2kq19VdKEnTzc0wl9B8J3MOEwiUuIVl7RJUm8/zd+qfvxIXofD+/fvUEv73Pn+l7969e/97IV/ILyJSHXdJTxnzFR7mZHH9JXB4246/1awOhQKlhQmKG4rWrpdCNZ4szq+vC2dR77W1qEpX1wp/yvQySk4l4oFC5muRqvGo26JmzQlpEUbji0u/Z+Dr16/xFtRVeajJIkUyP0o3VJe5HU46Ey65pnM3Wlp/f7t6Mn/Gwa+BtkWGs/Z31xCLAcuwvr+JCE6FnDNfOqZrsYLbE1iMcyDh/sS2V/OQHFC/AbtxIBjUbLeWkhoHih35abSl/k7ZOZcmUsqBPWs3d8WoDFncFb8DlmZrGZGzVCreQSIvDkk5jWocL6L1q75WzHXG0toyZliJV8BCmZrmTDYKB2/c1xZjjAowWI/F3HIlOMpjmZPfMuQJUblV5TnBhvix5m8f/nqrMsPBoEuWdt/BuxsrfA2CoSRqF4tx3mdJZ6wkczEMc3NkIvFGaFmsgT9VKT0lqcGSWGTYPohHGjdyaexOjCePc2s+kWwTLvlaMZZhiCmtLWOxS0xg00+m0TZPy6637R961/v6/jt5lnOr5tpsLl4HnPhFzCXz44ueCamXMxY7qgTWaai+SLuF9Y5LcEhM0UO/dajG3bt3g9qpi5arvl6Ms7hcEmn/V59r09WgXfgZJ6A3evWScTxN9quyJ/4rZXP5q09FVrfn7kqIVymLQ2xgYRJKSbvF8gU9uZ5pmcfvOvBt78l21/iuLdhxmU9z9Uz+TG2NQn+3tMhaF9SS58nSLH7daVzfQwbcsRjEtELAOBAM1dnnfFD/i7r+DpiNSP2FtkV/bFxWD+6KURmaWOUYt+DhMRFlFlIt9ezTvw7ngABpBFgoE7cz2SgcvISOYFSAIed9LGqFHsvkEseYtvbpZjnDaZxzPCZY75IYatb4LYtXe6syw8GiSpAAJWlUBxjmEhrOCI0JbAJblrUt0PpZ1k7fTCOOlu2N23up1uz8NrMU6qe3hIMiLLcojdFVNeYWJBO3xfVNib3P1CiQTY6+30O07+fRo0dBmlw/VcHJ7VPB3CNXcS4fi8ulxOIQWRB0uWUMVKirGWvXQ1Y7b8DSXrTg/Ng5yLI52yfwc5n78Tdu3Fg0nhLm9evX/l07hFXi4oAlySV/IWFKm7VJsaUhvj13aebe/3YJygUm5SlX3JCzxbVYVI9FIQMDbil0Mc+NCUrTpr9vbCB3e+mWcgW5gP/E3UUeFVgcNSYFS3hCM5nPuSMtqmVJk5fSIepnd+nTFHItIn+Dr94XXLzd+P0pvzUtL8aMy+3BXbEM0HgFY92wxGi6EelrUmMpmJwHvUCiNxD0gFaPOQ950mmpS6E0fiedK8KSZu7etPhDzPKkqOp6LJSdxkaljac4eBErGvSaNMJBJos/K/RYLJNQ1Uu2dP91D602+2+7yaBlWfvqsMoMB4t9c0iwv89Qj2AoSbWtH1cShrk4n8mrp3EOJ2sXiSyt5JbhVaYmy1Aeqeb40uGPscYixWNKt9S49CIT2PEBOPYY41E59gwnU/pntJQ4mCgZawlhfAI6qWlxmUBaolbw7yodDg6hkYQCWKjQyPEwO5xBZ1RvNYFmX4UIBNlWq6uBnL39tPgrvkGXU7gPIimMxYZItiwH/a2qlGVZZ0/jZunvsn6r6jhO7KvBZFhGb3xX0ZhJ7ZXaFCrU8txOulGo9Ei2FgVQk0VysFwq7c8EMtRDu8/+HjRH5OekNQgidxs4nJzGU7h28McsJ5cGuNzPPccRh66tgGMVCXSifsaBYABVupV9szlMNBZNuqUzBlOJOccmogzDpdO7K0Zl2KgGeAWLmpaQQE6s/6eOI84yYvJ41ZWk8+op6l9q4nKLGBsVw1LrTszyHEkWys5ho3Dw5jR8Md6oAIMxWcxtY4JjPZa48MHy9Zx1nXOH4pmnXR3k+t3ZAAAgAElEQVSrfd61uN6qzHCwOEGQ2lvmCGn6HLmrHsE6VxJ/ulGDDYzojH+JYc6nYQwboRlzm0vma5S6+VyyXPEWSyI/JFdxkXx8b2euK6kJIjnkvWRp7j3dmzkmfvw5JrA5nwz5dPzwlmE7cDRLrNxZlM+vjh/O2w3GuVlk02qRKI3vLREzNhx5/X4ns9a2fOvsMx/C+5gDdfJx0ZMxW5Tc1XoxYNGHSfEUuZg5CZIJTG5HGDeEuqqL3EeB453ICbOP9o7xLs7zdzNull1HWUYfxzwSUDcfsyoUM2dSyqlEpOLuUrnS4xgt/WWLbDv4M0EFHdJIYEuNguLiPzvs73Eg7mqgGHONtcM01Yk0BKQbc8L48TsMZ3OWyhdjLpzFdAdkzvQT9Qta0zIQDMpWVLUCt2R45K8S5/R8iLesTQSb5OZcjnhBw9W5ewOkWX7OGYGiQ5hFGbYIEPS+oho1tIKlWbfUaFVbWxZGLQJvTKO5hhpa8NU1ho62qhYlEgeKMVfBnr2CAfucWfCJ7TaXlEi7LZQ5rTuBjbI0ot+gfngHm+lQ1xmwKMBArCirwz2WxdYxHjyzz6O4AJcaqMSbmb1V2WJJTjwc+IZxLlzUCMz1wTlh/PjdBOtZSaT8PvPJcAlDNKcY9niGOTsrl9ICbct0L5in7NCFJzU2iNxSI4fOEmBZe45SoBhBA7mf55jAbn3EPp40OkAusIVU8JRabTPXbMnxwaqiE9sSSC7UfqNFvH38wnFbFzKai7ZJTbPPSG+chAyqopayN2taSosyzOltWoncZSEQmKm5JtDo7l8qPdjbpbLUsVCaxc6u4aP00rbyVyl+04zDuWzdOOdxjOx56Sq71pzcL7hlyHY5TwaM3tU+5n0s4XiMG7fOFjhBlyzhz/iVqpB2b/3db45I2KJ4gyruZhkGaY0u0A4ddovzs6XPRlrtNJdQv6ApLSutbmgo1yX9VTDnLlpkC6oz/hn063GCIcbVMRI4sbsyQLD0ji0WpnOvwII3on6FLqlB5fOX9tDm+p1d8YbqlzNBkxIG1mOuCXbwCpx4FvfgZAtlru4KWDpR5TbK0oJzmralaj7GdsMWr8DRK2cuDvdYLC1oNF9SSEtuyWnUCj4utY4MVHJu8Rt7q7LFmJxyODCu+Vg23Mc1au3VCgXrU0lkdtxAEAnUOaQyzK3td0p/AufQr7XRkuw5+2BZ228gF7Yo3mCCynmkThg/YHSHVqnQ1s00ki9wByets5j6NTGGgz6jJSfjjauSrbLOfu3KOb6B/JJQZflFj8NKoGTBjRl/jo1FCW9M68WLNR3qrmQ7dD+jMK453Hp3RvJ+VvXrqi9tP+FgNdzpQxAQkMBaphlGC1ijSOUEsAg5pFGvCUAFP9UNNRbYM1yVUjlr2hCUGPyU9VuVZyRxkPPcT+lJJJNcl+ZcinK09Xxirsp+vFo8Vx3X5hP0UF8qF07rNfv4M35966TdVX/3myMSNppraWBpHyMQ0u4ClfbHkp2foduWFi/g1tZP1G/cXnODoxsFXKDEVEjy+PtcgyIWe+WilfBziCwZuDrGA2d1V5xW4BU4FCUCvqrHNW3/q5odyP8/ZPjALK9Stn4WyiaxtG6jcPAmm9UeicdiZ2WcGqfN9C1iaEAZd9hyCy8Sqbcq9zkcjJ/UzLlMO7s0dQrWoZIsrr85hSm9m9BiJ8dpGObGTBZjxmONa2UXSBvsWNYe4C92Ky25lBvflfOej7EW9W1I0NUENsNmGssUKG2TY9D/yymisyarAsH6plG90pKp7v7q55ycadZwUaRxl1DTLN5lTyAVsg+Qru6RJWB70ZGUCSJJNrEq6qS66q8K7KmrEaRnvTTuIJOto+pLN4KOnHGjxoBXRVjWpiVGPb6y5RWBEtIqz6A5xg23+FxqlVaP85+LkY0taknmJrd56+vD0Sg2V9lxvJZ+/Ht3C5/AnxlY1Uy7n/5u0VsLDddBZK/KecKBtKtcIA2Cwe15f8oYOggJgUK+cd46HpIb6jeHPZiBRrQu72REqu4XrS4feAKWhZvgFr+OwdCvIc+/6ocjVQ4unc9d8TngFfg0soelq4t+eKBv+/+URxrpU9mZYJYTkJ57oSwOpHUbpc61pVPj4Ek9fLchDvOsHku8j/hXjZtLSixEqKuOxzsZfF+8EuHeqtzbcLBqzaf0hN1X4GoFk5BdKYmxssPYIRsVmRv67btzmGFuLfDWnUNX31WWpMTY7SQZByxTthKjvPIcuxOB+1fusc6YwxBjoeGElPxq2bms8sYXWtbOsJlG9bS4aGt99yDPogO/5dmza3UX2Fk7NdW0yClQGVd8VMdxL82ybKqeo9mvpB3n7wgvBgQkY2Vdj5VsFtQR8VQv1a6EbGmC7ayrjmQnATV3RBncpYHG2K1ZaxsjVKW6ixtUJY+68G5DV0Ra/5JF8oygVHQwxLhmcgGZpuxzCZe5JaCmLNRMc3VXvN8oucKyhMEDPEv1ZetKuJ6LlZqD48u8VhWDPGUxFsVITtAE7U76e7wRBSFQDF/H5sKySxrQS3gXTlr1uwRPQ/aqqGCWoW0OWvZNq45VuwHUL9526mL26UmuoTNYGZEAkz7AomDqv5O1C/zP+EA215sm40/jrkxysxjqOMxxtkGePXsFUstFlZ7Uup0jc3XzsTK4GMyyQ5EQkNG2uC7qaxk9qHILZasIBPZksmvUbKNw8FY19zgxHsuYSSRGi7STfSSIlD2Z9MEiOUcuTa6E7LYVrLcqdzIcqJqTehVocvBT68ClV9iqFczvoT0oieo46aUEKjH+KetX6GGW3wSrwqqLfbKQy2OvamK+CteQuHXnMM2SSHtLmzi/LeQnLDqxaz1wP/9xeLFZ1VOyP8Yai+HH9DmBvSIEY+uZEHNxcfHx48f4jRrsnz59Gk8zXH39+vXjx49dykEbbty44WLyBj58+HD37t21eapvX716de1dG9O/ePHi2bNn8UyES6gfPXoUTxa/+vnzZ/X5L1++BMm0BvH27dsgcvGn2l1ZiZhSfv/+/devX4u32BPIeMmgbKyvipOQEkxqLAntpcdTqi0knv6uXbs2pFSMAvopvAn605Cuxsmc6er9+/ffvXu3WCNnbMeNKA2Rw3r79u3FTCIJLMZBt6uzKGUknwMvqRdfXl5GBFD3UQIBj6RZvKTxRVY0boWGKURCD42XfuXKlbkE0gE1jT/wDSnt4+Zczn78t2/fHjx4MDbsSrNFMaRRg3lXPg6sYhSWJ+difEns4f82oNevO8upG4dwOTWu3J85De1z9/efP3/KWE32C/kY+svVLwbvYugUQ7dSTMTZlnfnL6o6MSSqpJo0DvbeOnTPO3fuSB6J4UulS7Kr6lyrcnOJg3mBi7cE0hxXS87VpkH9tqufGEqT1SksrbzdZ1CfffnypV+WRs9Jt1CzMI3jfspxWGvlsj/+7UEPUt9U1SJOzlndlTErSwxewWDM/eEmow+mUUk9yA1GlhY5JI180S2TNczydrO82O5SyxYXyhbrtZigchsVlz8YnuKJg6sdOngBgeFn5x7LJJNIpNZDtPhvcfC2r8No3U9GaTy90tO+5DlRpGpzlzqs8gmGA3/NRy07uEnDCpu016LAc/qgeM0UNCjLsRnS+HP2xQl7tYJF6jt5qXUlKdoQIiatkIY4PXFKohjHM7Lo5NJkCTDMJWCs3Dn0FdhNA1t8iMCydoJyultkZPQn8zIYFmdnlEAxEQtz7LJ2npNphk1JGo8djrmAZU+W0gS377CzzCK8L5Uca38r1p5hra5K1XxhJsNKk/aWsO6ao6GnrWk1tQg8WQtjpCbSaYK5u9wTL2OJ25Mlv+sw1zpzIh2oqw7vuQNSvzn4frwPQb3YHySGZMonTStkIS1dTGl2sKV+NRPCWqcek/ExKqwEMlNrM1cf112LoNIyNwoTVMT9VKEST5mogcbVl8zCYixiLplUazy2OgE2WgmXz56BgdhcfTfGW8zsUf7MnpBdWYVon7i/q8c5ejsHZEMi+q/OvrM8rriNrtrYNrqc4wF15wiQU15C/cYqkaB+sntGB0/FJY/UY89Eqi4vMaKZkdHcr7jy0YL45HC26FT4+fhh5dm0uxKhGr80idEnozBeQZxh5KqUykI4AH7Iz2SHGbM8bq8EsxzRouFSiwtli5WyJLD0oKNs1KL8OHiLiBYT9OyxLMKZTKCV7bFRGsdIOWX2B89nMp+5SDlak71S7mLcx5vLcHt8b1VufTgYa+M+MYsPffYRY1zKomAJfaRpJUkeOsdsk2MSbGNCMw23MMwloJschoLmPso5DMTY52chjWVZu0TzycRFdP7YZe2cm2lUSa3ZLRIUDq0bTmrweD1RuZUYMsftIXnsQ5GqOc5h5xi73midQmC1ghORUFeVJrJkLDhbHsMvPsBeVJt4gu1rMVKAeBHZr8ZbJNJYzelqpC7nuBTpOL7aBJVVO056NsrN2NeUg7rtZCZ+uUM4efE3EHufn8apvkzxduPms5IfKarl6uiX5Yd9a6DwpMFUpBrRT2mRU9WRYxcZmjfa9kEGvy67hYu2lOoVgebqeIg/40rfM1CU9in7u7rqng3klyW1jBgHu/fo55klvNFV08iYJkYcSIRVu5dQv7GqJKuf3IxxbnMxGqkX96kMeqU2kumTcgZZKQeLvTX6fkHmw0+LhJM3KtJ3QhRuzl3Z0qnxCnytsGipkbaysk9nfBmOCqetTWGWx+2VbJYXVcvu6kiG7XNJWXLj5H1R8i0JqrVRi5XCwVtEZEzQp8dihDNOpufodm9KKReXYjScycWSVRmbuyFGnTTj6Dmu0WJMh1VudziY06LS8YtOTmkB5vJfFGxR/+cSNKok41nkHLpy8fsbNIa5OTWei6/WOSynlpGci2qsbFSkaHdJLbJ96uFyU6DoYywmsD7qIfzfbt5cf0uON2qPJNACnHRIrS455rxYXUqWZO2Nc2uCATjJvDbnQullBUQvEC/yU2OtOEt+UR2wKzy5DBpksr1nWkoJCl31c7ueCOaqErcnlr4lK0Zzuppc0yZulPpZ9GGyLhHHXdnqqlaX1NzDkK9/FVaM4tV5LYUqzfb+Oyl56UjV1Ah24DA2boqxTzBUlhYXSldqsskml18jI6nMqdpU7pfTDV89VAvF66pqtGh4c+nGZL1KRw61LtpkkVYIaifU6pLiKeyl/Zmg6H1+lqZ9vv6uGu3TNONSZPci/SIy6Iyzyhuj3hERzHJJK9QWkUTAX2eJA7GU21wa1G+sJ1vUTwZQ5n2cZyRGI0IwTKtRNEBLh5XVnHOiS3ZlmxtrIlLpkmUnjWSYzOQE7ood72RKvAKnGFm8AmmUfTrjiq4hsKqrDrqEWR433BazPNlD/ci1dltmeTyXXJxJqVJShizdwRc+OVynjbJUBwfPQsmSZq3mS4db91gsWCJppHuWnu5bsGHiLwum7q9/BXDRJZOFMTpgEVFzXeqtyms7RSXDga9ye4Y1jsQ1bU9h/LIWBYuLHb/aopLMTSd9aKXDh/g/axtLEDof5up0Dksr52T+pTVW0z15BZNFT0aOpx6KsXdtlVX6MRYT2HHD/XcTx0eUtKtqyywrIwnrFGkCu7vUr+J6r4cQLnElAclst4xjJYjHqB3Vc7bXdO38JC7V+KpabaOQwjjOtmjMRrAt6urGNqr29rjRcFo0J780IYvBdAW5gCyD9GSu3CbiBUcDgatRiYCab2NntJMcy6+HbXO3ayQtZzlz2fZB+HG9dojZR7cr9Gd2YDsuYh/aZ+rvqssY4z4xmn3NWRXFN72ZRvIvGkaZ9EFdfdoRIKe8hPr5rT+Es8wU1H3sqxtjGSIxWjeRbq/VxlUOkoqweztjUc/hrqwlPE6PVzDoxkavIBfGsaLuFhPpEWO1UQxmedw0283yJGo/Uopa/0KZL/D2cK7Otf9KrCSPz3xx8OzqIc3vx2OxY4mkTNhfMrZpczGyQpGij7rUW5WbGw7m1Kl0/KK6lhZgLv9FwbZ3pbaUpNCcdI7/ZLyIbceelgPD3CpuFTqHkxpVOnIfjdWkb9UqTUKt5RLbF3ZWqUqQmAnsuHUEv8hmmgG9XjbSst24VEuMRoXJt9+CRi30U7qicdptB5Mweu6oFZN9el1ypeQNZ3wkr56fsWfGJ8YWlYin2b4Wo8aNF5H9aha8jepqspLXeeN/W1LDX1x4OTfGfBaLkh2QNYgX19ZVdU9Z4OQBZZKYctvfqgeSWBbit4ykQXHDz7y2fVCkyYJKR+45Im9phez+TGmwk/nvSfsc/V2j8yTJHSKlchEL3/pmmqFq6pIyZfItVVkh1b8y6aqa71n5qCNATnkJ9fNbfwhvnyk4Vck74ZLqbvHZ5D0uekcJRQQAT+OuuEbcGMAr2OIVLM53lECdQrqdXIpu1J8sof6Uj9pLGUqNtcKjzDVRyrI0oZztiiRJgm61288evILFhshrt0tMpharsCpBVTZqreQ4eKuIxRPn1fwEd8IXr5DH4hexMSwJF0cou+nWQKO5yUaRSt/eYZXzdopyw4Fd0/KmXNyzkrc4e26LgmXsLE0oybAMYgdYIqWc7YzY07LK21jnHuaqcg5LKORinntqrMrS3HNxoWZRZj+BclOee9aCCazPfwjLUbwiazW+kDHm8+fPMm3v3r37/v27JVuNB8+ePXv69KklMWnGBH7+/CngH//6+/Xr1zhBPEY68eDBA60xXb16NZ5y1dVv374F6a9du+bH5C3Oz5kwBEoTuH//vkzcYikWY6uecnl5qe775cuXxQz9BLKc6rb6U/89cW8Sn8G46d8E++YoCdSNGzd8gPuEVagbCmWopTnGcjWSSjF0S0KtVYSWclRlmfeLiwtjiSQbE8CfGTMpGtN6fy8Kh8wXCVy5csWlsYy/LjEBCBgJfPjwYfBJ1vpsyl8OiRw2rQtn8UYG71FiyMcY3Azlf+fOnWHoTygCd8WiA3gFFkp+GhGT2g8q6scPYSmtnjs+evRofKlQjOTRc0R1HHXkOakiRUtgLbxEEnCpNgJ1LpSVo3RWG4WDl6AzJ/ZYEmgs3vL27dvBwUsYGrTwMiyq3759e7GgehL0VuXehoN6NK0hSTpUkjm3Vg/vJxsuYY45mU+WSIY5I8azOofG6u+fjGXt/ZmXLrH4ZhpXgUF75IwOK32yxe6h4LDepw1WWvLjUZ8jtj0g5qKtRSJh15+AO+xirvy1o0W+vsjrXy25tuXub+dDDhDIQiDjZhonj7xYTeDnOq96rrrw0G2HLlyVF+tqUTQQsW8qV3wcpQGUDN3hlLRIoZdXJJ52xth30vgYh5HUPTBzJn1I4xt21Vp/qrVs+4n3V/lwdgvjz+yG2hXUYn93whPYn4DGUH/TNptp9m+C3krUspSmWpNum1AMPtsw7dJstwaHJN5AuCtxPsFVvIIAyOTP169fP378ePKSIrWx7MWLF3NXd4gfHpno7QjNv+zFHS62XVRSBgQijqU/nzrHQtmZbBQOXqDJCT9P5rEkELDfMhgK5+D5K+rKxF9x0pLLORZeuq3ypA9/vuHArvyk9Al05TP4FW80zDBnabgzOYeW+taQJmJJJJ7vVOhpzuBXHP4YqwZutcmw32aa2mqOPBCAAASyECixmSaLYGQCAQhAAAIQ6JCA/6xFk1L97BACVYYABCBQCYH4TppVhzWWrpFWObXl/eXLl8aCdPw1q5xGViSDwHYCOHjbGZIDBCAAAQhAAAIQgAAEIJBA4B8S7uEWCEAAAhCAAAQgAAEIQAACFRKYO4u4QlERCQIQgMC5CcR30uhd8LTDGgtB084YnZGjQUTf6bAUYd92Y8mNNBCAQJwADl6cD1chAAEIQAACEIAABCAAgUIE2ExTCCzZQgACEIAABCAAAQhAAAJ7E9B57K5IHZHqwgQgAAEIQGBPAjpoPfJ1p/fv39f5mWl9IFUfO9OROYusdIzNYhoSQAACuQjg4OUiST4QgAAEIAABCEAAAhCAwCoCbKZZhYvEEIAABCAAAQhAAAIQgEC9BHjWUm/bIBkEINATgQcPHsxV9/nz5xcXF3NXa4jXkTk6OGdREh29s5iGBBCAQBYCOHhZMJIJBCAAAQhAAAIQgAAEILCWAJtp1hIjPQQgAAEIQAACEIAABCBQKYEvX744yTiZxqEgAAEIQGBPAo8ePfKffPtFyzI/ffrUj6kzrINzFs+neffuXZ3CIxUEzkcAB+98bUqNIAABCEAAAhCAAAQg0AQBNtM00UwICQEIQAACEIAABCAAAQgsE/Af37KZZpkXKSAAAQjkJvDz58/IJ5BevXqVu8BS+el8midPnkRy//jxY+QqlyAAgYwEcPAywiQrCEAAAhCAAAQgAAEIQMBOgM00dlakhAAEIAABCEAAAhCAAASqJuB/mOPOnTtVy4pwEIAABM5I4NmzZ3PVunXrVuUfeAokj9RlSPnhw4fgFn5CAAIlCODglaBKnhCAAAQgAAEIQAACEIDAIgE20ywiIgEEIAABCEAAAhCAAAQg0ACBb9++/fr1ywmqj3S4MAEIQAACENiHQORYmgcPHuwjQ65Srl69Gj+cxv/0TK5CyQcCEAgI4OAFQPgJAQhAAAIQgAAEIAABCOxGgM00u6GmIAhAAAIQgAAEIAABCECgIAH/ixs6/6BgSWQNAQhAAAJTBOIntdy7d2/qpqrj4huA/NMyqq4GwkGgZQI4eC23HrJDAAIQgAAEIAABCECgbQJspmm7/ZAeAhCAAAQgAAEIQAACEBgIvHv3zqH4888/XZgABCAAAQjsQ8B/5h2U+Mcff9y4cSOIrP+nDjmT5HNyfv/+fe4S8RCAQC4COHi5SJIPBCAAAQhAAAIQgAAEILCWAJtp1hIjPQQgAAEIQAACEIAABCBQIwH/IS6baWpsIWSCAATOTiDy2aPr1683Wvs7d+7MSe5/W3AuDfEQgMBGAjh4GwFyOwQgAAEIQAACEIAABCCQTIDNNMnouBECEIAABCAAAQhAAAIQqIVA8G2Ri4uLWiRDDghAAALdEPjx48dcXa9duzZ3qfL4yMk0kfpWXinEg0ArBHDwWmkp5IQABCAAAQhAAAIQgMApCbCZ5pTNSqUgAAEIQAACEIAABCDQF4HLy0tXYY6lcSgIQAACENiTQOSklnZPpml3G9CeTU9ZEChEAAevEFiyhQAEIAABCEAAAhCAAAQsBNhMY6FEGghAAAIQgAAEIAABCECgXgI/f/589+6dk+/JkycuTAACEIAABGogcMpDXNhnU4NqIcOJCeDgnbhxqRoEIAABCEAAAhCAAASaIMBmmiaaCSEhAAEIQAACEIAABCAAgVkCb968cdf0PQ6+8eRoEIAABCCwJ4HI8TPfv3/fU5KMZUUkj3wBKqMAZAWBbgng4HXb9FQcAhCAAAQgAAEIQAAClRBgM00lDYEYEIAABCAAAQhAAAIQgEAigZcvX7o7Hz586MIEIAABCEBgTwK3bt2aK+7Lly9zlyqP//Tp05yEfFVwjgzxEMhCAAcvC0YygQAEIAABCEAAAhCAAASSCbCZJhkdN0IAAhCAAAQgAAEIQAACxxN4+/atf2wAm2mObxIkgAAEeiUQ31wic90cmM+fP//69WtO7Hh95+4iHgIQsBDAwbNQIg0EIAABCEAAAhCAAAQgUJQAm2mK4iVzCEAAAhCAAAQgAAEIQKAsgWfPnrkC9Fzzxo0b7icBCEAAAhDYk0D8K3uXl5d7CpOlrLjM8fpmEYBMINAtARy8bpueikMAAhCAAAQgAAEIQKAeAmymqactkAQCEIAABCAAAQhAAAIQWEeAt5bX8SI1BCAAgcIEIseDffz4UQe9FC4/Z/Y/f/6MbKaJ1DSnEOQFgS4J4OB12exUGgIQgAAEIAABCEAAAtURuPL79+/qhEIgCEAAAu0QuH///rt37xblxdguIiIBBCAAAQhAIIGAzqFx33i6detWW49pE+rLLRCAAAQqJ/Dt27ebN2/OCdmWoY7P9b5+/cpZaHMNTTwENhLAwdsIkNshAAEIQAACEIAABCAAgSwEOJkmC0YygQAE+iXw69evfitPzSEAAQhAAAKHEnjx4oXbSSNBIucHHComhUMAAhDoiIAegT958mSuwl++fJHpnrtaVbwOxoi8NaFjadhJU1V7IcyZCODgnak1qQsEIAABCEAAAhCAAASaJsDJNE03H8JDAALHE7h9+7ZWhBfl4GSaRUQkgAAEIAABCKwioK9vXLt2zd3y559/fvjwwf0kAAEIQAACBxK4evVq5K2D9+/fX1xcHCjeYtHx83X++OMPjUGLmZAAAhBIIICDlwCNWyAAAQhAAAIQgAAEIACBQgQ4maYQWLKFAAR6IRBZI/YRaDXW/0kYAhCAAAQgAIGNBHQqgJ/Dq1ev/J+EIQABCEDgQAIfP36MlH737t2av8qnZ/l37tyJyB+vXeRGLkEAAosEcPAWEZEAAhCAAAQgAAEIQAACENiNAJtpdkNNQRCAwAkJaJnV/7pEpIaW02sit3MJAhCAAAQgAAGfwOvXr/2vb/C5DR8OYQhAAAKHE9D5nW/evImIod0q+o5SJMFRl7TL5/r165FXJrR3U7U7SjzKhcC5CeDgnbt9qR0EIAABCEAAAhCAAASaI/B//vVf/7U5oREYAhCAQCUE/u3f/u3f//3fLcLoM08PHjywpCQNBCAAAQhAAAJxAjrvTacauDT63MZ//Md/uJ8EIAABCECgBgL/9E//9I//+I+R6ZI20/znf/5nVd970oP8f/7nf/6v//qvOYDPnz//l3/5l7mrxEMAAlsI4OBtoce9EIAABCAAAQhAAAIQgEAJApxMU4IqeUIAAl0Q0ELPs2fPjFXV2/MfPnwwJiYZBCAAAQhAAAIRAsH+1PjhB5F8uAQBCEAAAkUJPHr0KG6iX758qc00Ou+zqBjGzCXt48ePI4l1Js3Tp08jCbgEAdRWVbMAAASfSURBVAhsIYCDt4Ue90IAAhCAAAQgAAEIQAACJQiwmaYEVfKEAAROTkCrvS9evNDJ5JHTv8cI9A691l61BWd8iRgIQAACEIAABIwE9LDT/3jikydPqjrVwFgLkkEAAhDohMD9+/c/ffqkI8Tm6vvx48dr165pejWXYId4nZFz48aNy8vLubIk//v37zUAzSUgHgIQ2EgAB28jQG6HAAQgAAEIQAACEIAABEoQuKIvj5TIlzwhAAEINE1Ai7k/fvwYquB2zCjm+/fv+ql/t9ROS7HX//rTqrHLx60v67Sbq1evungCEIAABCAAAQg4Ahqg/WPhNJyyS9XBIQABCECgWgJ6G0FnTmjfTERCTYj0EaWdN6zo9FCdRhOf3926dUuSM0eLtB2XILCRAA7eRoDcDgEIQAACEIAABCAAAQgUIsBmmkJgyRYCEGibgJZK3R6anWvy9etXvRa5c6EUBwEIQAACEKifgB556pg3J6ceu+q0AwZNB4QABCAAgcoJ6ACYhw8fxudZ2iWpNPorvXlFwmjvjn/U2SQ9fdpp5/09k2IQCYETE8DBO3HjUjUIQAACEIAABCAAAQi0ToDNNK23IPJDAAJFCLCZpghWMoUABCAAAQikEvj8+bM+sOjfrZ00t2/f9mMIQwACEIBA5QR0RI0OGIt8UMnJ/+eff2pLjb4S5WKyBLSH5s2bN+/evVvM7d69e5Kz9J6eRTFIAIFzE8DBO3f7UjsIQAACEIAABCAAAQi0ToDNNK23IPJDAAJFCLCZpghWMoUABCAAAQgkEdDDV51V4B9moEeh2Z+wJonGTRCAAAQgsJqAfUuNstauGn1oSfsp9W/CaWQqS5svdQKNPtWkP4us2kajQ2sSyrJkThoIQMARwMFzKAhAAAIQgAAEIAABCEAAAnUSYDNNne2CVBCAwMEE2ExzcANQPAQgAAEIQMAjoIMEHjx44CLYSeNQEIAABCDQLgE9R9eeFZ3+4u+VjFdHH/jTrhptr1Tg2rVr/r8/fvxQPv6/379/1zaaVZn/9YGph2yjibcCVyGQiwAOXi6S5AMBCEAAAhCAAAQgAAEIFCLAZppCYMkWAhBomwCbadpuP6SHAAQgAIFzEfj27dvNmzdVJz031bkCfN3pXM1LbSAAgd4JfPjwQd9d0kZJ+8aXjMg0sujwG23Z5MCzjFTJCgIWAjh4FkqkgQAEIAABCEAAAhCAAAQOJMBmmgPhUzQEIAABCEAAAhCAAAQgYCLw+fNnHTDw6NEjU2oSQQACEIBAgwRk6rWlRhtrdKhMafF1vI0+56Q9NGzQLI2a/CEQIYCDF4HDJQhAAAIQgAAEIAABCEDgcAJspjm8CRAAAhCAAAQgAAEIQAACEIAABCAAAQhA4P8R0HkVX7580R7K4d8sJ9boBBp9IurWrVv6V0fR6CxScEMAAhCAAAQgAAEIQAACEIAABCAAgQgBNtNE4HAJAhCAAAQgAAEIQAACEIAABCAAAQhA4GACw/EVOrFGf9pbo39//Pghmfx9Ntouc+3ateBfnUCj3TMcP3Nw+1E8BCAAAQhAAAIQgAAEIAABCECgQQL/Fw1YEKV5stEmAAAAAElFTkSuQmCC"/>
  <p:tag name="POWERPOINTLATEX_PIXELSPEREMHEIGHT#5C6D626F787B742E65782E20706F736974696F6E2C206861737469676865742C20616363656C6C65726174696F6E7D" val="183,3333"/>
  <p:tag name="POWERPOINTLATEX_BASELINEOFFSET#5C6D626F787B742E65782E20706F736974696F6E2C206861737469676865742C20616363656C6C65726174696F6E7D" val="38"/>
  <p:tag name="POWERPOINTLATEX_REFCOUNTER#5C6D626F787B742E65782E20706F736974696F6E2C206861737469676865742C20616363656C6C65726174696F6E7D" val="3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"/>
  <p:tag name="POWERPOINTLATEX_CACHECONTEN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iVBORw0KGgoAAAANSUhEUgAAFGAAAAJdCAIAAABcrlJ8AAAgAElEQVR4Aeyd7ZnWuLJ29+xrBzBDCDARQIcARACEMBABTQhNRwCEAEQAhAAdAT0hwGQw773H5/jVkW25bEuyPlb/AD+yPkqrSrJUkuxf/v7773/xBwEIQAACEIAABCAAAQhAAAIQgAAEIAABCEAAAhCAAAQgAAEIQAACEIAABCAAAQhAAAIQgAAEIAABCEAAAhCAAAQgAAEIQAACEIAABCAAAQhAoAYC/6lBSGSEAAQgAAEIQKB3Ah8+fPjy5cvXr1//+uuvP//8Uzh+/fXXO3fu3L179/79+w8fPnz06FHvjKg/BCAAAQhAAAIQgAAEIAABCEAAAhCAAAQgAAEIQAACEIAABCAAAQhAAAIQgAAEIAABCEAAAhCAAAQgAAEIQAACEIAABPog8AtfkO5D0dQSAhCAAAQgUCWBz58/X19f62i0Rfo//vjj5cuX9+7ds0QmDgQgAAEIQAACEIAABCAAAQhAAAIQgAAEIAABCEAAAhCAAAQgAAEIQAACEIAABCAAAQhAAAIQgAAEIAABCEAAAhCAAAQgUCkBDkhXqjjEhgAEIAABCDRO4Nu3b69evTIejXZZ6Jj01dXVb7/95gZyDQEIQAACEIAABCAAAQhAAAIQgAAEIACBSgnc3t5+/Pjxz3/+fvz4of//+usv1eXu3bu//vqr/n34zx/vDaxUv4gNAQhAAAIQgAAEIAABCEAAAhCAAAQaIIALqwElUgUIQAACEIAABCAAAQhAAAI1EuCAdI1aQ2YIQAACEIBA4wRev36t09G7K6mNoTpZ/eDBg905kBACEIAABCAAAQhAAAIQgAAEIAABCIjAz58/dR6Vc6cYwykEPnz4IB/X+/fvh+PQqzLopLReHag/Xh24yooIEIAABCAAAQhAAAIQgAAEIAABCEAAAlEI4MKKgpFMIAABCEAAAhCAAAQgAAEIQGA3AQ5I70ZHQgjUSmDY0qcNVfrKhPb26WL44oTOIp57mLBYwWrVNHJDoFoCT58+1SdxXPF14PnZs2f379+/uLjQRs9hi+fQaagru7m5+fr1q5dEyfUd6cvLSzcfruMSmO239Vh58uTJo0eP4pZFbhCAAAQgAAEIQAACEIAABCAAgbgExlnt+D3ewVnqek2HU6nySyhy3NLJDQIBArK3d+/eybU1WGAg5tIt3GJLZAiHAATaIDA+xN2ntq5Z62xDv9QCAhCAQHUEZh9MrJlWp0cEhgAEIACBrQRwYW0lRnwIQAACEOiNwOxsETdmb2ZAfSEAAQhAIA+B/+QphlIgAIEMBJaG0Vp3GQ9CBzZU6bMSiYQsVrBE9SVbCEDgCAEdrNWHccYcdChaGzpnT9vqmLT+9AWn4e7U7a69UNrB/Pz58zE3LowEZvttPUHc3WaBB4q0ZiyIaBCAAAQgAAEIQAACEIAABCAAgRQENLHVHNabxno/U5RLnhA4SECmK1fY9fX1wXzkFtN3p/XHx88PkiQ5BCCQmcCsa1pPcNY6MyuC4iAAAQhAYCAw+2BizRTzgAAEIAABCODCwgYgAAEIQKBzArOzRdyYnVsF1YcABCAAgXMJcED6XP6UDoFDBHQmcPyqyaGMYicuVrDYFSU/CEAgMgEdZnZPR2/61o0OS+t70XrXg741PWby4sULfXF69nx1ZNErz05f7Xa9M5XXBvEhAAEIQAACEIAABCAAAQhAoHcC8gzIP9A7BepfG4HXr1/rYHNAar0KUL6vi4sL+bv0p5haILi5ufn69evHjx/l23HTKvz333/XrQcPHrjhXEMAAhAoikCxS4rFClaU+hAGAhCAQHsEWDNtT6fUCAIQgAAEohPAhRUdKRlCAAIQgED5BIr1FhYrWPk6RUIIQAACEGiMAAekG1Mo1emLwHgCsLRqFytYaaCQBwIQcAm8ffv23bt3Y4g+caMV6PGn8ULHpD9//qyE2hU6JHn8+LG2iircmEOf0dRvB74I3ScTag0BCEAAAhCAAAQgAAEIQAACEIAABPIQuL291ZF+HWleKu7+/fs6Oz31lcnlpW9EK1x3Hz58OM1Bp6k5I71ElXAIQKAEAsUuKRYrWAlaQwYIQAACDRNgzbRh5VI1CEAAAhA4TgAX1nGG5AABCEAAApUSKNZbWKxglSoasSEAAQhAoF4CHJCuV3dIDgEIQAACEGiKgPuFnJcvX053fNpr++HDB30bZ9wSqk/rKMSenJgQgAAEIAABCEAAAhCAAAQgYCSgHVH6ZumdO3f0LdOkr6b6+fOnCtILsFSQTgMaxSMaBCAAgfIJ6GV/esFfQE45yvRlnkAEvXbwxYsXSxF0cFr9574umk5+iSrhEIAABCAAAQhAIC6BYdyl1xn/+uuvTHvjsiU3CEAAAhCAAASiEMCFJYysU0SxJTKBAAQgEIsAU+lYJMkHAhCAAAQg0ACBfzdQB6oAAQhAAAIQgEDtBC4vL8cvGGvhP7zp01LZq6urMZq+Jv3t27fxJxcQgAAEIAABCEAAAhCAAAQgcJCA1pv1Wisdt/v99991rk9fKNUZaZ1b1uROO4QOZu4lV57KWfmrFJWlEn/55ReVLhm8mPyEAAQgUB0BnW0OnI6Wl0zffw47ytRJBk5HC4h8bu57CS2I6OQtlIgDAQhAAAIQgAAEjhPQDFrDuXFy/ezZs2Haq1lweBB4vGhygAAEIAABCEAAAnYCuLBYp7BbCzEhAAEIpCbAVDo1YfKHAAQgAAEI1EiAA9I1ag2ZIQABCEAAAq0RuL6+Hqu0dcvmmNC9ePTo0f3798cQ97z0GMgFBCAAAQhAAAIQgAAEIAABCOwgoJ1AOqWsd1GNL7oaMtEXSjW506eu9CmJHdlOkygfbRNXnsrZu6vSJYMk8cL5CQEIQKAiAjr0Ej7brNPRDx48CNRIm1Ndr9pSzHfv3tlfKkEnv4SRcAhAAAIQgAAEIBCXgOa8mkFrOOdNrlWKZsFaMNWMmHdAx2VObhCAAAQgAAEI7CCAC4t1ih1mQxIIQAACiQgwlU4ElmwhAAEIQAACtRPggHTtGkR+CEAAAhCAQPUEPnz44NbhyZMn7s/d13rJ+phWW+fHay4gAAEIQAACEIAABCAAAQhAYDcBfbo5fBhPG7v1wSud2dtdxJBQU0XlM90m7mYrSfR6LDeEawgMBPTStJf/+/fHH3/I1fDw4UMF6nu8IIJAIQTUT4bfEqjT0fpyYFjacA5uWp2Rdn8uXdPJL5EhHAIQgAAEIAABCMQlMHyGMTzn1d2LiwtvITWuGOQGAQhAAAIQgAAEwgRwYbFOEbYQ7kIAAhDISYCpdE7alAUBCEAAAhCoi8B/6hIXaSEAAZfA33//Pfz8+fOnLn78+KEXCWuRTBunvnz5cnNz40bOeV2sYDkhUBYEIGAn8P79+zGyXpS+uvVzjBy+0O5nd5Oodg9oi2c4Sbd3h+eIqj99oOhpomdKt2SoOAQgAAEIQAACEIAABCDgEtCXIozvn9I3UbWNO/zhUzdn71rfyHJfeuXddX9qwqKPnUowN5BrCMi3sGQVmvnKbK6urk50n6IgCOgTB+FvR8tdttqFytkVPlHjclbvvdQoxmh08iMKLiAAgWwEil1SLFawbKqhIAhAICmB1dGgW7pmx9oBsjo4dJNwvZsAa6a70ZEQAhCAAASaJLA6aMGFNeiddYom7Z9KQQACpRFYfSq5AkefShfrLSxWMFcdXEMAAhCAAAQyEPhlfChmKIwiIACBnAS0cqN9fuFP+rjyfPr0Kc8nd4oVzKXBNQQgkJOAdi3r/Q5DiTrVHPE96L/88stYEX04anUb6BiZC5fA1n77zZs3z58/d3PgGgIQgAAEIAABCEAAAhBogMDt7e3vv/9ur4hegKUk9vhuTO383nR49fv377FetuWKwXXbBLSRQl//sNRR350ed8lb4hMHAmECMif1kIGzzUb/mNwvxu9CD/KEFwTp5MNa4y4EIHAKga2uadY6T1EThUIAAjsI/Pbbb4HR4DTD+/fv6z1i03BCMhPY+mBizTSzgigOAhCAAATiEsCFxTpFXIsiNwhAAAIHCZQ8ld46W8SNedAYSA4BCEAAAhCYEvj3NIgQCECgDQKaCegooFZcSqtOsYKVBgp5INAPgfF0tKp8586diBXXDuYxt037DMZUXIjA0G+7H/oGCwQgAAEIQAACEIAABCDQIQH7a/gGOJrr7XsBlo6tbjodreK2ytah+qjylIBeFslUd4qFkAwE9OGCsJ/KeOzZdalZxNYGnUC0rR0pnXwAJrcgAIFYBIpdUixWsFjkyQcCEEhKQLs4wqPBaemaI2umPA0nJDMB1kwzA6c4CEAAAhA4lwAuLNYpzrVASocABCDgEih8Kl2st7BYwVzlcg0BCEAAAhCIQoAD0lEwkgkEyiWgj0g8fPiwQPmKFaxAVogEga4IuEeaj1fcPW69dc/o8dIby+Hp06f6flFjlaI6EIAABCAAAQhAAAIQgICdwI6jpDuSSJ6PHz/apRpi7itoaynEb4+AprpxHRHtIaJG0Qm8ffv2y5cvgWyvrq60YSUQIdGtHR3pjiQSnk4+kQbJFgINEyh2SbFYwRo2BqoGgTYIGN+G41V2xyDKy4GfsQiwZhqLJPlAAAIQgEDJBHBh7Rh97fOVlWwGyAYBCECgHAJVTKWL9RYWK1g5BoYkEIAABCDQAAEOSDegRKoAgRUCf/zxx0qMk24XK9hJPCgWAhCAQOkEXr16VbqIyAcBCEAAAhCAAAQgAAEIpCGg745u/cKVBAkfAlySdEcqyRb+MupSWYRDABclNpCZQNi7ohP7l5eXRpHu3r1rjDlEC5y7ppPfRJLIEIBAfgLFPq+LFSy/jigRAhAwEtC4a987nXfMlI0iEW0HgfCofkeGJIEABCAAAQiURiD8sMOFNasv1ilmsRAIAQhA4DiBiqbSxXoLixXsuHmQAwQgAAEIQGAgwAFpLAEC7RMo8wvS4l6sYO3bBDWEQGEE3I817dhwH6jNjx8/xrtb94yOCbkYCTx48GC85gICEIAABCAAAQhAAAIQ6IqAO72yV3zfFG/fZvF9qex1IWarBHAXtKrZMuv1+vXrcMe4aYfKJgd7ODKdfJkGg1QQgMBIINyJjdHyXxQrWH4UlAgBCBgJ7J667k5oFIxomwiwZroJF5EhAAEIQKA6AriwpLJ9o699qaqzEASGAAQgkJnA7t51d8LdFSzWW1isYLtRkxACEIAABCDgEfiP95ufEIBAewQC34U4t7LFCnYuFkqHQIcE7ty5M+4N3bcdcwnamK0isON5idKmcGHM7zbaJCGRIQABCEAAAhCAAAQgAIHaCegtWu5szlgd991bxiREg4AIXFxcwAEC2QhcXV2Fy9p0QPrp06f2DvPJkyfhorPdtcvsikQn79LgGgIdEih2SbFYwTo0EqoMgVoIxF0JraXWTcrJmmmTaqVSEIAABCAwEMCFJQ64sGgOEEhE4PLycsxZJzYfPXo0/qz3oslKFaWOiqbSxXoLixWsKEtDmNII0LuWphHkgUDhBDggXbiCEA8CcQgUuzZTrGBxuJMLBCBgI3D//v3xzO3NzY0t0Xqsb9++uZFUivuT630E6Lf3cSMVBCAAAQhAAAIQgAAEaidw7969HVXQDGJfqh1zQ717a0dZJIEApy6xgWwEPnz4EH77g3aDbe1sX/3zt1oF9cbPnz8PRNta7pAVnXwAKbcgAIHoBIp1TRcrWHQVkCEEIBCFwO6pKzOXKPwjZkL/HxEmWUEAAhCAQFEEcGEN6tCznnWKoiwTYZohcH19PdZFDvM2Dkg3WalRTSVc1DWVLna2WKxgJdgYMpRJgN61TL0gFQSKJfDvYiVDMAhAICKBYlfLihUsInyyggAEVgm438bRSemfP3+uJrFE+PLlixutDW+aWyOuIQABCEAAAhCAAAQgAAEI5CSw47VTOuy3Q8IdqbSgy3uvd6AmCQQgkJPA6rd3dnzkWa9OX00lJ/ynT59Wa0onv4qICBCAwLkEil1SLFawc/VF6RCAwBKBBw8eLN0Kh2vaG47AXQhAAAIQgAAEIBCFAC6sASPrFFHMiUwg4BGItS/Uy/bcn01W6lyk09LrmkoX6y0sVrCpxgmBgAjQu2IGEIDAVgIckN5KjPgQgAAEIAABCEQm4B1dfv/+fZQC3HxWt4pGKbGHTPCS9KBl6ggBCEAAAhCAAAQgAIFZAs+ePZsNDwS678MKRPNu7Ui1I4lXKD+7JbD7rfPdEqPi+whoFX/1mzM7tl1KGH3V5+XLl0tS6djz169fLR+IppNfYkg4BCAAAQhAAAIQiEtg36hvx2gtrtjk5hFgzdQDwk8IQAACEGiDAC6sUY87Fh12JBmL4wICnRD48eNHezVtslIFqompdIFKQSQIJCVA75oUL5lDoEkCHJBuUq1UCgIQgAAEIFAZAXcf56tXr45L//nzZ3fXaZQ8j0tFDhCAAAQgAAEIQAACEIAABOoloO+Ubtr+qzdV7Xuftw7ybXrLlaSSbPWCRXIIQKAHAu6L/JbqaznGPJv29evX379/l3tNx6H1aUH1irrQjkx9OPrbt2/GbOnkZ9kSCAEIQAACEIAABKITcFdF7ZlvmibbsyUmBCAAAQhAAAIQcAngwhppsE4xouACAhEJ/PXXXxFzKySrJitVCFtXDKbSLg2uIdADAXrXHrRMHSEQlwAHpOPyJDcIQAACEIAABPYQ0AHmcZ+9ZjXHt7a/ePFilGP3pvwxBy4gAAEIQAACEIAABCAAAQhAQAQsu6MGUJrivXv3bjc0pdUZP2Nyu1TGDIkGAQhAIDqBL1++hPPc9/WDMU9t2dQxaR2Hvr291ad+dPH27dtHjx6NESwX9u6UTt7CkzgQgAAEIAABCEBgloAGaVvHfnr3jfGtN7MlEggBCEAAAhCAAASMBHBhuaBYp3BpcA2BKASa/Bxok5WKou64mTCVjsuT3CBQPgF61/J1hIQQKI0AB6RL0wjyQAACEIAABHok8Ntvv11dXY01v76+1ibO8efWC3lD/vzzzzHVkU35YyZcQAACEIAABCAAAQhAAAIQgIBmW5bjczo49/XrV030dhNTWn341HJG+s2bN5Jqd0EkhAAEIJCHwOruUn3zOY8kgVLo5ANwuAUBCEAAAhCAAAQiEtDMenxz9Gq2GigeWTZdzZ8IEIAABCAAAQhAYCSAC2tEoQvWKVwaXEMgCoEmPwfaZKWiqDt6JkyloyMlQwiUTIDetWTtIBsEyiTAAeky9YJUEIAABCAAge4IPH/+XJ96HqutT0DruzfjT+OFvpCjrZyuv15b6o9syjeWSzQIQAACEIAABCAAAQhAAAKdEHj69KkOPweOLutDWHpl1fFvWykHFeTOEz3CkkEzPs0lvXB+QgACECiQwOoq/sXFRQli08mXoAVkgAAEIAABCECgeQJau9SE13JGWqej3XXP5slQQQhAAAIQgAAEziWAC8vjzzqFB4SfEDhIQPOggzkUmLzJShXIWSIxlS5TL0gFgUQE6F0TgSVbCDRMgAPSDSuXqkEAAhCAAAQqI/DhwwftpB+FfvXq1YMHDxQ4hgQudDRaB6q1P97dJcCXxALEuAUBCEAAAhCAAAQgAAEIQGAfAc3Ubm9v9ZZunV4eT0rr4o8//tAy1efPn2O9pkr5aEqoPJWz8h/2jutC5ap0ycC3o/dpkFQQgEBmAt++fVstcexOV2OmjkAnn5ow+UMAAhCAAAQgAAER0GEbvVws8FIwxXn58qVGkrGm2GCHAAQgAAEIQAACYQK4sGb5sE4xi4VACOwjoEnQvoQlp2qyUsUCZypdrGoQDALRCdC7RkdKhhBonsB/mq8hFYQABCAAAQhAoCIC2knvfgL65ubm2bNn2gSvf/WKdH1LR9d37tyR91knon/8+KEpkOLoULR7Lnqo79XVFV8Sq0j1iAoBCEAAAhCAAAQgAAEI1EVAXxnVXwaZdVTv7du3GQqiCAhAAAKJCFiW8C3fD0wk3my2dPKzWAiEAAQgAAEIQAACEQkMh2308q93795poVODRn2zUcNCvTpHC6N6UxhHoyPSJisIQAACEIAABFYJ4MIKIGKdIgCHWxCwE7D0M/bcConZZKUKYTsrBlPpWSwEQqA9AvSu7emUGkEgNQEOSKcmTP4QgAAEIAABCGwjoDPS+ha0Ph89JtNuAO0MGH+uXmjrgLYRyDe9GpMIEIAABCAAAQhAAAIQgAAEIAABCEAAAhBISkDv+FvNXy8EXI1DBAhAAAIQgAAEIACB9gjo+1daGG2vXtQIAhCAAAQgAIHqCODCqk5lCAyB6gjoQzjVybwqcJOVWq316RGYSp+uAgSAQGoC9K6pCZM/BNoj8O/2qkSNIAABCEAAAhConcDl5eXXr18fPny4oyJ6n7peHMXp6B3oSAIBCEAAAhCAAAQgAAEIQAACEIAABCAQnYDe/beaJ58HXEVEBAhAAAIQgAAEIAABCEAAAhCAAAQgAIF0BHBhpWNLzhCAgAj8/PmzPQ5NVqo9NVEjCECgOgL0rtWpDIEhUAIBDkiXoAVkgAAEIAABCEDAJ6ATzvqUtP2YtL4araPRepvp27dv2VHq0+Q3BCAAAQhAAAIQgAAEIAABCEAAAhCAwEkELJ/fOUk0ioUABCAAAQhAAAIQgAAEIAABCEAAAhCAwH8J4MLCDiAAgaQEtBE0af6nZN5kpU4hSaEQgAAEXAL0ri4NriEAASOB/xjjEQ0CEIAABCAAAQjkJzAck1a5Hz58+PLli+Y8el+pPPL6Vyei7969e+fOHX1oWn98Mjq/digRAhCAAAQgAAEIQAACEIAABCAAAQhAYJWA5fM7q5kQAQIQgAAEIAABCEAAAhCAAAQgAAEIQAAC6QjgwkrHlpwhAAER0ObP9jg0Wan21ESNIACB6gjQu1anMgSGQAkEOCBdghaQAQIQgAAEIACBFQJP//lbicRtCEAAAhCAAAQgAAEIQAACEIAABCAAAQhAAAIQgAAEIAABCEAAAhCAAAQgAAEIQAACEIAABCAAgWIINHnarclKFWMyCAIBCPRLgN61X91TcwgcIPDvA2lJCgEIQAACEIAABCAAAQhAAAIQgAAEIAABCEAAAhCAAAQgAAEIQAACEIAABCAAAQhAAAIQgAAEIAABCEAAAhCAAAQgAAGfwM+fP29ubvzQyn83WanKdYL4EIBACwToXVvQInWAwBkEOCB9BnXKhAAEIAABCEAAAhCAAAQgAAEIQAACEIAABCAAAQhAAAIQgAAEIAABCEAAAhCAAAQgAAEIQAACEIAABCAAAQhAAALtEmjyW6BNVqpdG6RmEIBANQToXatRFYJCoDACHJAuTCGIAwEIQAACEIAABCAAAQhAAAIQgAAEIAABCEAAAhCAAAQgAAEIQAACEIAABCAAAQhAAAIQgAAEIAABCEAAAhCAAAQqJ9DkabcmK1W5oSE+BCDQAgF61xa0SB0gcAYBDkifQZ0yIQABCEAAAhCAAAQgAAEIQAACEIAABCAAAQhAAAIQgAAEIAABCEAAAhCAAAQgAAEIQAACEIAABCAAAQhAAAIQgEC7BN6/f99e5ZqsVHtqokYQgEB1BOhdq1MZAkOgEAIckC5EEYgBAQhAAAIQgAAEIAABCEAAAhCAAAQgAAEIQAACEIAABCAAAQhAAAIQgAAEIAABCEAAAhCAAAQgAAEIQAACEIAABFog8Pnz57/++quFmjh1aLJSTv24hAAEIHAOAXrXc7hTKgSaIMAB6SbUSCUgAAEIQAACEIAABCAAAQhAAAIQgAAEIAABCEAAAhCAAAQgAAEIQAACEIAABCAAAQhAAAIQgAAEIAABCEAAAhCAQBkE3r17V4YgMaVoslIxAZEXBCAAgV0E6F13YSMRBCDwXwIckMYOIAABCEAAAhCAAAQgAAEIQAACEIAABCAAAQhAAAIQgAAEIAABCEAAAhCAAAQgAAEIQAACEIAABCAAAQhAAAIQgAAE4hD4+fPnx48f4+RVTC5NVqoYuggCAQj0S4DetV/dU3MIxCDAAekYFMkDAhCAAAQgAAEIQAACEIAABCAAAQhAAAIQgAAEIAABCEAAAhCAAAQgAAEIQAACEIAABCAAAQhAAAIQgAAEIAABCEDgX/+6urpqD0OTlWpPTdQIAhCojgC9a3UqQ2AIFEWAA9JFqQNhIAABCEAAAhCAAAQgAAEIQAACEIAABCAAAQhAAAIQgAAEIAABCEAAAhCAAAQgAAEIQAACEIAABCAAAQhAAAIQgECtBPQt0Ovr61qlX5C7yUot1JVgCEAAAvkI0LvmY01JEGiUAAekG1Us1YIABCAAAQhAAAIQgAAEIAABCEAAAhCAAAQgAAEIQAACEIAABCAAAQhAAAIQgAAEIAABCEAAAhCAAAQgAAEIQAACeQm8evUqb4E5SmuyUjnAUQYEIACBIAF61yAebkIAAusEOCC9zogYEIAABCAAAQhAAAIQgAAEIAABCEAAAhCAAAQgAAEIQAACEIAABCAAAQhAAAIQgAAEIAABCEAAAhCAAAQgAAEIQAACYQK3t7fv3r0Lx6nubpOVqk4LCAwBCLRHgN61PZ1SIwjkJ8AB6fzMKRECEIAABCAAAQhAAAIQgAAEIAABCEAAAhCAAAQgAAEIQAACEIAABCAAAQhAAAIQgAAEIAABCEAAAhCAAAQgAAEItEbg2bNnrVXpX/9qslLtqYkaQQAC1RGgd61OZQgMgQIJcEC6QKUgEgQgAAEIQAACEIAABCAAAQhAAAIQgAAEIAABCEAAAhCAAAQgAAEIQAACEIAABCAAAQhAAAIQgAAEIAABCEAAAhCoicDl5eXNzU1NEhtkbbJShnoTBQIQgEBaAvSuafmSOwS6IcAB6W5UTUUhAAEIQAACEIAABCAAAQhAAAIQgAAEIAABCEAAAhCAAAQgAAEIQAACEIAABCAAAQhAAAIQgAAEIAABCEAAAj2MyCwAACAASURBVBCAQAICnz9/vr6+TpDxmVk2WakzgVI2BCAAgX8I0LtiCBCAQCwCHJCORZJ8IAABCEAAAhCAAAQgAAEIQAACEIAABCAAAQhAAAIQgAAEIAABCEAAAhCAAAQgAAEIQAACEIAABCAAAQhAAAIQgEB3BHTU7fHjx41Vu8lKNaYjqgMBCNRIgN61Rq0hMwSKJfCfYiVDMAhAAAIQgAAEIAABCEAAAhCAAAQgAAEIQAACEIAABCAAAQhAAAIQ6ITA7e3tl3/+/vzzz7/++kv/quJ3//l78uTJs2fPfvvtt05QUE0IQAACEIAABCAAAQhAAAIQgAAEIAABCNRFoMmjbk1Wqi67QloIQKBJAvSuTaqVSkHgRAIckD4RPkXXQUBbMW5ubr5+/apNGPrTbowfP37oX0n/66+/6t87d+4MOzPu37+vi4uLCzZn1KHaeFJiJPFYktMigW/fvo0dkdcXDWnUI43dkfoi9UiPHj1azO7/3nj9+vXV1ZXC9O/z58//780TfmnOM3S8Y5frdryqpio7dLzqch8+fEive4KSKNJAAEs2QCIKBCBQKAF6sEIVg1iJCWD5iQGTfXcEaFPdqZwKn0eA5nYe+05LxuQ6VXziamud5d27dx8/fpT3e1rUf9fn/vxT56ZfvHjx5s2bEpzYUyFLDmEZq2TtFCIbRlKIIhADAhCAAAQgAAEITAn8/PlT+4W0i0bTIl2MG2mGmMNmoWEXjbbQDNsX7927N82HEAh0S4BG1K3qi614w/7Vt2/fyn1XLPl9gjVZqX0oSAUBCJRJoNLzBfSuZZpTdKlYeoiONH+GFY1dOSCd3zwosQ4CHz580E6L9+/fD2ehZ4Uebulf+R/dCHI16sCeXmP/4MEDN5zrxgi0ZCQafIwOdNnzcBhV/+p6CH/16tXl5eUmDWrArUY0+OjH06061CqnvDzy+tSD/fjupnJbiqzxhDaECaPXyczWUZrSnxdT3dEff/wR/qrG06dPVcqQp/xTZ+0tGxrUamWHakparf2MHGRUQ6+ruoyBXEDgFAJ9WvLqQ0QdkV7EsE8jWqkanibq3/SnTmB8prhrvcNLE9QVsNa7j7Ml1YmKlniDivMrWhaoGcGw4UAWOJqfRHItUGMbyVb7OzvowUYVu8NgejBL/1B1HCwfy6/agAsUnjZFm0pklsMONuF1B2YqSxME/TsOzIY9oPq3B69sn80tkYGRrYVAhya3OgvuzWeurniYFA+9bsR3VmopQTDl/7GYouLIia3HgbbOGOP3HG1ouax19mwDq3VvyUjot1fVnTnCqkZwu81qRA/c2XmlAvUmkR5mOrNYCGyAwDiYdN3vmtRrbWXrRpS4NAbB1MTGJchh0Jt5Q8tqn9nb7COuluvNzbhlSNarP1VTE6Vx848mbtoppLXLwpcvMf567bMKyWlEeqjxBCnHVpv3r2pYpVne+CQqh/wRSZqs1BEgxaaVpphKF6udrYINczSNb5k8htEZxzlDJv/MGAo6X9BJ79r5ZIelh3ATLv+YVaVjVw5Ihw2Pu90RUF+jhSX9Ham5HI76u76+litfUz79RdwpckQw0kYhUJeRLE38NNgdJ4RRsIyZqER9hViNaPC/j+HDhQrVhRrI0MpevnwpNxwNxKMUxcaGPIVa28X0pwU86WV6blDr6IrjCiAN5tSIJgD/7XMXDMYVLHAtY5NzbfCvqabqdTl+H8DFrRQEWrXk1Sn6bFc/JWyM5iZU0RpKhV+aoGyHnN1+TGu9Og6hfoA3Jrg8w9flK1ryS8ueoocV/UTv9ZAPUeanJ8swdJkF6Frg8AxStOGYdOZ9M7Pi2QPpwcKshn4mHMe7Sw/mASnzJ5Yf1guWH+bD3SkB2tSUiRtCm3JpbLoeRmUamLlDwWkO7sBsvKshmbaBtjcvaLW5jYrjojQCTZocPnOLmclHrZefDp4ZTY2XnmV6QeeRl1PIwLRAMM6pLYINceRPPv0sjV3a/DGjLDH844lhrTO/9jKVWJeR0G9nMgtzMeq99VwYDhCOy83eplVLZksPl0BaFV3vwoEs2aM0pReou24peTgCdyFwCoGpbXumrp+B9q7JeyKx3c5qKlJgiDvIo4FuFMF4ikXB2FsmcohpyrNjouSCUrv770acfzZAnrKLBuN31cF1ZgI0on3A1WzZ87kPXTiVxiRDhxwYEYVz0F2l1XNheDSc0quHJZTxqI7y8oWj1XW3yUrVpYJBWinCG8wzla5Rj0va9JTb+eTRqNkoft2hLC0B5D9f0EbvqlpM+6LBgMdwo0KN0VRiLeO0KCaabX0KVU4tsPax6y9///33tFaEQKBDAnrJgWZoeiylqPvpp0CnZyCn1fz06VP+I4XFCjblo5DqjETHXI84VlwIGldZXtyrOFqWdhNart+8eZPodJOl9KLiyEWrjkgDu4BUOvunvV937twZvtShf4fI0vUwXQwkl4PMPSY92wCVSZ4D0hoE6wRjQNoAhNVbQqSatrcNerXiGSKI6uBvDZQVq1Fr7qFdmCposHb3YreVKs/RkzJcHLSTVi1Zk5zff/89oOVNt9TY7V/10dNWfvNB9ZtKmUZWuRqDTd8NMY3ZbUgDilb/IEXrL5aiY433JJie6Zbh04nmRw9mgS/rogezgKooDpZvUVZLlq+HXaJJxxLJg8NLZauJ4fG5vDfo1U8dXkrxYKJNLVmCG95Sm3Lrle5adqVJQfhzl8bSh+GiBmaBWaTmiXKzhDNUPooWjpP6bqvNLTW3pPmrzzf22Fp3WF160EugjkgrV5h8fUdy8NK2anL4zD1Fez81DpHrb3cPLP+z/eUUr1+/Vv/sCTD8VHNQVhq9qPsdumhlO3UWff/+PZY3YFaMGgNjuTVm685a5ywWBc4utXiRT1mE9WQYflZnJPTbs3o8K7ABf7LQaYKWbeFAAyo9wsYZ+kHFHe9JcJIMuojlJOlzzVRTY1m1ZjexDFujPj2bDrYOJR82WgxbJozTtHChUda723uK0Y3E7UamRqgFKe25WnUgTBNaQnKuXbZn/BbCJcdp24XlkqcRuTSGa/Z8TplkC2nVv+oC1BhMqzmrOwndJN61Nnnqzwvc/VNOxeOLoU1WajfSUxKWNpXeAaFYb2FOwZg87rCccJJh2hve/aIxvzrVMs8XNNO7MtlZMlSWHpbIjOGFH7NqZOyqA9L8QaBzAlpJsrz7U3G0VKbI2nIhj6f+dKE36GuniFbRNKQYO6/ZC0WQA/0s1JYKqmr5xStWMA9FpUayapaztjobKGeZx8T7KURHXBVa9/Iy7O2n+pPAJsih/1Fvo57HQka5qcNZylDaVD5LrU9pLUUciaPSpfFZSxsCZUvqV1UFVdnrdfUzUDUvT+Wj+EdEJe2UQFh3gwpiPe9kjZ5OU/yc1tEY0rYlx4WvFm2hevBRsmQeKt3YeVqEbCxOS4rWQP2gdtR3HRnMzFqgBmOrg6iDYu9LTg82q6/ZQHqwfTZWZiosf9bIZwNbsnw9IGbrmC7w+MAj+vNoqKxmiHHbJm3KbkUttam4VjTNTX6ARE0goAUZ86o2Na6bSpstpO3mlg1jioJWLSdnhIhOsLZNDp/5bFuQ0jV7jQVnmAsrz9myFKhbs75rOR5nLXnJlc2ygktY6JZAuX3RsNagyHIKSRH60wVrnS7JHdcW8rO2vaOsI0kqNZJYXZMawqqbToiOjEV76JRa8idrgqA+8EibsqSVUbmd8MHr4z0JTpJRBVGcJH2umcbtB6SRWJ2nOvlRv1Euoqx3t/cUoxsZrStKN+I+SmRyqwajgYqajKxdT4RhPK8chiG9QpSDnm6rgxmVEsW8XeGn16t1GUmuXjCEm+LdEbLKOWeE40OaWQI0oiUl0ohmDSZ1oDrn8FhR3bU6bdltXXsj5UGSRWk8oNqtPnGWbDJp+I6xZZOVSm3hqfPXkyKinSR67oQhFOstzCkYk8ewkWy6K5izSypDSxl8/qWdL2i4d2WyM7Ve9bSW7mWwVUUe5rOnr0+hylGVLY1d/zXWigsIdEhgtTFr6KC+T5M6xVzlo2d5eFqr3NSzW7JaLWtrBMtTh2nALNWqjSTbk3t2FUSlq0XIj6OmoaGM8ApmYIy+wz0xq7IaA0VpdkovhmI70NtXLzFXD7bJEo4UZxFS8sxWVoGyAfskTWUZh9SyulM6XguNGuOsPumkSpl0lKrJGpesJWL4PlGbt+S48ANHEQb+aqSKM6tW92miaPpTEv0rCdVjKJWli1OcU8Y5+6wrZ6rGFK0FGI06dgAUh6XRsvLUs1jGppwH8xssUD/V11m6RBm2MlcROwRLlIQebLa3WQqkB0tkh/mzxfKXjHw2vCXLn52uztY6VuD4vNht54m2FMTdtEeb2mQwLbWp3Ya9mlCDK4vxjxOEceVMOavd6W8YoYn2Uj5Kq3HdVBKlXVWo0k4T5glpvrnlwZiolFXLyRkh1rS3eZNTc46lF7EKmNbsIGTsxNRlDfNEdUGn+8xnRY1CaRaR6j7VgnpvoZjlueQ8HyScTdJboNCtOijEXOpYguwSk4JWc2Ot0yWm6yW3ktuOYvXSXtHGn1UbybTHcMFuup7tlEaGs51hmf32KHP+i8b8ydJv6rap/DdZaTjycWln7Txc6MG7lkdP2JKX5ncHBYviJFl9YkrI9tZM4/YDQiSMYRsw3lUnf9AqvORRdNfeU4xuZLSTKN3IYN7q3sN9nQxJ5DVQNzYHtVO1iNU8jz9WAvK0Z/yBylZxazTdEi6i2x6NKKxW5kH5G2lgWKKRT9V7I/OPBMLmPb27Y2zZZKXym33cEtWxT5W7OyT6c8dS2WK9hTkFY/JoMRVLnKUlkmGaIM6WTGbjyGmjZ9amobu9uIZ7103Ewn1XA+M0lh4GFVetysbGrhyQnu3wCeyCgKaa4UeU7u5weevZvzqCnN2KlxT6qkjqnZkGTFVQu5GELTw86vLuBp7c2rrkRZa9zRp5YKfXkEOglKl2mglZWjqNS8M+2bBPYHaoYNYGtDCzo7MdS5exhZd2ZF1qC6d0caOQLV0sWazbDxxRqMtK1uhmm+jaLdF43YMlx4UfPhAyuy9WzVapjC3X0g/IfuL2q0ZrKTxak4re2gXJfqbdi54senRathrIy2N5yMqkLbllMBh6sKm6wyH0YBnMMkMRWH7Yzqd3W7J8Sy89JXAkpO29v0ODpU1ttZCW2lSKTlvDfsu8Xs3Z7rJQTI3/Zz1j0/0xararOlVWKeq+mmcPzW0VQskRVi0nZwTjDDrMsweTm+0Z9mkq4GdQz+/lWabPXDPiVSCKoOooprrWYZyjf3UtkxOBWZtx667krnHq2r2ra5EJd+/h5a1C5trhlpX07qoSpYKtrhIJLKWEyUt3Kjpp1aaZr4okqVx7m+aQKKRYwYb61m4kq92U16sEfjbQbyeyYXu26hwChLfe6mGiNH3wbaXkxj/exeEkGXlqDGO3/KWYfa6Zxu0HpJHpJH0JeDhcnfyo3ygXO0ZQUwnbe4rRjYzWFaUb0dxqOnkci9DF8b004ZGqGuAwy5ta78GQ9oz/IJDTk7t2dfr18SHNyJNGZNEm86DRYPJczPrKjvfnljWUiI1riVX+kYDFyN04O8aWTVZqSYO1hJc2ld7BLTwGG4w2Q5udSp5TMCaPU/47QpY8D4Hn+45S7D2h1GrM356n243nvN7xyBjqzmRntAGWHkaLDTTJ6axfXfHs+trsMHIsQheBUkalbL2YLbTqsSsHpLfaAPEbITDta9zuQ9fhBblVCqvP9SjO9FUxxgg5B7VjoZaLYgWT8A0YSYZBmDf4VolLtu3F9Frc+NM+erYYWPlxZpuAAlNw0F6xVWeZFJGiaClCXulpZQMGs1V3q73u8Y59q0itxre05aV+YCsTWePYOaS72CRVP5YcF35gWKWZ3lS5atGb9DJEthhniiniDlHLSYKip+M9PZtmHRBhrYmk5SF77r5terBpb2MJoQcLG3/5d7F8i51P47Rk+ZaZwpTAkRBZ3cGmYXmm7JAw1qa9TmZ2DJMOmrExudrL6jD+oOtAQ7tpm1KIOzCTGKttSmIYKxUrWj+PsFjETsln1XJyRji4maYfk1NzjqWXJSeD17MF+jEv5pJgeipFt3BLD6yHvmWCLPFWR1zD8HK6s22JoVvfJSxDuEVCN7fGrqduDQ9XYGBvQbGq2Vh+YIswijMdiHr11c+DnaFREi9asYJJzgaMhH7bs7dzfzJR2sp/+uybdlz2kONd3GrHbhfGGFNDjq3QvPjTCZ2x6HC0KE4Sy1gu1rMybutbguPBn/0ZXRJhnC1oa6AGlkv12hceRXftPcXoRkZzOt6NqFcPW0gUI1RTUj6BgnTr+PNl2mADJY4MjRdL00avE1aJS8S8mEvlqn+bVqSZkKVanxIey+RoREb10YiyNeQe/Kv5RwJGOx+j7RhbNlmpbGafqCD18KNOj1/Eeu5sqmyx3sKcgjF53GQzs5Fn9aXAFAPX6OcLGu5dmewM5srSg/uEqnHI3erYlQPSsw8UAlsmMNuY3R5K11F2VCgTL1vvp5792UDPDpI8eZgGjOpoxkg04ZdTXtof/o6MyWaf3J4TWaUI3YjRvbBPWQ/u13ELLf9a2vGaoX7ucNPYa2qx7RRzJ+U5Xb2WrpcMxl4jN+Zqryu8x5ep3BL7vPYa/tSGFbK08rSVWHQvyay0dqm6smQ1T7UX/Q1PEDXhIw+Rpb5dpuIpRQZ2pGdYnXWruFMGPHYzyxyzYUVbxvPTDm12wGNUimBOH3aehasdHbFwoySz0ejBPF3Yf9KDzVpULYFYvt3UvZgtWX7+dZfjXf3qA8XTl/GnhnYHGy9tyoh6Gq2lNnXQitzkGpmvzjJiuU81zJvqZZwaqNlO73ohEtUVPvV1V80tNcyk+Xt2cu7P0aR3VLkrk9NMcHR3yOmx2hEF1Do7hfRmmmX6zLXTZbXiW/17siJVNoDLG+FIAKPRBvLUrVkt7GgF1SXRwysMXHAsvpHViq963WM9rFclUYTVKqvWRruyFGePU6ZgzRgJ/bbdFDPElF39d9mAhQMz6+GZu/rYDT/sxrvHuzicJCNMmbFZjYsRvYHfmLl7sXVMtVSYxlputomul0p3w6NLIoxu/ruvZyf+R0BF0V17TzG6kdGoDnYjYYtV5nrm7m4O04TDE3wUfnoRfWLVnvFPqdYVMlX6iSHHhzSCTyOya3C2gXvDGM1ql7od6ctY1tI6SF2NZbe0nfhX848EjOY3RtsxtmyyUrstuZCEpU2ld2Ap01uoiuQUjMnjDstxk2hSMHZu48WOXs7NM3ytwcCqhUit4UzGuw33rkx2LKZSxfpUz6pseOzKAemxH+aiCwJqzOH1J93V2DoWi9V9A7MOiFilu/msDlk0eIrifnILtVwXKFgPRiIj13LO7Oh5HEZ7F1NbVQ5unPCw26LoMTeL5TQQR27BscrjxcFFFCMWby/aWPpwYZ/AGItTtGmJURYUpwLItr3qTH/KGpe8utMMCZkSUGOfUvVCYulXmlJL2dRZeZIs/ZRNyhKUs/6mdVwKwZJFRkrRgEEPhSmNJdoKn10I8Z4jscZgq4KpIDqBJSMfwxtQtAwv/ERT83eNVj+PG4ZKdPOcvd7U7YwaOX4xbRqx+mpPtpKfxQ0YNj2YZ2+rP7F8IcLyBzsRB/2po1Y3pb9hPGMZ2c525mOgctC4SM4f5az8V23SHkG5SU5lvmk2PQqmC/UYEk+9vSqrrKKIR5uiTdlteDXm6pqo7E2mu5qPPYLa6dSGB3eoGojbfGav1absZR2PORW1w8HbcYxF5TDrCfSMbeqAzVYFTE6o1eeooXlTRU9H3s+pypSDG0fP4oASNz3lA/lsvbW6bqUeT33m1myH+Mbx1aYiFNml6l0n6h73VT9bKikojEV3Iz5GV21m2hYSobC0muHhnkiApWwLFKwHI+mn314yvKLCNaIeJtrTQYXXb7s/+1w4ECu1UHWtqv4mXEIXq4uTDIMYakf6G3RnfIi7GvSulYOeCP04SdQGLdBijVWkMtnMpsGqp6Cln7JDPciUs/52dCyjLQ2GpEyWCloKF8Yd5YaTuFJJBSpia3OTtLF0Nyuqmp7y34RrOuJSDi7VMEnLcGXMbVZmN1CER8h0Iy4Z43W495DTzJjP1mhhd1zYhLaWtRS/duNfqldL4YW7sAbUNKJ6nyAtNRavLtPBRqKxhDrS8ZG9dKHnvp7UnoSn/FyS0A2fnRieIq2xUFf4pevqKmWs+4nRhsHnuVPpTdW3DL9jzfFrEWycQTB5tKhsdki2b9puKc6NM32iuX3d7sUjt4jZa7eUpevCe9dOJjssPczaZ1FOm9km5gVOW3ozY1cOSHu65mfLBFZ7ZHVYejjFRaD+brYfHAM1ZI9b4mxujLZnsUwDezMSGfz0CTcap3vhPbk9V0vYUa6JjZvV6nX0ZjhV9OkhavhTDtq0lEewsJ3rblwxpm7ZpCrW/HnK1guR2cetY1e5hVcaBtTRB8rqRizleop2f0rpmh6r6SmrffrCkqfcZrsyF/t4PfVNeE1VeHerxhPMe0KNMrgXebxFnmD1/qxX0RoAL2H3upSIWw1WB/8yRW9YtSRkxHB6sCnMeg2bHmyqzaUQLH9KBsufMlGIpet2BxLDdcRnx6xUbqAUFz4A44mnx1yKORdtylXKcE2bmjKxhGjkv+qolBlbstoRxxsHqvlobiKRvHY0/ZnNaaNK0dx2aLb8JLNbGTxLyz9TGLhhcp796DHasM989eGluh900Ux7Ws/U1aNuckFPTdTNcFNWnq4r/Rl27w9woo8GV8fMMq0MPFeHEKq+nuwZJPGKKE2w3oyk7X7bM7Yqfq4+a8ZunIUDKdSOK08Xt9rhj+pzLzp0kgyNcXXYI0pNrpmG+yINJi3Tn9GE0nkAPDk1SLA8skfBouvOk2f42d5TjG5kVtFuYNgOU4+rw88dyXZwPujWNHzdnvGH61vRXUsffpYLa8BIIxo40IiKalZT55UUlE5Cb8PVOHpxLwrZG+mKtHQ9nRimQxcl56WKuOHVVSoKmZyZhIc0ri50jbfQVU34MTqgy0aMyaOrGvd61sKzLVWHfcvpVmS8ljv7s5beteFxWtg8Bq1FHwWt+hnSzaNbVWXbY1cOSLsPFK5bJnBKjzwAnXYi3mM7+pNgqsiiBrWueEUJ1qeRWGoti/Wcm+4WMVm4q9PptSzcs/nwz3QjlalsZ4XM7m7PWfHZGdSgF5lERCzTgjLMn8Mvvh2quWq3ESE0ltUpi/0Dw9Xn6bRvUVuTPRy3aix5yYynZKZaUIjnm5BG3GjRtz6oODf/2esMfdEStBrD61X07P4Vz2kyG+eImtxh0qz5KTDb9gJVZKq+DPZfxbN4SmZWX/RgR5rDiWmn+sXyB3VMyWD5IiPzmOWwFOhNkDOYunHmLh9LIhfT1HJoU7SpfZavUdDqYMl7+O4rKJBqOlCxdALZVp1pbgHdVX3LMlHN/3wRUkxu1q6MT15PZW7/tup7PMVnPlW3N9pRFaJMV10UXhHDz00jlgCrVc6z+q060GKcm/Daaaz6ZhOV60pY1JJisYL1aSSWWqv/qa7fds2sruvVJ87wOPBG/tKj+9ToZ+Eg8KRzgeg6w0xclmaZH7mCeS0rg60am3w6J8lYxz7XTMfqhy8scAZDit7Yw4JZhhODYNEXj5YEM5q019bcIffqqNjezwx1Vze+JK0lnG4kQClsgQfJB8p1b8m23W7cu5aEUWaFbolL1+0Z/1JN6wov1oU1YKQRueZEI3JpnHg9nf5kGLdPlzm8/lw/V0cIGaBNpZqGeBPDDFIdLGJahWlIdZU6yOSU5PYhboYmOSUQfmANNoNgAzcmj1P76ed8gVv3aV86Damod21ynGapVKJ1ohPXpyy1lq1W5LRpfuzKAWm3a+W6WQJy3s0OF9xnp9cxRWSh0t2CptfyXEcsbjYrRtuzWNzAno3E4jFxG4gbXy1r1Tm+df0j21KTawA5rwVz2g+okeaUQWUtjRc1mIsoidf3qruT/YhA6un9Uu1c8pIkYk37ycrikkjUimWcrgbD1zK2iCuIWHLAwi1jDNc34T1wU+x7sJhKhtFXAFqNt5pRtDcsSdFfzT7ovS7LbRSp7YEeLEC4GcMO1LHbW1h+QPVY/iwcd57rddreT1nXbA6pA71HmCeVfiad4NCmAvqlTQXgeLcsq0dJLXmUx97kx7aWre3T3EY1NXahKcBoTksXrgM2W/UxuSXUlo7CVZkbX1QL9JlbdozF2rgQvSwX79iC5NtZ5byk30rDPa/aiMK9cM0ybjVVulvQ9DqDt80y7kq99DBLtRzBejaS2Y7CM1S3gbjxy+y3Z42tokBLu3B9pJ719rZwYFl6kz1n6+LcBuK1I++nms8pZnmuk2SsskVxKdYgJIBlIWxUVtw107H64Qu7hCnae0A2u2CJdDcrm6XR1fUUs9RoMNF+uhE96cIPx5wmJ3Mau4jpRc6plsVU6jL+2TZeV2CxLiwa0awh0YhmsWQO1LPM7UvVi0ov6rtSj96r2Bvpklm6dieGmXW3r7ilirjh1VVqH4rTU1lmZNJL6sY4yyE88BusBcEGdPY5WieTx9mxuixq1tLSBS49ZaSvRIW6vejSdV29a2PjNM95O6sjd+4W105U+myJY2DS9anGVNn82JUD0nFbH7kVSkC93tgDzl7oQZ5U9NnxiitJ6mc2o+1V/fZsJJYJxjhq8SJbtkx5SVzLn70+ZeK3aiERI3hjiwHCSDhiQeGsxHmWf8QJjKXr07A1LOe+u0arsxjwPgEaTmVxLaVbvZs1Wi9Q/XnEo9FSJZYctmep21PB9Kc7ztH1GCGd76bYkU8YZsl361W02yF4vhI5L1Iw90oZDd67SFH0NE96sCkTN6Rew25+wOyqacc1lh+GhuXP8jH23urMU3uQZsUbAgMjHKk1LyK0cAAAIABJREFUkPDgLdpUGCBtKsxnvKt5+qw/xB0juROHMWGiC8vc1pVNwieSxM2W5ubSaOzanQu7puVeywAy1xqTCwC3eBdHlXmRLS5HL4lrCbPXB6cAGuqsdsJjdQJY7LdWbV4ePEllz1AExkUc1SXRjN4uzykxRwKzRqLA1CNVS6eRlExgPDwyOdhY9slfjmA9G4mlXx07Oi9ygf32PlMsKhUTpU3qUN819mOBi2xdHE4So/os88p0HpuAqYy39Fxwl0iM9YoVzcJHoiparBKN+Vge3BIsne6mcnoPplGD7kVdTzG6kamWlw4YDFrO6RMbZAu3UDWTaRVShLRn/CkoZc5zdTovox17pJyy0YhmadOIZrHkDLS4SjZ5wOzCW7SvBmuZ8NoL3RrTHcwsXed/CG6thRd/qSJueHWV8upYy8/SptIuN8ukI9scv3zBwkPTsXF1MnmcXcrJP/paal96+rgWFfF6VHTgoq7e1fKkHjXrRbY8vr0kAW7DrYN9DksPYcK1qLKHsSsHpCP2zGRVKAHLyCnRLNQlsvpgsDzM3Aw3XTPaDuPCSMKPbd0dn9yuw9E+1lzN342QbgAdNoM8d5fGFqfUerZniCjJ7FTN1bWuFSdR7yf79Mqa/lTPnEfvLZVi6TDTLRhPleiFjJ1VROZYchimmrCnhenP8Xnhuk7UANMNwCy7r/J7zcIkC7/bhqLdHiypAbjjpWmLGELybEuiBwu3rDYMO1zHPu9i+WG9Y/lLfCxv/VQffuIkYmk6mfqAEG1qyWaGcNpUmM9wVyP/VdeoRlCWrCLGWRXJHcipIUQseikrmtsSmQbCLX6qFD6NMDpMLszH7QRmr0eVuXPA0QcSzlx3Z/NcCjzos3Wnw0tFrAq8KYJ6/qWCxvB9PX86b9KmCuaPbFFiBjirT08NjdLBmV3RGC1quDi4y2ef8IUIhpF4xjD9WVG/vc8Ui0rFRGmTOizPTZl0zi4OJ4lFg5aOt7E1UwuWMc6SI8vrn4VxTJLnwmje6XQ3W00Py/RndU8xI+dOfK1hn8ApEPToCfsEsrXNqbV7IdUZ/2wbrygwbK6DdkalZKtXWCoakddqvJ+jvsr3X2WzqIgFhfvSQReKk8hbEm4aQ+mnNJCRsGeNsz9VizF+FReztfACq6tUFeSnQhY4lR6FLMRbOMozXpQpmB5VXiOa/ZltgDriMk5qIk4el1AcXCEaa7TpYtZa0kkyq3QvsLre1ZN/+rOWcZrFA9b2+tRUd15ILarsYez6b083/IRAYwRev3798ePHcKXUJf3222/hOMfvro6TLPPV42KQw5QARiImcoVMyUxDvn379uXLlyFcz8i3b99O48yGuC622QhjoIbU9+7dG3+2d6HTULOVOqXWr169mhUmSuDnz5//+uuv1awUR+Zxe3u7GnNrhNVeVxn++eefdjPeKgDxoxMI24kMSdPvy8vLuOViyas8jU+QIZ8XL16MGao/TDcAu7i4GAtaulgdIi4l7DO8AUWrOY9K1zDm3bt36VRpGfkkFWCoGj3YqoobMOzVOnYYActfVTqWv4TIOD/SJEJT46VMkobPLkHpoSO3RrpyaVOrbGlTq4h+/vyp8bnaTiCmMC45TAKpDt5y3990MKsoyWluUTCSiZ0AJrfKytjDl+8z//DhwzgdXqq1xZW6lHY2XD6f1Q0TWmuQbLPJA4HpvEmBQk+/xTLW6SooXwCMRDpqpt8u394sEhrVMWTFwoGebpbdaRbyseLgJIlFMlE+p6yZbq3LrCNrayYp4m/qoFIIMJunUaryZx9j7ehGRhQap4XXBPP7xCSbHj3hcjWLjL71YmTiXrRn/G7tuI5CgEYUxkgjCvNJehf/alK8ZA6BVQIFTqVXZSbCLAEmjyOWpSF6e+cLxiq3fdHGOI2lB1lpG6rsZOzKAem2+9Xea6dVgVWXq5aa8nj0nj9/Hl7Wurm52bEXpHcdH64/RjIgND653bcTrTYuVzluQjd8er0p22nywkO0J1gtfSqkkf804cGQp0+fHswhkHw8Sx+IM9zSGWl368NqfGMEzQlXN+Epq+vra2OGRDudQMCo9Bo2jd1TOAIChXpAurVk+7ZUjbjGQxHad/vgwQOPYcSfxszPOt0UsabZsqpa0eofBOrZs2cjLvkT7TUaU9kvLK5be/diL9eLaS+CHsxDN/1JDzZlUmwIlr+qGnsH2Jvli4xlBiHC4Q1tqyrYHWF25qiR8O4MLQlpU6uUaFOriDQMGycCS5FTD89my9UUMnULmi13KZDmtkSG8EQEMLlVsLNP3mkq1/W9ybntJpxm64ZsytZNOFxbXs57sIhpoQpxp+GzERRokW0pbT/hLGP1o+vdNcVIBnTN9Nu7LaGohEyUtqrjzp07W5MkjY+TJCne45kHBvPp1ky3im3slrdmezx+mYIZpXInEZvG8G7CMMNN2QayohsZ4GgxOow09aJ5QEePHj0K+8O1l2ZYYw1kcvxWe8Z/nAk5uARoRC6N2Wsa0SyWPIGBIZknQLf7MTwO/IRAdAKlTaWjV7CTDI3Psvw0MgvW1fmC/No8pUSjCbkT9vD80auFm9C75f3clK2blqWHgUYDqlRFOhm7ckDabcJct0bAsv1id4+/A9bqVg/7g2pH6SSZJYCRzGKZDdQox/3QxKo9u5nooJrlGxRyvic9suuKdMr10tgi/PaEpKJaPnG5T4Clys7mpsgysNlbRwItPbx2afNyiiOQc6adVagmHl+/ftVbSBJJgiXHAisPzvg+AnV6eq9YrJyX8inkhOqSeK2GF6vot2/fas1pwK7xhpb8k6rAmH/qI/r0YLG0XKxhx6pgY/lg+bEU2qflzw44p0h1QFp8puGpQ8Zn2ViQJtopXhI05q8L2pRL48h1n21KxDTyX7UiuZiMbzg6ooLZtJpLWiYOs2mjB66CcktUZBwpLhCudxDA5HZAmyYp32fuToen8g8h6gntx9iWMpmGW1z9Gt5IwmlaQlwCLGO5NLieJYCRzGKZDSy/354Vu+HAbidKU52euFg8FWYIwUmyRKaE8FntpF4z3VpxzipsJbYav7qn2KyhTqvZtq91dZxmpDTlFiVkdZui5D/FE+7Vrjrj9+Tn5xECNKIj9Ma0NKIRRdwL/KtxeZIbBHYQKHAqvaMWJGHyONjA0mPlRDtPd74Asx8JFD5OWx2NqyI5Z7WrZ5dWJ7kj+egXhatS9V3qZGZRKLJqNHvrSKDFWg6e6+GA9BEFkbZoAtp+N/ulVk/oPJ+PHgpdfUhI4NTHJLzqd/4TIxkNwDKAdr+RpU3YW7dMiXb4jLRGLc2fU10aW0y3uY+qSX2RbgKz+nkor2ru8Xvv1u6f2mBtsW19qGp3ESTMRkDP62lL0SlHDcGT7qTHkmOp2J15ug+UWPlP87G8tWupW57mRoiRQLGKdqfWrpDGeu2IZnkA6f0OO3K2J6EHs7MKx3Rthh4szKqEu1h+LC30afkaWFqGEIJ8yiRiat7uAy6W6r18poV6EbyfzOw8IOPPPtvU6vc9Bj4unJFYtotzS3erSXNzaXCdgQAmtwrZMq1zJwhl+swto4WLi4tVGvsiWJzPFgn3ld5GKpax2tBj0lpgJCPeNvrtsTqdXLijcfepmq76llk/CwcDf5wk6ezwYM5nrZluFXvrfpKt+e+OX+bm+yafYnQjejFfeOqtXVLnthS9fDP8EWnt0FjdgL67MQ4JmzT+g0xIPhKgEY0oAhc0ogCc1LfCnfy0dFbQpkwIgQAEICAC5w6JAyrIPHlc8kdNd00HZI57y7LEE7fExnKrfZzG0sNokLWrcqhIJ2NXDkiPdstFUwT0/kLLporwcc3oROT8Xe0fLWJHF6zPDDGSrXp3l6X3GaqGSjoINHWvawyt8B6+FLE0tlgK36qjHfHTTWC2zsoSQVh9M4WgpfA/7tAFSQIE9PaE8ePDYzTtm8nwVgUseQQeuFgd3vz48WPUoLYfWb4gFCjOeMuyzylRz2OUsLpo9SpaLyEa27JW8VN/aXPQbAkWONbaaGyJWkThz+J6DTuRvozWUnI0LN+iHSw/QMnoKRrHNoGsot/yTmXn2T9Hm7LokTa1RMkyDNDM7txl70ePHq1qcKmCccNpbnF5ktsqAUxuFZElQuE+c7nOLIpO5yK25CwJM7j4LNosMA7LWAUqpTSRMJKtGim8395ancLjrw6zWTgoXIMSDydJgTo6cc20QBq9iVTjU6znbuTz58+uymbN1chnNm2swNXdX9pOo7rEKm5fPi7JVYFni2C72iyWwgNpRBEVRCOKCNPNyuJ2c+MnWt+3LMSwN9JVBNcQgAAEyiSw9JhYCs9QC8sSTwYx2i6i2HEaSw9bDa9YVY4V6WTsygHpUeNcNEXA6A6zTA7jclktUS+A0RMlbqHkNksAI5nFshSofdjjc/HIJmy9JkCLdn///ff37991KFor37qWT1PhS0W3FB6YqJz19fhyyAfgHLEB4wztLP5HqtZPWr09Yfr0/PTpk96PXiAELHlWKa6rPdtCr+V4qh5DswITuI9AsYp2q5PNAi1vkUzUY7j13XSdSJ7an8XFGjY92CbzDkTG8mfh9Gz5+iLBLBMvUJaTfxLh6kXyZHuoeXUP/6RNzfJxdZdNcaePhzVls9hD6q/QzGrEC0z36VSvoLg/LXh3lFj74G1HlUliJIDJTUGV7zN3F+On8o8hxoY/xrdf3L9/3xLZewuMJUkncVjG6kTRR6qJkWyiV36/vak6DUTuc6JUl+JwkpSmr7rWTEujV7s8lT7Feu5GVsdp8t3leadz2Pi1ZWjVi/jixYtwJknvVmr8SZl0kjmNKJaiaUSxSB7PB//qcYbkAAEIQKBhAoHHRP6tKQPncs4XtKr3ksdpq6PxQSnTvf2plbVa4iln8UpW5W6NBDql3XkqoXFVene/xwHpI9ohbaEEbm9vLds+5ODL/+Sefjt3ClFd5DSQkLgEMJKtPPXpxTGJxYzHyEsXcvSrAZ77jaAl2dKFB86xnNjwV1c70gFxc159kbwb2X5t3ISn4/r2PImZk4C21HvrbTIV6Uvf+Mophr0sLHmVlXEhfDWf1QiW46njuz9WcyPCVgJFKXoUXrPrbFsNLI/XRE6Esb5bL+jBVokVZdj0YKv6MkbA8ldBdWj5xuOa+uztKr2IEbQF1s0t50PNLXf1mja1iqiTNiXPm+VD60fewbeK2h4hkd3aBdgXM5HYOFL2qaOHVJjcVMvl+8y1CWAq9jQknZfe+AYK94DcVLxuQ1jG6lb19opjJHZWQ8zy++2tNWopficTpRpVhpOkHK1Vt2ZaDro2JKn3KdZnNyJfrquyWSM0kplNGzdwVRItaOoLzHELtefmkmS7mp1b7TFpRBE1SCOKCPNgVvhXDwIkOQQgAIG2CXC+oG39ztau2HEaSw+z+goEFqvKgMyrtyodu3JAelWzRKiPgGX7nWoVxWu2lY7lQBd7QbZS3REfI9kBbUxiMeMxMhcugcA5FstrHdysIl5bTnDtKG5rtlvjG0UyHoRzx6bGnImWgcDTp0+97lobtbX8lvP9Jlstc2t8I8ZmLHl1edUIxBLNOD37+fOnJTfibCJQoKIH+UsTLDAw2AR8KfLWHmlr/KVyvXB6MA+I5Sc9mIXSUpytlrw1/lK5XjiW7wGx/CzH8o3PC3lvcg4kvDmjUUgL+XCcrW1ka/xw6eNd2tSIwn5xbpvyXnS1JHY2S14SoKjwrc1na3xjZZtpbsb69hxtqwltjW9k24zJFegz//z5s0ULxueFJatpHPvRa6O00yIaDvH8oks1Za1ziUwP4RjJES0X2G8fqU7taXPOC4wPvpzz/cLVZ9ROJ06SE5VVwprpidWnaI9AXU+xPrsRy7e2ThnJe7Y0/LRIohqV8HCsy/hnaRNoJEAjMoLaGo1GtJVYOP5Wf+nW+OHSx7vN+FfHGnEBAQhAoE8CgW2E3l6RnHwSPbxyVqGWsooap7H0cMRsilKlW5GtzXlrfLeswHXqsSsHpAPwuVUlAfnjjOOAZ8+enVLD1e/CG1/qf4rwbRSKkRzR46oBH8m8+bSBRXfNbbK9HN3j7I1gLN9c9XKY/bnVVLbGny10NtCr4GwcviA9i+XEQHXUOgXtvTFERvLt2zf7xsoo8m+1zK3x7UK2YcmW5VU7kygxA+/ei5J/n5kUqOhBEdpCVJRGUpvf1h5pa3w7THowO6tNMVOb0CZhyom81ZK3xrfXFMu3s9oUM4PlayBq/IDq+/fvNwm/O7Lez+q+1ElTy2wPta1tZGt8OxPalJ3Vppgp2pQmbhb3pnSa8+1Xm7CcEnlr89ka316pNpqbvb7dxtxqQlvj28E2YHLp4NgxTmNaumKliuUNngowhFj0q5hGaZdKaS+cZaz2dBq9RhjJEaRl9ttHalR72gL9ySkmSpWqCSfJ6YorZ830dBQIMBCo7inWYTeiL98GzjYMepSD17gnOIPlS5LAXqZRAONuzDF+9IvqjD86gX4ypBEl0jWNKDrYrUi3xrcLbPG/sTfSzpOYEIAABE4hEBiTt3e+4BTCJReabpCwo9YsPeyANiYpSpWjVMPFVtm2xveKC/xMOnblgHSAPLeqJGD3x521A8+yy5aX5Sc1PozkCN4Cl6iPVKeotLLMDx8+5BcpMK06IozxTcBDERrrpHtljmUgtbpAdQQFabcS0PGPi4sL9wSIcnj58uUpD0cseav6wvHTtfRpucYNvjT/KbrjIQUqWpVKN2PfTSy1+dGD7VbNbMICDTu1Cc1yKD8Qy4+ro24t32hIxtemHleKV5BRvOPlKodNZTGzW2XeSZuyfN9DrHAxeQZDc/OA8DM1AUwuIuEyOzTPt7ZUX4vvdCmtJdzofDZKaymxjTgsY7Whx6S1wEiO4C2z3z5So9rTdjJRqldNxnGj57tIV1+vIKN46eRJmnNRa6Y7amocCu7IueckNT7FjO3Ua93ptOwVZBTPLo+X/2zC0lYtLfJcXV3N1iVbYI3Gnw1OYwXRiBIplEYUHeymJwgraNH5kyEEINASASaPq9ps7HzBan17i1DUOI2lhyPmV5QqvYp0MnblgLSnd35WT8Doj7OcUk7EQoe+VnPmZfmriI5EwEiO0Dvr0+tHZC4n7WrzF978Z6S9PXCxPs+rl1DYx3lv3rxJpyavgrMF8Sb4WSynBOpTY2opf/75p1u6LOT169duSLZrLDkiasvCasTijFnR/I2g7NHKVLTkzyyY8Yi+HeyOmPRgO6AtJclsP0tieOH0YB6Q4SeWP4tlX2DPlv/8+XMLNI1aNXy1xDwYx/tU9Sa39cGiaVMHAbrJO2lT2r1tdGyWCcRVWeZrmltm4BSHyUW0gTJ95p57LWJ9N2VlnB0XIu2mqiWNzDJWUrxtZI6RHNFjmf32kRpVnbbMeQFuN9eocJK4NHJel7ZmmrPulBUgUONTrKtuRBt+LLOb0h5/Fnn00l591zdgnKlv1Wj8qZk0mT+NKJ1aaUTR2eJfjY6UDCEAAQj0TKCr8wU9K3q27kWN01h6mNWRMbAoVXoydzJ25YC0p3d+1k1A35Y0fkTL4tpLxMJyNtu4jzCRhG1ni5Ec0a8OmsY6PXtEjHrTWpq/xkaXl5c566gSx/dv2Y80WySU29pSZQ2mc74bflZy47NjNi2BEQnIZjTP99Tx6dMn46JpREncrLBkl8aR6xNHX0fEJu1WAsUquljBthLeFJ8ebBOuQOQ+7ScApPBbWH4sBXVu+cZDyMa1gSNKkUm7I2Tp5d69e0cy3JqWNrWV2FL8TtqU5fseA6LTXQFLmjoxnOZ2Ivw+i8bkoui9WJ+5ZVO+CIye4Sg0dmdilHZ3/nUlZBmrLn2dIi1GcgR7sf32kUpVnbaTiVLVOpLwOEnya1Bj9QLXTPNzoESPQL1PsX66EaO7ePXwg6f61D+N8tj9ftEFrtf4o6NoPkMaUSIV04gSgcW/mggs2UIAAhDokIBls31L5ws6VPFSlYsap7H0sKQmS3hRqpwVuIexKwekZ1VPYK0EPn78aBTd6Noz5rYpmmUbK3tBNiHdFBkj2YTLi2wZf3tJ+OkSMPY8WlRQR6FRpps23bUOvf/8+fPr16/fv3/X0CduQXqzdeDQtbbf6cvAqQ+EF7LJLy7YJnPTN6K9lydJd7LMEjbNY8lRTK7Mh4h73ChKNcmkTEVLL3oFWp/aoQeLovcyDZseLKBcLD8Ax36rc8t/+fKlhZWcDJpPWWLujuPtBzLuJtxd3GxC2tQslq2BnbSpd+/eWciUScMieeo4NLfUhMnfI4DJeUB2/KRDC0PDNxvmM3uXZaxZLAS6BDASl8bWa/rtrcRSxy9TI7jdPL3jJPGApP5Z8ppp6rqTf5hAmX1mWObhbifdyO3t7c3NjQWItk1bomWLY1xF1W5G1TGbVG5B9Rq/WwuuVwnQiFYR7Y5AI9qNbjUh/tVVRESAAAQgAAELgQ7PF1iw9BCnqHEaSw9HTK4oVS5VpPmxKwekl1RPeJUE3r9/b5T7XFfjaulacku9v9YIqr1oGMkRnRrH30eKaDvt06dPjRXUusLjx491LjT6ieUlAbTgYXl9w1LyQLiqoDOu2sSvrm/YD6d/9T547fJXNc/9MnBAbG5lJiBLePXqlVuoDEaWY1yKcxMmusaSj4PlIXKcYRU5lKno1eF3FWx3C0kPthvdmLBMwx7F42KWAJY/i2VTYOeWr/mR0XltPA66Cf4Y2dsPpMmUfV45ZhLlgjZ1HGMPbUp2YgTFZ+ICoGhuATjcSkEAkztItYfu/QiiO3fuHEneZ1qWsfrU+6ZaYySbcHmR6bc9IKf/RCOnq8AiAE4SC6VYccpfM41VU/LZQaDePrOTbsS4lVw+Xn3GYIcBJE0ybOZZLSKpMzxQer3GH6gUt6YEaERTJrFCaESxSM7mg391FguBEIAABCCwiYB9H0hL5ws2IWo1clHjNJYejphZUaoMVKTtset/AjXnFgTqIqD3Gdhf5XvugSud0NDoJIy3kG9mhoWs7i5GclBlxt3hB0tpO7k+p2z054rDl3/+tA6hg6NKmOgAcwbg6nLfvn2boSCKqJSA3gUgY3eFV2+jkNLWBbFkV0c7rktT6I4qkMRCoExFd35AWoqjB7NYbyBOmYYdEJhbAwEs/6AlYPmaiD179mwVo/aEXV5erkbbF+H6+tpNeMrno0cBaFMjin0XPbQp+xbJWhaH9un6eCqa23GG5LCJACa3CZcXuXafuX1Zzau48eePHz+MMYk2EGAZC0tYJYCRrCIKR6i93w7Xrsa7PUyUatTLVGacJFMmKUJqWTNNUXfytBCo+inWQzdi3Epe5qqlpLJ8/lr7nfSVe4u5xo1TtfHHRdF2bjSidPqlEaVjO+SMfzU1YfKHAAQg0AOBPs8X9KDZcB3LGaex9BDW1OrdclS5KmrDY1e+IL2qfSJUQ8A7WxWQ2/jWw0AOB29ZBFg9QX1Qhj6TYyQH9V6mm/5gpTIn16rP1hK1R02pfv/9dx2Q1hujP3/+zBfmtzIkfrEEZMwybK9z1iRBEy32xBSrtX2C8QTZx626VMUquljBqlNxnwJjP33qnVpj+bIBvaPX6MDR8DWRzXj7gc49IJ2ojp1k20mb8iZ3AeVWtDgUqAW3IAABCIhAsT28ZRiDBgskYH+Ynq5iiwCsdaawMYzkINVi++2D9ao0OeqoSHE4SVIrizXT1ITbyL/qbrP5buT29tZywFimeOfOnQIN0mhdGuGnc4YHsBjFC+TArfIJ0IiS6ohGlBQvmUMAAhCAAASiEOB8QRSM1WVSzjiNpYeDxlOOKg9WpOrkHJCuWn0I/38I2Dvl03sfiwCpX9v/f9h18wMjOajqer9gfLDiEZPrnSsPHz7cl6FWGvQtpsePH2u9ZDgsrc8yy0G8LzdSeQQ4du4ByfBTK2d6IHqb5BRi76szCFldEcVasmXHZHW0EXhKoFhFFytYsW12qtwMIcXSKNZ+MiiFIjIQwPIzQD5ShPFA8tXV1ZFSltJ++PDB9Q5pLsmsfInVGE6bGlHkv9AL3eyFlrkT1C4/MUWg2OaGdlolUKzJFft0Nva0hXzh2bJq1qpte/Wyu0ZPh2YRwB3NejXl524CGMludEPCYvvtg/WqNDlut7oUh5Mknb5YM03HtrGca3+Ktd2NVDRIm20Xximk0n79+nU2h6SBtRt/UjjNZE4jSqpKGlFSvLVkXqx/tRaAyAkBCEAgNQHOF6QmXGb+5YzTKhqQl7k+VY4qyzT1rVLtG7tyQHorZ+KXS8DugLM79RLV1iKAd2AskSS9ZYuRHNE43/Y5Qs9N++bNG/fnvuvhsPSLFy/0ZelffvlF86LLy0vtnt83GtgnA6kgcISAts5fXFxMd8hpWZRvRx8BW2xay+CnWOERzE6gWEUXK5idLTFPJID9nAifok8kgOUP8I2b9j5+/JhiLuaduzYKc6LZUHSAQA9tyr5gJlDM+wLWwi0IQKAiAiX7zI2yTb1zcfkb8zdKG1e2MnNjGatMvRQlFUZyRB30NkfopUjbw0QpBbez8jT6JXCSbFUQa6ZbiXUbv4GnWNvdiN0zVub7QexS2Wsaq7U2YPyxULSdj9207Oaak5hdKntNY8lPI4pFknwgAAEIQAACqQlwviA14dLyL2qcxtLDEfMoSpVHKlJ7Wg5I165B5P8fAvqGqnGbhRJYXhqRlKzFIVLIa/uTcsicOUZyEDhL1AcBjsn1hhhvm/t4a/fFzc3N9fX1s2fPpCZtMn706JHOS+tV07szJCEEkhLQx8/1LfTZItQ6UpwtmS2LQAhAoB8CluF3PzSoKQQgAAEI2Alo+qbvNlviv3v3zhLNHkdODE30xvh6lj19+nT8yQUECiRg39d1um+2QHqIBAEIVEqgZJ+5Xk1ooZp6Kcr4LmAeDYOyWMayGG3ncTCSgwZQcr99sGokh0AGAjhJUkAfSUdgAAAgAElEQVRmzTQF1VbzbOAp1nY34vpyw0ZYpirtUtl9gGEO9rt22ex5ErNAAjSidEqhEaVjS84QgAAEIACBuAQ4XxCXZ/m5lTNOY+nhoLWUo8qDFak9OQeka9cg8v8PAeMeiyH26Qck6AFPMVyM5CD20xvOQfmLSq7Ty8ZN9jvE1tsitCCh89LaA6fD0tpDz5eld2AkSToCsn99/Hwpfxmw8dXRSzkQXiaBYh8iqfcBl6mOdFIVq+h0VSbnHggUa9j0YD2Y34l1xPJH+MbRafQD0prTjTLowiiGm4Trogj00KbsO9iKpVGUzSAMBCBQBYGSOzSj/9n+6uF9GjFOW/Tqz335N5aKZazGFJqiOhjJQaol99sHq1Zp8mI1Ynx+VYr9iNhG7wROEiNk1kyNoIg2ECi2z9ykoFa7Eb0C3j5OK1OV9rdWaRaprfOb9H4wcpnEDlaK5B4BGpEHJO5PGlFcnuQGAQhAAAIQSEqA8wVJ8ZaWeTnjNPuUVgxPF7vAs3inMynNts+S5z9nFUy5EIhLYFOnXGCfOKWRelfKtMTmQzCSgyquouEcrGPO5J8/f9Z3nlO/WlU9ycd//lQ1bYnTalPt3xzTQovasv5UNe1OcP9V4KBB+s+clry1LFmgTDKcShF0qr92Ww3XEUsO8+EuBCBQMgF6sJK1g2zpCGD56diWn7PGpXJkr84yNB8ZZnmxavT+/Xs3q1evXrk/a7+mTdWuwan80uk0cCnEvuFyKQfC7QRobnZWxIxCoDeTK9ln/uDBA8sYRnqX1vRRgigGMM1kdRA1JJG007QdhowubkvdSza/UX6jAYzxuVglgJGsIgpHqKLhhKvAXQicSwAnSUT+rJlGhNlJVm08xVrtRr5+/Wq3wzJVuWkztwal6WaRU5JlEpvKScgRAjSiI/RW09KIVhEVFaE3/2pR8BEGAhCAQCEEOF9QiCIyiFHOOI2lh4PqLkeVByuyNXlpY1cOSG/VIPELJWD/RIkqoE2l5e8r3eR5LFQrhYmFkRxUCDZ5EOA0eZ45zFiuDmPrT3q8urp6/vz5GF7yhV4RKie4xFb71eB70/i75Hr1KZu0qVP6xq5Yh/kVWZ9Ab4MVltyGHqkFBPokQA/Wp96pNZaPDXgENDr1vufsRRh+6vtIeg3W7K2tgXphkHuYpPaxMW1qqwHUGN841xuqxgHpdCqmuaVjS86zBDC5wn3m+iyz5fuN6sMTbW3Xovis5XiBT5488UK6/bnpecpaZ592gpEc1Hvh/fbB2pEcAnkI4CQ5zlmj6G7XTI/T6zmHZp5iTXYjm7ayNKDKTfU93mwbIHYcQvM5bDKqBkxiU32Pa78BYschFJsD/tViVYNgEIAABM4lwPmCc/lnK72ccRpLDweVXo4qD1YknLz8sSsHpMMa5G41BDJ7DTJw6fY1EunYYiQH2WKTBwHOJs88h5EM2mT/4sULbe7XMWm9nXdWqtMDhUXfENa56Paa7elszxJAuyEfP35sV6gMVTs4ZQlnCRylXCw5CkYygQAETiFAD3YKdgo9nQCWf7oKihXAuGlPsxj5gqO85UfzNZfGy5cv3Z+1XNOmatFUFDnt0z0Vh4spCnM3E5qbS4PrDAQwuRFy4R2axjCWA9J6Q2UiR7EcvCOrwEX5bzQOCB/31qbnadyiE+VWeBtJVOuk2WIkB/FikwcBkhwCIoCT5KAZ9LlmehAayQcCzTzFmuxG2hukhdvdpq3z4awsd5sxfktlu41DI0qqehpRUrz7Mse/uo8bqSAAAQh0RUAPC72g37jOEoVMFecLotS0nEzKGae1NyDPzDZzcZltuKKx678zo6E4CCQi8OPHj0Q5n5Utn1KJTh4jiY6UDKMQ0KAh/2Z3DWR1+lT73rR9P0otomSij6RJpF9++UUnabV17/hoW+/jGf6iiEcmuwnIyC8uLrYqVBP7169f7y70xIRY8onwKRoCEDhIgB7sIECSV0oAy69UcTnF1jcV9WEfS4mWM0ir+WinrLvDTJOaWB+mXi06SgTaVBSM1WWydcZXXQXLFJjmVqZeGpYKk6tOuQ8ePLh///6q2HrJy2qcfRHcIc1SDloLk5xLd3sLZxmrN43vqC9GsgMaSSAAgbgEcJIc4dnbmukRVqRtmECT3UgDnrFNm7kbqG/DTazSqjVgVDSiSm0vs9j4VzMDpzgIQAACtRPgfEHtGqxIfpYeKlJWNlFrHLvyBels5kFBBRHQ1tJNLonMoks87bu9vLzMXC7FuQQwEpfGcC0m00BCohDQKVC1ep1Y1uuXomRozGT4SrO+EKIlKGOSFNG0+19ftN53kED757TJT/8Of+rbdeF9sU3dqfJPITl5WghofCzb9mJKa5b9kfp6jJpGLVsksWRPy/yEAAQqIkAPVpGyEDUiASw/IswestJrrSyv5tW85rg/x5sc1fJNRdpUDw0hUMdNC2a4mAIkLbdobhZKxIlIAJMLwCy/Q7u6utLLKANV0C3tQtZrND2fajiJ8a5l+CQJjbkRzSPAMpYHhJ9TAhjJLJNpICEQgMBWAjhJthIb4vezZrqPD6lWCZQ/+1itwhihvW4k81afkeRZF5s8gceFbMn4j9NoNQcaUVLN0oiS4rVkjn/VQok4EIAABCAwS6Dz8wWzTFoKrHScJrE5i+fZYaWq9Gox/Kx67MoB6VmdElgfgU1ekvfv39f17Z369FGkxBhJkWpBqP8hoE5JG9G08d3bCp8akNrF77///unTp1N6Rb3dSkeXLfvkXA46MfvkyRN9kbiWc7Ou8L1dz55Of/PmzfPnz6U+yxlpHa7WULtwblhy4QpCPAhAIECAHiwAh1sNE8DyG1ZuuqppxiR39qpjQdM6GdjB6ZU3K/zjjz/S1StKzrSpKBhrz2S1ddRewULkp7kVooh+xMDkGtC1hiXypq46YLVqJn9d3PrKp7f6ASi9RfHp06dxy606t03PU9Y6q9b1buExkt3oSAgBCEQkgJNkB8xO1kx3kCFJnwTa60YyHxg+3Ww2DUpPlxYBqiBAI6pCTQi5gwD+1R3QSAIBCEAAAh4BTaA6PF/gQeBnagKbZnmsT6VWx1n5NzB25YD0WcZDuZEJ9OYliYyvj+wwkj70XHEt9Y2Ot2/f6l25OiatbzvnrIm+IqLRas69aN++fVM1V3fmjRB0FEGnAnRWlkPRI5PyL2RRU0seT+PL5HQ4f7UWmthrd6aaxmrMUyJgyadgp1AIQCAKAXqwKBjJpDoCWH51KitKYE1h9Lcqko43a4FqNdpSBH1NyF140ImmFJ9zXCp9azhtaisx4kNgNwGa2250JNxHAJPbx63MVPpEs941GZZNA5joB6SNA6ewYL3dZRmrN43vqC9GsgMaSSAAgRQE/vGR4CSxou1hzdTKgngQ+F8CjXUjrkf3f6vI/xCAwAYCNKINsIhaCQH8q5UoCjEhAAEI1EGgq/MFdaikOSlZemhOpdsq1MzY9d/b6k1sCJRK4M6dO6WKhlylEMBIStEEcgQJ3Lt3TxviNdDUxrW7d+8G48a8qbPHeu9LzBwX8tKXQ7QGrD15xtPR+li0jtT+/Pnz9evXnI5egFpcsJYupCzvdLROuX/9+nU8KyJT1xlpi+jaoJnHOC3CjHGw5BEFFxCAQHUE6MGqUxkCRyGA5UfB2Hkmxi85axis+ctuVpoJumn1Ci33ZznXtKlydFGIJJsWzPDRbdIazW0TLiIfJ4DJHWdYWg5y03kDjKmENzc3cf1vGg55vsFpoRrn4O/1sPCI9IDwc0oAI5kyIQQCEDiFAE4SI/Ye1kyNKIgGAY9AY93IJs+Yh6LGn73Vt0YdVSdzb0bVW32rM8iDAuNfPQiQ5BCAAAQgsESg+fMFSxUnPAMBlh4yQC6ziMbGrhyQLtPMkGozAR272pyGBJ0RwEg6U3jd1dXbni4vLzXm+P79u7av6aNhGeqj70jrBTBJC9IhZ300eHVv3CCDjkar+jouPh6pTSobmUckoPc9a1elm+H9+/f1LWhvy6OOykvLbrSlax3gP3LIZCnb3eFY8m50JIQABE4nQA92ugoQ4BQCWP4p2NsrVNM04/BVr/jZV33NAd2BtPwYZc6GaFP79EsqCOwgQHPbAY0kRwhgckfolZxWrmZ558ISvnjxIhxh093VI9mSR/a2Kc8eIrOM1YOWD9YRIzkIkOQQgEAsAjhJjCSbXzM1ciAaBKYEGutG2Eo+VTEhENhEgEa0CReRSyaAf7Vk7SAbBCAAgTYItHq+oA3t1FsLlh7q1d0Rydsbu3JA+og9kLZWAnpLa62iI3cuAhhJLtKUs0JAL3zS9jV9vuPvv//W13f1VY3VrWwrOQZv6xhq8P7+m9ror8OxWgO2ZKED4cPRaFXfEp84hROQQnX2XtPyqZw6AG/5Urr65HTGOZUqEIIlB+BwCwIQKJwAPVjhCkK8RASw/ERgu83W+GGT3QekvYTGCVROddCmctKuq6xNO9j4PoZFuTQ3CyXiRCSAyUWEWWZWX758CXvh9HJDeeqiCC9v9vX1dSArbbOQPIEI3LIQYBnLQqnzOBhJ5wZA9SGQmgBOkh2EW1oz3VF9kkDAI0A34gGp6OcmT2BF9UJUCGQjQCPKhjpnQfhXc9KmLAhAAAIQEIFmzhegzeoIsPRQncqmArc6duWA9FTXhFRJAK9BlWrLKzRGkpc3pcUnoAPGelOLDprqsLTOD79580YrRnHPS2sb3PPnz6OL/vbtW3042v0S2lIR2hv3/v17baHjaPQSourCZaVSaEBsaTxwd7ylTZMypPHnKRdY8inYKRQCEIhCgB4sCkYyqY4All+dysoXWN9zDp8sGqqgiVV4DLxUU++AtHGP4FJu0cNpU9GRtpQhbxSOq02aW1ye5LZKAJNbRdRABL278NOnT+HuWmOPnz9/HqysFtQfP34cyGQ4HT37LsVAqk5usYzViaKPVBMjOUKPtBCAQFwCnTtJdsBsac10R/VJAoEpgZa6kfBUa1r3AkM2vdCwgfoWqILORWrAqGhEndsw/tXODYDqQwACEDidQL3nC05HhwADAZYeurKEhseuHJDuypJbruwmL8kmf0TL1DqrG0bSmcIbr67OD+skswYow3lpfVx6OC9t2awfRqMd+fu28i9lqy9gv3jxYumuG67D3jpI8PTpUzeQ66oJyCxlpeEqaGZ+dXUVjjPclSFph6UlZoo4WHIKquQJAQjkIUAPloczpZRGAMsvTSPNyGM8tOwddbZUX99sdF+z+uTJk6IODtGmLErsOc6mBTPX1HuGtlR3mtsSGcITEcDkEoEtMFu5lOVGDjiQ1T/rq4ZHzkjLWa0XZYbrrtcgyh8YjtPtXZaxulW9veIYiZ0VMSEAgQwEunWS7GDb0prpjuqTBAJLBJrpRvCMLamYcAgYCdCIjKCIViYB/Ktl6gWpIAABCHRLoKLzBd3qqMCKs/RQoFISidT22JUD0onMhmxzE7i4uLAXySY8O6uWYmIkLWmTungEtKVsOC+t46N6B4Q+yfvy5ctNo1U3w2fPnrk/j1xLquvra0sOWvrS/rmiDgBYxCZOgIA+SmP8ILlG28ZvoYe/PxMQ5uAtLPkgQJJDAAInEqAHOxE+RZ9IAMs/EX7zRRs37X38+HHr4SLvTLWxoDzAaVN5OFddym4XRNW1TiE8zS0FVfIMEMDkAnCavKVtMeF63dzcaCVl6zBmyFNvewmvwuhh8f37d05HB1QQBuglZK3TA9LJT4ykE0VTTQjUQsDou2jMSbJDOy2tme6oPkkgECDQTDfSgGds0/wi8OKtgLq5BYEAARpRAA63CieAf7VwBSEeBCAAAQgUe74A1RRFgKWHotSRTpjmx64ckE5nPOSclcAm15u+UJpVOAorgwBGUoYekCI5AZ0x1keYX79+rX1s+iSIcUnJFUsrH6tf/XXjL11LDG+L/1JMCRmlxKX8Cc9MQEsXsr1Hjx7Zy9WnYywLHnqC6zS1PdsoMbHkKBjJBAIQOIUAPdgp2Cn0dAJY/ukqaFsATbj0bWdLHY2zoSErvetKQ+IxW3kwNg2nx4QpLmhTKai2l+emBbP2qh+rRjS3WCTJx0gAkzOCaimalr1XF8gUQUMRnXa2V1yOaOUcfu2mXo+onFdPaNsLbTImy1hNqjVupTCSuDzJDQIQOEigQyfJVmKNrZlurT7xIbBKoJluZJNnTN88WCWTP8ImqTYNSvPXhRJrJEAjqlFryCwC+FcxAwhAAAIQqItAOecL6uLWg7SbZnmrS409EKuxjj2MXTkgXaNlIvMMgU2d8ian3kxhBNVJACOpU29IfYiA3vykg8fq9PRB6U0ZGT/7HMhTp1j1OvBAhPEWp6NHFG1caKVfk5+tn4LRxNt4gETG+fnz52yssORsqCkIAhCIToAeLDpSMqyCAJZfhZpqF/LVq1eWKhjHt0NWXuQdL7qyiLQjDm1qB7Q+k2xyu7FgNmskNLdZLASmI4DJpWNbbM5yqblDDo03lt5XqBdo6rSz/Hurx6R1NFq2pKeAm/OUwNXV1bdv3+QAnN4ixCWw6XnKWqeLrp9rjKQfXVNTCNRCoCsnyValNLZmurX6xIeAkUAb3cimQVqZnrFNX5DedJbVaAlE65wAjahzA6i0+vhXS1PcL86fXuZYmnj75HHq9EszldqHglQQgEB0AieeL4hel60Z0rtOiW0akLM+NQVYfkgnY1cOSJdvikhoIrDpINYmp56peCLVQAAjqUFLXcioTWOZ66mdZ/qgtMajxg+dSTwtyWjL2m45tXPOeMT64cOHfDt6N+cyE965c2ffZke9msh4DkQbNPO0Iyy5TBtDKghAwEKAHsxCiTjtEcDy29NpmTWSe8GyNqBZlf3NPt6ZIuPAODUf2lRqwi3lb2kUY31ZMBtRjBc0txEFF3kIYHJ5OJdWyosXL0aR5CiWV1bDlYDH+ObmRl44bRN59OiR3MsyG41t5DTWv0qrdXQNiuQJlB84sOimD0d//fpVkceiuQgQYBkrAIdbAwGMBEuAAARKI9CPk2QH+ZbWTHdUnyQQMBJooxvRxMdYX0ULTKDsmUSPuclft8kTGF1UMmySAI2oSbW2XSn8q23rl9pBAAIQOItAnn3Rbu3yny9wS+e6HAIsPZSjixSS9DN25YB0Cvshz3MI2B0lZb6L8RxqnZWKkXSm8OKqq+GF9pMNS6G3t7eZ5dM0RgK8f//eWK63Qd+YStFUNe2cs8TXa7Pt8lgyJE7tBLS30rKWpiXDDCdGsOTazQn5IdAzAXqwnrXfc92x/J61n7/uxuGocValmZq7K07nlPa9ciguB9pUXJ7N5yajXfoM6bTu+GY9JjQ3Dwg/UxPA5FITLjN/jTfG7lc99jBKGTzGOsCst1gGxP7y5Yu+6iaX7+PHj/WhMP2rs9Y6F60T1IFU8vLJ96sD1Zs2VQQy7OQWy1idKPpINTGSI/RICwEIpCDQg5MkBbdwnkWtmYZF5S4EjhNooBu5d++encOmo8j2bA/GdB3Uq1kxy1tFRIStBGhEW4kR/1wC+FfP5U/pEIAABJok0Mn5giZ110ylWHpoRpVeRboau3JA2tM+PysmEN7A4VasTFejKyHXiQhgJInAkq2RwNXV1RBTSwvGjfLGnO3R9JFe9YGWM6i7jy4bT0dLZhVRwr5/Oz1iZiBgNLyPHz9qZ0BSebDkpHjJHAIQSEqAHiwpXjIvlgCWX6xqmhTMuGlPo1bLK3696aEx89RgaVOpCbeXv93tNp7Qaw/CvhrR3PZxI9VuApjcbnRVJ9QJ51F+XbteWW1t10ehdUw68DXpMa3lQk+ET58+abldvmhLfOK4BOzPU9Y6XW5dXWMkXambykKgCgJGP0bVTpJTFFHOmukp1U9XKIOodGx359xGN2LfSr7pKPJuqlsT2puGvaZbZSB+5wTspkUj6txUSqg+/tUStIAMEIAABFITsI+Qo0jSyfmCKKzIJBEBlh4SgT09267GrhyQPt3eECAaAXunLC+JZX9qNMnIqBgCGEkxquhUEPeTGloDPouCdr9pu9vqGel9XaXeYuVWM1BH7bd79OhRIAK3+iSgHZnjVD9MQF+q0T7LcJzdd7Hk3ehICAEInE6AHux0FSDAKQSw/FOw91yoZlXGE0Te4ecpNI1p9VXGMVwztRImSrSpUSNc2AlscrvZs20+Js2teRWXVkFMrjSN5JFHendfTjE7jJFTTtG04+fNmzf2Lt2VX1uZlVY56Lh1CeMZV7aKru3w9znwK0KBqEsEMJIlMoRDAAJnEWjeSXIW2ELWTM+qfrpyyzxWl66+VeTcRjdi33Cc+aCF0QbcOWM4iX04Gs6HuxDwCNCIPCD8LJYA/tViVYNgEIAABOISyDx5dDfet3q+IK6CyC06Aftcj/Wp6PDTZdjb2JUD0ulsiZxzE7i4uLAXaffr2fMkZvkEMJLyddSPhOqFTnxTg1aY9BGPX3/9NQzc3aYfjjnedT9FMgbOXhgPwc6mJbBtApeXl8aJln2BZCsxLHkrMeJDAALlEKAHK0cXSJKTAJafkzZlDQSMVrd6QNqLYPxeSmotGGsnMZjZpdZFRfkb53FDjU50iZSGlOZWmkaalweTa17FsxV0Pz+oY8z37t2bjaZA+Y2fP3+uE85///23XrKphC9fvlQPr3e4uM5kXStE4Rq6aDCgmIr/7ds3pVUOS5kTbiHAMpaFUudxMJLODYDqQ6BMAsZBpucDmdbFi1CIk2QqZ7aQEtZMs1U2W0Flnk3NVv1iC2qgG7F7xtyTD+VoxL6R0l7TcmqHJFUQsJsWjagKhTYspPGZJQKsoDVsBlQNAhDogcCJk8dWzxf0YDZV15Glh6rVtyR8b2PX/yyBIBwC1RHQrgs5SozH+bRdQ+9bra6OCHyQAEZyECDJ4xJQf/X06dO4edpz0zY4rTGHz5fal0CGct++fWtMoq+UBPbh2WuRP6Z2B46udm0E1J6//DL0UKI2X2qT5eo72KQL7Qx4/fp1XCZYclye5AYBCOQkQA+WkzZllUMAyy9HF11JIreShqyrMyBFCH9EscC9v7Spriw5YmU1zbc0iqFENQ18s0JBc4togWRlIYDJWSg1Gcf92oB9f4M6av2d6MFuUherlWIZaxURETASbAACECiQgMYMlvlgjU6S02mfu2Z6evVTCLC6AJ2iUPJcJdBAN6IqrFZzjKBXB2pQN/48/ULy2JvGo0ePThcYAZokQCNqUq3tVQr/ans6pUYQgAAElgjYR8hLORwJb+98wREapM1DgKWHPJxzltLh2JUD0jkNjLKSE9AbZI0HpMfjbcllooDCCGAkhSmka3HOncAIvTa3hd8rsfUNWN7O/oB27S+kCWRyyi3tJnSryQHpRFrQREvr/Y8fP17N//r6Wuf8N62UrObpqjgcGUsO8+EuBCCQnwA9WH7mlFgCASy/BC30KYM+qPjixYvVustElzaNffjwwV1X05ukStgYR5ta1SkRlgjIhjVHW7rrhvPyyoEGzc21Cq4zEMDkMkAusAi9q8WVSl+Qdn9yXSABlrEKVEppImEkpWkEeSAAARFo1UlyunLPXTM9vfopBNi6BSKFDOQ5S6CBbkSDNOO8W56xJY/xLJzUgauvAR0FkPdvvOYCAtEJ0IiiIyXD6ASM/bzKZUdZdPhkCAEIQCAzgXMnj+2dL8isPorbR4Clh33cik3V4dj138UqA8EgsIOA/U32xnPUO2QgSeEEMJLCFdSVeCV0RFpkCjB3d+oHog23bm9vje+e0IeX4x5nXZWNCDUS0Iqg5loWyXXO3xLNGAdLNoIiGgQgUCABerAClYJIGQhg+RkgU8QSAeP7kvSWJX2CYzYTzxltHADPZhUrkDYVi2Sf+dht2OhAaBsjza1t/RZYO0yuQKXkEcn9fLRKvHPnTp5yKWU3AZaxdqPrJyFG0o+uqSkEKiLQpJOkEP5nrZkWUv3oYtgPgkYvmgzDBBroRuyesdLs0L55yV7HsLq5C4FZAnYDoxHNAiQwNQH8q6kJkz8EIACBogicO96wD9HTQYt4viCdkOQclwBLD3F5nptbn2NXDkifa3WUHp+A8VWFGrUsbU6NL5M5R4mktY179+7Zny7mvIn4/wlgJP+fBVenElBHpMHHqSL8S33O3bt3l2TY9AYsb6fdUp4Kj3ucNVDQcGvTMe/V3IiQk8Dbt28D9jlKIhVHfG5iySNYLiAAgeoI0INVpzIEjkIAy4+CkUx2EzDu1/EOQg/FaT7oLmtp6KsJ2m5JYiWkTcUi2Wc+8mpaJnGCo+/k9InIrTXNzaXBdQYCmFwGyGUW4XW5m1y+ZdaoB6lYxupBywfriJEcBEhyCEAgBYH2nCQpKO3L85Q1032iuqnKfDUPr2xzdVTade3diL4TYPSMuW7hErTgTRuXRNK3EErwYC+JR3gDBGhEDSix7SrgX21bv9QOAhA4kQCTxyn8xs4XTCtISLEEWHooVjVbBetz7MoB6a12QvzSCbx69coo4vv3740xs0WT8PKBakyj/ujy8jJbub0VhJH0pvGS61vCskfguPKmaae9Ls+ePcupFPb85aQdvaxPnz5Z8tRz88OHD5aYq3Gw5FVERIAABIolQA9WrGoQLCkBLD8pXjJfJWDctHd1dTXNyjs1bcxqmk/cENpUXJ4d5hZ+k/QIRNuRC3x55ShenguaWx7OlDISwORGFL1deCdAeJtkFQbAMlYVajpXSIzkXP6UDgEIzBIwejYqcpLMVvOswPxrpsdrqrOUxzOJm4N8EdqRFTdPcotIoIFuxFgF+ww9It5AVkZ5jLULFMQtCKwSMJqZ0WhXi4sVwSiPsXaxpCKf6ASMila57I2MDp8MIQCBtgkweZzVr/25M5s8SmCs8wVRhCGTPARYesjDOUMp9j6kpbErB6QzmBZFZCWgN8kFHsauKPaXIripkl67W2NxyqdDjZGkY0vOWwmU0BEF+kKx0YMAACAASURBVMxN007jO2WFKFDiVoCW+HSnFkrFxtH3x968eWMRTwP0KNvrsWQLbeJAAAJlEqAHK1MvSJWaAJafmjD5hwnIw3D//v1wHN3VSaTPnz970VwvkG4VsjOGNuWpiZ9bCTx//tzoTLCvx2yVoZb4NLdaNNWMnJhcM6o8WBG7JRwsiORHCLCMdYReJ2kxkk4UTTUhUBeB9pwkRfHPv2Z6vPqb3sZ+vDhLDgyGLZROjNNAN6KvoVg8Y3IX397enojaLfrbt2/GF2nZN8q7+XMNgU0EaESbcBE5MwH7QIK9kZlVo+K8TYOWx3F+IbeW2GSltkIgficEmDzOKrql8wWzFTwrkN41TJ6lhzCfiu72OXblgHRFJoqoVgLGD5VoE573hLMWkCae9+nLi4uLNOWQ638JYCTYQSEESuiI7t69u0TDPu3U4o1xyURl/fbbb0slpgjngHQKqjnz1Pb6J0+eWEo87l/Gki2ciQMBCJRJgB6sTL0gVWoCWH5qwuRvIWA82Hx9fe3mJi+QO4fSiDfzRMkVZrymTY0ouDhCwLhXsvMD0jS3IzZG2h0EMLkd0NpIMl0F67z7rUitLGNVpKyzRMVIziJPuRCAQIBAS06SQDXPupVzzTRKHQs8l3JzcxOlamSSjkAD3YjRM1bCaYdBj+/fv7coVIPPEjzYFlGJUzsBGlHtGmxVfvyrOzRrGQ3++PFjR86rSey7Xlez8iI0WSmvjvyEQH4ClpaVWaoSJo/NnC+w6M5iA9U9MiwVLzMOSw9l6mWTVN2OXeMckNab5LSr7+3bt/oWilBuQp80MoIlxVts5o8ePbJ8vUfyG318eWp6dXXlFnT8lJebG9ceAYzEA8LPEwl4Hw3LL0lgXhE4O+3J6e7s9255PwPFeTGj/NQWQLtsUUokkxQE1EwsliOvxOvXr48IYLcWizxHJPHSYskeEH5CAAJTAvRgUyaE9EAAy+9By+XXUZtTLUJ6y1feTNC448dS0JE4tKkj9Eg7EjDuZC3HMWu3/LGOxy/shTL9PE6bHEQAk8MMRgIyBi2ejj+5KJYAy1jFqqYcwTCScnSBJBCAwEigJSfJWKmiLrKtmUapdbpzKbvF421Bu9FlS9hAN1KdZ8x4VLsQD3Y2U6SgEwnQiE6ET9EBAvhXA3CWbuUcDXqn5tItrDRZqSUNEg6BbARytixjpQqZPHq7SozCR4wW6E7t5wss8uS0gWyPDEvFy4zD0kOZetkkVbdj10MHpHVU4/LyUi+H06dunz179uLFi8ePH//+++/37t3TYelNCogbGcHi8qwxN+MGO+/rPSfWVG8WcF82o0HDgwcPTpSnh6Ixkh60XEUdT5/ABOYVgbmNx9abMHh33Z9xJ0VuzrPXhUxTZ2Uj0E5Ao03vNSJLabUsd2SLJ5a8BJZwCECgfAL0YOXrCAlTEMDyU1Alzx0EjPt1xtmfvEDuVKUcLxBtaof2STIlYJzBaUlGL139f+zd/XWWSr8w4Hc/6xSgKUF3BUlKMFZgLEGtQC1BrUAtwaQCYwlJKtimBLWD/f7Ww1ksDtzAwM03l3+4CPcwzFwzDMPAQHXz6dc8PDxMv1OH2/TmO9+jKrfbCnDwA1+J42y7RVtOxt3GWk5ZLDYlKslii0bCCOxZYDODJMssxMQr7kj8kfdMB8l++sMGg+yuNZJ4mLA4ItcaXoC5BNbejCQep/GU4BK+QhQPV6SMjMVV5MGry7kqif1uW8BBtO3yXW/ujK/2KLuU3mD67J3mBJTiaXggtjme1l83manWXAtAYGyBlCNr7DQU41/OxWP+hEkxeVMuNzSnw5ZaSmylpr63Qymehjz23sUGNnTrYe2FuNu+a/8J0vH0UjQHMb+01EZEVYhxk5gsHdOkZxnHkbC1H42DpD+qX8qAadTV+Oz5IHs8MpLSexZTEn/kHm2ukqgDCxGIhuiY+ZzH56KhDxQvAUqMv9oZSNxw7GDucY4tPFn88a7oZ8+epewu3tqTEuxgGDX5IIuVBAisQkALtopiksjBBdT8wUlF2E/g7du3KRvmk5FK97GWMwrkmEopR2FSBOK1qinvRysdCykxDx4m8THQwffrcBucVITNAqpcs8+2f602yPF9sHlHpLcNPmDu3MYaEHOrUakkWy1Z+SKwaoHNDJIsthSmuWc6SParHdFqtFNeqixhFKIqYE1VYAPNyIpGxvIh62pB5GviWI4c5X9aIDCBgINoAmS76CowZaelU9qW/GxkSm+w4cnVTg6l932k7LpT/HnglJhXl6k8dxYIzCWQcmRN2Q4v5+JxG/MLUupVSh3QuqZIDhXGrYehJOeKZ8o2s1Mex+679pwg/fHjx9bJJ9Eix9ekJ77FLmGdqte2A8cQXsrbRGIy/+wO8SqBeB6lmIzlPBpbTNX2llWS7ZXpSnOUcsthvKyVhofyHSVORs3Cp7S3WciJu1yJLzHKc21hyQKfP39OSV5U6XgyICVkNYyaXDWxhgCBtQhowdZSUtI5rICaP6yn2HoLxL2B09PT1s3jaih7T1/pjtpyRoEcU62FKEC6QMoVXNz8mOUVq8VczDUm43ArloLlCQRUuQmQF7uLg6XfepN3sdnZW8LcxtpbiffIr0rSA80mBAiMKrCZQZJRlY6MPOWKO3ZxzD3TI1OYbX5+fj5IPENFUhqRGypa8QwusI1mJOVJlfguUXybbnDA9Ahj76XnFQ9um9jmHNzWSgK9BRxEvelsOJLAwRG2g/vybGTOktIbvL+/z8Mfs3B7e1vc/OzsrPjngMubzNSAPqIi0E8g5cjqF3O/rRZ18TjXveyMbpD5BSmlkFIHVnfKSMn4ksO49bDk0mlN2277rn0mSMcnmktfu23wjelVkw3lSFhDQezwp8ePH6cMlMSZO2rOvD6lAyrehRmJnzdJO9m7SrKTgl5+NuOWw4wPBNeNynWaIH1ycpLoXHe9lLh5p2Ax96Aud53iKQYuvoMqvftYjMFyb4G4FZp4tR8jFP1O7mpy79KxIQECswtowWYvAgmYRUDNn4XdTg8KlMZ2DoaJlfHQW/RUi9cpL168WM4okGOqruCs7yFwcXER1bt1w3lfXhnjBimPgbbmokcAh1sPNJscI6DKHaO39m0Pvnc/BmmjoV571vaQfrex9lDKR+ZRJTkS0OYECIwhsI1BkjFkhopzgnumgyQ1ZV5K8eb7IDutiyS+7zLlgwp1ybA+UWADzUjU/5TXYs479SLFOXLh4jGx3go2rICDaFhPsR0vYHy1h+HBYclqPIPMMSnOmkvcbzUlKWsSI19XplIyLgyBUQVcPDbwbmB+QUPu8p+0rjnFchbcelhOWfRIyW77rn0mSKcM3+RlEA/8TfYacgnL2S1kAjFCF5ONWzU61ZzW2LoGKD2HF9Pt4kPoXSMRvreAStKbzobDCqTceBh2j3ls8b2mfLm40GmCdOLFSTH+CZbHuJlUnMmQ3n2cILM72cW7d+8SK1uc3Hu8dyAx8om11eSJwe2OwEoFtGArLTjJPlJAzT8S0OYDClxeXqa8QSmuv0ov/ZnxYrCafcdU1cSaYwTidQCtx0UcFPGM8jF7OWbb9DsXxdGAY/aYb+twyyksTCOgyk3jvMy91LV10QLH/ZFBntVbZsY3kyq3sTZTlONlRCUZz1bMBAj0E9jGIEm/vE+21dj3TIfKyOnpaXNUk01aLo3INafKr7MLbKMZ+fLlS+shEIPDc12UxdMUrc8hxGBC5GL2+iABuxVwEO226JeZceOrPcol8enT0sefe+woNilG0nr+7beLbKtNZuoYENsSGEqg9cjd88XjjI+UDDK/IKWSaF1TlKYP49bD9OZD7XG3fdfOE6RjjLXrw0DTPOQkYUMdDBuLJyYbt/aZokrH0OosGY9RztKzKQblpy8IlWR6c3usCsz4kqdv375V0xMdo5SXcuUbxouC0vtS/T7tm+8rcSFu5+SfgUq8dkqJufgS69bnvFMiFKarwMEaW40kTu6lM2w1THWNmlw1SVnT9eogJU5hFiigoBdYKMUkacGKGunLKna61TJDqvn9ykXN7+fWulXiC/hKrzDvdOXVmoYjAzim+gE6phrc6m6aFjdJPHaKmwyyHAPCM5adw22QQhRJuoAql261vZANQ6PRSp+fn08zWrs92Clz5DbWlNor3ZdKstKC23ayZ+xsbxt2LblLvNBb8iDJ8qlHvWc6VPajt9kc1TRtRbyaLX9yIG7xN/SQ89ROk7B8dxaqAttoRuI4bX2qpMdTDVWuHmvevHnTutX3799bwwhAYFQBB9GovCLvJGB8tRNXFjgRLeVGUvPe4zHRYuettQvaHFvzr5vMVHOW/UpgGoHWI7d4mI+XpGVePK59fkFKeWldU5RmCePWwyzsx+808ZjKdjTNneJp5vV0niCdjxh2Qk8clu0UZymwhJVA/JkLxOVT62hj1J9pDuw8VdlCjOcWe2wxl/v169elMJP9WUzJZDtN2dEECVNJJkBOKeudh5nltkdczh0s/cS7TcUiS7mPmIWfoFcQOyrezvn8+XMxqQeXE18wVuRKnxN+cI8rXVkUOJiF4hzygwGOXBkTSBIrWzxU0eOsmhh55EJN7lSUrTWnU2wpgceuiilp2GGYxRb0YhM2bCXRgg3rmce2k/qT53d1C2r+SEWm5veA7XEZ9fbt2x47GnUTx9RIvLs9puIKrvV1kHHtFi8/HUm+LtoYCu56Q2Hw7/k43OpKZ7frx76MVeW6Vq3pm+6uKUwMH7fAG0o/BkVjXPrp06fRFN/c3MTN6WjuBm/xEpMqWIOA21gNOMWfFnvkTpAwlWQC5GJlszyIwPSlNnaPaxCWukim56pLScr6bQySNOe0tUTGrm9j3zNtzn7irw0d0TyG6ILmyyMtFJ/EiGGK1kfIIhljF18pp63VqRR+D39uoxmJS63WhwqiFzf9V5pjj7Hf5ooUKY/0N4c5/leV/3jD6WOYsoV0ELWWr4OolWjAACkdm2x3rY3/IKlaxbORL168aM1s6ympNYbS7Z6UnbbG2RAgJf7VZaohv2v/abHtpISVqlZKG7vni8fiVW2Jbrw/B5xfkJLI7bWuiz3MU4qjGCZOaq0DKduei7fSokxpV7OC3lLftdsE6bgjnjh9qHhIxHKp91n69fg/Jex4ww3HEA9/3N7etrbL0XWIE/mUDvFGjeKhESk8/qKoLv0p7fKUo1d5OheSMJUkpfRTCisvWQs9BGZ5IPjgY8rRHPV4NDn9BlWx6esBlbJJPOict6iRsBgxb53MHGeK1phL/Y3Wl5a1RrjGACnNxdj5Sp9G8vXr1zjbdkqPmtyJS2ACBOoEZuk4acHqisP6bQuo+dsu33XlLq470seXs6zNch+rWdUx1ezj1x4CMcLQWq8+ffo05cBs3D7vcfT1uzPSINbKkm9rICWnWO9CynDK2BcRqlzX+rOEUuua5rrwraUfTVw0xc+fP//7779P/vvvr+R/cXul+C96RDFX5+Li4vLyMt5dGENz8eR9jNZGO2/edV0BpawPZPc6U9rJlCM3BbxTmIUkTCVJKf2UwupU+gITGEpge5VzG4MkzeWb0uw0x3D8r6PeMz0+eRFD9Alb48lv67eG7BcgeqT5FX08M5D4fu18k3477bpVSnXaXkPRrLSZZiQujlofNY4ZblOOjMW+inPqDhZEPEqUcvwe3LbTSpW/E9cEgRdYIg6i5nJfYJE1J3jVv7aOsOW5M6SfU6Tci4mHZvPw/RaKp9ro70Uvol88iVttMlOJeV9asMX2kFMSltKADw6+2IRFTlM6n3u+eFz7/IKUyry91jXlME85KlP0Rg3j1sNKi3Knfdd/u/xLmTtUd3R12U/nsBLWmWx/G6RUkpgT+M8//0xjU7wky46a79+/j7frugOzuD7unYyXgLqYiwmoW54sYXuuJK1vEIjSidNkXTlanyhQV8mL66MeJsZ2fLC6Oh/fW+4X+enpaTEvDcujHtfREy1W6fgzstN6ezhmMrTmOhrqYqamLKzWtE0WoHWqeRBNkJhiQbQud63SanKnEoy+U2sRRICoOZ2iPT5wyqfjI2Fxc/f4fe0hhrUX9PTdmMQJcoNffWjBOh2Pa6/YWrC8uNX8nCJlQc1PUeodpjra09BTijfg9t7RqBs6pjrxOqYSuVp7R3Ehn12/J0bYO1hp0KDhIC391PXSMiWFDrcUpW2ESSnrCc4LKcnIar6xu6h4xQHGUoOQ/zn9xWbvIyJlTC/P13gLoRr1MCpYDLRO0+z3FlvmhnVD+sUiC+TBRxvqNKq9X/c6i2VRXB61XS0W0J4rycba7WKxrnHZhVLXUiu2GHXLY1ySdE1np/DV00Rd1mL9BJ3hTolPCZzSv0qJ58gwDarVn2apRa3fgBq19EvNUdZXaU1S0E18Z9NZ7OCBsKVm5OCnC4oH6WTd+JSRscn6rlHuKv/Byj/jypSxo1Hb7bq8O4jqZBxEdTIjrU85RrLmfdS2tNSYZ4NsscfimaW6PNezkSlox3RTS/29UeXzerXJTOW5W9FCtZ5X1xxTu3pTVJNRXTNNXS1loZqM6ppZEpals/VKbdROSKkxmf7isVoW1TVTPrJeN8486jG1sdZ1Y/20uipRrKiTXdhGo1EdMRjv/tR6izLlmMpKcNTGf8q+a7cZLFFpijW403LpFDvsnxI2rOdWY0upJ9O0y9UWedQ2pdRpqztyUy6Ah60bC0zYPitJnHXqakVx/cR3gIatbAuJrehZtxytUDZoNUGaDz6dfExBp3R/84yPl81ify6/GEtJW6t56W06reG3FyCxuQjtsfNeLOW8UjUs5DUhJWEptSXfl5pc7dXkOKWF8awOFmvpgC0lJv9zRY8yH8zmZCvXXtDRaExmle0oZVgk6mHADpswLVgnz7VXbC1YXtxqfk6RsqDmpygdEybxFBBngQm6zf0y4pjq5OaYSuc6OAqR98xj4ZgRicRkxFVJ7KW40+gotiYsCz9Gl9LhllhwGwhWrHV1y3EGGTunqly6cOIg2AQNV3qam0Omn7DqqugY6wMw7o7FraLmxPu1KLDP21ghsMBbilm5LDBh+6wk22u3iwf+GpfTzztuHKQ3cWscDNzAIEndAZjY7Eww+DPqPdO67Hdan3KuHK8pKPrkD9O3PnafdX0n66YmVqcVXX10qiHNgbfUjLRO74wiHu9YyJwj/thL88XdqE8wlopb5S+BLOHP5uqR/TrBENZBCgdRlcVBVDUZe43x1R7CKZeHx/RzSl27abpwm8xUj8Kdd5OUC404c01/KZ2YMFM2qvUnhW68DvPsF4+J3bDxBEolcvAG+jHNdSn+g39uqXXdZD/NrYeG43Tso+PgIdO6cod9124TpDsBFYt/7KtiCWut3AJkAlFVWgdPI0AEG0+sOlgzdje3usfi4VlcnqzblPEuM2E7rCQxb7BYDRqWo2cz3qGxh5gbbIs/jfHEbZU3rvyLO82Xjxwkqos2jz9fGKnpK16VlXbR2v63zqEtxjD90Em1EKdfk9hcTIBTLIu8UjUvdEqVmpxeu0oDzQ2l0HqIpe80JWR6JZm4/5OS+AWG2UBBH3mC61Qo6denpVNVp73UBdaC1clU12+gYmvB8mJV83OK1gU1v5XoyADxAFlDjyj/aZmD43neHVM5ReuCY6qVqBigeM2eHw7FhRgSGe/sFh3COPSKu4urhthdeiGOMTLmcCvWkK0up9zOz2pmhBwbQZVLFE4cBIuCG6NlSExk12CtjXCxhZx4OdrnuGE03imgq9XCw+/wNlaUyDJvKS42YTusJJtstxfeFjUnL72P7cZBSCaOJMT1SzP7An9NzNrCB0kOwiY2O9H9Prj5gCvTb4flHbwJUlXKYGubECf60iaD/FnsABerWWt6MqsINkgyWiNJrE6RqhVdfbTmOjHAxpqR1rKOI3q8G5rVkbG8WcgXRjoY64q7FSRP2A4rfx3aqOsXNYR1MKetdcZBlB81pQUH0cEa1W+l8dUebsVph6XKmf/Zb2w8zm55DLEwWf8tEDaZqR6FO+MmiR3F6S+lDWMeUytaL9ZG6q8u4eKx2Jo1LK96fkFK3dhM69racc1LeV39NLce8oKrLiyzKPfWd+02QTpapWpBpqyJ00ZKi3ZMmJRkVMPsOWHHaK9627giSrlD0O9yq1Wm2nUbu6dSugKsHgXFNVNeHy42YVGIu6okiZnN6kkcO9Gzaa3nAtQJFA+35uVoGUZ9GqzuIjx65HWJT1+fcn2SZX/Ym68hVtx1VNeSYev1RnWTYq5LaDs8Fjo1F6P6tBZl3fEVNSQ9YcXqVBehmhxXdM04xV/jEItaVDysxltOv6iLFE7Z/xkvy6PGvI2CnuDSLy+F9AYkauAYQ7fpCdjzuXgbFVsLlh93saDmFzXqltX8OpkB18dlSLELVLc8yMXXgMmuRuWYqppU1zimqiata6qjo6XDJB5ZLl3Ot8aZEiAuBuOSpLiv/AqlNUnFrcYYNHa4pZTgesNEfY5aXaxFzcvRsIydWVWuVbjTIFg0JunDTa27HjVA1MZSS9hcG2f5NR5rG+MsMCrsLJEn1tIxTluR3+qpMxqWUR0iv+kVcsor5cUmLIpjV5UkMbNZLVpRuz3qYTVq5C6UOvF2akniRNkp8tkDx2k9pQFf/iBJSbJTszNqX3Gae6al7Pf4s7UmROM8eCew1GMpFkTpp4ZaOsFB16k67fAs1lp5suJbUTOScpYcY2Qg4my9HpyYUeXv0ZyOukkcbksbwjqYXwdRzuIgyimmXzC+2tU8emINPa7sp+LrbNLjL5VFHBfp2x4ZcpOZOtJkys2jrFsrVR5ggl59nvdOCTOMmbvlC639/w1fPOY1tnUhmr7Br6DzIoiF0qPyeXqmuV7YRuu67X5aYu62cX8qMbPZYbLYQZtSfyk/qKsLG3iWuPME6eIbMqoidWsmaBAlrHhmstwsEN2ClAoTXc8BOxBxFFSHGkfto0Ti6/oodYdqrI8kjTHSWiyRxSaslMjNV5IoiIPVsqF6ZD+FTPRaBjw6ivLbXm61LQaIQZ/oV40BEhf8xR3ly0MNBETdqDZ3+V5KC0PttHQ7JxJwUK81YVG9D5qXLrqG7QIe3OOiVvZrLuIcdLAUjslapKTHqa1U67JGrDUZanIzURRuXWNSAi/+GcdgnHrCtjnyY36N1iDlDF5MVSxHkzt2wo7J1Izbbq+gRxp5ycso4u905zirilFph+2Ba8HyEjm4sL2KrQXLClrNP1jh85Vqfk4xwUJKb2SCZBy5C8dUM6Bjqtmn+dfWy7q4cIjL8OZIOv1a3WNx3CD9weis8xb9vYhwwBQ63DqV5ooCR8keM/oa7cxImVXlGmCPLLXYvCHyJfwUbVfrAGlpzGSWP4caNF6C+XhpiPqW0u10r3OkIgj/agej9XiZ4CZsMb97qCSRx2POtrF5Uczy8QIulDoZ9mtJBh9M7pTmHoFTzlY9op1rk37NTpwyBu/e96s/pVNVlM7YN03ykormurT30p8Dzg0InFLFi73nKYmFTuMA2T3EwUswktGvOoVbVnCxeTFTG14ulWap5mR/riv7UZ1abyYO+0RK6239wcfimktE5W/2mf7XI0tkjBayGcFBdGSR7ecM0lyRjvk1DNNH2IYa5lr7s5GtJ6M4p3c9/ZXiHLA/mVg9Sgk42EtZXaYS8z5jsDgAewzKRZdy2OeyqgL9EjbBaOFiE1Y1zNbs9uLxYBtStzIuKEbqg9W1bLG+rsgGX1+XhqLGYlvXOOL2MF4d2Uy5VF/1/aktFWXkZT9917+iSSo2Fq3LNzc3z58/bw1WChCmjx8/Lq0c9k8JG9ZzD7F9/Pjx/fv3zTmNtiB60q9fv24O1vzr3d1dnIbv7+9LwaLRv7q6Kq3s9GdkIQ6ufJM/f/7EcqyJhYf//st/6rEQ3e6Tk5N8TLbYLMYp7eLioiHOxSasIc0Hf1p7JRm1IEIsakXUkLye5JUk1uSe7969y5ct/PXXX3UIIRl9+jdv3pQCRBM0oOHPnz9fvnxZbY5ip7H3qDClvff+8/fv3+fn59EOpcQQTUrceT2mnxBEnz59Ku4rHvU7OzsrrsmWo9UNger64ppo/b5+/Vrc/MuXL8WiiaoeWTsmwcXdLWR5vOYiayiytiIymzcUsRxtRUr1jnobJRKntijWg7W3t2GkKjvZ5QmLjkGxZPdckyPvwZ53M7I+RkDFmqyPka/p5x/48S/qQ3bKSK8Y0a2KFiPfaZ6MLGHH15BISTRfWcKKqYo9tvZ/8lStaGG3BZ3VwPg/K6xiWTcXdJxHoi3KizivgdlxkXjiyzevLmQJq9bAOFLi2uHp06fVTerWaMG0YMW60VyxiyHXvqzmq/nFOjxjzW8dpYxhorjKKKZ2mcuOKcdUsWYOe0zFYRKX53lvqrijfHmQIZG4gogdlfpp0emKxyDyztXl5eX19XW+364LEVvWf8s37DHKsefDLXdb40I05sXalVfpoS4QompFBYvLgfg/fPIrl+xSOhOLc0pxKCORcc9VbrxBsAw/pdRSBsQSi7JHsGgYo0nPq2uPGKbZJKp9NKfFQdpp9ru6vUSVdq+zodTc6wyctVcS7XZDDZ/+p+hCuHGQd8ky/+YLpWIFzk++caUZyzHOnK/pV5Rxrox/WXqKt1pip/0iHGmr1Q2SFEstTLJiykot6+f3hso6ilFqxfLKYos1KV3EGe+Z9s51ccN48irakOKa0vIgI2bVAYfq8ELvcYCsaxFFGUWWtwZxYzEiLOUl+3O86pTFn1WqSEzUq1iTJymrY1mYlKqVhVzs/6trRhIlW4+IKNA4ZOpqV+JeYuAirheazzhxLusxltWcAJW/2Wf6X9c7hNVg5SBqwGn9aSdnkFaHYwLseXy1t1s8c/7jx4/mzas9t7rw0bKVnueMi6z8vk/dVoOv32SmBlfqGmGxI5F3Y5ZwKV1MWGRqcLo+wgAAIABJREFUwKvFiM0wZrGetJ7lt3fxGNnfz/yCYlnXLS+5dR21KQiQFfXTgmLV96d2VZQ76rv2eGdDnIPrGqOD66PD2mMvPTaRsB5oO98kroiyYeKDVTdfGWHiZR7Rve7KFVvVVctB3qSSp3DihdbET5yefHetCetaghF+1ZUkv/+RE02/0OPA6VFMa9mkzj9KKoMqveovCx9NUNyNODKP8bKouCasS8AYZ+rIUUzlqttjaX3vPEYzW2rGAzMO2wauBodiqiKeuA90sA0/vjgakjfXT3M1FylNRIAXi2bU5Wrl2W1NjkZjVOqGyKM2NhwI0V41bDvqT9GmNSRspT8p6GqdaS7oODVUN5lmTY+zjxZsmqIp7kULtoTGUM0v1slpltX8gzW/uYNd7XYejGQJKx1T0xxHxb3s55iK2tXaueo9XBCHTxxoB8clqv29g8GKhdJ1ud8bu3d7uC2hreudhoMDR10rzJHh+9W3yPJuq1zzOfrI4kjcPPB717pBNowELKH2pnCNMXA9iOGiIolTXmmQ/KBthHGvsyjTekuxGHjK5daE9ah+q64k2u0eJT7eJsaTq61B9fqi6F8NP8Ga2XsaRYFsuflAXtogSXNqxyvBlIKb955ptWR7rGm9AI9u6rDXOAdPrK3J6FTQDe3AXNWpmP6UqtWjKCfepFlyac1IOk4c1M1Zi6KMANGNT48zCxnlXn2WplgxsuV+kackpjVf1cQMvmYblT9FOyXMEgYBejfvDRl0EA1+4BQjdBA11L3spyBK71T0vtlRbc+jjW0+9y352ciU5ijS34pfzePYHwduSNImM9WQ3wl+KrZFky2nNHqTJaa0o4MXNcWCKIWf7M/WhBUT2XW5tYHd2MVj+NQVXDT7Wf3c0vyClPqw2NbVxU6x+Nx6qDtyE9ennH2K4Mcs76Tv+v96GAVN+oEdDzn12EW/TSSsn5ut0mfaRH8rLjibx2vi1wjT0DOLw2eoi7HEpnPwYK2d2sH3mBhha8J61/aVVpL0tjpRuEewKc/cvct3sg3rAIutSiwffJgpVkY9LIZMSXb4x3BwwwPHA7ZIB9MT7WFdrqvr04cCwyGO92oNjxhSqlzKhVM1edma8DyY07WvrGLWCQy7PqW8wnzYnTbEVjeCvMOaHEdZA9SoP0VtbDig0s/IgycyencNCVvpTwq6Wk+aC7rhlFqNatg1vU9AWrBhC6I5Ni3YchpDNb+5rg77q5p/sOY3dFrisuXgJkte6Zga9qhpjm1vx1R0ciLLzSZx1EQlTLl+jOMogkXgum5b/FQ91hoGcpsTVvdr19GbYpJ2eLgVs7+65WOGmOrqT9f1x9S3AN9hlWttc7oWQY/wiQ3aSEdE1k4uofYm0o1332ck4bmibeh/lqjjxBfHfnPrEb9GmIZTZBxK7nWWYIf6c7w6v9JKot2eq1U5uN9oHIaq6l3jiZpwMEnZyvTq3XW/reGbx5NbNx8jwLw9jYPF1FBACxwkmavZSSm4JdwzPVjEnVbGma615seR1amnEXd4D/Zboj9zMG0HA7emqi5AQzswV3UqJjWlah1UWtTKdTUjXelSDooo0xjsOr4bX6wbMbVsvOqh8netBmOHX8IgQPNF6DECDqLioT3g8nhNxDHFvcBto3FOZ4/eb+KDH3HIRN2uNqcRQ0rRHHPUJ6awd1nU3b4pMkbGA/ZgTmN9IBQDx3JY9U7PIBtuMlODyPSLpFS+0/x5sL6V0j9NSqp7aa3h1U2mWdOasBJg1z8j/taMbObiMXDqMlvsRMVytQ2MDWNlXDQVQ6ZoR7WPNr+hBYvWuNO1ecpOO4VpSFvONf0po3p2zhMz2UJKk9WJ+sjADdfsJZM4Zo+/sB2qZu6zKDffd+0zQToOgLrmtVSDo1U68mjpurmEdRUTPhOI80T1nVKl+lz8MxrEuIaMGh7NdGwY/8fywT5HcatYHnZ4sRT5ZH+2dmonS0lpR60JO6bCr7GS7PPMfUwpj71tqcZmfx68fmi4tIumJlqS6KDEhnHWi5oZ/yLl8X/8GTf/Yn38Gu1Sa6M0bItUpxcJix0dzHvdymhRSxnMshYXYxFVXcWOn+rSUF3fbxxw7BHAajonW1OnWldGQ63Pam9zNoN9qN21xlM3QTpSuLeaHAddK9dIAaI2NlSJ9GvpwZMX7WpDwlb6k4Ku1pPmgo4zVHWTadYccw7Sgk1TRrEXLdiiGkM1X81vbtLHrq5RA+uKIC52xt77GPE7puoKdPD1OzybRO1qGAYpCse1fISMflFcu8VWUdXj/3zEIH5quNiPjly2SfUAieaiuJfjlyNJ1b2kr4l0GkhJ55o3ZEOVO74iJcZwZH0LwL1VubkGwYoFWtccjV2fY9x4xqvaokDX5U4Dv2MzLjn+rodzHA7RjkWtiFNhIMf/sdx6WyGKLwIPWI271oehwkfPobk0h9pR13haE9ac7OZf11hJ9txuN5fmLL8aT64e0c2DD9XwE6wZsIkeqppFkuoyvsBBkrmanZSCW8g90+MrRvRLE52jcxJ3BiPjsUl1KCDqT3RLDkYVKxtu+w47DtDQDhxMW93hMNL6lKp1fJmOHcO6mpEeGnGG7VQtq934WJNe32JfDQdIj/RXN0lPzEg1P6LdRuWv2vZbs40hrIa8O4jGOJQcRA1VrvRTWEWfpFMpRCdnz89GxtBHIleMU4VVNmxV15Q1dMZKJTXqn5vM1KhiDZEnVo9hg6U0esPuMT221tHC9KiGDdmasIZSTvxpPxePAXKwdEKgatXQ4KxufkE1d6U1DZktiU12ynCxUyqj7M+u3aFgrF7YTnx/ardF2bWw4lhbUd+15wTpqMfh0jw0E2OUB2v/2CslbGzhDccflSf9PFo6rbb+Ge3C8c8qlfBbdzpSgNZO7Uj7bY22NWElwB5/rquS7PbM3aNkp9mkWocbbvrGDYmUrl41zpQ1Y7RIzYZx7ETHYKQ6Gb3kHvdvOg1Nxi4Gb8ObxSb+daSiaa2NUTFac7qom/37qclR4VuLb6QAURsbaoUJ0g04PX5S0NVq3HzvJE6g1U2mWRONYY8iLm6iBZugpLRgxSq3kGU1X82fsSrWDZzOmKTjd+2YckwdX4vqYojaNdLAbFzRH7x5nKek7mjtXdyDDCDs53DLC2KNC1G7eteToTYcpL4F/n6q3FyDYMUSD+2JK3yMnc54PVvMe+/lhoH0iTGXv7vxTqlRfGPcWehdK47csPWW4pHx9968NWHHV8J1VZJ9ttvHl/JIMRhPrh7azePJ1fATrJm+p5FS3+ouu1K2nTjMXM1OSsEt6p7p8eUy0iBAHGXxGECzZ12F7HeENrQDc1WnYkaaKY4vx8liqCu1yRIwwY7iPNvpIZZiQScuB+NQwwjNICp/s8/0v25pCKtBz0GU2BQkBtvMGaShzgz7U4h5NjKddKjhyjh1pu907JCbzNTYaAfjT2ymhg2W0ugNu8f02FpHC9OjGjZka8IOlm+PlXu4eAyWauk03BaJBmdL8wuaa8XSWlcXOw3lFW3peAfs4Pendl6UW+279p8gndXsuKqMShyX0Fn9iP+j5kVznNJRaDg2jv9Jwo433HMMcV9hwIdF4hpspOHFamdomjWtndppklHdS2vCBqzVq6gkOz9zD1jcQ0VVqrQNVy/5HuMR3mHHqcdrkfI0Ny8Me+wETkTYvMeGX+PCqZX3yF007H1RP83VXKT0GKOIS8fOeH9GlUgsl83X5Oi6jOfcHHPUxoZSMEG6AafHTwq6WhsbHmQJ4QGvEaq7bl5zzPmuVDe0YM3Ux/yqBStVtkX9qeYfU7ebt1Xz66p69C2rdIu6T1+X8pT1jqlq4Q61xjEVtav1Uj1ROzpvzVOjs9pe94ht4l6qwYYdCt784ZbS5iw2zFB1tVqL0tcMW9+CevNVLprZdN6RQqYMiA1Y7VtbuQgQ5R5dl94Jiw3jX9TG+BfxRNsbEcbod9yyicijNR7kSZ30gbsB9VYd1bCH83h3FkY60Fqjbb2l2BrDSAFaEzZgtVxFJdlhuz1gEQ8eVbTzI9X81mhXeqHUmq8xAsRJefCiPz7CFQ2SzNXspBRctNtj1JmDcU7T9Ypcx42/QfqKWS6i5xktVWuNbe0hHzSpWxmx1e1xrupUTGpK1apL/6LWr6gZOdItiiwupoYdcIjYJn6aV+U/shoMvvmwNarYyKQvp7TPg2TcQZReKM0hN3MGGaRedYpk2GvtOH4jwk4JKAaOE2hrC3DkLoq767p8zJOxca5JuQHUNUnHh99kpo5n6RRDc+s00q8pjd5Iu26NtnW0sDWGkQK0JqxTuTcHjgLa9sVjZL9UTPucX9BQDZbTurrYaSim/Kdhu0Mj3Z9SlFl5DVtYR3Ysj++7/hW5KrWn/iRAIBP4/ft3HPA//vvvz58/XVliEPzly5cx/v748eOu2wq/FoEdVpLI8sHSicuPg+ufPn16cP0+V4bGw8NDlvdoXi4vLxMd7u7uvn79Gpv0aItiF3FPMdqiaJQuLi4S9zhBsJubm6yBvb+/77q76JVGAxsX2INUsJ8/fwZvJCNKJyugiP/8/DxDG2QXXTMo/IoE1OQVFZakEiBQEtCClUD8uRMBNX8nBb2QbMYlWFz15ImJC4244tjYMJFjKi9fC8MKxKV6HD7X19fFgyhxF3HTJW6SxbhB4uEW4zOxo8TIY4wljuWTk5Ps/+qfiTtN3F0xmMOtqLHh5eWMvqpy6dVsOaVWSnOMKkdjmA14ln6KP6MdiyeKXr9+Xf1ppDWRnrixHcOw0bbXpaph15HgOuqGrfwUaO51qgbNAjusJHWNiXudzVXFrwSOFNjDIMmRRHvePDqKWY+lx5MD4RbX5vEsRAwFJN7ZTx8HqBsBiD3mIwPjjQMcrBJ7PovtrRnJBsfi6in+9XhSKGpvPPGS/Us8NA5WueWs3HPlX04pFFOy/BJxEBXLK5aXX2SlBG/gT+OriYWYdQXjNk3igGGc496/f//u3bvE+GcJtslMzSJppwRKAhu+eIxOe94Mml9QKvf8z622rlvtp0W+9nZ/atVFuY2+qwnSeYNpgUCTQIyYxEB8PLoRnY/4FyOPcYs0G3+My63YMsa+YwQ8Hr+L/2Na3dnZWVN0ftuigEqyxVIdOE9XV1dxWy4ijem46bOji4nIRm/zqbx5Q5SFKTZH0RbFv2iUokWa+J5cMcGJy3HREk3rwTY2Yoh8RV6yZjbu30SmtnH/JhFHsBUJqMkrKixJJUCgJKAFK4H4cycCav5OCnrGbMbYd1wDZk+wxbVMvOV329cyjqkZK9u2dx1VKxsxyMZDsokr+cBs9kRyjBtkbzrrMSobQzRxnOZPNkdUMRBR/XNRoysOt23X+QXmTpVbYKG0JunLly9v3rypCxavnvz48WPdrxOsz56K6PoijNmTPYHMqLtwG2tU3m1ErpJsoxzlgsAyBfY2SLLMUlhFqvJBgP8+nPW/T2dFyvMJovk1ezYO0OPhgeI4QPYcQh5n8c9FjQOsouzGTuSem5GGTlqwFytwNkTW47gYu/jET2BeAQfRvP72HgLGV1OqQRyqcbMmOoH5zaBiDzD6fnGCi/uti/pEUGu+Npmp1lwLQGAagY1dPJpf0KnaaF07cS0hcEOHPC5pI4XZJJE412dXtT2e+lhCNjeThvX2XU2Q3kwllBECBAgQIECAAAECBAgQIECAAAECBAgQIECAAAECBHYt0Dw7utPHB8Z2jEci4nWinz59StzRP//8s+03ziQ6CEaAAAECBAgQIECAAAECBAgQIECAAAECBAgQIECAAAECmcB/QBAgQIAAAQIECBAgQIAAAQIECBAgQIAAAQIECBAgQIDA2gWaZ0ff3t7GF/OWk8eY7Rzfsv7169eLFy9SUpU+lTolNmEIECBAgAABAgQIECBAgAABAgQIECBAgAABAgQIECBAYO0CviC99hKUfgIECBAgQIAAAQIECBAgQIAAAQIECBAgQIAAAQIE9i5wd3d3fn5ep/D9+/eLi4u6X2dff3V19fLly9Zk/Pvvv61hBCBAgAABAgQIECBAgAABAgQIECBAgAABAgQIECBAgACBnQj4gvROClo2CRAgQIAAAQIECBAgQIAAAQIECBAgQIAAAQIECBDYrEDDBOMPHz4seXZ0FEl82jo+cN1aNvGJ7NYwAhAgQIAAAQIECBAgQIAAAQIECBAgQIAAAQIECBAgQIDATgRMkN5JQcsmAQIECBAgQIAAAQIECBAgQIAAAQIECBAgQIAAAQLbFHj9+vXDw8PBvD158uTdu3cHf1rUyrOzs2/fvjUn6fr6ujmAXwkQIECAAAECBAgQIECAAAECBAgQIECAAAECBAgQIEBgPwJ//fvvv/vJrZwSIECAAAECBAgQIECAAAECBAgQIECAAAECBAgQIEBgSwK/f/8+OTmpy9H3798X/vnoYspjLvenT5+Ka0rL7m6XQPxJgAABAgQIECBAgAABAgQIECBAgAABAgQIECBAgACB3Qr4gvRui17GCRAgQIAAAQIECBAgQIAAAQIECBAgQIAAAQIECBBYvcD79+/r8nB6erqi2dGRi4a8ZHm8ubmpy6z1BAgQIECAAAECBAgQIECAAAECBAgQIECAAAECBAgQILArAROkd1XcMkuAAAECBAgQIECAAAECBAgQIECAAAECBAgQIECAwKYEvn79Wpefly9f1v20zPWPHz9++/ZtQ9ru7+8bfvUTAQIECBAgQIAAAQIECBAgQIAAAQIECBAgQIAAAQIECOxHwATp/ZS1nBIgQIAAAQIECBAgQIAAAQIECBAgQIAAAQIECBAgsCmB5i8qv3jxYnW5bZ7UfXt7u7ocSTABAgQIECBAgAABAgQIECBAgAABAgQIECBAgAABAgQIjCFggvQYquIkQIAAAQIECBAgQIAAAQIECBAgQIAAAQIECBAgQIDA6AI/fvyo28ejR4+ePn1a9+ti15+dnUXK65L38PBQ95P1BAgQIECAAAECBAgQIECAAAECBAgQIECAAAECBAgQILArAROkd1XcMkuAAAECBAgQIECAAAECBAgQIECAAAECBAgQIECAwHYE7u/v6zLz5MmTup8Wvv78/LwuhX/+/Kn7yXoCBAgQIECAAAECBAgQIECAAAECBAgQIECAAAECBAgQ2JWACdK7Km6ZJUCAAAECBAgQIECAAAECBAgQIECAAAECBAgQIEBgOwK/fv2qy8zJyUndTwtf3/AF6Yb8LjxTkkeAAAECBAgQIECAAAECBAgQIECAAAECBAgQIECAAAECwwqYID2sp9gIECBAgAABAgQIECBAgAABAgQIECBAgAABAgQIECAwkUDDF5XX+wXp9U7tnqjU7YYAAQIECBAgQIAAAQIECBAgQIAAAQIECBAgQIAAAQIE/t//M0FaLSBAgAABAgQIECBAgAABAgQIECBAgAABAgQIECBAgMDWBDb5sWVzp7dWTeWHAAECBAgQIECAAAECBAgQIECAAAECBAgQIECAAAECfQVMkO4rZzsCBAgQIECAAAECBAgQIECAAAECBAgQIECAAAECBAjMKtDwmeiHh4dZk9Z/5w0pf/ToUf94bUmAAAECBAgQIECAAAECBAgQIECAAAECBAgQIECAAAECGxIwQXpDhSkrBAgQIECAAAECBAgQIECAAAECBAgQIECAAAECBAjsSeD09LQuu/f393U/LXz97e1tXQqfPXtW95P1BAgQIECAAAECBAgQIECAAAECBAgQIECAAAECBAgQILArAROkd1XcMkuAAAECBAgQIECAAAECBAgQIECAAAECBAgQIECAwHYEmicMX11drS6rd3d3f/78qUt2c37rtrKeAAECBAgQIECAAAECBAgQIECAAAECBAgQIECAAAECBLYnYIL09spUjggQIECAAAECBAgQIECAAAECBAgQIECAAAECBAgQ2IXAxcVFQz6/fv3a8Osyf2pOc3N+l5kjqSJAgAABAgQIECBAgAABAgQIECBAgAABAgQIECBAgACBMQRMkB5DVZwECBAgQIAAAQIECBAgQIAAAQIECBAgQIAAAQIECBCYQuDVq1d1u/nx40d8kLnu1wWu//37d8ME6YacLjAvkkSAAAECBAgQIECAAAECBAgQIECAAAECBAgQIECAAAECowr89e+//466A5ETIECAAAECBAgQIECAAAECBAgQIECAAAECBAgQIECAwEgCP3/+/Pvvv+siPz09XdEc6cvLy+vr67q8/PPPP0+fPq371XoCBAgQIECAAAECBAgQIECAAAECBAgQIECAAAECBAgQ2JWAL0jvqrhllgABAgQIECBAgAABAgQIECBAgAABAgQIECBAgACBTQnEnOG3b9/WZen+/v7jx491vy5q/dXVVcPs6Ph8tNnRiyoviSFAgAABAgQIECBAgAABAgQIECBAgAABAgQIECBAgMC8Ar4gPa+/vRMgQIAAAQIECBAgQIAAAQIECBAgQIAAAQIECBAgQOBYgcePH//586culu/fv19cXNT9uoT1zd/BfvTo0e/fv5eQTmkgQIAAAQIECBAgQIAAAQIECBAgQIAAAQIECBAgQIAAgYUI+IL0QgpCMggQIECAAAECBAgQIECAAAECBAgQIECAAAECBAgQINBT4MePHw1bPn/+/O7uriHAvD/F5Ofz8/OGNDTnrmFDPxEgQIAAAQIECBAgQIAAAQIECBAgQIAAAQIECBAgQIDAVgVMkN5qycoXAQIECBAgQIAAAQIECBAgQIAAAQIECBAgQIAAAQJ7ETg7O/v27VtDbmMG8tXVVUOAuX6KmdtPnjxp+Pz158+fI3dzJc9+CRAgQIAAAQIECBAgQIAAAQIECBAgQIAAAQIECBAgQGCZAiZIL7NcpIoAAQIECBAgQIAAAQIECBAgQIAAAQIECBAgQIAAAQIdBC4vL2MuccMGL1++fPfuXUOA6X/68uVLzNxumB394cOH169fT58weyRAgAABAgQIECBAgAABAgQIECBAgAABAgQIECBAgACBhQv89e+//y48iZJHgAABAgQIECBAgAABAgQIECBAgAABAgQIECBAgAABAikC8ZnomAjdEPLZs2fxrenHjx83hJnmp5j5/PXr14Z9xXxvs6MbfPxEgAABAgQIECBAgAABAgQIECBAgAABAgQIECBAgACBPQv4gvSeS1/eCRAgQIAAAQIECBAgQIAAAQIECBAgQIAAAQIECBDYlEB8R/r29vbRo0d1ufrx48fJycnHjx/rAkywPmZxP336tGF2dKT/+/fvZkdPUBZ2QYAAAQIECBAgQIAAAQIECBAgQIAAAQIECBAgQIAAgZUK+IL0SgtOsgkQIECAAAECBAgQIECAAAECBAgQIECAAAECBAgQIHBY4Pfv3/Ed6ZgLffjn/66NScgfPnyYeBLyzc3NmzdvHh4eGhJ2enoaKV/CN64bEuknAgQIECBAgAABAgQIECBAgAABAgQIECBAgAABAgQIEJhXwBek5/W3dwIECBAgQIAAAQIECBAgQIAAAQIECBAgQIAAAQIECAwsELOLYyryt2/fGj4l/efPn5irHF9yjq9Jx4TqgVNQiS6+Gn12dvb8+fPm2dGfP3++u7szO7riZwUBAgQIECBAgAABAgQIECBAgAABAgQIECBAgAABAgQI/B8BX5D+Pxz+IECAAAECBAgQIECAAAECBAgQIECAAAECBAgQIECAwGYEYubz+/fvv3792pqjZ8+evXr16vLysjVkpwAxLzrmaV9fX7du9eLFi0inqdGtUAIQIECAAAECBAgQIECAAAECBAgQIECAAAECBAgQIECAQAiYIK0aECBAgAABAgQIECBAgAABAgQIECBAgAABAgQIECBAYMsC6dOkQyFmSp+enp6fn8f/8X3pri6xr9vb2/v7+x///ZeyeUyN/vDhQ499pUQuDAECBAgQIECAAAECBAgQIECAAAECBAgQIECAAAECBAhsUsAE6U0Wq0wRIECAAAECBAgQIECAAAECBAgQIECAAAECBAgQIEDg/wjE1OWYhxxfaf7z58//+aH+j0ePHsVM6SdPnsTCyclJ8f9fv35FPMX/Hx4eYmp0p8jjm9Xxz9To+hLwCwECBAgQIECAAAECBAgQIECAAAECBAgQIECAAAECBAgcFjBB+rCLtQQIECBAgAABAgQIECBAgAABAgQIECBAgAABAgQIENikwM3NzfX19bdv39InMw/oELOs4yPVL1++vLy8HDBaUREgQIAAAQIECBAgQIAAAQIECBAgQIAAAQIECBAgQIDArgRMkN5VccssAQIECBAgQIAAAQIECBAgQIAAAQIECBAgQIAAAQIE/lfg7u4upknHZOn4+PPYKPEZ6hcvXsS86LOzs7H3JX4CBAgQIECAAAECBAgQIECAAAECBAgQIECAAAECBAgQ2LyACdKbL2IZJECAAAECBAgQIECAAAECBAgQIECAAAECBAgQIECAQJPAz58/7+/vb29vs/8H+bJ0fCn6/Pz89PQ0/o9PRj9+/LgpBX4jQIAAAQIECBAgQIAAAQIECBAgQIAAAQIECBAgQIAAAQJdBEyQ7qIlLAECBAgQIECAAAECBAgQIECAAAECBAgQIECAAAECBHYgEB+XjvnS8WXp+BfzpeP/X79+Rb6Lc6djCvTJyUnp//hSdMyI9pnoHdQRWSRAgAABAgQIECBAgAABAgQIECBAgAABAgQIECBAgMCcAiZIz6lv3wQIECBAgAABAgQIECBAgAABAgQIECBAgAABAgQIECBAgAABAgQIECBAgAABAgQIECBAgAABAgQIECBAgAABAgQIdBL4T6fQAhMgQIAAAQIECBAgQIAAAQIECBAgQIAAAQIECBAgQIAAAQIECBAgQIAAAQIECBAgQIAAAQIECBAgQIAAAQIECBAgQGBGAROkZ8S3awIECBAgQIAAAQKrMHiMAAAgAElEQVQ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DoIPDu3bvHjx+fnZ112EZQAgQIEBhf4OfPn0+fPo0m+suXL+PvzR4IECBAgAABAgQIECBAgAABAgQIECBAgAABAgQIECBAgAABAgQIECDw/0yQVgkIECBAgAABAgQIECBAgAABAgSWLnB3dxdT7z59+vTnz5/7+/urq6ulp1j6CBAgsCeBr1+/Pjw8RBP95s2beI1FzJfeU+7llQABAgQIECBAgAABAgQIECBAgAABAgQIECBAgAABAgQIECBAgACBGQRMkJ4B3S4JECBAgAABAgQIECBAgAABAgTSBT5+/Hh+fh5T7/JNTk9P82ULBAgQIDC7wJMnT/I0xGss/v7775ubm3yNBQIECBAgQIAAAQIECBAgQIAAAQIECBAgQIAAAQIECBAgQIAAAQIECAwuYIL04KQiJECAAAECBAgQIECAAAECBAgQGEzg9evX79+/L0b3+fPn+Jp0cY1lAgQIEJhXINrqV69eFdPw/PnzeL1FcY1lAgQIECBAgAABAgQIECBAgAABAgQIECBAgAABAgQIECBAgAABAgQIDCjw17///jtgdKIiQIAAAQIECBAgQIAAAQIECBAgMIjA79+/X758+ePHj2JsMTs6puEV11gmQIAAgYUIRPv89evXYmJi1vSXL1+KaywTIECAAAECBAgQIECAAAECBAgQIECAAAECBAgQIECAAAECBAgQIEBgEAETpAdhFAkBAgQIECBAgAABAgQIECBAgMCQAjE7+vz8/OHhoRjp27dvfY+0CGKZAAECSxOozpF+9uzZzc3N0tIpPQQIECBAgAABAgQIECBAgAABAgQIECBAgAABAgQIECBAgAABAgQIrF3ABOm1l6D0EyBAgAABAgQIECBAgAABAgS2JnBwdrTPkG6tmOWHAIGNClxeXl5fXxczZ450UcPyfgSurq5+/Phxe3v758+f7J0vjx49Ojk5efLkyenpaRwXFxcX+9GQUwIECBAgQIAAAQIECBAgQIAAAQIECBAgQIAAAQIECBAgQIDA4AImSA9OKkICBAgQIECAAAECBAgQIECAAIH+AgdnR7948SJmGfWP1JYECBAgMKFATPuMeaHFHZojXdSwvG2B+GT6p0+fSodAXZbj/S9v3759+vRpXQDrCRAgQIAAAQIECBAgQIAAAQIECBAgQIAAAQIECBAgQIAAAQIE6gRmniD98+fP+JREvDg//v369Sv+j/foR1rj9fnxHv34P56ain8eDakrP+sJECBAgAABAgQIECBAgACBnQjc3d1lHyG8v7+PUZRsCCUbP9nSEMrB2dExOhRzjXZS0LJJgACBbQicnZ3FCauYF415UcPyJgWit/b+/fvEqdFFgZgm/eHDh8ePHxdXWiZAgAABAgQIECBAgAABAgQIECBAgAABAgQIECBAgAABAgQIEGgWmGeCdHzwJx4Q+fbtW/Ysb3MS49d4zDeeDol/ng5ptRKAAAECBAgQIECAwDYEYoJcTP/zsqRtlKZcECBwjEC0h1//+y/eK9caz9qHUA7Ojo5MxSv2WvMuAAECBAgsSuBgk26O9KLKSGKGFfj48WPMju4dZ7z1Jm6cxZsFesdgQwIECBAgQIAAAQIEFi7gztfCC0jyCBAgQIAAAQIECBAgQIAAAQIECBBYo8CkE6SzJ3rjLfiJ86KroLHtu3fvquutITC7QHYbI+p29jn0WMg+5/XixYuLi4vZkycBBAgQIECAAIHlCOQdp+gvRd8p7ziV+lGR4HhAPAIvJ+VSQoAAgYkFog2MaTYxObrHflc6hFL93GicC25vb70vo0cdsAkBAgRmF4jXW/z999+lZMSLUL98+VJa6U8Caxe4vLy8vr4u5iL6MC9fvjw9PT0/P4+3vWTv/80uh+PiN76vHj2c0iax+Uq7cMWMWyZAgAABAgQIENiwQH5/p3hDJ5ZjDHPn7/rJZdz52nD9lzUCBAgQIECAAAECBAgQIECAAAECBJYpMNEE6RgIjqc6Pn36dLxCPE0Sn572XOzxkmJIFMhvYxRv8FQnQtfF9vnz59evX9f9aj0BAgQIECBAYGMC0XeKXlO/jlOVwgTpqok1BAjsRyAmj8WThXH52TvLMRXn+/fvKxpCqc4sirxHFrx3rHcdsCEBAgRmF7i5uXn+/HkpGaaAlkD8uXaB6KvEx5/zXMRtrKjkKR2YuIKOV+FE4GKXzz2FXNICAQIECBAgQIDAZAIHH4yJez35K26zLwTUpWfbI3jufNWVu/UECBAgQIAAAQIECBAgQIAAAQIECBBYgsAUE6Q/fvwYT/Q25DamPcRXI7KX6MfDuxEyBtbz1+fHgHt123iz/s5fPlo1sWYogXggu3ib58hoPcx0JKDNCRAgQIAAgXUJXF1dxTeyhkqzCdJDSYqHAIHVCRycKpzlIkZO3r59++zZs5OTk1iTD6HE7Jri1JoscDSkMV1nFUMo7969q75Zzwy61VVdCSZAgEBV4OANgngLapzsqoGtIbA6gXhBanTD8mT36L3EdIu4ji5Osd729JLcygIBAgQIECBAgMCMAvFCn2zO88GHsrombNs9WHe+utYH4QkQIECAAAECBAgQIECAAAECBAgQIDClwLgTpH/+/BlPdcRU57osxXv0Y+50w4NQ8VxIPPJ7MAZzpOtUrT9S4PHjx9VnynvHaYJ0bzobEiBAgAABAmsU8JjIGktNmgkQWJRAw0hIzHaOKTcxCacuwXd3dzHMUpxdk4X8559/Fv4d6fhc9ps3b0r5evHiRZxWSiv9SYAAAQJrFDj44o9tP0C/xmKS5h4CpT7MMTP/S4dJTFaJWxU9kmQTAgQIECBAgAABAikCf/31V0qwxDDbvr5z5yuxGghGgAABAgQIECBAgAABAgQIECBAgACBWQT+M95eb25u/v7774Nzm7OdxveO4sndhtnR8WRJfA2pLoaYOB0PDY+XfjETIECgTiDe/hBNXNwGi/9juS6Y9QQIEFijQNbERSdt7I5WxB970ZCusZJIMwECBAiMJxAn4vPz84MjITE7Ol4V1zA7OlIVX4qOc2vMzCmlMN5eV1qzqD8jzdXZ0fGhbLOjF1VMEkOAAIFjBOL7unEiK8UQp6exLzxLe/QngcEF4t00eZxxz6vhhlcerG4hej7xTuH811evXuXLFghMIOCuxwTIdkGAAAECBAgQIECAAAECBAgQIECAAAECBAgQIECAAAECgwuMNUE65jY/f/68LrnZQ70fP36sCxDr3717V306thg+vvFbfPSk+JNlAgQIjCEQj2xG0xQf7oi3P0QTFw9xxv+xHJ9ia27QxkiMOAkQIDCsQDwEGU/x5k1cTM2K99RE+xbt3uAPrEecEXPEH3vJGtJ4S33sPdIwbKbERoAAAQIEVicQZ8aHh4dqsrOBlJSvQMf7R+J7g/FSuWIkMeM6BmqKa5azHD2Ng/O3q9O8l5NmKSFAgACBrgJxsfnjx4/SVjHCXzphlQL4k8DCBWJ8I6pxlsjorR0/RPzhw4c8y9fX19Gvy/+0QGAkAXc9RoIVLQECBAgQIECAAAECBAgQIECAAAECBAgQIECAAAECBAhMIzDKBOl4CqR5bnN88ig+atSQw3hs99OnTw0Bsp/iuxMm0rQqCUCAwCAC8U2z+IJZNE35Q295tDGBId7XEA96emQtN7FAgMC6BOKJ3njdQzx6W2rion2Ldi9av2gDB8lRxBOtZcRZnfoVe480REoG2ZFICBAgQIDAGgXidSHVU2SWkRgAaZ0dHaMxcZ6N94/EmEx1ElrKMMssaDE1rtQDiWTEBxibB45mSaqdEiBAgMAxAtGwR/NeiiFe4eEysGTizxUJFPtXg7zP9+LiovgR6eJ86RWxSOqKBNz1WFFhSSoBAgQIECBAgAABAgQIECBAgAABAgQIECBAgAABAgQIHBT4699//z34Q++VMbf5yNnRset4orf6dOzBJMUzVce/lf9gzFbuViC9+qUQff78+fXr1ykhhVmyQGvLlic+vnIWsxryPy0QIEBg+QLRasXk5NZ0Hn9Gu7q6Ovh9yNKuY5bUUPOxSzH7cxqBeIFRzOLL9hVd+viKafZ/TPlL7OEX0xnf4Br8G+bF+C0TIEBgOQIxuFE3r6b15BivaoqTbN3k6jyPra+ry0NOthCT4oozi7L9xrwgL5+arAjsiAABAhMLxDTpmBRd2qnxtBKIP1chUBrl+Oeff1pfZ5OSr1KfcPBbeClpEGYnAu567KSgZZMAAQIECNQJ/PXXX3U/9Vj//fv3eN1Pjw1XsYk7X6soJokkQIAAAQIECBAgQIAAAQIECBAgQGC3AgNPkI7ZLM+fP2/QTHnUqfRYSUNs8VN80tBHpJuJ/NpbIJuNE7N6svk88Sh5PL1X/QxXc/zHTydrjt+vEwi0tmylNCxw1kEphf4kQIBALlB67jZff3DhmPYtpjnFBy0PRltd6Q04VZNtrInOVXSl4hNY1RkRdRk0QbpOxnoCBDYm0HzR0XwKbt62CBUt8KK+0lmX8qHmFxXzbpkAAQIEFiIQg/l///13NTEa/6qJNQsXKL5vbsAbVaVjJOWe2sKhJG+ZAnVd8brUNl+S1G1lPQECBAgQILAKgeqDMXErJ/0+TpbHbU+QbihHd74acPxEgAABAgQIECBAgAABAgQIECBAgACBaQSGnCAdw77xFEjDd+FevHgRk59bMxaf280/OtcaOAJ4g36KkjBDCUQ9j2fKq1+4qovfBOk6mRWt7/pRcZ87W1HhSiqBnQuUHrpt1Tjmed+DXwlr2KOH4xtwNvBT+mO4JkhvoLhlgQCBFIH43mDd95+bW8JOZ/NXr17FZ+JS0jNBmLpBpKXN4p6Awi4IECCwN4F4W0d1cPWY6829AcrvQgSK/bfEm1+JKS9+ys8r5BLRBOsq4K5HVzHhCRAgQIDA3gS6Phiz2wnSecVw5yunsECAAAECBAgQIECAAAECBAgQIECAAIGJBf4z4P5evnzZMDs6dpQ47bnumeC6pMa4fN1P1hMYXCCeGomPbcZ3GwaPWYTLFIjibm7ZqsmOtynH3a/qemsIECCwNIHqI+nNKYxOWsrLbqqRRKvY9U3zXdNW3ak1Sxa4uLjQm1pyAUkbAQITC8Sk5YaRkBhsaUjPmzdvGn4t/dSwl1LICf589uxZ9VIrZsct6hvXEzjYBQECBHYoEKNt0eCXMh4nKaeAkok/Fy5Q7FmdnJwMmNp4P04eW7W/lP9kgUBvAXc9etPZkAABAgQI7EcgezAmvgewnywfmVN3vo4EtDkBAgQIECBAgAABAgQIECBAgAABAgR6Cww2QToe5/3x40dDOuITQDGA3hDATwRWJHB5eRkfhVhRgiW1t0Dimx1K8V9fX5fW+JMAAQILFOgxQ7XHJpHxHq1ivx0tEFmS6gSiN1V85rsumPUECBDYvEC89O39+/cN2Wy49ry7u2seiilFu5yGNwaRDr48xTOXpSLzJwECBLYqcLDBj/dkxaltq1mWr20LDNvLKk63Lk7D3rah3E0p4K7HlNr2RYAAAQIEVi3w+vXreMvhqrMwZeLd+ZpS274IECBAgAABAgQIECBAgAABAgQIECCQCww2Qbr5cd54OiT9+w/Vz0fkyT24YN71QRYrxxZorvNj71380wjEXIV+j6B1mqUwTV7shQABAiWBaOJ6fIaoX/vWY6tIW6SwlGZ/bkzg1atXG8uR7BAgQKCHQLxOrvmMHN8eqYu268SGruMtdfs9cn2c4g9++Dqmgjdk9sid2pwAAQIEFiUQDf7Bh+xdIyyqmCSGAIFNCrjrsclilSkCBAgQIDCegMu0Tra4OnEJTIAAAQIECBAgQIAAAQIECBAgQIAAgUEEhpkg/fHjx+bHeTsNAR98NKout50C10ViPYEeAmdnZz22ssm6BPrNjo489t5wXT5SS4DAqgV+/frVI/3NXb66CPu1iv22qkuD9QsUWMg8vQXKSBIBAvsRiMkJ8bXMhvyenp42/Hp7e9vwa/Wn8/Pz6srp19SNEXWd7z19yu2RAAECBAYUOPgR6fv7+7jXMOBeREVgPIHiV6P7jZbUpa04YuPCuU7J+t4CvQfcem/YO6k2JECAAAECBJYg4KGsTqWgA9+JS2ACBAgQIECAAAECBAgQIECAAAECBAgMIvA/g8QS3ztqjqfu4deDW11eXsaTJYkPlMT3hQ5GYiWBCQTi3oYnQno4F78nH7fTlvyJsOKzaD1yahMCBAgQyATSu3ZFseKjxsX1ljcjsJB5epvxlBECBNYo0DoluLmpjFlknXK9hMcZb25urq+vq8mOkaXHjx9X11tDgAABAlsVePr0adw1qJ4K379/H2P+8etWMy5fmxE4OTnJb2MNO4ycRxtW5ldspsIsJyPDVtfl5EtKCBAgsByBFd0KXw6alCxZwJBdp9JpHs7tFJXABAgMKODsPCCmqAgQIECAAAECBAgQIECAAAECCxQYYIL01dVV8XGNaibjAdyuzzPFU1DxrxpVaU08GvL69evSSn8SmEzABOl+1MUvpEXrseQJ0vGUW788mtTXz81WBAhMKdC1e5alrd+DubFV1xlcsbvejfCUjPZ1jIDT5TF6tiVAYBsC1VlhpXwNOKU5olrC44wvX74s5TH+jDNC8fmkagBrCBAgQGCTAvF2jIOnwjhZ3N3dbTLLMrUlgdPT0/z1qT0GPeooSpU/9lIX0noC/QR6D7gZxukHbisCBHYosKJb4TssHVnuJ+DBmHQ3XaZ0KyEJTCng7Dyltn0RIECAAAECBAgQIECAAAECBKYX+M/xu2z9fHSPjzzHc7GtW8Ww8vfv349PvxgIEJhS4Pfv30CfbeoAACAASURBVFPu7sh9nZ2d9Yuh3wTCfvuyFQECBHoL9HjKtt80rR5bRUO6hElcvW1tSIAAAQIEWgVi9ks+qaYucI9zaF1UraM3dRsOuD5ecnfwFXsp78gbMBmiIkCAAIGFCMRF38HTU8w1/fLly0ISKRkE6gTiE+j5T9GpG2rc+8ePH3m0sbDkt4sW02l5RQLueqyosCSVAIE1CgzVJVhj3qV5wwIm/W64cGWNwB4EnJ33UMrySIAAAQIECBAgQIAAAQIECOxc4NgJ0jGE1Ppq/H6P88aHqd++fVtXPDGf5/b2tt+XD+vitJ5AVwH3gbqKRfhfv3712GrGTfq1YAe/ijZjLuyaAAECBwV6NFbFx38PxnlwZY+temxycNdWLlmg9zeLlpwpaSNAgEC6wMFvZhY3j0vO5teFtL5aLo8tBlh6T4TIIzlyISaEH8xyZNPno4+0tTkBAgTWK1B36efdGest0/2kvDR1+du3b4PkvRhPemdvkF2LZD8C7nrsp6zllACB6QVWdyt8eiJ7JLBtAXe+tl2+crdSAWfnlRacZBMgQIAAAQIECBAgQIAAAQIE0gWOnSBdfFajbq+9pzF//Pjxn3/+iad4Yzp0fEUwHpmNhXhkKj4cHY/V9o62Lp3WEyAwgcDBz4VNsN/eu2h4U0NDnJ5da8DxEwECyxGIyUidXvYRjVu/uVXRbevUMJootZxKIiUECBAgMJ5A64hK67yFxMljEU8MsIyXkcSY61J78NuhiXEKRoAAAQJrF4hXgRwcfIshRK/PWHvh7iH9xdpb19Xp5HBzc1N8JfEgcXZKgMA7EShW3fQsdxrcS49WSAIECGxMYHW3wjfmLzsECBAgQKAq4OxcNbGGAAECBAgQIECAAAECBAgQILAxgWMnSP/48aNZpPVx3ubNYzpNPMUb06F//vwZX6uOhS9fvpRezN8cg18JEFiUwOpezBkNTtd2LN7j4A0Oi6p1EkOAQINA69SsfNuYtHzwq495gOaF2Dbed9McJv81PVX5JhYIECBAgMC6BK6urlofyjk/P2/OVLy4pHVuQ1yexEyb5ngm+DXGcw6OIEUH4/Xr1xMkwC4IECBAYLECdVNAP336FHcEFptsCSMQAlF78xfPDTKr/82bNzls77fU5TFYIFAn4K5HnYz1BAgQOF5gdbfCj8+yGAgQIECAwMIFnJ0XXkCSR4AAAQIECBAgQIAAAQIECBA4XmD0CdLxzefjUykGAgQ2I9A6B2CBOY15evmDbq3Ji0Yv3uPQGkwAAgQILEQgHohMmY0czeDt7W182qt3smPb79+/p8yR/vz5s7fh9Ha2IQECBAisReDgbOFS4lNGVOKlcnUXLHHajZPvQi5PYp52KXfZn3WT4g4GtpIAAQIENilQ9xHpyKzTxCZLfEuZitr74cOHPEcxq/+YrlcMhjw8POSxHfOWujwSCwTqBOouIg6Gd9fjIIuVBAgQOCiwxlvhBzNiJQECBAgQ2IyAs/NmilJGCBAgQIAAAQIECBAgQIAAAQJ1AsdOkG4dQmr93lFdyqwnQGCTAjG/bnX5igfdItkpc6TjOaGUeQ6rE5BgAgS2LXB5eRmtXMPU5WfPnsUTuk+fPj3SIWKIHcUXkOriyeZx+YxknY/1BAgQILAlgZQLh8QRlTiVxwc2Y4ZDfE06zrMxFTkm6sQ59+fPnwt550h8wvr+/v5g8b179+7geisJECBAYFcCdROhY4JonM52RSGzqxOIQYziQEd8AjreX9M1F9GXi25bsX8Yr7mJQemu8QhPIF3AXY90KyEJECDQSSAGZDqFF5gAAQIECBAYW8DZeWxh8RMgQIAAAQIECBAgQIAAAQIEZhc4aoL03d1dawYaJtu0bisAAQLbEyh+BGNFuYtJfZHy4rNu1cTHbIRoFT24VpWxhgCB5QucnZ3FQ+cxsSoaurzzFgsxwyruF8akpqEat4jn6uoq4oyYI/7s3ROxEPuNvS9nHtfyi0wKCRAgQGDVAjEHpvXKKM6Pnc6/MU06ZuPEeTa+WxizjuPkvhyiumlvcQ21nERKCQECBAjMKBCnvLpht7qTyIyptWsCJYHogMWr5fKVUWmjJxYr8zUNC9EtjC5cdPyKs6M/f/68kNfcNKTcTxsQcNdjA4UoCwQILFCgdcBngWmWJAIECBAgsG0BZ+dtl6/cESBAgAABAgQIECBAgAABAgRC4H+OUUgZP0r55uoxabAtAQLrEkhpN5aZo2xSX0zei2/XxPNqkZE/f/5EExePr718+TJm+nWavbDMPEoVAQI7F4iJVfFvAoR4UDjmbk2wI7sgQIAAAQLLFChOgKlL4enpad1P61ofs4PqPh9tztu6ilJqCRAgMKpAnBSur6+ru4iV8UbCRb34o5pIawjEq+WKn4COzk+MGMfQcfwfnbrz8/NYPjk5iQHkmBH969evGFuOMNEnrHYLP3z4EF+lRkpgGgF3PaZxthcCBHYlsN5b4bsqJpklQIAAgV0JODvvqrhllgABAgQIECBAgAABAgQIENinwFETpOMxjla1eOajNYwABAjsR6Duyfi1CMRHFeKbHmtJrXQSIECAAAECBAgQILBAgepMmGoiYyJNdeUa19TNgo4vhXrJ1BoLVJoJECAwkkBMgY63EB58YjVOJTH7dKT9ipbAUAJRS2PcuNjziddrxqs20+OPSdTRS/Q6gHQxIYcScNdjKEnxECBAIATWfitcIRIgQIAAge0JODtvr0zliAABAgQIECBAgAABAgQIECBQEvhP6e9Of8bjHa3hPe3aSiQAgf0IxPcx9pNZOSVAgAABAgQIECBAgMBBgZQJ0tv4gnR8PvrgVLdgefXq1UEcKwkQIEBgtwJv3749mPc4b/78+fPgT1YSWJTAu3fvbm9vnz171iNV0TWKXpPZ0T3obEKAAAECBJYj4Fb4cspCSggQIECAQCbg7KwmECBAgAABAgQIECBAgAABAgT2IHDUBOmUL0jvAVEeCRBIFIjnwxJDCkaAAAECBAgQIECAAIFNCsTjOHVzhov53cYXpD98+FDMVL4c3wi9uLjI/7RAgAABAgRC4PXr13UOnz59qvvJegKLEogZzvEp6fRp0vHV6JgaHffavnz54nXDiypKiSFAgAABAj0E3ArvgWYTAgQIECAwqoCz86i8IidAgAABAgQIECBAgAABAgQILETgf45JR8oXpI+J37YECGxMIOU7aRvLsuwQIECAAAECBAgQIECgKJDyOE7MH97ADJm7u7v7+/ti3vNln4/OKSwQIECAQFHgxYsX19fXxTXZ8tevX+OlGxs4OVazZs0mBbJp0pG1q6urGBKP7l/cTYtZ0PF/zIiOnt7JyUl8aDr++WT0JiuATBEgQIDAbgXcCt9t0cs4AQIECCxWwNl5sUUjYQQIECBAgAABAgQIECBAgACBAQWOmiA9YDpERYDAHgSMO++hlOWRAAECBAgQIECAAIEGgbo5w8VNTk9Pi3+udLnu89GRHROkV1qmkk2AAIGxBeIEcXCCdOw35ki/e/du7ASIn8CwApf//TdsnGIjQIAAAQIEFivgVvhii0bCCBAgQGC3As7Ouy16GSdAgAABAgQIECBAgAABAgR2JfCfXeVWZgkQmFHg9+/fKTMBZkyhXRMgQIAAAQIECBAgQGBsgcQvSI+djLHjjwvAuhlu8bFEnwAd21/8BAgQWKnAxcVFfF/3YOIb3rtxMLyVBAgQIECAAAECBKYUcCt8Sm37IkCAAAECKQLOzilKwhAgQIAAAQIECBAgQIAAAQIENiBggvQGClEWCKxDwFs511FOUkmAAAECBAgQIECAwJgCKe+NOj8/HzMJU8Qd3/ms243PR9fJWE+AAAECIVB3mvjz58/V1RUiAgQIECBAgAABAssUcCt8meUiVQQIECCwZwFn5z2XvrwTIECAAAECBAgQIECAAAECuxIwQXpXxS2zBOYUMO48p759EyBAgAABAgQIECCwDIGHh4fWhJyenraGWXiAhu98Xl5eLjzxkkeAAAECMwq8fPmybu8NJ5e6TawnQIAAAQIECBAgMI2AW+HTONsLAQIECBBIF3B2TrcSkgABAgQIECBAgAABAgQIECCwagETpFddfBJPYE0C3759W1NypZUAAQIECBAgQIAAAQJDC9zc3KRE+fTp05Rgiw0T2YzvfB5M3rNnzw6ut5IAAQIECGQCZ2dnjx49Oqhxf3//8+fPgz9ZSYAAAQIECBAgQGBeAbfC5/W3dwIECBAgUBVwdq6aWEOAAAECBAgQIECAAAECBAgQ2KSACdKbLFaZIrA4gYbn4xeXVgkiQIAAAQIECBAgQIDAOAIxs6s14g18PvrTp0912Xz16lXdT9YTIECAAIFMoOEj0l+/fqVEgAABAgQIECBAYGkCboUvrUSkhwABAgQIODurAwQIECBAgAABAgQIECBAgACB/QiYIL2fspZTAnMKeHhxTn37JkCAAAECBAgQIEBgGQK3t7etCTk/P28Ns+QAv3///vHjR10KLy8v636yngABAgQIZAIvXryoo7i+vq77yXoCBAgQIECAAAECcwm4FT6XvP0SIECAAIE6AWfnOhnrCRAgQIAAAQIECBAgQIAAAQLbEzBBentlKkcEFicQz8d7eHFxpSJBBAgQIECAAAECBAhMLrCHL0h/+/atzvXZs2d1P1lPgAABAgRygYuLi3y5tPDw8HB3d1da6U8CBAgQIECAAAECMwq4FT4jvl0TIECAAIGDAs7OB1msJECAAAECBAgQIECAAAECBAhsVcAE6a2WrHwRWJDAhw8fFpQaSSFAgAABAgQIECBAgMBMAjGtq3XPa/+CdMPrsUyQbi19AQgQIEAgE2j4iLTv/6gkBAgQIECAAAECixJwK3xRxSExBAgQIEAgBJydVQMCBAgQIECAAAECBAgQIECAwK4ETJDeVXHLLIEZBOKtnJ8+fZphx3ZJgAABAgQIECBAgACBJQkkfvHy7OxsSanulpa4APzx40fdNg2z3eo2sZ4AAQIE9inQ8E6Nb9++7dNErgkQIECAAAECBBYo4Fb4AgtFkggQIEBg5wLOzjuvALJPgAABAgQIECBAgAABAgQI7FDABOkdFrosE5hU4P3795Puz84IECBAgAABAgQIECCwSIHb29vWdD158qQ1zJIDNExae/To0dOnT5eceGkjQIAAgeUIvHz5si4xf/78ubm5qfvVegIECBAgQIAAAQJTCrgVPqW2fREgQIAAgRQBZ+cUJWEIECBAgAABAgQIECBAgAABAlsSMEF6S6UpLwQWJ/Dz58+vX78uLlkSRIAAAQIECBAgQIAAgckF7u/vW/d5enraGmbJARouABumui05R9JGgAABArMIPH78uOGlIdfX17Okyk4JECBAgAABAgQIFAXcCi9qWCZAgAABAksQcHZeQilIAwECBAgQIECAAAECBAgQIEBgYgETpCcGtzsC+xLwBPy+yltuCRAgQIAAAQIECBCoF/jx40f9j//7y/n5eWuYxQb4/ft3wyTwZ8+eLTblEkaAAAECCxRoOHF8+/ZtgQmWJAIECBAgQIAAgb0JuBW+txKXXwIECBBYvoCz8/LLSAoJECBAgAABAgQIECBAgAABAoMLmCA9OKkICRD4X4F37941PByPiQABAgQIECBAgAABArsSeHh4aM3vqr8g3TxdrWGeWyuLAAQIECCwQ4GGE8efP3/u7u52aCLLBAgQIECAAAECyxFwK3w5ZSElBAgQIEAgE3B2VhMIECBAgAABAgQIECBAgAABAvsUMEF6n+Uu1wRGF7i5ufn06dPou7EDAgQIECBAgAABAgQIrEEgcR7XkydP1pCbw2ls+ER25Ovx48eHN7OWAAECBAgcEmiYIB3BG046hyKzjgABAgQIECBAgMCQAm6FD6kpLgIECBAgMISAs/MQiuIgQIAAAQIECBAgQIAAAQIECKxSwATpVRabRBNYuEAMOj9//nzhiZQ8AgQIECBAgAABAgQITCZwe3ubsq+nT5+mBFtmmIa5aqv+MvYytaWKAAECmxeIN2s0vDek4aSzeRkZJECAAAECBAgQmFfArfB5/e2dAAECBAhUBZydqybWECBAgAABAgQIECBAgAABAgT2I2CC9H7KWk4JTCRg0HkiaLshQIAAAQIECBAgQGA9Avf3962JXfUs4vhE9p8/f+ry2PwV0LqtrCdAgACBnQs0nBlNkN553ZB9AgQIECBAgMBcAm6FzyVvvwQIECBAoE7A2blOxnoCBAgQIECAAAECBAgQIECAwE4E/mcn+ZRNAgSmEfjy5cubN2+m2Ze9HC/w+/fv+JBdTNV4eHiIhZjP8OvXr3xWw6NHj05OTuL/+FzP+fl5PJMaC6v+ot3xYnuLIWa5RMWI6pH9K9WQ0MgqSVSM7F9UkouLi0Sljx8/fvjwIQLH/69fv07cSrAZBeK2YjQXxbYibzGKzUVUhmgxYhJUfOxrxtTaNYEpBX7+/JkdHdXWMo6OSEmcT/N2MjtGHCBTFtCM+9Jyzoi/wF3HObQ1VXEObQ2z2ADNE9VMkF5swUkYAQIEliwQp4/r6+u6FEZfK30Uoi4S6wkMJaDzP5SkeAg0C2x1yHqr+TpYmhrMgyxWrkXArfC1lNQ06dSgTeNsLxMLqNgTg9vd8QLOzgcNPQ92kMVKAgQIECBAgAABAgQIECBAYKsCu5sgHaM//5+97z//4zS2jt7nLeDGLdgdOC1YFdgq4UoVWCrBcgVSSrBdgZwW7ArslJCkA7/nhlxeHmCHAwssy57vHxIflh8zZ4YBhmHXXebBv7jA4O964aLC27dvLxSzIywkydH59ddfTw7zwgUPDwvoSeH67//+b9xqa8MKbCJm2l+38x2htehuFSSCADhdxWzD+ZJaEC50w4hZvISqoZ2C5ewYQeZf//rXL7/8cmjvZxrHmRYkhcEIUo12MELxhwK49OUli6H66tUrDE/8LX65S9bMEK7xiFQP14JTkkiRcE0a1gB6YmjIN99845UKb1XQBWlDItc++vHHH2ErqsyFJxjmAoYCmgBx+8z1E0XT8e7du9pFIwIcgSHWPzCnbmUFHLDUAUS4CDd/sVclBUx2buUG4jHY8QcW0IKbIPz6zb1HA/+uPP1VMc4UdgPkhx9+cGhkq7hH+BfQhQVgKt0AWQexovJrFxBK0Eg/0HIaaOhRiAAMafgzm4ZxyObfIhOTnUHnxrt72M//WS39e3sFg+/nejfRY8aHWO21sYGb8cit293UjH/RNXpEeUzHrlNMNBvDbiBz7SPog99uO2WAXCARvC0Fqz4J5VrprN+7c5zCnrgVuFtJQn/wB+XBYszYZZ/nDmsYdIFO8S/iSs832KUF2DSjHWA12XNuEHOXR1AzZ53cDOJmLjePuHz82/YmO6fARc+/n6f2mKS0+L+L5otOHgGM5ax9QOaFpx67uqx35SurbzKYWVjWz/QrB6wQwgUDFqi1TvK+zDrCQpLcSmaosx2dYqnsz7b6cqTWboSADNqNhHVEKoazTr4icKTYESD6eRcENDunkiJ3GfAI4Q/VcXTllzdwZd8iHqx4qP20iI5UDZQjBISAEBACQkAICAEhIASEgBAQAkLggQi8+OOPP5rZxnUmHIfb1c+0b7ccPc0eg6WnYlEt/xOnZXD4+p8dE6FTJjo79D+N7j58+NDr2lhICZBxx4SeBvfToMQ/agiSQ9fff/+9Cxf27TAJuN4QMoUe17xbFV7wO2KnowSPurg8H6MPpgDuxQZKGtSpoZfaKqk9SYeM3eanT58WDNCEHxyS8q5tmwXmKSwnJDifU1kzRjq1ZXCBE+qBv9qKRnloCGJq04BX3AaMLghhDhoa520QqUdZBDDKnD64U7FsmarMq8xFSCRse2rM3frH54flj9LQajL2Cz2iMJBkYPz2228xk64zEDBlYOWGv2i0HsES5kPc5MV4QITLQmHdNI3VIIql+Rfm9DWYiCbEZIq/cdLXvDlHW7a0nHOge0gvMB32FS+HAyLz1nlvQq1oXrx4cVQFN4SBwNHTm+bXjnoYfEz35z086BcOFvv1HB5SF8+EftM1uS+jRC8EcKEUy7niwg/DAUvE+fvoXmyqnUEIwEhCMYoeGywaUWzEuhG25YsvvvDc/fbbb+vYDWN+gWkF5Z7shyewb4pc/X6r63e+JERVDm2cqmBWwuaxaACj3n3Q7Zqe/4ja6GftMiCqnv5cwW2SUqWczRCwrQQsRnEUzz/16OuBcQJdwWW9K1/ZISODmYVlhczUJkQLCbd+OCIVQ2n7yIqQd8AFP/9OR+Ehd0qTCDzcoKVnuylu85cKKQ12jk6+UnwertgpIMq5EQKanSNh7REPBrGG7iy3UfV+LXuBGgICD+oTIjpClpUWAkJACAgBISAEhIAQEAJCQAgIASEgBDIXpBGPUjwFd8DBDYE/G0R83cIuYD+FwyIbHAyHCO5doHfe92F31OsYD/4mFw3Zi7CqaKQjHuHUDkPcjoqR+QjF478igsNRnBciQIps3CiGflcL6p15QRo672BE6Ji7SuQTzWGRaNMrqkvUhqOdd7AikBF/htyrHsHgkC7OtFmEpMCqeEDSAlU5q53/Ycwihr5osat49IWhirB7zcj7dpiErBmDUm0ZN3PZdyAhZQxVGB9nefCv6wULBowaqJZRPYo5y56goxHSlEEHjL5qeWfK1xrGtE0gTK6s0ro+x1snl8C/uGQ1YtzBGGLCHQQytAhLu/OQelj4BBTsvBRcd+RxGqQDw8tT6Ep2WfjVdhqWdwGa5J2rsGKahqGALmGCMEY3liL3uiCNlS04GjSfjrgkr3kz1cwRObtazhFY7dQmDAI2aJiRwRQzxaAkM71WuVDckgyGFDMsTK5hbycgjwXPy5cvjzoCebwb4aiRdfIx6jEdNDs6YPDfv3/fxk7bAgN9QbWOPGxtlKhWiAAMApScMQW+Fq5JY8V17QVU57LDexlAFcwIXCIj9heeZSWOEMCC7c2bN7xJgfGH8nS/Yw9t9KtcdIGF+hHB8/OzbgRPxrTXs/oe10x03POCQWZn2nHziB5hRfGXPQlaDXAt/heRiDyEpIcQGnvTU497uaz5cbErX1kEZDCzsFyVidWdIivawMewRahD8U1GRuPYbeHPKFD1qOEoXJMmOWkagpBBAzj2vsyht1qAhJcpJIiBrJMvD4hLSLEjQPRzPgIuYg39wq3qbDVmTMYzsMHs3BftbeLBOnq39o7o6Ks/ak0ICAEhIASEgBAQAkJACAgBISAEhMA+CCCEKPpbijf40CPy3E98xaIvnbi+le2oNhMelr6EIRqploa0fF+4EKuUdpHmQHYdT/s8qugdjtG0u0tyoDaesKNEFwmCu75CPKLWhhFRs9BwBHOD8RHCPaKKzz8zkKGxfEfFkke2y0Z4xFNooLs4YdAMaQI6CBdkQ9PcEMO/SCMHLWDcFSWOXnppu4FD34EgawY8jUs4CNnHeMdpMWl10Rp04KhBKBjaQZtZVURdQ+7hI5CUbWFcJsl+SGSULg6fNuIBddTRyZ/g1J7XwAhGDaQMrfDmArUgPmcrjqQfMYh2UP4ktbXVi5YwItL4CWW2ewd3Z4R+Zi6zCbOfQqxnyDYQM4wt9Meo6B5Bdjblc55CrEcWLGTBWU4UxrgAd/hDAisowAscinrYfTJF7yF5J9OGKEMpnBwCR0Sid+AZdrRCGiRtbDlXQHhZGhiDcKTMg/Jhw6+FC/OjwVpx9ryWeL532FV71BsghI8gL8wOfL8oCetanEfCLrJprKWrOlXhIgLFiSArCJcJgUKsxS5GFIAmZ+0YNHPB2XYEAuu0aRtPQ3+wvOzIRbTRXs1oYx1oQHHVOOqIf5emzs8RIci2i6/XbBj26NIwTSsLtGjzYUWhrjd1m3TRw5mNRIYrVafuOeenSGhId6rQoO0hxJjq2OmcEQojY/gYneMF8yApEbQ2wWXNKP+ufGV5l8HMwnJtJjSwozVAU72c2M3r4SN27GVMUQpbHoVr0vTaYk+aWfWQQfOwZN0IHluXmLNU8CQxCZ18ZVGSYmdhuTBThtobk6yh3nJ27qVvWPkUPULYimLlhkUXrDTWhG4nhX+RRg5agCujuF1FLydXWQzLRV68qhQTRfcmeC9ybfTSazHMwKIyQkAICAEhIASEgBAQAkJACAgBISAEhACJwJ/Scsb2fv6jIx+6jvFSwRk5feGCa8zoC4/gRzsKXIMzC04ieM3gwUQx/LnyoJC8NwIlRCNHimET1v0peCkOil4uwr5CPCLbhmi+X/6IzqP8My5IKNVRsw35K6goaLD9uRhKkCkflw8lhBO52OZQ3vsOhIdbM1inrG47xQDUtkEwnsK2Q1XQTrb9bCbf3XxD5KYqg9/iI3vUZAFhMrMHhEVijgpAZEedwrTyQYdoH0aAiZMA/eexPWInza9SyCMoXL59nJZVUfTu1z9O28E7EDjq6Mx0lvJezIE1YLTUcwERgwsnPvyLP0wlaMQ4PUVdaFFKCeoegeDzUTetODMHREIinp5sAkRCMVCySBiwKraGEcQ0VewLBSCpLMFtmQ+fN1PAt7ecKcvKcQj0HVlt4zFbq5fpaBO0bdyG7hHaCG6ohbksizwy3T0NP0VCFtATlLdhsRcVIYVZg4PpGwuPqFNMNOjXmJRBatiy0mcQgJSxBki1AnKHFCALaAL+ICNj4YeSZ2hoqAvCUpp9Tt9dRgN5j6piKIaXiJHo5XKMVOLy5XeqA1kb6JHhbWna8k45WXPkUapNHGkXbJo9taEjUIK5BuqNkpiP8C/SVeShOtRyNekYeujMPsAhaca8AB6LQgFufJtk1zsVy7pfiqieKXBeHIzvpYFCqIohWehbQ5tHVdCa0VeXR7A/2d5hRiB0rL6ae4EEMZCrzNGZ7iI6d+UrYtP9lMHMwnJ5JvQ5O7iaMzH9dWHKUJg2np7eWQAAIABJREFU2o6WMSS18+eXWjYbkJ/P1E0nzVRJDP184AqQWcFOWCqkYjrKgTVgVl9YG0CaKAziYSqd9uJf/GFXgnzDyYa6Wa8O6haHNuoeUT46X4o9GuGG9mWo/ZDJ7m7m4+PpIRMNs3ODnkRVYLVsKwc7A+h4BwtsIOxDsc2hph40k5gXi4GXCLHwZ1ap0LubEQCa2wzCnkMnj/q6RO4hF0oLASEgBISAEBACQkAICAEhIASEgBAQAhECuiD9Hz9GL7eF4U0+8pjY+SeP8Zy8+5562lcj4CdKPVbIQS3STYZTBNvj5hCznVmRog/6CbWxxYenXSQI+vsK8YhsG6isi/CoqUvyzwxk6GdHmklttwFvfgovLUacwQ6G2BnNxCC1D0EhCNDQTL9Rse9AeLI1OzJffU0rbzTcAYMhev+Ib9MYAlWPziszM6lVkeQKZw8IPVBViey5znlDUWQcy4Np1jJdnDRg7qoYwyS1vbCW2fCILOYhSUYvVcK1CwN/RkwYd/wgRUkQnwU8naYxvkKus2k0ZXMx9CnEl+XFk4qnDVMqULJnUrSf1ZxaZtGRJ/V84snzZop8dhRvZjlTrpXjEMDwPD+gurdwrbUEMra1PL+gulz9sutncI1Zz+YOpjhrMZwOYJItspZ2jUmEWUSh67Qu+gU9xU5VoIhA1v1lLOEMNYCkit31KgB1tUcrNGQmPb34ul07EERxHc7MFF1WjBEljHmZDDhIMtBIdxmTyVuku+LQNjBMH2X3OMbmCL1js4AChgGB2qOAYQwjMiBZe4adiXyWbC3+Z4og7UseQj9k7KWdbUJ9I2Ri9ByRXbuCNmOJlepGMYdXHsOmFXsJC+zKV8ijT8tgeihWS0CfyZFOFuu1BsMAJ3ski2WXMbw4eBNB0tO9WAPy85k6v4qLNim9YLQnzUhPZNAiQIonGhDT6KVCRNLRT5BRVCFsYTA0+LkeJWGvstuudFRiCBSVFk0d0T80X4o9FN7mxmWo/ZDJGur5+Hh6yERqB5qVgakII5PGJISknvdX2DYf/J6f67OcZs1syBqfNnaRKXrgN+tlzdrMkAajlyyDyhQCQkAICAEhIASEgBAQAkJACAgBISAEhiKgC9L/cVz0cletdozntKfvqadxNQIOo9AT5NJwVjYoMSSSNhXlXO5pYog8eRDroesrxAhJ/9N3l03s7Xe+V6hQVkAuE4zYXuNeOol2jI7waMQhaN+B8Fhrlj3PQCbgNVSr7RGuDRQPoWGC+K7nG6LzpzsMAt4O84nsAWGtmMBdqg8Yv70MBSMvYyTWsmOUN+wVj7krebT8iFYFBoxRySMC+HFhMH70CKIvkmGwcNRsmI9lYar8yIFZ8MVAxhH7Ph9k+PKTE+n5qKfKJU5qb3GAnB+JmjdH6MxzLOcI9PZoE3YssgYr/OyyMGgWUNGeN7e8QsWjUZ+NmDki2LD59mySTkZVswMmgmzXyDwiVfkMAqkdKO6njEkZCySm0y5loD9Fk1Wl212oelojsCrpOrkol6MC4eq6AcnIyGCP0NDI6Cr2LHPhfmE041XtA4cjJWnIT+eao/0jViC1RgP28Ki1iFQwVdt4FWhM4aNlQAoR01paJjtNRzjYS4W0zYfkMNBFSJ78CWU4iW1H4x/yYm8EbnTqkboowWZxidUmFMyejDhgr9raD2vtylfIo0vLYKaYLJVj7EdCk8Kne60bV4usmD+/8Ji7kg3Iz2fqppOmH7MyaB6KMJGd0SIFHhEbENJQTEN2xb0GdhlnFvPYoaSrCOSEe3OQESGT/py/k5ViF/XnwgIy1H6MZHc38/Hx9JCJhtm5Wd/2jgfr6N3aI6KjWU9UUQgIASEgBISAEBACQkAICAEhIASEwDMR0AXp/7izermrVjvGc2oNZzfciPjDuQX+4KA/41Q6ishJgyyBKrpuHlpRiF7W83jtKUvxfAU0nzlfCaHrfnSdxTPsMU3v7XfGqRXGxZmhEUJ6lWbaJghG4MyQTFXC2ZaQ8Sh95HROmyJzZM1IoIxiUINITPjZaxLM9gupYepJOw1z+Giz+Ybo/KhJT8pD3pvTEGUWcD4TsKe0YfI9z3JIA2IFijye5yXsMZuGkqOXf6+D/uefM9Y+a9miJQG6OIIRE0QREFfgaMWVZbAqs3h0CgIw1qraPCqcnZj8LAmUimhAWEeNj8sHYRCiTVuXSP3iADkpCDACzffKr13AeZ15lOU8D9fGLcC4pXOobTTGPQUl3afvWtnZsxssam2D65THqE+XDW1zdLRaCFXiyG+AjsJioIRfNmOHC/sfVo/SR2uVdcBflhJAF2kFuZ8y7MaRDnQHwdYKpyTTiOnO3V0aLK4zo9Fq/6yyDBFEkfVGU8tahmjQRZgsS3YE+NCfmDL+Z93/7z/o2MmVf2gHAG9WadFVeAegljvUzTYbCRc/26bdWnqy5bX4z8KySKY8hH6wYDAaQrnLqQe48Bz5BLnEMtg3Hh0ZN987Evza+6ijXflK+ZXBTDFZLQcyCtX7fLrXCM16j8+QFy5jGqQwf36pZbYB+flMnV+fG9vnWsTC8vak6RRGBu1o4DCrd3/0c9TI0Hz0bu8coQwnD1w8/Vnb5dnHEAgVL5sGqb61CQkp9gSQz3QhQ+2HSdZQz8fH00MmGmbnNoXJGh9PJNA7PwWHhKG17I7G9wh6wvLn00ASPWLGcX9Fq+4pSRNZ2tB+WBK9HCEWeU3DWlH6QrfVecDVghAQAkJACAgBISAEhIAQEAJCQAgIgc0QyFyQ5jmMIjUjF4D7mfU48F2QJeGwgEsXJ/3wUKBH20GTpXOEuyqkCqdx6KLhLOfkMZ4NICh0iFURlnXugM4QWHipzgRIebKLhKGjI3eVb2RcIvKdhQj4dC8Jgk0g36DbnpKjBECG1w8t468vVkc9hvlZdepLRnNrbgjj5hKILKpiyBTS/gCsufeGirZC9jrwSwmzDyRGWNeUBlmzFJNsDpQ50lX87D72s13bgwiTeLbWUSYkjj839fvZ3x4CKeNpDlrAKgKjHi2j/aPeG/LRGuhE47C3ab9MDuY7kIc5BeYFTXUhLxVKrzkrgggEF3k0zp+i1vr+BG3gGqOgSKEvkC5u0YJ/ioRt96p0oC+zrjXbaIN+KAZg6dg1BlSqbG6ihCaH0GXTUP6OxDBNgWB0miXGZeJpR4iKd6RTlWO4sMsAee0CbIiOnqbK/EDLeQSO8g0EiiMd5mW+uTMIrn1kTy4rb/psTtMZAWJq3uvZsx76ioiJFhjoml8B2hJx0xnKRD3qJ4lANBfwGm6sOadZAGOF4x81KzkJ4MOLGWrgRVCbgE7y9sHjn5o4zFb+6WoJexslpTXkBUFDsll3kKFpfomb6glqQeV6bYiYCQs9XuUxiAw+KPHIGJg3PAKehjjco6tAaGBnZhVYP/xBUYEh/tw+Vx5CWwQOMWcZUiW3VXGQvc3aqDu6rCPkd+UrYtP9THVJBjML1DqZ3ng6y9mwRrV94G2chlRBhdBFqlq2mcLTQbp3xFGRHhTg94xHvXTJB7weYU2aBqSp1g1SKkihqD9LrQDtTZnjZdBSwZCXf1TcWUCywNyXP5/AEjTVFocAxlpRuNMcQY7TlFQp9nkd6NiC27ljiY4/iAZ/OBnE9NEwQWd1D+MXraFNtOx6OU98Rwqhn5j0QSEGMsg7T1sWhChzkdm5ill7qzvO228b2BFrwhQWGHBob9WISI/X0UKoBjblzKznW0sJVo4QEAJCQAgIASEgBISAEBACQkAICAEhcAkCm1yQTrGD0xn+LO+MKCZsx0fafnMOfOJVbhQ4aJr7qqoIP2MRJVcgdRSCqbAufFLAv6r3o8LMyRC6O6o+Ot/2PzpMuksQ2DL9hhKJ0vAvQ4iQeC8xHeEc9Zv9marTUWuX5/NjBJzOP/+zDUuXgwRDBDY4oG20soW02cSEepiq397WLIvMtPPXbEytFweehkI8k8ZRh2+WT4w7MUp5gSAAO08bbH7fM3tHUnqANKIXz340uLLsY3ry5ecnwH4aH5ClMzpOi9Yq9pISxjDb5lFmX6Ggd3uyABk2/Wfkkq5eoBUMINPMlOPONlZOUn3lgn6Lhgt24wz4dt3s7JDVyafNmyluspwpJsohEbAjSNyIG2eBSSLPFEtHR2hGoqnzTEcz66YzApYKJ/c1hsHHHB1yFy0wgCe/YIa5DvE/Sl+79AqZvVc6grfKJZUuh0LpDJ3uHcipXoUE+PRJPb+XQCdTG+mPx/x8IrIhRb4g5Wj7s/g0ZA+fm040RTF1L2DDGOqhc2inUyHKpJuCk3SS+xFsDPmp8CRJrnq6vOm+EwzpXN9tElJ7i7Sx7gq1PUo/0ENIjkEHFBS1u/SzBEzzBWUNndeKM2ZnV76yCiCDmYXldplYH1YtVqetHmF5ij5tP2yR6H4ub4sy7Poo3X35ZJPU8FSTpgdNBs1DkSaYkThiqZBSEuXAfBVpG2ey0k0WQABJRwbB509b7QAuKXakM7f7WTsVhmqGRekEftFL5GXyNBgJaCZmbYyX7hQanfpH68/OESy2oRst6OzuxoMJ2kbIMULA/YRnhlS2yFsYOcbteYEx4559JIb6i7I4KFMICAEhIASEgBAQAkJACAgBISAEhIAQyCKw7QVpx23qjw49FGHa9n1ksTuTabuuQsJmHuPZLi1PVeQoRIiAf4REdySZ49hLzlqgAIyCDZJgeowRSiGbxikL4nvOhHTU6nyWjCgzUqfaLiaXj3ymES/hz8k6aZuU0d5wJwWoeohAlJ7pEwc9smbZoQEjEMkFP+eoh6PHkEtf04QBmHJq5ESnI1n0+maC36w4IiIxcAadpqSymGC1mLthmN36Ql3VGimXSGHCQ7gi/fw84pSh4wjFSV5IaqRs7ufoSTnVAWa0zgwTYXRg0KgsLu0G9evGSGoTGA0BXGGx7XcBKUqynFU29uGFi2McoymaX+6FmD3FTBgs3eFK580uOxo7sCb0HkSQ8kuCdLYNbXWU7o7b9g1GSxeICTLlubadSN1n0pQw2JlIB9KfYCqtqJwuCET6k4J/Mqe4GfFcpCZufbnbxm3C8PHo3T3BrEmgipiSspsjfj6qAoocHdgbDt0WhTRr8R+icd80qVre/M5fkGcHmqfHJ8Z5CJ1weW8VIO2uD1kf6SBrkyU+He8eeQgoW4XJ3JWvlPcUwBF6EvVrLwycBPmlUdT4w3/aexY/OpCYvACDJQx7N9LhznqCNA1K/KPRXvcubGrSBIwyaLYuMcNwwhQQEZlub/3Q84nRYzCdlZgBNe3kS4od6cx9f6aa5pU8m8CYncwsxlqWkjQT67QzK+0iX2mPac5oy1AksqqAbYExzKtaayu8TjwYuY+ONvjhgUtxp8DvkZ1qzRFBm+BUSwgIASEgBISAEBACQkAICAEhIASEwKMQ2PyCNNwiqZ8rmzP5GI8nbPIxnu1Wc9CFjkIcOYTH/CNgZLC6KoyPOSceJEEGFq/qwOcSf5wnwEiE6nQL48sIHfxOO//DGLSH7SANzArLDraGHoLabMURmTYsTidD9dvemmWlA5RGgG+0eRSJC5tm1Gp4xJ8RTjuBjrgono6DhahKx5/h3I3hgOGJ7qAko23XkQKE08RQxosYMpoTHqeF5YFq0coV5R5CgXQvG44hFgk96gg/5yAfIpbSkM2ZNkijiSBLTCj9ojpVFUDv2R595ujlrubNoryiQSTLWURMBUIEIv3xQztMjJ6FQ3q6p0NG0nRxfuxOz/kGo0VLMWKG7xHWI4XI5XhTHy3deU9LbeDOHUXDQz2iZDSWa+/p2bPthDVPpNhZVQy3ySMwfGybzFIzK5GqTMZYYWuQGqLuW/LugsbOyIBivnOjO4PTGiT3pNi4RRYPP2uNXhVTJGFQg6FkeJoj9rX498jcLsF7ISZMxFn0iso/x11z1alHtO51pn6+VT9aIzXPj7vyldVhGcwsLPfNhNobi67wEb9R7YIGT1gvjzpJdojJUfoumyxNmjJottrbPg2n/5Pdm7AMkdTSYThnKcUPH0/htMVnBJG2NraeL/4UE4pXoWJizt45QuxoXe2phUJOMBS+OyNxl9kZHkXb/M5c+WS3OR5kmJdpxw2M1QW1Xj/D8lDCIp3Ffbrn2iVmSsEzpYQQEAJCQAgIASEgBISAEBACQkAICAEhkCKw+QVpMEye608+xgNhtg/LO1Mmu1HQne/6KBE6CkMP7LioBQarCV7UdPww2jVOgkcCCvPhgrzkarTDKqTkKB2qU4rwgjmkJ3SaQtpnDPPhtQfFOCuRqoqsWYRJdPzphmR4KhCVH/TzaAQ1R5sd0YlTjSOzE+UzEeRHvZzMN2a3cXMHaLbProAPTEfxWKiNdzKM6ZIjW8cRQ6EfOFFhhuyoSqSN6c8uswk6zVqAsLuZ84U9U4RUuTSIb9O32lpYNaW9hzmjzQUzNmuZ4str3rSxYqTzWMtpQ6enQIBclgxSoQkiKM5uE2jo20UYLoOJABNEx/ajxsOJBmns3yM8mXgdT569PYz6ws/7ap1neWYC66UQQ78m5GkoLjZGSySk/yh9oROJR/KOJZk1MMY7RjE0DYYCCoZ/kUZOUXNCaaKwsYnILvmGbj97CQu7rZDNNN2roye0k6JXzIFyYnoaDU5WP7O0jSZGi//Rsp7ZPrkUh6aN3vIbXF/lIQxJOvLZRmPQmGLC1vg0zEvUBX42rLL4HrMlj9hvtja78pWiJ4OZYrJBDrNwxVBFscnMGtYytCSTF7dh10fpmb73M0J5+KQpg1ZUHmYMdl8qGFRhms5OuOFInDn6SOPpyQPxBne9HkmxeyG5Tju8j+gSmjEwvZKnCRDfvMCuYiftOs2ZaR+qiI8K2w7/+VzYtg4zRUT/oJ+2pjlx+31lVHjZiI5BWKlZISAEhIAQEAJCQAgIASEgBISAEBACj0Jg/wvSRZ+v84zMP8azg2K9e27yMV4x2gyEeRdbGDQAV+a4OE4mOmq+BGEpbN+fE+I4CXolOUp4f99VRu2IsDDfq9NVRNb2Sx4Pzzn/A3ohmFEao7KWu/PlgY99GDltqMqahdI8mgrnHEGFlCCdPUEfQQk5z14yUhwmR3IB5RFofX/ag9RZEpRhDocaCLMNl+v9QqGAo8iWpj/99BoeSfLTWdqgkXN+aMAsA0+jCzyaHwRcJCkkeE6YCLOoG7fW9UOpiMyggQkCNG96KWQTspxZWJRJIhBunEP7Fqbn2DqS4NpiuE4Z8hKlb8daag/PT8chpLZ/AxNBuMAAmLxLAXRG4Bd/hoQpbSMQwQtJ2eWzT4sSGTfRg55Ut7P0TFjwZMHZO9OeCDDqMdJt5PEUxpZZsjqxok33wgUAi7qQPnYx2aUmv5G5VkbgIquxPtMG8FriV+s9qwkeyWyi71RoAMJ4DEAhWBgqcS3+DRnd8ZE8hIzUimbWGYe+px5HrtFpNidEpqPLele+Qrh8WgbTQ7FT4kiHo0XCtMM+jy1pz/lNtG/5TCKCJfvzLktu4ECC3LYjPoOzr3ukn+eP1WTQPMhHiexcGel836XCESXIx9KluK/RyReAkmIbWnTTR7YrPhySVzEYObc9SaM38iG/vlMjcYvZ2XaSXDIdw/zahmXaEtEQrnuENYPTilAnebkX2w8LXLKHDXVeaSEgBISAEBACQkAICAEhIASEgBAQAkLAIfB/wh37lmnGU38J40WX/fpUvXnzxhMJP+yf//xn/7Nv4i9/+UuxwZ9++qlYZqcCv//+u8EOHHxwwL19+9Yoo0dtCEDPbYdvW7MNtd6/f//Xv/7VqMifjhiN1D4CPna/GKpzNLPKxm5vzY6E8vnnn9eK+Hz5d+/enW+EaYHs6O9///svv/zCNNi9THaJAgOO0d29L9/gzz///K9//cv/PEqgDCix55qjunY+E2EDoXz8+NFuZ9xT0npAbf72t785MjAv8ASHh3A2F9CQk4P0n//8JxZRwNPoCPwemQij1slH9hWRk403VMegK64kcYw6bq3raS4OEPss3LfTkCA137W8/bwZASjLGQGin7UI/Prrr8UqzJ632MhVBeyJ5rPPPruKsLZ+X716FVbELHlyOg5bQ9oGBGD6BQYKwzi/fv06auHoZ1jxqEyYv8jGNiRp5XS0uTiKyTZYYJbW5N0koxfjEbPkg8pNWPAYRO76KNIfzybWfnDfYaWBkW4jj6fffPPNjz/+CIc+1tJYE9pDGAYB1uyLL7548eIFzA5mGdCQmmvsTfiNjCf7koSND0hKubuEzlt0WrXyB0dQub5ToYESFJIhD+Lmd9ZGd9lHWvxnYbl15pERjpiCXj3KQxixDzNrzyxR+S4/jxYn02xOyAWpJ2GVo/SufKX8ymCmmOyRkz22WIE1ZpGwAp23poE0hvtNmjJo99JbnXyR8pJik0Ddqxi8Q+SEeNXuJrtbx14DvoWib+deshhNreLBbIT5geDPTaCHvCM0q8lZks5HdGSbVaYQEAJCQAgIASEgBISAEBACQkAICAEh0IDA/hekSZ9IA3Ynq6xJGO+RxBVHH3mGeL4vv/zyJCBGdbLxqzy8BuXjHnkXXtoF3o2N045LgkhSYrbMsSPa57AMbbdPqUePSoPNr776yv6o0ffffw8VNVro8kjWzMOIc+LstZyrpiGc23nahiagA7Yq+t7tdw34Yt0TWRHAhnfvKGzQmD7CYkjjjnR4BzJ62vwT0xMjFxiK5i5OVszKJW0zvBVjG+SoblgxehT9rGo2qut+4lKEX61lCyATUZu8wTxqpDYfajBa1XmScFupCDVOTOe83QN3Y+yIZNhzXIzhueNL8mrwwF2ALCevSCqZRYD5auuy8cdZjqJMm0FyYo3avOon7HA4dWJX1X3tatv5iHEQEOUYP0PKjWL+UXQV3OcrkSKA1UL4LhVERzUoBjObMG8ySskjcxgC+MAvslMVAwJYvKVbcph9XI1GpGOD+w5eFwTzYaeP0FJmb3UkBdjnCc6Zo94b8m37aU9GDd2pikMAG1io3Ew0oNhMdxhW/DtEmAZ9GcZausKPdZt4rO6SkIeQlNTkU49dXda78pXVIhnMLCwbZC67i1+WsA2E7ll47KQpg+Z14BYJnXyRYpJik0DdrhjpMV4q/gGH0Q0esNuJpiPBigcrgkmuDMPAjGI8QNhpWDHMT9NVzabVlSMEhIAQEAJCQAgIASEgBISAEBACQkAIdERg/wvSkw/1O8pm5aZwxu9vLiE6bei3Lh0OTLw47+JfGVuStqyLDR5AhAMOCg4jCXtCMTsicw4CxVj2rIbMoQ29FJ3FoB9mZBo9RkdPsGZHtvFCTZ4Wdk8OBBwQXqKQ6f0HnGiOPh080ofsMEFh5kt32bpGJiMX3PAZdAvUIIx/FF2SqfqoL177whxd46pDw8WbkAUsz4riBuXka2jClruksVxhVndd+rIbKU6pqM4ord0L/7SoTsVJlu+roeQT5s0UluJQCqvIcoZoKO0QSO/Fpchs/AXpC9ecKc52Di4KhnFj2F+P8HXwTioQULW7T9eWNr9n7lXaLe/3NFoJtM3FzGwydLwwtmjaTm0/JTE4ivQHJTH6EOZ4fuuHa6vum9IIM60d0VA28hqqwdrkR3bgY+1LIiYTv1R3vKmBTZjzoqgQHwwNZsuMKpi1R1zyZ8y1J1iLfw/F4onUFGcJfpSHMEWANw5p3Yaco7E2mYyQ8i4LoV35CoHy6SNmfYEwIYMZorF4mt+0Ls6IyGtD4JmTpgxam7ZcUksnXzzsUmweq3uVZI41wVHo6L6WQezxJ7957Vp+u/RelDI5X3chJm2k6B5fJB7sFhEdKbzKEQJCQAgIASEgBISAEBACQkAICAEhIASaEdj/gjT/MbRmENsq3vp8MfR2zfGr2jFwTgRVLv42qS1SC6FpaegzQiHh3bvqmtMiyDyEDETJ23GfuFt1relDLKMdmwsFLl4AmyPNJ1izI9uYmpE5mKOXLtFmDLUwicz0gaYQUM402LdMOpAnHGWlndpMhd/Ks0vyTyEXJtjxEqGAC4a2cPGDY91ak4sADjvgGxby5P3w4oulnbxCG8hLsFfJa3t3XEAWzGWhmbcCimfeIBjy7SWF2nZCqYUDobYdvjxjxo9mOr4Xu6Qsp42PntoI4LUCjAot8s4Im5ejpzaDzCg+anly/ps3b8IeP3z4EP7slbbhCnup3TFVaREKKy4tRNtIR3FUgK7N8cLMVuPGC3mHcNpOzQB8s0dYtkWjHt6Sk0v9FCK8WcndlMZrE7FaQxdQVHtfA4U8f0M7pWRoju1Lj3AeSslzGr9qV45tmq3AXgQjIm5rdemBbhOP/40S8hAuKKyjpdHdXda78pVVIRnMLCwbZNb6uqexbK8Gp5GxfUfPnDRl0O6i2Dr5qpKUFLsKrhsVxkxN+o0/fvw4n69//OMfUacT4h+iHu/+U/FgjAQZx1F4kL1mRAfDqcoIASEgBISAEBACQkAICAEhIASEgBAQAjwC+1+Q5rFQSYdA0YsEh6b/fDRiN09+3pCEnQkSrXXxk12vVgwhjx5/TxvCH7uHV/rGlVgKgeizZlna7Ht32SrdM4vnHAgfJEO0m2mTNXPQHdnGo/xmwPmKM8PuyeGQ2lWeneaSUagxzjInxB7VRhkO0pPiFVCgOiLIuFlYUcXwOK1o7qK67icCvnF7IX2XBEYH8s+fWDMIY/EwQeWy7LtM3MsqGmqj+vlHuLXIiI80I+fpcS0wbxBgyG6gpyiOx+4CZDkb1ElVPAKw6j5tJG53Sy3kxR4jd4lgxuQbLnswIw+6P5yGiIVghmky0M1XqfoOebiY8S0okUUg2im0zcLY/NojxXU9zhQc3dUJWYbn7drFYUjMNulorOHe8lD3HVaSeLMPukDUONa6f/z777fffouWefh2NEreDmTbORza8NuxtibBeFHIhTYhfDGTgQ9Ma5tZtts0nqaPBukes6lf2W2gaiY3AAAgAElEQVSSAnV5Drm1j+b9OWRf4iGcw5rRy9HYOco3mur1qIvL+oj+o/xexBvtdOEr2z6zvg0rDgJBBjMEWWkh0AWBB06aMmhdNGdCI4zN18mXF4QU20OxX4L0G1+yu4leS4055ULfwh1Fr3iwjlILHbNt7qPRER0dmVVTQkAICAEhIASEgBAQAkJACAgBISAEhAAQ0AVpqUE1AmHkDXlCVt1HUsGOgXPF+TjjpPnbZCBoOz34QVzjzA8b3gasTQkt+m0xWMYFVfOgMq8Yjz7Rxjfeq+RDrJkReHTVN0hnhmLjDbuMwgCl+WiEGggip02pDCC+jKE/vkxDgozMmy8UhhfErfqogjPX2jEQcHUBdxZwYwHX57CMQRqnnucHCFYFjODI43MGk+YyVVe5mns5qlicUl3FdOl11GCv/GKPuOOEGy+9uuPbCa3WNJN1x10AMwB52H3JW1tOz8UDE1E8UBYB3JfL5t8is2iOmFG8AqfRpDDo89HglDQRGPK1oWNYQpC6hMXM+fXGClKbQ0MYR4Vbpm1vCQzn0COySfEdVbfzmQvS5ERjd6SnEQLRnbdQnaKSg37CSmPJ7fcv6AX2bdALIAax4JuNrnn7fJcIeYwe6WcbAqQ7pa3xYi30Ti4hMKyudR2QM3uR5agAaZOv5T2iefGfpEpDoPNRjdYJ07bb14rMGDvzReCg6LJC3pWvLtpigHOmfRnMM+iprhDIIqBJMwtLmCmDFqIxLa2Tr9FQS7FHI9yxfdIPDJnOX1qHvi94cnC/tCPjT2gqOqdIWVY8WIpJNmf9iI4s2coUAkJACAgBISAEhIAQEAJCQAgIASEgBM4goAvSZ9BT3T+RJ2TnkWK+OrV9JBxOfaILpXAo40rVTeMaz2vFA1vADfniFYsVLrw50RQpwZHMOiciG1sz4+URUaz2zDFFxrl2Iamoiq4X8vNEXUhCI9EnghHItcKrDVLu7Bj0tDyZQ17/IL+6SXbaq1hoh9NPQDf0AtHjJLv2EtRRR7///jvzRnCMi149HlHC5A9SMKZrABUe0h9VgbHqEiB71H42n9GrCw24o3njeTMrlKrMQYp9a8tZBeBmhZm57Nq3RZwE3FhqupYHjYiTZEfVsTAL/QmYJcctzMhYQ3IFGzGC2aEIOMq0XfGN+nrIz2jR3iYXYMVM3MU3pJzBPFzBHrVD3i05qq78FAFcTg5tC9Z4kxeW6e1obHunreJSQE7m2G4E0rqepEHVZyLA3xFtNs5d2CnOvG29aPHfhptdi1QVeQhtGHs9NfYRzMKpFxlRO/ZcExXO/tyVryyztZkymLWIqbwQuBABTZo2+DJoNj4jnurkawSqUZtS7AiQxX+uaajxZvAQN5LIsMrD04oH66gAoT+cOXkvdt03oqPYnQoIASEgBISAEBACQkAICAEhIASEgBAQAg0I6IJ0A2iq8h8EZnozSXd88etV9xUeIpij+04Ik0Lw3+TYyvsCuAflxdeFgs0uvt0ucDGUgKMVhu3e1iwMyI4ky1wOjKr0+nk+2oynhJQvvtYyUxsj8Ekiea6PStYiX1v+qN8on7x0FB5cRS0s8nPBd5RE71I5Amqayh0RcHl+tKw6ooeZy47qNuczehV9YKq5r7aKM/VnhV1ArSWsLU9KYRvLSfK7TTFmLiMvwKyJSfFC2qAR0ReNaJ819FaMsTgPmWq7qgpDgTv5RxqFSQ0XNnQ7OsS5mO6yaP/5558ZuY9bdYCAIqco0KZ1TMsq4xAYaltSkN3t6NBK47op3r2YlrxLDvP2zLvwIjoZBHCZn9wLYLkVBWEz7R+VqV261JY/6jfK1+I/AqTLT3In+xAPYRdIzzRirI6iBdiZXmrrnh/Ru/KVRbIWrtry2U7TTBnMFBPlCIHzCDxt0qw1ULXlSYnIoBlA6eTLAOfoUa2i1pY/6jfKl2JHgPT6SW6ZJ+9uIt9X5HXvxfvG7TCIjfMh1wLLULJIPBhz8l7LvsoLASEgBISAEBACQkAICAEhIASEgBAQAgsioAvSCwrlNiQx3q7JzBhvZ59MScfuENGIW9DRNRjErf7yyy8rfPuxI6dqykYg+qxZtjACB8lDpmz1vpmghAlkvDDgyfO7tzUzpICAras+HhUdsg4NdIYJPbol4nXAJaZ9nwRvOg+vS0FG026q1F57qC0fQWr8jHQgW5L56ma24pzMceA004+1wd/+9rdidYD/8BesYHFFzj5Dv+VoSKqoXYygjfZPPtp73kzBKYojqlJbPqpu/NzAchrc7foovJl2xOOtvyBdZHDoMu8I0qp8XKkKrzHAxA3daDPLGwz2ZhqwC8N6AL3gJiR4gUVCWPOHDx/gLQGnzc1WQbpN4WjRjj1F23abWXU0N86gzSwbzmgdQ8Mzy2DE+U/gItGmP83QYfiHJhoG4f37982trVDRcG448jBmV6BTNHREgLyZgx6jIOwzNNQu5mvL87Rp8c9jRZaUh5AEak4xw6rf2mW9K19Zrag1gLXls51mM2Uws7AoUwicQeBpk2atgaotz8tCBi2LlU6+srAUM2sVtbZ8kQBfQIrtoeibILfMjGeyC2EYqmH8AzRKvugqYBUPVgUXX3icceNpUEkhIASEgBAQAkJACAgBISAEhIAQEAJCYA4Cj7ggbRxIz0F5115mvmOPDKoOw5r3gB2xfQiXD/3I4AtRleT3f/YAQVw4BJhvXa7m22Xo6RjC2KwqT7ZmOBLr+JkdXgSTp2bygJAZZTyPRsmoI5I8o0H+UVVfOLEeNzqY4/DFp/UF74gyL5aGtixIOa/DXUry0QBX3SRnXutw4WpwnGVI5bvCLkCWM5WLckgEEBLElLzK1DC0FcsUJ+v1o6CiSaFqyBfxiQrgDR1FxFDl/EwNpcJNSKzzMVkgsgovRVpfEBFWK/yMXlTX/NqUqJ0sa0MVj7kgzWzes5Qr00YAI/GPf/9NvpyM1VroS4RVuWTjb4NT+7S4LAwvhNc2rvJrIsDbRig8ue4qcsp3iqbkNiniuVoBUr6R424cF1FHJHnj6Fmn5V1d1pvxVaWxMpjrjC+GksnHNwxJKjMfAXKMR3PZODqjjkjySHqqWpNBI1HtWEwnX21gSrHbcLtRLVLEkfd7HINRR/6lgeN63KzlaKbLcreaC5eh5/J4sPOnLVlZKFMICAEhIASEgBAQAkJACAgBISAEhIAQWBCBR1yQXhD3DUhi/Fzz2dzsC9KI68Lt6Ci8D59+mhxVOV+O6jFFAJGskSakZZCz2sBk6MENAYTsZ9mZk8kQOYeSsJeO1qz4TUIE+s8PlY4ux46+sEF+KBujrFdAbSjNNB19qpo8v0zbacjBbRn+EAgzTkMXZJVIB7K1Og6EbPsnM5svyZzs96g6XqrC3H5B9TXt3hFfI/LJs1jmlvII8tBm0XSjDCnu7hSuqT9DzYUsZ3ctek6D5LeCbw3I0NE3AZlo9kQU+NB3QJCme01LO0Ecq3URLdr5VXTICLnVGrqwDC/KhrSFaWldiMbd0998801obfa4HQ2hFC/qMG+guLtwn0Y/vrvOuA4cLOStiSKGWvwXIbp1AXkI1xFf0e9xU5f1rnxlNUcGMwuLMoXANgg8atKUQVtZbyPfnUGqPBsROFLsCJD9fmLLzKg94h/mvHA5vCA99F0S+4kSHCkebJxYhzrex5GtloWAEBACQkAICAEhIASEgBAQAkJACAiBBgR0QboBNFX5HwQYT6uQOoMAHKCIpYhi+z59+kSeR57pWnUXRIC8ylWMv5nMGkkP8zLUcZRvb82YC344FXj79u04kNOW0aMPbm67aZC2aeeQl5DJsWb3ZT+FeQ9tOzQQ55d2lb5PQQCjFYBi6AUhhqkQKKb8zDI42R19sb+WHd6WXi7ZWtb6lkccAKlaF04QzCAN7730hchu7UJYbMKGPpXlHArvxo0zlxKZ8b4yRLZF9eu9ZVmIPu1Lrhib2WHuzKPxh8/UzfD2rYjPfYdDGGu/tkV7GBp4RCE2ROMWlmQE5DPn9yOJ3DofBiS0bNvcjmaEcvd3djA8PrAMPzVjfwTT3QUiLf67wLhsI6RSPcFDeK2MmH3QHV3Wu/J1pC0ymEfIKF8I7IHAoyZNGbRllVYnX2dEI8U+g94t6pKGmh9HzVxHX0QgCWvubr+K5A6UjL+ahg9JzwQNPGJ5wYiOI1KVLwSEgBAQAkJACAgBISAEhIAQEAJCQAicR0AXpM9j+NAWmGP++dDYwdnz6WnuEd+Ijt5iiMhyxFIrTroZ0ltXxKuRw8hsgxe4d42n8x/hzcRMp3htLXhkSo4os701448lEPFPRs+fFwQuACBuFWbtt99+w+ns+QaLLXz77bfFMiiAUPJeAbVH3UXnW5ccEOJD2ca9dMw4+Hb06Dvz69+YOpKgy1/QdDDXb0D8gpTbUHd/Gt4YsRsn7afdSNtT5goWZs+2xk/WWlOFJuwCZDlPas4zqzO3YS80NV2EcvfbaNHLJnp9fPIIW2Zbp3uqR+hNzo90o23Rjp1F1E6Wi8j/ky3TnMlonQLFmuFdrSKcMKHKbXY7+rPPPlsNcNEzAQHDd5H2Tm6K04ppjhb/KSbb5MhDuIgoyX0QIunv5bLelS9DbWQwDXD0SAjcHYGnTZoyaGtqLLnIX/PYYgVIpdgrSGEcDd988w1z4A5n0ej4h+gGbJsrdRxQi7eseLBxAtLsMA5btSwEhIAQEAJCQAgIASEgBISAEBACQmBBBHRBekGh3IMk8pj/HswsRiW+ER2FZSNWFbH15F3TxbgROR0QIK9y4fBj3FenmtlgjmTQOHm62UyGUXF7a4aDMYP98BHu2r18+RIvYphzYxldw6wxlwBDIpvT6Ig8/xiqjdH5FgYIL6Bm3rMVIWXMLDiexBTjxin+xYUc3N+GJmAmytZSpkdgNdPBD1tdu/rhhx+8HO3Eta8dKfaOK8GjAxqy+Kym/FkiB2XKcg4CduNmmXuJ5PpkWZTs1xOsf5ktvMSOKXL0firs7kimmqmPkJmcH94yRddVN/Q8qczOYvSOIGLE0xYmpHUhGjdNY1mI/XU470Cs/B7hFlwXTbQ9Jd2CRxGZIgBnjnNZpI/SHH6vl9ZNc7T4TzHZI0cewkXkyHtE7+Wy3pUvW21kMG189FQI3BeBB06aMmirqSu/q5Vnw5CdFNsAZ4NH5FXk6AXufRnHPfzwnc7woxZ9OH0JuHtrigcbJ8EnH2qPQ1UtCwEhIASEgBAQAkJACAgBISAEhIAQWBYBXZBeVjSrEyaH5iAJ4WpiFEGLiHlEUeMMclCPanZ9BMjwvuJNqks4Jakinf4jWHiCNauK5kcAPb5gBljwKfsLv+w9QtbRuyeOuoiM8FGxtvylXp+MAPqPHz9Cygim/+OPP/AvPiGOD0c/YVC0iS+stdp9Nl5vH34QiEN6/uLEte+mYSZQ5qJdqLdd0g83EbKcXbToIY2Q66i7m+W7f0E6nBTIYLJmBYZKhN0dtaOAziNkLszHwq/NJ8Os0IZ+Phqg6YL0hZozrWts5TCbRLejsbmbRsAiHd19SloExgXJ4GdGjAJyAUayqcU/CdTtislDuIjIdnVZ78qXrTYymDY+eioE7ovAAydNGbSl1JXxqziC7+5iHQ27FHs0whe2v4Khjm5fkyRdCNpqXSsebJxEVovoGMepWhYCQkAICAEhIASEgBAQAkJACAgBISAEgIAuSEsNWhBgLmy0tPvsOghnRMRtFLoKbx1u8jz8Isqz9eJPCOwLg1wNNNb8PhtpLvBOWai6wd2gRyR5g3qf1mzDKRQub6DWF198AbuEjwkjtBo2ahrBgzrCFzyY7w4N1cbofGv0PZxBSKpZILCa9YjWD4aMHn4QyAPFmAsD5/OPGALCN7Kf75FpYTXNZ2hWGSFwFQLMGh4j/e57PebG71UiYPpF8Jazt7h8xX/tjWk5LcOoBGohYDGtq5z5CGCh7mY9aAgfjxvSib08M1MP3RGQu2z+8mHIoNKLIOBuR4fKhntZD7wdDXHcfUpaRKMWJKPKRvE7vgU5FUnTEJCHcBrUdke7uqx35cuWpp4KASGwKwKaNHeV7F344pf3Dz/5uotARecIBHC+wOya4TPhP8leRSccU+G3EOBQlX+7CkDFg1XBVVtY59q1iKm8EBACQkAICAEhIASEgBAQAkJACAiBWyOgC9K3Ft9lxDMXNi4j7p4dI2gVjrkwnBF8IIc/9bkn36K6jACvA2v6dvlr25d8BvMh1gynUMzBWFYdYZdwH+Dly5cQpbss7b45nC28fiZ5/SB6z3EvvnDuGEZsQyhtX6LrRc8t2ln2Zv5Ssqu6/8Cb5VtoSC2RN5pVmWk9NCm1ULSVf8i82QbOOrWWtZzrQDSHEmZxu/23TdY3Gm/fvsWQ+eOPP6om0zYVYuag5kV7G0mqZSCAPRSi06Ab0JC2qD7mWjWm+7bGDcrDR4zWgYa7v6khZPlpaWgpJBi6E3E7elDA6wrY2tOKviC9goxG0FA1OTJ2bwSRF7apxX8b+PIQtuHWt9auLutd+eor/Utak8G8BHZ1ugECmjQXFOJDDFqVs+7hJ18LamkDSQ9R7AZkilW+/fbbYhkUGBT/ELlASWIYgh9ShvdjMAfH80HjzS9zZNad/qUiOrpzpwaFgBAQAkJACAgBISAEhIAQEAJCQAgIgQgBXZCOANFPCgHew0U19/hCON1BZHx6xQUnjopSfbx2/Il3iNtxolchyVPFc9qRl+dYsw8fPpzHzV2WfvPmDb4s/eLFCwR74UoJYq9vdGBJRnLgPccjmIrOHUlizgtOLXRHYLVX0VfZz4cvLfjD18snCIaA8DJMdz3PNshQla2oTCHwQASYzwWvNqE8UEwzWWbmoKo7YDOJV18NCETRgdkWRu8ImFWitC4rmltk4mWLkTsRGrXx7ehbCEVEjkCgKpiVsXsjiFSbt0OAnILlIRwt2V1d1rvyNVof1L4QEAJrIqBJc025PIGqqrX9w0++nqAP4tFA4KuvvmKuzuLAAi/aM9ppexS5QF+/ft3WzmNr8baOj7yaCSZPFc9pL/p1ANcLSbUjBISAEBACQkAICAEhIASEgBAQAkLgLgjogvRdJCU6t0UA32LFp1mz7OEq3Ygbetm+lLksAszNCkf8mneWeKrmO8SXFfoIwhBOGt3OPd8LlPP7779/9eoVpIyDZ5y94b40QrTPtzyuBeBAXgCIDvPOk4QTx3A446zom2++Od+sWrgEAd6yzSGPt5/MAfkcmi/pBcMwfR/NESWXY8WcKOsreUfiU74QWAEB5jbsBl+Qtg3RajPmhYqBrX24FDyihFypHlVX/joI4EV4zKoDH/sdSjOzSpTWDRXBuMbTly3iEz3wMY7rUS0LgQsR4HdnsL0jAr4v5F1dD0JAHsJBwNY2u6vLele+auWr8kJACOyBgCbNPeR4Ry4Yn4bji98v3BEH0SwEGATIl1kgtINpjS8D91T4KmeSDL79J5RkTg0cDmuetvBU8Va9l9x52nr1qHaEgBAQAkJACAgBISAEhIAQEAJCQAgIgWsR0AXpa/G/a+/MhY1LeLODsy8hye4UlwnxLdajMojokgf5CJyH5COMPjxRsLlec2DyR5KXhDCuCRoEPcKaweCMi32H+HCkgUM13PPBZWlc/V32y9KkXe1+QTo6cSTJsEe9nl6FwGqmgz86XY3yyRLkp1QQdjlWa57aXg7Lkc6MmDeP+lK+EGAQwDIeq6NiSb3AvgjRNgXI6J8vv/xyG5Yfzgizm4AFQKD5OKDId1eN2ySOY00tY7sdvWwRt6Pfv3//cGSYmffhEN2X/aolE79Bvi8gorwLAqRrjpnTq+iRhzCCa1eX9a58ReLTTyEgBB6CgCbNhwh6NTb5hf2yxxarQSp6NkZgEUMN99TGII9gTfFgI1D1bWp28FAoIQSEgBAQAkJACAgBISAEhIAQEAJC4CEI/N+H8Ck2hcCCCOAC4U8//WQThgKIetRXRm2UNn7KfHfOs7/BTSpcXRsaIO6xemwCL/HFd57J6xnNKCEoGbYLf2gB0fY4kFvKiIEYnIUUI6ehjQ6uZhyiij/88EOY8+7du/Dn3dP4QBMQwx+AxTXF8F9kOu6KmN8IhKXsbdXXsfiXVtxIHDypXhuZKktJ+YjgnYbVEY8b5z/Ncm4syixr5DJ++6WvAlC8ejAr8KrbX75lJdZEwO2GbNrIyEW7EeMpo3VYHOL9VkYjerQgArgIHW0nP3z48Pr16wVJ7U4SluhaAHdH9RYNVu1kq/Z909jX4n8a1HxH8hDyWI0uuavLele+RuuDDOZohNW+EGhAQJNmA2ioIoPWhpurBfT46lX7Bb5ZlcwiIMXOwnJ5Jvx7X3/9NeOQ/PjxYy8nEi73hu7H0e+CvBzkEQSQB0mu6zVPrqvOgOCxmXkotiZiIxRJbQoBISAEhIAQEAJCQAgIASEgBISAEBACDgFdkJYmCIELEICnGJcGybfeImQWhRWxeoGcFuiyKqSvyvW8AHMZEqr4zdRXFoHAnMAsTwhOxfAH5fzuu+96Hbb5xpsTsKvR11qyTeETMbhPnn1Um4lXXYRh3He36pjFcFwHyWIiw7B94Mhdyt6SywmntA8PE6nCCtdOopsntQN/QvmlVHECv7fuQpbz1uJrIJ4xOLoN2wDsfatg4VQkHkvEYhkVuAUCWPwzdL569Yop1lxGWtcM3coVsa2OvmWKV3Et9UqyldETbfdFoGonWxVePAgTLf4HAdu9WXkIu0Pa3OCuLutd+WoWdFpRBjPFRDlCYE0ENGkW5SKDVoSoqgDjXPUNVu0XfC0lGASk2AxKi5TBmSZzQRoxEr1iNhD+EfK+/qFqSO0i6aooiw0Ohav4PS+jDRA7D4JaEAJCQAgIASEgBISAEBACQkAICAEh8CgEdEH6UeIWs0sggJeqvnz5knf84U4domYRSLEE9SJiLgK8nsyla1RvVYedo4h4QLuTA7OAKOzYmzdvcN6Gc7IVQrfJSA4cIuLct8v7KaIDwm+//faOigbNASa4aPE005QKa6n3DVeJYynKU2BH51RhNZqYLu0/XKBdMBzdiCznaISXbZ+5mfOXv/xlWfpFWF8EsKRk5iBdkO4L+4WtRfdXs5Tgoy5dNhrZxl2mLkgb4Nz0EV7gFYn106dPvd7qdQtM/vGPf9yCThHZHYGqjQ8z53an0DWoxf8gYMc1Kw/hOGwbWt7VZb0rXw0iDqvIYIZoKC0EboGAJs0jMcmgHSFzMr9qVV+1XzhJ2EOqS7HvKOgvv/wSLwsojh0U+OWXX1D4PI+hCxQ3UVcIAjnP1OQWivKaTM/o7ibHg2l2GC1QtS8EhIAQEAJCQAgIASEgBISAEBACQmA1BP7PagSJHiGwNwI4S0AcfK2XE+GP79+/3xsZcZdFoFZVso1cm1nldN6A32vR5nuHLZp/RxfyxesecDaGKyI8qSNKfv755+T9k/Bgr5kSvBcjPOzBAeG9QtjxBTxI7cWLF3i7BwA5P06BgPtrhlQVQwTOSyRsbe/0fhcq9GGEZTVWlnNZ0UwjLJz6jzp9whek8ZacI/YflR9daDzi/V5LxCMulA8EGImP/nw0Ih0ZWZDbIqYplRmKADbR2MaGqoUtFV7GIbsxFHY1vg4CVRuf+XtkLf7XUZVaSuQhrEVsdPldXda78tWgDzKYDaCpihBYBAFNmpEgZNAiQLr/nL+q787CHRuUYt9RaiHNZPhH9GL3sAU+DW0Jnf94jwZfVyU9AhvYOsWDeWkqIQSEgBAQAkJACAgBISAEhIAQEAJCQAhcjoC+IH25CETAgxCAjzgNgUVYPBM9/+7dO8StdnmR54MQvz+r4aHC/bkpc7Df1bUyz9eVwGsXYFVglCarmfsEMSK5EU5xHfd/wgFhGFx+RAnuA799+/boKZkf3bKGPScrXlsM97rx0e+IeJIkxC5jdsO/7g8HY0hEn8gDsGifbHC1YriNsA5JVZZzKcrXwTBLCbCqOtPNNjIuE+TBhp83UOMofGbLspzPlHuWayauRV+QzkK3ZSaz7HzChfkthZsyBc9PmhnlYB4f/U0VRuvSJXpEp34uggAWGJgywp07VOjyPfUi4IRkAJbwp9I7IbCmcLX430PH5CFcTY67uqx35YvUHxlMEigVEwKLI6BJEwKSQZumpTr5mga1FHsm1KP7ev369Zs3b4q9IFoDb+KLDu6LtaICUQiBLkhH+JA/Q3cfWeXWxaps+3lO1/QmnedLLQgBISAEhIAQEAJCQAgIASEgBISAEBACRwjogvQRMsoXAp0RyN4E+/DhA5zUuPbM3JHGPUacunUmS82tjcBkB/HlYDztAOBywPGxKdzewX3d6ARrNGEQ9BdffPHp06cLv3aFrnEiUlQ54INPfJykM4J3/QNCsIyry8ydilBVcFfz66+/RuC+3uURwjIhXVTjCTTcpYsqrH744YeTY/8usIjOLgjIcnaBcZtGyA+37jFj4l0ShnV92nbmSIeZZRWWUkfVlX8vBLCEKBKcvjuvWKW2gLSuFrFly2ON8fLly5A83GzH7eiTYaxhgzdKGzPOjbgQqaMRmKAnWvyPFuLM9uUhnIk22ReEsqXLele+bLHKYNr46KkQuBcCD580ZdAmq+uEVf1kjtbsToq9plzOUIU4hCgyIdsaypx5BTPi1kLfIzzb174ZP8vjLTKfdoAi234LtRSRQkAICAEhIASEgBAQAkJACAgBISAE7ovA/7kv6aJcCNwIAXwaKP1OJi4H4nY0uGDCZ1EMQSGu/I0YF6knEZCD+CSAql5EAEHVHz9+/O2333C1tVi4bwEEeTNfV+vbadga+SVn5hAxbDZKg8dwIOOAcOVAdlzoQowLRBMeakYchT9xyRwfDUB0/h9//IFDdPfKj7CA0kJgKQSedsy8FPgbEyPLubFwm1nDzFisi+ttxTIqsAcC+BwH9vJFXnRBugjRXQrgG83I+7EAACAASURBVCxFUidsvpj1vLSuKKnLC2A7Gd2OxtfmH3s7+nJxiIALEcALWS7sPexai/8QjW3S8hAuKMpdXda78pVVIRnMLCzKFAJ3R+CZk6YM2t31VvRnEZBiZ2HZIJN8UfvJ+IeoOqIFNoDuEhbCMJJLCFCnQkAICAEhIASEgBAQAkJACAgBISAEhIAQ2AkBXZDeSZriZUUE4NDEl8GiAFncKEM4Iy6hOYrxNk3yjjQczbiBtiKfomkMAk+7yvU0fsdoTUursEIIvAb+33333czrOvhy2oU2jTwghAHHtZYWWP9dB5CGdZc9IMSbnvEuD3z/mblKAY5wqQOv+QAy79+/3+MDmKGY7pWuspzrhJVfAvLD2b8E8707leXcW75nuPv111+L1XHDrVhGBfZAgFxcef/AHlw/lgtydzNa3AhyZUSgC9IMSheWwVYr+tg4dmEQ7sqv3LoQLnSt1f61+G/fuxb/G4tYHsJlhbury3pXvrwiyWB6KJQQAvsh8LRJUwbtQh3Wydc48KXY47BdoWWc2jNHD3ihJ+nGzDIVXpBG8NtoV2eWhj0yq2zdBiw/jd8NRCYWhIAQEAJCQAgIASEgBISAEBACQkAI3AsBXZC+l7xE7f0QwKuUo/h4+KPhbo6uk+FaGvkFIQRHnrmqdz8En02xgjufLf/Z3CPM+u3btzgWxQelca13Trg8PodFhu93hwP8koY3POSrIgNghlPAsgeEiLz/4osvond5HHEK0KAhuFGvw84jiJS/LAIYg8vSJsJuh4As5+1ENpNg5gvSeCnJTJLG9WWbVn0AAcgzF6SZqLVxQlTLHRFgVtQT9lmM1uHFWLpn21H03Zt6/fp19HE2XEXALqx7R2pQCAgBBgEt/hmU7ltGHsLFZbery3pXvmQwFx9QIk8InETgUZOmDNpJbVH1NRGQYq8pl75URQ6lo8a///77o0d2PtxToduf7M5u87FPFQ/2WNGLcSEgBISAEBACQkAICAEhIASEgBAQAkJgBAK6ID0CVbUpBA4RQCDs0cde4EdmPtwKX3P0AZnDzvRACNwNAR0ALCIxfMUCN6Xx2uA//vgDN3zw0eOhdzYutGnk2+6bL0hHFRc8IMQVbrywgyQMU5i7Gg0NWURXRQYQqLKcejEzrzPh6T5fSyWfgIAs5xOkfJLH8PUoR00NXVwddToiv2oaGkHA+m0yV1Un3JhdH6g9KPzhhx+KjJAvaSq2YxSQ1hng3OIR3qIY7SXxCrOPHz/egvhxRBbfF2m/s2McYWp5AgIX7mS1+J8g3xW6kIdwBSkUadjVZb0NXzKYRR1WASGwBwJPmDRl0FbQ1SqX44X7hRWwImmQYpNAbVAMbiXGQwL/YdHTkkUDTqown5wXwipKPxaBKtv+WJTEuBAQAkJACAgBISAEhIAQEAJCQAgIASHQjIAuSDdDp4pCoBoBuIZx4dCoxoTSojpc1QqLNGDc6RFzdLE4v1VHkhvwu7g4GsjD7Vm8TBpvdsBlaVyO/fDhA0xZ3ys9f//73/F1rAbazlfBN5CZN1OAQtt6H1ESBbWvdkCIqQQfjmYucWFsYoYCCLoafSTrC/NlOXnwdezKY6WSRwjIch4ho3yPAELNfNpIPOQL0lV7AQOu+z5CkBlWkkX6dUG6CNEtCmC1zLxgZcL7oXRB+hYKc0QkdqnRp8ixDccrzI7KK98joNW+h2K/BGNdPdcd98ha/HtUt0883EN4R/nu6rK+L18ymHccR6JZCLQhsP2kKYPWphjda3Vc1Xen7Y4NSrHvKLUzNJMxCdFVZ6ZHBI2EoQV4EeSf//xnpqLKZBHYwNZVnQFtwG9WjsoUAkJACAgBISAEhIAQEAJCQAgIASEgBBZBQBekFxGEyNgfAYQz4uDB5hPRD6QP+s2bN2Tkvd2jni6OQFVwZ1Ww4OKMi7w1EcDlWNxkhilz96XxcWl3X5q5Y2xzhIvEbTeQ7WaZp+QBYXTVmWn5xx9/DEflageEiLDHVMIwgvvwuNiDt00zhVVmPgKaKXjMq45dqw50eRpU8tYIyHLeWnzTiA/Dg446hTnaJmyoaho6AmTjfPIlaAgv3hiE57AWXWrNMo6l9ejhj81atusoU9fyI0AW+QlrEN1v//Tp01UvFFsEE09GcX1etdr3zSqxHwK9Fida/O+nGzZHj/UQ2rDc4umWLmsgfyO+ZDBvMVJEpBDoiMDGk6YMWkc9OdlU1ao+PI092e+W1aXYW4rVZmqcoY5CJt69e2dToqc2ArJ1Nj56KgSEgBAQAkJACAgBISAEhIAQEAJCQAgIgSoEdEG6Ci4VFgKNCPDhjDifID/N+vLly0ZqVO0+CGwQ3Fl1JHn+nu19ZLsDpXing7svjfc1IFIZ1z++/fbbZqWd8CG1LOjkASFuO+ADgNkWjjKjA0Kyo6PW+uZDcN9//z3TJsjGFYvRtzgYSlTmCIHmQXfU4Mb5Vd9rrZq/NgZNrHkEZDk9FErYCOANMnYBPK0yR8XWri1gT0OypdFFx6ywSA9Atq4yl0KAEfeEXQ9DxoR72kuJ5hbEYL+JLXYoPhhYzCl6gQIvvqqgUr5ZlVwBAby1jSeji3dRi38e8G1Kko67zTyE24gvZGQPl3XIkUsvy5cMZios5QiB7RHYddKUQVtKdW2X41KkLk6MFHtxAQ0iD6/aYd6NCO89XvheRUMY/4DdN9aoVdVVOEJgA1tXdQbUxWMTYaifQkAICAEhIASEgBAQAkJACAgBISAEhIAQ8AjogrSHQgkhMASBhnBGREMyblBEhuE29RCi1egyCFTdnSh+S+cStqqokkP8Ehl16RQXaPGF4ffv3yOqGzHcZHhE2DXOTvBt6jBnThqU49vOTF/hgV+xPC6Nh6Ht0O114tohKZIXyPESoRThVYEQgaqZIqz4wHTVLFMVgv9AMJ/Gsizn0yR+hl/mC9I7XYjVbTRbW8IF4VFJJljtqK7y10EA+yBm8UBuPc7wJa07g95VdaE/WNWHMwgWrthZK8w0lEgx4JLxpoYNKn0jBBgD69mp2vf5WmFCi/8QjeekH+ghfIJw7+uytqWzDl8ymLak9FQI7IrAlpOmDNpq6qqTry4SkWJ3gfGmjZDRGt999x3PYBQ2gFfn83VVMotAla2rirzKdjcis4qq8x6bESyoTSEgBISAEBACQkAICAEhIASEgBAQAkJgGwR0QXobUYqRFRFAZB7it2rDGXGsSF5dw/c/f/755xU5v4KmF8EfXoV7BQn9+6xyEFcFC/an9aDFYgBrWK/qACCsqPRSCMDo4XgMZyG1p2LkN427M/vu3TumTdIyu6aiwuQZJEPGyTJ4swa+dcM0otvRDEorlNlgppgGYxVWVQe601hQR5cgIMt5Cez37VRfkI5kh7fGRDnP+Qnemd2QLkjvoRLMtWT4iPD9ltH8MpRI60ZLoap92Ao4Q0KXDt6jgdlkgrZU0Xl54eL6vGq1fzk7IqAKgXCAFCuefBONFv9FhDcu8CgP4cZyPGLtdi7rI0ai/Av5ksGMZKGfQmACAsFJ+Itrj8I3mzRl0CZob20XVfu7qv1CLSX3LS/Fvq/sulCO6/HMi+Twtj7egR/Fclw7E3VBqUsjZ2bnDWwdcwLicVY8mIdCCSEgBISAEBACQkAICAEhIASEgBAQAkJgBAK6ID0CVbUpBP6DAL6mhdvODXDAW03epnv16hW+M9PQharcAoGqkL4q1/M09osBrCElVQcAYUWliwjMNxSwfvigNBSA/0gaDrB/+eWXIi/dCyCMjNE9kMe/k2LNC9I//vhjdHJ5BCauTEQvgT4qqfzLEWC01xNZZZN9rW0SGOw8L2vOqjz9KtkLAVnOXkg+pB2suBjrUbXIXxy64jTEALI4j83kMfdU0fhXX33V3IUqroMA83IEOHBGE0zupxSLNloQfPvp7WjsxSDHNnci3+8dSxZD3uGGvSNfoplBoCj9sJHi4iQsHKW1+I8AedrP53gI15Hsri7rXfkKNUcGM0RDaSHwQAR2mjRl0NZU4KpV/cNPvrISlGJnYXlaJhlyRgYPwFsV7s3Jxp+GeS2/VUdFax61VFngKtteC6bKCwEhIASEgBAQAkJACAgBISAEhIAQEAJCQBekpQNCYFEEcDONcQ7CByrX86Ii7EFW1feCqlzPPaij2qhy01ddXaO6V6E//QknoHhtrXtfA/8C4F7IIaobBPzwww9kg9G9YrLW+WKkISXJA8uh5uOK+ArR7ZA+eSUD75PmRXYefLVwEgFoF/MKcNdLeHR9st+bVudPmoXVTUXcl2xZzr54PqE15oYkcKha5C+OW3HTuuYmZQ6qzAVpfmKaQ7N6aUZgEXGTZKywPWmGeqeKCC3FZfVw84idKf9arp2gYHgJgcqWl2JnYdkjs2p31vwOCC3+99CWk1w8wUN4EqJe1Xd1We/KVyR3GcwIEP0UAs9EYI9JUwZtWe3VydcZ0Uixz6C3U913794x7JDxD999913YGjkLhFWUThGoOipa86il6K8LuVY8WIiG0kJACAgBISAEhIAQEAJCQAgIASEgBIRAdwR0Qbo7pGyDa7quWOpVbgoC5P20n376Sd/5nCKQazrhI+arXM/TmOFtHc/pNOL36MgfVkFDyPOt7ox/88030ITi/Rn0S9q97hSSZ3iwt8wHQCKcyca7MxU1SN6OdlJQZHmE3uI/8ZU5ksKqsHKyzXsV47Hi5697ISBqqxCQ5ayCS4WBwK+//lrEYbNFb/FznU+eepirqvzEVFQtFbgWAWb4N9/Z41mT1vFYXV4SF6Gj29HYvMu/Z8jFnlAYh4PRuB4tjoAt/ZB4aEKzQ0OL/xDJx6ZJJ96tPYSLCHdXl/WufEVqI4MZAaKfcxCQt3YOznwve0yaMmi8xOeX5J1m/H5hPheX9CjFvgT2BTvF7hivcWcIK/qjECCBTZBvCmccuunq0TiZ4A+MFA92EmpVFwJCQAgIASEgBISAEBACQkAICAEhIAS2R0AXpC8T8Zquq8vgUMc5BOBT9uEUuef/P+/Nmzd4Eez//63URgjwJ1hrBgfwR5L8MedG4p3BShipHx5czeg76AMncPimYjFkGZMjcwM5aLhPkj8gjC4/p93DGofXEsDyV199lRabnIOvl4SaYPSOg9IVCDYo1KMUAd5+av1ZhdUl5iiVr3KuQkCW8yrkb90v8wXpCTckZ2JYvIP02KkHa0KG9830YabuLdUX+cnfCYGD4U7kCCJ+OXTUgvLPIwCdefnyZdgOXhb29u3bMGdO+kYrXtvr9V//9V9zEFMv8xHAt9b5Tsng77RBLf5TTJ6Zs72HcB2xho7KnVzWu/IVao4MZoiG0jMRYLbYM+lRXxtMmjJoi6sx776QfQhFKcUO0VCafJlFMf4hKkB+m1r4MwgoHoxBSWWEgBAQAkJACAgBISAEhIAQEAJCQAgIASHAIKAL0gxKQ8rYQV1DulSjN0QAwZHk2Q/vNr0hDI8mmVQAYBQG36wDmS5IryMLUAJxXBj9jGiJT58+FaOWmZj+EaiSJ3nR+V9KSVSAPHdM2+mbQ3KHTskXc/QlT62dRICfKdDRhUbgJJtdqlfdQ+OnsC60qZHVEJDlXE0it6CHWZDzHwS4Bcsg0n4DzmNtKbmmrZrEG1QClzCxCH/x4gWu5j58DdCAHl9lkbFP3iGsWg7xIKgkjwCClaPb0dgpf/PNN3wLXUri60AwDp999tmEq/tdCLYnFHsy6kKAGrkKAXJKdeQ1T6xa/F8l3wX7JZUhcgCmjEQFFvEQpnSukLOry3pXvsgxAtWSn3mF8bUTDYqsWFCapEGI5sSUkajAtEmTpB8Ey6ClUpuQU7W2l9fLS0SK7aFQAgjgreiMwwS+TduvGBpqBHvM92JtLE3e1jEu6PlA2f66kB6e07CW0kJACAgBISAEhIAQEAJCQAgIASEgBISAEOAR+L98UZXsi4DeY9oXz41bwzdk4LMuKgycobhN/f79+42heCZrVYGqOPxD+Ps6QIGeoup6avXRWg/F0ATiSi88svr8889xfma/0IE/ROkLFMYajG2xdxTAPRNDXcMDQlA4LZLDQAOB70W+XHV8agkyMppa9hGE4g8FcS77+vXrZUkdQRikxmiv6xrKUDWzjCD4wjYxS+L8lYywx5dgn4zVhWJaoWtZzhWkcEcamAl3v6uJ9utvHhvBzMw1mL5Hb9/evHnjdmRYKcG38LQ10jQzwoh7QgQYQwbe0TBa66bBftOOsMbAwAyJv2TNCXeNj5mGfcCd7QsdBSEaRtr2L8GiGnX16NYIMMbNM2i4a3yZNKHFf4rJk3M29hCuLFaM9AtnonEu6/34ksFceRxtT5u9Gtye/TUZvPWkKYO2plKFVOnkK0SDTEuxSaAeVQyxCt4FZDCON0HAO5QtgFP48OBjheCHLJ03zaw6iVY82E2lLLKFgBAQAkJACAgBISAEhIAQEAJCQAgIgTkI6AvSc3DO9PLYKOEMFsoyEUDoKuKYzSL/efj999/b7/VkGlGZBRHgzxgQVrsU/eFJiU0YrmXaBfS0FwJVcaW9Og3bQaybfTfgwvnx22+/DUk9SkdXoMNiODgMw3Sg2CtcPzAIDolHmjkfjaos8vOnn34C8e4vum+wCIWjyeCt6GozxWhk0vb5WdXfuk8bUc72CMhybi/iEQySe7GqeJcRdHZv077yHS6Nune9coPMqtteFZ/nDjoZ7sjwndjzbaqFLAIhztkCyLRHylGtqvwVtK6K4AcWxmsNo93KJbejgTzCXkP7fIvbxfZAuwULD9T5Liwzxs11xO+LI8K0+I8A0c9dPYQrS5Yf6YO4GOSy3o8vGcxBGqhmGQQuPDliyHtsmftOmjJot1BafoWvky8nUCn2LRR7MpHkqSiO2nH5Nksb4tDCfLLBsIrSNgI8pKvZOttZF3LN2/OwltJCQAgIASEgBISAEBACQkAICAEhIASEgBCoQkAXpKvg6lmY9xP17FVt3RMBfPuCdImODrC+J363p5qUPvhczbDwAUA8j7cX59UM8EIZR6kdMBFGaY+jIdsy+Uk944AwOnheQbF///138pInPv+435WtrKC3zOSVjdSHLVFyTPGfJFrBYG4siJVZk+VcWTor08bEpmx5fctmarUdyhwVghlh1rSj9+/R0hSfDp7D/gN7YfR8Av7M0mW01j1Q+jzLb9++xRudfHnsv666HQ0aIvuwwU7Qnow87ErcDgF8qIqnmd8Xh21q8R+iobRDYEsP4eLCZZYxo1kY4bLejC8ZzNFKqPZtBJhtl92Cno5A4KaTpgzaCGUY0Sa/wtfJF/CXYo9Qwg3axMvcybupkbPI8Y5b0+GaFq5FfN19A1iWYoG3dasth0LdsCHlebTb0VMhIASEgBAQAkJACAgBISAEhIAQEAJCQAgYCDzigvSaH8mRj97QSz1KEfj48SMT6ocgbP7aT9qLctZEAIGqjPRBPO+AnsMpc0sElCAsGG8BmEOSesGpCc5Hr8UB4jZU+trvAJBnM9kDQgAbjkHwuIJi4zo3Ke7JlyWYW0Mk5SoGBHAabQyrECLSModV9kuToQAwmEevS78QE5AE2wKJa8k3TgqynOOw3btlZo8/4YbkfJBtpq5d2s1Hw/VImpHRq68ffvjBI4A9l2LXPBp9E+RqYTT+5EfsV9ih9MX/Lq3h2kD4vZ1rb0fDxxhux2wzvgjCxYE24SPti0DxNDLIKRWwNHsX+S5GT9yRcMNxGj3SzwkI7OchnADamS52dVlvxpcM5hklv1ddRVbcS16XU3vHSVMG7XK1IQnQyRcJlCsmxa6C61GFwxf2GYxn4x++++67sApp88MqShcRUDxYESIVEAJCQAgIASEgBISAEBACQkAICAEhIASEAIPAIy5IIziGwWJmGQR14Vx8Zo/qawMEPn36xHCBk48ff/yRKakyN0KAPGkIL2euwB1JD8ndChztQQMpl6HMGkGl1wbfkNoYnQU6rKJTQ7KpoTijcV7cr169Gk1M2P4zr0uFCHRP2x+68d3h/l7xdoEvvGuCDAUA++HVskXQAPEY19hKYMmH7xAuQtVmZMhybibQaewwb6DY8vqW/YYO3O154LzDmBG4qvD5jnH6iU9uhherJq/0xvG1YMvMstYeJl2YYrTuFvdgu6CxWiO4HR3uFt3t6NF35g0QosXwLexD0ZE+1KIaYOrRaAT4HVmk2DxhjP10rU0eLMz8wrOpkrUIkG69G3kIaxGYX54fjONoG+Gy3okvnhcZzHFaOqdlRVbMwXmbXu44acqg3Uj9dPLFC0uKzWP1tJLk/Vv4XuBSjsCJPFp6d3OET6+f5GTKD/NehNntkPSQ3Nl96akQEAJCQAgIASEgBISAEBACQkAICAEhIASKCDzigvS1V62yMmAip7MVlflkBBA6+eHDBwYBBB88LQY94nfBw3tGcEYZ3IBimEIE/OUfB/Zc4ANWYUS+z08TzSGMaVPKYRDgXyDNtNZWxog2Y1S9rVOmFg4ImWsD0G37gBB9LXLSwy85DKEw0NWWKQa41zao8rh3QQ4f8rRyY0gx0kmFX8FgRoIIYxE0jiJwev2U5eyF5NPaeewXpIt3/B5orJiplpyJmsdR+K1aNLLI0rSZnZUrMtveRS5Ij9a6lcV0IW3w54TrN6zYsdIoWs5xBEefj0ZHt7AP9lTC7OLHQaqWxyEQvezD6Agjq/ntUVr8G8A++dF+HsL1pbmCB8ZYLJE+txTnnfiSwUzlu2uOIivWlOyyR+F3nDRl0NZU8ixVOvnKwpLNlGJnYVGmQ4B810DkUsaXOULPp6J6UnXqNTsrHizFVjlCQAgIASEgBISAEBACQkAICAEhIASEgBCoReARF6Sbz61r0eTLM5HTfGsq+RwEcAL09ddfM/wakRxM9S5lmKE36FMYCx7en4eUPG9YIeDGMUt+4wWHMfrOz3n1qGoBFzaio5qq6l0KGzcELh+/ZHS4fUAIW72CYuONCeGxpS27yQTbAe42qXp6hAA5UzC3to662CafDAVYwWCGmCMWIfy55adoQwYvSctyXgL7Bp2SbynaddgaSzsIlw/Ou0QT8F4nhB/h2xf4QwJXB0+SgQaZFobu2aGQ4XQPASFemaFKZRoQYNwa9hhp6DStEko8fepyhmrdUacPz4dVCXeOcJRBUhfejoZxePPmTSgUaMXknWDYO5+2p5IJQ4wnVSU7IhAOH7tZci+cNqLFf4qJcjwCO3kIPVMrJ1bwwBgTSrPLehu+ZDBXHj7daWOOd7t3aje4bGQFgxWzZ7TZzz5ttkvZ1k5m3mvSlEE7Ke751cnVPuMYmU/8tB6l2NOgvmlHiDRjKI/WruEr/1CdtPZMR0PL3HR2Jm2d4sGGKo8aFwJCQAgIASEgBISAEBACQkAICAEhIARujcAjLkgvdT7k1OXh3vlbj5nLiYcPmvHn4qj4/fv311I7c+hFp8sMRNeC09A7ed5AXktuIKC2CumaJx39tb2rvI1AdJplFx7x1BikRiDaCErSNrscEC6i2PztaEMiKUTnc3BFn6ftfHfPaeF2M8WFavDVV1+RH5pbZ2KFJn/33XehPuuaU4hGrzSvlrKcvTDfox0mVBc6c4tLaA0Ssddvy74VBW+dwDVF3FrH/StsXvCHBK4OQkxndtPkxDH0tny02idfC9IgeqMKLooDYVw4x/c/EaNplHzCo9FTBnktH+ufa9F+mlbAkkTXO+EQvvZtBS9fvox04BL7ENHA/LSnkqEWlSFPZUYggLmDPEOBjSX3wimdWvynmCjHI7CTh9AztXgiWsTOp9ZYs9lbHpvUPfiSwbSlvNnTmce7JHTkqoBsrWOxmVitfBR+r0lTBq3jEJjTFLnaJz1yE2jmdawjMXynxoKnIz2+KZ0IeyguT5BDyR9ERrvyRd4Oz8B409mZFNA6tg7nKYw4FgmbYUhVGSEgBISAEBACQkAICAEhIASEgBAQAkLg7gg84oL0ZA9vUSfgAl72GK9IvApcjgBitb1L2iYGfkYyRtZup/kpM/T4oxqbjKidmS5vm7COT0nR427GCtHn0D07etUhA2Xe9ZZIR9GPaOryqCxjkDKmYwQmYZvk+ZOHMTogRMDctVHvnpcoYsbnp4kzQX5pa8UcLYSKELUVIGcKTJrRh4jbujtfi5kpzvdy1AJ5hBxdazlqbUI+TE14A3MdUzOB95ldyHLORHunvuwvWzpON76+Zb9yIrRd6wgd34t+9epVdibCRIndNBndm3JEBgaNW33B6RROXuiomZeUu2IOZitg++LFCyg8EMaFc1zI/OKLL3AX/fzXuYu9X1LA2Np4epgyvnBDglld2+O0oVO+ygO1AuBA4aP4P8wU1+4TYQoiowetuPzaPKlI9lRyoXqT9KtYAwLhXGZXP+Nd1OLfxlZPt/EQ3kWU3td6FcHGmu2My3oPvmQwr1LLS/o9o/AjCF45soLBKjrCboYoascwWc1dnKl4o0lTBu2MoC+pq5MvBnYpNoPSw8uQ78jza1efcLiRdn4FkG86O5O2TvFgK+iYaBACQkAICAEhIASEgBAQAkJACAgBISAE1kTgERekmajT6EhpqLQiN+LQvtT4lgggopH8YCDCkS9EgBl6/FGNzUgU4sl0bTe45tO3b98yrK1gZJhr/OAFHK0J9fZUYchc+wIFY+yvEJ9NHhB6PY8G3ToHhDOXN1WjhrnCUdWgCnsEbjRTkK/S8Kx1T+CmFjNaYTDx6cvuvTc0GN2xYYhv6EVVZDmlA20I2Be3XJsbX9+y96fRZq0N4b61cEexeI0ZC7wG+4+LoAy/CNIa96KoaILwS9a+GGZbwzoEd6Gz2AIWXJbG5AuIsnX3zmTC8s4gwLz2xR6nZ3q36z5TK/A2Iih8iMynT5+uvR0NQUT7VpA30z6EaDSkbdO68StIGrDqVeVarxEmi1Rjs6xhfXXmPSBa/GdRVaZHYBsPoedoEEP/dwAAIABJREFU8QSs/bXGZ5DLeg++ZDAXHz59yWMOImeqBLkq6AsC2RqDlWFbyF5csWhJzHRd1f7JwjeaNGdqbxWqOjgz4NLJlwGOeyTFLkKkAnDMMicU0CX3lu1w/sWks0IIBylEZopcc3a+ka1jnIoQBDgipaZiQkAICAEhIASEgBAQAkJACAgBISAEhIAQOI/AIy5IrxYjFboRz4tQLTwTgQ8fPjCM46z0TIgY04VRhhl6zEUCowv/KPpi27VRp56qEQkm7hmfWMH71Ef0TraJ3rMx8VF1Uo2jWvrZCwHm0KJXX2k7USSHL3BV1L4nwCX4A0J3bSaa2aNLKVHjM3/yNzEmH5wzpmwmUJv1xVhXhNpcfj3pWivkhA4amGES3W+5RGEgr2huXcfUXALIuE4ZlXC9y3KOk8IdW472I1kWmP1RtuL6mTZrRwu/q/jCHpnch/LfrvS8RMtCnx8lmCCtqAr5E1dKwvkCHeF7zmTdk8XQURExKAO05dp7LyfZTKuPk2baVzYHiwRGpS/Zaj1TK6Dh0fsKcTv62ihS2L10eCIo9lqqsvqczbR3Lli8jXvlRJaeh2Reu22PXg5lYE7OvEctaPF/hIzyHQLbeAhvJNBrnUVHO5fz66gN+JLBvNE4Ok+qvcc/335tCyen+9ruqsozWDH7NabTyPW02lH4jSZNGTRG3xYso5MvWyhSbBsfPXUIkHttzLwfP34Mj8DIt2AsgvOtZ2fGG6N4sEU0TWQIASEgBISAEBACQkAICAEhIASEgBAQAqsh8IgL0sz5UK+3AxYFjCC5oyP2Yl0VEAIeAZwykhEVcF67F3z6utMSZJRwl6u84eky2e80HPp2BIPGXIi6NlyAOVkBF3eJxO0rwXVaw8UJO8h4KKnhiVrY0flos7C1M2lGjdE+zp9gY0N2vv7663WCsz/77DMShJmLE9wqDxEjKbSLhQs5PgjAbvO+T2FdoYdF+q+99As1CK9vFakdVACjlTlpxgC5ajXlGY+MEmIR1jE1nsg9ErKce8hxMhfY0TBTG/N9hsmU9+oOFsmefy9cdkY8YgLi90oNn+4hG+dNTUR/8Wc0X5B+g2KzxQLv378nZ3YMFqz5u/gBilTNKcDMyIyJaKY2EvpRO/M34M/UCpi7KAoTxh+WAX68F//7B53BT0gEH1HBInPocEDjuKaeNU3ZzCP9uTY/dPqllKzjRkhpu3XOheG20cs+DBixLWKOfowW+BlZbhMDxr0fkfPs4h7CG8loV5f1BnzJYN5oHJ0nlZleQ4f8+R6NFhaPrCCPpLus+cNVMdmvAeyIR3eZNGXQRkh/Qps6+bJBlmLb+OipQwA+ItuN74rBK44NTgha9CrA8NGCaXKWXHN2VjzYgholkoSAEBACQkAICAEhIASEgBAQAkJACAiBuyDwiAvSEEYxEHlagMu04NS7qKDobEYAYZSkYxc3US+JRycjFKM3XrcBEjZSHO9tXaxTC69rLfKIQ+guDv0GrqFsxShbqC64aGhcVfoiQAYr9O3UtXZ024S0GyNIitrkDwijmf1CVCMW8JOcJtKKQ3OKJqKh9/DOCR8E0NDRXargokXxhBvDEOFlV3HEH6WHwh1BLaJqmBefM28nGUGeazO6Tw7h4sbRuO4e3rIs58MVoI39cDNitIDrcMbTuz+yV3FhFO+1nA5dqkXvzTE4LU7TRl3jEeaLcJkNoWBNa5Tv9Qh7wCpgMbnzK4FeRA5t58K5g7xGWPQhdMfnmVoBP0x0OxrAwgDiTlToecYQwE8XbIqxgP0LVqRwknR348AmQDmzLy/AC5WYey/dFaOtQXueTTFv60W1UgSu2gSR/WKaO78tutCAp4D7HLlNPBQrJPbwEK6AJE9D1cKSb5YpGa6lw/L2ZicsaaTvzpcMpiHcLR8VdxDh+nYoAtH5y9C+Ghon7YO9oCX7DRspCohss2+xu0yaMmh95T6zNZ18GWhLsQ1w9ChEgNxxhxM9qjAviAx7uTZ999lZ8WDX6o96FwJCQAgIASEgBISAEBACQkAICAEhIATui8BTLkgXI6VGX71wKhKGLSIclvHKzSEs1OD5PYa9K12FAPPNQzQImV4SfAwvOXMScxR0wkOBuNtQb4vjnW952ZIQfTGk/hKhAzHmk6SfPn2agG2oFRO6u2MXF365Imu+YDGWCtEmDwjDCz+rsUDaYae9CCyYoMaw2D5An1kIkSSFH6womkeyzbsXY6ZXUsm7Q4FIqaVMNKLqiyFlIHjOHbMUbVyVieb0QXGBSwklxWFajiznNKh36ihcDBzxVbQzRxXvkm/vwsKAqgs5wjqEEVYzhYPsM0lPNF9gRZRdcpOtVRWLvijC1MVCBVc3mZK3KFNc1o4bAtEi4QiuIoVHFZvzn6kVEEfbggojAr4Ud1O6y9CAucPa9eXLl1l6YB9GXL9s1pZiRXsEzVfvIsHbFMDmvYtCVgGC3RkzWfea5rT4r5LOYwuTzpNQdVfzEN5Ldru6rO/OlwzmvcbReWrtPT7az64zz/cbtbB+ZAU5NBhffcR79PMuR+G3mDRJqTkR6OAsUsXLfzKjidTD7rxce/Ilxe4u0F0bbBggDVWuRY8cDow9sRkZNzsrHsxGXk+FgBAQAkJACAgBISAEhIAQEAJCQAgIASGQRWD4BenwvkqWgjmZTKQUXFejiQnDFhE4y1zgWQTACJk5p55hpzfFYTTZuEnI6DaQRHTO69evQ0jnpPFFmmJH5/3O/q6d64vptEjVyQKjxwi+PlcMdgew87/SjB6LAgXl63w9b7SkUkUabRbSHu2ccGKyS3Z8iqCWLPKrna410MN8h7YjkkxT5DSBpopWhemuWCZ8h8KHDx+K5e1QeF891Cjm3Ry+YpoIm0qf3igHi4TiNS0sD96+fTuZKUQURRN3kYDuH9NLe8TkVVyZg+w54VARebBFoVrijuUlizpHVUhJROegn5fMm7Kcg6S5cbPhN3yO2CzGFh9VvEu+fQOcgWgCp8WtSkRDcWoIy2OOCG/FhI/S9AhzGt3MxO1HhIKlXY/IaVtGXvgNve4gFCcOck1bSxiWBGTLRQpruy6Wf6BWYF1da2RSGNECbjVj8EK4bRdT3dXoL774wlhyQzrT7EPKY0OObV2Xes9aA3eLV8HkMmE75kGAv4icHTBYeqkxbyHbLJvnjkys7zYhGdmp2B4ewi4SGbGIzRK2q8v67nzJYGbVdddMRtyKrHDSZ06lz+8UouU90+klynmXSZPRcAegVoBVijRhqaCTL0MiUmwDHD3yCCBQh1cV1ILb/46OF2aiXHl2VjyY19ijxIQZ56hr5QsBISAEhIAQEAJCQAgIASEgBISAEBACyyJw6oI0E62+iEuC+eDbeeeXLWZ8/cCHLeLqDnmxwVexG9fTSxBghsBowvjLeAiPhhKOpidqnwn4sMMcowazP8OzSQyu0ZdvFzFrX331Vch4FhlE1CGyMPtoRCb6CmP4sl3gth5jkLN1lTkCgUuuR2YvbeL+yfyLmjaktQeEaI0xenan3Z/y8ShRhE13StAgLg755RYIA8LFy8zMfSqEa4frpZM30JjJfZGJoCgjjKmiAuDjfjNnCoTNNQyTUL5FrtsKILYeyla8CAfiZ8IFXrB4C8cmKPSDqI1T1WIQKA4c30goHZ/ZN3ELy9mX5Tu2xuxoqqKO7ggCticG2QxERvVej2rJqJqzogtdtiXpPrVFNzOhb9O2XZjc25ZGEMfkWbWXIqXtFAc4s6ZNm7VzMEHwHwG2R6jdUcPTB2oFxHH00WxseeC7+/Tp02+//Ya9Bv5F2vbmYUxBuO6mNMYyc1MamGPdiIhV+2o0pIkI0cn60KBCURXDZtqv54ja0c8GBKCNVbNhQxe+Crb2RXPqCmMQdYzPtqdsTx4SWvyHaDwqvYeHsCiythVdsdm2AlgozncUT3BZ350vGcw2fb5pLWZHOdpLeZfICmaxVOuOSNUmPBGecBSeEkDm3GXSlEEjBRoWY5YKzPla2GZbWidfR7hJsY+QUX6EgO2VigrzehVVvPbnBrOz4sFsFWJmHGbmsnvRUyEgBISAEBACQkAICAEhIASEgBAQAkLgZgj8ceKPiUBC0NWJHnpWLb4gcCipiH4LNQNBPOCtSBKq4IirJwqltiI6Q5rD9GSqQDXzkUlQiAiGEos9nwOHEJZsumd/B21l+z3KBJIHzYzKZgzFGaoipYU3fxQn/9vuEbZh/hmO/rcf6v9s1E5ICW5SASKqrXOF4IAu3iubIB3PRKQYISZh+gnWLOT3KI14fQ/d6MTR3YBpo6aKwTDo5Ag9nz90IVFFdlSYscOOi6GDNLIS+Ak6i0ewCI+O2El/YlnlpYDESX0umjJ0gcPglIxlc4oh5mDZiWM0C5EOhFKz09Psw5GBCsmbNrFCHKkJcpuIEZLSvBmhKssZAaKfBgIwbqGVOErPWZMbdE54ZA+cCQQUu2CcMKEEeasb7csABYixPQZFavkC0XwxbWZ3FDKzZ4hqmB66+OQB7FKyuOLqawSiBXCIapp2CtmFTbKRp2nFEb9A3jAjmD6Ku6FQmmgN2xBYGwx5NIt/sUhGC9A9ZgvjmppsH0iFsYvZy9SdzIiNQ8en5GwY6tUclzuUPNT5o/SI7SHZNUgaqnLRlhk/IfeioZjvNumojTdqKlpuHemny1/WQ2gDbjPlnnYcgEx3mGFtmjs+PZrNa1nelS8PtQymh+IJieKaYai5ixaBbl1dJAljcP6pH5SBGRq19iTUsQiNoQuSsN+29F0mTUZqzqoPBfxGK0BmjhuKVaSQRT/MtP1vJEQGKFfmjFmI0PA/pdgeCiVsBMItv6G0KGa3s/JTZjicGYZzZufo3CEVFmQESiYIgrF1M2cBRofvFdExQYjqQggIASEgBISAEBACQkAICAEhIASEwPYI/OkMh6nnJc1Zx18WOadSUpHjgk7OYHJUN3S9+fNC5hgPVM1xZjnK+SOrcVhlMSRfSznTvQUEsloUZU6I4Qi1K+o9+/OMkzcrHTuTUaozx9XROBo9XhhLAthnqmLRJw54Rw9YtG9H/wOTmd5w6CSjeG6AjAYnGiDzrVnWDkSZmKyn4ZA9sT5jBCKEu/9kDlccnhMMfht3RxF+kRq4n+M0IZyt/EzE0FbkOhpWxfJGAbCfhSXKXFljs9xlx13I1ASOgG00U0AlioQ5IlEyy9eITOa6EczC6PUGWEsnsqEzadpdqCFhepyVyAo0GuAhJWG6+9KLsU6egHGY3MJyZgX3qExSW56Aib0xMW4JTgMn2jz6UZxNYJIiCUs3idAK1MWCJ9uyy+wFSDpzud5J4s8XSwkwuI4eTViBnGeQbKGIg18Akw0axVKVi4CNfg5dQmTpLKIRURj+vJ1WYBmQ3TOSEufXYCFKzenJ9iGrHrWZti29I0e1CHQvT86GEfKkSjdTy1PV3IVREYrEDyst/g0k936UtfZZzbmjaSJXFx233lnookxgPm7EReqa9VA1LEsiFrI/78iXh0sG00PxhARjGcYN0tAnhnWCA5xcMIDyyQJiVvUNJsVzETE+n0FPCZm4xaQpg0ZK0xVjDAJmPd6ZVtX7UeHs9B1OvmfG3VGnUT7MIHoJO7325EuKHQlIP48QsD35XqXnOxWPCG7I32Z2LgoLVmjckswhn9o6ryQ+MVNbQI/v10hMmAUaNFNVhIAQEAJCQAgIASEgBISAEBACQkAICIFxCLRfkGZ8Sc4NgZLjGKhqOTo9Sr0k8CtVNUgWDl3zof+lSI+jEMXIjs4XI0kCYaODoiJe+IO00Y4/T1gUJZaqk8vpGDLiu44SPDieyAlUhUSGx9iehijRZiii07gJgwVe3Yjy7E8IJURgdLqojaBn3Hk5Wo5O/lJMBllXA1hZMw9OKo5sDsaprzIuAeOT7X2cfp7nhRz14fx+vtPuLRwhn4pjUPhCuBaKuijOYsUlR9jCyQmuaE49Yrj10V1MQxsMReC5CBMwAuMWUelMAamhO95WzwQcESShUoUo+TQKoNg4kaWn3dHA6d41L4vikOxLW1EWXijdFViWs68oN24tHbBeLX1i9BBeBF47Am/+jiCFhRGWkxqMD79AjXZDYSRQ9MirBBInFy2Ou9Q1N9lKgwxb7iHL2TSPcyrQ1XJs10ev/QKzUImgnrmOckJ5lFaky2zIukqxz9wnj2Rt/2zzvF0+0Oxl6uXk3ZEAG1KvRWAtMmvjVIgkaRwBYFaL/zsq82Sa9/AQHoFGcodF8lELtfne2tiJ27msbXb809vxFcpXBjNEY/t0cY4etNMP19jhTqpIjxtlKDZfNNHCyY/3MNG2mMHmImzkEu5q8SSnlVC4tV10KS+DxsPIu9S6e+ltIkNzEY4Un8bYHEcShifU2PeFBBZLl598SbFtndFThwAUNVTdo3SVg2tBbLeZnYsBDFXHGbWSSm1dqjCD1oRHpBYB8RTOd4wf0ax8ISAEhIAQEAJCQAgIASEgBISAEBACQmACAo0XpOEsi1y93rmQTSzicSj6+JzDui/u0VkdYgR9+9GjLHQuM4yv9dW7J6oC8ob61yLWeCc+4JpzLggPIBAwRBY+CoUesXb+J+/4C0lCGr7goYSFrDGhsW2HoJFHe7SDHu1HMBo/5wxbjzMzfkeYYrRZHAvzY/QZNLzstrdmntNiYughMXT16Ph8vob4gcMkiosHB+ziXIDTyGAa+oBpl0GGLAMAw64x4pAT1i1OZGmVsHqkV2emtqrJHVSd6StkYVq6uPLEXBxJpwttAApwhSqHn27KLpIU1moLIGtjgVSGQSSlsGAQtTFC1tK8eQRUaL5CbUzTj7WcR9A9Kj8ds6mGTI4OuRD/lHefs8ItcdhtT4+d4LdOkQJEFtswsJgNT0oqXURN3oQ6+snV8hHggybTk9i2VTfE7djn9eqIgGIXWZyPWhuX/xytSOP+YQQaVtRtks2K+yjzvjORcQaxwswybhyNazmauY50BgRAmaOtXHdFQhfFKw2gEGScN6FFSLX4L0L08ALk7La+hzCV4yWnHkfGJ81vm1tTNo9yIteiJ6BNlL56MXEvviL0ZDAjQDb+WTR9mKNRpi8C0VoldMJHj4yBNn93DDoNetyjWxyFd5FmUXMcIG2WtguFvhEZNA+FkahaKmCcGk2NeFS0DA88+ZJij9C0/dosjp0NvC47zc6M83CE5wRtRq6hdMEzeUInD/EdnSA+XEzuN5DFkRAQAkJACAgBISAEhIAQEAJCQAgIASEQIlB9QRrnGXBtFN0fqUMEvjNEPcJPEXY/Pw3iU9rCnI4ue2AVxfdEXqGiwzEkDI57VB8EIJpNQ/rC3rNpqAFI6n7wGWoFfG0RhllKokyH1SDC2oYAYiy6yw6UHIVuRIAYP93ADDEflGYUrPZiSdRmx8GbgtCGNuAd4YNOyXM50DEovyFuPKoF+agvlx+JIO16vrtZ1iwVWSoXIwcq1N1Y2doCLUppXi2HmYlWozmlB3aMX7/1kkt0ZgYCsgpWJAwiSDlCTnSu2Wzi2iZ3DCU3jaJ6lrwFM4srh+52O+0xVIOqxTAAh41Cg3MOMiFWZuyDhY4KgKV1OhyGhsxq3rTHKYSbSuRoGn2a5bShe9TT4gocOjNzU3At+IZhx2i6ljbX+9EQ9vkQKD/RYO3hKyIBHtNJwcDkjN1A3bBrpM+0dlI0fNhlRPO1ZJ/kOls9UomIX2hXthaZiXVC1CDzE9Ih2+9b7AlaEW1GII6jbQuDbZt8GR1AmQvtA8O7UQZG1eARoBl19egIAWNiCtF21VM9b953p/RgM8Kso2BPsp6EtMGTOVr8nwTwCdUZL8G9cIDap36b0BRk08Dh/AYn2/JRJmzFIDuQLqodDc1T5xEL2fwb8RUptgxmBMjeP4vLVCwteiEA1YosbbTeI5cxbsRhiKH6IOuRZfnIpIQWoHYpFbXZEe0sCx0zI1GGIPh0x+6am5JBs6FrWypgAX9+qWATFj0trmfgsuPdfVHj2Z9pj+jCG5wqY4URAXvV9+RLip2VmjIjBDBOvUHOJvZ4r2U0k2Y5vcvsDCMDc5FlwWfW8hJpRfSziF536xoREP2EccPqDp16fskEliXQZ1SPGtRPISAEhIAQEAJCQAgIASEgBISAEBACQmAzBF6An8hf8PHjx7///e8+81//+pdLI9P9+UdtCbgq4LL57LPPnOPGey6Q4xuEy+bPf/6z/9k38fr167/+9a9Gm+gdIBgFmEc///zzq1evPHqoAqf227dvw7rffPPNTz/9FOaQaRwqAC5A5/51tf7yl7+gwWwL//znP8EyfD3uqacKOU6mPidbvZgJUeLP0YPCXqZIg8KI67C1X375BU4on+PJcIT9+uuv/lFbApQAlggo1xT8X1999VW22ffv33usUMBRhRwkTg4BUOKwAixomQfK0/n7779DlKAERzjn8fHNIgHCnF55wt69e9d3GALwv/3tb2GnaTodJmkZl4NB+ubNG/8UYAKTzz//3OfUJkK5h6ro0PY5tc268k7uTuKh9NFpW4NGraKJAxnQoiNzYbQcPgL+0BAbFudl7qtFsmah2XcSMayZK/DixYtQdmEamolTjXAouaf8SAxbO0rDcGFCzJos9D5iFBxR0pyPOf3ly5dG9S4rB6P9Xo8wgjAtYi5jGjw/hLEA+P7778O+YKi//PLLMMelf/zxRyhJmh/mYJKC7QqrpxMBWDuyOaGRR7POfHWZ3B2RMK0YUBih+Bc5zuAj4Wy+K2OsiFyBOf+ma9S03y5GAMs8iDXSN+CDE3c/Xzcvhh3NaA1QhyBjYXmkAymbTA40B/OdXRI0ADHMv3Yx+ynggiVJTSUiaTBA7LrGU82bDfNmhOeTLWcEhX4eIWCstXyV1PHiH22WiGbniDtE8PgpIHo07We6PvFdw57DFPOr03QWO1rqgOtoQvSdHlXxBdJEdoa9dl3NrOVSRlzOyZnuqNkL8w1xg6q2jQO2VNi1RR4VCB1OxSPV8ghcpRtP0IpI1tiwYHh65BsSzMqzodmrdKCB1LSKrUgrTCspzevnpPNXlma/ekldItiIYecVbs+zLdiZpMJPVmAt/m2p6Wk6HCJM2ib6qJG+PzHW/GmXd+Y7hxgWoj6nrVNYA/w5J5hzzrg0s6I2tlFoE2P/pi7rXflKNUQGM8Vk45zisWMX65d6rVMfNbmMSWVRG1mRtkDmLH4UTnLRpdiNJs2HG7RwqQDR9z07c0MPM7tTKrdOcOni6XatHqY2JG0htSppmWJO1i8HHlc7+Xq4YhflqAIOgci1FcKCAQstCnPum95sdi4uzCC7+8aDDZ2VoMMABxYbu1c3N/mJKQw2WCSi474jTpQLASEgBISAEBACQkAICAEhIASEgBC4EoH0wjf81FcS9O++/cs1U/K65BTf2QkQmmlAbEHaPo7zU8rTYmeQR2tpFy4HvJxp+UxduJOOqEI+DiHONH6mrgGXd4Gdab+hLjTHwMo9Cu+TN3RRVQXxMUV6agsw5gXn6MVmUSbi5fx7iKMG5/xkhF5EIy0APSmqMQpEb15P20lzQDBq+YPMI5TaGk+7S3NkzVLMDWvmAEyruByIyWkghk+qMJAyFCkVQVUO5JWOVk8PpoCq1q4tnELkGUFihMEcxC+Ezi8/mtUgNRQA0EbJUJUQarSDsInsbGJrrC3BsItx6UE2v0FVQAlgtDltlj7ogayzapbaq2wxmzD7afMC3oAR7BQnPlCFMtD8BimjVlal0WZ2B2GQmj7SvJkqTKqHKW5RzmMtZ4SDfmYRgIlI1SzKwRjP1t0y0zY7Kyz/MKLTVQFy7IVEJKzs1GDsSQFL2qnTE+Sjtaj9o58gPrtkwlRyVGVaPjNXRkPD/UTFaUTO6SirYyHvEGIVJVnXmVt1hM0epQ3NrCKjofDeWoF1Wog5xjJE34BSVCU7xsOOatMrGN6Ix6qfBiDAvKopFfYIkLswXx4JTFXpRIZ22vZfsEuMfUCZSywYxjIJEcYjiKxaQnhUYcYjEIpLAmM4hJYB7bS5TTxtStgIpGMhxJ9f19m9dHwakjctzcyJR8QAYVcdFiBFu3nQhZDCdhkD6uTUuStfIYA+LYPpoXhCojg5wvXRtjAAelldyvpFi2QcjcFsPlobIbsjT29IA6xQsevUUl2yNCrSaRRIzXgIwlKTZlYJQ2rDdPNktOYKMGRtZjo7xg11Yh5Bjjr5CoF6smKHOChtIJD1OjpTMGKQGpSMfrTZ7AxHhD3JQogo0HBqALuRzlbp7NDWOCPlIl8pMd1zAAJDqsoIASEgBISAEBACQkAICAEhIASEgBAQAgsi8KeUJsYx1N2/EDXYfISWsnOUE8WxRQS4nzgYqzpqwkFO9mTuyOuULZylhMk0jvGAJ9PCiDLwXh2JAPmGv3UEMWGbBlxXedwYLxscnSEXQ9ODDiaL51JgyrlTs4BkvbFdvPNDwTxqPMujMWSqHjFWDoRBIkDVtrp4ijKkycKZ/Ti+ZM1SXTKsmVOYtIrLCYWOdBSX6cogE4Y6LMkoIRQAxsoY7BjjVdMr0+noMsaEBZRG9969fYzoI8VI8/loD6gKLE86jaIFxiycWYIWI5JTqlJOR+cwIHSXtdEgc3oK2UFbSMpRDIWPxj4epcSQMwsvmlp7lZJ0lGMYgYg8MAVmbUrwFGUM9nvZSXQUkTftJ1g4AhP5PJ7dCS7Om0dkQ2Q8MXtYziMolB8iwCgGE/Yatnn3NPT/aLBgjliBO2x1UwphtWCaiuRhssvus4rbZxhkA5li10fupl7zRZHxYoHmGceeL4r9rlnAFjfUD+teRmeyS2svdNJBdCFEG2tFakY67nCPltOp4SrmFHdJF6oH2bVhOTFAyEZULELA2IaEShXVwgyY3bOjNVL/3YYx20jYr0sXZ8aIvO4/mTWeJ1uL/+74r9ygsZmFJixIuVfUmQmM9yIUR/Rg/eDrHq2pADUGQVtnAAAgAElEQVQEEZb0VYwEqMLMaMyzfpVlNFJ8tCtfBuMymAY4mz3K7oUjnecXBg6co60u9CqLHrmMiag6+onWsr2czzRMjScGNgdsZg0m8tNl8B1Xv7ebNJ9p0LxOTk6MU2mdfEVG7JmKHYGgn0cIYBo6GvvZGeqonVvk7zc7M2szyBeMww7Yuyc8RRlyoTU0HgwLpCOdnJa/n/LfYoSKSCEgBISAEBACQkAICAEhIASEgBAQAl0QeO4FacCH2B3StwKHEY5w4ExHFZzVOW8I/oWTCD/hJ4IDKNsUMlHgSFSkd4n08hjHeKCTbKR7MSBwxD7yjYOx7pREDRpwZUUZVR/xk/GyQQlHdJ1t01BdQ6bMI9JRC6pwAIzRh/EFeR3FzxmiZIjxZbIgjM5khO4pbEhg7AMfnguADMBRxWGONHL4EYGK49TGsS9rlkqzOATSKsjJRq8aYxODEVqB+Q4VIQWortNe/IufkPv/Y+9u753GFb1h37N/u4CBEmAqAEpgUQFQAlABUMJABQMlwKpgoARYFWwoAehgnv85fo6Pj+04SmInfrnWB3AUW5YuybIjS3bCq7sm3XEbrQQknmrbI6r0BTdJmlsZqT8m4xdM2NG7To5SFnUuShbSJrTqQFX6OTclql1tRb4qT+Supn44eUnA3l3sSt5wzON+O8OanyQNHPjN7Kdosmaoc7xXGcm/dQXIVwNll5qzK+8HnaSa6dm1nCTtrQxHr5BcHHTUpNaFpXVi3dtIJmvZyy6xQxMfkF1WU4cn+wOpneevgIEEV18dWgeCvOiWcy+IFSJQ0iyUnKfWhDl8gM8kpymUXc1gDttkob7oTYLTllbXuvmqu1Wau8KzT9qQgdNl4sn5tNpvdpqVc85NOlPHdp07kp6xzhejlEsS3PXphgSh6T98vhglYReJJEWz9zonFN2r69SB1MBdVSXhdX0raX+y/kWyX+90rbWidVTm4K2zPMrCrgrQPaB2hTSryihJukgkOY52ZTDhqV0XSdUKdrq3darYe3M6cJZPtK0TaEqwOocmvPcc2lu+I/4a6s1CeWDSX9LSNnORbHYb9vqEnlNec+V6OXspT9Vx7cPWLkfLPY9Yc6BpmmcPYV3TzrkQpb22venJhVB3w5xne1dOYM7IOYJax11iqNqfHH3VZXwaqNa5uxvhWI1PN+aErCBf3XJphmgwmxrrXk5l3nU6a1X+nBNzAZATUDbJwVg1C/WxmcM2B11vVAkcuMwrvIxpJWbXx8Q2XXkNtF2t9KSBCldAkp5dJ/pJkzodQkq8ldn64zxPmqHYYINWF8qZF0b/Hd2sySnHwmMwB13WTGPVbakSmK92HZXhypGbHTX3Wy+P21hlX3VfUL2LgxY2WLEP8tn4yjkBdQ//hZ539hZlYcsQkKWcndM4HNTgpE1L25VNqguPLCek95KsWysSkg0HrtP2+pesUJ6Y3hSOErirbS9Jv3UIECBAgAABAgQIECBAgACBywpseoJ0RV/eBXZoT0p6lIb7TQ7qqNq798S2qzKlU2zv5hOtkN6rXalK+MCYqonSU0c7wHWpHrfh2lIx5k5MnYWpFybt2Uzk6Ww9PQs5ygYq2EFfnZ6YI2IoKfSDctG7clqA3hsbRyR41yY5oE68M9eb8m6g1qxbBAOtWQXY3WRg5EGOzb3DxboRFobkqD9PPenWnFFCQt2b01Eiv1QkaYVyLp7oxJc7akecSg5qr7KLwko1UR57q8SuwPO0+UfUpSRsouvhFFDvGNA6kbsOq12Ge8ML60OdgCMWpuNK7kZvJ503u3Vm73lzb63YTsu5l8IKEUhD161mrZDZtv8TleBwy3PEtcF06Tz9ujdNyqHlO0o3SC5sBi7pJxIriTalP/xLP5ccVTzNw6Qk5oWukz6csa5Cu4VeUoFr8AsCrq9W5OhrVuCcCKbgHT6UmgnoLqedmSJJ54+zRd3Maer/+dOzmj0W/grbld+9B3WzpA5aTpN16Fl1VyJHDHfxPyLmaqLadRDNM4MHHYZjrVxyLHf3NXB9u6Au67Xmq6R6azBLlNaxzkQ9yTl85jOyYpSSStt1ylV93Z6MeCt8lHwdFMmyTpp11jbVoNU17cwLZ+ivSDlO1F4t9M7Xpip2fThb2CuQs1X38B++t7s3zjmvsMqzczpqDhpf0S3xvSE5oWcvZyjZsfrS9+ZoYIW0lmfIqV0QIECAAAECBAgQIECAAAECUwiYIP1fqlVfcMnIwoEukuZXhXMbdt0TakZVvpzYdlWRdFSVxzPumum92pWqhI8yMvi4BA9wXarHraSXbTUTpKtakY71khkFvUWcYhq3X753L1MHlhT6wBF00FfZV8YYHQ3eS5HYEuc5c6E16xbEQGtW1ZDWJgNDzeoadcqx2dpd9TG3ZM5zy6TOwhQLvTcIFz02pamU88sog3WqEk/jkAib8R+0HOq9jdWhu7jUyb15RJyztTwIvF45pbZXvpmjgeVUp5LT9LgXw0nPOZuacY+aidpJ581uLd173qyPiL0L49aBQ5u1VvKmaDlbu/CxV6Bbx1oh25zBNXA2OcPwx96S2hWYa+PjLhJO+UGaxvmU6665GXZt0yLlvJbKX9nm3+Q3/T/Na6HmkdKNYU0hyXWK7LhqVit1Cz3R1t8OLJRcj51He021otmBnJJtVuxxMVPuA4Xb+1UOvenSM27uSmIb+LHQPShKIrROJTAA26xXw1w5qAvjacbZu5xzxCkdCMPpHPFbF/8jYi49qtT/bmWebQ9hN6lnCCk5GbWSsZou67Xm66DDVoN5ENdCV85hnp94zQvjVuU/9GOuB0r6dce6/KiSl9jO4H/K7bb83JjPb7rjrJZ10uzmcQsN2qFH61jrn/M3XcpxoK/yoBylsSo5KsdtrJLCkhayW4F3hWyhYu/Ku/BegdYBsoU7Gqs8O+fyLL+qWqV5UBPXXTmxJc6S33e9VeuIwBN70btZOCLknPk9gsgmBAgQIECAAAECBAgQIECAwIDAb/nuiO6AQzf5+fNn7ybpVugNv3v3bm/41IFfv35Nd/Dnz59vbm6O2Fc6CtPZnZEQhel/8uTJ9fV1yY7SB3T79u3q3+yl/pjlOvzWrVslUVmHwNwEquMux8L3799L0pb6//r161evXpWsbJ2uwLdv39LKVX+/fv3qrjAcEv/c/Kv+Ctu64Qh9O7VAiqk+uHKOy6mncI85Nt+/f59Njqgn2UXOUKknOS1eXV0V7nH+qyUvOXbqdOZwiO3Kzr+fPn2q2ocjroUC8vTp0wxrGKVxSGOVGphkBDl/YU/8Dx48qOrVKLuoi/K4haVc3x6au+o0kfNys7YXRpIbpbkSTjUoPC7KL4aTgOY1cC6Aux8Ld1qYl8LVUg2qnw/hOqK1TCMZrtTqiyS+MI9W2yug5dxLtNYV0mD+8ccfw7nLafHNmzfD66zv22Q5P9l685XWO269X10w8N27d+UnvjTaOdmVX1Tvylcc3r59W36xXZ1knz9/vivCZYX/9ttvdYLP0zNZ7+5SCx8/fszF7UHXVwOFnkr74sWLvXlZlu0iakWu/XIhWsvnED69Nahj6y7kGiMFXf0a6n5bh6RpTbuUv5VdUjarRJ3ZaiGjw+fwk7CVqqV8LPwVVtKA5FxWtWyHdiDUvYvlPx7nw+vifz5lccGUbKGHcGretXZZrzVfx9UHDeZxbsvaysiKwvLa8q3wdZw0NWiFVX3Oq+XHS/pkyjsAm3lZ650vFbtZyltebnXm5xkoGxmLtdazc9XcpcXL3xF3rusem9wHWUfn21pHdGy51ZJ3AgQIECBAgAABAgQIECCwS+BME6R37X7O4ekLy0Nt/3tKzn/9k26jajp33X+UXqFqcnI1Vyfd4of2DWU0UjqkqkgylK1a6H5c2eC2ORe6tF1WoOqozeFWTYfLEdc83HKg5ShLJ+yaJlteFjx7j3m067auauia7HWLlDaqKoJDG7qL51ECMhA/46TjkEGrxw3dro7Nep5q89hMtDkb5t9UlVSS6i+HamrLKk9euX0SzOpmUpqjPDF33UdEroXSJg80ESnxquijccSFkMNz/gL19XB9ak6aq9NEfSWcalBdDN+/f//QHDUvhqu6VEfb/LiU9mTgrNpsKnOwVGhHiB0qbP3zC2g5z29+wT3mKiuzeoYTkHcRbPD3S2sCYYtozrPaUqbVlU9OfPVFb3VuStOdC5482GL0y7+0G7m8rPabk2yuviJWnxCrk2x2vZSzYau4ez+2akjJHLzeeBYaWF1fpdDrzsbmxVVqWvV7arjQW0PMeykSQ4a69n41w8AF1YoMEs2P65RafhtmpvoZMFNnsse6lcgeU0/SSlTtUgp69HbpDJnau4vU3kePHvWuloznwrv3K4ElAiNOkK53l0O4Ppf1Nm5Vjc1JrWrlVlNpXfzXdWBrC6nzm+ohnKJ819plvdZ8nV4HNJinG84/huqXTq4Eqr9cMOdndZJd/d7JQut37hE3FJqdybmoSAdyHWfz45x/Ple320JU97c3fXKxFJZc4a+pK2l9J00N2vybo70prNur+kisG6tmq7KpO18q9t5qs+IV8gs9J6Y6gzl9z/lMWqdzxIUVn50H7lwHsNni5VKqug5ZTY/NiDVEVAQIECBAgAABAgQIECBAgMBSBEyQXkpJSScBAgQIECBAgAABAgQIECAwF4HMkcsbgIdTs7WZn7XGwOzN7byDotaw0BLIwKz67esZhpXR0q0VfNwrMPBm3XrbPM5pQa8cVyvqgrNQCaT2Zlp4r4bzSC9LeeAUE6TL925NAgQIECBAgAABAgQIECBAYCYCmRufabF1YvJ40Dzxp/5ogQABAgQIECBAgAABAgQIECBAgMCCBP61oLRKKgECBAgQIECAAAECBAgQIEBgDgJ5x8hwMvLOn+EVVvxthlLtyt2HDx92fSWcAIESgcJxintfcV+yL+sQuJTAwMkib229VKrslwABAgQIECBAgAABAgQIECCwGoE8hK6Zl9evXzc/WiZAgAABAgQIECBAgAABAgQIECCwIAETpBdUWJJKgAABAgQIECBAgAABAgQIzELgy5cvw+kYmCQ8vOEKvh14b20mlntj8AqK+JQs/Pr1q978zp079bKFQoGBiaN1DPfu3bt161b9cf4LasX8y+icKfz06VOzSjR3nXPrsup2M/GWCRAgQIAAAQIECBAgQIAAAQIzEUgv/fX1dZ2YdCfev3+//miBAAECBAgQIECAAAECBAgQIECAwLIETJBeVnlJLQECBAgQIECAAAECBAgQIHBhgW/fvu2au1WnbMtvkA7Cy5cva4rWQsn0ztYmPq5JoPlwAROkjyjZ5sjFXZsv7hW7asWuotxm+EAlX1zd3mYJyjUBAgQIECBAgAABAgQIECAwc4HW66N1ucy8vCSPAAECBAgQIECAAAECBAgQIEBgWMAE6WEf3xIgQIAAAQIECBAgQIAAAQIE/o9AXoP8fz53PmTa5927dzvBGwoYGFD1/v37DUHIakfg+/fvdZgJ0jVF4cLHjx9L1hx4i3vJ5udfR604v/mc97jrORppMa6uruaccmkjQIAAAQIECBAgQIAAAQIECCxCoNVLv7juxEUgSyQBAgQIECBAgAABAgQIECBAgMDZBEyQPhu1HREgQIAAAQIECBAgQIAAAQJrEGi+7LQ3P48fP+4N305g5ofvQsj08ryCezsUctoSaD5fwATpFs7ej7smjjY3HHg8QXO1WS2rFbMqjssmJk8B+PXrV28aXr582RsukAABAgQIECBAgAABAgQIECBAoFyg1f2yxO7E8sxakwABAgQIECBAgAABAgQIECBAYAsCJkhvoZTlkQABAgQIECBAgAABAgQIEBhNoDmXrzfShw8f9oZvKvD169e78tt6PcWu1YSvUqD5fIEHDx6sMo8TZernz5/X19d7I1/iJFK1Ym+xbmeFgROEdxltpxrIKQECBAgQIECAAAECBAgQIDCdwJ9//tmMfIndic30WyZAgAABAgQIECBAgAABAgQIECBggrQ6QIAAAQIECBAgQIAAAQIECBA4QKA5l693s6urq97wTQXev3//3r17vVkemP/Wu77A1Qhkim/z3bCpJEvPWnJ0tiyUHDh5c3ve3362JI2yo/XVilFYthlJKsPnz5978+5dRr0sAgkQIECAAAECBAgQIECAAAECBwl8/fq1+QTY9OEvrjvxoPxamQABAgQIECBAgAABAgQIECBAYAsCJkhvoZTlkQABAgQIECBAgAABAgQIEBhHoDWXrxtpJih2A7cZsusl0pki++nTp22abDzXzamPu+bPz5/o48ePT548uXXr1m+//Xb79u38m5ne7969mzrlrVe79O5u10HXu/JMAtdRK2aCufRkDDwFwLuMll640k+AAAECBAgQIECAAAECBAjMQaDV/bLE7sQ5MEoDAQIECBAgQIAAAQIECBAgQIDArARMkJ5VcUgMAQIECBAgQIAAAQIECBAgMGuBva+P9pbLuvwyifT333+vPzYX3r592/xoeSMCHz58qHP64MGDenkpC3m/Sl6o8vTp0+vr6+arsPPSlRcvXmTKdFaYKC+Zld3cY+9e8nSGJb6Ue+m1orcsBB4n0BqhW0eSE6t3GdUaFggQIECAAAECBAgQIECAAAECxwnk8a/N7pf03qcP/7iobEWAAAECBAgQIECAAAECBAgQIEBgPgImSM+nLKSEAAECBAgQIECAAAECBAgQmLtA82Wn3bRmRNHV1VU3fLMhu955G8Zv375tlmWzGW8ePot713reEZ1J3d+/f99VfJnA/PDhw4wy3LXCKeEl73LZdbidst8zbLvoWnEGn+3sIk8B2HV8eX30dqqBnBIgQIAAAQIECBAgQIAAAQLTCTRnR2cvHvY6HbWYCRAgQIAAAQIECBAgQIAAAQIEzilggvQ5te2LAAECBAgQIECAAAECBAgQWLZAcy5fNyd5tWw3cMshz58/v3PnTq+Al0j3sqw4MG9Xbr4DeVmPEsjUzbwjem/pJINTzFIemDhaJykzSJf4it1F14oa38IoAruOHa+PHoVXJAQIECBAgAABAgQIECBAgACB1gTpkmcyQiNAgAABAgQIECBAgAABAgQIECAwfwETpOdfRlJIgAABAgQIECBAgAABAgQIjCOQeYZPnjzJNMLffvst/2aK5ps3bw6K+ubmZmB9r1zo4uya89YajNXdUMjKBD58+FDnKG9arpfnv5CXQpc/++D6+nr0HO0dqph31x/alI2eyOMiXG6tOC6/ttolkKnyu06vu04iu6ISToAAAQIECBAgQIAAAQIECBAg0BX49OnT9+/f6/D00N66dav+aIEAAQIECBAgQIAAAQIECBAgQIDAcgX+vdykSzkBAgQIECBAgAABAgQIECBAoFAgU6Mze7n5AtsMBspf3gidyVf59/79+3ujyhCigXXyquSSSAZiWOVXmZF+79693plvmdL56tWrVeZaproCzSnxy3qUwN75yc3MplVpfjx9OYfJ3jib04xP3+M5Y1hurTin0hb2tWsWdF6NbqjuFiqAPBIgQIAAAQIECBAgQIAAAQIRyCPkvnz5kr70Hz9+5HbDgwcP0rs+lszbt2+bUaXXpfnRMgECBAgQIECAAAECBAgQIECAAIHlCvz2zz//LDf1Uk6AAAECBAgQIECAAAECBAgQ2CuQWbit0T/dTf7zn//kndLd8GZIZioOTJXM/C7TfZtc9XLGdWUsV/2xXshrb/Nu3vqjhRUL5AkF9UuYF1fueeH8QUUzYndrDpDbt28P7z2zzd+9eze8zjy/XXStmCfpQlP17du3P/74ozfxGQ1sgnSvzNGBGVdd8qL7Eduxo5NqQwIECBAgQIAAAQIECBAgsB2BdKGn+7T7nMR0pea+w/Pnz0+kaHW/ZPZ1Qk6M0+YECBAgQIAAAQIECBAgQIAAAQIEZiLwr5mkQzIIECBAgAABAgQIECBAgAABAlMIlMyOzn5fvHixd+950fTAOmZH78LJi7UfPnzY/TYv9F7oxM5uXoQMCyz3RcHD743v5jpjFruBR4fsfdV2drfcg2i5teLoArVhr8CuJ5h4fXQvl0ACBAgQIECAAAECBAgQIEBgZQJ5jGAeMNqdHZ1spgs9dy5OnyDd6n7Z2+u4MmHZIUCAAAECBAgQIECAAAECBAgQWLeAN0ivu3zljgABAgQIECBAgAABAgQIbFqg+YbSvRB7XyI98CLZzOPK+6X37mKzK7TeUFE7LO5lwnXKLZQLtEp/74FWHvMZ1szow+Y83r17vHfvXt73sne1khUyN/vRo0fDa3758iUPIBheZ57fLrpWzJN0oalq1YQ6F84ONcW4C94gPa6n2AgQIECAAAECBAgQIECAwIkC6UvM7Oi9keQ90qc8obV5a0Ovy15tKxAgQIAAAQIECBAgQIAAAQIECCxLwBukl1VeUkuAAAECBAgQIECAAAECBAgcIHDQmxBubm4Gos5c64FvD9rRQDxr/eru3bu9RHkDhonlay30Ol+vX7+ul/Mu8VSG+uP8F3rf3DKQ7KdPnw58W/7Vz58/90b1119/LXR2dBwWXSvKy9GaewWaNaG58kEPJmhuaJkAAQIECBAgQIAAAQIECBAgsCCB3m7zbvrThZIOw254SUirB75wjyUxW4cAAQIECBAgQIAAAQIECBAgQIDAHARMkJ5DKUgDAQIECBAgQIAAAQIECBAgML7Au3fvMv+2PN4fP34MrPzhw4dd3z5+/HhZcz53ZWTS8LzjIu+m6O4i4d1AIasRyCtQrq+v6+wsbvjdcLNQ56teGCuDmR093HxlR3m7db3fZS0svVYsS3vOqW3VhDqpeZJCXnRcf7RAgAABAgQIECBAgAABAgQIEFilwLdv34Yf29rM9cAdiuZq3eVWD/yux9V1NxRCgAABAgQIECBAgAABAgQIECBAYBECJkgvopgkkgABAgQIECBAgAABAgQIEDhY4ND3T96+fXtgH81Jnq3VWgOMWt/6WAncunWrt0S8RHrdNaQ53u7evXuLm/Q4PEu5VXZ5pXPqeSvwiI95uMPnz58HNsz00awzsMLMv1p6rZg574KS16wJzWTnUGp+tEyAAAECBAgQIECAAAECBAgQWKXAcB9gK8sHrVxvm9dHN3s4X758OUoHZh2/BQIECBAgQIAAAQIECBAgQIAAAQIXFzBB+uJFIAEECBAgQIAAAQIECBAgQIDAJALl716odp/Zm7vS8enTp11feX30LplueCbHhqsbnjlyP3/+7IYLWbpADpzmuL0lPkqg97XnveWSuj3KK53zTt0XL1707qIKTEs10CINbDiTr1ZQK2YiufRktGpCnZ00FHfv3q0/WhhXoDkketyYxUaAAAECBAgQIECAAAECBAgcKnDQ7/Tv378fGn963ZvPp0tXZ/PjobFZnwABAgQIECBAgAABAgQIECBAgMA8BUyQnme5SBUBAgQIECBAgAABAgQIECBwksC3b98O3X5gRtbA66N734p86K63s364emecPnv2bDsI28lpc6JvXnp8dXW1uLzfuXOnJM3J3cePH0vWHF4nDVeiGlgn6WnOOR9Yc7ZfraBWzNZ2WQlr1oQ65Zn//+rVq/qjhdEFfvz4MXqcIiRAgAABAgQIECBAgAABAgTOIHD79u1D99KaDp2PXh99qKH1CRAgQIAAAQIECBAgQIAAAQIE5i9ggvT8y0gKCRAgQIAAAQIECBAgQIAAgYMFDn2dwsAE3bxmYdcs6Lzo0oiig8omXL2YmYKeF+ceFJWVZy6QWY7Nw/Cvv/6aeYJ7k1cyQTpZG+WVzmlqHj16NPDemMwd/fLly6LbnHXUit6qIvAggTdv3jTbh3rb3hNE/a2F0wUGWphm5Ec8Zaa5uWUCBAgQIECAAAECBAgQIECgRKD3WaK7NizpqGxumx7LZk9LNvdYuqaPZQIECBAgQIAAAQIECBAgQIAAgdUImCC9mqKUEQIECBAgQIAAAQIECBAgQOB4gZcvX+7auDmKqLmOEUVNjfLlJ0+e9L4j9+nTp+WRWHPmApnu/vbt2zqReQDBwBva69VmuNBbV5POHP75Ko9IyOtYnz9/fnrKMzv6wYMHvVNGq8gzOzqqi54dvZpacXpxbzyGTL5tvb+oAsmJ+P79+xvHmTT7aWcGGpnmrm9ubpofLRMgQIAAAQIECBAgQIAAAQJTCBw05zndgwel4cWLF831F/r8ymYWLBMgQIAAAQIECBAgQIAAAQIECBDoFfjtn3/+6f1CIAECBAgQIECAAAECBAgQIEBguQKZf/XHH38Upj+zHAdenpAZib1vXMyrXE3lKhRurZY5Whn71VUdLohWJD7OVqBVvnkRSqbkLXdmb7MFSL2d4sWqiTPvjh6YuJjJ2KO8pPqCdWZlteKCkivY9dXV1efPn1sZqR4B0Ar0cVyBd+/etcZG74r/8ePHHz9+3PWtcAIECBAgQIAAAQIECBAgQGAUgfSY3b59uzCqPKixvIs1j3RsPvg1z69Mt0DhjqxGgAABAgQIECBAgAABAgQIECBAYFkC3iC9rPKSWgIECBAgQIAAAQIECBAgQKBIoPx1tRkbNDA7OsOGuvN4k4JM5TU7uqgk+lbKQK4PHz50v8k7RaeYfdrdkZBJBfIy8OZRk7IuH7o3acKOizxNRL1h5jC/efOm/jjKQmY+52kOA7Oj81rdpc+ODtTKasUoRb/NSDLttjs7Oo9R6D0pbJNoolzn9Nr74u7e3V1fX6+g2enNmkACBAgQIECAAAECBAgQIDAfgfSa5sGIJenJ+5/Lu1hzU6M5OzrPfDQ7ugTZOgQIECBAgAABAgQIECBAgAABAgsVMEF6oQUn2QQIECBAgAABAgQIECBAgMAegYz72bPG//t/mZE1PDaodzZRXnQ5MKd6706tEIG8QTTTPrsUmUXZDRSyIIEcGqej7uwAACAASURBVM3ZjynllPWC0t9NahqBzN6sw/Px69ev9ccTF8KVd0cPRJI2avQp2QO7m+ir9dWKiaBWH21ei9R84kCd39Tz8sea1FtZKBQIe5qRBw8eNB9dsXfbNE05cj21ZC+UFQgQIECAAAECBAgQIECAwCkCvV0lrQizTt4I3Qrc9TGPPHvx4kXzW4+la2pYJkCAAAECBAgQIECAAAECBAgQWJ/Ab//888/6ciVHBAgQIECAAAECBAgQIECAAIFMB+qd3py5jpkm9Pjx48zFHX7rQkYdNd+0UJFm3vWXL1+GN4RfKJC3cN/c3LRWztu5MymrFejjIgTyuIHm8LscLOuYXJd33ram7qcROPEd8pllnaGN3fpfF3QexLCOWaNrrRV1SVkoF8jjEpoPUKg2zGMUVvAUgHKEKdYM4I8fP6qY61nQCcmr6fNx4AX1JYnJVVMa8/zdvn27Xr9+bEQutFwR1SwWCBAgQIAAAQIECBAgQIDAEQJ5bNyuH+/5PZ7e8idPnhRGmy7H3PtorpwOxvLNmxtaJkCAAAECBAgQIECAAAECBAgQILAUAROkl1JS0kmAAAECBAgQIECAAAECBAgcJpBXJjYn82TjDCcqn9vcnRKZGDIjKDF40eVhJbF77ZRRCqWezVWvePrs0zoqC2cTaB0yKztYMo7w+vq6iXn0TP5MGs+UwlZszZizfHTkrXgu/nHdteLivMtKQGuqfJX4PAhgxFeyLwtkxNRminL3TDpi/ANR/ec//3FRNODjKwIECBAgQIAAAQIECBAgsFcg73x+9OhRa7U8Ue7hw4d52FwrfOBj94mxq+ljHMi1rwgQIECAAAECBAgQIECAAAECBAj8CwEBAgQIECBAgAABAgQIECBAYJUCmS/0119/NbOW9zBkUFHJK20zJqn1wtgqnrz60kSgJumJyymjvMKiG0kvfnc1IfMRyBTHVqmt7GDJRN+0Hk3wTHJOa5DwZuDwchqWDGr8448/BmZH5+X2mXC4jpeor75WDBe3b5sCOfM2Xy9ffZXHKHRfKN3cyjIBAgQIECBAgAABAgQIECBAYPUC6TB89uxZK5u5l3HQ7Og83jHdlc1IMsV6HX2MzUxZJkCAAAECBAgQIECAAAECBAgQINAV8AbprokQAgQIECBAgAABAgQIECBAYD0CGUXUnX+VsUEZLZTZub357L5pIatV87ju37/fu4nAUwR6wTNN9KCpp6ckwLYnCnTfBP73338fNIDvxAScbfPue6SrXae6PnjwIO/CzRvR8+L6qm0Jy48fPzKW8ebmJq1Q3os+/IrXbJ6XuqzGbTu14mzVb9E7ytMEciy0spCDwlm1ZXLcx7Q5w83LcdGWbOUN0iVK1iFAgAABAgQIECBAgAABAnsFuh2PuSXx/v37hA9v++7du9zsaPUMeHf0MJpvCRAgQIAAAQIECBAgQIAAAQIE1iRggvSaSlNeCBAgQIAAAQIECBAgQIAAgR6B3jnSWS9zGvNK2ExrzJzGfMxUxrzWNUOOupO4MhQp87i8O7oHd6Sg58+fR74VmVFcLZDZfsxU9ubro9c6O7ryz4jD7otwTyyalU2NrjQ2VStOrACr37w7wDdZ/vDhw94BvquXGSuDJkiPJSkeAgQIECBAgAABAgQIECBwQYHeGxm5N5Gu19zISBdidYcizyXMLYzcsMgzGXNHo5tgvS5dEyEECBAgQIAAAQIECBAgQIAAAQIrFjBBesWFK2sECBAgQIAAAQIECBAgQIDA/y/QO/+2UCdjjzKiaNfrpgsjsdpegd4ZdOuearvXZCkrfPv27Y8//khqN/Ki9YxBfPbsWe/ow0OLLPHkb5Uv0d1arTi06Lez/ps3b/IWo1Z+Pf+iBXLiRxOkTwS0OQECBAgQIECAAAECBAgQmIlAb0dKedoyiTrPIV1lZ2M5gjUJECBAgAABAgQIECBAgAABAgS2JmCC9NZKXH4JECBAgAABAgQIECBAgMBGBT59+pT3vnbfDj3AkdmeGU7kFZcDRON+lZFbNzc3zTi9u7upMeflr1+/5qUleRLBnBM5btoyATjtQ/5+/fp1UMyp1XnsQl78svq2ZYO14qCasIWVc+Z99OhRK6d5KEDexN4K9JEAAQIECBAgQIAAAQIECBAgQCAC6VJL50mrn3yvTLoc80C6TXXP7jWxAgECBAgQIECAAAECBAgQIECAwEYETJDeSEHLJgECBAgQIECAAAECBAgQIPBfAh8/fsw4ob2ji+7cufNf73V99syLo89Zb/Ji3gcPHrQmsacsMvNWQZyzIOzrIIGMWfz833+pqLsmS+flLanJqd6ZGu0VLgfxWnm5AnmIQOp866DIIZBZ08vNlJQTIECAAAECBAgQIECAAAECBM4gkC7H169fp9Nx777S8ZhHMbqXsRfKCgQIECBAgAABAgQIECBAgAABAmsVMEF6rSUrXwQIECBAgAABAgQIECBAgMBOgczaytCiTJPOhMZMx62mb+UdC9UMxsePH19dXe3c2BdTCvTOkc4YrwwIm3K34iYwmkDq8I8fP9KqpEm5ffu2uf2jyYpoUQI5EHJKNTt6UYUmsQQIECBAgAABAgQIECBAgMC8BNLB0nwyY/Vo0arXMR0veQ5d7mXcvXt3XomWGgIECBAgQIAAAQIECBAgQIAAAQLnFTBB+rze9kaAAAECBAgQIECAAAECBAgQIDAo0DtH2ktHB818SYAAgRkJaMZnVBiSQoAAAQIECBAgQIAAAQIECBAgQIAAAQIECBAgQIAAAQIECBAgQGC9Av9ab9bkjAABAgQIECBAgAABAgQIECBAYHkCeeNu3uydN2A0k54XZTx58qQZYpkAAQIE5imQR1pUbzSqk+chFzWFBQIECBAgQIAAAQIECBAgQIAAAQIECBAgQIAAAQIECBAgQIAAAQIExhIwQXosSfEQIECAAAECBAgQIECAAAECBAiMI9A7R/r6+vr58+fj7EAsBAgQIDCNwNXV1c3NTTPux48ff/r0qRlimQABAgQIECBAgAABAgQIECBAgAABAgQIECBAgAABAgQIECBAgAABAqcLmCB9uqEYCBAgQIAAAQIECBAgQIAAAQIERhao5kjfu3evGe/79+9fvXrVDLFMgAABAvMRePLkyefPn5vpefbs2cePH5shlgkQIECAAAECBAgQIECAAAECBAgQIECAAAECBAgQIECAAAECBAgQIDCKgAnSozCKhAABAgQIECBAgAABAgQIECBAYGSBzJH++vVrJtc143379u27d++aIZYJECBAYA4Cz58/v76+bqbkr7/+0mI3QSwTIECAAAECBAgQIECAAAECBAgQIECAAAECBAgQIECAAAECBAgQIDCiwG///PPPiNGJigABAgQIECBAgAABAgQIECBAgMC4Am/evHn9+nUzzi9fvty/f78ZYpkAAQIELiiQ10Q/ffq0mYC///776uqqGWKZAAECBAgQIECAAAECBAgQIECAAAECBAgQIECAAAECBAgQIECAAAECIwp4g/SImKIiQIAAAQIECBAgQIAAAQIECBAYX+DVq1eZEX3nzp066u/fv9fLFggQIEDg4gJppes03Lt378ePH2ZH1yAWCBAgQIAAAQIECBAgQIAAAQIECBAgQIAAAQIECBAgQIAAAQIECBCYQsAbpKdQFScBAgQIECBAgAABAgQIECBAgMD4Apkp/f79+8yU/vr16/ixi5EAAQIEjhX49u3bo0ePsvXLly+fP39+bDS2I0CAAAECBAgQIECAAAECBAgQIECAAAECBAgQIECAAAECBAgQIECAQKmACdKlUtYjQIAAAQIECBAgQIAAAQIECBAgQIAAAQIECBAgQIAAAQIECBAgQIAAAQIECBAgQIAAAQIECBAgQIAAAQIECBAgQODiAv+6eAokgAABAgQIECBAgAABAgQIECBAgAABAgQIECBAgAABAgQIECBAgAABAgQIECBAgAABAgQIECBAgAABAgQIECBAgAABAoUCJkgXQlmNAAECBAgQIECAAAECBAgQIECAAAECBAgQIECAAAECBAgQIECAAAECBAgQIECAAAECBAgQIECAAAECBAgQIECAAIHLC5ggffkykAICBAgQIECAAAECBAgQIECAAAECBAgQIECAAAECBAgQIECAAAECBAgQIECAAAECBAgQIECAAAECBAgQIECAAAECBAoFTJAuhLIaAQIECBAgQIAAAQIECBAgQIAAAQIECBAgQIAAAQIECBAgQIAAAQIECBAgQIAAAQIECBAgQIAAAQIECBAgQIAAAQKXFzBB+vJlIAUECBAgQIAAAQIECBAgQIAAAQIECBAgQIAAAQIECBAgQIAAAQIECBAgQIAAAQIECBAgQIAAAQIECBAgQIAAAQIECBQKmCBdCGU1AgQIECBAgAABAgQIECBAgAABAgQIECBAgAABAgQIECBAgAABAgQIECBAgAABAgQIECBAgAABAgQIECBAgAABAgQuL2CC9OXLQAoIECBAgAABAgQIECBAgAABAgQIECBAgAABAgQIECBAgAABAgQIECBAgAABAgQIECBAgAABAgQIECBAgAABAgQIECgUMEG6EMpqBAgQIECAAAECBAgQIECAAAECBAgQIECAAAECBAgQIECAAAECBAgQIECAAAECBAgQIECAAAECBAgQIECAAAECBAhcXsAE6cuXgRQQIECAAAECBAgQIECAAAECBAgQIECAAAECBAgQIECAAAECBAgQIECAAAECBAgQIECAAAECBAgQIECAAAECBAgQIFAoYIJ0IZTVCBAgQIAAAQIECBAgQIAAAQIECBAgQIAAAQIECBAgQIAAAQIECBAgQIAAAQIECBAgQIAAAQIECBAgQIAAAQIECBC4vIAJ0pcvAykgQIAAAQIECBAgQIAAAQIECBAgQIAAAQIECBAgQIAAAQIECBAgQIAAAQIECBAgQIAAAQIECBAgQIAAAQIECBAgQKBQwATpQiirESBAgAABAgQIECBAgAABAgQIECBAgAABAgQIECBAgAABAgQIECBAgAABAgQIECBAgAABAgQIECBAgAABAgQIECBweQETpC9fBlJAgAABAgQIECBAgAABAgQIECBAgAABAgQIECBAgAABAgQIECBAgAABAgQIECBAgAABAgQIECBAgAABAgQIECBAgEChgAnShVBWI0CAAAECBAgQIECAAAECBAgQIECAAAECBAgQIECAAAECBAgQIECAAAECBAgQIECAAAECBAgQIECAAAECBAgQIEDg8gImSF++DKSAAAECBAgQIECAAAECBAgQIECAAAECBAgQIECAAAECBAgQIECAAAECBAgQIECAAAECBAgQIECAAAECBAgQIECAAIFCAROkC6GsRoAAAQIECBAgQIAAAQIECBAgQIAAAQIECBAgQIAAAQIECBAgQIAAAQIECBAgQIAAAQIECBAgQIAAAQIECBAgQIDA5QVMkL58GUgBAQIECBAgQIAAAQIECBAgQIAAAQIECBAgQIAAAQIECBAgQIAAAQIECBAgQIAAAQIECBAgQIAAAQIECBAgQIAAAQKFAiZIF0JZjQABAgQIECBAgAABAgQIECBAgAABAgQIECBAgAABAgQIECBAgAABAgQIECBAgAABAgQIECBAgAABAgQIECBAgACBywuYIH35MpACAgQIECBAgAABAgQIECBAgAABAgQIECBAgAABAgQIECBAgAABAgQIECBAgAABAgQIECBAgAABAgQIECBAgAABAgQKBUyQLoSyGgECBAgQIECAAAECBAgQIECAAAECBAgQIECAAAECBAgQIECAAAECBAgQIECAAAECBAgQIECAAAECBAgQIECAAAEClxcwQfryZSAFBAgQIECAAAECBAgQIECAAAECBAgQIECAAAECBAgQIECAAAECBAgQIECAAAECBAgQIECAAAECBAgQIECAAAECBAgUCpggXQhlNQIECBAgQIAAAQIECBAgQIAAAQIECBAgQIAAAQIECBAgQIAAAQIECBAgQIAAAQIECBAgQIAAAQIECBAgQIAAAQIELi9ggvTly0AKCBAgQIAAAQIECBAgQIAAAQIECBAgQIAAAQIECBAgQIAAAQIECBAgQIAAAQIECBAgQIAAAQIECBAgQIAAAQIECBAoFDBBuhDKagQIECBAgAABAgQIECBAgAABAgQIECBAgAABAgQIECBAgAABAgQIECBAgAABAgQIECBAgAABAgQIECBAgAABAgQIXF7ABOnLl4EUECBAgAABAgQIECBAgAABAgQIECBAgAABAgQIECBAgAABAgQIECBAgAABAgQIECBAgAABAgQIECBAgAABAgQIECBQKGCCdCGU1QgQIECAAAECBAgQIECAAAECBAgQIECAAAECBAgQIECAAAECBAgQIECAAAECBAgQIECAAAECBAgQIECAAAECBAgQuLyACdKXLwMpIECAAAECBAgQIECAAAECBAgQIECAAAECBAgQIECAAAECBAgQIECAAAECBAgQIECAAAECBAgQIECAAAECBAgQIECgUMAE6UIoqxEgQIAAAQIECBAgQIAAAQIECBAgQIAAAQIECBAgQIAAAQIECBAgQIAAAQIECBAgQIAAAQIECBAgQIAAAQIECBAgcHkBE6QvXwZSQIAAAQIECBAgQIAAAQIECBAgQIAAAQIECBAgQIAAAQIECBAgQIAAAQIECBAgQIAAAQIECBAgQIAAAQIECBAgQIBAoYAJ0oVQViNAgAABAgQIECBAgAABAgQIECBAgAABAgQIECBAgAABAgQIECBAgAABAgQIECBAgAABAgQIECBAgAABAgQIECBA4PICJkhfvgykgAABAgQIECBAgAABAgQIECBAgAABAgQIECBAgAABAgQIECBAgAABAgQIECBAgAABAgQIECBAgAABAgQIECBAgACBQgETpAuhrEaAAAECBAgQIECAAAECBAgQIECAAAECBAgQIECAAAECBAgQIECAAAECBAgQIECAAAECBAgQIECAAAECBAgQIECAwOUFTJC+fBlIAQECBAgQIECAAAECBAgQIECAAAECBAgQIECAAAECBAgQIECAAAECBAgQIECAAAECBAgQIECAAAECBAgQIECAAAEChQImSBdCWY0AAQIECBAgQIAAAQIECBAgQIAAAQIECBAgQIAAAQIECBAgQIAAAQIECBAgQIAAAQIECBAgQIAAAQIECBAgQIAAgcsLmCB9+TKQAgIECBAgQIAAAQIECBAgQIAAAQIECBAgQIAAAQIECBAgQIAAAQIECBAgQIAAAQIECBAgQIAAAQIECBAgQIAAAQIECgVMkC6EshoBAgQIECBAgAABAgQIECBAgAABAgQIECBAgAABAgQIECBAgAABAgQIECBAgAABAgQIECBAgAABAgQIECBAgAABApcXMEH68mUgBQQIECBAgAABAgQIECBAgAABAgQIECBAgAABAgQIECBAgAABAgQIECBAgAABAgQIECBAgAABAgQIECBAgAABAgQIFAqYIF0IZTUCBAgQIECAAAECBAgQIECAAAECBAgQIECAAAECBAgQIECAAAECBAgQIECAAAECBAgQIECAAAECBAgQIECAAAECBC4vYIL05ctACggQIECAAAECBAgQIECAAAECBAgQIECAAAECBAgQIECAAAECBAgQIECAAAECBAgQIECAAAECBAgQIECAAAECBAgQKBQwQboQymoECBAgQIAAAQIECBAgQIAAAQIECBAgQIAAAQIECBAgQIAAAQIECBAgQIAAAQIECBAgQIAAAQIECBAgQIAAAQIECFxewATpy5eBFBAgQIAAAQIECBAgQIAAAQIECBAgQIAAAQIECBAgQIAAAQIECBAgQIAAAQIECBAgQIAAAQIECBAgQIAAAQIECBAgUCjw78L1rEaAAAECBOYg8PHjx8+fP3/58uXXr1/fv39Pkn7//ffbt2/fuXPn3r17Dx8+vLq6mkM6pYEAAQIECBAgQIAAAQIECBAgQIAAAQIECBAgQIAAAQIECBAgQIAAAQIECBAgQIAAAQIECBAgQIAAAQIEJhL47Z9//pkoatESIECAAIGxBD59+vT27dtMjS6J8NmzZy9fvrx7927JytYhQIAAAQIECBAgQIAAAQIECBAgQIAAAQIECBAgQIAAAQIECBAgQIAAAQIECBAgQIAAAQIECBAgQIAAgWUJmCC9rPKSWgIECGxO4OvXr69fvy6cGt3UyTTpP//889atW81AywQIECBAgAABAgQIECBAgAABAgQIECBAgAABAgQIECBAgAABAgQIECBAgAABAgQIECBAgAABAgQIECCwdAETpJdegtJPgACBNQu8efMms6OPzuHvv/+emdX3798/OgYbEiBAgAABAgQIECBAgAABAgQIEDi/wM+fP3/8+HH37t3z79oeCRAgQOCyAk4Bl/W3dwIECBAgQIAAAQIECBAgQIAAAQIECBAgQIAAAQIEFiRggvSCCktSCRAgsC2BJ0+eXF9fN/OcCc9Pnz69d+/egwcP7ty5U70duhoq9P3795ubmy9fvrQ2yeZ5j/SrV6+a8VgmcFmBqtL++vUr9TZjnbOQf7OcxwGYz3/ZorF3AgQIECDQKzDbc/dsE9bLuO7A2ZbFbBO27vogdwQIEBgWqBvnqjeg6hZo9RLkYyJJV1hWHo7Nt70CNXKz7yWqjx8/vrq66t1EIAECBM4gULdOTgFn0LYLAgQI7BKoW+PmtaL7dLu4hBMgQIAAAQIECBAgQIAAAQIECBAgQIAAgZkL/Hvm6ZM8AgQIENimQIYq5uXPdd4zKTrznHvHL2aadP7yOp3q29zSfv/+fVauBpImhkw6zXDS58+f17FZIDCRwK4RFamN9UToumZ20/Ds2bNuoBACBAgQIEBgOoHZnrtnm7DpymK2Mc+2LGabsNkWpYQRIEDgPAJpnzOzIn/NfoDWx/OkZK176T0DprOlEDl9jGuVkS8CBC4u4BRw8SKQAAIECPReK+ZC0X06dYMAAQIECBAgQIAAAQIECBAgQIAAAQIECKxYwATpFReurBEgQGCpApnM3JwdfdAroDNZOu+LzkTTvGu6juTFixd543Tv/OqlGkn3PARSqaoRzxldMY8USQUBAgQIECAwJDDbc/dsEzakudLvZlsWs03YSiuCbBEgQOBIgXRGpUvqyI1t1ifw5MmT5pyWvlWEESBAYBYCTgGzKAaJIEBgYwJ6SzZW4LJLgAABAgQIECBAgAABAgQIECBAgAABAgR6BEyQ7kERRIAAAQIXFHj37l1eAV0n4MOHDxkHWX8sXMg06U+fPmXD6+vrapNHjx5lImvCC2OwGoESgXoSfsnK1iFAgAABAgQuLjDbc/dsE3bxIjt/AmZbFrNN2PnLyB4JECBAYFMCOQPmjX+byrLMEiBAgAABAgQIFAroLSmEshoBAgQIECBAgAABAgQIECBAgAABAgQIEFixwL9WnDdZI0CAAIElCrx+/bpO9suXL4+YHV1v/vHjx3v37tUf81rpetkCAQIECBAgQIAAAQIECBAgQIAAAQIECBAgQIBAU+Dbt295/mxur+TfLDe/skyAAAECBAgQIECAAAECBAgQIECAAAECBAgQIECAAIG5CZggPbcSkR4CBAhsWuDVq1f1O2F+//33N2/enMjx559/1jHkbdJfv36tP1ogQIAAAQIECBAgQIAAAQIECBAgQIAAAQIECBD4+fNnbtDcunXrjz/+ePTo0dOnT/Nvlu/evXv6nRq8BAgQIECAAAECBAgQIECAAAECBAgQIECAAAECBAgQmEjABOmJYEVLgAABAscIvH37tt6s+SrpOvDQhaurq+ZLpJvzpQ+NyvoECBAgQIAAAQIECBAgQIAAAQIECBAgQIAAgZUJ5GXRd+7cyQ2a+gm2dQa/f/+emzWZOO35s7WJBQIECBAgQIAAAQIECBAgQIAAAQIECBAgQIAAAQIE5iPw7/kkRUoIECBAYOMCHz9+bAo8fvy4+fHo5bzo4Obmpto8L5E+Oh4bEiBAgAABAgQIECBAgAABAgQIEBgQyHP6Xr58Wa2QOWY/fvyo/s3ssu6Us4F4fEWAAAECixNY7ing3bt3L168GAbPWezBgwcfPnx48uTJ8Jq+JUCAAAECBAgQIECAAAECBAgQIECAAAECBAgQIECAwDkFTJA+p7Z9ESBAgMCQQMbW1F/nZQV3796tP56ykInWzZdRZxq2ETyneNq2KfDPP/9UH3/+/JmFjHuuRjx/+fLl8+fP9cz85iaWCRAgQIAAgQsKzPbcPduEXbCwLrXr2ZbFbBN2qZKyXwIECMxTIN1Zb9686U1bug7SV/Dnn3/qLuj12RVYdbnk227fSyRDumtD4QQIEDizwEJPAXl39N7Z0bVkHkebru/79+/XIRYIECBwWQG9JZf1t3cCBAgQIECAAAECBAgQIECAAAECBAgQIDAHgd/qGwZzSI00ECBAgMCWBTJ+KJNLK4HMam69UPoUmd9++63ePK/x2TVQtV7HAoFRBDJyN+Oe3759Wxjb33//fXV1Vbiy1QgQIECAAIHRBWZ77p5twkYvgvlHONuymG3C5l+mUkiAAIHzC2Qq2qNHj0r2+/vvv6eFL1lzs+scegb866+/nj9/vlkuGSdA4OICMzwF3Lp1K2+HLpfJi7K/fv1avr41CRAgcEGBQ68V3ae7YGHZNQECBAgQIECAAAECBAgQIECAAAECBAgQOFrgX0dvaUMCBAgQIDCuQD07OtHevn17xMgznLSO7aCxPvVWFggcIZCxZZmNn6G3R2xrEwIECBAgQOD8ArM9d882Yecvo4vvcbZlMduEXbzIJIAAAQIzFMjD0T58+DDDhC0xSdUZkOcSy06aCWxTYG6ngHRfH3rH5ObmJtO8t1l8ck2AwOIE9JYsdGAgWgAAIABJREFUrsgkmAABAgQIECBAgAABAgQIECBAgAABAgQIHCFggvQRaDYhQIAAgckFmlOaT99Zc7p1cxr26TGLgcBegbyY6OHDh3tXswIBAgQIECAwE4HZnrtnm7CZFNw5kzHbsphtws5ZOvZFgACBRQg8efJk3L6vReR6ukTG8/Hjx9PFL2YCBAiMKDCrU8D79++PyNr19fURW9mEAAEClxLQW3IpefslQIAAAQIECBAgQIAAAQIECBAgQIAAAQLnETBB+jzO9kKAAAECBAhsV+DZs2fbzbycEyBAgACBBQrM9tw924QtsJBPTfJsy2K2CTtV3PYECBBYnYAWe9wiff369bgRio0AAQLTCczkFPDz58/jnif7+fPn6XDETIAAgSkEZtLwTpE1cRIgQIAAAQIECBAgQIAAAQIECBAgQIAAAQImSKsDBAgQIDAXgeabc379+jVisn78+FHHdufOnXrZAoHzCHiD9Hmc7YUAAQIECIwlMNtz92wTNpb8guKZbVnMNmELKlxJJUCAwHkE9FCN63z//v1xIxQbAQIEphOYySnguNnRYTl6w+lIxUyAAIFhAb0lwz6+JUCAAAECBAgQIECAAAECBAgQIECAAAECixb49+ipf/XqVR1nbjNcXV3VHy0QIECAAIEBgdu3b9fzoptTmgc2Kfyqjjbrz2TsUWHKrbYOgVu3bq0jI3JBgAABAgQ2IjDbc/dsE7aRitHM5mzLYrYJa+pZJkCAAIEIPHjwgMO4Aun0M2dvXFKxESAwkcBMTgHj3oWZyEq0BKYTMKxlOtsZxqy3ZIaFIkkECBAgQIAAAQIECBAgQIAAAQIECBAgQGAsgfEnSL99+7ZOXCakmSBda1ggQIAAgWGBe/fu1aMYb25uhlcu//br16/NlbOX5kfLBM4jYJDueZzthQABAgQIjCUw23P3bBM2lvyC4pltWcw2YQsqXEklQIDAGQR+//33M+xlU7twBtxUccssgUULzOQUkEfWHsc4k/Qfl3hbEagFDGupKTay4FpxIwUtmwQIECBAgAABAgQIECBAgAABAgQIECCwQYF/jZvnnz9/jhuh2AgQIEBgOwLPnj2rM5uZ0mOdUz5//lxHmwVP7mhqWD6bgEFjZ6O2IwIECBAgMIrAbM/ds03YKOzLimS2ZTHbhC2rfKWWAAECBAgQIECAwLoF7t+/f1wGM8nwuA1tRWA+AmPdgpxPjqRkr4Dekr1EViBAgAABAgQIECBAgAABAgQIECBAgAABAgsVGHmC9I8fPxYKIdkECBAgcHGB1tTlDx8+jJKkZjyPHz8eJU6RECBAgAABAgQIECBAgAABAgQIEDha4Oj3dh69x9VvaNLL6otYBgmsRmA+p4CHDx8eofr06dMjtrIJgVkJGNYyq+KQGAIECBAgQIAAAQIECBAgQIAAAQIECBAgQIDAKQIjT5D+9evXKamxLQECBAhsXODly5e1wOvXr+vloxc+ffp0c3NTbz5KnHVsFggQIECAAAECBAgQIECAAAECBAgQIECAAAECSxRo3pEpT78H0ZZbWXO2Aoa1zLZoJIwAAQIECBAgQIAAAQIECBAgQIAAAQIECBAgcKjAyBOkPWr30AKwPgECBAg0BTKBuX7ZS0YnvHr1qvntEcsvXryot8qonfv379cfLRAgQIAAAQIECBAgQIAAAQIECBAgQIAAAQIEtilwdXV16Euknz17dvfu3W1yyfWaBAxrWVNpygsBAgQIECBAgAABAgQIECBAgAABAgQIECCwcYGRJ0h71O7G65PsEyBA4ESBW7du/fnnn3Ukb9++fffuXf3x0IUM7vn+/Xu91fv37+tlCwQIECBAgAABAgQIECBAgAABAgQIECBAgACBLQt8+PChfmrtXod79+6dcstmb/xWIHA2AcNazkZtRwQIECBAgAABAgQIECBAgAABAgQIECBAgACBqQVGniD95cuXqVMsfgIECBBYt8Dz58/zquc6j3kF9Js3b+qPhQs/f/7M7OjPnz/X6//999+ZfV1/tECAAAECBAgQIECAAAECBAgQIECAAAECBAgQ2LJA7pvk/n7JHOnMjm7ec9kymryvQMCwlhUUoiwQIECAAAECBAgQIECAAAECBAgQIECAAAECBCqBkSdIN1/UiZgAAQIECBwn8PHjx4cPH9bbvn79+v79+wmsQwYWMjU6E6rv3LnTHKnz119/Zb70wFa+IkCAAAECBAgQIECAAAECBAgQIECAAAECBAhsTeDu3bu5xd98cG1X4OXLl1+/fvUU2q6MkIUKGNay0IKTbAIECBAgQIAAAQIECBAgQIAAAQIECBAgQIBAV+Df3aBTQtxJOkXPtgQIECBQC3z69Kn5Cuibm5unT5/mJQb5N68pePDgQZZv376d4TiZEf3jx4+cgLJOJkU350VXsf355595K3UdswUCBAgQIECAAAECBAgQIECAAAECBAgQIECAAIFKILda8ozab9++vX//PjdZcsPl169fuQuTZ9HmpsyzZ89MjVZVViZgWMvKClR2CBAgQIAAAQIECBAgQIAAAQIECBAgQIAAgS0LjDxBOpPTtqwp7wQIECAwokDmSOdd0Hl9dB1nRuRkdE79ce9Chu9kKE/ePr13TSsQIECAAAECBAgQIECAAAECBAgQIECAAAECBDYrkFdJ56bMZrMv45sSMKxlU8UtswQIECBAgAABAgQIECBAgAABAgQIECBAgMC6Bf41YvbyDs8RYxMVAQIECBB49erVly9fHj58eARF3mmQB8CbHX0EnU0IECBAgAABAgQIECBAgAABAgQIECBAgAABAgQIrE/AsJb1lakcESBAgAABAgQIECBAgAABAgQIECBAgAABAlsWGHOCdOawbZlS3gkQIEBgCoHMcM6rpMunSeet0Zka/ePHj3fv3t26dWuKJImTAAECBAgQIECAAAECBAgQIECAAAECBAgQIECAAIHFCRjWsrgik2ACBAgQIECAAAECBAgQIECAAAECBAgQIECAwIDAvwe+O/Srz58/H7qJ9QkQIECAQIlANU06a378+DGnm4xd+PXrV2ZB59/MiL5z587t27fzoun8eWV0iad1CBAgQIAAAQIECBAgQIAAAQIECBAgQIAAAQIECGxNwLCWrZW4/BIgQIAAAQIECBAgQIAAAQIECBAgQIAAAQLrFjBBet3lK3cECBBYm8CT//5bW67khwABAgQIECBAgAABAgQIECBAgAABAgQIECBAgACBiQVMkJ4YWPQECBAgQIAAAQIECBAgQIAAAQIECBAgQIAAgbMK/Gusvf38+fPm5mas2MRDgAABAgQIECBAgAABAgQIECBAgAABAgQIECBAgAABAgQIECBAYBQBw1pGYRQJAQIECBAgQIAAAQIECBAgQIAAAQIECBAgQGA+AqNNkPac3fkUqpQQIECAAAECBAgQIECAAAECBAgQIECAAAECBAgQIECAAAECBAjUAoa11BQWCBAgQIAAAQIECBAgQIAAAQIECBAgQIAAAQLrEDBBeh3lKBcECBAgQIAAAQIECBAgQIAAAQIECBAgQIAAAQIECBAgQIAAAQL9AiZI97sIJUCAAAECBAgQIECAAAECBAgQIECAAAECBAgsVmC0CdIfPnxYLIKEEyBAgAABAgQIECBAgAABAgQIECBAgAABAgQIECBAgAABAgQIrFbAsJbVFq2MESBAgAABAgQIECBAgAABAgQIECBAgAABAlsVGGeC9KdPn379+rVVQ/kmQIAAAQIECBAgQIAAAQIECBAgQIAAAQIECBAgQIAAAQIECBCYqYBhLTMtGMkiQIAAAQIECBAgQIAAAQIECBAgQIAAAQIECJwgMM4E6ffv35+QBpsSIECAAAECBAgQIECAAAECBAgQIECAAAECBAgQIECAAAECBAgQmETAsJZJWEVKgAABAgQIECBAgAABAgQIECBAgAABAgQIELiowAgTpH/+/Hl9fX3RXNg5AQIECBAgQIAAAQIECBAgQIAAAQIECBAgQIAAAQIECBAgQIAAgbaAYS1tEZ8JECBAgAABAgQIECBAgAABAgQIECBAgAABAqsQGGGC9J9//rkKCpkgQIAAAQIECBAgQIAAAQIECBAgQIAAAQIECBAgQIAAAQIECBBYlYBhLasqTpkhQIAAAQIECBAgQIAAAQIECBAgQIAAAQIECPyPwKkTpPOc3bdv3/5PbP4nQIAAAQIECBAgQIAAAQIECBAgQIAAAQIECBAgQIAAAQIECBAgMAsBw1pmUQwSQYAAAQIECBAgQIAAAQIECBAgQIAAAQIECBCYQODUCdKvX7+eIFWiJECAAAECBAgQIECAAAECBAgQIECAAAECBAgQIECAAAECBAgQIHCSgGEtJ/HZmAABAgQIECBAgAABAgQIECBAgAABAgQIECAwY4GTJkh/+/bt/fv3M86dpBEgQIAAAQIECBAgQIAAAQIECBAgQIAAAQIECBAgQIAAAQIECGxRwLCWLZa6PBMgQIAAAQIECBAgQIAAAQIECBAgQIAAAQKbEThpgvTTp083AyWjBAgQIECAAAECBAgQIECAAAECBAgQIECAAAECBAgQIECAAAECixEwrGUxRSWhBAgQIECAAAECBAgQIECAAAECBAgQIECAAIHDBY6fIP3q1aubm5vD92gLAgQIECBAgAABAgQIECBAgAABAgQIECBAgAABAgQIECBAgAABAhMKGNYyIa6oCRAgQIAAAQIECBAgQIAAAQIECBAgQIAAAQIzEDhygvSnT5/evn07g/RLAgECBAgQIECAAAECBAgQIECAAAECBAgQIECAAAECBAgQIECAAIH/FTCs5X8tLBEgQIAAAQIECBAgQIAAAQIECBAgQIAAAQIEVipwzATp3EZ69OjRSkFkiwABAgQIECBAgAABAgQIECBAgAABAgQIECBAgAABAgQIECBAYKkChrUsteSkmwABAgQIECBAgAABAgQIECBAgAABAgQIECBwiMDBE6TdRjqE17oECBAgQIAAAQIECBAgQIAAAQIECBAgQIAAAQIECBAgQIAAAQJnEjCs5UzQdkOAAAECBAgQIECAAAECBAgQIECAAAECBAgQuLTAvw9KwLt37168eHHQJla+iMC3b99ubm6+fPny/b//fv369ePHj/ybxPz+++/59/bt23f+++/evXv5/8GDB7du3bpIUu2UAAECuwQydqFqyupGrNmUpR1Lg1Y1ZWnEHj58qB3bJSmcwOkCjsfTDcVAYPUCGorVF3GVQQW9kYKeOpt6LaYWXnT82plFF5/Er1JAo73KYpUpArsEfv78mVtL6ZXNzaUs1B2z1frpj617ZdMlW91gunv37q7Y1hfOZ31lKkcEtiyw4h9fhrVsuWKvNe8rPmDXWmQzzJdf9zMsFEkiQIAAAQIECBAgQIAAAQIECBAgQGAUgdIJ0rnl/+zZs+vr61H2KpKJBD5+/Pj58+cPHz5Uc6F791J9lX8zuqW5QgayZHrh06dP79+/3wy3TIDAsECax2rWbo6paiH/ZrkeOpaPf/755/Pnz4fj6X6bmHNE73rSQXMgWiYJ5xBex0C0qh1LxlttVMsnvPlLYMbq1V9lfF7Vjj158qQOtDCRgJo/Eeysot3m8ZjBAWleBhr2XBK/efPmuJIqbNirRz+kQVtHw36c1aRbacFG5N1gQ7G3lXj9+vWrV68OQv769Wt11ZcLm6r9yeZpCnJtkykHjx8/vrq6OijC0VfeYEGPbijCSqCqS3ot1IeugHamazLbkL2nwukumGNSXSqf/4I5F5Bpu6rpgnX/T1VGrbmCSdtqnuCm0U4Rp+irrrlm6Se86pWqS7+aJpp/da1Xx4V/lyiQKTe5A3hQr2x9xzDHQm4tpfVbTQPYLcEt+Ow9xa/y1263rOsQp4AI1Jc96ayob3tl4f379+c/5e2totNdhdb3485/FVpXyBEXVv/jK1V3C8Naks2BuxjVPQ63p0c8cC4V1eoP2F5YDX4vyymBK/t1r4acUhlsS4AAAQIECBAgQIAAAQIECBAgQGCtAvsnSOfmSm5z5rb3WglWkK+Mp08Z5e+UvGSMV/7evn2bm7u5a5g/72I9xdO2KxCobi3XYz5yL7k5FqT6OEU2c4Mqg24zFq0aatm7i3xVfZvDtjsQbYnTg3Mfq2rHqnz15npvYLaNRgWSqURpxy4+m2hvmme4gpo/w0I5c5LWejzuvV9e2P4UrtYstew6l1jDg4wTbRVzGvZ622puZFqzJTbsdS7OuaAFO5v2KhuK1J/mxV7vReC4wtljxinmEqg6/FuRJwEJSZtQ/dB7+fJlfpWf+TfaKgu65ezjeQT0WpzHeYl70c7MqtRSHDklDQ+yL0lw73lteMPsuuSCOZHkzJi/OrZcMFfz8Y54LF0dycBCpsPlMj79DNV5uXfN5LfKchJW9UhktWqa9ByectKb5uFAjXZ8qqJP6TfrW9etWfr1tyn3zBT1I64GsTBzgdT2/OKom6/jUptjoerazeYr65Vdh49fuwdV7C2cAoY70Kr+kGG0XDEOr3DQt/O/Cq0v9up8LbHbdgs/vlK3cz5a+rCW4SM0tXHgt0ldRY9Y2Obt6SOgzrPJWg9YDf556k+9l8X9uldD6rKzQIAAAQIECBAgQIAAAQIECBAgQIDAoQK//fPPP7u2Of3Gf/Uc5V3xHxqe4W6Hvonr0F0sbv3cqcpNvolug407BL9+lHgesx3n3DnOv9Ujt7vs1Trd8PKQ4yZ4p4JlJFDSViesXujuupXI7miA3KGsAuuFbJLDqhuVkBkKZPJJNeJhlLT99ddfe4fqVjeoht+lVp6YHAL5q4+78g3Pv2YynqQOjzc9OlU5DWXekTGp5YBqfrnVoWvmeNxbz//+++/Lzupf6/GYG+p//PHHoUW2a/00We/evdv1bSs8l2oZkpVR9a3wIz5mv7k2807pATot2ADOiF+ttaEYsf7k2qPkd2vWyUywQ4um5Kry0Dh7119rQfdmdlfgbM/ds01Yr+SCei160z8cONuymG3Cmp7amabGxZdXcMGc3rxcMOdvrAvmsZqvJCydtyXXBhevBknAWLnuzcu4Xc29uzg9ME1TfsGN0jtX1cnhB9xk9kurh7mbhcST1brhQnoF0ge4d6LvWFfUKZfqx37KqCrHeiE/LnqTtzewmhBVdUpXj6uYtFcznRv5STLR3aVoLKj16y2a1fj4tdtbvt3A1Z8CksE8v6NqW7rZPzRkrH7sFVyFhi6XoDPvtt3Cj6/VDGsZsdFO5Sy57Bmx9asOhxwR6ZQ4tFU5z/p6Sy5431yDf55KXu9lcb/u1ZC67CwQIECAAAECBAgQIECAAAECBAgQIHCkQCZIV39fvnzJSO7cwMvz3dMzfmR0U26WhP1PYv3/T+4937t3b6931kmZZuX//Oc/ue2dvyykrDPMK3enMkhlOIaskDtno3Dv3ddwSg79Ntk8ItkxOXRHB60fhCNSZZOLCIxbY4ePo1TXtG8H1aXCldMC5PC/CGDJTtMiDWc8J6McldFLk9Vqx/Ix4XlwRglF4pmzQ4nV2dZR86ejLjlrX7Cirvt4TDNb0lYUrpN2qaSepDSnuKLO3lNYJQnY4DpasKkLfd0NxYj1Jz+rh8vixPZh6t/F6y7o4aJpfTvbc/dsE9YCTFUvSWrWmUmvRSv9JR9LMniRC7zZJqxS1c6U1K4zr7OmC+Y0KSfqpbdh9Cv5XGnsvUI4Mdknbr6FRnuYKF1Po5d79Rtz4Cdk2sO9v0NTeYZT7tumwHBPY6U93E/bjG14edyWc1dNGE7D0d8GYe8voBwR8UzblfYhmU11ze7yb5YTkhhSt/ceNdnLWOBHZ/aIDVfms7esd1W/bvjec1nqxt5a0Y22Dpn61+6uyrCRU0BKp6Y+fSGx7fI8KHzctnTgnNtM1YkVdZfePLtt1/rja8XDWkZstFNXh8/COQBLrp121fmB8HRKjNVKNA/e05f1llSllpP1+QtIg396BS6MIYVbUtWzzqy6ZNWQwvK1GgECBAgQIECAAAECBAgQIECAAAECuwT+X/1Fej8HbmPM4atL3RqviWaysPdeZgorN88yUqEaszKc7NxB3HvrK53jJVEN72jc+3l7K2Q60IfT0/tt7l7vjfmUFYLQu1+BMxQYt8buugNdeDjnGMxM4ByqqaL5N8sHJS+b50ifG3LaqF1HU/KYMUnlzU7hfb64lcc5N66zpeegqrWrBOtwNb9ZcDkSa5ldC+cfkVClcPXH45lvq6ep2XVFkUMsTVwOjTTLWS1/KYL8mxSm3ctWJcdg1rlUVWlW6Rkul+jtOvq64VqwVhGvvqEYsf7EqqXX/Nj7uzt7rxuH6odMWoaBB8Fk5WacIy6vvqAPsprtuXu2Cat5U4FTS7tNazMk1T71rToV1hv2Lpyt16J378OBsy2L2SYsntqZ4Up1qW9XdsGc0d7HdYPEYdfhkzhzEs9Fe3UlX5VUGrF8zHXj3kavagATeXWiv1RB9+53O412b/YTmBIsmc5XX7Dl51jKsTqF5d/8VdUgP+h2xZNtU3m6Cci2zZNj73K27W4oZJdAycG467ferjh3hY/bcvaWfgJ37f3o8FTgXRW1SkOqXJq78lY0Djm5741zKf0Yq/RJme6qYIeGp6wH6t7Mf+32pnxTp4BU70NLfGD9sQ7qcdvSnIt7C7oOzJl3U922K/7x1dvgDNTY8391dN/diI12cr3rsifHwt6rpqQkv19Wdnt618+9Zg0Zq32rW57ChRUfsJWABr+wJpyyWuGhncqWNffuKL8I9jYUOaZKotq7r6yghpQoWYcAAQIECBAgQIAAAQIECBAgQIAAgQGB/x1gseI7SQP5X9xXGUo1fGMs3+661zWQ2XQ3770h1DuKayDO1lfDyW7edhplOTlqJaDk46774qMkKZEEoSQZ1pmDwLg1tveoHDics/fUxqwwUJNztykrDMycadXb3MEa6wbV6QXUm+wMpOuFKtxdNIaH4lXH4KVubBfm4uKrqfnTFcHe82yq6EXq5xaOx3PeVs+Ige5xVLXqheVb0pqltgyPSZ2uJs855q5861R40MfeU1JKZ9deqlLOCqs8d2+hodhVsgdVm2rlgcOz+3MjZ4dUm+6R1WveTMzAXrqxFYb07nTLV2izPXfPNmFVTRtoKqs6nMOtt40drqhpXfdmvPdoGo72xG/3JilZLrwAODElrc1nmzDtTKuk5vNxlRfMhzY1aUOap9pqOefBwomC6XIp6V1PG1g+7fAMNWRTjXbXM010SVdSSnbgIr8VbdbMdVrvtWV3nkyqTbfWtUISVWsXPg4I7B3BH95DG4dduxu35WyVe/1x196PCE996/4eqXeUhdOv/IevQGbVO90FXLFPb4vULPry5YHfod3alfrQe33ee0HYTMPAXroFd3TIBk8ByXLT+cTlsX7mjNuWph4OVImtddv2HmunN/Ul105jVY+B0iy58D6xkp+4effCbyA7za9GbLSThd7LnoGfANl7jqOsMHD1mzNmVuitYL1os7oAGL5WqdJ/hgrcLPFquddzNQdslUcNfrfcxw0ZOLSrup0DvLdNGE5GCm7vgZNdD0dS8q0aUqJkHQIECBAgQIAAAQIECBAgQIAAAQIEBgRMkB7Amd1X3REGrftMw7d+9+Zn793EI3rM652Oez+vlfHux4H7dnWSugt7hbs7OigkCN2dCpmnwLg1tnvs7Bqulzugh95DSm3fFVurfiZTh0Y+eunkxnn3LloS1iU6btd727GYnNhUHpewpWyl5k9XUt2a3zpC8/HMAy+2czye7bZ62thusaZdOqJelTTs5xkwekTiL7WJFmwK+e00FCPWn13HZuu4Hrj+aa3ZbViqkON+8vTWk+0UdG/2dwXO8NxdJXW2CUvy9v6mPvFSfO/V/lg/K3bVilb4bMtihgnTzrQqz9w+umDuNl85Ux/RhRLJvZNGch6fyRzpbq5bVx0ra7Sbx10apb1XXANXa82odi2n/nQrQ0KapZ9ktMy7H5OMXbsQ3hXYW6wRHutqYdyWs1v0VUg3j8eFpMcpdWnXXkZkCe/AjvLVmfu+CrnW7TNQIgNVoverJf7a7daBzZ4CUs97i/W4wLGO5XHb0oFLl011227hx9fezoHjKvaIW+WapNv+lISM2GgnO93Lnl0XS6u/PV3h6y3preQDjWdJpS1cR4NfCHXcaiv4da+GHFf0tiJAgAABAgQIECBAgAABAgQIECBAoBYwQbqmmPVC773M1g2MIwbtdfPce4e4uaPjJvlkR7nhlBFguas37o29Ztqay+lA7+Zub8jU91OT971psMJMBHIbKTeDq7+69jbr2EHLzTvQuw7n7Ks5RPJQh2xbcls3yT7Pbc7e9OfA7I4NTXpi0rv+cYF727EgRPu4yFe/lZo/XRGXHKFjDSwrycWmjsc0MnV7fnqTvqsVTVPfOjVksNEp7Vt21Iqw+/GcdaakXl12HS3Y6P6baihywKahSBNR/Z3ym6V3yHhr9GH2sqt9KB+yvKs5OrQmbKqgD8JJMXUb3lbIRdrheSYsVXpvwmbea3FQ9ahW3pvlVBiVJFbamSNq15k3WfEFc0nL0zpN58jtPZsXFkowu10frdNHrjR2XQkU7uXE1bbZaNdoaZn3Xuwd3Qde76VaSF1qlX7z1JCC6H7bCtGf3CId/tg9nFue+djspx2ObfjbnN26kY8eMpyGwm9762Gd1PwOGrdFSmyJs46/u3BKG1uY5YNWW73Pln/tdmvClk8BuYWUc0r+ukflESFj/cypWoy6Q6a6j3xEeqpNdvWTbKrbdiM/vqa+oX90Jaw3TNvbbYJKQnRxlygdvc7cunE2csBW5aXBP7reDm8Y2L0Vu6RjZHgv+XbvAIwTf0SrIXuLwAoECBAgQIAAAQIECBAgQIAAAQIECAwL/O8E6eH1ut8SedjwAAAgAElEQVTWN3gGFnbdiezGJmRAILdGhu9Y59tT5lW2dr23a3vc8SvJXfaYqjKcx4FqVn+Vrv/c5A5Fes9bmSr/mG0TySiJSaYSVUYJJI+JNn/lybDmbAXqGltXvJKF1IQqR72Hc8Z8jHUIF44JyMFykQrZHSJcy4xb4vHcWy6XQhg3p2eLTc0/nXrv/elU2rEGlpWk1vEYpbSEMc+FTVdjoA3pvb5Na9bcZKxrs70Jy44u0p6X1LH5rKMFO7osujVwgyfuXFQk18Pj+5uHf5a7P5daTcTwEMmS80W9x6MLt7mhgm5qNJdLyuKc5+46bTNMWO/PnLqiZmGsM2OFcOZei1q+uzDDsqgSObeEaWe6lWcpISu4YE4TlDZqALx1ls/H0y+ws8dmG9i7nB0NpGrSrzbbaFeqe7vO0mSN1U1X7THg3WawuoRIZeutHs3AnEMnrQ8ri/ycE6RTfOkfaLUhzbI7ejkVJqfyxJy/0wto2OTEaQwDyRs+1oZ/Ew1EO/pXW/bZwq/dVoUZrpY5Zrd2Ckg7lpNUdYu2e6oabsSm/i2ctOm2bVXgwo/dotxgb17Xarg+V9/2dvt3o7pUSH20luSlXqcu/d6fACM2ensb2CpJucLJ0X0pw+xXb0ldN7oLlyodDf4pR0Tvod0s3BV0yaohp9QQ2xIgQIAAAQIECBAgQIAAAQIECBDYlIAJ0nMv7r2d2ungHnfMVkSGH5mfPeZ++RRwiTZ99M0u+/LlcW/Gp5+95A5ZN3kZTzNuSqZwFudYAsPDp5rVo7oD3Xs4j37Hfe9sgSphOdaSnrEoSuLJkL6mSZZHb7uayciR2Npd92Pu/Tc3sVwooOYXQrVWKzmtnO0M4nhslU4+FjaeaUm67XarwQnvWKN80k52265WyCgDprsgaw3RgpWXrIaiZZXjsTvGtHU8Vh9bE6RbB3IqYSvm5se0Hr1x7go8/WpKQTf9W8uzOnc30za3hPX+zGlV2tPralMgy5fqtWglY25lUSdvVgnTztTlsvSF5V4w54jYhd+6OBxxouDeZirtZOuaYVcixw3fcqNd0t87fKl2Slm0KlsqQH5Illz7mSB9EHvXuXVNko/1TKGDYh5YOeVYst9uSuqQ/NBIV0Oa2UQ1sKMjvhq+JMgej4izfJPhE0fSNnp+y9NWrcmncljrr91mfUhlGy7uHI9OAcPHbN1kVQtn68dOOZYnTLetH1/NA7+53KrAvR+79acZw6yWyy883J5uFdzec0HqxtnaNwdsq3TyUYPfNRkI2eCvezVkoD74igABAgQIECBAgAABAgQIECBAgAABE6RnXQcu0qldiXRvybRuFo4+vrnab4Yp7N11KyX5mK7w0Qsy+N0d7QrJSLXRR1aNniMRTiFQWF1TPXoP5ymqbrLZmqo3UG8nOpC71N37VWe4wVzywPKUYDe1QvYKqPl7iborzGfgheOxWzpVSFemt/1sjZRqXTCMPpgyu+tNRjPwDC3qLrQlhmvBSkqtezicoZrN/8TdeznXPBir5dZkp+a06r0XHrk260Y4EJKSKinQXeso6F0yVfh8zt2tdM4qYSXHxUQ/Ova25xPtt1kcsyqLeSZMO9MslxUsdwu09yQ1wwvm3l671hzm3nVOKbXmNUAvVALPPDlwy412qPeWSKvqnlL6vdt2L3dLevBMkO7F3BVYMl9o9IO9SszeK5NuO5DCTa3IgbkrOyeGD1+onPhTojBt0e5mvA5JCs/cDDaTzaepUXKCSMEt6NduM3dOAU2N4eXyTokzdBM1k7rcq9BzQnWVzrD37uVN3cjXC3t7w5plPdFynZiBhakvBcfNWuGFR07EvS38RJcBJRe3KYJcAp2hx6YXfPjsX1WPMxw4SZsDtreAemV6D9vWAZt63lxtC/fpeg/tJkKWJzrQ9rY/E+23qjPdY6eV6+qjGrLrEBNOgAABAgQIECBAgAABAgQIECBAYMUCJkjPt3Bzzz73h3r7c+vA1nCEETOTvdd76V3IkLIRd9eKqmQkU52q6UaJlSQje59oTFXLxMd5ChTe680QgdbhnI+T3hwqTFiOo0mTUZdaK/tpQGKSFmzq28x7b9FFICmp02mhUKCwgqn5Tc/5DLxwPDbLpbVcUkzN2+qtq7XRR10kea2BHfX1T3Nh0quyFtEKPmrBSgpRQ7FLKae25tHXu9z8jdZcP6ppNHbFXIUX1s96vyf+ElHQw8VRclKY+mq2N4XzSVjrPFjXzOZC84jozc7RgZfttaiSPZ+yaDHOJ2HamVbRrOBjSe1axAVz65x74im1t2TTADbbw97lplVvJCMGbrnRLhk7fp7eoebFYW+V6AamIR2xGqw+qpL+/CmO98CW/Hivyze/4ieamFQVcY734eZ6IoTeCjbcGIYiqe3dcLpAPr22JQ1U89q+uf4Mf+3WeXQKqCkKF0oa0rRm5/8tPNysVQ1s88qqdeWzhW5bP74GKnl9Ch5YaNafgahm8lXr58yufKWtblWMfJz0vnBhwpLgSZOxq5hKWpLztG+tcnHfvFlkJcXUPGA32OC3stzbAjQv25q8py9n7717rAOnvmWphpxeiGIgQIAAAQIECBAgQIAAAQIECBAgsEoBE6TnW6zpOK47kXsXpn7i8vDIlSSpeeNhdMfCe/BJRnrAR997FWGJQG4ATLR30S5FoPfwHA7MXc+My5k6gxnoNpyM+tupE3PBQ6lwbOJFbsNPXQGmjr+uP+ULW6v5rSIouV97hoEXjsdWubQ+lrSczeufLNeHwHQXJDOpPC2rRX+sS618YVMtmIZioHqXXFoEsIqhtXLJ9UZrk71V9JQTh4IeKOjqq9k2v/NJ2MZ7LVJP5lMWrfo8k4RpZ1rlso6Py71gbs5FbA3nzbSBKUqntZddp/Updt0b52Yb7VxftaYfdMui+SuvV2/EwPJO7yqdSfyIe199VCW8080N7latbkiOxGZzNFGJDD8y8pwVvsrgcLnkumUih13R8umVKfk1upRfu3UGnQJqivKFwsmNp3RHlCemueZyr0LPY+XHV7O2dJe7Z+RuyPnPj910HhTSzcLekE11cfdi6i0pOd2nIpX0Y/cKjxKowd/LuNlf95WMGrK3hliBAAECBAgQIECAAAECBAgQIECAwDYFTJCeabkPDxmp7m+dYWru3r71Se+OlNyjCsV0o8QyVmngVuIZRjLNtHZK1v8V2HuYdGtR7j7+3zim+tScuddNRh2SLEzanuwdh5qUZJ2J2pMShAhMVQbrjVfNP7RsS05qZxgs5XgcLrg0RHXbuGuhHinVHC84aUNacrM/l47DWfNtU0AL1tToLmsouibNkF2NQx1eDxlvDruvm45mVL3LdTwlC6dcVSroXv9m4EzO3c0kVcszSZheixTHTMpitpVEO9MtmhWErOOCudmCTXoh3bwY2HVmP08HYzPLu1IyaddQVfn3XoeP3jWUTO3daYrpzMfm3iQ1yyht6ZmTt+jdlVT1/MSeKI/Ngutdrn8pTJSAKtrhvtBUv0n33ht5jsThq4JJm+JWkvi0QJofe+ttM7Cuw80T3Ax/7VaZcgpoFm75ctyahb5r+Qz92K00r+MqtJWpET8ON7NVOWad0a+1qiwMN63V3i9yAqqFd9XkZnh5a1ZHe9mFgy4pq5ye0pF4UGZLqkSSlCykzTko5hNXnkk3jgN2uBw1+MM+JT95znBk7W2CJjrjBEcNGa4hviVAgAABAgQIECBAgAABAgQIECCwWYF/NW/8WJ6JwJs3b66vr4cTk4EIt27dGl7n9G/zBpXhSArvbw1Hsuvbz58/l9wf+vXrV8R2RXJK+Pfv33s3T6pyB/HJkye93wrcmsDe2z8tkAwcuXv3bitwoo/v3r0rSV6qenNI07iJ+fTpUw7SvXFmnaTh27dve9c8dIW97VgijECsDo154+uXVK0m0dZqfjPv81l2PO4ti4Mq9osXL+oIM6thuguzBw8e1DvatbD30nHXhtsMP6igQ7SpFkxDsfegKKw/X79+zc+ZKrb8fCi/0ii/KsuQvqOvKhX03oK2wrCAXothH99GQDuz1mpQeB6ssj/PC+ZUzvriOefo9+/fT1dYJaf1SRNQZW2zjfbPnz/zY2pXB2+Fkyo9/IjMKapHfl9MEa04Lysw3KuZ1iA3FF69ejV1InO8D7cq56/wyXI6TIb3m2b5DDhJCZ/hGlh4lp/5r90qj04Bw2U98G0O2JI7swMxTPRVYf2s9j7Pq9CJZBKtH1/T2c455oMOimRkU13ccy44B+ze0jmobm+twd/sr/tmtVFDmhqWCRAgQIAAAQIECBAgQIAAAQIECBCoBUyQrinmspCRNK9fvx5OTW5On2e8yPPnz4dvhN/c3Hz8+HE4tUd/m9vw9aSC4UgilptJw+sc8W3vw0fT4Z5xdUdPRTgiGTZZk0AebXB1dXXOHBWOucyxnON9ioQVHsXZdeZIN+9ijpWYHK0lj1J++/btWHsUT1dggzW/izCHEMfj3lIon+ScK7F6nH0exHD//v29kR+9QmHkGZ969C5sOCCwtRZMQzFQGaqvCsffpObUUe39fVevmYXmhs3w7vJB0bY2V9AtEB8PEtBrcRDXZlfWzqy16Bd9wVx1Hj59+rQunUmfc5S9lLygrPxgqZN90MKWG+2Udf2rbRfa1HWgd7/pqspLjHu/ErhcgYFjOcWd9ucMNxTSLTD8G2Hq7ouB4kuX+HAPbfpmp7jF00wSn6ZG7/I6fu1WWXMK6C3iwsDbt28XrnnO1RZ9FTp1t+3AOahVRm7DtUC283FrXdxzLlkH7N7S0eDvItryr/umiRrS1LBMgAABAgQIECBA4P9r747Rtsb1u4/n5M0CBpYwzAqGZwkHVgCUKQdWAJQpgTIV0KYbWAHMEoAVDCwBpkt53l+Or/hSZFv6y5ZkWfpOwfjxLcvSR7Jsy5KNAAIIIIAAAggggMAswATpmaKVBXeU3laawsNctrbatz76jWj7CP4dCdCMIONwMbnplfA7dhHYZP6ezBxG08U1a9re5z5vyELHAuGXCLgZ16dC6rzawN2pxt5ZPqGsTfR1kRKj0OwPepUGBdazPTf9WZYtbaaGzJZ73UOWXLQWCTW/tRKxpIfj0aJkCaNLjvmtCjoW9Mp2y1ZHwrQws+JI+lvblhYsUCI0FAEc+0+6nnFvJaK3VG7MugOyXLxpdsHDhw/dDZOWKegkLgJ7AvRaeCD8uSpAO7PKMs7KZi+Y37x5o2khU0HoZFr6HXbG+IvOmRm20dZtWrQh0kWa8XVU2Q9evabQcpeXfb9EWE5gtftR0031NKHQWymXeYke76uJXMZTaE30QVKJRzxuXvBxNXYvt3+3q6xxCthdvtOG9n6zgzsqsXmzV6ElMjvHGb3mmUNqQYF5DOeCXHfZfqiO+Xi62ZLlgM1VNAM2+NGrWdnWvOCPPvWIXv/nqgyr8QxYQ1YdWIkAAggggAACCCCAAAIIIIAAAggggMA4AkyQbqus9dhe33GNpqnmHMtoP7sSXHQYn8YPRfvWJabRjXq8F6WzB9CISS+wHjQyO9oz4c8kAX2UJil8rsBqWIyPyUuMQot+q8fLpjubyPtp958a7WoROKuAdufrKhueBXtuzW+zdDgec5WL+1Bfb5fIFW0gHss3fJIG1gT2xU+uwIAtGA2FWwFWly0XFW7LoNnOqe9X0iksPEda90cHX+xCQa8WListAvRaWJQIIwHamcGrQbMXzO5YYTeR5crLcuWg/sZCCRi20Y5+J3YCr1MHtgr33L1vpYr1+wT0vGZ++cIcg97CoBlo1Sbh6zFK+OSrm4jUG5M5L1kW9B7P8EekZWh5ErQvMfhY3CznrPbvdjkFWMq64zDu6dWtruWy3EK3bbj9X+adx3BLk77XDNjF3XKBcsDmKp3RGvxh7+53V5jRashuKDZEAAEEEEAAAQQQQAABBBBAAAEEEECgGwEmSDdUlHqHpTtKbytl4bHyW1vtXm+ZWGhJ9u4EaEPNVbZ8UkNTtXNNHdfQpSdPnnhp1rwjDeLxVvInAkYBfQv9xCFo7hOgQII1Ci374bwcHRhIgH5KfTAcjm3+NfquB4UsMShkTsCwC8PW/DZLnOPRUi7RwaDfv3+fPx+tAXBHvuBqSc8UxjLSrlD7aU9kfyHHbMFoKLLUZHcM7r6LKw140lyp5fwBvRNK65fvckpNNgWdKkb4SYBeC2qCXYB2xm51uZDXvWBWz+FcMzUHr04v34lX8iM32pZeIPWVndhTpwNfHxiPHk2Xax/GTLBeXTT3EswCqmAHX2k0R2VZ+Pjxo3sPsrpJ5edKq2mI3hype1Z5Wd32yEp8juh527o1LVqg3rbTn6XvdjkFrLL3sTJ63hy223a+xDUWdKFuZMvRx2M4YxllDDZmF3dGwOxRccBaSGnwPaWR7+49iulPasgqCysRQAABBBBAAAEEEEAAAQQQQAABBBAYXIAJ0g1VAONgAsvzxby5iu5RM4fVKZ93p15s2kW0m1ubaChSloFHyyzr8WG1rz14eefPPgT0kYoTM6K9W4bkKoUa4VT0m/BRhEIjM4xfmD8371GcKwag5l+x1OY0czzOFO6CO4qr2vBiSxuuIYBuOlk+LkALZjGkoVgq6ass80C3I19p092Hbm3+8Y9//Pnnn5oUrWNcyxrZf8pdCQW9LOgx19BrMWa518k17Uwd5zp7afaC2c1+tSv527dvu/tdXS5U/4dttPUCTQtpuQ/Vrpby6sqbm5vV9ay8kIBeXbR8lPDhw4dcL3I1UkSPd/Uq1HkrRDjBupeJ9m8sX1wbjtPyKz4WJUuY9u92OQVYyrHjMM1ehbbWbWu5UtpRT3gMtwOtwiZ0cVdALroLDthV3tEa/OjV7KS0vDFZ1cu4MrrHCgPJVrMzWg1ZRWAlAggggAACCCCAAAIIIIAAAggggAACowkwQbqVEtcni903r28lS8NH6g+IX364bJk8DYxYrsy4Rh/0UO+5JUL1wgvTEnIrjIZQ6JMy7q8aNHnu40M3MSwjsE/APvb33BGillch7BCwfIVe0Wr20Y7I2aRlgavU/DYNOR6j5VLt8sAyrWKekBlNNgGuInCJFoyGYlmd3FsJy53UMgZvjWYy6B7w3C8cUtBeoYz5J70WY5Z7tVzTzlSjrryjpi6Y57xr8ka1iYLRqYBKVYkh78M22sr48lu+c9HPC0feYjNHcnyhUNN3PGHEYBTQcwRvNq/KVL2L+jy4MYYswTRJ270HWY3z3P5eN0nRlKhJ1BeG3U0OLuNzENDd3K1pDd7tcgpwC4vlpq5CW+u2LXQFwmM4jrtVgUt0ca+mvJGVHLDRgui+wR/27j5a9MYA3dcQowPBEEAAAQQQQAABBBBAAAEEEEAAAQQQ6F6ACdKtFLFl5JbSmmXMQWqeLQN63HdwpsZvDK9ZAS9evLAEvn//viXYahh9k80rCw2azDsiZ3W/rESgtICe/RifoWqcU5YvsU85sgwFdvOeGt7dNrBsHPrsjvEKxMZPFxI4q+a3SZR6fKWGN+a6m+MxOqjXCGIJZmzAf/z4YYmNMFcROKUFSz3wU8Mb8btpKCx3UkaTvMFSCy41vDG13RS0Mb9XD+bdKW9lZ+Reiy2TMdenthup4Y2qtDNGqELBGrxgnnLaWsJKzJkZttH2Zqtu1e2adWArDay/usDDhw+9A00TwzS5t/77bS0flDvlCm21iC0pUY4y9m/gs1oQx1c2eLfLKeB4sXYTQ80TfQvdtqk3U6nhjRWDmy8j1GjBTunibhk59QBMDW/MezcH7AgNvnfTsVXElsvsrW13r7dcEFYYSBZI/wg1JJB9fkIAAQQQQAABBBBAAAEEEEAAAQQQQGAoASZIN1HcGu1h+Xy00qrPI5+SYk0SDu/X+HnncCTRX/VNhmhKFInGIelhWzS2ZQC9ftWbXK1nTpoyvQzJGgSuKGB/AmR8GYEFwXLMuvGkhne3DS9bHiHzBemw4UV/PaXmt2mVenylhrfnuo/j8ZTRBmHk79+/hwPw6+UE6rdgqQd+anh7EXTQUJTDsTNuhUxNW2r4rf0u13dQ0MtMdbmGXosui7VoplLbjdTw9sTTztitsods8IJ5yqOmNWbP7JEIs1/GD9tof/782dJHrWah/hTWIzWEbVsT0CGmKuQN9NeJTDXw1q1blVOrzyNHX7KgyXvGOTAVEq+UWCYTGp+XRROMT5RoX4ByV2770qOtOAXsputywwavQrNf77kFl3pIpoZ39xVe5uYr7DPsr/W7uFumTj0AU8Pb897HAdt9gz/s3b29JodDdl9DwtnnVwQQQAABBBBAAAEEEEAAAQQQQAABBIYSYIJ0E8VtH+1x1uAtff0gKlVnIvHvv/9uHECjsS/RNHsBvNnR2hGzJT0i/ry0gP0JtD6krBFFWTJr36l2p2exljcN70uY5UFvdEDhvl2z1bkC9kqYseafm+WtvdspFAPH4xbjvL5cezXvYl64ffv2vBxYoBEL4Fz0J/thm6sFs+9RpDQU4XrV4OCbOcEU9EzBglGAXgsjFMFmAdqZmWLkhQYvmFUc5caX7y7r7Jfxwzbalu/EqphavkjbXYvYsJqAXrF6c3Oj+y93j0+fPq3zcMTd6bRs+aBca+2eJT25Xt+Jz7LOZFnTYEPKKSBLyXYTSYNXodmv99zC4ubL1WC5QQF7Fc3Vxd0gwpwku4Y2oft9dtta6L7BH/bufqvEU9d3X0NSQQiPAAIIIIAAAggggAACCCCAAAIIIIBAxwJMkG6icI2jPSyzlAvlR4N+ojFbPtARjSQaQB9hMO7oyZMnSTM89fUYfXraTYB2VP+bD24CWEYgr4A+0GGZJDzt1DiiKJpCvdbBPl7q9evX0Qh3B7Dkvehb/HennA0PCpxS8w+mudDmHI8ZYS3DeTPuzhgVjZgR6kLB6rdgNBQZq8ejR48yxpY3Kgo6r+cIsdFrMUIp580j7UxezyvG1uYFsyQrJ8z4qqO8RTxmo61pq8ZO48p1IG/hEtu5AnrcoAcl3kME9We+fPnylIS9e/fOS8xqMlqr85b0aCbhjhfgetnHxwPJ+Gdrd7ucAjIWbgdRWRqZ+tks2m3LzVf9AmWPSQL1u7iTklc5MAdsRvARGvwx7+5zVZIRakguK+JBAAEEEEAAAQQQQAABBBBAAAEEEECgAwEmSJ9fiPq2gPG90Sd24FrmZhuHoB0X13Mj4yxKjdL48eOHZY8aw/T+/Xs3pD5VrR25a1hGoAMB+3updUQbD58oi8aiWdoQPeGr+RLf1WQbW+PVbVnZssApNb9NEI7HXOVy4lVZriwQz1UE6rdgNBRZ6obezNL4u5Yo6CwFPUgk9FoMUtDZs0k7k530WhE2e8HcbMJyle+wjbblO7ET8um9T7nKmngqC+i8ptnRXufhhw8fHj9+XDkl8+6M8yUsb7+d46ywYEyP/aDeSjM+WzIH1zd4t2uvLZwCDpb+JTbv/mJvtRS4+VplYWU7AvW7uNvJ+zIlHLBLk31rum/wh72731cfllt1X0OWWWYNAggggAACCCCAAAIIIIAAAggggAACIwswQfr80vfm5QYSZBw4Eohh9096s290W8vHCqKRGANo1JHlm7RKkuV5mx4teB/Lffr0qT4obUwMwRC4kIDlwJmz8/bt23n54IK+rxLY9U8//aS3Hjx79uzgXsKbay/hAPzasUCg+i1znbHmLyNvYQ3HY5ZSsLz3IcuOkiLxBmonbUvgZgVOacFoKI7XhzZbCS9fFLQHwp9bAvRabMmwPipAOxMl6jhAs6fC7t+HOGyjbbyXb7Zmdtwa9JE1vV/V+2Sueho/ffp04mRLfTL3y5cvFl5NZ7UEqxbG2A7r4Y7yuDtV+Oymi27YYEPKKSBaakMFaLCKyr9Cty03X0PV88tl9pQu7paVOGCzlE73Df6wd/dZqoci6b6G5IIiHgQQQAABBBBAAAEEEEAAAQQQQAABBPoQYIL0+eWoLxUbE3HuQJbo3vVwN9f3Zi0gerduNEmKR48NNHopEKEGynhjm/Qm0fAmgdj4CYHGBfSyA/s8YXvrZMm1jlmNGtQ7C3TkTmnQvzrc9CkPDXc78VsrlsQT5uoCJ9b8Nuk4Ho+Xy4mvrTmeeGK4lsBZLRgNxcF6cpVWgoI+WNCDbG6/L7DcpJdDi+69cq9FuZxeK2bamWuVV8bUtnkqjDYUGQXOimrMRltNjRGcT0gZoQjmCqjf0nu/qhoT9XMaJ/q6UWVcNs6XUAfsrVu3Mu43S1TGDmrjrNfVJOGzypJlZWuneE4BWYq1p0haq6I1bbn5qqnNvpIEzuriTkpk5cAcsMfBu2/wx7y7P14x5hi6ryFzTllAAAEEEEAAAQQQQAABBBBAAAEEEEAAAQn8GwrnCujtsPaXRp874EaDfqLfiK78zYQPHz788ssv0RLU6CUNfdvS0+xotwiUTfuThuiuCYBAgwI6HIzjw/QREr1BQA+tc+VCh+GbN29yxUY8CCQJnFjzk9JZLTDH40HqBocXH8wRm7cscFYLRkNxpFa0+XWC1RxR0KssrJwF6LWYKVjYLUA7s5vu0hu2ecHc/QTpYRtt+yxKRkhfumE5JfH6RvQff/zh7lqX+lpzeitnfIrRZrunVFk+fx19+61bLt4yPh5Ixj9bu9vlFJCxcPuI6vT2+VxGbr7O9WfvAYGzurgDSTr9Jw7Yg0XQd4M/7N39wVrhbt53DXFzyjICCCCAAAIIIIAAAggggAACCCCAAAIISIAvSJ9cDbyxNYHUGN+pH4jh4E+WBERnUB9Mg7e55m0ah7nokdvq160fPnzoDcTRpGs6yj1n/uxMQIeDPUf2NsoeJyEROEWAmn8Ke687bXN4ca/a5EsCtGBXrAY0FFcsNdK8KmC/I7B0GqzuItdKSwIq91rkyhrxIHA5gWbPg80mLFcRD9to2zPe2ry+XEVPPCUE9EBBDyC82ohiH24AACAASURBVKUqpLkKpz9B0EstvecaWwK3b9/e+unE9cbWWFdu0t6RTnx2oNk3MRafPcKDIb2DNBAbp4AATjc/tVY/u4ElIwgcF6CL+7ghMbgC3Tf49iscS4+oS5d92ZKA+l2y3deQ7OVIhAgggAACCCCAAAIIIIAAAggggAACCFxdgAnSJ5egvV/79A5cSwLcTzHXkdUM599++y26LyVMX4r2gulLtt53dDXdOuPHcr3d8ScCjQjwBDpcEKsvUwhvwq+XEKDmX6KYvEQ2ezxaHvZ7eeFPBI4I0IIF9JptKLitCJTajp+aLegdebncJvRaXK7ISPA+AdqZfW5bWzV7wdxswnLVwDEb7Y8fP25VxeX6NieLLtPJmtMFNC9XD0S8cfxaYz/KimbBngzLY52iSV2N3H4kfvr0aTWG8Ep8wj4Hf23qbpdTwMHS7G/zZi/2+qM+kqNcl75H0sC29QXo4q5vnmWPzR6w3Tf4F7qgtdxx1B9I1n0NyXKAEwkCCCCAAAIIIIAAAggggAACCCCAAAI9CTBB+uTStA/vsA8ZKZQlSwK8AUOFUuJFq3nOlve+6xHCs2fP5m01wunJkyfzn1p4+vSpplu7a1hGoEuBpAFM9mdvXVqRqZ4EqPk9lebpebFcFJ2eSBLQkwAt2OVK03J7crlMkeBhBei1GLboyTgCRwSavWBuNmFHtN1tx2y0kzqvTv/wr1teLDcroCmXNzc3y0H8elVrI1XIXu3bnBhgT5U9p251sm9lT4kbf+lle6rsOc2V5tbudpMEGjl+c5UF8awKdH+xt5prViJwCQG6uC9RTBdKZPcN/ph39xlrYPc1JKMVUSGAAAIIIIAAAggggAACCCCAAAIIINCHABOkzyzHr1+/LgfZbCXI8t7NrW2zrLeMyfj+/XuWfaVGoi8/WzZ59erV9Dp5venWe0uxRnW8fPnSEglhEOhAwN6eqI1SS9VBlskCAhKg5lMNEEDgugK0YNcqOwbfXKu8SG1AgF6LAA4/IYDAFQUs3ZtXzNeU5mEbbfvsOPtF9XWrASk/LqD3sd6/f381nhcvXjTyDb0vX76spnC5ss17E3uq7Ae4m3d8XI28y/ayy7vfrdjsNYRTwJYh6xFAAIFqAvammMfT1QqFHbUpMOzdfZvFQaoQQAABBBBAAAEEEEAAAQQQQAABBBBA4BICTJA+s5iSvrd8+gC+1sY9uCWnVw5/+PDBXbO1/OjRIz1O0Oxod2q6bO2jKLZiZj0CFxJI+s6DfTzZhQRI6pgC1Pwxy71Erk+/KtvK1FmvqtlKD+szCtCCZcSsEFWzrUSFvLOLzgToteisQMkOAtUEOBVWo3Z3NGyjbe+5oma6FYblVYFnz549efJk9Set1DMFfUR669dq6zVJ2368t1nti86PwqdoVWytRnEKKFrcV4y8tSo6G9JtO1OwMLIAXdwjl372vPfd4Nuv9gV7OkWbA8lOZ9mq81wSbMmwHgEEEEAAAQQQQAABBBBAAAEEEEAAgYMC/3ZwezY/IpDUr91mt7KXfXfWsfdT6T/v3bv39OlTfSM6vCOl8JdffvHCaHb0rVu3vJX8iUDHAvYhaEJIaqmqoelNB0qY/tNBrcdI7r9aOSXjxBapmgM7ShLooOYn5bdaYI7HatTsaGSBq7dgozUUl7h3K3FAjVbQJQxbi3O+tLYk7BI1n3sES1G2HIZ2puXSIW2nC4zZaKtZsMsnXVTboyVkNwIPHz58//59ODsK8O7dO4UMByv666dPn+zxt3mFljRdQY2b3pBrzzI+dqsdIZuqUZwCdpQgmyBgF+Dmy25FSKNA0tV40t2NMQEdB+OA7axwk+p/U5dnWwVBl+yWDOsRQAABBBBAAAEEEEAAAQQQQAABBBBAIJcAE6RzSe6Jx/5qc8X+/J//7dlNxW2SxrVkT9fLly811TlJVWl4/fr13bt3syeGCBFoWSDpCXTSkLJCudZ3P5SM6QDXE8Gkh4KFkkS0VxS4XM1vE5njsc1yIVXdC1yrBaOhOPe2qNrhQEFXoz5xR0n31/RanFhSve6adqbXkiVfhQTGbLSTcp10UV2omIi2TQGdcf7+978bq5M+Iq3AJ75xNalrtIN7k6T8qoIlhR/Q5+Ax2JSY8Zidsswp4GDRs3n3Atx8dV/ELWQwqSlu4fF0C2iraeCAXWXpaWXSRQ5dsj0VPXlBAAEEEEAAAQQQQAABBBBAAAEEEEAAgd0CTJDeTZdhw6SBGhn2Vz6K099OqvmTerRmf//ogwcPHj9+XB6GPSDQlkDSoXpiS/Xx40d9lUXH9YlpaKvkSM0xgavU/GO5LLU1x2MpWeJFwCZwiRaMhmIuzKTymre6ygIFfZWSypLO/q7D+z48sxR6C5HQzrRQCqThigJjNtpJueYscMWKXSHN+uDe/fv37XVJTx8ePXqks1WFtK3uwp7U1c0vtzJpfohyh0/RIm6qIU0q66ZSXrSMiByBJAFuvpK4CHxQIKkpTmrkDybsKptzwF6lpI6ns7/6n3T4HwckBgQQQAABBBBAAAEEEEAAAQQQQAABBBAYUIAJ0mcW+vfv38/cfYF9J733t8D+/0Xfbfj99981nskS+a+//vru3TtLSMIg0JlA0qFa/wmcDkwdyJoanYt9/q6F/e0JuXZNPE0JNF7zm7KaE8PxOFOwgMC5Ai23YDQU59aNanunoKtRN7Ujei2aKo7uE0M7030Rk8HSAmM22vW7rUqXI/FXFtA8E812Tu0z1PscX758+ezZs8qpnXbXQbVPmiCRmt/U8KcUYninRX3Cu77Wrx2U9bXASW1PAtx89VSaF8pLy13cLTNywLZcOoXSNubdfSFMokUAAQQQQAABBBBAAAEEEEAAAQQQQACBQQSYIH2ZgtYEv6RREZUzpuT9/e9/P2tIkJvZe/fuvXjx4vnz5+7K1eWWPVcTzEoEcgnME4ZzRZglHn2t5dWrV2/fvt0Rm56p65UH+nf6T0e3FvTGBDcqNVCK313D8mgCbdb8NkuB47HNciFVIws02ILRUAQqZIPlFUht+CcKOuzDr66Aan7Ld9lKXiO9Fi4ayxKgnaEaIHCKQDeNdtLA8Z4u0k6pNv3tVLNNNDvay5f6GC2fLNYDCF1a3L1719u8wp+p07krJKnoLpIOc6UEn6LF0VRDmlQ3mkp50TIicgQCAtx8BXD4qYIATXESMgdsEtfIgXVk0SU7cgUg7wgggAACCCCAAAIIIIAAAggggAACCCAwCTBB+syakDRQQ99T1dTfM5N7nX1rGqS+4aD/wklWgBO/8xBOG78i0I5AUku1L9n6VIumLkePWS9yjUF88ODBzc3NKSMRvcTwZ38CFWp+m2gcj22WC6lCIEmgdAtGQ5FUHNcNTEFft+wypjypPaHXIqP8IFHRzgxS0GSzmsCYjXZSrquVBTu6hMDquxRfv379+PFjdTZa5khrcrUmrtTPbNKk0PrJy77H1MMcn+xF0GyEqXWj2YyQMAQqCHDzVQGZXeQVGLmR54DNW5euGFtS/adL9opFTJoRQAABBBBAAAEEEEAAAQQQQAABBBBAILsAE6SzkyZEONpAjQSaw0H1GEDfj40+OTjxOw+Hs0gECOwXaOctwp8/f9ZhaJ8arVcg//bbbxp9yKTo/cU/8Jbt1Pw2C4Hjsc1yIVUITAKNtGA0FINUSAp6kIK2ZJNeC4sSYXYI0M7sQGMTBKICNNpRIgIgMAs8fPjw/fv385/TwocPH6Z31Orhwi+//OL9uvzz27dvmk395s2b5U9F10SfehTde/uR49N+GZFCBBCoKcDNV01t9hUWaKSLO5zIc3/lgD3Xv529c3ffTlmQEgQQQAABBBBAAAEEEEAAAQQQQAABBBC4igATpM8sKT0EYqxGoQK4deuWplzq07LR+PURWo1kUvhoSAIggEBGAX1fRVOjlyMRt3ahj0VravQ0SHErDOsRQGCfAMfjPje2QmAoARqKQYqbgh6koO3ZpNfCbkVIowDtjBGKYAjsEBiz0U4aOM6UjB31qr9N9ERm+YFovZNRTxPmFzLeuXNHc6T1isZo9t++fatOy8o9lknVPpqF9gOk5jc1fPsC4RSOll9XIynvnAJcOpYHEeDma5CCJpt9CHDA9lGOuXIx5t19Lj3iQQABBBBAAAEEEEAAAQQQQAABBBBAAIExBf51zGw3kmsNu2kkJV0mQ+OZnj59Gs2aRkRpjnQ0GAEQQCCjwMuXL/UZFuPsaI0y/PPPP9+9e1d5rGHG/BIVAi0LcDy2XDqkDYFGBGgoGimI0smgoEsLXzF+ei2uWGotp5l2puXSIW0dCNBod1CIZKGCgN7Y+OXLF3dHv/76q96gOs+Onn7SJ6bVJ+kG21rWPOofP35s/VpiPfM8w6r4hH34FQEEBhHg5muQgiabfQhwwPZRjhlzwd19RkyiQgABBBBAAAEEEEAAAQQQQAABBBBAAIFBBPiC9GUKmm9NpxaVhiXpAw6WrTQi6tmzZ3ryZAlMGAQ6EEj6tELe/OoF2Bo16A1D3NqFXl7w+vVrfbNlKwDrEUgSOLHmJ6WzWmCOx2rU7AiB4wJntWA0FMfL7hIxUNCXKKb2E0mvRftldGIKaWdOxGfXCKwKdNNoJ82EPOuierUIWNmIgLofP378uJoYva5R3ZKaO73667xSR5N6O7cimYOxsFsg6TDfvZfrbjiyT1LeOQVct5KT8lQBbr5SxQhfTYCmeEnNAbs0YU2qQDd396kZJzwCCCCAAAIIIIAAAggggAACCCCAAAIIIOAK8AVpV6P2ctLD+9qJu/7+NCzJ/jDg1atXGvB0/UyTAwRMAvZDQ9FlfEXxmzdv9OFoy+xo7fT333/XyEJmR5tKlEA2gbNqvi11tUNxPNYWZ38IHBM4pQWjoThWaJfZmoK+TFGdkVB6Lc5Q73CftDMdFipZalJgzEY7Y7dVk6VKosoK/Pbbb+GJzeqftKTgjz/+0MnOEjJLmA6qfdL8qNT8pobPUih5Iynqkzep58bWQVmfC8jeuxTg5qvLYu0mU6d0cbesxwHbcumcm7Yx7+7PNWfvCCCAAAIIIIAAAggggAACCCCAAAIIIHB1ASZIn1mCSQ/vk4ZEnJmrNvatL0JrWFJSWjShWu/oTdqEwAiMIJDrCZyOyidPnljEfv31V32b5eHDh5bAhEGgkECuml8oeQej5Xg8CMjmCDQukKUFo6FovJRzJY+CziXZazz0WvRasjXzRTtTU5t9DS4wZqOddOmbNCVj8Oo0QvZfv34dndV89+7dFy9eWDTU7Vnt4QLVPlwi+IR9evqVsu6pNMlLFgFuvrIwEkkjAkmNfCNpTkoGB2wS12iBx7y7H62UyS8CCCCAAAIIIIAAAggggAACCCCAAAII5BVggnRez7TYbm5u7Bswfstupc8+6IvQbviff/7Z/XNr+f79+1s/sR6BngQ0/dieHePhE47w8ePH3lG5FV5fbvn8+fOtW7e2ArAegd0C9Wv+7qQW3ZDjsSgvkSNQSKByC0ZDUagcW4uWgm6tRBpMD70WDRbKtZJEO3Ot8iK1VxcYs9FOGjh+9SIm/RkFPnz4oJOUJULNXdHLHC0hqz1c6KDaJz3tSu2dxsdSXfsI00FZ91EQ5KIRAW6+GikIkhEQqNzFHUjJ6T9xwJ5eBI0nYMy7+8YLheQhgAACCCCAAAIIIIAAAggggAACCCCAQOMCTJA+s4CSBnYkPTE6M1dn71sfavCGImmQxKdPnyyfehCycVzU2blk/wgcEkhqT5JaqtVk6VvQb9++Xf3JW6nZ0dEvt3ib8CcCdoHKNd+esJohOR5rarMvBDIK1GzBaCgyFlzLUVHQLZdOO2lLuhdIaqnaySMpKSdAO1POlpgRWBUYs9FOGji+6sbK0QSmhwX37t2zZ/yPP/6wzMPUtZBmU9uj3R0yqdp///59947KbZiUqqTGTWnGp1zBtRZzUlm3lnjSg0BeAW6+8noSWyGBpI6j1AuAQmkuES0HbAnVzuJMqv9JR1ZnUGQHAQQQQAABBBBAAAEEEEAAAQQQQAABBBCYBS4zQfpvzn/dTGFN6tdOGjIyF/CAC97saAloAJO+RqvBSX//+9+jIJrGyfzMqBIBri6Q9JzM+I2ULRMdeu/fv9/61V3P7GhXg+USAjVrfon0H4+T4/G4ITEgcJZAtRaMhuKsIq68Xwq6Mvh1d0evxXXL7vSU086cXgQkYECBMRvtpFwnXVQPWIVGyLLmOasa3L17NymzerhgfPnjq1evPn78mBT5jsAdVPukL0inToLFZ0eluugmHZT1ReVJdmsC3Hy1ViLOqJa/dTOsJQty0tX4wcfTWRJcIhIO2BKq/cWZdJHDQLL+KgA5QgABBBBAAAEEEEAAAQQQQAABBBBAAIEdApeZIL0jb+1vkjQQJ2nISPt5L5RCvXDXe7T2+++/z85atnzq4cmTJ58/fy6UQqJFoAUB7zAJJynpCZwX1bt37zQu0Fu5+qfeX8C7CVZlWJlRoFrNz5jmjFFxPGbEJCoE6gvUacFoKOqX7Cl7pKBPYb/oTue7aUv66bWwKA0ShnZmkIImm60JjNloJ3VbMXC8tUpbPz23b9/WbOcd+9VzB73b0bLho0ePfvz4YQm5O0zSfKE2r9CSDsakw1yq+OyuWpfbMKluJNW6y1GQ4JEFuPkaufQvl/c6Xdwts3DAtlw6TaVtzLv7poqAxCCAAAIIIIAAAggggAACCCCAAAIIIIDA5QSYIH1ykdnHaiQ9MTo5VyftXrMrvQ/VvnjxQkOX5uRo8JO+Jj3/GVioMIwpsHd+QqC0QFJ7kvqNjjnxX79+1aE0/xlY0JsL9P6CQAB+QiCLQJ2anyWp2SPheMxOSoQIVBao0ILRUFQu07N2R0GfJX/d/dJrcd2yOyvltDNnybNfBCQwYKOt/l7LCzGn6pF0UU2NQsAT0NMHy2xMTUg2TqX24rf/eefOHXvgNieFJk3bTpofIhl87NXj6iE5BVy9BEn/cQFuvo4bEkNNgaSr8d2Pp2vmKGlfHLBJXAQe8O6eQkcAAQQQQAABBBBAAAEEEEAAAQQQQAABBI4IMEH6iF6GbfXRVGMsbQ5kMSa+QjB981lffnZ3pHFIz549c9doWYNpNGvaW7n8U8/njBM7l9uyBoH2BexPoDXsb99nVYRgP4g0O3r3XtrXJoXtCNSp+e3k100Jx6OrwTICVxSo0ILRUFyxYuxIMwW9A23wTei1GLwC7Mg+7cwONDZBIJfAmI22Pdf2i+pcJUI8nQkY3/Cot7hqNnXRvNvnSyRNRS6aZjdy+9Mue07d+O1bjenjWl19mVPA1UuQ9B8U4ObrICCbVxawX40feTxdOVP23XHA2q0IKQH7RY790hpYBBBAAAEEEEAAAQQQQAABBBBAAAEEEECgYwEmSJ9cuPZ+bQ3U+PHjx8nJbXX3kvEkNQJmaxCSZk17gVezpW9Nv3z5cvUnViJwaQG9TcCe/gcPHtgDuyHfvXv35csXd83WsnZx7969rV9Zj0AugTo1P1dq88bD8ZjXk9gQqC9QoQWjoahfrKfskYI+hf3qO7XcPk95pNfi6mWdJf20M1kYiQSB3QJjNtpJud5ty4YISMD49lWF1Ltc9ZHAcmj2CTZtzpewz4+yH+CuNj6uRt/L9hrS5mT4vkuH3JUW4OartDDx5xWo0MWdN8F5Y+OAzes5QmxJFzkMJBuhSpBHBBBAAAEEEEAAAQQQQAABBBBAAAEEEAgLMEE67FP815ubG/s+7KNG7HH2EVLjXdzBDXqpsKY3B7KmTz389NNPgQDTT8+fP//48WM0GAEQuJZA+Ojw8mJ/9uZtqMPHW7P1p+Wj7lvbsh4Bu0Cdmm9PT82QHI81tdkXAiUEKrRgNBQlCq7BOCnoBgul/STRa9F+GTWVQtqZpoqDxAwoMGajndR5xcDxAY+LvFk2vn1VO7XP0d2RQnu1N77Cckcajmxif9Rlz6mbHvtWY/q4Vldftpe1csop4OrFTfo9AW6+PBD+bFygQhd3ywIcsC2XTptpG/Puvs2yIFUIIIAAAggggAACCCCAAAIIIIAAAgggcAmBf7tEKjtO5K1bt/T83vhA6NOnT/pGQcca+7KmMUke4IcPHwQbiE2/ahPLQwUNY9JgnXBsgR3xEwINCnjHSziF+77trO+3G0e56fPRd+7cCaehzV/19oR5/JxeuPD48eM200mqZoEKNX/eV1MLHI9NFQeJQWCfQOkWjIZiX7lcbisK+nJF1kiC6bVopCAukQzamUsUE4nsW2DMRls9S3pdprEnSsHoYO/7KKiQO719VVXOfWHr6k7Vc6gnFy9fvlz99eDKpGqsSaFNPeBQeqJ6s8++3ml8ZsDuFzgFdF/EZHBLgJuvLRnWNytQuou72YwrYRywLZdOs2kb8+6+2eIgYQgggAACCCCAAAIIIIAAAggggAACCCDQvgATpM8vo99++834QGiejHd+optJwbt37169euUmR7OjLfMtNURG362NvqxXI3U0g/3z58/uLlhG4NICxgZHedTs5X05ffv2rXHD6DFojKd+sPfv37vZZIJ0/SJI3WOFmp+apDrh3Yoa3iPHY9iHXxE4UaB0C0ZDcWLh1tw1BV1Tu7N90WvRWYGWyw7tTDlbYkbALjBmo60uLK+LeEuMN5BuybDeLqC5Cpojff/+/egmqpZ6AWvSZN1onHMAHezGM6+q/b5pxvO+8i4YX2egne7unda2+OQttZZj4xTQcumQtnICxlOAEkC3f7lSIOYkgdJd3EmJqRyYA7YyeDe7G/PuvpviIyMIIIAAAggggAACCCCAAAIIIIAAAgggUFngXyvvj90tBR4+fLhcubrG/txodfP+Vn79+lUDjNx8ac6zfayPPuCgyc/u5qvL06ceVn9iJQKXE9B3j+1p1lM3e+A5pA5M49sc9OHlQgME58SwgMAkUKHmt0nN8dhmuZAqBJIESrdgNBRJxXHdwBT0dcuuhZTTa9FCKbSfBtqZ9suIFA4iMGajbe/CMvZZDVJbyOZuAT2DMNY6ywOIfckwJkCR2yck70tJ6lb251z2PC7TYN92TJ+l2HXX2MuaU8B1S5mUewLcfHkg/Nm+QOku7pYFOGBbLp3G0zbm3X3jhULyEEAAAQQQQAABBBBAAAEEEEAAAQQQQKBZASZIN1E0xhfha6DGjx8/mkixkwglSeOB9NFmewe9s/WhRe8rDWLUnOekGPWpB03RjG6iTz3oU9XRYARAoH0BfffYmEgdGvbXDbhx2ndRboCgm555WR+En5dZGE3AXi131/w2Se0Z53hsswRJFQISsB/I+1owe/w0FJeukBT0pYuvhcTTa9FCKTSeBtqZxguI5A0lMGCjra7pn3/+2VLK+pSuJRhhEIgKvHnzxlLr1CFZ6LmJ3jtpSYAyYp+QHM11lgDGw3DfHe6cQnxmiu4XOAV0X8RkcCnAzdfShDWNC9gr7cELgAYd7Hmn+73B4js9SQPe3Z9uTgIQQAABBBBAAAEEEEAAAQQQQAABBBBA4KICTJBuouCeP39uTIcm9BpDVgumxGuEjSZv6+lO6vzkI4nUuCL31f4aDLRjDvOtW7eMw4P0qWq93/dIgtkWgRYE7G2IvV3y8mU8prSV9wV4L57sf37//j17nER4FYEKNb9NCo7HNsuFVCGQJFC6BaOhSCqO6wamoK9bdo2k3H53YG+1qmXtrF6LahlsZEe0M40UBMlAQAJjNtpPnz61lL4+H9rgG0gtKSdMgwIfPnywpErPTXY8ubDEbPxwrv0cbdnp8TDG9BhzF0iPMQZjegI7yvuTMT3G3OVNW7OxcQpotmhIWCEBY0OhvfMYrlAREG2qgL2zyH4vk5qGs8JzwJ4l38d+7UeE/SirJkOXbDVqdoQAAggggAACCCCAAAIIIIAAAggggAACErjGBGlv0JJeHNtZ4ell9sY3wtpfMVuN6O3bt/O+3BnL88oSCy9fvvQojKORlokR/osXL5brl2u8D1YvA7AGgcYFPn78aPyKsprZ3e87MH4DRFbGdi+XarUGKleCiSeXQJ2anyu1eePheMzrSWwI1Beo0ILRUNQv1lP2SEGfwt7TTum16Kk0C+WFdqYQLNEisENgzEb78ePHxqcG9ikKO/DZZCgBfbf29evXlixrfpr3kMuyVTSM+m8t1V4dwu28+/Xz58/GDmr7bJAtKHy2ZPpbzymgvzIlR2EBbr7CPuf+6p3xLWfqcxNcYe8Vurgr5GL3Ljhgd9OxoQTGvLun6BFAAAEEEEAAAQQQQAABBBBAAAEEEEAAgR0C+ydIWx7nFPpc5+3bt3dktfFNjC841/gt77naufnyPn1wc3NTIT16iuYNjtH7UDUaafeuNVDGMlFTsyv12erde2FDBE4XePXqlTEN3iFm3ErBNNjOOMRNgfUJd3vMx0MyQfq44UVjqFDz25TheGyzXEgVAkkCpVswGoqk4rhuYAr6umXXVMrptWiqOFpLDO1MayVCehAYs9E2dmcxQZoDJKOApmU+ePDAEqHlAYQlHi+Msdp7b5v1Iqn5p/HTdmrEsnQd41OzcM/dl7GsOQWcW0zsPYsAN187GBnWsgMt4yalu7gzJjV7VByw2UkHjHDMu/sBC5osI4AAAggggAACCCCAAAIIIIAAAggggMBBgf0TpGvOUvYmWlseYh100eZ6k71m/75580bTcfXo4niE4Rju3bv366+/hsNMvxpHkFiiOh7G+/ZyoVE+bjo1P1zfW3DX6JHA8XnLUrXUKw0kUpVw997CcuW62kKWScMOAbVjxtE/OhZ+++23HbvQJvbZ0ZYjbl8aVrdS02FP22oMrLyoQJ2a3yaOvc5zPLZZgqQKgQotGA3FINWMgh6koEtnk16L0sKXjp925tLFR+K7FBiz0TZ2Z7XTu25vPLuspd1k6u3bt5Z+lS9fvrx8+TJ7ri9X7Y1TtY2TZMCsVAAAIABJREFUXaOe+ESJuglwubLmFNBN3aufEXvlsZyeMqa/5cdw3Q9ryViO2aOq0MWdPc0ZI+SAzYg5bFRj3t0PW9xkHAEEEEAAAQQQQAABBBBAAAEEEEAAAQR2C+yfIG15qGbv8Q9nwIun6EMsPb3T94T1cnp9DFkTcZ88eXL//v1ffvlFHyguPTPWODbL/pLdsOrxX/VAS8N65nh+/vnnu3fvzn8WWtAcbLc+aFZ5lnFFKnHj3FFVCU1ILpS7pGhPrKtJ6SRwIwL2pkMvPtj9gQ7vfRaBvKvFCPya/SfjAZ59v0R4ukCdmn96NlcTwPG4ysJKBC4kUKEFo6G4UH04klQK+oge27oC9Fq4Giy7ArQzrgbLCDQiMGCjre4s722eq2WhvmW9F3X1p8orv337VnmP7K6EgLHiadea9Jv9yYJx73qOo6c5JbKfFKeyb6n2R3qnvfTg44F0/KexrDkFdFwHxskaN187yrrXYS07KOpvUqGLu36m7HvkgLVbETIgMODdfUCDnxBAAAEEEEAAAQQQQAABBBBAAAEEEEAAgVWB/ROkLXPb7D3+q4mbV3pjJiy7nrdNWtDQKM2+1nMadwruFIPSoJmxmiZdbhyJIre841wp0Uetk/JVKLD3Fn9L4g+m5PHjx+6UbMVmfBhg2a9md1uG0CkqzZzX5GRLnOXCnFtXy+Wr45izj35LslLDpY+ZWDbRSwd0oFlCroZZNp6rweqvZIJ0ffNpj4PU/LN4w/vleAz78CsCUYERWjAaimg16CMABd1HObaQC3otWiiFNtNAO9NmuZCqwQXGbLT15lPLswNjL1nRKmScKVo0DUSeS0C9qXqvqyU2PVmwBEsKc6Fqb3n+okNYOUoSCAfGJ+zT068XKmtOAT1VvPp54eZrh7nl+vByw1qMDiN0cRspTgnGAXsKe387HfPuvr9yJEcIIIAAAggggAACCCCAAAIIIIAAAgggUFRg/wRpfWA5mjJvLms0/FaAT58+uT8V+kyxPkQcHZ6iycn6mnS5J0kaIGJ5h7GmarsgpyxrvuX79+/dXZeeIK0pwd7YNXHpYYCbhoPLGj9hGcmkahCtKgdTEt68hboaTiG/LgUyTuZfRh5d473OIBDeO8oCIVd/srRg04aVHwmf679qNcjKc+Wr1fw2S5Pjsc1yIVUXEhihBaOhuFCFPJJUCvqIHtt6AvRaeCD8OQnQzlATEGhTYMxG+/Xr19Hi0Hv0yr0FNbr3KYBKxxiSYJcQsFQ8ZURPFo68m3KLwnL3qvcCn/vWV+3de6K0mh2j5Oq2Wyvx2ZLpb72l/nAK6K/cR8sRN187Sry/YS12BMtJ0B5basjBH9KJiwM2tc4QfktgzLv7LQ3WI4AAAggggAACCCCAAAIIIIAAAggggAACS4H9E6Qtr9rV/rIMuXAnWhv3u8xqeI0m39qf0GgObZZ8LZN069Yty2MqDaNRgpeb11zjcT19+lSJL5cAfTTbm5Oc/UsCU+Llb3lSpSEUmqVcLr+BmBupq4EU8tOqwIlD0PROB8vgMyVbB/LBN1Dcvn17NfvLlWrHlisLrVEDkn0+tvsueUujUShr7Uc7SM1vsyA4HtssF1J1IYERWjAaigtVyCNJpaCP6LGtJ0CvhQfCn5MA7Qw1AYE2BcZstO/du/fgwYNoiZz7BlJ1VRk766IZIUAjAnqRq3HSu15Pmf3hjnp0La+vPfhmzIPU3hOl1diUCx3Cqz8dWYnPEb1rbcsp4FrlRWr3CXDztcPNOLwky/CPCsNakgRG6OJOAqkcmAO2MnjHuxvz7r7jAiVrCCCAAAIIIIAAAggggAACCCCAAAIIIJBdYP8EacuHdpVc7+PP+zLgRvLrr7/uiyS8lWX4yByDJtp5k3Xnn44v6Pm95ihG40lKcDS21ADeEC5NDiw6W1i7u3//vpdI43gjb6von8ZHC4pHA3qUsGiE2QMkFX3Rupo9a91HmFR2GTWM+1WrfvxANg4yyJg7S1QlBv+5M67tj7ctqe0vjLEGZs+4cb9Zan72xGeJkOMxCyORDC5gbEmyKxn3e7wFo6HIXnZtRkhBt1ku100VvRbXLbtyKaedKWdLzAgcFBiz0dbs0+jL7PT6S71S8CDv7s3tDxfcDqjdu2PDOgLPnj0znhB1x5f9G+Zv3ryJPjvTE40sU792eCq/0R5a6SkXOyK3bIKPRamPMJwC+ihHchEQMJ5rAjGU+CnayO/YqXsVdPAxXGfDWlIxjV3NqdFGwxv3e7yLO5qSEwNwwJ6I39+ux7y7768cyRECCCCAAAIIIIAAAggggAACCCCAAAIIFBLYP0Fa80gtHfoaaXQw6Ro54T4Au7m5ORjhcnONXHF3sQywXFN0BJXmKEbHsijBDx8+XCaswhqNofGGcBWaqzzlRSPVlrOjNcStXPaNjxaUPDlUHlHUWl2tUN962oW+DFN/Ur3aE/dt5VueOqYsn6/f2nxebzw1TOGzfyxlToa7oJPI/E0e4xgId/OtZb4gvSWzXD9CzV/muoU1HI/7SiH1mnDfXtjqKgLdt2A0FFepigfTSUEfBGTzpQC9FkuTwdfQzgxVAbhgvlxxj9loW55KGOdsZC9xdWtzHGVXbSRCY/+qKoD3hCVL+rX36KsBSuzXknjLN9s/fPhgiWp3GHx2011uQ04BlysyY4I5e05Q3HwZK4wbzIhmaT3caJfLFYa1LHcaXdN9F3dU4MQAxro3pZDn5nNJ0eDPFN7CmHf3HoL+pIYsTViDAAIIIIAAAggggAACCCCAAAIIIIAAAvsnSMvuwYMHUcHjT5LmiW3Tviw7jabKC+Dtwvt160/jYJetzcPr5RYdy6Jk13lM4iVVQ8fcHmfN5X78+LEXJtefyuDqlPjS43gsjxaURzlknG9pQWuwrlqSTZhZoPKker1fQB8GmfceWFCbo2e0gQD2n+wHRdFWdE6wO/zu9evX8/qthW/fvm395K53m0HL60LcbQdcHqHmZylWt15liZDjMQvjMpLsJbXchbfGfSmD9xN/lhbovgWjoUitQvVbgNQUroanoFdZjq9stj5USBi9Fsb6U6EsjCnxgmVPGO2MJzz4n9krWNTTeMHcbMKiGTwYYMBG++7du9F3euqVgnoZ5UHb1M3V3Z3awVv5BZ2pOWoqfPQYN7YVuzOlimc8Iar6ZX+qcufOnWh3q1qDcl9p3nLTHrXfrV+n9Uq50h8Oc/BXfKKA0SMoGkMjATgFVCiIZmtL/YSVPrOslqbxXKNto+eF1fhTV17iMZxlhEn0bBWV8S7zLDuNxpklQPdd3FmUpkiyNyMcsBlLx40qe0m5ka8un9LgL1My4N39EsGyZtgaYsEhDAIIIIAAAggggAACCCCAAAIIIIAAAl0KHJogrUcpURTLl0vDkbiP7jQJLfsgCQ0wMk6H89LpPeLyfj34p2Yqfvr0KTpHWkWgCZAH95W0uWYOuxlXCo8/LNxKgAaobdWx6Be2t+K0r3/79q0lcImRTFv7bbOubqWW9asCehKzVatXwx9ZqQpjfOaqr3NozNCRfbnb2j+/4zYmbgwZlzXqdG6jlDCdQaKTmdX2RhPgHYyr73GIRjJUgBFqfrRALQ9isz9c53iMlgsBEIgKdN+C0VBE64AXwNJWW9p8L9rSf1LQO4Qt5WipDzt2Hd6kkYTRa6FiaqQslhXmlITRziwLgjUISMByPFaAGrPRVt9ytGl69epVzd51fVRwR8fgvocXFepVg7s45drMc3j69Km3ZutPPYDQ05atX/etv3fvnvtAbTUSTWOrWe21L3fi3GqS9DoDfVl99ae8K/EJe1qOoEbOa+GM6FdOAVGiQICrlHIgC93/FL3CmQV4DDdTWK7B2h/WMmcndUHHtUUgNdrV8Gc9nl5NjLfS0r5ZzoZetOE/OWDDPvyaKjDm3X2qEuERQAABBBBAAAEEEEAAAQQQQAABBBBAYECBQxOkNaHOMk/1yAvpNWbIfRZV4j27uwcY7d7QWM80kW+e1xfYRBMgpRQIkPEnTTX0vkar0Tbqgs+4iykqPTlT7dIAta2YLY+vtrY1rlcCjJNLNZLpSCU3pkfBdle53Rva00bIqMD8vgMd19mHvq3uXRXYcqToo8oaGbYaw76VxlPDFHnRD/WoJXGfOk8fDoqeRyzjRbxJ1Ma2Yp/n1bcap+ZHS8rSFFvCRHfkBuB4dDUsy8ZrquwlFU2bcY+WZj+6LwLMAoO0YDQUc4kbFyzHoyWMcXe5glHQOyQt5WgJs2PX4U0sO7WECe/F8uvIvRaTj8XZEsainRTGslNLmKSd0s4kcV038NUvmLPX/GhRGveYfRT+MmFjNtrqs4122iiAepCWYtnXaC/7XrHndUNlT1hPEUZviqMBjmskdbTqaUv2JwuaaRz9fLqqvbE9Pwiiah89BjWlvGgXsZcFfDwQ90/LOcsSxo3zxGVOAbvxLaVc4dLFS7+x1bIk3ov54J/GPeY9AXHztaPUjGhHzsuqpaWHtezI+CBd3EYZywFrCWPc3RTMWPemwEUviq7y3JwGP1rBxry7n1moITMFCwgggAACCCCAAAIIIIAAAggggAACCCDwfwT+cey/6NvotTN9rnP3TryZbH/++efuqLY21KdT/49Iyh9bcWZcb0menmyVkPFysSxrjVzxwmT5Mzp8R0WkSY9Z9hWOxJ1aGa0XKqlwbMd/tVSGrXQe3zsxbAl4zdRWEWgesvuT/tyKMMt6e6qy7M6LJGngpkbSeJvn+tN9hccMbklbNAFe4xAN32UAex0bp+YHClqnaddha1ljRgOR7PvJUufn9HA8Lq92ZhxvoZzVakF7zY6XmPnPOhdIqym81kpaMK+8aCg8kMCfxhHAR26BA3s/+BMFnQR44rk7nM4GE2a5Ue2s12IqowbL4vSE0c6Ej98+fr36BbM6CioXxDwhYb5oX10QbJ2EjdloR+dnVrh402Wk9uKWvmpjNGFT+Pr1tk5tzL4X47W6zlbZd+1F6PZJuoW+tTz3W3rxHPkz+pBFFbJ0z8ay2i8FCj1jitLhsyQyHkEVGsxl2o6siba0FXK0PBZaPgUYb3Pqd0Je/So0uxg3XztaBkstOtImeH3OOpp2JNK+ibe75Ul2WjPU4+mwnrF94zndsi6FYfWr9wArGj4cwHKoToksfTXrpdPL5hJqWpO9wfeSMf855t29sk8NmesACwgggAACCCCAAAIIIIAAAggggAACCCDgCvyL+8e+ZctoD/VR7ojce0qhxzw7IolukvQE0e3m1vi2aORZAiiF0bF0ClB0ZM9yvEiJh0N6RBfN6VQEClbhgYcxMXOtKDGSya1C7ddVN7XjLBufQAvEay33NYwWWGOSyiVAiTQ+I9ThU6IxUQLckU/eLqKHdvRYdmOo9pjTUvQ1wxirmZI0VM3fKoLlaXQ+d3gLJc5uHI9b5bJcb6zYKrVoQ7GM/Mgat9nx6oz3Z4kqdCTlbW5rLGglfpwWjIbCWFd17HsH3dafGp9kjLNmMArarn3uuTuQzjYTNk6vhVs0bZaFUnhuwmhn3ErS5bLxOkrnx2YvmEtPVHDL3d6V53VcuJFkXx6z0Xa7iVav33TlX+5mSrVOk23c/eoWT7uzH1BtXltmr5wHIzReq+tUdXBH0c3tt/BzrSiRqiiI0lmuSVxW+zmz84IuWqKY5QLg49lGQeaCu1yLxCnAK+vwn3ptwVzWgQU1IOF4sv9qP2mqMmffeyBCe5uf/UqDm69AuWz95HX2rlbyfQ9PdeJzY1ON3UpDrvXGg0K783K9L4OWZBuTVC4B4UTSWzJXUe/2M9qORdtVN4bjl7XGiqTsRBMWrhKpv7rZnDFXF7I3+FtJHfPunhqyVR9YjwACCCCAAAIIIIAAAggggAACCCCAwOACGSZIW0Z67Xvbrve0ptxYjdVu6+hK78lB0ZqkvFs63As9T1p2MatoMuZXVcj+EHcul+MPV8JZ2JEkpU1WRR94zNlPWqhZV8OqXf66PEBWS0d5V93wDuTsg8C0i+hwHyVPyagwjMlrw1dZppV5D2chuLtWZr2jMjrYa7mJW3W9J+hqwdxfx1mm5tvL2hsZEzgW9JNg7THbQ7oHRTgBIx+PahjDOO6vaijKXZp6JZt0TVKoCnlJuvqftGCrJUhDscrirjTelE1thVqJNi8SKGi3TLeWWzh3r6at2YQptcYD5KK9FsviaLYsWkgY7cyywnSzpo8L5pq9ZPbDQdcP2fuIAhVvtEZ7oojeBegRhteDFDC0/6RrQl0Zrt5ORpPkblXoHGrPSOMhjbV6Ii16oR7teHSL1V1Wi5E9YZZ2u0QvseL0qr2b02m58oSW1QqMz8ySdAQ1e7c7Z2e5EG1vOQVMaEl3EzW/AG85Wud2RlVUGVlWgxJrTu+2tV9tjtzt7xa9TrVzVdlaaHxYy5ydaMs2ZVDhdYnrnZez33poF+08np6J3IWk9k227ra5ljlgLZI0+BYlN4zxKq7Q7eSyIVI9d5OXfZkakp2UCBFAAAEEEEAAAQQQQAABBBBAAAEEEOhGIMMEaVlY3ied+uDNi7PQc4ipIC0PbJYPySoP4DA+WBJUxoFcyqP3wEwO6tQ+vgv11KsXXqldxr+k3lqjgjuekuXBrLTtqxJzOpUv5a5E2vYlrHJdXZL2vUbFPRd9YGFCWD56T20bA5iqunpsH0jD9JMOYYUMxJPrJx0C9gM812AaPRVzd6rl1cy6YVbFdKytOnglmLH4VnfX8kpqvqV0dBR4M+pX65u3UgeparIlfnsYjsewlRoK78rTK5TVP9WS6Axb4nQ/p1Y1YcepX+eC0gmbU3jRBVqw1YKjoVhlmVYKZ/XOaLVxcFfqEC50XxBIbfgnCjrq08i520unCq7NhLnpVCItpy01wgrpbnhkefXYzNJrsZWqZsuinYQpJdEbrrmp5E5wq6a1tr6/C+ZCg4PnglP8li6a+ViYFtSKZr8ZnJPkLehQHaHR9nIdPZmq+co7Q3W5R+1i7qoy3pjM9USVShHmTaFHdMU/VZlXrwdmt9UFSc4FkSvX+87FXvKmO4hcSVI8yma0OcrbwxntYMl+oB3hwmffEaR6O9VVbX7Ev+a2ywbZO/qy18zlHls+BexrwSpcuuggjbYqXlHqT1GX7h1tpNtWBafMLgVW13DzNbU5lhqVemb04tQ1XoX2zXglOaXEe7ipGpKax0COLCdT7bHa42kvqfvaN57Tec2IGnwPdrVqHalXNPirwpaVquQqIK/Iln9evUuWGmKpDIRBAAEEEEAAAQQQQAABBBBAAAEEEEBgZIG/KfPLvtEda+7du/fHH3+EN9TD4GfPnoXDTL++efPmyZMnc8jpsfSdO3fmNXkXPn78eP/+/dQ41dF869at1K0Ohn/58uXz58/DkYhL1I8fPw4HC//6+fNnPcD48uWLF0z95u/evfNWRv9UuSsqiSnkt2/f/vrrr+gm9gAa36Pnjgfzq90pkUqYqrFSaN97OKTKQsnTf7dv355CTg+q9ad4d9SfC9XVsExPvz58+PD9+/fRHM2N7bIQVUM0cPbu3bvRSAIBLI2DNtfBopCBePL+9OPHj5ubG+MxNY2p2nFczGnWUfzq1av5Ty3okf8qrNqxR48euSGXy3r4/fbtW3fz5blJWTuS4OVOL7SGmj8Vlg6o6ew2/Tmd4LRGC6oe+u9ImaoS6nyhJmKKZDqDTMs6XnTplRT5yMej8q7DeS6p+TpEa6Zimtckkc6B/+dM//PPKqDpdO+WlNYErn51uaX2f45nTsaUsOVl2BzSuKCUqBGeEuamSpvvqELGnV4iGC3YVjGN3FAUbc8FrmNQDcXcqs+H5NRuTCUSaC62imzf+pELWmJFy/rIubvZhKVWM2Xkir0WbjabLYtmE+bqTcuDtzNLkPbXDHvB/M8L+f/5Zyqj+QStP8MXzOpVcOcYzFfy0/3FwTtB7X1KmNKjSwU3VfpTfbMZO8k7aLRTjy/1y6lHaC6y1c3tTzFWN59W6nZPO/Iqg0pW86nmEjTemGztRbFNlWQOoBvMLvupyp0BBTgdbtNluXe4Wa7Pv379qg4H1Si1Ccfv4uei1IISNl1banlKmC6xdpevnp4onW783rJ2oQCqk976pD/Vd6pEho+v4z3ASUkyBu7bp9wRNPFOx5EOIlVarZmPo+mwmsJYjiZjYR0JNvgpwK0J83E69WOrBZvX7BOe2tKp9N0WVTsNRzjsVaiscnXbcvMVrmOrv156WMucI+OV5AiPp932TT5Tgza1b9MN2oy2Y+FIX99ydyMfsDT4Oj/Ol0lT3Qh3OyzrT3iNDoRLd8lSQ0rXkHD94VcEEEAAAQQQQAABBBBAAAEEEEAAAQR6EMg4O1yPB6IilpeGKowXT4VPZ1gS76ZKw6Qy0iVFpQfV0zgDNz3LZYXZ93psbbWloamVSUmdA1sSvMyCfY2GBs772regh2T23WUJqVec7kvqVulsperEurovg5fbStVvC99d7+ZLR7H3AEwhFc++WqEW0nKIKUyFttTN5rSsg8tIJAQlUkM5l5FE16jh8hAkLOfAhstzjVte87Li0ePJ1eNuX1IDSbrWT8ZidTPVZc2fq0rlhX1n5GGPR7WulQto3p3aEPco8JZ1jp5DVl7QIewlZqg/acECxT1sQ7G8Nqt8VGp3wg8UTd6fhi1oMdYv2WmP0XN3swnbUfeu2GvhZrPZsmg2Ya7evDxyOzMjXGiBC+bl8RW+YFZHwXKTOmuy90VcvdHecaCpgYqW4O4eKqVHpKt3HMtKtRrsSEXa17W4w7DyJmddq1uuz3VIHimypG1VtY7IK6lRSQVQL2vqXgS17JtdZm1f5KmJ2R2+Y59ouS8LK/say9G0u+ySNhz5FJC9WC0RRoueq9Al4/KCIVrJ5Wy/qNh9kbNs6tW8hM9NLT+GW33q5xVHs8NapiphLHS3/qi8licFxbPvGrKdx9NewVX7M9rX5+LPy8MesDT4y5q5o8GfK9Lqgo5xb7zEcqdaozBq0qPn6OUutNVW47nvcHB3QQ1ZFlb2GuKCs4wAAggggAACCCCAAAIIIIAAAggggEB/Av+SN0vRoUXq1JuGQaz2ty4frSn88b5USx6VnuUDoWUX5LRG2bTEWTSMfUaNuk0FG36ypV8VRiG3siycI1MrLR3xW7u2rD/eNawKYNlRxjDhEglUnsvV1UBe+vgpcOC4FcbLrMpx9QGSYjMea4oh8BTK3bWWT58nr6R6SQr8aR+foeNI54hl660Y5OOZL/9cLYJAwtyfso9IXiav8TXU/KmA3FpRc/nI1dGAx6Paipql4+5LDVTgWLZfzrlxZlk+fu0UyFf7P9GCRctowIZieTmR5VhLisRy9RItu6QAAxa0fJIKJWPg6Lk7476SooomLKlSuYHtpzk1y6qN4Xtk/aowgQb8YK+Fm/IkwIyBo2WRcV9JUUUT5up5y2O2Mx7CJf7kgnl5UIQvmC194Ms4s6wp1B1x3UZ79yFmmQyZNHB86qnbqhtqD5dJDZzX9tWW8Ml0mYCrrDnrWt1yfa6KtK+wdmwVnoRmLE2d1i27Vk0+fnnm7khzzCyexlyUC9alz1lHkFsBWiv9MU8BbolUW44WPVehy7IIX4UGGkBuvgI4qz9tXba5haImVLCrNVnrl+Mfjtw+ryYysNJ4JenFoLysPhtVbNd9PO0WWc3lI8U94AFLg7+snLsbfO+49v686N09NaRaDfEqDH8igAACCCCAAAIIIIAAAggggAACCCDQjUDmCdJyMQ4gUO+eHhrpyZMGRqjnd/VJjMIU6hReLT91uS6fYy17IZXm1c3rr9QTLOOrl6dc6BmenJV+qU7sWrZk+fjgFcteltT2NcfriTDtu8sSUvVtd525XF3dndNLbKjqZ6kSq3kJPKBStPpVT6NV3NOjd/2rZa3Reh28lp0qzPHjdzXlO1amNllKvLKpJ8QzwiSgsYAawKR8bQ3t0k/25G2dfcK8SoB9F72GpOZPJRuuKuV+PTLwQikf7XhU41muLMIxq6UKNAKBs0A42uO/Hr92CuSr/Z9owSxlNFpDsXVdcfxws8cgc0vR5A0zWkFLz14ieUNGz915d2ePLZqwI1UutYKd2GvhZtOulzdktCzy7s4eWzRhrt5yObUaKGHcCS4ZS6/hgnl5RIQvmO3dMsuYD64p1yORerQ20mgfOTqUZTVxlhJR95FCCl+9UtpKO9W/OnCmTir9FOhfUm2ZNlkm1XhjYknhFEZJWu6lgzVnXatvFZxLqlphL6CDIbNMkFbiVU+S6t7yoZLW2AtF+8qVcle+3HJ/PvbCOlhFA5tbjqZyZboas5I02ikgUEDlfooWvY64cnsPx6xDY7VuTCsv2m0rcD0gC2fc+3Xwmy9jOyC01oa1qKIaz+ar9TxQwxWtfp2fzGpz1Ssdqi0/nvZqdbU/VX9WeY0rRztgafCXNVOHm7G2pAZLrV06Jy6v+S1DvDIORKGG1KwhqTWK8AgggAACCCCAAAIIIIAAAggggAACCFxCIP8EaWVbwx2yjBJLmuSWhVs9xeGHSXoglGVHGSNRmu1P75adquE1Kkf1RB9PraX3PJyS8K/HHx6IMbyL7L8ehL1iXT1ekdqMIdxozDVnK/GqCVkazHlH84JaBtWTrf2etV5JUkNaaFSWHt3tGG+XNF5Euzh48J4ln32/1PyJdD7iKi8cHHgxJX6c41GHbeUCmnfX5Ui77O1J/Qhpwezm4zQUhS5O5tbAsnDilds4Ba3KbymLEmGi5+4SO7XEGU2YvcXYCqkKpr1YErMjTK5eCzfxO5KRZZNoWWTZy45Ioglz9baWh2pnthBaXs8F8/LQCHc2FurJWSZjuabcBOmpil6u0T5+ZJXLsjqRNJMkkELjjcmyGmyt6bXP6qxrddWNQPFNP11xgvSUctWWpE7RrVoXWK8aft062ZPPWUeQWzcsR1P0cCsRYKiKcn7BAAAQo0lEQVRTgFsi1ZajRa9jrVpivB113G0rdh7D2VuM6w5rMV5JblHo6Ct0U6M+hOixv5Wqfeu9o7van/SWiNr+3JwGf1kzw90O+w4Hd6ty1znKS/YuWWpI/Rri1haWEUAAAQQQQAABBBBAAAEEEEAAAQQQ6ECgyATpyUWjf9QhvuzFs6zRU8nw4KGi9Op71fMMJX4aN6B/1b2rr5hWfpaTmkeNxcn4HEuDY+SQmoat8EyQXlb7LLwXratb9eSi6w8+gZ5yrQfwxniWdclbo3ag9GDZLCWVt8lSi30k1/KPnrAO7iILWlORGGtsOM0d1HzvAKz2Z5aBF3PpdH886nRZrWi8HXU80m6uP1dcoAXbUWrdNxTTrZ93CFf+s4X7ze4LWpW/crHOu4ueu+eQlReiCdvRYmxtkreC5e21cNNcuQjm3UXLYg5ZeSGaMFcvupy3Ghy8TeNOcC4vLpiXh5WuGGef5ULGPtjlrsNrdBAt01NiTd6jtVyjnTHvynK0dyhcOvOvqiGWpxvGG5M52uhClg7njKS5ojrrWt1yfa5qEy2XXAF02spFOsejPOrJV66aP+VUsbX/NG0WCC/04XPWEeTWfMvRFC6L0r+OcApwS6TacrTouQpdlkX4KjTpWMh7Odf3zdcVh7UYryTDdaaDh3TK4PI4qrOG3hI1MuEK5v5Kg7+slhkbfJd6uZz3dFDo7p4acmINWdYZ1iCAAAIIIIAAAggggAACCCCAAAIIIHBFgb8p0cuOtoxrPn/+rP7W9+/ff/v2zRKtHtU/f/782bNnlsCEWQr8+PFD4H/887+//vprGSC8Rr3wjx490hCuW7duhUMm/fr161cv/O3bt901eXfnxswyAqUFHj58qCYuuhdLY6sj5e3btzp8v3z5Eo3QDaCWU4et/tPxe7mj6ePHj1OTlZprCSjjyrKeQN+5c8cF2bc8+SsZOmFN5yzFf3NzI1i1jVl2sS9hbW5FzW+zXA6miuPxICCbX0WAFuxISdFQ2PV0a7YaWOODV9c3dbFBQa+WESuzCLTZa5Ela0SSJEA7k8RFYATOEhiw0VbvkPqp1Nenf1PZNXFIg8XtvXPGG5MpGXoDqfqp1Kk+/bv883Jdgqm8hC8qMNX8qZN2x3MlVct/dk7/zz9N3dfkQsPHk7z03a6XF/dPTgGuBss9CXDzZSzNaw1rMV5J8njaWPrtBOOAbacsOkvJgHf3nZUg2UEAAQQQQAABBBBAAAEEEEAAAQQQQACBsEDxCdLz7qfnyppyNs0906DweZjFNANN44c0eOLevXvzJiwcFJC5tPXq33/O9fsm8Jld5opcA6o0lEry+leTAO/evXtwj2yOwIACGZ9Az3p6QKXhaFsH7zQUcjpsp0O4m2FnGnyg9mo148JRw6X8Tg2Xzhdqu7rJ+Fz0F1qg5l+osPYlleNxnxtbXUKAFixXMdFQ5JJsPB4KuvECunTy6LW4dPFlTDztTEZMokKgnMCAjbZap6mTan6iId7poYY6qdwOOvVT7eha142JOgCneKb+rjla909mPper1cS8KhA42BV+rqXqp9V/eq40WictPqvVpr+VnAL6K1NyNAlw82WpCWrqdZHW+LAWurgtRXn1MBywVy/BZtMfuKDV1b6SPd2QMpCs2RIkYQgggAACCCCAAAIIIIAAAggggAACCCCwFKg3QXq5b9YggAACHQiUeALdAQtZ6F6Amt99EZNBBDoWoAXruHDJGgIIIIAAAggggAACCCCAAAIIIIAAAggg0LcAXdx9ly+5QwABBBBAAAEEEEAAAQQQQAABBBBAAAEEEEAAgSSBf00KTWAEEE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AEEEEAAAQQQQAABBBBAAAEEEEAAAQQQQAABBBBAAAEEEEAAAQQQQAABBBBAAAEEEEAAAQQQQAABBBBAAAEEEEAAAQQQQACBNAEmSKd5ERoBBBBAAAEEEEAAAQQQQAABBBBAAAEEEEAAAQQQQAABBBBAAAEEEEAAAQQQQAABBBBAAAEEEEAAAQQQQAABBBBAAAEEEEAAAQROFGCC9In47BoBBBBAAAEEEEAAAQQQQAABBBBAAAEEEEAAAQQQQAABBBBAAAEEEEAAAQQQQAABBBBAAAEEEEAAAQQQQAABBBBAAAEEEEAAAQTSBJggneZFaAQQQAABBBBAAAEEEEAAAQQQQAABBBBAAAEEEEAAAQQQQAABBBBAAAEEEEAAAQQQQAABBBBAAAEEEEAAAQQQQAABBBBAAAEEEDhRgAnSJ+KzawQQQAABBBBAAAEEEEAAAQQQQAABBBBAAAEEEEAAAQQQQAABBBBAAAEEEEAAAQQQQAABBBBAAAEEEEAAAQQQQAABBBBAAAEEEEgTYIJ0mhehEU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AEEEEAAAQQQQAABBBBAAAEEEEAAAQQQQAABBBBAAAEEEEAAAQQQQAABBBBAAAEEEEAAAQQQQAABBBBAAAEEEEAAAQQQQACBNAEmSKd5ERoBBBBAAAEEEEAAAQQQQAABBBBAAAEEEEAAAQQQQAABBBBAAAEEEEAAAQQQQAABBBBAAAEEEEAAAQQQQAABBBBAAAEEEEAAAQROFGCC9In47BoBBBBAAAEEEEAAAQQQQAABBBBAAAEEEEAAAQQQQAABBBBAAAEEEEAAAQQQQAABBBBAAAEEEEAAAQQQQAABBBBAAAEEEEAAAQTSBJggneZFaAQQQAABBBBAAAEEEEAAAQQQQAABBBBAAAEEEEAAAQQQQAABBBBAAAEEEEAAAQQQQAABBBBAAAEEEEAAAQQQQAABBBBAAAEEEDhRgAnSJ+KzawQQQAABBBBAAAEEEEAAAQQQQAABBBBAAAEEEEAAAQQQQAABBBBAAAEEEEAAAQQQQAABBBBAAAEEEEAAAQQQQAABBBBAAAEEEEgTYIJ0mhehEU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IEeBP76668eskEeEEgUoOYnghEcAQQaEqAFa6gwSAoCCCCAAAIIIIAAAggggAACCCCAAAIIIIBAigBd3ClahEUAAQQQQAABBBBAAAEEEEAAAQQQQAABBBBAAIHOBZgg3XkBkz0EECgt8P3799K7IH4EGhSg5jdYKCQJAQSMArRgRiiCIYAAAggggAACCCCAAAIIIIAAAggggAACCLQmQBd3ayVCehBAAAEEEEAAAQQQQAABBBBAAAEEEEAAAQQQQOBEASZIn4jPrhFAoAcB4yu6v3792kNuyQMC/ytAzf9fCf6PAALXE6AFu16ZkWIEEEAAAQQQQAABBBBAAAEEEEAAAQQQQACBfwrQxU1FQAABBBBAAAEEEEAAAQQQQAABBBBAAAEEEEAAAQRmASZIzxQsIIAAAskCP378+Pbtm2WzL1++WIIRBoFLCFDzL1FMJBIBBFYFaMFWWViJAAIIIIAAAggggAACCCCAAAIIIIAAAggg0L4AXdztlxEpRAABBBBAAAEEEEAAAQQQQAABBBBAAAEEEEAAgZoCTJCuqc2+EECgN4Hff//dmCV7SGOEBEPgRAF7fbaHPDE77BoBBIYSsLdL9pBDAZJZBBBAAAEEEEAAAQQQQAABBBBAAAEEEEAAgbME7B3X9pBn5YX9IoAAAggggAACCCCAAAIIIIAAAggggAACCCCAAALHBf72j3/843gsxIAAAggMKPD169ebm5u//vrLmPcPHz7cu3fPGJhgCDQrQM1vtmhIGAIIRAVowaJEBEAAAQQQQAABBBBAAAEEEEAAAQQQQAABBBBoU4Au7jbLhVQhgAACCCCAAAIIIIAAAggggAACCCCAAAIIIIDAiQL/7z/+4z9O3D27RgABBK4o8OPHj//8z//893//d/vsaGXzv/7rv/77v//7559/vn379hVzTZoRoOZTBxBA4LoCtGDXLTtSjgACCCCAAAIIIIAAAggggAACCCCAAAIIDC5AF/fgFYDsI4AAAggggAACCCCAAAIIIIAAAggggAACCCCAwJYAX5DekmE9AggMLfDy5cvv379PBPMsaK359u2b/tS/R3R++uknTZP2Zkpr5RTn8+fPb926dSR+tkVgtwA1fzcdGyKAwOkCtGCnFwEJQAABBBBAAAEEEEAAAQQQQAABBBBAAAEEENgnQBf3Pje2QgABBBBAAAEEEEAAAQQQQAABBBBAAAEEEEAAgcEFmCA9eAUg+wggsC6gKcrzvOj1EMXW/vnnn3fu3CkWPREjEBKg5od0+A0BBNoWoAVru3xIHQIIIIAAAggggAACCCCAAAIIIIAAAggggMCmAF3cmzT8gAACCCCAAAIIIIAAAggggAACCCCAAAIIIIAAAghsC/zr9k/8ggACCCCAAAIIIIAAAggggAACCCCAAAIIIIAAAggggAACCCCAAAIIIIAAAggggAACCCCAAAIIIIAAAggggAACCCCAAAIIIIAAAgi0JcAE6bbKg9QggAACCCCAAAIIIIAAAggggAACCCCAAAIIIIAAAggggAACCCCAAAIIIIAAAggggAACCCCAAAIIIIAAAggggAACCCCAAAIIIIBAQIAJ0gEcfkIAAQQQQAABBBBAAAEEEEAAAQQQQAABBBBAAAEEEEAAAQQQQAABBBBAAAEEEEAAAQQQQAABBBBAAAEEEEAAAQQQQAABBBBAAIG2BJgg3VZ5kBoEEEAAAQQQQAABBBBAAAEEEEAAAQQQQAABBBBAAAEEEEAAAQQQQAABBBBAAAEEEEAAAQQQQAABBBBAAAEEEEAAAQQQQAABBBAICPx/ii/NjYz3avYAAAAASUVORK5CYII="/>
  <p:tag name="POWERPOINTLATEX_PIXELSPEREMHEIGH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183,3333"/>
  <p:tag name="POWERPOINTLATEX_BASELINEOFFSE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5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3nUyLow0Jn9nADAIeAdge0QYCIAQgAiAEIAIhgIAYgACAE7goEQsDOY791b5+jTSOpS6dqSevkHqHUpVa26qFRSdRfRiFevqi1hjJbv6anl5NQ5AcYLJKGas+d8+0QmJh589PrxWBW2lk0uVTWQ9EflJ+1ja6eAItRJZIflBdY5t8o3sCxfEjZ9xqO8JLNpsT1FPn64KHGnUE1p9T6xuv5Yy5kvCu7sRdxjaafP6zlm2sfWowjUmohe4x5HifC0J1Urp/XcWWgu/TvLUMnZgYDBrh1k4taTYDL81nOwI/6vX7/u2OP/Nn/8+PH/Ftfyf0Q+BiPiOWu0la9evVpLtMSDwIkJZI4J5rc2m/DLTHWk5enTp0um6NQGOJa0nfZc6V+rKM8VD/NW+GU0ZfQsbEvgy5cvORGObtWnT59y9uzcR1PZSWQHAgRWK6AFW23WiBiBEFBD91EM8kcJjEnuI8elYqMCmU1ufo3eqEOvaGeiRZiGDXvB2nmkQGbJVJ1HOucfbnw432q7e2bWu0igK0JmLmdOhn/z5k0zwNoM+cygmuFYUxXIL+TVo6ZdTnwpea9ZfPlpOZ0K61KVX1aVn3wre7YKKEKtLFYeVyCmWR43As2zx5sza/sVx2YkrVmbwPIvyaxN4JTjk3nTl38VXgYzMz6ZqVsmzns9S/4wqeeYey0DK0xX7YuBTu2H09TKFZbJVUUp8+KYealdLGmZ8clM3WLRdiICnQKZZTvCOZ3x9k40O0wrYDL8tJ6rCy2+CCfxgLAa3fwv56geNety9aG14c5ZqQVO4JDA169fD22qro/HJDv7xorad+xVE1tbzmxja0cN/qgxHEy38IHPnz/PfHyYfz+wcBKcbnMC8Tsef/75Z060495ykm9h0FTmaNuHAIF1CmjB1pkvYkWgEFBD91ESjEnuIx+lYt8CJzvuNzJbXadGAjp8DgHVeQ7VkWEaHx4JuInDXREmz6a4ibi4uOgMNl4FbrZ71fcKIgSvD3Yy5uywhhdIEs9hMx/DFSlVYZs57lLVNDm0Rvk5JGN9poAilAlltyUFen2nzDIRy68py8THWTYhsPxLMptgKSJZeymoV+d5E8mMV1VzEhX3jz9+/FhJiq6vrzOntubPCF1J0rYYDc8xt5hrpxbnU+sdqZWnVsL7ptelv6+Y/QnMKpB/kUqM8M8RQzOtQnWXN4PNRJkMP0cNWleYmd/oHJPxauXjuMmo/Wbp1dXVcePj7AROUyDzLYedDcDFGGjmyGOUivv37y9ZNnTRltQeea7MemEy/Ehnh1cF4tWlx48fV9ccWh5/e6mpPGRrPQEC6xfQgq0/j8TwlAXU0D3lvjHJPeWmtOxS4DTH/UZmpevUSECHzySgOs8EOzJY48MjAVd+uCvCTBmUOYn93bt31QjEewXV53oxSL7ww7tqZPa0vIYXSB48eHCINH8Wnwp7yNCl6pBMdb3yU9WwPEBAERqA5pAFBHJmkC4Qjeopaj+FWt1kmUBCYMmXZBLRyNyUU/V+/fqVGVqv3fI7z72CPe7Omb3ZzHGzBdKS+QPj8XDNLe0C2RGn8BxzGWdnyRRoTuE5wfeK1crM0nKyu7n0n2zWS/jaBAx2DciRXd4MHjdRJsMPKIcbO+TRo0c536Eeqcq82V4m/W/evKmeaPyUrWpolgkQyBTIaRbiMpb5bkrmSY++W/WNmXRkci7h6RB6bY3xjvy49QrZznMIZNaLnFo2R/SaYSpdTZMtrokfwMlpmuJZ8tu3b8ckML/A5MRnTExqx2oqayA+EiDQFNCCNU2sIbAeATV0PXkxPibGJMcbCoHArAI5IxL7G/cbSeo6NRLQ4TMJqM4zwY4M1vjwSMCVH+6KMFMGxVSWnJBrk7RrPwuf+VpkzonsU7NdHiTxfCExT74WTxW2BlJ+dKkqKRILyk8Cx6YcAUUoR8k+ywuscFrsCU73Wj7f93rGxV6SGQ+4ZNWrTapP9KvHp+tYIWyuN5s5Ld8t7WIlynPMxaidaJhA3EpcX18PO3ajR6mVG824xaLt0r8YtRMRSAsY7Er7tG7d5c3gcRNlMnxrSdvbypz3YCLNte9QP6JCfFlI9fs+40Hm5eXlEePj1AROU6D2QwqHEOKrK3b2bZS14eBDCY/1+a9ZJALJ3+TZT77VGvaMelH7YpfWWMUtQdS11k0Lr/z58+fCZ3S6OQQyC16cOh6fjBkw1VTOkX3CJEBgGQEt2DLOzkJgmIAaOsxttUcZk1xt1ogYgZMd9xuZ9a5TIwEdPoeA6jyH6iRhZg7TGR+eRHv5QFwR5jPPfKmxnKQd7xVUH595r2DarCmdpw02P7TE21T583lU2EPgLlWHZKrrlZ+qhuUBAorQADSHLCCQfxldIDJxivi++2qPbpmTOstuBDK7NJHekS/JjBfLqXr5E0vS8amFk+hXp8NZ89bMrI8X0eO28egJiRe0cl7M29+LuEeXT0fAc8y0j61LCkSb1jxdzuvHzaM2vUat3HT2zR15l/65hYVPIFPAYFcmVHW3Xd4MHjdRJsNXC9hul8/Pz3MeG8fN9tevX9egUPtyu5zIryHa4kBgQoExExSnikbOjfTFxUXmrzRMFasFwqkNBy9wxsxTePaTCbWe3V69epXzjQlHf5coxDLH3NdjKyYJgWiWHz58mNih3PT06dNyue+CprKvmP0JEFiPgBZsPXkhJgSaAmpo02TTa4xJbjr7RH4+AeN+89nOHbLr1NzCmwtfdd5cli0cYePDC4MveTpXhPm0X758mRN4+RCz9oTFewU5evn7xAskx73YJd6ri58Ly0yICpuAcqlK4BSblJ9OIjukBRShtI+txxLIeY9lydJb69Edi8V5tyuwzEsy431yql6iA9wrArV51zmn7hX+SnbeUG+2vIdN0EU2RYoSO9g0uYDnmJOTCnCMQLOt/vz583GHZcYkZ9ixauUwt9M5yqX/dPJaStcssORwQS+HNc+0al7lm0nb3M3gcRNlMnyzCO1zTdxL53zvwosXL46e/vgevui+V6PhoXVVw/KJCBx9oD9uoeN7MTu1jx7PzhgO2CGntSyCXbgzl/mldwOS7JD5BP7888/OwKPzffTvoM0Zc+9MiB3WI5BT8CK28fRr8BeaaCrXk91iQoBAXwEtWF8x+xNYUkANXVJ7mXMZk1zG2Vm2JXD08bRTHvcbWVRcp0YC7u9w1Xl/eTp5inKG6YwPT86+QICuCPMhxzuv8U3cneHHE7riW/5rTbH3Cjrp+u5w3OdHtTk8ZeQzvxG42F+FLd1aF1yqWlnKlcpPSWFhmIAiNMzNUXMLXF1dzX2KXuHXenS9jrUzgUIgp0sTe455SWY8dU7Vy3ldMycm379/r+52eXlZ/bin5ZzXKd+9e3d7e3vEVMfZa6/Et0Ymsxi3HmvlYAHPMQfTOXBygdZ7hzG/dTR5DJcJUK1cxnm7Z3Hp327eifluBFovWK2pM9OqZNnlzeBxE2UyfFm6dr5w//79nGt/DPd8+vTpuBa1n4WPb3+PyB83Ss5OYHmBGOg/7hhczssiUT13OVR6dnaWmeOH3sDIPLzXbvFOz+Q9wuoXCOV3THtF287xwxSPHz/udDjul9FE6coZc+9MhR3WIxDvC2a+oBaXm2F9P03lerJbTAgQ6CugBesrZn8CSwqooUtqL3MuY5LLODvLtgSM+20rv6qxdZ2qalgOAdVZMegUMD7cSbTRHVwRZs242tsCh84V8xlicLv67Cwex3iv4BDX4PXx/OiIX+hczd9qEnpNhldhq3TNZZeqpkl1jfJT1bA8QEARGoDmkAUEct71qr5QNGuU4ksbl3z5ata0CPyIAgu8JDM+dTm/mxdnmeSV0eqk+szzjk/gUUKIBi3nNdcYxDtK9IqT5tzkRiqiZ37ESJ7sqT3HPNmsX2HCW5vr6CadWuOgVq6wcK4qSi79q8oOkTlNAYNdA/K99SrfDGdbN4PHTZTJ8M3ys9s10RuOmaudycsZGugMZPAOtfl4MTnz7du3g0NzIIFNCxyxMsa7I9Uh0VbGeMlgr9Uz88LcyjLfyjnGZKtvkOR3TOdL415DjgrV+V0D8eM/8YTvWAL53x9ZLTPHiq3zZgq8evUqszWLy82AV9kyA8+M7VS7aSqnkhQOgX0LaMH2nb9St3UBNXTrOdgaf2OSrSxWnriAcb+NFgDXqY1m3KzRVp1n5d1H4MaH95GPtVS4ItRApv345MmTzqcqccZ4sFL7TticCQbTRvVEQjsibORyK3KvyfAqbKthdaVLVVWjtqz81EB87CugCPUVs/9iAhcXF+lzLTZBvdajS8fKVgIJgblfkkmcOnNTZie29qPumYHXdqsG0lnfa8du7uP79+870xg3NZNMLBmAE29kdb7LFB2GSMWAwB0yiYDnmJMwCmS8wKGXeGNsJErpsRqx8ekaEIJaOQDtpA5x6T+p7JbYFQoY7BqQKbu8GTxuokZNhjchakAhPu4hMXO187Y/sjUeMB8lntFTr3XlZxruVHSPkr9O2lcgvmg/vh6i71Hj94+a2PkCX7yD8vHjx/HnWmcI8cVy+b20eDlggVTEqGj5w92Z/YacWFW/yDnnvaJ0mJrWhM+hl3Wqh3TWu+rOEy7HRV/eTei5qqAyG+ooALUOWE4qNJU5Ss19VLemyS7XyOiVZ6sWbFgGKdjD3BzVV0AN7Su2lf2NSRY5pS3dSoldIJ7G/RZAnuMUrlNzqG49TNV56zm4TPyNDy/jvORZXBHm1s58YlL9au94tJfzG6dzx3yX4cfFbsA36k5C0fqYo29eq7A5eeFSdUhJ+Tkkk15vAKT0UYRKCgtrE7i6ukpHaZmKHD8aUb4NFa8t5bwQtUzEqjjLn7F6dsu9BFp7j80QIk8HvCTTDKfvmsyLQk7HLH3q6L1Xy21nfU+HtomtkfWdrz4eJdND78WLF52GX7586dxn/A7VUjE+tJ2F4DnmzjJ0o8lJdITi0hCN+TIvq69ET60sMkLTfahAuvQfkqmuV36qGpYnFMi8rynOuMzFa/0zrTLRtnUzeNxEjZoMn1Mflm9Dq1P7EjFcbcQScZ5kU1SPztv+GGRcptGppSiealfzJebtP3/+vLbPYh+rMVnmpJlFd5nInM5Zls/oXrYxBrf817nVamJrhKMliatX66ajrJw8HxPDCrUEZg6j147q+7E6Kvrnn392Hp75Dc1Vt/z5/51nT+xQPWNitwk3raRpjRewOr/eJd7Zim8pnjDtOUHF5b58spizf+yzfKOUGbEV7tZZ4Ocun1HwMluzKH4DOl2ZgUfWaCp7lc/OktMrtJyd5y6KOXE4wX1Wm9Grjdi0hUQLNq1nGdqJlJ8yvSe7MPeFQw3da9EyJpmZs9rSTKgd7Gbcb/nSPkmxcZ2ahHFngajOmRm62lq/QMSMD2cWkm3t5oowa35lToavxuHly5fVj5anFTjKvJGYHdfaRA8oHipsZ3lwqUoQKT8JnDGbWiv4mAA7j517VPNQBBShQzInu/5YRbEGnlMyF/g2nGofI16q6XypNVKxEsCa5+m0abWE1z52OsydfXO/JFNL74CPjx8/7jxq/PyH2ptgOSftjNXIHTrLxsjwz8/PO19MCtjlf309ztiZoRHziP9IgakOnzunmvGcu1lonvHQGs8xl8/9Q3lxsuvjnfxEDy3eCY+OUzQX8Y5x/Mxe9NPiPd59v8qrVmbWheUr7xqabpf+zOLRudtqy89qI9ZJeiI7JC5YNYHOXnpt/2EfNzHTKue+rPPeodNn4ZvBIyZq9snwndans8PyLXKrbfSVv3//3jl0GD3meLjYGsJMK+M7nKoVL2I4vibPFFXBbkVgJZWuL1e1ekYSquP+fYMasH+tJraGEF9FGWPHrZvmWJmTj5PfWeW/RVFtuOZIfoQZ05XL9jAiFrdwnRPXo53vjEyMg1TnzJ/Ct8B2msy6QwxCdZard+/eLXnxjRGxAS1MtdjMKraDwCdvmgaY5L//9+HDh7gE9DpFZ5EuQ9NUlhQWCBBoCuR09ppHjVyjBRsJ6PAdC+R0YOautmroXguYMcm95qx09RIw7lflWsNFpxqfzGXXqUyo3e+mOteyeO4uYu10+R9zIpbTHOWf8dCexocPyWx3vSvCrHkXz8Ly36YqYjLgecesSdhZ4Ef5QufWr5mOS/CAr5ZWYXMKpEvVISXl55CM9ZkCilAm1D52y7m5yLlJWUDjyZMnnWcpX1Xq3HPYDvF+Qvn+SbwHlfn1/eUhw07qqFkFcqrArBGIwGd9SWZ85HNuW6LvPfJE1QknUbni9mpkgOnDV9KsPXr0qJrw1jjHJJklX8yLc1Wn5bRGKe56chrk1mOtnFbAc8ycNnwl9X3arF9VaJ33DtERineM//jjj3//+99n//37PfsvCnn1L64OMREgGs9ohaIbFh2z+P6OeFk92q6VzLGP2JrxtKryubbIuPSvLUe2Hh/XuF452HnBKkMzfaCk2OXN4BETNXwyfOZXPy4//JR5xszdypI3fiHzjDm3EyMjE/3XnMHKeMCcmcsj4xOHR+/59evX1XBiYCJ6sdU1Uy1nJiozv6aKVYSTeUYX2nzzHNIFalx+hGPPeH4f0a5OdY7a2nd2Yq8zVndu1sTq1mI5fpY87h+a6+dbk5OPOfv0imHc5F9cXGQeMuCVi8yQY7cYVqj2F4vXPjq/RCen41ibMN/3paJaEjStNZDWjzFa1OkcOywzlhRnGfYNCLWS05pSKwuBzkt25w7jJXu12NEZ6/UtyJrKvhmkqewrttH9t57Rk3erOvMx84zT9tu1YJ35Utth6wV7gWtuTWy7H3Oq5LT1sWmlhjZNdrPGmGROVuZUw5xw8vfJPKO2NJ/00J7G/WoyOWUvZ59asHN/dJ2aW3gT4avOzWzKqa1zdyObsYo1ORHL2ac18L4rjQ/3FVv5/q4Ic2dQ9elY57niwdlMrxZ0nvp0dlj4C53j3evWx52tM+Q7c0GF7SQqdnCpaoVSflpZEisNJtdwFKEayL4/5txcHOXOqJW989WjnPdLW0POWRltRfVl0XgbLeeo2Gf8POHMExW7adN6cXWOIXfu0Ot0rTvP+pJM6xl7rcy8KPR6dacWgSi01WrSWdNrhw/4uJ6mL+Zzdt4vLPZWfLyY1/mWYHx3w6zvnVZzU2tW1Ti0fOLPMXPqcs4+h3itzxGIdqw6fSDnkPx94ipc/YvcjOtF9Pdi+CV+RSk6ZvH9HTGlLV4qjln2Mc4W16xoo+JX6Jd5n7k1ISdeKzXdraWiutKlv6pRW956+Vn+ipN5xvXc0ddyfOGPmfc1Raxm7fHGRar6LGm1M62CIhNtWzeDx0zU30P/Or9EraxOUeGHnmTIcdWiXMahuRCzHIeEPuKYeDmmGY3mmoAdcZIeh8ZvOzfPXlsTcf7rr796BDpo12ZZipv8QSFlHdQ8XS3V5cd1Ft0o4VnpPPmdouiWWZlYWN4zPcIYg/uRdc3IL9Ay5LQJRfSWLFxNitbcjKHDyWPVa8bvfM1FdU5+6Z8Tt06Q2uWyc//0DprWtE91a+dId4xnVfefYzlKbG3ULEpaZ8SK2rd8D2oOgQXCDOTW9qq2Mqrz3JGpNiO1s7d+LJuanIjlNEflWTSVmsqcQrWDfbae0cu388e6U9aC9apuWy/Yy9/39eJd1c7lhTuxENV27jiroXMLHzf8nPEHY5JL5lFtfOBQ9deW5mSKcb8cpWKfzLvmBQZJ8uNc7uk6VVLseEF17pW5mcP4y19KMiM2x/OFBGDnMOwCTZ/x4UQG9drkitCLa8DOmaNG0YONvBgQvkOqAoduBKrrI0fmG+evRiaWW1vLMS2kClsTTnxsxa+WhDEZkThvddPaLlXKTzV3OpcNJjeJFKGmyV7XVFvLQ8sLDLBn8ubcMc136a++xhD34EWc0zfjJWnEPDON43fTpuUbRmkp8yixsEDXvVq6EjEpN/V6SSYf5NCeOYVqTHerVo/mri85LUlQLzko1DkfPnjna9yKfG/2ZsvyVi7M+pJ8s/jlFLwibnPj1OK2wkdUp/kcM7MNH9M61bLex0MC+bW1bE8WWIisj1Zr7mvKIZPTrJWhkV8YTrzpdulvrTtbLz+n8wpra/ZtYqXBrgHZlFMxx3S3Fr4ZLASOlajfBmRAcUiNKdGRWniwIP+Z6JJ9svyqvuQrFxGrTq7YYdYRqGb/Y26BHRTdhfusg1uJ4x4Y912JdqnctPwzhkQJrPbbmleFWDMfafN0JVG5MGsEDiWt2USU8aktzFEvMsfaIiYzNVzVVw1qp+hsvTsvvtUQxo84Jwp2Lac6I3aoMAxbX01mLSa1j3MUoUNxruZsLRrFx2gN5otP9H+io1w9byjF6fIzMUaXDiXN+lIginoV+dDy+NpXnvHQQn4tKCPZK1aaykPyzfX5tUxT2dTb0JodZPTp3ClrwfJr1g4K9nydq3zG9e+Zc2NYdBgWuD1UQ9dfYMbE0Jhk2fduXdAbHFO6jnts4opp3K+WNZl3zVFH1jkK4TpVy9D9fVSde+Xpah/HHPf5QsLQ+HACZ3ObXBFmzbLM5mXMu0Gzxn9bgbfemzRXVru18yXwUM0aOW55KNhmMmuPZadKabX9r52i81FO531iNYRI6cg4V6Pa9Ik1J/goU/nJL1SJvnStOHUW7PyT5uxZrSa1mNQ+zjGYrAjl5NHW91nVAHsmZmeFjbuqzKB67Va90FT7cp3xKWpr7NbrdGN2zoxSROyk2rRW0szhvvEdldazV1fmN/hl+79ArKoxjK5UeepDC8OexEWHuRrgApUl864tMqUqMPdyZ2mM+Iy8uUgkIUKuvZhXzZRieabWNRErrVkCp7npBJ9jdtaashiv85FNMxM3vabaUyrlV7IQ7Vu0YHPcMaWz7ARrZYBoutOlorq1sxFz6U+0IaFXxZx7Ob+vPl9vrZnGaGQSRNVNtUHdZlAntcZg14Ds3tPNYJn8oyRq4GT4nK/YKev8rBePkq9YyK9OEb0lW6Kc3C3FlrzRjYtEzhVl2NhKLXeaH5u9tIBq7jbhmn0U3QVGqSY0P0pQUbDLCtW5EENyS0ayWezLGEZHqhqT5ljhTN3NaHPKOLQuRCtxlCGMXvk4U73Ib72nHRaPwYLqqSMLasMHOXdutUOqpauW6bWyV90zZ1nTmqNU2yfRFBTVMIaNEjlYCy3/Y3NUqOyndUap2j7M1DHIT8jK98zsXxWkIytgmqKzrahma3U5mqD8iFXbq2ogzWVNZdOkdU1ZMdP5O8nWXjdQM11tJ0nISgLZxzXxpO6UtWA5dWcfBVsL1pnX0fnsfDOjetla4CZRDe3MtU3vkNlnnunWo3n7E+VtVk9t6ay86wm8WbTKlrN2h3Xi436ZLUChF/dHNb2V5Ljr1EoyYqZoqM75sL2G8Zd8HNMrYsvfLyTKWNH6GR/OL4RH39MVYb4siBvVsjeVWJjp+el86VpnyAnh2qYo83M8wCpZag8xy7NPEjjlXgAAIABJREFUktEqbOncueBS1SRSfpomzTUGQJom5RpFqKTY5cIKB9hznDu7W823lXKCTe9Tu8RUh31qm8puQHNhmbtLbVo6K6tbew33VTO9Gsgky8u8JDMyqiHQLNW1NTEsMOAstWtN5MuAQPIP6TX2sky1LSOfU39jn3L/qRYizGg5a7lZ+zjJrU2vCOdolJH0wlJhm9ms7eM5ZmZii0Ky2kc2vSrFyneOHlpnS1LW2WMtRKs+6+hQM48yC+o+amUkX9PdLAPpNTlisU86kAFbI8zOCuvSX8L2elf5pF5hLYk2t1C7AUlclU55+kA1W3dzM3j0RPWeDB89iei+JMpo66Zo4qMRn7XTExeSaO9az55YGUMGM3V6yqyN8Hu9TFzENtIyx+W2jFV1IfIlhy5GGyfMwSgPzQt/NIUTnqKaxljeX9Gdu07VALfyMYrQoQfkiaZgyRp3aOA+1jeRm+3ttMOCOdU/KmZUn2bcZl0zLB8jqpO3nBGTZmN1qCxNlTu1W6OIQGsWdEYsCnZrNtV6UWM6l5rWVuHMlZ2NVWTxtE+Ammeslq5DrdOhAh/dmwhw2hhm0q15t2g0Wjs5hxiL9SHZWs3HpHRYQ1qLZzQjOV1lTWU6pzSVaZ/dbN1fRudU/zHZt5I7ZS1YOhP3V7DdR7fm+LAOTHQbiq7C5N2YMpJqaEmx14XI4ihFtS5o86MxyZkKwODhdG1pIkcO3Vkb9yvRRl504vAyqKMvuE4dPQtmjYDqnMMbtaA53ti8lNfWxNV/8mH8WmyHRWyO5wu1iNU+duoZH66JrfajK8KsWZNzyzBrBE4n8Fpznf4YT4hmGg1oPhwvYjLVQ1gVtleRdqmqcSk/NZDaR4PJNZDmR0WoabKPNZGzA94QiAvc3APsmbwR+fR1v3VcKzPw2m5hVevdxdmr+xy6GW+NYXRI4vCZ+iTatGq+pJeHVYGtvySTNsnZeqjfWy3tfd/oq4U5YeVtpijyvbOvWE1LsbzAoFA1qlGRO1/d74tcDb+5XMuCpsDkQz3NONTWaM1qIL0+Ni9bzTyNNVHXYs9eISd2bu1UzDe3YlgbHqkuujETJjxhcpqb4qXcaDFai9yqVk41XJOZy6dQK4NC051ZHpq7ufTvsvycyCuszfK8lTXRMudfsKa6amxoplVrPnbeNcS1vu99Si3MWW8GV5Ko3yMe1V7R7e3thw8fokQWK+/u7oqFWPPzv3/lmupR+ctxbxl/UdzPzs7iqGq5jzWvXr06FNT19XU0ZOXWMhpFxG5ubspNwxaKiMW/xeHViEWX/dGjR4eC/fTpU3VWYRmxgiv+PXRg5voiYoVYNVbBFQX0/Pw8M5zO3d6+ffv69ev0bhGBGMJ4/vx5erf01sjKqJnNLIvkBGb62MTWky26kSlXV1fNEhJW6aKbwFz5piirrW1U1L6ojGUdHJaKssbF4dVmKk46LMDmUU+ePPn8+XNzfSTq/v37zfXRML579666PiIZ7eHl5WV15YDlqHFRGdNicV2cMO3VSFbzMdYX0QiEWCjaz+rOfZdj9Ceyb0CT3nqiaF6ilmW258UoT2tWtgbeXNnM8SjYrdkdOfj06dNmCNU1QRGX9erh79+/f/HiRblPtB6RtEMR1rRGQQqikisWpm1av379GpmYroZx5U10kKpxSyzHxTdOVCvGUUfifqDsSxxqnRLBVjdFaMXFqFwZLdWholXus8WF+ZqvAAzG+KtegAqiWJNTDH78+BFVPkpUtBvNvtYY7YhV0bRGIEWliH5jNX81la2dk+KKlq7jnfny30Lx/+tXtVFKF4y5b6AiJifVCz3Za2JRAuPfoqxWS2D6mrihO2UtmBas2hSnC3Z1z20tx11AtStYXpuKS1V107B0ReMQDUVcmIrmomwril5NEWbcflY7D5knOuUamkm0g92ig21MMpGPxbU4qlVRocr6FYfoDSbcjrXp0J31SY37zXfXXGRrzkUn5w56kkLiOjUJ4zoDUZ2LfKnW6LIPWQzjH/dxTDViEdUibkXEii7umHI17fOFdEyMD6d9NrTVFWG+zIpq8scffyTCj5vNuOdN7GBTpsDvv/9+aM+4K4lHxtXHi8WekzzAKk8aDzjiSVbro41pH1irsKV5zoJLVU3plMtPpP003yeMm9AJH4edchGq1aZtfdzuAHumc7wLGhU8sfMkPa7mNaXZlzh0M56IW7GpuI8rBlHLEdSovBFg67HatBhbLqEKosQDsvnuwSMOxQB439HvMluP+JJMGYfBC/FS+rdv39KHN6vJof2bLwTG0E35StihoxLrq/m+qkGhRJxbN3U2cVEOow081Fy0htlcGf7xqKuEau4Qa6KWTf4qndasV2vWmi+dK6MubPo5ZrUuR2KnHUeNAIuWPDIi8Z7AYo9sOnNzWzvEi3/RbqQbljWkKLJ+khkN+WnZeq3UdM/ddLv059em5p5F5zza9r7987nfVS4iVlxrItoRwzLyiRuZ2GdDr7CWKdrcgsGuAVm28pvBASmKQ5ZOVG1SfnwhyrB4jz8qmqRaZKof465+/CmGhZD+UoRoPYcFO/6o6DtWicYvx/BHeYVIRC/2ie8ei3dK+p4xjoqRx9aQ4/ll39Bq+yu6Tdh00a0BbuhjM6ULrBlQ4A+RRr40IxxN3KH9Y33UneYh8aQhin3iqMSmmP56qDKWJ4qaPuvPs5QnWnhhWGsTBaA141ojH3TD2ufI6FojHFfGaJkTWRnFoDUOtZURTlytWjM9HVVNa00yPk7etEbp6uxLDC5UUXiiCLWW3mZCWndrCuSvGdxGJcr8GjZV76LzNcbvmXMliho9/kSZITRbJ01lJt2Eu230BmoNFXlAHFwTm0W3eSmpwnZe3ZoBTrUm3b2pRrJc1oJNhZ8fjhasLH7LLLTeC+Tn1yR7Du4cnmwNXaZsrOQsxiSH1TJt6UoKcDUarXfWpzbud6y75mo9yrmDrmbcmGXXqTF6az5WdS5yp1qzFlvOqcKLRaZ2omHPF9JFPdLbeQdtfDhtuJKtrgjzZUS6d9EcqZ4vJvsOudbilR/Dv2iZaz+3UuwwpoEqPWPEIPHEM92dLgPptaDC9uVyqaqKnWz58ZSkbBjLhfRTkmqxqS6fbBGqImxuedMD7JnarXfBZWmPhUCYdpC/9faqMxrVKHUuJyqpNq2pl+BKd8ibQU21puiFpsvwcV+SScctZ2tO8xJd5c6gmt3p8a99TpWPvcLJyfROjeYOUU46i3HsEK9uNo9Nr4kIN1/4bCZ5WODpUxdbtWZN7URrlkPaus+mn2N2Fv6m4eRrZqrarZm1s5VBl3OlmDzLBgQ4x+hNIjc3XSs13c0CNnnT7dLfRB6/Ji4oiVoZjcD4UwwLIV1+Okc1h50056gBr7AmhFe+KS5YkRE5LLHP4GcKzY53FMv0E6LmjVJrJCOcKCqt19z58rH1dLXoHetmcHB5WzJRv9Vi6fpaKz3x8dTax/xLUchEgxJlplaKqh9ja+yTaNqi4Rg/8hJnVHT7Ft1qNm1ruZnSBdZMeDferA7p3mGRO3Gdjt2aKY3Q8mtQpCIqeHQgmuHU1ixwX1o742IfW5+mZFaBaM3y45nfUYvmK2LVzN8IIafg5XQaDkW7s3+maW3SRaXLLDC9dsu5944iEYUwp1TEqWO32PnQXVxsakav2To1k99rTZSf5ll2sKZZW3uxDN45J+ujIA0Ov++Bh24gNZV9Jcfsn+5C5Pfqx8Sh9diZmsrjNiCuic28Tmf0oWtQM5zJ13T2cA6VJS3Y5HmRCFALdqgczrR+zF1DIh97bRrZOTzBGjpTYVhzsPm9l7gGRZFIF6rYGvskbnOiIcofUUm46SQ0m4J0JyGBuYNNzSKXvuQVSd7ZuF8kuVkqFl6Tcwc9bXlznZrWcw2hqc5FLixceYvT5VTho0QsTjrm+UK6YBsfTvtsaKsrwhyZlbhTiOcmc5zxNMM81LRW77xiOcybe8bKyKbqnjmG0eBH65cYRZzqru1QZFTYQzKt612qaiwnWH4MgDRbvzEDICdYhGqVaFsfdzDAngMe9zvNcl5bE8W+15hqjHo1768jzKgCrVFq3bkWh/yPiUqqTWsyJriONdyXMz4QXZRmWmZac+glmdbCnL8y0R8uExJZELWmFSTWN7vokwxflGdfcqE1jfmY6T1zWrlIbORIqKbvbmJr7JPZZMUMlvnSpTVrls9Ea5YuIZ1bE6MTtWhEHMaXoqnuiI/VhldN5qsCnbm26R3CLQrSGjqi1dxMLE9y9emVZRutlZruZimaqel26W9Sj1kTF5REDc2vj2Pi0HpsuvzkdLZbgx2/Mm5VEmK73BSXrXy3uIvJJIpmM6pzs0sTIeT0McZcSTNjODg3c8pnJDxgW1Ma62e6GRycojhwsUSZDN9d3U6wfYyqkvkdGAVfVLBoI6LUhlUcGP/GcrNeNa0nvM/XNWzypovumBbquMc2U7rAmtbrxzCHyJdahDMvk4mKGXUwgo1+ZDxyiLpQxDb+jeUYh43wo67lVMmI2IS1Mu1TQ1js48j77UQuHEpCtIfR1SizppYvzZ5ZEU5kRBqwunVYLy2n4Glam9k6X9MaZSPz3jtyPPaMHIwKHkdFYaiWq9iUKBJRIItDqkWoWG62Ts3k91oT5ad5lh2sOVRte+EM2PlQxlVJo1QMCHnYIYnnfBHVaMR6Baup7MVV7hylsVoAasurHWCqxXMrH10Ty4JXLqSviVGvyz0XXsjp5BwqeFqwxTJLC3aoEM60PtE/XCzTx3cOT62GzlQYVh5s31yOxiSKd1x04qoUXdD4N5ZzBkAmHP3QSWg2I+lOwsoL4cjoRdprIJk9k0Thj3IewW5o3C8iXENY/mN4jszKAYcnMvGQwKbvhQcQbesQ1bnIr0Old9b1OVV41ggkAh/5fCFdCyLhxofTRFvZ6ooweU4F6aGKGQ/gJj/dyQbYitw62y3RWMXtWNxt1R6MBmlkYtw6xWOFCDC2xnW288Ztwru2RJ6qsAmc5qbgSuR+tQidyKPMUys/BkCqhbxYjtasWVPy15xaEcqXWeGe+xhgz4GNK3XmwE6MacRoVQx8xSHNF1fich+X8tagYmXiTYPmzXiz6uWvSVRSbVqTMcHVmpXNECZfE+1kZ7ldyUsynfFM75DZxQrh6EVH7Yv6Ffl1qGlKZGU6GrWtk2doToA5mV6LZ6+PUffDJycmxT7NJ1CxJr9GxLkSLV6vmB/aWWvWzM2pqkCred/+W5SWZinqvB2ORE14R5xfYpuYU62Zu2q3ZtamV0b/Klr7qfyXDCeK7sLyW6yVmu5mmZyv6Xbpb2oPXhMXlEQFX+27ykdsTjNfFEmobnFT32Y5CmTkUe2BQtTc6EUH4KGBhTiq1xXn0K1Tujosk4PrvBkcWfaWSZTJ8OkC/J+t6evrjtvHaInyS2G34z/3CLdopEZWkurhuob/BP7Pp3TRrepta7mZ0gXWTHg3HvlSjXBcXHv5x6V92PW4etLW5ajvEyazM1GtcVhgZSSzM26dOwRU9NpnGieK/B0wDBpduny9OEVmC6xpbarO3bTOd/GNfI9hskTxrrVOzbT3XZNZzBJRWuemmep+J29OE72q53yays48Hb/DRgeY1lm1O2Plmtgsselr4qbvlLVgzeyefI0WrLPZmXaHme4iexWMqTqHp1NDpy0D2wotctmYZE790pausGDX7qyj+e0VyX2M+x3rrrlaa6IZ6SU/4c6uUxNiHjco1bnwr9asxZZzqvBikamdaJLnC+myPV9HyPhwWn7yra4I05LWmuWybk57lhMPrVQtF+IVtEMm0XHNeX2/DKrXwuRvkhxKRblehS0pchZcqmpKp1N+PCVpNmXppyS1onLo4+kUoUMCm1i/pwH2HPD5xmbj1aYo84k4HOr1NStgzppEJdWmNQETXMca7kuXlqIgreolmUTZ7twUHexJHq/3mhOSjlWzkCywJifT09HO2RotQK83LQckPCrUVA9G0ynSmjVzJ9GapTHzt0ZBne9aOfkd8bHa8GrWLFO183NwzXtOdTmo+i+8nBhNmk9+W7VS090sk3M33S79TfMBazb6dsokfewBXHHIMlOp52tax4QczfKJzLQao1QeO9XVf8KbwTJugxcWSJTJ8N1NU/r6egrtYzTEEyYz6tgc9/m6hs2inC66gxumox/YTOkCaya8G498qUY4GvoBpBN+8VvU7qN0tqoISy5P+7LatM1jPD8bkxdRljqfwPU9haa1WTgXa1qjMHRmaDN6rWuimqenwRetUK11ag2q18o5LvcDGszJDznWGHHOlSiKTa88GrNz/vVLUznGOX3sRgeYJq+VywTomtgsjelr4oS3kM1Tp9eM6VDVipMWLE09ZqsWrFbY5v44VcdyTKZP3jncfQ2du1RsIvxpc9mY5Jgq3OvYdCdhE2VvcCRrd9b5903VM2593O9Yd83VUppzB101n2N52has75heLUVzDBvWTrG/j6pzkafVmrXYck4VXiwytRNN+3whXXGiGZmqG298OE0991ZXhEmE41pWq4/xcVVv9kySzOMGUhPOeXc5Oq5TtVTF2We6a8uHVWHzrWJPl6oa1+7Lj6cktXYyPk47ALL7IlSrMtv6OO31rlmWctZMPsCezoK4L4s31yf87pu4K8lJQu1mPEcmsU+ikmrTmm4JrmMN9+WMD0Tj2UzLTGuGDfam61pt65gOdmRTzrthtTMmPs7EmA42J9MTce61Kc4Vdz3TtvARWoS5ZCq0Zs0SlWjNepWQnJ2n7b/NdEd8rDa8mjVLVoqcjFvtPp0dodghSl1cjwaTxoHxF01H/EU4ceGIAKPhinHvCDw6bJN0/xa4Yh7KxE3UysCvVpAll6NBOEQX61f7y96JOPfaFIXfpX9Medto+dnHK6y9ivqqdp62WY7OdgQ4OIFxeers/I88xeC4xYGruhkck5DqsbMm6vc405hGzbGnI3B7exttx7f//t3d3fVNePSSnz59GpeT+/fv9z3W/gQItAr8+PHjw4cPUSlvbm5adzi0MvqjURnjL2qlKnlIqdf6r1+/Fs1j37yIs0R2REbEaML5+Xmvk7buXJSKiMbP//4V4V9dXUV2Rzs8ySlaz2vlTAKRoVG0Pn/+HP/2PUX0yGOQNL+aP3nyJE6UeZYY9oqie3Z2Vvzb/KhtyZQ8qd00lSeV3RJLYGcCWrCdZajkTCIQw0St4cQDpNb1892MqKGt4HtaaUxyT7kpLfkCxv2qVuu56FRjlbnsOpUJtePdVOcdZ+4CSTM+vADyYqdwRRhJ/ejRo+qDkng2Ec/BPIkYqVo9PG7bg7RYE6+FxDOj6tbE8vX1dTywjkMGvEMSwcYDpuIhZmRx4iwLb1Jh88FdqppWyk/TxJpeAopQL67t7ryVsY640Bfviw54GypyJy708apSvLiS+YAg/62VQ++rxBnL91j0FbdbQU485kW9ize4yv55GiSqw+vXr1+9epXezdZDAkWHtnjzc8BNTfj/5zXc//5ltnWHYmL9RgVO8DnmVroxGypR0fLHW76Hmv1oZ2KW8vPnzxdLUcQnZgxG9y/axkOxSkQmInyokCSOmnDTCdbKCfVOISiX/lPIZWlcm4DBrswc2eXN4EyJMhk+s1DZ7R8C0QmIPm70dKOPG38xBBDvOhcDAdGFjV1jVDHGFmMaXvwbkzAvLy//cbwPBAhMKhB3bsV4XNTEZpUsRvmLylhUTONuk/LXA4sLduRCawsZu0YjGblQNJIxChrtpOyoC/p8QKAYY4rSVXzZQTHLqLz4Vmt6FK0BV954rBgtSRFOUUSjuDY/el54IH+s7iegqeznZW8CBNYkoAVbU26IC4G6gBpaF9ndZ2OSu8tSCeoWMO7XbbSdPVyntpNXs8RUdZ6F9ZQCjTakeO5gfHgH2e6KMCAToxWNaVTxFCMei8RDkPgZH8/XBjAmDvn06VMIxw4xsz1/Jnw1wOJF0qKNiodZ5QskxT7V10jiUWn8xUPSeJNk/U+dVNhqLqeXXaqaPspP08SaXgKKUC8uO88tULbzcaGPv+J90Thp8dZKLJRvmBS/2DHghajqWyvRWyjfVylftSpOsf7+w9x5IfwTESg62FHdynGAanWLiha1LG6OVvWtUlvPmsRDqEha2cr994bmPy/GD2jotk4k/mmBRBGK8hPHFu9kRsmJUhRFaMAbnukI2LpFgffv37948eJQzONX1t6+fXto6wLrY0Quvhqp7695HT3apYxaWVJYaBVIlJDY36W/Fc1KAiMFDHblAEbrVHwlzZ5uBqdNlMnwOQXJPgQIECBAgAABAgQIECBAgAABAgQIECBAgAABAgQIECBAgAABAgQIECBAgAABAgQIECBAgAABAgQIEBgukJ4JH7PQh31f4fAIHT4yJrDF9ye+e/fu8C7/2PLXX3/5Ist/iPhAgAABAgQITCfwr+mCEhIBAgQIECBAgAABAgQIECBAgAABAgQIECBAgAABAgQIECBAgAABAgQIECBAgAABAgQIECBAgAABAgQI1AXSM+G/f/++npnwEfWY2R6/Uf/r16/Hjx/XU9L2OX/afNvR1hEgQIAAAQIEUgJ+GT6lYxsBAgQIECBAgAABAgQIECBAgAABAgQIECBAgAABAgQIECBAgAABAgQIECBAgAABAgQIECBAgAABAgTGCFxfX19dXR0K4cuXL48ePTq09ejrP3369PTp085o/P3335372IEAAQIECBAgMEDAL8MPQHMIAQIECBAgQIAAAQIECBAgQIAAAQIECBAgQIAAAQIECBAgQIAAAQIECBAgQIAAAQIECBAgQIAAAQIEsgQSk8nfvHmz5pnwkbz4yfr44frOdL5//75zHzsQIECAAAECBAYImAw/AM0hBAgQIECAAAECBAgQIECAAAECBAgQIECAAAECBAgQIECAAAECBAgQIECAAAECBAgQIECAAAECBAgQ6BZ4/vz5z58/W/d78ODBq1evWjetauXl5eXHjx/TUfr8+XN6B1sJECBAgAABAsMEfv/777+HHekoAgQIECBAgAABAgQIECBAgAABAgQIECBAgAABAgQIECBAgAABAgQIECBAgAABAgQIECBAgAABAgQIEDgkcHt7e3Z2dmjrly9fVv6z8NWYx7z9d+/eVdfUls1Tq4H4SIAAAQIECEwi4JfhJ2EUCAECBAgQIECAAAECBAgQIECAAAECBAgQIECAAAECBAgQIECAAAECBAgQIECAAAECBAgQIECAAAECBP4h8Pr16398rny4uLjY0Ez4iHgiLUWyvn79WkmfRQIECBAgQIDANAImw0/jKBQCBAgQIECAAAECBAgQIECAAAECBAgQIECAAAECBAgQIECAAAECBAgQIECAAAECBAgQIECAAAECBAhUBT58+FD9WF1++vRp9eP6l+/fv//y5ctEPG9ubhJbbSJAgAABAgQIDBMwGX6Ym6MIECBAgAABAgQIECBAgAABAgQIECBAgAABAgQIECBAgAABAgQIECBAgAABAgQIECBAgAABAgQIECBwUCD9S+mPHz8+eORaN6Qn8H///n2tERcvAgQIECBAYMMCJsNvOPNEnQABAgQIECBAgAABAgQIECBAgAABAgQIECBAgAABAgQIECBAgAABAgQIECBAgAABAgQIECBAgACBdQp8+/btUMTu3bt3fn5+aOtq119eXkbMD0Xv58+fhzZZT4AAAQIECBAYLGAy/GA6BxIgQIAAAQIECBAgQIAAAQIECBAgQIAAAQIECBAgQIAAAQIECBAgQIAAAQIECBAgQIAAAQIECBAgQKBd4Obmpn3Db789ePDg0KaVr7+6ujoUw7u7u0ObrCdAgAABAgQIDBYwGX4wnQMJECBAgAABAgQIECBAgAABAgQIECBAgAABAgQIECBAgAABAgQIECBAgAABAgQIECBAgAABAgQIECDQLvDr16/2Db/9dnZ2dmjTytcnfhk+kd6VJ0r0CBAgQIAAgTULmAy/5twRNwIECBAgQIAAAQIECBAgQIAAAQIECBAgQIAAAQIECBAgQIAAAQIECBAgQIAAAQIECBAgQIAAAQIENimQ+KX07f4y/Han8W+yDIk0AQIECBAg8NtvJsMrBQQIECBAgAABAgQIECBAgAABAgQIECBAgAABAgQIECBAgAABAgQIECBAgAABAgQIECBAgAABAgQIEFhOYJc/om6e/HIFyJkIECBAgMApCZgMf0q5La0ECBAgQIAAAQIECBAgQIAAAQIECBAgQIAAAQIECBAgQIAAAQIECBAgQIAAAQIECBAgQIAAAQIECCwikPj5958/fy4ShelPkoj5vXv3pj+fEAkQIECAAIGTFzAZ/uSLAAACBAgQIECAAAECBAgQIECAAAECBAgQIECAAAECBAgQIECAAAECBAgQIECAAAECBAgQIECAAAECBKYWuLi4OBTkzc3NoU0rX//9+/dDMXz48OGhTdYTIECAAAECBAYLmAw/mM6BBAgQIECAAAECBAgQIECAAAECBAgQIECAAAECBAgQIECAAAECBAgQIECAAAECBAgQIECAAAECBAgQaBdITw7/9OlT+2ErXnt9fX13d3cogun0HjrKegIECBAgQIBAWsBk+LSPrQQIECBAgAABAgQIECBAgAABAgQIECBAgAABAgQIECBAgAABAgQIECBAgAABAgQIECBAgAABAgQIEOgt8OjRo8QxHz58SGxd56Z0nNPpXWeKxIoAAQIECBBYv4DJ8OvPIzEkQIAAAQIECBAgQIAAAQIECBAgQIAAAQIECBAgQIAAAQIECBAgQIAAAQIECBAgQIAAAQIECBAgQGB7As+ePTsU6W/fvsUPrR/ausL1t7e3icnwiZSuMC2iRIAAAQIECGxI4Pe///57Q9EVVQIECBAgQIAAAQIECBAgQIAAAQIECBAgQIAAAQIECBAgQICX8KR0AAAgAElEQVQAAQIECBAgQIAAAQIECBAgQIAAAQIECGxC4MePH//+978PRfXi4mJD8+GfPHny+fPnQ2n566+/zs/PD221ngABAgQIECAwWMAvww+mcyABAgQIECBAgAABAgQIECBAgAABAgQIECBAgAABAgQIECBAgAABAgQIECBAgAABAgQIECBAgAABAgQOCsT88JcvXx7afHNz8/bt20NbV7X+06dPiZnw8bPwZsKvKr9EhgABAgQI7EnAL8PvKTelhQABAgQIECBAgAABAgQIECBAgAABAgQIECBAgAABAgQIECBAgAABAgQIECBAgAABAgQIECBAgACBdQncv3//7u7uUJy+fPny6NGjQ1vXsD79+/b37t27vb1dQzzFgQABAgQIENilgF+G32W2ShQBAgQIECBAgAABAgQIECBAgAABAgQIECBAgAABAgQIECBAgAABAgQIECBAgAABAgQIECBAgAABAqsQ+PbtWyIef/zxx/X1dWKH426Kie5XV1eJOKRTlzjQJgIECBAgQIBAjoDJ8DlK9iFAgAABAgQIECBAgAABAgQIECBAgAABAgQIECBAgAABAgQIECBAgAABAgQIECBAgAABAgQIECBAgMAQgcvLy48fPyaOjNnmnz59SuxwrE0xS//BgweJn7X/888/I3XHip7zEiBAgAABAqcgYDL8KeSyNBIgQIAAAQIECBAgQIAAAQIECBAgQIAAAQIECBAgQIAAAQIECBAgQIAAAQIECBAgQIAAAQIECBAgcDSBJ0+exLzxxOmfPn366tWrxA7Lb3r//n3M0k/MhH/z5s3z58+Xj5gzEiBAgAABAicl8Pvff/99UgmWWAIECBAgQIAAAQIECBAgQIAAAQIECBAgQIAAAQIECBAgQIAAAQIECBAgQIAAAQIECBAgQIAAAQIECCwvED//HpPeE+d9+PBh/Ib8/fv3E/sssylmuX/48CFxrpjbbyZ8wscmAgQIECBAYCoBvww/laRwCBAgQIAAAQIECBAgQIAAAQIECBAgQIAAAQIECBAgQIAAAQIECBAgQIAAAQIECBAgQIAAAQIECBAgcFAgfh/++/fv9+7dO7THt2/fzs7O3r59e2iHBdbHjP3z8/PETPiI/5cvX8yEXyAvnIIAAQIECBAIAb8MrxgQIECAAAECBAgQIECAAAECBAgQIECAAAECBAgQIECAAAECBAgQIECAAAECBAgQIECAAAECBAgQIEBgIYHb29v4ffiY9544X0w4f/PmzcITzr9+/frixYufP38mInZxcRExX8Nv1yciaRMBAgQIECCwJwG/DL+n3JQWAgQIECBAgAABAgQIECBAgAABAgQIECBAgAABAgQIECBAgAABAgQIECBAgAABAgQIECBAgAABAgRWLRAzyWPa+cePHxM/EX93dxfz0uMX2uNX4mPy/NzpiV+Dv7y8/OOPP9Iz4f/888/r62sz4efODuETIECAAAECVQG/DF/VsEyAAAECBAgQIECAAAECBAgQIECAAAECBAgQIECAAAECBAgQIECAAAECBAgQIECAAAECBAgQIECAAIElBGKW++vXrz98+NB5socPHz579uzJkyede/baIebAx5z8z58/dx71+PHjiKdp8J1QdiBAgAABAgQmFzAZfnJSARIgQIAAAQIECBAgQIAAAQIECBAgQIAAAQIECBAgQIAAAQIECBAgQIAAAQIECBAgQIAAAQIECBAgQCBLIH9KfAQXs+IvLi6urq7i3/jd+KwTVHaKc33//v3m5ubbf/8qWw4uxjT4N2/eDDjXwRBtIECAAAECBAj0ETAZvo+WfQkQIECAAAECBAgQIECAAAECBAgQIECAAAECBAgQIECAAAECBAgQIECAAAECBAgQIECAAAECBAgQIDC1QExTjznn8evrd3d3mWHfu3cvZsU/ePAgFs7Ozqr//vr1K8Kp/vvz58+YBt8r8Pgt+vgzDT4zO+xGgAABAgQIzCRgMvxMsIIlQIAAAQIECBAgQIAAAQIECBAgQIAAAQIECBAgQIAAAQIECBAgQIAAAQIECBAgQIAAAQIECBAgQIBAP4GvX79+/vz548eP+RPX+50guXfMqI8fn3/69OmTJ0+SO9pIgAABAgQIEFhIwGT4haCdhgABAgQIECBAgAABAgQIECBAgAABAgQIECBAgAABAgQIECBAgAABAgQIECBAgAABAgQIECBAgAABApkC19fXMSU+JsbHj7pnHjJ4t/h5+cePH8cc+MvLy8GBOJAAAQIECBAgMIeAyfBzqAqTAAECBAgQIECAAAECBAgQIECAAAECBAgQIECAAAECBAgQIECAAAECBAgQIECAAAECBAgQIECAAAECEwj8+PHj5ubm+/fvxb+T/GJ8/AL81dXVxcVF/Bs/BX///v0JIioIAgQIECBAgMAMAibDz4AqSAIECBAgQIAAAQIECBAgQIAAAQIECBAgQIAAAQIECBAgQIAAAQIECBAgQIAAAQIECBAgQIAAAQIECMwjED8aH3Pj4xfj4y/mxse/v379ilNV58nHdPezs7Pav/EL8DH73c+/z5MtQiVAgAABAgRmETAZfhZWgRIgQIAAAQIECBAgQIAAAQIECBAgQIAAAQIECBAgQIAAAQIECBAgQIAAAQIECBAgQIAAAQIECBAgQIAAAQIECBAgQIDAGIF/jTnYsQQI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6B/5kjUGESIECAAAECBAgQIECAwNwCnz59+vbt2/fv3+/u7n7+/Bmnu3fv3tnZ2YMHDy4uLh4+fPjo0aO54yB8AgQIECBAgAABAgQIECBAgAABAgQIECBAgAABAgQIECBAgAABAgQIECBAgAABAgQIECBAgMB8Ar///fff84UuZAIECBAgQIAAAQIECBCYVuDr16/v3r2LafA5wT579uzly5fn5+c5O9uHAAECBAgQIECAAAECBAgQIECAAAECBAgQIECAAAECBAgQIECAAAECBAgQIECAAAECBAgQILAqAZPhV5UdIkOAAAECBAgQIECAAIGDAtfX169fv86cBl8NJabEv3nz5v79+9WVlgkQIECAAAECBAgQIECAAAECBAgQIECAAAECBAgQIECAAAECBAgQIECAAAECBAgQIECAAAECKxcwGX7lGSR6BAgQIECAAAECBAgQ+I/A27dvYyb8YIt79+7FLPrLy8vBITiQAAECBDYhcHt7++vXr/Pz803EViQJECBAgAABAgQIECBAgAABAssIGDNZxtlZCBAgQIAAAQIECBAgQIAAAQIECBAgQIAAAQJzCJgMP4dqd5jFM7a7u7ufP3/GC8qxEP/GckxuMTulm88eBAgQIDCFQOvFKC5Jjx8/fvTo0RRnEAYBAgQITCbw5MmTz58/V4OLye1Pnz69uLi4urp68OBB8avvRdsedxY3Nzffv3+vHRKHx+/Dv3r1qhqOZQIECBDYikDZgS8GkYrRpNrgUnyM5MQ1InbeSrrEkwCBmQTKRsMQ9EzCgiVAgAABAgQIECBAYCUC5e2PMZOV5IhoECCwgEDZ9K1t5Ge1EVsgU5xivEBr+fEi03hYIRAgQIAAAQIECBAgQIAAAQIE9iHwP/tIxnpS0ToeF4PO5QvKxdT3QxF+9uzZoU3WEyBAgACBTIHWi1HrJJnWAGNeZet6KwkQIEDgWALxHSXxo+7l2aOhjjntrV9cElPi4y9+DbjYGleEDx8+xM7F3MgIIb5+K2ZIPn/+vAzNAgECBAisQSBa7Bg+ir9i4Kj4t/ZxDfEUBwIE1iDQetcfLYYh6DXkjjgQIECAAAECBAgQIDCtgDGTaT2FRoDA+gVWO/Kz2oitP0/FMARay48XmZQNAgQIECBAgAABAgQIECBAgACBXgImw/fiatk5JpmULyi3bLaKAAECBAjMLxA/F1x9633+EzoDAQIECCwnEBPXqzPhe/20e0yMj9+Bj6/cit+QLwN58eJF/JJ861z65VLlTAQIECDwT4FopaOt/uc6nwgQIPC/AoagFQUCBAgQIECAAAECBE5WwJjJyWa9hBM4HYHVjvysNmKnUzY2nVIvMm06+0SeAAECBAgQIECAAAECBAgQILBOAZPhx+ZLOaVkbECOJ0CAAAECQwXiYlT+5O/QMBxHgAABAmsUeP/+ffy0exmzjx8/xnsD5cfMhZgS//Xr1zjw8+fPxSF//PFHfKVXrM8MwW4ECBAgQIAAAQJHFDAEfUR8pyZAgAABAgQIECBAgAABAgQIzCqw2pGf1UZs1uwQ+FQCXmSaSlI4BAgQIECAAAECBAgQIECAAAECpYDJ8CWFBQIECBAgQIAAAQIbFvjx48fPnz/jqzHu3bsXv/t9fn6+4cSI+v8JvH79+v8Wf3v58uWAmfDl4Z8+fbq8vLy5uSnWxM/Fx5pyqwUCBAgQIECAAAECSwoU9y9nZ2dx8zLrlzTd3t7GjVJ8FZS7pCXz17kyBdzIZ0LZjQABAjMJ6JDMBCtYAgQIECCwAwH3azvIREkgQIAAgW0JuPhuK7/ElgABAgQIECBAgAABAkcRMBn+KOxOSoAAAQIECBAgQGAagZja8ebNm/jx8JgGXw0xZnrEbOdXr15VV1relkBkX5mt8R0Hb9++HRn/KCrxm/BFIPEr8dfX1zE9fmSYDidAgAABAgQIECCQLxBvs8X3PdV+GCpuXh4/fhzrp50VH93p6PTGTPhq9OJE0Sv23WFVE8vLC7iRX97cGQkQIFAV0CGpalgmQIAAAQIEqgLu16oalgkQIECAwAICLr4LIDsFAQIECBAgQIAAAQIEdiPwr92kREIIECBAgAABAgQInJrA169fY97Iu3fvyinTpUBM+Sgmk8SE53KlhW0JRM6WEa7+RHy5su/Co0ePLi4uyqNiFlC5bIEAAQIECBAgQIDA3AIxO/3f//53TFCv3b/EzUt0fePWJm5wJolDhBPz6iPM2kz4CDzOHnHwrWGTOAtkmIAb+WFujiJAgMBUAjokU0kKhwABAgQI7E/A/dr+8lSKCBAgQGDlAi6+K88g0SNAgAABAgQIECBAgMDaBPwy/NpyRHwIECBAgAABAgQIZAm8f//+xYsX6V1jksnV1dXHjx+fPHmS3tPWtQl8+vSpGqX4Bcvqx8HLT58+vbm5KQ6PiUCDw3EgAQIECEwrEF9W8vLlyyLMuHz/+vWr+DemcdamjE57XqERIEBgMYG4JUn3P6O5++OPP/7888/nz5+PiVV0pKPTmw4h5slHrzhes0vvZiuByQXcyE9OKkACBAj0EtAh6cVlZwIrETBmspKMEA0Cuxdwv7b7LJZAAgQIEFibgIvv2nJEfAgQIECAAAECBAgQILB+gd///vvv9cdyEzG8vb2NeMbLysVryt+/f//27Vs5zyQzCV++fIlfa8zc2W4ECBAgQKAm0LwYxZUorke13dIfx793ng7fVgIEJhGIaRsxUSQ/qOidXl5e5u9vz6MLVN/NjR/J/PHjxyRRinDilzDLoHxRQklhgQABAqsViE5+dOnfvHmTP8p079694tZgtYkSMQIEhgk07/q3MgT99u3b169fZ6Z6zM3L9fV1fB1Y5oniW0giYpk7243AeAE38uMNhUCAAIExAjokY/QcS2CdAsZM1pkvYkVgiwIruV9b7cjPaiO2xcJ2gnFulh8vMp1gMZBkAk2BlVx8mxGzhgABAgQIECBAgAABAgTWLGAy/Ly5E2N58bJy/M5M5mlMhs+EshsBAgQI5Av0vRiZDJ9va08CRxS4f/9+r9+Jjd9OiWkhR4ywU/cVOD8/j6/ZKo6Kn4Wv/VB839Cq+//+++/lR/N/SgoLBAgQWL9A/kshJsOvPzfFkMCEAn3v+pcfgq59H1Nn2sd8FVR8BVj+V4dETP7666/oeHdGyQ4EJhFwIz8Jo0AIECAwTECHZJibowhsRcCYyVZySjwJrFZgzfdrqx35WW3EVlvMRKwq0Lf8eJGpqmeZwD4E1nzx3YewVBAgQIAAAQIECBAgQGCXAv/aZarWk6i4XY/vmI/BuPVESUwIECt5UE0AACAASURBVCBA4NQEiotR/PbvqSVcegnsWCB6mL1mwgdFTAiJt8F2bLK/pJUz4SNpZ2dnEyYwZkiWofUtSOWBFggQIEBgeYFHjx7p1S/P7owE1i+w/iHo/O+KLbSjJzzsq6DilqfXTPg4Xd+4rb88iOFqBdzIrzZrRIwAgRMR6HvR1yE5kYIhmbsRMGaym6yUEAJHEVj5/dpqR35WG7GjlCIn7SvgRaa+YvYnsDOBlV98d6YtOQQIECBAgAABAgQIENiTgMnwS+Tm8+fPHz58uMSZnIMAAQIECBwQePLkSfyw8IGNVhMgsDGBDx8+DIjx58+fBxzlkDUIVKevj49PdWp9dcr9+JCFQIAAAQJzC0SvftqLwtwRFj4BAosJrHkIesAXeQw4JKgH3PIMO9Fi2epEexJwI7+n3JQWAgS2KDDgoj/gkJDRIdli8RDnfQgYM9lHPkoFgaMIbOJ+bbUjP6uN2FHKkpP2FfAiU18x+xPYjcAmLr670ZYQAgQIECBAgAABAgQI7EnAZPiFcvPZs2cLnclpCBAgQIDAAYHXr18f2GI1AQJbEri9vR02gfnbt29bSqe4EiBAgAABAm0ChpjaVKwjQOA/AutsH+L+5e7urm8ODbt5GXBUxC1i2Dd69ifQV8CNfF8x+xMgQGBaAR2SaT2FRmC1Auu8J1otl4gRIFAIbOh+bbWt3GojppBvQsCLTJvIJpEkMK3Ahi6+0yZcaAQIECBAgAABAgQIECAwXsBk+PGGWSH4ZfgsJjsRIECAwJwCl5eXcwYvbAIEFhIYNhM+Ijf4wIUS5jT/FKj+8O+A6UP/DOwfn379+lV+fvDgQblsgQABAgQ2IaDp3kQ2iSSBowiscwi62vnMZxnWAR52yzPsqPy02JNACAwuZoMPxE6AAAECVQEdkqqGZQI7FjBmsuPMlTQC8wkMvu0afODgtKxz5CeSs9qIDaZ24JICXmRaUtu5CKxEYPA1dPCBK0m4aBAgQIAAAQIECBAgQIDAeIH/GR+EEHIE7t+/n7ObfVYr8OrVqzJuMYj/6NGj8uN2F3aZqO1mh5gTWEYg3gIxLrwMtbMQmE9g2Lub88VHyDMJnJ2dlVOAps30MtiIubcDZ8q+hYPVsV8Y3OkIHFfg6urquBFwdgIEVitgCDq+T6ra183Mqeq3UGUeYjcCfQWmvafre3b7EyBAgMCSAjokS2o7F4GagDGTGoiPBI4osKHHFhu6X1vtyM9qI3bEKuDUvQS8yNSLy84EDgm4+B6SsZ4AAQIECBA4BYEN9YVOITukkQABArMKmAw/K+8/Ajds9w+OrX149+5dGeV4pXIfk+F3magymywQINAq4GLUymIlgW0JxBzpYRE2x2OY27GOuri4KL++5ObmZqpoXF9fV4OKs1Q/Wt6ogI79RjNOtAkME3BBH+bmKAInIrDCu/7z8/MB+JGQYUcN6DkPvsMaEEOHnKzA4GLmun+yZUbCCRCYVkCHZFpPoRFYrYC+02qzRsROUGBDjy22db+2wpGfonivNmInWPu2mGTlZ4u5Js4rFHDxXWGmiBIBAgQIECCwmMCG+kKLmTgRAQIE9irwr70mbIXp8uBthZmSGaXb29vMPTe02y4TtSF/USVAgAABAoMFLi8vhx07bD7JsHM5arzAs2fPykBiVvxUnbdv376VwcbCPr7jqZqiE1yeqmycIJ0kEyBAgACB/Qmscwh6wBcwPXz4cEDuDDgq7pL8fNkAaof0FXAj31fM/gQIEJhcQIdkclIBEiBAgACBQwLbemyxrfu1dY78RElYbcQOlVLrCRAgsDMBF9+dZajkECBAgAABAr0EttUX6pU0OxMgQIBAU8Bk+KaJNQTqAr9+/aqv2v7nXSZq+9kiBQRmF/AMcnZiJyCwiMCAOR4Rr6dPny4SOyeZRqA2Tf3jx4+ThFsN5/Hjx5OEKZDjCujYH9ff2QksLzD4p4qWj6ozEiBAoBAYcCdS/WaofMYBRw04JD8+9iRQFXAjX9WwTIAAgeUFdEiWN3dGAssLGDNZ3twZCbQKbO6xhfu11ny0ksBiAl5kWozaiXYs4OK748yVNAIECBAgQKBTYHN9oc4U2YEAAQIEEgImwydwbCLwvwJ3d3f7s9hlovaXTVJEgAABAgRaBV6+fNm6Pr3SzOe0zwq3VjP69evX42P49evXm5ubMpxJwixDs3AsAR37Y8k7LwECBAgQIJAp8OrVq16vtMady7CfZTs/P+911xOxirhlpsJuBEYKVO/v8oPqVaTzg7UnAQIETlBAh+QEM12SCRAgQOBYApt7bOF+7VhFxXkJECBAYCoBF9+pJIVDgAABAgQIbFFgc32hLSKLMwECBNYjYDL8evJCTNYrsMvvCtplotZbhsSMAAECBAhMKhC/Gd73NwriBw9jZsiksRDY7AIxWb2cNRQDduMn6rx48aKM9OApRmUIFlYioGO/kowQDQIECBAgQCAh8PHjx8TW6qboAH/48KG6ptdyHPvgwYPMQ/JjlRmg3QgkBNzIJ3BsIkCAwDIC+Zd+HZJlcsRZCBAgQGCvApt7bOF+ba9FUboIECBwOgIuvqeT11JKgAABAgQINAU21xdqJsEaAgQIEMgXMBk+38qepyuwy+8K2mWiTreMSjkBAgQInJ5AvLtZTpPuTP3FxcX79+87d7PD2gTu37//5s2bMlbv3r0bk4/xKs/Pnz/L0MZMMSoDsbAGAR37NeSCOBAgQIAAAQJpgeiL5kw/i3uc79+/Rzc4HVpiaxz75cuXnPnwf/75Z8QqEZRNBCYXcCM/OakACRAg0EtAh6QXl50JECBAgMBggS0+tnC/Nji7HUiAAAECaxBw8V1DLogDAQIECBAgcCyBLfaFjmXlvAQIENiBgMnwO8hESZhdIF7BnP0ci59gl4laXNEJCRAgQIDA0QRijkdczXPmw8dM+G/fvh0tok48TuD58+fxE+5lGPHT7m/fvi0/Zi7c3t7Gy77VYhAThMZMMco8r92WEdCxX8bZWQgQIECAAIGRAk+ePIl+S2Ka+sOHD+PLm87Pz0eeKEKIE1V70bUAIw7RH46edm29jwTmFnAjP7ew8AkQINApoEPSSWQHAgQIECAwXmCLjy3cr43PdyEQIECAwBEFXHyPiO/UBAgQIECAwNEFttgXOjqaCBAgQGC7AibDbzfvxHw5gepPaC531pnPtMtEzWwmeAIECBAgsC6BmOMRF/TEHI+I7suXL6+vr017XlfO9YzNp0+fYl5QedDr168vLy9jZbkmsRDT4GPyfMz2qc6E9xuYCbEtbtKx32KuiTMBAgQIEDhNgejH/vjxI35sLe5iylnxsfDs2bN4Pv3169ep7lwinOgwR5gRcoRffIlYLMR54+wRB78Jf5olcA2pdiO/hlwQBwIETlxAh+TEC4DkEyBAgMACAht9bOF+bYGy4RQECBAgMJOAi+9MsIIlQIAAAQIENiGw0b7QJmxFkgABAisU+J8VxkmUCKxNYJfdo10mam0lR3wIECBAgMDcAsUcj5jL8eHDh5jtHNf3u7u7mOkR0zyePn0aEz+mmkwyd0KEnxaIeUHVn3a/ubmJ/I2Mjn8vLi6urq5i+ezsLLI7Zr//+vUrSkLsE0Ui/mohv3nzxm9g1ky2/lHHfus5KP4ECBAgQODUBOIXWeNvgVTHVLf3798vcCKnINBLwI18Ly47EyBAYCYBHZKZYAVLgAABAgRCYLuPLdyvKcAECBAgsFEBF9+NZpxoEyBAgAABApMIbLcvNEnyBUKAAIFTEzAZ/tRyXHqHCMRUoiGHrfuYXSZq3eRiR4AAAQIE5hKIXyqIX/+eK3ThrkMg5sNHLsfPwpfRiS8+iC9BKD92LsSE+ZgbHzOCOve0w7YEdOy3lV9iS4AAAQIECBAgQCAE3MgrBgQIECBAgAABAgQI7FVg648t3K/ttWRKFwECBHYs4OK748yVNAIECBAgQKBTYOt9oc4E2oEAAQIEqgL/qn6wTIBAUyB+XbO5cutrdpmorWeK+BMgQIAAAQIE0gKvXr36/v37w4cP07u1bn327Fl8/6WZ8K04m16pY7/p7BN5AgQIECBAgAABAgQIECBAgAABAgQIECCwJwGPLfaUm9JCgAABApsQcPHdRDaJJAECBAgQIDCTgL7QTLCCJUCAwGoFTIZfbdaI2FoEYsbRWqIyXTx2majpeIREgAABAgQIEFipQMxmj5+Iz58SH78GH9Pgf/369f79+/v37680VaI1QkDHfgSeQwkQIECAAAECBAgQIECAAAECBAgQIECAAIEpBTy2mFJTWAQIECBAIEPAxTcDyS4ECBAgQIDAbgX0hXabtRJGgACBAwL/c2C91QQI/K/At2/f9mexy0TtL5ukiAABAgQIECDQKlBMiY9Nnz59in5dDOfd3d3FjPf4N2a/P3jw4OzsLH5APv78FHwr4J5W6tjvKTelhQABAgQIECBAgAABAgQIECBAgAABAgQIbFrAY4tNZ5/IEyBAgMAWBVx8t5hr4kyAAAECBAhMJaAvNJWkcAgQILAVAZPht5JT4nk0gV12j3aZqKMVEScmQIAAAQIECBxJ4Ml//450cqddhYCO/SqyQSQIECBAgAABAgQIECBAgAABAgQIECBAgACB337z2EIpIECAAAECCwu4+C4M7nQECBAgQIDAqgT0hVaVHSJDgACBBQT+tcA5nILAdgVub29vbm62G//WmO8yUa0ptZIAAQIECBAgQIDAjgV07HecuZJGgAABAgQIECBAgAABAgQIECBAgAABAgS2JeCxxbbyS2wJECBAYAcCLr47yERJIECAAAECBAYL6AsNpnMgAQIEtitgMvx2807MlxDY5RcF7TJRS5QG5yBAgAABAgQIECCwJgEd+zXlhrgQIECAAAECBAgQIECAAAECBAgQIECAAIGTFvDY4qSzX+IJECBA4BgCLr7HUHdOAgQIECBAYC0C+kJryQnxIECAwIICJsMviO1UGxTYZfdol4naYOESZQIECBAgQIAAAQKjBHTsR/E5mAABAgQIECBAgAABAgQIECBAgAABAgQIEJhOwGOL6SyFRIAAAQIEsgRcfLOY7ESAAAECBAjsVEBfaKcZK1kECBBICZgMn9KxjcDHjx/3h7DLRO0vm6SIAAECBAgQIECAQFpAxz7tYysBAgQIECBAgAABAgQIECBAgAABAgQIECCwmIDHFotROxEBAgQIECgEXHyVBAIECBAgQOCUBfSFTjn3pZ0AgZMVMBn+ZLNewrsFvn79end3173fpvbYZaI2lQMiS4AAAQIECBAgQGACAR37CRAFQYAAAQIECBAgQIAAAQIECBAgQIAAAQIECEwh4LHFFIrCIECAAAECPQRcfHtg2ZUAAQIECBDYnYC+0O6yVIIIECCQJWAyfBaTnU5T4MOHD/tL+C4Ttb9skiICBAgQIECAAAECaQEd+7SPrQQIECBAgAABAgQIECBAgAABAgQIECBAgMBiAh5bLEbtRAQIECBAoBBw8VUSCBAgQIAAgVMW0Bc65dyXdgIETlnAZPhTzn1pTwnc3t5+/vw5tccGt+0yURvMB1EmQIAAAQIECBAgMEpAx34Un4MJECBAgAABAgQIECBAgAABAgQIECBAgACB6QQ8tpjOUkgECBAgQCBLwMU3i8lOBAgQIECAwE4F9IV2mrGSRYAAgW4Bk+G7jexxmgJv3rzZX8J3maj9ZZMUESBAgAABAgQIEEgL6NinfWwlQIAAAQIECBAgQIAAAQIECBAgQIAAAQIEFhPw2GIxaiciQIAAAQKFgIuvkkCAAAECBAicsoC+0CnnvrQTIHDiAibDn3gBkPx2gfiioHfv3rVv2+zaXSZqs7kh4gQIECBAgAABAgQGCujYD4RzGAECBAgQIECAAAECBAgQIECAAAECBAgQIDC1gMcWU4sKjwABAgQIdAi4+HYA2UyAAAECBAjsWkBfaNfZK3EECBDoEDAZvgPI5tMUeP369f4SvstE7S+bpIgAAQIECBAgQIBAWkDHPu1jKwECBAgQIECAAAECBAgQIECAAAECBAgQILCYgMcWi1E7EQECBAgQKARcfJUEAgQIECBA4JQF9IVOOfelnQABAibDKwME6gI/fvz48OFDfe3GP+8yURvPE9EnQIAAAQIECBAg0FtAx743mQMIECBAgAABAgQIECBAgAABAgQIECBAgACBeQQ8tpjHVagECBAgQOCggIvvQRobCBAgQIAAgRMQ0Bc6gUyWRAIECKQETIZP6dh2mgJPnz7dX8J3maj9ZZMUESBAgAABAgQIEEgL6NinfWwlQIAAAQIECBAgQIAAAQIECBAgQIAAAQIEFhPw2GIxaiciQIAAAQKFgIuvkkCAAAECBAicsoC+0CnnvrQTIEAgBEyGVwwI/EPg1atXNzc3/1i1/Q+7TNT2s0UKCBAgQIAAAQIECPQT0LHv52VvAgQI/D/2vvVsixvL9nieCaDtEIwjsAmhIQJDCAMRACEYIoAOARMBdgiGCGyHYHcGPmusc/SodV2qklQqaX0/QK9Kl621t/ZFlyohIASEgBAQAkJACAgBISAEhIAQEAJCQAgIASEgBIRANwS0bdENWjUsBISAEBACQiCOgIxvHBflCgEhIASEgBAQAnsgIF9oDz5rlEJACAiBHAK6DJ9DR892Q+Cnn3568+bNYqNeclCL8UjDEQJCQAgIASEgBISAEBACRQTk2BchUgEhIASEgBAQAkJACAgBISAEhIAQEAJCQAgIASEgBISAEBACQmAMAtq2GIOzehECQkAICAEhYBGQ8bVQKCEEhIAQEAJCQAhsiIB8oQ2ZriELASEgBEIEdBk+xEQ5myIA3+jx48eLDX7JQS3GIw1HCAgBISAEhIAQEAJCQAgUEZBjX4RIBYSAEBACQkAICAEhIASEgBAQAkJACAgBISAEhIAQEAJCQAgIgTEIaNtiDM7qRQgIASEgBISARUDG10KhhBAQAkJACAgBIbAhAvKFNmS6hiwEhIAQiCLw39FcZQqB3RBY0jdaclC7SabGKwSEgBAQAkJACAgBISAE5NhLBoSAEBACQkAICAEhIASEgBAQAkLgAAK//fbbz3///f777//+97/xLxr5+u+/77///unTp19++eWBZlVFCAgBISAEJkRAOn9CpogkIbAwAtq2WJi5GpoQEAJCQAjMiYCM75x8EVVCQAgIASEgBITAGATkC43BWb0IASEgBG6BgC7D34JN0xH5559//vLLL58/f8a5GSRwgOaPP/7Av4bQf/zjH1999RX+xXGahw8ffvvtt0g8ePBgumH8f4LevXv3/Pnz//9rkf+XHNQx3sD3hay6gmrF1ZVVI67//Oc/dfbrGM5ta3369Aksg4Yxf56SQV+Gd3+f2fvff6BnHj16RNLw+vXrH374AYXx77Nnz8haKiYEhIAQEAJC4FoE5NJci/+Fvcuxj4K/WEwaHaMyhYAQ2AEBBb87cFljPIzAbuZeCuGwqKiiEBACIQK4D/mvf/3rw4cPWGAPn5pVd9yRx9bY27dvey+SS7+FLFDO/AhoIW5+HolCi8BUOt9SpcR5BMBZc8gh3C7HRjnax5kcs1duDuTgZI7OOZyHXS2QCGjbggRKxYTAGARkMsbgrF5ugcDCoZyM7y0k0BK52+6GHbgSJxGQTT8JoKqfQWBhG3oGFtWdBwH5QvPwQpQsiYCckCXZuvagjl+GR7RmLpRi68Uk8C/S9soifh67Z4iWcQLDXoO0DYIT7s1V7OWYC5Az37JeTHrg6eLoDLgDRmeGBpbhDwWwOYfypiR4h09M4KbxVJeNIWz/8z//Y4nMDOpGj5YcVC3+P/74498fO6mQVdsFZBVSCnF98uSJzVRiAAKkhjGUGD3j6SLs9GNG579mA7baKY+jfr3P+Q3ATV0IgYURQHCFyZ5xODHl8XqLYwiQDqc5SAS7cCOHE0OL+ufIxDHo77777hhiqnUJAnJpLoF9nk7l2Ie8ID1G4yui+vwxaTjGovl79erVy5cvw4qZHFw+McssAMQYVhSGjUPsg6UVfBCSf7FUphc9chHA/DXrWsAcJhh/QB4FzGqJXd0yLxDEvzLQLnrLp0lVZnBQ8Lu8PGiAIQLkHLm1ubejJgdryt9CIRQ9GQXylvtuYrZAXnx0udMpDaYbz9x4hg2vrsH5R8gA/5+kHIvkcFlxiogsTxaTfiOBMsUgDyZkM7EDFL4N3CAhKGOWKMcvVIKw9+/fu0ENaDM026AGVJkt+6n2f6vwt4X3XIiTzrcC0C+xvM6vhQ6AaM0kA5rRRVC/VuWGhc0j/AvD4T7FXrk55zDPQpOUjMugNdKYwusdssqzBkM2q7uYdHDSkLYJbbzmodPT3ggsZjJ6w6X2F0Zg+VBOxvdGxpdcEIMvgT/MSiy52IOsWGmZ8IB9VHXIyY/CciZzJZteFA8ddzkjKs3rLm9DmyOmBi9BYENf6BKcZ+sUfDc7ZdE1GbhSeKrLque5tpITAjSKfogOq5yXmXlaiFyGN4rDBpDQFK4GMT97DAATCTs62Ow3YV60CzwyT6NBoG6uRkE7n4kQ3XxB4kxTYBwawR8awVF76JFrT9tDzkEMwqozg5qt7pKDqgIZBuxvKfuXURRVdW1h1MUak1lmmkFWLWGrJnA4z3Dt/ABhGnB0D39gHBzc8OYqNv5Rxu0Is6bhQUO3ZaWFgBDIIFCMN0g1ThZzKUHXb968gcMJ/9bNd9No1rTsagzsOuBYJxyYCx3OvJduvHd3IGEa8X+YqZwJEZBLMyFTBpMkx94DfI2YFGx1V1eM3vbWbb2Bn/yJHuEVw9k2ds1rzZhCGDsUwKMXL14gQJZv7KFU+xOyCjcDf64XETbyt6/x/4442KeIYvRSNovGkgkFv0uyVYNqiMAa5p4E5I4KQYE8yVyv2GyBvPjoMWjYT8x63PqDlwgnHH9R/xzE4ALbmZclgb9w6c3WRtXQEBHgPnPtK7eiXUi/RWFJZYJlzEIlqiO+cEMMLFTiriP+Or3t18Q1kCWIa4p4N6ixUgdBAlUIba7dAk7RnMoHI8wuVWpupiq6+agLHAwUk+wtSue7DBqZ3kfn16KqNZM8Yk1sqLEXMC5QyNjPwl+/tT4pmTxDl3y63rbFbPHakmKjQfVA4HYmowcIalMIAIFVQzmXuTK+LhomPeepp2V2N+TkhyLXNedeNh0aCUuF5nwL/jWr3Dru0lVC+jW+gw3th55aHonAer7QSPSm7Su/GoOtlszO1JlB6bKqi969nBBQLjfVZZ/SBoEv/vrrLxcL7IWc2eh1m0L67du3xW14M5HyLzb2ms38NDs687zn2CU1vITpPjXpjx8/TnU+AN+CwFZZJ4uCsxoHXvEVglabc37pAXuH+KvtN1Ue50LOnzFaclApxKL50CSY/u5hoGixY5lgN+6QXHj78RjZ89eC3EIJ5LkGRQH8v/rqKyTMv2ZcMFVmSSVT3bsSH1XCaKTfIYA5WQBJNuexMuQx5jtT3T5CxIIjnvhp2OcmDsNuoiDjq5jVNM1NC/gtEghIvvnmm1akQvPz361CKItDjUYmTxKAfnFjMHzjxslmo9Vh4HAvzkh7tEBV5nlXExzMKN4qYsjC5+c4zM35AMeywCTwL46nn3fhQhDk0oSY3DTHGCwQb5wW/AuXhglU5dh7HF8mJm242ILYhNE/KINw3sOz+LOVH1jsaLECDZe24DnD08i/mAAaBsFRHkO0g2L5MsWnsvut7L6C36KwqUBDBKKrH1775+MCr8GTP5cx9wwOd1QICuQZzrplZgvkDW3io8ujYWlMeazEHt4ArXpZ0uvXr+FDRodmLidjHcMu0mKtKVwi+/XXX88sdkm/XbJQacIHdH2Gd67YYAUVgnR+XxiEoR0mdHV7H59edSFOOn+8LKHHrXR+FcKrrplUgZAv3Er3Rnvp8fpLKZko1GtnQsVhj7V4xiADAvZH8JcpUPXozCGrOeO1quFPu/IzLWFV8E5e+HYmg8dzt4NMMKY6dGH20I8dulg1lHOnjIyvi4ab1u6Gi0bDtJz8hmAyTd3Opuu4C8PWW5RZwIbKj2p1iGVyiV3JF5oc6vPkVZ2SbWhQQDlzyrHh6jR6xH4c/pgzwOeB7dTC7ZwQuamdJGGFZnEZ3v3D5nTDUUG/uI17aZyrwEmOht3ZpvDxBAS9XneX/wRVlsJUYh6ywbuiMGCvwtw1BdngJrwrgIx/kUYOWoCuL+5noJe8nJxkHL62gasC2OQDqUViUnzpmg/Case45KBqQbDlIXJ5TQK+QxQhZjhzZmXVFVRslTEsRjvzzFA7/JsmoCUysENbYs6CX0arFMeI1sDfVIPQAGgnpYFRt9j+YgXy88XMhVZqGfAyk+tkmcUYtPxw2koF1DuDGLR3Dx8AvZNqiiEyVQbEn5wjbvXzhgz62W1wQPo8yD24j4HD7qS4diwfI82r6Ju6NJIZO02iMiPHPjNf4JCsEZOaMRbHYkWlmIB/m8ENj04avgMhap6etZ8ibOlkaDJ+DkxGUU4gcueRlw63OEd1OIMwvN9UrIrGFfwyGKpMLQKpBRArz0icjwtqqUqVX8zcp4Zp8u+rEBTI5zkbPp0tkLcS6OqBk+mMo+ICctIvTRE5ZkHGHUhtGt4anPZWIQDaMUvcKTLQXdTfgGMfVfgpS3E4EJB+M7J67byA656SEDIfRrl5aGOklyRgcLFVF+IMjLLdI8VpN51fhe3aayZVUKQKw1Kn7LLrCJnVAxTG7IbI4Q8JLCwDYVifosuBAq12fs1ApGRSDF0mf+1tC0wld36dTEf97d6SwOgNEdabC+PbB08Z1s9mMnig8rvkZqq2MmdtDVlKjeTHrs0Xi1vt5gscoby03PRMhYyvFYli4hIbF53Ri+1utNWN166STb56fFObXgw8i5PXFtBxl6hKGZC5jA2VH2VnU60fNUDMDnexTm1PlgAAIABJREFUhi8k4WSEs6FBQXf5IBHuTT52sATXJhB6z+OU8vPupk6I3FSexbuV/D/egMfol6JHBYUCSqAmYKehgxCc4F+kq8hDdZhGb4AX/gQ9RUU5g1oEDfnjDuACrDWPLRQQopdim53GPt6xKHLZKwDZrhXLJQdVC4IpD9Hy8LQ/ASx/mxqtkQYeigga7Bi1qmUQgOtp2eQmjG6BxjgMFFgDkaiyFGe6O0zntRUxNVzYo+l8eMDT39YBjZKKTJ4elZwBgbZSUVw9h1pAmajwQFdgOkDa4dKgGP6AD/4FheT5ITSLRjo5MJZZaD9K/7HM89SOd0IMaywgBxJ5L/QYkqjVdj1xYZdGMmNlLCoz4/Gx9JCJA9HKgXnqVYGyys9c4zfeJSY1o6vyUfPcgcbwEHN/RoXKtXrGAYZ2hUymOrqE7+4obpGGF5EXVAOvBR+CDfCty4EEZBiNwFdJtYO6cEtCNFA3xTubj7phxdqcqDjZLnokDD61dLrlU2CepDaqw91+o2nwN9ovuANszWSMVixmAigFv0WUti2gJejovDOZmH3nY6JjonVrhQB9lUG19pEC+VrEWgmt+Hhs8h6o1c+DigYCcCmh3Dy5wkRLuVUpdWRaODDeVIO3cHgWmxfwhPkw2eU1cEj5D2gTIo2oBC1boULCxDLMXgNEC42jC7fHy9MLL8QZbBeT7QtduKKs7qbzi4DYArAOTHgO5pptmjuumdjBHktAlxa1KPCBvrLqN9MR1HKxNWhjpqlML/aRlIyFYtVEP+Xmea2Hf0LgD4MPhXO437Biq3itajgpz80lT4RVQTp54VubDB7boiGDhMPB4BvMlGxryNyp56YzBODReE173g1gvDsXATJdtfmycCg3XiRIBtlimxtfb0bDzuZnhFkW41dpoJcg3sU2u9r3trpxh10ATyqYn7e26ZBqqxBOJiDtGbii+tCuHmBaQVZRHWDquEsGxvDRSjY0KiQnxTJffQ0/KpSKqXLGszXP9PAp4wuNH8UdhbOhQQGbUkEiaXOxwAJrAubCdcG/SFeRh+q8v3ftjCMBgbFghEpr0UAAQBms8C+ck6lunVwrbCN796+QVU3gUNF7OVH9Ak6nekE+VAkKGG81CgTEBQUyXqxHAxSTkbNoayMzp12PtiAAKODvAej+RLwd5altIZ8A4/Ig9GDWeMfCRYxJY9R53MKnSw4qHGYxJ6oHzktpfl0JPIWm6rq0VBz4rQtA4KPzIr/GUTtkfo5kzE1tp3cpn2KBy5czqt7FAfC6zXZKuz0qPT8CbaUiv3qOeCP0OY23SapxuC5FowDBbqvBPCaC1IZzhxy4R4P7k1ewrcg+78kzTDxALfwQF5kz6bVdGsmMla6ozIzHx9JDJg5EK2emw5IxqQEkNEkkC8JiGbsTRvSIwWHOQqZENY/bV6aXsLXdcmBPi8YFHMcE58MNlATmUTkJpyFmisusaBpNnefLeB21kt1PRV5tJxfPI14az0uOWrgWgfzqq9EY5+OCM2Nc2NynYLm7QlAgn+JsKn+2QN7QKT6m+NUwH4531J1zvTUUsNugxvPBv+AOxAZOQtFLR3VXh4fCBiuQN/p5M1F7aEP6zWXuJAuVtWv7kFt3FCaNeAd+JiMPEGDGI4XoMq01nI+ZpqITDUOuhc7tgllG9uavW715Wjq/OaRhgxvq/BCEaA5s0yZrJtHhk5lF+YHGOKCUMPfzhh5KHl2TRGaKSclkwFnjEWPcQ/9hZE64XsojH7rQZyh3nXOehpMlizMdIxJhJ0Gep/rdTQaPZCq6dGfoAeMYJaCtIXMpdNPRrm3meE1rliAsAQcSRR/PHT6fjm6gR8lbO5QbLxI8j0zJzY2vlUlMpXA73gXz/PJC3tCDEeensx2Om2irGydZJWu7J+vCdSB9d5uOKNUV9TPpDF/C+YUZEQ1jo0bBpSrTywH23b1KFK7z+qroG3RaDh1vNM8r3iJWrvTyad6Pml+Gx7OVx9mUZHyh8aO4o3A2NChgTTRIzNhc9A5bgwLwfFLzAqiiQFRzRsWmn3uWorA2PwOIGRFgiSKZ7wgY5h1XNI6u840wT+WmMijtWWb0ZXjM9qgWgL6olXWIdao1rwvMz9rGe0hDcbaD7EvWo81g0XXeuhzQcVEY0U6mIzxqC8J4x8ITv+JPxj3ykFxyUN4Y8z/hZ4QTCsLTSkoZhPNLNnn6t30acg0TBJkZn/IwVjhZxQSQPbo+TPOYiozpbDWV2jqgKXU6Bjf10gqBtlKRUcXw/UKZgXo/MBBm1vRbQoVfFA7kcM55L4sxkYfJi1a845INL2Y7uDSSGSvY0TXo8fhYesjEgWiFnwJeyVVjUjPMTBRM8sIWSxkdz2Bl4iOvpG3ZS2zoKnsyGf6E3i6il0E+bDDMgQ8TBjLIca+OgAyPWeFPkBE2XpszXkctY/cV/NYKm8o3RCAqfp6WOB8XHCZ4bXMfhSXKkXuthimQj3I2kwk59ybdmZ+tJqz4mGHZ+UeMl4iJz+xUglNFH8wsiIWSlooU3AHmpZGh0LYm/eaBeceFStDsjQJxRJUYGHmA3IZRjNcyfrpBjRWkkQlM1VBuT0ZwLv3FyQsQMnLiNnUyLZ1/EsB89T11fh4T85RB5uSMm2rNhMEkWibUvZ7CPKkoirro/C6wlEyUsytlFqXIE9rxP89sW4Re9Bn6W8VrVfIT+jPhEERYFaTTFl7AZPDYFndeIOfnTZihp60hCyegycmPfbymhauWJ6n4lAn6Umhk8qMb6B4xO4Ry40Uiw5Too82Nr5FJmFdENFF8TGYrNYV2Mh3hUQ9D31Y3ZoIahHUhhpgC3sRnfjK2g1kvZfo6WWYBm56RyZCh+ZwUUzyGosfUnPJKprqDVJ9k3ALVl7Sh443mrf2ou4jxeLamVEcqn/GFxo/ijsLZ0KCAWaGlSNmIHS6rRuf7Ak6I3NQoZ5UJBPzL8BB3THXzh/VTrGKc0Tiufol6VNBB6OvM5jfqMuu86CgTX40RBYbOHmEqMzpEFynjbXh03li6ZKA18D3TYyracRsh0+Mdi8y4oo8Y98gb7JKD8saY+QmTFi6wYoK3ldLosovHQYhxhk498hCIzvoD8u81m/mZsjsuHzdc8kg5+i4srvnOIFx81NYBdSl000UyVGAqBIwPAIUAvwh/J13NlHcHGXaFBGlI/hkzgY68BsOfnbw4+Lrwxs845C6p54kc74ScYZwR/tBtcDE5nD7vBmzi0khmrIxFZWY8PpYeMtHVW3Mt1MIxqRkmkLTmDxbwjGKPxsuej4cuUvoTtoDkfsrOuozbKg3oiozDpG6CSXRGWDsO5haZCFLPUzJeR6Xklh/LDHYfkz1kUFd1Ctww68NO3ZwNg19ebBYrWRQGCIbVJ4PHHlVuVlAxd84rAXdEaC06H22PUZPqtnA+HSXgdgrBIImxQLrwp0C+KBizBfKGYPGxyLjDBQzHrW6JJmqXW2G4Md2iTZlMz+eB70fq9kybeMQrRum3EMlUAHXJQiVzod2LIqsEIJwvUDKeWIYQQVBRLKw7JmeThTgDpnR+P6HaU+czeG64ZsLA4pXB3Mzbd2hORoF7zYY/i+ccTq5fScmEmC+WM35JMHQb8jlnwuo547UqESpqEqBHRgdV/RYLT0tYkfIJCyxjMnhsw/Ak1AO1kXWqd4QGYePNc1K9m/zxmhZClSep+LQY8R3DEMsL+a43CeXGi0QtvzY3vpDS5Xc35OTnddHhp8vYdCgBu0kEr694aiKjZKJL0J4ngC5SlguObqZx91FqtfYwN29XcVUbOt5opqSRF4mr/CiewstLjmerqy6YNOMLjR/FHYUTyhkGxfxB22N2nLEpbpCYsrnoC2tBh4UcdZnlDkjRbHYnBYgr8FqLtoJxyWbuJct3dsgLJPzL8KkhwSWCrGOKutJfTFv9guqhnoLyOqNZXFJJ45Hxj93WOqUZPXiJQHtRhMdWYNsJkDzXGKehB2He8KM/Z7NVRRyio/AybzSoMCqwqqYIRVUBKCgPpfDntVqlajjXFo6aD/iXA6gKBcblI8zTABqm6iKv8w04reYUPGmwHox2MW+SBlsx+0w4NBW8IuYwApAWeEFY7szPWU9+osbLi0nggjZxOIuEoSOM4jACfEX0Yj3zIlUeYq1cTdBgyAC2+DO8Y9SLR4/3Ey1ABhB0YIBon8ekWBKtgU40zjjkHlXmJ/gL8iBdGCyaakJeyL5W6tcDBARHB+Vm9nNpjLiCrfjDAPEHRjS0DqAcraFNtGx68YZ/4GdDCsFlSA4oROwD8g4Q41VxuZZKR3Wj185sP/MKZO2YFDMU0lvlL0FEPQ6iBVcegKdXwP1ZpQndipun8ysYwB/zHdxsiBL0Z2gpjCmHGXI5Hk3DcrUiBt3hD/RggPiT3c8DCyUcckTBbx40PW2LAKPnjTJp22+xtQ3N/fIKAdbBGIXQYIWa0OZEnVXPmVEgb+FCoveEFR+L6itfAIGey68wDXmGH5VvJPU0rzltX1VdoLCtGCYwGVPEuPnSbyF0yJlKv4GevOB5QSh+Qhu4XD6QRo9RZNzMMY5xlPjQWpECH20tk4mgyR1yNN1vIS5DGB5J5+fxKT7dU+cXYUGBnddMGHxMGSjJvBXGUygQvsF8yaK4hguM+QaZp1IyDEpLlokaOy8z6ilNggZEFzMUswZEhg6DNxDvZ+94LQrRtCs/0xIWhXHmzB1MRog/E/+2cuAx6zHfvZjIm93HfkKHYCKgZfyFYwxzQAn+wPH/3XrR5ksI0N85oWZuJQleh2BBke9XhXIeqfhZJBUFZHxD3A7n5HXU2ocZoKa0C3BYcnaw6VCeUMswfIxeMmXCaBQtuNUx4zKYMz6nbS3Tzg6P1rahf7tR8qN2EOT4GO00zyTG+0JmbQHLC/iDZsNfwzOoGCkUIAaFNtGy6SWOTk1uQwqhc6DAQSFcI5BXQ8X/ljXooXqGp+EjQGE6itpckAQ7VUtJtHxxAdzQNk+8EAXEBVBr0S6jIUg9wAkNsdsL0uACzJlLidJVCLCX4d1G86GdyyGjX6JzqbmBgdJ0u06lITGgxx3OsDTjgo9fKM9TdcAUVeGZ59ol9iAlOW5+c+mtAu1AYZf4VPougwrD5lZuShRYTMkUYjYfhipaV5kWgehMhza2BbomojbIsu8qi9B1yPnGGSNuw4N8U/xT+GpMv5YvYQITDWoKsiS3j4f9viWjSiOUCuSExsvT27AarWSG2foiNzXbsoaHC4gNcDWxPhJlVj6z3+ZQiDYQgw3K0+M+hfrq4WzIpTGsgUzm4xGXF24aTAQrQ/42z0EvxVUJlzCTBn9hTFvpH3dQYV9hTqgb3RYmTOdloDej0X6Ioc0ZGZNC1ZDCBk3r8tGzUNBa7lMvDbG0o2MSPRSgR9L8PwFaXkqBZB72M2MMvWhoToaPYwIu2X2PuVGVMoYXoETBr8eObX8WVRa01oC4wMM/T9WS5n43hRAdb9TZCJ1VCKRbUoG8i8bgCSs+erqr+LOIGDz8k4Fh6A16EgJPo2qJO1yOcBtkmoqOemGHJzpeFzSbnk2/wfimZNiTq4brckyA4IW0KSLb5oeS3zXa9UybFRI3Af3Qdoy1rd1XtsHN2sE2KV9EbEmdX4ROayZFiEyBfMBulENzvVTUyZBqkv4DxYpTxqrE2QzoVUrmAMjzVLHczCRCRs9Dv0cJL70Y7/gFFlCbX2MxXBBhHltv9HNDk2G44wUpUX2y1UGmoh2PQtQwuCvOGmhLLAVEyYhmgsUHvB2FcilGREH2MmV8U+jV5uctb1enGqTmPRPQdnLtsQqNPDGuBIbi5y2VYHa3ohy6xe06mr7Eyd/NpoMROu5SNaF6F97ZhsqP6i1dM7Qf1fZeZmiMrqUcpjDvVHj025/wunv7GwYZ9EJqcksbEtA2zU/JMuGhocEEiVGb21wASEeodt+2h1hGAXG5hvSB6CxPalH3dhVjkjsYeCgYG7qpeVbe6OmRy/AYXugkedPD/IR+ic6lTqLsCWKUJGRCxTSfvQzLGQOGITBNtSqTJ6kTmzziISQpTiF/cLgO2jLE2EehEvQGNdtPS3kmcYtBhYZqwJRh3uVzyXLJbGKWoSe6/D1GwxiqQsmxcwFGKkP5ko+YIMGEB82HTzoPljtIQHgwBzdkU3Pwb9dgZtq6EuIZL4iK+xTS3nbg6M5tP5oeYJjCQTEr+4baMeShlyg4qUyEweGguuZEI5SQPDiinaKGUMIHsGZml4ahzWUQWNNVQsLGmelvKISx62q2XBxSaU83hsOZKkcxqcsOUjt5atNdiS4GJrzJMAI20ml3oZgnjW14F+HovOs96UIlyZhaONJjYGSIcXHzBHgAkeTMamL3FfwOYKi6KCKQt61mPg5wPl068ySNsTXjl6A3VAhhmOPqf5v27Ca0tH2EhAJ5Fw2THjxhxUdXfeXTRazgRjY501l0R6vWLjIRQTGaMIBIv4Xz1ORMqN+i6/zeeZRombzw558WJRZwNZkaeTLcp+FsHaBawzgulBxy0rljaZsOkQmJRM6Esj2Agx7URaxW1fkeDt5PrZl4gKR+MusSVdY81VGYDz0Tndc2s1O/hpLixDFkSMmEjLtdjpWoTMJj9ORjzPjM3hjHmyRAl19mMRSKsMllLEXetiYDgOggUygVmMiezsn/XG/zJfQlBii3W4RykJa8MJinMr7htDqQkze7kNIDbdZWGb+7kaEwnJhRafTEb8NdgD1tOjNqCIxnsNy1xOJaGe+oG8kcM0kzU+aqR+FU3c2Gyo+6SvaG9Ru1Pl6mZ4yG0ZbviPE23YHAFck32PwpcHMJyKShtKH5mxNgGiyuahrC4CZFrU8n/U/qFmykdl10zWMeBcTjYyfyilzr1K8BJLR93qjNT08zAC632D6HVfJSdJenBy/DkzMZ+to7FdF7bpOEQWS7zqUo+/OBsZlFoD9at3km9ibz9DQ//ZAZgnfwwlUoSLfaPM4Q4D7yeo/+9JSgW33OdHQUXuYtBuXpE8gGlAzkp/fEKdpmgAlK5uT+5VRFJ/h47zzFxH6O+OXIpwi4cA/Jcxk9LeT9xATvFI2kkFH+bAjkHRUjMK7xgm/jmonmMQnwYWQYonsJkszUBmi9LaYdO79qA67ZWiMTxaihq2V3ZRV8kUsD1mM6e4Yg83N8KAcKU76EpRNsHTDFbHeZhKsbR06r2r4Uk0YRY/SnuzvolocQAtVoszazqP080Rq5MmCJnCcB0+9pbA8f/OxqLywULqNDGqI5oNxW753gyRtJlTvqouQ34aOCXxdzpS9EgImkBjgtBoFtzf22CoERP9dZVSAfNeJe5rAJaxWX+GihyCQQlnqcCn+2Cl2b9xV13rA0UYwmAIj0W8hom3ML/eY5xj0ivqiQWJRMwsUqM9FaPfLCOi3EucBK57topNLN9XCqI+Q37+uMzs/QiUdaM8njY596Hq+nD81PaE5bvm0CvUd7tJm9t7SkZNoydNrWrERlEoOt/3msZtt4dUfEzKzxgSQonJYwF72Z05ubDGbS9YhfIBLMIRCr32A6Rx5kivpylhg3seTmi0K5jMpyuZ9Ky/hmAGQeQS3nTVsnpRSlLb/YQi7rRVs+kJmHxQikK36egdvhOJ835OgkXTUMZCyXO3a3PNQ+oMvLpLe2GcXWzRw5T/OUD34qGwrAXelypSJML+lHDRa58d2FfAxzXGM0nsJMjyAspDaV02qrMUNP+GiGU7KkwsdM9zQefnYFjSQMDO1KRsg1k7OzEwIE5KamBGPV/IOX4QFHSudm8qFcsH7UG0o4rxka3EcDiHEHy8yuYevReSs13vzn1zQBnYtk17QrIan0eHxODjk1EDd//kHl13QwFgyhGAwfQ5Jc+L7Eazk2opG1PC/TSJ27ojGGmJT3OdgQjBlsvpe8vjUM6rcM5KqdVHrw7lEeLj29EAHGo3ONF9JWqPp5DlO5cy53UlrOYmISw1xNWGSv69RPOKXuQEamM9zspwYxQLk0KS5D/6fkxMtPtdA1P+8QgvgxToUHRfSnqxu7YnKyccWkUQDzkmY4bn1przATj3hVoiLkZg4zHFE0rs0EVtFYxsVn5HRj3HiXNhA/DEDZfQN1VGDshB3GjpRbCJEeRoM6uhaBjJdrtcQw9b6tud9WISiQr5r+KY1tp6pJDJuwlnjx0UKRSow/SeCuenkSYn7WnnmFXNkYHCoLh0VSg/Xypd+i+JtMNzpwWXbtQqV7T8Pz23m+e2KQ/+n1kkIs30jDp1qIy4MpnZ/HB0931vkZcLRmkgHHe2QNbkof9t4iYdSgR3PDn1IyDcGcuamUeLv5rqc081gsbdPGa6BwqpUfi9jMhLlEzpze3GQwOyAwK5046OqrVBoMcsOrTpR4zZLhFWju7VF4hLk/M0rpDMsYHwb4uJS0SpN7qcy2bCuSwnZSgurmy/iGuFXlbLu7UURJTn4Rop1tOqNC7e65V5jRq14VV+lF0+O3V4riMaCAbKgBeWc/aoCYXd5FdMp7mTP7QkVLYcdyCdR5ZQviUWAAYRYEPoFNzAG0Mb6QoXkAMR4jiqLVO3JkbJBHc8OfDGtczYC0la5rN3P39FjOs/74ZfjiVLGSYRPD5rMrl7b3MIEhdFoTiTIms/RjaRsjx3l8AEuU/q6ZYET0DI1FBoueXQmwjdseMwlXCdqKMycyY7GP5h9UXkLMQFCGCYkPMCs/a0zvl8ydA2MZWSXl0wwzB+5go0r4EkpcqsanJ99Dsqtd45FRj7MhAH1ujVQqYY2XeyKhq4PHBEvDnBaXZeT63RhX0xBGvl/zQuuZMlKdjgJbfsmlsVB4CRwgSE12L9+rOOxnar+zq9rxRudBEf1pdaNXd6qfee/6Es1wo5jU+kuuTPJ8j4pNKnNDb9nMFMgD5DAFi8nvvUAcztkiSS7BMDdhC/1yZPdTfsUlk0jBbz9Rv0XLUQFw9QPSY+KCbc39zgpBgXyVlpgwkDf0i49FPjLrq8VGqgow0nLMO0XLPCXSb5499X7aoGzahUpXdLsuYLqxqoeS/TnsGokW4vJzXDo/jw+euhPHCrCXKDZSVWASnZ+hGRQWFyiOWaVMp8VHRZJcrg1bM2Hkp8oWF3GIFiiCA1UQrXg+U0rmPIa3aMGdX6m09ZRuMSIQyWhjDHbMAosH2jwrP3chzKNzzp8yGQwCOKrRiX0p3WXz7cZcJwIyzW67+aJQLiMVeGSFM5OQ8c1jmH+67e5GHhbzVE5+HiXGoq0dBmb0knlkraq7hMirrGL7boFLdurzEjLgqWyoBXlbP8oisHDCnempNK9YxgOlU7IM5sUlzZD1w9R+3le0hGEIA4y+BVNOiNxUKwybJI5fhnfdUDtjM4nBS8Ck+sMa8TBOT7IenTqtYnnXb68rD7V7OsQS4yZ6X0wy5Lk9ptIzu0dRkFMDcfMnH1RRPOxYEMj1cGXQpu0ik+i38h7l7PyZKb13CeXR4KGHtFwyOr5TxtntJMn5eQS/YkN28IzbsCRzyMAaL9fx6+rJMMESzMQl/GKWMkc65AwHjUntyrIML6LeRe9TetFOo67Fni6NO5ejsFwrM9FIqhOnUqKbgcU+srox1cjl+VEkLf1ITKUWXMLGxKTFiWB2B12TBDnk2cov5oxcMOHpH1ASJqzIBRQYuWBtRp13p11ZRbpKKs6jKruv4Pe8FKmFVgikpNHVEgPigp3NfYoFrVhc1c7g1TDGHFhn1bW2Xd0/12tyJ4KXrgK2VWHYa4+M8OeACesNR3z0APF+RqeVx7gegQOzqAvaPGrb/pR+8xjt/Zxcv7lLUlA+XcOZohsA6HovwRnhd0ft8cv7CUx6bE+QQVynHRlGA0jn51HaWeenkIHMuF6cN5XMT62ZGPQYZWhW+VJot8qHkolyymbCxLfqy2tHSsYDZNWfVpYyCesp3QiEOeM1AJhyy138xweSMxM2v9TJZIBHTMzbyW3OO+2XH2RijKmZ/l2X1zLzKBp2nYz4om26Ws6mtw3lLAKZhIxvRm7zj4pqearp5spAjzXJECtGL1nxc+PHrrhNsgtQFB7wa/kw0GW6K582bRBwWQZlHkpaKkfHXVLImHzZUBcfRl8ZyeyqoFySvHSUXyf9KK+LVX9alZJJWGM0JwhFbXmtcEYtWiffO8UgXuEbrDChUk31yCc52G/d1RtUlGXeBFneCWHUvtUMLge7WgHX5/E44v70GKqfDALH7+pU6ZcxM8cdcH6hypUbK9Bu9R7pGdaji3NpTDycgre4sjnASrmykUoPk5kUULX5qYG4+ZMPCpLpUptPd4oEivIJqmAXa7mzcPmUS3EhSqHk9DjeNDlPGUnutIeUOWzRqcfJeSHyigiEc9bLMcbLtREDPBmPhujPrqFRCjc3NotShcwBrpRLHqNwQNVVTkg0XuhtF1xxTbHJ5m/o0mQshYXlQpmJnn8dPK1cHFLpq+aUO/0zacWkGXDMo+Jii1lgcXVs1ZJLkQVWtHrfpSlCcVWBIgsA0SW2HoCQehIUVu0ZN4HalUkrRWHiKh3V1e4r+G0iQmqkFQJagi4iWdRXZxw8KYRQ83s5CuRdEZ0wkDfkeVwLf+7MR3hZISBeDlSBy+gm6WhA6vXb1QOUfvPQDn9OOy+MXXNF94ylY+QZ7Yf4hDlMUyfLaCGOATBkjZczrWwPCMzdiePBYn8uqfMzkqM1kww47qPoKoQVG5PoarhdYpAuCnO/ZUBv1OHPnZWMx6b7/gzZGuYYRt9rjNPGazOs/ERZOS1hUWrnyZTJMLwortdBsXQ6VpTZdunUY634MeAAn6s0bVSGkVk7TLe8QjkXjWg6NLVhzlUiESWYzJzB+BZ30gccS8vAVVQIvdd8DG2hvHk5ezr5UX3oIbNDGFhcN9Bxl8wcP/9INtTDsKg2zSS9ymhG9cZJP8pDYNWfnnaN/ryKrSTmmTDEHc5Vo4huSo5xMyyARYNAYKP+AAAgAElEQVTiAlV1ctJ2cSYRnb8uSTY9gIkMMTs4IWCohT2VMOxwzeUA9z5FjJs/YMPrjMDPWfe/XASr0sX9EtsaNNHLly/tzzGJBw8euDKa6fRf//rXTz/9lCmw0qOnT5/mh/Pq1at8ga5PYYfy7YP+P//8M19GT5dE4Oeff+bHhcK//fYbX54sycyO33///ccffyQbXL5Yimu8+WgOUZVn3Lx3NRidRFjIhgP37Nkz4SMEjiEAx+DNmzemLtTL69evj7XD12I28lMKkO/lQMkLtWuK2uisDwvDG7/Ewfv3v//tEYPwAUGEl9n2Z5VsbOjSFKMVww7ITFu+HG4NMvPo0aPD1fesWOQyqTo6oXeXmBTxzocPHywIWKez6WLiu+++Y1ZLsCf05MmTYmvrFYAvUdTVABwwXjJ2uM2MK3IJbeTkXdLup2TmQvdMwe8ls0CdWgR2NvdSCFYMMgkF8hacCy2FpeFwYk8+vnv3LlxM8DCEt/bll196med/Ms45aAOF5/uKtiD9FoXFy5x2Xriii1iv91IG2f6nT588AJv/TMlttCMU1t5iFBlkTivbKYKb5LsTJ9Xgqjo/NV6tmaSQCfOLMRGqkAspYeMHcoqLh8VF0QOd8lX2VDI8Pip5FQK3jteuAk39HkBAJuMAaG2rRC3yVAeZohSGIKy0+aJQLuTvJjkzGN+iWianZCeWFf120A/vulPvVc1u6OQXhQcAjpSfmcNAHXepmk1VhWVDPbjISbeSH+UhoJ/TIsBYDRC/8ylZ3jPUZVVGnEh92GTKzOyEYIAbuqlN2DphI8cvw/ODib4ahK9+uCR240glOE8EeHiwTEWcmcZN3UxJ6J0eZ3QyPXqPcPso/xImHOUpKkevTf1cA4G86IZjdG+GhE+P5eC2A6NSrtJ4xwbVtVYqri6eF+xHle4D9MO22DJeixOyHjofa1tXXSUq0qwCt0DAXegfE/kzryJOKcBbQNqQSMxuBi70eIn1DL2LAQF/2Gke8N1cGgQjpLff73x/hiPhd/AGyEyGnjs+UkzKcI0JOlyTh5vttYE8Vkvy9+ExE/d8yRcuYzDz2nU/GJ62LXNt75mx7Gz3U75fGAFlAGz7SMFvWzzVWhUCm5t7KQRGWlxb5no1TN1jZZjINMW7Yz3uUGtPPjK+4sOHDzsJAGPfGQqPkZeaI3J4XDynnReuYLhEusS3TTOBbfFja+dJ0kLceQxNC67Y7GO73YmTQnJVnR8dr9ZMorBEM7Hy9vnz5+gjN3PkB0WKByJB8IB3lLjDd9N7KhkXAaWFgBDYFgGZjMtZf4uDTBtuviiUu3xqbEvA5rsbbfm+m5Mvm27lh1kVdBeXdNzFQtckIRvqwbihH+UhoJ/TIqBTsg1Zc8nhc9AP689YPZTsellVTkitLO3mptbic6Py3S/Dv337tvZYdkP4XEnNNIuzGsx2ZqaF+R/99NNPbvwQJTh/Gj5apXlmkRG4EYSxNO9XDU6OQO2BqtqIjhx+cZ8Y7fS4tEaSN1uxFBdS+QPoZ84LDiBjwy5wmcp+u9sOHzZ6z0tWFgEliggUA0VcTLWihaPtzDeyip0WCzBn6C9UdEX6Bxcg3UvLx5HkeYsgY14LJZemyGLyMvwlMuMdYTywJVMc/toFFJM25K8b3ReD6Gi/WAnFxYPwbXRwmJF/yfsmonQOzmQiPjixFy5zARB8ZbHoIw3GzXa3rd1P+X6pfItYv4SC337YquU8AjL3qYmfys/j2eTpYIVQNFIK5JuwtXcj4mMUYaxkMkF9v0nHtAwKO624pvRYKj+KYdtMBpCGPd53XmA1w4ouVl3wXvKGsKSammQF1Q48RaeX30memUjzwr3F+8p2J34Zqdhc53tTw/xkJFlrJsAKH5ZhFuvIJZQoLw5k4vB3cbIzZB/outivAoQDqKqKEBACayAgk3E5H+HyhTvOcx5kIj2HcDgDQO5x6EKh3ADGqYsQAe1uhJikcuTke8jIpnuAFH/quEsRosMFZEND6Hbzo0IElDMtAjol24Q1m19WlRPiSZHcVA+QtX92vwyPl6VdiCB6Z7bbQSF86wtfdTwAouLeFYAacwAiP1jmJUzPnz/PN6KnQqDTAQjycNXayoSXrgwXroIIGoanXyVbIYDLVOERmY8fP4784kGrsaid2RBwzwiS61bnh8D4luHno8/3e9MWyFgAJmO8aXDlB/AOE6EqVmaMaVU7XuGZXRoY62+//dYjOPx5icy4+zFYN8Fd4pAw5WQQUEyaAafqEY6V2B2sMy/ywHTDQZ+//vrr119/xQV4GC+ksc2/rc8M75TRuuRuRBVPawv3+/RcLSVe+W3tfkZyxns4hinbTmRPJvVzPAIy91IIRalzA7FhUZgC+SJfagvsyUc3JMwgRkbcmRZSj5hgGXW9Y+ip1mrzpd+KiE07L1zKhyner776yu03ms4IVbT8gMxOJJFq4arYoQjstLLddRF+c50fSoXWTEJMUjnFmMhUDHdOUw22yi/2+PPPP+P0ZKvu+Hb2VDI8PiopBITAwgjIZFzL3HsdZNp284UUEoVyJFAqlkegqJZ1wD4PoPt0Nye/KDwGnGJQ5mLYJF3s8ZIwUMddmjC3VSM72FD5Ua2kRe00R0CnZJtASs7xJn2FjaB35hwCKna6rConJGRKPmc3NzWPxt2fdr8MfzlA/L7+DAeaO8GF9TvvM4ZhR/MMv0gJnG/dPAk5qBwXgeJrXdzCfJo8bYabJHybC5fMHEPpdCCPAZN0OpmmVIZBAOdjvDeYYHpijuCDlkx1lRECPALDYlrmKKe9o8jTv3DJomtnxo6XrI8EwfvoMc6kzvBaqBCBPV2aOWXG+7YeSWTI021zFJM2ZL0b3Yefdj/QERQgVtiv/dr5AbLbVvntt9+YL2Zg7s8AVCfr0ARSUj0uZvcV/DYRHjWyAAIy92CiFEKVJCuQr4Jr2sL78BFHAxku9HMXyTciubv4DMFkGek3EihTbKp5YSkfufzFbMR0Omppx3sg0SnUWmlvcSrZ7roIv7nO96aP1kw8QDI/gRXzJgUoyfHvsGNWES/cwTeo7qNkMlKkR0JACGyCgEzGtYy+40GmPTdfSDlRKEcCpWIZBLS7kQHn5KPlnXzZ9FoJ0XGXWsS6lt/EhsqP6ipFavwMAnMKp07JVvH0wsuqckKqOBUWXt5NDYe8WM76l+Eho6SvBg/b093LMJt55wez+zUGEIYSjOiS91KPQUC9hAgw52bcWrXl3bqZNHlNzg3XM60t/yhzDIU5B9AJn06y0Ynauzf75MkT704RTn3hiNv4Ex53R1L0FxEgFwWK7TAFSMdSjooFk+QOzmqPBM2zRCSRdlCHE7VmqLY8SdjkLg0ZwQ2WGe/eJhNhkezYpBiDGBMJjoGLoWSSmFQvGGolEt77m1LNDrMXKQLmzychGqzDe9t9Bb/zS6YoHIOAzD1wlkLghY00GXyDmZIK5DPgnHy0Dx9/+uknBitS2JimwjL8NXuS2rCLTI70WwYc79GE88JQOBthGaHyID38s3ZhrbY8SdjkC3HkKFBsNhECSZ3Wk0kturDO96RCayYeIJmf3q5oqiSz9piqezifWUXs9EodkuZ9lAwJiIoJASGwNgIyGRfy96YHmUhDucbmS21oVlueFL9lQjlyvJsX0+5GJwEgdVeT3skgvflKgmz6GfYxgeqZ9jesW2sTa8uTkM5mQ0ldtIYfRfJIxSZBQKdkJ2HEGTJIJqKL5pdV5YScYRxpGs50Yete5aZaAlZNrH8ZHpzjJdW74bAG1/HWuuJ5Akww0vUcgAkoYSa8d5R5AGHq4kIE8MGKqt5ry/ONM7Gfvgxv8MxMZCglOH887A1LehxkvvDcsPd9msK6IW68e2cmMDE/ffrEn9rcBy6N9DwCl5wcypOd+V5WvuJ6T6ENyM8fDfvqCF6J5765BgYLe95jkK91UWrL86PwDGK04oUuDRnBDYsIYL9cmQFfZM6iMpPKVEyaQuZkfj8VcZKw21XHHGe++QbNqZc6FZm7p91X8FsUDBXYAQGZe8NlKQRe2hXI81jNXHIfPjLuIjjVe7WZieVBBkltlWhJv/FwTTgvDPHDlr9IrAYsn9ZGzbXlyZGiGDN5L1yIIwcyoWx3kiJSiy6s812R0JqJi0Y+jb1Rcr366dOn+aY6PS1qOVL4O5G3j5LpBKCaFQJC4EYIyGRcxaxbH2TaavOl6LR4IlRb3que+blGKJcZoB4ZBLS70U8SlnfyZdPPCE8/7X2GqrvXrUW1tjyPz1Q2dCs/iueRSk6CgE7JTsKIM2SQTEQXDS+rygk5wzLUXd5NPYnPLarrMvx/sAk3HLCf9x9Z9//BvPOjnzt7DD+GnobG4BiRqjUSAd5LAFUIovq9MY6J0IqvnxgJ3bR94TTAjz/+OJ68zKG98cSs2iNumT58+NC9NIiRvnjxgvyYxqqwaFxdEein9kOyySNusgUudKQdZ7xWt9nDaa8jkrzD3bkVq/ra2aUhgSIPF7osOJb2OoJRO9bOtrW8SRfFgYkBoxU7ZTL0XB6TTrgq14kdvZtlXvYPGgQ4yQhShzOagewxX8zriCQv32bVUwW/VXCp8H0R8OZadCCMeY1W7JTJ0NPW3EshuKxUIO+icd/0Pnz0ljpTLGO2D1J1mXxycZuklumRLCP95gI14bwAeYzVc0cxID1g+bTK+d95IY5k94Sy3UmKSC26ic7Xmgk5QVDMW0POVLzqZYvMa4sv3MzdR8lkZEOPhIAQ2AQBmYxLGL3AQSYywGHWaZuwwOuIJI/puqophXIMpCqTR8AT5mjh2dZVGHra7m5EYSlmLu/ky6YXZSBTQKcvMuAcfiQbmoKORIaxCKkuqvK9jkjyqrpQ4bsgQHKftzgnB+51pFOyDJ4kE9EUth5aXVb1OJWhU2vRUXCWd1Ojo14sc4vL8PjSOL8ZSe7n3UUOcNf0999/L1LLxMbFRhoWYOjB9jbeydewUzU1MwIww3zo+/bt235jYZRJpw8R9BtUp5ZxHTrfMl57P/4+vMdBfdY1z6MDT+Gmg/We6cGsfP369YHWVEUIMAgwbgPTTtsysgUuns+ePXN/ptJQHa1C/VQXJt/7BD2/GJFvlnkql4ZBCWUQwTFTGzIz5nCeu3jUdUOdxOdexRST9uPXVV+R6jeiS1rG+Sfys1eMXrpkCLN1uqHdV/A7mxCKnvEIyNxbzKUQLBT5xJxWVYF8nmvh06346K12hmiMySFf0diDWuk3ksVzzgsQP5gwUlZJVA8X00LcYejCioNFKCQgmtPJdvfQolH685nkPOpKrdZM8jzynpJXTZgb6V7LrX4WrTk6IlfJWpFk29lKydhRKyEEhMC2CMhkjGf9GgeZ9tl8USg3fo7s3KN2N/pxfwcnXzb9jPzouMsZ9FJ1ZUNTyOzjR6UQUP60COiU7LSs4Qm75LKqnBCeQWHJHdzUcNTr5WxxGR5s46+4YHfnzz//XIbTpJpj9r1GYkLS470YaSSF6ms8Alh4YvaGIfMj39QSxaHThwiifc2cyfALKxovX74cOQr0aL+fw79hYSSFt+4L8xQK3JsCHz9+JJcSbj12EX8hAnOGJRcCMmfXpDdO+q5nxghN5aopyA8WI840WFtXLg2JGCkzAyIC7w1cJGHkMHcoRs5rMgYchhhJzwAJTA0Z72XQe51S4FTl80y8PNKsGte1hUlVSeqHM2MZY/cV/J7hkequgQA5nUnzOgwTkh7eUoByKQSSfQrkSaAmL7YVH8mrhnbl+VrekdRWESn9RsI17byYljAS2MPFtBB3GDqv4lYiRGrRhXW+5T7vCWvNBO9sdfcdLIZh4sLZxFhzXYYPWaYcISAEhEBbBGQy2uLJtIagAMuAnqW+6UGmfTZfFMoxsq0yTRDQ7kYTGKONXBj7ROlpnimbfgZSHXc5g16+rmxoCp99/KgUAsqfFgFSOPml2sMj1SnZw9CRTET7TS6rygk5zClTcXk39SQ+d6m+y2X4qhuP7nf/7sLIKJ14V/fnz5+jj7xM71PJ3tPxP/FuKqZTbEVjjExJlVkDAbyoNTOXceYAX5/ufbN6kpMNt2Aof6QYtxDhlo0ZFK4M4Y0nv/zyy6+//oqwf0ynm/SCb79772vEfAHUOgGziQBcOEzm+M548rzN1PEEzNbjixcvGJI+fPjQ+71U3lYWvwzB0E+WkUvDAPXkyRPG72qyPJSnx1tJvERm8hTO/FQxaT/uzGn++o23X8vkEpAAr2LBbnZfwW+VeKjwegjI3Ls8lUJw0cik5zSsCuQzLIs+Eh+jsHTNZMLkTgRIv5HAzjkvQDy58UoO817FtBDXhF9zyvbatvtCnW9lRmsmFopiAlsbxTKmAGlSydaqijHvBSZfBlHVL1NYSoZBSWWEgBBYAwGZjMF8XOwg01abLwrlBk+WPbvT7kZXvi/v5Mumn5GfOcXjzIimqisbGmXHVn5UFAFlTouATslOyxqesMwFt7ARctU9rGhz5IRYKI4l5vRD1t7wOsapfK1dLsNjX4ffL3z//n0etbs8JdUckJnwg3Ikv84bg7twU3QaBHB7GXdrcQcJb3AwQoJ/8XYWXGzD1qy+Pj2VnMA7J+kB7x4/fowr08Nup+PgF7PfT9KvYkAAs+/Vq1cuFJikmK07n7Fz0VC6KwIXnhzqOq7FGofWJQPIrt6dt5UFL4K3Vm05IpeGwZO8du694IBpmS+DHQL3/B/WrSYMnfjhjC+pmLQf5jJ/TbDlAxC9E7QK8N3sPu9OKPitEiQVvgsCMvcup6QQXDQyaXkyGXBu9Eh8HM+sr776anynpkfpNxL5OefFbK9EJ8FsWEwLcefBnFO2z49r5hYu1PkGFq2ZVIkHf8ToWp1c7B1H7nq/sDgKrJRMFBZlCgEhsCQCMhkj2breQabdNl8Uyo2cL3v2pd2Nrnxf3smXTT8jP8uLxxlwmtSVDQ1h3M2PChFQzswI6JTszNxhaIOGIS8/ojXehUh1zbdQXA1OddEkv9i71qKb4LxtI7tchgeD+YPL+Jo67sksIBOkmitqmUugIKki1yMuGYI67YQA7ta+e/cOkxQbsX/99Rf+xUfF8UF4XUzqBPiZZqtedIQvu+K74uAj3su7hhI+A9296uJFBt7lVVx5xU14OPf3GoiovSkC0v93YZz3yowU2Z4+SRU7lj/VJ77l0hSZOIPMeDftSZKKQ9ungGLSfrwm3zDSj4A1WuaNjrZjazlOKkyeBbUEoPxIu6/g9wCDVGUZBGTuPVZKIXiARH8qkI/CcrtM8TFkWe9Xtv/xxx9hp8NypN8YqOecF+SWKzPA+5bRQtxJ3s0p2ycHdbL62jof4PABu9ZM8EJVXh6ufY04YxGww3tydhyoLiVzADRVEQJC4I4IyGSM5NqqB5l223xRKDdy1mzYl3Y3ujJ9bSdfNv2k8Oi4y0kAmeqyoSFKu/lRIQLKmRaBGYRTp2RPisewy6pyQk5yCtXXdlPP43OXFnQZPs4p3MmMP7hPrvfdywzhl79WPEobsw+HivimFhR6tAVlCgEhcDkCpHfu0omzAqj1zTff4B413tGLNx1c8vp5lySlMwiAO+CUZzSxVgXNLE8xg5seNUSAdBga9qimDiOAb4gxb7/r6t15W1nkKxUPD1kVTyIAU8IsEsF54L9TVEUSzJz77i0onGuPKlYRP0NhxaRduSAL2ARez4/NtKnt2Aw40Ue72X0Fv1ExUOYOCMjch1yWQggx8XLkxniA3PTnbnxkFjRuykqebOm3IlbTzotpCStCqgKTILCbCEnnG8HTmgk/AXmsLpcuhgDs0fBjb1JyNyXTBDQ1IgSEwE0RkMkYw7i1DzLttvkyRmbUy54IaHejK9+Xd/Jl00/Kz/ISchIfVe+EgPyoTsCq2fMI6JTseQwvb4E552yJ5B0JW8Um+LrMUrBttkeCIUBr0T2Q36RNXYaPM5rXEfH6E+TyQ5gzqOCv6F/yauoJOCwSpkZA97cNe3BhrMq3c5kK5wbfHHj8+DG0gbkY/+7dO6xCumWUvhYB3HiHBfHcUOTwBuha+tX7GggwwdIaI11jFOTlc+8tg63GjvvS7udZYKFgX1o1vmo7l7s0L168YLDtJDPe549IYhiCNynDuwSKSQ+IhDTYAdC8KnjxlpeT+cmvUWQa2e3RVnZfwe9u4q3xWgRk7i0UNiGFYKFIJRTIp5C5V/5ufCS9wWu/3G5FqFOEJf1mEU4lpp0X0xJ2+bpTipVX5U8LyLQi1IlT0vkAVmsmVdJ1o7CIcRLcbZQqHA4X3k3JHAZKFYWAEFgAAZmMAUzc4SDTVpsvA2TmfBfThnLnh7Z2CzfSyVFGkKEr6l5ywH55J/9G8jNnGKjjLtF5vWHmeBsqP2pDMbvLkMmDqTolOy1Dqy5M8Y5EOF6+LuMDhO03zGEI0Fp0Q8B3a2qjy/BVrjOvI6aVGH4Ic4adPFX8SKdllggTAgsj8Pbt2/OjMxfjnz9/ji/Gf/HFFzh19/LlS9xpHB8Jnx/LMi3gHMzDhw9DHxSLBfom/DJcvsVA+MX9WwxneSLJ9UR8i7uHhvdWgkhilmfK5AN89OgRsyby+fPnHm/M8S7DP3v2bHK4ZiOPj9T46G/kGHmq+JG2ol9fKW+CZBXj5OIewJw0tcvYfQW/B4REVRZAgNelvGEdCQtPFT9S0C+FkGeiAvk8Pnd5uhsfSQ88XCxty1CyfZLaA7RJv+VBm3ZeTEtYHk89nQeB3USI1KKkTj7MR7J9ktpaMqq8X62Z8HdLLp9NDAHea9BrhedAeYaqA82qihAQAkJgQgRkMnozZZODTLttvvQWG7W/LQJ81MPvI4wEk6eKH2lD+pd38mXTz0hLp6WMMySp7j4IyI/ah9e3G6lOyd6OZR7Bwy6rygnxkK/9ubybWgvIfctvdBkeTGLuURheYnOxx22KkYKCCyFkd3POZ56qS2J1ElsVEwJCAL6dd/nwPCbQb2/evHn69CkUBQ5YIADA3Xi83Pd8y2qBRODdu3ePHz+OFga7e1xhjfalTCEgBG6HAIwC+QI87xLy+ZHCt3fdY2wLPXny5HyzamEAAuQyNHyDtsTgtIR77I8koy0Nd2/NnXT5sfDRX76dtk95qsbHpDxtbTFZrDWecfxq0mIQnRzObnZfwe9JgVH1myIgcx9lnBRCFBZlCoFbI4C3gjL09/4yvBulZujp575Kv2Vgn/kRfzx65lGINiEwDAHpfECtNRNe3rD1QL65AG32s9EkwYxF6O3PkKSqmBAQAkJgPQRkMnrzdJ+DTLttvvSWHLW/LQLa3diW9ecHLpt+EkMddzkJoKqfQUB+1Bn0VLc3AuTxVJ2S7c2Iw+3za7+HL6vKCTnMHVVcD4G9LsNXvU2Kj3UnFAtcRCTPxIB4Zsdr/BgHGIPxg1KPQmBPBHBTnbz6eAAfuIM4kAHPHmdTcDEeNxv1xfgDMFZVAUOfP3+eqgKOkPFYqgXlC4EqBOZ0YzAEnRZK8ZFUEc0vw3trQCQZqVEofyQCJLN6y8yLFy9GjnqBvhSTdmXitOav66ibN84v+wjww+BPosNJMg4P01ZU8GuhUGITBGTuM4yWQsiAM61hVSCf4Vr4aDc+kuvb/F24EFImh5RSvEaWae1YGem3DG7TzosMzXokBBgEppVtUisyY3TLSOcDDa2ZuCKRT/PHctDO5bNpzisHl8OSYnEnJZPqTvlCQAgsj4BMRlcW73aQidz16L2BTpLRlfVqXAgcQ0C7G8dw42ut7eTLpvOSEC05rXhEqVXmegiQDoz8qPVYP/+IJhFOnZI9LCoDLqvKCTnMHVtxWj9Ea9GWR2Tiv8lyaxTj71djvFWaYjZ8fvnlF56kBXa8wCy8q4kfskoKAYMA3o4D4cEfzqjBfrj/ItOU6X18bRNe4Nuq+H47/xmBY7CAWR/+/kN1HFVBVKCv/h5DMlMLkALjTAE8QgG8kkDg51HSUyGwLQJQDggmi+YVhtjYjlZAvX//3m3q1atX7s+7p9d2afCym++//75ofcBEvO//2bNnTbiJvU/Xb8FClcKNWmAVk9YiVlV+zii+agiXF4bm5GmoWk3im92h5IZ2X8HvDoKtMVoEZO4tFNGEFEIUFmUKgZsi8N133zGrGRgd/Mx+8WNxOcXAC2q74iz91hVeNT4/AmsvxM2P/wAKpfO1ZlIlZvZQAVPrFmt6pL/BjFdlhIAQEAJCwEVAJsNFo216w4NMG26+nJcZhXLnMVypBe1urMTN8WORTT+J+S1C45NjXKz6YjZUftRi8rnScHRK9u7crDpeWOVOWGSqat3C4Got2jJXiVoEdBk+iVhVuJts5aIHVWpu2pdb8OBVjZdvViUXQwCXmjCvca8JL7OHzEhsBvN3zAk5OygwGn/Qbz/88EOre3G28T0TmEF4xQD5LQi8iQCFEZjtiZVGLQSEQB4BqAjvO+3R8ni/Jl6kEn1Um4k3dLgx890V1IYuDV5ewFyGh1y1MvrwH1wxW+ztCe7Q+qWrnG3FpLWMWACx2iE3L0+6tabfqtXq5qTevcEN7b6C37sLrejnEZC5L2IlhVCESAWEwI0QwOfWmS+BwM/sdBmevJqI18kNQFX6bQDI6mISBDZciJsE+WvJ2Fzna82kSvyq4MI68/xLzVp4rBIAFRYCQkAI8AjIZPBY8SV3Psi04eYLLxgoqVCuCq4NC2t3Y0OmNxyybPpJMBV1ngSwd/UdbKj8qN5SpPYPI4CVQ52SPYze5RWrjhceu6wqJ+RyLouAeRD4r3lIGUBJ1cstqsLdAcRXdXFr4qtGagpXqfUD7avKrRHAqSxci8L5M2iAx48f45YU7kjvNkcm4SB4gfuHI4nB1cfnz5+D+7gGObLf9frCUcuHDx/yyhbI46jQejhoREJACDRBAOuJTDtY1sHqKlOyWMa72PzixYtilQkL7OzS4HNMzFIRHLxPnz414TDCu/4AACAASURBVJ17wwHbMHgpbJNmt2pkN3+bd5OaiEHV4kaTHtdrpEpEBfgZAdjT7iv4PSMzqnsjBKp06Y3GlSL1mLmXQkjhqXwhcDsESK/m2NkFBg3sazDFhl2xk35j2KEy90Vg54W4+3KtIeWb6/wqP19rJlVwNZTSfk2Jp/2wVctCQAhsjoBMRnMB2PwgE+my7nboQqFc84m2aoPr6eQ8p47tbuTb3PnpevIzOAwc3N3Oslo19q1sqPyoKtlQ4ZEI6JTsSLSb91Vl4I65E8dqNR9pwwarQGvYr5paAIG9LsMzNygsU2+tKW5NvGFBlV5bYLxW8JRohQAuP+Pa0hdffIEL8LjOdF5IcA/K/LWicM92EDCPv4II7uNiNuSh1aXK3XgHruEmfO0kwunM169f74aVxisEhACDAN5RQr4bxb2QzLQcLYNdcHdfB9a81Qfno901z5RLYyAl/QfvxQfH2AHM8VYXW5dcAbfllTAI1HoOE+KmmHRCpjQkaQERbYhG16a2tfsKfrvKlRqfBIEFdOkYcy+FMInEigwhcBIBHED59ttvi40wX2woNhIt4C5uRAsgE9ugoDP1tHm+9FtzSNXg5QhoIe5yFkxCwOY6fwE/f6Qg/fHHHyO7G9BX1amqAfSoCyEgBITAMgjIZLRlpQ4ybbv5EhUkhXJRWJSZQWCBqGfM7kYGw50fyabvzP31xr6nDZUftZ4krzQinZK9LzerllWPuaNyQu4rHqK8OQL/3bzFmRvE1ZeZyWtIm3t5o2Gz0za1nlqfFur5CcOFN3z7/djdObggOM2Gf80fFoyQ+PLLL91Rv3z5Eu27OUrXIoAL0rgDidvpgzUVjiHieja+zIM4tpbmnctjsSP8xjtmCnP4Ep8hAq9Hnr/cmVMauxC4FwJYsmE+aAaDDst7cmieVzDsC2knyZZL4wH47Nmz58+fe5nhT/Nue89/C4vlczyZ0WX4PFypp4M9vRQZw/IHx6T7LG7042AVywT4SUZsa/cV/J6UHFWfHwGZe55HUgg8ViopBGZGAO9fw7t38xTi7AJeyXoyLI12wSykNHlDXLT3VKb0WwoZ5d8LAS3E3YtfY6jdWedrzaSfjGGJqerKSj9Koi2DPGzsnt+UiTauTCEgBISAEKhCQCYjD5cOMhl8tt18seKhUM5CoUQtAtrdqEVM5Q8jIJseQgdMwkzlDEZANlR+1GCRU3c8Ajoly2M1W8nZDJyckNkkRPS0RWCvy/BV2N063K3aoayCZc7Ct2bWnJDekSq88xXX1JkDYe7osKH7/fff46vXuq/rwtI7jU/y4lAgriN6l8169wtd8c0333z8+PFe3wTuDUum/ejbH96+fYtYC1OGuQ+Pi/RYN8l0oUdCQAjsiQD0MCLtogsHYwH7flJpe7Zm/ovNcmlSkwK887gZLYkyZ47rwWy5/iR8Rb1GJ4pzMVMxaREiFbgWgaINupa8xXrf2e5j7Ap+F5NnDcdFQObeRaOYlkIoQqQCQmB+BDCRESS6MWOU5vfv32P5NProcCZiVTgV+ep4gemTJ0/yZXo8lX7rgaraHIaAFuKGQX27jnbW+VozqRLXKrjgJEC0qtpXYSEgBISAEFgGAZmMVqzUQSaLJPyKbQ9dKJSzYqDEMQS0u3EMN9UyCMimSxJujYBsqGHfzn7UrQV4E+J1SnYHRle5ExaQqlpai7a4KbEkAv+15KhSg5r5Lcspmo/lV6m5Y12olhCYB4FPnz4hLMEnWYqn0AzNWAjGO73whfC//voLcZ251jvPcDahBN/Geffu3a+//oqXEQweMkQFLwke3Okdu8PRSbxgwqMcrxIwRznhInuPoj9xRrP50c9oR8oUAkLgdgiQX2hnLj9nxg6F7zrGOLPe4+NsGQKqHsmlycNFvsjgpMx41eE05qnS0xQC7tRLlVG+EBAC+yCws91X8LuPnG84Upn7WqZLIdQipvJCYEIEmE+ve3Flk1Ew3lSPfknipd9IoFRsKgS0EDcVO+YkRjp/Tr7MRtVut2hmw1/0CAEhIARuhIBMRhNm6SCTByOzXIAqJ1cMpjp0oVDOkwH9PIaAdjeO4aZaBgHZdEnCTRGQDfUYt6Ef5SGgn9MioFOy07ImT9iAy6pyQvIs0NOtENjrMvw+rN1Nze023n0kuThSfA4Fy9z4rjt5DR73rnGV988//3z9+rU+BV+Ed0ABfGoVK+aYwjhQ8vXXXw/o0XSBz5XjPQjDurtdR1jwxQT58OGDSzneIoFXSNjvFYB35H147KkIbRdJpYWAEDAIkEs20EUw3IdB8w4sTnuxWS4Nw2LYJnzmrlgS72E5Y3fcowCwfdbwFftVAQ+B3WK03cbrsfuOP6tYNmC1+o4YVtEsu6/gt0pgVPguCFTp0rsMKkNnq/FKIWRA1iMhMD8CiEy9pYaQ5s+fP58JS8MGsTDiLdWGZbDicfmWh/RbyBflzImAFuLm5MuEVG2r86v8Xq2ZCIEJJ69IEgJCQAjMiYBMxkm+6CBTFMCtNl8UykVlQJnHEKiKeo51MVWt3cbbG3zZ9N4Iq/3mCMiGRiHdyo+KIqDMaRHQKdlpWXM5YXJCLmeBCJgHAV2Gn4cXLSmRmmuJptqaFQFcaP/mm2+Kh8AM+bgGj4+Q4961bjRNyE98N+bly5eIt8EjHCXEZ3sHEInvw+NFdwM6umMXeOMdjmy6lOPyIe4Weucp8SoKzCy3WCqNtw+cucuaalb5QkAI3BoBKH9Sh7iXk6uGDMviarNpLzbLpeHZSr6T9c2bN3ybbknvrfZkd24LSlsEFJNaKJQQAkIACMjuGzFQ8KvpsBgCMvdnGCqFcAY91RUC1yKApezim9qeP3/ekMji9XvQg7WFhj2eaUr67Qx6qjsAAS3EDQB5pS6k81fiZqexYN+hU8tqVggIASEgBBZDQCbjJEN1kCkK4D6bLwrlogKgzMMIaHfjMHSqCARk0yUG90JANjTFr338qBQCyp8ZAfLYqk7JzszEHrTJCemBqtq8KQJ7XYbX681uKqZFsrU2UYRosQK424ZLuaSfh5vV5ho8PkuyGA7rDQc8wrESfDbnr7/+wkfI8TWb4rHCMyDghvaZ6vvUxSTCiwMQ+YdDxqXBr7/+Osz3cvCGZqHtYaKfQkAIAAHy/ZqHL8N7FUnPYSRr5NLUoo33sDALOj///POxl7B4FwxIEa0dhcoviYBi0tuxtYplWk1qwl9SqXrmm+/aqzih3XfHouDXRUNpIXAXBKpsBz8oKQQeK5UUAvMggKgzvyiK94pi4bQJwVgtz59lQZgMepr01bYR6be2eKq18whoIe48hnu2sKHOr/J7tWZSNS+wYVpVXoWFgBAQAkJgWwRkMoqs10EmC9Hymy8K5SyvlRAChxGoivIO96KKUQRk06OwKHMMArKhRZyX96OKCKjAtAjolOy0rMkQNttSuZyQDLP0aAEE9roMXzWfmVsW00rArYk3qFYZgwXGO60sTUjYu3fv8EF490OvKSIhGO/fv8dZMRy6SpVR/rQI4H0HeCMd7mDjYjxeZ/D27VuEnW3vxuNI4rNnz6ZFYBLCADsmUYYYzLLMU/sIp4Uwee1PJYSAEBACQODRo0f5s+MGJajrvCJKgeldiiOXL1OtNc+XS3MMUpKP3rV2pi94Ha6H+f3330dfBMM0pTJAYIEYTTHp2pK8gIjejkGb2/0MvxT8ZsDRo8kRWECXzmbupRAml3mRJwQsAogWP378mFeDiF6PvabN9oIEDqs9fvzYzfHSoAHrrvNHr9JvHuP0czwCWogbj/kyPW6o8/MGbhnOthqIbpW0QlLtCAEhIASWR0AmoyGLdZDJBXPtzReFci6vlW6IwAJRz2y7Gw25M39Tsunz80gUAgHZUEYM1vajGARUZmYEdEp2Zu5EaRtwWVVOSBR5Ze6JwF6X4at4fGtNUUV8ldqtwlCFhUBzBPDZ8OfPnzPN4tY07s7hxUhMYZWZHAG8zgC31hGcm7vx+Gi8uRvPXKHMDw33JI9dsMw3u8xT4AzY88PBQUbywiEmL45v5lvTUyEgBHZDgFyy8a61MyjhC2yulzvbxWa5NAwTo2X6yYwnZpN/UjgKzlSZikmnYoeICRGQiIaYDMjpp8Mnt/s8tgp+eaxUcgYEpEu7ckEKoSu8alwInEcAkxTL1JkFaixK4Dt1Z+7DYzEc7wXOk4qb8FiezZeZ7an022wc2YEeLcTtwOWuY9xN58vPrxKnqls0VfdVqshQYSEgBISAEJgfAZmMVjzSQaYQyVU3XxTKhbxWTisEFPW0QnLPdmTT9+T7vUYtG8rza1U/ikdAJadFoJ9w6pTsDEyvckctwXJCLBRKCIG9LsPjZizP8swRFr6Rq0pWqbmriMz3615eypfE01szqzg6FbAI4Dr0mzdv7M9MAv4fDorN/zmUzBD0KIMAjveZu/G4WY1DA/gy+YsXLw7rvadPn2b62vkRvm4EnBkEsHSC108wJfMfMmJaUBkhIAQWQ4Bcsvnw4UPt8XFvyYbsaAy8cmnO4Iyzp7hOUGwB0QQuRhaLuQVcmUF8cbvrBO5YZkgf9s1mIN7QoJh0Hl70oGQBEe0BS+82SXO8mN0/g6qC3zPoqe4ABBbQpTcy91IIA0RaXQiBWgQQn+arfP78+eHDh7ULGqZNhLSom2kfSvjXX39dIHSVfstwWY+aIKCFuCYwqpGtdP4Cfv5Iic3ba4+SqgDEq6ufQkAICAEhcHcEZDKacFAHmaIwLrn5olAuymtltkJggainKrjQAftWkmPakU1vi6daa46AbGgVpEv6UVUIqPC0COiU7LSsSRE24LKqnJAU+MrfEAFdhk8y/dbhX5Wam/P901VU3ZpZSRHUg/9EAN94d28o/efD//iFyKT4Lev/qKAfd0YArzyAbLx+/RpnCvEpHjIudUeMlUEJjAsI0ljwBZiPHj3y8jM/8Q0iZpkYjj5uzmfa0SMhIAR2QwBqHN9sZ0ZNugGmKbwtBXrJNgtfsUqn2Yo9EnJpzqNKmvsffviB78tzBvCeHb6uSkYRUEwahUWZ8yBQJaLzkH13Sja0+w1ZpuC3IZhqqhUCVbq0arG3FYXFdqqommcJWgqhyFkVEAJjEMCRsuKxBhSA9qh6WRsWutFy/hWueDMpWi7ezByDQ8NepN8agqmmDAJaiJMktEJgK51f5ee3Qvi+7VSFCUXP4b44iHIhIASEgBAoIiCTUYQoX0AHmTL4rLf5olAuw249aoJAVdRTtY/QhDymkSqqqmwQ0/vmZarwVBi4ubSMH75saC3m6/lRtQio/MwI6JTszNwJaasy+lXuhO2rqlYVPbYLJYTAXRDQZfgkp8iP3CbrX/pgATVX9eK6qrWJSznjd/6F84dNdP/xPX87Y/qi1aBwexafhmPw0E14BqVVy+AbMrjJhpW+2gtsb968WRWTA+PCBhLc39pvCmFFgLynCrR/+umnA4SpihAQAqsi8OrVK2ZopJIxTXmFyVUhhoyTZeTSnATQVMfCPfMGFnyCD69FIHv0nIFWTizZ+7TFzjj2ikmnZasIMwgsIKI3ZeVWdr8fjxT89sNWLVchsIAuXWAJWgqhSmhVWAg0RAArnO7iA1YeUoEqVA1utmO2Fq/E4xo81g2gXd2WQ5rx6rdPnz5hPTZ8tFKO9NtK3LxqLFqIuwr59frdTecv4OePFMIquKruq4wchfoSAjdC4My2xY2GKVKXREAm4wxbdZCpiN5Kmy8K5YrsHlxgSeNbpZPnvEe0wO7GYElu2F2V/CgMbIi8mioiIBtahChaYCU/KjpAZZ5E4EJfSKdkT/JucPUqp/HYZVU5IYN5qu5mRkCX4ZPcqdIUyVYuelClHKui4mEDqooAb82sYZDetyMcEfOuJ6XG8s9//tP7qmeqpPKHIYADfMP6Mh3hFCA+FA8dQn5qGLXgfeL44GA6p+3uq6++OnaSEkEXed0Upz/HC8a0gIswISAEcLiZ8eWgq/lXaXinxknt1JsXcmkaIkzylPQh4Qa4S1Fk4w2Hs2RTikmXZOtKg2JMjx1v1QKFraVEFIGF7f74GEfBb1TGlDkSAZn7FNpSCClklC8EVkLg+fPndjhYiMbGBOLKzIo03teGRVGcmHn06BGWr7FEgFUORKP4F3VxRg1uEhZmEcZm9uygeH/55RcUtl0PTki/DQZc3Z1BQAtxZ9BTXQ+B3XS+1kw8Acj/hAXPF3CfZqy8W0xpISAEhIAQWBIBmYwzbNVBpiJ6y2y+KJQr8loFmiCg3Y0mMG7biGz6tqyffOCyoYcZtIwfdRgBVZwZAfIgq07JzsBE9wRykZ6qRXjbmpwQC4USQkCX4ZMycN+PjWNIDx48SA4seDDnqe6qjcAqtR4AoIypEcD3PHFEjCERb4F9//49U1JlxiCA0Bpn+8yGBP9d1la04VYACOBFwrs22YqM3drBwU3GO4eGJ8Oz3QDUeIXAtgiQOoHU1dD/rieJk+jH3vHRlh1yadri2fadrPiqnkseKZBuFaVDBBSThpgoZyoEYBpSn+4M6axarQ6rK8dDgFSzN7L7Cn49FuvnPgjI3Ie8lkIIMVGOEFgSAUx26yLCqzR+i1mRxmV1vLQ3M+qff/4ZIS12PR4/foyNSPyLO5Y4pILb8plaWHTFWjcuz1+1HSb9luGOHk2IgBbiJmTKfUnaUOdrzaRWXPmLNNZ/qO1C5YWAEBACQmANBGQyLuHjPgeZFth8USh3yRzZs1PtbuzJ94ajlk1vCKaaaoKAbOhJGBfwo04ioOrTIqBTstOyJiSsau338GVVOSEh8srZEwFdho/zHcdKZrgzEyeOy+XVnHtZiGt7RCn+ij4/0hF0q4/WCJA34dEtjoLdfdq2Bu/i9uy9MigZ8hpDc4rxrXIoE+Z6Nn9tvjmRizVIIvnhwwdsOC02dg1HCAiBwwiQ64lQHcwnyDyjQzZ+mHiyolwaEiiyGLy+zAf33EaK5gZCBdGyVRBcXHW1wNKwTIKP1BSTLsP0ew0kf0nJHUvVarVbUekoAqRpvpHdV/AbZbQyN0FA5t5jtBSCB4h+CoFVEXCPniDtbkwgosTH3nElngxaixDBa/348SOOsmGtu1i4XwHpt37YquUeCGghrgeq27a5oc4Hr7VmUiXwPFz8GZgqAlRYCAgBISAE7oKATMZVnNrkINMCmy8K5a6aI3v2q92NPfneatSy6a2QVDutEJANPYnkAn7USQRUfVoEdEp2WtaEhPHHC89cVpUTEiKvnD0R2OgyPD6YwPO41SEVvsfmJXm/ds4tN94Y8Aq9OchqsDcCeNd+/nMolgDM2UePHtmfSsyAgMs7947ZYNoQBuDoYfE+PK5gMRcsBxN/x+5w3NOejMzTj08e4RBnvoyeCgEhsAkC/JKNd9E9xAeKBd9Ys/nQ/zN4CHJpLEcaJshl6KLMeAXc460Nqd2zKcWke/L9RqPmFxPmfF/DjaD2SF3P7iv49Visn1shIHPvsVsKwQNEP4XAkgi4nwjGAKP7iVgjRTHsvr19+5Z3O124cB4XddECrtbPsLIh/eZyR+nJEdBC3OQMuhd5e+p88Ig3XlozqYVL+9H3UgKiVggIASHQFoEqCyuT0RD8TQ4y3X3zRaFcQ5lXUwwC2t1gUFKZFAKy6SlklH8JArKh52G/ux91HgG1MDMCOiU7M3csbcMuq8oJsZgrsTkCG12Gd2/FFLnO64hiU1cV4IfgHmG5itqwX12GDzHZMIe/jERevt0Qw0mGjBl94T4NwlR8POcf//hHHo0qM5FvavOnL1++JG0Qv6y8OaQavhDYAQHS6Hv3lkNkvALkSlDYTtsccnToVC4NjzwuAxRfdoPWEOzkV5pcmYG3cO2n9vjh36Ik6Q8YNk04IsWkEzKlLUm8iKLfC8OZtqOepDXSMroqOkq5V2AGu6/gN8opZS6MAK9LN1yClkJYWPI1tM0RcD8ohyvrDx48SAGCdelnz57hNvtff/2FF7ai4osXL6A5Ecy6i9VIIwf5cGawLICSKI9IFnXRQqrxC/Ol3y4EX10zCJDhBprSQhyD5+ZlttX5vJ8PCdGaycOHD/mZwi858m2qpBAQAkJACNwFAZmMCzm1yUEmMhry9lZCvngFxmy+kMSDWoVyIcuUcwABPurZcHfjAJ67VZFN343jk49XNrQJg0gYPTcp7NorMMaPCslQzkoI6JTsLbhZdQuJd0TDscsJCTFRzp4I/Pc+w67SLzN8ZuEka/BKS74F7FBOdaQG9PAvEV+AWTyntir57t07cjMYn17JHDibGTQcg7OLZTjxhsNtM1N7kjYo4Qtvl0FCEGHmr16T8nYSh02q43gQTnAWNTnkHxtOr1+/3gQWDVMICIEMAvBdoTeKqhgF8p9Em3A9US5Nhu8nH2G9mFmJxnY4XoIb7Qvi5EqdFqCjKB3OVEx6GDpVHIMAYgTG9BhioCuqRHrMEO7by8J2H0xR8HtfyRTlBxCo0o0bLkFLIRwQKlURAvMj8OHDB0skf+AAChN/F66QW5qbJKTfmsCoRnogoIW4Hqju3Oa2Ol9rJlVij5M2OL8I48jUwltv4BIwJVVGCAgBISAE1kNAJuNanu5wkAluBrPzNeGhC4Vy186OPXuvcss33N3YUyr4Ucum81ipZG8EZENbIXxfP6oVAmpnZgR0SnZm7hjayMVhU/jM/Uc5IfMLgygcg4C+DB/BGRdrI7k3zOLvcmDLbarxuTdS8oQtw6z8MPd86l1my4DAXILKVL/wEY5QgHjz9/z58wspGdB1lZPXgx4cNMy/SOmPP/7o0e+ebcLVdj+XkQHhzZs3+Q/2ZurqkRAQAoshgM+jMSPKeAi48Oy+hgOOItQR02bXMhmCvX7hEng5d/l5lUtDxjsgD3uTUTBhhtx8skG3itJ5BHhIFZPmkdTTTgjwSwqziWgnQEY2u6rdB4YKfkcKkvqaAQGZ+wwXpBAy4OiRELgpAnilmks5vgzv/twnLf22D69vN1ItxN2OZTMTvLnO15pJlXDyYZF9UX5V+yosBISAEBACyyAgk3EhKzc5yHTTzReFchdOjZ275nXybDvFOmA/g9zy8qMwcAZ+LUyDbGhD5t7Uj2qIgJqaFgHS6OiU7IUc5HdO+YX31HBIeUB1OSEpDJW/AAK7XIb3tirznOO1Q76dy5/yA+Fj4zGD4o0BP8YxlKuXVgj89ttvpPXFB9WrXtPYikK1U4sAP69rW+bL5yNV9/4k36ZKphDAa6tIFZ1/SUGqfeULASGwHgLPnj1jBpVZsvGWd0ktxHR6uIxcmsPQMRVxZIFcG/JkwzSOG/KufwJ7hE8eMf2qDI8APw0Vk/KoqmRDBHgRJePThrQt39SSdt9wzTUuV/FRwe9VyO/ZL69LNzT3Ugh7TgqNem0EsCjhDvCrr75yf+6Tln7bh9f3GqkW4u7Fr/mp3Vzn836+1kwgzHgnOynSM9hQklQVEwJCQAgIgR4IyGT0QJVvc4eDTHfcfFEox8uwSrZFgI96NtzdaAv1kq3Jpi/J1tsNSja0Lcvu6Ee1RUCtTYuATslOyxpD2ODLqnJCJpcHkTcGgV0uw3tblRlwcbEWy16ZAjd6hBvCX3/9NUPwbFtu5Iv0VmIWw6atyvBzdvA1Wt2XPiyHWBNE4H24epOKUO8ZragvwzcB2W3k3bt3GcBtSUwr3i+3tZQQAkJgSQTIraboxWZYGdenhf6ZwauXS9NbUF+9esV0EZWZH374wa1Lip9bRekiAopJixCpwLUI4BUYjL8KIsllimuHc7veScUb1eFz2n3DAgW/txNFEXwSAZn7DIBSCBlw9EgI3BQBzy3cdklZ+u2mArw82VqIW57Fgwe4uc7XmkmtvJGvbYUNxUtaaxvvXR4kYT8FTNeObW+o1b4QEAJCAAjIZFwrBjscZLrd5otCuWsnxc69a3djZ+43GbtsehMY1cgZBGRDz6AXrXs7Pyo6CmUuiYBOyc7MVl4bt7r/KCdkZnkQbWMQ2OUy/Pv370lASTtBtnZ5MdIncy8OXU4zCCDpIUc3w4hEQy0CpAyg2adPn9Y2fqb8tofbzoBm6/JstVWaJzJvT9j2Mz7NQXYb/Pjxo/szlUYY8OOPP6aeKl8ICIF9ECC9O+8Os8HHuylHNtUbW972yaU5xgtyexJHDMP3L7oyg2UmnfM7xoJiLXIy8pOl2GOTAiQ95OiakKRGOiGQ/4C27RRfOZvwpLIl76YJcgbdyO5bRpA6xJbvkVDw2wNVtZlCgJzOM0wNdwgkPeTo3JbdNNmLW6V5WgqhOaRqcGcEvI/f7vzyXOm3nSfCtGPnxVILcdMycSrCpPO1ZlIlkPxBI/7wUhUBZwqDeKhQrKJjx/bly5dnmlJdISAEhIAQKCIgk1GEqHeB5Q8ykeuZ82y+KJTrLfNqP4MAOV94Kc301fARSQ85uoaE7daUbPpuHJ9wvKQ2AOVaDiXZR2rOefwoclwqtgACOiU7MxP59V7eeciPl2+Hpy3fY8OnIB72S2vRDSHds6ktLsPj2gN5HgVXIBbb2sFwMKiicAOfy7/YbIn89OkTyS9eidvGp0p4J+kZTk1Ff5SYVoPy3rUf7ctkZk5zZmodfgS7e7iuKvLvPeqHVUZg1piD/aA71jK+IfD27VumLlZbPAXC1FIZISAEFkMASzbffvttcVDwFfMXm9ECuTRZ7OtkAbk0JwFkqpOHMt+8eeO2hpewuEHH3SMLd2it0p5dPuwpKSZtxRG10wmBZ8+ekeLN7yN2InW9Ztez+5ZHCn4tFEpsgoDMfYbRUggZcPRICCyAAB/1LzBYbwjSbx4g+jkDAvyUzGwV9RiI9hZ7oDq+TV7AxtPWqUetmVQBi1UOUrfMYEO9obnvjZXK8sDRz6kQaLVtMdWgRMyGCMhkXM705Q8y3W7zhfe0SXerlYzJLwKSyxtf7W60mi97tiObviffpxq1bGhzdtzOj2qOgBr0T5qh0wAAIABJREFUEJjKF9IpWY87k/y85LKqnJBJuC8yLkRgi8vw3rWHDNxLXoEgBzXPlhv59hGY8y+//DLDzWOPmEPwnb4N3u+r1LcbFF7N4N5NyrOyhxhketQqZwac4iPcHvGigmKV5gW+/vrrVJv95mCqx03ycVbm+++/ZwY7eNOCIUllhIAQGI8AeYnd8/C9i81QO4M9hChQcmmisDTPhKFh2vT8EPd4H6qTgsd01LXM7Rx7g4Zi0q5SocbPI0CKqC7Dn4c6bIFUv7ew++7oPKPjPhqWVvA7DGp1ZBAgdemGS9BSCJojQmAlBMLF7Z1dROm3lWR7jbFoIW4NPs4zCul8wwvSz9/ZILpCSx5IncGGumRje8X9+fDhQ/en0kKgiMBNty2K41IBIdAVAZmMrvAyjS9/kOlGmy8K5RiJ9crI+HqAnPxJRj0b7m6cBHaT6rLpmzB6zmHKhnbiy438qE4IzN/str7QVqdk55dDS6F3pM3mhwnS7QwrRnPkhERhUeY+CKx/GR6uHrn3BrtIui/3kg9yUOQV9AFjJ1cN2hoDO66Rt2G9S/WMZ2bprErcblD8Tfh+oEURxrkHnrZoC8r0Lp6NByQjM5mrAifp/PTpE44RvHv3Di9/glU62dodq4PvGeTtiD5//vz69Wv78/KEGHc5C0TAngg0WbLp5CjWcoR3GxglWdt7pvx6Lg0Z8vzwww8GFi9InOTtCRmW2Ue3c+wN5SSDFJNaRisxGIHbiShvXwYjeaC7ley+N3wFv3sGv54YbPXzdrp05BL0ngphK/nXYHdGAI4ZlhC3RUD6bVvWzzlwPlDSQtycHJyfqj11/u38fF4V9BC5R48effvtt0zL8yyEglq7bG4o17vLGQ6qjIvATbct3CEoLQTGIyCTMR7zsMebHmQKBxLNudHmC++/KZSzvJbxtVA0Sdwu6hm5u9EE4bUbkU1fm7+Tj042tBODbuRHdUJg/mZ39oVIv8Uu9933lOz8cmgo9BDOkI1whmRfphH3kZwQFw2lN0Rg/cvw/Js2oPRn+IBkcynEoKw9yzSOK4gznFLFsSHmy9v9mMWsmvHxQwZwPPLa6eeZ3W5Q3msCMjD2u70c7ZR8s0a0rjINApcfj8tMNGamVPERVw1fvnwJJYw36D99+vT58+ePHz/+5ptvHjx4gIvxVU3dvTBpiTBM3F+9/PyoGHd3eRP9CyBAxvzWpngLCnAPvvvuuxlwkEszjAvkaw6tzNiEoZAUuWHDyXTEuCtelJFpLf/IayfjROXbwVPSE1BMWkRSBTohQIooJoX3paxO9BSbZZZNio3MU4BUwlZ1T2v3PUgtwV7+sJ8Zvc1Ykyo6FUNVwbVqYVKX7mnut1IIq0q4xiUEDALQdSEUzAZcWGuNHOm3Nfi4zCi0ELcMKycZiHS+YQTp52vNxMotecudP8VkW+6UwDILwjTb+DzbK5YkJeZHgFlo8rYbDg/Kayez/HW4C1UUAsMQkMkYBnWqI9LPQfUZDjKlRpHJv8vmi0K5DBNTj2R8U8gcyye1wZ67G8cg3a2WbPpuHJ9nvLKh/XhxFz+qHwKTt7yzL7TPKdnJhdCSxy/z9rj/KCfEMkKJDRHofhn+2itt2Lkhj2LgDc3ki3zuKCW4jcncGSax6ooAc2wIY8GIOpHBAMXHD3kivfPrTNf5BlNPmZanGpS3g5Ua1/h8XYY/jznE/lq7kBF1vCHp/ABtC7gng81X+LihPAMEXIzHlXgYKVt++QSMLPklAbw44EI0xLgLwVfXQsAiQC7ZWL/Rc2LJ5UjbXb9EaAL69VXV8nouDawq88kdcMRcZHVlBq5yWx+gihe1hW/n2NsBKia1UCgxJwI3ElHyHYJz4hylahm7741OwS8A2TP49SRhq5830qU2lMgwCH5XqyXofRRCBk89EgLLIBAGZfgW07Ur3hdiK/12IfjqOkRAC3EhJso5iYB0vgHwRn7+DGsmWKlmdihgQ3/66aeTItqkOm73ue0wxLvllRYCQCDUliEsmUMaYeFMDuaO+5Tp2i2vtBCYCgGZjBnYcZeDTMewusvmi0K5A/xlLKCMbxWwN4p6Bu9uVMG4bWHZ9G1Zf/nAZUP7seAuflQ/BCZveWdfaJ9TsqQQXrtFe/llVTkhpJyo2JIIdL8MT75tohO43s5Nphf3OkSm2H0fMYzApU18yunCMaJ3HBsqEvD27dtimcMF8AHnYl333djFwpkCv/zyi/u03ydMbzco5o1NBrrBsRwzj1yeKh1FgFmSi1Zskuntj9o2yXvatnw+8fr16+KNblCCr8Rf64XnR9H8Kam9gcxVr6cR45ozXQ0KgWMI8Es25riY58nPc1pLLs0xAThWiwz9IC3v3r1zfUhy/foYVc1r3c6xdxFgfGnFpC5iSg9GgHFW8TKRy19odW081YMpy9j9EJxrmaXgN+SIcgYgIHOfAnkHhZAau/KFwGIIRCP94lLwYiC4w5F+c9FQ+loEotMzSpK7LhQt0DaTcZDa9qjWWiEQFao9db7WTKqECsYxKjxeI3hzupcz/ieWubzzOfNsr4xHQz0eRuDW2xaHR62KQqAJAjIZTWA82Qjj56CLCw8yHR7gXTZfGMfJgKBQzgqDjK+FomGCCd51mKEh4Is1JZu+GEPvMhzZ0H6cuosf1Q+ByVve3Bfa5JQsKYSMC0c2daAYyQu07B1xP9BXqoqckBQyyl8ege6X4S8M/3DD0Nu5SbET9x/63UNOdTo4HwNkNq766VlmvIw9wCi6frmReVcQxtLkrQHupXqyXwbGsAzZ+DyDwve0w1FEc1Jnu6OFT2biul3zRVX3HZx8XHpyIJdXh2a+8AJJiokNL8Pjk7OMNjOMQL9Npt7lbGUIwAIBfG6mJIyR+XIvU7hVGTGuFZJqRwg0QYBUpIg1MHld3f79999/+eWXTWg434hcmvMY8i08efKE8aZwkRVi4zZ7rwOst3PsXagVk7poKD0hAlhqgBEpEnbtSWWEpeRKV3EgUxVYw+6HkCr4dTHZKvh1B75bWuY+xfHlFUJq4MoXAushEA3KsE/Rdd9qZhil32bmzm60aSFuN44PGK90vgVZayYWCiaBHQrmFCb8h/GboR793oIMzk3Ns73ikaqfMyMQ1ZYhwU0ORQw7ZBXSrxwh0AMBmYweqNa2OflBptrheOU9W+89tT+vPXShUM4ygk/I+PJY8SW1u8FjpZIhArLpISbKGYCAbGhXkG/hR3VFYObGN/eFNjklS0qgLqvKCSFFRcXWQ6D7ZXhAxtzB7oEs2S/OYuJLsD0ImK1NfALx22+/zVMF163JDkS+l+hTXI4tXsWH74JRRKu3yiQvxHofdT/Wu9tIkTXHujC1bjco0kk9g8mBukX5PNCme3mPj0sPdDRbFTJK7EE2rsBFmyWnSbSul0laH1MLMnCvO3jeYGt/vnz5kpzggHHwSxPEuFpuqrwQ6IoAv2TjvWXjQhMTAkJqvLBi15yFXRpSk7tvU0KVex3vIz0WN9A4LE5uI62iFcWkh9mhimMQwBHk4ms1EFDg3Ytj6Al74WMHN9gM25ktZw27H0X1Qs9EwW+UI8ocgIDMfQrktRVCatTKFwLrIZDyx2B5cVHwqv21a3GWfrsWf/VuEdBCnIVCiVYISOe7SGrNxEWjmIZXgIvlxWLkgnaxnWMFvFcuYk1sk3NTx+BSrQwCd9+2yAxNj4TAAARkMgaAXOxi5oNMReLzBW6x+aJQLs/E6FMZ3ygs5zO1u3Eew51bkE3fmftXjV02tCvyt/CjuiIwc+PyhchFxVufkuUlkESDb5AsSfYLce296ConhGSZii2GwIjL8PgsAPZRBgMHleG+ETbVO3Z0mLcyp6rfLh+DLR7sTm3r9h4s83W1jx8/9iYDl2GY8CB1pJgnD5c83bPpDx8+5OvWlrzdoEiCDQ5j3pgOfkGVmR5JH5ph055fhgcyF34uJqrzMevxdk+GZcUy2CNxp3axPApce52GobBtmSgLwi4GvyZAjAtZMENO7WyagWbR0BABcrHA9fkb6vMmA5FL0wRGvhFSZtwGD1Rxq49Pk0I1c7SimHS82KjHKgSY6XOV6sBm28LeEYnqzHY/KmkKfl1Ydgt+3bHvlpa5j3J8YYXgjndhU+UOc/m0+JhhcWZ3AJYOGz1jNiwyFI5/JP02HnP1GEWAXDMxdcdM1VvsLUrnR8XJZErne+BozcQDJP8TB5aKLxjFBMRqT76dTk/xBh/vXJD33uFW/UrJtEJy5nZIE8zokPwwRx6yylOip0KgLQIyGW3xPNbanAeZjo3FqzX/5gtpR8y4FMoZHEjQZHy96cD81O4Gg5Kc/BRKsukpZJTfCQHSHJjeZUMPcGF+P+rAoNaoQgr/wr4QKZwuuw9UcavPnMY2pS6rygkxIio3deap2py2EZfhQTT2UUZ+DwEf6SI/RAAjB3PYHNbDDfaefg8ePCgu3gGT3l9fD/FBj0WHA5SD/rBu85zvv/++2GaR2mILsLtuGaZTt3xtmml/qkFljhd4Yy+KtFf+2E/3ZQ1v374tNuK+SylT2J3yzFsYMk3d7pG3vz6GflgHF3PbaUMX35vatot8YowYGxqiCLjkue9ocPNbpfHeAXKC46LLs2fPWvWbb2d+xuXp3/lpUaSbg9N7jjQn2G1wPFxu77XpA8qZ+dZKLRkny5MaD72MsQVruzQIFnjAgTkOI7Z6G85JOamqfjvH3hudYlIPkPDnvXR1SP/dc6AWimd/4abiVUqDR4q9yVqXdeRC3Hk01rD7URwU/LqwjHF43B6VjiLQ29bI3EdhR+aqCiE13lR+bwkM+1UgH2JyPmdbPmJLMRN4Yl8AMx1qEO4iDl7gug5csnt5ZcdkQ/rN4DbtvJiWsGPylqmVmZ5erTF+6TILcfuIkCcn0vkeIFoz8QAp/sTpi+KXKrDaM+Y8ukct1mHcqY2l8mF7sh4l+OlSEj7tkXPrAKEHIOfbvPu2xWEExksvSaoII4Gap5hMRlFoe6vuOQ8yNRHRW2y+KJQ7wGsZ3wOgMVW0u8GgxJQpKnamkaoyvS0FSYxs+njWk6xZtZhsaFfO3sKP6orAzI1v6wsZpsBj4ac/qtz0lCwvgdimHLkbO+dlVTkhpMCM91UmcVNJfO5U7K+jf4wJcYGAwj3aVV09yEpxS8kQhs+M1zV9rjRz0xWXbM91QtVmNvh/+eUXqq0WhdCXKyrRNA6jt+iKaoOhB0RSbaULuS8Ch2ykC7Z5crtBkQQbaWmDUboVd8ogtkHB4nRm5rJn2EYKeXqsLZ9E57KbiSuLLfsj2opaLpgMoipVxOOpO9h8eoASsANwlU+UqoaA2E69BOxvtOto5oCpcQvGeRhu8jMqEl7mMA/TYk4KMGMIbJtNEkXbBOhg0Zr0NayRqiUbDBDTeRhtZEdyaUigWhUjZ6jRJOPnaZNhkkJ1si/XYejhqLgOtqfY7U+M9OQo+OoMqgN8EkOwC75Fw0sMI4bHcLGSzJ7WSBH99ddfPRlgfo6ksIkA3NfuF9mh4NdC1MOmNBG/lRph4oIxXtCe5t5KeyqxnkLwpk9q4G6+AnkLGjNhLwnkXX6l0jvzkdFvKdyK+Vibdf8gJAgQgDZWtuGjIhCADgcB8PQGr4EUKZd+A0TTzovxISQTUgGx5mLMRPdWmK027pRwdcXMe4sWkExiWtke4Na6fMxAdOyRq/CRnkfn5ycFM8FHrkhMvmYC8sDcooSMRAz8hV1wSQKFzRWylSK3o1R6ZyVjgbp7gjTBJ4fprpxDZ55srVh92niNIWyAiQwBnJawkNQ5czY3Ge4Ej9oLWKvejKvaZR4fZJ0ZPkxtFNVUZj/HIDUK0o4YglONtMp3Q4CZQzkStJOwuHNzK+PrikFqpoz04Rl2j9RLKUzc/J2dfNl0VxKi6ZHielINzl+d0Q+WC72H4yrPmW1oFQ7z+1FVw1mpMCn8J4c82BeqorYqfrlklaBqOGHh6JUfq9DCxDDfA+ESs94LCsGjcFxdczZ3QoBtKBhhzjBRsbwmZ+sd56kd4yWJ4xd6Sf3iTvUx/qtrdULZtTnjZcV2nUkMOywCXmTIwCMwDtpwgFAy9mAYLHa8jBSdESFg6+I/ZoC3GxRDsIGxK4CeiJoFX/TocjBMM2bSM2wjF8isqHdNhLCEOSNHnYp8zsxlD8BUF+HAwxyvqX4/mT3Ifr3blkMEMjkNeWQJcBO3YJxL8CZpz1amJGTAdosHOAQyRYybP8bvdWlze0+le88ml54maXeRNDUom4/wpEmnzRuRS9Mc0nyDbgRqxSNMoFi+nZmfMkJ1Zr57GriTs62YNCVjjAybfaNUC8pvgkBxTwucMuFhk+4yjXgxaajQUjln9ECGnn6P7mv3Uyxw8xX8WjT6iZBaNghYqDOJTsY9ZMGG5j4Du320mEJw+e65kXbIXkKBvAXNQyb6c7xBFx8tgzIJZok1ytC2mfBIER5Cq2OvobdrylAu/TatfhsfQhbjKSNRUDiZiXbsEbNmYnrv6hF5cZyZoegxP5XG7y1K5zNitqHOL8JSnONaM3ExZHYhgVgPleiSYdPh8ku/c5lSMhb2HRKMCT4T3Xji1NWOG37lrbZ5emZEh6WCIWwAPiH90xIWkjptzs4mg/G4BjCOEWNb5hINcAyE0PrbUYSJqw5dMHbEUNtVxd0llDOSwIB2RlA3N74b7m6QGsYTjFCNmJxpV8nGHOfb2aYjvE1Jhc0fv1ZJivdNizHmwIAvG3qAxbfwow6Ma40qjPDfyxeq5QujcjH9Uay25RnK67LqMS7s7ITITT0mM/et1f0yPEyI9V+ROGNRGJRJrdebjJBUcmoxm9xh48dyiuE6wtHep2fQfnE1s6vznYKOcV7PhOueoEI8UpQ0zL/doBhjbNVLP1l1fWWrOhjairxDSG/pR6JY/nYF3NGl0vCw+/HOQyx6MuPMRPbax0/vBQepUUfzw9Z65ADtaO9eJiS8R+9um+7M8nqP/rSzz22kVXp+xrUa6b3aYcyWkZZhasQA6GnvqMQic/C6LelqDqaqiciRSzbAfIDuOjYixm2wgtRPnl3Fa5UqQ1tx1N6kKJbvXaAY5hi0L4kyWo2d0ZBnnJxh0UqRWRhFv0lh2IH20Yudg9HESGkBPVEavMwz/G0lhzu0E40gXF4MYEQootDnRcIMkSh5Ozbd1O67UpFKK/i1yNxOLO9FMBkXaAnaCqRNtDL3tsFMYjGF4M4Rxk01yPT28VyqkPZilhR3BofM5IQdTBXgEh89+Yn+5FFKyVuPfHin0Gad9psYgqXfgNKc+m18aEA69phK0Sl2JpNZ7LLy3I9fd1mI47VZP6yi7J7KdvMoWdEakOiq86NM8TKLSxNaM3ERYzYioTk7GXGXklCeW4VCbi82HXaXmh07KxkL190TDLvPaIZh2xaGEdPGayRhI1d+qhAbT9jtZtaeJgNWIGUg3PwBhwFcN97tOpW2e+7zSxoZo2GkA3COwqVQLgpLPlPGN4/P+ac6zBDFkBE8ozY3d/Jl01PWE/ln4oKoWG6eKRvaWwDm96N6IzBt+4xJOqNwBi9EHMC56KsYVdx19e8A2WQVD/+UWUFQ5j7qHaPxVJHD7FFsTycESDI6wUjL5m5qD6m7pM3j1y/JmYxReetEELJOQyVJ6kdAZlykscHsGjm1PO3vWgKT7rrlhjV6eBhhp24OcMug2vWRJ7cuVTZ9TJa8zQnIbdeBuI3fblDkWQdwpNOWibuR73VRDG+K7pTbwvhDja5gdErbmZJPQCw7EeA2m5IlzEe32Ml01bKCCwuE4WTXZPWi2jdUDRBIV/5dKDLpflTNzziSv4sVI/06yExR37ZFhpfekU4dFiwy08c+GqZtGmJODu3MulVDalNNpcyQZY1NeP5GqsHa/K1cGkw9i2cm0dYHqOXI+fK3c+xTQy46J1Bc/ZiFlmeLSYuAWKnGwmUKVeU3RMDVnxZ8N4HJ2M/ihyKKGYHueDfpdnJyU7vvikQmreAX4NzRHW2oUgY0pSXoEORQl4bztOESdNh4NGclheBizlsoBfLAjbR64zWn+OhKdSZddBSj039MJsIcaLa2bipJufTbtPqtX2QdThN+vb3TOpgW4kKmpHKk81PIePm76Xxv+KmfRVi0ZuJCB90Ivy5vT1EAxdxabdNhwNhJD1uypWQsFJskMOvzQo6ndzlkNW28Fk7kFOZtw4GiDE9LWJHyCQtsaDLIrbF+R4asGBSNdTjjBlBlyTuTINXatYcuFModYLGM7wHQqqoUFRT0Rr8ll8G7GyQycvJJoFBMNj20mzbndscYeL5fUlI2tCvst/CjuiIwc+Mr+UIHcEbgb/VqJtHPVzlAM1+FdDnQoCcGx5aeGMJIkvoRwBBpymzohGDgJIMwWabdzB28msdL1JwlR1yGB0u8pSKsgbaFA10UN9sgtSDjEgcaJiRjYLxHmIRtwcm3BkA8AsKfPUBDm55UhP0O1jIeULABIUlezrEVQM/ijvQw7jgoDy6PBe7PtuvL0Cpu1xBXz7owS11eFVfGvK0gsMZ9ukba5U4+DagzWJ1Hw0PbEtNDydjGqxK9jxoYDKFtiorXkt1VJovTx5LhJSAqnQjzOiJ/jmHc+SlwxxYY/8SyCYI9zJjyS4cgb5hTV+VqYnnuXiIBA2F5nUn0UOltgXL9isxA8EguzXnki+saCyjwOzr2Kc4yOn+TmLTKW4P56+QXpTi1bX5RpWBloEc4A/563rv1eYokuYZmhkV2XnhuavddwPNpBb8LmGBenseXrIoLhkUrBod9zH1eCbhPV1IIPJctAtaoDZgpCuSrQGZmq/hoIIXf4nlrFpl5ElgFauWp8oOSfptzoXKkG8YvgkGump8ZMDOUp2HnhTjpfN5E7qbzeWSKCxRaM3HBJJf+Oq3khMyCqnTJa56WkmkO6fwNLrNtUbXAMnLjtYqwkSs/0xI2/6xJUbiVySAHa2LSrvtiEx5kSknIgfy7bL4olKtlroxvLWIHyjNuLcocaDlfBW0W1x7HH5Ri0LCriNoFAItJM7dGGEgO1kgIxKOrWc/PryWfyob2Y+td/Kh+CMzc8jK+0GGQwxU/a4hNYuTe0OFRRCsWh2YGiLrh6n3zjSd0ASQ9bMOfsG493MIoPsVM0i6v4YQADbmpRZFYr8CIy/BALbQ0DbeWMVGxixZqEy8Hfh5KDmYhFF/qEqZHnvsTpI7UgwyADfkFFhRfkjRJnFOkE1yrRcZrc+T2gxF+jwBX8Gx6qkGFDoqlM0xgdE3mOCYghNC2j3RUe7hlbGE3kfIgPZVYC3iTMQ5oxIWimIYaj4J8ns6UzLeSFo9CxtkN0ei9NIl5hC6KEusRBvvVnCnHzKJHGEBu7nzPyThPujb5CalLTVtPEtyfEG8IOQSsH0owDQfkBMqtK2HH5hQGMtLVPM8UBvnzvfRuAczi9XArI7WtS4OBuyoiTDe3I73lJ9o+oy1r/UyvzWHRCpR/MaivHUsUNJvpjTQUEkzYkXtvUBEHvDWQDQ0Jee5qAS1oOyeKCzvNBSbsEV1Y55xc8beCjfmFBkeK9BlpuaPdt1AzCQW/Z8RDdVMIHIsLtATdXHuDQYwesGWWUQgK5FNzM5p/bMIOCOTFxyi/8pnwr6BJ7KSeNtFkkaFqdNJvXdcDIZaHFyp7r4egfXC/SlpQuIeKg7Llp2eTOWL44naKtA3iXGXiloliBUDc8jbdcG9ROt+iyie20vk8LCgZrmB4gg2Zb7siEfboTrfJ10ygnZh1D4wCJasYkSkcXXVEPNiwC693KRkPkK1+FhfeoSJql/q9NrtuW2BehErGU2vhzx7OjCc2xwgbsPIzLWEegHf8CWyXNxkYY9RIhbPMzcEkjbrZZ7h8TJJdqpAGv3oHXGfGiLqMRJ3s4nx18KIYMVnkNwzlogh7htLi4yZkfKPQ8ZlQO8XljlqQ870X2do8zsrTg6dy8osQpQrIprvqyEsb6wmIUugpn0dANpTH6kDJW/hRB8a1RpWi0YTmqTXTXptdFyJOcmHhU7LkMq8B0Ns9OcD0DCMYVxA9YhGmeayaoYp5tIMTAhzkpjLCsGSZLzAqz7kkfz558uTDhw/Fwrb9n3766fHjx255xIdYA/ruu+/czNr069evX716VawFm4SSxWIHCqBZqAlb8d///jfSyEHi97//7KMDCejEr776ygbS7loP/KpHjx4daDNV5dmzZ//6179ST5GP3lEAfM+UKT569+4d+GVQShU24c2XX36ZKjAyHyD//PPP+R6xzPry5ct8GfMUw3/+/LktaZYkHjx4YHPGJG43qD///PPhw4eYTww+5+UH3Hzz5o3bFzykqKb68ccfnz596pYM05jFmDhu9VAMMLRJBD6k/0zOF198kaoOtQa17E4HU5KfTamW3fzffvsNDPr8+bObadL9jEJo7MLewxxYjZMy0M8YQVOBX/iDPQLlriVCDqP9wAjMAmh+TKUoO0JAyBxQZQylJQwm5hiSVzGOHOlKxaDSIQ/Wd7IuAXKM42Rzjo36b2n9GoJaK7GfPn2CX2o7tWQYws6LLkiCLTOEufMIPeadOnd2u1QhjTllcyzlVQkLF2q5iHVym6tocwsXZyiWq2Be3SpzpuXSjOQLfOyU94g5CF6MJKZfX7dz7PNQrB2TuvocOBgFDiuDhLGAeXCKTyHYxmHDvyhsbY1R76Y647kVO9q2AIwRgou85W0SzsAnQUeeBgNbsYFhVw/IFbkUs9AaJMSVDXhBx7zoVBdn8u9o9xX88hyH3ptH2HiyZyjZ1Y5oCbohi5dUCArkYTStc2Wk5Y6BvPhYy0dSM8B5gzzkvUSyqa7F4AGe3JCVfjvAIMCOP+t7u5oEApkJ0HovVBrC8K8ZlEtYXr9hU8w9UWQl30S1XhRzEjGXKsCFY082ICJb3nkhTjpfOv+kzidnmS2mNRMLBZlAfFc84wQ1iIWlFr5yAAAgAElEQVQmrJeSbUaLwaBg9yTc4YJShUqPVmEypWQ6KRkG/FuUmXzbwl1gsc6MWai/duPVJQyMNrS12kE4s/IzLWG3mA7niby7yegnPzCUJq6BTgbOXviQibYsU25xkMlS2yRxl82XnUO5w4yW8TVKwFUI0D+H8UxVXPswg5z83k6+bHpqZpl8Y9nBBbNiaS27mdemDGPf870s/1Q2tB+L7+JH9UNg8pYn94V6o7fqKVnyaNzyl1XPy8/dnRC5qb3d1PMydlkLh6/4V71sw/SChWProdoBo51j78DAOWC7T29bCxMog5KHh1msGPY4Jgc3OYu01RbAtmjIIG84KIC3cta2jAV61Cry61jjtcTUlseugAdC+JN5YxDKeBW7SmZ+mLcbFESI1DkAGZIGYc4jEH0aSilkEoorWthkhmz1uGx+oh0cIYrCfozUDEnzPIpCgUygAYaCTkwBpL1ih9nnDhxmJcMaHB1wCzdPRxntDdP92YSeEEm3i35pw8o8hhDyfgR4LecnbJ7O/8veHR+1jbwNAP7dzVdAoIRwFQAlhFSQUEKSCgIlhFQQKCGkgkAJQAUHJQAd5HvnPOPRSN61bEtayX7yB5HX0u7qWWm1a+u1ijRcvkpb+W6cnrVWG+xlnCYZ0jgTB6tJraC4wGUqVlt5mJdtTu1Mnft4K9/LbXLu91HbTJ6GNBmcbt/KnNR9zKS6rfxKubW5fk1otrLFc9J8P7az3ftKR3vxlaMPj2ldvrE2mc7E5WzhtLc5VFi4Wr5i+XfX+1yuvxbJny8jvO6neGNHZsMqk98ZUSeT3/4OvJHnnDrM+k7vY+C0xZf7OIpSLTLpDsFEvtmszatztQ9prj9AytKJvHZstkK+Hattml8O/DbzsmYFhk/Z5Fqcqq3+LSWTTw+3zHGV+Uwjn+3m7+bPi6UTos0rkMphva/S4vRsP3taezY3wu8W9fnNAyl/bGfOx9pbO9Ln1/a6zcuQWdpFrH2WRQW27zOT2KMAaR6rtZRYJzqZ4G3TCtV1YqvU+GTzWZ5OptZM8bKrTqbaiJNeTh1+VbpSX1tU6zDYcpuzeLDK1Apa2ifU1h/s5dKKTfocWanyk75kxMRnsGOmWlCbk24qNzKtdLQsXTnfIuP58iVacDencktbMLOCi2+1E4jlNv1AxjP11hZ/u2GQXzuE4mXng3zX9CbySik9ndep832i6a6h/TXcVMZR/QmMPOcxj4X6pst8ozTpmXXLGUGVNy61zVM18olxTnW1lstxo1fLz28LhgS23JdJD0IMU5vjpc6HqS0PpLGt9r+1K7RG/xJlxTBr4cUmcmvZC0QOmW9uai29yY0dLWVqJQ72sr+LU+TcZi/i68xoiPy1Id6NdVoeKvFVx2jnKku/uw2xuHbGzi7chUhvXgv7a8GWh+4Udyok2xycs3XCvOXNMXGgRnM0Rz+Rw8IGrQkv7NNa1rNlDWslTuVlCqHab8Ry8+yIDSMxOvDqmm32OtorSDPHdrRyy2tNm+JS60Q1modTSiNqm8pnpfT2JaZqsl56m3MkGmW9zNfYapPvZoo03EqtvB0rx3m9Rst2skmcJhnDzCcCnZSeySQ/Lcls2N9bbU7tDGYfb2UaKC4ZfZTYa56GNL3yzjKPwzh1jozwCN8QJDP4mSNEHzih2cpWzklLjdbmx0AsbN/Bv+G5s97mMbhd2ppxbUqdcc1Co11i5dSJHG81N2n5MUu19fPLq868mlXqNmVy1/0UbxU2lk1+uz1Odi231GHWd3p/H2Bu5eU+DstUi0y6Q4jKp/ar73QT+fbCS0d62rGJmf9ApuWFZjaW2+Q7gmbFek1Zu2NP1Ur/lpLJp0+0f0tNW/I728m7m3ybFrOq9nWIQXvLsuLgjxOqOT2MHJb2ydHDbNJvLK2hPr/Z4vr8lte1DVfzmcmqgJkPQGqHcRzD0ZtVL7vNsuLdWCfzqVF0WZ18Ua6TqbVOvOykk2m26aRT2gwb4piMg3bhdTPSm5+krT2UrUo2m2+AlIX7WK1VLA9QjYVFLFVduNUAiUsrVgPc+pcTvWQ0R8sDHDxRRJuTLsYtw1QmStnkRqZuj+3MgRS9brdlbZ5bXAvat9F2TOU2RHPxrR4wbfqBtcHjIlUtK7UcLRKH8YZj+Grmvd5gb5BfpZ4t9zTIz3TFtTqMahpY6ppeNen1vF67Qxjnhq6hfbRL5uQd4TiqD4Hx5znasVDfdNE9VnvL6vKke87Mh5zVfazxxi4v/PIlcmv5uWjkEL3owkyq5c6Wo2eoVWDMLzP9WG3XRjUIMUyttU68jAYa85E2WN2GDoaf7VjmRIqGiXejr4mjdtb/xt9YjpRIb3OVmjV2rxO/avM0j61hUnr92DfAoyHa70h099E0sUmwx99YjpT2k5/YZDyf+lUbt7rc8iOMQItBbQjMKFIXwtjlauallqe4U9EhhG37gzPWjOaIQcm8V5l1KXHIxefakVXqQI232rdLqqHz9Vx6t0r7CoxzzYW7v3AomTkU44SKtqi1YOzvvB0jw3g3zqlYc2GJ88TIJ7Yaxip60aX1iYrFwdlVfVJH8nz3e1poQzqh75CGb7iuDoAJ5RPIPR2NS7ON0yQDlRmdLs15wxXyo4INM19v8zandgazj7eiSql9iatAHyX2nWfsUVyYUju1MN2QZtVGWSicP+NWLWI862dGU7XDaSqzle2bk5YarVUPgBF27+M5iVaqSUi2POliqhhrxng4ZqAz//gbh/dsQhpvZeaS0e2nmiy6smrLbr4cVVpJoO+VY8dTOzXO6/7C2pr8Vlk6nPz2ffiNNv+q55DL0VP1Z7J9l/uwWtg6U+8QoqUW7tcAiSby7ZFTw4b5Kawdm5gbTg/j1I4LXDPb8afEZHl+YLRfWLhf+reFLG0SJ9q/FTzmN/xCLTrJhR8TZRordrb2zVR0pFP5blGf32xZfX77Dn/DNeN085nJSoardlBxBYlPk6KPiqM6erb4G8ttvpWOlZeOGFvWXCfTeSfTUn5yq7XsDcJzyK8tms03QEqbs2+AaiwsYuknPwu3GiBxacUmd0ZsXuEpXjJKfTXW5qSb0I1Mmx888xxCJnX+jvPLl1UP+9i7SU/l5i219oKL7/wIb9MPrO0cG8aQOIbi8+KWLjTH8JHSvpOMsuITiU0qvHRbg/xmIwb7Urf1Vli1cxvDNLD94dqU7Cql7/N6vdYc7VarHmbRTDt+DV3alEGaOpjHOY5aukdbucI4x0IDUC/8+qO/C9kAexRFtBxrLaxMJhwgsp1WsOrCHVw7cdWrwxgGIYapzavP1M/utQ/g2oZlguGjEnFQxrCp2TCbp8RlbMgh7+YVXi+HAT72jTZaeGlcr8ILt4rzMEqpHZSjfRkfKHRy0IbqePZxojsV53gMRHqaYMcnTWt8eLTSyRJFTOjIX/twbZ71mSlfmLf5nr6ZZ5uUOHOHB4+jND8Qj2N4bdvmhj2dDkt521xwp/Ud0sAN12zKrU+Jk3HpcdXTCnGaZHgzs9+e6jPPNj8tma825EKbUzuD2dNbqU61p+KGyTaoDWn6o47RRfPEWXinfn91GDLniQ7s80Rx1VhpmN1s8aUpg81JS43WqgLj7N7zx8CY3w3P9t+jVBti6XJMGPOdVeqauDTn1ArDT5eWtmxqH5duWGSFJqzJb9Wk28lvkSYeQ6FV0iGXfQS9aus3W2cLOgQT+WazxnUqc2w01x8gZelITzs2WyHfjpkm7mry1azSYCmZrim14826ZTKZyqf9zotms+bPi06+JG0W2iZlw2D42YG9Ox/EObabB1X+2E51fZG+m31+BqTlWz4zaQk1X60/sTgdOv+iXCfTYSczPwa2daGrXrTDm6yazTdAytL5WhwAA1RjYRFLP/lZuNUAiUsrtq1nzdL9mtYlo9RXY21OumndyLT0wGi/QgyMF57C7XMYfs1oUPdUtGd38Z0d4W36gfaqqTVjYLw1NzMY5Df7xrU/SUgdMLV01/SmeT5lmPO61kxTf+ka2m0LTnEc1a3AJHIb4VhoALfY62YXmr/xbIBabVhE6oyr7WmqlBjb9PSVVnxeMfVL0rQGIYaptWM+XvY9TE2dVmNLLxYMP4OInrdlP9VswlpK9FadfBG+agvVqjHYy8E+9o3OLu5oiVuxO9y1yC3ynOhlIEYGa2vEh7zjHFhMd6firO9wpBItu0k3Eh3a0mNjwyJW7aDKrl/rNDL3xs3rucmhWCtu9jI+cIwx0Dz/4Rei9Oiuo91n3/HE3zhi++gAfYc0a/E4DTtp5cEarpPaTisT05JmZ5WfljTXHyBlnIO0hR/ZdHj7S9lTyZCmJ//a2Cx+eaengsaT7SajqdHOVrZjTlpqtFa9aoyzex/P6bN2TaIPr/U2VfaVlmOy0OZDg64+SZvXreykaaH8tK77c8nZgslvOPQ3+V14wOxCYu0wG+ylj6BXPbpqTbMdHYKJfK1Z4+UUJ/LacdV2TJ3+S0disUKMD2Mws/bwOzaMf9Fk8S/yifFhZBj9SfTJkXmMGDv5VdnIObWPC9NrgPq3GsiqL2OwtNB5ljjaX+3s8Pu4VcXiLMiIrfpW5Nbhvmz4xV+cjEtnlKsWEb3HqsJdrT/RYzt1CO1sn58CWSM9TrelR3jLw29HPjPptoPq6YtynUzzoI3uYo0TZHc2GdXXFs3mGyAlhvdLm3uAaiwsYuknPwu3GiBxacWWkm79CpO4ZJT6aqzNSReAAxzJsyJWnYD3evRGZZo7PpWbLro97FedZ9XapY+pXK2ITV66+LbpBzYRrm4bZcUHZV1NfGZnaOQWeQ65Fwb5zb5xsEF+t51bT9PAUtf0arsMeUZUz/HtWO72MNvua2imxSc9jsrs11a+Naqx0DDCtaHIFtwlu/TD+dk1Is8bp23LfKpXnIXL8el09KX54ib3brdXh54GIYapzQNysGHqyA/pv6J+TZ02KR8/fvz169fSNdvk//j4eHV1dXt7+/DwsDTD6goxvI5uJf6dnp7u7e1V37LcuUA0U7TR7N/r6+uq+c8bK9rr4OBg1c3Htv79/X30/nEKPD09talb7P75+fnZ2VmblUutM+mdurm5mR2cq3YjoR2tE31IfJXSyZE569CiGnFszA6PyP/4+DiO/LjwdFJEqSNk1XJjZ2cCsWGcL3HVaJlDHIpxUYhN1uhqoogYwc+0T05OWpZoNQIECBCYhEB07HG5n1c1rrBxodmyWYAhzbx9O1m4uLiIQfg8q7ibfOQD8nlVN1yY9MA+s+/mpDWcl5eXWsrsZXwLuDB9pyYjCwV6TZwdn/EpQfVS1bLE+E4iPhFu/9FWy0/kZqXH/CiumPv7+7O/zZejvZJO6Lpv8tvyULcagTYCU7/c6xDatLJ1CExUIOZZMWCbf+Jd24sYa8WU8/Pnz7X0/l5GfeIejvgmIsafqVplSo8KpyYUC7fSvy1kkTh1AR/ETb0F+6v/jvf5ncP6zGRV0rhGxxfls5sf1vi6PO5JiEFLfF0+2s98VgWx/nYIbOvXFtvROvZiugIuGdNtu4I1n9CXLyklU7mUTC3dxbcG0vfLqX+70beP/PMCO3hNT3067XaX/KGy4buuoRsCbsE4akOBaW2+U2Oh7btLtuWtcYJVNz8rd3AQsjmaHMYgMIpg+DlEnEjxjU7cvRH3bcS/+F4nBrWzb3fmd+7GbbsRVhp/415hd3LP6QZeiHl73GGzsKWiJtXGmrXXFjfW7COMOFxnwc/zI3bmEMdq7Ht80RjD34HbaJPipr5TMXiNFskcn3FYRiRA/I2m2eKDc5NjoJNtr6+vI6IjsorI9vaR8NWiZ4fi/JcFqudXrBZdTfydNWW0ZvyL1oyTzvf6VUPLBAgQ2CaBmCzElSXmCzFBiIt4/BDydk8HDGk2P3qrN+tHbjGW2LVxwtQH9pljIHbNnDTj462yAtGBzyak8w8Koj4LP92Ky9nR0dGqtY3pVVwNM/Hts49lpt7jTei6b/K76jFsfQItBaZ4udchtGxcqxGYnMDl5eWXL19S1Y5f2o27TFLvDpA+u01h1R9mWqna+rcB2lERZQV8EFfWf1Sl6/N7bQ6fmazKm5kWVb8rj2/J47vy+KJ8jQ+aVq2S9QlsKLDFX1tsKGNzAhsKuGRsCLg7m0/oy5c2jWIq10bJxbeNUrfrZPrkKGinbrDvFnZHcsscP6aBO3IMDLObrqFrOG/ZOGoNgYlusgtjoe27S7bDYPj5cRunsGDVucbCBYOQhSwSxykwrmD4cRqpFQECBAgQIECAAAECBAhMSyA+tY+b/+Z1jufhxL3785cWCBAgQIAAAQIECBAgQIBAG4F8VGQ8uHW9n4JtU/Sq68Q9CvHTtN+/f2+54b///rvdvzPY0sFqBAgQmAvo8+cUFggQIECAAAECBAgQIECAAAECBAgQIEBg5AJbeZdsH8HwI29H1SNAYCWBv1da28oECBAgQIAAAQIECBAgQGD8At++fatW8vz8vPrSMgECBAgQIECAAAECBAgQWCqQj4q8u7sbTyR87EtEtscz6p+fn+P34JbuWqzQPmy+TW7WIUCAwNQF9PlTb0H1J0CAAAECBAgQIECAAAECBAgQIECAwE4JuEt2p5rbzhIgMBPwZHhHAgECBAgQIECAAAECBAhslcDLy8v+/v58lw4PD+MnMOcvLRAgQIAAAQIECBAgQIAAgaUCtWcp1Nb//fv3yclJLXE8L6+vr09PT5fW58+fP0vXsQIBAgR2QUCfvwutbB8JECBAgAABAgQIECBAgAABAgQIECCwNQLbepesJ8NvzSFqRwj0JODJ8D3BypYAAQIECBAgQIAAAQIEygjUfvDy06dPZeqhVAIECBAgQIAAAQIECBCYrEAmmDxmnWOOhA/yuE0kHly/1D4eg7x0HSsQIEBgFwT0+bvQyvaRAAECBAgQIECAAAECBAgQIECAAAECWyPgLtmtaUo7QoDASgKC4VfisjIBAgQIECBAgAABAgQIjF3g6uqqWsXPnz9XX1omQIAAAQIECBAgQIAAAQJ5gZhIPj09LVzn7du3Z2dnC98aVeLR0dHPnz/zVfr161d+Be8SIEBgFwT0+bvQyvaRAAECBAgQIECAAAECBAgQIECAAAEC2yTgLtltak37QoBAewHB8O2trEmAAAECBAgQIECAAAECYxe4vr5+fX2d19Jj4ecUFggQIECAAAECBAgQIECgjcDLy0vt9pHqVj9+/Ki+HPNyPB/+69evmRre3t5m3vUWAQIEdkFAn78LrWwfCRAgQIAAAQIECBAgQIAAAQIECBAgsE0C7pLdpta0LwQIrCQgGH4lLisTIECAAAECBAgQIECAwKgFvn37Vq1f/r7/6pqWCRAgQIAAAQIECBAgQIBACJyfn6ccDg8PT05OUu+OMD2zL7Pa3tzcjLDaqkSAAIHBBDL9pD5/sFZQEAECBAgQIECAAAECBAgQIECAAAECBAi0F3CXbHsraxIgsGUCguG3rEHtDgECBAgQIECAAAECBHZX4P7+/uHhYb7/ccfqwcHB/KUFAgQIECBAgAABAgQIECCwVCDzWPjT09Olm49qhb29vfyPxFUn0aOqucoQIEBgGAF9/jDOSiFAgAABAgQIECBAgAABAgQIECBAgACBTgTcJdsJo0wIEJiogGD4iTacahMgQIAAAQIECBAgQIBAXaB292rmyU71Lb0mQIAAAQIECBAgQIAAAQL/+1/+SekfPnyYHFI+gP/u7m5ye6TCBAgQ6EpAn9+VpHwIECBAgAABAgQIECBAgAABAgQIECBAYBgBd8kO46wUAgTGKSAYfpztolYECBAgQIAAAQIECBAgsJrAy8tL9WO+N2/efPz4cbUsrE2AAAECBAgQIECAAAECuy1we3ubAohp5sHBQerd0aYfHR1FzVPVe3p6Sr0lnQABAlsvoM/f+ia2gwQIECBAgAABAgQIECBAgAABAgQIENgmAXfJblNr2hcCBNYQEAy/BppNCBAgQIAAAQIECBAgQGB0AtVI+Kjcp0+fRldFFSJAgAABAgQIECBAgACBcQs8PDykKvj27dvUWyNPPz4+TtXw9fU19ZZ0AgQIbL2APn/rm9gOEiBAgAABAgQIECBAgAABAgQIECBAYJsE3CW7Ta1pXwgQWENAMPwaaDYhQIAAAQIECBAgQIAAgdEJ1D7mOz8/H10VVYgAAQIECBAgQIAAAQIExi3w/PycquD+/n7qrZGnZ54Mn9nfke+U6hEgQGBzgUwfqM/fnFcOBAgQIECAAAECBAgQIECAAAECBAgQINCtgLtku/WUGwECkxMQDD+5JlNhAgQIECBAgAABAgQIEKgL3NzcPD09zVPfvXu3t7c3f2mBAAECBAgQIECAAAECBAi0Ecg8KX26T4afbkhnmyazDgECBNYW0OevTWdDAgQIECBAgAABAgQIECBAgAABAgQIEBhYwF2yA4MrjgCBEQr83wjrpEoECBAgQIAAAQIECBAgsH0C9/f3d3d3Dw8P8cylCCE4Pj7++PFjV7v5/fv3alZfv36tvrRMgAABAgQIECBAgAABAgQ2FMg8QHjDnAtuLk6+IL6iCRAYs4A+f8yto24ECBAgQIAAAQIECBAgQIAAAQIECBAYp4C7ZMfZLmpFgMDWCAiG35qmtCMECBAgQIAAAQIECBAYqUB8wHd6elp9cvusom/evPn27dvnz583rPfj4+Pt7e08k4i0Pzk5mb+0QIAAAQIECBAgQIAAAQIEWgrEjLI5e51tm0pvmXPB1TI1j4l5wYopmgABAmUF9Pll/ZVOgAABAgQIECBAgAABAgQIECBAgACBrRFwl+zWNKUdIUBgzAJ/j7ly6kaAAAECBAgQIECAAAECUxe4vr6Oh8AvvPP+9fX1y5cvmwfD1x4L/+nTp6mjqT8BAgQIECBAgAABAgQIFBE4PDxMlfvw8JB6a+Tpd3d3qRq+e/cu9ZZ0AgQIbL2APn/rm9gOEiBAgAABAgQIECBAgAABAgQIECBAYAABd8kOgKwIAgQIhIBgeIcBAQIECBAgQIAAAQIECPQlMPu1y3zuV1dXFxcX+XXy70YO8xXioXZnZ2fzlxYIECBAgAABAgQIECBAgEB7gXxweNzI0j6rkawZE/P4KbpUZfL7m9pKOgECBLZDIN8H6vO3o5XtBQECBAgQIECAAAECBAgQIECAAAECBHoVcJdsr7wyJ0CAQFVAMHxVwzIBAgQIECBAgAABAgQIdCnQ8iHt5+fnLy8v6xVcC6RvWeJ6ZdmKAAECBAgQIECAAAECBLZb4OTkJLOD1d9iy6w2qrfydc7v76h2RGUIECDQuUC+D8z3n51XppMM83XO728nFZAJAQIECBAgQIAAAQIECBAgQIAAAQIEdk2g5T2r7pLdtQPD/hIg0IeAYPg+VOVJgAABAgQIECBAgAABAv97fHx8eHhoCfHz58+Wa9ZW+/btWzUlPjGsvrRMgAABAgQIECBAgAABAgRWEsjcsHJ7exvPdlgpt7Irxw/PZQIjM3tattpKJ0CAwGACmZ5Qnz9YKyiIAAECBAgQIECAAAECBAgQIECAAAECExVwl+xEG061CRCYqIBg+Ik2nGoTIECAAAECBAgQIEBg7AJxw2j7Kq608jzbeCz86+vr/OXXr1/39vbmLy0QIECAAAECBAgQIECAAIFVBWJqmdkkEzaZ2arUW/na5ve0VJ2VS4AAgSEF8j1hvhcdsp5tysrXNr+nbfK3DgECBAgQIECAAAECBAgQIECAAAECBAjUBFa68XWllecFuUt2TmGBAAEC6wfDV+MNOBIgQIAAAQIECBAgQIAAgZrAStPGp6en2uZLX8YD7qrPgX/z5k315dLNrUCAAAECBAgQIECAAAECBJoCBwcHmYjBh4eHuOOkudUIU66vr3/9+pWqWMRMxp6m3pVOgACBHRHQ5+9IQ9tNAgQIECBAgAABAgQIECBAgAABAgQI9CHgLtluVVfy7LZouREgMAmB9YPhn5+fJ7GHKkmAAAECBAgQIECAAAEC4xfY399ftZK10Pd46bHwqxpanwABAgQIECBAgAABAgSaAhHuHj+41kyfpcT08+bmJvXuSNIfHx9PT09TlYm9u7y8TL0rnQABAjsloM/fqea2swQIECBAgAABAgQIECBAgAABAgQIECgl4C7ZpfKCVZcSWYHAjgusHwzf8sc24k6LHSe2+wQIECBAgAABAgQIENhNgUzkQBPk7du3zcRMSgQeXF1dzVeIzc/OzuYvLRAgQIAAAQIECBAgQIAAgU0Ebm9vM5u/f//+/v4+s0LZt15eXo6PjzN1yO9dZkNvESBAYCsF8r2iPn8rG91OESBAgAABAgQIECBAgAABAgQIECBAYHMBd8lubljNQbBqVcMyAQJNgTWD4eMWiqenp2Z2zZSHh4dmohQCBAgQIECAAAECBAgQ2HqBleLbDw8PVwL58uVLdf0fP35UX1omQIAAAQIECBAgQIAAAQKbCBwdHf38+TOTQ0SbX19fZ1Yo9VZE6cd8PHOnSMygY+9KVU+5BAgQGKGAPn+EjaJKBAgQIECAAAECBAgQIECAAAECBAgQGL+Au2Q7bCPBqh1iyorAtgqsGQyfv/mjitV+zepWlgkQIECAAAECBAgQIEBg6gL5x9DV9u709LSWknn5+fPn6g+0ffr06eTkJLO+twgQIECAAAECBAgQIECAwKoCHz9+zP/yWsxkz87OVs221/UvLy9jMp6JhP/27VvMqXutg8wJECAwRQF9/hRbTZ0JECBAgAABAgQIECBAgAABAgQIECBQVsBdsh36tw9Bbb9mh9WTFQECYxD468+fP6vW4/HxMX8XRS3D379/C0uomXhJgAABAgQIECBAgACBXRCIyeDt7e3SPY3ogvb34sed/dXHwscva8YsdWkRViBAgAABAgQIECBAgAABAmsIxOPf8z/f9u7du7jfYmXFG5cAACAASURBVG9vb43Mu90kZtZXV1eZPFeafWfy8RYBAgS2VUCfv60ta78IECBAgAABAgQIECBAgAABAgQIECDQk4C7ZDuBFazaCaNMCGy9wGpPhn95ebm4uFgpEj4E379/H09FEJyw9QeTHSRAgAABAgQIECBAgEBNIJ7ZXktpvox12kfC39zcVCPhIzc/8dgklUKAAAECBAgQIECAAAECXQnEs4Lv7u7evHmTyjB+A25/fz++Qk2tMEB6RG8eHBxkIuGj/vHz5e1n3wPUWREECBAYoYA+f4SNokoECBAgQIAAAQIECBAgQIAAAQIECBAYs4C7ZDdsHcGqGwLanMBOCdSfDB83ajw/P88IXl9fZwuR8vT0FC/j7yY6cZtFPLIv/sUdIfN85veOnJ+fj+GZCfOKWSBAgAABAgQIECBAgACBzQXidvzUXDKmh9++fYt7TFuWcn9/H7/OVl05IuHbb17d0DIBAgQIECBAgAABAgQIEGgvEDdhxPPhI+49s0l86RmT3IEDzme/GZead89qe3h4GDX3PWym7bxFgACBqoA+v6phmQABAgQIECBAgAABAgQIECBAgAABAgTyAu6SzfsIVs37eJcAgfYC9WD4uA1iHgPfPpdO1vz333+j9+8kK5kQIECAAAECBAgQIECAwEgE4r789+/f1yrz9evXd+/enZyc1NIzL+PjsPgNteoKEWNwdnZWTbFMgAABAgQIECBAgAABAgT6E4gHsMezHfLfpcbvvsU68a/v4POoTMyLHx4e8vv748ePgePz8/XxLgECBKYioM+fSkupJwECBAgQIECAAAECBAgQIECAAAECBMoKuEs27y9YNe/jXQIE2gv83X5VaxIgQIAAAQIECBAgQIAAgVUFIuI9YgBqW8Uz61aKhI/Hv9ci4SOcXiR8TdVLAgQIECBAgAABAgQIEOhVICanMZ9tTnKrhcYKMYHd39+PaW8EUlbf6mQ58oxq/PXXX/Gk+nwk/IcPH56fn0XCd8IuEwIEdlBAn7+DjW6XCRAgQIAAAQIECBAgQIAAAQIECBAgsIaAu2TXQLMJAQIE1hDwZPg10GxCgAABAgQIECBAgAABAqsJxM2jv379qm7z5s2bq6urSK8mNpcvLy8jiqD22D3PhG9CSSFAgAABAgQIECBAgACBwQReXl5irhqz2jYlvnv37vDw8Pj4OP4eHBy02aS6TpR1d3cXce+3//2rvpVajjD4mDivUVYqQ+kECBDYZQF9/i63vn0nQIAAAQIECBAgQIAAAQIECBAgQIBASwF3yaagPBk+JSOdAIFVBQTDrypmfQIECBAgQIAAAQIECBBYRyB+/DLu269tGSHx8Sy7WWDA7Db9uLs0HqMXN/rHyrX4+dm2P3/+XBpCXyvFSwIECBAgQIAAAQIECBAg0LlATGAj5jxC4mu/4JYpKGbBERX/9u3bWIinx1f/xlPcI5/q39nseKXM46n18U8YfKYJvEWAAIH1BPT567nZigABAgQIECBAgAABAgQIECBAgAABArsj4C7ZhW0tGH4hi0QCBNYQEAy/BppNCBAgQIAAAQIECBAgQGAdgYuLi3h03jpb/rdNPEMvYgyOjo7WzsGGBAgQIECAAAECBAgQIECgc4Gbm5v4Nbf47bb2gesd1iEi6uM35uKX5vxyXIeqsiJAgEBKQJ+fkpFOgAABAgQIECBAgAABAgQIECBAgAABAu6SbR4DguGbJlIIEFhPoB4Mv14utiJAgAABAgQIECBAgAABAm0E7u/v4yF1Dw8PbVaerxN39sfT9j5//jxPsUCAAAECBAgQIECAAAECBMYmEHPeCImPwPh4qHvfdYvHy3/48CFi4P1mXN/U8idAgMBCAX3+QhaJBAgQIECAAAECBAgQIECAAAECBAgQ2HEBd8nu+AFg9wkQ6E9AMHx/tnImQIAAAQIECBAgQIAAgcUC8WFfPCL+9vZ28duV1HgafNzZH/Hz8duQlWSLBAgQIECAAAECBAgQIEBgvAKPj4/xM3B3d3ezv508MT5+J+74+DimyfE3HgVvmjze5lczAgR2TECfv2MNbncJECBAgAABAgQIECBAgAABAgQIECCwXMBdssuNrEGAAIEVBQTDrwhmdQIECBAgQIAAAQIECBDoSODl5SXi4eNfhAdEYMDsuXlxc//+/n484C7u7I9n3B0cHHRUmmwIECBAgAABAgQIECBAgEAxgbjfJSa/MfONf7Mp8PPzc9SmGic/mxHX/sYEOaLfPf69WMspmAABAqsL6PNXN7MFAQIECBAgQIAAAQIECBAgQIAAAQIEtlDAXbJb2Kh2iQCBcgKC4cvZK5kAAQIECBAgQIAAAQIECBAgQIAAAQIECBAgQIAAAQIECBAgQIAAAQIECBAgQIAAAQIECBAgQIAAAQIECBAgQIAAAQIEEgJ/J9IlEyB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Ss5kuAAAIABJREFU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TELg7Oxsb2/v6OhoErVVSQIECOyOwOPj48HBQXTRl5eXu7PX9pQAAQIECBAgQIAAAQIECBAgQIAAAQIECBAgQIAAAQIEdkpAMPxONbedJUCAAAECBAgQIECAAAECBAgQIECAAAECBAisIHB/fx9hlt+/f399fX14eLi+vl5hY6sSIECAQM8CV1dXT09P0UV/+fIlfrIkYuN7LlD2BAgQIECAAAECBAgQIECAAAECBAgQIECAAAECBAgQIEBgaAHB8EOLK48AAQIECBAgQIAAAQIECBAgQIAAAQIECBAgMAmBi4uL4+PjCLOc1/bw8HC+bIEAAQIEigu8fft2Xof4yZJ//vnn5uZmnmKBAAECBAgQIECAAAECBAgQIECAAAECBAgQIECAAAECBAhsgYBg+C1oRLtAgAABAgQIECBAgAABAgQIECBAgAABAgQIEOhY4PPnz+fn59VMf/z4EU+Jr6ZYJkCAAIGyAtFXf/r0qVqH9+/fx0+ZVFMsEyBAgAABAgQIECBAgAABAgQIECBAgAABAgQIECBAgACBSQv89efPn0nvgMoTIECAAAECBAgQIECAAAECBAgQIECAAAECBAh0KPDy8nJ6enp7e1vNMyLhI+SymmKZAAECBEYiEP3z1dVVtTIRIX95eVlNsUyAAAECBAgQIECAAAECBAgQIECAAAECBAgQIECAAAECBCYqIBh+og2n2gQIECBAgAABAgQIECBAgAABAgQIECBAgACB7gUiEv74+Pjp6ama9devXz1nuApimQABAmMTaMbDv3v37ubmZmz1VB8CBAgQIECAAAECBAgQIECAAAECBAgQIECAAAECBAgQILCqgGD4VcWsT4AAAQIECBAgQIAAAQIECBAgQIAAAQIECBDYToGFkfAeL7ydjW2vCBDYOoGPHz/++vWrulvi4asalgkQIECAAAECBAgQIECAAAECBAgQIECAAAECBAgQIEBgogKC4SfacKpNgAABAgQIECBAgAABAgQIECBAgAABAgQIEOhSYGEk/IcPH66vr7ssRl4ECBAg0JvAycnJ7e1tNXvx8FUNywQIECBAgAABAgQIECBAgAABAgQIECBAgAABAgQIECAwRQHB8FNsNXUmQIAAAQIECBAgQIAAAQIECBAgQIAAAQIEBhK4v7+PwMK7u7uHh4fn5+fX19co+M2bN2//+xdBhvHv4OBgoNr0VszCSPjYtZubm97KlDEBAgQIdC9wdHQUF6xqvjrzqoZlAgQ6FIhxcgySn/77F4Pk+D9Gy5H/bMAcCzFmjr/7+/uzkXP8PTw8PD4+3tvb67AamaziR50+ffoU5f78+XMLRuyZPfUWAQIECBAgQIAAAQIECBAgQIAAAQIECBAgQGC7BQTDb3f72jsCBAgQIECAAAECBAgQIECAAAECBAgQIEBgHYEIDr/6719E9SzdPgJsIswm/g0W2LO0SiutsDASPnbq8fFxpXysTIAAAQLFBRZ26eLhi7eLChDYAoHoXmY/ERXD4/jRjTaD5NRexzgz+qUPHz6cnJyk1tk8PSLhT09PZ/l8/fr14uJi8zzlQIAAAQIECBAgQIAAAQIECBAgQIAAAQIECBAgUERAMHwRdoUSIECAAAECBAgQIECAAAECBAgQIECAAAECIxWIOJ/z8/MIhF+jft++fTs7O1tjw7KbNB8jHI/xjOd8en5m2XZROgECBNYTiJ8y+eeff2rbxi+2XF5e1hK9JECAwFKBePx7PFb9169fm0S/p0qJMWf0TjH27vwnpaqR8FG6YPhUE0gnQIAAAQIECBAgQIAAAQIECBAgQIAAAQIECExCQDD8JJpJJQkQIECAAAECBAgQIECAAAECBAgQIECAAIEhBCJQMKJxXl9f1y4sHnT5+/fvCYWRf/z4MaKbavsbu9DrgzprxXlJgAABAt0K3NzcvH//vpbnRH+xpbYXXhIgMIDA7CHwsxj4AYqLIuIp8dFHdTWEbvaBBrfDtKNSCBAgQIAAAQIECBAgQIAAAQIECBAgQIAAAQI9CQiG7wlWtgQIECBAgAABAgQIECBAgAABAgQIECBAgMDEBBaGhc/2IULc43mS796929/fj5Tn5+eHh4d4dno8QL4ZOR+PuLy9vY3HrY9//+M59t+/f6/VU7RkDcRLAgQITFHg4uIift6lVvMIbY2LXS3RSwIECMwFIow8BocxlJ2nDLkQg+0fP35sGBIfj7I/Pj6uVfvPnz+1FC8JECBAgAABAgQIECBAgAABAgQIECBAgAABAgQmJCAYfkKNpaoECBAgQIAAAQIECBAgQIAAAQIECBAgQIBALwLx9MuIvYn49mbuEdkeweGfP39uvjVLiXibiDZshgz9+++/G0bypErsKv3y8vLLly+13OKxnNfX17VELwkQIEBgigILf+TF45Gn2JTqTKBvgRgMx288xaC3+TNPaxQdPyMVQ+jZb0jF5vEzUpHt09NTy6w2+WGmx8fHiISv7cXh4WGM2FuWbjUCBAgQIECAAAECBAgQIECAAAECBAgQIECAAIERCgiGH2GjqBIBAgQIECBAgAABAgQIECBAgAABAgQIECAwnEDEzLx//35hfE6E8cTj39vEtEcA+enpabXSI4+6icd+xl5XKxzLEbkUGrVELwkQIEBgogIR3Rodey0oNC5tccnb29ub6E6pNgEC3QrEmDDC4H/9+rVettHJxKA34s/jh6ViOd+3RKcUQ+v4/an4GanmL0lVKxB5/vz5s80gvLpV5B81aY7qv379enFxUV3TMgECBAgQIECAAAECBAgQIECAAAECBAgQIECAwLQEBMNPq73UlgABAgQIECBAgAABAgQIECBAgAABAgQIEOhYIMJsmjEzUUb7SPh41GQE9kQQUS2q58ePH5lHyne8G6tktzA8MjKIvTg6OlolJ+sSIECAwKgF4goVoaG1Ko7851pqtfWSAIGeBCIM/vz8PELTV80/gt4/fPgQvwO14bgxfkwq4vBr4+dqZVYaS6ci4SPD379/n5ycVHO2TIAAAQIECBAgQIAAAQIECBAgQIAAAQIECBAgMC0BwfDTai+1JUCAAAECBAgQIECAAAECBAgQ+H/27v+qbSZhG/BmzxYAlBBSQaCEByoASgAqIJRAUkFCCUAFkBICFQRKgHSQ7z7r9/WrT7blsfEPSb7yx7NiNJJmrhnLPmfPPUOAAAECBAgsUuD4+HjSTpjZjjJnmx+WTSavrq5qm+4OL0lSqJ0brSe5NBp8smfmcOAcECBAoE8CX758+fbtW61H3vk1EH8S2CiBLJNxeno6+muwGSHraCQAnxj8rBu2N982IfZk8pOKH1stv7TzEht7qlY49vftoM7fv39rlf1JgAABAgQIECBAgAABAgQIECBAgAABAgQIECDQLQFh+G6Nl9YSIECAAAECBAgQIECAAAECBAgQIECAAAECCxNIlD3Zm7G3++eff7Jb5thTg8KEiBIHGrulfPWqFu61PjYVaZfg6qg5JkCAQM8ExmZES9Z86ZmD7hAgkHWazs/PGzZjHyXa2trKD+aE57e3t0fPLqqkoWF59I8fP5of1LC+lV+5zXTOEiBAgAABAgQIECBAgAABAgQIECBAgAABAgQ6IfDvTrRSIwkQIECAAAECBAgQIECAAAECBAgQIECAAAECixVI1n1SEj4Pyi6UDY/Ltfv7+1OT8LnDTFmjhicu6lRaPro/cG6eSOSiHuE+BAgQINA2gbEv+SzpkvRp25qqPQQILEkgn/ckxj99+lT+6/Tjx4/fv3/Pzu1ZSmmpSfh0ObvN52fq2JdVNo1PyxtYzs7O7u7uJlXIEleTTiknQIAAAQIECBAgQIAAAQIECBAgQIAAAQIECBDoioAwfFdGSjsJECBAgAABAgQIECBAgAABAgQIECBAgACBRQpkV8xJt8sGmNlEd9LZRIkODw8nna2VlwTma5cs789kmRJ9HL1/kv8JII2WKyFAgACBfgjkJX9xcTHal/Kvs9FrlRAg0CGBr1+/JgbfkBiv9SUB8vv7+/zoTc68dmqpfyb0/vr6mhB+7SlpeQL5tcLBnylPWn7sqUGhMHwDjlMECBAgQIAAAQIECBAgQIAAAQIECBAgQIAAga4ICMN3ZaS0kwABAgQIECBAgAABAgQIECBAgAABAgQIEFiYwI8fPxpi6mMT48NnN6Toh3WGBw1PGdZZ2UGyQH/+/Kk9LnGjSeGiWk1/EiBAgEB3BRKFHc2X5kvKV0B3x1TLCZQIJNCeNZ4uLy9LKqdOXhSJwWeT9oODg8JLFlstW9CnzaMJ9m/fvuUHfO1ZKUl5rbD257o6UmuGPwkQIECAAAECBAgQIECAAAECBAgQIECAAAECBN4jIAz/Hj3XEiBAgAABAgQIECBAgAABAgQIECBAgAABAt0TyAbpzYmgo6OjSb16fHz8+fPnpLOj5dlkfrRwLSUJCz09PY0++vv376OFSggQIECgfwJjX/jJkearrX+d1SMCBCKQ1S6yIfzYX4CjPvnVmrdEguhtSI8njT+ah8+KVNX31e3t7dQ1qj5//jzaUyUECBAgQIAAAQIECBAgQIAAAQIECBAgQIAAAQKdExCG79yQaTABAgQIECBAgAABAgQIECBAgAABAgQIECDwLoGrq6vRDdKrd2yIAF1fX1drTj0e3YZ36iXLqJD8/9iwUGL/DZ1dRkvckwABAgTWJZAX/mi4NI05PT1dV5Ni7u1kAAAgAElEQVQ8lwCBJQkkNL67uzt11/Th0y8uLvJz8ezsbFiy9oPk4Uej7CcnJ4OG5ezwuKGpY196DfWdIkCAAAECBAgQIECAAAECBAgQIECAAAECBAgQaKeAMHw7x0WrCBAgQIAAAQIECBAgQIAAAQIECBAgQIAAgaUIJOfTnAsaTd1U2/Hr16/qn1OP9/f3p9ZZQYVJQcdZs/0raKpHECBAgMDyBMZuDp9do79+/bq8h7ozAQIrFsgnOj9BX15eSp6bn76/f/9u50vg58+ftYWl0qkk9hP1Pzw8LOmdMHyJkjoECBAgQIAAAQIECBAgQIAAAQIECBAgQIAAgfYLCMO3f4y0kAABAgQIECBAgAABAgQIECBAgAABAgQIEFiYwNT4d3N8PYnBmZrShgROds68u7sbbfbV1dX29vZouRICBAgQ6KtAdooeuzzK5eXl8/NzX3utXwQ2RyCrPh0cHOQTXdjlbAg/2EO+sP6Kq+WX6s3NTe2h+THf/HO9Wr+8ZvUqxwQIECBAgAABAgQIECBAgAABAgQIECBAgAABAm0T+PD379+2tUl7CBAgQIAAAQIECBAgQIAAAQIECBAgQIAAAQJLEkgOsHmfzERujo+PJz39w4cPk06NlicJnyD6aPmKS5Ij+vPnT+2hW1tbiUvVCv1JgAABAr0XyMt/Z2dntJvZHTqZ2NFyJQQIdEUgH+GTk5PmH7rDvuSnYPZd39vbG5a09iC71pfH+6u9yK7ylvmogjgmQIAAAQIECBAgQIAAAQIECBAgQIAAAQIECHRXwM7w3R07LSdAgAABAgQIECBAgAABAgQIECBAgAABAgRmE0hGaGpAaIF7uWfr9dnat4TaZ2dno0n4PGe+TNESGuiWBAgQILBSgayQMvbr6enp6cePHyttiocRILA4gXx+swv61B+6gwceHR2lZieS8Gnwly9fEmufg2qBv+rneLpLCBAgQIAAAQIECBAgQIAAAQIECBAgQIAAAQIEFiggDL9ATLciQIAAAQIECBAgQIAAAQIECBAgQIAAAQIEWi1wfX3d3L5skpmUYEOdZIcazlZPXVxcrD1ilPD/2C6nm4kVVVvrmAABAgQ2R+D09HRsZ62TMpZFIYH2C2Txo/Pz88J2ZjmM29vb5l+8hbdaWbXv37/P8Sxh+DnQXEKAAAECBAgQIECAAAECBAgQIECAAAECBAgQaKeAMHw7x0WrCBAgQIAAAQIECBAgQIAAAQIECBAgQIAAgcUL3NzcNN90amamMCiY+3z9+rX5WSs4O6m1Y/cEXkF7PIIAAQIE2iCQEGxWbBltyZ8/fyyVMsqihECbBd7e3rL60tjFj8Y2Oz+Gu/gxPzg4mPorfbS/c1wyehMlBAgQIECAAAECBAgQIECAAAECBAgQIECAAAECbRAQhm/DKGgDAQIECBAgQIAAAQIECBAgQIAAAQIECBAgsHSB7IGZmF/zY/b395srJG40NkBYvSo77j48PFRL1nKcbeF//vw5+uhsC5/tQ0fLlRAgQIDA5ghMWi3l27dvydZujoOeEui0QD6t+e369PRU0ov8Avz169fx8XFJ5RbWmXUtp48fP2bhjxZ2RJMIECBAgAABAgQIECBAgAABAgQIECBAgAABAgTmEBCGnwPNJQQIECBAgAABAgQIECBAgAABAgQIECBAgED3BMYmw2vd+Pz5c61k9M9s+Z5NNRMoGj2V1M39/f2PHz9GT62+JJn8sQ+dFIAcW1khAQIECPRSYNLm8Omsr4lejrhO9U/g+fk5SfiXl5eSruU3apLwWdSppHI766TxJT/Uh423LfyQwgEBAgQIECBAgAABAgQIECBAgAABAgQIECBAoAcCH/7+/duDbugCAQIECBAgQIAAAQIECBAgQIAAAQIECBAgQKBZYHd3d2pe6PX1tXwPyWw1n1hR7rmzs5OIUSI37YkYZWv6w8PDsSD+v6GxLAoJECCwaQLZUzrfX2N7/fv373xpjj2lkACBNggMkvB//vwpacwgCV/+E7fknmupk9/eJycnhY/O2lXHx8eFlVUjQIAAAQIECBAgQIAAAQIECBAgQIAAAQIECBBouYAwfMsHSPMIECBAgAABAgQIECBAgAABAgQIECBAgACBBQg0RP6Gd09SKMmi4Z+dPkgs/+npabQLFxcX2dl+tFwJAQIECGygQJKid3d3ox0/OjpK6HS0XAkBAm0QeHx8zBpMm5aEH8h/+PChcAhmWuKq8J6qESBAgAABAgQIECBAgAABAgQIECBAgAABAgQIrEvg3+t6sOcSIECAAAECBAgQIECAAAECBAgQIECAAAECBFYm8PPnz6nP+vz589Q6naiQBOPYJHwaf3l52YkuaCQBAgQIrEBg0pdCEvJJ266gAR5BgMCsAg8PD/v7+4VJ+K2trfv7+x7sCT9UylIdw+OGgyxx1adeN/TUKQIECBAgQIAAAQIECBAgQIAAAQIECBAgQIDAhggIw2/IQOsmAQIECBAgQIAAAQIECBAgQIAAAQIECBDYaIGSMHySRf0wmhRuTHxILqgfQ6wXBAgQWIjA3t5eIqNjbzXpq2RsZYUECKxGIKtUHB4eFj4rSfhfv37t7u4W1u9EtdPT05J2/vPPPyXV1CFAgAABAgQIECBAgAABAgQIECBAgAABAgQIEOiKgDB8V0ZKOwkQIECAAAECBAgQIECAAAECBAgQIECAAIH5BUrC8P3YGT7bwr+8vIyVKowPjb1WIQECBAj0UuDi4mJsv/K9+fz8PPaUQgIE1iKQj2R5xruXSfiwHxwclOCXQ5XcTR0CBAgQIECAAAECBAgQIECAAAECBAgQIECAAIG1C3z4+/fv2huhAQQIECBAgAABAgQIECBAgAABAgQIECBAgACB5Qm8vb3t7OxMvf/r62sPNk7PNr9PT0+jnc3ev2KNoyxKCBAgQODDhw9jEbKEyo8fP8aeUkiAwIoF8ms2v+X+/PlT+Nz7+/vC3HjhDdtTbdJv3WoL+/GrvtojxwQIECBAgAABAgQIECBAgAABAgQIECBAgACBDRewM/yGTwDdJ0CAAAECBAgQIECAAAECBAgQIECAAAEC/Rf49evX1E4mX9SDJPzj4+PYJHy6b1v4qXNABQIECGymwNHR0diOX19fJ3879pRCAgRWKZBP4v7+fnkS/urqqq9J+LBP3fW9H7/qVznBPIsAAQIECBAgQIAAAQIECBAgQIAAAQIECBAg0H4BYfj2j5EWEiBAgAABAgQIECBAgAABAgQIECBAgAABAu8SmJQPr9708+fP1T87epzs06SWC8NPklFOgACBDRdo+IJIHn7DcXSfQBsEEv9+eXkpbEmWt/jy5Uth5S5Wy7oAzc2empZvvtxZAgQIECBAgAABAgQIECBAgAABAgQIECBAgACBFgoIw7dwUDSJAAECBAgQIECAAAECBAgQIECAAAECBAgQWKRA4c7wi3zkOu6VXUPv7u7GPjmhoB7sez+2awoJECBA4J0C2UF6a2tr7E0a1lgZW18hAQILF8gntGRdp8Fzsyn67e3twtvQqhtOXcFKGL5V46UxBAgQIECAAAECBAgQIECAAAECBAgQIECAAIGFCAjDL4TRTQgQIECAAAECBAgQIECAAAECBAgQIECAAIH2CpQkiKZuMtne7v1vyxr2723Y9fd/r/a/BAgQILC5ApO+Jv78+dP7YO3mjrqed0Ege7z//PmzvKX39/fllTtac3d3t7nlwvDNPs4SIECAAAECBAgQIECAAAECBAgQIECAAAECBLoo8OHv379dbLc2EyBAgAABAgQIECBAgAABAgQIECBAgAABAgQKBT58+DC15u/fv6dGa6beZL0Vsvd7Uotj2+D/DxrLopAAAQIEBgKPj4+TFoXJJsw5C4oAgdULPDw8HB4elj/36uoq4fny+t2tube3N2mtq62trbe3t+52TcsJECBAgAABAgQIECBAgAABAgQIECBAgAABAgTGCtgZfiyLQgIECBAgQIAAAQIECBAgQIAAAQIECBAgQKAnAskRlfSk60n4dHNSEt72mCUTQB0CBAhsskCSpUmQjhVI4vT5+XnsKYUECCxPIJ+7k5OT8vtn3YoNScLHZGdnZ5KM372TZJQTIECAAAECBAgQIECAAAECBAgQIECAAAECBDotIAzf6eHTeAIECBAgQIAAAQIECBAgQIAAAQIECBAgQGCKwKR9I6uXJT5U/bOLx9++fZvU7NPT00mnlBMgQIAAgYFAQ+z2+vqaEgECKxbIR3LSOkdjW3JzczO2vJeFHz9+nNQvYfhJMsoJECBAgAABAgQIECBAgAABAgQIECBAgAABAp0WEIbv9PBpPAECBAgQIECAAAECBAgQIECAAAECBAgQIDBF4NevX1Nq/Otf+/v7U+u0ucLb29vPnz8ntfD4+HjSKeUECBAgQGAgcHR0NIni7u5u0inlBAgsQ+Ds7KxkOafho79//767uzv8s/cHwvC9H2IdJECAAAECBAgQIECAAAECBAgQIECAAAECBAjUBIThayD+JECAAAECBAgQIECAAAECBAgQIECAAAECBHolUBIl6vrO8A17gdoes1ezWWcIECCwNIGDg4NJ9355eXl8fJx0VjkBAosVuL29vb6+Lr9nkuEJz5fX70HNra2tsb1I+UYtCjAWQSEBAgQIECBAgAABAgQIECBAgAABAgQIECBAoJcCwvC9HFadIkCAAAECBAgQIECAAAECBAgQIECAAAECBP5HIBG+qRZd3xm+Yc9eYfipo68CAQIECAwEGjaHnymay5MAgbkF3t7eTk5OZrq8YVGkme7Tg8p+9/ZgEHWBAAECBAgQIECAAAECBAgQIECAAAECBAgQIDBWQBh+LItCAgQIECBAgAABAgQIECBAgAABAgQIECBAoA8ChTvZ7u3tdbe3CU39/PlzUvsbko2TLlFOgAABApsp0JAjlbbdzCmh16sXmDUJf3p62unfsfMJ7+zsjL2w4SU2tr5CAgQIECBAgAABAgQIECBAgAABAgQIECBAgACBrggIw3dlpLSTAAECBAgQIECAAAECBAgQIECAAAECBAgQmFng169fU6/5+PHj1DptrtAQUNza2trd3W1z47WNAAECBNoj0JDC/fPnz8PDQ3uaqiUEeilwe3vbsMLR2C5fXV2NLd/MQmH4zRx3vSZAgAABAgQIECBAgAABAgQIECBAgAABAgQ2QUAYfhNGWR8JECBAgAABAgQIECBAgAABAgQIECBAgMCGCjw9PU3t+efPn6fWaXOF6+vrSc1riDVOukQ5AQIECGyswPb2dsMCMXd3dxsro+MEViDw9vaWbd5nelCS8PnYznRJjytbBKrHg6trBAgQIECAAAECBAgQIECAAAECBAgQIECAAAFheHOAAAECBAgQIECAAAECBAgQIECAAAECBAgQ6K1Aye6a+/v73e1/clMNgX/bY3Z3ZLWcAAECaxFo+OK4ublZS5M8lMCGCFxeXv7586e8s8l+f/nypbx+72s2vL5633cdJECAAAECBAgQIECAAAECBAgQIECAAAECBAj0XkAYvvdDrIMECBAgQIAAAQIECBAgQIAAAQIECBAgQGBzBV5eXqZ2vtM7wzdHE4WCpo6+CgQIECBQFWj44khM9/HxsVrZMQECixJ4eHi4vr6e6W4Jz89Uv0+VX19fR7vT8PoarayEAAECBAgQIECAAAECBAgQIECAAAECBAgQIECgWwLC8N0aL60lQIAAAQIECBAgQIAAAQIECBAgQIAAAQIESgUKM3sfP34svWP76v38+XNSo9Kv7e3tSWeVEyBAgACBUYHmNGnDl87orZQQIFAucH5+Xl45NTd8W/iszTHK1fz6Gq2vhAABAgQIECBAgAABAgQIECBAgAABAgQIECBAoEMCwvAdGixNJUCAAAECBAgQIECAAAECBAgQIECAAAECBGYQ+PXrV0nt3d3dkmrtrNOQS+z0jvft1NYqAgQI9F4gq6g0rBHT8KXTexkdJLA8ga9fv768vMx0/6urq5nq975yVgfo9E/63g+QDhIgQIAAAQIECBAgQIAAAQIECBAgQIAAAQIE3ikgDP9OQJcTIECAAAECBAgQIECAAAECBAgQIECAAAECLRV4enqa2rJOJ8YfHx/Hbow56LXtMaeOvgoECBAgMCrQ8M0oDD/KpYTA+wVmTbYn+H12dvb+53b3Dq+vr7XG+91bA/EnAQIECBAgQIAAAQIECBAgQIAAAQIECBAgQKBnAsLwPRtQ3SFAgAABAgQIECBAgAABAgQIECBAgAABAgT+R6BkZ/j9/f3uejWHEoWCujuyWk6AAIE1CjR/fTw8PKyxbR5NoH8C2Ra+YW2jsf09PT0dW745haNizS+uzZHRUwIECBAgQIAAAQIECBAgQIAAAQIECBAgQIBAXwX+09eO6RcBAgQIECBAgAABAgQIECBAgAABAgQIECCw4QK93xm+OQy/u7vb1wnw/Pycvuffy8tL0lDZHXSQicpGqVnd4OPHj9nW+OTkZHt7e7ECiYDe3d3loXni4NF5Yh4xfGiCWD1mXyzmou6WyZBBGUyGwUzIoGQO7OzsHB0dGZFFOff4Pm9vb/99nfzM+imDz3U6mymUf5k/SZwu/E1Sxby9vc0j8gbLf3/8+FE9tcbj5mViwnVwcLDG5nk0gT4J5BV0eXk5a4/muGTWR7S8vp3hWz5AmkeAAAECBAgQIECAAAECBAgQIECAAAECBAgQWLjAh79//y78pm5IgAABAgQIECBAgAABAgQIECBAgAABAgQIEFivwOPjY3Ocb9C8pB/39vbW29S5n/7hw4dJ1yYNHoFJZztantjz9X//jW4HOrZHybJeXFycnZ2NPVtemOd++/bt5uam5LlJYieHn+dKxZcLz1czyeGkAacOSj4LV1dXsrvzIff7qrwkMzeymEJzNxNTT7VlROLzbvn06dPw6b9//27Pe6Ph+yWv1rR82GwHBAi8R+DLly/5jTHTHVq1dsZMLV9g5fx6ry56lV9fWVZggfd3KwIECBAgQIAAAQIECBAgQIAAAQIECBAgQIAAgbYJCMO3bUS0hwABAgQIECBAgAABAgQIECBAgAABAgQIEBgjkO1zsxvtYB/IqfHXXJ+a1ZDMmDv+tygb/046NVo+2AY8O04nCpgk0jKykaMPnVSSXcoPDw8nne1ZUCqZ1cSeMwEm9be5PNH0r1+/NteZdHaOlNrgVplaCdB2d6mFSSBtKB9upl3emETis5zBepPGaXYWc8gCHGl23iFZNCGzq7wLai5QIFnu8/Pz8ldKXv6ZPwtfUiETMnvRD/rVtiRnLWhaw7fgfg3EnwTmE0h+O78qZ722VQtnzNr4RdWvvaN69rt3UUruQ4AAAQIECBAgQIAAAQIECBAgQIAAAQIECBDok4AwfJ9GU18IECBAgAABAgQIECBAgAABAgQIECBAgEA/BWqJlzZ0cu1b4ybdnXz4JIrEsPuRs01mNd2cunXzJIdhecYrWdaZoulZbiBx5ZKVF4ZPGT14Tw5/9G5KkhtM4G2++bCkPHPJoGQaZy6NLs+RaZls/HqX1Shpf8/qNL88Gzqbd8jx8XFDhZlO1RbaaNtL++zsLGs3TOrR/f39wpcGmPQs5QR6LFB7D5T0NGu7ZIWgkpr9rlNdFseXab/HWu8IECBAgAABAgQIECBAgAABAgQIECBAgAABAgOBf4MgQIAAAQIECBAgQIAAAQIECBAgQIAAAQIECLRZIDnS0RDp2huc7XyTy11jMwb7S09qQLJSk051qDxJp0+fPo1NPqeDyZknkJn9UV//+y8HiaoeHR2N7WDGa39/v3x/+NQ8PDysJeGTthp9aAYiz01CO2dHH/3t27eZEvijd1AyFMirIMij8yGDniHIQAxmQmbFP//8M7xqeJDRzJhmUg1LVnOQ1GKm8diXWKZlQvKraYanDAQS4W5YRqRZKYP148eP5jqFZzMr8nIYVs5KDW1bvmTsC23Y4LHzeXjWAQECJQL5GVl9D5Rckjr5vVFYs9/VsjRJAAff+/l5YFmZfg+33hEgQIAAAQIECBAgQIAAAQIECBAgQIAAAQIEImBneNOAAAECBAgQIECAAAECBAgQIECAAAECBAgQaLVAwqstzIsmu7jeMHxiP7WodnUUkw7qei4oMafR2HPYE2RNEqyhd8lEnZ+f//z5swoyPC7Zqn300cneZ9/mqTsh59Fj97FPNjv7zA/b4GAOgYSHw1ib8w2baWewJs2BrJuwu7s7RxvmuCRviYSKa82u3WeV7ak9eqP+zFhkRYwsQPDOXi9kf/jMwGpLWrjRel5ZWTxiklVWoFj9uhKTGqOcQEcFsrhGfq7M2vi/f//Oeon6BAgQIECAAAECBAgQIECAAAECBAgQIECAAAECBHogYGf4HgyiLhAgQIAAAQIECBAgQIAAAQIECBAgQIAAgT4LNO9Pu66eJ1S5rkfnuUl1NsdrG7Lia2x24aPTu+ymXkvCJwafDGpOZf/k5t4lZZoYZ0LvYx+XXVjPzs7GnhoU5mzt0d+/f08Se2oSPpfn0Ylnjz46qey2bfvcINDCU/HPJ64657M8QTLkDaoZtUkdaYj4Trpk7vJM2mqzx97HJttjWRZbuKgkfFqVxVkyId/TvLxkqkn4BMtLXi/veeIc1zZ/x01aaWKOB7mEwMYK2BZ+Y4dexwkQIECAAAECBAgQIECAAAECBAgQIECAAAECBOYQEIafA80lBAgQIECAAAECBAgQIECAAAECBAgQIECAwOoEkotOwLg9kfi0JDuTJ+O6OoKRJ/369Wuk7P8KkhP+vz+6dpTN1SNciwcHPFnWbNhe3puvX78mYjq2/vX1dbZjHXsqIdWcHZ5KAj+J6+bw/LDyIDD/6dOnsfG2FKYLw8oOygXilj3hq/UzstFu3t09Zye9NJJDnjQBqk9ZyHFtYYWx93x9fR1brnCBAplC1fz5O++cu+VNNd9NslRH7SVT/XO+ey7jqqw5khfgpDtniQcvtEk4ygmUCORbbI6X0qQfNiVPVIcAAQIECBAgQIAAAQIECBAgQIAAAQIECBAgQIBApwWE4Ts9fBpPgAABAgQIECBAgAABAgQIECBAgAABAgQ2QiD7Pyd5+Lf4X0lSPTG/4vv9fxXTkiRpmzcnX/aoNO/K27yj77Lb9p77x7a2AXiG6f7+fr7ockPE9Pz8fDTLmqdUL8mjE1RrTlwPO5spmpY3j0vWdBjWd1AuUJsSWRnh9va25PJJYfhce3l5WXKH99dpnhKD+ze08/0NcIcIZN/12voa72RJFPzw8HCONHheO9lYvvr0vHPW+21SbUztuHlmNq/JUruVPwkQqAnM8ZMgP0vyNqvdx58ECBAgQIAAAQIECBAgQIAAAQIECBAgQIAAAQIENkRAGH5DBlo3CRAgQIAAAQIECBAgQIAAAQIECBAgQIDABgmUhPRqe013S6c52NmcYGxtT0eT8OlI4uhzR78SMW0Im9UiqdmjNQn5Kk5mUWFINVvHj90Nvnq3HJdsEl67xJ+xre6dm49t+coIyQ1OAkyYuTBRP+kOJeWZVCXVurt6RUnv1l4nU6hkSYJZ25lpOeuXSMLzidBn7g2flU2ej4+Ph3+27aD5q6T5a6htfdEeAq0SyNtgjp8Es75zWtVljSFAgAABAgQIECBAgAABAgQIECBAgAABAgQIECDwTgFh+HcCupwAAQIECBAgQIAAAQIECBAgQIAAAQIECBBonUBJSK/TAdRqPHhU//Pnz6OFLS8ZjYmmF+Vx9Em9yy7ik05lklRj1bVs/M3NTfme8NX95Cc9LuXNo9Zw4caeenh4qNommptxWZTGAm81qUklGex0qnDNhUlPUd4gUJtCDTXnOJV3SPlSHXnF5Uun+hLI0K9gRYY5+jW8pDkMX7LozPBWDggQqApUv9qq5c3HDT9pmi90lgABAgQIECBAgAABAgQIECBAgAABAgQIECBAgEAPBIThezCIukCAAAECBAgQIECAAAECBAgQIECAAAECBAj8fwIlIb0uJsaHnawmKoeFw4Mu5vyTRa92KtufZlft94eEc4eGPOdwO/evX79Wn16+XXMaObzJ0L/hIIHYhrNO1QRGVyiYaUpUx7R25/xZklQfvWqmkpJH2Ol3JtKZKufjVptCM11eUjlDXJKHf35+riXhc/P7+/uSR6yxTsPLM61q/nytsdkeTaD9AvOF4UveNu3vuxYSIECAAAECBAgQIECAAAECBAgQIECAAAECBAgQmE/gP/Nd5ioCBAgQIECAAAECBAgQIECAAAECBAgQIECAQDsFEoD88+fP1LZ1MTE+6FRylc29mykw3Hyr1Zz98uVLNTacBGb2c17Uo5Nsn5RXT5gzOzNnWYTLy8vh47a2tspTatULh3dwsBCBs7Oz6gf56upqb29vpjtXLx+9MGfzrljqh6U6q0cbMCgRhp8k8/7y7KLcPAfyiHze812Qd04OdnZ2Xl9fc0neDIN/JW3IKO/u7n7//n1STvXHjx/n5+e1W6V+rqoVtu3P5m/Jp6entjVYewh0QiC/4vKGmbWp+TEz6yXqEyBAgAABAgQIECBAgAABAgQIECBAgAABAgQIEOiTgDB8n0ZTXwgQIECAAAECBAgQIECAAAECBAgQIECAAIF/lWwLn9zjUkOwSx2G5ghiurbUpy/85qObqy92w+TmzY2TZq9VSOi6cG4kz1aSdq6KFd65eslmHse2uiRBxigrJsxKMTVtmAqzBuzL25CJXVJZGL5EaY46WVDj7u5u0oVhT7I0+8Y3fCSzVkI+4Dc3Nw33Gdw/E+nw8DD3TPw+i2sk5Z5rU5jLM41H52GqZa2HSW1rT3nt3TjasGUvJzH6RCUEeiAw6y+HQZfz3uhB33WBAAECBAgQIECAAAECBAgQIECAAAECBAgQIECAwNwCwvBz09+KvrIAACAASURBVLmQAAECBAgQIECAAAECBAgQIECAAAECBAgQaKNAc1Z80OLmDW/b2KtKm0ajlZWT/8rmxtU/23+cPGq1kYmeLnbD5GaQYFY9E/4sD6nOmmfr3DoF1XFZ8XEWKag+MSsUVP8sOU6cfmq1bAM+tc7cFTKTp16b+dYQxp56uQoNArUpNKx5cXGRTGnJSyZDc/zff7l2EK3PmDZsNZ8XQsk7IZn57BU/bE+bD6ZOzrw8l7ecRGtl8m759u1blt0p+bHR2l60s2H5lszPs6wokc/v1OnXzi6UtGrq+hpjb3JwcDC2XCEBAgQIECBAgAABAgQIECBAgAABAgQIECBAgACBDRH494b0UzcJECBAgAABAgQIECBAgAABAgQIECBAgACBDREo2Rk+UavuajR3cOpevq3qeJLn1Sx6cqoJny62hTNF0NOA8qdXW15yVS32X3LJZtZJ1rSaFUx4eI5ZURJLbgg2v1++pAHp2vsf5A6jAre3t6NB5bz2f//+/fXr15IkfO2eiaEmwZ6N0O/v77OlfO1s+Z95PydXX15/7TWb35/NX0Zrb/wyGpC306dPn66vr0cn2DIet2n3zDs5b86sNdDpFYumjlrJt0PtJr4saiD+JECAAAECBAgQIECAAAECBAgQIECAAAECBAgQ2EABYfgNHHRdJkCAAAECBAgQIECAAAECBAgQIECAAAECfRYoiah1OmfVnMFuzi62auATCk2kcNikxESTUx3+uaiD5p3hq09JA8q3hc+Fs0ap35Ohrbaz98e1Pb3n2BY+RCVpw6V+WEpeRPKNS5rMtSmUp+TT9/j4OEcMvtbCpOKTtP/79292iZ/1E535lix97YYt/7N5dZXmL6OWd22+5iWnPd+FrppJIFMry0/MdElXKs+3HIYvi66Mr3YSIECAAAECBAgQIECAAAECBAgQIECAAAECBAgsT+A/y7u1OxMgQIAAAQIECBAgQIAAAQIECBAgQIAAAQIEViyQnXtL4nmd3hm+uYPN2cUVD0fz487Pz6sVvn//Xv1zUcfNXNWnnJ6eVv+cejzTLErlxGin3lOF2rbwcdvb25uDpSQMv7wPS2HcUb5xjpGdeklC77VPfVLrSbBPvXCmCsf//ZdL8rhMtuyRnofmX8MaGan2/jT+TI18f+XmxUTS3/c/olt3yEB3q8HdbW1fZ9fd3d0cg+LLYg40lxAgQIAAAQIECBAgQIAAAQIECBAgQIAAAQIECPRMQBi+ZwOqOwQIECBAgAABAgQIECBAgAABAgQIECBAYKMFCoNqnUskVge1IWyZas3Zxep91nucTV+rUbcEvZaUFX99fS3s6axh+P39/cI7p9r19XV55U2uWdt4eXSL7xKcZNGbPyaDmyzvPVAYxd/e3i7pjjozCdQ+a1lPYeFJ+Gp7sljD6HoNWdMh74fqJMye8KPVqvdp53HzghHVd3g727/wVgXk6elp4bd1w1GBrvyYGW15c0nJt8PoHbr49hjthRICBAgQIECAAAECBAgQIECAAAECBAgQIECAAAEC7xH493sudi0BAgQIECBAgAABAgQIECBAgAABAgQIECBAoFUCJSm1mTb0blXv0pi3t7fmJjVnF5uvXeXZWsh5SdvCp0eFcc2k8WdNJiecVjiXbm5uJNkKZ1c1yby1tZXttwsvrFYr2Xq3cOyqty0/Lok72um33HOmmvm4VetXZ1S1fHnHeUvXkvB5vy1psY/l9WJw53wGGx5RTfs3VOvTqZOTkz51p819OTo6anPz5mtbXg6Fv0mq9/dlUdVwTIAAAQIECBAgQIAAAQIECBAgQIAAAQIECBAgsLECwvAbO/Q6ToAAAQIECBAgQIAAAQIECBAgQIAAAQIEeihQsjP8TBt6t81o6j7nzdnFlnQn28JXU5TZkn15e3QXBs9m3RZ+IJnY7VTw1Jkv0d2SwVplMzIxqo+bb1Byh1ocunrP4fFSQ60lq3LINw7HYoEHyZpW3y3J0654HYrRJPzV1dXZ2dkC+7jKWzWvrlL4dl1lg5f9rLzMs7TB1Nf+spvR7/tn1t3f3y/vV8Ea9Up+o442z5fFqIkSAgQIECBAgAABAgQIECBAgAABAgQIECBAgACBDRT4zwb2WZcJECBAgAABAgQIECBAgAABAgQIECBAgACBvgqUZFCXuiP0smGnhg+bs4vLbl7h/WvbwicsWnjhHNWqydiGy+cLmyWtl2xbYtVjJ16CuNmVetYN5xsa2ftTtU285wvDPzw8lAz68rYdTgNKRmq+KVdyZ3WGAkt9twyfMjwYJOGrb+mLi4svX74MK3TuYGdnp3NtXnaDs7RB/mWsB8HmkrfNspvUj/sPlhjIckU9/tIc+1Nh6vD5sphKpAIBAgQIECBAgAABAgQIECBAgAABAgQIECBAgMAmCAjDb8Io6yMBAgQIECBAgAABAgQIECBAgAABAgQIENgUgWoKcVKfO70z/NQOtj+7eHt7W00PJpO81ORbyUasWUFg7jYkD//433/ZjTyjk67lbllwIQn5ue85aer2u/z5+bkaFIzhfDsD1xL1Y9HmvvnYu9UKf/78WSsZ/fM9U270bkqGAvnQJX/+7du3lORgvik0vNusB8msVl/Rebl9/fp11pu0qv7ULdDzsV0xckt8MtMODg5a0hjN6IpAyQ+S0b7s7e2NFiohQIAAAQIECBAgQIAAAQIECBAgQIAAAQIECBAgsGkCwvCbNuL6S4AAAQIECBAgQIAAAQIECBAgQIAAAQIEeiuQSHJJ3zodK6rGyMd2tv0B7FpWeb7dv8f2fbQwm/dOFctV798kPJOq0/NqlG71JXd3d9WHZjWB6p/lx7X7jL1wqbOuJAxvp9+x47KQwuTP1xJBTzS6uppD3ipZ+GMhPVrjTaaurpLw/2aG4dc4KB7dXYHqYhmFvcjSLYU1VSNAgAABAgQIECBAgAABAgQIECBAgAABAgQIECDQb4F/97t7ekeAAAECBAgQIECAAAECBAgQIECAAAECBAhsjkDJlpvZkLnTIK+vr51uf7YRrkaFs+3wUjfXrT6rwU0yuQFnZadubm6qz5pvhYLC+PHcSftqCycdVxPRk+qYcpNkOlp+fHxcfdv0IwmfsZi6M3zJaiMdHVPNJrBwgZJvh9pD9/f3ayX+JECAAAECBAgQIECAAAECBAgQIECAAAECBAgQILCZAnaG38xx12sCBAgQIECAAAECBAgQIECAAAECBAgQINBDgZKUUdf32GxOHk4NLq591Gu7di91g+50tmR9hFRbaiB/7eadaMDb21v185tFK+bbbvr6+npqfxNU3t7enlptvgoPDw8lFwrDlyh1pU5eIL1Mwpf4d319lpI+qkNgIQJZDGiO+3R9Cac5uuwSAgQIECBAgAABAgQIECBAgAABAgQIECBAgAABAmMFhOHHsigkQIAAAQIECBAgQIAAAQIECBAgQIAAAQIEuidQknzu+h6bXU8eViOjmWGXl5dLnWfVfPWkB4klT5JZZXltYsy3SkIS9bX7jO3C2reFT7hxeWn8sV1WuDyBvb296numN3vCD8R2dnaWR+fOBDZKoPqiKO9415dwKu+pmgQIECBAgAABAgQIECBAgAABAgQIECBAgAABAgSaBf7dfNpZAgQIECBAgAABAgQIECBAgAABAgQIECBAgEBXBEqCRl2PFTXvDN/+4GJ1wYKk0JcdCa4+btI0FoafJLPK8lqIPYniOZ5esi381tbW8fHxHDcvvKTWkbFXmXJjWTpXmMUXakn4jOzt7W3nOtLQ4Kmv6OavpIY7O0Vg0wReXl7m6HLXl3Cao8suIUCAAAECBAgQIECAAAECBAgQIECAAAECBAgQIDBWwM7wY1kUEiBAgAABAgQIECBAgAABAgQIECBAgAABAh0TeH5+Lmlx12NFXd8ZvpqcnG/375JRHtTJlKg+btKFksmTZNZVnhUrdnd353h6SRh+qdvCp83C8HMMXBcvSRI+3ybVdGveJA8PD13sy3va3PWvpPf03bUEZhKY48OS1VumLkgxUxtUJkCAAAECBAgQIECAAAECBAgQIECAAAECBAgQINBdATvDd3fstJwAAQIECBAgQIAAAQIECBAgQIAAAQIECBD4P4GSbeF7ECsqSXf/H0r7jq6urjIKaVeCo0vdoDuPKJkSqZa9ndvntHEtysoIHz9+TLczPUoy7aNAWfugmkwerTAoWeoSDI+Pj5OeWy23/kJVo4vHo0n4o6OjDUzCZ+y6/pXUxemnzR0VKPmGqnVt8LVYK/QnAQIECBAgQIAAAQIECBAgQIAAAQIECBAgQIAAgc0UsDP8Zo67XhMgQIAAAQIECBAgQIAAAQIECBAgQIAAgb4J/Pr1a2qXur4t/NQODnLmU6utscKX//5bTQPs0b0a54U8JUsSJM3+nluVROgTLFzq2gclUy5tsNPvewZ67ddmouarpBoCTxL+9vZ27Q1bUgPytVLtbO0pc2x2XbuDPwlsiEDD52iSQO9/tU7quHICBAgQIECAAAECBAgQIECAAAECBAgQIECAAAECowJ2hh81UUKAAAECBAgQIECAAAECBAgQIECAAAECBAh0T6BkG/DPnz93r2NaPK9AyfoI9uieV7d115WE4Ze6LXxESsLwplzrps4sDXp8fKwl4TOpepyEn8VGXQIEmgTmWDnCzvBNoM4RIECAAAECBAgQIECAAAECBAgQIECAAAECBAhsmIAw/IYNuO4SIECAAAECBAgQIECAAAECBAgQIECAAIGeCpQkn3uwx2ZzmGpnZ6enwztzt97e3krWR5BMnlm2lRc8PDyUbLqbHbyX2nxh+KXyrv3mmWa1JPzFxcWPHz/W3jANIECglwLC8L0cVp0iQIAAAQIECBAgQIAAAQIECBAgQIAAAQIECBCYT0AYfj43VxEgQIAAAQIECBAgQIAAAQIECBAgQIAAAQItEkjyuSQKa2f4Fo3ZkptSEktOE/b29pbcELdfhUDJtvD5+O/u7i6vNdkzvOTm1l8oUWphnWz/fnh4WG1YkvBfv36tlmzgcck37way6DKBUYE5PixbW1uj91FCgAABAgQIECBAgAABAgQIECBAgAABAgQIECBAYDMFhOE3c9z1mgABAgQIECBAgAABAgQIECBAgAABAgQI9EqgZFv4dHipUdg2gMpNDUehJAxvcYQhV9cP7u7upnbh9PR0ap33VCiZctnmd3t7+z1Pce1aBBJ6Pzk5qT76+/fvG5KE39nZqXbcMQECKxOwM/zKqD2IAAECBAgQIECAAAECBAgQIECAAAECBAgQIECg/QLC8O0fIy0kQIAAAQIECBAgQIAAAQIECBAgQIAAAQIEpgg8PT1NqfGvf0k+TyXqU4WSZLI9uvsx4tmyu6QjtTBzySUz1THlZuLqUOWzs7PLy8tqg29ublJYLXFMgACBhQv0fgmnQrEfP34cHBwcHx8/Pj4WXqIaAQIECBAgQIAAAQIECBAgQIAAAQIECBAgQIBA/wT+078u6REBAgQIECBAgAABAgQIECBAgAABAgQIECCwaQIlO8Pv7+9vGsvG9vft7e3l5WVq94XhpxJ1osL19fXUdh4dHS17S3Zh+Kmj0MUKSWDWRvb+/j6FXezLfG1+fX2d70JXESBQFdja2qr+6bhQ4OHh4fz8fFA5b+P8wCu8UDUCBAgQIECAAAECBAgQIECAAAECBAgQIECAAIGeCQjD92xAdYcAAQIECBAgQIAAAQIECBAgQIAAAQIECGyigJ3hB6P+58+fTRz+kT7Xwqsj5/+nYKMSrZMQelBeMtzL3ha+cLta6y90aL4lcpklVKrLaiTLmsm2t7fXoV5oKgECHRUQnh8MXHW9G79yOzqZNZsAAQIECBAgQIAAAQIECBAgQIAAAQIECBAgsBABYfiFMLoJAQIECBAgQIAAAQIECBAgQIAAAQIECBAgsE6Bal5xUjvsDD9Jpn/lJenoz58/96/jG9ij29vbqb1OpPD4+HhqtfdUKJlyHz9+XPbu9O/pgmurAs/Pz/nKqAYvM4t+/fq1u7tbreZYXtccIFAosLOzU1hzUG3W+jPdvEOV7+7uhq21oMyQwgEBAgQIECBAgAABAgQIECBAgAABAgQIECBAYAMF/r2BfdZlAgQIECBAgAABAgQIECBAgAABAgQIECBAoE8ChXsy92M73+Zw1Ovra59Gdu6+lCSTRarm5m3VhTc3N1Pbs+xt4dMAU27qKHSowsPDw6dPn6pJ+CxkkCVXNjMJX3Xo0CBqKoG2Ccy6csSs9dvW34W0p7bejV9uC1F1EwIECBAgQIAAAQIECBAgQIAAAQIECBAgQIBARwWE4Ts6cJpNgAABAgQIECBAgAABAgQIECBAgAABAgQI/I9AduudapEo49Q6KvRD4O3tLbHVqX0RqZpK1IkK1T1jJzX46Oho0qlFlQvDL0py7fdJ9vLw8LDajM+fP+dbZnt7u1romAABAjMJNC9mNNOtNqdybb0bv9w2Z+j1lAABAgQIECBAgAABAgQIECBAgAABAgQIECAwKiAMP2qihAABAgQIECBAgAABAgQIECBAgAABAgQIEOiSwNPT09TmJs04tY4K/RAoiSWnpwcHB/3o7yb3Ijt4l3R/2WP9+PhY0gwpvhKl9db5+vXryclJtQ1ZSSHjKwlfNakey/dWNRwTaBCwKlMDzqRT1fVuAri3tzeppnICBAgQIECAAAECBAgQIECAAAECBAgQIECAAIHeCwjD936IdZAAAQIECBAgQIAAAQIECBAgQIAAAQIECPRcoGRn+P39/X4obG1tNXTkz58/DWc35FRJGN7iCP2YDNWY3KQerSCCXjLlkuITqJ40Ri0pPzs7u7y8rDbm9PQ0G8VXSxwTIEBgPgFh+Fndfvz4Ub0kS5NU/3RMgAABAgQIECBAgAABAgQIECBAgAABAgQIECCwaQL/2bQO6y8BAgQIECBAgAABAgQIECBAgAABAgQIECDQM4GN2hneNrxTZ29JMnkFAemp7VTh/QI3NzdTb7KC+JwpN3UU2l/h+Pi4trbC1dXVly9f2t/ypbbw7e2t+f7N67M0X+ssgY0SmDUMb3mj6+vr6gw5OTmp/umYAAECBAgQIECAAAECBAgQIECAAAECBAgQIEBg0wSE4TdtxPWXAAECBAgQIECAAAECBAgQIECAAAECBAj0SuD5+bmkPxuyM/zr62uJRo/rJLr58vIytYPC8FOJ2l/h4eGhJCu4gvicMHz7Z0tzCw8ODmqD+P3792wU33yVsxGwPotpQKBQYNYwfOFt+1rt8fGxutbV58+f9/b2+tpZ/SJAgAABAgQIECBAgAABAgQIECBAgAABAgQIECgREIYvUVKHAAECBAgQIECAAAECBAgQIECAAAECBAgQaKlANSozqYnZunZ7e3vS2W6VSx42j1fJVuG5Q7Kvzfdxtv0CtX28xzY48bllf/YT2Bv76Fqh9RdqIO35czQJf39/7xUxGKCpC6zYGb49M1lLWi6QL6N8XkrWcCn89LW8v+9s3tXVVfUOl5eX1T8dEyBAgAABAgQIECBAgAABAgQIECBAgAABAgQIbKDAvzewz7pMgAABAgQIECBAgAABAgQIECBAgAABAgQI9Ebg169fU/vSm23h09Pm5GF5yGoqWkcr1LZ3HtuLBKTHlivslkDJWLdkW/gVZPK7NXYtae3b21u2Gq5OpLxg850iCV8+QNZnKbdSk8BMP0c3+Rfd8/Nzdb2bvJmPj4/NHwIECBAgQIAAAQIECBAgQIAAAQIECBAgQIAAgQ0XEIbf8Amg+wQIECBAgAABAgQIECBAgAABAgQIECBAoNsCJTvD9yn8LHnYPF+rudZJNe3RPUmmQ+WJMb+8vExt8NHR0dQ676xgyr0TcF2XZwolmFr9Bvn48WOS8InHr6tJLXzu1Dhu8/osLeyRJhFYo8CsPz/ymlpja9f46G/fvlWfblv4qoZjAgQIECBAgAABAgQIECBAgAABAgQIECBAgMDGCgjDb+zQ6zgBAgQIECBAgAABAgQIECBAgAABAgQIEOiDgJ3ha6OY7TRrJZvzZ/o+NboZjVnTaJsD2KGelkTQE9Pd3d1ddqdKWmLKLXsUZr1/3hVJwlfXU8iaKfk2WcGEmbWp663/+vra3ICsINBcwVkCBIYCs34XVN9Rw5v0/iDv5+vr62E381V+eno6/NMBAQIECBAgQIAAAQIECBAgQIAAAQIECBAgQIDAxgr8Z2N7ruMECBAgQIAAAQIECBAgQIAAAQIECBAgQIBA1wWyZ2ZJ+LlPO8NPTR6WgHR93Ce1vySWnGsPDg4m3UF5VwRKVsE4OTlZdnceHx9LHpHcdUk1dVYjMEjCV1+VSag+PDys5undesrULO7Ozk63erSo1ubnx+AtVJ1Ii7r5Bt4ngef0OtNpb2+vx92ftXeZY7Ne0gO90W3ht7e3e9AvXSBAgAABAgQIECBAgAABAgQIECBAgAABAgQIEHingDD8OwFdToAAAQIECBAgQIAAAQIECBAgQIAAAQIECKxNoCQQm8b1abPfqWH4qRv5rm20lv/gkjB8n1ZGWL5oe5/QkrEubIYgX3tmUtYvSPS9GmDOnsM/fvxoTwtb1ZIq1NiGbeDczmy5vLycKjOWS2GJQL6mszF4X0Pg6d3T01OJQ+pMXY2i8D4dqpZXdG1b+C9fvnSo/ZpKgAABAgQIECBAgAABAgQIECBAgAABAgQIECCwPIF/L+/W7kyAAAECBAgQIECAAAECBAgQIECAAAECBAgQWKpASaCoZ+HnqdvwbmB0ajjHSpLJycEO6zvorkDJZ38F+7Gbct2aQtn+PbOiGmO+urqShG8YxOYvlKmLszTcuaOnbm9vz8/Pq1Ooox1pc7Pzes/n9O3trc2NnLttJycn5deWfNOV360TNbM6SbWdeUVX/3RMgAABAgQIECBAgAABAgQIECBAgAABAgQIECCwyQLC8Js8+vpOgAABAgQIECBAgAABAgQIECBAgAABAgS6LVCyM/wKArGrRJy6De/GhvSen59L+t6z+bDKudeeZyXSXNKYFWwsLAxfMhAtqZNpc3h4WG3Mzc3NWvYc7lDK9/X1tSpWO97a2qqV9P7PzJne97ElHaxuD96SJi2kGbWwd/M9S37lNt+hW2ezNEk1/5/lNs7OzrrVBa0lQIAAAQIECBAgQIAAAQIECBAgQIAAAQIECBBYnoAw/PJs3ZkAAQIECBAgQIAAAQIECBAgQIAAAQIECBBYrkA1MzPpST3bGT7dbN6Mt3kj30lKPSgviSWnm8veGT6B2yxY8OHDhySxOxR57dYEaMkH//HxscTN+gslSsuukw29a0n4+/v74+PjZT+3dv9EPfNy2NnZWcFKDbVHz/dn8xdK85fRfE9s+VXNIC1vfLea17wQQ7f6Um1tfiGU/y7NEj9Z6Kd6eY+P85Pp8vKy2kFrT1Q1HBMgQIAAAQIECBAgQIAAAQIECBAgQIAAAQIECAjDmwMECBAgQIAAAQIECBAgQIAAAQIECBAgQIBAVwVKYmn9S6I2b8bb1/zY1DlaEoZPdDM5tKm3ek+F8/PzwQb1CWzLcb1HsuHakrFe9qoHaV5JMxJ6XPaUa4ByaiCQCPrJyUlVI/stHxwcVEtWcFyNeub9kHz+Ch76zkcM3maTbrKBYfj+/aKYNLhrL+/x7Jppc/iSL5q1D9ZCGhCW6gsnf3Zl0ZCFdN9NCBAgQIAAAQIECBAgQIAAAQIECBAgQIAAAQIEpgoIw08lUoEAAQIECBAgQIAAAQIECBAgQIAAAQIECBBoo0Dhtsz9y9I0h/GqUaI2DtvS2lQSGFt2QDpzsrpAQ/Z/Xlp3N/rGVeRJEM0fk0lXzVTehik3U4M3s/LXr1+zREW170nCr+V74erqqvp+7kTWt/mz1okuVIf+/ccXFxfvv4k7TBXI1Do7O5taraMVamtzNPei5Ium+Q6dOJslS+7u7oZNzQRIyfBPBwQIECBAgAABAgQIECBAgAABAgQIECBAgAABAgQiIAxvGhAgQIAAAQIECBAgQIAAAQIECBAgQIAAAQKdFEigcWq7exnVa+5Uc3ZxqlhHKzw/P1dTppN6seww/PX1dfXR2RW8+qfjRQmUTPIV4JdkFJc95RZF2tf7fPny5fLycti7ra2tdSXh04ba+2EtgfwhxUIOmr+MFvKItt1kd3f39+/f2bN6BW+YtvV9Be3JJzSwWXGg5AfeCtqzpEdsb2+Xbw5fjYgvqT1rv21+wtWWLPn+/fvaW6UBBAgQIECAAAECBAgQIECAAAECBAgQIECAAAECbRP4T9sapD0ECBAgQIAAAQIECBAgQIAAAQIECBAgQIAAgRKBp6enqdV6GVdr7tTr6+tUlv5VKEyLLTuZfHNzM7RNqC+xyeGfDhYl8Pb2VnKrZeM/Pj6WNOPg4KCkmjrLEMjO0tX8+SAJv+yJMakj2eW4umBH82t80k1WXD71s7a/v7/iJrXhcZlC9qxuw0B0ug0J/FffTs19yXzL26y5TqfPnpycVNuflQJ8dVZBHBMgQIAAAQIECBAgQIAAAQIECBAgQIAAAQIECAwE7AxvJhAgQIAAAQIECBAgQIAAAQIECBAgQIAAAQKdFCjZOLSXUb3mzXiTt5yaYOzkeDc2umSP7kRhsx1r423edfLh4aEadq2Fu951axdXBEqWe2j+jFRuNv9hyZTrROB5foJ2X9mqJHyoqhvU589OvB9eXl6aB3mpb9TmRztLoNMCWVLh6OiosAuFy/0U3q1t1Y6Pj6uLW+Xr22ITbRsj7SFAgAABAgQIECBAgAABAgQIECBAgAABAgQItERAGL4lA6EZBAgQIECAAAECBAgQIECAAAECBAgQIECAwGwC1fDMpCt7GUadurPx1ATjJK7ulpckk5e9Lfy3b9+qgNnatPqn40UJVFccmHTPloThtpguXQAAIABJREFUlz3lJnVf+ZcvX6q7Lq93T/gMR21b+JR04v3Q/FXSy69Xnx0CKxOoLZDR8Nz8wnl+fm6o0N1TeVdXo/55V9/f33e3O1pOgAABAgQIECBAgAABAgQIECBAgAABAgQIECCwVAFh+KXyujkBAgQIECBAgAABAgQIECBAgAABAgQIECCwFIHCXFAvd4YPaHPW99evX0tBX9BNHx8fE3/KXqD5l4P3bwGaG5Y0banJ5EzIaiA/A7S3t1fSKnVmFejQzvBLnXKzum1O/bxVqitTJF2Zz+bUNUSW55OXw/n5efX+mRid2FO9+auk+Wuo2l/HBAiMCuRHQvnm8NV32uitOlqSn3+1ft3c3KzxXd1RRs0mQIAAAQIECBAgQIAAAQIECBAgQIAAAQIECGyOwH82p6t6SoAAAQIECBAgQIAAAQIECBAgQIAAAQIECPRGoGRb+GQgOxE4nGNQkkJs2LO34dQcz1rgJbe3t9kKdbR5Kcy/RFjne1bSUyUXLnVlhOo21GnMxcVFSZMWWyeLAsQ2WfFMj/zb5ERZPvuLta3drXD9hYODg9qFq/9z02bF169fa+nKJOHXuzLF4eFhbdzX8n6otaHkz9F3dfWqpb5Rqw9yTKCvAldXV9V90Ru6md8Yqdyn37QPDw+1VUK+f//ehi/NhlFwigABAgQIECBAgAABAgQIECBAgAABAgQIECBAYL0CdoZfr7+nEyBAgAABAgQIECBAgAABAgQIECBAgAABAvMINO9YO7hjj6N6nz9/blArWSmg4fIlnco+8CcnJ2PTlX/+/EkY/uzsbL5HF2bJkg+f7/5Tr3p7e6vmb/Ogufsy9VmjFbLvdGw/fPiQCR/hpMsSvv306VPC8Nl2dbR+10t2dnamdqGkztSbNFRIvrrh7OBU84d06uXvrLBps2LAlQmfN0mVLt8U603C51VQe+llYnQl8Nn8VbLeGV4dZccEOiqQr+lE3AsbX3u5FV7VzmpJwtdWCTk9PV3lD6d2smgVAQIECBAgQIAAAQIECBAgQIAAAQIECBAgQIBAs4AwfLOPswQIECBAgAABAgQIECBAgAABAgQIECBAgEAbBZpDeoMW9ziq988//zSMSi172VBzZaeSR50aWc/Gp8lHzdqkhH5L+putwpe3pWpCXNVml2fbqlfNd/zly5fk3sfahiXB+GTtQjTfzbt71bJ3hr+5uZmK0/whnXr5eyps5qy4vb2t7TN8f3+/3iR8BiKvtdpQrvL9UHv0rH82v1p7vNzMrFDqE5hbIG+JwpV68jJ5fHyc+0HtuTDv6loSPj/Xe7l2T3vMtYQAAQIECBAgQIAAAQIECBAgQIAAAQIECBAg0A8BYfh+jKNeECBAgAABAgQIECBAgAABAgQIECBAgACBzRLY8J3hm1OIzQnG1U+U7PZZsnhBGlbdX72wnaNZ07EXFobNxl7bXJhwWjWLngdln/bmSxZ1Ng+aKpbJkNnSjwTdwG15Q1k4LllcoGQ+rysMv5mzIjP85OSkOoJJwq93A/a890Y/nh3aFr55EY2lLi9SHUfHBHovULK6ygCh9pbrokxC77Ve5K3Yp58oXRwUbSZAgAABAgQIECBAgAABAgQIECBAgAABAgQIdEVAGL4rI6WdBAgQIECAAAECBAgQIECAAAECBAgQIECAwP8IvL29/fnzZypHj3eGzybnzXtfN+cYp9ItsEI2ey/Mq+ehP3/+nPXRhTff2dmZ9c6F9S8vL6s1V7bt89evX6sh/Gobasf5sCSYnU9Nrbyjf2byT215yfth6k0mVaiN+KRqa0lib+asyOuutj5IXv55M+zu7n7433+ZNvkzg5J9mLMv8VI/Drl5liQY+2oaWzhpCq23vHnFh3Wt9bBeE08nsAyBvb29wl8OWd0mL/lltGE190zjz8/Pq8/K6jZz/PCr3sExAQIECBAgQIAAAQIECBAgQIAAAQIECBAgQIDA5ggIw2/OWOspAQIECBAgQIAAAQIECBAgQIAAAQIECBDoiUDJtvDpaqKPPenwuG40ZxGbc4zj7resssLk8HyPT6i1MPbcvHbAfE/PVYn6V3NcGZTVbAuf9O9MsFGq7cU6d5fbcOEaN4fPBrYlaxCsZSWOzZwVSZ7XkvCZonkBZpgSHB1O13wE8mc+rdmtPZ+FrI6RYHz2KF54Kj7vhMzPsZPk6Ogoqddhk1p+0Pw9O2re8u5oHoE2C2SRjuYfdcPG56s/L5nhnx06ODs7q/1uyasy75mSBW461E1NJUCAAAECBAgQIECAAAECBAgQIECAAAECBAgQWJ6AMPzybN2ZAAECBAgQIECAAAECBAgQIECAAAECBAgQWIpASdJ7LWHUpfR2wk2bs4jVFOiEG6yiOOncksGauymFm6nOff/mCxOjrSbMk7e/ublpvmRRZxPonfVWiQF3NEE32tOpocHlzf/qiI82bFgytYXDmgs82MxZkREpXBGjRp1PRPYoHqTiF/LRyOsua2EcHh6ObU/eDx3aFj5WzR+itczw2gj6k0CfBPL7oXDVnrz08rbpUN/T2qxOVXsB5le6JHyHBlFTCRAgQIAAAQIECBAgQIAAAQIECBAgQIAAAQJtEBCGb8MoaAMBAgQIECBAgAABAgQIECBAgAABAgQIECAwg0DzjrWDGzVnxWd4WFurNqf9S4hW0LPqrukljytMgg1ulW3hy5P2Y+OpJU1qqFNL4SbotbINTudL3dc2ZW3oWstPTQ3iNud45+5dNrYtvPPUFs7dhoYLN3BWZDvlWV8yo4C5QxLs+fBmfOdLxQ9i8J8+fRq7IfzgiRmdlb0fRvs4R0nz27VDW9zP0XeXEFi9QN4PhW+z/J7JKyvL8ay+kXM8MT/V8m6sfXXmF+zj42O3Xolz9N0lBAgQIECAAAECBAgQIECAAAECBAgQIECAAAECixUQhl+sp7sRIECAAAECBAgQIECAAAECBAgQIECAAAECSxdoDukNHr+WMOrSe155wMHBQeWv+mEJUf2aJfw9azMKt90etLQW7T49PW3oQS2I1VCz8FQthZv5lk2hC699Z7Ukb+fL9mc4Ej9759PbcPnUT/cyFoNIoq+2sW0DRfPHs+HCuU9t4KzIiHz79m2s2MePHy8uLu7v73///v36+pr/5jglYysPCvOZyvgOUvH5LJek4mP+9evXxMKbY/C5/9HR0eqnRENnS041vDObl2Ipubk6BAiMCuRlkjfVaPloST6eWfKp/Xn4rDAy+rsu78N+/BQZHRclBAgQIECAAAECBAgQIECAAAECBAgQIECAAAECSxX4z1Lv7uYECBAgQIAAAQIECBAgQIAAAQIECBAgQIAAgcUKJPzTENIbPmsT0nrp46S0eQnR0Gp5B4mhznTzRKQK6yeDWu1jKH78+JFdVauF1VtNKq/WKT+upXCzof18m3KXP7Fac74k/OAOaWcPtnTOdrLJwzdsohuiBJV3d3erbu85TjR6NNE36YZrefls2qxIlnLsiAT/6uqqljzPhMlkSGFW0MjZSRH6wYBGMhu8D/Z4z92SOE20Pv/yMc+pvNPyMsmLNwsuFJrnwvJlFCZNqhWX5+PT8MSpq1E0XOsUAQINAnlN5Wt67MutdlVeRHk75UXUzv3V8zMpSxSNviTzBs5aQrW++JMAAQIECBAgQIAAAQIECBAgQIAAAQIECBAgQIBAiYCd4UuU1CFAgAABAgQIECBAgAABAgQIECBAgAABAgTaIlCYal5gDrYtPR9pR3NcqmRn45FbrrMgActahHVSaxLUrG0LP8iaNu/8vCiQ0Vx0UtmrTKPNusRAlXEQ8a2WdPS4eazTqYao/KxdznzLhuHlV60lKrxRsyJLooxF/v79e0LyDa+RfE6zjkb50hUJvefdkrdNXraZA/nv+fl5svSZXaMhz0kzZMXvh0nNmKm8+ePT/NUz04NUJkCgJnB8fFz4jsrv4azT0bZd1vN+Thfylhh9SWbfe0n42nD7kwABAgQIECBAgAABAgQIECBAgAABAgQIECBAoFxAGL7cSk0CBAgQIECAAAECBAgQIECAAAECBAgQIEBg/QLNIb1B+8bmJNff9EW3oLmbkzaNX3Qrmu6XbUubTlfOZfPkBFkrBU2HtWRyctGD3c7Pzs4SDJt05UJy4NnstPb0NHvFe63v7OxM6uPU8mTnmvd8nnqHllRI4Ll5A/bm3b/Le5GcYfk0Hty2+YNZ/uiZam7UrBiNWeaD//v377wBStAS1Ewms6Tm++sk1Lri98P725w7NH/PdrFHC2FxEwKrESh/RyVwnm+oHz9+rKZhU5+S1UbyZTT6cyvf13lFN6xUMvXOKhAgQIAAAQIECBAgQIAAAQIECBAgQIAAAQIECBAQhjcHCBAgQIAAAQIECBAgQIAAAQIECBAgQIAAgS4J/Pr1a2pz1xJGndqqhVdoTiQ2pxkX3pixN2yIptfqJzK6u7tbKxz7Z0JiSXQPTyVhlfDV8M+GRH3hVqvDW40eJG9W2xI5OfzC/O3o3eYuKVcd+4g2rJIwtmGzFl5dXTVckkny8PDQUKHkVO6QnOHo9rbN164l77c5syIbC9debnkJ5Huh8AUyGLuM0Qry8JmieV81z5Z2nm14S2zI12s7x0WrNkcg76i81rJOUEmXz8/PU3+9K93kB9L29vbl5eVog/NLKcvKzPSKHr2JEgIECBAgQIAAAQIECBAgQIAAAQIECBAgQIAAAQLC8OYAAQIECBAgQIAAAQIECBAgQIAAAQIECBAg0CWBhpDesBvNW0YPq/Xg4OjoaFIvSlYNmHTtospLgqAJ8aaphfnhJM+rO44mJ1aLxeY+k0wSaU6Mdu6u5drkzaqXJ99VzeFXTy31OHmz98zwNkyMhfhkrE9PTxtuVRuvhppjTyXad3h4OPZUQ+F7hqbhtlNPbcisSKLy27dvVY1ks1OY7lcLS44zfxrWzii5Q3OdvB/e88JpvvlSz769vVUXHKk9a9ILtlbNnwQIvFMgCx7l+7rwOyW/hT59+rSW3yS3t7cJuucLd3ThmMEPvLW06p34LidAgAABAgQIECBAgAABAgQIECBAgAABAgQIEGihgDB8CwdFkwgQIECAAAECBAgQIECAAAECBAgQIECAAIGJAg0hveE1hcnqYf3uHjRs0ptU0nq3CR2oJhE6iTdR9pxNI5u3uB9enmj99fX18M8cJP01GoJNLmvSLtmJ0SY3W71DyfFgR9NaBHddSfhBg8duvlrSl9Qp+QQV3mrt1ZJXnzTWg55m9YQ5Gpk5mXdILUufEW941vApDR/JYZ0lHWzCrDg5OanqJSb68PBQLZnpONMjm7fPdElh5fW+HwobOalabYWRWrU1zvBaS/xJoPcCCZnnF0jeJ4U9zbdAfhStJnyeVTOy3kcel9fy2N8VWa2m/AdeYQdVI0CAAAECBAgQIECAAAECBAgQIECAAAECBAgQ2GQBYfhNHn19J0CAAAECBAgQIECAAAECBAgQIECAAAECHRMoSTIX7qLZsZ5PaG5zLrG6ifqEGyy9ONGshN5rj0nJzc1NklSFka1BHL3Wnfv7+0kp+pwafeigDRErmUWDymlh4rL7+/u1oFc2lC5sea3ji/oz6wKUBLPHPu7p6WlseUcLs3HupLFOj7J6wqx5+Ixs9tet5YEz4pnJtWkwVqz5Izn2kkUV9n5WJHhZHYKMe22Y5pDMPZPYnOPChksSsF/v+6GhbSWnGlRjnnRuyU3UIUBgUQJ5nzT8qqk9JQshDSLxebktaUWkLDmUr5udnZ0sEjS6G3zak+/B379/Z7WaWtv8SYAAAQIECBAgQIAAAQIECBAgQIAAAQIECBAgQOA9AsLw79FzLQECBAgQIECAAAECBAgQIECAAAECBAgQILBSgQRfpz4v0eWpdXpTIbnEhlB0Q6ZxZQLZNXS0GUlPJYBakhcdbD06GkfPTMje3ZN6EZZUGCuTR+duUx+dwPwg61Xbiz5Z0GTSZs1XT2rne8rTjPkuf319ne/Cdl6VCTZprAcNzghm0YSpKyAkNDjY5DYxwmpPhyM+Oo2r1YbHDdNyWGd5Bz2eFRnBBC+rdFlQI6NfLZnvOInNBS5hkFZlIs3XkpZc1TDVF75wQEu6rBkEWi6Qb5YsBVL+AcxPnbwws7BLvv7yg2fqN+DU7ufHWF6VacaHDx+yFXxtcaLh5fnGzDvw4eHBqhlDEwcECBAgQIAAAQIECBAgQIAAAQIECBAgQIAAAQKLEvjw9+/fRd3LfQgQIECAAAECBAgQIECAAAECBAgQIECAAAECSxVICLkWTh59XHI4iTGPlve1JDGnWny32tOW/D9B2Uc06alqw4bHiaHm3+fPn5Ndz0ajSbcmlpzQV/4lbTUay0zUKuHnkpxVslu586SN0HOf5MpSIc/N3VJ58NA8Mf9yPGzh8CCVF5W/Hd7zPQeJt5Us/RDbzJChfzqezr7nuS28Nj3KaE6K5w0aHIfUyXDnX2ZaCrMuQAY6MyTDOnae5JKcGky2kpdP6r8/c/hO3r7OioxC9VN5cXExdUmLmSQTGR07B8pvUp0t5Ve1rWY+SoNPx9iG5d0bqLGnFBIgsAKB/EDKt/kcL6t89ec3TH4z5E2V/05dSWTwSywPyqc+P4rG7gBf7W/uf3V11YalgqqtckyAAAECBAgQIECAAAECBAgQIECAAAECBAgQINAnAWH4Po2mvhAgQIAAAQIECBAgQIAAAQIECBAgQIAAgZ4LlOQVE3CdGvLpE1MCS9n8c1KP2pNdTDsPDw+rcdZJbW4oPzo6ymoIM41v82IBDc+qnmptyiuq5+fnCapVW1s9HmaGs5vrsLwlSyQM27Oog6y5kLj71MxeyeNGR7wWxh57k6H22LMrK+zfrMiOxJnnQ8AlLTqQTY8bPkrDp489SAq06xvCD/pVo652NqtIZGpVSxwTILAWgXzZ5Z0zRyS+2tp8zeVDnZLh+hf5/Zw/8zttpq/R3CTffWLwVVvHBAgQIECAAAECBAgQIECAAAECBAgQIECAAAECyxAQhl+GqnsSIECAAAECBAgQIECAAAECBAgQIECAAAECSxGoBnrHPmAz03oNawS0JJ07HKwkLbNL+Uw5q8G1SW1lj+6kVYe3Kj+Ymg1uvlXbDEdbm83As0ZAcrxJssU2Vtn3NXvAJhk+XDig+tnpaxg+MtnXOhHBaMwxx4awoyPevF328ML7+/v5pujwDgs86NOsqK5EkOmdrOZwYi9QLLdKoP3bt28z3TOfsky5JbVnppYspPLx8fHd3d3YW41+LsZWU0iAwGoEHh4e8r6aewmP9zdy8DMjL43338odCBAgQIAAAQIECBAgQIAAAQIECBAgQIAAAQIECEwVEIafSqQCAQIECBAgQIAAAQIECBAgQIAAAQIECBAg0AqBRJobtkAfNHEz03oNm5+3c3WAROKTtyxMcC0qbZX5k9hYEvWFMensPp2Ya282O92QMPzwVZWNcwcLBAxLph40jHjDdtnV23ZulYFOzIraSgT5CC81e5l8aXahT96+OrKjx3m15v2Qf72JwQ/6WJ0StV7//v07qxLUCv1JgMB6BWb9bfP+1vb17fd+GXcgQIAAAQIECBAgQIAAAQIECBAgQIAAAQIECBBYqoAw/FJ53ZwAAQIECBAgQIAAAQIECBAgQIAAAQIECBBYmEDSrScnJ823a9XOzM1NXeDZWli0duc2Jxgzpr9+/Uru9OnpabCreRqfnZ93dnaStkoM/ujoaOHxy+yYnRz+4LkJxg9Sr4OHDvdUz6P7lHGtzZDOZbZrU3qmPzPcGeuMeAY6wz06zZKB39/fbx7x7Pc+de2G3CE56pnatt7KHZoV2bA9Sxtk+BI+z8IEK3DLtMkTh2+JPDFvpLwfBu+ljPXC30sr6NTUR2QCHx4ejq2WjidzO/aUQgIE2iAweGuVr/gza5vzXZlXX36H7+3tzXqt+gQIECBAgAABAgQIECBAgAABAgQIECBAgAABAgTeLyAM/35DdyBAgAABAgQIECBAgAABAgQIECBAgAABAgRWIZA8ZHb2bn7SRqV8qxQNYd2rq6vQVSs73jSBpFg/ffo06HUCvUlBb5rAO/vbsF328M7fv38/Ozsb/tn+A7Oi/WO04hZmAmcJgLEP9T0ylkUhgRYK5N2e1VsG/7KGyHtaOFz+o3m9mPc8wrUECBAgQIAAAQIECBAgQIAAAQIECBAgQIAAAQIECgX+U1hPNQIECBAgQIAAAQIECBAgQIAAAQIECBAgQIDAegWyeXhzA5LVaa7Q47PZQT3Bp7EdzDahwvBjZRQSKBG4vb0tqZb9ckuqqUOgtQL5spjUttPT00mnlBMg0CqB3f/+GyzOkrVvXl5efv36lf8O/g3i8a+vr8OcfJbI2dnZGf53f38/GfjsA5/btKpfGkOAAAECBAgQIECAAAECBAgQIECAAAECBAgQILDhAsLwGz4BdJ8AAQIECBAgQIAAAQIECBAgQIAAAQIECHRGIGGe5rYmEN5cocdnk3o6Pz8f28EsIpA01Pb29tizCjdBYJh5S2cTctuELi+wjw0J4eFTkhvs3EfMrBgOn4MIPDw8VKdE1STfrZ2b3tX2OyawsQL55O7999/GCug4AQIECBAgQIAAAQIECBAgQIAAAQIECBAgQIBAbwT+3Zue6AgBAgQIECBAgAABAgQIECBAgAABAgQIECDQY4Hn5+dJOb1hrzd5Z/ggXFxcDClqByVp3tol/uyTQHUhCWH4WUf27u5u6iVd3DfbrJg6rBtVoWGed3F6b9TY6SwBAgQIECBAgAABAgQIECBAgAABAgQIECBAgAABAgR6LyAM3/sh1kECBAgQIECAAAECBAgQIECAAAECBAgQINAHgWxv3tyNRHx3d3eb6/T7bENe8fr6ut9917tmgZeXl2EFYfghRcnB7e1tSbWzs7OSaq2qY1a0ajjW3phJa6bkjXFwcLD25mkAAQIECBAgQIAAAQIECBAgQIAAAQIECBAgQIAAAQIECGyygDD8Jo++vhMgQIAAAQIECBAgQIAAAQIECBAgQIAAgc4IVDcxHtvoo6OjseWbU5i1ACYhZCmB5+fnzaHQ05pAdS0JYfgaTvOfkxLC1asa1qGoVmvbsVnRthFZY3uy6MOfP3/GNuDi4mJsuUICBAgQIECAAAECBAgQIECAAAECBAgQIECAAAECBAgQILAyAWH4lVF7EAECBAgQIECAAAECBAgQIECAAAECBAgQIDC/QDW3OfYu//zzz9jyjSq8vLyc1F+bw0+S2YTy6loS+/v7m9DlhfTx7e3t7u5u6q06mhY2K6aO7OZUaPiCODs72xwHPSVAgAABAgQIECBAgAABAgQIECBAgAABAgQIECBAgACBdgoIw7dzXLSKAAECBAgQIECAAAECBAgQIECAAAECBAgQ+P8EqrnN/+/E//5xcHDwv4eb+797e3ufP38e2/+GrOPY+gp7I5BEd3XP50ySTnct3VlZ+0s+NUdHR7u7uytr0qIe1LNZsSiWzbxPJsPPnz/H9v309HRsuUICBAgQIECAAAECBAgQIECAAAECBAgQIECAAAECBAgQILBKAWH4VWp7FgECBAgQIECAAAECBAgQIECAAAECBAgQIDCPQC23OXqL5FFHCzezZNLm8IlDPzw8bKbJhve6GnOdtFZCy4lub2+Pj4+3t7c/fPiws7OT/ybS/+PHj2U3++rqauojJn3ipl643go9mBXrBezT0xsWfbi4uOhTT/WFAAECBAgQIECAAAECBAgQIECAAAECBAgQIECAAAECBDoqIAzf0YHTbAIECBAgQIAAAQIECBAgQIAAAQIECBAgsEECU7eFt3vtcDYkM7y1tTX8s3rw7du36p+ON0Tg5uZm2NP9/f3hcScOHh8fs+/6ycnJ3d1ddX/7p6en8/PzxONTYUkdSQK/+sSxT8kyHInljz3V8sJOz4qW23aueZPC8Plizaevc93RYAIECBAgQIAAAQIECBAgQIAAAQIECBAgQIAAAQIECBDon4AwfP/GVI8IECBAgAABAgQIECBAgAABAgQIECBAgEDfBKqbGI/2Ldnvg4OD0fKNLZm0nXUYn5+fN5ZlYzte/fgkvN0hh+z9nvT+y8vLpDYnrP7PP/+8vb1NqvCe8pIt3yd91t7z3NVc291ZsRqfzXlKFn2Y9BGzLfzmTAM9JUCAAAECBAgQIECAAAECBAgQIECAAAECBAgQIECAQMsFhOFbPkCaR4AAAQIECBAgQIAAAQIECBAgQIAAAQIECPyrmtsc5ciu0aOFm1xydnb28ePHsQI2hx/L0uPCbJxe3d68Q8tGJKObvd+nDk16t4xEekNCeNikRIU7um92d2fFEN/BogQmfXxsC78oYfchQIAAAQIECBAgQIAAAQIECBAgQIAAAQIECBAgQIAAgfcLCMO/39AdCBAgQIAAAQIECBAgQIAAAQIECBAgQIAAgSaBxEqPj4+TGv3w4UP+mzju169fmy4YOff09DRS9n8Fyez93x+O/iswKd94fX1NaKMEbm5uhv3NJurD45YfZLP38kUu7u7uFt6dqdvCb21tzfoeW3gj575hR2fF3P114SSBLIsw6et10pfIpFspJ0CAAAECBAgQIECAAAECBAgQIECAAAECBAgQIECAAAECyxMQhl+erTsTIECAAAECBAgQIECAAAECBAgQIECAAIFNF0gMfnt7O6HWpFVfXl7Ckf9mm/cETVOeGF4J0MPDQ0O1bIG+t7fXUGEzT2X1gc+fP4/te3cTvGO7o7BZoLr8QYeWjZiaRa/2evBuqZa88zifkan3rObJ3/m41V/e0VmxeqjeP3FS4v3i4iLf0b3vvg4SIECAAAECBAgQIECAAAECBAgQIECAAAECBAgQIECAQFcEPvz9+7crbdVOAgQIECBAgAABAgQIECBAgAABAgQIECBAoEMCX76v/1inAAASG0lEQVR8+fbtW3ODf//+nb3im+skmNqQjE2WLw9qvsNmns1aA/v7+6N9z47W2XZ7tFxJ/wSyGsVwf/VujfuHDx9mGo4F/j+e+XTs7Ow0Pz3LCvz48aO5TmvPdndWtJa0ow17fn7+9OnT2Ma/vr4Kw4+VUUiAAAECBAgQIECAAAECBAgQIECAAAECBAgQIECAAAECaxGwM/xa2D2UAAECBAgQIECAAAECBAgQIECAAAECBAj0XKAkCR+C8/PzqRDZSb6hjiT8JJy9vb1//vln9OyfP3+6m+Md7Y6SBoGObgD+8PDQ0KnRU8n5jxbOXZKge/O1eVynP0EdnRXNg+LsHAKTVquxLfwcmC4hQIAAAQIECBAgQIAAAQIECBAgQIAAAQIECBAgQIAAgaUK2Bl+qbxuToAAAQIECBAgQIAAAQIECBAgQIAAAQIENlGguvPw1P5P3Ry+YY/oZPayb/zUR2xshUkb/3Zrk/CNHb53drw2+lM/aO983AIvPzs7qwa2p9758+fPj4+PU6uVVEgO//DwsLnmr1+/stJEc53Wnu3urGgtaUcbVpsJw174dhhSOCBAgAABAgQIECBAgAABAgQIECBAgAABAgQIECBAgACB9gjYGb49Y6ElBAgQIECAAAECBAgQIECAAAECBAgQIECgJwJTt1au9vPp6an6Z+04ufpaSfXPmR5UvXBDjnd3d8cSZXN4iwj0fg5cXl4O+/jPP/9kMgz/bPnBy8vLTC08OTmZqf6kym9vb1Nv9f379+4m4dPx7s6KSaOmfD6B6kyo3mGmdSiqFzomQIAAAQIECBAgQIAAAQIECBAgQIAAAQIECBAgQIAAAQLLExCGX56tOxMgQIAAAQIECBAgQIAAAQIECBAgQIAAgU0U+PHjR7LW5T1/fX1tqHxzczPp7NHRUYfyvZN6sezyq6ur7PQ7+pSUjxYq6Y1Adkq/u7sbdmfsmgjDs207aH4njLZ2Ub1LEr753ZUHZdf60QZ0paTTs6IryJ1oZ20mDNucVTOOj4+HfzogQIAAAQIECBAgQIAAAQIECBAgQIAAAQIECBAgQIAAAQItERCGb8lAaAYBAgQIECBAgAABAgQIECBAgAABAgQIEOiJwKz7yu7s7DT0vBrorVUT566BjP1ze3t77IjYHH4sV28Kq9s+f/78uVsB1+ZEem2MslV7JnmtcI4/s4rHz58/Gy5MTjh1Giq0/1SnZ0X7eTvUwupMqDY7n6bqn44JECBAgAABAgQIECBAgAABAgQIECBAgAABAgQIECBAgEBLBIThWzIQmkGAAAECBAgQIECAAAECBAgQIECAAAECBHoi8PT0NFNPktSdVP/h4WHSKdvCT5IZLU8QOlyj5clDvr29jZYr6bpAPjjVXHfnlo3Y2toqHIJM7IVs1Z6Nss/PzxsemtdUw+uo4cL2nOr6rGiPZNdbUpsJw+7kRbG7uzv80wEBAgQIECBAgAABAgQIECBAgAABAgQIECBAgAABAgQIEGiPgDB8e8ZCSwgQIECAAAECBAgQIECAAAECBAgQIECAQOcFnp+fZ+1DQ/quYVv4sbudz/rozakfrrEB49PT081B2JyeVnPd2c/84OCgW33/+PFjSYPTtdvb25KazXXy1sqtGuqkPdXFBRpqtvlU12dFm2271bbqTBi2PMs9fPnyZfinAwIECBAgQIAAAQIECBAgQIAAAQIECBAgQIAAAQIECBAg0CoBYfhWDYfGECBAgAABAgQIECBAgAABAgQIECBAgACBbgu8vLzM1IGGMHY2LZ+UeM8Gttvb2zM9aMMrh2ssZpYbyJ7YG47Ts+4n0Vr9GH7//r1zHSwJw/+/9u7wKnUkDAPw7lZwjyWoFYglCBUIJYgVKCVcrEAoQahAKQGo4GIJXDtwv7Ocw5lNgCsCmoTHX8lAhplnkvjrnS/mtZdS7fGeaTQab29v65QiJDwej8v+wqnAXbFugbRvJdDtdtP3w/Lalf8glp86IECAAAECBAgQIECAAAECBAgQIECAAAECBAgQIECAAAEC3ysgDP+9/n6dAAECBAgQIECAAAECBAgQIECAAAECBAgctcDd3d26+a/L5kVQVgHbdWgb2pvN5sry161Wa8NVPiqXQGxt8PDwsBxzbDZxdna2PC3LwcobNQYfz358FHthzOfzdru9+3QiCX95ebkyG7zoPJLwQVr2JHw17ordl1sPs9ms0+nkHeIfca1Wy7drIUCAAAECBAgQIECAAAECBAgQIECAAAECBAgQIECAAAECBRH4+/39vSBDMQwCBAgQIECAAAECBAgQIECAAAECBAgQIECg7AKRtTs/P//gLCLUuiHWHgHUleWao0qz2N4HhTNfi+hvxInzqpsXItOJ08IKZNb3x48fEfMuaZA7ffzjpo0Xy97Zo8+oCb8hCR/B+70Un9/7yLfqsEp3xVYT9+W8QL1eH41GmfbFjg+ZRqcECBAgQIAAAQIECBAgQIAAAQIECBAgQIAAAQIECBAgQKBQAirDF2o5DIYAAQIECBAgQIAAAQIECBAgQIAAAQIECJRb4ONlqKNm9YYkfK/Xy2e2gyZi25Lwn75FImD89PSUvzxqBR8ibJz/IS0HFWi1WulTE2td0iR8KMX7YWkVefVut7s83ctBpNxj244NSfiolV2BJHxYVemu2MvSH20ng8Egn4SPLTNW/lM4WiUTJ0CAAAECBAgQIECAAAECBAgQIECAAAECBAgQIECAAIFiCqgMX8x1MSoCBAgQIECAAAECBAgQIECAAAECBAgQIFBWgcjDb4iYLmYV6btms7lhhmld6OXXFLBdUuxyEHsQPDw8ZHpgmwEp3WlmWSPLvfcA+VeaZOqZx0+Px+N9bYSRscrP648vqPwlxWzJzLTsd0UxkUsxqvwDtRj28/NzlIsvxRQMkgABAgQIECBAgAABAgQIECBAgAABAgQIECBAgAABAgSOWUBl+GNefXMnQIAAAQIECBAgQIAAAQIECBAgQIAAAQL7F0hLOqe9RwXaq6urx8fH+Xy+OQnfbrfTAteLTk5PT/NVbdP+HX9QIDLSEX3PfHk6nZY6O52ZzrGd9nq9dIODeFjKvpqxHUa/30/X8fLycjKZpC2fOI4eIlGfWmU6iUfj169fm19QmUsKe1q9u6Kw1MUfWKvVyv9Xjc0RJOGLv3ZGSIAAAQIECBAgQIAAAQIECBAgQIAAAQIECBAgQIAAAQIhoDK824AAAQIECBAgQIAAAQIECBAgQIAAAQIECBDYp0BUoD05OUl7jGhuVHWOdGvauO54MBhEbC/zaQTpo4eoOZ9pd/o5gXVVgvdYfPtzA3PVJwQyj0yVHpYIpQ+Hw9Tk58+fUe08bfng8Ww263Q6md4y136680w/RTit8F1RBN5yjSG2Rbi9vc2MOfZ92H13iUyfTgkQIECAAAECBAgQIECAAAECBAgQIECAAAECBAgQIECAwIEEhOEPBKtbAgQIECBAgAABAgQIECBAgAABAgQIECBwvAL56F3k7p6env6YZn95eWk0Gnk4Ie28yY4tK6lj24LIDO/Ys8u/UiDirFEyPf3Fij0sUbl6NBqlE4y7NFLrHy/eHrd6lILPdJJ2GMfX19fR5x9fUJmrCnta+buisPIFHFi80s/PzzMDiy0zXl9fP7hDTeZapwQIECBAgAABAgQIECBAgAABAgQIECBAgAABAgQIECBA4OsFhOG/3twvEiBAgAABAgQIECBAgAABAgQIECBAgACB6gvkI6wx57u7uyjOvC6A1+1249MMTWT2IsVaq9Uy7U53F1gJHqngqCm9e+d6+AKB379/RzL87e1t+VvPz8/x6C1Pq3GQrw+/mFfcq7ERQGy0EQgnJyeLF0uYzOfzCPpOp9N4dcTWAKlPHiQujxh8ldCO5K7IL6WWlQKxxUM8DpmPKrZlRmZ2TgkQIECAAAECBAgQIECAAAECBAgQIECAAAECBAgQIECgegLC8NVbUzMiQIAAAQIECBAgQIAAAQIECBAgQIAAAQKFEFiZh4+RRYT16uoqUqwRYY3TSK4Oh8N+v58P7EUSPjJ7lSnXXIhV+f8g2u12yP+/7a/IBt/f32canRZQILYtaLVay4FVMgm/mF2v17u9vV3OdC8H1YvBL1iO567Yy21Q7U5WbiTx9PQU7dWeuNkRIECAAAECBAgQIECAAAECBAgQIECAAAECBAgQIECAQMUEhOErtqCmQ4AAAQIECBAgQIAAAQIECBAgQIAAAQIECiSwMmv9wfFFYD4ye+vKyH+wE1/7o8DKtGSFY9V/BCnRF2az2fn5eQw4to2IKui1Wq1Eg992qFHw/ObmJjbO2PbC/Pejn/irKtdR3RX5xdWyFOh2u51OZ3m6OLDXSQbEKQECBAgQIECAAAECBAgQIECAAAECBAgQIECAAAECBAiUQkAYvhTLZJAECBAgQIAAAQIECBAgQIAAAQIECBAgQKCsAi8vL1HSOV/1fcN8Itkb5cqVrt1AtN+PIhU8nU7TPmMJxuPx2dlZ2ui4gAKTySRWKnadKODYDjGkSHrHyyH+3t7etuo/bunYX6PVah3Di+XY7oqt7oQj+XL85200GpnJxh4QvV4v0+iUAAECBAgQIECAAAECBAgQIECAAAECBAgQIECAAAECBAgUX0AYvvhrZIQECBAgQIAAAQIECBAgQIAAAQIECBAgQKD0AoPBIArSZhLX+Vmdnp7+V7P5RkH4PM7hWqLm9uXlZWbDgliLSFlbiMOx63kXgch7j/77i7t0XTD+4uIibuO4tyMGX9U68LsYuraqArFnRNz2mecinoJIyFd1yuZFgAABAgQIECBAgAABAgQIECBAgAABAgQIECBAgAABAtUWEIav9vqaHQECBAgQIECAAAECBAgQIECAAAECBAgQKJBAJPQivhqR+MivRvR6EdWLis2LwOr19XW9Xi/QcI9pKCvz8JEljsjxMTGYa1kF4gaez+fxSon3ycnJiU0cyrqQxr2zQDwL8S9VEn5nSB0QIECAAAECBAgQIECAAAECBAgQIECAAAECBAgQIECAQIEEhOELtBiGQoAAAQIECBAgQIAAAQIECBAgQIAAAQIECBD4LoGVeXjFhL9rOfwuAQIEthXwGt9WzPcJECBAgAABAgQIECBAgAABAgQIECBAgAABAgQIECBAoBQC/5RilAZJgAABAgQIECBAgAABAgQIECBAgAABAgQIECBwUIEopj0ej6OkcPoro9Go2WymLY4JECBAoJgCsX3J6+trOjYbmqQajgkQIECAAAECBAgQIECAAAECBAgQIECAAAECBAgQIECgpALC8CVdOMMmQIAAAQIECBAgQIAAAQIECBAgQIAAAQIECOxZYGUefjgcttvtPf+S7ggQIEBgrwL1en06naZdXl9fv7y8pC2OCRAgQIAAAQIECBAgQIAAAQIECBAgQIAAAQIECBAgQIBAGQWE4cu4asZMgAABAgQIECBAgAABAgQIECBAgAABAgQIEDiIwCIPf3Fxkfbe7/fv7+/TFscECBAgUByBZrM5Go3S8dzc3AwGg7TFMQECBAgQIECAAAECBAgQIECAAAECBAgQIECAAAECBAgQKKmAMHxJF86wCRAgQIAAAQIECBAgQIAAAQIECBAgQIAAAQIHEYg8/GQyiSBl2vvDw0Ov10tbHBMgQIBAEQTa7fZwOExH8vj46I2dgjgmQIAAAQIECBAgQIAAAQIECBAgQIAAAQIECBAgQIAAgVIL/P3+/l7qCRg8AQIECBAgQIAAAQIECBAgQIAAAQIECBAgQIDAIQS63W6n00l7Ho/HtVotbXFMgAABAt8oEOXfW61WOoDn5+d6vZ62OCZAgAABAgQIECBAgAABAgQIECBAgAABAgQIECBAgAABAqUWUBm+1Mtn8AQIECBAgAABAgQIECBAgAABAgQIECBAgACBQwnc399H+v309HT5A6+vr8tjBwQIECDw7QLxll6O4eLiYj6fS8IvQRwQIECAAAECBAgQIECAAAECBAgQIECAAAECBAgQIECAQDUEVIavxjqaBQECBAgQIECAAAECBAgQIECAAAECBAgQIEDgUAKRiu/3+5GKn0wmh/oN/RIgQIDA9gKz2azRaMR1d3d37XZ7+w5cQYAAAQIECBAgQIAAAQIECBAgQIAAAQIECBAgQIAAAQIEii7wL1cYwer0rKUr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3"/>
  <p:tag name="POWERPOINTLATEX_REFCOUNTER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"/>
  <p:tag name="POWERPOINTLATEX_CACHECONTENT#5C6D626F787B4772E46E7376E47264657D20" val="iVBORw0KGgoAAAANSUhEUgAAAt0AAACFCAIAAAAIF9MWAAAgAElEQVR4Ae2d7bUVN9KFzawJwCYETARjQhgTwUAIAxH4OgRDBMYheIgACME4ApgQbGfA+yxrLPTqs6TWV/ep8+NeHbVaqtoqlbZK6j73Pn369MWZP+/fv//vf//7yy+/8PePP/747bffzF90IsHfL7/88sGDB/fv3yfBX9L/+Mc/Hj169NVXX03Q+/fff//nP//566+/8vft27cTWtQmFAFFQBFQBBSB8yJw73S8BCLy7s8PXMQwjzb0DUGBLjx9+nQcR/n6668hTEbCn3/++cmTJ23S6l2KgCKgCCgCF0CAxSrrZ6aGC+gySIW/D6q3b7UfP340XOT169e9aoYu8KHC58+fw07+9a9/PXv2rFflph4qpAlbp5u2mZpQBBQBRUARuAAChnCYgD3e3iT4S9oG8s1amuA9hS+g8iAVto6X0HPEGH766Sf2QQbp71ULO/n++++/+eYbL7/hK7s2jx8/dm/87rvvXrx44eZoWhFQBBQBRWB/BJiMoBcew/C+yrVQXpLHatN4CZM6dKRjdCSPgr1Ki3wIn/zwww9H2AlGzPaQrVYTioAioAgoAudFgIC9uvRp3bcdL3n16hURCxPsOoKCOeVq/lKPF0bL14wJcjCW2AnspG0X8N///vdxFfJC6lVFQBFQBBQBReB6CGzES44wEg6xEuTgQRsSxWdt7CM8hEYIxKU69c/QyWuoyd3dXapMNP8///kP90YvaaYioAgoAoqAIqAIZBDY4nxJGyMhFkJgDTrCp/mBGskRFugOx1yEgRMqhBtFgyV6viRjiHpJEVAEFIFtEWC12XEfR8+X5Dv6b/nLo68SumC+54mY6ESeap0dljdv3sAAIDQ8edtMSqife3lqBjE+fPgAb4i2yKnbhw8f0lb0qpepOzgeIPpVEVAEFAFFQBGQI7AsXgKr4BwJh1vlssIxuYWJ/wgRyTeHVGzcvHz5MlqMpvPsJM+pNV4SRVUzFQFFQBHYHAHeVWFnK1bR9sAiJwGqFtVGTY2XFLqb96rN/7AtQscUJHMuszPCLdPkxOagIE77n5Ps6XA1Kgn5eaXgJdEbNVMRUAQUAUXgpAjg+ZmemBo+zxOlFDPFSZWdI/bsfRwCEt9++y0bdUKOSf/9+OOPcNWZb0olHkNchK0i+JBnYOzpcK4Webx8vuoOToiJ5igCioAicG0EmC+YnjgMwJRxbU2naTeVl9BzzPQ8hStUjwADUbLur2EVtg5/gn+EgRNECqmJPoMjRFWLKQKKgCJwSQSYMgicXFK1yUrN4yVEIJjO5WESfv6Gt6OOO0oiBBqxCdh4hdECXaBZJp8gUEhfvFv0qyKgCCgCisC1ESBwkt/Nv7b6vbSbxEvoLR66EQrN4zbEJI68blXYkLAYARtIkmdtLjWRb0sJW9RiioAioAgoAmdEQNeox3ttOC8hlgDDkL9njOAEeyLLwyQesqgQUhPKEDWBtch3prxq9asioAgoAorAlRAITyVeSbs5uozlJZASZm75r+5xbmjVaZIi3LxnJUpN7MNjxRq0gCKgCCgCisC1EWDKu7aCE7QbyEs4NEoPsSMjUYNdEmZ9zg1JCq8qk6Imq+TRdhUBRUARUAS2QsDb8d9KtrMIM4qXVJESAl+Qkn0OlGQ6D2qiuzYZfPSSIqAIKAKKgCJwBIEhvMSQEvmjN2zfMN8fUWPmvfAnfRhsJuDaliKgCCgCZ0Hg/v37ZxF1Wzn78xJzpkRISsCF8MOJSInpSB4vSv2YzrY9rYIpAoqAIqAIKAL7I9Cfl/DrvnJSQuDhFNs3YUfybpWqFw+HNWiOIqAIKAKKgCKgCHgIdOYlHFyVP33DL+QRePAEOtFX3c05UWepqIqAIqAIKAKnQKAnL4FkyM+E8vK0u7u7U2CUEpLtp/BVsKnCmq8IKAKKgCKgCCgCRQS68RLe1y5/eRpPUl3jtR+8bUV3c4pGpgUUAUVAEVAEFAEhAn14CQ/gyF8zj2SQkt3e6CrEKyx2DYIV6qU5ioAioAgoAorAfAT68JLHjx/LRWcH59THSjxNOberP4jgYaJfFQFFQBFQBBSBNgQ68BL2MoQvdUXEy+zguHBzgNf9qmlFQBFQBBQBRUARaEPgKC/hN/aqNjKYwi+zg2MRRyN9nYlFQxOKgCKgCCgCikAzAod4Ca9Qq9rCIFiy7c/yNSNobvz+++8P1qC3KwKKgCKgCCgCisAhXsJkLH+FGlhfeL9DQyY6lhQBRUARUAQUgeMItPOS9+/fV+3gXDhYYrpBQybHzVFrUAQUAUVAEbhxBNp5SdUODihfOFhibIiQCe/gv3F7UvUVAUVAEVAEFIEjCDTyEo67yt83j3yXD5aYPtDTr0dsUe9VBBQBRUARUAQaeUltsKS2/Ek7hp8HgoGdVHgVWxFQBBQBRUARWI5ACy/hlfNVx11R8kZ4yU1putx2VQBFQBFQBBSB6yHQwktqD3jyCzL8xN31sItq9PTp02i+ZioCioAioAgoAopAEYFqXsLJEg2WZGDltfS6lZPBRy8pAoqAIqAIKAIZBKp5SW2whLZvLYRwa/pmzEsvKQKKgCKgCCgCVQjU8ZK3b9/KfwrHyMGv9F3vxfN5iFE5X0CvKgKKgCKgCCgCikAUgTpe8vLly2gtmcwbDB7wVE4GEL2kCCgCioAioAgoAikEKngJv4bz7t27VEWp/Nt81RhHfVOAaL4ioAgoAoqAIqAIpBCo4CVVb5037T148ODWNnGM4rfJxlJGpvmKgCKgCCgCioAQgbG85GbDBspLhPanxRQBRUARUAQUARcBKS/5+PFj7YlXmrnZ6fnRo0cuyppWBBQBRUARUAQUAQkCUl7SsIlD8zfLS9i90reYSOxPyygCioAioAgoAi4CUl7y+vVr9zZJmon5dl7zGgLC2ZowU3MUAUVAEVAEFAFFIIPA3zPX7CXdxLFQyBNs5VT95LK8Zi2pCHRE4P3797/88gu7tObD25x/++03953OLDDu378PzzYfDo3Jn4R/8eLFDz/8gLT8ffbsWUextSpFQBEYigDzPlOYdQ6uZzC7AdYt4BNwDkx5vR5zEfGShseDwevGz1hsdeYXC7NWxfRjJh7+kjb5vMb37u6uysqZzzAMrBbbtTMZ1onJ0vW8XE4+e1W16xUuqsZvRjI7encJv5pn41Mjk2GJsv+brh88YNfyLAFCXpBIBJTuwwCKUGAhfLySmDfA8naijCd68uSJjbM+f/5ceUkR6kEFimPkvMO/DTHGtRnU+C4Mmw8ejKqwc/4aIm78GHaON+PXRdoaOuNd/NQMnuHnn382aERVMJeibgE3iFs4iNhAXoK/jqp0I5khLWMa6647A8wMKkzE5RnGYixd6NguLbL25byRMU2vZoQhh9FuDiR99913uLzM1OXd7n4tOtOoAG4NJi0s5t5I07xCMD9tU62pGWXtvcaXMWEzJdvMfRJQSfrFdM1BqdAaqsEHAoo9hIQMx+QiQ3NYTpslHBT1wrdfePiP6DXoOIOaj2eZXlvRoY2dM93uOa49+du+dnEOAMsH58nsjxvk0zbk73369KmoBlUbF1ws6RaAkB4kTW5tp0vjMjwi8uOPP/ZdMrb1SxRJphZJvIQyDe/8rVUcWvDw4cOonA2ZjI1Xr14Jb2StwLSN5xKWzxSjXWhZOGFnbhl3CY8MQcRlZJowsR8TBDJ/TWHGvqG8mds9dhKSEqqiEqGTwgAybWVUaL50fL4B4QYn6QlsFxImwV+WN6mBedXh72Fy/KuZcfMBAGErjBHGdX6tFXr+sHLqoViYvyQHp4dGZknZXYDGpSm8JP/58OFDm6wMqnzNl7+KBVvo4I/dAcG4bf0HE/CSfHe8efPmSACMeStfv3u12eSiINALbuWp9EEFo02TSevd+z2lQjQfMDOPxRGmxnHgsoVCUhssM1UhVkQ9qR1M7o1KGGYiUgrPQflC9UNRbc6R0ZFRCqhtE17iqsPfU/PIVwx7UL9kvAq2lOlQc4m+O6JXr3txeqnR6qpgvASFGcJox4cEcQfgBYeiHVIAp1El8xfF0tToiihPF2u+hQKmC/k7QtmiQcg7K89LovMErcM2MA8M1Ew5qJmasZBETk2oTS55sWTGg5hOQWzKROtxdaQYH27hLxIKxyTVUglDeoQBFOtMDV5Eok9NrxUriRYABGyGeqK4RTPlzUXtLVpnr0zTs1FNhZmD5r8deEm0O9yhYXoWDLsMfyHg+WJYvqRHrBZ20qVaFOGDW6MSPEOqHu7FCYRicG/RLLk3vHFmDkLikPNyIqRZaRQFA6tibZAbGi1WZQqUeUnUKPP6cJW+FEqgxZoRwG6KHSEskOEl4ZyNhUUHZMYrGTEyrbgg4OaEYkuK5XkJIyqEkRzuEpIJoEh5Llc8oe4uDgfTKU/RVxK5f1Be4tqDML2cl8wf/gfNnmFbHI8McOxWbpCUZNSEjoJODJdb+/MSXFZUF2uTXIWT1XYEKBWjL9GJI2yozEuKk41Vxk2EvRW2rTkHEcjbltsdxXRqrvLmtoy9eiVTLUp8AWVStzfkZ3gJgySsEIfV0C8S9VMgNzRXvCXqIMiU4F+s3CsAtyvOBOAsb1rOdcLua8uRr+Q83e1XCQINsq3lJZ5Vzxn+FtLahDAG0DDjWkmiixC6niFgy2zOS0Ki6ZllxmFaHTOJ4uCV4F/mJW3jrc25Z7TVSyECeA3cFpON+RyhKdEp0/NKtJJy36xRPONOfZUYPa2gl1UNCzyiWqpFhocnJPqmFAzBD3OKA57mhDGYsPKqHKDzVOMr2lVVUlUY3DCPsFE3R3mJi4YwTVemOuKqwz+lbz6fkVX0Er1mJbxl2H12aDMWwqteDqLm1RlxVTJIhfGMvHjR9Z6LQLEjyrzErU6elnCivG56tRkByDv4RyenVA+GvMSbtvOzWnFOcttt1otxxeBH1CquHOUlnna4CXfF0yxhUTAaQovm+iU3RulRZnqT1Cksk1dfzktMcwDFh7voGj6m67FD15Ya0tSACeE6qZn6hapJilEbclJ51XBwVcA8EA/jRFmqahOPGy85/DNdUFyjY5nAkqmh9hLGE1q7oSb0mtun0fR8XoLANBoVxmRytSNERWoSzjhuFxR4CcpkNMlc6kK7XEE13YAAdhYOnmiveVbCjW6xPCmRjEO3ti7WX7R722LIS3Af9ioJ5uy2CSDsEQ83txWbHkoRorBMc4J538fVELG2HMzV4ilPFFdpbcJE76Ij8tOAJzZDrMu4cIWhwqsOf6smI7fIAvPuy1bVkKBmrx/xLRJ/OG1IGqXyA9Oo0N38ioM0QxIKvMTz4F4fZL5mmmzofr2lGQGJRdKPHi9x3VlxHpVMxq6p9LIN6nGrTaU9XgIgbsnuPisarnBbJG3WVc19mrkxOhf2AjzTrr2U6ZSOvITmal2TZ+FW4HEJ4dBjWu0+JVilhDJ44Jxi+KMjDMAV1Rtl5qs3/C0yvRJhqEZimTN5icQGBlkgc0e0U2xmqt0CLylSHtuAlxjneXvZ0+3UE44cr7P46jomtzzjpxhLkIxDt0WCzL3ALy6VaNd1TOjiztzdSQl64QVcZaNpnGkvBNx6oqMViNwyE9IpZwQyfVt3DTWKs82cOQ24OhaHBiq45UekJSidcfhLptsJ8NJlEoStKZrENIP0PJ4nhvnq9n5fC6T1aIs2M+UJR/GSFA/qq7bWJkFAMlNa0/QKS/rRu8XaXCrRkbN6x0SiLbq8xA1mjJuwJWypIwjWBlzKZaGwPWuLjU6kJmPspG/TRa9nQSjG/PoK5taWMYaOBN1t0UtLhqc1Eq/wtsMfOaPWbnuchDvwPUy6fw03dFxJwvQ0XlKMJ40eGphWqL6bE+2mAi9pYIKmSYlBdzcOrTCFgGsH0bR1TO5iN2ox0SaidaYyO85PmFmqFZtvtXDnS4Yrs1pUl+OZErbUPVSTGv8d0ZYjE52MR0gidFCpZZlco+aSqX6Zs5Q3YtuxkEqca/gzcpdPt6E9FEVywZ/DSyRsaZwbtBAVkQnZQoGX4NNdNOXpET7I6qmJWgSKlmEckzvNV40cl83kjaRvlEKyYra8xAUhHAm1kGbKuzBm0MjU0HApSgVovaGq47dET5mM8AkSAzBdMLTHM4i5bNgaw+hFqiePa/lWBjdxouEvISXoO2G69UDGvF1I8+kq7+o1JPyaIsSuYJaPCutsK1Zcp4WTQsFtSQiXq6dNzzeLNshu5K4ibzAG6nZ3lckKZ2LMo/sZTGtyqYThJe7CesJSNSWMm99xpkxNzzjoVRbuamrSI3gJ2rlGGzZqcyw9nQxIdLoaBEVKtSsN/6Iu9HjHkZWCNJpfnICtNY7mJVGrs62bxGgZXIhoy2vd++rNCwVeIjECrwHzVXmJ2yvL08V+hIV4plzbg+7EHzUJMplCukORasvmMyG50/ac0ZiKXlipSFQxvzxu0fgETYQLkXw9Ha+GJjdoMpZz4lqT7oJGKN4EWuxJHvaFa4fGFE8x/BkynuTh11UE1GAuGfjIPNoLScTo6H88ewu/FmcHz1P9LezXLjnCHzTv0pZWUkSgSFep4aeffrL1YEa1PfjixYu88eEv+EFt28TMhOvOXDXHyVCMnNP0u3fvegmQquqPP/7o1URtPcW5sLbCVPlvvvlGgja3p9hbquYu+eHPx/Ob8l1qlldyjeH//v17CXTuYJdD1Kvk2taNFrjiX3/9tajR3d1dsUyvAk+fPs1XhcD07+cyIbVxcyS063NdTsqtRNPLESjGuhlOrvNqXlmyOgzbYooaF1l1xXYM8HPSlWfavkaeohnhOgqTIQGrbC+MEwyKl6CgMH7eEXA5qq750e9LVvOeDJ/Hxl+pUwx/CftEEXnXDCpZ9EigTplBrbux4b+6N/IfBzVIgFS1RVhwYvZe3cexUFw5UXRMLgHt4jqZhJiZmvmNvDOK5u4OSiYwec1HSkpmyo6+KeOyxzHCIj4u8qTH8RIk8dpKfZ2PhifJUBBSPXKB4S8h+kA9weGkQLb5mUWCNYaOY9+2axJ4b9tKJjF/IEgEs91X2MepcvoZFPTS5gi4cb+iF5Po8vXXXxNgr90MktR8pMyzZ8+O3C6/9/79+8XCHTdZMoukJZsXRvcMWyqCU1tA4vWoc3KY/dWrV64izFiMCzdnk/Tmw//jx48vX74sYoUN7OBwFk6aACXZp2Zg4pyLePYtIJlWrLMq8JJmyTKOsrlOvXEOAt9+++2chia3Ipy6ukgl9E2///57l+YyFEfip7rIEFayIS95/fp1L8xDfcMcD/yZFhgKI8zZcPg/f/5cIvwp4JUo0lxGwt6oXEIRmmVI3SixK4anub3ASyTLvqgcGUcZLa+ZmyAgCUJuImqtGEtGY17IXvQ9Q4MYidOiRJ6yHi9pdiZetdGvrP/cvchoGZNp12SZMl0usXh14xD00ZMnT7rUPK6SDYc/xyFTx7pdHJbEAFwBlqch3B4PTolUPIWauvFgftG6bEcXeEnG3x0UUW/fE4ENJ+9eQEkIe6+2hHPwHPqOt1ryJNRk7yFcLgvXlMctwWtIKN7xdo/UsOHwlzyDg8obSn6kIxruFZISap6/iWPUkawc3r59S+ECLxG61xDEXgvBsGbNGYrAKio9VCkqL1L10QJE6+81TB49ehSt32bSrfOpiRcvGb33LwwL8eDu/3si0WLUO+EFZk7BS3Yb/sSc7Bo63z97DvC8zH2vCs9OSchBX8FsbUU3RUnT3QVe0rzimbMQtAprogsCTCSjJ48ucjZUcm23JfE1TDkz31hAH9GidSBzlrPCuV/owRvMzN4CC3R9IOa354lXKzCJDYe/F3NypfXSM6OhXtM7fCXM4NpbRqSFnlDipkS8xFvxZLTVSxdAQGI3J1VzT9WErqSIuWQhQiV4eWZHEykt1nm8AByXPW+eSOTh2DnRGuHTpBNOv3rUR0iYjmN+pIYNx4hwb2JDyY90RMO99sRo8V6hryjW01BAQs3NewgL8ZJmXtIrQN2gvN7SjMBCk22WWXjjhVUDAfmBSob948ePWVzOIQrIxma2xB8J+zFfjIaEU5Rwwss3l7p6xhOv6LLbGJGb6MIYQMoGJud7m4aZ1pvn9Eyd8kvF1lmqsZgp8JJmhxK+fVkuupZchYDQp68S70i7V92fsphUbZQQLGWTBUx4ZTWTqK3kAgnhMcmhvMTbfThFsISu3234y/toN0Y1eRxxXkoeeV116NVgUuQlFCPCWuAlFJJUFHaD8pIQk/1z2vpa9doBAeF87IqKL+Ouhw8fsvzg0Cj7OzPf7eFK0jFN6MgeaslUi4Mad/rVW7yehZfsNvyFJ17p5d0YVcbwRlySAyUZGiMktHVKBGBsKi+xiGnii+bw2ObYSQbD5ioUxWMZ1BzNxhGwNmV/h+fvDEfhRaXnjaMIeYB3BKSIsLDAGU+8GtW2Gv5Vp6CanxsV9unmxeS8ZDn1lAjAeunvRcShonK1bW3uC4Vs5j4JfIdZ0xiDtvOWte8wJyW8LZkqUJu/6mD5hdcctltr++Jc5flRHoIfB2U2HMVWglVAd4iT8/cse2HwEm8nxarjJszp1+5KeXRHSJJcwZakdxv+VZNO905c0gXNjbLxIbx3uSeUCIALKvOS5q07YsLbmgsdKT/ALOzyXsU4MrwEN4nF9NJR6xmBAOtdJsWGDZ2MMCww7BoDCo43YALjbMraXeqMwFwCB1iUZGIjStT32emTnngFtN2Gv6T7jBlIluB5gzn1VUxOfrhkOVaSZTwzYHkf50hw+NT9fWvCSyzmpJhsq1r3x9aYZZsHbLFzcX/MFoQiYCdQZ05yEHfc80iKMEohP1lZBMcU8OI0QjGElQ8tttsYsWy4qPVukhcF7luA6IK8wuVYCelvmZfggNpIVhVecmS15CAEhBYzqHWtthcCbMyPoyZWSDgKEUcCJ5jNzKeOrQD5hPz0a9U5hnyjXPVOvPaNXRVbP1Jgq+FfdbapbXo6gtVW91bNs1v1cgpGfEuZl3Bzm5urwislouZPQ2A5lZ6m6eUbmkNNLIwEUcxTx5yWtZnLE8JYRceQSXjidcmGbBvyWw1/ebAEZW+cl1RhBVG+t/SDoyjaJ6Y4kJfID+MUBdUCExA4BZWegMM1mphMTQCNVQ6/R8/ZDqbnHTAU8hJz+rWLwN6JV+HLZ7s0fbySrYZ/1Zp2K8mPd0RtDVVY1Va+pDwdOpCXyA8uzVee10l9SnzY8jcfXp4NtSIwy2MOuJi2oFFUNQg+TpNq37x5QxM0xMc0ilAnWmNFtdPMTRCAmsyfGvGSLInYRll+7sScfpX0RZeQSXjiddWDdRKVNy9zvbl2HOBMHOMqX1Iz82P5eRwkM0dMam2F9RNjFe+wRLfmRi0tMAnvuQN8PUfbjlAuiA5eu1m8cTduFcgdp+ZN1Qz/hk9DFBiMMxUnCMEYgXOvHf7QMslQ7fJUjkduTnSyxBjGVsO/aq7dSvKZo6yhLbDaObyEePgrDu+LeAn685Zr76i5BBScwlrHJBGyqgxrID7soxOyrrrRFN6WlDToorecAgHMlRUF06Q3cY4WHibEy1SICCLA6LZS9dM0nq7IycCH9cZBOT14hbtIKclvPL/YZTeOj6t+FVZMQAft3G16XFq0j0PzbcNMslgZp9u4mnlpdwMguMg9IyXjgNKad0CAyB9Mmr3Cqt/Q6SI575Bde9xEGLfwWEWt7qc+8VqrrJbfCoGq2NJWkmeEkfISwh4NLwSsOiqckXLDSw07981vqNtQfRXpdAgwhJk+8WIcz5z5CAO7SEQjVsElXD8cPP166hOvq7om027VXLvzxkRGx16XLqm+lJcAouQJHw9rAqTLj795IvX62rA/NXMy6KWm1nMxBIidsH3LwS/CJ8ymHU9zZ4AiajLuR/Iy7XIJfYVRouaQiZ54zXeBXh2KAGH4ofUvqbyClwhXHp4aV93KQc2GAJIHjn5VBFYhALGGoBDJ4BEwDqgS/xtqzw2rml7ICB1XMy/xbhTuHPXS7pL1VMUAqoIrl4RLrlTVYRR5td1LVvASVh4Nqytv0HZX4EQVXpLYngh/FTWFAA+d8eQOIQ04CnEUnmBnLu9LUwidciorJcDQfA76SUKV5vRrgySeixPSoIaGbucWdZXyvq7icPJq15as4CUI2nCognjJVbdyLmkQa81RW1+OAHEUCATnZA1NIZRiaIpkas8Lz/y96qCJkCt4DCOvjrnqnXhlz4j1m+RGLZNBoMq1niUGkNH3yKUqDneW2FIdLxGuPDyUeTbJy9GvioAicAoECKUYmsIpCpwaY5nFSZUrdNVctZsj5CUNp189KiNsyMVE0yECzQYWVnX5nKrHKc7C4ep4CX3snTyX9Lo3dCW3aBlFQBHYDQEiATzozo4PEVDiKA1zMG5xyW/oDDr9Cldzz88RUjrFyyF2s6tQnqq5Nrz9pnKqAplsVp4CnGpegmOqAgIUeFqYAXwKOFRIRUARkCBAHAWGQQSldm+34fWMEnmKZYTHUasWUV7hBqJWFPs2C1RNMWeZawd1ZRVW19zHMcjWeiLu8gbwoB7SahWBW0Zg/kEu4hCET3B2wmdx6R1mkSXPDEOkJB686vSr59aUl/QafZKesm2dZa61AvdNYNjyCi+7jwME7DfX7v95A1iOo5ZUBBSBIgKcvuTXyzktCFGYH5ukUQSQHyNb5Q2EvEEonp54LZplcwEsSj7F3Hi8BJDlj86dBavqfRxjasKha+1y1b6yFUATisCFEbCnvhhotWOzFyzs8LJylax05Qyml2ymHiEvEZ5+9XAWVt5XowvXJn8nxVnm2nGdJcfqLLGlRl6CD5JzNNMfwv3dcZ2nNSsCV0XA/cEHptVVarLM5TxskZpAnuZvOYEJ4gn3mzzOEeKpJ15DTPrmyOfas+xN9MXHra0KqyVDz5VWkm7kJVRdHLpe8xoy8QDRr4rACARYPi50Pcz9/ExkuowAAA2vSURBVIZwMQjvPsYyAoRUncLVUdG5eQU0WJICvDlfPtfSxEKDb1aw441Vjy+dIrzUzks4blM7GoVOoWOHaVWKwA0isGrWN1DzZjZv2g67YJVz7HX61VOw1hOGgGiOhwBWVAy82VtWmZMVYG2CxYCcxhHRXCutpPV2XkLt7GoXF0auEIRMOL3v5mhaEVAEuiOwlpegDvu8eUe5cJ9b+DihxzzcPtITry4a49LCTTcEOMVcOw4oapYzY3fPd6hIRyo/xEugaZnRGxULKnPjMbcoLJqpCHREYDkvQZf89L/wTIDwZ3oyp189pyefEjp28S1UJQf2FHPt0C5jJSCsfwfnUBT1EC+hduCQWw/l8Uer3kVdxEILKALXQICw9vynhT3o8r9ZsTBegpxCl+XxD6Ognnj1OnrcV/lWjsZL6AVheAnnsGFoAJHwGPS4IVhHeQlw8NpH+UYg5eFrBELHWfO0mtf61mlqakNnRGCHVVFmK6fqh9m64y/kJfbpa1cAj6wIq3Jr0LQcgXzUzdZDvGTDudaKNychP7656kH9DA4Ij8uCMxGnvLu768BLaKxWTwbzBcxoYSw608F6SREAgYVPC1v8M7yk6lyarbBXgtOvktccMMDDH0BWXtKrFyT1yN/huQMRl2g0rgxWnRlxbrs7OAdXHtLusIKd9OElIMKPoXstZb5eYzdH4yWZLtZLaxHATS+n/pkw6tp4CV0jjHN4v+ajJ17nW7UwDKC8hK4Rhpd2cA6uIXn7Jzz23IeX0AbEVri/ZQQCmrM/m6PxEte2NL0bAu4SZIlsmaBIhrLMEVV4+tXz4B6kwilzjkZXbUXIIGtj9uPgWjgvcERDEghE933gQhhvw5SoTzdeQu2wHmEcydgEo9ojSib/FH+X/PbYKZBRITdBwJtE50uVCYpkKMs0OYUTnoUxPPFKnHiatDfbEE99evNWFArYwCazCdsQUQnnZAoJhxcInCNbtBWGlfs4FSsWhlVPXkKrbMdWrYR4NifcwY1Kv1umhg136xGVx0MA/7iWPWc2OlnYedLO/yoMettJ0RIUI6qQ1szX63otchBSMq14HbQEB0bcWl7CIy0Sy0TITWZeL+hohO/MSzAFHtmqWgw9fvx4+TONDRasvKQBNL1lMgJ2Tp3crmku5aCroqrjJMeDS4LeLMSNB/emPYn3Hyf8rdUsOb+IT14+lawdccYqkEEyBT9//ny5FdFf3iHcUbyEsFstNeGcy3J7quohThQqL6lCTAsvQYAxv3BkpTbaN+El9Ii3Vkv1EUFv9ghcdThLh6NLldf87ggQYJOcX1w718JfvVm2Ow6SCrFMyW4Oy4blO1/eACSEaYZV/3gJwLEQqaImDHioydqYs6S/bZkdSLEVRhOKQAYBb+RnSna/lOLu+/ASXuIkWVmiiDfkF6LavZvOUiGTaLGz6KmF84j8laEuxx2BPzROsk25Nubn0Tg61z4KM4SXALShJpJNQdMrhposp29CE/EiusK7tNgIBEaP8BEyz6xzYcgkumgz59pmIpBvS+iaw6N5+Wr16ggEUkzXbUvYoe4tXdJw3K18EXN8cZsSgc37VbsgUFUJew4ejXOp/yhegoi11IRbEJS3x1apN78wTxhuZX8SBE4nsEQpeZn56meOfMrF7lXSG/+9qs3Xw7I1CvuqaSMlbYM8kpVoqrkl+dGOWCLJwUZ5UsOdvaK1wSA5Jxu9NC6TFXXtDs6E1wtB44oRJsReEg5g3LlmCYVyH90fyEswAnPWpMjaXHNhg5AY1IQ+cxuVp/G2YbBEHhaSN9S3pGSadK2kb+ta21oElnjq6PyBl5w/Z+TBZ/lUu6+0hOfltchfvdLwx36KVJLzQDN3czjC1WASqVPh+a6sumrm3yI1QfiZcKECsRyXxiGhFwkby0uQAGjQWXJkySKOiMz0mzzFZKUigf2FLgz/++bNG7fYhmnJGJCU2U014aHO+aoJW5zGBSd7aoa863es2UTJir26KlGc51zBznjiVWKNkjIuDgvTxNRDP+zJQ4E5i1ta4XCk17rk65zfGoR2e1N+VDbgEvrS6O1VmYRnvONZbPia466f6/k06yN50OuzWH+m8Bcw/VkCFtpBkjAuQijI3BbdSvfUIfxbaGPMZclqCVHRbkz7A2uVwG56YbIhCac6inVBx7O06FcWJdNAiE4bOxtYcU1pIWU66dJl0yq56vCP2pjtJhIT7A1svUmBGaEomBHSzh0TLEGycmYIfPjwYbQwoceOTotfjJbDrb/qIR3TeYDFGsutZEk6Jbnr6ItTUbQDJqgjZ4SY7wR5OjYhj8MBQsd2i1XJ5znXhIrVpgq47jiTnuMKUwNhgtdL4VPMFx4ZmTDVFUWtLXDh4V9kABh8l/EVxRx79kgJo57m5E5ppr9NTWGuu0D+obQ7DJfSg1Fsp/ISJKDbisbkImXSdD88K6rAhMzUwA6tKq/aEl7C4JHPkaPtsm9nSRYB1pZQbdq8mJqYrTBuAi92HBa3wnx6qKdGkdD1GHkm88JaSPFLedxOoUWo9YWHv1G2SAKYO0ZQk3Catx6mKJJraTPnNaExDBIphCWzTJrNS4wxobl8srS9iIVNjp3QkWBnBXATISkxqqXKc+9kXsJoZDJowBl2RQeNGMyh32zLoV+EC1y3y4ACQIbqhVXkuakrj01j2AcFs1VJEjQHgG3I5+9Kdcpky88Lmboq6bjUvRvmX3j4e2inqLAdCwz8vmGAsEWasGMqnICtJNGEmdf6SuhBZL9iFRI7R4WOfjI6DeUXSPeQOArW6EyOC3H4JXy2RdIu61E+Q380i4N7GF/07B4myEmiVOvmGFT0EBne2b43RqJmsQy1YT22mDlESQ4JBIjKYAtLEmjKmOHX1/hLeb6au9zfYxvxeAUYYhhWNXs4lByjl82RaBGWQR0+qGMUsXpRkpyMRlgFjM1WaMUwgrmvuLBlqhJIwhk6I5grFZXgTTK/KXPv3r1UQ2iK4YXvwcS8M5qmakvlm0cSogh0N/uUDAfzOWjPb2JkKsHnbPUWg6sO/0wXpC7RdzxUYsdjtFgXg8cD0JDnWhliLEg4YWra5Y0g0YkjKlWY6bomcxWf4x8LDW+rycFyvJOn4d34HxBzn90NyxRzgItRE7oFeE/h4WTLpJYkIIl0Q1G9aAGAQ+dU3KJNHeTBjWZE4pLlxakmmKWiNVBz6pa2fG/qiqI0OhNl24TP3AXCo8VO1Q+kGcEYqKkbR+czkjOCpVpHHdNBDJPQWrBSXF6mWsklOothmBIAxCSVbFImhMjVa86KVg5FXlpX8nHpEcNfjoBbEkmKkYAjBk/vRwMh4cCMFjvSBcUZx8VBmBbOvCDWFsrlrtTWgWQeXLOP42EXjfNUdSQQoC3Ot2Gc0EMIgG8tjnPKeJKnviJG2CuS/khVGM0vClyFYVvhBsCjuriZykvCvgjdn4tYWN7kuB6NdJQukwl7cEu6NafS9DucJjMTYJx91wwpSTrmZ3gnKHVsqEtVVx3+R8DBJouwVM212DmzQ8rOuRRKewpeYsTOGLznUlAKZfNegquUyagv9wnL9nE8tflKjJTgUj4WF94VzYETEJAHBfcvJakcO7N/YSTC5qgKi88E0qNieAE9jKBj5JwWCe4J5Y+K1yUTPPvGGJGKTYGHDx92Ea+2EjqaXaTUXZL4Z+reg/mM9kzkM7qPAy0ILRYL5F0mUWHw1/hfxg4JPowditG5AGJHDRFsNjEJzHqhbK9CGDzW3t0wvFa6f0VTo3VYMw73YEw7rPNgzlWH/0FY6ERsL2XkbuWYOgbPzqkxeNfUMW9mB2Pq7i02zY3MCFEL99y+vaU5wXxvN4maK0ndCFxVByrwkMY5mOnVeAbg4pNqwuTX+YSQ7q3NYfyjdl7DmVdBHytvxoQYiZUWO26uJ3ojstnKVyWwy6hsRzIZh6vUAdKM5FjCKsHgJRnBQqkYR6nywhBuWKckB3+dX1SlpNokP7Xa20Q8V4yrDn9Xx+Y0fsn1vRLTFZaBzeQDgSkTEtYfFpswoMbBhToNPmGLfZzQ+Oj47r0b9nc+5yAjsUoxDaCLfA/I3lhMXNUxKS8JLRMTytiDVz5DSmwlDDE8rHfjka9Y+AQHauUflGC0hiCMGLzH5b/q8D+OjFsDq8Feds78mmckpt3uM9fMYQVcqBkOgbacZp+w0T5OVHM2d3g0IzzQGy3cKxM7BtDdwra9tMvXQ1gvWgBCHc0fF2CMNqeZUQToBRtHxbPIfyOUA/OML25p2xAktIkXwxGHG0ZROU+RiS7uq7uZ/sE2GrE/hTpVQl51+LM1TJ/ymIzbs0JkzHTAYzhCG6jax2EEYWD2vEH4VdioUBdhMcwAnwBWfBo8Aw4BuPAMzcLvzksMjsaqmmESdgb2B5owkmY0hQ1pMUWgLwIcPcFuqROSISclrgxmiJmDI0zD0FDXH5mlOd4Tv2k+DBY25i85UnDKgGk8Mr6V4JOSb9dUzp6GixMVw8iNtZsVl7F2SxEwcsyb3k+9DyIDAgMQ48lQDdPKWcYOngGgDGKABlDWObhuAYdgQGtALATzHLzElRurMgQFjPi4lxrSoInxGRM8i6E0qKm3KAKKgCKgCCgCp0DgfLzEg9WwOQgKhM6lcpbTUd7wUxL/W+v99a8Ls/Pk0a+KgCKgCCgCioAi0IzA/wEPEZpHjYzQpAAAAABJRU5ErkJggg=="/>
  <p:tag name="POWERPOINTLATEX_PIXELSPEREMHEIGHT#5C6D626F787B4772E46E7376E47264657D20" val="183,3333"/>
  <p:tag name="POWERPOINTLATEX_BASELINEOFFSET#5C6D626F787B4772E46E7376E47264657D20" val="4"/>
  <p:tag name="POWERPOINTLATEX_REFCOUNTER#5C6D626F787B4772E46E7376E47264657D20" val="3"/>
  <p:tag name="POWERPOINTLATEX_CACHECONTENT#5C6D626F787B47725C22616E73765C22617264657D20" val="iVBORw0KGgoAAAANSUhEUgAAA5QAAACFCAIAAACrNiC8AAAgAElEQVR4Ae2d+xUUN7LGl3s2gDUhGCJYE8KaCIxDMERgCMEQARCCTQTgEAwRACEYZ8D9XescXa2epWere2r+mKNR61H1qVT6VK3uufP169d/nPnz/v37z58///HHH3z/9ddff/75p/lGJxJ8/+tf//r222/v3r1Lgm/S//73vx88ePDNN98s0PvLly//+c9/Pnz4wPe7d+8W9KhdKAKKgCKgCCgCioAicGEE7pyOvMJWf//7A2E19LRteAyLhVP++OOP84jsvXv3YNVGwl9//fXRo0dt0motRUARUAQUAUVAEbgFBAh7EYmDP9yCsm06/rOt2uJanz59MoT1zZs3o7qGU/KhwSdPnkBhf/jhh8ePH49q3LRDg3Rh23TTNlMTioAioAgoAoqAInALCBhWau4PQwlMgm/S9r6xicpxr5jCt4BJm45bR14ZOaKVr1+/5rZ7m3q1taCwz549++6772orhuU5JPDw4UM3/+eff37+/Lmbo2lFQBFQBBQBRUARuAACMBY4qEdDvZ9yNZW85rHaNPIK84OzDoyz5lGwV+mRD4HYX375pYfCYsScRrDNakIRUAQUAUVAEVAELowA94d13V82vtuR11evXhH7NGHzHhTM41nmm3a8gHy+ZUyQJ7qIwkJh2w6d/PTTT/0q5IXUq4qAIqAIKAKKgCKgCNwgAhuR1x7aytNXhEt5jQCJ4psE7AsKCLIS0k+N+t9B2Dfw16dPn6bKRPN/++036kYvaeYCBDghzbCaN0vMexQPRcxNIvZFWF3bJmcBGtqFIqAISBBQvyFBScsoArsgwNsGDv+8fPmSEGktIlQhwMmhWNhDswrUpXdYb6Z3rn78+FHYBQ2mdOHMq7ARLdaAAGNEsNwDH1oJ7D0WEpWENmnZsxl6l9tJtFnNVAQUgcUIqN9YDPiFu4ONeItCz0/Wsgtj1a/aP/qb6GmB112FJKA43rCEt2/f9vQb1sWFwUgyXcNxw1phDrKlGlHyGsI1Kic/dniBUQZDOx4/9oZbR3nUmGo7isBsBNRvzEb4ptpX8rpyuA8jrwTDiJt6C3/+J6SBm/jDo2gu3DSecWcI7BYO03nbVVoTIjYkJ7NhcC1KuP3IiJQfX9sXJ1gyjeglRUAR2AEB9Rs7jMKVZDAhMBZ6PrAFDMycZszHO+zC4SWodSVwhutyDHmFBFQNJ9FZqgxXPtVghlhzhCDFnsnPK4VBp3rU/GYE2M94cz7zk0h/c0fUzbTsXdKxbsZZKyoCCxBQv7EAZO3CIgA9gMPkDyh6i4iSV4teNLGavDKE7EW8Qcr8ZPz6A2ZRzYuZ3CCOHmkgM3q0sbiPV0JTxLy2AAORMZ7wEmNX24UtX+V36DpqJLY1TSgCisBRCKjfOAp57RdeES5M0Rwlr3lr+Z8oapMyecwf9sCLqITtw/Z4bHz4H18Je//+++95/jQ824BIvNCAS247+oYBF41l6RcvXlT1xdgxUlVVTGFePFz7Txm1sjVIpVUUAUWgAYHaual+owFkrRJFAF4hPH4Wra6ZFoF15JU3YcH5hG8/Zc/BXVr+j2rqq44sCpkEYhP69QqgBbrAxU0+r0wKOa5XRX/OQKDBCzRUQfKGd5+1dTQDJW1TEVAEXAQa5mZDFXpUv+HCrmmDwKNHj2A4ikYnAovIK6P15MkToazcf2en2/MHV8KOhMUI/cKkPWtz+St/qiEk5cIetZgEAfYMDbDLA/+uDA21kA0J3UY0rQgoAocjoH7j8CFQATTa1W8D08krngIaKt+AEubkxu7hAVcPWVQI+StliL9CbRuYjde+/mxAgPPTDbUa+C69sJtq6KutVkNHWkURUASECKjfEAKlxeYhEH2cZl53l2x5LnmFuULv5IcFOct81AnX4ujyF0pR/vr69etiXS1wdgS8uLtQnbZawsa1mCKgCGyOQJsHaKu1ORQqnosAvMj9qekGBCaSVx5pYoSEwSemK9SQs8wNOiyrkuKvywTQjlwE2v6RtW3L21aLv6h1Bda0IqAIHI6A+o3Dh0AF0P1Jvw3MIq9VzBVmAHPd55BrBlYcnx4SyOCz+FLt66sQr+pNbVadhlpY9W6nX6w6mlAEbhkB9Ru3PPqq+zUQmEJeDXMVHi5kC8Jpgbbd8CFjAMlue/L0EGmv3SmPytUq2HZSvqFWQ5VaXbS8IqAINCCgfqMBNK0yEAG9KdcP5njyas65CpkrChDIPBFzNYjz8gTeQduPvrbQicDTp0+r7r/wIou2AD8mWvwTClcXpEI2N0fTioAisAkC6jc2GQgVQxFoRmA8eeUGq5y5EsJsIxPNCo+qyDtoG+49jepd27EIyKPgEMqep+uoKz/5KpfKKqIJRUARWIaAfIaq31g2KNqRIiBHYDB55Ykr+bsF+HdpQphyWXcrKXd/u0l+JXmEf1jCCsS56p5DqNRN/WOwhyeve9v80UNPYP2pCNwaAuo3bm3EVd+LITCSvMJE5Q8zcRP27PdVuZUc/vnWxezjFOpgeBDTTFiUuwG89aL/dAot0FHm/AAy7Py6t1OMpgqpCKxBQP3GGpy1F0VgBgJ3vn79OqRd/kZV/h9ahMEgEz1hsCEyD2mEYw/CYDPHZDlsMKRTbSSKAH9vQTic4TAvaINKQlt5cGr40RT+GZhTBGzVeOE5h2ToiDMkPAVy6jsJUUg1UxG4PALqNy4/xLspyKNBxWe2oEkU203yfeQZQ155vcD9+/flWsEwLrPMw2OELxxW8iq3EC2pCCgCioAioAhcEgElr/3DOubYwMOHD+WicNf1MswVrYnq6UuR5KOvJRUBRUARUAQUAUVAEehBYAB55Q9dhX+jhaCdT272qDqvLk+ezWtcW1YEFAFFQBFQBBQBRUARsAj0kldOC1W9fgied42jrhZBEmikr311AdG0IqAIKAKKgCKgCCgCkxDoIq+c26i6Y07YlTDtJE2ObfbZs2fHCqC9KwKKgCKgCCgCioAicAsIdJFXGJv8/whA88K31zX4eguzRXVUBBQBRUARUAQUgcMRaCev5m1BcgUuHHY1IGjwVW4MWlIRUAQUAUVAEVAEFIE2BNrJa9WBAYS7cNjVQE/wlbeKtg2D1lIEFAFFQBFQBBQBRUARkCDQSF55Tkv4Zn4jxOXDrkZNfWxLYnNaRhFQBBQBRUARUAQUgWYEGslrbdi1tnyzPsdW5P+yoenHyqC9KwKKgCKgCCgCioAicGEEWsgr/wRb9ZwW8N0Ieb0pTS88K1Q1RUARUAQUAUVAEdgWgRbyWvtkEn/7fu/evW0hGCsYf3A/tkFtTRFQBBQBRUARUAQUAUXAIlBNXjntqmFXC1+Y4N9i9eRACIvmKAKKgCKgCCgCioAiMASBavJaG3ZFylsLRt6avkMMURtRBBQBRUARUAQUAUVAgkAdeX337t3nz58l7doyP/zww/X+D9ZqF02gcjRfMxUBRUARUAQUAUVAEVAEOhGoI68vXryo7e8Gw5C8c6AWJS2vCCgCioAioAgoAoqAIiBBoIK8fvny5ffff5c06pa5zff284yaC4KmFQFFQBFQBBQBRUARUASGIFBBXl+/fl3b5bfffntrZwYMRLdJ2WvNQ8srAoqAIqAIKAKKgCJQi8Bc8nqzAUglr7WGqOUVAUVAEVAEFAFFQBGQICAlr58+fap9VIvub5bDPXjwQIK+llEEFAFFQBFQBBQBRUARqEJASl4bzgwgx82SVw5L6NteqwxRCysCioAioAgoAoqAIiBBQEpe37x5I2nOLQN7u50/1nIVN2nO+4aZmqMIKAKKgCKgCCgCioAi0IPAPyWV9cyABCWvDCcHPnz44GXqz6MQ4BXFDMcff/zB/8P9+eef9ht52GXdvXuXb/YbfBg47hjc5oOGR43OVv2+f/8eO+GUlPm4pmLkNAZjrIVvTvbL3473/PnzX375hXb4fvz48VaKqzBRBNR1RGHRTEUABCCHZmENvSV+kgKsrcZV4ifN8jpqbRWR14Y3ZCH0jZ/73OphNSzMrsEYmWVvpE0+f5z29OnTqtnIGo9hsMxju6ZBqmOdmCxDzz81yFf0qn7lhfkrYyTkg5qZWiDAhwLuZgMtoLC8pfjRo0eZuhteKo71Tz/9BIVqk9y8L89yO3CzQ28oHd/GVfENgGe59wJB4eZS0VQMaH/by1+eUTHfARaDybhmbMnewnry5ImS1zYjXFDrBl1H0W9cco3I2BK+zjg61gUmOx98HeXNYmHdHYsdc59v/hk+09rFLpkJ8uuvvxo0otqZS3wDnVsAuMza2ovYV8Gn7S+jUEzQ9mWLYPfugJEm1jJcW6YTHb19+xa0X758+fPPP7OCMl4Yh+GRngypn3LZ6JFemLqpptx8SlJ+uNb5Bj9+/CiX0JU2lQZPEM53uuAqetmxZrzsWOMLqsYaC6mVlq6pRS8piFL52AmmuK0rAE/0Sgnflo+1AFeIMMPkNbh+aoRSaY6LwCVdh64R7hAX07h6XGs4W73JG/3J3Bf6OgYl2oKbifMsSru4wFiHyYLCQtbsBu+gvItXNE0sIcOvo1XIRM9eZp1q+gz57NsImLuSQi7HxlraxsUVyaaxIUnklTIN/7I2XHErtpcgGAwXcQOoXoGen2amHRKIJShy//79HuHdukD06tUrNyeTZofNw5qEJDNlhJfol1Vhk1gsoVYiSXlTYfFg0M2REvNtNMUZ4nAJJ2Sqs4wxp6yyeMKwMI1kwrQuqhhAWN0tMDzdb+cg3LBqeIoAkWnEJPgmxCXxVF47xZ9XdR26RhSH3hTAAHB0UM9+o8Vv4OtwL5nZHdKDUE7aoViYf0gOCwEaeTHUUZKwLuThindUZO5sRuM1S7k4mmLj1y6ABVuQWAWHA4Jx2/Y7Eyy0+bFgP4oKzb2wlufb77wKtnSREQ/hGQ5oNO4JXbBqqvAhwU/yCRBmqttLtEP5TmlrqzfPQSu2mwAHiQCdI+726KbpHdglAkwqA5iZsSbigifFSIRC0lrGeExcIRXFoa5QR0RyMVyQFqqfkb/HXWQUZOwynTZcQtMLuw5dI4omwWSfZKsZT4vVZYzcXGLsisIvKMBCkPJgrgrGc1IYt4Z2fEgQwQRecCjaIQVwpFXq/KNYmhZdEeXpYsu3UMAMId8zlC0ahHyw8uQ1unbSO04f88BAzTKMmhlaMI+/InxKUzqVExHGSDhRUXPSmEbtBHhTCjbkZ1yq6R3VKBNt2R10ivGhCt9IKHRSNEsj4BzVdHZmypshEkZuzLhNBkDADmknils0U95ddAJG2xyVaUa2DQpTaxIhGEteL+86qgwybzynXiOilow3kFgpGJqVzjIzWmOC8GHtoxG8Zaod6uIYw96pm0ebq9QNK67MQUgUz8uJkBgGJYuCgVWxNRiwpCnTV5m8tvlNxrKojBboRAC7yRuW/GrGMYU8BguLTsgMczWSZHpphiLaKeaHT2luE+1SzshCCvjLGNhK8oqLCe2KHMxAqK8EPWCcYQz5EU+5zrGSyB2mklc7m+SJgeT1FlxHOJflUHslM9Nk8zUidAu4MomHr9rQMp2BKAo4nseTYX/yihuP6mKtgqsNiywoFeO4UXbhAcjPMnmNznCrQCoRjlbYt+Z0IpC3rdTQRPNTjslb7zP26pWM9kKmfMEugsP8D6dBRsJig14BCQvBa3u1ZvwEtBSeDfkZmfEaYYPg0KCUxB5SVtfQXbFKaCpoSuZAg7QysAEoLo30Lu9aYorhwPXkyOMfVmsvIUGgQcIh5PV2XMeNrxGeTfKToS+6ps5FJLp7ZzrgFqw8iFE0fsSw5Rcnwt2IJ21mEZGIWnRoElpcJq9tPqhtwZOorWUsAkxCXDkLsPn0+KkojfAmOb2kljQ2sp5xp352Gr3VnYU/tEwaT0loK1YlomTOU23IapqXCqXohY8ZaBTvGevUEOAvPNUwgB486chrMPwpjObm8SleBbqwa7QrVmwuAG4MVtipm6Pk1UVDmGYomwfFVLwp13HLa0RoJ3ibouccRV1YUkOTtu4O/xBe9XIOIa8SxyWMjIb4uznFtbU4EGXy6gEq/Ckhzq4mmh6IADs88I8u2KnhC8mrR2XyK31xnXb7HaJpyFwnmRxgusJH0xlaP0TZVCM4GrwhYxeiEZXTZEbJqzfc+E03TpASoJhfFIyO0KLYTk+BKIfu50ASkfLqy8mr6Qug+FCLoeFjhp6JmRlrySVawIRYS2iZ9iV6CcvQGnLSeJV/cGXGPBAP40RZmhoiXjgoN+g6ABOtr71GeFZajPZhGMDi1er5Gd0mGf6KJbt2Hk2vJ68ITKdRYUwmVwdCVOSvIS1xh6NAXlEmo0nm0hBu7gqq6QYEsLPQU0dHzbMSKrrF8sxVMg/d1vqtP/S5/W1m4MXduPJH0+CcaWHBpaIjsGKH5NVTEHiHsAS09gzJyuAmpvLIKCzLVoX8YsDVUYbB/HUhFaaLsY1R4tEOA5FfFz2Z8TkzJrW6Dm9MAfmSa4SrJt6suH3Kr3Fua7VpWvZsG38rWTSXuSmjUd5ZGRWGT8mi48owyQJ59VY1bwwyPzNd1o69lu9BQGKRjKNHXl13VuQWEoLimkqnbVDdbY00VtoDkaRucdeOGEWgJB31lAmR8YAyPz3yioW4xYY78Wjg0+2R9LwRjBKmTgusGqPMoAwkr4hU66u9KV+lVFthoS+CZwxfI43A4VjMMzwL0f6uQzgunsHsvEZY8ElAE11RPc9jfnou0a0+JB3agGS2riSvEhuYNCvD/aQ3Rql+C+S1yIu9buzPBU5hiFXdQiPhzLHDZBOuY3LLM3+KQTjJPLQdkei8SefRERwTAiP/bJMrzjFUQ5JjLaoYYEBI11MzuC6ew5kraOAW3dGPphnEGbhF3RcQzegr02bKckAmU6vhkjtzozjbzJXroqtI0VdMnUGuqQOFug47NBLLOdEaYfWScLKpJmclkSBsp6dJLJuk3irgiWF+uqNvlRqSoPdojzYztTrMIq8psjxEW22kCgEJe7Cm6RWWjKNXxdpcKtHDMqN0xO0IZlZk21Xo2cJCNSWI2TaHJ9gYuGhE0y55JW3LzGN1EkrdYxUpGD2yYjS1pp6qNTw/xdiwqLF9FZcBO9YH3iXIGEPntjYPprqODD4S52YnjldY4vG8KtYOU4kh3oBOox7A7dR1hhl8hlwKzw+4koTpZeQVdhj27ubMdheSuRkOQYG8NmwXjM4Sgw6l0ZxJCLiGGE1bx+RGieQTO9pmKhOf0qxm0RnRKWUmmZ9L9VLapbaJzSpXVUTxlGA23w6rS6oQexLpR34JpR4e9E05xB7zqxoLt3CUsc2QROixD7TS1LjMDoCp63ANMkxb/5BKnGWNMKrhzQ7nZCHIRZFc8NeQVwmlnrc0WIiKyIRreoG8SlZrF26bnuGXrZ6aqEWgaBnGMbnUp2rmuJTX2kA00RPec8lWtHGbifAzLJA2bReZxNQAUn7oJbE3S15dqwhdQ76jqquuXWVwq2qzWDjKF+m9WHFGgfC0JZLMMFGJAZghmDriGQyjs3h2aCfaadQUb9Z1uN4giswp1ghjeBLmir4LOJk3EYQriMG/agn2OhL+TO0kXQOwmxZhm23FigGOkDkUXLmElbt62vR6s2iD7EZqFcmlMVB3uKtMVshOMI+eZ2WEUSVjhJOWQxcia+1eArd4oF15woQ/DXl1wZwd9AKNUIwwZyCdSnG4A4cm1HcGeQVqiYkijN3DLLbV6Po9CQqrmmvt4UB4ObfpOq6xRpgRL+rCiA/0NtbMJIkiS7PWOJu8Rmei7d0kZsvgIkZfXu/eT488FMirxAi8DsxPJa/uqByeLo4jVNUz5doRlCwPLKs9UKRiaVELJHPGiiik6d4069G6tm4KDZsPa3G53Rr3JBm7qv1SHpZopBMEwu17vp2BV8M5OMM+EVhooqBRO8eHoBGKt2DvJDE/O0FIzBiaUHG3R5s+ynWE9mlFMolTrBGYKHJ6koc/j9q5mRkktMbZnlkixkCfXPQeRQrhee//Ccd1SM4333wzpB1tZAgCxT0Nvbx+/dr2hRnVjuDz58/zxoe/+O2332wXDYnPnz9X1Xrz5k1VeUnh7777TgJmijxJulhQxvXv7rjP67p4U5Kuf//991ECpJr666+/RnVR206RHNQ2mCqPiUrQpvohVhrO4mfPnqV0GZUfdppv+QZdh8Stub5izzXi/fv3EnNyHWDeEmZcPbZ3oxHr9YcPH4raPX36tFhmVIEff/wx3xQCM77/XyZPhyXc/P/bclL5ZvXqYgSKdxKZTq7zag7JEF0I+2LZJr9fZce+RMlJ22ualXTfr29bC+44RuV0B2jZbfT8xsbIOVCYDFNsQ7W/Vhh4mxHeM3IKb00OBFyOj2t+jPukSerJE50ImcxJUu3sOrxxCcE5xRoh2bahiGce638WvTT4U2aSYO6dt3CgbQ5Oe5IAqWaLsODYbV09NmChuHKi6JjcXcoQx83CzGrdTIKjg2EnlTDhGnq0wbZMYbxqCF9vkLA4/130lj1bJqFTA511Zg07alwYShd50vPIa9iX17X9uR4N27VJTAXBTh+v0+LPG3QdF1gjJDtkhn7sqmRtrCqR2V1b4xzoDz3ZhJuo9c5BIpgdvsKxgaqF0IKuidMh4N5BKHoxiXb37t3j9mXt2QNJy/Iyk6zXJfoZYZj5maubXHr8+PEaSe7evVvsaOA9/UxoQbj3KErbUCBDqRtay1eRLAO0sPgO5qtXr1yxWcJxFG7OJml1HeFAbL5GfPr06cWLF6HYXg7z4thVycgzycA8ZaM/Aco9/hEtQybOihU8dXVSvoR7WAdeIK/NImYWj+Y2teIaBL7//vs1HdX2Urv215YXyiNcbl1fL2x5cTEhvxkildBZf/nyZUh3GR4scdxDZAgbmWSQYUfkCAeXw52jMI+K4WV64AuF9Bpp+FmLfG15oUiXcR0brhFPnjyRjMIyk5MIc0gZCcVHMAmPHC6/xK7sefQCeZXES6IKZBaPaHnN3AQBye2Mo0Stla22vFwvydq2f+T1EPeUB3nUpjfDlXFNy+LNnrKe2TR7V6/Z6E+iJsJbBDaSEW1nYCYhH3dHxxg9evRoYPuZpmpdQW35TNfeJc8GvKvm5+auYx44UTQkmTzHk3pG060O+Oujia4Ah6fZqXobyJRIxcenUhU784vWZQe6QF4za0CniFp9TwQ2JDQWqKpNM35Kso2zjVclJCvQ/vu3efiEYAqJ2hrQcN+dL74IFZTkLHanwvkijMRIFMyX8ToSipdvU3i1qi91HXlUN1wjJG8YQKkNJc9DPfyqkLnS71EsX7LlfvfuHRIWyKtwyQkhHhVBCVvWnKkIHLXfkijFdJJ7H8kTQpJOo2Uk5HXzKVDc4EYVn505CrQHDx7kRcXO1/NXz2xmn70TBph5jdR/vYAmD1zHVS/EW0UoO7r9v6rqOjoBdKvvtkYQ0bfROFfOML2n0wvlnJcjPOMuYZCThCy6bvo1w10gr82hgjURlEnw3WyzLK6zF9RObCEcknnFFF0ZVowqtfkUuLYflxgJa/DKtxhiJPRoPap8Gxa1LmGmkCAKlzRhp9FizFx3RmB+wgOg0dYaMtV1NIAWVtlwjfAi+qHMNufwRcFKckiCgKU7BzMyHLg6SFy3iLx6oYKMtnrpAghI7OZwNYkSZRZ+yAEx19mkxFKQw9FoFmDPsRb61qLWku07jbDsQaHMTahim/0F2Bly5owTjbwfak3cV/jyoAWPbXn8WMiq+zF3W1DX4aLRlt7QbwhvhW8oedsQNNeyjzoVWxD6z2I7DQUke1rznyOFyGszeR11+69Bea3SjMCBJlslMws/DID1D/s0PJJvNosskJi18G5pVY/XK3yWsW5DXv4kEAbz8OFDQjJr2CTqcAtb4qDbFPdq0ZFwzRYyAK994c8DH9XyJFTX4QFS+3M3vyGftgdGE2tBnlTeO7eT6aWZ+GXalF8q9k6MgyjAP/MtNjtZQ43zjevV3RAQrnM7iA0D8N4ZuYNUJ5Jh8/Mh/UgSnpdHGrgPxYctEE9+ULHZ7/WLPbwFNJIcUoS8zrtf4d3YPSTsaoFV12GhaEjstkbIN1270e4G8HuqcNtBfl+LOdLTV2ddyGuRQBK9KkReEaLIgqOCFvuO1tLMYxFoG+tjZdbeGxC4hYEWPoDsoodzp9b9+/chr8TvOU6w8h2oriQD0wShJadc8NjzHtvyQj7HkteB2N5gU7u5DvacwlHYjXYLxR5VTA6UxF2MkirajkQA/JWS1yh6N5p5pYDTDkO4LfWReIcdAOyRgeBB841CPCMRHY4T8LoVQ2QJ83Pvu0eeA+sKyaJ3LHWUwNzYdUM+DIr6mSK227qOrcau6rR686uTioN1igJy8nr4/kQiAC6lcGyAUWG/IlfbjqL7MmqbuU8Cf2qCAcag7Vpu7TvMSQlvS6YK1OYf9UTkjW9Ma4fp1OWtnZ9ai6LwPLpHGLVYLF/AEFlbhmkC/eIWJN9nOXoBefVu3Ft13IR5bGu4Uh4nFjJpVzBNb4LAbmtEFTMZbtibDIpQDPk/Xxy+OkgEwC2XyWvzSRH2jtuaCwMpPw8nNI5RxXjW7RDcJBYzSkdtRxFYgABRIphTw/mBjGxsy+3OnI0r7pEVnUOlx54SywjMJXCAaktW+uEnX/d5VCsPkV6VILDbGiExaaOXJJgnQeCkZZiG7t2PvBaHYyUJCEKTyscG8Hp5VVNXocapS5q/IQISi9lQbBWpAYFtx3r4W0p4CKnZgxWBZT1g+SSoCYVlw8npUm7p7HnDVxjvlD/+UgTHFPAivkIxhI1rscUI7OY37DayiMNukhcFHlugiowdjpVwj1SOvOKUYeJVyhvcqbJzNGKscVygNaHFXEBTTwV2pdgqH7gI5Mn9JtMUlm9bvcb15+EIcDCOozjyIE2bwFgIN3PM/RzoMixN/rquth6rapnHtopmjDws+aoAABh+SURBVMEbuKoazxT2HtUaGwXP9Lvm0q25jq3WCMCXj/Lh0US5qDNK2oVM0vhWo5wSGFdWJq9Uxhc37Mir8EqJqPnLEDh8v7VGUwJjHBqByrBrx0TVStfAfmwva/ir1RHr4sOE4tDCPm8dhk97cVArsJvA1Y86dh8+qnXIgShXu560uo6t1gh52JVBv3HyWoUVO8z9N5mY4kTyKj8g3ONQtO4oBE6x32pWFvpCVAxKoWy1GcNTV1zMX8GK2MCTJ0/gi1DYHaKwQvLKNBn1uIL3qJbw7752MzN1HXZEtlojqjz5VpJbPJclqrBaJlVPRwyolLw2dANRaKi1psrzvz/RvuyRNXMHmVEnwTd7l1EasQskmM1zHiQYA7OdNbPr1JGJKJ7HZprXSpibuUMksbGH4h3YId1pIwMRgIVwBFYSfRzYKa6Dx7n44wMimsfO7sWPbXFX1433MHFGBXQHjk6mKXUdGXB2uHQ9QjYP1eHPEswTVdgy3ElEXtuOvbK647+2ei2cBBe7wJiEd2yX9Y/Fr4fFcghshzBMCIWlZeGl0+VgeAxTw1kXNGVWmH0FCT5sKvi2VmGgWM+BTjcEewrMppV9I2xy8d7DRP25GXWsPyT2KfFdTJz+f9vyZt/+NyKNxarryMzcrdaIKkK2leQZhHe4BFYmlLaDMKEMiIcPx0GJyCv1iRw0RCxwlMc661DzzhyCB3x4Yzk3BBua2pa5NuiyZ5W23QWTAQvnmXFvr7KnjipVDwLMX2I2cCmPXfW0KakLXeals2/fvkUASfkZZega118k7uDDPOqU04N3//cMqOuYYXLz2iya8byuT9dyFVawlM65vwaf8quyjBxtrkeyy1+j59heeAijARCWjT1jrmPBOao1/tySKce/IgmtjuEgEEUw7OvXr6xbjKky16PGbnG/xNHZf378+JEdy+KusU/uRy/u1O1OGAH1qKfbgiR9rke11HVIxlTLnBeBqij1WdSUklcCqA3/ruGeeToLIkI5Gx4+ILAnbFyLVSHAnT52BcArpK1QFgJgHG7mJrIS1iqor1QYnwbHwq3zXBEnQ5apxqEFNkvLuvM6Eu66zWNbXl35z7M8qqWuQz6mu5WsImQ73wdfAOwl1ZeSV/DF59aizO0n+/xTbd3Nyzcch1i5QG6O3kDxIKDcjRU+kgVtJd4GZTnFbZGBKGlTKQSIwnJ8ChKDYUC5OECSKjkwn/gr0b6BDcqbQl9hvLk5+AqYbtiCWxx7Tjd1HXKz0ZKnRoA5eGr5o8JXkFfhlt3rRhgM82qd4mdDKPoUep1FSNZI4qbC26CQEkNbG3YdZwFE5exBAMOAxRIT5RgJh0m4tTJ1gjfEAnq0c+sKPXkzefUqCmeoK+HstLqO2QgvaL8qmlgVpl0g/M5dVB2QPVCRCvLKlr0hLOE5sgNVPbzrS+5+jkKVM4sEXN0AT0oSYOcEOqREaWsKIs33EGBTRFiO4ChElj3Py5cvIXxjuSx3pY76/wLioJK7QOaxLQ8ZyU/P5wu5sqTlIWXUdQyB8fBGdD2VD0EV0Zc3e2zJCvKKoA0HPYm8XvXkwCUN4lhzFPZOhEz4tgcIB2uwPicnBFaLhQiw54FlwngMlyUoa7ishP+Frbk5kLyjDr8KCaVHQ13hU2nvUS2OKBD1SBVen6+uYz3mk3qsWn/PEk2chFUV0T9LlLqOvAq37N4AEPfycvSnItCMAExC+NY2VmgIx1ZrZ7PWWnETBAjKGi7LrWe8PM6NLX3V2uAqctThASF5bXhsy+O7wo5cTOal1XXMw3Z9y82Tbr2oh/dY9bD4WYh+HXllDLzHSCWj4rkzSRUtowhEESCGKjQnVk2iZdFGNFMRGIIA+yIMkgMG3FwiIttA1FgnDrFSJJ/x2BaE3n3IgeD0Po9qqesYYvP7NFJFyPYR+xBJqm4Tca/yECFrO60mr7iAKiAQiIOJOLVaybS8IuAhwC0/4VsFlLl60OnP2QgQkYWGEoutPVslvI0wXH7hc1TCvaIRzyvcwOaHq2kaVNcxCdgDm63iIWchZJPwrMLqmscGDLK13planlObNELa7IUR4CydcJnnscJDolkXBv+kqq0/bU9Ek0As3l8Y1wRYltVDXpsF25YsaYgnP5jr+flNyKu6jpPO37zYEuu1LZyFkFmBxyaY7PIGL3tsAAg4OVR73MRzanIctaQiAAJE7oWnA7FMPWOtNgNfuXPnDo90wCbX3/ahUwSQ2+FR7lFILoXiobK77G3yqJa6jqt6A2aZnIfceOQVG5C/LOUsWFUfGzAzQejO7LQ56miXFUATp0ZAyFzREcaAUzu1sip8PwL2aD6ep9ZZ9fduWuCEFfEeSXxITnNHyWbaEZJX4WNbHs7CxsdqFLamriPE5DI58nd3noWQzRsaOVZniVI3klf8spzIm/EQHrGaN3ja8kkRIKIjeZ8r2hHs2ecBkZOifQ2xXYMRnpOeoTj7KB7kKvJXGPb6Ew7oi3jC4w0eMQ2xIsC54aNa6jrCkbpSjpyQufcEroSAXJcqrA5xR3JdTMlG8krlojvzRNHgqweI/hQiIN/22HibsGUtdgsIEHQ50BdDEN++fVu8v+kyv5WDIpxcRW/vFdgk7CrUDsDVday0ulF9yQkZPR7oBEbp29NO1csZThGobievHAGu9VByV9IzSFr3Sgjw6JVwIhFDOul/aPFADE/5mI8+ajbDeo+ihkYXzNLjdqGOQiMPK3bmjHpsy1Owdmno1CJaXV1HFJYrZTKzirc1rL5HTTErwLEJdtFyrs/9omOllfTeTl5pnd1qMaLgCkHwlRXazdG0IpBHwFsUM4XPuzXivjbCm4/wn8MyOOilEIFjySvycM4qv3IceM5M+PaYzEzc81GtjMCehTD1vJyz/FTXITz3woCegpBNNTz5ltI9djVVpJ7Gu8grXF7uIIyU8N0bj973jNat1eUgnXAWsYmqehvIrSF54/oeTl7BP88RDzyTx9tjJOaReWzLWwXka6Sk37Yy6jracDtdLbmxCZeS0yEgF5gttLDwDg6zKGoXeaV14JBbD+Xx0fLHP4vSa4FrIyB/1CYf1hqO0oFUY7gut9AgdwxhM8dqmv9v7QMjr8Ai9OEeSTV47vmolrqOY619We/ykwMaeWVQhIFqHOaGQUZEwosy4oaF95JX4OBokfzcCeUh9dxmWmbc8zo6dr2Zp9c+Lcv3f4t3RDr0+xiJUBK5LQkbbCiW2WLxStqGBkdVEZLX6FNNHqMVNjVK8lQ78uFW15HC8Cz5+XsaVgsirxsSMivemoT8hMxR7+/L4IDwzGuINVtT/jNvAHmls1o9cXAXMCMNv2XsbMgl+V45QwuGSOI1cuNn/z00TvFTHoqbp07GSqseHhguIUduJK8+xOOF/7a1J3lV1zHcSLZtUP6vSfItzbbKdgrGTM94IbfxHRymKw9p19WwBI8hryDy8uVLr6fMz2scHtDwW2aI+y9xO1K+PeD4dX+P8haUvMqx2qQk69bhG+bMHapjI6+MkTBi6v1F856Paqnr2GTSLRNDGFBU8sqICAPVOzhM13682/W8+WsMeaUPdj/C4xRGIKA5+5sH5NTKHQNNCxGQw7s4agUHkssmVFaLLUDA3bgv6C7sImOoGV4btjMjR/jYlrekeZAKOcQM+d025dMzMyJug6PS6jpGIem1I9x61d4i9noZ+FNuogM7NU1xbFRym4XC+8CFMN6ZJeLHw8grrUONhRFpAyKezmPTJv8U3+/fvz+FnOcVUh7YXrzw6/b9pEblMa31WmTCq4tZVFR3IQOwMIaPam3yxg91HdHxvXAmd948chNVFsq4CeU49t6dkJV6t1mikK7JxNW4L4tgxcfVjCSvqMGJqComwWH58BDVGjg6e1EG0wlgsfqBe9O8bDr0eXy2vcqCceyeM0OqdvhbY+H9RMsSLIs1Iy7kvgvMQ13HApB364IneCTcwzPaQ7TACx1LXnlgXzJbEXITeubd0jHCDyavmAIn5auiCA8fPoRWH2JDPZ0qg+lBT1JXbkWL1yrhtlWio5ZZjIAlXov7Nd2lVqyqG1bzJGdJk9xPZLqZJc3jAZLlcJ7wbsvqOlw0bictefCGhftwvnGsFzL2gAySabLDn+YwXt7TY7PIKwH8Wv7K2dvD7alqhnN0SclrFWINhTP3WL3WUpzAKzbkJ8v2cK7sBuQkDmWIIrfZCE7wQFeTspxNyCsm4UU4UkbC/URuv7rq8MDD4ocmU7KRr64jA86FL3H7QvLgzbGEjBXEo2KHjAizVRKFYW09/KCF55S4QWRczfjIKyPBDr6Kv+IE4a/H3tGrMqAddk5VAp+xsOQe0Hq9vGjTEAFcEiBfd4d0fYONeK5wJQKpHe8+5JW3f0u2Tyji+cADUQ1HUF1HiMmN5MC0igaM9R5INuTvFXbXhRnDB9eXnBQ69o6Kx/UZXPug/xTyCtCGv8qdiOGvh3N8oYnMYDDCrm+nGLsruf2ssRz3/sVAwjE28jrb5Z3dAg8MvkZDHRj5Js85mZEVrlXh8xP7GIa6jn3GYr0kqS2iK4nQyN0qQ9JsDrfyzxDB4kkhBDb/aDUEgapGuMXtcX13zzyLvCJiLX+lCoLyf11V6q0vzDtltrI/CQKnE9goJSeIUVogQaaqjHu/SXK+SniewR0dOV+vktwr7PboXZr00yXok7qQN+s5RHnFnpIEe6KwH7WOpnRpkEcSv0l1NylfXUctsFHjrG1kh/JsBV2KExWJrRcPeEUvzcskwlJ7YAD2Nk8e0zJcvxirRuw14SFPWXyRa5bw7P96o9/XyR8WrSK19yTG71BrslyNzUf/uEVIOHDxjb12V5MMARO+u5/BDUTR9qzF/hzcd9Ccy4+ZVFwvjjsEN2jGz/BYXf8oWEAyCaaYL8fk32/fvs3IYy9JEJNIahtMJdZPxuhpPJYNiTqLy8iZn4F3Q3etrqPWZk66RqTUlOzBMJJU9eH5Hz9+TPmiTP4aCZGtyF8Rco0wFnlvB4KEnp/5hy06NRF13JkxQ1BWu6kiNTQeHWMgFtrl+vXS6igxTUPIbJVNEhKXagxpKrxMGxdDM4voMWPDXJJwRI/VdToIoSlCuxePryRQDWL93N3olR8Xc7UT6ioA6Ssq0iiyXiVMsbC7T4uK7Wbi24sNHlJAXUcV7K5/c8fXTe+5RqTULO7BUNnjQ6mmOvO95cOFNJ9e5h9SDsoVD7hYXzqhEFYPXVBICBeRVyQWrl4uWEyVNbYlARRJwkgb/tHUDbF2FTHpqewqowKSh8KEOesJTUZme0kyqawu86zFXQitQ5HIZhVJJbwIQaqYMF9ihwaueVhFRfXUtEPmJUatjl6z0Z/Lli4Aia6je844M3wSKmNQZRZER/zwTMn0tIYxbzqcwnWceo3IWFp03tlBJ7FgDoKtxxwwiaJgRkhLMDI6jrrkhVFclGx6DX8NV7Eod1pHXoEYbyL3iQYvyo8KxvSMcUpy1+UVl+foAPRIJawr3zaEmxthF1OLFYG1UwuPMEMS19F4XRTt2TLdlGBuC/3UTX6LoyhYSuC2fFdNO17RhDun2vqiVrTlMHPN2pAy4GVhjAYYi3cVDJgL1v4G4W2VFPKhJXjz2rbQmTiL6zj7GpEZJncIwnEnBycwxOdEZWCOe8wVT0h3cke9clFO8RwXN+SnWFTZIZneaQG6Ts3NpeQV3Ri2ojG5SJk0ww8ZHwJNQyOpiR1aVV61Q8grk0fOG2bbZQP4pgr+JbSKaE4//3OFxFzdro3fcQukbMPKFlZxq3sTtdMpSLbOrmDLyJOcQyDekNvQVs1iYurSxVh7Q2zlWbx5cK1OksbyraiZxOZaoKk7fzOKcOlmXcc11oiMVReZIgQDg8+00HYp5IIsB8brFkVybXUl+REawySRQliYvynwV5NXIweaM4ru8EjSWNjiKCwDmfJ9IXM1qqXKo+Bi8spsZGlpwBkKzgDNmMwpKyzmI4xckVE4M8Rup6SN3/GkdctEzTi1ccS1ueV71k4EE4bK3B6RHAuZOtBgmN/RufLYNDO9UzDblCRBd9GR9Qa64WdqUEaZaINI8iqSgZO3dlRJdR0Z5AHnMmtERk0upfaQ1j/gDDtjB54AYY/uChKyNCtJNGHIz1gJPYHtT6xCMvdRYeDaEbVD2FSmiztIHAVrdibvgOC91m0vTGWZ5zP15Yi81wbji77YAhPk7RKp3tGLP1yIviOJFcu+X3cIvLTG0NqmzEslyCGBAFEZbGFJAk2ZM7w2n2/K89PUcl+kv+yFIxlgQ12Ye/Bv8z8c4VVJDnrxN0JuSRxHdNB5h0jx1UtMQkzdrc4r4dwXb4Et45USGN2pbsfavj2EnL/H+bPNcQWWpxlfPshgRtYONC2Qkxlipgk4246sGEYw91WgtkxVAkmYTUYwVyoaYYh5yXaqtTt37qQuoSkz0QXflGS+ZzRNtZbK55XAWEUUgeF+ICVDZz6vB+e/uzON4IT3f7Mh8t+y67ipNSJjq1zCnpmS1kdFCw9xAnhFOvLWX9wOO3neH2r65c2pUXYRlSrMdN21udq53oVdYDnFfx7BJ4PYf72+KmyolANceJLQVUKOC+/nsnT7kASEgGEoaRe/DnDonIqAtqmDPCwtGZG4VAzSsHJHW6DlNqlStbzlPA7T5FyUTYk3PJ++5BtWhoD53CADW0Bv+MA5v+XFDiUw0w6UKxqbz4uKyUnan1EGmTMY4rlmdCppE0vICJZqAXWMxXphdVO+2WZcSRisjD2AmFt48zRwpZAkPz8ptlLtZl1HfgQzgzvw0so1Im91SFKMKfY4AWZEdIUKnVW0WA/mRVqSRyZ6FXW8pTAqIWXabpRRK7oa0ouELB1zbMBDKhoxjsKUygQCtGVBapgnjBACsN4U5zllPMlTPxEjHBXJeKQajOYXBU7BNTC/AfCoLvJMBksuv9wTMfkZoBBSWpDoGA63XMg8cwUZJa8hmOF64JpQWN7kuC6edNQ1kwnFdEu6LafSGAnjmFkaMa2xO+2UJAPzM5sTUBrY0ZqmbtB1hA4tNTXm5Uv85xoDML0wT4uwYN5Yi1ByilE4Nfe5FGp3CvJqxM44Ac9mUApl856Tq5TJqC/3k1uQV4MRKhVNygMr9RMmgSUBEHQTRgL6NM6HBD/J5BIF5N3JAXXN1Bshenev9qfl8qeA6s8XTu9+Zd0W6JRBrBKe4cYAYA9MHqrzIcG+BUdGUykkueT2m0+38dcic6VTRK1SdmBhkMloLfdrA0UyTTG5MoJFu4tyRxxCtDCZLGAYgGc2dGqNhwa5iiSUTDVi8mmHWhmB97yEzCm9UHxPmfNSoRFjkVIqmn9q15HybFFNJ2VuaPmIlJn4Lg54dUripVksjCJ827WDSxm3j+WkdPe4gdtjWxqR8pbfcxUtqmYNVudyMJQFiqKTRPEqP7kReTXg4hMlSrYNcEMthqGHdLozREJTqizsxh0TM4qhmQQCcw9vVTUcFK6a4XQh9DhKXsOZW0teM2SLgZ7nc/DawlGuNbY15VOr7JreJ/VyO65jknsM52MmJ0XgJg2uvFkEcxfojAq1l/Dt0a2ylS01rWo7suUXOJl5cKFFg5/cjrya0WXgh4+uHWZhopO2WjNlaUQXaI3NGZVQx2SQZFeA6QuHtVgMv9OzzWC4aSHfS20XSl5DPJlTmXnklc8wV9sIPqc4cF6z+Z9M+QUripV/UgJ7DtWc4c0myZ9v9vKuQ9eIvAGYq5jBqLnPSpSnrabH4fRmpasZO2ua/eRhbxsIHWI0h6dZec46fBItWnhUJnYMoJ3P0I0SZnE7PJkb7ZFdVzTfPj4Zvbo4k+dJeREEnwaDwcvziCgb8SEa8bC5sVvzNgBwoH0enMe14baGdLEY23N1B8L2aV9cLc/2CuXn0VcGjir5p5JTrRHBNUOceRNCqu62+ejCnLLiYclgm3ozhi12roS6Dvl4nXqNyKiJ08bOeQmAa+2Z8u4lwxlYQYTzouptA3gVJh0vfjHf4U9hp67A/WnMAD8JVnwavCXrIHDhLZuF3528GoiNVTXDJBwn7A80oa3NaAo70mILEICFsMQSNzL0kdkF/7ZzDC+AC8AdGLbB0CuhXDAoy7rgHStMZLqDicqZqyue8Tnsgoz9uMZDMeyHb2M/mBAfTIjNySVdB6sUYJolisWGMPa1J4u6Dnci3GYaGzBrh/EAJnZjlg/LI5n1Jh7hvgNRCBdOiQmV4aOml7P4E7wlQEVXW9dV4iQNaA2IhcCeg7y6cmNVhsWaRcW91JAGTdyxMcGzGEqDmlpFEVAEFAFFQBFQBBSBayBwPvLq4W4ov4mxudE1N1JiNjFU/L8IifMZQv89efSnIqAIKAKKgCKgCCgCisA8BP4XBJmwR6TEfzkAAAAASUVORK5CYII="/>
  <p:tag name="POWERPOINTLATEX_PIXELSPEREMHEIGHT#5C6D626F787B47725C22616E73765C22617264657D20" val="183,3333"/>
  <p:tag name="POWERPOINTLATEX_BASELINEOFFSET#5C6D626F787B47725C22616E73765C22617264657D20" val="4"/>
  <p:tag name="POWERPOINTLATEX_CACHECONTENT#5C6D626F787B4B6F6E74696E75697465747D20" val="iVBORw0KGgoAAAANSUhEUgAAA5EAAACACAIAAAAd0npLAAAgAElEQVR4Ae2d/7XXNtLG4T1bQEIJSSoglBCoAFICuRVASgAqgJQQqOAmJcBWEFJCsh3k/bDaY4RkS2NZkmX7uX/cI8v6MfPMaDQaS/re/eeff+58+ff8+fN79+599dVX7j8vSfCfHFfQPZL++uuvXU6V/3///bdr56+//nKJ//znPyTcI2kSLgcKq/SYaOTly5furcOBdJwoZh9OHS/+f9r/6aefEiTplRAQAkJACAgBISAELovA3dhnvXv37shwfPPNNx8/fmxNYX8Q7t+//+HDh9Z8qX0hIASEgBAQAkJACBwRgf87ItGiWQgIASEgBISAEBACQuBSCPzrUtyKWSEgBC6OAF9p/vzzT3YZsRuHjzbffvvtxQER+6dEQHp+SrGKKfms0gEhIATOjwCbyF+8ePHLL7+4PfETw7itT58+7bBFfupRCSHQDgHpeTts1fIICGg/67wUtJ91HhflCoEDIvDbb7/9+OOPgbfq80HM9ffff//+++/9TKWFwLEQkJ4fS16itgCBGZ919oSTM/funDtf1khg4v/9738XdLlU5YcffuAcEpcSEPlgCgkuK5hqkV98YH9qJJt4+/YtPMIpPMJptvzaAjD44MED93USjtyjpsy1MKq8EMgi8ObNm5ubm2wxCvz6669PnjyxlFQZITAaAtLz0SQielogMOOzruqGhd3PP/+8xXnFVeWb3cjumvva8urVq1XIxIXxxZ1fzn/toovxUY4QqI4ABurRo0f2Zt+/fz+yLbIzopKXQkB6filxX5nZrT6rw46LRdkoVoAj3upRdpJxERWR0QIeiaHyXZI9c5oLC9BTFSGwBQG+ySS2BMQt68q5GBPljI+A9Hx8GYnCKgjUueuKrxJ4ZmsJYno4isMKa3icr1+/XsUjDPK1kTAt+MhhXQWdCguB7QjwyyCrHFZ65JMRIavtXasFIdANAel5N6jV0e4I1PFZYYM44lpmCqqs7aJuecLJRtccb/X29pbQrLbH1RWBWhMCdgTKPv68e/fO3oVKCoHdEZCe7y4CEdANgWo+a8F384Iq3XBZ6oitqEuvXD5OLbFVvNWHDx+mS+qtEBAC7RDg+wZnKAvab3HmsoAMVRECFgSk5xaUVOY0CFTzWY0BSB84ziT5j4dIu9sMlkglcsw0qdjqEj7KFwLdEChzWCGvuGI31tSREJgQKFbX4opT10oIgf4IVPtNgbQz15+xRj1yrHi2ZRdeVWx1FhxlngYBfwM63xxGVnjuqjsN7GJECCwhcAI9P5BVWZKC8kGgjxyr+axXkBlfYWZv9WLyZj9Ah1tjrwCyeBwZAf/GN443jeyzFq+iCz4ZjSwy0XZuBE6g5weyKufWpY3c9ZFjtb0BG7k9RHVu5orpZD8AB43lsMbIKOdkCLBmOxBHxTd1HHHP0oHkIlLrInB0PT+WVakruzO11k2O8lmtasOxKn8Z4ao9e/aMe6ysTaicEDgyAof7Cpk9MTkrDW5Tns1XphAYE4FD6/nhrMqYOrA7Vd3kKJ/VJGt+zza2C1zXysV4pvoqJASOj8Dau05355glZQENjx8/LqilKkJgLwQOreeHsyp7SXnwfrvJUT5rXhPcL2AFIsFh5brWfGWVEAJnQaDbSroWYGy3jZea6cbZ6qPfVU5DpLejIXBoPT+cVRlN+oPQ002O8lkzEp91WDlxJYc1A5xenw6BYNl2CP4YqvYzVfwUiLb6HEKsIjJA4Lh6fkSrEoCvRxDoJkf5rCl943BV/MMHWAfdwJpCTe9OisDSRW8js8vhSMi2uK04rPo1gZFFKdoSCBxXz49oVRKCuOyrbnKUz7qoYzisjx49Cl7LYQ0A0eN1EDjoJeR864fy9C5VdgTyRUW3f1xHmc/H6UH1/KBW5Xz6s5GjbnLU/azzknr79m18fPj29nbkCynnOVGuEKiEQDerVInez83gjDKiOUnJL7MTTIURvmQRfOVaK4Y5e1jlrX4GS6nDInBEPT+uVTmsmjQhvJsc5bPOyE8O6wwoyro8ArM/qHEgVAhE6aKPA8lLpJYhcCw9P7pVKZPR+Wp1k6P2BoTKwyGMOMLKXg1FWEOk9HwlBLpdGX0lUMWrELg0ArIq5xB/TznKZ/1CZ3BYb25u/Cw+IOKwFv/WiN+U0kLguAh022J/XIhEuRAQAqsQkFVZBdewhXvKUT7rZzXgu2HssLL7TQ7rZ4yUuioCOlN/VcmLbyHQCgFZlVbI9m23pxy1n/V/ssVh/fnnn31Buwgre4P8TKWFwDUR6GmVromwuBYCV0NAVuUcEu8pR/msn3Tm+fPnr1698rVHDquPhtIXR4DtSt222F8carEvBC6CgKzKOQTdWY7yWe/wi1bcgONrjxxWHw2lhUDPZbTQFgJC4AoIyKqcQ8qd5Xj1/ayxw8qVjdw0pi0B5xhO4qIKAp2tUhWa1YgQEAIjIyCrMrJ07LR1luOl46z8BOu7d+982eCwcgJOF4z7mCgtBPj5N4EgBISAEKiIgKxKRTB3bKqzHK8bZ5XDuqOWq+sDIcCPGPOrUQciWKQKASEwOAKyKoMLyEhefzle1GflBwKCCOv9+/cVYTWqqYpdCoFgt/eleBezQkAItEBAVqUFqv3b7C/HK+4NwGENdmDgsH748KG/vNWjEBgcAc6EBqu7wQkWeUJACAyOgKzK4AIykreLHK8VZwVifiAgcFh/+OEHOaxGHVWxqyHw4sWLq7EsfoWAEGiKgKxKU3i7Nb6LHC/ks+Kw4p4G10ySw4aMbjJWR0LgQAgwZIJ7iw9EvEgVAkJgQARkVQYUSgFJe8nxKnsDwPfBgwdcYuXLRg6rj4bSQiBAIPhluOCtHoWAEBACaxGQVVmL2Jjl95LjJeKssw7r48ePFWEdczCIqhEQ+PjxY//99SMwLhqEgBBohICsSiNgOze7oxzP77MCbhxhxWF9+/ZtZzGrOyFwIAR+/PHHA1ErUoWAEBgfAVmV8WVkoXBHOZ7cZ511WJ8+fSqH1aKXKnNZBJ4/fx7s/L4sFGJcCAiBKgjIqlSBcfdG9pXjmX1W57AG16HjsL5582Z3qYsAITAsAuyZ0dGrYaUjwoTAERGQVTmi1GKad5fjaX1Wrq9iS0DgsD579kwOa6yFyhECEwKYpEePHk2PSggBISAENiIgq7IRwEGqjyDHc94b4BzWQMw4rC9fvgwy9SgEhMCEwAgmaSJGCSEgBE6AgKzKCYQIC4PI8YQ+6yyyXH7LJoxzqE4fLrhsgR+zZVMjF4SRIGL9119/TXHrr7766t69e/z/5ptviGfzQ2Ikvv322z60qZcWCPAJ4ubmpkXLalMICIFrIiCrEsidLYvMqkypTKz8+RMr8ymFmViZTPlzsyrT69dffx000v9xHDmezWeVw7pRmwGQ3+rkp8IYTommGGn8UYDhN/22J0OO44TcesvfCMMsQT+GA/qdFw6nLsH/yYiw77k4Ko+7D4BLVmny9Z1hAqvdfX0Iht9JjgncTvMKlmflTiY3fPFreZ05lULaAUd28YBlODOg9g1MOMImGzJZGK6p4QfD7QxWLLmjntP11axKQnAc+2ZS+PXXX928OVvSveI/KuQXwHllmmBu7W+XIGM0OZ7KZ0Ut4isYXr9+/dNPP/kaoHSMAK4qU/VGr4XBRiP80T5mGoPV31Jn5/6EyfBhMRbzq9A1R5fS7j7Nupbx9ae6+PospoHryZMnU2afBPYIee11O3QLHuHIX3uAduybpvulerrAqrdSSDtcsewCUTpXdalBbM7Sq435vhBjkpyTmugCnyPxtuxVjNW+eu5zcT6r4nO3Ks02xf9OiZ/mxOI/Jgv+mFxYlTFN8NcnJDSmHM/js8phLRsSxPwZDMHCrqwpvxbuL394Y/hDfYIfzCvfffedT0O3NLqHYcJbLesRv4q6rjr2iI3XHSKv21cpEFxxTUIgoVhPmBhYrKYdmjLRbKklhUyjx4yI1CZPK12451uGBlaLUTmaRo2p575ozmRVfL4K0kwKaFHdiZXWaJM/5gj+t/Nch5bjP5X++BK6Vq5YhEqd/0MwNe6dOHyt9k/ZDqC5DTQxdFMOCzuiF+wGvr29/eOPP5zI+E+aHFrAx6LMVH42QS+UbI0hJM32XpYJXxaCASHLfgEB9F5xdMAIwxMhYumQZguCC3gMqkCYBfDZMkghaG3LI63N9rI2UwqZRqwuPkh8iwr5pDJStuhPXLeW9RtNz89tVXyVWJVGTJbIOmUwyBRmIGDt+SMBpPgt2P/s1FxxVj2WHO+sEkaiMGzHYzWdg5ASDdpfYRFmO6plKeyUHKUk4yTtuDAeGE7I1MgRgw1Dn22Tfo0NFhSrOwVmfVa0lzKzigd6TJ+oHwB+MkX/1XP+Q6HRHtEsjVSEC2nOkjpO5haHA6AqMlILdilkehTXxQcF2KJCPqnyWX00EulzW5UE40uvMPIoYdoWYdhRMDcpLLXj8pk+sq3h+FqaSnd0LDke3mdN2xfMYlpaV3uLfi95Wm6k4Xdu8fXxydJLTAbh9jE2K7W6U2DaZ8WaYHoC20QOtYweD0ClXXzXOOo9y+zazGNZpbXcyWc9nEIi4roDlvEinzWwSOlHo6VKDMZzW5UE47OvMOnxpOCLgLcFcyvDJD2l0gVdz5JkzDyWHI/9mwKc7GZXh68WQTo+khUUuNQjm1Twk9wZqVnGGVFswttyZI1TRGy6op2l0csmV2iAklkCDpHJRqXZn6tgfx6bg41bPAEKqLPLaNS7+PqCQ4ApIrcjIIXcjqFaEAJbEGDSxNlw52tn2yGcwQRRMLdytoEpNe1W0jVTz2y/58s8sM/KiY20w4q0OG2nKd9pLTjw+0ZLg4oTMIQ/C0bU7JCgHXaL0+bsW2iAkupy4Q4peuSPVSl/eMZLfvMsVcZMTEOwEHKR4zJ28DbSYW+oQskP7eIbgd1SzF0f1kLcG6mSQm4BUHUDBMbU84DIqz3iiXIFVSISBCDEQTf6lMwvNJLAlqu1i8+wJpod8ZUxepwtxseptext+Uacnel9YrRDIB3PYw2XlW9ZgfTqsNa3vDRtqBlfwfjIbvkWP6kNChY3S/x4KkACJwm1j4utzckSRkdbBstaeijvs7mUnoWooK8WVYCLUY+Vh8gsvAGD27+ZpjmSQs7i40TGgHKjFXc/kEv2sYU98ali+NPFWnWCbCrOsrw9c2Q9j7nLSpACI1uVmCOMTHqpXGuOcF2n3VbQq7WXLObUz9lXjofcz4paW1CbyhB18xG/Whr2JyjiBMOgKSDpYQZtmN2mBPiNp4nxwYlNJ1OpX4A5tRbllvUe3fmMtE77nC6lY4haU1Xcvl3uMNvaZ/W5sBMWo316hWR8rTL1LXxWX1hTGuTTRjUYMu181okkl7CrU2c9d+QFsMw+xnoe8DjOY9ZhhcEqQQ2f5fQBHnpEB/zyLdKzggsy28nxeD4rhilAx/LYZ/3RQj82tpm2rR30G/qD8GQgrzHd1mDIYZ58sqvPjpa5uacv5TO7lA4g2qioratbFgaO0544w7XRzwjQvo5C2g1+9VGZ1sm0afVHTTefFYKH1XNo8zFZSgd6nhbBjm93cVgdv9lPENUd5QDnJdn5+e3keDCf1W6/fPhcGiULoD/3I1GKtFXtaUnTq0M+t9WKWVpkmobFaYs/5KDN/wDUYmoMXJBYe8kBJQt3VcrMEhBk+hBV6bR1I0br0dlnhWspZEL0lqHhNLPFwKxCWE9LC8HD6nlgQGYfD2FVghlhlpF2YTJ6n+1xymw9U0wdJRLt5HikM1icyObUeQKm9CvO/aQLnOwtR4U4grbEFCpV68TVUhd+PtvDE5Y0cWDLb6RWGt5XNcUpqOnsGu4FB6dWVbcU5nBo1nEBJR3GsoC5VGat3JfaqZ6/lrBLKSRDI2E6qsvC3qBlzNpbq1hyrTpV7PoiTcX3xgSMEwptdyKKn79Kx4CYKXpO7gHvrR8P47PisLoftyxGBEG2U6NiqhpVRGUTcLEO23iMsYBsTlb60cqgBdxrrn8KMhs9YnHsLeMmTmdCwS2Bqr3N2ZKWmWaiZLYFZaYRWCX3dFN1364i7IIKuQqfuqJJt5b9Spuu3ujtsHA14rdzs8xT+BLpTo0bftKNJN7iyTAZJQowU3BDVqLAcV8dwGd1d0kEvgJBKcscHwjm1atXZxWkzyn3YqSdm9YjyidmSrM6TPdLEL3PoiI92ieCXYI7RKYc6G/3E8+WmWbLd4aJi8smkF1i1bQjLFLINPjZTxDp6u3erhJcOzKClofV84DOIz4yt2aNMEHQdtPEBFr6Th6KFThIU+MjJ0b3WXFYWcsG37jJwfUkUlhgMoLLNUeWTRltIJO+thZd5z65ssY31iJYnv7Mx6Kiw+dvu0HBh56W1K1xMwrlCouujWqWqM4Nl4m3e72SQqaRL7Dz6QZrvR2WsDH1vBbse7XDr8Ck51YIY1XcJ/LCp9T0ChyvqcU2tr3An/od2mfFYSX4FDusk1uTjttNTPqJ0+8QyDrl2VHnw1U9nd6IQ3fQj9yr91vQIGTgQ7uKWIeyXw1Y1a8lnhR8cFjVvgqnrfzg+FxWIeWBrdXMQ+v5Wma7lc/OrVDSc3rNRlKzs2036Cp2NK7P6hzWKcrleCZKNzms5BCaykbIY7BOvEOAtVeAWMA+Wm4P6gR1qzxmT1Rw2ik7FKtQkm3EH/DpvRbZpowFLGEb+axGMM9X7LIKua/JSiiSnOkEOCd7RcwiCJ/NMtgnyOq6zvrQEHy+73KD+qwE4YmwBu4Xrkwc60aTLDN9oF5ZYQflD/HoH85YIrjAxV9qqjg/uxJlw5C/MinuKFExG4fgPpEpyIqC9TkfZtHkYFAkeNSrAyEghTyQsETq1RAggpadtsCk8/RKzC5rNyxkH0uaI/qsSw7r0lH3sh0C57sMIquduESEOXdXUEZa1jnzTz7tQrC/0b6bJcrCAhTZy/l2gUudtkZACtkaYbUvBJYQyM6trmL/WFi2R77L4XAv8XXE/OF8VuewTtdhOkxxGpYcVgrgA/lfzYxi4Gtv62CekZIqxcAn++VikG/u8JulhGhih/2jRuS7LW8snxqDoWFkQcXOhIAU8kzSFC+DI4BPYtkbRsQBV6QzL+kzzY6YgqBeZy5WdTeWz8reC7YEBLMy/mjWfWETieX8SgDN7sG8gJ4tj5aFoEW/t9Bgr2uhBI5GWCBm3Ws719mS2Q89roURYMnyogKNEJBCNgJWzQqBWQSmTWKzb6dMy6Q2Fa6V4CqebFP+J5ps4fELDOSzzjqs/OqdcVNzwWKCYF63iEVTVSDIGjj6cXf4QyNsDHCEQYnFP7OsbmNO6+bsYonSLGh7QBqfc7+VQp5bvuJuKAQIEBinoexn+kZ8ZX/Y4mTHdkfxWflMH9+pjsNq9ylxgy67Q8CyEMxqdqMRtdSshZ4CgS51V5xvWcgWNx5UtOwNoEp2fRI0q8czIXBNhbQscc8kZfEyCAJGhxVq+28McBBZvjCfaRvkED4rgD569CjQUeKmdofV1S3bIcDy6NAfW7lLwXKW3OIjBiJo+mihB+cssY+5KXmucQuRHcgIulCcNQDkOo9SyOvIWpyOgIAxbmJxHBuxEwf74o7OFGrd32fF5Yod1tvb27LbhQp2COAY9dwiFuvTxhzjoLJo9kZKVlU30mMJIa/qd1XhMV2EVSyo8JkQkEKeSZriZXAEiKYZP2rtODAt7rJ81mqahsMa7wLBYS3+/lW2Q6DDhaDVIPuyIY40Zq8LcDUs9yh92XbbJ+OXFELI8NiWlOXWLeZguXarN0Yz2qp7tbsfAlLI/bBXz5dDwH56yRiCaYGg5ZiK5UtsC9patLlnnJWdIrHD+v79+2KH1QF0qR0CxkHFbrABf0vGuEfNvqOo+gjZ0RJV50UNngABKeQJhCgWjoKA/bPtviGhbO+EOQ69AdJXmD191uB6JjwYHFZj+M3nIU7bVW2qe9AdAkZOszo94dAzYaTK6Je3oHxAR78Fm2rzKAhIIY8iKdF5dAS4yMj+RauK31KMmGUmxbkqbn+oinv6rD4QFR1Wmi3eIRD/NqxP5Ghp+8YA44H0zgxaRhok8V1jlx9NNpLXGTR1d1kEpJCXFb0Y74+AfQ+o8YNhOxYsBJxme8AQPqtzWC3bMuxSL9shwGGsA4XQ7YNqzNnO7knvska0GAK7QqqkENiIgBRyI4CqLgTsCBxoerXM7/aYsR2iXUru77MCNyuAug6rg9L43dzH/Vg7BOyDaszZzk6VnVNfmhvTdpd6Y0eqLgQsCEghLSipjBCogoA9ULL7wLQQoDhrFa24g8OKZjTapIUfzK8SrCWU3ZNH2SFgvDEABCw6vRao7eXtVO3is25nUC0IASEgBITA4RBg3509MGkJczZFwBL9Oc2t3nvGWbm3pZ3D6lSEXyUouDjtEDsE2MNgXzlZdLrpoJpt3D7UMR/9b7waEzSQPI31mdUKZS4hIIVcQkb5QqAuAva5lX53H5j26E9dlHZpbU+fleBZowirD2VBqBUPKb6Ey29zhLT9ywXUjqnTq4b6KiMygoBEgxAQAkJACBwRgVXTzZjTawC7PWwcVBztcU+ftQ8WZTsE8Kf3/dXQLDirBtUq7zDb9S4FVvG7C4XqVAgIASEgBE6AgH3fHcxya+fdXf8sIbYT+ABOr87vs8Jn2Q6Bm5ubke8QuJoPt8qInMBoigUhIASEgBDYBYHzTa+HCAZbZH0JnxUgCu4QoJZl+WJBuUWZEwyqVaPoBPy2UAO1KQSEgBAQAnURON+ZAfvpkbpIVm/tX9VbHLNBNs6ysZXQ6Sry3A4BwrSravUpfJrtKUa4zmdEjIyrmBAQAkJACAyLAJ/dV8VfOjMCeZxE58b6zv026u4qPivw4Xpyj9XaW5Nwc5F3i+tjN0r0aj7c1Xz0jeqh6kJACAgBIVCGwKrphq+4Dx8+LOtItdYicJW9AQ6XM+0QWDWo1qqFygsBISAEhIAQuCYCVwsJHUjK1/JZ2SFQ4LZy+ufly5ejCfVqg+pq/I6mb6JHCAgBIXARBEb+1n8RESyxeS2fFRSePHlS8CsDXGbR/077JZm5fA2qND56KwSEgBAQAkKgAIHT3AxVwPvgVS7nsyIPQq0FGjnyHQKDK1kV8uSjV4FRjQgBISAEhEBFBLRPryKY2aau6LOyQ+CXX37JQhMUGG2HQIHbHXC0++Oqz/0n4Hd3wEWAEBACQkAIZBFQiCQL0V4FruizgvUJdgisGlRaCO41wNSvEBACQkAIHAuBVSGSVcGXY+EwILUX9VmRxNF3CKwaVANqHiSt8qRPcyXymLIQVUJACAgBIeAQePDggR2KVROZvVmVnEXguj7r0XcIrBpUYy4EV1Eln3V2ACtTCAgBISAE6iKwarrRbzTWBT/d2nV9VnBhh8Djx4/TAMVvuUPgw4cPcX7nnBMMqlXL01U+emdZqLuNCNz1/sb82bmNDKq6EBACnRHwjMrdtVZl1fS6KvjSGYQTdBfI8dI+K+LkMFbBR/YR7hC4f/++XR1XeYf2ZjeWXDXUVxmRjYSpuhAQAkJACFwWge+//97O+5jTq53+Y5W8us9atkOAbwG7/3rvqp+TXeUddtPgVUN9lRHpxoI6EgJCQAgIgfMhYI8KaW9AT+lf3WcF67IdAq9evdp9h4B9UK3yDrvpn92TtnPajXh1JASEwMURsFuwiwN1RPbtvz0kNegpX/msn9A+6A4B+xaFMQeVfXlqNx89B4/6EgJC4MoIjBkLuLJEKvJun3RQg7///rti12oqgYB81k/gsEOAq68SMM2+2n2HgH1Q8YMIsyzsmymfdV/81bsQEAJbEBgzFrCFI9WdEFh16tc+l03tK1GGgHzW/+H28OHDgjsE9t0hsGqL52gLQeixRymQTpl+q5YQEAJCoBECdgvWiAA12w4BIln2qND79+/bUaKWfQTks35G44g7BJ4+ffqZgWRqtEFlX5gWrCWSSOilEBACQqACAoqzVgBx4Cbs0+uYXzIHhracNPmsn7Er3iGw9u63z11uTtkHld1H3EyUqYHff//dVO7OHTuPxgZVTAgIASGwHYHRjOp2jtSCjwDns/3HRNo+nSUa0SsLAvJZv0CJb9AFHhIB2t9+++2Lhno9sD3AeHHpaIPKGPfl9lxtDOilTepHCAyKwL179wakTNG1AYVSlyTjVz5WL6PtvgMHSGL25FpMu/NdF70WrclnDVF98eLFsX5lwOhkj+azGukxchdKUc9CQAicCIECm9yaexwCxVlbg7x7+/zspZGGgmPcxpaLi0E88yxa+u7du91vlC/mIqgonzUApPAOATbj77VDAF20GHQo/PjxY8jtTs9cbWs8vmA3GTuxom63IhDEJyzKvLVL1T8aAgPGWY1fio6G9EnorWVV+JJpPImFXzgadnwBnkg66PoqlqN81kmmnxOH2yFgdOzGGVTGJemzZ8/YZPxZMEr1QsDiODY6gDKgd9ILdfWziIBFIRcrt3mhjQFrcbUIcUCrwjRk4ZSIZuBgWWq1K/P27Vu/8VVXd/kV4/S+cpTPGkvkU86bN28sggkqc8n/Llpr/IBu9BQDplo8Gr1noy/egsKLt9nTcQxmqYJxd3FhXYH9ngppxNO4u8nY2hWK9RRiRatCDMv4Q4zjzLCoE7scfaUyRov9KkvpfeUon3VJLncK9I/v3Ub3cbHXohcEIwMFnW2GwMAI2wPYGGD5TgFHCrLOyrFDpsVxNO7uyFIbtNPTIGZpU4FBELAoZE9SiU3IZ10LuEWIgTVY28VUPmhno1UxOgPc1z4RsG+Cid7/DsBB7VW3uaeJ31eO8lkXpVO2Q4AIYhCTX+yg6gt2tVouEPA3uFTtf0VjFvcaXk6zZ3wFNMMUtehSEMkopj1YwFi6Lu5LFQ+KgEUrAjelKacjGNKmDLZo3CLEMa0KR+8t0ShM2V43CAXyCj5RWogPWkg87syb/KQAAAqrSURBVCtH+awJ0XyKrluWFEET6McuOwQsa0EWgrvQNkFE75aNAa9fv56qKNEfAcvmJ38dv4XC4CxLxXjAFqpUdygELArZk2D5rAVoW4Q4rFUxOgM3NzcFyNStQpA1mGTr+qz7ylE+a0pbjN/cgyZY7tdVkaD9pUcme0u/+1rbYP03ywtcEOSefaXMPghYVtJQUmX9489Sxn77gKBexkHAspKpFaLLcm3c3ZRt52oFjKN7TKuCM2CJChFq3eVDq69LwSRb/SjzvnKUz+rLeibNDVZGCfmV99ohwNGx7G5xFLqKUfD5NaZZ/2U9ZtCGC2ODKtYIAeOG/SBEWkaM30hWe8u6UK0TIJDVjWCTSTuWLbub2vV+3JaPblWIpFjuELBEjtoJkc0JfpCVD8UvX76s292+cpTPmpemRU3jVrhDYJcDT6wFs/sZoC0muEOO5bvJ7e1tB0p6bn3rwE71LggqWJZq24+hMEZ8WVi+OlVndoQGfRBGoGdAGrK60QdDgqyTT4CltczffQgbUGQBSSewKvh/2bUT4t7rd6eIRgWTe4v11b5ylM8aDKuZR4tVmql2506gPbNlqmeyWzz7CQNXo38skx6zLg6UQ391TMoa7D/TdPu4aQHE8qOFWYFmO5qmf1fS0mm2zY0F+svdSHB/woZSSIsd7hAm8K26cY/jUDBOytZfnejaMsAHtyqQl40K7fWhlRCvL1bc60Y/dbSjHKv5rAXfZQqqTOOtZ6L4mgw26u2y3uITRtZtJeRJwKAbjPSVDbIyAewCVzcQjtWRPzcvUe5vRV0qk873FZXIbusVi2/Q04Tp7WgIWIzDdncnzTVhtmnaQl2NDsFUJd14xbfD6vkJrApRRrYzZd1WOO05w6I8KKcfAoDCdsNhRznKZ80bii0WBx0y2rU8HWtKYN+zHwWIW3QIS0A1HyyyMRI2YHS73MrI9Ra5r5HV57LGHvtMSJx6yX4Fg/QtAXsE4Xu9lrX7Z7CKUhaE+0fFpJBGYWY1pN0kDYWIyT/dYr/bxFdyI6cbi42p5zB1DqvC0tqiad1mWIDl4JevnOQQDsC93qhIS9X3lOM/lf4su98C/pFopc7bNpN1/gK+4kdMbVsSF1rPUo7UmKEXatfJpv2sbuCw1unM1oof24uF5ee0Bieg17h5n2JBxUaPFqAQbnHvgQvyxx9/FDdlqUj7vnCX0t3gnWi24OyovbhCWiTYDiJ/CTeZ9ECHl5SqtW5PukTCghJ09tdzR6RF2w9hVSxHLwh2dhB9DGmHKTXuNFb+FnK84+t6cbrslBIcslQt7rRPReP4j6UV5CA8Pij0odnvJRsMaDqoQA/GAyiCRxxrn+AOaeM0A52d9TP7vWmCrt3EHODvz9NT70EC4xXUsjwGI2tyAix1y8oYzRRSKGu/uJYU0g5dFqtG9sT/UuTPxFl63GDpoN4ThsPq+UThaayKZZMA9qTp1B9HprpFA3eR41aflYnHOGiDeW56ZLXXbQKexowxYVlJTIxYEmDVVH1n+bIsBykzW3dLJm1mnbDOTiHsWNCYRAn9aPgWEOx1GQhTv9lEtykQdc0S40/hdn4De9ca58BFTjPVIUoxASWFnKCwJJgs0rJjzFafUII5zrfhwasEbX2Ualg994V7GqsCUwCenebQirKFvQ/abDpWP+zqbMkWmbvI0eqzYgX4QzxQCfq4Gkyx2RBaYgAHrwCaBmkWC04XdOR6bAF0ok06hQDHnUURAy6Mj7SMqrE8mphtzS/tZ4UF/glk1r7KrvUBAUGvbXZLeUDIUhVLEDrRBxRjS9fpuqiBH8WJaZjNQaCtCXNkW0BbqzxBmwyHNERb3iK7OBQxC6mfiUSQy5Z+s3WlkFmIZgug9r6k4nRFdUJ5grFJ7z5VsdMQ0zPluDGL3P0WaqWH1fNZBgMLMEHkJ0a2Kj5TsZL4XExpVIWSfsUtafQwdlHwoyp2YSGvvxzvQtaEqUvcvXs3yBnqkWFvPLJgJ5sNxf23yS+Rx0zZ6FegOA2WvtKfMUABy/ncJeLJ51AOm8HT54SYBlj51N0hzkkviGfEOtomAsjhRAJ/U06C+MQrFI8/IHL3SPj2gpzEATJOj/oB+4kMR9h2xYMSrq50hPlUwQs4V9ElGsmeOcAvTIDgA4uG+JdIQDOrly03BnBgdlbuQE3LE+A+Dfb0JHeq+KKn03QjUkjgaqSQWVOGu7PldKCTLNezcz7a159YybGW/mHttEr4b3EvHD4+SgzkhPkdU899plalB7cqq3ihMNIJTkHFLTAcUKGNx7KZUFDveOLAJ97lJ7h6yzF2pWOgh8phColp3piD+RiHx6bRHZynYBaJGadAEEuwwIvTQC2kEzfo55Q1biGA6IXfUc80TCUoLAjy1SK+YsDJMkYscRHKBNxtV/igwT6PKHxC6LySQsaCqKiQNBW37+egscURTYQbt09IKZZ4XMynYW06jc/a1qqUz+p5jIk9Z2SrYudiKskKOTsDIhTKMFcWAEutJcRmlXMirHViiSpfA2vNDjN7A/xuBkzLZ92uf5Z4PqInSscgSdt93lLGaLjR2oKBauRXLkI8WtNToBHYqVjwkTTujhy3JpmVMnoSG/QqpnaWktaZszxOWJGQQsYiqKuQFjtGj6sWRbgds9YM7fWFO6VnC8eMG3PS+BgbqVssq+cTFGWJYa1KGTvUsgcpEPf2GRaTu0rDi/lKV+wmR/msnwRhWSXUNQSJ1vroHxPqKmsLRCglVfA7+U+aHEZLghH/FVWYDNJKv/GtXAQfcJcG9o2oBtUtXoLrGvcUJXHasjS+apEXM94hJzuXSyFjKdSS+KSWWEujFUIbcSb40EQVbJETH/8RE4+4DujqbFNkJmwXHMVsFuek8SludkvFrJ5PsihOjGlVitmhIqChTnbY0bF4ho1X+HGD9NJBQEYo+shRPusncSzNqbGKdMjp47M6LcRerxpaBexjhenFqPRbislFiKWTngLL0Gb+ZvqP+1qbg+KVERDXWtt1lfLZqUIKGePcQiHRB/tkGZOUzsn6BHCUbmHV2zQ+q5qqVTir5/F4LMgZ0KoUcBFUAbp2mokR7jOxBkylHzvI8V+xZjNspr3hvGUFwKNLuMLucao4uzad3loS/iZ3yiNpV8vl80jCZZLY3l1MEuKP1zQBm36tBA2JWn4LiXRMSaLwxlccfOGkggs/cIAp3tZd3D7LAMw9JxjqHrQqpkcVayHAgUXOpvDHgYMyhWH4EO6qcjisFlNq59AIuOMvWDD+OG1ZhRcmBYKvW44GViHjIo2c0qow96GZ/HE0Cs3MHmM1ypqJFVd4TM3sIMeZewOMwKnY+RDgQgbGlfsLFhIWZvFFMPTub8wRZeFCZewIuCsRODdtdBTQEDxd4/UCdjJUUghMCDidxIiVLagIGRC1wS0wWjD7vQEoPxEN959epkfSU75W+MjxrFaFi0RYqxdPr6glMSCm16MoSSM5ymedbJ0SXyCA/4rRJ9T/6Zqo/14U5QLerpBvcLG5XNFCYNVo5b/oRg+nQMCtdtATdIb/gao49cDaKrZ6CmkfhglmzcmCTUYM6qcF+WTHUFH0s8CI4bPihTin0/c+adl/PIqfMZRoT2xVEtMrmoMU0Cj0B4V00yvxy6FEs4qYunL8f4ZU/rZ08b5FAAAAAElFTkSuQmCC"/>
  <p:tag name="POWERPOINTLATEX_PIXELSPEREMHEIGHT#5C6D626F787B4B6F6E74696E75697465747D20" val="183,3333"/>
  <p:tag name="POWERPOINTLATEX_BASELINEOFFSET#5C6D626F787B4B6F6E74696E75697465747D20" val="2"/>
  <p:tag name="POWERPOINTLATEX_CACHECONTENT#5C6D626F787B5061727469656C6C2064657269766174617D20" val="iVBORw0KGgoAAAANSUhEUgAABQsAAACCCAIAAABuJgkjAAAgAElEQVR4Ae2d7dnWNtKGw3ukgA0lhFQAlBCoACghPBUAJQAVBEoIqSBQQqACSAlJOsh7bryrVWRbGtmyLMnX8wN863PmmtFoRpLlW3/99ddX+hMCQkAICAEhIASEQHUE/vjjj99///3OnTvVe1aHQkAICAEhIASWEfh6OVmpQkAICAEhMCgCU0zy559//vbbbwQnPPAvzy9evLh3796JTDdL2ImY9Nu1k+akXZOaBVrHTxj817/+ReF+ORXlQkAICAEhMBgCipAHE6jYEQJC4LoIuJgkCH1dcDLFw2sA/fDDD2tZO9ObJWwnX5etjkDRMV/NFkPfy+IjxoWAEBACQqBrBBYi5KdPn759+7ZrriCeNWn+vX37Ng/f/vNPp7l6F67oFwJCYELgwYMHU9BLrNIUJs0S1hRK/RLz4cOHJ0+e9Eu/KBcCQkAICAEhEEFgIUKOlO4oazq7Nf376dMnn3Ji5vv379+9e/f777/HjfOz9CwEhIAQ6AgBApU2qW2WsDbhElVCQAgIASEgBIRAOwgMGyFHICZsxnvj7/Xr1xR79OgRoTLL4d98802klrKEgBDYgMCXL1/Y3mTQTac5dIJjA4aqIgSEgBAQAnEENNfE8VGuEBACWQhcMUIOAPr577+bmxtCZV7D065ygI9+CoENCPCa4suXL3lfYzrH4VrgjQdG2fPnz12KHoSAEBACQkAIbENAc8023FRLCAiBOAL/F8++VC6R8sOHD9njevPmzaUYF7NCoCwC79+/JxLmjEYQHtML+8lcmMx5jY8fP5btVK0JASEgBITApRDQXHMpcYtZIVATgVvz7yETH3IC2RHhfFzugyFxOjDpcks9cAKTW7VobXrg36yWJyLdNa37L62BAHbAuLQsiwwVFgJCAAPCiQwLDj/99NPjx48tJVVmDYFbt26tZW1I/+WXX0odommWsA2wqMocAU60uhs9mX+nyZd/t3kITLjsBM57UYoQiCCguSYCjrKEgBDYicBChGxskS2gv1/m/fc/xirzYmw0EYjyGnDxd4Ddtyh+/fVXKAwu65pTspjCtI0TX8plXOxCiUJgJARY0ecghp0jhue5H+C1k9p4ySnAcCHKNrtXMEJ2cDVLmKNQD2URQOLMuczs9mlXEXJZEVyhNc01V5CyeBQCJyKwPUJ2RLOWzDVX9rnQVeQ26ZonLbGnTNvzFyMdPWsPBPA//vijbhhaw0fpQsAhwFKXO3XiEiMPlY1AhJIhs4hVCFSmKwktDB4RIS/22yxhi9QqcRsC9hhGEfI2hK9cS3PNlaUv3oVABQQKvIdM6Eigi6ebSy6uW26VPeXZCn716hWeGdvCBL32poirv/vuu3fv3tmrqKQQuCACjK+s8BiIWFnDjb4gVnVYxolEKCzw1enO3kuzhNlZUMkkAsy5zLbJYiogBHIR0FyTi5jKCwEhkItAgQh56pLbd3L75qPEuVWKlOfVR5xyTiFmRfXsk+u15CL4q5FREXDvJWYxyA15WeVVOBcBDFfWmmBu+5vLN0vYZo5UMUCA2Zb94SBRP4XATgQ01+wEUNWFgBBIIlAsQt5w4w7bCEn6jivA249sfWftrmCU2TBnF/o4qtSyEOgUAcbFthvyOKPRKcsdkc0XttqktlnC2oSrR6ok4h6l1jLNmmtalo5oEwLDIFAsQgaRHpeK2cT4/PkzF4YZJUoMQGFevTaWVzEhcBEEtoXHgLO54kWALcJmm3vIsNYsYUVgVyMgYJ9eBZcQsCCwecrYXNFClcoIASEwGAJfF+SHzzXZ30JsJ5xmW5iIly1l42Vj8Mj5cDa+dAdvQeVRU4sIPH/+3KUTS7R8rTq3KDtS9dAaAuce2Img0SxhEZqVlYXAWa9TZRGpwh0hoLmmI2GJVDsCHfl7dqa6LlkyQu4aCCJeIpCsIFkfqula4l0Q799CzNJMyxHy9D3zDai2s1i2gfiOqrCV1+YWSrOEdSTclknVAG9ZOj3SprmmR6mJ5iQCHfl7SV7GKFDylHXXiLCVQZCcNZcTUeu4dddCb5z4vt5433ykQocw6+hhlnGrQ9LUS7OE1QRBfQkBIWBEQHONESgV6wiBvvy9joDdQ6oi5P+hR5Cc9WkK9vQePnwotf4fgnoqikB3Z8m2vVPKLfFFYVNjQkAINITA5h2/hngQKY0hoLmmMYGInL0IdOfv7WW4h/qKkP8hJU6xZl28yanFrPL/6Ew/hEAUAftb/dFm6mU+e/ZsQ2ePHj3aUEtVhIAQEAJC4JoIaK65ptwH5ro7f29gWTjWFCE7KP7z8PLlyzAp+puvub558yZaRJlCYAsC3a0pssCUu7TPAhNX5W1BR3WEgBAQAkLgkghorrmk2Edmujt/b2Rh/Jc3Rcj/ReK//3PWOnd58ubmRi8k/xc//V8MgR7XFHlPwf5a6d27d7W6VExd1JAQEAJC4DIIaK65jKgvwWiP/t7wglGEvCDiFy9eLKRGkwiSo/nKFALZCHBZenadsyuwwATZliCZ8Ji78c6mV/0LASEgBIRAfwhorulPZqJ4HYEe/b11bgbJUYS8IEgsb+5hUXz99+/fL7SlJCGwFYE2v82T5IZT01Aef7uYYxofP35koCVbUwEhIASEgBAQAnMENNfMMVFKpwh06u91iraRbEXIy0DF/fvFOtpGXoRFiZsR6NdiEvq+e/fu8+fPRMLsFU9byvzLM+/5877Nq1evNsOiikJACAgBISAEQEBzjdRgDAT69ffGwH+Ri68XU5WYu4cMYug328hcICH0hEARBD59+lSknbMaYYFfkfBZ4KtfISAEhMBFENBccxFBD8xm7/7ekKLRHvKyWDG4lncpg8qvX78OUvRTCGxDQN/Z3oabagkBISAEhIAQEAJCoBcE5O+1KSlFyKtyuX///mreSgZvI+tS6xVslJyHgK5tyMNLpYWAEBACQkAICAEh0BsC8vfalJgi5FW5bDhoTVt8Hnm1RWUIATMCuufZDJUKCgEhIASEgBAQAkKgSwTk77UpNkXIq3L59ttvV/PWM/hG33qmcoSAFQFZTCtSKicEhIAQEAJCQAgIgT4RkL/XptwUIa/KZVuEzNv2eqNgFVNl2BBAhXRtgw0qlRICQkAICAEhIASEQJcIyN9rVmyKkFdFs+GmrqktXdq+iqkybAhoQdGGk0oJASEgBISAEBACQqBXBOTvNSs5Rcirorl9+/ZqXjRD79xH4VFmGgFZzDRGKiEEhIAQEAJCQAgIgZ4RkL/XrPQUIa+Khi/Rr+ZFM3Q+NgqPMtMI6G32NEYqIQSEgBAQAkJACAiBnhGQv9es9BQhlxeNTlmXx/RKLb5///7PP/+8EsfiVQgIASEgBISAEBAC10JA/l7L8laEXF46v//+e/lG1eJlEHj79u1leBWjQkAICAEhIASEgBC4IgLy91qWuiLk8tLRBmB5TC/TIrca6pPal5G2GBUCQkAICAEhIASuiID8vcalrgi5cQGJvGsh8PLly2sxLG6FgBAQAkJACAgBIXAxBOTvNS5wRcjlBbT5M1HlSVGLXSHAguLr16+7IlnECgEhIASEgBAQAkJACGQgIH8vA6yTiipCLg/8t99+W75RtXgBBF68eHEBLsWiEBACQkAICAEhIASui4D8vfZlrwi5vIw2f0i5PClqsR8Evnz5ojsb+hGXKBUCQkAICAEhIASEQDYC8veyITujgiLkVdQ5ArGaF824e/duNF+ZQmABgSdPniykKkkICAEhIASEgBAQAkJgFATk73UhSUXIq2La/NGm+/fvrzaqDCGwhMDz588/ffq0lKM0ISAEhIAQEAJCQAgIgREQkL/XixQVIa9K6rffflvNi2bcu3cvmq9MIfAPBPhkvC7o+gci+iEEhIAQEAJCQAgIgbEQkL/XkTwVIa8Ka9tnjR89erTaojKEwAwBzOXDhw9nyUoQAkJACAgBISAEhIAQGAQB+Xt9CVIR8qq8fv3119W89Qy9XbCOjXJCBGQuQ0T0WwgIASEgBISAEBACYyEgf687eX7dHcXVCN72Xujjx4+rUeh3xNiDYKJ6tr55g9r9Sxm+z8z12vzLZ6j44zXp77///ptvvvGr67k+Am/evLm5uanfr3rMRYBrJ6fBxZsX/AWDi9YYX9Pg4pa+aYhpfOWCrPJCoHEEZAcaF5DI6x2Bgf1Y+XtOOTuSsiJkJ7Xw4cOHD2FS6vezZ89SRUrmv3v3DiL5w2uPtItDzx8F/JifgJk4mR3vs0L6CMGRLHwUeJmWAODarQW4uIVPzHELQqSFedbHjx/BkMUF8JkapAxxDhCxmsCx+QcPHsxr7UnhmvQffvjh559/3tNIX3VheVFeJPKNqzZf3Z/G108//TQNn0XApyz+hRG/AKHyNL7aZM0nVc9CgOGJAUSHsYH8yx+WEFgm9XZrrNhDFJt/L6XVI9mBMSbQ+IDtca6JczR27vB+7AX9vbnGdiplRchzUf47hahpOSOaWucL4ExyBBX8RRz3KJn/zqQuEdoUpBEEErAVjwOTNPgF1ma1KfZwgatfZeczPb58+XINRnxE2sdfpAAPrH0g3P0bg3RKg3X0ZCc+xupwhHSAC0lNYprc6+nnlB5vavLF42Vq5jL2kRF/ezpFc/jjAjaWWhhc/O1Xnj30qK4QmCPAWv7fS6wf0NV5rkthLPPHT78Ys0Z3C6yOI8tDX3bgChPoeHONRQ9HLTOkHxsIazx/L2Aw+bN3Kd/666+/kkwaC9y5c2eKKyzlWZZGeywlTynz6tWr3DAGJ5hzFIdSy5xNL76bUrA7XHkixlO2lAkeJg9sPzuwYNlDpsyG66N//PHHp0+fbiMSZ5Sga1qS2NYCAuJvW915LXY4LUDNK5KCHuIcl1q2+OWXX85dnXE8sszJqLcbMVfR8lBqkcXS12IZ9v2SpuMUWTRL2CKMAyROsV/8cISRTeZxpqT46iETPa8hxBtsyh/ozg4MPIG2Ntfg8SetaFzVc3P3u2T4Hvv9KzfdTw/8y1mSbS7EqH6sL9mR/D2fL/vzIFImQi71l+W+MyOW6veIdjhLZlcFSsIOJuMISqY2aZw1+whJgI+nQgiH34Ob+/nzZ6rwxwM/SSciilR3WbRD+eMYWWwZ9BwBOx+IkBe7cIlwl6WoAT1IwTUVeeDIIpQQFFF+T3dB7wV/GhlZ5BEMC1JSX9/mTEGDZchTBplS2B9fyJpBx+hLqjEFGInz3uukWBg8RRbNElZHLjV7QVEPMkfo/xojTENJc8HQWKteM71TO5C0PEn8XYFGJlAndCTiaNv/sN++Yf/3k5HVAsPHobHt4aAhj0uZSw+8DOnHju3vXVnKX+UyHymfNQ4bmREX2cH9zTJhFD7U8WXSWqMHc4PTY7ehRg8A22dvcxHDrMRqE/zi9EbvwIgEMXOIHsrhPbKgYIktFztaE+Ip6RYu1oTYmteyRqclPTlnIx00hDFoGRGoEMDGBUpAaGnKQnxWmWYD0WYJy4K38cLYN8sE7YwhY3xaBoIv1JU/dJtGiITX2qEuk9EcB+rGR8Q0xOYVa6ZAZHLkNmsHICyJsLFAPEJenNeczhScQJ3oW5trFhEwYrutGJrp0Nj2sDZgt9HjauVGyAP7sfW1wknB+LDH38vSusGkrAh5Qfo4AUa1m4rlWoqFLteTFkM1TN6emNyyk8C0x+S0TlfJnDoT/FysuOaLLt0i5r5KxN0IoBnbYrbmtWzWRaQf1z1yNww0Qotk1LeoeJsZsVRMkoSGVxvyPsHNEuYT2e8zMk26yOg5JmtaH7RwSkls4OLYmbti7UfIvduBRUH4E5b9OTK11ZxAnRK2NtfUn9nHiJAXfaph/Nj6WmEf0VPJuVl2Q6zgw3hSVoQcqgdzf5byMTntN2EhEX//ptm570h3G1z2xfYto5pJcbFu2cQKE3ywPxCBMSi5pgxxb9KC7VrLddL3WMzWvJZt2jh3+ALkdyp/UgdKDWQj+3NjEvDLT0XIRjC7KMYMkrRmEUto4ZHYch5+k8J2oqsOGXNNC1Igw5Wv/DCAHRhvAnU60Npck7TqgWLv/7nfvZyP0P1U0QLhkBNT5OEKfmx9rciV4B5/LyJclzWqlBUhOxH/52FxFSSijr4rELa14zcB2NyuMZfvN5c+Ufg3EdamLKMd9JvNfWb00gse/PS3Z75fXAIP3ER6WYPRPh/Hw6exLSY6j4z2iMnXuvpR2aI190niucgeb3J8oSe5g2VzedQ+4HH+s74sYKdZwjZD3UJFRJkcoaXUD6sb0SWG2zw3SIHU+qANYwfGm0CdMrQ219Sf2dd8FQdR8mHuSQajb9tPi2d4ET+2vlbkiuzQCHlgKStC/od5YVcnS/OO2wWaG7WD+mIGSrIcCSn/AV/pH9AG11lrFvMIOZBp3FJYnHUHV0F2XZuRh3hMXpCYDU0xi2MlCQghcq66EabIqhyVQWc8ciAXxdsAwmKVZJA819jFdvYnWnS7siwmppolbD/mZ7WQ9NgYpAWVHDYXnaRJndqMkK9gB4acQFuYa6BhIgOE+UPPMePBQnx81lvMpQXaYcpAOWm/oPWgNeikcYuxXaSNaRHy8KZglqaM5M2dgQv6sXM5LiIcJLbs7wUcDSxlRcj/kzVWKdDR+M/jXNt5TIhJ+h+hpZ8weXFOyWUMlO42oz3Ynw/CRZoDoVDRLxYPjzH6fuHkc0GhJPuiQEcWMxkW+vxObnSGNuwomnSLIaygWCdK0Umf3/kzcO3gyVrV4hvVlIWju1nCHIUdPWDEknjGzeAeZmk5UG80ymJXK+8hX80ODDyBtjbXJK19MECmn6VOc1gGL4jF14gDChnU2+ZE+bFr4ggQXvzZi783tpQVIf9Hhy1Tpq/HQSS2NhI2pM8tfgW3NbnnAO+MhA3slKpiFFAgFz+uTtLPNOCLOPlcMLBJ9kWBXizmJHE7mBXUeyLJokLbXIGkks9nkUDiB/XrE5YMnCCpmiy6IMwnsotnYlHf4gU6Nv082ozMpxKUapESP7FmhHxNO2DhGon0OIG2NtdYFN5X/gDzCqbGqAxMGZsnJvmxETn60l97PtpQR8izZw0vZUXI/1YG7EXSsfD1+KCDIpNeBst7EIbPgQ092nlNOvEgUHOlcz5K576XL5Tp2Z9s/PKgivs4b9NPyZ3YCqrBnJF5ShcW08dzvqE0Z4qUoxV7IgnpByNrToyvPD4j+5+T22gM8/29xFtQhBzHp/dci9dbx4D7hnc+yhZTqkXIV7YDFrn4NtAv3/gE2tRcgyXxoVtUeJdYTfMD+5b0dmAhqJL1M5ht5cf66DnpRx668PeGl7Ii5L+wFIGYI1pL1qEOPfNTvHeGTTLS84ei/RkHK971lLt5TdFOyVpJC4Vugg8KW8gOqiTRKKgJyb4o0IXF9GWXnIMnrgvC6PcePCeXwJJHDIIGc39ahnZum1nlFSFnwdVXYWxXcharaUCMEYuzexBfB/Ar2wHLBNfpBNrUXIMmJ5dEneYfPe9EhlVkRti5+m+Z7C7rxyIRJ/3IQ01zHVGSSNYVpHz1CNm+1IcqM7kyx0Q0Zn9W0suBDMpY4r0NxDAmIyN2ygKEDS2XqpIkz03w/pa43dYk2/cLFFQGv9m1ZzsXpdDe2Y7RS6gQIVv89YMmbB/DpHd+0LieaIj4Q07lKsjCB6RxwuaktpmC6iZVq74jniTJaR0PdSJk2QEf88XnTifQduYaZyKMvuWJDtVahLNz9xgE5Mc6NVh8WBx6QWL7/t4VpHzdCJkD9BYBO62toK/GdVBIgvKC4Zkbw5Y1Znrfub7outvwkPS6pgmeSMMJDqzsHflxtWth8YF4w95ssuRiF0FiBQ1M0plbwDLEjo7K1vwAH17nF+YymFWegeN3On8uq1QBbYqQA0DG+GkJjzGbFRaAAjyNs8k0CrKsdNCR8afsAECNOoHCWgtzja+KxqAd/T90YdQnKXhedDj3L6UtNjuf7EhBZNf0YxfRCBIb9/cuIuX/C6Qy/M8//vjjzZs3d+7cefLkyZ9//mnhl2GMNlDLUnhPmQ8fPhirQ/nNzY2xsL0YsFhW2V+/fm1vs2zJ5AQ/dec7Qy9evLDT4FeM18pqNt7UwLm3b98+l7svX74kJcUAf/78eQU6nz59GnfjPn369O7duwqUqIthEGAi++233+LssBz8zTffxMsUz2U2SS4JFe90rUHZgQmZgSfQ0+eaQPcYcRZvilpv374N6tb5uagM+8es/Ng64ju3l4tI+SoRMoExrufjx48xo8SWSZfCKR8HTqj74MEDl3Lcg13noIHCzPrFiUmGE/QIei378cDy888/O2RYinPPyYd79+5ZDkcx86FLydZUIB4QVsCH+CHZi0Xnk40YCyS10b5GY+xRxQZG4NWrV8lZA5XDrJ0CAktClpMLFWiTHbCD3OkEevpcM0fYOLMQIeNkzqsfnTLfIsL5YWFrZ79Ji+S3Lz/WR6Oj54tIedgIGSv//v17HAgmacY8gTFzpB84JXWRKIgTILSQLFmqgD1un3rMYsdIJL6UZaaZX/JubH9nMQtt/oosFj938wSJx4NkPM6WFwh2IjxSdUTJrmySozobyBMZSU8dgj9+/JikWQWEAHpiccHPXXM5t/dJSWQH3GDRBOqgqPCAN7W4Tzvv+hSHau5wWuzJnPggZd5sUCD4eUE/NkCgx58XkfLXZ8mG5auyC9vTehjvfswXxnJ5JAQqspaW228u5bk6aqQHJ94PMhdrHWHUFjvakOgTv83i41EBAr5dwCav6JBYVm83MKgqFgRYlbdIP74aYukoq8y0AhUf6ZDN6l5Wsyp8QQSSqy1ggr3KXSIsiyTHr4jK4gpftsegNdmBAJDkT02gSYjsBZhfLC/E8eYaezn2ZouUDMJy/N4itiJ3sMuPLSLNyo1cRcrBu/t7fhpXyyoL0t4d9ONP1L/RxGFuJ3Uquf9OBde1/xDYzTWqTrleIvlij3+oD4vv87XtmXMEcHq0VqyB7KcXYWcbCJtr+eLwefGfecl/c/uRisDl97L2XF+NLYQdoW8nyiIiJrKaJSxO9rm5xpWdIxQpl3HL9YdE0bnNGstbhhvG4SJ2YNQJFGVo1oysTT1Ben0NDAgodWlW0Gzy5wX92CQmFGjc37Ow4JfpVMrDnrL2ZRN/JjDG28A8cTCb85ZFVtHiPZbKtZyY2tCXZaahWRDb0PjRVfxTtUlvwEIMR/TZ9+tIKyxMDV+GsezvhKzxy9ivfyLAopbGVao1vpQ+NgKot+W6RHysFgzXQfOURcSyAxaU/DKaQH00ijwb12jYninSnbGR4OpZApj9byAbuw6KHWQfuvZjA4gG+NmplC8aISMt/FRMEstmTKKcqq3vKM+VPncTPrf8vMfFFKOh9KfSxXZOT6xzv9rpbIqAOQKW+IFalmB13vjOFItaBsf7d/ao6oMhYDm3CctG13wwcHx2ZAd8NHKfLZYqt80LljcOQ2x+zfu6ghVkI5EW8eX6pbnlLTRQZhg/1shv5WK5Usstb2TnaCkPHiETCSMYFpNYIcMEEBJzpJODZ1giLltix9iIr1FaO4tBZFYLueXtjVu0uc09ZMfjceC4LvTQJgKM7mD6X6PT8ibnWt096UnlzLoocg8lqtsdAlzQZVEPbHgLy74nwis7sAf8pI3a0/il6jIMjfuZ1Y4OsS3k73DgJxf8Nkeu5uSWtyvPAH6sndnKJXOlllvezs6hUj4zQubDa8ZXiTYXY47EFuBScPMNp0oIiVkWbeHg2aL4s5bxUIvjlngtOpf7pv4iy8clnrI9eBw7atmOgDE8psGzQgiLw6TLuuwSv1RJy/1zACIDKDuwZ1xIf/agF9Q1unbGIw9B4xt+Bh0ZyTN2lNWa/Fgjqq0Vu4iUz4yQWxP56fTgr9unpf0fdo/wa4mQ2YqPtHB61lnbg6czLgKML3RZwtSDwLx//36yZcs+YbIRFRgMARZ8jYpx3Jp9L5DKDuyRlCbQPegFdY33VHOrc51P/QWb1VnRTsDa/Kf82Dkm46VcRMqKkNtSXc5+Wxx35v7jNpCNiLS8h0yE3+xJASO8KrYNAbZejZp5YghhGePGQGgbSqrVKQLB5k+Ei9MniAhtFbJkB/aArAl0D3qLdY1RqHFZZ7ELYyJOpj9FMg8Wf9lQfqxRFl0Xu4KUFSE3p6IsIkZ2knljhN1jjosfSje9HNr+0Y1bIpCjaVD7pyBgv+PKspF7EAsWj+Sgr0QexJGarYOA8eSwDKDswB6FlP7sQW+xrvHzbBXu6wqCcGPovshUJFF+bAScYbKGl7Ii5BZ1lbUZ7sHCcrGUOwWr/MtSH6YNv9l4YqdFxmrRdGLwU4tF9bOMQHB+bLnQ36mWVwki1XdmJXtnmZ9rFHb2ouojIcC8YGTnxPMRRgqPLiY7sAdhTaB70Fusy6qocd3BuAq22Esy8dA7uoLe5ccGgAz5c2wpfz2kzAZgilP+wQfrBmCqGgvGqagaPeqoDgKsaPrnx+KdMsTiBQ7NJUJO7hKzTHbxs7KHiqC7xu2u88UjHNmBnbqtCXQngIvVuWPP8nY3w/y4Q4LBaxoHbSA79uXHOigGfhhYytpDHlhvr8tacoPuutAMzbn93d3T3yOwEJAMoYcWppgLEbCr98UjHDtQlmEYiqHobwsB9e2AJtCiQv5PY3xRyShulniOIIA2g7MVR0fIB3GhZoVAHQQUIdfBecxemj0FannPc0yRXJsru2d8ugtoIcC+H35tsV+C+6yvf92+ffsSoKwwKTuwAow1WROoFanMcsaINHhVOLOT1eIciPXnlCPu6Frtu+GMZv3YhjHrj7RtUlaE3J+kRXEcgYvvn8TBGTuXY8lGBk8PISwE1N87MqKnYvURsEd90Hbxm/xlB/bopybQPejF6xoj5IPu6woCbyMxcY6UKwQGRkAR8sDCvShrltjjotAMzTZ3kPgL5HFeLVu48RZ25lqO2zX+yfGdCF+kM3oAABiPSURBVKh6FgL2CPl03c7iq3hh2YGdkGoC3QlgpDqb88Zb9OyXDkS687Nq3tHl96tnIdAvAoqQ+5WdKF9GwBJ7LNdUas8IZO24nq4kckN71rUTaP/06ZOx19N120jnQcVkB3YCe3H92Ylesrpx57Z4hFz5jq4kDiogBNpHQHdZty+jvRSydojTwB87bOxK+f+SOLVu33zbS83x9RV7HI9xiz04ZbYQ14WSjDQqLUJRmTUEsOFrWfP0i+8hyw7MVSIrpQvbmMVRU4Wn+7qSth015uqBgt8yCO7o4mLtpmBJEnM1PzYJyJAFWpOyIuTR1Iz30XkLiyN57DlgZPkbjcMUP1oCTyE0Zr59kw3+8Q/adxGkyWNqaj5XWbp98Qg5CyvZgbkyyuzMMSmbwjZysKO72D7byKUi5PkdXY1fVSA/dlElBktsX8qKkAdROZYbud2BwPiCIXEgQi2BB4Bc5Od4mi9NvojqJtnM0u2Lq00WVknkWyhQWaCVu2sB4co0GCPk6b6uIqFscEfXs2fPKrNs7E5+rBGorot1JGVFyF1r2lcsDXJ4Bktaig23fpw8BVSqR7UjBIogMN69VhffDCyiFWM0Ml7Ud5xcZAeOw1YtF0Fguq/Lcvce28jPnz/f2SknV/2DFfh4pbamdxLmqsuPdVAM/NCjlBUhd6mQmDxO6Wy7ywG3m8858O/0x4IxD8E6JUbZcgqoTexckN8meaKqBQRQkpa3SiCPK0/3+0YtQC0a9iOQFfXJANoBlx2YYyX9mWNSPIVd3GoRcuAotvN6kfzY4nrVYINdS1kRcoMaFSOJ8wnErhbb6reCt/3o0aP79+/fu3fPT9ezEBgGgaxTD5y8aG0dfRhBiJHiCGTpdvHe+2owCyvZgb6EOwy1zD6sRCR1lcMjuHw7p6ogQjZepn0o1PJjD4W3kcYHkLIi5EZ0KU3Gx48fWfyzx8bYX0zhkydPFBWnwVWJ/hHI2mfrn11xIASEwAICsgMLoCipPQSMt8QR3+6JkFu7o0t+bHuaWJ6iYaSsCLm8chRvkVMKGFP7y8ZsFxMb77GqxVlQg0LgaAQ4NZ1ckj+aBrUvBI5AICvqa/n1gSPACdqUHQgA0c82EcBJsxx43nlfVzt3dMmPbVMPy1I1mJT/ryw6aq04Aq9evfruu++M4TGx8efPn1k1VHhcXBBqsHEE9Ppc4wISeUKgAgKyAxVAVhf7EeDyFxw2SzvBMWlLlakM4Uojd3TJj7VLrd+S40lZEXK72oh144C0ZZURHnjTeIqNuSaxXZZEmRBoAwHtNrchB1FhQiBrWzhrw9nU/biFZAfGlW0HnBlfCd4cIQcVjc5kWeDkx5bFs83WRpWyIuQ29e2rN2/esHXsr/+tEcqSOdeN8E68YuM1iJR+BQSyoogrACIeh0FA+6J2UcoO2LFSyXMR4KwfXxJJ0jDd15UsNi8QRMjGgHzezuYU+bGboeuo4sBSVoTcoh7ylZebmxsLZXy3Cev5+PFjS2GVEQIDI5AVRWifbWBNGI+1rKjv4vuisgPj6f/AHBmj1iDWtQAS3NHFie7go56WRvaUkR+7B71e6o4tZUXIzenh06dPjd8ixrZyZVxlq9ccXiJICPyNAB8zsyNx8SjCDpRKtoBAVtTXAsEn0iA7cCL46joXAWOEPN3XldV4EFQbO8rqIlJYfmwEnGGyhpeyIuS2dJXd4MCurdGHveNsw1qu0oXA1RCwHFdzmHDywj3rQQg0jkBW1Nc4L0eTJztwNMJqvyACB93XxXuh/pdBGRQ1b2+VH1tQQ5pt6gpSVoTckPpxXMF4Z7XC44bE1iEpt7w/VgE75GCB5CzPWKesFxBUUqsIZOn2xVd/srCSHWhV5S9El/ECLePeyQRcULjmBrL82NZ013P3bpXy9y4iZUXIrSgzL40YD1dzbbV2j1sRm+hoBgEufrfTolPWdqxU8nQEFPXZRSA7YMdKJVtAAI21DPCs+7rOipDlx7agUUfTcB0pK0I+WpdM7XMk5smTJ5aivJDGzdWWkiojBK6GABfXGVm++D6bESUVawQBjmLaX0WWbssONKK3IsOIgHGPN4h71xo/644u+bFrEhkp/VJSVoTchOoaw2NoJTzW1VxNyExEtIcAxyuMROl0pREoFWsEAbtuK0K2YyU70Ih6X5wMY4RsvK8rCKSNje8XgfzY/Ri238KlpKwI+XyFZMHP8t1jCOW+/prXLZwPjSgQAjkI2D1jTln/8ccfOW2rrBA4E4Es3T6T0Ab6zsJKdqABiV2dhIL3dZ11R5f82Cso8dWkrAj5fK023tMAoS9fvjyfXFEgBFpFIOvKX221tSpG0bWAgD3qo/LFoz7ZgQUFUlLbCBj9wGB/eM5TUKDaBrKRfgiWHzuXWi8pV5Py170IZlQ6uXPL6KmzgXznzp0ecXj//r3bJOdtulKX6fUIhWg+FAFW4gkk/K9cRLr79ddfsy71iTSlLCFwNAIYf67zMU4WFLuybssOHK2Nar84AtN9XckBTgEcqshZwlMiZPmxxfWhwQYvKGVFyCfrYWDOItTYF28ijZySxcszPpuKkE+RwkU6ZcncGCG7VZuLICM2e0eARVLj9w60+iM70Lu2X5D+Z8+e3dzcJBnHm1qLkM+6o8t38OL0y4+N49Ny7gWlrFPWZyokb4wY3XS2Xq+8J3CmkNR3VwjwFXsjvcZA2tiaigmBoxGwH5g0TitHE3xi+7IDJ4KvrrchYNw8iNzXFcQwdouxjeCplvzYPej1UveaUlaEfKZ+YumM3We9hGZsM1JMX4uNgKOsxhFgq81CIcfVGnxdE5LYH+BIrd3FtzCrMgMgMB20tjDCHrKl2NhlZAfGlu+Q3Blj2iASnqA4644u+bFDqmLA1DWlrAg5UIOqP+27WPYL1oswoG9gFIFRjZyCgP0cV4OfFod4zALROxPS8+fPTwFQnTaLAOcwLbSxh9zg6o+F8oJlZAcKgqmm6iBgjJAXL7sKwmZjU/v5kh+7H8P2W7imlBUhn6mZ9pX+ynvIyesizkRNfe9DIHCdOcC/r73mavM+gnG82JdFqzHpezkahtVg76UjzmEaB6zdoemF91w6ZQdyEVP50xFAae/evZskg1N+3NcVFPPnDrKqRcjyYwNBNPWzlL93TSkrQj5NmTkSYz/MzOWcNQmVa14TbfqyeL0Hbezfvn27MrMVujNutRFFBPNHBdoiXXDPip+b9dEav6KeB0bAuDWqCBkdkB0YeCCMypoxsg0u7Tvrji75sRv0sDt/77JSVoS8Qb3LVLGHx5bhVIamv1shZrDTVrDfKzdVM0wNIu3K2lVHyrzKa1mJh5imDloHZ+eMO+F1IFUvjSBgdKDbUewTZxPZgUaUVmTYETDe1xUs7wYbyMZ1NDtVayXto7uyp9GyH9udv3dZKStCXhv4h6cHgUqkPz6DGcktnqXNh+KQJhu0TB52IxXvLminprGOE1Y21xghBCvxZWnIao1lWv8KYka9rq/PAvAihTlPFKykLDLOMA+OJCwWq5B47okk2YEKIlYXZREwroK5qJi5w3fbas4d8mM3iL47f++yUlaEvEG9y1QJApUyjZZoxTe1JdpTG2kELIsgdiMV7y9wWC1dxxtsM5eLfy1+BmjMX+g6haNg1d9C/Cl0qtPTEeAKN8uwdQ70iQR//PgxMDiViZEdqAy4utuPgPHtALdSFoz0mnOH/NgN4rZY76b8vctKWRHyBvUuU8WyjDT1VFk7jYvuZVBQK38jYHnj1N9g3ANbcOPCwBuVOBCWUXZzc7MHzyJ12QQIrg2r6eUUYUGN1ETgxx9/THbHWid6lSx2aAHnxB/aS7xx2YE4PsptDQGWdSxvCeEZTsu7J0bIlhl2gld+rFOz7vy9y0pZEbJT2toP9tOtNdfgMbjFDZm/GGYfabXlcWp/ljVFCCxyrZQfaRv7PRWb7Z1zHtWy3MP4Ov08arCBzB5C5cv5tqOsmmcgwBu2lu/9nrv6w2wSrPucAdVXsgOnwK5O9yAQzAhrTfGW0Fl3dE0kyY9dE00k3eh3tePvXVbKipAjanxslnGQHEvErPVgMXKWvyXBD7ntI21LT93WMd7JFGz/bmPXb8SyUL2tl0ZqEUhYTqydu2EbBBKsIr169aoRAEVGswjgGScXHNlG5pzzWSw8efLE2LU/RxirZBWTHciCS4VPR+Dx48fJ0Q2RDPDgmIYxtC7FoPzYDUh25+9dVspnRshHT4obFLdmFRa27WpXZ4/LP+ppHMMWxLSHnETJqAz7XxFHxP64s5z2SRLfeAGizeRCAJjgkZzCCOvEQSAReDynUKVOu0DAYhDOWv1hQPmm5nQ8ZQdOF4EIyELAOHKDQ2GVX5syui4T4/JjJxyMoFnMe1yjSvl7RoLHk/KZEXJctFfItUehlsOi+xHzj+RZ3nMzHv/2/ST7osAiO35TiwX6TbScmdxvMYNDj5ZOj4a0gkzBLbkeDzJ15u8AT9wgHwGCeePXPoJ2ivz0KSnSYKlGmiWsFIPb2sEbTq6n4EBzs9e29jfXYigFpibZVJEjhfFeZAcuPo76Yt8YIfs6bzkw5Zcv8iw/dgOMFterKX/vmlIuGSEb4yWnTLnlXcVhHuwWMNfb2AARPo0bkBDGXRHJaNY/r7vWI36PL+idm5b+dvRaj33Ngo6LYCPRpfsP/mqxn25/9pdakC9SttfdULIRWbACiq4mg2REUPlIKvta/tCGQjcGN6Adr2KRhWV8xXvZkNssYRt4qV+F6Dc5j/CyYk3FZuPCYs0CrPxpIsgq9VN2wDLALeOxlEQKttMp2REEmJ3tYcnUzoZxFyHAmJW0P64df7JziWUfuvBjYdkiqab8vYtK+a9CfxbLG4wEBn+hzjtuJnn+04HG6uBxfCI+P37gJ30l1yMtEvzll18cCzwQqOzhwifSb9Z/ZiTv6eLEuhZlYG9/M4WfP3/2gTpUoyYi/e7WnvdwlAWFZUEHBQOlrGY3F/ZXKyZwGCybW0tWXMPfT6+gEnM6fQLWnk8hbE5qsylJTxrFnqz60SwEU8maQOfpsgMOk+PswMATqEMv8lBNx0qNsvkcEeGObclS/ea2Y3FdJsoPteSB8WnWj53gtYC2R2OL+3sWggeT8le5I2GtfPKs1+LArjNnr9HcQrrFa3fQHQeXr/puTFpoS2IYrDwly0cKwL6DIvLA1mikkZazLNPhHu6Cgz1Hh4KBgV4TWc0VjWC9ZpGkOkHyXNaHug5GWVjWvMqOoGYJK8tmhdaSQfIe02GkHxNNL/6wYmZJEjaVp6Sxl/3FrmkHBp5AjWak5lyzX0unFiyLGtMI2rn9sIdgi6/ozMLF/ViH89wHcBC5hz1Gu7i/d0Epl4mQs4BzsuehvkPmtLOdhyCG9PEJng+Cy/dggi6S1tmF02t4+i3snJ/oKwBk7edxa/BrbJZK95cq1rjDsG7oLvAhKqw3E/KtseCnoyEb2NlcBWPl66RPiXumAMU2d5GsOF9PDMZdsoXcAvMeHbPBw3HuyyLNzRK2SG3jib4lD8Q6/cS8HCdfLEwQHjOO6C5w1BYJmxJr2u0L2oGBJ9A255oi5sLI2p5Qqgid8mM3wNidv3c1KReIkHFxkh5nZFJERWrOixuUuEIVyziZMNwZZAa84L74XU8OjV8mOafOq/jVA/d3T9SB+2VXM0ru6ctnofIzZEcGy5S1bS70BU074Hkoa0FAHmfq0O3TOZtGXdq2EjHvLkiZBwyIJihT9meWLCosnTjumiXMUdjdw1y7gqGH9TgiSJ4HnBhh5AuASZJ8Cg8adItyvJQdMDI7yaKvCTTLjFSeaxYVLyuR0eoPkLXn5F5FVqfbCgc+xhqppF/Wjw2A7dHfu5SUMyJkBip/SJSAltGIobEjFRkqUxYWmXmUgIoJki4weVN3gT6N+hNmQSCJ0lSglIlHjn6nPAP7HGG/zCKFa9tfweDfbBMBB31LkjGnDcJQJ6rPmWo5BfnOeQlScsEM2jw0CgLwYGUkIH7xJ8KquVIGkckNN+gEqIL6s6jGWNGCXQSKvU0WkHS0LJolLACwx5/J0YctxTgXZG3eoz+bZEXIDDpieBosS+Eas+jh8HYAHhctz6Id9hPbn0C3mZHKc82a7tnTLSpqb+24kojD7qddzY9dgz3wzfwB6J6b8vcuJeVbiM2JYXrgWyNv374NEpv6ydxZ+ZtvFdjnzmfueTbe5zlNXdzMuZkwbkDlglO/+hqq3A2YvHYPlxqd8YXy5s0b/9tR2E1YWyOYG30ZdY6Y6VJKUnigFn8ua9sDveN13b59m39pwRlxUlyD9T+I4rqePzx48CB5pzFOpJHmuSyQ9Z5brH15uRtEJ3nRskuZ82VJQUb8TTKaBDQ906mlelYZ2nzx4kW8Cr0D9c4vMHGTMJPc/GpKggfGV5yAeK4vC0qWHTuMazdqaNwNHJ4xQWhphLZmCYvQPEzW+/fvMdrxkWg3IBFYUGw6Ckw045cVFmdh+DDynjtsJ2vg22rWPdemkgipkaze7cChYw3cGPhIwZkCZwd8oRgno4gUFrN81pw+9zjXLHJnTGQ4P3z4MFKYyYVZPlKgWtaV/djNIDfu7835upCU5wsbDLY5Ik2l4IXPyR4gBbtvX25nxtp2II3lZOr6AmXCi0NqVAnawW/Gq/Ybn57jpLoZd16xWgrgN6VCizAGaCCXJM1z2e3fHgzIqPPzIAGh+cFwWGSHMgycDTRQa02URRbRF6mtkJgkvgINi10kCUsOmTEKoKvJrafNkwgQMXAWZysSAwAXiy3Kzpi4eNYp6DT3Z9d2YOAJ1KgSZYttsPO5+pZbPi7iuP+W29fO8qBnH/KbTVCDfuwe3NacBF+xz/L3Fvm6iJQXTlnPXWpfSC08N2UOFrVnTyIj3w6y3b7gVeA7zu0sLVjmA8sAXiM7Hh6D1ZyqtaaOS7eAsEesG+omHVzQALq1yG0+hVC+SPxwnBQiLR8qIPbTIl37Wcz9ABv30cmlTMRLQGr71ykmjfJpq/mcVKSaxPh9JQnbMBL7rYLtTVpXpoA1GzJnnGFI4TXTRNa8SmQg+IKzP8dH35wAe0qndiApYju2m0seZJ8307On4kG82PVwXjKimYzfefnTUzAFdhGM4cfuxHzNqPownuLvRfgaXsqKkCPSPy0LA527TsHoQllxu/EeqM4fDywl4CHR1NoMalmUcihsC5KT4THtr5Hnm4ajn0HMcdrOA+6+kXHmGHQAgeKPrkmKrCKsGUkqW+xoAdF+1qBDacEZzEF1gp1npJDkmsIFeUl2d1CBZCB6UL/JZpOEFRkCHTWCshnNCPpMSSw2E8ekovzr5hGy1gwLQkH517S6owgZscJFd3Zg4Ak0Od6PKLCmySeOekha43RxWepEUl3XuUNpMiP9+rGO8c0PRkMNUDX9vTg7Y0tZEXJc+mfmonksHB40+eHrbNiKz3Id6MK42H8Qj2szymI6aJ8p7PW+ERPe5yLNWYnIbr2TvJysfksVriMgerHPUrmsIUfjiLDLI5eGUuVBKU5kqY5y20kSFid71NzjFBs7Hz8Q0VeEPCnAcXChz8XtwMATaO7wL1K+zlyTa2rWxlFuO5XLA+ZF/NgiwDbo71n4GlXKCzd18cb/dKMMZpebGKZ/J7szGWL/egbS91tndwHD1AtYTw/u1hl+8kz69C/jzd0CMpUc+1/u8uEerOTVTUYQcGi4nYjbU4zlg2Jrdw75xXK74NqVQAf81uo8o11lb38pSzZ3dSC1+VVPll4YoewLxe9VsrTjyty6dcs9V3uoLKCyg47lCSK3I6zWKbJA6LDDJToR6TdLWITmK2Sh2Eyg2yxJgA+RHmqQNCw7b+oKOuUny0xHDKV5R6R0YQcGnkBPMSOV55pFxZsn4npxmWuQzszSyB1dAWHzn2WHUq6TGdBzhB8bdLHnZ1P+XhYjg0l5IULOgkOFayLAsCFO5m+Df0OYxKWjpdz0L1++ELRDxt9XTf/7rmnax3zjM7HSWc19iYDPbXuLuUx+i+kt0LxImJ+IWSfW5WLY4PJYv4z/jFCIqw+6ZdTvaNRntAjAp0G3YRGHscCgY1C0vPgyquzEVwQBDDhajSXh30ixxSx8U/xyFNuo1VkRMqcHsVpuaX7+09jpIuWbEy9oB4acQDcrQCMVg0uPGSl4AqeMiD2AyI81ote1vzeGlBUhG3W1uWIMHowjRzKmGNXtsU+EYjrxLfAzptcV8Gm6iACbQ7lVgiYHF9FPixSE/S5+Q/QsVSBxArPk9k6r/LVIF5iD9uKIA3MonoYbyDPoEIH/8bMW+RFNQuBvBJhKJq12xoTkyZ6g2FOwOqk0JmWDVhMhE4dHgt6pl14cfdkBjZuzEGDZgsUpRhPDk8HIK7u9+3XyYy261Lu/16+U/x8fbBShDAvJxQAAAABJRU5ErkJggg=="/>
  <p:tag name="POWERPOINTLATEX_PIXELSPEREMHEIGHT#5C6D626F787B5061727469656C6C2064657269766174617D20" val="183,3333"/>
  <p:tag name="POWERPOINTLATEX_BASELINEOFFSET#5C6D626F787B5061727469656C6C2064657269766174617D20" val="2"/>
  <p:tag name="POWERPOINTLATEX_CACHECONTENT#5C6D626F787B52696B746E696E677364657269766174617D20" val="iVBORw0KGgoAAAANSUhEUgAABYUAAACmCAIAAAAK13exAAAgAElEQVR4Ae2d/f0fpfL29fc6BWhK0FQQU4JagbEETQWaEtQKTErQVGBSgqYCtQS1g9xv5T4cZFkYWGCfru8fCcvyMHPNMAwDy+fdt2/fvqM/ISAEhIAQEAJCQAgIgUsj8Oeff/7xxx8ffvjhpbkUc0JACAgBIXAmBP5zJmJF6/kRcM7QX3/99fvvv+MVkXD/fvbZZ5988sn5+RMHQkAICAEhIARmI+DnVqZUplc/t0ZTLWS99957FJ5Nn/oTAkJACAgBIbCCgOIRK8AouxIB7wxF3k/0uNbqo0eP1l4pXwgIASEgBITAbRFgemUmjSbT6PG24IhxISAEhIAQODsCiXjEl19++eLFixMxRrAfah88eMC/H/zzR45LPH78+P333z8RLyci9cmTJ/hDfhPmRJSLVCEgBISAEBACZ0Hg9evXn3/++VmoFZ1CQAgIASEgBKoQSMQjquofoTBLYshw/7JCjkhysQkCEx//86fwRIRP8yMeksO8uQVVFAJCQAgIASEgBISAEBACQkAICIHbInCFeEReeKyZ3/zz5w59cG7CBSbY3s9XPOnb3377zR1bcIEYXVt1UjmK7BsioMF7Q6GLZSEgBITA6RDQbHU6kYlgIXBkBK4fj4jQZ61OYMLFJrhD8YsvvrjGNYp8X/rNN9/AV3RmgfgLPH799dcRDnoUAkLgIAho8B5EECJDCAgBISAEMghotsqAo1dCQAg0I/B/zTUvUPHly5effvopX3CwXCfWe16OXr16Rdzhu+++i4IRcET85dmzZ/D4yy+/nJdBUS4EroqABu9VJSu+hIAQEAJXQkCz1ZWkKV6EwKEQePft27cRQc+fP+dqAJ/pl7j8iBSZ7lsA//ZKCb7j+Oqrr053XAJ5PX361CKIH374oeNXKsQ4vG5Yes+X+f7777lINV9Gb4XAxRDYa/BeDEaxIwSujQD7Je5QJ2wy7fqfym7zx/iWk13uayMm7rojoNmqO6RqUAgIAY9AIh7h3+UT7LcTtnB/+ZL5t+42B7b3mSP5jQz3r6uSvHsynEf9rOxn6J9//pkZmvsi8p1m3kIPHz589NFHmTLHeUW4miMednrApztrTiL+N8/pAvxRDDtVlFQ8ogouFb4AAkcYvBeAUSwIgTsjwPzLbIvTYnd7FI+4s8K08a7Zqg031RICQsCIQHs8wndA5J5forLPhb4ikyLzaPflsWufSdovjGvXxrTA1RJM8Me/DLL2kMKjR4/mfLgB/gDIJyRe3PmE4hF5fPT2eggcdvBeD2pxJAQuj4B9xah4xOWVoTuDmq26Q6oGhYAQCBHocH8Ei3aWuCx0w3Yt6aHHELCefHnBxRBM0nyT8tNPPxFisFDlynC1xMOHD7/99lt7lfklIa/2iwnCRgAygVTwhzy+EJnQl7oQAqdD4MiD93RgimAhIARweDThSg1GIKDZagSqalMICIEQgQ7xCNcclyaG7VrSfBlhKdalDFP1jz/+yDcFBEHsDcKUi7bYq8ws6T8oreqUUEtV+S2Fua6iKgy0pS/VFQInQuD4g/dEYIpUISAEQIAJl7MPgkII9EVAs1VfPNWaEBACSwS6xSMaLkqc/zUEm/acmCAqwU9gLrFI5nAbxePHjwkPJ9/umMkHEdDWQEDD1ysNvfgqDYEqX1cJIXBJBM4yeC8JvpgSAhdGwO7bXBgEsdYRAc1WHcFUU0JACKwh0C0eQQdVgfmqwmvUt+UTleCiYL7gsNPAoroh4NJGnrFWWzCCxpsrGgmLig26HyTqRY9C4EQINI/B5oonAkekCgEh0IwAV4M311VFIbBEoHnSaa64pEE5QkAIXB6B/3TkkF/HqL3OoGPvtU3xBQfmkm9GjDdx8pkDBzq4I5NwRm1fI8pzymNEsyPaxEPSzNQALGd5fC0UFY31j0qcGoETDd5T4yzihcDdEOA4591YFr9DEdBsNRReNb4XAnKw90J+rd+e8Yi1Pg6bT2SBjxfsIQkW1SytCUnM/9JkiSHRn2WmJcd+KsTSmqWM4hEWlJZlwl8nIdKneMQSopPmnGjwnhRhkS0E7onA/Pn9njjfh2vNVveR9a04lYN9NHH3/F7jaLxZ6HEhCfsRR5aF7D/wE6eWxoeWaf4Ows7sUPrVeB4BPtrMF9Db8yKgwXte2YlyISAEhMB9ENBsdR9Z34dTOdgHlPXd4xGIhJAEd0nYZeNCEkfQ5rYfKPn888/tzHYpqR2bBhh1SLIBtBNVOcvgPRGkIlUICIHm3WxBJwTWENBstYaM8k+KgBzsAwpO8Yi/hcL3F1W/A+pCEruL86uvvmqgQT/A2QDa/Cro2PxO1eM0BDR4p0GtjoSAEBACQqAZAc1WzdCp4jERkIN9QLkoHvH/hcLVJo8ePbJLiLskdv+eHwJq49b8GNgRLr+w43zbkgrfXlv0GrzXlq+4EwJCQAhcAwHNVteQo7jwCMjB9lAcJ6F4xP9kwY96/u/BkOIuTH431FBwYJEffvjB/jUEAZfdCR6IxbWaVvj2WvJMcKPBmwBFWUJACAgBIXAwBDRbHUwgImcTAnKwN8E3prLiEf/D9cmTJ7V3PT59+nTfuy25/ILf+7CEJAhGEED5H7dKHRsBxHpsAkXdVgQ0eLciqPpCQAgIASEwHgHNVuMxVg/zEJCDPQ9rc0+KR/wLqobP5OZfD/kviv+5/IKPR/K3QsDXL7/8wowS1dXjYRFApoelTYT1QoCPpzR4e4GpdoSAEBACQmAQApqtBgGrZucjIAd7PubFHhWP+BdEDcGFN2/evHr16l+tTH8g0PDjjz/++uuvxB04B+GOS/Avae7p5EOpb7/9djpR6nATAjKXm+A7T2UN3vPISpQKASEgBO6LgGar+8r+WpzLwT6gPP9zQJp2JAlryxqeEEMVDbt/teGoJXqtuEOV4I5cuFYJj8yLaCsioMFbhEgFhIAQEAJCYHcENFvtLgIRsBEBOdgbARxRXecjYlRrf7GC+kTadj8iEbOh5zMj8Oeff56ZfNEuBISAEBACQkAICAEhIASOhYAc7GPJ47/UKB7xXyT++39DPIKqL168+G8D+l8IbEVAd+1sRVD1hYAQEAJCQAgIASEgBIRAgIAc7ACMAyUVj4iF8fjx4zjL8Pzy5UuF3Aw4qYgJAf0SigkmFRICQkAICAEhIASEgBAQAjYE5GDbcJpdSvGIGHGukIizbM/8PrOtoEoJgQICMpcFgPRaCAgBISAEhIAQEAJCQAjUICAHuwateWUVj0hgzZWWidxSllS8hJDemxDgoI3u2jEhpUJCQAgIASEgBISAEBACQsCAgBxsA0j7FFE8IoH7gwcPErmlLK0hSwjpvQkBBbZMMKmQEBACQkAICAEhIASEgBCwISAH24bTDqUUj0iA/t577yVyS1n6PdsSQnpvQkDm0gSTCgkBISAEhIAQEAJCQAgIARsCcrBtOO1QSvGIBOht5yNo6Lfffks0pywhUIOALiKpQUtlhYAQEAJCQAgIASEgBIRAAQE52AWA9nuteEQC+7bzETT0119/JZpTlhAwI/Dq1StpkRktFRQCQkAICAEhIASEgBAQAgUE5GAXANr1teIRPeH/448/ejantu6HwIsXL+7HtDgWAkJACAgBISAEhIAQEAKjEJCDPQrZHu0qHtEDRbUhBHogwMW/L1++7NGS2hACQkAICAEhIASEgBAQAkLgHTnYB1cCxSMSAmo+MN988USCCGXdD4FvvvnmfkyLYyEgBISAEBACQkAICAEhMAoBOdijkO3UruIRCSCbP7v44IMPEs0pSwgYECB2+9133xkKqogQEAJCQAgIASEgBISAEBACZQTkYJcx2ruE4hEJCbSdj+AWzPfffz/RnLKEgAGBZ8+eGUqpiBAQAkJACAgBISAEhIAQEAImBORgm2DatZDiEQn4285HPH78ONGWsoSAAQF+KVYX7RhwUhEhIASEgBAQAkJACAgBIWBCQA62Caa9CykekZDAmzdvErmlrI8//rhURO+FQBqBzz//PP1CuUJACAgBISAEhIAQEAJCQAjUIyAHux6zHWooHhGDzldGcZbt+bPPPrMVVCkh8C8Evv7667YQ2L9a0YMQEAJCQAgIASEgBISAEBAC/yAgB/ssiqB4RCypn3/+Oc4yPD969OjDDz80FFQRIfAvBF69eqVrLP+FiB6EgBAQAkJACAgBISAEhMAGBORgbwBvdlXFI2LE23aqdVdKjKOeDQhgKz/99FNDQRURAkJACAgBISAEhIAQEAJCoIyAHOwyRkcq8Z8jEXMIWl6/fl1LB7+s8eTJk9paKn9zBGQrb64AYl8IzEeAm72Y4/j7/fff+SUp/oUGfqmaPz455Dtb/UrUfKGoRyEgBISAEOiIgBzsjmDOaUrxiBhnHLU4q/SsX0YoIaT3MQLPnz9/+vRpnKtnISAEhMAABNwF4y9fvnQBiKgHMvlj7sMoff/9919++WVUoPvjL7/8wqeRrl/+JTLCz1qFv7RNlP/BgwcuUMK/fBH5ySefGMn49ttvv/nmGwrz7wRejFSpWBUCaCyHVb2ShBqCbtCUVw90Aw3hB84USqtCWIVvjgArdjfE/ODyRtiZX/51FpjBxYX9JxpfcrC9bp9IyopHeKn9nfjxxx//9Wx4YC484OEIbuXEyXPGhX+9w0eC6MlHH31k4ExFhiCAaL744gsWBkNaP1KjOJR+nktqIziwcmgjGRhZPq15q7iqfiplQmUqPdH1LkcbvJJjm4pW1ULozlw7R7Cj58fKn88J7XF2QhI4qfhzVfRbCuMYYfegBGtQLI/p4C8qyWyL0cgf4mA69tYVXg4Yj0DWznCBMwzyh+gBBH75168EWAPAL//ear7GB0NDfvjhB4dGUk/cq6R6YOpRj4MgVrScDEwu20vyuJbJcHYTH8rjLAYlmeNQG1SFI072sN1aF1X5R5utqoi/YWE3vopGmMHFH/igZh4ldMyNrwMueTyRKORNHGzP8jJxUikrHvEvUbpNlX9llR6YOEtFer53biseDMbCzUbOm3GPLj/fn3N98mX0dgQCyI5g0AWuGim6WW4mK2JoLBa2Q9dc/5mfTWnWtRxNpbhrTFQ7TqVHG7ySY6haM9PudIBT44zRdsvR5kUp8sXa+MW5nUHMFCuc2pXSWvswS4P8rRWw5zOiCTHwx7qLyXoZZGQhGo56WmbQdQzu2EldliQcg8T5iyiMSibNl/uUZkfbFRHZ/bGLkgAsf0wQaC+mnr9Bokepln5X5I/1hYgeUXgGkZvaosYhhhx4d6Psq6++YuBv5P1os1XEsh6rEGAu+NsEr+iPsSl0j9nETShYJMbX5OBXnk40FgYv4GDn2cy8PbuU33379m2GvapXOAfOLFpqEWlDeywlp5VBlg8fPqzqbtrRVkL+PhZeReGy8E8//TTZiIQbVkt6XE4vJFEqHD7adLtMYaJ5enYTs/MDnBRq/UI8UQyls+NrCOTzcbD4y5exvyXI3bbYaBgjGaqYz+zbsER8wdAJN9Om5RX94rEtFzOWurVl8LMPOHglx1o5dinvDgjk934zHVUtSjl5tOaZMfxpivCcN5Ko6HJk/frrrxvHCPxCA8ukDFPQgGVzB5rcv64w9hZji0eRqQ4XYVRiGYygKRpptvwZsu2v3Eq7WehhR2CF7covNZmtgDGstUzTznG8Lww7HNldxyU7mZwuK/OofdQpGRSIilke0V7LREyZhh/havCpjjZbMU9lhr8F4doyta7dsn2M3nb18N6+S/Av5tqiKkt6kClGYxCMmG50eDtoS7Krci7jYFdxHRa+iJSJR/T6q1ovMSP26rdXO3hpoYCLaQZ5r67z7RBBKBJjL0Br+e66v8VrLJLH3NmlX3zoYl/bC+RJ5SwuNhpPCMarBsV2wowtQFiehbW3feE1jiA0dgSM9M40v8Zpr/xjDl7JsZd8Le2gZhgEpjzj8MwXox1ay6gur5JzGaM+afw5f5HssdlKgAkKlqTBdUSPmEeW6BkuQmBpjQlirUGHxhoX1A2bmpmGwRGGCwwzlhNIk9IMMw/ifaGNa1ILqXXaQmFECXf8kWCSBV5wKA4rCvTyLpzyFHsMic+nUd28QsL1FhWqHcJ0lye46i2t5bkrvsVKVPW4vTDaVaQqX2CLvDL0Y/3y/S7fwgsKkGkTUhlBjA6GUjS+eMyY3KhN2tku6yX9azkXdrDXWM7kX0nK72T4rH1VNQ4PMiN6HhlO0RjLPzZYB99XbaKWtjzlMw2H4zRvEx21vTwGPJU8+13e5iU4fxKtZarWTfH89oU341W7HjG1lElyhwGBC9SGyYli/FGFf6HQ6KfSLI2MHg7HHLySo1fp0Ylx1iC5mGE4LNdLDCI3QJbMMoKS48tlLstbctbahDDQQPcsjSTLwAVcLxnMsLCluyQNlkwQsLhDMOKMGFYCOr0RI4EcaQTBrbVDXQzdkhjqZtBwr6i7rDgzByKLXgFEukhTkTCwKrZGUMPBW2ytWADCiggbCySHsCcgaTro3U98Trfhay1UBxkU9g0WE0ebrZIIGLFtK7ZdSdYGbBs9vlbtigPV8nWjBCqB6bBzilZY4oZQaG+zqIqZAvO1IgKw+Fg16DKcFl9dTMqKR/wtcUZRlRFhcBYVpWOBo00StawxOIsDGN+rttlkeWboYl/bCyS79pkXNpd94c3HI5IrK7wxajEiPNqZBJOuZVznncJM+5ZXxxy8kqNFdhvLoH7FpYvTZ0oiEefM8S9p1Aa1zCwznBGjejgWlsrGVEVrGUbyjiZjMFM3+WrN2vcdZXYbm2c/ycKWTERQtDlIDfrthFES9JK6tHR80Z/iBEdTW3jcWLc4LiCvwR8ApbwyAwtdbySe6klBFDFPFsgMCqa5qArcJekvWolMLxEaSwMS0VD1GJqmqCPjo32YVxGWKeyMsJG8ZLHi8M/0nnlVFY9IqgSENQwrzyO6V2SNobFd6L7HtcR8rcjIJflqaZbXeNmSfz0pKx7xtz6suVBJVauyC1u0zdc92iThCTMmLPBuMZQhGTglSan1zQx7XKYvbC77wpuJRzD5LUUGsEu0izkW9bN7bMXuogLHHLySYySmvo84tUWtW1tdRJQgqaI9ceNoqWkWrV6OsjAnuf6JKAwfkwtCMuEiLNYlTayk6B/Dy4iuk/RbhN620vbdJZcEgBCGjQ4ej1gus0N9I52ZFDwOmURxsGz3NCbEIyLrkVGbqGQEpn80joKlDfEtNCRoLSMpy6uiNBuoylc5ezwC+pdGOKM/FimEZSwS2TiEw+6SaQsNeSmPfsuoTFLeK/OqUlY84m2Vco8eaUl9dRvFvWbB7ZNEkshMpmXK3O4lOAKYd0fbGtrPMMurKo2aQO2yi2ZziR0kHscfcx5/uMJb1HJtNKEMEc0QvMVRoKOoweXjoHFxzMErOeaH8Ja3TuJLBQtzas0dZo3hFrYQpaOVOaPSqM9RO9GjJaLhscIsRNV5bDY1vtlMIumWRTQYV2KZXiyvQLtoCZkXLE0VyyCUiEcevbjBZPk2yoHUYi/dC1iEVRv/ShKZjGWHCGwUBCrtZ0BGZVHuYddROjm+aD8sRhdAl+QUoYclM+m1qTZq9miz1XxXag3qCKjMY2SKM0KpeoXKZTp1r7B1y94R/Xamwq6L4wu+LNSGbVal52tFlaQoPHTWu7CUCyurKi1ZjoSMFHeZEZfsVGl2l8lySUNDDvYFpYQebE0V7EjEOy4N/bZViebXpFbUOuhrlIAMmCQ942S/9kxwxjOgZf7Wem/Lt9Bg9CfaCNheC9jRK7yrKm1MMhUFIzAUOEnbKSwSRkd9p+01mo88eCXHNakZ84u+GmrWvEK2GFKMSVUXFM7YH7tZZiwv2+luKpNSyA/tZrSTfSUzi14EFHYxYr73pEvqZnaG8FIQUQ5C903NSUBwXtN42xGi4jBMBgI2QgH9jBd0PkI787gkI5r+8gubfIwy6reNuyPMVtDgyABh/pynYTSGEQjhIy2AP6qCctJ+Gz7JWrQGnTReJaCQNoYD5KEMMEtTRvKWltBuwJOMrGVCUkhtMp2Jo601Oyg/SV6UmfRFB9GzsdkLS/nW8YikCxWpqXtEAya4Nc1qWpx9Q6ac19LcV0NFy8zR3W5iwS39hshEaYSOhoCtcTJoQMZVifpNPp7IXNq1cckUyhmyj2/XC3zLDDpn+RTpiR0ukJk5eO2ESY5OpkXEMCkb9blo03Bkq6aq/PLJ2FSScSiJVH3QI0TSV2g3wrSRhTbakGZxyYHI2hov1loqA/YBkkL2k+lponEs5AXkKMQ+F/mtKsBqMMm7z0Rpqxq0F4aX5ZrB9xsmonhENEnlNcci6LCvLggnR3rYS5ieMFsVpRzS49MEEO3S3FgSxDLWyZPkEwi9TVJLS97WjpHfyFXz9IcJRoGxtaHFQpLW0ksfZihJzY1fW8o3jUcwQRbdCK+4+VmhWbH6VoxmMk/8MjFhkohYW7pNS6q6xyMcDcvRu+w6ymHyYLoa6sVG+EQEJB/PYi4da0avJWIKzEPeu487ugvbT6bnjw4QO+zglRyjoZp5LGK1PRjhei8udarc0IzuYTwz/Iavkg43gIRlhqYz4I+z5CwIi7KITFx3EJZHMyzrhJnxCPBPqkdofqs01o5hcfYf1C8UWrgGgSgeEapTcfRlRm6IrU/3Go/2fudMphaF9yAsMberU3NJozKwJGlWyKUBnAD+0viEOLt0UY2bUbVXXFK1zBltqO3UZkpeXsp3jEdYRpHTV6aHCaM6o39VryzLfviaz5GFsEHxCGaCpelZy0HcvebsKsGt0RPmn8Jchlxb4n0hUzj3odvaPRgBbRZlQAdCLqalLWMEfZg/eCVHiw5YfPRmXzMioHtfyQmRgcCQjLpOPia3KFGbZOFxmWuLT0b9iE4tawyAHdF11GZSfOHcsUxPi0dEVn1JCTnRmjzibssjvSd79JlDrb1FLiHvYXkEVBx9zAWeEUuio4t1tNkqhC4PxTTNj/S2KCxYiKpUPYa+Ewig2DSIdo12GNasbiiFjaxV4ZAsHBKzlg590WQjR8i8vJTvFY/AIkcSXdNOinU033NUuWjyHLOjLdSSWcvsNQ7tNRGH+ZjvXSIRDquQkrX0KcxlKHoEusaLzw+ZIu3zxy1mLKvr+QME3A47eCXHUKuT6fmLrnCw+FETJuzRBMcR6kcV1wJzX5UHmZxSw4VWErTumWsjaEQ8whKMCI1bd2ajBi0zbKgeiCxqYdCjV6qw9zA9evsUPQy7W6bHiQklWXYX5fhhEhW2xC6jKlHLy8eO89raWIs67dhjXj+LgSdP2Gh9y9CZ8T02er8WJS+GtzKUZ14ZldCiz5leNr7y0s8kxtmBjcT76neQ8i3iEQyGogMXamqVN+bVZfeE0ShPmyQ8IBZvaaNF9n0tE6Fkk2nvEyzrzslJUhVlHt9cRlhZdnE9U6F/U7uUivrNP1pW16hrvpERbw87eCXHorgt9q3YSFUBi7a0ed61buuak4SfWsVRl8JJj787JUC0+zJ7CVeRpHBCmROPsIyLWn1bMl7MKSIzbrEUYp5Me98j3Gf202KRtWSba5kdB4LF/kDGTFcTp32N8TAfZSiiOqjAmqncvtxIRoRDrklTZpCeW9ZWO8KONCMoko/2QTdIPYrN3kHKl41HYHzZ8UbJLFJ0CkpJTMaECbKoec0FLMzOnCQcIxa/ZFA8AjVIWh+XiRPQcZJullqGQv/q+OYyYt/isnimQpdx0KzpyLOsrsE84mXO4zEHr+SYl/7yk04/Zn1iu8e5pMFiVCec+UqGAPYaQUlZ9LXwDIfQWHkRhwkKzPci8jNdSB5pTM1So/rmrK2+Qkr8arxv11FrxRg0OhxV6fVYVBWHQDgrVYkmjGKEwC7T3Xk82mxlmaccLEMdjIzmhJsuXkBtUeOwl2Szvv0wgcj6GkNHhtHyDPLwQyjW0iEIa2nvi641sm/+TaTc0/MuGt9QFarM7poqYIP4YzxgYvBFMO5oFSPcYitDYqgyf5W+xtSWfIsI5nNqcZ0HWauMLzKoxwbxhaq4lj64uUxyvcaLz3dMhTsbI1ZuEW2+90xiF5flmIMX9DJAuVd3lqNlrmGSipRw+2Ny7R1JqsskmyEVvqIe3SOanKk19NWSnr4uuGUFuIv1ANXMZBfBMloxLEuU0TSEalYcpIMid0VtcfGI0EGqitGgaZFk1x67M3jA2SqEcQ0H8vdypZKDYrt1Ct2nDNfuFQoZjoteaQvyh5oUlkDtpRVGEdxEyrvFI5YKMT+HEYKYt1sEo0pNKLa2WxVie6t4RNIRQe57uYxJHQils5Y+uLls4wumwiXNHA/VMkaqnMIk7w2ZFsLmD14YWdNJn39bOVpWgN13Jr1qefwziaFR17WYyDiWPe9rieUKsOP8jlnIQO1e7WuoLTYEOkdbWgsZM21s0ZsfpLFLbYz0BxCiZWpt7LLIGj2yXFwbL835FhFPnq3s0ZlakJtRCisuyUN2YYG2tEUQodZ1tIee4CVrYY8+3T0o5gnIJzwBmcS+djtPP29vIuX/y0joqq+YJNw08Ntvv3377bcffvjhVTm9OV9ff/31X3/9FYHA3IzcP/rooyhfj7sgELr4L168mECDZWPn9evXEyi5Uhf3lOOzZ8+KQnz8+HGxTFuB4mqHZi0UtvVOrbVhsrS6zV3UVrRgUtumK//LL79YwAwHQltHW2rt27ujHJ/qzZs3RS6YnYtlehX4/PPP801BMPLNl2l4m9wOidoJZz0WqO+//35UIP8I2vmQBAutH3/8Md/INd7i1Fkmd5hdC6QOxeH333+P2rfYk6jK8nHZ7LJMmPPy5cvwsUsa5C2qvgvsXRjcvZGbSPle8Qi3Mf7q1SvmQoUhdh9jQwlgDv7uu++iLnDXbjI3R4zv8licotim8DJibD558mQCnRaXpdb6TyB7xy4kxyT4WBLLwhYypg4AACAASURBVHvcCtnSMhSOs3hrw2QtPwlj30wLJm09Fte0NMv8UruebCNmrdYnn3xSHK1rdbvk//nnn5ZVVn4J3YWSsBHLeslCdthmr3QYj2ijgZAEG9TLM/OMBfKfP3/ei9Tjt2PUK+91zOQoWo0TJ+piKyxzUMjmIONsMY8jQiEhaxdO30TK94pHMBTZrWJyupWNvvAoXWMN+S7tI6cHZ+7JrNGmfI9AOD8ZPQlftzlhiUeEX5E0d3SfiveUY7iQyMh63ArZeIYz8oMzpNa+yri2I3abLeQxuVuK1ZZh4sgw61tjjeHTeyXGncexcGRcUS9nZ0vjW8oUe+SwD8GULV001GVs+pXGlgUqak/YkXPdnMYnBuG+R2DjbdBwaOB0TpUvv/zS0hFjeb6BCmdJiJzm8ESAWOxYVMXyaJzm5sNuIf56ZU4q5d3iEUTxi9/MFAtgdvnD/vKVLNbcOCQ4m/f06VNik8SV589A11P9o3GE74h8Q6pQNpSEvaMwU+lDIWD0JLbT/ODBg2Ij3kcsllSBCIH7yHHta4UIkC6bYFGb7tG48oz84GRTbZlMvmsVxwVB1nr0+ZaAoy9sSfB9n2VDdct60kKGscyO5yMAyhKkQ0Dz18nL4wNLPOcrbfhhi4XCJc1RDsd+wXaczYm6O+CjMSY4+cumaAeUpcpeB7QH2QdjcBw//IA6cz2STirl3eIRXTQAs8sf9hcnmAFPPJgQBtvgFpPEkoNYPosT7Zl3kcVBGuHMf+Q7YigJFs53gA4CyCnIsAzYXowYLbUilQ2A30eOzDUWfIzKZmlqWYa5b5mZzDFSm6ybycyE7Szr0kzLW151j0dE0e012mYq/xoN++ZHM+8aMV0W3muNr+VbdiPGRe7WqArzLRSG5ZVOImAchsh65hQf2UMjkUkGo8xac1dbPupu7dEYXgkDcGtNKX+JQK3Uassve0zmjJbyueMRScgw68Qm2LoxHohiEsWxG/eRbZJIZXZHgNmFoEPkUhCH5oSY3XHvTpUatCCwi4eaJyyz95uveOe395Gj8XCE5TDOFoUxuh1GamspyURbCFVMOykTkR1hslEETB8W9Oj05iFv5t9o0RXJxT8WP53wJfsmiudnLYLuS5JvrUibL6lEHgGGoXGvftpxGM4NhetwzGbHq7JqNae2fB7t8G1keMNXPq3zER6KqkSt1GrL24kZKuULxiMcsixB+RyDRYXFRcZ5Yo4kkDEzYmrXAJUsIoDF5/RyaPSpQkBq0MZgkR4VqEJg5taQcX2S2futYu1Whe8jx8jUrEnZMnmv1bXkZyICYXUjtWGV7WlWp7tE+Y2YGBk0XohgcTOMPZ60mDEYAXd7BW4sy9S9HAbpT0e1N54+MB7n2U5Y1JGRPGO/Va0xH42boy2Tndwqo1ijYjeR8mXjEU6c7uCDMQ5KdJwRpQtXopFw/EdERjAiusGFK0UISB2feFE4LpS7BVudj6hF71ZyjKxNLVa9yhuDa4OoLV5gQZR/fkgicou3HI4jzG3cMz+m8vdSM0s7xg/yLUEBS3cNZYrqSptGcTf0nq+y15mRPFUnfWs8mYVVnOPtRwuQqrVlUQRE9+zBLLziYoPNBSLDm2xHblUSlmLmTaR88XiEEzOHozgmZNk2IXrHpKV1bHF4HKcA/i4ii8Ku3CFinJOOw8htKZErfw3R30qOxhW+ZdKZIH0jtbWUWNaWLLQm39BEjx52u6ee5D3a2EyWcZnjdh0znR7nFccKoil4jbYdrYRFXXeJR7CQ2xI1W4P6zvnGNb8xiLYFSRzUcGig/8aP8O2d0oVFt2F2dzMVQmFnUCVB4A5SvkU8AlkSXsInswTwKMwRTa1mT2ECiBxFGwt4ovopjVPIzhNpmUp94WkJTZy1UEuOtYhtL+8X3tubamjBsuFMs6zqccGnnYRnacd3l8wC/PYhPlwDX76K8RuEY2q+52JCIrq2KdOjUWcyLTS/sqwDB0Xu8jRLf/L4NLw1Xh434VbLKORhDJTUssxBj0zslWmCkxGj48L7Tka1iJ2x/OWlfJd4BMqHm8K2uXHM4IgoJHHwEYuAoo97iTfhhu71eerB4ToseTt6qIfF5IyESY7zpWb8XmMQYfZb2Vjmffrpp+zObQwQ2BlhFrCsPzMN2kndcc8/Q//MV9GJ9EzXxj2hTAtbXhV7Jww9/xIxWc4tMk3WZewbozzGmGOyl2Lm0Jsso96xV3i/xDtQcrfM4V9MEwERzK+WMxFcJ328tpT/c1KptJGNkWLEPnz40FIdO8V41rcbFqzml8G1jY5WMv2Qo3OP82WxsUeJbCOAB6kuOS4FMfqUze6f47IpZ98bxz7zx6xKHJmKG+MFS7T75tgXKjdfT7JrZ9fzfXcLWKoVT0DgIk4+1m5cOfdV78u3hpGJDs8mWWaYjzs4EH3wNehwhOeLwcVvC/pHJS6JwIWlfKPzEU418YHssXysiX2T5JKqf0Cm2L5AiPi1IW3M6HhFWhGFmJwiXdywOgUXIvJucnQbUJJ7dELNAghrV2qxK4AZZ9eO7zjm70hb6IymmEyVm68n7UDtPmosBBQDFhlNaHt1N+PZhlJtLU5vGcWN61jbuLF8tNYYHY8wUqViQuCYCNwuHoEYsFOZT60iORFh5cxVlKnHvRBg5lhucZBjd4n2olz9JhGweAzJiso8FAJ3k6PxQ4ndzy84JRm34GGvpvlrBRZ+bE7yHQdgutgEm3sHmW2rbrswKsOhBmxHYuyT7zg9NLJjIcB+1sPYabEYyl8sowINCBjX/9EVDw0dJauwlxnq0oibLJP9HjzzmNHng4N2OvLapHzHeASitR/FpDAO0+m04ZIE4yNyMjY08Y5NZh2djDipxG/uyp9Uakuy7yZH45b40lgtoduSY2zfSG0bJV1+Q87FJp4+fcq5iXfffZcwB4eocejb3Jo2RsJa9jU2tW4++/CBQwhdJr27lbAQMPl8xNCxmZHFHV4Z4xGDbrWMwhxGYu4gF/EoBJII3DQegQNhvIAX1JifdItEUntmZrJ1thYYwu7v5bbOREB9CQEhcBAEjFcGjD4fYVw7WbaFm4FldzfyvJub8hXfvHnDx5IcTmQByWTN9/yEJ8Ydq/b9+oQ9HjEUW0/PYROcZzEGxWBhd6wsx7hGj9lIlJYQSVRFj0YEME3G01tVO5SW3mfeZGmhR2WEwPERuGk8AsFUffhKYa14d9RmnFG2ztYIwB9S7HkNnIPnWxzEXViY7JXuwmPHTu8mR6Oba1+qtcnCqKWWe93aCHC1sM9GQBp6AUOiA4QniAERm+BzywnnJgiIGEk9rOYb6d9YzBgRc73sjtUBF/+7Y7JRAQ5e3egZdo9HTL7J8uBSEHlCwILAvX5fI0QEzwYXyr4NwhaQTkmEAE5L44AWr3CnAE4qJadRpY6EgBC4LQJ8UMBCwhJuYKNs3PfhFgKQEdSOlhQf0y1/86h7p/CLqeePlpm+WWyMsPlVd1jsvuffHeSqBqviEQcMByyZNY6pZcW2nFNg0sbaEWphHyyGGjV2FqwXzdFNllXbn71o2NIONhBM+GM4EPUO/yXTtTx5pGxhR3WTCBxNyveNRyAebrW0xyOId2JTiGIk5arMEQhwJgWn07hVhW9KYQlohCDUphAQAhECHDqw7KphvgbFI4zLZvvlzRGDtY9zQhKeKuZu/lhssFXA73T4/O0J44zjOrp5PKIKKzwo/rYLaGgLkw8sTO5uKHTHbBzPMDqtkKQTY97rd16XN1ke3C/F0+YWGMwpw/mfKMT/jzgkgVLmSRE4vpTv+70GKlV7itXifZ5UUw9INt42B3Tt7g7B2lqBHpBrkSQEhMApEDCeBLbf9lfLNe6jpcrMFSAhCYLCFqp6lcHs8ykfER/WAL3a9BuAlgZvvr9dhZUFz93LTBbo5O52h3c+AUZDzamrXh9lR/fp2O+qmwwO5ppILsYTJeR2NqI2zCnXG9GTUT1adyeS8q3jEbUxS8Ujpo00hhDBiFrLiDHVNzXTZKSOhMCdEeAjCMvd+O7jghFAWWK17N5P+Fgj5A7TPd//ZqYgGM3Z7C4ritp5J2T/bmnjDSYnguXmB15OJCkjqay3jUHSLh4+G2mhZeb8S69jF0Z+i8Xcp838jBExCFjebu7g0f0Vu1aBaQicUcq3/l4DzcChDG1HXlcYt1zxPdm9y5N0ybcMpOVJB6Ok2Axk7pGMLqkYYkoIHAoB9sHWfvTH08mswSK5Nvbtq2cSlvMR0U5dprWOrwgKY4Sx4ZM/MCb0AyYcSNn4gUzVGhtHvCN0124KrI58HADy0FsuZ50pBenPBLSJkFqsJYvz7dKPghozj6flkSRQwgmIiLx8Ff+WIB0eOP+6P0YxiWhSAzrLdzG+TSVGIHBqKd89HlH1RQDawy01WuuOGEW+zaRR4yfuOVcG8pbgEX4wY9I3qIQQEAJCYAQCbHyxgCl6uswafS84gBdMXHFfCw9yxHWPFiRBBvLwxdvcX0sXyTJEQB4+fPjTTz9t2ZOcHEZJMnKWzCqsGAhb5HIWTETn0RBA64j7FHUVk8Xxro0qGlk849ciQxGDKfctRlUvTG3cPcQSSUueKtz2KnwBKd/6ew30pjY4XXQ999LFa/SL97yMsOJcOm8+urJ4jWUmle7e/1pfyhcCQuDOCFgOIEQeahe4LNtuI/q1E8/u2fPnz3/99ddpF2p62ji00vE6Cd+sEksEqs6SLKsrRwjMQcBiMKFko83E7IRRD5b00SGCOcz6XjjQTXgFe2hcubAg4iwJR8zevn3L+tbtAvrWlDgmApeR8t3jEbWnB4tbUsfU1+NThREnCht9a41xxDL6cDWncI0hCSYVjOnxuRaFQkAInBoBrFYxJMGprr7miA9AIlO5xBC38gj7WhhtfHRWraDEEd8lnYNyOCXXjHnVGrvWhRjE717N3pz9vWBXv7UIGM8pYFe33EETzQXzb9LxsHCAju09TjcYIxFEjdn5g3e+tjvCxOEZUSKDwMWkfPd4RO35CJbNW6xVRrFu/orodfQtBoeNif5ElhELa9xtwx+VpG6uVGJfCExAgE/MMFb5jvgNiHyBqreR17usCz2HutmXTUJQwnniuATEs224pLl7DruCbBx1b1YNhgjUelBhXaWFwDQEMEFG17H5iAT2LXRiGRp+L20am64jjD+frRVj1q4wsGCWiRrvRe1kcC7T3fWkfPd4REN0X0ckJoxnHFZcyeRRN+ymZZ+NyBEhiQmkqgshIARujgB7UHmjxKyB4eqCEtv+y4/awpbxg417YmGtOWmOSxCYgAXOA3P2jf3DYihnC2FtU0CVV1B1mGILLxeoGx5lvwA7YuFcCBiPSDTHI6KKxi9E+mJITIQ9PGPXuNkuErHxAuC+LKi1IgJXlfLd4xFFwS8L4EUtM5XTEQGmjfxRW+NXGzjlfMDckTA1JQSEgBBYIkDklMOu+b1izNr2E1s4Ivlf9HDBiGQkd0n2vjn4zezwEHcmNoFbzKXFQNQ3PEEYqOEuobwc9wXtaL1XxW6ORrzouRUC7P/no8YODYxG3v9cAy2KRxjDH2utNeTj7nIsIjyjsdYIJg4vGjYViViD6LD5F5ay4hHVWmcZ7dWNqsJ/EcArLQYRcGSLJ5ZdexyTxoP/b9v6XwgIASEwBAEcO0LVGX+XzWH2o7aEJFi6427mqScIG33jli9/kLegR+AAy+/CEyDpwhMZPI2Us0ioXV1UrbFvvudfFbvRWRKj0qrYIASMMYIosmAhhuNvoSngI4jJQWHOnRm/CiTmS8xlr59esoCpMmsIXFvKd49HVM2mTkUYyWu6ovyNCPif0ii2w7A07qTltxOLHamAEBACQsCCQHGviVg2F4y1hSTwd6mbIYO5jFMGZwxGLJmCCxeeIJrMIpatPL7saJisXcu1X200d7Rk5PI5eZ2M2A8XbNErPQqBCQgY4xENt1pGIQxjR71YxlrmP+LzHUHY2qfQvowSx0Tg8lK+ezyiQe30vUYDaMUquIAAW3WhDjuBFseR+BHBiyIBKiAEhIAQ2IIA7kIxWk0B9vyr7pIgfkHL+UW12/IqBkS2cLdXXbYZ2crjyw5wYI5ocPRZBhfP3IXcVa2xw4o3TFcdYCmOjhsCKJZnIoAxGXGrJWHT8MoeBkWVK7sRAcxjFA1ZaxDjWWUJ19pR/nwE7iBlxSOq9Uox/mrIShUIK+Cp1O7sMbUYrTCR49ojuyWST/z+3eCPdc6JORHpQuAwCGBhQnOE57cWLWUGIbiAuStGJViBE0vFuw1bXnLMx2s32fICNPxpTkzU/pCecfPQYas19lLH1nKqsNL3GmswKn8aAsa7HvMmN6I2KtwQM40atD8yQRh/R0PBCDuqW0oG/vW7vRzsm0hZ8YgWxcP5a6mmOisI8L1u27d2hAyNpp8FQNsx6RWSlS0EhIAQ+B8C4be7bMGxbCbGmtmL49sNjBK+CztpbP4TmyCiwczCv9TF/2DtjWFkIZ2JgHMsgiMDFP4fHdNT8+0qkwWIsbjNwBvBgCzss7bW2BF6mceqXYSMJme60Csh0BEBNNYywLEY9k2sveIRzBrGSCtXF+lkREctmtnUfaR893hE1c1VXgUxVT6txL4IYGQtswuekDFysS876l0ICIHTIYDH4CcFjkU495RlM/nEC/AFMxxx0JctO2IT3HTDlwL8S2gDLzN/cTJGj1sVWGNXLQgzZDS8gjviKS6aPP/aYAev8beW4C5aM2T4peW1sy3LWl7uy1c3yTFe5AQawuomKnFwNo2uoNFiYAbDQBtBUgzIBAQwucwalo6wZnY7aWlQZaYhcCsp3z0e0aZVuJhtFVVrBAJGU8upNkWIR+CvNoXAzREIzwCTDv1R4gXsszFl2Dfz82AS3eDeX9wUToflS45+63/kCHfc6Lt3JwkQOChhCUkbpwlHYT6EFHKhNbYdK32vEWqO0nshYIxHGG+1jEyfsfHtvBuDEXSE6QunpO1dq4VpCNxKyopHtOiVXJAW1IbVweP3nnG+E/38Zx4fvRUCQqAWgfBwBHWTcQdsFMVYj/Ezlvb1W0gJu9DUpQWiGzMvSwtpiNLhCQ7jN8xRC10ecbUJ9xRDEgRN7J+W2GUUbo12Yed0jVRhZRfB6XAQwWdBAIuRtNJL+qNYw7IAceFdbrJkNgnN75IwnwOnB5kvPElKGBG4m5QVjzAqxr+KGQ3Bv+roYSQCfEFt9Irs4caR9KptISAELoJAuPFO1CDzIxf4wVxwRUDh7du3LKGpyL2MGC7W0uEHAqTJIZ+tNiKtlKQ8n2ZQ97DbXMTod1xqAgtnRkIMk7oVrhySBXymcTZx5Xdk3BO8Y6Lq50i0l7OjpNS1RyA80eYzl4liPCIqMO1whJF+ODLu1S15V87uCNxNyv/ZHfEzEqA59YBSw7nHiS/uVhFLInjBdWgHZEEkCQEhcDoEwqMB9rUZJyb42/2bi45os9rfkR3CQKwN8uFm+8RNa8wmxvIUQ5QdkTxXUwSDCN8YYz0E1+6M1bkke2FqUULLAGdo58+j7RKP4Ltjo2nicEQmPn5k+QK73/cl0NzrhyqOzHJE2w2lfPfzEcUdlUhF/CPHtHxaiSMggFcUblRmSOKuOPtd65l29EoICIGbI4DbFCJgv9svrHWNtHFFOo5ZoiH5cw1V9xcYT3TDDmvscUydomX7trBfY5yCLxF5YQSMvxkcRRxCQDhOH26AYTHmnF/LkBSSR9q+wR5V3P2RKD/Eu7/wt6t2J2waATeU8t3jEc26pWm1GbpxFflMzugY5d3WcRSqZSEgBK6EQHg4Ar7afrDpGoDsHo8AxvwaI1w8FDE3TiW0I2fAfi7mCEpSFL0K3AEB45Y7Fn7tg6xoxWi3GFvgZSvUaHDYbdVZpC1Q71j3nlJWPKJR5YzHpRpbV7VWBOw//2l3oVppUT0hIAQujkC0N161A38xaJgTdz82SEiaY9hrwFZJx32ysdZUmB/pQPjqPmnjcRKUZG11tyNWkITmIHF5BTtKYX7XxghCFHdwdGLrwuAaZmfOtZFRBDwD2uRdt6pob4ZsvQKBe0pZ8YhG5ZcL0gjc+GpcbGbphAHPcTtLSZURAkJACCQRiLaqbu6ThQ56Eq4JmRkvvPb0Sv60hecFHTjgGtuTNyfByWpjR8bPKo2tdSkG8agusRK8Aq6X6tKmGjk+AsZ4RPJKyChIYWxqOyZ2G5u/TGc7JVELVdHeqK4eIwTuKeW7xyNqHRSvNJEb6vOV2B0Bdjn4YTwLGdjru/mREb/N96dY4FUZIXA3BG4ep7bv6oxTjEw8otbccaLbWMXuPo5jfN+WORmeQT6k7QhKEtJDOlxb6uhrBM6FH1Fay40/RJmje4IineFxWjzCPsUYx2Mv+WrggGQvB/ueUr57PKL5+hmNvV5WbEQ7+JHG46OTTXaSWYvLOyj23ByPSzKiTCFwKwQi5wPeb74uhf0lJpNVIvO9RoO5M27731zuTsTG4yRHUJJQJ6NjkvafyAkbUfqkCBjjCFyCHjK4102WfCRiP4LXvLoJObWnD7smOp2DfVsp3z0eYR9sy5Idv5Xl1gN+gbJjg0tq75bDjofFDHHOZfff/mzwkpulGcU1LBA196WKQuBuCOAs3vy3e8Kt5l2kn7FpmVDFGqnG5cpxvkGwL1fWWG7O5/t5y24z7R8HLoiJTuMfYYuiWQSqWIuA8VbLKIgWWTlj1LKWtmV5++jOmMFls9tzCEPbadveXVULp3Ow7UheTMqKR7zT4KO4wdArHMj3ivyeDRbt4cOHCklUGZpMYWLDkZ+xVhjk911CWGyK3UKtsenyo3ZmWuo8YXorBE6HQHIDymh2TseskeDIUzfW6lgsY9MsljaixDiPYFejbfaonWmPvdySNoKNgYZot7mtry618LjCb2/xBvWTBF2APVEjxpijt2zoTHgeaqbORPtJGZCb1zWZNjOvQkAyxXZ5ZTH7kWPcTGfUTmYyynRxWykrHtEejwinsYxuFV+Fn1OG6WJFFcgjQOTbuNcx+eKfiGzLzGG3UFHj0WPkrVq6jlrQoxAQAh6B5QjChu8b3/S07ZLAwuzLfsZUtl2Az4bBUspLbP1yZflqWg7IRxZ+WteuIy5vsqzuIHL5Qf5kUl130c62hfhd6FSn4xAwfmfkA83RSJ+pM9FydxwmtS0fOR5hsd6ZWaMKisj8Wrpetn9bKSse8Y7xhOFSaew3jizrhjmhBvcaFWH7d04bL7ZEBMZjeyPAtHyw2iv4FSmt9oJGCFRt3geB5N7LvvHN3cH3jvsulITzaUiAMTYdVvFpyzyCR7778cZ9kXdwQUNyUHgwXYIzoVHO/EfkFe0AzVxbzudXPSYRIIhmWQWwSnRBtB3jEZaR5XicvKY1HoxK4j8683QO9m2lrHhE+/mINb+nanTt7sFUUXu6wsw0RheNOWavA7fGGGqXi+LCuIax39MJXQQLgWkIJAcRU0PbVvw0sod2xBpvx3ltzRHfEo9AmpYLkvddY7NYilbXQ6W81jhfuFgWJ4yRvSZcT3l0OIJ98uQXWL68EldFINKENTb5zmivmywdSfbz/12WJ2s4RPlYnjWrG5W0P4Zbs/b1ebL95By9LHkcB/u2UlY84p1mNyVc2i2V25gTWQ3jyDE2rmIgYDxtS0n2RnZxo40aGB1taBNu2IhlT6CtF9USAjdBYO0oBLvlLGK7uDhnRNLo349gbe3ksNHMrpHEOqToFtP1jt+qrKnikqPui4eoCzTfcgZ+38MIUfgG4e5+s3UEox6nIfDkyZPi6IYYBni0vzXZ0B1zgRAdGOkitdBG2dfnya6Nlj/0jZPtWDLDRpod7NtKWfGId9hCbxb/ducjCmo0U2IZKrctY9muARwsoN2l6wgmezIWua/52XZKiLaEVt5yjM3e+LJk2NfyrXLOgoDkmJFUxtdhwDLEdt8EzhA/7tWORySS1h4Du/3bNIsF3muNzYLqUOOUtX3RHYdgyB6nhJmWCRRGc320zszU1atLImAcuaHH3sWqVIFp9BVdm3OmHrxKfywrMxtWsUnhjucjjKBZzHuei14OtpHg60lZ8Yi/Zdo8irZrcHQ+YvQSEWbney3FHkPT48ZY33/xRI0iZrLZ5SIJy2Hg7crmpw0Hr6XTvoJYtlbUjWWVjTmjlW0jefnq8+HK0+PfzifsIHLEdcjYFsw7yx5C3pzSYj8Wf4WFEH8etwsnovXeHE7ZIUiqonGxkSeSeaS4amUGQdb5drq/ZeER2fZiFxOUkAmruOcM2XNWTREg6EOoJ4RORsz7YRcRAXd4PBf7DSbCcgiou6Az003UVzIyG5XZ/hh+pGa5Zyda8qwRECqPZbturR2Xb/F1D+Vg31TKb/v95RVi+bZfz1tbCs/YLOnM5KDlG/uORlrf1pKUY6Q29lJbvbhPgtdS22Zt+Z9++imJRjITp7O2/Y3ljRq4sZdQECjextaK1ZPYRpmY3WI7fQsYNYGZtW+/xdYiUxAB5R7nD17ITlISZd5ZjkPdPmxj+IeSMIpBm6kHBxpLhaJCAAaEAE1Rx/oWiHRg+Yi/3rfHYmtJvxMAixXtBSzrFsRhb3BjyV9//XWJfDFnDoXQBvgHIcbjHAWVoHDQ2Akn3DUQ5jsbHocticPOVluYsi8CnTQHqU2eBaOv6CjMN7X9bTj3YRhpsKgYFs8q2mzYPkaMoG0EJBzv4LClNSPBF5PyO1sgC+tGCrRmfMN85qqwhX3TtZbIMbLR0YlA2+7Th/CupS3moK8sihYKUvv2mGxtDZBk/nyUQluWJInMLVRFbuvopULU3RpHG612UtD5TDBcIybM3z4F5slYvg17X0tvUYBlj5YcydGCksXErcm0Yz7zEWaEoU3QbYKvbKF8zrrXyWjNh+s+aorewrglbqSNSJm+LIKIynTHJCLMP64JJaQHFqZ5g+EKytHAYPHU9k1YRONWcX37HhtpHAAAFVpJREFUndBaKL619DQd68XvUjfWWCN/+2ZkM9kWX9FRPtTNi4yPm3HoMQMaryzLnGjTqMskYgFti8ZGntJ25C0EX0zK3daBUcg5r5ETQKwd6tEAsNDvymwZKmh/2NGWwQC/0XgIWw7Tk+c/jFTY+1p6C4xGWduHtyNyoziMVPlilrlwy+o92jkc7f9Z2HE4u2nM4zA6YdnehLDJw+SYgxdZSI4WhbSjtGYAR+RjLvCKxo10C83TVuaIKRkm2GIzM6JP9hUCMqjfkCQsJ72EnTLHFQlz5SkZNjU0bXGu5oQkluN0+7JhDTqj5zNBT9YobM4/7GzVzJGvaAkhuRE0wWX1VEUJug5HfT49zr8KPWrvLVtoi9hZPkZO2rJAQ85y7C9x2zIYuzvYFiQ9C9eQcp94RBVwHkESVGxQrEFVjBN5SD/pLfNZ1ONGlYKSiLbkIwZ3EIDJZqOYS5IkMics/+wzjSdyAlUhaKF99zRECaxqWMWYjhyICaH9yDpHXISPfiYz8rKxmF0NNo7HKjqPOXhhQXI0yjEy5qGG757GzWLDoLs+G/mas/SNXFhP27hwTFHiMN4dc6+N8BUFI7BsdGcfsOPOBXgifQJPr2h4KTDUIVzumSFBT2H3hNHzQVFnCqILm4edrbZzZ2Rty8J1O5G0sGbuvN3ziUFKHlq/qIviSC+6fGELHZ3w0znYd5Nyh3gEVj7UHj8MjIkRflLbgGcub2Ck2TBFS8SNTlvUWh58bG4bRLW1oMoO6VBfxO4cRNAhl6GEhZDSUdT78rFN3yJDjFzCfrunLRtinjU0ZDQ9nkG7fYe8CVEbR9gxBy+0SY5ec4qJtunDj4I5CSx/xxWynWbsT8d+l7JYLjUdbUXHd9lUVU5x8Y+5HsE4M0U0sXorWiQplFpbdLsKIl/Y6AwMImkJy0aPy/OVTBiZdbJAdtN8jCS1VZmHna2quFgrzGgNB8haerRhWSMvzI+cujVSye+4pIcAIAq7RnsjE1d0tpdVQr4iY95xaJzRwQ6hzoj4GlKuiEegc/whUZxUFA7Pxo5UHkfe0hQN0iyN04XrK9TROWnLkZ4lL9DcQF40QbY1Qr9gFQ3gJYXLHCKazT1amIUqpIndWXadyYERZjtL+/YybfhERALXID8pYoRREHW9fKydXaI2Ubyo046PiC/qbkn/Mgc9QVuQVEdKoqbQ9jCiv6QhmcNyYihhbco5evACneQY6Y/lkZmr1uIltW50JiPUwk6xTBWdDKXutt1RuGZwerGZx6E4+aISKEa+kaq3yx7pwmMb+RVFGSEXGuxL4Ro7mDuLEYaFjnNB0g/B4ezYRcgvzSZ7LArC+RiDqAopbE5D21L3LHwNdTWb2VmraFHRtboz8xGHfbrpZQwRZdhpaHlC3sMySQ0B5LC8T2OIwvK1vq5vZy2xNlls6TRqs6+DfSspv4vYQkmQ5nePXrx4EWUe5xFhD/2BKH43+9mzZ1X8MrfxM2NVVfjht4cPH/oq+ATk+McoAUkopcv0v4JDDmlGr8+Jahkf6Zo/Zz4ePHhALZem03wLIVWUdGQ4qvhFH+OP+iS7gABHVUiPK0mO5dfUABMddviEvxed7K4qE8IQd0gY2sJv/lU1ki/8ySefFH95CLfAggMdPX/+PPxBJrBFZ/gBwjwNa2/5lTiATWqjE3ovbQwRdsTkRc8ADIOJngxIhbDtOgBu/BYv/0IG/4b4MLMisjAnTIfDJKTKKafPCavY026YOHpCxIqDV3KslaNRKOgh+rBRrMa+thRDcxgv/IDllkbefffdteq0j5cWWh5X0m641loO87Hz/KpocnTTe3EUhE1tSfNLrpCRF3oXxtEuOormVqBmkeBN+pMnT2p/+zPkndaclfOZ6EnfCQ65FF0saACxjb/BCVysZ5bqsdGHDE06KDm5d/F8HObwjhQwUPxLjjPvJJyFd2WMs78rbP83ZM3rs2NtR1fTTn+XkgznTz/9NNMUSoVblSkw7RXzOG5JZBDWemdi2jiW0brvvvsubB+tSE4irNGKv/eMI40zGVZfOquw1tf4QPyRHewQW5++kZSXYSQGmwfigIm+wacl++RE4S4LCLUBYDfT+JYxE0lKXKYvNjPBJJQhiVd+mpxJFX0VCYM28JxGFRY5D1TDWyx1kX5L5Hg5lmsVNSKeXbgiYYMKoG8RMeEjzuugfovN5i1SsfqIAsUxIjkuYc/LMVS2fBrwLeN3ScD8HEZNnpf82zWCGapOA6PNNFeeuS8/3+U7dW9R4KVx8/Rs5MtCQFQGfnH3PQHJxBbGmWXQz2WzS6VNFltWtOf4kxcRy1seYSdygZL0UKbteBq11sYg3t0Wyqm7l+cTQlS08G08hl1MSw/ipQ0BVysv4hEuXzO1oGcf8s0miAEVDVggyuOQsc+hatEOljM5WrdPE2uoJrsLqSK9i4O9RvBNpJz4XsOoRpHwpj0uJ+A1EW7Jr13eMFbtVjVCmNGYJ3UatmFHRXbyJjtsqm+6SBhgnj0eAQtF7xZUEcGau7acPyi/3RXTOnapzHmLtCw/Iac4RiTHpRTycsybaP8W5DNroWWnu+dssQlrxIcrWNKRI+tqkckkG5b0GGYSwIttz9hGTOLGkGum9+IraCtOizC+ZrSX7Tt1WuOXdpZV7IuTNfFF+bUyWpK0lmP3smAKZvOU8JYyGfZ76UZRxBGAIx6LFn4N83z+CFKLbQ7iJc9p/m1GMxm/+bq7vEXzizj7ArBgXOozppgglgpPCxapWZb9nqooYaSwGe01oxqSAeMAm+SUfEAIC5PeMplaGLm8lBWPWFWD5N5OpH/hI2Nvta3gRTRfovFJdQ9qxB/UhJ2OSxepWhqpccSELRcJAzpsWVhlaDofJA7lWJvGuhkpxzJiXolzoV1rcwCvaglYlmd+MpLUvRj6tqTH52QciO6URA3mgY0Kz3ksjhHJcSmIvBy9pq0lmC8sLs6y391zLBtBSa6TlCfDARlThu2CADwtKqKWqK7TXv7lEetKPm+RztL/iwigHVc3Se2cTAjIMBsSjKGmJFMVPEYsk8mrNUtOI2jaGqcAFfayPY0UxkEHF0jNTiSzALDAPmxSkX9JFxWD9jvqxl6eT4jSmvQ3SirsYlp6EC9boICkNfaxRVtaHle3dijBIGMnMrzO5GJ/GC9res4rOxcZI7aGMPkQYO+iuaTRUEPPNAe7yMu1pax4RE4BkD0jNjNsoleMvczkjduxHJxJ7y2iKeplziO8R2REj2vWajR5RcKgE3M2mgzf/rh4BIzQeJUGeqqiRNUUEgk6fES9o5anPaJvISVRWvGIUBDFMSI5hnC5NGubSKmMj70G6ZKkaTltTvaSvEw7oGRZNy7btORgJDMzr1GOHYsxAO3OroVBXwYXIu8znCse4TAfBxe4ddeNvTwfrwMkiha+TZnDLqalB/HShoCvtTaOfIFjJgATX2iQimJ8GtxdnE+7LuXXUN0x7zV393KwjQxeVcr/SSoK2uxu0/EJijkV99eAhZfr+Ebsw8BfluPrkgBl/uWVT/DIjSY8kukSYfnRaW5S4W4brmbh+iXLnTHcnMQtlagmtoxrZtxFLNy5xfWEXDG1vKQQ7y1zE95o7tT+8RHgsh80kD80cHkvl4V+hiTRGamZBSuVEQK1CBSvD2Qu4GYvluL8tV3NxXVWUOXnRDcb8i9TEn9uZiRRS3lYnosnmbDCq8XCt8Y001nmAkIaZyrcYsqSZDDbsvL3tzkmy8zPRNBcDcgfzgPLgzbTHZHNuhpOL2nJQ7i44m7pKUVQGB+PqRtG4lVsXwTwuJb3wqJR+1JV7J2hxK2T/GF5Og4lwgQAwmRXJGBZgFsqwY2/vBnc0sWyU2POSR3sq0o58fsaRkHerRiDiqtlN7p9IWisEtuGd9iI0vdBwP2EBHOkUQmJRDCFMDPdByJxKgSmIZD8sQPfO6OPhWhmfe5L9kpAD7s9+Hws54wmIuwagl3gI8zMp4kC+I6qpjNIxVemSnJbIt8pb4nssDgn0HOWxXlmT6LILG46rjwhLXzQYmEKFANkYSMgidzdJlO4BeUymyNoYRcNafQQ3UCN+WvQEBcBREOMiDVQ2L3K2tBzUchld0cLwC0pvEAO5gUN9IwwKDB3J1IqRzkh4H9G0ut8OMCzGSZgGcvTK+CLGcTsQwYw8kdHtE8c3Bnz3VX61A72NaSseEQ4+spppE5UIjRS5TqLEkzzTLcbN6MWrSrjLgg47xaD7iy72y91zDv7jguLiT+Ls34XsYnPCyEQ/TJZxBkOHHvjUebMR7eiSx7Ky5BRSzZbcCyVaRAvsy227kyZ91BDU0azWDP+detkJk3+sGz+4GGGkSO/cmGj0HpDrVt1w68LDcCpc9MbnAQEgX+SCTG4Xs6yrEJDUA8CbX+vYP45DeSVJFQPFMOB1oDYkbVFtO2IAFYU+8ZoYnjiUHH+a/c180Y0MD4MouRoomUGFIPI2Vv4ZUydnd82uM7uYJ9XyopHtGnsO7hiLoRfFb9ntOPzzdw0a2RP1YSAEBACQiCFQD4YwbzQtjhPdbU1D9eKYEH0o/GZRrmF4Z4+aAYTvRICQkAICAEhIASGIqB4xFZ4iaESQPVBR8ITPn7vmibo6PY6iDgqeL8VbtUXAkJACOyHQD4YwdbTAY282+hbfg69RJH9QBhc5itHCAgBISAEhIAQEAKDEFA8YhCwalYICAEhIAQuhQAnIQkur7HEDx8c+SMpzvTxMfAa8T6fK759WgkhIASEgBAQAkJACIxG4P9Gd6D2hYAQEAJCQAhcAIHMep7bK48cjAB8viLh+EZRCjofUYRIBYSAEBACQkAICIGOCCge0RFMNSUEhIAQEALXRIB7f/guL8kbFwOd4ods+JaE6y2SLPhMy2cdvrASQkAICAEhIASEgBDYiIC+19gIoKoLASEgBITAxRHgCgYuHl9j8uBfakRkEzrJ33CpTzYixPQoBISAEBACQkAIjENA5yPGYauWhYAQEAJC4AoIPHv2bI0Nfhft4F9qRJRneHEl+VnrqIoehYAQEAJCQAgIASEwCAHFIwYBq2aFgBAQAkLgIgjwq5lrnGQulVirsm/++++/z89OZ2h48+ZN5q1eCQEhIASEgBAQAkKgIwKKR3QEU00JASEgBITA1RDInxf47LPPTsdwPoZiufbydCyLYCEgBISAEBACQuCYCCgecUy5iCohIASEgBA4BAKvX79eo+O999778MMP194eNp+LLaF8jby1azvXyitfCAgBISAEhIAQEALNCCge0QydKgoBISAEhMD1Ech8v8Ava5yU/8ePH69R/tdff629Ur4QEAJCQAgIASEgBPoioHhEXzzVmhAQAkJACFwKgT/++GONn8yPbqxVOUh+5nxEht+DEC8yhIAQEAJCQAgIgcsgoHjEZUQpRoSAEBACQqA/ApnzAuc9H3HeSEp/AatFISAEhIAQEAJCYD8EFI/YD3v1LASEgBAQAmdG4JJHCRSqOLNKinYhIASEgBAQAidDQPGIkwlM5AoBISAEhMBMBDKHIM579WOG8synHDNhV19CQAgIASEgBITAHRBQPOIOUhaPQkAICAEh0IjAo0eP1mpmrrpcq3KQ/MyPen788ccHIVJkCAEhIASEgBAQApdHQPGIy4tYDAoBISAEhEA7Avn1+Y8//tje9E41f/nll8ylGHl+dyJZ3QoBISAEhIAQEALXREDxiGvKVVwJASEgBIRAFwQ++eSTTDsvXrzIvD3mqzzNeX6PyZGoEgJCQAgIASEgBE6KgOIRJxWcyBYCQkAICIFJCHzxxRdrPb1+/ZrjBmtvD5j/559/ZuIRGU4PyItIEgJCQAgIASEgBM6OwLtv3749Ow+iXwgIASEgBITAOAR+++23hw8frrXPBRMnCkk8efLk5cuXa7z8+uuvH3744dpb5QsBISAEhIAQEAJCoC8COh/RF0+1JgSEgBAQAldDgCX6V199tcYVt1p+++23a28Plc9tF5lgBIcjFIw4lLxEjBAQAkJACAiByyOg8xGXF7EYFAJCQAgIgQ4IvP/++5lrIH/66aeD37yQP+XBz3zyKUcHmNSEEBACQkAICAEhIATMCOh8hBkqFRQCQkAICIEbI8BVERnuP/300yN/tUGs4fHjxxn689xlKuqVEBACQkAICAEhIASaEVA8ohk6VRQCQkAICIEbIfDRRx/98MMPGYZZ8B/z5z8JlHzwwQeZwx3ff/893GVY0yshIASEgBAQAkJACIxAQPGIEaiqTSEgBISAELggAlwGydI9w9jnn3/+9ddfZwrMf/X8+XMCJZlgxDfffPPll1/OJ0w9CgEhIASEgBAQAkJA90dIB4SAEBACQkAIVCDAIQjiDpkKH3/8MScpuG8iU2bOKwINmV/3hAbCKwpGzJGFehECQkAICAEhIASWCOh8xBIT5QgBISAEhIAQWEWAUxI///wzF0CuleAuhgcPHuz7oxsETfixjEwwAvq5g1PBiDUhKl8ICAEhIASEgBCYgIDOR0wAWV0IASEgBITA1RDghkhOSeSvgWTNP/9riFevXj19+vT333/PIP7o0SMoP8IJjgyReiUEhIAQEAJCQAhcHgGdj7i8iMWgEBACQkAI9EeAxTwrf77LyByU4NYGQgOcU+CsxIRf0+RMBNdS8ksf+WAE32hww6WCEf11Qi0KASEgBISAEBAClQjofEQlYCouBISAEBACQiBAgEDDs2fPMl9G+LLcK/HFF1/wuYfP6ZIgDEFY5OXLl8XWPvvsM+hUJKIIlAoIASEgBISAEBACcxBQPGIOzupFCAgBISAEroyAPSoBCgQm+GKCn73gX05P1OJCX1xg8ebNG7654M9SnUgEX4409GVpXGWEgBAQAkJACAgBIdCGgOIRbbiplhAQAkJACAiBGAEiBSz7OYOQ+X3NqA6fexCY+OCDD0hwC2b47x9//EE74b98iEEkoqpxTmTwp0hEBLsehYAQEAJCQAgIgSMgoHjEEaQgGoSAEBACQuBSCHC1BB9Q8BmFPXbQkX+CGhzB4LrN7t+GdCRSTQkBISAEhIAQEAJCQPEI6YAQEAJCQAgIgVEIcHOku9whf8dkl+45ZMF3GYQhuNWyS4NqRAgIASEgBISAEBACQxFQPGIovGpcCAgBISAEhMDfCPz222/c+ODufaj65iIDn/vWw11FwYEIXVSZwUqvhIAQEAJCQAgIgQMioHjEAYUikoSAEBACQuD6CHB0gsAE5yb447MO/uWqCNgOP/EIr5Pwac5BcOWEDkFcX0XEoRAQAkJACAiBqyPw/wA4Es+c23voVAAAAABJRU5ErkJggg=="/>
  <p:tag name="POWERPOINTLATEX_PIXELSPEREMHEIGHT#5C6D626F787B52696B746E696E677364657269766174617D20" val="183,3333"/>
  <p:tag name="POWERPOINTLATEX_BASELINEOFFSET#5C6D626F787B52696B746E696E677364657269766174617D20" val="38"/>
  <p:tag name="POWERPOINTLATEX_REFCOUNTER#5C6D626F787B52696B746E696E677364657269766174617D20" val="3"/>
  <p:tag name="POWERPOINTLATEX_CACHECONTENT#5C6D626F787B54616E67656E74706C616E7D20" val="iVBORw0KGgoAAAANSUhEUgAAA94AAAClCAIAAAAlArLjAAAgAElEQVR4Ae2d/d3WqLaG9+zfLmBrCUcrUEtQK1BLUCtQS1Ar8LUEtQK1hNEKdEoY7cBznc0ZNkMIrCRASJ77/UNJQmBx8XWzQvL89uvXr3/oTwREQAREQAREQAQum8CPHz/+/PPPnz9//vHHHy7Av4RfvHhx+/bty2aj0vcj8K9+WSknERABERABERABEehOYE5zo8K9BCc8Z9fjx4/nLum8CFQnUJDmDx8+rJ7lxSZ49+7dJ0+eXGzxVXAREAEREAER6EPg3r173v/dJ0flIgK1COSkOavMDx8+1MpJ6UBA0lzNQAREQAREQARaE/j8+XPrLJS+CDQi8M9Muqw4M1d1aSmBzMOypUkpvgiIgAiIgAiIgAiIwPkI5KS5pGTd+tZSpy5PpSYCIiACIiACIiACJyOQk+a8lXyy0u5bHPHcl79yFwEREAEREAEREIHBCeSkuby8dStPTyHq8lRqIiACIiACIiACInAyArnXQDdKyf/5+9+///1v2F2/fp1/ffjatWtToP4jR+71al7mePv27TSa/QyfPeLrKGRK7u7fuXxJ0y1IXNmdAfyLw9v/bcRiN1sxRUAEREAEREAEVhDwv9mCouB2N48zff/++++Iiq9fv65IU7eIQB8Cv/nmO82Pz4ks1cQoYPdX/eP8K4yhRAhx+uGNGzempVt95vv37/Rq+va7d++WyvRv377VNWZ1KXSjCIiACIiACFwmAfT6y5cvX79+bSz+x48f+RqjMbKiicBGAnU2tOAff/PmDavST58+PX/+vLoup5BXV1fO176owPyCV3UpTIJ87h176Nvo/kW/RLBUyi8qrCKLgAiIgAiIgAgUCfDk/NWrV+iWYkxFEIH+BHLS3KIjEeU4j3Ek49VO7hKpWCT88UtTe/DgwdJbFsVnEYJGZ01iFOjEXJS+IouACIiACIiACLQggG5ZoStaWKI0RSAkkJPm7K4Oo07D6FFEebdfDL1z587UhvyZ6i7zZHasSRDoeNBZqCQj+JNFpD6mAiIgAiIgAiIgAk0JGN1qTW1Q4iIQEchJ87yLlydB6NEouaaHKza0NLUnShwPOur81q1b0fnw0PIgIoyvsAiIgAiIgAiIQCMC8po3AqtktxBY+YUWdDlPgrZkvOJe93UX+439pTzuc14PpavPvf2dX+3Yi6aYIiACIiACjQjwxpRPmfFc7/95GucLtN6Iez5iKlEHArPS3H1vKGkBD4D66/KkJQOepJ+z+f7mzZtJ27ShJYlFJ0VABERgHALhhzt41ClpPk7VtLCEnaiamluAVZqrCcxuaJnz79KIO+9jWV22vW5kgzvqPJm7NrQkseikCIiACAxCIOOWGsRCmVGXQP8H7HXtV2rnIzArzedEJJ8CPR+F6iXi1djkpvO5BU91A5SgCIiACIjACgIapVdA0y0iIAIVCcxK8+TzHeRmt++xVCzkLkkl1zBJqruYp0xFQAREQASmBObcUtOYOiMCIiACLQjMSvOk54Bf8GlhxCnTZHvi1HGuQf+Uda1CiYAInIZAcu47TelUEBEQgfEJzErzqX+X/VhymS+qUX0wdREuRRYBERCB3QnIgbJ7FcgAEbhwArPSfDo8PXr06MJhLS1+khg/0rQ0HcUXAREQARHoQ4Cfp+iTkXIRAREQgSSBWWk+fajX+kfvk/Yd+iQfUpz+nMF0zXPoMsp4ERABETgTgekT4zOVTmURAREYn8CsNJ8OT/q264rqnErz6ZpnRbK6RQREQAREoAWB6dzXIhelKQIiIAJzBGaleeTcnUrMuRR1PiQw5aZxP+SjsAiIgAgMRWDut5yHMlLGiIAInJjArDSPnLtTiXliKBWLdvv27ejnDKI1T8W8lJQIiIAIiMAWAvq9oS30dK8IiEAVArPSPFKQ0+8AVsn+EhLh91PDYkZrnvCSwiIgAiIgAjsS0DugO8JX1iIgAo5AWppPPQeRvhQ+O4E7d+6EkbWhJaShsAiIgAiMQ+Dz58/jGCNLREAELpNAWppPPbs3bty4TEDbSx09cIgeR2xPXymIgAiIgAhUISBpXgWjEhEBEdhCIC3NI8+uXOZbEEf0psueLYnrXhEQAREQgSoEeFysd0CrkFQiIiACWwikpXnk2Y38vlvyu8B7taHlAitdRRYBETgcAbnMD1dlMlgETkkgLc0jz24kLk8Jol2h+OGhMPFo2RNeUlgEREAERGAvApLme5FXviIgAiGBtDTXhpaQ0fawHjtsZ6gUREAERKApgXfv3jVNX4mLgAiIgIVAWppHnl0pSwvKTJzoscP3798zkXVJBERABESgM4FPnz5FE19nA5SdCIiACDgCaWkebWjR51k2Nhf96tBGgLpdBERABJoSePv2bdP0lbgIiIAIGAmkpXm0ocWYlqLNEdBHWubI6LwIiIAI7E6Ab7N8+PBhdzNkgAiIgAhAIC3Nw+d6kawUtRUEIoZa+axgqFtEQAREoBGBly9fNkpZyYqACIjAUgJpaR5uaIlk5dIMFB8C169fDzmEK5/wvMIiIAIiIAKdCeAyf/36dedMlZ0IiIAIzBFIS/NQO0b7pOcS0vkMgWh5E658MnfpkgiIgAiIQGsCL168aJ2F0hcBERABO4GENMeFEN4fycrwksJGAtGnzbWhxchN0URABESgKQG+l6UXQJsSVuIiIAJLCSSkeeTTjTZjLM1A8R2B8OFD+FBCfERABERABPYi8OjRo72yVr4iIAIikCSQkOaRT1de8yS4pSdDjNHiZ2lSii8CIiACIrCdwPPnz79+/bo9HaUgAiIgAhUJJKR55NMNNWXFjC8tqfDhQ7T4uTQUKq8IiIAI7E6A3xjS25+714IMEAERmBL41/QUWvzx48f+vKS5R7ElAFKR3AJQ94qACIhALQLo8vv379dKTemIgAiIQEUCCWl++/btq6urinkoKQg8/M+fUIiACDgCvH73+T9/PETiSZ17lMTylb8HDx6wAzh6eVrcRKAWAenyWiSVjgiIQAsCCWneIhul2Y4A0wzbJX///Xf0DbvY/b/kyLunbKThX6d47ty5c/fuXSmednWhlIsE3Acx+OXF5LYuTvKHYn/69OmbN2+ePHlSTLBRBOx03cqZFHUrMqVnuW5169YtAnQu9axGdVE3WRxPtK66aSo1EdiRgDTAjvAbZS1p3ghs22Tfv3/vPY6ZnNAT/BEhfNUJpY5AxyuJHz9z74CXUEsUxy0/EEx+HULYnWfX0KtXr9ZZzjdDQcoKJynFwhUOOgyAN27cWJfR4HfBwYF167qKcvPLly98QBrIRgLoJ9pt5yd4rme9e/fOdZykqe4S/9JUwghodNezePAYnt8xrC4TwqdtM0SwLAxPni/su3BykHRDJb9+umLdaxwkWaYySNIdzjpIjtBmpAGSzfs0GkDSfIReZrXBeRz5Cm9GNxTT4l4mJzc/sXOApnzv3r3iXU0jFAWEsbzGaGFZyJpXwdCLkcwK45CsSzla4TADQe9wK5ywaMhlViOu+BBwxQwjuDCzLIV1/67QnUBGlLsmN008c4amzhzPZzQycapcggN58bclNZoHfzQnbKZh8FdxYRMZpi4TAckfoimp3KP/tJDT3K6fTj0UdN7MIJbnk7+KCmSxyigxNz5wO5fcVbqA7+ks7/EBsV499CCZh9P5Kh3/PwOVNEAavGuE6WszZwfVAL+O88foMMM2fZpx4TiFK1iKfkIYpcu5+SxKArYFC9pc/vbt22bz/5sAYshuJkVmzvjvzRtC5EtB7FnvHvPjx4/YTAdZV2hWdPYGg39uLhf4s2uFtg09pAZ/yRppypaC0P7nLNx4/tmzZxSqbnWryyziSVOnuW6pR5oHzbLWH91hkf0+8uremiw7/c6nPBegY24ZJaJ8SYoE5/La97xlbqUh7WukNEDUopKHNDN7NY2sAf5hL8buMeGYrIy5k+eQ5kzt+anFuegYauHD8OFVDgEOOc+kMocoPE86/UefXXQGxWyhxhgUquuwup0O81AGteZ40iG1TJG5lGx7tOdkS5ubIIlfl4NLDRvmcgz7BXFQ2EQOexbTJN3NIlygZJFB9gKqy2RYUS+0SeqLNtOij4cNY114dWOu1W2d2fk2SRvDznUFzN9Fb0r2/UyddrhkGQd2NJuBNF8d0gC+1RmlObXZYnyoqAEkzTt0/PVZMM34NhcF6KuIg4wwinKlLVoGILSUPc0oixWHnXUGRaPzRCTdITMfSJmxmN2Jxh/F4V8sNIow0iGRHUfwPH/0SrLg20/SSqdZg3EqJjIjF+QzlkzT33KGas1Pda4q8wsPbwAlLaZG13Mtyt+1OqAuk0HXrpFnGueiSzSVjP2ZS9PetCjfKPKcNDd2DdozMwVloUfzL+FF5nE7vSZT2M6XLDPjXgO7NEDUdPOHNMh846GFH0IDSJrn63HPq0mPI0u9uVHVYisqs7hY7Kkve+qMpFiksHRU47BrocfAkZSqltppFAezixOn40BMasSJSP4lDBmKk2yK4RAZtRnuCq8SZvIjtUwB87NjxYm8SIOyrOhilC5fBCCQdYaA8RIZRWy3HOZnssN1GUlzY2NItvBM1wjHh7mGyohBCsWxwluIpndDzVyC3c4Xey42G+eIujYnYUoD+CY0DZxmQJM0r9uV6qTGgDUdLNYphqRBlgks38STya442U1nMGdMuzEcVtjMjDJNKjoziDqnIRWtpaVZJCM1VWw2rs1MdbmFRgQwOrRYaKlKLIxSjg43NvsioqQkslju46jLeBTTQJF/VN39D+mPU7MtZxj/K1o7bYdzAwXqcGnvo4nOpRYVgUItTdzCammc6Wwb2clhZ2kuDTCtAsuZzABOS5umMKwGkDRf2oubx2dcmzq2aXB1HQzJZho1XAbl1qWlUOTCH4MjfxR8yww01y2Zh6KiMXNs4UlGUYLTw85D+bSmki7PyM7pDD1NJzxD46SaokTCw6jpUptGDmEi07BF3Id2TsPJqS7KqIpKKPasdZOBL5G6jEcxDZxYmjPmuKHSjZYbh8qw4891DTLa8rSKe/Njhe99c+P2tH4bnbHYaRzHqlgoDeDbxtLAXFs6nAaQNK/SlWomEokbmmY4jFbMiaGz2O4Zs7ZI2NXWkilDIYJsSiNjc7JbRn0SsbhlvvElKhpGRrugcxYWBSLmMQH44iwK2F1i9iywJ1OzG7sAZuTT52qVVmGEv32lMa0vdZkpk+KZTJPzl5KjSjHlbhFo23R2jPQGWwK+QyW7BoNbre5gXCztNdG4ahpNmk8nF19fdduVNMAWntNqiroe08pqDSBpvqVq6t+LoyKq3VpDZNJW5G+U3fSQ9pe8t9vJosr0Nk8n0aiA4F3dVaLyWgY1sovu6nNYJEadbuRQVOeMSnZdDpZpy/fVSmBRUhHkpPgIEydcvZchvqMsokPqKLKz4mGxAXhjLrzLeA6ZwBRRxZqqm1SxV/piOqmX7BrVy2tsjUtHjIrohpLm05Gw+ugUooumSN9CwoA0QEjMh5tqAElzz3n/wHQIo9u0Nsvi1dhLYvqyT8mEA4cPR5MKE4+/RIB5yydYJUB2YfrJcIcajMpSZLVdl7scSSdZZH9y0YySGea2NL+k+PAWusAiOyPamcPpFNsnX2dSsRk4Yy68y0Q1kjyMEGVqfIRLxVbnyog0T3YNmk2LUlj0H4bVfXhlL8g40nzabTvMINIA9qYSxWynASTNI9R7HjIwhXMD0oc+g/utdee0jOZYsieaX78so2c4ieIVDnlW1+XQiKR/WHc+3NnfkBG43qRaSrR6XskZYstCImoDnkAYaLG3xPUUcg8zmoZbtw11meKQNa2U6ZlwVCkmuHsEowimr4XDI6VuLYuNhmFJrQHKXheWntJ6FnbWRpUiDRBWoqWawt4ajf/H0gCS5mHV7xkuPgGnzdHUWphokZi7jJhhYXHzTGfN6EzYLQn7q3TpMKmKYctg0WdMp1DRSOSLHwbqKtEQcpiLDy8V1rDiFnc7s9TGBaFPytsTBbb44y2tyNKpLemsi6MuU+QWtYfkYTiqFBMcIUKyFPmT9DVmgdbGWxqks7ODMWFhBxnGLcOFNEC+JYe9NZyeDqcBJM3DHrpnOFouJ9sfcRp5FMJGnMyakwidHQFZfLS+W4YemqXqcFEZLZNNi8V60kgymqs7fz554+qTzBM+5bnAOvm7fQay0NieSxFdcXnQqEdjmLpMsXbmGm143o8qxdQGiVBscmHpXLibFLZMNJjUdNCeVtMg0lwaYFo14ZmLGtAkzcOq3y0cSsnpuBmeaeTeMDrOUaJ7MbKoQD+JhpNTO+kDCstgQfV1gDbdpBg2Gxfe6IROlsKigBttYE3a404W/U8AqfsAYc6Y4uKtnTtHXWauUvz5aR+ZnvGjir9r8IBlg2JYzG6P9Ry3cHAOzYjC7frFtPpGkObSANN6ic5c1IDWQzREfFcfWsRH2L1Rsavz6nxjcpdtWJYwvM4NWSyRRWMxqhbTaRchhJAMu0k0hNlCjEYFTFoSnWy6PHD2WDwuLZzEll7ZuSda1pk9TSpWTbulS9QOp4eX3GXoOFMg0zPnluZ9FqjhmGnpnq4WupEfQZqH09a0EUZnpAEiIP7wNAPaP32RFNiRwOfPn+25E/n79+/2+MaYL168KMb8448/3r9/X4y2Y4QfP368fv3aGYAkevXqVWtjLMP6ovpdYfDV1dXPnz/zN2LntWvX8nFWXH348GHxLmzDwmK0WhEePXpUTMrS2ouJGCMwW+RjWnz8+RS2XL3MLrOF2OD3FpeC3n4U3vPnz/1hn8CNGzeMMvTt27efPn3qY9XuuSyaI6QBMvV1jgFN0jxTxf0uIXkXZfbhw4dF8S2Rb9++bRnTLV5SS3aN4oQqh5G9US5hspbns4uG3TBxY9giNO/cuWNMbWk0ywN0i4VL803GZzH29evX5KXwZE9FUlwqYPCXL19C83qGL7PL9CQ8bF57DeZ0UstcAzf6DkprWIAVDZMGqAXzHAOapHmt9rApnaLLM0p9aTeObp87LGoIbmyxKpizJzpfHM3ZsOFd5ihmi0M3ymLFoUWaN6ovZy3PMSztxyKgVxSfWywpY2GH5y3M4pY1gNFpt47G9C7Lotdi9jTl4hl1mSKii43AWxAtHqMZeYb6KXML40ajrpHJdJdLljE8NKzRnCINEEI2hltoAElzI/yxojXqlhaNBYgdPXz5agiXDd3kl6VbWt5fyRctc9X4cMBYuZmM5i5ZtvRwbwcXnXEWt0w/c4Vdd76YI89VdvEOXmaXWVeJJ7vryZMnO5aI3C0jJxYyvg074+wIUBogCf80A5qkebJ+Rz9ZdIatK4BRYxk/S7LOhlp3dZt4rl+/XrR5qUekmGAYwbhbpp2HzLhVJhw0Q/trhXkBw7JKQRDgxq6VqTEdyzvWHZYueWsvp8vkOehqHwJ270nxbY0+Bg+VizRAsToOPaBJmhfrt0cEo//Am7I0vr8xH+AFnXwEd9Wyl9eSTrs4PYdy4xDZyCdqfE3KaOS6GrGLfqO168zwe5nyt1tUcj6FFVfv3btXvKv10iVvwOV0mTwHXe1GAOVkHJeYcTpsh+tW8GRGS+f0pfGTmU5PSgNMmRTPGJvxIg0gaV7E3iPC0s0GS+Pby2Dp8ON7zXeRX3nIjfa0GF3mFtd+3v78VUuzIQWjtfm8klcZ9Swuc+4t7i1Jpr/9ZLHPtoNjMf5yuoyFhuL0IWBfEBr3pvcxu0UuxfEhynRp/Oj2zKFlMJcGyACcu7RIA0iaz2Hset4+QmEWPcfihFtXAEu3bLo9Y53Z0V3t+EQZcWhUvY2gGZ9gWKp1WjT7GaPbwGitPV8f06jLid9/N4sz0rJbrOlTBc8qGbicLpMsvk7uQsA+8TF0nHvHuR0FNSUNUGyuRx/QJM2LVdwjAnLB7rUq/r7gFostGm7R4m+LMevubedOWGePu6sRtEYvAy0tqXF90s5ao1PNoo+Xlt0Y37Ijfy/H+UV1GWN9KVoHAmyfsMw4zhLjS94dzG6RhTRARaonGNAkzSu2h01JsZfOohuQID2Xg8kiNXIAJ/NacXLMbrmiIJZbjGLX6NW25LgljtHapVngbDa2yR3bhqV3S5ovrXrFPzoBu7eY3rFot+7hyEgD1KqyHcf5WkWQNK9FskI6PLDL+M5RV/jLW/9UyiAabgtNiwbakv66e43acV3iu9+1b7Oxv0BpcV03gml5v6rR0qVYInWZIiJFaEQgM+VNc7TvW5vee4gz0gBVqukEA5qkeZWWUC0R1s28YIEjgcd8Tu7wL0tAnOVM290+BlStPHsktKP82qO4Q+Rp3NDSyFb7ZwftT89bmFrMnfXbLn5BdZkW1a00LQRYstoX9vaebsl6zDjSANvr5QQD2r+2U1AKdQmw5+zq6qpumheVmv1bfpeDpbXPvtFOeksF4Weyl26vd0BdQZDmRb84K/P+O9bUZSwtTXEaEcD3ZHzwxcug/HyB5QFUI1P7JCsNsJHzCQY0ec03tgHdPhaBomNyLHM3W2N3OG3OatAE7Puzd2dlMaCo3atXw6V1meoAleBGAot2Btv7+0ardPtBCZxjQJM0P2jz29nsXR67W8psUT+WdI4Sx7iTZEevdkiyxaBpn6pb5B6Wrhi2GGB/AlDMzhjh0rqMEYuidSMgad4NdcWMpAEqwpwmJWk+ZaIzByZglKoHLuHfTTe+79Ja8BnTN1r79yIWjuw/frF727AY0N9rbrGqUAe6LAIbCCzaoGJfim+wSLcemMA5BjRJ8wM3QZkuAsb3XVp7zY2C0uI2XlSnbDw1rgpItnrui0wlssU/3bqmltqs+CLQgYC9b9Lf6fUdTFIWIrAjAUnzHeEr6/oELOqnfq6GFBtJLuOzYLt+NRQlEcVYukePHiVu3nDKuCRwOezeNsZ05+yOZa7+jY1q7nadPxCBRc/T2v2o8IGIydQ5AucY0PSFlrn6PcN5vAtoF/5QZsxz4b+cdCVsLdrOwHHgMvAuPyORpRKbftnAYgAUq38gxTdjSxWNqYwjy40ko7t0KAKHJmD3mlPMRb3+0Fi2Gy8NsJ3hLilImu+CvUmmvJbBvlu24uFUYPDS+NWE8niJ4oq2/BIHrWLRnk57QY3Plxf9togx90X+M37oe/zf+h7W5WOsEUUTgRUEFklz++slKyw59C3SAIeuvtB4SfOQxiHD/Eo5H4VFkUuLH7L+NhvND1RZpDnz2cOHDzfnlkjA+GJWC1l8vjZ/CNd+ohHolAhsILCo2Z+v128g93+3SgNsBDjg7ZLmA1aKySR+M4yfRjP+UoMlRe+u0yN1C65x4rBLhJ2aRf8xTeXVq1ctzC5mTaZ4xarvZiHZ821HXuQ+bFGbSlME+hNY1OwlzV0FSQP0b6jdcpQ074a6TkZsHnj9+rXFSzrNj+EPDce/7g9HBYHod7OeP39O+tN7dWZkAi9fvrx//37eQuYzHndG1Z2/xXjV4jXHQmNq7aKx+FzknGtnSTJlzOOlXjpg8qpOisCJCXjH0InLWKto0gC1SI6cjqT5yLXzN9t4aIVotsig8DYme/b48om9Fj7LMCOFdyTAT7tT0cW2wWOWJ0+e1LXTvWaUT5MFYaO9NIue8FB8QOVN1VUREIHBCSzq9YOXZZF50gCLcB06sqT5Aarvy5cv7NMtCi9fEjwQ7D/m7UDJcc/k9AHc0sVvnPOwpbo0t+wgX/eQx1Jl59vQYim14ojAyQiM/DhrBNTSACPUQk8b9F3znrQX54VLEncjksuoy3GQf/z4kX0L7CqWLl+M+8g3UN3FTSNsCsfvUrGUtLTi2w7Pnj1r1xQ1o1esTSUlAiIwGgFpgNFqpI89kuZ9OK/JBXl98+bNovRxSSPKv337xnshemS/hvUp7mGbcvGXO54+fVqxrMXFAPY0evfUlUJbVCvWppISAREYioA0wFDV0dMYSfOetK15sVDG0WjZKkCKbDJ2orzRV6utRiveAAR4usKrvRlDeBmU9Vsmgv2S2/iYiY9uNj7tySRS8dLFblGtyFBJiUALAtqZFlGVBoiAXNqhpPlwNX51dYWz3PJBOqQPb7ahkCTKh6vFnQziAyzsaMr7knkPgY0oGw1k5sh/E8bp8hYfhAkt14aWkIbCInBQAouWzfnx7aAEQrOlAUIalxmWNB+r3tmTYNxywFYBPKCNPnwxFhRZs4QA6zR+XSjjO2cW5EnLFnXOO0msHvNG4S9vt8XcZ71okpZnznNTQASOS+DcC3JpgOO2zIqWS5pXhLk1Kb6eYfymOI5P5FFrl+TW8uj+nQgUn6LwTIZ3i9epc/bD5D8Fg1xmh1UHXQ7dvCUR/kWeueheHYqACLQjsOhXhDJ+h3YW9klZGqAP5/FzkTQfpY7wfxu/MYcu54HXKHbLjvEIML4XpzoiMMMt2neOlCdlPsqZKbF7mFNcG2RSWHRp0SRdZLIoa0UWARGoRWBR31zU62tZ2CEdaYAOkI+ShaT5EDXFMyzjl1iky4eosIGN4N2DcI1Hg5nb9YEX2X38vijQEeU0UWbEMOUpAz7Y0vlhzqJJWhtaplWmMz0J/Bb8scrtmfXgeS2S5sXvUA1e2KR50gBJLBd7Uj85tH/VI4yM+1jYIix/+f4VNrYF4bsKfFKTBoNiRqDPrf3Y3OIc4bQu/hC7SHl2cyJkmS/5Y9d48aVkJktUe59NLCH+RTlqQ0uITmERGIcA44zdmEULcnuyO8aUBtgR/phZS5rvXC986SK/Q8Dbh2Dieyz+UAERmBJgiPeTHA3GObl5J4Hzxd+TQ4LzN00zf4ZpEum/4+vIrAqKKwdXBE8mXyJdFQER6ExgUd9c9IZJ54KsyE4aYAW009+iDS07V7FRl2Mlulzvfe5cW8NnH34Ln3DYYHAws9eFj7fgSq9SDlzsfKiReWVHXU5BMMNYHG1oMYJSNBHoTMAuzfEFhMNaZztbZCcN0ILq0dOUNKzebkAAABcPSURBVN+zBvFlGh1+yCn9zOeeVXWEvEOXOfYmJTgCnWiI1Ddv3thFbVh6vNTcSwoI/RHapL0UbGhZ91GasPgKi4AI1CXAAz17gslhzX77aDGlAUarkUHs0YaWPSsi9HHm7Sj+Inr+dl29BALhficEdOYzKbideAvNvYjGvIjLCm86q0QCaG6/J9ttOsdN5f4QwYv2dvdhvujpNgUcsAh9QCkXERiTwKJ9dPal+JiFjaySBoiA6NARkDTfrSXwfp7xKR5+gozM2q0AhoxxrPrHAug8pwUN9ynKGgLhi552wYpU5W/fTSlrSvvXPSwzmK2NszsrEAr71636XwREYH8Cxs7rDB3hSV0tZNIAtUieLx1J893qNP8dutAs+8I6vGuEMGIxLKakebtKYRUUJo7XPDw8d5jvzxhnd79QPDcQlU4EDkTA2Hkp0cl2s4STY76+pAHyfM53VXvN96lTXp4zqgSczfLz7VNJh8o1dJlj+Ll/yzqqGbvL3y4Coix0KAIi0IJA5FPIZ8EiPB/hQFelAQ5UWf1NlTTvz/z/coyEVMaIzlvr/D7jjEm6NCABtmqEVl3a10iM7jS2kA34Jigm8ZieTWv2NUZY1wqLwHEJ2KdCvFRn2s1iL7g0wHGb92rLJc1Xo9t0o917Z/+y0iaD/rr50iTdX+U+/P/RQ5hLW2LZH/iGL8sOUusYz4DAsoHZmh8FHMQqmSECHQjY+6O9j3cwe3sW0gDbGZ44BUnzfSo38nFmjOi8Yja+mZoxWJdGIGBvYCNYu90GNn0Ze4rdWbXdKmMK4ZZTdUAjtMNFix7X4AM+XBGqG8xuFqMTAVwnW7Xah2jjyFardjQE1SK5JR1J8y30Vt7LJjPjeEQGnX9eQd1yZaXuels062OL3SWzq+E1M3/27JklOchMcVlubBSHDxuHKds/rRPepfA6AhZ93OhB4kW9DTJXO69fv567FJ0/mctcGiCqXx1GBCTNIyA9Du263DJzVLQYyWK3rWK+Sqo6Aepx0Q95VDegf4LsQzV+l8b+DL1DKaKfLOjsIetQwJGz6KmPI4nfeWwfsBaQp0YPAqzO9AIodWGfZzu3E2mAQXqKpPkOFRGN0RkL+KmXzNXql4wDZfV8leBGAslHK5Hm25jFIW43am67r651qaOvNNDf9Tmm1szD9C26x66iwpSn4SidnquCqTEjnLF3Q4ay5BA3QinW2SANsI7b5dwlab5DXUdj9A4WzGQpaT4D5gCnp6s4NlVfmuOcj5xYvGvs2lr0ybZ21R89prcY386YC0x52mumEOwqanpveCbaK2jJOry9enjfwYFFafiKRaZ0PAo73w9iSANkalyXICBpvkMzsLhqnFmdO7DR6bgDMmVZIpBsVJ0/71Oyscd1HGxJFFHeT58+jc70P0SdRO+kSpp3rgXLzv7o20erLYxe+9v98ci+o320KM1QNSr4TAoDXrKMUc5saYABq6+DSZLmHSDHWdgfZUaOljihqsf2l+Xt2YYOJ/tgZE9fMT2BpBOO9nOmLwH7wmYCPPi2aA7IRO9fZtJsdClSJ7zGerKn9o24VUw22Wum6Vd5bziU+MZ8p5ZUPMN+kirlWmESDvtoUTqXCJ1i9zXMnG1bzksDbKF3CfdKmu9QyyOMy9Nit3BOhCt++2A0tU1nigTmHORsUkKd7zUHF81uEYHyWr7Wsq+LmpVwqE5YuL569aoFDaWZIWB86TZyeGcSzFwKEzG+r5xJrcqlvbqAMV9q56ydQhqgSgM+cSKS5jtULr4xe8/s49sLn60bpysLuLpe81DoW3K/qDiZWkOd8+C+T0MahDkzelH90Jz2+vVNVkrRUqrRO7vqMvkGaRyKt7+EwwAb1oVlI03e8ipXWRz2f+mCvhk+QJgrCItVy+OvudsHP29seK4UfYZuaYCh2syRpHmo8ywQw6HQEr9nnIyQiszoMzyFW2/fvHkT2TA9NO60CavAvhqZZmc/E+Zov2tLzKXNcktemXsZ6zONivpCC/KWJD/bwWTMKIw65C+T4NEvIaeKe6iQJn2mvQgmXsOwoe77oltoSWRno8NBuowr3YMHD4rF3C7NwyckZGfJtGhVlQgMCz3HAbayRPu45koBc8a0uav9z1fvJpnhOiqdNEAEJH9Yvaby2XG1xYB2JGluWWpHEHsOOlHW+UPjEz0Sicb0fLLrrqJO/NyDYQi4oowOH87OZQr8UMEP4iias/YE54uNiupgg+n9+/dv3rzJ/iL+fjP/MU2GfzQS9oCydQTHM99PwBN2dXVFQ2LqHaTTYS2ttKjOkSadP1UBq7BTY6HvfSdohIcrQvT4Imn/iqknSidUV4yudJ8owl6H6BgLgSrmMTIY9ejHjx97bjG3iLnq8qs4XHvm4XDhT9YNSAPU5VkhtV/H+SvqxSkOHMDDlq/4wN0Xh42z7UrBiBPKFw7Jq7hVlxG2aBLDqy8CAXRS8ZZMhG/fvoWpzYVpJJlEWlyyPGTAWnYstMg9SnNFH5kjueU8LYrmTSuiDbgWFdnZ7dCyhsRaWlcfk0KJ5giDqFHW6jJGsJaheMtUElVE0/GcIhtd8uGw32d0snCmU2xBbazxKJplrGtRa0YgmNcidw9BGsCjWBdooQH+sc6U/ndNpzRLd+ov1OxkLKLBl7GdvglHBz8mWmwrljTyChTj5yPYG0A7VkkLo2L6KosCREveXveknVJkXtNDuiFTSzf5GyGNlojJkvZR59PaaTrjTrNLlp2Tl9xlaC0WUFumkkgrt+4IUXZzlR7pCT/4R92n1qHdqlo5GtOJFk5zuCzeKGOOPpplnvX2tOuk0gC+RtYFWmiAY0jzaBDxjdUSYEhtPRSuq07uMtYoxWwxLmBA+HgxyiL0qSQ5F4fyMIXtwtQ4smNq0bDV9ZW8MSxmEpQ/2W5sDQ0L69RnPUiAzoh/rg+HkAlTYLGaiEC08K664emLnlGPq5sdqanL2JGG6mSus6Dg7Qn6mJHyo1L8pUYBY72Te1TqdQW0lMJoUjsDMkZOO+ZcA2gxcEkDZKomumRsRVTfCTTA0NKcQY1uw3Q+11Xs55kF6fYtulbUepYeRoNjpkTb1W1oGyjCrNElEZzicmh6S5h+NN5tFD0Wx6dHh2HdFmP2gRXzOszKVAH1CAFPY8wA3uKovYWNp0WYJmHB0kgcTCcVel+LYvo01WU8CkvA4r9c5zgPh1k6Y4ehadrYkoMAWKZjBeO2BZc9DllYnAX0zXY7uzLWUh1JOMmTjQbwqIUks3YnpQEycMJLJ9AAbaU53ZKmn/ljQHR/dEu0IOMCczYdwN5Yw/qwhKkzRgqaOBmRIzMxWf9lxe8ZU7mU6eGrL00Hx0wpaj3+psihTJlrx2GcpFVzbj94hvG3DChgp9RhapYwllO5sF1dL8UbYWiZciJrmd1bG4bl8C/WXWTYLoe12nOxslwEo0pg/KnYcqjuaV0wvlXMIiq+ukwExHhoGWeWDmVRmo20XVRAcrF0Z3dXNFZz49IyRrmHhzRFi2eN7tBoeg2NicJ0wMh/ZIGGqYz8UVIbD7FkOkTMGVNrzJQG2Fhr3N5UA/xGBnONYPt5XrLe/m77djNqpYCOb/EhZN5b5+sl4cdMMgYjBzGDr09k4uQv8fk8PtMRxmF0Tr4Oz1vbxZf3Gar4raLwdr7UEX6KkUGHos0ZTNm5nbHJ2ePflOcMd/Hnz4QG28NMDPxhA18j4a5wBOQMKOaS4qsdcPZXvRnOsO2tGkuodGdYaBU5UsXbf8IT+0nHm+0LMlqA2oFz2H5aW8gHUoqfb6NGmLb58swWY6gCVM60qaCc6FmrU1aXoee26DLUCP2u+LUcGkZm3AirdToSMtJ2+DYLk5Tlmx5+6udrqny1KbS8Sq+0dDQyRWsSM8y9Vphk/cxCmm4w5AwBN7lsyYiJj3YIKJdI2CBXDODSAL6m/JzlptqL1QBtveY03y2tf7R70RDbV1rJFGiFRlcHTNy4mUwnfxIHnh9K/IDCbJG5C21hqQUGJsajZHXnoeEssaTfIg42Zwq+wqFSy8harjUaVbJGatlZMR1oZ+qi+iXafNQRkmUhzrpHHNw1R36700tdZlpZtboMLW2u4sJMLX7l6chZ3ds61y+MU0l4Oz0iFJeusKSzzplNSY39qymTsMp6htf1cWmAnnXk8hpZA0iaL2gPeZUZjnTrwszodmsY+4z2MLwyWExHXlJgOCiaapmr5swuWiidMUVXRWdQsxmBOM109zPr5rNi681EsK++qBFg5mUKV4mTUUV0wCpCRF1m2lardBnfVPAyTLOIzlCbVHdy/OT8VJj2bN6ZRhiWwpfXBShLcqgnNWO7XTTmdFiNh4XtGd5S1zQeu6nSAHZWyZiS5kksxztZFJrRYLfikNFt6m7Jk2IioT8zejJnczt/BPCCYC1JTRW5S83i+PH2J4fsvFVcteCSzphi3KgzaAkWbTHNd/czi9qkb5xbAnSWRd2N3kRfAC91xI38S3iqw6YkiUxeW0z196rLTPFu7DKerQ+grqa5JM9Q+7QB1xjmxsnq5nk7kwGyS5oanUzem1mvkixX/UTD7W6u4Qzn7WNOxb6QLII/GZW32+EWae6ogmiRtcCXBlhEzEWWNF8BbcRbLFrTjwtbAgx5DHZzqnojGuaP/CaWpOWLBguyQEAk04lOSmdMa3P1RE612ifIab4jnGGCiVpIh0O6m12KLaVEjRj7grGk6jLTKljdZTLMa/UmRs5MLi0ubZHm2EMDazSM0MtqLVAt3KbtpM+ZjdLcFU0aoENljSzN/9W0/IxKblM/CHhngrx8wOXr1ae7Ghkz9+5gFG3RIe9bRPHpA/5M+AoCJzl0V13A4h7zSW0JUHDeNOKP18V4S7L4ZpIxLxQzL8Cte5OVV5qoTf6mr7WFuW/JIkxH4aUEiu9+MWHzUi9tmL91Pcv1nbBHuH7h3qkivP3lKl4g5u3Ynm+FwhkavDHGX93uRmdhku7w2t/SpqL4FgI0Qt6P5I8xMz/ozaXG7IY3Z/sr3XPpNzpPi6XUvMSMe8jyOmnRDIQ+fWHdvFNM/KwRpAHOWrPWcllWn4qzOwEeGjLNI3yt9RrEY4ZgZKzluiMdLGG0ReG5TEifQ8bxWlnsTvtYBuDe83URVPv/B6mdzq5o7CFHmlzGqqmd/gwG78uftQf2s5LBEm+VPcCNCDIS2bcUyr0iAZo0g569PdNyGA8rGrAoqY1e8zAvN9qvmHcggBn0I3WEkOeWsDTAFnqHu7ftxxPt85li2gngz8A9yWzhvZUMf/gsXQqMiUwh7rtOKGZGVfnt7GwPFzP6QFtkP3oCZ3B0suchjnZ0Kr63RU9+djfbI/r+/Tse02Rfc8LddTR6GZ2uv7/f26lAHwK0B1oyAy+tgn+jgZcGQEtg1N3XU158gOZYIVbs0OjIFHyuI9AL3LwDATqCJh072HUxpQHWcTvQXZLmB6osmSoCfyOQ1+Vo4nEeIqNp2JoVfVD/b4X5+wHuOi0p/45ERyJgItBCmpsyViQREIFKBP5ZKR0lIwIi0JVAXpfj3xpHl8MFnY3/Hi+j8Wm7XcR3ha7MREAEREAERKAxAUnzxoCVvAg0IMADzfAnV6Mc2JXY+U3KyIC5Q95t4lVL3PlzEfx5XOw+rIAIiIAIiIAIXA4BSfPLqWuV9DwE+NbKXGF4/2zfra5zhvnzuPNx6vvDuQCPBeYu6bwIiIAIiIAInJWApPlZa1blOi2BJ0+e8Apasni8g8U3N5OXhjqJU7/oO6/y4bahSi1jREAEREAERKBIQNK8iEgRRGAgAnwqIbPZg6+VDWRr1hR853yJJRNl0UddMunokgiIgAiIgAgciICk+YEqS6aKwD/4AZQ5CnyzbPCtLJHlmbK4mPz0SXSLDkVABERABETg3AQkzc9dvyrd2QhkXOaZDehjUuCt0LzjfN2vMI5ZWFklAiIgAiIgAhYCkuYWSoojAkMQyHuRjd8lHKIkfxmRX05Y3hb9KyX9LwIiIAIiIAJnICBpfoZaVBkuhEBm+zW/xnfE3+jhfVD3s5rJGpx72zUZWSdFQAREQARE4AQEJM1PUIkqwqUQyGzw4NssB6XAj3vPWf7z58+5SzovAiIgAiIgAqckIGl+ympVoc5JgF/TnCvY9evX5y4Nfj7jNc+Ud/BCyTwREAEREAERWEdA0nwdN90lAjsQyHiRj+s1P+6iYocWoCxFQAREQATOTkDS/Ow1rPJdBoFTOpil2i+j8aqUIiACIiAC/yUgaf5fFgqJwOAEMq7x474xmbE8s9dl8JqSeSIgAiIgAiKwjoCk+TpuuksEdiDAjwrN5Zp5Q3TulkHOZ76QePfu3UGMlBkiIAIiIAIi0IeApHkfzspFBCoQyEvV9+/fV8ijbxJfvnzJbKDPl7evpcpNBERABERABHoQkDTvQVl5iEAVAvfu3cukk/mh0Mxd+17K25wv776WK3cREAEREAERaEFA0rwFVaUpAq0IPH78eC5pfpAIJ/Tc1QHP//jxIyPNMyUdsCwySQREQAREQASqEJA0r4JRiYhAJwLPnj3L5HQsOZu3Nl/SDARdEgEREAEREIHjEpA0P27dyfJLJHDjxo2MZuVl0FevXh2CCzvjP3z4MGcqqp2Szl3VeREQgTkCmZc35m7ReREQgaEI/Pbr16+hDJIxIiACRQLXrl3LTMAfP34cfJf29+/fb968OVdMvpnIXpe5qzovAiKQIXD79m3L95o09WcY6pII7EtAXvN9+St3EVhDgG3lmdvu378/8qZzZPedO3cy9udLl7lRl0RABDKL9hAOy+PwUGEREIFxCEiaj1MXskQErARwjL179y4TG+075rcUWTPww0kZ9fDmzRtKlymaLomACMwRYN2b+Q2v8C6LZz2Mr7AIiEA3ApLm3VArIxGoSeDhw4eo2EyKjx49ev78eSZC/0tXV1esGTK6/OXLl0+ePOlvmHIUgXMQyK/YwzLaY4Z3KSwCItCBgPaad4CsLESgFQFc40jwTOr8ag9zMHvTM3H6XEJzZz6ViA2sNKTL+9SFcjklAfao5Je+UanHfyklMliHInAhBOQ1v5CKVjHPSQDfOT90z3uTc8Vj3/b169f3/WwL6wc+t5LR5diPSpAun6tEnReBPAH2sdDHF+lyEuSlFB6sadN5nq2uikB/AvKa92euHEWgMgEmZnzn+bcnkb/9t4t8+vTp6dOn+c2vt27dwvIR/PqVa0XJiUA9AijvP//806Xnt4Rxhs7FYb6LFa1gcOANEP5YxvvIfsH/4sULdU+PRQER6EBA0rwDZGUhAj0I4Jzmc+B+2k5myexLHP5az7UYw0qg+KqZNrEkq0knRSAiQIfNd+0ofsXDb9++6UcGKvJUUiJQJCBpXkSkCCJwGAK4z3FxZbaO+JKwBx2Bzn4Yf6ZKAEXO1vbMbwn5XB48eICdrVcIPjsFRODQBCTND119Ml4EFhGQNF+ES5FF4AAE7AKdwqDR2VLCLlX+XeEbIy82u+MdZ1MKfxY6iHIc6ivysiSuOCJwSgKS5qesVhVKBJIEJM2TWHRSBA5PANGMAsYzbX8Ozu5SNDqbXgiw6zT8l12tpBP+y/ZWRPmixP+zleaxRPnh25YK0J2ApHl35MpQBHYjIGm+G3plLAJ9CPAuJjtM2Gdil9EVDUPf45jnLdXqm2cqGqmkRGBwApLmg1eQzBOBigQkzSvCVFIiMDQBfonTbQTf+D0HSyFxvbNxBUWun/a04FIcERABERABEXAEJM3VEkTg4gjwJWN2h7s94os2pWRIuc0wbts6bnKcfJnIuiQCIiACIiACIpAkIGmexKKTInBZBHCoo9HxpvPHvhf+dR9RDvfAhFvPfRjvONvT5Rq/rOai0oqACIiACDQj8L8Z14Gp5MGGrwAAAABJRU5ErkJggg=="/>
  <p:tag name="POWERPOINTLATEX_PIXELSPEREMHEIGHT#5C6D626F787B54616E67656E74706C616E7D20" val="183,3333"/>
  <p:tag name="POWERPOINTLATEX_BASELINEOFFSET#5C6D626F787B54616E67656E74706C616E7D20" val="38"/>
  <p:tag name="POWERPOINTLATEX_REFCOUNTER#5C6D626F787B54616E67656E74706C616E7D20" val="3"/>
  <p:tag name="POWERPOINTLATEX_CACHECONTENT#5C6D626F787B44657269766572696E67737265676C65722028696E6B6C7573697665206B65646A65726567656C6E297D20" val="iVBORw0KGgoAAAANSUhEUgAADGsAAAC4CAIAAABhbRcdAAAgAElEQVR4AeydjdXWNrN2k7O+AgIlhFQQKCFQQaCEQAVACYEKgBICFQAlABUESgh0kO860Xn1KrIsj21Jlq39rBWiW5al0Z7R31iWv//777+/4w8CEIAABCAAAQhAAAIQgAAEIAABCEAAAhCAAAQgAAEIQAACEIAABCAAAQhAAAIQgMCQBP5nyFpTaQhAAAIQgAAEIAABCEAAAhCAAAQgsEDgyZMnN27cuH379kI6LkMAAhCAAAQgAAEIQAACEIAABCAAAQhAAAL7CHz+/PnWrVtyx718+XJfThvvZgfVRnDcBgEIQAACEIAABCAAAQhAAAIQgMBVCXz8+FH+mufPn3/79u3Tp0+vX7++ak2pFwQgAAEIQAACEIAABCAAAQhAAAIQgAAEeiDw6tWrL1++yB336NEjvdOoDVWNpWIHVWPgFAcBCEAAAhCAAAQgAAEIQAACEIBA1wSePXt2584d+Wu8lD///LMPE4AABCAAAQhAAAIQgAAEIAABCEAAAhCAAASKE/jxxx99nnqn8aeffnr37p2PaRBgB1UDyBQBAQhAAAIQgAAEIAABCEAAAhCAwDkIPHz48OnTp6GsL1680HlUYQxhCEAAAhCAAAQgAAEIQAACEIAABCAAAQhAoCwB+eV+++23MM979+7pXccwpmr4+7///rtqAWQOAQhAAAIQgAAEIAABCEAAAhCAAAT6J/D169cHDx68f/8+FFXbp+S7CWMIQwACEIAABCAAAQhAAAIQgAAEIAABCEAAApUIyBenz/mFmWtb1cuXL8OYSmF2UFUCS7YQgAAEIAABCEAAAhCAAAQgAAEInIaAtk9FX+6T6I8fP275lttpYCEoBCAAAQhAAAIQgAAEIAABCEAAAhCAAASqEZhuovrll18afNGPHVTVVErGEIAABCAAAQhAAAIQgAAEIAABCJyBQHL7VLOX285ACBkhAAEIQAACEIAABCAAAQhAAAIQgAAEINCOwP3799+8eROW12ATFTuoQuCEIQABCEAAAhCAAAQgAAEIQAACEBiLQHL71K+//vr69euxQFBbCEAAAhCAAAQgAAEIQAACEIAABCAAAQh0Q+Du3bvv378Pxam9iYodVCFtwhCAAAQgAAEIQAACEIAABCAAAQgMRCC5faq2L2YgvlQVAhCAAAQgAAEIQAACEIAABCAAAQhAAAJbCdy+ffvTp0/h3VUdd+ygClEThgAEIAABCEAAAhCAAAQgAAEIQGAUAsntUz/++OPnz59HQUA9IQABCEAAAhCAAAQgAIF/CGh18Ndff926dQseEIAABCAAAQj0QyDpvqu3iYodVP2oHkkgAAEIQAACEIAABCAAAQgkCDg37rdv3758+SJ/rgL6V+GnT5/qFZzEDURBAAI2AtOX2H744YcPHz7w1MTGj1RpAslOW123Pg2pw+fT9wwWm0TEuDaYFVBdCEBgFALJPp9hcRT1d1NPb4duKe3W1Po3XGLrp+TVckCJuxEcQSAAAQhAoAoBPy6EAwFr0iqsC2Wqdx1/+umnKLPffvvt5cuXUeT+n/9vfxbkAAEIQAACEIAABCAAAQhAAAIbCMwt170/1+2XmstZq8S5S8RDAAKLBO7fvx+dAa5b/vjjD7ZPLaIbNkGy004+e0si+vnnn5PxV4pMIpIbmnHtSlqmLhCAAAQcgWSfz7CIebQnIFPUZEN//nUjux22l5YSIQABCECgKoHk/ERjBGvSqtgbZC5n3du3b+/duxeW9erVKx0k/+TJkzByfzixg+rhw4cqbH/WPeSg3eI3b950/0oeEZS76s6dO7yo3YN2kAECEIAABCAAAQhAAAKjEdDpI86rq6X7aHWnvhDoioDcK2/evIlE+v333zkiKGIy+E9tsws9rYPTSFafcS2JhUgIQAAClyTAsHhJtV6gUu/fv3/w4MEFKkIVIAABCEBgAwHWpBugnfQW6VqOO32TIZRfP7UFSNPUMHJnOLGDameOXd2u7YT6S4oklPrTCeqaWt24cSOZhkgIQAACEIAABCAAAQhAAAIFCci3WzA3soIABLYR0BHfz58/j+6Vf6D4W2tREfw8HQF12nNupdPVpZLAjGuVwJItBCAAgQ4JMCx2qBREggAEIAABCAxOgDXpUAYgx92HDx+iVyK120fHUxV8JfLiO6gyFqOXCPWnRvXo0SO/lYqzqTLEuHQ4AX3gU0Yr762OVZPR8mmJwzWCANcmQIu7tn6pHQQgAAEIQAACwxJ49+6d/ABR9bXCev36dRTZ8ieTz5a0KQsCEIDAlAD98JQJMRCAAAQgAAEIQAACEIAABLoioI/pTbf1axOVNlGUOjVp3B1UoaYFVK+f6k8+09/++SvFNyyFMAS2EdAXW3UknbqD6M1XZ668JL2NKndBYI4ALW6ODPEQgAAEIAABCEDgAgQ02Ut+4+OPP/44pHZMPg/BTqEQgAAEPAH6YY+CAAQgAAEIdEJAY5OWJzpgQ8ds+Dfqf/nlFz295L36TnSEGBCAAAQgcBQBbePRDqo7d+6EAmi41ED58ePHMHJz+H8233nJG7WVSt9KvHnz5sOHD0shviQoKtWMgF6P1k4pbe+Ltk9JAGeu6iaw1WbqoKDLE6DFXV7FVBACEIAABCAAgcEJyJ8yXVs9fvz4kBOpmXwObo1UHwIQOJwA/fDhKkAACEAAAhCICDx79kzPKHVorj9gQ+uXT58+6SHRTz/9pGeX2l8V3cJPCEAAAhCAwFAE5MSTKy+qssbKUufOJM6g+vnnn3/99VdfpPct/vXXX4rUpg0f49PsD+irZJoTKB8X0L8b8nSCSU4F3L8bMnG36Lwf/cm1+uLFC/Z0b8bIjTsJvHz5cvp1iShPWbt2WeqNhPv370eX+AkBCKwiQItbhYvEEIAABCAAAQhA4HQE5EmRPyUSWz4QPaWIIhv8ZPLZADJFQAACEMgQoB/OwOESBCAAgRMR0HzeP0b1Dwf1iLDS08yqZO7evauNU5ki9OBSCd6+fcuDywwlLkEAAhCAwOUJyJWnATHy8mm3sXZN7N8y8f3ff/+9jaCOvZFY7m9bDrpLh+vo82TaqFTpq3kSUpMk/e2RUwdjSshKEm5Gx42XJ6DX4O7du2evpg50PeS1abuEpIRAzwRocT1rB9kgAAEIXJKAe23Ue3U1l9OaJVr1LVZcblM5WBeTkQACEBCBufnen3/+2f7xw5wwc5piuTdHpln8tNNWj61+e5UAeklPxwasuuVEiaeIGNdOpL4BRaUfHlDpVLkggWmfz7BYEC9ZFSQgW9WERA/47Gttne/gLLygGMasFrdP+XwkpJ578tTSAyEAAQhAQASm8xPWpNc2jM+fP+t0xmkd9zv6tu+g8tJIuAcPHtjnH/5GbQxv/PUxt+tLp/VskFZ72A95LdXjIjAaAU1/3bFqxoq3b1BGwUgGgVMQoMWdQk0ICQEIQODyBLTUl29Xr8sYa8oOKiMokkFAjUtvcE1XWGpxpY74XgWZyecqXN0mXttpX3sHVVJNaxExriUxElmDAP1wDarkOTiBtX3+gMPi4BZybPXtG2eP2kGl549Pnz61U9LJFKqUPT0pIQABCIxJYO38hDXpuexEPr2pI10OQO1f2lOR/9lzs7tXL2tqZ5JEWZuVPJVrb9mZXif0iKOk1dYznSy16luBou9qulMGboeAhYCmy1Pnfv5G7QtkxpxHxFUIzBGgxc2RIR4CEIAABBoT0MM8jUp6ltC4XIqDwOUJ6AHDdIUlP8Yh26eYfF7G3lynrff0LlOj4hVhXCuOlAyLEKAfLoKRTCAQEWBYjIDwsysCOt6p5zmbHvCv2j4ltjpYhedBXdkYwkAAAn0SYE3ap15KSaWV3XSTko5p3OnuK7CDytVww3YofYawFJ21+WgvlD51r0mJ5kxTrHO5CbdklibmEhAPgVIE9DXrDVm9efNmw13cAgEI0OKwAQhAAAIQ6IqAvvGk3R5diYQwEDg1AS3/kwdRH7Vbkcnnqc1pKvz9+/d//fXXaTwxngDjmkdBoBMC9MOdKAIxLkmAYfGSar1GpWScq05VaFnrbbu7pqdutJSZsiAAAQiciABr0hMpa62oSeeehsg9n8IrtoNKk4+19dGmv7W3FE8vsXWKl7Z/2WdO2gmus6x2nv1VvCJkeCUC2tun7XobaqTXDjbcxS0QGJwALW5wA6D6EIAABPokoBNz+xQMqSBwOgKa7D169Ggqtra86E30aXztGCaftQkfkv/aMwMOEfLYQhnXjuVP6SEB+uGQBmEI1CDAsFiDKnkWIdDthGTbu/E8DypiFWQCAQgMQqDbIWAQ/vWqKede8lXkPRovtoNK1bZvQqrHaFvOOshLi+fHjx8bb9fbqz/99BMnZBpxkWwtgW3bp1TK5hvXSkh6CFyJwOaGs/nGK9GjLhCAAAQgUIlAcuFXqSyyhcC1Ccx5TLYdQLKf1eY55OYb98tMDosE9KLdYprBEzCuDW4AXVV/c3e6+cauqo8wEGhAgGGxAWSK2EbA/kWabflvvuvDhw/b7t1zwMa2ErkLAhCAwEkJsCY9qeIsYiePodJ+ns1fliu5g+rmzZuWOrg0HW63EkRNU+yC3bt3T98CsFeZlBAwEvjrr7+MKUkGAQjsJ0CL28+QHCAAAQhAoDiBHs7rLV4pMoRAewJ68Sn5PrcOoj6qlTH5bG8GbUrs9oFcm+ovlnJUi1sUjAQDEqAfHlDpVLk9AYbF9swp0ULgzp07lmTt03z79m1boQxq27hxFwQgMCAB1qQXVvqtW7eS70/qYNRtn5UruYPqAtz1eoReJ9Jh/sa66FsAOr/KmJhkEDASWLUZMczTvv8vvIswBAYnQIsb3ACoPgQgAIFuCfDUoVvVINiJCDx48GAqrdZNBy7kmXxONXKNGDrtRT2CaBERCdoQoB9uw5lSBidAnz+4AXRb/es9QNk8qHWrIwSDAAQgUI8A85N6bA/PWa9KJmVIOgaTKcNIdlCFNP43rB2Ir1+/Th72FSf95/fz58/v37+fvEQkBLYR2HzQMV3/NuDcNTgBWtzgBkD1IQABCHRL4Hq+3W5RI9hVCTx8+DD5MrdeQTuwykw+D4RP0ccSYFw7lj+lewL0wx4FAQhAAAIQ6ITA5ic7m2/spOKIAQEIQKAlAdakLWk3Lks7fJKbqPQtvw3flGMHVVp98rS+ffs2fW0Sq48CsIlqQoWIXQS2fY112z7KXYJyMwQuQYAWdwk1UgkIQAACEIAABCDwXwIfP3589erVf3//JyR/2YEHUDkpmHz+RxuX+j+u2Eupk8pcnQD98NU1TP2OJ8CweLwOkCBFoNsTm+wfxgmrpe1TfJQqBEIYAhCAAARGJpD8kJ+AbHiRkh1Us4Z09+5dNlHN0uFCZQKPHz/eUMK2efaGgrgFAhcjQIu7mEKpDgQgAAEIQAACEJjzjyTfSGuMi8lnY+AUBwEIQCAiQD8cAeEnBCAAAQgcS2Dbu/Fzj4qPrQulQwACEIAABA4hoF3FyYWezqdf+y4lO6hyGtQmqg8fPhhfmNBJVDq5Kpcd1yBgJiDbW/s+nKbLt27dMpdAQghA4L8EaHH/ZUEIAhCAAAQgAAEInJ+ADqB6//79tB5a3fewbGfyOVUNMRCAAARaEqAfbkmbsiAAAQhAYJGAvjC79vV4LW3WPg9eFIMEEIAABCAAgVMTmHud8vnz51+/frVXjR1UC6w0cUk6XpO36RsBPXhjk7IReToCf/zxh3H3nqr2888/b/iK5+mYIDAE6hGgxdVjS84QgAAEIAABCECgMYG5t7HnPCmNxVNxTD7bM6dECEAAAiEB+uGQBmEIQAACEDicgB4v2p8HSdrkJ8sPrwUCQAACEIAABA4kMHcMlURa5RJkB9WyErWJSovq5XT/pNCshY0sRlYkyxNQIzcegabtU/Z9fvlCuQqBYQnQ4oZVPRWHAAQgAAEIQOBiBN69e/fp06dkpfp5S5vJZ1JBREIAAhBoRoB+uBlqCoIABCAAAQsBDUz2pzz6NPn9+/ct2ZIGAhCAAAQgMBSBuZ1S2sPz+fNnIwp2UJlAaS6S/G5i8uZHjx7pkwHJS0RCYBUBfZXvy5cv+eNbZZmyN02vV+VMYghAYEqAFjdlQgwEIAABCEAAAhA4HYE5X4l9Ud+mykw+23CmFAhAAAJzBOiH58gQDwEIQAAChxDQaQ5//vnnjz/+mC9dJz7082ZIXlSuQgACEIAABBoT0JaJuZ0Vcw7DqYTsoJoyScc8e/bsl19+SV+bxCrlqo8pTjIgAgL/R0Dt/PXr15o3y92vs6bcOa76V2G9Z/DXX3/JMoEFAQiUIkCLK0WSfCAAAQhAAAIQgMAhBLR6mjuAyu4oaSY5k89mqCkIAhCAQJIA/XASC5EQgAAEIHAUAe3u1QkZL168mO6j0lMhPSTSIyFOnzpKO5QLAQhAAAKnIDDnAHzz5o3xFKT/d4p6diKkvgXgXk5alOfbt2/aRGXUwWJuJICADI+dUpgBBJoRoMU1Q01BEIAABCAAAQhAoCyBOS+J3j/TY/KyZZXKjclnKZLkAwEIQGAbAfrhbdy4CwIQgAAEKhF4+M+ftlLpEyV62qi9Uzdv3tQJVZWKI1sIQAACEIDAlQhoxNRGZI2h00rJbagNP9P4KIYzqCIgCz91POZCiv9c1muvHKT5Hxj8HwIQgAAEIAABCEAAAhCAAAQgUJeADqBK+kdU6m+//Va3bHKHAAQgAAEIQAACEIAABCBQjoA2+N69e1cnTulftk+V40pOEIAABCBwfQI6tTFZyffv32uDcvJSGMkOqpDGcljTFLvj9fnz5xxDtcyUFBCAAAQgAAEIQAACEIAABCAAgd0E9KHzZB5680xPHZKXiIQABCAAAQhAAAIQgAAEIAABCEAAAhCAAAQuQ0CHOc7VRRt45i75eHZQeRTWgHyyOjPTmPrBgwfGlCSDAAQgAAEIQAACEIAABCAAAQhAYBsBvb+ko6CT99rfg0reTiQEIAABCEAAAhCAAAQgAAEIQAACEIAABCBwFgK//vprUtRXr159/fo1eclHsoPKo7AGbty4IbLG1PqCwLNnz4yJSQYBCEAAAhCAAAQgAAEIQAACEIDABgJzB1ApK3ZQbeDJLRCAAAQgAAEIQAACEIAABCAAAQhAAAIQOCOBjDNwcasPO6i2aFwfHtZXAIx3Pn361PI9RWNuJIMABCAAAQhAAAIQgAAEIAABCEAgJKC3x968eRPG+PAvv/yi96D8TwIQgAAEIAABCEAAAhCAAAQgAAEIQAACEIDAhQncvXt37rNymZcwHRB2UG00jMePH9vv5Ft+dlakhAAEIAABCEAAAhCAAAQgAAEIrCKQeXss887ZqiJIDAEIQAACEIAABCAAAQhAAAIQgAAEIAABCJyCwJxL8Nu3b69fv85UgR1UGTi5Sw8fPpzbtja97dOnT+/evZvGEwMBCEAAAhCAAAQgAAEIQAACEIDATgKZt8d0hvTOzLkdAhCAAAQgAAEIQAACEIAABCAAAQhAAAIQOBGBzCFHGUeiKsgOqu1a1uf57DevSmzPlpQQgAAEIAABCEAAAhCAAAQgAIGRCeiFJb09liSgT/gl44mEAAQgAAEIQAACEIAABCAAAQhAAAIQgAAErkrg9u3bcyci6fyjz58/z1WcHVRzZJbjnzx5spzoPymkhvxpYP9JyP8hAAEIQAACEIAABCAAAQhAAAIQsBJ4/vz5XNK587rn0hMPAQhAAAIQgAAEIAABCEAAAhCAAAQgAAEIXIBA5hiqV69ezVWQHVRzZEzxv/76qyndP4k4hsrOipQQgAAEIAABCEAAAhCAAAQgAIFFAl+/fn3//v1cMj7hN0eGeAhAAAIQgAAEIAABCEAAAhCAAAQgAAEIXJhAZjPPmzdv5irODqo5Mqb4zLa16f1fvnx5+fLlNJ4YCEAAAhCAAAQgAAEIQAACEIAABDYQ+OOPP+bu4hN+c2SIhwAEIAABCEAAAhCAAAQgAAEIQAACEIDAtQncvXt3roLauvPx48fkVXZQJbFYI9e+z5o5DcxaJOkgAAEIQAACEIAABCAAAQhAAAIQ+IdA5o0xdlBhIxCAAAQgAAEIQAACEIAABCAAAQhAAAIQGJZA5hiqua077KDaay0Z6NOsP336NLeXbZqYGAhAAAIQgAAEIAABCEAAAhCAAATmCOQ/4bdqtT5XBPEQgAAEIAABCEAAAhCAAAQgAAEIQAACEIDAGQlkXrCcO9ieHVR7Fb3qQ34q7Pfff99bJPdDAAIQgAAEIAABCEAAAhCAAASGJzDn6RCYH3744datW8MTAgAEIAABCEAAAhCAAAQgAAEIQAACEIAABAYlkNnM8+3bt3fv3k25sINqymRdTGbbWjIjfWJAr8kmLxEJAQhAAAIQgAAEIAABCEAAAhCAgJHA3Gnbuj3jHzFmTjIIQAACEIAABCAAAQhAAAIQgAAEIAABCEDgvARu3Ljx448/zsmvrTvTS+ygmjJZF5OHnswr4+RNpicSAhCAAAQgAAEIQAACEIAABCAAgZCA3k369OlTGBOG177sFN5LGAIQgAAEIAABCEAAAhCAAAQgAAEIQAACELgAgYyTMHm8PTuoCig9Az2ZOzuokliIhAAEIAABCEAAAhCAAAQgAAEIGAkkfRz+3rXrdH8jAQhAAAIQgAAEIAABCEAAAhCAAAQgAAEIQOAaBDJOQn3I7+PHj1E12UEVAdnyMwM9md2XL18+f/6cvEQkBCAAAQhAAAIQgAAEIAABCEAAAosE3r9/P5dGp3PruOi5q8RDAAIQgAAEIAABCEAAAhCAAAQgAAEIQAACIxDIb+aZOhjZQVXAKvLQkwUkP6mYTEkkBCAAAQhAAAIQgAAEIAABCEAAAhGBqYPDJ/j55599mAAEIAABCEAAAhCAAAQgAAEIQAACEIAABCAwJgG9ZqmXLefqPnUwsoNqjtWKeEH/4YcfVtzw3Xf5zw2syorEEIAABCAAAQickYAOpHz58uX9+/dv375969at7//5U+Du3buK//r16xkrhcwQuDAB2uyFlUvVzkhAJ2zrnO05yTe85jSXFfEQgAAEIAABCEAAAhCAAAQgAAEIQKAqARyPVfGSOQQyL1tOd1D9P3gVIaBta58+fbJnpcTqCvWU1H5Lg5QSSYJ9+PBB3xnUn/zRf/31l/NKuy1iN2/eVE31JyPTv3fu3OHLCA30QhFXJUCLu6pmqRcE8gTU9l+9eqXTKDXUTlP+MwJ/0Yzt0aNHL168ePjw4TRNwRg9fvbjfjT0u1I0AfCjv5sAaIOXUYBnz579/vvvSqx/a1fEKNKFkzGm1FNuV222XjXr5Yxx1mM7eM5T70YIhB1UIQ3CEIAABKoSYE1RFS+Z7yTAXHQnQG4/igCmexR5yi1LAEsuy/PA3FBlPfhi28/Dgkw1sYEMHC6dgoBchZlvxL179y588sUOqjI61V6iVTuoVKqU9OTJkzLF78vl9evX8j7rWKzMK7zukv6NHvdqK5UM7sGDBzo/Y58UZe5WDy4h3cYvieoC+tc/FX769Ola7PIEiY8eMEvFLkPJqqfIeqgsvf/6669hiypTjWwuOpUkWTVFapTtRBHZGox+kRaXtwBaXJ7PYi/322+/adtKPpO5q+peXHen/kR/vjtVereNRv+q93N/6vx72wc8V6+18eLgentX64J7hWXeGobyT3xDabWJSkOPzqMKI/eHNRfUJERiSMuLuckM9Bel1OgvS9Pon4Gjs7X8fFQVqbeDarFRXGDoz6jpSmNKppr5S5dvs/nqd3v1SsY5eD/TrY3lx9PzzlJ6W+4t2j+Tz27bCIJtI+DnFaErSfNhLYLWepO2CTB3lxMsXKa5NUt7r5ST8GJrihB7b/1wKBthO4ErzUXttSblBQhgulKi+mH3sp98Yhr49KchT/EajvWvd1Hq0YzcU/p3tAci0VylTw/tlSx5cUGE49G1zaQDuavHx5vHCN/orvqwIE/mSs05X9Njry52Nfhe9itIc4ZMJnIzhvs92EGVYbXikjwpK1L/k1SaONb5oue42nCjv7WSh+k1i9Xf8+fPRUCtV3+Zh6nhjWvDc/4LNyo7t9HaPPPpVaLOzBAfN/xHiTVxV4zq7gA+fvxY86SddXfDsHJWia5Gbnngfrr4SIzop1tLRJH87IQALS6vCFrc4gwp2RdNqRqThTeqaHXj+f00ytblrH7P36s1g+Yc6vm1V8ZHni6gtim/jKt+pqd1TpnNrhlB1jDhdxTZKWmUKfW0pkgv5CSXGWhTlP70wEZj5fQptbxXoanoLrXxtaOkbpmOg9H4aCdpSdm+I7JIlUxTRJvSkf4azOKSVdgcOU6b3Yzo2BvPZZz0M8day87SNXbP5aDxeu7SgfGyN41ibrIRDWc+Pi+ekuUTrLrK5HMVLhJfgMC0Dfqm55qk+3euppr3zl3aGR82xqlImRWKK7dxj1dkoHeSayLaYE0RamdqA9PlRph+GpaCppHEdEWgiIn+7zLphAulrhSBMGsJYLoipr25muHrTw0wAzDpotQwrdf8Tu2fdIOUauenJeHCwUUqZkpGJyNM/XLTZG1izmXJYj6dCXjULlCWm0ps/Mxxs/znUuXmaiZvVN0HeViQrL6PHNkGPIQigXC5N9fnWApyj+csKX0aFT3ygz/PwQfyW6718C48nOL7v//+29+5M6BxOjmEJ7PVY1eNFslLZ4zU9O7evXurJD+QgHaM6jmuXVmr6lVkL1FUop65bugaokzcT01QLBvXlEbdSjKHTOSGzy1pENLkvtRs7O3bt+EGyYyoc5fUn+aXKHM3bo7fv7BR69tvHl4FLqB/tS/EYiqWitPiFikN2+IcGbW7n376aZGSMYH2M9mPLJJxaoOOfBPGzDPJVK76/35W7BlR3SX3znT+/MVMJqtcM5p4adhN5qYXcZSVOhz3CovSaFCYauTPP2b6BPUAACAASURBVP/cw1aVlQD57l0CaKuWPtjnJNG/TmDnu9GcIXO7qhDuo5pun1JW6ldX7aC68NCftAR75OnGFHvV8imHarMeRbI1+asusH/6F2W4+efpjJN+ZrOue7hRfUJmAb5qOlS1Or0t91xlmXxWUnp4AOdcERucBsms5E9zM0Y/h/SBVTOuMHPlGa2L96/Ww/wVbjmuqTqaV3sPdSTJhp+a8Wqk23BjdIubmbs59n5XhjIvZVSRnNOfZ1xTqBa99cO43Wq43Zy5nm4uOm1lF4thWDQqFNN1D+k3O+hCzpoOaSEgD1hmOqQZgnxf4V3TsPJRsmn8/hhVVlM4Pz/xXeKeKYHQFZ+zbajp6SwZh8Cclk+nyrmKrI0f0/GYpHRtG2i5JsX3kjSwYyPzBvCvTVP6Uepv1TlMmoWUKreHfPRoc4PKdVdj4fWIxfJ2mtLoQbgSS0JN4/SngHbdajamOah0l6+sEsiDU7BqiyXm5Qmv6hFvXjDVepUlh5krLJ9aPv/oqoqLctjzU7lF+a/9Kb3vEWDDvbKutUJG6ffoKyOwtjVEBW34KY3Q4vLcBm9xDs62EWTOetVL55m7qzvJZ0rf36gt8m9OI/E0EJQaVpSPcstUWZfUmUxxabBI9thzPcbawcXzkXUlBXAiueFeg3umCj4rBZSbxve5DB2KuSro3jCrxXApHammvQ39i3WfS3DSMWWuOsb40dpshGWuQYW9SrIzifKp/fOkxkk/U9swquavvj1sCFF4seevKluYuVpHJNuen6XaO5PPUEcFw5qwLeq3lKukrBLnxC4Ix2XVclwrjmjzhDzCmO++5nSRiS9lVJGc4U/BnFsCSLCe1xSqRW/9MG43b8wyqtDM9oRPOhfdU+VT3MuwuKgmTFf+qEqO/Yx3VE4G3xHNBbRUXFTftgQatecK3RwvjNuEKXXXSS0Zh8DUAE6qymlFVsUM7niMWI1gA+ddk2aGtlCPUmKNsVWlGx8hhcJ0GFZFMgOu6HmZv/Oh/YFVKqk3C9lfkW05ZIjPXWo5uZFlL65bpBS5cixtQLupFnNTN2TJykK72Wwm6chQ6aqsZreqtdxGElj1yjiPlNhSKZdGrXHOPDbEh23bLkOYMklggyT2W/Ybyaqexy7YTleO6rXYRmhxSXsbqsW51lfWub84kZJxzs0SQvhKpj9JqH8loQYs3aUEi41Iafb3RWG/VDCcNLnFGlkSJJ/UatSYEhNGB3Zar7wbZZp+MWYuQ0klFG5EW8wkmUBVUJWntcuwWlvcqswz5epSUju+XkmrUOn1hn5ftD0g4OcdU+zVnKZMaievbuPVpFUc3manBFqu6qelW2JObZz0MxYVd5sm3yv2MxXpbbnnFMrks5Jh583SjVCanhUpvawS50bPIqKGmbQc14ojkn7DumwOaxIyB3xbfCmjmqvRqdcUqlRv/XC9+e2c/cwtP+c0Po3v0+3m5Dz1XHSK+mIxDIsZhWK6GlwsfYt3zqgz18juOjT9qz+t35WJnGxz+eje5NM33TvXYfp43ZtR355Lc6OqL3pDIFnNPULa7xXMxZYumJr8KOVittLpYm48c1zEuC3BqVW5rcrurnoTs7M4Hj29cWzgvGtSDXleX8mAlKg0yXHEj6fqaZVMf8pB/2psvcaDvySQZGR+PR62XHZQJQFuiUwaZT5y0dy3yJG6Rw1AzSMjjK5q9pa6NRenprXY1xSZwOWFz9Rreim0/qhu055FtUvKn9k+5UrMlBIViivH9dQRllU/55ZJU+2vitmzg4oW51Fn2gItztt5Wed+fmRJ7g9QH6u71B15kTIBmbel0WVUn8m83qXFVimjdRyUMnTKKCwyqs5iz6/bQ4bT7l1jinLL1DE/pEp3mXunl+acDmVVY19n5us+lf/CQ/+0svmYResVq55ncfnazV1drPX12mwSRb5bcKNt2PMkM6kXuaimzo2TfqaebTTIOa++/UuMUlWYzgf8PHlDoFR716C8ofS5W5h8emuZm32F6DYM2T7/MFBWiaGEYTgssUi45bhWHJH0WwSCZuMh5P3hUkaVrN2cVZ9lTaFK9dYP2xdQ+23D5bB/TLR4ADZIu8ft5sz17HPRZKO7UuRcBxJaS6kerHifHwrpw6W0M7jpqlte7FU01VdvKbUamSulBqbkAmE6fKtX9DqdCygrY9Frk8nm5wrdHC+LWitGkfRnt+SkwWzTQmZedMgTkLX6Pbsq19bXpV+stYxBRiINKqU6GTeh0r8Kqx+T0k/3sCADapGGUGwYssVqcQGoojOC1bi0KJJUj+8l0xlmerwa+iqeZ355GE4b2EFVDP7izG9qcLqlWPHzGU0H6UiSvMdzPuP/u7K4+N/QsUaFNpjNRIu6zHgQpYxg+p8aG6JaJH/m26rPzRjY360vatMoiT3Z9Vw5tLhQ+3OjadSOhm1xrltQdxFC2xnOdOmaj04zV6tP9k75yEiD02wVM6f9fM7Fr6qTWZRW82bLZF2aWuwkHf9p326hkcToIy0SenrJlYAijWOTz8cS0NYuyxRobdEXHvotVH2aC4wpvi7GwJhtdg5Osi37bsEF9k//5krPx1/AOOln8iru+ao6iqghRD/7EX46JYhEXfWzVHtn8lnJQhbnnFL3fveIE76sEufssDioluNacUTSbxEgWhfMAd8WX8qoprVL6utcawpVqrd+eHFFuc0MMnddz+3mbPUCc9Fpo7tYDMNiUqEjm65lsZ9xESd5RpFynU09VIoJX0pcXEqoR5UYUc6lfmrUzvTY2y6tchiWqsgFLBmHgDOGC6hyrVVb+iLNeC0tSyuOxamdCEvC6Yy08cOCDKXRbCC5xom6X3wvEZDop8V6MyZ37KX8NCCcALCDqpimFjecRhbmfhYrPpWR7GCxL7AMA6m8/xWnTJK185HbntD7MrTiEl7Vxf3tmdwkG3a0olMpQudLDwPTcc7XMQq4cTG8Nxl258HsqVFY7v5ufXG8D4srEp5DncSVjJyui4oItuFlOFrclDwtLmm0UaQsR/amP9fFyaT39Alznc90ia6ub08DXJxbyx72d0oRq7U/XR87tcwwZu0jBy2NpKkwhygcdUrSppFDlE/0M9makkBkS9G9+il1JxMXibT0fuK2qqwLD/1GDhaqp5jFGevrko3ZZjOI8r2Na+nGHiZTytpLlzFO+pm1qu8nvcx+OtL5GDWcfkTtbbnnyKgV/zP3ZPJZ2FLUq3g7nAusnXnOiVh8e1BS4LnSN8e3HNeKIyo1ndasPkl7c2Qpo4rUeo01hSrVWz+M282bumwssjrjz8vMRY31PW8yhsVId4Obribwi97OnY+QPPDkUOsXzlKE74jmAhLV51Y2MHXPzslgjy/iGrJX8zKWjEPgMqq0W69S4ngMcY1pAy3XpCKM7yU0uU7C+QmJtObkZAdVMX1ZVgXTeY/XRDE5/pORvEV5I9BVjRb/Sb73/4ubqOyPfu2iSH5NOpNunSlqFzMVI5q25p1ilr7VF22vSJhSJiHdiad2J0SP4X3OcwG/Eggz3BCWDE4MEdafshW3bRYeiqoclI+qpgoq/w2Czd2i3CSnMl+loFA2NQeJJ2NQZZXVBvFocSFPH6bFzRmtJV526Frfqq4guYMq6uhK9f+LgqmgDa3JAseSZnFgknhquZaspmmMXeKqIpTYt51pQEqcijGNSe5s2+ybnuaficnbw2bUUYnqooXiYkN/VEf9HGFMmdZ6zDY75RDGWCY2paZ/YbmZ8AjGOUg/k9Fy/5fyj5+Tc6F+KqWpkdrRscu9ORpMPufIGOMt80PjjG6xRClLpr5qRjSdXiZjNKPT6KOc9bcoxtoEB45rrumph3crLNUuWf1MpPS7tr6L6UOpZBsqIj+jTopXyqhCaa+9pnDYj+2HJYMTQzbpzdLShyRtwEcqhwu73ZyJjjAXDRvjqcMWky7Vg6lBdT4sDm66+dm7OjENf+oMCxq8gE+HVLd2lrX4bnMuIAddQWHCrFS6xHB/Gon0p1agrtsZcN4xOCetMgmLqBoewZJlilLKqrli/09AplYxgiqntVZjmWtHLn6VJz/K3zLqqZRVReT7hJ1j6Jg2IK0duCb1NuPGAnUd06EqY6IaKXwOPiAzCG+RzRQZTxcFU0GqhRfjXIG8DWiMdtVhB1UxtSb9C6HhJsNFTHlah8W+T8IUL1qtPVlHH1lvMqe6LLZnJ0Y0m9GNXjwFNMhNYfoYy/Q6zK0I4cVBPSzRN2wvc/HAopZDeXy41BskluqIWH5i4aVyASl9v6ZocRFV/5MWZzFaSxp7VzCdSKln8BpRQCvAUpObqAsNS/HhGo9eihDTqLGTw+K6SH2ROgeLtC5NfnFuySppJxLDLsOelPme0CL/qtJlflcd+vMkXePaP3JFtBfHd1lXdEvZn0nr9T2JApdss4sM8ys6x6fB9M/LOZpxXrif8To9aSA/Ykbzz87ruNj7hT1hy/ZuF4zJp7exxcmhtLnTze3L8gFNaC3lhoYUhTXCSonS+M65sRcpE+hqXFN9V/nxxDlTtYKX1NItoLweixtVsvlfdU0hxSXr6/FGgQb98OK0PBLJ/by82801sdHmogU7lkOysgxPxXuwPofFkU1XGlkc1OqNsFMjVDcukZIdaRjZbNSbtk2Jp4FAAoTy5MMayKb51IgZzZIv7BAYTZWuOSxO+YZyPI5pA84SFkcldbkN5vy+l160TD8E4Hvx0HYGptMDD1kB71RkB9VOzv+9fXErfagAH64xvzmk73Mg8r5s1br4Az+vAEutQ9N3N4YPXxcf80t4rzhLoJRy7eW26dZViqX6Po3vbryyageMxqCRsohBWoorUtCUGy3Om5kCV21xXu/GuVQ0kZJ9hpSKeyUsTx3adE0elAKLrPaviFxx4SAScvbhVW0/09svjlBOnqSHpVTTCAnPhTPkZYpzd22Ot3S/0kU0DIVaWwSbUYrXchjYT9tSqVV2Zcd74JiSsRyH96ptdlE7Xa3qxzROS61P188sGl7/CcKePOyEXbj9xGMnMftY07hqi52zA87k0xtA3g3ncBV/VOxKXxzEpy1F80Z5sdTLefkbBLoa11x9LVpz9IqvpPLALawqGdVoawopord+GLdbsnVYZmXXWyglUZwl0tLBjjAsjmy62gyUn7drIItmksXNe/rMztLHaigsLsnaDO0zgf2eKItsY1qypdYyYxyPFhNSmsU1S6VxXEUvrm2HcjxaDLuSLg60AW+llt4V34tw9fngz+txT2A6N3Ara/evX/izg2oP5H/dmyce0g/Duutfuez+oYlp0tkRFhqN6LvL/G8Gi1v4NQ79N3XpkEUFYd3D9IIm4fMSWabXIeeCi0DLmlNFN+vWQ3Rhlafho9Ybi8oq1fRocVOlhzG0uHyvsvaqZXoXuh4i+/Rj/9pyM+k14Q41ngxX7fmnslnc36XWAMXLSvauxiWcmtuUv2xmiqhqzNxCSKZSo9wksYjDiTqiqM1GFXE/w+qURarSkyX6yEptuXg7ymApXlbSAo1tNiOnv2Tp9ttM/8Y0TqeIpJZ9u5g2zDB950sMb2mnC0T8o58y19PVqLflngdo6YWYfHpcFj0W9BL4chWwzMl9S9E41eZJWyihC1ssqs245mWzo6uxmPJiTAN2wcoa1ZhrCvG3tF81omb2GU4nfONNBi7vdnOtY+S56LR/OEuMpVmV7cE8GXsXqmZVdVgc2XSlBXVQyY7LR6qv81qrF7D3qF6wo7rWCMIiQCdwg3ndyJZssZ/QUxemlwYXF6eLj7G8WbrAzm5zTFUWdwZGTTX8Wbys0KK8MexxPI5pA6GOOlyTSjyLVPheQj3uCasj9a1pGpAuXObsoNoD+V/3Jr0MU/RRTHEXjLrOqIjopx5t/kvu0j8WOYSNvGzhltWRn81EiTWwLQoT3RKBnf4s6FgxTqQKlpinoVF2Wt9kTG17y8iZGXJ2TjTDQmlxSb37SFpcaC37w/mh3WEP+1iFvS78wL9fjCiHTFvzpbfsnRb9C94so4ps+xlC9vUNA2uXNGLlOxbVRcsko2DJipetrEWSuQFLY6jl9rVpLEOzhxAl7nDo96oPTSgM1x5VxSosbhoOe5i1ykqmb79u76fNJoFEkf10sAMap9dF1HVM24ViTtTP+HqdN7CokTNWbW70jOyt2YTKM2Ty6VFYAgc+KpZ4kbUkf6ozb/CMLcOqn3EtFNKiOPEs7r4LZUiGLbgkWEH/hsQYc02hivfWD+N2ixrFyHPRCMWJflp617I9WAgnOQ5GkQ2GxWFNVzP25IASqqC4eyE0gChsscZQNgkf5XDIz0UXjZO5wexuWEuW3heXn9LCiRwCA6oSx2PUfQ1oAxEByyIL34uD1ierSKEbfi7udHR5soNqA9v0LcYJTTgVU7jskzDLXFADRroC5WIXu2DLM8tt4kR4pz/9bEbk/VX7fN3fYglodrWtFtO7jK6Tlt16cu/zFIuMYVqdNjFzTdK+HWFRTlrcVONRDC1u0YpWJVgc2sXfd2ihC1gtsV7nb3m0psayqqabE1ta5ebMkzda+udtY/0qlc31eAVHomT1k5HJuXU9SaJuZ/rzLB2RxXpXWUVSO4uRjWdxllovyrwqQSdt1ihzsjVFRt5g+mdR0/WMM9RRxHz68yz9TFip84b1hGCqAh/TydOOtXgtXZPq2KC9R5Iz+YyA5H9aessDHxX7nipfi6pXOxnXojrOTaR9x+IC0m90Y+2fRq9LQaOaQ1FvJp9hmLSWepJ02A8bDeDabjdnIZbe9dpz0UxL6fmSRXEFe7AIRdSHT382GBYtBC5puqrUomNhm6Ms0vKqn4sihUbSyZpCo14o1Vy49g6qYS3ZG9gceR/v+5POnzmOqUpLrb2uiwQss8ptfeD+IcNCY38pixgXO+R6WwgkW3KV4ZuzC+B7cUrs6sHfol3ZEyw2UtcK/icyC35uJrC4rT6Z86KeknclI589e/bmzZvkJR+psfzGjRv+Z6XA4iJ/8e3/zYIt9rwu548fP75//96FpbiXL18aSwznQPlb1AvfunUrn8Z+VVrbZmD2ItamfPr0qeWWL1++iLYlZfE0yYFQGlRLKVIWLU4YaXFFbMmeiRG4y/DRo0c+Z62l63X+d+7c8QXNBRaHp7kbV8W/fv16saDFEWpViUossItrD404km1DzvZb5h4nFxyJ7MIYBwh7hvmUxnbR+dA/5pgycpvNW3VXV8c0zkgF1+hnokqd96fWFxnhb968mbna7aUOl3uOldH4XeIBJ5/9WNTnz58zwmgVrCdwT548yaQZ+VLSddADkFUNsIjAI68pOuyHjauqC7vdnFUzFy3SukfLpIdhcVjT/fr1q/yE+Rm7Bri5EaeerYYvmtYrpWzOh/j0oioMa8khB+OUDMdjCC0TXnTOF3x8jOMxVATNOaTRW9jYzzix8b3sVN/io9L/m8bY92Qtplyl4E72cS9Wyp7AshdvqlRBsxeRSWnZkN6S+eJ2H82SM9XZfGlxh5PbDx4+7fY7xC2FWt7BdVouXkFL+2q8MTbEOLVtH+NPxLEQLpgm2SgUWaSIZOa+yi5AixMHWlwRewszicxs+tO1uHAponCYQ43wVIxpTNVXB1ylFoceSVXjLQqL36dqhzC3G7vUHGODzUwNoFT3OxXmAkP/sGPKsG12asZzMZZnulWnf8MaZ6SRC/QzUY1O/TO/BpGyTlq7Dpd7juR0TI9iRp58RsaWN07HrdJhGxl/VKUSo7obfx4+riXltAx2Up/0m7y9XqTxWW8pFQ++ppAeO+yHLb2KjPOSbjfXsizNs+paO2rgi+uX4t7gSIBz/bQYcKkeLCJz+LA4sukuLp3UazXwEEYm4X5mDMPN0/y/LTuWpKg+0jI21et5RrZkrwIFFq26/ycgw6pyceBWq7/kw4LQgF14WBuYouhzTSo5/Rg0F8D3MtXm5ph85+AmqJxBNWeKq+OPfdv1wYMHixIb315azMeSQC05n0yzinyCelf1Gkp4SMmiqKEkt2/fDvclhJfCsJaI9+/fD2P2h/PteX/+G3IwWtSrV6/09smG/Hfe8u3btygH6a7Uqxu0uIht5ictLgOn0iW1uOfPn7vM1XXo9YJKBflsLfNOf/Kfv6tsQKcJTlt9VITkXNxgHt1i+Wnp8CWb/bxDS6Fhmjm2Bw4ci86FUP4G4c47ojHHlJHbbAObL1XEmMa5jV7n/cy2SvV5V/6N9gPHvp24ziu5Kj7m5HOnxsvenlyb65GbnlA+fPiwbFnXy+1Yb14/PFlTdNgPJ5v21GYu6XZz1WQuOlU3MRYCybbTclgc1nTlgZwbTbzi9CxGT1j8z5YBTYosDsyWIi2WdezYNKwlL+plmqBzh8CYqsTxGBrqmDYQErhGGN9LKT3mNyg7xyM7qErR/m7bbGbuHa9VYmlu+unTp8VbWp7ZvtgdS+AaH3ezaEGeBc9KW2rWPk0X7fwmKi0DNnytyYt0ooBWO/lextfFckCLT1wqMH24klw/byiOFueh0eI8iq4C4RbVsMerJ6SlK1j0oewUz9LALR8c3CaGZcOQRcJtpc+xXdxStq04y10WIJZ8LGnO3hENO6ZYWsRV26zFsHtIM6xxTuGfvZ+Z1ujUMdNJflgdy5wkTE+4CIExJ59F0BXJRK6e6axPr3XpQc5RTyiL1KtZJmudQs0Ea7y1a/A1RTO1ripoWLebo8RcdJW1kNgTOHxYHNZ09azHsswP541ea80Cx5berJpFChrWkqf0zu4QGFaVlh5pEMfjsDYwbc5njwlHsXEe/NXQWn6tzQ6qGsxX5zn1c63NQlsOLSNBftPP2kIX02uRvzixsIi9WNCGBGG3sk0GjTd6lXN6FrEeGCu+3ikjGypb+xajXfnjcGrLE+YfbdvSzrYijlFaXAjZEqbFWSjZ0yx2rdqY61ucHiJajkeylz6X0vK0Mv+8cy5nY7z2rVrG03rbeiw5S8JK+2vn2M7FG6nuSWYBsif/tfd22xENO6YM3mbXGvAh6Yc1zs20u+1nNteo2xvzI37eCdJtpXoWjMlnz9qRbBpS/eTfiyq/aqVppy+CwPUIzK0d5uIbEOhtTdGgytMiBnS7OQjMRafGQIyFwOHD4simu/hGvTSoKUoR/7zFGJJp7t69uzi5Td54VORRq5uRLXmbrrt1CAyrShyP3pKHtQFP4CyBxeFpzAd/ldSXf6DplsCcQVUM/lGzGeMeIMsUthiLfzJaLFHvt6nvLlvoYm7aVeN97nu21GiLmMZgfWJTn4/Vrin3rdx3796N9oqn8YsA6m5qHDmWV3f4rUalNHqd8nnqKi1uEVGYgBYX0mgTDi2/lNkvSp6fcLjbi5y5OCdJuEydS6P4ei544zHg0c7OjKirLmWearTve53kXY2GPXdEw44pg7fZVQ38qMTDGuc24D33M9tq1O1di+tHy5yk29qdVLAxJ5+dKEuvb00dL2/fvm15AHknKBBjPwHWFPsZ1shhQLebw8hctIY5XT7PHobFYU1Xc4/MOOJtT49jfPioQL0jZ46qUY1yh7XkbTB7dggMq0ocj96Yh7UBT+AyAXwvBVWZ36/mtpGwg6oY8KrPhuek1KnslpFAfuT2zzKnRzRNa1HpWfK0IB8Tfu7QIqG/cS5w69YtsT325Yk52drEG1c+4emCDQSLTgLTtglpan+5tLi1DGlxa4mVTW90tu4v1LKH2O9e3V/cNIe5T05EKev11Ub/SzjNjWTb8zMzA2k/zvqK9PMMu9uOaOQxZfA265tJt4GRjXObUrrtZ7ZVp+e7MkOeEzvvBOm5ateQbZzJZw/60qPKR48ehZLI/vV+lw5XCCMJQ8BIINPBsqYwMqyUbCi3m2PIXLSSLV072x6GxWFNVxWfnog5tbc9b7NPc9scw3phEd2wlrxIZi5Btw6BkVWJ49GZ68g2MNdgrxGP72WnHvOPrtymcHZQ7YS89/adMzbL3FQiFtkqtLaqFrddpWfJRlEtEhqzGjmZ0ZUjXS++Ml4QY7Sz0CjkogC0uEVEmQS0uAycGpdKmb1FNuNYVqkT0Pl/BYW0ZDVNY9+bZZR2WkQmJrM7LeoMM5kUv5SfhhYvzphhVx3RsGOKsRUYOxaj6qNkx7bZSJgOfw5rnEV00VU/U6RGXWWy+Gp7n6NPVwzrCTPO5LMeQ3vO+lR31FfrSFQ1kPbvztllJmXnBFhTdKsgY+96Dbeb00LUv82pBnf3HJkB4zsZFoc13WhL95wFGnuzuduJb0ZgWEsuQrgrh8CwqsTx6I15WBvwBC4ZaDmeGv3zlR781VOf5UgIdlDV42/K2aKkuYxkkcYno9Nz3efyLBu/+L0k40bgslK53BZlq1HoJfOUi/bYz1dNqWpjdbjxX128FtLTZGtjaHFriYXpaXEhjTbhQ5yJ+aplXmvO35i/ahxK9gy4eQHcVeMjW6O0lhJ9msxEVg9Cmr2R4OVJAqnNPyo9+bOrjmjkMcXYCmrbzIFtNmmf/USObJz7tdBVP7O/Oh3msLiDqnbX0SGTfkQaZ/J5LHP10lqDR2+jqfPRt5vt+4OPrQKl90mANUWfepFU47jdnAqYi3Zrin0K1s+wOKzpagZiWeNrAc4+7z4bUSTVsJYccdj2syuHwMiqtHRKUnFt78HhjseRbWBbEz7LXfhe9msqs/h1mWubATuo9nP+vxwyb2sVK+PfGRm3T+mmo6anlo01xu3A/656gV8ddjEFanVQFsYdr8b9zvsrERVkFG+xXFrcIqJMAlpcBk6lSy1feTGuNyoNlOGOyQxM46Ilk0P+0uKsy91ulDZf1qqr6rtev3696pYiiY1AipRlzKSrjmjkMcXYCoZts0Z7rpdsZOPcT7WrfmZ/dTrMYXEuwQ6SA7U2zuTzQMjy4unj0dFI+vjx46P8KgeiKFt0hxPXshXcnxtriv0M9+Rg9GtF3rA9JebvjQoyipfPaM9YdgAAIABJREFU019lLupREFgk0NWwOKzpPn36dFFTSsBCyUKphzTDWnIR+F3Z+ciqjJZLc8q9vONxZBuYU/o14vG97Nfj4gNNvcDJDqr9nHflsMdN8/vvv1vKtmxjsuSzIY1ce4t3GbcDL+azNsFR53KtlfMU6Y0HnKjH0VspDWr0xx9/hKWUcuXQ4kKqa8O0uLXEdqbv6pUXX5dKZ1AtHkfhBagaWJx1udJrSLs42qoBtt9EFa1Ce3ik3VVHNPKYUqMVbGjdB7bZDdK2vGVk49zPuat+Zn91Osyh0lyiw5qeTqShJp9HaUerac36omH0xYsXz549O0okyr0SAdYUPWtzELebUwFz0Z5NsSvZehsWxzRdbWIzPtzpc67YlUl3IsyYllwKflcOgZFVGa2YSul3bT6HOx5HtoG1yjpR+j7H09M56xY35+gFTnZQFWsX2+zD2IdOpdQrhosv4Lq7DmxOls1bxkn2lMCeGD3W7eFR7p4q9HavcZeScczeUzvtEgibhuz/1q1bezJ099Li9jCkxe2ht+3eA3v+bQLvucu4KFqcFe2RwX6vUVp7hkppGW21hn/y5MmqbHcmVomeeQ/vYHXVEQ0+phhbgbefnaa483ajtDtL6ef2wY1zpyK66md21qXb28N5/lTITvqNqWAjxAw1+TxEoVrnaoNL1ATevn1r3FdxiMwUei4CrCk619fl3W6OP3PRzu2wH/F6GxaHNd3oRLqMhbQ8MCMjBpfyBIa15DwW49WuHAKDq9LoyuvEgWCU1miHPtngNuA5XC+A76WNTrXnhx1UbVDPlqJhdfZa9sKbN2+y1/97cfE1sv8mLR2y7FypNDzkq2JxDOVz4GpEQB8OiGKSP2W3+vhu8lKpyGiTltHHtFg6LW4RUSYBLS4Dp9KlPplHj3wq1f2obA9cdBkHejm2NC5r+dQGkXYqq8P/8OHDn3/+2f4ErGkdu2oUjClTBbWPObDNtq+svUSM085qmrKrfmYq3jVitr22dI26d16LPu3/MpNPnTIVvdGuUUyzLB5Gdt4uziUea4rO9XV5t5vjz1y0czvsRLwOh8VhTdf4iag+J4qd2HNXYgxryUW00JWdo8oiOt2ZybGOR2xgp/q6vb2rrsZTOp3vxXK8ETuovH73BrbZx+YdVNF3yjLSby4ik6f90mLp4lZ7S81UWqNjaHojMXME9FTe2HEbV1ZzBeXjdXRw+JFjzVHu37+fv8V4lRZnBJVMRotLYqkaCfOqeJOZW2ZdyRv3R9o7Ou1avnfvnh62NdvSdPv2bct26v0QFnPoqlEwpizqq0GCA9tsg9ptLgLj3IxON3bVz+ypSM/35hfdtOsDdYf914OvU6aePn0a5i83i7ZPaZYVRhKGwE4CrCl2Aqx9++Xdbg4gc9HahnSB/PscFsc0XbtniQMzztL0xrTkUtrpakGEKkupdU8+xzoosIE9uuv53q66mp5B5WVb/EyZ3I/soMozXHF12+uwixuMkhLoO99533F417FuNUsF5fsLBW4QNu71aSDJlYqIvLpzVau6gyo6OrjUAVS0uDltGuNpcUZQBZMtzgAKlnWWrOzj5rYabZsGbCtreteqz+Tp+7k6xkBGohc3tfF0mtslY/rpiBhTjAZ27TZrhNA4Gca5E3g//czOivR8+7Gjbc9kDpeNyWclFWjje7SCVlcjF0onO9Qr1ZpsjyLAmuIo8sZyL+x2cwSYixotYeRkfQ6Lw5puNEXJWCaPezNw+rk0rCWXUkE/DgFUadTphR2P2IDRBs6YDN9LG63J/cgOqmKot/W2lg1GUxH17HMamYw59pxAiWQRoP2H/LZhTxIm0hPQC4tGdWv89neVDUQbq0vtoKLF7VQTLW4nwLW3jwbc0vOsZXi69EZnelgvzVt0108//aQncHqJU1/3a38kZChP7XA/7YIxhTZb29o3549xbkbnbuynn9lZkZ5v37bo7rlG15AN46+hR03MNEmLemY9mNFqGp9pDeDkKQKsKTo3gwu73Rz5qMfLqOPwBYVFgPbu7gyxC1zqeVgc1nTtFe9nZ8kF2kK9KtgVaukD68mpnC0CtO+E+1kToUqLhVQ10cMzxwYOV0ElAfrpZypVsJ9s5X5kB1UxdWwbkreZu73725Z/MSjffWcRoL0fnPc1C6o4zMq4Y+n3338P7yoV1tHBoS3pfOBSiqbF7dRRKUXsFGOc20dbJBhPxO3k1ArLsLjBVnXe5OZD0TWB0YuD+rqfSKq1ajfVy5cvr3c2VT8dEWMKbXZDG29zC8a5k3M//czOipz39tGmQP1oCvLFdaFtUpo0Rl4mxdg76uIikeEIBFhT9K/lq7rdHHl7F1dpWW03AIsAoYvSnjMpkwQ6HxbHNF29hpdUVjLS6ARI3ktkMwJjWnJBvP04BFClsc+58MMCbKBg0+4qK3wvBdWRh8kZVAVRf7eht5V6tr07aP/snXGoKAni33lZBIjcgv/OoPwvXnooz/Q/ORpdOW/evKlx0km0McsozH9kz/2fFpejs3SNFrdEqPx1S8dbvtTjcjTaWG33pTF/o7QbcL548WLDXdEtbjfVo0ePdDbV999/r4coT5480f7UGp12VHTVn/WwbxCbMcWoDmOb2qACd4sxf6O0m8Xo6kaMc486hjKVPaC495IERpt81laiHknqYzfTcUor3G0epNoCk/+VCLCm6FybRk/X6dxuDjtz0c7N7yjx+h8WxzRd++N5WQ4TmKOaz6pyx7TkVYgyibtyCKBKozqmC66MijdcMuZvlHaVANjAKlwnSozvpaWyOIOqGG1jbxiWt+0L0DoWwl6W5Z2YUKTi4fwmPlfchs1ne+Ski9lDL3+vNtobD0Gxfyg9X6K/qnbx6dMn/1OGp+PN/c89AVrcHnq6lxa3EyC3LxIwDqa1xxrjbuB647J64Ggj6SK6xQTqV58/f/7gwQM1ZDm87t69qw1V9b7EuijP5gT9dESMKVIibXazJVe9EePcibeffmZnRTq/PT+ao4XO1Yd4FgI6ClQngyZTaqZ39k3tyXoR2RUB1hRdqWMqzCXdbq6azEWn6iZGBPofFoc1XfsOqnp+MNpIQQLDWnIphv0sRVGldDq44xEbKNWuyWdwAuygKmYAxkenYXnb9pauKsiygSkUqXi4n6mDr9rhTLwklwwY34crvoNKz/hDnkYxwlvmwrS4OTLGeFqcEVTBZN0yzz/13EzAuHHTvvl4myTG2mk30rb8LXdpe5ORhiW3KI0AykGmzlarUO2m0i7VE51N1U+jYEyRXRmtdIQ2G7WyY39inDv599PP7KwIt0NgA4Fu7d84PdtQ5Uq3aC6no0DnMtfIWHCdO1cK8RBgTdG5DRj7gRO53Rxw5qKdG94h4p1iWBzWdMM3mfPm0e1EMS/2aFeHteRSiu7HzlGldDq44xEbKNWuO8ynn64mgnM630sk//Sn3C/soJpi2RKz7UVAYz8eCbSq++twA1NUHf2s/YQsKvEUTCKZT/RTz9QtnbjMeNXn0hcJ/PHHH2Gap0+fhj/3hGlxe+jpXlrcToDcvkhAX5qzdDvKR29gLOa2OYFxLJO0m4uw3KiuddvswpK5T6PK6sMQ7mwqHUylrVT+Up+BfjoixhRZCG22z2aCce7USz/9zM6KnPp243zg1HVE+AsT0FI6ei9oWllNwPqfd03FJuZ0BFhT9Kyy67ndHG3moj1b3SGynWVYHNN0V7nXOIPqkBa0ttAxLXktpUz6fhwCqFJqGtzxiA1kmiqXIOAJLPbb7KDyrHYFVnVJviQ9dPRhe8C+wV95ah/J94f+WQ7baOzpblycXbOXSdn+fTg5kcO9C9o9UPDz6rS4nZZJi9sJkNstBCxjjfJZ1Zwt5fo0RufRr7/+6m+pF2jzwMPLr4OpxF+9rk7X95G9BfrpiFYZ4YVncbTZ3tqI5ME4dyqln35mZ0W4HQIQaE9Ar+TJy6/dUZaitdze9gqfJXPSQMATYE3hUXQYuJjbzRFmLtqhpR0l0rmGxTFNd1Wt2UF1VFNaVe4qnV7YW7UKWpi4H4cAqnR6GdnxiA2EbZMwBDYTYAfVZnT/unHDDqptn/BTqRvK+pes/f1Y3OhXVuTGxZUV/hS5GV05chCX8vz+/vvvIZnHjx+HP3eGaXE7AdLidgLkdgsBY7fz4cMHS24b0mgXkeWugsfj5Ytr/MBDwmgbqz46c+vWrT7PReinI2JMcaZLm8034UOuYpw7sffTz+ysCLdDAAKNCWgjvj6RbHdza9JlfB7QuCIUdz0CrCm61alxLn0Wt5vjzFy0W3trLNjphsUxTXdVrVkoNW5E24pbpdNtRTS+q7HhNS4uAxNVOjjGydIlHxZgA5kGwiUIeAKLXx5kB5VntSuwoZ+Vj2xbkYtK3ZbtgXfxIsKB8GsUrSfoxm9IvXr1ar8AWlqH7mbt9992utucJLS4OTLEQ6AfAnpr37Iv2fhm/4Z6hb3Q3O0a7CTn3NXi8XrgUXY7qUVCrdD0SE+H7ZfaIGsp9FxpGFOcvmizHdotxtmhUhBpLYHwVNq195IeAocQ0IRNrqG1Pm7t3X/27NkhAlPoaARYU/Sp8Yu53Rxk5qJ9Gltjqc44LI5pumunLo0NieI2EBjTkjeA6v8WVOl0NLLjERvov50i4SkI/L9TSNm/kBtmjW0+5aPdJP1sf57qUeJpq82TJ0+ml+rF9HOiZr06Hp6zHttbTmTRDqr92o+2YTU74iUJmRY3xUKLmzIhpgYBnUV37969fM4arLWzp+BXPn1xlh4vOi3P31svoEdrGmS1panxE2XtVBMQbS6XZ79e7VblfNKO6NpjCm12lQ33lvjaxrmN9kn7mW2V5S4IQKAIAZ3cOT1NSm8FWLbma9mraV7L3flFqkwmZyTAmqJPrQ3rdnPqYC7ap1nulGqEYfEyprvq8TwLpZ1No8PbL2PJBdme1M6vrUocjxYLv7YNWAiQBgJJAmoa7KBKklkdafFwhZkK/eZjclY9B/3jjz82FxQKTBgCqwjI6mTki7aq3Qx6u2iniUY7qIznc9qrs1iLMCtaXEiDMARaElBPosdIizuZ1EgfPnxYVjCdhLe4kVoPw3QyU9lyLbkJi2TTM7aoq7TcuyeNes6ffvrp7du3O3v4PTL0eS9jitcLbdaj6CSAcXaiCMTIE9DbQRlbXfUsJ18QVyFQm4BeJXr+/HlUyosXLzRT1b4oi4tJu680C41y4CcEahBgTVGD6s48pZTLuN0cisz4PmWF823K5Owx5x0WxzTdVbU+u3EOIv8qndIJ92wVqNJrZ1jHIzbgbYAABDIEFlsKX/HL0LNe0oEWi49Oo7z0lDeKsf/EL2xnRcoDCRjPgtr5UF/vJ4XdnFpW8dNlaHEHWhFFQ2AVAcshTzv7nKQ8lu6uRrlJYaaR6hVfvnz5559/tjn8MhRAp4Kplw5jCDOmhDZAmw1pHB7GOA9XAQJAAALjENDG+un2KW09dxv99VDKgkJuqOIvBljKJc2YBFhTdKh3yzpUYu9cijZwuzm2zEU7tLFmIp16WMR0m9kJBVUlgCVXxdsyc1QZ0h7T8YgNhDZAGAKbCbCDajO6/96o79T894cttOeYnJ6/ymerPamGIGA0cn3sSXsQNxOJ5kA6xnxzVnM30uLmyBAPgd4I6H39qE+YSqgX+nX03TR+c4x6MPVj+dvVNR3+jRV9UE++b62ghOjHH3/MC1zwqk5HKAu8oGyHZMWYEmKnzYY0Dg9jnIerAAEgAIERCOj9Hw1/0exRB8nIraSXpB0BTduMm6i0MYKJ1ghm008dWVP0owtJchm3m6PKXLQr62omzAWGxTFNd9Xj+TERNWtEpQpCTaVIHp4PqgxVMKbjERsIbYAwBLYRUDtiB9U2dP+6y3K++r9u+O477xqL4i0/5VyzJCMNBI4loDcUjeedbH4fTt8sCFufmsaeljWHixY3R4Z4CHRIQAe/63t5ecEePXqUT7Dq6uKeLcnz7NmzVXnWS6yeWYjUeepIKkm+50RMu5A6ierjx4/29NdOyZgS6Zc2GwE58CfGeSB8irYTyBtqeDatPU9SQqAlAZ0ZE65hVbTmijpNKtptr9M4jKtp7Vbf80pSy7pT1mUIsKboRJWXcbs5nvkhvhPmiFGcwAWGRUy3uFWQ4SEEsORDsNcoFFVGVAd0PGIDkQ3wEwLbCLCDahu3f931/v37f/1e+mF8SWgpG9N1nMgmTCSqQ8Bo6pt3UEU3Gg8wr1PX/8uVFlcVL5lDwEJAg3L+jCU9oyr1aTm99D/9AksopFYsaycJ4e31wnp9XAtIyf/333/rzAOdkrW482yPMHq2t+f2Ye8dZEyhzZ7RwgcxzjOq5vIy8zLl5VU8WgW1nV0bzbUNYlpxzVfzc1p3izpkJlpTesS0IcCaog3nTCkDut0cDeaiGas49aXLD4uXMd1Vc/JVB1ad2oDHEf4yljyOyuZqOogqcTzOGYDiB7GBDAEujUlg8T00PddjB1UB21j7cNS4vp2TbNUMdS4T4iHQgIBOhLL4fLWbYdunB6IdVDtb1hwQWtwcGeIh0CcBPYJ6+/Zt/mULdReLk6TF2ukkJ52ulEnmtk8lH4ll7mp/SWce6JQsPb3TbiqdTfXixQvxKbuhSv38w4cP21etwxIZU6ZKoc1OmRwSg3Eegp1C1xLIj+88nlnLk/THEtCMK78QNn7LTy6ply9fHlsXSocAa4pDbOAabjeHjrnoISbUVaEnHRbHNN38nLwru0IYI4ExLdkI51zJUOVUX6M5HrGBqQ0QA4G1BNSO2EG1FlqcPu/wilP/c0J7dDz7NE0+ZtUMFSdyHiZXaxPQ6tdSRLQXynKLXskN90frGweVtinQ4izqIA0EuiKgl6F1rlJmB6d6D73auGcTlfYb/fTTT/la62nWzhE/n3+Nq0KnrU56COc2VAmj21CVgWkUQ/382imTMedzJWNMSeqLNpvE0jgS42wMnOK2EcAVuI0bd3VIQFOsxW1PmkkufjDaVU1fqdbm/g6riUhjEmBN0VLvF3C7OVzMRVuaTYdlnXdYHNN0V83JQwd+h7aHSI7AmJZ8Se2jyqRah3I8YgNJGyASAiGBxc0zakfsoAqJbQm/efNm1W37PzR2584de4nMUO2sSFmDgNGVo3a0ditDtOnKWNCGOtLiNkDjFggcTkDrorwMnz59Uute2/O4PLWDM98zaIKlw5xOt31qSkxVcBuq9ExO00odhKDv/a1ahoV58okZ0chbTohL4aFmcbTZSPvtf2Kc7ZlT4gYC+TFoqG5zAz1u6YeADkw1Hs+pzy4bTwbNn43aT92RZEACrCmqKt3oDevZ7eb4MBetaiedZ37qYXFM083PyTu3N8RLEhjTkpMozh6JKuc0OI7jERuYswHiIWAnwBlUdlazKY3Hqrv7Nbm8f//+bF62C6vOgdB3c2y5kgoCVQjoXCidDmXJOtoRlb9Fz/LDr2eqUejo8vwtm6/S4jaj40YIHEhAD6UWR0AlUAPXdii7nNpxpZzzO4H0lEs5L67K7IV2klL9ueYw+t6fIOhsKqOnPhReD7YXz1oI018yzJgyp1ba7ByZZvEYZzPUFLSHwKr33fcUxL0QqERATiHNo1atXrXytTyn1PxT260qiU22EChFgDVFKZI+nwu43VxdmIt6nQ4VuMCwOKbprno8P5RJn7eyY1ryefWVkRxVzsEZx/GIDczZAPEQ8AQW38DUHJUzqDyuLQF9j2aRcpjv/gOolNuq7m/xILJQPMIQqEHAaPardlBFiTc8yLfXlBZnZ0VKCHRCQKNz2Euoi5h77KRBXNuh9Fb04j4qbRvSQyl1CGHO0/rqSyv6/p282NNLV4oRMe2F0hxDR1Ktqtfz589Xpb9eYsaUpE5ps0ksjSMxzsbAKW4bgbkB3efGh8w8CgIdEpABa5+T5lGrZNPEMj//9LlposVHkz0NAv0TYE1RSkdnd7s5DsxFS9nDifK5xrA4pumuqrUmPycyy2FFXaVTnjn2bCeoMqmdoRyP2EDSBoiEQEhgcSBTO2IHVUhsddjoxnL5alVQ5I3AVe62VRu8VtefGyBgICCLtYzZWk3Zvb1R06u6g4oWZ1AySSDQF4FHjx55gXQMnvb6qIfJnIenL/ppH9X333+v8wB0xpJ2U6k70kYo/at7NXarH9ChF3oolRlVdfSUThQoMtB74VcFtn2RcFURUWI9zxMuTTczbKNbpAiBjSKH+smYklT3mG02ieLASIzzQPgUbSewuKzIjNT2UkgJgUoENJ/cts9e54Aa17ya07afE1bCRbaHEGhvP6wp9itas7jF8VGldOt2cwSYi+63hNPlcI1hcUzTtfQ53iAXH1L6lAQOJDCmJR8IvF7RqDLJdijHIzaQtAEiIRAS0Moo/DkNa5rKDqopFmuM3Ar6irw19Xff6VwKe+J8Sj2mzSfwVxeNwKckAIF6BIze3mhf1Jw82twQPhrRk/ttbui5/KfxtLgpE2Ig0C0BdRF+7NPeZdexqJdQvHY4/fLLLxnJ9ZEUvb+rJ0/37t3TmeT6V+srbZzSFqvMXfIc6ZO+2hi0an2SyXDtJVVN27+c87H92RuOrf2jxsaufi2EE6VnTImUNWCbjQj08xPj7EcXSDJHYPFpDU9o5tARf3YC2ta/aP+qo1bKxtX32YEgf3ECrCmKI22ZobHhG9diMobGbjfHirloS5s5e1ldDYsDmq4cQXK4Ga3I++iM6Ul2FIEBLfko1LXLRZUR4QEdj9hAZAP8hEBEIFzsRJfcT0112EGVJGOKXLUjSq4ufWbVlK8hUf4BcJgBHuSQBuGjCBhdOdqSaHnfMfL4GDPfU3da3B563AuBxgTCTxgorLmOF0A7nHSslPZR2c9M8vcmA+oc3r59q01LOhggmaBNpJ+QaOYX9ZBtBFApIqAph+XBnn2vVTPhGxfEmBIBH7DNRgT6+Ylx9qMLJJkjoO3Cc5dcPE9o8ny4emoCxkmUltV6rnzqmiK8I9DYocea4tSGZ/SMdet2c/CZi57aCNsL38+wOKbp2mvN/Lx969hWol2njaco26oz8l2oMtL+gI5HbCCyAX5CICKQn5y4h1zsoIqgrfi56iHlixcvVmS9lNTe/elhqmVLylKBXIfALgLawWDcr7DYrLRTQYfEeGnUkemrW/5npQAtrhJYsoVAcQLhOyXKPNnzaB+Vkmm1r6HZ3rpDUfUah+5VDtqP1aALCotOhsMjsladjpnMbXOkunrtTlvcRMXMxG51I7Aas81ubmW1b8Q4axMm//0Ewo3RydzUcybjiYTABQhoEuv3uOSro1NU259LmheJqxsINO7QWFNs0FE/t5zd7eZIMhftx6JOIUk/w+KYpruq1qewKIRcpVOeOfZsMKgy1M6YjkdsILQBwhCYEshvBXYHbbKDasrNFPPs2TO7L0O9VdknrPq0kEnKfxLld9LZ8yElBPYQCDd6Z/JZ3EEVJTC+Zpcp0XKJFmehRBoI9EAgfAdR+5xu3bo1J5VczDobUlug/v77b+370Y2PHz/WeK0NQOFR5AorRvHqbfTISimVXh/s072LD3Hniq4ar0H/QC+GmOhQrhBgsrLhRthkgmtHMqaE+qXNhjQOD2Och6sAASwE8lt1WfxaGJLmvASePHli9Ibrs9TnrSaSOwJ5r25VSqwpquKtlPmp3W6OCXPRSrZx4Ww7GRbHNF3jhMSZ34F+qgvbf/GqjWnJxTH2kCGqDLUwpuMRGwhtgDAEpgTyzkPneGQH1ZTbcozmfMY3/1xeZQ+gUp56QmmfpOpx73KVSAGBygT0YlD+aYcrX92WNjRkZDlkBxUtLqMRLkGgKwLhCUz2pYI6KH2ETnuj1f/ofX2N8tom5f4UVozi9TEU+eaUsqv6JoU5dn+Sdq1FHfVUyPwMdZr+YjGMKaFCabMhjcPDGOfhKkAAC4H8Pt0DNxxYhCcNBPYT0DOAfCtwReg8Ic1d9xdHDgcSsL+3WUNI1hQ1qFbN89RuN0eGuWhVC7lq5j0Mi2Oarpw/Fle/M7zBvUBnaX1jWvJZtLNKTlQZ4hrT8YgNhDZAGAJTAvm1NjuopsSsMdo+lYcbZqTEmTMwwpSrwvajd8KDuFcVQWIIlCWg810sGWYevevIzbDp6ftcmgpY8tyfhha3nyE5QKA2gWj/pc6gql1in/kf+7RDTLQdLb/Pm8fbjCmu7dBmO+xDMM4OlYJIEYH8DulwsRDdyE8IXIOAlsDhi9SZSj1//lwnp2YScKlzAsfOmVlTdG4eSfFO7XZzNWIumtQskRkCnQyLY5quPPMZ1YSXeMM/pNFzeExL7lkjm2VDlQ7dyI5HbGBz8+HGEQjk93azg2qjDegsCvmhjDfr8W2l1/70eNIow+FeD6OcJLs8AX30ylJH7QqfO9o32lxlnwRYys2nocXl+XAVAj0QCN8pkTw3b97sQar2MvQw7ud99zzeZkxx7YI2275/WCwR41xERILDCeRfds87QQ4XHgEgUITA3bt3jWvh/Kb2IsKQST0Cx3ZorCnqabZezqd2uzkszEXrmceFc+5hWBzTdI2zEdkeb/ifpQGOacln0c4qOVGlwzWy4xEbWNVkSAyBkAA7qEIaK8IPHjywpza+GmjPMExp3OYvn8vcfpQwt8ZhiaTljU7nsvfjjSWkuBoEjCuraKeUk0SbF0MXnrowmVANIefypMXNkSEeAp0QiN5pO/al7QOZaNxXh3mgACpa/XPmCfewqgmVwpgiGrTZ0CT6CWOc/egCSZIE8mdMMsQkoRF5PQL6wHRmruXrq23ruFw8jUygz1cvjn3ezJoiYzA9Xzq1282BZS7as4F1K1sPw+KApmv/kF+09u/WkBBMBAa05KvqHVVKs1HnM5q7ABu4auumXjsJLO6ZcYff/8/OYka7/dmzZ3YXxosXL2p8v88zf/r0qQ/nA1U3cuWLnrsq4bUbRh4Z7QKRtySHAAAgAElEQVSudEzXXNHEH0jA6MrRty+nQkbbqoxZTfPZHEOL24yOGyHQhkA0QI980FG437QN/GkpmTMP+nxGNa1C1RjGFOGlzVa1sc2ZY5yb0XFjGwL5XSMa/RddIW3kpBQI1Cbw9u1bSxFyubx+/dqScuQ0P/zwQ2/VV1cmj9mxUrGmOJb/ttKNvrI+3W6uysxFt6meuw4fFsc03fwB5N4stfZniu5pdB4Y05I7V8o28VCluA3ueMQGtrUd7ro8gcWFtj4SLQjsoFphCTrRwd7jaMlqPDx5hQT/Tnr79u3M48kwbXRWYXjpqHC4G2bRWI8SknKLE5DR5t8adyXqyUf0iWLFhzajn0avUMEq0OIKwiQrCDQgEL1l0qDEforoYdzPTFE6fEbVXneMKVPmI7fZKY0DYzDOA+FTtIXA4ktKrC4tGElzAQJqC3ptz1IRnaTOY8s8qA739/cwL2JNkTebPq+e2u3mkDIX7dO0+pfq8GFxTNPV8y+jh6eHXbn9m3EPEo5pyT2QLy4Dqpwi7WGCPZWqXgw2UI8tOZ+aQN5t6PcwsINqhZbv3btnTC2+OjzWmHhPMuM2f81Qu/KXRW9AuvPQ9nDg3hMRMO58ev78eVgp2Ux4nIzOn3SbQMM0DcK0uAaQKQIC2whMh7mRvTM9jPuZM0I6fEa1zep23jX4mEKb3Wk/VW8f3DirsiXzIgQyQ4zyH80rWgQpmZyUgB5bGj/NkNnaftK6lxXb+PS3bKH53KI35vOJK11lTVEJbO1sT+12c3CYi9Y2kqvmf/iwOKbpGk8cGNlHd7oWN6Yln05NFoEHVyWORxnJ4DZgaSakGZBA3m3oXY7soLLaxv379/O70nxG8rw0mxHevXvX74bzAiQDXX3ILzosGl9eUmVXjTSezRa56qIDqIxrs+IMaXHFkZIhBOoR0LbLjx8/1su/85yjbrO9tJkHUX4a2l6qrkpkTInUMXibjWgc+xPjPJY/pS8SyI8jxmX7YikkgMApCGjKl5l0+SpoO86zZ8/8TwIRgQ739zfzK0Yoop+sKSIgp/h5arebI8xc9BSW1qeQxw6LY5qucddmPw+nwpe0+zTjw6Ua05IPx15DAFQZUR3Q8YgNRDbATwiIQN5t6A/9YQeVyVq0+LQfXq3Nay1PxzHOPqMTfUzVrpNIH0MM36WT+1tnCdYpilw7JWBcWXlXnWwm9B4eazO0uE6tCrGGJ5AceaMNu0NB8l3oUbXOPIiyPOc7SuzG5Y48ptBmGxvb2uJGNs61rEjfnkD+JaJwsdleNkqEQGMCGk+NM169hjTy2wV5vfQ2O9Ub86EPJC981ausKarirZf5qd1uDgtz0Xrmce2cDx8WBzRdI3NtXIg+S3KUKeafmx4lVW/lDmjJvamglDwjqxLHo7OikW2gVDsin4sRyLsNvcuRHVTLen/y5IndZfD27Vt9dXs503IpVJxlYayp4bt378oVuz2n6PQgi/DbC+POLgkYj470juCoAR5rM7S4Lm0KoSDwvwSmJ1Jo9/OwD4o07h9b97/++mvOLvX6y9yl0eIHH1Nosz0b/ODG2bNqkE0E8mcY81AEIxmNgF75yzcKD+TBgwc+TCAkMJ2ThFdduOWRFZEPZCpMsxjWFM1Qly3o1G43h4K5aFmTGCq3Y4fFMU1Xj88sI2kPo5scZSwWLB3CmJZsIXO6NIOrcto1DfiwYHAbOF2bReAGBPIzAc6gsqpA8z/76U3aPnXIQ0FtNLG8MPfo0SNrtaul02FC0Wlex+6GqVZRMs4R0Jjtd3Fm0slB6bb9Reurw22GFpfRGpcgcCCB5FA48oMivw/1EKXMzUSNT/gOkfmQQkceU2izh5icvdCRjdNOiZSHEPDujGTpcwNQMjGRELgGgRcvXlgqotZh/LyXJbcrpcn3Ku1rGvlA2gsQlsiaIqRxlvDZ3W6OM3PRs9hbh3IeOyyOaboW5jpeUc+GjjWYYwe1Y+u+tvQxLXktpVOkH1mVOB6diY5sA6dopAjZkkB+KqJOwx9fxxlUOb3cv3+//+1TqoDUaTmIT86yw89KjQ6g0ktR3hZzmuDa5QhEljBXPzVAGW34ruevv/56uM3Q4ub0RTwEjiUwfa1E8mjsO2Rz87EoXOnaspyfEVYVMuy6w4LYQRXSUHjkMYU2GxlDbz9HNs7edIE8EQEZZ9IT6pMdOPx5GQhAoCUB7ZYwPhHU1pzD/UItyRjLun379mLKzAGri/euStDb8RisKVapr5/Ep3a7OYzMRfsxp9NJcuywOKbpyvMmp/2iqRz7hr9e1Y7e7V8UeOQEY1ryJTU+sipxPDqTHtkGLtmoqdQeAvlP+IWPrthBleb89etXOVDsM6qjTp/y0muSajmi+djDe6JJqrzez54981UgMBQBbU/MP/ZwNPRuSuQINvqAasOkxdUmTP4Q2EBg7rgp9SRqsxrZN+R59lsO7DOFPUkvnIYmEwwYOeyYQpvt39qHNc7+VYOE+dEk7xCBHgQuScD4AR3VXX4hdhlObWDxnOxm59tFPpCpqO1jWFO0Z76/xLO73RwB5qL7LWHYHI4dFsc0XW3RXvT2y1OkjcJHmeWcC2Iqz9w7gdOU144Z05IvqdNhVTnX6gd8WDCsDVyyRVOpPQQ+fPiQuT08nZodVAlQmu1pa6rR66p5oXCr90lk1DZKu5EWPT6a/GkJ3Vau/ytNj66j4apDr9AhZIYt1LifL2yJapiWd0PbIKXFteFMKREB1vARkPBn5mGq1kWa/Qz4wv2Br4wnT8fsqhsPjefw8JhjCm32cMOzCDCmcVrIkOZYAqFTYypJs40O06KvF8Pk80Q6Tc6+pvJLp5FzZppmwJh8ryIgbdqCniv7lznlb8xMlryOGgjGmsLTPlfg7G43R5u56Lmsritpjx0WxzTduVfpQsMwdk3hLUXCeijWYMQsImpXmYxpyV2poJQwY6oyM5ce8GHBmDZQqgU1yIdBqgFkFZF3GIadBjuoYo08fPhQviSjpWrHklj3s6VDnf7iTn85Pg55hKzJcUhV6IQ6pr/7d1jE7szOl8G5qr9hvWQ5aK2l2mhx5zK54rbRbfXbC9bskxZ5JepA2nCKEyXWeK3xXWe5601EnYmoN++1tVd/UbLr/TzkCZme/STtcEPPv6iRZEGLd3WYYMAxhTZbxA4bNIEBjTNSTQPIUYn8XCSQf3co/0rZYubdJujWFNsL1snkMzKVRQ61xZZvKjMZDqXVe0o1HDJhEZvDixg355y/0YKuwdld4dRdrx0uuvhUqdp25biFguVJFrzack1hFPso+zSKFyXbsPjqze3masRcNNLsWX4utpfa3dfhw+KApivmi+/MaxIiv1xjM9bjML9B2Vj0CA5DI4oBLTkis9ibRem7/TmgKnE8RtY4oA1EBIw/u2317QWrPVszaqRgsvDQlmm2/9rw83e5P8vCPpSmXMllctJ7CauqoE87lym4aC5//vmnpRbyKRctdiGzaOosCdXqFu7ZdDnvSXfmJ2E25X3wTclP9oYNSmHZ8MFSrize4qMM61jJbFZK/a/ktLhQQckwLe5fFrP7RxJyFKmWtbucdRnoU7aRDMmfL168WJfv+tTGVwyT4i1GavAK/9Qta9ARbc0H5JuWqauCEkAjbOPOalFy+cHXs9x1h5hMpRK9XZnO3HyloX/AMWXMNjtjy4loy/SvQdcqyQY0zlAfV+pnwnqdPTwdaHyM2s7pamdp74cs9zzVTGDkyWdoaYt9RaW5UCiDcVrutNl+pWax8zbjWgjNhzNG7i7Vlk0a8TK4fiw5qfZpXKCUczLKdvrz2msKmYHFPg/ph72JbghcwO3maj34XHSD6nu4hWFRWhjTdC3bN1s+nJIWpoPaYkxLCTMN1tKNNxibxrRkr5fF3kzm1H5e7cVbFRhQlTgeIwsZ0AYiApY5f+11XySS+7k4MCkBvpckulWRGc7q7cOsvgt/7AxnSk1e2llcwdvlY7KMgmEteh4RNb0LRU2G5blTR1mQYSar6RAl4Jn0ey6pXsn6hpGaxO8p4qh7wyrMhQ/p1vcAmdrGXNUUX8otuEfg5L20uIzWdIkWlzSbbZHqt/O03VXnbd9WxLa71PlYBGszdFomwRZpd6bReKSphR4zaMirvaHKImpL189cr1hpkLrY0D9HL9TyxWZxA7ZZe08b6n0u3Oxx5oDG6TV1sX7G1+vsgfwS/nS1m2vjYXylkTTDislnBs70kmVEm95VPCa0mcVwY6NalEcJmo1rU/KL25WqOiWi5ub8ZosiiVip1Z9FOxdeU8geLAQaN5mpla6NuYbbzdV65LnoWr13kp5hcWTTXdz3oxVWbV+Z469SLKu56RDQSYe/SFKSq6tv0OpH7oQtJnSiJyADqtIyHk07geIxMqRmDwvyfcKANhACsWi2/Zo0WgzOCVlq6RcCyYc1Gs4JE8a3efCXF9VyNc850nuxHVSrlmQOa5tJUh6ZegrLLCS0A/VxQpzP9vCrcrWEMifD6q8bVGRqGJEJFmQli0rWNIps38Xsr2O+VfsKnmii5plYJqCugmqt/q7eArQ4b4TTAC2uoLlOe9QpcBfTeIRV5zMnSRjfpo+yUwplqx1WQ9DwV2nYtQivzraZVSRnVpW6gksO/aONKQO2WeO4YJz+qcUZM9yfbDTjdMQu2c/sN4YecpCDJjMCylx7ENIog7G9t5lKhTLbu+hm0wwnXleTTyeSsa9osKrNby6ctppmDwiNdt5yXAutXWGLhPVMPVSc36pl2UElnUryqC4bfk5tYxpz1TWFUfsC0r4f3qDK6JZruN1cpcaci0YKPctPhsVQU2OabtI1FI4sldxEIXnZoUoJC9VouyiYS6+UYVZHhS3SasbeRrwxLdnYmzWw54JaHk2V9lVt2F3UDstm6j0sWLSW0WzAA7Gs+KT69mtSu5XWW5B6SmGgQ99LKN7acH5DWOSuKbaDKpqLWDoXNdG1dSuVXo1E/tYNMp9lG51ASdOLi2QliAyiFGGXz9SpXbXfyZt+aJMH2t42whpKQ/nnwlLotvwPvMtYtf7noLS4ObNUPC2uVBMzOtDFvNmDEFe1xeHGm0ebGZ7Fv+BFahxQb6bBsSwHYxXaeH/mZtVFnutMm9JVh/7RxpTR2uzUkpMx04n0XGMv26UkhfGRoxmnKn7Vfsbr9LwBWeNco1D8iVbuUoFxTdR+ucfk095AjH1Fg+0X9pm5b0ENpBLJPse1SMWLNl+pbwnnQqH3Y1Eep0Qliyqy4ae3h3zgkmsK4eq2H96gyugWY9VCw4ty6OrngHPRrvjbhWFYjFiNabrh6JYcXDSm1FvMyg2lni0sV3MkFWccW3VjDw7tRYaSs9kOKln1gJZs7M06MZio58n8HE2VlqYUdhctwzUeFmRU7y+NZgOu4t2uSe1jkzolr8QGAbt7od6AXrCaec5RQQV2UGkuornOhg6lzao7rLBElW1tlrbSw79QwrJhCWwx7kpzrKkhVtW4sbLOUIVFw0NZ2vVyU9Xs7UuekXqS1MhZvaqldo1HhW01NRohLW4b3mZ3ddvitG63NBbfy6kibaDN7ZhJSquhoYFU6lgsw19SwmaR6q5LTSvtMmsgLlVoUo9zi5BKfbix13V8zjX0C6+xdtcYU0Zrs8nmE0WuGozadK1ewqGM01jZk/YzXqfnDWRGQHlIz1KvVe295XKPyafdhFb1FVV9EZp0ZdpF5pJmiVUFW2Xnjce1UNGak2Qo6ZKmlMWn05H3LFREdCkj2/7OIZN5dOliawoZwCr73I86NLkG4UWrdvqttGSrUUFjl3uNhVINgA3yNOrI2V7Y6RWXrath0YjlYqa7OJBp60DxgVWGJLuKHIP6KRXo0qJI4ahXSR12U7ds+2gs5FCWbKyssxkcj3bDTrbEqo+P1c9EfULY0jsJF3xYYNSF0cIrdTLT3riqDYiJ6mvXtcQzYtyfDN/LfobGHKKt1aE9TL2I23dQaRaiOahlCA8liMKStVLbc7DULcry1O/skVNCKhMj/d6SiYCl7uoLCk5VZRjT0aieh0WSJ0uMjG36U2RkfgUrXlz7km3uafS0Oj5G9TqXxVpMtDjbShlKZZbq0OIq8d+ZbbctTnM7DWS+jRsD6ofVN1bt4tTVWAw+Elijam3BZAlTX0kkRic/i/jfV9VF/GVROxtL8vY5Ky1Sx6hEGfZVh/6wpiOMKb6+Q7VZX+tkYNtgpJl2y+nfCMY5SD+TNMITRU49bn5M1ESo/4psa+8NlntMPu3Gs62v0DK/+Hxsmzn5JuMCsq7iPrptgjUe10KNa5IZYYl+FnSmC060nlLpoTCZXi6SSj/dOmuzaU0zzMRcY00h1Nvss0E/HJrB/nBkZknN7i+lZQ7TtpOs1Kmdby15FixLqtmwVB9nWBzTdBefbmjeLodAQTuclqgi/Pi4amxV36IhTxmWldBeWUsHXnzytijeCJa8rTeTwUhlnT9zDPU7gip9fXE8ehRhYBAbUDWnQ0Ny9hhGNliT4nsJrbF2WGYQ6jcKRytxCfO9/osSvXz58v379z7y27dvLuyy1s8vX774q6UCmsTcvHlT/ypDH9iQucRzckpIL/mGfNwtbnp0//79zTl0cuOzZ8+ePn2aF0bw1YM8fPgwnyx/9ePHjzqM5NOnT1EyTUxfv34dRdp/Sv7Qsp1mFeOscb9Bqu7StQxP/0oqZ4cKKMYL+eTJEx8uGAir5i3WVU0juo/ZVqKqoz/frJSJC6vQbRlWuuvdu3f37t3LZC6jUr+USdDbJVpcXiO0uIjP169fX7165Xs53/AVo/5Nfz4mutH403cFrk/zXZxuV0ymc1OXriWfL8WL4QSbdvU+pTEgSe7cuaN/JUYolW7XavPu3bvGfOaSSX7l48WeS3Z4vBQkzrdv394syffffz93rzLXBqZHjx5FCTTiZ1QfJV78+fnz5wcPHiRNQqVvG3TC8VECOD268dG1i0Wp8glkcoIj29O/Sukt0DUTd29BRHlh8lfPPqbkaxdeHafNVjVvLe+9YQuvt22Fi3StocrObpxVFeHgn6WfCdV6rrDWCNMxzldBrqhbt275n4cEQjPzcxI3nB243GPyqX4y7B5lG5keMlSiUhack7jZiOsolHMokiS0zEM0B9M6QiLJnJIzsc1mL6ncgOIFk0/pxo0byQzrIVJxLcc1Xzt5xgTW/5wGivgo5AnRFNr3DCplOkWXQ/LNmzdTARZjHDcZVWjtWnxlPJyXXFMIVGifnvbh/fCiBssmuJ7bzfGRck/t7i6r5Wa5hW1KhTIsbiA/oOlOh7wpt+kgOE2zGCOvgsZWeY3ClJrV6HUjvy7YPLa6PJWbG159EfLpzc2RfJrNAXlHw2e1yXwkQGZ8T95SJPLsllyvN3N43VTf+2f8VF8xnr9lwu8T1wucXZV2MuM4Hu1MXMoL2EDVFr15TYrvJVyNOmPL+F7W2u3a9NqmoknC3F0JF+J0S9eqz/HMlXT2eLUHzTymcM4bI4eapneLelEa7bOTK2FtTXWXoCXz33/4hJ9eJPNvE7mBiYVhG+GjUirVxVLfuTR5Fct6527sNp4WF1nd2p+VrHStGEXSL9ZFY3ORgjZkoqaXaURyXmzIs8gt2nebEcx+SfDnxqYichbMRLTt9YpSzokh/Trzk6to2s1qxN8/1ZH1ZuaNeyo1FXiumvXiFxtvpIh6P089pqzCMnibrWfMLuf9c/KpNk9tnPQzU4WeLiY/idozDJVCUbtdJ/NfHL/y3JJ5lopUu8uw7XPyeVRfsahHkdRcrpRqFvPJrMoX762UoMa45u1z8YAKrTLUlHz6VQEpd5p/sjrTZHtg5hdZczmrCThrPOOaQnqZq1fVeEv7XWUz+xPnu7JMA99fdNUcTj0XrUqmXuZ5W6rXsizNqpNh0QJ/QNOVBvXQNG8he/xUQpocNKdjXzJZXrD81c3zAYupLEKTbPudexZJkmlObclH9WahOVl6tiT54pGnVuUqGmI+wsOCVUxc4rPbQNiyWoaTizjPH9/LVBfTcdnjqh3IPMbSiDAtPfEVv0wW06peLEaMZO5VJz1THbSMsXskZcTaFJVHoatKk5l0imeR74lceDZzSAvqZ2bmjT9jmVo7+WSnC2TqFameFhcBqWSlUSltfi7WhYnUVBFFJlIin9ndOy308Jj8hDvTAc5JHg7iCqs7naZUpHqqMGWmIH9JbOWgyfhx9k8ALjz0e4xrAycdU+zVpM1OW2jZmM2dzKIST2qc9DOLmj1FguTo5tqOxqnDq1C2FRtzY/JpBBUmy0w+j+orFvUo8+7kUXFIsmW43rjmug7lv1gdWc4qr9fc810tW5L9lfJflMGeIGPnKn0un3ClcLo1RaZec/UtEm9pv0mN14vMzNZO7XZzxDK1ixSqVtCPu7ueuqvmzLDojEr9+X7OA5qupi6LJqROSe3U2JEqmRLPuaeSw2vZsVX2EA6U+60iymGuamHnduAOKiftSS150RRDyJXCRjuPrKLez5Oq0g7E9Rhn2UElq6u93pmiO68NVGqki9nmdaQBYjGHSgnUxU3162Psii4uXn5N6iWsEcj4D5N6ZAfV/2pflqR9Y4dPNWoYxDRPDRKrNskJjkYUzdVk1rpR/yqcsTPfnJS41AzgwrMZj6tloJRepta1OUYizRFILnU2F9T+RlrcnGbz8ZWsNF9opauLdWEiNSW/cyKlxxgWF8O03MNjNHRu6KaSYief5WSeA2lkV+nqcnWjbFJ260xX/+qnnIOK11WpZnEOUGQCcOGhf4OK/S1Sh/AmNZ6M7GEW54XPBGizSfUVj0yuBjN6WXXpjMZJP7NKxd0mzvt9Dhe7eEO2ZOhG8EzdmXxOMWYmn0f1FYt6lIrZQZWx8yKXNEUxGoBWH+qOpBHdopmzU5/+dRNpzaI1hUtmpcjMY3hZ5tRcN8dk7Fy4ktmqOlOSJ1pTzNUrWdmCkZb2OwVbNUYizVXw7G43x00VvORCqapVbMs82ZXNWVfBeEuz6mRYXAV2QNNVlTPjSGgzeiallFLrdGBVpC5ltkFoXJ6zmbJjqwTWWL9K6asSW9yborEqzxqJz2jJR/VmoZHPWWkNHRnzPKMqLVUbzfFoYTKX5qQ2ELaslmENRnMkFY/vZaqL/Jo0A3PnJRn2VBgfk1ySj7uDSgOkc3BUneLs1Gi922UrxqmqNyB7QGDLUr3wbMZOtWBKab+eaW3OeW71sjnDrm6kxa014EpWulaMIukX68JEasp580RKcx2Lc2FaYj8xG/zXU+EzmQjR4haoaYbGmIITgAsP/fuHp3ONKfn60maNjatIsvyqPq8p49VzGSf9jFGtnSfLz6OSTpCWNSrSeNdmwuRzLTGlz0w+j+orFvUoS+7kUfEG4EVuaTCuue6invds8cWDOT/JNoAZO1dNp3leYE2RrNe0psVjLO3XWVfLf+fMqaUMtcs611y0No1K+TMsuh6j7CRzQNOtV2Vtq0pu//UtYq4z3DwWlH0Q5uV0AYuTs4cdVE7aemqVdgq6HJ20R/VmoaWJWKTxTn6eS5V5aGM6HvNMLFdPZwNhy2oZzq9J8w6rqnKqi8soOv8uYlXB8mvSjMw7L2ltO1cvPSxLZn7xHVQyEf2p8u4UJfkmxEhTqG5HpqSSqkZqgmWZh80ZVhQvwjWmjFJiVFD7n5Vspn1FVGKluuw0VE1lpjRkUTuz7e12WtxUy8mYSlaaLKt25GJdmEhNVbBtIrXoBFECtUH1NotKmes6dKP+pDL9KR/NKJShphaaKytzjadFNicp5zkBkvERwMyjDn+7JM+8qxdlaPlZfAJw4aHfa2F/4BRjSqaatFlL4yqYJr+qz2hqw6VTGCf9zAbN9nlLZkRrafZJOAWbsD0rzVWSwvhITWPsuZVNqXbnxZgG+vTiHdVXLOpRANXZllVQJrfMBDVzV9VLLRu41CH7LDLVd0yMTwEXJ0urCCu3abvzMVFW11hTqHZRvdr8tLRfT75ZQK14Wv3rud0cz1PMRZupvmxBDIuuHWWGxT3ABzRdVTkzmZ/2WpkYja35vVNONWXHVsmjqfUepefvtTy5E8N8Ju2vnsKSj+rNQhvuc8IQGswpVBkKHIUX27sSqI7q0jfrQjfq738fFfT0sCDisOfnWWwgbFktw/k1qayipTBhWWf0vewx1MV7M73BnBK/V6YhU8JjEvj69av6wff//H379m0tBFnegwcPNJ+7cePG2nuPSq8qJ4vWaJeMv3XrVjKeyIIE7t69Kxv0GaqL//Lly4mMyku+GKDFeUS0OI+CwB4CHz9+1DCkHiOZiToTPfB4+PBh8mqNSMmjpdenT5/Up81JlSlXAs8NUsm7NEL5UjSa379/P5lsGik5X716pVs2DP3KTc+QNPRrDqDee5p5hzFzVM/eEZ1xTBm8zXbYOiqJdEbj3Iniqv3MTiy1b3/27NnTp0+TpWio+vz5c/ISkRCAAAQ2ENAcxnnPNNXfcLs6JU2etWfF6GLSxP7NmzeWgrSCuHnzpvtXpfifCvv4vHeFNYWF89nTjON2c5oacC56dhNF/mFNVzN2OdA05IWPBoz2oA1YGljlFcwPcz43+9iqW8IhVePp9KexUF/62kDUbydvX+UJTOZQKXLATviqDoEzqhLHY9l2fUYbKEuA3M5O4Pvvv5+rgja6JZfn7KCaIzZuvCas8gTp0a8ex+pPT1X1ZNE9W5ULRlzcZFFzU00Z79y5c/v27XFhUfOiBDQMa8GjlZLsTU/l9cpjstsqWubxmdHijtcBEpycwMuXLx89ejRXCW0h14PVuasN4t0CY60baJXYr1+/Vuepumg7lH37VFh356vS6O+Gfj/uuzTh6K+hX3+aA2gCUNtPFEpI2EjgFGMKbdaozYslO4VxXoz5ONXRUKsl6lx951whc+mJhwAEIGAkoAcz3nXmvWe617+c4LcxaeYsF4em0GtdHOf6zQcAABXeSURBVJrby0PitkBpEu4C059FpuWsKYx6P3WyMd1uTmXMRU9tuiMLP6Dp+uHVOancO2/+4ZQfBN3YuuHJVDi2KjcNr368Dn8WGVv3m+6pd1CF1R/QksPqXyl8ClXieKxqcqewgaoEyPx0BN69e3fv3r2k2JoGyKSTl9hBlcRCJAQgAAEIQAACJyCQXxF19RqWpmLa4fT8+XMjVp74GkGR7FwEaLPn0hfSQuAsBDKPFnQO5ZMnT85SEeSEAAQgAAEIQAACEIAABCDgCGSWOR5RV85PLxUBCBxFAMfjUeQpFwLdEtDXafRgLilexmf4P8kbiIQABCAAAQhAAAKdE8iviPRG+LYDmSrVWm+c6zQsvTyX+ehyWLR9r1V4F2EI9EyANtuzdpANAqcmkBlb9UTh1FVDeAhAAAIQgAAEIAABCEAAAhCAAAQWCeB4XEREAggMSCDjGHSfdkky4QyqJBYiIQABCEAAAhDomoCO9daR3XMivn37Vu9pzV09PF7fyHjw4MGiGH///fdiGhJA4CwEaLNn0RRyQuCkBL7//vs5ybV9uZPPcMxJSDwEIAABCEAAAhCAAAQgAIGIAGdQRUD4CYEMARyPGThcgsCwBDKf8NPbmHpON0eGM6jmyBAPAQhAAAIQgEC/BDI7kHT2Zs/bp8RUh2PpiKxFuHpvZjENCSBwFgK02bNoCjkhcFICjx8/npM887bZ3C3EQwACEIAABCAAAQhAAAIQgAAEIHAWAjgez6Ip5IRASwJv3ryZKy5zAJVuYQfVHDfiIQABCEAAAhDolIA+Xfzly5ekcD/++OOTJ0+Sl7qKvH379uID3cz0rqu6IAwEFgnQZhcRkQACENhJIOP4ePXq1c7MuR0CEIAABCAAAQhAAAIQgAAEIACBPgngeOxTL0gFgcMJzD2D02PE/CkM7KA6XHcIAAEIQAACEIDACgJfv37NPAp98eLFirwOTaqTqDIHZki09+/fHyoghUOgDAHabBmO5AIBCGQJ3Lp1S+dvJ5N8+vTp8+fPyUtEQgACEIAABCAAAQhAAAIQgAAEIHBeAjgez6s7JIdAVQL6SN+3b9+SReQfzOkWdlAluREJAQhAAAIQgECnBJ4+fTon2c8//5zfOT5341Hxmbo4kfSd5qNko1wIlCKQsXPabCnI5AMBCIhAprfJ7L0GHQQgAAEIQAACEIAABCAAAQhAAAInJZBxBeB4PKlOERsCRQhknIE6uC5fBDuo8ny4CgEIQAACEIBAXwQy857M9877qsN/pLlx40Z+t7uOzfhPWv4PgbMSoM2eVXPIDYGzEdAXcuUeTUqd6YiS6YmEAAQgAAEIQAACEIAABCAAAQhAoH8CmfU+Dwv6Vx8SQqASAZ1ON/eNl99++22xUHZQLSIiAQQgAAEIQAACvRDIn8k09/meXqRPyZFfyH348CF1E3EQOA0B2uxpVIWgELgEgbl3T3Vqd747ukTtqQQEIAABCEAAAhCAAAQgMBaBH374YawKU1sI/JtAfqXPw4J/0+IXBAYikNlbmT/UwDFiB9VAtkJVIQABCEAAAmcnMLdtXPWSy+DWrVunq6AOzMg4O758+XK6GiEwBEICtNmQBmEIQKA2gfv378+Nqs+fP69dOvlDAAIQgAAEIAABCEAAAhAoReCvv/5azOrmzZuLaUgAgQsTwPF4YeVSNQjsITC3g0oHUFkeI7KDag987oUABCAAAQhAoCmBzFftfvzxx6ailCvszp07c5npzIy5S8RD4BQEaLOnUBNCQuBKBH7//fdkdeRX/fz5c/ISkRCAAAQgAAEIQAACEIAABCAAAQicjgCOx9OpDIEh0IDA69ev584msBxAJQnZQdVATRQBAQhAAAIQgEAZApm3r8770tXcaRlClqlvGaDkAoHKBDI2TJutzJ7sITAogYcPH85tquYYqkFtgmpDAAIQgAAEIAABCEDghAQs71XOrX1OWF1EhsAWAjget1DjHghcncDc25XGA6iEhx1UV7cR6gcBCEAAAhC4EIGM7+C8LoPz7iO5kGVRlVoEaLO1yJIvBCAwT2DOUTJ3gvd8TlyBAAQgAAEIQAACEIAABCBwDIHM1hAv0I0bN3yYAAQGJIDjcUClU2UI5Al8/Phx7nS6OYfhNEN2UE2ZEAMBCEAAAhCAwPkIWNwKp6sVm6tOpzIEthOgzdpZkRICEFhF4P79+z///HPylmfPniXjiYQABCAAAQhAAAIQgAAEILCNgL4WpDWINjN9/8+fAnfv3n358uW23Pxdma0hLs153yb1dSQAgXoEcDzWY0vOEOiZwNw2KX2/z77tmB1UPasY2SAAAQhAAAIQ+BeBjGtg7sPG/7q/yx8ZyTMf+OuyKggFgZgAbTYmwm8IQKAJgbnjpubcKE2EohAIQAACEIAABCAAAQhA4FIEPn/+fPv27QcPHrx588ZveFLg/fv3jx490pNanYSxrcJfv35dvPGXX35ZTEMCCFybAI7Ha+uX2kFgLQGNyxqRk3c9ffo0GZ+MZAdVEguREIAABCAAAQj0SGDuSAnJOncyZ4/V+LdMHz58+HfEf3/hCvkvC0LnJECbPafekBoCpyegxxjJMVQPM/a/C356Ov+/vTs+ahtp4wB891VwoQRCBYQWcAUkJcBVECghcQVACRcqgJSQpILjSiDXAfebzzOKxpIXGyQsyU/+YOS1vNp9ZMX27ruvdIAAAQIECBAgQIAAgRcLZJr26OioMCCZXx/Z4e7u7hmHKqy3rGorDLlU+9ggMG2BwlVQuDYHbmKyYOAnSPOGLDCfz1ubt1ECqtQggqqVUSEBAgQIECAwRIHW2dCqoUmaXW2PZSNr0ao1as02l/vb3F8JgaEJlN/DrtmhnS/tITAlgcvLy9bubLTmrLUGhQQIECBAgAABAgQIEJjNZoUxvconuyXWqnq45kYhhKKqoTzkUu1mg8CEBcpXgYHHCZ96XSPQFMinbWtO+tzp5fPnz839CyUiqAo4niJAgAABAgSGJXB8fFxoUOvXo8L+Q3iq3OZyf4fQfm0gUBYov4fL7/9yzdt6ttzmcn+31WbHJbCbAm/fvj09PW32PZMcm46bNCtRQoAAAQIECBAgQIDALgvkN8U6aaIWRKtSYhQAn0yfk5uX5SdPoQZPEdgFgfJAXHkQb5g+5TaX+zvMHmkVgVcTWLVmsnxZtTZPBFUri0ICBAgQIEBgoAKts6GLtn79+jUpnQba7rZm/fz5s/DtrdDTtsqUERioQOGd7Jod6DnTLAJTEfj06VPWmTV7k/JmoRICBAgQIECAAAECBAisKVAY0GvWsNHOi5c/GZ51cnLSPJASAjsoYOBxB0+6LhNoCmRm8ObmplmeTHXv379vlpdLRFCVfTxLgAABAgQIDEsgdywuNKjwk6nwqm09VW5tuafbarPjEthUoPxOLl8Fmx6r7/3LrS33tO+2qZ8AgabAmzdvWucqpKFqWikhQIAAAQIECBAgQGBNgSyJfDLCaamqu7u7pZLywyfv4lceoChX7lkCUxIoD8eN60opt7bc0ymdU30h8AyBVQmoLi8vn1GbCKpnoHkJAQIECBAgsDWBZKgu/FpIjuux3JonN2JvDYpfyOb3klzcW3uTOXCnAq7ZTjlVRoDAZgJZZ9a6ODsDK5n22KwuexMgQIAAAQIECBAgQOC33zYNn4rZRi9JIo2s+ihIJ6OGYcOCj6d2SsDA406dbp0l0CqQMOXc7KL5VJLQP+/j8vfHx8dmdUoIECBAgAABAkMWSFaJwlDC7e3twG8Kfn9/f3BwsEo4txwyrbsKR/lIBVyzIz1xmk1gAgL5SN3f329+bUhkVaKZJ9BBXSBAgAABAgQIECBA4DUFMlM7m802OmImcc/Pz9d8Sfacz+eFnYc/8llovKcI9CFg4LEPVXUSGItAwqSakcqHh4eJSH5eF+Sgep6bVxEgQIAAAQLbFGiNKK8alFGMZ383qirpbyNTuUdHR4X6y70rvNBTBAYrUH5Xu2YHe+I0jMAEBFbdyy+ZIIf8bWEC8rpAgAABAgQIECBAYJICe3t7m/YrqyXXf0khaX0qyZTwwBeOrt9TexLoSsDAY1eS6iEwOoHclKYZPpVeXF9fP7svIqieTeeFBAgQIECAwNYE3r1799dffxUOnxClYSaWyGRtayaMqi+5MXN6Vz20QWAaAq7ZaZxHvSAwUoHcyy/3uWg2/sOHD81CJQQIECBAgAABAgQIECgIZGSv8GzrU+W1lPWXZOSwdSa42uclU8JVJTYITEzAwOPETqjuEFhTIDd7ubi4aO788ePHl8yyiaBqkiohQIAAAQIERiCQ2dAEGxUammnR9fNjF+rp8Kmrq6uMmDRvJFQdIjm9z87Oqoc2CExJwDU7pbOpLwRGJ5DA6+ay78xMZKXa6PqiwQQIECBAgAABAgQIbFEgaW6bPy4K7cnO68/jts4EV5XnXuTrV1W9ygaBXRAw8LgLZ1kfCSwJ/Pnnn0sleZhkjS8c7vv98fGxWa8SAgQIECBAgMAoBJJoqpxAIjknMmmaoY2tdyehUeVVYgkIEz619dOkAX0LuGb7FlY/AQKrBO7u7nLP0Oazf//999u3b5vlSggQIECAAAECBAgQINAqkEWb8/m89alm4fojfsmlcXBw0KxhUZJIrCwCGcIg56oWKiewdQEDj1s/BRpA4NUEWq/3fFZ++/bthQN9clC92kl0IAIECBAgQKB7gSwuyfehwsKv3AR9b2/vhSHnL2x3vsnlG1shfCrtv729FT71QmcvH4WAa3YUp0kjCUxS4Pj4OEm8m10rh2I391dCgAABAgQIECBAgMCOC5QzRdVxkglj/RG/1lwaVW0DWSNatccGgQEKGHgc4EnRJAJ9CPz8+fP09LRZcz4rXxg+lTpFUDVhlRAgQIAAAQJjEkjy6izASq6pQqMzrpEVWrmJXmGfPp5Kuot8XcvUbFq4qv6MpOTZTOuu2kE5gYkJuGYndkJ1h8CIBBJRnY/dpQb/+PFju5HWS+3xkAABAgQIECBAgACBgQtkmLF14nap2RmuzNrOpcJVD7MCs7BzElkZPFxFp5xAXcDAY13DNoGpCmTS7d9//13qXVZOdvJZ6S5+S7AeEiBAgAABAmMVyEBDBi+aX5vq/dnf388++dd3yus05tOnT5mUrR+9ub1+Hu/ma5UQGLuAa3bsZ1D7CYxRIGvU8mWg+W0hKS0zzDrGHmkzAQIECBAgQIAAAQJbEciyycKayczjrr9U4/v370dHR6t6sVFVqypRTmDXBAw87toZ19/dEUiuhGbWxqyZzIdpJwgiqDphVAkBAgQIECAwCIFMiybdVOF+eVUrswgscVTJ61uVdLKRH2ZJE3pzc/NkbScnJ2ln34FcTzbDDgS2K+Ca3a6/oxPYTYFkiJzNZkt9T1jV/f39UqGHBAgQIECAAAECBAgQWCWQXxAJe2ouz9h00K/1F0p1UOFTFYUNApsKGHjcVMz+BIYvkA/fg4ODpXb+8ccfiWnuarpNBNUSr4cECBAgQIDA6AXW/2mUriaUKsHpGe/I32fcIDnHStaK5JpKnu1Cqu26aYZRkp7qGceqV2KbwJQEXLNTOpv6QmAUAlkLnpDrpabmAzqR0EuFHhIgQIAAAQIECBAgQGCVQNJdZGixGUSVFRqJfMo9hsqzuRkPySDhfD5fVb/s9atklBNYX8DA4/pW9iQwfIHWBJDdppYXQTX8t4EWEiBAgAABAs8RWIxBJM9TcxRjVXUJVE8oVcY4srG3t1f/+/DwkHrqfxPSnq9lG1X+//sHnoqdWuWvfMcFXLM7/gbQfQKvLHB2dtZMWpnZi/Pz81duicMRIECAAAECBAgQIDBegYxmJIgqqytbu5AVm3m2Gm/MqGD2zwDjYjVm8ydJVUnGJ5Pn3q3GKxAbBF4oYODxhYBeTmAIArmrTPMOMPm47PZuMyKohnCutYEAAQIECBDoUSCpsPOlKt+i1o926rA1CcPKQEnWnHX7Ha7DFqqKwNAEXLNDOyPaQ2CqAq3DLre3t8fHx1Ptsn4RIECAAAECBAgQINCHQNLcZj1GV2OPWYR5dXXVRzvVSYCAgUfvAQIjFWjNKN/HYkgRVCN9h2g2AQIECBAgsLFAEmsnjirRVEkftfGLN3xBForlZkAJnLJWbEM5uxP4JeCa/WVhiwCBfgTyMb20WDyhz8kxKWFkP95qJUCAAAECBAgQIDBlgWS0LdySb52eZzgxk8F+j6xjZR8CLxQw8PhCQC8n8JoCiX2czWZLR+wp4FgE1ZKzhwQIECBAgMD0Be7v7zNdmvnRxd9O1odlwjUZuZOaO3+TdOrNmzfTd9RDAq8l4Jp9LWnHIbBzAknjnw/updDqhEHnS4KP8p17N+gwAQIECBAgQIAAgS4Evnz5sljDuX5li6WYFxcXfoasj2ZPAl0JGHjsSlI9BHoSyEWa4bulibxMwyWsqo8jiqDqQ1WdBAgQIECAwMgEsuIkc6WZQM2/fA/L34eHh/Sh/p0sMVJ7e3tLfzPAka9uEk2N7Hxr7vgFXLPjP4d6QGAoAq1BVAmJzv8zQ2midhAgQIAAAQIECBAgMEKBxdhFtYAzg43VSGMGGBeDivnpkTlgSadGeHo1ecoCBh6nfHb1bWwCGbjLJ2b1Abpofn/hU6lfBNXY3iPaS4AAAQIECBAgQIAAAQIECHQn0BpE1etYTHdtVxMBAgQIECBAgAABAgQIECBAgACBCQpsZcjufxOE1CUCBAgQIECAAAECBAgQIECAwHoCuVNGUlFmQVt9969fv75//75eYpsAAQIECBAgQIAAAQIECBAgQIAAgdcRyPrG3DGmfqxXWPEogqoObpsAAQIECBAgQIAAAQIECBDYOYHWIKqbm5uzs7Ods9BhAgQIECBAgAABAgQIECBAgAABAlsVOD4+zp1w6004OTm5u7url/SxLYKqD1V1EiBAgAABAgQIECBAgAABAmMSWARRHR4e1ht9fX19fn5eL7FNgAABAgQIECBAgAABAgQIECBAgEB/AkkMn/Tw9fpPT0+/fPlSL+lpWwRVT7CqJUCAAAECBAgQIECAAAECBMYkkCCq79+/Z0Sm3uj5fH51dVUvsU2AAAECBAgQIECAAAECBAgQIECAQB8CSQmfxPD1mi8vL19tdO73x8fH+rFtEyBAgAABAgQIECBAgAABAgR2WeDz588XFxd1gW/fvr17965eYpsAAQIECBAgQIAAAQIECBAgQIAAgQ4Fkmjqw4cP9Qpvb29zR796Sa/bclD1yqtyAgQIECBAgAABAgQIECBAYGQCuXNfQqb29/erdv/zzz/Vtg0CBAgQIECAAAECBAgQIECAAAECBDoXyIhcVefh4eHDw8Nrhk/l0HJQVf42CBAgQIAAAQIECBAgQIAAAQK/BBJKdX19nVCq3N3vV6ktAgQIECBAgAABAgQIECBAgAABAgS6Fri/v5/NZqn148ePuZ1f19U/Xd9/VaATkmWrxjgAAAAASUVORK5CYII="/>
  <p:tag name="POWERPOINTLATEX_PIXELSPEREMHEIGHT#5C6D626F787B44657269766572696E67737265676C65722028696E6B6C7573697665206B65646A65726567656C6E297D20" val="183,3333"/>
  <p:tag name="POWERPOINTLATEX_BASELINEOFFSET#5C6D626F787B44657269766572696E67737265676C65722028696E6B6C7573697665206B65646A65726567656C6E297D20" val="46"/>
  <p:tag name="POWERPOINTLATEX_CACHECONTENT#5C6D626F787B48F6677265206F72646E696E67656E732064657269766174617D20" val="iVBORw0KGgoAAAANSUhEUgAAB9oAAACmCAIAAAAapBO1AAAgAElEQVR4Ae2d4dnWNrKGl3NtAYESIBUQSkioACghUAFQAlBBoIRABUAJgQpCSgA6yHl2dY5WK9nSSLZl2b6/H+BXlqXRPdJoNJbtG3///fc/+IMABCAAAQhA4JIEvn379vXr1zt37lyy9TQaAhCAAAQgAIHzE8DbOb+OaSEEIACBQxH456GkRVgIQAACEIAABEwE3Mrz+/fvirb/9ddf7kD/6lgp/qfK+uGHH5TZVCiZIAABCEAAAhCAwDAE8HaGUQWCQAACEIBABYGJcPyzZ89u3bqlxbn7V4XpQP8qxRXsfur45s2bLmWVf30sQGECV6CCBTpwP8PAgSSsqlElv3jxImyUb4JrlP+pYldslG+Rb4UOfKNci1zK7du3Hz58qGP+IAABCEAAAkUCml8UVY8C69HPYiFkgAAEIAABCEAAAsMSwNsZVjUIBgEIQAACCwncSF9Wc+PGjYWFbnq5ItdfvnypquLTp0/37t2ruqRz5gcPHrx9+7ZzpVQHAQhAAAIHJaAp49GjR2sJz+74tUhSDgQgAAEIQAACaxHA21mLJOVAAAIQgMBoBP5nNIGQBwIQgAAEIAABCEAAAhCAAAQgAAEIQAACEIAABCBwPgITL6s5XyNpEQQgAAEIQAACEDg6AT0dqFcS6WV3eqBBDwvyAd6jKxT5IQABCEAAAhA4EAE8sQMpC1EhMDgBwvGDKwjxIAABCEAAAhC4NAH3CZw3b964z894ForI//rrr7Uf1PGXcwABCEAAAhCAAAQgUCSAJ1ZERAYIQKCWAC+rqSVGfghAAAIQgAAEINCJwIcPHxR2f/XqVRSLV/XaKf/8+XN9gl7fyOkkDdVAAAIQgAAEIACBKxHAE7uStmkrBPoRmPiU6+SHUt0i8OvXrzrQ8k8HHz9+/Pz584qS/vzzz3fv3r1165aWnXoKWwcqXAdRFUrXyjNKLP7MN8o9+q1///jjjxUbJeHVKDVHfxJ79UYVW00GCEAAAhA4JQFNator7ZqmednNzvrXTWe1Tdb0pF0/tVeRvwOB169fP3nyxFLR77///vDhQ0tO8kAAAhCAAAQOQQBv5xBqOreQeGLn1i+tg8COBCbC8VXS6FahdmYtCWErYP3ixYuffvqpqt5NM8vmahuaghrNtejh8adPn/JS12aAXAgBCEAAAm0EFFjX/XJNrPapmXB8G+qtr5KLdf/+fXst2lIwlDdll5ycEIAABCAAgSoCeDtVuMjcRgBPrI0bV0EAAhYCS8Pxro7Hjx/7bXqWWn0exQuGfeep1rT2WIZvkQ7ev3//yy+/hCkcQwACEIAABDoTsC8hCMd3Vo2xOj0LmL6gJnOtHjHkrTUZPpyCAAQgAIHzEcDbOZ9Ox2kRntg4ukASCJyPwDrvjtd2ci3ma+lo3ThsLF5t0e7C2hYpv/bFE4tv4MYlEIAABCCwLgFNRnqBybplUlo3Ai9fvqyKxUsw7SFQVKKbhFQEAQhAAAIQ2J0A3s7uKjirAHhiZ9Us7YLAIATWCcerMQpD1zap4ZLaKpbk171QvUintoTBG1XbHPJDAAIQgMBxCehl4g03y4/b3jNJ3vbQ4bt3784EgbZAAAIQgAAEigTwdoqIyNBAAE+sARqXQAACdgKrhePv3btnr9XlbLiktoqF+bV/v7YEXttaS4z8EIAABCCwHQFuEm/HdruS9Urctg/YtD3Yt11DKBkCEIAABCDQgQDeTgfIl6oCT+xS6qaxENiFwGrh+Nu3b9c2oOGS2ioW5r9161ZVCWxCrMJFZghAAAIQ2JrA+FPt1gSOWH5bLF4tbb7wiJSQGQIQgAAEIOAI4O3QE9Yl0OxQNV+4rvyUBgEIjE/gn+OLuKOEhNd3hE/VEIAABCCwnMD4D6Itb+P5Svj69ev5GkWLIAABCEAAAhsRwNvZCOxli8UTu6zqT9zw8Mudei8337zcXdeE49dUQe1u+jXrpiwIQAACEIBAQoD7ygmSAyQ0uxOo+wDaRUQIQAACEFibANPf2kSvXh6e2NV7wBnb/+rVK9+s79+/E473NPY6WO1lNXs1gHohAAEIQAACEIDAmQg0f4eGp/XP1A1oCwQgAAEIQAACuxDAE9sFO5VuR0CfQ9iucEpuI0A4vo0bV0EAAhCAAAQOQKB5d88B2nZqEfUMaUP7Hj161HAVl0AAAhCAAAQOTQBv59DqG1N4PLEx9YJUbQR4/1Ibt02vIhy/KV4KhwAEIAABCEAAAtUEnj59Wn3NP/7x4MGDhqu4BAIQgAAEIAABCEAgJIAnFtLg+OgE9HaaozfhfPITjj+fTmkRBCAAAQhAAALHJqD3OdZuy/r111/v3Llz7GYjPQQgAAEIQAACEBiAAJ7YAEpAhNUIsDt+NZTrFUQ4fj2WlAQBCEAAAhCAAARWIvD777/bv0139+7d169fr1QzxUAAAhCAAAQgAIGrE8ATu3oPOFH72R0/oDIJxw+oFESCAAQgAAEIQODqBG7evPnHH39YIvKKxX/8+PHqvGg/BCAAAQhAAAIQWI8Anth6LClpZwJaU+wsAdUnBAjHJ0hIgAAEIAABCEAAAgMQ0Mtn/vrrr/wb4fVu00+fPmnFOIC8iAABCEAAAhCAAATOQwBP7Dy6vHZLtKC4NoARW//PEYVCJghAAAIQgAAEIACBf/xDcfa3b99++fLlzZs32gIvZ1pPm2rL/O3btx89eqT3xROIp5tAAAIQgAAEIACBjQjgiW0ElmJ7EiAc35O2sS7C8UZQZIMABCAAAQhAAAL7ENDmrJcvX+5TN7VCAAIQgAAEIACBaxPAE7u2/g/f+s+fPx++DadrAC+rOZ1KaRAEIAABCEAAAhCAAAQgAAEIQAACEIAABCBwbQLfvn27NoBBW084flDFIBYEIAABCEAAAhCAAAQgAAEIQAACEIAABCAAgTYCfMe1jdvWVxGO35ow5UMAAhCAAAQgAAEIQAACEIAABCAAAQhAAAIQ6EpAX5/qWh+V2QgQjrdxIhcEIAABCEAAAhCAAAQgAAEIQAACEIAABCAAgYMQIBw/pqIIx4+pF6SCAAQgAAEIQAACEIAABCAAAQhAAAIQgAAEINBCQC+O5zuuLeC2v4Zw/PaMqQECEIAABCAAAQhAAAIQgAAEIAABCEAAAhCAQC8CbI3vRbq6HsLx1ci4AAIQgAAEIAABCEAAAhCAAAQgAAEIQAACEIDAsAQIxw+rGsLxw6oGwSAAAQhAAAIQgAAEIAABCEAAAhCAAAQgAAEIVBP4/fffq6/hgi4ECMd3wUwlEIAABCAAAQhAAAIQgAAEIAABCEAAAhCAAAS2J/Dhw4fv379vXw81tBAgHN9CjWsgAAEIQAACEIAABCAAAQhAAAIQgAAEIAABCAxI4M2bNwNKhUiOAOF4egIEIAABCEAAAhCAAAQgAAEIQAACEIAABCAAgTMQ+Pbt27t3787QkpO2gXD8SRVLsyAAAQhAAAIQgAAEIAABCEAAAhCAAAQgAIGLEXjx4sXFWnyw5hKOP5jCEBcCEIAABCAAAQhAAAIQgAAEIAABCEAAAhCAQEpAW+NfvXqVppMyDgHC8ePoAkkgAAEIQAACEIAABCAAAQhAAAIQgAAEIAABCDQSeP78eeOVXNaLAOH4XqSpBwIQgAAEIAABCEAAAhCAAAQgAAEIQAACEIDANgS+fPnCR1y3QbtmqYTj16RJWRCAAAQgAAEIQAACEIAABCAAAQhAAAIQgAAE+hN49OhR/0qpsZYA4fhaYuSHAAQgAAEIQAACEIAABCAAAQhAAAIQgAAEIDAQgWfPnn3+/HkggRBlhgDh+BkwJEMAAhCAAAQgAAEIQAACEIAABCAAAQhAAAIQGJ7Ahw8f+ILr8Fr6PwEJxx9FU8gJAQhAAAIQgAAEIAABCEAAAhCAAAQgAAEIQOC/CCgWf//+/f9K4sfABP45sGyIdloC+rLEx3///fXXX9+/f9e/aurtf/89ePBAL7q6efPmaRtPwyAAAQhAAAIQgMCQBPDQhlQLQkEAAhCAAAQgAIEcAWLxOTpDniMcP6RaTiqU+77zu3fvXPw9aqUS9aco/ZMnT3777bfHjx9HGfi5kID46yVif/zxh0OtGyFfv37Vvyr2hx9+0L+3bt1yN0Xu3r2rg3v37nFfZCHzJZd/+/ZNypLKpC8dhPpyKpO+pDinKaeyO3fuLKmRayEAAQhA4JoEjuKh4clcs3+mrf706ZN3aOUmRT6S8stB8m6tPCW5Sb/88ktazmTKy5cvX7x4oVP6l/XIJCIStyOAlduOLSVDQAFrFw/xs0YYD/GLa7e+/vnnnw8UDHn9+rXCaKhYBA6k5Rt///33KjqTV6TgXVVR6vqD9+/aPq1xqxm0CsJQmRX+c/bIubArakfd4/nz5wq129v766+/ir89fyanlOINrlx210b96913yabvXWRKSE+pRWqOi5a6ApVHHUDoNBC0x9/u9KeFr5vy9u1bifr7778LQm3JWr1oHtLzCj/99FPtteRvI6D5Q7espDL1z9oS1P2kLKlMfyuO31oxivkvPiRTPu7WizTu7r44M6Vsbsw6g+xsi4akLEzVeFThci7TSsMUFa5sYUqf42JP0ESgsEibMGqRs9LiqT8/C6g0j1RG2/1pyBzobpaaphalc5kS37x5U9U92thGV6HHCMgWP6V0p3HXe1e08Pt6aEZWJ/NkGDJGvUfZljhIrijNoZpW8o/hPnz4UG6Yr3qtlbIv8MoHsmPuJsrVvB2L0s9k5Yom7gRL79E8MUsfu2weN7iaF9daI2jW0NQwLED1Rk1t4cxlEXXFaJuluq3zHFTLhONzHePc4XgtwOQSOcPkQhWTLFz0pyEG5ErTfKwZt9Y6uGu1JyUfJZ+bCBV28aGKyUZFicWKfH7VqMyKd1hC20+fPlXbV1wzezEsB9Kv5NSfJXMxjyJWMtn626s5RQmPnkGLTCmrbaRMtl33hKSvzreFGJKTuphLlNJlgfWndelcnrl0914vi2sopfQPxxdXYhYTqrarD9fel1XV+n6RqGoWmKM3me5ueKhGC9XJEpYnSlnhreJwLvPp+Vrev3+/4qhHj3na2509gYe2CpzDeTIMmVX0HhWybjdwhWsOlT+f3oXV7cxoRpbtxfWNNFL788TeTi2KNP+63Xvr9doV/PzRPLG0z5BiJKAZ+d+xEFPcxlLmLovrvGDqrmqjIk75bJNnGxZZk+Xsm3h0LROOz/WfU4bj3daStr3SgmWPASmzdjXOWQfdZlRR2ubp9nkps+46KoAS6ePPP/9MfWWXR86xMaATlZn+NIbjdW+g4SvV/V+8o3uDwl4bikqxTKbse49hUqSjJ8rOqF9tpC+NL3WG/G2ttQAyJI0k3dKr2QiHtUi/8qWk4kywQI5az3C8vKIff/wxFHLJcZWnKNMnlzSdRxoEUL2ydXOzT0OBmUvUHzT9uY3PmWzGU2uF49GjEfi62U7joS3HcjhPhiGzXOlpCRoRmuCi+HiUTfOgQpDuDQPuX5dBawR3FzNzeRSUT2PxKopwfATc/vPc3o6dw1zOw1m5E/v5o3limlAyhmuuRy1JX74TReZ6eWTGO8PuQP8qWNSwjJVC5clvxFAzjmJHy4kt0ZeuFfCFO/nUEP0tFMNfruBeg6b85Q0HJ9GyHsFb5U/7rGshaoCtUvV2hSiQWtUodejthFlYsmjLcMhnrWrRXGaVo9IyGtQpjcn0cjm+ChakbdHu+zSzUpQ/zexS1mqLalFb5mpx6ZJ5ibXKtCJfb+1ZyTlHMsSrPIo0KbPudkhT+tOBhrDig5q6imCVQUOjVjbypwSEsUhbHc8tF72+VI5TmVJUglRW7Jx9VFZsS9gJ88enGZKR0jXEisrKk5k7q24Q1eV/qrfMXeXTpTuff+GBjIkvdvlBpl2hnBoLW4BV7aIXVrTFsYRfDsqXoNJWERI9roLRWIi62ck8NGPDJ7OpDx/Rk2HITGqzOVE8J9cRztY5P1ZTqtFEqzT5S3MFuhXNXK/Ttc2tuOyFV/B2lij3oFbuxH7+aJ6Y1uner+tzYLSlmW6/hR+utstuZypNT6khWjhnoElOufeaEWSmpHdZeF2iPx3oZ2amiMpUOcqfCrBRigI1mqrUMdS6jVBHDaz92S3eJcLS12m0/I+1egzheHVZjY21eK5bznY2fTJqps6QTtiZuIYMX2bAz6FIq8gUkj812Qpf7yQ91S4rIMnVWOepyy7MOfqqfWsLVbRKkkEyuyWHb9rcgRqVt3EqTesWVTpXAul5Apq/81OplKWOJ0Xky/Fn1Qml3GKZm/oNDEmvjvRAtiKvHWejvGGRppyDqKI00PSnzqBCZEjnytG18izTqnWtKzzzr65NL2xLkdiZimpPqb15MdQ65Zks1sMUun8R/Le90r+SUKB0lTJMXhgmKs+mo0atU/lhjQuP15IWPeY73opnJ32Mhd3AXT7p22g4pD1fw8ENkLRdbR5aWo4lRTIUfQ8JP6Ynw5CxqNiYZ67XSfsaL0JtLCfNpj6m/pMOgcyIW1JdKsDpU67j7bSp8tBWrmrgZMaUTk1OTx7p5LSo2rdbeo/miU0SyCNdeHbOB/BKKR7MLU8WClYVjle/mqtOnUfOv72Z6hJz92jDKiSevcwiw0yG/l0ibKblWIQz8q946mRaJhyf6xtz7uBcj5QZyhW3xznZneLcqQxaiSmnPE5nUPSvjmWG1N0zIWbHQZeH6/90PpMty/uyeWM3F5EstmtOTWl6xidIAz2SVqxSZRZBZWpJS6tKKWpZrNSZq8pUZmktrxqRnERRW9Gl8mtwpZ0q7JMyIw3K8gylkbzWNFlu5DcwJL0WwgOZxKKHKnRVIQaNTdmTSeCpMyR1hx1s8lhFhTIvOZZsk1W0JWqwZISZDCyqLboqnJUyJWi8FLUjybez3pItnTTbWLmrjA3PMHGn0GMR0fIMxblbOnX9WTmlEWe69a+OpWh1y6LjocvDLpF2Ns0XKi3TlvyEMuehZQqcO1WkobY0TI5qXb4Jgqyq56Syp6uiJSM3uvYKpm+OrWaxiIb7ua4dtoc28gNkrhUXTJd5Kc6nGsWn8XYaVHx0Kyf1TY7NhsTMcE5XSbLhk1a6OANmaonUl06ODY3yl4TTblSR8afdQPlKFx4sXxsWh3+bhNKyEdpkf5BUDZ6Dr1Edr9iuyNHy16570L9L1OorXYGuS8CVdj4tE47P9RON3qqOqOGaK67vOVnVOY/WN2pueosklSdaNAFu5ZBOZpaJ0MszeTA5AUvCDj5BBFA1zhn0KOdkQ5S4hU+fei1R7flFXaTr9GdR9XNM0qJI0QDJ99u1YKqcTEU6tdxTTLWZqTHqk8Wfc3YjGmiqcY5YlHOuxi2GpCdjMcKZJvhyMgeTbqJmojBGJjHmmu/TJUamlqpTQuqLXX6QMV9qe1q+7FWVtC6zpbfM9cmG6qJL0nkzbZc9Za2hjR4jNa3702IcDu2h1eI6gSfDkKlV+mT+yXsnStxistZEWYyzyPZuUfVk24+baDFo5/N2avV1AisnJdq9kXzOOZ8q8scy3SbKOVedcfyO5okVV99z7W1O1yiu7dJRfos5bRDPEo6X8Onckek8keTFnxZ1ZBYsxfItGSwyNOBd8RINSUtDmvOcVcuE43NdQoGeqj46Tjh+cs9g1Ja5MNYcEc1nqaULy4yssIygMS4QFpIeZyZsGWiJ5P6WuAiTVUTTvGqZm6jsU/i6lnrSKkUA525mzGl5Mn0y7BVW1BYCm6zrxInqZiG06Fidea6DtTFRaZM3kH29k92+rS53lYbMxYdkSE9moWiU1ho4k13Lm1/1BK/0uQOJGgq/5Nh1PN8TNC8UOcxJpfQ5m5nOzup+S0ZQcZ0sYTzSJXzSa918vYRSCHAtIdFjqqm1Uq7godlZqafJvwr7cHp8CE+GIWNX+lzOSadl0xW+pfsZw3lzjTp9+mW9HbtmLd3sEFbuxH7+aJ5Y/9ireqm9S0/mjAJB6VTelqJ5YbI6nygTnVYtr355i3wVOigGQ9S6oqhhgbXH/btErb42naxPrGXC8bmxkC748/1StiBXXK9zRXuhZX+zc6mRlofgzlZVkQ9D1N420ISqSyZ9+jnJ07hkpPq8fSmuJMN61+oF0mCem84KxVrVFTtVynCtqs9RTn7grBWWTVnlJ+98x05La0u5yJAM4eSxyyBoslhxeKrqSTfFRWblj4YmaPJY5iKUf4tjiSF5ZChSp3lSJJc4GY6P7PNatq4omCpa17mf46xapFBZXTW/KFVEb61wfEY29DgHx5JenEzVzU7soUWIruDJYPoipc/9nLwnuml0w0uSN7PN49GXf+IDvJ2icq9g5U7p54/giUkGJ4YI6895X/kVZeQTTv5UCfLG5Y2oc6r8Yh+2Z1BpklOFV8VGQiHlAkk8+flqrIqyiJcacF1ul9meU/KEok4eZ7Zv2itaJeekeFHi5CJrldpXL+TEWiYcn+st0Zo/6sHpT3WUXHFdzhVXehLSYtoywhangdrFZD503uwHy2imQzfVmlKiUHJkbdXeDA3BnCxzLlGFZ0oznir6dqp9lYpCeURprlEuXX0vzM+xJ5B3SrbmlrcJPf2GEw9Jr2sZhLy6NVjyJsUX1XCQGme5sxYbJaPdUF3zJfk+GdqZ1FNUi8IMmj4Wzmi+FZHlD2vxx31iQ14kd2DHJTnFJ7p8u592wdCjUZXX8dAE5IKeDENmzhxNkuk2MeW7YvMyZK6x50jH27HoMd+1nGtxpvXaif38SRvlncPooIMnVlyVRyK5n9tt/0qHg4jJhk+KMZmoJUzDWEiDSA2FpMLPpURrkMmGjBAPlPyTskWJqXM+1/B908+tZcLxud51uHB8capYvtJzvIph7ipTqMyRdfA/F8Y+LG6Q6orC8WHrigJkhPetCA+ko1yfM5yzNKqKv6HO/8uSWsOwaTreqF67hAPmzAdnl/cHS5PzpqxnRN7Se9WRjjUkvQq0Og2tRzQ63M+tXZ90q5rFd+wW9fCsirPVJC71n5Dq6jc2pJ2w/MnjDqssT8kf2CeazuKhR6+j4kGR1aU8NMtcsJFHsa8nU+wG1zR9k1EbsSoOq7UyZPSivrpWLacpB2/HosprWjlLq2Xljujnj+aJWdz70I+NmFv68MI8xs6gdWjbdJ/a7Q4+cLrOCiG742L4aCFYy+WpVGnK1mtSi5zFPKfXMuH4XB/Ix7DSPq2lVK64jc9ZJok2Y5cKvnpdk6ZtlaXpZMmR7sL5Kcyv5UFx32XtXKhOlfK0p0ieyUVL2KKwOfaSLTlVe1hRerzvELA0oWce4crH4hd2hqq2qFek+vIpq4w1ozzhEPMCRAdhHw7zDzgkfastTqfa4vNvdxASi8DO/RTY7eSZKzk/OpyooacYWb/VY/GSU0qcQ+TT97Jy6aMPXqTwoMNSJFIoeoyATP5c3WuarMUlrl7XpElZMmtEYznswP44nAUyjW04tbsnw5CJtDbpn4hSlG3rn3P3aTQvbF31scrH27Ho68pWbnLK8LbdHYQWPsw/sp8vvY/miYXoIsLRz138fBErxknUBMuAmsyjRoXNlFui0tS1tvaE5yaLUJgl7ZpsbG1iKMzccbjIqi2/W/7Ta3nPcLy6sozayH8Wjzns33ut0jUe+s/6xV2EtUs1mU5d4nhq4K1lxSzhFe8TRJktdy+iS8L+MHm8cIbwiCYLV+LW92MnV02hMIew7H2mkPxs3R+UjG2oqei429LXMmQONCRdX1KjInchwqufPTWe13Uqm4TvMyjCWiw3vENoOvaSb9ddLfP+QjMeQrAfq1Lf/MxBf9nQY1GJeGgRoot7MgyZqD9Mzp7eDYgyb/dzzsZqft+u0sOVjLdjVNmVrdwp/Xyn9zkrEXll3Tyx4t1lL9jW8YHMuMj41Uv2pVkiEuKTEaz5lKWHi7wljtQsQ/FCr/rMQbjIKha4S4YraHnPcHymcxz0lKbeXXqqKrUEX9aVzTIBtJn+1U1nsTt5pz+Mn9otVLH8MMMSt96i5dXppd2m6GLuO/2kAu+SEoYOww7gjnexFeobk4teL546WB9Wvsa5g6MMSYdLYIuDos0YLlFHUaQQ/i7heMseXm+HwyWQmradobNEyrqNlLADqMmhyuaOuy0CvWzo0aOYO7DM3XPXtqVbekubUVo+9Cw0ltdS5Fa0kNt5MgyZUDtzi+0l3nJYftXxZNhoF0mqxO6WWQOzOHDaDMuSJhRFCqfLPt4OVi5kPnl8LD/f90/L3Kr29vTEtH9xknCUqGHiW9H5YM7IL9x5mV/SuuYrz0ZTeX6Z72rfkblUHHWAyZ9+kdW5S9iru4KWCcdPds7GxL1GXfpOpbQBC03e5LCxeBuSbfLanolFR835BOECqcpdC4P4KfkwZcmOzrnJLCzfOzeb4i2Gq5Y0c1PJuxVeVNZGzkGxgWFMM+w5/ngLQ5FKdY4h6dplWZ2qvR2iSxFn494Np/oqixdV1PzTsqrxnmLYZzYdPuFE4MdFetDc6iUXWrzSnotA1xb0mNcpHlrIpzg5aqyd3pNhyIRdYjICrm4Q5ul2PDlaCcc7/uq34UScTotKwdsRK6ycIBS7irPzocdV5Yj2WXpPWp7RPDHLhOJG66bO8yQrlzi59lx4326yzEmjJH1tYcONi6wl2/8zSC2nJmlEiX6RZSmwf56LaHk1dye0p5Gmr/NTc0//nqoaLRODjPXqsk26rZG6qybX1SV0BRbnbOcThHcXqlaD9s7ffHPCYvR7oi52ueaWbtQHehZb7A99Qt5zTQ77eTRa3c8O4bwTDEmPt9gWUd3LAy7eOfMdoKf18Oh04AWYO3CeooaMz9Bh+Pi6Mge76LS4vpXAHcZvqEF3nAHlTl1Zj8XpUogu4qHhyfixw5BxKOYCSXutpyRVqpotQjm+JxzoAG/HoiysnKNU7C3jL73n1D2gJ1Zc2YWe2Fy7tkufHOYcB4EAACAASURBVBQL7Wq4LkiNdpSi3rhF6yzYh5rLIiz6OXg4/iJaJhyf9sz2lF2GnCXgst1uZQusHW8MOuNr8QmiqaJ2bWyxF7LazZPB3O6hkH/VLYRmSdyFxfZu1+UWSt7h8qKjVtu71pU56uphF3LHCh5tLeEJhqRTigZdCjBK2dfXsZgOCTxyOD6M1/SR0wKtp731FsAi2LDh+GvqEQ/N914dWDpwz5G1oycTTRPpT00cVxgyc9t61FXCntPzOPVPFoaNegq/XV14O0a2WDkHKh1HkZVTj4rWI7VLj6IBV41Llt5zGreouLMnVtwH5uHXQp6DUJWeiifdVZWQZrZowbdaB1uY8bRdYY3+eK8dil6AzMG+S9RUrVHKRbT8PxkNceoQBJ4/f16U8969e8U8bRmK062KtUjYVrvxKsvetDdv3vjSNEncvHnT/7QcvHz5Mu8WyN69ffvWUlSaR4V//vw5TY9Snj17FqVs9/PRo0f5wiXwp0+f8nlOefbx48d//fVXpmnqCbW9K1Naw6k7d+7k7+d///5dQjaUbL/k6EPStVQ93GLcLItYO7ranPvWXivtZP6wCaGhnsy8SmLxjppq+fjx4yp1XaeQa+rRYiIu4qHhydQO9isMmTlDKj+kFtda+S3rmrXqOko5eDtGTWHlPKhz+Pm+OYMf/PTTTxbHVa2YuwO6aQPTdbHFNcqLlJaZz//u3bt8hoazwm7p57swb2jOgJdcRcvRXYjmn8YbRKGmd7lBV9VAy7amsEX9d8cbR/h29+XC1UKIIjreTgCLQvPBR4mqVoT2tLlnahSkdcmzV7pFzsk8EiaCOflz+X3mydoziSGxSZHU8Mzlpzyl3RCTKMLELe7P18K0mOtNd3akwyREpOORh6SnbfF91RCff6+D4lAVcOXZRbyibGFX6TbD5u+tur7aTZhQL5Z9IpuO3FCY8Bg9hjT8MR6aR4En41G4A4aM45CJfUfEuv1MHaQR3LZuzZ+sCG9nEkuUiJULgYTOW+Thu5+H8PPDFvnjMT0xY8xqF9816gyr7Mie7FSZxFUq9X3AHxi3r/n8PQ8yNPypjbCs1Uwvp/Fgo+ZsrWV2xxv1O2g241bBjL+7sGGWOUlVGBelC4Vpvlzi+Z04GnLNm5d1m1Rb4GWD5LvLoXdh/Q8fPii9WTbjDeTidvVmAeYuLNaoTU/fvn2bu/yU6UVlyQ3S5vTd227ZRvHkyZMd5Rx5SDosehjFctPeOIVvinq7vbebiu0KD/ezWKLkq4hkCT0YF96ryHOCQq6pRzw033WLk6PLWfQrfIFrHRRr3MuTuciQyUyjez1hucRjX6tbDlUO3o5RHVg5IyiXbXw/v6o5u2fWw9kWGWRy+5vWcDqTkN2c+RBIZq4Js9UeGyNs/ZnXNuQc+Q+qZcLxx+5+c495Rq1qji9H5aQ/jYGeyBCn5eybEr4KJrqF2yaYQq5y6Jdj//Lli2U9r+BR//WDBdTgt2HalDt31evXr8OONJlthOCsE6woiaY0PXU72YoOiSFJS08rirTWkHQVaWC+evWqWOmSe3vFwu0Zitsw7UXtm9O42Fgu5K1bt4qF+Du4xZxkiAhcR494aE71eDLREKj9eeIhk7mvuaMDabkjW6vEg+bH2zEqDitnBOWzDe7nezkPdFBc2bm26LmEno3S6jisTvHrXfalbbQUMm5LTR+6CplwvBaBg2qZcPxaHWCHcrTt2lLrRl3TVW2POBultbRo0zy//PLLpuVXFW4J+anAVeKVVYIpswXU4Ldhapucz2/ZF7OLpibFtkiiFo3wfIOlp022cbtE46MDRs94OznPVHJPmMZJc4TRcTgVX0ePRp/H2NnaFD2Ih4Yn06Y+d9W5h0zmvqZlM8oSsJlrCcd7OHg7HkX+ACuX55M/O6Cfnxd4zLPGyUJr857ua2TJjUIWCdda6dr8RQFcBuOthfDmk7FksolArdZq8xshb61lwvFGRYyYzbjxyrLRb0nzjF3fKO0SSZZfa3zmaHlFlhI0WUZz2NxVxaet5y5cmF7EdQilL4TgLtfN/8yq0uVR2MVo0FcRKV+IJLGEgYw9MF/XkrPFPrak8LZr9cihpWPLMPZ/ZqWtRYe4ynIDqXNDMvs6O0tyoOquo0eLlZDiTu+h4cksHJ7nHjIZP0Q+VbfHAiIdReuarQdpVPs4P/F2jLrAyhlBTWYb0M+flHP8RC06jJu1uz17pKdGwki0DP7Dhw9XIVnbbWrz24WM5ovJC9kdP4mlmFirtdr8RQF8hk21TDjecz7eQWjgMtJbOlDm8uKpjDMdXmuUNryk//FQyx57JHSvqJ9l1jfuEOyv63VrtOyL2W6SaGuLRZ7OjzSmDRlqSDrxLI9BKOeAkqd4D5TSc/OUMfhSvAN3ILzdRL2OHo0+z+k9NDyZhYPrOkMmBaXOow8ypelbpxjXNVuLsXv5eDtGFWDljKAms+EtT2JpSzTuPbcsWtsEiK6KKjKKFxUy+bOqKDla282kFi+O9cKkEouJF9Ey4fhiTxg3w0bfK6htsDFyMYi0+dbttc18UipjJNQSE58sf3mi5csBxh2Cy4XZsQQtFy3d2xL+7tkKizxyIKK3/vWUUHUNNSQljzZ6GLu0BW9nmMetbkyY7I6v7VGX0qNlUqgF2JB/dw8NT6ZBa/6S0w+ZohspH6B/RD4Kr9hf+uQVd4IDvB27ErFydlZpztH8/FTCA6UYnyiSf9Ln46LRNvyq6Goeu3Yi2m/k/Pbbb/nSlpyN5ovJolgvTGIpJl5Ey4Tjiz1h3AzGxd4guzyM0u6IW/Z0HJ9bm8qNt1J3XK1Z7gQYY5c76n151UZHvLjsXC5JVQlGeaKtDVVVLMw81JB0bbHT2G4jxkKqR7x8Ryt3RFzDynwpPRp9nnN7aHgyCwfj6YeMxY1UtO7Zs2cLSVZdrhr9wLRHfKqqGD8z3o5RR1g5I6jJbAP6+ZNyHijRGPI2Ll2XNFx3UsNQhqazdV/ZqvItM4hauvuKLOSwBOkFr72ClgnHX7Bjr9xk77OuXG734iw2vZtQ9o+gGoOqW0humVaNIYktxOtTZvRevEyllvvnmctXP2V8x5E0qDauXrulwKGGpBPY+EjygJJbgA+bZ0yeuNe1HQY91hJbnn9fDw1PZqEGTz9kjB6sQsNyOLu9/FBbc/Q2cL3t988//+y/N39hn1nrcrwdI0msnBHUZLYxTdykqEdJfPr0qUXUDh90jSL+xvsEFuF9Hu3xz9wxlf+jffFb383d18vyKE58cHotE44/ce/t1DTjo9CdpFlQjXFVsKCGikujx7syV+4b5C3WroiVVjUZ+Y9+yuiIa7Ye59kLz9zoQxhXZb7YtQ6GGpJqlH1ZfvotjWup2FjOaD3BKDbZIgLoMQLS4ee+HhqezEIVn37I2D/rp50B9+/f1yZH+0S8EL62LFg2nSysZczL7ZDxdrByS/rw6U3cEjht18pqGW9ybLq4izarab1pt/ZVDZex0q1TxfoVkXCrWv0ru6SbAZo1jG/vqaqRzP0JnFvLhOP796jeNW69g+8078Myzl4d9KfbgHatGfc4byR2MRyves/9PXGjI24BtZGOMsUapTLecshU1HZqnCHp5Ld7riww2jQ+d9WAt7LmRCU9QwA9pnDsc316rSVlRw8NT8aioHyeKwyZzN7GFI7ef6g3yQjLy5cv93puL5XqfCl4O0adYuWMoOayjebnz8l5rHTjR5jtw7yh+dHbrrbYGu+lUiRE3znTjKD9f3///bf+1aNU2hR/hQnUQzj9wYm1TDj+wL3XuLP1wC3sK7oxNNlBKPv71nfvAxYBTvy+mujmf6Zv7LtFcU4wY5+XBrXkmCtku3SjeNsJEJVsH5gsMCJ0S36O1g2WtOXK115Nj5bJ8dz9wW4wd2dlEaC/J3ORIWOMHIWDRTexdNWPP/6ofaDa/KjIy7mfwgzb3ufYPngv7u3YQVmMzKbKtQiAldtUBd0K1z50o7q3W9xFm9U2Dcd3A0tFENiCAOH4Lah2KtMY4Ntxb1QIYvx1xTgPpdrdu92pWgTYevdf2M06Hx9IU5NkjDZE1+7yiMM4Q1IEqt5aawc7qRcSQwKWRUWYn+MxCVxNj0YjcGIP7UDz45iezEWGjLa8Nb/wRNFDbfDUS2w03Fxo3u2RHNMGHkUqvB27prBydlaTOYfy8yclPGiiMfwdvd59rcbq1SLh2l8WHkVzz3it3jVyOW1aJhw/sk4Lshm3JIQGsVBi02lj+UZpm0RY4aKhxLOHPo0L/hUAzRRhEaD/bosZYddPtjviY66r7VLZW7oW5aGGpBpVRYAHJNfqBirHYmRWrI6iNiJwNT0aLZjRg2pWirF8o7RVYuDJVOFKM19nyOhre2nza1NcaP7JkyfaNX/jxg1F+fWyAkWF2pbHtbWfKT/ejl2bWDk7qzTnFvNOWss1U4zh+I0+6BpF+Y3CXFNTtBoChOMP3AeMryfeeu+VMdhq2Xy0ozLGWfbo/SfG9bNw7U7VEs/dugfu2G0+f/5srH2cDhYKbJeqankWVtF8bJetuYqqC+0Edh+VVe0iMwQgsAWBi3toeDJbdKqzlqmNk1H4ZnlL5Z7p5cV60bx8Cd0g1zdgFZ3f7s0MywUepwS8HaMusHJGUHPZRvPz5+Q8YrqMqvGpo9XfIB+9x1WBgo0+4npEvSAzBFIChONTJodJMdpZe2y3reXGYKt84rby+1xlCSv3kcR4e8MJs7vYV/altOXKrqzdNTXZe+2BY5kROViThWyUOBox+62X0STfSEHdih2Wp3Hu6wZq8IqupseLe2j2yVH9dve+MaYnszuWOZOyhelTrNw4ZOakyqTLgVGIWdF53SRTaF6xIXbNZ3Dh7WTghKewciGNhuNhTVxDWwa8xLgnffVwfM+PuA6IHZEgUEvgn7UXkH8cAnoSUzOZJdquONp2L+2yCCBoknYcdKkk4yzGqty7ccROkfoUYw/x+Y9yYH9GVS0aU1NVrrB65nZmJFX6UMSqbkXYb3KkrSYFAhA4B4GLe2h4Mufoxj1boVeWaw+7fWt2m2zySPV+Bv3pct0AUMSKnZshSbydkEb+GCuX51M8O5SfX5T2cBncB12La3B1Y2d712pg9BHXho91ryVJQzkygAKiP3HTjefwXyW6AotIG+rlkp4ERtMy4fie2l+/Lm05t9zV1E6HjeJoRr/twYMH6zd+1RKr4pKr1hwXZt+Wois1yY0/z43DNma97LefmC3FnABCVXstTPJ5hiJWNSoJx+c1y1kIXITAlT20KpuJJ3OREVFsZp+IvBdDoX/9ydnQq3IeP37s0698UDVyL+7tVLHCyqXDaig/PxXvBCm63RjtVZ9slEJJuhU6eao2Mf2I68gf09Jj7tpap1lAY1mL3M7r3Fq25G8jML6WeVlNm2ZHucr4IFLVNt6qtsmEWfKPHzIe5xb9+SaDcdha+qo9z/k0lW971cIjX5Tl7FDdpkrXQ0luQU0eCEBgCwJX9tCqbOYW8FcvE8O+OtLJAhWR3+6tNZM1aqujPgCrTUsKJE1muFRi1ci9+KCoYnWIXtRZoZ2rO4QK1hXS6IToaaG1PnkdfQXk6dOn67ZoldI0y+j+q2y+euD9+/d1x0LhrPMN51VYHbeQA2mZcPxxu9m/JNfT0JbvkrunMrdoqiVCp90Tg7+pZgsyzWVu8VLOZmFWufCs22dOMHNXucInaG9zf75y25uhcSEELk7gyh4anszFO/+S5msV3T+Io1lej7Po9Q5rhaWWENjxWrwdO3ysnJ0VOXchoIiz8e6m5V0LxSbolQlhXEhPP6y16b5YtSWDbrjKwt+4cUMheLV3ua1TA92fpXby9CFwRC3zspo+fWPDWnQfUmYlX4EsjvzLLR4XsuyOj+6U5kXd66zs6V5VL6lXYldFVJfU1XCtxJMfoC90NVw7/iVXe3lc54XHUEOyqu1DST7+OEJCCJyYAB6aRbl4MhZKl8rz8uVLeY+Kj3d2tLR7SesaPVK80Rs+x1ci3s5GOsLKpWDxllMmq6fo1qYlVqPw9PLVehTTH+TVCLpJoP3vkWxGztpQqG2v+tf9KeSigyieJm6WNwIZayRbG4FDa5lwfJvSB7pKNx7lsxZNrT6ssfqLEdX1i7cWZcX4SlJVd6lae0itQ915rmrp0TNXLVqO3ljJX9UzT9DesAlXbnvIgWMIQKCKwGU9tCqbiSdT1akuklljR0sMBXTawijNlNR1f/zxx/fv31/Tu64auc2Qz3FhFSus3DmUfrhWyI7ptkexr8rY6rGkhUYvstXGV+Vsh1Qtci+iqapCUTV98vDevXu82qGK216ZT6BlXlazV+dZs17L9vPIRK5SveW25xb1riL8sIVcLcg7rCKKghWdm2IJZIAABCAAgXMTuKaHhidz7l7dp3XahPj69es///xTwZE+Nfpa9Ngxr5L3NDiYJICVm8RC4mgELOEaybwwYiODGa6LFdSOdpH3xPLp0yfdWpAZL25XdVLpjoUeI9BzUX///bfCu9rASiy+p77a6jqNlgnHt3WAsa6SySiu9/QyL9mXFeXW22+Kr6SXacOc1TIf+eUztW05d/6rOeJXa2/Ye6vazhAO0XEMgYsTuKaHhhm8eLdfsfnuI6uahbXS0YsCViw5X5RelbPuuilf3SBn8XbsisDK2VmRc0cCxl3qCz/oGkWi+n//wxHWmxv0VgbtbTcG4nWvV89CKailN6QRs9qxl1ZVfTItE46v0v64mfXiquI3XZ88ebJiAyKzm5YseWTa0nRS8gR4lV6ezzhnccTH0QWSQAACEBiWwAU9NDyZYXvjQQXTRkuNIy3CtVleCxBtvezQEG2u1P67DhVRxREJYOWOqLULyizjaXzAqHmDvCzzCB9xVdxJrxor7hZ1fUBMNJtoU//CV/RcsEft2+TzaZlw/L49as3adRswv21E7wVb69FL956mjPTyUYy3JTOFcKpIIHwurJiZDBBYQuDKtx+q2l61uWyJRrgWAhA4CgE8tIym8GQycDgVEdBmecXltQzRWwX0bgHtwSzuRopKqPqpPfJV+Y+eGW9nIw1i5TYCS7EWAsYN8s3h+OhC4+txLJIb8+h+gPa2G+vV3VwXiL/sJ7uNVEfLdlYtE44frae1y6Obn3rcJn+vXuZYz+O01/HvKzUYtGEkU4iLxe/4yrCMbOOfqnKFx2/OiSXMj7VDNLwqcHyC9jYr5cptb4bGhRCAgCdwNQ8NT8arnoPtCCj+oo1y2sCu0LzCK7/99puWOetG57WTSe8R3q4Jo5WMt2PXCFbOzoqc+xLQBvD8lk0nnvuga4OoUTjeGP1vqGjyEn1iRJviw+35k9mUKPumjyrrbi6B+DlEw6afWMuE44ftdS2Cybhoq0jG4OrmvG4JLonIy+uVycsLp11gvH4rjyhztsoVrgqnZirlVAOBKkecfTENhMe5BF2PowskgcBBCVzKQ8OTOWgvPa7YGl+Km2vF7qLzWg256HxmTWRsrCJN13mJPN6OsVcoG1bOzoqcuxMwhsijwLpF7OgjrnoJTM8dmXpYyvg2Zt2p1f0GvVne0ijyDEXg3FomHD9UZ1tBmOLtPt081Acu2iLyMri6NiOlXBPtTyEWn0FUPJUnHF1OkDcC0vNnlSPeUzB7XVX9Z/ma1i7YaDlPoOvRkCIPBC5I4DoeGp7MBbv3UE3WSsRF5/VEr3auaEekXmvTPJVf55U1zYiG0n4fYbByfThTyyoEjOH4hg+6RhF8Y0WrNEpG/tWrV5aiJJXu1Pa8T2CRijwWAqfXMuF4Szc4Uh51Wd36y0usDIqsVb1HXuF7lZz3R91dx+JqMy8bZ6uCnkVdw3M7AlWO+JjPMVRJVdUzt8O+S8lVut5FQiqFAATGJ3AdD61qvsCTGb/rHlpChWC0I1KvtdFaRrvmG6JF2rugffeHhmAUHm/HCErZsHJ2VuTcnYDM4BYfdNX9zvBjgRoU3b6MKqse3QmYgyybfxEDPkfguOlX0DLh+OP2zwnJ9TRlaJhkfea2OcizVGxdm0eKQXk5r3pCROY1LDmt+8WLF9x1TLE0pFS5d1Xh1AZhuCRDoEpTY4YbqnbHX3mRdgJdZ3oypyAAgQ4ELuWhVdlMPJkO3Y8qHAEtfBSXUZfTZvkqJsY9mFVlDpi5auSO6dl2o1rFCivXTS9UNEfA+KXTfMAnKjzK3HCzMyrQ+FOxKW3kt2QmFm+htDzPjeBPW0+WF6gSLqLlf64Ci0IGIRC+PEu3QOVxKkouMzRnsPTiGrfhXS+U158cC4Xv9d5AOQ3ysfSnG57FL2NoU7xsMS+oWasPVJGsCqeuJSHlOAJVnwsbU1NVy4OqhcfJOklV26uongwUzYEABOYIXMpDw5OZ6wakpwS076fzOwRUnTbLKziVWSJFcmpNpF1HVR07KuEQP/F27Gqq6gxjrgLsjSXnCQiox2qAy5Tl26IM2j1g3OS+Szhee0mN90cV3WJffF7dw569jpYJxw/bCasFU6/1FlZRdWcf5XEqXR6knM7wYaKodJ3KnI0y+5+y6Qr3800MD2StA8V5i3dBXF1e42tVTTl2AlXvZRozRFu1PKhaeNgxHiKnDKmMqhEXo/IQOkVICPQkcEEPDU+mZwc7aF0aF25XkGZYvUamyq1a3mS3RPIyFAvUwur0kR28nWI3CDNg5UIaHI9PQDcgLXvkZess4XgZz3Bl1Ocjrno9Tv7lyV4Lmlb01RD/k4MDEbiUlnlZzYF6ZkHU0LzqWB6Vv0BxNN3nlKdrfGuYv3DuQDcb379/r6FCLH4O0ZJ04TVePmaQ1yj8CbLZN8iH/so4Dbf3H3tLx2ndupLYRyXh+HXJUxoETkDggh6a3WbaZ6IT9ASaEBLQnh73Uz5StMsyzLbpsRYy6oGWXeEXiezYRy7ejp0VVm7TUUzhRgIKx1tyGj/oGhltY+EWATJ5jLF4lSCLHUbDMmVyajQCl9Iy4fjRul+jPOHGKxUxGXZXUF7Z5BD89ttvdgciFEghOV2rEuwPMYWXc2wkYNeOFjB6yNdYLNlWJ2CfLcZ0xO1LKXufXB3yIAXaCYx562UQjIgBgQsSuKaHVmUz8WQuOC7U5PBJ0Ln3anYgo5CNdiwVI/IXcbmrRm4H7YxcRRUrrNzIqryIbLJ1kzGitPlRqD3NsMtHXOVNhbNGKpVPUTMtG/x9fg7GIXA1LfOymnH63iJJwi0bCppnnveUIdYHFtw3FvQSG8Xj5IPKtOlAEUMfSNIDPnqJvHxT9yeH48qvqlikm/qLq76ZKcWhmnrG61xhd8SN3sM6YplLIRxvRvUPu65VZv834dobQk4IQKAzgWt6aHgynbvZ0auTQ7Lj1KnFkZ76Vaf166BJnnqx5+kfC8bbmVT9ZCJWbhILiSMT0LN6lnufCsfrQ5qZhkTx+j5b48MHDTOy6ZR/9CqfjbMDErialgnHD9gJW0QKDavdOVAYV3+n9yxbgO56jVYF8oaNb/PX3RQpcVd5r1t5Ffkd15mTGpI8+WVneBVbDHSPU/cmjTcwuEkWdh6OIXBxAtf00PBkLt7tG5q/b7Bbs7wCTPmnHo0+QEPbx7kEb8euC6ycnRU5ByGgpatlOSNbl38XQv9wvD7dYbTA2hqf2Zk6iCImxRBzv4FPW2Pd9tnJnGdNvKCWeVnNGTqzhm7YDN7yHNI46LH9JrO32gdt6dHFtmtKN06GaqzRp5HMxgcbh2rdFsLYOYym6y1oUCYEIGAhcGUPzT4/4slY+tLp8xi3oWzHQfuT8nvDx3zx4OpA8HbsSLFydlbkHITA06dPLZJEAffwEr1OJNzRJYuhW1Nhhi2OM/JE1dm3V0cX7v5TuzckvPt78uTJ7vL0F+CCWiYc37+brV9juPFKpeslM+vXQYl9CdgfWdh99dIXzHC12R1xe/i7TyPtPcfexj6S71WLnQOhpb10RL0QGI3AlT00PJnReuPg8tjdku0akg9UhRGo7WTYvWS8HbsKsHJ2VuQchIBxz7W8Fz1IPSlzFDO1W4zJ0iyJelW9cW2lTeVVD69baidPHwLX1DLh+D69a9taop2YF9m7sS3TAUo3bk5RkHdustyxERJJrzfRk2J2P3VHaZdU7R76s5QwwjozlDOyG+Gp8FhuDW+qcUDcE9whnLljI9u5y0mHAAROQyCyBlfz0PBkTtOTOzREDq1W4x0qylQhh0dvcpjLcJHxi7cz1wEm07Fyk1hIHJmAMYAehd1di3b5iGu0syHDNv+EU+bCtlMXuUfbBqf2qmtqmXB8bT8ZMX90txC7MKKS6mXSk0rGi8LPxBkv2TqbhFf0WSsrGdb8p2C2lqRD+UafZrRwvFEeY+s6cB6hivy+OS+hbPKAN8m8eBxAAALdCFzcQ8OT6dbTzlGR0TPZtLGZaM51nj/G27H3MaycnRU5ByFgXNxNfhA1itEbi1rYcPvUkP/+x0Ix0ssvco82bfgWKdfUMuH4LfrSzmVGW7F2lobqWwlo23VmSRCWar+XGF616XE4VY/2kpbVG677DdpCXixW98l23/blhfz06ZPxvp19meELP/GBHvC06FoE7C7FiXHRNAhAICJwNQ8NTybqAPzMExjBoc343kYHIN/GQ5zF27GrCStnZ0XOQQio01q+NailYvT9G8kfrvH1s0843u47ZQz4FvBPH+WwQIu2oDVPlNfUMuF4Sx8bOk80ACQrYaChFVYjnHFzijSedoOaelbOqw+8hCXeu3cv/HnKY2PMeoR1puNvfKJCPbDDx3mO1SWMusYOH0utSAuBLQikU/MFLQOezBZd66xljuDQZl5Wc53d8epgeDv2UYaVs7Mi5yAEjGH0V69ehQLv8hFX7WYz7iGTqJ3XrcOG4y0x8Y229rdNlJfVMuH40MKc5FgGS1tfT9KYazdDr7C03LsWJGN0tQ/O6NG2zrep+7QxqsXo04yjJuONAeNiLKJx92oDUAAAIABJREFU7p+H07XdhT234mgdBEYgcEEPDU9mhI53IBmirZf9Jc9EMTKR+v5ybl0j3o6dMFbOzoqcgxAwftA1ukUa2ec+60T7QiZjvbfAri0Xdtm2ECBTZltMPFNg5lQU1m/Tgp1kW/kZ+fOnttYy4fg8/wOcnbwHGMVDD9AMRJwhYAzgRveuZwrrkax7m+GrcrV00QNxPSretQ4NQ8ugE5kR3lej23WWm/lq0aR52ZX0/pUbdS2vInpMZC/RLbreSzbqhcC5CUyaUMtkcTIseDInU+imzYnCPZvWNVl4JorROQowKV63RLydKtRYuSpcZB6BgPGWm7fJWsOGT/h1W+NH0d4Mus53TEMaGal2OWWZrewR8HwTonIyc2imnMtqmXB8plcc5lRqerT1lQ3yh9FfVtA7d+5YJktF3NKXu2UL3upkdJ/cIvxWovQtV2+QT0diKoL3adJT3VIswSC15fTf4G0GfiBdG2+9NKPgQghAIE8gnRcu6KHhyeQ7CWdDAnJo913CZIIC2gQdinr6Y7wdu4qxcnZW5ByEgPElS37ZGK1hu63xo2jvIPQkxsjh+NT5TLllJrs0cyYl2vhlqTot7bJaJhyfdobjpUze/ur8XenjUTuOxJoFJ1UcteDJkydRSv+fum0evQWl21Tdv7FpjZatMXqOIX2bcFrUdimqPdLRZF2//fbbZDqJjoCFj7y03R+G8D40ioMABHYhMDl9X9BDw5PZpfsdtNJ9Z64osuAZXuHVi76x/gBvx6MoHmDliojIMBQB3UOyvBRXcVK352+vcPykHzVJsnNI17Lwn5SzQ6Ll033h+wyWiBR9grXtvQiX1TLh+CV9b5RrJ+9ByZu82iaOUfSxthx6XNRi7qXx3V+OEW2Nv9qHQDX9WG4/RN7M2v2lUF6ko8ncagXWY5KMTxSfBw8e+J9zB/veJJP3bLn1Mic86RCAwHICeGiOIZ7M8r50nRI0c+14M3suoHPNcDzejn3cYeXsrMg5CAHLqlCiajPZLh9xdZTsLz+Zu5m6BW0tsuYmi+bqwu3q9vD0ZHWTzmeac5U9gmFY31hvKslltUw4Pu0Mx0uZ22alvZnyolYZZseDci6JpUfLA2WWWPB2YKLYn2aRly9fblfdmCW/fv26uNFArs9eo1Lr2+LNAM2jasWYeIeSSo5p0VWSEd7xofu5qSHFuLpDmVZBCgSuSWBuGF7QQ8OTueYQaGu1MUjUVnj+Ko3NyQzXDMcLBd7OZH+YTMTKTWIhcVgCDx8+LK5lJLysYvTQUk8T3Rzh3RR7cUHdUHu4HLOHpycrMk5Y0cb2yaKKiWEhxTDIXGmX1TLh+Lku0ZIe3tFqub71msx4k/XUsyq7b5pubRnX/YeAQttFAycjrmn1P9d0PFJ8OQo6RNN2R1l2rkqPMhQ9m4hVN4ktm7Xfv3/fTZ6jVzS3aA/btddNMpmC0KsLRRrneHwJx2E1siToMaMdPLQQDp6Mo8GQCXvF5PGOG+QnH0hVpKDtAfzJ1h0uEW/HrjKsnJ0VOUcgYFynRDuge9pDPXdij9X2iXqFr+fNuHm1+g1jicVgQr5wIzSLbc9XJBShS2N5Sc5kgUaB3bVn0jLh+Mn+8H+JYd/K5dv7nLpvxhDosR3F/vR2MH2QR/uXNWYUOdXf3lL3q/8oeiwSkcUsmmYtYPpYqEhazeUhZ905ePz4cZTnIj811ibXcmHzpcr+O9BVY3HSleSSPxR1i+Owq2xRfrcy5YwWbzvJf+3/UVwZgdrX1Aw7KfTvLaE33K0vrVVRf1xGyfsLNoge8dCiHoInEwGZ+3nZIeOB7LJxQQ+0TZI3Rqy88Cc7wNupUihWbnIQVTE8dOZjNb/BuFke2V9Xg5lIV1RRcQ0e5W/7Ge5vs3xgw/gWnbDn2O9AzDXB8lbVYmRgrnCfHq03LZX6a6ODi2r575X+Grq+nmtYqfKtimkwT1uJUiq3gX80ADI/FQIO/2QdFGzVgNF4EyJFo2SGJIAUqtVvSdIdzhc3lavtasUOktVX+eeff0oXGWW5U50HVxSRlIRj9oR63u1XWIZkTzWprmK36TYKzjQk1UUsM0VPXctKFHWdZugpoR9XqRhpiuYan7/PgfEBEU18feTxtVhcc1ken7/bQaq1NOXKerRMBykxY0ronun4EB4anoxFuVcYMkUOCvp0s2OuoslQgkZWZzHGrA5vx66Xi1u5k/n5od6H9cRCIWuPNd0UrXGYof8y37KM9RLWNr82f+jUySrq8mKvsCwZok0ky1flRmi1zY/yh4NdHKKzVT+NAjtFV5XckLmblv/RINzkJQ13ySz9crKubom1tkmdY5eIhgNSNATeSG16IJ9Vw1L9QRGN/sZ6sm9IpGKTnTGdvHy0RIupUpPlCPaRPLRWjrNU36fqwWuJ7lKknbCbmjQSi6Og56K3KIxYHWhIqh8WJws1uY89tOg67YpK6T8jG28bLPTtGqyEUEwiihKXO8q1skUCTP5Ej57qUHrEQ/N6cQdX9mQwfb4zTBqxKLHnwmquW/a3qx7RaAd4O3aNzHWnsId3WwhI7J7rtfP5+V7vofrmjg9nMdK+Mdc0peuepafR8yAM+2bE06lNl7TROsst7oqBUFnOIqtoM9Aqc58F2pLuGvkzy8lbBHbaX15XRiM9tbxaON5idqORI9wZCrufkhoigS0/dwwhVVlSS1tWyaMlqEZLt9Bw2m2Meuwf8UlFtadE9npSU308vLTXbWoc7YgGyVmMyKvjuYl8O4FVfjES1FNrpxySUl9xjdrByKS61jxbFMwZkP4zcmo9Jk2ZErceI9Ho0zw+J0mY3nm6j1zeUJLwuLNUQoceo/4z+dNOKdTm1scySjt6aJf1ZOyd4fSmz9LD5c124zA5XXaYuyeNxrCJk5RCVXYgdhRv55pWTtoJ+8PccYd+svogGtYTW95SeyhvlTBxg8CW+1u+s203a4TxYh/ItshWbHK0+ijmt2Sw+BtLRmL0PNnyiJ+F5Mm0vE44Puo9nlHxoGcMyNJlwzzhYCs2JMygqTcsp+dx0UMK5ex8rKGu0OR2xnGOswylsaU7Km5O+Ey6rFVx4lQGZcsUsvBUGmtWD1xY5vkuL/ZAqWn57DXHTSVr6OWHQOdNvkUgXtpjDUmpoGiBNa1sZwNTXatrqbrIVfJ404POwO2CeX93rp+vm140rR7ddtpMWyR/ydebOZDw6bWbpqBHI96ifciodetTe3lo1/RkGDJ+yBg7dp+7xXOL2e08NM/hcAdFa4a343V6QSt3Yj9/WE/M97fmA2PTloRum2XzF85Z6XQq2SgiEZq+qIri2qG4lglLUEt9qxceWEKaito31KLJMSQv36ahkPSSq2l5aTheq3eLjkNVRcfqyptGDFMdF1M0WooBrKgV0U91o128N4UGwpEcSTXIT5n7biEMacEORDlH64r5vmpsXZuFzVets+l6ss96qSjYgBlkJ4ujb4tIqMos9v+ic7AuT2OndbgONyQnx0Wkek0uWxjAdL0nem4aSodqJFL4cyNzkfYiy6Dwgvm2pOWsnmL3AiXeWq5nsRVSpadRPNAkWyxwrQzo0U4SD22SlXFS2Mg0peZxa0+GIRN2g6I18xmkly2mTi9Mur/EVd3ZR/LyjH+Qjh2vLHeAt+OVeCkrZ2ys6yTH8vOH9cR8T1tyIAMbDeHJn7ubRHvgccWItsCKT1i1um40JYnMJDGfmF4S6iuag1YMSakoL8PcQdtdlhCIStYACVu05DgqeU5spZ9AyxPheKFM/6RI/cmJlEOs7qLFXnh3KMPIfkoFqlh1ZVWhilyNqSRR1zdqOi1HKa4K3yip0657S7s06uSs+EbNtUiStDVqsu2qRfVaxNs3z9bxAiFVX2pAoX6oHriiRibVtFai5LSMRPXDFVs0CVZjZ8Uq1uIzTjka5sWbfOvOKBpi+TGu0SFz0Q2Rusdkz8kLqbPHGpLiGXlUaQNXJ5/WqCrU5Zxyi2vmSEJ1VBW4Xd+QYMXOGYmkn2qR+s+mRkbOgMWcRrIJ16aCqcmpfiMZ0p9qiJqz6ehGjw148dAmoamTW4be0T0Zhkyq/dR2ZVJkbP28lha1JGVuStp6qbJE5hGuLc5NF/d2Qh1dwcqpjWf184f1xMI+tvzYMhEvr2VhCdKFDEtmpghPrWXD5VGHlep4cjIK84Ri+GMRnmy+nEOfRwfrBgRU49wct6TSqEx5aJNNa0u8lJZviFGoCR3fuHEjShnqp7yxL1++VIn06dOne/fuVV3SObN68Nu3b9eqVO3VaP/+/ftaBW5UjlSpwPdPP/3UVv7Lly81Vv21rr1K0cFf//7zp9oOZFIl4a1bt/SvSvAWVim+wGfPnvnjHQ+E4vnz53kBJL/85sePH+ez5c+qa2mG+Pz5c5Rt3Q4cFX6mn+L/5s2bTIukJmV4+PBhJk/x1OvXr9Uf8hZAJkKj7+bNm8XS7BkYkp7Vhw8fHj16lFeBxuNyA6IhqYpk8HzVOpDJkuN4584dl6ju9O7duzBD1bFKU7cM7V6+53z79k192BtnD0EpzjL7lCoxfGbJE4rkLbMySMgMUrGS5L4cL4YTLDVrPqfxQJLI03CsQql0uYbbL7/8MldOOHBCqXQsB92nzF2eT/e4lM0p0cmmSvMXokfhqtJjnqc/exEPzbfXfnB0T4Yh0zBkMktO2S6t9p88eRJ1oVWmTl+mVpSaQyftv2ov2klfzmUPruztNCj96FZO8nvvTs13/olSdHD0pXfYNO93uabt6Ik19LEll2g4379/P1OCggBaY2Yy9Dml2Vb+drT2mat6+YJXK4tXr16F5atLTMavFM3ThBLmTI+1f1GrpPByIQ1nOnmeatq6K3SJoWXIx48fU3nCFPv0msosJn7hGZbZfHwhLae3LJqp9blQ/lkqcz5F/aOPbM21rHtDSTQ0f6y707+5acULNfLz6ps7G62TixVtkUGc58TrnK5OrqFRbKPytG3k1FVzPUorls6NPXR1CggWu64yCHhtM9UbdVWxG7QVbhGm2K5i/1yeYZwhKUnkAuZbJGWpP1jYpnk05DVxpOWns8lktvRCe8rklhAvoc7ai1o3p3qgFyM90FyzbnX20lKlhOLZy1kxZ3GkoMeUdl6PoU7zx4I/N5+mle6b0uyh5QnMnT20J8OQSftqccikl7gUGXNno6I9ie7skqnT9z3pS6GlOQE693wv1REPLuvttCnr0FbuxH7+nCnYNL3oibX1sSVX5VWs3ruk8BWvFTr76qZ5ykiX1eKTh5CZVsK+pHK0SJx0BZsXhkW8k9WFUulY8hfLSdu40fO4F9HyxMtqIq2M9lMjqthLogwaNqO1IpKn6LBGLcr/VN/NBE+jqkf42RbPzU8Yfdo12jxqjzepy6mTaDWS6Us6qzyZ2U4q2Mj+ZqQ6xyn1eUsX1VS9XE1hRZpBt+u0DMm0c1ruvmhSk5aNenHmfS7Qr3JSGTJDOOwb9uOi3bAXtW5O9cC0+T7Fbh7XlUql5af41auzFFjsb9KypZwt8hxUj76n5Q/cELYsirZg21Bmm4eWh5A/ax+qQ3kyDJm0d+VNn7pBeolLCWcZHWuWTHMqUV0lzJnvV+6sBqDm5bk5VLXg2Vowpnku6O2kEOwpB7VyJ/bzUwvTIaXoidl71Fo5Mz2zIQS3llRz5WjVY1eT5DdGujWtyPNJe7tKsKhsiYNnlHAOSDE9M/d5kmr43LJU6YLgc7qDrb3E02uZcHzUo/b5WXRYi6PLZVBs1DLM9mlktlbLvbgIQmolszVsctJilCOxt/4pkdKblpnGC6OmDXUbdUJdqH91nJratIRNA7tbUxqhfE32op2CnUtJ1aQU+yhQXfn7+cuZ2IWZa+Py9DGHpPHuixSqnHLFpCnXEP2rfqKfStQpZZhDpGE71/aqbjZXfpieD3/obJi557F6YKYbZ9YYWwspFWQE27r2yfLneouXEz2m3PJ69OjmDi7loc1BMKarfx7Ok2HINAyZ9BKlTO7zyEyjclnVW7Ri14XSgjqP/tTT9K9+agJVus5q/BadWzxb4widzCbgGTWFuj6HtzMJwZ4oXIezcif288P+2e3YWSp7n+mQUyLNNV9WtIMAtVXUjiO1TiumaL5wM4WWWhqSc51cp+yyZdZrc3iVvnUs3slvtNKSRzOmWKnhmj3nWrTQMTYiPbeWCcdnBkW/U8u7stxNDZh+Em9QU62VnzOXG4g2W+SA86izaxLMbm1nmzdzQj1N85bRgJItT0Akq9zxGZ3kkmVe+uiLIZnR9XZDUh7SZPDCC6MOkOsf9efy3Uln64tc5wr1QN/q9IBwfEi5OHmhxxCXO2521S7ooaUDsCFlO7Mpha7uyTBkGoZMeklmLaBxVIynpwUaU1bvDw0d/hyXbDdsR/N2VtHXdrjU81fv1Sf2842GYt1sRU9slT5WW8jcqqG2nJ75RVJO/kb9U5ZHs09tc6pW96oiv7aqrT2ffy2ntOoWRV4ky9mzanniU676XoH7Go//6pc/cDbI/fT2aPmnBvSqfl+aDsTa/Qy/EOISXUrmW21hOf5Y5WuI+ka5sbpLo6Jvg6hRLkX+5ZKPNxa/1CfDqi9LqBb9tenL6chrwUmuf/2n+Vb5hIusQ/hpC6/ByQM1xPOczNAhUQTaeHaQzVWhj4rogyHFb3cY5ZHZVZR/3S91GKs+dzaNL90Sl6YmvyfW1nZN7dKXBn63LsqQtGhKQ1Lz0SqK1kJL4zHzjVAnT3GCsIgd5pHLmDEC+jLejz/+GObvdqzJPXInwqotn1AL8694rCk487X2zMcMV5QhKqo4eaHHiJh+5vWY5ncpxQF4Sg9tjkZb+iE8GYZMqtzikImsn2Lx+uJ9Wk6Yoo8N6mP1q8yhrlg82xDvisen93ZWZKWiDmHlTuznR7ZoXeXOlVb0xOYu3DRdH5zXh1KjKmQnR/iIayRV+nPdcaSltKab5hidSIpbfrZaWEVKwJ6yZDLVgkuBi+IK1C5MVc6TaXkiHF+Fg8z7EtA4V7ht7tPSGiqK+xRd2xWbIHkUUpfdUfx3TqpMdflgSubCtU7NhXI0X05WkYlJTebfK9FFe6UU/TXcw3DBAsX+ugV29wK1e71azzs1tWlKI0hqcn9H6Zx55mcdkk7R7969k6LzBNKztTdaitHAsArdslUv8nev058YgRAXxxDIEMBDy8BpOIUn0wBt8EvkqPjFgtb29qiHBpd2MOiSBp9WTDS1yVOSc7tXNGFwvawoHt5OFcwLWrmz+vlVeh8tswxjuDzRukCG+lj+v2LNbkGdj4ZPkld7FV5bawOibKDbbyeG+lONKl83PNwctPtqXZOpZlItSJ1sk0DCRAmvWxS1e6PDElY8PoeWCcev2CV6F6W7lE+ePJmrVUZEmwHnznZIdy5Fbbxpd7E7kNm3Cs0Kmpl01+Tfk8JfWsnoZoNbz8jCSjZF4rRQUchP/2q2sD+vsG+7zld7RlNqrJTlYqZSk9OUVLb7pH4+LXRokbuLqfGogal/3c0/PyS9lp3r1jAeFeCQS5qJsLu+dCw/u4NeqAICSwjgoS2hV7w2Mz/iyRTpjZNBe9y0eVDyKFphj8WH8qsnaIJzs6ebQMMAfdgZnLMkT0mTKfNdyLDbMd5OFWqsXBUuMq9IQDEcWWaZVplTRY313NKhF5iyPJodJkMfgqZpQrODi36osZddTbvJNFyN+slUiDRvioz4DHsP+7haJhy/ou3qWlR+pVe1x2RruTW85We/evXKWFH+TQjGQsgGAQhAAAIQgAAE+hPAQ+vPnBohAAEIQAACEIAABCBwIAL/cyBZEdUTyK/0dPevbY+JL3/dA91Q1T59bfnUY6GWku2Be0tp5IEABCAAAQhAAAJ9COCh9eFMLRCAAAQgAAEIQAACEDguAXbHH093ehZDD4zMyf3+/fthnyKRzHouVW/jmhPep+vzyv6YAwhAAAIQgAAEIDA+ATy08XWEhBCAAAQgAAEIQAACENidALvjd1dBtQCZcLY+3DpyLF5N1bZ9bd4vtlmby4p5yAABCEAAAhCAAATGIYCHNo4ukAQCEIAABCAAAQhAAALDEiAcP6xqpgV7/PixvrEweU6foRjkM8eT4vlEfYpQr7b3PycP9AHYyXQSIQABCEAAAhCAwIAE8NAGVAoiQQACEIAABCAAAQhAYEACvKxmQKXMiqTvXOu7z3OnB39NTSS27hzk3xHP+2oiYvyEAAQgAAEIQGBMAnhoY+oFqSAAAQhAAAIQgAAEIDAgAXbHD6iUWZGeP38+d+7u3buDv6YmkjzTFpfzw4cP0SX8hAAEIAABCEAAAgMSyHg1eGgD6guRIAABCEAAAhCAAAQgsCMBwvE7wq+u+s2bN3PXZF5XOnfJvuk3b958+vRpRobPnz9nznIKAhCAAAQgAAEIDEIAD20QRSAGBCAAAQhAAAIQgAAExidAOH58Hf2fhPnd4g8ePDhMS/5f0PwtBMsXX/+/JP6HAAQgAAEIQAAC+xDAQ9uHO7VCAAIQgAAEIAABCEDgmAQIxx9Gbx8/fpyT9Ycffrhz587c2WHT9U1XST4n3twXa+fykw4BCEAAAhCAAAT6E8BD68+cGiEAAQhAAAIQgAAEIHBcAoTjD6O7zMtbbt++fZhm/Leg9+7d+++E//z6/v37f35wBAEIQAACEIAABIYkgIc2pFoQCgIQgAAEIAABCEAAAoMSIBw/qGJSsb5+/ZomupRbt27NnRo8PbM7PtPewRuFeBCAAAQgAAEIXIdAxmPBQ7tON6ClEIAABCAAAQhAAAIQMBIgHG8EtX+2zG7x4+6OP+4ydf8OgQQQgAAEIAABCAxAAA9tACUgAgQgAAEIQAACEIAABA5DgHD8YVSVETSzLStz1eCniNQPriDEgwAEIAABCEAgTwAPLc+HsxCAAAQgAAEIQAACELggAcLxh1F6Zgv8cb96mpE88x6bw+gMQSEAAQhAAAIQODsBPLSza5j2QQACEIAABCAAAQhAYE0ChOPXpLlpWXfv3p0rP/MNsblLBkn/448/5iT5+eef506RDgEIQAACEIAABAYhgIc2iCIQAwIQgAAEIAABCEAAAocgQDj+EGr6l5D58PTbt28P05L/F/TTp0+Z163m2/v/ZfA/BCAAAQhAAAIQ2JNA3mPBQ9tTN9QNAQhAAAIQgAAEIACB8QgQjh9PJzMS/fLLLzNn/pX85s2bzNkxT+Vlzrd3zBYhFQQgAAEIQAACVyOQ91jy3s6YrPIy59s7ZouQCgIQgAAEIAABCEAAAuMQIBw/ji7Kkvz6669zmT5+/KjN5nNnB0z/9u1bZrGXaemAbUEkCEAAAhCAAASuTCDjt+ChXblj0HYIQAACEIAABCAAAQikBG78/fffaSopYxL48uXLjz/+OCebXl16oIj8w4cP3717N9eWP//8886dO3NnSYcABCAAAQhAAALjEMBDG0cXSAIBCEAAAhCAAAQgAIHBCbA7fnAF/Zd4ilA/ffr0v5KCH/qg68uXL4OEcQ/1HtVMLF5bzIjFj6s8JIMABCAAAQhA4L8J4KH9Nw9+QQACEIAABCAAAQhAAAKzBNgdP4tm2BM3b97MfAH1/fv3g7/TM7+D7IcfftB7bIaFj2AQgAAEIAABCEBgkgAe2iQWEiEAAQhAAAIQgAAEIACBkAC740MaxzjWS0gzgt6/f3/kV9Yo1H7v3r2M/PnWZS7kFAQgAAEIQAACENiRQN6HwUPbUTVUDQEIQAACEIAABCAAgXEIEI4fRxdWSX766afff/89k1vxbr0NJpNhr1O6T3D79u3M1v7ffvtNrdtLPOqFAAQgAAEIQAACzQTw0JrRcSEEIAABCEAAAhCAAASuQ4Bw/CF1re+gKnKdEf3Ro0fPnj3LZOh/6vXr17pPkInFv3jx4vHjx/0Fo0YIQAACEIAABCCwCgE8tFUwUggEIAABCEAAAhCAAAROTIB3xx9YudoCr7B7pgE///yz9tHrTaaZPH1OKc7+5s2bTF26u0AsPsOHUxCAAAQgAAEIHIUAHtpRNIWcEIAABCAAAQhAAAIQ6E+A3fH9ma9Wo3Zg/fHHH/r26VyJeofprVu3Xr58OZehQ7pWpHfu3MnE4iW/Pj9LLL6DLqgCAhCAAAQgAIEOBPDQOkCmCghAAAIQgAAEIAABCByUALvjD6q4/4itj6Nqj3z+62EKefd/FcyHDx+ePHny119//UfW5Oju3buSfIT9+4loJEAAAhCAAAQgAIF2Anho7ey4EgIQgAAEIAABCEAAAuclwO74w+tWsWwFvvVSmsw2eb2xXZFx7VLXTnktDrdus3bE62tm9+/fz8fi9YIafdyVWPzW6qB8CEAAAhCAAAT6E8BD68+cGiEAAQhAAAIQgAAEIDA+AXbHj68jq4SKsz9//jzzWhhfkN4p/+uvv+pJap+yyoGi8Lor8O7du2JpDx48kJwE4ougyAABCEAAAhCAwNEJ4KEdXYPIDwEIQAACEIAABCAAgRUJEI5fEeYQRdmXfBJXcXm9LubevXv6V3vnaxuguvTy+s+fP+uFM/qzXK5AvF6b01CXpXDyQAACEIAABCAAgTEJ4KGNqRekggAEIAABCEAAAhCAQGcChOM7A+9UnZZ8inprB7peU2OsUu+6UVz+9u3bOtAHYMN/v379qnLCf/UWGgXiqwrXfnz9EYg3qoNsEIAABCAAAQicjwAe2vl0SosgAAEIQAACEIAABCBQRYBwfBWu42XWa+X19hi9Q8YeOl+xkYrpawO+vjS7+otxVhSSoiAAAQhAAAIQgEBnAnhonYFTHQQgAAEIQAACEIAABAYhQDh+EEVsLoY+mupe7J7/vOoqcmiLvV5Koyi8Pui6SoEUAgEIQAACEIAABE5JAA/tlGqlURCAAAQgAAEIQAACEJgjQDh+jsxp0798+aK3vbt3vle9cCZDxL3oxr2GXtvh+UZJdkEsAAAAdUlEQVRrhhWnIAABCEAAAhCAQEoADy1lQgoEIAABCEAAAhCAAATOR4Bw/Pl0Wt0ibctSXF675vWnd9roX70mXqWE77cJXyXvj7ULXq+bZwt8NXEugAAEIAABCEAAAiUCeGglQpyHAAQgAAEIQAACEIDA8Qj8Lxz/65gfhCc/AAAAAElFTkSuQmCC"/>
  <p:tag name="POWERPOINTLATEX_PIXELSPEREMHEIGHT#5C6D626F787B48F6677265206F72646E696E67656E732064657269766174617D20" val="183,3333"/>
  <p:tag name="POWERPOINTLATEX_BASELINEOFFSET#5C6D626F787B48F6677265206F72646E696E67656E732064657269766174617D20" val="38"/>
  <p:tag name="POWERPOINTLATEX_REFCOUNTER#5C6D626F787B48F6677265206F72646E696E67656E732064657269766174617D20" val="3"/>
  <p:tag name="POWERPOINTLATEX_CACHECONTENT#5C6D626F787B485C226F677265206F72646E696E67656E732064657269766174617D20" val="iVBORw0KGgoAAAANSUhEUgAACDUAAACmCAIAAABPtbGPAAAgAElEQVR4Ae2d7dnWNtNuw3s8BSSUEKiAUEJCBUAJgQqAEgIVACUEKgBKCFQAKSHQAft8o2dra8u2NJJlWbbX/QN8ybI0WiONRhp/3Pj+/fsP/EEAAhCAAAQgAAEI/PDD169f//nnn1u3bgEDAhCAAAQgAAEInJIA3s4p1UqjIAABCByXwH+OKzqSQwACEIAABCAAASMBtxT/9u2bwg9///23O9C/OlaK/6nSfvzxR2U2Fks2CEAAAhCAAAQgMAgBvJ1BFIEYEIAABCBQRGAmPvH06dObN29qce7+VXE60L9KcUW7nzr+6aefXEqTf/1egLYJXIHaLNCB+xluHEjCohpV8h9//BE2yjfBNcr/VLENG+Vb5FuhA98o1yKX8vPPPz948EDH/EEAAhCAAAQgUEpAE67CDFGkIfpZWib5IQABCEAAAhCAwDgE8HbG0QWSQAACEIBAWwI3pu93unHjRts62pamrfwvX74Ulfnx48e7d+8WXdI58/3799+8edO5UqqDAAQgAAEInIOA5tCHDx+2agvPT7QiSTkQgAAEIAABCLQigLfTiiTlQAACEIDAaAT+ZzSBkAcCEIAABCAAAQhAAAIQgAAEIAABCEAAAhCAAAQgAIHTE5h5v9Pp23zNBuqhE73pQm+y0gMoDd9hNYXpHjvVW7lUEd8XnfIhBQIQgAAEIACBJgScb6MXZuqRF7yOJkgpBAIQgAAEIAABCBgJ4IkZQZENAhDIEiA+kUV07AyaMJ49e/bhwwf33QvXGK3h9UYppbcNVOi7IG/fvlUUJESmivTxDwIVIROOIQABCEAAAhCoJqA7IeRavH79OvRtVJrcm99//730K2XVYnAhBCAAAQhAAAIQuCABPLELKp0mQ2BrArzfaWvCe5avJfrt27cVM4gW8AohvHjxQsv49+/fN5FP5SjUoTKj4IQKV+2Sgc2CJpwpBAIQgAAEIHBxAnI55MDI5Yh8G2GRE+LuvdCHxy5OieZDAAIQgAAEIACBLQjgiW1BlTIhAIGZ72PrjvspF7cI1Et7dKDlnw50S/6nT5+mOatTfv311zt37rgXEOk5fR2oKB1EBSq94q7/dKPUIteuv/76q2GjJLwapVW0/iR280ZFZKKfDx48UGwgSpz+fPny5aNHj6bp9hTjd7qEolU4xC4bOSEAAQhA4AoENMvrbnrXUk3ozl3Rv25+LyWg+Vr3hZVeRf4OBF69evX48WNLRX/++accIUtO8kAAAhCAAAQOQQBv5xBqOreQeGLn1i+tg8COBGbiE0XSaMdZt6qt2dPXtrUe0v/ll1+K6t00s2zu7KMA9kr1eoEnT57s+FKj58+fSy9GgRWVqeavWxTv3r1rrEhMJJgxM9kgAAEIQAAC6wko0qA7KuRp2H0V4hPrsW9RgnzOe/fu2Ute497YayEnBCAAAQhAYHcCeDu7q+AKAuCJXUHLtBECexFYG59wcusGfH/fYlFLtF8w7Jt/tGVv38sIW/3u3bvffvstTOl8rBsr9Eole6V6vGP2+RJLCaWUPn/+vGPYxtIi8kAAAhCAwCkJ2NdUxCfG7AB6fNY9zmsUT0/l8qInIyuyQQACEIDAOQjg7ZxDj2O2Ak9sTL0gFQTOQaDN9yf0wIEW86VEtG4cNjihtuh2y9IWKb+enNg3OCEZ9PBHkeR6/YXe0VR0icss76c0hFMqW4VUXAIBCEAAAhCYEtDsrHf+TNNJOQQBPX9ZFJxQo+SiyFE5ROsQEgIQgAAEINCEAN5OE4wUMiWAJzZlQgoEINCQQJv4hATSvnypWBWXlFaxJr+Cw3r3VGkJIzSqYv+l4hKRsXzfIgJYV1FUCD8hAAEIQAACFQT0QYKK2ykqKuKS5gTqntOtcFSaS06BEIAABCAAgZ4E8HZ60r5OXXhi19E1LYXALgSaxSfsHyHw7ay4xF/b50BPeJRWVP0hh9KKlvLr1ZOlNxiqqLqHRSqukmx8dHRJd6RDAAIQgMDWBEa4jWDrNp6vfHkOetazol0VjkpFLVwCAQhAAAIQGIoA3s5Q6jiBMHhiJ1AiTYDA4ASaxSf0DYPSplZcUlrFyvw3b94sKmGEuzL/+eefIpld5oqQhi6s2yyou6qiUVwCAQhAAAIQiAiM73tEAvNTBKo9h+oLwQ4BCEAAAhA4LgG8nePqbkzJqx2q6gvH5IBUEIDAdgT+s13RJyh5hHjDyBjFpyKwAdWRdYpsEIAABM5NYPxnN8/Nv651dfde1NXFVRCAAAQgAIGjE8DbOboGR5MfT2w0jSDPegLh55D1bv/dPyS8vkVHL4H4REsNlj5v0bLu/1vWrVu3/u9hwf91d1joqtLvY0umESgVoCErBCAAAQiciAAx8iMqs9pzQN1HVDcyQwACEIDASgJMfysBcnlEAE8sAsLPExB48eKFb4VuvCY+4WnsddDs/U57NYB6pwQqPptR8SVw1VtxlUIa+vD4VGZSIAABCEAAAhCAwCyB6o971d1+MSsDiRCAAAQgAAEIQOCaBPDErqn3E7eaz+IOqFziEwMqZa1IDx8+LC2i7gtaFVdVXFLaFvJDAAIQgAAElghU3/+1VCDpfQhU3BIhwSo8oj7NoRYIQAACEIDAdgTwdrZje9mS8cQuq/pTNpxXlg2oVuITAyplrUh6jVrRE53379+vi4frXVK61i6upApf8Wa/kJwQgAAEIAABCFyZwJMnTyqaX+SlVJTPJRCAAAQgAAEIQOAKBPDErqDl67Sx4ku614GzV0uJT+xFftt6//zzT2MFihm8fv3amHmaTdfaX55gl2paESkQgAAEIAABCFyWgN4JW3rjnh7ZrPso12Uh03AIQAACEIAABCAwSwBPbBYLiQclwPMTAyqO+MSASmkgkiYPSzBAwYm//vprzQchdO27d+8sIYqXL1/ywZkGqqUICEAAAhCAwCUJyLGxPx6qb3G9evXqkpxoNAQgAAEIQAACEGhPAE+sPVNK3IkAz0/sBD5VLfGJFJ1Dn3vw4IFiD4nIge5D/Pvvv9ffWqgSVFHiFQqSQTGMR48eHZonwkMAAhCAAAQgsCMB3RIhf8MSolBw4sOHDzuKStUQgAAEIAABCEDgZATwxE6m0Cs3R2uKKzd/zLYTnxhTL22k0lclvnz5oii3ggc+UKEDvfFAo/H9+/drnpwIRVQ5b968UZkqWeW7vQMdqF7VLhl4ciLExTEEIAABCEAAAhUEdEuEbq1I3BKhMvV+5I8fP7bycCqE5BIIQAACEIAABCBwSgJ4YqdU6wUbpQXFBVs9eJP/M7h8iLeegB6k0N/6crIlKBzCuxSylMgAAQhAAAIQgEA1AXdLhG590Bew9JCEVhd6QFs3RuiuiIcPH+o+CSIT1Wy5EAIQgAAEIAABCKQJ4Iml+XD2EASITwyoJuITAyoFkSAAAQhAAAIQgAAEFgno9r3nz58vnuYEBCAAAQhAAAIQgMBmBPDENkNLwT0IfPr0qUc11FFCgPc7ldAiLwQgAAEIQAACEIAABCAAAQhAAAIQgAAEIAABCByNwNevX48m8iXkJT5xCTXTSAhAAAIQgAAEIAABCEAAAhCAAAQgAAEIQAAClyXAx7HHVD3xiTH1glQQgAAEIAABCEAAAhCAAAQgAAEIQAACEIAABCDQhoC+YNemIEppSoD4RFOcFAYBCEAAAhCAAAQgAAEIQAACEIAABCAAAQhAAAKDESA+MZhC/isO8Ykx9YJUEIAABCAAAQhAAAIQgAAEIAABCEAAAhCAAAQg0ICAPj7Bx7EbcNygCOITG0ClSAhAAAIQgAAEIAABCEAAAhCAAAQgAAEIQAACEBiDAA9PjKGHGSmIT8xAIQkCEIAABCAAAQhAAAIQgAAEIAABCEAAAhCAAATOQYD4xLB6JD4xrGoQDAIQgAAEIAABCEAAAhCAAAQgAAEIQAACEIAABNYS+PPPP9cWwfXbECA+sQ1XSoUABCAAAQhAAAIQgAAEIAABCEAAAhCAAAQgAIG9Cbx///7bt297S0H98wSIT8xzIRUCEIAABCAAAQhAAAIQgAAEIAABCEAAAhCAAASOTuD169dHb8KJ5Sc+cWLl0jQIQAACEIAABCAAAQhAAAIQgAAEIAABCEAAAtcl8PXr17dv3163/cO3nPjE8CpCQAhAAAIQgAAEIAABCEAAAhCAAAQgAAEIQAACECgn8Mcff5RfxBX9CBCf6MeamiAAAQhAAAIQgAAEIAABCEAAAhCAAAQgAAEIQKAPAT088eLFiz51UUsdAeITddy4CgIQgAAEIAABCEAAAhCAAAQgAAEIQAACEIAABMYl8OzZs3GFQ7J/CRCfoCNAAAIQgAAEIAABCEAAAhCAAAQgAAEIQAACEIDAqQh8+fKFL2OPr1HiE+PrCAkhAAEIQAACEIAABCAAAQhAAAIQgAAEIAABCECggMDDhw8LcpN1JwLEJ3YCT7UQgAAEIAABCEAAAhCAAAQgAAEIQAACEIAABCCwAYGnT59++vRpg4IpsjEB4hONgVIcBCAAAQhAAAIQgAAEIAABCEAAAhCAAAQgAAEI7EXg/fv3fBZ7L/il9RKfKCVGfghAAAIQgAAEIAABCEAAAhCAAAQgAAEIQAACEBiRgIIT9+7dG1EyZJoj8J+5RNIgAIGuBPS5ng///v3999/fvn3Tv6r+53//7t+/r5fl/fTTT10FojIIQAACEIAABCBweQJ4aJfvAgCAAAQgAAEIQOB4BAhOHE5nxCcOp7KtBP769etff/2l97Jpc1wH2iX/559/9K+r78cff7x586b+1Z753bt379y5o4Nbt25tJc01ytWi9/Xr12/fvnUBiajRStSfwhaPHz9++fLlo0ePogz8XElA/NXh1dsd6rDPq6urcPV5FyVyHV49n0DRSuZrLsdGraHHtRCAAAQgYCdwIA8NZ8au1hPn/Pjxo3do5daGPq1rtVvKObdW/8qz/e2334xAnj9//scffyiz/mU9YoRGtlYEMHGtSFIOBKYEtIPv9kP8rOH3AMMNQM0a2gn59ddfD7QZ8urVK22jTZt8wZQDafnG9+/fm2hIXpG6bFFR6vqD9+/SPq1xqxm0CMLumdVZtT+uTXD5sqXCyGbp1n7ZqWOZKnsztR/qDLSzzg27q8bLs2fPhN0uzO+//64Oac+fyKle6mcg6d21Uf/69Yxk00eEEiVMT6lFao4LcbkClUcjQuhkGfQUiH0VNC28bcqbN28k6p9//ikIpSVrOaferm7/yy+/lF5L/joCV7BRFx+S047hYlGySC5k7syUsrkx691l2RYNSf1bNB5VuEKP00rDFFWhbGFKn+NsT9BEoH2iOmHUImelxVN/fhZQaR6pjLb7k6E70C0IappaNJ3LlKibAIq6Rx3b6Cr0GAHZ4qeU7jTueu9pPDQ7q5M5M4wau+p9zjUOkitEc6imlfSD2g8ePNBS0VfaauvAF3jlA9kxF1W6mrdjUfqZTFzWvp1g6T2aJ2bpY5fN4waXFgXyk0shyOlymyGaGkqv7ZZfvVFTWzhzWapuuNtmqW7rPAfVMvGJVMc4cXxCHq27cz/V/pJz2oDWkB5nD7pE9v/mdXceOUvt9m5mC3HbYRWbYq40OShyQUrNpbtWdy2lwwZLnoH2ofzezWyjosRsRT6/alRm9SXLXv+TJ0/U9oabCF4My4H0Kzn1Z8mczaMtPHV4/e3VnKyER89wDhvFkCzqh1K6LLD+tFAvulCZ3avwLL6ylNI/PpFdmlpMqJopm1MaqFbV+iicqJYuQrQCUexHNVqolurLmF/KCmPn4Vzm09NFvXv3rqFngh7TtLc7ewIPrRWcwzkzjJpWqvfltO0DrljNofLnp2FpxXejGVm2F9fX66Lu4MTeTh2Q8Kq23Xvr9doV/PzRPLGwt3BcREDTsdsMMS46soUPuAGo7qo2ascpK/w0Q8Uia1rI7ilH1zLxiVQXOmV8Qo3SVkXpPkUKU3BO2xkV8f+ggB0O5SMqWlB3N73EtW+KKbPue10ylwpEqyhtBrk7AZVZdzNpRyki8vnz5+niweXRaqHVZGOMTyhYor4USZj92f9dVYoeC/tGfX7foEuW9hEznMZGMSSN3c+tRauNcFiL7KecS433xO6JPNee8Qm5ibdv3w6FXHNc5DrL9MlHn84jFQKoXtm6pdmnosDEJeoPmv7crfGJbMZTreIT6NEIvG2203hoTbAczplh1DTRe1iIRoQmuChgEGbQseZB7clqmnMLCv3rMmiN4MK6icujKMU0OKGiiE9EwO0/z+3t2Dks5TyciTuxnz+aJ6bZJGG4lnrUmvT1t+bIXK/fmfHOsDvQv9osSt+uOttqKVSe/EYMNeNo72g9sVnJ7YkCrlVP3U3ArhY1RH/2GtM5tblXoal0memzJ9GyHtJs8qeHE9O8pmc1wJpUvV0h2kidip1IUYfeTpj1Jas53kldaoWa4HxTLem1Fe50pH91rBSVINOWHbeqRTnXC7xpCWqULGkWyBKoKF3lqLREl9YpGanoKv0UbYGdtlTPZ0wzu/zTzC6lVVtUi9qyVItLl8zZbjArv0tUq9PltzorOZdIhuIpj7belNn1edfhZdO0YaoOnwWrDON3+FZINy3nZDYq23PCTpg+Ps2QjPqPhtgaS5KAppEb1eV/aoAnLnSnpDuff+WBrEq2OnuGRLtCOVea6CV5VHtimgsFWHMs4ZcEqEhXaWuE8deiR4+iw4G62ck8tJXQ1I2P6MwwalbqPbxcMGfXEc4qOj9WU6rRRKs0eVxLBboVzVKX07WhYBxbCFzB27FwWMpzUBN3Yj9/NE9M6/QKD3DNJUZbutSllb7RAkd2O1Hp9JQaoo2XBArJKfdeM4LMlPQuC69L9KcD/UzMFFGZKkf5pwJslKKNGk1V6hhq3UaoowaW/uy23yXC0tdptPxDqx5DfEJdVmOjFc+25chYpMet5lcNbynRWK8MlixCtsyeRsooucu23SQnLFNJBHbqwSQ2ejQTJCzgtHyXMq0iUUj61GwrfL2z9FS7zKIkV2Pd0kWGcmnlo9q3NtlZMy0ZJLNaqpy+aUsHalTa6Ks0LeQsRS1VcfH0U9oohmSiV8tWpGcQZ6O8YVEPcR6zytRA059GpQqRIV0qR9fK1Z7KoGtd4Yl/de30wroUiZ2oqPSU2psWQ61TntliPUyh+1+C/5o+/SsJBUpXKcPshWGi8mw9s6v8sMaVx62kRY/pjtfw7KyPsbIbuMtnfRsNh2nP13BwA2TarjoPbVqOMUViZN0PyT+mM8OoMWo5m22p10n1Gi/inC1hKYM6mDrPdAgkRtya6pbEOHH6dbydOiUe2sQVDZzEmNKp2enJI52dFlX7dkvv0TyxWQJppCvPLvkAXinZg6XlyUrBiuIT6ldL1anzyPm3N1NdYiloHVYh8exlZhkmMvTvEmEzLccinJC/4amTaZn4RKpvLLmDSz1SZihV3B7nZCCWtipcKySzmlktmuxa2lRpZPYxUsYmSOCsM6EMgqaccsGd8PpXx7LLGv+JPXeHVJeHGyLTCV7E0s59GqnW0rONzbZrqd9O0xNO0rQ7SVqxmoqUBZWoZVpaUUpWy2JV0e2ltbRqRHIWRZHwV8t8YhvFkJztzDKJWZdd6Ir2XDQ2ZU9mgU+9Q3W5qdGLUlTUrPAViZItKnzNT1nghAyzO61qi64KZ6VECbJgWe1I/u2st2SbTppriBkbnmDiTqHHLKL1GbJzt3qC68/KKY0cyEOrg5MFIhojOzOMmjq9R1dpFpu1gW3tsH2vR2qNJOTnLIGreTuzENKJRzdxssCzY7MiMTGcd1l6j+aJ2Q1UBfzZS5yDke7A6bMWd3q26nSiPT4xuxWzfusv2y6Ni1a+d4Jw/y6R1sv07HQFmmhO9anzaZn4RKozHD0+IdOQnjgrVjWzvFROoqI+RmpWsDBR08ySi+8NytJWe1iOjuWaZ22i20Wazu4J/8PX4uWZPZAz53OGBwkVzJaTSFwSMgKoGpe6UJRzqa4tFjlTNy6q3akmRFd0nFX9EpOiWi6S+dw2iiEZdWOLEU5Ylai02Z8yj1O/WSlhWFdiRDZh+lNizJZfkdhth05tnzZE9qpCZosBX5omKqqLLpnOm9N22VNUWlR+3U/0WMfNeJXFOBzaQzNyCLOdwJlh1IQKrTuevS1GiVv4z5oopxPo1NhuUXUdnGGvshi083k7peo4gYk7sZ8/mieWXX1PLdXKFI3i0i4d5beY0wohLfEJCT+dO1banLB1FnWs3G8Jq5s9tshQgbfhJVpMzUreKvGsWiY+keoh2mcs6qMyQ6ni+p7T3kFCeJm29WY3bJBKmw3feRm228sIxVg6nr2r1MvmDkq3leWgT01/WGY0LWlWMG6UhIVMj5dIyghKBRLJ/a3xmWariHasVMtSF7L7NG2nrlkzHQFciu4s9ZzZ9Nl9wLCiuj3B2bpOnHh6G8WQDHuvzELWKLUaOLNdy5tfGYpwtM4eS9RQ+DXHbnL0xlnzQpbDrEgucclmTt0Vdb8lE21pTnbjQPJ4pJYC7XncfL2GUgiwlZDo0a7B0pxX8NCKmKizycUKu/H0+BDODKOmSO/TzLMLK9n2ac5WKZa+R3wiTfuy3k4aS3jW0s0OYeJO7OeP5on134xWLw07bcVxtBE0ncfrUjQvpIWRiZ5WLa9+fYvCerObIWpdVtSwwNLj/l2iVF+bTtYn1jLxidRYmC740/1StiBVXMdzGg8JUVvtAU0blLYUm47SqTA+JWtAtQ9S7W2nUXstFFWR3pcpjaPIw9Als4scL150MI1PRGMhrcrsujqszqtp5YE0mOams0KxshZ/ebZTTRn6azkQgfTAObeNusiQDPt5emqQQdDs2XB4qupZv81tVctBD03Q7LHMRSj/FscSQ/LIUExXEbMiucTZ+ERkn1vZuqxgqqjtameJs2qRQmV11fysVBG9VvGJhGzocQmOJT07maqbndhDmyK6gjOD9ZvqfZoyGyTedLvHy5A2s9Xj0Zd/4gO8naxyr2DiTunnj+CJSQYnhgjrz3lf6RVl5BPO/lQJ8sbljahzqvxsH7ZnUGmSU4UX7Y2EQsoFknjy89VYFWURb2rAdbldZntOyROKOnucuJ/VXlGTnLPiRYmzi6wmtTcv5MRaJj6R6i3Rmj/qwdOf6iip4nqdS1tAGd9NBUkvNfsbqbQ8UqK0ZrH1CWjZebF0dZ2OJVQvDDSLTG3ZtBsrJdpbj6YftTdBQzBny1xKVOGJ0oynss6uam9SUSiPKC01yqVvPdZCYY51jI1y+jrxkPQdUgYhrW4NlrRJ8UVVHEyNs/x7i42S0a6orvqS7DzlTc3UdVaL/FkdaPpYOaP5VkSWP6zFH/fZLPMiuQM7LskpPtHl2/20C4Yejaq8jofmgFzQmWHUzFqkWSzdJqZ0P6xehsy29DSJeDsWVaa7lnMtzrReO7GfP2ujvHMYHXTwxLKr8kgk93O7++Gmw0HEZMNnxZhN1BKmYixMN5EqCpkKv5QSrUFmGzLIBumsbFHi1Dlfavi+6efWMvGJVO86YnwivRMky5hqcKNzaW49QxTZuXP90tcxy+77F80NyhyZS/9z5WaQxS9UXVF8ImxdVoCE8L4V4cH6PmlpVBF/+ziYTg9h03S8Ub12CQfMiY0KlWLpvepIxxqSvoFarofWIxod7ufWvuD0ZkaLM91tG8izys5Ws7jUf0KqzSM90k5Y/uxxh2Wnp+QP7BNNZ/HQo9dR9iDLCg9tOuI2cir2dWayPcFxiCaLc1u/2W0sgcoOq1YZEkoR+Va1nKYcvB2LKi0e7/lMnKXVMnFH9PNH88Qs7n04q0bMLX14ZR5jZ9BKuW4gTO12Bx94us4KIbvj7PbRSrCWy6dSTVMiN8NSbP88p9cy8YlUp0rvs0/7tJZSqeI2Ppe9cUPN2ViE/1e8LP6Uj09pteb8f/XNHVlmzTrrP62teV2ztr4Jt9mSvWrcQThhh/m1XlI3mzY/TCl1DlZ2S8kzu4oLWxQ2JxR1/bFqDyuaHu9rE9Y3sG0J2KhZnuEQm3YhlxL24TD/gEPSt9HihastPv92ByGxJcJRusBuJ89SyenQnZMwdJ0j69c8OCE5pcSIzPTnXlZu+nDMVDaldFibRQpFjxGQ2Z/NvabZWlxi87pmTcpKDy0azrOdOZwIEu2tOLW7M8OoCbUmRU87gBCFeTocL0WtNC90qP1AVeDtWJR1ZRM3O2VEYzw072H+kf186X00TyxEFxGOfu7i54tYdp9ETbAMqNk8alTYTLklKk1da2tPeGmyCIVZ067ZxpYmhsIsHYeLrNLyu+U/vZb3jE+oK8uojfxncZfD/r3XKt2Nh7Rp6D/epNkQTnS8tZ/d3w0S4aiN0c/StavmEl3iCpElamXWLftN3kmKMlvCOdElEYTpz5VTpkc0LdmlaFxsOmHMLiNDYfoPvU3bu6ZwbNQsPcuQOdCQdG1UoyL/KRwU7rjn0EjPR1PZJPyssjZNtNwSEUILJ53tplSLI7TSjNdRVaVTxU1T+suGHrMKxUObIrq4M8OoCbvE7Ozp3YAw56bHSzZW8/um9R6rcLwdo76ubOJO6ec7vS9ZicgZ6+aJZWPtXrCt9wcS4yLhV6+5a9OyIyE+CcGqT1l6uMhb9pGqZche6FWfOAgXWdkCd8lwBS3vGZ9IdI6DntLUu0tPVaXhPsWU3i6CZdef2jDaDpdlN6pt7ZYZsW4ubD6XTHtIlOJXQeGGst1kR6Wlf65Z51i03JzetNtkfe595+OpwLukYKMS2NNjRGePMiRdGzXosoOizhgmGGZPZUUKtbBLfMJyl7e3w+GaUE3bztBZ9g03nc2XNKsmhypbOu62KvZyokePYunAMncvXVuXbuktdUapydCzAGlSUZpe1khu58wwarxqlnYf1njLvvDSg9l9tF0kKZW8T36NyuyoqTMsa+TPihROlxkuqrMAACAASURBVH28HUxcyHz2+Fh+vu+flrlV7e3piemGzlnCUaKGiW9F54MlI7/yVtTZwHbUauXZaB5PL/OdGDsyl4ojFLM//SKrc5ewV3cFLROfmO2clYl7jbolM+ebsZElyo6lcAPFCxMerDTESwJM38sWVuqOt6ja4n5JtiWxu6VnPVfnJIXLxSL/NYxqTMmHKWvu+c12e1XkGrI12Oz+3Zpmbi18n/KzyrqajYqwn2NIukZZlutqb4e9tgiy8e4eZ6CKLF5UUfVPyzLPu85hn9l0+IQTQWi9o+PqVq+50OKm91wVu7agx7RO8dAiPtn58QrODKPG94rZkID6gM/Q82B2tBKfcCpQpw0n4mhOdD/xdsQKEycI2a7iVqyhx1XkiPZZes8an9E8Mcts4obnps7zLCuXOLs/tjKQOVvmrFGSvraw4cZF1poHRBJILadmaUSJfpFlKbB/notouZm7E9rTSNPX+am5p39PzZLfYiPe3szslv0WeweWmVKzl70VxpyzfnzU/4u8DWO9pdmyToxzkkLduRRjRdk+6ZlUR2sss2BP1NkuV91SI/ORs2X7wwVtVKSvEwxJ36JsWzT81SV8/p4H2VCiN009rUdIwAuwdOBcZw0Zn6HD8PF1JQ520Wl2wS+Bt/AxQpXNHidAuVNX1mN2uhSi63hoODN+BDFqhGJpZ22XBaZTzVQvW+xt+W5woAO8HYuyMHGOUra3jL/0XlL3gJ5YuIMxtWA+Za/N6NlBsdKuhusC38ClA/XGJW2uSbdgH2oum/LZq0sYsV9Ey8Qnpj2zPmWXIZedFbZY5hlHkbLNmuAQsVaqbSW07EBtdz972LSl4x1Dx05xFicpUlypjiwGVNOYvSNFOZfuLwuZF8VUovJLf2bbu12XKxW1f35sVJb5CYaka6MGXTgGZ4/3df4spkNijxyfCDew+shpgdbT3voBZRFs2PjENfWIh+Z7rzuw9OGeg2tHZ2Z2vggTNXecftQs3eekfhL1nG4/p/7Jyn20bpJvWhHejhEvJs6Bmo6j0LjpWD1q8KX3ksYtKu7siWVvjPPwS/c3liAUpU/F08xbVMI0s0ULvtU62MKMT9sV1uiP97pl0wuQONh3iTpVa5RyES3/T0JDnBqfwKNHj/7++++EnBpmP/30UyLD1qdu3bqVjqZ++/ZNQjYU49mzZ9nS7t69m81TlyHrf6hYi4R1tRuvsty9+Pr1a1+aZs3SXvT8+fP0KldKf/Pmja+i6ECFf/r0KXvJ06dPs3laZXj48GG6KAn88ePHdJ5TnsVGWdR69CHp2qgebjFullW9BVpdnn1rr5M5uipsQmioo2wNf2ZDjKrrw4cPDWu8QlHX1KPFRFzHQ8OZKR3ppx81S4ZUa6VSVq3yW9Y1reo6Sjl4O0ZNYeI8qHP4+b45gx/88ssvFsdVrVgKCW/awOnencU1Sos0LTOd/+3bt+kMFWeF3dLPd2Fe0ZwBL7mKlqOwTPVPY8Qs1PQuEcuiBlru8wpbJFNYVP7KzIpFh7XPHm8RHS0V29I3WsXVjSZvu8htuHaa1YhL3E4Ai3bSESNJqFaEE0z1UJXqp3VpqaN0i5yzecK75xKE19+JMFt7IjEkNiuYGp64/JSnsFFGtU6HSdSFRh6Svo2WxYAa4vPvdZAdqoKvPLuIl5Ut7CrdXI50sNn11W7ChHqx3EnUyrsI680eo8dZRHhoIRacmZCGjhk1gpAIBkS4uv2cLuJGWFp2a/5sRXg7s1iiRExcCCR03iIP3/08hJ8ftsgfj+mJGTfxdvFdo87Q5J792U6VSGxSqe8D/sB4z7HP3/MgQcOf2ghLq2Z6OY0HGzVnay3z/IRRvyNmy8ZaZXP1+MLuoluC2I8fP24ip/Fm0sQCYKUYlklaVRhX6SuFqb5c4vl7tWSDSh+e8PVK9XpIQkZZixmtcFyc4/3790r3eUoPst3eFZh9oKG03mz+bI26Le7r16/Zcs6UIausC9qoOv2OPCRdi/S4kuW2DqNPU0fJeNV2d2cbBViTLbzjyRI2WFOXv9ayF2PcifBlXvzgmnrEQwu7fXZ+dJmzrkVYZpPjbI17OTNXGDWJaXSvZ3DXeOxNOuRoheDtGDWCiTOCctnG9/OLmrN7Zj2+b5FBJre/aQ3nMgnZzZkPgSTmmjBb6bFxh60/89KGnCP/QbVMfOKo3e/Vq1fZV9yMsBPk+GYl0fjRQ6DrlbH0ZHRUcvWGe1TO9Kdx5yuamabl7JsSdq0oyF8nmOJkWuGsx/7lyxfLBod20/ovqCygBo9L1Sl36Sps1BKZivRhh6Rriwbmixcvsu1aE+zMFm7PkL1L117UvjmNq6/1Qt68eTNbiA9pZ3OSISJwHT3ioXnV48x4FHUHZx01iUDvjg6kJURdp8fDXYW3Y1QZJs4Iymcb3M/3ch7oILv75NqiJ1d6Nkqr47A6bejvcjPxRksh432608fyQiYctyJwUC0Tn2jVAXqXY7krwbJh2kduiyRq0cq7y3VjvqU5G41VV7V9C94oraVFm+b57bffNi2/qHDLHqgKtPS3onotmS2gBo9LWZppz4ONsrMqymnpaUUFrs9sfADOuFRYL88VSugJ0zhprpzBr6C1aRuvo0ejz2PsbFOSlpRxPDScGYu+lvKceNQkAr2Wu3OWiK1MJz7hAeLteBTpA0xcmk/67IB+flrgMc8aZwqtzXu6r5ElNwqZJVxqpUvzZwVwGYyxljAaZyyZbCJQqrXS/EbIW2uZ+IRREWNlU+g14cI6WbXGM/aeDm2TJJY1Z2SySwUz3ppnuRW0tOowv9EWGKUNS+5/bHxMr49g8h6MPST7doKNBM7iOoTSm8DBRjXBOC0k28eml2ydoqd0LR1bhrH/U01bt33H8neJwqbbm7jzN33hlc9eR48WK6GecAUPDWdm5ZA/8ahJrJW07uv21EikoGhds/UgjWof5yfejlEXmDgjqNlsA/r5s3KOn6hFh/F2/m5Pp+m5onBrXgb/wYMHTUiWdpvS/HYho/li9kKen5jFkk0s1Vpp/qwAPsOmWiY+4Tkf6cByV8J2PbKOlEWelU/YhRY/IaRlRCUuz55KrC7Ca43Shpf0Px5qEWgMTojSXtugFjfIeA9pf123rREb1ZanL22oIemksjwoo5wDSu6pHvGg5+11xt2o7G0TR+S8tczX0aPR57mCh4Yzs3JYXWfURKDUc/RRtyixw0/juqaDJPtWgbdj5I+JM4KazYa3PIulLtH4dIJl0VonQHRVVJFRvKiQ2Z9FRcnR2m4atXhxrBdmlZhNvIiWiU9ke8JwGeSbWr52YokH9GybRR5Zq+itfEUSWrAUFViX2biVM4i06Tbu9SDCrFTG8JUlSDBb/vpEy9dHjPeQrhdmxxKwUdvBH2pIqpm6FcjYpS1TwHbcTlbymDB5fqK0m11Kj4P4PCN4aDgzpSMlzH/uUZN1I+UD9A9RRPtN9vekhYo7+jHejl2DmDg7q2nO0fz8qYQHSjE+cyb/pM8Xm6MHNYq2m9PYdWumPbL18uXLdGlrzkbzxWxRrBdmsWQTL6Jl4hPZnjBcBuOsn/VxOzfMKE8UWC4S0rj6HeQ+IKO0RQTaZtYEM84iRI8dGIPtO65dLaER42ZuW1V2Lg0btRHwoYaka6PdYm93q85GtEcudkcrNzKWw8l2KT0afZ7Te2g4MyvH6blHjcWN1Pbl06dPV2Isulw1+oFp3wIrqmL8zHg7Rh1h4oygZrMN6OfPynmgRGMMwLh0XdNwhZbDrQzNZW3fxK7yLTOIWrr7iizksAbpBa+9gpaJTxysY0fvrUtIb4leJi5vfsr4yh2tYNXG5rX3LNA78T0r3aIuyyS3Rb2zZdq/LG2MhM3WsjLR4mcY92hWSrLj5dio7eAPNSRdM41P8Q8o+XZq6lDymDxZb5SqHj2WEluff3cPDWdmpRLPPWqMHqz2yuVwdntfqO5V0hcF9Mbwz58/9396Y2WHaXU53o6RJCbOCGo225j2bVbUoyQ+efLEImqHr2RHIRBj4MQivM+jp0ASIWT5P3pyYuvw9u5elqdx1oPTa5n4xMG6rnHWl2kY5853j9hosIwuoC92tAPj2wNGE3sqj3GZNL1wi5ToichEFftG5rK1awtPy7yE/Ec/hY3aToNDDUk1075Pce47XrfT+FLJo/WEJTlJTxNAj2k+W5zd3UPDmVmp1nOPGvu3UnWzy71793QbrH0iXkle95lZ7sJZWcuYl9sh4+1g4tb04XPbtzVkqq+V1TJGfTbdgIru3tOemN3aF7VdxkqxZAU/tCPhdt70r+ySoiOaNYwvvCqqkcz9CZxby8Qn+veoVTUaZ/3sJukqIWovNkpl3N+sleKHre/xPM079YzTebUi7BcqUGzXmvFJHXvtRTktnVx+Q1GZx8qMjdpOX+MMSddGuyvPiqttrxjw/oO2DbxIaehxqmj7XD+91pKyr4eGM2PRUTrP6UdN4u7XKRm9MlQvXxKT58+fH/3p82nrxknB2zHqAhNnBLWUbTQ/f0nOY6Ubv2xvH+YVzY9eELfFwxNeKu2E6HuumhF0Q+T379/1rx6202MTp589PYErHJxYy8QnjtSBo9BrQvTdbxCblc2ydasLFd2VfzNbQjrR+HxGuhDOegJGffn82x3Yv9mwex+wCHDiVzxho7YbBSp5nCHpmmkfmKy4GnaM0bpBw6Zdqqir6dEyOZ6+A9ht5u64LAL0d2auMGqMW2nhYFFUT1fdvn1bdwrr9lhtRZ37Od2w7X2O7SP34t6OHZTFwmyqXIsAmLhNVdCtcD2pYFR33QaUpSHR3Xubxics8pAHAsMSID4xrGpmBLPP+mN68PaoSd0N5sby9717zut1TB158XQwznPcB+r5FrVufX9oqMTOxwfS1CwZow3RtXU2arZSe+I4Q1IyF7352g7WTuOyOS2rrMvCOVDDr6ZHoxE4t4d2oClyTGfmCqNGN0VWvyNI26m6BVjvfdJwc7EKdxftgQzjgKLi7diVgomzs5rNOZSfPyvhQRON8YDoExGtGqu38YRrf1l4FE0QvVXvGrmcOi0TnxhZp7Fs9ll/TA/eLpW9pSEj400r4QwRXt7q2Fi+UdpWUpWWM5R49r1g4w5IKQ17fosA/e/Hscu/Mqd95NqtwUqRii63S2VvaZEAicxDDUnJWUSAZ4oTmi09ZTEypWWSvz+Bq+nRaMGMHlS1vozlG6UtFQNnppRYlP8io0afMI0aXvHTxSoeP36s5ypu3LihsIfe76Ftsrr9ggoBTnMJ3o5dlZg4O6tpzo3mnWlFF0wxxic2+kp2FPYwCnNBNdFkCIgA8YkjdYNPnz4ZxR3Tg7dLVeQLeibGV5xvfXeecffZcm+ab1r/A7uytpZNrwwybihIkt2pWja4t+6BW2skUT42KgFn5alxhqRriN1K7z4qV5LncghAYD0BPDScmfW96CIl6NbaaD9rfcPlnukF6PpYhXwJ3TGgD2srXLHdy0zWCzxOCXg7Rl1g4oyglrKN5ucvyXnEdBlV43Npzb9CEb36WBsFG30Z+4h6QWYITAkQn5gyGTRFN7wYN77VAMsmaf922neptB8ta14qoXHisW92lwrg8ht3n7VIqCu/z1XjdCF7txeZ3cW+snOJjdp0bO7et6PW2WNRo0keNeRwP4flaZz7Dgd8I4Gvpkc8NJyZ9UPpOqNGwQPjkKmgqnWQ9twVrlDUULEKbZbxXEUCI95OAk54ChMX0qg4Hta+VbRlwEuMTy00j0/0/DL2gNgRCQKlBP5TegH59yJgf2RSEo65SVo078rLKX03nx5eVhWW8IOCH6WF2/VuEUClSVp7mf1zjtOFivzdccROqMzYQxIljHkKG7WpXobq20XxY3tkelOAFA4BCOxIAA8NZ2bH7nfEqvXZAz3lYL95v66N8kj1ShP96XJFRLSFx729IUm8nZBG+hgTl+aTPTuUn5+V9nAZ3Feys2twdWNne1s1MPoy9rNnz1qV3KEcGUAB0Z+46Sak8F8lOgGySDvISRVrCIymZeITa7TZ9VpvBSy1FkUCLAX2z1PUXi+eHkqwxL11L8xG8QmjI3v//n0v85gH43Qh+41LIqlZf/yJfxy2bfte0Zg9AYSi9q5HPRSxolFJfGK99ikBAicgcHEPrchs4sycoMOvb0KfEIWXU7EQ/cnZ0NulHj165NOvfFA0bC/u7RSxwsRNh9VQfv5UvBOkKP4aPc0w2yhtJSk2PHuqNHH6ZeyRP8inFyHoXkPNAhrLWuR2XueWsiV/HYHxtcz7neo0u8NVV7MRRV6O14fx2b2iG7194ZYD2XRLtvH30Me5ieN8PX8ctpa+as9zPk2l215no9JlJs4O1W2KdD2U5AnCnIIABDYlcHEPrchsbqqIVoVj21uRTJSjEMV2L3qarVc3w+qr2rqLSztrsxkulVg0bC8+IopYHaIXdVZo5+oOoYK2QhqdED1Ppj3cJlVHXxJ68uRJk2LbFqJZRgFp2Xz1wHv37imEo+2s8w3nttAOV9qBtEx84jC96wRmomjerWuvXiBw586drFLdg8zZbBUZLFuWur9m8Jc7VTR8u0vO907zs95gVTdmt+s5FSV3sFEVUg14yQl0PSBVRILAuQlc3EPDmTl3996uddpW6L+rpVleDzzpjSit9um247NpyXg7dryYODsrcu5CQFvwxnCv5W0c2SbopRrhvpCej2n1WEa2aksGRaBl4W/cuKGYhNq73tapge7PUjt5+hA4opZ5v1OfvtGglqu93K3ay1GkWnY2TVwmWA73Fk/YWZ6fiGLpaVH3OqsJZq+q19QrsYu2mNfUVXGtxJNjpM8eVlw7/iXYqE11NNSQLLLPQ0m+qY4oHAIQSBPAQ0vz8WdxZjwKDkTg+fPn8h4VMOjsaOl2Lq1r9ND5Ri/FHV+5eDsb6QgTNwWLtzxl0jxFsV7LXo3269ev1qMgxyAvz1DURE9IRLIZOesOS90HrH/dn7ZcdBDtp4mb5SVaxhrJVkfg0FomPlGn9B2uKvKQdpCvdZXVLrhC03Lis3OPvlbU/OWqsgXZ4LPMOp+eK+osRT1Bah3q3oSilh49Mzbq6Bq0y180Ku3FkhMCEDg3gSt7aEVmE2fm3AOhonUaO1piaIerbl+pokZ3ifrt7du33717d03vumjYVkM+x4VFrDBx51D64VohO6Y4ULavytjqwbWVRi+y1ca3S22HVC1y724qqkK7avps6t27d3n5RxG3vTKfQMu832mvzlNcb9aSFpd43gssDyhEc0YTGJbA+Bb1NhF+2EKutus9rCKygmGjsojIAAEIQODiBC7roeHMXLznr2++blN99erV58+ftVu0vrSiEvRgOp+jKCJ2wcyYuAsq/YhNtmzXqF0rd2xkMMN1sXb5o+cMeqL7+PGjYi0y49n7d51UCuHoQRM9Off9+3ftd+uOXoITPfVVV9dptEx8oq4D7HDV1Wb9Ne2VDc0ugPVCQBnchorUC6Oyn7WQrce+lzIf+X1NpW05d/41Y/aIZK7W3lBHRW1nCIfoOIbAxQlc1kPDEl6857dqvvtytWZhrXT0bo1WxWbL0dul2q6bsjWOkAFvx64FTJydFTl3JGB8jmHlV7Kjnaj+3xByhPVuD723Q08/GCMTCn7raTltaumlguxZ7dhLi6o+mZaJTxRpf8/MzPpF9PXyu+yHsh8/flxUZjpzNA9NM0se2fppOilpAryOM81nnLPYqHF0gSQQgAAEhiVwTQ8NZ2bYDnlEwXQrrsaRdiX0OIUWILo5t0MrdPut7tDsUBFVHJEAJu6IWrugzDKexkfQqh+hkGUe4cvY2nfS2/myt8+6PiAmmk302MfKt1pdsEft2+TzaZn4xL49itoXCazf61SgOH1jkd4t2OppZfeut8XG/PCDnDZj4DpRCKeyBMJHKbOZyQCBNQTW26g1te97bVHbi24/3Ldd1A4BCPQhgIeW5owzk+bDWU9Aj1MoUKFliF7Eoddx6C7d7O1Z/tqKAz1FUXHVcS/B29lId5i4jcBSrIWA8RGK6vhEdKHxjVIWyY15FCDR0w/GehXedpEJzSbG8sk2AoGzapn4xAi9yyTDCe5KKNqlWt9ehcf1hFq6HM1PeoTNpIDlTLIOuqVo+fx/gxM7vnYwIdv4p4rWBuM358QSpsfaIRre2UYdgsmskCfQ9Wy7SIQABPoQuKCHhjPTp2tduRZtSOlWSj3ioFiF9ptevnypZU7bcIVu7dK7yK8DGW/HrmtMnJ0VOfcloEcE0vewOvHcV7IrRI3iE8ZwSEVFs5foM0V6bCJ8gGM2mxJl3/SleoW3iUwsIRo2/cRaJj4xbK+LBSua9bkrweGTtdXNRIkZSKAUNF4TotAyQHNArK3//7fuE+QVfv8/koJfRWuDov3lAiHIaiCAjTJAOkkWdH0SRdIMCOxH4GoeGs7Mfn3tijVrfCmQoC0MF67QasiFKxJrIiMmbb1d50MUeDvGXqFsmDg7K3LuTsAYM4giDRaxoy9j671JPW9R1eN0xheYK3StAIy+TmFpFHmGInBuLROfGKqzpYQpmvVTBe13rihqst6Bdg3NBoQVXtZXg+pCFJqBdG2CqLSmO5gITiQQZU+lCUeXF/Wx6Fp+riSAjVoJ8ECXn0DXB6KNqBA4K4FLeWg4M2ftxodol1YiLlyhZ751K4/umdWboKqn8uu85aka0SF6RVshMXFteVLapgSM8YmKr2RHIQ1jRU0aKyP/4sULS1GSSqHrnoETi1TksRA4vZaJT1i6wRB5imb9Me8iL5KqVXxCY1jB4bQKlUHVFX2LQvEMlZx20F1cOrv8TsvG2aKekNU1PLcjgI3aju1oJRfpejThkQcCEBiEwKU8NJyZQXodYmhPSvfM6k1QWsvouYqK7TPdDKQnM65AEm/HrmVMnJ0VOXcnIDO4xVeyFQAOPziqQdHtc9Oy6lFoZAmybP5FDPgSgeOmX0HLxCcO0z9PMOsX3dvexCPUA8ihpZY5XroRRrIp2KDbi7JRCnnzeqhK6ghLnnajP/74g7j0FEtFSlHPL4qBVQjDJQkCRZoaM5LU30YleI586gS6HhkvskHgCgSu5qEVmU2cmSsMgRHaqIWPNqrU3/Q4RZE8xrt0i8ocMHPRsB3Ts+1GtYgVJq6bXqhoiYDx89HpDZ+o8ChzRfQ3KtD4U3tTetTDkpnghIXS+jw3gj/di7O+QJVwES3/pwksCulAoOj7ZkW7bB2Ed1UU+SJFXs5SE8IX8ClILhdcYQPZ5SULrnc9uUci9FEK/UkGxTP07lFJLqdTfwqJZz83JE1pcuKdTktKKU0vIjlmzy9t8kHzY6MOqrgKsYvsc5HlrxCGSyAAgSMSuJqHhjNzxF66i8y6EarzazdUnR6n0G5dYokUodCaSLdhFfXqqIRD/MTbsaupqDOwXrODJedGBNRjNcBlytLlK4NupzA+BrFLfEI31xoDxtrd4smJtLqHPXsdLROfGLYTxoIVvSZozP2gIl+kyMuJYf37W8PYTzkKM7gJQy640uVSywsPn7+LStCpxNkos/+pSU7xDz405IG0OtDGdzYs5OryGm9VNeXYCWCj7KyOnlOGVEbVaNIZlUdXN/JDoDmBa3poODPNO9LJCtS4cLdJaYbVm5eK3Kr1KNwSycuQLVALq9NvdeHtZLtBmAETF9LgeHwCishanqKQrbPEJ2Q8w5VRny9j641S6feNey1oWtGXh/xPDg5E4FJa5v1OB+qZP9hvTw6N4zgttEdN7C1NtC6cb3QsF9NnVvBDkXC5/sY3D/oLlw4Ujn737p1sB8GJJURr0oXXeLm9jxkLJFsRAfvIxUYVgR0ws31UEp8YUH2IBIF9CVzTQ7ObTZyZffvnXrXrJidXtXyk6D7cbiJpIaPuZ3lu4CJbXfZhi7djZ4WJ6zaiqShBQPGJxFl/yviV7MhoGwv3tdQdGIMTKlwWO9wNq6uOq3YhcCktE5/YpY9VVmrvmmPO+na/ze7fLKEMb81Tntk4hKIUyiZWL1++rKtRu7G6ViXYn/tbEpj0BAG7drSi03PxiaI4tSkBbNSmeIcqvGhUDiU5wkAAAvsSuKyHVmQ2cWb27aW71B4+K7z0KtoOgmkPS7dwZUMUF3G5i4ZtB+2MXEURK0zcyKq8iGyydbN7RNPmR7GHaYZdvowtbyqcNaZS+RQ10/IIiM/PwTgErqZl3u80Tt/LS2Kf9Y2mKl9l0xw94xPhTT2KIiQekdbMpK/WuA/X6L1PElJOuQDqQIEHf5e3nonThyjkrLs/6WL9G6ia0j1zYUUfS5fiUM1evQEbtRf5/vXadS3Z+r9Nuz8QaoQABIwELuuh4cwYewjZREDe7I5TpxZHei5cPdavg2aVonfhnv7BcbydWdXPJmLiZrGQODIBPc1pCQYrPqGvEycaEgUw+jw8ET6KmpBNp/zDeelsnB2QwNW0THxiwE64KFLRruuOTu1sAyRP2scNr1of4A1nGru3JML6O72rHaI+xLGWSVoeGL8IovCSlHiIdp1PyCLyF7dRR9e+gr4K1moDxdIQooYWSuSBwEUIXNZDw5m5SA9v1cx9d/81y2vHLf1crNEHaAVkl3LwduzYMXF2VuQchICWrpbljGxd+m0Z/eMT+vyP0QLr4YnErbqDKGJWDDH3d13rXmF3P/FszrMmXlDLvN/pYJ3ZHozVLu1QbTMaUMlsfM4u0TrZsvCs/Z344VUcD0XA3vP9NDaU/NcRxq6pK9uoc/QHu60eTdfn4E8rIHBEAhf30OxTJM7MEbt3W5mN9+W0rTQsTTdspZ8eGPN9wmETmhzj7dgxYuLsrMg5CIEnT55YJIkiEOElegNPeBuuLIZidWGGLY4T8kTV2W/Ajy7c/aduZ5Hw7u/x48e7y9NfgAtqmfhE/262qkb7rG+PB6wSyHyx3cm2t3Gp8vDWPOXRe5mWcpJ+FAL25rWFgQAAIABJREFUh1rsPe0obT+WnPbxe2UbdSydLklr1zUbbUsMSYfA1Qhc3EPDmblah1/T3hEc2vTOXbglt6alg1+Lt2NXECbOzoqcgxAw3pUv70WP/s/KHG0i2y3GbGmWRH3uwri20mMHRa83sNROnj4Erqll4hN9elezWtwzaJbiRnBqQzmN98/Khq5/uVNU10Xu7glpn/LYePuSdr2XvIcdsUgkdWw9XGl33HeUdk3V2Kg19I51rXvpgUXmyCZbLiEPBCBwSgKRNbigh4Yzc8qOvUWj5NBqe2KLku1lynfVy0+W8l9k/OLtLHWA2XRM3CwWEkcmYIwoRHEI16Jdvowd3eqRYJt+Bi5xYd2piwSt6+CUXnVNLROfKO0n++c3GtDR4hNGeYytS6shiidjKNO4jnJWD/cZRQ2/vWm8ZOtsEl5DQEtNzTTp72ttLUmH8o2j2GgTOgjsqjDKY2xdN7H3rSh9Z6WXTTZ5wKihF48DCECgGwE8NJyZbp3tBBUZPZNNW5rY3rrOE+p4O/Y+homzsyLnIASMi7vZr0xHQQtjUSsbbp8a0t8QWinG9PKLBK2nDd8i5ZpaJj6xRV/atkxtbuohg2wd2pTf/aYbL+THjx+NQQK7T+MLzx5EN+tl85NhTAK6MT+xRgpltkebw6s2PQ59l9Hea9S84dio5kiHLVDPRFvmI8lv97GGbSyCQQACzQlc0EPDmWnei05c4AgObcL3NjoAJ1AQ3o5diZg4OytyDkJAndbyvVJtZ0Xf0JL84RpfP/vEJ+y+U8KAbwH/9LscFmjRPXnVE+U1tUx8wtLHhstj3MQfwal17Iz3s+vmlPVfE4osggRgX2y4HlwrkPH2JWl82g1q62xwnb6aFZZy9+7d8Ocpj7FRp1TrbKOMusYOz9IjEQKXIjCdmq9pGXBmLtXt1zR2BIc28X6n6zw/ISXi7dh7MibOzoqcgxAwxhVevHgRCrzLl7F1C7Lxxl+Jun5vLWxv9njY+IQlSLDRwx91E+VltUx8IjvKRsxgNKDGqECHFhojJUbPr1RgWXA9wFF6FfkHJKDX4FrubpDk43R+CRM9Ddr5RoZd9IiN2gX7LpUeTtd2n34XnlQKgUsRuKaHhjNzqU6+srHRzbkrS6u4PLGtkwhdVFQ0+CV4O3YFYeLsrMg5CAHjV7KjmHFknzfay4oQ2RcyCesdldnkp+5BscvWpEZ7IXVBAnv5Yc4ozlGnBTvJuvJDgYuOt9Yy8YkidYySWYHQaMdzVjK95HeEVzwpNmAJpapFTQK8s4VYcM0yJHE0AsbAQ3R3w46t0BgMX7ettZyeId1Rnj5VY6P6cB6hFqOu5WZFDxLtJbxlPtpLNuqFwLkJ4KF5/eLMeBQcpAlE+1/pzFucTWzrdN4W2aJ19jLxduyslBMTV4SLzCMQMMYgvU3WGj98BrTbGj/a/k6g6xxCDmkkpNrllGW2socE0k2IyknMoYlyLqtl4hOJXjH0Kb3h3WJxvAHdsTGW2IDa0vCjwVMyeoCDRyh27AMNq75165bFe9AW5PQFkQ3FsBcV3UlhEd5e+Mg5sVEja6etbAfStTFe3pYPpUEAAp4AHppDgTPjuwQHaQJyaPddwiR2SXSbfFr4k53F27ErFBNnZ0XOQQgY30vmt7aifbZua/xo+3sQehJj5PjE1PmccktMdtPMiZToTjhL1dPSLqtl4hPTznCYFMuNCbqLfPq2354tVO2Wlzu9fPmyoVSzAdKHDx82rIKidiQgt2BWxZFIjx8/jlL6/9SNFVH/7+a79G/stEZs1JTJWVMsNlxu6+6P9PlFxVkVQbsgMDiB2en7mh4azszgfXUc8faduaKtFo/lCm8r9Y31B3g7HkX2ABOXRUSGoQgoqGZ5j7Q2jt1NkHvFJ2b9qFmSnfe4LQv/WTk7JFo+/xm+8WKNSNF3revenHFZLROfWNP3dr5Wfd2y1xmZzs5CRzePz9auVrS9AWc2Sin3um0ts20hsQMBPWFtmf+k8d3fJxP1f92XMft2iw7QdqkCG7UL9l0qlXW9f/9+tup9o4ZaTkTxwqzAZIAABNoSwEPzPHFmPAoO0gQ0c+0Y3V/a4bpmfAJvJ91Xw7OYuJAGx4cgEK3cl2TWHcC7fBnbyWN/X9BSdHmpXWvStchamiyqiw0faLDv189WN+t8TnM2ubE7jHMY651KclktE5+YdoYjpbx69Sob5pWdbTLSKrjImc5GRzRo1YqKwhOXLN2Ip7t35VbuRSMhMKdKCUiPlmcwLQG80qrt+aPNUE2rz58/t19+jpzYqHPo0dIKeepZ31FGeMf3VCxNDdPWNfewp1WQAoFrElgahtf00HBmrjkKKlpt3DWrKDl7icbmbJ5rxieEAm9ntj/MJmLiZrGQOCyBBw8eZNcyEl5WMXqsraeJrt7y3hR7dtOvovZwOWbfr5+tyDhhRY8+zBaVTQwLyW7VLpV2WS0Tn1jqEjXpYYiv5vqqa3QjedaMLq0GqyosuMhyq+y7d+8KSrRlTRggTSd6vGv32+pt7SBXioD2+rMWX7Oa/IxUKZudUxgsGneRH7NZzcMVjI0aTiWbCbS0ixFWuFfUUKYgdHNDkcY5Hl/CcViNLAl6TGgHDy2CgzPjgDBqoo4R/dzxEYrZR5a1dVL3zoqoXQf9ibdjVxwmzs6KnCMQMK5Tonvke9pDPZlk37zus+sVvtE64eaV6jfcXM1ueKYLN0Kz2PZ0RUIR+jOW90rNFmgU2F17Ji0Tn5jtD/9NDPtWKt+u5/SmvFnHMRRKI635Mwph+bPHqjE7wiW55J+9fE2ixnPCMupJN20cq1595Ux3uMuIaCtZf2tqPNa1h+jYFqTqYNm5Siu6PiY7EljOTchZoZRHjx5FeS7yExuVVXTYVbKZR84g7zwbh5NDL9vbuRUyAqVvdhp2UujfW8LlQWfFra+uPy6jzP0FG0SPeGjTHoIzM2Uym3LZUeNoRHe9zCJqnqhHHmexG7fwmsszSIF4O0WKwMTNDqIihofOfKzmVxg3y0sd2mowsdMVVZTdJ4zy1/0Mb0q2fKTH+OKpsOfYQzJLTbC8iDi7e7lUuE+P1puWSv210cFFtfy90V9F19eTL40q36qYCvO0lSi5ci38ewIPH2uKRpr/qW2sXLPqz1uAeElKD7QnHv7JXGr3WRZEBkh9Ru2SXZYAgqDtgPo2bHZl9rEDAdlUOw1b9vnzZ+kiq8GenV+ti7ZoJeGYPaGhIrJFWYZkTzXtbqNCYmcakmqXZersqWtZiayJmGboKaHvDFMxpimaa3z+PgfGxxw18fWRx9diWavI8vj83Q6mWpumXFmPlulgSsyYErpnOj6Kh4YzY9Hv6UdNFoJ2wbrZMVfR7N6KRlZnMcasDm/HrpeLm7iT+fmh3of1xEIhS48112StcZih/zLfsoz1EpY2vzR/6NTJKurybK+wLBmiu2rW700ZoZU2P8ofDnZxiM4W/TQK7BRdVHJF5m5a/qFCuNlLKsKGln45W1e3xFLbpM6xy46GAxJtiXqT5A/kTco56EBP1kR1+XpnDzp42FnLOCtY80ShkJ1Se7XF03/2mlV3VjuC4GaX2ctHS7TY7m6dX3BC8+26k1Q/GrRd5MFGLWE/2ZBUM7Ozp5rcxx5a5qNZs9/fRTHGUVY6u0udMJEuFLOIosT1K4eEDLOnIgFmf6JHj24oPeKheb34gys7M1g/1w1mjViU2HOludQn+9tVP0xGO8DbsWtkqTuFPfys67Xz+fle76H6lo4PZzGma/mlpildQVxPo+dBuA+eEE+nNt12i9ZZbnGX3RmW5cyyiu6OajL3WaCt6a6RM7OevEVgp/31dSU00lPLzeITFrMbjRzhTlDY/ZTUEAls+bnvrm52+08LQmc1tsOr8rPLzk3Hj29a0dRiUW6TPIKj5vcJFHkU4YGxY0vO8KrBj6MJbFZTfVzeaa/r09sHV5AXDxvlUfiDUw5JtS67aO9gZKbzkRyPrGDOgPR3UabWY9aUKVHt8v2nw4HlFlFJ1dn/idYAS6w6SyV1oEdLn7RTWtLsFum7e2iXdWbs/eHc1s/Sq+XNdoMwO112mLstNmScPLOUQlV2IHYUb+eaJk7aCfvD0nGHftJ81Azria1vqX1vs8m+eYXAloCf72zbzRrhBrrf2bfIlm1ytPrI5rdksDgba0Zi9MTh+h0/C8mTablNfCLqPZ5R9mDknbtwsGUbEmbQ1GsZHhvlkV0IhZkeb7pLq0GoIT2tNEzpeYtl1mUMBet8LFBCsd1ssdTBsj3Ec9i3Jy/Jv5Qu8531JJRB2ZZKWJ8+3XxXD1xf7MlKyPbAS9koKTcL5KBDUk3LWmDNs9vZwOl8pK6l6iLf0eOdHnS2gXbB1Gd6moWsafXottPmtL1yIH29iQMJP7120xT0aMSbtQ8JtW59ai8PTeiu6cwwatyoMXbsPuHzpdX9+g0Xo4k4ULasNcPb8dq8oIk7sZ8/rCfm+1v1gbFpa/ayq2XzFy5Z6elUstGORGj6oiqya4fsWiYsQS31rV55YNnjVRijohZNjiF5OTYVhUwvuZqW18YntHq36DhUVXSsrrzpjuFUx9kUjZbsJnvUiuinutGO3puUEskz/bnFtovKDO3ItFKlZC1RVjtFGbRXkhVpVs6eiZr/uu3pqFvagSjnaGMzrX1j6+qmnHTVOjtdXfdZQGYFGzADNsorxdhpnUU63JCcHReRddVsu4UBnC6ARc/Ny9OhGokU/tzIXPgO4A8sg8IL5tviL9/uwO4WS7xWvni2OVKlp5E90CSbLbBVBvRoJ4mHtsTKOC9sZJ2mFnJrZ4ZR43tC1pr5DFLKFlOnl2R6w42ruvM6zssz/sF04HhluQO8Ha/ES5k4Y2NdJzmWnz+sJ+Z72poDGdhoCM/+3N0k2ndiG27xC6z4hFWr60ZTksjMEvOJ00tCfUVzUMMtKRXlZVg6qAs7hUBUsgZI2KI1x1HJS2Ir/QRanolPCOX0T4rUnzxIecPqLlrsheGyBCP7KRWoYtWVVYUqcjVOJYm6vlHT03KU4qrwjZI67bq3tEujTs6Kb9RSiyRJXaMSbVeZ2RBL2+6rZqaZ7DXjCruqTss2wlkBTCh0/Sn1MQ2uChQamBqSzbvo+hbNliA5LaZJA7Nhi2bBypg0rGK2sYdOxEape8z2nKw5OtaQVC+NXMxpA5vPDtMaVYW6nBsy2U2ESEJNpipQU8lGI06CZSfQSCT9VIvUfzY1MvKOLOY0kk24NhVMTZ7qN5Jh+lMNUXM20qArFj1W4MVDW4Kmfm4ZfUd3Zhg1UQeY2q5Eioytn9eiclb+XJqStl6qrBR798uzc9PFvZ1QQVcwcWrjWf38YT2xsI+tP7bMwutrWVmCdCHDkpgpwlOtbLg86rBSHc9ORmGeUAx/LMKzzZdz6PPooO2mpWpcmuPWVBqVKfdstml1iZfS8g0xCjWh4xs3bkQpQ/2UN/bly5cikT5+/Hj37t2iSzpnVg9+8+ZN80ofPXr0+vXrRLGyGsrw4MGDRJ7sqVevXj179uzbt2+JnLI+2uP+6aefEnm2O6UOIAHSEm5Xu71k9W1R+uWXX+yXhDmfP38u4+VTXHuVooO///3zp+oO1Fsk4c2bN/WvSvBTjlJ8gU+fPvXHOx4IhfpkWgDJr4WExkg6W/qsupamzE+fPkXZNhrRUS0n+HluG8WQ9F30/fv3Dx8+TBthjcf1BkRDUhXJ4PmqdSCTJU/61q1bLlFT3tu3b8MMRccqTdYjtHvp2e3r16+aZ71x9hCU4iyzTykSw2eWPKFI3jIrg4RMIBUrSe7L8WI4waZmzec0HkgSuV6OVSiVLteM/Ntvvy2VEw6cUCoda8XiU5YuT6d7XMrmlOhkU6XpC9GjcBXpMc3Tn72Ih+bbW3RwdGeGUVM6ahJrcNkubX88fvw46kJNpk5fppbYmkNn7b9qz9pJX85lD67s7VQo/egmTvJ7707Nd/6JUnRw9KV32DTvd7mm7eiJVfSxNZdoON+7dy9RgjYBtA+WyNDnlKZa+dvR2mep6vWbclpZvHjxIixfXWJ2/0rbm5pQwpzTY93QqVVSeLmQhjOdPE81rfkuopYhHz58mMoTptin16nMYuIXnmGZ1ccX0vI0hlNNrc+F8s+mMqdT1D/6yFZdS9sIW0hDuw/RenIqpDIovB9eZTnWFKWrpI5pgWFKXeEWAYrySNq2D8eEbWx7LFNY1DSfOavotnLOlibOXp59DzTqs51TTVCeult9ddVSj9ISbt+2H6v2E9sohmTYFWUc5BPP2g2fqPGo/hBeZT/WkNdM6ovyB9PpdTabz19xMHvTkJdcZyvKbHKJeqAXY3qguaZJLRWFTJUSildR4PpLspMXepxCTusx1Gn6+AoeWppA4uyhnRlGTemomeZ3KTLmzkZFd626s2umTt/3pCzttS0JUL028eVf5+Cy3k6dig9t4k7s5y+Zgk3Ts55YXR9bc1Vaxeq9awpveK3Q2Vc31VPGdOtPfNIQEtNK2JdUjhaJs1sr1QvDLN7Z6kKpdCz5s+VM27jRE9sX0fLM+50irYz2UyMq20uiDBo2o7UikqfVGi9quP8ZPXAU1e5/yi7I7shD9RdOD3RWeYwWUMN1hJlGMiR2k33zxzmo2+BOz6B9WjeCusNOa9+AU5de3/mlgo0mpLBRpzw+pY1iSE77qiUcpVleg9FoTJx5X4p8qJypDMb5y24zs5Omvai2OdUDp833KXbz2FYqlZb2eZpXZykw29+kZUs5W+Q5qB59T0sfuCFsWSVuwbaizDoPLQ0he9Y+WodyZhg10w5WZ/3CWUbHmiWnJStR/STMme1XyqABqHl5aQ5VLXi2FozTPBf0dqYQ7CkHNXEn9vOnFqZDStYTs/eoVjkTPbNiT7KVVEvlaNVjV5PkN279a1qR5zPt7SrBorI1Dp5RwiUg2fTE3OdJquFLy1KlC4LP6Q629hJPr2XiE1GP2udn2lvNDi1LBlkW1WJvnkyJRqwuUYxB/+pYKVPDtFSgLklHUy0yr8+jzWKL3VlqxY7plmhtxMeune3aZZmlIrG3/imRpmHtBAFhnHb+6dwzLWGQaNzWPLcr/3w2iiE521s0JI3hKI1E5ZRvqtnE2Rb9q36in0rUKWWYjkSXIsvvLpnKUDQVLpUfpkukaS0+RWfDzD2P1QO9GNODxKJrayGlgqk8PmXr2mfLX+otXir0OOWW1qNHt3RwKQ9tCYI9XV30cM4Mo6Z01EzzK2X2xpfENCqXVV1FWxi6UCpQz9Gfepr+1U9NoErXWY3frHOLZ2sfodOcAp5QU6jrc3g7UwJFKcJ1OBN3Yj8/7J/djp2lKuo2W2eWSEvNlxXduvaK8kvHkVqnFVM0X7iZQkstDcmlTq5TdvES67UlvErfOjjh5DdaacmjGVOs1HDNnkstWukYG5GeW8vEJxKDot+pPl1ZPV7mpmjur0CgtqgW4+jaLpv874NGJjzz0mlvaf7wBXY4GNCxcH1Mgtmnn1JQ6mkj9PntRlPPks9koxiSiZ6z3ZCUyzi7m+OF0SRVOsbT+dPDX2fTl293Vj3Qt3p6QHwiJJ+dvNBjiMsdV/uuF/TQpgOwLmU7yymdNndmGDWlo2aaP7EW0DjKBhimBRpTmneGug5/gqu2G7OjeTtNlLUdLvX85r36xH6+0VC0zZb1xJr0sdJCllYNpeX0zC+ScvI36p+yPJp9SptTtAOpKtJrq9La0/lbOaVFMZu0SJazZ9XyzPex9c0T9zkv/+VAf+BskPvp7dH6z5Xocx++NB2ItfsZfmXIJbqUxPcew3L8scrXEPWNcmN1l0ZF3xdSo1yK/MuVH6n2jbUcCIgCkvoWzewH0CwlTPPIjmhM6hs46/vDtPDSlOznTzXTSFRh11+dwK7T+m7pVKl//fdOm3wXS+Yy/F5QmoMa4jtYOud2Z0Wgjud2IkUl60tN6vnZDyJFVy39VJ9X2KPt54+W6rpU+jlsFEPS0mk1JDVBN5mMtPLUeEx8eNnJk50gLGKHeeRDJ4yAPjd6+/btMH+3Y3k7bqqardHyXcrZC9cnagqW3pfKSXwhdumS9enZyQs9TiGn9TjN71KyA/CUHtoSjer0QzgzjJqpftOjJrJ+Ck48evRoWkiYoi+4Pnv2rMkc6orFsw3xNjw+vbfTkJWKOoSJO7GfH9mitspdKi3riS1duGn6x48f9fXpqArZyRG+jB1JNf3Zdhxpu0/TTfWmpUiKW3q2WlnFlIA9Zc1kqgWXNlezK1C7MEU5T6blmfhEEQ4yH5qAVg7aqHV/FVvbGoraD3J/id2Znohk+BR4UGxgtlIJrI2wrK8/e21douRRjEGGWJCXpEqUnN5dSlzY6tTS3pYciNkqBukGs7KFiW77u7rnu90T9fzBgzFhkw96fD4btVIRZx2STtFv377VqCxFVBodz26PhgIohi077O9vmP7ECIS4OIZAggAeWgJO3SmcmTpuw14lL9ovFrTZYd8G0uDSzTe6pGI1Jxqa2uTTyrnda3tlWI00FwxvpwjpBU3cWf38Ir2PllmGMVyeaF0gQ30s/1+b727fIx0emCWv9mp7rdUdmbKB7iZpMdSfalT5igC5OWj3rSRNpppJtSB1ss0CCRMlvGI2pXfPhyU0PD6HlolPNOwSxy5KxkIGS5vp/9qKv+Xgag/au7kae26DRi6s/mREtCW0uwWJiCuO/fjx4yjR/5RV1e2i/mf/A+djlW7A7S52f1Cda0z0fHV7CaOerz6vDu96vv2Jls4NOX11CU2p7YewUafXUZMGurCuZiJNSfrXRUPdZBRq2fmyFeNROz7y0RMhB1fLsRYeTchTCAS2I4CHth1bV3JiisSZ2Rp+q/J1F6RuL1Vp2r6xByfC2tUNNMG52dNNoH4pp2xhT/jf5dy/zq0mU+a7kGG3Y7ydItSYuCJcZG5IQHs4sswyrTKn2kbXk22jbYIVNVaWR7NDYtNPU4Pb/VBjB9zxK2psdWY3mYarUT+ZaiZ1e6HiM2xQ/7haJj5R3Wm5cCwC6aVv0V1IWzdM9k4LjxcvXhgrSr88xFgI2SAAAQhAAAIQgEB/Anho/ZlTIwQgAAEIQAACEIAABA5E4H8OJCuiQmCJQHrpq/hw3V1IS9WtTFfIXU9y6KZgPUltKcoeybCURh4IQAACEIAABCDQhwAeWh/O1AIBCEAAAhCAAAQgAIHjEuD5iePqDsn/S0CPL+kZqyUc7969G/bBK8msR7n1Rr8l4X369+/f/TEHEIAABCAAAQhAYHwCeGjj6wgJIQABCEAAAhCAAAQgsDsBnp/YXQUIsJZAYn9fX8MeOTihluvBDj3ekUWg2w+zecgAAQhAAAIQgAAExiGAhzaOLpAEAhCAAAQgAAEIQAACwxIgPjGsahDMRODRo0f6cM1sVn3b5+nTp7OnhkrU9131eYy0SPqqdjoDZyEAAQhAAAIQgMA4BPDQxtEFkkAAAhCAAAQgAAEIQGBkArzfaWTtIFuGwNevX2/evLmUafA3O0ViK5SS/s4Er3iKiPETAhCAAAQgAIExCeChjakXpIIABCAAAQhAAAIQgMCABHh+YkClIJKVwLNnz5ay3rlzZ/A3O0WSJ9ricr5//z66hJ8QgAAEIAABCEBgQAIJrwYPbUB9IRIEIAABCEAAAhCAAAR2JEB8Ykf4VL2WwOvXr5eKSLzyeOmSfdN/+umnJ0+eJGT49OlT4iynIAABCEAAAhCAwCAE8NAGUQRiQAACEIAABCAAAQhAYHwCxCfG1xESzhNIP09w//79+csGTk3HVCyf0R64cYgGAQhAAAIQgMAlCOChXULNNBICEIAABCAAAQhAAAKNCBCfaASSYroT+PDhw1KdP/74461bt5bODpuuD2VL8iXxlj4DvpSfdAhAAAIQgAAEINCfAB5af+bUCAEIQAACEIAABCAAgeMSID5xXN1dXfLE+45+/vnng9K5e/fukuTfvn1bOkU6BCAAAQhAAAIQGIQAHtogikAMCEAAAhCAAAQgAAEIHIIA8YlDqAkhZwj8888/M6n/Jt28eXPp1ODpiecnEu0dvFGIBwEIQAACEIDAdQgkPBY8tOt0A1oKAQhAAAIQgAAEIAABIwHiE0ZQZBuOQOJ5guM+P3Hcdftw/QOBIAABCEAAAhDYgwAe2h7UqRMCEIAABCAAAQhAAAJHJUB84qiaQ+4EgcSNe4mrBj9F6GJwBSEeBCAAAQhAAAJpAnhoaT6chQAEIAABCEAAAhCAwAUJEJ+4oNJP0uTEQxLH/ZR0QvLEq59OolGaAQEIQAACEIDA8QngoR1fh7QAAhCAAAQgAAEIQAAC/QgQn+jHmpraErhz585SgYkPMy5dMkj6X3/9tSTJr7/+unSKdAhAAAIQgAAEIDAIATy0QRSBGBCAAAQgAAEIQAACEDgEAeITh1ATQs4QSO/Xv3nzZuaasZM+fvyYeGVzur1jtwzpIAABCEAAAhC4CoG0x4KHdpV+QDshAAEIQAACEIAABCBgI0B8wsaJXOMR+O233xJCvX79OnF2zFNpmdPtHbNFSAUBCEAAAhCAwNUIpD2WtLczJqu0zOn2jtkipIIABCAAAQhAAAIQgMA4BIhPjKMLJCkm8Pvvvy9d8+HDBz2OsHR2wPSvX78mVr+Jlg7YFkSCAAQgAAEIQODKBBJ+Cx7alTsGbYcABCAAAQhAAAIQgMCUwI3v379PU0mBwCEIfPny5fbt20ui6vXHBwpRPHjw4O3bt0tt+fz5861bt5bOkg4BCEAAAhCAAATGIYCHNo4ukAQCEIAABCAAAQhAAAKDE+D5icEVhHgpAtqyf/LkyVIOfSX7+fPnS2eHSte7mBPBCd2ESHBiKH0hDAQgAAEIQAACCQJ4aAk4nIIABCAAAQhAAAIQgAAEQgI8PxHS4PiQBH766afEZ6XfvXs3+HuB0/cY/vjjj3r10yFnZfqWAAAEc0lEQVQVg9AQgAAEIAABCFyYAB7ahZVP0yEAAQhAAAIQgAAEIGAlwPMTVlLkG5aAXmSckO3evXsjv+VJsYe7d+8m5E+3LnEhpyAAAQhAAAIQgMCOBNI+DB7ajqqhaghAAAIQgAAEIAABCIxDgPjEOLpAkkoCv/zyy59//pm4WAEAvUApkWGvUwqc/Pzzz4mHP16+fKnW7SUe9UIAAhCAAAQgAIFqAnho1ei4EAIQgAAEIAABCEAAAtchQHziOro+c0v1cWlt5Sda+PDhw6dPnyYy9D/16tUrBU4SwYk//vjj0aNH/QWjRghAAAIQgAAEINCEAB5aE4wUAgEIQAACEIAABCAAgRMT4PsTJ1bu5ZqmhyQUh0g0+9dff9WTFnobciJPn1MKPLx+/TpRl8ItBCcSfDgFAQhAAAIQgMBRCOChHUVTyAkBCEAAAhCAAAQgAIH+BHh+oj9zatyKgO7R++uvv/RB6aUK9B7kmzdvPn/+fClDh3Qt0W/dupUITkh+fdOb4EQHXVAFBCAAAQhAAAIdCOChdYBMFRCAAAQgAAEIQAACEDgoAZ6fOKjiEHuRgL44raco0p9kVAyg/9uT3r9///jx47///ntR9B9+uHPnjiQf4QmPhJCcggAEIAABCEAAAqUE8NBKiZEfAhCAAAQgAAEIQAACVyDA8xNX0PK12qjNfUUC9B6nxIMU+uqDQgV6jkHPUmi1vDUgPTOhT0Teu3cvHZzQO530xWyCE1urg/IhAAEIQAACEOhPAA+tP3NqhAAEIAABCEAAAhCAwPgEeH5ifB0hYSUBBR6ePXuWeJOSL1ffpfj999/18gGf0uRAYQmFSd6+fZst7f79+5KTyEQWFBkgAAEIQAACEDg6ATy0o2sQ+SEAAQhAAAIQgAAEINCQAPGJhjApakQC9jWwpFegQm9Yunv3rv7V0xWl7VFd+gDGp0+f9I4m/VkuV2RCb5qqqMtSOHkgAAEIQAACEIDAmATw0MbUC1JBAAIQgAAEIAABCECgMwHiE52BU90+BLQGVhhAzyjozU5GCfR6KAUqfv75Zx3oq9rhv//884/KCf/Vi5sUmSgqXE9s6I/IhFEdZIMABCAAAQhA4HwE8NDOp1NaBAEIQAACEIAABCAAgSICxCeKcJH58AT0aQq9cEmvXbLHEhq2WUEOPaKhz3c3f5dUQyEpCgIQgAAEIAABCHQmgIfWGTjVQQACEIAABCAAAQhAYBACxCcGUQRi9CagL1G7j0Okv1ndRCw9hKH3OCksoa9kNymQQiAAAQhAAAIQgMApCeChnVKtNAoCEIAABCAAAQhAAAJLBIhPLJEh/SoEvnz5oi9GuO9GFL2jKQHIvRvKfcpCD0zw4esEK05BAAIQgAAEIACBKQE8tCkTUiAAAQhAAAIQgAAEIHA+AsQnzqdTWrSWgG7cU6BCz1XoT6+B0r/61IQKDV8JFX6Owh/rOQl9soKHJNYqgOshAAEIQAACEIDAhAAe2gQJCRCAAAQgAAEIQAACEDg8gf8Dt4NljHd5hBkAAAAASUVORK5CYII="/>
  <p:tag name="POWERPOINTLATEX_PIXELSPEREMHEIGHT#5C6D626F787B485C226F677265206F72646E696E67656E732064657269766174617D20" val="183,3333"/>
  <p:tag name="POWERPOINTLATEX_BASELINEOFFSET#5C6D626F787B485C226F677265206F72646E696E67656E732064657269766174617D20" val="38"/>
  <p:tag name="POWERPOINTLATEX_CACHECONTENT#5C6D626F787B4578656D70656C2070E520646966666572656E7469616C656B766174696F6E65727D20" val="iVBORw0KGgoAAAANSUhEUgAAChoAAACkCAIAAADkR/EYAAAgAElEQVR4Ae2d7dnXNtK3l/vYAgIlhFQQKCFQQaCEQAWBEhYqAEoAKgBKACoIKQHoIM9v42d1KJItjWxJlu3z+gD+y7I0OkeakTR+ufHXX3/9iz8IQAACEIAABCAAAQhAAAIXJvDp06ePHz9+/vz569ev379/9/8VlR9++OHWrVvTvz/++OPPP/+sf+/du1cL2Ldv3z78/ffnn3+qav0rGaZ6VZGqVo2//PJLxRprSU45EIAABCAAAQhAAAIQgAAEIAABCJyewA3CyafXMQ2EAAQgAAEIQAACEDgoAUUZFVy8ffv2QeUfWewvX74ogKv48RRFXieqorwPHz789ddf1+lIMezXr1+/evVqCh5bZFBdT58+vXPnjiUzeSAAAQhAAAIQgAAEIAABCEAAAhCAwHYChJO3M6QECEAAAhCAwM4EpoCTohHTY23Tc3U6JuSws2KoHgLLBNywdY+iTo/D+qPYPZ+qzMslcaaMwPv379++fasgrj2Ca6lAcWWZ3AcPHlgyK8/Lly+fP38udRvzB9lUnZqwLoYdFMVPCEAAAhCAQF0CbpLjz2pYm9SFbCltVhGa/+jWNN53YgFIHghAAAIQgAAEfAL/9n9wDAEIQAACEIDAUARmtwC0FzMFjN2/SzL/9ttvS6dIhwAE2hHQyNU41d8UIV6KE7cTgJJjAlLKf/7zn6LngONCEil6ylmPKevF1KolHVR+9uyZ8mwMZqu6n376SeU8efIkIRWnIAABCEAAAhUJsDapCHNLUbOK0NQimHwuVaGb0pZOkQ4BCEAAAhCAAASWCMyEk2/cuLGUm/RZAto20rvyZk+RCAEIQAACECgioPvEXeSp6EIyQwAC4xDQK5QVWRxHnotLohdKK+yqJ5ItHLTBqk8Ua3qvv+ljyXoCWJu2ulbG+e+bBP5UKFcq1nFcoBKlepWgR4dv3rwZZJAkOjt7ocupB4YmAe7evTtVqt1hvY5b8qtSl2060PPQOvXmzZsgnZ8QgAAEIACBKgRYm1TBuL0Q3amm+UP2ZuLtFVECBCAAAQhAAAIQWCIwE05eykr6EgFtLS2dIh0CEIAABCBQRCCOFhRdTmYIQAACEHAEdMfn48ePs3b1hx9+0LscFMRdevHjFBjWv/7LpRVjVskKG+vf4FFjpSgarX/dF46VWaFfPRvtZAsOJIMySIwgCD39VDmPHj3SY83KE1yoMLO2mIkoB1j4CQEIQAACVQjIl1Uph0I2EognGxsL5HIIQAACEIAABCBQSoBwcimxmfzaP9IOUbD1M5OPJAhAAAIQgAAEIAABCByHgMKx06MwCnYqPuoHUwdvRDZ8O8lf+sFjv9Wa/CuOqz8lxh9C1gJB8ekpoqyvNeuh5CDk7Be19DSzyyNF3L9/f+mxZkWUJYDizS4/BxCAAATOROC4zuhMWqAtEIAABCBwOAI40MOpDIEhMDgBwsl1FKQHlAkn10FJKRCAAAQgAAEIQAACuxJQLFZvh44/M6yIsh6fHf9jvXpUV3Imwreiqwiu2uieHt7IW6Fc/YnM8+fPXVFTRFmS+InurDt48eKFrnU/4wO9IlvSppujh7CV50Dx/riZpEAAAhAICBzdGQXN4ScEIAABCECgDwEcaB/O1AKBCxL4vwu2uUWTl54VaFEXZUIAAhCAAAQgAAEIQKARAT1Kq7CxIqBx/FIzXr1sWfdQKsDZqPbtxSo0m34UWE9a6w3VamatWLL2a1SpsMRhYzGME/02ZmPJypyNJU8FpivyK+UYAhCAwPgEju6MxieMhBCAAAQgcEoCONBTqpVGQWAQAjNPJ//666++cG4jSQ/g6nj6189Q61g7O7du3XL/Vil2Et5923h6WV+VkoNCCCcHQPgJAQhAAAIQgAAELktAr1D+/fffp+a7+bNmpO3morVQ653Jes41XZpadPfuXUVkp/c8pzP3PKuwrgRLT8u10tFT1xXfKqT9mnT0OkFAj0enn0vWtXrieVrRJMqZTqldUl82GxkgAAEIjE/g0M5ofLxICAEIQAACZyWAAz2rZmkXBAYhMBNO1tvhssJps+bjx4/6GJi+1JXeskkXpeCxtlG0BVNxTydd43RW8ktsNUH/fv78WQfGbZqlwrdAWCqTdAhAAAIQuCCBv/76a2q1XJUOXPxpcrvyWRdkQpMhcDgCeufws2fPZsXW0NYUWhPgAYezIqPZWLJrlCbwsku1HvB1xa4+0IfBFEtOT+ktjwIXCaCntPVJ46JLXGbja8MVJHaXZA+kwXv37mWzkQECEIDAyAQO7YxGBrtONtYm67hVv2paG6rYeJGoKaXmltVrpEAIQOBwBHCgh1MZAkPgcARuuKnhatEVftZ20orLFUtWFLZzIHlJTu1AafqlPwXIl/Ik0vWggyUMnyiBUxCAAAQgAIEsAW0fKAplf6Ppu3fvCC1kqZIBArsQ0GrfGInUnNntITYVVdPydDg2qF0PYQ/y1muJoVhyIF7ws4U91H0D624qNepUK5SffvopaEjiZ/V4eaIuTkEAAhBoROC4zqgRkJGLZW0yiHZKFcGEYRDFIQYE6hLAgdblSWkQgEBMoMK3k/WaOz2aEBedTZk+vZbN1ieDNoP0rjmFhBVf17xKu2NF9a7bSCqqgswQgAAEIAABLQ/0yKP8FCggAIGjE9CtHnpf9DitkG0piiVLcj0No6D47k1QzFVfF06L0SKWrLavXgIYVV+qkdXypOlxFgIQgEA3Asd1Rt0QDVURa5NB1DEpwji7GERmxIAABOoSwIHW5UlpEIDALIEK4WSVq9fcZTdx4upLQ7ZxCY1SFFfWIw7adbJLyN5NI11QLAQgAAEIxATkp1a43bgcUiAAgX0J6KZMPaW6rwyu9qKXKrur1r3Xx12+/UCP42Tfca3d1RbvaVjddr3WqIU822FSAgQgAIHdCRzUGe3ObV8BWJvsy9/Vroml5hjuJwcQgMClCOBAL6VuGguBvQjUCSdL+hVTllu3bu3VbEu92uVRUFnbT5ZtvtJHBywCkAcCEIAABCCwREAf3Vw6RToEIHAgAoOMZQVl190cqS/F7Etb39xJz8NFWLurLYRc934mSaJvFhjlsSxD/KIGX175onIMAQhAICZwXGcUt+VqKYPMZ66GPW6vXgMZJ5ICAQicngAO9PQqpoEQGIRAtXDyjz/+WNqk0v2R0vKr5Nf2kzbXLA+B6T17VWqkEAhAAAIQgECWgMUxZQshAwQgsDuBFVPoFjKviyVLktUXVmnFy5cv0/Fs4VWeKnXFhaTD2HH+KUVvP9JHdpbOBunKWbRiwjUEAPkJAQgci8Bqn7L6wmPxGVlaHNAg2tHLIweRBDEgAIGeBFb7wdUX9mwddUEAAuMQ+HctUVbcC7/iklrSFpWjb5Do02iKK6ffaCf7a98bKhKAzBCAAAQgAIGAgHxTkMJPCEDgiAT0ouYRxP769esIYhTJoFs5Hz9+nL6k6ZfmiwK9Ts7S57eU//nz5+7yxIFi52wiJ/hwCgKXJfDkyRPXdsX8Rn7Z/hGdkWN78QPWJuN0AM0HiA+Now4kOTQBHOih1YfwEIBACwLVwskthBuqzDdv3uh7MInvEDBdG0pfCAMBCEDg9ATYKTi9imngFQisC0lWJ7P6Ls8d5c++zrH1J4p1K8Dnz59LdaEFRdElaqYWIJYnoe3v0C4SgMwQgMDRCfi3pMiYjBxOPqIzOnr3qCg/a5OKMLcUhSK20ONaCPgEcKA+DY4hAAEIiEC1l11fgabelZd4gQ/h5Cv0AdoIAQhAYBwCO0ZxxoGAJBCAQBUCq59q1ZZlFQFKC9Gjyen3BqnA1uHVxLpgqTmKcC+dWkrX816vX79eOuvSf//990afiHZVcAABCByRgD6meCCxD+eMDsS2g6isTTpApgoIQKAbARxoN9RUBAEIHIgA4eQyZWk3Z2mKTDi5DCW5IQABCEAAAhCAwOUJrH4Sqzq5FcFRyfDw4cPqklgKzD6aXPSJYkuNcR6Fb5fWBXHmKWUdZD1K+PHjx0TkXoHzZ8+eLVVKOgQgcGUCh3t99Do7uZczunLXou3DEiidnAzbEASDwL4EcKD78qd2CEBgTAKEk8v0kng+gHByGUpyQwACEIAABCAAAQgMQ0CPt66QZcXjtitqCS7RswLZR5Oz8eagzHU/Lc8N+yWv/lS2ntjTA9mqTsAVV9ZOsf5V0EWBZG11+d9186vjGAIQgIDlVflDUTqQMxqKG8JAAAIQgEBdAjjQujwpDQIQOAcBwsnFetTzAbM3zBJOLkbJBRCAAAQgAAEIQAACYxBYmuImpPvtt99u376dyNDolCWI2+fNz4JmEcZxWP0e16kENerNmzeKKyugrn/fv3+vQLLudnXlcwABCEAgIHC4h6sO5IwC1PyEAAQgAIEzEcCBnkmbtAUCEKhFgHDyGpIvXryILzvcXUtxE0iBAAQgAAEIQAACELgsAUVG7S9I1NukX758uQur7KPJkq2bYArx/vHHH4qsZ2vsKVVWGDJAAAIXIXDEbYqjOKOLdCGaCQEIQOCaBHCg19Q7rYYABNIECCen+cyf1XMYs2/201MC8xeQCgEIQAACEIAABCAAgbEJ6DlXfaPXElFWZPTDhw97tSZbdeePaGppoMh64tvGE6jVb7reizP1QgACJyAgq364VhzFGR0OLAJDAAIQgICdAA7UzoqcEIDAdQgQTl6p69nvsfG+65U0uQwCEIAABCAAAQhAYAACioxqQjt736STTh+2/PTp017vWLbcvpmN7Lq2VDzILgQscfqK8lAUBCAAARHImqYxKY3vjMbkhlQQgAAEIFCLAA60FknKgQAEzkTg32dqTM+26Mtneizj8+fPfqUH9TR+EziGAAQgAAEIQAACELgyAcWJpw/0vnr1Ss8Ba36rV70pFKoYrZ761Vud9wokT0oJpt+zmur/WmlLkPvWrVuz0pIIAQhAoB2B4+5RDO6M2qmMkiEAAQhAYAQCONARtIAMEIDAaAQIJ6/XiHbTHj9+7F9/XE/jt4JjCEAAAhCAAAQgAIGLE9CTYc+ePRsQgmW+LeE7S275uNouz0x35kB1EIDAaAQst+CMJrMvz7DOyBeSYwhAAAIQOB8BHOj5dEqLIACB7QR42fV6hvFX2SzbW+vr40oIQAACEIAABCAAAQhcm8DXr18HBGCRipddD6g4RILAuQl8+/bt3A2kdRCAAAQgAIEWBHCgLahSJgQgcAIChJPXK1EvX/rll1/86wkn+zQ4hgAEIAABCEAAAhCAQF0C2eeAh43a8rLruj2B0iAAgSyBjx8/ZvOQAQIQgAAEIACBgAAONADCTwhAAAITAcLJm3oC4eRN+LgYAhCAAAQgAAEIQAACJQSyzwETtS3BSV4IQODMBD58+HDm5tE2CEAAAhCAQBsCONA2XCkVAhA4PAHCyZtUGISTs09LbKqMiyEAAQhAAAIQgAAEIAABCEAAAhCAgIEAu+EGSGSBAAQgAAEIhARwoCERfkMAAhD4mwDh5E0d4c6dO8H1X758CVL4CQEIQAACEIAABCAAAQhAAAIQgAAEuhHQdx8/f/7crToqggAEIAABCJyDAA70HHqkFRCAQAsChJO3Uv3555/9Ivh8sk+DYwhAAAIQgAAEIAABCEAAAhCAAAQ6E+DJqs7AqQ4CEIAABM5BAAd6Dj3SCghAoAUBwslbqd69e9cvgnCyT4NjCEAAAhCAAAQgAAEIQAACEIAABDoTYDe8M3CqgwAEIACBcxDAgZ5Dj7QCAhBoQYBw8laqweeTCSdvBcr1EIAABCAAAQhAAAIQgAAEIAABCGwg8Pr16w1XcykEIAABCEDgogRwoBdVPM2GAAQMBAgnGyAls/Cy6yQeTkIAAhCAAAQgAAEIQAACEIAABCDQj8D79++/f//erz5qggAEIAABCJyCAA70FGqkERCAQCsChJO3kr19+/YPP/zgSuHpZIeCAwhAAAIQgAAEIAABCEAAAhCAAAQ6E3j16lXnGqkOAhCAAAQgcAICONATKJEmQAAC7QgQTq7A9scff3SlEE52KDiAAAQgAAEIQAACEIAABCAAAQhAoCeBb9++vX37tmeN1AUBCEAAAhA4AQEc6AmUSBMgAIGmBAgnV8Drh5N5o1QFoBQBAQhAAAIQgAAEIAABCEAAAhCAQDmB//znP+UXcQUEIAABCEDg6gRwoFfvAbQfAhDIEfh3LsNJzr98+dI9N6zo76NHjyo2zA8nq9gvX77oDdgVy6coCEAAAhCAAAQgAAEIQAACEIAABCCQJqAnq54/f57Ow1kIQAACEIAABAICONAACD8hAAEIxASuEk7WgsqFk3/++ee64eS7d+/6ZFUR4WQfCMcQgAAEIAABCEAAAhCAAAQgAAEItCbw9OnT1lVQPgQgAAEIQOB8BHCg59MpLYIABKoT4GXXFZAGTye7uHWFoikCAhCAAAQgAAEIQAACEIAABCAAAQjkCOhNaa9evcrl4jwEIAABCEAAAv8ggAP9Bw5+QAACEFggcJVw8tevXxcIVEgmnFwBIkVAAAIQgAAEIAABCEAAAhCAAAQgsJbAw4cP117KdRCAAAQgAIHrEsCBXlf3tBwCECghcJVwcgmT4rw3b970r+HpZJ8GxxCAAAQgAAEIQAACEIAABCAAAQg0JfDkyZPPnz83rYLCIQABCEAAAucjgAM9n05pEQQg0IgA4eQ6YPU9ZlcQ4WSHggMIQAACEIAABCAAAQhAAAIQgAAEmhJ4//798+fPm1ZB4RCAAAQgAIHzEcCBnk+ntAgCEGhH4N/tih6q5O/fvzeV5/Xr166KH374oWldFA4BCEAAAhCAAAQgAAEIQAACEIAABERAW+H3798HBQQgAAEIQAACRQRwoEW4yAwBCEDgEuHkb9++tdb07du3W1dB+RCAAAQgAAEIQAACEIAABCAAAQhAwBFgK9yh4AACEIAABCBgJ4ADtbMiJwQgAIGJwCXCybx9mu4+S+DLly/6uNTHjx/VQ/Sn58u/fv06PWU+PWJ+69atH//+08vM9f/du3eD72TPFksiBCAwPgGG//g6QkIIQAACEBiBAB5zBC1UkQFVVsE4WiEvX758/PjxaFIhj09A4Ypp28FtOPjbDtpz0ObDtO2gDYdffvmFPQefXv9jTGV/5tQ4MoETWzAc6MgdL5ZNzwpqA1/+VBv4OnAudcopT+r8qZzptI3Ps38xxgum4NarK/0S4WRN1quDo8DjEnjz5s2HDx/895PHbZmCyvpXXso/K4ekBd7Dhw/v3Lnjp+94LLPonKiknZam+tcFyH/77bdnz56tk1DeWqwSEfdp3Tv9KzLdXLUEkwanaYRr9dTGYA4h2cZfk6s5k+JcW3wNTvr9z3/+8+jRo1I9pjXoT7YESt27mwZLG1Ir/8mGfy0slMMYpA+kCaiHTK7Q9zu6ZJotOL8zLVz17ziThHS77GdFYNZDKfHVq1fna6+dzIlznsljZmfLT58+ffLkSZE2P336NE2SZRamWZwu12xKBkFG4Ndff713715Rge0yn0mVopTVZru1j5s591/7zHYPWWY19u3bt7NnT5l4IGc0jTtZCTnKhC40kZjmErIkLpvMyLTn8ODBA5fIQWsCJzOVrXFR/rkJnN6C4UDlm+R9po3HwVdzuqFBU50if+qmRvKn2sCXS9Xf4LdqMb+tblTP5Naz3aPzYvYS4eT0DL56f6XAMQlo00c+Un9bxNMyT3/Pnz/XJoJW7/pr55CyxmJaeWabY8zml6Oq1ca0t3brXgFx105LX/npFYFPV0jiQNMISaWZQWJQSzAnm5tDSF+Sqv/WniapQWBYkk97jtO/iYYkOGRPyWsq3C5WE4rZ/H9z+u9H5aVBB8pNtk62eXG44T+rMhJXEGAMroDGJY7A5HRkS31P5866A9+cukR5HK1dx7el6TEiJ5XwI1Nj5c5cqzk4AYFjeUx1YH9mNfVYN8WaDuoqRTXqDj8tKGaHxjSvk8WYVhy///671vbtFgvpph1LlWrL+GufSem+R9DMWXcPaEnY2dqrH6qPqXel+8CBzp7GGakbSzX6mzURRo3oWq3OpgWaphPqYOPcnmJswoGyHc5UHogtoh6OwBUsGA407pZjrua0EpcznVxhLLMxRf70b5/830DAXv6U+a1RWbWyHcutyyIdcTF746+//qqiMGlLS6miomSw+qyutbrzDZCewJO0RaI2yuwe5tCdzqpCy1H9O931HNc45YnT7SnrYp+6VV/0JJsTzB3EVQdCxj5JpnxKdAe6RE4iLqpiikJrWmxP+zsVi52KarFPJGfz008/1RJVetcrXIyliZV8rbbOjfmXsqnDqF791XratZYSJdiKe3aWmplOl31TP0/nsZ998eJFNkg/ec30k/f2GicNOjNlv3ConLV6zmyjWgz/2YqWEqUdf09zNtu7d+8uuwPFGJztEiRmCVS0pZM3TMeTtIQIpk+xhCpH2eL0dSlqoELdmo9VcVK1jIzdUk0vN0u3XfeQpTNUPyueWYOsNUhW1wnBdPnq980kinWnDucxKxp5RYgtTycrj264dMSMB5YpnLEoY7bDqfIEax+pRjNnzQxrrX2WdL19d3V6tHqp/NJ0GVvL2JktdkxnNCuqJVHNUR/IOgJLUXEeaU1mqvNdC7EY2ZRjrU0OZyqz/F2GYAvUpfsHtXyTJqjT9pEmq9Mkxx2s3u9VmW6aOh2kO7+cSKOh5xPzj9Py+DmXjmXMt8/DA0r6qW35dTb5ChYMB7rUG2ut5pbKL03XDrbm24328GWguu0JM78tVf3G/Idz6wdezCqcXOVPOzulWperq1J1thAZC1827cVkL+mTIRDMF7LF8R9//LGiXVoUtRDGlSkIK6QyXiKnKHW7upYOlEeLf2UWInVL/elAXVphOTU/qyZl0FzcKJIlm2pfEnVFuppgqVTN1zJ1RfnpSwTWUnsij9hWF0wq04I8UWmVU9mek0YXnE33MfUZ3WoXXFLlp0aH+kYVIJ0LOejwL6JksW8HVV8Rh6XMjMElMqQvEZDfr+5xJlOc8MWadWTNtTrzkswr0mUWsjXaM1QxMhYIdpHOmlNhmxXqtlxyUI9Z0chnp4VCtMU4aJJmUcT2PAdV5ZnWPrL2MmjbVTmVoAWpOqfWU+pCW3pgO6u4pW+ru1YUTKXVwl5ajjSeXohJd+oYWs1pmiE51eF1if50oJ9KN94CpXJ2bKYFy1HWJsJoEVV5htomsqhgypPukNO4S28v2Ouqa8CXbEJaHqlp6cJG6Rq/aZGyZxuZ9BVzRbUl3WEOasFwoPbOP45nkV3KTu/VIdVjNTuS2JM/1XDzXaocbnZ8qZZaNjAx2Ouax8R+gi+DsGSbb+8bLmfd+a0vcJXjg7r1bG93/LMHnRez/6qiNhUybDg5FkyTwlqt3lhOxX6T7VjKIEO2QmCZDEvhq/MIwgqpspdkp0QSWFVrvFkmgupF6QmWSlO/shSVlVwZOrscib2kZSFSw+VlRUDZ9Cfx9K8kNMbaRUaeTJdbGh7kUS1LyzyVqTWDZJgEmy6UYPopabPKmrqrCl83KAI5l37WHeBLcx21OtteSaLGammhnNK1/tVxkXi6fJ0Sl+A0TTcyGXP4F5FZGiBTD5/+HWdtUNS0KpmLOrkPbfaYMVhFKcMWIv1a1l3qVDKhyhwsX50Dko1dKkfXym3FBHTtbJfzE3VtfOHqFAnvF77xuIqRsUDYKOcJLl+xRZjtJIf2mBWNfHoFPrtP7ayBJkjTfFIwpaOlnibTkVXHlgyHVqUALnFbkS47nCYpVk3XPuobVQyjWjHb91YwaXfJlo49oDNK95zZs7IeS3gFR35f/W32wjhRQCxze9kZe5lxLU1TLPLXGh3rGnJoU2lvsvreUrd06UtLG3stU866BtyJFxykpepvKrePwaX1QtDw0p+lc8UTW7D+vaJUWThQf1zLNaQHhSZX0ql9W1KmSd07W2ZTl1TXPJ5pfuurfuPxod36cRez5w8nxy5Ec9yNnbXW5RX7jcVvyZCtkHxpsW2p0ZJHEFZIlb5Ey7Y0W51dMXsWwOwCaXanOC1tfLany5EzjlkpRXo3ulU1Oe2hp25QClzFxv1HFRknEPIo8diPC1RL7dORWFPplBhsLIA9ZRZgoqtPSlSGxMAXJWVIbH0G4mm+u33hlIa2/WyCydQckZmFma662/BPixGczVokNdk4kIOSz/GTMXgOPbZuRXbtqnGkviSfkjCngZDKqeXrbA+MNw5kVwNjG/9UUUEVW36qyXEVq1OqGBkLhNUSnubC0i3CbCc5usecHWLr1K0Bu4QrXgrJ+QpdnD87oUrUEpdWlHJ0VcpmrlPc7FXp7bZua58q6rYsZ2YhdEuMnZq96w7ojOzCTzlnR71WrCvWGq5qDefs4lrWr4rzdZXWOhh8bXJ0U2lXkwZm1ghs6aW+JHUN+JLYfo3xcX9TuX1XJDvMl1Ck04vmiue2YP17RVo18dmLO1A3kDWa4sm2j2u7V037Jili+4h2zfEP6prHM81vfUpbjo/u1o+7mD1/ODnWjezIls5a8dpYNt9iVj+WIVshfNqsbxdSEFZIlbgkK3DaBCdKnk5lJyXb5+XdXI4sb6xBNTALIc5gWbHYd1ViJaqfSNq43nSKSFqm6Y0iynUHeNyvlphrVVDKSqCWSgt6yDpFpNVU8WzccwL5xx/+RTTS0+Kp7WNuNhU1c3VmxuBqdBe5UOvGrOlTL4rNr52PrHHshpTi+x2JEViq+KfEsFeazTngDr4FQozlailFW4TZbnACj1nRyC/NUQMTkTAIQc6lzrluOZbW5glUydpnScXZhedST+uWrp6/JHw2fUBnlJXZZZDbiufhCRPhLjQeWFS/cV1jlKQoW8wk7op7rU1OYCrturC4pC3zW1+SugY87jBTil9jfGwZL0slr0uXBYjFKEqJFwjrJAmuMs4Vr2DB+iACdMIAACAASURBVPeKQBfZn5d1oP5IkUdIz+drWSqVk6hIp1r4prrmMeH0h93b93Vd/fgEbj3RJ7MGJMjQeTF78nDybN8aJ5wsSTSHUO+p2IGC/uT/XLd/0doHq+21bMrslMgnoOPSMNusbLOW2q9I0GYvNCaqIZoF6k89xHUSv/yi4yWXI28alKPZzJZp8exwC6qw8I8XP0tm0cJTLcrO1NUJtzR8SQwBmfQ4qXIa7AEQ+09/FiVp1THia1WRH6JYEmwpXdfOFhtXtNSplkrukL7ExBfe0v2yorYe/lkB/AwWfbWYFvsyjHzMGBxZO7vLll27ynps9OaujfJivi2ajt3YlPmKzwYpFSdLkkrWXgXqL6hl3U/XENfeFQcWCOvEO9NV8vIr2MaXnMZjasY4TbHkDfW3pUvPTjWDGamqELqYp1I0Cow9re4M6jSqVEOkSqfNjXPmJci7rH02WsjWK3Fjv01k0zCZHRSWxAGdkUVs5dG+SrzAVMdbMhHGYoNs2UWH9KJRE1y170/ZyURvmU5tHBQrGngaU2lve+C/ZpXiby/YS45z1o2XzIqqxLheP6W/qdw+2GMbstT2onSLTbiIBevfK4o0pczXdKD+yJ1dIzuM6szbB5pfnUpTma78+GB2OeCXUHo81ahK/7tQ+V8AKK7XmHKm+W0pySC/wIpnmtshtn9lBFz3UIsOtJjNeOVAYYmfWgykFRmfrWsXYtmW5t/SUJx5qBR5dwkvS7GlJ03A1VhNE6WdLbR1rQqpIowapaK0hFAbVaz+apFXgWkJdVYcalW31LtcP6/uhyS5cAmdSi6aes66HGnBiaqDWnAsgklTCS0E3l0/t3cS1eg3dvZYFSWkqntK8kwDfFaSpUSpbBJjtquLfK3ubZx2y7ZsV00tsLNMfJK1evgk8C7Df5aVtOA3c/a4/5bNrKhDJTIGh1LHLsJkDV1Fozo1UL0udpHT8JQtnR28fqKMWFNQksGNi1hOX5L4uL+R6blJascuDjGcIGWENcgVPKZmRJo1BVPKQBfBz3jeHkyV01t+FnfsarR3qnTOK6hSpkkj69BrH1nvnhNm180SB7Nrw3Rn63b2KM4odpRupVaXlaxZQpXTqaEWZRZj2HnacAVTGfe6njMlDVtZlSKfm+3VUwYNNPUolay/uI1xiiTRnzSugaO/yX1YUKTlUQlyQ9oBUMkqP653dYpKk5wq3DJwZoWUi5F4sj9qrIoyiocFm1XZLOEgEQc6i25dYnpsarW+rtjsVel9AEmVLWF7Bg1V5rerMV7BrcueD76YPW04OdgC8H2AXPXqXtv/Qs1aNEXw5bcf152py96tm+XIHNeVJNZC1poImkZjfOGWFE370rqQ7raUn742G9ByssUzHqnDndWBZufGeWdaJJ0VZL/k2ePEAAzmExUnEFllSVTlyTaweoagybPEpsRpk2K2q8cq3iinsXfJNEmejXVtv3yWSUDyZMPfQbPY5Nbm1wlz0APG4EEVt1psy2RGvWJ1+ekL4/6mESqRApMV/5S9TZdc96zRC0xy9jcyMcaY2OQ062JJlxZMrmKRlJKYAqULr3X2ah5T3j/eM51VTTAJDCa0aZtgGcJ+pVXmJFdTpYaA3S7FE+NgeHZe+xgDIVWGud/Tlo5jPlWqblGIXelqbDdnJIUGbKsM6iWAQe8Nqp5+ytAtXd45fbS1yQVN5aTxXWZK8oaWemf7sOvJMlAa+Cqqbte1bAfFglXcj8o2R60u2vgV6nWWBwu2pIu4A8QpONAleqXpaWeh4VBaYFH+9OxCslU3QQnx0sL4nTDufsEM4cTzWwfwam5ddn7MxewJw8nqW+lJzO5bOW4YGA9kyGKX79uU2eMW9ldsZ+uaTdRkqM9e3i7WZNJdVi/rZnjGjmH0OoHLCZSowWKszphN1c32Bz9xtmMEU/zZPEYZZrNZTHDPSYMTMtuLJnQCMtvVW4x0yRbMS3z1+cca5k07uaO0dDDLxJdQx40kzCquUb0+ivQsfOLQbXPNF+xYx1lVTiQZg8dS66y0MvJZXxA4zdlytiTGN0Rb7G3ncLIaKAsW2NKln/2NTHqe7wbsFjWtuNaix33XINf0mJZWq88E4WTfUMhHpPuDfbBMnXP7zM3SqEaTkKzHbFTvpILjrn262cklQ+2nt3Zz6fFSetY+vvpAjjthh3rjmYOv0Ok4a6lKya/LP9Ta5LKmUrrbcaaUdRNx79UsV51c+lrX64xXWeZpvmzBxMBYy5Zslh4rCTXKVrtaLFhCQb72l45xoAmA9lNpT7F9nmyRRHs7S1qeRlnPzeF4YM7KFnQ/WQw/2y57+x2mQL42LUZytXn0K4qPs66tUb2SxNJq9YTAZ7VezJ4qnKx+bJk27buVE3dKY4qlac6UtNt2tIih2qvHApcoycSrOtfw2YNgUC0VtSJdtc/W6BI1gFcUa78k7YYnMXyXE+Cq7m8keeDSHAr/IMYSTO5b9B91A1+G2WOflV0LG3MGbZ8VTIlaYgVdXT/beSw1yiiYZGsqRgJv0J9n0Z14+IuMxQJIjwmGnBIBY1dnDB69t1gm4tJyh2aqlll7lUiUwe8gWFCFZconmfsbGYtgLSYSAZ/gp8WS7LgGubLHtIw4f7bg59fQE7pA18FPi+r90b2xc15ZlSJvmfn48/kA1zhrn6AX1frp97SlY59PrXqblmOx+d2cUbAc06pWFkMGpLUrzO5jioAkaaoIS+GWEdqa1SRnMPZnh4Nv+S2ts+dR7bM1usR4P8ReuCWnZdRsdEZLYli2g3wOfUJHk7S+f3cyzB7sMvGWkNkZxcZhjgVb6rdKn+0JQSIONAHQckq2Me0mGtmlWdnkAgL9+j9lpSXt7IUtEtNYJsH87hf4uNPPb8U8aLKvLHd8VrducV5+2/38jRazxwsnqwNpgqI/BTDka8VLw0bj3PWe7IFGaYvB36FMy6Rwan67NqYNrmqXgetpc7Oqb32jrgVIu74hX5vt8L7L0bHL366TWByhv2xQh3FS6WDjFHmJdlCLX6N/vHR503RfAOOxXILMYFOpVLilg00CdxAmbuzFh7+AWMZany2bWDvHSjGOOz8bY/BYKpaNCjZQfG1Ox767bN06+4xukk3CtxYpLj+7pTXJ1t/IWOj13IyY0FlwtZt6xeoLUq7sMTX84/EepLgVeJDZcsNccElQcvxz45C5sirVqy1TU9+Yj7P22aj3YEQv/Yz7W5zi81kqZ6h0i3VVMzsQtiz8G+2EGO2MxWQ1Ve44a5OLm8p9Z0qx2YlTpCB/R6hpt3SFG3eEJG3rXUQnUnyQGEQbJ7dYsJi2nxL30jgFB+oTW3GcvjWqP960qey5cGN+m+1OV3brlklg58XsnuHk2DT3SelpEbLjoTRDYm7h02u37Zh+CUPnGWHa9E9AGq3ofMVljVq7dZ1K9vU+e+xcsr8Ul8ztyFgcoXTnGPp69NNdhloH6bnLRK9zH56alu1CsWblTmphSZej/hPXHqc07VGzEvrdJpZnSmnXyZ1IWd21G/6SweIROmyuORrHPcjqMe5jjMEDqVumIKvi/ttGWZH8XtduXpfQo7j5Miwd9zcyFvu/ccctgWXplD/LWmK11xrEQuzcHnNJIy7drcD9uaKbQi8p3aW7ciwHW9wHqjzH2sf1nOoHlh5o79jVxVtX4DjOKHtfmvgrT6PJv2VRpqnFOsi1rhpkbYKptBBoN1PKGiLnc2t1PHs5/jNbCTl3HEpLQd/tD11gwdL9JNEf3CkcaJph+mzai+0y6DTBSI8L2dJ0o2qdZX6bJmlxaixmJ4Z9FrOEk9M9drizWWPn/FyjKdrS5EYmeMvmyArQS5I4AjpoBCGQNhs9bbd7aFlduxmPv3PdaJU7kbE4Qmlnyuxvv6oXNXUAlj7TP6IgDr659zvw0nHnvXu/5yyJpPR2/TwYcfppUeXph784DLJlEyvocCmMwcOpzC6w3ErWiClDU+8zK61mTQmLGpySf5wtpHVieoE9CdnZJanJlvVku03SJeb+fCZQn/vZ01E6OfGYQpE1AtOcwZ/BFg06uxPZ0gdQpVR5grWPG5stDpy1SRy4tWELARqVOYIzshj5CbukbbExYpw29Hd/vtJHWJtgKqWRHWdK6Y4qd9lidPidMH1scSLTQG66Y5YQctbUiFviEsup2WJnPcVlLdgsjSARB2rpbLN5spZ5qBHn6337nRyzQIJEi2ly3c9f1zTl5q+MfCbBcdCW6j+znUfyKE/1euMCd4z++EoP+E8/JwK+ypouZgknx91j9BS/c8z2IZeoGUP1xsxOTPvvw6YnqROBopGzEZTqcthnD9o98zpbnZ84uRz/NswO7tAXYOl46p8+uhY91tescQ7tX9Ln2L4LKZh93KTfcMtwm7Ts5jf+5dWPLfJcZPiPsGVTXb+7FMgY3AV7n0otym26DEs0M7sgcQ60p03zBc6uWyRha9/tyzMdz85FHavpoP9+umWOsSWUGHOwpOAxJ0pZOzBNrvyuVTTdsq/OVq8IUKXr8MFgj38Ou/bp4GtiGnFKn+m601eVgxGckb+ajqkGKbI5VRoeFOLbqKBG91Osgqt6/tx9bYKpnNRt6SqNZkqJyW2jGkt7uAWOBtRepnK2DyuxtJlBfixYACT+6axo4mCvXhFLa08ZwYFm58kd9qgTxLI2oc9qN9HxplPXnN/OmsSAVc+tEj+EEYgx/Vy91kt0UZ0abTH7f7ONJ3FkAnfu3ElM0XzJHz58+O3bNz9l+/Hbt2+DQjSW5Btu3rwZpDf9qaZly3/69Gk2T60MMuvporQnlc7Q9Ky6wfPnz6cqpK9nz541rU6FW1aSHz58ePny5ffv3ydh5MLv3bvXVDBj+Z8+fWoqRlx41iG5S+RCnjx54n72Obh9+7Zx+fHq1av379+3lorh35rwBctnDJ5V6fJ38jXp1smDa2aVztPo7KNHjyzuslHtlmLtQ8NSGnn6E8Bj2pl/+fLFX+Zk5/Z+ybIhlpmS5roPHjzwL7Qfo0o7K+Ucdu1T1AoyOwIjOKPsdMJJqwNllknxU6ocW/Y3/vzzzzdv3lSp7oiFYCp319psL1VAS3uGmvfuLp4EmJUwFkw7G9V3U+Na4hS3P+ZOaYKhDRn3c90BFmwdtxNcNYIDzVpm46hspI7sdr3k38UaxO294Pw223lEqWf/ya4Qs90pVmutlJ6LWcLJtbTWtRzNw7I9WAJpIpK9f6FIbgX/gvzyTP1jydod/vz5cyBJ/LNn1C1r4CRw/yClY+KbM02LXXq7A8sdcJrR+kbfF7KdYJa5VPbWuXbiZUvWjU7ZPC0yaNBZ0Knq1jMthn8L/VKmnQBj0M5q95xyu76XWZKnj/cZs/YlqUg/BwE8ptOjZQ7jz5C1dVt6p6xopyPKWrutjvGgSqdK44Fv2H3NGi9fkc249llRMpcMQkBh2iJJ/NtTii5MZNadKxZrttdkNSF5n1OYyj6cE7VoCy6OhupWKu1x73XvZiytJLFYbF24y1CKTY1lORM3M0iJiw0yBD+xYAEQfq4moPhFuvtphlw6614tzOyFul0j/YCyzJolBDNbeN3Eq81vceuu/1imf/6Sp/Vids9wsiKdGrFFf7pEj3HI9+vPgtJxP9+BIruWJ1oUxawVVdUU8PHjxwFJRQS33ygXlJn+qZtxLNOp9IZOuooVZy1LO4vYK6rODgR9g8E9mqyBs/qpiCLZVFE2vzqnW2zIN/fpSBbB0nOdbLvaZdBrCXacZvkTl0QbpdNGXV2VMvwT5DnVgQBjsAPkilVk7/RSXbJsO9pVCaDXZmT9eEUmFHUdAnjMUl37K/B1MxlteeiWRK1tg6q1gFV6fFdukG3pJ6oMyGRt5rBrn2GXGAFhfs4ScOvW2bNxYiN1W+Y2LeJAcQNHS8FU7q4R3TLl9p2cMJppr76VyhVS/cC4Wxg3p7okcYFBDLtWpA0LFqMmpQMBvbzQn2DP1mgcj7PX1krMzvzlWFu/iJH5baBN3HoAJPvTH2vZLj1bWsFiNv1ubvvZFc/zaaVnL38pp96iLncr62N/DFdR2KXSjpUugFlzM/UPIdretDh6vcu3T4z3BKlDbm9yUQkWwar0+UAqYx+YekI3lamiWdu0lLj9YzABlqWfFkOhfcClyxulxzuPs6Aa1W4v1hKMnyRvNAAto0wCNKo9AcoiWIvhH5vluOf0+dBLAs4hTjEGD6GmIiGN69IWA7NITmW2OCb5+tJiq+Qf08hYBmy3CY/jPNq3ky2O6ToeM9tn/K4udE6tqw80s9VspIqFQZWBFo679ulgyeN5YJxSpYcHSmn90x+hcYumlNYz3qV6l9Ll3FtgCUJNS7X3Xw1Njd1RU5hKv79lvZ56Tt2Z0uz+T+tR6Te59Hhp7ATp/YdSIECtjbKg2OzPC1qwLBNlwIGWDrSsU9AeY2mZjfJndztbi8r8NtAsbt0HknXr/lirYqnSi9k9n062GOtsHj3RqKctFT/XfSICrel11gRkyzxKBj1PY/wAhm5i3fjxHj3iHLxfWhu1/b99olb4d1ssaUp9oP+7dLJjW9Ial39L7dqe3k1lt27dskurqWqfR5MlksU+NLqX3A5k2JzG8IzkNzr+opYy/ItwkfmUBPYdgwdCKnNheZ5AlmrfR5MnpEVLxwNpAVF3JIDHLIXvL3MsU/ps+ZrZajGy3cKgyizqdIah1j6lD4elm8bZwQk0cu7+dmGCgGJgibPnO4Wp3Fen2i0MXmSo/q9OqHfw7CtYonbjfoXxDW2JiopOBS8y6blRFsiJBQuA8HMFAfVnf4I9W4JxJM5eWzcxK4k2ihV7qlvp6tJOP7/FrZf2DX+sdVjMHj6cHPBVaFl9bvbOuCDnOX5qn8I4v7l///7qJitUH2zLalqzixkNxFhqUZWRs1T4Urplrrzvi6ey3nGpaSvSi2afownGXs+SxjVlMWpWnqz6W60Y/kt6If06BPYdgwfiHGxpLUne0/ssyUA6BFoQwGNuoWqZ0m8pv+haVFmEK8jc08gbZ8h6cV8gJD+PQsByU7LfltL8/rWJY+NN2P6uYqK005zCVO6oSu3BBvx104PiLv0f8CiCYHQQ2sHrabeDh2eMQloaXmqRSvNbZFAeLJgR1DmyWV63u8vu/SxeiyRqUU+DMCunEitahqUqXPpe89vArTh5ggOL1oJLtv+0LBX3jf5YJNzI4Wzh5AmH9lv1ULax028kuPvluhNQwd2sGJrPrbt7ReH5IBStiUXrbwbMNkdWO5hdzWZTouWTQkvXbknPKsL4NPkWGRLX7mJnE/K4U30+5+yqyx7ozYTZPJfNYJ+4GO90MZJk+BtBke30BPYagwcC++nTJ4u31WRm8H2uAzFH1KEI4DG3qCM7md9SeOm1qLKUWJB/wLUPq4xARwf6WWocSvPbUVjCPJd6OhlTae88dXOKvObSwaa5er6m4ttfzlFX1Lg0SW581r/bKwa19erfCKIN7YobZaUWqTR/THgpBQu2ROZk6Xo0Ofugjjq58Q6DDnAkiSWKZIxKNBX49PNb3PqW/tPOevtSnTOcrBbKEFxnDq35jdHqBe9O8bvC0nEQS1ZFe4G1W+29Nogt89FdIvGTcjvcn+J6kf1l130snRPMcpCd9FgKOWseeyhLayGtJGtxYPjXIkk5Ryew1xg8EDfLfdBqzoDLsANBRtSRCeAxt2hnKMuAKreoUtcOuPZhlbFRpztebp+ASUjFS9p1P0sw5lI9DVO5y7hQ7PPu3bt++FNi6Ls8O+53lXIwDmrjQ3Kltcf5g4qM4sXlzKYUlYYFm2VIYhGBoD/PXjvabrBFnrqPzcxiySa2m2DEVRv39uvOOnDrsSLsKX0Ws6cNJwu0IsoXeeu1/SPKev1jUYBHd8MF35HVEz973WlotNqWmK59HBbl1Hw6m9/yyFS2kBUZLH5xRbHbL+ksmNEXbm/XWUuQXbVsYUzNNwZ1LKwY/hZK5LkCgb3G4FHYam/L6Gc7e5+jAETOExDAY25R4l6vOJqVGVXOYjEmjmnkeTrZqL4Bs+mGdfsOXdNtKMta7FI9DVPZf7xoU1F7X8FWobr9Ll/EW9184+sb1cyiTdTV8gSPQRcFgLOVYsGyiMhQkYC+fBfYh9nCR5uqWeRR3HTFc3qzzV+XaBFyXclbrqo768Ctb9FFn8XsmcPJoq/5gWW2vUVPg1yryYFx0aKOpfcGWMTWXDB4cY3mN3s9+KubHI13u+xoWy2RbOM2t0VBRXl2xJKWc1jB0mJf+ax9YaPebrQ2aZ4M/zQfzl6NQP8xeCDClvugp+b0vKv3QAAR9egE8JhbNKhl4153zcZio8qYSVEKS4wiXGS2END+uGW9r23Q3ecYxp0TS6sHz4Op7K8gDQTFkoM+9u7dO2N0tr/AiRqNqypjbCNRUfaUqPpI5cJ0D3H2qqIMWLAiXGTeQsA4ZCxPZG0Ro/Raozz2DYdSASz5Tz+/xa1busFSnm6L2ZOHk8VXr1tZonyydM3eLDfM6hYhy5xJAzh4slAkK366oxR+ENhOXG50AIkSVp+yTPgst2itFiBxoWXpm7i83am9blBo16LTl2yxMw6C/S0l7pL4gOEfMyHlygT6j8ED0TbanGF94oFQI+qYBPCYW/QylGVAlVtUqWuH0qZrix8tcIkcHIiAHlJMTMP0XTDd4v/kyZOmLbJ85qypAEMVjqnsrA49cxI8+TR9Dm/3WyjWcTBuF6ubVblLPiFkEH6z7NkmSls6hQVbIkN6RQLBV8ATJY/2+J9xd1q7+mpjol1NT51+fotb39J/unWP84eTg7nOFq2Mf61uN7OYYw3O9FtoZBkDbrr/JX1JazjBi18S1VkIJC7feCpbuzYRWs9EZ5uwY5R9Vp4pMYsrcS2n9iKg2ybsuxj2kZtojr2QfXtUtva9hn+CLaeOSKD/GDwKJc2CjKKe/q5eIweynY8AHnOLToeaLaPKLarUtUNpc2NbuHwoAppsfPz4UcEezfynNZH+1bxC0SBtMR/xAc2h8JYKg6ksJbYlv7p38MyJRoGGgzEGs6XqRtdqVWXcfDfesbpOziD8JpPS7kkeLNg6HXGVnYAxHKh+Ps47gVzrJrfufi4dNDUIS5VO6aef3+LW0x0gfbZb9zh/OFnmKbvFn1bGsc7qJTMWgTULTHz/Q7Fk/9ZpAbSPZ0vtpXkkqi9P+vJ957KWzqYJd7oJLc4O6KfVTAuuFjQocyMBeyTm8+fPG2/cY/hvVBaXn5JAzzF4IID2dV23efaB6CHqCQjgMTcq0binvLEWy+Wo0kIpnWfMtU9aZs4ehYA2HPTpRK1xdJv4X3/9pX/1ajc9lEyv66xBTGVP4Hr+OJhpy2lqa8vyir6ecpbWFQTIly4P2r6UbV168O7cRo8mO9mwYA4FBy0IGMMHY+4GG6Uyhsxb4D33TAO3vrHPdFvMnj+cLE3Yd103qm2EyzWZM9puYZl9TFb3wSkC5LdFIep9DZb9e8PGO4n81tU9tgjQ/33XRo9YF4WltGEFswh/5TxFRtU+fmeR2i+3jL7ZKmolWgToP/xrtY5yhiLQcwwO1fC0MHZz0W2enRaYsxCoS8A+BCwOq65sQWkWAfp7zHHmpagy6DClP8dRZank5IcABOwEMJV2VltyattQ24wBbc2lte+/7z7hlka5a7X/aZyTqL3uqroHwRZu63ByXeEpDQI+geBRe/9UcHzr1q0gZYSfxgmkFintDEKCg1G8RAmDnwocTUJai91OXL79lEWAEy9mLxFOvtqmoeZDlvmHnvcN3mit4aTbbIO7bDSz2f1+Q7tB2d22WgSwP2m93cBNJVjMXK26isoZVrDZOy2KmnbuzD1DWQz/c/clWreOQM8xuE7C/lfpwSB7pWMuX+3ykxMCswTwmLNY7Im7L3mcqKjSoVh3MOwSY11zuAoCKwhcYT2LqVzRMUovUchEe1zBnrhS7PBLa+yf37J9KqmCzxvXklNvn/Z3CLXKG2c2UquNK8q5ggVbgWX8S+yWwbJ53r+99l2CXV47evr57YH6j6UD+7a9T2fu5j4uEU626LiPXrvVoqiwJYiugaqXMjmpNFN8/Pix+6mD33//vd1HO/yK0sd2M203/ekaV5+1CBDMxVfXZb/QIpW9tIo5hxWsYhtPWVSRi7JPCGZZMfxnsZB4cQI9x+BRUBeZmhM8S3EUvSBnTwJ4zC20LUunLeUXXYsqi3DFmVlixExIgcD5CGAqW+tUN2vqAzHxhrjir2eaSxvDyXrwpkWMM4hSG4VprXrKh8A6AvYl+ZiRUbtU9pauIzl71ennt7j1Wb0bE3suZgknG5VyvGzB+1KWGqCvdEwP9GhiFDztpI747NmzpQu7petdGfH8dan23W8dsPier1+/Lsl/tXQLrqsxOUp77WNN43f155MZ/kfpD8jZn0CfMdi/XatrtK/o7OhWC8OFEOhPAI+5kfk4GzSocqMquRwCELgCAUxlay3rGZX79+/P1qIIaIvA6mxdHRJ1n26wF7pUafUvKKsb+58a1P7YCM/zLDWfdAhkCfj9OZ15nIm3L6ddKvvmg18+xwkCuPUEHMspe++1lJbOc4lwctFDPGlexrOKwt77399eswG1Wt88tgisV15r0Gr+5EdtNY8ZxDgWPcu7e3iy5+i1KHfKszsWu6jkPAqBovue7HPKoPkM/wAIPyHgCPQZg6668Q/sdgafOL42kXAFATzmCmj+JeNYBlTp62Xd8TjaDOTnruIACD8hsJoApnI1OsuFeoth8OZC/yrtHJ7sIVpjc6qHk/V4jw/WKIZ/CccQGIeA7jKxW+Yxp2r2+863PDazWmVjQlNzqsxv7Z1HNe6OYsDoT08m/17dibkwQUCTDDcMijZ8E2WuOKWItt5WHUxQ4nJkBH/66acgXbHkQV5f40gGEs7+HHA8x3L6Yfv4LCkQOAQB+zRLzSkaxX7ziy5k+PvoOD49K+2FhgAAIABJREFUgT5j8CgYdVecXdQidPZiyQmBfQngMTfyH2cWgSo3qpLLIXAgAprAaMjrT1sE2o31/1Xi1BB2D2YV6vjMng0Sx7HwgWD+z3EUrUdi9GJnX7b4WBn00d+9Hp6J5dmYooZoIz6rAvU6vdxRG60bq3OXBy+VfPr0qTt1iAMs2CHU1E1I+5uKJdKYZrkoICeD0P/xxW7a7F8Rbn0j855j6irhZMvMYKPa/Mv9MaBvjfinOh/rOWkFhu2P7EzivXjx4s6dO51FXaquSHhNv8afgRX5pyUspENgXwJF8ZiiaaXfLoa/T4NjCPgE+oxBv8aRj4tsRRG6kVuNbBDwCRSNAibMPrrpeJz5OaqMtUMKBM5BQE9uaVk07c9oy8jfNTpHA3u2AlPZgvb0CTwjWz1Kq3ccDvIUynYaak72URzVomeHaoWTFY/3A9jjw8SCbe9m5y6hyKmNM/FerZSi9q6u5ToXGl3PBITFbNwxeo6pq4STY8rtUoJHZHbftdRyRTL405R023/99ddHjx6l8/Q8ez4D3fOGkZ6aoq5LESjqxqtH8eoLh9VFEbdhW4FgIxAo6kvnG0qBCooaWIQuqIifEBiWQNEoGLYVvmCdh2rn6vyWBseoMgDCTwgcnYAeZ9SjnNqWOd/o3lE154O5uxvSTqY+lmwHqz1GfThP3XvHblCxamM4WWNZUdUqQXR9gtqXX6+W9H+Oc4wFG0cXg0titx6DN8QoXlH401jmlbOdr/90dus9q7vEt5M1GnsyDQzKji+7nsyQJjrBG1QS5knS6ha5RIb+p6q8gr+/2Ikad7/DICEbpyBgJFDUjVdPCxj+RnWQ7YIE+ozBo4BdbWSO0kDkhECWAB4zi+goGVDlUTSFnBBIE5heBXzjxg2F6PyvoaWvSpzVcyfTXyLPdU5hKuvqWiFDvVixdEatmyT0QsS6kuxVml5aq+eDLbVX+YKygvf+1rGGdq2Hni1NsOTBglkokccnUGpA/GsHOS4KHp2gvYNgn8TArQ+ljrQwPJ2c5rPmbPBa131fdj01QPMS3fhmeQt0kelcQ6fxNZqEjdwEiacZ6pMnTxpjoHgINCegzty8jsIKGP6FwMh+bAIDjsEdgRatPUC3o6aoehACeMxYEQe1DKgyViUpENiXgKJEemXuuoCTbhbU/f36d/rTzoYOgucgtZlgeSXvvhBGqx1TmdaIAod6zjjIo67oxzuDs+6nthm1xzXOx/KcYCsO9HywAuTZCzW6t+/pBSbCslubFaxKBixYFYzXLMT+VtRz8CnagjhHk8dpBW491kXPxSzh5Jj/1pRgyhXM/reWvvZ6TXc0McrOjZRBdxdunxutFXPmuiKHpOewR7unb6ZJJEHgYgSKRrHPpuhChr+PjmMI+ASKhpJ/4VGOT9/AoygCOXckUDQK8Jg7aipbNarMIiIDBMYkoOc7FejNbrkEwisUp8+N6SGEcwTkgta1+4mprMV29gaFFy9e6BN46pPB9uZspQpFKwY5e+pYidpL1HZ8tmvpkUQN9o0bj0E4Wa/a3p0VFmx3FRxdgKuFV7O24ugK7Sx/EU8Ws521E1R3lXByz8mN/7qD3d907etbg003t2bH52h3F17NIfkq4xgCwxLo8xoAhv+wHQDBdifQZwzu3kwEgAAEjATwmEZQ42dDlePrCAkhEBD49OmTdlHsgWSFrBQ9UhCOEHJA0v4TU2lnlcj54MEDfQw4yPDu3bspVqotxJ9++ik4G//UFqhizy9fvoxPHS5FA1l/WbEVDN4STtbj4P7GrO4p2fcxJCxYVuNksBDwe7UlP3kg4BPArfs0Bj++yreTe6rBDycrfNuz6nRdmqAYVziazXz79i1dWrez7Jh3Q01FEBiNAMN/NI0gDwTGJFC09sCwjKlEpNpIgI69EeA4l6PKcXSBJBDIEtBzCwrI6dli406LHkRWrE6bLXonHLHkLN5EBkxlAo7llAI/6oFBLFk3OujjfS5Qqs8JK6JsKU3hVT3bask5eB7jU8LitmXLVN8i9DnoJdv+z57HWLCetE9fV9GS/AQ0rtbe1irDrbcmXLF8wskVYf63KN3V5Zc4woeTfXk0X7TMVDSzVETZv3DH454vf9+xmVQNAQjEBBj+MRNSIAABCEAAAjEBPGbM5KApqPKgikPsCxJQSFjPbgYBuSUOCiT/8ccfeirRxeqWcpJuIYCptFBK5NEzuMGLrPVuRT0bE9zloLsl1HUT5bhTetp+S4TVlbPvgR7CMbY3eFu1XWxFcH3y6sl72QQsmF1r5LQQIBxooUSeJQK49SUyA6YTTq6sFN3K55c41NPJEkzTO+OkR/Obob6g7FNNHPNujQQcTkGgIoEBb8Rj+FfUL0WNT2DAMbgjtKK1K+h21BRVD0IAjzmIIraLgSq3M6QECKwgoICQom6Wl+KqcN2pPwWS9aznirq4ZDsBTGWWoXqpno2ZfeWy7oGwbGwKsiLK2YrGz2B8QNm4sxq3N7jQaEbicrakYMG20ONaCEwEirYggFaXAG69Ls/S0ggnlxLL5A/ecTTUt5MluqZ39iH3/PlzTRwzDW5/GgPdnjE1QKCYgN2SqOjVd5kx/IsVwwWXIdBnDB4F52ojc5QGIicEsgTwmFlER8mAKo+iKeS8LAF9I1YPJfvPFy6h0PxE7wrWS4AJJC8hWp2OqVyNLr5QAdT0q6qNr7zWdugJvqCsZ4Ut4XM9yZ2GFnOeUoJwsjF6vVTainQs2ApoXGIhcIIledF95ydor0Wt3fLg1ruh3l4R4eTtDP9RQhBOHmrZoKeNA/H+IfrcD4Wfddva3Jl+aUUGusj092sDNUHg2gRWTwsY/tfuOLS+GoHVY7CaBI0LKmpgUSS+seAUD4FqBPCY1VDuXRCq3FsD1A+BFAFtqjx+/DiV43/nplcH613B/0vg/5oEMJW1aL548SIbA9az+MHnfpdq1+jYfQtxSTZ7ujHEGwSGLeXriR1/JaIXa88+EW4pal0eLNg6blxlIcCS3EKJPEsEcOtLZAZMJ5xcUymaNvkzA8sdbTWrT5al++b0tLGfxSje/fv3/av6Hxd9f9rn319UaoTAdQjoblx7Y43WJi6Q4R8zIQUCE4E+Y/AotIvWHkdpFHJCoIgAHrMI18iZUeXI2kG2ixN49OhRsKmyBEThqKVXBy9dQnoRAUxlEa6lzO/evVOvXjrrpysMaXz54u5biL7Y646N4WR9N730c9FBBNpY0bpWxFdhwWImpFQkcIIleVFMYfU+Z0XmZyoKt34gbRJOrqms4Nlf42SrpgQLZSnOHUzpZOX1mWfLDYbasDbOLxcq35pcZKCLtte3Ssb1ELgwgaKxVjSKfahFFxaJ5NfCMQSOSKCowxcNpSPSKFp7HLGByAyBLIGiYV5kQLJVk6EuAVRZlyelQaAWAT1nHISClkpWiCj7uOfStaQbCWAqjaCWsk1bgnqx81KGOF0bnpZwkeYYij3Hlx8oRU8M67lhi8BGmzAVpY1Zf9NYfbiIv0WeRB4sWAIOp6oQKFqSj/lu0SKpitxQFcLnLqSIJ4vZfTsD4eSa/IPP5xSNhJpyRGUFsWSd1yRGMyRN8n755Zcoe5igGdKOy6EijEWmP2wnvyEAATOBIue9+t4ahr9ZIWS8HIE+Y/AoWItsRRG6oxBATggUjQImzCN3GFQ5snaQzSdww/vb9wZ0X6pGx9o50ZOIlsKJJVsobc+DqdzCUFFhzYf1CuuiQrSFaIye6iH+dd8VLpKnaeanT59ayjcCmYoKMvd8NBkLZtFmzzye/7xxGgdaZJbHXJIXPZ1cFD7v2bsOWldR/2Exu6+WCSfX5O/faKZyB7EsugctMNOvX792E0cdW24w1BdQ9LKmmrDMZTlRLVcUmX5LgeSBAARmCQRWZTaPSyyaFrirdMDw92lwDAGfQJ8x6Nc48nGRkWHtMbIqkW01ATzmanSjXYgqR9MI8kBAnzs1vuNaN+vveCP+pTSFqdyibn3idN0ne7W7aAyCPnz4sPRF0FtaVP1adTDL+kIrMnvgfK9wMhasevegwFkCRY+RjLl7X7RRYDERs6BInCWAW5/FMmYi4eRqetFUKdjbLbKk1eT4Z0FazAR30eoF15oCulyaRAZRcHcqONhxOmgnGaggaAI/IQCBWgSKxtqWe2sY/rVURjknI9BtDB6CmyYzlnvjprYUoTtE8xESAhMBPOZpegKqPI0qacgJCOj9tNoJsTREUxHdrG/JSZ4qBDCVVTCWFqI9RksQRbEiY+C5VIBu+Y3yB0HiJfEU0/XjZ3qZ9rqI/lL5S+lYsCUypFcncPv2bXuZRYFbe7Ebc/qDNFtUUfgzWxoZRAC3fpRuQDi5mqbioGyRJa0mh1eQnifWU8Vewr80H4q/YiILaPyIsnEd5ddY5djyRu6pojEdUhUIFAKBoQjY4zFabW5ZKTH8h9I7woxDoNsYHKfJaUnstsKOLl0jZyEwGgH7KGDCPJruAnlQZQCEnxDYkYB9D0Sx5C2rnh3beNCqMZV7Kc5424SebDn0w/rGcLKaaXkOO4g6GwvfrmIs2HaGlGAnYA8HFgVu7QJszGlfItlbulGkS12OWz+KugknV9NUMKOy3K9Xre65gjShCcahjN3SZM74EWWFzJ89ezZXW9u0oCGJyuSQLDO5RAmcggAEsgSKXn2vG2+zBSYyMPwTcDh1WQI9x+BRIBfZiqM0CjkhUESgaBQwYS5i2zkzquwMnOogsERADxR+/vx56ayfriXPvXv3/BSOWxPAVLYmvFS+8YkUXa7nW/R07FI5g6fr7hDjVkYQKo7bJQj+A0jaLu5jLrBgsS5IaUrAfvuCPXDbVOCgcPt953YHFFTBzwQBO1WiPwmMHU4RTq4GOXin9O7hZBlx/2YfyeNPX+JmKxxueVHk06dP7Z8GiWtZl1L0ply79V8nDFdBAAJpYxLwsU8Iggunnwz/WSwkXpxAzzF4FNRFpoZA2lHUipxFBPCYRbhGzowqR9YOsl2KgHY/jO21vO/NWBTZjAQwlUZQLbIZn0hR1fbwUgs5N5ZptADZcHKQodujyUb5RQkLtrGrcPlEwL4kN96q1RmsPaBgb2nnJhy6Otz6UdRHOLmOpuII677vPdDcLthrfvfuXfrNSzobXLKERtPBzvuwks1uqT9+/LgkOekQgEAVAkZbMdW18cZbhn8VlVHIyQj0HINHQacvjNjv5LMvFI/SfOSEgAjgMU/TDVDlaVRJQw5NQK92M04Y9Ajj7l86W4daG1l6/9z0t/Qqu3Uld7gKU9kBcqIK4xMpChrFX9xLFDvUKT2HbVlfyFDEe8J+Q3YJJ2PBfBVw3IdA0eeEO0cWsgQkj/9UXjr/xn3OdOGXPYtbP4rqCSfX0VQwOVChljlHnbqjUvQ+k+fPn/vJiiVbljfGV9bIvNqDu74YW47tt++NeYvTlrZzLQRGI2APZRlfD5VuIMM/zYezFyTQeQwehbDd4HDn2VF0ipylBPCYpcSGzY8qh1UNgl2HQLzJs9R2+yOASyXsla537En46U/vJd5LjNX1YipXo9t+ofb9g0/+LZWp/cmiL/UslbNL+u+//26pN2EutEPrx6i0YBE6S5kb8yRECkqWBQhSjvLz6BbsKJyL5LSb5dGW5MYbyETDvu1QhI7MImDvP0R/duwwhJMrwNcNLMGbrlVo0RP6FYT4XxH6JkfwMhm9tMR+14zxlTX9bzB88ODB/5qY+d++yZ4piNMQgMAcgfSNt8EV9qlAcKH/k+Hv0+AYAv3H4FGY2w0Oa4+j6BQ5SwngMUuJDZsfVQ6rGgS7CAHtqxhnC/pkWNHzWBcB2KeZmMo+nJdq0U6jcfrd/4mUJZlL0x89emS5RHvCS49aBmFdIzFLpYk8WLAEHE41JWDv4fbwbVOBXeH2aIK9ja5wDowEcOtGUPtmI5xcgX8wOZhK3GtFcf/+fb9JumWm9MUyxlfW6AZD3WTn19X62Hj7jxzS0jSutYSJ8iWSptp6RtxuGROlcQoCOxKI755ZEkZ7K/Z7WZYKmdIZ/mk+nL0UgV3G4CEI2993Pdqt0IfAi5BHIYDHPIqmsnKiyiwiMkCgHQH7dKtznMx/zLFd8w9UMqZyX2XpjcqWVzOq3x53K8wYOprdGVZY149RiVWtHZK03rFgaT6cbUdA0RCLTZAA/tBoJ4+9ZOMWQcV9Trtsl8qJWx9f3YSTK+gonjTIuFQot7wIzc/8u3tkwVdEfPXeFaNN12PQmhuVi7nyCvsLWIyv3Fkpx6rLJLyoSjua1ZUG+FdVyEUQaEXAPr7sYzYrq70ou3jZSmtlYPjXIkk5EwF7J7cPnNOwNb6PTs8bDXjn2Wm0QEP2JWAf+HZj0q1FeEwfNar0aXAMgc4EjFsikip4OVxrOb9+/dq6imOVj6ncXV/6uJ5FBm2FrdiftJTcOo8xnKwXQ8aSBNvFxqLickpTsGClxMhfkYCxn9t7aUXZEkUZ5TG2LlERp9IEcOtpPiOcJZy8VQuaD/kR3Km4Xd50/ezZs+AGNOOsLkZg/IiyLgweho6LqpgiqYx3/gYcKsqwuih/Ehl3mNXFciEEOhPQW3aNd8TrrpqKd04w/DsrmuqGJbDXGBwWSCCY3kdnvKXPuFwMyucnBMYngMccX0dGCVGlERTZdiEQ3JVldL67iLquUuNTSircuEexToz4KjYTAiaYygBI/596P9CLFy8s9erei8B0WK7aPY/62M8//5wVQ/sk8TeJ/J1AldAtEIUFy+prxwzBKDifA9VOoKVRGjI9H1FLa1zfdzduddqDnekaObtEALe+RGacdMLJW3Uxa0eML3bYWrd3vWYtgSR64ECzOi9L2aGsv2VdpMVMz1fWGJ860h5x4J7LGl87d3AP5i53G9RuE+VdlIDecm9seWCRjFclsjH8E3A4dR0CO47Bo0A2Gh/CyUdRKHKuIIDHXAFtzEtQ5Zh6GVYqy+5to2dbb926NSyWFYJpg9u4razC9Xa3FVWsvoRwcowOUxkz6ZyiGzqNrye1bDN2Ft5SnTEMHKzUtBPoWxIh6mMusGAWnQZ5cKABkI0/jUvycR4GM760Se6mzyjeyP/ol+PWB9cg4eRNCtJnQmZn85Y71zZV/M+LFToN3rCkgbc9yitjanGosv7i8E+JWv3SV0aMbI2eoJWg/yw3eOnNQSfQ/2wTv65IQMsSYwBGpsO44rJzZPjbWZHzrAT2HYNHoWo0PuPME/xtpqNARs7BCeAxB1eQXTxUaWdFThHoGdMNwtKWfYMD6cjumjs3XDs/dtkOBHyjqJjKjQCrXK7HcC3DQV+c0YsVq9TYsxDFyy3VBU+2BI8mGwNslorSeexWwqKydF1FZ0e2YDjQIlVmMx9uSW4MbHcbxVnC586AWx9cv4ST1ytIjnDJjnR+/FThSX+6oIBrlfmZ/SPKjx8/1nsh1qMsudK4/xvcFVhSQ+W82v3XjNkVqifX9d4G95MDCByIgH1Y6RaKFrfsMfwP1FsQtQWB3cdgi0ZVL1PGJ7iLa7YKTZyCd4fMZuuQOHtjYod6qeLcBPCYp9EvqjyNKjs0xBIY8PcNtogUlNNzI36L2MZrg2B54qrO76Uz3tqbEPispzCVu2vWOAOXnNpH7bZ/WBGLMTzmQsjBfcA9dwKxYCv0jgNdAS1xidEgaLdcIyVRTp9TskiWJXmjfc4+bTxcLbj1kVVGOHm9dvRAcLCIcmX1XFToLjk/WikZjEPOSZs4UODTsierErp9BEVv8LZM4+QJ4s+WJFra7lRwz4FF+HbCUPKhCey76NIkzy2N0hh1R4vx7t10OfFZhn/MhJSeBBiDPWlvqUsf7LDMxIw2bYsk2WuNa9dsOWSAQEAAjxkAOe5PVHlc3fWX3OL77GGGtPzBxqul6nSBQ51d2ufZXUjCyUsqwFQukemZrk0A46v4gtcr9hRydV3Gl6+6HdRgodFzJxALtkLLFi+GAy0Ce6AluRu2iQaqh6hFiQycqksAt16XZ93SCCev5KnHf5em8rqnqcVjebOC6sGaYI4iI6ghN5t5XaL9I8rdZoRqo+XGMT0zva7JFa9SBC54Y0bPSWTFhlDUCAQq3imyojnBjRGJEgKjlMi54hTDfwU0LqlFgDFYi2SHcl68eJGtRRO53e+Gtqxdsw0hAwRmCeAxZ7EcMRFVHlFru8hseUdacCf6ajk/fvzoX3uy929Zdhum5ncO2+w7F/U1PuAxpnIEpVhm4JJT96M0ugG9HQRttFo+vSebMD3ZEuyK9NwJxIKt6AY40BXQspdYfJZewKaXv2aLapdBtQf79rN1GY3b7LUkriOAW1/HrcNVhJPXQFYQNxFZsdzTtKbW6BrNUYIIbqObZeQALNMRbctWecl21NAwQdF6i0/SDHX391gG/UT3M3a71SCkxu/jE9hxmqXn5ywTLDFWJ2+6ncTwP35HPnALGIMHUp4+t/Prr79mBd73zjNN5IymNdsQMkAgJoDHjJkcNAVVHlRx/cU2bkRU2bf1w9LGevsDWV2j/d3dwVPaq2u0XKhpQ/Xotf+wnWXPxyLnXnkwlXuR9+tVzFUBAD9l6VjR1t3365ZkW0oP9veWsmnNqKb5o1WrEvXPpfzV07FgK5AaHRkOtIit9gYtN1IE914UVbE9s2VcqxXaXtheFyUUEcCtF+HqmZlwcjHtOIgbFGG5pym4ZMVPiXH//v3gQuO8Lbgq+9M4gFWOrLAEyxa4PYPsuOVVMxa/tV2YpRKEwt8m1vKsT7h9SR7ST0Bgry5trFfvturQyRn+J+jJx22CcSxUb6Cx3j5jsHrrGhWofZzsxqjuhNvxHebBTYEJDv6GVCIbpyAQEMBjBkCO+xNVHld3PSU3vmY2eLB4nYR+IZYn9tbVstdVxrhCZ/FabLj7Ewx7CKpzw+3VYSrtrNrlNL7hVgJogbP7i4KKODx48CC7uFCBWl8Ee7OWeFWRJOnMWLA0n9mzONBZLNsTX758mZ0kaIBUidOvkNbyUT8NKLViReFcsp0Abn07wxYlEE4uozobxA2K6OC5tfUZx5I1rdHkJhCm1k/jAFZ12hvt4wYUtcr6JK2O2jFJsxWEYJs4mFCmL7ef9VeA9qvIeVACukGhzx0bPh+NNf/5A/+UfywTZHltgH/J6mOG/2p0XLiRAGNwI8DOl2s3J1ujMVSfLac0g+YnePBSaORfQQCPuQLamJegykkvWM5E/9Rd4Ja9CItzTNSiU9p+9RXR5376tEh1zxpJTpX2ecJSzN2t6sawh4XJmZ5OntqLqbTovXUe47aAzEiwadZasO3lGxcO/v6JzHLT97fFjcKCxUyyKUZoONAsyTiD5Y2ne5kCy7vK3r17Fzeqeoo/rape+KELxK0PqD7CyQVKUQ+Og7jx9dkYZ3xJUYqWK7MLttbG1zKA1RBZwIrLmzQZOfLsvYFadPVZ4AWiapbpOwP1ih2/DeNLEsjZ6Ke/Lk1UMaxgCZl3P6WR3ueOjamlunnFeC+txqOm4N34MPyNqPuPMqNgx83GGDyQ7rR3k72XS9s9eoqic6M0M3Gbwsaqe1p+o0hTtv5GxlKjJU9RM7OZ+9eYFcllwGOOrB2nJssBqrRQUp7+GjeufYzyb8lm+dCDOtKWKnRt4MIslW6sMXt5daXb9zSMkbNsE9IZ/C1vyxccjW/h9rlZ7kVIC2k569doyb8iD6YyC7m1ydIM3DiCNA/fcaNsRe8yhpP9ki0vVvTzVzk28lddWDAH3OLLcKAOl/1A78DPdjOB7f8EsGrMKlSSS357Y5vmzNr26rW3dhZGgXHr/VWfVk21cLJxtupLM0in9EVaOtatoHo81xhTmY31LpVcmq4dz6WwceswtkQ1vl6p24xQsSu9ZSsbURaxzq+yVOjdX2NLwqyLKu0J5F9HYDQTvKIVasKSEVhRWvoSRS+M6xDdr9f/lluGv6U/H8jVpnvjOGcZg+PowiKJJk7ZfR994aznPEGzyhVmfMVM28InncdiZNIltDg7plmzSLUXTybMI2unaIygyiJc18xs8S/+Y3PrKPn7wopBtt5p3cV4ZicPDp2/8HeJdQ90F5rbT5BgAp4N/fpvI18SRms9f3axfSPLoimLQV4S2JiOqewAOasLewxV24zaQMsWOEgGjT7jDokT2GKWXeZaB1iwFSQtmsKBrgCrSxRS8WcOs4XorqmeS3LV5d+nNSuSbkzf642ns/JcNhG3bnHrljlYtS70V6W/7MMfscSa4FaqvG0x9mnQ1MZG0qjrpAPGUkGjqv1i7TMn3TPrX9ju2LJSUkD3jz/+aCeDX3LsIxVp8zNUPFaj4pEVp2i1WbFSS1GWO6Ylp+a4ltIq5jF24G69ZWqa5S5I4fLvnOgz3tM2x/W0boM97glXHv6i4VSQOJALi7mREhBgDAZAzvcza/xlYDXR6tBw1eIb88TgDU7tYmkDGWZ/9hcsu4cuOftPMIzrhQ59bKmKK3tMy6Dr32eWNJVNv7Iqj772GWcCv8V0B1roMNWc9T5B4pYWLQ0641JIkjSFEMwcpulK1ulo5rPULpcevMBTtsWdWncQKGX2Z1NWvthXNpWWmZLPqtHxbAdYSmwxhBu1K97xW2qU0rXMbCRGtlgsWBZRnMECbUtfvY4DjdkqJRs50oy9z2Zs4Fhnh3A3byUyQceYlUeJw+7t95nfXtmtj7aY/dfsCF+RaJmvBOOhXYxthfzxJTIush0Whfntku+Ji9qekrW5kqHPJohq8dubPu6m4mAhNCtVH7cUzyybeqC4utm2K3Fadm7visYSjP2k0XhJCGkc0QKbKKT6KWMoS9NWX79bZrGWJtilspTWLs9lh79xxmnZS2qnnaOUbO/tjMGj6DSWMxtR7rA8ky8OJszyg1nBpl7X32MajUyf+adTqBj6w3DpuD8uox63b9Y7FCsOrukxjX2mgwVYobKlS66pStE4+tqnj8G0UNrS4YPtwpUyAAAXpklEQVRZU+ud3x2dkWXj0rmhdstteTRXi1sAWmRbMiAuPVizu/R1B0ZN9VybXNNUGr1ehwmJ33VdH04cuO69rgf2vMq4raTGduC81HCLlXDqwIJNGHGgS92pVno2uqH5SbveOLVC5QdLcjcQ3EHTnfwYpqXjTbK1hhPIFswTHJ/goM/8VrLh1gPy/s8tc/tA79mfdcLJGmZ+A4zH3XpbloKfQSNTw9i4JRS3VIsrv7Ttx5pRGWcqytbBrBiFcWS6zQg1VcrKpgxNJ3OxX2y9WAoW8w57fNBNEVOfz+rCSdh6A8Ifg/b5dGvF+VLp2KhH5QyWZDJWQVG1fhpFaidAUUOuOfxjg+OGVXDQwTUU6WvAzMYOL8kZgwOqzy5SdnYn/bYbL/J3wcJVvlLVGbufxrWWT/bGbs9pnN6rFdvrspeg+Uxg4pZ+9pxgSI9LYgTpuy9/Lugx7X2m8xCzd/vZnBdUpTjYDeawa592XsbvJ8F0JTBE08910/ggZCiN+PW2ON7XGRk3UoW00frRn7oEVWRX3NlR4Jew3T2NuTa5oKk0er3tGs+Od7+DzVqhOLGDVFmxLRmMdqnn5v6s2FiwWSzpRBxoms/2s1kbJdPRbh0XL8ljQyR3tr2ZRSUwv7Xjwq3HPdaldFvMbg0naxzaO71rnjtYt4axdzJjTi3qRFwTAovbcMLPHtQyOhoedsfvJGk991ohkmRTD+mzbFZvtExYG/W6eCCoOxl74Lps6rRO9dmDpv44kL+onwSr4qCouj+LBnitsWxpQtx5ZhWqojSUgk5eXU5V4W9bzEqiRInRzVFZGF5t+Ku9S6qJ09XBLAyvnIcxeB3tZ3WtfZ8Wk5Z42eP8clYkf1A3msPEHaDIyGgKHZfQIsVo6idiPScYRUqs7rhLURsxNupsMaumE2ZjY6c+o1GpoVrKc8f8xtadQ5XifI61j4ZAhz6jnuz7jtnjdXGOYD2lTti0OSp/VvjZxEbOKGjybNVTYt3dGM1G/KploIL5iWVHPrjEV5ackd+WjdavSFN9RoFr7KVMpbGxk+o3Kt0Rnj3I9k+/+/nH6vZNBZuVtjRRI8uXeelYEEpLrp7fNyNLck7pV7ZgPnYcqE+j0bFlRtdiv1FlypmmB0L/YWuh4WR2ewiNVOMXW7S339OzGz3dOVZAxsZOPaTbYtYaTpaz1J/aIMMqfWh0qVcFz1i4zl10oL0elabBo5JVvmrx+26V479lD+XXYkNNkGfNmpKi5myxd2q+2GoEbhFJPFswlGyWCFOCldql1rWQze8kKt8ip4SpKIk6cKwyda2KVfht1LHUoQ6coD17SkJK1HZSSTD1fwv/QDxZkkZW3nFT+SvsldqyZUS72rMH6pABk9mfUznx7LbivF9dywJK3Vs5s+3qnOEiw1/NDHZ/ZntLkCiV9enMnZVeqzrGYC2ShygnO4LkLmVpK7YlrlFVOCtq7H5uUMtKq8C6EvqNXWdkWntMSTU73XJYZg9k+lpPMGRaVcts7YlEKVHNcX3A59/n+Aoec12fkdbUmTusWWop+gqqFCsNlpOtfVovygTNQqx0ERGUKf9VqyfH5ahvx94zYVenUy2ckSSJF/tLkghR3JYVKXIufqX+tMEvzc8zK5KA+PndcbCiLO0JrhwdrNNU57XJFUyl2rhipqRRVn02sq5LBB148sV+TxvtWBIGMsc/R5BZ6sgaCif5BS3YrI4CZ+f4+AelZjMo8yIOdBbvlCjLk917LIWcqE6nAhX42pyONVLaLbFnZWN+O4vFkohbjzuwS5kcqBBZSK7Lc0OXufqmgxs3bgQp/LQTkC24ffu2Jf+TJ08+f/4s7Srzn3/++f37d8tVxjwyyjKUjx49MuZfyiYhJdiHDx8k4VKe0nQZaImnv1u3bk3XTpMb/ZSruHnzZmmBcf5nz549ffo0TvdTVKmmzhsRffr0STJLj37JOtbM4M2bN0Gi/ee3b99evXo19Q1d5fqGUqQI/bkUe5l+zom/CEwqmPhPGZQipfuZ/WO1V/trLsWJMQkWc3A5jQeTYPp3yu8LJmt47969pXJE218SO8EmXPp36UJjuk/Ml0q4pGvjkE/U9eDBg7dv3yYyTKecuX7//v39+/f9/JJQqrlz546fWHpsGTgqU7ZFOUsL75bf0gopcdjhL1Bqghv++jn1Z6XoYOrSW2Bq70b9dsUo21Lp+NcyBsfXUV0JZUUfPnzonMVs4bISCYc4e0mcKL+pigI3pAGobWLnO4zdLy58SlFpsmka1y6D3EF6NuUbGQdhMjJypi7FFVh0IHkmkXTVJNXkN7OOw5dK105i1DJ9k1T6d2qL78rTEwx1FU2DHQEHRzqVbNtnPip5km1SohPMV6gk3OjfnfzBgZgfesLctM+IldQh7TinOaud7VYiUMq6n0dX5WXXPupUd+/e1b/qZq6DTX0gbZqM/USrJ9+CzV5ld3YvX758/PixK0QCy2U4X+bS7Qf+EHbWdXdnNCu/uqg0FXjz2ZxKlO6yjnjp2ildhuX58+d+HqGedQRaBWua4eeMjzX5196Cf3msSjUtMXPwNaXy6zronmuTo5vKdorQcJ5mI/7MbepLSrF4ui9fvqibqW+or1aZHbmeLMGmTqKUyU5q6pLoru7C1gfxnkxQo7YKNdaCxF1+XtyCrWOOA52Gm28TZILWwUxcpT15mY5EBomhDFovJ/JkT2kkym64mcZs/u2+Oy6W+W2j+a1DjVt3KGYPJucuLciTKsM0qHUwjevpEouLnyk8jkLPZCLJTCDmuZQy6dJccHHG7fc6aS1XXOu2CyreF6lZrIWw8qy7N1xXaVI721wF25aUbkwXh9mSOyTKuCSE1HZDBxlmq0j3Zzn+2as6JGqzIEHMeEqts4jql6Ye7jyBu1blrBtECmwYx4ty+mKMeXzo4S+kTqGdD7bbrjH7g0UqxqCF0snyaJKT9R0yjKuNvAzRbL9SYkByNtuW4Z91BFsKX32tgAcND37GTm11XUUXpm97l2EsKq1FZs2+AlYVfx7aY+7VZ3wtZzt2RWWlizq0Kln7+J1qOo6dRboDLJ1dWrH6NabN4FSy8viX6Hj7oiAosM/P1WNWF9r99er5gzYZgkWZDJ1G95J+lR6rZpakytG0Z7Y/ZKc6swV2SGyxNjm0qdzL61lGjXpRhy4xVZEeEYnBUv1UWiPjyKmGX9mCrdb7rMEM+jkOdDVed6GsR3ooibkyyD+6S4wH6vaxVw00uLpwiwzMb2Patea3jj9uPYZclGJx8Y62O5h52XVRrWT2CWjq78hmD4J1gl9OlePtQ1Rdqook9kKyG6BZqkEGe/hTuORm0gLorPIklpHycNvX1WoCLifuM+n+nA0JxAXWSskuv4M+Ofsz0al8OYNrNUJnJ7gqzdgPp9nVbCF+vdNx0+3soGlVfh50+KvtMfw+KS22bKqoskMhjMEOkMeswrJ81YRN3t84z57s6pJXUjkxB2P3s9uB9GRGAtiLqpgzCzC7j1BRGL+o9DbQ6cPJU4c8qMfcq8/4/SfbseMh3zTloKpk7eN3qulYrqFWV1lySX6l00btbH+W54o3LqpMGn0Buh3PttGOWjTsooqbcamoISCksU1TCRaBjau5WcktEs5e2CGxSjebVe5BTWXcQzpoQVVYOqE6Uh9hVMs4YdpER9Lgne17+yZe04JtYY4D9ce1xRSspm1cc0kj6sbp1a7OKo9xia2VYLt2Mb/1+890XHF+63e2hDUOZJAA27uQ3LFx190XMj7ey637TNb1f8LJPsOtx0WjIl6Vba3+n9cXCRP3aaWoS/2zyOa/0i5hVshsolphvGN3ap4Gs9ZjclECqAv1r44tyqrohHA5cVdL92fLJC8us0qKZQWe7aVqnUWY2XISXlPF6qycnHrU5CH0r46VonQ7tIp9e7YJ7RKPOPxFw9IZWuRpt2XTTsW1SmYM1iJ5xHJkKIzLV00PlFNmX9tYvlHVTyXqVGI/VyZ3uiRGZOx+9lGfnU3Zi6qYc6n5Dsheqyn5OCdDfGDsGxVBxUXJZceCVU+RgoQirn0pZYQJ8159xmeS7djVNZUt8IiqZO3jd6rpWK4hq2t7Brsp07JXDkvWQAIsObVassWt7pCyfcyWDjE1Ski1d+kWZSpBfX6aPAj1kilLu6dA+0vKSiM1rmTThbQ7q34bNLPiz1I9XtnrWUaN+lK7nhCUPE44WWQC2dxPDfmK3bViUaU9Xy06ugXbSA8H6nq1xRRsoS3PWLQuluNT59Ql06RFx0pZcqmuFe5AF7Y2JsxvHW13UGsOGfe0UuN2Zbfu1KGDdeOacLLPcOtx0XzXEqHcItD2IaoutUWAFdfK1MYWoUqK2mKfBJRKLqdVV3JcTqyCdH+WCuJL+qQYF+HpbqzWWaRdKkQdphEBjZp1rmVJ1F3SjzX8hcjSGVrkKXJhu6iyXaWMwXZsj1JyO0OhZW363lVj97OP+uycxF5UxZxZb2Jf/FeUSkWl9+vbzR7tregTTp6GaruBoPZWnzDv1Wd83WU79l428FiqZO3jd6rpOL32WdGvtGdaZb2QtplFgsWt7pBSa8yqHBnnRlZIM4cVe9xSjR2gqsjOFpw27cXWzdlhbXIsU9mov2W1Zhk11wwna4wsTePd8Bnz4FIWbLsKcKCTlbCYgu205ZuK3FnWgsUZNGztHnBLi5jfzsLfgjR7LW49Zp5OWTeu/x0XuuQO45ykBAQePnwYpPBzEAI3b97UF9r19+bNm1evXn348KGKYHJyWuTcvn27SmkUAoF1BNQD379//+nTJ21qvH37dl0h/lXabFLffvDggZ943GOG/3F1dxTJGYNH0VRCTt9QyJZ+/vw5kdl4SrZUk4R79+4Z85MNArsT8AcCE+bd1bFFAFS5hd4pr71z547WC/p7+vTpOh+nUJYiRji1qXtoiD35+6/u9oKivFLQulXYy5cvtYLTX1q/W6o439DAVJ5Pp51bpAEb78BoGHYWo7Q6LFgRMRxoEa6NmbW1Inem9bimHFqMpD1aUV1yfxqbCtyo/xddSOYDEcCt91HWDQX2+9RELQGBL1++BCm3bt3yUzBwPo26x9++fZNnUlBZf9+/fy8tXLdcyANpmxgdlaIj/ywBbRnEi5A4p8Vcy7BM+7+lsy7tEKlL6+/0syuGf9y1SGEM0gcCArKlmiHIMuvf4FT2Z+lK1dj9pnr1bhuZa80Yp3/jn8xMsgraPYPc0KwMujV4Nl3q3kutF/SYpdo5yk2lF1Tl7GgicSKgm1C1FpaP+/PPPy1M5HEUMlHw1JL5snkUqv/v5sKHD6WrMBETYS3Bat2nPq0HJYb0O6lY5d+9e1cLPe1jHMVq7dKRMJW7YD96pbrJRgPftULDTeNur5mbE6P0AAtmJIYDNYKqlW1alf/tXdfs3ms8/r3N+d9/cH+1lHKgci7o1vssZgknH2gUIGoTAnJOWmvp7SV/r7b+VHRZ23lTjFmOR1VqF0/btdod1r9ahunGtCZyUOiFCRhjCZZwsqMoF6Ip11LHnkIRU5eeuvc1p1YMf9dhLn7AGLx4B0g3X7sGky2ddmanmJ+bJ/jmVMvUFZMEdT+Z66mcacqh6Uf883DbUmmqnD0cATzm4VS2JDCqXCJzwXR1BjkgrYKdg3N3WssTaeWrJbBcG08kl/YNzRxEdXYhpqLEVuuvyeMLryBfcyFWSrVzfkxlZ+DHrU4bL3rkUbZU9lMjWl9NPvqIxoJZeiMO1EKpbp6EWVZFbgUtD6u/aQ5z9MFYF+DFS0v0H3UewZkmZkR/LP2EcLKFEnkgAAEINCTQIpTVUFyKhsDpCDAGT6dSGgQBCEAAAhCAAAQgAAEIQAACEIAABCAAAQhUI/B/1UqiIAhAAAIQgAAEIAABCEAAAhCAAAQgAAEIQAACEIAABCAAAQhAAAIQOBEBwsknUiZNgQAEIAABCEAAAhCAAAQgAAEIQAACEIAABCAAAQhAAAIQgAAEIFCPAOHkeiwpCQIQgAAEIAABCEAAAhCAAAQgAAEIQAACEIAABCAAAQhAAAIQgMCJCBBOPpEyaQoEIAABCEAAAhCAAAQgAAEIQAACEIAABCAAAQhAAAIQgAAEIACBegQIJ9djSUkQgAAEIAABCEAAAhCAAAQgAAEIQAACEIAABCAAAQhAAAIQgAAETkSAcPKJlElTIAABCEAAAhCAAAQgAAEIQAACEIAABCAAAQhAAAIQgAAEIAABCNQjQDi5HktKggAEIAABCEAAAhCAAAQgAAEIQAACEIAABCAAAQhAAAIQgAAEIHAiAoSTT6RMmgIBCEAAAhCAAAQgAAEIQAACEIAABCAAAQhAAAIQgAAEIAABCECgHgHCyfVYUhIEIAABCEAAAhCAAAQgAAEIQAACEIAABCAAAQhAAAIQgAAEIACBExEgnHwiZdIUCEAAAhCAAAQgAAEIQAACEIAABCAAAQhAAAIQgAAEIAABCEAAAvUIEE6ux5KSIAABCEAAAhCAAAQgAAEIQAACEIAABCAAAQhAAAIQgAAEIAABCJyIAOHkEymTpkAAAhCAAAQgAAEIQAACEIAABCAAAQhAAAIQgAAEIAABCEAAAhCoR4Bwcj2WlAQBCEAAAhCAAAQgAAEIQAACEIAABCAAAQhAAAIQgAAEIAABCEDgRAQIJ59ImTQFAhCAAAQgAAEIQAACEIAABCAAAQhAAAIQgAAEIAABCEAAAhCAQD0ChJPrsaQkCEAAAhCAAAQgAAEIQAACEIAABCAAAQhAAAIQgAAEIAABCEAAAiciQDj5RMqkKRCAAAQgAAEIQAACEIAABCAAAQhAAAIQgAAEIAABCEAAAhCAAATqESCcXI8lJUEAAhCAAAQgAAEIQAACEIAABCAAAQhAAAIQgAAEIAABCEAAAhA4EQHCySdSJk2BAAQgAAEIQAACEIAABCAAAQhAAAIQgAAEIAABCEAAAhCAAAQgUI8A4eR6LCkJAhCAAAQgAAEIQAACEIAABCAAAQhAAAIQgAAEIAABCEAAAhCAwIkIEE4+kTJpCgQgcEwC379/P6bgSA2BkxBgDJ5EkTQDAhCAAAQgAAEIQAACEIAABCAAAQhAAAIQaECAcHIDqBQJAQhAoITA169fS7KTFwIQqEyAMVgZKMVBAAIQgAAEIAABCEAAAhCAAAQgAAEIQAACJyJAOPlEyqQpEIDAMQkYn4z88uXLMduH1BAYnQBjcHQNIR8EIAABCEAAAhCAAAQgAAEIQAACEIAABCCwHwHCyfuxp2YIQAAC//rXt2/f/vzzTwuJz58/W7KRBwIQKCLAGCzCRWYIQAACEIAABCAAAQhAAAIQgAAEIAABCEDgagQIJ19N47QXAhAYi8Dr16+NAtlzGgskGwQgIAL2kWXPCVgIQAACEIAABCAAAQhAAAIQgAAEIAABCEAAAqchcOOvv/46TWNoCAQgAIFjEdD7q+/evWt80a6a9u7du3v37h2rjUgLgZEJMAZH1g6yQQACEIAABCAAAQhAAAIQgAAEIAABCEAAAiMQ4OnkEbSADBCAwOUI6P26z549K4oli9H9+/efPHnCR5Qv111ocAMCjMEGUCkSAhCAAAQgAAEIQAACEIAABCAAAQhAAAIQOCEBnk4+oVJpEgQgMAIBRYu/fv06SeKeP1aKvpSsn8bvJS815Icffvjx779bt265PEqcjp8+fXrz5k2XzgEErkmAMXhNvdNqCEAAAhCAAAQgAAEIQAACEIAABCAAAQhAoC4Bwsl1eVIaBCAAgf9PQAFdF0XuDOWPP/64fft250qpDgKjEWAMjqYR5IEABCAAAQhAAAIQgAAEIAABCEAAAhCAAASOSICXXR9Ra8gMAQhAAAIQgAAEIAABCEAAAhCAAAQgAAEIQAACEIAABCAAAQhAoDkBwsnNEVMBBCAAAQhAAAIQgAAEIAABCEAAAhCAAAQgAAEIQAACEIAABCAAgSMSIJx8RK0hMwQgAAEIQAACEIAABCAAAQhAAAIQgAAEIAABCEAAAhCAAAQgAIHmBAgnN0dMBRCAAAQgAAEIQAACEIAABCAAAQhAAAIQgAAEIAABCEAAAhCAAASOSOD/AT2joJAityPBAAAAAElFTkSuQmCC"/>
  <p:tag name="POWERPOINTLATEX_PIXELSPEREMHEIGHT#5C6D626F787B4578656D70656C2070E520646966666572656E7469616C656B766174696F6E65727D20" val="183,3333"/>
  <p:tag name="POWERPOINTLATEX_BASELINEOFFSET#5C6D626F787B4578656D70656C2070E520646966666572656E7469616C656B766174696F6E65727D20" val="35"/>
  <p:tag name="POWERPOINTLATEX_REFCOUNTER#5C6D626F787B4578656D70656C2070E520646966666572656E7469616C656B766174696F6E65727D20" val="3"/>
  <p:tag name="POWERPOINTLATEX_CACHECONTENT#5C6D626F787B4578656D70656C20705C61615C2020646966666572656E7469616C656B766174696F6E65727D20" val="iVBORw0KGgoAAAANSUhEUgAACnUAAACnCAIAAABCP9xLAAAgAElEQVR4Ae2d/9nfJrK3N+faAhKXsE4FSUrYuILYJaxdQewS1q7ATglxKnBSQuwK4pTgpIO8n7O8h4sFCQ0IEJLu5w9bX4RguAeGgdGPz/7666+/8QcBCEAAAhCAAAQgAAEIQAACEIAABCAAAQhAAAIQgAAEIAABCEAAAhCAQJbA37NnOQkBCEAAAhCAAAQgAIGWBN6+ffvLL7/8+uuvf/755++//66iP//88wcPHvzjH//46quv/vnPf3777bct66MsCEAAAhCAAAQgAAEIQAACEIAABCAAAQhAAALtCHzG8+vtYFISBCAAAQhAAAIQgMAygZ9//vnVq1eKrC+f/u/Uf/3rX99///3Dhw//O5lfEIAABCAAAQhAAAIQgAAEIAABCEAAAhCAAAQOJkB8/WAFUD0EIAABCEAAAhC4NoH379+/ePHCGFkPUSjK/u9///uLL74IEzmGAATGENDI1XsmPnz48OnTJ71tIvxXArjXToQvn9ArKBq+fOKPP/6Q0dCf3nKhqvWvZHD1qiK98YLXXYzpBtQCAQhAAAIQgAAEIAABCEAAAhCAQEqA+HrKhBQIQAACEIAABCAAgTYEXr58qeB6dVmK3inA9vXXX1eXwIUXI6Cwq6KtvNugh1o/fvyo4aaAugur11WhsPeTJ0++++67Oh0pqP/jjz/+8MMPLppukUF1ychgJSysyAMBCEAAAhCAAAQgAAEIQAACEIBAEwLE15tgpBAIQAACEIDAkQRcwMl9zdo/Yqin/Qg5HKkV6v7b3x4/fvzTTz+FJBQvV+xNEbhvvvlGD6G6Z9NdB1aPdYG96BJdrqfYnz9/HpbD8fUIeDvmH1Z21sw9vuyfn1bD1YuU+XoEjmqRvt2gQaeotj2kbRFVw1xzkIyAJbPyvHnzRp+QkLqN+aNsqk5NqAvqR0XxEwIQgAAEINCWgHdyQq9GxyzW2nLeLG1REfJ/dK9ew3fwbIpBBghAAAIQgAAErkGA+Po19EgrIAABCEDgmgQWtwC0F+NDTS7+tNb4d+/esVOwBof03gTU9/QsrK9F0S+FyS0dUt1eT68qcxjte/369dOnT31pHJyLgHQqw6U/fwOQlBv9tLeI+LqdVSanlKJRVvSkeKa0tVO6jUa15KPsestFNN7XSttMVznci7NJiQwQgAAEINCKAIu1ViR3lrOoCLu3yUJjJ38uhwAEIAABCNyTwN/TZn/22WdpIikZAto20tsUMxk4BQEIQAACEDASUPTRP7JpvIRsEJiQgGLhYXC9KOilh9oVIdPH1/Wkuy/k2bNn8rgs4fkJaSCS9ChtwmESAnoHu4Zk+qKIRfF0Z8w///lPjT796avnurlBz4hrF1uZNVv9566J/33zhFSs47QEJUr1KkEPl7v3VYR5JInOLl7os+mRMieAXnrhKtV2ud5gL/m9ffCZ9SCgTr19+9ancAABCEAAAhBoSIDFWkOYe4rSrXvyH+QS5G8331MF10IAAhCAAAQgAIE8gYXn14mv55GlZ3mGJmVCCgQgAAEI1BFoOwvz/HqdFrhqJwG951nhcF+I4mr5p1d9zvRAF4ZRQO2gpSG69CpSZiOgeGfD+Dq+d7V+dU+wxmYalo4KFGHd4KKodtEdLQq6q2SNd/2r/e60TKX7r6Qrs2Lheno+yuZ/SgZlkBiZIa8H35XHX+IPFJInxO5pcAABCEAAAg0JsFhrCHNPUXIPUmejukCeX69Gx4UQgAAEIACBOxNYeH79zjjq2i6XTjtEma2fumK5CgIQgAAEIAABCJyRQBjx+v7776uD62q7gmQKyOnpWMdBwTbCZmfsEpeRWfFp97CUor96nvtEX/vejGc7HZV+ND3UrFZDGuxuvKcfU9eKSQF7F2LXF991v0VmW3zteXdfnRTx6NGjtQffdVOOBOCLEh4XBxCAwMUInHcyupgiaA4EIAABCJyLABPoufSFtBCYn8D/zC/iKSTU01SnkBMhIQABCEAAAhCAQFcCerW7D5spBqkHTHdWpxdZ+xIUNtMLpf1PDiAwhoCC0+rYih9/+eWXCusqNqx/daz4+v4ePqAJuitFdwNkHhaXDApp683qGl8uQL5TKsW2tXul22vCclyIXSRFz1uJMIM71jNkCsBn7l2WkHpX/Fpw3RWix/QlQFo4KRCAAATOS+Dsk9F5ySM5BCAAAQicmgAT6KnVh/AQmJkA8fU22snv77Spg1IgAAEIQAACEIDA9ARevXrlZQwfZPeJpQd6Q7WeqfVXheF2n8gBBPoRUKxXwWl17DQkrCWAOrkiwTPf9qFQd/5hcd0Ho5e6q5n+5e07YWoDS5UKS2gNXJlimCaG1Vle0KpbAVJdhIW443xFaX5SIAABCMxM4OyT0cxskQ0CEIAABC5MgAn0wsqlaRA4nMDC++H1vbpQLL95oUe0dez+DTO0OtbOzoMHD/y/TYp1wvuHy7UF5pvTpHxfCPF1j4IDCEAAAhCAAARuSyB6eXvkVVZjUXTQvyI+/Bx7dYFcOJiA7pDwjzL7BYVc9H7OeasG6jXjehI6X5papMepFaJu8uR3vq6is4pzbz7nrUGq59ozD4sX1ajM2sDKh/MzBerumc2XuodvyMgUpVNql9SXz8NZCEAAAqcgcOrJ6BSEERICEIAABC5JgAn0kmqlURCYh8Bnf/31V4U02qzR+wP1/Txtce4JLSuarm0UbcE03NOxNEfyS2w1Qf9qu1YHO+Pu2jE8xcshLXDIAwEIQAACMxDQVCUxfPzJTbs+xGiU8N27d3r215iZbBDYT0DxRR//1iO/rd7PrHL0Lm4v3oSBTC8bB6UEZOu0ptCKwG7ftIJwFrK0rtL8ChXrTeb2q2SoWz0Cbq90LadGjYLr+TWO5WHxtfIX092b2xdPbSb+61//soTDtWzMNyqsiEkwpMExBCBwUgKnnoxOytwiNos1C6UBeVJFyKWUb1lUdXOPqKh2MkMAAp0IMIF2AkuxEICAJ1AZX/fX60APKilAHqYYj7U1pvD24Mj6mmzagZL7pT+/KbyWczFdT35ED2wtZiMRAhCAAAQgsIeAtg8UhbK/85bQwh7aXFtBQJ+j9ndetvWOPvvsMy8P9zV6FFc6sG9/DIuvF4VypQs9pj/Ji+Itce4eE0RoAYo6p1Gn0a02m1WwXb6JiAwQgMD8BM47Gc3PtrmELNaaI60rsFQROAx1nLkKApMTYAKdXEGIB4ELEGjw/XU9qKRnNSpYuK8VVlzY4xJtBulthIqR64F++VXhZz4t1fmtZEtm8kAAAhCAAATqCGh5oNelaJ6qu5yrINCbQOgR6bs/DatT+M2XZn961V/CwfwE9LINvZlgHjllbEt7mp6X0l0ChzdBQWh9oTwvRo/gutoeWoC8ANFZo+pLNVItTyQePyEAAQgcReC8k9FRxI6tl8Xasfx97U4RRu/CX8UBBCBwJQJMoFfSJm2BwLQEGsTX1Ta9CHFzEydFUBrDTkvolKJAu5750K6TXUL2bjrpgmIhAAEIQCAloHmqYtpNyyEFAl0JhBHx/RWF0Xr8rv085yxBt+227TZ7mqmvd1dcXvcqrIqK1i7RA1ubr4XXdnOPT4dUt13vuughzxoi0iEAAQiciMBJJ6MTEe4hKou1HlQrypRjKR+j4kIugQAELkCACfQCSqQJEJifQJv4utpZ4bKE+6QTktIuj6Ls2n6ybPOVPksxYXsRCQIQgAAETkRA36k9kbSICgEIQMBIYBLjpih13W0c+tqUsaWdsum7XfmFiQhru7lH7XWvNJMk+u6JUR7LuiwsavL1ZigqxxCAAARSAuedjNK23C1lEn/mbtjT9urNqWkiKRCAwOUJMIFeXsU0EAKTEGgWX//HP/5R2qTS/ZHS8pvk1/aTNtcsjwnqTYxNaqQQCEAAAhCAwCYBy8S0WQgZINCcQOjd5YN8pVV/+vTJX1LhdvprOZicwCTKrQuui231hU308ubNm3yAX3iVp0ldaSF1Q14vDNOHutLSFlOUMzQyi3nCRObKkAbHEIDA6QhUzynVF54O0bQCMwFNohq9b3USSRADAhAYSaB6Hqy+cGTrqAsCEJiHwN9biVLxcEDFJa2kLSpHn+3R1wQVaM+/81D21743VCQAmSEAAQhAAAIRAc1NUQo/ITADAXl3PsYWRsT3y+aLVVGThGD3N4oSUgJ6t3maOD6lbe8dI79u9n327Fm+rtevX+cz7DlbFPn2FZU+4af8r1698pdnDmQo2FXP8OEUBG5L4Pnz577tCoLO/H2KM05Gnu3ND1iszdMB5A8QMJtHHUhyagJMoKdWH8JDAAI9CDSLr/cQbqoy3759q08oZT7dgbs2lb4QBgIQgMDlCbBTcHkVn7GBehTVe0QfPnxo1QR9sicsSrWEPzm+EoG6GG1zAtX3AR8o/+YbUHt/5lz3RlSMeq2witSnZmpFFt5ws3a5/bXzayWQDgEIXJJAeI+OjMnM8fUzTkaX7DN1jWKxVset+VUoojlSCrwtASbQ26qehkMAAmsEmr0ffq2CK6XrbYqZVzz53eQrNZm2QAACEIDAtAQOjOJMywTBDicQPooq10ifPWsiUvTK65m3wpu0l0IOJ1D93LP2cA8RXg+v51+1Jal6x5szC6U1Jgr5r51aS9cTgT/++OPaWZ/+/fffd/rMvK+CAwhA4IwEWnkmY9p+usloDJaz1MJi7SyaQk4IQMBCgAnUQok8EIDA3QgQXy/TuHZz1lxk4utlKMkNAQhAAAIQgMDlCESRb0sYzMIgLKciIGepgjyTEKh+Vq+5/BXRYsnw5MmT5pJYCtx8eL3oM+eWGtM8imevLZTSzC6lDrLszK+//pq5lUF3Erx8+XKtUtIhAIE7EzjdG9fr7ORRk9GduxZtn5ZAqXMybUMQDALHEmACPZY/tUMAAnMSIL5eppfMAxPE18tQkhsCEIAABCAAgSsS0GOjvlmbMT+fM3Pw888/hy+dblJmpjpOQcARCHuynckh93/oaZLNh9fHDJzwVhgLNL1S3pItzaNnOvXIvqoTcAXatXWufxWFUmRde3/htyHTa0mBAATuTMDydYmp+JxoMpqKG8JAAAIQgEBbAkygbXlSGgQgcA0CxNeL9agHJhbvICa+XoySCyAAAQhAAAIQuBwBhfH8YyJahO8PdD179sxDUiyt+l2pvhAOIGAhsObzZ67V9xEePnyYydDplCWqPeZl6YJmEcZz2Dmc1ai3b98q0K47DPSv7sWRwdH90L58DiAAAQhEBE73+N2JJqMINT8hAAEIQOBKBJhAr6RN2gIBCLQiQHy9huTr16/Ty053G1faBFIgAAEIQAACEIDATgIKboWfeX716tWbN2+qy9S2cngL4w8//FBdFBdCoJSAQsX+ZpHNa/UC9j1dfbP8TIbNh9clW+bytqcU8/7tt990q8FmsSOl2hSGDBCAwE0InHHf5iyT0U26EM2EAAQgcE8CTKD31DuthgAE8gSIr+f5LJ/VgymL737UYxPLF5AKAQhAAAIQgAAEbkPg6dOnoaekB9ArvoWsB1IVXP/ll188tnfv3vFkqqfBwQAC6m/6zrclxK5QcdhXB8gWVrFZ9eAP8WqtpFsNMt9Hd8JXvxw+bDvHEIAABIoIyKoX5Z8h81kmoxlYIQMEIAABCHQiwATaCSzFQgACpyZAfL1SfYufMAyfr6osl8sgAAEIQAACEIDA+Qnopc3h93TkOOlF0Eq0tEyRdcXjFZwLo4Z6e5DC7ZbLyQOBhgQUKpaHH94vkhauj+O+f//+qJs/LDf4boa600btT9lcGVluXNgvBiVAAAIQCAlsmqYw8zzH809G87BCEghAAAIQ6EGACbQHVcqEAATOTuDvZ2/AUfJrj1jPqXz48CEU4KQzTdgEjiEAAQhAAAIQgEATAvoWcvgAurwmPUSriJr+lROlR1d1/ODBA0UlFVDX59zkRymPYuphWN1JohfO65n4JlJRCARKCaiLuo986/ME6pzqqHo7onqvgtbqzHoR+lGRddeQaD2y2Lrxb2K3RP01/BelJRECEIBAPwLn3bSZfDLqpzJKhgAEIACBGQgwgc6gBWSAAARmI0B8vV4j2k3T+07D688704St4BgCEIAABCAAAQg0IaAQu55ED9/6o8Bk0TfUFcVURFP3NTaRh0IgUE1Azw5WfOagujr7hZYFiIS3F9gkp+UDjYc8Vd+kdRQCAQicl4DlnqSZWzftZDQzNGSDAAQgAIH9BJhA9zOkBAhA4HoEeD98vU7TDxlatrfq6+NKCEAAAhCAAAQgcDYCz58/16fawnfF21ugexnlXBFctxMj5w0J6N0PE7baIpXunplQckSCAAQuTEDvy7lw62gaBCAAAQhAoBMBJtBOYCkWAhA4OwHi6/Ua1Ou5os1i4uv1NLkSAhCAAAQgAIGLElCAXA+y26Psiropsq743Js3b4598/ZFFUKzLkVg80nxacPYvB/+Uh2RxkDgDATkipxBTGSEAAQgAAEIzEWACXQufSANBCAwDQHeD79LFYqvh58IJb6+iyYXQwACEIAABCBwXQIuyq726VPWcp+0RFdcUEF0/av4n94UrWCbPCv98cD6dXsBLWtPYPNJccLY7aFTIgQgcE4C4e7NOVuA1BCAAAQgAIEDCDCBHgCdKiEAgTMQIL6+S0vaAg6v33x8JMzMMQQgAAEIQAACELghgcf/+bthw2kyBCAAAQhAAAIHEiA8cCB8qoYABCAAgfMSYAI9r+6QHAIQ6EqA98Pvwps+X/Xx48ddJXIxBCAAAQhAAAIQgAAEIAABCEAAAhCAQDsC+nbshw8f2pVHSRCAAAQgAIFbEGACvYWaaSQEIFBFgPh6Fbbgoq+++ir49TdeER/S4BgCEIAABCAAAQhAAAIQgAAEIAABCBxLgGfvjuVP7RCAAAQgcFICTKAnVRxiQwACAwgQX98L+ZtvvgmLIL4e0uAYAhCAAAQgAAEIQAACEIAABCAAAQgcS4DwwLH8qR0CEIAABE5KgAn0pIpDbAhAYAAB4ut7IUefYCe+vhco10MAAhCAAAQgAAEIQAACEIAABCAAgXYEfvzxx3aFURIEIAABCEDgLgSYQO+iadoJAQiUEyC+Xs7sv6/g/fD/zYNfEIAABCAAAQhAAAIQgAAEIAABCEBgFgI///zzn3/+OYs0yAEBCEAAAhA4CQEm0JMoCjEhAIFjCBBf38v94cOHn3/+uS+F59c9Cg4gAAEIQAACEIAABCAAAQhAAAIQgMCxBH744YdjBaB2CEAAAhCAwBkJMIGeUWvIDAEIDCNAfL0B6n/84x++FOLrHgUHEIAABCAAAQhAAAIQgAAEIAABCEDgQAJ//PHHTz/9dKAAVA0BCEAAAhA4IwEm0DNqDZkhAIGRBIivN6Adxtd551gDoBQBAQhAAAIQgAAEIAABCEAAAhCAAAR2E/j3v/+9uwwKgAAEIAABCNyOABPo7VROgyEAgUICfy/Mf9bsb9688U+WKxz+9OnThi0J4+sq9uPHj3ppfMPyKQoCEIAABCAAAQhAAAIQgAAEIAABCECgiICevXv16lXRJWSGAAQgAAEIQIAJlD4AAQhAYJPAXeLrWlD5+PpXX33VNr7+zTffhKBVEfH1EAjHEIAABCAAAQhAAAIQgAAEIAABCEBgMIEXL14MrpHqIAABCEAAAhcgwAR6ASXSBAhAoDcB3g/fgHD0/LoP5DcomiIgAAEIQAACEIAABCAAAQhAAAIQgAAECgno5YI//PBD4UVkhwAEIAABCNydABPo3XsA7YcABGwE7hJf//Tpkw1ITS7i6zXUuAYCEIAABCAAAQhAAAIQgAAEIAABCPQh8OTJkz4FUyoEIAABCEDgygSYQK+sXdoGAQi0I3CX+Ho7YgslffHFF2Eqz6+HNDiGAAQgAAEIQAACEIAABCAAAQhAAAIjCTx//vzDhw8ja6QuCEAAAhCAwAUIMIFeQIk0AQIQGEOA+Hobzvqmuy+I+LpHwQEEIAABCEAAAhCAAAQgAAEIQAACEBhJ4Oeff3716tXIGqkLAhCAAAQgcAECTKAXUCJNgAAEhhH4+7Cajq3ozz//7CrAjz/+6Kv4/PPPu9ZF4RCAAAQgAAEIQAACEIAABCAAAQhAAAIpAcUGHj16lKaTAgEIQAACEIBAhgATaAYOpyAAAQikBG4RX//jjz/SlrdNefjwYdsCKQ0CEIAABCAAAQhAAAIQgAAEIAABCEDAToDYgJ0VOSEAAQhAAAKeABOoR8EBBCAAASOBW8TXeWG7sTfcLdvHjx/1PbZff/1VPUR/egPBp0+f3HsI3EsIHjx48I///On9//r/m2+++eKLL+5GifZC4JIEGP6XVCuNmpCAluhuqvWTbDjVap7VhOumWk2y//znP5lnJ1QiIkEAAiEBXIiQxqmPUeWp1bcm/Js3b549e7Z2lvQZCOAczqAFuwyYSjsrct6BwIUtGBPouTqwniZVREObLYpo6MDvt7hWaJvFb7Zop8XFNXg69Fwq7iQt03pzsLeIr2sntzk4Cjwvgbdv3/7yyy/hK/3Ttrgou/7VLBWe1YSk3f8nT558/fXXYfqBxzKLfhKVtC5uoX/9HQP/+te/Xr58WSehZmuxytyC4IIi7l+RGTZVSzBp0LkRvtWujZEPIdnmD9ioOU5xvi2hBp1+//3vfz99+rRUj3kNhs6WQKl7D9NgaUNa5b/Y8G+FhXIYg237gBtomj5k0zIly7jpTxlkzH022XA3zz5+/NgncjAbAQ0Z5xuEE7GEdAr1E7FbyevfebymViRFYHHKVuIPP/xwvfa24nbqcq7kQmwuH168ePH8+fMifb1//96tGmQWnFury+VeyiDICHz33XfffvttUYH9Ml9JlaK0qc1+i0G/lBi/GFzsHrLMauxPP/20ePaSiSeajHAOT9cDL2YqT8cfgacicHkLxgSqRZxWsm4ndvLVnO7wkKtTtNniXSO55YpoaL9Ff5M/2IB/29wGXmla3+wegxezt4iv57d3m/dXCpyTgDZ9NEfqb4942jDS36tXr7SJoNW7/vpNSJvGwu1ibzbHmC0sR1WrjfnZ2hXrgPhrXVxE83RFJNgXkjmQGyGp5BlkBrUE87J5H0L6klTjt/bkpEaRcknu9hzdv5mGZDhsntKsqfsPxMqhWMz/H07/P7LlQXln62KRrdMN/0WVkVhBgDFYAa36Es0dbp7NWJ7NwnWtLJIzSjLammfnCclsCn/5DG4W1uSi2T/T2HB+8dmkTS3m559c8kZDs/Zm99b87lvNwQUInMuFUAcOXU3XY73P6Q7aKkU16h5QGf/FoeEcXVkMtwT7/vvvtdnRb/WUb9q5VKm2zL8YdEoPZwR3O4Xm7sHWXv1QfUy9K98HTnT2MpMRzuGJep0T9XSm8nSEEfhEBO5gwZhA0w4552pOK3G5Om6fJJXZmCLPTYXoT/mP2mzBvzUqq1W2c03rskhnXMx+9tdffzVRmLSlO9OLipLBGrO61uouNEB6RlPSFonaKbN/ukW3fqsKLUf1r7sNPK3R5UnT7Sl1wWA9uyB6ks0L5g/SqiMh0zlJptwl+gNdokkiLaphimKNWmy7/Z2GxbqieuwTabL58ssvW4kqveslP8bSxEoTrbbOjfnXsqnDqF79tXoeupUSJVjFTUxrzcyny765Xad8NuPZ169fb9614GbN/LsZjNUpm9OgN1P2C6fK2arnLDaqx/BfrGgtUdoJ9zQXs7179+624UnG4GKX6JEo4yOLsdkb66rWDVIK3gzeqa8T9apXNZxcnHuQD7BpTRX5kylYlaNsaXpdihqo2L8c1Cazdiurazfd7n2A+bbrLsN8huZnxXPTJmhRtqnrjGC6vPoVTZli/anTuRANZz1ZXcvz68qjW3I9MeOBxac1FmXMdjpVXmAxKNXIMZCr3GoxuKbr/dvN7uH7tfJL02VsLWNnsdg5J6NFUS2JOIeidK7F2ulMpaUfujzRnvDiha3mJjmobj9NzqpzcvxB9Qa4yvRuqjvIr4w0iWz6YIsQqhPz8liKlTHf74dHlPRTcYo6m3wHC8YEutYzW63m1sovTdeWvvztTkENGahhm+T4t6Wq35n/dNP6iReziq83+dPOTqnWNdU1qXqzEBmLUDbtxWxeMiZDJFgoZI/j3377raJdWhj3EMaXKQgVUhkv0aQodfu61g6UR4t/ZRYidUv96UBdWnFKNX9TTcogX9wokiWbal8TtSJdTbBUquZrc6Gi/PwlAmupPZNHbJsLJpVp3zBTaZNTmz0njy46m+9j6jO69zC6pMlPjQ71jSZABhdy0uFfRMli306qviIOa5kZg2tkGqZrxswbHxlwTUOyYJpS1RvDeVY/lW4M+6mcO3fmhiorKkpaaz4Fu7kp45yoU23OXxrdRQ3JZ1bX2qzRnqFJR7VAsIt01ZyyHnnNVp+VEi0z7GwriIaz3qafLER7jIMmjmrtFF14UlVeaTEoay+DVqS1TGat0NU5tcBUF9rTA/tZxT19W921oWAqLUOy6ymcQ4/XMpUcqCkv50lNpZd/8yC/WnHjLr/fslmFz9DWgK/ZBF/d4oGM5NqFndL32/lOJr3CV7yqBWMCtXf+GcyyG9qyS5vuvcaOTJy8I4ntNlt0rbqxjpWiEuSJbY4v1dLKBi4aJZfY1jxm9hNCGQRhs/n2vuFztvVvQ4GbHKvVFg+ExaxXaOlB5PD/rYnaVMi08fVUMPWeVq3eWc6mlSzVbj6/DFmFwDIZ+WJ3nhWECqk2L9l0iSS2qtYMZHEE1Ys2PXL1K0tRm5Irw+ApR2KvaVmI1HDNsiKgbPqTePpXEhpvPhBnzWS63NLwKI9qWZsPVKbWDJLBCeYulGD6KWk3leU6rQqvGxSRnGs/2w7wNV9Hrd5sryRRY7W0UE7pWv/quEg8XV6nxDU4XdONTOYc/kVk1gZIaJblVxWVeaXMRZ08hLZ4zHYv+0AAACAASURBVBhM+4YG0SIrJcrOyERrMKZXLaYYFwCyXfYyFysi0UhAHd6yENUok66VWRrUlOq0o3/152ZkTTpr5ehadZJUHl271q98uq5NL6xOkfC+5P0HTayuBcJ+Uc9eQsWe6WYnEXl16TwZdb85XQgJlpfcflYNzLBa3LhX7c4aaOw7B1swpaO1SpU5U8X+U6dWpQCucatIlx3O8xSrrotB9Y0mhlGtWOx7FUz6XbKnY084GeV7zuJZnMMQy/yLtVObyhB1/nhzZpdNWFvr5UtOz7Y14GvGKq03TBlvKtWRQgEqjtfWC2sEjOmlvuKFLdj4XmHUkc/GBBoOHLkE+UEh50o6te/TyjSpe2+W2cphC9vij9uaxyv5tx7R/oNTT+vnXcxeP76eTiHycff31yYlNOw3fkLKHMiQVYi9ttjOVFR0ShAqpMpfou3aPFudrfCeBXBzgbS4U5yXNj07csrRZJyyUor0bpxW1eT8DO36QylwFZt2JFVkdCA0o6RjPy1QLbW7I6mm8ikp2FQAe8oiwExXd0pUhszAFyVlyGx9RuLJ392/cMpD2382w8Q1R2QWYearHjb882JEZzctkppsHMhRydf4yRjsqsdF0yErXTG+vJwav5sTitR6517tWfU7EF6LFjTJZuaXSDzl1Hp+cUimOymaaKLZJ/2poqIq9vxUk9MqqlOa9E8LhGoJL3Nh6Z7pZic5uwuxOMTq1K0Bu4YrXRvKGxG6NP/iNBHKk6klLa0o5eyqlM0MQe08zu8/DlsMNlG3ZX23E9fOy9NJzd51J5yM7MK7nIuj/s7O4eSLtbObSnv/1MDcHNp7ljChJG0N+JrYYY3p8XhTuX+baHP1sYYin17kK17bgo3vFXnVpGdvPoH6gazRlDrbIa79s2p+bpIi9o9o35zwoK15vJJ/G1Lac3z2af28i9nrx9dT3ciO7OmsDa9NZQstZvNjGbIK4fNmfb+QglAhVeaSTYHzJjhTsju16ZTs98uHTTmyvKkG1cBNCGkGy4rFvquSKlH9RNKm9eZTRNLipncKsbcd4Gm/WmOuVUEpK4FaKy3qIXWKyKup4dm050Tyzz/8i2jk3WLX9iaRniKp5snMGOykCy230r4n2qmZqhNgc55V3945lusEu/xV0uzmXLBT0Zqe0nlZKeFELDEi053+lBgN1TFhSMMCIcVyt5SiPdPNDnMBF6LhrLfmtEcmImMQopxrnbNufZrX5gVUyWJwTcUWD2Gts41JV89fE34zfcLJaFNmnwHn0KMID1KHOe2HRy3WLmAqQ9T5Y8uU1Goh09aApx3GpeTbO95UygLkRdo8my4Q1tpelG70Fe9gwcb3iiJNKfNtJ9BwdGhGyPvzrSyVyslUpFM95qa25jGzIzRtsCPUdfPjC0zrmT5Zak8GL2YvHl9f7FvzxNcliXwI9Z6GHSjT4er2L3rPwWp7K5uy6BJFQErjjouyLVrqsCJBW7zQmKiGyAvUn3qI7yRh+UXHa1OOZtOoHHkze9zixeEWVWHhny5+1syihadatOmpqxPuafiaGALi9OhU6QZ7BMT+M/SiJK06RnqtKgpDFGuCraXr2sVi04rWOtVayQPS15iEwlu636aovYf/pgBhBou+erjFoQwzHzMGe2hHvkRqVIW6rRXdHGga2rJ4PRp42zI3F/NivtO98Ww1rYfG2R17Y6W+lJ6NUhp6j5JK058K1F9US91P3xDf3ooDC4Q68a50VSsjcBkXQi608znlHuhvT5de9L0jF11VrFl+jQJjT2vrUl5GlWqIVOm1uXMRsQb5kMXgTgvZe2vC2G8z2TRMKmy+u2TCycjYFpzDNVCyk5ne4k7tHBRrVWfSL2MqM22MTkXz16JSwv2W6PKin20DSIuiKjEv0nhTueYP5OUMz6YLzLW2F6VrJg1rWTy+iQUb3yuKNKXM95xAwz65uEb2GNWZ9w+0sDrnbfry04PF5UBYQumxqxH/tpTbZn6B3fQ3TrEfLiPgu8e5FrMbs/KmCn0GLQbSoZhPaWsXvCT+YG1zVhryeeY80Owu4bUS3rMt4uCrsXITpZ09tHWtCmkijBqlorSEUBtVrP5aqUAF5iXUWXFoVd1a7/J9vvk8JMmFS+hUcpHrubilIi14UXXQCo5FMGkqowVZ0lCwJg6EagzLXDxWRRmp2p6SPG6AL0qyliiVOTEWu7rIt+reRrdbtqXh+N1JeJFJSLJVD3dyHjL8FxFJC2EzF4/Hb9ksijpVImNwjzpSO++t055i02stjuVUhihtwolSNi1/w1nGYdEwTPuSs1eaXBatWZgoq94Vr2TwhiKVM5QkPR5vdUfuGtuxi0MKJ0rRELYX2CnnHVwImVMZ6sjHjnQR/UwXMtHaIb8HavFPfI2tNHsHVV5gMSjrPXIF4btZ5mBxsdyqW+4s5yyTUTpR4hw61VuM4WC34Q6mMh13Iz0lDVtZlaI5N2OgwlMaaOpRKll/aRvTFEmiP2lcboD+1NM0uVtQhJWmxypB5WhLRCWr/LTe6hSVJjlVuGXgpIIpRVOMxJP9UWNVlFE8LNiiyhYJR4lMoIvo6hLzY1Or9bpiN6/K7wNIqs0S9mfQUHUGKh2MUZcLfy52v2jB0moreFOwwf5tyPwO07rsuTSruS/sAPnjwYvZy8bXoxEVQtdUHXbEyY/ltWiUhvLbj9t66rJ3dV6OzHFbSVKVbVoTQdNoTC/ck6KxmteFdLen/Py1mxE+L1s65Ugd/qwOZKGMfmdeJJ0V5LDkxePMAIz8iYYOxKayJGpqfDfbuz9D1ORFYi5RNk3VLXb1VMU7BTP2LpkmybOzrv2XLzKJSF5s+HtoFpvc2/x6YU56wBgsUlzq0TYfXKE80WwVjWv3U0ud8BKOSwlYvDsNk9JijfnTASilS6RFXYeJmoCMVTTJZpwWnYTjrW6KMWTljp0X0YSGsRDL+M34hMZadma7mwshi725PeQ6TOQVRx5+3iZYhnDYRZvMI3dTpXq+3S6lK4VoeA5eDKq6nSPXfnnY09aOUz728gfntCtdjR02GeEcZrrBbIu1G5pKp51DPCXNhpZ610yT0jVly0Bp4KuoTDerOGXZH0sFa7hBtymzWl20Ey7Ude4EFmxNF2kHSFOYQNfolabnJwsNh9ICi/LnvQvJ1twEZcTLCxN2wrT73ce/9QDvNq1Pu5i9YHxdfSvvxBy+leOHgfFAhiyd8kObsnjcw/6K7WJdi4lyhsbs5R1iTZzuNvVS5+EZO4Zx1ommnEiJGizG6ozZVN1ifwgTFztG5OIv5jHKsJjNsp840mnwQm72IodOQBa7eo+RLtkivyRUX3isYd61k3tKaweLTEIJddxJwk3Fdao3RJH3wh2HYZtroWDnOt5UpSPJGEwnnQG9K38/tVONNHiuLjePtJr1NifHyItoLnyqYssENDi+rlbLpLv+tvnvgHERaSG/8PEWLLqq90+LHo9dlN3ThbC0Wn0miq+HhmLT5NoHi+uc+11ZS6M6eWWbLkSnet34TeflRQMVmXHhCrMdshgcZifDlq4dR3x628ad5dvH1xjIaSccUG/qOaTK3bRUOxVhvHyqxdptTaWUdaCntDlNpL1XXq46ufRl7GZ12Sx+Wihb5BjUVVp0laXHSkKNsuqpFguW0Uio/bVjJtAMQPup/Eyx30+2SKLNrjUtu1E2crc8HZiLskXd71b+rdOpxUhWm8d8t9mc2jrVK6ksrVaHieas3ovZS8XX5R9Y3KZjt3LyHTRz1tI0b3H6bTtaxFDtzYOja2Rk4lWdb/jiQTSo1oqqSFftizX6RA3gimLtl+SnYSdGOOVEuKRNe13GnNGU5lGEBymWyLnv0X/UDUIZFo9DVsb27s8WtX1RMCVqiRV1df3sN2OpXUbBJFtXMTKEo/68iO7Cw19kLBZAesww5JQIGLs6YzAyQbLkYqIh1ruPbfruzkLSmUsJWFYmUnFpsRX5VcuiAc8kqjdWVLTzEosPLJl7j4i0FRbBenhWqSRhisW0Hrgou7MLYRlxofsU5tfQE7pQ0emxRfXh6N7ZOe+sSsG3uILhAifCNc9iMO1ITVLCnrZ2HPJpUmnvQiw2f9hkhHOYV7dlhI5xG6KxvzgcQsufb1fpWdW+WKNPTDeISqvI57eMmp2T0ZoAlv2xkMOYWJqTNpzfvQyLB4c43hJy06NQE9bIW9KxYBlKiz0hSmQCzQC0nJJtzE8TnezSomyaAiL9hj9lpSXt4oU9EvNYnGBh94vmuMv7t2IeNTlUlj++6rRumbzCtof5Oy1mzxdfVweSg6I/RXQ014qXho3Gue89mwcapT0G/4AyLU6ha36/NuYNrmqXgRtpczdV3/vOZQuQfn1Dc+1mhw+nHB37/P06iWUiDJcN6jBeKh3sdJHXaEe1hDWGx2uXd00PBTAea0qQGewqlQq3dDAn8ABh0sbefPgLiGWsjdmySbVzrhTjuAuz3W0MWia7TrO/zEtIfu34qBt9ztXVvbSiGu0opWBD/8Ff2OnA7uI6OSV8J0kyxW7u8TnZxltdC72RuzOOoQVXP180o0d36s4uhMWoyuY7UFFmi6WNLkltS5Syc8jcWZXSkcVXD435PIvBnXrfHOMuQ9TZFn+GfIzFHpvNYl3V0gGEcQ43e8I8i7Wbm8pjPaVFyxMlSkHhFtlm12qSwbhFJlF7b6tmmpMZRDudWyxYBrtORV108ScTaJ7h5tn8gwTj8eZN5ciFG/7tZue587RuWWwOXsweGV9ftM4DEkdahM3xUJoh41uE6PptO+Zf0zHYI8ybfgek03Z/qLhNo2bZigoLtB+r5FDvi8d+Sg6X4pK5HxnLRCjd+WaGegzTfYZWB3nfxdEb3Idd0za7UKpZTSetsOTLUf9Ja09TuvaoRQnDbpPK41L6dXIv0qbu+g1/yWCZEQZsrnka5z3Y1GPax+42BjdjsUKkPJ06vMUQSYnn7YGDJZdt3Ozz4/fRNkUKh2E/RzejC3ELZVg7Hm91LRPizi3IDJa1U6HbucbqqEWZhdi1XYg1jfh0vyUROs9+TbGmdJ/uy7Ec7JlPUeU1FoO+5zQ/sPRAe8duLl5dgfNMRjiHmxqcZLGGqbQQ6OcpbRoiP+du9qjmGcKn+jJyHrjOWouC738sBwuW706Z/uBPMYHmGebP5rc4Dhl0cjDy40K2NN+oVmfxb/MkLZMai1nHcMxilvh6vsdOd3bT2Pl5rpOLtubcyATv2RypAL0miSegg04QImk3w8n9dg8tq2vv8YQ7151CII6MZSKUdlzmcPtVvajrBGDpM+MjCuIQmvuwA68dD967D3vOmkhK79fPoxGnnxZVXn74i8MkWzapgk6XwhjMqyw01BkjoFOdnAE5GPl63dl++2J5Puc6q3l206orQ9fpeJGYUctO1+ppi4X0TlS9m11x8BytJlsW2ONHh8VujPQcfN/AhRCKTSPgnKjQpS8adPZZdU8fQJVS5QUWg35s9jjYtNjK4BfLPQToVOYMk5HFyPspu8dOkdFtGD/9hUqfYbGGqZRGDvSU8h1V02WP0RF2wvyxZRJxA7nrFmJGyEVTI26ZSyynFotdnDJkb3voKN8xvCQHWjAvQ+aACdTS2RbzbFrmqUZc2Af239qyCCRKtJgm3/3CdU1XbuHKKGQSHUdtaf5zs/NIHuVpXm9aoAxU1Pbo556FXlpdmBIqParU/XQEQpV1XcwSXw+1c47jsHMs9iGfKI+heZMWHdPx+7AWX6Ro5OwEtbnE7fdUtFf32oGbcsL7UgdMh2vChOmuf4boevTYULNGHzq8ZMyxfRdSAMdMk2HDLcPNadb7N+HlzY8t8txk+M+wZdNcv4cUyBjMYw9nkNCMLx7v3+9YFGbR/YgEkDeyeC2JIQFLb++6Lg2FiY43V2he4yONfCjk5kJOEvZ2ZkJ53LFldIzfnrM4Xf2W3Ckll4IL4Ths2gHnbYZdq8j/tC9Xq5dIqNJ3cm8Y1w6mXQwOmGvWmITpY9YvXl9NDmaYjHAOLao8fLGGqXRqCqezcPiHx508pYxz26lGS88M81jgCNRRpnKxDysxbELFMRZsE1o4OtaOj+oVm8JnMswwgW76yQM27TOINm3CmNXuWq/z6ff0bxdNomfiDkZulYQxnUgM97N6rZfpojo122L2fxYbT+LMBL7++uuMixZK/uTJkz/++CNM2X/8008/RYVoLGlu+OKLL6L0rj/VtM3yX7x4sZmnVQaZ9XxR2pPKZ+h6Vt3g1atXrgrp6+XLl12rU+GWleQvv/zy5s2bP//80wmjKfzbb7/tKpix/Pfv33cVIy18c0Lyl2gKef78uf855uDhw4fG5ccPP/zw888/95aK4d+b8A3LZwzmlS5znc8QnlXmjx8/hilNji1z+u+///727dsm1V21EDkAm9qUSyNX8xACT58+tfgPh8jmKrXbigOFpOoMAVyIDJzolCx5uO7bXOyEl8uGWFxHOf+PHz8OL7Qfo0o7K+WcdjFY1AoyewIzTEab7oSXVgc4hyGNkceYypG0F+taXMIowqdNVPm9i5cMTlyUMJVBWz3Nt5fTWtIUv2HoT8nB0A6V/1l3gAWr43aBq2aYQDcts3FUdlLHZvxC8h9iDdL23tC/3ew8ojSy/2yuEDe7U6rWVikjF7PE11tpbWg58sM2e7AEkiOyeUNHkdyKhkb5NTOND65rd/jDhw+RJOnPkWHITQMngcdHbT2T0JzJLfbp/Q4stwTKow2NfihkP8EsvtTmvYT9xNssWXd+bebpkUGDzoJOVff2tBj+PfRLmXYC9xyDilvbESlnGJIpujCTWdEaixU6SkEZyec5JT8knHbXBBszHc9Z+5pUpF+DAC6E16PFnIZLBu1ll95LLdr5ELsWs9V3RKFKr0rjQWjYQ80aL6/IZlwMVpTMJZMQwDmcRBEZMTCVGThjTmlPMg0P694ybfofdTNr2nBJYrHYuvCQdVZqaizLmbSZUUpabJQh+snyNgLCz2oCCujku5885FKvu1qYxQt1/0r+EXaZNUtMarHwtol382+Z1n3/mW0xe2R8XaFfjdiiP12i51o09+vPgtJzv96BQt2WR3wU1m0VZpYL+OzZs4ikQqT77xyMysz/1N1JFncqv6GTr6LirGXf3yJ2RdWbA0GfLfEPr2vgVD8mUiSbKtrMr87pFxuam8d0JItgeV9ns139MujFFQe6WaHjkmmjdNqpq6tShn+GPKcGELjtGPS22gi5kxXdvJVN4vXY+zC2ev5sFoAy9QdONGKoN81sOjbzo0bCCQngQpQqJYzC1rl22gPSTata7EdVa0Wv9PS+7Sjb2k9UGZHZtJnTLgY7eQsRH352IoBz2Alsq2Ixla1IVpeje8j8RpwvRJ529b1lvpDmB8bt07Q5zSVJC4yC+q1Cj1iwFDUpAwjofZ+hg71Yo3E8Ll7bKnHT89euS+93l+LfRtpkWo+AbP4Mx9pml14srWAxm3+dvf1sxROfWunZy1/LqQ8PaLqV9bE/qK2w9Fpp50oXwE1z4/qHEO1vWhrOP+RzQcabpNQh9ze5qASLYE36fCSVsQ+4njBMZapo0TatJe7/flKEZe2nxVBoH3Dt8k7p6c7jIqhOtduLtdyd4CTvNAAto0wCdKo9A8oiWI/hn5rltOeM+TZSBs4pTjEG82pK+1U+RZY2X2Dd2Wh7ZU2G8RagrjmDrzIu1HtYqtKWWmZqOT+lxTbJP6fVtViwYR6g5zzb99ctM7WsyngDYhGs+cDc7DNhV5eEXq3VB3L1xbZJQyzE7qNKaeS8i8EBlnzNVQjTm/Tw6qFRd2E4QsO2hMe9lwBhXZbjezqHB2oKUxkOrs1ZT324rae0uCHWe1SGTS49toxi5RnvJkWCtdo5jIrd/HlDC7bJRBmYQEsH2uakoE3X0jI75d/c/u0tKv5tpFmm9RDI5rQejrUmliq/mD3y+XWLsd7Mo2de9TyubijQjTMCrb3XTROwWeZZMugBI+M3Y/TEkp4+39MuPQQfvZJdG7XjPxekVoS3n6y1SH1g/NuWNse2pDXGBtbatT99mMoePHhgl1au6piH1yWSxT7wLMWa7ozhGV1unPjXKlpMZ/gvYiHxVgSOHYN21EVrIXuxoYucuUr7Ppmz9zwl+2l54kSm+9iH1512OvWfe6qeVjsCuBClPSFc91nWOJvly9XX6my/hUGVm6jzGaZaDJY+PphvGmcnJ9Bpcsc5XNQ7pnIRy7BEbZ9G7/5U/9cKRW9pGiZDaUXGDRzjSw1La1/LH73qZuTOYSQSFiwCws8KAurPoYO9WIJxJC5e2zZxUxLtnCsY17bS6tIu798yrZf2jXCsDVjMnj6+HvFVrF19bvFWwSjnNX5qn8Lo3zx69Ki6ybp3IdqWlVtziBmNxFhrUZORs1b4WrrFVz72vbWbs+Na0yrSi7zP2QRjr2dN43JZjJrVTNb8vWcM/zW9kH4fAkeNQcudSaEWSvOH12aOjXdihZ50prRbnYr2+NbaPnI6XpOBdAj0IIALsYeqZY2zp/yia1FlEa4o80gjb1wy6F2XkZD8PAuBUmevNL+RA87hIihM5SKWMYnalI746y4QBaLGPwJU1F7jBKEtzZF2O3q8yiikpeGlFqk0v0UG5cGCGUFdI5vlDdWHhDMW8VokUYtGGoRFOZXY0DKsVeHTj/Jvo2nFyxMdWLQWXbL/p2WpeGw4zCLhTg5Xi687HNqA1mP7xk6/k+Dhl+vWSEW7N8WQP1d3O4/uV4hi83Isen9mY7E5stqRd7WYTYmWL4yuXbsnfVMRxvcN7JEhc+0hdjYjjz815pPwvrrNA727cjPPbTPYHRfjrT9Gkgx/IyiyXZ7AIWNwc3aLsJfmjy7P/LRsbfD8egTw/fv3FvdDbCff+IvaxU8IGAngQhhBLWbrZ88Xq8snoso8n82zEy4GWXZtam3aDKXGoTS/veE4hxErTGUEZNhPkZcvHUUR1PPliu9/fUvvVkhy49sghr2VU3vR4W3T2uFvuHNYapFK89v1hQWzszp1Tj28vvkolzq58ZaLASgkiSWsZgzTdBX48v4t0/qe/tPPeodSXTO+rhbKENxng1X+jdHqRW/XCbvC2nEUXFdFR4G1W+2jNogt/ughtyY45Q64Ycf3Ivv74cdYOi+Y5WDT6bEUctU89tie1kJaSbbiwPBvRZJyzk7gkDFor1R4tUfQb7qxbEBgw6NObrlTXpdMuC6NGsJPCNQRwIWo4+aumsoyoMo9qtS1/WbnVDDjYpApO0V3lhScw2k1hak8RDUKBn/zzTdhPFhi6NteB24AlnIwDmrjY5Sltaf5o4qM4qXlLKYUlcbydpEhiUUEov68eO1s2+MWedo+WLWIZTPx8v4t0/pmH8hkGLOYvWx8XWQVYr/Ji+LtH2LXC0KLIl66PTD6FrUegTrq1kuj1bYEuTMDb88p+dObl1ueIdsspCKDZV6sKHb/JYMFM+717G/XVUuQXbXEt1zzjUEdCyuGv4USee5A4JAxqLvW7F5pV9fLYn94GC4cCNrsMzoeg6fjUEiOIdCVAC7EHrxHvRVsUWZUuYjFmDinkWfKNqpvwmw4hxMqxYmEqRyvGu2yajMw2jvVmuiQr2pWN9/4xlM1s2hXuVqe6EH5ooj4ZqVYsE1EZGhIQF/PjOzDYuGzuWoWeXSjZMWTnIvNr0u0CFlX8p6r2vq3TOt7dDFmMXvl+Lroyz+wbMXu0dMk18o5MO5oq2PpzRIWseULRq82kn+jiizXNs+juz6Nt7cfaFstoX3jNndzgAdiybdlWsHyYt/5rH1ho95utDZ5ngz/PB/O3o3A+DEowloTWuY4uf4jbx9eVL3RW1i89nqJljvlXasPV9z14NOiGQjgQuzRgtbRR91XnYqNKlMmRSmsuYpwkdlCAOfQQmlwHkzlYOCqTgNBwfVoAfLu3TtjuHq8wJkajctMY7AnU9HmKVENkWoK013mm1cVZcCCFeEi8x4CxiFjeWZvjxil1xrlsW84lApgyX95/5Zp3dIN1vIMW8xePL4uvnohzxrli6XLe7M8XqZ7piw+kwZw9OypSDb82k0p/CjSn7ncOAFkSqg+ZXH4LPesVQuQudASF8lc3u/UUXds9GvR5Uu22BkPwf4eG39JesDwT5mQcmcC48ego60nFTJV6/Mxus/v+fPnXVVj+RpOVwFOV7jRCE/rJJwOOALPRgAXYo9GprIMqHKPKnXtVNr0bQnDJz6RgxMRwDmcTVmYysEa0VNJ0bNx7pOaJ71v1bh/rm7W5DmKjLKieKRlEztT2topLNgaGdIbEtD75KIvR6wVPtsDosbteoU51Ma1RvVOv7x/y7S+pwsN6x7Xj69Hvs4ercx/re6/s5hjDc78e4pkGSNuuiEof0lvONGrgTLVWQhkLt95arN2bSL09kQXm3DgbQeL8rjETVyZazl1FAHdR2IPcdlHbqY59kKO7VGbtR81/DNsOXVGAuPHoKckN+PXX3/VBod6u7MD+lcegnZAtKw641MavmmXPJC+jO26/H3fRg5kux4BXIg9Op1q+YAq96hS106lzZ1t4fKpCOAcTqUOTOVIdWjtEz2VpCWS1krGoNRIUY11aZlpjEYYb+E11htli+KRWm/2e9YLCxbB52dzAsb4qPr5PG+N8hDcno//uXbQ1SCsVerSL+/fMq3nO0D+7LDucf34uszTZswjr4xzndVriCwCywvMfDJHwfXwXnIBtI9nS+2leSRqKE/+8mN9WUtnk8Odb0KPsxPO02qmBVcPGpS5k4A9EqP7NHfeycjw36ksLr8kgZFjMAKoSVZf2NK41r1if/31l/7VC2/02Pqcs0wk/N1+2he6wxYed1MB7T2WAC7ETv7GTfadtVguR5UWSvk8TNN5PpzdQwDncA+9htdiKhvC3CxKT6hHnrYmTe31Wd5quVn4gRmiOwbWJInavpatLj163XSnFA3NCgAAIABJREFUh9e9bFgwj4KDHgSM8ZQ5t8eNUhnvIeiB99r+LdP6zj4zbDF7/fi6NGHfht6pthkulzNntN3CsvggtW4MjF5dopj9sQbL/s1y461V/TRlEWD8K+KNM2I/LGslTyvYmsCkOwJFRtU+fhfx2i+3jL7FKlolWgQYP/xbtY5ypiIwcgxO1XCEKSJgt5/DFh5F8pMZAjsJ2IeAZQbfKUz+cosA412IeRx1VJnvP5tn51HlpqhkgAAEqglgKqvRFV2ofVTtu0a05UsrEHLsxmlRK9Yya0PY6JOovWuF7EyP9rR7x9d3SsvlEMgQiF7GkMn54MGDzNmjThkdSC1S+hmETNuN4mVKmPxUNNFkpLXY7czl+09ZBLjwYvYW8fW7bRrKH7L4H3oiPHoJvIaTHkqLbjuSZ3P4DZh2g3K4bbUIYH8Wf7+BcyVYzFyruorKmVawxVtPipp27cwjY3sM/2v3JVpXR2DkGKyT8NirsOHir/cK2LUw53reLj85IbBIABdiEYs98fA1oBcVVXoUdQfTrrnqmsNVEKggcAfnEFNZ0TFKL1EMSZt+UZBAKXb4pTWOz2/ZT5ZU0SfSW8mpF7aHW6Za9s7jjbRqY0U5d7BgFVjmv8RuGSzRhPHtte8SHPKm3sv7tyfqP5YOHNr2MZ152PRxi/i6Rcdj9DqsFoXJLXcVaKDqna5eKnmKz5498z918P333/f7zk1YUf7Ybqbtpj9fY/VZiwCRL15dl/1Ci1T20hrmnFawhm28ZFFFU5TdIVhkxfBfxELizQmMHIM3R33e5hfZ3gs8bXNeTSF5PwK4EHvYWtaSe8ovuhZVFuFKM7PmSpmQAoHrEcBU9tap7l7VN5XSCIEC0lfypY3xdT2a1SPoG4XtjcL0Vj3lQ6COgH1JPmeo2C6VvaV1JBevurx/y7S+qHdj4sjFLPF1o1LOly16o85aA/RhG/eEkxyj6Hk4dcSXL1+uXTgsXW9TSf3XtdoPv5fCMvd8+vRpTf67pVtw3Y3JWdprH2sav9WfYGf4n6U/IOd4AmPG4Ph2UWMrAvYlrr0vtZKNciAwgAAuxE7I8+xYocqdquRyCEDgDgQwlb21rKeYHj16tFiLQsI9Is2LdQ1I1J3c0ebwWqXNv8Kubhx+rlQbhjM88bXWfNIhsEkg7M/5zPM43qGcdqnsmw9h+RxnCDCtZ+BYTtl7r6W0fJ5bxNeLHvPK8zKeVVj62//7O8obUKv13XSLwHpLvAat/KcwjC0/ZhLjWPS09+Hx2pGj16Jcl+dwLHZRyXkWAkU3gtl9yqj5DP8ICD8h4AmMGYO+Og5OR8BueHESTqdcBLYQwIWwUMrkmccyoMqMmoyn5tFmJDD3nUdA+AmBagKYymp0lgv14s/oZZ/hVdpKvdhj1sbmNI+v6wGwEKxRjPASjiEwDwHddmO3zHO6avYb8fc8WFWtsjmhqTlN/Ft751GNh6OYMBw2ksnfqzsxF2YIyMnww6BoBzxTZsUphfj1gvfIQUnLkRH88ssvo3QF1yd5wZEnGUm4+HPC8ZzKGd7HkJ4lBQKnIGB3s9ScolEcNr/oQoZ/iI7jyxMYMwa7YtS9fRrj+tO0qBVI+K8SXdXMmHUqEFv7hUV9yV4sOSFwLAFvRixi4EKklOZhgipT7ZACgasSwDms1iymshrd5oV6aErvQs9nUwZ9OPyox6vyslWcVUMUmdhciKnX6X2o2nmuqGLxkug9rC9evFjMNm0iFmxa1RwimP3l3hJvHsc7ZFUUoZRBGP+AayjtxY6Z1ncqdOSYukt83eIZ7FRbeHk4BvR5nvDU4GM9Sa9Iuf0ZJife69evv/7668GirlVXJLzcr/k9sKL5aQ0L6RA4lkBRPKbIrQzbxfAPaXAMgZDAmDEY1rjzWLdvyxQ4n0RuUugp7SyZy1MCRcazqC+ldZECgTkJFI0CVhCpEudZsKDKVDukQOAaBHAOG+oRU9kQpi9KXVRv+jSy1cPWyjzJc0q+CdUHas7mw1oqXE+XtYqv6waFMKI/P0wsWHXvusmFRTse8zje1dopam91Lfe50Dj1OCAsZtOOMXJM3SW+nlLulxI9M3T4rqX2siVD6Kbk2/7dd989ffo0n2fk2esZ6JF30IzUFHXdikBRN64exdUXTquLIm7TtgLBZiBQ1JcOHEp6pkHPc8gVOVCGGfQ1WIYi2kV9aXBDqA4C1QSKRkF1LSMvHDxUB1eXIYkqM3A4BYEzEsA57KE1TGVzqtra1QfX7WC16aqPb6p7N5fkkAKN8XUt9BRmbnJXgT5jH7ZUb2MNf85zjAWbRxeTS2K3HpM3xCheUTzYWOads12v/wxeXY6s7i7xdTG1B5h3jt7IoBz4fnjXEDk6eseO/EJLuySt7hm05ByWp8lXK4ZJa6no8FsuLEKSBwJ5AkXduNotYPjntcDZOxMYMwarCcuXkO+x+SpFe/n+5tNh7pxdtglzVlvdCduCSBCoI4ALUcdtwqtQ5YRKQSQIVBDAOayAZr8EU2lnZcmpGKqC5aXrDt1SrHeI6mPtliomz6P3POsJcrVoU049wr6/ybqbIdxL19Kv1WPxm/IbM2DBjKDI5glcYEleFKG8QHu97mY4YFqfQQtGGe4SXzfiaJItehPyse+Hdy2SX6I7AS0vTi8ynU1wtS1ETtjMTZB48lD3u55toVEaBCoI+FhXxbWdLmH4dwJLsXMSmHAMCpR2RvQiQW2yVEDTHQO6yU//uj/N5jqIHobQBGp5UWFF7Re7pGgxNmdfuphGaM7kBHAhUgWd1DKgylSVpEDgWAI4h8fyX6wdU7mIxScqkqrguv/pDrROCQPA0Vn/U/uu2vSb54ObXrCKAz1BPiy+Hq0fLdvXFS2quAQLVgGNSxyB0ht0zs6taAvi7I2dTX6m9VQjIxezxNdT/ntTIpcr2hreW3rt9dqSlmO06Rspw2y3WxZNSHpabrabHGs1xnUQuA6BolEcNrvoQoZ/iI5jCIQEioZSeKH9WA95KPK96WZEBWr7SV+l0Z2I19iEilp34M8BGj+wdVQNAQuBolGAC2FBelQeVHkUeeqFwE4COIc7ARZdjqkswpXJvHg77+vXr/UZTS1Yov3exXIUm1dQdvHUuRK1uar4xGbX0kOrGuw7d2Kj+LreTn84KyzY4So4uwB3izdv2oqzK3Sw/EU8WcwO1k5U3V3i6yOdm/CFGIe/HD7UtwabHgXbHJ+z3W55twkpVBnHEJiWwJgXRTD8p+0ACHY4gTFj0NLM9+/fy3OwR9a1TaMdE208EVO34CUPBCBQRwAXoo7bhFehygmVgkgQyBPAOczz6XEWU9mE6uPHj9PvW717984Fj7Wn+uWXX25WpD1hBePfvHmzmXP+DFrl6W9TTkXH98TX9cKAcKdad2Af+6AaFmxT42SwEAh7tSU/eSAQEmBaD2lMfvw/k8t3RvHC+Lri2fM0QQ6Kcftb3swff/wxieTzhBAmAYIYELgPAYb/fXRNS89IQDcvahNKT58bvQs9qq79KTkYelMOwfWuGi9ajGFpu+qCwo8iQMc+inzzelFlc6QUCIF+BHAO+7HNl4ypzPPZPKtImJYnUXBdtwXrA6A+cqxPkivEvlmUMijerKefLTknz2N8jlzc9uwh63umIQe9lz78OfIYCzaS9uXrKlqSX4DG3drbW2VM670JNyyf+HpDmP9blG5zC0uc4eProTzyFy2eijxLhdjDCw88Hvm9hAObSdUQgEBKgOGfMiEFApMQUIxcD3BEm1Brsimy/ttvv+nRBL8/tZaTdAhAAAJNCOBCNME4QyGocgYtIAMELARwDi2UOuXBVO4Eq6e0o3e/63WkenoquidY9xZrXWOpSy/r2hNytlQxII8e0zK2N3rBu102hbRD8urJRy0YsWB2rZHTQoD4qIUSedYIMK2vkZkwnfh6Y6Xo3sawxKmeX5dgcu+MTo/8G312KGzLKY55+8op1ISQFyAw4Z2JDP8L9CuaYCdw4BjUJoh2miyvClRzdLuei6zrgQ9768i5k0DRYv7AvrSzmVwOgVYEcCFakTy8HFR5uAoQ4J4EcA7PpXdM5aa+tITR01OLbynXHcOWnV5BVoh9s6L5MxgfYTduNaftjS40rjHTcvakYMH20ONaCDgCRVsQQGtLgGm9Lc/S0oivlxLbyB+9InWq769LdLl39iH36tUrOY4bDe5/GgPdnzE1QKCYgN2SqOjq2+4Y/sWK4YLbEBgzBlOc+pSgHlsPHzJI87gUDXy9QVGvRiSyvoaoX3q11e0nEiVDYDABXIjBwPtVhyr7saVkCDQhgHPYBOPOQjCVOwGGlyuinH+7u/Et8dofvsBX2PU0ueV+Aj3rn4cWEg6Po/i6MZwflrDzGAu2EyCXrxG4wJK86Eb8C7R3TZWHpDOtH4K9rlLi63XcVq+K4utT7SnrefRIvNVm/N8JxeN1H9///Trm/yIDXWT6j2kPtULgfgSq3QKG//06Cy3uQqB6DEbSyJF49uxZlLj4071QUW9QXDxLYm8CRRovulejt+SUD4FWBHAhWpE8vBxUebgKEAACGQI4hxk4I09hKlvRfv369WZQXK/yij4Zvla7lk6H76muyWZPN8a8o0i5pXw90xWuRPQu+sV3BliKqsuDBavjxlUWAizJLZTIs0aAaX2NzITpxNdbKkVuU+gZWG7xa1l9tizdSKjn0cMsRvEePXoUXjX+uOgb9iH/8aJSIwTuQ0C3J9sba7Q2aYEM/5QJKRBwBMaMwZD206dPI0ciPBseawtm7YWKYTaO+xEoWoz1E4OSIXAgAVyIA+G3rRpVtuVJaRBoSADnsCHMnUVhKncCdJe/e/dOvdpSlOKyxveVHr6namlOPo8xvv7TTz+VfnI+CskbK8pLaz+LBbOzImcFgQssyYuCLNUbvxVs73AJ0/qJtEx8vaWyoqfDjc5WSwlWylLgP3LpZOX1qXjLHZfawTf6lyuV700uMtBF8Ya9knE9BG5MoGisFY3iEGrRhUUihbVwDIEzEijq8EVDaZGGnkSPtj8WsylR2yKbz3ysXUt6KwJFi7FWlVIOBKYiUGT3iizqVM28gzCo8g5apo1nJIBzOJXWMJU71eH2SPUudHs52gG2xM/kYygYby92wpx6plxPllsEMy4YXVHaqQ530dWHi/hb5MnkwYJl4HCqCYGiJfmcr+MtkqpoGmpC+NqFFPFkMXtsZyC+3pJ/9DnSopHQUo6krCi4rvNyYuQhycn75z//mWSPE+QhHbhXXoSxyPTH7eQ3BCBgJlA0eVffbMTwNyuEjLcjMGYMOqzyFvQ4ggUxwXULpQF5ioxnUV8aIDxVQKAJgaJRwAqiCfNOhaDKTmAptjmBz4K/Yx9RaN60tECcw5TJsSmYyj38FSaXP6y3vhcVoj1VYzhZ7wCr+zZ5kTxdM7948cJSvhGIKyrKPPLhdSyYRZsj8wTz52eXmUCLzPKcS/Ki59eL7icY2btOWldR/2Exe6yWia+35B/eeadyJ7EsuikvMtM//vijdxx1bLnjUh8N0rteW8Iyl+VFtVxRZPotBZIHAhBYJBBZlcU8PrHILfBX6YDhH9LgGAIhgTFjUDXqq3jG18Lrjr0D78YL4XBcZHVZjNFhLkkAF+IyakWVl1ElDbkMAZzDCVWJqdyjFH0mue6z39puNUaFnzx5Uvru9D0tan6tOphlfaElqv1OgqPi61iw5t2DAhcJFD1oNGc4o2ijwGIiFkGRuEiAaX0Ry5yJxNeb6UWuUrTZXWRJm8nx3wVppzt65kzvhJcL6HPJiYxuC/CnooMD3UE7yUgFURP4CQEItCJQNNb23GzE8G+lMsq5GIExY1Bv7dPsb0Gne/V0x54lJ3kGEJB3Z7l70klS1JcGCE8VEGhFABeiFcnDy0GVh6sAASDgCeAcehSzHWAqD9GINl0tUSUFz4yR+ENaYanUKH8UNV8rWUHuMKCo98/X3eKwVv5aOhZsjQzpzQk8fPjQXmZRJNte7M6c4SDdLKooHrxZGhlEgGn9LN2A+HozTaVR6iJL2kyOoCA9ca7nzoOE//0qql6DE6boWBbQ+CF24yZ7VP7+n5aX2Lta5pyQ9hOgBAjMRsAej9Fqc89KieE/m+qRZxICY8agfd5XcH3PSJ+E6pXEsBtPe1+6Eh/acgcC9lHACmLy/oAqJ1cQ4t2KAM7htOrGVB6lGuNNxnr26dTv+jLG19VMy5P6URjeWPh+FWPB9jOkBDsBe3y0KJJtF2BnTvsSyd7SnSLd6nKm9bOom/h6M01FHpXlBsZmdS8VJIcmGocydmvOnILuUealIv/3q+0vX75cPNU10SKbE0ATksWT6yothUPg8gSKvhahO5H3AGH476HHtVclMGYM6qmCDx8+WBhqmH/77beWnOQZRqDIeA6TioogMJJA0ShgBTFSNaV1ocpSYuSHQCcCOIedwDYpFlPZBGNFIcZnllSynoDS89MVVcxwie6lNu7tRLHzVHhBCB9R0/75mLUkFizVBSldCdjv57BHsrsKHBVuvxHfPgFFVfAzQ8BOlXBYBuOAU8TXm0GOXsN+eHxdRjy8+0nyhO5L2mzdH2B5leiLFy/sX9NJa6lLKXq5tN361wnDVRCAQN6YRHzsDkF0ofvJ8F/EQuLNCYwZg5rxjZwtb8ExFkW2VgSKbC+RxVbYKWcqArgQU6ljjzCocg89roVAQwI4hw1hNi8KU9kcqb1A4zNLKtAeb7PXPiyn0QJsxtejDMMeXjfKL54sb4d1qmtXZF+SGx9sGIzLHmGxt3RwE05dHdP6WdRHfL2NptKQ87FvxpBvF22+v3v3Lv/iVp2NLllDI3dw8D6sZLNb6l9//XVNctIhAIEmBIy2wtW1805khn8TlVHIxQgMGIN64Y1xNaXnGA7/IE6dfuW86a087m/tBT91Jc9wlZRiv9fTqOsZ2oUMELATwIWws5o8J6qcXEGIdxMCOIeTKxpTeayCjM8sKYqWfrXzWMnttetJfcv6QiuLdJM8rOWQ+DoWLFQBx2MIFH2SfHCoZZOA5Amf28zn37nxmy/8tmeZ1s+ieuLrbTQVOQcq1OJztKk7KUVvvHn16lWYrOC6Ze/b+FIjmVd7tDsUY8+x/X7GOe/52tN2roXAbATssT3jC8TyDWT45/lw9oYEBozB1LFZ42x/DmCthKPS9eYhCe/+9LbGo8ToV6/dAnNvYj8tUPKxBHAhjuXfsHZU2RAmRUGgjgDOYR23kVdhKkfSjupSICT6bGiUwf/Uhm3R1778hTMcfP/99xYxMuZCW9Zh0E4LFqGzlLkzT0akqGQtD6OUs/y8/PL2LIoI5bSb5dmW5PZb8O3bDiEZji0E7P2HcJiFZ6c8xNcbgNUdPdHL4VVo0TscGgjxf0XoMzbR64b0Whv7bUTGlxqNv+Py8ePH/9fEjf/tUYeNgjgNAQgsEcjfiRxdYXcFogvDnwz/kAbHEBgwBuVLGL1zfVmm6KZs1DeSgN0CG9U9UnjqgkATArgQTTDOUAiqnEELyHBnAjiHp9A+pvJYNWnr1eh+j39mqRWZp0+fWorSJvnaw7hRnNtIzFJpJg8WLAOHU10J2Hu4PZ7dVWBfuD28Ym+jL5wDIwGmdSOoY7MRX2/AP3IOXIlHbTc/evQobJLuISp99ZDxpUa641J3HYZ19T423g+lCWnNjestYaZ8iSRXW28RsFvGTGmcgsCBBNLbidaEUeDNfnPPWiEuneGf58PZWxEYMAbtVQzeGwqfdbiV0usaa39F/Gw3y9e1l6sgsEgAF2IRyxkTUeUZtYbMlyGAc3gWVWIqj9WUXkJueZupFjXn3Rs0xtIWt8oV5w6DdmLVassor3csWJ4PZ/sRUHjIYhMkQDg0+sljL9m4RdBw49cu261yMq3Pr27i6w10lDoNMi4Nyi0vQv5ZeLuTLHhFCFxv5jHadD0oL9+oXMzKK+yv6DG+lKlSjqrLJLyoSjvy6krveKiqkIsg0IuAfXzZx+ymrPai7OJtVtoqA8O/FUnKcQTsndw+cCK2RjdAV0WvzInKaf7z06dPzcu8doHGVzjq+fUJ7028tmpo3TACdktot64jhWcF4WmjSo+CAwiMJ4BzOJ55XY2YyjpuDa/SBzotpWlvsGLD1lJy7zzG+LrepZpKEu2fG4tKyylNwYKVEiN/QwLGfm7vpQ1lyxRllMfYukxFnMoTYFrP85nhLPH1vVqQPxSGtF1xh7wc/uXLl9EdeUavLkVg/BC7Lowel0+LapgiqYzPyUUcGspQXVToRKYdprpYLoTAYAJ6MbXx+VHdZtTwVhKG/2BFU920BMaMQeOtyqJknJdb8WQCLSWpVzgab/o0rp9LBSA/BA4ngAtxuApaCYAqW5GknB4EotvUjJNvD0k6lYlz2Als82Ixlc2RlhaoN0i9fv3acpXuVI5Mh+Wqw/Ooj3311VebYmjjKP2uWbg1qhKGReawYJv6OjBDNAquN4Fqa9TSKA2ZkQ8x5jX+/v17496vPfqbr5GzawSY1tfIzJNOfH2vLhbtiPHVH3vrDq6X1xJJoicw5NUFWcoOZf0tm+ba6R75UiPjY1jaI46m57LGt84d3ZR6yO0XrdtEeTcloA9DGFseWSTjVZlsDP8MHE7dh8CAMahFnXEpJex6581I+MTXK2gbrTHx9Qq2XHIWArgQZ9HUppyochMRGUIClu3sTq/GefDgQSjJ2Y9xDs+lQUzl4frSHa7GN/pa9l0Pb04qgDEuHi1dtTUaLjOFaMxaEguWanAzhQl0E1FRBuOSfJ7HBY2v9dJ0M2YUF9G+Xmam9cl1Snx9l4L0ZZ3FrV7LrXy7Kv7vixVLjl7QqoG3P+wtY2qZUGX9xeG/Jer1Sx/mMbI1zgS9BP3vcqPXIp3Ugf7vNvHrjgS0LDEGYGQ6jCsuO0eGv50VOa9KYMwYDHc98iQtTkK+hKKz8nbsshWVfO3MRms8j+OElq/dIQ9pHS7EIdh7VIoqe1C9cJkjg9xRnH6wj9RbifapeXDDcQ4XVY+pXMQyOFEPaluGgz7SpHeRDpZtf3W6gcBSSPTsU/TwujHiaKkonwcLluezeJYJdBFLdeLpluTGSP+wUVxN/hoXMq1Prkfi6/UKkiu/ZkcGP6CseG3oLigC3cQ/s3+I/dmzZ3pzSD3KkiuN+7/RbZIlNTTOq3CIPGZfqN5toDd7+J8cQOBEBOzDSveU9LiHkeF/ot6CqD0IjBmD0QZxpiGD39ZjvL8nI/A9T8kaR/f5LXKQJxm9bmcx24DExVtXB9RLFdcmgAtxGf2iysuockBDLMGtcCNlj0hROSMjE3vENl6Lc2gENU82TOXhujB64JJTG8vDNlQbYjHGC31MPbpTfOTWKBasQu9MoBXQMpcYDYLCBxopmXLGnJJFsizJO238jmnj6WphWp9ZZcTX67WjR8ajRZQva+SOs24bDMO3ksE45Ly0mQNFgi17siph2HeD9NJ7ixunmSD90k+mpf1ORTdhWITvJwwln5rAsYsuOXl+aZTHqFt8jLcz58tJzzL8UyakjCRwkzG45tuMRL1YF/H1RSyWRH30x+KaGo28pcbqPMbFfHX5XHhbArgQl1E9qryMKgc0xDL32eMueYGjnWhL1fkCpzqLcziVOizCYCotlHrn0a6I8e2V0RtJewvWpHzj+4r9lnK00Bi5NYoFq9C4ZRZjAi0Ce6IluR+2mQaqh6hFmQycakuAab0tz7alEV+v5KkHxNf2eXWTV48HNxcF1ZNGkY8iI6ght5i5LtH+IfZhHqHaaLmTTk/V1zW54VUKSUbvVBnpRDZsCEXNQKDhrTMVzYnuFMmUEBmlTM6KUwz/Cmhc0orATcagZYZ1SAdvVRzLv1UvOqqc169fb1Ytz/bw++Uti/nNhpABAosEcCEWsZwxEVWeUWuHyGx5rWD0rEK1nL/++mt47cVeWYdzGCr3LMeYyhk0ZfHAJadu0On0iEI/CNp5tny+UwtG9+xTtE00cmsUC1bRDZhAK6BtXmLZ0NA7C/W+5M2i+mVQ7VEgY7Euo3FbvJbEOgJM63XcBlxFfL0GsqLamVCT5SavmlqTa+SjRCHtTncPaQKwuCPalm3yXvqkoXGCbl+wzEnyUA9/02nUT3SD57B7L2Jq/D4/gQPdLD1QaHGwxFidvOt2EsP//B35xC24yRi0v9E0elSrq2rl8zQP54d33Fv8nK4N7F24Ptn13XffbdZy7L2J0rJxrtlsCBkgkBLAhUiZnDQFVZ5UcePFNu7MNNnIDuP0xnrHA6muEeewGt2BF2IqD4Tvq1YQWhER/zNzoPDz4RuYGfEWT0Ubnot5lKhFtJoWLuW0KlH/XMvfPB0LVoHUOJExgRax1Wap5c6S6GaUoir2Z7aMa7VC2wv766KEIgJM60W4RmYmvl5MO41qR0VYbvKKLqn4KTEePXoUXWj026KrNn8aB7DKkRWWYJsF7s8gO255GZFl3tovzFoJ0Tax9u7H3H+wJg/pFyBwVJc21qu3nw3o5Az/C/Tk8zbBOBaaN9BYb5MxaFxLN29jvsAei8xwl8e+7ZKXc+az2tjavI1A90oe+B2E6LbRDMxQd5lsnIJARAAXIgJy3p+o8ry6Gym58c3M0aPndRKGhVie6ayr5aircA6PIr+zXkzlToBNLje+FFp1acV3+Kukipr8+PHjzcWFCtT6ItqstgTwiiTJZ8aC5fksnmUCXcSyP/HNmzebToIGSJMbFyqktXwYVANKragonEv2E2Ba38+wRwnE18uoLka1oyIGzNza+kyD63Jr5NxEwrT6aRzAqk57o2OmAYXxNuckbb/2Y5JnKwjRNnHkUOYvt59li9nO6gI59WDfmFtYQlYaa+EDGeGp8FgmyPJiifCS6mOGfzU6LtxJ4A5jUDfV2T2ZMY9ZhB9bMS71LYq+1fPrDoi2tzbJGG/m2CynNIMcNlyaUmjkryCAC1FG2tS5AAAdEUlEQVQBbc5LUKXTC5Yz0z+NLo1lcszUolNyVEJFjHniIi9S27NGkq5SnMO28HeWhqncCbDJ5cZ9EpmRaBexSe1dCzEuHMINJa00u77yMG0vFixlsplihMYEukkyzWB5SfBRpsDyNrt3796ljWqeErpVzQs/dYFM6xOqj/h6gVLUg9Oodnr9ZtA3vaQoRcuVxQVbb+NrGcBqiCxgw73vPBlN5Js3SyoWMmaBF4kqLzOcDNQrDvycUihJJGenn2HQIlPFtIJlZD78lEb6mFtYXEt1N4/x5mKNR7ngw/gw/I2ox48yo2DnzXaHMWifx427RTvVHS7zLB/6Mr64Phwd9lsKdrbl2Mu1mbV5t5/2v/SczWA55aqVvhl+5FRYRCPsV0UXVme21GjJUy3A4oXja1wUYzERF2Jm7SyqbC0RVa6RidLHa9y4GIzk7PHT8m0UdaSdVUdTmKXSnTVuXt5c6TiHm8zrMjTXVCoGpnITcm+TJQ/cOILkhx+4c5h2ns0UY3w9LMfyLtIwf5NjI3/VxfLWA7fMZUygHpf9QJ+N2OxmAjv+GXHVuKlQSS757Y3tmnPTtjevvfdkYRSYaX286vOqaRZfN25lhtJM0ilDkdaOdT+yHuA2BpkWg99rJZema8dzLY7eO64vUY1vZx3mESqYp/ewbYbYRWzwy051L0K4xpaEm1NUaU8gfx2B2UxwRSvUhDUjUFFa/hJFL4zrEN3AOP4eZIa/pT+faKrN98Z5zt5hDNo3SsLJrpOOFHn1c6gE03JuMxYevqN1TSrZt9B37eq8rclwSLo8yU396iuJIx0nudkV81qovmEkLVZ3mDC+ojntvEWqo3iygphZO75jWw5QpYXSzfNY5pfwwco6XOFGubyU3lvPhxjPTefBo8M59CgsmrIYZF9g3QGmcgDkTdXYg8rad9WO4maBk2SQuTNuGXmBLWbZZ251gAWrIGnRFBNoBVhdohhT6DksFqJnDEYuyVVX+FTDoki6U/+olwQvynPbRKZ1y7Ru8cGadaG/Gv1tPg2TSqzdz0aV9y3G7ga5NnaSRl0nH0GXCjpVHRZr95z0hFl4Yb9jyza6Ity//fZbPxnCktM5UqHHMEPDYzUqHVlpihb5DSu1FGV5vlByyse1lNYwj7EDD+strmmW20KFK7yVZMx4z9sc39OGDfa0J9x5+IuGV0HmQFNYyo2UiABjMAKin8bhr77XtY/J+QlNn35Ktk3HTKY+bVGUEr3W7CxOadSK6p+bs6GwO9rVVRgvjFScsWbRqUOmnkiGxZ/jBdu840Ryjve4Nsepo2fsJz2y3dmFCO3qYjc+pM9Ua/nOqjz7YnCeFc0e0x1poatf5IbJ2rAN0/e0aG0w4hyukVlLDzWydjygwzjx7mwqLZ7SmhIbpq/1gcX0HkO4YVvCotIt0MUWuUStu8NrRx5jwSpoW6Dt6av3mUAX4W+G0uSxj9mdtizJh81WYhV1jDWTMm2wY4x/e+dpfbbF7N8WR3hFosVficZDv6BjhfzpJTIush0WhYXt0tyTFrU/ZdPmSoYxG2f2m/4k0jAVR7vkoUb88ZhpKfUsu85AaXW+vdHBmF1y39WN/aTTePFipAfGES2w6bX9UoyxPbmtoVr3eLGWttilspTWL89th7/R47QEGvtp5ywl23v7fcagxVn3NPpNMeGS3hs9i2ybfS+apzbzXy/DZoh9wHpVPSdaQUjjm4K5jjfehTBa3TEOue+QYuhHYuZgPC6jHjWcfVvGH9zThTD2mQEWoKHG76lKATz7YnCMwbRQ2tPhIzey91b4gZORxQHzMxHOoVFTIxdr9zSVxllvgEMSrmv8SMkc+LVPw+myU1HGfTY1dgDntTZiwdbIZNKZQDNwmpzaDPfIP+k3n7omqPxoSZ7apa6hjZSkpeM5IXvDiWSLNpFSUC5ljH8r2ZjW11Sg9D2+faT3zZ9t4usaZpn2rJ0a1ts2KYQZNDI1jI1bQmnTtLgKS9t/LI/K6Kko2wCzYhTGkxnmEcpV2pRNGbo6c+m82HuxFC3mPfb0YJgiXJ/f1IWXsPcGRDgG7f50b8WFUunYqEfljJZkMlZRUa1+GkXqJ0BRQ+45/FOD44dVdDBgaijS14SZjR1ekt9qDBoXD+pvnWxm6IxFVWzOMpuzXljCnB7pgJESEo7shvupDt/PgMgBiFbyUoqqM45HSaj15ABKvgrjeket8JcMOFBXX9RdmjjS45IeUwEWUw4ffTd0Iex9ZvAQ2zlebqhKEbMbzM1pcSf/6PJwkl0c+z6x3ywTihT5b7728KBuXRPFUKWRsN4ex8dORjiHdp3OuVi7oak0znoDHBK7YfSmaYBU9i6dyWm0SyOjHYvSYsEWseQTmUDzfPaf3bRRMh391nHpktzbH3+g6Wx/M4tKwL+142Ja9x01PRi2mN0bX9c4tHf6tJ11axh7JzPm1KJOxOUQWKaNtBVhSiujo+Fhn/i9AL19rwqRJJt6yJhls3qjxWHt1OvSgaDuZOyBddnUab3qNw+6zseR/EX9JAqZREW1/Vk0wFuNZUsT0s6zqFAVpaEUdfLmcqqKzYiLxJMYwyYqC8O7DX+1d7GTLCaqg1kY3jkPY3BN+3az2dYDkSEKq5bBiRwJyyo0uiRsoyxnOFjkdIVnb3W82fm1EZYhWc0qXQd6R2VTpFB3nZy6tF1FVldrirSEHinGuc8RG+lxFSmxuSdTitqIsVNnS1l1XUEYG+v6jEblucyjsXXXUKX6+TUWgxoCpWO2Ir96cjh3LB7XBX5Cd0XFqhNWiGe/ROUvCr+Y2Gkyipq8WLVLvLNzWKSpMaPAd7NbmUpjY12P7TrlbS5e1oaSRlxXwXzH2HOgxcKa/GG6IOyppcm1WLBSjEygpcQq8ls8uh4bsCpT3n44SNPj8cPWQsPL6fcQKrCXXlIU7Bg5sxtnumusgIyNdT1k2GLWGl/XZKk/tUGGVfrQ6FKvih468Z276EB7PSpNg0clq3zVUtq/N/P/R/ZYfi021ATNrJumpKg5e+ydmi+2GoF7RBLPHgwlmyXklmGldql1PWQLO4DKt8gpYRpKog6cqkxdq2EVYRt1LHWoA2doL56SkBK1n1QSTP3fwj8ST5akk5X33FR+hb1SW/aMaF/75oE6ZMRk8acrJ/VuG+5cqGtZQKl7K+dmuwZnuMnwVzOj0OBib4kSpbIxnXmw0ltVxxhcI6n+lk5wUe/yP1tt46qvhpXqeNHghHm8DOGBbPhiuyIr2tCELlY3f+KmSRFqQWvYkLTGUMvG8eh1rWlLBbaVMGxsndXt7UJIqkX/02NZPNBc0Nvj0vhVLYu1ZxKlRDVncaSHuuh3LJ4WD/bUK4i6PiOticyARVwr5d5BlWKlwXKxxWDvVaqgWYiVugRRmTIRrXpyWo76djp7ZuyqO9VjMpIkmz6YF+yGzmGdpgYv1u5gKtXGCk9Jo6y5N1LXJfwg8mO5twuXmp2iFIsfVVRgp8xSBxaslG002UWd0/1kAi2lGuWX5dncjC2FHFUR/dxUa/NNgEiA9Cf+bcrEmMK0vmiXwglUiIwwK7J9pmsiCT777LMohZ92ArIFDx8+tOR//vz5hw8fpF1l/v333//880/LVcY8MsoylE+fPjXmX8smISXYL7/8IgnX8pSmy0BLPP09ePDAXeucG/3UVPHFF1+UFpjmf/ny5YsXL9L0MEWVynXeiej9+/eSWXoMS9axltZv376NEu0///jjjx9++MH1DV3l+4ZSpAj9+RR7mWFOx18EnAocf5dBKVJ6mDk8Vnvl0/sUL4YTLOXgcxoPnGD61+UPBZOz/u23366VI9phvMQL5nDp37ULjekhsVAq4ZKujUM+U9fjx49/+umnTAZ3ypvrn3/++dGjR2F+SSjVfP3112Fi6bFl4KhM2RblLC18WH5LK6TEaYe/QKkJfvjrp+vPStGB69J7YGrvRv22YpTtqXT+axmDGR1pSvrmm2+MhtSFYfZM5ZqDXr16Fcoj875o3GT5nzx5EuZMj9XhNZ+Gl7958+bZs2c+p6yBmrZHYF/UqQ80rQimnz0X2yKzmfEQFi9JE+VIqKKoO8kiKSjrJ1PjeEwLdykqTWqVofMZND/mVRxaXQ/BWV11P5/iCyw6kDxOJF3lpHKOxOZMGkqla50YreYCJ5X+dW1xIrnjvMelrqJ1gcvppdKBdCrZ9ruCKsrJ5pToBQsVKgnDQe2F2X8g5qdeQXTtM8IrdUg73otY1M5+K7Ffjyrh7Kq87WJQnUouh/5VN/MdzHWJvGkydhstJ0MLtniVfbJLPQpNGX4uWyw8nxgOYT/1HD4ZLcp8c+cw1JT4tJ2gRy7Wzm4q+ylC9sd5I6Hn5saCUiwz3cePH7UGUd+QWWjiHfmRKMFcJ1GKs5NyXfKOrr+260G6SRVVp71Tmc0o8ZCfN7dgdcyZQN1wC22CTFAdzMxVClLIdGQySAxl0Ho5k2fzlEai7Ib3NBbz79/YSYvFv+3k33rUTOsexeKBm9ylBc2kyuAGtQ7cuHaXWKb4hcLTmPxCJpLMBFKeaylOl+aCizPuv3taa7niWvdd0PBGUXmxFsLKU3ezvK6SU7vYXEUf15RuTBeHxZIHJMq4ZITUdsMAGRaryPdnTfyLVw1IbHITsVpnETVUjXq4nwn8tSqnbhApsGEcL8oZijHn8amHv5B6hQ4+2G+75uwPFqkYg3lK8geMiNRpZUzqDKMm1sgQycppOGdk0zaNZZioHE0Ti7N2nagZkc57SlrenEyrlSssUuViL1JiBG0xm0XRa3k2Z8a1C7umC3jU8OhnOst3lccXrmEVSRL+1Ezhcx51IHc0FKnt8aldiKP6TNgTNjt2W31lSju1KlkMhp3KHaeTRUb7mVOLzkBUXd4MusJTD2T/KikSY8zP6jGrC+3zdbX/MKdzOEY1aS09FmunNpVHzXqWUaMlRqrBTilSYsbojTyV18g8corJnS1YdZdgAo2GsMUUVNCW9cgPJYmhDJofSwuXwOmsGjWqunCLMPi3Ke1W/q3nz7SeQi5KqRvXC++HL6qVzCEBLRt8h948iDaRw3KaHO8foupSTSSxF7K5AbpJNcpgjwcLl6aZvAA6qzyZZaRmuP3rajWBKSftM/n+vBkSSAtsldIkNpPpVKGcUffWCF10cFWasR8672qxkLBed9x1OztqWpOfJx3+ansKf0xKjy2bJqocUAhj0AJZM6C9K9o3UjXlqe+la0iVYHFtjRZsUfImBtyC7kR5LOt5qUadwaIdNdxNNGvTtMpJ4RjH46JOFxPz3p0EWLyqd+ImwHRQ9BbJlZ8PLF0+vu465EldiKP6TNgzNzt2OuS7ppxUlSwGw07ljjU1tOoqa1NSWKlG09pMp/R0J6eJFx0KMOx455gVDbuol3EO7U1um7NJN1scRyc1lUfNepZRI4+6rfYzpc0Tt850JA3/xb53bOI9Ldge5kyg4Ui0mIJq2sY1lzSibpxf7eqs8hiX2FoJ9msX/m3Yf9xxQ/827GwZaxzJIAH2dyFNx8YwRChkenzUtB4yqev/xNdDhnuPi0ZFuirbW/1/X18kTNqnlaIu9d9Fdv+VnxIWhdxMVCvSu8szLdFg1ma9pigB1IX6V8cWZTWchJhyUgXl+7PFyUvLbJLSJDyj1lmEWeztmVlTxeqsJjn1KDdD6F8dK0XpdmgN+/ZiE/olnnH4i4alM/TI02/Lpp+KW5XMGDSSLB1T6qgyNfLXvSFyVkjbQDKesi1rDrROGUVStroQexPrbRfyRDmlI+N6XuSVUySlUF2lNob61amMatQx3CUpGeN4tJvBTffSXlTDnGvN90DWRkdDGRaLyo8+Y99YLLlVonwYT6nfgRQkFHaZZ1hBHNVnQkqbHbufytZKPqMqWQyGncoda2pYU3FFut2UaR9AE5asgQRYm9RayZa2ekDK/jFbOsTUqLM7hwP0sliF+m1FbzdeUqrHO896llEj93hRiT0S54mvi8xaA7UeNHbFwdlKe74aeHYLtpMwE6jv5BZTsIe2vMGidbG8FHVOXeKcFh0rxb460IW9jQn+re88/qCVD5n2tFLjdudp3atDB3Xjmvh6yHDvcZG/awnZ7hFo/xBVl9ojQMW1mxugqb0wpqgtdiegVHJNWm0lZ8pJVZDvz1JBesmYlCYRGrXOIu1ab1eH6URAo6ZualkT9ZD0cw1/IbJ0hh55iqawQ1TZr1LGYBFbjSnFt+xLtaLuqkVgxbquKAymKtrO2kX0zpK5n+UU//zdzcbxaO9Xm+q2F9Uw5+b02mmIbTZBoynTS/u505uC+Qxj4usOQr+BoOY0X0Ec1We8anSw2bEzvavrqXOpksVg2KnccX4xWNF55Gw0WUDlbWaRYGmrB6S0GrMq5z7O4QC9LFYxYLF2LlN51KxnGTX3jK/L4q258UXGcHzmW1mw/XiZQJ2JtpiC/bTlExbtdSxOH/lEDdvN9fL+hqgE/NtUEc3920hTTOsp83xK3bj+e1ro2nSY5iQlIvDkyZMohZ+TEPjiiy9e/ufv7du3P/zwwy+//NJEME1yWuQ8fPiwSWkUAoE6AuqBP//88/v377Wp8dNPP9UVEl6lzSb17cePH4eJ5z1m+J9Xd2eR/G5jUGPq+X/+2k6pCru+ePGizvK8efNGVkt/Hz58yHSbPVVkir3kqdByanLJgzUS0OQir+nbb7815icbBA4nEA4EVhCHq2OPAKhyD71LXvv1119rAaU/+R51c5xiewqhMam57oFzeI1hgqm8hh4PbIUsarolpTXagSJZqsaCWSj5PEygHsWAA+01aa9D63G5HFqM1Hksi3Jqb0RjU5Es9f/FDCRegADT+hglfqb7GsbURC0RgY8fP0YpDx48CFMwcCGNtsd//PGHZiZF2fX3559/lhaue1A0A2mbGB2VoiP/IgHFk9JFSJrTYq5lWNz+b6nXpR0idWn9Xd67YvinXYsUxuDOPqDtaTellloe1SvjI7PT6mY1ZwMlxu//+XPlf/PNNzJumru5H65a0QIrFWuq0r+lhZQu3Y3j0Ymh10GpC8mFdv+mP3HVSvU1Pr/m5cVKdfP4YrrUfZRab+hClGrnLGb2hqpcHE0kOgK6TVmbA5rj5DtYmGjGUQxJtxpaMt82D87hBVSPqbyAEsc3QXcdhesFGUyZ1qM8t+rmY8GM6JhAjaBaZXOrcrf3UhHO0Hj8z77v//5zFqe9FTrKEYEbTutjFrPE1xlfdyegyUkb8Xq/jduL1/yk7Tw3S2niER3t4mm7VrvD+ld79LpT7+7IaH9rAsZYgiW+7kXTFCKXa61ju1CE69Kue9/TtWL4+w5z8wPGYMMOoDW25tNF46NaNLHK5riJVYs6za33ND4NgY8vSip2+nX3MbggqHecwvlFKq7wmjQeNX+5clxXUbdJf55un268pqixKwFciK54RxaOKkfSnrwudQZNQHJj/ATnN681E2krQH6LpjaeWS/VI85hKbEJ82MqJ1TKnCJpJ0oPxcqWyn7KYOrL62df7mHBLD2NCdRCqW2ejFlWRX4Fre0X/Tkf5uyDsS3Am5eW6T/qPILjtmIIh1n6CfF1CyXyQAACEOhIoEdsr6O4FA2ByxFgDF5OpTQIAhCAAAQgAAEIQAACEIAABCAAAQhAAAIQgEAvAv/Tq2DKhQAEIAABCEAAAhCAAAQgAAEIQAACEIAABCAAAQhAAAIQgAAEIAABCFyIAPH1CymTpkAAAhCAAAQgAAEIQAACEIAABCAAAQhAAAIQgAAEIAABCEAAAhCAQDcCxNe7oaVgCEAAAhCAAAQgAAEIQAACEIAABCAAAQhAAAIQgAAEIAABCEAAAhC4EAHi6xdSJk2BAAQgAAEIQAACEIAABCAAAQhAAAIQgAAEIAABCEAAAhCAAAQgAIFuBIivd0NLwRCAAAQgAAEIQAACEIAABCAAAQhAAAIQgAAEIAABCEAAAhCAAAQgcCECxNcvpEyaAgEIQAACEIAABCAAAQhAAAIQgAAEIAABCEAAAhCAAAQgAAEIQAAC3QgQX++GloIhAAEIQAACEIAABCAAAQhAAAIQgAAEIAABCEAAAhCAAAQgAAEIQOBCBIivX0iZNAUCEIAABCAAAQhAAAIQgAAEIAABCEAAAhCAAAQgAAEIQAACEIAABLoRIL7eDS0FQwACEIAABCAAAQhAAAIQgAAEIAABCEAAAhCAAAQgAAEIQAACEIDAhQgQX7+QMmkKBCAAAQhAAAIQgAAEIAABCEAAAhCAAAQgAAEIQAACEIAABCAAAQh0I0B8vRtaCoYABCAAAQhAAAIQgAAEIAABCEAAAhCAAAQgAAEIQAACEIAABCAAgQsRIL5+IWXSFAhAAAIQgAAEIAABCEAAAhCAAAQgAAEIQAACEIAABCAAAQhAAAIQ6EaA+Ho3tBQMAQhAAAIQgAAEIAABCEAAAhCAAAQgAAEIQAACEIAABCAAAQhAAAIXIkB8/ULKpCkQgAAEIAABCEAAAhCAAAQgAAEIQAACEIAABCAAAQhAAAIQgAAEINCNAPH1bmgpGAIQgAAEIAABCEAAAhCAAAQgAAEIQAACEIAABCAAAQhAAAIQgAAELkSA+PqFlElTIAABCEAAAhCAAAQgAAEIQAACEIAABCAAAQhAAAIQgAAEIAABCECgGwHi693QUjAEIAABCEAAAhCAAAQgAAEIQAACEIAABCAAAQhAAAIQgAAEIAABCFyIAPH1CymTpkAAAhCAAAQgAAEIQAACEIAABCAAAQhAAAIQgAAEIAABCEAAAhCAQDcCxNe7oaVgCEAAAhCAAAQgAAEIQAACEIAABCAAAQhAAAIQgAAEIAABCEAAAhC4EAHi6xdSJk2BAATOSeDPP/88p+BIDYGLEGAMXkSRNAMCEIAABCAAAQhAAAIQgAAEIAABCEAAAhCAQH8CxNf7M6YGCEAAAlkCnz59yp7nJAQg0JcAY7AvX0qHAAQgAAEIQAACEIAABCAAAQhAAAIQgAAEIHAhAsTXL6RMmgIBCJyTgPHZ2Y8fP56zfUgNgdkJMAZn1xDyQQACEIAABCAAAQhAAAIQgAAEIAABCEAAAhCYhgDx9WlUgSAQgMAtCfzxxx+///67pekfPnywZCMPBCBQRIAxWISLzBCAAAQgAAEIQAACEIAABCAAAQhAAAIQgAAEbk6A+PrNOwDNhwAEDibw448/GiWw5zQWSDYIQEAE7CPLnhOwEIAABCAAAQhAAAIQgAAEIAABCEAAAhCAAAQgcFUCn/31119XbRvtggAEIDA5Ab3y/ZtvvjG+m1pteffu3bfffjt5oxAPAiciwBg8kbIQFQIQgAAEIAABCEAAAhCAAAQgAAEIQAACEIDADAR4fn0GLSADBCBwOwJ6JfXLly+Lguti9OjRo+fPn/Mh9tt1FxrcgQBjsANUioQABCAAAQhAAAIQgAAEIAABCEAAAhCAAAQgcH0CPL9+fR3TQghA4BACCp9/+vTJVe2fUFeKvraun8Zvrq9J/vnnn//jP38PHjzweZTojl+8ePHFF1/4dA4gcE8CjMF76p1WQwACEIAABCAAAQhAAAIQgAAEIAABCEAAAhDoSoD4ele8FA4BCNyXgCLcPqw+mMJvv/328OHDwZVSHQRmI8AYnE0jyAMBCEAAAhCAAAQgAAEIQAACEIAABCAAAQhA4AIEeD/8BZRIEyAAAQhAAAIQgAAEIAABCEAAAhCAAAQgAAEIQAACEIAABCAAAQhAoDsB4uvdEVMBBCAAAQhAAAIQgAAEIAABCEAAAhCAAAQgAAEIQAACEIAABCAAAQhcgADx9QsokSZAAAIQgAAEIAABCEAAAhCAAAQgAAEIQAACEIAABCAAAQhAAAIQgEB3AsTXuyOmAghAAAIQgAAEIAABCEAAAhCAAAQgAAEIQAACEIAABCAAAQhAAAIQuACB/wfyPR3PkHa/UgAAAABJRU5ErkJggg=="/>
  <p:tag name="POWERPOINTLATEX_PIXELSPEREMHEIGHT#5C6D626F787B4578656D70656C20705C61615C2020646966666572656E7469616C656B766174696F6E65727D20" val="183,3333"/>
  <p:tag name="POWERPOINTLATEX_BASELINEOFFSET#5C6D626F787B4578656D70656C20705C61615C2020646966666572656E7469616C656B766174696F6E65727D20" val="35"/>
  <p:tag name="POWERPOINTLATEX_CACHECONTENT#503D62205C63646F74204C5E7B5C616C7068617D5C63646F74204B5E7B312D5C616C7068617D" val="iVBORw0KGgoAAAANSUhEUgAABXcAAACZCAIAAADrQp5tAAAgAElEQVR4Ae2dMZ/WuLWHw73bpNulTJlMlXKhTLnwCRbKlJnp0gFdUjJ06WA/AkyVkuxHALp0LGXSzVKm4/5vnKufrmzLR7YsS/IzBei1ZfnokXQkHR3Jd758+fIL/iAAAQhAAAIQgAAEIAABCECgAgI//fTTzc2NBPn2228fPHhQgUSIAIE0Al+lRSc2BCAAAQhAAAIQgAAEIAABCOxD4M2bN48fP3ZpP3/+/OnTp+4nAQg0QeC/mpASISEAAQhAAAIQgAAEIAABCPRN4Pr62jcxKLM//vhj31kmd10SwJehy2IlUxCAAAQgAAEIQAACEIBAMwS0S+Lq6mpsU7i9vW0mDwgKgf8jgC/D/5HgfwhAAAIQgAAEIAABCEAAAmUJ/Pzzz5eXlxcXF2MTQ1lBeBsEshHAlyEbShKCAAQgAAEIQAACEIAABCBgJPD+/fsf/v1njE80CLRCACtDKyWFnBCAAAQgAAEIQAACEIBA8wSGT0i8fv36w4cPzWeGDEBgigBWhikqXIMABCAAAQhAAAIQgAAEIJCDgPZEvHv3TjYF/attEZ8/f86RKmlAoF4CWBnqLRskgwAEIAABCEAAAhCAAARaIaDjFYbDGgc7gsKfPn3CptBK8SFnRgJYGTLCJCkIQAACEIAABCAAAQhA4IwE5LCgMxZSc/7rX//666+/ZutEKjfiV06Ab0xUXkCIBwEIQAACEIAABCAAAQj0RuC77757+/atzmhQoLe8kZ/TE8CX4fRVAAAQgAAEIAABCEAAAhCAwP4Evv322/v378us8OjRo/3fxhsgcBgBrAyHoefFEIAABCAAAQhAAAIQgEB/BLQJ4u7du8NuCAUG48K9e/f6yyk5gsAkAawMk1i4CAEIQAACEIAABCAAAQhAwErgm2+++fLlizU28SDQNQHOZei6eMkcBCAAAQhAAAIQgAAEIAABCECgIAGsDAVh8yoIQAACEIAABCAAAQhAAAIQgEDXBLAydF28ZA4CEIAABCAAAQhAAAIQgAAEIFCQAFaGgrB5FQQgAAEIQAACEIAABCAAAQhAoGsCWBm6Ll4yBwEIQAACEIAABCAAAQhAAAIQKEgAK0NB2LwKAhCAAAQgAAEIQAACEIAABCDQNQGsDF0XL5mDAAQgAAEIQAACEIAABCAAAQgUJICVoSBsXgUBCEAAAhCAAAQgAAEIQAACEOiaAFaGrouXzEEAAhCAAAQgAAEIQAACEIAABAoSwMpQEDavggAEIAABCEAAAhCAAAQgAAEIdE3gq65zR+YgAIHzEvjpp58+f/58e3v76dOnIeD/O1wUne+///6HH3745ptvzkuKnEMAAhCAAAQgAAEIQCAfAawM+ViSEgQgUJDAzz//LEuB/mRHkPlgCOjfIWwX5Obm5v79+0+fPrU/QkwIQAACEIAABCAAAQhAYI7AAVYGjeZ//PHHDx8+zMlU//Wvv/5aQt69e1eBX//7T+Fvv/1WcxVWROsvPiRsncDf/va3q6srGRRazwjyn4eAjGKPHz9W31dzltWjSchXr17VLCSyQeBUBN6/f//s2bMKVYcGva9fv/7Nb35ToDjU6QvC3MRhGJMHYmhYHlwJfmp9wl3R4oQLKzW9i4UHB4QABFYTuPPly5fVD694UO32xYsXKx5s5RGpJ9kavvvuO7lhl1G+rZBBTghkIaDZ2uLoIfVF7969u3fvXupTxIeAncCDBw8qnCdMyq+Zw6NHjyZvcRECEChMQGtX/hy48Nvjr9NA982bN/E42++q09dyXmEIskEUXjWMz49k05G9aTtMUoBASQKlT39sZZi1ugykB5VH2UEvLi6koS4vL9ELq2HyIATGBPbQIZgYxpy5kpfAHvU2r4QuNbyEHAoCEDiWgAaQhWfXx+Z38u1aBigPwfd0mJSKixCAwCKB0jsmTjV8kVrUqXL6kxX2D3/4A/5Xi9WRCBBYJJC979cSweJLiQCBLQS0Frfl8cLPdtMidP6rXKw1RdHAY/C1lvYYpivqlOV4KK8oBeR7qL/C65aFy5TXNUoge3+Xl4OaT94EJ1M7ZOKAM/JkWXCxWgJ19nelrQzaTdDQkk6uyiQVKe+G58+fs9crF1LSOS0B6ZC8edcEI2+CpAaBgIBmsHIt1jmjwfUKf0pObe6oUDC7SHLh1jBD+z4i65/+vEUrAUpc8yXlXesBzC7sqIm5NwE1RpnDIjV5bwEi6cscqTFtJEKuW9k7/UXBnjx5shiHCBCogUDl/V3pcxm0pCOt5Ls/DZbaPXTosFIx/KuqoMCKCiHBnIRuGWRFOu4RiaExDbteHRACEEglICdSTSGGecKgOlzb9CcPxmTfvn3b+rTKmFOiHUtASw1+pZUwQ711/+qu/jL2hupuNHnWnxbth65w6Af9k02GKxJG0ZqeYEstqG+NGxcsFUBmRy0JsIvKwoo4ZQhoIiHNMLxL6kIBpyXcz38rjzwnIst88G+18R+9odc5jeEUiCKUdP8ZWrfmDnMHQG4vCGVNmRoOVjtkiM65DNsL8TwptNLflbYyGGuAjBHSJlr5GRYZjE+5aDJDypaxkwYcZBsUuhZM1qk8jWNevnzZ9JDO0SYAgaoISPmqYdrXWAqfgFsVK4SpkIC6GE2V9RWV1bINa/IaLu/UCa4WbKcH4+fPDy8dphCaRQzzpaEHdzO3sWCaaKkU6KPHZLhSMwHZI/SZmHUSypFHf/Xb12Su1dRg+0HyauMaiktPKlBDS8fKsK7enu2pxvo7jbBr/tMyY2oF0sigZI5kSNYbNapLlVPxlbuSovIuCJyHgFF1aHhxHibktCECWk5f0adoktBQHreLqtUINeEIKHXNMuirm55818ePH0Us8rienXyQixColoAqbaRKT96SDU5todocTQqmgfdkXhYvSmNEdMLku8pcjG/TYKxSphRqfkuL/d0vagY6yDY4aC0qjiGCDJNH5UjjmLiOmMyCHjlKYN4Lgb4JTLa44CINsO860G7uNJ4I6uriTxkm2s1vquTqcOMGAjXtOePC+F2RpA4cVIzl5AoEFgmsUB3NmRgGCHJNWtSKfgTphJpzKvF8aYMwVobFmt9xhHb7u9JfsgyaTfafkbFC9ncFCco39fr6OtXWIKcvfe0ySIqfEIDARgJyqrSkoCmEJRpxIFCYQMSZf1ISjUHP8xkjuYVrgjG3oVLDAHXE6o7tG0ZevXo1twKs7Vcbfcjl4Cp/bP0dstl7srZwsWMCqapD7UWVs0UgUnoWsbVUOVhgpRMazaklm8TplUDb/V3lth/ZHZPqjX3tYteMy5acZGSVlt9VHhKHwNkIGN0pz4aF/LZCINVifp79dxEy6nbV+a4u4ojS2OLR4A8GzlNMq0uBBzcSiDSQyeH0liazUdSNj/stazJrutiQhxe+DBvrQ5ePR5pzE/1d7b4MSWcryq5pX7uYU0lZrmvpI8nQoDWZ8yxDZSFMIhCIE1ADjEfQXeNKyGI6RIBAdgKWCuxeqsW6M3wnRQ5KWoqcc2HQEQyKsMXvQL4Gc0M6eTSsI6zDaP21Zcu8yBUrAQisIJCqOrY0mRXi5XokaFnjZIc9Uwytx2S40gSBPvq72q0MSepy9cm6e1Q42TskvP1QCW2dkFfMHpKQJgROSMBioGS7xAkrRitZtlRgl5cz1GRNKnQavD9jd9lXQDOKLB2otk7MGQJkaJDHtf9SS9i3iWg8gMO2BRpxthA4ieqYMwgKnfSh/KCT9kxtAc6zEMhOoJv+rnYrg/p1e+HVNtKSoSFJfllJ9A0ze36JCQEIzBGwGChr0xhzeeH62QhoJ39SlquysCdJbowsC4JMDJ8/f56ML6foFfP/yaR0ce6ABt3S93GNB764xP1dGCgch4XATgROojp0nNmkMUWGPLW44SSUnQiTLAT2JtBTf1e7lWFSj8wVcIV+XxIpvtUqyEv3g8Ugv/yEwB4ENBOYm5D4r9O8xf9JGAKVEEgyT0vmvqevGnJFekb1sHmdorUzIrKXKiLJuPJotuMror6LaZx9rpQncAbVIYcj30XIQZZ3g3ydOGPVASHQIoHO+ruqrQxJRtlq+++kNRb1EKphLTYMZIZAPQQsI616jnGphxuSVELAUoGdqPLwr+RAIidSxkB8yKWzGJJ6WKNg8lmYi6mVD3sffXNz46eTZKHwHyQMASOB7lWH2vvV1VVAYzgGT9aHjjVhkGV+dkmgv/6uaitDkrqs1sqglhDZPzZuJ5HxzTgyVyAAgTEBi+qoWWOMc8SVUxFIcuLruCZrpSEyM5eh0D7hT6o/8eVQbdAwpuZvl5BBhCmQkRvRVhPoW3XIa2k8QtYAe+Oxr6tp8yAEMhLosr/DypCxhswmlWRlkMeXLLKzaXEDAhBYImCxMrBdYoki948hoGOfkl7cq5VBM4eIiUGI/Dl8EjFLZBkF5qJpImcpo2C7RDwvc+/iOgTsBCzV0k+tLdUh259OSfflH05hYMDsMyHcKIFe+7uqrQxJRtkKD2VwdV2y2T82oacmt5y51AhAAAIRAsZDGdoaYEXyy63OCFhsZH6We63JDx8+9A818LOssI5j2PV7DXGjgMWdwe/HNQCI+0cEueMnBFYQ6FV1DK4Kwf4j6T1OYVhRSXikTgK99nf1Whn6OJTB1eakhVOZV6RV3bMEIAABOwHLSKvvrex2VsSskIClAjuxe63JOkN+7qOVyrtyvcdxDI6qAnHbTTDh8R8cwvpclB8nyZ9xnBpXIGAh0KXq0Fzg4uIiWHTUh2B0nS1IllpBnPoJdNzf1WtlSFKX8QFBDTVMo6IkMfwBStKDRIbAyQlYVEf9GuPkhXjm7FsqsOPTZU3W/MF3BHCZdQGLK4GLvC6gCUy8144vhAQSjjeTr5OKpyAQIdCf6tBBDFrj9bMstyB9plqzMv8iYQi0S6Dv/g4rQ6GaGR+vjIXYdcfp+HVcgUA3BCwjrS7nZt2U4Jkz0vfOakvJygsgvltBnWmZ3QeR71kqI8Hiqp81ZcHfQM65jz4cwjsR6Ex1qBHpm7J+OxI3ddxycap5f/ROhUuyvRLovr+r18oQ6cLHta1+pZN0LoMymJT9MRCuQOCcBDiU4Zzl3k2uLTYyP7PxmbAfs5Wwlv0jxzEoF4GbwH75iu9zjJRU4IiBI8N+ZUTKjkCkQro4fqBmU7ssJjImBjnSUSzskvBLkHAHBLrv776qs5DivoiBzDXrykDUpJ/Ss/VbT5JyRGQI7E0gGJdMvk7DF/ZzTpLh4uEELBXYCSnj9a4nILoXFQvIShhM0YNXF3Nk0Hv1ruDt/s9ISfl2EI1P6Md9boR3IhCpkOM31twJ6siVwDAnRSf3Xrk2jDPClaMIaBH+9vb2qLcXfu/du3f3GDSeob+r1MqQpC6bsDLEF2cmGwyOYZNYuAiBCAGL6mhCY0TyyK2OCVgqsMt+fzU5mF24nLpAyWMU41YGJ1IQ0BzJ7+59i0MQk58QyEigD9WhzVDBqWRy15KJoTNzasZyL5yUJsbS0kEZFZbhkNfJ1KUOV0bwjOaGM/R3le6Y6ENd+i1hhc0vcsK2nzJhCEDAEbCojv7mZi77BJom0NnO6tSy0Ph1cfBalZVBAgd51PqeP3CUqsGRIUDEzz0IdKA61JpkSgg0gNq7soaJYY86sy5NHcYZlNG6dJp7SrZjZTzj6PEk/V2lVoakUwma6MX9xQ1j61phmDCmTDQIdElAWtvS0DL2E11iJFNHEbDYyHzZOqvJwUlvfk6HsPKbcR1pnH5wZfFdY23jmxiUGo4MAVJ+7kSgddXx5s0bfa4yWFrT5ypfvXq1EzGSXUFAQ6ygjFYk0vQjmpzKlJwlCyfp72rcMdHloQwrWuZ4BJOlZpMIBHolYBlp1bwftddyIV9GApYK7JLq71CG+IkMynhJRwbHORIIVgK06OpnQZ+WaGIJJJJBbrVCIEl11NYJ6rOUfsMRc0moXRI0n1aqH3KuIBDU+XEKffR3NfoyJKnLVhZz9IHfcR2KX9EgMh6BuxCAgE/Aojpa0Rh+vgifhIClAjsUndVky6Jl+SzHj2YIVgKCQeHiINIVJQEIbCTQqOrQsrBMCUFLUTPXgBkTw8Yqscfj2roSV4l7vLSqNHNZ6M7T32FlKFSBg+GI5a0nb8wWRMSBgE/AMtIqP1HxJSQMgTkCHeysnsua5friXl8dAre4hcHyoqQ4cVu/78ugUaO/01N7JcpLm5Q1IndDoFHVIbdljXL9VqMSUcPhc5U118y3b9/KSyuuGGuWf7VsyrIyvmLBePKN5+nvatwxESidyRJyF5uwd6b2AUPu9OkUl00CEIBAnACHMsT5cLdyAhYbmZ+Fzuxli9l//Pixn/2qwlI+V1dXTiTNnZ4+fep+EoDArgQW207w9hpUhxpIsC9dszg+VxmUVIU/5c6gQzQk2HA8gW9prVDaLCINc7G8VuPFNttNf1edlaHLQxnWWb/wZciiIEjkJAQWtbY4aByTt6s4CVuyWYCApQI7MVSTezp33dLvHzI1itv6nYtiMCLUqXWupAhAYG8CSapDA8tjO0HNTtVeApnlqaQrxwq2dzF1lv5QWBTZimI9VX9X3Y6JQPXEy++QYUdcpMm7SZlyKTThpuGkJQCBYwlYWlkrGuNYkrz9EAKWCuwE66wmWxwYD+kQZc1xzMeBYR1Pq7K+/Dqd4cGDB+PIXIHATgQaUh1y7JWZIxBYTUbXma/uVD1ItjYCfn8xJ1s3/R1WhrkiznndUqWC98myG1zhJwQgECEQDFwmY3Y2N5vMIxdbJJC6q66zmrzo7ldth6iC8x2/NYOyHOvVYhVF5joJNKQ61DTu37/vPIAGntolQZOps2oh1U4ETtXfVbdjImlCfoixJ7XayT1sxWcspYtTX0R8CJyWAIcynLbo+8i4xUbm57QzK8Niv39UhxjfMaGePSgITZn8YiIMgb0JtKI6Hj16FJx4J5OcjhLsaefX3mVN+n0QOFV/V5eVwbJZxVWyoHd312sLrBt26CzT2jKCPBColoBlpNXZVvZqywLBVhCwVGCXbH81efEIsTp9GYJZk47Hb2Llw1UkAh0QSFIdhxzKoDWAhw8fBottGsBrbMwuiQ5qIFlIJXCq/q6uHRNJ6rIVK0NSpobKqkEkGztT2y3xz0zA0spa0RhnLsfT5t1SgR2c/mpy4ETtcuoCR/kyxM9lcOIpoELhuxI+EMJlCCSpjvLWOn2P4OLiIjAx8LnKMnWDt9RJ4FT9XV2+DEnqspWRVlKmhiahs3DqbBtIBYE6CVhaWSsao07CSLUfgYZ2Vu8HIZ5y5T4CmrwleWLGM8tdCBgJVK46Li8vf/jhBz8vMtvJhYFVNJ8JYQgEBHrq7+qyMixuVvFLovJiGETVyGPRauVnaghjZRgz4QoE5ghwKMMcGa43QcBiI/MzcjZ7mdy8/eyXDMfPZRgk0cQptQRLZoF3dUwgteIVUx06j0zvCob0MsZJYHZJdFwhydp2Ap31dxXtmEhaCiimKzfWmGDfpiU1ZY3jcCygiAOBgYBlpKWZAM2KClMnAUsFdpKfsCYryy77FQZ0YDgTpwrL5Qwi1ak6NJjXTCkwMfC5yjNUSPK4nUBn/V1FVoYkddmKlSHwFrPUv5cvX1qiEQcCEBgIWFRHKxqDMj0hAUsFdli6rMnx1RuLQ4HjkzewOODjkPy8wEkticDiJ/H81Mqojuvra531GPjwapcEn6v0y4LwmQmcqr+raMdEfyMtHXuT2pD0aQlWXFOhEf/kBCyqo8wA6+QFQfZXEKh8Z/WKHK14JD6Zj4/JVrzO/kjcwCGx2WFuh0nMvASkOoLJfDz9vTtB7ZJ4/Phx0B2r8WKJi5cLd89G4FT9XUW+DIF7VbzaNXEowwpHBh29G884dyEAAZ8AhzL4NAg3RyAYlC/Kv/dUYVGAPSLEPyERH5PtIY9LM/7qpDmeS5MABLIQSHJk0Bt3VR0yeagVB9pMy2bqoFk5y1LcJNINgVP1d7VYGZLWc3bVlbnqsXIUKNzFlLVXAnW8SIkIEPAJWFqZpgq0LB8a4XoIWCqwk7bXmhzv0w+czMd9GVy5EIBAeQL1qA7thtDEafy5yhX+vOUx8kYIFCZwqv6ulh0TSeoyXkKFq8vc61K9EnT6rr76M5ca1yEAgUkCFtURtxy7ZOXwqdT0pzUiTWxub2+H6Y2mdnL7VCL6lz1NDheBLARU3+zpNNH32bPjYsbzpZboYhYOxH0ZJIyUBkc/Fi4UXjcQqER1PHr0KDjmXK1GsjXhcUxdgkB5Aqfq77Ay7FLB5CQWqN3F1+h0nMU4RIAABAIClpFWXKdrnqDWp/1Nc5u2ZGvQreHus2fPNITScdn6wz8iKAt+phJIcuJT4vGanPr2euJroi47+9DExlIFa6TjCPtdWdz2KAsIVob9+JPyHAHjVkH3+B6qQzLooMegefK5SsecAAQmCZyqv6tlx4RlquBKq34TqaYiTlpLgNNxLJSIA4GAgHGkNTfAkn3h6dOncoq+urqam+EEb9RPGR1evHhxcXGhg98kwDgCVyBgJJDU8SnNuZpsfF3N0WS2mxPP3jbnUlhxXcpBDVwtPf7s4O4Uj8NdCGQncLjq0G4IdYKBiUGtWJZT7G7Zi5sEOyNwnv6uCitD0npO/cMsfSs4yZFBeys4p7ozDUJ2yhAwjrQm7ZKDfWFxFhHJiN6uYZbSicThFgQiBIwVeEhBTjQdu89ow2Bke0LSICEC3HhLnbi2R1lKJ5hlGdMnGgQ2ErBUTveK7KpDvZ4+J+HSHwI6WYzPVQZM+AmBSQLn6e+qsDIkqcv6rQxaF52sVZMXtc2bWcokGS5CYJGARXWMNYamEJqtTdoX5O355MkTbaD4+PGjfKH1pzMa9FPtdE4YpaPUcGqY48P1CIGkU+LHNTmScou3IocZldxRqB5ZfuBGJwWsDC3WtA5ktvR9LpsZVYd8fGS1H/eecsjlZDEHnAAEFgmcpL/DyrBYE9IiaIBiH3ZI9XMGbxpfYkPAI2AZaQUDLI2ExltJlaSMC7IsaMn0+vpax1nJcCC3T/1pRKWfaqeyOMzZGtTk5dQg44UnGkEILBAw7vdxqQQ12V3vJhBZ3lk8HyELBDVzNflgBiXNEEnc0t1rYqaUpR8UiCTFLQgYCRylOtQ/ysdncgcTX2Mxll0kWtyyGb8bSZZbdRI4S3/3pYK/pBpQgbyzIiStt2jGMpsQNyAAgSUCMgpYVIeWi4eUFF+uCuNHNIuQBWHpbf+5H2/jumtMh2gQkIPxuDZGrqgCdw9NK6JzBLTys1/2xXZsxJG6GJiPbzkhdSsulXSL2wmiQDwydyFgIXCI6ogsvao5aJ+5RXLiRAjMLWMM2gbtEUHX6K0z9He/OLxsUl1GDxd4ToCkjGBimMPIdQgYCRhHWkNqap5urO/PEOz2BSdV/L3qNlxMAhCIEIiPKV0tPdsQMzKZ2cPOIg0weRCXb9SIjAUXh/6BK0SkPnALAkYC5VWH5Y1G4Yk2R0B+IoHaD36uGK7MvYvrlRDovr873soQQRw0MP30O/5KqsggxuQcZiz/cAWjb1VlhzCNErCMe4aVxrEFUHODLX4Hk9MS1973mAs1WkaIHSEwNnu5KjQOqLZHkurs1lzT1ig84zhb7XSyITsXBp9qZAIQae+S1i9KpeynSRgC6wiUVB2q3pHK71dv2d/XZYenRCDuJjlwlskSVv0R6Lu/O97KEPFF9PXXENZsocIaZtEOLi8o4gpLEJFaJGAZackuOV6H1JgpMjGwoNDkIfJ2pW9JhDhnJqAa6DoFS+BsHcfcwECNa7uhQV32ZPpq1HOcx5ZKV2pzj6h6B2/ZYtk8c2Mh7z6BkqojaXBLx+cXkz2sAp00dzoN4wekUvCXtLNtJWbQU7gS76C/u6MycPk5JHDnzh37ew+XdiyqDvCwH0wl7cBHK8cMuQKBVAI6/koHLi4+pc47aJ7S5ho56Yy3xWfjEfTJrsjXZLTmoFMk4ylw98wE4vVnTEYj0Y4/YznOr67M9a2yBch6qLuTT0Uu6vxFfWRazX/yHDWlGf/e05w88lCY/NCmTo31v2ktzcMBsZHS4ZaRQDHVMVfhI3IyxB3g6JzX4Gjqwa1JmscP6OxY/U2qowjk4ZbUjqagw6GbUokKDCsfwTGcina2jmMRXZ0R5ppb8/3dsZaeyPrAuB6okz5W2uDtGvapAY/lnLyimIofpMBPCEBgHQGtH042tPhFGR3WvW781DBWiLyO9j6GxhVHYM5JcrJGaZzhHjxVINLMNcLW3XgrUyPVtEfmg7mVItEexnCKaQE71+MHTgr6KfH8osyyJGWRkDjdEyigOpIGt349r22UflRlEEAfy4Fhab+jIPDeVAJd9ncH+zJoue/Zs2fGFri41GBMJ0s0LXoE37uKJFuV5BE5uQWBVggE64QWsWVi0CqQJaYxTlwGTUgmVziNiROtbwLyprEvYWlecdpvHstrSU5DwcKgXzc0gdefjAXDIp7sBQKrFcIh4McMwmqhGn6oFQfXIz+1RHn//n0lPo6j+ZXE0EslalCyuq4Fle3+U+OXcuWEBPZWHfK4efz4cVCH7Zw1wWbx3Ohraae6Oiazj9XoDnmww/4u1daSN35khWFcwJUcyqBlCg1oxuJNXtE4phKx8xYcqUHgWAL2Njg0TM3TsgssVTDZ6t1F2n525n0kmLrSpSWOPjK+OhdqSkmjBdcGxwHN+TXyVhGsFiZpMXkPzbNach5sncDeqiP4JMq4+Sxeyegw2G5hpRbTItXVEaTr2sV4Wsl76u8OPv0xqeUcXuE01LPPbRSToeFQZFK46njmfE2T6gCRAwKqZhp8a2Rg9Pg9vBFlESC1C99poL8oxk7vzcKQRA4kEHGMDBr48FM17UBp63m1xl7qSuy9sIOpR9QYhT0XSW3EWOzRFEHR6qGHJB0Q2E91aAgxNuRpjqoW59qRMdAB534ONv4AABpySURBVI1ZWBwbGEluj4aVYWNRHvh4H/3dkTsm5E4s50NjK5L6O+rkJMmpA+S0bml3IZNeVtvGQ1KFW4/nmLGmNRpNC3RC3ajwqWInHX+lsf5+OxcWD6/V0A09kFq+3ceP77UJsq8Zshz1g4sn/yldp40JHz58+N/D0/7/5gjhGg5Ck0rUAEPNX4GdXLilWDQwGMRQS9cIQe+SABquaAyw00tPXvQnz/5OqkM1WZXWH+KqGqtu67TyFUM4jX7jB6mevBDJPgSSCLTd3x1op5EmsoMubJDTiEEadsWyiR7JtVpyYNFkfLWA2EuZmFsInMd3RsuSRlAaKqktZ6zPQVKL65mFFVcgHj/rJKBqaazAioZHTJ2FiFQQKE9gD9Ux9o9Qv+b3m2Mfh7j6kq2tPBneCAEIVEjgq7iy2PVu5Dyn8XtT1dw4hcgVrRRJpQ4rEvJRGQKR+JO3NJ3WjIJ1ywCOeAZX+LkTAa3p7ZRybcnaVYdi7toktVgqdRHhI53Aqk6EzwlvaV3CXzNcJLBr37f4diJAAAKVEEhVHRZn4bFzhIaywTHJ2pJp73PFSkMRuR7z1fZKqg1iQOBAAs1YGbIviWucJ8tC0mhvspxktZVs+tt1MjP56iYuik98GtZELpoQMvhOchMyrxDSPtKSO9K9e/dWvCLjI9IwEhjf6YxIW08qabyuzGJlaL3EkR8CWQjkVR3qmB4+fBgsTqjTHH91RfYCDeSCmPEc6RNsWBniiLgLgTMQOMzKkLpTuraZqvzW9LEfGRcOn8ZUXk1F6ebmpnIh+xDPvo+g6fwaR1pqm+PRUvaMW/xXJTBWhuzk203QWIGHDKqCUXnaLWskh0BGAqmqIzI61ZdxNTbzZZMdIWKXlzuDPijrx4+HJSrm9Tgi7kLgDAT+66hMJqnLo4Qcv1eKWNpWB0drk4WcyiJKfPzsOa9opqddf5bJ2Dn5ZMm1qqXq5ElmIxbVofoW+Hxm4TxOxOI/UpuFdJwLrpQkYKnATh4cGRwKAhA4OYEk1RHZLnF5eRmYGKRntLk1MqDVI6nw5c6Q+gjxIQCBzggc5suQpC6Pha4pnFSwjsPRvyeZyOUFrv5Jf7LLDGc0bN+lkle8dlMbbDcaTJxqt45FdciRoUyxWsxnFoHLSMtbDidg3+8ziIqV4fAiQwAI1EAgi+rQMEwqJTB8a+Xs+vp6MY/qVfW1tcVoLoIic1SZo0EAAuckgJXhP+Wu2cKwLCmbgv8XMe6es8aszrVmwuzTW02PBwcCxpFWsFCzHz2LyUzbWTW2O5UlaD/graecanKKLEi2jgL5IQABO4FU1TE2UOpERvWMQZ8lL0jjwEzGiCQrg7Km+Bx+bC9iYkKgPwLHWBlSD2XQtyFxIuiv8pEjCKQSsIy0ZDEsZhzUCbKWLMiLxziSs6RGnHYJWCqwy13JmuxeSgACEKiQQJLqkPxBJyhvhWfPnvn50nJa0kZLDcJluUgSAyuDD5wwBE5I4JhzGZL0lEZamBhOWDXJMgTGBCyqY7yGM04n15VgXWguWWO0uce53g0BSwV2mcWRwaEgAIGTE0hSHX4nKE862bgDE4POil5xOqPcGZJKYfikZdIjRIYABHoicIwvw2p12RN68gIBCKQSsKiOYtslJLzRl8EYLZVG+fgasGrgqOxof5mWwtgGklQExv0+Lk1/quAuEoBAcwTQGxuLTACTTNVOdchxWOHgWR3IraOyVogka4XUPp+0XIGORyBwTgIN+DI4dXnOEiLXEIDAQMA4SSupMYzjLWO0mgtaDrfyKZNxQQvs+sq6/lVYg059Ea1msauSzWIj8wUuWZP99xKGQC4C6I0sJNepDn1oSYraNzHINVjb99aZGIaMpJ6sLMnVcWeBQCIQgEBzBA6wMqQeysBIq7lahcAQ2IOAZaSlUVTJBXaj+cAf5+1BZtc0dWaYkMrhdpxZlYg8R7QBWEttu8rQR+KWCuznNNhZ7d8iDIHKCaA3MhbQCtWhj4hfXV35MuhDadLhG7VKqpVBAvBJS78UCEPgVAQOsDIkqUsOZThVdSSzEIgQsKiOkkZJuxdruzsmtBomz4W4lUTfRZMbbar5OFLQvd6yVGCX95I12b2UAASyEEBvZMHoEklSHdLG8ju7ublxjysg64BU9HYTvFJINTToDEjM0H5ZEIbAeQjUbmVgpHWeukhOIRAnYBlpldQY47X9Ofnjs/S5pw6/rtXIYDVsTiRlUOQZSs7x0XXjfh+XQsma7F5KAALbCaA3tjP0U5Betfc1elCRg/ivX7+W3cdPc0s49QxIvSv1E5hbxONZCECgHgK1Wxk4ZLueuoIkEDiQgHGSVnJuFozkInDkkxW5W+2tpHM0ZWhIXeOqNuN7CGaxkfnvLVmT/fcShsBGAuiNjQCDx1NVh/+4/Br0JXjtnvAvbgwPn7RMSuT58+dJ8YkMAQj0QaC0lSHVq5aRVh/1jFxAYCMBy0ir8AYrHaNlzJQOSjTGrCeajm1LdcGQj26qhq8nv3tLYqnAvgwbt0/7SRGGQDEC6I3sqFNVhxNA42d1Unt8CT7VnUFdCecEu3IhAIHzEChtZUhVl4y0zlMXySkEIgQsqqOw65NFpCFHLfoyrPNxlWtupBDPfMteW0QJ8/qZq0rTeUdvZC++JNXh3i73geEATnclY2D4pGVSgrgzJOEiMgT6IFC1lYGRVh+VjFxAYDsBy0irsMbQqYfGfDXny5C6E9hxCI4cc9dPHjDu93GUCtdk997tATmzaG6zPR1SaJEAeiN7qa1AKqP227dvnz59ml0YP8HU/XHqLvF08wEShsAZCJS2Mth9jEW/3ZHWGaoOeYRAMQLGSVpJjSGR7NlvzpfBfuREAGH1g0E6nf202Mj8LJesyf57N4Y1sZE/kT5KsoeT9kbZeLwAgdXNf/WDBTJ17CtSVYc+V6lhtnwN9hY71cogedb5ueydEdKHAAT2I1DUyiBDZtJG30ZHWvuVFilD4JwEjCOtkhusjCIN5aUjuNoquHY/vVkn56TaoiyUrMm5iGnR9cWLF0NqmjTi0ZALbEPpoDeyF1aS6pA5W8PsMjY+PmmZvaxJEAL9EShqZUhSl2Ld4kirvypCjiBwOAGL6ihslLRvlxC9wgdGbC+v1Vs8mvPa2M7KkoKlArt0Ctdk996NgWDfdXN1fmP2eVwE0BvZq0HNqiP1DEjBwZ0hew0hQQjUTKBeK0OjI62aCxvZINAoActIS56iJXNnEcnJo2UfF24isNr5YvWDTWBZJ6Rxv49LvNG+z58/qDE2V+cdfwKrCaxu/qsfXC1qEw+mHspQWHXwScsmahFCQuBAAkWtDBzKcGBJ82oINEpAIy3LTqvCAyz7RuIWB9CaIq7j+fjx40ar2X5iJ7m9SIx15PeT35KyPlPnN1KqgQVaf3HQG3nLNMmWrVeXVx2ppzPwScu8NYTUIFA5gXJWhpOs51Re3ogHgeYIGEdaBc67cuiS9pwXdrJwQm4MpA4fh9ete2qjqJU/bqzALhctbhX0HRmUke+//95lh8CpCKzTAOue6h5skurQbrUyJzL42B89epS6Sy7YWuWnRhgCEOiMQDkrQ5K6FOUWR1qdVQ6yA4EaCFh8oArP5JNWp8uvL2UpNQ0fU6lq+Iif/Bh+Ut/XYm2Rt5GfR1Wb8rOdMXauHEIAvZERu9+sFpM9SnU8e/ZsUTY/Ap+09GkQhkDfBCq1MhylLvsubHIHgRYJWEZahTWGRSSHurBs7r3bA8qmfZ1K2dz7C+3bc1Q+hcp3VmcBEjgysC6dhWq7iaA3spRdK6pjRXvHnSFLDSERCNRPACtD/WWEhBA4NQGL40DhmbzFvWIos0O8WHNVFzkmKKeWcyXEP2kXSS4J608nySCl7BSuyVkABlYGDmXIQrXdRNAbWcquFdWh4k41NNzc3MiGkoUSiUAAAjUTKGRl4FCGmisBskGgWgL6+rdFtpKfzZNI/kF3cfFanDT6OZLruwwN8W32WpjCxOBD88OpU4Xmtgqq6P2TUFVV2DXjV4BzhtEb28s9SXUca87mk5bbi5sUINAlgUJWhiR1KdDNjbS6rBxkCgKHE7CoDi22l5zYvH792o6lg3VdsdUXBD5+/KihpLbcD3so9K8MKC9fvry9vWWjRKQ+WCqwe7xFmxSODK74CPgE0Bs+jRXhhlSHjEorDvFZwYRHIACBtgh8VUbcJHWZqq3KZIG3QAAC5QlY9iYUnpvJ29POQWeh2SPXHFPjyOvr65olrFC2VnZWr0anDPrNQbanbir8aiY86BNAb/g07OHmVIfOgEwyqQ+ftERd2KsEMSHQIoEafRkKzxlaLDZkhsBJCFgOZShpl0wa/MU3GpykBM+czSTzukA11/cFp7glTTPOXDHIOwTiBJpTHbIXDG5u8Xz5dwPt4d8iDAEI9EGghJWBQxn6qCvkAgLlCfhbvufeXnJudrbtEnPMuW4hkDpVaG6r4IsXL3wOqYfA+c8ShgAEHIEk1aHpvXxG3LNHBfik5VHkeS8EqiVQwsqQpC5F6sGDB9XyQjAIQKAYATkOLL6r8ADL9w9flA130EVEfUdI6vtKGsuyYH/16pWfjo5Hac5K4stPGAL1EGhRdawwMuLOUE+VQxII7EGgxLkMSeqypPPzHkBJc46AZozDHnv7+fxzSXFdBAbvxLt373Y8src4MpT8uoSw27XZiiEXFbsnAkmba5Tx5qwMODL0VF3JSz0EGlUdOu9TvV5wHGyc6vBJy5KHN8fl4S4EIJCXQHVWhuZGWnnLo8vUtOQlVzqMC/sVrmxz6tr7Mzfo+wWL0EraJZO+17ji416LmSVCQwTsBqkhU231ffrsSGAE5BSShionotZMoF3VkWplUClo6MJXimqujcgGgS0Edt8xwaEMW4qng2c1GL26usLEsGtR6ohELelb9hfsKkb2xC3VpqQvg327hGaMNWyUzV4iJGgnkDpVaMtKGOzBlrGPCm+vG8SEQISA5ctK7vHCewbdeycDUmKpdn82TUyS5CIE+iCwu5UhdaTFoQx9VCyXi6TT8txTBFYQSPJUXJF+nY9oN3gxwezaDEeGYoVS7YvstUVZaMuRQe5pgSMD+4OqrYcI1hyBplVHYH9chK+1BK1FLUYjAgQg0CKBuqwMqUbQFomfTeZgMHq27JfMr2V/QUl5tr/LkqNiK8Dv3783VmYZPrCWbi/9plNodGe1kfl4IsE3LI3oiAaBOAGpDsv3m10itRko+aSlKxoCEIBAXVaG2tQl9WM7gZIO7dulbTqFkqv6lYAajsAsI4zdVeTly5dlROIt1RJIWo1ULhrq+7SJOtjKpBMZOL+t2qqIYG0RSNouUafqGFsh40Ugq4qM+PE43IUABFoksK+VgUMZWqwTeWXGdTwvz7nUZGK4vLycu9vodX1BIy55ScOK0coghywcGeKldoa7qVaGYi45G+GrTw8+LaEEcWTYSJXHIeAIJKmOqg5lcFlYsX+K0xkcPQIQ6InAvlaGJHUprKx791S3hrzoSLCPHz+q12E7zB6Fq0GGwMqUk7oAsocw2dNcdFVYNEPkEsm+cdRojMglGOnUSSCp72vIkWG8SqlGKh/pOksBqSDQHIEk1VGngU+eTalfnBk+adlcYSEwBCAQJ7DvlyyT1KUmS3hdxkur0bsyNOi0sEaFR+wDCSwaEYr5MhhtB5outrIofWCxdv/qXg9l0Jdcx59ZqXOe030dI4O9Emj6UAZXKDJHjnWFuzsZkDvD9fX15C0uQgACjRKoyJcBR4ZG6xBiQ2AnAou+DIsRsggmL3GjwZQTGbIAbz0RY21x2WzCl0Gmk0mDwgrvaJdxAhCAgE9Ahjz/52K4WtWx4pOWRlP+IhMiQAAC9RDY0crAoQz1FDOSQKBFAvKCqUFs45qMlmIqEbgGaGeWIdXK0IT/i0wMwaGPKmI5EzUh/JlrI3lviECS6lDrq9n/d7y7Kl4QfNIyzoe7EGiRwI5WhiR1KXbVGmVbLFdkhgAEchGwHEylDV86ez/XG0mnaQJJfV8THZ88mSczlbr7uuliRXgI7E1gspXNvbRy1cEnLecKjusQOA+BWqwMlRtlz1MhyCkEqiIQPzR0vLiaXXjNryxvwdszO/lGE+zvUAYdfTq3LMl2iUZrKWLXSaCPQxkc2zm94SIEAT5pGQDhJwRaJ1CLlaFyo2zrxYz8EGiUQFwz3N7e7povzRgt4yQ5O+A3vmtBNJR40mqk8hWv4YdnXN+xnzyOQYLJAsgWocMLCAG6IdDNoQyuRFZYIS2egy59AhCAQOUE9rIycChD5QWPeBBogkB8DmbxMtiSTYuJQRKyV2IL5M6eTbUy1Gyfkokh0gBXTCE6K2uyA4GMBJJURxP+v3zSMmP1ICkItEhgLytDkroUuMhQpkWsyAwBCGQhEP/0zK6+DDKVLu6D0EcuXr9+nSWnJNIHgaS+r+aOTyYGtb6IIW/Ox6GPciQXEChMoBvV4XOzWOr9+ArjzhAA4ScE2iVQhZWhCaNsu2WM5BBol4AWQ6Qf5uSPTIHmHrFft0yiNC6s+ZRve2aJmYVAN4cyyHk7buCTfYSan6XOkAgEBgJJhzLETyyqB6l8tSI9+KSci8b9yae4CAEIVEigCitDzes5FZYZIkHgVAQi59h/+vRJ87o9aOjQx8Ux38uXL2t2d98DC2nGCSStRiqpOqcKqvwPHz6M55TtEnE+3IVAEoH+DmVw2X/y5IkLWwJaPHj16pUlJnEgAIHKCexiZeBQhspLHfEg0BCB+Hzm3bt32fMiDbbo56mR0+XlZfZXk2DTBFKtDA8ePKgtv/r+3GLl10YhRatNcuSBQLsEUlVHQwevrugoX7x40W5RIjkEIOAI7GJluLm5cS+wBPBlsFAiDgTOSUDDqYiKWPQ4WAFtcSFX7hVa712RMo/0TSDpkI7aHBm0mqq2Zum+LZuJ+i5ocgeBvAQs7c69MdIhujhVBVIFlpeiPqBbVRYQBgIQWEFgFytD0khLqyJs71xRcjwCgfMQiLhcpi4BLULTIq2GOJFoGjAxAIrwOe0tHZeYdFBI6sh7P7DadqRqL+NavOY7AeLuRS4aAQhAwEJA3nPGpjekVpuBcjGPKwRe9KhafCkRIACBwwnktzJovJK0uljPSOvwwkAACEBgkoAcy+dOkJKVIePRDPomZXxNSfoqdQPtZI642B+BJPO6sl9D36e2ozp/9+7deLX3C0stkeNIfCCEIbCRgL31DS+Kn8y6UZhKHpfZhdMZKikLxIDAagL5rQypx8POTR5WZ4kHIQCB/ghEvm6VqnPm4MhDIb4dVBslMDHM0eN6aj089lAGZ1+I1/lxsUZOYx1H5goEILBIIFV1rHANWJRh1wjrXA7lzpBxCWHXDJI4BCAwSSCzlcFyalogh1ZRgiv8hAAEIBAQkEf33NAqdYgWpDz81LJJfLe5vMTZKDGJjosioBPOkrZLzFXmvWFq1K6qLgOHet5U+8IgG9sl9i4j0j8VAR3xk7Rdojk4Ms0nOTi7DEqjxjtlF5MABCBQJ4GcVgbtSl3hx5VlhlAnXKSCAAQyEpjzSNcQTV7fW16kedfV1VUkBXlS4L0Z4XPmW5q3ywSW2pEVNq+rd9ZkZjAuqKqvW1pUKcs40tDh9meuluS9CQJqlSsOIEjdYXEgCpkYtlgKpKm0PwuPhgNLkFdDYAuBO1++fNnyvJ6V/4LslBpjbRm4aBB/rPvoRgg8DgEIFCAQMQd8/Phx3fxHForIoq6Op5V1A+1UoHDbeoXm7fqKqnq91SN+Pb7TAQfDYXKyvulPvfPqrnlcIi9fvlzxXbpxOlyBwJkJSHuoVWrcm+QA5ROTS5EORV7X5fnp7BdWHpXB1eoxEEyZVZZrzm8gMD8hAAERiFkZnJvT7e2tD0tqUVf07zCI8W9tDOuMBo3p9a/WeRRwqbllH93SiVl8k8KRIQCBsxHQJGdy3VgaQxopSTloMqZllogzpxTO27dvGdmcqo5pcCy7kuqScu3PAYZ+UNf9i9vJDL2e0nHd3Io0hx5ZD7rAikQsjyj9pCZmSZM4EOiDgJbcZTsYVMegLoZ8DRpD14fmOUTIkmX1etIb0iFOjbhkB30yjKh3tZIr11KYyuOQZeVOXWrGPLocKTBkR1kbMj78KwerXTPoC0AYAhBIIjBtZZDWkM7KO5ZKEisemYFOnA93IdA3ATmoT66QSGvZjQKLrqpaPFGcvkmSu4CAjt7Y4t8bpNbZTz6w0lmBkp2MBGpWHfu1XC1G6gu4GTGuS0pH0nJq0jp0PAWBXQlMn8ugpcJqTQzCkdH/c1e4JA4BCOxBQOOJyYPutX5ycXGxaBrQtgutx0Z2w2ptRPsvFtPZI2ukeSyBubM/jpWqkrdz7mMlBYEYFRKIdCiHS7vfmDmy2bBkridXHUoKwLsgAIFJAtNWBu0XnYxdyUV5SVUiCWJAAAKHEJChQXs+J1+t0Z6MCNpYoWUW7YmQZ5b+5AavR+QEcefOHZ1+N2dFlW7RznNFZpfEJNvuL0a2z3Sf93gG1TTUfOJxuAuB0xLYaY9AFp77jZkryfV+GczCn0QgcFoCX03mXI7Hk9druChtwhasGgoCGSBwLAGd2ihHUPm3jwc6MiLIIUt/dgmlWGSe2PitCvvriFknAUarc+WCI8McGa5DQASkOuaM14fz6X4XWPcZPLwKIQAE1hH47z//+c/jJ/VBSq0B/uMf//jXv/41vnvgFU0q/vrXvw6n2hwoBq+GAARqIPCrX/3qj3/84y9/+Uu5X61WVtof8ac//UmeDr/73e9qyBQyHEhAfZ+MVjr6Z3V1OlD4nV6tVQd5MfzlL3/ZKX2ShUAHBPS9mL///e///Oc/q8qLbB+///3v9/sM829/+9vDcy0D6H4ZrKo0EQYCzRGYPv2xuWwgMAQgcHICGmfIecHu8a65kw534ONYJ682ZB8CEIAABCAAAQhAIDsBrAzZkZIgBCBwGAEdwaAD/GRrkHeDFqWdC6tsClrVkRuUPBfkEqUlaz7Id1gh8WIIQAACEIAABCAAga4J/A9n3EaLXEeIdAAAAABJRU5ErkJggg=="/>
  <p:tag name="POWERPOINTLATEX_PIXELSPEREMHEIGHT#503D62205C63646F74204C5E7B5C616C7068617D5C63646F74204B5E7B312D5C616C7068617D" val="183,3333"/>
  <p:tag name="POWERPOINTLATEX_BASELINEOFFSET#503D62205C63646F74204C5E7B5C616C7068617D5C63646F74204B5E7B312D5C616C7068617D" val="2"/>
  <p:tag name="POWERPOINTLATEX_REFCOUNTER#503D62205C63646F74204C5E7B5C616C7068617D5C63646F74204B5E7B312D5C616C7068617D" val="3"/>
  <p:tag name="POWERPOINTLATEX_CACHECONTENT#773D205C636F737B28312E375C63646F742031305E7B2D327D742D302E3278297D5C63646F7420655E7B2D302E32787D" val="iVBORw0KGgoAAAANSUhEUgAACsoAAADFCAIAAAB4/qKuAAAgAElEQVR4Aey9P/ofNZa+3e6XBTQsAZxN1pDNhI1XgFkC9gpsh78QewVAOlmbFdiEMxmQzUSGJQDZTMZ7d1e3RpekOnXqj1RS1fMN7PqoVNLRLZV0dHSkevD777//QX8iIAIiIAIiIAIiIAIiIAIiIAIiIAIi0JbATz/99N133/34448///3vl19++e233xDhT3/60wcffBD+/fDDDz/55JO//OUv77//flsBlZsIiIAIiIAIiIAIiIAIiIAI1CLwww8/TJMg5kNcTNlMUyFmQMyDNANahV4TzFW49kR+IPeCPfj0rAiIgAiIgAiIgAiIgAiIgAiIgAiIwCoCb9++/eabb3AsmJwJ/M/icICTwfT30Ucf+R9UTBEQAREQAREQAREQAREQARE4ncCvv/76/fffMxXiDzfrRXnwMPjzn//8+eefMwmSq8EcLk0w58jUC5d7QT22SlkEREAEREAEREAEREAEREAEREAEROD/CLx8+fLLL79c61Xwf89HV9jXvvjii8ePH0dhuhQBERABERABERABERABERCBHgmwsf7Vq1e4WW8WjhnQs2fPPv30080pXO9BTTDPqlO5F5xFXvmKgAiIgAiIgAiIgAiIgAiIgAiIwF0IHGj3iZFxngFOBi9evNBWnhiLrkVABERABERABERABERABDohwBcQmLBwXMEh8nCeAR7bcrPWBPOQ5rQ5EbkXbEanB0VABERABERABERABERABERABERABBYIcFIlh3kaJxbgIsCHRfmXj4xOXx7lX89JoXHGmNieP38eh+haBERABERABERABERABERABM4l8OTJE+PEgum7b3z+gAnR5DDN1xOm2dDfv5/w3c8//1yUn0f++te/3vODcZpgFptE40C5FzQGruxEQAREQAREQAREQAREQAREQARE4C4EWPLnCNC8tDgT4HPw2WefBTtaHofjQ7/99lusZk5XA/bxEPnjjz/Ok1KICIiACIiACIiACIiACIiACLQkwKEFTHmK/gHMhjjPgGPYFs9gYykd7wSmRUXJ+VYCm/iLt64aqAlmJzUr94JOKkJiiIAIiIAIiIAIiIAIiIAIiIAIiMB1COAcgDUt9wzY8MVQksKmVnRTyHnpGIOciUJEQAREQAREQAREQAREQARaEnj9+jWzoWKOG3wC8FTAFyGfW5E+0yt8rBfdFIqSjBWoCWZX9SX3gq6qQ8KIgAiIgAiIgAiIgAiIgAiIgAiIwPAEMP1wLEHyQYSdpwuQ5tOnTz2fLMX09vXXXw8PUQUQAREQAREQAREQAREQAREYkACTEWYuueAcWsB0ZvNxa3Mb95lnff/999f2MNAEM29O54bIveBc/spdBERABERABERABERABERABERABC5FgM+F4luQnAJ61KECc6a6hCCbeDhHNAnUTxEQAREQAREQAREQAREQARGoSmBuwnKIE8DcoQiHJF4Vy57ENcHcQ6/Ss3IvqARWyYqACIiACIiACIiACIiACIiACIjAHQmwHSc5t/PNmzeffvrpUSzwG3j06NFiap999hnWt8VoiiACIiACIiACIiACIiACIiAChxCYm6pwbgEHDHz00Uf7czHcF9jivz/9DlPQBLPDSvn//t//+38diiWRREAEREAEREAEREAEREAEREAEREAEhiOAG8F//ud/BrGxo/3Hf/zHv/3bv4WQ/RdY5f71X//13//93+2k/vu///t//ud/DnRrsLPTXREQAREQAREQAREQAREQgTsTYJM9E5///d//zSEwJ/qXf/mXPHxDCAfFMc2J51xTIuT+X//1X59//vmGNHt+RBPMPmtHpxf0WS+SSgREQAREQAREQAREQAREQAREQAQGI5Cf1ckenc3fFrULn+dVjH/swQnFLBQoAiIgAiIgAiIgAiIgAiIgAvkm+4nJs2fPXr58eSwfXK6Tr9FN6X/11VdPnjw5Nq8TU8snfZpgnlgdcdZyL4hp6FoEREAEREAEREAEREAEREAEREAERGAjgffff/+3334LD9e2bT1+/Pjbb78N2RUvOD4BuxuCFe8qUAREQAREQAREQAREQAREQAT2E5j7ZgHzEc4V2J9+ksLcVxiI9ssvv1xm+qMJZlLv/fz8Yz+iSBIREAEREAEREAEREAEREAEREAEREIFBCTx//jz2Lfjss89q75v55ptvsNbZuBDpyy+/tOPorgiIgAiIgAiIgAiIgAiIgAhsJoADwYsXL4qPV5qM8MmAv/zlL8Uc5yQpRu45UBPMnmtHpxf0XDuSTQREQAREQARGIoDOh5X/ww8//OGHH0aSW7KKgAiIgAiIgAjsJoBB7YMPPoiTeffuHSd2xiE1ruc2CSV5tREmyVQ/RUAEREAEREAEVhH46aefHj16xL5bVuNqOymuEkyRRUAERMAmQJeFUbQY5/fffy+G7w/MPxwQ0qz3BYGQRe0LTTBrE96Zvk4v2AlQj4uACIiACIiACPwBfwLWD169esUGwR9//BHtVlBEQAREQAREQARuRSCxpn3xxRcNfAsgjCFv8QADoiXi3apqVFgREAEREAERGIUA4zWfNMKw8PTpUz5hjrfBKJJLThEQgTsToLOam25wols9Mnwqbm4qdIEDDBKkmmDWa0jbUpZ7wTZuekoEREAEREAEROAfBF6+fPnJJ59gAghE/vznP4drXYiACIiACIiACNyBwF//+tekmJwrwAdBk8AaP7E0LSaLE+RiHEUQAREQAREQARE4lwCnIQYB2Lrw8OHDNrpEyFQXIiACIrCBQLIQHqfgmarE8ddeY5ItPvLdd9+N7qGlCWaxZvsJ1McR+qkLSSICIiACIiAC4xHIz/766quvdIbheBUpiUVABERABERgBwFMVywAzCXw7NkznBHn7u4Pz4/NLKaJfYr9PcVbChQBERABERABEeiEQG5k4EMJfIqxE/EkhgiIgAjkBB48eJAHTiH1vowwpc88a+6gAjwbcPieE6zzcE0wO68gxNPpBf3XkSQUAREQAREQgR4JYMr/9NNPE/9c+Rb0WFWSSQREQAREQAQqE/j222+NHDg5gPONjQg7b73//vvxZse51NjBM3dL4SIgAiIgAiIgAp0QYDEs2ezLypn2MHRSOxJDBEQgJ2As4XsmKXmCq0KME2Sx2WK8XZVaP5E1weynLuYkkXvBHBmFi4AIiIAIiIAIzBJAPeX0rcRMz95EzflnkemGCIiACIiACFyXwPfff28XjvONqyoJf/nLX2wBuJufrrn4iCKIgAiIgAiIgAi0J5B7GLBIxvaG9pIoRxEQARFYJJDsvIrjG2v/cbQ913MfR5jSHHcGpAnmnlbR5lm5F7ThrFxEQAREQARE4DoEJt+Cn3/+OS4S2wuqnnsc56VrERABERABERCBrggkWkFRtqq7ZzzuBb/99tu423eKSBUoAiIgAiIgAlclgIfBZ599FpeO7Q3yMIiB6FoERKAHApzhjyP1nCT22v/cU6vC7YPcDNeHVbm0j6wJZnvma3OUe8FaYoovAiIgAiIgArcmUPQtYNpvHAV2a14qvAiIgAiIgAjcgIDH+gOGertnnBuDnHLeoMZURBEQAREQARHoncDr168T90F5GPReZ5JPBO5HwD7D3zlJ2YnNyAXXBxwgdqZ/yuPOiZsmmKfUzpSp3AtOhK+sRUAEREAERGAwAkXfAib8TPsHK4nEFQEREAEREAEROI4ABwN4EnMaiTxJJXE++OCDJKT4c/GMzeJTChQBERABERABETiFwNu3b5NlM3kYnFIRylQERGCOgL283eD0AgT78MMP58Qj3HaAMB4895YmmOfy9+Qu9wIPJcURAREQAREQARH4Q9G3ABWWCb/oiIAIiIAIiIAI3JnAn/70J0/xnUYiT1JJHA4FTUL0UwREQAREQARE4AIE8CdIVs7kYXCBalURROAaBLCUGl9GoIxtJim2pzV95oi0NcHsv9bkXtB/HUlCERABERABEeiCAKcUJJsOUfXevHnThXASQgREQAREQARE4DwCid1/ThBntLnH7XCPBaqef4Mtm+6KgAiIgAiIgAhsI8DiXG52YLXsyZMn2xLUUyIgAiJwFAH7aDTP9OQQSexJ1qDuBXahAjdntBB/1YWnBu88wZR7warmpMgiIAIiIAIicFMCjx8/zh1yOQHso48+uikRFVsEREAEREAEROCfBJJPI/8zOP3fGS19TL9FQAREQAREQARuTACzQ+5h8M0337x8+fLGVFR0ERCB8wnYK/f2oQIHSr+4Cv7DDz8cmF2bpJwzR2e0NjLfLRe5F9ytxlVeERABERABEVhN4Pnz5/mXur788stPP/10dVp6QAREQAREQARE4HIEvvjii8Uy8e3kjz/+eDHa5giejSOLprfNuetBERABERABERCBegQwPmCCSNJ/8eLF69evk0D9FAEREIFmBGz3gqob6+MyLmZkn7IQJ9XPtSaY/dTFnCRyL5gjo3AREAEREAEREIG/Efj6669fvXqVsPjss8/wOUgC9VME2Fby4J9/bb4wJ+YiIAIiIAI9EKD/f/bsmS0JuwztCHvu8t1Tz+OLpjdPIoojAiIgAiIgAiLQngAmCAwRSb6ff/7527dvk0D9FAEREIE2BPJzXuN8m3k2L54sa8sZy9zPtSaY/dTFnCTvzd1QuAiIgAiIgAiIgAgwUX/69GnCAdP89bYI4EXBrkdUf47VWtTLEyD6GQj8/PPP4RqeHL9WdaNqyEsXItAJAfUknVSExDiFwHRAce6SiDBoDnxQqeqI8Msvv3hK3eyEUo8wiiMCIiACIiACIrCKAK6K7BVOzivCw4B5qLzbV5FUZBEQgf0EFv2b+/FsHvH0AipIE8z9rbRqCg9+//33qhkocREQAREQAREQgUEJoCijCidTd8qCVlp1haA9ridPnsRbKq9XwDZIf/rpp4cPH8Z54auhrSQxEF1fm8DdehLGCCy5dJjshOBfBgvWd8OQgbcW67gMIvxxJD7/6ns6127/oXQ0DM4u5ptKNA+awSeffMJGQ96OEKHSBY6PrC4sJk4r1fLDIiVFEIFrE9D41X/9Mq1Au5jUDP4t6hgMMX/XMv7xD8ONuvf+a/YQCXFhp7qTpNA2R/yyeFIK/RQBERiLAPauR48eGTIzLWp28isHiRqScGvchWBNMKeapb3hYDcpSMH2gho07ZRjZHz8+LHdBubuMoCSMn8oXfwRbUp20rEw7c4Zc+ReMIdU4SIgAiIgAiJwdwL4EOTHZ3H08eQ9ehk6qF+sgsTFuV4Z49LVuy4u7aCGfvXVVzoQoh52pdwJgfv0JFj86TPZiZ4PEIt1QYfAH4vN6hMWWSnCWgKJf0/xca09FLEoUARuQkDjV/8VzWwC0zY6RvBWXCUzRnD6eVzNUDbkarAK3XCRWa7LT0vSLH64epTAIjA6AQ4vzA98jQvV0r2Agc8ePeVmHVeN57qTCSZr/5P7vkdmjC0vXrzw7wlE9SJxj23niy++YJxNLDl/9MikOCIgAiIgAiIgAncjwIw9Vy+w11zJtwAHWFSuxLeAirY18ru1BH95JxfXJD4mQo40wNGVlqMNJQkc/bwGgfv0JLzFTCZ5o5mv5gOEpzbpEHiWFOh7mcd6HlEcEXASoHUtxmTBaTGOIoiACFyPgMavzuuUOQIWfLZd4hnAkXKb52JMRpjZkQjnJzH7YNUHJa3zsku8bQR4qTFNJM/icCD1MmGinyIgAlUJFI1gcY5sK49/nnu9KO254nWY++kTTBQk9BmOJcgN13O4iEl8nsKtdi7OFE4EzDJoTU7bDhoalpzkNA6dXmBD1l0REAEREAERuCOBuQO+3r17lzgqjkuHMqJFFa1XuGRijRq3aGdJnu/eLkoyHa41HbSF7Y/pVviX+PHsi/BiCu0Dtf+pPfNRcrxDTzIdRZhvEdtfR7zveBskE9T9ySqFGxKglXqGDH386IZtQ0W+MwGNX/3XPnrUZp9FZ+mY2fHn38bnTFbRTifAugjrHLkYVzJZ5KVTiAiIQFcEWMS1V6A5y7PBR+ImJlhrbQcCDgfafHh+V9jbCHP6BBNHOnSkvLBYUXAgwKbKLU6kwDlgrt6N5lc8eCNOmTSnxHMByJpp9WQmfS+/rRAREAEREAEREIE7E0CFYt09J8BxSdfwLaCA2JgM309UqLz4ClkkMKfRJg8SzRkzefDEny1PtDuxmMp6FYGb9CTFs2cTUJy/x/yWPWTMM1niZZ4JnGkuyrST6e6czQUHLybMvF84wsvSkVDVz1UEaEKL8TGXaHlpkZIiiMBlCGj86rwq2ZDHjAwlobacDBD8cXoN+oZGgdq0W6aPaYJTmnP/V76Dvrhls6WcyksERODCBBZNWx4H6GZ8ZOpchRrlYTF+pQkmo1h+qAB5YTwpfmiS+NzKrdx8uQNFK98+lyvJqEkMqbjL5EXGE5ShNjbp0OyJ/4/jaX/XnwiIgAiIgAiIgAhEBPJjBlEvWDSKogx8ifNmri0lIahrA5fwPNETjFf6iTnyPK7KuUcCd+hJ2PtVHA7Cq82Ukg0QnurBkMFLNPnXh8eTC1IjR09qiiMCOQG7dU2NTT15zk0hInBJAhq/+q9WTNiJGjD3k+4dbQQlgb/JkXEupiecWZ6Ujf6bxyoJiwoADWxVIoosAiIgAtsILA49zvnyttyTp+zJO6Kqb0yI2T+L40tS4zUmmG/evElywbEAA5QtLXfnjFR4c8bPJjoYiZNjHCG/RndCDUukmsr+hzy2QkRABERABERABG5LYE4dWdQ2+idGERa17UlbknvBhtq8th90jTnDBsh6pAcCN+lJ5saCqZOkL902KGBeYfqazEvjn55pcw/NQDJ0RYBDMuJWVLym4XUls4QRARGoREDjVyWwRyWLhdq213MXOzgKA5OLuUxJhAhEs5WK4nBAoJSNObAjhqORFisa3WDE4khmERCBsQgU+584cNuseRuERYNnssy8LZebPHXWBDMf1DBQGxpRUh1Ucdz8wnXQfJL0UboWE59Lc5pf/zHkoQsREAEREAEREIGbE+A4a45OyiGgzRSPSMpj9hnCSVCcncgxiQ2O3+yTQAOpPMp3AzEqZWGbQStlqmR7I3CfnoQOvzgWTDXC1JRz8LYNCnwBgYEm8ZePK5p89ZWEGIiuPQTwAFuMVvxu5eJT50bgRaPb4aObnEjJi3OuMMpdBIYgoPGr82p6/fr1w4cP546Sxn6N3wAH/NL1oQxM3/QtloiZHRGIRt+IoTzfUVd8KgSibPCVBJ2fH4AMfcFbX2wAc8shQxdWwouACHRFYDj9/Nqbgo5tG6dMMJn0YbiOC4IzJbqToRHFkbmeExvNh+bKX/wpZOycGHLtxFG35j4SwZcuma7KvSCpAv0UAREQAREQgfsSmJuEzykTnZNCM3vy5MmDBw9QpObMWJ0XYSDxru26ofXOgZri4aLeqidhwonBPf6uXsyT+Sd2f/rVOHDDNculidd8nAifDEQGJIkDdS0CcwRYH8o/M5lEZmsFH5hMAnv+OTkzffLJJygwOEZgZuK7rWMVoWe8ku2SBDR+9V+tdGKxUTsWGGs4ax5T1xeHe65ZXUZVQz8prjHPpcDMhT6WB+ciKHwgAsUzS6hiFM6BSiFRRUAEhiPQ22o984XhGPYp8CkTTHSSxLcAm8laUyS+AuwPLFLF4I8ahk9AuEv6tm8Bmps90cY7Qe4FgacuREAEREAERODWBFBlinoD5h5b4eiKGrZFXDvRwPAqQDMb1DGiK6ROYS7swFG0WDmxKNqgBO7Zk1BqTO1zrkKTbzv7BQ+pUxYDmIvOnWk8Gf2R55C8lMi1CbAAv1hAtn0sxuknAh48RbfIV69eycOgn2qSJF0R0PjVVXUUhaFnoxPLb01H/tK57Zxvop8wmaW3n1Mt8qyxsDNbxKchv6WQsQhQ+8VtEvjn6YyKsapS0orAWATildohJB9O4LOotp9gosomLphYS7CZbCAw522JwT/eRoKd07btIFJRc4tFokW9F//WtQiIgAiIgAiIwG0JJKrMxKHzDX+oO6xq84fixXIU/0pdPqsBA/+srKvmi2q+f692VQmV+H4C6klgCAR8C+hOizw95+YVHzQCOaKAfoNMi/02knBLRmEDoG5BgMWk2EpSZMKSwzbTTDG12oFstTQ8IzHxUBzbElRbQqUvAr0R0PjVW43k8qBL5z0b00y8AY7tn3Ex58vTOA3M6TO5bCwhoIfIeSsnM1YIOyLyNkYRMHFwdPNYZZG0IiACoxDo7fSCUbh1LucpE0wMj7FVhHMFsJZsA4XpZvFBlKVFO2dxVE1SJi+5FyRM9FMEREAEREAE7kgAxSJWZQKCTr5VjMVn2lA7qe+IykVR4CC5LhoT8FvxGgu2J7vJ7rknBT3bFQH1JEZ1MKE13uLFc/OMlI1brJKyNowbQTEO8rDqwPS+eFeBIgCBxZ0lmDwG2pmKP82i3oU6JPcCNX4RiAlo/IppdHhd9Jqic0a1qNGbkSZ9KfrDovNZYDV1vPIwCEBGvOD0CzwM8jGUQRM1YHERZcQiS2YREIHTCQxnk5Q/hKfNtJ9gBjvVJN6zZ8/2OF96vpHBiLmIwrOFDDcFfRxhkaQiiIAIiIAIiMDFCeDRX3RL7OfoAsxD0x8GAv5Yc1qrx1MWVDT+vXhdnlQ89o2trZGTJF2XLe/FzpNa1+Wn2JUJ/LMj+U49SUI6mdAmdystAEy54JVvHFxPlckinFSHfgYCtFvDJ2aKRusN8fu/KCpjidiLRU7i66cIXJuAxq/O65eP1uUrvhijsVnX8C0INPBNxO8k/Fy8QMiBfNEWi3PPCMXvI4Aib4H35KNSi4AIiMAlrXbHVmv7CSY+kfE3CNCR8Ms8tlBJamThcV9YbC24iqLLyb0gwaufIiACIiACInA7AnNTbo8/Y/+w0Hj4phTr36hoHi/O/kvUoYSXXO3ARMUJqx3SlkinELhwT4IJPp7QJnj5KLJn8pk8teonLxq5zD3Cgqss/nNw7hyOZ6TRbicyVT1jasD3uBdgD6qRtdIUgREJaPzqvNawmOdf36MTowNv4L9L80B58yNityKP+OMrZm8EaFRsJ8ilYoGE5aI8XCEiIAIiIAIiEBM4ZYKZHJZgbL2IRTWuF82zc954SZqLs04s7Twi94KEm36KgAiIgAiIwL0IoD+xPTQvMxv9h94ziiaEe8S7d+8wbA1dkLxqOgzxnJrVodiGSJgjtaJp8LnPrcv3JLhe5ab/UL8MBJ71zhB/8wW5GKfLMOWmJ9+cuB68JAGj3U7lxd5R2zPmWLDoY4t7RMhx7mMixwqj1ESgfwIav/qvo0ePHiVComAXJ55JtKN+4mRmaBd5Lows0jdyLAOFzO2awB+RHmOggkhUERABEahBQB9HsKm2n2Di1xjrRSz87z/badG9YLGYEyXbCyF8wUHuBXaj0l0REAEREAERuDiBOY1hbnLeMw4WAikOzp4ozZjp2aawXzPrubz9yLaov/YjqlOS/S7DzowUrUMCt+pJmFsaK5oMBA32F9IGyMUedJxz4A6bk0SqQYATL+xxB//C4TwLY9PSHDTWydq8knMCKFwE+iGg8aufuihKkh8vTA/Gen/LToyZ4CovSTQi6RvF2hwlkNZVPMAA+W09c5QCSk4REAEREIFKBE6ZYCZj0yFHCNu7v/h0lFMTQ4mazifIgSNn+ILDe/lthYiACIiACIiACNyEAJ6SfIO8WNhujxDEMsU3Dtj7wgX/TtcsB8qToFiPbQLnWlGb3A/PBV2Z78EfnqwS7IqAehKqgy8iGyuaIGo5EJAXr96crwOdDAeKDLdg3FWbv4ww2DK+/fZbozjYQUZsKsbLGAq76lPi4SldiMD1CGj86rxOOQMg/34Nzrvt52usFtBzejrYCan0jc6b1qJ4LNXkbY+ncDTB86B9C1wUWBFEQAREQAROJ3DKBBNlKTalslnOufBv44rTzGMaX6XMIzOnRoliVMVlAed+TtHD9s44G8sp94Kcm0JEQAREQARE4C4EEk/JUOw5r/8QofEFRxE0zlHZrSJg7yJdldTpkVGXWy6pnl7eWwmgniSp7rkhYIo2d7ZNksiBP5HHEIlPJLCnMJ7KHpi1khqFAG6RRiOhFIP6FiC5Z/VLX0YYpaFKztoE7H5A41dt/ovpJx8SJj7m7LM+WINbA/7oizKHCNI3AooRL1AUaWxFN0T6DTyTRiyUZBYBERiXwJz3fI0S6dsH26ieNcFMDlg6Sn21zbNrvdVxy7O/G6uPI2xrdXpKBERABERABIYnwOx6zqvRttkNX3IV4GgCRf0VtRX9mO3ILPZg1+M0VDxe3/39j2lP+Pv9vL/iFxCKgUcDU3oicD4BZonFNzdIdtT8NiS4eLGYo8amRYbXjoCHUP4l77jIdOAjnltAEZzOT2vtQTEcXYvAZQho/Oq8KpMPCSMt5yElNvSWRWC9ea3r/KJC0lJ+5bWWwJy6iM+Bc7Rdm6Pii4AIiIAIDErgxAlm7FzO0byHHKFqD3PoY4ef4qPTCwZt+RJbBERABERABPYSmJt44++v7aF74d7p+aL+ihfB4WrrsVA5iCz/uipLU52LfSwEpXZnAnNDwMSEVcz274Kx4WySSgfb3rnF/vrrr8biOrYSDDSHGGVOgWx/IzOING4BQxF0IQL7CWj82s+wagp5BeFtfO7sEpGKB+bPcWAdmplCe0VoTh6FryLAWMk6TdGJlpaA+8uq1BRZBERABC5DYNVZPpcptVGQcyeY8ckWaEqGnP5bsctC/pQxm84jO0PkXuAEpWgiIAIiIAIicCkCHF1QnHJTSG3XuFRN1y9M3pA4rqB/e1zuW4BjDd9nrQ9MOYjA+QT4uGA8m80F4nXIAxuE8GIWz7MNWbM8YJ/OF2Juu8DEwNkq254d7ikMTOeu9/iJTaafuUbLKgLL86OUpVhq2xI0PVLDHvh2RvcAACAASURBVFQURoEi0DMBjV891w6y4XacHI9HF336uTKL/os5VdahdZB+jmWUEM6ryL/QgfCMtnIcGaUSJWdjApoEbQCOf/OGp/RIJwROn2DiUoCygUGVWd5Rpkh7UlljOvmA82g7qVGJIQIiIAIiIAIi0IwATv2J6WfKGgMQU+5mYjTOiDXvfC08l4F1NZmTcixzIc+fP0/2A/WvXmKbRo+PS8TMkLYx9OpUXBxdVyVwgZ6Epj63UjuhY4n9rNfhwYMHdvXVkI2Bjz7B9mywpRr0Ll0fVgaOhTiruj3cJtNPUWnhceS/wE7ExVeSkmKBYsD1EFMcEbgwgcWXpcYY4eR5yvjllK1ZNOzjyWCK2/Hp7gUUn5HC/rxOjqj/w9hymRUSCMy9j2ylqOqoGgTQhQgMQUCToD2TIDzqPvnkE7uiWw6Ci2aKP//5z8XDR+0iXPLuVSeYc2PfVIk1FJs/XrJ9qFAiIAIiIAIiIAIGgXxbSYisowsCCl04CSQeG2dtenZKSzTaf+JbQCCfRdgzsfTnrpgicDoBjKq2bwF2hxNfh0Wf+hrfb2bJIVkOOb2a2ghAS6Dgi8zbCFPMxTb9oLRcwLcAw679Sk5keq6mYt0pUAQOJ6Dx63CkhyeYDKY4sfXgW0AxP/3007XbTGvoG4cDV4JzBObmpFQrqsXcUwoXgbsR0CRoT42vHVb25HXIs/o4woTxqhNM23eE5lrjlFm5FxzybioRERABERABERiJgPFVJ7kXjFSRfcia7CjNPzrQh5j/J0UuIednYnP8vxi6EoFLE0iOG8nLeu4q5mLuxhCWl8UTwuJu4ibleepKcejG+zS126YfNgNdYwOifYhlaGmcOxWudSEC9ySg8avzes+Pf+tqarlWmMRVonP4Ei8hYFS3HEcSVvp5WwKaBO2cBA23Wj+cP0SNd/PCE0x7UrloZtlGW+4F27jpKREQAREQAREYlQC61JytBG3jxB2rowK9vdzJslwlnfUozOygSgRmozbfSjgqfaUjAp0TwKU9eQVygc99i3klc5HiEPZ5X2DDelwiXRcJoK5w3GjiwTbFxDT25s2bTnbEFoVfFWhbgqakzn0rVxVHkUWgEgGNX5XAHpgsh4ElqbGOy+ySo3r5lz1z9NsnjuC5h3EibfITfcneCJjE18+uCBjnVRzuqNpVwSWMCIhAMwLDmU+H84c4vCqvPcG0J5WVppNyLzi8lSpBERABERABEeiagOGtb/j4d10kCXceARze48w//PDDnqdY7KnK239uCY1LpGsRuBgBj0V18ROSVZl4jhJZ3MC6SkIWPOi7Vj1yscgddt2T6afoCoMDCuGedjJKNdmWoKkUlexBoyCSnCIAAY1f/TeDvDfDI5A/JOdfum70cA7i5iyWU5btN5wBo2lC/63OkHDOuEFrzE/aMNLRLRG4KgFNghpMgqZBsE0T+uWXX+yMbn56weUnmLkaFreHStNJuRfEkHUtAiIgAiIgAtcnYNjmHj9+fP3yq4SHEkjWfuY+cnlonhsTYy6R25g4W7vG58c2iqjHRKAyAd6CudNrQs4YHU53Elo0fDBzpixB5v0XbIWn+1rMd39GvaVAkSn4999/35VghukHaVmUOr2JHogLLz2P2bGSPejAgigpEahKQONXVbyHJO7szciLY2lwZDxlfXfxhKQEhW2pTyLrZ28EjPMqDJNIb6WQPCJQlYAmQTvxjuWkPpa0O6smefzyE0zbcZNZfyXL53sJaP0UAREQAREQARG4MAGOo5yzYstyfeF6r1e05Njqczc928XEwJQ0ftr8Zc7WtsuuuyIwEfBswuvhLcbwkfQteQ1SlgPfXybb0zrH5LWwuPMjl2e4kOlszA7X6Q3TD4sBz58/Hw61LbBz7WrDpls7X90VgbEIaPzqv74WB+6kCGjmOLc17txQ/lfJuSpyUkD9PJ0ArYsFlWQCOElFzeIQU2mt5fSCSwAR8BPQJMjPqhiTeWuy5aYYrZPA27oX3GGCaU8qDX+7nY1T7gU7AepxERABERABERiJgHGgdL6xe6SCSdaTCCR7XtduCWom9cuXLxNtG2OTx1TdTEJlJAINCCweXYAMPRgdPO4FlOVA94IAf1pu73DRPUh47Ys508/UY1/pgwihHpOxKYTHF3IAjWno+p4ENH71X+/JpMAjMJ3b5NXniXxInA0+lGwHbOwDcUhJlchEgAWV/NN40y3CmSEKlAiIwERAk6BtLQELmK3Mt3RbL3pTxeXaMAjGjw96fZMJpt0O600n9XGEQd8LiS0CIiACIiACqwmgVBkKh76MsBqoHvjDHxJP7T63gGAWfPHiRVJd+BZoBTFhop+XJ2AMAaHsnbgXBHnmLjxlmXtW4X0SmDP90CZZtbqkbwEV4WnJ9exBfbYESSUCOQHPm6LxK+fWMiSZFHiyZiHk66+/9sQ8Ks4GT+gNbhNHSat09hMwvtzncVraL4BSEAERuDaBRd1jccm/JZ8bWsDuM8G0VeV600m5F7R8hZWXCIiACIiACJxJwNirXU/VOLPAyrs+gfjI0A0Gu/oC/i2H/Bwwzuq46kpVG6TKZUQCzo8cs0389NItmmkmCZ0lOr04EsBDYM70w8LAhY8vptQem6OUNE8TUpwLE3D29hq/zm0DG9wLEHhuZ3mlsmzwhN5WrkryK9m1BIwZHzVrf6l6bV6KLwIicEMCi/PWZqcXMK2w+Xdrr7PF3nP3PhNMezijldbzLJF7wZ4mqmdFQAREQAREYCQChoe+LNcjVWQ3siYTmD5PWuP49MQsiG7deKdUNzUmQW5NwPAwi7ksmkjiyJWunTLYHvqVZFOyNQjMmX6+/PJL57JiDakapOlswzqXu0FdKIueCWj86rl2dsqGp3IyodiZ4OGPx77UhyeuBBsQMA4waOzd0qCwykIERKAxgUUjmMeT+BCZF/0YnFPsQ4TpIZFbTTDtSWVVg/97PVS2ZBABERABERABEahNANXKUDiMWXdtwZT+uASSw0I79IZ++/ZtbjZyGqnHrRdJLgJFAsYQEMfvwe7glMFZorh0uu6QwJzp582bN8amw1UFYSwIpj2Gqg27V1dl54/sacNV7UF+URVTBE4k4HlTEM85dlQtiFMGZ4mqinp44qGbXZsyfsAtnag45WKVqIsLNmvLq/iNCTCMzu2yYFYop/PG1aHsROBiBBY3hTcbRJJNNTnnRU+I/JFxQ+42wbQVy6rTSbkXjPuaSHIREAEREAERWEHAWFLFyNKPqX1FkRT1bALJBKa36QozivyzCOyFbWnBPLuKlL8I/IMAr4PTmP7BBx+cTs05JNEFUa5Fm87pxZEABoGi6Qe1BBPJgX31o0ePggxfffWVs4GFR+pd2JagKd+q9qB6RVPKInAUAY1fR5HsNp1mSy8TAfQcp0Y0xV8VuVvIdxaM+eDTp0+LBKhcHBCP8mUsZqFAERCByxPAd9k45yYxmtWjsThaOT0g60nYLOUbTjDtSWXV6aQ+jtCsYSsjERABERABETiTQL6HO0iTL8GGW7oQAYNAMok6cCnIyNR/i4adTLGY+D1//tyfgmKKwGUI2BPOuJidrNY7P6HtL1dcRl13QuCnn37CzpUY3aaQAwcUconL248nHJavpOyxnOG6qj0o5KILEeiWgL+f1/h1biVuXrfY/OC28jbObpuQeupAAvQMRqXPHWxwoABKSgRE4NoEbF09MUnVQ7Hoq2fLWU+wxinfcIL5ww8/GJAZAatqyHIvMODrlgiIgAiIgAhchAAm7GQlOC7YTbTMuMi6PooAC/bTX2/f1+Cgy9wenYccxUHpiEDnBJyN3zC/9llAZ7n6FP7mUmH6YaU/sbihkPDZnWMtIIn+c6Djws4a9LRe/Gz6EXhnefW4CGwj4HlTSFnj1za8Bz61uQr6OVGmSGNxwab4lAK7ImCYO4wjHrsqgoQRARHoloDRw7SU2fZarr3G3LKkRl73nGDaqnLt9in3AqNB6pYIiIAIiIAIXISAPW2urW1cBKKKkRFgCR8/2env9evX2f3TAphU5Gdg8hYcu2R1WvGUsQisJ8CS7fqHznzC+Y2G4cp1JtOe8i6afnBT44ziwzvquJE4T8Vog8q2BE0y9HPWQhsmykUEcgLxK5zf7TDktuMXDscbqmOzU8KGvKZH5C6wGd24DxrmDtwcmcyOWzRJLgIicDqBxQ+stOlkEo/qBIvRDSYxx/152wmmPancpp7lzQC8+IM+ePAA33d2MIYIci8IKHQhAiIgAiIgApclYGgbN3FivWzVqmAlAvn3Pli1evz4cSmuwkTgFgRsc0NA0M/iq1MSZ7lCAXXRA4Gi6efLL7+s5KYWN5KuVusN3SxUU28nAwXBdCECzQjEr7CRqXPUMFI46pZTEme5jpKqQTq5+u3J9IsvvvBEOzBOcmrOYspOf5HFdBThRAL2uppnOD5ReGUtAiLQPwG7k2njKGmfXnD5OcWdJ5j2KGY3Tv/L9eLFi6mNocHGH1+We4GfoWKKgAiIgAiIwKgEDG3jKE/GUdFI7ssReP78eWKxxc5badXqcvBUoGsSYLLtLFg/NnS/JP7SOSEoWlUCRdMPp8vQdVfKN7bo9aPzsOfDNgJONI6yB1Viq2RFoDYBfw/vHzVqy+yXxF+62jIfkj5nz6z1FUBFX/vIflHXnl7g9BfZL5hSqEeAxmmck2GYSuqJpJRFQASuRMBevE/MU5UKbs8sFo9YqCRVm2TvPMFcPBvjkE9QMXX99ttvQ23GqpHcCwIWXYiACIiACIjANQmgbRi7NGS5vmat37VUtPZXr14lpZfNKAGin3cj4LdoxBPFcyn5JfGX7twSKXcIFE0/b968qXe6DDnGKpCxutC4gjwDE2/BIfagxkVTdiJwIAF/D+8fNQ4Ur5iUXxJ/6YoZdRjIOTT+4iM/u98O/yDOIpZ4UFiMTAS/v4gnNcU5i4DhX+gZkc8SW/mKgAgMQcA+v8de+D+kgLbDou39cIgAJyZy8wmmPYQdZfCPjyugruNk3zux7pW1CIiACFQlgGsV25UYxZm38y9/ZIev+jSfZN7LRHH6F1Mjkw06x9FNeFORp/JSdkoaykvZQ5EpL2fDUmQuhi4y64hTFU/1m5Q3FJliTn8U2e+w+fLlS+wjJMK/T5484WLcvzbaxrh8JPmVCOTzumfPnvFtsCuVUWURgbUEJhXI81Q/NnS/JGgC9RanPdAUx0kgN/2gmlJ9VXXRRAXq5+MIiWBFhrHhphhBgSJweQIav8aqYnwF6NycPe1XX301xPCNJWGsWpC0RQIMqfHOyyTO27dv/Zai5Fn9FAEREAGGPzqZOfWe+U5tRLa+1P6goNrlDemPPsFkXYOVe1oOyzfoG7QivkGwyvNyrtVNiI6aTsbuBaytxPP3w9wLqEvGacpDa55WszAWTMs5FANT7youoYkMesEKH9A54xEaLHcBndd49NWpQetCYt+QABMD+iL+7N0AvJv85Xx4Yadea6DlKIoceuC8RCEkFBkyYWZFX00XTZH5G6KjdhZ2KvVU5ETNmvpke2DC0hEQPX36dPQOnNchNIP8IlYL8rsKEYGBCPCq5u87rkIDFUGiikANAn6LBlpBDQE2pOmXJHnrN+SlRxoQyE0/6GPoJ7WVz6DOTWXsZ5XI81ainDeoGmUhAj0T8Lwpk/z+UaN2ef2SXHL8wory7t075tqGNQZE2EtPWc3Fjr+2AfQwcDCG/s3C9XeTOyaOsIcEkjhzICFDqm3fWFvqKf5ke6GhkiP/kvXUvEOmjFOjGBNsrxfYntIgt9WLnhqRAJ0PLxGDGv/yl7zI+FXzIk9vNK/VQOboEeuiksys/dGTFBOnulkrrDrrmcsaeWhX9fo3GvY0Nk2tt7HX4OgTzHjpgZpCceJv8jbwdwJG1ZMm6kGxTa4KRBmg1wqPpN4qv+/+w+F0Ui9CHsULCsOxh7tzGyCBabdrDoFxAiV7gAJIRBEYkwDvF1tUPd1R/noWQ3hnSbDn15ZO9dgDjkit244aLTwdwIrVtiaQ8hbrNx99mU6P+Vr8Q2qDCoUdumhrhee9NmiEW7SNtSkr/ukE6L5CDYaL4jt+uqgSYHQCw/Uk+bgW3pHkAs2nk9qZm1IlAvPzbgNZJxW0Sgy64kRFx3K6KoVtkdHf4gaDDNvSOfypRLBYyPhaQ9jh5JXgcAQ0fg1XZUHgyViRdP5UKDbkEKf9BbnH3azn+kQLCaPAKhsXCuoheMkX20tSd3OsiEbkIQasuSIQDrr2rVE5Xp4AZkxmNBu8RXmtejbPXr7iNhfQ6DYP6ZwNwQwDBY3QeHDzLQbHYqaVssvlZNxJgI81wTRUXP+QVLSCxoPdIaNzXNEwT+riD8nvVT/xNk1qMZa+eE01n7VIQ760b2oOmYGCJPTyq8rriWyPGWR9SKV6JFEcEbgPATpTo1Mu9kWrAit1F3sqCL0k7txXFWcxMj1VM23AA8FTv8hMG6CmUMGZ3DIJn/64JsRuHkSIe+Zi5LNGLg+fxTi2tgGixRSuFMH54tAqrlTqO5SFl5R+IOnfak/h7gBWZSwSGK4nyd+O5GUJP/tRAHh/g1T2BaUrVpMCOyGQm36a6R5og3HjQVE8islkWIgT7+d60oqx1RxVWKUjAicS0Ph1IvyjskZLx/rayYSaWd7a7voUySFmm5ftUjD8ba6+ZOi0M4rvdmg3SyAUTT2hCElk/RSBzQRQfXmPnBPG0AKLFzRaaXSbK6L9g0wQivVI4IHTkLxcNLm5fAnP4+8PMUpau7CT8KNPMBe1ESz5nmpaTMeTiB0nMcvkPdLGFoZ2tSj9XLNmelBjXd8GQcmL8hxr2vAofwwMtqi6KwIi4CdAZ2LPEPIXny4IJY+n+Je/PMJcCJ0eo5dftkox6dYXjSyUC2kZ7BmNkHmaD/Mv14SQAl3fYtnJhZiVSuFMFoGNfpVKRGWne3dO+EmNEs0lCC7SmWtOPOuUucNottrH3Q5lrifSYsufegDeoHoyKOUaBPJXW5VYg7PSnAgM15PM6TZ5eD+DAkN2Lt5ciFpmtwTQoBLFtXYbmzRe9EPU3aTBHDX3X9U4Exla/nRqyN02HgkmAhDwvzK1+xZ/dazqIvzJKuYhBJwqXGh4xD8kX38ijJvMYoIAmy+QfK3tHWNRMmRvyH2PZ4Of0raYuWIQF9C5lrMtaz11EwL0/2s7mbgRzl1j65BSN0QTopqMXrReJaICzTWeGn0yveVcdiH8qGlXsd5Hn2AifwA1d+FRa2lRc49P4bTGIkB/YNKkWTTJn33PFqJ4N/+sxRSNDhQdiH/5I2T6VkT8YYYpGp8b4YtHNMR6n/1IxP7666/5cnYSOP3kaxb00Yd8F+T58+f2ty6mHMGCPKN/xrsIU4Ei0JIAXy3i23Kelw6p6JqITCdY/CwcSdFTMfXiX97QuTT5dCt/9O+87C1LGvLiUzd0ZXmnGiIwbDB+U9LiF3r4yBN/MQE6c0pEN1hMk76a7F68eIF9tll3HcrCxVzXPRWTksZliR+cuyY+f3S/1DilpiopY4hMSfkLP690Qds2ijPnUWE8olsi0BsBuouk66aj4DXvTU7JIwKnEGDU8+fLu+OP3E9MVBqG+H7kkSQTAT7GyVw7VrcIp3M+pH9O7ClJLsUqOErnSUacYl49BIII5b8HSSSDCGwjoPFrGzc9NUdgsvzM3S2G5x7MxWhHBb5+/Rp7TjE1hjCE4Q+TO59pJw6dPPYrzDVYdfJHMPJge/fbr16+fJnbQ8gLY1qSKQMuiTMU8pebkl69ekU4CkAu0ukh02rFnBjAPMXwNSePwgciQN/Cu4Z+u6iOMtXixeSd4o2O32X7teKdIvJZttmBKuJ0UVG8aQnGKmSlBQUyLZad9kbfXry1J3BunIrT5HXAbl9cnoijbbi+wATTMxf2mGXm6j1QtUe9EM24oK7jbq0see5xYIewSpEXD20Dt4vig3NzeBKZe6SYzubARX8QJNyceHhwMZe4nqja8KAuREAENhBwbghAY9vmgMxTjILxaxtfkywTuQ1ib36E7Ax5kI1eBSab00dJneurp4LTyTcuMjnGzMM1Y+fmYuYP4sUZUrYv2gxYuYSHhOSjdlzYxjV7SIn2JOLUrmiBe3LRsy0JFHWwPV1iS+GV16AExupJbCezeETgup93B+Ukkc34uU3fG7T5jSJ20W5gVGKDW4h0CD1bbW5QEGcWhxRWiYjAiQQ0fp0I/5JZoy04+88QraWCUbSBMJfHBmLP2ZkNYaQKMicXnq2redaMdJ6yk3X+LAIgT4dNyG4AsgB0WGVDiOS0K2LUdSqiRJt7oz1v5RDQri2kYSuwO/NtWIwlkhpTe/8knTa/rUTGU7wdtok7GQEb/HS+13GhPHPJxWUI2tJi6WiKcb5rr5POba45rfs4ArwSuZHS7tryR0IKoFxbqg3xi4pOkGG62JBs8oi98pdkx88NLS/JUT9F4J4E6D3n1Kz4RaN7OeQtY9QsqgUELnb0R1UQfaw9ds7172sFIB0jI27Zvf3a7Iz4xYGWwBrMaSfFKo6bE9c1sjYIHHhrUeE4MK8hkvJUNzUu48IQtTkJmfcYhAwkv0QdkcBYPYnfBEDvd5RSsb9aV4lN5P05KoUDCaBfGVplomU1+3mURS8xtTSTf1VGNSx6B7YQJSUCHgKrBgKNXx6kN4+z1nLLQNaGGMNTPqMh91XqjTE22SNCjmXV24SppJg1gW3o+XOxbSPNqtsvsGJ2TsA2ok5qG6/2qhc5FHnOFHyIrTvkoosaBKijOaW9Rsc4N+eqZBbLh4y5wmIzORbvZSaYi9YkDzrP6hhVs7kK6N/imjWM5Cs+jsBJL4ncNFOOZ7EP3OMQDFp5fIpCkIxzh2p/JgCZi4dEBRm4mHsJ4ziL16umPaQGtxrHgyzKqQgiMDQBTr599OhRfvxaUih6wKO+P8KXU/ijp+KYuLgfmw6aY2CrfRJv8YS6UF76ZDofuxMOkRcvgMahN/zRQeWRKT7wcZyvdJRTyJHz6Bgdws/pgmGMcwKTwEN+0hVTj5DMMz0k/dMTMfRaZMutGKcLLAFEYBUB+uf85V2rla3KUZFFYDgCti11uOIUBb5DGYsF7zOQIys597U32Zj1H6Uzo59j9GH0mRpePEfwlBrdbPER0ufPk1ocZ7Js8CCarU54jsnoelACd+jb71DGfppf+VDfefmwjczfPOxO8QPErN8wzVmVB2MTdqqiDZyCM/EvWskIjLEwjvjNXAz3GMqK5iMk5ysJ3D1q5F2FYi4ywlDAuSGYcBYRuhJ4riAKP50AjZ/+wbZOo49hnd6sj/Eg6ee2SkIIV0M9vQ0YAmBnxo2APjCPQyAt58A1QfrwYp9GX1fJLObXW+wXJIdjh1xpgjlN2YzyJkv7eUxG/Hjwpb0x+heB86HtDb0QGkj8jQ96s1hVSOXxuzAk81u6M+ezxExz/edvaDoT2RbN8yL5C2LI8M8Cef83PD6MXHRLBO5MAM/NxReMbqreLvO8K6MHY1itVyl0FEaRa/g8TmUhZSPfqt1X0QvykF56sZqSMS4hUK9dLQq2M4JdmwDfmf5wj9sVHeq9ajsfDlq3AtMD53p5vb6xWw4SrD2BsXqSxW/yha6PC6ay7XkWc/QofkHyY7+dVJRHgU4Ctl9jqLL2F5V28DixxNE8HUg/b2Isua5FoDEBjV+NgV87u1V6xTRINTACkEUyneEnom6rC3vVJy9OsoCxysBl2xkmgB3Oy+z9FZvJb6svPTUoAU/jP2puUrR43NCON2JTyRcRpo5xVU9rFzzpw+PpVb3erGi3j7MO15TUlt9/92ITTHu5Z7H3SPQZppaQTAJDLWxYUkm6ONK3F7/+GDKzL/CFiT0gGI/xfbAfCXdpTOE6ucC/ptKG1Cmj2I8jyTr8nHvbQ4QaF/lOuxq5KE0RuAwBOgq2ztvFoV/y+1nbSRXv0uklPSw9WL0OBGfGouP5JBu+U7iqFeXcH0jKhm8WUiEbbt37M0pSoJZzbzhGEP9wkyS46icjsTFarUqqq8j2cOMxcHdVHAkjAjGB5FyZ6RaBcRxdi4AI2Lbma/C5QxmHqKk+t5VM6Do5UAEVOrarzFVrvSnGXI4KF4EOCdyhb79DGTtpWrmpwRaMfrj2WZX5uQVMzxkjNmw0nMrChmbDKSc5jIEhO96bSArY05xbolkjKG7MTZAaFq0kZrOftgHENp40E1IZdUuAt4ZuwW78tDFceY469pVXMl/bojdDkm4pSbCJAHb1opH5qKUETOVJHx7Is3ixeRwJicxd2L1o/NRRk6/rTTCT4TiGRrOxe49kgYw2NjkWUONFrwU6EP+qChNVVnziLo7qXtQNXO4FCBHrYcidd20xiFXXxiLWqnSKkT1y2q6LxWTzwLWJaAqRM1SICMwRoOs0et7pKd5BxhvnXGguIyOcHpae8IMPPkiUA6YfNZb56c2NiQ3dJp9sMKTdf4v0DS9IZGOyfbiHQdEFMh599pfLSIFJQrO8DDEOv2WbsNcOXoeLpwRFYDMB+vz8nWUeVW8g2CyqHhSBcwkUz0ucEwlVZ+5Wz+H2YNez5FeSrWfTD5w70Xk8BgqmG7XXtK7U8FSWCxPQ+HXhym1ftLVL3cY6/SHCY05hC03cyBmnFo34i1kXjSrTU5hx4g8uJEY2rEzOoYeVj3wWVhSsQ/XMXhiDf7EgChQBCPD6sFxqt2qW93Abcr5KTqrYh/P3unYH5ZRN0QwCGKboUop9Dr3xzm17yRpzLAY2sRrrFCGLvDWGW8lFcbU7ibP485ITTNZc8oZBxbFebC/3MP4aYzetojjh5REw2qjRSUgcW1C8GuXxLfhbsp5jKJLlNHwiPE+FOMWChSKReIh57IVzCZ9o+/Pd4CSxP1OlIAJ3IOB5uejvDnmRizxxO7VHxGM7MQpi95ktz0q1FdZjsRfzAkWxUuoFzu0Vyw8SuM6MHAAAIABJREFUrCfDsSmH0bZ4Ue/FObYUB6aW63BFMrz1B2aqpGoQKHaVN2zSNdgqzUUCY/UkthqT9IHoXYvFbxNhlYWX4buNVMrFIDCnRCVt7Kyfa40YRkn33PKY5KSE7CGsZ69EQOPXlWrz3LIYeyeKo1IDvSIZNA/M0VBTuTVVRGJ+8Y87q9Qz2PY2O7NbQnsD1LnvhXL3E/Dob6wO+hNcFRODZN5TrUpBkc8iQB841yezmrBtekJLy9vDFELf3qCkntchDDc75UnGyrmCnxW+rQZhUnypqdm51QcGr7wh5bnT3oqWUvhM7gt5dTCsU6HJ6j/x/YrBsntB0mI29JV54ZMqr6Rt2ErDJMNRbZ26SUAlZcx/5tWpEBEQgYSAc+oy1/kmqW346XFu4O0+cPy2B076mQ2l2POIbdM5cPaVj2THgnVCYGzOu2tC6rUxp2DbohX1lbiA25Id+qlFnWTi41ekhqYxrvBFHW+DjjouAUl+LoGxehJ7KI8HBa7lXnBu0xo6d+d7kTS5Zj8r2RzWVpmHEmPc2mQVXwQuSUDj1yWr9ZRCefreeDyqPf1n2hJnh3gHYkkSjzPiGk0vsRJgivEPkbbBKsmLn/6UDyRgJLVoYzSe1a17EqANe5r9gWbhIue8E8tXFosPKvB0AjShuRVfOklUHf+IQwdeNJ5PfW/LGYRRokkYf6HsCspb/pR+J//uGeN4hYu1SSB9Dg2DNSD+LaIGC8PZHDpDfya1OOWiALBd1ZYW3AtynWNObiN8sb4NHEayi7cMlEGkY9fqVnkYLMqvCCJwcwL00XPdXHiFuahnB59baY5zn66Pmg3afchRuaxqV4u1QE+7KsFi5MR3PhA+Sh0pZjoXWBy5T5FkTkJ/OG9HgJlf8H75k7pMTKduekjDvgy03gpCv5S3Z0L2aPa9lVHydE5grJ7EYxEL71Q9tWptnS7af4PMXFDGtekr/uEEPHp7XGstrzvReebGrwTFoGrn4S1KCYqAxi+1gUMI2JPipAfmZ22X5VzDObbbL/phh2KixCZvln8VATlDOs6LQ2rwwEQWB2LNKA+kfYGkaA+eeV/tTgOSudtQbYeGC1RfV0Wwe2a6ZYaquf6HvpcGYEy1sGMfO4540M0tvPLKHCiMUWrnMFQv2v4JJjWejMgeaT3L2TSnbehIfK4dzrWKP9pCv3jxIo4wtwIUx0mu+eRMEpL/ROg8cH+I57uGG6rQEIzP8My9WsZTV7pFdT958oTvxzzQ39EE+GbPp59+yndQDv/gfbctkNcz/hBdUU7eOPuzNMWnnIHJ92yMp/j4lqevM1LgFt9Gsr9gt3ZWbGfnvEvDs/PlE4Y0S2dqc9Hmsjj2i2VzuSfhycCX3B3rp/1ZuEE/sD1WFUjaGgSKnlgMB/RXNbJTmiIgAv0TqDSd7L/gktBJwGMadia1J5rHQIEl6BQFeE+59KwIiMBmAhq/NqPzP7jKlM14UfWr1YidGJowhhzb7dvTfEwE8WBEebHiOmHGD3oe2ba24Ul5c5zFCaNtQtmcrx4ckQDm908++WSxSWCdqN1pQC9XZRcFG5H5hWWmp2XRfW4hkt6VoYHem+GA1R9WOojPv9MS28OHD1+9ejW3RMIY98MPPxw7jngq4vXr12zLxBA3dfX8S+nwomB9pL0wHoEPj5O/lWuzYEh6+/YtGOcaRpIg0fBQZAE6Cc9/0njowaiO4hbKPD7VhwsLSimJLw6UyePvJb/jn7QG1o1CyCqdIzy1VvkID+68QPi5ty5O2Vl58SP2Na8WvcBiqTvUsexyee7CnP7OE1NxNhCgPdOu+OOtBPWGFMZ6hHH0xx9/XJTZXo9ffNyIQH/q6UNCClTNnuETVcBe1aaXR6sI2bW8oE9DXYiHgyR3tBz6UqIl4c6fDHjFut4/TjsFSKLVc1hJMmrwM98YEWd6FuFYBl2LwFoC9JbF7qjoc7A2ccUXgUsS0NLFJau1w0Ldxwd6M3zmC4vPHm6gWMxREUSgWwIav7qtmoEEw3BftDbMFWFu58Nc/LXhWLriRUHsPIfbH1YZnBHAX4RYcs9TiSOF55EGceBj2PowoZxleWtQdmXhJ+D0LUBt8yz1+fOdi5m7DWmInGPVbTirBgxJWLRwCCgatZCcbtbZ09KVsY6AHWztYvCBfFgI2LwW4BTjDhPMCSMl/duy33ffMQzRBqZxilrm3cdFgK6GIXVtXaNy8McyIsmiC/29cf2jgYWUcaIi8T0Dn+VekKx12Yd4zLUJpJ+7FcLzLjLc2nzhyZeVlbW14pEHZZSUDWWFRGoU2SNb1TgsMVZNX4lPBOgG0F3oHS4MhOHW4zfAeFzjFZ7Azo30c9hXTVnzRBbnXUmHnKdQNcRQfaZ8kZ+Wua065rprhrqqhTISZ2Sdk8p4qsNbVIoh1YmEDal0SwRsAkU3AvSu2rMaWyrdFYHLENDQcJmqVEE6JOBRL9FCO5RcIolA/wQ0fvVfR6dIuMqQUntTR2LpYgpTY9Oz3+CMAKtMi7ahO69ftqnkgaeHUGrDfGebUE4XXgK0IeD0LWDcqe2QFMorZ4KAYvQL1nHZnEwbY+GD9mN0R8WS0uqmlebDXdOK2SmwGQGWVKjTGtWKXwt/9Qoy616AX0O8urbZbuuZQteYBnjydZ4OsZY+rYEOwl4shOfaZPuPb2+T7V/+gSS8vL779OnTxeqg39h/Jr+Ry9r2vEfVY0Zn1+m53ohQYhyyDzBgnomQaEgG0rlbc9312rnrXPobwm/iXnDJkWhDdeuRgQjMbT8q+hwMVC6JKgIisJPAiTrDTsn1+H0IYEa0Ff4JhdwL7tMkVFIRgIDGr6rNAAOFf+UGE3GNxf64gImla9suvjjB4rVnrJkeXDuHWmVFJ3Kf/t+2+4WfXhG+Aq9BYNpAtVgW1oa3bbJaTDmPkA8WMujllAYKoeWwqDGta3CeAYZxliGoZRYX+HfqiFj4oL+a/qW66VSZJlRdJx4IoETth8Cse0GyE33VcUmheFiB8+4v3J0ueElqvBhz61Vx7vWm7nia2EtxlxwDKJRfcY8rQtdrCdja8NrUeovP4OpR6NdOhNYWc7HvShJcGz88njiwh/D4YlsPHKew/xqv/9jnLE+Qu5RlwwRyrrrnwvOsDw+pNzocLqqdoN0sr92T2GR0d1ACc9uP+twZMyhkiX09AvZYcL3yqkQi0CcBj4Gikm2kTyCSSgQWCWj8WkSkCDaBublD/hTdr6eXzh/0h3AKaWziwOawwXjiyc6/9WWtVY0jlD0CTHE8J5L6Uzswpm2Qj+vowEyV1EAE2ADm6Q2w01Z6hYus8pYpg14R1IiBnGfA34iSS2YRgMAf5ygkesCq45JCmkkiITy+WKWdxA8a1xy94JmHVF1Assu+yuXTKGlXt+wDG7oSdXRhLryOwraexLdprrL8E8W5FI4NZzq6LcHFgjD5qeGDtVZadB17GkaCiTO+M4tcSw4P4sIZrlteXEOx422yoS1WqP247opAYwJzRxegU/XQSTamoexEQAREQATGIuAxVVc1UIyFS9KKgAiIwE4CHEVgmBqSxOmia+9CTiw/lY4uoFzOUjPirC0ydhKnNZtd3d0aVWzbnWc1IWk8+nklArgB2Qs6U2FpRbUPO0mo5ifsOl/GJB39FAEREIFjCZTdC+hM42w2b5y1t7pOWdSYQnum7owEVY3RaGmGH+glF3U4swH92FbU4nal6w0EaDlv3ryp2nQ3SHXgI8ZbE+eCg8XaiVD8uOd6bUve9lLT2S6e+eFk4inUzjiLkjCP3aBhG871zT5jlpPZVqF5OieGGGAnqdY28hPLoqxFAAKJSS4wkXdjQKELEbgtgcUh77ZkVPB+CHhsFDVsI/0QkCQiIAI5AY1fOZNDQnC1n5s75OljZKu9Fo7lJ163xrRSz6zndC9YNO/koAjBRLNoRiBOja9HF+XZEGibepz0NuSrR/onwAYn56YpjwvCgeWlQ8tNxy3PTjiwLEpKBETgYgTKH0dIesltOkfiozAHblvic6lN4Z1M3XHLSEgGsW1tJkQb7oJTLvhj2Ju86mLtebiydCXwpL5z1EftNfVzS825Ix6fJISs0W8kZce65xRmenCbNdAz4+3nsAokWRSYCNTOqoZqdBR0oRv8FZKq3PaTXnr0ieWi/FcdibbVuJ7qnIDx5dR+OsnOGUq82xLQ0sVtq14F74cAE+RFxQxpt00o+immJBGBYwlo/DqW561S85uM2CXVYJUuMaR8+eWX9arDMLDEmW4bcfCKwN6Le3e+2EnizMuw4awyB8UitbnWkfJtOI+Yi3PfAu9OYweafOfVtvd3xEqRzCIgAp0TKLgXsMIXawksP2zzqfSszNEb1lA7OnEvgNvcAtU2pJ03piAeddpAOw/Z6eIyBJIZ11y5cLZo0MCYjno6sUnIbSIlDuzF8pJyP90FkiDP4mSV+eTz58+LxSkGGmmSFx5LTme1YuKbA5Ol9xGnoItW7BELtblC9eDoBOYGiM1q6uhAJL8IiIAIiMBABDwGiq7U/oHYSlQREAERSAjwSTWnMYddYRgckscP/4mfdGxFYQ2+hiU8iJ0foh5uhQvmUJtlwC7EJm/+WPLE5kDRSI1z2lma3ZxmEKzBBaOtnQvLIv1Y4WxRdfdAApgxF21oU3ZV3YOKJco3r/o9qIoJKlAEREAEjiJQ+DhCooRt2xOGe75nCr0tcbvwqDix3jYXuY2fV7GAbbKeK7jCRaBPAnQaSeczJ2ebNwgPBn9G25TLV69ezZUxhPtlCI9UvfDIs43GnNio0czG5+7WC1+cc9bL+qiUF4fCISb/R9FQOkMToBOYm+p7OqWhyy7hRWA/ATmT7WeoFERgJwGPbUQj2k7Ievx6BDR+Xa9OG5QIy5JzCzIG2zZnJSZLg1XXBSn+oh2AWigaq1fVDp+TgB7TNJw52BCCl8Yo5oXFjmVu4rmKjyKPRYC1JI+FlkKhrdX+lkqCjvcr3gbMXcyVjY9PSETSTxEQAREIBAruBcmJK9v0nkR5CvklF06dL3nK/umZujfbGcBp9rm0OHXmgQoRgZsTcHYaUKrRbxTh0xl61piZmG1weDdWy2JherMzeuRhNrvqvIFiPxlDoMbbexgkpxeMMlWOuek00ZiGrocmMHd0AYXydEpDl13Ci4AIiIAIXICAx0ahEe0CFa0iiIAInE4AI7ZnfR3DbBsjA1vh4yEAE1PVwzjjvIy6uPOIs2jl87Qfg61ujUjAb2c+dj/VIischnJjyLalusW8FEEEREAENhBI3QvotmKXqM1HznpWClmTq7Fg49GlmilSxYwW19I2VKQeEYHRCfhVtOJrVaP4dFC4Ldv+QGh12yalzvL21l045XG6/U61ZhOe4qDrr/rgwv72QI5h2rnftX+/PBtSsGfFoXQbUtYjItCSABtijB0kzUaElkWumheqPpszoMq/XFfNS4mLQDMCixvRmkmijEQgJ0BnawxkIb5GtIBCFyJwHwIav46ta+dnETBBoAkfm/VcaskhnbXXBT1fRkDUqi4OcyhGCb/zPo17ThWdu79owHQdjY8uQDlMLHuY8tocuzLKCys5RUAEziWQuhcka/Pb1lTwzfTMn/2uYasYJUUoPtts6l70n2iWe7HsChSBDgkwtUsUpjkh93wibi5NI5xXGNk4xiB5bdHn6B6Zua3aph8yopOMHblCeH6R7KHPIzQOcWrSDAGU0Smb32WBD+BhL3AmuzMaVc/Miip+9+7dNg+SnQLsf/zOs+L99JRCPwQMd6XGI0I/TLZJghmCXhQrNr3uo0eP+JdrbIuDdnHbINzzKfmT3bPeVep+CHgMFLyn+tJzP1UmSTohoPGrk4oYRQzm7x47c0vfAtAlQ0C+EflYvB5DU2LdOlaA/lOTT0+xju48VfQ7/dR+f5Oq4QsI+Rvt2dCbpKOfIiACIlCPwIJ7gb+HjUV09nQ1vhPj9D9tqUslMyJ+Fn0OYoC6FoG7EXB2GmDx7HQ/nB6dFavav//+O+u1LDbzLxNX1mOca+25PIkDex5hCumzu0j6tDnh/XXqHwvwWmBJrOViGFU8rqnXdtnRpHqu6Sq8KwLJaaKJbC3VuSTrsX4yhKF8Yg3J3X+xeGKHpa9jXBurUJJWBERABEYhkKwtFcXWiFbEokAREAER8BOgI7WnwCTV2LeAHOPjBJCwtkE4zm4O3c1HnMUqWGxFc2AHDb/5VBG/Cn+N+62XOxsDc3Msn7npmH1uzWTYWQQ9LgIicBMCqXtBXGy0rm3LKp5VpW2OC7F4xWvP1J21sW3lKua4GJgs4dxcjVvEpQj3JMDxAM6CO3e6O1NbG415CL3H4mxkMVlneXs7umAql1OqXA82sKw6KWdaDKMWmAb4z0gwcr/qLZ1ecNWavVW5bJVSOpWnMXDKDo5ZttGEXRH07U4nXU+miiMCjQk4fR8bS6XsRGAi4LFRaERTaxGBexLQ+HVUvfMtxXybb5J4e98CBIiV8EqW8FBMzCNxdiE8udCIkwBJft7KkKKpovPDtTSS2u9vaIe8yJi+c+2RHkznDgZKuhABEeiEQOpeQF85LR2h49om3bkC4PXm0WZWLSbN5ZWH551vHqexIpXMFs5dHM1pKEQETifg/zICoqJOnS7wTgHQFBfnvVMWiXPSznyPetzpXsAeWf9K1YYTxhhoeOrhw4c4fDx58oShR1tvkyr2jMXJI/opAr0RsHXRxhpdb3A88tA3Pn361BOTHgOe6kg9rIaL06c6MRxGCSwC2wjQr+Ynx+RJaUTLmShEBDR+qQ04CaDxGt9TmxKhm/UbKJz5eqKxeDmZhRGg9rZjp6Fp8zGcnvJeIM59DCmaKuJd4a/uNu4FeEph58xVR7oRz5rXBV5AFUEERGAsAql7AUoGS1+cAc40eJvC4dmxSp/IGS81SHm62sZT92SgusDiaI2KU5p3JuA5vS3wuYCDjqebmsrrXMgPcNpc+K08/ppluNncM6N2swDJ3lwEm1wNmCEwkLWhMW4uievbuAWR5BcmYM/26SH3nyVzYXpT0TwfoA0QUFnbGE1CjrrokEAyc+lQQokkAmMR8Gj+aGUtj1ccC6CkFQEnAY1fTlDXi4b5elHjxdrASuopZWexEAkxszcQwDPibDa8nEKvUqa2MeQ+pxcsvjgx/0tOFe3NDHHxMT5sWyaLE7GvOZ8V+0bRU4q1JCyfsn7YAHVXBETgFALvHZ6rp2uuZLt0OqI21qUSj7NKfhWH16MSFIFmBDxToCDMBdQpf3ntOU9g0vjCLxUl5VwBp3hfffUVLrrOyHPRJleDcBcVnA4flxT+vUDLCeXShQjchEBxah3KLn/NgGLuYtWHJKdE8BJGna5tOpkTWOEiEBNYZdv1+z7GWehaBBoQ8Gj+jQ0UDUp9VBbh7IdVHcJRuQ+aztQfaig/sfpWNVeNX/trivm+7VxCH9tgaX9/Qfan4NngoRFnP+drpKCpItNe54Ef1Hi9FwcxWEozVtM4/1vfRLjGS6dSiMAlCRzsXuDs7yq5F3im7o13BjAfjttNn3uRYwl1LQLtCXje3Emqa7xBfv21T1uDXyp/zVK/7Nni2MANX0kwWiyoA206f+wOrEfioH0Tc5tt2PLXo0FYt0SgHgGm2YmDZpLXBQ6zSUp0+E/DSGHk9de//vUmnaQB4WK3/H6BFyu4iiMCPRDw6MP1bNY9ENgmAycY4WVoawLbUr7PU0x8mF4Nvb9F49d9muvmktLC7Y7iPitz2J+D9cPgqRHHgHOrW5oqriJw+De+8XlCRcS53+7BGMc5AeVWLVOFFQERGItA+nGEndJ7umYWCCsd/dfh1D0ZJKTG7Wxgevx6BJgC2Z7mcZEv4F4QtuDE5Zq77tOe4q8FanbVRwpQmut1kgjDGIGZkiVJTjLgq4f4wyUeYHMVoXAREIH2BJhI25nq9AKbz6rhJk7K85mzOL6uL0bAdk1rWVi/fohUfapMLXEprz4JOLviegpwn1gWpcK34OnTp4ktZfEpRUgIsNDI9+NWTceSFMb6qfFrrPo6RFoMCLYdmL1tzl1wh8hzbiI2iiCb3IgDirmLVSroXCKdhzv1k7wUV5oqetawAoH9vnoMx3RHnPDKotiDBw8YoG03SrovxjX5FoQq0IUIiECfBI48vYDByaPNVDq6AL6e3BtP3ZOTqWQK7/M1kFQnElhlNrqA7TjpE2zyfe4vX1UL1O8qfzIceNHaPZ25jc6+y3SRSdE0L2JQYFTC28B+5Hp3V9Xj9YqvEvVPYHpDDTl1eoEBh1urhtc4qc0PxonouisCfaoTxyK6QxmPJabU2hDw6LSoZKu05TaSn5vLKov/uaL2nzswOQG7fzmLEt6hb79DGYuVuz9wOuPESOfZs2fjNn6jXHO3PCOOjNITPd67O/gQzDUVwjfP+DY/aAhzyq1VH0zxrCWxKDZ5udG0uOBfWMV//mKSHV+PlXLoJ6aYIiACJxI40r2Aw1Q9JankXsAhup7cPUOCJx1nnORkqsa5O4VUNBE4kQDKlj93/755f5qNY64q7wUWgFeVd6qLNh4God6ZhPMHarZK40ccwnUhAiJwIoHFbUa8sxxDcqKE/Wfdzx6+/lldXsILqE+LdXQBlWmxjIowIgGUzEWxZSLIEd181ScHsidkaJgav/ZU/bWfxWjAGSdGGW94orhGHKM96FZCQFNFz/sSoBGZ8wbCz0oXDHksmfEVBjkWVCKsZEVABGoQOPLjCB4fcybPlczBnoEBw1PjPjqWinGice41WozSFIFjCVxgN/8qIBuW21el31vkxMXKKR7GgsaWVuxumCfoohcXNZ1FUDQREIE9BBZVyjuYm/cA5NnNm+G0TLuTfIePr6rTfhaiVtk9Nzf4DutLIl2JQGwNmCtXY6V3ToyuwjXKH1gdQ8PU+HVgS7hSUuwu41xxo0RsfrvbieLOs+414kzNZpWSabS0cW9t1pxXdcs981k8K7GZ8LyVuENhG+frCXRcWjlqRl4ZiYAIHELgsNMLUGU8y0g4YR0id55Ih1P3RL2TGpfXmkJEoB8rdpu6uIB7wap5yOby4mGAYs2nyNrUy5QL0n7++eeMUyxtVvKEa1kcO6+7vXo2Dd3tigDq06JSN7StvA3tzYg2P9imXMplA4FVA/eG9Ht45DK2zh5gSoajCCTWgLlkZSXIyXCk+aImkD+lkJwAfWOl00PzvGqEaPyqQXX0NFmBs7vNN2/e7P9K+nCUnH3mDckMV5VtBN4849v8YJtyOXNxamjO1FZFY1zmI49g5EslXHz88cerHldkERABEeiNwGHuBc4vI9Q7etqjS9k66OF1k4hUz7XicMmVoAg0I7DKa/gCtuO7remuqt+k1fGhRDpt1vsbQ8OLmd4b32F5DSc1op8i0IaAR6W8hl2jKk98pOhCE13UkyO9riea4gxE4ALq0yLtOyxBLUJQhN4IeHpgXk8pnHnFsQCGKs5mPnawbHZWzpO9Vci0boGjxtA+0xq/btVoPYVlUZBzCwz7AF3HPZfrPCMO3YIHsuLcoee5+VTRY3AILwLtwTPRCM2GyNMjyb9YMKTyBaq6EAERuAyBw9wLPKfK1Ftf52gsT5Wc614gL1FPHSnO3QgYM8NLotiz3D4ikJ31S7eJSfHFixeLJ6UfCwexHz58OPq+B2Y1Bv+7NcVjW4hSq0rAo1LKvcBTBWxY9Jgak6SG3uaYlEU/JwKr3pd+RgdjCMtrdlUZ88cVIgI1CHh64MYGihrFrJQmC4T6ZlkltgMlu6pv1/g1UM1uFpU+c87liJU8et17+hbAUyPOqka1SslclfJAke88VZzrRorVhy+CFnSKZBQoAiIgAhD441EUPKpMPXulJ3d0zcZuYrFUMhwc1dKUzsUIrLICeDxGO+ejaczaCsKr+uuvv3737l09B7U5kdgYIbPmHByFi0AlAp4vI5D1KnNzJVH7T/bx48drdymxVXTobY79V8opEq6aAfWjqKxSEdUnnNK0lKlNILYGzMWUlWCOjMJFAAIav9QMYgKs8M19kxc14LbnFoDIedK7Rpy4Oen6zlPFuZ6k2Cr4hEExXIEiIAIiIAIQOMa9wLkAU8/bq8Ope6LeSY3T+yYCIgCBVbbyCxA7qryYlhhoSI2lr5ZLCBwS/vbt2wtUhIogAqMQcB5U2LIfGAVdUU40ZPxri7fyQJTV58+f5+EKuRWBowbu/dBWOTrILWY/cKVwLIHEGjCXuKwEc2QULgJrCWj8WktsrPgshc4ZfvGmvfmXDefIJFVczyafZDT6zwvsa3JWwW2nivQYTkSYHTTLcLJSNBEQgXsSOMa9wGMLrjpz9uhSVQXIW0/CpP2+21wkhYjA6AT6MRlsJnmficpmRMaDqPUsff30008cZoCfQZtenTMMnN/fMSQ/5Za9prhq2eYU+ZXpPQk4v4SyajfbPUlOpabbxHri8cagR5U31YWbiqcNTMXvZ3Twa332eHfhalXReibgMVC0P16xZ2KSTQSKBDR+FbHcLRAjwNzX09Bgma3ffP3PM+KsPdLsbm3snuW97VTRP9/Ri3PPV0OlFgER8BM4xr1gTs+L5ai3vu5c+GmzEBWKHKt3MhwELLoQgYSAltsTIBf7Wal+WVnExMBK2O+//87K2bNnz6oq/ZxhMGK9VII/IgrJPBABz0GFWkpcVaF0mPSTth6Ow5Z8C1ZRHS6yf3nGv6hfG4Lf8OcvXW2Zlb4IBAKxNSAEJheNDRRJ7vopAkMQ8PfwGr+GqNANQvKpxFevXhUf5Au80mAhoxGn2DzmAjleaO7WFH6ryeYNp4rOVaSpMUhVs18W3RUBERCB9/YjcCpz9ZZnPIpU+wX+WKp6Zd9ffUpBBM4lsEpx9xuazy2Ukfuq8hrpnHhrleGmQXk//vvfBISDDeh7WZ5kLc2zSOnE+PPPPz958gS7hjN+J9Fs+KvqsZMSSYzLE3DZ15wMAAAgAElEQVSqlHKdWdsS2JjC92XoITkcgk6SPo3xlC6CD0nidoCaevMtX2t5jhjfvzzTT+n845Q+idpPrUmSQCC2BoTA5EI26wSIfopATkDjV87kViFosE+fPi0WGe9YfdULMvoWT7F57Am822TzblNF5sL+5qFZhp+VYoqACNyTwAHuBZ6jC5gS1DNcdjh1xxUuXge1d4zds+Wp1CIwEbib4r6qvHE3ogbjIYDnNX8hJl3x5GcwLaeF8A0XrMnRk4/1tcJVjW0DEz0iAocT8KiUZGq7zhwu1WUSpHt8+fLlZYqjgqwi4D/jpx/dwy/JiItPq6pPkYcjoMWe4apMAndLQONXt1XTQDCm83Obtb766is2ADSQof8ski/zzgk8liljrhSHhC86sN5zsnmfqeJiA4ibGbuZ4p+6FgEREAERSAgc4F7gUWWqrq936F6QMJEalzQ7/RSBQGCVRXiVFhiy6OriAhMVv7kf8qvq9/Caig82wM7LYIG3AY4Cq4oQpMK0sXiMXojcw4Xd2LZB6KFckuHCBDwaHcU/t2O5MH8V7cIE/Dtv+tG1/JL4F58uXMUqWlcEPMMZelrsFNuV/BJGBPohoPGrn7poLAnHbs0d8fLmzRtZWUN1eEYcaUoBl+dC+zQ8lO4QRy/OHWpZZRQBEdhJ4I87n0fh8yxRzDmc7sydx52fzJnTSvcLUEwh3n7XOOuiPAoUgW4JrFolWnWGVZ9F9ttHkN9vWG9Z2FVSrarfqqXgBJ3Hjx+zcxcXAZwM+Ezj2uwY7Mb6PoJmxWurWPHPJeDc64mQatvn1pRyH5GAf+eNZ2bXhoBfklXKVRvhlcvNCXgWe2QluHkjUfGdBDR+OUFdLBrzAgb3XBPAMYu5vHwL4urWiBPT8Fzn7Sp5yt6nkUTWz+EILDaAUKJ+7JlBJF2IgAiIQG8E9roXeD5uzcDsnxKsBeRRpBrvDMDjIV4EleFgbZ0q/q0IrFLX4jdrUEoXKK9fF6eO+rT4MyThKICfxLNnz1Y1pFevXq2Kf27kxVkxDoLnSqjcRSAm4NHopviLbTtOVtciIAITgVUayFjQ6n2DbywOkrYfAp4RTVaCfupLknROQONX5xV0uHi2b0E98/LhBWmQoHPLn0acuC4WN8xcuM+JOdz2erEBBDJ92jODeLoQAREQgR4I7P04wukzZxxXFzk2VqSSLyNs2CO7WKLOI0ybgxFy1TJk54U6UbxpHYXNmpecR60q1AVa1KrDtfosr18X563xT8zoNxovD5Adhxm8ePGCXjo+csZ42XFwwYFsVaM1Uqt9axF+nw2sNhal3y0Bj0o5Ca/TC7qtRAnWMwE0EKebZvsROeeGDHlgMaTxRK8ogwJFICZA6/W8a2q6MTRdi4BBQOOXAeeStzj+Nu9FMYth/m32TRkOPgxzE6bVznNz21dHENLOWuc9xHzy1hXf5VqTzQTIxX767WCLJrWLkVFxREAERGADgRbuBfW+jECBPccnNHY3i5epmAg1XjDb0AgOfIQNwazV+YfqA7O+SVK0KL4cP8rqprNS0NgW9fspKWc0Z76nRFs1H161kN+sOKtecE9bff369TRMNDYZTMToohEgyLCIkRdwlE8kLM6F+mxgi1WgCFclkHhnGsVcbNvGs7olArclwIQonqQYHFC3PMO3kcL+W36VD914f3ZKQQQOJOBZ7EHpXTUpOFA8JSUCwxHQ+DVcle0ROF7XD+mg/L9586Zlt0lPHuwePS82e0YcaUqhIU0XoWaT8PDzVmb8UGpd5AT07uRMFCICIiACCYG9H0fwmH6qdsceAVruDEi+jHCrowtYn3v69OmiopY0Qf1cRQB/GmbX/h1dqxI/K/KqN/QCZfd3iX2+Tf41aWdJv/zyy6ntUV4W709ph1gxKJdnzdK/AnpKQeJMF+0gngE0TlDXIlCPgPNgz0mA6VCfesIoZRG4JAG/utXD6OCXwV+uS1arCtUhAc9ij9pthxUnkbol4H9f/GNHvcL6ZfCXq560vaX85MmT3BWSSXrLcwtggtEpNsU4zRqnwNSIswG7/ZJ6jEIbMtUj/RDwGxNaujT1w0eSiIAIiMAqArvcC96+fevJrF537DyfquX+m2TlqerJDR74LeMkZW+Z9d3yOmsJthLnVfNqz/dQKsl5VLL+bsG/kH+UbJ507MlYnIKzZuNDaHJrQpxg1Wtc1Gldi5NJDA2j+LgsOt3HRpOqbJW4CCwSiPuBxciKIAIisIEAEyKnNc0/0G8Qw/mIXwad9+tEqmjNCGixpxlqZXQTAhq/blLRfLgwt3RNvgWLE9tjESVGp0UTwbG5+1Nz+mc3PtDXL/9ZMW07m1NbPkt45duMgFpCM9TKSAREYGgCu9wLPLbgqm6eic5XrImqAuQ5xtowS2uNleBcnpYhfjtgS6kumZetDQ9XZOci9FQuT7fTOQF/efssrP9N95c0VBmJn7h4T4/NoYuLswiP1TiU6NwL2xTir8pzS6Hc70DAo9EFDosnc4SYuhABEYgJOMflHkYHZ59gD3Nx2XUtAm0IoMd63iDny+iXmWW5B3//k8ONH5piDkTA+cp43r7apdb4tY0wh6HyodXk2VN8C5AhscN0uzzvtEs4X58Evv8nOw8xpDAE4Ql0ojHHL7DdUUi39JMcNKbTmKCWMGj9SmwREIHGBHa5F3j05qp6WKLzFdnVVqTiTDlNId4M+tlnn8V3L39dta4vT29VAS+m5TAV8ZfIOYNaxbNx5FXnqfQ2PUOeuJez0W2zb55bxRy3E3uJFQtoT0eLj5wVaLtKXMxR6SzIyvcQAh6NLmRkN+wQTRciIAIJAee0qIdhzinD3WZbSYXqZ4cEPHoso9ix5zuin4dlOQRwHvHYIT2JJAJzBDR+zZG5Rjjr0/kRj9iIsDmfsmUrUUJWGXBa1ohnxAFjbYbhI7lM6IY41Na2aPmNky3rWnkdSMBZxU4vhAMFU1IiIAIiMCKBXe4FicpVLH/VwwM8ArRc804WpfhsWJHJVQOfPXt21aJ1VS40oes1rS+++MIJ2ePV5EzqxGjjltfT605gN1v8PZPkqnX3+PFj24A10Kq8PQLa8+qqkJW4CCQErtG3J4XSTxHojYA9ugVp/WN9eOTwC6cM+WrE4ZIoQRFYRcCjxzrfRH++wbdgesRpN/enr5gicDoB51vjHDuqFscpg8avUAt4RD169Cj8nC6wJJ/lW4AA8cSkZ7fmU0acpKaovrjND7EiGwucFIefGkNzJhcLcVaxM9rF4Kg4IiACIrCWwC73As/KhL22sVbcJL5njafleBC7F/iXD5NCjfuTTRjv3r2j4FV9Ssbls1NyZjWAxYcjnursTLOfx/3vC90OX5jrR/JtkvjLa898tuW+5ynPDHZK31/GRB5/FsmDB/60naU8Y9+BwuxJyh4Be2tde0qqZ4cmsOpYFEo6hN1q6BqR8FclgK5ujwtTwXsYHTxDLbpxtxsKr9qEVK5FAp6ZmnOhdDGvKQJjaGyFYMJYe6OqUzBFE4EDCWj8OhBmV0lh28m7RPoxbAIndmXxsWpVbdp76gJ0HmUpx7sn0/zZeADi7gWswR5VOeegkIEI9OwzNBBGiSoCIiACE4Fd7gWe1f2qRh+PLtVMM/j666/jVrV5aS1OZLhrZn1wwH31d/0dTQDLEWD5rOaJs6x6DZJC+ech3377bT1JNqRM1VAvHCmRdAJGUnSMzq6ph7X2uCAemynx0de3fRmBZ1nVON2DBOGNCvKMfTG0E6/t12qggpzIUFk3IODsWIIklxwHQ+l0IQJVCThnKOg2VcWwE3eqAdr6aWPU3VMIxItScwIcu9jz5ZdfxhklJxnEt3QtAkMT0Pg1dPUVhUfZ4NyCxK7LBBbD14nafqKEGGaBYqGaBTrNYseOOHnp4q8hYAXCJpzH6SpkUcXt1qGkK4xDC+NspfJCGLqWJbwIiEAzArvcCxItsJnQIaPFpREGg2Za6atXr4JgKKBV/SpCRroQgcsQ8NvCeltxx9KB8Hht882558+fO2vEaR/prbBOeZylm2PlzGXu8UPCjXn4QDunbWsIg/ji7PoQmEpEBGwCnsUYOwXdFQERcBJwfrro3AMMnH2CsyxOMoomAvsJsCS2mMixqy8ocrEVgsT5yNeiDIogAiMScPb5Gr8Gqlxm3El9EeLpSKuWMVFCbH/9qpLYiXtsJrVN4m/fvo3XBYbw+0yaXA652SJCnrVCmhHo9r1uRkAZiYAIiMBRBLa7F3jWJFBljhK0mE6sxxQjNFsEQqmKdRT7YO2iqAoUgZsTwBZmL4UGPsyjPP1PiF/1At/22G087gfsfHFE8PSQ9HKJ+7ydbNW7TPUXe91JAL+zSFHgGGkxQoNAw73AU3ENJPRkseiX7W+xnuwURwS2EVh7esG2XPSUCIgABBgXPAY1j826Hk9Pn8BYvPmcpHqSK+WbE/C8OIaGuYFecir1TgffDQLoERFoRkDjVzPUbTJiEE8W8ukesay2yd3IJenJnUYqI8FKtxI5i7kcO+LkWcT+bdwdYgyyDSAeJTnnoJDhCHjOqHAaP08sO1ZlOtIeus0TIShrERCB0wlsdy/wiN5sdX9OmGaLQIlSNYTP5hw0hYvAWQT8fjmJKe0sgck3WQj3KKlBWucafJJFeLz9RXzwnZE79bjT45up8ukeJIYd4fShzYCf3zIKQmTPEk6epkJE4FgCtpXn2LyUmgiIgMf467FZ1yPpyd1TinoSKmURKBLwqFXHLvboywjFilDgVQl4en7PCFKPjyd3TynqSdhJynxZMmHViW8BfBLBVll45vCyT4OFQHbU8MeF/6uaRoJzt+LwY0ecOGWu2QYTs8LsMMQhvvZIbRtPEgL6OS4Bz6uxeGD2ucWnM2EpineQT8z0syftXCbKXQRE4BQC290LPKtHzVb359i1WQRKlKr9S2tzxVG4CFybAJNMZ6fRj3tBIonzzMapHp2WBeeifoO24XR0cLpN2AInYO3INe4aTXGsOactrZZ1azSeE9PEdPX69WssVviwDzTJVDs8sc0o6xsS8LhBx/bi9oiS7YxFAQ5RNoopK1AENhPwvDgei7ZTAIb7eGudrBBOboo2LgGNX2vrrs+pAevryWS/H98CJlDxxASbgMf0bdQLUzMO3sBHgYVAzCn8ccFXNUn25cuXxoP2LaeN6BDfiDlJkkr0bxaaS7BNeFy/eY5VieXZKeQsAh5lzG4qZ0k+5UsvSmcSZPDonyGyLkRABETgWALb3QuOlWNbasbyz5TgYoRt+SZPJeat5GcSWT9FQAQMAskUZS4meh5T5bm7zcKRIdY4WcddPIs+lo0pZbLlKL4brjGy97BMmBQ2iJdcUKKdM/ApQWdLSHI/8KfhndZmZDmqLPb5fp4lnKMkUTr1CHDaB+5ZvHoYRDC8YrHCh/3hw4f0SPs3x9QTO6Qcr46EQF2IgAhUIkBf4TEBn6VoefLFJniIslGJsJK9JwHG4sXhDB1y1WTBJhmbHUh5z0qVnZHuikAnBDR+OSui56kBc5Pk8Fd2aPRzuHeySmd76i9WB9uLmZrFJqPwCOMFfTgzuBCy6iJeWTQe3Cm/kTJtLK5HMtpcFiOXGrdsA4htPKkhj9I8hQCjyWJdF9/cU6RNMs17UY/vXZKIfoqACIjAUQR2uRcsLrEsTrCPKsaJ6bDsFyt2bEeWtevE6lDWoxNgArao5E1ljA1qZ5U6cQ5wnkYQS4vPqWfKd/paOzInhY1LEa4pCyUKP/dcnO5BYpyENtbHnm2/7G6nTHsaz92eZU8M3jD0ErnSRf3iasBKRg8uSnP1sla2ReVzLiOFi4AIBAIeJSqxsIdna1948vW4R9SWU+mLQELAo1MduC0SlTse9z0vdSKwforAiAQ8Td0zjtQouyffBuNXz1MD3AiYm8Tw8S1A4Djk3Ot4yRxJ9nTafCkgthUXy8UMboNrBbMnz4jDpKmedTqxfXmMRUUC7QNtdHtqvH1ZlOMeAotL8rGWtSejY5/Ne9GjtngdK6dSEwERuA+BXe4Fi+OusTyzHzFd6mJfvxhhvxiJctxgtrBfZqUgAj0TcC6lM3v37G+rV1L8tZPpYjLFcmbtOdeOWS7ZOROsES0vbDGXr776qhi+LfDcOerctNNerd9W0qpP2SP1XDGriqTEDyTAVsXFiTG1zEkG53aYRpEbqGpG7rolAvckgLl5UWnxLJPUoLeoF+GHOpafXw1KSrNDAh6dyulFvVg61pbiNTDWkI5y8F3MWhFE4FwCGr9s/j1PDZiMcL5aLH9vvgVImPTknq0gcYnCNVv57V3yIWbcmYdA+8JpMdssvJ07dwEVm8LIiG1Ci0/1EMH2a6/qkNFD8SVDTGBxKkTk3kwoLITlvag0wLhadS0CItCewC73gnrKigeEx225qn8DQjLSxKY3BqcDTzv0QFAcEbgeAby8nW46nk6gHp8kd2Te5htOeT16rXMOWam8SWGLuVCKY839TFnt6V9RjKMC55Y8h3MvoFnau71PhHxUZd02Hfb6eN7NiQ9Nt8+6Tqx4t61NFVwEGhNY1LWY47TvNMhx0Rx/rvdh42pSdgMR8AxnR6mRyQ6HRaecgTBKVBFYJKDxaw5Rz1MDxvekA8R60NW5BUiYm2W2+YSxBOi33sQm5bmaTcKdiRtfe0wSXPszmYEOpJjZSmbSRNdiUfyxCGAoW6zxDa9nPQi5bwGrcl31ovXKrpRFQAR6JvDeHuHoiG21Zm55Zk+m07P0qrZaMEWrJ8CUfqJ9DqRU7a8CpSAC9QjgdI8at/iOEwdd6hRHaSafSe+XTLFWweHTWd9//71dXtKnw9nmwbBKmDxyXtg8DnptjU+8U+qz1OW5icTiDCSHc3oIMsfbCxJ5aHhyjEuYDPGTM0USJcQWG42I1QjUJzta+7ue9Zj2UilHEbg8AXp+dg0aowMEUHUaf809Ua7yWtDRBTkThQxE4JDFHnTjWE3lRT7WwXcgnhL1ngQ0fhXrveepAbKx4zY2z9JxYT4lvFiWAwPDlrOQ+xTCTy6YhnDBv1hjQoQ492176vaYhuLci9cMAUVR88j2HoM8vjOE6WQ8BmFqOMUi55Q2iUZFJyHxT/vcxzimrq9BAGe1uDHnhbIbTB6/XkjuW8AL/ubNm3o5KmUREAER8BL4fcdfUNSMzOiLd+Qw+6jfh3Q2id03kmPAUY53J6kEREAE/kHg3bt3RscSbqFR0RG1p5Z0QSzy7ZSB8i5O/5i57cxl2+OeBXXk35Y4T4XaLF7sSXmzSDxYrA7sC3vSPOtZ2/XtboNXsWbztofN66z6cua7uHMrLxQhlbQyp8zFaKucJCgCNVhMR4Ei0JLANXoSz1SuJVXyWgTbYSfWGJGy65ZAYhwojsL71Vpe2/g14fqUqVC3tSDBbkJA41de0T1PDRLjSbF77DMw57wYQj+/tiyLacYR/DBrzGdHH4NgYtSOlMy4pd3k2n6h0LJ64JBrmAi2X6XsoWiSQQRE4AIEdn0cgX20dkfMsM3wbAze227hrWlv842TrfSlHNxs4zMJWXPS125i7LoWgZ0E2JTgOecTx+21S1M7BeNxdvLFXRCK3f6N+57y4le7P6O1xSdH25+XBKkp5F+bsjP+4nflnemsisbAUdwT0L6xrRJ7LrI9UtcYpuck6SG8WLO5YM5o+YPNQuw9x3NiLO4MnnuwXrjHQFwvd6UsAtsIOLsIZ7RtMux/iqlcbq5Kkm2peCxuyGMU5pNSiYT6KQKdEPBsct1/egFev3HHwrB+ytlmnTCXGLcloPErr/pupwYcrxIbT3LJuw3x9Oq58IvGk+QRrElJiPFzlTE8HiyMNFfdwjgTJzvcGGQ3RSmZqxrDNSLbW3Fo7bx055b0yZMn8fITwtBpYMSrZ4M9t7zKXQREYDwCO10kFm1SNbbbrlK/Ku3LTLbzyslxZ0PS4yJQJGCreqHDrfSaF0XKvdE5kKoYc0Ogx6OiZW/jWXjeDz/U49wFWzE2wNzzSNGrnaFnT5rnPjvHlvBBj2TYxtO/kt05Fn9BkqrvsFzF1y0RO/459Ju4rd3qqd4I+F/ADt+4HKbtgtayCOQVv+zJNe8+5HP5FSICnRDwqM07RU12J9ewtOyUUI+LQEsCGr8Cbb9mkoyttUf5tXp+It65PxE+EPZfrN2QQHx/4ommZOd1eOVeYAwyWhT9ib8iFPNKBJL1naSRnKhr0bHnwxzvtc4tuFLzU1lE4AIEdp1eQJ+LF1XS8yY/8dw89nta5Bg7Sy5qq57lukTmxZ8cVBB7pKJjyclxEZoiiMAGArxr9pRpSpOP27VxKaU3S77HhngHfu6Ur9YtelSg3f70008bYK59hMLaejYJ0vs1OLjl1atXlc6hKTIhr+Lmj8WqKabWSWA+LQmC8bHJcH35i3jstgsLlmO1Fzu7tXc319rmB9dK6I8fK3X+pxRTBE4kcJmeZGJoz5XoNDi0qQFtcrE7qOF2yDWApiy6IlDbIMBkB5U4FBmHG/vlDTF1IQJXJWC/Arcav+wB1GgAmx800gy3MBQUp9UhQucXieXHKe1aV49Fm3bIN9GUmOBzxFTicBAic3Fs5V5gDLLNaIu2r5itrq9EwN43y7zPbjmVUPDGceRVct7GZA3WuQWVmCtZERCBjQT2u0gsrrjs39sahGSXcFzOyRlzcfXxWMeuZA5zuENoKKwuREAEJgKL7/jULRx4ikCRfO46WmkT7WKnSreDMEUhjwokfWOmOgHHt+CQ7OJefe665Z7F4sRy9K7eblS1351D2skhiRhuFnnbO6qFHyJ5kkiiDuXCGyFJUqf/XFUplKtSx3s6BwkwEIFVjbbnniQwR0ij0+DWsZOpkG+4yI+GSuRBFQyRdSEC3RJYXCXarMDnRyO0PM+sW+ASTAQ0fk1toMOpgb1il4zyff7E9rvhFVscCOLCYnlwZpFrStMoYHM+apqfN7ARxyCb1YglcjYeRVskYJvL/O/pYkaeCOiKxW5kiEmlp4CKIwIicDECfzikPJh6Yw0puT5qWYgeNsloUpVyNSsR4ECDFApHknhtc9shFaRERGB0AouGg+nF3DYD9MCh/8mXE+q9/vbMh8LSGdbLnZQXfQsO9BtLOtW5n/D31NTOOHO+LPVo7xTY+Xg+eMWcD6xNpzynRCtO0mIO+TVv4imiLmZqV2hekBBC17GYeOMIedcapC1edFiExsSU3bkErtSTxCTtctUegouOfaEHqJ17zEHXIrCHwKICv02fzAf9elOePcXXsyJwCgGNX2DPe4kwhtoXlfTqZFOWLUO3d7f12PY6ZVzYVSadxD4TLzQmt+IsDjGG57XZ7RzZ7oLsvsJ+VncvT8CejBzlqbOIca4DkeK3iE4RREAEziJwjHtB7skYKzRcM4rvL2GiM8V60lz/G8RA294vQK6yNxtg9guvFERgdAJOD4N4onVUkXn3mfuF/mS6qP36L/ariFFDBtLMC5uU/dj5ZJK48ZMFhs27vjyNYW4oOba8HklqxDHANnbHrlE6I03aDDW72Krn+NDq+pzLzQlsh3dY14l2Z8vPXarSqG7dEoFKBK7ak8S46O6MF7CGfjXlbit4vPJVh/6YgK5FYCcB2qqtb2wwSuQzArSanXLqcRG4GAGNX1SoMYIbt2pMDfJeyxCg51vbXpN8MX6ujH5jTrIuToOPZTOA75835W5z9RTCuFA1ro1ZZ40XoUYRlGY9AqhwRgvZ/yotSk7XURSAxrnN1WkxR0UQAREQgUMIPCCVOV1nVThf1Yq/BZg/S0fJZ8XzcGcI3zKMPzlDn5t8/CaJkCSbx08iLP58+/bto0eP4mg7SxQnpWsREAEPAb4+9fnnny/GRP1iFnTU96j4xN2LFy+STNu8/vRydDv2N/NwtOKTe4l4m38u9uRo1Xx77NiPyz548MAvMJ058+ejKjfOd67szJ/bfHY6FqbGNUPw3McvqdZff/21RqbHpomQzPqKaf72229TOBF4ZfjJBWoDdvxwq/igP5C2hymHf/njM3hA418e52IukRoNNeT16aef+j8AH56ib3zy5En42cPF+++/v6qORmmuPbCVDEUC6kmKWAiEDJ8ZNrQOFjUZK+ce3xaODvP06dO5Z3nfD9c65vJSuAgcQqA4cQgpr51B5HOfYzX/IJguRGBoAhq/qL5OpgZYMB4+fDh0c5qEZ8aX2Jz9hVq0b5A4w4HTqMLc7Ztvvgm5oxqhqjGBCiFcGDP9PdaM3EKyJ7VY4PbX9BLT5L2YdYdz5KKcCqxKgFeeqdCcaQI7MwtDNQRgNsSCWj4F42Xn3d+zlFZDWqUpAiIgAimBQ5wUpkQSh8o0p60bbVkhSJyR6WFz1y2iEZ5nGkL2eCOiQoV0pgttGjiw5SgpEfAT4N1nMpa8j8Wf+19SlrGTzmfKyO9m7i+XERMzYrGAIZCuj9mpkYLnFhMquwslO3pRelpPaqvihILkF9Q1guXh+ys3lpBGVaxo8qXzj2MOfV0kGdjmo2qHhV1UM0JxOrk4tqEmNWLsUzGKX+MVTgRb+9PZpYdCEX9tFoovAjEB9SQxjeSascBWBo7t1tBewqudXyDJhq3eSYn0UwTaEzBeIvofvzx5Z3UlvdTPQTFFwENA41cPU4NFq2w+1ncbcqwBORSTAWJVT54PBHOqkTGlmnvEeLN4JE9wleRG4qfcsnXOIYwhp3C7W6b2ULJKi1tEx1tmGHu51aHpZrFQiiACInBDAsd8HCGAy1WfoEVNF2vVEVTkfH4+pxvZwwACsIC0Vmkgr3zZiUWaUGRdiIAItCdAT5L0LcWf9B7YwTfoZMw98hefLJhizfU/VSEgT94TJkUmwoauCTg8lU8dD0ncySTJK/ykRFPdFQcCZAaLM4u5aIwIhkJ/7CLKnAzNwilsYJtfDFHYRR0jL9e5IbWpFrspo8i15dnWmNeWgnd/W0Z6SgQmAupJ7NinsOQAABUpSURBVJbAyGu/lUf1JKRj9FfoAKdoXDYc3RUBDwF7kc8zMSGFXDlfa0jxiKo4InAlAhq/7OE7H3OPGtBDK3JaaXJJOgzZ0+XSFHPrDSGrzBdoQflAwOgQaCcXhj18lU6F8EULyQZbUyLhuT+LhZoaHnzOlU25d0WAVyl/9UIfxS0i7BGYx+l77Sw0CdpDWM+KgAg0JnCwewHSLyqU9KEepYoOF3fR0IOHC0OdIneeWlSpkdA5q98gQOP6U3YicFsC6FuLL3voN4iJAmdrgXQLdE3GqkOlvfv+GlzsXafyIidzP7uw3CWOUdiAjovabrNxXvF1XASui/o3gYs1mxOe6rrYw08CMMO0x5o8zSFCigynIkOj/yI4W2zcis69Ptxml9QRLZm26ixjt1VsvInFonVbkKR29LNbAupJPFVjU0KtisdoT4JxHPou+8VntCJO/IiuRWAsAigAxSGMQF4foyxMRooTHI/9xEhWt0TgPgTuPH6dPjWwB/e5XrHP8J29LtaqvFxM3DzTQ+qxaPlZXHGcs5lMkixmTfrF1+cathHDEgLt+/SQKqmHwOJUBRvpqqkQCdKl8JTRDnlPubuz5/GUTnFEQARE4FgCx7sXIJ9z2Q/FhfUtItMp09XyIBf8ROkpTqrRabjrKb/hlhg0PBRfMmIBacodAabcpyW3or2ejp44HgEURwREoA0BdC9bPwuvfLggPq8//Q8dBf9yXexwQnwu6BA6UfLogopTvlja+Jqi5YUt9m/xU+GavJy97p7qDtnFF8XV/eI0e3qKaqVC6cDjXh2pQt9O+NS9LzYY0pmGpD2F6vNZRr0YcnLdp8yxVKsaf1K6U34uGnHi0m27pk9YbNKUnX5gW/oNnjLe62KtyQDUoFKunYV6Emf9Lr6bjKrOpOJoPGXrIYzCcXxdi8CgBIw3iIGbF2EyLKBzomwz0aBrKr4aRJYJYtA2ILHPImC8fZNueeHx69ypgWdWUlTvOwzcbwahY58rF1Oz2BzNm0LFTfYKbuVPMTo4BwLGFMO6RTq8HZPBhEzDAITqNVd3yHMB2whFyKmGkP11fVZfp3yrEmCkCI2keMG7Fl6o6TXhX15VWtT0OnOXN6io3SUJklQnNueqSJW4CIjAJQlUcS+YSC12xElnav+kq12l09CVz6lHdkZzdxssElyyhalQItCAAHrYse973A+gETYowqosUFiZAcZCHn6NidM5g10leTFyLrxh8UFTr1fXqP7NSl1EUTuQ0uW0Q0j/82otChZbCNqRTaZzBQaFLTRCzwXxixwUKAJOAvb74mmEjeOc+AozLhhGajhMdmrPHI04FMS2rzG+6wV3NmNFG4KAsbbk7EY6nIYMQV5CisCdx68Tpwb15unOPvPAaIe8RMy+9zNBcfUoWrHAaFz7UaCzGWaZOLv+r43lCSqof/kl4VkEeIWrzhx5yzDtXtsIeVbdKV8REIFmBB6Q0361Yy6FX3/99Zu///38889zcRbD6W3RjZ48ebIYM4/w9u3bFy9e/Pjjj/ktfwhjCYV4//33/Y8opgiIQHsCP/zwA33Ft99+e0jWTDPQ854/f35IajUSoYPFaknvtLOLi2VjFYFSf/755y17vAcPHsQyMPdb7PAP6dvjTCk1BtyPPvooDrzk9ccffzzXYCDw8uXLnkv9+vXrSZ1AMfjggw+mfyeBuZ4uCE+KcFRj5o2LU8bKE37+9ttvXE8hXHMx/curBPAQrerFTz/9RG/w3XffgYjcAfLJJ5+gwDR+nbeVkVfPqShSrqQituWop+5MQD3J2tr/+uuvnz59aj+F/oCLHn90wmhQdLy8qrzX9If0S/zNDT0hWQZiMgo/dSEC1yDA9ARzBK/A2uLwNqES30E1XUtG8UXAT+DO49cpUwO/Su+vxFNiHjvjoB0yEEwTxlXFQQwMPp9++umqp6bINACUtw2jz/R4/5aBVUweP348Zye8WElXYVFkJwHeJl7huSbkTCSOxquNlQZbzba3O05K1yIgAiJwOoG67gWheMyrg9U7BC5eHLW8NynWjARO4/UkGN09di7+NKtfrClFEIGuCLBy8DdL9t+X2dYKRrczLcg1WxRcK2Eeny5uKi//bpu1/n1F4G//nNLdxWYI5s/M/fIyFkOmkYVHNpSaBKlrinw3nR4HAqZGRZ4AoS0VbylQBKoSoNNmgu3JYlUX4UlQcURABDwE8BXAg5PZ3LYB186C2dZNPPxsDrp7YQKrnAz0Rly4Jaho7Qlo/GrPXDkWCeBkgFEai03xbhKImYKxwG8YSR4PP5ndv3r1ym8wmXabLG72COmPcpFsaInFZuP4KUawWAZdD0GA0YSpEG/Tos90sTisMfFeswOEfweyNhfLokAREAERiAk0ci+Is2TXKX0xh5Vhnwo7/CZbFb3ttOWF3rZGh8tgQL5G7iyu8KfuPq4vXYvAuASYTfG+41fEi8+/oc+ZSjR1OPw7vfVMpXj3j9rofBa0qchTee0ih1KfPptiZZHJM8RQ1rdNoSk1E/Wprin1NLKEKqCKuZ4Gl7918R9+eI26DgVcdcE4mO/vDylodh1Q6KIxAcxY9AB2pnQU2txsI9JdEahNgHcQOzVD7f6MGJ15qfF4G1312o9CKdyEADrY5BAcW0KmmQi6WSUDyE3YqpgisEhA49ciIkVoQwDrx2SuwXwRDBeMBcEYzv6Hw000eLkxAAWz2KTITZny72QDZxi6pErGGsSjR4+KlYtpCFNS8ZYCRcAgEBa2eJWmtyl4YIfXijcaw+PfDZB/++fwl9oQT7dEQAREoCWBE9wLWhZPeYmACIiACIiACMQEOIFtbtsEm1N7/iBIXApdX48AbY9ly7ly6eDKOTIKF4H2BCYj9bbtO9jXhjsmqj1h5SgCIiACIlCDgMavGlSVpgj0TMDwYpf1o+eKk2wiIAIiIAJDEJB7wRDVJCFFQAREQARE4BgC7N2Z+4o27tUY3Y7JRqmIwHoC7OzEyhNOmcL3n5VIdtJof/N6lnpCBFoQmE6GY9dOeG3DPjyyD9t32BXHu3zno4NaVIbyEAEREAERcBPQ+OVGpYgiMDYBjmQIO8uTkqC1XvLAhqSY+ikCIiACIiAC9QjIvaAeW6UsAiIgAiIgAj0SML4+qDl2jxUmmURABERABERABERABERABERABERABNwEjC8jcJgWH6pwp6SIIiACIiACIiACBQJ/LIQpSAREQAREQARE4LoEOGd+rnAcdj13S+EiIAIiIAIiIAIiIAIiIAIiIAIiIAIi0D+Bb7/9dk7IL774Yu6WwkVABERABERABJwEdHqBE5SiiYAIiIAIiMBFCPz0008PHz4sFkbfRyhiUaAIiIAIiIAIiIAIiIAIiIAIiIAIiMAoBOa+jMBHuzCJjFIKySkCIiACIiAC3RLQ6QXdVo0EEwEREAEREIEqBD766CMOAywmzfezNdMuklGgCIiACIiACIiACIiACIiACIiACIhA/wT49sFvv/1WlNM4zbEYX4EiIAIiIAIiIAJFAnIvKGJRoAiIgAiIgAhcmcCLFy/mivfNN9/M3VK4CIiACIiACIiACIiACIiACIiACIiACPRMwDBrPHnypGfJJZsIiIAIiIAIjEJAH0cYpaYkpwiIgAiIgAgcSeDjjz/mrII8xT/96U+//vprHq4QEfj/27t75LS1KADA76dKh7ME8AqAMqXNCsBLwF6BTZkSvALjJRivINCmA5epAm064x34nZk3k9FI4j3HIJDI10nH0r33fHKD5uhcAgQIECBAgAABAgQIECBAoMwC8ULj48ePuSvs9/vj8Tj3T4IECBAgQIDALwnoXvBLXC4mQIAAAQJHIrCpgUG0EJxOp0eSpDQIECBAgAABAgQIECBAgACB30bgP1oX2Bnht/kvkCgBAgQIFC6ge0HhxCYgQIAAAQLlFDg5Ocndj/Ds7EyFQTkfmVURIECAAAECBAgQIECAAAECmwQajcZqtcr+VeuCrIkIAQIECBB4t4DuBe+mcyMBAgQIEKi2wHA4zE1gNpstl8vcPwkSIECAAAECBAgQIECAAAECBEooMJlMcmsLYqlaF5TweVkSAQIECFRXQHlBdZ+dlRMgQIAAga0ELi8v6/V67hC3t7e5cUECBAgQIECAAAECBAgQIECAQAkFNn1EEa0LoqtBCRdsSQQIECBAoKICNkeo6IOzbAIECBAgsAOBKO2/uLjIHej19TU3LkiAAAECBAgQIECAAAECBAgQKJXAYrFot9u5S3p+fo7dIXP/JEiAAAECBAi8Q0D3gneguYUAAQIECByJQK/XazabucmMRqPcuCABAgQIECBAgAABAgQIECBAoFQCm1oXxLYIagtK9aQshgABAgSOQED3giN4iFIgQIAAAQLvF9hU4F+r1dbr9fvHdScBAgQIECBAgAABAgQIECBAoHiB5XJ5enqaO4/WBbksggQIECBAYBsB3Qu20XMvAQIECBCovECr1To7O8um8fLyMh6Ps3ERAgQIECBAgAABAgQIECBAgEB5BG5vb3MXo3VBLosgAQIECBDYUkD3gi0B3U6AAAECBCovsKnMXwODyj9aCRAgQIAAAQIECBAgQIAAgaMW8E7jqB+v5AgQIECgjAK6F5TxqVgTAQIECBDYp0Cj0ej3+9kZo4HBaDTKxkUIECBAgAABAgQIECBAgAABAmUQGAwGucu4v7/PjQsSIECAAAECWwroXrAloNsJECBAgMAxCKzX63q9HvUEqWQ0MEiBOCVAgAABAgQIECBAgAABAgRKIrBYLNrtdnYxsQvkdDrNxkUIECBAgACB7QV0L9je0AgECBAgQKDyAicnJ7l1/RoYVP7RSoAAAQIECBAgQIAAAQIECBypwKbWBXd3d0easbQIECBAgMDhBXQvOPwzsAICBAgQIFASgV6v9/j4mF3M8/Nz1B9k4yIECBAgQIAAAQIECBAgQIAAgYMIRH+CTqeTnXo4HN7c3GTjIgQIECBAgMBOBJQX7ITRIAQIECBA4BgENm2R0O12J5PJMWQoBwIECBAgQIAAAQIECBAgQOAoBBqNxmq1SqXSbDZjx4RU0CkBAgQIECCwQwGbI+wQ01AECBAgQKDaApu2SIiWBn6cV/vRWj0BAgQIECBAgAABAgQIEDgigdFolK0tiPxyd348orylQoAAAQIEDi+ge8Hhn4EVECBAgACBUgmcn5/PZrPUkur1+nK5TAWdEiBAgAABAgQIECBAgAABAgT2LBAvKE5PT7OTXl9fR9lBNi5CgAABAgQI7FBA94IdYhqKAAECBAgcg8DDw0OtVktlEt8E+ImeMnFKgAABAgQIECBAgAABAgQI7F/g6uoqO2lsi+DFRZZFhAABAgQI7FxA94KdkxqQAAECBAhUXmA6nXY6nWwa379/j60Ns3ERAgQIECBAgAABAgQIECBAgMAeBCaTycXFRWqi+ExiPp97ZZFicUqAAAECBIoQ0L2gCFVjEiBAgACBagvE/gjRUTCbQ/YHfPYaEQIECBAgQIAAAQIECBAgQIBAEQLr9brf72dHjkaMaguyLCIECBAgQKAIAeUFRagakwABAgQIVF4gOgpGX8FUGk9PTzoNpkycEiBAgAABAgQIECBAgAABAvsRiM8eXl5eUnPFBxLxmUQq6JQAAQIECBAoSMDmCAXBGpYAAQIECFReIL4JqNfr2d/t0W+w1WpVPj0JECBAgAABAgQIECBAgAABAtURGI/HV1dXqfXGpxGLxSIVdEqAAAECBAgUJ6C8oDhbIxMgQIAAgcoLTKfTTqeTSiNqDpbLZSrolAABAgQIECBAgAABAgQIECBQkEC8iDg9PU0NXqvVVqvVyclJKu6UAAECBAgQKE7A5gjF2RqZAAECBAhUXiC6Cw6Hw1Qa8dO91+ulgk4JECBAgAABAgQIECBAgAABAgUJZD9+iIlms5nagoLADUuAAAECBDYJ/P358+dNfxMnQIAAAQIECHz69OnHjx+pToPfvn378OFD/IkPAQIECBAgQIAAAQIECBAgQKBQgfjI4evXr6kpHh4ezs7OUkGnBAgQIECAQNECuhcULWx8AgQIECBQeYHY3bDb7abSGAwGsXVCKuiUAAECBAgQIECAAAECBAgQILBDgdFo9Pj4mBowWi1qrJgycUqAAAECBPYj8Ofr6+t+ZjILAQIECBAgUGmBVqv19PSUTCH2OJzP541GIxl0TIAAAQIECBAgQIAAAQIECBDYiUB82JDdFqHf78eHEDsZ3yAECBAgQIDArwooL/hVMdcTIECAAIHfVGC9Xrfb7dVqlcy/Xq9HhYGdDpMmjgkQIECAAAECBAgQIECAAIHtBZbLZbyIeHl5SQ4VGyJoppgEcUyAAAECBPYsoLxgz+CmI0CAAAECFRbIrTBoNpuLxaLCWVk6AQIECBAgQIAAAQIECBAgUDKBeAURnzSoLSjZY7EcAgQIECDwx18MCBAgQIAAAQJvFIguBdGrIH7eJ6+PHRPOz8+TEccECBAgQIAAAQIECBAgQIAAgXcL/Pt5g9qCdwO6kQABAgQIFCegvKA4WyMTIECAAIEjFMitMJjNZr1e7wizlRIBAgQIECBAgAABAgQIECCwd4HYASG1OaM9Efb+EExIgAABAgTyBZQX5LuIEiBAgAABApsEcisMHh8fLy8vN90iToAAAQIECBAgQIAAAQIECBB4i0C0SIxGickru93udDpNRhwTIECAAAEChxJQXnAoefMSIECAAIEKC/xbYdBsNpM53N/f39zcJCOOCRAgQIAAAQIECBAgQIAAAQJvF4jmiNEiMXl9v9+fTCbJiGMCBAgQIEDggALKCw6Ib2oCBAgQIFBhgagwWCwW8SM/mcPt7e14PE5GHBMgQIAAAQIECBAgQIAAAQIE3iIQbRGjOWLyyru7O+8ZkiCOCRAgQIDAwQX+fH19PfgiLIAAAQIECBCorsBoNBoMBsn1z+fzVquVjDgmQIAAAQIECBAgQIAAAQIECPyHQLQouLi4SF7w5cuX2CghGXFMgAABAgQIHFxA94KDPwILIECAAAEC1RaIDRGinqBer/9MY7Va/Tx2QIAAAQIECBAgQIAAAQIECBD4X4F4t/DzmtiN8fn5WW3BTxAHBAgQIECgPAK6F5TnWVgJAQIECBCotkDUGdzf30edQWyaUO1MrJ4AAQIECBAgQIAAAQIECBDYr8Byuex0OjHn9fV17JKw38nNRoAAAQIECLxV4B/k8RVMLz5XGQAAAABJRU5ErkJggg=="/>
  <p:tag name="POWERPOINTLATEX_PIXELSPEREMHEIGHT#773D205C636F737B28312E375C63646F742031305E7B2D327D742D302E3278297D5C63646F7420655E7B2D302E32787D" val="183,3333"/>
  <p:tag name="POWERPOINTLATEX_BASELINEOFFSET#773D205C636F737B28312E375C63646F742031305E7B2D327D742D302E3278297D5C63646F7420655E7B2D302E32787D" val="46"/>
  <p:tag name="POWERPOINTLATEX_REFCOUNTER#773D205C636F737B28312E375C63646F742031305E7B2D327D742D302E3278297D5C63646F7420655E7B2D302E32787D" val="3"/>
  <p:tag name="POWERPOINTLATEX_REFCOUNTER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5"/>
  <p:tag name="POWERPOINTLATEX_CACHECONTEN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4b3WqLaH55zfKWC0hHEqUEtQK3DvEtxWoJagVqCWsLUCtQS1gtES1A68/zu5w+UkhCwSSAg8+4PmJQQWz1phLQgk//r169dv/EEAAhCAAAQgAAEIQAACEIAABCAAgdwErq6uPn78+P3797t377569erWrVu5a6A8CEAAAhCAAAQgAAEIQAACEIAABCAAAQhAAAIQgAAEIAABCECgOAEe/BVHTAUQgAAEIAABCEAAAhCAAAQgAAEIHErgX+y1PpQ/lUMAAhCAAAQgAAEIQAACEIAABNokcP/+fW209tumTdc3btzwUziGAAQgAAEIQAACEIAABCAAAQhAAAIQgAAEIAABCEAAAhCAAAQqJ8CDv8oVhHgQgAAEIAABCEAAAhCAAAQgAAEIbCfw7+1FUAIEIAABCEAAAhCAAAQgAAEIQAACEPAJfP78ebTRWmefPXvm5+EYAhCAAAQgAAEIQAACEIAABCAAAQhAAAIQgAAEIAABCEAAAhConAAP/ipXEOJBAAIQgAAEIAABCEAAAhCAAAQgkIUAe62zYKQQCEAAAhCAAAQgAAEIQAACEIAABP6fwJs3b/7/xz9Hnz59+ueQ/yEAAQhAAAIQgAAEIAABCEAAAhCAAAQgAAEIQAACEIAABCAAgRMQ4MHfCZSEiBCAAAQgAAEIQAACEIAABCAAAQhsJsBe680IKQACEIAABCAAAQhAAAIQgAAEIACB/yZwfX393wn/++vmzZvTRFIgAAEIQAACEIAABCAAAQhAAAIQgAAEIAABCEAAAhCAAAQgAIFqCfDgr1rVIBgEIAABCEAAAhCAAAQgAAEIQAACGQmw1zojTIqCAAQgAAEIQAACEIAABCAAAQhA4LcPHz78/PlzCuLhw4fTRFIgAAEIQAACEIAABCAAAQhAAAIQgAAEIAABCEAAAhCAAAQgAIE6CfDgr069IBUEIAABCEAAAhCAAAQgAAEIQAAC2Qmw1zo7UgqEAAQgAAEIQAACEIAABCAAAQh0TeDNmzfB9l9eXgbTSYQABCAAAQhAAAIQgAAEIAABCEAAAhCAAAQgAAEIQAACEIAABCokwIO/CpWCSBCAAAQgAAEIQAACEIAABCAAAQiUIPCvX79+lSiXMiEAAQhAAAIQgAAEIAABCEAAAhDokMCPHz9u3rw5bfi9e/f02vtpOikQgAAEIAABCEAAAhCAAAQgAAEIQAACEIAABCAAAQhAAAIQgECFBHjwV6FSEAkCEIAABCAAAQhAAAIQgAAEIACBQgT+U6hcioUABA4noInOb9++ffr0Sf/q7+fPn/r3+/fvEkzHTrzff/9dGyH07x9//929e1f/37lzx2XgAAIQgAAEIAABCEAAAhCAgJ3A9fV1MPOjR4+C6SRCAAIQgAAEIAABCEAAAhCAAAQgAAEIQAACEIAABCAAAQhAAAIVEuDBX4VKQSQIQAACEIAABCAAAQhAAAIQgAAEChHgu9aFwFIsBI4h8PXr14///PkbqldIc/v27cvLy4cPH966dWvF5VwCAQhAAAIQgAAEIACBHgjoDUd6nxExs69rvbnpy5cvfspw/OvXr2kiKRCAAAQgAAEIQAACEIAABCAAAQhAAAIQgMCBBDTDqdpv3LhxoAxUDQEIQAACEIBAtQR48FetahAMArsRYFHEbqipCAINEGCSoQEl0gQIQAACEIBA5wTYa925AdD8Rgh8/vxZr5B89+6dvlydvUn6zLV2XD979kyPVzUEUhX6Vrb2TuhAf9rdnb1GCoQABCAAgZ4JDBP0emOIvIy2L+pA/+pYnkjP8A4kU61gBzKhagi0TcDd9UMvNHRHo95JPwXh999/V+a2adhbJxQ3b96c5teY4u3bt9N0UiAAAQhAIBcB57n8QFquSj3w/fv3c9VCORCAAAQgAAEIQAACEIBAwwSCwwrm58+rcSnUHyHqeDrJObTu1atXV1dX520pkkMglUCwu2MWJRUj+SEAgR4IqMPkwV8PiqaN3RJwQRGLIrq1ARoOATsBJhnsrMgJAQhAAAIQgMCpCfzn1NIjPAQ6J6Bxy5s3b54/fz7s8ShEQ89cX/79Ny1fu0qmiaRAAAIQgAAEggTcBP3cyp5hZ3XwWiU+evRo7tTG9GoF29guLocABCIEhgcAfnekiHr0M3I5pyIENEIJni3XjQerIxECEIBASwSC8ardc92+fbslGrQFAhCAAAQgAAEIQAACEFhBIDis0GyYRhbDzDzz8yuoHnuJXonuNOgO/KHiseJROwSOIhDs7vxbI97dMYtylOKoFwIQqJYAD/6qVQ2CQWCRAIsiFhGRAQIQcASYZHAoOIAABCAAAQhAAAKBvdZ6W+3cFMnpeGkjqN6rN/wr4fV5Xk2L371799iPIp4OIwJXSEAfstYWa33I2iKbLP/evXsyft0OOh7uiOEj1XqMpBKGB0t6BOs+WG0pljwQgAAEIACBOAF9PW9YryAXE8+589lqBduZA9VBoGcCHz9+vLy87JlAubYH5xM0BuGTquWYUzIEINAegYuLC3+hfHsNpEUQgAAEIAABCEAAAhCAQGkC1U6DVytYaY1kL1/rXvSUP3uxFAiB0xFgFuV0KkNgCEDgXAR48HcufSEtBHwCLIrwaXAMAQjECTDJEOfDWQhAAAIQgAAEuiIQ2GvdUvv1bGnu8ZJ2nOrv4cOHWmGvTacttZq2tE1Au6yfPXumeZB4M7WZQR+O0+BHu6znLFzp7pT/AgK90E7la6p0sZa4DJyFAAQgAIHOCVTrR6oVrHODofkQgEADBDRaCb5fg49aN6BcmgABCOxJQPHq3JTmnmJQFwQgAAEIQAACEIAABCBwXgLVToNXK9h5dY3kEOicALMonRsAzYcABIoS4MFfUbwUDgEIQAACEIAABCAAAQhAAAIQgECFBBrfax0hrvXf+tOc++PHj92ma3+7aeRaTkHgEALaAq1d1sG3Rfry6PvVyqZ39/qJScfagD3cHUlXkRkCEIAABE5B4OvXr+rktXNDb+VQCHTr1q1TiI2QEIAABCBwCgLX19dBOfmKeBALiRCAAAQgAAEIQAACEIAABCAAAQh0RYD5+a7UTWMhAAEIQKAeArjgenSBJOciwIO/c+kLaSEAAQhAAAIQgAAEIAABCEAAAhDYTqDfvdY+O+04evn3n3Yc6XNb+nMf+/WzcQyBAwm8fftWlhn/qJE+Yf38+fPtrwy4urpa3NF9IAqqhgAEIACBFQT0wg75CHXvI1cyBD9Pnz5dUSaXQAACEIAABEYEguMI+Zrtg5RRRfyEAAQgAAEIQAACEIAABCAAAQhAAAJnIcD8/Fk0hZwQgAAEINAYAVxwYwqlOfsT4MHf/sypEQIQgAAEIAABCEAAAhCAAAQgAIFjCfz72Oprq12brvVB4Js3b2qv6efPn2sTD3m6JSCD1IfgRrvjfBravfD+/fsPHz5s38OgTd3BeVK/Oo4hAAEIQOBcBOQg5Cn0YpmpKxmCH71lhsjnXDpFWghAAAIVEpC7mToayamXRlUoLSJBAAIQgAAEIAABCEAAAhCAAAQgAIEdCDA/vwNkqoAABCAAAQhMCeCCp0xIgUASAR78JeEiMwQgAAEIQAACEIAABCAAAQhAAAJtEAh81/r27dsPHz50zXNLpb9//65EbchxKS7P9oPff/9dO5xVznCgf1eUOQgmOXUw/LuikOES7TXVn74S/OrVq1u3bq0uhwshsJGA3rF69+5d3XeRcrR14fXr15EMSafYCJGEi8wQgAAE6icgH/H48eO4nIqd5G6ur68vLi7iOTkLAQhAoA0CGvY+efJkaIsbP2oUWWjA2wa0xVZoEB3MwxAjiIVECEAAAhCAAAQgAAEIQAACEIAABJonwPx88yo+sIH6isCwhsetkxnmNuNLCw4UmKohAAEI7EkAF7wnbepqlQAP/lrVLO3qhwCLIvrRNS2FwHYCTDJsZ0gJEIAABCAAAQg0QyCw11pf0NXfYgv18cOP//wtZp7LoE8sPn/+XFua9TXFuTxb0iWkniTpb5A0tShd9eeff2pduIQsJGGqSOTvisDXr1+18214ODrXcL0OwHLDzl0+StdHrePVjfLzEwIQgAAEKiegNw0vbrR2Tbi8vPz06dOdO3dcysaDX79+DSXo1SE6cJsYVYuirC9fvmwsf/Xl1Qq2ukVcCAEIpBLQG7VevHgRvEpdlvoojQEP7KaCgtWf+O7du6mQeoLLaHqKhRQIQAACcQJD/Kw800Ba7kl+Kn45ZyEAAQhAAAIQgAAEIACBGggwPx/UAvPzQSwrEp8+fTp3ldbJ6O26L1++nMtAOgRaIsAsSkvazNWWY11wrlZQDgQOJ8CDv8NVgAAQ2EiARREbAXI5BLoiwCRDV+qmsRCAAAQgAAEIxAn8yz3KiueLnNV2UO3MWbEMXUuu9YwnUnL2U8P+cD1VWiGtPno2txY/u5wUCAERkLnqNQTxnc/v37+/f/9+RlwaLCU9c9Un6N2Dq4xiUBQEIAABCOQioO1tcVcyqmjP8EweRFsZ7X4nu9cbtd39rFYwJyEHEIDAPgS0FufBgweWuoiKRUmvbdLMwBRX3pdDTcsnBQIQgECHBFLjVbriDo2EJkMAAhCAAAQgAAEI1ECA+fkVWkgd7+z24GBFWw6/RDC13sC4NoaR4+H6QoBCBFJ7Fe6FQorYudiaXfDOKKgOAqsJ8OBvNTouhMC5CLAo4lz6QloIHEiASYYD4VM1BCAAAQhAAAI7E/j39vr07ittCtUXqlOL0u6a1Es25td3GrWVVNL+9ddf+lq1FsTbC9RGoKGl9kvICYHVBPQKg/03WktafQR+tcxcCAEIQAACtRHQa2KSNlpLfq250TT6Pg3RQ25JqCUL+1Rnr6VawexNICcEIJCFgN5qpBd1ZSmqh0LevHkTbGZwA3YwJ4kQgAAEIGAkMMSrOCkjLrJBAAIQgAAEIAABCEDgEALMz6/Dzvz8Om7BqwRz3UqeYGkkQuCkBJhFOanitohduQve0jSuhcCeBHjwtydt6oLAgQRYFHEgfKqGwLkIMMlwLn0hLQQgAAEIQAACWwhk2Gs9VL9i4/Tdu3e3iL7lWu2afv36tV6xo1WJ9l3i2oYqmTUnu6VqroXAIgFZpj6gF98dJ9PN+0XrQaqbN28uikcGCEAAAhA4C4G5p19x+d+9exfPkPfs1dWVXi+St8wspVUrWJbWUQgEIGAkcHFxkfSKLmOx7WXTEObjx4/Tdj18+FCPW6bppEAAAhCAwHYCclLqZreXQwkQgAAEIAABCEAAAhCAQAkCzM9vocr8/BZ6o2v1EYJRCj8h0CEBZlG6UvopXHBXGqGxZyTAg78zag2ZIbCaAIsiVqPjQgh0SIBJhg6VTpMhAAEIQAACHRLIttdaw61UfDUsuZbY+oCwNorbF9A/e/ZM38fWVantJT8EjAT05bf496U1Vllxx1lqt98IltLIAwEIQAACBxLQ06+4N5mTLbhZbi5zlvRq5+CqFSwLdgqBAASMBOgKLKDmli5Bz0KPPBCAAARWE9As5epruRACEIAABCAAAQhAAAIQKEeA+fntbJlW2s5wKAGSuUhSztkJMItydg0a5T+RCza2iGwQOIQAD/4OwU6lEDiQAKOGA+FTNQTORYDu4lz6QloIQAACEIAABNYRyLbXWtWfd5fm06dPNdn65MkTI8QvX778+eefHz58MOYnGwTsBPTF9fgmN32JXXnsBSblPPBr80lykhkCEIAABBYJrNtorWJXX7go0lyGOr9rLWmrFWyOJOkQgEAJAgq/SxTbWJnX19fTFmmK4P79+9N0UiAAAQhAIBcBvQ4yV1GUAwEIQAACEIAABCAAAQhkJLB6mn31hauFr3YavFrBVqM+6kJ9AuG8K3mOgka9TRJgFqVJtU4btdqTrr5wKgMpEGiAAA/+GlAiTYBAEgEWRSThIjMEeibAJEPP2qftEIAABCAAgX4I/CdjU2/evPnz509jgRU+znnx4oW+J6yHdsZWPHjw4NWrV1dXV8Ymkw0CiwT0vfTHjx/HswVnM+OX2M/qc9m6N423gL1YckIgiYDef+Hyq09mi46jwUENBE5kn9+/f6+BmEUGzcFZsu2fp1rB9kdxbI0nuu+OBUXthQjwNqJFsBrF6H1k02waX08TSYEABCAAgbwEtPyFlaB5kVIaBCAAAQhAAAIQgAAEthNgfn47Q+bntzN0JWjkGJy+cxk4gEAnBJhF6UHRJ3LBPaiDNp6UAA/+DlEciyIOwU6ljgCLIhwKDiAAgUUCTDIsIiIDBCAAAQhAAAJnJ5Bzr/XZWUh+vcdUyxMfPXr07t07S3O0LVb5tUnbkpk8EFgk8OzZs3iehw8fln7brmRYFCMuJGchsJHAy5cvXQna+c9ea0eDgxoInMg+9RKcdcQOeSFOtYsbqhVsnXJPetWJ7ruTEkbsOIFDesW4SLWdffPmTVAkjayD6SRCAAIQgEBGAsSrGWFSFAQgAAEIQAACEIAABHIRYH4+C0nGO1kwqpDVBplLAMqBQCUE6FUqUURRMVb3eDwMKqoXCj8XAR78HaIvFkUcgp1KHQH8oEPBAQQgsEhgdci9WDIZIAABCEAAAhCAQCUE/l2JHPWIoRckv337Vh+sNoqkaQ59CtiYmWwQiBDQWyEXN/k/f/48UkKWU3pLonZ0ZymKQiCwgsCPHz9WXMUlENiHwLnsc/W7ObTOYB+efi3VztpXK5hPr+3jc913beuC1kFgjkBwyYW8yWpPNFcR6RCAAAQgAAEIQAACEIAABCAAAQhA4BQEVs+KMD/v65f5eZ8GxxCAAAQgYCFwLhdsaRF5ILA/AR787c+cRRH7M6dGCEAAAhCAAAQgAAEIQAACEIDAHAH2WofJXF1dvX//Pnxukqr9sWy3nlAhIZnA4tekb9++fevWreRy0y8YXjfA0+t0clyRgcD3798zlEIREChD4HT2ee/evRUkLi8vV1zFJRAoROB0910hDhR7IAFeyBqH/+HDh58/f07z8P6mKRNSIAABCJQgwOxNCaqUCQEIQAACEIAABCAAge0EmJ/fzpASchFg5JiLJOWcnQD3wtk1aJQfF2wERTYIBAnw4C+IpXQiiyJKE6b8RQIsilhERAYIQMARYGDlUHAAAQhAAAIQgECrBNhrPavZ+/fvs916lg4nChBY/Kj14mbsjELpdQOfPn3KWCBFQcBIILhXx3gt2SBQmsDp7PPJkycrmLA7bgU0LilH4HT3XTkUlAyBOgnMjWIePXpUp8BIBQEIQAACEIAABCAAAQhAAAIQgAAEdiDA/PwOkKkCAhCAAAQgMCWAC54yIQUCdgI8+LOzypiTRREZYVIUBCAAAQhAAAIQgAAEIAABCEBgIwH2WscAaru1tpsaX8CjmSZtT40VxzkIzBN4/fr1/Mn/O7Pz59N5Wd2iRshQggCv6ixBlTJzETidfSqSSX1vt7bG3bp1KxcxyoHAdgKnu++2N5kSIHAuAm/evJkKfPv2bbzJFAspEIAABCAAAQhAAAIQgAAEIAABCPRDgPn5fnRNSyEAAQhAoCoCuOCq1IEwpyPAg79DVMaiiEOwUykEIAABCEAAAhCAAAQgAAEIQCBIgL3WQSz/n3jnzp2PHz/+/+/okSab2G4dJcTJWQJzb4V0F2i7gjvmAAINE+BVnQ0rt4GmndE+r6+vjW+NkYLkayzv/mhAlTThRATOeN+dCC+iQmAjgbdv3wZL4KPWQSwkQgACEIAABCAAAQhAAAIQgAAEINAVAebnu1I3jYUABCAAgXoI4ILr0QWSnIsAD/6O0heLIo4iT70QgAAEIAABCEAAAhCAAAQgAIEpAfZaT5mMU7TdWpOw49SZ39puzSalGTYkxwgsbum/vLyMXc85CLRC4NOnT600hXY0SOCM9nnjxg2JbdlurY3Wi86oQaXSpOoJnPG+qx4qAkIgG4Hgu+1VOoOXbIgpCAIQgAAEIAABCEAAAhCAAAQgAIHTEmB+/rSqQ3AIQAACEDg3AVzwufWH9McR4MHfUexZFHEUeeqFAAQgAAEIQAACEIAABCAAAQhMCbDXesokkHJxcfHkyZPAiVDS48ePP3/+HDpDGgTCBL5+/Ro+4aXyXWsPBoctE/j27VvLzaNtJydwUvu8deuWJH/48GEEv+IcRS966hzJwykIHELgpPfdIayoFAI7E/jx40fwJR337t3DoeysC6qDAAQgAAEIQAACEIAABCAAAQhAoE4CzM/XqRekggAEIACB5gnggptXMQ3MToAHf9mR2gtkUYSdFTkhAAEIQAACEIAABCAAAQhAAAKlCfyndAXNlP/ixYsvX74El5JP26jF5ZoBYX35lAwpQQIyrWC6n/jHH3/4PzmGQKsEmD5uVbNttOu89qmY5O3bt3q1h95DrGBGDfn586c+di3nok+PPnr0iKClDRNtshXnve+aVAeNgoBP4Pr62v/pjuVW3DEHEIAABCAAAQhAAAIQgAAEIAABCECgcwLMz3duADQfAhCAAASOIoALPoo89Z6UAA/+DlQciyIOhE/VEIAABCAAAQhAAAIQgAAEIACBEQH2Wo+AxH5++PBheO1lLNPf57R/Sdut+br1IigyDAQs82WyPXBBoAcCllcP9MCBNtZJ4Oz2KVeid8fUyRapIDBH4Oz33Vy7SIdAAwT0/o5gKy4uLoLpJEIAAhCAAAQgAAEIQAACEIAABCAAgW4JMD/freppOAQgAAEIHEsAF3wsf2o/EQEe/B2oLBZFHAifqiEAAQhAAAIQgAAEIAABCEAAAiMC/x795mecwNwL/KZXaQbk6dOn03RSIDAl8P3792kiKRDokMCPHz86bDVNPgsB7PMsmkLOlghw37WkTdrSGIGvX78Gn/rzUevGFE1zIAABCEAAAhCAAAQgAAEIQAACEIAABCAAAQhAAAIQgAAE2ibAg78D9cuiiAPhUzUEIAABCEAAAhCAAAQgAAEIQGBKgL3WUyaxlDt37tjXjr98+ZJPW8docu4fAvoQ+j+H4f9///338AlSIdAWgU+fPrXVIFrTFAHssyl10piTEOC+O4miELNHAnPvtn/48GGPOGgzBCAAAQhAAAIQgAAEIAABCEAAAhCAAAQgAAEIQAACEIAABM5JgAd/B+qNRREHwqdqCEAAAhCAAAQgAAEIQAACEIDAlAB7radMFlKeP39u3/h6eXm5UBynIfDbb4vftb558yacINADgY8fP/bQTNp4UgLY50kVh9inJsB9d2r1IXzbBN69ezdtoEbK9+/fn6aTAgEIQAACEIAABCAAAQhAAAIQgAAEIAABCEAAAhCAAAQgAAEI1EmAB38H6oVFEQfCp2oIQAACEIAABCAAAQhAAAIQgMCUAHutp0wWUm7cuDH3Jr/pld++fXvx4sU0nRQIQAACEJgSYPp4yoSUeghgn/XoAkn6IcB914+uaem5CHz+/FlD3anMjx49miaSAgEIQAACEIAABCAAAQhAAAIQgAAEIAABCEAAAhCAAAQgAAEI1EmAB3/H6oVFEcfyp3YIQAACEIAABCAAAQhAAAIQgMCIAHutR0BMPy8uLv744w9T1t9+e/bs2devX42ZyQYBCECgWwI/fvz48uVLt82n4ZUTwD4rVxDiNUmA+65JtdKoNgjMvX2MvdZt6JdWQAACEIAABCAAAQhAAAIQgAAEIAABCEAAAhCAAAQgAAEIdEKAB38HKppFEQfCp2oIQAACEIAABCAAAQhAAAIQgECQAHutg1iWE588ebKc6Z8cl5eX/xzyPwQgAAEIhAnwns4wF1LrIIB91qEHpOiLAPddX/qmtacicH19PZVX7yO7devWNJ0UCEAAAhCAAAQgAAEIQAACEIAABCAAAQhAAAIQgAAEIAABCECgTgI8+DtQLyyKOBA+VUMAAhCAAAQgAAEIQAACEIAABIIE2GsdxLKceHV19fvvvy/n+zuHvtT64cMHY2ayQQACEOiTANPHfer9LK3GPs+iKeRsiQD3XUvapC0tEdDY9ufPn9MW8VHrKRNSIAABCEAAAhCAAAQgAAEIQAACEIAABCAAAQhAAAIQgAAEIFAtAR78HasaFkUcy5/aIQABCEAAAhCAAAQgAAEIQAACUwLstZ4ysaY8e/bMmvW335Iy24slJwQgAIFmCATfk9pM62jI2Qlgn2fXIPKfkQD33Rm1hsw9EHjz5k2wmey1DmIhEQIQgAAEIAABCEAAAhCAAAQgAAEIQAACEIAABCAAAQhAAAJ1EuDB37F6YVHEsfypHQIQgAAEIAABCEAAAhCAAAQgMCXAXuspE2vK06dPrVl/+02ftn779q09PzkhAAEIdEVg7j2pXUGgsdUSwD6rVQ2CNUyA+65h5dK0UxP48ePHu3fvpk24d+/ejRs3pumkQAACEIAABCAAAQhAAAIQgAAEIAABCEAAAhCAAAQgAAEIQAACFRLgwd+xSmFRxLH8qR0CEIAABCAAAQhAAAIQgAAEIBAkwF7rIBZr4sOHD61Z+bS1nRQ5IQCB/gjMvSe1PxK0uEYC2GeNWkGm1glw37WuYdp3VgJz71bno9Zn1ShyQwACEIAABCAAAQhAAAIQgAAEIAABCEAAAhCAAAQgAAEIdEmAB3/Hqp1FEcfyp3YIQAACEIAABCAAAQhAAAIQgECQAHutg1isiZeXl9asv/327du3169f2/OTEwIQgEAnBObek9pJ82lm5QSwz8oVhHhNEuC+a1KtNKoNAnOP/C8uLtpoIK2AAAQgAAEIQAACEIAABCAAAQhAAAIQgAAEIAABCEAAAhCAQA8EePB3oJZZFHEgfKqGAAQgAAEIQAACEIAABCAAAQhECLDXOgJn+VTqgvK5+anlmsgBAQhAoF0Cz58/b7dxtOz0BLDP06uQBpyQAPfdCZWGyF0Q0CP/L1++TJv68OHDaSIpEIAABCAAAQhAAJYNqSYAACAASURBVAIQgAAEIAABCEAAAhCAAAQgAAEIQAACEIBAnQR48HesXlgUcSx/aocABCAAAQhAAAIQgAAEIAABCMwRYK/1HBlretKyci1M//z5s7Vo8kEAAhDogIDm7l++fNlBQ2niKQlgn6dUG0KfnAD33ckViPgtE5h7d9ijR49abjZtgwAEIAABCEAAAhCAAAQgAAEIQAACEIAABCAAAQhAAAIQgEBbBHjwd6A+WRRxIHyqhgAEIAABCEAAAhCAAAQgAAEIxAmw1zrOZ/ns5eXlciYvB2+k82BwCAEIQOC3Z8+eQQEC1RLAPqtVDYI1TID7rmHl0rSzEwguufj999/v379/9qYhPwQgAAEIQAACEIAABCAAAQhAAAIQgAAEIAABCEAAAhCAAAT6IcCDvwN1zaKIA+FTNQQgAAEIQAACEIAABCAAAQhAIE6AvdZxPstn7927t5zJy/Hu3Tu9l85L4BACEIBAvwS+fv0anLvvlwgtr4kA9lmTNpClFwLcd71omnaekMDnz5+/ffs2FTz17WPTEkiBAAQgAAEIQAACEIAABCAAAQhAAAIQgAAEIAABCEAAAhCAAAR2I8CDv91QTytiUcSUCSkQgAAEIAABCEAAAhCAAAQgAIF6CLDXeqsubty48ccffySVwsbCJFxkhgAEGibA5pyGldtA07DPBpRIE05HgPvudCpD4H4IXF9fBxv76NGjYDqJEIAABCAAAQhAAAIQgAAEIAABCEAAAhCAAAQgAAEIQAACEIBAhQR48HegUlgUcSB8qoYABCAAAQhAAAIQgAAEIAABCCwSYK/1IqLlDKmftmav9TJTckAAAh0QePr06ZcvXzpoKE08JQHs85RqQ+iTE+C+O7kCEb9xAsFhrN47dufOncZbTvMgAAEIQAACEIAABCAAAQhAAAIQgAAEIAABCEAAAhCAAAQg0BABHvwdpUwWRRxFnnohAAEIQAACEIAABCAAAQhAAAJGAuy1NoKKZUvda/3t27evX7/GSuQcBCAAgdYJfPjw4eXLl623kvadlQD2eVbNIfeZCXDfnVl7yN4+Ad2hP3/+nLaTj1pPmZACAQhAAAIQgAAEIAABCEAAAhCAAAQgAAEIQAACEIAABCAAgWoJ8ODvKNWwKOIo8tQLAQhAAAIQgAAEIAABCEAAAhCwE2CvtZ3VbM7UvdYq6N27d7PFcQICEIBA6wQ0d/zgwYPWW0n7zkoA+zyr5pD7zAS4786sPWTvgkDw3fZq+cOHD7toP42EAAQgAAEIQAACEIAABCAAAQhAAAIQgAAEIAABCEAAAhCAQBMEePB3iBpZFHEIdiqFAAQgAAEIQAACEIAABCAAAQikEmCvdSqxQP4bN278/vvvgRPzSdfX1/MnOQMBCECgZQLMHbes3fO3Dfs8vw5pwfkIcN+dT2dI3B+B4MvCbt++fevWrf5g0OIEAl+/fn39+vXFxcWdO3dkLf/6+08H9+/fV/qPHz8SyiIrBCAAAQhAAAIQgAAEIAABCEAAAhCAAAQgAAEIQAACEIDAZgI8+NuMMLkAFkUkI+MCCEAAAhCAAAQgAAEIQAACEIDAQQT+c1C9rVX7xx9/fPnyxd4qZdaa49oWpkskCfbp06dvf//9/Pnz+/fv+lftGjaT37x5Uy3Vn1bV69+7d+9qn7m91eSEwCEEWjXsz58/u7tVt6x/ww6cddu6e3a4bbWlwaiCFy9ePH/+XJn179XVlfEqSzbtqXj8+LElZ/N5NI0+dLlOd36XK91Jg//b4f7d2d67d4/+dgeTwD53gEwV5QjgF8qxpWQIdE7g7du3QQKPHj0Kpp8lsdVhQg38xVafRNBKHY1TpvIMEw4fP37UuODVq1d5hxvT6iIp2EAETj+nThpB9aOgEi1lMF6Caudl4lA6NwCaD4GNBHBMGwFyOQQgAAEIQKBCAq2OEZhFqdDYEAkCnRBg3JRX0ad+8HdSZ8RipLw2TGkQiBNoNRqPt7qxs7j+xhRKc7YQoE/bQq/Ca/VRCm390N4BLZ3Sgds+MIg67PsY9g5ol9awXau27WYVUkUkCEAAAiUIsNc6D1X5M7m9pLK07Pjp06dJlxTKrBk0rXLWp7aHbdXBWoZT+ne0VFpeXDsALy8v9ZWq4IUkQuAoAk0atiYR1HXohh3diUHIumGD96x2xeiejWzc1Xfn3BtMtf8h1+YHjRBUtSs5KHPziYNZLmpw0J1o+J5Fw6ehv5WCmge1fwM7tE81WT3JsMNf/+pYhjccaHMUbn1/I1xXI35hHbedr9Kk53B/DX55et/JP+otJ+uk0r0st+Jev+IqUmn+7Nvw8g75kVZn38RhgDDMRQ79myAIiI9imIXUv/RySfYmvxDMr5AymF55YpPDhFTmumWGvmjoKCJDg9SStcbl2bNn6peMF2q4odtWS0yM+bNka8wG8DIrrOLUEdSK9nKJCHQ4GHddfXDcNwSN696vZ4w/FXEpBNXUcavxp7OrNibVF72J/HvqswxFBcNQRb5+CDwETVah8EPm8fDhQ/tLITvsxxY1Um4UOahpGELq3z1HkepedEP5Y7phQCeR/OHt0L1IsIxB7P421qFjEuQDDdt/senOhr2/dVHjWQio0wvGaUpkfv4sSkTOgcCw30mBn5uadrHf4MGHuGJYG9p8BNjYpNOgYmZRurrZFwO2BsaGuOATmXSf46Z9FHS6B3+ndkbqdjpcLKdWDzGh/tUYxwWKigxT5xjz3hSDYL5Ig5xnmauU/CyKiJhES9F4D1HZVJW4/imTDlOYZHBKp09zKIIHp3sKaQxoFTXpT03WwzK320IzbFqhp+dilT8a69N5Be2TRAhAoA0C7LXOo0dNBKQWpAdOx84dKM7Q3Nnc9JmxOfLl+nv58qUIaGJIf6de4GJsNdlqJtCkYWdp1KA13bDaz6A/zRJqTe10wau2HimPr2LN0228r1WCuho9ePOL7epYQ4i/u9s3wyhoXdt1rcZOw/BJ6lN/2/yKhHWgUq9qzz7VotHjiumarTglXR7PwNnDCeAXDlfBIMDiDJGx2zdm81utqhWBa0ChG9xP949V7FCy79mHjQ1yIm28uUMTkYKgP7+NPoThOIhCzlQTkW1wmDY5Y4rcighPCxTAjSHitMyiKVl6Tlma/k43/lXb9dxdelSPob+hZ5jS1ppXbVwZ/l3xPgL1Swr4h2B1WngkRXHyPksrTmcDeJmI2aw7lcUGhqrVFew/sl7X6s6v0n3U3mA8PuJTJ6+uvoTe9URfeyDlTeb8iCr1gy7nEdzT32biriydyd8xxR5BhQxGJjEsGZybK8hrMKpRU4669YKmMtinmq8MqvfJkyeKH84VVW7EVb9/VwMH+3Qt1V08LODI9UZOV/JwMAzr1GlEuq9g96IYUoJpYHKiOdImHZP0WL9hDz2SbNuZX2PTI65dHNRAIB6tqa8LukhfcubnfRoc10lAdq5wTqMD/UUkHDz4yMVr6mlYHrpi9ilS17GnzjVGMLLK0qihLrlgZlGM2Mtl62FsiAsuZz87l9zquGlnjJHqdLMEPXiFD/7O7oyGkKmxxXLTznY05TjMQ85ZoMxs7tTGdH9qYirS4kBMMepGAYpezqKION4sfcUwI7rDMgDdRDLI4U4Z2apLj7c39axqrHzGHtefqtP28g8e8+85BiYZfqNPi1t4/X3aSH45cc2huefmo7PGn5phUyH6U35FU/vvHcB5GTVFNghAoDEC//r161euJmnP3uhJSaRkPcZWzxvJcK5T8oUPHjxIkvlAAlobp3kcu7KS2tXhAqk5PvYlPlr4vvhkXcuG5ioqlx6cXfWrO9CMfTGG4yYNW32L7lZ/DdC04dKCFpYNX2YY/h3yyKiGGZnI5Qq7/R3X043WKkqFrF7yuH2coKbpb9rqdSm6j3Z+yYWGvhrYRFSwriHDVSIj9TWzWHkLinXXtmSfsjStTRmmYtfR8K96//693YX5F245DvY/owIRTEDwC3+7heP9gub6//zzz5GJrv4pT2H/pqsCHs2dLQZpFmFUr0L36YtXLNcem2eYWY5/QtAooeIocYhv8NC4VSFWvMCqouK4qKln9dH14CIA8T9LENLkMMGiR7kMzdevvlM0UrC/j2DOTiTnsAFGu7h1mwy3koqddmJ//fVXue7odDaAl7FYeFKes0dQ8caqN158OPfq1assG+TkE4f7193R7mD1vIHKdAOZ4SCLf2l1MC7Oi1OIcYPxz1oMI2PcpaoVd+nvvHsqTudQMhqMJqAsU2rKo+VovplZji2maCmn8jwN+Hf1+cNdnCtsy3VPSTCNWSwmeqCRtOqYGjBsWYUM+6TTIzuYtFRc6OnGnPDbQ0EF/9vjpVGAqp8a1Ub6Gd3jzM/P6XRjerUPDja2a//Lc40cdYtpdnpxEGppoKb6h9Bi9XDSUkvpPLnimaCcRy28YRYl1wilnlmUhseGtblgYqchiFqMnYKdnhJbHTfNtfeo9LkHOlU9+Du7M9oeMlWyKEK+TCOdjPs/9fBR4dN24x8sZFgYuX0AKHlyef/tTfNLUK+o2Hv1o16/qGFar71FEaeLxhuOynx7sx/j+u2sasvJJEMJjdCnLVI911NIrQXVM9NCe7X2fC6G81q0TDJAAALNEtBe61x/GuTbMamXz1VvDeVoWbC97S6nrtpZeG1SsryGTXn05EaZJaHmQPWnA+0H1tBdT7ykO9eE4IEyaAJi56bVVp2gBeE0lljJjdykYeumi2ywH25S3ZKyNIvxqzTdlXMFarmkypnrHHStpQrlUS+hotR7aG40ySPsdl9IMGNbtmcTUlUXadqwhkB6kR5H/a1+RvQ1KlPlKP92gZsvoW37lA2MDGPLz0Msaq4L8hvSuWD4Bd8Ych2v9gtSRy4ZVI4CbEsnrFughHtV7cZwwiJk6TxymiUgxLUgPovqriQqLsE/2D+fpb26a4LyjxSqPC2Nf2Wxismlo1Ez1/1UOcNgYc66VF1wlKEONui45zSyukOeE2xIP6kN4GXiak06e8YIKqmByhwfeA73fq5purzGOdcvpRIY5Ve/FGdy6sF4ru7dYhhSd5zknAYX0+ULgj5ipMqqfp7UoWQ0GMUDcY0I0ZZAvVAkEJd557N5u9BjR5EKnjfSk2PaYjDBfmYIXDcKVuLyth1TS4Z9rumRErYaLFP3e/COK5eoWyYoiT0xe/cyNFYj34gM8oMZmRwSKc2N1v12IVjEBuo/ZYnt4yPHjfGeb0ujY8kmh1I/w5GEAmK5cZTnRBOPUkRwom9Q2dCW2tYnjPSy+HP7vbBYhcuQN1Ia3Tjup6suctDw2FB3okOx/WC7pyN2clqIx05Tc2173DRt77EpQf+ljuJYqVztZ3RGDS9Gyu7Lcs0Baq7SdThZDuKRsLPP3Q5YFLGI+qTReMNR2aLKRhlw/SMgp/u5fWClu7jQJN4ZJxno0xp7Cqm4YrHDl/3LVtVwaV8R1zArrn91rBSVoAcWi/eIatkhhllsiz0Ya0zRp+u6ERgCEEgl8FvqBZH8i32635mq540UdcZTfuuMxxoV79bSxcGJZJZS5MYGhx0XTJNEi7Gy5uYsRcUrOu9Ztd1oBqfOdviN3KphK/wNGoaA6/GMgunVt4aI6TZXOcHyg4n26vZ/dBQUOJKojms1uqQLBXlODMlgfwitSo0DaT2s6rnLtWinbfuUncyZ3Ip0lWZBmjdP8JHeSPieBcMvjIwh18/VfkHOMZcMKmdxlbx6eOUJ1iifrlbIQhSfK5v+dG/qX0kod6OrLE5feQ65v5K6EbXRMt50QNQiQXBAdCBEKiQyF6lrgwM0XRuE7yfq2qTmnCXznKkvGu3hDZTWdGv4OpoeS2vtjX/LBTxiNVWrbithHLGVeQy33jT/nDsbSpjm35JyahuYu/VGqI0/F29YsVKeYGnS76m9zJzJqV01j6xTLX+xu5NyhSK12GD+vMYZtDolBqs2JjY/GJ/2unMYLelzhmHsQjWI01yELFB9iP7VcZJ4ulx+xKjZA7MZadQZVCRpJG4zwUjA6SUYgah250TUeyizYMpO5ipSZldgkwd5u9DD/btGZ+tuYXGYmwJSmbIlDcpUsqxlMAMd6Kf6K1nInPH46Sp8sLdKrKh5x9SYYavjqn96ZGfbDvbw/k2X/djd/qtbapk+WiG2XFhEJFnOijLnLjnEDuc6Z19IBIvYQP2nLJ50boAgXxyxEN10ikx0rSzEOXHdy/IRSpErNI4UJGFVTjyiU7Vukad8Sp1jhEi7pET/lnfHaguzKBFukVN5IyWnkdFBRAB3SkocXbX6Z21jQ/Uzq9syvXC7pyN2clTjsZMzzuGg+XHTqL3H/pzrmhbnGfYR+6TOaP97391rxgOFLus0OGcwxnqn2VZLMpI/0m9MK7WkzEXCo3p3+ClJLKNaOXfBVGY5L6lpGErrX/0NM2m6qefK0bWnXhShNp43Gm84Kku6OyK3sJQr+5SWjQXqFogMV93tr8jEXqax6s6zLd6Ggj/XtTLJ4BsPfdpwn9Y20vR1lHSsTmnO/w4tlSNQ6Ki7wFisvLzgLJa5fTAbkQfnFYHDKQhAoG0Cm5avjdDEu3IXtjpvMbr87D9HDbT83G2iSsOPuKvT2bm4NqIXufDFgUpwZB4ps5lTioAtNnD2PLKcA1XWqmHPDUTjw4lURdinenWnGwu3l3mU5YutsS1bsml2ZtpAucgV3awTQ9a+6GR1PxYdMjlhTnrQtn1K9VOrW51yiCEtRhRqTreC4RdWG/Pihav9gpzjYuH2DPFBgebXppG8UnSV8aawOBFJmzfSyOgs1EyLE1Q/bw9alFPtnYIVh6lVWAJ7FZWxyfUUNec97dO+h7Sl1WFCHOZiq2XeQ9ehnLoFhqeJ+lfHust0RwSDWL8r0+V+t6Nj/6yO5c3jt2Hc3We0q0UaasuK4FytizdBEFR1XFOWs6poxHbLz269zHkjKIuR+HnmWuqbzQqD96twx3mN05fQP3bVpR4E+7HGBuPqvnxWG4+DhhHpQn0/MqcdeRaVENRFUFoZ8OCS5go8Nj1CY2hO5Q4lo8FEBgtyNCPlyl0GHeKiYURqOdYSstSetwutxL8Hu5EILhnGyFr0Ux21xh2WUFDdxdwIxS9Wlm8pLSJnrlNBm2/MMTVp2G33Ranmbbnp/Btw+/H2wGBxEmmdkLqjI/SmA+R1tQxX+UPvSKV5Ty2OdiUbguVlvnNpq0eO6hWD9iybUSRgv2eNw4T6O+GzjxHmDG/OQvJqxO5WFGPMiboxfa6lvp2nRrlzIuWNlHwJ/eO52v30hseGtblgu5H7StxybO+HfZPwjw+JnXwBehg3+e09/HjOSmsYR8910fU7ozmqW+7uvNeK7Trby+7LVksykn8uRl3NLZf3H8mZ9FNObbFPlk+XvdkjJeUUq2AkMNWFfMoiQBWV1Kjsmc8ejQd1sYg9mCHSN1Y+Y4/rz35fHFLgnNf2zTXYtc514H1OMtCnOYM5b5/mbkC50Wn36xqog+3PhuLzt7ortw8PXXP8A5yXT4NjCECgKwLstc6m7sWxru8yh2Ndkq36+YLizluSxNflzBf8f2cWJ4yCEfNisWfPYJl9mJrE6VIOnEBp1bCD0bAS7dNk9ntHc+WWjste9WJvcLiFTycK7bgsOXXjTzWo2yRXN2ghvLFLtzTzpHks9I410S32WduD5BVGMr13purocy1XkAx+YWoe61JW33dyjutqDF4V6bo1rzq9RB3airtMjZ0WNUqJzF2uqHH7JXKsi2Jv9LMiPA2HlOIvKbAE9gdGxds5R0pQu0ZGop/7DGMjUsVPtTpMiLTacqfIccjaI4UMp9S5LYZMQ5c1jT0sHcjUnPwUi4SLTVCGBmwAL2NRdDzPqSOoeNOmZxd9pW60XGPSvMbp9wD+8bSNiyn9DMaDrtmnl3Q8NYw5c9Lal9ReWtYyV9pISDUqtfBFk8iSoQGHktFg5hz9SMuqcWpXgzpGOUdm4H7KcrKor8JC8nahQ0gWbKZuKMfTHdQwipzeU+tuf5GcDuJcS92BP6YLgiqa2I9jwrCLGlINhS+OEN1Nl+tAt8/Ghlu6iBXSstda0Pqcn99okPVcbgnGRoGcOvng4FpF6dS6pslBBxfW+3flaG52XUWFrprGM77kOo4EaRaRFnvdkY4sZVryBBWtxNWKjlSafX1CpK7gqRX3QrAcS2LeSGlkbO6nRZKGx4bTaWpHZsXBdk+3eBevkCp+yUljp8Fu+xk3We7T3fIEO4QaHvyd2hntf+/He4bpWbm/dTaW3ZetlmQkv+Yqp83cklIoyhqJPfdT/eFiiBKZd50r1k/XhOF0sDwKvCXGIkOJ4Re783ED0XiwE17EHsxwxhl7XP/Ot0zR6hZ7LdntqGuVTwm6exW1eux56kkG+jS/cztjn+bfYhpLxnv40e3gX5t0rHIiFenU9lHtVJ5Ijb4SLcdnV/QUDikQgEDbBNhrnU2/i4+Fgl4kW/WhgoKDk5EYWZayBZfv+BVpUikkYMtpltkHH9FJjxVC7a/Fhg072I3kmmcMasoC0z6UbXj6OEhvlChQ03lJDYkFeZRzy8/F/ladSXzRz5baT31t2/apmSN1yPrL4k1KDLkXjSc4mzZqToeC4RdGNpD952onq75d2tGfTFd/6v+33IBzC7A0QTZqsgTe4lYWJ2pV3SE3WrCLkCSLVHONMoKPYx0KMR8pYvpTogZbcepEOZdpS5WSC3t2ONKU7segzC6xvfHvEAO4BgYPUmft555yucJHQa/s390vcbW6EoIHc7Pq8TL9s83YgBqCl/E1m3oselMbW+30LbVbbM8+srbU6OdR06btHaWk9gN++f6xWjEqucRPv0bLcVeDcYVzQ/8wBKIbo1DfMObMWBXJ11gUEcyjaxe982BFcyFxsNjSiXM0fIM/RVCh/mEwlf8dtNy+vRhd+w0cHQfd9Kj/URVCF9SOQoVRgXM/q7KEYFtWJwrOcP/+rY2mRpGW22FkLTKAoFEZ8QrmKCKdWpQMfs4gjbWsztaVY2rYsI1jnNV2cpYL959U337nLvYP0x7DkqI+PKK1YWy+xdX6MhxifnJPvgzBYwSL2ED9p6a+eKplf4AQnHHSjZBlbCtbWrxftoQKJdSh3mnxNrEERYuyqZCpavyU7HOzUqtf/nAsg1kUdXUGC8wslhaUMPVeCBZiTFQrpmyzp1iEUaul6GEkon8Xb8CIkMF7c0RVVcw5dN3+kcL9U8axYW0umNjJKTEeO8luuxo3We7TffLolnE68g+yO5fU5pzdGe1/7/vqsxyv9uzZfdlqSUZGJX9kabg9jx8Jj+oq/dMSG+e6SYPc3EBP7nuRmKKI0kCC5VsCyFNE4w1HZUHF+Ym4fp9GA8ejIUCw9/C7ViYZfKXTp00NpraRpq+vxeOge3VtVKA7N0BeLDmYQaUFg2dXYxBmsChjYs/Oy4iIbBCAQKsE2GudTbOW2NF5MneQ14P6jdHgJD5FrrOKX/1LthwvPvXJ7ry3SFvbtRbj8Qce+8gv43SGOnew/wRKw4atx0VTzotPILIYQ3zpiZhnqWVayLS90xTjU7Rp4funTDEWum3nnn/49CKPMPcnc9IafZ5zxzXbp/pw3bzyzhJyapxzLRrS3Uz6nrqT0cal0tneBMMvBE2i5vtOt4xuPRmq4t6k+y7YKDkRn0Cu0H1RMFVUboRi71UWn0mrIRnHMhJMfeYUztDt1BkV22GuzhnshWSW5YLD1aIOGpT1+nfN6DjXTTQIWcn4d1EMtXq1viyjVEFOqiKuo43Bs1oaL19nM/Ybi/BLzIHgZSy9RLDvantkbblbN95fjryMUITjT+9G3a/xp7ywRgQqWX+uOuPB1IPnau9IgJoH4+oDh9GfEfiQzYEKdqEZw63F0G6Qp5KpjCANH2wDDkXGLO3rdvPbFT+e+jWV4F+ivmh0y/g/LUN+V5p/YQ/HDfh36U43TkRZI2PTT7U6kt9ySjU6m5k7WOFTLFUv5sExCVEDhq3efruhLlrLWTIIhf5038mD6G+Y+7JEoXO355CuEuRfFMOoZJWfkYZKk5wqPMkB+dLKACSenJ0aq6JWiDcQGyK0abfg1zU9HuajMgKxFGVhhWAWktXmsdyzboAQnPRQYsbW6R4ZRQjTe0EyZ6xxS1HqptQtTCV0KecdIzCL4pToH7h7YYvZ6FrZeYWzKH6j5OPU2MWb0YdT/9iwBhcsGQYxRFh/xE6+1bnjaYCU69ZzVQwHUoFvw8HjSqakRpKX+Bns9sVEnq5EdcYyg1LtM6Kf2qFvIeWw+LXMHQuLEeCe2VznNvRsSR5kaGmJAM+XSj2JqohrNsi8UBe0qJ3FmXO1Rf3YYjn2DDLsKZ9hrCeSQTh+ouJee125cjYcjTtE0nJ7UZlr3XAwNbxC9x2uf0S+0E8mGVaDpU/z3Yo7rn+kOafx+L2Q620p09rjIUSJiGsqQw/Oa9pqUiAAga4IsNc6m7qDUz8uDpg7yDsYdo1ZjMYkT/aqFevMNXNIz/sEzjW2gYN4sDXQKzS2jNCrcAKlYcMOPrTebX4qDlZnI3ay5VS8xxjO1jl9PG31dAY5ex/rV6pZzkV6mqLyL+E4lcAiYWU4i32q7cFOZq6NwzR6KrGN+VnLNQIYVBl+odX7btqZjPp5eRkFZiMjWfdT7mnu3nfp+zy9npNfLV3sEMrNCU7Dcumiwqh4jl7edGcS/oG0k7eWLKXFo9lB/uyx2eHj36Cn8JWlaHBj1zG9I/zydSzHlDRYmMbMfoFJRY0sp0MbWDQAx7YrLxPE0nwEtXiryhiyzympe7HU6+xweqA+SsYplW3sqaYdS/YO3+9wRkHatF1KOXwwblfNYBjBLnTadfgcVhwHb88pwFTPskKS+CVBGiM5s9vYgUGF2iKLHTUw+HO0ykEX+tlkdRGwlnDaLy074YhstZ0y3inCNb1JRx3UzqPIHzOWQwAAIABJREFUyDBh1CllXFmyeO8I1Mh0d9A4jmkK+byGLW1Om0PKiIDlTvQ7+eE4Y1cwkmf6UxaoAGMqw1yKeq0Snsh+I0gwdenThpROWZyOQ7DSKihd/sgjB2+BYYAwNVeZx8aB21zrFqXaPrs1V7U9veExwlTXMgxmUQSh4VmUOctveGwYtPNgH6jEHVwwsdNghIyb5m7G0ulB44+M6EvLo/KDN2nzziioiFHidOZnB3WsqEJRokQdCR/5qfBvRS0rLlGXbhnjOFGze/9FmYVuUcJyuKZxuIhZZnF3uz0dwIajcddG/6DVqAzX72u5jeNpN+J6VHfAJMNU1/RpzjxGB6NHOeoM/Qxxh2jxX35pGed+465cge7UBjKmBANp11LJJjIZq4sU1arzijSZUxCAQCcE2GudTdHxd4Q47zU6KOFKD4nGBo7TQdGovRljlGyaq6Ag+8BjT2EtAeieEyhtG7ZIjm4W/SzRP8yZUCTsFvm5qzamT5s8TTnF9PGU3g7P4SxOh9VgW0x0ao3TlFPYp4MwmoOYNsel7GDATip3EJ96GGTrSjD8gjPI0cG57rupgxg1Z/g5apQ8r58tPmPobiL7garzyw8eH3K7qQmKPxc3e4xw2RtuzDn1sKIRpOQn7hkVGxuyMduc9e7/pHmxIW0PE+aaP6cgZ5a5lqIu3pJJY/xINLIlcO3TBmQbi2Yw2MOo22zby/QZQR04p7Q4Deg6JXcgHcnVyg7n+rek9OldsEMMMw0VXOvcwZY+LYnAXGajauTWg12owM6VvCXdElOJoYwkyblsEWl0bZCGU+twUEi2RZUVqlcELK1W20erHPwIYdHgIwHACO/ws5AFjtRd7c9pzxakVKF/D44URhsJgnm26MI3xSAoJe62mkQNmaoPxzTod0omqK8KDXsHDW65BSq51ujindJHPmWHVhidnSaoyzlcNdPuEA8xPObndzDFY6swjhynd3T22ekRB3X+rn8IHuSa4xrVa/xp6UAKdR07jBGYRQmanBKzR62DvS3qdCpP3lmUuNlbrF0Sjvy4H5BXOzaszQVPe9qp6v2UEfO4HrOcNRrD6thpOjrYIfg5xYReFvVFCpmSHyytUKcXkcQ/1acz8u/xuePRANmHVuGxJdQcWlo6thzBsQxzDrkRWBQx0tTcT4tLOm80vqXVsttRhFBzVDZ1QLj+Oe2fKN3S8yvGmIa+pR1BzZMM9GlzYc+5+jR3n8bDDHV9Lme5A91lEaqScLcHZBbzPqmiy6mPkiEAgfoJsNc6m44sE3NTl6arsknwd0Hyi8F5KL/q0UArowCq3a9oeqxBXcbqminKOPDYub2L2pR+ZWz7SNW2YeuWnN4sCnP3YetqmXu8pyDY5cl7MG31NOUU08ejXlcdnfp2qbX0xNCcynyM2b1MXhuouTQf49zxKezTh2xxN2psadP1RXLH8dmHQQX9CIZfmLvplH66+85i236jRjFPiVlmefYI4eHUIUG7Zd5tH7+mWhYRjTLsFhW7brP0wVyYIRMtXXVS+aNbZqSX4Wd741/L4rBcz5Wz1xW8v9TnrDatPm3A3SZ4GYdCB91GUJYgv9CCOUtQ4Xpm3enZnykyGPdvAf94unbBKcI/UJ88YqifuTyIL487NgomIYuK4eTxD3p2KEHv7JuKjv2Ays8vm1l04na9D5UW6rJ8dVd+3Ix/H6m+hGaD3n9kvf6Iu7TqR50qs8Q+8GYM228Ux46A7xpG9+Dop24Td9WeB6MeaSSVfqoJO8hjCd0ljKTdQZhRFZabFMFG0M7102J+0zz7uFHVMr0r/RR1HeWeVkf02PYYIRhHqSuIAClxam4WupzGp3buG9twXCJwFb3DZ1EWNWhx6CcdG1r0Lu3v5uksqAdrbDJ2Yty0eDMWyjDX5S5O7BSSR8V264ymrmeask8Ylku5dh+nDjlXpZZy7IIV8v5BISXVqCecGsA+Q1S7P3IS7umY2o7Gg7bhEi2qOVFUNjJ4pkydok99YAmwp3n28W51TjLQpzlXEjw4UZ+mO1fajE+l7hlXBCNqB3nLWqzUPqox55XafPJDAAJNEmCvdTa1xt2V81ujg+wzCPKLoypGPzV3lq3NoYIWOewTLodEqzdtOqgYaU0/94y9BlIKB6dijFJ2m0Bp27BHEwoDZH/wsI/tzq010RxfIQFG5hT8WX+PYen0dDeVYGicFN5/gXKJxu5fZtAgR4n12+eI29xtPmrXbg+SffHiExCDhP0Ihl8Y2aT/83T3nUI4X/7gsd8oHbs85RY2VXjHWZ4p+qD8DqTEsSU+d5rSwW5RcYnGTsucGwiUHktOJVlMaXuYEGy+tBN0E75B5h1K+P2SX4s7Tp2dl0N3ilNbNi4XcEU5eUYHpe3WMhwIqjJLIl7Gxxi8NfLeDn51c8dzIXe5kbXFZ5WbUxrdccGfuk+z77IWf8vd1/NgPKiLeKJuonKG6m4ZS8c1yLmDME4qHfTsUIQ6bhs667rTUWbLpNPoksW6Dhn7+8Zw+LHlNvEHR360duwo0u/tR2OKjSHfnFJGtcxZ19zledNxTHGe5zVsOqW4ZoezxptRN2npAVpE2shsWLloeSTP3GBh1H0dYnURPk48BBsp9Fw/LSNHp+vhwI83SjdWncOo9tFPjVYKje8iTWt7jMAsysjG/J/l/IJfy9xxoVmUiKm7U5ax20nHhrW54J5jJ8ZN7o7b+WDO6g6Mz0WgW2c05wL89D0jsSzWaIw2lS1LdfZCLCMdkS/n/UeiytsGLf8o7RsV58ST8KMWlfvZdjQe59ZSVIbrj+v6vGdTew91I3u6tgonGejTnCsJHpxrpBk3sD1NfehD4vdjueeGox6sJec1aho/IQCBbgmw1zqb6hdHBcH4IO+kVdxfDgLs8BRqMSi0rMHKppgzFGRR3G5zOg7Y3Eyrb8n7TKBY+JzXsOe6DsWdThe7HQRnGMtJ4tvS3PH+A49U2otzoGqa8hTq98RnDp1LV5+c2ijyi4ADGDmo3z5HqrR07GovS6Z8bsGOcWQVeYnhF0Z4Rz9Pd9+p/x81YfrTNcpf7aHeu1x4o8ByKsYoRQGYfy8UPVZLF0cQecdNluYsiuQT2ycqtoidJc+chfh7J7JUtLGQtocJc3AsrZ67dl26JX5Yd4du7+UsNLbXsshtsbsoNBaQYHgZp52eIyjLjVBuTsn3hsFjqcapKe8Bg/E4z8WuaaqvcvM/I1EtUxkST03YoQ8fZLPcRzsIs6i1cg5lag+jFHcv+wsI3EBmpOLpz1Fp8Z+7meJUzkpS2vDv/m2l43JsfZucM619BjI4priW2zDseBs7P2v5bIVuUjm7o0DNDRkKvQwi2EyFE3M9lZ+ed7Y5KMk0cf9p8KkMwZRqBQtKW3Oi75p9e5s7XjfVs5qA7o5FTypjWF3+igstxM47RpjrEg8JxYO3eTlJLJptchbFeBfM9Qku/aRjwwpdcLex02JvL2NTnkITIJYpqQPjVeN9ui5bhQ/+enZGrlONHNin3daZRPar5hQ6amPROaJgo4z9bTnv70slf7Q4A7xzHC7xFkXylagu2m9RuWNLzHbeaNzCzccePD5LVIbrt6j7jHksN6lvujt3buofFm1vz0kGCy76tOFG8J/42MMh39gWjzdOOMTHFIeMJhYNfrcAbBH+WZzXGbtlZIYABEoQ+Pdiv0YGI4HFyCxYjjxcMH1F4osXL969exe/UF7qxo0b8Tzbzy5OUsRDje0CUEJLBJo3bK30Curr1q1bwfSiic+ePStafnuFf/jw4efPn4vtUh4NAr9+/bqYMzXDYn+rAr99+/b69evUksnfJAHFAOvClSZpVNso/EK1qlknWNKjqcePH7taZAnl4va7d++6iuYOFkcWcxempv/48UPyyFtFLhTGuVsjctXGU/7W941Fne7yN2/eBGW+uLgIph+S2PwwIUj17du3i/emJT4MFj6XqL5o8dnPx48fJdtcCXPpG3u5Pm1gBBMv44DMuQlG1g5RiYP4IFejYD2qfPr0aYmqGYwvUk3qH1SaIp/d7hfNUVjEU3zoP1BfbPLqDDgUobNoRNk+f/4spz+g1vSCfbrJrkqtbtnNFFfbTOkLjeoYxKhzFKle2kWtMpW58UUWkhbrKirA0Aoc06I2GzDsxTZ2nsH4dEn+Xd7kEFbBvXzqQxQJ7CYP8/O7oaaijQTkvudG2RtLnrtcd8dijV++fLl///5cCXnTmx8jzNE+JBQ3epC8Kj6ktANnUeztNcZspxsbVuiCjZbfWOzEuMl+M2bPOTcuPvDBH84ou5aPLTA44DpWpKF2o2vbQVQWRdghNx+NW1AYTbfyqAzXb9F1D3k6n2SgT5ORt9GnqSHS5lxcPdzLcyFu0Tt9cVZND+wKrdkYtasZRY/axU8IQKBbAuy1Plj1lk16FhE1L784FauAdR9neXV1pboiYutJ2Ip12JECOdUqgeYNW/Nouh2m6jNGnNMLN6YcOI2+UfKjLncLTBcFUG/vr31czG/MoGfei1tfVNTLly+NBZKteQI3b95svo2nbiB+4dTqCwqv+axg+jRRgbrbb6ytknfu3JnmyZViLHyfxa+Xl5eu4XMN1FykneRcIanpcrJzb3lPLepc+RWBBwNUS8ixW0ubHybMkbS8tmxxZmCu8Ei67tPI2eGURbbFQuwZurWBESJ739i2lyGCGhnGbj8jI2L5UC2hKLdKO1L1qPkMxkdAgj/1ds7dNi0MAhhfaqOYRPPMQZlzJeJQBpLGqUiZiiOfFHL4F7oSggdJxQZLaCDx1P5dnb9U4EePpUdzlrW8dq+x2n7sVXTrmE5t2PtMj6w2v0oulIqN8wbx5WjlmhN0dvvP/DA/X07FlJyRgL4mau+3c9WrIcniCwTlcLWqNVeNc+U0P0ZgFmVO9aXTIxFj6VkUe9OC7nJ6uT/ESxrE+RdOi/VTkor1L5w7rs0F9xk7Re6CkeK6HTeNOOT6KddW24M/nFEu5dZTjtGD7C9wPYKxKMKo/eajcSMHo+n6wVVS+ORfGBcpqdhRUbj+EZBuf/Y8yUCfNph9G32aHhPEu8TSqz0jfYhm1eKT89pBMDy/ixSy/VQbit7OgRIgAIFmCLDXOpsqj52Z9RevzDUp7uPnrlqXvrjM2j5aWycAV7VBoHnDnptQiL+toKhyLV8CKSrAuQqf02CwFcqswXPw1JZES9+uPWy84WIL5JauPbB7aQljubbM9SoHKg6/UE7dfsl6ouzeiyF177BirJL16GrpnNk7PhpZGDeHu0tyHWhvjwVUruoqKcd9gG4kz+IQb5S/6M/mhwlBevp0pBYYBU+5RFlsibWwllcySTb7xy2dwKsP+rSB1bia9zJzroQIarXNGC8Mjkb1CE2PzEvvj51TelByZe5wMG63fwX8+7yd09eO9uEv7qMY8ms7VtFHvzgUXy/xY91HfqCYFBwqnrdoXOsALFFHXM5+zlbr3/2oVTot/SoHY/ml98rimHLdetUadq4Gtl1OMDicNlnOXYqeppdOmQ6o5ZvKvRtorjn2IG2uBNIhUJqAVnHsf2sMjdJc8eI9oq6mtFtvfowwF7cswi9ne508hwo6yn1mUfLq7qRjwwMtfI5/0CSmmVuKneb6n2mrldLnhF4QxfZEfz7HLy1pbse/cPvxnDEceKt24oy2626uhGMXTs9JVU86iyLsumg+GrejWMxZf1Q219sHm4brD2JpILHzSQb6NLsN19+nLWrTOMSzM0nKubgtS/IfMi0/akX9ih4JzE8IQKBnAuy1zqb9ddM9379/3y6BRuPBFxCOSt5z2dxiSCGBSz8GGzWfn6cj0INhz00oTNd87KY+po+TUC9+h3NU2twzjFG2pJ9armpxQPqGTFKxZIYABA4hgF84BHsNlfoTXvt83sfyKsE5g8xFbPGNj0NFPpxcVdvLObZ2u5wZcwYtUMGGcQ9DRknmiuphmBBsu2Ve/u7du8FrtydahgkWCbdLohK6tYHV9PyuLHiPry557sKdvcycw2JkPaegLOmaZpwS1p46PR7b4SUpDMazKHEo5KjpAnXmltkMCVnu0S8OxRmSRRe+B9HmtNTXu4h2fLu1FvjyokCnEctBtf7djwl9IS2NWpfHYsB6D8i6wo1X4ZiMoBaz+TbjdzuLF67OsHPgulrOU1yoINDCU205JPyY3qd+f3UKwggJgR0I6C7ec0nJtEW+I5ieHVIWF6LMXWhJ72GMwCyKxRKy5zl2FsXeHEto7QdpjA3tbKc5O4ydpvHYFIufwuoan8aWY/+2deXofj/wwR/OyCmimYPUqcLdGl7DJnAWRdjV3UM0bqTRRlSG6zequ+FsnU8y0Kc5226gT9OL5uN9mp5yHhsO6c2J8U9ba2lH6XctNaBoZ7QcQAACEBAB9lofbAbTVYmpAuktI5aHwfGVTKmVLua37P2ziL1YERlaJdCJYc8F33PpO6jbsoliBzHOUkVqH15Is5ZVBSUeRJ1FTcgJgRMRmOsl5tJ3aBp+YTvkxYkkvX3JfdRaE837fMnNsvi1tOFZ/JdW1x07F6l1Bosa3G4k9ZSgZ71BvZeeb7UT6GSYMAWirUeWyLNcp20pWRLusEWqWxuYWsWQsthH9eBlgh2X+Mylz8HMmG65ZTJWt39Rutld9OJql9feoRMYqrN0iU4wHRQyBkswU/lg/NWrVwfGWpZ9FFKf1F1iGhmH4t8jlmN/Ye46jWhZifa7Tp/0q89Uuj6GbBGjkzzn9e96x67rojWI2OermDUMb12rjSbap2M6r2EX0pfRWs6VzfgwehpJ7tDM0Qbvw1e/7dBkqoDACgLGEH1FycZLtHR10V+oWy60IbyTMcKcX5tLN+puSzZmUbbQ2/9axoYZmfcWOzFuymg89qLqfPA353Tm0u3tXZ2zeWe0mgwXbidgeY7Aoghx7iQa325RroT6ozJcv1NWtwc9TzLQp6Wafc192ocPH3zxgk0zDu6C1+ZKXHx6q3ULakuu6taV45NcFDhYBY+bg1hIhAAEShBgr3U2qke9Bc3oaSyD9mws/i5osUa9pFDRZN5KKa0ZAp0YdmSaWPPdh2hzh89PHdKuSiqNaHyLhMZJ/6OMakvTuBYCvRGI9BJH3cL4hR2M0N+Bs9vUm2UxurbnlWu+1sNFDN7VW8MW33IfCnbNrOfAn9P0papBEYM8nQwTfPjD8ZxqRjmNYeHoKsvP27dvW7KNFq9bLknN060NpIJy+XvwMhGHQgTlLCHjgfZDTif93r9/X2ixexbJI0aypXxjr3uUHVqapp0MlmyF8qh2S1Cq2uUHs2PEoSSpVS7erYvasjlNA0y9lOHXr19//fWX9ldrxKFjPddn4JmkDmWu1r/7DdlteGt5NlfIEfjtTTouJM/ZHVO1hl10eiTJcurPbAwtdAtk9+yLcHwDU+bd+qhFwcgAgaoIGF1JUZktgbpe2fD169fsYliqVqXTEXF2SUYFLtaYtPAmEofs3zkPLW17OHDGWZSRBfo/GRv6NLYfEzvFGUb6q/iF8bNGZ3dUlxgXfsXZuadLxz74iyj3KPJtO6MVlsMluQiwKMJOspNo3A4knrPJqCziHeI04md7c/1xGjufNcIvKpWlbykxyWCpVw1fHO9nh7NYY9IMQy7xKu/TFrWp5937vHo4DlwB7eKT98ePH8cLKXq2ckUXbTuFQwACZyTAXutsWjvkWbueIc1NivkNk+/cf0po+oUKX6ThWF5zmkgKBPox7Ei/ceDdsRhtY6KrCSy+i31dycatL1rDuq58roIABHYjgF/YDXW1FRnXVWyX37IY3e2m2F7dqAQFe5ZPGG3ZxTGqccvPQu57i0jlrg2GoJVMCqvV/QwTpirW84xp4jSl3LdJjS8dGC1en0q4MaVnG9iIbri8VS9DBJXFPIyFaGHQ6AmcHKUGm/fv3zeWcEi2Qt6cwfh2bdq3OeVdAIpDSdWdPlbsLrFM+7vMcwdac6AHFuVCl7l6m0yvyr87wlpEtdvKEstsdqGFeq69qQc4pkViVRl2uemRRQ5nzGB02Tt/1kb73HyYe/ZRfr0cQ6B+AjWEZ8ZuZDQy3c62nzECsyjbrcVewklnUSINZGwYgbPulLHT6zN2Yty0zqhGV9X54A9nNFITP1sloAiTRRFG5fYTjRuBLGZrMirD9S/q/XQZup1koE9LtdWa+zRNLPviBZtmHNYFr82buCiJHpbpu9B5K7WX5pPkcbOdGzkhAIGjCLDX+ijy/1fvxuGBZTSumrI4pFRSlkWWpddhp8pM/koI9GPYkTU6ltcoFNKXZXVaoapPV2wqq9T8RiDGlYv+QMVYMtkgAIGdCeAXdgZeW3WLE14ZBTYOQ378+JGxUleUcSXcnkCcbD0f6IuCwV6oHkX0M0wY2aFUM0oJ/jTe18FrFxPtj8GM0i7WGMzQrQ0EaaQm7nkvG60xl5cJ9l0DH0bWqXYSz39xcTG6DbXZWA/k9n/DY+rgOjV/nIM7y2DcoVh9oK10xh5Dcxr6HvLqikYXjix5dNb9ZFLdofAPLNP+fn6OixKo0L8P7a1NsEi0kEVBqY4mNb9RyGYcU232I/65AlejKk+dzag+PSDek+poXGAU8tSKQHgInJeA5qAsX77SewnzzkH1M0aIxEWj3nJPKyoUHe3ZhGld9cyiTGXLksLYMAtGY1jSRuyUeqen5jdqpJlxk6W91T74wxlZ1EeeBgiwKMKuxH6icTsTe85qo7JUV56a34ioK9dvZNJVtkMmGejTtthYbX3a4ket1dhDHigHIVskUYv2nJkPyqnE2hQ9JyfpEIBAzwTYa32w9i0flJsTUa7O+LTj8vJyrpCi6YuPwYzf5ioqJIXXRqArw44sJ9XM8m6fbhjZwGjaYks3NSq5vZ+Lvdyoyan5R5dHfo60FszJd62DWEiEQFUE8AtVqWN/YSwTXjtLFXmt+GpJPn/+bBkFyLXtv3FrdaPauHBudGlc61MaQlfDhBFMyy2jS0rH7ZaAU2IYpR210fKzZxuw8FnM07CXIYJa1P72DLoB5ZdH70zUCFdu3f4uhu1iuBJSB9ep+V1FiweWvpHBeByjPdLI9REnHEpcI/Gz5e6meL2cnSNQoX8fRNXGkjmZD0kvMbb1G5J6a6Tm9+uKH7fhmCo07NImFFfruc4qaNTreCwyB7+wZ7kwNY++JOO/iFbDh9r6qNQWkR8CzRMwjhGMa5ctuLoaIzCLYjGJjXlqm0XZ2Jzg5eUC2mB1DSd2FTulmk1qfrudtDFusrS32gd/OCOL+shzdgIsirBrsKto3I7FmLOcuzQKEMmWKltq/kjVo1P9uP5Rw/k5ENh5koE+bYvhlesH1kmlj1pHXhI0lKnI1vhOh3UyJF0lSSKRtitqbpjgMpQ+qE3RpdtL+RCAwEkJsNc6m+IWvWm2mv4pyO7qjtqlYHmanvd9w/+w4f8TE8CwnfKEIuMXe1yxiweWUHuxkE4yGMfhAw3N2pR7FZNlSmh/P9WJGdBMCOxGAL+wG+qjKirnJqYtMu7JLOE7LG98lMAVLq2eYmwsZbSDbmid5jcP2UQ3ZdvzMMFfFD4l41IsAaHLvOLAOEwwSrtCgJ5tYAWu6SWdeJlpw4mgpkxSU7Q75e7du6O7+8mTJwfO6TEYT1Vizfnt2pQRaoHa9rbgULYwJErfQq/EtRX6dzWzwkUSJca2vkLtXZmuYpbYRxc8rtCwS5tQkMN5E413RMZNknFWo4qM4sXL5CwEIFCUgDGW0Pv+sgwQ1BbGCE6hzKI4FKsPKpxFWd2WyIWMDSNwUk8Zg5NRSJNaiz3/qCKjeJbyk4pi3GRBupin8gd/c/LjjObIVJ5ufIxYeSsyiseiCDtMonE7q2nOmqMyXP9UX6QcQmDnSQb6tC1arq1PGw2Ogk0zGljw2hKJFnlyvd98tfy1KXp1Q7gQAhBomwB7rQ/W75ZZBqOrs2x4LkRBCzEXSy73zavFqslQJ4GuDHvxHtFH6fffbj3apFHJ7po6zVVvsrAH/a9evSrXipHWghXx8Y0gFhIhUBUB/EJV6thZGMtU184iqbrsvkPLjIzxf51A9lfBbjXqZZzBuuyhTvDyjIldDRNG3L59+zZKOeSn8R0N5aTt2Qa2a7zOTjWXlyGC2m4hkRK0cl2ER7e2hrcvXryIXFX6FIPx0oT3LF8v2LbMaQwiGReoxeXHocT5xM9qrjKegbN7EqjTv4vAzoIZw9SiqsExZcS7s/0YJc8VuBqrO3u2q6srSxMUYebaJBmvbvQB7aSVvvGSOQsBCBQioGfTxiUuxth+UU5jOUapFqtbkWFx6kNlGifeF4tifcIKBblL6pxFceJlPGBsmBFmP7ET46aMZmMpquYHfzgjiwbJc2oCLIpIUl9X0XgSGUvmmqMyXL9Fg+TZgcDOkwz0aVt0WlWfpr0bozUSwabV9kTDIo/eLTs3WAi2MXtiVYrO3joKhAAEmiHAXutsqlz3oH31KhB9Osb4GnWL18xG4b8LsjxtMj7y+e+C+dUsgd4M23KPKKZ8+vTpnipXje41EPXsrtmTQFJdGlBZ9Kgh9J6f4wg2weg1gteSCAEI7EPA0p/gF/bRxf61HBi079lYyxsfB3kO95t7YqmhruC77SWYcZVP6Sb0NkwY8bRM3+sSF8OPLt/5p1HaVKk6t4FUXNP8bXsZIqipxnOlaMCrdW+jseT79+9r8A4MxnNpuYZy7FueNJP848ePLTLjULbQ06543sm4BWD2a6v179UKll0FfoE4Jp/GluM+7WcLsTqvNTp349LDLW3UvelHszIwvedlS4FcCwEI7EPA6A40pblxgKDm9DZGYBalnA3XPIuSt9WMDfPyVGn9xE6Mm7IbT6TAmh/84YwiiuNUGwRYFGHXY2/RuJ2MJWf9URmu36JH8uxAYLdJBvq0LdqsrU8zzl0vvkVoC5MV1xrlsccqK2SIX1KbouPSchYCEOhbE7geAAAgAElEQVSZAHutD9a+HMY6CeZmxKalGb3m9MLtKZbH1YXWYW8XnhIOIdCbYRtvTwW1ups0DNtHKVo0qcfSnz59+uuvvzTfsU+lp65FL6iObErXphd98qv0hvlKttacWo8ID4EaCOAXatDCUTJYHirvL5u/GjVL7W/evLGUUycNi+QnzaPYL/gOrEiEs3NLexsm7IzXWN2xASc2YFTTXLY6+9VcXoYIak7vG9P15erRG4XVD2iuoJ73oTAY36jiei5PCjmM8eRc63Aoc2Qs6XV6E4vkreapViP6YkmrzOPtwjHF+RjP1mnYuQJXI4QGsj158sTSCvnl7Zsk4xWNlsQZNzLFy+QsBCCwAwHjSF+SjL5dv0K23sYIRrasT0i1pfpnUVJbFMlfZ8AWEbj+U13FToyb9jHIyh/84Yz2MQNqOZCAcRIblyod9RaN5zXLU5gQrj+v0iltHQFj7KHCN04y0KetU9BwVVV92tevX798+WJpzuqNYJbCV+QxPqHT7i21cUX52y+pStHbm0MJEIBAwwTYa51NuesetK92sfZ4bnUVWdAs1i5upZ+jZ2kIhexDoDfDvri4MIJVXPvgwQMtaN5t87MCbsvrEozyN59NetGKcy3TUac37ELRv3odmtbxSHc1fPKreRXQQAi0QQC/0IYe17XCPrG7rvwarrKHMcZXitbQqDZkmHvcW88S5N6GCXXa1c2bNw8UDBvYCL9tL0MEtdE8gpdrGPvs2TP/lEa7GvYaH875FxY9ZjBeFO9uhWsCyv5GD7tHCMpvv3xxWjtYfq7ExdoPmVRv25vk0t2e5dSpkUXr3RPR/nXhmLYzr9Owt7ertxLk3I1LpuZmJLIQGy2JU7xhHztkEYBCIACB1QSMfYjK396N9DZGsPeErE+wG/BZZlHsLYrnJGCL81lxtrfYiXHTCiNJvWTOP1by4A9nlKpQ8p+LAIsikvTVWzSeBGcx81miMlz/oirJUJrAbpMM9GlbVFlVn2bcNq8JZ33cbkurS1xrfOw+N2QoIZJfZlWK9gXjGAIQgMCIAHutR0DW//z+/fuKi9etO9Grnuxbu49dBGlpoFZqrkDHJe0R6NOwkz7do+8N6qNSCs31XuSjXinUnuHlapE629evX0sven/Er1+/9K8+Ra7PWVc4lMrVZMqBAARKEMAvlKB6ijJ78Bf2STqm1XY22qBqNPdayZdL+xwmrLAB+yzBisJ1ybpJj3V1ja7CBkZAVvxs3ssQQa2wisgl6v9HrkFPoDV9V+cb2RiMR1R5olP2V+3oJeKr58RwKBtNwr4YZWNFXG4kUKd/tzwSMjbwpNlwTBsVV6dhb2xUn5ePXtwzB2EUds5lW5euj7L6F1ayscQXiWMIQGCOgH34qQHCljf79zlGYBZlzvDWpZ9rFmVdG0dXMTYcAcnys7fYiXFTFrOJFBIMs+t58CfJcUYR9XHq7ASCN2CwUSyK6DMaDxrDusQTRWW4/nUq5qpcBPaZZKBP26ivqvo047b5Op+IGaUy7iffqNbp5VUpeioeKRCAAAQcAfZaOxRbD9Ytazb6s5Fw2m85Spn7aXw3ydzl29MtAuiFuNsrooQGCPRp2MZHJr5+1dvoqj///FMjQL0jWRt6tzxC9kvmGAIQgAAEDieAXzhcBYcIsG5QcIioWyq1B3tMq23hnHqtpvuDIzK94ie1qEL57ZZjGX4WEnIo1iJAkHZcKkux8RLOfhYb2KjBHrwMEdRGI3GXa3pBUw2jm05+Wc6CjU+OEgclCNj3Wqv2kYna5bFfeLjztQiwIqiwswrm7MGhBBteZ2K16qhWsDr1iFQjAtjPCMipf+pTdUZ3plCzUEtHS+LYa12IM8VCoBABu1MY3exJ8vQ5RmAWJclIIpm7nUWx354RepwaESB2GgHh5xYC9T/4U+twRltUzLWVE7BHmCyKsLOyzDAUNQyLAMzYF1UBhUNgIwH7KGb1JAN92m462ljR4uV667de7beYTRlu3rxpybZzHqO1y22Vm5mPNNkoXqQETkEAAhDYhwB7rbNxXjdSWucw7AHZuvKzQfntN4sA67apZxSSoioh0Kdh651tSctJfWWp29GrEB88eKB4fdh3PXxX2c/DMQR8AmzL92lwDIE6CeAX6tRLaaksD2ZKy1C6fL0dxl5FnXORdvnPlXPuOUE9S5D7HCb4VmS8Iw787rQvrWUSwM9vOcYGLJQieXrwMkRQEQOwn9KzNN3CoxlOpdjvQXtdveVkML6o8aTJsdU2ab+whDtbhOBnsAiw/6S6/cX/fls4LkSgWv9erWB0xb4pVkujWvvx6XFsJ2CcWHj+/Lm9THvOt2/f+r5SwQaOzE6PnBCogYAlJB7ktMf503bZr7XLM60lS4pFAL/fi1TKLEoEjv1Uz7MouFS7nSTlJHZKwrVD5mrHTYttr//Bn5qAM1rUIxlOSoBFEUmK6zMaT0IUz0xUFueTeva8rj+1pX3mt4ypBzL2rmlE0n6hXZhRFbl+WgQwzjDkEknl1NOnnUiVQf7GNWa69tOnT8ESiibWo+iizaRwCECgAQL/aaANlTRhxbJmLRpY900Yu2+z+8tCGC0CjBZxFpKEYusn0K1hv3r1Sh+p3qigYd+1K0QvPtTCkbt37+rfdf2MK4oDCEAAAhDYmQB+YWfgNVRniZlrkHOLDPaJSNVC9LIFdeq1enfP9BJNrGuVwzT9kJRuhwmOtmJ7y6i59KMOY/klXsGODThjWHfQg5cRGSKodebhrtICIL3Kzf10B1rliV92NDgoRyDpqWpSYOnLjEPxaaQel3DxqTKQ3ydQrX+vVjCfHsfVEsB+qlXNOsEUSb58+XLx2nfv3mkxa/aYc7SF27h5aVFaMkAAArsRsL+AY/UAQW3pdozALMpGS+55FoWx4UbjiVxO7BSBw6kkAvU/+BuagzNKUiuZz0IgKTTNPhA+CyUnZ7fRuCOw5YCobAs9ru2QwA6TDPRpW+yqqj7N7s3tdrUFTuq1dqnU0qurq9Tyt+SvStFbGsK1EIBADwT4rnU2LRuXHfv1aRuk/9N4/PXrV3tdlnfPGOtdl83isFdsU18nDFfVTKBnw9Zy0tGaj+2a+vLli5awXF5eanGSJubu37//9OlTvVx5e8mUAAEIQAACpQngF0oTpvxDCNgnIg8fwhzC56hKtSYsOLqsZwlyz8MEZxXGqYPSI2vLfm/JnP0WxgacJXAQJ0AEFecTP/v69evgRmtdpfkK3uMep8fZXATsHkTRi7xDar04lFRio/xsgBwB4eccAcsjoblrSYcABBojoBBdrwO2NCq4G8Ry4Vwe+X09JnNn1TVdXFy4nxxAAAKnIFB6gCAIPY8RmEXZchd0PovC2HCL8cSvJXaK8+GskUD9D/5cQ3BGDgUHLRFgUYRdmz1H43ZKkZxEZRE4nILAlEDpSQb6tCnzpJSq+jR/YjneiqrEdqLapbLHLa7wjQd22TZWxOUQgAAEthNgr/V2hv9XgnHZsV/fupdzJFV0+LoWnKKvcY4jBDo3bG2ENq44iTCcO6UVqAqItfVamzS071oLSt6+fctS6TlcpEMAAhCogQB+oQYt7CnD4UH7XGMzbt20T0RWS2OO0qnT51YzP3z4sJJ2dT5MGLRgHCkEt81n1KOxQ9D7njJWqqKwge08q+1XjUZlJ0AEZWfl5xS3x48f+yn+sfqWel7A4QvGcXsEkqbK7bGlA4VDcSjWHVTrTdY1p4Gr0EgDSqQJUwLVGnb2wHXa9lZTjJHk3OzEaiyj72kbxVhdHRdCAAIlCNiXQav2FQMEXdX5GIFZlHV2yyxKtQHbOoXWdpUxaCF2qk1xVckzZx71PPjzceGMfBoct0HAHpfiUjuPxrcbPCa0nSEldEWg9CQDfdpGc6qnT9PeCrs26xHb52+39nXvN/frSj2uk1hqK8gPAQh0QuA/nbSzdDPX7Vo0LpgeCW934brwFFudS68IHwHkZ50EMGy9W1Rfny79liDdbu/+/pMZqAvSoxre5V/hHaGXnOmO0J/0pVVc/r9KHASm56xQcYgEgbwE8At5eVLasQTk2uwC2Kf87GWSc46AAsPpKe100rvkp+mHpLjgx1J7q+PfO3fuaLrZEv7pXiunO4sAUpOktSjLngcbsLMipwgQQaWageYEgr7AL0cZ9Mq2HmYPGIz7et//OCkITPIOQ1uSLmk1qNii1lMw2dJAroVAhQRwTBUqBZFSCSiGtIxn5aaHSD61/Ln819fX/qlnz575PzmGAAROQSAp/kyK9l3zk65KksdVsfOBcfrOScUsikNhPGAWRaBOcS8YFVphNmKnFUph3DSCFpzsrerB30hgnNEICD9PTUA9kl3+pPlwe7Enykk0vlFZ3UZluP6NltPt5Um3TFIHNSBNuiRJmKNUljrDsFHOeph8+vTJ3pZ6xPZlTtrPLNMtt8zMl2o4rpPYVE5SIAABCIgAe63zmEFSkOSq1L5Kd2w/sL/8TGXq4XH9z4+TnLodFDnPRQDDlr72mUF2hqF93frTDfj8+fOrqyuXzsHOBPS2Dg3PpAvdBfIm6xzKzjJTHQQgsA8B/MI+nKllBwJJkR6PFXfQyFCFNs4F6zJ+OSF4bfbEJONpePyrj0XPfYvAZy5chSbBjYsDSnwYARvwVcyxhQARlIWS8mgoqlewGW8xuQZlvnHjhrHwU2RjMF6bmpKCwKTn3ENLjdY+ZG44qFitd+bwV6PjQggYCeCYjKDIdjoCiiRHX5kONkFj3nXPzaelabrDXwvYXhw7bTIpEGiSQNIAYd3TVcYIshxmUYy3D7MoDhRjQ4ei0AGxUxws46Y4n1M8+Js2AWc0ZULKSQkkhZdJ4e5JgcTFTsLFjP0UZidRGa5/qnpS1hFI6nVXTDLQp63Ti7uqnj4tSfv1iO1Iph4ktTe18Gn+BohNG0UKBCDQKoF/t9qwndu1wtPolYHrhFxR17qKdruKl5TshrrmijDsQTuaQdayjz01pRUnjx8/1paMuTn3PYXpqi7pWlvcRV594IMHD7TYSNut27sRutIpjYVACQL4hRJUKXN/AkkOjtHBbgqa27urbb27ybBYUZLxLJZWQ4Z1Fm7cAL9i45mRiSJVS84S73rDBizkyTMiQAQ1AjL9qRco3L171/7QV1MHVXmHaYvsKQzG7ax2zpnkIld4hxWX7EwgtbokYqmFT/PvXN1UAFIg0CoBHFOrmqVdjoBxPKvv72n5rLtqy4HeL+xf/uTJE/8nxxCAQJME1s2JMUYYjIFZlMWboudZlCkcxoZTJnlTiJ2CPBk3BbFME0/x4G8qtlJwRkEsJJ6OQFJ4iUtNwnUKY9hZpztXt7MKcP07A6e6EYEVkwz0aSOGqT/r6dPaU2VcF/YVI/FyjGfrUbRRYLJBAAI9E2CvdR7tr4irtKJxXd3fv39fd2G1VyW9LqjaViDYRgIYtgOomYL9V35oeKBl0xcXF7nWsrjmcDAioD3t4vyvf/1L+6v1nGP7wEzveRr+RhXxEwIQaIYAfqEZVfbckO3+rmd6hdquqC+4e1bfJa7qs6UMEwYDuHPnjuV9bVqbXshgLNPrGtpLzuwCYAPZkXZSIBFURNGCo2nJVO8sr/HixYtIsZWfYjBeuYIkXtIUcaoBq3wcSv02gIQQ6IoAjqkrdXfeWL1w1viK4bmdIUkAtR3OH8Dq6Umuz2UniUFmCEBgOwHdv/ZCVgwQVDhjBEeYWRSHYnrQ5yzKlAMpuxEgdvJRM27yaSwen+XB31xDcEZzZEg/EYF1QemJGphXVKLxvDzbKA3X34Ye62xF6UkG+rQ69b5Cqga8edJ+5gbau0LLXAIBCEDAQuA/lkzkWSSwwtNoCftisdszKDpMcpnba0wqQeLp+frTp0+TriIzBJo3bC1f1q2hzc/6ctSe6tbeDC2e1ssj9Pxmz3p7qEvre/Tl6nVLhbTaWFtr9O/wp15dB6NNUOpIVX4PJGkjBPokgF/oU+8ttTppTjlpgrslSju3ZS4sOfVnS9seJujDXHpZT9xONDWhxTSjQDF+ifFscGf+6NrRp8NGZ/f52bYN7MOwpVqIoILa1DKFaVevIae/IyV4oRL17XpNVpR4q8JcjdvTGYxvZ7hbCVUFgTiUqd6rUtBUPFIgcBYCOKazaAo58xLQ+4Utg0rNVGx/ZDya7lAEm7ctlAYBCHRLoPkxArMoQdvubRYlCGGUyNhwBKTET2Inxk3r7GoUCbtCprPB7lRtBzij2jSCPKkEWBSRSsyev/lo3I7C5WwpKsP1O7Vy0AkB+rSpouvp03betTFFsXNKUvSyXbZ6FL29LZQAAQg0T4C91nlUbFmP6NckV7H6LdpJXvz6+np1Rb7AHEOgNAEMe0RYd652SmgVyNxs+Ch/rp9SxJ9//vn+/Xu6jlxI9e5V7YK2LCTya9T6db2SQ58aO9cqdr8JHEMAAnkJ4Bfy8qS0nQkkRXo7y9ZtdRoqBtt+cXERTD8qMcl42h7/yhEoRFyMKgXh6uoqr770dHPxBXPaqFnIeLCBvNrsrTQiqJHGg2/pevXqlfoNjT0t05tamac+YVRsnT8ZjNepl1xSJXmHodKkS9oOKnJpgXIgAIEkAjimJFxkboyAwnI9GV/0xRp46k5R5i3NHz1Te/To0ZbSuBYCEDgLgcUeJtiQpKt6GCMwizKyk65mUUZt5+exBHqOnRg3bbE9uarg5YWe3QTr2p6IM9rOkBIOJJAUXh4oZyVVJ+HqIRqvRC87i4Hr3xk41RkJJHVQQ5lJl9CnGRVxSLad9x4f0ka/0iTT9S/kGAIQgEDzBP7dfAt3aKA+G7W47HgkhlZIj1LsP3vz4nYy5Dw1AQx7qj59j+7169d//fWX9txOzxZN0Rfz9JLmolX0UPjnz5/1GEAwF7fEDDS02EivKNZ3xX/9+qWJpGGxew+gaCMEIGAkgF8wgiIbBCCwSEDb5IIb6ipcgswwwdem5cPRo2Xl/uWrjy3fAStR7yAwNrBacVw4ECCCcpagRXV6EZj7ORzoVWvDCxrmluKN8msKNPsLHUZVbP/JYHw7w0NKuHnzZtF6cShF8VI4BCAQIYBjisDhVD8ELONK0dg4tNSDLX9xmB7HazjQD2RaCoHGCJQeIAgXY4SpzTCL4pj0M4vimsxBVQQ6jJ0YN220wBM9+FtsKc5oEREZINAGAaLxNvS4uhW4/tXouHAdgdKTDPRp6/RS4VX+9HKF4iESBCAAAQjsRoC91hlQa19cailblrCXDvhS20J+CGQhgGHPYbx165ZWh2gkpp0Vf/zxx1y27On6VpW2+2YvtpMC9RhDz1/1VWrjLmttp9cCd72548WLF3zIuhMjoZkQWE0Av7AaHRceSCBpTpmwcAdNza1d3jJQLSQ29uCDVaC4uN1au+jzhvGKUd+9e+eLMT3WC4PKBbHYwBQ4KSsIdB5B6YmgbtLRvay3fWlKUy8IG3gKkXG7tZxI3n5mhULnLmEwPkeGdBHAoWAGEIDA/gRwTPszp8ZqCRgnHBSyahC6uhWjIbPGqquL4kIIQKAHAowR5rTMLEonsyhzBkB6DQS6ip0YN2UxuRM9+DO2t3NnZKREttoIsCgiSSNE40m4WsqM629Jm7TFEaBPcyjOfpDkzc/eWMnfW3sbUBlNgAAEdiPAXusMqIMfBIuX6xYyxrMFz2opZDCdRAicmgCGHVefXtv59OlTTTToM9daLKKX8cfzZzmrDzLrBXJZiuqqEO2X/vPPP0er2OcIaJe1dKrt9Fv8wlzhpEMAAg0TwC80rFyaBoEdCASXXCggL7dddnWjGCaM0GlQcPv27VHi6Ofjx49HKVt+jpaqT4uSPAqAp+m5UrCBXCQpRwS6jaD0JZzR7KXuXH2hetTt65VhGqJaTEVvZ9uyB8ZSxYo8DMZXQOvqEhxKV+qmsRCogQCOqQYtIEM9BBSKG0PN4JSFpSF6guYHvXL9PHaxcCMPBHomwBghrn1mURyfJmdRXOs4qJNAP7ET46ZcFhiMouXpRjPAuarbrZxundFuhKkIAgcSIBo/EP6BVeP6D4RP1UUJ0KcVxbtn4Wyb35M2dUEAAhComQB7rTNox/jZUleT8fWTLv+WA324ZsvlXAuBOgn0bNh6c6f2V+gTUr9+/dIXqPRW/sW9FluUqPXTWy7v7Vot5dGDCq1itzRcG+aHXdbSqSU/eSAAAQgECeAXglhIrI1A0kQkb0wsrT69TCcYTu85UC3UxmC7CtV1YLGagvjjjz8iAmj/pF7lE8lgP6Vxx8uXLyP59cQodUokUtr2U53YwHZQlNB5BKXRqHyBlqlNLUG9R7yHGS7RvVbVdAGD8akqz5hSVRCIQzmjCSEzBOohgGOqRxdIUhUB47RDcJeIpSGjC41PaiwlkwcCEDiEQFUDBBHoeYzALEpjsyiH3NFUuoJA87ET46YVVjF3ScMP/lyTO3dGjgMHlRNgUUQ5BfUcjZejunPJuP6dgVPdiEBVkwz0aSPt8PNAAknRy4FyUjUEIACB/Qmw1zoD89SFxcb50DnJ8GpzZEg/NQEMe4X6tK1Xb3rTpLn2XWvX7qtXr9S95N16rX0aV1dXK2Tr8JLXr1/rc9b+ZxPmIGhHyvX1tTau6GHAXB7SIQABCKwggF9YAY1L9iHA+zv34WysZbT42F21caDqysl7wDBhylPbI9+/fx+/raTN7Z+c1fPOBw8eTAVwKcNG6+B2TZdn+wE2sJ0hJcQJ9BZBqX/QaDTCRMPVyFl3StOhGgW7nwceMBg/EH7eqpMWFsT9YFAwHEoQC4kQgEB2Ajim7EgpsBkC+sq05bU+eiwVj1fngIymO+qc5ZgTnnQIQGAjgRUDBNXIGGEFdmZRRtBON4sykp+fNRNoO3Zi3JTX9kaRsCu81ZC4N2fkFMpB/QTWBaX1t6uQhETjhcDWWSyuv069INUcgRX9OX3aHMzTpa/Qfm1tTHqzQAPtrY0/8kAAAs0Q+E8zLTmqIamPe7UNUjM+W6RN8mpJ/nKLVFwLgY0EMOyNALVr19+4qw3Y+uq19v1q9bMWpmwpXJPyDx8+1IOcLYU0f60+Nh7/4p8jIC8gpZTekeKq4wACEOiWAH6hW9XX2fCkOeWkbTZ1trdyqYJLLhSi+MFkPU1gmBDUhZSlaF8boedCfd1H+m7tlrBTA4q7d+8Ga3eJKn/j/IYrKnKADUTgcCo7geYjKL2jbfF9arqvnz9/bvkM4OPHj9XVHOs+GIxnvwvOUmBSeDk0CodyFuUiJwROTQDHdGr1IfwOBLTZwxJnauIi9ZnU27dv/QklPdXiKcwOCqUKCNRDYMUAQcIzRtioQWZRBPBcsygbNc7l+xNoNXZi3JTdls714C9v85t3RnlxUVppAklBqT+GLS1YneUTjdeplxJS4fpLUKXMogSS+vNBEvq0ohrZs/Ak7ePN91QNdUEAAhDYmQDftd4K/N27d0lFWB4hxwtcXO7sX44X92lwXDMBDDuvdvRUT+un9UI4fYxO71zQC5WfPHmSNJzz5bm8vPR/cjwiINTGjdZ6GKZdKyzxGQHkJwQgsAMB/MIOkKkiQmB1EBIpk1PrCGjxcfDCauM9hglBfSlxcXOj3rskeuu+bi07iZPXTf3XX3/JucyJlzE9LsmoIuZARkD4uZFAYxHU+/fvFzdaD8S06EHv4LDQ00sfLNkK5WEwXgjsUcXOvUAkKI/lq5ijC3EoIyD8hAAEshPAMWVHSoHtETB+WE8P31MHs6PtJcaK2iNMiyDQEoGkSZ4VAwSxYoyQ12CYRVnkeewsyqJ4ZKiQgDGkOVfsxLgpu6Wd7sFfdgJ+gY05I79pHJ+CAIsiktRENJ6E67yZcf3n1V1jkpeeZKBPa8ZgGvDmpa29GV3TEAhAAAJxAuy1jvNZPqsdjMuZ/skhB3xxcfHPr5X/Jz0oSlqjtlIgLoNADgIYdg6K4TK0s1c9z4sXL7Q2RZ+/Mz6P8ctS5K1t234Kx46A2I4W8bhTowORB+OICT8hAIFDCOAXDsHeeaVJc8qdsyrd/Lm4ZUWIWFrUoXyGCXOc9VRycbyvDAI4t84mWLKGDCo5vvdeOzBV8uJm72D5KxKxgRXQuKQEgVNHUJqQ1GxA0rcB9eF6y3NE9QbamF0C+GKZDMYXEZ0uw6Jf81uU5B2GC5MuSRLGF4xjCECgWwI4pm5VT8OTCCio1henLZfMTV8Er9VLhxW+ulNy+kmhr7uQAwhAoCoCepm4XZ6kaN8Vm3QVYwTHzXLALEqQ0oGzKEF5SKyfQHuxE+OmElY3FzlX++CvBIRgmad2RsEWkVg/ARZFJOmIaDwJ10kz4/pPqrgmxS49yUCf1ozZJHnzJLvaDVGSVEmmu1sTqAgCEIBADQTYa71JCx8+fEh6+cf2j1pL3CSvluQvN7HgYghsI4Bhb+NnvVqv8NR2X/UM+sy19Zq/8xm/25xU5s6Z/+X9aQNJltq1plwvCbYUxUZrC6We83jm+a9c9tkzT9puJ4BfGO4+7ju7zazLmRTpsWptHWTLVdpG6y8+dpfcu3dPCw7cz6oOkoynn/Gv5iL81TMKNee2RGrKQhun1dsv7riWeSi4FXC/5KkxPH/+/PPnz3saDDYw1QIphxM4VwSl/kG+VTIncdNtHu8NXGmaLlCn5H7uc8BgfB/OO9eSFAQaP73uNwGH4tPgGAIQyEsAx5SXJ6W1TcD4rNwYiw6sRpnZVdK2CdG6fgiUHiCIJGOEfcyJWRSf8yGzKL4AHJ+OQEuxE+OmEuZ3xgd/JTgslnkuZ7TYnKQMLEZKwrUxc1J4mRTubhSszsuTcPWzDKBOZa2TCte/jhtXFSKQ1OvyFLKQFk5RbJJ7SrKr3ZqftLUtaW/5bk2gIghAAAI1EGCv9SYtjJ7dxsvS0kYNHuJ5LGeTFkcm+UtL7eSBQCECPRu25r4LUZ0rVmum9ZlrTUIZPyCgcjQk0J6KuQL7TNd+FX2beE4AACAASURBVOMWdO1f4ovWfRoJrYbAOgL4hXXcuKpmAkkTkTwnK6fK6+vrYOE1r0LueZgQVNaQ+PjxY3dWIb1CTYXrkdj+y5cv2nGt5RT6tJcGAopjtTFS4b3+1bWaqRDnmzdvKriNzCHoeZK+i5tlWsMJbznABiyUyCMCRFBzZqC7e937EfSyeaODUA+zJ38G43O6Pnt60tPopPByIINDObuFID8EqiWAY6pWNQhWJwF5ZIsfV2Bgf6HP6Hm9MYitkw9SQQACjkBkksrlcQeWjsVldgc9jxH2HMUPwM+yPqG9WRRn8ByclEAzsRPjpkIWeMYHfw4Fzsih4KAZAklBKYsieo7Gm7H5SENw/RE4nDqEQOlJBvq0Q9RaotKknfZJdlVC2mCZSTFGUvQSrI5ECEAAAq0SYK/1es1qxsf4OdOhDn39aX1l/32l3ZEnrVH770r4BYG9CXRo2JpT0IaH4Ynd169fdyauJ5oSYG7mfSrMaLXKNENXKdKXVpNbmqwXbdghWwokDwQg0DAB/ELDyu28aYo65j66OyXDEGbKJFfKXDin3XS5qihRTofDhDhGOQt3m+jOGtQ6xPbaC623/EQu14fN9R0MxbEPHjzQ20n1r7Zta4u1NmNHrtLcugJa7c1Oej4UKTD1FDaQSqy3/ERQ5TSu1zFYnq7pIeJuG1oYjJdT9+ElO+9mkWTdO7ZxKBa25IEABJII4JiScJEZAgMBY+g4N4kxwqjhgL+mTa8h0wB5lIefEIDAGQnsMEAQlg7HCMyilLsdKpxFKddYSt6TQAOxE+OmcgYzFzNX/uAPZ1TOJCj5WAIsikjl32E0noropPlx/SdVXNti7zDJQJ/WhgndunXL3pCkXc32Yjfm9GfLF4s6ahnYomBkgAAEIHA4AfZar1dB0t5pLUy8urpaX9l/XxlfPO3nrdOL+xJyDAFHoEPDdt2IQtu5GXDHp9CBZtjVUVgWT7Nh2FeBcaO1LhE3Vvb46DiGAAQiBPALETicOjsBe6SXNMF9dix7yq8HWsH9tJGPIe8pXqQuu/F0Mv7VZmmHS8d+qKlJcH34Szuuc6lV8N+/fy/jOXZdDjbgNM5BkAARVBBLrkTjVIDeR6klxbkqjZTDYDwC5+yn7EGgZrF892dvOA7FzoqcEICAkQCOyQiKbBDwCRj3CynCtHzpbvRwzVi4Lw/HEIBAnQR2GCCo4R2OEZhFKWrwtc2iFG0she9GwBje1Bw7MW4qZC3nffCHMypkEhQ7JbD/s2N7eGkPd6ftaibFjmt/VTYD+ZCG4PoPwU6lcQL2XpenkHGSPZy1b5tP2tW8Gzq707S3dDfhqQgCEIBAPQTYa71eF6Nnt/GCXr16Fc+QdNY+yJQXtzyHTqqdzBAoRKBDw/a3u+jJRyGwi8Vqfar2Yyxut6Y/cST1jlVfdy59eqBdLvfv35+mkwIBCEAgSMDvW/ALQUQknpdAUqR33mbWLPlcr2JcpnNg05KMp/nxrwJR/yFQcE+1dlwrm2bPNRFhp+erWPPpulYlaOd2DdGsvRWMWXw99nNMBFVU1+pS3NK3eEWPHz/W8r54no1nGYxvBFjz5Z8/f7aLF3R/lstxKBZK5IEABOwEcEx2VuSEgE9Az6SM3nzxWbziz48fP7rC9ZyrhjGsk4cDCEBgCwH7wlBjlxIUpsMxArMoQUvIlVjVLMr/sHf3Z1YiecOAd/baANQQ7I1ADUEngtYQ1AjUENQIbEOwjWA0BO0IRkNQM/D97fIuDxcfRcEBDh+3f8zQHCiq7iqoDyiYKlHCObvA1ttO+k3zFaHt3vhTGc1XKoRcE1h+BtSg5mUttgf8cxDX7h8D2E0BUPXvJit3lpAFBhlc03ZTZvJfGJFfrpbEqT5Ulj5ufqFNh+NXAgQI7FLAXOuR2frmzZv8rnhURdPe2X3w4EF+vPOrzPwwbUlgDoGDF+w4Vc84JBS3Z+KDdbdu3UrnbPWZlfSW+/61+i3BdEozH0lPB+JXAgSOKaBeOGa+7zjVg4bnztgo2nEWtD6gHM2/afuqcwAevJtQI61+GiVmRF9cXNQ2KP+MFv6zZ89isvTv37/jzUqx44sXL+JMjEfPq83+WI41sT5m3UfbNbaM7WPCW+wbIZShnXdBGTiv/7aOrgU1R369fPkysx7Pv+84Lp464+PcNrHXoBGnzALZTLgKpWliDQECpwiomE7Rs+/BBTJPn9ahjCpdbYP1v06uGnnLBAikBfKfchndQYgIHLyPYBQlXQjH/bqeUZRx8bfXOgU23XbKjHzIe7pmaPGrNYaL3Tdx46+aUpVRVcPy5ALLz4Aa1DT1UMTBW+OTF/iVBKjqX0lGiEZNYIFBBte0mvl2/8yvzauvEFpPehco7etJrJgQIEBgPgFzrcfYRi930ADftB+1jhjHE8/5FXk8Kj0mkfYhsLiAgj3oudLJ8yfmabQOxFcPlN8Er+61s+Wrq6tMh3iNemL2y5pZYk5OvFKk+BfpXXNUxY3AvgXUC/vO36OlLurEmM+ZmerMqjYzNJuFQEydbVXdxFPIugnVMlz9TEH+rZr4oMrjx4+jdRfNvPjqV4xpxITq4l8sx5pYH62+eBAwtqwebiXLysBKMmIr0dCCmiOn4n0N1dc0dB0i7ibGlaTr1xPX64yfCLjy3QeduaPfFKNCWXkxED0C2xJQMW0rv8R2bQLR98wZJoqhjOiuJiJfu6u1iVGORHL8RIBAKRADVvlfPhjdQYjD6SMM6ouVGTTVwl6fT1jDKMpUeSSclQhst+2k3zRfEdr0jb8ai8qoBuLPCQXym5RTHdRDEYMktcYHcW1iY1X/JrLpgJFcZpDBNW03RWvQc1NRulaV8GVK+6qSLDIECBCYScBc6zGwMdE6vx8eG88x1y7/bvE6X5oyxt0+BxA4eME+7/BxlK+YgJF+j8Pyr3tcYamvPbuTiGH+W/oSgZzlp5jDE5Ev/j1//vwscXBQAgRCQL2gGOxMIN5Ckpkir4vKhMrfrKsBM/cHSPNjmN7y4N2EEqf2iHl817r8afcLysDus3jCBGpBTYhZBhX3huNB4fLPxMLbt2/jOb/EBqN/6qrLmgFGZ7a5chNrjtwZzz9z85uUrZmuQmllsZIAgRECKqYRaHYhUBV48eJF9c+u5cS5dn19Xb1fH42EaLV2hWM9AQLbEsgfHz6xgxAsB+8j5PfFZipCu3w+YQ2jKDPll2DPKLDRtlOiLVfDNKBXA+n9s8t2Kzf+qglUGVU1LE8rcJYHHfMbqPmN3mlZVhXawVvjq8qLSSLTVT01A1f1N02smU8g/3qbfw1vja1rWivLFlfmZ2V+6VrGofVDLK2HPrG0t4ZpJQECBPYkYK714NyMLz7FU4OZu8WjzzN9ziVuOWTG4ewDUpnxtBmBEDh4wV7D2Zq+Q1N9bOWYJTaqgMwXWMQnvwa93eqYnlJNgEBaQL2Q9vHr5gTyByIza9vNCZwxwq0T5OITUltprhy8m1CWnOpHrWPlnTt3yp92v6AM7D6LJ0ygFtSEmNWg4kNhmVV5+iVu1TDzl3XG8622uGXtZSLpJGSWw65AVChdMtYTIDBIQMU0iMvGBFoFnj171rq+tjI6wl3fBqk9v3tiI6F2XH8SIHBegfzx4dPP/YP3EYyizFTUzzuKMlOiBHtegS22nfSbZi0zW7/xV8VRGVU1LE8rkD/daMLj5jdQ8xu9E0ZvbUEdvDW+tuw4MT6q/hMB7T6fQP71Nv8a3hpb17RWli2uzC8JZ2lsJEjzm9b5aUwczk8ECBDYsYC51oMzd9D7/1oHtgYfsmOHzBeKRC3edRO6I+AlVkeU4u5CfPE7v2W5RLQcYwUCRy7YcbbGiMN5MyFOzJh10xWHs7zusSsyZ1lfm9+SiMMcD5cnDmcafALHTwS2K6Be2G7eiXmrQDT+E82M6i5re+ljNW5bXI75S61NhW0Nmx65m1CWutqpcbTGuTJQlgQLaQEtqLTPKb9eXV3lVOVR6Uw+3KczfkrGrX/f/PyNF9vFyNWJKVKhnAhodwIEQiD/wmWUWIEhkBDIHJeozakuAoy7adXnxqKZenojIRFVPxEgsLBA9QRPHHqSDkKEf+Q+glGURAE78aczjqKcGHO7r1Zgc20n/ab5ytI+bvyVPiqjkmLTC+t8Q3T+5LoJ8T0UMRTzyK3xoVYr317Vv/IMOnL0lhxkcE3bR0mLL5fkPBcRic0sXYux1J4r6zruVENqXeFbT4AAgR0ImGs9LBPfvHmT3wN/9+5d9JyHHWDI1q9evcrcfNYp35lxqG0WkY/mRQyWRf9qpk9/147oz60IHLxgr6HZnXj8a50Do0uW7fwMGvRijtOTcLSZNqeLCYHAVgTyLzvzpUi9MJ/tAUN+8eJFTqqjz7XC10XlxHyd27Q+lBxRzXwuZyWJOng3ociF2nBE6xT6leTXHNFQBuZQ3WuYWlDz5exff/2VE3gM911fX+dsmblNfp7qjGeSrmqz/LHr/LogkcD8QPIjljjctD9F5ON0MKg+rarQCIwQUDGNQLMLgaZA5rjE69evm/vWxjoyg2qGYw0BAusUyKxq89v26WTmh7PLPkKmdtrwxF/3eh/qXKMoJ2aH3VcrkNngWU/bKf/yYkBvaKmrNYbL3TMLSbn9ehbyS8t8cd5rZTSfWC3kmLFTW3P2P+N5gxhHPUs0PBQxiP3grfFBVivfOP9irupfeVbuL3qZhTP/cpQgyg9klyMMCZnN/ZTZtM4sXYslPzM+malbLNoORIAAgRUKmGs9IFPiDdn5baCohJ49ezYg9OGbxktTEqM81fDy3xdV3WvW5eqo37kGNWZNoMBHCxy8YK/hbE1cWFY4MJpZ0mrztUYnJPOdTxGrBGNmnAdt5kI6iGttG09VPteWLvGZREC9MAljMxDnXdNkmTXRRcqshTPH/paJ9taP0nolibbK7du3N5S0g3cTWnMqv2nauvvmVioDm8uyM0a49bq3cHwSXcLMqnDhCGceLl4rGS+XzNk4npOotbhy9uraJv+Kl5DvCvyU9Trjp+gV+3Z9h6cZcpw7k7yyU4XStLWGAIGhAiqmoWK2J9AqEJXyvXv3Wn+qrowXjUWDobomlqs3muNPD4fVfPxJYNMCzVO+NTlTdRAi8IP3EYyitBawSVaeaxRlksgLZIUCm2s76TfNV4paL92bu/FX9WlNUXWDBZYTA8vbHdKvDdHPmpAVfr4l/yo0eQHzUMQg0oO3xgdZrXzj/JMuccmdI43u5c2huqEwFx5kcE3bUNlIRzXuSue0nWLsOuaXpYNa7NevX79mfrQjf0LcYpF3IAIECKxNwFzrATny559/Zm4dN4avrq4yNz5ls8xXoMVEhdrQySkHPX3f2pdtHjx4cHqYQtiTwJEL9hrO1rt373YVp2kHRnP6ITN9rnlcQqJHlNkPCcCFJy8ZEuoqtKPXb658jk6pHVcuoF6oZdCq6oVa3PyZKZA5WmeudaZn72ZdPdPLy8vefde2wZG7CZEXzU79AU+Tg5eBtZ2Sa47PoVpQy2dEPCSUWYlM9aiEzvjyubzkEd++fZt5uMxmZE5oKpQcJdsQINAloGLqkrGewAiBzDnStQZD3Giu3qyJ1unCd2RGpNQuBAjkC2TOtpqwgxBxO3IfwShKfuEcseXyoygjImmXDQlsqO2k3zRfudrTjb9S6VCV0V4fRspJV5njyyzc3Nwsc6DWo2Q2Vg94t7eV68it8VaQLa5U9W8x1w4S5+UHGVzTdlO0MmvzzDK2AEvmx9KjiBpOXyA7HIIAga0LmGudm4OPHz/OnMkWAweL9YEfPXqU88LvSGRm9ZnLcdp2r1+/rgYw1ZOX1TAtb1rg4AW79jL+5bMyMfqZmIY9Ip7jJjyPOFDsUpubl0hjIvzqszuJzeKnceGnw0z8GhNv8uOWCMdPVYHNlc9q5C3vTEC9MEeGTlIvzBGxI4SZ+SDIevovW69ku4Z04xmvzZW3g3cTmvkVhTNeStpcv+M1ysCOM3fypB2nBTU5XU6AwZvT7Y0nmd68eZMTYHqb/Lo4J1bpYw36VWd8EFfrxvHwTeZAemRuZjOy9UC1lSqUGog/CRAYJKBiGsRlYwJpgczRidrUi1prP/Oht3RM/EqAwHoEckaGp+0gRNoP3keoXVeXLwyJ7vy0zycsn7Q44sKjKGdJo4MuJrChtpN+03ylYk83/qpKx6mM9vow0pLpqpacxHLmyHMihFN+yhzNzmn6nhKN/H3zr9v5YeZvefDWeD7UmrfML0KJxv8cCXQvbw7VbYWZc6WddpDBNW1bJSQR283V5l09hVoaDafXQPxJgACBVgFzrVtZ6itjsDKz+ok9v3z5suTbPnJagRGr2gu/6ylc8O94hK760ri4NXL//v0Fj+9Q2xA4csE++/BxYvRz2pGOnNDyR2HSJbsWTiKNiXBqE/MSWy580/e8o8MJh03/tLnyuWltkU8LqBeqPrXrefWnQcu1cMbVC4OOaONSIPpKtVcvlT9VFyKP4iNF1TXnWs585da5opc+btw3am0nZH6PNB34WX49cjehdZwh52w6S07Nd9Ajl4H5VHcZ8nFaUGfJvszaPOIWN+pOfyuEzvhZcnmZg+YPWUeV11oVjo6nCmU0nR0JEFAxKQMEphXIfGStbOHX3tXiRvO02SE0AmcXqH24vis+k3cQ4kBH7iOU19gu8LnXJ+7R5NyxnTt6J4a/8CjKibG1+/oFttJ20m+aqSzt78ZfCXWcyiinaqs9zFAqDV2ohZOocIeG3Nw+J13NveZb03WyzHfEWsiZDQAPRZRuR26NlwibXlD1bzr7dhz5cw0yuKbto1Bl1uYxKyqGrM+e5HgqI+cRxzmG1M6edhEgQIDAHALmWvervnz5Mn8056+//rq4uOgPdLot4nA5A6lRfX769Gm6w44PqfY2lJzIjz+YPTcrcOSCHWfr6Q8in5LziYGPeOHWKSHX9s2ZkJyITC209J+1LkTOoZsB1sagmxuca03rHKpzRWY3x80pJKsqn7uRl5CmgHqhauK8q2psdzl6WDmX2fxe2HwUmQOR80XgxJC7DLfbCztyNyEKQ/PEibfCnbfvcGIRHbH7wcvACLHD7nKcFtS5sjheTPnw4cOcoz958iRns8Q2OuMJnBN/Om8lEnedu9oqtXTdu3cv88NNtR0Tf6pQEjh+IkAgLaBiSvv4lcBQgRcvXuTsUr5rrNZ+2O4QR06qbUNgYYHzdhCKxJYneyLtc3QQ4nBH7iMYRUmUt0l+WnIUZZIIC2TNAltpO+k3zVSKao3h8ig7aBUfpzJq3uwr87Fc2OJDETnpWvLK0HWylMgLLHgoYhDykVvjg6BWu/GSJ/ggBA/WDuKaduMjDzK4pk1bls4Y2oZq85whtWiwRYrO6OnQBAgQ2JCAudY9mRU1Sv7nNWKi9bQTEXsi97+fo3bMeTPc8+fP/7fH2f4fj9DVvhC+g8G+s2nu/cBHLtg5Td758j/Gr1sDz3yKunXf1pUPHjxoXV9dGS98qv45evnLly/Vfe/fv1/9M3M550pbBLXw4FHmW9Ayk2mzQmBz5VPG7VtAvVDm76rqhTJWFkYIvHv3rnevuOdx9vc+nvfs6yXq3aD1LnI0ac7Sb+2NbeYGR+4mtDZHT5/EmCm/ns2OXAbWkwubiMl5r+GL9azPmBc5tXlELyhOnCXbevVrTbjOeCtLYuV5xxNqb+RMxLO1SZPYPvMnFUomlM0IEKgJqJhqIP4kcKJAPHoY0yZ7A4mWXvFW8VrDwI3mXjobEMgXqJ1f+TtOtWU8h51zC2C+eB65j2AUZapi3BXOYqMoXRGwfjcCW2k76TfNVORaK8HQ3vSNv9LqIJXRXh9GyklXmdcLLLSeLAsct3aInAaAhyJKtCO3xkuE7S6o+rebd/PF/OyX4vMOMrimzVe0Fg455356zDX7+fPnwhGrHi6OXpufVf21XM5pmZQbWyBAgMDBBcy1ThWAx48fr3+idSTg9u3bORV5PNp4fX2dSvD8v9UeoYvXbUbk5z+sI2xS4MgFO5q8Z5xZ1PVo8uRzrXNeaRlld5IeSPXGfOZxm6fNnTt3mitb13Q9Vd+68Ykr4+miriwbHXL1Dan5A2GjD7fOHTPLyXrK5zoZxWoqAfVCVdJ5V9XY7nLc8r+8vOyN/3lfFxWVbM5AZG8qzrVB3DZobZNsfWrukbsJre2TyOV9PEOTf6YcuQzkK9kyBA7SgjpjXseTnZlPv8Wt9FPGJHXG58vlM973jYZKZkMrBpDHvTKv102F0ktkAwIEWgVUTK0sVhI4RaB2+7grqGi6RKuyekMkBpeiQu/a3noCBIYKRN9tkuH3occtt895e8J8HYSIxpH7CEZRynI408JioygzxV+wqxLYRNtJv2mOMrPXG3+l1UEqo9abfSVCuTBJq2ySh+XKKKUXcoZwq0+jpUM78deuk+XEYEfs7qGIQWhHbo0Pglrnxqr+debLeWN18EEG17TzFr8Jjx6NnJwBq/O+XCCnkxipONrTZRMWA0ERIHBAAXOt2zM9Riuiasx83iuCONcXrcvYR+UXd5XKP7sWcir7rn1PX1+bqxDz9968eXN6sELYscCRC3ZOw3emrI/XJbaGPPlc68wAa5+kbo1b78pqIDlfSGgNMHO8u3Xf+VbO0UOrPquUPxA2XxrPEvLmyudZlBx0SQH1QqldvaSXK4cuVAMZXS8MPajtawLxdGzvGz2iWRK3Qms7LvZn/pzkatW5WPR6D9T1Qq7z9gp7o52zwWG7CV1lMs6UMJnkqYsc/zVsc9gysAb8bcXhCC2o8+bIy5cvM3vKUfuMfqlc5iEWpthNZ/xcDYPM40bffNYBZBXKwieOwxHYh4CKaR/5KBWrEoi3n/eOEUWEo/Nbe9fPGRv8qwIUGQITCmQ21Cc8YhlUDBdXpwOV66sLc3cQ4lhH7iOc8aK62PMJ1eK0/PIyoyjLp8sRlxfYRNtJv2mOgrHjG38l1xEqox0/jNT73EXrW8LL3J9wodZznDDkEUF5KGIQ2pFb44OgVrixqn+FmbKGKB18kME1bQ2FcJI4XF1d9bZzoh17rqe24jGM3kcX4iodqZhEQyAECBA4iIC51i0ZHf3bqFF6b+QUe8at35iqEe2hloCWXRWPnfVW5DEHIIZcl43X/z9aNCBqz4WvalDjLCYOmiNw2IJ9xrd1to7Ox1Ux5w2UOXlabhMv7soZZOm6t1qG07sQHYnqDKgHDx707tK6QWaEi32jKmkNZNqVkbTytSCZw/E5Eai+STTnCaecMDe3TWZ2r6d8bk5YhIcKqBdKsc2dd9U6qEyFhUIgJzfPNfIe/aat513rQOocjbqzlOdjdhMS7b04m6KVu0wT9Cw53jzoMctA02HrV6pmiqZdc4QW1LRiI0JrHUNohhNltTYw2Nyma01m76zYfZkr4Z4643GaxPsxu/BnWh/X8Jyx9xiRyCxgp8RThXKKnn1nElC/zwQ7VbAqpnGSCvY4t+PslTn+U21C7GaI4zi5LKWbEDhLByFk4mGS3uvAMh2EiMxh+whGURY4STM7uaeMoiyQCodYg0DvNbOI5BnbTvpNc5STfd/4K8SOUBllnh05t9HTxWyqh+XSR6n+2vs83jIjA/Em9yhIRcSiAZm4u1pGfu6I5eRm5oW9jPNUCyt8KOKwrfGp8vRc4WRe3IrouZd3rmxa/rgGGVzTli91Mx0xuvO9z9KPfhzixDg/f/68N4T4qmjvNjYgQIAAgaqAudZVjf8sP3v2LKq6zP5zzG2O161NPv+wHqfsv6Nb3luRR8t1mY5KLdYxHFBVDbqgrm1z2D+rMl0IOdt07TtufXWyZVcIy8TqsAX7LM3uGHBszdaZRvQuLy+7Sle5PmfAsdy4daEcQi1+zTloazixMmcEttg380Zp14Ey11f7SO/evevdK/MVodUykDMfvve4G90gp6isqnxO5VwtAFOFOUk4IqZeKAqS826SEyqnpTfJgdKBRE+q9wVM8SBIfO0hHc7kv0aPqdZ+6D3EuV5O2RWxmDTVetmcqVHXFY1Z1x+wmxB3KBPN0WjpRU1xcXERp0wUgHiEIorl2krmtEXigGVgHGDr1WBcUJl7raSWKWK7+xZUb/7OnR1RmycuTdUyE3X66MHAzEPE4XTGq+aZy3GaLFlfxNBT5gdq4jofdV9mKk7ZTIXSeyU5hde+Mwksn2uZFcpqIzZtRqiYpvUsQztI+SnTa6EqMGK84sWLF9UQdrO8/ImQSSdimVA72GzhDkIhVnuYpJVxsQ5CHP2wfQSjKJmN3tYimrNymVGUnJi0brPaS31rbCdfua3kb6LtpN80bSk9wo2/Qmz3lVEkc68PI+Wc9XH7ctpToxlatQjFowi9T1NHCAs0ADwU0cypxJrDtsZLk201S8po51wEio3dyyvRjrBgkME1baPXtNrpGc9i9V67Iq+X/3Z0HDGOW4tt7c+IecS/tnLyP/eR0ZOzCJAAgQ0L/J7uX06/tCo13ZGnCSkqkkFJiFGPaQ48aSh///13TiriW9yTHrYnsNpgQcQwRih69jnSz70fJI8TJwwXJolCUj1hu5aXidVeC3aXark+nhRZRrg8Sut4bpyz5QbTLixTzKqnWMwcPiUJmREucvCUA+XsW+25xb202KV3XnTMx+4NuTaCvPzFpzeGi22Qmd0nxmfC8pkTk95CEqU3ilZOUNNukxOxnAI8bawitIUjVl7/uxbUC5NcYBc+77pys7o+bjlMXnrTAWa+rXCZ8y7niZC4JqdTNOGv0fKs5k7m8pIxzElsa6Mu0hKpy9l9K9vstZuQ8K+2ADMLZ/5m0eyv/otKMC6YcYGK4hTnaTQL45oQEYjSvp4e/QHLQK145OTv7muZXoR9t6CqDZtWijiva8Vm8j8z2xVF9Mb1MTN7Z8UhJk9gLcDqpXi1nfGulkBrIYmVi10oogaJMtkVjer6pIvELAAAIABJREFUKFc1+Vn/PHiF0nsliawZd/LOmms7Drx6LnQtL3bals6ZV/vli0pOjzIYp23BqpjKgpG/0FWYq+tXW7CXGR7Jx9zrllEAquWhd3na83oZ1ZzRZuPz1bzIEXOGVsW6lns7CLVW+sIX5Gg/9J7yC3cQQnKvfYReaqMoXefRVOsz29VFTi3cut5x3zCnQjlLFXxKuVp/20m/6ZT8be7bVZtHhdXceOVrDl4ZRe5knh0n5mP1qh6XwRNDy9y9N3Pnbr1XG5ZFqrvOnWpUY5vMBJ6yWc4QVpSNUw4xaN+4elQRMpcXi+FeW+OZeVQ9f7uyZuGGYk7MMy9uRYpyAjxlm03cyzslgefdt/fSapChlkGuaV2XsnL9Cq9ptUws/qxeW8rI1xYWqysjSjkX3sVsN1p5tWa0lQQIEAiBf0yoUKsqev+c8NAnBhVj2TnX92qKFqt4RiQtp+KMhuxiY23NhsXyd8JGMC65S86wfvHs5pKxamZc9RQolxcrSLss2CVjYmENze5ZBzpzLr+nRCCKaJX39NvDOREujnj6sRKnfO3p5OKhojhiNbHN5ZxnI2r3d5csgYn0nuunnOxeVfnshWqWiuaaU1LUG4GuDZrRaK6Z9ZxaScSaqW6uWfKs7Kp8Zy0kOzvvatVQM0OLNYvd3SyLemRiV2Sq6xfr9fQ+ERL9l2WeoK3VsFWN9PKs50WZcfkLrbGN8ys/hK1s2XWlqgrsrP+b03+sJn+m5VCNEhW1c7Qelzk9u8rkActASaGWKShyCvmOW1A514SyzMy3kJML5TbjKs2cVmJxiFk7DrWmQnEBXGFnvPcph8IqLuZlvizT8MvMx3GF5MQSfuQKpVoSyiJRW1h+dPrEDN3u7luv35cvKr3dyaIwB+y0pSLzghZHVzGF/NYL9jK15LRFdIuhZd6XLE7qZR6Fn5yxVr22/nmWhlBrTGorZ72adVHX4tD651ki1hXh1a5PdxCiNRhdm1rvcrFLX865f5bzInJzl32E1vOottIoytzncg08/eeS5X/HfcM0cvHrktSTlLGc62eZ8HO1nfSbJsnrIpAyN6sLITzhIRYLqpqEruUdV0aFc87Zccp1qdYNX6zNnG52RnbPejmqpbp4RLk3ShGrxZ7W6B3FKlrmC5yMtTsdXWdic/0pxXJounbZGs9E2G6rLOfiVpSrWa9LtRK+2nt5meVhhZulL60GGVqzzDWtWadU1yx/a6k1m3JWxohZNebN5TgFJr8h1Rqx2rWuGZNYM+vFthar7VZetYT4kwABAoXAZHOtBw3hFVfzov163pyItktvD7ZW90RnYJkq8BSZ2ky5WhKKP5epy5sFY8lq+xTDxfaNE6E1g2orlx8ejZyqxaH1z8jixaz2V7BbSWsri57nMsit18O5xxObV4maQPx5ShxqHfvTL+A5nd4yCfPVdNWRqXIcMyduvWUpeq1l/GOhd/t9b7C58pnOjtp9hWpGV5eXH7nIjFhco9IJnPzX5SNWzYiuZfVCyKyqXkgXvJzLSJHX81UZrTGsXe27ytuSF4TWdkg1YqfkeytCc2XkQhyletCocHsjVmy/fHO9Gf9yTVfBK9sM5Zb7WNhfNyGdL135Wy26yy/HuRNdyNMb2+m0d/16tDJQOuQXhn3XMjkFfq8tqMjZnORHV7EsNjMtVLuoOVEaUSXldHjLQ89X5qspLVORE7de+VrzrHf79Aa1wZBSprYQSaiuKVOUDnz0r/mxGn2IE3c8ZoWSeSVZoDV+YvbtZvet1+/L94yilq9eyrqWA3baQpJz8S8jo2LaesFecnhk2oK6udAyz+g4uRZo4k6ulznavHx5y4zYEcbnJ8/09QSYbooXHYFmSZi89myC5LTA5+6nNGNVXZMTw7h2LTAm1qxMxz14U7ZPEgtGUaplYI7l6thCIiPKn5Y5C3bcN2xe30rb6sLyVfDppWv9bSf9ptNzuQihWQsUpXeZ68NUqSjDqZ56Xct7rYxKhK48rYKcMhxXa/4t0FYpkpZzyV1mkCQEiijVKKrC1eXFiHqfPTgl38sCll6ILIijVJMfjZPeiBXbLzz0t7/WeDpril833SpT9edk8Q62SV9aDTJ0ZbFrWrXqqS0vUP115cuI9b3TrSM58zV4igg3a/Maafw5buBoBEjssunKa1yS7UWAwO4FJptDVet9Na/XzTXRaDiXb/SNo54bEefFXt97ukx0WnoHVWODWW9FNxsTy9+FPV1y7hCiX9E8O1rXLDamUyQ58wQpR6bmhirC31nBbs3o5splRqlqD/WW0Vig4OXcTRx3Oz8iXyYkFqYqrl1W1WMVyzNd9Krjm7VD9F75e++1VEPY4g3Fya9FmyufCYHMl2hEGUgEMsdPzQZD82wq1sw9BlFL3fIR60p4bb16IUBWVS/USk71z/T4cjVne6/P1WBPX65e7avRaC4ved5VK7hmTGJNFP754hPNhloDOJTicPmZeMYebq1IdEnOp1eLwPJ/7qyb0AvYlcWtJ87CK+M8igp0+cJ2tDJQFJL8C9S+a5nMQr7LFlTmmNICPbv8pkWZXyNipTPeW0GUG2ReH2L7Wp93XDO7PG5iITNK80UgEbfqTwesUDKvJHHyrqe5W82y/S1nniyRI6ut3xcYTy7zPc7ZsmZJL9QGUcsQTllQMeXr7aBgL9/Hyefd05aZI9jR8dxiqjNTZ3y+zNzlx+fLQ+9vIXEdrnaWozVeq09nbZ83D1c7evw5awQyM3pnfYQmcuuaasHIhBqxWVdraqb2ZGbfZ8R4xdC0LzOKMjRWmT5RYDbXN1xtFTw0j5rbZybtvG2nrjO9efGZo9cWaNX7KbVD9J6Mvf3uagizXj2qqajSbbSfUk1CYnmXlVH1RK4NzLZSjGsLzfSwXDXyieVEy7NIY7TzE7uP/ql6mlSve73xKWIVm40+9NAdq1FtzfcoG/Od3Zt7KGJnrfGc0rL1VpmqPyeXt75N4tJarb6bvf5x9VomV/NwzWvsrBHIiadrWjNTyjXb6mn2XqujpzDT4EaUtGZtXjKWCzO1uLrKeS9IGbFtZXRXeq0nQOAIAhPMtY7rdU7Pv7xElgvVFtUy1hHVuJSPju18dd5MyY8IVwf1Svnawkxtx2Zjevkcnwl2wmAz86jIstqY74TRaAaVf/c64rZwuycTbRMFu3YyJv6M02e+QbQoAF05HtfMZvGYfE3OI3HVYdD8CNQu+BNexmshJ/Ju2hsqUQyqh46LfK1g9PZYmrtUPWslIbKm+usxl7dYPltzKsp/oqDWfor7sq2BzLFyUMSWvL1xlojVMiLxp3phbfVC69kRbaREJtZ+mnWIrRa9/HsbEcklz7uIZ7MTUYOKrK/VfbXUjfuzOZxd5khvlKoxnKkJOihR4VONUrm8ZG9iUISn2jiu25FrZXq7FmbKo2Y5iQv1VElrhhO5nJPYLoRl1kdzYo6ztalRrjlUGYhUq2XKrM8v0jtrQWWW+cJn1s5dbz+0K48iR4ZGLHbpCq22/uCd8WbFVPMp/ozzqFmnTH7nNQ7R+/RYxCeqtoXHGMvLSG0h8+TaR6MiM7FFgYk8GnrO1mz92Suwj/p9ya5Hfr0QxXjy61tkaH4Ejlwx7aNgR93aewrb4HSBaDYUlU76v8vcujo9OdUQos5NJ6r6q/H5oBsk5gytFrbW5UQHodbAa07bm+mMq92RrJ4CxfJ6OghFgcwZi9tEH6FJ3bUm2jmzDu51lYGZitygvk/tvGg9rUavXHIUJT+Sg3y21TccVKEsWQXn505iy620nfSbEpmY81NXRi/Z+86JZ/42XVVPc/3OKqMaUVQ3zSTX1mzioYhaurpKbJm0qEcmb2PUmrvVqrz2UxmN5sKStUBvrDwUUS1XmQ2VTbTGq+lqXc5MbFGAV9sqU/W3Zu6eViYuYtUrcCTZIEMz3zNPc9e0Jt3a1uTc+Jjj3neE2TtINdPQSlcWZJbqlVdeXamzngCBwwqMn2sd7aG4EOc8JtXsl5Zrok84U2ugyNHolkeNEm21U+IZkZyjqlumzIVATtqj4TvhEEYUjGYtPvfg1zKeEx4lwFuhyrOjdSEYZz1lIoFxaic6Qq2xipVxlkVTaUKfdFC7Kdhdnq3r41o0E3KzQ1tEINanM2LCX7viUKUY+jhaLcwo2BNGOAph80JXjW11eSrJWh8pItBaJHoj1nXHJU7/arSHgk/Iu7agamWpqlQuD+WqhTlt+awBRnHtel6hjH9zIcrJ3O2fcRGLqnDHEWtmRGKNemHN511cn2uneSIry5/iAh7twzg1amfxhH/G6ZPTOyijVCxEYZs7YtU09l6yAqo2Ol/dfcRy84jVSnZo2zi4IsBpYzgoUZFZtRws/py7HzEokjNtHKdPTgmPPJ3wRGvt1i3Q/40y1tvqay0JC6+cqiWcWWYOUgbUMrXyMKhU76MFFUW99eKTpojqqbULWfMc9GfEpFmNpqPR/DUu3fmVVBwx/+o31SVoi53xzAZMkd210YDIo6Et7USxiVIX510z32trouqcvHwmYtX70xEqlHFXksi44pyN3XsZbTBIYH/1e/61fRBUuXGEn3N5qV1togBPO6ykYipzpHVhfwV7yeGRVtIjrMzp12/LIS4UI9rMk1+vmmjjIrbv8fmm0m7WdHUQYn0zjc2R7an6VsWxouz1nulr6yBEzHOiHQ2P9Q881lpH6T+NojRPkFPWjLvw1vIoTp9pW9oRqxGjTBGrIiax+ykms+47DnyBKnjaVPdeUSOzpj3iiNAiLwzojXArd4mTtHYpKP6c9mpQHm6BhdbkdK3cR2XUpdpsdzUdhg7V1sJsbe91xWeq9V2FtkzdhLGKK0ztShhHryYkjlUet3chylvsvsxIdW8/Ma6c0z5y0DxiHKJM7CCokAyrCHDaGFYzrrbczOjW3IxUxJa1fUf/GYWhWX/N9xhAxLz1iK0pra5cYass0tKkq8a5ujxVf3OL9/JGF86z79h1xYj1zbjVKqbI/akyvThWzvVhbYMMOXEOKNe0ZnFa25qoRqNCrF7TmstD23LpNDZPqNoRJ28/pOOzp8ornVK/EiBwQIE/Is21i+zV1dXnz5/Llb9+/SqW42oYC/Hn9+/fy1+nWogr+507d4rmdbkwIvCIXhHPiGQZ8xHhFLsUHcLHjx+PDmElO7558+bVq1fpyAR+9H6fPXuW3iz969evX6NNcHNzU9ssGnzX19e1lbv/M9iL0liktCiQsaY4iU48j6JwFv+KwItzp1iOzvOjR4+6eL99+/bx48cyYuVpEmsiSvGvXNMVQmJ9RKOIVZzFxWZlxGJNlI3bt28ndh/60w4K9h9//NGV6pCMNvHz589rG8R5+vLly9rK0X9GeXjy5EnznI0A4+ghPDrkETtGua3WPq0h5Cc/6rKqXhTFGN27uLhoDXbcyp8/fz548CDOmpzdi1GtU06ByPe3b99WjxUpun//fnVNsRzX28jW5vrqmhg+eP/+fXX3plgk7ZQIVw+3g+WVl89qjVNexosaJ8pJuWZcRhQX9uJ6Xlzei+WcS0Q1YnH0IiZTVYVRjCM+Eb0iXWWNE3+mq8LYYLURUy8UuVn8d83nXVQBcRWdqUEVyS/Pu+pJV7DEmkRLIFrjcVu9ZCxP/6Kl11rjlxvnLMSJFnVf/DeiUT3pYt/e8y4n/HKbT58+RV1Wxr9cX13IbxVU96oth1gcqFabh3/chimbDdEfjPZzbcf8PyO0QqzcJfJo1ho26vfWvG72/cso7WwhLvIH6f9GAY5TL32mrCFz4yyIYl9tec4dq62XAbXM0Fpmly2o+dqrUSsVLY2hzYzyzI2RhGgIxcUn+hqtNU655dCFiFjRyI8di5ZGXM+blabOeA5sZgOmbB5E6+vPP/+shjzJ1TvnghwHXX4MqprSxHJO/KOsrnZQfb4rSYFWXE/iYhKlJdYUp20sFJeXYptE56XY4Dj/PWz9XlQ6RSGJ7C7LSSyne5ExwhkVTVlCykZvdN+Kf+VP4xaKiEV8ag2P+DPuZ5X9wZzAj1wxHbZgR8lZZngkpwTub5tms6SWxrjbGLczaivP+2e1zi2vV8bnE5lSFYvNCrQ13DhIxHnrP3V1EIK92eeKxDZvSkbVOcnwTlTxcRaXZ0or7Go7CBHbrfcRIglGUVpLXdfKqPSLdmPRzam2ZmNNTn/n7KMoRbmNk71M47RX3Qi2UAqQotlfKhVoxXFzrMoY5i9UK5TywrKGKjg/CadvuZW205H7Tafn8v5u/O2yMhqd0Wt+KGJ0omLHeAg57iMkQpikZ9d8qKD5CEFXSzgRt+Kn4m5F1GtRo5W1W4wGRIC9+2Zu0Ix/c8dmiprb9K7ZzUMRW2+NV5sukWt7apU1C6Gqv2mypzVdl1aDDINy2TUtzXXGnmY6Ys1fe5s9kZZoF53YhIgh8Xh2ouz5NqMRa+K+2+QPJR6q8mpVtZIAgeMKNOeXRz/2uBz/S3l0laOyaeJsd008lVKMa/8vie3/j23i5VjR3h2a0tgr0FoDjZthQ0Pbx/blIEsry3wr4xROAEbBnu/Q6ZDL1+Alojf0p60X7C6xKDzFaVh73VqxfZynp1+gIjsSV/sYpxuaF5Ns33UZqUKlS3gRjWbSpv1cSZnYyKZ49q4avcTy6IyLC2ztAh4lJAp/GY3mQlOgNWIRTnSuWtlPL2PNWG19TStUDfZc5bMWjWX+zGktLBOT5lF62x7NXZZZMzpi6oVEBp3lvItqNBGlWX+KwpC4nEYNPuvRE4FHhZiI2Iif4iITlVTiiPHT6Lo14hM1aWsl3kxI62bpiKV/naNVXAp3Fc6cM6UMZAcLW+8m5GdBnCk5TZR0mVzm14W7GJsuA10n8gI5tdFapktm0y2oiHxXumZdn9PIX3JkqavnG/HMr6BHNxg23RnP9KnWOKHdLHgRzrimS4zD1IYyWotubDPTiE01aacsb7pCaWZoay7MujLnqnJKBm1oX/V7s6TFFSaRg739wWaAU60ZMS562IpJwW6WunTBTpR5P1UF0lVYVxOxGsLCy82SsMCanEp2gWi0HmL0MHhraBOu7I3YwiVnycO1dhDSYzXRIWrixxjjuA5CJDZa/r2jWOvvIERCNt1HiPg3s7VYE9fe4sISOdW8Do/uWVfLeRSeKEJdEUgXyGo4zeVmhLuOMu36nEvxGkZRzuVT1c6xauZs75rqIRZbniktvYlNbJDO4vW0nYKutT5qzbvRl51ND+i15nJXt2vTN/5aMz1WRmEuTrEtVkat2Ze5sreNFDg5Od6sZ8879Np7ykfCR7ctWy8prQ3+3mh0FcjW9RFaZrZmbhYJ6R0EG31JjDhELdAq0ExI62atCJkrR2dumm7TrfF0lZ0Je+JmxWU2jTzVr63naVf8R5fz/VX9U/nPGk7rFSPdpzPI0Jojrmld14TM9Ute01pzsFwZff/ei3xsECdCuUvmQqSxeaFr+owLPCcOvelqRmbyNevJ6Bwx2xAgsBuBfzRT0ux1T37JW22AUR9El3umbl6Tevk10ZbNxI+mcNTNaYr4NbZpbTQXRwnP8w7ZLC9cPeK5mhfpwbUl7+XUClu6OFXphi5vt2DXiMo/q1axHEMJ5U/lQqyMhFe3zHGLFmeUgcQg3dlP20TcyrRHJOPi09p6bu1UtI6l5nBlbhMHLePWu5A/MBSZGzFvXkkihNa012KbMxbfFdsoJLXQ/FkIrLZ8dmXlrOtzyuGsEUgE3nvWJ/ad9afREate7dULzTxavl6IXGhGY5k1kdjENTm/UTR5bKNTkIjY6J9yxiKjZuxqGDSPG9eu2Ljreh4/NXdJ9HfGMVbP6ObhTlwT15nWWK3nYZoTEzho9/wzYqP936I8n9Lqay0t863srQcH5W/OxhstA2qZZiFM1zLN7Ys11ettLEd90dwyVq6zZ93sCTYjP8eanEb+kiNL6fpLZzxxJcxswNRCiALQWq1EaJljvIPqpjj7ahFY7Z8brVDOdSWpXp1yriqrzfdpI6Z+rxaMYjldv3f12prhTL5m9NDoASsmBbtZ/NIFe9oLy45DS9S80YBfYcKbJWGBNTmV7ALRaD1Eb/e/da8FVvZGbIWla6ooNTsI6XHm4rjRI2ttUuZ3ECKcKKtxUrd2yWuZvqEOQqQrcaWqpSu4opFQHaNoZmv8Gts0s6kMKjIis1PWDLy2pgyztlCNYSy3ZplRlBpazqV4DaMorSdyLS1z/5ljVSurOX/OHe3W8GdKS056u7ZJXJFW2HY6YL+pK+My1+/yxl/ryRUrN10ZZWZo12Y5wyBxPY8zqPUqFOubdfcaWr9dBbhaBga1LQMw2qitraZAaOVt3bgagUHLEVrrUU5c6aGIoYCJuq+WoZFlUTaql5fmseLX2CZRVKZqje+4VdZULdeEbS1TEn/GpSxzbDZyLa4wTdIIofU6WcanWGi9F5aIWPWnzBjWjrizP5vnS+RFbxoNMnQRuaZVT7FByznnexf7HOtzWj6RwGj4nV43VaFi3tB8FM0rbfXQyyzPl7o5ioEwCRDYjYC51v+5yEc1ENXMQVrAUd8Mmk4fONGviHo9GsexY/w3lpujM83KctaaexNn4LmaFyGf8Ily3sysZdakxywScc75aaMFu1W+9UZpogke52NkerS8Y8dADor4F2jx3/gzOqixvhgP6j1zV3LaJhJbE4sUxRUpoh2Xpq4RkPgppwiduE1oRzRq0Uv/WfSXqrlW5FecpBFU1wUkfsqPapdJOmIHqQ3zGWtbrrN8pvN0pl+LS03Np/bnTIfuDTayqRaT2p+9Icy0wbiIqRdWeN7FFXumQtIbbFQQtfJc/TN/+LX3QEM3mK/CjatNZhmIii+2jIos2j/FNSr+W1av8VOiZox6ueuyFkkbqpHePqJUzbVpl1ubEOliM20E1hZaZOugRlpYRTmJ8hD5HjvGf2O5txUdOR4bdxWhOUyiaoiIpUvaOn8d1JqdhG6LZUAt0yy96VqmuX2s2XoLqvV63prSaVfmXMqWHFmKOj19KRh6jgdXXD9rQyhlayGuUV3ygy5fiSZHIr+m7YxnNmBaeRNNygg2fi2HMmL3yIIAjDWxPr9uWrjebE3m0JVDC9saGhVd5TlRDif/KeeqMjQvNrq9+r1ZutL1e/4lpRnyiWtOuSAPvVZEVDddMSnYzcKWLtgbvYItH+04lZq2xZpoyC0fn94jdsV21vU5leysEUgEHqNwabTEvrP+1BuxdLQ3/Wuzg5BZ3yWqtmhtdnUQoisX4UezP2dULTJ9ix2EKA8JnNaSvIY+QkS7NW5GUVpZelfmXIrjXOgNZ6oNukZRdtw3nIpuUDg5+b5wlRFR6krCOttOQ6+fkbpN95tOLA+tp3CsPDHY8+7eWmK3XhmdThqN1VaZ5sr1PCyXk+rI2dZi3ExXnOkxyBxVZ+zSvN0fF7RoNLYGFSu7KsGIYbMl3Dx0/pr5ev1xbcwsAx6KKAre0NokysnZHwNoLcD5xW+SLcMt58yddpuhmRUpPXLVPy3+TKE1L60GGU6kHnqauKYVl8SzXNPSeR03TZonSOIC3qybYk1+fRHHSrSC0lHN/DU/MolknvjTCjM6U89mBAhsWuC4c63j0l/0z6NW23QWjot81DqZnfMR1VvAHlO1lhfnal7EuFItJtU/l7yXUys8C5SKzRXsGlH8mbjVEQ3izBvSzWB716zttI3ERpR6o927Qfp0qJ4akyxHCYxh35nO/ehBjegUhUCvUrlBHGKB83QS6vMGssLyWWbikgs5Pdgl41M9Vu8jU9WNl1weETH1QnG+r+28i6vlkiWneqyoZRLXwKiGqhsvuTzfbcUivfM186L6a715XzoPGgPNMZ+vto0zpTUCvRefMrF7XZiv/AT4wg3pqa6HrUVlmZWJqm2+EritMqCWaRbFdC3T3D5RzOIk2kTPeqZ+ZdOqtiankb/kyFLkV86VIaKtM16DymzA1PYq/4wL0STDMrUCFn9GsySnmJUxWdvCtiqUc11Jqvm+6eyetvip36sFo1hO1+8zXYWa0WiuyXwsLFFCjlMxKdjN8pMu2Ili46eaQFdjprbZSv5sloQF1uRUsgtEo/UQvSNRrXstsLI3YispUXNEo3ZOxYjooKNE1yx2mSOPtt5BCMZt9REiws18NIrSNMlck3MpXsMoyo77hpk5Ne1mOfk+6Bo7yca163yZ5EkCnymQkDSg12sbVXCZm9WFrbdqqmkplndQGfXmZs4GkeOTjIcs/LBcTtKi0DbzfZI1kdj0lbnrCjnu6BFaTnpHbxNpmclqTw9FVHnnE4sSMvljADtulVUzpWtZ1d8ls8X1tUurQYapMtE1bWjtHGJT4U8bTtw6GfTo/tCEx/ZxGsZRpo12a2gHr7xaTawkQOAgAjufax3X9/gXz1BGSy56PlFvxdBMPEm/2sp1+WIXI/uTjNEU1XwIL1NzLw814ohR9ka0fk7fJXIhEdsl7+XU0rJk2dhKwa4RJcaOyzyNK9i0N7PXfNqektg4AdPzpkrSORamLYGR4xHg6HjmPABx4iFGx23TO66qfNYuJsv8mdOaWiYmzaP03lxs7rLMmqERUy/UrhLrOe+iVbNMmWkeJSq4Gkv1zx3PtS6TGXXiVG2h6AfltBZqNwmamTJ0zXyt4mjXtUZmviOW+bKVhWkbacs3pHtLY2wQaYzmX0413ZprsWP8izIT/yKcOEciwKiPogqLwOOsmWSSaoTcevQFVm6iDAR+67m8wMqN1jI1mX20oM41phRXgN4zMc6jmvl8fw69XEx7jp/YU47I9zZaTjxEIrN6q4wi1xIhxE+RhMxwestA1CCRO+nDbevXaQvbTI2Kc11JquUh56qyrawfHVv1e7VgFMtxhUl4Tnjfqnno9JoJr1fTXitOrDXmqJgU7GZZShfsRJn3U00gSmyTN2rM2mYr+bMZ1QXW5FSyC0Sj9RBDh8FbA5k1DtMOAAAgAElEQVRjZW/EVlKi5ohGrWEfp9iIo8Qw0VQV9P46COE5bb0/Ux8h4lk7uYyi1EAG/ZlzKY6CMSjMUzbuOrV33Dc8hWv0vjn5PuIae+Iu22o71RI77fVzhf2mWnoH/RnVQWtZjb7YoHDWtnEtUfuojCZEXs9DERMmKoKK62c8zDDJfcaiCEWTMudcqLWEa8Vv6J+L9frj2th7fyEz8gG1s4ciWkvmtLXJTK3xHbfKWjOla+W0mbWzqr8LbW3ra5fWrp5IOtoGGRI+054mrmkJ6ll/isZPNHSnqtCLej9CizCX7JaqvGYtJAInQGDNAn9E5DI7XTbbscDPnz+jZfb5v/9+/fo1NKXRbn7y5El0y2/fvj10X9sTmE9g/QX74uLi+/fvhUCcg48fP87U+Pr16/v372OXESdsHCIGLuOEjTP30aNHmUc842aR2Ejpx48fS6t0ZKJl/+rVq5cvX6Y3W+bXT58+FZfWm5uboUeMhMSlNZ78iHIydN/m9t++fYsyE9EIxkIywn/w4EFREiY5RPOgR1iz6fJ5hAzaXBrVCzlZ5rzLUdr9NlGvRQ0bzYP479DExrBjjCNHJZvZeYkWWhwo8yjRyooa9s6dO8V/m39mHjTzcLXNIvBm4zDSG2dNbcuD/7n+bkIzgyITo9AWrbjmr1He4umEZ8+eNX+aaU3EJ26YRdsyzsGuWCUOHRGOXEhsMPdPWywDc5tsOnwtqE1n30yR1xnPbMDk3BooxhPigj90ZCOu9jHmEP/y210zlYf5gj1ghdJVg8dN/VZnI06tLFYeUEDFdMBMl+TTBeIGVnXYJ5oW0f2cdVzl9DgLgcARBHQQ0rm8/j6CUZR0Dvo1U0DfMBNqyc120HbSb2oWmL3e+FMZNfO6uWbHD0UUSRsx4Fwoxf33eOIxbvdnDjxmDpVH4NHrbL3LH0cs1y/cJ/VQRPPUSK9Zf2s8Hf8Rv266VabqH5Hj+9vFIEMiT13TSpyt34UsKvRo/MS/5nN9ZTK7Fsp77nHbPbP90xXUStZvuvJaiaFoECCwgIC51gsgb+wQUaPHk3Px2HTcsY5/UalHG6Wo2qO2jsTE2EGMIMQj+/HfmKd3//79jaVQdA8psM6CfX19HWN/kSExCTZ/onU1A4smeDmBtjxbi22q52ycsPEvztw4bRce+KtG+JTlIrFxXSrSW01spDTSFamLvsRqJ5DHYHFEvvXqGiyRhMig4gIbqYi07KNTdEqOb2vfrZfPbWnvOLbqhUGZ67wbxLXjjYs5n9UWQiS27L8UNz6jki3eMDKi8xKNtBjrLG+gRlBRazf/PHv7Ki4gMZGpmdExBXcl76Bpxm0Na+JKsv7+79XV1fPnz7u44tU8b9686fp1gfXFDZ6h7z44e7RLmU2UgTK2FloFtKBaWawsBY7ZGc98gCxnrnUpGRf8aBS1DmuUraOi0RX/PeCwhgqlLCoWCBBICxyzYkqb+JVAq0C0PeIOWvH8Wdw0ie91uGnSCmUlgXMJFB2EOEnjjm3zqZLqqOwxOwiRL+vsIxhFOdcp47gE5hbYWdtJvykKzI5v/KmMBl0QokURLa7qrfByis4mHpZLJ7a80R8JjH/Fg8qxSzWNRcOyuNc/Yti5eq8/2qXlXf7yOb1icPvs9/rTUPFraVU+NllC1cbnowe944cieqHKDdbZGi+jZ6EmoOqvgRzwT4MM6Ux3TUv7bOjXRFZGKqp1enHbfUTjZ0MaokqAAIE1C5hrvebcETcCBAgQIECAAAECBAgQINAv0DWlKh52XP+94f7kHXiL9ETrDx8+RNavhCduCcQ7pN6+fZsZn7///tuD8plWNiNAgMBQga6GQS2cQXOta/v6kwABAgQIECBAgAABAgQIECBAgACBmQS6xvfc+JsJXLAECBAgQIAAAQIECBAgQIAAgULgnyAIECBAgAABAgQIECBAgACB7QrEG17jq8LN+Mdbq020brJsaE16onV8WXQ9E61DNSZOxxe24ymfy8vLHOT8Wdk5odmGAAECBAgQIECAAAECBAgQIECAAAECBAgQILADATf+dpCJkkCAAAECBAgQIECAAAECBAhsVMBc641mnGgTIECAAAECBAgQIECAAIH/CMTHjVshnj592rreyk0IfP369fnz511R/euvv+7fv9/16xnXx/T+6+vrrjJZjVh8BLv6p2UCBAgQIECAAAECBAgQIECAAAECBAgQIECAAIGumyxu/CkbBAgQIECAAAECBAgQIECAAIG5Bcy1nltY+AQIECBAgAABAgQIECBAYEaBrjmrq/ro8Yzp32nQT5486UrZ69evHz161PXrGtZH2YvPbvfGJD7c3buNDQgQIECAAAECBAgQIECAAAECBAgQIECAAAECxxFw4+84eS2lBAgQIECAAAECBAgQIECAwNoEzLVeW46IDwECBAgQIECAAAECBAgQyBX49u3bzc1Nc+vLy8vmSmu2IvDs2bPv37+3xvbu3bsvX75s/WlVK+Oz210fXijj+fHjx3LZAgECBAgQIECAAAECBAgQIECAAAECBAgQIEDg4AJu/B28AEg+AQIECBAgQIAAAQIECBAgcF4Bc63P6+/oBAgQIECAAAECBAgQIEBgvEDXbNWnT5+OD9SeZxX4+fNn1ycLIl7v3r07a+wGHDy+bv3ixYvEDp8/f0786icCBAgQIECAAAECBAgQIECAAAECBAgQIECAwKEE3Pg7VHZLLAECBAgQIECAAAECBAgQILA2AXOt15Yj4kOAAAECBAgQIECAAAECBHIFWifl3rp169GjR7lB2G5lAq9eveqK0b1797aVs4m0FGn89OlTV2KtJ0CAAAECBAgQIECAAAECBAgQIECAAAECBAgcSsCNv0Nlt8QSIECAAAECBAgQIECAAAECaxMw13ptOSI+BAgQIECAAAECBAgQIEAgS+Dr16/fv39vbuqj1k2TDa1pfYymiP+TJ082lJCI6u3bt9Oftr65udlWisSWAAECBAgQIECAAAECBAgQIECAAAECBAgQIDCHgBt/c6gKkwABAgQIECBAgAABAgQIECCQL2Cudb6VLQkQIECAAAECBAgQIECAwIoEuiblbm5G7opMzx2V9HeeLy8vzx3BwcdPl8YvX74MDtEOBAgQIECAAAECBAgQIECAAAECBAgQIECAAIHdCbjxt7sslSACBAgQIECAAAECBAgQIEBgYwLmWm8sw0SXAAECBAgQIECAAAECBAgUAh8+fGhS3L179/79+8311mxC4PPnz13xvHXr1sXFRdevq10fpTFi3hW91g+zd21sPQECBAgQIECAAAECBAgQIECAAAECBAgQIEBgrwJu/O01Z6WLAAECBAgQIECAAAECBAgQ2IqAudZbySnxJECAAAECBAgQIECAAAEC/ycQH0D+9evX//39v6WnT5/+b9H/tydwc3PTFemYRd/108rXP3jwoCuGrWW4a2PrCRAgQIAAAQIECBAgQIAAAQIECBAgQIAAAQK7FHDjb5fZKlEECBAgQIAAAQIECBAgQIDAtgTMtd5WfoktAQIECBAgQIAAAQIECBD4j8D79+9bIcy1bmXZysofP350RfXOnTtdP618feK71on0rjxRokeAAAECBAgQIECAAAECBAgQIECAAAECBAgQmErAjb+pJIVDgAABAgQIECBAgAABAgQIEBgtYK71aDo7EiBAgAABAgQIECBAgACBswl8/Pixeex79+7dvn27ud6arQgkvvO83e9ab3eW+FaKjXgSIECAAAECBAgQIECAAAECBAgQIECAAAECmxZw42/T2SfyBAgQIECAAAECBAgQIECAwD4EzLXeRz5KBQECBAgQIECAAAECBAgcSODq6qo1tT5q3cqyj5W7/AS0adj7KJxSQYAAAQIECBAgQIAAAQIECBAgQIAAAQIECIwWcONvNJ0dCRAgQIAAAQIECBAgQIAAAQITCphrPSGmoAgQIECAAAECBAgQIECAwBICre+2jwM/efJkicM7xmwCiY9Xf//+fbbDzhtwIua3bt2a99hCJ0CAAAECBAgQIECAAAECBAgQIECAAAECBAisW8CNv3Xnj9gRIECAAAECBAgQIECAAAECRxEw1/ooOS2dBAgQIECAAAECBAgQILAPgZ8/f37+/LmZlsvLy9u3bzfXW7MhgXv37nXF9ubmpuunla//8uVLVwwfPnzY9ZP1BAgQIECAAAECBAgQIECAAAECBAgQIECAAIHdC7jxt/sslkACBAgQIECAAAECBAgQIEBgKwLmWm8lp8STAAECBAgQIECAAAECBAj8R+D9+/etEE+fPm1db+WGBNJzj6+vrzeUliKqX79+/fXrV1e00+nt2st6AgQIECBAgAABAgQIECBAgAABAgQIECBAgMA+BNz420c+SgUBAgQIECBAgAABAgQIECCwAwFzrXeQiZJAgAABAgQIECBAgAABAgcSaH3k4tatW48ePTqQwk6Tms7E1qxfuUQ6zun0rjxpokeAAAECBAgQIECAAAECBAgQIECAAAECBAgQOFGg9U6KG38nqtqdAAECBAgQIECAAAECBAgQIDBCwFzrEWh2IUCAAAECBAgQIECAAAEC5xH49u3b9+/fm8d+8uRJc6U1WxRIfJ/88+fP8ZnoDSXq58+frU8IFUlIpHRDaRRVAgQIECBAgAABAgQIECBAgAABAgQIECBAgMA4ATf+xrnZiwABAgQIECBAgAABAgQIECAwh4C51nOoCpMAAQIECBAgQIAAAQIECMwi0DVz1bTVWbjPEeiLFy8Sh91WRqdjm05pAsFPBAgQIECAAAECBAgQIECAAAECBAgQIECAAIEdCLjxt4NMlAQCBAgQIECAAAECBAgQIEBgNwLmWu8mKyWEAAECBAgQIECAAAECBPYv0PrIxd27d+/fv7//xB8jhRcXF4lJyDc3N2/evNmExPX19cePH7uiGtOwI6Vdv1pPgAABAqcI/Pr165Td7UuAAAECBAgQIECAAAECBAgQIECAwDICbvwt4+woBAgQIECAAAECBAgQIECAAIEcAXOtc5RsQ4AAAQIECBAgQIAAAQIEzi/w6dOn1tlTl5eX54+cGEwnELOpb9261RXeq1evoiR0/bqS9d++fXvy5ElXZCJ1V1dXXb9aT4AAAQInCvz48ePEEOxOgAABAgQIECBAgAABAgQIECBAgMDcAm78zS0sfAIECBAgQIAAAQIECBAgQIDAIAFzrQdx2ZgAAQIECBAgQIAAAQIECJxNoPXd9hGb+ETw2eLkwPMIfP78ORHwn3/++fXr18QG5/3p58+fDx48SMQhnbrEjn4iQIAAgRyB1jezNHeM92I0V1pDgAABAgQIECBAgAABAgQIECBAgMAyAm78LePsKAQIECBAgAABAgQIECBAgACBTAFzrTOhbEaAAAECBAgQIECAAAECBM4s8PHjx2YM7t27d3Fx0VxvzaYF7t+//+HDh0QSYjLz9fV1YoNz/RSTwO/evZuY5vfu3btI3bmi57gECBDYvUC88OL79+85yby5ucnZzDYECBAgQIAAAQIECBAgQIAAAQIECMwh4MbfHKrCJECAAAECBAgQIECAAAECBAiMFjDXejSdHQkQIECAAAECBAgQIECAwHICXRNrfdR6uTxY9kiPHz+OacmJYz558uTly5eJDZb/6erqKiaBJyZav379+tmzZ8tHzBEJECBwHIH0qzqqDvlbVveyTIAAAQIECBAgQIAAAQIECBAgQIDA6QJu/J1uKAQCBAgQIECAAAECBAgQIECAwLQCf/z+/XvaEIVGgAABAgQIECBAgAABAgQITC7w6NGjz58/N4P98ePH7du3m+ut2YdAPGoTc6oTaXn48GFMlltDGYhJ1O/fv09ENaaOm2id8PETAQIEThf49u1b+p0XtUP89ddf0cCorfQnAQIECBAgQIAAAQIECBAgQIAAAQJzC7jxN7ew8AkQIECAAAECBAgQIECAAAECQwV813qomO0JECBAgAABAgQIECBAgMDSAj9//mydaB3zbNcwyXZpjiMdL75u/eXLl1u3bnUlOgrGnTt33rx507XBAutjQvjFxUVionXEP6bzmWi9QF44BAEChxWIpkLUBYMmWofVn3/++fLly5ihfVg3CSdAgAABAgQIECBAgAABAgQIECCwvIAbf8ubOyIBAgQIECBAgAABAgQIECBAoFfAd617iWxAgAABAgQIECBAgAABAgTOLHB1dfX8+fNmJOKDxjEXt7nemp0JxDM38XXr1vn2ZUpjPvPr168Xns/86dOnKJnfv38vo9FcuHfvXsTcSwGaMtYQIEBgkEBMpf7x40exy69fv4qFWBMX4fgzfSnuPVBUInf/+y/e31FuXL7p49WrVy7jJYsFAgQIECBAgAABAgQIECBAgAABAicKuPF3IqDdCRAgQIAAAQIECBAgQIAAAQJzCJhrPYeqMAkQIECAAAECBAgQIECAwJQC9+/fv7m5aYb4+/fv5kpr9ioQn49++vRpOb+uNZkxUS62iX9zT4qLyMTU7tZiWY3Yu3fvFp7+XT26ZQIECOxJIC7s6SpgvsT+/fffFxcX84UvZAIECBAgQIAAAQIECBAgQIAAAQKHEnDj71DZLbEECBAgQIAAAQIECBAgQIDAVgT+uZWIiicBAgQIECBAgAABAgQIEDimwLdv31pntMZ82mOCHDbV8Q3z+GxpOt9jg/j6aHyV9NGjRzEdenKrCDOi8ccff8R3tluLZXnEy8vL+NqqidYliAUCBAgQIECAAAECBAgQIECAAAECBAgQIECAgBt/ygABAgQIECBAgAABAgQIECBAYJ0C/1pntMSKAAECBAgQIECAAAECBAgQKATev3/fShFzWVvXW7ljgfio6dXVVXxQOiZUdxWMIvmf//svlh8+fHjv3r0HDx7Ef0d8lfTnz59fvnyJadVlgL28UTIjhiOO1RuyDQgQIECAAAECBAgQIECAAAECBAgQIECAAAECmxbour/jxt+ms1XkCRAgQIAAAQIECBAgQIAAgR0I/PH79+8dJEMSCBAgQIAAAQIECBAgQIDAXgVizmp8rLiWulu3bsUk2NpKfx5KIApATGmOJ3J+/fqVmfAoNjHp+u7du7EQ376u/je+QR3hVP8bpS5mWQ8KPL65Hf/Mss7MDpsRIEBgkEC8biP/mjwo5N6N//77b9f2XiUbECBAgAABAgQIECBAgAABAgQIEMgRcOMvR8k2BAgQIECAAAECBAgQIECAAIHlBXzXenlzRyRAgAABAgQIECBAgAABArkCX79+bU60jp1jRmtuELbbqUBMunvz33+fPn36+PHjhw8feufgxQbxeeppPWLCdnw6+8mTJ48fP542ZKERIECAAAECBAgQIECAAAECBAgQIECAAAECBPYk4MbfnnJTWggQIECAAAECBAgQIECAAIGdCfiu9c4yVHIIECBAgAABAgQIECBAYFcCz549iw8XN5PkC5NNE2viAZ2YcR3zrlvn50/rEx/Hvry8jCnW9+/fnzZkoREgQIAAAQIECBAgQIAAAQIECBAgQIAAAQIEdingxt8us1WiCBAgQIAAAQIECBAgQIAAgX0ImGu9j3yUCgIECBAgQIAAAQIECBDYp0B8u7j5seKY5vrt27d9JliqphCI4nFzc/Ply5fiv80iNOIg8f3qBw8e3Lt3L/4bH7KOkjkiELsQIECAAAECBAgQIECAAAECBAgQIECAAAECBA4r4MbfYbNewgkQIECAAAECBAgQIECAAIH1C/xr/VEUQwIECBAgQIAAAQIECBAgcEyB6+vr1lmyT58+PSaIVGcKXPz33+PHj8vt45PXMfU6vncd/6JQxX9//PgRv1YLWMymvnPnTu2/MbE/Jlf7eHUpaYEAAQIECBAgQIAAAQIECBAgQIAAAQIECBAgMELAjb8RaHYhQIAAAQIECBAgQIAAAQIECCwm4LvWi1E7EAECBAgQIECAAAECBAgQGCYQc2U/fvzY3CdmyfqqcJPFGgIECBAgQIAAAQIECBAgQIAAAQIECBAgQIAAAQLrFHDjb535IlYECBAgQIAAAQIECBAgQIAAgULAXGslgQABAgQIECBAgAABAgQIrFTgjz/+aMbs4cOHnz59aq63hgABAgQIECBAgAABAgQIECBAgAABAgQIECBAgACBdQq48bfOfBErAgQIECBAgAABAgQIECBAgEAh8E8QBAgQIECAAAECBAgQIECAwAoFrq+vW2P19OnT1vVWEiBAgAABAgQIECBAgAABAgQIECBAgAABAgQIECCwQgE3/laYKaJEgAABAgQIECBAgAABAgQIEKgK+K51VcMyAQIECBAgQIAAAQIECBBYi8Djx48/fvzYjM3v37+bK60hQIAAAQIECBAgQIAAAQIECBAgQIAAAQIECBAgQGCdAm78rTNfxIoAAQIECBAgQIAAAQIECBAgUAr4rnVJYYEAAQIECBAgQIAAAQIECKxI4NevX83YXF5eNldaQ4AAAQIECBAgQIAAAQIECBAgQIAAAQIECBAgQIDAagXc+Ftt1ogYAQIECBAgQIAAAQIECBAgQKAQMNdaSSBAgAABAgQIECBAgAABAmsUuHfvXjNaT58+ba60hgABAgQIECBAgAABAgQIECBAgAABAgQIECBAgACB1Qq48bfarBExAgQIECBAgAABAgQIECBAgEAh8Mfv379ZECBAgAABAgQIECBAgAABAmsT+Pnz5927d6svuX/48OGnT5/WFk/xIUCAAAECBAgQIECAAAECBAgQIECAAAECBAgQIEAgIeDGXwLHTwQIECBAgAABAgQIECBAgACBNQj4rvUackEcCBAgQIAAAQIECBAgQIBAXeD27dtfvny5vLy89d9/8UVrE63rRv4mQIAAAQIECBAgQIAAAQIECBAgQIAAAQIECBAgsHoBN/5Wn0UiSIAAAQIECBAgQIAAAQIECBxdwHetj14CpJ8AAQIECBAgQIAAAQIECBAgQIAAAQIECBAgQIAAAQIECBAgQIAAAQIECBAgQIAAAQIECBAgQIAAAQIECBAgQIDAMQV81/qY+S7VBAgQIECAAAECBAgQIECAAAECBAgQIECAAAECBAgQIECAAAECBAgQIECAAAECBAgQIECAAAECBAgQIECAAAECBI4uYK710UuA9BMgQIAAAQIECBAgQIAAAQIECBAgQIAAAQIECBAgQIAAAQIECBAgQIAAAQIECBAgQIAAAQIECBAgQIAAAQIECBA4poC51sfMd6kmQIAAAQIECBAgQIAAAQIECBAgQIAAAQIECBAgQIAAAQIECBAgQIAAAQIECBAgQIAAAQIECBAgQIAAAQIECBAgcHQBc62PXgKknwABAgQIECBAgAABAgQIECBAgAABAgQIECBAgAABAgQIECBAgAABAgQIECBAgAABAgQIECBAgAABAgQIECBAgMAxBcy1Pma+SzUBAgQIECBAgAABAgQIECBAgAABAgQIECBAgAABAgQIECBAgAABAgQIECBAgAABAgQIECBAgAABAgQIECBAgACBowuYa330EiD9BAgQIECAAAECBAgQIECAAAECBAgQIECAAAECBAgQIECAAAECBAgQIECAAAECBAgQIECAAAECBAgQIECAAAECBI4pYK71MfNdqgkQIECAAAECBAgQIECAAAECBAgQIECAAAECBAgQIECAAAECBAgQIECAAAECBAgQIECAAAECBAgQIECAAAECBAgcXcBc66OXAOknQIAAAQIECBAgQIAAAQIECBAgQIAAAQIECBAgQIAAAQIECBAgQIAAAQIECBAgQIAAAQIECBAgQIAAAQIECBAgcEwBc62Pme9STYAAAQIECBAgQIAAAQIECBAgQIAAAQIECBAgQIAAAQIECBAgQIAAAQIECBAgQIAAAQIECBAgQIAAAQIECBAgQODoAuZaH70ESD8BAgQIECBAgAABAgQIECBAgAABAgQIECBAgAABAgQIECBAgAABAgQIECBAgAABAgQIECBAgAABAgQIECBAgACBYwqYa33MfJdqAgQIECBAgAABAgQIECBAgAABAgQIECBAgAABAgQIECBAgAABAgQIECBAgAABAgQIECBAgAABAgQIECBAgAABAkcXMNf66CVA+gkQIECAAAECBAgQIECAAAECBAgQIECAAAECBAgQIECAAAECBAgQIECAAAECBAgQIECAAAECBAgQIECAAAECBAgcU8Bc62Pmu1QTIECAAAECBAgQIECAAAECBAgQIECAAAECBAgQIECAAAECBAgQIECAAAECBAgQIECAAAECBAgQIECAAAECBAgQOLqAudZHLwHST4AAAQIECBAgQIAAAQIECBAgQIAAAQIECBAgQIAAAQIECBAgQIAAAQIECBAgQIAAAQIECBAgQIAAAQIECBAgQOCYAuZaHzPfpZoAAQIECBAgQIAAAQIECBAgQIAAAQIECBAgQIAAAQIECBAgQIAAAQIECBAgQIAAAQIECBAgQIAAAQIECBAgQIDA0QXMtT56CZB+AgQIECBAgAABAgQIECBAgAABAgQIECBAgAABAgQIECBAgAABAgQIECBAgAABAgQIECBAgAABAgQIECBAgAABAscUMNf6mPku1QQIECBAgAABAgQIECBAgAABAgQIECBAgAABAgQIECBAgAABAgQIECBAgAABAgQIECBAgAABAgQIECBAgAABAgSOLmCu9dFLgPQTIECAAAECBAgQIECAAAECBAgQIECAAAECBAgQIECAAAECBAgQIECAAAECBAgQIECAAAECBAgQIECAAAECBAgQOKaAudbHzHepJkCAAAECBAgQIECAAAECBAgQIECAAAECBAgQIECAAAECBAgQIECAAAECBAgQIECAAAECBAgQIECAAAECBAgQIHB0AXOtj14CpJ8AAQIECBBZyTYAACAASURBVBAgQIAAAQIECBAgQIAAAQIECBAgQIAAAQIECBAgQIAAAQIECBAgQIAAAQIECBAgQIAAAQIECBAgQIDAMQXMtT5mvks1AQIECBAgQIAAAQIECBAgQIAAAQIECBAgQIAAAQIECBAgQIAAAQIECBAgQIAAAQIECBAgQIAAAQIECBAgQIAAgaMLmGt99BIg/QQIECBAgAABAgQIECBAgAABAgQIECBAgAABAgQIECBAgAABAgQIECBAgAABAgQIECBAgAABAgQIECBAgAABAgSOKWCu9THzXaoJECBAgAABAgQIECBAgAABAgQIECBAgAABAgQIECBAgAABAgQIECBAgAABAgQIECBAgAABAgQIECBAgAABAgQIHF3AXOujlwDpJ0CAAAECBAgQIECAAAECBAgQIECAAAECBAgQIECAAAECBAgQIECAAAECBAgQIECAAAECBAgQIECAAAECBAgQIHBMAXOtj5nvUk2AAAECBAgQIECAAAECBAgQIECAAAECBAgQIECAAAECBAgQIECAAAECBAgQIECAAAECBAgQIECAAAECBAgQIEDg6ALmWh+9BEg/AQIECBAgQIAAAQIECBAgQIAAAQIECBAgQIAAAQIECBAgQIAAAQIECBAgQIAAAQIECBAgQIAAAQIECBAgQIAAgWMKmGt9zHyXagIECBAgQIAAAQIECBAgQIAAAQIECBAgQIAAAQIECBAgQIAAAQIECBAgQIAAAQIECBAgQIAAAQIECBAgQIAAAQJHFzDX+uglQPoJECBAgAABAgQIECBAgAABAgQIECBAgAABAgQIECBAgAABAgQIECBAgAABAgQIECBAgAABAgQIECBAgAABAgQIHFPAXOtj5rtUEyBAgAABAgQIECBAgAABAgQIECBAgAABAgQIECBAgAABAgQIECBAgAABAgQIECBAgAABAgQIECBAgAABAgQIEDi6gLnWRy8B0k+AAAECBAgQIECAAAECBAgQIECAAAECBAgQIECAAAECBAgQIECAAAECBAgQIECAAAECBAgQIECAAAECBAgQIEDgmALmWh8z36WaAAECBAgQIECAAAECBAgQIECAAAECBAgQIECAAAECBAgQIECAAAECBAgQIECAAAECBAgQIECAAAECBAgQIECAwNEFzLU+egmQfgIECBAgQIAAAQIECBAgQIAAAQIECBAgQIAAAQIECBAgQIAAAQIECBAgQIAAAQIECBAgQIAAAQIECBAgQIAAAQLHFDDX+pj5LtUECBAgQIAAAQIECBAgQIAAAQIECBAgQIAAAQIECBAgQIAAAQIECBAgQIAAAQIECBAgQIAAAQIECBAgQIAAAQIEji5grvXRS4D0EyBAgAABAgQIECBAgAABAgQIECBAgAABAgQIECBAgAABAgQIECBAgAABAgQIECBAgAABAgQIECBAgAABAgQIEDimgLnWx8x3qSZAgAABAgQIECBAgAABAgQIECBAgAABAgQIECBAgAABAgQIECBAgAABAgQIECBAgAABAgQIECBAgAABAgQIECBwdAFzrY9eAqSfAAECBAgQIECAAAECBAgQIECAAAECBAgQIECAAAECBAgQIECAAAECBAgQIECAAAECBAgQILCwwLNnzy4uLm7fvv3o0aNv374tfHSHI0CAAAECBAgQIFAK/PH79+/yDwsECBAgQIAAAQIECBAgQIAAAQIECBAgQIAAAQIECBAgQIAAAQIECBAgQIAAAQIECBAgQIAAAQIEZhWI+dWfP3+uHuLHjx8x77q6xjIBAgQIECBAgACBZQR813oZZ0chQIAAAQIECBAgQIAAAQIECBAgQIAAAQIECBAgQIAAAQIECBAgQIAAAQIECBAgQIAAAQIECBD4x9evX2sTrQPl1atXaAgQIECAAAECBAicRcBc67OwOygBAgQIECBAgAABAgQIECBAgAABAgQIECBAgAABAgQIECBAgAABAgQIECBAgAABAgQIECBA4IgC79+/byb7y5cvzZXWECBAgAABAgQIEFhAwFzrBZAdggABAgQIECBAgAABAgQIECBAgAABAgQIECBAgAABAgQIECBAgAABAgQIECBAgAABAgQIECBA4D8CHz58aELcuXOnudIaAgQIECBAgAABAgsImGu9ALJDECBAgAABAgQIECBAgAABAgQIECBAgAABAgQIECBAgAABAgQIECBAgAABAgQIECBAgAABAgQI/OPTp0+/fv1qQlxeXjZXWkOAAAECBAgQIEBgAYF/LXAMhyBAgAABAgQIECAwocD19fXnz5+/fPkSg63fv3+PkG/duhXvs7x79+69e/cePnz46NGjCQ8nKAIECBAgQIAAAQIECBAgQIAAAQIECBAgQIDA5ALud0xOKkACBAgQIECAAAECBAgQ2IrA+/fvW6P65MmT1vVWEiBAgAABAgQIEJhb4I/fv3/PfQzhEyBAgAABAgQIEDhdIN5k+fbt25hlnRPU06dPX7x4cXFxkbOxbQgQIECAAAECBAgQIECAAAECBAgQIECAAAECywi437GMs6MQIECAAAECBAgQIECAwGoFfv78Gd9WaUYvvrMSvebmemsIECBAgAABAgQILCBgrvUCyA5BgAABAgQIECBwksDXr19fvXqVOcu6eqSYcf369evbt29XV1omQIAAAQIECBAgQIAAAQIECBAgsLDAt2/fPn78+P2//378+BH///XrV8Th7t27t27div/GQ4Txz6sDF84XhyNAgMDCAu53LAx+3sPFzIGo8b98+VI0AKLqj4VoBkSsimZAEb1oCcQEg6I9EE2CBw8exH/v379/3sg7OgECBAgQIECAAAECBGYVuLq6ev78efMQHz58ePz4cXO9NQQIECBAgAABAgQWEDDXegFkhyBAIFcg7jXGpmbE5XrZjgABAscQePPmTUy0Hp3WeDYlJml7JGU0oB0JECBAgACBlQvoSq88g0SPAAECBAgQOLjA9fV1jE3FA4LVKVUJk5hbFW8PjH/ulSSU/ESAAIGNCrjfsdGMGxTteLtKVP3Fv8zavyv8e/fuPXny5PLy0qtYuoisJ0CAAAECBLYo4MbWFnNNnAnMIRCP893c3DRD/v37d3OlNQQIECBAgAABAgSWETDXehlnRyFwdIHihc3xhua4m1h+rqH4s3hzc3mX8d27d8+ePTu6l/QTIECAwP8E4i2V8cGf//31n//H3Ol4siSeLyne6188dRoVTVG/xAhsfB+gtkvsFV+3fvnyZTUcywQIECBAgACBlQvoSq88g7YSvaKpHAMv5QhM0XKO9xl5IdFWMlE8CRAgQGCLAlEFv3//PoakytsfQ1NhOGuomO0JECCwcgH3O1aeQSdGL75YHq9WiftT0fs+Majm7vEqlphxHR35uClWjBfFvbC4IxbHin8xu7u5izUECBAgQIAAgeUF3Ng63dw9ndMNhbAVgSjtd+7cacY2+j7x8srmemsIECBAgAABAgQILCPwr2UO4ygECOxYIG7dxQ283knUOxaQNAIECBCYSeDRo0fx4v8y8JhfHc+YxspyTbkQD5fEv3ivf/FrjMbWHmaNB1BikrbXeZRiFggQIECAAIHzCuhKn9d/H0fveuCmGKIp/9uV2PhaZtdP1hMgQIAAAQKnCEQdHUNYb9++PSWQ2DeGs2LKVvzzKcsTJe1OgACBNQi437GGXJgjDs0bUnMcJZ7HiKZFa+sibn7NcURhEiBAgAABAgRqAm5s1UCG/umezlAx2+9eIB7ta02jO5itLFYSIECAAAECBAgsJmCu9WLUDkRgtwLxWdHRn2XYLYqEESBAgMDJAjEvujrRetCXfGLedXzFOsZe4wvYZSDPnz+PF/+3TtU+ObICIECAAAECBAgME9CVHuZl6/8KRFM2PkkdgzDxjDUSAgQIECBAYJ0Cb968iTnSibjFhKgYs4rWYIxTxb/YMur3+C5lfJ2y+SXMWP/vf/87frp//34iTD8RIECAwMoF3O9YeQaNi158yDpuXUX1nbN7VPoPHz6MdwrHd9tiOdoDsRA3s4opNxFC0dmP/n75weqcYG1DgAABAgQIEFhMwI2todTu6QwVs/3RBFrnWkdfyaN9RysJ0kuAAAECBAgQWJuAudZryxHxIUCAAAECBAgQ+MfV1VV1RDU+4PP48eOhLvGQyqdPn2LH8kmXP//8M55ejfVDg7I9AQIECBAgQIAAgbMLlG8ROntMRIAAAQIECBBoCsT3neKtfzE7uvlTsSamV8U07OYYVwxVxZerY338GrOwmiHE08ymW3epWk+AAIH1C7jfsf48GhrDmGUdtXZvJ718wUrU7113pmJ9+VP11SoxBzvCjztlvUcZGnnbEyBAgAABAgQILCOgIbeMs6NsVCB6Va2vlvZR641mqGgTIECAAAECBPYkcOpc63huIBq78YLVuEkQ716NRwH2pCMtBAgQIECAAAECZxGofv/nxYsXzYdQ82N1fX0dj6eUT6nGmGysyd/dlgQIECBAYN8CBnb2nb9SR4AAAQIECBAgsIxAvO8v3vGXOFYMcMUnrxMbxEy858+fd20Qc7Tihmw5F6trM+sJECBAYIUC7nesMFNGRymmQEeGVl8W3BpU1wtWWjduXRmVflT95ue04lhJgAABAgcXcGPr4AVA8gkQ2IdAfHalNSHxLsvW9VYSIECAAAECBAgQWEzgn+OOFPcPXr58GYP7//73v+PRgWjaxn9jOeZapx8UGHc4exEgQIAAAQIECBxHINqZ8SqfIr3xQp/Tm5evX78u9eIb1/FqzPJPCwQIECBA4JgCBnaOme9STYAAAQIECBAgMIdATJNOTLSO0a34KnV6gCtGwxITrSPOMVZWnao3RyqESYAAAQJzCLjfMYfqucKMN/nGJyjSE63j9ShR78d9qFNeIhwJfPbsmar/XBntuAQIECCwTgE3ttaZL2JFgACBcQKtHavocMX3VMYFaC8CBAgQIECAAAECUwmMmWsdr2aP5uzbt2/LOTBlbOK9qjHcH3OwzWApTSwQIECAAAECBAgMEoh2Zrn9JI+SPHr0KL4hUIZZnXpdrrRAgAABAgSOI2Bg5zh5LaUECBAgQIAAAQJzC8Qk6vQ06ZhwlX5GMKZqV0fDuiIcDyDGx7u6frWeAAECBNYpUL3Cu9+xzjzKjFVMfo6vUDSfkip3j8eo/vrrrxh2S9f75faJhZjU3TrxILGLnwgQIECAwL4F3Njad/5KHQECRxOIq3pr3+rp06dHo5BeAgQIECBAgACBFQr8a2ic4n5/+omBCDBawA8ePPjw4cOJL2odGjfbEyBwFoG4K/zjx484dNH7jeV47UIsx3/PEh8HJUCAAIFNC8QTJNX4X15eVv8cvRxPwNzc3BS7x6etR4djRwIECBAgsHUBAzsryUFd6ZVkhGgQIECAAAECBE4RiNZ1euJcTLS+uLhIHyIdQnXfmHaV/j52dWPLBAgQIHB2Afc7zp4Fk0QgvqIZT0ClH36IKQHRKpjkcBGICQZTSQqHAAECBPYh4MbWSvLRja2VZIRoENiBQNe7pXSFdpC5kkCAAAECBAgQ2IHAsLnW8Sah3onWJUpMaOl9U3u5sQUCBLYr8PLly67Ixyfu47UL1dd1d21pPQECBAgQKASi4igp4iMAvU+jlhunF2LOdvW51XjCyVuB0mJ+JUCAAIFdChjYWU+26kqvJy82FJPfv38XsY3nvGOhfNtdjMF+/vy5fLXQhlIkqgQIECBAYNMCva3rGObq/bJlDFK1fsWlVSZeIGiudauMlQQIEFingPsd68yXQbH69u1bTLROV9bv3r2Lr14PCjax8aC2QSIcPxEgQIAAgX0I9Ha9q8n0xHJVY/JlN7aGkrqnM1TM9scRaP1Kyr17927fvn0cBCklQIAAAQIECBBYrcA/B8UsBiMGbe8NQ4O4bExgfwLxFFE89xPP/kY3eH+pkyICBAgQmEOgOkVkwuqjNmc7pqPMEXlhEiBAgACBlQsY2Fl5BhXR05XeRDadN5LxqEH8iybuo0eP4hVCMfYSb7uL4ZcXL16cN2KOToAAAQIEjiMQrz5Jt67jxX85b/qLF6bko6W/qJkfji0JECBAYBkB9zuWcZ7vKNHX7p1o/ddff0040TrS4gbWfBkqZAIECBDYokC6691MkSeWmyYLrHFjK43snk7ax69HE4jXS7Um2QW8lcVKAgQIECBAgACB5QUGzLWOh/bS72ptxj5uHcWL5ZrrrSFA4FACMVoUtyHj26SHSrXEEiBAgMA4geozo3fu3BkXSOtet27dKtcPbdaWO1ogQIAAAQLbFTCws62805XeVn6tIbZRZuI0j69prSEy4kCAAAECBHYvEE97p8eX3r9/n4NQHQrL2T7meOdsZhsCBAgQWINA9SLvfscacmRQHOKL1g8fPkxX9zHROl6CNijY3o2rxaZ3YxsQIECAAIF9C7ixta38dWNrUH65pzOIy8Z7EugaNR36co09mUgLAQIECBAgQIDAqgQGzLXuat2m0/Px48f0Bn4lQOAgAt46dpCMlkwCBAhMKFCdHX16sNUnmTyqcrqnEAgQIEBgcwIGdjaXZRFhXekt5tp54xxf04pnwc8bB0cnQIAAAQK7F7i6ukp/j/r169fxyOzuHSSQAAECBPIF3O/It1rDlvFykz///DM90frDhw+TT7SOtFdvZq2BQhwIECBAgMAZBdzYOiP+6EO7sTWIzj2dQVw23oFAdLVah1UvLy+Npu4gfyWBAAECBAgQILAPgdy51tG6HTcjpbVNvA87qSBAYJCAcbRBXDYmQIAAAQIECBAgQIDAhAIGdibEXDIoXekltXdzLMVmN1kpIQQIECCwWoFXr14l4haz6V6+fJnYoPrT3bt3q3/2LnvosJfIBgQIECBA4HSB+KJa+hGp6Ho/fvz49AM1Q5h2Wn4zfGsIECBAgMBWBNzY2kpO1eLpDkUNpPdPYr1ENtiTQNdLNJwIe8plaSFAgAABAgQIbF0gd651+i5CQmH0jokw/USAwBYF4gEg9wW3mHHiTIAAgYUFqpVF+osBQyP248ePcpehj7GWO1ogQIAAAQIbFRg9PjN6x41CrS3autJry5FNxMd3rTeRTSJJgAABAtsVePPmTXrMatCjgYMq7kEbb1dYzAkQILAbAfc7NpqVV1dX6a9KxD2m2Gam1D148GCmkAVLgAABAgS2JTD6/tToHbfls9rYurE1NGuM9gwVs/2mBT58+NCMf/SdHz161FxvDQECBAgQIECAAIGzCPwr86jVqSmZu9hsWwLVV+xH712/ZVvZt5XYxk3Hm5ubrcRWPAkQIEDgLAJ37twpH1edtglaBhvpMtf6LJnroAQIECBwRoFpa9UzJuSAh9aVPmCmn5hkn7s8EdDucwgYfJ5DVZgECJxL4PXr1+lDD5prHZ/EjKcJq8NWicAvLy8TvyZ+ch1O4Php5QJK78ozSPTSAu53pH3W+eu3b9+eP3+ejlvr9ID0Lvm/Dmob5AdrSwIECBAgsDkBN7Y2l2VlhN3YKilyFtzTyVGyzT4EorfV+gD5kydP9pFAqSBAgAABAusUcJ9lnfkiVmsWyJ1rHTeBxiWj+qbecSHYaxmBt2/flgeKRzrMtS41LEwoMPpKMmEcBEWAAAECKxe4d+9e+Zrh1gHWcfH/+vVrdcc4SvVPywQIECBAYPcCo7tjBnbOXjZG593ZYy4CZxSIJ5nKRvUZo+HQBEoBg88lhQUCBLYucH19nZ4XHa8zvri4GJTMV//917tL1O/Pnj3r3ax1A9fhVhYrNyGg9G4im0SyS8D9ji6ZNa+PajkdvXj1yf3799PbnPhrZtvgxKPYnQABAgQIrFxg9M0RN7bOnrOj8+7sMT9XBNzTOZe84y4s8P79+9YjDnpzZWsIVhIgQIAAAQIJAfdZEjh+ItAq8M/Wtc2Vo28VRCewGZo1axP4+fPn2qIkPgQIECBAgMAxBarjpzE/ZKpWyufPn6ueXitT1bBMgAABAkcQMLBzhFyWRgKlgIfJSgoLaxCYqlu3hrSIAwECBHo/aj3i09PxOvnevaJy/+uvv8b5uw6Pc7PXGgSU3jXkgjicIuB+xyl6Z9k3PrP28ePH9KF7GwPp3XN+zWkb5IRjGwIECBAgsGkBN7Y2nX0iP0jAPZ1BXDberkDrXOuYZjL6gr9dCjEnQIAAAQKLCbjPshi1A+1JIHeudaQ5XsQ+IuVPnjwZsZddFhb48ePHwkd0uGMKGBU6Zr5LNQECBAYJ1GZBf/jwYdDuXRtXw+l9erUrEOsJECBAgMCmBQzsbDT7dKU3mnGiTYBAKWDwuaSwQIDA1gXicYSbm5t0Ksa1uuNz2S9evOgKOT6L+uXLl6Gfyy5Dcx0uKSxsTkDp3VyWiXBNwP2OGsj6/+z9qHVUyqNr5EHJj7bBu3fvDAoNQrMxAQIECOxPYFwX2xPLZy8J2jBnzwIRILBCgU+fPv369asZMU/xNU2sIUCAAAECEwq4zzIhpqCOIzBgrnXiHn/CSyM4gbOen1o7MOuJnpgQIECAAAEChxKoNjt7n2vJkYnh2uqDsJOEmXNc2xAgQIAAgVUJVGvY/IgZ2Mm3siUBAgQItAoYfG5lsZIAgS0KVN/l1xX/0fOv3rx58/fff0ejPSZxxedc4rnkWIgPosbnrL9+/To62Iin63BXZlm/fgGld/15JIa9AtXRmEnuTbjf0Wt+yga9H7WeJBMzY/js2bN42UrmxjYjQIAAAQK7FKg2pfIT6MZWvpUtCRAgsJhAV28rxj8Xi4MDESBAgACBAwq4z3LATJfk0wUGzLWOd+4OfVFctIBPufd/evKEkCngZRWZUDYjQIAAAQIEFhCIR1XK19xGN+/ly5cnHvT58+dlCHFf7f79++WfFggQIECAwHEEDOwcJ6+llAABAqsSMPi8quwQGQIEThH4/PlzevehN1JrocVN1ZhxHTOrv337Ft/QjoWrq6vaN1Fru+T86Tqco2SbdQoovevMF7EaJOB+xyCu824c1W5vBB4/fty7zYQb3LlzZ8LQBEWAAAECBDYn4MbW5rJMhAkQINAl8P79++ZP8a5J00yaLNYQIECAAIEJBdxnmRBTUMcRGDDXOlDife3lvJdeo2gB59yK6A3HBgsIeFnFAsgOQYAAAQIECGQK3L59+/Xr1+XGb9++PaVVGbffvn//XobWOnRb/mqBAAECBAjsW8DAzr7zV+oIECCwTgGDz+vMF7EiQGCEQO9c67g3OiLYuXdxHZ5bWPjzCSi989kKeTEB9zsWoz79QF2fWStDXmdFX0bPAgECBAgQ2KWAG1u7zFaJIkDgaALX19etSfZR61YWKwkQIECAwIQC7rNMiCmo4wgMm2sd94G+fPl/7L3/+dc2sr/9Pec6BWwoIWwFgRLCVgCUEFIBUEKSCkJKACoIKQGoIKSETTrY57Xr59LRkWVpZEuybN2fP8BvWZZG94xGI8k/Ploet9YeQ/aGg3koj99SqXV8IZEQAhCAAAQgAIF5CLx48UIfoHbt1Yep9VUf99N4oO//6EFrPyj99ddfFdAaLycbBCAAAQhA4H4EWNi5n05pEQQgAIHxCbD4PL6OkBACEDASyN6O8PjxY2NRPbPhh3vSpq66BLDeujwp7SwC7HecRb60Xn87KXrt8+fPo+kkQgACEIAABCDQjgAbW+3YUjIEIACBbgS2vozCJKubCqgIAhCAAASmJcA+y7Sqp+FHCJQ9a62aHj58qA8D+o++rKt/+fLlp0+feI5lTWbYFP9jj8MKiWAQgAAEIAABCExFQK+0/Pbbb12TX79+/ejRo633XLpsy4Gestaz2V9//bV/Z8zPP/+sR6+DnPyEAAQgAAEIzEaAhZ3ZNE57IQABCJxOgMXn01WAABCAQBUC2vrMlqPFqGye/hnww/2ZU2MtAlhvLZKUczoB9jtOV0FWgC9fvmTz8F3rLCIyQAACEIAABFoQYGOrBVXKhAAEINCNgO7i8+/fc/XqtkCeNHE0OIAABCAAAQg0IsA+SyOwFHtvAv+zo3kKbbUVpJ0GvWdI4a/6nt7jro9d6wYCvWHou+++I/bdQfXcS3Cg5/KndghAAAIQgAAEogQ+fPjgf5j68+fPijYVdupf3dGiLwXp+MGDBwo+tSz7z3/+UyGN8ihA1V9Q4A8//KBvRwSJ/IQABCAAAQjMSYCFnTn1TqshAAEInEWAxeezyFMvBCBQl4DFm2mpqm6lVUqzSF6lIgqBQHUCWG91pBR4IgH2O06Eb6lau0vZbGO+VCUrNhkgAAEIQAACNyDAxtYNlEgTIACBaQm8ffs22nY9bxJNJxECEIAABCAAgYoE2GepCJOi5iGw51nrhY5eF6evBc5D6t4ttewb3ZsArYMABCAAAQhAYEwCuv1IMac+au3E01t+9MYf9zN7oJtc9ei1vomdzUkGCEAAAhCAwFQEWNiZSt00FgIQgMCJBFh8PhE+VUMAAhUJ6DV/2dL0TsBsnv4Z8MP9mVNjLQJYby2SlDMIAfY7BlFEVAzLTYdaTIteSyIEIAABCEAAAn0IsLHVhzO1QAACEKhLYOs2v2fPntWtiNIgAAEIQAACEFgTYJ9lzYQUCGQJ/Hc2BxluT0Dfgbx9G2kgBCAAAQhAAALXJfDq1auPHz9+++23O5qgV2Dq/hgetN6BjksgAAEIQAACEIAABCAAAQgcJ8Di83GGlAABCAxCQK//y0qiD21l83TOgB/uDJzqKhLAeivCpKhxCLDfMY4uAkksL1UJLuEnBCAAAQhAAAIQgAAEIAABCKQJfPnyJfqIFx+1TnPjLAQgAAEIQKAKAfZZqmCkkAkJ8Kz1hEoPm6yHl8IkfkMAAhCAAAQgAIGRCOhhaX3wwf7Etb5lrTVZ3Rnz5s2bAW9yHQktskAAAhCAAAQgAAEIQAACEGhIgMXnhnApGgIQ6Evgoo9g6S2mIAAAIABJREFU4Yf7mgm11SSA9dakSVkjEWC/YyRt/K8s2ZeqaOPpf3NzBAEIQAACEIAABCAAAQhAAAIGAlsftX769KnharJAAAIQgAAEIHCIAPssh/Bx8cQE/mfittP0/5/Ab7/9BgsIQAACEIAABCAwPoHlDiTJ+e7dOwUwmgTq3hfd56p/dY/L119//eDBA33+Wn98yHp8bSIhBCAAAQhAAAIQgAAEIDADARafZ9AybYTAJASyj2CNyQE/PKZekMpCAOu1UCLPdQmw3zGa7rIvVdEO1GgyIw8EIAABCEAAAhCAAAQgAIHBCbx//34toW7ze/LkyTqdFAhAAAIQgAAE6hJgn6UuT0qbhwDPWs+j682W4kA30XACAhCAAAQgAIEhCTz7z9+QoiEUBCAAAQhAAAIQgAAEIAABCPwvARaf/5cFRxCAAATOIIAfPoM6ddYhgPXW4UgpwxNgv2N4FSEgBCAAAQhAAAIQgAAEIAABCOwh8OnTpz/++GN95XfffbdOJAUCEIAABCAAgeoE2GepjpQCJyHw35O0k2ZuEfjzzz8/f/68dZZ0CEAAAhCAAAQgAAEIQAACEIAABCAAAQhAAAIQgMAOAiw+74DGJRCAAAQqEsAPV4RJUZ0JYL2dgVMdBCAAAQhAAAIQgAAEIAABCEAAAhCoS+CXX36JFsiz1lEsJEIAAhCAAATqEmCfpS5PSpuKAM9aT6XuSGN5U0UECkkQgAAEIAABCEAAAhCAAAQgAAEIQAACEIAABCBwjACLz8f4cTUEIACBowTww0cJcv15BLDe89hTMwQgAAEIQAACEIAABCAAAQhAAAIQqEDg7du361K+/vrrhw8frtNJgQAEIAABCECgLgH2WerypLSpCPCs9VTqjjQWBxqBQhIEIAABCEAAAhCAAAQgAAEIQAACEIAABCAAAQgcI8Di8zF+XA0BCEDgKAH88FGCXH8eAaz3PPbUDAEIQAACEIAABCAAAQhAAAIQgAAEjhL48OHDX3/9tS6Fj1qvmZACAQhAAAIQaEGAfZYWVClzEgI8az2JojebGX1r1GZuTkAAAhCAAAQgAAEIQAACEIAABCAAAQhAAAIQgAAEDARYfDZAIgsEIACBhgTwww3hUnRjAlhvY8AUDwEIQAACEIAABCAAAQhAAAIQgAAEGhL45ZdfoqXzrHUUC4kQgAAEIACB6gTYZ6mOlALnIcCz1vPoOtLSrbdGRbKSBAEIQAACEIAABCAAAQhAAAIQgAAEIAABCEAAAhCwEWDx2caJXBCAAARaEcAPtyJLue0JYL3tGVMDBCAAAQhAAAIQgAAEIAABCEAAAhBoReDPP/98//79uvRvv/32q6++WqeTAgEIQAACEIBAXQLss9TlSWmzEeBZ69k0/n/au/XWqP+TiR8QgAAEIAABCEAAAhCAAAQgAAEIQAACEIAABCAAgRICLD6X0CIvBCAAgfoE8MP1mVJiLwJYby/S1AMBCEAAAhCAAAQgAAEIQAACEIAABOoT2PqQJh+1rs+aEiEAAQhAAAIxAuyzxKiQBgErAZ61tpK6X76tt0bdr6W0CAIQgAAEIAABCEAAAhCAAAQgAAEIQAACEIAABLoRYPG5G2oqggAEIBAlgB+OYiHxEgSw3kuoCSEhAAEIQAACEIAABCAAAQhAAAIQgMAWga3nu549e7Z1CekQgAAEIAABCNQiwD5LLZKUMy0BnrWeVvX/74cffpi38bQcAhCAAAQgAAEIQAACEIAABCAAAQhAAAIQgAAE2hBg8bkNV0qFAAQgYCWAH7aSIt94BLDe8XSCRBCAAAQgAAEIQAACEIAABCAAAQhAwEpAz3d9/vx5nfvp06frRFIgAAEIQAACEKhOgH2W6kgpcDYCPGs9m8b///ZqJvPTTz9N2niaDQEIQAACEIAABCAAAQhAAAIQgAAEIAABCEAAAm0IsPjchiulQgACELASwA9bSZFvPAJY73g6QSIIQAACEIAABCAAAQhAAAIQgAAEIFBAYOuj1t99911BKWSFAAQgAAEIQGAXAfZZdmHjIgj8HwI8a/1/cMzz4/Xr1/M0lpZCAAIQgAAEIAABCEAAAhCAAAQgAAEIQAACEIBAHwIsPvfhTC0QgAAEtgjgh7fIkD4+Aax3fB0hIQQgAAEIQAACEIAABCAAAQhAAAIQSBCIPmv9t7/97cmTJ4mrOAUBCEAAAhCAQBUC7LNUwUghkxPgWesZDeDLly/RmcyMLGgzBCAAAQhAAAIQgAAEIAABCEAAAhCAAAQgAAEIVCLA4nMlkBQDAQhAYCcB/PBOcFw2AAGsdwAlIAIEIAABCEAAAhCAAAQgAAEIQAACENhP4NOnT3/88cf6+ufPn68TSYEABCAAAQhAoC4B9lnq8qS0aQnwrPWMqmfGMqPWaTMEIAABCEAAAhCAAAQgAAEIQAACEIAABCAAgcYEWHxuDJjiIQABCGQI4IczgDg9MAGsd2DlIBoEIAABCEAAAhCAAAQgAAEIQAACEMgTePv2bTTTd999F00nEQIQgAAEIACBigTYZ6kIk6JmJsCz1tNp/9WrV58/f56u2TQYAhCAAAQgAAEIQAACEIAABCAAAQhAAAIQgAAEWhJg8bklXcqGAAQgkCeAH84zIseoBLDeUTWDXBCAAAQgAAEIQAACEIAABCAAAQhAwErgl19+WWf9+uuvHz16tE4nBQIQgAAEIACBigTYZ6kIk6ImJ8Cz1nMZwIcPH3766ae52kxrIQABCEAAAhCAAAQgAAEIQAACEIAABCAAAQhAoDEBFp8bA6Z4CEAAAhkC+OEMIE4PTADrHVg5iAYBCEAAAhCAAAQgAAEIQAACEIAABEwEtMLz119/rbPyUes1E1IgAAEIQAACdQmwz1KXJ6VNToBnrScyAHnPf/zjHxM1mKZCAAIQgAAEIAABCEAAAhCAAAQgAAEIQAACEIBAewIsPrdnTA0QgAAEUgTwwyk6nBubANY7tn6QDgIQgAAEIAABCEAAAhCAAAQgAAEImAhEP2qtK58+fWq6nkwQgAAEIAABCOwiwD7LLmxcBIFNAjxrvYnmZifwnjdTKM2BAAQgAAEIQAACEIAABCAAAQhAAAIQgAAEIDACARafR9ACMkAAAjMTwA/PrP2rtx3rvboGkR8CEIAABCAAAQhAAAIQgAAEIAABCCwE3r9/v0bxzTffPHz4cJ1OCgQgAAEIQAACVQiwz1IFI4VAwCfwP/4Pju9K4M2bN99///1dW7ejXV++fPn8+fPHjx//+M/fX3/99c9//lP/qqi//e1v+vfBgwdf/+dPczz9//jx46+++mpHRVwCgT4EFCEtJu2M2Tdp2bMMezFpGfO3336LPffRS/VaUHR1pBR4CQJY/iXUZBSSGMwIimwQuBABvPSFlHVLUbHAW6r19EYRsZyuAgS4HAEWn53KGJgcCg6mJfDnn39q50WL1dp70YFbr16AaJnaLVZrpXrZf+E2u+PWgh92DGf2w58+fXL7nuqAQe8ToqUDLltF+lcd8MmTJw5d+uDHH3/84YcflEf/vnjxIp256CzWW4SLzDcgMLObuoH6aMIRAiy2HKE3yLV4sEEUgRjHCWDMxxlSwhECWOARelw7OAFCvsEV1EG8d+/eRWv57rvvoukk3owAY9zNFLrVHBS9RYb0GxC4aDDDPssNbC/dBBxvmk+js3WetdbNE9q1XR7t079uB1cHv/zyy6NHjxpJv1Ws3JzbQo4KpsBdu8Jbl6fT1djffvvNbVe7inSVf5vIsletZxrPvU1E0qqx0TdFpZt5y7OayEl3b9++lda2Gric0r+yHD+P7jmQNp8/f97fnn0xON4isNxEIv26Lhk8bLx0yeXmLfvtI1vVjZC+2LOaHNhqIJuA6E+Jur/NnZKzWuz52bNnLnH8g6xvf/369atXr4oaIstZXLr4OJuRtQiR7vZ7+vTp6dYyoaKLNDhUZo25ixVFYw/1RJ3ddy+aMfaQ0S43yZ0be1RRCpZfBeM4hdwsBsuOR/PMNcaxMSTpTGBCL53t+DcIRBVvRGMYJZ6ysJOw6gktMEHj4KkJp9IJYjeLWBIt5dRBAm7qpymenOQy19O/mo6VLkoclCS4fBHMF2mZojZd3FClLD7POTBloyOmRUEPvf1PbfFqH6posdrtW2klVjsvWq/WHy8JLTUV/LCIzemHF1Mxdr0ls8IV/SlU8M1Mu2by2OqDid6njSTXYfVq71rPWmO9viJGO14Cy8VglpAyCH31k80Ou9ZmdlN2SuS8K4E7LbZkJ0E3WCJe2yEebM2ElIsSmNCYZ/Bailo1wVnHq0pkY+uiXdUiNhtbFkqd8xDypYGPf3tqWv6is3K/0fxaeoqmn5XIukdF8kRZ61CEuaEM7AYPLKgV2Yi63Waoal8ee1n+1fZZt3vC5SH1pJU0qKBaf4uFL07Df1BuuVn9Nvt61w1mpK8Z7tbIdkYc7z0c72iK/q9//etfi/uL/rsElHKU2ktbfKVzmvq5pEcvdIm//vprxQfVsvgkp6s6cSCfovc3JDKsT6nqn376KXunyPrC5YE91dj5mUbpTvMWOY61SNmUHXyyZZ6YQZNVodBfFRkUtYiP/hK3HVSp6JaF+DdkbDXw559/Nt6osRi5eqX+tkrbStftI8v9W5d7eF6+aLFno7vbIuDSdcet7Lmio3Yl2w+kyvXgEgw6ltJ0Y4fxtmbVqMwiacH48uVL+dLOXf6WirYoccw8MhgX9gSW6X4aJbe7OBWo+ZtmrXJxFkP1BXC3qHaOPXwZ9h1j+fu4DXvV5WIwWaC6m+vXy4H+9WdDFtoaWG8/17BwIM/9CNzSS88QiKYjmf4LO7u7xi0t0EiDqbQR1L5sl4tYjM3Ucoe/hRm9qu6ybbSKayWuHWYQCi7x4VajtMCiSdzW2SPpfpi6FinryYvmoXY5hUvrKjMvPt91YPLtbWu9zmInTIsslG6QR895yhW4hzCPt2iExepEK7RzofYmMuhUetc1fW3RWfzwXf2wxQzqRrBLjep92jRZ37C1jioVjRzcLsF6LVpulGcd8frDvZZG9dNYdVGQOeFmhzDO7KaMVjRatuzyi24UkVo7i61u++DBg3Sl2hZUtnSezmfrDlWtb9ERPd8Z6ni9VWQByL0KCUqDx/kJyTl1dQK3HI5n8FpqY7AKunbUaeMcZOn7lhaYJu/OZiMr5bTPKWQSWpD5zy2it71HdD37djDdwSCG7eQh5HMoogey28FvT42KfSRRTY5OXtptn62lTY8grHusie1OueUYJ/tZhxzL7rBLtxBjbpigNMjcUAa8nvgH8WeiFe5U583Qf7+x+NtvjY/YOCGNB9rvU6yl/T5Zu/GSJZsWbSSVNHvucyhFMrvM1wpmnNjLgVzWDe7WwPEGatVPRtg1E5fSeYSNPGstr6FHEJfgwIm1+6DWBE9G8/e//323GMGFRWObNv+WuXpQyI6fqlfP7K03qncUlbjk+N0tGvb0l6ii6JRGUOPTj0XFWjJLd7rhr3TUt5SsPKc8fmmUbdhstdbRjhu5QyRTV8fU38FbQ1yB7Q7knCVn9lbpfQKIg4YfKWjf5UeuEnlNWo6U4K41jqDySHp3hrvKeGBf4TUWuJXtroreau/46RVNVI21GNIyf9NT1lW6xn883Hfjv1cCyx+/LxRJeLkYjLlGkX6vmFkqbhREbdE4HlYp4j0+ELh5/XKgf/VeyR2zs7t66Yqj/GiBqFQ24MLOVn/Jpt/VArMNdxmYSjsUdQ8uF7EUNf+K9+UUNfB4Zm3byFUWbY2nK611s4hiAK1nuv3ddKWWs5Z5qKUcl+f4uty/l56vvPh814GJaZEzcg4sBPSKMS2xNtp80fNC8oQ7Zi4Wydd5FGsZJ19qb7bJ2hFbV2FP0cwiu46HH76rH7bYyRInpJc41IM0zureVh0s/y4lL9GFbDhxueIZGaHbyI6GlFpb2L2hhvVatNwuT8VlEAlpCTLVW3WXxWybHYIzs5tqZ8C7S7bf6Pnx48dsSHBwoN/Xiux754d61vpyiy0VfeNoS8T77A0Pto9b9avY1Tq4qyWN3NWYb+y1pDI2tozORDM+DTrHN6ON1e3LxsZWKbfoBDwopNat+EGxO34S8mWhDX57alb+fRl+/PHH6Pt5tSzQx2VVHCVFgHWPLTMgytoi49KZGzoUWwcnBjM32AzVKtByT7hbxt/ibEyvNaxLsJ5be8bWbWWr1epo+a0fMbvNPkvFgRvHGzVFP/FEx3thResN68GfpmQ+1oPHKi0of9/P33///aAk/uUaYyxiSHhZlX9hlWPVrjVBiwCWPNrykXeQU9b+dwtpjzdZglkaUjePdKcPF2eFVx6hU2YZmJSiPx0IqWZ3UpNG/XQJyqAJVV3J712ajCGNVGfTSBv1StUr2aT9MfnLMtPo1PdlsUIn0w3sWT+Vbtz3VTnK3xlCtqNlbcZlkDNMC3/Qflp7s3srOq2akc9WNNGsi5MXSnd2Z+2lBxrv+vduo1qxfCOoq2STpV0xBlPvK+1Wifx3mmtcxfCycirmT6isxSk5t6xU6QyNJncKC9P1Bmfv7aUrjvKjBaLyxhUN+8Qo4t4WGHS3xE9LiMhUOgFwfeqiEcu6IYkUS0h2Yu9OSN7tVN0IUF631qKBxpSKPlxFpf1DFjiLzz6iew9MdTsF0yLfcm52LK+SDaQ1nZFXlEPTWCPTWuZH+lfHSlEJspDslEe1HPRgRvJ1ve7B0tajM37Y1+O9/bDf0vWxuk9io2fZ7tQO0dLd1pcHKSpN/WurQHVelbMVT+raoLStn1jvFpmz0rPeu8iDpV207MQyky2qccksy1y7yrOQruud2U2taYyQIo3sMLPLXaLePQJt9c2tscNHuoxZyixHIQXpTwcn3qJT0TeOtkRcahXSRdp1K4C/7k0ppTROz8+ulvMbpbta0t29jfnGXktDg9P78YMTI8Z7W6DdPabHlEXF6TmFlJhdO9pnKpLNPrG1N/lgTkscdaJhu9ZJBouohHz7jFNXyT4d7csdRG2j52yl4igpXaR91JzrHvce4yraD3PDrWXnwDdqoO8/tKnzBmIc+XnuZqimjQdHCjm66uGWulK2CxwU++DllwtmbrzPguN1xswIa3TFWfeiDn7ErQWh+P9zGnIHqsAoqyVbrVGw89gme9X4F22gerUganSR51I2/Qmd/pWExgd0VawKqUWm/wJrFEsiMbA5Z2mNDqQL1ZiQZ+GvnrboLi2GtJwtTVNES1HpiiY5m4Up7WzNUaWL6Gx80bXc4rKvo5619E0hXTqmUqRuxe6WIVkSqi8PpQ4Jv2XPktZ+64waJRQJhq4Wsepp0ha9ONnSB+kRNOotfZe+qF5tT8z0xLyRedxe0Y24dSi2oonKgLdcnAwv6yElibqw7FM55fH0r9GzuY6jy+UhO0CzV4Hl21mNn9NoxlK6ZZTpHIMx1xjfwA5KGA0DnHtscWCx83Sjjkz7Ey3S2JGu1z97ey9dcZQXKx9dcBy1wKaBqCL/hBmUnlJpQYv6/Ly9BdoxZgNF6XQrzpx2Kr2F99IRy1ajoumW6f9ZvTsqcP/EuhGguqG6apVWJLxfqQNf8m/5B6O00VFsnySNrqpFPgskoRrJcIM1urqdInt7gRzyVbZgsrYxTwYNHOl5ikJcOQ376pOsTj0rW2brAauRd9pX7Lqx+GHXxW7vh11L1wcazaMWtXQ6daX1JcYUeWOBLZod26vDeo1a6JatSNFRk/MTt4JM45zrfpsd0uPMbqqbGZdWJIP07faux+rdpWTq5jd2fPUR5cxW3Xl7qKJvVAMTrYsOi6pd00l5VLV6GWGFiHsVEhjnORU1mKZOzNI90/zTM7vdwhftaknC2w/HN/Zamg7vtpP1hevJddqAa529vQXaQWmAW+slSNmaU8y5sTX+ng4h32LAlw757F14R05Fs0EfX35mdwp21LV1ScVRUsJv+ShjX7jfusftx7iK9nNpR3F7RW85q6gHyyZmXZw8RtPNUM3C7FtyvvMUh63YQ2VqQqqNb5Xs5ok60E85RkuMJ24qfFnl8Cs9/djowNULXMMTMgtIloY4WIpK1KJT/dcHspYfZBCHdBO2zuJ4FzK3d7zXVTTPWkc6r3zfWqNK0WhnXIjRAGNZQ0yHUxHJYkk3dqCx5mbSRH6tO9+h6+zWFChRdCKkcIWr6kQJnFoIZKMK8YwqaGsUURSi/PZARGpKbE05bVbpm1WUHpVW7iVKyVijxUGppxjdnbHSRLZ0n3VKsRwkFLeersh4ot02ytyvPVFLopnpU9FKb6boNIGRz1Y0URlStPPKFLdqUbqsVxkSM0/5QGWIWpFvuu5YrtjuNpuqJiozlt+UebvCE2a82J6MOWr/aZG6xWCqyPWR4wfqtol2XWuukWjItU71nzQd97SWGeUOc5XvNepuBi+9Nf7uAJsIEU8JRG9wS8oMFmjsjMrGVNrOKp3z6hFLunXBWc15s96s28Q/kG2Qn3UjQNHevYcUANGYktVdUYYdcbgvUv84qqh1Fcn7rV4fzzAw1e0UTIvWVnTpFE1w1mGt31uPr+ekR66my1l+Q04/Xo/O+OGl78zgh7e8xNZ0IDEP3SoqkW63NI0XiXL8U/Yyz+p6teI3v9UjH1dcBpHKokFmYs51780O6X1mNzWy2SuGOcvD9KxX/etELSQ6/gJB4kU9RlpmDTfp+FCFq+p0IZazFX1jYmhex9LcqyANCv46+rVobYY8/eOoG+xqyTBmGI5v7LXY2Io6Nw122S3jMd3p1kzWj5GiEcLW8riGTuW3Oyuhi/oEXwAdJ4bvqEbaJWYjH0l74rhJyOcsJ2Ezg4d87ax3KXkretEtUq2rduVXHCWl8aiPSvQF1S4bUIbE0pmcmNE7LSbXdFXccbMcRD3q8U2Boca4ivZzXUcxg6JvuRka9VeJri1H5MY1d6D+KE9ucdpyZVs+35WmA/UpS2kJOeueSjjwRWwJXEpSEnZYv7LQ9sn3P969z4LjlQnN4Hivq2ietQ79cHT8kJMK8xl+W5YMEhGVoYZ/Z7mxAzUScNnWk9VgtFAGl3nHQRb1jiF2hxiXvsTSKQKMW1GIikpMStOUFL1FRybfYBQ1nhvkKRhdL6Lti+SiNLL2LBoHu0y03nVihxE0MLwExiCnbxL+8W7bWzd/HkWv236VlIomKisKXJwgbFmd3JRikiJKssyt0nwD1rEaVVp4kSTZzFh+FtG1MtwgBlP3CbrJkZ+JAfRyc41rmWJCWkvkc0Tp62vl6BLyWE5lNxXWlVpSNL5ka5/HS1cc5bem9sHQ3C0QvfQtKfNYYLYzugyBIUU7exBnamhbzyh1oYraPZ25xFTaQVsf3CBiWTcqkRI1gMB4TrwvJyF5t1N1I8Clf1URXmNKoKmDPwP/UCpk/ziqtL3ybKWNKso/z8BUt1MwLSoys8Eza7xIR84H/YxrvspJVKRTjUauUrfTNP+6jfjhefyw6wv+QTSoU+LuqN4vPDhWwG9Zi7BXjfUGhE//mfCxOzzb2vlvTV3vvdkhtU7upk437LQA0s4O877cJerdaQ7tzt5gsaWibxxtidiidzyYhdIpefrHUTKGgy21RJI7HKxlV0uSz2PMN/Zamg7vsJCtS9aT64MWnr58HgtMc/DPbs0OfJUFcwpNNqNT4Ek2tqJt93HpuLNhO4US8vmKuGLI51TZ9CA6Qik8aFppUHhUBl99RceBj1JdW57t3use84xxFe3nio5iHkWzGboe1mX8O24mF0nLHPDcJ3HcMLFudTAiKIPLvOMgO4Vfjyn2WrKFB23p/1Pjo705fk4c73oKICZHrMXHa7Gcg5bvV5c4vq6iI89ay6mpPbWaVGuCp1Fc8aj+ZFL6k3c+IuGWWcg0A/+izq+qE7pPn8q6ZlV3EJGlGwSN6vxztwNNs/XPRoO8oJk74gC/iuU4+niMX5HUsb6KFEdga7bpM/RHiMUd+Wd1LD9gv5PDVb0+UNfLupGtOc+6tLop0RhU/uSIO1pLmLXnhfb6wropsgrn2+Xes0oJ7MH/GdVXYHWqYgujTMIvLXG8NYiUkplK0aVwxskvdf87/vjP3/EIxHdxW4OXqjoyw9S1kjNhwO5ULUsuVRaWX0ps5PxbZuzMTAeXiMHUENfNj/f0rc51xbnGyOZXJFv/SdNWvGEX27Ii6fc147FMPS3DVF76xoHomAs7adtbzk5lgRYgS55gUhPt736cOe1UegvpbSKWrQZG0y2TgoNrktF6L5QohxPtTbsT1VWrNF+LG7tliF7o+4cdEvaPo6KtSCTWIh+FM9XAxLQoagMkpp2S5hfH5z4+5MUOE10+ugLsl7DjOFFd/1Pr0Rk/vJ4da+GlruENsleytl51sbURNh34BDYbRmpwXIsaTZnceqNMzk1ks6MF/6nCxRYAW5cpt7Z2pPdL0fZ6a5Lr8i1DxiW2hzSwasDV8Lf8ca/CPIHW2qqHSukfRx0PsNdxexV/m93VkuKmGo5v7LXY2Ep7oWHnrVtiy1azTsBfuGZjS6FIlth61WiLf610Qr61UqKLk4HBS5tbA2v/21NrGUO6HHXhNSulKKRJX1j3LOsedXmqNKKsqGFnEy/nKKZStPyzphj6WxYB7vQ8mmURJhiwZMxRczU6E8HMTgO1zLI1JhprOZhNtWejLAu6rBjZcH33mNh/fSDr5YIMsqssn2gGXeg6o9TEotxdF+Wuq+jIs9ZrU5aX0TgqFyD9ZX1i0HlaT/Akm6qQoy8STA1ZNzN4+EHdVROAdbbSlKxgnUeRQEHRn1E+pQ3vll/GmfattVS5tCg7Fh4JO7pBO6uidZS2tkC3jhZFrcSKwsuBaJBey+Cn7I4Ajsi59hsOy5Fi19duLXP4BBKrP+sCK6ZINrU6qyBf1HXvCxx7WpvZeNqvq0pLUXQVjGcV4kIj3zCyx64vRwcvmUSV2ENMjPMZ9E4iAAAgAElEQVSrUzo4ln+W0VavN2rGfi+4QQzGXKO62ZxboBSqP5munK3+lomkJUD1DXt9rBIUhChMVckqv2IbVZrkVOFFUYovobqhxNPoo8aqKIt4eGlpUKzuF4guxi9DHXBhx+81WKBPwx1bPJWLM2eeSjti/sEMEYvfXndsGTtaL9s6YS5xsPhJFyEULUcsg6+6avWW+lKpm6uKtZ/0h/7osfMP1cWLFhiVIUi80OLzGngjnrK9gNL65ylTeGlZdsgWTNTaZ0hMByG7bwvIokuva7Xwt1mRlgxyX+u+GaSs16iNhdfKFsgT/YkfXtMe0A9H7U0hylr46inr4c83JAXY1WtcCvRr2Tq+kPU2otSiWOl0WS7Ywh5Nd0FRdM4lK1K3qiJtelBwsp0VKa37iyNTpfmukAHdlJPtNgfpyGcxtkb6TTBUNO7sfOtAi8CJElqcinZ8X7wbbA+p00ndRYsD6zhQJfhY0nGsZSXHlVZFrXiwKhibFiIPoD/1OBmk/tjV2qKNMYuMLOR+Xmuxfza2nOVLy24g2Do4Kyp2QrqDosiKjS1xs0QCnfd0CPmiHe1yIZ/rlU0PoqtYAigralqvsXCJwbqHkVWQjShLQG4ZZaHogIB+KvK8+mZo1usGSxz6qVavURSlyMFGh0s/sc+mRlTsGYKZdcN9+FvHg++z4HjXat2dMvIscnxFm561DnQTndxudcWeEzy7YGsHITn9JlQZPxZuFgPtOYr4zdw6XvMJbGCcn9lRUG2UCuoKrAnzFrolXaZYt8bblGZfR1t353argVmpNGM8HlDalSiHEBhYdRv2hQm8X1D18lME/Es6H6v560l7VM5gMStwv+nNS6k4WuZW4nGloOjOhtS0uqwbcYa03IQRHbyqD75rR+rE8A90u4PkacrHLxzL92lc+jhqxr5p6fi4qwwQnRuDGfuUGr7uzsFoq45QK7QIBrtABctPVReQ5OeaQNa6omzbPVqwllAWKI8dFSOaqLFpRx/ESwfkxfCWgaiaafdpMrBuCztYYGCB7qcl2lzizLVm55lKO1z+wYQRi2v+gPflONmucqCATXFddJyNJqaXHSq2Wm7Zol8n5OIfKgqQLsrVmzhYB8zpMs86y8C0Jr8eaLYUvdYy06I1z8FT0q5GxtBU/rSxtYtw0o2yjAvBGnW6wBZnt3qln77uoS0kOV7mzH442gW6PUqXjqLbLSb7Vrp1fBXrPW7/Z5VgmX4u2mGzQzqa2U2dZaJN67XYf+fpldpr2cLuNkAs/NPDxOIidixNp5WbXcBvF53edYkYD5Y2ufHPZjtFNJq6366WNIUxB+Z6V6+lZkZnSVFTVyIbW4Fh9P9pj6zWmm237JOVqvM9or5e0gtxi6l3M2wJRsi35V6CpT95XT+nbMxXa3Bsie390qoH1YE8FX/6YrtjWXXFKmoVlfUDTn7WPYiyAqu7a5SFogNF6+c6OHGeIThYL1afuxmacLyB96s4N7RMToPRc828RcpswYxjGFhp9OfadN3lQx3geKuoI/BLUZPgSbE1ln/H+fsU8O8rbX89J3hqi3F4CxyEnKnfmvSEZwcxVeeXHz3uBipae5AY8NnR5D6XnDIKLk1bB5cBQ/WRPhCuVUsQqwXQlp+ao659evVeGXDLdtJuS2lrJ9bBOVheCS+bD6D1/Gnp7LKfIBz3H4zJym8f1xZDlaaOEEDRR+iNeW12XHAuLmrPBy1qi8nanS5iBP/qJow+wxaWv6Wpy6VHzTiwq0ZGle1rjepddLS24aDVy88glhYuP1v1qCYbxqj2DuHE5cx4LbDRZzptBoHHusDqKZauJ/G0crqvI6wtvIPlEIjKTqQvZ1eWg1phg73eDpYgDlhgwmkwlU7ASZyyuM19DjNR6XLq3IhlkWG0+3Ky0IbNYOmAi/euHualmVhUvAjW+WEAy1gWBMzplp51loFpi/yaTFTpgZaZFm3xHDY97WRqRaTp5st9Ra1rSZSEtd5ilhbDP2uZgPefKvoS6jgBzZ0KemhQwiA/196mw8RknClq9G1rfbreYgBr/s5+5NIbGYmrInFwCettxKdbsdnpzKIgeenonKuRoRoX7rptdkgd624ylZvqZpA9K7LM/jpPr9R8y/MYPZ+1jnb8wG/fb7HF0mpBCOJA7lUI+u84gVYg2HV/GgdH10MDE+3QcGPf0eRut99gOI7q0Ug+MImRvZZrJhtbQnEVd2qMrNaurPUye3Ztp9s9os6wl4P0WtzizDvMOBZhLG5kt+sOGh78zE5IG9UrMSytvlbIF7Bt93M9HC8W23/2ZGxj1syc/FGrmGTdY63WDi5o/DEuahKLwfj/XijKQtFbfmNNxlexOw4Wq2Uh7pQOqkc12TBGlUZ9r2zSFyyaZwuFJd2fSvgV+cedd/QsvbVRUJEdZRrV6zTlY986DkzXXTvggUWVaiaON607RljxUdfb6hHR9H8PBGmsibOW+bBq7RBdBUJapp2+g5Dv9nesqw9sEi8YO6PK0DATNKTRz2jtQaLPp5EYx4sNFBc0YfkZ+M3jlboSsnta3RTqRLrEgcVvrPP0MUjVErUilyhHob7cmrPvjlS1DEnDmyy5tS/NxnYSRpK0bn6ifMsw73d5P7+oZsN0EXa6thwcnGyg6ISuL3rKaEKyzED7+tl07mQUTGbfVIxFrUHbcXEXtfbJYzDmGhe1W6PYfvyQjgfk0Ixl1s2W9epqwu4a8dJb6CyGcaFA1G/mevIVtXwZnn9Vo2MsMAHWoql1nqmm0mt6k0csAmIJWvr07rV2rpViWdddnKe6Yc+m2QU7uIJR2qjoUBIk9nFQpZIH+RmYAiD+T4uH8bUc+OQWncXSI1ix95WYOJa+0iru6VUUZgcOxP8pnUraRFuqn8puIkg8f2pQXQBLgT6irWO/h1rKPCXPzH44avnqmJ0VsbVt1G6nbMti/fRLWG9nTVWvLrv6tGhk8s0OYZ/ZTVW3ukEKXC+t+P5nOe4ZCC1YFO2sxQhSZI19GAaBfSDG8rNdLJRF0TTgv9kSMR6sT5fpUIvFMpe+2c1RBK3OxhVqQnBJ0U+MeQuXxTZ8j+3nF9XsXDur2WCMqDiAWsZr1d5n6RsL3LJApVs0tc7TZ8aXXd6RZtvNfLegpZfjlj7Vx7AJ+QIPFvy8qPPcMrwq6VsrSNnRpErtOwoxjmIaHAM/r59N7640CiabbCrGgjRoOzd5Okvzo6bAP7ifF3IUKNppdn1gGZr90CUYQBXnrMs8mLJvMzTwLRUjc9cc2byz/60Dn5W7sNFBoIuoSH4/rSuGao/W6BKbrl+pLa6ixEFPdRzHi+M9zlAlbAVsvp0IdZW69hUyoKL3P2sdeF6fsn+sbPtg7b5KY4AvQPTYdxA6dnnabVRbRtw+rFxjEwc+n92KaH2hRppEE3RKHqGpDNnI4BIYmyJaF75eI0srUWd7YsyOIppXNF0CsBhVIwEsIbjU0WGWvjabJcUioYt9g8wWsYNLspZ5xGOj6C0tXz09azbrDPIqsr3WDbeERotsTYXB8lsrulv5k8dglg7lRy86dn1/hrlGNztsVFF2tctps/VcI9HAxNTyyHooXjrB3BIoXiUQDZo5zsIOFhioJvjJVDoAYvk5ecQiRInxwg1nRya2Fi3cJo+xD7bYMU0ztGhZ6j4SIaQFiJ51BpY48APmaCGnJzIwpVXAtCjN5+pn04vk/ftv2gm3m2hH9ejP8be8nJsaREvokLglmJ/eX4+lDZ/cDwe3uC26629aWxPGdmvIvpVuHY9vvaXWPmb+Lf6J9Kk2O6S1yd3UmHZ7XKp01LHYf+fplRplWbJWBzzefEsJMy+23GmJGA9msfar5LG4iMV93W9XSzrCmBOGeievFTRza54SRKodlr6xwEA1wU9LZBVored0L738JcEUXzW6RTMA5X5aVvs7GLbkIeQLLDP4qb6/aC3wtKPdnupMq/XBVjRyYuxhaXKgVsvPqdY9GOMSVhT0/ajxXMVRoOiEonXqupuh+hara1rgpRs9SBnUEu0XSnRStT6YOZgR2y3+fnrPwPu4unG8xxmqBAtGGYklpq0iz7oQi4SdR9j9bsvoFvtM8HzWUrDvC6LHzkH46y9yrGqUX1TFY8uI2+eGvCiQINHxqUigblGW5Zh22nRtyQ7GJ7obJ+RQBxbF+dbYecotm9GU2Bdgfdz05q1s7ZJHeRrZlTr+ur1Bimz+RIsKhFn/dCOovyRqd2jrAhMpGtF3o0DRu9ENfmF2UFhb1BFDKqJh6eASr2kshOUXqWzYzJah/N4xGHONYY2zlmCWF6QtDrNWjaXlbC12H1wPxUunFbEexIOUqwSiQTPlsYOGRH92WNjBAgPVBD8t46+vu9mm0gEu/bQQu3fEIgjj3JezVtDlUrYGX7/f6ViG17lpxril88MAAZboT/taTWekrjoGJociesC0KIrlHonpFaRTFoezi/Y93W+az+Lx3NTgLJOIOt4gET+c1o5F0e26w1bg0W0l2YcTDSnbSRIYavTn+NbrA7zuMZsdWd0RLmYRXTGDZTGh8/RKGC3LdzLIDsAtfO692BIdmPxEFwdyr0LCIM8NtBKCXfeUcXWoXfiaRbcV3x7c1VK9DMdp+L6Dih5fxWsFzbSMjGovG1uCcGLHl9YskYNvmWxsRSfgPqI+hm1RHCHf4pcGD/kC59nu59aTEf6Tfu1q310y6x5pdERZaT6Bc17/vEqUhaLTir7HZqg/sus43eQjZ/1hcd0plpQ+Q4Pf5C1JJg9mhOVy+yxbqnTpOF5L/x1/Uc4pdOugs6L3P2stfVhG2Q4rF4FlWJZUnIPwI+ZGjy8u4llGXNlE0JYWP7csz093fFoIcLxMdRJf2uix60jHq0uUsDVRdCI1fS43IdiwpywRjKMnD9MhmglY+e9fcJIEB41W9yxVL5KITIt7WVRm0NLoz/5byE5HvseOyrZ0fN/fipW7PHtgifWXeo90bRSdVcR1M9hNaDGkzjFStgcdN++E7rD8BJwLnSIGk7KYa1zIYveJalHx4jCbzh8Twkc96sEANVrm0szgXwLRAIj7eYlANGpX0qlrxdZB66AFC4yqxk9kKu3TyB4TsSyIBrkvJ6uvS2Qwuqmm25NRUNmVycWxd17J2RpN/PTBF5+NGleLpg2NLDGz07K/HNE0hPaXBH17C46jvYnEhUB2DG2qwYQWsr3y+D36idr9UzLswKLWP5epgX9V5+O1SOsU10M7y2asLqtx16Jb+uGtKM5Ir2423fzkaLuDFvtTi9iuisTB4NZbl/+JpbHZkYY/uZtKw7n0WcvyS+fplXhaYm8NiK3JZwNFue4+UVB2InxkHz+N0Z/aRIeqhYA/MSlSjd33HmkjHiyt5SuetXiJxWKHmtAd3NWSpjDmrLnew2tFmynvGvXDfqIsJHptrUQsMEvSElk5lUmn8mbZMutmsCjxuLOyy7y1GuAo6aC1YRPySV83dp52ayzKuWW6RYX0z2yPvZc+2Lr3BQSydrhIdWReENTo/7S4x0UAee8W64Tcx263zyM2gKJ9s48eW6ZabrHa77ZNZ17+msPSE6P/Li3ytdw63LJEER0iK4sYy+pNVOkVE09cv4qaRJDoTLdik5sW5XexoC3Lz0WtfgeRzdtFwvH6VPsvgDtNjabo//a5lB4/ePCg9JIO+b/66itjLa9evfrjjz+WzLoV49GjR8YLd2QzFv7p06cdhU91yZcvX16/fp1uspyjlJvOU+XsixcvVFeiqM+fP7979y6RgVMJAhrw7N05UU7RqSdPnmRf+/rbb7/9+OOPRcVaMqtYSzbl+euvv77//ntjZnu2hw8fWhY6f/rpJ3uZdXNmR9ClOj9WzroLX0L/Qj99fVxUbHA5ig6ATPtT9iaH07P5/sw5Ua9GLo1uiQz7TmH5+7gNdRUx2KIOe3DCXGMoA7YLIxVbIiIV+Msvv9iLrZgzGhFlV+jSAuCl03x0Nop9fZUfTxZFjP6F62L9lKJi/Qu3jkdY2MECt7SzL322qXRAiYglAMLPKgSMo0CVuooKGVawolYMmJmBKasUpkVZRFfMoM2pdKjZehMtAU1raOlpmpasP3z4kCiBU9ciMLMf/vPPP7U8u9bXWYP+s2fP1sKQAoGAwGybHWr+zG4q0D4/JyHAYsuiaONw7K/0pgPswH78C4NTwc+iYoNr8WABkBv8nHNXS4rDmLPWew+vFW0mG1vCMv49flHdbSVOvrG1haVzOiHfAvzGzrOFRclsogtZ6bXcFpI0LXO2dQ+irKw53cNRoOisoi+9GbpsmT1//tw1U69VtbfIXWU/2Hr1hl+C3er8q+zHBDN2VpfLieOtorLxZ5HDKdo9Bb7jwOIW9WDPjpIPXpI1Jr2MwX/dSNF7C3bLZsGloHx3+cYLs3CUYeSXVQyC0dHOPpcrgV1mDuyz6A59IaGO9CP0SyfSMl+ihB2nLLbt998WrwRTo/wqto4Vc+9o4PFLsq+NkdkEbzUrfe1ltkeLicz4SFtQ9BF6g19rd3EdXtAVZWWx8KXjV4/fsPyoRq6VaFFiz+E7a88SuBHhrfHRpc8812jEvHOxxohIGi+NNKo0ZC2eusPBki0d3Fm4DghEfRrL8SUC0aidWLRfPTAIJLHI4DOf0ALtcWbPsTjQo36eMpUOxLCYU09KJ0YsFhSte3egnev+9JeRfXcUHB9cLtjBRxoMZIj+7Pze2agMQeLIi89ShKX7+C2acGASJZ9A9Jhp0Y5Ofe4l2c3LU6Y/jkmw6ru2OsUhHSSUYa+rDlJ6RhqOj38QyBP9iR/2iUWP11PvKMnqeyXR70irao1NUTk7JK73ZVoMfEtDopCDxMGtt4NG+lRhn4ROuNkhFRAu9rHD/rVYLL/z9EoQLBPS1vc7WWy+Zwh01mLLekwMBilBCKLW0gA12zTVeHDxwaJNv10txv2zAq3+XqVbjUak0mypTVZpwlq847taEgxjzmrnHl4r2kyL9lsvfVtkmNydWiKrBVHPKGJtUSNsbC1SWYyqqWFbBOiprGxcJIHXCj2ecmPneRzOugSZhO/r3HFTW12LsSPF7qMmXPeweAOnax1MOGW4h6NA0RbX4Zt69HjYzVANo/5XWw6uJFhYKU8UUZCo6aGxtB3ZLFY9QzATMI/+vNw+C453R4+IXrJeoolaSPXdz6gw68TRFH3ou9ZRsldJ9KP8Pl8ky96qInSt39hxFe1syamPCUffgxXk7/NR66VS/6UvgRjLTwnM58qjZBKJ6iw9lbiWxPcP67NLSlb1Wxdupf/xxx9bp6Lp79+/j6YfSXz06JFlDXHrdp8jVVuutcjm+3PNFkrfwyQnk16qU3x58GP1KNqi69vnOasTycIt/Uj85eL0EZWKisDyK8I8pShisFLsfizhj02l5djzM9ews8rmVERk4alyTvHna4965CsWC411mWlKBKJRPn5nHzMQjYo9QiIWWEsLc06lfXpELD4NjisSKF1bqFh1uqgRPuGSlvCiZxmYaimOaVEtkh3KefHiRdrytSh6rjPMvmn7r7/+kpAdWFFFBwJpa1wLcKcp6tY2sSx83fA+Kdk7G/qIQS3DEjhlcUw0TtzsUO0zu6lhTRHB2hFgscWxteyxjr9EjAdzCr3TwYS7WlIfxpy14Xt4rWwzz8qABdYiz8ZWLZIHyyHkcwBxng6F5cCPfl1+MXzy5In7efWDCdc9GOOyRnsPR4Gis4o2Zhh2M9S/mdAX0tiuHdksXcP4nOeO2glmdkC70CUW6/LDkjHv28TxZk1uNEXf81nrLGW9qfGnn35atKUZ+7Nnz7KaO57Bcr9+aRc6LtWFStBDX/7AvyV5+jnJrat2p1ueTbWIvVuAW17YJ6pLoNO9ZVk3ot5a94Hw0ntlGrkLyzPkLW5dSqij6JQfKu3regq4Fc2v312nO4qU/ubNmyJ51plR9JrJbCl6YdiJN6caHawMdV8P2tImlr9F5hLpxGCBmrJBAnONgNgVfxrnFG5S2bONwV5OlWce8NJVNDh+IFqlmS0KwQJrUTVGerWqW5dzylTaiUHE4lBwAAEIHCTAwGQByLTIQukqeT58+OCHslGxjVOk6LW1ErNLVVq1VltqVUc5JxKY2Q9v7ftspXdQE89ad4B83Srm3OyQvmZ2U9c1VyTfR4DFllJuflydDV+jhXOvgsMy8k0pTshxDoxTttvsaok8w3EV8xvfa1VpZotCsMBaVCff2KqF8WA5hHylAHGeCzF9gSy6YHWnF2LOue7BGFfqE6L5x3cUKDqquCDxupuh+k6kU7Hcsl5nHDStxc8TH5QjmGmh0MuVieM1qownxeyrr/d81jprKP6arHHBMVtmNoNlCNGDGdlyps1g3Iqw9P+6DLM16j30GsXrVnrv0ka4dcNib9qH+PLly1m6iC5VHBfGCH/Mr7Xr0SN/erD7cVa9Q0Efr/7Xv/71+++/6/lqeWYd60Y9pR8nXFoCii4lNn5+PYJyopCq3RKQSEJNPE7s6Vj+iUayrtoyJuqqbES0LvlgSrbGs2Iw5hoHNTvC5UZfLWfV31X6BiZW3eazvl7w0j6N5fiWgei6mYOkYIFbijDO5rYur5JuCRsaTaUtVauN2fihCge/kGyNZ0UsvpAcQwACRwgwMEXp+VFrt5DVsuLBFsxaX9kxVGD73Iexls1PsXyr7fvvv/cv4XgSAnfyw4m29F9/WOznlG2RSUz3Bs00LqA1aulVNjvU/ETXPgLHuAhwlvc40jSuHYdANlBcRM0ufVRvUbbGUxZbbrlEjAerbr2NCjQOylJo/3HBXx9Q87stEQSoMeYAiH7e0mutmzlICha4pQhjTLt1eZV0S8DTaGOrivzHC7EQUC3ZAOy4JEEJ2RoJ+QJinX/6TzT5Vd/pWWtjiOU3v+LxVdY9GOPWSr9llIWi14pWij/Z6TbTsWyG+tJ2E+zBgwd+vdHjRoZEMBOlPVUijteubuMUrP/ykaUJnRU96bPWvia6RcOWIcQ9JehLyLEI6InWrbmZz0cBRP9d//X3b32RlmN17HUiKVsEdj8iu1XgjnTjnP/Em7eyL0za0Wpd8s0331gu1BPIlmyd8+hVTK5GS8d0mbcOdBOhXMq5Bomit7RD+m4C9smz0RPuliRxIZafgNP5FDHYQeDMNQ4CPPFyow/s/LLtN2/e+Ey09nHKMw94aV8Ly/EtA9F1MwdJwQK3FHHuzGWRyug8q0+liVi2rIJ0CECgAwEGpixkpkVZRCdm0BTDD2WjkhjH9+i1dROzkuguDb2Lum6llDY+gTv54cT7IE7cZyy9eWt8m0HC2xC4xGaHaN/JTd3GeGiIhQCLLRZKfh4/ruZeBZ/M+vjSN6WsmzNISna6tMg5566W2s5wvDbUW3qtdTMHScECtxQx88bWFpPO6YR8pcBxno5YdKlqkLd2OiGvfnCJdQ/GuLWZ3dJRoOi1ooOUoTZDnWw9byy07CO0eNaaYMape+YDHK9d+5delOus6NmftTYuNdqNL5HTGGfwAeQoQ70cLpoeJFbZsQjKzP588uRJNo//6ppsZjKMQEBreZb3duj1ePrccRWBLVGmX1Fpfv/axLHxcR1/rEqUduIpS8c8RbxSxZXmNzbqNoo2tpdsPgHN6o0xiXq6vvHuX7v7uNSSS/MbBcPyjaD8bMRgPo3SY+YapcSGym9Un+L8njO44P1TRiGzYEu9bmn+rABLhtt46WEDUaMi+mcrtajS/MYW3cYCje1tlK3/VHppCBFLI4VSLATmJFA60JTmN1K9zcBUK2S1cDMud/QM4C1in5vH8q73U7ZdolgskqhFqDhK70KJpX61NL8RxSl+OPFK7mBBwNiKKtkaEa4iG4VMTuCUzQ4xL+0UpfmNaj3FTRllI9s9CLDYckSPwy4Rl3qk0vxGaHgwI6iibMbZ9z12tUSm1DhL8xvh38aYh/VaRkX0z1ZqUaX5jS26jQUa29so21kbW42aU1osIV8pMT//zM5Tt0xHV7GMAYmPkeMEgVPWPUrHrNL8ifb6p24zxg3rKEoVV5rf12bi+DaK7un9jJuhC/bRBIuOHQkLsZwimLFQmioPjjet7ts43g6Knv1Za8udGWlrq3428c7y6nVdpUDdGWO8h+D58+enNCr7UK6eyD1FMCo9QsAYYhqjtKwkWSsKSijNH1ye+GmZFI35XWvXqHZwXBW7D0plK81vF+wGirY3lpwBAaN/01W13mxdasml+YMGJn5i+Qk461PEYGsmRSnMNYpwjZb50aNHxre4Rd/X26I5ehGj/74bLZ4+e/asSkWlXrc0v13IG3jpdnDsGC+XsxRaaX47kBtYoL2x7XIaQ81aU2k1hIilnTYpGQJzEigdaErz26neY2BiWmTXeP+c+qh19rYGzTuMe64d5JcklptIjNtJHQSmin0ESv1qaX67VP39cMLC1Vu7fRkjQBRwePDgQZCBnxA4kYBxBioJa212qKhSt1Oa384z6J7RCwff0o3KTOIIBFhsOaKFdr3+iFTLtaWylea3S4gHs7My5pxqV0tMSo2zNL8Ru7LdwJjbwbFjvFzOUmil+e1AbmCB9sa2y2mcVlTc2GrXlqKSCfmKcAWZ2/XroKIxf24twBp705iNGlMqO9Ja6x6ltl2a3875BmNcOzh2jFs5S2Urzb9V7zr9BopWowbcDF1Q17qxcK24fSnVn5IjmNmniBtf1c5ZHYdWKltpfruEN3C87eD4GGd/1rrD4+wOt3HvOXtriytwnoOtidmagNaO14kdUiyPYdT6+nGH5lDFQsDohfUg/adPn45Ds8+KVZcGuXbuyzKCDu6php23SHco+nhnoYTjBOx2qIf6cHHHgV+3BGKwg7prN1ivBWOusWZyPMXoLbvtqgYVGcWzcCgqikA0jXTkQDQt+YlnscAT4beouvNUWk0gYmmhR8oMCCQefApy8vMGBBiY6iqRaVFdnnVLC60oiLwAACAASURBVKYY0cKNI3v02haJFnlq3VXWQn7KtBDAD29RUtz77t27rbPt0gmE2rGl5OME7B6j1maHZLZXqsyspB3XMiWcQoDFliPYR14ixoMd0ez41xr1a5kJVmlsUJFRPGPVRaUxHKepjuy10pKfeBYLPBF+i6oty02qt9Y9oi2asK9MQr593JarJnee79+/X9NTV9KH4tfppBwhYB9xaq172GtUu4iy0sod2VGg6LTuSs8OuBmqJhgjnNLGHslf/dkTgpkj6rjltThei1o1fGezVe+t2RqLMvRR9NTPWg84hMhEqr+xo8jsxsxsvDPG8sBzowY+fvw4WzKfts4iGi2DZv5GozKaaLqBelOA3e///PPP6dKOnLWMoIN7qrM+cW/BjqItlMjTmoC+AmTp6YsYr1+/Pi4Pln+c4SklGAc443DZogkjx2DMNVpovHOZxg9G/fHHH1VeS5FtXfAB7aKF73TheOk0n6KzIweiRQ3pmRkL7Em7Q12dp9JqERFLB7VSBQSmIsDAVFHdTIsqwqxelJ7Y1FwmW+xoSrTIo91ffbI72zQyDEtgZj+cXenSlLP/49bBSjJ3zQ7bd+YUrP9mhzjP7KbmNLM5W81iyxG9j7xEjAc7otnxr51nV0u6wJgrGuTIXqtiM+sWhQXW5Xl6af03tk5v8iIAId8RRczsPLeWXu03Px8hP9u1/dc9GOMq2tjIjgJFV1S0Zd+qYnX2ojoLZvxQkF1+S06CGQulqfLgeC3qDnb9opfwpJiw8Kx11DZIHIiAPgdtfC9C55jAZ2R5xIhnrX1iVzk2GpXe0/bnn38eb5RukbHYkkLDnu9AirbL2Cuj17ZOVAQw+L0+KLq1DVC+hYD9CT2NX7g4C9L75SEGO6hTYxRxsBYub03A6C2NK3dHpFX84AdgMjDtqRwpMLiW+CQAsu/n+IHovnZ1uAoL7AC5ZxXGQbDKVJqIpadmqQsC8xBgYKqla+OIUKs6yikiYJzFZJ/8LKr0eGajPMH3047XSwmdCUzrhy07RLpT5NWrVz01ohrdp625a7YneeoyEjAu36m0WpsdKmpaN2VUCtmuToDFliMaHH+JGA92RL/jX2scFo3zwSPtlaU13dWSbBjzEQW5a8f3Wk7U0Q6wwNE0clAe4zJmlY2tg6LWupyQ7wjJyZ1n9KPW4ml87csR8nNeawzwBKfWugdjXBVLG99RoOgqilYhxiiiVnX2coYVzN6EdE6CmTSfCc/ieCsq3V/SqVhslaK6KXrqZ60tO9ZV1FlUyMh2WdSQWpm3Jmbr8o032awvPJ5iec7B8o2I45JQQl0CdqMKPjO4Wwx9FDFxq4puZ9EXrVvfRuNumtndinMvHNO3B0xQdACEn/0JJFzNWphffvllnbgjBcvfAe3ES4jBDsIfczxirlGq1pcvX1ou6bCrGtz4Yt9Nsci/5MFL21lt5Ryz429JO1o6FjiaRo7I03MqTcRyRFNcCwEIJAgwMCXg2E+NGR0xLZIGv3z58vnzZ4sqtVtpydYtjz62YKlL2zFqoyUneYYlMKcfNgbSepuA9iV1I1Ef9enltnoX58ePH3///XfdgdenUmqBgJ3AKZsdEm9ON2XXCzkvTYDFliPqG3MSFLQIDxYAudPPqXa1pDiM+bj1XsJrHW9moxKwwEZgTynWOB+XbLXuET2lmX6lhHw+jdLjmZ2n1oiiXx0rmpuXAp88fxFbbvIcx1ou4SgIZqoYzLC6Nm6oVYFwSiEEM6dgH7nSYTujDw3H69PYd9xN0VM/a22fIe/TIldVIWBfnjj3pp9s7bqFq8p3QatQpRAjAbsvrjVHlWC6VUX3rOj5GRnV8tiz/tXrhfSAjW4R4/VvWd1dxbej6KwqydCUgO7Gs79YwT4WZ2XG8rOIxslg13s2CmraqGztZ8VgVxmPmmrnBoXLWxoDworR4Jpb8CCEHPizZ8/W2Y6n4KUPMqTjHwSIBR4EOM7lRs8pgY87TyKWcfSOJBC4HwEGpuM6JTo6zrBRCcb7DzT10DOWjWTYXaxxRet4mLFbQi6sRWBCP2yf7Gu36B//+MeTJ09EqRbwdDm6Mcvy4ul0IZyFQAsCZ212qC0TuqkWGqTMAQmw2HJEKVeZBOHBjmh55Gtn29WSLjDmgwZ5Fa91sJntLscC27HtXHLPja3OTduqjpBvi4wlfWbnubXo2uJrARZdzJDnrHUPxriD1nUVR4GiDypal4+p6+wttccbfnoJBDOnq2A0AcbsjGtKON41k6KUbor+nyKxbpZ5wHtEbkb4eHP05gb7VybOff+KgpLsl6v1AK3ueziOhRK6EbDfOKLPgOhZ+lpeRcb85s2bbs28WUX21c/TG46iT1fB5ALoJQ7GO2vl4vSYn90lpsFi+Wk+g5wlBjuuiFpRwXFJKOEggdevXz9//jxbiLaUXr16lc22L4O+WOVf2HSbCi/toy49vlAgWtq0bvmxwG6om1ZkjxsPTqWJWJrqkcIhAAERYGA6aAZMiw4CbHe58f6DMW/FkFSWj3Jr1evHH39sx5CS+xCY0A/rSzXGNVupQN8R0p9eQKC1C11oj8P7qI9aINCNwFmbHWrghG6qm1qp6CwCLLYcJH+hJWI82EFdD3v5bLtaUgTGfMQaL+S1jjSz6bVYYFO83Qq3T6gPbmx1a1G6IkK+NJ/s2ZmdZ/RZa61NcWN81myOZDhr3YMx7ojWLuQoUPQRRevaMTdDx9zgO4jav5xgxqfB8UIAxzuJJXRT9Lzftb79EHKPrqJbBIwNMX7KwFjajmwWAbIPY++ol0taE7D7CuMNaq0Fpny7ymAFgckJaBnOTsA+ItvLJOfIBOwat4RATVtqEaB/DMZg1FTpnQvXR6WMZqZVvEayBXFm02etGzVhkmLp+5MommZaCNi7Q+DiLIW7PEQsDgUHEIAABAYkYB8LBhT+3iLphXqWZ5UF4cGDBwOiMJqWlgLazdEGxIJItyGgZ2NK26KXVuuqv//977o1/MWLFx8+fNCrgUsLIT8ELk2AzY5Lqw/hRyPAYstBjRiD1YO1cDkEEgTY1UrA4dSaAF5rzYSUaQnYu8ORja1B8BLyHVSE3VoOVjTa5Vpujd5/Zfl6wWhtuZY8rHtcS1+LtNM6iisq64jMwyp6WMGO0PavJZjxaXC8ELi92aPozoqe91lry+3ymOPpBOwD4enO0SKA/Rvdp5NHAEfAotkls91cXeGXPhj2Zh37myYvzb+b8MMquhuBG1fEMlxCuVi+fVCzD5QJ4EdOWQToH4Mx1zii0wGvNT7b/MMPP7QQ/t27d74Ny3sT7QzrpVFNiy4wYJnDWuBQrCwD9CKwPepYN9B+rV2edS1VUiwC+N6+SqUUAgEITEJg2IGJadGwFnihATTK0P4E+MePH6MlkAiBugTq+mF9RaRo2dZvi+521ceF/vGPf6ibLM9dv3nzRq9X8PNwDIFbEijqNfZx8Das6rqp22ChIVsE7H3EstaxVUuVdIsA/RdbWCKuolxXCB7MoSg6YFerCFefzMMaM16rjwGcXsuwFng6GV8AS2ix5LfHS375Qx3bm2DH0qiBFgEI+RrBXxe79aIBY+yxLpAUIwHWPRKghh3jiLISWttxalhFD7sZOqxgtVRJMLOjH93+EhxvXRXX6q11pVJp3RQ977PW9rsxqmuXAu0E7LfCnK5QiwDRd3rZaZDzFAL2cNMet53SkEkq/eabbyZpKc2EwHECReEmLu448GuVQAx2UF+WyPBgFVzek4BxZ+j9+/ctlhiCR7iNwvTkQ10LAQJRLAECPoE+U2kiFp85xxCAAARGI8C0aDSNOHnsizz2Ad0V3uHALpW9pR3EpgoI2An8/PPP9sxbOZfnrr///nt97/q//uu/9Aj3q1ev9Da3FgsXWzKQDoFuBNjs6IaaimYgwGLLES2zRHyEHtdWJGDcSGJXqyLzixaF17qo4hC7EYGpVpwI+Y5Y0czOU+/4W6PT8/Bad1qnk1KRAOseFWH2KWpmR9GH8Di1DLsZOqxgtXRHMFOL5G3KwfHeRpXphvRU9LzPWqd1wNkRCOhV6/ZXjlleYNa0UZbVln/+859NZaDwFgTspiVz5fsALVRQVObtpwdFNMgMgSwBXFwW0ZwZiMHm1DutThDQvoXxNbHRvaVEydlT6o+fP3922TTpePbsmfvJwVAECESHUgfCnE6gQ5xJxHK6lhEAAhCAAAQuSsCfYqSbMGaIa5eKZ63T+uXssAS0ChG8du24qOr4P/300/Pnz9WDvvrqqydPnujR60+fPh0vmRIgMAiBDpPQQVqKGBBoSoDFloN47ZHqwYq4HAJpAuxqpflw1hHAazkUHEBABOaZUxDyHTT4aZ3nhw8fovfzG1/ychA7l8/jo+6h62kdxT3Ud49WWB5rum5LCWauq7t2kuN427EdquSeip73WethhxAex3W9segr0KcrtGe/dYg46EDAPkeVMPbb1DpIPmcVp7uCObHT6usSKHrBDy7uuooulZwYrJTYOv+w4xFzjbWyjCnG/aHqz1rrTmhfQqMY/iUcdyMwbMfvRoCKIOAT6DCVJmLxgXMMAQhAYEACw0ZHk0+L9Elb+xg6phLtYQZvRx3QMyCSkYAehDa+9M1YoJ9NXUNvItCCw+PHj/Xctd7pxveufT4cX5QAmx0XVRxij0bAHihK8tNjxQFv0TmdyWgWhTwnEjBuJ7GrdaKORqgarzWCFpBhHAL2FSfJfOkbqAj5DlrdtM5zK2x4+vTpQaRcbiHAuoeF0jh5pnUU46igmyTouhtqvyKCGZ8GxwsBOuMkltBT0f8zCVOaeUUCRQPhgPsoa+bR13qts5EyFIEi0yoy2j7N1Mt7JJX+ZH66j9D/V4mLDHeyzCJ99VFBn1pmU3QfqjPUUrRV4JzGOGSw/Ea6KNL1JRzvnUa6Rkqn2CwB3XmsiXrWltR99DZffR4qW6Axw9u3b/2cr1+/9n8Ofjybl76EPxzcZuqKN5sF1qV3vLSiHlEUezjZiq4qksdV0fkgO8p0lofqIACBugQYmOrypLTdBD5+/Gi/dswBtGgPVQGDPulmbzI5b0zgcn54WV5o/Xl2haDv//Mn1evpbj2TowWQG5sBTbsxgatvdkg1l3NTNzanmZvGYstB7Y8ZPx9slOVyPJiFUuc87GrtAz6bMU/rtfaZR4erZrPADkiLqijqEUVRU5EYHTIXCV+EpYPw0So6769dgkkU1MFELSCtS9ADwKy+rrG0SLn6usdsY9y0jmI2Rbfo7JRpIUAwY6E0Wx4cr0JinhSra/Y8a12XJ6XVJFD0+jc9dTD+gwdF9wDVRElZBwhca46qz5LobjndfKPuo1CyKJo8AGmgSyfpZSh6IJu7uChFLq7oZtwWYLD8FlSjZRKDRbGQCAHdcBx8ZTrKRG/zrfWstb4r5e8L6qZnfW8qWukIiXjpSQLREYwtKgMWGMVyYmJRnLlv6krEcqJ+qRoCEMgSYGDKIiLDWQSKht0bhLhF7T1LKdTbgsA9/HCfx60df20t6U8d/4cffnjx4oVL5wAClyBQNAk9fbNDSO/hpi5hGwhZRIDFliJc68w3iJ/XjVqn4MHWTMZMYVcrqxeMeRKvlbWEszJggWeR36q3aE5x6RUnQr4tGzCmz+k8de9KlI/ijWg6idUJFPmo09c9GOMmcRQounpPp0AjAYIZI6ipsuF4J1F3T0XzrPUkRnXJZl56SSJKfNoXZkRp3DLxrDmqbrjRe+N0E8z9ek2pndy7l6HoUnsgf5ZAUZc5y8Ng+Vk9Vs9wlq6rN8QVWGTq7ioOIBAQMN6VoqhMq8lVHorWzc2+DC9fvvR/DnKMl3aKwNU4FD0PsMCetNvVtW8qTcTSTiOUDAEI7CbAwLQbHRd2I3C/ATSNruh+i3RRnL0Egfv5YbVIL3TT7k83/nrp2/fff6+XzWlRgm9cd8NORccJFC3LnDga3s9NHdcdJQxF4MTe0YhDkXM4LkPn6o4LXFQCHqwI1wiZ2dXa0gLG7Mjc22u5Zo52gAWOppF98uzb2NpXV/WrCPkOIp3TeeqTA1Fuz58/j6aTWJ1AkeGd1c0Z45zei/TlrrrKAYq+iqZuLOdZXq4d0ns7jXbc/JLvzRDH63TdU9E8a+2wczAcAX3FfjiZjglU9GapY1VxdTUCRW+/6By96XVxb9++1fM8tVrrGut/QbFW4ZSzmwCK3o2OC7MEigYmXFyW520yEIPdRpU0pC6Bhw8f6svSlvubtc/06tWrg7V/+fLFfypAcVqtz2UfFGy5nPikCkYK2U0AC9yNrtuFbnZpqXFfnEnEYmFLHghAoA8BBqY+nKmlCoF9w26VqmsVUrSHeoP21uJ273Lu7Yd1C4UWGfTwc08lqu/oZtmnT59qiaPK6+R6Ck9dcxIYebNDGrm3m5rT5O7aahZb7qrZI+3Cgx2hd+617GoF/DHmAAg/OxPAAjsD31Fdh42tHVK1uISQrwXVe5epjw1E75PRwhGrRt1UP/K6B2NcNzM4tyIUfS5/avcJEMz4NDi+MQEc77nK5Vnrc/lTezUCWuwousOmWsW2giSeHsw4/sSFrTZy3ZyAHrzRXTVb74pLN15T7m+++Ub/Ln/qNToIljz637WTlrnobNG6Z1HJ/TOj6P7MJ6xxwC6D5V/ODonBLqcyBD5CQF+Wju4hBWVWedY6CPZev34d1HLKT7x0AvuAo2pC2ouewgIvqrgRxCZiGUELyACB+xFgYLqfTmdo0Wwv2bzf/RYzWKm9jfP44R9//FGbjHr4uXMX1qt+tQyir3XpQR27XsgJgVMIjLksM4+bOkXpVHo6ARZb1ioY0xet5bSk4MEslMbPw66WdIQxJwz1Tl4r0cxzT2GB5/Kn9uMECPnWDCd0nsG9K44JH7V2KDocDGh4jHEJvQ+or4S06VMoOs2Hs+MTIJgZX0dVJMTxLhj1XBhPilWxKBXCs9a1SFJOfQJFdwzo675DfeetPg5KvAKBIqPd0SB9vkBPWVue8PEL1y04eofc48ePHz165KdzPCwBFD2saiYXDBc3jwEU6ZoYbB7DoKUioBmH1mWyfURff9JofnB6EuxXfffdd+eqgPjkXP7UjgXe2wayfjXa/KKriFiiDEmEAAR2E2Bg2o2OC08nMNuzx0UBw+naQQA7gQn9sBYZtNqgF7EFywV2aPtyqhP9/e9///XXXw+ucuyrnasg0IhAh9FhQjfVSFkU25lAUe9gsaWzdrpVhwfrhrpDRTPvagkvxtzBxqgiQQALTMC5wamiqGm09hYJT8g3mvpOkUdmEK332bNn0XQSTydQ1M13SMsYtwPaFS9B0VfU2iQyF3k5gplJrOIezcTxDqVHnrUeSh0I838IzHbTz/9pPD+GITDI99I/ffqke2jsT1nrKSA9kKNXx/F89TCmZBIERZswkakeAVxcPZa3KokY7FbqpDG1CSgk01+2VN36fOQu5Hfv3vnLgnp1zldffZWttFEG4pNGYCnWSAALNIIaLVuHOJOIZTSlIw8EJiHAwDSJom/cTH+iceNm0rQbE5jZD2tl4M2bN/o4odYl9MXpnlr+xz/+oRuSuIO2J3PqKiXQYRJqFGlmN2VERLaRCbDYMrJ2OsiGB+sAuX8V/9nUmmtXS5Ax5v6WRo0+ASzQp3Gh43HmFK2hEfK1Jnyz8vVJ28+fP68bdfrXAtYi3TtlEB/FGHdvM3OtQ9EOBQdjEiCYGVMvSHWEAI73CL1G1/KsdSOwFFuBgOYG3PdTgSNFXJyAViuK7pvRJ6y1kHHk2Z6LA7uq+Cj6qppD7mMEsPxj/FpdTQzWiizl3oKAAi3Ls9a66fnPP//c/YD0Dz/84NPSjdT+z27HeOluqKkoSgALjGIh0REgYnEoOIAABPoQYGDqw5laWhOY7f6D2drb2n7OLR8/vPB/+PChXtCmNQe95U1/+th1H73o3b583boPamq5LgHc1HV1h+SOAIstDsVsB3iwG2t8ql0t6RFjvrExX6JpWOAl1ISQhHzYQBEBrT5F8/OsdRTLjRMZ426sXL9pKNqnwfGwBAhmhlUNgu0ggOPdAa3PJf/dpxpqgcAOAvow746ruAQCdyLw448//v3vfzd+oEBPWf/++++6yYYHrS9nAyj6cipD4CoEsPwqGFsUQgzWgipl3oaAHp9W0GVpztaeU/ZaLaD4LwZWlzwlusNLZzVFhqYEsMCmeO9ROBHLPfRIKyBwFQIMTFfRFHJmCej+g2weMkBgQAL44UApWp149eqVFhC0K6T3tX377bdBhhY/9XVrvVm/RcmUCYEbEMBN3UCJNEEEWGyZ0wzwYPfW+zy7WtIjxnxvYx6/dVjg+DpCwoUAIR+WUEQget+LrOjRo0dF5ZD50gQY4y6tPrvwKNrOipznEiCYOZc/tVckgOOtCLN6UXzXujpSCjyHAF/APof7BLWe9eEL3SKjrwT4j9kkYOs2mp9//llfM0jk4dSYBFD0mHqZRypc3Dy6btdSYrB2bCl5WAJ6Qa/lVTjac9J9zztaEWxWWT6jvaOWxCXEJwk4nOpAAAvsALlDFWfFmVtNI2LZIkM6BCCQJcDAlEVEBgiMTIBny0fWjlE2/HAalDaGtPiwrD/oQei3b9/+9ttvxq2ldMnRs9q3kkaip0iEwLkETpyE4qbOVT21n0iAxZYT4deqGg9Wi+Tg5dx+V0v8MebBjfD24mGB91DxiXOKkQES8o2snQ6yaa0pagN81LoD/KCKs3wUY1ygiLv+RNF31SztEoHoQAYZCJxOAMd7ugqyAvBd6ywiMpxGgJtgTkNPxXsJ1HpTzps3b/Q5a8vdMKpRt858+PCBB633Ku3M61D0mfSp+z8EiqaRuLh5rIYYbB5d09J9BPSV6a+//jp77R9//KEgLZttnSF41rrzNhXxyVojpPQkgAX2pD1OXfviTCKWcTSIJBC4MQEGphsrd9qm7Rt2h8JVdFfZDdo7FPz+wuCHi5jrg0J6Bb7ugv3Xv/6l713rFb1aUvjmm2+KCkln1lrHixcv0nk4C4FTCJyy2aGW4qZOUTeVtiPAYks7tgOWjAcbUCmNRLr3rpagYcyNLIdijQSwQCOom2W79IoTId/NrLFpc4J7V1xdnW9icfXOfHDKugdj3CQmh6InUfSdmkkwcydtztkWHO8l9M53rS+hpkmFLFqSKLq9ZlKgNLs9gSrRm74/8NNPP1mE1S0y+kDBV199ZclMntEIoOjRNII8WQK4uCyi22QgBruNKmlIOwLaOrJ8blo7T7qFpUiMd+/e+XskT58+7RnsEZ8UKYvM1QlggdWRXqXAfXEmEctV9IucELguAQam6+oOyRMEioZdf26SKJNTEGhEAD98BKzez+u/olcPYH/8+FFv+NWmkp6XPlKy1jq0WFG63HGkRq6FQHUCRaNhonbcVAIOpy5KgMWWiypuh9h4sB3QLn3JXXe1pBSM+dKWeQPhscAbKHFfE2rNKfbVfvAqQr6DAKe6PPqstW5a9hedpgJylcZW8VGMcVdR90E5UfRBgFx+CgGCmVOwU2ktAjjeWiRbl8N3rVsTpvz9BB4/fmy/mJt+7KzIWUSgyLQsXzhM164PAhgftNZeiG6O6fnsTVpyzhYRQNFFuMjcjkDRfXW4uHaKGK1kYrDRNII8AxIwvqb3/fv3f/75Z5H8wWaVsaKiKrYyE59skSG9DwEssA/nbrV0mEoTsXTTJhVBYE4CDExz6n2GVhfdfzAmkA5hxpgNn00q/HBdjeuT10KqN+V/+fJFb69++/bty5cvdzuE58+f1xWP0iBwnEDnzQ4JjJs6rjVKGJAAiy0DKqWFSHiwFlQHL9O42XStXS0xx5gHN7zbi4cF3kzF86w4EfLdzHTbNUffCYgWzrpQFEvrxM7rHoxxrRU6SPkoehBFIEYpAYKZUmLkH4cAjnccXWQl4VnrLCIynEag6JmuoonEaU2i4gsSKPpkepHRrmE8e/YseLpmnWdJ0UaI7onZOkv64ARQ9OAKmkq8otETFzePbRTpusiK5mFIS29PQO+70UecLM00RndLUbrjWR+YcsWqM3b7ThTxicPOwSkEsMBTsDettMNUmoilqQYpHAKTE2BgmtwA7t38ovsPigb0btyKpCoKGLo1gYqyBPDDWURHMmhNQ4R//PFHvR5OH7s2Pnjj16gb0Nmi8oFwPAKBomXq46MDbmoEpSNDCwJFvaOo37WQljL3EcCD7eN29avut6sljWDMVzfLq8uPBV5dg2v551lxIuRba5+UKIGte112LCVFyyexiEDR/Kuom6/FYIxbM7llCoq+pVonaVSRlyvyn5MApJlnEcDxnkV+X708a72PG1dZCfyX96fXMFgv+0++ooGwaLGjSAwyT06gKMb65ptvduN69eqV3hFruZwHrS2Uhs2DoodVzZyC4eLm1Hu21cRgWURkgIAIvH792sJha/8pem2QudseFfFJVB0kdiOABXZD3bOiDnEmEUtPhVIXBIYl4K09/1fp4vNWoxiYtsiQfg8CRQNo0YDejU/RV4aKni3v1oQ7VYQfvro29b1rPTWtPVZ95rqoLT/99FNR/gEzt7DeAZs5j0hFY9aR/VwhJVycx64mbGlRrMgtOle0EDzYFbVWS+Y77WqJCcZcyzAoZx8BLHAft8Gv6jmnOBcFId+5/K9Su97Q538nwIn97bff6h0u7icH3Qh081GMcd10em5FKPpc/tR+kADBzEGAFS9nn8UOE8drZzVITp61HkQRiBEhoA3+SOpGUtHtNRtlkAyBCIEi0yqK3vzK3r17Z7wxRasVfC7AR3etYxR9LX3NIG3RMhwubgaTWNpIDDaPrmnpEQLqKRbHKE/74cMHY0WnPGtNfGLUDtkaEcACG4E9vdgOU2kiltO1jAAQuCUBBqZbqpVG+QSKni4rGtD9WpoeFz3VY5m1NZWWwksJ4IdFTDezlnI7mF/3yOoz1+pc961NHgAAIABJREFUT58+NRal5Y5Pnz4ZM5MNAh0I9NnsUENwUx20SRUnEmCx5UT4HarGg3WAPHIVt9nVEmSMeWRLm0E2LPCuWi5aB7v0ihMh311tuG673r59Gy2w2wcDorXPnNhn3YMxbhIbQ9GTKPrGzSSYubFy79o0HO8VNcuz1lfU2kQy2+/7KZpITESQph4mUGRa+76S8eXLl+fPn1sk/dvf/ra1imG5nDznEkDR5/Kn9igBXFwUC4kiQAyGGUDAQsC4jRQ8Qb1VspZU/B1c3d/c4X3AxCdb6iC9DwEssA/nU2rpEGeqXUQspyiXSiFwYwIMTDdWLk1zBB4+fOiOswdFTzVnS6uVwZ83Zcssut8iWxoZWhPAD2tlQB8BePDggRYERKM18KB8VSoB7JtQxuWOoBZ+QqARgT6TUNxUI/VR7FAEWGwZSh0VhcGDVYR53aJusKsl+BjzdS3wHpJjgffQY7QVfeYU0ar7JxLy9Wd+uRq3ln2ePXt2ubbcQ+AOPoox7h6mkm0Fis4iIsMlCBDMXEJNCLkQwPFe1BJ41vqiiptFbH3C19jUMW/6MQpPtpEJ2OeoemHhvudhjA9ai5LucdlXxciE55ENRc+j6wu1FBd3IWV1FpUYrDNwqrsoAeNdKe/fv7d8kyrYrDIWfhAd8clBgFx+kAAWeBDgyJd3iDPVfCKWkW0A2ToQYDm0OmQGpupIKXBMAvb7D4qeau7WWLv3s7e0m/BUlCaAH/7hhx8WROp9wSpBGl3Fs7plVr3M8oUu+1PZFcWjKAhsEegzCcVNbfEn/U4EWGy5kzb9tuDBfBrTHhs3nkbe1ZLuMOZpDXiQhmOBgyiihRh95hQtJN9RJiHfDmhTXaIngj5//rxusj4YsE4kpQ+BDj6KMa6PKk+vBUWfrgIEqEKAYKYKRgrpQwDH24dz9Vp41ro6UgqsScA+EOq2A8sDDDWFo6w5CNjv3Nq3lKCvBEQXJtZ0Vf6TJ0/W6aRcggCKvoSaZhPy06dP9ibj4uys7pGTGOweeqQVrQnoJThG95i9Q1qbVb/99psTWPc0dwj8iE8ccA5OIYAFnoK9W6Wtp9JLQ4hYuimUisYkMOYzkGOyskjFwGShRJ57ELBv6NoH9J5k7HeV2UOFnvJT1xYB/LDI+LtFesRli1XrdC13fPz4Mfu4NTuzrRVB+XYCHTY7JAxuyq4Rcl6agD2CYiC4kKLxYBdSVlNRr76rJTgYc1MLofAsASwwi+jSGezrYMY7BEamQcg3snZGkG1rVcr43pYRmnAzGTqsezDG3cxmtpqDorfIkH45AgQzl1PZtALjeK+rep61vq7uppD88ePH9nba77Cxl0lOCNjtyh63+VRfv37t/0wcuw8aJPJwalgCKHpY1cwsmP9QX5YDLi6L6GYZiMFuplCa046AcYjPPmsdZOizR2UUXvQIRNuZ0MwlY4H31n7rqfRCj4jl3lZE67IE7Pd+ZYsigwgwMGEG8xCwL/L4j32Ow6dPmDFOe+eRBD8c6FqmfuI7pvUczq+//vq3v/0tkCr4WbTCHFzLTwhUJFBkivZxMJAQNxUA4eddCbDYckvN4sFuqdZ9jTIaQ7Bpta4ryNBnV0tiGOVXTja21loj5TgBLPA4w5FLmGrFiZBvZFMcQbZgoF9E0jJRhw8GjND8AWXosO7BGDeg3luIhKJbUKXMUwgQzJyCnUp3EMDx7oA2yCX/M4gciAGBKAHt5Wu/0zhP0EvWHz16FC2HRAjsI6AbWezfCNqxlPDmzRvjOp1eiPjw4cN9rTj3qg8fPrh78rTg8uLFi3PlOaV2FH0KdirNEjAOr0s5uLgozxu7OGKwqMZJhMCagCYg+tBTNqJTBnmMhC8NNqs63JVCfLLWJik9CWCBPWn3r6v1VNq1iIjFoeBgTgL2Nas5+RS1moGpCBeZr06gaBtFw7oG3HGa3C3MGKfJk0iCH44qWuu3z549i57qkKg9KS1WPH/+PFFXdj0kcS2nIFCRQOvNDomKm6qoL4oanACLLYMraId4eLAd0G58yXV3taQUjPnGlnmJpmGBl1DTbiFnW3Ei5NttKjNcqE8oRxd8OtzEMgPefW1sve7BGLdPL5e7CkVfTmUInCBAMJOAw6lxCOB4x9HFDkl41noHNC7pSkAzNOM8wT3P2VU+Krs1AT3Ab2yfnoU25vSzBQ/V+KeCY/tLTYILT//5/v17v5lzPmvtE0hrBEWn+XC2LgHj8KpKcXFb5O/t4ojBtvROOgQCAi9fvvz++++DxPVPxQNbz1q/e/fOf1ZKXrfDwwzEJ2sdkdKTABbYk3b/ulpPpf0WEbH4NDiejQDfta6ocQamijAp6hIENIAazV7D+tZE5pSWRu/zi0qybzkrWhSJHQgYDVKSTLWErvXbE5+1Fm3Vnn4jNtFIh95BFRYCrTc7JANuyqII8tyGAIstt1Hl0hA82M0Uerw5F93VUsMx5uPap4QjBLDAI/TGv7bnxtYgNAj5BlHEgGJsubv0+/gGbMidRGq97rGl9DXDqdZm182/egqKvroGkT8gQDATAOHngARwvAMqxS7Sf9uzkhMCpxCw30Zgn06c0hAqvSIB+wP8ithKG/jlyxdj+focdNHHRkolIX9TAii6KV4K301An1e1X4uLs7O6U05isDtpk7Y0JWB8lYzezqD3YUclCVZVdnjdaLGJROKTBBxOdSCABXaAfG4VxqmuhDzu8YhYztU1tZ9LwP7A4blyjl87A9P4OkLC6gTsQ/Borsa+DWRvY3W8FFhKAD+8Rcxu8FslHE/XoziJQvw3xyWycQoCTQm03uyQ8Lipphqk8AEJsNgyoFJ2i4QH243uxhdecVdL6sCYb2yTl2gaFngJNR0RsufG1hE5K15LyFcR5s2Kevv27bpFX3/9NTcwr7H0SWm97sEY10ePp9eCok9XAQJUJ0AwUx0pBdYlgOOty7N/aTxr3Z85NRYTMH5/QDf9bD29UFxlvQskkj778PDhQ/uIXq9ySjpKwHgji56F3vFxDz1vY5RP3w0w5qySjZtjqmB0haBoh4KDoQjYLRMXN5TiOgtDDNYZONVdl4DxJv7gmeqlvVpV8WNO7VHtCCxL0dlHAQLRUrbktxDAAi2ULp3Hd2uJhuyLM9cFErGsmZBSncCDBw+ql3m8QPvtX8fruncJDEz31i+tixLQjXGaekRPBYnGYT24qt1P41eGaoUZ7RpCyT4B/LBPwz/WvqcWDfyU/sdao0i4C75r3V8j1LgmYPchu0cHexWspK0VRMpFCbDYclHFrcXGg62ZkCICl9vVkswYM6Z7LgEs8Fz+HWo3roDtnlN0aMKOKgj5dkC7/SV6rDd687AxeLg9n1MaaB+D9vkoe/ksepxiALUqRdG1SFLOUAQIZoZSB8IEBHC8AZDL/eRZ68upbEaBX79+bWx29JVaxmsbZZPwWovR/RByl69evWpUC8U2ImBcR7ObqC+nsXBd8vz5c//C1sfcHFOXMIquy5PSahGwj5i4uFrMr1iOXft2i+rGgRisG2oqEgHjxtIPP/ywxhU8gG0sal1OUQrxSREuMlcngAVWRzpagUYV2yONdAPt5RCxpElyNkFAdyckzp5ySq93HO1js6dwqFKp0WupLtboqgCnkEEIGKce9g7Sp11GeYyt6yMztWQJGNWqcib0w3Y4Wc67MyRuoxzzfTS7W8qFFyVgn+jZJ48BCntPnNBNBaz4eRsC9v5i74Pd4Eh4dVtu0VmA48G6Gd61KjLOmMbZ1RJejPlaNnY/abHA++k0aJFRxfYYKSh/zJ/25hDyjanBFlIFt6+4KozBg8vPQUUC9g5o79S+eEYHqEtY9PC5Xe4YRV9OZQhsIWD3e3Zfaqm3Sh4Jr47J+lUVmGMWguMdUy92qXjW2s6KnMUEgq9M774rUd9YSGzk+2LZX//gX9X02J98cgdkU9TVC9dL2ixlyrD3PUVv/ASHZDDav0VaSx4M1ULJngdF21mRsxuBrZdQrgXAxa2ZTJVCDDaVumnsEQLqLN988022BL0AeB1h+vMFldBnj4r4JKssMjQlgAU2xXt64WtHFxVpd5y5Lo2IZc2ElOoEBnyOyO5Lq9MYp8Bai892mKzRjaN9JDlOQGvali0bzWJO/6yua+ynT5+in1VxGdyB/e4KdwkHOwjgh3dAK71khH3PxPBncSOlTe6Tv5b19pGWWhIEOmx2qHbCxYQKOHVXAiy23EazeLDbqLJuQy63q6XmY8x1bYDSSglggaXErpW//8bWIHwI+QZRxFBiRFeitDT01VdfDSXnPMJ0WPdgjJvEnFD0JIqerZkEM+dqnH2WNH8cb5rP+Gd51np8HVWW0LLt3eirtkfuSnz58qUFhF7/EHhty1Xt8rx7984v/PHjx/5PjgcnEF04WMu877Yt3aBmvC1MNXZequBZ67WWd6eg6N3ouLApgZ9++slYPi7OCOrG2YjBbqxcmlaXgPEZ6cADa77gx4RPnz7tEPgRn9RVPaWVEsACS4ldLn/TqfQWDSKWLTKk1yJgWVCtVZexnM+fPxtzds5mYTXU4jMDU2cLobqhCBiXfYyDe4emGd86r8Cgw8SqQ3v3VYEf3sctetUIeyUj7Ht+/fXXUT5KPLLzuy7zcta7bgIp/QkES20JAYyj3roEwsU1E1ImIcBiyw0UjQe7gRLbNeFCu1qCgDG3swRKthDAAi2ULp3HuPa1e04xMhxCvpG101+2N2/eRCvVfSzRdBI7EGi97sEY10GJI1SBokfQAjI0IkAwE4BlnyUActZPHO9Z5CvWy7PWFWFeo6i6297pNge3zVl891aBT548sXwpTpcb77bZqqhu+g8//OAXmHj1u5+N40EIWGxJVm3cgQga5T9UE5wKfh7pOEFRlp96W4FdNkuBk+exw0TRk5tKz+YrgtctepYacXEWSrfPQwx2exXTwFoEXrx4YSkquEk6+Kh1nw1a4hOLpsjTjgAW2I7tICU3nUpvtZGIZYsM6bUI9FxQNcpsnNYZS6uYrSerKovPDEwVtU9RlyNgXNm2DO592j7zna92wvhhO6t0znH2SoKlg7TYLc4mNi8Sj2HvkORy1rujjVxSl0CHzQ4JTLhYV2uUdiECLLZcSFlbouLBtsiQLgIX2tWStBgzRnsuASzwXP4daresfe2+gaqD/EeqIOQ7Qu9+126tvhrDhvsBOb1FHdY9GONO13IfAVB0H87UcgoBgpkAO/ssAZCzfuJ4zyJfsV6eta4I8xpFJXbEXQPsfdtdEj0Iyjnouy2LGhLD/hqnqMwVEzXP8b8woxsOHj16VLF8impKIPjG4FZdepx+3ycygptBt8pXet1bVRIVLaeGvVU3K/mYGVD0mHqZXCr7QImLm9xUXPOJwRwKDiCQJmB8UMHdJB3si3SbLxCfpPXI2dYEsMDWhM8tv/VUOtE6IpYEHE4dJ2BZUD1ei70EPf017AKOhVWwaGxveJAzKGff4jMDU0CVn1MR0Mp28LrYaPO1zaHJS/RUz8RPnz5ZPjK8ezmrZ1ua1oUfroV3nKHWLSPUalppOYkR1mJv9uospQWjv73wIGdQTqKNwYX8HIpAh80OtZdwcSilI0xnAiy2dAZevTo8WHWkNyvwKrtawo4x38z2LtccLPByKisS+MSNrSI522Um5GvH9lolb2088VHrE/XYYd2DMe5E/fasGkX3pE1d/QkQzPjM2WfxaZx4jOM9EX6tqnnWuhbJy5RjeW7T3rfTzQ5ufLFUnSjw4cOHlnVeVfrhw4dEOd1OBV+lswjfTbbBK9JdU6dLaLnJTN9a3/3OtuA2jtPb6wQY5/4hJ9KlD1D0pdXXSPhzXZxujTXenIeLa2QAVyyWGOyKWkPmUwi8fPnSUq+LMwOH3G2+QHxiURN52hHAAtuxPTfOXNrlXFyimUfizESxRCwJOJw6TsCyqtnTvwVRxPEGVizBwmqoxeeeiivizBpdES4y7ybw6tUrS7cdwe1Ywgy1RS3aTeMeF1oUih+26HocP6x9z3ND/YTB6JMRFpjGPJezXmO7bpztXMvss9kh9REu3tiGaVqWAIstWUSDZ8CDDa6g08W7yq6WQGHMp1vL5AJgge0M4Nw5xdIuy4pTo42tdmCLSibkK8J148xbK8Dd7mMZkO25PqrPugdj3ICG10IkFN2CKmWOQ4BgxtcF+yw+jROPcbwnwq9VNc9a1yJ5mXIeP36cldX/GnM2cyLDx48f/bPHv+qspQ3Lyza+//57v95TjjXPef/+vV/1zHNOn4PleGvebrm2Sh5Nki294IicFkte2tJ5rDW+3acK5xkKQdEzaLm0jef2suA9IAnhcXEJOBOeIgabUOk0eQcBrdxpnzV7oaK75eVQgaftNl8gPsnqiAxNCWCB7fAGXqVdRVsld5hKb1W9pBOxpPlw9ggBy4LqkfJLrz29vycEtrCyLLslqnCnqiw+MzA5nhxMS8CyVKUPaOjDJiciUu3BhktUmJ9//jmaPlUifriWui1do1Zd2XIsd35nC9mdIXiztivn22+/dcdVDi5nvVVafelCzu0mfTY7pCDCxUtbKcIfJ8Biy3GGJ5aABzsR/iWqvsqulmBizJewqBsLiQW2U+7pC92nb2y1Y1tUMiFfEa67Zo72RznAui/auxa9GdY9GOOuZZO7pUXRu9Fx4VUIEMw4TbHP4lCce4DjPZd/ldp51roKxisVYnlZhdpT5b4Z/7Y5Y71plF999ZVl9qJd/3fv3qWLan022N/V20AlfOtKb1O+5u1VLHA3EMuDLtLpkdcHPHjwwCje1l0sxsuLsumxn+qPdvtfPLDHDUVij5wZRY+snbNkO/HmVG0SWG5LFRlcnNE85nFxxGBGkyAbBIJZwBYQjQWasPhx19OnT7vNF4hPtvRCeh8CWGA7zjNMpdP0iFjSfDh7hIBlCcifHRypK3utZnY9F4uy8gQZjIvAVZb+qiw+MzAFGuTnhATk4izr4dGb7brhsky11IqZ7/xzusAPOxRHDkbbK9Girl7xfKRFR671ly/8cqo/a3056/VpzHk8w2aHNEu4OKd502pHgMUWh+KKB3iwK2qts8yWqZZEOndXSwJgzJ0Ng+oCAlhgAKTiTza2KsI8UhQh3xF697h2a+Pp+fPn92jgvlbMsO7BGLfPNi53FYq+nMoQuJQAwYwjxj6LQ3HuAY73XP5VaudZ6yoYr1SIcec7+CrIvhb6hVi+8GapRffK6AGwbE7LvUHZQnZn0E0Y/sNser70xx9/3F3anBeeqEE99+LfqRnlr350UKfGUCZae7vEFjfM+Xfh2OOGdm3sXDKK7gz8KtWd5eKM9eLi7IY0lYsjBrMbBjlnJvDs2TPLy2V+++234JtUxttZqrAlPqmCkUJ2E8ACd6OzXGiM9yxFlebpM5XOSkXEkkVEht0Esmub3Z5/DqKI3S1qdOHlFp8ZmBpZAsVei8CbN2+yXk5zlipvSdhBRo+YZheu1ZfVih2F3+8S/HAVnWZNbkctBxcSe64bBK3TIkaQsvw0Glv02miisUB/9zlajiXRLyTrAC0FTpvnrEmosV4Z1cH9XGmWcHFa86bhjgCLLQ7F5Q7wYJdTWX+BL7GrJSwYc3/boEafABbo06h+bIztq9erAgfZ2GrRtB1lEvLtgHanS7Y+gXZiDx0E71kEjPUeX/dgjBvE0lqLgaJbE6b8EQgQzCxaYJ9lBGuUDDjeQRRxRIx7Pmvtb1cfoXPLa/XeDkvX3do4tzPR7S++Ih4/fmy/Np1Te6LZbW9VrRXhdDmNzup+o+BtXoPfAdmIw8Fi9bC6Hlk/WMiOy6W+7DRVz89sLS7YazT2xKVALe3ZS96dU33WvSPAGGlZ6vI/62R59MhS5oXyoOgLKaunqKe4OI2e2RdJCAIursgSZnNxxGCLefghbpHBkHkSAtlgcuHg+2RN0Cxfy6wFkPikFknK2UcAC9zHzXjVKXGmZOs2lbZwIGKxUCLPDgLZtc0+UaK+LeBWbzR9syzg9BHMITX6+XEWn40CLw1kjc4purNduXo5aEdAK97Zxdtg46OdMEHJ33//fZCy/vnrr7+uE+dMMbo1/HDCPMbcK1EAIMESYrc7Fd0Ra7GUcTnrbcf8QiWfMgntudkhXRgtc9Ea4eKFrBdRiwiw2FKEa5zMeLBxdDGyJOPvaokexjyyCc0gGxbYVMunzCnUoqE2tpoSthdOyGdndb+c0dcOtlj8uRy6U3xUz3UPxrjL2eQ+gVH0Pm5shu7jduJVBDOCb+zv4+wSnmgwTas2KmKRgW2FprrYXXjzZ62HHWb6C+Y/jbNbYVUufPr0abac4w5Ucwy/Fkulfv70scTL3vcjAfr4nUBULUP71qXHwl+8eBHk4aeFgO7c0qqWJWfFPIH6oiXL/DT+RU8VJVpuh10KjN7IUlSXJbN/y9rPP/+cvcT4vSa/O1he9JCo1y8qkW20Uyh6NI0MIk9nF6fb8Y1fPsHFLRbS38UNYplZMYjBsoiWDP3HrHHmGkZEN85mvCvFJ/Dy5Uv/Z4dj4pNSyP07damETfNXbz4W2FRfnePMpS09p9IWekQsFkrKU713G+u9aDaL7+rwBJT/oKNe75hdIBXt/oGiZR1Y/fSgJVRcfLYod5GWNboirfV3Mv2tvQjI4JkfPnyYtXD13P7fjlaNWY8hySX/IIRHsEP88EFjGHavxA8DDrbRfrkWlqP+fMfqh6XSy1mvpVG3z9N5Etp/s0MaJFy8vRkvDYy6u6DtljzBJQd/WkKLPlKx2NKH80GDWV+OB1szISUgsCOu67+rJZkx5kBx2Z8X9VrZdhkzVG8+Fmgkvy9b5znFIuRoG1sWdNUNe10pIV8HyGvsp6fom1jRhu8IEk5vSwsBOvuo/usejHGlZhPtL6WF9M+Pohsx728PlpUiNXZYwRopwhVLMCMU99tn6W/PzqKOHOB4S+mNpuhDz1qP1phSZUyb37IZ739mbR8o/74cPWBZ904XPen68ePH7N2EaqkmHvvk33eVXoji3+cnCbO3Ae2r6K5X+TqVh7HYakUUgfqiJev7GLW+OmhfjPCNKirV8US9mMDZqgRTh80+F60+mK1XT8v7zytmvwGVLtAyQxhwYELRabVOe7ani1NPNIbsuDhnkP1dnKt68ANisMEVhHgjEFAcZfS6TtrOQa/qJT5x8I0HFw1ELa07JX7GAi2qKcoz1VTaQoaIRZQsvdvi3CzAJ8nz7NmzbEvd0ko2574MWrlyyyxatzG+3tFdsq/SHVdZYpuhFp8ZmHZomUtuSeDJkyf+tk60jXoGteeei+ryn3qNiqQXT1hcdPTa0kTL0GkZgkvrLc2PHy4l5ucfea9Eo+erV698aTscq4uta9EEpJEkl7PeNZwJU26/2SGdEi5OYtiWgb4/ihFCi6XVLLZYLGQcfTlbxYM5FBxsEbjErpaEx5i3NLiVflGvtdUcP/0UZ4sF+iqocszGVoDRYtiWfh0UW/qTkM8C2aKsUvLn5o9+1FoiWZ7UOlfyPrVL45YFqyrCcJPnyGuzTsUXdRQEM06DHDQiMMj4SDAj/VqGraHu1sjaJI43iyibgRE2iyiS4V8H/iLFrZL0cdQDNey59Pfff19JEUnQ7Wh7Sj9wjeU7sRJUm9YHKrFeqo8tR6D836Qjugu0oFdaWiUryWd5DkrrMhKmpNT9edf3Iemhtf3F3fHK9PRbytJYGDzi26dHCPZaff+3Q/z715FOEdWnpScuYjTqRItUwu6vYOqn0rNvotVDRNFG+YnqAj5G9Vn/bOmxL6RfrH+sCWFpsR3yo+gOkEeoIu3inKH6ltzHxRktEBfndKSD/i5uBBu2yzBzDBZEub7Z+MeTzzXstnTXnJbA0hmMho9TOBhHB8lJICoF+cO3011wMGYgmrWuoBXRn9WDBEmFBWZV42dIx5myz9mm0j6cxPHMEYuwRLtzkNjUwydUc91T6c4ovE2H9SAQXVYdsyJJqv6hqVRs8fNHxpeAxnFjtgi89KDjdSW6wFXW6AL+gW9xP/vbnozK1Z446LMak1D04KfEJ0FPpxR7yAY6tCLoEVGpmnbJdRstvqLpWLAWaSvFIip+eE0vsDr9VB6ZWdT8XGLFhURXZuLg4D7LutWJlK2I+ojxJKpbTl3OerMtumIGS5ApK/VXS/oMrxbzkGAtTNRYtWpvOjad7qauaM92mYO7FKKuuP8CoHGpuU94JphbQ4OPq1u4KHnWfNrdouM7Pb+9/nF/C7FYOB7MQmnyPOuu5Bt2cHzilAdjLjLU63qtbDMDm4z+JCAMsFSct2YVtGRIzylkn4psg+irz5xC4lmcXgsTSqMLVBb92XSu4YtHyBfl7xLHDPl8DZYeu6b5Bxp2S8u5UP60j3Ic/MG0j48yRjvVfZSxXpFp6oiusujhG4azluBgTEeBoovc1NU3Q/sboQLOoCNEf/ZZwpo5mFns3NLfj4wmQQdpOjqoRTjeIve1zswIu2ZiSfl/lkzRPEEPiXpDJfb31JbJ8CKtjCbatEaJQrFFyU/vQ8xC6ci9UMFUpN24GDzJ6ZN0x3Kv7QRw1rJG2nrYcFVf6CAwDKej5WAZs9e+RWxbt9FiSEdCii35LcGco9TOZfkRlWumRbatdrn0wO+59B0Har5DkTg44rh2SGW8xALTNWpyRRuRjpkt7eKcitXL3LEOXKdr1Ci7VNUFwPKrIx2qQMvQecsYbB3y+T3aP27nz6OWEIy5viT+cZ+5RlTC2RItSzyLauQtT4GDl7Zjv3Qgmm7mevLlewx33MJ1YIFp1QRn0xHdEk+utXnjqXTAJ/Fz2ohlbQ+uR/sHlvurEngnPGUB2y4I9Fdv5BYW/mn/4NQtyTvryxI2H1nDCRp+vIEMTEUWYtHvYn7tekRUYKZFUSw7ErOPW6v/tlauylctzo9FD/pvwUTFCBI1GdzBvPolln6KH15j90dbt2xrGSPWRQUICa3tAAAgAElEQVQpgYMKzrqfgTlFf8rGWndAJ0/07qgjluNKThxcznoTbbnuqSDWipqiEufZ7JAqLa7AgWrXSU93U9e16qzk0prTYOJAKsgWVTeDAp6EPO6UnGfdehOlzbnYYrSQ1qNkQi+JU3iwBBxOOQLj72pJVIzZ6St7cGmvlW6dZYVW4yMbWy5IcAdpsDprnLdmy1kypOcUbGwFGI2G3XNPh5DP9Z31wZghX2BU9p9b6zBuZcxe1IVypn2UU/o86x5EWXbrvXSUhaLtilbOLffoXIQ7kFUUlXwwcxCzOTGCg/5LWMZJZbclrDmDGWddFgM+EtIEI+nxuzWc5OsDHO+aSWnKJbYVBlT0/metjWv6/e8qCLpuMHL4PztPBoxDiCTsM+j6fcbH4h/vG8+Cyb80Utqfi/Ir+MuyVQZlKyq2KPP63qOeSxtFop6bOdE9/ahuPcDvM0VjY9fV+b1gOW4ngDHqlRiNjMq/VyaoItuzsl7UL+HgQnawcrHWkUtRfGxUfc9sKLon7bPqSrg4Z586kHjBENzOwxhFaicAln+WNfapd84YzNit1Nmzo2RdNfljru9z1sd95hp1W3fF0ozz5SOLVsex4KWNDK8eiCaaaTRUeZhEIbtPYYF2dInRZ9qptJ3enBHLep1qHRIsKQQGdltacib644K00Yvt/dUbP37IyrNIpWylLT2eP5j5Ro1w32y00eIzA5Nd6UbDk9KZFtmpjpYzGwMrRGy3ca6S5euifsMlNvK3CUXIZbna0wf7nFui6n2n8MOl3PzR9qy9krRpubP+LKC0mfb8WyNju77vZLuc9TrJb3NgHOvV3kBZ7RygUaR2AqixW53C9U13EPiQWoYxgpuq1ZYBy8kGP06/HdygzycbFC2CdZ70TbjYYrcQ7lXwDdgd48EcimEPjJsF/qrUKW1hODZiv7rXSjTTaKtsbLnQxR3IKhJgdcq/30B9LZ05ezYRwPtT2vViS9OQfl2d4+MOmgqwxW3MPR1CPmcV64MxQ74tA0un+3Ga39J7byAmfJQPQejmWfcgykr3FHf26lEWinaqzB4YHYWcRjbKytZVlMGP2XyXtT7uuYSlsGEtQDSl0cJplOGEwYzPIRjCourYF/rKtPzSWi9L4nh9te449oO9oANm/UnWv/klHJxFDqjonc9aBz3E7y3rY61x7FDqvkssr6BwEkq13UYRe3Qi8Vp7nIWtZVTbt0gauOYOkFWF31GdioODfeNB1hTX4ZS/JJS9fKoMa1ZORzJIH8V6bTTrrP3L7cfZtSqZVuvFkaDLOCbrg4ODUIBFCyJ+1WppsESSHbTWl/hVBGwDFfs5s8fGPr4Qk1RH6soKszuDT3utXD9lWkXvZjvIhQkX5+tX0qqvyVD9xOq3h6oKPz726/KPJQYuzgfiH3dzcYMY8D4xjP75NjEYc419djLnVfLDvkvZOm4U4tqZE59kWRkd3aLiYQPRaDPVtC3LXKc3WtjBAqOqWScm4sxg7jPVVHoNaivF2JFvE7EU9W5Z1xY30qMEskN8eh4RLTObGDgBv+MHp9YO3KU08uQJ4SWnq33rYLTFZwamhELdKaZFDsXtDyy6brGspDLlS7f8xpLefyYl/2980mmRsAWZUpPDD9uJSb/+ELAezbvtlaQt3z8rgSW2vY2lOYP9HVd1n953RestJTx4fmOQqVbIDgOnfePNDrXX9xWuX0QP2Okb3MgD8YzrBouugzvSgqLq/tzyxlGr6xx+GKHdY7HF2NhFL/KK/rS9rkkcKQ0PdoTeDNdqTI/6liCxTzSYBo4xp/no7D28VrSZalpgk4mfjZZDscCoataJiTlFMFCysVVk2AK7pt0uxehPCPnaqaB1yVsBQM9ZT+s2RstP+Ch/ZNG1U617MMZFrcVPNHrFxYqYG/rolt7k29iJi/CBYNGfWmPxvUH6WG2RbUTLqZ5Y9DxaT2fuKzeNS2erLyAnOBu77T2CmYDDPfZZjBpcrA7HG9iAwhi/b47seMdUdPGz1iJetKC/GK6cdeuVffFdT7yzzloWo3VANSowrIo/1XA1PytJkEE3bbQWTG20ECvdCAzK7Da9lxItnCVPRXVLRzKhQHdySRWrqGiKIxS1NUeN2klgS+KslIqtsNiMtCnfUrHSaFGS5P9r7/6v28bRhQF/uecWEKeEpIMkJcRTgZMSvNNBUsLOdhCXkLiCdUrYpIK1Sxi7A3/vHe7h4RIgBVEkxR9P/sihIAoEHgAvQVC00o7U6lf1y7EQIjQ1Dxrb2Zo296nL0Nzomou3pmjHRpIaKnCyA61Zhux2FCzmvosajBq6btatbnSFuFYXrarfGiOxz+BhknrGcC759qcQd/YQl7bdGlMiuO1hDuZaY42d8+xlLhkaZy+k+UlPEwTOZiairWpG1RaysKMHtpqm62XXPHPnl9JdXNn06GwlYTlIY89sDgMSszFk0lWjYaM7ijT1su0AvSV/JFq2dZXXepkdm8NqlHbdOHozq6740CpS9bJacM6u/zTzHHE7XdxLC3bstXArzxG1o+IBfvA6sa7C3tbowsdl0YijYy1ZlSwxHTuK++veGuP1iKs3YpC2vpLbn+Hp70ZkyJ7T6yJ1bVQL1HNG3bSyBz2j8Me2YCtPcbjuANHiaRNESmsduB+8zq1kI87sE3WwVivXhYn0bB2nSOwqQ12Y2OjHTEvVynPc3psebtUphZPMqo6tTj6gaXqsSs5EccR5bnZEOU0XexprpW8NO9FHl5voK5g1Y4yswpHYDIwR6CY6NdQFa26E3uYXW4b1kGiUaioYH2+KnXc7CuOC97xNsPyjl4zoJdRCZ+5phS1FrVY1o2pubNUn/Yjn2TP+wTg/ynVrq2m6XnbNZLIXYq2LtahppHTlPCA9+s/BEDfbNUWz/MM69sz3dEr0osmiZWPPZu1O2c6uxUXFRzxEs3iRbfaI9aDr2ljglK9Zr5LtqHi2dlNf75SUbdJ9umJUS6Mqw37WPWIsHDyV1ERjBWrfY5+0q2cz19BZljoxZlnpzKTu+V0bMXYiok50nqrKNvh5tKlDeuRf8mX1Fl2cQ2f7jkq0y8GpYBRv1ZOZugO3Nko682Lvs0TDbWaGJvC2embz5ZIb+kUUtBW8/vjjjyhxlfj09FRtREpsx5SxTml9qvBlBNP4V83GXr16FZ+qtuOg/Tk8Pj7e3NxkC/bw17+xCtYsVVWkSPn8+XNX8X7+/BknifrduhhR1CjXr1+/6reGbYTP+/fv4/8oRmVV5xNx//Lysn45bCNy+PHjR/9nY62qR6D52a9fv/7+++91ShQ4+sybN2/qlKk3oiN9+fKl/yhRqqjR3/72t/7d+t+Ndo9TS9q+caL9/v17/2f3/O7Hjx9vb29TgRgvFxcXaXp0vH/84x/N9AggMeLevXvXTBywHc0ULVgP2GwOMcM4GJqyHxyQGCEuRnoEjZLPVss0WbGSj8c+KWwM1axqQH369Kk/21jJivjc/HgaCqJqXQVunnTiQFWjVCedv6J7kUlPCWPIR7eJEBr/x251IK2iffXBwhDXc5TCt/bc0IVEq96tK8S1KlVPve7u7n777bfmu6OEuJJTYRxUiAuEGUJcs323vV3S8ZY8B3OtMdG1xra7/cHapXG+9ZGYjsasqZU4/8s9z082PBFtVq2+6qnm2Gdc2Ml27z33wCxINrFrnulSOsvVk7j2GUtUrTm64+W4V9BxdV9fO0fm9eVzbI+yCBn5bOZfrCvGSkhPdUY5y8dcItZk6jAeh0sXabviQ0/Zqreq5o5Wbs4DY20qMjz42aN2WN3i855PTC6LmsOh6ueiX+VwMOhFMImoeGIAiYujuLnTDHpptDl9YTzNM1Li0M2V+boM1ep0863sxw8mhs/BBeo4cXStnx/Mv38HcbjfZ1H3SqKoL1686Cpw9KJY0W3ehK32TKcHXTmUpN/f38f0I737GZ+dcz25Kurqem+J8Fr2KZxk7vBmR7TgnqeLa+nArXJOeh0dwbn6Vx20/Do64m18ayIWdqoP1tOPSKlmIHVKqzolL6u5RxQs5retgkXK6LOOtS+2TNpDwr9kKui7Cu7YlgztGfZZy12toNjz6XjDUatZtfo86MZWdPilXbcWhqOua4q93dhqduygq/p21bGrWV+hZ3a3Oe/pREVW/a3sSRsiWmdRU75sb+lKjG/8ZleB6uv9rg+uPb0rRrXqVTuk06S44Dr9e+wlIyuKNOeinFlW3QfGjdiR7aICxZ4bOuq+z+fR/rOA9ddjFFWHrHt7/83QuGCPr5nVO9cT9bHuoFUFiwHSuksbL+OZrBGfQSsJuVGM7T1ituT7LLuaoe058K64oWMu2PpXR8M5N+ICslWM1sv4MyFzlqd5rIibrcI0X0ZIbe4853acQpolGbwdV90Hix13XA7mH/u08pntL440yxZn9DjvtkqSvox9hv0JmfhUl1hc0jRLYjsViE6btkUMonTPOiXA049EZ8v+gcb6Uz0b0S27WrA+UHSP+XtvhMGsT12q5kaUMK7Ve6rZ9VZ4tgZIhLgYNV37R3o6tJslqbcjn5hwZ237ixofrDM518bBc1CPz7Fv7bahj4Va4/6FQ7hZtRh96RCIfIaFuAhcrQGeHVNCXLMJpg5xzWNtfnvVczDXGmm4iFi0+U47QwXTIN+k7p+DzVC8+hC7nZ/0N1CzsabbnmgiOl2Be3IeXJfd9sB6DB7cyM4zXUofdMvusOoZS9SoZwxO+pYlr7Q7ZQdmsxVihWTYlV0cKxsYs61wsBjNIh3cnmgGmF0sahUmLs1S5FZKevk20fJd1r9V4PrlltboXBbVzVpvTDQoWn17FS9jgffg5Dl2iMXnY6sTIy5dsq6boN4YlnlhYUrCVF2SiTYGnzJK6lhSQXE4Wja6Wf91enomyvaHyGfYvZJozWyGVdlisMQOce6L/Fu7DT4ZNftPdMKeCvZffTTzGXd7db133OqfMbfCSWazhDF80s4Z+QyLb0u+2RG13u10sdniK9pOe2Yrik70sv/cGpOriY57MNtho7K/xVe92HKuHtJsqeos34881rsi2FiSW82nf0T0z5ZnNtltZ+5vo2ZsmW57oqg1XYF7ch5cl932wPKRnr2m6L+03OR3RHu636RvZe8mlDdfdk9TvhObbHDAyTbHKIlxaZCtVP+1zCiHPnsm2RiVajTLuZ91j92e4zY8y2r25Hp7tw3dFfrSCDB6SvSx2j/diGnS6EcszDBCYlqeOiVudhTmM/pu/c+e1CUs31j1ZKa8mumei73PIvD2jJrBN/7S2+7h3L+e03NzsFnCyGfY3c/1NvT/S4dTU2S27YMXEs5taVv0n9vSlu1JKTkRRi+PsZdtqXRMRmmnuGLvqULrrfI5RzBG+ftvKcW7sU/P9VXgTPTdvla91v4yNQy6g5XKXqZGH4vcytmj60aviBNPOpRaKf3regdLe+IO0dNa5el5WX4ejT4cQzI9V0UO2UHdqkXJNKurnAcnu2mpurKaLr0EoWVy4ssdNvSJYqv4eBrisp22VZfoftkhVh7iIofoUdlM0gIIcS3/eFlIl2JGysEQlx5u8ykrnYO51kh7eEShzXfXGSrYMyJiGjZDAY46xA7nJxueiKaDeoaUEyfVO+yB5SM0nWe6lC7Xy+7ZE59bgyXwo3MuZ9WoVbzZXp53lS/biEtIDJaDTVB+ZVfVKBbB0iEfR4l+mK1ydueDperaIXLLHuX0xDUuPu/wxOSyKB0a0w2K04fVWXIoiXvBGEP+9LNnszniFu+JU81+rlOWhprlPGW7f7LRX/6Sd8XhWimoF3uvJArZ1YuaPSS2s7e6IjFmuc0961r3bMTgihXOnh4Slx7ld+J6DjT4rZ6y1VxRyAg72UAR6SmXye3B5iicZLbyiSbIRtTIrbAXRQ7RZNlM6uauN6LDtwow88soal2YgxvRDwvvJiw8TM2MPMrhzrUA2P98QvSHg91moh2OPVOUt8JKF1vO1UOa7Zs9hZXLD9hTBBuAtpOP9AzkOJctEGGHnXnDUasZGGfbPjEC77AHlseB9Joieu/Bj2/vO6KzdebWgaa77O05U7TKEH0gxkj/5DPejX3S3lJnFd2m8HKyv3dtOHj2V7z/3a7F3v6ncfrzXMu7Pb2u7n6x0arOrtY9dniO22eg2GFDx6mnOczn3O6fC5WfYUcvc4TEVrhrvixZnx+9SFWGhaupzdKWbJdTL2oyU1K1nn1K2jG6aMSE7CVSpE9xn0XgPTh2tnFbYb0N3Z4Lxhg72GZT7JAdls0B79yWsvef25p6JdtdF07pcWPQRsCNm0NRgK6bneOWraT86T7RqQr/ykJVxxjGUZ2oWhS+ql1spyeGFCR2PtiB0+LtMyVsW4CFM6Ge1oyGi2xj6hMLKxEoqraI/2M7Lvsj/2igknaMgi2kKXsq29KrX0ZfjXlMLdCqftcpKupb3g+7BntdhuxGSft2FS+b4USJVbcp1xhlz7019ChoC88kDXHZHputRc/1W1eIiyEfn4rhnz1KmijEZeWrxOlCXM9BN/zWsfFtCXMw1xpp0Ijgs+FeOlvVYjiktlVKTN5mK0b5gY4dv1EXE9GuJi5MD/PyBirfs/Do4+52el321gPLGzSdZ5ZcakX+PaTbu5Qu96z27MHJDo0lzFii5NmyzZA43fdyjm24pe0f12WFyxpxxowruBi88ZFYsKpiZvxfrV/FxCAu2bJZRWLP91rS+HBKf5h0BrjGxedjA0Xgr3pq5LIoHT6TDoqlBbTC8kQ/OSrypPdcIiUb7lL/SIlj9cTAwjIf3G3YulC2wIMTA/ZgOU/cQRzuOtVGqy3kXkk0cbYLxeQhbf2eBo07YlGj1j2jyKGeeESG8W6Mr4P3ziKfatKSFmDOlJ7KtsSiRnEujmJH7bqGdrw1Z+FXeqxQatlmX2Zrt5+bHVH9vU0Xsy2+/MTyiUe2nw9O7D+5xLXh4JxP/OCks45jB0W0TjpdPHh6CoERz1Dn6iHNdjzL2fbYxooCr/qCd/nBaiEljI7R7JzN7WXe1Qq3vXXmDUetZn+bbfv0CLy3HlgerNJrin3e2JqtM7cOFNfR5Y117J7HdntTvqp1Tg84x7bUwf2z55RIPPjBDeyQxqjWIKpeZmu6n3WPYwd7oK36kiE7IrIdY7rEswSKvTW0m6FpB+5fMI9xnX5knpTC2WM2VvcnHtvtlzCZ6a9RybsLvM8i8JYPJWfYcqvsnsPOsJ61zmL+V2L/xUPPvPm/cpngRf+5rSRotvaJ76yMckbsv2/UOujUL2NglJ8bjm2l4Jr0XtTUOPPn37pGjTtnR5UhumjXdyOObbvW/tFJhsXQo8p/1M5RnggvE00jgnHAd9RiaLfcel7GIQpHx0R17Clb+tYZW38/DX1U/1/pzq0Ql/a0KqWrdjFkRjkLp8cV4rrMm+kThbjmIfa2HfFtRXMw62hp6Bj9WmNvQ6Cub9fZod5hgRv7mZ9seCKaDuoZUsaaVO+nB5YP/1YkcSldTndwz3XNWKI6M4zl7CFiXncQc887TDfvPfj18VZ8yDZfeeLUM8CVLj7v58TksigdLFMPivVGzugtRy2kpLYHUwI/jjIP0UQ3HQ7WsbnDPJUVh5vm1fai7pVEh09L2PNMSzRoydNoaZ4lKUu7AbrS3jtPEJviKIWTzK5DR0zbz82OQNjPdLGrxReefq4FwJgs9chs9VnrqsrrWmw5Vw9pno5DrKe3TPqWCDYp70oz75oGLLw6++nMG45azcA42/ZYEXg/PbA8FLSCyW5vbM3WmVsHmuGeTnT76e6MjL4oseHgWT4qW3vGSkur21QvZ+g8rZKc5WUrRmUpIrGrbLta99jPOW7ngWI/DR3jt2vIT50efawrqkT6Yp9Hm2iZt0R7umetq4ZY12Smp/OUv7W0+ywCryfFSkLBKPvEeC8fKfWembngKKU5NpODpXduS0ljul835Igb8efMB3+zJEJe9s+rj1i8wVnFGXfE833cG4s+Obgwu/1g6xo1ztkDKKKPjdWUkc/UU7EBFWx9ZNyuG6P7lCpHkx2MD8ceYudTpbq5N9/QdU03vNEKcemJu0rpF4hRVphPV/51uhDXT52+O0WIS4+yw5Rx49tEczDXGnXoqDcmutbY4RCI2FKr1hv937RbjtK44/fYWWLLYYooveGJaN3Z5tw4uLDTatODLzffAw8K1Du05ocxHOq3yjf2dildLlPtOW5/m2jGEkWdc1A3j7WTr1Yc222a+0cMjBshIz7vFBd0JWuPrfjQbLUB2/PMANe7+DxuoFjg1MhlUTpq5hkUzWCyru0IffEU6MHl4hS2JyVyizxHn1j2w45bhZ7a9bxVEvP7a1H+rjhcNcQC43A0YquT9DxoXbf4KQ3aOlz1crqpbF3mwRunVHbJt7AHg0z3wcJJZn8B4tK1MJ9sV2wmruJmR2hsfrrY3+KLffdcC4D9K8DRW5qdfM7tOWcd4w6Kic5Q5+ohzUafefabHa3jNtYyJ1rZiktMBVZ9Vyuqs/nOvOGo1QyMs22PHoE33wPToNGV0roW2O2Nrdk6c+tAc97TGbfbm/J1janR04O61W2ql3NeL4xeqfIMWzEqSxGJ/Rnubd1j3MG+wEuGDc+y+nty693NN7SboWnEi5DY6gbNl7Ewm35knpTojc2STLc9brefaDIzYvWXc59F4K2addwe6AybDVDDrv1fRAtls5O4c4GfP3/GuL29vX14eCihiGD35cuXz58/l+x8xn0eHx+jXj/++vf09HRsSWI+8enTp5g3XFxcHPtZ+48rcH9/f3NzEy3569evo3KOvhotGP+iKdfVjnd3d1XXPbbK4RO1jvrGOtqbN2+O4sruXOFHMSI+VCEi8n///n2oxhgZ5RDZ45YnxkjP7hxnymz6EspcF0xD1xSr2/j48WOcNw8Wu2TqJcQdZGzusLcQ16z7irbNwVbUWIo6usDl5WXM4upsI2rFDMpEtAY5asNE9CiuzexshjxiU+5wnnmUnhnLUVx2zgpUa6oDFqyq3OJp7VhaiTtwhSsVhdehkXnMQF69elX9H0epX8Z2nT7n/GTVi89OTNnOL3HPAjHBqBau4/8Bt10iIv21YP9//xVGv+VrL3+BWhwepbONfokaparuuUQnj7uZcaIv7O3RoHHLLD4yYAzGIWI+UN3fiRWMwiOecbdV994zuh116MJJppsdXaqmi10y0vcpsMPFluVPBXu6ogjWg7OftzZwVysaS2cu77Grjlrl1Zx5Tz1wRHA3tkbEnC4rU77adhVfT43Sxv2gdBEpHs6JVZe6LhvesO5xSuM6x5XrrXqWpaHLG9qe2xDY22Rmq/dZBN5l3v0cPUrM09CetR694baWYfUtmbi1Xz1XGZeC9SVWfAMmnq6M66u4Ab+Ku++ttomqRaXij0tF7eJf1KuuXVQtdo4vGsbXC6KC8X/U9N27d60cvFyCQMTK6otc0XxpO1bfFq1asGrNUU4hZ694THGistneG2WLDhyVrTpwDM/ow9uo9dnZ5y+Ahp7f/JQjjrgMVxejCnHZwR4jXYgT4uqusq4Nc7B1tZfSni4QwTyemKqeOojAFT9Lteq5mfnJ6V1CDqcI6IGn6DU/u89L6abAwW0zloNEdjgoECGrvpqr16ziU83F1eqyrvoDdgMWcOI6NOYY9bVhtZG+nPMh6oMsrR3WvvjsxNRqUC8J9JxAA6e5nFUt2g8IfZDHFRCHx/U8Mbfv379XPysUD07HWX5AblWD1n8qt77vWWXVvPsZYzD+xRiMeciSpwo9CGvvvT1VO/tbbnaM2ASmiyNiymoDAj1zxeZJKk5PcZLyFZ2zt7gIdvYmOFcBNnZXKxh15nP1JcetBPTAsXqCG1tjSU6djynf1MKn5x8LUPG7TWk+f//735f/c2tpsQekWPcYgJb9iHNclmV7iRp6e22qRv0Cu5rMuM/S3xnO9a7Aey755nE9a93UsE2AAAECBAgQGCgwxTLcwKL4GAECBAgQIECAAAECBAgQIECAAAECBAgQIEDgeAE3O4438wkCBAgQIECAAAECBAgQILAOga6r/vibfSv9e3zHuncJtPJ5fn5upXhJgAABAgQIECCwE4H/2Uk9VZMAAQIECBAgQIAAAQIECBAgQIAAAQIECBAgQIAAAQIECBAgQIAAAQIECBAgQIAAAQIECBAgsCuB+In429vbtMofPnzYyYPWad2lECBAgAABAgQIEGgJeNa6BeIlAQIECBAgQIAAAQIECBAgQIAAAQIECBAgQIAAAQIECBAgQIAAAQIECBAgQIAAAQIECBAgQGALAt++fctW4/r6OpsukQABAgQIECBAgMAOBTxrvcNGV2UCBAgQIECAAAECBAgQIECAAAECBAgQIECAAAECBAgQIECAAAECBAgQIECAAAECBAgQIEBg+wI3NzfZSn78+DGbLpEAAQIECBAgQIDADgU8a73DRldlAgQIECBAgAABAgQIECBAgAABAgQIECBAgAABAgQIECBAgAABAgQIECBAgAABAgQIECBAYOMC9/f3v379Sit5dXWVJkohQIAAAQIECBAgsFsBz1rvtulVnAABAgQIECBAgAABAgQIECBAgAABAgQIECBAgAABAgQIECBAgAABAgQIECBAgAABAgQIENiswO3tbbZu19fX2XSJBAgQIECAAAECBPYp4Fnrfba7WhMgQIAAAQIECBAgQIAAAQIECBAgQIAAAQIECBAgQIAAAQIECBAgQIAAAQIECBAgQIAAAQJbFri5uUmr9/Lly8vLyzRdCgECBAgQIECAAIHdCnjWerdNr+IECBAgQIAAAQIECBAgQIAAAQIECBAgQIAAAQIECBAgQIAAAQIECBAgQIAAAQIECBAgQIDANgV+/vz58PCQ1s2PWqcmUggQIECAAAECBHYu4FnrnXcA1SdAgAABAgQIECBAgAABAk4zi+UAAA1aSURBVAQIECBAgAABAgQIECBAgAABAgQIECBAgAABAgQIECBAgAABAgS2JpD9Ueuo5KdPn7ZWVfUhQIAAAQIECBAgcJqAZ61P8/NpAgQIECBAgAABAgQIECBAgAABAgQIECBAgAABAgQIECBAgAABAgQIECBAgAABAgQIECBAgMDCBL59+5aW6PXr1+/evUvTpRAgQIAAAQIECBDYs4Bnrffc+upOgAABAgQIECBAgAABAgQIECBAgAABAgQIECBAgAABAgQIECBAgAABAgQIECBAgAABAgQIbE3g7u7u6ekprdX19XWaKIUAAQIECBAgQIDAzgU8a73zDqD6BAgQIECAAAECBAgQIECAAAECBAgQIECAAAECBAgQIECAAAECBAgQIECAAAECBAgQIECAwKYEbm5usvXxrHWWRSIBAgQIECBAgMDOBTxrvfMOoPoECBAgQIAAAQIECBAgQIAAAQIECBAgQIAAAQIECBAgQIAAAQIECBAgQIAAAQIECBAgQIDApgRub2/T+rx9+/bi4iJNl0KAAAECBAgQIEBg5wKetd55B1B9AgQIECBAgAABAgQIECBAgAABAgQIECBAgAABAgQIECBAgAABAgQIECBAgAABAgQIECBAYDsCX79+zVbGj1pnWSQSIECAAAECBAgQ8Ky1PkCAAAECBAgQIECAAAECBAgQIECAAAECBAgQIECAAAECBAgQIECAAAECBAgQIECAAAECBAgQ2IhA9keto26fPn3aSA1VgwABAgQIECBAgMCoAp61HpVTZgQIECBAgAABAgQIECBAgAABAgQIECBAgAABAgQIECBAgAABAgQIECBAgAABAgQIECBAgACBMwk8Pj7++PEjPfjV1dXFxUWaLoUAAQIECBAgQIAAAc9a6wMECBAgQIAAAQIECBAgQIAAAQIECBAgQIAAAQIECBAgQIAAAQIECBAgQIAAAQIECBAgQIAAgS0I3NzcZKtxfX2dTZdIgAABAgQIECBAgIBnrfUBAgQIECBAgAABAgQIECBAgAABAgQIECBAgAABAgQIECBAgAABAgQIECBAgAABAgQIECBAgMAWBLLPWr98+fLy8nIL1VMHAgQIECBAgAABAhMIeNZ6AlRZEiBAgAABAgQIECBAgAABAgQIECBAgAABAgQIECBAgAABAgQIECBAgAABAgQIECBAgAABAgTmFbi/v394eEiP+enTpzRRCgECBAgQIECAAAEClYBnrfUEAgQIECBAgAABAgQIECBAgAABAgQIECBAgAABAgQIECBAgAABAgQIECBAgAABAgQIECBAgMDqBbI/ah21ur6+Xn3dVIAAAQIECBAgQIDAZAKetZ6MVsYECBAgQIDAngSenp72VF11JUCAAAECBAgQIECAAAECBAgQIECAAAECBLYm4GbH1lpUfQgQIECAAAECBAgQIEBglwLZZ61fv3797t27XXr8p9LWPfbc+upOgAABAgQIECgR8Kx1iZJ9CBAgQIAAAQIHBP78888De3ibAAECBAgQIECAAAECBAgQIECAAAECBAgQILBgATc7Ftw4ikaAAAECBAgQIECAAAECBIoE7u7usg8VX11dFX1+uztZ99hu26oZAQIECBAgQGAcAc9aj+MoFwIECBAgQGDnAtnVydTk/v4+TZRCgAABAgQIECBAgAABAgQIECBAgAABAgQIEDi7gJsdZ28CBSBAgAABAgQIECBAgAABAicKZH/UOvK8vr4+Mee1f9y6x9pbUPkJECBAgAABAlMLeNZ6amH5EyBAgAABAtsXeHx8fHh4KKnnr1+/SnazDwECBAgQIECAAAECBAgQIECAAAECBAgQIEBgTgE3O+bUdiwCBAgQIECAAAECBAgQIDCRwO3tbZrz27dv37x5k6bvJ8W6x37aWk0JECBAgAABAoMFPGs9mM4HCRAgQIAAAQL/Efj27VuhRfmehRnajQABAgQIECBAgAABAgQIECBAgAABAgQIECBwukD5LYzyPU8vlRwIECBAgAABAgQIECBAgACBcoHv379nd/aj1uWrGeV7ZqklEiBAgAABAgQIrFfgxfPz83pLr+QECBAgQIAAgbML3N/fv3///unpqbAk//znPy8vLwt3thsBAgQIECBAgAABAgQIECBAgAABAgQIECBAYGoBNzumFpY/AQIECBAgQIAAAQIECBCYQSC+mvjjx4/0QH/++efFxUWavpMU6x47aWjVJECAAAECBAicKOB3rU8E9HECBAgQIEBgvwKPj49//PHHUQ9aB9Zvv/32+fPnWLzbL5yaEyBAgAABAgQIECBAgAABAgQIECBAgAABAssQcLNjGe2gFAQIECBAgAABAgQIECBA4FSBuMbPPmj94cOH3T5obd3j1F7l8wQIECBAgACBPQn4Xes9tba6EiBAgAABAkcKxKPU8Qcdqw/Vv1wdKQ8PD/Ey/j8yv//a/eXLl6//+vfq1av6jUistr98+bLb9c1awwYBAgQIECBAgAABAgQIECBAgAABAgQIECBwooCbHScC+jgBAgQIECBAgAABAgQIEFiFwNevX3///fe0qN++ffv48WOavo0U6x7baEe1IECAAAECBAgsQcCz1ktoBWUgQIAAAQIEFioQTzvXj1jPXMR///vfb968mfmgDkeAAAECBAgQIECAAAECBAgQIECAAAECBAhsTMDNjo01qOoQIECAAAECBAgQIECAAIGswLt37379+pW+9fz8nCZuJsW6x2aaUkUIECBAgAABAmcX+J+zl0ABCBAgQIAAAQIECBAgQIAAAQIECBAgQIAAAQIECBAgQIAAAQIECBAgQIAAAQIECBAgQIAAAQIEBgjc399nH7S+vr4ekJuPECBAgAABAgQIENihgGetd9joqkyAAAECBAgQIECAAAECBAgQIECAAAECBAgQIECAAAECBAgQIECAAAECBAgQIECAAAECBAhsQeDm5iZbjaurq2y6RAIECBAgQIAAAQIEWgKetW6BeEmAAAECBAgQIECAAAECBAgQIECAAAECBAgQIECAAAECBAgQIECAAAECBAgQIECAAAECBAgQWIfA7e1tWtCXL19eXl6m6VIIECBAgAABAgQIEEgFPGudmkghQIAAAQIECBAgQIAAAQIECBAgQIAAAQIECBAgQIAAAQIECBAgQIAAAQIECBAgQIAAAQIECCxd4OfPnw8PD2kpr6+v00QpBAgQIECAAAECBAhkBf43myqRAAECBAgQIEAgBB4fHzkQIECAAAECBAgQIECAAAECBAgQIECAAAECBNYr4GbHettOyQkQIECAAAECBAgQIECAQInAzc1Ndrc9PGtt3SPb9BIJECBAgAABAgQGCLx4fn4e8DEfIUCAAAECBAgQIECAAAECBAgQIECAAAECBAgQIECAAAECBAgQIECAAAECBAgQIECAAAECBAgQOKPAxcXF09NTqwCvX7++v79vJXpJgAABAgQIECBAgECXwP90vSGdAAECBAgQIECAAAECBAgQIECAAAECBAgQIECAAAECBAgQIECAAAECBAgQIECAAAECBAgQIEBgmQLfv39PH7SOou7hR62X2SJKRYAAAQIECBAgsFIBz1qvtOEUmwABAgQIECBAgAABAgQIECBAgAABAgQIECBAgAABAgQIECBAgAABAgQIECBAgAABAgQIENivwLdv37KV96x1lkUiAQIECBAgQIAAgS6BF8/Pz13vSSdAgAABAgQIECBAgAABAgQIECBAgAABAgQIECBAgAABAgQIECBAgAABAgQIECBAgAABAgQIEFigwIsXL9JSffjw4e7uLk2XQoAAAQIECBAgQIBAl4Dfte6SkU6AAAECBAgQIECAAAECBAgQIECAAAECBAgQIECAAAECBAgQIECAAAECBAgQIECAAAECBAgQWKLA9+/fs8Xyo9ZZFokECBAgQIAAAQIEegT8rnUPjrcIECBAgAABAgQIECBAgAABAgQIECBAgAABAgQIECBAgAABAgQIECBAgAABAgQIECBAgAABAosT+Pjx4+3tbVqs5+fnNFEKAQIECBAgQIAAAQI9An7XugfHWwQIECBAgAABAgQIECBAgAABAgQIECBAgAABAgQIECBAgAABAgQIECBAgAABAgQIECBAgACBxQk8PT2lZbq6ukoTpRAgQIAAAQIECBAg0C/gWet+H+8SIECAAAECBAgQIECAAAECBAgQIECAAAECBAgQIECAAAECBAgQIECAAAECBAgQIECAAAECBJYl8Pbt27RA19fXaaIUAgQIECBAgAABAgT6BV48Pz/37+FdAgQIECBAgAABAgQIECBAgAABAgQIECBAgAABAgQIECBAgAABAgQIECBAgAABAgQIECBAgACB5Qg8Pj6+fv26+evWHz58uLu7W04JlYQAAQIECBAgQIDAWgT8rvVaWko5CRAgQIAAAQIECBAgQIAAAQIECBAgQIAAAQIECBAgQIAAAQIECBAgQIAAAQIECBAgQIAAAQL/J3BxcfGvf/3r6urq5V//4hetPWitZxAgQIAAAQIECBAYJvD/AbRAYa4m6F4iAAAAAElFTkSuQmCC"/>
  <p:tag name="POWERPOINTLATEX_PIXELSPEREMHEIGH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67nWOLJGu+eZAIAQmo4ACAGIgL1DYBMBEAIQARACEAEQAhBBQwhABpx32jM6aluWS7Isy/LaP8CfrOuqsqp0s3//9evXb/xBAAIQgAAEIAABCEAAAhCAwFkJXF1dffz48fv373fu3Hn58uXNmzfPSoJ2QwACEIAABCAAAQhAAAIQgAAEIAABCEAAAhCAAAQgAAEIQOCoBFj1O6rkqDcEIAABCEAAAhCAAAQgAAEIQAACEIBAAwR+56x1A1KgChCAAAQgAAEIQAACEIAABPYhcO/ePR209svWoevr16/7IVxDAAIQgAAEIAABCEAAAhCAAAQgAAEIQAACEIAABCAAAQhAAAItE2DVr2XpUDcIQAACEIAABCAAAQhAAAIQgAAEIACB9gn8q/0qUkMIQAACEIAABCAAAQhAAAIQ2ILA58+fRwetVcrTp0+3KIs8IQABCEAAAhCAAAQgAAEIQAACEIAABCAAAQhAAAIQgAAEIACBLQiw6rcFVfKEAAQgAAEIQAACEIAABCAAAQhAAAIQOBUBzlqfStw0FgIQgAAEIAABCEAAAhCAwP8TeP369f//+N/Vp0+f/nfJ/xCAAAQgAAEIQAACEIAABCAAAQhAAAIQgAAEIAABCEAAAhCAQOsEWPVrXULUDwIQgAAEIAABCEAAAhCAAAQgAAEIQKB5Apy1bl5EVBACEIAABCAAAQhAAAIQgMA2BN68eTPN+MaNG9NAQiAAAQhAAAIQgAAEIAABCEAAAhCAAAQgAAEIQAACEIAABCAAgTYJsOrXplyoFQQgAAEIQAACEIAABCAAAQhAAAIQgMCBCHDW+kDCoqoQgAAEIAABCEAAAhCAAASKEfjw4cPPnz+n2T148GAaSAgEIAABCEAAAhCAAAQgAAEIQAACEIAABCAAAQhAAAIQgAAEINAgAVb9GhQKVYIABCAAAQhAAAIQgAAEIAABCEAAAhA4HAHOWh9OZFQYAhCAAAQgAAEIQAACEIBAAQKvX78O5nJ5eRkMJxACEIAABCAAAQhAAAIQgAAEIAABCEAAAhCAAAQgAAEIQAACEGiNAKt+rUmE+kAAAhCAAAQgAAEIQAACEIAABCAAAQgckcDvv379OmK9qTMEIAABCEAAAhCAAAQgAAEIZBP48ePHjRs3psnv3r2rN99PwwmBAAQgAAEIQAACEIAABCAAAQhAAAIQgAAEIAABCEAAAhCAAARaI8CqX2sSoT4QgAAEIAABCEAAAhCAAAQgAAEIQAACByXw74PWm2pDAAKLBDST/u3bt0+fPulf/f38+VP/fv/+XQl17ZJfu3ZNx2z07x9//925c0f/375920XgAgIQgAAEIAABCECgPwJv3rwJNurhw4fBcAIhAAEIQAACEIAABCAAAQhAAAIQgAAEIAABCEAAAhCAAAQgAIHWCLDq15pEqA8EIAABCEAAAhCAAAQgAAEIQAACEIDAQQnwXeuDCo5qQyBM4OvXrx//9+cfqA7HjobeunXr8vLywYMHN2/ejEbkJgQgAAEIQAACEIDA8Qjo3TpfvnyZ1vvXr1/TQEIgAAEIQAACEIAABCAAAQhAAAIQgAAEIACBHQnoLdsq/fr16zvWgaIhAAEIQAACEGiTAKt+bcqFWkGgJgGNF/QNHvZ51mROWRA4LgFmGI4rO2oOAQhAAAIQgAAEIFCBAGetK0CmCAhsTuDz5896R+m7d+/05erihekz1zpx/fTpUy3eu29l62TOfz6W/e2bTncXL5EMIQABCEDgzASGFSC9MURWRktButC/upYl0iLxjmSardiOTCj6uASkzzdu3JjWX17f27dvp+GEQAACEIBAKQJBj0IOj3rge/fulSqFfCAAAQhAAAIQgAAEIACBXgkExxRMnx5a3JLpaDJ8mBX3J8mHBr58+fLq6urQjaXyELATCHZ3TKHYARITAhA4DwF1mKz6nUfctPSEBJxTNOycmQ4Whn01InPt2jVFPiEimgwBCDgC6gSYYXA0uIAABCAAAQhAAAIQgEAegX/nJSMVBCDQAgENjF+/fv3s2TNNom1XH429X/z9Ny1CM3TTQEIgAAEIQAACQQJuBWhuVtetAAWTP3z4MBi+PrDZiq1vGjlAYI6AfMjgre0etGBxBEIAAhDoiUDQo/B3xsddnVu3bvVEg7ZAAAIQgAAEIAABCEAAAqkEgmMKTaW6nfTxMcV2szrNViyV8C7x9dJqJ0R34Q8Vd6kVhUJgXwLBXsV/LuLdHVMo+4qP0iEAgQYJsOrXoFCoEgSMBOQXaZigv8H/Gf4d/TRmRTQIQKB7AswwdC9iGggBCEAAAhCAAAQg0AiBwFlrvQt5bg6ukUrbq6GDoHpx4/CvUunzvFp3uXPnzr4fRbTXn5gQmCOgD1nriLU+ZD0XwQ+X5t+9e1fKr8dB18MTMXykWjN0ijmsXGqe7tOnT8MHq/3kXEMAAhCAAATyCOjbjG4pKC+HjVI1W7GN2ku2EJgSCI745CXySdUpK0IgAAEIzBG4uLjQONode5iLRjgEIAABCEAAAhCAAAQgAIEggWZnKZutWBBj44HamaBhY+OVpHoQ2JoAUyhbEyZ/CEDg5ARY9Tu5AtD8QxP4+PHj5eXloZtA5SEAgWoEmGGohpqCIAABCEAAAhCAAAROTiBw1ronIlq5nFu81IlT/T148ECzFTp02lOraUvfBHTK+unTp5poizdTR2X0AnuNrnXKek7DFe5u+S8g0BsTlb/m4hdLideBuxCAAAQgcHICzdqRZit2coWh+dUIyJ/U4cBpcdt9/mhaFiEQgAAEOiAgj2Ju0qmD1tEECEAAAhCAAAQgAAEIQGBrAs3OUjZbsa0lQv4QgMBGBJhC2Qgs2UIAAhAQAVb9UAMIQAACEIAABCAAAQhAAAIQgAAEIAABCBQk0PlZ6wgpnS7QnxZ1Hj165A5d+8dNI2m5BYFdCOgItE5ZB19H6tdH369WNL0c2g9MutYB7OHpSEpFZAhAAAIQOASBr1+/qpPXuSC9lUMu0M2bNw9RbSoJAQgUJPDmzZtgbrwzO4iFQAhAAAIQgAAEIAABCEAAAhCAAATOQ4Dp0/PImpZCAAIQgEBTBDDBTYmDyhyIAKt+BxIWVYUABCAAAQhAAAIQgAAEIAABCEAAAhBon8B5z1r7stGJoxd//+nEkT7mpj/3sV8/GtcQ2JHA27dvpZnxT2bpE9bPnj1b/8qAq6urxRPdO6KgaAhAAAIQyCCgF3bIRqh7H5mSwfl58uRJRp4kgQAEDkog6OmpN1jvRh4UCNWGAAQgAAEIQAACEIAABCAAAQhA4OQEmD49uQLQfAhAAAIQ2IsAJngv8pTbDQFW/boRJQ2BAAQgAAEIQAACEIAABCAAAQhAAAIQaIHAv1qoRDt10KFrfRD4xo0bOmv6+fPndipGTU5OQAqpzwyOTsf5THQ25v379x8+fFh/QkaHuoMT8X5xXEMAAhCAwLEIyEDIUujFMlNTMjg/essMns+xZEptIZBNQB3CtCtQbnqtT3aeJIQABCAAAQhAAAIQgAAEIAABCEAAAsclwPTpcWVHzSEAAQhA4NAEMMGHFh+Vb4EAq34tSIE6QAACEIAABCAAAQhAAAIQgAAEIAABCPREIPBd61u3bj148MA10m3E//79uwJ1IMeFuDjrL65du6YTzspnuNC/GXkOFVM9dTH8m5HJkERnTfWnrwS/fPny5s2b2fmQEAIrCeglvnfu3NFzF8lHB2NevXoViZB0i2M2SbiIDAEIQKB9ArIRjx49itdTvpPMzZs3by4uLuIxuQsBCBydgIY5wSbgBAaxEAgBCEAAAhCAAAQgAAEIQAACEIBA3wSYPu1bvru3Tu95H3ZZuJ0Mw3aL+OLv7tWmAhCAAAQqEMAEV4BMEd0TYNWvexHTwO4JaKv248ePh2a6Pc8aQWy0Sbt7njQQAn0TYIahb/nSOghAAAIQgAAEIACBdggEzlrrC7r6W6yiPn748X9/i5HnIugTi8+ePdORZn1NcS7OmnBVUvMO+htqmpqVUv355586daBKblTD1CoR/1QEvn79qpNvw9L7XMP1OgDLAzuXfBSuj1rHixvF5ycEIAABCDROQK+yXjxo7ZpweXn56dOn27dvu5CVF79+/Rpy0KtDdOEWhFSKvKwvX76szD87ebMVy24RCSFgJ/Du3btpZC3iMt6ZYiEEAhCAQJzA4OEoztTVkZ8jbyeenLsQgAAEIAABCEAAAhCAwO4EmD4NioDp0yCWvMAnT57MJdROBr3/9MWLF3MRCIdANwSYQulGlAUbsq8JLtgQsoLAvgRY9duXP6VDYD0BfQXq+fPnwXzkQWmlSfuWd9xaE6wYgRCAwF4EmGHYizzlQgACEIAABCAAAQicjcDvbq00u+U6DqqTORlDem3o1wpidrkZCYfz4VqzzKitXiA3N6+RUROSQGCRgNRVryGIn3x+//79vXv3FrOyR9BoPGlFX5+gdyuj9lKICQEIQAAC1Qjo8GTclIxqUtM9kwXRspDd7hS3eqO2u5/NVszVkAsIZBPQi3U0dpsmL/v6nmn+hEAAAhA4IYFUj4Ku+IRKQpMhAAEIQAACEIAABHYnwPRphghSBzvV5nUz2tJCEvHUirBx9wIjxxZERh2KE0jtVXgQiotglwxbNsG7AKFQCGQQYNUvAxpJIHBEAnpByf379y01ZyenhRJxINAxAWYYOhYuTYMABCAAAQhAAAIQqEngX+sL08vVdChUX6hOzUqna1KTrIyv7zTqKKlq+9dff+lr1ZpcsGeog0BDS+1JiAmBbAJ6hUH9g9aqrT4Cn11nEkIAAhCAQGsE9JqYpIPWqr92dGmdpk5DtItCNdSemDrF2UtptmL2JhATAnMEXr9+HbwVPIAdjEkgBCAAAQgYCQwehd73Z4xPNAhAAAIQgAAEIAABCECgMgGmT/OAM32ax20ulXjm7bWYy5BwCByOAFMohxPZ+go3boLXN5AcIFCHAKt+dThTCgR2J6Av8bDYtLsUqAAEDkGAGYZDiIlKQgACEIAABCAAAQi0T6DAWeuhkRkHp+/cubMXIJ2afvXqld7hpGkI+ylxHUNVnTXpv1e1KfckBKSZehlh/HScVLfsF60Htjdu3DgJZJoJAQhA4AwE5pZX421/9+5dPELZu1dXV3q9SNk8i+TWbMWKtI5MzklATubHjx+nbX/w4IFWXKbhhEAAAhCAwHoCFxcX6mbX50MOEIAABCAAAQhAAAIQgEBxAkyfrkHK9OkaetO0ek38NJAQCJyKAFMopxL3IUzwqSRCY49IgFW/I0qNOkMgm4A8paTPSmUXREIIQKADAswwdCBEmgABCEAAAhCAAAQgsC+BYmetNZ5PbUkLG/pVbX1AWAfF7ZMRT58+1fexlSq1vcSHgJGAvisY/760BsMZT5yldPuDYMmNOBCAAAQgsCMBLa/Grclc3YJHMeciFwlvdpK32YoVwU4mJyQwt3sJVT+hMtBkCECgJgHNI9UsjrIgAAEIQAACEIAABCAAAQsBpk8tlOJxmFOK80m6C8wkXETulQBTKL1KdtSuA5ngUc35CYGmCLDq15Q4qAwEKhBgyFABMkVAoA8CdBd9yJFWQAACEIAABCAAAQjsSKDYWWu14binNJ88eaLZ/MePHxsl8eXLlz///PPDhw/G+ESDgJ2AvrgeP+SmL7Erjj3DpJg7fm0+qZ5EhgAEIACBRQJ5B62VbXbCxSrNRWjzu9aqbbMVmyNJOATiBN68eTONoEHcvXv3puGEQAACEIBAKQJ6YV+prMgHAhCAAAQgAAEIQAACEChFIHsWNDthds2bnaVstmLZqHdMqJfUH3evxY7cKLozAkyhdCbQueZkW9LshHM1IRwChybAqt+hxUflIZBBQFtGM1KRBAIQOCEBZhhOKHSaDAEIQAACEIAABCBQlsC/C2Z348aNnz9/GjNscLHw+fPn+p6wVoWNrbh///7Lly+vrq6MTSYaBBYJ6Hvpjx49ikcLTpfHk9jv6nPZejaNj4A9W2JCIImA3n/h4qtP5gCYo8FFCwQOpJ/fv39vgZilDprktUSrH6fZitVHsW+JB3ru9gUVL11+pt4YNY2jEdA0kBAIQAACEChLQDtg2AxaFim5QQACEIAABCAAAQhAYCUBpk9XAlRypk/XM/Rz0MgxOH3nx+EaAt0TYAqlexGrgQcywWcQB208KAFW/XYRHGvWu2CnUEeAL+g4FFxAAAKLBJhhWEREBAhAAAIQgAAEIAABCEQIlDxrHSnmKLf0olxtfn348OG7d+8sddaxWMXXIW1LZOJAYJHA06dP43EePHiw9eucVYfFasQryV0IrCTw4sULl4NO/nPW2tHgogUCB9JPvQQnj9guL8RpdvdMsxXLE+5BUx3ouWuZ8OvXr4PV09gnGE4gBCAAAQgUJIBHURAmWUEAAhCAAAQgAAEIQKAIAaZPi2BksFME45BJtk4WrANZQWB3AvQqu4ugQgWyu7tdVjArAKEICGQQYNUvA9r6JKxZr2dIDmsIYAfX0CMtBM5GINvlPhso2gsBCEAAAhCAAAQgAIEggX8FQ88cqDdwv337Vh+sNkLQPJo+BWyMTDQIRAjotaOLh/yfPXsWyaHILb2GUye6i2RFJhDIIPDjx4+MVCSBQB0Cx9LP7HdzaCNLHZ5+Kc0uCzVbMZ9e39fHeu5alkVw14We9+y+ouXGUjcIQAACEIAABCAAAQhAAAIQgAAEIBAnkD0lwvSpD5bpU58G1xCAAAQgYCFwLBNsaRFxIFCfAKt+9ZmzZl2fOSVCAAIQgAAEIAABCEAAAhCAAAQgAIFdCHDWOoz96urq/fv34XuTUJ2P5bj1hAoByQQWvyZ969atmzdvJuebnmB43QDbI9LJkaIAge/fvxfIhSwgsA2Bw+nn3bt3M0hcXl5mpCIJBDYicLjnbiMOK7P98OHDz58/p5nwhp0pE0IgAAEIbEGA8fUWVMkTAhCAAAQgAAEIQAACKwkwfboSIMnLEmDkWJYnuR2UAA/CQQWXWm1McCox4kPAJ8Cqn0+j2jVr1tVQU9AcAb5SO0eGcAhAYEqAgdWUCSEQgAAEIAABCEAAAhCwE+Cs9Syre/fucdx6lg43NiCw+FHrxcPYBSul1w18+vSpYIZkBQEjgeBJMGNaokFgawKH08/Hjx9nMOHsZQY0kmxH4HDP3XYo1uQ852c+fPhwTbakhQAEIAABCEAAAhCAAAQgAAEIQAACxyXA9OlxZUfNIQABCEDg0AQwwYcWH5XfnQCrfruIgDXrXbBTKAQgAAEIQAACEIAABCAAAQhAAAIQqE+As9Yx5jpureOmxjc8aSpTx1Nj2XEPAvMEXr16NX/zv3cqfz6dtyEuSoQIWxDgXbBbUCXPUgQOp5/yZFJfDK+Dlzdv3ixFjHwgsJ7A4Z679U3eIofXr19Ps7116xbP+xQLIRCAAAQgAAEIQAACEIAABCAAAQichADTpycRNM2EAAQgAIHWCGCCW5MI9TkWAVb9dpEXa9a7YKdQCEAAAhCAAAQgAAEIQAACEIAABCBQnwBnrReY3759++PHjwuR/ndbs5kct/4fDP5PIzD32lGXiw7DuGsuINAxAd4F27FwO2jaEfXzzZs3xrfGSECyNZZ3f3QgSppwIAJHfO5aw/v27dtglfiodRALgRCAAAQgAAEIQAACEIAABCAAAQichwDTp+eRNS2FAAQgAIGmCGCCmxIHlTkQAVb99hIWa9Z7kadcCEAAAhCAAAQgAAEIQAACEIAABCBQmQBnrZeB67i1ZvmX4/0dQ8etOaRkZEU0n8Dikf7Ly0s/PtcQ6JXAp0+fem0a7eqAwBH18/r166q25bi1DlovGqMOhEgTDkfgiM9da5CDr7dXJXEvW5MU9YEABCAAAQhAAAIQgAAEIAABCECgMgGmTysDpzgIQAACEIDAQAATjCZAII8Aq3553NanYs16PUNygAAEIAABCEAAAhCAAAQgAAEIQAAChyDAWWuTmC4uLh4/fmyK+ttvjx49+vz5szEy0SAgAl+/fl3kwHetFxERoQ8C375966MhtKJLAgfVz5s3b6rmDx48iAhFfo68F21riMThFgR2IXDQ524XVsFCf/z4EXyNwt27d3nkg8QIhAAEIAABCEAAAhCAAAQgAAEIQOBUBJg+PZW4aSwEIAABCLRDABPcjiyoyVEIsOq3o6RYs94RPkVDAAIQgAAEIAABCEAAAhCAAAQgAIGaBP5ds7BDl/X8+fMvX74EDypM26WjC5pi4/TClAwhQQJSrWC4H/jHH3/4P7mGQK8EWJ/oVbJ9tOu4+imf5O3bt3q1h150LWdGDfn586c+di3jog/bPnz4EKelDxXtshXHfe4aEcebN2+CNdGDHwwnEAIQgAAEIAABCEAAAhCAAAQgAAEInI0A06dnkzjthQAEIACBRghgghsRBNU4CgFW/XaUFGvWO8KnaAhAAAIQgAAEIAABCEAAAhCAAAQgUJMAZ60TaH/48GF4r+piGp1f0nFrvm69CIoIAwHLhKx0D1wQOAMBy6sHzsCBNrZJ4Oj6KVOid8e0yZZaQWCOwNGfu7l2VQvXGxaCZV1cXATDCYQABCAAAQhAAAIQgAAEIAABCEAAAuckwPTpOeVOqyEAAQhAYHcCmODdRUAFjkKAVb8dJcWa9Y7wKRoCEIAABCAAAQhAAAIQgAAEIAABCNQk8K+ahXVQ1twbIqdN0xTbkydPpuGEQGBK4Pv379NAQiBwQgI/fvw4Yatp8lEIoJ9HkRT17IkAz91Kaepr9sGFfz5qvRIsySEAAQhAAAIQgAAEIAABCEAAAhCAAAQgAAEIQAACEIAABCBQjQCrftVQTwtizXrKhBAIQAACEIAABCAAAQhAAAIQgAAEINArAc5ap0n29u3b9pMJL1684NPWaXzPGlsfQo83/dq1a/EI3IVAHwQ+ffrUR0NoRZcE0M8uxUqjGifAc7dSQHOvt3/w4MHKnEkOAQhAAAIQgAAEIAABCEAAAhCAAAQgAAEIQAACEIAABCAAAQjUIcCqXx3OwVJYsw5iIRACEIAABCAAAQhAAAIQgAAEIAABCHRJgLPWyWJ99uyZ/eDr5eVlcgEkOB+Bxe9a37hx43xUaPEZCXz8+PGMzabNByGAfh5EUFSzKwI8dyvF+e7du2kOGsvcu3dvGk4IBCAAAQhAAAIQgAAEIAABCEAAAhCAAAQgAAEIQAACEIAABCDQIAFW/XYUCmvWO8KnaAhAAAIQgAAEIAABCEAAAhCAAAQgUJkAZ62TgV+/fn3uVZHTvL59+/b8+fNpOCEQgAAEIDAlwPrElAkh7RBAP9uRBTU5DwGeuzWy/vz5swYj0xwePnw4DSQEAhCAAAQgAAEIQAACEIAABCAAAQhAAAIQgAAEIAABCEAAAhBokACrfvsKhTXrfflTOgQgAAEIQAACEIAABCAAAQhAAAIQqEmAs9Y5tC8uLv744w9jyqdPn379+tUYmWgQgAAETkvgx48fX758OW3zaXjjBNDPxgVE9bokwHO3Uqxz74firPVKsCSHAAQgAAEIQAACEIAABCAAAQhAAAIQgAAEIAABCEAAAhCAQDUCrPpVQz0tiDXrKRNCIAABCEAAAhCAAAQgAAEIQAACEIBAxwQ4a50p3MePH9tTXl5e2iMTEwIQgMA5CfAi2HPK/SitRj+PIinq2RMBnruV0nzz5s00B70x6ubNm9NwQiAAAQhAAAIQgAAEIAABCEAAAhCAAAQgAAEIQAACEIAABCAAgQYJsOq3o1BYs94RPkVDAAIQgAAEIAABCEAAAhCAAAQgAIH6BDhrncn86urq2rVrxsT6UuuHDx+MkYkGAQhA4JwEWJ84p9yP0mr08yiSop49EeC5WyNNjT5+/vw5zYGPWk+ZEAIBCEAAAhCAAAQgAAEIQAACEIAABCAAAQhAAAIQgAAEIACBNgmw6revXFiz3pc/pUMAAhCAAAQgAAEIQAACEIAABCAAgcoEOGudD/zp06f2xEmR7dkSEwIQgEA3BIIv4u2mdTTk6ATQz6NLkPofkQDP3RqpvX79Opics9ZBLARCAAIQgAAEIAABCEAAAhCAAAQgAAEIQAACEIAABCAAAQhAoEECrPrtKxTWrPflT+kQgAAEIAABCEAAAhCAAAQgAAEIQKAyAc5a5wN/8uSJPbE+bf327Vt7fGJCAAIQOBWBuRfxngoCjW2WAPrZrGioWMcEeO7WCPfHjx/v3r2b5nD37t3r169PwwmBAAQgAAEIQAACEIAABCAAAQhAAAIQgAAEIAABCEAAAhCAAARaI8Cq374SYc16X/6UDgEIQAACEIAABCAAAQhAAAIQgAAE6hPgrPUq5g8ePLCn59PWdlbEhAAEzkZg7kW8Z+NAe9skgH62KRdq1TcBnrs18p17vToftV5DlbQQgAAEIAABCEAAAhCAAAQgAAEIQAACEIAABCAAAQhAAAIQqEmAVb+atKdlsWY9ZUIIBCAAAQhAAAIQgAAEIAABCEAAAhDomwBnrVfJ9/Ly0p7+27dvr169sscnJgQgAIGTEJh7Ee9Jmk8zGyeAfjYuIKrXJQGeu5VinVv1v7i4WJkzySEAAQhAAAIQgAAEIAABCEAAAhCAAAQgAAEIQAACEIAABCAAgToEWPWrwzlYCmvWQSwEQgACEIAABCAAAQhAAAIQgAAEIACBvglw1nqVfFOPK8xNgK6qBIkhAAEIHJzAs2fPDt4Cqt8zAfSzZ+nStlYJ8NytkYxW/b98+TLN4cGDB9NAQiAAAQhAAAIQgAAEIAABCEAAAhCAAAQgAAEIQAACEIAABCAAgQYJsOq3r1BYs96XP6VDAAIQgAAEIAABCEAAAhCAAAQgAIFdCHDWei32pEMLOvbw+fPntUWSHgIQgEBHBLQ49OLFi44aRFO6IoB+diVOGnMQAvxALAoAACAASURBVDx3KwU193anhw8frsyZ5BCAAAQgAAEIQAACEIAABCAAAQhAAAIQgAAEIAABCEAAAhCAQB0CrPrV4RwshTXrIBYCIQABCEAAAhCAAAQgAAEIQAACEIBA9wQ4a71WxJeXl0lZ8MrDJFxEhgAEuifw9OnT7ttIA49LAP08ruyo+XEJ8NytlF1w18W1a9fu3bu3MmeSQwACEIAABCAAAQhAAAIQgAAEIAABCEAAAhCAAAQgAAEIQAACdQiw6leHc7AU1qyDWAiEAAQgAAEIQAACEIAABCAAAQhAAALdE+Cs9VoR3717NymLd+/e6cWHSUmIDAEIQKBXAl+/fg0uDvXaXtp1LALo57HkRW37IMBzt1KOnz9//vbt2zST1PdDTXMgBAIQgAAEIAABCEAAAhCAAAQgAAEIQAACEIAABCAAAQhAAAIQqEOAVb86nIOlsGYdxEIgBCAAAQhAAAIQgAAEIAABCEAAAhA4AwHOWq+V8vXr1//444+kXDhYmISLyBCAQMcEOPrVsXA7aBr62YEQacLhCPDcrRTZmzdvgjk8fPgwGE4gBCAAAQhAAAIQgAAEIAABCEAAAhCAAAQgAAEIQAACEIAABCDQGgFW/XaUCGvWO8KnaAhAAAIQgAAEIAABCEAAAhCAAAQgsC8BzloX4J/6aWvOWheAThYQgMDxCTx58uTLly/Hbwct6JMA+tmnXGlV2wR47tbLJzjQ0Juhbt++vT5zcoAABCAAAQhAAAIQgAAEIAABCEAAAhCAAAQgAAEIQAACEIAABCoQYNWvAuRgEaxZB7EQCAEIQAACEIAABCAAAQhAAAIQgAAETkKAs9YFBJ161vrbt29fv34tUDBZQAACEDgsgQ8fPrx48eKw1afinRNAPzsXMM1rkgDP3XqxiOHPnz+n+fBR6ykTQiAAAQhAAAIQgAAEIAABCEAAAhCAAAQgAAEIQAACEIAABCDQJgFW/faSC2vWe5GnXAhAAAIQgAAEIAABCEAAAhCAAAQg0AgBzloXEETqWWsV+e7duwIFkwUEIACBYxLQ4sT9+/ePWXdq3T8B9LN/GdPC9gjw3BWRSfD19sr5wYMHRfInEwhAAAIQgAAEIAABCEAAAhCAAAQgAAEIQAACEIAABCAAAQhAYGsCrPptTTiYP2vWQSwEQgACEIAABCAAAQhAAAIQgAAEIACBUxHgrHUBcV+/fv3atWtJGb158yYpPpEhAAEIdEOAxYluRNllQ9DPLsVKoxonwHNXSkDB1zndunXr5s2bpYogny4JfP369dWrVxcXF7dv35a2/P73ny7u3bun8B8/fnTZahoFAQhAAAIQgAAEIAABCEAAAhCAAAQgAAEIQAACEIAABNokwKpffbmwZl2fOSVCAAIQgAAEIAABCEAAAhCAAAQgAIEGCfy7wTodsUp//PHHly9f7DVXZO1ob+3Yg6qkin369Onb338/f/78/v27/lW7hsPkN27cUEv1pzMb+vfOnTs6Z25vNTEhsAuBXhX78+fP7mnVI+s/sANnPbbumR0eWx2YMYrg+fPnz549U2T9e3V1ZUxliaYTO48ePbLE7D6O1mmGLtfJzu9yJTtJ8D8d7t+d7d27d+lvK6gE+lkBMkVsRwC7sB3bQ+T89u3bYD0fPnwYDD9KYK+OXAv8xVZfRdBmHXmS0/oMQ8KPHz/Kc3v58mVZh3BaXCQEHYjAOc+tg9q48wioeEsZKxVHSoYigEFBDSAAgWwCGKZsdCSEAAQgAAEINEug1wECUyjNqhwVg0D3BBg3lRXxoVf9DmqM2CtSVofJDQJxAr164/FWd3YX09+ZQGnOGgL0aWvoNZhWX6TQznxt7da+KV243d1DVYdt+cPWbh2iGU7TtHYaqEGqVAkCEIAABCBwOAKctS4jMjlM8quS8tKm9idPniQl2Siypmi1h16f2h6OVQdLGW7p39FGfLmJOgF4eXmpb6AFExIIgb0IdKnYmqVS16EHdvQkBiHrgQ0+szpzpWc2cnBXXzV0r8jV6ZpSR2s0BFXRLudgnbsPHNRyUYKD7ETDtywanw/9rQTUPaj6DTyhfqrJ6kmGE/76V9dSvOFCR+8w6/WVMK9E7EIety5T6ckNtktGPxjeeGCXjlwqc3XUQy89zNRHnLfUnLXN5enTp3JIjAnlEMon0S4TY/wi0TrTAa2uDXZ28M+n9ld+st52lIdOqiJputcwuYKUm7/MM7zER/7kUZZ5Dm3j8kR58lQnHCu5fj7olg/Pct7rz4zdgiYz1TNoZu8o3ULeM9KTQVm0JrLvqbPN8goGIyJbP5gncZZiyIJIQx48eGB/bV+egI6balEc2xn3QUaDZde/NY27uhctIkhb1HG5vmsQou91DN2LKlbQg62vKic0TIK8o2L7752srNj1tYsSj0JAnZ7r62QldT14aLpg+vQoQqSejsBw5EmOn5s0cL7fYMQH12LYHtq3B9jTAMHJlykUh+IMF4sOWwcDQ0zwgTT5nOOmOgI63KrfoY2Rup0T7mVSqweH0B/syFeUW5g6wVj2oRgq5sZfzn09ykSl6j8s2PkTaEKkhuhfN4Gm2TP53vr3bDtzevLGz+CVTZ9uTP+UyQlDmGFwQqdPcyiCF4dbgjQ6tLLpg1mXrXeb4WXitT1P62KNL42d03gF9ZNACEAAAhCAwCIBzlovIjJF0EyTKZ4XScuZ+05OyZHV5Ozc/KxX09ilnEX9vXjxQgQ086i/Q++gijWVewch0KViF2nUIEA9sDotoz9NQ2vT9nRHtaZxFceXtiaCVz7XykFdjVZ2/WxPda0x6t/d7ethmJ3XdqXV4HwYn0t86m/73u+SRykjVX/6qRaN1sOmmwLjoJQ8HoG7uxPALuwugtYqoAdfg4tprWQvVhrxaZ6bhhTRbXky+jvcCEVt19K75KhOW39zPsOw7p69+i6fRC7Z4E4kiVKeTJ3dFYfTgcWliDlRjvgbo/mpVLT0fNAZP9y/VrZDznooXLiWebR7Q85km2/wKaIDQ2PV6vpjH8eZCyOBLsdKcYdcT6X6eSOfpGha0dcZSHULw4MfTPufTuHvTV16QJw5cKu/bXYLwYYsBhbpTERJfxWcCumMtCK4u9GFLzY5KYJK1KSQ7PugD6O0g4qq7YqgW48fP5b/cCyvctSipJ/tG3c152/d/IdxHzZwlHph4oiY9peob1GnEem+/u5d/rNnVHVz3YscSFXsKHthh1Z3aZjUtPYV25knp36Ne62unlwckUDcW1NfF7SPfkuZPvVpcN0sAam63DkZcf1FKjkY8ZGV19TTsEO0m7MfxxogROTl3yrSqCFDuXBMofhsd7k+w8AQE7yLam1RaK/jpi1Y5eWphyVovhtc9Tu6MRr8pc72Mk0729HukWESck45pWZzt1aG+1MT0yotDsTkoK6swKbJh9kzPblyqyIF+RNoLpqYy/fuaXLeNc1dFOkrhhlRput3ma7H9DtlPu3FYDH/M7/ADMNvv9GnxR8EacuxliBlxDWB5ha24q2buysTr0z0pwiy7PW3dgu7vKnBzRs5Wi58rvJ54YcTdF4zSQUBCEAAAmcm8PuvX79KtV9n9kbrcJGctU9ChjYS4Vi35Gzdv38/qc47EtDmS00U2oWV1K5dxvNJNawW2X4MUscqFrduaF9atZq7guJjY0XbUY1dJd1Fl4qtvkVPa3wqVlLQzsXh0x/DvwMTKdUwaook17jOP3E9PWitrJRJ9oba9QNRNU1/TsorL/QcVX7JheZWNHKOiGBNi0RG4ut7wn0Nn8W0PemnNE2rL8N0yWLDFyO8f//ebsIWczNGCPY/o7RUTECwC3+bhQPbhZFWl/qpz+EG9wHowNVRzESXjpxFvnqoNWUvSS0OB4K5Ja2+z+mJch7OwOj8rRxL+ZMKkVmZjgX++uuv6Zt6ghXLCDycDmhR+c8//8xoaTCJPEb7l8PFSos0UwEFc44HqlwN4bcTa7z00d2j27hRc0Y/1Rsvrs+9fPmyyBk5zbYN6uGeaHeRPbJTns7VHC7W25dex0qCnNelj3Rm+GnRimFFP9uUjMpVt6C/Qx+oOJxBKagzmiKwTHoojnakjUS/+NOijYuZNB6hA+OuDn94iksZ91IPlCqmAYtFP3dUkl4NUweKLa2QYrfjte6opcGiJeKNJp+DxSlwvR8oz3+9vzTyTvVTQ9pIP8P06ZxA14c3O6+7vmn1cyg1ctRTpnmDxUGopYGajB28i+zhpKWUTeOU8meCldxrXwRTKKWGJ+1MoXQ8MGzNBOM7DU7Uou8U7PQU2Ou4aa69e4XPreY0tep3dGO03l9qZM1atkwregWP0GjlUe7TeuUfNGTYt7Z+AKj6lLL+65vm56BeUY53kcn5YVpPE2gRx1viHpZx/TqMrpWPoo0Cd/x5OG+8Y68sTw0w/XncWkjFDMMWUqBPW6R6rCVIbdHRgulGR2lqrothvBY1kwgQgAAEIACBHAI6a13qT7NI9hrIjShVbgv5aNO5ve0uplJVrrwOKVne86c4WhpUZNVQk+z604XOA2tuSOupkp1rQvBCETTDVblprRUnaEE4nQU28iB3qdh66CIH7IeHVI+kNM2i/MpNT+VchtqMq3zmOgeltRShOOollJV6D02+J1mEas+FKmZsy/poQqriIk0bdqhILpLjqL/Vz4i8RnkqH8VfX+Huc+hbP6UDI8VY83MXjZrrgvyGnLxi2AVfGUpd17QLm3azwSeoET9tseF6tIP1H0lZcXoaochPkNe0OLAaQZj7qXwGd26OtooL+oF6BIJd65xENnpkDqoD6pbnJJIRroH2nPj8cLHaws1W6VISv6DK10e0camI4kODQWdKTaSUVc45fU4l4Mfve6xUqm+3aIVkbVGtOSFGwmUIggbCl2OD1wc1KAV1Rv5AXC4r7chGnkC8zjXvlu0/9zXu8pxXopNVKu51DF7ryoptkbxvw9STYu/utW6hfuvz1PMeselb3Fo/dijevQzN1LA3wlNGsCCNXTyluaG63y4qFtGBQ9yyuPfxkeNKf89Xp9G16iabcgiMrpKiYXlwFOdAs46SQnCWb5DX0JbWlo+dRIwX6x8EY0GKVtZTGj017qelPh0PDPUkOhTrL9ZbOnwnJ4W47zTV277HTdP27hsStF/qKPatlSv9iMao470ixW1ZqQlATVS6DqfIRdwNdvpZ7UIe10Zj28ikorriRZjt9BUH9cY79spSnw5Mfyqx1uKvH1jpKd6oo2OGYa4zVxdU1t7Rp809mOK8CEf6L12VS6NnQR7XMCuuf3WtEOUgk734jBSXabBFi22ZU7lpOGvNQcIEQgACEIDAOQn8VrDZi06Db5Vl2gsW3UJWfuuM15p2qVbzxdGv6iyhyE8aPMJ4xTQLuTgY0+SvJat4Qce9q7Yb1eDQ0XZ/kHtVbI3Egooh4Fr/02gt+9EQMT3myieYfzDQXlz9tclghSOB6riy0SUlFOS5aqgO9l0OKtQ4+6zV0DN3uRbp9K2f0pM5lcsIV24WpGXjBNeMR5U/c8WwCyNlKPWzml0o+7yMcpOlDgKJLMSOctjrZ6+O3CLP7UxScNZbY7ep7xc5pTDX4Qxqtti6pAiH1oG5Ry/4PC4GLj6wYqU4wXwkX/VmEpxkrWj6kxT0r2oot1OppgowzUdxdrGzquqcyqlKLY99klRdkSWjKfZRiFCkZhuMX1Y5R5V0P4NFWwK7HytZnjiHcfFiTiv0jC8qlWoiH1tDRcVUV6B/dZ1UPSVXx2IR6+5xjECkfkMnGa9w5WnPJKHEdSboCbjGBj0QlS7dGIyIeg9FFiKpylxBiuwy7O+ibP+5u3HXYk3eIywOcyN05SlFkoMxeB2DDkhn9FNaJPWY0xw/XJkPytaICnVvmDpTbPVae3mtjWjstBrB7t1/6IpfW4zptJ5+SNJqsr3+sl9+KaNraY49q8WYu+jhXOfs15aKjeR+uJ8WYzo3RpA5jiiJnjs5J0orJXF2XI+zzIRCZA2NgwXVsCk7PidiNW0RpmxKmwOEuUYpXBL0H3l3rbYwhRLhFrlV1lNyEhldRCrgbkmIo1TZP1sbGKqTyW7LNOF6S4fv5KjGfSennMNF9+OmUXv3/TnXNS3OM9Sp9kGNUf1n3z1rxgu5LnkSnFMYY7nTaNk1GdU/0m9MC7WEzLnBo3Ir/FRNLKNaGXfBVGQZL4lpGErrX/0NM2l6qOfyUdrgpmKlXWSltBUgxItQPY/rjXfslcWlNrobeYQlXPY9jnC1+XPxMVR/Mte1MsPgy5Q+bTA9rY00fRklXcsuz9nfoaUyBHId9RQYs5WVF5zFPNcPZiP1wXhF4HALAhCAAAQgkE2As9bZ6MYJF+cyphGqzYRqfBv3pXR3buA0bqf3Wz5iZNV2aG9w6sfLo9tLy/TWVCUOFyLN2VGEvSr23ExHfLyaKgj7WoKedGPm9jz3UnWxNbZlTbTgpmQNpzO6WVcNaXt8QC6keh43HZO7yhz0om/9lOgLPla7KNKiR6EGnrZi2IWC6j3Kqo5d2LrbnOvf7DO/W9cwmH+vjlywsS5wsdVSURl0jRMV019317X6QHmDQTfDV+yRPzA1EOpv495dvEMuqFeLNNSWDPdJrYs3QbhUtBNK9oUK8smvvI5PDgi7aIyKGFTFaBzV5EVnUvmXHXFY2B7Xxlla58eZa6kv1gyF94tw12WV06+hf+2KS7oIdmKdjZWmT6vPLfU6qBWR/nPoGRQh0tVrwkoRgrIIVk/aqyRJgq4cOQJkaJGwBEnG61nNoBTUmUg3LkMzkq/MpdBNISzqRqSUaW7HCinbfzZi3FOVX1oxUhX9VEetQYfFD1R3MTc88bOV2ltyq6A/QYXvzDB1qdgdd0QZam956PwHcP31esfAMjbJqKee6AjA6eg4owiXxDgQi9Qn49biUFfVo2IZYJtKkj1yVMfo9NO/kNrIGbA/tsaRQuP98NEHCHM6OaceZcVhNyuRUedcE4zhcy31dTvVy50ruqyn5NfQv54r3Q/veGDYmgm2K7kvxDXX9k7YVwn/ehffya/AGcZNfnt3v57T0hbG0XNddPvGaI7qmqe7bFqxzdO94rYsuyaj+s85qNncSln/UT2TfsqoLfbJsunSN7unpJhiFfQEprKQTVkEqKySGlU88tG98aAsFrEHI0T6xsan6zH9xZ+LXTKcs9q+uga71rkOnBkGH527VqcRxBgXujr/xYk+dafxTCx36dN8SjKj0+7XiVIX69eG4mLVU7l+eOi3yF0jaIeCCwhAAAIQgEBBApy1LgZzcTLF98mGayUpVvx8RnHvUDWJb/yaz/i/dxZnJDPGEouFth/BMr01VYnDhchH30sWvSp2cLilQPs8rF0iWoyxdFz2ohd7g901fDoTbcdliakHfyrBvCmVYHEWwiu79GC5fQRa6O2romv0s7WdChk6M312puI452bBIBnswlQ98kLWPHcZer5RkuCcaZ2BRnaLenXkIkDkJEjf4oqqR9uyXiLfbNGoDf7A1DpE1nRd5eOVtNTQZRW56EAHJIg4q6S7ERdOzKdZSQcieOduLSqhCrIoyVz+qeGHtnGpjbXALzV5UlY5p+o3hKQSOM9YKWiX5zAuhk+1Yk6XtPcltYuWqszlNqqYGpWaeaqGZMfvwKAU1Jm5PnwkaJU4Va1BBKOYI01wP6U82SJrOWHZ/vOIxn36QOU9/iJpmXLcd5v4eQwTit1yt1OkbovDQ9d7l7rQ47Oy5pYuIqO2nLUWtHNOn65UyKaSW5yxkSOnfj44uFZWupXXOtno4N56/8HUg7yvKZ9r2tSf8aut64iTNpenH77Y644E5Kddcx2UsgKzpRypTPHl40hZwVsZD0IwH0tgWU9ppGzup6UmHQ8Mp3PUjkzGxXpLt/gUZ9QqnuSgvtOgt+cZN1me02pxgh1CC6t+hzZG9Z/9eM8wvSvzl6djxW1Zdk1G9Z87qjdtuzFkIy9rVO25n+oPF12UyKTrXLZ+uGbgp4PlkdetaiziUjX8bCtfd+CNBzvhRezBCEecrsf0V35kNi1usdeS3o66VtmUoLlXVtljT2YYIlJe9E9GAopkNXfr5H2aj0VjyTiN9bSH4pRPpCDdWj+q9ds1XEdKDFqoSOARjdcUCCEQgAAEIACBIgQ4a10E438yWVx0DHonxYoPZRQc/Y6qUWSvpDIZZTv6qVFBqII9h1mmt0aUjvhTPnp9KXas2MFupNREdlBSFpj2uZLF8f/uSr4pTIGaTnxrHlmQg/DzAhf7W0GO7yrLK7eDVH3rp6Ym1SHrr8hTtsWczqIKBadrR805YcWwCyMdKP5zU7uwqPZFIujxD2Jp1v22+B79jVCGXjooKReYOnE/t9DlMhy5JbIRxl7U5RC8mJtYt+tzNzqghqiX1p9MmP4EfI0hntvpK8UYCUId1xr3cnGXg4ozqopd6MGYQjdqmn5u2i1bdM8+9gk2KhKopk3bOwpJ7QfmilMrRjlv8XOu9GD4qcZKesr+7hv+2z+s7Bx8rZjTYZUkQxMkbwlUWnViFiWZ66kspWwRZw6I35ZDOBXqHyTEv43Jf/5ZY02CZnrU/6iIOTui/t+nF7luTRlKKZjIDM/vII6Vz+8cpV2Mu+VZGKmKFCCoUUbagjlyR6caJW2f00ZjKdnRTmWYOlbsOl5rtppVS1h/znP9k7vYP0x7DEuI+vAI9mFgvsbO+nXYRf1knvw6BK+pWEQHDnFrao6ngvbHCMEZJz0LRca2UqfFR2aNt1BcIuqdFh8Ti1O0WDFlMpWLH1J8YlYy9fMfrqUti1XNjmCBWUTNgjVMfRCCmRgD1Yop2+Ihlsqo1RL0MBLRv4tPX6SSwQdzRFVFzBl0PfuRzP1bc0OeUXtbM8H4Tk6Icd9JcjzVuGmktzv+1CPjZORfFDcuqW08ujGq/+z74rNcZ1v24rYsuyYjpZI9sjTcHsd3g0dlbf3T4hiXekiD3NxAT+Z7kZi8iK2BBPO3OJCH8MY79sqCgvMDMf0+jQ6uR0OAYO/hd63MMPhCp0+bKkxrI01fXovXQfPq2ihHd26AvJhzMIJyCzrPrsQgzGBWxsAzGy8jIqJBAAIQgAAEMghw1joDWjiJZXDiXCV3UdZF82um0W98DUZ3NUDyk6y5XlxWLO4drqlta2ktyuOPbOvUX8rpFHXuov4MXceKrfXIKefFJa4iyhDf2yTmRUqZZjJt7zTEuEw7zbx+yBTjRo/t3AKbTy+yRl6fzEFL9HnOXbesn+rD9fDKOquSU+Wca9EQ7pZqaspOShuvle6erWLYhaBKtPzc1XxkXFlBPRG67cy3KzrjomNHLkJjcaAkjzpbXpZxhPQhqQhFDj59Q+BK9+YMOiATLIOl8W+S/Q12bqLty0KiKTKEX6yYCtpupmJ4WIJ9V99jH8vTuvL5ch2RxCfC8QU8X7Xs11Ie+WzKWX+uOMvFVOtKNXZUestjJXWAg3NuB66YDlSw/xTYIt2CMBq3G7Yz0gwC8dmW6jMHHVu05ltMe0q4UgA9bn674tfTaigHP4n6otFT4/+0DMpcbn7C7q87MO4SnJ6aiKRGmqaf650BlegUZu4i1aBEmpB0C8MkXB0odgWvNUmv9o0sgepPz53Mh/6GIYnFBZ17PIdw5SDjIjuonJV/wTYqN9VTmSdZH7+2UgBVT5ZOjVVWGdUbiA0e2rRb8MuaXp9tljIueosQdyEWr3abdy2PrRsjBH1UBRZsmh6TkZMwfRxU54IlZmelbkrdwrR6LuS4AwSmUJwQ/Qv3IGTrzJBQSt7aFMqoRbJxauzik+jDaX9g2IIJVh2Gaoiw/vCdRoo3/Jw6SKUevVFxEoGvw8HrdqakRpUv/jPY7YuJLF3xsuwZBmtVZ0Q/1UNfQ7bD4pcydy0sdobVYrrObejZkizI0NItvDu/VupJVERcskHmG3VBi6JZnDlXW9SPLeZjjyDFnvIZhlQiGYTjB8rvtZdVKmbH3rhDJCn355W51g0XU8Xb6LnD9I/Ib/STGYZssPRpvllx1+2PNOckHn8WSr0tZVp63IXYwuOa1uEMxmvaakIgAAEIQAACpQhw1roUyV/BuUXnaM5dlJ1tcY1ZdPdVn+JFy5mea+YQXnZ91zW2g4u4Nz/Q22jyIkKvwRm6jhU7uCWi2gRoHKzuRvRkza14jzHcbXN9Ytrq6RJF8T7WL1TT6Iv0NAfqJ+E6lcAiYUU4in6q7cFOZq6NwzpNKrGV8Zvdk7dXxYIiwy4c67lb+VAYkwcfZOmtMXnNaHF/Y2hIceu5+wgl+Cz7UpO9lte9RhCLQwl1HUnu3NSr8SuclNWoXSfUgUUFcGynTsXI35NcVqqKE4ceNFfu3IWKc/GLXwSxdG/jFh9VyaL4qF86Yyl3Tg0Urj5KyimRrVG/aa9SvLf3tXT07ARbt/tYyS6XQSuC/ee03/A5ZFwHn80pwFSzklGTxSRBIKOqFlezHZ0KtUVKO2pg8Odoo8Oow5fiRdjqMQ/mORdYnHCkbk3dMj4p4jZ9SEcdVGXjHhkjjDqlgjtLFh8cgRrpbQVxY5imkI+r2Jt6rVNQBw2xPInT3r5gV7DITRooB2Nah7kQ9VpbmCH7g6CKMX3qi3Wv6VO/Dt1cj4xy8CkYxghTjZUg1gzcIgwXa7V+ditSuuVWxwOEqaClFUyhCEKvUygRhe94YBjU82AHqMAKJhjfadBDxk2R53HTW0Hlj4zoN63MkHnwIe3eGAUFMQqczvxUEEdGEXIRVdVR5SM/5ftllJKRRF26ZSjhqlrc+i/WWegWa7gdrqkTLmKWKdxqj6cD2LE37troX/TqlWH6fSn3cT3tRlyP6i6YYZjKmj7NqcfoYrSUo87QjxA3iBb75edWcO43bsrl6E51oGBI0JF2LVXdRKZgcZGsejVekSZzCwIQgAAEILCeAGet1zP8bw7xl9A492h0sYWvtou7P1CYYAYmHwAAIABJREFUjrpH7S3oBBeTXAMZ2Ue2NStrGeHUnKHrW7FFcvSw6OcW/cOcCkXGdSI/l2pl+LTJ05BDrE9M6VVY6LUYHbYbrlHRqTZOQw6hnw7CaJJr2hwXUkGBXa3cRXxua6jbqSqGXXAKObo41nPnNHyji6kBGnDVX2xebGDfjtxc8+cE5LS61FbUxfNXSaOwiL1Y41qcUwekG4tqMOjDqHMTLqcnuogvTc1pYCRcxfn5B6+3M7vntHE7jvoXJ2qmCiAZabhRZCQ4fQS2Uy2n84cYKxnlIpse7D8F1rW34IWkM9WHaYg0JMmyFKyhsgoCGVVyo+otSm2jco2tFoTRRgffQ1g04hEHYIR3+LmREpbVlo1ym/ZsQUQNGvfgMGF0kCAYZw1JXw+DoBRYbTeJGjIVH4ZpkO+UTFBeDSp2BQmueQQaSWs08U7oI4NSoRUW+67qaf5wO2urZtqt4S6Kx/RpBVXcvQjjyHH6UBefNxihWJxGKDXHNSrX8tPSgWzUdVQYIDCF4mzT6KK41zoo26JMR9XQz4JTKIsKb9F2VWlkx32HvNmBYWsmeNrNTkXvh4yYL4pyfQSjMmT7TtPRQQXn5xATeutlF89hSn7QtI06vXhl3N1zGiP/GZ+7Hg2QHbE2Lyx+5tDSrR3LER/LMGeXB0GzVb4NDarB1jow7RgtFkrP7Ajypj8tJum43vgcOkurpTMjD8HXqNa8sqkBwvTPSf9A4ZaeXz7GtGPZ2hAwwxDUosXR6EZ9qSrTX5/mCMfdDHV9LuZ2F3rKgl7EEKgaVlsg61jQ24mPnCEAAQhA4OQEOGtdTAGmExwRD8ndUqpiNfg7IzlewYlOV6IuRiP5ghVQ6X5B02vNGhQsrpusjCPbyu1dlKbkW22Grm/F1iM5fVg0jqos8bkRu0ZZG9Vk2uppyNZz00WaNup11dGpb5dYt555nBOZj7G4lSlC7BCZ+Bjnrg+hnz5ti7lRY7dWXb9K7jo+vTWI4DwVwy7MPXQKP9xz55R8i4s5QyDHaYvisvPs25Gbw2LZH1ZqOaR4WcGxrTycbNU6pw443bDYOL9zG+HaYjlTHn6kpx1ubTR4P62Ns7hhG+2Zs4jb6YPkXnZZkbGS6wpGF9O9C04K/oU65BFD/SxlPkZVGn4aK6ZKblqNYN0UOOohfVbuWv3MXPKV4SrdlRK82KjnHKodtM6javht9+NLbVT5ePPtoh8K3ajLileynbvdGPeR3LcQa9D0j1TXd4S2lvKoU9Vjq4dFlRSKTYueG7v5KFSTTeuwmHk3ir3Y0nNG8O2Cr3jTaz0muyAa9UjTitV5Rix+u+q2dacRFIHlIaViQXQHCrRo4DROHUuqUqYPph+i3mO79cQ5IfY9QAj6UeoK5mhsFD7nxmwn7qmS+5o2XG/huArgvlMoFglaDPpBB4YWuUv61SydBfWgjV36ToybLM/jFnHmutzFWZ0tKjPkeVpjNDU905A6Plgp4dptnDrkUoVa8rFXbCPrH6ykajXqCacKUGeIardHroY1DVPf3nhQN1ygRTQH8spGCs+UqRP0oS8sDvY0Th3rxgzDVLXUo7qePHjBEuQUWiREPONTqTX9iqBH7aQsyVbz9jszXhEF4BYEIAABCECgCAHOWhfB+J9M4v6Qc4xGF8WnqOR4jYoY/dTkbLE2hzJa5FBnPBaqWrth01HrSGr6WdO5H0gtjt9Uq2ozdH0r9mjGapC+P+NWR3fnNjNpEnmjCkz1fBrSfo9h6fQ2Gg8bVx122QG/kc7UzHaqjdOQ9vVzRGzuMR81rdpOBb968RmuoYbnqRh2YaST/s/DPXe+npe9nnPVtvb2M1rRtyMXBCLpBB9kX5nLOnt6NPzMp9epE/Tqcp3g1JaVOwZcVtOKDSFb663FYQuKskighnJzDXfhfufmS3O7HbR7Wd7go1H2cbBIbc4p2m7ss++o32la5ELPadlT1hKE5dE781gpIo65W3qCttNS9+xYeq2hhhUq42o1XJzZoFhmAFx3OopsmRYYJZlTQhe+y+hspA87/rQ8Jm0ad7+rHw0oVvp7c+IYleJUaHQxl7xsOIYpzvO4in3yHikuVnfX+DDq2dx6dOaqNL2IDFKkn9P4W4TMjRRGvdYuWhfh46pHxbbQipp5WkaOTtzDhe9ybF1V9Q+j0kc/NWDZaIg317S+BwhMoYwUzP+5nV3wS5m73mIKZU7JR+GWgdtBB4atmeAz+06Mm0bPXbWfc1q3o3+utp/WGM2ZAD+8phtWRA+NrqaiFSnOnollpCPy21n/UVVlbYOav5f0jYJz1VPlRy3a7mff3nicW09eGaY/Luvj3k3tPdSN1DRtzDBMVcvyME5TFQnpqU8bgMQVrKaqD/WJP4/yhYrIcTGT/gS92GQiQAACEIAABNYQ4Kz1Gnr/SLvo6bpJDf+i7Kxo3CEbyq2wxrk4k2LZ4fcPuL3/sAiu2qShgz03le8rcJ0ZOguf4yr2XNehgY2TRbWL4BT2djXxdWnuuv7INpX24iS7mqY4G/V74jOHzoWrT05tFPFFwAGMXLSvnyNRWjp2tZc9eT63YMc40oqyxLALI7yjn4d77nx1Knst53AEZ/jpH58oW2Jebn07cnNMLK2eS5sXbunh88ae691sC431pSxy23GUKj8w+LT6ga5z87cVqs7bkZnrQ/xaSXaLYJMinNnGWR6E7Ub9vliD1xJNkiiNkRkrxUEt9ktTYW03PB9V1TLSVPU27aZGVdJPy3O0Xbfp6rMouI2G/6rAVCVGIe5Z9vcQOBPjmjB3Mcot/rOaNs7Vdt/wPoy7/0wVN/q+gHyFnNOrOqMYDJMvl+l1H4o9bRchjoDlsxV6SGXpXJLKF3PjhY1eBhFsnXyJuZ7KDy87GRisyTSw/izltA7BkGYrFqxt44G+dfZVbu46b6onG4IekEVjKn3Izj81oQXXcQcIc13iLn548DHfriYWyfY3hWLX/7kOwYUfdGDYoAk+re+02NVL2RRno9kPy5TUjv6q/VHNiDk3Y19nvBys8JmNketUIxf2Obcg3vqBcwIdtXHTOaJgq4397XbW36+V7NHi9G9lJ1zVW6ySL0R10X6Ltru2+GzH9cYt3HzsweujeGWYfou4jxjH8pD6qlu5c1P/sKh7zDD4AhquN3LCpeHTskYhR+nT1Jb4mGKX0cSiwldzwEZinf48kKCP2DNTZwhAAAIQOBaBf00tJSF5BBZd/2C2cqGC4RmBz58/f/fuXTyh3KDr16/H46y/uzgLFvdl11eAHHoi0L1ia2kkKK+bN28GwzcNfPr06ab595f5hw8ffv78udguxdGE1NevXxdjpkZY7G+V4bdv3169epWaM/G7JCAfIM9d6ZJGs43CLjQrmtYq9vr162CVLi4uguG7BHbvyAWpvn37dnFcZrHgwcznAtXDL66Wffz4UXWby2EufOX48Zw6MIKZtAfi0aNHLrkswkr+LqvpxZ07d6aBo5BFTR7FX/yJjVtEtEWE+DBE4xRtj37y5EnxohkrLSJN6hyUm470VJso0BDSUj0NNqVCiy0tEgGDIowWoSja58+fZfQH7BoA2icE7NLUBpdq2lhEf4pnYpTFUG6bxl29tDP00pO5wUURdBbV2rQCQyswTIvS7ECxF9t48gjGyX/Zd5mSXVgFz/KpD5EbUK0+TJ9WQ01B6wnIgs+NstdnHsxBD8hiiV++fLl3714wednA7gcIc6h38cONFqSsiHfJba8plKTGGn22ww0MGzTBRs3vzHdi3JT0PJaNPDcu3nHVD2NUVsS75xYccO1eK1XAaNoqVPXHjx9aO1PHHilLtZ17NCKpVt7yX9O8MqtSybv3xi2gjKrbuFeG6bfI+gxxmGFwyyVz4u7+5EUffZrEJws151cPwq1vx1Xu4pSaNHCLDRtTfe5G0NOmEQIBCEAAAhAoToCz1sWRpmVoOaRnyVELP4tz/RoR1fHGrq6uVFak2lpnzdjlH8mQW70S6F6xNVGrx2EqPuOQZppwZciO6zQra75Xcrd9ebEC6u39zbWL8Y0RtKli8WCVsnrx4oUxQ6J1T+DGjRvdt/HQDcQuHFp8NSsvHynoQliMQrV6du/IzZG0vFhqcew2l3kk/PLyMnJ3uGWp22Im9gin1YERIi2cjELmfmrA7vZw6ED+7du352KuDzdmXvCUBTZuvdTycoiMWfQhCO2i2GijdqTcUUMYK42ABH9qCb/OiQVXunH/lhwSTQO6VBtdYFAGsMbJImmLE0SSy+EndDkEL5KyDeZw9MBDG3f1/OLvu47aWWJvUYbsLHt57VYjowJDEnsRpzVMdjXo22vN1rH2E0rExkmD+Ha07VoatHRz3/fbrhpMn27HlpzLEtC3jOxdd6miNSpZfIGgbO7Wr0jofoDAFEopjU3NJ+IxbjqFklTPoLmc5uCP75JGcH7CabZ+SFK2fsK569ZM8Dl9p8hTMBLcacdNIw6lfsq0tbbqhzEqJdx28jFakPoVbqdimi5zi3RzHLaeRguWq0Wc+kPjYE2GwO698Ujb/VtG1fWdqyT3yU/olzu9Tsp2lBzTPwJy2p/MMMRFf4aTF330adrcEu8St96EE1EkTanFJ+e1wXtYv4tksv5WH4Jez4EcIAABCEAAAhYCnLW2UDLF2Xfq398dNVfduBM5lyovfHETv306IK8CpOqDQPeKPTdjFX9bwabCtXxqZtMKHCvzOQkGW6HImnEO3loTaOnbtR7AGy7WQO4p7Y7dS08Yt2vLXK+yo+CwC9uJe03Ocy9VXXTC1xSamrZ7Ry4IRJ+O1B6j4C0XqNMmW+yFtbw0R3Wzf9zSVTj74pw6kI1LW5fc+3HU7W+9L1n1rHzwCRuXrRsrEwbHC1pF06r5pkdk5yQebM45x0p2B0/+WJ2XJ/rS0f6txUMUQ3wdx9p66ReD4osmfq1pB99RTHIO9RoOi9C1FcDidcTreZK7zRp332WVQLd+lYMx/4JveAkqGIYpiCUjsFnFzmjLCZMEPcMpBxl3CXoavnXIdDQtw7TRi4EibbE7aZFMuAWBrQlonb3+0zE0SvMVi4+JeptNLXv3A4Q5v2WR/HaKd5JlgqChrDCFUlxwBx0Y7qjhcyIIqsQ0ck++01z/M221Qs45oRdEsT7Qn8zxc0ua2PETrr+eU4YdH9WTGKP1spvLYd99rXO1aidcXu6c2rtK6pE0vsjYJSl1odUcy6JeqeLi+XTvjcebn3S3fa9sUe399mL6fRo9XTPDsChN47hgMR9LhEX3b8eTF+33aYsWqqYop+JelJ3qv8u0/Kiq7Qt6VGF+QgACEIAABDYiwFnrYmDz5hO/f/++vgaa7gm+4XKUc819mYs+qyq86SLrqO38PCKBMyj23IzVdFNRNQmyPpGEevGdpqPc5hbJRtGSfmoq32KA9HbVpGyJDAEI7EIAu7AL9iMWGvzGlMyB8RhDhSafwZELYrRMzd+5cyeYdn2gxZGz1HB9TZTDaXUgm56/shJ8xrNznktoeWftnGGayzMSPpcVY58ItPW3NBE0JaxjdVoh23pLEGOl9eJzOew1mlNPbhlsqp6bLv1iUJwmWMThWxCdT0t9vYtox49ba5MHr3JzElm8aNa4+w6hX8nFFmVHsGivXgKSnb8lIYbJQskSx9cZv8+xpM2LU9lrzavkUVLJA7TwVHN2cT+mz6nfXx0FMvWEQAUCepBrLvpPW+TbgundIWRxq8BcwsXwMwwQmEJZVIMtIuw4hZLUHItr7TtpDAyT8I4in9B3mvpjIyajn2x+GAHJ/uk/ti4TPe87rvphjJwgurlInSes1vAWDoEvfgZzoGFxg7fjtm/prl1n8MZdY+MXfXhlmP64lM9wlxkGTl4Met5Bn6b3ksT7NC1x7usO6bWJ8U9ba1/H4mH7lf1SB4JeSYDkEIAABCAAATsBzlrbWW0Sc7rnNbUYvcbGstsgvk8utdDF+Jazf5ZqLxZEhF4JnESx50Z3c+EVxG05olOhGkcpIrUP30iylj0rW6x0HkVM1BMCByIw10vMhVdoGnahAuTUIrTcG1SJradc7fU8iSM3BaKjRxbfYLvHypKzaljhiNRpdWCqFUPI4oqF3sLmPmqtFc063wu1nLII9jZzzYyHz2U1Fx7PrchdyyNTpKC9MtHD7vTK1UHbcSp0AirO0h+6WuliI03oYKz08uXLHdd9jfu3JO6NZvkwKP5jYrn29+bmCUW75XTkdbrYrz5T4foesqUaZ4hzXOOunUOui9YIos4nMSt7HUENdK0O3p0GntMwHVexN5LXVDE6CDGuFU7dyAptHx3w3n33W4UmUwQE8ggYvfS8zC2ptHt10WSoZ97iQPhJBghzdm0u3CK1lXGYQlkJsHJyBoYFgZ/Nd2LcVFB57Fm1ueo3Z3Tmwu3tzY7ZvTHKJkPC9QQs6whywnecqFcb9fKFRSd8PYp4DifxxuMQku6275Vh+pME2mVkZhgWxWocESzmY4zQ8smLlvu0Dx8++NUL0q4symAdFpdutcdbbQmmrRbok1yscLBWrDUHsRAIAQhAAAKHI8BZ62Ii2+s1e0ZXxjIrVIzF3xktlqi3YGoKpmyh5NYNgZModmQdYq8Pv2u43o0WNdiQiMTX1Na4qrSXUq1pGmkhcDYCkV5ir0cYu9CgEvrTmn712jlrfRJHzoc/XM+JZhTTaLhHqSw/b926ZYk22r9uSZIa57Q6kArKxfdfi1Ntjcdy6kmHwF0lV15g41YCTE2u85DTaZn3799vsdk9tW7B+BENCcY3Bhq73L0cLUsrdIzBEm2jOCrd0leodBnBLTBiUJIkKxPvtkatOZ+mIYBeyvDr16+//vpL56tlC3StpX2GBkniaNa4+62o5nVYlk42MgR+e5OuN6rP0Q1Ts4pd0GtN0pMjRja6FnoEtrDscWK+gilmtT4qXivuQqBBAkZrsmnNLY663trw9evXstWwlKsSp8PhstWY5rZYYtK+iIgfUr9zHhrb91jgcFMoUw30QxgY+jTWX+M7xRlG+qt4wvhdo6Xbq0uMVz7j7tzS0r6rfhHh7kW+b2OUoTkkKUVAiyYRhXel7PtIDtW4c+eOq88uFyfxxkux7dIrszwsGQDPZvozEG2XxAh/uwooZ0vfwgyDL4KkGQY/4Zrrxvu0RS3SenedVw/HIcuhXVx5f/ToUTyTTe82LuhN207mEIAABCAAgREBzlqPgOT/3GUzh1Yo52Zd/ZbIOas/5zj9/olfpeFabtk0kBAInEexI/3Gjk/H4nAOFc0msNFLRo0Hq7RDOrvmJIQABOoQwC7U4Xz0UoJOQiPzwmJ7Hkduqkha0pgGTkO2e+u5cYl9tH99WsOVIWfWgZXohuTGDXzry7KcenJn9tYXh41bz9Ceg/YGjRbhNBLRcEDfPbBnUjkmY6XKwO3F2Y85Fd9thkGxi2mIqe8VuySWiVkXee5C2w40pbyd6zJXbn/hTRl3h1ebqKrtLLFMNm60Uc+1N/UCw7RIrCnFLui1Lja8gwhGk135szY65+azrdlH+eVyDYFDEGjBPTP2JKOR6Uq85xkgMIWyUlWSkh9xCiXeQAaGcT4Zd4093jl9J8ZNGRo1TdLmqh/GaCopQrokIA9T5/cWmyZb0IITvlGvu9j8IcJ5vHEjkMVoXXplGykh+x4X1Wm7CC10bkZ/mxkGXw2CDqQfofh1y32aJpb96gXbblSzYNqygYs10WKZvgtdtlB7bj5J1prt3IgJAQhAAAJdEuCs9c5iXTn+tEz3qIVFPJ5UUpYtvFvv8k+tM/EbIXAexY5sArO8RmEjeVm2P25U9OGyTWWVGt8IxLg11h8JG3MmGgQgUJkAdqEy8CMWpy8KBvVkcTa2WmPP48iNkEo0o5Dgz5UDwGCeLtC+Emasrcs56eK0OpBEaS5yzWfZqI0/fvyYq21SeLDvGnJg7JNEcjHyxcXF6DHUHgWtyVV+B1/q2Cc1/iKHIQJjJSOoSDQdpTN2Fxpy6mPIkaxSb400eS45055BMpaJ2WBCAosTaNC4D21srWIRV6GIUFINTWp8YyW7MUyt6Y/4l/JajaI8dDSj+LR+V5PqaFBgrOShBUHlIXBoApqDsnz8Su8lLDgHdZ4BQsQvGvWWNbVoI++oZhOmZTUyhTKtWKkQBoZFSBrdkj58p9QnPTW+USLdjJss7W121Q9jZBEfcTogYDy5Z7QFHQCJNOE83ngEQvatZr2yVFOeGt9I7FSm38jkVNGYYRiJ29Jj7HvywlLDUaM2/bn4UWuVvstqcrDVlpqoRTVn5oP1VGBrgp6rJ+EQgAAEIACBjQhw1nojsNZsLR+SmstLvpRxOe3y8nIuk03DFxdZjV9+27SSZN4agVMpdmS/spYuqn0bZKQDo3mxNd3UKOf+fi72cqMmp8YfJY/8HEktGJPvWgexEAiBpghgF5oSR5uVmfP/G1niPZUjN9IQ49Bma8/K4hKo5sbajtpo+XlmHbDwWYxjWVlZzKRshMj3K5IKwsYl4cqLrAdQB6pHa6sag3z+/Nn+Loa8oqepUsc+qfGnJc6FWDpGxkpz9IZwu5tR8CNOGJS4UOJ3t3ug4uVyN0igQeM+1FMHS4IV3iuwlMsxV//U5yI1/ly50/A+DFODir21Ck1FedwQeYzG7wVV+0CKvo7lvydUY4fW+qjjipuaQ2A7AsZhgvFIxmI9TzVAYAplUR/WR2hqCmV9c4I5bOfQBovrOPBUvlOq2qTGt+tJH+MmS3ubXfXDGFnER5yjE9DSiWXBVD1S5VfZNgj2VN54cf7bmcv1VU2tW2p8ew3PY/rtTE4VkxmGkbgXnzWL/RrlWernYt1KFWTMRx+1jrwkaMhEnq3xnQ7GQtdEU00inrbLeW6Y4CJsfdGaoLduL/lDAAIQgAAEpgQ4az1lkhmy6K5l5jufzO5L7TXjY9muUfBt1vOouHMkAii2k5ZQlP0klMs5fmEZy8VzOM9d40TPAETTgtu968sy51jfTp1HE2gpBOoQwC7U4dx4KaMTdENtNcVZ/xBdENSZHTl/X3gQzhBoMdmR5Iu3jI6csbaLxU0jnFkHpjQyQrZzF6eVMZ78r+NDYuOmAkoN0QGVO3fujJ7ux48f7zXrwlgpVYItx7dLUxqoDWpF2oJBWYOxwTOQa5pz9LQNGnchbXCTxNYuh70rEx8m8RafuwYVe2sVWmRyrAjGJ6LUCclFOKOCjNVbzJYIEIDApgSM7oS2/xYZIzBAcNJkCsWhyL5obQoluyHxhAwM43yS7hqdk5FLk1REUuRRQcbqWYpIyopxkwXpYpzGV/3m6o8xmiPTeLhxDbHxVhSsnuUzmCoOkyoIeONrFK9lFcL0r5EsaQsSYIZhBLPlkxet9WmjwdGI5PDTqGDBtFsEWupT8P3meU1oTdB5rSAVBCAAAQhAYA0BzlqvoVcg7ZppLKMvZXG7C7QklIW2+YaC/xG24wuW/lEPfjRD4FSKvfiM6KP09Y9bj44ANXJ2qxkN/UdF9CYL+6jy5cuX/0hc9MdIasG8+bpLEAuBEGiKAHahKXE0WBm9jzNYK7sxCiYvGHgqR27E7du3b6OQXX4aT89uV9sz68B6iVvWVNaXkppDKR8SG5dKPim+dq6L8OjR1gDk+fPnSfkUjMxYqSDM3bPSC7YtQ86hnsYNaouNwqAsIopE0GxS5C63ahJo07iLQOWKGX3UTUWDYSqIt7L+GGteyms1Fnf0aFdXV5YmyL0sckJysazRB7STdvouZk4ECEBgIwJaPTRuQjD69vF6GjMxVileVt7dxXkPZWvcF7GYFcvHeTIaUjU4hbKmOZG0DAwjcFJvncd3YtyUqhsr47e86ocxWilckrdPQO9eMfpmbU6DVCZ8Km+8ONuWvTJMf3Fxk2EeAWYYRtwWPTHFN1qxUc7rfzbVp2lr/WiDRLCBrZlyS330btm5wUKwjcUDmxJ08daRIQQgAAEIQMBCgLPWFkqmOHk7ObK3GenDRMb39FvcMlML0yNZljP38vjTW0OKGgTOptiWZ0SDlidPntSg/78yVKJ7DUQ7Z7f+V7vm/teI3SJHzTvX/N5LEJPRagTTEggBCNQhYOlPsAt1ZNFmKcHX26uqxo0+WzfqbI7ciKdlBl9JnJc1Sl75p7G2qbU6uQ6k4prG33HwPq1M8RBsXHGkLkMNSbTgOvL2379/v7t1YKzkZNTBhf3Ikyb6fvz4sbLJGJQ1AHUwnrfmrQFYNm2zxr3ZipXlP8oNwzQCkv3znPqTjavZhEbjbtxOvaaZejZ9V1YKpve8rMmQtBCAQDUCRougKc2VY4SzDRCYQtlOh5udQineZAaGxZGex3di3FRceSIZtrzqhzGKCI5bfRCwfAZzaOnue712B342b7ws8Pa9Mkx/WYmTWzYBZhh8dBZPbJeTF631aca5a8vZdZ//1tfG+th9leIVbk3QxRtIhhCAAAQgAAELAc5aWyhtGEceSV7uc1Ou09yMbtk04foQy36IjXb5r688OexC4GyKbXw8NWrS06S5yzpC0ZZcbXr49OnTX3/9pQm1OoUeuhS9AT1yKF1HqvRBua0PzDdycOvQcqTyEGiBAHahBSk0WwdZ5+BcecQGVW7L2Ry5yniNxe3rEqADRjHNRbOsmc2l3S7cP/awphRs3Bp6kbT6cvXopcLqBzSaa2T3D2OliOyOdSvJ33j9+vXK1mFQ1gBs05qsadGh0zYrDn2x5NBgsyuPYcpG5ydsU7FLea1+S/u+fvz4saWBMsorT0guljLaEmc8yLSYLREgAIEKBIwjfdVk9Pn61LqdbYBgBMvycaoiNT6FktqcePw2HbZ4nRu/eyrfiXFTHW1sfNUPY1RHDShlRwLGSWxMqmR0Nm+8rFoeQoUw/WWFTm55BIy+hzJnhmEgvMvJi6b6tK9fv3758sWib9nndCyZZ8QxrtBJxGpjRv7rkzQl6PXNIQcIQAACEICJAy4RAAAgAElEQVRAHgHOWudxC6TK28mR7cPZBwzZRQQamR60WLq4bb1RI73WpNiNwNkU++LiwshaA6f79+9ru3y1w88a0Vlel2Csf/fRJBedZ9A+MHV6wxkn/av37WmjmGS3+wfluudPAyHQDQHsQjei3KIhcyu+7exCPpsjt4WU1+d548aN9Zlk54AOZKMbEtpXEFcWtEtybNwW2DXQePr0qZ+zxiMamBjX5/yE210zVtqObc2cNT9gf52H3RzMNcGew+LE41wRRcIXS99l2rNva1JEcDUzaVMci6pbE1H9sjBM65m3qdjr23W2HGTcjVum5qYjihAbbYmTv2EfOBSpAJlAAAJrCBi7ERWxsic52wDB3hOyfGxX4ENModibsxgTh20RUWqEs/lOjJtSNSQj/pxxbGTVD2OUIVOSHIiAejljbY3fWTXmdtBoZ/PGy4rpKF4Zpr+s3MktgwAzDCNoi+s4LEEaXwWiCWd9e2yEd/efxmX3uSHD1vU/ivHamgP5QwACEIDAyQlw1rqYAnz//j0jr0WHOJin3iVmP9q97xZbSwO1DzjYTALPRuCcip30bSh9zVKfLNPYTy/e3uudVWdTS3t71dm+evVKctH7I379+qV/9Slyfc66wbG6vVHEhAAE6hPALtRnfpQSg1Oomn5t58uljFAsumSnZMltGidvWDrNJyPknM58BqhIku79RmxcRPoZt9T/j0yDFqE1wdLgO7MYK2XIt8Ek9l1leon4mikLDMpK6dv3o6wsiOQWAm0ad8uMvaV1x42DYVopuzYVe2Wjzpl89NaeOQgjn3MuWl64PsrqJ2zkYIlfJa4hAIEIAfvwU2OE7Hevn3OAwBRKRPEybh1oCiWjdcEkDAyDWFYGns13Yty0UmEWkwfd7HZW/VR/jNGiEIlwXALBBzDYHM4andMbDypDXuCBvDJMf56ISVWKADMMI5KWdZz6Jy+a6tOMrwKxkBzBr/DTWCvjefLiFW5K0MVbR4YQgAAEIAABIwHOWhtBLUfL2zRvdJhGxeu85Shk7qfx5TdzydeHWyqgNy6vL4gcOiBwTsU2rsn58lVvo1R//vmnphj0Em4d6M3eoOBnyzUEIAABCLRAALvQghQarINWMYM+s17C0khtz+nI+fAtAx8/fn/X6MBKmeZNDqwstHJybFwp4BoAajA4eui04iVjwdmnUpDJZ0rAftZaaUf6Oc0tEmJPu7vxtVQg6MJFmr/+1hkMynpKdXJoVhbNVqyOXChlJQH0ZyXAppLrU3VGWyY/c6Oaj7bEcdZ6I85kC4HtCNjtwuh5t1fpnAMEplDsGhKPedopFPuzGQfIXZ8AvpNPg+uVBNpf9VMDMUYrpUzylgnYPUzOGtlZWWYYNtUKSwWYrt9UBGQOgZUE7KMYZhgG1Gfu0/TWb73Xz6JyN27csESrHMeo7RLxdjPzkSYbqxfJgVsQgAAEIACBDghw1rqYEPPc1jyPxD6LkZd/MSi//WapQN4x9YKVJKtGCJxTsfVSwKT9yr6w1O3oXZv379/XgHA4dz18V9mPwzUEfAIcy/dpcA2BNglgF9qUy+61mlsqaGcX8jkdOV8xjBP0O3532q+tZZjmx7dcowMWSpE4lh0AkeSHuIWNKyImLafpER7NQSnE/gwWqUZ/mTBWWpRp0tzFGoW0p93CnC1y8CNYKlB/2tP+7n+/LVxvQaBZ495sxeiKfT1slkaz+uPT49pOwDir8OzZM3ue9phv3771DaWcDayYnR4xIdAIAYtLPFTV7uePmmZPaK/MqIhSPy0V8Pu9SLlMoUTg2G+deQoFk2rXk6SY+E5JuCpEbnbctNj29lf91ASM0aIciXBQAvqiib3mxvVfe4aHi3lOb7ygmPDKCsJUVsc1/WU59JqbZUw9tN3eNY1Y2RPaKzMqotRPSwWMMwylqqR82unTDiTKIH+7g1H/6+VNCTpIj0AIQAACEIBAHQL/rlPMGUrJ2DSvXSl5XxyyO092h2wjGVkqMNoivFFNyLZ9AqdV7JcvX+oj1SsFNJy7dpnozZramXTnzh39m9fPuKy4gAAEIACBygSwC5WBH6I4vV1lWk/NrWujwzR8l5DTOnKOtrwvy7hm69UOY/5bvIUdHXDKkHdhGTvn5dxUKmzcSnFoD5BetjXNRBs9GfdNsRBSlkDS8rl9hXtaSQzKlIk9ZAsTby+dmCMCzRr3Zis2AsjPNgmgP23KJbtWciNfvHixmPzdu3fazFrc4Rwd4TYeXlqsLREgAIGaBOzv4MgeI5x2gMAUykpNPvMUCgPDlcoTSY7vFIHDrSQC7a/6Dc3BGCWJlchHIZDklxYfCB+Fkqvnab1xR2DNBV7ZGnqkPSEBZhh8oVvm4S07lPw8V1431afZrbldr1bySUpur5VaenV1lZT5yshNCXplW0gOAQhAAAIQWEOA71qvofePtMZN7X4aHYP0fxqvv379ai/L8nIjY7l50SweYcYx9bzKkKplAmdWbO1XHm0qWi+pL1++aI/U5eWlRt2a+b13796TJ0/09u71OZMDBCAAAQhsTQC7sDXhw+WvbWFB/7+dXchnduScOhkHd1uPfYyrKcXHieiA0wQu4gSwcXE+8buvXr0KHrRWKo0oeZV7nB53ixCwmw+5LjINGYViUDKg+Uksey/8+Fyfk4Blxv6cZGg1BE5IQP653tZqaXjwNIgl4VwcGX2tYri76pouLi7cTy4gAIGjENh6jHDmAQJTKGuegpNPoTAwXKM88bT4TnE+3DUSaH/VzzUEY+RQcNETAfvpLLuv2xMfvy1n9sZ9DtnXeGXZ6Eh4TgL2XjdvFZI+baVeNdWn+RPL8XY1VW1XVXut7H6Ly3zlhb1uKwsiOQQgAAEIQKBxApy1LiYg46Z2v7y8t78kFbT7xim8Ll/iXEcInFyxdRDauKUpwnDuliYXNOLS0WsdAdK5a+1Yevv2LRvx53ARDgEIQKAFAtiFFqTQTh3mNjQ/ePCgkUqe3JEbpGD05YLH5gvK0XiWW2/kKVioskIH1vPcffA+1wSjUs0ln4Zj46ZMLCHi9ujRo7mY6lvaeQHHXCUJ74BA0kymfZHbJ4NB8WlkXDdrTTLa0kESxNGBEGnClECzil3ca522vdcQoxs5NzWRjWX0PW1jNbKLIyEEILARAftOaFUgY4xw8gECUyh5essUSrMOW55AW0tldFrwnVoTXFP1mVOPdlb9fFwYI58G130QsDulmNSTe+PrFR4VWs+QHE5FgBkGX9wNnrxop0/T1ne7hWqn2r587dqe92YBv6zU6zaJpbaC+BCAAAQgAIH1BP69PgtyEIG8U4vG7fgjwnYfUQkbdLhHzdHPrc8bTEskpEECKLZeXquvT2/9Gio9bu/+/pMOqAvSWiAfi2jwcdBb9PRE6E/y0jZB/18FDhWm52xQcFQJAmUJYBfK8jx0bjLd0/rrsJNeJz8N3yXEmSdL6b2OUG7fvq0ZZ4uBlqHfTnaWCkhMqq1FWPY46ICdFTFFABuXqgYatQVtgZ+PIuilWt2P7xgr+UKvf21f91XdkkyDa0tSql6dCkcj4+IQTDLaRRIINEsAw9SsaKiYnYAcSMtgVjZ6cOPtOcdjvnnzxo/w9OlT/yfXEIDAUQgk+Z9J3v5AIClJUmX2Imycu3PVYwrFoTBeMIUiUId4FowCbTAavlOGUBg3jaAFZ3qbWvUbVRhjNALCz0MTUI9kr3/SfLg92wPFxBtfKazTemWY/pWac9rkSY9MUgc1IE1KklSZvUSWOsOwsp7tMPn06ZO9Le1U269z0nlmqe52e8z8Wg3XbRKb1pMQCEAAAhCAwNYEOGtdhnCSF+6K1LlKd22/sL9dT3lqd0L7GxSSvEY7KGIeiwCKLXnVWaJwiqFz3frTA/js2bOrqysXzkVlAnpbh8b/koWeAlmTPINSuc4UBwEI1CGAXajDufFSdHAuWEPjxxOCaYsH4sgNSPWx6LnPEfjMhWujeXDj/oAtvo2ADvgi5tpCABtnoaQ4GizoJVnGR0ymQZGvX79uzLz9aIyVWpNR0t6ypHVu11Kjtg/xmfZ03NwFs6wOBRcQ2IIAhmkLquTZAgG5kaOvTAdrpQFv3rLmNDfNdfh7ATtzYqftJQQCHRNIGiNkrH8xQJDyMIVifIJOPoXiU2Jg6NPY4hrfKU6VcVOczyFW/aZNwBhNmRByUAJJ7mWSr3tQIPFqJ+Fiun4K8yReGaZ/KnpC8ggk9brMMAhy5U6mcnERLUqSfjvVjrQofiupvfGsLHc7IGZpJnEgAAEIQAACiwT+tRiDCBYCGa6M3klpyXkaJ6OsaSZNhfAWnKbEsVdlUOyBvJYotK+ophS0penRo0c68DO3qFOzMqcqS7LWEXeRVx94//597WbTcev+HoRTyZTGQmALAtiFLageK8+5s7s61ttOQ/qzX3kjFOMB+LyzZxZxy5ewRNvibVzogIU8cUYEsHEjINOfeoHCnTt37HtZNLhryjpMW2QMYaxkBFU/WpJ9zDMNeanqo7CXmATNnu1czMrFzVWDcAh0RgDD1JlAac6UgHEwq+/vafvsNHlGiF7/6qd6/Pix/5NrCECgVwIZc2IMEAZlYApl8aE47RRKkAwDwyCWgoH4TkGYjJuCWKaBh1j1m1ZbIRijIBYCD0cgyb3EpCbhOoQyVJZp5eIqiwDTXxk4xY0IMMMgIJU7mcrFjSTu/+zPPPmtm17bt4tM02aEtCPojMqTBAIQgAAEIFCQAGety8DMcNy1Xzav7O/fv+clbDZV0vuomm0FFVtJAMV2ADUVVX9rkcaf2pR/cXFRarOUaw4XIwI60y7Ov//+u85XayFt/chfLxIb/kYF8RMCEOiGAHahG1FmNER2OXh6Vt8lbuqzpThyg3Bv375teaOWtqdnKIMliWWGXYMv1dOSW1IcdCAJF5EdAWycQzG9EBxNHKWOF2Q1nj9/Ps3tECGMldoXU9IMXqr2Ds3HoLSvBtQQAuchgGE6j6xpqd4HanwD7NzJkCSGOg7nj141uV3qc9lJ1SAyBCBQhIAeYXs+GWMEBggOL1MoDsX04oRTKFMIhNQkgO/k02bc5NNYvD7Kqt9cQzBGc2QIPxCBDI/0QK0rXlW88eJIO8gQ09+BEJttAjMMqaJJWrdNzbzl+B1Y86TzzB20t2V1om4QgAAEIACBOQL/nrtBeBKBDFdGBySSisiLrOFHkk+WV0p2KlVPGziePHmSnQMJz0mge8XW5ng9Gjr8rO+S1RSxTv5oa75eHqEFwprlnqEsbSDTl6vz9qJpWkQHt/Tv8KdeXRejI3bqSJX/GUjSRgickwB24ZxyV6vnDMehP1vatyOnb3PpdSpxjdXgUftpRqY8nsR4N3gyf5R29PWw0d06P/vWgToMeyoFGxeUpnYqTLt6DQr8QynBhArUt+s1nNzirQpzJa4MZ6y0EmDN5OrAaxa3WBYGZYqoNRlNa0gIBNongGFqX0bUcAsCev2rZUSpaYr1K3qjuQ65r1u0iDwhAIETEuh+gMAUSlCrTzWFEiQwDWRgOGVSPATfiXFTnlKNPGGXyXQq2N1q7QJj1JpEqE8qgaTDw5jUJLzde+NJNIbIPakQpj9DAUhyaAL0aVPxtdOnVd5UP0VROSTJe1lft3YEvb4t5AABCEAAAhBYQ4Cz1mvo/X9ay27X/4/922/yRbJf057kJr558ya7IL/CXENgawIo9oiwnlydw9E2o7nlllH8Uj8liD///PP9+/d0HaWQ6uW+OgVt2anml6jTEXolhz5kd6AzEn79uYYABIoTwC4UR3qIDOXMB+t5cXERDN8rEEfOkdejKiO+aPcl2aurK5eqyIUWOBdfAaaDmhspDzpQRIinzQQbNxJ98D1KL1++VL+h0YFlAkqb89QnjLJt8CdjpQaFUrBKSabBlZuUimlPx40LCECgCAEMUxGMZHJQAvLJtXC5aIg16tSToshrmjla8nj48OGa3EgLAQgciMBiJzNtS1KSMwwQmEIZKcl5plBGDefn7gTO7DsxblqjfkdZ9Yu3EWMU58PdxgkkuZeNt6VC9ZJwncEbr8C8wSIw/Q0KhSqJQFIHNRBLSkKf1rKaVT57vDuKJNXdvbZUAAIQgAAEINANgX9105IdG6KPki1uah9VT/vvRyH2n2dzE+1kiHloAij2VHz62uGrV6/++usvnbmd3t00RN9j1FvANy3iDJl//vxZ60yCuXjgaqCh3Wx6B7a+K/7r1y/NVA5HKc4AijZCAAJGAtgFI6huoumYXPBAXYO7kHHkfK2zfDh6tLPcT559bfkU2BblDhVGB7IFR8KBADbOaYJeiKBXNbmfw4VehjW8oGFuN94oviapir/QYVTEyp+MlVYC3Cv5jRs3ti4ag7I1YfKHAASCBDBMQSwEno2AZVApJivHlVp38DeHabVUY4Gzoaa9EOiJwNZjBAYIU21hCsUxOckUimsvF60ROKHvxLhppRIeaNVvsaUYo0VERIBAHwTwxvuQY3YrMP3Z6EiYR4AZhjxuJ0zlTy+fsPk0GQIQgAAEIACBOgQ4a12As87Fpeay5oDE1iOK1LYQHwJFCKDYcxhv3ryp7UeavtS5nT/++GMuWvFwfQlNx32LZ3uSDLVOpgV+fZXaeMpax+l1fEJv7nj+/Dkfsj6JktBMCGQTwC5koztcwrnty2uGEhtBwJHzwcqULx631in6so6WvIh379751Zhe65Uu27kZ6MAUOCEZBE5u47QoqId09CzrfUyadNIrnAaeQmQ8bi0jUrafyRBoMAljpSAWAh0BDIpDwQUEIFCHAIapDmdKOQQB42yD/FWNQLNbNBova6CanRUJIQCBMxBggDAnZaZQzjCFMid9whshcCrfiXFTEa070Kqfsb0nN0ZGSkRrjUDS4WF8UQi0psDV6oPpr4aagmoSoE+rSXvTspKs+aY1qZP52dpbhyqlQAACEIAABBYJcNZ6EdFyhODn5uLJ3DbZeLTgXW20DYYTCIFDE0Cx4+LTe2GfPHmimSx95lq7kfS1h3j8Inf1QWa9obBIVqfKROel//zzz9EZiTkCOmUtmeo4/Rq7MJc54RCAQMcEsAsdC9c1LbjrQi7TdsdlXdGpFzhyI2Jy227dujUKHP189OjRKGTNz9Fu9WlWqo9clGl4qRB0oBRJ8hGB09o4fQxnNL+kJ1dfqB51+3qpkwYRFlXR+7PWHIOxFJEah7FSKrETxsegnFDoNBkCOxLAMO0In6IbJCA/3OhnBucrLC3SAofv8cruMytu4UYcCJyZAAOEuPSZQnF8+ptCcU3jolkC5/GdGDeVUsKgFy1LN5r+LVVctXxOa4yqEaYgCOxIAG98R/g7Fo3p3xE+RW9KgD5tU7w1M+fYfE3alAUBCEAAAhA4LQHOWhcQvfGzpa4k4/tNXfw1F/os0prkpIVAmwTOrNh6NaxO7+gDZb9+/dL3zfTZh8WTPGuEqN35a5KfLa32imklTGckLA3XgfnhlLVkaolPHAhAAAJBAtiFIJYOAvW6k6DDU3MosRHGYLs2KmvHbDVI/OOPPyIV0PlJvWwlEsF+S57hixcvIvG1aJQ6aI3ktv7WSXRgPShyOLmN03hBtkA71aaaoN4j3sMMSfSstTOgY6w0leMRQ1p7bTYG5YhaRJ0h0AgBDFMjgqAarREwzjkET4lY2jJKaJxIt+RMHAhAYC8CTY0RzjxAYAqlpymUvR5nys0g0L3vxLgpQyvmknS86ueafHJj5Dhw0TiBpNNZTfm6jYNV9c7sjbcvHWMNMf1GUETbiEBTvS592kZSJtsMAkneS0b+JIEABCAAAQhAIEiAs9ZBLGmBqdvWjRPuc5XAbZojQ/ihCaDYGeLTsV69SlCrMjp3rVO7L1++VPdS9ui1TgFdXV1l1O2ESV69eqXPWfvf5ZiDoPNOb9680bEorTbNxSEcAhCAQAYB7EIGtGaTjPYfu3quHEq4fMpe4MhNeep45Pv37+NvxpU0139yVkue9+/fn1bAhQwHrYPHNV2c9RfowHqG5BAncDYbp/5B44UIEw0oInfdLU1YaZzifu51wVhpL/LFy03aWBA3gnN1w6DMkSEcAhAoSADDVBAmWXVGQF+ZtrzTR6sGcWd1DstorqPNKY65yhMOAQisJ5AxRmCAkIGdKZQRtGNNoYwqz8/GCfTtOzFuKqt+I0/YZd6rS3w2Y+QEykX7BDI80vYbtV0N8ca3Y9tgzpj+BoVClSIEMvpz+rQIz2PdypB+aw1MerNAB+1tjT/1gQAEIAABCFgI/NsSiTgRAqn7CXQMUlOKkQwXbyW5TUkO2WLRRIDAdgRQ7JVsdWrXP7irA9j66rXO/WpvvXY+rclcqz4PHjzQSuGaTLpPq4+Nx78n6QjICkgoW593csVxAQEInJYAduHoog/uupAR8c19O23EkQvKQsKSP6aD0HPOmE6s6bu1axwDuXx37twJlu4Clf/KEajLKnKBDkTgcKs4ge5tnN6itfjGKz3Xz549s3wJ8NGjR+pqdjQfjJWKPwJHyTBvywIG5SjypZ4QOC4BDNNxZUfN6xDQYQ+Lk6lZi9Qlg7dv3/rvbdGiA5PkdWRKKRBoh0DGGIEBwkrxMYUigAeaQlkpbpLvQqBX34lxU3F1OtaqX9nmd2+MyuIit60JJHmk/hh264q1mT/eeJty2aJWmP4tqJLnpgSS+vOhJvRpm0qkZuZJ0sea1xQNZUEAAhCAAAR6IsB3rddK8927d0lZWPYoxDNc3EzvJ8dN9Glw3TIBFLusdLRsrN35euOgPnWody7ojd2PHz9Omi/w63N5een/5HpEQKiNB6212qozUewhGwHkJwQgUIEAdqEC5IJFaP9xMLdmLTKOXFBeClw83Kg344he3tetpSdx8vL9/vrrLz3+c9UrGB6vyaggRqkjIPxcSaAzG/f+/fvFg9YDMe170Ds4LPT00gdLtC3iMFbaguqOec69PSRYJctXMacJMShTJoRAAAIFCWCYCsIkq14JGD+sp7XR1JHs6HiJsaBeOdMuCHRDIGmSJ2OMwAChrKowhbLIc8cplMW6EaFNAkaX5li+E+Om4sp2uFW/4gT8DDszRn7TuD4EgeyNc4doXfFK4o0XR9pmhpj+NuVywloxw3BCoec1uQNrvrW254ElFQQgAAEIQAACPgHOWvs0cq51gtGeTB7excWFPX4wZtIyZNImyGBxBEKgDgEUezvOOtmrnuf58+fa/KSPKxoX/Pz6aGinY9t+CNeOgNiOdom5W6MLkQfjiAk/IQCBXQhgF3bBnlTonGXJMOJJ5WZHxpGbQ6eFycURmSII4NxWm2DOcuqUc/zsvU5gKufFw97B/DMC0YEMaCTZgsChbZymjDReS/o8oD5cb1lKVG+gg9lbAI/nyVgpzueIdxeNmt+oJNPgEialSqqPK4ILCEDgtAQwTKcVPQ1PIiCPWl+ctiSZm7sIptU7YeW7uluy+El+r0vIBQQg0BoBve7ZXqUkb3/INikJAwS7LBSTKZQgrr2mUIKVIfAQBPrznRg3baF4c55zs6t+W0AI5nloYxRsEYHtE0g6PNx+c7auId741oRbyB/T34IUqMNAgBkGNMFIIMmaJ+mVsQLroyXVKskcr68bOUAAAhCAAAQgMBDgrPUqTfjw4UPS22XWf9Ra1U1ym5IcslUsSAyBdQRQ7HX8rKn1jlgd91XPoM9cW9P8Hc/43eakPCtH/t370/GkIqXrxILeQm3JioPWFkpnjuOp5++l9PPMPGm7nQB2YXj6mnrudIzW33/spHn37l3tOXA/m7rAkQuKQ6NFfwONnIG5I5EaVOrgtJ7HxRPXUg+5HwLu5zwt/dmzZ58/f66pMOjAVAqE7E7gWDZO/YO286rOSdz0mMd7A5ebBnTqlNzPCheMlSpArl9E0tEF43fXR63AoIyA8BMCEChFAMNUiiT5nIGAcSnT6IgOxEaROVVyBkWijSchsPUYgQFCHUViCsXnXH8KxS+d6yMS6Ml3Yty0hQYecdVvCw6LeR7LGC02JykCe0WScK2MnOReJvm6KyvWZvIkXOxSblOI8Vph+uN8uFuZQFKvm7EKSZ9WWaDbFZckyiS92q7Oo5yTTh4lnS0fFcRPCEAAAhCAAASyCXDWOhvdfxKONgfE89LGWY1O43Esd5O23iY5ZJbSiQOBjQicWbG1uLIR1blstSNfn7nWLKfxCxXKR2NOndiZy/Cc4ToNZTyCrtNxfNH6nEpCqyGQRwC7kMetm1Rv3rwJtqXljchnduSCwhoCHz165O7K6ZIzIIcq4n19+fJFJ661o0Jf95KrJk9DByPlgOlfpdVYUpxv3Lgh9yMyytOSkr6LW2Tg6SpvuUAHLJSIIwLYuDk10NOd934EvW/eaCDUw1Tjz1hpTtBHD09ajU5a53ZkMCgOBRcQgEBBAhimgjDJ6gwEZI4tdlyOgf1tPqPlVKMHewbatBECRycQmaSaNs3St4xSnXmAUG0I75gfZfm4sykUx5+L4xLoxndi3LSREh5x1c+hwBg5FFx0QyDJI+Xw8Jm98W50PtIQTH8EDrd2IcAMwy7Yj1ho0kn7JL2qRiPJx0jyXqo1gYIgAAEIQAAC3RPgrHW+iDWlaPyc6VCGvi2WX9g/U9o9xaRNkP8shF8QqE3ghIqtSSsdpxmWhL9+/VqZuJbMVYG5pZ1pZUbboaYRThUieemsgqXJetGGHbIlQ+JAAAIdE8AudCxce9PmDK5O09kzqR/zhI5cHLIeZzcWkzMwiHXwvnQWWu9hiSTXh831KQx5Gvfv39cLSvWvjm3riLUOY0dSaXpdLofOZicte0cyTL2FDqQSO1t8bNx2EtfrGCwLbFpHrHOmhbHSdrLePWdn2iw1yX7HNgbFgpc4EICAnQCGyc6KmBBwBIx+49wMhstnuNBYwN/TpneQ5b1maJQtPyEAgRYIVBgjnHCAwBTKdrrd2re2/ncAACAASURBVBTKdi0l58oEOvCdGDdtpzNzPnPjq34Yo+1Ugpz3JaDRqNZtjXVI8nWNeR4u2gm98cPJKK/CmP48bqTalEBSr5u3CkmftqkEq2V+8+ZNe1lJp5rt2a6M6c+WL2a11x6wxYoRAQIQgAAEINA3Ac5a58s36ey0tr1eXV3lF/bPlPGt+X7cNt1Ev4ZcQ8AROKFiu25EY6e5JRbHZ6MLLeGoo7BszefAsC8C40FrJRE3to756LiGAAQiBLALETgnuaU1reB52sjHkBshc0JHLk5eh6VdBF37zoDmwfXtL524LiVWwX///r2UZ9+tOeiAkzgXQQLYuCCWUoHGwZreGKhdxaUKncuHsdIcmQ7C7bscNMng276ktmNQknARGQIQWCSAYVpERAQITAkYzwvJvbR86W609mHMfForQiAAgQYJVBgjnHCAwBTKpqre1BTKpi0l85oEjO5Ny74T46aNFOa4q34Yo41UgmynBOpvbbW7l3Zfd9qubkLsuOqLshvIuzQE078LdgqNE7D3utmrkPRpcREc6K792HzSqeZqBOxG097SapWnIAhAAAIQgMBJCHDWOl/Qo80B8YxevnwZj5B01+7xy020bHRIKp3IENiIwAkV2z9MpaW1jcAuZqsN0Drts3jcmv7EkdRLfH3ZufDphc5Q3bt3bxpOCAQgAIEgAb9vwS4EEXUfOCd3406dHfmc0JGL0Jar4K8DBc9U68S1omkCXUNFOz2/UE2pK61y0MntFvwNeyvwKn05nucaG7eprNWluN1v8YIePXqkHX7xOGvuMlZaQ6/xtJ8/f7bXMGj7jMkxKEZQRIMABCwEMEwWSsSBwJSAlgyM1nxxqVTO58ePH10RWoZoYQDr6sMFBCCwkoB9b6ixV5nW54QDBKZQpmpQMKSdKZSCjSKr3Qkc3Xdi3LSdCh131Q9jtJ1WkPOIQP0TUEnu5ai2J/yZhItdykfREEz/USR1tnoyw3A2ia9pr/2FEXa9WlOf1LT+jrJ4WrshjufDXQhAAAIQgAAEUglw1jqV2H/jP3/+3D7XI1+n7NaBO3fu2Ott98nseRITAlsQOLli61Hdcc5R63/6HOK1a9fikvU3RcVj9n3X/1JlvKXGAw/xTLgLAQickwB24ZxyD+5RloEuO5rYgu3JHbkRUv/rKDoRffPmzVEE91M+2NXVlQ5L//r1S+++UcLHjx9r/Kjd575jpmuFKFyn7uVdKKbi68yb0ioHl9u+F+jAvvyPVTo2bgt5PXnyxLjSZl96zKgnY6UMaEdJkjQhYNTGYNsxKEEsBEIAAnkEMEx53EgFAREwPj7BeQwf4ChC+++S8yvPNQQgsEjAvg8he4xw8gECUyiLSpgRoZEplIyak6RlAof2nYyVF382P6Qq4cgZHpIfYtXPbynGyKfBdXEC9U9AJfmlO27kK446L8OTe+N50NpPhen/P/bu9WxqY0Eb7niuCQAIAXYEQAjgCIAQgAgMIQARGEIwRGAIAYhgQwhABv7u2f2OLn06dXW3pNZh8cPWo5ZKVatKqoNU0vLzaJ8xNMKwz3w/L9XltXn9FULnHWuKvWYo7VNEW5gECBAgQGBXAuZan5PdGUY5aQR53I9aJ8Z5nr68pZgH8c9JpH0IzC6gYJ/04PLo+ZNZQJ13euoHKu/j1ffa2PLbt28LHfKS/oG5VUtmyYyvvFLk8C/pXXJUxY3AtgXUC9vO33bqMnW2s4pZxYPIGnL1DK1/qaD8DnS+qfL48ePUv6mI8+Gv9DozofrwL8tZk/Wpl/MsYLasH24hy8rAQjJiLdFQx02RU3lfQ/01DX2HyA3FXEn6fr1kvb7SJXrL3/ek0/aS18SoUJZfGMSQwFoEVExrySnxXKZAOp5559fRuGUcI33Vgc0aNx1WMcQxkBw/ESBQF8iAVfm76c/uI+ggnNQXq2fQKMtbvX189SGUUXJHIIsSWG/bSb9puoK06rt+DRaVUQPEnyMKlLcnxzpomjclvd3D4Trv3Y8Vk1WEozW+imw6KZKq/pO4bDybgBGG2ai3caCTHppK6VpUqucp7YtKssgQIECAAIE1CphrfU6uZaJ1+UBPNp5irl354wjLfCvPOe722YHAzgv2de9PpHxles/wexzmf5/oAkt94+GwgRiWvwZyIJCr/JQZYon84d/z58+vEgcHJUAgAuqFvRWDvipm0g+Qjoi884ZcJdl4yjzfta5+2vyCMrD5LB4xgeq4ETGroPLIS54Vrv4cWHjz5k0e9RvY4Lyf+iqydmjpa7RXrmLNnvtK5adt3jt2YW6qUC4EtDsBAgcBFZOSQOBCgT/++KMkhIFz7f379/XbqWkkpMlaEqZtCBBYhUD5C98v7CPsvINQ3hebqNhs8vbx1YdQJsoswV5XYKVtp4G2XMPTgF4D5OiffbZruetXT6DKqK5heVyBqzyHVt46LW/xjsuyqNB23hpfVF6MEpm+6qkduKq/bWLNdALl19vya3hnbF3TOlnWuLI8K8tL1zwO5W9yubC0z5McRyFAgAABAlsVMNf65JzN98TyTGrhbnmwfqKPBeWeVmEcrj7iWRhPmxGIwM4L9hLO1uFbgPXnovZZYlMFFL7AIh+UO+n1afv0lGoCBIYF1AvDPtv7tXOCXN6rvZYKZecNuapA1j9qnZW3bt2qftr8gjKw+SweMYHquBEx60HlQ2GFtxWHX7NVD7NwWV+pEGqlmzXeJDKcisJCOBCICmUAx08ECBQKqJgKoWxGYEDg2bNnA79WP6UX3PdtkMbzu5c3EqqDWiBAYAkChffLEtULT/+ddxAMoUxU2q84hDJRigR7dYE1tp30myYtNmu/61fHURnVNSyPK1A+3WjE45a3TstbvCNGb2lB7bw1vrTsuDA+qv4LAe0+nUD59bb8Gt4ZW9e0TpY1riwvCVdpbAyQljety9M4cDg/ESBAgAABAucJmGt9sttJL5jsHDk9+ZA9OxS+sSbNxL6nHHoCnmN1opTbV/nid3nXZY5oOcYCBPZcsHO2ZkjrupmQEzNzuvricJX3ifZF5irrG7OnBuIw+tSFgWPlJ9Pgh338SmClAuqFlWbcedHOFKbOi/m6Rk733JCr8r3xStS9NZ+UgaokWBgWUMcN+1zy69u3bwf6dFXIqXTGHZDRV6psN7lQnr9571gGFi5HUKFcbigEAjsXKL9wGcTbeVGR/GGBwkGJxpzqQ5i52VF/bixt1FEaCcMR9isBAnMK1M/xgeOO0kfYcwfBEMpA6brwp2sNoVwYbbsvWWB1bSf9pumK0zbu+lU+KqOKYtULy3w9dPnkuhHx88BqyW2UHLFx23fEOKwrqD23xteVU0djq+o/SmSDawkYYSiUN/OigspnSwpr88LSVYU89UJh62KU8bSp0yJ8AgQIECCwYQFzrU/L3NevX5cP8fz5558ZmjntAKds/fLly8LNJ53yXRiHxmaJfNqvGY1NB36iT383jujPtQjsvGAvoV838HzhMkfe5yzb5Rl00os5Lk/C3uZxXS4mBAJrESi/7EyXIvXCdLb1kDufS84GhY/m1IO64vLOG3IH+UaHsXMK/RXzaOpDKwNTC28pfHXcdLn5999/lwSeAZn379+XbFmyTXmG6iuVeC5tm/KhxfKKYDiN5eGUx234iCP+msjnjDDsOSKpoAicIaBiOgPNLgTaAoWDEq9evWrv2xjoKAyqHY41BAgsVqCwti1v2w+ktDyQTXYQCqkHAC//aau3Ca4yhHJ5dghhsQKFDZ7ltJ3KLy8G9E4tdY3GcLV7YSGptl/OQnlpmS7OW62MphNrhJwZO401V/8zE8YyiHqVaPzxxx8lx81t3wV+4qgk5uNus/PW+LiY1w2t/GKu6r9uTu3w6IWFs/xyNGBYHsgmRxgGZFb3U2HTurB0zZb8wvgUpm62aDsQAQIECBDYm4C51ifkeF7BXt7ITivn2bNnJ4R++qZ5K8/AMGI9vPIXktX3mnS5Pqx8rVGzSRMo8LMFdl6wl3C2DlxYFjjyXljSGmPfZyek8KViidUAY2GcT9rMhfQkrqVtPFb5XFq6xGcUAfXCKIztQBZ43nXmdWqTmzdvtuO/2DU7b8h15kt546Fz99WtVAZWl2VXjHDndW/m+Aw02s/uMsychM7D5cV/ef1f50+NlXlUolEnNjYo/7P8cjfAXn648i31lcqt+rbs+w5Pe/ucOGO9UVGF0ua1hgCBkwRUTCdx2ZhAn0Bq5Lt37/b9Wq3PW8bSYKj+PCzU7wNmjYfDGj7+JLB2gfZZ35misfoIO+8gGELpLF2jrLzKEMooMRfIMgVW13bSb5quIHVeuld316/u05mi+gYzLA8MLK93PL8xPj9pQhb4dY3yq9DoBSyP9RZqF06IGj2Giwpw563xReXFhZEpP+kGLrkXxqFzd/fyOln2s9IIQ3le10dcnTi5K11Sm2fsOtN/ypEn3fLLly+FX+won680aYQFToAAAQIEditgrvUJWf/7778Xbp0nD96+fVu48SWbFb5jL4M+jbG5Sw56+b6N7ybdv3//8jCFsCWBPRfsJZytt2/f7itO4468l3R0J/pc83kJSZe7sKMbwJmnxhk66Su0Z69fXfk8O6V2XLiAeqGRQYuqFxpxu+TPvr7Do0ePLgn2KvvuuSEX8Ha3a4c34HdeBq5y3q30oLuq4+bPozwnVFiJjPK0hL7S/Fk85xHfvHlTeLhxb/qqUArZbUaAQFtAxdQ2sYbA2QKFc6QbDYbcB6yPpadpOvOA+dnptSMBAoUChROuRuwj7LmDYAilsFiet9nMQyjnRdJeKxJYUdtJv2m6crWlu36V0q4qo60+K1KSrirH51nIV6PnOVDnUQpbqju81dvJtefWeCfIGleq+teYazuJsxGGwow286INVVibF5axdvijryn8WHqqXcPpo+MLkAABAgQInCRgrnUp1+PHjwtnsmVkarZBlocPH5a8UT6JLGyflXJctt2rV6/qAYzyXG89QMtrF9h5wa6/e+wqWTkwvD4wDfuMqJ434fmMA2WXxty8gTQOhF9/OGxgs/x0XvjDYQ78mmld5XEbCMdPdYHVlc965C1vTEC9MEWGjlIvjBixvlHdPOY14lHmCWrnDbk2curovJe0vX7Da5SBDWfu6EnbTx03Ol1JgOEt6ZjkYabXr1+XBDiwTXl/pCRKAwc69Sd9pVPF2tvn4ZvCcc5kbuHzxO2jdK5RoXSyWEmAQImAiqlEyTYECgUKhyYaUy8aTf3Ch94Ko2QzAgSWIFDy7MG4fYSddxAa19X5y8BAd37c28fzJy1HnHMI5SoJdNA5BVbUdtJvmq5gbOmuX11pP5XRVp8VmTNd9ZIzsFw48jwQwiU/FY5ml7R7L4lG+b7l1+3yMMu33HlrvBxqyVuWF6GBxv8UCXQvbwrVdYVZcqU1wpA8NfOiXbBXV5v39RQaSTOc3gDxJwECBAgQmF/AXOsi84yGF7ZvEtznz5/nfJ1MSTcjsWq8Ub4o2dNslGc0628lzL23e/fuTXMooa5YYM8F++r3JwaG18cdSisJrXyYb7i4N8IZSONAOI2JeQNbzvxUwXVvPww4rPqn1ZXPVWuL/LCAeqHu07ie1386abkRznn1wklHHNg4t446r+SF3yMdCPlaP+25IdfZE2zc8LhWvsx53D2XgTmdN3Cs/dRxV8msXJEKrz+5V3fhWyH0la6SxfMctHxEMeWtsx68JJ4qlEv07EtgzwIqpj3nvrRPIVD4yFrVvG+8q8V9wCkyRZgErivQ+HZ9X2RG7yPsuYNQXWP7tKdePzCEXnJDberoXRj+nEMoF0bV7qsQWEvbSb9pouK0vbt+FdR+KqOSqq1xr7lSOnWhEc5AhXtqyO3tS9LV3mu6NX0ny3RHbIRc2ABIHjW+I9oIZ7Y/Cz8TNV189twan051zpBV/XNqO1a5gBGGQiszLzqhCmvzTFoJYGcIc67MIxkltfno42lzptGxCBAgQIDAZgTMtT6elS9evCgfLvz777/v3LlzPNDxtsjhSkbq0z77+PHjeIc9P6TG63ZKIn/+wey5WoE9F+ycrRc+5n5htg+MrOUtlRcGXt+9ZELyQGTqQR1dbvRRSw7dDrNxk6O9wbXWdM7Qu1ZkNnPckkKyqPK5GXkJaQuoF+ommzzv+voa620n77khl+LarkHy3q7rtu7qJ9E8yzsvA/Mgb+Mo+6njrpVfeXXggwcPSo7+5MmTks36ttFX6pO5fP11a5Dcde5rqDSSdvfu3cIPNzV2HP5ThTLs41cCBPoEVEx9MtYTOE/gjz/+KNmxetFPo/2w3vGNklTbhsD8AtftIxzSW53vA8mfoo+w5w6CIZSBwjbKT7MNoYwSW4EsXGAtbSf9pokKUqMxXB1lA63i/VRG7Tt9VT5WC2u8Z12SrjmvDH0nS4U8w0KeCi5hWUJU0wvIOTiDycAh9twaH2BZ0U9znuAnsXju8SSucTc2wnDUM9deMy+OKl13gxXV5iXjaWmZJEXXJXV0AgQIECBAIALmWh8pBmmylH+/JROtx52IeCRy//dzml8lrx58/vz5/+1xtf/nGc3GF8I3MJp8Nc2tH3jPBbukTzVd/vcNzhY+o18esfv37x/dOG8UO7pNyQafP3+ub3bv3r36n4XLJVfaQ1Azj04Wvjq0MJk2OwisrnzKuG0LqBeq/F1UvVDF6sKFzruzqXSu0rO4MC3V7ntuyHU2GC6cxFjBrmhhz2VgRdm0hKjupI67IvWff/5ZcvR0Ay+ZKNt56es8rr5SJ8vAyut29xovTByIZ2d7ZmD78p9UKOVWtiRAoBJQMVUUFgiMIpDHqTNn8mhQaekdHj1sNAzcBzxKZwMCJwk0TrGT9h1l4zyKXTJIO1E899xBMIQySgEeCGSeIZSBCPhpMwJraTvpN01U5DprwGiv+q5fZbWTymirz4qUpKvK6xkWOk+WGY7bOERJAyATQa/+Mczrnn0V2p5b4xXCehdU/evNu+lifvVLsRGGwsw182IYquR+eqYC/fz5czicSX/N0RvTZzoPV9Iy6dzRSgIECBAgQGBcAXOthzwfP368/InWScDNmzdLWop5cPb9+/dDCZ7+t8YzmnmfayI//WEdYZUCey7Y6VNdcZS279n30edal7wcNGV3lC5u/bGPwuO2T5tbt261V3au6Zuv3rnxhSvz+Fpflp0dcv0VvOUjrWcfbpk7FpaT5ZTPZTKK1VgC6oW65MbOu75XUK99au6eG3KdNUjaBtt4jKZ+Mg4v77kMDMv4tSGwkzqukeo5/8zDnYWP4ORu+tmjRvpK0+XpFe/7ppVScsc3ac/43nlvNCtxU6GUKNmGAIGGgIqpAeJPApcLNO7u9QWYpkualPXx6kePHqU279veegIEzhBI322UAdIzDn3YpeQFCtP1EfbcQTCEcnahLdxxniGUwsjYbO0Cq2g76TdNUcy2etevstpJZdR5p69CqBZGaZKN8ixTFaXhhZIh3PrDQsOhXfhr38lyYbBn7J4buOm3Ht3xup84yoNhhWP1RxNy4QZ7bo1fSLeE3VX9S8iFpcXBCIOZF0srk+fFJ42cktGq675coKSTmFTs7dGy83LcXgQIECBAYAYBc627kTMclrZX+SDFtb5oXcU+ravcs6z+7FsoaU327Xv5+sa4T+bvvX79+vJghbBhgT0X7JKe1URZn/dxdoY8+lzrwgAbn6TujNvRlfVASj7B0Rlg4Q2Vzn2nWznFEED9Ybjykdbp0niVkFdXPq+i5KBzCqgXKu36Jb1aeepCPZCz64VTD9q5fd/A/XXb7Z1RPXXlbhtyffPk08SKySgPXpyaF9fafrdl4Frg6z3uHuq46+bOixcvCvsyqX3Oe+1XYfgzO2ymr3StVkHhcdN1mnp8T4Uy87njcAQ2IKBi2kAmSsLSBPJy6pKXcqbn23jRzxVb+0szFB8CIwoUttVHPGIVVN6nUJ8RVK2vL0zdR9hzB+GKF9XZbh/Xy9L8yzMMocyfKEe8isAq2k76TVOUjQ3f9au49lAZbfhZkaO3xWf7sESj51gVsKsspIl7tMObtlDmh18lejlo393ndnzqj3u1fx1lzZ5b46MAXjEQVf8V8Zd8aCMMZl4suXyWx+3t27dH2zlpx17rka08g3H00YVcpZOK8iTbkgABAgQIEJhUwFzrDt4MoKTJcvQ24WHPDLVkqkYGEToCmndVnms82lLMeErG9OeN1/87WlqojXGfRY2aXcXEQUsEdluwr/g62M7bP7kqlrzitCRPq23ytsuSUby+m/dVOEcX0lOtjybfv3//6C6dGxRG+LBvqpLOQMZdmaRVrwUpvN9TEoH6q2qP3lEoCXCN2xRm93LK5xqRxfkkAfVCxbWx865zLHWKarcCnHNhnw25gRo5pTftkHkaCXNm9MCx9lkG2iD1tmj7V2v2UMddPZc7e3ntWKWsNoZu2tt0rilsPB/2necyuKW+Us6RvL6wU366lbmAlwyNpsNYWLoujKoK5UJAu48uoHIfnXTcAFVM53kq2Oe57Wevwicv602IzYxv7CeXpXQtAlfpIwQnt/uPXgrm6SPstoNgCGWGk7Swk3v2EMoMSXCIhQgcvWAe4nnFtpN+0xRFZdt3/Q5ie6iMCs+ONd6zPvq41DwjA5m0nIJ0KFFpPQ7cWq3O06kjVpKbhRf2Ks5jLeRZ36mTf2pUd9saPxVqadsXXtwO0XYvb2nZN118jDC4pk1XumYOOd35o486n/csxOUJef78+dFA8tHHo9vYgAABAgQIEJhNwFzrJvWzZ8/Sliococjc5rzPb/T5h804Ff+dcZ+jLcV0jebpCTdinfGmumroQt3YZrd/1mX6EEq26dv3vPX1yZZ9IcwTq90W7Kv06zKi3ZmtEw0ZP3r0qK90VetLRrSrjTsXqjH6w68lB+0MJytLhvgP+xbeie87UOH6eif8zz//PLpX4Tto62WgZD780eOudIOSorKo8jmWc70AjBXmKOGImHrhUJC2dN5l3lRnwZ6o2h3lTDw1kB025HKTcqDBkLo45/KdO3fyjZQUgEwFzFOq+Xcq7Iq232EZOC93Oq8G5wVVuFdJj68wqMs323wddzR/p86OjFwNXJrqOZjnO88brikMP8fSV6qDFy7nHJmzssjIQOEHanKRT8VXmIoLN1OhHL2SXChs99EF5s+ywtpksREbNwtUTON6VqHtpPxU6bVQFzhjsKLkszD1Q6xlef4ToVBGxAqhtrHZzH2EA1rjdn+n5Gx9hN12EAyhFDZ6O8tnycoZhlBKotG3zWIv9X0RHnf9upK/iraTftO4RXQPd/0OYpuvjJLMrT4rUnLW597luKdGO7R6Ecqneo4+7JoQZmgAHP1oUO6e5PZuOzmTrslTvo1n3o4ebp5bCbttjVf+62qWVNEuuQgcNnYvr0Lbw4IRBte0lV7TGqdnHsQ6eu1KXs//7egcMcdtxLbxZ2Ke+DdWjv7nNjJ6dBYBEiBAgACBToEx51qfNKixwAo7YxN5OrDzHZOddhlWy6OHsz1Q2BmHxspEJh/ZPjoCla5RYt7Yd9I/8+an+rhPYni04ThpfJYW+EnnzmyRX85JutuCfZVR2s6x45yzE40X1wfQ+8p2/V3OfdsMr693oTNz+JJOafk90fpFbzh6Z/+aaqu6liZiSdfRedGpI44eLsPu9SnZR99rezTA9W6wuvJZQr2ca3sjtiURu0p1uaiIqRcOxWZR9UKjJJ/6Z1/Xo+T+/anHutb2+2zIHW0wpKp98+bN77///q9//evWf/79VvwvpPV/aQDk+b+HDx/mpeaZHpmeV4bp00hIj2+eW+lHi1Ziq5d6VMkGm6/jrtKMaZSr8okuqZ5yMWnsfvTPo5e+KgR9pYqifCGN0pLuSXmAA1um+ih82iZv157zBZQqlJIrSUn/ZSD3/URgIoGrlEwV00S5Kdg9C6T7WdhIqJRma8BUR7x84SqXrJJol0SspLVQcqyTtllsxE5KxVo2rj8DEPmZT7HG7f5OtDn7CLvtIBhC6Sx7466cegjlktiWXOpLrsyXxGGifVca7QGNVbSd9JsGcvCMn/Zw1+/AsvnKKMksaWit8Z51biYeLdvVY0hHtzxvg7Qqq0eS8oxT4btfq13OO2jJXnku7uhVMbd353zmNvPeS4piI3UzWOWIu22NV9orbZUdLeRVAt3Lqyi2umCEoZ6zrmkrvabVM/GwnEen6s+KtzfImnzdas7aPMeqf0+rM0p5aL+kkda570krN5PRJ6XaxgQIECBA4EyBf8b7d2oMxjvypSHltl8+s3xS/NOyufSok+1fMpUuPaV///vfk0Xh/xdwu+Ua8P/fFrv/4+j0yBTOjHTM7NTOuM5zZLaCtMmC3UnaWJmEz5b1fcj5YPJ0cSi5/F4SgRTROmnujl+YlpIIH454+bEGopp+b33MK39m46P3/vMw3ECYh59yia6LzVkCj8Zt/g1KsntR5fMoUT1z+5YvSdHRCPRt0BeZ+vpJz6mFRKye3r7lOc9K9UJfwRhrfWcu58ozVvjLCaevLNUFNtZDKWnh15M/0XJUU6Jy/Uz9fmgtXKtU7LAMVNSN5mhfXqfMVLvMs5Aavy8y9fVjjX7Uw+xb3nAdV3JNmCHf++Q715/RJixpPB+ONWm7bi19pcJXq9T7fWOdj8OFrTAfzyghw8ct/HXPFUq9MHSetlk5//hhYcZtbLO1V+7zl5PCyZmjjzMXXtBy7qiYcpKuvWDPU0tu7Gp2RnIKbxsd6qm0ds44xNV36atk6+uv0hCqR6BvedKrWV/W9EWmvv4qEeuL8JLXD/cR0hpMZ6fRu5zt6ldy+l/l1NhkB6F++vQtG0KZ+lzuk+9cP2fh33DHsNO2sXJO6lHKWMnFs0rjtdpO+k2j5PUhkCo36wsRHvEQswVVT0Lf8oYro4NzydlxyXWp0Q2frc083OZMdk96OWqkYSXsTgAAIABJREFU+vAE6dEoJVaz3UQ7Oop1aJbPcDI27nT0nYnt9ZcUy1PTtcnWeCHCeltlJRe3Q7ma9LrUKOH5M/I5YrtI19d47rGwfGaz4UurEYZOSde0+unWXp7/1lJnNpWszHBZO/71NTkFRr8h1RmxxrWuHodqedKLbSNW6628GgnxJwECBAgQmEHgv8Y6xkljxIcmwqGDNFYEzgsnjeOjQyRVg+awkN7mPG2s81J02KsxU66RhMOf8zQW2wVjznbhJYaz7ZsToTODGivnH38/OnhxiGGyeDar7RXsRi53/nkY2pgHufN6OPWAdfsq0Xa4JA6NkaPLL+AloypVEqar6epDn9VAeUncjpalDItU8c/C0e23vcHqyudwdjRuXNUzur48/9BYYcRKBs2HBU79df6I1TOib1m9EJlF1Qunlqtq+74rTHVVr7bcxsL2GnLD+dKXv32n9jzrc+6kkX95c2g47X2/7q0MVA7lhWG6pmMVmfpCo9XXVwjHahj0hV9fv9U6rrDXn8Z8PYOmWK53IuryfcunVkkl/ZHqWNMV+HoyqySUxO2oeeOsObr98AaNvmol01hIEuprqhQNB372r+WxOvsQl++4zwql8EpySTv58qzZTwhrr9znH2dOFV+/lPUtB3bcUlRy8a8io2Jae8Eeq9U6biHcZGiFZ3ROrhnat6MLFw4Gzl/eCiO2h+HT0TN9UQEOt8YPfYF2YRi9Am2blLTAp+6qtGNVrSmJXq5dMwyItSvT856LqNonAwuGUKoCMNFCfWxhICOqn+Y5BTbcMWxf3Crb+sL8VfDlBWz5bSf9pstz+RBCuxY4lN55rg9jpaIKp37q9S1vtTKqEPrytA5yyVhco+03Q1vlkLSSS+48gyQROESpQVEXri/PRtT57Fw9Jpfke1XAhheSBTlK/aBpnByN2GH7mYf+ttcaH86aw6+rbpWp+kuyeAPbDF9ajTD0ZbFrWr3qaSzPUP315csZ649Ot05ypmvwHCLcrs0bpPnzvIGjM0Cyy6orr/OSbC8CBAgQIHCJwGhzqBrd+3aDoL0mrdJLon7Jvhl8SUPqjDjP9nLoS1J32De94qOj9tlg0mcd2q3V+W/zXy45dQjpuLbPjs41sw0aHpJceIJUQ59TQx3C31jB7szo9sp5hkEbT41X0Zih4JXcrj7vYZFEvkpIFsYqrn1W9WMdlie66NUH0BuHOHrlP3ozrx7CGu9Yj34tWl35HBAofIlGysBAIFP81G4wtM+mw5qpB7kaqZs/Yn0Jb6xXLwRkUfVCo+QU/lm/mNezeOZyXhjbUTbbWEPuqElfFtez+1rLaernEjd/YdtbGTgUkuEbmfUycLSddrTUnbRBvdVXj0Z7eZSi0g62c80m67jCXv8Mbe/yTK9y59RY6SuVn4aFF4cE2OiSnNcKKolYYZSmi0BJJA/b7LBCKbyS5OS94pB7eQ6ufcvCkyXZsdjKfYbhviqXc8JW1crwQmOMqwrhkgUVU7neBgr2KK3WcrHdblk4wJhe5xqJClNn+LTK3PmHT6tDb3Jh4FJc7yynQd6oUidtorcP1zh6/pw0AiV5vbEOQlu4c029VJQonbdNX2tqovZkYcfn1MGKM9I+wxDKGbEq9EmBWV3HcLFV8BnZ1NilMGnXbTv1nenti88UvbaI1W+mNA5x9GQ82u+uhzDp1aOeijrdSvsp9SQMLG+yMqqfxY2B2U6K8xpCEz3LVI/8wPJAs/OQxrTzB3Y/+6f6aVK/7h2NzyFW2ezsQ5+6Yz2qnfmesjHd2Z3iEZ/6cXMpy+EKobLjzC2BjbXGS0rL2ltlqv6SXF77NgNXjHr13e7yn1evFXK1D1e/1h2WJ41ASTxd09qZUq2ZuX4pya+BbY5eq1O9TjS4kVi1a/OKsVqYqMXVZ3IUpIrYujK6L73WEyBAgACBCwVGmGudBkHJ0FJVB1cL9Sb7hcko3D1RTVvh7NhO16gqjP+pmyXC9VHjSr6xMFHnpN1bmz/HTxWbf/vCPDpkWeOmwqSxLX88InGbuWFdiLaKgt04GQf+zOkz3ShtylJfjueaOWlJOwRe8sxlfZy9PEqNC/6Il/FGyAN5N+4duxSD+qEP4+l1kKNd4vYu9d0bJSFZU/91n8trLJ+dOZXyP1BQGz/lxn9nIFOsPClic94/u0rEGhkx8Kd6YWn1wqlnR67nnfk7Z3vv1DiPsn3OrP30UJLLJYntLAmzrcwFf9JGZrvY7KoMJPnpK5XnZgpMfNpoU6wpv4me+I9S/5Y7bKyOKyzzB59Jm99Hewp9eZQcOSli9Q5LX5iH9TvvK7XHzTq5cgVoVyij33nNIY4+PZbo5TI18xDQwAWw8ORaxejQQDIPPxUm9lCEkk0nnbNHj26DhsA2Kvc5+x3l9ULK8OjXt2RfeQT2XDFto2CP0mptnPL+bAuk2dDZaGmsnOfOQjt6l6xJhdtIxcCfhk9DfZKYM7SkcA70ERoNvPbMvYlOusY9o/ZJsZw+QmGbeRUdhLZz35q0cyYd2esrABOVt8JMPGg0ToqSU6x8m9mGUMqjlC1P8llXx/CkCmXOKvikDOrbeC1tJ/2mvhwsXN+X0XP2vgujWrhZX9XTXr+xyqjhk+qmneTGmjXes+4rsVXSUo+M3sZotHXrVXnjpyoa7YU5a4GjsUrWj66UEhiZ+NfTnj9TV+ano1Gq7zVRu7dxjlR/FjZUJopVWyaXpipuoy8UJvaQHYttlan6Ry8YSwuwfV5Ul4j6FTjRNsLQzrvC09w1rU23tDUlNz6muPedMBu1eXUCVgsTDa30ZUFhqV545dWXOusJECBAgMAUAufPtU6DOzV9yXN4VcugvZBBh4mamwesjGikyZLOwCXxTCSnaEtNkZ3tMCNQkvb0rEYc/UnBaDcTpx5dbad94WsC3gnVPk3qa8I46SkTtJzaAz3temTqyznL0hafzXwzBbtueHQ516KJkNsjJofIZP1sedoXhzrLqc87NsJMwR4xOSmE7QtdPbb15bEkG53wRKCzSByNWN8tvZz+9WifCj4i79KCapSlulK1fCpXI8xxy2cDMMW174GYKv7thZSTqds/50UsVeGGI9bOiIE16oUln3eN07D9Z9qBnZk7dUuvHZP512ymIVdCl7r1aL3cWRJmXjlWW6XEJNvspAykndao7kuyNQUm14cQFWKesVmq0ZJRgkZsU+lcGLFGgMN/bqOOSz6e0etPs62zkX9GXle7JCZntAYbeZRiU1hJ5XDll76xrj9r7CsVjr0c8rHRWUvunNoQqspDeyFFLiddI8fbf6YdPnrhbEfmpDUpbCUXtFBny5NCHti487yebtgzMe88YjuDGmsO5+yICR8w2c9P26vcCy/sZ2dxwi+5vLRL77i9/pwIKqaBTNxewb6w1Tpg5adKoKT+rTZexUIuFGc0mOMw7vWqbXVexLY9fNpW2tKavj5C5+2D9pjDWN2rA2mK39GTfWl9hJI4p+Gx/A5Co3U0/KchlHEvAuddeBt5dOiOjRixxGqrHcPzwGeogkfMvgR19HKaIjTuEc8ILXmh33SGW7VLTtLGpeDw59T97ioCoy90Jqdv5TYqoz7DdqOr7XDqUG0jzM7GXl98xlrfV2ir1I0Yq1xhGlfCHL2ekByrOu7RhZS37D7PSPXRfmKunBm6r6flwuX2EXOIKrEnQUUyVglw3BgOJLCd0Z25mVRky4FwTvophaFdfxmuLzFU9ZcorXqbvitG1rfT1aiYcvIaYXBN67yGH1Ye+rwjXszbZXLENalGUyEOJCc/ndqWG45e+4RqHH309sNwfJJTndVlI1btP9eV0cMIfiVAgAABAmcI/JZ9GhXk27dvP336VK389evXYTnVbRby5/fv36tfx1pI0+HWrVuHrm+1cEbgid4hnolkFfMzwjnschhxePz48dkhLGTH169fv3z5cjgywc/wyrNnz4Y3G/71y5cvaXR+/fq1sVl6aO/fv2+s3PyfYT+UxkNKDwUyaw4n0YXnUQrn4d8h8MO5c1hOA/fhw4d9vN++ffvw4UMVseo0yZpEKf+qNX0hDKxPNA6xyll82KyKWNakbNy8eXNg91N/2kDB/u233/pSHcl0up4/f97YIOfpixcvGivP/jPl4cmTJ+1zNgHm6BE+O+Qzdky5rdc+nSGUJz91WV0vRTHDx3fu3OkM9ryVP3/+vH//fs6akt0PPc9LToHk+5s3b+rHSoru3btXX3NYzvU22dpeX1+TkeV3797Vd2+LJWmXRLh+uA0sL7x81muc6jJ+qHFSTqo152XE4cJ+uJ4fLu+H5ZJLRD1iOfohJmNVhSnGiU+id0hXVePkz+GqMBssNmLqhUNuHv678POuHtUzlnMF7qx/272zMwJfxS45DXfSQ0kXKRelCy/FM+RpLqd56KfeNpj6oGsvA2kKpjU1Uccq+FX9W698D5mSNQM9ghS5ZGWVfVXZO/T4Oq881cYlC6lw0wbOfxONeuWbfYfr303WcdO1KGJ7KAOnFoAqE9PXSxFNAUhr8PJ8r4LNQiJ2aIZl+VAGcj1vdBz0lepifcsZb8z4TN+v1fqqbfDx48fff/+9Wp+FUS7dJVfjHGv+IYJ6SoeXS5KQsrrYYc/priQHt8P1JBeTFJisOZy2WThcXg7bDFQrhw128t/dVu6HGudQQpLXVSHJ8nDlngGo1DJV8ahaHf87xPyff9VP5y0cIpb4NFod+TO3G04a5dtzxbTbgp2Sc16r9bziure92s2ShkBuBmW0ubHyun/WK9zqemX4dCBT6mLZ7IC2hHHdgThv4Ke+PkLkG32uQ2Lbt41Se44yvJNaPidydbJ02i62j7D2DkK0DaF0Frm+lan0D+3GQx+n3prNmpLOznWHUA7pmvSqm0MclAJyaPZXSge0QxxKrPpyYWB9PWnVVWUJVfBAnEf/aS1tpz33my7P9O3d9dtkZXR2Rm/1nnWeEc1NhAGWUXp2uQbm+aWqCsjh2s999TWDB+J2+OlwqyL1Wmq0qnbLaMCIz/q249+OVTtF7W2OrsndvUBlRK2+ZSruvOGrGgQ7G+oQZkI7WFWHSN+hs6NRbXDGwtpb4/WmS5I/bl84ASYLkhFXaZW1c1PV3zbZ0pq+K4YRhpNy2TVtmGtR17ThqB5t9iQtaRdd2ITIkHgenKg3e9qxyn230evfXVVebVJrCBAgQIDAVALt+dkZKJnqYOsJN2Mxac20cda7Jo89HW6cDGdCtskLbNKhOjWl2StonYHnVuupoW1j+zS+O0GmXplTeAAwBXvqCPSFX71ncSB6p/609oLdZ5XCczgNG9/mOmyf8/TyC1SyY+Bqn4HgU/NilO37LiN1qOESfohGO2kTfV8i2dT3FsB6nC/MuFxgGxfwlJAU/gHztkA7PlmTcNJ772S/vIwNRG+lP3VCNWCvVT4b0Zjnz5LWwjwxaR/laNujvcs8a86OmHphIIOudd5dcilLLdyZopK0XHLcpe279oZcuWcumCWVSGepmHnlzI3AVZeBvhN5hixLpTBQ/JKJM8Sh8xCdr8Guotq5S1auuo5L5PvSNen6kmbYnH3/zr6JvlJV+PsWCvuS9d1D3S51Cee88ZZ0kxs9zc5ym20m6lDXk3bh8qorlHaedmbEpCtLrioX5tEqdle5t4vZcOWeMaX2LvOsOWPYarcVk4LdLpPDBXsV16slRHK4/upsH1432u2SMMOakhp2hmh0HuLsUcrO0EZceTRi1y1IUx+9s48wPFaT+0dt/4wxntdHSALT+D86irX8PsKqOwjJhXaeHtbk2nu4sCSb2tfh5MsZbaRGqU7JSfnpi8BwaWwE1fizHeG+o4y7vuRSfPUhlFhdy6euXWLVyNaSP+uHmG15orSUpLdvm+EsXk7bKXSdlVFn3p192dneww993a5V3/XrzPSsTGE+nGJrrIz6ztCS9UcbSMEpyfF2PXvdodejp3wSfnbDsvOS0tngPxqNvgLZuT6hleRp+TZJyNFBsLMviYlGaoFOgXZCOjfrRChceXbmDuutujU+XGUXwl642eEyO4w81q+d52lf/M8u59ur+sfynzSczivGcJ/OCENnjrim9V0TCtfPeU3rzMFqZfr+Ry/y2SAnQrVL4ULS2L7QtX3OC7wkDkfT1Y7M6GuWk9ElYrYhQIAAAQIlAv/V3qg9rDN6nbrYANPgyJjOROMIber515Q/dZ2+Vhp/wxT5Ndt09soOWRzP644Jzi9cP+K12q/Do7dz3ixsnOnDxalOd+ryegt2g6j6s26V5YxVVT9VC1mZhNe3LHFLlyZlYGAU+Oqn7UDcqrQnkrn4dHbPOnutnYP1JVyF2+SgVdyOLpSPPCZzE/P2lSQhdKa9EduSmz19sU0haYTmz4PAYstnX1ZOur6kHE4agYHAj571A/tO+tPZEatf7dUL7TxaWr1w9JqZktBORdYs53mao0kYcYP1NuQKEXK1TFPhknq5s7RMt/Lolaow4eWbrbQM5Go8XS4Mh5yL3gBvuefwUc74NYMDAxHrC3DVdVy7rd6XzHHXlzTD5uz7D9Rf+koDJ8XAeFq9wDRCSO531ikJrXAI7qSKKZeURgSW/Gf5BTBcKZz16087Xfk12wxkU64AhebtwOtrrnUlqRezkqtKPc5bXVa510vFYTmnwEB2lwyStMMcZc3ZI1c7rJgU7HaRGy7YA2XeT3WBgWo3w9f1LRey3C4JM6wpqWFniEbnIY72/Tv3mmHl0YgtpERNFI1243N4BOAQjfTIOpuUCa28vZrimvM65+/RXF5RH2HgStVIZqyW00FItjaiV/1Z78JkuTO/sjIJr29ZUlxTAKa+fdxZSqukTbdQcilewhDKtXzq8iVWJcWpsU39ELMtT5SWRtJO+nPgirTAttMO+00n5WZ7403e9es7YetVzOoqo3benbSmZBgk1/OcQZ1Xoaxv191LaP32FeB6GTipYRnVNFDbLdsEGIRO886N6xE4aTmhdR7lwpVpMBytr5PFfQWgffSUk2zcV646rcaFimr9jG7H8MI1A3VfI0OTrqR3ODL5NdsMCCR3yrs/A0k7msuNyE/xZ+c1ZCDOl/8U2/KEpJwXjs0m13KFaZMmhJI0dt4LK4xnYQwvp1tyCO3zJXlxNMJGGPqIXNMKz772ZiXnex/7FOtLWj5JRSroy+umukamdUxH0b7S1g89z/J0qZuiGAiTAAECBAiUCJhr/b+tiLQz0o7ZSRcrDZqTptMHJx3XNBzT+8qO+W+W28N/7dbYpE3DksJ99W2u1X6N/EDaU87bmTXPmuFBsYE4l/y00oLdKd859jfQx8v5mExP1y47BjkU+Re0/Dd/ZgQk6w8DjkfP3IWctgOJbYglRbkiJdq5NPUNseWnkiJ04TbRTjQa0Rv+89Ahr+faIb9ykiaovgtIfiqPap/JcMR2UhuWMza2XGb5HM7TiX49XGoaPo0/Jzr00WCTTY2YNP48GsJEG5wXMfXCMs+7RqE66c/Oi3xWnhTIljY+tRqN1Sp6KDl5U91PdD2ZNNiT2hujFMU1loG03CbNhYHAhy8X5ff5Bg5x3k/DDe/OMNdex3VezztTOu7KkmbYnH3/9DoHLgWnnuCx2klfKadMScHotB040xNsfq16mtk9WZBLVtZkfXnFlLqgpKR1Ru+KK08tb0toVFzrSlIvfmvM6ymKmcq9XioOy8OVe/klpR3yhWsuGbw69UKRqK66YlKw24VtuGBPcXnZZJg5ldq2hzW5GbHAJPfFdtL1JTXspBEYCPy8UcqBAMf66WjEFli6RoxSu49QWOUN1G5pbfb1EdKVS/hp+R+9e3jI3zX2EQZkOgvtEjoIKVGdcTOE0slydGXJpXgJQygb7hgezaMpNijJ9xGv3iVBJUp9KV1m2+nU62dSt+p+U0kmDmzTeQpn5cAuy/+ps8SuvTK6nH1796wPJsnZzmLcLgY50zPInKozu6Qxebje5r8ZfMifuaClxdgZVFYO3EdoN4Pbhy5fM12vPyktLAO5kZ0tA9VWysr8NPA0V5APsO0SOy5USJNx7aOMuCYJSZEoz7uUk6s/A9BZgMuTMMqWfQVgxKxpB3VqZiWle67624ALXNO+YuT6UxLPgcKQEyTBdt6FzOUu4RthqF8EXNMOGle5pg0X9VR/7ROknneN5XbdlDXl9UWONdAKGo5q4a/lkWkkbcQ/F5jRhXo2I0CAAAECfQL7nWudtsVhAGjqUYM++uuuT7OmcPTnjLZUYPep2sjTa7Vf02VtxKT+Z/q0Z+TpKLvMUCpWV7DbsAP30tLjKnzcoR3s0TVLO22T2ETpaLSPbjB8OtRPjVGWUwIznDTRuZ8u+hm97pOGrXOIGc7TUaivG8gCy+fRc2GKDUqGSKY4bkmYaeQMF5KSQKbY5oyIqRcOWbnA8264jA38mrR0lq6jxWMgzG38tLqG3AD7WCW2s6jMs3Lg4jOQ8At/WlcZSKtpnrxoHyWtzQHqNEfbu8yzJneJBiLWjsNAMctJtIq+z0Qt/7ZVY01JM2zOvn/yayDrDz8lzvpKDaXCm7iNvao/cxUapdfcKF35M22SkjJWxWSBC+uqUK51Jaln/dpzfKxCqHKvl4rD8nDlPtFVqB2N9prCx8IGysZ+KiYFu11+hgv2QLHxU0OgrzHT2Gwhf7ZLwgxrSmrYGaLReYijw1Cde82w8mjEFlKiJopG47TKLZuTDpSuWXaZIpvW3kdYVwchmd7OREMobZPCNSWX4iUMoWy4Y1iYU+NuVpLvJ11gR9m4cZGvkjxK4BMFEkkDekdtU/9WuVlfWHurpp6Ww/IGKqOjuVmyQXJ8lPGQmZ9lKklaCm0730dZk8QOX5n7rpDnHT2hlaT37G2Sloms0pjvfKNBFdVxocKbUaMq8OkWphNLEnI+jpuKDbfKSrJY1V+itJZtGlcMIwxjZZxr2qm1c8TGwh83nFQfJz1ZfWrCs31Ow3ErqT6BnVdefSzWEyBAgACBCwU2Ptc6DYj8yxO66Sqka52GUcb+Miqx2Nbbhdl5xu65dTTKIOChHRnheZqGZ6R0/l1S9s5oXl++S3JhILFz3ixspGXOsrGWgt0gGrg5UeVprmDjPiqx5NP2ksTmBBweg65Ip1gYtwQmxxPg2fEsebzmwkOcHbdV77io8tm4mMzzZ0lrap6YtI9y9O51e5d51pwaMfVC4yqxqPOuEbfyP1Pzdpa3OVtK5bG9ypbjVqPzN3Uad63a2Z0NksZU0CUX0s4syI75lzKTfwknp0YCzBUjF5kEnv7dKJNUE3Ln0WdYuYoyEPx25s6zJg3dgVxYy1zrbdRx1+r15wowUAYOP+U8mqdA5ignXS7GPcEv7Mgk5kf71xceYiCnjtYXhxwcCCE/JQmF4RwtD6k+kjvDh1vdr+OWt4kaFde6ktSLRMlVZXW5f0aEVe71UnFYzhVmQHLE2wrtQw+vGfF6Ne6F4sJaY4qKScFul6Xhgj1Q5v3UEEiJbfOmumxstpA/21GdYU1JDTtDNDoPceooZWcgU6w8GrGFlKiJotFo2+csO+NAGSYaq47eXh9h3Hp/og5CMr1xchlCaYCc9GfJpTgF46QwL9m477zecMfwEq6z9y3J9zMusBfusq62UyOx414/F9hvaqT3pD9THXSW1fTFTgpnaRs3ErWNymhE5G3cs26D5PqZe0yj3GQ8FKG0J0vOhUYzuFH8Tv1ztl5/ro1H7y8URj5QKVTtHGmsGRcqcSvJnUYcLvlz3Npkotb4hltlJ+XduJm1sar/JMkrbty4YvT1RIZjaIRhwGfc08Q1bYB60p/S+ElDd6wK/VDvJ7SEOWe3VOU1aSEROAECBAjsVuC3pLywV2+zDQv8/PkzTf9P//n369evU1OajtmTJ08y7nPz5s1T97U9gekEll+w79y58/3794NAzsHHjx8Xanz58uXdu3fZ5YwTNofIyHhO2Jy5Dx8+LDziFTdLYpPSDx8+VFbDkUnX8eXLly9evBjebJ5fP378eLi0fv369dQjJiG5tObRopSTU/dtb//t27eUmUQjjAfJhH///v1DSRjlEO2D7mHNqsvnHjJodWlUL5Rk2drPuzSY29V3RlqTrpLk72eb5Tfk2nmRTEzdfahn27+m5s0DCs+ePWv/NNGaxCf3zFL7pzXSF6uBQyfCyYWBDab+aY1lYGqTVYevjlt19k0ReX2ljACkn3vUtmTk9tDdy9X+1I5nLvXpEuZf6q8Nj+ntsELpq8FzX7+zyBkT6GSxcm8CKqa95bj0jiKQ+wtpgVRBpWmRvueGGxVVSi0QWL6APsJAHi2/g2AIZSD7/FQuoGNYbjXblhtoO+k3tUvLVu/6qYzaed1es/Z71u0UVWsOSTtjwPkQQp5JywNpmTZWOOpYOFSewNPrvHXr1uG/OUr1Z5ar9TP3SdPwDlSG+uu940pyeCFPCESpfHC+HCrHrfsEp/3nzFAVxfJb41VUx1pYdatM1T9WMVh1OEYYBrLPNa3CWfstyEOFnto8/9oP9VXJ7FtIm+Rwzz3/LWz/9AW1kPWrrrwWYigaBAgQILB2AXOt156D48c/TcY8mpmH8vNIRP6l1ZhG8KHtmOZgjncYf8lwT0ZhMk/v3r1740dCiATGFlhmwX7//n2GTZPWTIItn2hdtzn08aoJtNXZetimfs7mhM2/nLk5ba81YFqP+RnLh8TmunRIbz2xSWnSldSls7rYCeS5G5HId15do5EkJIMOF9ikImnZRq/7jIxe6S5rL58rZd9etNULJ+XpGs+7ZHFul7aTmSm4C3lLSDtuS1iTvF5+D+Xt27fPnz/v48rLU16/ft336wzrD/d4Tr3Tf/VoVzKrKANVbC10CqjjOlmsPAjss69U+FxUyVzrqiDlap8bwJ29znQ5D0+bpeOZ7vNhfGCHvU4VSlVaLBAgMCCwz4ppAMRPBPoE0vbIDY7D82cZ0873OnbYuuhRo0MCAAAgAElEQVTDsZ7AQgQOfYScp7mn1r7vr4+wzA6CIZSFnD6iQWB0gY21nfSbUkI2fNdPZXTSFSAtijS31vss03Bic7JXA85VezK7VNOQqpHnDDuf97BThsoDWDVNDwvtP5f/qFtlVT3VVkFVSofx+UCd8cBtHSo+CaoKtv7n8qGqIrfM1ngVPQsNAVV/A2SHfxphGM5017RhnxX9OpCVSUVV+aYizr/DU+tGxVeUv6JKgAABAgQKBcy1LoSyGQECBAgQIECAAAECBC4S6JtVlYcdV3TX8yKCje48PNH6r7/+StYvJOm5K5C3/Lx586YwPv/+97/dFSi0shkBAgROEuhrFTQCOWmudWNffxIgQIAAAQIECBAgQIAAAQIECBAgMJFA3/ieu34TgQuWAAECBAgQIECAAAECBAgQIECAwAwC/z3DMRyCAAECBAgQIECAAAECOxfIS17zVeE2Ql5cbaJ1m2VFa4YnWudd78uZaB3VTJzOF7bzoM+jR49KkMtnZZeEZhsCBAgQIECAAAECBAgQIECAAAECBAgQIECAwNoF3PVbew6KPwECBAgQIECAAAECBAgQIECAAIFOAXOtO1msJECAAAECBAgQIECAwJgC+bhxZ3BPnz7tXG/lKgS+fPny/Pnzvqj+/fff9+7d6/v1iuszvf/9+/d9ZbIesXwEu/6nZQIECBAgQIAAAQIECBAgQIAAAQIECBAgQIDAzgX67rC467fzgiH5BAgQIECAAAECBAgQIECAAAECaxcw13rtOSj+BAgQIECAAAECBAisQKBvzuqiPnq8AseFRfHJkyd9MXr16tXDhw/7fl3C+pS9fHb7aEzy4e6j29iAAAECBAgQIECAAAECBAgQIECAAAECBAgQILATAXf9dpLRkkmAAAECBAgQIECAAAECBAgQILA3AXOt95bj0kuAAAECBAgQIECAwNwC3759+/r1a/uojx49aq+0Zi0Cz549+/79e2dsb9++/eLFi86fFrUyn93u+/ZCFc8PHz5UyxYIECBAgAABAgQIECBAgAABAgQIECBAgAABAnsWcNdvz7kv7QQIECBAgAABAgQIECBAgAABAtsWMNd62/krdQQIECBAgAABAgQIXF+gb7bq06dPrx85MThL4OfPn31fLUh4f/7551mhXmGnfN36jz/+GDjwp0+fBn71EwECBAgQIECAAAECBAgQIECAAAECBAgQIEBgPwLu+u0nr6WUAAECBAgQIECAAAECBAgQIEBgbwLmWu8tx6WXAAECBAgQIECAAIG5BTon5d64cePhw4dzR8XxRhJ4+fJlX0h3795dV84OpOWQxo8fP/Yl1noCBAgQIECAAAECBAgQIECAAAECBAgQIECAwH4E3PXbT15LKQECBAgQIECAAAECBAgQIECAwN4EzLXeW45LLwECBAgQIECAAAECswp8+fLl+/fv7UP6qHXbZEVrOp+kOcT/yZMnK0pIonrz5s3hT1t//fp1XSkSWwIECBAgQIAAAQIECBAgQIAAAQIECBAgQIDA6ALu+o1OKkACBAgQIECAAAECBAgQIECAAAECyxEw13o5eSEmBAgQIECAAAECBAhsUKBvUu7qZuRuMG/OTdLwd54fPXp0bsBX22+4NH7+/PlqMXNgAgQIECBAgAABAgQIECBAgAABAgQIECBAgMAyBNz1W0Y+iAUBAgQIECBAgAABAgQIECBAgACBSQTMtZ6EVaAECBAgQIAAAQIECBA4CPz1119titu3b9+7d6+93ppVCHz69Kkvnjdu3Lhz507fr4tdn9KYmPdFr/PD7H0bW0+AAAECBAgQIECAAAECBAgQIECAAAECBAgQ2KSAu36bzFaJIkCAAAECBAgQIECAAAECBAgQIHAQMNdaSSBAgAABAgQIECBAgMBUAvkA8q9fv9qhP336tL3SmrUIfP36tS+qmUXf99PC19+/f78vhp1luG9j6wkQIECAAAECBAgQIECAAAECBAgQIECAAAEC2xNw1297eSpFBAgQIECAAAECBAgQIECAAAECBOoC5lrXNSwTIECAAAECBAgQIEBgTIF37951BmeudSfLWlb++PGjL6q3bt3q+2nh6we+az2Q3oUnSvQIECBAgAABAgQIECBAgAABAgQIECBAgAABAqMIuOs3CqNACBAgQIAAAQIECBAgQIAAAQIECCxWwFzrxWaNiBEgQIAAAQIECBAgsHqBDx8+tNNw9+7dmzdvttdbsxaBge88r/e71uudJb6WYiOeBAgQIECAAAECBAgQIECAAAECBAgQIECAwHoF3PVbb96JOQECBAgQIECAAAECBAgQIECAAIESAXOtS5RsQ4AAAQIECBAgQIAAgZMF3r5927mPj1p3smxj5SY/AW0a9jYKp1QQIECAAAECBAgQIECAAAECBAgQIECAAAEC5wm463eem70IECBAgAABAgQIECBAgAABAgQIrEjAXOsVZZaoEiBAgAABAgQIECCwJoHO19snAU+ePFlTMsS1JTDw8erv37+3Nl/HioGY37hxYx1pEEsCBAgQIECAAAECBAgQIECAAAECBAgQIECAwAQC7vpNgCpIAgQIECBAgAABAgQIECBAgAABAssSMNd6WfkhNgQIECBAgAABAgQIbEPg58+fnz59aqfl0aNHN2/ebK+3ZkUCd+/e7Yvt169f+35a+PrPnz/3xfDBgwd9P1lPgAABAgQIECBAgAABAgQIECBAgAABAgQIENi2gLt+285fqSNAgAABAgQIECBAgAABAgQIECBwEDDXWkkgQIAAAQIECBAgQIDA+ALv3r3rDPTp06ed661ckcDw3OP379+vKC2HqH758uXXr1990R5Ob99e1hMgQIAAAQIECBAgQIAAAQIECBAgQIAAAQIENiDgrt8GMlESCBAgQIAAAQIECBAgQIAAAQIECBwVMNf6KJENCBAgQIAAAQIECBAgcLJA51MXN27cePjw4clh2WFhAsOZ2Jn1C0tBMzrDcR5ObzMsfxMgQIAAAQIECBAgQIAAAQIECBAgQIAAAQIENiTQeRvFXb8N5bCkECBAgAABAgQIECBAgAABAgQIEPhfAXOtlQMCBAgQIECAAAECBAiMLPDt27fv37+3A33y5El7pTVrFBj4PvmnT5/ymegVJernz5+dDwkdkjCQ0hWlUVQJECBAgAABAgQIECBAgAABAgQIECBAgAABAmcIuOt3BppdCBAgQIAAAQIECBAgQIAAAQIECKxRwFzrNeaaOBMgQIAAAQIECBAgsGiBvpmrpq0uOttOidwff/wxsPm6Mno4tsMpHUDwEwECBAgQIECAAAECBAgQIECAAAECBAgQIEBg7QLu+q09B8WfAAECBAgQIECAAAECBAgQIECAQKGAudaFUDYjQIAAAQIECBAgQIBAqUDnUxe3b9++d+9eaRC2W7bAnTt3BiYhf/369fXr18tOwf+L3fv37z98+NAX1UzDTkr7frWeAAECBM4W+PXr19n72pEAAQIECBAgQIAAAQIECBAgQIAAgdkE3PWbjdqBCBAgQIAAAQIECBAgQIAAAQIECFxXwFzr6/o7OgECBAgQIECAAAECWxP4+PFj5wSqR48ebS2p+05PZlPfuHGjz+Dly5cpCX2/LmT9t2/fnjx50heZpO7t27d9v1pPgAABApcI/Pjx45Ld7UuAAAECBAgQIECAAAECBAgQIECAwAwC7vrNgOwQBAgQIECAAAECBAgQIECAAAECBBYiYK71QjJCNAgQIECAAAECBAgQ2IhA5+vtk7Z8IngjKZSM/xP49OnT/y12/P/333//8uVLxw/LWPXz58/79+8PxGU4dQM7+okAAQIEjgp0vpalvVdeitFeaQ0BAgQIECBAgAABAgQIECBAgAABAvMIuOs3j7OjECBAgAABAgQIECBAgAABAgQIEFiCgLnWS8gFcSBAgAABAgQIECBAYDsCHz58aCfm7t27d+7caa+3ZtUC9+7d++uvvwaSkMnM79+/H9jgWj9lEvjt27cHZvr9+eefSd21oue4BAgQ2LZA3nbx/fv3kjR+/fq1ZDPbECBAgAABAgQIECBAgAABAgQIECAwhYC7flOoCpMAAQIECBAgQIAAAQIECBAgQIDAMgXMtV5mvogVAQIECBAgQIAAAQKrFOibWOuj1qvMzoJIP378ONOSBzZ88uTJixcvBjaY/6e3b99mEvjAROtXr149e/Zs/og5IgECBHYiMPyejjpC+Zb1vSwTIECAAAECBAgQIECAAAECBAgQIHC5gLt+lxsKgQABAgQIECBAgAABAgQIECBAgMCKBH77559/VhRdUSVAgAABAgQIECBAgMCSBR4+fPjp06d2DH/8+HHz5s32emu2IZCnbTKneiAtDx48yHy5JZSBTKJ+9+7dQFQzddxE6wEfPxEgQOBCgW/fvg2/8KIR/t9//53WRWOlPwkQIECAAAECBAgQIECAAAECBAgQmFrAXb+phYVPgAABAgQIECBAgAABAgQIECBAYFECvmu9qOwQGQIECBAgQIAAAQIEVizw8+fPzonWmWe7hEm2K5ZdfNTzdevPnz/fuHGjL6YpGLdu3Xr9+nXfBjOsz4TwO3fuDEy0Tvwzo89E6xnywiEIENinQNoJqQhOmmgdqN9///3FixeZob1PNKkmQIAAAQIECBAgQIAAAQIECBAgcBUBd/2uwu6gBAgQIECAAAECBAgQIECAAAECBK4o4LvWV8R3aAIECBAgQIAAAQIENiXw9u3b58+ft5OUDxpnLm57vTUbE8hjN/m6ded8+yqlmc/86tWrmeczf/z4MSXz+/fvVTTaC3fv3k3MvRSgLWMNAQIEygUylfrHjx+H7X/9+nVYyJpcgfPn8HX46FFSg9z+z7+8vKPauHrNx8uXL13DKxYLBAgQIECAAAECBAgQIECAAAECBC4UcNfvQkC7EyBAgAABAgQIECBAgAABAgQIEFidgLnWq8syESZAgAABAgQIECBAYKEC9+7d+/r1azty//zzT3ulNVsVyOejnz59Wk2x60xm5splm/ybel5cIpOp3Z3Fsh6xP//8c+bp3/WjWyZAgMBmBHJVH77+T5fSf//733fu3JkufCETIECAAAECBAgQIECAAAECBAgQ2JWAu367ym6JJUCAAAECBAgQIECAAAECBAgQIBCB/6ZAgAABAgQIECBAgAABApcLfPv2rXNGa+bTXh64EFYkkG+Y58ulw/meDfIB0nyY9OHDh5kOPXrqEmai8dtvv+U7253Fsjrio0eP8sFVE60rEAsECBAgQIAAAQIECBAgQIAAAQIECBAgQIDAzgXc9dt5AZB8AgQIECBAgAABAgQIECBAgACBfQr8zz6TLdUECBAgQIAAAQIECBAYV+Ddu3edAWYua+d6KzcskO+avn37Nh+UzoTqvoJxSP6n//zL8oMHD+7evXv//v3894wPk/78+fPz58+ZVl0FeJQ3JTMxPONYR0O2AQECBAgQIECAAAECBAgQIECAAAECBAgQIEBgvQJ9N3fc9Vtvnoo5AQIECBAgQIAAAQIECBAgQIAAgaMCv/3zzz9HN7IBAQIECBAgQIAAAQIECAwLZM5qPlbc2ObGjRuZBNtY6c9dCaQAZEpzHsr59etXYcJTbDLp+vbt21nIt6/r/803qBNO/b8pdZllfVLg+eZ2/pllXZgdNiNAgEC5QN61UX5BLg+2ZMt///vfLuwlULYhQIAAAQIECBAgQIAAAQIECBAgcFTAXb+jRDYgQIAAAQIECBAgQIAAAQIECBAgsD0B37XeXp5KEQECBAgQIECAAAECcwt8+fKlPdE6kciM1rmj4ngLE8i8u9f/+ffx48cPHz789ddfR6fhZYN8nnrcdGTCdj6d/eTJk8ePH48bstAIECBAgAABAgQIECBAgAABAgQIECBAgAABApsRcNdvM1kpIQQIECBAgAABAgQIECBAgAABAgROEvBd65O4bEyAAAECBAgQIECAAIEOgWfPnuXDxe0ffGSybWJNntHJjOvMu+6cnz+uTz6O/ejRo0yxvnfv3rghC40AAQIECBAgQIAAAQIECBAgQIAAAQIECBAgsD0Bd/22l6dSRIAAAQIECBAgQIAAAQIECBAgQKBEwFzrEiXbECBAgAABAgQIECBAYEgg3y5uf6w401y/ffs2tJvf9i2Q4vH169fPnz8f/tsuQmfw5PvV9+/fv3v3bv6bD1mnZJ4RiF0IECBAgAABAgQIECBAgAABAgQIECBAgAABAvsUcNdvn/ku1QQIECBAgAABAgQIECBAgAABAgT+BwEBAgQIECBAgAABAgQIXCLw/v37zlmyT58+vSRY+25e4M5//j1+/LhKaT55nanX+d51/qVQ5b8/fvzIr/UCltnUt27davw3E/szudrHqytJCwQIECBAgAABAgQIECBAgAABAgQIECBAgACBUwXc9TtVzPYECBAgQIAAAQIECBAgQIAAAQIENiPgu9abyUoJIUCAAAECBAgQIEDgOgKZK/vhw4f2sTNL1leF2yzWECBAgAABAgQIECBAgAABAgQIECBAgAABAgQIEFiggLt+C8wUUSJAgAABAgQIECBAgAABAgQIECAwj4C51vM4OwoBAgQIECBAgAABApsV+O2339ppe/DgwcePH9vrrSFAgAABAgQIECBAgAABAgQIECBAgAABAgQIECBAYIEC7votMFNEiQABAgQIECBAgAABAgQIECBAgMA8Av89z2EchQABAgQIECBAgAABApsUeP/+fWe6nj592rneSgIECBAgQIAAAQIECBAgQIAAAQIECBAgQIAAAQIElibgrt/SckR8CBAgQIAAAQIECBAgQIAAAQIECMwp4LvWc2o7FgECBAgQIECAAAECWxN4/Pjxhw8f2qn6559/2iutIUCAAAECBAgQIECAAAECBAgQIECAAAECBAgQIEBggQLu+i0wU0SJAAECBAgQIECAAAECBAgQIECAwGwCvms9G7UDESBAgAABAgQIECCwQYFfv361U/Xo0aP2SmsIECBAgAABAgQIECBAgAABAgQIECBAgAABAgQIEFimgLt+y8wXsSJAgAABAgQIECBAgAABAgQIECAwj4C51vM4OwoBAgQIECBAgAABAtsUuHv3bjthT58+ba+0hgABAgQIECBAgAABAgQIECBAgAABAgQIECBAgACBZQq467fMfBErAgQIECBAgAABAgQIECBAgAABAvMI/PbPP//McyRHIUCAAAECBAgQIECAwPYEfv78efv27fp77h88ePDx48ftpVSKCBAgQIAAAQIECBAgQIAAAQIECBAgQIAAAQIECGxVwF2/reasdBEgQIAAAQIECBAgQIAAAQIECBAoEfBd6xIl2xAgQIAAAQIECBAgQKBb4ObNm58/f3706NGN//zLF61NtO6WspYAAQIECBAgQIAAAQIECBAgQIAAAQIECBAgQIDAUgXc9VtqzogXAQIECBAgQIAAAQIECBAgQIAAgTkEfNd6DmXHIECAAAECBAgQIECAAAECBAgQIECAAAECBAgQIECAAAECBAgQIECAAAECBAgQIECAAAECBAgQIECAAAECBAgQIEBgaQK+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IcHVkEAACAASURBVAABAgQIECBAYGkC5lovLUfEhwABAgQIECBAgAABAgQIECBAgAABAgQIECBAgAABAgQIECBAgAABAgQIECBAgAABAgQIECBAgAABAgQIECBAgACBOQTMtZ5D2TEIECBAgAABAgQIECBAgAABAgQIECBAgAABAgQIECBAgAABAgQIECBAgAABAgQIECBAgAABAgQqgWfPnt25c+fmzZsPHz789u1btd4CAQIECBAgQIAAgZkFfvvnn39mPqTDESBAgAABAgQIECBAgAABAgQIECBAgAABAgQIECBAgAABAgQIECBAgAABAgQIECBAgAABAgQI7FYg86s/ffpUT/6PHz8y77q+xjIBAgQIECBAgACBeQR813oeZ0chQIAAAQIECBAgQIAAAQIECBAgQIAAAQIECBAgQIAAAQIECBAgQIAAAQIECBAgQIAAAQIECBD4ry9fvjQmWgfl5cuXaAgQIECAAAECBAhcRcBc66uwOygBAgQIECBAgAABAgQIECBAgAABAgQIECBAgAABAgQIECBAgAABAgQIECBAgAABAgQIECBAYI8C7969ayf78+fP7ZXWECBAgAABAgQIEJhBwFzrGZAdggABAgQIECBAgAABAgQIECBAgAABAgQIECBAgAABAgQIECBAgAABAgQIECBAgAABAgQIECBA4H8F/vrrrzbErVu32iutIUCAAAECBAgQIDCDgLnWMyA7BAECBAgQIECAAAECBAgQIECAAAECBAgQIECAAAECBAgQIECAAAECBAgQIECAAAECBAgQIECAwH99/Pjx169fbYhHjx61V1pDgAABAgQIECBAYAaB/5nhGA5BgAABAgQIECBAYESB9+/ff/r06fPnzxls/f79e0K+ceNG3md5+/btu3fvPnjw4OHDhyMeTlAECBAgQIAAAQIECBAgQIAAAQIECBAgQIAAgdEF3O8YnVSABAgQIECAAAECBAgQILAWgXfv3nVG9cmTJ53rrSRAgAABAgQIECAwtcBv//zzz9THED4BAgQIECBAgACBywXyJss3b95klnVJUE+fPv3jjz/u3LlTsrFtCBAgQIAAAQIECBAgQIAAAQIECBAgQIAAAQLzCLjfMY+zoxAgQIAAAQIECBAgQIDAYgV+/vyZb6u0o5fvrKTX3F5vDQECBAgQIECAAIEZBMy1ngHZIQgQIECAAAECBC4S+PLly8uXLwtnWdePlBnXr169unnzZn2lZQIECBAgQIAAAQIECBAgQIAAAQIzC3z79u3Dhw/f//Pvx48f+f+vX78Sh9u3b9+4cSP/zUOE+efVgTPni8MRIEBgZgH3O2YGv+7hMnMgNf7nz58PDYBU/VlIMyCxOjQDDtFLSyATDA7tgTQJ7t+/n//eu3fvupF3dAIECBAgQIAAAQIECEwq8Pbt2+fPn7cP8ddffz1+/Li93hoCBAgQIECAAAECMwiYaz0DskMQIFAqkHuN2dSMuFIv2xEgQGAfAq9fv85E67PTmmdTMknbIylnA9qRAAECBAgQWLiArvTCM0j0CBAgQIAAgZ0LvH//PmNTeUCwPqVqwCRzq/L2wPxzr2RAyU8ECBBYqYD7HSvNuJOinberpOo//Cus/fvCv3v37pMnTx49euRVLH1E1hMgQIAAAQJrFHBja425Js4EphDI43xfv35th/zPP/+0V1pDgAABAgQIECBAYB4Bc63ncXYUAnsXOLywOW9ozt3E6nMNhz8Pb26u7jL++eefz54927uX9BMgQIDA/wnkLZX54M///fW//8/c6TxZkudLDu/1Pzx1mormUL9kBDbfB2jskr3ydesXL17Uw7FMgAABAgQIEFi4gK70wjNoLdE7NJUz8FKNwBxaznmfkRcSrSUTxZMAAQIE1iiQKvjdu3cZkqpuf5yaCsNZp4rZngABAgsXcL9j4Rl0YfTyxfK8WiX3p9L7vjCo9u55FUtmXKcjn5tih/Gi3AvLHbEcK/8yu7u9izUECBAgQIAAgfkF3Ni63Nw9ncsNhbAWgZT2W7dutWObvk9eXtlebw0BAgQIECBAgACBeQT+Z57DOAoBAhsWyK273MA7Ool6wwKSRoAAAQITCTx8+DAv/q8Cz/zqPGOaldWaaiEPl+Rf3ut/+DWjsY2HWfMASiZpe51HJWaBAAECBAgQuK6ArvR1/bdx9L4Hbg5DNNV/+xKbr2X2/WQ9AQIECBAgcIlA6ugMYb158+aSQLJvhrMyZSv/fMryQkm7EyBAYAkC7ncsIRemiEP7htQUR8nzGGladLYucvNriiMKkwABAgQIECDQEHBjqwFy6p/u6ZwqZvvNC+TRvs40uoPZyWIlAQIECBAgQIDAbALmWs9G7UAENiuQz4qe/VmGzaJIGAECBAhcLJB50fWJ1id9ySfzrvMV64y95gvYVSDPnz/Pi/87p2pfHFkBECBAgAABAgROE9CVPs3L1v8RSFM2n6TOIEyesUZCgAABAgQILFPg9evXmSM9ELdMiMqYVVqDGafKv2yZ+j3fpczXKdtfwsz6f/3rX/np3r17A2H6iQABAgQWLuB+x8Iz6Lzo5UPWuXWV6rtk91T6Dx48yDuF8922LKc9kIXczDpMuUkIh85++vvVB6tLgrUNAQIECBAgQGA2ATe2TqV2T+dUMdvvTaBzrnX6Sh7t21tJkF4CBAgQIECAwNIEzLVeWo6IDwECBAgQIECAwH+9ffu2PqKaD/g8fvz4VJc8pPLx48fsWD3p8vvvv+fp1aw/NSjbEyBAgAABAgQIELi6QPUWoavHRAQIECBAgACBtkC+75S3/mV2dPunw5pMr8o07PYYV4aq8uXqrM+vmYXVDiFPM5tu3adqPQECBJYv4H7H8vPo1BhmlnVq7aOd9OoFK6nf++5MZX31U/3VKpmDnfBzp+zoUU6NvO0JECBAgAABAgTmEdCQm8fZUVYqkF5V56ulfdR6pRkq2gQIECBAgACBLQlcOtc6zw2ksZsXrOYmQd69mkcBtqQjLQQIECBAgAABAlcRqH//548//mg/hFoeq/fv3+fxlOop1YzJZk357rYkQIAAAQLbFjCws+38lToCBAgQIECAAIF5BPK+v7zjb+BYGeDKJ68HNshMvOfPn/dtkDlauSFbzcXq28x6AgQIEFiggPsdC8yUs6OUKdDJ0PrLgjuD6nvBSufGnStT6afqNz+nE8dKAgQIENi5gBtbOy8Akk+AwDYE8tmVzoTkXZad660kQIAAAQIECBAgMJvAf593pNw/ePHiRQb3//Wvf+XRgTRt898sZ6718IMC5x3OXgQIECBAgAABAvsRSDszr/I5pDcv9Lm8efnq1atKL9+4zqsxqz8tECBAgACBfQoY2Nlnvks1AQIECBAgQIDAFAKZJj0w0TqjW/kq9fAAV0bDBiZaJ84ZK6tP1ZsiFcIkQIAAgSkE3O+YQvVaYeZNvvkExfBE67weJfV+7kNd8hLhJPDZs2eq/mtltOMSIECAwDIF3NhaZr6IFQECBM4T6OxYpcOV76mcF6C9CBAgQIAAAQIECIwlcM5c67yaPc3ZN2/eVHNgqtjkvaoZ7s8cbDNYKhMLBAgQIECAAAECJwmknVltP8qjJA8fPsw3BKow61Ovq5UWCBAgQIDAfgQM7Ownr6WUAAECBAgQIEBgaoFMoh6eJp0JV8PPCGaqdn00rC/CeQAxH+/q+9V6AgQIEFimQP0K737HMvOoMFaZ/JyvULSfkqp2z2NUf//9d4bdhuv9avuBhUzq7px4MLCLnwgQIECAwLYF3Njadv5KHQECexPIVb2zb/X06dO9UUgvAQIECBAgQIDAAgX+59Q45X7/8BMDCTAt4Pv37//1118Xvqj11LjZngCBqwjkrvCPHz9y6EPvN8t57UKW89+rxMdBCRAgQGDVAnmCpB7/R48e1f88ezlPwHz9+vWwez5tfXY4diRAgAABAmsXMLCzkBzUlV5IRogGAQIECBAgQOASgbSuhyfOZaL1nTt3hg8xHEJ930y7Gv4+dn1jywQIECBwdQH3O66eBaNEIF/RzBNQww8/ZEpAWgWjHC6BmGAwlqRwCBAgQGAbAm5sLSQf3dhaSEaIBoENCPS9W0pXaAOZKwkECBAgQIAAgQ0InDbXOm8SOjrRukLJhJajb2qvNrZAgMB6BV68eNEX+XziPq9dqL+uu29L6wkQIECAwEEgFUdFkY8AHH0atdp4eCFztuvPreYJJ28FGhbzKwECBAhsUsDAznKyVVd6OXmxopj8888/h9jmOe8sVG+7yxjsp0+fqlcLrShFokqAAAECBFYtcLR1nWGuo1+2zCBV51dcOmXyAkFzrTtlrCRAgMAyBdzvWGa+nBSrb9++ZaL1cGX9559/5qvXJwU7sPFJbYOBcPxEgAABAgS2IXC0611PpieW6xqjL7uxdSqpezqnitl+PwKdX0m5e/fuzZs394MgpQQIECBAgAABAosV+O+TYpbBiJO294ahk7hsTGB7AnmKKM/95NnfdIO3lzopIkCAAIEpBOpTREasPhpztjMdZYrIC5MAAQIECCxcwMDOwjPoED1d6VVk03UjmUcN8i9N3IcPH+YVQhl7ydvuMvzyxx9/XDdijk6AAAECBPYjkFefDLeu8+K/kjf95YUp5WjDX9QsD8eWBAgQIDCPgPsd8zhPd5T0tY9OtP77779HnGidtLiBNV2GCpkAAQIE1igw3PVup8gTy22TGda4sTWM7J7OsI9f9yaQ10t1JtkFvJPFSgIECBAgQIAAgfkFTphrnYf2ht/V2o59bh3lxXLt9dYQILArgYwW5TZkvk26q1RLLAECBAicJ1B/ZvTWrVvnBdK5140bN6r1pzZrqx0tECBAgACB9QoY2FlX3ulKryu/lhDblJmc5vma1hIiIw4ECBAgQGDzAnnae3h86d27dyUI9aGwku0zx7tkM9sQIECAwBIE6hd59zuWkCMnxSFftH7w4MFwdZ+J1nkJ2knBHt24XmyObmwDAgQIECCwbQE3ttaVv25snZRf7umcxGXjLQn0jZqe+nKNLZlICwECBAgQIECAwKIETphr3de6HU7Phw8fhjfwKwECOxHw1rGdZLRkEiBAYESB+uzoy4OtP8nkUZXLPYVAgAABAqsTMLCzuixLhHWl15hr141zvqaVZ8GvGwdHJ0CAAAECmxd4+/bt8PeoX716lUdmN+8ggQQIECBQLuB+R7nVErbMy01+//334YnWf/311+gTrZP2+s2sJVCIAwECBAgQuKKAG1tXxD/70G5snUTnns5JXDbegEC6Wp3Dqo8ePTKauoH8lQQCBAgQIECAwDYESudap3V73oyUzjbxNuykggCBkwSMo53EZWMCBAgQIECAAAECBAiMKGBgZ0TMOYPSlZ5TezPHUmw2k5USQoAAAQKLFXj58uVA3DKb7sWLFwMb1H+6fft2/c+jyx46PEpkAwIECBAgcLlAvqg2/IhUut6PHz++/EDtEMadlt8O3xoCBAgQILAWATe21pJTjXi6Q9EAOfonsaNENtiSQN9LNJwIW8plaSFAgAABAgQIrF2gdK718F2EAYWzdxwI008ECKxRIA8AuS+4xowTZwIECMwsUK8shr8YcGrEfvz4Ue1y6mOs1Y4WCBAgQIDASgXOHp85e8eVQi0t2rrSS8uRVcTHd61XkU0iSYAAAQLrFXj9+vXwmNVJjwaeVHGftPF6hcWcAAECmxFwv2OlWfn27dvhr0rkHlO2mSh19+/fnyhkwRIgQIAAgXUJnH1/6uwd1+Wz2Ni6sXVq1hjtOVXM9qsW+Ouvv9rxT9/54cOH7fXWECBAgAABAgQIELiKwP8UHrU+NaVwF5utS6D+iv303vVb1pV9a4ltbjp+/fp1LbEVTwIECBC4isCtW7eqx1XHbYJWwSZd5lpfJXMdlAABAgSuKDBurXrFhOzw0LrSO8z0C5Psc5cXAtp9CgGDz1OoCpMAgWsJvHr1avjQJ821zicx8zRhfdhqIPBHjx4N/Drwk+vwAI6fFi6g9C48g0RvWMD9jmGfZf767du358+fD8etc3rA8C7lv57UNigP1pYECBAgQGB1Am5srS7Lqgi7sVVRlCy4p1OiZJttCKS31fkA+ZMnT7aRQKkgQIAAAQLLFHCfZZn5IlZLFiida52bQOclo/6m3vNCsNc8Am/evKkOlEc6zLWuNCyMKHD2lWTEOAiKAAECBBYucPfu3eo1w50DrOfF/8uXL/Udc5T6n5YJECBAgMDmBc7ujhnYuXrZODvvrh5zEbiiQJ5kqhrVV4yGQxOoBAw+VxQWCBBYu8D79++H50XndcZ37tw5KZkv//Pv6C6p3589e3Z0s84NXIc7WaxchYDSu4psEsk+Afc7+mSWvD7V8nD08uqTe/fuDW9z4a+FbYMLj2J3AgQIECCwcIGzb464sXX1nD07764e82tFwD2da8k77swC79696zziSW+u7AzBSgIECBAgQGBAwH2WARw/EegU+O/Ote2VZ98qSCewHZo1SxP4+fPn0qIkPgQIECBAgMA+Berjp5kfMlYr5dOnT3VPr5Wpa1gmQIAAgT0IGNjZQy5LI4FKwMNkFYWFJQiM1a1bQlrEgQABAkc/an3Gp6fzOvmje6Vy//vvv8/zdx0+z81eSxBQepeQC+JwiYD7HZfoXWXffGbtw4cPw4c+2hgY3r3k15K2QUk4tiFAgAABAqsWcGNr1dkn8icJuKdzEpeN1yvQOdc600zOvuCvl0LMCRAgQIDAbALus8xG7UBbEiida50050XsZ6T8yZMnZ+xll5kFfvz4MfMRHW6fAkaF9pnvUk2AAIGTBBqzoP/666+Tdu/buB7O0adX+wKxngABAgQIrFrAwM5Ks09XeqUZJ9oECFQCBp8rCgsECKxdII8jfP36dTgV57W687nsP/74oy/kfBb18+fPp34uuwrNdbiisLA6AaV3dVkmwg0B9zsaIMv/8+hHrVMpn10jn5T8tA3+/PNPg0InodmYAAECBLYncF4X2xPLVy8J2jBXzwIRILBAgY8fP/769asdMU/xtU2sIUCAAAECIwq4zzIipqD2I3DCXOuBe/wDXhrBAzjL+amzA7Oc6IkJAQIECBAgsCuBerPz6HMtJTIZrq0/CDtKmCXHtQ0BAgQIEFiUQL2GLY+YgZ1yK1sSIECAQKeAwedOFisJEFijQP1dfn3xP3v+1evXr//973+n0Z5JXPmcS55LzkI+iJrPWX/58uXsYBNP1+G+zLJ++QJK7/LzSAyPCtRHY0a5N+F+x1HzSzY4+lHrUTKxMIbPnj3Ly1YKN7YZAQIECBDYpEC9KVWeQDe2yq1sSYAAgdkE+npbGf+cLQ4ORIAAAQIEdijgPssOM12SLxc4Ya513rl76ovi0gK+5N7/5ckTQqGAl1UUQtmMAAECBAgQmEEgj6pUr7lNN+/FixcXHvT58+dVCLmvdu/evepPCwQIECBAYD8CBnb2k9dSSoAAgUUJGHxeVHaIDAEClwh8+vRpePdTb6Q2QstN1cy4zszqb9++5RvaWXj79m3jm6iNXUr+dB0uUbLNMgWU3mXmi1idJOB+x0lc19041e7RCDx+/PjoNiNucOvWrRFDExQBAgQIEFidgBtbq8syESZAgECfwLt379o/5V2Tppm0WawhQIAAAQIjCrjPMiKmoPYjcMJc66Dkfe3VvJejRmkBl9yKOBqODWYQ8LKKGZAdggABAgQIECgUuHnz5qtXr6qN37x5c0mrMrffvn//XoXWOXRb/WqBAAECBAhsW8DAzrbzV+oIECCwTAGDz8vMF7EiQOAMgaNzrXNv9Ixgp97FdXhqYeFPJ6D0Tmcr5NkE3O+YjfryA/V9Zq0KeZkVfRU9CwQIECBAYJMCbmxtMlsligCBvQm8f/++M8k+at3JYiUBAgQIEBhRwH2WETEFtR+B0+Za5z7Q58+fS6Zb5x7D0QcO9qO8/JQmW5cfSTEkQIAAAQIE9iPw7NmzfIC6Sm8+TJ2v+lR/Fi7k+z+ZaF1vlP79999p0BbubjMCBAgQILA9AQM728tTKSJAgMDyBQw+Lz+PxJAAgUKBo48j3L9/vzCoOTdzHZ5T27HGFVB6x/UU2rUE3O+4lvypx63fTurc98mTJ53rrSRAgAABAgSmE3BjazpbIRMgQGA2gb4vo+hkzZYFDkSAAAECuxVwn2W3WS/hlwicNtc6R7pz504+DFif+tI+/B9//PHlyxfzWNoyi11T/9jjYiMpYgQIECBAgMCuBPJKywcPHlRJfvny5b179/rec1ltdljILOvMzb59+3b9yZg///wzU68bW/qTAAECBAjsTcDAzt5yXHoJECBwdQGDz1fPAhEgQGAUgdz6PBpOBqOObjP/Bq7D85s74lgCSu9YksK5uoD7HVfPgqMR+Pbt29FtfNf6KJENCBAgQIDAFAJubE2hKkwCBAjMJpCn+OrP71XHzWOBZppUGhYIECBAgMBEAu6zTAQr2G0L/M8ZyUvTNreCcqch7xlK8zfnXt7jno9d5wGCvGHo6dOn2r5nqF53FxfQ6/o7OgECBAgQINAp8PHjx/qHqb9+/ZrWZpqd+W+eaMmXgrJ869atND4zLPvjx480abJNGqj51wjw1atX+XZEY6U/CRAgQIDAPgUM7Owz36WaAAEC1xIw+HwtecclQGBcgZKrWYaqxj3oKKGVxHyUA/1/7J3/2dc2srfPnusUsKGEsBUESghbAVBCSAWBEkIqCCkBqGBJCUAFISWcpIN9P7t+Lx2tLEsjW5Jl637+AH9lWRrdMxqNJP+gEAhUJ4D1VkdKgScSYL/jRPiWqrW7lM025ktVsmKTAQIQgAAEIHADAmxs3UCJNAECEJiWwNu3b6Nt1/Mm0XQSIQABCEAAAhCoSIB9loowKWoeAnuetV7o6HVx+lrgPKTu3VLLvtG9CdA6CEAAAhCAAATGJKDbjxRz6qPWTjy95Udv/HE/swe6yVWPXuub2NmcZIAABCAAAQhMRYCFnanUTWMhAAEInEiAxecT4VM1BCBQkYBe85ctTe8EzObpnwE/3J85NdYigPXWIkk5gxBgv2MQRUTFsNx0qMW06LUkQgACEIAABCDQhwAbW304UwsEIACBugS2bvN79uxZ3YooDQIQgAAEIACBNQH2WdZMSIFAlsB/Z3OQ4fYE9B3I27eRBkIAAhCAAAQgcF0CL1++/Pjx47fffrujCXoFpu6P4UHrHei4BAIQgAAEIAABCEAAAhCAwHECLD4fZ0gJEIDAIAT0+r+sJPrQVjZP5wz44c7Aqa4iAay3IkyKGocA+x3j6CKQxPJSleASfkIAAhCAAAQgAAEIQAACEIBAmsCXL1+ij3jxUes0N85CAAIQgAAEqhBgn6UKRgqZkADPWk+o9LDJengpTOI3BCAAAQhAAAIQGImAHpbWBx/sT1zrW9Zak9WdMW/evBnwJteR0CILBCAAAQhAAAIQgAAEIACBhgRYfG4Il6IhAIG+BC76CBZ+uK+ZUFtNAlhvTZqUNRIB9jtG0sb/yZJ9qYo2nv4vN0cQgAAEIAABCEAAAhCAAAQgYCCw9VHrp0+fGq4mCwQgAAEIQAAChwiwz3IIHxdPTOB/Jm47Tf//BH799VdYQAACEIAABCAAgfEJLHcgSc53794pgNEkUPe+6D5X/at7XL7++usHDx7o89f640PW42sTCSEAAQhAAAIQgAAEIACBGQiw+DyDlmkjBCYhkH0Ea0wO+OEx9YJUFgJYr4USea5LgP2O0XSXfamKdqBGkxl5IAABCEAAAhCAAAQgAAEIDE7g/fv3awl1m9+TJ0/W6aRAAAIQgAAEIFCXAPssdXlS2jwEeNZ6Hl1vthQHuomGExCAAAQgAAEIDEng2b//hhQNoSAAAQhAAAIQgAAEIAABCEDg/wiw+Px/LDiCAAQgcAYB/PAZ1KmzDgGstw5HShmeAPsdw6sIASEAAQhAAAIQgAAEIAABCEBgD4FPnz79/vvv6yu/++67dSIpEIAABCAAAQhUJ8A+S3WkFDgJgf+epJ00c4vAH3/88fnz562zpEMAAhCAAAQgAAEIQAACEIAABCAAAQhAAAIQgAAEdhBg8XkHNC6BAAQgUJEAfrgiTIrqTADr7Qyc6iAAAQhAAAIQgAAEIAABCEAAAhCAQF0Cv/zyS7RAnrWOYiERAhCAAAQgUJcA+yx1eVLaVAR41noqdUcay5sqIlBIggAEIAABCEAAAhCAAAQgAAEIQAACEIAABCAAgWMEWHw+xo+rIQABCBwlgB8+SpDrzyOA9Z7HnpohAAEIQAACEIAABCAAAQhAAAIQgEAFAm/fvl2X8vXXXz98+HCdTgoEIAABCEAAAnUJsM9SlyelTUWAZ62nUneksTjQCBSSIAABCEAAAhCAAAQgAAEIQAACEIAABCAAAQhA4BgBFp+P8eNqCEAAAkcJ4IePEuT68whgveexp2YIQAACEIAABCAAAQhAAAIQgAAEIHCUwIcPH/788891KXzUes2EFAhAAAIQgEALAuyztKBKmZMQ4FnrSRS92czoW6M2c3MCAhCAAAQgAAEIQAACEIAABCAAAQhAAAIQgAAEIGAgwOKzARJZIAABCDQkgB9uCJeiGxPAehsDpngIQAACEIAABCAAAQhAAAIQgAAEINCQwC+//BItnWeto1hIhAAEIAABCFQnwD5LdaQUOA8BnrWeR9eRlm69NSqSlSQIQAACEIAABCAAAQhAAAIQgAAEIAABCEAAAhCAgI0Ai882TuSCAAQg0IoAfrgVWcptTwDrbc+YGiAAAQhAAAIQgAAEIAABCEAAAhCAQCsCf/zxx/v379elf/vtt1999dU6nRQIQAACEIAABOoSYJ+lLk9Km40Az1rPpvH/aO/WW6P+IxM/IAABCEAAAhCAAAQgAAEIQAACEIAABCAAAQhAAAIlBFh8LqFFXghAzVl1QQAAIABJREFUAAL1CeCH6zOlxF4EsN5epKkHAhCAAAQgAAEIQAACEIAABCAAAQjUJ7D1IU0+al2fNSVCAAIQgAAEYgTYZ4lRIQ0CVgI8a20ldb98W2+Nul9LaREEIAABCEAAAhCAAAQgAAEIQAACEIAABCAAAQh0I8DiczfUVAQBCEAgSgA/HMVC4iUIYL2XUBNCQgACEIAABCAAAQhAAAIQgAAEIACBLQJbz3c9e/Zs6xLSIQABCEAAAhCoRYB9llokKWdaAjxrPa3q/+vHH3+ct/G0HAIQgAAEIAABCEAAAhCAAAQgAAEIQAACEIAABNoQYPG5DVdKhQAEIGAlgB+2kiLfeASw3vF0gkQQgAAEIAABCEAAAhCAAAQgAAEIQMBKQM93ff78eZ376dOn60RSIAABCEAAAhCoToB9lupIKXA2AjxrPZvG/397NZP56aefJm08zYYABCAAAQhAAAIQgAAEIAABCEAAAhCAAAQgAIE2BFh8bsOVUiEAAQhYCeCHraTINx4BrHc8nSARBCAAAQhAAAIQgAAEIAABCEAAAhAoILD1UevvvvuuoBSyQgACEIAABCCwiwD7LLuwcREE/oMAz1r/B455frx69WqextJSCEAAAhCAAAQgAAEIQAACEIAABCAAAQhAAAIQ6EOAxec+nKkFAhCAwBYB/PAWGdLHJ4D1jq8jJIQABCAAAQhAAAIQgAAEIAABCEAAAgkC0Wet//rXvz558iRxFacgAAEIQAACEKhCgH2WKhgpZHICPGs9owF8+fIlOpOZkQVthgAEIAABCEAAAhCAAAQgAAEIQAACEIAABCAAgUoEWHyuBJJiIAABCOwkgB/eCY7LBiCA9Q6gBESAAAQgAAEIQAACEIAABCAAAQhAAAL7CXz69On3339fX//8+fN1IikQgAAEIAABCNQlwD5LXZ6UNi0BnrWeUfXMWGbUOm2GAAQgAAEIQAACEIAABCAAAQhAAAIQgAAEINCYAIvPjQFTPAQgAIEMAfxwBhCnByaA9Q6sHESDAAQgAAEIQAACEIAABCAAAQhAAAJ5Am/fvo1m+u6776LpJEIAAhCAAAQgUJEA+ywVYVLUzAR41no67b98+fLz58/TNZsGQwACEIAABCAAAQhAAAIQgAAEIAABCEAAAhCAQEsCLD63pEvZEIAABPIE8MN5RuQYlQDWO6pmkAsCEIAABCAAAQhAAAIQgAAEIAABCFgJ/PLLL+usX3/99aNHj9bppEAAAhCAAAQgUJEA+ywVYVLU5AR41nouA/jw4cNPP/00V5tpLQQgAAEIQAACEIAABCAAAQhAAAIQgAAEIAABCDQmwOJzY8AUDwEIQCBDAD+cAcTpgQlgvQMrB9EgAAEIQAACEIAABCAAAQhAAAIQgICJgFZ4/vzzz3VWPmq9ZkIKBCAAAQhAoC4B9lnq8qS0yQnwrPVEBiDv+fe//32iBtNUCEAAAhCAAAQgAAEIQAACEIAABCAAAQhAAAIQaE+Axef2jKkBAhCAQIoAfjhFh3NjE8B6x9YP0kEAAhCAAAQgAAEIQAACEIAABCAAAROB6EetdeXTp09N15MJAhCAAAQgAIFdBNhn2YWNiyCwSYBnrTfR3OwE3vNmCqU5EIAABCAAAQhAAAIQgAAEIAABCEAAAhCAAARGIMDi8whaQAYIQGBmAvjhmbV/9bZjvVfXIPJDAAIQgAAEIAABCEAAAhCAAAQgAIGFwPv379covvnmm4cPH67TSYEABCAAAQhAoAoB9lmqYKQQCPgE/sf/wfFdCbx58+b777+/a+t2tOvLly+fP3/++PHj7//++/PPP//3f/9X/6qov/71r/r3wYMHX//7T3M8/f/48eOvvvpqR0VcAoE+BBQhLSbtjNk3admzDHsxaRnzt99+iz330Uv1WlB0daQUeAkCWP4l1GQUkhjMCIpsELgQAbz0hZR1S1GxwFuq9fRGEbGcrgIEuBwBFp+dyhiYHAoOpiXwxx9/aOdFi9Xae9GBW69egGiZ2i1Wa6V62X/hNrvj1oIfdgxn9sOfPn1y+57qgEHvE6KlAy5bRfpXHfDJkycOXfrg9evXP/74o/Lo3xcvXqQzF53FeotwkfkGBGZ2UzdQH004QoDFliP0BrkWDzaIIhDjOAGM+ThDSjhCAAs8Qo9rBydAyDe4gjqI9+7du2gt3333XTSdxJsRYIy7mUK3moOit8iQfgMCFw1m2Ge5ge2lm4DjTfNpdLbOs9a6eUK7tsujffrX7eDq4Jdffnn06FEj6beKlZtzW8hRwRS4a1d46/J0uhr766+/uu1qV5Gu8m8TWfaq9UzjubeJSFo1NvqmqHQzb3lWEznp7u3bt9LaVgOXU/pXluPn0T0H0ubz58/727MvBsdbBJabSKRf1yWDh42XLrncvGW/fWSruhHSF3tWkwNbDWQTEP0pUfe3uVNyVos9P3v2zCWOf5D17a9evXr58mVRQ2Q5i0sXH2czshYh0t1+T58+Pd1aJlR0kQaHyqwxd7GiaOyhnqiz++5FM8YeMtrlJrlzY48qSsHyq2Acp5CbxWDZ8WieucY4NoYknQlM6KWzHf8GgajijWgMo8RTFnYSVj2hBSZoHDw14VQ6QexmEUuipZw6SMBN/TTFk5Nc5nr6V9Ox0kWJg5IEly+C+SItU9SmixuqlMXnOQembHTEtCjoobf/qS1e7UMVLVa7fSutxGrnRevV+uMloaWmgh8WsTn98GIqxq63ZFa4oj+FCr6ZaddMHlt9MNH7tJHkOqxe7V3rWWus11fEaMdLYLkYzBJSBqGvfrLZYdfazG7KTomcdyVwp8WW7CToBkvEazvEg62ZkHJRAhMa8wxeS1GrJjjreFWJbGxdtKtaxGZjy0Kpcx5CvjTw8W9PTctfdFbuN5pfS0/R9LMSWfeoSJ4oax2KMDeUgd3ggQW1IhtRt9sMVe3LYy/Lv9o+63ZPuDyknrSSBhVU62+x8MVp+A/KLTer32Zf77rBjPQ1w90a2c6I472H4x1N0X/55z//ubi/6L9LQClHqb20xVc6p6mfS3r0Qpf4j3/8o+KDall8ktNVnTiQT9H7GxIZ1qdU9U8//ZS9U2R94fLAnmrs/EyjdKd5ixzHWqRsyg4+2TJPzKDJqlDor4oMilrER3+J2w6qVHTLQvwbMrYa+PPPPxtv1FiMXL1Sf1ulbaXr9pHl/q3LPTwvX7TYs9HdbRFw6brjVvZc0VG7ku0HUuV6cAkGHUtpurHDeFuzalRmkbRg/OGHH+RLO3f5WyraosQx88hgXNgTWKb7aZTc7uJUoOZvmrXKxVkM1RfA3aLaOfbwZdh3jOXv4zbsVZeLwWSB6m6uXy8H+tefDVloa2C9/VzDwoE89yNwSy89QyCajmT6L+zs7hq3tEAjDabSRlD7sl0uYjE2U8sd/hZm9Kq6y7bRKq6VuHaYQSi4xIdbjdICiyZxW2ePpPth6lqkrCcvmofa5RQuravMvPh814HJt7et9TqLnTAtslC6QR495ylX4B7CPN6iERarE63QzoXam8igU+ld1/S1RWfxw3f1wxYzqBvBLjWq92nTZH3D1jqqVDRycLsE67VouVGedcTrD/daGtVPY9VFQeaEmx3COLObMlrRaNmyyy+6UURq7Sy2uu2DBw/SlWpbUNnSeTqfrTtUtb5FR/R8Z6jj9VaRBSD3KiQoDR7nJyTn1NUJ3HI4nsFrqY3BKujaUaeNc5Cl71taYJq8O5uNrJTTPqeQSWhB5t+3iN72HtH17NvBdAeDGLaTh5DPoYgeyG4Hvz01KvaRRDU5Onlpt322ljY9grDusSa2O+WWY5zsZx1yLLvDLt1CjLlhgtIgc0MZ8HriH8SfiVa4U503Q//1xuJvvzU+YuOENB5ov0+xlvb7ZO3GS5ZsWrSRVNLsuc+hFMnsMl8rmHFiLwdyWTe4WwPHG6hVPxlh10xcSucRNvKstbyGHkFcggMn1u6DWhM8Gc3f/va33WIEFxaNbdr8W+bqQSE7fqpePbO33qjeUVTikuN3t2jY01+iiqJTGkGNTz8WFWvJLN3phr/SUd9SsvKc8vilUbZhs9VaRztu5A6RTF0dU38Hbw1xBbY7kHOWnNlbpfcJIA4afqSgfZcfuUrkNWk5UoK71jiCyiPp3RnuKuOBfYXXWOBWtrsqequ946dXNFE11mJIy/xNT1lX6Rr/9nDfjf9eCSx//L5QJOHlYjDmGkX6vWJmqbhRELVF43hYpYj3+EDg5vXLgf7VeyV3zM7u6qUrjvKjBaJS2YALO1v9JZt+VwvMNtxlYCrtUNQ9uFzEUtT8K96XU9TA45m1bSNXWbQ1nq601s0iigG0nun2d9OVWs5a5qGWclye4+ty/1p6vvLi810HJqZFzsg5sBDQK8a0xNpo80XPC8kT7pi5WCRf51GsZZx8qb3ZJmtHbF2FPUUzi+w6Hn74rn7YYidLnJBe4lAP0jire1t1sPy7lLxEF7LhxOWKZ2SEbiM7GlJqbWH3hhrWa9FyuzwVl0EkpCXIVG/VXRazbXYIzsxuqp0B7y7ZfqPnx48fsyHBwYF+Xyuy750f6lnryy22VPSNoy0R77M3PNg+btWvYlfr4K6WNHJXY76x15LK2NgyOhPN+DToHN+MNla3LxsbW6XcohPwoJBat+IHxe74SciXhTb47alZ+fdleP36dfT9vFoW6OOyKo6SIsC6x5YZEGVtkXHpzA0diq2DE4OZG2yGahVouSfcLeNvcTam1xrWJVjPrT1j67ay1Wp1tPzWj5jdZp+l4sCN442aop94ouO9sKL1hvXgT1MyH+vBY5UWlL/v52+//XZQEv9yjTEWMSS8rMq/sMqxateaoEUASx5t+cg7yClr/7uFtMebLMEsDambR7rTh4uzwiuP0CmzDExK0Z8OhFSzO6lJo366BGXQhKqu5PcuTcaQRqqzaaSNeqXqlWzS/pj8ZZlpdOr7slihk+kG9qyfSjfu+6oc5e8MIdvRsjbjMsgZpoU/aD+tvdm9FZ1WzchnK5po1sXJC6U7u7P20gONd/17t1GtWL4R1FWyydKuGIOp95V2q0T+O801rmJ4WTkV8ydU1uKUnFtWqnSGRpM7hYXpeoOz9/bSFUf50QJReeOKhn1iFHFvCwy6W+KnJURkKp0AuD510Yhl3ZBEiiUkO7F3JyTvdqpuBCivW2vRQGNKRR+uotL+IQucxWcf0b0HprqdgmmRbzk3O5ZXyQbSms7IK8qhaayRaS3zI/2rY6WoBFlIdsqjWg56MCP5ul73YGnr0Rk/7Ovx3n7Yb+n6WN0nsdGzbHdqh2jpbuvLgxSVpv61VaA6r8rZiid1bVDa1k+sd4vMWelZ713kwdIuWnZimckW1bhklmWuXeVZSNf1zuym1jRGSJFGdpjZ5S5R7x6Btvrm1tjhI13GLGWWo5CC9KeDE2/RqegbR1siLrUK6SLtuhXAX/emlFIap+dnV8v5jdJdLenu3sZ8Y6+locHp/fjBiRHjvS3Q7h7TY8qi4vScQkrMrh3tMxXJZp/Y2pt8MKcljjrRsF3rJINFVEK+fcapq2SfjvblDqK20XO2UnGUlC7SPmrOdY97j3EV7Ye54dayc+AbNdD3H9rUeQMxjvw8dzNU08aDI4UcXfVwS10p2wUOin3w8ssFMzfeZ8HxOmNmhDW64qx7UQc/4taCUPy/nIbcgSowymrJVmsU7Dy2yV41/kUbqF4tiBpd5LmUTX9Cp38lofEBXRWrQmqR6b/AGsWSSAxszllaowPpQjUm5Fn4q6ctukuLIS1nS9MU0VJUuqJJzmZhSjtbc1TpIjobX3Qtt7js66hnLX1TSJeOqRSpW7G7ZUiWhOrLQ6lDwm/Zs6S13zqjRglFgqGrRax6mrRFL0629EF6BI16S9+lL6pX2xMzPTFvZB63V3Qjbh2KrWiiMuAtFyfDy3pISaIuLPtUTnk8/Wv0bK7j6HJ5yA7Q7FVg+XZW4+c0mrGUbhllOsdgzDXGN7CDEkbDAOceWxxY7DzdqCPT/kSLNHak6/XP3t5LVxzlxcpHFxxHLbBpIKrIP2EGpadUWtCiPj9vb4F2jNlAUTrdijOnnUpv4b10xLLVqGi6Zfp/Vu+OCtw/sW4EqG6orlqlFQnvV+rAl/xb/sEobXQU2ydJo6tqkc8CSahGMtxgja5up8jeXiCHfJUtmKxtzJNBA0d6nqIQV07Dvvokq1PPypbZesBq5J32FbtuLH7YdbHb+2HX0vWBRvOoRS2dTl1pfYkxRd5YYItmx/bqsF6jFrplK1J01OT8xK0g0zjnut9mh/Q4s5vqZsalFckgfbu967F6dymZuvmNHV99RDmzVXfeHqroG9XAROuiw6Jq13RSHlWtXkZYIeJehQTGeU5FDaapE7N0zzT/9Mxut/BFu1qS8PbD8Y29lqbDu+1kfeF6cp024Fpnb2+BdlAa4NZ6CVK25hRzbmyNv6dDyLcY8KVDPnsX3pFT0WzQx5ef2Z2CHXVtXVJxlJTwWz7K2Bfut+5x+zGuov1c2lHcXtFbzirqwbKJWRcnj9F0M1SzMPuWnO88xWEr9lCZmpBq41slu3miDvRTjtES44mbCl9WOfxKTz82OnD1AtfwhMwCkqUhDpaiErXoVP/1gazlBxnEId2ErbM43oXM7R3vdRXNs9aRzivft9aoUjTaGRdiNMBY1hDT4VREsljSjR1orLmZNJFf68536Dq7NQVKFJ0IKVzhqjpRAqcWAtmoQjyjCtoaRRSFKL89EJGaEltTTptV+mYVpUellXuJUjLWaHFQ6ilGd2esNJEt3WedUiwHCcWtpysynmi3jTL3a0/Ukmhm+lS00pspOk1g5LMVTVSGFO28MsWtWpQu61WGxMxTPlAZolbkm647liu2u82mqonKjOU3Zd6u8IQZL7YnY47af1qkbjGYKnJ95PiBum2iXdeaayQacq1T/SdNxz2tZUa5w1zle426m8FLb42/O8AmQsRTAtEb3JIygwUaO6OyMZW2s0rnvHrEkm5dcFZz3qw36zbxD2Qb5GfdCFC0d+8hBUA0pmR1V5RhRxzui9Q/jipqXUXyfqvXxzMMTHU7BdOitRVdOkUTnHVY6/fW4+s56ZGr6XKW35DTj9ejM3546Tsz+OEtL7E1HUjMQ7eKSqTbLU3jRaIc/5S9zLO6Xq34zW/1yMcVl0GksmiQmZhz3XuzQ3qf2U2NbPaKYc7yMD3rVf86UQuJjr9AkHhRj5GWWcNNOj5U4ao6XYjlbEXfmBia17E09ypIg4K/jn4tWpshT/846ga7WjKMGYbjG3stNraizk2DXXbLeEx3ujWT9WOkaISwtTyuoVP57c5K6KI+wRdAx4nhO6qRdonZyEfSnjhuEvI5y0nYzOAhXzvrXUreil50i1Trql35FUdJaTzqoxJ9QbXLBpQhsXQmJ2b0TovJNV0Vd9wsB1GPenxTYKgxrqL9XNdRzKDoW26GRv1VomvLEblxzR2oP8qTW5y2XNmWz3el6UB9ylJaQs66pxIOfBFbApeSlIQd1q8stH3y/Y9377PgeGVCMzje6yqaZ61DPxwdP+SkwnyG35Ylg0REZajhX1lu7ECNBFy29WQ1GC2UwWXecZBFvWOI3SHGpS+xdIoA41YUoqISk9I0JUVv0ZHJNxhFjecGeQpG14to+yK5KI2sPYvGwS4TrXed2GEEDQwvgTHI6ZuEf7zb9tbNn0fR67ZfJaWiicqKAhcnCFtWJzelmKSIkixzqzTfgHWsRpUWXiRJNjOWn0V0rQw3iMHUfYJucuRnYgC93FzjWqaYkNYS+RxR+vpaObqEPJZT2U2FdaWWFI0v2drn8dIVR/mtqX0wNHcLRC99S8o8FpjtjC5DYEjRzh7EmRra1jNKXaiidk9nLjGVdtDWBzeIWNaNSqREDSAwnhPvy0lI3u1U3Qhw6V9VhNeYEmjq4M/AP5QK2T+OKm2vPFtpo4ryzzMw1e0UTIuKzGzwzBov0pHzQT/jmq9yEhXpVKORq9TtNM2/biN+eB4/7PqCfxAN6pS4O6r3Cw+OFfBb1iLsVWO9AeHTfyZ87A7Ptnb+W1PXe292SK2Tu6nTDTstgLSzw7wvd4l6d5pDu7M3WGyp6BtHWyK26B0PZqF0Sp7+cZSM4WBLLZHkDgdr2dWS5PMY8429lqbDOyxk65L15Pqghacvn8cC0xz8s1uzA19lwZxCk83oFHiSja1o231cOu5s2E6hhHy+Iq4Y8jlVNj2IjlAKD5pWGhQelcFXX9Fx4KNU15Znu/e6xzxjXEX7uaKjmEfRbIauh3UZ/46byUXSMgc890kcN0ysWx2MCMrgMu84yE7h12OKvZZs4UFb+v/U+Ghvjp8Tx7ueAojJEWvx8Vos56Dl+9Uljq+r6Miz1nJqak+tJtWa4GkUVzyqP5mU/uSdj0i4ZRYyzcC/qPOr6oTu06eyrlnVHURk6QZBozr/3O1A02z9s9EgL2jmjjjAr2I5jj4e41ckdayvIsUR2Jpt+gz9EWJxR/5ZHcsP2O/kcFWvD9T1sm5ka86zLq1uSjQGlT854o7WEmbteaG9vrBuiqzC+Xa596xSAnvwf0b1FVidqtjCKJPwS0scbw0ipWSmUnQpnHHyS93/ij/+/Xc8AvFd3NbgpaqOzDB1reRMGLA7VcuSS5WF5ZcSGzn/lhk7M9PBJWIwNcR18+M9fatzXXGuMbL5FcnWf9K0FW/YxbasSPp9zXgsU0/LMJWXvnEgOubCTtr2lrNTWaAFyJInmNRE+7sfZ047ld5CepuIZauB0XTLpODgmmS03gslyuFEe9PuRHXVKs3X4sZuGaIX+v5hh4T946hoKxKJtchH4Uw1MDEtitoAiWmnpPnF8bmPD3mxw0SXj64A+yXsOE5U1//UenTGD69nx1p4qWt4g+yVrK1XXWxthE0HPoHNhpEaHNeiRlMmt94ok3MT2exowX+qcLEFwNZlyq2tHen9UrS93prkunzLkHGJ7SENrBpwNfwtf9yrME+gtbbqoVL6x1HHA+x13F7F32Z3taS4qYbjG3stNrbSXmjYeeuW2LLVrBPwF67Z2FIokiW2XjXa4l8rnZBvrZTo4mRg8NLm1sDa//bUWsaQLkddeM1KKQpp0hfWPcu6R12eKo0oK2rY2cTLOYqpFC3/rCmG/pZFgDs9j2ZZhAkGLBlz1FyNzkQws9NALbNsjYnGWg5mU+3ZKMuCLitGNlzfPSb2Xx/Ierkgg+wqyyeaQRe6zig1sSh310W56yo68qz12pTlZTSOygVIf1mfGHSe1hM8yaYq5OiLBFND1s0MHn5Qd9UEYJ2tNCUrWOdRJFBQ9GeUT2nDu+WXcaZ9ay1VLi3KjoVHwo5u0M6qaB2lrS3QraNFUSuxovByIBqk1zL4KbsjgCNyrv2Gw3Kk2PW1W8scPoHE6s+6wIopkk2tzirIF3Xd+wLHntZmNp7266rSUhRdBeNZhbjQyDeM7LHry9HBSyZRJfYQE+P86pQOjuWfZbTV642asd8LbhCDMdeobjbnFiiF6k+mK2erv2UiaQlQfcNeH6sEBSEKU1Wyyq/YRpUmOVV4UZTiS6huKPE0+qixKsoiHl5aGhSr+wWii/HLUAdc2PF7DRbo03DHFk/l4syZp9KOmH8wQ8Tit9cdW8aO1su2TphLHCx+0kUIRcsRy+Crrlq9pb5U6uaqYu0n/aE/euz8Q3XxogVGZQgSL7T4vAbeiKdsL6C0/nnKFF5alh2yBRO19hkS00HI7tsCsujS61ot/G1WpCWD3Ne6bwYp6zVqY+G1sgXyRH/ih9e0B/TDUXtTiLIWvnrKevjzDUkBdvUalwL9WraOL2S9jSi1KFY6XZYLtrBH011QFJ1zyYrUrapImx4UnGxnRUrr/uLIVGm+K2RAN+Vku81BOvJZjK2RfhMMFY07O9860CJwooQWp6Id3xfvBttD6nRSd9HiwDoOVAk+lnQca1nJcaVVUSserArGpoXIA+hPPU4GqT92tbZoY8wiIwu5n9da7J+NLWf50rIbCLYOzoqKnZDuoCiyYmNL3CyRQOc9HUK+aEe7XMjnemXTg+gqlgDKiprWayxcYrDuYWQVZCPKEpBbRlkoOiCgn4o8r74ZmvW6wRKHfqrVaxRFKXKw0eHST+yzqREVe4ZgZt1wH/7W8eD7LDjetVp3p4w8ixxf0aZnrQPdRCe3W12x5wTPLtjaQUhOvwlVxo+Fm8VAe44ifjO3jtd8AhsY52d2FFQbpYK6AmvCvIVuSZcp1q3xNqXZ19HW3bndamBWKs0YjweUdiXKIQQGVt2GfWEC7xdUvfwUAf+Szsdq/nrSHpUzWMwK3G9681Iqjpa5lXhcKSi6syE1rS7rRpwhLTdhRAev6oPv2pE6MfwD3e4geZry8QvH8n0alz6OmrFvWjo+7ioDROfGYMY+pYavu3Mw2qoj1AotgsEuUMHyU9UFJPm5JpC1rijbdo8WrCWUBcpjR8WIJmps2tEH8dIBeTG8ZSCqZtp9mgys28IOFhhYoPtpiTaXOHOt2Xmm0g6XfzBhxOKaP+B9OU62qxwoYFNcFx1no4npZYeKrZZbtujXCbn4h4oCpIty9SYO1gFzusyzzjIwrcmvB5otRa+1zLRozXPwlLSrkTE0lT9tbO0inHSjLONCsEadLrDF2a1e6aeve2gLSY6XObMfjnaBbo/SpaPodovJvpVuHV/Feo/b/1klWKafi3bY7JCOZnZTZ5lo03ot9t95eqX2Wrawuw0QC//0MLG4iB1L02nlZhfw20Wnd10ixoOlTW78s9lOEY2m7rerJU1hzIG53tVrqZnRWVLU1JXIxlZgGP1/2iOrtWbbLftkpep8j6ivl/RC3GLq3QxbghHybbmXYOlPXtfPKRvz1RocW2J7v7TqQXUgT8WfvtjuWFZdsYpaRWX9gJOfdQ+irMDq7hploeh1QFgfAAAgAElEQVRA0fq5Dk6cZwgO1ovV526GJhxv4P0qzg0tk9Ng9Fwzb5EyWzDjGAZWGv25Nl13+VAHON4q6gj8UtQkeFJsjeVfcf4+BfzrSttfzwme2mIc3gIHIWfqtyY94dlBTNX55UePu4GK1h4kBnx2NLnPJaeMgkvT1sFlwFB9pA+Ea9USxGoBtOWn5qhrn169Vwbcsp2021La2ol1cA6WV8LL5gNoPX9aOrvsJwjH/QdjsvLbx7XFUKWpIwRQ9BF6Y16bHReci4va80GL2mKydqeLGMG/ugmjz7CF5W9p6nLpUTMO7KqRUWX7WqN6Fx2tbTho9fIziKWFy89WParJhjGqvUM4cTkzXgts9JlOm0HgsS6weoql60k8rZzu6whrC+9gOQSishPpy9mV5aBW2GCvt4MliAMWmHAaTKUTcBKnLG5zn8NMVLqcOjdiWWQY7b6cLLRhM1g64OK9q4d5aSYWFS+CdX4YwDKWBQFzuqVnnWVg2iK/JhNVeqBlpkVbPIdNTzuZWhFpuvlyX1HrWhIlYa23mKXF8M9aJuD9p4q+hDpOQHOngh4alDDIz7W36TAxGWeKGn3bWp+utxjAmr+zH7n0RkbiqkgcXMJ6G/HpVmx2OrMoSF46OudqZKjGhbtumx1Sx7qbTOWmuhlkz4oss7/O0ys13/I8Rs9nraMdP/Db91tssbRaEII4kHsVgv47TqAVCHbdn8bB0fXQwEQ7NNzYdzS52+03GI6jejSSD0xiZK/lmsnGllBcxZ0aI6u1K2u9zJ5d2+l2j6gz7OUgvRa3OPMOM45FGIsb2e26g4YHP7MT0kb1SgxLq68V8gVs2/1cD8eLxfafPRnbmDUzJ3/UKiZZ91irtYMLGn+Mi5rEYjD+vxeKslD0lt9Yk/FV7I6DxWpZiDulg+pRTTaMUaVR3yub9AWL5tlCYUn3pxJ+Rf5x5x09S29tFFRkR5lG9TpN+di3jgPTddcOeGBRpZqJ403rjhFWfNT1tnpENP1fA0Eaa+KsZT6sWjtEV4GQlmmn7yDku/0d6+oDm8QLxs6oMjTMBA1p9DNae5Do82kkxvFiA8UFTVh+Bn7zeKWuhOyeVjeFOpEucWDxG+s8fQxStUStyCXKUagvt+bsuyNVLUPS8CZLbu1Ls7GdhJEkrZufKN8yzPtd3s8vqtkwXYSdri0HBycbKDqh64ueMpqQLDPQvn42nTsZBZPZNxVjUWvQdlzcRa198hiMucZF7dYoth8/pOMBOTRjmXWzZb26mrC7Rrz0FjqLYVwoEPWbuZ58RS1fhudf1egYC0yAtWhqnWeqqfSa3uQRi4BYgpY+vXutnWulWNZ1F+epbtizaXbBDq5glDYqOpQEiX0cVKnkQX4GpgCI/9PiYXwtBz65RWex9AhW7H0lJo6lr7SKe3oVhdmBA/F/SqeSNtGW6qeymwgSz58aVBfAUqCPaOvY76GWMk/JM7Mfjlq+OmZnRWxtG7XbKduyWD/9EtbbWVPVq8uuPi0amXyzQ9hndlPVrW6QAtdLK77/WY57BkILFkU7azGCFFljH4ZBYB+IsfxsFwtlUTQN+G+2RIwH69NlOtRiscylb3ZzFEGrs3GFmhBcUvQTY97CZbEN32P7+UU1O9fOajYYIyoOoJbxWrX3WfrGArcsUOkWTa3z9JnxZZd3pNl2M98taOnluKVP9TFsQr7AgwU/L+o8twyvSvrWClJ2NKlS+45CjKOYBsfAz+tn07srjYLJJpuKsSAN2s5Nns7S/Kgp8A/u54UcBYp2ml0fWIZmP3QJBlDFOesyD6bs2wwNfEvFyNw1Rzbv7H/rwGflLmx0EOgiKpLfT+uKodqjNbrEputXaourKHHQUx3H8eJ4jzNUCVsBm28nQl2lrn2FDKjo/c9aB57Xp+wfK9s+WLuv0hjgCxA99h2Ejl2edhvVlhG3DyvX2MSBz2e3IlpfqJEm0QSdkkdoKkM2MrgExqaI1oWv18jSStTZnhizo4jmFU2XACxG1UgASwgudXSYpa/NZkmxSOhi3yCzRezgkqxlHvHYKHpLy1dPz5rNOoO8imyvdcMtodEiW1NhsPzWiu5W/uQxmKVD+dGLjl3fn2Gu0c0OG1WUXe1y2mw910g0MDG1PLIeipdOMLcEilcJRINmjrOwgwUGqgl+MpUOgFh+Th6xCFFivHDD2ZGJrUULt8lj7IMtdkzTDC1alrqPRAhpAaJnnYElDvyAOVrI6YkMTGkVMC1K87n62fQief/+m3bC7SbaUT36c/wtL+emBtESOiRuCean99djacMn98PBLW6L7vqb1taEsd0asm+lW8fjW2+ptY+Zf4t/In2qzQ5pbXI3NabdHpcqHXUs9t95eqVGWZas1QGPN99SwsyLLXdaIsaDWaz9KnksLmJxX/fb1ZKOMOaEod7JawXN3JqnBJFqh6VvLDBQTfDTElkFWus53Usvf0kwxVeNbtEMQLmfltX+DoYteQj5AssMfqrvL1oLPO1ot6c602p9sBWNnBh7WJocqNXyc6p1D8a4hBUFfT9qPFdxFCg6oWiduu5mqL7F6poWeOlGD1IGtUT7hRKdVK0PZg5mxHaLv5/eM/A+rm4c73GGKsGCUUZiiWmryLMuxCJh5xF2v9syusU+EzyftRTs+4LosXMQ/vqLHKsa5RdV8dgy4va5IS8KJEh0fCoSqFuUZTmmnTZdW7KD8Ynuxgk51IFFcb41dp5yy2Y0JfYFWB83vXkrW7vkUZ5GdqWOv25vkCKbP9GiAmHWP90I6i+J2h3ausBEikb03ShQ9G50g1+YHRTWFnXEkIpoWDq4xGsaC2H5RSobNrNlKL93DMZcY1jjrCWY5QVpi8OsVWNpOVuL3QfXQ/HSaUWsB/Eg5SqBaNBMeeygIdGfHRZ2sMBANcFPy/jr6262qXSASz8txO4dsQjCOPflrBV0uZStwdfvdzqW4XVumjFu6fwwQIAl+tO+VtMZqauOgcmhiB4wLYpiuUdiegXplMXh7KJ9T/eb5rN4PDc1OMskoo43SMQPp7VjUXS77rAVeHRbSfbhREPKdpIEhhr9Ob71+gCve8xmR1Z3hItZRFfMYFlM6Dy9EkbL8p0MsgNwC597L7ZEByY/0cWB3KuQMMhzA62EYNc9ZVwdahe+ZtFtxbcHd7VUL8NxGr7voKLHV/FaQTMtI6Pay8aWIJzY8aU1S+TgWyYbW9EJuI+oj2FbFEfIt/ilwUO+wHm2+7n1ZIT/pF+72neXzLpHGh1RVppP4JzXP68SZaHotKLvsRnqj+w6Tjf5yFl/WFx3iiWlz9DgN3lLksmDGWG53D7LlipdOo7X0n/HX5RzCt066Kzo/c9aSx+WUbbDykVgGZYlFecg/Ii50eOLi3iWEVc2EbSlxc8ty/PTHZ8WAhwvU53ElzZ67DrS8eoSJWxNFJ1ITZ/LTQg27ClLBOPoycN0iGYCVv77F5wkwUGj1T1L1YskItPiXhaVGbQ0+rP/FrLTke+xo7ItHd/3t2LlLs8eWGL9pd4jXRtFZxVx3Qx2E1oMqXOMlO1Bx807oTssPwHnQqeIwaQs5hoXsth9olpUvDjMpvPHhPBRj3owQI2WuTQz+JdANADifl4iEI3alXTqWrF10DpowQKjqvETmUr7NLLHRCwLokHuy8nq6xIZjG6q6fZkFFR2ZXJx7J1XcrZGEz998MVno8bVomlDI0vM7LTsL0c0DaH9JUHf3oLjaG8icSGQHUObajChhWyvPH6PfqJ2/5QMO7Co9c9lauBf1fl4LdI6xfXQzrIZq8tq3LXoln54K4oz0qubTTc/OdruoMX+1CK2qyJxMLj11uV/YmlsdqThT+6m0nAufday/NJ5eiWelthbA2Jr8tlAUa67TxSUnQgf2cdPY/SnNtGhaiHgT0yKVGP3vUfaiAdLa/mKZy1eYrHYoSZ0B3e1pCmMOWuu9/Ba0WbKu0b9sJ8oC4leWysRC8yStERWTmXSqbxZtsy6GSxKPO6s7DJvrQY4SjpobdiEfNLXjZ2n3RqLcm6ZblEh/TPbY++lD7bufQGBrB0uUh2ZFwQ1+j8t7nERQN67xToh97Hb7fOIDaBo3+yjx5apllus9rtt05mXv+aw9MTov0uLfC23DrcsUUSHyMoixrJ6E1V6xcQT16+iJhEkOtOt2OSmRfldLGjL8nNRq99BZPN2kXC8PtX+C+BOU6Mp+r99LqXHDx48KL2kQ/6vvvrKWMvLly9///33JbNuxXj06JHxwh3ZjIV/+vRpR+FTXfLly5dXr16lmyznKOWm81Q5++LFC9WVKOrz58/v3r1LZOBUgoAGPHt3TpRTdOrJkyfZ177++uuvr1+/LirWklnFWrIpz59//vn9998bM9uzPXz40LLQ+dNPP9nLrJszO4Iu1fmxctZd+BL6F/rp6+OiYoPLUXQAZNqfsjc5nJ7N92fOiXo1cml0S2TYdwrL38dtqKuIwRZ12IMT5hpDGbBdGKnYEhGpwF9++cVebMWc0Ygou0KXFgAvneajs1Hs66v8eLIoYvQvXBfrpxQV61+4dTzCwg4WuKWdfemzTaUDSkQsARB+ViFgHAWq1FVUyLCCFbViwMwMTFmlMC3KIrpiBm1OpUPN1ptoCWhaQ0tP07Rk/eHDh0QJnLoWgZn98B9//KHl2bW+zhr0nz17thaGFAgEBGbb7FDzZ3ZTgfb5OQkBFlsWRRuHY3+lNx1gB/bjXxicCn4WFRtciwcLgNzg55y7WlIcxpy13nt4rWgz2dgSlvHv8Yvqbitx8o2tLSyd0wn5FuA3dp4tLEpmE13ISq/ltpCkaZmzrXsQZWXN6R6OAkVnFX3pzdBly+z58+eumXqtqr1F7ir7wdarN/wS7FbnX2U/Jpixs7pcThxvFZWNP4scTtHuKfAdBxa3qAd7dpR88JKsMellDP7rRoreW7BbNgsuBeW7yzdemIWjDCO/rGIQjI529rlcCewyc2CfRXfoCwl1pB+hXzqRlvkSJew4ZbFtv/+2eCWYGuVXsXWsmHtHA49fkn1tjMwmeKtZ6Wsvsz1aTGTGR9qCoo/QG/xau4vr8IKuKCuLhS8dv3r8huVHNXKtRIsSew7fWXuWwI0Ib42PLn3muUYj5p2LNUZE0nhppFGlIWvx1B0Olmzp4M7CdUAg6tNYji8RiEbtxKL96oFBIIlFBp/5hBZojzN7jsWBHvXzlKl0IIbFnHpSOjFisaBo3bsD7Vz3p7+M7Luj4PjgcsEOPtJgIEP0Z+f3zkZlCBJHXnyWIizdx2/RhAOTKPkEosdMi3Z06nMvyW5enjL9cUyCVd+11SkO6SChDHtddZDSM9JwfPyDQJ7oT/ywTyx6vJ56R0lW3yuJfkdaVWtsisrZIXG9L9Ni4FsaEoUcJA5uvR000qcK+yR0ws0OqYBwsY8d9q/FYvmdp1eCYJmQtr7fyWLzPUOgsxZb1mNiMEgJQhC1lgao2aapxoOLDxZt+u1qMe6fFWj19yrdajQilWZLbbJKE9biHd/VkmAYc1Y79/Ba0WZatN966dsiw+Tu1BJZLYh6RhFrixphY2uRymJUTQ3bIkBPZWXjIgm8VujxlBs7z+Nw1iXIJHxf546b2upajB0pdh814bqHxRs4XetgwinDPRwFira4Dt/Uo8fDboZqGPW/2nJwJcHCSnmiiIJETQ+Npe3IZrHqGYKZgHn05+X2WXC8O3pE9JL1Ek3UQqrvfkaFWSeOpuhD37WOkr1Koh/l9/kiWfZWFaFr/caOq2hnS059TDj6Hqwgf5+PWi+V+i99CcRYfkpgPlceJZNIVGfpqcS1JL5/WJ9dUrKq37pwK/3333/fOhVNf//+fTT9SOKjR48sa4hbt/scqdpyrUU2359rtlD6HiY5mfRSneLLgx+rR9EWXd8+z1mdSBZu6UfiLxenj6hUVASWXxHmKUURg5Vi92MJf2wqLceen7mGnVU2pyIiC0+Vc4o/X3vUI1+xWGisy0xTIhCN8vE7+5iBaFTsERKxwFpamHMq7dMjYvFpcFyRQOnaQsWq00WN8AmXtIQXPcvAVEtxTItqkexQzosXL9KWr0XRc51h9k3bf/75p4TswIoqOhBIW+NagDtNUbe2iWXh64b3Scne2dBHDGoZlsApi2OiceJmh2qf2U0Na4oI1o4Aiy2OrWWPdfwlYjyYU+idDibc1ZL6MOasDd/Da2WbeVYGLLAWeTa2apE8WA4hnwOI83QoLAd+9Ovyi+GTJ0/cz6sfTLjuwRiXNdp7OAoUnVW0McOwm6H+zYS+kMZ27chm6RrG5zx31E4wswPahS6xWJcflox53yaON2tyoyn6ns9aZynrTY0//fTToi3N2J89e5b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U///nP3377Tc9XyzPrWDfqKf044dISUHQpsfHz6xGUE4VU7ZaARBJq4nFiT8fyTzSSddWWMVFXZSOidckHU7I1nhWDMdc4qNkRLjf6ajmr/q7SNzCx6jaf9fWCl/ZpLMe3DETXzRwkBQvcUoRxNrd1eZV0S9jQaCptqVptzMYPVTj4hWRrPCti8YXkGAIQOEKAgSlKz49au4WslhUPtmDW+sqOoQLb5z6MtWx+iuVbbd9//71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Te2tph0TifkKwWO83TEoktVg7y10wl59YNLrHswxq3N7JaOAkWvFR2kDLUZ6mTreWOhZR+hxbPWBDNO3TMf4Hjt2r/0olxnRc/+rLVxqdFufImcxjiDDyBHGerlcNH0ILHKjkVQZvbnkydPsn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z8/pVHZh3L1RO4pglHpEQLGENMYpWUlyVpRUEJp/uDyxE/LpGjM71q7RrWD46rYfVAqW2l+u2A3ULS9seQMCBj9m66q9WbrUksuzR80MPETy0/AWZ8iBlszKUphrlGEa7TMjx49Mr7FLfq+3hbN0YsY/ffdaPH02bN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8ePH2ZL5tHUW0WgZNPM3GpXRRNMN1JsC7H7/559/Tpd25KxlBB3cU531iXsLdhRtoUSe1gT0FSBLT1/EePXq1XF5sPzjDE8pwTjAGYfLFk0YOQZjrtFC453LNH4w6vfff6/yWops64IPaBctfKcLx0un+RSdHTkQLWpIz8xYYE/aHerqPJVWi4hYOqiVKiAwFQEGporqZlpUEWb1ovTEpuYy2WJHU6JFHu3+6pPd2aaRYVgCM/vh7EqXppz9H7cOVpK5a3bYvjOnYP03O8R5Zjc1p5nN2WoWW47ofeQlYjzYEc2Of+08u1rSBcZc0SBH9loVm1m3KCywLs/TS+u/sXV6kxcBCPmOKGJm57m19Gq/+fkI+dmu7b/uwRhX0cZGdhQouqKiLftWFauzF9VZMOOHguzyW3ISzFgoTZUHx2tRd7DrF72EJ8WEhWeto7ZB4kAE9Dlo43sROscEPiPLI0Y8a+0Tu8qx0aj0nrY//vjjeKN0i4zFlhQa9nwHUrRdxl4ZvbZ1oiKAwe/1QdGtbYDyLQTsT+hp/MLFWZDeLw8x2EGdGqOIg7VweWsCRm9pXLk7Iq3iBz8Ak4FpT+VIgcG1xCcBkH0/xw9E97Wrw1VYYAfIPaswDoJVptJELD01S10QmIcAA1MtXRtHhFrVUU4RAeMsJvvkZ1GlxzMb5Qm+n3a8XkroTGBaP2zZIdKdIi9fvuypEdXoPm3NXbM9yVOXkYBx+U6l1drsUFHTuimjUsh2dQIsthzR4PhLxHiwI/od/1rjsGicDx5pryyt6a6WZMOYjyjIXTu+13KijnaABY6mkYPyGJcxq2xsHRS11uWEfEdITu48ox+1Fk/ja1+OkJ/zWmOAJzi11j0Y46pY2viOAkVXUbQKMUYRtaqzlzOsYPYmpHMSzKT5THgWx1tR6f6STsViqxTVTdFTP2tt2bGuos6iQka2y6KG1Mq8NTFbl2+8yWZ94fEUy3MOlm9EHJeEEuoSsBtV8JnB3WLoo4iJW1V0O4u+aN36Nhp308zuVpx74Zi+PWCCogMg/OxPIOFq1sL88ssv68QdKVj+DmgnXkIMdhD+mOMRc41Stf7www+WSzrsqgY3vth3UyzyL3nw0nZWWznH7Phb0hKAXTAAACAASURBVI6WjgWOppEj8vScShOxHNEU10IAAgkCDEwJOPZTY0ZHTIukwS9fvnz+/NmiSu1WWrJ1y6OPLVjq0naM2mjJSZ5hCczph42BtN4moH1J3UjUR316ua3exfnx48fffvtN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7NmzdbbjKXjpgwzp+AcBYoEHAY5zudFzSuDjzpOIZRy9IwkE7keAgem4TomOjjNsVILx/gNNPfSMZSMZdhdrXNE6HmbslpALaxGY0A/bJ/vaLfr73//+5MkT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z/PFqItpZcvX2az7cugL1b5FzbdpsJL+6hLjy8UiJY2rVt+LLAb6qYV2ePGg1NpIpameqRwCEBABBiYDpoB06KDANtdbrz/YMxbMSSV5aPcWvV6/fp1O4aU3IfAhH5YX6oxrtlKBfqOkP70AgKtXehCexzeR33UAoFuBM7a7FADJ3RT3dRKRWcRYLHlIPkLLRHjwQ7qetjLZ9vVkiIw5iPWeCGvdaSZTa/FApvi7Va4fUJ9cGOrW4vSFRHypflkz87sPKPPWmttihvjs2ZzJMNZ6x6McUe0diFHgaKPKFrXjrkZOuYG30HU/uUEMz4NjhcCON5JLKGbouf9rvXth5B7dBXdImBsiPFTBsbSdmSzCJB9GHtHvVzSmoDdVxhvUGstMOXbVQYrCExOQMtwdgL2EdleJjlHJmDXuCUEatpSiwD9YzAGo6ZK71y4PiplNDOt4jWSLYgzmz5r3agJkxRL359E0TTTQsDeHQIXZync5SFicSg4gAAEIDAgAftYMKDw9xZJL9SzPKssCA8ePBgQhdG0tBTQbo42IBZEug0BPRtT2ha9tFpX/e1vf9Ot4S9evPjw4YNeDVxaCPkhcGkCbHZcWn0IPxoBFlsOasQYrB6shcshkCDArlYCDqfWBPBaayakTEvA3h2ObGwNgpeQ76Ai7NZysKLRLtdya/T+K8vXC0Zry7XkYd3jWvpapJ3WUVxRWUdkHlbRwwp2hLZ/LcGMT4PjhcDtzR5Fd1b0vM9aW26XxxxPJ2AfCE93jhYB7N/oPp08AjgCFs0ume3m6gq/9MGwN+vY3zR5af7dhB9W0d0I3LgiluESysXy7YOafaBMAD9yyiJA/xiMucYRnQ54rfHZ5h9//LGF8O/evfNtWN6baGdYL41qWnSBAcsc1gKHYmUZoBeB7VHHuoH2a+3yrGupkmIRwPf2VSqlEAhAYBICww5MTIuGtcALDaBRhvYnwD9+/BgtgUQI1CVQ1w/rKyJFy7Z+W3S3qz4u9Pe//13dZHnu+s2bN3q9gp+HYwjckkBRr7GPg7dhVddN3QYLDdkiYO8jlrWOrVqqpFsE6L/YwhJxFeW6QvBgDkXRAbtaRbj6ZB7WmPFafQzg9FqGtcDTyfgCWEKLJb89XvLLH+rY3gQ7lkYNtAhAyNcI/rrYrRcNGGOPdYGkGAmw7pEANewYR5SV0NqOU8MqetjN0GEFq6VKgpkd/ej2l+B466q4Vm+tK5VK66boeZ+1tt+NUV27FGgnYL8V5nSFWgSIvtPLToOcpxCwh5v2uO2UhkxS6TfffDNJS2kmBI4TKAo3cXHHgV+rBGKwg/qyRIYHq+DyngSMO0Pv379vscQQPMJtFKYnH+paCBCIYgkQ8An0mUoTsfjMOYYABCAwGgGmRaNpxMljX+SxD+iu8A4HdqnsLe0gNlVAwE7g559/tmfeyrk8d/3999/re9d/+ctf9Aj3y5cv9Ta3FgsXWzKQDoFuBNjs6IaaimYgwGLLES2zRHyEHtdWJGDcSGJXqyLzixaF17qo4hC7EYGpVpwI+Y5Y0czOU+/4W6PT8/Bad1qnk1KRAOseFWH2KWpmR9GH8Di1DLsZOqxgtXRHMFOL5G3KwfHeRpXphvRU9LzPWqd1wNkRCOhV6/ZXjlleYNa0UZbVlv/93/9tKgOFtyBgNy2ZK98HaKGCojJvPz0ookFmCGQJ4OKyiObMQAw2p95pdYKA9i2Mr4mN7i0lSs6eUn/8/Pmzy6ZJx7Nnz9xPDoYiQCA6lDoQ5nQCHeJMIpbTtYwAEIAABCBwUQL+FCPdhDFDXLtUPGud1i9nhyWgVYjgtWvHRVXH/+mnn54/f64e9NVXXz158kS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B4/fqznrvVON7537fPh+KIE2Oy4qOIQezQC9kBRkp8eKw54i87pTEazKOQ5kYBxO4ldrRN1NELVeK0RtIAM4xCwrzhJ5kvfQEXId9DqpnWeW2HD06dPDyLlcgsB1j0slMbJM62jGEcF3SRB191Q+xURzPg0OF4I0BknsYSeiv6fSZjSzCsSKBoIB9xHWTOPvtZrnY2UoQgUmVaR0fZppl7eI6n0J/PTfYT+v0pcZLiTZRbpq48K+tQym6L7UJ2hlqKtAuc0xiGD5TfSRZGuL+F47zTSNVI6xWYJ6M5jTdSztqTuo7f56vNQ2QKNGd6+fevnfPXqlf9z8OPZvPQl/OHgNlNXvNkssC6946UV9Yii2MPJVnRVkTyuis4H2VGmszxUBwEI1CXAwFSXJ6XtJvDx40f7tWMOoEV7qAoY9Ek3e5PJeWMCl/PDy/JC68+zKwR9/+8/qV5Pd+uZHC2A3NgMaNqNCVx9s0OquZyburE5zdw0FlsOan/M+PlgoyyX48EslDrnYVdrH/DZjHlar7XPPDpcNZsFdkBaVEVRjyiKmorE6JC5SPgiLB2Ej1bReX/tEkyioA4magFpXYIeAGb1dY2lRcrV1z1mG+OmdRSzKbpFZ6dMCwGCGQul2fLgeBUS86RYXbPnWeu6PCmtJoGi17/pqYPxHzwougeoJkrKOkDgWnNUfZZEd8vp5ht1H4WSRdHkAUgDXTpJL0PRA9ncxUUpcnFFN+O2AIPlt6AaLZMYLIqFRAjohuPgK9NRJnqbb61nrfVdKX9fUDc963tT0UpHSMRLTxKIjmBsURmwwCiWExOL4sx9U1cilhP1S9UQgECWAANTFhEZziJQNOzeIMQtau9ZSqHeFgTu4Yf7PG7t+GtrSX/q+D/++OOLFy9c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fjhhx/8n4Mc46WdInA1DkXPAyywJ+12de2bShOxtNMIJUMAArsJMDDtRseF3QjcbwBNoyu63yJdFGcvQeB+flgt0gvdtPvTjb9e+vb999/rZXNalOAb192wU9FxAkXLMieOhvdzU8d1RwlDETixdzTiUOQcjsvQubrjAheVgAcrwjVCZna1trSAMTsy9/ZarpmjHWCBo2lknzz7Nrb21VX9KkK+g0jndJ765ECU2/Pnz6PpJFYnUGR4Z3Vzxjin9yJ9uauucoCir6KpG8t5lpdrh/TeTqMdN7/kezPE8Tpd91Q0z1o77BwMR0BfsR9OpmMCFb1Z6lhVXF2NQNHbLzpHb3pd3Nu3b/U8T63Wusb6X1CsVTjl7CaAonej48IsgaKBCReX5XmbDMRgt1ElDalL4OHDh/qytOX+Zu0zvXz58mDtX7588Z8KUJxW63PZBwVbLic+qYKRQnYTwAJ3o+t2oZtdWmrcF2cSsVjYkgcCEOhDgIGpD2dqqUJg37BbpepahRTtod6gvbW43buce/th3UKhRQY9/NxTieo7uln26dOnWuKo8jq5nsJT15wERt7skEbu7abmNLm7tprFlrtq9ki78GBH6J17LbtaAX+MOQDCz84EsMDOwHdU12Fja4dULS4h5GtB9d5l6mMD0ftktHDEqlE31Y+87sEY180Mzq0IRZ/Ln9p9AgQzPg2Ob0wAx3uucnnW+lz+1F6NgBY7iu6wqVaxrSCJpwczjj9xYauNXDcnoAdvdFfN1rvi0o3XlPubb77Rv8ufeo0OgiWP/nftpGUuOlu07llUcv/MKLo/8wlrHLDLYPmXs0NisMupDIGPENCXpaN7SEGZVZ61DoK9V69eBbWc8hMvncA+4KiakPaip7DAiypuBLGJWEbQAjJA4H4EGJjup9MZWjTbSzbvd7/FDFZqb+M8fvj169faZNTDz527sF71q2UQfa1LD+rY9UJOCJxCYMxlmXnc1ClKp9LTCbDYslbBmL5oLaclBQ9moTR+Hna1pCOMOWGod/JaiWaeewoLPJc/tR8nQMi3Zjih8wzuXXFM+Ki1Q9HhYEDDY4xL6H1AfSWkTZ9C0Wk+nB2fAMHM+DqqIiGOd8Go58J4UqyKRakQnrWuRZJy6hMoumNAX/cd6jtv9XFQ4hUIFBntjgbp8wV6ytryhI9fuG7B0TvkHj9+/OjRIz+d42EJoOhhVTO5YLi4eQygSNfEYPMYBi0VAc04tC6T7SP6+pNG84PTk2C/6rvvvjtXBcQn5/Kndizw3jaQ9avR5hddRcQSZUgiBCCwmwAD0250XHg6gdmePS4KGE7XDgLYCUzoh7XIoNUGvYgtWC6wQ9uXU53ob3/72z/+8Y+Dqxz7aucqCDQi0GF0mNBNNVIWxXYmUNQ7WGzprJ1u1eHBuqHuUNHMu1rCizF3sDGqSBDAAhNwbnCqKGoarb1FwhPyjaa+U+SRGUTrffbsWTSdxNMJFHXzHdIyxu2AdsVLUPQVtTaJzEVejmBmEqu4RzNxvEPpkWeth1IHwvwHgdlu+vmPxvNjGAKDfC/906dPuofG/pS1ngLSAzl6dRzPVw9jSiZBULQJE5nqEcDF1WN5q5KIwW6lThpTm4BCMv1lS9Wtz0fuQn737p2/LKhX53z11VfZShtlID5pBJZijQSwQCOo0bJ1iDOJWEZTOvJAYBICDEyTKPrGzfQnGjduJk27MYGZ/bBWBt68eaOPE2pdQl+c7qnlv//977ohiTtoezKnrlICHSahRpFmdlNGRGQbmQCLLSNrp4NseLAOkPtX8e9Nrbl2tQQZY+5vadToE8ACfRoXOh5nTtEaGiFfa8I3K1+ftP38+fO6Uad/LWAt0r1TBvFRjHH3NjPXOhTtUHAwJgGCmTH1glRHCOB4j9BrdC3PWjcCS7EVCGhuwH0/FThSxMUJaLWi6L4ZfcJaCxlHnu25OLCrio+ir6o55D5GAMs/xq/V1cRgrchS7i0IKNCyPGutm57/+OOP3Q9I//jjjz4t3Ujt/+x2jJfuhpqKogSwwCgWEh0BIhaHggMIQKAPAQamPpyppTWB2e4/mK29re3n3PLxwwv/hw8f6gVtWnPQW970p49d99GL3u3L1637oKaW6xLATV1Xd0juCLDY4lDMdoAHu7HGp9rVkh4x5hsb8yWahgVeQk0ISciHDRQR0OpTND/PWkex3DiRMe7GyvWbhqJ9GhwPS4BgZljVINgOAjjeHdD6XPLffaqhFgjsIKAP8+64iksgcCcCr1+//tvf/mb8QIGesv7tt990kw0PWl/OBlD05VSGwFUIYPlVMLYohBisBVXKvA0BPT6toMvSnK09p+y1WkDxXwysLnlKdIeXzmqKDE0JYIFN8d6jcCKWe+iRVkDgKgQYmK6iKeTMEtD9B9k8ZIDAgATww4FStDrx8uVLLSBoV0jva/v222+DDC1+6uvWerN+i5IpEwI3IICbuoESaYIIsNgypxngwe6t93l2taRHjPnexjx+67DA8XWEhAsBQj4soYhA9L4XWdGjR4+KyiHzpQkwxl1afXbhUbSdFTnPJUAwcy5/aq9IAMdbEWb1oviudXWkFHgOAb6AfQ73CWo968MXukVGXwnwH7NJwNZtND///LO+ZpDIw6kxCaDoMfUyj1S4uHl03a6lxGDt2FLysAT0gl7Lq3C056T7nne0ItissnxGe0ctiUuITxJwONWBABbYAXKHKs6KM7eaRsSyRYZ0CEAgS4CBKYuIDBAYmQDPlo+sHaNs+OE0KG0MafFhWX/Qg9Bv37799ddfjVtL6ZKjZ7VvJY1ET5EIgXMJnDgJxU2dq3pqP5EAiy0nwq9VNR6sFsnBy7n9rpb4Y8yDG+HtxcMC76HiE+cUIwMk5BtZOx1k01pT1Ab4qHUH+EEVZ/koxrhAEXf9iaLvqlnaJQLRgQwyEDidAI73dBVkBeC71llEZDiNADfBnIaeivcSqPWmnDdv3uhz1pa7YVSjbp358OEDD1rvVdqZ16HoM+lT978JFE0jcXHzWA0x2Dy6pqX7COgr019//XX22t9//11BWjbbOkPwrHXnbSrik7VGSOlJAAvsSXucuvbFmUQs42gQSSBwYwIMTDdW7rRN2zfsDoWr6K6yG7R3KPj9hcEPFzHXB4X0CnzdBfvPf/5T37vWK3q1pPDNN98UFZLOrLWOFy9epPNwFgKnEDhls0MtxU2dom4qbUeAxZZ2bAcsGQ82oFIaiXTvXS1Bw5gbWQ7FGglggUZQN8t26RUnQr6bWWPT5gT3rri6Ot/E4uqd+eCUdQ/GuElMDkVPoug7NZNg5k7anLMtON5L6J3vWl9CTZMKWbQkUXR7zaRAaXZ7AlWiN31/4KeffrIIq1tk9IGCr776ypKZPKMRQNGjaQR5sgRwcVlEt8lADHYbVdKQdgS0dWT53LR2nnQLS5EY79698/dInj592jPYIz4pUhaZqxPAAqsjvUqB++JMIpar6Bc5IXBdAgxM19UdkicIFA27/twkUSanINCIAH74CFi9n9d/Ra8ewP748aPe8KtNJT0vfaRkrXVosaJ0ueNIjVwLgeoEikbDRO24qQQcTl2UAIstF1XcDrHxYDugXfqSu+5qSSkY86Ut8wbCY4E3UOK+JtSaU+yr/eBVhHwHAU51efRZa9207C86TQXkKo2t4qMY466i7oNyouiDALn8FAIEM6dgp9JaBHC8tUi2LofvWrcmTPn7CTx+/Nh+MTf92FmRs4hAkWlZvnCYrl0fBDA+aK29EN0c0/PZm7TknC0igKKLcJG5HYGi++pwce0UMVrJxGCjaQR5BiRgfE3v+/fv//jjjyL5g80qY0VFVWxlJj7ZIkN6HwJYYB/O3WrpMJUmYummTSqCwJwEGJjm1PsMrS66/2BMIB3CjDEbPptU+OG6Gtcnr4VUb8r/8uWL3l799u3bH374YbdDeP78eV3xKA0Cxwl03uyQwLip41qjhAEJsNgyoFJaiIQHa0F18DKNm03X2tUSc4x5cMO7vXhY4M1UPM+KEyHfzUy3XXP0nYBo4awLRbG0Tuy87sEY11qhg5SPogdRBGKUEiCYKSVG/nEI4HjH0UVWEp61ziIiw2kEip7pKppInNYkKr4ggaJPphcZ7RrGs2fPgqdr1nmWFG2E6J6YrbOkD04ARQ+uoKnEKxo9cXHz2EaRrousaB6GtPT2BPS+G33EydJMY3S3FKU7nvWBKVesOmO370QRnzjsHJxCAAs8BXvTSjtMpYlYmmqQwiEwOQEGpskN4N7NL7r/oGhA78atSKqigKFbE6goSwA/nEV0JIPWNET49evXej2cPnZtfPDGr1E3oLNF5QPheAQCRcvUx0cH3NQISkeGFgSKekdRv2shLWXuI4AH28ft6lfdb1dLGsGYr26WV5cfC7y6Btfyz7PiRMi31j4pUQJb97rsWEqKlk9iEYGi+VdRN1+LwRi3ZnLLFBR9S7VO0qgiL1fkPycBSDPPIoDjPYv8vnp51nofN66yEviL96fXMFgv+3e+ooGwaLGjSAwyT06gKMb65ptvduN6+fKl3hFruZwHrS2Uhs2DoodVzZyC4eLm1Hu21cRgWURkgIAIvHr1ysJha/8pem2QudseFfFJVB0kdiOABXZD3bOiDnEmEUtPhVIXBIYl4K09/6V08XmrUQxMW2RIvweBogG0aEDvxqfoK0NFz5Z3a8KdKsIPX12b+t61nprWHqs+c13Ulp9++qko/4CZW1jvgM2cR6SiMevIfq6QEi7OY1cTtrQoVuQWnStaCB7silqrJfOddrXEBGOuZRiUs48AFriP2+BX9ZxTnIuCkO9c/lepXW/o878T4MT+9ttv9Q4X95ODbgS6+SjGuG46PbciFH0uf2o/SIBg5iDAipezz2KHieO1sxokJ89aD6IIxIgQ0AZ/JHUjqej2mo0ySIZAhECRaRVFb35l7969M96YotUKPhfgo7vWMYq+lr5mkLZoGQ4XN4NJLG0kBptH17T0CAH1FItjlKf98OGDsaJTnrUmPjFqh2yNCGCBjcCeXmyHqTQRy+laRgAI3JIAA9Mt1UqjfAJFT5cVDeh+LU2Pi57qsczamkpL4aUE8MMipptZS7kdzK97ZPWZa3Wup0+fGovScsenT5+MmckGgQ4E+mx2qCG4qQ7apIoTCbDYciL8DlXjwTpAHrmK2+xqCTLGPLKlzSAbFnhXLRetg116xYmQ7642XLddb9++jRbY7YMB0dpnTuyz7sEYN4mNoehJFH3jZhLM3Fi5d20ajveKmuVZ6ytqbSKZ7ff9FE0kJiJIUw8TKDKtfV/J+PLly/Pnzy2S/vWvf91axbBcTp5zCaDoc/lTe5QALi6KhUQRIAbDDCBgIWDcRgqeoN4qWUsq/g6u7m/u8D5g4pMtdZDehwAW2IfzKbV0iDPVLiKWU5RLpRC4MQEGphsrl6Y5Ag8fPnTH2YOip5qzpdXK4M+bsmUW3W+RLY0MrQngh7UyoI8APHjwQAsCotEaeFC+KpUA9k0o43JHUAs/IdCIQJ9JKG6qkfoodigCLLYMpY6KwuDBKsK8blE32NUSfIz5uhZ4D8mxwHvoMdqKPnOKaNX9Ewn5+jO/XI1byz7Pnj27XFvuIXAHH8UYdw9TybYCRWcRkeESBAhmLqEmhFwI4Hgvagk8a31Rxc0itj7ha2zqmDf9GIUn28gE7HNUvbBw3/MwxgetRUn3uOyrYmTC88iGoufR9YVaiou7kLI6i0oM1hk41V2UgPGulPfv31u+SRVsVhkLP4iO+OQgQC4/SAALPAhw5Ms7xJlqPhHLyDaAbB0IsBxaHTIDU3WkFDgmAfv9B0VPNXdrrN372VvaTXgqShPAD//4448LIvW+YJUgja7iWd0yq15m+UKX/ansiuJRFAS2CPSZhOKmtviTficCLLbcSZt+W/BgPo1pj40bTyPvakl3GPO0BjxIw7HAQRTRQow+c4oWku8ok5BvB7SpLtETQZ8/f143WR8MWCeS0odABx/FGNdHlafXgqJPVwECVCFAMFMFI4X0IYDj7cO5ei08a10dKQXWJGAfCHXbgeUBhprCUdYcBOx3bu1bStBXAqILE2u6Kv/JkyfrdFIuQQBFX0JNswn56dMne5NxcXZW98hJDHYPPdKK1gT0Ehyje8zeIa3Nql9//dUJrHuaOwR+xCcOOAenEMACT8HerdLWU+mlIUQs3RRKRWMSGPMZyDFZWaRiYLJQIs89CNg3dO0Dek8y9rvK7KFCT/mpa4sAflhk/N0iPeKyxap1upY7Pn78mH3cmp3Z1oqgfDuBDpsdEgY3ZdcIOS9NwB5BMRBcSNF4sAspq6moV9/VEhyMuamFUHiWABaYRXTpDPZ1MOMdAiPTIOQbWTsjyLa1KmV8b8sITbiZDB3WPRjjbmYzW81B0VtkSL8cAYKZy6lsWoFxvNdVPc9aX1d3U0j++PFjezvtd9jYyyQnBOx2ZY/bfKqvXr3yfyaO3QcNEnk4NSwBFD2samYWzH+oL8sBF5dFdLMMxGA3UyjNaUfAOMRnn7UOMvTZozIKL3oEou1MaOaSscB7a7/1VHqhDpI40wAAIABJREFUR8RybyuidVkC9nu/skWRQQQYmDCDeQjYF3n8xz7H4dMnzBinvfNIgh8OdC1TP/Ed03oO5x//+Mdf//rXQKrgZ9EKc3AtPyFQkUCRKdrHwUBC3FQAhJ93JcBiyy01iwe7pVr3NcpoDMGm1bquIEOfXS2JYZRfOdnYWmuNlOMEsMDjDEcuYaoVJ0K+kU1xBNmCgX4RSctEHT4YMELzB5Shw7oHY9yAem8hEopuQZUyTyFAMHMKdirdQQDHuwPaIJf8zyByIAYEogS0l6/9TuM8QS9Zf/ToUbQcEiGwj4BuZLF/I2jHUsKbN2+M63R6IeLDhw/3teLcqz58+ODuydOCy4sXL86V55TaUfQp2Kk0S8A4vC7l4OKiPG/s4ojBohonEQJrApqA6ENP2YhOGeQxEr402KzqcFcK8clam6T0JIAF9qTdv67WU2nXIiIWh4KDOQnY16zm5FPUagamIlxkvjqBom0UDesacMdpcrcwY5wmTyIJfjiqaK3fPnv2LHqqQ6L2pLRY8fz580Rd2fWQxLWcgkBFAq03OyQqbqqivihqcAIstgyuoB3i4cF2QLvxJdfd1ZJSMOYbW+YlmoYFXkJNu4WcbcWJkG+3qcxwoT6hHF3w6XATywx497Wx9boHY9w+vVzuKhR9OZUhcIIAwUwCDqfGIYDjHUcXOyThWesd0LikKwHN0IzzBPc8Z1f5qOzWBPQAv7F9ehbamNPPFjxU458Kju0vNQkuPP3n+/fv/WbO+ay1TyCtERSd5sPZugSMw6sqxcVtkb+3iyMG29I76RAICPzwww/ff/99kLj+qXhg61nrd+/e+c9Kyet2eJiB+GStI1J6EsACe9LuX1frqbTfIiIWnwbHsxHgu9YVNc7AVBEmRV2CgAZQo9lrWN+ayJzS0uh9flFJ9i1nRYsisQMBo0FKkqmW0LV+e+Kz1qKt2tNvxCYa6dA7qMJCoPVmh2TATVkUQZ7bEGCx5TaqXBqCB7uZQo8356K7Wmo4xnxc+5RwhAAWeITe+Nf23NgahAYh3yCKGFCMLXeXfh/fgA25k0it1z22lL5mONXa7Lr5V09B0VfXIPIHBAhmAiD8HJAAjndApdhF+m97VnJC4BQC9tsI7NOJUxpCpVckYH+AXxFbaQO/fPliLF+fgy762EipJORvSgBFN8VL4bsJ6POq9mtxcXZWd8pJDHYnbdKWpgSMr5LR2xn0PuyoJMGqyg6vGy02kUh8koDDqQ4EsMAOkM+twjjVlZDHPR4Ry7m6pvZzCdgfODxXzvFrZ2AaX0dIWJ2AfQgezdXYt4HsbayOlwJLCeCHt4jZDX6rhOPpehQnUYj/5rhENk5BoCmB1psdEh431VSDFD4gARZbBlTKbpHwYLvR3fjCK+5qSR0Y841t8hJNwwIvoaYjQvbc2DoiZ8VrCfkqwrxZUW/fvl236Ouvv+YG5jWWPimt1z0Y4/ro8fRaUPTpKkCA6gQIZqojpcC6BHC8dXn2L41nrfszp8ZiAsbvD+imn62nF4qrrHeBRNJnHx4+fGgf0etVTklHCRhvZNGz0Ds+7qHnbYzy6bsBxpxVsnFzTBWMrhAU7VBwMBQBu2Xi4oZSXGdhiME6A6e66xIw3sQfPFO9tFerKn7MqT2qHYFlKTr7KEAgWsqW/BYCWKCF0qXz+G4t0ZB9cea6QCKWNRNSqhN48OBB9TKPF2i//et4XfcugYHp3vqldVECujFOU4/oqSDROKwHV7X7afzKUK0wo11DKNkngB/2afjH2vfUooGf0v9YaxQJd8F3rftrhBrXBOw+ZPfoYK+ClbS1gki5KAEWWy6quLXYeLA1E1JE4HK7WpIZY8Z0zyWABZ7Lv0PtxhWw3XOKDk3YUQUh3w5ot79Ej/VGbx42Bg+353NKA+1j0D4fZS+fRY9TDKBWpSi6FknKGYoAwcxQ6kCYgACONwByuZ88a305lc0o8KtXr4zNjr5Sy3hto2wSXmsxuh9C7vLly5eNaqHYRgSM62h2E/XlNBauS54/f+5f2PqYm2PqEkbRdXlSWi0C9hETF1eL+RXLsWvfblHdOBCDdUNNRSJg3Fj68ccf17iCB7CNRa3LKUohPinCRebqBLDA6khHK9CoYnukkW6gvRwiljRJziYI6O6ExNlTTun1jqN9bPYUDlUqNXot1cUaXRXgFDIIAePUw95B+rTLKI+xdX1kppYsAaNaVc6EftgOJ8t5d4bEbZRjvo9md0u58KIE7BM9++QxQGHviRO6qYAVP29DwN5f7H2wGxwJr27LLToLcDxYN8O7VkXGGdM4u1rCizFfy8buJy0WeD+dBi0yqtgeIwXlj/nT3hxCvjE12EKq4PYVV4UxeHD5OahIwN4B7Z3aF8/oAHUJix4+t8sdo+jLqQyBLQTsfs/uSy31Vskj4dUxWb+qAnPMQnC8Y+rFLhXPWttZkbOYQPCV6d13JeobC4mNfF8s++sf/KuaHvuTT+6AbIq6euF6SZulTBn2vqfojZ/gkAxG+7dIa8mDoVoo2fOgaDsrcnYjsPUSyrUAuLg1k6lSiMGmUjeNPUJAneWbb77JlqAXAK8jTH++oBL67FERn2SVRYamBLDApnhPL3zt6KIi7Y4z16URsayZkFKdwIDPEdl9aXUa4xRYa/HZDpM1unG0jyTHCWhN27Jlo1nM6Z/VdY399OlT9LMqLoM7sN9d4S7hYAcB/PAOaKWXjLDvmRj+LG6ktMl98tey3j7SUkuCQIfNDtVOuJhQAafuSoDFlttoFg92G1XWbcjldrXUfIy5rg1QWikBLLCU2LXy99/YGoQPId8gihhKjOhKlJaGvvrqq6HknEeYDusejHGTmBOKnkTRszWTYOZcjbPPkuaP403zGf8sz1qPr6PKElq2vRt91fbIXYk//PCDBYRe/xB4bctV7fK8e/fOL/zx48f+T44HJxBdOFjLvO+2Ld2gZrwtTDV2XqrgWeu1lnenoOjd6LiwKYGffvrJWD4uzgjqxtmIwW6sXJpWl4DxGenAA2u+4MeET58+7RD4EZ/UVT2llRLAAkuJXS5/06n0Fg0ili0ypNciYFlQrVWXsZzPnz8bc3bOZmE11OIzA1NnC6G6oQgYl32Mg3uHphnfOq/AoMPEqkN791WBH97HLXrVCHslI+x7fv3111E+Sjyy87su83LWu24CKf0JBEttCQGMo966BMLFNRNSJiHAYssNFI0Hu4ES2zXhQrtagoAxt7MESrYQwAItlC6dx7j2tXtOMTIcQr6RtdNftjdv3kQr1X0s0XQSOxBove7BGNdBiSNUgaJH0AIyNCJAMBOAZZ8lAHLWTxzvWeQr1suz1hVhXqOoutve6TYHt81ZfPdWgU+ePLF8KU6XG++22aqobvqPP/7oF5h49bufjeNBCFhsSVZt3IEIGuU/VBOcCn4e6ThBUZafeluBXTZLgZPnscNE0ZObSs/mK4LXLXqWGnFxFkq3z0MMdnsV08BaBF68eGEpKrhJOviodZ8NWuITi6bI044AFtiO7SAlN51Kb7WRiGWLDOm1CPRcUDXKbJzWGUurmK0nqyqLzwxMFbVPUZcjYFzZtgzufdo+852vdsL4YTurdM5x9kqCpYO02C3OJjYvEo9h75Dkcta7o41cUpdAh80OCUy4WFdrlHYhAiy2XEhZW6LiwbbIkC4CF9rVkrQYM0Z7LgEs8Fz+HWq3rH3tvoGqg/xHqiDkO0Lvftdurb4aw4b7ATm9RR3WPRjjTtdyHwFQdB/O1HIKAYKZADv7LAGQs37ieM8iX7FenrWuCPMaRSV2xF0D7H3bXRI9CMo56LstixoSw/4ap6jMFRM1z/G/MKMbDh49elSxfIpqSiD4xuBWXXqcft8nMoKbQbfKV3rdW1USFS2nhr1VNyv5mBlQ9Jh6mVwq+0CJi5vcVFzzicEcCg4gkCZgfFDB3SQd7It0my8Qn6T1yNnWBLDA1oTPLb/1VDrROiKWBBxOHSdgWVA9Xou9BD39NewCjoVVsGhsb3iQMyhn3+IzA1NAlZ9TEdDKdvC62Gjztc2hyUv0VM/ET58+WT4yvHs5q2dbmtaFH66Fd5yh1i0j1GpaaTmJEdZib/bqLKUFo7+98CBnUE6ijcGF/ByKQIfNDrWXcHEopSNMZwIstnQGXr06PFh1pDcr8Cq7WsKOMd/M9i7XHCzwciorEvjEja0iOdtlJuRrx/ZaJW9tPPFR6xP12GHdgzHuRP32rBpF96RNXf0JEMz4zNln8WmceIzjPRF+rap51roWycuUY3lu0963080ObnyxVJ0o8OHDh5Z1XlX64cOHRDndTgVfpbMI3022wSvSXVOnS2i5yUzfWt/9zrbgNo7T2+sEGOf+ISfSpQ9Q9KXV10j4c12cbo013pyHi2tkAFcslhjsilpD5lMI/PDDD5Z6XZwZOORu8wXiE4uayNOOABbYju25cebSLufiEs08EmcmiiViScDh1HECllXNnv4tiCKON7BiCRZWQy0+91RcEWfW6IpwkXk3gZcvX1q67QhuxxJmqC1q0W4a97jQolD8sEXX4/hh7XueG+onDEafjLDANOa5nPUa23XjbOdaZp/NDqmPcPHGNkzTsgRYbMkiGjwDHmxwBZ0u3lV2tQQKYz7dWiYXAAtsZwDnzimWdllWnBptbLUDW1QyIV8Rrhtn3loB7nYfy4Bsz/VRfdY9GOMGNLwWIqHoFlQpcxwCBDO+Lthn8WmceIzjPRF+rap51roWycuU8/jx46ys/teYs5kTGT5+/OifPf5VZy1tWF628f333/v1nnKsec779+/9qmeec/ocLMdb83bLtVXyaJJs6QVH5LRY8tKWzmOt8e0+VTjPUAiKnkHLpW08t5cF7wFJCI+LS8CZ8BQx2IRKp8k7CGjlTvus2QsV3S0vhwo8bbf5AvFJVkdkaEoAC2yHN/Aq7SraKrnDVHqr6iWdiCXNh7NHCFgWVI+UX3rt6f09IbCFlWXZLVGFO1Vl8ZmByfHkYFoClqUqfUBDHzY5EZFqDzZcosL8/PPP0fSpEvHDtdRt6Rq16sqWY7nzO1vI7gzBm7VdOd9++607rnJwOeut0upLF3JuN+mz2SEFES5e2koR/jgBFluOMzyxBDzYifAvUfVVdrUEE2O+hEXdWEgssJ1yT1/oPn1jqx3bopIJ+Ypw3TVztD/KAdZ90d616M2w7sEYdy2b3C0tit6NjguvQoBgxmmKfRaH4twDHO+5/KvUzrPWVTBeqRDLyyrUnir3zfi3zRnrTaP86quvLLMX7fq/e/cuXVTrs8H+rt4GKuFbV3qb8jVvr2KBu4FYHnSRTo+8PuDBgwdG8bbuYjFeXpRNj/1Uf7Tb/+KBPW4oEnvkzCh6ZO2cJduJN6dqk8ByW6rI4OKM5jGPiyMGM5oE2SAQzAK2gGgs0ITFj7uePn3abb5AfLKlF9L7EMAC23GeYSqdpkfEkubD2SMELEtA/uzgSF3ZazWz67lYlJUnyGBcBK6y9Fdl8ZmBKdAgPyckIBdnWQ+P3mzXDZdlqqVWzHznn9MFftihOHIw2l6JFnX1iucjLTpyrb984ZdT/Vnry1mvT2PO4xk2O6RZwsU5zZtWOwIstjgUVzzAg11Ra51ltky1JNK5u1oSAGPubBhUFxDAAgMgFX+ysVUR5pGiCPmO0LvHtVsbT8+fP79HA/e1YoZ1D8a4fbZxuatQ9OVUhsClBAhmHDH2WRyKcw9wvOfyr1I7z1pXwXilQow738FXQfa10C/E8oU3Sy26V0YPgGVzWu4NyhayO4NuwvAfZtPzpa9fv95d2pwXnqhBPffi36kZ5a9+dFCnxlAmWnu7xBY3zPl34djjhnZt7Fwyiu4M/CrVneXijPXi4uyGNJWLIwazGwY5Zybw7Nkzy8tlfv311+CbVMbbWaqwJT6pgpFCdhPAAnejs1xojPcsRZXm6TOVzkpFxJJFRIbdBLJrm92efw6iiN0tanTh5RafGZgaWQLFXovAmzdvsl5Oc5Yqb0nYQUaPmGYXrtWX1Yodhd/vEvxwFZ1mTW5HLQcXEnuuGwSt0yJGkLL8NBpb9NpoorFAf/c5Wo4l0S8k6wAtBU6b56xJqLFeGdXB/VxplnBxWvOm4Y4Aiy0OxeUO8GCXU1l/gS+xqyUsGHN/26BGnwAW6NOofmyM7avXqwIH2dhq0bQdZRLy7YB2p0u2PoF2Yg8dBO9ZBIz1Hl/3YIwbxNJai4GiWxOm/BEIEMwsWmCfZQRrlAw43kEUcUSMez5r7W9XH6Fzy2v13g5L193aOLcz0e0vviIeP35svzadU3ui2W1vVa0V4XQ5jc7qfqPgbV6D3wHZiMPBYvWwuh5ZP1jIjsulvuw0Vc/PbC0u2Gs09sSlQC3t2UvenVN91r0jwBhpWeryP+tkefTIUuaF8qDoCymrp6inuDiNntkXSQgCLq7IEmZzccRgi3n4IW6RwZB5EgLZYHLh4PtkTdAsX8usBZD4pBZJytlHAAvcx8141SlxpmTrNpW2cCBisVAizw4C2bXNPlGivi3gVm80fbMs4PQRzCE1+vlxFp+NAi8NZI3OKbqzXbl6OWhHQCve2cXbYOOjnTBByd9//32Qsv75j3/8Y504Z4rRreGHE+Yx5l6JAgAJlhC73anojliLpYzLWW875hcq+ZRJaM/NDunCaJmL1ggXL2S9iFpEgMWWIlzjZMaDjaOLkSUZf1dL9DDmkU1oBtmwwKZaPmVOoRYNtbHVlLC9cEI+O6v75Yy+drDF4s/l0J3io3quezDGXc4m9wmMovdxYzN0H7cTryKYEXxjfx9nl/BEg2latVERiwxsKzTVxe7Cmz9rPeww018w/2mc3QqrcuHTp0+z5Rx3oJpj+LVYKvXzp48lXva+HwnQx+8EomoZ2rcuPRb+4sWLIA8/LQR055ZWtSw5K+YJ1BctWean8S96qijRcjvsUmD0RpaiuiyZ/VvWfv755+wlxu81+d3B8qKHRL1+UYlso51C0aNpZBB5Ors43Y5v/PIJLm6xkP4ubhDLzIpBDJZFtGToP2aNM9cwIrpxNuNdKT6BH374wf/Z4Zj4pBRy/05dKmHT/NWbjwU21VfnOHNpS8+ptIUeEYuFkvJU793Gei+azeK7OjwB5T/oqNc7ZhdIRbt/oGhZB1Y/PWgJFRefLcpdpGWNrkhr/Z1Mf2svAjJ45ocPH2YtXD23/7ejVWPWY0hyyT8I4RHsED980BiG3Svxw4CDbbRfroXlqD/fsfphqfRy1mtp1O3zdJ6E9t/skAYJF29vxksDo+4uaLslT3DJwZ+W0KKPVCy29OF80GDWl+PB1kxICQjsiOv672pJZow5UFz250W9VrZdxgzVm48FGsnvy9Z5TrEIOdrGlgVddcNeV0rI1wHyGvvpKfomVrThO4KE09vSQoDOPqr/ugdjXKnZRPtLaSH986PoRsz724NlpUiNHVawRopwxRLMCMX99ln627OzqCMHON5SeqMp+tCz1qM1plQZ0+a3bMb7n1nbB8q/L0cPWNa900VPun78+DF7N6FaqonHPvn3XaUXovj3+UnC7G1A+yq661W+TuVhLLZaEUWgvmjJ+j5Gra8O2hcjfKOKSnU8US8mcLYqwdRhs89Fqw9m69XT8v7zitlvQKULtMwQBhyYUHRardOe7eni1BONITsuzhlkfxfnqh78gBhscAUh3ggEFEcZva6TtnPQq3qJTxx848FFA1FL606Jn7FAi2qK8kw1lbaQIWIRJUvvtjg3C/BJ8jx79izbUre0ks25L4NWrtwyi9ZtjK93dJfsq3THVZbYZqjFZwamHVrmklsSePLkib+tE22jnkHtueeiuvynXqMi6cUTFhcdvbY00TJ0Wobg0npL8+OHS4n5+UfeK9Ho+fLlS1/aDsfqYutaNAFpJMnlrHcNZ8KU2292SKeEi5MYtmWg749ihNBiaTWLLRYLGUdfzlbxYA4FB1sELrGrJeEx5i0NbqVf1GttNcdPP8XZYoG+Cqocs7EVYLQYtqVfB8WW/iTks0C2KKuU/Ln5ox+1lkiWJ7XOlbxP7dK4ZcGqijDc5Dny2qxT8UUdBcGM0yAHjQgMMj4SzEi/lmFrqLs1sjaJ480iymZghM0iimT454G/SHGrJH0c9UANey797bffVlJEEnQ72p7SD1xj+U6sBNWm9YFKrJfqY8sRKP+ZdER3gRb0SkurZCX5LM9BaV1GwpSUuj/v+j4kPbS2v7g7XpmefktZGguDR3z79AjBXqvvPzvEv34d6RRRfVp64iJGo060SCXs/gqmfio9+yZaPUQUbZSfqC7gY1Sf9c+WHvtC+sX6x5oQlhbbIT+K7gB5hCrSLs4Zqm/JfVyc0QJxcU5HOujv4kawYbsMM8dgQZTrm41/PPlcw25Ld81pCSydwWj4OIWDcXSQnASiUpA/fDvdBQdjBqJZ6wpaEf1ZPUiQVFhgVjV+hnScKfucbSrtw0kczxyxCEu0OweJTT18QjXXPZXujMLbdFgPAtFl1TErkqTqH5pKxRY/f2R8CWgcN2aLwEsPOl5XogtcZY0u4B/4Fvezv+3JqFztiYM+qzEJRQ9+SnwS9HRKsYdsoEMrgh4Rlappl1y30eIrmo4Fa5G2Uiyi4ofX9AKr00/lkZlFzc8lVlxIdGUmDg7us6xbnUjZiqiPGE+iuuXU5aw326IrZrAEmbJSf7Wkz/BqMQ8J1sJEjVWr9qZj0+lu6or2bJc5uEsh6or7LwAal5r7hGeCuTU0+Li6hYuSZ82n3S06vtPz2+sf97cQi4XjwSyUJs+z7kq+YQfHJ055MOYiQ72u18o2M7DJ6E8CwgBLxXlrVkFLhvScQvapyDaIvvrMKSSexem1MKE0ukBl0Z9N5xq+eIR8Uf4uccyQz9dg6bFrmn+gYbe0nAvlT/sox8EfTPv4KGO0U91HGesVmaaO6CqLHr5hOGsJDsZ0FCi6yE1dfTO0vxEq4Aw6QvRnnyWsmYOZxc4t/f3IaBJ0kKajg1qE4y1yX+vMjLBrJpaU/7JkiuYJekjUGyqxv6e2TIYXaWU00aY1ShSKLUp+eh9iFkpH7oUKpiLtxsXgSU6fpDuWe20ngLOWNdLWw4ar+kIHgWE4HS0Hy5i99i1i27qNFkM6ElJsyW8J5hyldi7Lj6hcMy2ybbXLpQd+z6XvOFDzHYrEwRHHtUMq4yUWmK5RkyvaiHTMbGkX51SsXuaOdeA6XaNG2aWqLgCWXx3pUAVahs5bxmDrkM/v0f5xO38etYRgzPUl8Y/7zDWiEs6WaFniWVQjb3kKHLy0HfulA9F0M9eTL99juOMWrgMLTKsmOJuO6JZ4cq3NG0+lAz6Jn9NGLGt7cD3aP7DcX5XAO+EpC9h2QaC/eiO3sPBP+wenbkneWV+WsPnIGk7Q8OMNZGAqshCLfhfza9cjogIzLYpi2ZGYfdxa/be1clW+anF+LHrQfwsmKkaQqMngDubVL7H0U/zwGrs/2rplW8sYsS4qSAkcVHDW/QzMKfpTNta6Azp5ondHHbEcV3Li4HLWm2jLdU8FsVbUFJU4z2aHVGlxBQ5Uu056upu6rlVnJZfWnAYTB1JBtqi6GRTwJORxp+Q869abKG3OxRajhbQeJRN6SZzCgyXgcMoRGH9XS6JizE5f2YNLe6106ywrtBof2dhyQYI7SIPVWeO8NVvOkiE9p2BjK8BoNOyeezqEfK7vrA/GDPkCo7L/3FqHcStj9qIulDPto5zS51n3IMqyW++loywUbVe0cm65R+ci3IGsoqjkg5mDmM2JERz0X8IyTiq7LWHNGcw467IY8JGQJhhJj9+t4SRfH+B410xKUy6xrTCgovc/a21c0+9/V0HQdYORw//ZeTJgHEIkYZ9B1+8zPhb/eN94Fkz+pZHS/lyUX8Fflq0yKFtRsUWZ1/ce9VzaKBL13MyJ7ulHdesBfp8pGhu7rs7vBctxOwGMUa/EaGRU/r0yQRXZnpX1on4JBxeyg5WLtY5ciuJjo+p7ZkPRPWmfVVfCxTn71IHEC4bgdh7GKFI7AbD8s6yxT71zxmDGbqXOnh0l66rJH3N9n7M+7jPXqNu6K5ZmnC8fWbQ6jgUvbWR49UA00UyjocrDJArZfQoLtKNLjD7TTqXt9OaMWNbrVOuQYEkhMLDb0pIz0R8XpI1ebO+v3vjxQ1aeRSplK23p8fzBzDdqhPtmo40WnxmY7Eo3Gp6UzrTITnW0nNkYWCFiu41zlSxfF/UbLrGRv00oQi7L1Z4+2OfcElXvO4UfLuXmj7Zn7ZWkTcud9WcBpc20598aGdv1fSfb5azXSX6bA+NYr/YGymrnAI0itRNAjd3qFK5vuoPAh9QyjBHcVK22DFhONvhx+u3gBn0+2aBoEazzpG/CxRa7hXCvgm/A7hgP5lAMe2DcLPBXpU5pC8OxEfvVvVaimUZbZWPLhS7uQFaRAKtT/v0G6mvpzNmziQDen9KuF1uahvTr6hwfd9BUgC1uY+7pEPI5q1gfjBnybRlYOt2P0/yW3nsDMeGjfAhCN8+6B1FWuqe4s1ePslC0U2X2wOgo5DSyUVa2rqIMfszmu6z1cc8lLIUNawGiKY0WTqMMJwxmfA7BEBZVx77QV6bll9Z6WRLH66t1x7Ef7AUdMOtPsv7NL+HgLHJARe981jroIX5vWR9rjWOHUvddYnkFhZNQqu02itijE4nX2uMsbC2j2r5F0sA1d4CsKvyO6lQcHOwbD7KmuA6n/CWh7OVTZVizcjqSQfoo1mujWWftX24/zq5VybRaL44EXcYxWR8cHIQCLFoQ8atWS4Mlkuygtb7EryJgG6jYz5k9NvbxhZikOlJXVpjdGXzaa+X6KdMqejfbQS5MuDhfv5JWfU2G6idWvz1UVfjxsV+XfywxcHE+EP+4m4sbxID3iWH0z7eJwZhr7LOTOa+SH/ZdytZxoxDXzpwtHaigAAAgAElEQVT4JMvK6OgWFQ8biEabqaZtWeY6vdHCDhYYVc06MRFnBnOfqabSa1BbKcaOfJuIpah3y7q2uJEeJZAd4tPziGiZ2cTACfgdPzi1duAupZEnTwgvOV3tWwejLT4zMCUU6k4xLXIobn9g0XWLZSWVKV+65TeW9P4zKfl/45NOi4QtyJSaHH7YTkz69YeA9Wjeba8kbfn+WQksse1tLM0Z7O+4qvv0vitabynhwfMbg0y1QnYYOO0bb3aovb6vcP0iesBO3+BGHohnXDdYdB3ckRYUVffnljeOWl3n8MMI7R6LLcbGLnqRV/Sn7XVN4khpeLAj9Ga4VmN61LcEiX2iwTRwjDnNR2fv4bWizVTTAptM/Gy0HIoFRlWzTkzMKYKBko2tIsMW2DXtdilGf0LI104FrUveCgB6znpatzFafsJH+SOLrp1q3YMxLmotfqLRKy5WxNzQR7f0Jt/GTlyEDwSL/tQai+8N0sdqi2wjWk71xKLn0Xo6c1+5aVw6W30BOcHZ2G3vEcwEHO6xz2LU4GJ1ON7ABhTG+H1zZMc7pqKLn7UW8aIF/cVw5axbr+yL73rinXXWshitA6pRgWFV/KmGq/lZSYIMummjtWBqo4VY6UZgUGa36b2UaOEseSqqWzqSCQW6k0uqWEVFUxyhqK05atROAlsSZ6VUbIXFZqRN+ZaKlUaLkiRrQwrsyv2sBUGuya9Ux9GW+nmcDP7BViwehGilnsSBEpxoR/NliB5LMMW+Q3VGFO3UeteDLRcXmOjS/KCPKM/ubrLmqe5sufsTF3e6i1vr7oopcm4zxGDMNa5onKfLbOkapwtJfJJQgeDcJhANmqmmDbKwgwUGqtn6uRVnTj6V3sIVTZexWdyykCpntIQdiVEf0nTVaF/vlkitl2130Bv5Emk2mOUFP6N9c1+L1qar2v2itvxDINLyc1lwjq7/+GVWPF4v7q0FK50LB2VWpK2GC3h2nuiaMNsanfgwLarYO65SlGWJqbQXp9se9HHX49yBOmlwS266wONn5RmiY7oTaetgWaDu6XXXjc3ylPClGgzKxA87A5DG1ypQSrAOnAbuSrMcaGRvZGCBlp0wSo+2sUXilgxOGB2kYa6lCsqsa73r6i6dYgwylzYGRr5DNQlWlpFINfbZ7JCchIsJZV301L6BXibX6BZMh1E9y9gTfccoR9doaHCC+Qeid/vFln0WIqUsoaAu94mdeyxhmPCeq4Lxa7f06BFagTEntHAnrxU0U01jY8sN+vLn0RE/6+erzFsD1Wz93IpkohOxYLKmliplq+Qd6bKfrIvrNqfw5d9n2J33dCz0pDJpVjn91h05jq7FqeEVq/DFU7HRGl2n2zoYMOTz22U5VsOjrWs937HI1jTPlo8KaCwyzLPuob6QHUocolqOmvvYm5p6tHAUHcXiEhVlrSMTZ/lbB+o78qiNxqlFtt3Po7V26SrfcrN6gE5jaLd7VKSXbCgo8S4dzDgDDg4sxjzsPosUd5sIDccbWKb/c2RF/0WCBs7r9evXknhJ/PPPP5cDpehYIaNLCa4y/pQz1d8SjT148EBXLceqNF3CH3/88csvv0QF+/3ff7UE86X6f+3d7XXcuLkA4OucFGBtCXYHtkuwtgLZJSjbgV1Ckg6sEmxVsHIJsSuIVMJKHei+WebwMAQGg5khOfx4/MOHA5Ig8OCDIDDUNEmKkE+fPu1K3o8fP+Im0e5tkxFJjXT9/Pmz3XXcRvi8e/cu/o9kNFZtPNHvX15eth+P24gYvn//Xj435qoKAt1zv3z58ttvv7UhkeCoM69fv25Dxt6IivT58+fyVSJVkaO//e1v5cPKe6Pc49aSlm/caL99+1Y+d8t7P3z4cHt7mwpEe7m4uEjDo+L985//7IZHBxIt7u3bt93AI7ajmKIE2wabjSFGGHu7puyJRwRGFxctPTqNmnObaZqsWM3pcUwKG001qxpQHz9+LEcbM1nRP3dPT7uCyNquBHdvOnGhplCam86fvXuVSSGF0eSj2kQXGv/HYW1H2vT2zYmVXVzhKpW7tlzQlUSLPmxXF9fLVDv0uru7+/XXX7t7B+niam6FcVFdXCBM0MV1y3fd2zUVb85jMM8aIz1rrLva781d2s/3TonhaIyaeoHTf9zy+GTFA9Fu1tqnnmaMfcaJnWz13nINzIJkA3eNMz1KZ7kKgUsfsUTWuq07Pg77BB1P9+2zc0TePj7H9iCTkBHPav7FvGLMhBSyM8hdPsYSMSfTduNxuXSSdlf/UEhbs6sp7ijl7jgw5qYiwr3nHnTA4iaft3xj8ljUbQ5NPdf7NQ57O73oTKJXPLEDiYejWNzpdnppb3P6xHgaZ4TEpbsz820amtnp7q7s6XsDw2fvBHXcOHbNn++Nv3yAfrjsM6u1kkjqixcvdiU4alHM6HYXYZsj0+HBrhhqwu/v72P4ka5+xrlTzic3SV1c7a0RXsoxlYPMDS52RAluebi4lArcS+eoz9HROTf/movWP0dHfxvfmoiJnebEdvgRIc0IpA3pZafmYzP2iITF+LaXsAgZfNSx9MmWUWtI+NcMBX1XwYptTdOe4JilrGoFxZZvxyvutbpZa++DFraiws/tubWyO9r1TLG1ha1uxQ66pm43FbsZ9VV6Zg+bck0nMrLob2WPWhBROrMa8mVry67A+MZvdhaofd7fdeLSw3f1Ub18tQ7pMCkeuE7/HntNy4okTTkpZ5TV1oFhe+yIdlYdxZYLOvK+zffR/juB9edrFE2FbGt7eTE0Htjja2btwe1AfagVtCZh0UB6q7TxMd7JGvAdtJouN5KxvlfM5rzOsqkR2pY73gUXdIwFe//a3nDKjXiA7CWj9zH+TMiU6eleK/rNXmK6H6NL7R485XbcQropOXo7nrr3JjtWXPbGH8f04pnsL4500xZ39Ljv9lKSfoxjjvsTMnHWLrF4pOmmxHYqEJU2LYtoROmRbUiAp6dEZcv+gcb2rMJGVMtdJdheKKrH9LU3usGsT5uq7kakMJ7VC9nctSs8ew0kurhoNbuOj/C0aXdT0m5HPDHgztqWkxontpGca2PvPajgc+iuzRb0oVBLPL6yCXezFq0vbQIRz3FdXHRcvQaebVO6uG4RjN3Fda+1+u1Fj8E8a6TdRfRFq6+0E2Qw7eS71OUx2ATJay+x2fFJuYC6hTXe9kgD0fESXIj56Lxstga2bXDvRnac6VF6r1v2gEWPWCJHhTY46i5TXml1yjbMbinEDMlxT3ZxrWzHmC2FvcnoJmnv9kgjwOxkUS8x8WiWIvdC0se3kabvsv69BLcf1zRH57GoLdZ2Y6RG0avbi/gYE7x7B89xQEw+H5qdaHHplHVbBO3GcZFXJqamm2pTMtLG0beMmjzWZFA/HCUb1az8nJ7eibL1IeI5bq0kSjMbYZO2aCxxQNz7Iv7eYUffjLr1JyphIYPlp49uPMNuL672Dpv9M8ZWOcjspjCaT1o5I57j+rc5L3ZErjc7XOyW+IK205rZ60VH+li+t8bgaqTr7o32uFZZLvFFT7acq4Z0S6q5y5eRh9qrBxtKcq3xlFtEebQ8sclmK3O5jLp9y3jbI/Va4yW4EPPRedlsDaxv6dlnivKj5Sq/I1qofqPuyq4m1Bdf9khDvhOL7OgOJ1scgwTGo0E2U+VnmUEuffZIsn1UqtFN53bmPTZ7j1vxKKtbk9vtzRb0rq4v7QEGD4k61vqnGzFMGvyKlRFGl5impw2JxY7KeAY/rPzuSZvC+o1FD2bqs5keOdt1Fh1vodUcvfCXLruHc3k+p7A42E1hxHPc6udyC/r/0ubUFZlse++DhHtbWhble1tasoWQmhth1PJoe9mSSttkpHaMJ/ZCFnq76sccwRjpLy8pxd44pvB8FTgjfbevl6+lf0wNg25vprKPqVHHIrZ69qi6USvixpM2pV5IeV5vb2pPPCBqWi89hY/199Gow9Ek03tVxJBt1L1c1AyzdqVz72A3TdWuqMYLr0HomZz4cYMFfaLYIk5Pu7hspe3lJapftonVd3ERQ9SobCRpAnRxPf/4WEmXYkbI3i4uvdzqQxY6BvOskdbw6IVWX10nyGChRcQwbIIEHHSJDY5PVjwQTRv1BCEnDqo3WAPrW2g6zvQoXa+XPbLQP/caS+BH5ZzPrFEveZN9PO8sX7YQ5xAYLHuLoP7JrslRTIKlTT6uEvUwm+XswXtTteuAiC17ldMDlzj5vMEbk8eitGmM1yhOb1ZniaGm3wvGaPKn3z27xRFLvCcONctcp0wNddN5ynZ5sFFOf81e/XCrFNSzXSuJRO6qRd0aEtvZpa4IjFFu98g214WNaFwxw1moIfHoUb8SV7jQ0bsKaWu5IpHR7WQ7ighPuQxu9xZH5SCzF08UQbZHjdgqa1HEEEWWjaQt7nYjKnwvARN/jKS2idm7EfWwcjVh5t3UxMiDXO5cE4Dl9xOiPuytNiMdcOidor4UFjrZcq4a0i3f7C2sXv6II/VgR6Bt5JRCQ4572QwRNliZV9xrdTvGybZP7IE3WAPr+4H0mSJq797T1/cd0ckqc+9C4z32Fu4UvTREHYg2Uh58xt44Jq0tbVRRbSofJ8u1a8WdZznj5b27JnvLb+OU41zK3kKta6tfbPSys6l5jw3e47bZUWywoOPW023mU26Xx0L1d9jB0xxdYq+7636smZ8fPElNhJWzqd3U1mzXU89qMFOTtcIxNeUYVTT6hOwjUoSPsc6i493bdtaxrLDcgu6PBaON7S2zMQ7INstug3dvS9nL97auXs32rgen9LrRaKPDjcWhSMCuxc5h01aT/vSYqFSVf2WhyWM048hOZC0S3+QuttMbQwoSB++twGnythkStj3AypFQoTSj4CLaGPrExEp0FE1ZxP+xHY/9EX8UUE05RsJmUpSFzPb02o9RV2Mc0wr0sr/rFhX5ra+Huxp7m4bsRk357kpeNsKRAptqU68xyJFbK+hB0GYeSdrFZWtsNheF57ddXVw0+Tgrmn/2KmmgLi4r3wSO18UVLrriXYf2b3MYg3nWSDuN6HxWXEsny1o0h9S2CYnB22TJqL/Qoe038mIguquIK8PDvL6A6o+svPqwh52el63VwPoCTceZNY9aEX+BdH2P0vWezZEFnGzTmMOIJVKeTdsEgeN9L+fQgpvb8fFcVjmtEXfMeIKLxhunxIRV02fG/838VQwM4pEtG1UEFr7XkvYPp9SHUUeAS5x8PrSjCPxFD408FqXNZ9RGMbcOrTI9UU8O6nnSNZcIyXZ3qX+ExLUKfWBlmvcedty8UDbBRwcG7N50nniAfnjXrTZKbSZrJVHE2SoUg4e09AsFGitikaPemlHE0A48IsLYG+1r79pZxNMMWtIETBlSyGxPLHIU9+JIduRuV9OOXVMmfqHXCqWebfZjNnfbWeyI7G9tuJgt8fkH1g88svX86MDyzSWeDY+O+cQTRx11HNooonTS4eLe21MIDHiHOlcN6ZbjWe62hxZWJHjRD7zz76xmksKoGN3K2d2e56pWuG2tMq+41+rWt8m2T++Bt1YD6zur9Jlimwtbk1Xm3oXiObq+sA498tBqb8jXlM7pHc6hJbX3+Ow9JQL3nriCA9I+qteImo/ZnG5n3uPQxh5oi35kyLaIbMUYL/AsHcXWCtpiaFqByxPm0a7TU6YJqRw9ZvvqcuCh1X4Og5lyjmr2znCdRcdb35TcYeutskced4f1rnUW838Cyw8PhXHz/8Qywofyva2m0+wdE99ZGeSOWF436l107I/RMOrvDYeWUnCNuhY1Ns708feeUWPl7KA0RBXd9d2IQ8uud3xUkuP60IPSf9DBkZ7oXkYaRgTjEd9Ri6bdcyt8jEtUto6R8lhIW7rrjKW/nYI+qP4v9OBeF5fWtCZkV+6iyQxyF06vq4vbZd4NH6mL615ia9vRvy1oDGYeLe06Bn/W2FoTaPO76+7QHjDDje2MT1Y8EE0b9QQhQw2qt1MD65t/ryfxKF1Pt/fIZY1YIjsTtOXsJWJctxdzyweMN+7d+/XxXv+QLb76wLFHgAudfN7OjcljUdpYxm4Uy+05o7YcNJGS2u4NCfy4yjREIy067M1j94BpMqsf7po327NaK4kKn6aw8E5LFGjN22hpnDUhc1sAXWjtnaYTG+MqlYPMXZeOPm07ix2BsJ3h4q4Sn3n4uSYAY7BUkFnru9ZNlpc12XKuGtK9HYdYobaMuksPNirvQiPfNQyYeXa2U5lX3Gt1O8bJtofqgbdTA+u7gl5nstmFrckqc+9CE6zpRLUfb2Vk8EmJFXee9a2yd2TMtPSqTfNxgsrTS8lZPvb6qCxFBO5K26bmPbZzj9t4R7Gdgo72u6vJjx0edWxXrxLhs30fbaRp3hrt8d61bgpiWYOZQuWp3zW3dRYdrzfFarqCQY6J9l7fUtojM2PBQVJzaCR7U+/elpLGcL8tyAE34s+ZH/3Nkujysn9efcDkHR1V3HEHvN/H2ljUyaMTs9kTe8+occ8+giLq2FBFGfGMPRQ7IoO9U4atutG6T8lyFNne/uHQS2x8qNQW9+oLus3pijd6XVx6425CygLRyirj2RV/G66LK1One8fo4tKrbDBk2P5tpDGYZ42262g3RnrW2GATiL6lVW03yt+0m4/SsO330FFiz2GMXnrFA9G2sk25sXdip1emez+uvgbuFWgP6I0Pozm0u+o3tvYoXS/THDlsfRtpxBJJnbJRd6+1ka9WHFptusdHHxgLIQO+7xQPdDVzj73+oVtqR2xPMwJc7uTzsB3FDIdGHovSVjNNo+h2Jsvajq4v3gLdO12cwhZCIraIc/CBZRl22CwUclfYVdPnl3NRv1c/3BTEDPvhKMReJSm8aN2W+CkF2rtc83G8oWyb5qM3TsnsnJewjwYZ78TKQWY5AfHoWhlPtip2Axex2BEaqx8ulkt8tnvPNQFYngGO2tKt5FNuTznqGLZRjHSHOlcN6Rb6xKPfbGsdtrDmOdDKZlxgKrDoVa3Izuor84p7rW7HONn24D3w6mtg2mnsCuk9C2x2YWuyyty70JRrOsNWe0O+XW1q8PCg7lWb5uOUzwuDZ6o+wl4flaWIwHKEW5v3GLaxz/CRYcWjrHJN7u1dfUFbDE17vOgSe9Wg+zEmZtNTpgmJ2thNyXjbw1b7kQYzA2Z/PussOt6mWIetge6w2Q7quGf/F1FC2egEblzgx48f0W5vb28fHh5qKKKz+/z586dPn2oOPuMxj4+Pka/vf/57eno6NCUxnvj48WOMGy4uLg491/HDCtzf39/c3ERJ/vz586CYo65GCca/KMpllePd3V1TdQ/NcvhEriO/MY/2+vXrg7iyBzf4kYzoH5ouIuJ/9+5dqEYbGeQS2evWB0ZLzx4cd8ps+BzS3CZMQbcUi9v48OFD3Df3Jrtm6KWL28vYPWBrXVw37wvaNgZbUGFJ6uACl5eXMYpro41eK0ZQBqItyEEbBqIHca3mYCPkAYtyg+PMg/SMWA7icnBWoJlTPWLCqokt3taOqZVYgaucqah8Do3IYwTyyy+/NP/HVdqPsd2GTzk+WfTksxtTtvIL3LJADDCaiev4/4hll+iR/pyw/89/lb3f/LXnP0GtHx6ksg3+iBqpatZcopLHambc6CtrexRoLJnFKUe0wbhEjAea9Z2Ywai84hkPW3TtPaPbQZeuHGRa7Nilari4S0b4NgU2ONky/6FgoSrqwQo429m1glWtKCyVub7GLrrXqs/mxEeqgQOCW9gaEHO8qAz5WttFfD01UhvrQekkUrycE7MubV5WvGHe45TCdY+r11v0KEtB1xe0I9chsLXBzFrXWXS881z9HLyXmKagvWs9eMGtLcLmWzKxtN+8VxmPgu0jVnwDJt6ujOerWIBfxOp7r2wia5Gp+ONSkbv4F/lqcxdZi4Pji4bx9YLIYPwfOX379m0vBh/nIBB9ZfNFrii+tBybb4s2JdiU5iC3kLNnPIY4kdls7Y20RQWOzDYVOJpn1OF15Prs7NMnQEFPb37KFQechmuT0XRx2cYeLV0Xp4trq8qyNozBllVeUnu6QHTm8cZU89ZBdFzxs1SLHpsZn5xeJcRwioAaeIpe99xtPkp3BfZuG7HsJXLAXoHostqnuXbOKs7qTq42j3XNH7A7YgInnkNjjNE+GzYb6ccpX6Ley9I7YOmTz25MvQL1kUDhBho43emsZtL+iK4P8rAC+uFhPU+M7du3b83PCsWL03GXPyK2pkDbP5Xbrns2UXVXP6MNxr9ogzEOmfNQoYCw9NpbyNrZd1nsGLAIDBcHxBTVCgQKY8XuTSpuT3GT8hWds5e4HuzsRXCuBKxsVSsYVeZz1SXXbQTUwKFqgoWtoSTHjseQb2zh0+OPCaj43aY0nr///e/z/7m1NNlHhJj3OAIte4p7XJZlfYEKen1lKkdlgU0NZqyzlCvDufbqeM8l372ud627GrYJECBAgAABAkcKjDENd2RSnEaAAAECBAgQIECAAAECBAgQIECAAAECBAgQOFzAYsfhZs4gQIAAAQIECBAgQIAAAQLLENj11B9/s2+hf4/vUPddAr14np+feyE+EiBAgAABAgQIbETgLxvJp2wSIECAAAECBAgQIECAAAECBAgQIECAAAECBAgQIECAAAECBAgQIECAAAECBAgQIECAAAECBDYlED8Rf3t7m2b5/fv3G3nROs27EAIECBAgQIAAAQI9Ae9a90B8JECAAAECBAgQIECAAAECBAgQIECAAAECBAgQIECAAAECBAgQIECAAAECBAgQIECAAAECBAisQeDr16/ZbFxfX2fDBRIgQIAAAQIECBDYoIB3rTdY6LJMgAABAgQIECBAgAABAgQIECBAgAABAgQIECBAgAABAgQIECBAgAABAgQIECBAgAABAgQIrF/g5uYmm8kPHz5kwwUSIECAAAECBAgQ2KCAd603WOiyTIAAAQIECBAgQIAAAQIECBAgQIAAAQIECBAgQIAAAQIECBAgQIAAAQIECBAgQIAAAQIECKxc4P7+/ufPn2kmr66u0kAhBAgQIECAAAECBDYr4F3rzRa9jBMgQIAAAQIECBAgQIAAAQIECBAgQIAAAQIECBAgQIAAAQIECBAgQIAAAQIECBAgQIAAAQKrFbi9vc3m7fr6OhsukAABAgQIECBAgMA2Bbxrvc1yl2sCBAgQIECAAAECBAgQIECAAAECBAgQIECAAAECBAgQIECAAAECBAgQIECAAAECBAgQIEBgzQI3Nzdp9l6+fHl5eZmGCyFAgAABAgQIECCwWQHvWm+26GWcAAECBAgQIECAAAECBAgQIECAAAECBAgQIECAAAECBAgQIECAAAECBAgQIECAAAECBAgQWKfAjx8/Hh4e0rz5UevURAgBAgQIECBAgMDGBbxrvfEKIPsECBAgQIAAAQIECBAgQIAAAQIECBAgQIAAAQIECBAgQIAAAQIECBAgQIAAAQIECBAgQIDA2gSyP2odmfz48ePasio/BAgQIECAAAECBE4T8K71aX7OJkCAAAECBAgQIECAAAECBAgQIECAAAECBAgQIECAAAECBAgQIECAAAECBAgQIECAAAECBAjMTODr169pil69evX27ds0XAgBAgQIECBAgACBLQt413rLpS/vBAgQIECAAAECBAgQIECAAAECBAgQIECAAAECBAgQIECAAAECBAgQIECAAAECBAgQIECAwNoE7u7unp6e0lxdX1+ngUIIECBAgAABAgQIbFzAu9YbrwCyT4AAAQIECBAgQIAAAQIECBAgQIAAAQIECBAgQIAAAQIECBAgQIAAAQIECBAgQIAAAQIECKxK4ObmJpsf71pnWQQSIECAAAECBAhsXMC71huvALJPgAABAgQIECBAgAABAgQIECBAgAABAgQIECBAgAABAgQIECBAgAABAgQIECBAgAABAgQIrErg9vY2zc+bN28uLi7ScCEECBAgQIAAAQIENi7gXeuNVwDZJ0CAAAECBAgQIECAAAECBAgQIECAAAECBAgQIECAAAECBAgQIECAAAECBAgQIECAAAECBNYj8OXLl2xm/Kh1lkUgAQIECBAgQIAAAe9aqwMECBAgQIAAAQIECBAgQIAAAQIECBAgQIAAAQIECBAgQIAAAQIECBAgQIAAAQIECBAgQIAAgZUIZH/UOvL28ePHleRQNggQIECAAAECBAgMKuBd60E5RUaAAAECBAgQIECAAAECBAgQIECAAAECBAgQIECAAAECBAgQIECAAAECBAgQIECAAAECBAgQOJPA4+Pj9+/f04tfXV1dXFyk4UIIECBAgAABAgQIEPCutTpAgAABAgQIECBAgAABAgQIECBAgAABAgQIECBAgAABAgQIECBAgAABAgQIECBAgAABAgQIEFiDwM3NTTYb19fX2XCBBAgQIECAAAECBAh411odIECAAAECBAgQIECAAAECBAgQIECAAAECBAgQIECAAAECBAgQIECAAAECBAgQIECAAAECBAisQSD7rvXLly8vLy/XkD15IECAAAECBAgQIDCCgHetR0AVJQECBAgQIECAAAECBAgQIECAAAECBAgQIECAAAECBAgQIECAAAECBAgQIECAAAECBAgQIEBgWoH7+/uHh4f0mh8/fkwDhRAgQIAAAQIECBAg0Ah411pNIECAAAECBAgQIECAAAECBAgQIECAAAECBAgQIECAAAECBAgQIECAAAECBAgQIECAAAECBAgsXiD7o9aRq+vr68XnTQYIECBAgAABAgQIjCbgXevRaEVMgAABAgQIbEng6elpS9mVVwIECBAgQIAAAQIECBAgQIAAAQIECBAgQGBtAhY71lai8kOAAAECBAgQIECAAAECmxTIvmv96tWrt2/fbtLjv5k277Hl0pd3AgQIECBAgECNgHeta5QcQ4AAAR9sl0MAAAj1SURBVAIECBDYI/DHH3/sOcJuAgQIECBAgAABAgQIECBAgAABAgQIECBAgMCMBSx2zLhwJI0AAQIECBAgQIAAAQIECFQJ3N3dZV8qvrq6qjp/vQeZ91hv2coZAQIECBAgQGAYAe9aD+MoFgIECBAgQGDjAtnZydTk/v4+DRRCgAABAgQIECBAgAABAgQIECBAgAABAgQIEDi7gMWOsxeBBBAgQIAAAQIECBAgQIAAgRMFsj9qHXFeX1+fGPPSTzfvsfQSlH4CBAgQIECAwNgC3rUeW1j8BAgQIECAwPoFHh8fHx4eavL58+fPmsMcQ4AAAQIECBAgQIAAAQIECBAgQIAAAQIECBCYUsBix5TarkWAAAECBAgQIECAAAECBEYSuL29TWN+8+bN69ev0/DthJj32E5ZyykBAgQIECBA4GgB71ofTedEAgQIECBAgMB/Bb5+/VppUX9kZYQOI0CAAAECBAgQIECAAAECBAgQIECAAAECBAicLlC/hFF/5OmpEgMBAgQIECBAgAABAgQIECBQL/Dt27fswX7Uun42o/7ILLVAAgQIECBAgACB5Qq8eH5+Xm7qpZwAAQIECBAgcHaB+/v7d+/ePT09Vabk999/v7y8rDzYYQQIECBAgAABAgQIECBAgAABAgQIECBAgACBsQUsdowtLH4CBAgQIECAAAECBAgQIDCBQHw18fv37+mF/vjjj4uLizR8IyHmPTZS0LJJgAABAgQIEDhRwO9anwjodAIECBAgQGC7Ao+Pj//4xz8OetE6sH799ddPnz7F5N124eScAAECBAgQIECAAAECBAgQIECAAAECBAgQmIeAxY55lINUECBAgAABAgQIECBAgACBUwXiGT/7ovX79+83+6K1eY9Ta5XzCRAgQIAAAQJbEvC71lsqbXklQIAAAQIEDhSIV6njDzo2J7W/XB0hDw8P8TH+PzC+/zn85cuXr/7898svv7Q7IrDZ/vz582bnN1sNGwQIECBAgAABAgQIECBAgAABAgQIECBAgMCJAhY7TgR0OgECBAgQIECAAAECBAgQWITAly9ffvvttzSpX79+/fDhQxq+jhDzHusoR7kgQIAAAQIECMxBwLvWcygFaSBAgAABAgRmKhBvO7evWE+cxH//+9+vX7+e+KIuR4AAAQIECBAgQIAAAQIECBAgQIAAAQIECKxMwGLHygpUdggQIECAAAECBAgQIECAQFbg7du3P3/+THc9Pz+ngasJMe+xmqKUEQIECBAgQIDA2QX+cvYUSAABAgQIECBAgAABAgQIECBAgAABAgQIECBAgAABAgQIECBAgAABAgQIECBAgAABAgQIECBAgMARAvf399kXra+vr4+IzSkECBAgQIAAAQIENijgXesNFrosEyBAgAABAgQIECBAgAABAgQIECBAgAABAgQIECBAgAABAgQIECBAgAABAgQIECBAgAABAmsQuLm5yWbj6uoqGy6QAAECBAgQIECAAIGegHeteyA+EiBAgAABAgQIECBAgAABAgQIECBAgAABAgQIECBAgAABAgQIECBAgAABAgQIECBAgAABAgSWIXB7e5sm9OXLl5eXl2m4EAIECBAgQIAAAQIEUgHvWqcmQggQIECAAAECBAgQIECAAAECBAgQIECAAAECBAgQIECAAAECBAgQIECAAAECBAgQIECAAAECcxf48ePHw8NDmsrr6+s0UAgBAgQIECBAgAABAlmBv2ZDBRIgQIAAAQIECITA4+MjBwIECBAgQIAAAQIECBAgQIAAAQIECBAgQIDAcgUsdiy37KScAAECBAgQIECAAAECBAjUCNzc3GQP28K71uY9skUvkAABAgQIECBA4AiBF8/Pz0ec5hQCBAgQIECAAAECBAgQIECAAAECBAgQIECAAAECBAgQIECAAAECBAgQIECAAAECBAgQIECAAIEzClxcXDw9PfUS8OrVq/v7+16gjwQIECBAgAABAgQI7BL4y64dwgkQIECAAAECBAgQIECAAAECBAgQIECAAAECBAgQIECAAAECBAgQIECAAAECBAgQIECAAAECBOYp8O3bt/RF60jqFn7Uep4lIlUECBAgQIAAAQILFfCu9UILTrIJECBAgAABAgQIECBAgAABAgQIECBAgAABAgQIECBAgAABAgQIECBAgAABAgQIECBAgACB7Qp8/fo1m3nvWmdZBBIgQIAAAQIECBDYJfDi+fl51z7hBAgQIECAAAECBAgQIECAAAECBAgQIECAAAECBAgQIECAAAECBAgQIECAAAECBAgQIECAAAECMxR48eJFmqr379/f3d2l4UIIECBAgAABAgQIENgl4Hetd8kIJ0CAAAECBAgQIECAAAECBAgQIECAAAECBAgQIECAAAECBAgQIECAAAECBAgQIECAAAECBAjMUeDbt2/ZZPlR6yyLQAIECBAgQIAAAQIFAb9rXcCxiwABAgQIECBAgAABAgQIECBAgAABAgQIECBAgAABAgQIECBAgAABAgQIECBAgAABAgQIECAwO4EPHz7c3t6myXp+fk4DhRAgQIAAAQIECBAgUBDwu9YFHLsIECBAgAABAgQIECBAgAABAgQIECBAgAABAgQIECBAgAABAgQIECBAgAABAgQIECBAgAABArMTeHp6StN0dXWVBgohQIAAAQIECBAgQKAs4F3rso+9BAgQIECAAAECBAgQIECAAAECBAgQIECAAAECBAgQIECAAAECBAgQIECAAAECBAgQIECAAIF5Cbx58yZN0PX1dRoohAABAgQIECBAgACBssCL5+fn8hH2EiBAgAABAgQIECBAgAABAgQIECBAgAABAgQIECBAgAABAgQIECBAgAABAgQIECBAgAABAgQIzEfg8fHx1atX3V+3fv/+/d3d3XxSKCUECBAgQIAAAQIEliLgd62XUlLSSYAAAQIECBAgQIAAAQIECBAgQIAAAQIECBAgQIAAAQIECBAgQIAAAQIECBAgQIAAAQIECBD4j8DFxcW//vWvq6url3/+i1+09qK1mkGAAAECBAgQIEDgOIH/B8FcheiNimpPAAAAAElFTkSuQmCC"/>
  <p:tag name="POWERPOINTLATEX_PIXELSPEREMHEIGH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7ZnWuLJ29+xrBzAQAkwEQAhABDQhABHQhABEAITQEAEQAnQEAyEAGfDeZ3y2Xh1Zlku2bMvS6h/gR5b1saqkKn3Zf/z+/ftf/EEAAhCAAAQgAAEIQAACEIAABCAAAQhsSeDp06efP3/+8ePHvXv33rx5c/v27S1zI20IQAACEIAABCAAAQhAAAIQgAAEIAABCEAAAhCAAAQgAAEIQGArAqz9bUWWdCEAAQhAAAIQgAAEIAABCEAAAgcR+IOz1geRJ1sIQAACEIAABCAAAQhAAAIQgAAEeiHw4MEDHbT2a6tD1zdu3PBDuIYABCAAAQhAAAIQgAAEIAABCEAAAhCAAAQgAAEIQAACEIAABOonwNpf/TKihBCAAAQgAAEIQAACEIAABCAAgVwC/859gPgQgAAEIAABCEAAAhCAAAQgAAEIQAACdgJfv34NDlrr2RcvXthTICYEIAABCEAAAhCAAAQgAAEIQAACEIAABCAAAQhAAAIQgAAEIFADAdb+apACZYAABCAAAQhAAAIQgAAEIAABCBQnwFnr4khJEAIQgAAEIAABCEAAAhCAAAQgAAEI/H8C7969+/8//nv15cuX/17yPwQgAAEIQAACEIAABCAAAQhAAAIQgAAEIAABCEAAAhCAAAQgcA4CrP2dQ06UEgIQgAAEIAABCEAAAhCAAAQgkEmAs9aZwIgOAQhAAAIQgAAEIAABCEAAAhCAAARyCFxdXY2j37x5cxxICAQgAAEIQAACEIAABCAAAQhAAAIQgAAEIAABCEAAAhCAAAQgUDMB1v5qlg5lgwAEIAABCEAAAhCAAAQgAAEILCbAWevF6HgQAhCAAAQgAAEIQAACEIAABCAAAQjMEPj06dOvX7/GkR49ejQOJAQCEIAABCAAAQhAAAIQgAAEIAABCEAAAhCAAAQgAAEIQAACEKiWAGt/1YqGgkEAAhCAAAQgAAEIQAACEIAABFYS+M/K53kcAhCAAAQgAAEIQAACEIAABIoTeP/+/efPn798+aIjmt+/f1f6f/75p76Ce+vWrTt37ty/f//BgwfFMyVBCEBgCwLv3r2LJvv48eNoOIEQgAAEIAABCEAAAhCAAAQgAAEIQAACEIAABCAAAQhAAAIQgECdBFj7q1MulAoCEIAABCAAAQhAAAIQgAAEILCewB+/f/9enwopQAACEIAABCAAAQhAAAIQgMB6AnoH9uvXr3XK2pLUkydPnj9/fvv2bUtk4kAAAocQ+Pnzp96SMM5ab0xQex+HEwIBCEAAAhCAAAQgAAEIQAACEIAABCAAAQhAAAIQgAAEIAABCNRJgLW/OuVCqSAAAQhAAAIQgAAEIAABCEAAAkUI8F3rIhhJBAI1EtC8nj6BqG8h6l/9DV9E/PHjh8qqa1fi4QOJ+lffSNTfvXv39O/du3ddBC4gAAEIQAACEIAABHYg8PXr1xcvXhhPWQ/l0Quz9acT1y9fvrxx48YOhSQLCEAgl8DV1VX0EbXcaDiBEIAABCAAAQhAAAIQgAAEIAABCEAAAhCAAAQgAAEIQAACEIBAnQRY+6tTLpQKAhCAAAQgAAEIQAACEIAABCBQhADftS6CkUQgUAuBb9++6XzO8OcfqF5Qvjt37jx+/PjRo0d8KXEBPR6BAAQgAAEIQAACWQRevXqlg9ZZj/iR9d4ceYC8LsdnwvUhBPS+J73diRGED18N8/r62g8Zrn///j0OJAQCEIAABCAAAQhAAAIQgAAEIAABCEAAAhA4nIDmOVUG3nB6uCAoAAQgAAEIQKBCAqz9VSgUigSB/QmwNWJ/5uQIgZMSYIbhpIKj2BCAAAQg0DMBzlr3LH3q3g4BfQVRb0z88OGDvl9dvFb6zLVOXOvwj5YS5fErC30rW6cF/udj2d+/63R38RxJEAIQgAAEeiYwTEbrjSGyMjqwpwv9q2tZomPPkVZbsJ61pZm6X1xcyJHzq6Oz03rrjd59c+/ePTljw46uQQnVHOSJyR8LHtHj+rr15eWlnw7XEChFwPWBQ588dM5BX62fyk7aq8il8j17OkJx8+bNcS00wnr//v04nBAIQAACEChLwNkvf3Ahg6V++MGDB2XzIjUIQAACEIAABCAAAQhAoD0C0TEFCxanFrRk6o8QdT2e6hwq+ObNm6dPn566shQeAnYC0e6OKRQ7QGJCAAL9EFCHydpfP+Kmpn0ScH4RWyP6VABqDQE7AWYY7KyICQEIQAACEDgXgf+cq7iUFgIQ8AnITX/37p0O1QynGvxbBa+1vvj6n79xmjpHMQ4kBAIQgAAEIBAl4Cajp3axDCero88q8MmTJ1O3VoZXW7CV9eLxsxDQOR99ktqVVuer5d1FD//oxLX+9MXg4e7YFdQrCeSesf3LweTCSEC6pJ7Z75w1vgh+GpMiWkBA47UgZPi5nVGLZkcgBCAAgfYIRH14u/2Sx9UeE2oEAQhAAAIQgAAEIAABCNgJRMcUmhDTsGJYqmDBwg6znph6TbwTorvwh4r1FJWSQGA3AtHuzm8X6e6OKZTdJEVGEIDAWQiw9ncWSVFOCEQJsDUiioVACEBgTIAZhjETQiAAAQhAAAL9EIictdbW/KkZgdNx0UkDvUZu+FeF1xfhhk/DHftRxNNhpMAVEtCHrHUIZ/wxw2hRpfn379+X8qs56HpoETqoM6yp6JFhHUXLje6D1dF0CIQABCAAAQhkEdBx0GF5XiYm68GtI1dbsK0rTvoVEtDgyz9onfVharlz+oq1TmzqC9gukWfPnsnfix7VrrD6FKkSAtIfaVElhWmsGNHZFY3IaKSNCZrqQAACOxC4uLjwN8rvkCNZQAACEIAABCAAAQhAAAItEah2XaDagp1R+vfu3dPOhzOWnDJDoCABplAKwiQpCEAAAmMCrP2NmRACgRMRYGvEiYRFUSFwLAFmGI7lT+4QgAAEIACBYwlEzlofW6CyuWsdZWopRScQ9Pfo0SPtKdcphbL5khoEtiOgU9b6YqE7TjOVkbbv6+CNfH2dsp7ScIW7W/4LCHQGW+lrZnA2l6ncCYcABCAAAQiIQLV2pNqCoTa9EXj79q2/Fnt1daUdMLkQ5M59+vRJD7q38Dx8+FCvOXBuXm6CxIcABEoR0Ngt+rYRPmpdijDpQAACXRGQDz81zdsVByoLAQhAAAIQgAAEIAABCCwjUO26QLUFW8aZpyAAgcMJMIVyuAgoAAQg0DAB1v4aFi5VgwAEIAABCEAAAhCAAAQgAAEIDAQaP2udELN2POtPU8zDl9+GQ9f+cdPEs9yCwCEEdARap6z9AznRYuj71Yq24KCOS00nc4bW4UK4gAAEIACBZgh8+/ZNnbxOKeitHHrvzO3bt5upGhWBwOkIyGdzZX7+/Pka/+39+/cay1xfXw8J6iSnQlziXEAAAocQ0AsUovnyFfEoFgIhAAEIQAACEIAABCAAAQhAAAIQ6I0ACxa9SZz6QgACEIBAJQQwwZUIgmKcjgBrf6cTGQWGAAQgAAEIQAACEIAABCAAAQjkEuj3rLVPSieOXv/zpxNHOpagP74C5/PhugYCOi0jzUx/wEefsH758uX6VwY8ffp09kR3DUwoAwQgAAEI2AnohR2yEereA1MyOD+Xl5f2pIgJAQgUIaB259qj3n3w6tWrlcmqjeuL1kMi+sa1Xqq93i1cWSQeh0DnBKKjKlle2mbnikH1IQABCEAAAhCAAAQgAAEIQAACnRNgwaJzBaD6EIAABCBwFAFM8FHkybcZAqz9NSNKKgIBCEAAAhCAAAQgAAEIQAACEJgi8O+pG32G69C1Pi538+ZNnTXV4YQ+IVDrCglIIfXpM3caZ1xC7df/+PHjp0+f1u/a16Hu6LTgOFNCIAABCEDgLARkIGQp9GKZsSkZnB+9ZQbP5yzSpJzNEFCTdHXxP3DtAnMvHjx4cOfOHfeUjl67ay4gAIH9Ccj4js2uiqFXaO1fGHKEAAQgAAEIQAACEIAABCAAAQhAAAKVEGDBohJBUAwIQAACEOiNACa4N4lT3+IEWPsrjpQEIQABCEAAAhCAAAQgAAEIQAACFRKIfNdaG/QfPXrkyuo2B//48UOBOpDjQlyc9Rf6kptOOCud4UL/LkhzKJjKqYvh3wWJDI/orKn+9JXgN2/e3L59e3E6PAiBlQT0StF79+6p3SXS0Wb9t2/fJiJk3WLrfxYuIkMAAhCon4BsxLNnz9LllO8kc3N1dXVxcZGOyV0IQKAIAb3dxk/HH3/54bnXejvP9fX18JQ+bZ37OPG7JaBJgOfPnw/Vd6Npjak3Gv53wllTCtGaMuCKYiEQAhCAAAQgAAEIQAACEIAABCAAgR4IsGDRg5QPrKPeajrsa3J7h4YZzvR2iwMLTNYQgAAEdiOACd4NNRk1TIC1v4aFS9X6IcDWiH5kTU0hsJIAMwwrAfI4BCAAAQhA4NQEImet9QVd/c3WSh8//Pzfv9nIUxH0iUV9b01HmvU1xak4a8JVSK2a6G8oaW5Seuqvv/7STmgVcqMS5haJ+F0R+Pbtm06+DQuBUxXX6wAsDXbq8SBcx37S2QXx+QkBCEAAApUT0It1Zw9auyrolOaXL1/u3r3rQlZe/P79e0hBrw7RhTu2p1zkZbkToStzWfB4tQVbUBceOSkBvdrAlVxjolJvd9KZbf8T2XLteIGC48xFgoA08NWrV9EI6sDVY2tEfGCnHS1Y/YHR9x1o7Za5hfplRwkhAIE6CQxjCpVtPLiQkZK1qrPYlAoCEIAABCAAAQhAAAIQcARYsHAo/AsWLHwaK68vLy+nUtDeIU3Lv379eioC4RBohgBTKM2IsmBFjjXBBStCUhA4lgBrf8fyJ3cIFCHA1ogiGEkEAj0QYIahBylTRwhAAAIQgMAUgT/cys1UjNlwHQf1v582G99F0CZjrWe4nztcDOfDtYKyYJu4PvM1tft8h5KTRYcEpK56DUH65PPHjx8fPHhQEI7GBlnri/oEvVunKVgMkoIABCAAgVIEdKArbUqCjPZ0z2RBdHjPbneKW72g7u5ntQVzJeSiAQJav9ELoYaK6IB08JnrNRX8448/3OMMYRwKLtYT0Eachw8fWtJhjCBKatSaJxnjKvuqrHH6hEAAAhDolkCuD0+H3K2qUHEIQAACEIAABCAAgQMJsGCxAH7uYGe3lZQFdanhEfHUHgzjfiFGjjWIjDIUJ5Dbq9AQiovgkARrNsGHACFTCCwgwNrfAmg8AoGTEmBrxEkFR7EhsDMBZhh2Bk52EIAABCAAgT0J/Ht9ZjonoEOh+hpbblI6XZP7yMr4+k6jjpKqtH///be+Vq0t4PYEdRBoqKn9EWJCYDEBvcJg/4PWKq0787O45DwIAQhAAAL1ENBrYrIOWqvk2l+iKeN9qqA1XZVQK/T7ZGfPpdqC2atAzPoJ+E7XzZs3CxbYH+Pk9gAFi0FS7RHQO57877G3V8GyNXr37l00wegB7GhMAiEAAQhAIIvA4MNjqrKgERkCEIAABCAAAQhAAAJ7EmDBYhltFiyWcZt6SjyX7W6aSpBwCJyOAFMopxPZ+gJXboLXV5AUILAPAdb+9uFMLhCogQBbI2qQAmWAQP0EmGGoX0aUEAIQgAAEILCYQIGz1kPeCw5O37t3b3G5Vz6oU9Nv377VG2W0A89+SlwnIlRmTUGuzJ3HIZAmIM3UJ+PSZ2OkumW/aD0UqexRn3Q1uQsBCEAAAlsTmFrsSef74cOHdISyd58+farXi5RNs0hq1RasSO1IpCoC/uno9QXz3Tn/RPf6lEkBAhcXF2XVtVWkGtB9/vx5XDt9xF5rLeNwQiAAAQhAoBQBmSp1tqVSIx0IQAACEIAABCAAAQhAoCABFizWwGTBYg298bP6MMM4kBAIdEWAKZSuxH0KE9yVRKjsGQmw9ndGqVFmCKwhwNaINfR4FgJdEWCGoStxU1kIQAACEOiHQLGz1hpa5FKrYZOxiq0PCOuguH3L+IsXL/R9bD2VW1/iQ8BIQN86Sx+MkWu+oMVZcrc3BEtqxIEABCAAgQMJaLEnbU2myhY9HjYVuUh4tVNO1RasCHYSgQAEILCAAB2jBdrUviXoWegRBwIQgMBKApq5XZkCj0MAAhCAAAQgAAEIQAACxQmwYLEeKTNL6xm6FIDpUHDRMwGmUDqR/olMcCcSoZonJcDa30kFR7EhsIYAo4Y19HgWAv0QoK/oR9bUFAIQgAAEuiJQ7Ky1qJ33lObl5aXmFp8/f26U/fX19V9//fXp0ydjfKJBwE5AX1xPH3LTl9gVx55gVswDvzafVU4iQwACEIDALIFlB62V7OIHZ4s0FaHO71qrtNUWbIok4Sci4A+dfv36VbDkP378cKnJb3TXXECgCAGUyoLx6upqHE2t/sGDB+NwQiAAAQhAoCwBvSKzbIKkBgEIQAACEIAABCAAAQisJ7B43WHxg4vLXO26QLUFW4z6wAf1WQh/iv7AkpA1BA4kwBTKgfD3zHqxJV384J61Iy8I7EaAtb/dUJMRBOohwNaIemRBSSBQMwFmGGqWDmWDAAQgAAEILCbwn8VPjh+8efOm/ZxAhUsXr1690veEtUZlrMXDhw/fvHnz9OnTMQpCILCMgL6X/uzZs/Sz0cm79CP2u/pcttqmsQnYkyUmBLII6P0XLr76ZA6lOBpc1EDgRPrpn7esAV2iDJpyStw98Fa1BTuQySFZn6jd2fn4Q6eyrdV35Fj7sUuEmEYCvJtpFpTGdHo72ziaZhvGgYRAAAIQgMAWBOQCsRl0C7CkCQEIQAACEIAABCAAgcUEyk6BLi6G5cFq1wWqLZiFaoVxNHKMTuJVWFSKBIHtCDCFsh3belI+kQmuBxolgUBAgLW/AMg+P5vcJbIPOnIpRYCtEaVIkg4EmifADEPzIqaCEIAABCDQIYGSZ60bwKfXdmor3pMnTz58+GCpjo7FKr4OaVsiEwcCswRevHiRjvPo0aOtXy6rMswWI11I7kJgJYHXr1+7FHRgjLPWjgYXNRA4kX7qJOcyYoe8EKfatfxqC7ZMuCd96kTtzk74zp077ghQwR1dX79+9cugXPyfXENgPYFDbMT6Yu+Zwrt376LZaZ4hGk4gBCAAAQgUJ4APXxwpCUIAAhCAAAQgAAEIQGAlARYsVgIcHmewUwTjkMhinSxYBpKCwOEE6FUOF8EOBVjc3bEetIN0yOIsBFj7O0RSTe4SOYQkmS4mgClcjI4HIdAbgcUud2+gqC8EIAABCEDgRAT+faKy7lNUvQ/4/fv3+mC1MTuN6vUpYGNkokEgQUAvQZw95P/y5ctECkVu6aWAOtFdJCkSgcACAj9//lzwFI9AYB8C59LPxe/m0LL6Pjz9XKqdoa62YD69tq/P1e7ssvBPXerQdalqfv782S8D7yvxaXANgX0IRPdbyLYutsv7FJtcIAABCEAAAhCAAAQgAAEIQAACEIDAdgQWT4ywYOELhQULnwbXEIAABCBgIXAuE2ypEXEgsD8B1v72Z15q+8T+JSdHCEAAAhCAAAQgAAEIQAACEGiAAGet40J8+vTpx48f4/dGoTofy3HrERUCsgnMfk1aXya8fft2drr5DwyvG2CxNp8cTxQg8OPHjwKpkAQEtiFwOv28f//+AhKPHz9e8BSPQGAjAqdrd0YOwSnoq6sr44PpaH46vD0nzYq7ywjwNtY0t0+fPv369Wsch/Y4ZkIIBCAAge0IMKO1HVtShgAEIAABCEAAAhCAwGICLFgsRseDWxBg5LgFVdI8HQEawulEtqzAmOBl3HgKAgMB1v4O0YRWd4kcApNMFxNga8RidDwIgd4IMLDqTeLUFwIQgAAEeiDAWetJKev8A8etJ+lwYwMCsx+1nj2MXbBQet3Aly9fCiZIUhAwEoieTjE+SzQIbE3gdPr5/PnzBUw4D7YAGo9sR+B07c6Owm+hRdw8LfReX1+7AhRJ06XGBQQgYCEwNabzP2VvSYc4EIAABCAAAQhAAAIQgAAEIAABCECgMQL+dKi9aixY2FkREwIQgAAEIBAlgAmOYiEQAkYCrP0ZQZWN1vAukbKgSA0CEIAABCAAAQhAAAIQgAAEtiDAWesUVR231nFT4/tmNLGi46mp5LgHgWkCb9++nb75v3d2/nw6L2ablQgRtiDAmym3oEqapQicTj/lyeS+plqHwW7fvl2KGOlAYD2B07U7e5V1FtoNNLRYeHl5aX82GvPZs2cuXHsQ7969635yAQEI7EPg3bt344zu3LmDbR1jIQQCEIAABCAAAQhAAAIQgAAEIACBrgiwYNGVuKksBCAAAQjUQwATXI8sKMkZCbD2d4jUGt4lcghPMoUABCAAAQhAAAIQgAAEIACBLAKctZ7BpSMKnz9/non039uaW+G49X9h8H8egamXILpUtEHfXXMBgYYJ8GbKhoXbQNXOqJ9XV1fuMOesCGRrLO/+mE2HCBAoSOCM7c5Y/Rs3brx8+dJFfv369ZoGqH0S379/d6lFF33dXS4gAIEtCLx//z6aLB+1jmIhEAIQgAAEIAABCEAAAhCAAAQgAIHeCLBg0ZvEqS8EIAABCFRCABNciSAoxukIsPZ3lMga3iVyFFLyhQAEIAABCEAAAhCAAAQgAAE7Ac5az7PScWvNOc7H+yeGTjWsOSNhzIVo7RGYPdL/+PHj9mpNjSAwJvDly5dxICEQqITAGfVThzlVbMtxax20njVGlQiCYnRF4Iztzi4gvadJH6B28fVh6levXrmfxoufP3/qoLXffj9+/Ki2b3ycaBCAQCkCU+84YChXijDpQAACEIAABCAAAQhAAAIQgAAEIHBqAixYnFp8FB4CEIAABM5LABN8XtlR8mMJsPZ3FP+2d4kcRZV8IQABCEAAAhCAAAQgAAEIQMBIgLPWJlAXFxfPnz83Rf3Xv3RG4uvXr8bIRIOACHz79m2WA9+1nkVEhDYI+N/kbKNG1KIlAifVz9u3b6vk/nnOsVDk58h74XDmmAwhhxM4abuzc9PLsO/fv+/iv3jxQm96mnpDtos2XOiUtc5m37p1yz9o/ebNGx29DmLyEwIQ2JqA2qPfEl12auCYV0eDCwhAAAIQgAAEIAABCEAAAhCAAAQ6J8CCRecKQPUhAAEIQOAoApjgo8iT73kJsPZ3oOya3yVyIFuyhgAEIAABCEAAAhCAAAQgAIFZAv+ZjUGEgYCOMVxfX0c3T48RaTu1BvzsqB6TISRKQKoVDfcDdYrG/8k1BFolwGxpq5Jto17n1U/5JDq6qVd76LW7cmZUkV+/fulj1zIu+tjmkydPcFraUNEma3HedmcXx6dPn/wPU8szVMNUC9W/etvOvXv3dH3z5k21Uy3o/vjxQ0yGgcl4bPLy5Ut9K9ueNTEhAIFSBK6urqJJychGwwmEAAQgAAEIQAACEIAABCAAAQhAAAJ9EmDBok+5U2sIQAACEDicACb4cBFQgHMRYO3vQHn1sEvkQLxkDQEIQAACEIAABCAAAQhAAAJpApy1TvP5P3d1CmJ4y+P/CY390PklHbfm69YxNoRFCFimh6R7kScJgkBzBCyvHmiu0lToNATOrp8yJXp3zGlwU1AI/EPg7O3OKEYNNNQ89VFrF18DCr0cwf2cvdB5bB291jexZ2MSAQIQ2ILAVIO9uLjYIjvShAAEIAABCEAAAhCAAAQgAAEIQAACpybAgsWpxUfhIQABCEDgvAQwweeVHSXfmQBrfzsD97PrZJeIX2WuIQABCEAAAhCAAAQgAAEIQKAeAv+upyinKMnU++rGhdeA//LychxOCATGBPR9wnEgIRDokIA+19lhranyWQign2eRFOVsiUBX7U5jhy9fvuiFTQskqA/n6t09HLRegI5HIFCEwLdv36JL/nzUugheEoEABCAAAQhAAAIQgAAEIAABCEAAAhCAAAQgAAEIQAACEIDAbgRY+9sN9TijrnaJjKtPCAQgAAEIQAACEIAABCAAAQgcToCz1nki0AEG+27p169f82nrPL69xtZ3C9NV14cK0xG4C4E2COiMWRsVoRZNEkA/mxQrlaqcQG/tTmMNfeDafuJaLqLGJnprz9u3b2/cuFG5NCkeBBomMPVi+0ePHjVca6oGAQhAAAIQgAAEIAABCEAAAhCAAAQgAAEIQAACEIAABCAAgfYIsPZ3oEx72yVyIGqyhgAEIAABCEAAAhCAAAQgAIEogf9EQwlMEHj58qW+bj17OHZI4fHjx3rLXSI1bkFABGa/a33z5k1AQaAHAp8/f+6hmtTxpATQz5MKjmKfmkCf7W44cS3BvX//XgS0lKihh9xF/avD1bdu3ZJnqM9f648PWZ9avSl8SwQ+fPgwro4a7IMHD8bhhEAAAhCAAAQgAAEIQAACEIAABCAAAQhAAAIQgAAEIAABCEAAAtUSYO3vQNH0uUvkQOBkDQEIQAACEIAABCAAAQhAAAIBAc5aB0Dmf+qTcXpxnQ5Rz0f917++f//+6tWry8tLS2TiQAACEOicALOlnStA5dVHPysXEMVrkkDn7e7in78mJUulINASga9fv2rgP66RPjs/DiQEAhCAAAQgAAEIQAACEIAABCAAAQhAAAIQgAAEIAABCEAAAhColgBrf8eKpvNdIsfCJ3cIQAACEIAABCAAAQhAAAIQEIF/Q2EBAZ160AfljA++ePGCT1sbWRENAhDomcDPnz+vr697JkDdayaAftYsHcrWKgHaXauSpV4QaIyA3sUWrRFnraNYCIQABCAAAQhAAAIQgAAEIAABCEAAAhCAAAQgAAEIQAACEIBAtQRY+ztQNOwSORA+WUMAAhCAAAQgAAEIQAACEIDAQICz1gs14fnz5/YnjR/BtidITAhAAALtEeC1lO3JtKUaoZ8tSZO6nIUA7e4skqKcEOicwNXV1ZiA3s52+/btcTghEIAABCAAAQhAAAIQgAAEIAABCEAAAhCAAAQgAAEIQAACED5UfscAACAASURBVIBAtQRY+ztQNOwSORA+WUMAAhCAAAQgAAEIQAACEIDAQICz1gs14enTp3/++afxYX2p9dOnT8bIRIMABCDQJwFmS/uU+1lqjX6eRVKUsyUCtLuWpEldINAqAY30f/36Na4dH7UeMyEEAhCAAAQgAAEIQAACEIAABCAAAQhAAAIQgAAEIAABCEAAAjUTYO3vWOmwS+RY/uQOAQhAAAIQgAAEIAABCEAAAiLAWevlavDixQv7w1mR7ckSEwIQgEAzBKKvBW2mdlTk7ATQz7NLkPKfkQDt7oxSo8wQ6I3Au3fvolXmrHUUC4EQgAAEIAABCEAAAhCAAAQgAAEIQAACEIAABCAAAQhAAAIQqJYAa3/HioZdIsfyJ3cIQAACEIAABCAAAQhAAAIQEAHOWi9Xg8vLS/vD+rT1+/fv7fGJCQEIQKArAlOvBe0KApWtlgD6Wa1oKFjDBGh3DQuXqkGgGQI/f/788OHDuDr379+/cePGOJwQCEAAAhCAAAQgAAEIQAACEIAABCAAAQhAAAIQgAAEIAABCECgTgKs/R0rF3aJHMuf3CEAAQhAAAIQgAAEIAABCEBgIMBZ61Wa8OjRI/vzfNrazoqYEIBAbwSmXgvaGwfqWycB9LNOuVCqtgnQ7tqWL7WDQBsEpl6szket25AvtYAABCAAAQhAAAIQgAAEIAABCEAAAhCAAAQgAAEIQAACEOiHAGt/x8qaXSLH8id3CEAAAhCAAAQgAAEIQAACEBgIcNZ6lSY8fvzY/vz379/fvn1rj09MCEAAAp0QmHotaCfVp5qVE0A/KxcQxWuSAO2uSbFSKQi0R2Bqvf/i4qK9ylIjCEAAAhCAAAQgAAEIQAACEIAABCAAAQhAAAIQgAAEIAABCDRMgLW/A4XLLpED4ZM1BCAAAQhAAAIQgAAEIAABCPgEOGvt08i+zt1CPTUdk50xD0AAAhBoiMDLly8bqg1VaY0A+tmaRKnPGQjQ7s4gJcoIgd4JaL3/+vp6TOHRo0fjQEIgAAEIQAACEIAABCAAAQhAAAIQgAAEIAABCEAAAhCAAAQgAIFqCbD2d6xo2CVyLH9yhwAEIAABCEAAAhCAAAQgAAFHgLPWDsXCi6yN1NqK/fXr14U58RgEIACBFgloqvr169ct1ow6tUAA/WxBitThbARod2eTGOWFQKcEpt6k9uTJk06JUG0IQAACEIAABCAAAQhAAAIQgAAEIAABCEAAAhCAAAQgAAEInJMAa38Hyo1dIgfCJ2sIQAACEIAABCAAAQhAAAIQCAhw1joAkv3z8ePHWc/wArYsXESGAASaJ/DixYvm60gFz0sA/Tyv7Cj5eQnQ7s4rO0oOga4IRPdb/Pnnnw8ePOiKA5WFAAQgAAEIQAACEIAABCAAAQhAAAIQgAAEIAABCEAAAhCAwNkJsPZ3oATZJXIgfLKGAAQgAAEIQAACEIAABCAAgYAAZ60DINk/79+/n/XMhw8f9Bq2rEeIDAEIQKBVAt++fYtOVbdaX+p1LgLo57nkRWnbIEC7a0OO1AICzRP4+vXr9+/fx9XMfRfbOAVCIAABCEAAAhCAAAQgAAEIQAACEIAABCAAAQhAAAIQgAAEIACBPQmw9rcn7SAvdokEQPgJAQhAAAIQgAAEIAABCEAAAscS4Kz1Wv43bty4detWViocLMzCRWQIQKBhAhxHaVi4DVQN/WxAiFThdARod6cTGQWGQJ8Erq6uohV/8uRJNJxACEAAAhCAAAQgAAEIQAACEIAABCAAAQhAAAIQgAAEIAABCECgTgKs/R0oF3aJHAifrCEAAQhAAAIQgAAEIAABCEBgTICz1mMm2SG5n7bmrHU2Yh6AAARaJHB5eXl9fd1izahTCwTQzxakSB3ORoB2dzaJUV4I9EsgOqjXW9ju3r3bLxRqDgEIQAACEIAABCAAAQhAAAIQgAAEIAABCEAAAhCAAAQgAIETEmDt7yihsUvkKPLkCwEIQAACEIAABCAAAQhAAAJTBDhrPUUmIzz3rPX379+/ffuWkQFRIQABCDRH4NOnT69fv26uWlSoEQLoZyOCpBqnIkC7O5W4KCwEuiag/urXr19jBHzUesyEEAhAAAIQgAAEIAABCEAAAhCAAAQgAAEIQAACEIAABCAAAQjUTIC1v6Okwy6Ro8iTLwQgAAEIQAACEIAABCAAAQgkCHDWOgHHeiv3rLXS/fDhgzV14kEAAhBojoCmSh8+fNhctahQIwTQz0YESTVORYB2dypxUVgI9E4g+mJ7QXn06FHvaKg/BCAAAQhAAAIQgAAEIAABCEAAAhCAAAQgAAEIQAACEIAABE5FgLW/Q8TFLpFDsJMpBCAAAQhAAAIQgAAEIAABCMwS4Kz1LKL5CDdu3Pjzzz/n43kxrq6uvF9cQgACEOiIAFOlHQn7hFVFP08oNIp8egK0u9OLkApAoDMC0Ven3blz5/bt252RoLrZBL59+/b27duLi4u7d+9KYf74508XDx48UPjPnz+zU+QBCEAAAhCAAAQgAAEIQAACEIAABCAAAQhAAAIQgAAEIACBFQRY+1sBb+Gj7BJZCI7HIAABCEAAAhCAAAQgAAEIQGB7Av/ZPosucrh169b19bW9qoqsLba1bcVWkVSwL1++fP/n79evXz9+/NC/qtdwmPzmzZuqqf60j1z/3rt3T+fM7bUmJgQOIdCqYn/9+tW1VjVZv8EOnNVsXZsdmq128BtF8OrVq5cvXyqy/n369KnxKUs0HSF49uyZJWbzcTRrPHS5TnZ+lyvZSYL/0+H+09nev3+f/nYHlUA/d4BMFtsRwC5sx3aHlDEKO0AmCwgUIfD+/ftoOk+ePImGnyWw1UFTJfyFV59E0E4dDdzGRRpmYD5//qyB0ps3b8qOv8bZJUJQgwScrm6d1KvsSkZlK4sjWpYnqQ0EsCloAgQgsJgAhmkxOh6EAAQgAAEIVEug1QECUyjVqhwFg0DzBBg3lRXxqdf+TmqM2J1VVodJDQJpAq164+laN3YX09+YQKnOSgJ0aysB1va4vkuh4zA6T6HdU7pwRyqGcg5nYYbzFDq5Nhxhq+0IXm1IKQ8EIFCEAGeti2D8l/pudfFZaWmX7eXlZdYjG0XWhJE29epT28Ox6mguwy39G+wMlsXSCcDHjx/ro0zRBwmEwFEEmlRsjZnVdajBBi0xClkNNtpmdQ5EbTZxcFefWXMv7NR2/1J7/eUNK2uXcrTMzQcOajkrwUF2ouFbFg0Vhv5WAmoe1P4V7FA/VWX1JMMJf/2raynecKGzQJj1/ZVwWY7YhWXcKnmqT6Og6c6htxm8lHEvJG9B73xZJiP1bDKy7mU0LiOl5s+7Da8ykVVtdd5NHAYIwyzk0NsLgoD4KIb5R/1Ln5+lb7KS0fhysKPhlQc2OWhawFytZuiOhr4iMVbKTVx7XF68eKGuyfigxl9qudpiYoxfJFpjaoChWaYVp/Yql1W586c6dERdVx8dCA9+47IXDhpdUDld8kI1l96qCzq0qZZsyqxBkYnPXd+RYzAMWGTuB99D3KQY8kCkIY8ePbK/KLO3TmxWHNsNJAcZDaNI/bvnQFLdi5bt/GHdMKZTkfwR7tC9qGAFndj9FaxDwyTIByq2/6bXnRV7f+0ix7MQUKcX9dMUyILFWYRIOR2B4ciTHD83Qe18v8GID67FsDe0bQ+wpQGCky9TKA5FDxezDlsDA0NM8Ik0uc9x0z4COt3a36mNkbqdDncPqtaDQ6h/NcZxXqLcwtwJxrKNYiiYX6ShnCeaqFQV2BoxpRUteeM9eGVjOWL6x0w6DGGGwRc63ZpPY3x9ulVIo08rx0l/qq/Wy9wJFM2waZ+elsYqXx3r036NlZMQCJyUAGetywhO497chLS4cuxQWTZVU0VTs0XG6shu6e/169cioHkQ/Z16P4ex1kSrmUCTil2kUoPU1GC1fV9/mhTTFtLx/k4dtlEcX8Sak1rZrpWCuhqtM/nJdnUtd/mf7vbd4PEvq7ue1ThhGCpIfOpv2159X0ZpwVPt6adqFMzOj7copUHp8XQE7h5OALtwuAjWFKBVozA7N2Q0gsZovgiUtcYjGl6pu/PD/WslO6Ts+znDkQaZ1DbeY6IpSEHQn19HH8JwHUUh10JTkG1wGFe5YIiMrAiPExTAlQ7zOM1NQ4rYEWma/s44G6Dqa9FdolSnob+hcxgD14ZXHVwZ/l3wSgJ1TRoBDd77OPFEiAYO+2ytOJ0aYGgSarP4VhE1GHJXh7D/bMPiinf7oNpRe7MT6SGwOnl19VtIXMv5OgMpazJlR5Sp73c5i+CWfltyvYp0Jv94Fnu4FtIZacWwa3Bq/qSszihHTcOq9UW1ZVBRVV8RlO/z58/lQpzLt1yDq377rtoNyumqqVY87N4o9YpSl/JwMYzs1Gkkuq9o9yIfUgXT2OREk8ZNGibJsX7FHroj6bZTv8ZmSFy9uKiBQNpbU18XtY9+yVmw8GlwXS0BqbrcOQ0Q9Jco5GDEAyuv2adhe+iCCahEXgfeOtcAwQiqSKWGvGSCmUIxYt8uWg8DQ0zwdvqzc8qtjpt2xpjITo0lar4rXPs7uzEa/KXGdg+OO9tgvnGYhJzSQKnZ1K2V4f7UxLhIswMxOagrC7D142yNSBAu0lcMM6I77ARQI5JCDi0l0FUXnqjsglvKsfLpekz/ArE29shgMf+ZYGCG4X9kS7eW1vD6u7Wg/DLimkNzS+fBXeNPzbApEf0pvhyq/c9TYL+MkiIaBE5N4I/fv3+XqoDO7AWrAomUtWqrXiYR4Vy31O8/fPgwq8wHEtBWME1b2IWVVa/eNgMl4Nh3tGif9+xCsnbJJPLa6FZ0MtHP60A19osxXDep2Opb1Fr9LS/jiksK2kc1fIhg+HeII6UaJiASj8vF9E9cjw9aKyklsnh733qfWFXT37jWy0LUjnZ+yYWGeXLiEyJYVpHhKZGR+Fram7uGxoJnW9JPaZr2YQwzjwtQBI98/PjRbsKCZxf/jPY/QWoUTECwC/+YhbPahVaNgib6//rrr6DBLv4pu2n/oKvcP82azbqslsIoXw1kxq+hsTx7bJxhTllHfWYHFLPllFcpDumjHRrFy+FMJ1XVGCFd1Ny7+uh6dAeA+J/FJWty0GSUo2yoJusXNxYNneyvJJhSFRV1OACjU9xqKUNrUrLjfuzvv//erkc6nRpgaIxKnhXt7F5lurLqk2cX5968eVPkjJws49CEXaN2F4vnUpSmG9wNF+utTKuOqCCvd4GcOlm0oqDrpXzleunv1AcqTmdTCuqMJuUs04yKox1pTs2MFxZtNCZVbbQG7Ls6/KEVl3LbSjUoFUzDFot+HqgerRqmBhRbWiHFPukMyQ4qLRFvtNwzVfj1fqA8//X+UuCd6qdGtYl+Rm2cBYspma4Mr3YlZWW9Dnm81MhRrUxz1LODUEsdtfwxeBeLh5OWXDaNU8qfiRbyqJ1ITKGUGp7UM4XS8MCwNhOM7zQ4UbO+U7TTU2Cr46ap+h4VPrWgU9Xa39mN0Xp/qZJdIrJlGukUPP+pxUe5T+uVf9CQYafo+gGgylPK+q+vWpCCOkb53otXe/3Uhpm9xrZGnM4bb9gr85XNfo3pt7OqLSYzDBtJhG5tFuy5ViG1I1RrphudX9tzaQz7NauZRIBAIwR01rrUn8a0dijq0UrlW0M62gVrr7uLqad2LrwOKVneOqY4WqhQZJVQU37604XOA2uYqtUdyc5VIXqhCBpv71y12rITtCicxgIrachNKrYaXeKA/dBI1SSlaRblV2pqlVMJamug0pnqHPSsJQvFUS+hpNR7aCowyyLs1i5UMGNd1kcTUmWXqNqwXi65SI5Bf6ufCXkFaSodxV9f4OZTaFs/pQOBYqz5eYhGTXVBfkU6Lxh2wVeGUte72YW2jYKUs5RElI6GGxaTpA5hC2dDuRudK0sht44jF2ILCGkpiM+suCsZI2zBP2qtzlJftZpo+QOBKk5jswFSWg1SJKagpst+Kp1h9DSlYMouOuySxYl6MlNC2chCnVQNMDRT+rYs/IxeZW5N04PxofmXmrosq59TXVMuAT+++qU0kFPPTpTq3i1aIVmnSU6JbzZctiBqI3w5Vnh9UptSUGfkEqTlIkRr3PWNnIF0mfe8W7b/PHYgKf95JTpZpTXaEu1nBsd1ZcG2eLxtw9SSYp9rhmQLXY2mqfYebXHbBarJREtiDyzevQyV1cg3UQYZwYJMDvGUpkbrfr0oWEIHTnHL4t6nR44r/T1fnYJrlU025RQYXSFFw9JwFOdEc4+SQnSib5DXUJfaNmw4iRgv1jcEY0aKVtZTClqN+2kpT8MDQ7VEh2L9xXpLh+/kpJD2ncZ62/a4aVzfY0Oi9ksdxbGlcrmf0Rg1vDuruC0rNQGoiUrX4RS5SLvBTj/3vGBrRJr2Sb3xhr2ytLzGdzH9YybnClk/sFIr3mgS74wzDJI+3Vpjq5ByLWb7fDUBqasqLunL6RomxvWvrhWiFLRmMdtMlMsObsxsXez+WGOCPlfXTWkhMEvgX7Mx7BFm+y+/41AvY0/5FDH92hmvNQLcrWqzvrjKLKGoyx6MU7pgmhOZdQ01FWVJKp3Ree+q7kY1OHW0wxtyq4otVy+qGAKu1Qg5joubhoipmSudaPrRQHt2+6+URAucCFTHtRhd1oOCPFUMlcG+5qpMjYNGrc303OVapNO2fkpPplRuQbhSsyAtGye6ghUUvueCYRcCZSj1cx+70LxRkKtQSiJKZ3aLvOyd4kRzlIcjmaq9aLSiaPpTT6V/VUIZXz1lcYEU55DeJqtTVR0to28HRDUSBAdEF0KkRBKzkHo2OlzVs1H4fqCezarOWSJPqfqs0h5eQUlNTcOX0fhaUmtyNmA7D1C4xpJVyxLJAK80ZGh94/hT9n1IYRx/Tcip1WCq9QWojT9n26xYKU40Ncn37IZmSutUtZpnG3KVf7bTk3yFIjfZaPyy+hlVPAVGs7YENu+IjnvdKYaW8CmtMHahGtVqckbqpz5E/+o6q3h6XHbEItbD4xiB1OlaZAklrTZRZ8BJJ+qEKHdnR9R7KLJgSlWmMlJkl2B7F2X7z8PtuwZoy5qwOEzNiSlNKZLGZUpZqjLogC70U/2V1GNKc/xwJT4oWyUq1Lxhakyx1WvVP0Oys25Hu3e/0RW/ds1/cU0tM0gLii37lSiSNGdBmlOPHKKHU52zX0gKltCBU9yyGNOpMYLMcUJJ1O7knOhZKYmz42rOMhMKkTU0DhZUwqrs+JRYVbVZmLIpdQ4QpiqlcEnQb/LuWnVhCiXBLXGrrKfkJBJcJArgbkmIwVOLf9Y2MFQns7gu4wfXWzp8J0c17Ts55Rwumh83BfU99udU1zQ7z7BPsU9qjPZv+66tGS/kuiyT4JTCGPMdR1tckqD8iX5jnKklZMoNDvLd56cKYxnYyr6LpyLLfklSw2ha/+pvmExTu55KR8+ed2uEKnheb7xhryyrdSSasIQr5ZSUjQlK/xNjVdf85ZnY0zRm3Xm02WYo+FNdKzMMgfLQrQ1NtbbBZiAm+0/1S1P2d6ipbIG8RzUEY5qy8oIzm+b68WyiPNivBBxuQaAlAsu3ao0ppLst56W5nnGcwqlDggpafu42LyNvO92t6+6UG5cQiszVrF8eHYUm0mzmlrw9iw6cPY4050CRtarYU+OutOucKwj7zKZaujFxe5pHab7YGuuyJpomI8YVlIlc0M26YkjbZ42s2uOmwwNXmJNetK2fEv1Y6xaHHKJIsx6FqtNtwbALi5V59sEd7EIPRkGuwixqe4T0EEkza+NxjUL0lLGLsJhUlbas31XQdKqaFpdAVs/uwimm6jsGKw7jNmIZ5iipglWuJ6kpX8I+4XtIXVodNM3CnK24NHzoPRRTrWBYTdS/ulZDU6OIduB+b6bH/Z5H1/5dXcu9SbfEtP9TULVmaaguC0Yrql26CoKgrGeFNRtBGQVs1/zs2dCc16ucVZIgwlRNfc1ZoPNBLsPPsvrpl9C/jmY9GxjtxxqbnVD35YNaeR3VikQX6tuRKXHIsiiFqCyipZX2DiZpKsHDwxNAhhpVblMK6kxiyCBbE8hXFjNqE2d1I5HL4cqwsgBl+89K7Hu0G0mAklYEqqKf6qg19LC4guoupgYpfrJSe0tqiXKWuhVV+MYMU5OK3XBHtEC3LY3Ob4Drr9c7BrPzSMsKqRadADgeIC/LZXjKH3onMi17a3a0q7JRsLLM909t8chRHWNUpaU2cgbszdY4Uqi8Hz77AGFK8abUo6w47GZFPsZUUVeGT9XUV/JcL3eqSGU9Jb+E/vVU7n54wwPD2kywXcl9Ia65tnfCvkr414f4Tn4Behg3+fU9/HpKS2sYR0910fUboymqa1p32WfFdpnuFbdli0sSlH/KQV3MrZT1D8qZ+1N2bbZbllmXytmdJcUUrqgzMBaHzMosQyWVW6+C8c/ujUcFMcs8GiHRN1Y+XY/pL9giDkxqymr76hrtWqc68D5nGCRBujWnM+ft1lxLlBkd98CugrpYvzyUnsJVw1w/QnTV8S+wXz4NriHQMAHOWhcT7uy4zjcPw7UeKZb9dEJpQ6WSpLehTCf8v3dm50eiDuJssmePYBlpj1XidCEHTha0qthRz0+B9ikhe9vR1LCl47JnPdsbHK7h40kxOy5LTDX8sQTVTEp1gxbCK7t0SzVPGsdC71gVXaOfta2bLlCScdsZi6PPrUtRMtiFsXosC1nT7mb1vB+jIFdhGf/oUwlDphnV8SPq3mdlMY4g0Y+TCkISs5bjBHcIkUbNFnul1yHCY+dQIf5+Assw58AxwqaCUL0CJdHPfQb1i+vV6qApDcTSWGRJpfDpdHRX/dusDzn0WmNnzNKHjDXKD7GUcLYKitCAGmBoLIKejXNqr3K2dkGEWYuptlZqnF5WP/1OwL8OKjj7sx9HNGqdfXRZ12OtmNIl7X3J7aWlKlOpBYVUpXITn1WJUhEasCkFdWbK1geCVo5j1RokEsQMNMH9lPKUkmBV6ZTtPweXLFpBNSgH013UMJAcN6hlzV8kx+M4V1N34Q/roqA2DezHMKHYmypSDYnPjhBdoyt1oeazsuKWLmJBaTlrLWh9LlisVMiqHrc4Y4Ejp34+OrhWUrq1rHay0dG99X7DDGZol2W0xVNjf8Yvtq4TTpqlPLO9biAgS5qWOFEpK3CxlBOZFt+wkcgremtBQ4imYwks6ykFyuZ+WkrS8MBwPE3tyCy4WG/pZlvxglKlHzmp7zTobT/jJks73S1OtEOoYe3v1MZo/7af7hnGd2X+lulYcVu2uCRB+TVROa7mmpCNvKyg2Imf6hJnvZTEvGsiZXdLc4bj8XLgeKsYsxhVDJfmzhcNeOPRTniWeTTCGafrMf07N5lNs5vtsqS3QdcqmxI190pq8djz1DMMEhDdmt+/nbFb81uZhpPpTj5oEf6zWddKJ5GRbq0f2I7Lk8jRF6Ll+uyCHsMhBAItEeCsdTFpzi6BRHvMYtnHEor64kExiuzciu5W8TPSHEqsgC2HWUbaPqKTXstd2F+KDSt2tBspNa0WlZQFpn3k1vBsaZReEChQ4zk4Df8EOYi55udsf6vOJL3HZU3up362bf3URIk6ZP0VsSZbDC9nlSc6eRRUp8OCYRcCHSj+czsj25VRkKWTrupPDVl/soZruqOp3VeaGgsUQOJbY2Rnp2iV3SHdTrTDVElmqZYac0XXYh0KMQ8EMf6pokZrcepAmdpxTRVSCntxOJKU2mO0zC6wydmAwSlydYxe5E7Zq0tPwwxGAWoCrsmkJRstngucmlJPp+nfbUYNVBEMjS/ZBdcC6FTLXWznCKmEFvWzzzbkVllVc9WcusjtCqbKoFpMZVEwfCr3aHhXjqg8uqF/GHzRlY6orxVTOqyMZGui5C2BejZtU5zaTHnFlly2iDMFxBVYF6dwLdQ/DNoiQehv1sf2KxhcRy110P8oC6GLSkTeQpDg1M/alCFanQWBIjO0339E0dRA0tIWAlWR9KMaZQQrmIFHOlYnafuUNhpzWRytK8PUsGIbxziL9eQsD+6/yrC+5c72D+MewxKiPjwhtWFsvsbO+mU4RP1knvwyRK8pWEIHTnFrbI7HgvbHCNFJJ7WFImNbqdNsk1njLRSXiHqn2WZicYpmC6ZExnLxQ4pPz0qmfvrDtbRltqiLI1hgFlGzaAlzG0I0EWOgajFmWzzEUhjVWoIeRiL6d7b1JQoZbZgBVWUxZdDV9hOJ+7eMA8PaTDC+kxNi2neS3nY1brK0033iqMk4GfkXxY1LbnXOboz2b/u++CzXiy17cVu2uCSBUskeWSpuj+O7wUFeO/y0+Mal2mkUnRvryYLPQpMjsQOTIAuLA3kKb7xhrywQ2fgnpn/M5NQhwRAg2nX4XSszDIG46dbGOlPbYDMQWfpn1Ly6OsrXnRojp5OduqvUov6zyzEKcyo1S3jP9svChzgQaIYAZ62LidLiKrle212UtRZ+ZeSLp2eEdVfumv/ImuvZRY7ihmpNaWt71qI8vp+9T/mlnE5Rpy72nyxoWLG1OjLmPDvhXkQZ0jstxLxILuNExvUdhxgXjcaJ7x8yxrhRs52a7vfpJVbs9idz0hx9nlPXNeun+nA1XllnFXKsnFM1GsLdrPGespPSpkulu70VDLsQVYma253fZMbtrkOjoI5IzVajgDGNqHCHwKiIRc9/pNRAZrZgymi78ZqvMOnr2QVpVaTgyE6FkQUZwxk64TrHCGmARe5G+2Sp5Xau8ppiq1TSXr/VBNelGtFQyHpmA2ZLooovFpll2C7OWVmkxbTScPSgBhgaY0cR7cHanm2wNNiVTczBlx6KcHr1LuiEjT9lizVKUsr6c9lZLsZGvFRlg9xrnp1QHzgMh420h2gOVLQLLehxzXp3Q3nqmduJAvHZNuBaSJ+lAGpuyKqW2QAAIABJREFUfr3S1+P1DqXgP6K+KGg1/k/LNIhLzX+w+esG7LsEp1aTkFSgafqpWifiW24pR6cwUxe5BsWSryUOhkmUGlBsdfXrFdWiMKeIIxT6U7uT+dDfMP1lcUGnmucQrhRkXOTDKGWlXxCFUlM5lXiW9fFLKwVQ8WTpVFkltaB4A7HBQxt3C35e4+thSqogEEtSFlYUzEKy5jiWZuvGCNFJJwUWrKCaSeAkjJuDylwwx8VJqZtKT2qdd4DAFMpY6xTiGsJinRkelJLXNoUS1Eg2TpWdbYk+pfoHhjWYYJVhKIYI6w/fKVC84efYQSrV9ILsJAJfh6PX9UxJBYUv/jPa7YuJLF3xvOwJRku1z4h+rIe+hmyHxc9l6lpY7Ax3i+k6t6Fny7IgQ0238O78UqknURZpyUaZb9QFWUQzO3mu6qgrsyRljCPdHiMahnuCGeXjB8r1NWZUKlrD3rhDJBG355W52g0XY63bqN1h+gPyG/1khmENWLo136y46/oHm1NCTzeHUm9LGeeediG2cLrGZejBfo1rTQgEGibAWetiwo3OdDibN3VRduDnKjPreag8xbOWXZ+q5hBedrXJVbaBi7RjMdDbaCiVoFfhZEHDih1doN1tLiYNVncTerLmVrrHGO7WOVs6rvV4wrR4H+tnqhm9WXqakfEf4TqXwCxhRTiLfqru0U5mqo7DlHEusZXx2boUAIyKDLtwlnaHUQj0WT+jKh3thcZda2D1hFdu6jiLBSEy1tEy+IHKbkHKpR5RTWe7x+1mA8eDFMmiwjFCKdrpdHytcNeSTvqpQ+6mffuh8MU91RpmA2b7GbnHK3uPcaNwyjBcyFJnjZ7G9sJPMCupQNk6VINZBXBsezM0UTLNe5WzrVX6UHyeTT2MJV+niuMLdVPST4lsTWc17liK9/l+hxP4aeNKKeTw2Qm7XAatiHah467D57DgOto2xwBzLcuCksw+EgUSFLW4mh3oWqguUtqggtGfwS4HPehHk+Il2Fqcaj+14oQTZavqlrGliNW4kQYd1M4DycRIIeiUCm4rmW04AhXo7Q7ixjCNIZ9XsSXNcXUICQhYWqLfww/XBbuCoDzjn9JAORjjMkyFqNfawgzZG4IKpi59XJGtQ2Zn5CjY1iLYIf3AKEdbwTBGGGusNGTNwC1Ru9lSrZ/gSuRuudXwAGEsaGkFUyiC0OoUSkLhGx4YRvU82gEqcAcTjO806CHjpkR73PRWVPkTI/pNCzMkHm2kzRujqCCCwPHMzw7iWJCFXEQVNSh84qd8vwW5LHhEXbpljOOKWtz6W8oserOF3I7Y2A8XNMss7m4tdGDYsDceVZJWvTJMf1Tcpw4c9yGuR3UXzDBERUy35jQkuAhWc9Qf+hHSBtFiv/zUCk7/pk25fN2oGpQKjPrSrqYqm8iUyiudTqv2K11r7kKgPQKctS4m0/T7MFxPHVxsYTYO8TwGjuMxQFDfgva4mOQqSMjuZ+9ZWIuztedkQduKLZJBY9HPLfqHKRVKuJgiP/XUyvBxlcchp5gtHdPbYdnJYnTY/LRGRcfaOA45hX46CMF4e1wdF7KDArtSuYv0MHsoW1cFwy44hQwu6m93GAXXroOLMZlAuMPPQMTyQ/xo6bnCIEfLT2Xnpx+9PqTzUeHljc8e8whwWaqcFWfsb4hGlJIfuOcYIas6iyNPae8hy8zpWrQ9aErUfUpGTjNL7UOdbZVZkx4J92yNJ48aOLlHL4Kes3lD06dXeeA82+zU6FgtJSMZXKliopcz3hp3hju4MWNvYVzHNX2ase7paEa5yLJHu1CBTae/7K7FrRJMaUiWcVlWmKmnokACEW9UvFmpbZSvUFhqLQjBLgffSZjV+YQPEOAdfm6khFNyryp83LNFEVVo36ODheAgQTTOGv6+HkZBKXC3rSSqyFh8GKZBvmMyUXlVqNg7SHBNE6jkWaOJd0IPDMoOtTBaOs3Yb2dtVU27NTxE8Viw2EEVD8/COHIcN+ric9QBCvX/rouIXpSa5grytfy0dCAbdR07DBCYQonqmwKLe62Dss3KdFyeglMoswpv0XaVMLDjvkNe7cCwNhM87mbHovdDAuazolwfwagMi32n8ehgB+fnFBN662WXTmFMftC0jTq9dGHc3T6Nkd/Gp66DAbIjVueFxc8carq1YxnwsQxzjmoIbI0IhBX9aTFJ5/XGo1VWoKXW0tvAQ6jZKxsbIEz/lPRPFG7p+eVjjF3frQ1BzTMMxgZOtzY0hJq7NddU056Gej8Xc7sLNbQpf1LhKuFua2Tt2a/tpEbKEKiWAGeti4nGMg817r71VLES/JOQbEB02sXPOhhXFCyAcvczGl/L2BfMrpmkjH72zvWdlabkK2Xbp1RtK7aa5LixyKXbh63LZWo1Sw6fi1P2YlzrccgpZkuDXlcdnfp2iXXreZApkfkYi1uZsjpQc2o+xqnrU+inD9liblTZrVXXL5K7To+0BxH0UzDswlSjU3j97Q6j4Nr1+MLS0n0RBx7gFlPM8nMS+jbcOmQIY5lx28fKK5dZREGE3cYIYx3bKGTK6ZKKbpTjsmSDJhPIZfjZ5GyAZXNYqQWY4nlFm5i6ncXa1a0aDK0GQxP0Ht16lZaBz0Z75iyuheuf1djLriniiAZNwP0c711wUvAv1CcHDPWzlAVxhfEvjAVTITcthl8k/7pnmxI10L626Np3q/z4UptZO24X/ZDpRl2WL+6ar5ux74HctxBr1PQHqusPureWe9CpMm3uA29Gsf1Kce0I+HYhaIPBTzUT99SeF0GPFJRKP1WFHcpj8dtVGJV2h8IEWVgaKQULoJ3up0UDx3H2saTKZdww/RD1Htut4E+Jsu0BQtSPUlcwRWOj8KmJ6O3EPVZyX9OG6y0cVwE8dgrFIkGLQT/pwNAid0l/N0tnQT1oY5O+E+MmS3vcIs5Ulzs7q7NFYYY0uzVGY9MzDtnHByslXLuNU4dcKlNLOvaCbWT9pwqpggWd4VgH9hml2k2SK+Futqltb3xKN4Zwi1xO5JUF2s6UaVr6Z7lrcbDHcfaxbnXOMEiydGvOlEQvTtStDdJMz6bu6VpEnWoHec12rNweqTH7lVt94kOgAQKctS4mxHTX7Pro4KL4gFk2IMgi+KmpomJ1jiU0y2Ef7zBWtHrDxj50IDX93NPPGEjJkR0XIwjZbbKgbcUOxs8DZN9R3kd3p7ZWaD5rowIE6hT9WX+PYen0NpqLN86BHrIfdyOd2TPZqEIGgfXrZ0BsqpkH9dpt3dQvXnqwPZSwn4JhFwKd9H9W3u4wCn67Hl/LofWlGb32RaxrF2e7XU0V9j+W1UQf1Bh12RDLaMVJShe7jRHKVnMqtalh0dYj66nyJMLbHjRNVXz/BRi/a/I1313nTs3Lw3GyU/NZuVfAJeXKE1xsrboWUzglzfXhGJqAYbdepcVybTfPFjS66E811bKnrCV6S+vreXYiKoh0oFrQdnNirrVaOq6hnDsUxpVquOjZpljm3NToBlBBZMtEXPBIWhV195D5kEAfDvxpaSb++Mj31o4dSPpdfTCsWOnyTYkjyGVKtaYeLxuOYUrzPK9id94jpcXq7hoboxrp1gM0V6TxRWJCbDtXOSiG1Gmqp/LDD9G6BB9XNgoWCPR0Py0jRyfu4cJ3Obaur/qHIPfgpwYsGw3xpqrW9gCBKZRAwfyf29kFP5ep6y2mUKaUPAi3DNxOOjCszQT37Dsxbgra3W4/p7TuQP9cde/WGE2ZAD98TzesiB4aXU1FK5KdPRHLSEfkt7P+46LK4EaV/ygFMMrOFU+FH1dqi5C2vfE0sZa8Mkx/WtbnvZvbdagP2dO0VTjDIFnTrTlTEr0412AzrWN7avvQjaSb5HZLh0En1pL9CqrGTwh0QoCz1sUEPesER21h2TmatG0YCrDDisusA2TZb1RMMGdIyCK4PacwBmZTE4u+Ju8zWWDhc17Fnuo65GPtr7zRCbXtSuLr0tT1/k52LvbZ+T5VTXE26vfEZwqdC1efnFsp4ouAA5i4qF8/A1FaOnbVlx1CPrdoxxhoRVli2IUAb/Cz8naHUfCbz/ha1jAQ6PinE7G/1UO2bDtnT272uBhBiNzRcXU2ClFNZ8dTZUeRlorMFsknts8YwVLsInGmNMQ/OFEko5WJtD1oSsCxVDzx+IJbFodqWSNd39FZaKzPZRbabI+x0eBIBcPQ+NLp2au0tIXt5tl8mxi9lmh8SZW6xhFNk5ztmsbC2m5CLCiqZW5HxVMVdujDXdks7WiH8swKbjubMlaJIMS1ZX8DgRvOOJJTF0Fq6Z+7aeNUaY8Nb8O++21K19sh9RVySq/2GctgmNJSbkOx03Xs/K7lmxVqpLJ0R4GaGi9s9DKIaDXlS0z1VH542en3aEnGgfuvC4zLEA2ptmDR0lYe6FtnX+WmrpfN9iyGoAYya0ylD4vTz33Qguu8A4SpLvEQPzzazLcriUWy7U2h2PV/qkNw4ScdGFZogrv1nWa7eimb4mw0+2GZkjrQX7U31QUxK1z769kYuU41cWGfc1ugD1s8MiXQoI6bzhFF62Xsb7ez/kGpZJJmZ4B39sNVwtki+XJULx1UaoufFp/tvN64hZjPPHp9Fq8M028R9xnjWBqpr7o792zqH2Z1b88ZBonYQoxubWgL/qKP3SPy9W32euWcQ3pYcciAYlbnd/PBZuGfxX6dsWemzBBYT+Dfs22YCEYCs45INB315tHwBYGvXr368OFD+kH1yDdu3EjHWX93dkyeNqvrC0AKLRFoXrG1sSkqr9u3b0fDNw188eLFpum3l/inT59+/fo1Wy/F0YDn27dvszFzI8z2t0rw+/fvb9++zU2Z+E0SkA+wzF1pkka1lcIuVCua2YJhFGYRZS1KPXv2zCWodrHdKObevXsuo6mL2XHW1IO54T9//lR5ZLsTDwrjVEeReGrlLf/o+8qkTvf4u3fvomW+uLiIhh8S2PygaYrq+/fvZ5unxWGeSj8aru5oduHn8+fPKlv08UTgyo6uWzXwkWJofBpTxoLZBp9S8ev0wF8zA1qqvLy8LJ4vjugs0qz+QanJ+dmtsWjSxlI8uYj+avpslddEwKaInkUoivb161fZ/YG2plzsU3B2aWqDy27auEZttnvWKIuhAHUOJNVLO69VejI1xCjC0KJamxZgqAWGaVaaDSj2bB07j2BcbpN9lyk5hFX0LJ/6ELkBu5WHBYvdUJPRegKy4FOj7PWJR1NQA5nN8fr6+sGDB9HHywY2P0CYQn2IH260IGVFfEhqR02hZFXW6LOdbmBYoQk2an5jvhPjpqz2WDby1Lj4wLU/jFFZER+eWnTAdXipVACjadunqGyNMHJu3hu3cDCqbuVeGabfIuse4nQ+wyAR060JQhvd2iDNKdd6aM5TXu5wd6N/Z2fVtGa3xZ6NcXWaEfS4aoRAoAsC649ruxSM3cGAVb6Ce7CNi6k33qXVSNCKVF8b9dIZ6e6ezJVXujyynUUq3kYisxu1BXO318U5pJYXAWytVM0r9hTkUj2Dk6b9YtxyV76yKJH1OK9xiP09TImMtruVdXJDm1S2KImlAzlQo7ao8j5pjrVxHFK5fkZBWbw1PhPho7MsgRQkhl0YN7QgpOZ2h1Hw287UdSDQ8c9BxD5MXU+lVip8XIxxyEbvjA+qYNkWv09JgoLpp33Au/UYYVy27UKmxiO7veHSUrWpQvpqvKdQ9pwNmM1LEGRbLRiz4lgWA/ZkrsL3rAaB7HzNj153Ymg69yotw+SN5tkS5nKjHIcm4PtOUc33A/ucnbB4WY6Se4F00MNs99PSjQ/F22FAZCnMnmZu1txvtNAwqzODnvgdTpbmWD5pOwh9owpup89bpOya59RFtfZ9mDLy1bjgJFIUtdKfouSHR58tGIhhssD0JRK9rlaxj5qXsFCtKo5vI6IiHgJ3MO5RLFGLr8Bo5O0CWbDIZbvzgkVu8c4V39hIh6a6f+sYYFpMapYXukBG0e4i6NZOPUBgCiWQ5vjnRhMaR02hZLWChgeGFZpgY7fcku9k6eRdk+xzQi+rwdojT5k2KaE9kbIxOzdGTs8TF0e1/cWCnlKzoI77a51x4mgj6x/wnLWzwnXUFETCUQmEuLUnbNGlrcvgC86f5wxQDD83ms2e1ZZTTNdj+n1dauza6MoOzUTt+pDqWzRw6xkGVZxubZB+G93a7FqntO4QbR8ynW2YWy/YqRhtCPpAIZI1BI4lwHetow7/ksCbN28ueazQM48fP55NyfgayNl0LBE0wZGOJocsHYG7EBCB5hXbffYkEPfsrEQQv+DPWceuYF4NJDUlwWjVFDn9euboU7OBlr5d7/dd8GG92ayJcEYCB3YvZ8S1f5mnepUDBYddsKvBlPiiKWAUoliGQL3A+PXr18O1lH+Hz+lYNilmyTdRu8Qt1XQ2F42z7t69m0hku1tPnz61gNquAIek7L4+F+Q+O+AN4m/6s/lB0xQ9fTfy169fU3eHcCmt3leajrPgruXLBiqb/cuWC8oQPNKtGgQcjD97MDRTBgWv0qgki6NFR+javaqFRlnSxcnOPjgl8eiDitzh7IRd+TUC2uc91r509LU0yxYHPaJXg+vTB/6zxa+xKXakakq+u5jlIsqrtwhd+wAsjoe9zA3HrNa++16rBLr1xyeN6W/9HV0MU6m2Vq1il6pg2+lEPcNxlWXcJehx+NYh4wG1DNP+X3C1O2lbAyF9CCQIaGfL/q1jKI9mjGebiXqbTS178wOEKb9llnxCZ1be6mRhLmood5hCWSmd8eMnHRgeqOFjhkNIVCXGkVvynab6n3GtFdLnhF4UxfpAfzLHTy1rYsd/cP31lDIc2FQ7MUbrZTeVwrE7yadKVVU4WyOM4mjeGzdysESr3yub6u2jtcP0R7E0ENj5DIMkSLdmV+P6u7VZaRpHeXYmWTFnj6qp/IfMzAe1qF/QQYH5CYF+CHDWupisl81uTL2XLqtYGnleX1/PPrLnLrFZ86kCb7rkM0uDCPUT6EGxp8bP4y0Ou8mL2dIs1DrDnBV/aso+K5EgsrZmWgyQ5eN7Qcr8hAAE9ieAXdifecEcMQqlYPpTXdozUSrZRDqW9/dPNc9Eslm3NDiyzDD6cLLSLxL52NyLVCE3kagGyvUyHmDIzW5B/B4GTVNYLE3m3r17U4+vDLeMmywlXFmM4fGe1WAZQL83izbzZckmntrf0EyZLWYbEmJaf0tTr2PCOlan5bGtX5WCI7pefC6Fo+ZP1JlbpndUzk3XfbEpThMs4vCNiM6n5b7hRbTTx621x5eXJzqJzF5Ua999n9Av5GyNFkewaO/s1wYW5z48iGFaCdA97uuM3+e4CMUv9ndci1ehngTlAVp4qsCHuB/jdur3V/VgpCQQOJyAGvKe22zG9fVtwfjuEDK7OWfqwdnwHgYITKHMqsEWEQ6cQsmqjsW19p00BoZZeIPIHfpOY38sYBL8ZLtRAGTxT7/ZukTU3g9c+8MYOUE0c5E7T7hbxSs5BM7WCKPEe/DGjSja8Mow/UZxNxyt8xkGSZZuzal3A92aXjSf7ta0ynmsR6Q3J6Y/ba2tHVu/bqkBQTul5QICHRLgrPXBQh/vwMstkN6oYVn7TO/ayc10Nr7l7J+l2LMZEaFVAp0o9pSjORW+g7gtZwZ2KMZZssjtwzeSrGUFfYt1l7OIiXJC4EQEpnqJqfAdqoZdsEPGKFhYzU4h6V1U7qPWmmXe5xtulp2vWzdDizXXvrpjZyG1yWBWghY1OEscrfJG5b71TKudTyeDpigQnTuy9LrbWTFLyirhDuejelaDqG7MdlOdGJpo9yViU+FRmGUDLa2mbI47p6b27nwYl7Vs9w79gLKzdImuVLrYSBMs/kzlsxNv3rw50N2yHKIYxL3RvDo2xW8mlmt/b+4yoWhbiY68jlf61WcqXN9DthSjhzjnte966bDrojWO2OeTmDWMcF2tjfrZp2E6r2JvJC+jtpwrmnF1fuxG7lDN4ID34VvfdqgyWUBgGQGjl74scctT2ro6azLUM29xILyTAcKUXZsKt0htZRymUFYC3PlxBoYFgffmOzFuKqg89qTqXPubMjpT4fb6Lo7ZvDFaTIYHixCwLCWwNaITb7yIRg2J1O+VYfoLivukSfU8wyCR0a3l6m3N3dqnT5/84kWrZhzfRZ8tFTi7equtC6pLqeyWpeOTnC1wNAuWm6NYCITAegKctV7P8H9TOOqlX8Ze1TJALcbin4Rmc9Q7+eQ5lc2U1Joh0IliJ2ZFNb17iDS3/tTSIZWqJ9OExNcU0jjHfZRSrakaz0KgNwKJXuKoJoxd2E4JE+Jek+nZjYJ//Ga3STfLTnSdzVsjl/Sz2gln0Ycajvhu95XgNKJD7vqzmX4BahDEUJ5OBk0+fHc9JR0XYbgwdonBU5afd+7csUQLNq9bHsmN07Ma5LIa4ndiaBJmBa9ymeakn9J5yPFE6MePH7fY7J4uifFuQkOMKUSjGXvdo5QwWuYgUMcYgpA9fyp3i1+qIskOboERm5Ilbll5tzVqzfk0Dbr1Uobfv3///fffOl+tcYeuta7PYDxLHNXad78Wu41wLYuVGxkCv75Z1xuV5+yGqVrF3nSGJEtz6o9sdC3UBLaw7Gk+voIp5m59VLpU3IVAhQSM1mTTklscdb214du3b2WLYclXOY6Hw2WLMU5tNsesnUgJP2T/znmobNtjgdNNoYw10A9hYOjTWH+N75RmmOiv0g+m7xot3VFdYrrwC+5OrS4du/aXEO5R5Ns2Rgs0h0cKEmBrhBFmJ964kcZstCa9soR1mAWSiNCb6U+g2P+WEf6mBbP0LVvMMKhSlqwVbXbIX5zPbI5Zkwylild5tzYrTS157/P24TRw+bSzi+/Pnj1LJ7Lp3coFvWndSRwC9RPgrHUxGR2ytKz1kqk5IL9ishP7z4CMv8bgF2m4loUYBxICgX4UO9FvHNg6Zj1LVHQxgdn3ji9L2XjSQ/s1l6XPUxCAwG4EsAu7oa4hI4zCrBSMmypm05mNYNmJ7s5RzKaWG0Gur+X7RWvOb+QWKRF/I71N5HjgrahDXsl0sLD0M2iK6oAWM6LhQeB23yY1vncg2LweFG/9z87VYD3Ahg0NXuV69bCnoI1BwQqczKUG4A8ePLAnsnPMjQw6sxPr5Wg/5lR8Ayg2JVd8+l6xe8SyFOIiT11oz4EWcbbzXqbybS+8Kvvu8GoT1W7bSizT+xtt1HP1zb3AMM0Sq0qxt5shmeVwxghGk73zZ210zs2HuWcf5efLNQROQaAG98zYkwQj05V4+xkgMIWyUlWyHj/jFEq6ggwM03wW3DX2eH36ToybFmjU+JE61/4wRmNJEdIqATmZbI2wCLcfb9xCwxKnSa8M028R/bnidDvDIDHRreXqas3dmuaW/eJFq2Yc2UWfLRs4WxKtl+m70GUztafmk2S52c6NmBDYhwBnrffhPJnLSm/YMvJU3kU638k6TNywbCjcetvxRNEIrp1AP4qd2JJieY3CRoK0bMbaKOvTJZvLKje+EYhxo57vlBtTJhoEILAzAezCzsDLZpfbyefGN5a2GaMwO9VlBGKJZhyU/fz505JabhzjHrg9geRWocn4+pZgtE+uRxD9DJrGCibpjAPHIcamPX7QEmJfBjOW1pLpOE7PajCmkRuyZ3M2amNBQxPtwQZEzDbkqko6/sXFRdASdd5YC3I7v/Uy17HMjZ+G4O4244i6Gu1/oaN0xh5Dkzz6GHLBEgaaPJUyCw1RMpalkOiDBBYnUKF9H+pYW8ESrkIRoeQamtz4xkI2Y5hq0x/xL+i4GqV53mhG8WnFfE+qwaDAWMjzSoGSQ+DsBDQNZfn4lV5NWHAaqp8BQsIvCnrLPRVpI+9ozyqM86pkCmVcsFIhDAyLkDS6JW34TrktPTe+USLNjJss9a127Q9jZBEfcdogwNYIoxz78caNQLKiVeuV5Zry3PhGSl2ZfiOTrqIdMsMgwnRra9Sstm5t9qPWquwhC8pRyJaSqEZ7Ts5Hy6nA2gQ9VU7CIdAPAc5aHyxryyfUpoqobt04uf/48eOpRDYNn13yMX6KatNCknhtBLpS7MTuSU2k7valgkAHglH6mm4qSLm9n7O9XFDl3PjB44mfgdSiMfmudRQLgRCoigB2oSpx5BYmt5PPjW8vTxtGwTLVZWdSJGbineKL0//69atlTCSZ7nxka3GNmnlwaqxt3OizNYeuBk1jmJZWo6e2HshYOlsVw1jacTVnQzpXg1k+sxHaNjR4lbMKsD6C2qCsc/AeSTl4Mu721zGsL8aQQq5jmRvfXk5L38jsRJqn3dko+BEnbEpaKOm72zWodL7cjRKo0L4P5dTBkmiBjwrcYnjr1yW3XeTG9/NKX7dhmCpU7K1VKC3Wc92Vx6h38VjKHP3CnuXB3Dj6jIz/Zl6NHWrro3JrRHwI9EDAOEww7l2eJdbVAIEplFl9WB+hqimU9dWJprCdQxvNruHArnynXLXJjW/XkzbGTZb6Vrv2hzGyiI84DRBga4RRiF1540Ym9mjbmUt7GaZi5pYtN/5UvuPwfkz/uO6EiMDOMwzKkW5tjeJt1xUsK5U+ap14T9CQppxb42sdlpUh6ymVJOFsu6SmRgouwtYXtQl66/qSPgROQYCz1sXENGs5iuX034Ts3fpR+/Iti8cF3637XzD8f24CKLaTn1CU/UCNSzl9YXEr0yn0c9c47ByAaJJiu9cOWWZA9rdT/WgCNYXAPgSwC/twXpwLRmExuuiD2xnNcXbGA5lbWFLLux5V4Ar3VY8xNhYSnJ0baqeZzf2Pz0XBdj5o8jeFR/kMgRYPOfH47C3juMlY2tnsxhE6V4MxkNyQTgxNFAteZRRLVqAOqNy7dy9o4M+fPz9qnhNHNEt8lUe2S1MaqN1pRaqDTVmDEV99Db3iz1Zo31XHCne7a0QYAAAgAElEQVRIbDG89aVp78r0FNPmPrrodYWKvbUKRTmcN9DYIkqdkJwFFWRkLN5sskSAAAQ2JWB0J/TKvyJjBAYITppMoTgUiy9qm0JZXJH0gwwM03yy7hqdk8ClycoiK3KQkbF4liyykmLcZEE6G6fytb+p8mOMpshUHm5cRqy8FmWLx9YII0+8cSOoaLSavTJMf1RkBO5PYOcZBlWQbm2NlGvr1oLxUbRqRh2LPrtFoKU8BV9xvqwKtQl6WS14CgKNEeCs9cECXTOoNnbrlgPPG1HQpsPZlLf7xNNs1kSok0BXij3bRvRR+v2PWwdnEio5T1KnuupNFnYH982bN9vVIpBaNCO+NRHFQiAEqiKAXahKHLmFwSjkEkvEt0xyJR7f6FZxS6o9RsbRUJ1ANuJcQ7J6DWe0GHbHL/p4wcCuBk1jbt+/fx8H7h9ifE3DdqXtXA1WSrzOfrWgocGrXKkh6ce1c12Eg9atIf+rV6/SD253F0d0O7b7p6y3a1smeYaCGXenzdYCmzKLKBFB87eJu9zak0Cd9l0Edi6Y0U3dVDQYpoJ4d9YfY8kLOq7GHE8d7enTp5byy70sckJyNq/gA9pZO31nEycCBCCwEQGt1xu3/Rh9+3Q5jYkYi5TOa9nd2XkPJWuce59Nig0by2Q0PFXhFMqa6iSeZWCYgJN7qx/fiXFTrm6sjF/z2h/GaKVwefwUBNgaYRdTV964HYsxZs1eGabfKESibU1g5xkGVYdubY1Mq+rWdJ4l2CMRrVptixqW8uj1slPjhWgdiwdWJejitSNBCJyUAGetiwlu2bry4k0P+kyK8a3hFgtRjML/TciyuGJc4fi/CfOrWQK9Kbaljch/ury83FPkytG9BqKe8yR7EsjKS4MHixw1XNzz6xPRKhitRvRZAiEAgX0IWPoT7MI+sliWC0ZhGbfxUwcOYcaF2S7E8q7HIffDvYjtINSZcvTF9iqqcYvP1pXqbdA05mmZu9dTblAzTmHPEGNpc4uEGuQSC+I3b2jwKgOJF/wpf09b34Lx9cePHw+3ETiiBaV8eFL2I0+aWv/58+fKAmNT1gDUwXjeU7kGYNlnq7Xv1RasLP8gNQxTAGTxzz71ZzGuah80GnfjvsM11VTb9F1ZKZje87ImQZ6FAAR2I2C0CJrYXDlG6G2AwBTKdjpc7RRK8SozMCyOtB/fiXFTceVJJFjz2h/GKCE4bjVDgK0RRlH25o0bsRij1e+VYfqNoiTa1gR2m2FQRejW1kiztm7NOH09+yKhNUwWPGssj91XWVCG9CO1CTpdWu5CoB8CnLU+WNbqHJeVYGoCaJya0UKMH1wfYlmd3Wjb8frCk8IhBHpTbGPzlAOn1qQhxz5C0QZBLcF++fLl77//1vB+n0xPnYvex5w4lK4zHvq81dYH5is5SXJqOVJ4CNRAALtQgxRWlgGjsBLg8LhlRblIRlmJ+FtRsx6civzu3bupW354nTT8EjZ2LU84+kawhL+3M4HeBk0747Vnd6wHjhrYJRWNWWfXWtDQ4FVG5b4+UF+uDt4orK5A8yeVvBUFR3S9iCtJIcvrMLqUiaphUxJwZm/VaVBmi91qhGrFoS+WtMo8XS8MU5qP8W6dil3QcTVyOHu058+fW6ogo7zyhORsLsF+OONBptlkiQABCOxAwDjSV0mCz9fnlq23AYIRLBs2chWp8imU3Oqk49fpsKXLXPndrnwnxk37aGPla38Yo33UgFyOJWCcx8aq9uaNl1XLU+gPpr+s0EltGQGj76HEV84wKAW6tWUyGp6qqlv79u3b9fW1pTqLD8dZEl8Qx7hIpxNtquOC9Nc/UpWg11eHFCDQDAHOWhcT5bJ15cXmxO6+LM6iCJrZ3MVt62XjIhUhkX0I9KbYFxcXRrDy4R4+fKjNu7sdfpZzaXldgrH8zUeTXLS7WrtS1OkNhy70r97+pW0rkt3hn7dqnj8VhEAzBLALbYgSo7BejvZZ3fV5HZWC3akzvk/0qIq0l+/UQm89+497GzRVq2M3b948sGyowUr4zRsavMqVGhJ9XEP7Fy9e+Lc0A6CpAOPinP/gdtc4otux3TNlzcjZ3+hhtwhTVbCnMDvVP5VFkfDZ3A9ZaGjeoBSR3W6J1CmOWdXdjc8hGWGY1mOvU7HX16u3FGTcjfulpiYlihAL9sPJ37APHIoUgEQgAIE1BIzdiLJY2ZP0NkCw94Rs2LAr8CmmUOzVmY2JwzaLKDdCb74T46ZcDVkQf8o4VrL2hzFaIFMeORcBtkbY5dWbN24nY4l5Fq8M02+RJnE2JbDbDINqQbe2RpRVdWvGY/Oac9YH/9bUeotnjSvvU6OGLYrkp1mVoP2CcQ2Bzglw1rqYAvz48WNBWsu2WejNRvaj3cdu+LNUULsSF6DjkfYI9KnYWV+q0Rf29AEluaF6DfBRr89pT/FK1Uid7du3byUXvT/i9+/f+lefItfnrCscNpSqMulAAAJbEMAubEF1/zQxCiuZ92A97dNzTKitVKfcx6Oi0axrPd8sZTbAKFM7KGOCQbRls0BBIst+9jl2XsZq6qkeDA1e5ZT0l4XLCgQGQovQmtKs8C11OKLLRFzbU/a37egN4msmCbEpK0Vv34+yMiMetxCo075b1sgstTtvHAzTStnVqdgrK9Xn48Fbe6YgBD7nVLRl4fooq/9gJQdL/CJxDQEIJAjYh58aIyz+2kGfAwSmUBKKt+DWiaZQFtQu+ggDwyiWlYG9+U6Mm1YqzOzjUTe7nrU/lR9jNCtEIpyaQLQNRmvU+daIPr3xqCYsCzyRV4bpXyZinipFYJ8ZBpWWbm2lyKrq1ozH5utcFDOWyniefKVYx49XJehx8QiBQLcEOGtdTPTLdvEa++6glDpvGYRM/TS+h2Pq8fXhlgLo/a/rMyKFBgj0qdjGFQJfvupt9NRff/2lAY9eCawDvYuXS/1kuYYABCAAgRoIYBdqkAJlOJbAsiHSsWVekLvd9WVCbQHexY9ooj86PtULjxanWfZBu+ZYBuNlyxakZilAlHaQzvinJeXxUy2FoAYrpdmJocGrXKkn7nFNuWj6JWh3ss4yGZx9cpS4KE7AftZaWQf6mVUY+7OH219LAZa5FlnEgsid2JSg1nX+rFYW1RasTjlSqoAA+hMAOfVPfarOaMvkZ25U02A/HGetN+JMshDYjoDdLgTt3V6kPgcITKHYNSQds9spFHvbTAPkrk8A38mnwfVKAvWv/amCGKOVUubxygnYnczOt0bYQVlmGDbVCksBmK7fVAQkDoGVBOyjmMUzDCoh3dpuYlqZ0ezjevG3Xu03G00Rbt68aYm2cxyjwstybTc5n6iysXiJFLgFAQhsQYCz1sWoLhsYLOsc7c7HsvSLQfnXvywFWHZMvWAhSaoSAn0qtl5RlrV70heWuh299u/hw4fyTYdz18N3lf04XEPAJ8CxfJ8G1xCokwB2oU65NFmqao2CZVXm7BLRu3LsVahzFtJe/nPFnFokqGf/cZ+DpkCLjI3iwO9O+wW2zIr48S3XqIGFUiJOD4ZG1cerTOiA/ZbW0tSKg1lfhdiboT2vrmJW64jWI4Ws2cI1Cml/dguLlgXcUoD9Fxrs7/7PqiyRFxCo1r5XWzC6Yl/NqqVRrf749Li2EzDOLbx8+dKepj3m+/fvfUMpZwMrZqdHTAhUQsDiEg9Ftfv5QdXsD9oLE2RR6qelAH6/l8iXKZQEHPutnqdQMKl2PcmKie+UhWuHyNWOm2brXv/an6qAMZqVIxHOS4CtEXbZ9emN2/nMxsQrm0WUFeG8pj+rmt1GtoypBzj2rmkM0/6svTzjXIqEWApgnGQoUp4hkXq6tROJMsrfuM1Mz3758iWawqaB9Qh602qSOAROR+A/pytxtQVesItXa+TLvn9i78fttmEjsJYCBBsWNyoJydZPoFvFfvPmjT5SvVJAw7lrl4he8qd9Evfu3dO/y/oZlxQXEIAABCCwMwHsws7Aya42ApYRRG1lzi2PfQpSKePL5eJdE19vMho/ril1bXEYhx8S0u2gyaetwY5lGmHrdQ5j+lu8fx018PVhwXUPhmbAgle5QD38R7QBSK+380OGa230xDqPsRBSlkDWkmqWbxmUE5sSAMn6uYWVzyoAkX0C1dr3agvm0+O6WgLoT7WiWVYwuZGvX7+effbDhw/azFrc4QyOcBsPL82WlggQgMCeBOzv4Fg8Ruh2gMAUykpN7nkKhYHhSuVJPI7vlIDDrSwC9a/9DdXBGGWJlcgnIpDlmhYfC58IlIrarTdeREx4ZUUwkkg/BHaYYRBMurU1GlVVt2a35nbVWgMn91l7qVTTp0+f5qa/Jn5Vgl5TEZ6FQHsE+K51MZkad9n6+ekYpP/TeP3t2zd7Xpb3rBjzXRbNYpwWHFNfVhieqplAz4qt3ZPBFof1krq+vtaOjcePH2svjiahHjx4cHl5qXcJr0+ZFCAAAQhAYGsC2IWtCZM+BA4nYJ+CPHxAdzirPQugDWHRsXY9+497HjT5mmCcS9l6qsFy3lvFLt6KUQNfGbhOE8CrTPNJ33379m30oLWe0hwOr3JP0+NuEQJ2CyIHRtZhQabYlAXQ/Ec4A+nT4HqKgGWNbOpZwiEAgcYIyD/X+5EtlYqeBrE8OBVHRl/rhu6uuqaLiwv3kwsIQOAsBLYeI/Q8QGAKZU0r6HwKhYHhGuVJP4vvlObDXSOB+tf+XEUwRg4FF40RYGuEUaA9e+NGROloeGVpPtyFQEBg6xkGZUe3FjDP/VlVt+bPLacrUlWxXVHtpbL7LS7xlRf2sq3MiMchAIFcApy1ziU2Gd+4y9Z/ftmLKLIyOnwbBwbAlzjXCQKdK7YOQhs3WCQYTt3Shks5fzp6rTMJOnet/RPv379nW/AULsIhAAEI1EAAu1CDFCjDUQQOH8JMVbzguU37FGS1NKYonTp8aivzo0ePKqlX54MmJwXj0Cl6ct4lsv7C2CfoBVjr8/JTQA18Gsuuq+1ajUqVVWu8yixcLrK4PXv2zP0MLtS91PMajqBs/GyJQNbagd299BFhU3waC66rNSgL6tLAI4ijASFShTGBahV7C8d1XP0mQ4xu5NQExWImwfe0jcVYnB0PQgACGxGw74RWARaMETofIDCFskxvmUKp1mFbJtDanjI6LfhOtQmuqvJMqUc9a38+LoyRT4PrZgjY/dLOrWrn3vh6he9cf9YDJIXeCGw9wyCedGsrlaqebk3nTezSrKfYPn+7wi9+xbmfXdZ1ncSyqkBkCLRK4D+tVmznei07tWjcHxzUxW6u9OApjjpvvQE6AMjPOgmg2HqVpr4+vfUbcdTcPvzzJzVQF6SVCV5dX2GL0Au91CL0J3lp05L/rwKHAtNzVig4igSBsgSwC2V5njc1jMJ5ZTdVcsl06tY43D7ZN36WkFwCcpPHj+iYk14kPw4/JMS5gpbcG54NuHv3ruaaLf6wmtt24rMUQJJSaS3yssdBDeysiDkQwKvM1QTNk0Qtgp+OIug1ds3PqOCI+kLf/zrLD8yyDq4uWU817Fo4ILkXp2CSWyniQ6BmAhimmqVD2YwE5EBaxrOy0YMbb0x2NtrV1ZUf58WLF/5PriEAgbMQyPI/s7z9gUDWI1mFOYqwcfrOFY8pFIfCeMEUikCdoi0YBVphNHynBUJh3BRAi870VrX2FxQYYxQA4efZCahTslcha0rcnuxZYuKNr5RUt14Zpn+l5nT7eFaTyeqgHNKsp7LK47LY+SJ3kmFl8eph8uXLF3td6im2X+as88xS3e12mvmlGq7rJDYuJyEQ6JAAZ63LCD3LIXBZ6lylu7Zf2F/0pTS1Vlr/cmmWAbODIua5CKDYktc+E6ZOMXSuW39qgC9fvnz69KkL52JnAnpbh4YikoVagazJMoOyc5nJDgIQ2IcAdmEfzlXlglGoShwbFSbL7+18QXEjEUST1ZG5aLjxswnRZ4sHZilP27MB+lj01LcIfOwittEMuHFnwBYfRkANfBFzbSSAV2kEJU9Mr6UztjIZCEW+ceOGMfH6o+GI1iajLD8wa5Hb1dSo7UP8tl0LxyTrgnWNLFxEhkAuAQxTLjHin4WA3MjgK9PRkmvMu2wjwTg1zXj4GwEbc2LH9SUEAg0TyBojLFhxZoAg5WEKxdiCOp9C8SkxMPRpbHGN75SmyrgpzecUa3/jKmCMxkwIOS+BLA8zy909L5OpkmexYrp+jLETrwzTPxY9IcsIZHW5C2YYVCq6tWWicU/V061lKUA9xXYkcy+y6pub+Dh+A8TGlSIEAm0Q+Hcb1Ti8Fgt6Vb0hb1mxF+S1LKPdnuKFHLuhrjkjFHuQjiZMtcthT0lpg8WzZ890AmFqinnPwnSVl2StI+4irz7w4cOH2luj49btNYSuZEplIbAFAezCFlQrTBOjUKFQtitSlrlnrLSdIIKUpw7u6kxvEPPAn1nKc2A57Vkv1nDjGfhlB88s5Zfrbom2xcvvUAMLeeKMCeBVjpkEIXqHwr179+yLvppOqcpGBNWx/8QRtbPaOWaWlVxmHZY9tTOHrOyyoGWlHI28c3bRMhAIgfYIYJjakyk1CggYx7P6/p62zwbPLvupFy77Dz5//tz/yTUEINAqgQXTYgwQBmVgCmW2UXQ7hRIlw8AwiqVgIL5TFCbjpiiWceAp1v7GxVYIxiiKhcAzEsjyMDu3qlmsTqEMOwt05+x2FgGmf2fgZBcQWDDDoBTo1gKMuT/r6dbaE2VaFvYdI+l0jHfrEbSxwESDQD8EOGtdRtYL3Ajt3luW948fP5Y9WO1TWW/HqbYWFGwlARTbAdTAeP+NDnKFtUX44uKi1NYNVx0uAgI60y7Of/zxh85Xa1p//SBE7zQa/oKM+AkBCDRDALvQjCjHFcEojJn0ELLe+vdAaec6ygeOHp3VR4mr+mApgyanGHfv3rW8wE57090jZS8sc+ua61A5y+ar1FCD4kj7SRCvMiFrwdFUba6Nlu149epVItmab+GI1iydoWxZc+a52jtkgU2pXw0oIQT6IYBh6kfW1FRv4DW+c3nqZEgWQx2H8wewWk4q9bnsrGIQGQIQKEJATdiezoIxAgMEh5cpFIdifNHhFMoYAiF7EsB38mkzbvJpzF6fZe1vqiIYoykyhJ+LwAKn9FwVLFhavPGCMJtJCtPfjCgrrMjWMwyqMt1ahXJfVqQGrHnWeeYG6rtM0DwFAQgEBP4T/ObnMgILelVt2l6WV9ZTcoayzENW4usjq3haTr68vFyfFCl0RaB5xdZWXTUNHX7WV5L2lKyOImijsF4eoeWKPfPtIS9tZ9GXq5ftjNHmWp0k0b/Dn3p1XQTHftSRKv0eSFJHCPRJALvQmNwxCo0JNLc6WbPJWbPbuSUhviMw5aSd+oOlzQ+a9GEuvb3ICTF6obkabaYJPOdozNzA6OH8IJHg02HB3X1+Nq8G+2BsKRe8yqg0tVNh3OFrGO4fSok+qEB9vl4TOFu8WGEqx5XhOKIrAe75eG1+IDZlLP3aZDQuISEQqJ8Ahql+GVHCLQjohcuWQaUmK9avoQczHnJft6gRaUIAAh0SaH6AwBRKVKu7mkKJEhgHMjAcMykegu/EuGmZUgWesEtkPBXsbtV2gTGqTSKUZwEBtkYsgGZ5pHlv3AIhiNOSV4bpD4TLzx4I0K2NpVxPt7bzSZYxip1DsryX9WWrR9Dr60IKEGiMAGetywjUsvfOz0nd4uKXRmdZrKurq8UZ+QXmGgJbE0CxA8JquToYoE0PU5O/QfxSPyWIv/766+PHj3QdpZDqVaM6BW3ZN+PnqL3aeiWHPqt1oh3bfvm5hgAEihPALhRHekiCGIVDsNeWaZbfW1vhWy2PBs7Rql1cXETDjwrMUp7mZwNkGeUzz7rZ4vD06dOyItPq5uwb93RKcyP9QQ3KSrPD1PAqA6FH31z25s0bdR0aj1umfLU5T91CkGyFP3FEKxRKwSJlWQeXb9ZTzbsWDgsXEIDAPgQwTPtwJpc6Ccgn11aBWUOsgadaiiKvqUWwyPjkyZM1qfEsBCBwIgKzncy4LlmP9DBAYAolUJJ+plCCivPzcAI9+06Mm9aon0xV9PGN1m6iea0PxBitZ0gKxxLI8jCPLerhuWex6sEbP1wihxQA038IdjKdJZDVQbnUsp6iW3PcKrzY+ezx4QSyVPfw0lIACEBgOwL/3i7pflLWV5Jmd9kGNLQhOAix/+zNYtnJEPPUBFDssfj0+bW3b9/+/fffOnM7vrtpiD4Qp3cSb5pFD4l//fpVs96COXsCZKChvTV6I6++K/7792/Nmwwbu3sARR0hAAEjAeyCEVSd0TAKdcqFUkFABHRALnqUrsL9xwyaAo21fDg62FYepLDsp+U7YFvkO5QWNVgmNZ7yCeBVOhraV6eXo7mfw4VePze8o2FqN14QX9PCxd/pEGSx8ieO6EqARz1+8+bNrbPGpmxNmPQhAIEoAQxTFAuBvRGwjCvFZOXQUit9/s4w7U/QWKA31NQXAi0R2HqMwABhrC1MoTgmnUyhuPpyURuBDn0nxk0rlfBEa3+zNcUYzSIiAgTaIIA33oYcF9cC078YHQ8uI7D1DINKRbe2TDQVPuXPMFdYPIoEAQhAYCMCnLUuAFbn4nJTWbNpewf/Jrc6xIfAegIo9hTD27dvazOERh06SHDr1q2paMXD9V0mHfctnmwnCWrWXsuN+iq18ZS1jtNrM7fe3PHq1Ss+ZN2JklBNCCwmgF1YjO6oBzEKR5GvNt+s2WSc5B3kOLVxec2wfaNiow8BWHnOs8etdZC+7LhGTvuHDx+CkgQ/9Qal7bx61CCgzc/FBDr3KrUiqHYaNGe9AU3TvHpp2kBViIzHrWVKynY1i8UaPIgjGgDhZ0AAmxIA4ScEILA1AQzT1oRJ/0QEjHMO8lc1CF1cr2DIrLHq4qR4EAIQ6IEAA4QpKTOF0sMUypT0Ca+EQFe+E+OmIlp3orU/Y307N0ZGSkSrkABbI+xCwRu3s2osJqa/MYFSHUeAbs2hOPtFljU/e2VV/t7q24DIqAIENiLAWesCYKOfwEqn6zbtpaNF72rbXzScQAicmgCKnRaf3lJ5eXmpcbU+c629EXr3fDp+kbv6ILPel1Ykqa4S0Xnpv/76K9ixPUVAp6wlUx2nX2MXphInHAIQaJgAduEswsUonEVSlLNnAtH9FhqebHdWdjFtBk1jdBol3blzZxzuhzx79sz/ufI62Ko+Tk3lUec/Di8VghqUIkk6A4FuvUp9DCeY0VXj1Reqg85fr1HTsN2iLXpj3ZpjMJYscuPgiOYS6zA+NqVDoVNlCBxIAMN0IHyyrpCA/HCjnxmdtbDUSEuKvscru886lIUbcSDQMwEGCGnpM4Xi+LQ3heKqxkW1BPrxnRg3lVLCqBctSxdM/5bKbrd0ujVGuxEmIwgcSABv/ED4B2aN6T8QPllvTYBubWvCu6XPsfndUJMRBCBQFQHOWhcQh/GzpS4n49sWXfw1F/pIy5rHeRYCdRLoWbH1okodJ9Dnkn7//q2vLekl9LNHC9YIUXuF1zze27PauaJ5ee3YtlRcB+aHU9aSqSU+cSAAAQhECWAXolhqCMQo1CCFOsuQNQXJuxK3FqJeLRQdXOw5bN+ojtF6bZTXsclqTubWrVuJMujwpN5tlIhgv6WB2OvXrxPxtVyUO0eUSG39rX7UYD0rUujcq9QIXRZBO9XGmqAOJN3JDI+oudUzhYIjOpbjGUNq8wOxKWfUIsoMgUoIYJgqEQTFqI2AceYhekrEUpfgQePSlSVl4kAAAkcRqGqM0PMAgSmUlqZQjmrO5LuAQPO+E+OmBVox9UjDa3+uyp0bI8eBi/oJsDViIxn17I1vhHT/ZDH9+zMnR59AVTMMKhjdmi8dro8lkOW9HFtUcocABDYlwFnrAnhz99Eap/+mSkYPPkWG8FMTQLEXiE/HevViM80R69y1Tu2+efNG3UvZo9c6lvD06dMFZevwkbdv3+pz1v5XAqYg6ADG1dWVzmlo7nsqDuEQgAAEFhDALiyAttEjGIWNwLaRLG/urEqOwc5jV7aVw3aXTtkLBk1Rnjob+fHjx3TLkkDXf29W650PHz6MlmEIHA5aR89qJp7KvYUa5BIj/gICvXmV6iI0Qk+A0hA+cdfd0hSxnED386gLHNGjyBfPN2tXQdoOTpUNmzJFhnAIQKAgAQxTQZgk1RgBfWXa8k4frdOlndUpLMGMR50THVOFJxwCEFhPYMEYgQHCAuxMoQTQzjWFEhSen5UTaNt3YtxUVv0CT9gl3qpL3JsxcgLl4hQEFjilp6jXFoXEG9+CarVpYvqrFQ0FixJY1pnTrUVhnjFwmQJUVdOslws0UN+q4FMYCJyXwH/OW/RKSp67uqljkJrgWFP4rB48yzasKRXPQmAlARR7JUCd2vUP7uoAtr56rXO/2umrfRhrEtcc9KNHj7RusSaR5p/Vx8bTH7hzBGQFJJStD2C47LiAAAS6JYBdOFD0GIUD4Z8i66zZ5KwzNqeofm2FjO63kMPmu9b1lJlB05QsJC8Nf3QQemrso6akj9au8cM1wrp3795UAYZwpb9ywied/nAXNbBQIk5BAs17lXpv3ew75tS0X758afkS4LNnz9TbHGhEcEQLKv+5ksryMF3VsCkOBRcQgMBGBDBMG4El2WYI6LCHxcnU3EXuIt379+/9OSUt87Es1YzaUBEIGAksGCMwQDCynYrGFIrInGgKZUqOhNdMoFXfiXFTca0719pf2eo3b4zK4iK1HQhkOaX+MHaHstWWBd54bRLZrjyY/u3YkvJGBLI6c1cGujWH4uwXWQrQuTU/u6wpPwQg4BPgu9Y+jSXXHz58yHrMsmKaTnB2d6//OBbLp8F1zQRQ7LLS0SKW9grr/Wf69preuaD3Bz9//jxr6OKX5/Hjx/5PrgMCQm08aK21Hx3SYEdLAKYeENoAACAASURBVJCfEIDADgSwCztAHrLAKOyG+rwZLXbJzlvlakuuncfRslXr/TJoisprCJw92agXUQngsq9bS1XS8NWu//77b1nbRAlL3UqXJMiFSaEACD/XE2jMq/z48ePsQesBmvY96E0cFoB674Ml2hZxcES3oHpgmlMvEIkWyfJVzPGD2JQxE0IgAIGCBDBMBWGSVKsEjB/W026E3MFscLzEmFGrnKkXBJohkDXPs2CMwAChrKowhTLL88AplNmyEaFOAkaX5ly+E+Om4sp2urW/4gT8BBszRn7VuD4LAbZG2CWFN25ndeqYmP5Ti6+lwm89wyBWdGvNKEwD1nwHhW9G3FQEAhBwBDhr7VAsvNAJRvuTMjYXFxf2+NGYWYsiWVuyotkRCIF9CKDY23HWyV71PK9evdJWDH3tzbj84JdHXqaObfshXDsCYhvsWXG3gguRB2PAhJ8QgMAhBLAL22HHKGzHtqWUs2aTW6p4hXWZ8uIWOMz71I5BU4KzViVnJ0AUQQyn9tlEE9cYSimnj9/r+KVSnj3sHU1/QSBqsAAaj2xE4NRepSZpNUOS9XlAfbveso6oDkEHszdinkgWRzQB56S3Zu2aX68s6+AezHoqqzwuCy4gAIFuCWCYuhU9Fc8iII9aX5y2PDI1gxF9Vm9hlu/qbsniZ/m97kEuIACB2gjoBev2ImV5+0OyWY8wQLDLQjGZQoniOmoKJVoYAk9BoD3fiXHTFoo35TlXu/a3BYRomqc2RtEaEXgKAmyNsIsJb9zO6rwxMf3nlV17Jd96hkHE6NaaUZssa56lWrshyipVluruVgUyggAE9ifAWetVzD99+pT1oov1H7VWcbN68CzbsIoFD0NgHQEUex0/69N6Y6WO+6pn0Geurc/8E8/43easNHeO/If3p/MSRXLX/mm9E9eSFAetLZR6juOp5x+l9LNnntTdTgC7MLS+Iu0Oo2BXvM5jZvm9bFnbTlt0htbfeewyun//vnYbuJ9VXWQpT1ezAZqc8XfPyPeeOg+pORwdnJb5mz1xLQ1Rxy7mfspjfXj58uXXr1/31BnUYCwFQmogcC6vUl2ELKzKnIVOLT3dIbjUNIWifsn93OECR3QHyPtnkeUHGr+7HtQCmxIA4ScEIFCKAIapFEnS6YGAcfOA0REdiAWROVXSgyJRx04IbD1GYICwjyIxheJz3n8Kxc+d6zMSaMl3Yty0hQaece1vCw6zaZ7LGM1WJysCu7OycK2PnOVhZrm768tWWwpZrLraCVCbpBaXB9O/GB0PbkEgq8tlFXILEZwozSwLlaVau0HIOu6XdbZ8tyqQEQQgsD8BzlqvYh4sVabT0jY++crpOJa7WRsBs2yDJXfiQGAjAj0rtqZ6N6I6laz2B+sz15pzMb4vX+nI/dURgqkE+wzX8QzjEXSd2OGL1n0qCbWGwDIC2IVl3I59CqNwLP9z5Z41Bcki2XbCvbq6iiZe8xbkngdNUWG5wGfPnrlrjXHke2v8khjsXF9f68S1tlPo014aGakP16lIjXf0r57V1I1Q37x5U95+YlJF60n6KG6ReR5XeMsFamChRJyBAF7llCaogS97RYLeN280E+pkduOPIzol6LOHZy1FZ3mYjgw2xaHgAgIQKEgAw1QQJkn1QEDm2GLH5RjY3+YTbGAwerA90KaOEDg7gcQ81bhqlr4leKrnAcJuQ3jH/CwbNhqbQnH8uTgvgWZ8J8ZNGynhGdf+HAqMkUPBRUsEspzSzrdG9OyNt6TzU3XB9E+RIfwoAlvPMKhedGtHCbd4vlmH7bNUq3hRpxLM8jGyvJepHAmHAAQaIMBZ6+VC1ASH8XOmQx762NHyzP7vk3ajlbUl6/9mwi8I7E2gQ8XWEFr7+4cFqm/fvu1MXAt4KsD/Y+9vz6e2Fb1he6997AKAEmBXAJQQUgFQQqCCkBJCKgiUEKggUAJQwSIlhHTA89vL9+XDj99GM2N7/HLyIfFf45GlU7Iky5ZnaKK5m5jWwxndHQ4VkvLKk9MlWc6LNsqRSyK0DwECOxbQL2y0cHUKGy24WyU7Y7ChX9ztJskFXddkqpChwW3W0U11iDniOeBF00nG9J71mZKTqyrZ6mIna6Hz2qORGPLb5vkdjAzsf/zxx7yaNP/Nsu0ssc5i7JFvZWI9I/yszT7r5tBIhOd+pBqcK3bA/Y0q5yv0vJGh5O5abiIus6bFQHS+sr55zHXvVpKSi1+wrU8p4bUPAQLlAjqmcit7EqgFCseNQ/MYdTzVRq4Fmg+05TVkuUBu7eNPAgQ2KrDANcIBLxBMocx3OqxtCmW+nIp5YYEdjJ1cN81XZ4bGzCu/96czmq9KiPnmAh6NOKsIDjgaP8tnuzvr+rdbdjtO+QIzDNHTrO2jCj148KA8I2etai6P9so9mxPmJ6O61ZNgJxNmBwIEFhaw1vpy8LPWTuchvBcvXlx+sP//b44/K9zcd509VjOFtgnUAges2HUzkmHc0IRv7TPTRiaU01CUPChswXCzCAoXWucrcfMgS5PONgECIwL6hRGcNX+kU1hz6awzbeXj3rNmt9eZ2XWmKnezehfTjvwS8koyUl55jjMbkMXSdelkuzn2zgx4fvgrK66nKtn4//nnn6k/t30uRzWoS9zGkIBR5ZDMJOGF0yN5R2eeKp7kiCORGIiO4Gz9o/JxYKb1mt3fWRnXp5zFZWcCBE4K6JhOEtmBQFegcL1Qhpclv3TXuttYGHk3VUIIEFihwALXCAe8QDCFMmtVX9UUyqw5FfmSAoXDmzWPnVw3zVRhtnvvT2c0U5UQbVfgJrePy0eY5cPdbtb2EVJudZOi3AfyTXKh678Ju4OOC5Q3ue5Cjkse5NPyZfNnrWpeTK+83yzP6WKJdyACBG4lYK315fKtW5XjEf3+++/jO5z1afk1VXqsktuuZx3dzgRmEjhgxW4u8MhE/0ywJ6PN45hZfnByubX2pJbMK0WbZVeHdzeyqOPJkyfdcCEECBDoFWi2LfqFXqIVBuoUVlgo60/SWePe9WdniykcamMLn9G5YZbPqjxHmA1II9y8CdS7pjorrrNbps4zM1MO2CzlTKbnu4khK7fXMLwvz4WLuGY5HmrbqHLW4k6rUj/9Nn6gly9f5gm/8X2u+dRA9Bq9lX/38+fP5Sns7f4Kv65PKYSyGwECJQI6phIl+xDoCuQmXWFvfvLhhAw+P378WB8iN/7WcA1bp8cGAQJXCpQ/GFrYqnTTc8ALBFMo3WowYch6plAmzJSobi6w9bGT66b5qtB27/3pjOarFWJuCdxk+dNZI8xWgo/251lWR3gSYB8VQNe/j3LcXy4WmGEImmZtNzWn/J0R5VVrSZzmc2Xjxy2vtOPx+JQAgR0IWGt9YSG+fv26/Mozze60NzIfP35cnu7y7qE8TnsSmEPg4BU7p+oNZ0ByNyK/z3bnzp3xkm0+ojG+574/bf503nhOCx+/Ho/EpwQIHFNAv7CVctcpbKWkVpXOsybmbjhEXBXatInpfTo5g+Fpr9ynTXMV28EvmrqkzZ9GyYroBw8edPepQnLJ8+LFiyyW/v79e141lS/+/PPPORnz6HnzOijbCUl4Ft5nMJ89s38WvOW7iWEo8oXDVYOFwbd+OKPKOUrw1atXhb15+X3HC9JpIHoB2la+ctYUXGFt7M27PqWXRSABApcJ6Jguc/MtAhEoPH16ZzOagK0d1v9GuWbibRMgcFKg/Mmfi68RDn6BYArlZCW8YIeVTKFckHJfWbPApsdOhYmPv8eNzq2ErcFw9fVN3Ptr5lRn1NSwPbnATZY/nTU0PfijEQcfjU9e4VcSoa5/JQUhGS2BBWYYckTNWot9u3+W9+bNtwitJ7/LVPj15FdKCBCYRMBa60sYc0V31nzWtD9qnRTnAd/yTitPBl+SSd8hsLiAin3WY5STl0+WJfTOOzcPVD7cbH5rZ9tv3rwpdMgrw0cWe6yZJUtQ8kqR6l/yu+akShuBfQvoF9ZfvjqF9ZfROlOYEUIWcxamrXDgURib3SKQdbO9qpt4BNlFU6sON3+moPw+TX5Q5dmzZxnuZtybX/3KJE8WVFf/sp2QhKeFz4OA2bN1xDX8qRqsoRS2lQajyjnKK69saL6pYegQuZuYxmTo02vCDUSv0Vv/d886ba95WYw+Zf2VQQoJbEVAx7SVkpLOdQrk2rNkpiizGblcHclC6zbfJiY6RrLjIwIEmgKZsyr/NYiLrxFcIJx1LdYsoEm29/rAxs2nUCYpHZGsSmC7YyfXTfNVpE3f+2ux6IxaIP6cUKB8PDnhQT0aUY5pNF5utZU9df1bKamjpXOZGYaoatZ2U7XOenQqFWxVGV+swq8q1xJDgMD1AtZaX2KYhdbll53ZeY61duU3R9f5gpBL3H3nAAIHr9i3nS1N/cp6g/H3ONzk7YZrq/itR1VGklf+UrqRSG7yUZasJPHVv5cvX94kDQ5KgEAE9AvrrwY6hfWX0WpTmHeyFKbNy7MKocp3GzpzZ/3p0fLkndzz4BdNTZ/WI+b5Xevmp/veVg32Xb6T586ocnLSRJh7w3lWuCTm3377LY/6lex51j5D3Vk3klzddwM3EXLk2Yny07Z8VDlU6PqUIRnhBAicJaBjOovLzgS6Aj///HM3sBsycq69e/eu+QBDBgkZsnZjEEKAwEYFymeJr7xGOPgFQvm12EwVaZcPbNx8CmWmwhLtbQU2OnYaGcu1PE3otUBO/jlku5V7f80M6oyaGranFbjVk5/lA9TyQe+0MuuJ7eCj8fUUxFQpGeqeuvHr+rsmQuYTKG9syxvwodRq1oZkNhdeXpTlFWwZhN6fY+k99PUVvjdagQQIbFTAWuuzCy4/cJQn5Aq/lid9Z/rpksywF6bh5vMvhem0G4EIHLxir+FsHb8h0XxK45g1Nl1A4Qss8vNWZ73J6Zieck2AwLiAfmHc5+af6hRuXgSbTkD5FGTh2GPTGgsnvndpXH4/aiuDt4NfNDVrS/NHrRN+79695qf73lYN9l2+k+fOqHJy0irC/FBYYYc+/mK7C5JnIHoB2oa+0nqZyHjKCyvhSCT6lBEcHxEgUCigYyqEshuBEYEXL16MfFp/lAvhoR8GaT2/e/0goT6oDQIE1iBQPkt85el/8AsEUygz1fYbTqHMlCPR3lxgi2Mn102zVput3/tr4uiMmhq2pxUoX2s07XHLB6jlg95pU7ie2A4+Gl9PQUySEl3/JIwimUOgvLEtb8CH0qlZG5LZXHh5ZbjVeGOItHx0XZ7HoWMJJ0BgTwLWWp9dmme97q53HufsQw58ofDlGemxhu65DkS8RHCSlMn0/OJ3+ShqiWQ5xgoEjlyxc7bmAvu2hZATM+tMhtJwq7cbDqVn+fDWco6RBEz+IPXIsfKRZfDjPj4lsFEB/cLKC06nsPICWnnycik0MuhqJn5tr3tspm2L21m81Dtw2taE6ZEvmpq1rnV2HO1qRTVoVgbb4wJGleM+13z65s2bkg49Xc+0U6AGoteU2vq/W16+edNfpvKuz5E+5XpDMRA4uEB5w2Xa/OBVRfbHBQqnJlprqqs4c3ux+dBYxqiTDBLGE+xTAgSWFGie4yPHneQa4cgXCKZQRmrXlR/dagrlymT7+poFNjd2ct00X3Xax72/2kdnVFNsemOdb4guX1w3Lb5HI87yPPJo/Cyo9e+s619/GR02hUvOMARZs7aPmpbfLyl5LiKZLaxgi7G0Hi0bOu4kU2pDkQsnQGCLAtZan1dqr1+/Lr/g/P3333OVeN4Bztn7l19+Kdx91iXfhWlo7ZbEpyvN3FAuJ2b66e/WEf25FYGDV+w1DDFHnnZa5zzgknW7vIDOejHH9Vk42sKS68XEQGArAuXNznw50i8M2ZaXjk5hyPDg4T///HOJQK5AV/jyrJKUr3Of3ieSk9TCh3JWkqmDXzTVpdCan+ldRV/vvL8N1WB/ZTprjsrHLfMlY6+jyj///LMELVOg7969K9mzZJ/yAjUQLfFc2z7lk/nlfcF4HsvjKU/b+BEn/DSJzxnhRsOEpKIicIGAjukCNF8h0BUonJr49ddfu99tTXcURtWNRwgBAqsVKOxty8f2Izktj2SXFwiF1COA139kCmXCKZTri0MMqxUoHPCsZ+xU3ryY0Du31rUGw/XXCytJvf96Nspry3xp3mtnNJ9YK+Ys12mF3PzPPHKQSdRbJcOjEeXyBx+Nl0Otf8/yxlzXv/7S3FkKCytneXM07lMezy4nGcZxtvVp4ei6sIItlvfC9BTmbrFkOxABAjcXsNb6jCLIC6HL+/s0uC9evDgj9vN3zQtCRiY1mvGVvx6p+a1Zt5uTXDe8hp81jyK/TODgFXsNZ+tIw7LCecDCatZaoXRxRgrfb5RUjTAWpvms3TSkZ3Gtbeep6ufa8iU9kwjoFyZh7EYyyXmnU+jCCjlLIBeMhWOSwlm/s45+2J1729WM3O7evbshk4NfNA2VVHmzPBTDtsJVg22V181T29v6LZyqkcvkwg5x4QQXHi6v2swLN0t2zqMSrVFoybd69ylv8UbYe2O+MtDsxJWA+frQ7/B0Y86JM9U7TPUpXV4hBAicJaBjOovLzgSGBNIjP3z4cOjTOjwvGsuAof6z2mjeeU+IJ8NaPv4ksHWB7lnfm6OprhEOfoFgCqW3dk0SeJMplElSLpJ1Cmxu7OS6ab6K1Nt0b+7eX9OnN0fNHRbYHplY3u58fmt+ftaMrPD3bMpboTkqmEcjylUPPhovh1r/nuUn3UiTO0c23cubQ3VDcS48wxAZzdqGqsd4UnNjumT4lOnrrLkbj2qxTz9//lz4ux3liwQXS7wDESBwWwFrrc/w//HHHwv3zn3QN2/eFO58zW6Fr/vKo/mtmYJrDnr9d1uvIH38+PH1cYphTwJHrthrOFvv378/VJ2mnQcsGXPP9HPNl2Uko//CMXcAF16uYwZkqNJeHL65+nlxTn1x5QL6hVYBradf0Cm0isaflwkUztNZa30Zb/dbQ9fpT58+7e688pAjXzRVRdOd5TjgmaIarPw8XVXyDjWqXF4+DwkVdiWTPC1hILp8ES95xN9++63wcIUjycLY9CmFUHYjQKAroGPqmgghcLFA4Rrp1oAhd96bd68yNF34FtXF+fVFAgQKBQoXXE14jXDkCwRTKIXV8rLdFp5CuSyRvrUhgQ2NnVw3zVev9nTvr1Y6VGe016ezSvJVl/gyG1++fFnmQENHKRysHvCGb1fsyKPxrsZGQ3T9Gy24IyR7+RmGqGrWdlO1Cnvzwmq2AEvhj6WnippRX6A4HILAtgSstS4tr2fPnhWuZMt18mLXe0+ePCl5v3UyWdhVlHJct9+vv/7ajGCSpwybEdreusDBK3br3fPLl+bIZN/IMuwL0nnZgucLDpSvtNbmjeRxJP7moyoju+Wjy+Ifj3Pk06wzKU/bSDw+agpsrn42E297ZwL6hTkK9Pp+obzh1SnMUYK7ibPwKZD1XM2V1/x1ltHQZG4e8FpngkdSdfCLpl6Z1M+8kbT3o70GqgZ7LdmZ8nWcUeVMgOPRhrdk1JeHmV6/fj0e1clPy7vjkiSdPFz5DmYnyq2G9szDN4V3FlK4hSPJoWO1wvUpLRB/EiBQLqBjKreyJ4GTAoUTFK2lF62hfuETbycTYwcCBNYjUDI/PO01wsEvEFrt6vI1YeRyftoHNpbPWo645BTKTTLooEsKbGjs5Lppvoqxp3t/TaXjdEZ7fTpryXw1a87IduHM80gMV35UOKFdMvS9MiWFXy9vugsjLN/t4KPxcqg171lef0YG/3Nk0L28OVS3FWdJMzvtDEN8NGvbqiQjqd1cbz50sdDKoxn1Fog/CRCIgLXWRdUgc3OFTW2i+/Tp05JvtigZ9CRVrfdbF2V7np3yxFjzHWm5E/Do0aN5DiXWDQscuWLffLZ0ZLJv2gv7ktjKJx3Gq3srnpE8jsTTWpg3sufC9zhvPhk6QrHdjzZXP7dLLeUnBfQLTaJWe9786KztVjwX9As6hbPA7TwkkCvH1ouoevdMjc0vFPV+tHBg4QvIFk5V4eFy06h31FT4S6SFR1lytyNfNMW5d+Kl5IRasowWONbBq8ECwns6xHFGlTcptcI+PWnLjborXwxhIHqTIl7moOVz+OnyervCa9KpT7lGz3cJHFlAx3Tk0pf3OQQKn1erh/etd7W48z5HoYiTwG0FWr9dP5SYya8RjnyBULexQ9pzh4/ctCq5hT138q6Mf8kplCuT6uubENjK2Ml100zVaX/3/mqo43RGJV1b6+mOWuncjVY8Ix3uuTF39y/JV/db84UMnSzzHbEbc+EYwKMRFd2RR+PdyrPFEF3/FkvtCGm+1QxDbDVr+6hghb15Vopl1vrmWc5TGSUPOk4+pXbzjEsAAQKTCFhrfZrx1atX5ZMXf/7554MHD05HOt0eOVzJvGG6ig8fPkx32Mtjar35oyTxlx/MNzcrcOSKnbP1yoduryz2kev8vFzqysibXy9ZkDySmGZUJ7dbw+WSQ3fjbE25dne4VUjvqqFbJWY3xy2pJKuqn7uRl5GugH6habKe806n0CwX29cI5HqzpNMpvya9JjHj3y2cghyP5IafDhlu95r0yBdNVUXqnjt5Td5tL6aWr+GqwfLm2z3icUaVtyqjvKzzhx9+KDn68+fPS3Yb2sdAdEjm+vDbdiK55Tw0XGll7eHDh4U/3NT64vif+pRxH58SIDAkoGMakhFO4DKBn3/+ueSL9bvGWuOH7c5ylOTaPgSWF7jtNUKV3/p8H8n+HNcIR75AMIUyUtkm+WixKZRJUiuSlQtsZezkummmitQaDNdH2cGo+DidUfdmX12O9cZ6nhKpk3RyoyRfS7YMQyfLyYxMu4NHI8o9jzwaL1da855LnuBnOXjS+CyuaXc+8gxDJDVr01anG8a2od68ZEotY7bk6IaeDk2AwGoFrLU+UTRpPct/TSILraddiHgicf/v4/QEJS9Ce/ny5f/7xs3+nyfGWr8QvoO5rZtp7v3AR67YJcO7+co/07W9kRc+Mdz73d7Ax48f94Y3A/Nyo+afF29/+vSp+d1Hjx41/yzcLmlpq6gWnispfONXYTbtVglsrn4quH0L6Bfq8l1Pv6BTqAvFxvUCv//++8lIcsPj5m98vG1bdJLo5A69t5BzLt/kKv5kagt3OPJFU4h6m+IrVzAWyq9qt4NXg1WVxfoTc9uWfLHZhhsWREmfnuSF4pqFsr2tX2+uzU70sowE3naCpfWK0pF09o5qRvYv/0ifUm5lTwIEagEdU01hg8AkAnnuMGsmT0aVkV71mvXWwMCd95N0diBwlkDrFDvru5PsnEexS26LzJTOI18gmEKZpAKPRLLMFMpIAny0G4GtjJ1cN81U5Xp7wGhv+t5fbXWQzmivT2eV5Ksu6wU2ek+WBY7bPUTJGMCjEZXbkUfj3ZqzuRBd/+aKbIEE37wpvu0MQ4Q1awtUs2UOUXJLPevvvn37tkx6eo+So7fWrPXuVjIy6f2iQAIEdi9grfVYET979mz9C62Tgbt375Z0WnmM7927d2MZnv+z1hNjebtkEj//YR1hkwJHrtgZ3t1wLc3Qk7iTr7UueYNj6u4ko+3mTejC43ZPm3v37nUDe0OGniDv3fnKwDxMM1RkF8fcfCFo+bzPxYdb5xcL68l66uc6GaVqKgH9QlNyJeedTqFZKLavFMj9/qdPn56M5LYvz8qQo2QK8mQubrVD7hn0jtC2vi73yBdNqUu9A7YU9D6eoSk/WQ5eDcqh7BmBg4wqb1jWebiz8AG43E2/eJ7WQHS+Ir7hTd+MVQrHWplRv+wdgiVu+pQSJfsQINAS0DG1QPxJ4HqB1v30oQgzdMmQsnmHKPNL6c2H9hdOgMAFArl2m+SWxAWHrr5S8gKF+a4RjnyBYArl4kpb+MVlplAKE2O3rQtsYuzkummOarbXe3+11UE6o96bfTVCvTHJkGySpwfrJI1vlEzhNh/PG4/tyk+HTpYro73s6x6NKHc78mi8XGm1e+r6V1s0N0zYwWcYIq9Zu2H1m/bQGeeUTFjd9v0CJdeJycXRHjCbtiaIjcC+Bay17i/fXJynGyh8vClR3OoXrevUp6HPHZT6z6GNko5t6LvXh7eezs/6vdevX18frRh2LHDkil0yyJup6PNqwN6YJ19rXRhh6yepe9N2MrAZSckPAvRGWDi92/vd+QLnuBppPppTPu8zXx5vEvPm6udNlBx0SQH9Qq3dbNLrwHM3mpFc1i/oFM41t/+4QB6NPfl+kwzSch90PJ75Pi1fk9wcSMyXnnNjHno92W2vkc/NRe/+R75oGqqWOVnCMslTF73mKww8cjVYYXGsPElHGFXetghevXpVOFBMH3TZi/YK41/YYTezE7caGxQeN5MVc8+o61MWPnccjsAOBHRMOyhEWVibQF4Hf3KaKGnOxW/rRT83HO2vzVB6CEwoUDhWn/CIdVSZNG6uCKrDmxtzXyMc+QLhho3qYg9sNOvS8tsLTKEsnylHvInAJsZOrpvmqBs7vvdXcx2hM9rx01knH0TpfVF4XfoTbrSuHCeM+bKoPBpR7nbk0Xi50jr31PWvs1xunqqDzzDEX7N280o4VQLevHlzcqiToeytHtzKYxgnn15IQ51cTAUiHgIE9idgrXVPmeZaLq3nyZsW1TdzpzNLNdL390S0bFCesjrZaeWp98wwLpuu/+9o6Sxbj0Gv7Rr+JiwOelLgsBX7hi+n7J2MTqtY8sLFkwXa3CEvqSqZUxi6ldiManw7g+bmmp/Hjx+P7z/0aWGCq6+nKxmKZ8LwZK1+LUjh7HPJ0Zsvzix5oKckzs3tU1jc66mfmxOW4HMF9Au12ErOu8JWokq2TqEuvmaPXAfaqARK6vatpt1zFbn1suudQp1jiHuT+nzYi6aRAXBOqAz7l2l+b1Lo3YMethq0MQdqwAAAIABJREFUKLbeWLWyM8efRxhVzuF2Vpy98yrdGFJdW5Ol3X16QwxEe1mmCsw5kheGThVbYTxpw0tuRmSKprB2FR53aDd9ypCM8FsJ6N9vJV94XB1TIVRrNxW7BeLPlkDhFFBzCLGbWY4WhT8J3FzgJtcIyXUesDnZFCxzjXDYCwRTKAucfYUXuRdPoSyQBYdYicDJBrNK5w3HTq6b5qgq+773V4kdoTMqPDtK7qSPV7Opnh4cP0rz05MPKC4zM5CXuaciVQnL6HHk7mqd+AUSVlKghW17neypNtb2aMRhR+NTFeit4ils3KrkLfNUgyeNb1UZmsc1wxANzVqzSmx6O1f0J9cXXPY4xPUsL1++PBlJfmn15D52IEDgyALWWrdL/8WLF2nWCy8Xs7Y5bxebfP1hO03Ff+cS9GSnlYHaMuPyVqpz6dtUDV2oW/sc9s+mzBBCyT5D370svLnYciiGZVJ12Ip9kyFm5td6i3Wm2aunT58O1a46vGRyrd65d6OeMaw+LTlobzwJLJlwrL5beF9w6ECF4c3rgd9///3ktwrfiNmsAyXr4U8ed6M7lFSVVdXPqZybFWCqOCeJR8L0C1VFWs95p1OY5NTuRrL8yV4y7u2mc/KQXFeefB1VngLJTz1MfujxCHP92BpNje+fT2/1WsqhhGXFVG+9mmmIO5SMWcOPedGUO5QjTXGGvuk6Hzx4kLMmdSD3DlMz11Y5p60Vx6wGFxj2NggXxFP+lZV0NHWCdz+qPFnEc5dI+vSR1qkuiGykZ79sgrQw/hzC7EQTvHA758iS/UXm4gp/oCbtfPq+wlxcuZs+5WRLcqWwr08usHyRFfYmq03YtEWgY5rWs47tIPWnzq+NpsAFUxY///xzM4bdbC9/IhTSSVgh1D52W/gaoUJrPWDTK7nYNcJhLxBMoRQOenvrZ0ngAlMoJckY2me1Tf1QgqcN31b2NzF2ct00bRU9wr2/Smz3nVGyudens0rO+ty+nPbU6MbWrEJ5GuHk4+WJYe4BQA7h0YhuSY2EHHY0Xptsa1hSJ7ukEah2di+vRjvChhmGlLJmbaPNWusMzeNYJ5uvlPXyvx2dI+a4rdS2/kzKk/5W4OR/7qOgJ2cRIYHNCHyf7l/JZVjTZbojTxNTGs2zspCL/GkOPGks//73v0tykd/invSwJyJrrRlICnNBfuI7R/r45A+S58SJ4cIkqSTNE3Zoe5lU7bViD6nW4XkwYhnh+ii905c5Z+sdpt1Yppo1T7GsHL4mC4UJrkrwmgOVfLd5lZJbR/nKyXXRWY99MubWhOnyjc/JFC62Q2FxX5meCetnSUpOVpLU3lStkqim3ackYSUVeNpUJbaFE1a3/0Mb+oVJGtipzrvCVmKSNJ+s21vpFIbqdjM89xtO5nfaHQrfU7hMK1TyOEjq3rQCI7FlHN4sncLtJVM4kvj6o94hbvKS3NX77GBjrxdN40XTbP0K62f5brkOav7LqCA9SNqo1Kicqhknp1lIAlLh1zPFccxq0KwkJeV7hI7mpMO+R5XNwV4vRU7tZrWZY7twdFEl74LrbgPRc0ttaDDQW0MSuFhDkR4kFXIoGc3wVKpzc33l/gfvU062JCmdC07eKwvlsF9vngtD24udtnUpFDb1y9eTkovKME47gtUx1RWjfGOoMjfDV1uxl5khKcfc656pAM36cHJ72vN6GdWS6Xc3LJplUSLmDG2KjWyfvEZoDdQXbpMzhDh51i98jbDXC4STzqZQRs6jST4qHFdXJbXw6HrHF4YlHcpNuuBrKtX6x06um64p3+53h7rydFjdnVcecvDOKKVTeHZcWY7NVj3N4JWxFX79ZOHOPXpvjiqrXA+dO82kZp/CDF65W8ksVqrHlUcp/3oakKZD4fYyKdzraLywdJrn71C5LDxQLEl5YeNW5agkwmv2aT5WkVMvUZ0cEJY0UJmMapbICkvhGrTy755sWs0wdDE1a81zp3d7KydUs3npzUgCl+krq2pW0vYuZrvR/qt7wgohcEyB/5ow20Pt41D4hIe+MqpM3Za0Zc2MLNbIXpC1kk4i47bFppa6nejCd30uMFz4KycvWlL3qsubJRPWLbjmKVBvL1aRdlmxa8aRjTUMMUsumy+unCXN7zUJSBVt8l5/N7QkwdURrz/WiGrrYdzqGZocsZnZ7nbJcwCt25lL1sCR/N7qo5LiXlX9PAnVrRXdkGtydDIBQzt0k9ENmfWcWknCurnuhix5Vg51vrNWkm2ddyWprQpx1gq8lU6h1Sl3q3cVstitzfrET5UeSkwzfLFrwJOPg+Rqrur66yzMtNGqWk2N8e1ZW4kLMtub2py/F0S18q8MtdtNgf3NBpRcUDcFZtoObCpVWvsMp5c5Q4dq4zGrQaWho6lrRUk93/GosqRZqK3m2ygphXqfC7pOA9Gzyu7kUw5VWaQxrwtlmbFfYTleUEPO8hna+ch9SrMy1LWitbH8jP1QSe07fOv9+/L15OQVZVWTAzttzSls0HJ0MySR33rFXqaXnLaKbjG2whu11Um92KPw00q2+tbeP28yEOpNSStw1tZsyLmVht4/b5KwoQSvOXz8GiGjwUzvtK4uF2v9Sk7/m5wau7xA6D2PWoGmUOY+l1vg438uWfl3fGE4jlx9uiT1JHWspPGsM36rsZPrpknKuoqkLs3mRoQnPMRiUTWzMLS9486oci45O65pl1qX4YuNmcfHnCnuWZujVq6rZ7ZPJimpWvKBjZMTWdXIfIHzcf2PRuxyNF5YstsdlZU0blXLP2u71Kre1cMMOeJQp1OFe9K4sH5mt/Gm1QzDkKRmbfwcXP7u0lBJnQzPjNl4XnIWTH5PqjdVreauN1WztretVG23/2plxJ8Ejikw2Vrrs2asqparGq7d1j399MmrtVY7m7HvMs39NTKtlXKtLFR/LtNvdSvGkl3UNYaLfTcnQm8BtQKXnw08eSlVpTBFvJjV/ip2q5R7/6wutJZB7m0P554+67YSXYdr0tC6jr2+AS+5wKuzMF9P15yIqWeTS9J2si7lCq1OfzZO7r/vHTZXP8eLozWN3izo5vbyV+mFCSuZwhsXOPfT5RPWLIihbf1CZNbTL5Q0vHVR6hRKGtWKaz6r3nag1ffVRdbaWLJ57B2VNdNzzVnQi9ANTCnkKM2DZvhxMmHV/stfvHTTX4cMVbx6BFXvuY+N/V00nSyXoSJu1t7lt3P65Jr6+quPk9nv3eGA1aByKK8Mu+9oSur8XkeVKdyS7GcU13v6TBjYvGwvSdK5HZOB6FmF1ZodGiqRlELzo3ML5awkZefyVJ0b84T7H7NPKWxJFhiTT1iU241q6/378hdH6eKbTdnQdmCnrRU6prM8t16xl5whOQt2fzsXntE50xcY307OWzj9vnx9K0zYEW5YTF7oq4pwfDReXQt0K8PkHWjXpGQEPvelSjdVdUhJ8tJ2LTAn1u1ML3sSaWiw1Aw3hVJXgJk25p5CuSzZO74w7DZuzQpfby/fBV9WUs1vrX/s5LqpWV7XbHd7garq3rCLvCY79Xk3srHXzqh2GyrTpsk1c3Gtsd8CY5UqayVN7nx3rJo9bASqJLUomsLN7cWIkqqTTyBcU/R1HRvfSCnkKE2B6J1MWLX/krN/+xuNj5dL9emmR2W6/pIi3sE+402rGYaRItasNbue1vYC3d9I0Zz70cnl1snOfGOeKrXd3rxFmj8vmzs6V6NOTzcB3ZBtFfRlFL5FYKMCk62hal1pdBuCbkg6yFup5VIwbfoFaV7sVbXXy2SMfnIOMTvMeue123Euf9Pxesm5Y8gwunt29IYsOYWRXBeeIPVEzNxQVfw7q9i9Bd0NXGZGJndKuodOyAIVrzm115uGBF526zqJb0Y4VXUdsmoeq9qeqdFrzuW1DnGy5T95a6EZwxbvn03eFm2ufo4IFL5EI3VgJJI5PuoOGLpnUxUy9/V2K3fLJ2wo461w/UJA1tMv6BRaJ87In+OTy816frK3GjnKBR81+75mMrrbS7ZCze6+m5KEpCmYLz0ZRLUuB6KUw5UX4g2v91t1YEhyPr1WApb/c2cXTSWAQ6Xce+4sHJhTKSOK5evbAatBqkp5G7X7jqawnu9yVFk4z7bA1W75AKMur3NTZSBa0kdU+xS2D9m5NQlw2XVHScIKkzRfAkoSWe1zwD6lsCXJybueQW95gW5uz8KTJcWx2v59gQn2ulhzwtbdyvhGa1a5juGaDR1Tud4OKvby1zjlvHvas3BKPxeeW8x1Ye7csKgLd/kbFvWhd7kx0hQ3L5YzIG91qbMO0buHax09f86agJKy3tkFQle4N6RZK0qULttnaDQ103iy8MLn3MmKC/K+wBTKBakq9EmF2dyF4Wq74AuKqfWVwqzdduw0dKZ3G585rtoi1ryf0jrEyZPx5HV3M4ZZW49mLpp0G71OaWZhZHuXnVHzLG5NzPZSXDYQmunpwWbiR7ZHhp1VHjPOH/n6xR81T5Nmu3cyPVWqstvFh77gi83U9hZ9qsd8J/i2Ho3Y2Wi8pLZsfVSm6y8p5a3vM9K0Nrvv7iX/Zf1aIVf3cN0GdtYEFKZTs9YtlzpkWxebJ5vrXCzMNL+RytbtzWvGemOmQddQVT8JUidsWwU9lF/hBPYnMMFa67RNJRe6dXNQbzQHEMvIJqlpti5O7Xzt+0zZT4Kbc1i1fGtjpqFSd+y4fInPBDthtIVlVBVZa4pzwmR0oyq/WZu0LdzHF6JtomK3TsaRP3P6zDdhlAowVOJpM7vVY/KQkifAmrN+5QloNfgTNuOtmEfKbtr7B6kGzUOnkW9VjJOj8+5Xmp6tmpCiaX56zO0t1s/ekkr9H6morY9yG7I3kjkCz0rYkrP5N0lYqyBG/tQvrKpfaLbMI6WWj47cKWTEOI7T/HTWybVWU1Z+YyMpXLIVSjq7l1RNpWznRGiNBFq5u+zP7kR2XSInk9RM4UwD8rMyFZ9mkurtJa+tzkrwVDunF0up1fkd2pipjLr1JO3kVFnrjScFXZLfIYdlwjO+muOE7QWpAo9WDXQ0zcpQXqt3NqosrPaVz6wXvCevzYfKKCVyVsIMRJs1f2S72zf1FkFi6PYpk992zSFOPjqW5KVrW3jSdQSw8OTax9CiMLNVFUoxnXXOjiD7qFdgH/37klcf5f1C6vDk7VsKsTwBZkh6e6JuYNqZtEu9J8jkgWueIZk8s1uJMMOGbq3ohixzL29atFTsbkaGQtywCP5ZYhn9Tlteu4xt5BqhNcDrrtyb6aRr3aXtnhHruUYoHDNv4gKh6zwUknHOrJN7QxVgpvpWWIiVRuukmLZNWGwK5axkn+WzrQvDszqUJbvgswpoaOetjJ1cNw2VYGH4UEEvefVdmNTC3Ya6nm74zjqjlk+6m26WWyGrekqklf6hP4dqbJ219COTjzFaY91mV976qE5Gd2PhXuBkwjwaUdexwoHKJkbjdaaGNgozW1Xg1Y7KdP1D5bub8JEWrNkCJ79mGHoLvfBM16z16q0qsOSm3hy3vxNnuoDuYKYZMtPsypB/Ya1eef81lDvhBA4icPla63T/aXRKngpqtlOt7Vz/zNTzVeWXq9C0nhmaXJPOJHKOZn2ZGhaBkrxnnDfhFXsqRrfHmnuuZxnPCY8S8F6o1jnS+jOMs54yyWBO7ZFxfys99Z85yzIsmNBnPKrdVOwasGQjbdFMyN3rtyo9CR8viAk/HUpDU+bcp69acaZiT5jgVMJuQ9dMbXN7KsnW9UAS0FslTiZs6AZDTv9mss8Fn5B3bVG16lJTqd4+l6sV57T1swWY6jp0e75Of3cj9WTu8c9lCUtXuOOEdQtiJES/sJ7zTqfQanZaf6a3ajV6IxW7/ijdWUbLsW3FNuGfaUxKrpXqJFUbOfXmTlgzjycb8EC1puabX79gu3vE5pDj3CuFcCXCaVN4VqZSWK0SrP6c+6rqrETOtHNOn5IanjKd8ETrvchdZjYg1ezkMLi3MiwcONWlQWG1OUg10NF068NZFXsfo8rU9t4maJwinVTvZXWXtDwkKel2puPJ6H6aBrywq8rhylu/qZqgLc5OFI5hqoJuTY+kgM699BipMKlyOem6hd4KSe85eeUcSVXJR0foUy5rSVJ21Tmbr5dI2qdQYH/9e2HDXujT3S3xlzQvrdYmtXfaeTYdU7domiH7q9hLzpA0JQ+1XXJpvy2QNBQXDJgnb6+6aJclbN83LLpKewoZukZIeDeb3fntqS6vqmOl+p082dd2jVCS5gw81j/32Bodjf9pCqV7dlwTclnD2yqjnDvTjrSTqgummJKqKiX5+jUms373MvAFuuBpc32yOU1hTXvEC2JLWZjQu8Ct/kpO0lZTUP05bWtQH26Bjd7sDAXuozMaUu0OuroO507VtuLsHewNpWeq8KFKW+duwlSlhWm1hDl6MyM5Vn3ckxupb/n6YjPVJy8V03hO++BB94g5RJ3fs6yCGa5EOG0Km2XX3O4WdG9pJgvZs/nFa7ZTGbr913xPAiTlvUfszWkzcIWjsuSlS9dMc3N7qovNLd7Lu6Z+3va7Q81FwrsJa3VMKf2pCr06Vkn7sLYZhqS8JNmx0qx1a9TaQtKNpkNsNmvd7XOHc+N57J5TrSNOPn4YT8+e+q/xnPqUwO4F/pUcthqUN2/efPz4sQ78559/qu2c+dnIn3/99Vf96VQbacXu3btXjSbrjQsiT/KqdCaRdcoviKf6SnXx8+zZs4tjWMkXX79+/csvv4wnJvi50nvx4sX4buOffv78Of3fly9fWrtlcPPu3btW4O7/DHtVG6ucVhUyIdVJdOV5lMpZ/asir86dajvXik+ePBni/fr16/v37+uE1adJQpKk/KtDhmIYCU8yqlTlLK52qxOWkNSNu3fvjnz93I92ULH/9a9/DeU6khn/vXz5srVDztNXr161Ai/+M/Xh+fPn3XM2EeboEb445gu+mHrb7H16YyjPfvqypl6qYmayHjx40BvtZYHfvn17/PhxzpqSr1eTONecAin33377rXms5OjRo0fNkGo77W2KtRveDMnV8tu3b5tf74ola9ckuHm4HWyvvH42e5y6Ga96nNSTOuSygqga9qo9r5r3arukiWgmLEevUjJVV5hqnPQkeVW+6h4nf453hdlhtQnTL1SlWf135eddM6nZPnKnkLynT5lpeBnbuhVqNkGVf0JGxkW5Nsk99bqk6sawGvf2jn/qnUs20uxkJJD/JhnNJijfPdkKlcRf7/Phw4f07HX66/DmRvkYqfmt1nbEcqDW2Cb+uQdTD6JydZyridYXy/9MbJVY/ZWU0azjjYx2esu6OxNSJ2lnG+nyjjMbkDqcs2/8ZFlD+eZESM1vDsXnTtXWq4GO5oKOZpejyvnG8OmbqvHGuYON+uTN7EqGQ2l/cv3V2+/Ue567kYRVFz75YjXeSKve6jqPPBAt9ywcw9QjhAzAfvzxx2b8k7TeJQ1yDrr8pFwzp+PbJVlIXV3tjYb5WpLKrWpP0pikwiSkOm2zUTUv1T4jlzDVDgf572H796rHqWpIyrquJNkev5DMlG96mbp61IPeXMFV/+qPLtuoEpb0tAYe+TM3+OpLwpLIj9wxHbZip+YsM0NSUgP3t093WNLKY26/5v5OK/C2fzY73Lq9csNipFCaYtmtQlvDnZSRNO/go6FrhMi3rrmqzHZv1Kb3nGSGJ718TuT6ZOm1Xe01wtYvEKJtCqW3yg0FptOvxo3VNU5zNJuQkoud206hVPmatdXNISqlgFTD/lqpQqvSUGI1VAoj4c2s1a3KGrrgkTRP/tFWxk5Hvm66vtD3d+9vl53RxQW9radEyrOZp7JzE2Fk/0mu7LrPFXSfIhgaBo+krfqoulWRfi09Wt27ZTYgEZ78bvkO3Sx0v9vNVHefkyH7eDRi66Px5tAlRTbttXAivOGorFsDdf1dkz2FDDWtZhjOLWXN2rjYqpq18aSeHPkkLxkaXTmKyKx4np2oL357k5Rbb5M/mnio/qtXVSCBowh0V5Pnsu0omR/OZ64M07B2cbYbkocwqmnc4Uz/3yfZJ++CyvDu3JzmW0HrjTw3fs6NbR/713MKvSzzBeYUHgFMxZ7v0OMx1698G0neuR9tvWIPiaXyVKdh6+1i1f45T69voFIcI6195qTOLYtJ9h9qRppQ4zW8SkY3a9P+Oked2RRTHjVrJm9k++KCSwPbasBTQ1L562R0N7oCvQlLPLmQ6GW/vo51U7X1kF6oFuyt6mcrGcv8WTJaWCYl3aOcHHt0v7JMyMUJ0y+MFNCtzrtum3bYTiGDipECmvWjnBrdgqhDMp6Z9egjkWd4UCdjko3UrnTZI0fMRxePNJLCjCt6hzTdjPTuNp6w8U/nuEaozYcqZ0m7UUeyg42tXzSdVQQ5WUrGbOPVcplPF77m2nQ1GDqXFyip7XY0QzibHlUm8UP5mjW85MJnydm23tmAww5Ey/uIwjFMM8JQd2td4rls9JKJqdbcTm+9zT4zTWE1s3bl9qb7lG6Z9hbErIElrcqVZbSJr+vfu9Wse/3VLMqTl4TdCKcKuWCi+LAdk4rdrXXjFbtZyW2PCIz3X73jw5HYFvioWxMWCCnpYRdIRu8hLr4v0BvbhIEnE7ZAbbnhIXqvEcana3LHtuufmcbLrhGS9wz+T05krf8aYdMXCCmFbplWIWl7q4YlxdRth6+Zja+rfWpO6s9QAsZrYx1J70Y3wUNHmTa8pCm++RRKxG7l09Quseot3PHA5iEW254pL+M5Hf90vIjXM3YKXW9n1Ft2Fzc7+3vcaOiya9P3/noLPYGpzNUptsXOaPw8Hf/05AApOCUl3u1nbzv1evKUT8YvHlj2Nim9A/6TyRiqkL3hiW28NC/4NHk5OQ92cauY9KQj6EXo5qV3t16HwsCLy3eEcdOj8fEuu1D1yt2qZnZEeMKPes/TofRfXMn31/VPWATzRdXbXIxf05lhGCoOzdpQs1AYvmSzNlSIVXgu/0+289kh58J4PN1Pk8duW9f1uSzy7uG6ISfz1U3M5CHrKeiujxACuxH4r25OuheZk5/eq40wbV+uMOe4pOk63yQkQ7dC/Iz80g+NU+TT7NM7RqyOEs/bzlDcBLk+6K260vG5pCVvXbQq23h1qt0u2NhuxW4R1X82rbKdK+f6o3ojgcl4c88SuoyuUgdGJqRuftqOpK3OexKZxqd3pNg7gO6dOizhKtwnB63TdnKjfB4khZuUd1uSxNCb91ZqS6aeh1KbStKKzZ+VwGrr51BRzhpeUg9nTcBI5CfP+pHvzvrRxQlrtvb6hW4ZrapfOGCnkDrZLZRlQlL0Iz1U+RBx8tTmEmkkYRd/VDILmXHC0DCpe9y05Nl5qHfLR92vjFz9XcbYbN+6h7syJK1ub6rW8yTNlRk86+vlZ8R2ZwOqKn3NMLi3wswXeHJgcFYRl+y80Wqgo+lWwpMdTfcrVUiz1c12eo3unglc52xD9+q4m/g5QkoufJacbRvpxQ44EC1p+qp9CscwrQhT+r3dSmIrnPQ+q2/KqddKwJr/3GifcquWpNk6lbQqay76qdKmf2/Wimp7vH8funDrxjN5yMVzxQfsmFTsbvUbr9hTNSm7j2ek283ofYXZ79aEBUJKetgFktF7iJOX/73fWiDwZMJWWLsmTFL3GmF8trk6dK7IeoeU5dcIiSfVNed17yV5q9w3dI0w0lK1MhWrDBKaExTdYs2n2adbRnVUKYXCi7Ju5K2QOs7WRjOF2e4tL1MoLbSSpngNUyi9Z3ErL3P/WWLVqqslf86d7N74Z8pLSX6H9hlpkVY4djrgddNQwRWG7/LeX+/JlcBNd0aFBTq0W8k0SNrznEG9rVDCu333Gka/QxW4WQfOGlgGMAPU3lFTEHp5e3duJuCs7cTWe5TrAz0acZbhSN/XKtAUWepGs3npHiifZp+RqjLVaHzHo7Kuah0S21ahjPyZpqxwbjallhamS5oYetvJOj3VRu+9sJGENT8qTGHriDv7s3u+pCxO5tEMwwiRZq15lp21XXLKj8hP/lHJ4CcZzNjv+u6pCZW1VPNRdBvb5qGX2Z4vd5PXARES2K6Atdb/16ClyUuTepABX9rWs5bTByfD6PRhGQvmi/lvtruTEd2OYdZeahOn3K260siP+KSedwtrmZDxS/SRNJd8tNGK3Svfe19wZLiZ8zGFnlFmvhjkUORf0PLf/JnrsYRX0x8nz9yVnLYjmW2JJUdpkZLsNE1DF/z5qKQKXblPtJOMVvLG/6yuDZqlVpVXTtJENdSA5KPypA6ZjCfsIL1hOWNrz3XWz/EynenTqqlp+bT+nOnQJ6NNMbVS0vrzZAwz7XBZwvQL6zzvWpWq+efROoX0XzOdMiejTXfZlG9tl0+8njzQuTvMN/xI7So8IzIMyJ7p1jMarFrs/LcebOSjkXFCRinVV1qk+TNZO1djfP8kqXuUqUJ6B1Tj1WaqQ68znhTrWUPWWKWepD6k3PPF/DfbJ68pUuLZeagKzSSTvjJpG69s6/z0rOH9JHpbrAY6mm7tPdnRdL+SkK2PKntb9d6cThtY0qAtOduWnn2kNTj3HI9V2s/WnFI9YEgbNcR+VvM1MuoYKaxpZycKxzC9tiOjykSbT+u5nXw9RRDAhCS8vG9avuvszem5gefWtzUMLYaq9EhVnPyjklbl3LLY4v76927VGu/fy5uUbsxXhlzTIJ/bUCSpm+6YVOxuZRuv2Ftsvm6S5pxKXdsqJAO5myRp/KBDqZ01vKSHnTUBI5FnIm6FYknwyYSNJ3vrn3avEQq7vJHeLaPNoWuEXMol/oz8S+bWUjpbvEYYkek9QdZwgZBq3Js2Uyi9LCcDS5rinAgn45lqh6EplB1fGE5Fd1Y8JeW+cJeRJA1lYZ1jp3Pbz+Ru09dNV9aH3lM4gVdGe9uv99bYrXdG15NmsNor0w1cz9Pkvpa0AAAgAElEQVSDJblOyfZW426+cqZnkjldZ77SveOfBi0jxt6oEjjUCSaF3WFw99DlIbNe9ad5LKwGHo1IyZ7bm6Se3PxJgN4KXF79JtkzbiVn7rT7nFtYyemRu/5p8WeKrdu0mmG4nvrcM0WzVrWKN2nWxos7902658hIG97tnhJS3mXkWCMDofGkFn5anpiRbF750QoLulDPbgQ2JHDctdZp5qrL0bTgGyqwqZKaFrbwQvSCpjywx1Rtlc6tutJMo7RS0vxzyVsXrcqzQK3YXMVuEeXPkZn9DP4Kb752oz0ZsrbTNplNkk4m++QO46dD89SYZDs1MLOcM537uVq44AIgAieV6h1yiAXO00mobxvJCutnXYhLbpRcrS2ZnuaxTj4h1Nx5ye0LEqZfqM73FZ53Jxui43QK6TuWPI+ax0qfO1IQ6ZSbOy+5Pes9xWR5vkFvBgO9d+5r57NmP0vM5xt7pN3oTcDJprjO7F435qs/AV/+smKqDqK3tiwTONLXz1cJt1UNdDTdqniyo+l+ZaSm5TzaxGzDTNfaXatWSM6XkyfjkrNtKa+T6UmazU60lArHMK1v1X+mIZpknqpVu/JnRiYldaxOyQo3ttWn3KolaRb91kt8qkqof2/Wimp7vH+fqRXqJqMbUvhY2EjdOE7HpGJ36894xR6pNj5qCQwNZlq7reTPbk1YIKSkh10gGb2HODkZ1futBQJPJmwlNWqmZLROq8yLnnWgXJrlK3MU09avEbZ1gZBC7xaiKZSuSWFISVO8himUHV8YFpbUtLuVlPtZDewkO7ca+TrLk0Q+UySRNKF30jb9b12azY2tj2qaeam2d9AZnSzNkh1S4pPMhyz89GBJ1lJpu+U+SUgyO94yD7WQlx09sZXk95p9kp2ZuPb0aEQtPB9XasjkTwLseFRWl8jIhq5/BGdzH7WaVjMME5agZu3cDjpiE/pPGFXunpy1nOHcjGf/nIk5yoRpHorq4P3XEItwAvsT2Pla67Rl+ZfnBTNwyUA/bXRmIvLs+Go7kuVrWCayJ5mSqLq0CC/TSy0PdcERU/cu6Omv/0pKYSS1S966aOVlybqxlYrdIhqZKq3LNC3YtDdu13zaXpPZnIDjK4Vq0jk2pq2BKfFEeHE6S272X3mIi9O26S+uqn62GpNl/iwZTS2Tku5RTt5L635lmZBzE6ZfaLUSqzrvWmkb+XP3nULGeMucQd2jpLsfkd/xWus616ldU40Mc1VYMnZq3SHoFsq5IfNdI2SU25uY+Y5Yl8tWNqZtnW5yWXGyQmaHZDPj4ZJxS2/B5Yv5l2qTf4knp0kiTAedPj2R58SZZIVqYu49+gKBm6gGwe89nRcI3G5H08LZx6jyVvNsaQROnow5lVrm8/15Vosx7Tl+5dRBUn5y3HLlIUZK6mSXURXZSAz5KFkojOdkBUgPktIZP9zmPp22vs00tLhVS9KsEiWtyuZK/4IE69+btaLaTgszIjnhjbzuocdDJmyvpm0oruw15uiYVOxuXRqv2CN13kctgdTYLm+6y9ZuK/mzm9QFQkp62AWS0XuIc+8L9EYyR+DJhK2kRs2UjNbYPmfZBQfKTNFUffT+rhGm7fdnukBIobdOLlMoLZCz/ixpilMxzorzmp2HzusdXxhew3Xxd0vK/YIG9sqvbGvs1MrstO3nCq+bWvk96890B711NddiZ8Wztp1bmdpHZzQh8kafEjkpkPYzzzNMcp+xqkIZT5acC61hcKv6nfvnklf9aR5P3mIoTH+sdvZoRLe+TdubzDQa3/GorFsiIyHTFtbOuv4Rt1V91Gpah65ExtNshmHcZ9ozRbM2rj3fpxn/ZKw7VYde9fuJLXEueWWq/5qvhoiZwKoE/pXUFF5g2G3HAt++fcso5ON//v3zzz/n5jTDxOfPn+cS9O7du+d+1/4E5hNYf8V+8ODBX3/9VQnkHHz27FmhxufPn9++fZuvXHDC5hCZp8sJmzP3yZMnhUe84W7JbHL6/v372mo8MRnF/vLLL69evRrfbZlPP3z4UDWtX758OfeIyUia1jzokHpy7ne7+3/9+jV1JskIYyWZ+B8/flzVhEkO0T3oEUI2XT+PUECby6N+oaTItnve6RRKytc+Fwikl894I4Ol/Pfcr2fCMTPIGXIUXsplvJoDFR4lY86MN+7du1f9t/tn4UELD9faLZF3h8rJb9qQ1p4H/3P9F029BZRyTL2thrXdHVLl8nTCixcvuh/NFJL05IZZBts5DYdSNXLoJDgFMbLD3B9ttBrMzbLp+I0qN118cyTeQLRwDFNyr6SaYEmDf+5UT1r7TMLkX/nQa47KMHecB+xThjrx3NTv1TYL18si8GgCOqajlbj8TiKQO3rNmZ8MLXL5OevUyiTJFgmBIwi4Rhgp5fVfIJhCGSk+H5ULuDAst1pszx2MnVw3dWvLXu/96Yy6Zd0N2e5TIt28tEKqrF0w4VzFk1vweQQ0d/wLZx0Lp8oTea46e2/054h1+PLXpB6NaNWf8T/XPxofT/8Fn256VKbrv6DE9/cVMwzjZapZq322fhey6tAz/sm/7tN9dTaHNurb7rnzXjgEGopqJeGb7r9WYigZBCYXsNZ6ctLNR5jeKw+K5Snh3KDNv3Rg6Y+rbiw9U7KXS+VcMOch9fw36/QePXq0+TzLwAEE1lmx3717l6mu8GcRbPlC62ZxVcPNegFtfbZW+zTP2Zyw+ZczN6ft8vNczTRfvF1lNu1Sld9mZpPT5Cu5y7h5tQvIMzeaxPe2rjFJFlJAVQObXCQv+7gAuLi4N/fFrdfPzYHvNcH6hbNKdtPnnU7hrLK2c7lAqlY12KjHS/lufTVX3fXMkKN638oFl3IZsmaWs757mqgyhun+efPRZprTrGLqumX97UreyNNN2xpC0q5uYjbgzZs3L1++HBLLu4pev3499OkC4dXdnXNff3DzZNcyW6kGdYJt9AoYVfayCKwEjjkQLXyArGStdV2R0uBnXNQ7z1MPkKpxV/57zHkefUpdW2wQIDAicMyOaQTERwSGBDL2yC3F6uGz3EXKj3W4izRkJZzArQSqa4Scp7mL3X3Spjk3e8xrhHVeIJhCudX54rgE5hbY2djJdVMqzI7v/emMzmoQMqLIcGu7Tw+OZ7a+158M5l/15Ha+Ut3uz0Y981zd7r9g2rl5uz+D0vpGf/3gYnWIm9/uH4eqPq25Dv5oRIlV9lnnaLww8QfcTdd/wEJvZdkMQwuk+6dmrWuy0ZCRokyO6sFPxi35Vy0VMTG+0bKWbALbErDWelvlJbUECBAgQIAAAQIECBAgQIDAmMDQeqo85riJG8NjeTv8Z+MLrf/444+U/kqQcj8gL9X67bffCtPz73//2/2AQiu7ESBA4FyBobFBK56z1lq3vutPAgQIECBAgAABAgQIECBAgAABAgRmEhia33PvbyZw0RIgQIAAAQIECBAgQIAAgcMK/Pdhcy7jBAgQIECAAAECBAgQIECAwM4E8nrX/KRwN1P50ScLrbss2woZX2idXxZdz0LrwGbhdH5hO0/5PH36tMS5fFV2SWz2IUCAAAECBAgQIECAAAECBAgQIECAAAECBAjsQMC9vx0UoiwQIECAAAECBAgQIECAAIGtCFhrvZWSkk4CBAgQIECAAAECBAgQIEDghEB+2bh3j59++qk3XOBWBD5//vzy5cuh1P7555+PHj0a+vSG4Vnh/+7du6Fq2UxYfgS7+adtAgQIECBAgAABAgQIECBAgAABAgQIECBAgACBoZss7v2pGwQIECBAgAABAgQIECBAgMDkAtZaT04qQgIECBAgQIAAAQIECBAgQOA2AkMLVlf1i8e3odn4UZ8/fz6Ug19//fXJkydDn64hPNUvP7t9MiX54e6T+9iBAAECBAgQIECAAAECBAgQIECAAAECBAgQIHAcAff+jlPWckqAAAECBAgQIECAAAECBG4uYK31zYtAAggQIECAAAECBAgQIECAAIEJBL5+/frly5duRE+fPu0GCtmQwIsXL/7666/eBN+/f//Vq1e9H60qMD+7PfTDC3U6379/X2/bIECAAAECBAgQIECAAAECBAgQIECAAAECBAgcXMC9v4NXANknQIAAAQIECBAgQIAAAQILC1hrvTC4wxEgQIAAAQIECBAgQIAAAQKzCAwtVf3pp59mOZ5IFxH49u3b0E8W5Pi///77IqmY4CD5deuff/55JKKPHz+OfOojAgQIECBAgAABAgQIECBAgAABAgQIECBAgMChBNz7O1RxyywBAgQIECBAgAABAgQIELi5gLXWNy8CCSBAgAABAgQIECBAgAABAgQmEOhdkXvnzp0nT55MELsobiTwyy+/DB354cOH2yrckbxUefzw4cNQZoUTIECAAAECBAgQIECAAAECBAgQIECAAAECBA4l4N7foYpbZgkQIECAAAECBAgQIECAwM0FrLW+eRFIAAECBAgQIECAAAECBAgQIHCtwOfPn//6669uLH7UumuyrZDex2iqLDx//nxbebl79+74T1t/+fJlWzmSWgIECBAgQIAAAQIECBAgQIAAAQIECBAgQIDAHALu/c2hKk4CBAgQIECAAAECBAgQIEBgRMBa6xEcHxEgQIAAAQIECBAgQIAAAQLbEBhakbu55bjb4F4qleO/8/z06dOlEjLZccYr5KdPnyY7kogIECBAgAABAgQIECBAgAABAgQIECBAgAABApsVcO9vs0Un4QQIECBAgAABAgQIECBAYKsC1lpvteSkmwABAgQIECBAgAABAgQIEKgF/vjjj3q73rh///6jR4/qP21sTuDjx49Dab5z586DBw+GPl1teCpkUj6UvN7fZh/aWTgBAgQIECBAgAABAgQIECBAgAABAgQIECBAYK8C7v3ttWTliwABAgQIECBAgAABAgQIrFbAWuvVFo2EESBAgAABAgQIECBAgAABAkUC+fXjf/75p7vrTz/91A0UsiGBL1++DKU2C+mHPlp5+OPHj4dS2FuNh3YWToAAAQIECBAgQIAAAQIECBAgQIAAAQIECBDYpYB7f7ssVpkiQIAAAQIECBAgQIAAAQIrF7DWeuUFJHkECBAgQIAAAQIECBAgQIDACYG3b9/27mGtdS/LhgL//vvvodTeu3dv6KOVh4/8rvVIfleeKckjQIAAAQIECBAgQIAAAQIECBAgQIAAAQIECEwl4N7fVJLiIUCAAAECBAgQIECAAAECBMoFrLUut7InAQIECBAgQIAAAQIECBAgsEaB9+/fd5P18OHDu3fvdsOFbEhg5Heet/u71ttdJb6hmiOpBAgQIECAAAECBAgQIECAAAECBAgQIECAwHYF3PvbbtlJOQECBAgQIECAAAECBAgQ2K6AtdbbLTspJ0CAAAECBAgQIECAAAECBP7rzZs3vQp+1LqXZTeBu/wJaMuwd1M/ZYQAAQIECBAgQIAAAQIECBAgQIAAAQIECBC4TMC9v8vcfIsAAQIECBAgQIAAAQIECBC4UsBa6ysBfZ0AAQIECBAgQIAAAQIECBC4pUDvi+2ToOfPn98yWY49hcDIj1f/9ddfUxzhBnGMpPzOnTs3SJBDEiBAgAABAgQIECBAgAABAgQIECBAgAABAgRWI+De32qKQkIIECBAgAABAgQIECBAgMCxBKy1PlZ5yy0BAgQIECBAgAABAgQIENiTwLdv3z5+/NjN0dOnT+/evdsNF7ItgYcPHw4l+MuXL0MfrTz806dPQyn84Ycfhj4SToAAAQIECBAgQIAAAQIECBAgQIAAAQIECBDYvYB7f7svYhkkQIAAAQIECBAgQIAAAQKrFbDWerVFI2EECBAgQIAAAQIECBAgQIDACYG3b9/27vHTTz/1hgvclsD42uN3795tKztJ7efPn//555+hZI/nd+hbwgkQIECAAAECBAgQIECAAAECBAgQIECAAAEC+xBw728f5SgXBAgQIECAAAECBAgQIEBgiwLWWm+x1KSZAAECBAgQIECAAAECBAgQ+D+B3uct7ty58+TJE0A7EBgvx97SX3mux9M8nt+VZ03yCBAgQIAAAQIECBAgQIAAAQIECBAgQIAAAQJXCvTeSXHv70pVXydAgAABAgQIECBAgAABAgRKBKy1LlGyDwECBAgQIECAAAECBAgQILA6ga9fv/7111/dZD1//rwbKGSjAiM/Uf7x48f8TPSG8vXt27feJ4SqLIzkdEN5lFQCBAgQIECAAAECBAgQIECAAAECBAgQIECAwGUC7v1d5uZbBAgQIECAAAECBAgQIECAwCQC1lpPwigSAgQIECBAgAABAgQIECBAYGmBoWWr1qwuXRJzHu/nn38eiX5bZT2e2vGcjiD4iAABAgQIECBAgAABAgQIECBAgAABAgQIECCwAwH3/nZQiLJAgAABAgQIECBAgAABAgS2K2Ct9XbLTsoJECBAgAABAgQIECBAgMChBXqft7h///6jR48O7bKvzD948GBkEfKXL19ev369iRy/e/fu/fv3Q0nNMuzkdOhT4QQIECBwjcA///xzzdd9lwABAgQIECBAgAABAgQIECBAgACBZQTc+1vG2VEIECBAgAABAgQIECBAgACBXgFrrXtZBBIgQIAAAQIECBAgQIAAAQKrFvjw4UPv0qmnT5+uOt0Sd75AVlPfuXNn6Hu//PJLKsPQpysJ//r16/Pnz4cSk9y9efNm6FPhBAgQIHClwN9//31lDL5OgAABAgQIECBAgAABAgQIECBAgMDcAu79zS0sfgIECBAgQIAAAQIECBAgQGBcwFrrcR+fEiBAgAABAgQIECBAgAABAmsU6H2xfRKa3wdeY3Kl6TqBjx8/jkTw448/fv78eWSH23707du3x48fj6RhPHcjX/QRAQIECJQI9L6cpfvFvBejGyiEAAECBAgQIECAAAECBAgQIECAAIFlBNz7W8bZUQgQIECAAAECBAgQIECAAIEhAWuth2SEEyBAgAABAgQIECBAgAABAusVeP/+fTdxDx8+fPDgQTdcyNYFHj169Mcff4zkIouZ3717N7LDrT7KIvD79++PLPP7/fffk7tbJc9xCRAgsHuBvPDir7/+Ksnmly9fSnazDwECBAgQIECAAAECBAgQIECAAAECcwi49zeHqjgJECBAgAABAgQIECBAgACBcgFrrcut7EmAAAECBAgQIECAAAECBAisQmBoVa0ftV5F8cyTiGfPnmVZ8kjcz58/f/Xq1cgOy3/05s2bLAIfWWj966+/vnjxYvmEOSIBAgSOIzD+qo6mQ/mezW/ZJkCAAAECBAgQIECAAAECBAgQIEDgegH3/q43FAMBAgQIECBAgAABAgQIECBwpcC/vn//fmUUvk6AAAECBAgQIECAAAECBAgQWFLgyZMnHz9+7B7x77//vnv3bjdcyG4E8qhN1lSPZOeHH37IYrk1VIMson779u1IUrN03ELrER8fESBA4HqBr1+/jr/zonWIP//8M2OMVqA/CRAgQIAAAQIECBAgQIAAAQIECBCYW8C9v7mFxU+AAAECBAgQIECAAAECBAicFPC71ieJ7ECAAAECBAgQIECAAAECBAisSODbt2+9C62zyHYNK2xXJLXHpOTXrT99+nTnzp2hzKVu3Lt37/Xr10M7LBCeBeEPHjwYWWid9Gc5n4XWC5SFQxAgcFiBjBbSF5y10DpWP/7446tXr7JC+7BuMk6AAAECBAgQIECAAAECBAgQIEBgeQH3/pY3d0QCBAgQIECAAAECBAgQIECgK+B3rbsmQggQIECAAAECBAgQIECAAIH1Crx58+bly5fd9OXXjLMQtxsuZH8CeeYmv27du+S+zmzWM//6668Lr2f+8OFDKudff/1VJ6O78fDhw6TcewG6MkIIECBwlkCWUv/999/VV/75559qIyFphPPneFN88kDpRO7/51/e31HvXL/p45dfftGM1yw2CBAgQIAAAQIECBAgQIAAAQIECFwp4N7flYC+ToAAAQIECBAgQIAAAQIECEwiYK31JIwiIUCAAAECBAgQIECAAAECBBYSePTo0ZcvX7oH+/79ezdQyI4F8vPRP/30U72+rjenWSiXffJv7kVxSUyWdvfWzGbCfv/994WXfzePbpsAAQJ7EkjDPt4FzJfZf//73w8ePJgvfjETIECAAAECBAgQIECAAAECBAgQOJSAe3+HKm6ZJUCAAAECBAgQIECAAAECqxX479WmTMIIECBAgAABAgQIECBAgAABAi2Br1+/9i5nzWLa1p7+3L1AfsY8P1s6XvTZIb8+ml8lffLkSZZDT26SOJOMf/3rX/md7d6aWR/x6dOn+bVVC61rEBsECBAgQIAAAQIECBAgQIAAAQIECBAgQIAAAff+1AECBAgQIECAAAECBAgQIEBgJQL/s5J0SAYBAgQIECBAgAABAgQIECBA4KTA27dve/fJQtbecIH7FsiPmr558yY/KJ0F1UN1oxL4+J9/2f7hhx8ePnz4+PHj/PeCXyX99u3bp0+fsqy6jvCkcCpnUnjBsU7GbAcCBAgQIECAAAECBAgQIECAAAECBAgQIECAwKYFhu7vuPe36WKVeAIECBAgQIAAAQIECBAgsEWBf33//n2L6ZZmAgQIECBAgAABAgQIECBA4IACWbCaXypuZfzOnTtZAdsK9OfRBFIHsqQ5T+T8888/hXlPzcmi6/v372cjv33d/G9+gzrxNP+bipdV1mdFnt/czj+rrAuLw24ECBA4SyCv2yhvk8+K+eTO//73v7XtJ5XsQIAAAQIECBAgQIAAAQIECBAgQKBEwL2/EiX7ECBAgAABAgQIECBAgAABAgsI+F3rBZAdggABAgQIECBAgAABAgQIEJhA4PPnz92F1ok3y1kniF0UGxfIorvX//n34cOH9+/f//HHHyfX4GWH/Dz1tPnOgu38dPbz58+fPXs2bcxiI0CAAAECBAgQIECAAAECBAgQIECAAAECBAjsScC9vz2VprwQIECAAAECBAgQIECAAIGtC/hd662XoPQTIECAAAECBAgQIECAAIGjCLx48SK/WtzNrZ+X7JoIiUAe0MmK66y77l2iPy1Rfhz76dOnWWL96NGjaWMWGwECBAgQIECAAAECBAgQIECAAAECBAgQIEBglwLu/e2yWGWKAAECBAgQIECAAAECBAhsVMBa640WnGQTIECAAAECBAgQIECAAIHDCeSHi7u/VJw1rl+/fj2chQyfI5Aa8uXLl0+fPlX/7daicyL7//bN71c/fvz44cOH+W9+yDqV84JIfIUAAQIECBAgQIAAAQIECBAgQIAAAQIECBAgcFgB9/4OW/QyToAAAQIECBAgQIAAAQIEVijwPytMkyQRIECAAAECBAgQIECAAAECBFoC7969610i+9NPP7X29CeBlsCD//x79uxZHZ6fvM7S6/zedf6lXuW/f//9dz5t1rGspr53717rv1nbn8XVfry6lrRBgAABAgQIECBAgAABAgQIECBAgAABAgQIELhAwL2/C9B8hQABAgQIECBAgAABAgQIEJhPwO9az2crZgIECBAgQIAAAQIECBAgQGAygSyUff/+fTe6LJH1k8JdFiEECBAgQIAAAQIECBAgQIAAAQIECBAgQIAAAQIEVivg3t9qi0bCCBAgQIAAAQIECBAgQIDAMQWstT5mucs1AQIECBAgQIAAAQIECBDYmMC//vWvbop/+OGHDx8+dMOFECBAgAABAgQIECBAgAABAgQIECBAgAABAgQIECCwWgH3/lZbNBJGgAABAgQIECBAgAABAgSOKfDfx8y2XBMgQIAAAQIECBAgQIAAAQIbEnj37l1van/66afecIEECBAgQIAAAQIECBAgQIAAAQIECBAgQIAAAQIECKxTwL2/dZaLVBEgQIAAAQIECBAgQIAAgSML+F3rI5e+vBMgQIAAAQIECBAgQIAAgW0IPHv27P379920fv/+vRsohAABAgQIECBAgAABAgQIECBAgAABAgQIECBAgACB1Qq497faopEwAgQIECBAgAABAgQIECBwWAG/a33YopdxAgQIECBAgAABAgQIECCwGYF//vmnm9anT592A4UQIECAAAECBAgQIECAAAECBAgQIECAAAECBAgQILBmAff+1lw60kaAAAECBAgQIECAAAECBI4pYK31MctdrgkQIECAAAECBAgQIECAwJYEHj582E3uTz/91A0UQoAAAQIECBAgQIAAAQIECBAgQIAAAQIECBAgQIDAmgXc+1tz6UgbAQIECBAgQIAAAQIECBA4psC/vn//fsycyzUBAgQIECBAgAABAgQIECCwFYFv377dv3+/+Yb7H3744cOHD1tJv3QSIECAAAECBAgQIECAAAECBAgQIECAAAECBAgQIFAJuPenJhAgQIAAAQIECBAgQIAAAQJrE/C71msrEekhQIAAAQIECBAgQIAAAQIE2gJ379799OnT06dP7/znX37R2kLrtpG/CRAgQIAAAQIECBAgQIAAAQIECBAgQIAAAQIECGxBwL2/LZSSNBIgQIAAAQIECBAgQIAAgWMJ+F3rY5W33BIgQIAAAQIECBAgQIAAAQIECBAgQIAAAQIECBAgQIAAAQIECBAgQIAAAQIECBAgQIAAAQIECBAgQIAAAQIECBAgUAn4XWs1gQABAgQIECBAgAABAgQIECBAgAABAgQIECBAgAABAgQIECBAgAABAgQIECBAgAABAgQIECBAgAABAgQIECBAgACBIwpYa33EUpdnAgQIECBAgAABAgQIECBAgAABAgQIECBAgAABAgQIECBAgAABAgQIECBAgAABAgQIECBAgAABAgQIECBAgAABAgSstVYHCBAgQIAAAQIECBAgQIAAAQIECBAgQIAAAQIECBAgQIAAAQIECBAgQIAAAQIECBAgQIAAAQIECBAgQIAAAQIECBA4ovprjfwAACAASURBVI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gQIECAAAECBAgQIEDAWmt1gAABAgQIECBAgAABAgQIECBAgAABAgQIECBAgAABAgQIECBAgAABAgQIECBAgAABAgQIECBAgAABAgQIECBAgACBIwpYa33EUpdnAgQIECBAgAABAgQIECBAgAABAgQIECBAgAABAgQIECBAgAABAgQIECBAgAABAgQIECBAgAABAgQIECBAgAABAgSstVYHCBAgQIAAAQIECBAgQIAAAQIECBAgQIAAAQIECBAgQIAAAQIECBAgQIAAAQIECBAgQIAAAQIECBAgQIAAAQIECBA4oo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gQIECAAAECBAgQIEDAWmt1gAABAgQIECBAgAABAgQIECBAgAABAgQIECBAgAABAgQIECBAgAABAgQIECBAgAABAgQIECBAgAABAgQIECBAgACBIwpYa33EUpdnAgQIECBAgAABAgQIECBAgAABAgQIECBAgAABAgQIECBAgAABAgQIECBAgAABAgQIECBAgAABAgQIECBAgAABAgSstVYHCBAgQIAAAQIECBAgQIAAAQIECBAgQIAAAQIECBAgQIAAAQIECBAgQIAAAQIECBAgQIAAAQIECBAgQIAAAQIECBA4oo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jcUODFixcPHjy4e/fukydPvn79esOUODQBAgQIECBAgMDBBf71/fv3gxPIPgECBAgQIECAAAECBAgQIECAAAECBAgQIECAAAECBAgQIECAAAECBAgQIECAAAECBAgQIECAwGICWV/98ePH5uH+/vvvrLtuhtgmQIAAAQIECBAgsIyA37VextlRCBAgQIAAAQIECBAgQIAAAQIECBAgQIAAAQIECBAgQIAAAQIECBAgQIAAAQIECBAgQIAAAQIE/uvz58+thdZB+eWXX9AQIECAAAECBAgQuImAtdY3YXdQAgQIECBAgAABAgQIECBAgAABAgQIECBAgAABAgQIECBAgAABAgQIECBAgAABAgQIECBAgMARBd6+fdvN9qdPn7qBQggQIECAAAECBAgsIGCt9QLIDkGAAAECBAgQIECAAAECBAgQIECAAAECBAgQIECAAAECBAgQIECAAAECBAgQIECAAAECBAgQIPB/An/88UcX4t69e91AIQQIECBAgAABAgQWELDWegFkhyBAgAABAgQIECBAgAABAgQIECBAgAABAgQIECBAgAABAgQIECBAgAABAgQIECBAgAABAgQIEPivDx8+/PPPP12Ip0+fdgOFECBAgAABAgQIEFhA4H8WOIZDECBAgAABAgQIEJhQ4N27dx8/fvz06VMmW//666/EfOfOnbzP8v79+w8fPvzhhx+ePHky4eFERYAAAQIECBAgQIAAAQIECBAgQIAAAQIECBCYXMD9jslJRUiAAAECBAgQIECAAAECWxF4+/Ztb1KfP3/eGy6QAAECBAgQIECAwNwC//r+/fvcxxA/AQIECBAgQIAAgesF8ibL3377LausS6L66aeffv755wcPHpTsbB8CBAgQIECAAAECBAgQIECAAAECBAgQIECAwDIC7ncs4+woBAgQIECAAAECBAgQILBagW/fvuW3VbrJy++s5Kq5Gy6EAAECBAgQIECAwAIC1lovgOwQBAgQIECAAAECVwl8/vz5l19+KVxl3TxSVlz/+uuvd+/ebQbaJkCAAAECBAgQIECAAAECBAgQILCwwNevX9+/f//Xf/79/fff+f8///yTNNy/f//OnTv5bx4izD+vDly4XByOAAECCwu437Ew+G0Pl5UD6fE/ffpUDQDS9Wcjw4CkqhoGVMnLSCALDKrxQIYEjx8/zn8fPXp028Q7OgECBAgQIECAAAECBGYVePPmzcuXL7uH+OOPP549e9YNF0KAAAECBAgQIEBgAQFrrRdAdggCBEoFcq8xu1oRV+plPwIECBxD4PXr11lofXFe82xKFml7JOViQF8kQIAAAQIEVi7gUnrlBSR5BAgQIECAwMEF3r17l7mpPCDYXFI1YpK1VXl7YP65VzKi5CMCBAhsVMD9jo0W3FnJzttV0vVX/wp7/6H4Hz58+Pz586dPn3oVyxCRcAIECBAgQGCLAm5sbbHUpJnAHAJ5nO/Lly/dmL9//94NFEKAAAECBAgQIEBgGQFrrZdxdhQCRxeoXticNzTnbmL9cw3Vn9Wbm+u7jL///vuLFy+O7iX/BAgQIPD/BPKWyvzgz//76//+n7XTebIkz5dU7/WvnjpNR1P1L5mBze8DtL6Sb+XXrV+9etWMxzYBAgQIECBAYOUCLqVXXkBbSV41VM7ESz0DU42c8z4jLyTaSiFKJwECBAhsUSBd8Nu3bzMlVd/+ODcXprPOFbM/AQIEVi7gfsfKC+jK5OUXy/NqldyfytX3lVF1v55XsWTFdS7kc1Osmi/KvbDcEcux8i+ru7tfEUKAAAECBAgQWF7Aja3rzd3Tud5QDFsRSG2/d+9eN7W59snLK7vhQggQIECAAAECBAgsI/A/yxzGUQgQ2LFAbt3lBt7JRdQ7FpA1AgQIEJhJ4MmTJ3nxfx151lfnGdME1iH1Rh4uyb+817/6NLOxrYdZ8wBKFml7nUctZoMAAQIECBC4rYBL6dv67+PoQw/cVFM09X+HMptfyxz6SDgBAgQIECBwjUD66Exh/fbbb9dEku9mOitLtvLPT1leKenrBAgQWIOA+x1rKIU50tC9ITXHUfI8RoYWvaOL3Pya44jiJECAAAECBAi0BNzYaoGc+6d7OueK2X/3Anm0rzeP7mD2sggkQIAAAQIECBBYTMBa68WoHYjAbgXys6IX/yzDblFkjAABAgSuFsi66OZC67N+ySfrrvMr1pl7zS9g15G8fPkyL/7vXap9dWJFQIAAAQIECBA4T8Cl9Hle9v6PQIay+UnqTMLkGWskBAgQIECAwDoFXr9+nTXSI2nLgqjMWWU0mHmq/Mue6d/zu5T5dcruL2Em/H//93/z0aNHj0bi9BEBAgQIrFzA/Y6VF9BlycsPWefWVbrvkq+n0//hhx/yTuH8blu2Mx7IRm5mVUtuEkN1sZ/r/foHq0uitQ8BAgQIECBAYDEBN7bOpXZP51wx+x9NoHetda6VPNp3tJogvwQIECBAgACBtQlYa722EpEeAgQIECBAgACB/3rz5k1zRjU/4PPs2bNzXfKQyocPH/LF+kmXH3/8MU+vJvzcqOxPgAABAgQIECBA4OYC9VuEbp4SCSBAgAABAgS6Avl9p7z1L6ujux9VIVlelWXY3TmuTFXll6sTnk+zCqsbQ55mttx6SFU4AQIE1i/gfsf6y+jcFGaVdXrtkxfp9QtW0r8P3ZlKeP1R89UqWYOd+HOn7ORRzk28/QkQIECAAAECBJYRMJBbxtlRNiqQq6reV0v7UeuNFqhkEyBAgAABAgT2JHDtWus8N5DBbl6wmpsEefdqHgXYk468ECBAgAABAgQI3ESg+fs/P//8c/ch1PJUvXv3Lo+n1E+pZk42IeVftycBAgQIENi3gImdfZev3BEgQIAAAQIECCwjkPf95R1/I8fKBFd+8npkh6zEe/ny5dAOWaOVG7L1Wqyh3YQTIECAwAoF3O9YYaFcnKQsgU6BNl8W3BvV0AtWenfuDUynn67f+pxeHIEECBAgcHABN7YOXgFknwCBfQjkZ1d6M5J3WfaGCyRAgAABAgQIECCwmMB/X3ak3D949epVJvf/93//N48OZGib/2Y7a63HHxS47HC+RYAAAQIECBAgcByBjDPzKp8qv3mhz/XDy19//bXWy29c59WY9Z82CBAgQIDAMQVM7Byz3OWaAAECBAgQIEBgDoEskx5ZaJ3Zrfwq9fgEV2bDRhZaJ82ZK2su1ZsjF+IkQIAAgTkE3O+YQ/VWceZNvvkJivGF1nk9Svr93Ie65iXCyeCLFy90/bcqaMclQIAAgXUKuLG1znKRKgIECFwm0HthlQuu/J7KZRH6FgECBAgQIECAAIGpBC5Za51Xs2c4+9tvv9VrYOrU5L2qme7PGmwrWGoTGwQIECBAgAABAmcJZJxZ7z/JoyRPnjzJbwjUcTaXXteBNggQIECAwHEETOwcp6zllAABAgQIECBAYG6BLKIeXyadBVfjzwhmqXZzNmwowXkAMT/eNfSpcAIECBBYp0CzhXe/Y51lVJiqLH7Or1B0n5Kqv57HqP78889Mu433+/X+IxtZ1N278GDkKz4iQIAAAQL7FnBja9/lK3cECBxNIK1677XVTz/9dDQK+SVAgAABAgQIEFihwP+cm6bc7x9/YiARZgT8+PHjP/7448oXtZ6bNvsTIHATgdwV/vvvv3Po6uo323ntQrbz35ukx0EJECBAYNMCeYKkmf6nT582/7x4O0/AfPnypfp6ftr64nh8kQABAgQIbF3AxM5KStCl9EoKQjIIECBAgAABAtcIZHQ9vnAuC60fPHgwfojxGJrfzbKr8d/Hbu5smwABAgRuLuB+x82LYJIE5Fc08wTU+MMPWRKQUcEkh0skFhhMJSkeAgQIENiHgBtbKylHN7ZWUhCSQWAHAkPvlnIptIPClQUCBAgQIECAwA4EzltrnTcJnVxoXaNkQcvJN7XXO9sgQGC7Aq9evRpKfH7iPq9daL6ue2hP4QQIECBAoBJIx1FT5EcATj6NWu88vpE1283nVvOEk7cCjYv5lAABAgR2KWBiZz3F6lJ6PWWxoZR8//69Sm2e885G/ba7zMF+/PixfrXQhnIkqQQIECBAYNMCJ0fXmeY6+cuWmaTq/RWXXpm8QNBa614ZgQQIEFingPsd6yyXs1L19evXLLQe76x///33/Or1WdGO7HzW2GAkHh8RIECAAIF9CJy89G5m0xPLTY3Jt93YOpfUPZ1zxex/HIHeX0l5+PDh3bt3j4MgpwQIECBAgAABAqsV+O+zUpbJiLP294ahs7jsTGB/AnmKKM/95NnfXAbvL3dyRIAAAQJzCDSXiEzYfbTWbGc5yhyJFycBAgQIEFi5gImdlRdQlTyX0psoptsmMo8a5F+GuE+ePMkrhDL3krfdZfrl559/vm3CHJ0AAQIECBxHIK8+GR9d58V/JW/6ywtTytHGf1GzPB57EiBAgMAyAu53LOM831FyrX1yofWff/454ULr5MUNrPkKVMwECBAgsEWB8Uvvbo48sdw1WSDEja1xZPd0xn18ejSBvF6qN8sa8F4WgQQIECBAgAABAssLnLHWOg/tjb+rtZv63DrKi+W64UIIEDiUQGaLchsyv016qFzLLAECBAhcJtB8ZvTevXuXRdL7rTt37tTh5w5r6y/aIECAAAEC2xUwsbOtsnMpva3yWkNqU2dymufXtNaQGGkgQIAAAQK7F8jT3uPzS2/fvi1BaE6FleyfNd4lu9mHAAECBNYg0Gzk3e9YQ4mclYb8ovUPP/ww3t1noXVegnZWtCd3blabkzvbgQABAgQI7FvAja1tla8bW2eVl3s6Z3HZeU8CQ7Om575cY08m8kKAAAECBAgQILAqgTPWWg+Nbsfz8/79+/EdfEqAwEEEvHXsIAUtmwQIEJhQoLk6+vpom08yeVTlek8xECBAgMDmBEzsbK7IkmCX0lsstdumOb+mlWfBb5sGRydAgAABArsXePPmzfjvUf/66695ZHb3DjJIgAABAuUC7neUW61hz7zc5McffxxfaP3HH39MvtA6eW/ezFoDhTQQIECAAIEbCrixdUP8iw/txtZZdO7pnMVl5x0I5FKrd1r16dOnZlN3UL6yQIAAAQIECBDYh0DpWuuMbi9bkdI7Jt6HnVwQIHCWgHm0s7jsTIAAAQIECBAgQIAAgQkFTOxMiLlkVC6ll9TezbFUm90UpYwQIECAwGoFfvnll5G0ZTXdq1evRnZofnT//v3mnye3PXR4ksgOBAgQIEDgeoH8otr4I1K59H727Nn1B+rGMO2y/G78QggQIECAwFYE3NjaSkm10ukORQvk5J/EThLZYU8CQy/RcCLsqZTlhQABAgQIECCwdYHStdbjdxFGFC7+4kicPiJAYIsCeQDIfcEtFpw0EyBAYGGBZmcx/osB5ybs77//rr9y7mOs9RdtECBAgACBjQpcPD9z8Rc3CrW2ZLuUXluJbCI9ftd6E8UkkQQIECCwXYHXr1+Pz1md9WjgWR33WTtvV1jKCRAgsBsB9zs2WpRv3rwZ/1WJ3GPKPjPl7vHjxzPFLFoCBAgQILAtgYvvT138xW35rDa1bmydWzRme84Vs/+mBf74449u+nPt/OTJk264EAIECBAgQIAAAQI3EfifwqM2l6YUfsVu2xJovmI/V++uW7ZVfFtJbW46fvnyZSuplU4CBAgQuInAvXv36sdVpx2C1tEmX9Za36RwHZQAAQIEbigwba96w4wc8NAupQ9Y6Fdm2c9dXgno63MImHyeQ1WcBAjcSuDXX38dP/RZa63zk5h5mrA5bTUS+dOnT0c+HflIOzyC46OVC6i9Ky8gyRsXcL9j3Gedn379+vXly5fjaetdHjD+lfJPzxoblEdrTwIECBAgsDkBN7Y2V2R1gt3YqilKNtzTKVGyzz4EcrXV+wD58+fP95FBuSBAgAABAusUcJ9lneUiVWsWKF1rnZtAl2Wj+abey2LwrWUEfvvtt/pAeaTDWutaw8aEAhe3JBOmQVQECBAgsHKBhw8f1q8Z7p1gvSz9nz9/bn4xR2n+aZsAAQIECOxe4OLLMRM7N68bF5fdzVMuATcUyJNM9aD6hslwaAK1gMnnmsIGAQJbF3j37t34uui8zvjBgwdnZfOX//w7+ZX07y9evDi5W+8O2uFeFoGbEFB7N1FMEjkk4H7HkMyaw9Mtjycvrz559OjR+D5Xflo4NrjyKL5OgAABAgRWLnDxzRE3tm5esheX3c1TfqsEuKdzK3nHXVjg7du3vUc8682VvTEIJECAAAECBEYE3GcZwfERgV6B/+4N7QZefKsgF4Hd2ISsTeDbt29rS5L0ECBAgAABAscUaM6fZn3IVKOUjx8/Nj29VqapYZsAAQIEjiBgYucIpSyPBGoBD5PVFDbWIDDVZd0a8iINBAgQOPmj1hf89HReJ3/yW+nc//zzz8v8tcOXufnWGgTU3jWUgjRcI+B+xzV6N/lufmbt/fv344c+ORgY/3rJpyVjg5J47EOAAAECBDYt4MbWpotP4s8ScE/nLC47b1egd611lplc3OBvl0LKCRAgQIDAYgLusyxG7UB7Eihda50850XsF+T8+fPnF3zLVxYW+Pvvvxc+osMdU8Cs0DHLXa4JECBwlkBrFfQff/xx1teHdm7Gc/Lp1aFIhBMgQIAAgU0LmNjZaPG5lN5owf3/2Hv/869tZH/7e851CthQQtgKQkoIWwFQQkgFQAkkFYSUAFQQUgJQQUgJm3Swz2vXz6WjI8vSyJZk2bo/f4DfsiyN7hmNRpJ/IDYEIOAIsPjsUHAAAQhcnYBuR/j8+XO6Ffuibn0u+8WLF1sl67OoHz9+LP1ctisNP+xQcHA5Aljv5VSGwAEB9jsCIOP/zH7UWoPy7hG5qPmKDX7++WcWhYqgkRkCEIAABO5HYN8UmzuWT7cEYpjTVYAAEBiQwIcPH/7666+1YNzFt2ZCCgQgAAEIQKAiAfZZKsKkqHkIFDxrndjjT/AiCE7AGedUdAIzjnhIAgEIQAACEIDAVAT8sDN7X4uFjJZr/Rthq5RpqZc8EIAABCAAgaEI+COsXTAWduysyAkBCEAAAlECLD5HsZAIAQhckYD/Lr8t+Xc/f/Xjjz/+/vvvCtr1EJc+56L7knWgD6Lqc9afPn3aXazkxA9vKYv08QlgvePrCAmzBPzVmCp7E+x3ZJkfyZD9qHUVJRolfP78uV62YsxMNghAAAIQgMAtCfihlL2BbGzZWZETAhCAQDcCW7MtrX92k4GKIAABCEAAAhMSYJ9lQqXT5OMECp611jt3S18Upwj4yN7/8eZRgpEAL6swgiIbBCAAAQhAAAIdCOhWFfeaW03zXr58ebDSH374wZWgfbVHjx65nxxAAAIQgAAE5iHAws48uqalEIAABIYiwOLzUOpAGAhA4AiB3377LX156UZqUJo2VfXEtZ6s/vLli76hrYM3b94E30QNLrH8xA9bKJFnTAJY75h6QaoiAux3FOE6N7OG3awAT58+zeapmOHBgwcVS6MoCEAAAhCAwOUIsLF1OZUhMAQgAIEtAr/88sv6lN41yWMmayykQAACEIAABCoSYJ+lIkyKmodAwbPWgqL3tbvnXrKMFAFbtiKy5ZChAwFeVtEBMlVAAAIQgAAEIGAk8NVXX71+/dpl/umnn45Eldp+++OPP1xp0aVbd5YDCEAAAhCAwL0JsLBzb/3SOghAAAJjEmDxeUy9IBUEILCDQPZZa+2N7ii29SX44daEKb8dAay3HVtK7kaA/Y5uqI9XtPWZy/29HwAAIABJREFUNVfymAO9E48DCEAAAhCAwC0JsLF1S7XSKAhAYDYC7969izaZj1pHsZAIAQhAAAIQqEiAfZaKMClqHgJlz1prH+jjx4+Wx621x5C94WAeyuO3VGodX0gkhAAEIAABCEBgHgLPnz/XB6hde/Vhan3Vx/00Huj7P3rQ2g9Kf/31VwW0xsvJBgEIQAACELgfARZ27qdTWgQBCEBgfAIsPo+vIySEAASMBLK3I3z77bfGonpmww/3pE1ddQlgvXV5UtpZBNjvOIt8ab3+dlL02mfPnkXTSYQABCAAAQhAoB0BNrbasaVkCEAAAt0IbH0ZhUlWNxVQEQQgAAEITEuAfZZpVU/DjxAoe9ZaNT18+FAfBvQffVlX/+LFi0+fPvEcy5rMsCn+xx6HFRLBIAABCEAAAhCYioBeafndd9+5Jr969erRo0db77l02ZYDPWWtZ7O//vpr/86Yn3/+WY9eBzn5CQEIQAACEJiNAAs7s2mc9kIAAhA4nQCLz6erAAEgAIEqBLT1mS1Hi1HZPP0z4If7M6fGWgSw3lokKed0Aux3nK6CrABfvnzJ5uG71llEZIAABCAAAQi0IMDGVguqlAkBCECgGwHdxeffv+fq1W2BPGniaHAAAQhAAAIQaESAfZZGYCn23gT+Z0fzFNpqK0g7DXrPkMJf9T29x10fu9YNBHrD0Pfff0/su4PquZfgQM/lT+0QgAAEIAABCEQJfPjwwf8w9efPnxVtKuzUv7qjRV8K0vGDBw8UfGpZ9p///KdCGuVRgKq/oMDXr1/r2xFBIj8hAAEIQAACcxJgYWdOvdNqCEAAAmcRYPH5LPLUCwEI1CVg8WZaqqpbaZXSLJJXqYhCIFCdANZbHSkFnkiA/Y4T4Vuq1u5SNtuYL1XJik0GCEAAAhCAwA0IsLF1AyXSBAhAYFoCb9++jbZdz5tE00mEAAQgAAEIQKAiAfZZKsKkqHkI7HnWeqGj18Xpa4HzkLp3Sy37RvcmQOsgAAEIQAACEBiTgG4/Usypj1o78fSWH73xx/3MHugmVz16rW9iZ3OSAQIQgAAEIDAVARZ2plI3jYUABCBwIgEWn0+ET9UQgEBFAnrNX7Y0vRMwm6d/Bvxwf+bUWIsA1luLJOUMQoD9jkEUERXDctOhFtOi15IIAQhAAAIQgEAfAmxs9eFMLRCAAATqEti6ze/p06d1K6I0CEAAAhCAAATWBNhnWTMhBQJZAv+dzUGG2xPQdyBv30YaCAEIQAACEIDAdQm8fPny48eP33333Y4m6BWYuj+GB613oOMSCEAAAhCAAAQgAAEIQAACxwmw+HycISVAAAKDENDr/7KS6ENb2TydM+CHOwOnuooEsN6KMClqHALsd4yji0ASy0tVgkv4CQEIQAACEIAABCAAAQhAAAJpAl++fIk+4sVHrdPcOAsBCEAAAhCoQoB9lioYKWRCAjxrPaHSwybr4aUwid8QgAAEIAABCEBgJAJ6WFoffLA/ca1vWWtNVnfGvHnzZsCbXEdCiywQgAAEIAABCEAAAhCAAAQaEmDxuSFcioYABPoSuOgjWPjhvmZCbTUJYL01aVLWSATY7xhJG/8rS/alKtp4+t/cHEEAAhCAAAQgAAEIQAACEICAgcDWR62fPHliuJosEIAABCAAAQgcIsA+yyF8XDwxgf+ZuO00/f8n8Ntvv8ECAhCAAAQgAAEIjE9guQNJcr57904BjCaBuvdF97nqX93j8vXXXz948ECfv9YfH7IeX5tICAEIQAACEIAABCAAAQjMQIDF5xm0TBshMAmB7CNYY3LAD4+pF6SyEMB6LZTIc10C7HeMprvsS1W0AzWazMgDAQhAAAIQgAAEIAABCEBgcALv379fS6jb/B4/frxOJwUCEIAABCAAgboE2Gepy5PS5iHAs9bz6HqzpTjQTTScgAAEIAABCEBgSAJP//M3pGgIBQEIQAACEIAABCAAAQhAAAL/S4DF5/9lwREEIACBMwjgh8+gTp11CGC9dThSyvAE2O8YXkUICAEIQAACEIAABCAAAQhAAAJ7CHz69OmPP/5YX/n999+vE0mBAAQgAAEIQKA6AfZZqiOlwEkI/Pck7aSZWwT+/PPPz58/b50lHQIQgAAEIAABCEAAAhCAAAQgAAEIQAACEIAABCCwgwCLzzugcQkEIACBigTwwxVhUlRnAlhvZ+BUBwEIQAACEIAABCAAAQhAAAIQgAAE6hL45ZdfogXyrHUUC4kQgAAEIACBugTYZ6nLk9KmIsCz1lOpO9JY3lQRgUISBCAAAQhAAAIQgAAEIAABCEAAAhCAAAQgAAEIHCPA4vMxflwNAQhA4CgB/PBRglx/HgGs9zz21AwBCEAAAhCAAAQgAAEIQAACEIAABCoQePv27bqUr7/++uHDh+t0UiAAAQhAAAIQqEuAfZa6PCltKgI8az2VuiONxYFGoJAEAQhAAAIQgAAEIAABCEAAAhCAAAQgAAEIQAACxwiw+HyMH1dDAAIQOEoAP3yUINefRwDrPY89NUMAAhCAAAQgAAEIQAACEIAABCAAgaMEPnz48Ndff61L4aPWayakQAACEIAABFoQYJ+lBVXKnIQAz1pPoujNZkbfGrWZmxMQgAAEIAABCEAAAhCAAAQgAAEIQAACEIAABCAAAQMBFp8NkMgCAQhAoCEB/HBDuBTdmADW2xgwxUMAAhCAAAQgAAEIQAACEIAABCAAgYYEfvnll2jpPGsdxUIiBCAAAQhAoDoB9lmqI6XAeQjwrPU8uo60dOutUZGsJEEAAhCAAAQgAAEIQAACEIAABCAAAQhAAAIQgAAEbARYfLZxIhcEIACBVgTww63IUm57Alhve8bUAAEIQAACEIAABCAAAQhAAAIQgAAEWhH4888/379/vy79u+++++qrr9bppEAAAhCAAAQgUJcA+yx1eVLabAR41no2jf+f9m69Ner/ZOIHBCAAAQhAAAIQgAAEIAABCEAAAhCAAAQgAAEIQKCEAIvPJbTICwEIQKA+AfxwfaaU2IsA1tuLNPVAAAIQgAAEIAABCEAAAhCAAAQgAIH6BLY+pMlHreuzpkQIQAACEIBAjAD7LDEqpEHASoBnra2k7pdv661R92spLYIABCAAAQhAAAIQgAAEIAABCEAAAhCAAAQgAIFuBFh87oaaiiAAAQhECeCHo1hIvAQBrPcSakJICEAAAhCAAAQgAAEIQAACEIAABCCwRWDr+a6nT59uXUI6BCAAAQhAAAK1CLDPUosk5UxLgGetp1X9/3v9+vW8jaflEIAABCAAAQhAAAIQgAAEIAABCEAAAhCAAAQg0IYAi89tuFIqBCAAASsB/LCVFPnGI4D1jqcTJIIABCAAAQhAAAIQgAAEIAABCEAAAlYCer7r8+fP69xPnjxZJ5ICAQhAAAIQgEB1AuyzVEdKgbMR4Fnr2TT+/7dXM5mffvpp0sbTbAhAAAIQgAAEIAABCEAAAhCAAAQgAAEIQAACEGhDgMXnNlwpFQIQgICVAH7YSop84xHAesfTCRJBAAIQgAAEIAABCEAAAhCAAAQgAIECAlsftf7+++8LSiErBCAAAQhAAAK7CLDPsgsbF0Hg/xDgWev/g2OeH69evZqnsbQUAhCAAAQgAAEIQAACEIAABCAAAQhAAAIQgAAE+hBg8bkPZ2qBAAQgsEUAP7xFhvTxCWC94+sICSEAAQhAAAIQgAAEIAABCEAAAhCAQIJA9Fnrv/3tb48fP05cxSkIQAACEIAABKoQYJ+lCkYKmZwAz1rPaABfvnyJzmRmZEGbIQABCEAAAhCAAAQgAAEIQAACEIAABCAAAQhAoBIBFp8rgaQYCEAAAjsJ4Id3guOyAQhgvQMoAREgAAEIQAACEIAABCAAAQhAAAIQgMB+Ap8+ffrjjz/W1z979mydSAoEIAABCEAAAnUJsM9SlyelTUuAZ61nVD0zlhm1TpshAAEIQAACEIAABCAAAQhAAAIQgAAEIAABCDQmwOJzY8AUDwEIQCBDAD+cAcTpgQlgvQMrB9EgAAEIQAACEIAABCAAAQhAAAIQgECewNu3b6OZvv/++2g6iRCAAAQgAAEIVCTAPktFmBQ1MwGetZ5O+y9fvvz8+fN0zabBEIAABCAAAQhAAAIQgAAEIAABCEAAAhCAAAQg0JIAi88t6VI2BCAAgTwB/HCeETlGJYD1jqoZ5IIABCAAAQhAAAIQgAAEIAABCEAAAlYCv/zyyzrr119//ejRo3U6KRCAAAQgAAEIVCTAPktFmBQ1OQGetZ7LAD58+PDTTz/N1WZaCwEIQAACEIAABCAAAQhAAAIQgAAEIAABCEAAAo0JsPjcGDDFQwACEMgQwA9nAHF6YAJY78DKQTQIQAACEIAABCAAAQhAAAIQgAAEIGAioBWev/76a52Vj1qvmZACAQhAAAIQqEuAfZa6PCltcgI8az2RAch7/uMf/5iowTQVAhCAAAQgAAEIQAACEIAABCAAAQhAAAIQgAAE2hNg8bk9Y2qAAAQgkCKAH07R4dzYBLDesfWDdBCAAAQgAAEIQAACEIAABCAAAQhAwEQg+lFrXfnkyRPT9WSCAAQgAAEIQGAXAfZZdmHjIghsEuBZ6000NzuB97yZQmkOBCAAAQhAAAIQgAAEIAABCEAAAhCAAAQgAIERCLD4PIIWkAECEJiZAH54Zu1fve1Y79U1iPwQgAAEIAABCEAAAhCAAAQgAAEIQGAh8P79+zWKb7755uHDh+t0UiAAAQhAAAIQqEKAfZYqGCkEAj6B//F/cHxXAm/evPnhhx/u2rod7fry5cvnz58/fvz4x3/+/vrrr3/+85/6V0X97W9/078PHjz4+j9/muPp/2+//farr77aURGXQKAPAUVIi0k7Y/ZNWvYsw15MWsb83XffYc999FK9FhRdHSkFXoIAln8JNRmFJAYzgiIbBC5EAC99IWXdUlQs8JZqPb1RRCynqwABLkeAxWenMgYmh4KDaQn8+eef2nnRYrX2XnTg1qsXIFqmdovVWqle9l+4ze64teCHHcOZ/fCnT5/cvqc6YND7hGjpgMtWkf5VB3z8+LFDlz748ccfX79+rTz69/nz5+nMRWex3iJcZL4BgZnd1A3URxOOEGCx5Qi9Qa7Fgw2iCMQ4TgBjPs6QEo4QwAKP0OPawQkQ8g2uoA7ivXv3LlrL999/H00n8WYEGONuptCt5qDoLTKk34DARYMZ9lluYHvpJuB403wana3zrLVuntCu7fJon/51O7g6+OWXXx49etRI+q1i5ebcFnJUMAXu2hXeujydrsb+9ttvbrvaVaSr/NtElr1qPdN47m0iklaNjb4pKt3MW57VRE66e/v2rbS21cDllP6V5fh5dM+BtPns2bP+9uyLwfEWgeUmEunXdcngYeOlSy43b9lvH9mqboT0xZ7V5MBWA9kERH9K1P1t7pSc1WLPT58+dYnjH2R9+6tXr16+fFnUEFnO4tLFx9mMrEWIdLffkydPTreWCRVdpMGhMmvMXawoGnuoJ+rsvnvRjLGHjHa5Se7c2KOKUrD8KhjHKeRmMVh2PJpnrjGOjSFJZwITeulsx79BIKp4IxrDKPGUhZ2EVU9ogQkaB09NOJVOELtZxJJoKacOEnBTP03x5CSXuZ7+1XSsdFHioCTB5YtgvkjLFLXp4oYqZfF5zoEpGx0xLQp66O1/aotX+1BFi9Vu30orsdp50Xq1/nhJaKmp4IdFbE4/vJiKsestmRWu6E+hgm9m2jWTx1YfTPQ+bSS5DqtXe9d61hrr9RUx2vESWC4Gs4SUQeirn2x22LU2s5uyUyLnXQncabElOwm6wRLx2g7xYGsmpFyUwITGPIPXUtSqCc46XlUiG1sX7aoWsdnYslDqnIeQLw18/NtT0/IXnZX7jebX0lM0/axE1j0qkifKWocizA1lYDd4YEGtyEbU7TZDVfvy2Mvyr7bPut0TLg+pJ62kQQXV+lssfHEa/oNyy83qt9nXu24wI33NcLdGtjPieO/heEdT9H/961//Wtxf9N8loJSj1F7a4iud09TPJT16oUv89ddfKz6olsUnOV3ViQP5FL2/IZFhfUpV//TTT9k7RdYXLg/sqcbOzzRKd5q3yHGsRcqm7OCTLfPEDJqsCoX+qsigqEV89Je47aBKRbcsxL8hY6uBP//8s/FGjcXI1Sv1t1XaVrpuH1nu37rcw/PyRYs9G93dFgGXrjtuZc8VHbUr2X4gVa4Hl2DQsZSmGzuMtzWrRmUWSQvGFy9eyJd27vK3VLRFiWPmkcG4sCewTPfTKLndxalAzd80a5WLsxiqL4C7RbVz7OHLsO8Yy9/HbdirLheDyQLV3Vy/Xg70rz8bstDWwHr7uYaFA3nuR+CWXnqGQDQdyfRf2NndNW5pgUYaTKWNoPZlu1zEYmymljv8LczoVXWXbaNVXCtx7TCDUHCJD7capQUWTeK2zh5J98PUtUhZT140D7XLKVxaV5l58fmuA5Nvb1vrdRY7YVpkoXSDPHrOU67APYR5vEUjLFYnWqGdC7U3kUGn0ruu6WuLzuKH7+qHLWZQN4JdalTv06bJ+oatdVSpaOTgdgnWa9FyozzriNcf7rU0qp/GqouCzAk3O4RxZjdltKLRsmWXX3SjiNTaWWx12wcPHqQr1bagsqXzdD5bd6hqfYuO6PnOUMfrrSILQO5VSFAaPM5PSM6pqxO45XA8g9dSG4NV0LWjThvnIEvft7TANHl3NhtZKad9TiGT0ILMf24Rve09ouvZt4PpDgYxbCcPIZ9DET2Q3Q5+e2pU7COJanJ08tJu+2wtbXoEYd1jTWx3yi3HONnPOuRYdodduoUYc8MEpUHmhjLg9cQ/iD8TrXCnOm+G/vuNxd99Z3zExglpPNB+n2It7ffJ2o2XLNm0aCOppNlzn0MpktllvlYw48ReDuSybnC3Bo43UKt+MsKumbiUziNs5FlreQ09grgEB06s3Qe1Jngymr///e+7xQguLBrbtPm3zNWDQnb8VL16Zm+9Ub2jqMQlx+9u0bCnv0QVRac0ghqffiwq1pJZutMNf6WjvqVk5Tnl8UujbMNmq7WOdtzIHSKZujqm/g7eGuIKbHcg5yw5s7dK7xNAHDT8SEH7Lj9ylchr0nKkBHetcQSVR9K7M9xVxgP7Cq+xwK1sd1X0VnvHT69oomqsxZCW+Zuesq7SNf7j4b4f/70SWP74faFIwsvFYMw1ivR7xcxScaMgaovG8bBKEe/xgcDN65cD/av3Su6Ynd3VS1cc5UcLRKWyARd2tvpLNv2uFphtuMvAVNqhqHtwuYilqPlXvC+nqIHHM2vbRq6yaGs8XWmtm0UUA2g90+3vpiu1nLXMQy3luDzH1+X+vfR85cXnuw5MTIuckXNgIaBXjGmJtdHmi54XkifcMXOxSL7Oo1jLOPlSe7NN1o7Yugp7imYW2XU8/PBd/bDFTpY4Ib3EoR6kcVb3tupg+XcpeYkuZMOJyxXPyAjdRnY0pNTawu4NNazXouV2eSoug0hIS5Cp3qq7LGbb7BCcmd1UOwPeXbL9Rs+PHz9mQ4KDA/2+VmTfOz/Us9aXW2yp6BtHWyLeZ294sH3cql/FrtbBXS1p5K7GfGOvJZWxsWV0JprxadA5vhltrG5fNja2SrlFJ+BBIbVuxQ+K3fGTkC8LbfDbU7Py78vw448/Rt/Pq2WBPi6r4igpAqx7bJkBUdYWGZfO3NCh2Do4MZi5wWaoVoGWe8LdMv4WZ2N6rWFdgvXc2jO2bitbrVZHy2/9iNlt9lkqDtw43qgp+oknOt4LK1pvWA/+NCXzsR48VmlB+ft+/v777wcl8S/XGGMRQ8LLqvwLqxyrdq0JWgSw5NGWj7yDnLL2v1tIe7zJEszSkLp5pDt9uDgrvPIInTLLwKQU/elASDW7k5o06qdLUAZNqOpKfu/SZAxppDqbRtqoV6peySbtj8lflplGp74vixU6mW5gz/qpdOO+r8pR/s4Qsh0tazMug5xhWviD9tPam91b0WnVjHy2oolmXZy8ULqzO2svPdB41793G9WK5RtBXSWbLO2KMZh6X2m3SuS/01zjKoaXlVMxf0JlLU7JuWWlSmdoNLlTWJiuNzh7by9dcZQfLRCVN65o2CdGEfe2wKC7JX5aQkSm0gmA61MXjVjWDUmkWEKyE3t3QvJup+pGgPK6tRYNNKZU9OEqKu0fssBZfPYR3XtgqtspmBb5lnOzY3mVbCCt6Yy8ohyaxhqZ1jI/0r86VopKkIVkpzyq5aAHM5Kv63UPlrYenfHDvh7v7Yf9lq6P1X0SGz3Ldqd2iJbutr48SFFp6l9bBarzqpyteFLXBqVt/cR6t8iclZ713kUeLO2iZSeWmWxRjUtmWebaVZ6FdF3vzG5qTWOEFGlkh5ld7hL17hFoq29ujR0+0mXMUmY5CilIfzo48Radir5xtCXiUquQLtKuWwH8dW9KKaVxen52tZzfKN3Vku7ubcw39loaGpzejx+cGDHe2wLt7jE9piwqTs8ppMTs2tE+U5Fs9omtvckHc1riqBMN27VOMlhEJeTbZ5y6SvbpaF/uIGobPWcrFUdJ6SLto+Zc97j3GFfRfpgbbi07B75RA33/oU2dNxDjyM9zN0M1bTw4UsjRVQ+31JWyXeCg2Acvv1wwc+N9FhyvM2ZGWKMrzroXdfAjbi0Ixf+f05A7UAVGWS3Zao2Cncc22avGv2gD1asFUaOLPJey6U/o9K8kND6gq2JVSC0y/RdYo1gSiYHNOUtrdCBdqMaEPAt/9bRFd2kxpOVsaZoiWopKVzTJ2SxMaWdrjipdRGfji67lFpd9HfWspW8K6dIxlSJ1K3a3DMmSUH15KHVI+C17lrT2W2fUKKFIMHS1iFVPk7boxcmWPkiPoFFv6bv0RfVqe2KmJ+aNzOP2im7ErUOxFU1UBrzl4mR4WQ8pSdSFZZ/KKY+nf42ezXUcXS4P2QGavQos385q/JxGM5bSLaNM5xiMucb4BnZQwmgY4NxjiwOLnacbdWTan2iRxo50vf7Z23vpiqO8WPnoguOoBTYNRBX5J8yg9JRKC1rU5+ftLdCOMRsoSqdbcea0U+ktvJeOWLYaFU23TP/P6t1Rgfsn1o0A1Q3VVau0IuH9Sh34kn/LPxiljY5i+yRpdFUt8lkgCdVIhhus0dXtFNnbC+SQr7IFk7WNeTJo4EjPUxTiymnYV59kdepZ2TJbD1iNvNO+YteNxQ+7LnZ7P+xauj7QaB61qKXTqSutLzGmyBsLbNHs2F4d1mvUQrdsRYqOmpyfuBVkGudc99vskB5ndlPdzLi0Ihmkb7d3PVbvLiVTN7+x46uPKGe26s7bQxV9oxqYaF10WFTtmk7Ko6rVywgrRNyrkMA4z6mowTR1YpbumeafntntFr5oV0sS3n44vrHX0nR4t52sL1xPrtMGXOvs7S3QDkoD3FovQcrWnGLOja3x93QI+RYDvnTIZ+/CO3Iqmg36+PIzu1Owo66tSyqOkhJ+y0cZ+8L91j1uP8ZVtJ9LO4rbK3rLWUU9WDYx6+LkMZpuhmoWZt+S852nOGzFHipTE1JtfKtkN0/UgX7KMVpiPHFT4csqh1/p6cdGB65e4BqekFlAsjTEwVJUohad6r8+kLX8IIM4pJuwdRbHu5C5veO9rqJ51jrSeeX71hpVikY740KMBhjLGmI6nIpIFku6sQONNTeTJvJr3fkOXWe3pkCJohMhhStcVSdK4NRCIBtViGdUQVujiKIQ5bcHIlJTYmvKabNK36yi9Ki0ci9RSsYaLQ5KPcXo7oyVJrKl+6xTiuUgobj1dEXGE+22UeZ+7YlaEs1Mn4pWejNFpwmMfLaiicqQop1XprhVi9JlvcqQmHnKBypD1Ip803XHcsV2t9lUNVGZsfymzNsVnjDjxfZkzFH7T4vULQZTRa6PHD9Qt02061pzjURDrnWq/6TpuKe1zCh3mKt8r1F3M3jprfF3B9hEiHhKIHqDW1JmsEBjZ1Q2ptJ2VumcV49Y0q0LzmrOm/Vm3Sb+gWyD/KwbAYr27j2kAIjGlKzuijLsiMN9kfrHUUWtq0jeb/X6eIaBqW6nYFq0tqJLp2iCsw5r/d56fD0nPXI1Xc7yG3L68Xp0xg8vfWcGP7zlJbamA4l56FZRiXS7pWm8SJTjn7KXeVbXqxW/+a0e+bjiMohUFg0yE3Oue292SO8zu6mRzV4xzFkepme96l8naiHR8RcIEi/qMdIya7hJx4cqXFWnC7GcregbE0PzOpbmXgVpUPDX0a9FazPk6R9H3WBXS4Yxw3B8Y6/FxlbUuWmwy24Zj+lOt2ayfowUjRC2lsc1dCq/3VkJXdQn+ALoODF8RzXSLjEb+UjaE8dNQj5nOQmbGTzka2e9S8lb0YtukWpdtSu/4igpjUd9VKIvqHbZgDIkls7kxIzeaTG5pqvijpvlIOpRj28KDDXGVbSf6zqKGRR9y83QqL9KdG05IjeuuQP1R3lyi9OWK9vy+a40HahPWUpLyFn3VMKBL2JL4FKSkrDD+pWFtk++//HufRYcr0xoBsd7XUXzrHXoh6Pjh5xUmM/w27JkkIioDDX8O8uNHaiRgMu2nqwGo4UyuMw7DrKodwyxO8S49CWWThFg3IpCVFRiUpqmpOgtOjL5BqOo8dwgT8HoehFtXyQXpZG1Z9E42GWi9a4TO4yggeElMAY5fZPwj3fb3rr58yh63farpFQ0UVlR4OIEYcvq5KYUkxRRkmVuleYbsI7VqNLCiyTJZsbys4iuleEGMZi6T9BNjvxMDKCXm2tcyxQT0loinyNKX18rR5eQx3Iqu6mwrtSSovElW/s8XrriKL81tQ+G5m6B6KVvSZnHArOd0WUIDCna2YM4U0PbekapC1XU7unMJabSDtr64AYRy7pRiZSoAQTGc+J9OQnJu52qGwEu/avFDSwoAAAgAElEQVSK8BpTAk0d/Bn4h1Ih+8dRpe2VZyttVFH+eQamup2CaVGRmQ2eWeNFOnI+6Gdc81VOoiKdajRylbqdpvnXbcQPz+OHXV/wD6JBnRJ3R/V+4cGxAn7LWoS9aqw3IHz6z4SP3eHZ1s5/a+p6780OqXVyN3W6YacFkHZ2mPflLlHvTnNod/YGiy0VfeNoS8QWvePBLJROydM/jpIxHGypJZLc4WAtu1qSfB5jvrHX0nR4h4VsXbKeXB+08PTl81hgmoN/dmt24KssmFNoshmdAk+ysRVtu49Lx50N2ymUkM9XxBVDPqfKpgfREUrhQdNKg8KjMvjqKzoOfJTq2vJs9173mGeMq2g/V3QU8yiazdD1sC7j33EzuUha5oDnPonjhol1q4MRQRlc5h0H2Sn8ekyx15ItPGhL/58aH+3N8XPieNdTADE5Yi0+XovlHLR8v7rE8XUVHXnWWk5N7anVpFoTPI3iikf1J5PSn7zzEQm3zEKmGfgXdX5VndB9+lTWNau6g4gs3SBoVOefux1omq1/NhrkBc3cEQf4VSzH0cdj/IqkjvVVpDgCW7NNn6E/QizuyD+rY/kB+50crur1gbpe1o1szXnWpdVNicag8idH3NFawqw9L7TXF9ZNkVU43y73nlVKYA/+z6i+AqtTFVsYZRJ+aYnjrUGklMxUii6FM05+qfvf8cd//o5HIL6L2xq8VNWRGaaulZwJA3anallyqbKw/FJiI+ffMmNnZjq4RAymhrhufrynb3WuK841Rja/Itn6T5q24g272JYVSb+vGY9l6mkZpvLSNw5Ex1zYSdvecnYqC7QAWfIEk5pof/fjzGmn0ltIbxOxbDUwmm6ZFBxck4zWe6FEOZxob9qdqK5apfla3NgtQ/RC3z/skLB/HBVtRSKxFvkonKkGJqZFURsgMe2UNL84PvfxIS92mOjy0RVgv4Qdx4nq+p9aj8744fXsWAsvdQ1vkL2StfWqi62NsOnAJ7DZMFKD41rUaMrk1htlcm4imx0t+E8VLrYA2LpMubW1I71firbXW5Ncl28ZMi6xPaSBVQOuhr/lj3sV5gm01lY9VEr/OOp4gL2O26v42+yulhQ31XB8Y6/FxlbaCw07b90SW7aadQL+wjUbWwpFssTWq0Zb/GulE/KtlRJdnAwMXtrcGlj7355ayxjS5agLr1kpRSFN+sK6Z1n3qMtTpRFlRQ07m3g5RzGVouWfNcXQ37IIcKfn0SyLMMGAJWOOmqvRmQhmdhqoZZatMdFYy8Fsqj0bZVnQZcXIhuu7x8T+6wNZLxdkkF1l+UQz6ELXGaUmFuXuuih3XUVHnrVem7K8jMZRuQDpL+sTg87TeoIn2VSFHH2RYGrIupnBww/qrpoArLOVpmQF6zyKBAqK/ozyKW14t/wyzrRvraXKpUXZsfBI2NEN2lkVraO0tQW6dbQoaiVWFF4ORIP0WgY/ZXcEcETOtd9wWI4Uu752a5nDJ5BY/VkXWDFFsqnVWQX5oq57X+DY09rMxtN+XVVaiqKrYDyrEBca+YaRPXZ9OTp4ySSqxB5iYpxfndLBsfyzjLZ6vVEz9nvBDWIw5hrVzebcAqVQ/cl05Wz1t0wkLQGqb9jrY5WgIERhqkpW+RXbqNIkpwovilJ8CdUNJZ5GHzVWRVnEw0tLg2J1v0B0MX4Z6oALO36vwQJ9Gu7Y4qlcnDnzVNoR8w9miFj89rpjy9jRetnWCXOJg8VPugihaDliGXzVVau31JdK3VxVrP2kP/RHj51/qC5etMCoDEHihRaf18Ab8ZTtBZTWP0+ZwkvLskO2YKLWPkNiOgjZfVtAFl16XauFv82KtGSQ+1r3zSBlvUZtLLxWtkCe6E/88Jr2gH44am8KUdbCV09ZD3++ISnArl7jUqBfy9bxhay3EaUWxUqny3LBFvZouguKonMuWZG6VRVp04OCk+2sSGndXxyZKs13hQzoppxstzlIRz6LsTXSb4KhonFn51sHWgROlNDiVLTj++LdYHtInU7qLlocWMeBKsHHko5jLSs5rrQqasWDVcHYtBB5AP2px8kg9ceu1hZtjFlkZCH381qL/bOx5SxfWnYDwdbBWVGxE9IdFEVWbGyJmyUS6LynQ8gX7WiXC/lcr2x6EF3FEkBZUdN6jYVLDNY9jKyCbERZAnLLKAtFBwT0U5Hn1TdDs143WOLQT7V6jaIoRQ42Olz6iX02NaJizxDMrBvuw986HnyfBce7VuvulJFnkeMr2vSsdaCb6OR2qyv2nODZBVs7CMnpN6HK+LFwsxhoz1HEb+bW8ZpPYAPj/MyOgmqjVFBXYE2Yt9At6TLFujXepjT7Otq6O7dbDcxKpRnj8YDSrkQ5hMDAqtuwL0zg/YKql58i4F/S+VjNX0/ao3IGi1mB+01vXkrF0TK3Eo8rBUV3NqSm1WXdiDOk5SaM6OBVffBdO1Inhn+g2x0kT1M+fuFYvk/j0sdRM/ZNS8fHXWWA6NwYzNin1PB1dw5GW3WEWqFFMNgFKlh+qrqAJD/XBLLWFWXb7tGCtYSyQHnsqBjRRI1NO/ogXjogL4a3DETVTLtPk4F1W9jBAgMLdD8t0eYSZ641O89U2uHyDyaMWFzzB7wvx8l2lQMFbIrrouNsNDG97FCx1XLLFv06IRf/UFGAdFGu3sTBOmBOl3nWWQamNfn1QLOl6LWWmRateQ6eknY1Moam8qeNrV2Ek26UZVwI1qjTBbY4u9Ur/fR1D20hyfEyZ/bD0S7Q7VG6dBTdbjHZt9Kt46tY73H7P6sEy/Rz0Q6bHdLRzG7qLBNtWq/F/jtPr9ReyxZ2twFi4Z8eJhYXsWNpOq3c7AJ+u+j0rkvEeLC0yY1/NtspotHU/Xa1pCmMOTDXu3otNTM6S4qauhLZ2AoMo/9Pe2S11my7ZZ+sVJ3vEfX1kl6IW0y9m2FLMEK+LfcSLP3J6/o5ZWO+WoNjS2zvl1Y9qA7kqfjTF9sdy6orVlGrqKwfcPKz7kGUFVjdXaMsFB0oWj/XwYnzDMHBerH63M3QhOMNvF/FuaFlchqMnmvmLVJmC2Ycw8BKoz/XpusuH+oAx1tFHYFfipoET4qtsfw7zt+ngH9fafvrOcFTW4zDW+Ag5Ez91qQnPDuIqTq//OhxN1DR2oPEgM+OJve55JRRcGnaOrgMGKqP9IFwrVqCWC2AtvzUHHXt06v3yoBbtpN2W0pbO7EOzsHySnjZfACt509LZ5f9BOG4/2BMVn77uLYYqjR1hACKPkJvzGuz44JzcVF7PmhRW0zW7nQRI/hXN2H0Gbaw/C1NXS49asaBXTUyqmxfa1TvoqO1DQetXn4GsbRw+dmqRzXZMEa1dwgnLmfGa4GNPtNpMwg81gVWT7F0PYmnldN9HWFt4R0sh0BUdiJ9ObuyHNQKG+z1drAEccACE06DqXQCTuKUxW3uc5iJSpdT50Ysiwyj3ZeThTZsBksHXLx39TAvzcSi4kWwzg8DWMayIGBOt/SsswxMW+TXZKJKD7TMtGiL57DpaSdTKyJNN1/uK2pdS6IkrPUWs7QY/lnLBLz/VNGXUMcJaO5U0EODEgb5ufY2HSYm40xRo29b69P1FgNY83f2I5feyEhcFYmDS1hvIz7dis1OZxYFyUtH51yNDNW4cNdts0PqWHeTqdxUN4PsWZFl9td5eqXmW57H6PmsdbTjB377fostllYLQhAHcq9C0H/HCbQCwa770zg4uh4amGiHhhv7jiZ3u/0Gw3FUj0bygUmM7LVcM9nYEoqruFNjZLV2Za2X2bNrO93uEXWGvRyk1+IWZ95hxrEIY3Eju1130PDgZ3ZC2qheiWFp9bVCvoBtu5/r4Xix2P6zJ2Mbs2bm5I9axSTrHmu1dnBB449xUZNYDMb/90JRFore8htrMr6K3XGwWC0Lcad0UD2qyYYxqjTqe2WTvmDRPFsoLOn+VMKvyD/uvKNn6a2NgorsKNOoXqcpH/vWcWC67toBDyyqVDNxvGndMcKKj7reVo+Ipv97IEhjTZy1zIdVa4foKhDSMu30HYR8t79jXX1gk3jB2BlVhoaZoCGNfkZrDxJ9Po3EOF5soLigCcvPwG8er9SVkN3T6qZQJ9IlDix+Y52nj0GqlqgVuUQ5CvXl1px9d6SqZUga3mTJrX1pNraTMJKkdfMT5VuGeb/L+/lFNRumi7DTteXg4GQDRSd0fdFTRhOSZQba18+mcyejYDL7pmIsag3ajou7qLVPHoMx17io3RrF9uOHdDwgh2Yss262rFdXE3bXiJfeQmcxjAsFon4z15OvqOXL8PyrGh1jgQmwFk2t80w1lV7TmzxiERBL0NKnd6+1c60Uy7ru4jzVDXs2zS7YwRWM0kZFh5IgsY+DKpU8yM/AFADxf1o8jK/lwCe36CyWHsGKva/ExLH0lVZxT6+iMDtwIP5P6VTSJtpS/VR2E0Hi+VOD6gJYCvQRbR37PdRS5il5ZvbDUctXx+ysiK1to3Y7ZVsW66dfwno7a6p6ddnVp0Ujk292CPvMbqq61Q1S4Hppxfc/y3HPQGjBomhnLUaQImvswzAI7AMxlp/tYqEsiqYB/82WiPFgfbpMh1oslrn0zW6OImh1Nq5QE4JLin5izFu4LLbhe2w/v6hm59pZzQZjRMUB1DJeq/Y+S99Y4JYFKt2iqXWePjO+7PKONNtu5rsFLb0ct/SpPoZNyBd4sODnRZ3nluFVSd9aQcqOJlVq31GIcRTT4Bj4ef1senelUTDZZFMxFqRB27nJ01maHzUF/sH9vJCjQNFOs+sDy9Dshy7BAKo4Z13mwZR9m6GBb6kYmbvmyOad/W8d+KzchY0OAl1ERfL7aV0xVHu0RpfYdP1KbXEVJQ56quM4XhzvcYYqYStg8+1EqKvUta+QARW9/1nrwPP6lP1jZdsHa/dVGgN8AaLHvoPQscvTbqPaMuL2YeUamzjw+exWROsLNdIkmqBT8ghNZchGBpfA2BTRuvD1GllaiTrbE2N2FNG8oukSgMWoGglgCcGljg6z9LXZLCkWCV3sG2S2iB1ckrXMIx4bRW9p+erpWbNZZ5BXke21brglNFpkayoMlt9a0d3KnzwGs3QoP3rRsev7M8w1utlho4qyq11Om63nGokGJqaWR9ZD8dIJ5pZA8SqBaNDMcRZ2sMBANcFPptIBEMvPySMWIUqMF244OzKxtWjhNnmMfbDFjmmaoUXLUveRCCEtQPSsM7DEgR8wRws5PZGBKa0CpkVpPlc/m14k799/00643UQ7qkd/jr/l5dzUIFpCh8Qtwfz0/nosbfjkfji4xW3RXX/T2powtltD9q1063h86y219jHzb/FPpE+12SGtTe6mxrTb41Klo47F/jtPr9Qoy5K1OuDx5ltKmHmx5U5LxHgwi7VfJY/FRSzu6367WtIRxpww1Dt5raCZW/OUIFLtsPSNBQaqCX5aIqtAaz2ne+nlLwmm+KrRLZoBKPfTstrfwbAlDyFfYJnBT/X9RWuBpx3t9lRnWq0PtqKRE2MPS5MDtVp+TrXuwRiXsKKg70eN5yqOAkUnFK1T190M1bdYXdMCL93oQcqglmi/UKKTqvXBzMGM2G7x99N7Bt7H1Y3jPc5QJVgwykgsMW0VedaFWCTsPMLud1tGt9hnguezloJ9XxA9dg7CX3+RY1Wj/KIqHltG3D435EWBBImOT0UCdYuyLMe006ZrS3YwPtHdOCGHOrAozrfGzlNu2YymxL4A6+OmN29la5c8ytPIrtTx1+0NUmTzJ1pUIMz6pxtB/SVRu0NbF5hI0Yi+GwWK3o1u8Auzg8Laoo4YUhENSweXeE1jISy/SGXDZrYM5feOwZhrDGuctQSzvCBtcZi1aiwtZ2ux++B6KF46rYj1IB6kXCUQDZopjx00JPqzw8IOFhioJvhpGX993c02lQ5w6aeF2L0jFkEY576ctYIul7I1+Pr9TscyvM5NM8YtnR8GCLBEf9rXajojddUxMDkU0QOmRVEs90hMryCdsjicXbTv6X7TfBaP56YGZ5lE1PEGifjhtHYsim7XHbYCj24ryT6caEjZTpLAUKM/x7deH+B1j9nsyOqOcDGL6IoZLIsJnadXwmhZvpNBdgBu4XPvxZbowOQnujiQexUSBnluoJUQ7LqnjKtD7cLXLLqt+PbgrpbqZThOw/cdVPT4Kl4raKZlZFR72dgShBM7vrRmiRx8y2RjKzoB9xH1MWyL4gj5Fr80eMgXOM92P7eejPCf9GtX++6SWfdIoyPKSvMJnPP651WiLBSdVvQ9NkP9kV3H6SYfOesPi+tOsaT0GRr8Jm9JMnkwIyyX22fZUqVLx/Fa+u/4i3JOoVsHnRW9/1lr6cMyynZYuQgsw7Kk4hyEHzE3enxxEc8y4somgra0+LlleX6649NCgONlqpP40kaPXUc6Xl2ihK2JohOp6XO5CcGGPWWJYBw9eZgO0UzAyn//gpMkOGi0umepepFEZFrcy6Iyg5ZGf/bfQnY68j12VLal4/v+Vqzc5dkDS6y/1Huka6PorCKum8FuQoshdY6Rsj3ouHkndIflJ+Bc6BQxmJTFXONCFrtPVIuKF4fZdP6YED7qUQ8GqNEyl2YG/xKIBkDcz0sEolG7kk5dK7YOWgctWGBUNX4iU2mfRvaYiGVBNMh9OVl9XSKD0U013Z6MgsquTC6OvfNKztZo4qcPvvhs1LhaNG1oZImZnZb95YimIbS/JOjbW3Ac7U0kLgSyY2hTDSa0kO2Vx+/RT9Tun5JhBxa1/rlMDfyrOh+vRVqnuB7aWTZjdVmNuxbd0g9vRXFGenWz6eYnR9sdtNifWsR2VSQOBrfeuvxPLI3NjjT8yd1UGs6lz1qWXzpPr8TTEntrQGxNPhsoynX3iYKyE+Ej+/hpjP7UJjpULQT8iUmRauy+90gb8WBpLV/xrMVLLBY71ITu4K6WNIUxZ831Hl4r2kx516gf9hNlIdFrayVigVmSlsjKqUw6lTfLllk3g0WJx52VXeat1QBHSQetDZuQT/q6sfO0W2NRzi3TLSqkf2Z77L30wda9LyCQtcNFqiPzgqBG/6fFPS4CyHu3WCfkPna7fR6xARTtm3302DLVcovVfrdtOvPy1xyWnhj9d2mRr+XW4ZYliugQWVnEWFZvokqvmHji+lXUJIJEZ7oVm9y0KL+LBW1Zfi5q9TuIbN4uEo7Xp9p/AdxpajRF/7fPpfT4wYMHpZd0yP/VV18Za3n58uUff/yxZNatGI8ePTJeuCObsfBPnz7tKHyqS758+fLq1at0k+Ucpdx0nipnnz9/rroSRX3+/Pndu3eJDJxKENCAZ+/OiXKKTj1+/Dj72tfffvvtxx9/LCrWklnFWrIpz19//fXDDz8YM9uzPXz40LLQ+dNPP9nLrJszO4Iu1fmxctZd+BL6F/rp6+OiYoPLUXQAZNqfsjc5nJ7N92fOiXo1cml0S2TYdwrL38dtqKuIwRZ12IMT5hpDGbBdGKnYEhGpwF9++cVebMWc0Ygou0KXFgAvneajs1Hs66v8eLIoYvQvXBfrpxQV61+4dTzCwg4WuKWdfemzTaUDSkQsARB+ViFgHAWq1FVUyLCCFbViwMwMTFmlMC3KIrpiBm1OpUPN1ptoCWhaQ0tP07Rk/eHDh0QJnLoWgZn98J9//qnl2bW+zhr0nz59uhaGFAgEBGbb7FDzZ3ZTgfb5OQkBFlsWRRuHY3+lNx1gB/bjXxicCn4WFRtciwcLgNzg55y7WlIcxpy13nt4rWgz2dgSlvHv8Yvqbitx8o2tLSyd0wn5FuA3dp4tLEpmE13ISq/ltpCkaZmzrXsQZWXN6R6OAkVnFX3pzdBly+zZs2eumXqtqr1F7ir7wdarN/wS7FbnX2U/Jpixs7pcThxvFZWNP4scTtHuKfAdBxa3qAd7dpR88JKsMellDP7rRoreW7BbNgsuBeW7yzdemIWjDCO/rGIQjI529rlcCewyc2CfRXfoCwl1pB+hXzqRlvkSJew4ZbFtv/+2eCWYGuVXsXWsmHtHA49fkn1tjMwmeKtZ6Wsvsz1aTGTGR9qCoo/QG/xau4vr8IKuKCuLhS8dv3r8huVHNXKtRIsSew7fWXuWwI0Ib42PLn3muUYj5p2LNUZE0nhppFGlIWvx1B0Olmzp4M7CdUAg6tNYji8RiEbtxKL96oFBIIlFBp/5hBZojzN7jsWBHvXzlKl0IIbFnHpSOjFisaBo3bsD7Vz3p7+M7Luj4PjgcsEOPtJgIEP0Z+f3zkZlCBJHXnyWIizdx2/RhAOTKPkEosdMi3Z06nMvyW5enjL9cUyCVd+11SkO6SChDHtddZDSM9JwfPyDQJ7oT/ywTyx6vJ56R0lW3yuJfkdaVWtsisrZIXG9L9Ni4FsaEoUcJA5uvR000qcK+yR0ws0OqYBwsY8d9q/FYvmdp1eCYJmQtr7fyWLzPUOgsxZb1mNiMEgJQhC1lgao2aapxoOLDxZt+u1qMe6fFWj19yrdajQilWZLbbJKE9biHd/VkmAYc1Y79/Ba0WZatN966dsiw+Tu1BJZLYh6RhFrixphY2uRymJUTQ3bIkBPZWXjIgm8VujxlBs7z+Nw1iXIJHxf546b2upajB0pdh814bqHxRs4XetgwinDPRwFira4Dt/Uo8fDboZqGPW/2nJwJcHCSnmiiIJETQ+Npe3IZrHqGYKZgHn05+X2WXC8O3pE9JL1Ek3UQqrvfkaFWSeOpuhD37WOkr1Koh/l9/kiWfZWFaFr/caOq2hnS059TDj6Hqwgf5+PWi+V+i99CcRYfkpgPlceJZNIVGfpqcS1JL5/WJ9dUrKq37pwK/2PP/7YOhVNf//+fTT9SOKjR48sa4hbt/scqdpyrUU2359rtlD6HiY5mfRSneLLgx+rR9EWXd8+z1mdSBZu6UfiLxenj6hUVASWXxHmKUURg5Vi92MJf2wqLceen7mGnVU2pyIiC0+Vc4o/X3vUI1+xWGisy0xTIhCN8vE7+5iBaFTsERKxwFpamHMq7dMjYvFpcFyRQOnaQsWq00WN8AmXtIQXPcvAVEtxTItqkexQzvPnz9OWr0XRc51h9k3bf/31l4TswIoqOhBIW+NagDtNUbe2iWXh64b3Scne2dBHDGoZlsApi2OiceJmh2qf2U0Na4oI1o4Aiy2OrWWPdfwlYjyYU+idDibc1ZL6MOasDd/Da2WbeVYGLLAWeTa2apE8WA4hnwOI83QoLAd+9Ovyi+Hjx4/dz6sfTLjuwRiXNdp7OAoUnVW0McOwm6H+zYS+kMZ27chm6RrG5zx31E4wswPahS6xWJcflox53yaON2tyoyn6ns9aZynrTY0//fTToi3N2J8+fZr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W//vWv33//Xc9XyzPrWDfqKf044dISUHQpsfHz6xGUE4VU7ZaARBJq4nFiT8fyTzSSddWWMVFXZSOidckHU7I1nhWDMdc4qNkRLjf6ajmr/q7SNzCx6jaf9fWCl/ZpLMe3DETXzRwkBQvcUoRxNrd1eZV0S9jQaCptqVptzMYPVTj4hWRrPCti8YXkGAIQOEKAgSlKz49au4WslhUPtmDW+sqOoQLb5z6MtWx+iuVbbT/88IN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Qt9BZIAACAASURBVDe2tph0TifkKwWO83TEoktVg7y10wl59YNLrHswxq3N7JaOAkWvFR2kDLUZ6mTreWOhZR+hxbPWBDNO3TMf4Hjt2r/0olxnRc/+rLVxqdFufImcxjiDDyBHGerlcNH0ILHKjkVQZvbn48ePs3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j07pVHZh3L1RO4pglHpEQLGENMYpWUlyVpRUEJp/uDyxE/LpGjM71q7RrWD46rYfVAqW2l+u2A3ULS9seQMCBj9m66q9WbrUksuzR80MPETy0/AWZ8iBlszKUphrlGEa7TMjx49Mr7FLfq+3hbN0YsY/ffdaPH06dO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22+/zZbMp62ziEbLoJm/0aiMJppuoN4UYPf7P//8c7q0I2ctI+jgnuqsT9xbsKNoCyXytCagrwBZevoixqtXr47Lg+UfZ3hKCcYBzjhctmjCyDEYc40WGu9cpvGDUX/88UeV11JkWxd8QLto4TtdOF46zafo7MiBaFFDembGAnvS7lBX56m0WkTE0kGtVAGBqQgwMFVUN9OiijCrF6UnNjWXyRY7mhIt8mj3V5/szjaNDMMSmNkPZ1e6NOXs/7h1sJLMXbPD9p05Beu/2SHOM7upOc1szlaz2HJE7yMvEePBjmh2/Gvn2dWSLjDmigY5steq2My6RWGBdXmeXlr/ja3Tm7wIQMh3RBEzO8+tpVf7zc9HyM92bf91D8a4ijY2sqNA0RUVbdm3qlidvajOghk/FGSX35KTYMZCaao8OF6LuoNdv+glPCkmLDxrHbUNEgcioM9BG9+L0Dkm8BlZHjHiWWuf2FWOjUal97T9+eefxxulW2QstqTQsOc7kKLtMvbK6LWtExUBDH6vD4pubQOUbyFgf0JP4xcuzoL0fnmIwQ7q1BhFHKyFy1sTMHpL48rdEWkVP/gBmAxMeypHCgyuJT4JgOz7OX4guq9dHa7CAjtA7lmFcRCsMpUmYumpWeqCwDwEGJhq6do4ItSqjnKKCBhnMdknP4sqPZ7ZKE/w/bTj9VJCZwLT+mHLDpHuFHn58mVPjahG92lr7prtSZ66jASMy3cqrdZmh4qa1k0ZlUK2qxNgseWIBsdfIsaDHdHv+Ncah0XjfPBIe2VpTXe1JBvGfERB7trxvZYTdbQDLHA0jRyUx7iMWWVj66CotS4n5DtCcnLnGf2otXgaX/tyhPyc1xoDPMGpte7BGFfF0sZ3FCi6iqJViDGKqFWdvZxhBbM3IZ2TYCbNZ8KzON6KSveXdCoWW6Woboqe+llry451FXUWFTKyXRY1pFbmrYnZunzjTTbrC4+nWJ5zsHwj4rgklFCXgN2ogs8M7hZDH0VM3Kqi21n0RevWt9G4m2Z2t+LcC8f07QETFB0A4Wd/AglXsxbml19+WSfuSMHyd0A78RJisIPwxxyPmGuUqvXFixeWSzrsqgY3vth3UyzyL3nw0nZWWznH7Phb0o6WjgWOppEj8vScShOxHNEU10IAAgkCDEwJOPZTY0ZHTIukwS9fvnz+/NmiSu1WWrJ1y6OPLVjq0naM2mjJSZ5hCczph42BtN4moH1J3UjUR316ua3exfnx48fff/9d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9OnTdbbjKXjpgwzp+AcBYoEHAY5zudFzSuDjzpOIZRy9IwkE7keAgem4TomOjjNsVILx/gNNPfSMZSMZdhdrXNE6HmbslpALaxGY0A/bJ/vaLfrHP/7x+PFj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j3LFqItpZcvX2az7cugL1b5FzbdpsJL+6hLjy8UiJY2rVt+LLAb6qYV2ePGg1NpIpameqRwCEBABBiYDpoB06KDANtdbrz/YMxbMSSV5aPcWvX68ccf2zGk5D4EJvTD+lKNcc1WKtB3hPSnFxBo7UIX2uPwPuqjFgh0I3DWZocaOKGb6qZWKjqLAIstB8lfaIkYD3ZQ18NePtuulhSBMR+xxgt5rSPNbHotFtgUb7fC7RPqgxtb3VqUroiQL80ne3Zm5xl91lprU9wYnzWbIxnOWvdgjDuitQs5ChR9RNG6dszN0DE3+A6i9i8nmPFpcLwQwPFOYgndFD3vd61vP4Tco6voFgFjQ4yfMjCWtiObRYDsw9g76uWS1gTsvsJ4g1prgSnfrjJYQWByAlqGsxOwj8j2Msk5MgG7xi0hUNOWWgToH4MxGDVVeufC9VEpo5lpFa+RbEGc2fRZ60ZNmKRY+v4kiqaZFgL27hC4OEvhLg8Ri0PBAQQgAIEBCdjHggGFv7dIeqGe5VllQXjw4MGAKIympaWAdnO0AbEg0m0I6NmY0rbopdW66u9//7tuDX/+/PmHDx/0auDSQsgPgUsTYLPj0upD+NEIsNhyUCPGYPVgLVwOgQQBdrUScDi1JoDXWjMhZVoC9u5wZGNrELyEfAcVYbeWgxWNdrmWW6P3X1m+XjBaW64lD+se19LXIu20juKKyjoi87CKHlawI7T9awlmfBocLwRub/YourOi533W2nK7POZ4OgH7QHi6c7QIYP9G9+nkEcARsGh2yWw3V1f4pQ+GvVnH/qbJS/PvJvywiu5G4MYVsQyXUC6Wbx/U7ANlAviRUxYB+sdgzDWO6HTAa43PNr9+/bqF8O/evfNtWN6baGdYL41qWnSBAcsc1gKHYmUZoBeB7VHHuoH2a+3yrGupkmIRwPf2VSqlEAhAYBICww5MTIuGtcALDaBRhvYnwD9+/BgtgUQI1CVQ1w/rKyJFy7Z+W3S3qz4u9I9//EPdZHnu+s2bN3q9gp+HYwjckkBRr7GPg7dhVddN3QYLDdkiYO8jlrWOrVqqpFsE6L/YwhJxFeW6QvBgDkXRAbtaRbj6ZB7WmPFafQzg9FqGtcDTyfgCWEKLJb89XvLLH+rY3gQ7lkYNtAhAyNcI/rrYrRcNGGOPdYGkGAmw7pEANewYR5SV0NqOU8MqetjN0GEFq6VKgpkd/ej2l+B466q4Vm+tK5VK66boeZ+1tt+NUV27FGgnYL8V5nSFWgSIvtPLToOcpxCwh5v2uO2UhkxS6TfffDNJS2kmBI4TKAo3cXHHgV+rBGKwg/qyRIYHq+DyngSMO0Pv379vscQQPMJtFKYnH+paCBCIYgkQ8An0mUoTsfjMOYYABCAwGgGmRaNpxMljX+SxD+iu8A4HdqnsLe0gNlVAwE7g559/tmfeyrk8d/3DDz/oe9f/9V//pUe4X758qbe5tVi42JKBdAh0I8BmRzfUVDQDARZbjmiZJeIj9Li2IgHjRhK7WhWZX7QovNZFFYfYjQhMteJEyHfEimZ2nnrH3xqdnofXutM6nZSKBFj3qAizT1EzO4o+hMepZdjN0GEFq6U7gplaJG9TDo73NqpMN6Snoud91jqtA86OQECvWre/cszyArOmjbKstvzzn/9sKgOFtyBgNy2ZK98HaKGCojJvPz0ookFmCGQJ4OKyiObMQAw2p95pdYKA9i2Mr4mN7i0lSs6eUn/8/Pmzy6ZJx9OnT91PDoYiQCA6lDoQ5nQCHeJMIpbTtYwAEIAABCBwUQL+FCPdhDFDXLtUPGud1i9nhyWgVYjgtWvHRVXH/+mnn549e6Ye9NVXXz1+/Fi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L799ls9d613uvG9a58PxxclwGbHRRWH2KMRsAeKkvz0WHHAW3ROZzKaRSHPiQSM20nsap2ooxGqxmuNoAVkGIeAfcVJMl/6BipCvoNWN63z3Aobnjx5chApl1sIsO5hoTROnmkdxTgq6CYJuu6G2q+IYManwfFCgM44iSX0VPT/TMKUZl6RQNFAOOA+ypp59LVe62ykDEWgyLSKjLZPM/XyHkmlP5mf7iP0/1XiIsOdLLNIX31U0KeW2RTdh+oMtRRtFTinMQ4ZLL+RLop0fQnHe6eRrpHSKTZLQHcea6KetSV1H73NV5+HyhZozPD27Vs/56tXr/yfgx/P5qUv4Q8Ht5m64s1mgXXpHS+tqEcUxR5OtqKriuRxVXQ+yI4yneWhOghAoC4BBqa6PCltN4GPHz/arx1zAC3aQ1XAoE+62ZtMzhsTuJwfXpYXWn+eXSHo+//8SfV6ulvP5GgB5MZmQNNuTODqmx1SzeXc1I3NaeamsdhyUPtjxs8HG2W5HA9modQ5D7ta+4DPZszTeq195tHhqtkssAPSoiqKekRR1FQkRofMRcIXYekgfLSKzvtrl2ASBXUwUQtI6xL0ADCrr2ssLVKuvu4x2xg3raOYTdEtOjtlWggQzFgozZYHx6uQmCfF6po9z1rX5UlpNQkUvf5NTx2M/+BB0T1ANVFS1gEC15qj6rMkultON9+o+yiULIomD0Aa6NJJehmKHsjmLi5KkYsruhm3BRgsvwXVaJnEYFEsJEJANxwHX5mOMtHbfGs9a63vSvn7grrpWd+bilY6QiJeepJAdARji8qABUaxnJhYFGfum7oSsZyoX6qGAASyBBiYsojIcBaBomH3BiFuUXvPUgr1tiBwDz/c53Frx19bS/pTx3/9+vXz589d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Xjx4oX/c5BjvLRTBK7Goeh5gAX2pN2urn1TaSKWdhqhZAhAYDcBBqbd6LiwG4H7DaBpdEX3W6SL4uwlCNzPD6tFeqGbdn+68ddL33744Qe9bE6LEnzjuht2KjpOoGhZ5sTR8H5u6rjuKGEoAif2jkYcipzDcRk6V3dc4KIS8GBFuEbIzK7WlhYwZkfm3l7LNXO0AyxwNI3sk2ffxta+uqpfRch3EOmczlOfHIhye/bsWTSdxOoEigzvrG7OGOf0XqQvd9VVDlD0VTR1YznP8nLtkN7babTj5pd8b4Y4XqfrnormWWuHnYPhCOgr9sPJdEygojdLHauKq6sRKHr7RefoTa+Le/v2rZ7nqdVa11j/C4q1Cqec3QRQ9G50XJglUDQw4eKyPG+TgRjsNqqkIXUJPHz4UF+WttzfrH2mly9fHqz9y5cv/lMBitNqfS77oGDL5cQnVTBSyG4CWOBudN0udLNLS4374kwiFgtb8kAAAn0IMDD14UwtVQjsG3arVF2rkKI91Bu0txa3e5dzbz+sWyi0yKCHn3sqUX1HN8s+efJESxxVXifXU3jqmpPAyJsd0si93dScJnfXVrPYclfNHmkXHuwIvXOvZVcr4I8xB0D42ZkAFtgZ+I7qOmxs7ZCqxSWEfC2o3rtMfWwgep+MFo5YNeqm+pHXPRjjupnBuRWh6HP5U7tPgGDGp8HxjQngeM9VLs9an8uf2qsR0GJH0R021Sq2FSTx9GDG8ScubLWR6+YE9OCN7qrZeldcuvGacn/zzTf6d/lTr9FBsOTR/66dtMxFZ4vWPYtK7p8ZRfdnPmGNA3YZLP9ydkgMdjmVIfARAvqydHQPKSizyrPWQbD36tWroJZTfuKlE9gHHFUT0l70FBZ4UcWNIDYRywhaQAYI3I8AA9P9dDpDi2Z7yeb97reYwUrtbZzHD//444/aZNTDz527sF71q2UQfa1LD+rY9UJOCJxCYMxlmXnc1ClKp9LTCbDYslbBmL5oLaclBQ9moTR+Hna1pCOMOWGod/JaiWaeewoLPJc/tR8nQMi3Zjih8wzuXXFM+Ki1Q9HhYEDDY4xL6H1AfSWkTZ9C0Wk+nB2fAMHM+DqqIiGOd8Go58J4UqyKRakQnrWuRZJy6hMoumNAX/cd6jtv9XFQ4hUIFBntjgbp8wV6ytryhI9fuG7B0Tvkvv3220ePHvnpHA9LAEUPq5rJBcPFzWMARbomBpvHMGipCGjGoXWZbB/R1580mh+cngT7Vd9///25KiA+OZc/tWOB97aBrF+NNr/oKiKWKEMSIQCB3QQYmHaj48LTCcz27HFRwHC6dhDATmBCP6xFBq026EVswXKBHdq+nOpEf//733/99deDqxz7aucqCDQi0GF0mNBNNVIWxXYmUNQ7WGzprJ1u1eHBuqHuUNHMu1rCizF3sDGqSBDAAhNwbnCqKGoarb1FwhPyjaa+U+SRGUTrffr0aTSdxNMJFHXzHdIyxu2AdsVLUPQVtTaJzEVejmBmEqu4RzNxvEPpkWeth1IHwvwfArPd9PN/Gs+PYQgM8r30T58+6R4a+1PWegpID+To1XE8Xz2MKZkEQdEmTGSqRwAXV4/lrUoiBruVOmlMbQIKyfSXLVW3Ph+5C/ndu3f+sqBenfPVV19lK22UgfikEViKNRLAAo2gRsvWIc4kYhlN6cgDgUkIMDBNougbN9OfaNy4mTTtxgRm9sNaGXjz5o0+Tqh1CX1xuqeW//GPf+iGJO6g7cmcukoJdJiEGkWa2U0ZEZFtZAIstoysnQ6y4cE6QO5fxX82teba1RJkjLm/pVGjTwAL9Glc6HicOUVraIR8rQnfrHx90vbz58/rRp3+tYC1SPdOGcRHMcbd28xc61C0Q8HBmAQIZsbUC1IdIYDjPUKv0bU8a90ILMVWIKC5Aff9VOBIERcnoNWKovtm9AlrLWQcebbn4sCuKj6KvqrmkPsYASz/GL9WVxODtSJLubcgoEDL8qy1bnr+888/dz8g/fr1a5+WbqT2f3Y7xkt3Q01FUQJYYBQLiY4AEYtDwQEEINCHAANTH87U0prAbPcfzNbe1vZzbvn44YX/w4cP9YI2rTnoLW/608eu++hF7/bl69Z9UFPLdQngpq6rOyR3BFhscShmO8CD3VjjU+1qSY8Y842N+RJNwwIvoSaEJOTDBooIaPUpmp9nraNYbpzIGHdj5fpNQ9E+DY6HJUAwM6xqEGwHARzvDmh9LvnvPtVQCwR2ENCHeXdcxSUQuBOBH3/88e9//7vxAwV6yvr333/XTTY8aH05G0DRl1MZAlchgOVXwdiiEGKwFlQp8zYE9Pi0gi5Lc7b2nLLXagHFfzGwuuQp0R1eOqspMjQlgAU2xXuPwolY7qFHWgGBqxBgYLqKppAzS0D3H2TzkAECAxLADwdK0erEy5cvtYCgXSG9r+27774LMrT4qa9b6836LUqmTAjcgABu6gZKpAkiwGLLnGaAB7u33ufZ1ZIeMeZ7G/P4rcMCx9cREi4ECPmwhCIC0fteZEWPHj0qKofMlybAGHdp9dmFR9F2VuQ8lwDBzLn8qb0iARxvRZjVi+K71tWRUuA5BPgC9jncJ6j1rA9f6BYZfSXAf8wmAVu30fz888/6mkEiD6fGJICix9TLPFLh4ubRdbuWEoO1Y0vJwxLQC3otr8LRnpPue97RimCzyvIZ7R21JC4hPknA4VQHAlhgB8gdqjgrztxqGhHLFhnSIQCBLAEGpiwiMkBgZAI8Wz6ydoyy4YfToLQxpMWHZf1BD0K/ffv2t99+M24tpUuOntW+lTQSPUUiBM4lcOIkFDd1ruqp/UQCLLacCL9W1XiwWiQHL+f2u1rijzEPboS3Fw8LvIeKT5xTjAyQkG9k7XSQTWtNURvgo9Yd4AdVnOWjGOMCRdz1J4q+q2ZplwhEBzLIQOB0Ajje01WQFYDvWmcRkeE0AtwEcxp6Kt5LoNabct68eaPPWVvuhlGNunXmw4cPPGi9V2lnXoeiz6RP3f8hUDSNxMXNYzXEYPPompbuI6CvTH/99dfZa//44w8Fadls6wzBs9adt6mIT9YaIaUnASywJ+1x6toXZxKxjKNBJIHAjQkwMN1YudM2bd+wOxSuorvKbtDeoeD3FwY/XMRcHxTSK/B1F+y//vUvfe9ar+jVksI333xTVEg6s9Y6nj9/ns7DWQicQuCUzQ61FDd1irqptB0BFlvasR2wZDzYgEppJNK9d7UEDWNuZDkUaySABRpB3SzbpVecCPluZo1NmxPcu+Lq6nwTi6t35oNT1j0Y4yYxORQ9iaLv1EyCmTtpc8624HgvoXe+a30JNU0qZNGSRNHtNZMCpdntCVSJ3vT9gZ9++skirG6R0QcKvvrqK0tm8oxGAEWPphHkyRLAxWUR3SYDMdhtVElD2hHQ1pHlc9PaedItLEVivHv3zt8jefLkSc9gj/ikSFlkrk4AC6yO9CoF7osziViuol/khMB1CTAwXVd3SJ4gUDTs+nOTRJmcgkAjAvjhI2D1fl7/Fb16APvjx496w682lfS89JGStdahxYrS5Y4jF+4bsgAAIABJREFUNXItBKoTKBoNE7XjphJwOHVRAiy2XFRxO8TGg+2AdulL7rqrJaVgzJe2zBsIjwXeQIn7mlBrTrGv9oNXEfIdBDjV5dFnrXXTsr/oNBWQqzS2io9ijLuKug/KiaIPAuTyUwgQzJyCnUprEcDx1iLZuhy+a92aMOXvJ/Dtt9/aL+amHzsrchYRKDItyxcO07XrgwDGB621F6KbY3o+e5OWnLNFBFB0ES4ytyNQdF8dLq6dIkYrmRhsNI0gz4AEjK/pff/+/Z9//lkkf7BZZayoqIqtzMQnW2RI70MAC+zDuVstHabSRCzdtElFEJiTAAPTnHqfodVF9x+MCaRDmDFmw2eTCj9cV+P65LWQ6k35X7580dur3759++LFi90O4dmzZ3XFozQIHCfQebNDAuOmjmuNEgYkwGLLgEppIRIerAXVwcs0bjZda1dLzDHmwQ3v9uJhgTdT8TwrToR8NzPdds3RdwKihbMuFMXSOrHzugdjXGuFDlI+ih5EEYhRSoBgppQY+cchgOMdRxdZSXjWOouIDKcRKHqmq2gicVqTqPiCBIo+mV5ktGsYT58+DZ6uWedZUrQRontits6SPjgBFD24gqYSr2j0xMXNYxtFui6yonkY0tLbE9D7bvQRJ0szjdHdUpTueNYHplyx6ozdvhNFfOKwc3AKASzwFOxNK+0wlSZiaapBCofA5AQYmCY3gHs3v+j+g6IBvRu3IqmKAoZuTaCiLAH8cBbRkQxa0xDhH3/8Ua+H08eujQ/e+DXqBnS2qHwgHI9AoGiZ+vjogJsaQenI0IJAUe8o6nctpKXMfQTwYPu4Xf2q++1qSSMY89XN8uryY4FX1+Ba/nlWnAj51tonJUpg616XHUtJ0fJJLCJQNP8q6uZrMRjj1kxumYKib6nWSRpV5OWK/OckAGnmWQRwvGeR31cvz1rv48ZVVgL/5f3pNQzWy/6Tr2ggLFrsKBKDzJMTKIqxvvnmm924Xr58qXfEWi7nQWsLpWHzoOhhVTOnYLi4OfWebTUxWBYRGSAgAq9evbJw2Np/il4bZO62R0V8ElUHid0IYIHdUPesqEOcScTSU6HUBYFhCXhrz/9Vuvi81SgGpi0ypN+DQNEAWjSgd+NT9JWhomfLuzXhThXhh6+uTX3vWk9Na49Vn7kuastPP/1UlH/AzC2sd8BmziNS0Zh1ZD9XSAkX57GrCVtaFCtyi84VLQQPdkWt1ZL5TrtaYoIx1zIMytlHAAvcx23wq3rOKc5FQch3Lv+r1K439PnfCXBif/fdd3qHi/vJQTcC3XwUY1w3nZ5bEYo+lz+1HyRAMHMQYMXL2Wexw8Tx2lkNkpNnrQdRBGJECGiDP5K6kVR0e81GGSRDIEKgyLSKoje/snfv3hlvTNFqBZ8L8NFd6xhFX0tfM0hbtAyHi5vBJJY2EoPNo2taeoSAeorFMcrTfvjwwVjRKc9aE58YtUO2RgSwwEZgTy+2w1SaiOV0LSMABG5JgIHplmqlUT6BoqfLigZ0v5amx0VP9VhmbU2lpfBSAvhhEdPNrKXcDubXPbL6zLU615MnT4xFabnj06dPxsxkg0AHAn02O9QQ3FQHbVLFiQRYbDkRfoeq8WAdII9cxW12tQQZYx7Z0maQDQu8q5aL1sEuveJEyHdXG67brrdv30YL7PbBgGjtMyf2WfdgjJvExlD0JIq+cTMJZm6s3Ls2Dcd7Rc3yrPUVtTaRzPb7foomEhMRpKmHCRSZ1r6vZHz58uXZs2cWSf/2t79trWJYLifPuQRQ9Ln8qT1KABcXxUKiCBCDYQYQsBAwbiMFT1BvlawlFX8HV/c3d3gfMPHJljpI70MAC+zD+ZRaOsSZahcRyynKpVII3JgAA9ONlUvTHIGHDx+64+xB0VPN2dJqZfDnTdkyi+63yJZGhtYE8MNaGdBHAB48eKAFAdFoDTwoX5VKAPsmlHG5I6iFnxBoRKDPJBQ31Uh9FDsUARZbhlJHRWHwYBVhXreoG+xqCT7GfF0LvIfkWOA99BhtRZ85RbTq/omEfP2ZX67GrWWfp0+fXq4t9xC4g49ijLuHqWRbgaKziMhwCQIEM5dQE0IuBHC8F7UEnrW+qOJmEVuf8DU2dcybfozCk21kAvY5ql5YuO95GOOD1qKke1z2VTEy4XlkQ9Hz6PpCLcXFXUhZnUUlBusMnOouSsB4V8r79+8t36QKNquMhR9ER3xyECCXHySABR4EOPLlHeJMNZ+IZWQbQLYOBFgOrQ6Zgak6Ugock4D9/oOip5q7Ndbu/ewt7SY8FaUJ4Idfv369IFLvC1YJ0ugqntUts+plli902Z/KrigeRUFgi0CfSShuaos/6XciwGLLnbTptwUP5tOY9ti48TTyrpZ0hzFPa8CDNBwLHEQRLcToM6doIfmOMgn5dkCb6hI9EfT58+d1k/XBgHUiKX0IdPBRjHF9VHl6LSj6dBUgQBUCBDNVMFJIHwI43j6cq9fCs9bVkVJgTQL2gVC3HVgeYKgpHGXNQcB+59a+pQR9JSC6MLGmq/IfP368TiflEgRQ9CXUNJuQnz59sjcZF2dndY+cxGD30COtaE1AL8ExusfsHdLarPrtt9+cwLqnuUPgR3zigHNwCgEs8BTs3SptPZVeGkLE0k2hVDQmgTGfgRyTlUUqBiYLJfLcg4B9Q9c+oPckY7+rzB4q9JSfurYI4IdFxt8t0iMuW6xap2u54+PHj9nHrdmZba0IyrcT6LDZIWFwU3aNkPPSBOwRFAPBhRSNB7uQspqKevVdLcHBmJtaCIVnCWCBWUSXzmBfBzPeITAyDUK+kbUzgmxbq1LG97aM0ISbydBh3YMx7mY2s9UcFL1FhvTLESCYuZzKphUYx3td1fOs9XV1N4Xk3377rb2d9jts7GWSEwJ2u7LHbT7VV69e+T8Tx+6DBok8nBqWAIoeVjUzC+Y/1JflgIvLIrpZBmKwmymU5rQjYBzis89aBxn67FEZhRc9AtF2JjRzyVjgvbXfeiq90CNiubcV0bosAfu9X9miyCACDEyYwTwE7Is8/mOf4/DpE2aM0955JMEPB7qWqZ/4jmk9h/Prr7/+7W9/C6QKfhatMAfX8hMCFQkUmaJ9HAwkxE0FQPh5VwIsttxSs3iwW6p1X6OMxhBsWq3rCjL02dWSGEb5lZONrbXWSDlOAAs8znDkEqZacSLkG9kUR5AtGOgXkbRM1OGDASM0f0AZOqx7MMYNqPcWIqHoFlQp8xQCBDOnYKfSHQRwvDugDXLJ/wwiB2JAIEpAe/na7zTOE/SS9UePHkXLIREC+wjoRhb7N4J2LCW8efPGuE6nFyI+fPhwXyvOverDhw/unjwtuDx//vxceU6pHUWfgp1KswSMw+tSDi4uyvPGLo4YLKpxEiGwJqAJiD70lI3olEEeI+FLg82qDnelEJ+stUlKTwJYYE/a/etqPZV2LSJicSg4mJOAfc1qTj5FrWZgKsJF5qsTKNpG0bCuAXecJncLM8Zp8iSS4Iejitb67dOnT6OnOiRqT0qLFc+ePUvUlV0PSVzLKQhUJNB6s0Oi4qYq6ouiBifAYsvgCtohHh5sB7QbX3LdXS0pBWO+sWVeomlY4CXUtFvI2VacCPl2m8oMF+oTytEFnw43scyAd18bW697MMbt08vlrkLRl1MZAicIEMwk4HBqHAI43nF0sUMSnrXeAY1LuhLQDM04T3DPc3aVj8puTUAP8Bvbp2ehjTn9bMFDNf6p4Nj+UpPgwtN/vn//3m/mnM9a+wTSGkHRaT6crUvAOLyqUlzcFvl7uzhisC29kw6BgMCLFy9++OGHIHH9U/HA1rPW796985+Vktft8DAD8claR6T0JIAF9qTdv67WU2m/RUQsPg2OZyPAd60rapyBqSJMiroEAQ2gRrPXsL41kTmlpdH7/KKS7FvOihZFYgcCRoOUJFMtoWv99sRnrUVbtaffiE000qF3UIWFQOvNDsmAm7Iogjy3IcBiy21UuTQED3YzhR5vzkV3tdRwjPm49inhCAEs8Ai98a/tubE1CA1CvkEUMaAYW+4u/T6+ARtyJ5Far3tsKX3NcKq12XXzr56Coq+uQeQPCBDMBED4OSABHO+ASrGL9N/2rOSEwCkE7LcR2KcTpzSESq9IwP4AvyK20gZ++fLFWL4+B130sZFSScjflACKboqXwncT0OdV7dfi4uys7pSTGOxO2qQtTQkYXyWjtzPofdhRSYJVlR1eN1psIpH4JAGHUx0IYIEdIJ9bhXGqKyGPezwilnN1Te3nErA/cHiunOPXzsA0vo6QsDoB+xA8mquxbwPZ21gdLwWWEsAPbxGzG/xWCcfT9ShOohD/zXGJbJyCQFMCrTc7JDxuqqkGKXxAAiy2DKiU3SLhwXaju/GFV9zVkjow5hvb5CWahgVeQk1HhOy5sXVEzorXEvJVhHmzot6+fbtu0ddff80NzGssfVJar3swxvXR4+m1oOjTVYAA1QkQzFRHSoF1CeB46/LsXxrPWvdnTo3FBIzfH9BNP1tPLxRXWe8CiaTPPjx8+NA+oternJKOEjDeyKJnoXd83EPP2xjl03cDjDmrZOPmmCoYXSEo2qHgYCgCdsvExQ2luM7CEIN1Bk511yVgvIk/eKZ6aa9WVfyYU3tUOwLLUnT2UYBAtJQt+S0EsEALpUvn8d1aoiH74sx1gUQsayakVCfw4MGD6mUeL9B++9fxuu5dAgPTvfVL66IEdGOcph7RU0GicVgPrmr30/iVoVphRruGULJPAD/s0/CPte+pRQM/pf+x1igS7oLvWvfXCDWuCdh9yO7RwV4FK2lrBZFyUQIstlxUcWux8WBrJqSIwOV2tSQzxozpnksACzyXf4fajStgu+cUHZqwowpCvh3Qbn+JHuuN3jxsDB5uz+eUBtrHoH0+yl4+ix6nGECtSlF0LZKUMxQBgpmh1IEwAQEcbwDkcj951vpyKptR4FevXhmbHX2llvHaRtkkvNZidD+E3OXLly8b1UKxjQgY19HsJurLaSxclzx79sy/sPUxN8fUJYyi6/KktFoE7CMmLq4W8yuWY9e+3aK6cSAG64aaikTAuLH0+vXrNa7gAWxjUetyilKIT4pwkbk6ASywOtLRCjSq2B5ppBtoL4eIJU2SswkCujshcfaUU3q942gfmz2FQ5VKjV5LdbFGVwU4hQxCwDj1sHeQPu0yymNsXR+ZqSVLwKhWlTOhH7bDyXLenSFxG+WY76PZ3VIuvCgB+0TPPnkMUNh74oRuKmDFz9sQsPcXex/sBkfCq9tyi84CHA/WzfCuVZFxxjTOrpbwYszXsrH7SYsF3k+nQYuMKrbHSEH5Y/60N4eQb0wNtpAquH3FVWEMHlx+DioSsHdAe6f2xTM6QF3CoofP7XLHKPpyKkNgCwG737P7Uku9VfJIeHVM1q+qwByzEBzvmHqxS8Wz1nZW5CwmEHxlevddifrGQmIj3xfL/voH/6qmx/7kkzsgm6KuXrhe0mYpU4a97yl64yc4JIPR/i3SWvJgqBZK9jwo2s6KnN0IbL2Eci0ALm7NZKoUYrCp1E1jjxBQZ/nmm2+yJegFwOsI058vqIQ+e1TEJ1llkaEpASywKd7TC187uqhIu+PMdWlELGsmpFQnMOBzRHZfWp3GOAXWWny2w2SNbhztI8lxAlrTtmzZaBZz+md1XWM/ffoU/ayKy+AO7HdXuEs42EEAP7wDWuklI+x7JoY/ixspbXKf/LWst4+01JIg0GGzQ7UTLiZUwKm7EmCx5TaaxYPdRpV1G3K5XS01H2OuawOUVkoACywldq38/Te2BuFDyDeIIoYSI7oSpaWhr776aig55xGmw7oHY9wk5oSiJ1H0bM0kmDlX4+yzpPnjeNN8xj/Ls9bj66iyhJZt70ZftT1yV+KLFy8sIPT6h8BrW65ql+fdu3d+4d9++63/k+PBCUQXDtYy77ttSzeoGW8LU42dlyp41nqt5d0pKHo3Oi5sSuCnn34ylo+LM4K6cTZisBsrl6bVJWB8RjrwwJov+DHhkydPOgR+xCd1VU9ppQSwwFJil8vfdCq9RYOIZYsM6bUIWBZUa9VlLOfz58/GnJ2zWVgNtfjMwNTZQqhuKALGZR/j4N6haca3zisw6DCx6tDefVXgh/dxi141wl7JCPueX3/9dZSPEo/s/K7LvJz1rptASn8CwVJbQgDjqLcugXBxzYSUSQiw2HIDRePBbqDEdk240K6WIGDM7SyBki0EsEALpUvnMa597Z5TjAyHkG9k7fSX7c2bN9FKdR9LNJ3EDgRar3swxnVQ4ghVoOgRtIAMjQgQzARg2WcJgJz1E8d7FvmK9fKsdUWY1yiq7rZ3us3BbXMW371V4OPHjy1fitPlxrtttiqqm/769Wu/wMSr3/1sHA9CwGJLsmrjDkTQKP+hmuBU8PNIxwmKsvzU2wrsslkKnDyPHSaKntxUejZfEbxu0bPUiIuzULp9HmKw26uYBtYi8Pz5c0tRwU3SwUet+2zQEp9YNEWedgSwwHZsBym56VR6q41ELFtkSK9FoOeCqlFm47TOWFrFbD1ZVVl8ZmCqqH2KuhwB48q2ZXDv0/aZ73y1E8YP21mlc46zVxIsHaTFbnE2sXmReAx7hySXs94dbeSSugQ6bHZIYMLFulqjtAsRYLHlQsraEhUPtkWGdBG40K6WpMWYMdpzCWCB5/LvULtl7Wv3DVQd5D9SBSHfEXr3u3Zr9dUYNtwPyOkt6rDuwRh3upb7CICi+3CmllMIEMwE2NlnCYCc9RPHexb5ivXyrHVFmNcoKrEj7hpg79vukuhBUM5B321Z1JAY9tc4RWWumKh5jv+FGd1w8OjRo4rlU1RTAsE3Brfq0uP0+z6REdwMulW+0uveqpKoaDk17K26WcnHzICix9TL5FLZB0pc3OSm4ppPDOZQcACBNAHjgwruJulgX6TbfIH4JK1HzrYmgAW2Jnxu+a2n0onWEbEk4HDqOAHLgurxWuwl6OmvYRdwLKyCRWN7w4OcQTn7Fp8ZmAKq/JyKgFa2g9fFRpuvbQ5NXqKneiZ++vTJ8pHh3ctZPdvStC78cC284wy1bhmhVtNKy0mMsBZ7s1dnKS0Y/e2FBzmDchJtDC7k51AEOmx2qL2Ei0MpHWE6E2CxpTPw6tXhwaojvVmBV9nVEnaM+Wa2d7nmYIGXU1mRwCdubBXJ2S4zIV87ttcqeWvjiY9an6jHDusejHEn6rdn1Si6J23q6k+AYMZnzj6LT+PEYxzvifBrVc2z1rVIXqYcy3Ob9r6dbnZw44ul6kSBDx8+tKzzqtIPHz4kyul2KvgqnUX4brINXpHumjpdQstNZvrW+u53tgW3cZzeXifAOPcPOZEufYCiL62+RsKf6+J0a6zx5jxcXCMDuGKxxGBX1Boyn0LgxYsXlnpdnBk45G7zBeITi5rI044AFtiO7blx5tIu5+ISzTwSZyaKJWJJwOHUcQKWVc2e/i2IIo43sGIJFlZDLT73VFwRZ9boinCReTeBly9fWrrtCG7HEmaoLWrRbhr3uNCiUPywRdfj+GHte54b6icMRp+MsMA05rmc9RrbdeNs51pmn80OqY9w8cY2TNOyBFhsySIaPAMebHAFnS7eVXa1BApjPt1aJhcAC2xnAOfOKZZ2WVacGm1stQNbVDIhXxGuG2feWgHudh/LgGzP9VF91j0Y4wY0vBYioegWVClzHAIEM74u2GfxaZx4jOM9EX6tqnnWuhbJy5Tz7bffZmX1v8aczZzI8PHjR//s8a86a2nD8rKNH374wa/3lGPNc96/f+9XPfOc0+dgOd6at1uurZJHk2RLLzgip8WSl7Z0HmuNb/epwnmGQlD0DFoubeO5vSx4D0hCeFxcAs6Ep4jBJlQ6Td5BQCt32mfNXqjobnk5VOBpu80XiE+yOiJDUwJYYDu8gVdpV9FWyR2m0ltVL+lELGk+nD1CwLKgeqT80mtP7+8JgS2sLMtuiSrcqSqLzwxMjicH0xKwLFXpAxr6sMmJiFR7sOESFebnn3+Opk+ViB+upW5L16hVV7Ycy53f2UJ2ZwjerO3K+e6779xxlYPLWW+VVl+6kHO7SZ/NDimIcPHSVorwxwmw2HKc4Ykl4MFOhH+Jqq+yqyWYGPMlLOrGQmKB7ZR7+kL36Rtb7dgWlUzIV4Trrpmj/VEOsO6L9q5Fb4Z1D8a4a9nkbmlR9G50XHgVAgQzTlPsszgU5x7geM/lX6V2nrWugvFKhVheVqH2VLlvxr9tzlhvGuVXX31lmb1o1//du3fpolqfDfZ39TZQCd+60tuUr3l7FQvcDcTyoIt0euT1AQ8ePDCKt3UXi/Hyomx67Kf6o93+Fw/scUOR2CNnRtEja+cs2U68OVWbBJbbUkUGF2c0j3lcHDGY0STIBoFgFrAFRGOBJix+3PXkyZNu8wXiky29kN6HABbYjvMMU+k0PSKWNB/OHiFgWQLyZwdH6speq5ldz8WirDxBBuMicJWlvyqLzwxMgQb5OSEBuTjLenj0ZrtuuCxTLbVi5jv/nC7www7FkYPR9kq0qKtXPB9p0ZFr/eULv5zqz1pfznp9GnMez7DZIc0SLs5p3rTaEWCxxaG44gEe7Ipa6yyzZaolkc7d1ZIAGHNnw6C6gAAWGACp+JONrYowjxRFyHeE3j2u3dp4evbs2T0auK8VM6x7MMbts43LXYWiL6cyBC4lQDDjiLHP4lCce4DjPZd/ldp51roKxisVYtz5Dr4Ksq+FfiGWL7xZatG9MnoALJvTcm9QtpDdGXQThv8wm54v/fHHH3eXNueFJ2pQz734d2pG+asfHdSpMZSJ1t4uscUNc/5dOPa4oV0bO5eMojsDv0p1Z7k4Y724OLshTeXiiMHshkHOmQk8ffrU8nKZ3377LfgmlfF2lipsiU+qYKSQ3QSwwN3oLBca4z1LUaV5+kyls1IRsWQRkWE3gezaZrfnn4MoYneLGl14ucVnBqZGlkCx1yLw5s2brJfTnKXKWxJ2kNEjptmFa/VltWJH4fe7BD9cRadZk9tRy8GFxJ7rBkHrtIgRpCw/jcYWvTaaaCzQ332OlmNJ9AvJOkBLgdPmOWsSaqxXRnVwP1eaJVyc1rxpuCPAYotDcbkDPNjlVNZf4EvsagkLxtzfNqjRJ4AF+jSqHxtj++r1qsBBNrZaNG1HmYR8O6Dd6ZKtT6Cd2EMHwXsWAWO9x9c9GOMGsbTWYqDo1oQpfwQCBDOLFthnGcEaJQOOdxBFHBHjns9a+9vVR+jc8lq9t8PSdbc2zu1MdPuLr4hvv/3Wfm06p/ZEs9veqlorwulyGp3V/UbB27wGvwOyEYeDxephdT2yfrCQHZdLfdlpqp6f2VpcsNdo7IlLgVras5e8O6f6rHtHgDHSstTlf9bJ8uiRpcwL5UHRF1JWT1FPcXEaPbMvkhAEXFyRJczm4ojBFvPwQ9wigyHzJASyweTCwffJmqBZvpZZCyDxSS2SlLOPABa4j5vxqlPiTMnWbSpt4UDEYqFEnh0EsmubfaJEfVvArd5o+mZZwOkjmENq9PPjLD4bBV4ayBqdU3Rnu3L1ctCOgFa8s4u3wcZHO2GCkn/44YcgZf3z119/XSfOmWJ0a/jhhHmMuVeiAECCJcRudyq6I9ZiKeNy1tuO+YVKPmUS2nOzQ7owWuaiNcLFC1kvohYRYLGlCNc4mfFg4+hiZEnG39USPYx5ZBOaQTYssKmWT5lTqEVDbWw1JWwvnJDPzup+OaOvHWyx+HM5dKf4qJ7rHoxxl7PJfQKj6H3c2Azdx+3EqwhmBN/Y38fZJTzRYJpWbVTEIgPbCk11sbvw5s9aDzvM9BfMfxpnt8KqXPjkyZNsOccdqOYYfi2WSv386WOJl73vRwL08TuBqFqG9q1Lj4U/f/48yMNPCwHduaVVLUvOinkC9UVLlvlp/IueKkq03A67FBi9kaWoLktm/5a1n3/+OXuJ8XtNfnewvOghUa9fVCLbaKdQ9GgaGUSezi5Ot+Mbv3yCi1sspL+LG8Qys2IQg2URLRn6j1njzDWMiG6czXhXik/gxYsX/s8Ox8QnpZD7d+pSCZvmr958LLCpvjrHmUtbek6lLfSIWCyUlKd67zbWe9FsFt/V4Qko/0FHvd4xu0Aq2v0DRcs6sPrpQUuouPhsUe4iLWt0RVrr72T6W3sRkMEzP3z4MGvh6rn9vx2tGrMeQ5JL/kEIj2CH+OGDxjDsXokfBhxso/1yLSxH/fmO1Q9LpZezXkujbp+n8yS0/2aHNEi4eHszXhoYdXdB2y15gksO/rSEFn2kYrGlD+eDBrO+HA+2ZkJKQGBHXNd/V0syY8yB4rI/L+q1su0yZqjefCzQSH5fts5zikXI0Ta2LOiqG/a6UkK+DpDX2E9P0Texog3fESSc3pYWAnT2Uf3XPRjjSs0m2l9KC+mfH0U3Yt7fHiwrRWrssII1UoQrlmBGKO63z9Lfnp1FHTnA8ZbSG03Rh561Hq0xpcqYNr9lM97/zNo+UP59OXrAsu6dLnrS9ePHj9m7CdVSTTz2yb/vKr0Qxb/PTxJmbwPaV9Fdr/J1Kg9jsdWKKAL1RUvW9zFqfXXQvhjhG1VUquOJejGBs1UJpg6bfS5afTBbr56W959XzH4DKl2gZYYw4MCEotNqnfZsTxennmgM2XFxziD7uzhX9eAHxGCDKwjxRiCgOMrodZ20nYNe1Ut84uAbDy4aiFpad0r8jAVaVFOUZ6qptIUMEYsoWXq3xblZgE+S5+nTp9mWuqWVbM59GbRy5ZZZtG5jfL2ju2RfpTuussQ2Qy0+MzDt0DKX3JLA48eP/W2daBv1DGrPPRfV5T/1GhVJL56wuOjotaWJlqHTMgSX1luaHz9cSszPP/JeiUbPly9f+tJ2OFYXW9eiCUgjSS5nvWs4E6bcfrNDOiVcnMSwLQPYVCiGAAAgAElEQVR9fxQjhBZLq1lssVjIOPpytooHcyg42CJwiV0tCY8xb2lwK/2iXmurOX76Kc4WC/RVUOWYja0Ao8WwLf06KLb0JyGfBbJFWaXkz80f/ai1RLI8qXWu5H1ql8YtC1ZVhOEmz5HXZp2KL+ooCGacBjloRGCQ8ZFgRvq1DFtD3a2RtUkcbxZRNgMjbBZRJMO/DvxFilsl6eOoB2rYc+nvv/++kiKSoNvR9pR+4BrLd2IlqDatD1RivVQfW45A+b9JR3QXaEGvtLRKVpLP8hyU1mUkTEmp+/Ou70PSQ2v7i7vjlenpt5SlsTB4xLdPjxDstfr+b4f4968jnSKqT0tPXMRo1IkWqYTdX8HUT6Vn30Srh4iijfIT1QV8jOqz/tnSY19Iv1j/WBPC0mI75EfRHSCPUEXaxTlD9S25j4szWiAuzulIB/1d3Ag2bJdh5hgsiHJ9s/GPJ59r2G3prjktgaUzGA0fp3Awjg6Sk0BUCvKHb6e74GDMQDRrXUEroj+rBwmSCgvMqsbPkI4zZZ+zTaV9OInjmSMWYYl25yCxqYdPqOa6p9KdUXibDutBILqsOmZFklT9Q1Op2OLnj4wvAY3jxmwReOlBx+tKdIGrrNEF/APf4n72tz0Zlas9cdBnNSah6MFPiU+Cnk4p9pANdGhF0COiUjXtkus2WnxF07FgLdJWikVU/PCaXmB1+qk8MrOo+bnEiguJrszEwcF9lnWrEylbEfUR40lUt5y6nPVmW3TFDJYgU1bqr5b0GV4t5iHBWpiosWrV3nRsOt1NXdGe7TIHdylEXXH/BUDjUnOf8Ewwt4YGH1e3cFHyrPm0u0XHd3p+e/3j/hZisXA8mIXS5HnWXck37OD4xCkPxlxkqNf1WtlmBjYZ/UlAGGCpOG/NKmjJkJ5TyD4V2QbRV585hcSzOL0WJpRGF6gs+rPpXMMXj5Avyt8ljhny+RosPXZN8w807JaWc6H8aR/lOPiDaR8fZYx2qvsoY70i09QRXWXRwzcMZy3BwZiOAkUXuamrb4b2N0IFnEFHiP7ss4Q1czCz2Lmlvx8ZTYIO0nR0UItwvEXua52ZEXbNxJLy/yyZonmCHhL1hkrs76ktk+FFWhlNtGmNEoVii5Kf3oeYhdKRe6GCqUi7cTF4ktMn6Y7lXtsJ4KxljbT1sOGqvtBBYBhOR8vBMmavfYvYtm6jxZCOhBRb8luCOUepncvyIyrXTItsW+1y6YHfc+k7DtR8hyJxcMRx7ZDKeIkFpmvU5Io2Ih0zW9rFORWrl7ljHbhO16hRdqmqC4DlV0c6VIGWofOWMdg65PN7tH/czp9HLSEYc31J/OM+c42ohLMlWpZ4FtXIW54CBy9tx37pQDTdzPXky/cY7riF68AC06oJzqYjuiWeXGvzxlPpgE/i57QRy9oeXI/2Dyz3VyXwTnjKArZdEOiv3sgtLPzT/sGpW5J31pclbD6yhhM0/HgDGZiKLMSi38X82vWIqMBMi6JYdiRmH7dW/22tXJWvWpwfix7034KJihEkajK4g3n1Syz9FD+8xu6Ptm7Z1jJGrIsKUgIHFZx1PwNziv6UjbXugE6e6N1RRyzHlZw4uJz1Jtpy3VNBrBU1RSXOs9khVVpcgQPVrpOe7qaua9VZyaU1p8HEgVSQLapuBgU8CXncKTnPuvUmSptzscVoIa1HyYReEqfwYAk4nHIExt/VkqgYs9NX9uDSXivdOssKrcZHNrZckOAO0mB11jhvzZazZEjPKdjYCjAaDbvnng4hn+s764MxQ77AqOw/t9Zh3MqYvagL5Uz7KKf0edY9iLLs1nvpKAtF2xWtnFvu0bkIdyCrKCr5YOYgZnNiBAf9l7CMk8puS1hzBjPOuiwGfCSkCUbS43drOMnXBzjeNZPSlEtsKwyo6P3PWhvX9PvfVRB03WDk8H92ngwYhxBJ2GfQ9fuMj8U/3jeeBZN/aaS0PxflV/CXZasMylZUbFHm9b1HPZc2ikQ9N3Oie/pR3XqA32eKxsauq/N7wXLcTgBj1CsxGhmVf69MUEW2Z2W9qF/CwYXsYOVirSOXovjYqPqe2VB0T9pn1ZVwcc4+dSDxgiG4nYcxitROACz/LGvsU++cMZixW6mzZ0fJumryx1zf56yP+8w16rbuiqUZ58tHFq2OY8FLGxlePRBNNNNoqPIwiUJ2n8IC7egSo8+0U2k7vTkjlvU61TokWFIIDOy2tORM9McFaaMX2/urN378kJVnkUrZSlt6PH8w840a4b7ZaKPFZwYmu9KNhielMy2yUx0tZzYGVojYbuNcJcvXRf2GS2zkbxOKkMtytacP9jm3RNX7TuGHS7n5o+1ZeyVp03Jn/VlAaTPt+bdGxnZ9//9r7/6v47bRhQF/vucWYLkEu4M4JdipQHYJ2nSQlLDZDqwSbFWwdglrV7BSCZE60PfecA8PlwBJDIfk8MeTP3I4GBIEHgAvQXBo1WXbXO+tS76bjcJrfdS31VjzBcDCIs1XgKhs16Cox2a90YohU3WMNYSpqeqywnwGJz91+y4QBps+g5OiqmAL3/QdcLGlvIf4rUKzA9fbIlhNsdqNwocFzVWpi9TF5biQfetRq6eahX3Vg6166lJvRK/ogY2vmr83iLHWv/Pgtz0T+OYtbbrYMuuUPj1d7VNvzFqALrd1PtMx5at7RbqxzilfVwfrT2/O05o13fcDxJ4Y1UQIuuOse5hl9Y+U+tutz7I0dN2UgxuFgSKCxuAsa/BcJ+3QnLM1Q1a6veQSVkwb0gJkU2ZaOM0aHnAy03RoXcKyzTFu6htdq5nb3MuSAm+zWUdsNyd7rQE4GE8G41szhzPvIlfY0CPftW6NkOZoSbdjjWNEo447pOSfoKhLGE272FWkfHYSxZs74lS2JVe1cYukrdC8AHKcojlQ6yZubYy7Hgx2xXQ61VwSGjz8UDukVnUbRYdsUqRro4PBunl4+fbgWlV0rbkXR1pDpjZJN868CLVYYkGkeeqoaWuJZPCilR7SPEXLttXEzT0HtwvHeCUWpTrnXIOFGb1DUztt3GbKYRt6tO1KDuwJcc32jdLGWIuO2kyc/OehcYrm/Lh5ruZ2FEOIa4I0txcLcSvpwOOKURifdzMHc68xrp8c86iIw82Q0rU90xS33Nz8ZNCqMNBVTbzaiWi2mlG1rp6Zps+0sKMHZpsmTeyZZ7bufQ51K51CdaUUDuTdzFhOGt3Ru7rcpGcFBi/x/fcR2TwHE1tBoDnwW1+lAbxOmSmS9xQ+ylmfvWtjbYvPLkw9DVp/5baoptj9Rklbz7GsFHlGLO2KG1X68ndSEf8L33SqSjiHzKldThwuF4v2bV4C0qv5Ys9K+nt+89socBS7vI6n7tl6vlOfepnRt8Xee6rwyvcvnGRGLaIftoL2jh92RH2bsaIeF9kNT/pW3slbxStcN6jauvWLtFZW037sisbZXrfw9KMQbR+LLYWVrdolomLztn3aLnFObiLYOXpHODau6dnY0kpcZjbYD64z9/vEt/uIWtlqRtVafbLn40zLoXpgtmnSxJ57itaF0oOtkzp2wKba86UUxhNTvvmaYO6cuyYAS971zF3HbP49Map5ZYljD7Xu4RqX7S3NxMKoWPUi94ZNumo0NfvYBRfhWwXLfow1lmY06N+OukTfyOYzeeJJ76MtGcybjdvPFd9OvoDc41w4bPcxmWk57OM5S2ELVr1O4G31gZjGNMfmmgPvOhv65HetQ/ykBf2q40awnntlP3zTG+/BYB09JtYBo1KtjjXhx6h4VH+wJK0d4kcbcxcs6lgiduqDwFaei93eRyOWOEd5JmzuaKPoQq22i5A04Skm7IpryKrrHjXbT1p9KZwjZcJalPSZaM2ILROeNJtVlCTtSK1+VX+cCiFCU/OksZ2taXOfugzNja65eGuKdmokqaECJzvQmmXIbkfBYu67qsGooetm3etGV4hrddGq+q0xEvuMHiapZwznkl9/CnEXD3Fp220xJYLbEeZg7jW22DkvXuaSoXHxQpqf9DRB4OxmItqqZlRtJQs7emCrabo+ds0zD34r3cWVTY/OVhKWgzT2zOYwIjEbQ2ZdNRo3uqNIcy/bjtBb8yHRsq27vNbH7NgcV6O068bZm1l1xYdWkaqP1YJzdv2nmeeE2+niXlqwU++FW3lOqB0VD/DB+8S6Ckdbowsft0UTjo6tZFWyxHTqKO6ve2uM1yOu3ohB2vpJbn+G538bkSF7Ta+L1LVRLVAvGXXTyg56RuFPbcFWnuJw3QGixdMmiJTWOnA/eJ1byUZc2WfqYK1WrgsT6dk6zpHYVYa6MLHRj5mWqpXntL03Pd2mUwonmVUdW518RNP0WJVcieKMyzzsiHKaLvY01ka/Gnehjy43008wa8YYWYUjsRkYI9DNdGmoC9bcCL3dL7aM6yHRKNVUMA5vil12OwrjhveyTbD+s5eM6DXUQmfuaYU9Ra1WNaNqHmzVF/2I59kr/mCcn+S+tdU0XR+7ZjLZG7HWzVrUNFK6ch6RHv1nMMQtdk/RLP+4jr3wM50SvWiyaNnYs1m7c7aza3FR8QlP0SxeZJs9Yz3oujZWOOVr1qtkOyqerd3c9zslZZt1n64Y1dKoynCcdY8YC4OXkppoqkDtd+yzdvVs5ho6y1InxiwrnZnUPb9rI8ZORNSZrlNV2Ua/jzZ3SI/8S36s3qKLa+hiv1GJdhmcCkbxNj2ZqTtwa6OkM6/2OUs03G5maAJvq2c2P665oV9EQVvB648//ogSV4lPT0/VRqTEdkwZ65TWUYUfI5jGf9Vs7NWrV3FUtR0n7c/h8fHx9vY2W7CHv/6bqmDNUlVFipTffvutq3jfv3+Pi0T9bV2MKGqU68ePH/VX4zbC5+eff47/RzEqqzqfiPvv37+vP47biBy+ffvWf2ysVfUINI/99OnTr7/+WqdEgaPPvHnzpk6ZeyM60u+//95/lihV1Ohvf/tb/27930a7x6Ulbd+40H758qX/2CN/++HDh7u7u1QgxsvV1VWaHh3vH//4RzM9AkiMuLdv3zYTR2xHM0UL1gM2m0PMMAZDU/bAEYkR4mKkR9AoObZapsmKlRwe+6SwMVSzqgH18ePH/mxjJSvic/PwNBRE1boK3LzoxImqRqkuOn9F9yKTnhLGkI9uEyE0/h+71YG0ivbVgYUhrucshV8duaELiTa9W1eIa1Wqnnp9/fr1l19+aX47SYgruRTGSYW4QFggxDXbd9/bJR1vzXMw9xoz3Wvsu9sP1i6N861DYjoas6ZW4vIfjzw/2fFEtFm1+q6nmmNfcGEn272P3AOzINnErnmmW+ksV0/i1mcsUbXm6I6P095Bx919fe8cmde3z7E9ySJk5LOb/2JdMVZCeqozyVU+5hKxJlOH8ThdukjbFR96ylZ9VTV3tHJzHhhrU5Hh4LEn7bC5xecjX5jcFjWHQ9XPRb/KYTDoRTCJqHhmAImbo3i40wx6abQ5f2E8zTNS4tTNlfm6DNXqdPOr7OGDieEzuEAdF46u9fPB/Pt3EIf7fVb1rCSK+uLFi64CRy+KFd3mQ9hqz3R60JVDSfr9/X1MP9Knn3HskuvJVVE313tLhLeyT+Ek84APO6IFjzxd3EoHbpVz1vvoCM7Vf9VJy++jI97GryZiYac6sJ5+REo1A6lTWtUp+VjNPaJgMb9tFSxSJp91bH2xZdYeEv4lU0G/VfDEtmRoL7DPVp5qBcWRL8c7jlrNqtXXQQ+2osOv7b61MBx13VMc7cFWs2MHXdW3q45dzfoKPbO7LflMJyqy6V9lz9oQ0TqrmvJle0tXYvziN7sKVN/vdx249fSuGNWqV+2QTpPihuv837GXjKwo0pKLcmZZdR+YNmJHtqsKFEdu6Kj7Md9H+88C1l+vUVQdsu7t/Q9D44Y9fmZW71xP1Kd6glYVLAZI6yltfIx3siZ8B60k5EYx9veK2ZqfsxxqhnbkwLvhho65YOu/OhouuRE3kK1itD7GPxOyZHma54q42SpM82OE1ObOS27HJaRZktHbcdc9WOx44jKYf+zTymexf3GkWba4osd1t1WS9GPsM+6fkImjusTilqZZEtupQHTatC1iEKV71ikBnh4SnS37DzTWR/VsRLfsasH6RNE9lu+9EQazPnWpmhtRwrhX76lm11fh2RogEeJi1HTtH+np0G6WpN6OfGLCnbXtL2ocWGdyqY3Ba1CPz6lfHbahT4Xa4v6FQ7hZtRh96RCIfMaFuAhcrQGeHVNCXLMJ5g5xzXPtfnvTczD3Gmm4iFi0+067QAXTIN+k7p+DLVC8+hSHnZ/0N1CzsebbnmkiOl+Be3IeXZfD9sB6DA5uZOeZbqUH3bI7bHrGEjXqGYOzfmXJK+1O2YHZbIVYIRl3ZxfnygbGbCsMFqNZpMHtmWaA2cWiVmHi1ixFbqWkt28zLd9l/VsFrj/uaY3ObVHdrPXGTIOi1bc38TEWeAcnz7FDLD6fWp0YcemSdd0E9ca4zAsLUxKm6pLMtDH6klFSx5IKisPRstHN+u/T0ytRtj9EPuOelURrZjOsyhaDJXaIa1/k39pt9MWo2X+iE/ZUsP/uo5nPtNub673TVv+CuRVOMpsljOGTds7IZ1x8W/PDjqj1YaeLzRbf0HbaM1tRdKaP/dfWmFzNdN7BbMeNyv4W3/Riy6V6SLOlqqt8P/JU34pgU0nuNZ/+EdE/W17Y5LCdub+NmrFlvu2ZotZ8Be7JeXRdDtsDy0d69p6i/9Zyl78R7el+s36VfZpQ3nzZPU35zmyy0QEn2xyTJMatQbZS/fcyk5z64plkY1Sq0SzncdY9DnuN2/Esq9mT6+3DNnRX6EsjwOQp0cdq/3QjpkmTn7EwwwiJaXnqlHjYUZjP5Lv1v3tSl7B8Y9OTmfJqpnuu9jmLwNszakY/+Esfu4dz/3pOz8PBZgkjn3FPP7fb0P8vHU5NkcW2B28kXNvStui/tqUt25NSciGMXh5jL9tS6ZiM0s5xx95ThdZX5XOOYIzy9z9Sim9jn577q8CZ6bd9rXpt/WNqGHSDlcrepkYfi9zK2aPrRq+IC086lFop/et6g6U9c4foaa3y9Hwsv45GH44hmV6rIofsoG7VomSa1VXOwcluWqqurOZLL0FomZz58YANfabYJg5PQ1y207bqEt0vO8TKQ1zkED0qm0laACGu5R8fC+lSzEgZDHHp6XafstE5mHuNtIdHFNp9d12ggj0jIqZhCxTgpFMccH6y44loOqgXSDlzUn3AHlg+QtN5plvpcr3snj3xuTVYAj8653pWjVrFW+zjZVf5so24hsRgGWyC8ju7qkaxCJYO+ThL9MNslbM7D5aqa4fILXuW8xO3uPh8wAuT26J0aMw3KM4fVhfJoSTuBWMM+fOvns3miEe8Z041+7nOWRpqlvOc7f7JRn/5S74Vh2uloF7ts5IoZFcvavaQ2M4+6orEmOU296xr3bMRgytWOHt6SNx6lD+J6znR6K96ylZzRSEj7GQDRaSnXCa3g81ROMls5RNNkI2okVthL4ocosmymdTNXW9Eh28VYOGPUdS6MIMb0Q8LnyasPEwtjDzJ6S61ANj/fkL0h8FuM9MOp14pyltho4stl+ohzfbNXsLK5UfsKYKNQDvIIT0DOa5lK0Q4YGfecdRqBsbFts+MwAfsgeVxIL2niN47ePj+fiO6WGdunWi+296eK0WrDNEHYoz0Tz7j29gn7S11VtFtCm8n+3vXjoNnf8X7v+1a7O1/G6c/z61829Pr6u4XG63qHGrd44DXuGMGigM2dFx6msN8ye3+uVD5FXbyMkdIbIW75seS9fnJi1RlWLia2ixtyXY59aomMyVV69mnpB2ji0ZMyN4iRfocz1kE3sGxs4/HCttt6PZcMMbYYJvNsUN2WDYHvGtbyt5/bWvqlWx33Til541BGwE3Hg5FAboedk5btpLyp/tEpyr8VxaqOsYwjupE1aLwVe1iO70wpCCx82AHTot3zJSwbQEWzoR6WjMaLrKNqU8srESgqNoi/h/bcdsf+UcDlbRjFGwlTdlT2ZZe/TH6asxjaoFW9bsuUVHf8n7YNdjrMmQ3Stq3q3jZDGdKrLpNucYkex6toSdBW3kmaYjL9thsLXru37pCXAz5OCqGf/YsaaIQl5WvEucLcT0n3fFXp8a3NczB3GukQSOCz4576WJVi+GQ2lYpMXlbrBjlJzp1/EZdTES7mrgwPczLG6h8z8KzT7vb+XU5Wg8sb9B0nllyqxX595Du71a63LPaswcnOzTWMGOJkmfLtkDifL/LObXh1rZ/3JcVLmvEFTPu4GLwxiGxYFXFzPh/tX4VE4O4ZctmFYk9v2tJ48M5/WHWGeAWF59PDRSBv+mpkduidPjMOijWFtAKyxP95KTIkz5ziZRsuEv9IyXO1RMDC8s8uNu4daFsgUcnBuxgOc/cQRzuutRGq63kWUk0cbYLxeQhbf2eBo0nYlGj1jOjyKGeeESG8W2Mr8FnZ5FPNWlJC7BkSk9lW2JRo7gWR7Gjdl1DO75asvAbPVcotWyzH7O1O87Djqj+0aaL2RZff2L5xCPbz0cn9l9c4t5wdM5nHjjrrOPUQRGtk04XBy9PITDhFepSPaTZjhe52p7aWFHgTd/wrj9YraSE0TGanbO5vc6nWuF2tM6846jV7G+LbZ8fgY/WA8uDVXpPccwHW4t15taJ4j66vLFO3fPUbm/KV7XO+QHn1JYa3D97TYnEwQN3sEMao1qDqPqYrelx1j1OHeyBtulbhuyIyHaM+RIvEiiO1tAehqYduH/BPMZ1esgyKYWzx2ys7k88tduvYTLTX6OSb1f4nEXgLR9KrrDlVtk9x11hvWudxfyvxP6bh55583/lMsOH/mtbSdBs7RO/WZnkitj/3Kh10rk/xsAovzac2krBNeuzqLlxls+/dY8aT85OKkN00a7fRpzadq39o5OMi6Enlf+knaM8EV5mmkYE44jfqMXQbrn1fIxTFI6OmerYU7b0qwu2/nEa+qT+v9GdWyEu7WlVSlftYshMchVOzyvEdZk302cKcc1THG074tuG5mDW0dLQMfm9xtGGQF3frqtDvcMKN44zP9nxRDQd1AukTDWpPk4PLB/+rUjiVrqcbnDPbc1YojoLjOXsKWJeN4h55B3mm/cO/ny8FR+yzVeeOPcMcKOLz8e5MLktSgfL3INiu5EzestJCymp7WBK4MdZliGa6aHDYB2bOyxTWXG4aV5tr+pZSXT4tIQ977REg5a8jZbmWZKytgegG+29ywSxOc5SOMnsOnXEtOM87AiE40wXu1p85emXWgCMyVKPzF7fta6qvK3Flkv1kOblOMR6esusX4lgs/JuNPOuacDKq3OczrzjqNUMjIttTxWBj9MDy0NBK5gc9sHWYp25daIFnulEt5/vycjkixI7Dp7lo7K1Z6y0tLpN9XGBztMqyUU+tmJUliISu8p2qHWP41zjDh4ojtPQMX67hvzc6dHHuqJKpK/2fbSZlnlLtOd717pqiG1NZno6T/lXa3vOIvB6U6wkFEyyT4z38pFS75mZC05SmlMzGSy9a1tKGtP9uiEn3Ih/znz0L0si5GX/efUJizc6q7jiTni9j2dj0SdHF+awB7buUeOaPYIi+thUTRn5zD0VG1HB1iHTdt0Y3edUOZpsMD6ceoqDT5Xq5t59Q9c13fFGK8SlF+4qpV8gRllhPl351+lCXD91+u0cIS49ywFTpo1vM83B3GvUoaPemOle44BDIGJLrVpv9P/Sbj1K047fU2eJLYc5ovSOJ6J1Z1tyY3Bhp9Wmgx933wMHBeodWvPDGA71V+UbR7uVLpep9py2v800Y4miLjmom+c6yE8rTu02zf0jBsaDkAnfd4obupK1x1Z8aLbaiO1lZoDbXXyeNlCscGrktigdNcsMimYw2dZ2hL54C3RwuTiF7UmJ3CLPySeW/bDTVqGndj1flcT8/lqUfysOVw2xwjgcjdjqJD0vWtctfk6Dtk5XfZxvKluXefTGOZVd8yPs0SDzHVg4yewvQNy6FuaT7YrNxE087AiN3U8X+1t8td9eagGwfwU4ekuzky+5veSsY9pBMdMV6lI9pNnoC89+s6N12sZa50QrW3GJqcCmn2pFdXbfmXcctZqBcbHtySPw7ntgGjS6Ulr3Aod9sLVYZ26daMlnOtN2e1O+rjE1eXpQt7pN9XHJ+4XJK1WeYStGZSkisT/Do617TDvYV3jLsONZVn9Pbn27+4b2MDSNeBESW92g+TEWZtNDlkmJ3tgsyXzb03b7mSYzE1Z/Pc9ZBN6qWaftga6w2QA17t7/RbRQNjuJBxf4/v17jNu7u7uHh4cSigh2v//++2+//Vay8wX3eXx8jHp9++u/p6enU0sS84mPHz/GvOHq6urUY+0/rcD9/f3t7W205I8fP07KOfpqtGD8F025rXb8+vVr1XVPrXL4RK2jvrGO9ubNm5O4sjtX+FGMiA9ViIj8f/7551CNMTLJKbLnLU+MkZ7dOa6U2fQ1lLkumIauKTa38eHDh7huDha7ZOolxA0yNnc4Wohr1n1D2+ZgG2osRZ1c4P379zGLq7ONqBUzKBPRGuSkDRPRk7h2s7MZ8oRNecB55kl6Ziwncdk5K1CtqY5YsKpyi7e1Y2klnsAVrlQU3odG5jEDefXqVfX/OEv9Mbbr9CXnJ5tefHZhynZ+iUcWiAlGtXAd/x/x2CUi0l8L9v/3v8Lot37t9S9Qi8OTdLbJb1GjVNUzl+jk8TQzLvSFvT0aNB6ZxSEjxmCcIuYD1fOdWMEoPOMFd9t0772g20mnLpxketjRpWq62CUj/ZgCB1xsWf9UsKcrimA9OMf5agdPtaKxdObyHrvpqFVezYX31AMnBPdga0LM+bIy5attN/Hz1ChtPA9KF5Hi5ZxYdanrsuMN6x7nNK5rXLnepjcXRSgAABIlSURBVGdZGrq8oe25D4GjTWb2+pxF4F3n08/Jo8QyDe1d68kbbm8ZVr+SiUf71XuVcStY32LFL2Di7cq4v4oH8Jt4+t5qm6haVCr+camoXfwX9aprF1WLneOHhvHzgqhg/D9q+vbt21YOPq5BIGJl9UOuaL60Hatfi1YtWLXmJJeQi1c8pjhR2WzvjbJFB47KVh04hmf04X3U+uLsyxdAQy9vfs4ZJ1yGq4tRhbjsYI+RLsQJcXVX2daGOdi22ktpzxeIYB5vTFVvHUTgij9Ltem5mfnJ+V1CDucI6IHn6DWPPeatdFNgcNuMZZDIDoMCEbLqu7l6zSqOai6uVrd11T9gN2IBJ+5DY45R3xtWG+nHJV+iHmRp7bD1xWcXplaD+kig5wIaOM3lrGrRfkTogzytgDg8reeZuX358qX6s0Lx4nRc5UfkVjVo/U/l1s89q6yaTz9jDMZ/MQZjHrLmqUIPwtZ7b0/VLv6Vhx0TNoHp4oSYstqBQM9csXmRistTXKT8ROfiLS6CXbwJLlWAnT3VCkad+VJ9yXkrAT1wqp7gwdZUknPnY8o3t/D5+ccCVPzdpjSfv//97+v/c2tpsUekWPcYgZY9xDUuy7K/RA29vzZVo36BQ01mPGfp7wyX+lbgvZR887zetW5q2CZAgAABAgQIjBSYYxluZFEcRoAAAQIECBAgQIAAAQIECBAgQIAAAQIECBA4XcDDjtPNHEGAAAECBAgQIECAAAECBLYh0HXXH/9m30b/Pb5T3bsEWvk8Pz+3UnwkQIAAAQIECBA4iMD/HKSeqkmAAAECBAgQIECAAAECBAgQIECAAAECBAgQIECAAAECBAgQIECAAAECBAgQIECAAAECBAgQOJRA/In4u7u7tMrv3r07yIvWad2lECBAgAABAgQIEGgJeNe6BeIjAQIECBAgQIAAAQIECBAgQIAAAQIECBAgQIAAAQIECBAgQIAAAQIECBAgQIAAAQIECBAgQGAPAp8/f85W4+bmJpsukQABAgQIECBAgMABBbxrfcBGV2UCBAgQIECAAAECBAgQIECAAAECBAgQIECAAAECBAgQIECAAAECBAgQIECAAAECBAgQIEBg/wK3t7fZSn748CGbLpEAAQIECBAgQIDAAQW8a33ARldlAgQIECBAgAABAgQIECBAgAABAgQIECBAgAABAgQIECBAgAABAgQIECBAgAABAgQIECBAYOcC9/f3P378SCt5fX2dJkohQIAAAQIECBAgcFgB71oftulVnAABAgQIECBAgAABAgQIECBAgAABAgQIECBAgAABAgQIECBAgAABAgQIECBAgAABAgQIENitwN3dXbZuNzc32XSJBAgQIECAAAECBI4p4F3rY7a7WhMgQIAAAQIECBAgQIAAAQIECBAgQIAAAQIECBAgQIAAAQIECBAgQIAAAQIECBAgQIAAAQJ7Fri9vU2r9/Lly/fv36fpUggQIECAAAECBAgcVsC71odtehUnQIAAAQIECBAgQIAAAQIECBAgQIAAAQIECBAgQIAAAQIECBAgQIAAAQIECBAgQIAAAQIE9inw/fv3h4eHtG7+qHVqIoUAAQIECBAgQODgAt61PngHUH0CBAgQIECAAAECBAgQIECAAAECBAgQIECAAAECBAgQIECAAAECBAgQIECAAAECBAgQIEBgbwLZP2odlfz48ePeqqo+BAgQIECAAAECBM4T8K71eX6OJkCAAAECBAgQIECAAAECBAgQIECAAAECBAgQIECAAAECBAgQIECAAAECBAgQIECAAAECBAisTODz589piV6/fv327ds0XQoBAgQIECBAgACBIwt41/rIra/uBAgQIECAAAECBAgQIECAAAECBAgQIECAAAECBAgQIECAAAECBAgQIECAAAECBAgQIECAwN4Evn79+vT0lNbq5uYmTZRCgAABAgQIECBA4OAC3rU+eAdQfQIECBAgQIAAAQIECBAgQIAAAQIECBAgQIAAAQIECBAgQIAAAQIECBAgQIAAAQIECBAgQGBXAre3t9n6eNc6yyKRAAECBAgQIEDg4ALetT54B1B9AgQIECBAgAABAgQIECBAgAABAgQIECBAgAABAgQIECBAgAABAgQIECBAgAABAgQIECBAYFcCd3d3aX1++umnq6urNF0KAQIECBAgQIAAgYMLeNf64B1A9QkQIECAAAECBAgQIECAAAECBAgQIECAAAECBAgQIECAAAECBAgQIECAAAECBAgQIECAAIH9CHz69ClbGX/UOssikQABAgQIECBAgIB3rfUBAgQIECBAgAABAgQIECBAgAABAgQIECBAgAABAgQIECBAgAABAgQIECBAgAABAgQIECBAgMBOBLJ/1Drq9vHjx53UUDUIECBAgAABAgQITCrgXetJOWVGgAABAgQIECBAgAABAgQIECBAgAABAgQIECBAgAABAgQIECBAgAABAgQIECBAgAABAgQIELiQwOPj47dv39KTX19fX11dpelSCBAgQIAAAQIECBDwrrU+QIAAAQIECBAgQIAAAQIECBAgQIAAAQIECBAgQIAAAQIECBAgQIAAAQIECBAgQIAAAQIECBDYg8Dt7W22Gjc3N9l0iQQIECBAgAABAgQIeNdaHyBAgAABAgQIECBAgAABAgQIECBAgAABAgQIECBAgAABAgQIECBAgAABAgQIECBAgAABAgQI7EEg+671y5cv379/v4fqqQMBAgQIECBAgACBGQS8az0DqiwJECBAgAABAgQIECBAgAABAgQIECBAgAABAgQIECBAgAABAgQIECBAgAABAgQIECBAgAABAssK3N/fPzw8pOf8+PFjmiiFAAECBAgQIECAAIFKwLvWegIBAgQIECBAgAABAgQIECBAgAABAgQIECBAgAABAgQIECBAgAABAgQIECBAgAABAgQIECBAYPMC2T9qHbW6ubnZfN1UgAABAgQIECBAgMBsAt61no1WxgQIECBAgMCRBJ6eno5UXXUlQIAAAQIECBAgQIAAAQIECBAgQIAAAQIE9ibgYcfeWlR9CBAgQIAAAQIECBAgQOCQAtl3rV+/fv327dtDevyn0tY9jtz66k6AAAECBAgQKBHwrnWJkn0IECBAgAABAgMCf/7558AeviZAgAABAgQIECBAgAABAgQIECBAgAABAgQIrFjAw44VN46iESBAgAABAgQIECBAgACBIoGvX79mXyq+vr4uOn6/O1n32G/bqhkBAgQIECBAYBoB71pP4ygXAgQIECBA4OAC2dXJ1OT+/j5NlEKAAAECBAgQIECAAAECBAgQIECAAAECBAgQuLiAhx0XbwIFIECAAAECBAgQIECAAAECZwpk/6h15Hlzc3Nmzls/3LrH1ltQ+QkQIECAAAECcwt413puYfkTIECAAAEC+xd4fHx8eHgoqeePHz9KdrMPAQIECBAgQIAAAQIECBAgQIAAAQIECBAgQGBJAQ87ltR2LgIECBAgQIAAAQIECBAgMJPA3d1dmvNPP/305s2bNP04KdY9jtPWakqAAAECBAgQGC3gXevRdA4kQIAAAQIECPxH4PPnz4UW5XsWZmg3AgQIECBAgAABAgQIECBAgAABAgQIECBAgMD5AuWPMMr3PL9UciBAgAABAgQIECBAgAABAgTKBb58+ZLd2R+1Ll/NKN8zSy2RAAECBAgQIEBguwIvnp+ft1t6JSdAgAABAgQIXFzg/v7+559/fnp6KizJP//5z/fv3xfubDcCBAgQIECAAAECBAgQIECAAAECBAgQIECAwNwCHnbMLSx/AgQIECBAgAABAgQIECCwgED8NPHbt2/pif7888+rq6s0/SAp1j0O0tCqSYAAAQIECBA4U8DftT4T0OEECBAgQIDAcQUeHx//+OOPk160Dqxffvnlt99+i8W748KpOQECBAgQIECAAAECBAgQIECAAAECBAgQILAOAQ871tEOSkGAAAECBAgQIECAAAECBM4ViHv87IvW7969O+yL1tY9zu1VjidAgAABAgQIHEnA37U+UmurKwECBAgQIHCiQLxKHf+gY3VQ/ZerI+Xh4SE+xv9PzO+/dn/58uXrv/579epV/UUkVtu///77Ydc3aw0bBAgQIECAAAECBAgQIECAAAECBAgQIECAwJkCHnacCehwAgQIECBAgAABAgQIECCwCYFPnz79+uuvaVE/f/784cOHNH0fKdY99tGOakGAAAECBAgQWIOAd63X0ArKQIAAAQIECKxUIN52rl+xXriI//73v9+8ebPwSZ2OAAECBAgQIECAAAECBAgQIECAAAECBAgQ2JmAhx07a1DVIUCAAAECBAgQIECAAAECWYG3b9/++PEj/er5+TlN3E2KdY/dNKWKECBAgAABAgQuLvA/Fy+BAhAgQIAAAQIECBAgQIAAAQIECBAgQIAAAQIECBAgQIAAAQIECBAgQIAAAQIECBAgQIAAAQIECIwQuL+/z75ofXNzMyI3hxAgQIAAAQIECBA4oIB3rQ/Y6KpMgAABAgQIECBAgAABAgQIECBAgAABAgQIECBAgAABAgQIECBAgAABAgQIECBAgAABAgQI7EHg9vY2W43r6+tsukQCBAgQIECAAAECBFoC3rVugfhIgAABAgQIECBAgAABAgQIECBAgAABAgQIECBAgAABAgQIECBAgAABAgQIECBAgAABAgQIENiGwN3dXVrQly9fvn//Pk2XQoAAAQIECBAgQIBAKuBd69RECgECBAgQIECAAAECBAgQIECAAAECBAgQIECAAAECBAgQIECAAAECBAgQIECAAAECBAgQIEBg7QLfv39/eHhIS3lzc5MmSiFAgAABAgQIECBAICvwv9lUiQQIECBAgAABAiHw+PjIgQABAgQIECBAgAABAgQIECBAgAABAgQIECCwXQEPO7bbdkpOgAABAgQIECBAgAABAgRKBG5vb7O7HeFda+se2aaXSIAAAQIECBAgMELgxfPz84jDHEKAAAECBAgQIECAAAECBAgQIECAAAECBAgQIECAAAECBAgQIECAAAECBAgQIECAAAECBAgQIHBBgaurq6enp1YBXr9+fX9/30r0kQABAgQIECBAgACBLoH/6fpCOgECBAgQIECAAAECBAgQIECAAAECBAgQIECAAAECBAgQIECAAAECBAgQIECAAAECBAgQIECAwDoFvnz5kr5oHUU9wh+1XmeLKBUBAgQIECBAgMBGBbxrvdGGU2wCBAgQIECAAAECBAgQIECAAAECBAgQIECAAAECBAgQIECAAAECBAgQIECAAAECBAgQIEDguAKfP3/OVt671lkWiQQIECBAgAABAgS6BF48Pz93fSedAAECBAgQIECAAAECBAgQIECAAAECBAgQIECAAAECBAgQIECAAAECBAgQIECAAAECBAgQIEBghQIvXrxIS/Xu3buvX7+m6VIIECBAgAABAgQIEOgS8Hetu2SkEyBAgAABAgQIECBAgAABAgQIECBAgAABAgQIECBAgAABAgQIECBAgAABAgQIECBAgAABAgTWKPDly5dssfxR6yyLRAIECBAgQIAAAQI9Av6udQ+OrwgQIECAAAECBAgQIECAAAECBAgQIECAAAECBAgQIECAAAECBAgQIECAAAECBAgQIECAAAECqxP48OHD3d1dWqzn5+c0UQoBAgQIECBAgAABAj0C/q51D46vCBAgQIAAAQIECBAgQIAAAQIECBAgQIAAAQIECBAgQIAAAQIECBAgQIAAAQIECBAgQIAAAQKrE3h6ekrLdH19nSZKIUCAAAECBAgQIECgX8C71v0+viVAgAABAgQIECBAgAABAgQIECBAgAABAgQIECBAgAABAgQIECBAgAABAgQIECBAgAABAgQIrEvgp59+Sgt0c3OTJkohQIAAAQIECBAgQKBf4MXz83P/Hr4lQIAAAQIECBAgQIAAAQIECBAgQIAAAQIECBAgQIAAAQIECBAgQIAAAQIECBAgQIAAAQIECBBYj8Dj4+Pr16+bf9363bt3X79+XU8JlYQAAQIECBAgQIDAVgT8XeuttJRyEiBAgAABAgQIECBAgAABAgQIECBAgAABAgQIECBAgAABAgQIECBAgAABAgQIECBAgAABAgT+T+Dq6upf//rX9fX1y7/+i79o7UVrPYMAAQIECBAgQIDAOIH/DwS9bbuixFScAAAAAElFTkSuQmCC"/>
  <p:tag name="POWERPOINTLATEX_PIXELSPEREMHEIGH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63D5C7069205C63646F7420725E325C63646F742068" val="3"/>
  <p:tag name="POWERPOINTLATEX_CACHECONTENT#5C646973706C61797374796C657B4D3D205C667261637B50722F31327D7B312D5C6C65667428205C667261637B317D7B312B722F31327D5C7269676874295E7B3132747D7D7D" val="iVBORw0KGgoAAAANSUhEUgAABr8AAAJfCAIAAABJ5lq5AAAgAElEQVR4Aezd8X3TyN4+7MPz2QKAEhYqgJRwoAJCCRsqCCkBqCChhIQKYEsAKoAtAeiA936Pf48eHVmWR7YkS/bFH7uKLEsz1ziJc/s7o3u/f//+l38ECBAgQIAAAQIECBAgMILAz58/P3/+/PXr1ydPnjx79myEKzglAQIECBAYV+CPcU/v7AQIECBAgAABAgQIEDhVgU+fPj1//rzq/b///e/sqb60QYAAAQIEFiHwP4topUYSIECAAAECBAgQIEBgcQKvXr2qt/nvv/9+/fp1fY9tAgQIECAwf4F7Zi7Pf5C0kAABAgQIECBAgACBxQl8+fLl7Oys0ez79+9nLnNjpy8JECBAgMCcBdQeznl0tI0AAQIECBAgQIAAgaUKvH//fr3pv379Wt9pDwECBAgQmLOA9HDOo6NtBAgQIECAAAECBAgsVeD29na96Vn6cH2nPQQIECBAYM4C0sM5j462ESBAgAABAgQIECCwSIHcHaW1zPDFixeL7I9GEyBAgMAJC0gPT3jwdZ0AAQIECBAgQIAAgXEEWqct51IvX74c54LOSoAAAQIExhJw15SxZJ2XAAECBAgQIECAAIHTFMh9UR4+fLje90xbTk3i+n57CBAgQIDAnAXUHs55dLSNAAECBAgQIECAAIHlCbSueJhumLa8vLHUYgIECBD417/UHnoVECBAgAABAgQIECBAYEiBp0+ffv36df2Mv3//Xt9pDwECBAgQmLmA2sOZD5DmESBAgAABAgQIECCwJIHv37+3RocKD5c0itpKgAABAjUB6WENwyYBAgQIECBAgAABAgT2E/jw4UPrCf7666/W/XYSIECAAIGZC5i5PPMB0jwCBAgQIECAwNwFXr9+/ffff7cWW8296f/bvvv372czt7nIxp//+ZftJ0+enJ2dPXjw4H+P8n8CRQKPHj36559/GofmpZVbqTR2+pIAAQIECCxC4I9FtFIjCRAgQIAAAQIE5imQ6PDdu3fzbFt5q379+pWDV/9txKAJfZIh5la5mXaaVKj8nI48TYEvX76sR4ehePny5WmC6DUBAgQIHIGA2sMjGERdIECAAAECBAgcTGDT3SEO1qAxL5wkMRlQ5p+m12Nex7kXLHBxcfH+/fv1Dnz+/Hm5L5ubm5tk63n9J0aXoa8Prj0ECBA4egHp4dEPsQ4SIECAAAECBEYUyMTeVcneiNeY36kzuTkZYuou59c0LTqwQOt3RF4wuZXKgVu26+UbeeiiY9Bug9XtblI6mj7mv/nJ9uPHj+rnW8LT+uIGqyUOLG7QTepRAgSORkB6eDRDqSMECBAgQIAAgQMIPHv2LIseHuDCM7hk0oSrqysZ4gyGYi5N+PTp0/Pnz9db8+bNm4W+Ts7Pzxs3gbm8vHz79u16H5e75+7uLj/Ebm9vq6CwV18SI2aN1FQlpzDTMqm96BxMgMCCBKSHCxosTSVAgAABAgQIzE4gN4JIgpZSneoP71TrpJXVlwO2uKr9SQVQTpsvdzh5Gla1sF5YtMOpVk9JMzJTNSHLzmfwxKMRWM/aVl3LK21xuVK+tROHNZYBTXdSdZuJzEcwZFmhMt+5+TdgX1YLpCZJXNxwD4jgVAQIHKWA9PAoh1WnCBAgQIAAAQLzEkgSkYQxRUy7/a2ecqdklCP9Qb5qWyYq5t/ON49OanB9fW1JuHm97CZvzb1799avmcK0BFXr++e8J0WUicBaPwM4gvQwvcvPk/VgdMARiVL+LXelywEpnIoAgeMQkB4exzjqBQECBAgQIEBgGQKbpnZ2tD4zCqes7EuYuJrG2Jiw2dHC6qGPHz9mKnf1pY2TEkhF3qtXr9a7nFg5Sweu75/nnrz+E3t1vPhz8/FM9Z1n47e2KjFuejdqblhvQz5UyKR1GWLdxDYBAgsVkB4udOA0mwABAgQIECCwVIGUELbWNLX2J39+J3BsfWjsnYlR8pf/u3fvel3o+FaF69X9Uz540xqgC5q2vCkArQ/rctPDLD1Z+O2cpQxX6ySk46v1DVKYXEfotR2x/CRRmNwLzcEECMxNQHo4txHRHgIECBAgQIDAkQv0Sg8nLjxcp98hQ0xx03EsDLeuYc8mgbxOVstxNg5YStZWPpl3KT2qD0Ruppy72XQkgIkL80HF6t+mFRJWd2Te+f4qyypBrevZJkCAQAT+hwIBAgQIECBAgACByQTyF3h54WFalb/nJ2tb64USJeQOs1m0MflC6wHrO7O244Jmqq63354dBDYt6JkoeYezTfmUJN0pi0u4Ntl83il7l2tlnvXjx483RYcZoG/fvuXnUhyyQsKm6DDniVIOyGFJirNGQd8fTZnVninMudDE3Xc5AgQIDCIgPRyE0UkIECBAgAABAgSKBHolFLndRMcf80XXG+ig/NnfN0DMNMmBLu40CxBoTQ8z+3W262Cm2DAZd27zklRrU7K2APdtTcy3YW7/0npUZhNnVvIqPG09oGNnhjWAiR17ZYj56Xd2dnaopRg6uuMhAgQIbBWQHm4lcgABAgQIECBAgMBgAsngys+16c/+8jMMeGRyzDQ+eVDhObPC2nJvLlHYR4etBHIvjtYAblYv4DQ1RXN5TaaALqFhig1bE89jGtPEo60LHWbydXLDBIt7fjiRasREgVldofzHQiqvI5/I8pic9YUAgVMQ+OMUOqmPBAgQIECAAAECMxHIqmHlLelV11N+2p2PTNaQ9qd6qPAMCY8WdMeMwk45bF0g+dH6zuw57LTlZIXJNPMvqXeq3vLfXosGtPZoQTsTHa7Ho4n5MljDFoQmjU2VdPe6ig231HtmLJQnN1h8SYDAnAXcNWXOo6NtBAgQIECAAIFjE0jRU3mXfv/+XX7wZEfmb/7WgqbWBiQANVGxVeaYdiZWXg/mslDmNIvc5QW5WhAgUXVU05JsrLdnKPBF3DUla5VeXV01upwRyXqF4937eNNNtxvNqL7M1GkBYqVhgwCBmQuYuTzzAdI8AgQIECBAgMDxCPTK0eZWeFgNQ4KJanvrRmoVzV/eqrToA/Kqbo3qJis8zGts9S8ZYv6l2LC1PR3Iqci7vLwsn37bcao5PJTvuPXoMOWBqb4cLzpMx/NK6PVTK400hXkOLxhtIECgREB6WKLkGAIECBAgQIAAgQEEknGUn6XX3+Hlpx3kyF7B0HqQMUgbnGQmAuvTY1cNS43eTFrY0YyU411fX2eOczLxhw8fdhy5lIdS77m+3GSiw6xNuecqhyUCCRDLb86eE2YKc6/PVEra4BgCBAiMISA9HEPVOQkQIECAAAECBFoETjM9TC2YCqOWV8Ox7Prw4cN6VxJXjVrmtn7FXnvSvEybzS2Dk7VlfcBez535wVl/sNHCxHm9fvI0nt73y0yO7lXFmaxzmhnufTvieAIECNQFpId1DdsECBAgQIAAAQIjCmRaZfnZnz59Wn7wxEembb0Cgk3laRM32+UGF9g0Lb1XdergrWo9YRLDtCr3DMmqiCnEy4p7c843W7uwdWc6lbC+fli+TxPnTVB1WF00qr2+3zPNfL1YsjqbDQIECMxEwD2XZzIQmkGAAAECBAgQOHKBXhP05jxteTVOufNyeUFTYtOUFx1fWHPkL9mC7m3KiQ6VByUsywTkVNtlI/9dbc+8ELKAueiQfIut384oaen033e5C3N+gvX6+ZDy5CMrAi0aMwcRILAcAenhcsZKSwkQIECAAAECSxYo/1s6vZx/ethrdbP0KPNb3V91ya/flrZnucDWV3VWPJyy2C2FhC2NO71dWUOw0ekMRO6D3Ng5zZdJLXutI5nGJ3Ge8mUzjYOrECBwNAJmLh/NUOoIAQIECBAgQGDWAq05y6YWH196mDRhU2ftX6jA3AoPF8o4SLNT2tz4CZPqy00DNMgVu0+SHDC3se4+pvHoDGe7N1roSwIETllAenjKo6/vBAgQIECAAIHpBI5m0cMVWbKJXna9ut/rzA4+lEBrOJUXRiauHqpJJ3vd9Tub57Ywhy3lW29S9+ikPNntU7qJPEqAwAEFpIcHxHdpAgQIECBAgMCpCBzZooe7DZsZpru5zfNZCXoaN+hYtfNQKx7OU2maVuU7q5HOZ2GBgy8jmOwyU6d7CfQNHHud3MEECBDYR0B6uI+e5xIgQIAAAQIECBQJNCYVdj9n/tOW0/7cKbW7F+uPtoZN64fZswiB1sLDtNz80+mHL2WGjYv2nTXcePpQX/Z9MSg/HEreeQgQGFxAejg4qRMSIECAAAECBAg0BY4vPfzx40ezk9u+lh5uE1rS463pYUrenj59uqRuHEVbE7rV+5HJ4wcvPFy1J/ds6bvEQevrqt472wQIEDiIgPTwIOwuSoAAAQIECBA4LYHGvMLuzi8if9mh9nCHwLEbyqOHEshM/NYXQN+Zqodq/zFd9+7urtGdvhV/jacP+2XfxjSS0GEb42wECBDYWUB6uDOdJxIgQIAAAQIECBQJHOWihzsUErbmTUWCDpqZwKaIp29UNLNuLbI563czT/le1hy8d+9e/vvo0aPUIfb6ETSsQt91MPODxQKpww6BsxEgMIiA9HAQRichQIAAAQIECBDYKHB805bT1c+fP2/s8IYH+s5h3HAauw8v0Dq99MmTJ8mqDt+4E2vB+o+XxPSrpD7/TRiXwXr+/Hkqmg+Syu1QSb2eh57YkOouAQJzFJAeznFUtIkAAQIECBAgcEwC63/ed/RuEbdMSftX8URHR9YfyqJ46zvtWZzA+lTZVRcUHk4/lLnzdeF3YhZPODs72zR2o7Y8sXKv8/f6gdnrzA4mQIDAzgLSw53pPJEAAQIECBAgQKBI4PgWPdytiOnhw4dFXg6at0Br4WGa3HeO6rx7uYzW9frZshqj3b559+Ho+4lI307t0zbPJUCAQKGA9LAQymEECBAgQIAAAQK7CPRacazvn9m7NGiI5+wwbTmXVXs4hP2Bz/Hz58/W0rC8dLPK3oEbd3qX3+E7cfofMql57Dsy00ecfVvoeAIETk1AenhqI66/BAgQIECAAIFJBVqjlk0tmP4P+00t6d7fq1PVqXZYAa16ro2ZCGxak8605YMM0G43L7q5uZmytX1nLqdtO6SiU/bItQgQOEEB6eEJDrouEyBAgAABAgSmE+gVtC0lPdxhauEOCcJ0g+RKxQKt05ZzP5zz8/PiczhwMIEd0sNcu3UQB2vT2ol2uJfObv1au7IdBAgQGExAejgYpRMRIECAAAECBAisC/QK2hZRnZe5qzv8bb/D7MV1THsOK5B7dLS+nq14eNhx6Xv1DGK+i/s+a8rjW19mUzbAtQgQINAQkB42QHxJgAABAgQIECAwmMBRLnq4ae5qt9qLFy+6D/Do/AU21ayZtnyosSu84fJ683b4AGD9JOV7Up1afnCO/PHjR6/jHUyAAIGxBaSHYws7PwECBAgQIEDgdAWOctpyr06txj7ZwbNnz073dXAsPW9ND3MznEXUzB7LIAzTj4njub73W985FR1Gx1kIECCwJiA9XCOxgwABAgQIECBAYCCBXkHbUhY97NWpFaTatIFeUIc8TW6D25rpqCo94KjsfB/znZ+4W2cnvtxujfQsAgQIdAhIDztwPESAAAECBAgQILCXQK/VuxZRwJW52K0RUjeT9LDbZxGPthYepuUG94DDt3Mqt8OdTKbs5sSlkVN2zbUIEFiogPRwoQOn2QQIECBAgACBuQsc5aKHHz586OuemsqZRxV9e3Sax7emh7mVtsE94Otht1uZ75w57txTaeDOdJ5IgMBMBKSHMxkIzSBAgAABAgQIHJtArxm+S5m23BohdY/c9fV19wEenb/A3d1dayMVHrayTLZzt7tdTz9qfQuW+66TOBm4CxEgcLIC0sOTHXodJ0CAAAECBAiMK3B86eGmCKnDMYviqU3r8FnKQ5tS493Sq6X0ev7tfPDgQd8oMLcw6vuU/R361h72vUfz/i10BgIECHQLSA+7fTxKgAABAgQIECCwo8DxLXq4KULqAHrz5k3Hox5ahMDPnz9bo/AUzCa9WkQXjriR+RbrlbXlu3j6UVN7eMSvQF0jcCIC0sMTGWjdJECAAAECBAhMKpAb1JZfbxHTltOj1gipo5uZs6zwsMNnKQ/d3t62NnX6ErbWZpz4zkSB5d+Y+ZY8Pz+fv9j0KzPO30QLCRA4rMAfh728qxMgQIAAAQIECBylQPnf8+n+ItLDvlWEuZ/DxcXFeIObadRJtf75z79UNqX8KmulJXQIZv6NcQPr79+/Z1jzL5fLZTMZs7purn52dra69PSFXeMhr868qeZ0ETnU2DhzOH9e7d++fcss8o5657xE8/3y7Nmz6Rvc66OUVfOkh9MPkysSINAtID3s9vEoAQIECBAgQIDALgLJmMqfltSp/OCDHJngrO/dljcVrO3f/tevX797965xngR5+ZdQbyWfrOTq6ipHNg7b4cv0PZfLaXPy9aevrpv9CW5WKVtG8/Ly8iAxzXrz9t+T7rdmUgoP97cd8Awp8k1Il/u850W4CrirkyfHz2CNGuVX12rd+Pz5c+v+jp273Uu644QeIkCAwJ4C937//r3nKTydAAECBAgQIECAQEPg3r17jT0dX87/HWmqzHqlhx8/fhwjPks+kmwugV0HZv2hZIgpmdw5N8nlEkH2CoKrqyf+SH56BBO3W7PadHOkIa4Ap9/IYLUGxI2W5EZAO9w+qHGSsb/MUpXpSyr45lAJ2/enR3BS2DuHlo89TM5PgMCCBKx7uKDB0lQCBAgQIECAwDIEes3Um3/hYQqaekWHCezGiA4T2WR2cHl0mNdKDn716lUakzCl10snBXd5Vi63W3SYa6Ve7/Hjxzc3N72uO8ODW4c+sewYQzzD7i+0SYneMp15JgFca+1qB+xMQs+OFnqIAIETFJAenuCg6zIBAgQIECBAYFyBXpHT/NPDBHDlXqnMGmS+cOOKSTCzrFtjZyYIpwIuZUpZ9C0bm+bSZjiSA5YHiG/fvk3w1zqIGaxko7lWrpjrpmh0dencjCIdbzQvX4Zu0QFicvDWcrxN1OsC9py4wKoKshfC/H8k9uqOgwkQOA4B6x4exzjqBQECBAgQIEBgRgKtwdOm9s38T+VEga35UWt30pcxJnWmEvD58+f1Kyaqy/puVWlVNjLtNNVw2d84cvWsdCEBYtZfq55SP1u1naQjXVgvlcrO5GWtNwnJdfMvZ1jNj05WmMnO9QLJBIi5nUvrc6vrznZj0/1SpIezHbK5NWyHRQ9bg/i59Ut7CBA4NQG1h6c24vpLgAABAgQIEBhdoFd6OMbdgYfqYaLA9fuTbDp5/uZPheCmR/fZ36g6THSVhrXmgAkQNwVbCRAb52k0KXV2mTLZiA6TGyb+SL8K478EhXlK48xpUnnlY+O5h/2y9dY3WdJxFZgetm2uvgiB1pnvHS03Kb4Dx0MECBxQQHp4QHyXJkCAAAECBAgcocDRLHqYjnTHbfXBS3Q4RtVhLpF5xPVELxfqnguc6cz1htW3k+puem7ywcaiikkxkp1lf0m8m3AwRZq5VU7E1uOSlCJmvnO9JYvYzoDWiyirNm/KZ6sDbBCoBDaVr1YHNDbKf+Y0nuhLAgQIjCogPRyV18kJECBAgAABAicn0KvwcL1ObSZeiQ7L27YqBhyj5Unl6rlbEr2tYUTK4lJCuKkxmUe8XgaYiLAx3zl9T61iYb1hnp4rdhdpbm32pgYfcH9r4WHaI9854KAs69L51ujb4I70v++pHE+AAIEBBaSHA2I6FQECBAgQIECAwL+OID1M0VmjEK9jXHPDkE0FfR3PKnwo0WG9/C15VuuE5cbZMrW2saf+ZT2OzP716DD5RXaWXChPj1WSx3oj69eqtnNAr6LU6omH2kjGul5EmcYkVy2UOVTLXXc+An1D87y6TIqfz/BpCQECdQHpYV3DNgECBAgQIECAwL4CvdLDklmx+zao5/Nz94/y4rLcfXh1t5CeFyk6PAFWvaAvyUKWNSx5ZkftYZ5eTzTW78eSbDFzpUuukmMSMpZb7XD7iMJmjHHYpsJD05bH0D7Wc7YG0B2dbST7HUd6iAABAhMLSA8nBnc5AgQIECBAgMAxC/SqL0scNiuLRGlJM+vhWkfzUt/37du3wjiv4zwdDzVaUj6lMbcu6ThtygCrJRobE5ZziSxf2PHcxkPl0WGeWH7r6sZVDvJlA79qQ+Fs7up4Gycr0LckOT8PZ/hpyskOn44TINAQkB42QHxJgAABAgQIECCwu0CvwsNZpYdJzR4/fly/P0mHQkqEkpOOPcewXoiUsHLApHJVWJcgrJ7o5X4s5VWHwYnY1gnLHYZzfig5cusrQeHhnEdtbm2rFw6XtC1rIJQc5hgCBAgcROCPg1zVRQkQIECAAAECBI5SYInpYQrxkgoVBmFJ8VKVNkGJUFpVb9LV1dWAL5gMU4LC+rTKJLlVQWLhhTZV5216evd86k3POsj+uky9AQlY61/aJrBJIN9N9Wh+02HV/pT9jv1pRHUtGwQIENhBQO3hDmieQoAAAQIECBAg0C7QKz2cIINrb+X/7s3UwtwBI9Nv6znd/z7Y/H/ud5zioJQcTtPseuFhLt1rwuyPHz+arf/vr9PfehyZ829a5u+/n/d/X8WhBO3/nvCvfy0oPWwNRqM0YPlnXcb28QnUv3+39i7fGr3Kfree0AEECBAYXEDt4eCkTkiAAAECBAgQOFGBpSx6mHYmHkpeVp5/pTgxccBkN9tNC+szZ3stL5gXX3m/Vq/UUPTtWq+6qtVVlhK9Bb+1d6Ytn+jPtf7dzt2E6t+/W0/QN7vfekIHECBAYHAB6eHgpE5IgAABAgQIEDhRgV6FhxMvepj7F6d5+dcrNMxAJjOaflJhI03om1v1urtxejdBrte3Cwf8FmotPFy9Eg7YKpdekEC9sHdrs/MNOE0589aWOIAAAQIdAtLDDhwPESBAgAABAgQI9BBINld+9KjpYbLCzN5N+U+KyBKlrTbK27Y6MoHXlPWG9ebV193LhNm+4UJr6Vz9/NX2zlMm+05D7jWRs2reQTYa0e2qDVnv0rJ0BxmOxV00Kx7mB05hs/O6Mme50MphBAgcVkB6eFh/VydAgAABAgQIHI9Ar/Rw8GK0TNdNYth30u66fnKxtC3/+k7mXT/Vbntyw996/Nd32nKeXo7QmpSVNLtXoHmoELakI41jMue0Va/vKDRO68vTESgvPMwHA71+Zp6OoZ4SIDBDAenhDAdFkwgQIECAAAECyxPotehhuldenjONRf6ST0KU0LBXLjZG2+qFhzl/3yLNctg9O5unb5rkW2fJfYpfv35d3zPn7U09Smfn3Gxtm4lACgnr0X93qxIdHuojiu6GeZQAAQLrAtLDdRN7CBAgQIAAAQIEegsstIgmlYaJt5LQTbD2X6FpI8Dqmx4WDkTS0j1nE+eO1blWd1aSNd2WNTGzEd2uhixDIOUpfPWe8mFZMKG88PDjx48H/6DilAdL3wkQ6CsgPewr5ngCBAgQIECAAIEWgcLQquWZk+9KYpg8KCuO5b9zW8wuAUQ9j0sj++ZWhQMxyGzirCmZorzWxC0tzyXmk8mWvMqSh7YepvCwlcXOhkD56+T6+npZ3xqNnvqSAIETFJAenuCg6zIBAgQIECBAYHiBwtBq+AtvOGNq6x4+fJgHkxXW/8283qfB2LfwsBE+brD5V6K9i4uLTY+W70+ymXtEZKXFBIhJErNiYNjPzs7S7Jk7t/axNQbNkefn563H20mgEsiKmZteP9Uxq40U5A7y3dc4rS8JECAwqoD0cFReJydAgAABAgQInIRA30UPv337Nreiv5mMUyM97HuzjsbTN3WqfH7lpjPU92coF7SyYb3l9e0Er616mdheP8w2gXWBvHgKv1XzclrWXP71ztpDgMBpCvzPaXZbrwkQIECAAAECBAYUaI1dNp0/5Wmiw004Dcm+FXwpANx05mp/KjEV01Ua1UZjuclqf/l01OopNk5NIC+S1lt1NxxS85ta3cZOXxIgQGARAtLDRQyTRhIgQIAAAQIEZi3QyLy629p3Nm732Y7p0ca84x2q3koGYofTHhPypr60podJuq1Pt0nM/pVA4ZzlRId9a7QJEyBAYD4C0sP5jIWWECBAgAABAgSWKlASWlV9kx5WFI2NRuXgDlBfv35tnHP9yx1Ou36SI9uTWKd+s5qqdwoPKwobrQKFc5ZFh616dhIgsCAB6eGCBktTCRAgQIAAAQJzFOhbUCO92jSKjRC2cCW16mypgaq2OzYU063j3N7eru/MHulhK4udlUB+mm2dsyw6rLhsECCwXAHp4XLHTssJECBAgAABArMQaGRe3W2y6GGHTz2GSOKQOxp3HLz+UMlA5LTrT7SnddpyFoi0QKfXRodAbha0tdpXdNgB6CECBBYkID1c0GBpKgECBAgQIEBgjgIloVXVboWHFcX6RirdklhlfzLW1jxr/Sn1PSUDwb8uttpOzWY9t60OUHhYUdhYF8jL5t27d+v763vy7da3NLv+dNsECBCYj8Af82mKlhAgQIAAAQIECCxRoCS0qvp1dnZWbdtoCOQOy9+/f2/sLP9yaxlUTiU9XPfcFNRKD9et7FkJlCx3mO+1wsUEqBIgQGD+AmoP5z9GWkiAAAECBAgQmK9A38oa6dVIY1mYU1j0cN3/w4cP6zvzQu07c3z9JPYcq0A+BWmtV636KzqsKGwQIHAcAtLD4xhHvSBAgAABAgQIHEagV+FhmpjyusM09NivWjIQFj1cfxXc3d2t78wehYetLHZGIBF86x26K5wXL14UpvnVU2wQIEBg5gLSw5kPkOYRIECAAAECBGYtUBJaVR1QeFhRDL5RMhD819k3TVs+Pz9fP9geArlTSvf3WnLnTZE0PQIECCxXQHq43LHTcgIECBAgQIDA4QU+f/5c3gjpVblV3yMtethXLMdn9brWJHOmdVEAACAASURBVCi1YzuczVOOXuDm5qb7TimXl5c55ugddJAAgRMUkB6e4KDrMgECBAgQIEBgGIEseti9+FfjMtLDBshQXxZOk7ToYQN8U+GhacsNKF9GIN9lr1696qB48+bN27dvOw7wEAECBJYr4J7Lyx07LSdAgAABAgQIHFigtW6ro00WPezA2eehkoGw6OG6cGt6eP/+fTHrutWJ78knJc+fP+9AuL29Ndu9w8dDBAgsXUB6uPQR1H4CBAgQIECAwMEESkKrqnEKDyuKwTdKBoJ/g/379++t975QeNiA8mVeKt3fPh8/fpQ4e50QIHDcAtLD4x5fvSNAgAABAgQIjChg0cMRcfuc2qKHfbT+37GthYd57OXLlzuczVOOVSCLY6bqsGOJhvwYVFV9rKOvXwQIVALWPawobBAgQIAAAQIECPQQSD1Ox1/U6yfqLt5ZP96eQoHCRQ/Pzs4KT3gih7Wmh3/++ack6EReAIXdzA+u1hrVPD2T3EWHhYwOI0Bg6QLSw6WPoPYTIECAAAECBA4jUDJbtt4yoUxdY8DtkoFIKPbgwYMBL7r0UyVybc2+TVte+sgO2/7MR95U2JvvKdHhsNrORoDAnAXMXJ7z6GgbAQIECBAgQGC+AiWhVdV6hYcVxeAbJQPBv8H+4cOHxp7Vl9LDVpbT3Jm7oGz65so9iPKQRP40Xxh6TeA0BdQenua46zUBAgQIECBAYF+BTX9Xt55XetXKMsjOTbVR9ZPzr2tku3XacpTkQQ2ok/3y9evXmyLmvE5yC2YvlZN9beg4gdMUkB6e5rjrNQECBAgQIEBgLwGLHu7FN9yTCxc9lB7Wye/u7upfVtsvXryotm2cssDNzc27d+9aBVKdWvhN1/p0OwkQILBQAenhQgdOswkQIECAAAEChxToVXiYhlr0cKTRKhkIix428FsLD3PMxcVF40hfnqBAwuVXr161dvzNmzcJFlsfspMAAQLHLWDdw+MeX70jQIAAAQIECIwiUBJaVRfOGmHVto1hBUoGQuFh3fznz5+taAoP60onu50pyS9fvmzt/vX1tXy5VcZOAgROQUB6eAqjrI8ECBAgQIAAgYEFWvOXTdeQXm2S2X+/RQ/7Gt7e3rY+xf1SWllOamcWZNj0w+rjx4+5//JJaegsAQIE6gLSw7qGbQIECBAgQIAAge0CFj3cbjTJEYXrr20KRCZp4+wu0jpt+f79+7Kh2Q3VtA1KUerZ2dmvX78al81rIx+WWHuhweJLAgROTUB6eGojrr8ECBAgQIAAgX0FehUe5mJymX3FNzy/ZCAseljHS/DdWq25abJq/bm2j1igIzr8/Pnzo0ePjrjvukaAAIESAXdNKVFyDAECBAgQIECAwP8JlIRW1dEWPawoBt8oGQiFh3X21sLDHGDacl3pBLcTH//zzz+NjqfqcMro8Pz8/MH//lPq2BgLXxIgcHABtYcHHwINIECAAAECBAgsTKAktKq6JL2qKAbfaC2ja1yFfx2kNT1Meaawpq50atuJ7dZ/puVVkbUOp6w6TBuqedMPHz48tVHQXwIEZi4gPZz5AGkeAQIECBAgQGBeAhY9nMl4WPSw70DkdrpVOlN/rsLDusapbec2yh8+fGj0OtFhqg5TCNjYP96XmTpdf3Eq2R6P2pkJENhNwMzl3dw8iwABAgQIECBwogLrRTrdEBY97PbZ+dGSgcjUyykTkJ37Ms0TWwsPc+kXL15M0wBXmZvA27dv118V00eHYUlYWcdJG+pf2iZAgMDBBaSHBx8CDSBAgAABAgQILEmgJLSq+qOCpqIYfKNkIExbrrOv50R5NC/RKWen1ttj+7ACd3d3V1dXjTYcJDpMGxqrEOTuz42G+ZIAAQKHFZAeHtbf1QkQIECAAAECCxMoCa2qLkmvKorBNxpxQ+v5+VcsiYqq7fqGact1jdPZzsT/9RttHyo6DHvjni0W4jydl6KeEliKgPRwKSOlnQQIECBAgACBwwtY9PDwY/CfFlj0sO9AtBYe5iTrEVLfMzt+cQJZAfP58+eNZqcKdeK1DusNqM9czoID9YdsEyBAYA4C0sM5jII2ECBAgAABAgSWIdCr8DBdMv9upHEtGYhkEObkrvxzS4pWsax4aF3IkV6isz1tPgJZr8lNdJhXyAFfDPVSYj82Z/vi0TACpyzgnsunPPr6ToAAAQIECBDoJ9AawWw6Rf4gP+Bf45tadRz7SwZiPSI5jr7v0Ivb29vWZ5m23MpyxDuTI6fqsH5343Q2P6lSjXjAXifQrF/dLVPqGrYJEJiJgNrDmQyEZhAgQIAAAQIEFiBQElpV3VBBU1EMvlGvVNp0culhJdM6bTm1mW4IXhGdyEa+KRorDGbPYaPDyDe+nZNmnshw6CYBAgsSkB4uaLA0lQABAgQIECBwSAGLHh5Sv3Ztix7WMLZv5nXbSGdWz7Hi4Xa74zoiYXHjlZDosPC7aVSJxqcyag9H1XZyAgR2E5Ae7ubmWQQIECBAgACBkxNo/Im7tf9q37YS7XZAyUBY9LCybS08zKOmLVdEp7BxcXHR+MaZSXQY/EbDVG2fwgtSHwksTkB6uLgh02ACBAgQIECAwGEEGn/idjci5TMWPewm2vnRkoEQ3Va8Hz58qLarjbw+nz59Wn1p47gFXr9+3QiR5xMdpja2Ppk6ub+fnMf9atQ7AgsVkB4udOA0mwABAgQIECAwtUBJaFW1SXpVUQy+0Zh92Xp+/iuWLGlXj2YqK4WHFcXRb9zc3Lx7967ezdxrew4TlldNavxcNW25PlK2CRCYj4D0cD5joSUECBAgQIAAgfkKWPRwJmNTmHpID1fj1ag4qwYx+VG1beOIBfL98urVq3oHM/R3d3f1PYfdbiSbpi0fdjhcnQCBTQLSw00y9hMgQIAAAQIECPyfQKNA5v8e2LAlvdoAs+/ukoGw6GGlfHt7W21XG7mn7aNHj6ovbRyrQCpPnz9/Xu/d3KLD9dpYtYf18bJNgMB8BKSH8xkLLSFAgAABAgQIzFegJLSqWm/Rw4pi8I2SgRDdrthTYvbr16/1ITBted3k+PakXLrxjZBxn1XVYVq4/lJMtH18Y6FHBAgcgcAfR9AHXSBAgAABAgQIEBhboCS0qtrQ+KO92m9jfwGLHpYbthYe5ukvX74sP4kjlyjw8+fPVB3Ws+NUHb558yb7x+7Ojx8/Vpeorr7aky+zkVU4s5H/fv78uTqg3iS1h3UN2wQIzEdAejifsdASAgQIECBAgMBMBSx6OJOBsehh+UAkJ2q923JSJPe0bWWsYq/WR5e1Mx9gNO6WkxdD6+thbv0yp35uI6I9BAisBMxc9kogQIAAAQIECBDYItD3r261h1tAd324pALUoocrXYWHfV9lraVw6ycpPGz9iZPtefbsWUmJ7mTtKb+QwsNyK0cSIDCxgPRwYnCXI0CAAAECBAgsT2BTENPak6RXartaZfbfWZIeim5Xzq13W86L8/z8fP+BOL4zlE/pbdT0zY0i41vybTK3Zq/aY9HDeY6LVhEgEAHpoZcBAQIECBAgQIBAl0BihV6FPNKrLs39HisZCIv6xThz7Vut4Gx6AZYnbkkPy6PGTZcbaf/r16/7FkqP1JLdTnt2drbbEz2LAAECYwtID8cWdn4CBAgQIECAwLIFWmu4Orpk8l0Hzj4PffnypeTp0tsobYqQ1m9xW0J6CsfkjiLl3ex1cPlp9zzy5ubm3bt3e57ksE/3w/Ow/q5OgECHgPSwA8dDBAgQIECAAIFTF0gN19XVVS+Fhw8f9jrewYUCJdVhSR9MG49na+QdnKdPnxZqn9Rhme3bWqq5CSEhXaK6TY8eZP/d3d2rV68OcukBL2rm8oCYTkWAwLAC0sNhPZ2NAAECBAgQIHA8Ail222EmXWtwczwoh+vJ58+ft15c4WGI8rptXZsvd1veCnhSB2QC8tu3bxM3byrV7NBIVJcoNpldxzGTPZR7kR/HnHQ3XJ7sNeNCBAj0Fbj3+/fvvs9xPAECBAgQIECAwBELrNaMSwhYUuzW6pAKmsxtzJ1PWx+1czeBpDxbb3eb+9u4K8jFxUVrhP3t27djTWeSA/748aP1dVW9ZnJAQtV8mY1UGiaMrh5qfWL5zhR15ls+/82/lB7n1jSrAuRsbDrJgAORn1ePHz/edKEF7Y9e+rKgBmsqAQInJSA9PKnh1lkCBAgQIEDgpAVSobOan9gIGlaBQv6bcCH/BjTK38NJEKpMoTpzNbs5D6VczmTbSmbTRuKhCm3TMdmfkYXZGrMm3ipcOLKDd7YPJTLeoX7wgN3Jpwu5w8n+Dcj3RX6GDBWD7t+efc6Qn4T5Eb3PGTyXAAEC4wn8Md6pnZkAAQIECBAgQGAmAof6G3uVRa4iyw4KmVcHzuqhkmnLCchEh8lfWrMk90vZ+hpb4gFJIVuHe4l9yffvEputzQQInIiAdQ9PZKB1kwABAgQIEDhpgUzknPPf2DtPkT6dQd2awIbCoodBaJ2znP3HsS7e6bzgC3ta8n1ReKqDH7bDIrMHb7MGECBwOgLSw9MZaz0lQIAAAQIETlegpHLtgDod66MdsFWzunRjsnlr25TXhaV1Aq/Z8a0vmCPYOexKC4cFyRTswzbA1QkQINAhID3swPEQAQIECBAgQOBIBOb8d2miQ/dX2fo621qXlOhwwDtRbG3PPA+4ublpbZhctZXFzlkJ5B7Ws2qPxhAgQKAucIC7pmQtknfv3g14k696f7KdN6B5d5UlME72528WhE73MwNopAlK+fPjxYsXb9++bcj7kgABAgQIEJitQNY9TIAy3tuDnTueorDr62uxVwlglDZVWmXFtAyuRQ8TQ7fOgv/9+3eJ8HKPubu7W7028qdQ/a7H6VFV2Lt+152hXjD58VKnq9fJrv4eWe3JdjZW/81E8kH+WOv4pqg3af7bGaYG4/zbrIUECJyUwNTpYW5C//jx4wmIT/bnb8LZ58+fTyB8e3ubm7tNcCGXIECAAAECBAgQiEA+IW6tQHSr1tXLI+HLekCWh5Kbb6pJ9LoiQIAAAQIESgSmnrnc+mFgSUP7HpMPtfIGq++zln583jNNtiB0/UPFpbtpPwECBAgQIEBg/gKp1cobsMvLy9U89HxYnukgmdCTD4/n3/gJWrjpfimmLU+A7xIECBAgcNwCf0zcvU2zLcZoRt5LDVIPP0bbRjpn3hutZgeMdP76aee8fFK9nbYJECBAgAABAkcjkKmmWT3GAjKtA9qaHiZjPbW/CFpx7CRAgAABAvsITF17OGXk9PXr131oFvfcfOzceo+5MTqScbS6+RiwzkmAAAECBAgQILCDQGYdtZYpKDzcAdNTCBAgQIBAQ2Dq2sOLi4u0ICFX9du9mgA7eNFcdYlGn4/1y1evXg3VtXxI27HcctbWyb+hruU8BAgQIECAAAECBPYUyJLcrWeQHray2EmAAAECBHoJTH3XlMLGZf2+ZH9ZJDETEHYOAVMfl5u0FF5x6Ye9fv06d7Je9SJvklonbnT0MVZZNyfrcCcWHOrmax2X8xABAgQIECBAgACBAQXyDna9FiG3oj7BldAHVHUqAgQIECCwEphpelgfnkePHjUCxLwPKJyV/Pv37/qpjnW7fgO+/9QF/vvq6qq8s+6eXG7lSAIECBAgQIAAgbkJZAGf58+fr7fq+vp6NfNp/SF7CBAgQIAAgXKBqdc9LG9ZdWRq4qrt1UZ5NJYaxsZzj/LL+n2WEwX2urF17i1zfn5+lCw6RYAAAQIECBAgcAoCm6bd1N8kn4KDPhIgQIAAgZEEFpAeNnqeObapPWzs3PRlorFNDx3N/tx0r6rNzOermbVRnh6+efPGTeiO5pWgIwQIECBAgACB0xRovXOgBXlO88Wg1wQIECAwhsAC0sNGFpb3AZnLXGhRxWqFxy/usCzsWFViJlTN1Ixea7tktcTFdVmDCRAgQIAAAQIECFQCd3d31XZ9w/1S6hq2CRAgQIDAPgILSA8bSxwmPUyHU4FY0u2jTw/r91le3WmuEbZ2KK0kOw7wEAECBAgQIECAAIGZC2yatmxxnpkPnOYRIECAwIIE5p4erlfSSQ+rl9fNzU2VFV5eXq5KMqs91WGbNqSHm2TsJ0CAAAECBAgQWIRAVjlvffer8HARw6eRBAgQILAUgbmnh42FC1NymHX9gqv2MG+VqjnL0cjqh6vXXOv7p9aX4/rtaFoPs5MAAQIECBAgQIDAPAU2FR56ozvP8dIqAgQIEFiowNzTw0YWVpXLFd44pTHreaGD1NrsfKD669ev1UOrOcvZXi/VbH1udt6/f798+chNJ7GfAAECBAgQIECAwAEFWtPDvNF99uzZAVvl0gQIECBA4MgElpoeFtYeZrRSo3dkY5bufPr0qbq1XGLE6r7JjbC1o+MvX77seNRDBAgQIECAAAECBGYukPsHtq5ybtryzAdO8wgQIEBgcQKzTg/zhqAqr1vJVrWH5elh61uKxY1To8FV9pdPVt+8eVM9Wp4eFhZvVme2QYAAAQIECBAgQGBWAq2Fh2mh9HBWw6QxBAgQIHAEArNODxtZWBLD1aKHcS+fdXt86eHFxUUVquY9U2USloZYxwu0ymE7jvEQAQIECBAgQIAAgdkKtKaH+Yy8/C+F2XZNwwgQIECAwKwElpQeNgKvlN2VUB5ZepiVDav3SQE5Pz+vECx6WFHYIECAAAECBAgQOG6BrORTfaBe72k1R6e+0zYBAgQIECCwj8CC08Ozs7OSnjfu2lzylDkfU38/VN0sZdVghYdzHjhtI0CAAAECBAgQGFCgWgS8cU7TlhsgviRAgAABAvsLzDc9XF/0sLFUX+HSh8dUe/j27duqO9fX1/U5y3kpSA/3/35wBgIECBAgQIAAgUUIVNNx6q3N1JzGO+T6o7YJECBAgACB3QTmmx42srDMU26sYHJq6WHi1Kurq9UwJ0jN6oeNIW+INR6tf9mYA15/yDYBAgQIECBAgACBmQvc3d21tlDhYSuLnQQIECBAYE+BxaSH64FXYXrYuh7KnmoHeXrHnOW0x6KHBxkUFyVAgAABAgQIEJheoLXwMM2orwk+fatckQABAgQIHKvA8aeHGblU7S19/G5ubr5+/brqxeXlZaMMM/sVHi59iLWfAAECBAgQIECgRODnz5+tb31fvHhR8nTHECBAgAABAn0FZpoeri96uF57+PTp08LeVrlb4fFzOyzvkF69erVqVSous/rhegtb30KtH5Y965Kth9lJgAABAgQIECBAYIYCjTsHVi00bbmisEGAAAECBIYVmGl62MjC1hc9XClkfwlHdaeRkoNneEz3nOVVgxtiHb2QHnbgeIgAAQIECBAgQGDmAq3TlvN3wbNnz2becs0jQIAAAQILFVhGergp8Cpc+nDR6WHWhK6SwXyg2lpxadHDhX77aTYBAgQIECBAgEAvgUxRap1XpPCwF6ODCRAgQIBALwHpYS+uqQ/OnOXqnVA+UH3z5k1rC6p4sfXR+s5NOWz9GNsECBAgQIAAAQIE5inQWniYplbvmefZbK0iQIAAAQKLFphjeliy6OEK/ezsrER/ubWHV1dX1T2j81bpwYMHrf2VHray2EmAAAECBAgQIHBkAq3pYSYkrd9U8Mg6rjsECBAgQOCAAnNMDxtZ2KZFD6N23DOXMx+5enuUmsHz8/NNL5SG2KbDsl/tYQeOhwgQIECAAAECBOYskLfH1Sfr9XYqPKxr2CZAgAABAoMLLCA97Ai8CtPDqKWecXC7sU9YcrOUtMGih2MPhPMTIECAAAECBAjMQaD6ZL3RGOlhA8SXBAgQIEBgWIFTSQ8XN3n59evXVZuvr683zVnOq0Hh4bDfEs5GgAABAgQIECAwT4HW9DClBh1vlefZEa0iQIAAAQLLEphdeli+6GGgy98oVEncIoYnCO/evVs19cmTJxcXFx3Nlh524HiIAAECBAgQIEDgOATu7u5aO6LwsJXFTgIECBAgMKDA7NLDRhbWsejhSiHhWgnHstLDwjnLq443xDo0OuaAdzzLQwQIECBAgAABAgQOLtBaeJhWdSwOfvA2awABAgQIEDgOgbmnh1sDr8KlD79+/bqUAbu5ualae3l52X3/OIseLmVYtZMAAQIECBAgQGBngZ8/f7Z+ZP7ixYudz+mJBAgQIECAQKHAqaSHS6k9zBujV69erQYvwejbt2+7B7L1XVTrU7bmsK3PspMAAQIECBAgQIDAwQVub29b22DaciuLnQQIECBAYFiBeaWHvRY9XEEU1h4uJT3sNWc5AtLDYb8fnI0AAQIECBAgQGCGAq3TlrPG0bNnz2bYWk0iQIAAAQJHJjCv9LCRhW1d9DCDUZge5siU9c188LIUdCWQz1GfPn26tcGfP3/eeszqALWHhVAOI0CAAAECBAgQmJVAKgyqhX3qDVN4WNewTYAAAQIExhOYdXpYEnidnZ0V6sy8/DDhZvUGKLHpmzdvtvYrix7++vVr62E5oCSHLTmPYwgQIECAAAECBAhMLNBaeJg21GftTNwklyNAgAABAiclsPj08MGDB4UDVl6mV3jCYQ9LdFhFgXmHVNKvqlBxa0tKctitJ3EAAQIECBAgQIAAgekFPnz4sH7RzEAqmamz/kR7CBAgQIAAgb4CM0oPd1j0cNXbwsnLc649/PTpU/WuKEnf+fl5yUBKD0uUHEOAAAECBAgQILBcgcy2aX0bX83aWW7XtJwAAQIECCxFYEbpYSMLK59sewTpYXWf5bxuNt1Rbv0lVV5NqfZwXc8eAgQIECBAgACB+Qtsem8sPZz/2GkhAQIECByNwIzSw8ZayOWB19LTw9evX1cfqF5fX5fMWc7rb71Uc9OLsjyH3XQG+wkQIECAAAECBAgcRKCaoFO/ev5SKHzPXH+WbQIECBAgQGA3gRmlh43aw/L08MmTJyWdrxK6koMnOyZzMd69e7e6XDpycXFReOkGV8ezyiU7TuIhAgQIECBAgAABAtML/PjxY/2iCg/XTewhQIAAAQLjCcwlPcwdhxvpXnnmVVh7mHuS5CrjUe525vpbn03zMlrPLD1sZbGTAAECBAgQIEDgmATOzs4a3cnEmsJVwhtP9CUBAgQIECCwm8Bc0sNGFtZrsm1hehigRkC5G9mAz3r79m01X/vy8vLRo0flJ2+IdTyxPIftOImHCBAgQIAAAQIECEwv8ObNm8ZFr66uGnt8SYAAAQIECIwqMNP0sFfgVR66zSo9zMKF1VufBKBJEstH2qKH5VaOJECAAAECBAgQWK7A06dPc6vA1V8Hec+cMDGLhi+3O1pOgAABAgSWKPDHTBrdqKTrlR6mC3knUZIMlhwzGchu91leNa/B1dHmvpIdp/IQAQIECBAgQIAAgekFEiB++vRp+uu6IgECBAgQILASmEXt4T6LHq66UTh5eT7p4d3dXZUAZunDvCXq9Yqsnrv1WdLDrUQOIECAAAECBAgQIECAAAECBAgQ2CQwi/SwkYX1WvRw1bHC9DCzHjZBTLk/aWl1s5R0dn0xl62NaYh1HC897MDxEAECBAgQIECAAAECBAgQIECAQLfAHNPDHQKvwvRwJrWHiQ5zA+jVwLx///7Bgwfdg9R41KKHDRBfEiBAgAABAgQIECBAgAABAgQIjCQwx/Tw7Oysb28L08Mqs+t7/gGPz6ItHz58WJ0wOen5+Xnfkys87CvmeAIECBAgQIAAAQIECBAgQIAAgd0EDp8e7r/oYXr+5MmTwv6ncK/wyJEOe/nyZXXm29vbart8Q3pYbuVIAgQIECBAgAABAgQIECBAgACBfQQOnx42srCsA9j3FiLp/6NHjwoVDjt5+eLioqp/vL6+7jtnedXHhlhHx3eYA95xNg8RIECAAAECBAgQIECAAAECBAicmsDs0sMdpi2vxiyxY8ngff36teSwMY758uVLVjlcnTnFkkkSd7iKRQ93QPMUAgQIECBAgAABAgQIECBAgACB3QRmlx7uXC5XuPThAWsP95+znDEuLzzcOYfd7ZXkWQQIECBAgAABAgQIECBAgAABAscncOD0cJBFD1ejMvP08O3bt1VweXl5WT7VuvGaK08Pd85hG1f0JQECBAgQIECAAAECBAgQIECAwMkKHDg9XM/Cdlj0cDV4haV2VYQ35ZBnuvHV1dXqikk5kyTufPV1sU2nkh5ukrGfAAECBAgQIECAAAECBAgQIECgUOCPwuNGOqyRhe0TeM259nCQOcsZgl6LHu6cw4401jM/bWzfvXv3+fPnA66MOXOinZuXNUkT7metz2Tou90paOdLeyIBAgQIECBAgAABAgQIECCwp8DJpYfxSk6088ThHbhvbm6qQOqvv/7aJ9RrhK0djSmsxOw4w0k9lJfE48ePT6rLU3Y29xnPSzf/Pnz4EOopL+1aBAgQIECAAAECBAgQIECAwJ4Ch5y5POCih1EorD3MkVNOXk4fX716tRqkVGC9efNmnwFL/lL49H2qOAsvcUyHperwmLoz277kWy9h+mybp2EECBAgQIAAAQIECBAgQIDAusAh08P1LGyfurzyGZFTpocpNqzQ379/X97I6ln1jXWx+qP1belhXWPrdiYsbz3GAYMITPndN0iDnYQAAQIECBAgQIAAAQIECJy4wIzSw/0DryysVjKck+UXd3d3maq5alJ6d35+XtK8TcdkymdmgG56tLF/nxy2capT+LK8cPUUNEbt48OHD0c9v5MTIECAAAECBAgQIECAAAECwwocVXpYmAFNlh7WCw9vb2/3HDmFh3sCdjy9flubjsM8tL/Aixcv9j+JMxAgQIAAAQIECBAgQIAAAQKTCRwsPRx20cOVV2F6WN3DZFTli4uLqlTw+vp6zznLaar0cLzxSlloxigLU453CWfOt+fHjx+nvGERcwIECBAgQIAAAQIECBAgQGB/gXu/f//e/yw7nCGzehsFX/u3JDdkNAOxnQAAIABJREFUqG5R0t2k/a/Vff4vX75Udz3OfOp82X18yaPJH6s4svv4rOJn5nI30aZHE2qv1kAspN50HvsrgVUmm2+H/QP06pw2CBAgQIAAAQIECBAgQIAAgckE/pjsSo0LNSrp9l/0MOevArvGtda/TEg0apZRD0b3n7Oc9lv0cH0Qx9iTV8WzZ8/GOLNzEiBAgAABAgQIECBAgAABAgSWKHCwmctjpIeFM5czTqMuffj69evq/JeXl4NM1WxwdbzUBslhO87vIQIECBAgQIAAAQIECBAgQIAAgdMROEx6OMaihxmz8nLCKt0bfKRTJPju3bvVaZNmvn37dpBLSA8HYXQSAgQIECBAgAABAgQIECBAgACBXgKHSQ/Xs7Ch1ukrLD9crW3XS6rw4MHnLK+uuy62qT1qDzfJ2E+AAAECBAgQIECAAAECBAgQINBXYBbp4YCBV2F6OFLtYW7bUt3Q+a+//hoqErXoYd+XteMJECBAgAABAgQIECBAgAABAgQGETi29DA3OC5xGSM9zHTs6o7Puc/smzdvSlpScozCwxIlxxAgQIAAAQIECBAgQIAAAQIECAwucID0cKRFD1c0B6w9rM9Zfv/+ffkijFsHVXq4lcgBBAgQIECAAAECBAgQIECAAAECYwgcID1cX3NwqBm+ASpMD3/9+jWs5t3dXZXxZSL2+fn5gOevzrz1nAPOAd96LQcQIECAAAECBAgQIECAAAECBAgcvcAB0sNGFjZs4FWYHmZcv3z5MtToppoyqxxWZ7u9va2299+w6OH+hs5AgAABAgQIECBAgAABAgQIECCwm8Afuz1tn2eNmh4+evSosG1Z+nComserq6uqmPH6+nrAOcvpS4Oro3fD5rAdF/IQAQI7CNy7d2+HZ3kKAQIECBAgQIAAAQIECBA4rMDUtYcp06vuSrzq+eCZV2H54VA3Tvn06VNWOVz1Jfdsubi4GHZEpYfDejobAQIECBAgQIAAAQIECBAgQIBAucDU6eGoix6uuj1xeljdZzlXH3bO8qo70sPyV7MjCRAgQIAAAQIECBAgQIAAAQIEhhWYOj1sZGGDFx5GZ8r08PXr11UN4+XlZfm86cJRtOhhIZTDCBAgQIAAAQIECBAgQIAAAQIExhA43fRwvQqyr2/uu/Lu3bvVsxJZvn37tu8Zth7fCFs7jh8jh+24nIcIECBAgAABAgQIECBAgAABAgROQWDq9HDsRQ8zZll8sGTkqvuclBzcesx491muLic9rChsECBAgAABAgQIECBAgAABAgQITC8waXqYG4w0ejjUXY/rpy2cuZynZF5w/Ym9tlNpWCWhiRHH6EjaU11ia9vUHm4lcgABAgQIECBAgAABAgQIECBAgEBfgUnTw0YlXWGRYN8ulS8+WC1Z2PcSiR2vrq5Wz7p///6bN2/6nqHk+FylvIUjxZcl7XQMAQIECBAgQIAAAQIECBAgQIDAsQr8MWXHGunheOVySfRKJiaXZ3MNpfp9lt+/f//gwYPGAYN8qfBwEEYnITATgd+/f8+kJZpBgAABAgQIECBAgAABAgTKBSatPWzEYeOlh4WTlxvtKVS7u7urYtB04fz8vPCJfQ+rrrL1ieNJbr20AwgQIECAAAECBAgQIECAAAECBI5YYLr0cH3Rw2fPno0ke3Z2VnLmHWoPf/78OcHNUlaNlx6WDKJjCBAgQIAAAQIECBAgQIAAAQIExhOYLj1sZGEjLXq4kiqsPdwhPUx0WM2Jvr6+HmnOcnqRmLK8eRY9HO87xJkJECBAgAABAgQIECBAgAABAqcscLD0cNTJtiOlhymf/PDhw+rlkvTz4uJivJdOI2ztuNCokh3X9RABAgQIECBAgAABAgQIECBAgMDRC0yXHjYWGRw18ypMDzO6KfErH+P6zVJub2/Ln7jDkdLDHdA8hQABAgQIECBAgAABAgQIECBAYFiBidLDKRc9DFB5evj58+dC0NevX1dTiS8vLx89elT4xN0Okx7u5uZZBAgQIECAAAECBAgQIECAAAECAwpMlB42srBRFz2MTpYjvH//fglTFQh2H/zly5d3796tjkk0+fbt2+7j93zUood7Ano6AQIECBAgQIAAAQIECBAgQIDAIAKHSQ9Hnba8ciksPyxMD1++fFlxjz1nORdqhK3Vpdc3JpBcv6g9BAgQIECAAAECBAgQIECAAAECJyIwUXo45aKHq5EbMD1MpWEVMuaeyxPc4Lg8PRy7ivNEvg10kwABAgQIECBAgAABAgQIECBAoFXgj9a9w+6ceNHDVeOHSg+/f/9+dXW1OmdmQ79582ZYnNazlaeHag9bAXfemTnjq6Uwf/36tfNJPLESWC0g8PDhwwky9+qiNggQIECAAAECBAgQIECAAIEBBaZIDxtZ2DTlcmdnZyVMjaLI9afU77P8/v37rKi4fsywe3otevjs2bNhr36yZ7u5uUlMLDQc7wWQb/x8B4kRxxN2ZgIECBAgQIAAAQIECBAgMIbAFDOXG+nhNOVyhbWHMU1at0k2iVLV+DT7/Px805ED7q+uuPWc0+SwW5txBAfc3d0lJhYdjjqUSeqT6Xd8u416dScnQIAAAQIECBAgQIAAAQIEdhOYIj1s1PfNLT2s1jRsCCbmqOYs56EJbpayakB5ejiNZIPlKL+cbHCPUq9Xp1J+2Ot4BxMgQIAAAQIECBAgQIAAAQKHFRg9PTzIoocxLZ9ivCk9zA1SqmK06+vr8hPuOaLSwz0Bd3j6ptfADqfylG6BHz9+dB/gUQIECBAgQIAAAQIECBAgQGBWAqOnh40sbMrJtoWTl1uTo4SeHz58WA1V2nxxcTHNsFn0cBrnxlUKV8lsPMuXOwgUflfucGZPIUCAAAECBAgQIECAAAECBMYQmDo9nHKybWFSubrHbgP35cuX1Z4pp7U2wtaqDesbhb1bf6I96wKXl5frO+0ZXCDR4WRB/OCNd0ICBAgQIECAAAECBAgQIHCaAqOnhwdZ9HA1loVVTuu1hwk4qjnLyZUePXo02YujPD2cMoedrPuHulCG+Nu3b5mrLpMdYwju378f2HwrtSb1Y1zROQkQIECAAAECBAgQIECAAIGhBO79/v17qHOtnyfzf58/f17fP+rl6hfKdu6YnBvpNnauf5loo34f2C9fvlTzWJM/fv/+ff0p4+1JjLWeZrZe7uPHj8+ePWt9yE4CBAgQIECAAAECBAgQIECAAAECgwj8MchZNp2kUUk3cWFXYe1hVWa46sWh5izn6hY93PRCsp8AAQIECBAgQIAAAQIECBCYXiA1VavbQiTSWVYNU1qeVCozYlOklX+5h+cq/0kN2cOHD6v/JjtKDVnmd052s9zpB3H/K46bHh5w2nJoCtPDHJmX1Gp68tu3b/OSWrFmHuvTp0/3Jy4/QyNs7XjixDlsR0s8RIAAAQIECBAgQIAAAQIECBylwN3dXb3E6s2bN69fv555TzML9v379wlYGrViVbOzv/Wh5InJEFf/plzCrmrYnDfGXfewEYdlDKa0KB/sVcqZDPHq6mrVwrxo8l0xZWtzrQZXx9UnluxoiYcIECBAgAABAgQIECBAgACB4xNIfVU9OkwHy1OLg2ikwakfzAJ6KZZszQe7W5Wn5IlZAe/x48epskxy2n38ST06YnqYBQQblNPXuBaWH67qDevfFQmqp69ZLf8+lB42Xlq+JECAAAECBAgQIECAAAECBAYRSHFVApyqvqo6Zyb/Vtuz2ljlhmnwDqFha0eSzyQjSi6UWsv6rTJaDz6FnSPOXL69va0LHmSybdLDaiZyvTGN7RyTW6xU86yTzZ2fnzeOGftLix6OLez8BAgQIECAAAECBAgQIECAQIdAoolkcCmo6jhmVg9lnnJivo7QMFNLs6zhapXD1dKH+W+V/3T3Jad9959/i5iy3d2XPR8dMT1sVNIdpFyusPYwTa1/bzRyzz2JC5/e4Op41kFy2I72eIgAAQIECBAgQIAAAQIECBBYtEDmjyYYqWcj8+9OCgMT7q23M1lhIsUXL14kN9w0rzT1lZmnnPynJElcJao5eOLbY6x3bX1POpIupCpu1NvajJUeJq5uDMCc08N6feL19fWm19b6IA24pzw9PIjkgD11KgIECBAgQIAAAQIECBAgQGAOAr1CtDk0eNWGNDv5YCN3ykMJTC4vL0vWzcutMhI+5l9Olcy0NYWs9zfBUbLIWRUhJnnL/X5Xd8ReNTWxaSLOku7Xu1ayfe/3798lx/U9JnPOGzPkUxo6fSqXEtasl1ne+CS168s1lj99nyPzwq2HmB2n+vjx4xgvhY4reogAAQIECBAgQIAAAQIECBA4AoFETp8/f07ulv+mjKljzu96Zw+YmdQbk7wvQV6j5Zl7uk9tYM6Z+6WU1HUlsMvad/X2HGp7U440Rv42VnqYoLAxkCPFlN2DlOHPvXK6j6k/+u3bt/I7NdefuOd2vnsfPnxYeJKDSBa2zWEECBAgQIAAAQIECBAgQIDAwQUuLi6SIqUZq3Am26lYagQ1fRs5h/Qw+Umiw0b11VAlgYkFkyFuZUmFY4rVth426gG5XUe96rB+raE06uccZeZybmvdeEUWrj9Yb9kg272iwFS39jp+kBauTlISb6+OzPfqgNd1KgIECBAgQIAAAQIECBAgQODIBBKx7bCCYaKbTH1dnw48K5wkd43ocMAJmolcg7B1DmsynIR3yb4OJZPx3RQdpkmpKh28Yf8z+BnTh5RxNk67CrwbO6f5Mi/9kgvl9ZHZ1iVHjnFMymsLT2vRw0IohxEgQIAAAQIECBAgQIAAAQIlAokaksFl+ubMM4cs41YPNxP4JCkbdm23nC0UW9ES3mXNxK2HjXRAdzSc2szBrzt8epjosFF4mEav7xm8J5tOWKhWnt9tutA++zsy48ZpZ/6d3GitLwkQIECAAAECBAgQIECAAIEZCmRqYwKchCFZHi3zcIfN4Mbob2r9GhM38+UYN0EORUlGlButHGr+cnd6OMak1YFnLqfIc1MQlmFOYecYL6Duc5ZMms43zBgvuO6GVY/2erXN//u56pcNAgQIECBAgAABAgQIECBA4LACKdDLjRZWs5KzkWgpVVYHzEB21mjMc72+vh6vF8mvXrx4sSngqrqQ+z5nGvXEtwjOlN/G3O2qPauNMYKjwdLD1YTlDtms2jjP9DDfSGlbw3rKL7sz43pLSpLQ+vG2CRAgQIAAAQIECBAgQIAAgVMTSJ51ZDdczTTh+qzWRHspXxt1WJPVpLaxftH1y+XRBEoTr4PXKMBstGqMwsNcYpiZy6meS7DVER3mSpmafpA54VsTt7wgJs6J60Mbum63+sG2CRAgQIAAAQIECBAgQIAAAQInJZB6tUwTrnd5giKwJEUlV0nDsl5kvW1jb3enhyOtd7dXepjxS8Ka+xTnfjTdcezKLqYpP8yzxqasn787PQzrQSoiVy3MbO6tt/Kp9yW1qV++fKnvsU2AAAECBAgQIECAAAECBAgQOGKBxpTNTGFOEjVBf1PeWHIn3kbzxm7YAtLDBH9Jr25ubiKY6eWZMH91ddU93bqhljq7PCuBXa/F/hon6fVl9zT4koUwe12u5ODE0jHMaz0z5EuOrx+TuDOJ7cQJbL0BtgkQIECAAAECBAgQIECAAAECkwmsRzcJVaaJlRqLLbZ2uVEX2XrMUDsTB3WncGMsepjG39s0Ez4NSolmwr4fP36U1BXuBpHCwPxbLeFZ/TcB2bApcspNW7uQJTYHnCcfsdwpfHXv8KBVIKtLZ08GONvdw1w9a+tGuEJXLX1aPz4782UOWOhKqPW+2CZAgAABAgQIECBAgAABAgSmEciKcx1ZWNbUm35CZAqwHj9+vKn7l5eXoy47mKhnlbFsasBqf/LNaSa2Zg5rRyFa8rSRQtWNd01Ja7qLIbvhCh9NlNaapiWG664ZLDz/6rCkbKtQr/6svOgHjA7z/ZOorn7+sbcTRK53av2iwyak6+e3hwABAgQIECBAgAABAgQIECAwkkD3vSKSdSa8Gi/TTDlaMqXW5Kre37RhmvSwO6lLelhv1YDb7esexr27QQO2oPVU61WprYcV7mzN9Ya9RMlSmoWtHfaw7m+zYa/lbAQIECBAgAABAgQIECBAgACBAQVSXtZ9tlRWDVgctn6tkkhu2IhpvQ3Vnu6wrqSp1al6bbSnh1tT1V7X2OHgkrrQ8tOu3686FXnDTo4uKQMsb/CAR2b+8oBncyoCBAgQIECAAAECBAgQIECAwGQCJQlV7luSKcYjNakkksv00PEaUPUrl+jWGHAWb3XR1UZ7epiyzMZxE3/54sWLAa/YmBOekw8eSx9cbBNXyQKfm55rPwECBAgQIECAAAECBAgQIEDggALdeVnVsPGq/9Yr0qqL1jcK21l/St/tQxUepp3t6x4mrczCk8luV3f8qOrXqttx5Jnd2zlgdeeQ1Rnq290PJYYbvDAw09RzzkyGTzOSpo2xoGbOn4xyVhWIkcwgjnS3nQyifwQIECBAgAABAgQIECBAgACBUQVWsdLWS4wX3hXOjh32Bh6t/Z1dephWJmIbI2Vr7f8EO1NsOHi9Yb3ZmQc93iKd9QvZJkCAAAECBAgQIECAAAECBAiciEAK2koCxJJjdhNLRdpuTxz8Wd31lSUzrHduUvvM5Z1P54kECBAgQIAAAQIECBAgQIAAAQIEBhEoXCmu8LDdmlRNye14+njx5eqi379/777EeIsepgHSw46h9xABAgQIECBAgAABAgQIECBAgMDBBApL6goPO1g39r7wAactp+3Sw70H0AkIECBAgAABAgQIECBAgAABAgRGECi5GWxubDJq5V130d+q0yX1ifvwSA/30fNcAgQIECBAgAABAgQIECBAgACB4xTIfSZyS9juvuWuv90H7PPoz58/S54+6tTpNEB6WDIKjiFAgAABAgQIECBAgAABAgQIEDg5gdzUd1OAmMxu7Jsd//jxo0S88NbMJadaP+awix6mPWYurw+KPQQIECBAgAABAgQIECBAgAABAnMRSICYFC8Z4qrEL9OEs9Dh9fV1YrVR5yyn/1+/fi1RGLX28LCFh+n+HyUEjiFAgAABAgQIECBAgAABAgQIECBwKIEHDx4kQ8y/iRvQndytGpOFF9O88oa9fv06s61LllMsOWdaeO/evZIjk7qenZ3d3t72am3OrPawhNcxBAgQIECAAAECBAgQIECAAAECJydQkh72uuPzzc3Nu3fvhooOe41HLpru7LBMpPSwl7ODCRAgQIAAAQIECBAgQIAAAQIETkIgt0z5559/tnb15cuXW4+pDiicCl0dP/jGDreHlh4OPgpOSIAAAQIECBAgQIAAAQIECBAgsHiBkjK9hHG91l4cdYXEEvFelZKrE1r3sATWMQQIECBAgAABAgQIECBAgAABAqclUJIeXl1d9ULJooerW0UXTl7OMoUdRyYKLIwjk3LmxtAvXrx49OhRrwbn4Hu/f//u+xzHEyBAgAABAgQIECBAgAABAgQIHJlAgq0sybepU7k3yJcvXzY9enz709ncY6S7X4nkMru5+5g9H80dTjrSw8+fP/eqfNytMWYu7+bmWQQIECBAgAABAgQIECBAgAABAkcr8ObNm61961t4uPWEjQO+f//eER3m4Amiw1xFetgYF18SIECAAAECBAgQIECAAAECBAictEBiuw8fPnQTpPAw1Zrdx+z5aPcdn3dYwXC39kgPd3PzLAIECBAgQIAAAQIECBAgQIAAgeMUePXq1daOZUXCrcfsecBM0kN3TdlzHD2dAAECBAgQIHBCAqvpMz9+/Eifs/D2NJNlTshXVwkQIHB6Allarvq1kps/ZIm30zPQ49kJfPr0qTu2S4v/+uuvZ8+ejd307mZMVnsoPRx7oJ2fAAECBAgQIHAMAlkR/OXLl423sPkzL3niMXRPHwgQIEBgcoH8BsktKRpruuWGsHd3d5O3xQUJ/JfA1sLDvAW6ubn5r+eM8MXqU9tNJ8686ck+xzVzedMo2E+AAAECBAgQIPD/BPLmNe+SG9FhHvvnn3+kh14lBAgQILCbwNevXxvRYc6TleYmqOfarcGedSICWcow73C6O/vx48fuAwZ5dP2tV/20W+8HXT94z23p4Z6Ank6AAAECBAgQOHKBzClbrw1Z9Tkfej969OjI+697BAgQIDCOQCZd5vfI+rmTmExWUbV+dXtOXCBve969e9eNkOhwmvc/3enhZNOWoyE97H5JeJQAAQIECBAgcNICWfdnU3QYl+43tScNp/MECBAgsE0gSxxu+j2SssQEiFk0Y9s5PE5gYIGs09J9xuvr68nKYzd9g6xamGn+3U0d8FHp4YCYTkWAAAECBAgQOCqBrDz1/PnzTV36/Pmz2pBNOPYTIECAQIlAfo9smgGaADEfXwkQSxgdM5TA+fl595zlN2/eXFxcDHW57vNsXfRwmvrHVSOlh92D5VECBAgQIECAwIkKZC3wjo/f88ee6PBEXxm6TYAAgUEFUsa1KUBMjiNAHBTbyboE3r59m2U3O45I1WGWROw4YNiHugsPp5y2nH5JD4cdXGcjQIAAAQIECByDQN5Ad9xt8Pb2drI5O8egqQ8ECBAg0CmQ3yn5zdJ6iACxlcXOwQWyVMvV1VXHaRMdTlZ1uGqG9LBjODxEgAABAgQIECBwYIFEhx1voPPuOfN6DtxElydAgACB4xLIb5b8fmnt0ypAzCzO1kftJLC/QO6U0rFUS86fdHvi6DAXlR7uP7LOQIAAAQIECBAgMIpAJix3R4fTv3sepZ9OSoAAAQIzE8jvl+4A0RqIMxuxI2lOXlcds4BzW/As9Dz956azWvQwI23m8pG83HWDAAECBAgQILC/QG6T0jFh+fLyUnS4P7IzECBAgMAmgfyWye+a1kd//fplDcRWGTv3EVhFh3l1tZ7kzz//TOnrQRZ6nlXhYXCkh62vEDsJECBAgAABAicnkOiw4zYpL168yIzmk0PRYQIECBCYViC/a/Ibp/WayXE6asRan2IngQ6BVXSYu3u3HpMXWwoAHzx40Pro2Dulh2MLOz8BAgQIECBAgEBvgSwW3hEdPnnyJNli75N6AgECBAgQ6C+Q3zj5vdP6vAQ9BykEa22MnYsW6I4O//rrr7w1OmAHpYcHxHdpAgQIECBAgACBFoHuxcIzbaf7LWzLGe0iQIAAAQJ7COT3Tn77tJ4gAWLu0dz6kJ0ECgW6o8Osv5lloAtPNcZhc1v0MH00c3mMgXZOAgQIECBAgMBiBBIdZiWpjuZ+/PjxUNN2OlrlIQIECBA4YoH83slvn00dTLY4/V0sNjXG/sUJJDrMO5/WCcu5R0peeAdf5bn7U9uDzN+XHi7uda7BBAgQIECAAIHBBPLhdvd70LyHfvTo0WDXcyICBAgQIFAmkN8+HQHihw8fDh7xlPXDUfMSWEWHWUNzvVmZL5/9c6hslR6uj449BAgQIECAAAECBxN4/vz5pvsMpk2ZuTOH99AH03FhAgQIEDioQH4H5TfRpia8f//e7bw24djfKtARHeZePZmNMZPJFtLD1uGzkwABAgQIECBA4AACmfbV+tn7qilZL1xZxwFGxSUJECBAoCaQ30SXl5e1Hf+1eXV1ddhbW/xXa3wxb4GO6PDNmzfzuTvcDBc9zMCauTzvV7fWESBAgAABAgTGEXj9+nWmfW06dybvHHa98E0Ns58AAQIETk0gBYabbsEcipcvXyZtOTUT/e0rsCk6XC10mDdFfU843vEzLDxMZ6WH4424MxMgQIAAAQIEZiqQD9jfvXu3qXF5J317e7vpUfsJECBAgMDEAslT8rup9aJZfyOrcCQban3UTgIR2BQd5r7enz9/ntsiLdJDL1oCBAgQIECAAIHDC2RZn1RqdLQj0aE7pXT4eIgAAQIEJhbIanQdkUpW4ej+vTZxa11uVgKbosMsdJiq1Rm+4el4qQe2+2Z348mrPRzP1pkJECBAgAABArMTyHvo7vedWV5qbh/Czw5RgwgQIEBgcoGnT59mcbpNl03gMqvJp5vaaf/EApuiw1ktdFg3yUe8HbezSwXuoeLOP+qttE2AAAECBAgQIHDcAokOO96VZmEp96887heA3hEgQGC5AskHkxLmX2sXsiLH2dlZbgjW+qidJyiwKTr8+PHjUB+U5qY91duqvInaP9rb9PJeDV/3B8CjDrH0cFReJydAgAABAgQIzEggd678+vXrpgblA+3u96ybnmg/AQIECBCYRiBra2StuiqvaVw085ezjF2qFBv7fXmCAq3R4eqtzoCvkKy5WdleX18fcXpo5nI10DYIECBAgAABAscskDulvH//vqOH+ZMsC0t1HOAhAgQIECBwWIH8nuq+r5cFEA87QDO5ehY0TMqcBTHr7VntGTA6bNzsO6Wv9cvttp34u+OJB6w9lB52jIuHCBAgQIAAAQJHIpBP4P/666+OzuTRoWbxdFzFQwQIECBAYE+B/Lbq+I2WwMjk5T2Fl/70hHoJ8hoFqsndEswN+ylpYz7H/rnkbBc9zEtCerj07wvtJ0CAAAECBAhsF0gtRuNtdP05+TT+5uamvsc2AQIECBCYrUB+Z+U316bmffjwIeX2mx61/7gFWqPD3F45CxQOGx2GsV4nmDnR+8PWT7h+tj0LDxNu3vvPv92+O6SH6yNiDwECBAgQIEDgqARyI5TuBQ27Z4EdlYXOECBAgMBRCHT/5spnZo1ZpUfRaZ3YItAaHY53e+V67eEg05a7363tkx7mrWDV2u51bDYRSw83ydhPgAABAgQIEDgGgcyCubq66ujJ5eXl/nNtOs7vIQIECBAgMLhAfnPl91fHaS2A2IFzlA+1RodJmXOr7pH6Wy8VzA2X979Kd3q480s6y9fU3wru1lTp4f7j6wwECBAgQIAAgfkKdL/XzMyvfBw939ZrGQECBAgt40f/AAAgAElEQVQQ2CCQ318d85dTaTVebLShRXYfTKA1Ovz48eN4i2DmivU1YTpeioUojRM2npXz7zzzOtWX9bN1LBtaP6yxLT1sgPiSAAECBAgQIHA8AhcXF40bDjb61j3zq3GwLwkQIECAwKwErq+vO9rz7t27rHbXcYCHjkNgPTrMKoTfvn0b9XZwjTrB/WcuN07YGJqdpy2n8DDfCNXZsgTko0ePqi/LN6SH5VaOJECAAAECBAgsSSB/MnUvbZPPos1ZXtKIaisBAgQI/LdA9/2Xc2wK8JOe/PeTfHVUAuvRYWbm5qPT3TKycprcnKd+8P61h9W6hPXTVts7p4eNwsP6FObq5CUb0sMSJccQIECAAAECBBYmkD+Wts5ZNqVrYYOquQQIECCwJpBwpON2t5lbuts8zbXr2DFHgfXoMClbVnzeeZJvYSfzLqteKphX4P5X7J4ssttihfGpFx7me2Hnj42lh4WvDYcRIECAAAECBJYkkDeI9eV41pvePdtr/Xh7CBAgQIDADAWS2nQX2qdGzPzlGQ7c/k1ajw7z5measW4U9O0/bTka9XuwrOPsVkrZ+CC50ez1q3TskR524HiIAAECBAgQILBIgbx1bkyoaXQjq96MuhhQ43K+JECAAAEC4wnkzhjd8zpfvXo13tWd+SAC69FhorGbm5vxGpN6w1z07u4ui0rXC/pyxf2nLeckHR/67lZ4mNsK1WdD52PjfQok/xhP1pkJECBAgAABAgQOIrD1z6TuMo2DtNlFCRAgQIDAzgJJRh4/frzp6ZkTmsU6EqZsOsD+ZQlkbnLy4kbclvc2g7y9+fHjR12jcZX6Q9X2bule9fRsdK/OuUM6GaL6EofhSuhZv2LfbelhXzHHEyBAgAABAgRmLZC/jrqXzsmH8/t8+DzrzmscAQIECJykQOZ1Xl5eNirC6hJ5KLM4d170rX6q497uDsu6H51GpjU6zKW73/yM2rb9Zy53vzHrmx4mi6xX42ZZxtvb2z0FzFzeE9DTCRAgQIAAAQIzEsicmvpHzestyxtQN0tZZ7GHAAECBJYukA/POm6fkt65fUrJEDcq7xpP6X60cfAYX26KDse4Vvk5+6Z7rWce5CQ5c6LDpJn1nDfRYXc62dqexk7pYQPElwQIECBAgACBBQtsnbO8/4fPC9bRdAIECBA4aoHuiatZA87k5a3jX18pb/3gZFLdc2zXnzLgnkSHjVxswJPvfKpBbricq2dN6k1tqEeBm46p9qfqsF6GmUn9gyx1LT2shG0QIECAAAECBJYtkJW8//77744+5I2pSVsdPh4iQIAAgUUL5PYp3SvQpTw/RfqL7uOojc8biXrw1Hqtfe7b23rCwp2r6LDw4CkPG6pmsHF/5HoXtg7K6uC8tjOFv57/ZrD2XO6waob0sKKwQYAAAQIECBBYtsDWOVmHese/bFatJ0CAAIHlCGwtsd9apL+cvg7Z0gRPiZk6AqzqYllBMrVsnz59qvZMsDHb6DB933/RwxVgPt+tL1ZYV/38+XP9y9btjEhaUs8ZsxLogIvVuGtKK7udBAgQIECAAIGFCeQNYvfElryJzCfSC+uV5hIgQIAAgT4C+U2Xz9I6pjCnSD85yyBzOfu06wDHZopxY0bCatXCvFuobyRvyr/utxCN1ue0qzOn0jOVdw8fPswBmcCbjdXSk6s91bNy2D7vQOYcHaaP3eWuFULJRrLvBt3qWRmdm5ubTVWEGegU1TZe83nXN+w8/Xu/f/8u6YNjCBAgQIAAAQIEZiuQkoHHjx93Ny9/Kuy/Znb3JTxKgAABAgQOLpAwpTWCqRqWwOsU5i+XvDeoTEbdyNSHfYrgEvWuwspRG7nzyT9+/DhgGJ1o+/nz562NSbaYufn1h5KrJjRs5IY5IGsdbooa60/vtW3mci8uBxMgQIAAAQIE5iiwdR5W3riLDuc4ctpEgAABAkML5PddCq86zppSu1RydRzgoVkJZLxm1Z5GY4aaubw6bYLITbPvM688s5sTICYZzGF5nefSjegwyXimOQ8eHaZtag8b4+5LAgQIECBAgMDCBDo+pl71JNOIDniHxIVpai4BAgQILF9ga/nhKfxmPJraw8RkvSZWT/n6HemFlLFLVli//0lJp/as8ey+hNrDbh+PEiBAgAABAgTmLpDFbrqb6GYp3T4eJUCAAIEjE0je1P27L2nUPnNpj4xLd3YWGOqGy40GZJnIzErOBOSS8yfBzKs9C9SM+pJWe9gYI18SIECAAAECBJYkcHd3132HxBNZ3WlJY6atBAgQIDCJwNaaNSsCTzIOLrKXQGLE/9yl5u/M4M4rNsF34sKs7Jk3eLlHc/5lOvNeFyh7svSwzMlRBAgQIECAAIFZCuTT6e71gNbX2J5lPzSKAAECBAgMLJB7znaX57948SIfwg18VacjcIwC0sNjHFV9IkCAAAECBE5DQOHhaYyzXhIgQIDAjgJbyw9zi4lpSrd27ICnEZiHgHUP5zEOWkGAAAECBAgQ6C/QXVKR83XfdLL/BT2DAAECBAgsSWDrL8qtByypt9pKYDQBtYej0ToxAQIECBAgQGBMgZubm1evXnVcYaT7AHZc0UMECBAgQGBWAltvvpzWKj+c1ZBpzDwF1B7Oc1y0igABAgQIECCwRWBrucTWA7ZcwMMECBAgQGDhApm5vLUM36/LhQ+y5k8hoPZwCmXXIECAAAECBAgMK7B1JXiFh8OCOxsBAgQILFRA+eFCB06zZyWg9nBWw6ExBAgQIECAAIEigTdv3nQf99dff3Uf4FECBAgQIHAKAik/3Po7cetv1VOA0kcCHQJqDztwPESAAAECBAgQmKPA1sLDNPrHjx/5e2mOrdcmAqcn8P379w8fPqTfT548efbs2ekB6DGBAwvke/Dx48fdjfj27dujR4+6j/EogZMVkB6e7NDrOAECBAgQILBUgcSCv3796mh9iixyT5WOAzxEgMBkAnd3dy9fvqwulxKn169fV1/aIEBgGoEE93///XfHtV68eJHv1o4DPETglAXMXD7l0dd3AgQIECBAYHkCiQW7o8N0aesK8cvrthYTWKZAKoXr0WE60Z1fLLOXWk1gAQJbfzOmQDgligvoiSYSOISA9PAQ6q5JgAABAgQIENhV4N27d91P/fe//23uVTeRRwlMIJAYIrVO6/dyzaoCE1zdJQgQaAjk+/HPP/9s7Gx8uf4N2zjAlwROVkB6eLJDr+MECBAgQIDA8gQ+ffr0zz//dLd7a3lF99M9SoDAngK5wevFxUUWWVNmuKekpxMYVmDrvVNSfpjv32Ev6mwEjkNAengc46gXBAgQIECAwEkIbC08vH//vnsynMRLQSdnKfDly5fkhg8fPnz//v0sG6hRBE5aYGt6GB03Xz7pl4jObxaQHm628QgBAgQIECBAYE4CmQi5tZTJrKs5jZi2nIpAvjezvuHTp0/Pzs7khqcy6vq5QIHcc2xrgOhbeIEDq8lTCPwxxUVcgwABAgQIECBAYG+BrYWHucLWv4v2boUTECDwr8xt/Pz589evX/PfZPpbb2SEjACBmQjkt2R3Pphv59ydLEXEM2mwZhCYicC9379/z6QpmkGAAAECBAgQILBJIGlFpkNuenS1/8WLF3d3d93HeJQAgXKBJAirm5ys8sFsZ+HRPbPCJ0+eZIJzeRscSYDAsAIpE07033HO3FzFzZc7fDx0mgJqD09z3PWaAAECBAgQWJhAd63EqjMKDxc2qJo7b4FE9iXfd41OJHfI8qPd2UTjKb4kQGBKgfyufPXqVccV8yFBIv6EjB3HeIjAqQlY9/DURlx/CRAgQIAAgUUKbF3HPZmF+6Uscmg1+lgE/v3vf3/8+DElS9k4lj7pB4EjFHj58uXWXm39nbv1DA4gcGQCag+PbEB1hwABAgQIEDhCgcxH3jpZUuHhEQ68Ls1eINOQc6eUxIXn5+ezb6wGEiDw/wvk3ilZ6OPDhw8dHHk01cc5suMYDxE4KQHp4UkNt84SIECAAAECixQoKYKQHi5yaDV6IQKZjJyFR1ezkrOxCg1NbFzI6GkmgaZAfmN2p4d5Qn7z5l7qzWf6msCpCkgPT3Xk9ZsAAQIECBBYiEBWX9q6hlpKn5RILGQ8NXMxAvmecofJxYyWhhLoI5CFPvKRQHdRf5Y9lR72QXXskQtY9/DIB1j3CBAgQIAAgaULlNy3IZOwlt5N7SdAgAABApMJbC3YT7b46dOnydrjQgRmLiA9nPkAaR4BAgQIECBw6gIl6WHJGvCn7qj/BAgQIEDgfwVKfm+W/P793/P5P4EjF5AeHvkA6x4BAgQIECCwaIGbm5ut7TdteSuRAwgQIECAQF0g65Zm8nJ9z/r26t4p6/vtIXCCAtLDExx0XSZAgAABAgQWI1BS+LB1+tViequhBAgQIEBgKoGS3563t7dTNcd1CMxaQHo46+HROAIECBAgQOCUBb5//771finxOT8/P2UlfSdAgAABAjsImLy8A5qnnKyA9PBkh17HCRAgQIAAgbkLlBQeul/K3EdR+wgQIEBglgIlk5fzGV4+yZtl8zWKwKQC0sNJuV2MAAECBAgQIFAuUJIelpROlF/RkQQIECBA4HQESn6HlvwuPh0xPT1ZAenhyQ69jhMgQIAAAQKzFvjy5cuvX7+2NtG05a1EDiBAgAABAq0CJUsfSg9b6ew8NQHp4amNuP4SIECAAAECyxAo+XPFtOVljKVWEiBAgMAsBUomL+eTvE+fPs2y+RpFYDoB6eF01q5EgAABAgQIECgXKLnPY8mUq/IrOpIAAQIECJyaQMlv0g8fPpwai/4SaAhIDxsgviRAgAABAgQIHF4gZQ4l05b//e9/H76tWkCAAAECBBYrUPKbtOTzvMUCaDiBIgHpYRGTgwgQIECAAAECUwqUlDk8efLkwYMHU7bKtQgQIECAwJEJlKSH+TwvixEfWcd1h0AvAelhLy4HEyBAgAABAgSmECgpcyj5g2eKtroGAQIECBBYrEA+h8uncVubX/J7eetJHEBguQLSw+WOnZYTIECAAAECxylQOG25ZKmm4wTSKwIECBAgMJxAye/TkluZDdciZyIwOwHp4eyGRIMIECBAgACBExcombZ8//793CnyxKF0nwABAgQI7C/w4sWLrScxeXkrkQOOW0B6eNzjq3cECBAgQIDA8gT+/vvvrY02bXkrkQMIECBAgECJwKNHj/KZ3NYjTV7eSuSAIxaQHh7x4OoaAQIECBAgsDyB79+///PPP1vbXTLNautJHECAAAECBAhEoOS3asnMAJgEjlVAenisI6tfBAgQIECAwCIFCv84UXu4yNHVaAIECBCYpUDJb9V8tpdP+GbZfI0iMLqA9HB0YhcgQIAAAQIECJQLlEyMyt0hc4/I8nM6kgABAgQIEOgQKEkP8/TCT/g6LuQhAgsVkB4udOA0mwABAgQIEDhCgZ8/f379+nVrxwr/yNl6HgcQIECAAAECEchncn/++edWipKFibeexAEElijwxxIbrc0ECBAgsL/Azc1Nbh6XJaITQ2St6P1P6AwECOwvUPhnifRwf2pnIECAAAECdYH8bn3//n19z/p24a/p9SfaQ2DpAtLDpY+g9hMgQGAXgYuLi/rbo8+fPz99+nSXE3kOAQKDCpRMW84Fz87OBr2skxEgQIAAgVMXKEkPY/Tp06dnz56dOpb+n56AmcunN+Z6TIDAyQucn5/Xo8N4FAYWJy8HgMDoAiULKmVqlUUPRx8JFyBAgACBExMorOtXfnhirwvd/X8C0kMvBQIECJyQQJZUS43hejyRKcwnpKCrBOYq8OXLl5KmFf55U3IqxxAgQIAAAQIrAUsfeiUQ6BCQHnbgeIgAAQJHJZB5FilZKrkhw1F1W2cILEegsJxBericIdVSAgQIEFiSQMlv2LyXzufxS+qVthIYQkB6OISicxAgQGDeAnmLk9nKz58/31Rj+OPHj3n3QOsInISA9PAkhlknCRAgQGCuAk+ePClpWuHv65JTOYbAUgSkh0sZKe0kQIDAjgK5t/LDhw/XZyvveDpPI0BgNIGSv0Zyn3SLHo42Ak5MgAABAictUFJ7GKCS39cn7ajzxyggPTzGUdUnAgQI/EcgU5WzyuGrV694ECAwfwGLHs5/jLSQAAECBI5b4NGjRyUddL/BEiXHHJmA9PDIBlR3CBAg8P8LpN4w734yVdkqh14QBJYiUFjIUFgWsZReaycBAgQIEJiVQMnv2awFZOnDWY2axkwgID2cANklCBAgMJFAig0vLi7u3buXesN//vlnoqu6DAECQwhID4dQdA4CBAgQILCXgKUP9+Lz5OMVkB4e79jqGQECpyGQTz7v7u5yU5SEhik2fP/+/Wn0Wy8JHJvA58+fS7pUOKmq5FSOIUCAAAECBBoCJbWHeUrhZ36Nk/uSwHIF/lhu07WcAAECJyiQrDBFhfmXoCGzkvPfTbdRPkEcXSawXIEseljyvVxYELFcBy0nQIAAAQKHFTg7OytpQOFnfiWncgyBRQhIDxcxTBpJgMDJCbx+/Xq1ZOGPHz/S+cQK2SgJF05OSocJHIVA4R8hhX/SHAWJThAgQIAAgQMIPHjw4P79+1vfdVtb/ABj45IHFZAeHpTfxQkQILBBILMh9nxTkvc9f/31VyYyb333s6EJdhMgMJ1A4fe72sPphsSVCBAgQOBUBfJZXcnE5Cw4/uzZs1NF0u+TE7Du4ckNuQ4TIHD0An/++ef19XXmOL99+/bhw4dH318dJHAEAiV/paSbag+PYKx1gQABAgRmLlD4WV3hJ38z76zmESgUkB4WQjmMAAECcxfIG503b958+/bt+/fvufPy3JurfQQI1ASymGntq42bT58+3fiYBwgQIECAAIEhBPJJfMlpCj/5KzmVYwjMX8DM5fmPkRYSIEBgo0ASw9Qi5d5w+ZdVWjYe5wECBGYskFumlLSu8I+ZklM5hgABAgQIENgkUFjpLz3cBGj/UQpID49yWHWKAIGjEsgKhpmAnOAgG/nvaju54aNHj46qnzpD4FQFCv/8KJxIdaqK+k2AAAECBIYRKK/0z4wfb8iHQXeW2QtID2c/RBpIgMBJChTWIp2kjU4TODYBN1w+thHVHwIECBBYuEA+sC9ZVCRLH0oPFz7Uml8qYN3DUinHESBAgAABAgTGEChcdl3t4Rj4zkmAAAECBNYFClcLKfz8b/389hBYnID0cHFDpsEECBAgQIDAUQmUVDekw4XLMB0Vjc4QIECAAIFDCBR+Ylf4+d8heuCaBAYWkB4ODOp0BAgQIECAAIFygU+fPpUcnGVP3RmpBMoxBAgQIEBgf4HCT+zUHu5P7QxLEZAeLmWktJMAAQIECBA4QoHCsoXCKVRHCKRLBAgQIEBgcoHC2sNfv379/Plz8ta5IIEDCEgPD4DukgQIECBAgACBlYBpy14JBAgQIEBgbgLl90JRfji3sdOekQSkhyPBOi0BAgQIECBAYLtA4V8dag+3UzqCAAECBAgMJ1D4m7dwDsFw7XImAocRkB4ext1VCRAgQIAAAQIRKKw9LPwbBikBAgQIECAwiEDh5OXCTwEHaZKTEDiggPTwgPguTYAAAQIECJy0QBZLypJJJQTSwxIlxxAgQIAAgaEECm+covZwKHDnmbmA9HDmA6R5BAgQIECAwNEKlBcsPH369GgVdIwAAQIECMxPoPBzu8I5BPPrnxYR6CcgPezn5WgCBAgQIECAwFAChX9y3L9/f6grOg8BAgQIECBQIlCYHuZU379/LzmhYwgsWkB6uOjh03gCBAgQIEBgwQKF053K/4BZsIWmEyBAgACBOQmU//It/CxwTp3TFgK9BaSHvck8gQABAgQIECAwiEDh3xvlf8AM0ionIUCAAAECBB48eFCIUPhZYOHZHEZgngLSw3mOi1b9f+3dzZXUyLYw0Mv62oAGE6BnbwaYQJUFgAmABVU1fEMKC6g2gcICmumdNVgAmNAwe2/Gd9bLu6rVklJ5MktKKUKbAStTvxE7UpmloxMRBAgQIECAQP0CyXEPkwO31++lhgQIECBA4IgCyad3yWeBRyy4UxEYX0D0cHxTRyRAgAABAgQI7BQw4fJOIhsQIECAAIEZBZLRw+SzwBkr4tQEbi8genh7Q0cgQIAAAQIECOwtkE9VSN697F0COxAgQIAAAQLbBZK/v/kf9O2nsobA0gVED5feQspHgAABAgQIVCmQv9lI3r1UqaRSBAgQIEBgLoFff/01c+ofP35kNrMNgaIFRA+Lbj6FJ0CAAAECBEoVyEcP8wO3l2qh3AQIECBAYHkC+ad3nz59Wl7xlYjAmAKih2NqOhYBAgQIECBAICmQjB4mEx+SJ7UZAQIECBAgkBTIRw+Tv+nJ89qMwAIFRA8X2CiKRIAAAQIECNQvkLzTyN+61E+mhgQIECBA4IgC+Z/g5G/6EcvuVARGFhA9HBnU4QgQIECAAAECGYHknUb+1iVzUtsQIECAAAECSYEHDx4kt0z+piePZjMCCxQQPVxgoygSAQIECBAgUL9A8k7j3r179VuoIQECBAgQWKRAcvyQ5G/6IquoUARSAqKHKSYbESBAgAABAgRGFPj+/XvyaHIPk1A2I0CAAAECowskf4X/+uuv0U/tgAQWJSB6uKjmUBgCBAgQIEBgFQL5JIVk1sMq1FSSQCECP378GCjp8NqBHa0iQOD4AsnoYf5n/fhVcEYCowiIHo7C6CAECBAgQIAAgT0E8rcZyfuWPc5tUwIEJhYYzkIaXjtx0RyeAIH9BJLjh3gqsB+rrQsUED0ssNEUmQABAgQIEChcIB89TN63FO6h+ASqEvj8+fNAfSLKkB+7YOA4VhEgcASB/DO8r1+/HqE8TkFgLgHRw7nknZcAAQIECBBYr0A++Sh/37JeTTUnsCSB6+vrnY8HXr9+vaQiKwsBAlsF8r/COy/8reewgkAJAqKHJbSSMhIgQIAAAQJ1CeS7ON29e7euqqsNgWoFIvPo5cuXz58/31nDN2/enJyc/PHHHzu3tAEBAvMK5Ecfzv+yz1sjZydwmMAvh+1mLwIECBAgQIAAgYMFkhkK+ZuWg0tiRwIEBgSii/HHjx+bG2wShyNM0HwRV3T82yt2EIfdHPnhw4eR3LQZoyAu+XixufBboxbEZg8ePGiWxGsCBI4g0LoSB84YXwIDa60iULqA6GHpLaj8BAgQIECAQHkCyZ7L+ZuW8giUmEAJAnGpZnIJb1OVGCRxeJzEzcGjs/P5+fltTmRfAgQOEMg/xhM9PIDXLgUJ6LlcUGMpKgECBAgQIFCJQPIeIz/cUiUuqkGAAAECBJYkkH+Ml3wuuKTKKQuBPQRED/fAsikBAgQIECBAYBSBZA/HfMrDKKVyEAIECBAgQKApkB99OPnL3jy41wQKEhA9LKixFJUAAQIECBAgQIAAAQIECBBYnIDcw8U1iQKNKmDcw1E5HYwAAQIECBAgsEsgJmbdtcl/1uc7TCUPaDMCBPYSiIlKfv78udcuNiZAoDKB6AeQyStMjklSGY7qrEdA7uF62lpNCRAgQIAAgUUIZG5CNgXVc3kRDaYQBAgQILBigeSTvPyP+4otVb1gAdHDghtP0QkQIECAAIESBfLpCck7lhIRlJkAAQIECBQh4EleEc2kkFMLiB5OLez4BAgQIECAAIF/COSHRnLH8g84bwgQIECAwNEF8k/yvn//fvTSOSGBIwmIHh4J2mkIECBAgAABAhuBfOem/B0LWwIECBAgQGAKgfyTvHzfginK6ZgEJhUQPZyU18EJECBAgAABAm0BuYdtEe8JECBAgMBSBfJP8vK/70utq3IR2CogeriVxgoCBAgQIECAwLwC+TuWecvp7AQIECBAoFaB+/fvJ6uW71uQPKDNCCxHQPRwOW2hJAQIECBAgMAqBPJ3F/neUquAU0kCBAgQIHB0gfxvsdzDozeOEx5PQPTweNbORIAAAQIECBAIAXcXPgYECBAgQKAUAf0ASmkp5ZxUQPRwUl4HJ0CAAAECBAi0BfK5h+5Y2nbeEyBAgACB4wrkcw/zv+/HrYGzERhBQPRwBESHIECAAAECBAjkBfK5h3fv3s0f1pYECBAgQIDAjAL53/cZC+nUBA4TED08zM1eBAgQIECAAIEDBeQmHAhnNwIECBAgQIAAgTkERA/nUHdOAgQIECBAgAABAgQIECBAYPEC+VFEPB1cfGMq4OECooeH29mTAAECBAgQIHCAgJ5NB6DZhQABAgQILFzA7/vCG0jxbiMgengbPfsSIECAAAECBPYWSOYm5Idp37sEdiBAgAABAgTGFkj+vo99WscjcAwB0cNjKDsHAQIECBAgQIAAAQIECBAgUJyAh3nFNZkCTyEgejiFqmMSIECAAAECBAgQIECAAAECKxLQc3lFjb2+qooerq/N1ZgAAQIECBAoQSA/THsJtVFGAgQIECBAgACBUgVED0ttOeUmQIAAAQIECBAgQIAAAQIEJhXwMG9SXgcvRUD0sJSWUk4CBAgQIECAAAECBAgQIEBgoQJmTVlowyjWGAKih2MoOgYBAgQIECBAICfw/fv33Ia2IkCAAAECBAgQILAIAdHDRTSDQhAgQIAAAQIEWgImeWyBeEuAAAECBI4vcPfu3eOf1BkJLE3gl6UVSHkIECBAgMDSBCJZ7Nu3b1EqU+nlm2YzSNCjR4/yu9iSQFPgzp07zbdeEyBAgMDsAj9//py9DApAgMAsAqKHs7A7KQECBAiUIXB1dfXmzZtN6LCMEi+vlA8fPnz9+vXJycnyiqZEBAgQIECAAAECBAjsFtBzebeRLQgQIEBgnQIROnz16pXQ4S1b//Pnz6enp1+/fr3lcarZPZ/BapLHahpdRQgQIEBgDQL5n/g1aKhjZQKih5U1qOoQIECAwGgCv//++2jHWv2BYK7+IwCAAAECBAgQIECgVIMt+6sAACAASURBVAHRw1JbTrkJECBAYGqBHz9+TH2K9Rwf5nraWk0JECBAgAABAgQqExA9rKxBVYcAAQIERhO4f//+aMda/YFg3nwE8v2RdYC6QfOCAAECBAgQIEBgRgHRwxnxnZoAAQIEFi1wdna26PKVU7hff/31xYsX5ZRXSQkQIECAAAECewvkHxDufWg7EJhbQPRw7hZwfgIECBBYqkBME/znn38+ffpU3tzBTRQTLkfcMBjv3r178EHsSIAAAQIECBAgQIDAjAK/zHhupyZAgAABAgsXePTo0fX19cILqXhlCeQDqSsfLPLnz59ltazSEiBAgAABAgRqFZB7WGvLqhcBAgQIECBAgAABAgQIECBwJIEYquVIZ3IaAkcXED08OrkTEiBAgAABAgQIECBAgAABAiUIfP/+vYRiKiOBaQVED6f1dXQCBAgQIECAwGEC5lw+zM1eBAgQIECAAAEC4wqIHo7r6WgECBAgQIAAAQIECBAgQIAAAQIE6hEQPaynLdWEAAECBAgQKELAuEhFNJNCEiBAgACBEMh3Bbh37x4xArUKiB7W2rLqRYAAAQIECJQtsPI5l8tuPKUnQIAAAQIECFQkIHpYUWOqCgECBAgQIECAAAECBAgQIDCHgL4Fc6g755EERA+PBO00BAgQIECAAIGNgJ5NPgkECBAgQKA+Ab/v9bWpGt0IiB7eUHhBgAABAgQIECBAgAABAgQIEPhbwEAif1t4tWIB0cMVN76qEyBAgAABAnMI6Nk0h7pzEiAwrcDXr19PTk7u3Lnz4MGD6+vraU/m6AQWKeD3fZHNolDjCIgejuPoKAQIECBAgAABAgQIEFitwOPHjz9+/BjV//bt2/Pnz//444/VUqh4ZQLmXK6sQVXnMAHRw8Pc7EWAAAECBAgQmFzg+/fvk5/DCQgQIHBrgcvLy1bvzt9///3WR3UAAosQaH22B8ok93AAx6rSBUQPS29B5SdAgAABAgQKE8iPqp7PdyiMQHEJEKhLoBsrzAdc6pJQmwoF8r/F+d/3CplUqXYB0cPaW1j9CBAgQIAAgYUJ5HMT3H4vrOkUhwCBHoHopBy9lVsrnjx50lriLYFCBfwWF9pwij2ugOjhuJ6ORoAAAQIECBDYIZDPTcjnO+w4pdUECBCYTKCbeBinevHixWQndGACRxXI/xbnnw4etQJORmAMAdHDMRQdgwABAgQIECCQFsjfXch3SKPakACBeQRieNb379+3zv306dO7d++2FnpLoHqB/NPB6ilUsD4B0cP62lSNCBAgQIAAgUUL5O8u8vkOi66wwhEgUK9Ab+LhxcVFvTVWs9UJ5J/k5Z8Org5RhcsXED0svw3VgAABAgQIEChKIH93kb9jKQpAYQkQqEfg9evXrcrcv3//0aNHrYXeEihXIP8kL/90sFwNJV+tgOjhaptexQkQIECAAIF5BPJ3F/k7lnlq4qwECKxbIOZL6T7kODs7W7eK2tcm0P2Qb6uhDvvbZCyvQOCXCuqgCgQIECBAgACBggTkHi6zsb5+/boZvu3hw4cnJyfLLKRSEViUwJs3b7rlef78eXfhEpaUe41HyT9+/Pj58+eY2zr+xYOlTTwrfk3icdTN/5H1+fjx45jtWgxr3M9b8kle/sd93OI5GoHjCIgeHsfZWQgQIECAAAEC/xGIG7ykRfKOJXk0mw0IXF9fN0Me0Rnz/Px8YHurCBCI+VIipNVyWOx8KSVe45HaGcNKBvK23LdY3rsqwlgRQ9z8e/DgQauNvN1XoBe5e5B8x4LuvpYQWL6AnsvLbyMlJECAAAECBKoSyN9gJO9YqtKZozKXl5fN0GEUoRsTmaNczklg0QIFzZdS3DUeBY78wdPT00iIPuCHIHaJHV+9evXbb79FJnVEThf9SVp84ZJP8vKPBhdfYwUk0CMgetiDYhEBAgQIECBAYDqBfJ+y5B3LdEWt/sjRHzBurbvzw5KvvulV8PYCRcyXUtw1vokbxpfSAUHD3jaNZyHxdCR+dyKfOtJFe7excBQBPZdHYXSQxQroubzYplEwAgQIECBAoFqBuMfI3BnG+FbVEsxdsbiLjvvz3uSpuYvm/AQKEFj+fCnFXeNBGmG+gZ+G+OGIYQ3j/0hgjyccsWX8H4MhZj4usXEMUhn/DMuQ4WptM9AozS3lHjY1vK5PQPSwvjZVIwIECBAgQGDpAnGPkbnlS96xLL22Cyvfp0+fImgobjjcLBF5icCEEdOGlda8NuJQ3eq/fPmyu/D4S0q8xiMxsJc0YoURUozRJCNuuC1vfTMbzLt37zI/K5unJrHxo0ePjt80JZ4xn7CZH5akRAdlJqDnss8AAQIECBAgQODYAu4xji3+r3/FDXZ0CYwb5rgJFzoc8I9b5VCKj2iMmBbRw3Ab2NiqdQrEh6Q7NuiLFy/m1Sj0Go9ixxXXDR3GnCcfPnwI6qurqxhgYVvoMMzjOo3gY8RMv3z5cnZ2trMVIqs9vgbj+3DnljYIgXwngAj1EiNQsYDcw4obV9UIECBAgACBhQrk7zHi1nHgpnGh1VtGsYLuzz//jGSc+H9g0tJlFHZBpYgY0E0GU9w2x8QL0aFyQeVTlAUIdEc8jEIdP3pYwTUeocMI5LXSzCM5/bDcwAgjRkwwGiIu2254t/XBiSTEuMAjNNla7m1LID8Mrp7LLTpvKxMQPaysQVWHAAEC/xDI/8Xzj928IUBgYoH8PUZcxaKHw60RnSU333WbO/B4HbfErbvx4SNY2xRoBR1ab5tber1agW727sOHD6frCVvrNR7Rz5hVufVldftxCSOGGBH/CAtGDHH4IxrtGN+WHg8MKwXR8AY3a/UquKHwokoB0cMqm1WlCBAg8B+B1p+k21ySm23b3XICBPYVyEcPXZ7DtnH73Q1kDO8Sa8M/0j9vMux2br+eDcKz+5GLhULY6/kM7Kzp9fV190MyXeJhxdd49E1uRaaiq3J0Ut7ZBJkNIuQaX3QRnRzeOB4PPHv2LNp0eLM1r+1+2rdp5H/Ztx3BcgJLFjDu4ZJbR9kIECBwK4H4gzu5f+uP1+ReNiNA4GCBfIaCy/Ng5N4dN0OJRW/BeNG7gYVdAWnsXZM1L+mN1y9kvpRol1Ku8YgSNh9gxPOMGGNhrNDh5vMZR4tw5M7P6vv372PYxJ2brXaD/K+wpyyr/ZCspOJyD1fS0KpJgMAaBfLdzeIPI6kla/yIqPN8AvkMhfx9y3y1WfqZo09ljCwWMYVIsVl6WZWPwLIFIvLe/etiusTDJEZx13jk+rUY4+0UXb8jgBhDKMaszcOSMWdLfEOOG7scPmNBa5OPT/I/6wXVXVEJNAVED5saXhMgQKAqgd5BzbfVMDY2+942HMsJjC6Qv80QPczjR/JOJHWG7ebFJqAwxQ15vki2JFCZQG/i4dGih9Vc4y2xt2/fTvdNFU9Nnj59GgmGwx/FiDDGz43sua5S8lc4/7PePYUlBIoQED0sopkUkgABAnsLxB+LzR4xO/ePx87xd89yeh7tLLANCBQtkL9DS963FK1xm8KH5M+fP29zBPsSIJAX6EYPJ50vJQpW3zUe3YSbQ+lFaG/qv76i1SK3sXnSbovHWg+SuyyxZNjtZhfRwxsKL2oVMO5hrS2rXgQIrFQgOiBHCmH8qb3zIXMXKObmi0ffRs7uylhCYAqB5J2G6OEU+I5JgMABAkeeL+WAEi5/l/g7LZ7XNsu5V0+R5o751/FnYeYsUbDomZ4/7Eq2TP4KJ3/TV4KmmlUKyD2ssllVigCBGgTi78ttI63cPAWNDeJvmngbLyLTMMbbvll1GEEcZDM4TvwNFNkE8X/8i56Am75Cccx4se3IDx482LbKcgIEugJxcWXuSTLbdA9uCQECBEYX6CYeximmzpsbvRbzHrBlGF2Yj/PnUzTTxcXFzr8So3jGsTnsExK/6YftaC8CpQiIHpbSUspJgMDqBOIPygPyB8diioDFvjGLeKxtzr6x/B1nDQLuNNbQyupIoBqBZc6XUhxvzGHSKvPV1VX8HBxhxpL4w7KV9tgqSbyNDUQPmyz5ZEy/6U03r6sU0HO5ymZVKQIECBAgQGDpAvk7jfzdy9LrrHwECBQr0Eqa29Tj7Oys2ArNUPD4Mo9OHs0Th2qMG3N6enrnzp2pH8FG7mHz1NteG8GmKZN/lJ7/TW8e32sCBQmIHhbUWIpKgAABAgQI1COQv9PI373Uo6MmBAgsTKAbPYwRTo7T63ZhEocXZ7hPSeT9TTfzchQ6Rj/M/O7E/CqH17C6PfO/v8FbXe1ViMA/BEQP/8HhDQECBAgQIEDgOAJx4508Uf7uJXlAmxEgQGAvAfOl7MW1beMYn3rbqs3yyEycdBzJJ0+eDBcg1nb7Vu/cpeINkr+/mbBsxUqqthIB0cOVNLRqEiBAgAABAssSyOfsJO9ellU9pSFAoCKB3hl7J41zVYT3d1UyX+aR4xnz5v29z6ivMtHDmFllugKMWptjHCzTZFEO0cNjNIZzzC1g1pS5W8D5CRAgsEUg5j5+/PhxrNzMd3wz6/FmyWanmA25tfdY/SZafzg2Z3/eTNi3WRKv48Xm/8yfpK3Sektg5QJxXW8uqGGH5N3L8EGsJUCAwGEC3dH64jgxBcdhR1vzXskv88j+mygym8x5j3JO2oe6oM9AssmSsAVVXFEJdAVED7smlhAgQGARAs+ePZuxHK0oZOvtjAVzagI1CcQTgswIU8m7l5pk1IUAgeUIdEc8jLKZL+WABso8LorDTved333q3FuL6GEteriRSbaF3MPeD5KFlQnouVxZg6oOAQIECBAgUIxA8n4jecNZTLUVlACBogS60UPzpRzWgJFvntlxuu98D4Mz/jfbREecZFtsegvd7OgFgSoFRA+rbFaVIkCAAAECBAoQSPZ1SuY+FFBhRSRAoDSB3vlSLi4uSqvHIsqbfGKU3OywKmUimMmQ2WEFKGiv/I/vpE1WkJii1i0gelh3+6odAQIECBAgsFyB/P1GjDu23GooGQEC9Qp050uJ8NO8g6uUi50cITq5WbkOpZQ8GT2MK0JSZyltqpy3ERA9vI2efQkQIECAAAEChwvk+zol72EOL4o9CRAg0BEwX0qH5FYLMlPNRE76pGMOZvIKM/mJt4IoZOfkL2/+p7yQeismgX4B0cN+F0sJECBAgAABAlMLRLZC8iYteQ8zdYEdnwCBVQm8efOmW99MCKy7lyUh8ODBg52zzXRHmRyRLgbyyxwtnxefOVq52yR/eXGV28RKvpeA6OFeXDYmQIAAAQIECIwpkMxZ+Pz585hndSwCBAgkBLqRrOhUGyGwxK426Re4vLzcFkCMINTUkx3/9ddf/cX659Lk1Mz/3KnCd8noYXII4wqBVGllAqKHK2tw1SVAgAABAgSWJJC864hbyiWVWlkIFCwQ6VcRwTk5OYnk3zt37sT/0VE03sbCT58+HVyxOGxMMHJ+fh6Hivja5uCb48fbGCgwVv3xxx8HH//4O15dXXVPKvGwa7LvkvikRRQvYoibnLXIQI+Y7Nu3b6Of+KR9lqOcyQdRkuk2bZr85cW17yVg+0IFfim03IpNgAABAgQIEKhAIJl7mMyAqABEFQhMKhAhvFZv3BgGbhNS+fjxY5w6AgER1nn58mW+GBETjGNudu/uFcePf5tLeHPqCMDFKZafwddNPIw4l/lSuk18wJIILkcMMf4dsO9tdtn2KW0eM55pRfGaS9b5Op4HxJWbqXvydzxzKNsQWLKA3MMlt46yESBAgAABApULJHMP4x4mOV5V5V6qR+BQgbiCImDXCh12DxZhvlevXsWWmTzESDaMLU9PTzNBmZtzRVTut99+izjmzZIFvojqd/PUJB4usKX2KlLmg2rG5w1p8qFdPG8QbN3rQ2jjcgVED8ttOyUnQIAAAQIEihfI5x8l72SKF1EBAhMIRJ/QuMlvXUSxJAIl8X/3hLFl5BNFcLC7arNk08n0+fPnrWPebL85eBw/nhD0To4UcczoprrYpwLdxMOomujhTfuW+CI+bNs+rs3qxKe6+Xa1r5PdlpOPAFfLqOI1CYge1tSa6kKAAAECBAiUJ5C890jeyZRXfyUmML1ApAc2OyG+fv3658+fEQGMTsfx/4cPH3qLEGGU3gBiLIzkwVZqXoQII7gWh4oj3xw8jh9JfBG1iXHu3r1718rqiiO0lvQWY5aF3ehhFDX/tGOWMjvpsEC3Tbvbx8d46rEXuydd5pLWBb6tkLotb5OxvD4B0cP62lSNCBAgQIAAgZIEkvceyTuZkmqurASOIhCDGDZTriIQ3+o1HPOcxJwVvWWJAGKEF5urYt9WclakGUZkMEKEMc1IHKq58c3r6NsYIwZG1LL1tCCu6+MPfndTqm0vzJeyTabo5Zno4cXFRdF1HLHwySd2rSt6xAI4FIGlCYgeLq1FlIcAAQIECBBYl0Dy3iN5J7MuO7UlsEsgsv+aQZPIDexNrRqYJqUZK4wIYGvkxAgIRngxM5dInCIeFXQfA8QRdlXi2OubYptzmy/l2G0w9vkiB7YZQ+89fLRyK7Deu9lKFnYv1d6KJ5//9e5rIYGyBEQPy2ovpSVAgAABAgRqE0h2XUzeydSmoz4EbifQzKWKnsXbcgPjJNuuxLj0NjOoxL7v37+/KU6EWrppjDdrWy9i325IbrNNdKlupTe29j3yW/OlHBn8OKfLBKmbF8txSrXYsyQvycg7NmXKYhtRwUYX+GX0IzogAQIECBAgQIBAXiA/lFjcz+Q3zhfAlgRqFYjEw2bYfTiA0jt9ykZms2NzvtpN6DB5PUbWYXPfrnYUMnmo7r6jL+mNcpovZXTnYx4wfjuage/eU0s8bLI0vzeay1uvk10HWnt5S6BQAbmHhTacYhMgQIAAAQL1CGxLemrVMHk/09rLWwKrFWjmUp2dnQ1nCUX0ZBtURF6awZeIM0Yn0GS8LwI3vfG45rliTpXm23lfd0trvpR5W+T2Z3/16tXOg8TYnTu3Wc8GyaFCdFtez0dCTUNA9NDHgAABAgQIECAws0AyfyF5PzNzZZyewDIEWomHzUjibQq4yTocDkQ2j98NxjXXbl4PpD12N550iflSJuWd5eBxIQynvkaphjv1z1LseU+afFaX/O2ety7OTmAsAdHDsSQdhwABAgQIECBwoIDcwwPh7EZgu0AzbBeX2M54X4w/uP1gf6+JFK2dh/p763/9KxOGWE4GU2tOmKhIREszc8I0q+z1ogR2Jh5G8Lo3aryoWhy5MMlndQPjqB65wE5H4AgCoodHQHYKAgQIECBAgMCQQDJ2kLyfGTqTdQRWI9Dsa5wZti9zfcUAiPvGC3b2So70pb3CkdM1YO+0vBm66YrkyLcUiDmUd061HBOR3/Isle3+/fv3zLMEiYeVtbvq7BQQPdxJZAMCBAgQIECAwLQCETvIdF1c2tys06I4OoFbCFxfXzf3zqT37gyyxEEiFtM8bOb1zmcDzRzJzAGn26a3JGP1+J6u2I68TSDCwd1k0tbGETpMjuDZ2rHit5kHCVH9zLdKxUqqtkIB0cMVNroqEyBAgAABAosTSN6HZHpBLq5uCkTg6ALNQFgmuS+TbXTYtBLDuXuRzPjo0aOj8/ScMASaaJst4ntpIXmRPSW2aJfA8+fPhzd5+/btvrm0wwesY+3OYSI31Uz+atdhohYEQkD00MeAAAECBAgQIDC/QPI+JHlXM399lIDArALNK2VnDCVK2ty+t+ARZzksjhbBwQgRbjvmAcmMvYe6/cLe2GhMVH37IzvCLAIxWuVwOm18LF++fDlL2RZ+0p3fBpvy70wrXng1FY/AvgK/7LuD7QkQIECAAAECBEYXSEYPkz2qRi+eAxIoSCAmmW2WNnNxDccLYmCB28RZIkQYZYhgTeQOxzCIEXSIt5GTeFg4slm1EV93u7jGfCkS00YUPuahLi8vm+N+dk8d0fDbfKS7B6xpSSbHP5PRXJOJuhAIAdFDHwMCBAgQIECAwPwCm6EPh1NFopSZu5r5K6MEBGYVaIYCIwSW6Rrc3KVb9tun4EUZWkMxds8y45Le+VKMeDhji9zm1BE9H247ocMB3rgWBtberMo8k7jZ2AsCdQjouVxHO6oFAQIECBAgULzA06dPM3VI3ttkDmUbAlUKNEOBmZv8GPJvOHCf6ftctGRv3+rhERuLrm/FhY8fiNPT04EKRhd1WYcDPs1vj4HNdFsewLGqVgHRw1pbVr0IECBAgACBwgQyYY6oUvLeprDKKy6B8QSaocBMCGz4mopuy4vqYjye03+OFMHTbi/X+Dqqu9ajMy7hgNGUA78jkYcbY1/EeIhLKOpiy5AcHmTAebFVUzACtxTQc/mWgHYnQIAAAQIECIwjkBxiLHlvM06ZHGUmgU2GaYyRd+Tz//jxo3vG6C/fjMd1N5hiyb179+KwmU7H3bNHJl303Iy6RD5v5rIajh5WHyboTrUcpLfvrN1tF0smFdiEDnsv4ThvBMHjt0NEeGcTDH8bbHav/onCTiUbrFNA9HCd7a7WBAgQIECAwBIFYiD2nSMbZu5tllg3ZUoIfP36NTrJ7vwMJI405ibz9tuN4F30tdwr6hEdM/fqmzkckV9h9NB8KWNeP0c51iZ0uO2rIz7DramEjlKo8k4S38Dbwq/NyiSHGWnu4jWBCgT0XK6gEVWBAAECBAgQqEQgE6eIe5u4w6mkwqrxT4EFhg7/WcAZ3kW4PNP7+OCSRdhlW8xlc8zMVXnw2WffMbJcu4mlw3NuzF5mBWgJDIcO4/IROmyJbXs7/FVws1fd3wk31fSCQEtA9LAF4i0BAgQIECBAYDaBZJKX9MPZWmjiEyfvXScuxeIOP+kHfjjxMNKB90p7XJzdrgKZL2WX0NLXD4cOY3rlq6urpddhMeVLftVkxkNYTJ0UhMBoAqKHo1E6EAECBAgQIEDglgIxylv0Gdx5kO4UBzt3sQEBAr0Cw/GCupOMIvDU/TKJXpl1B0x7PwaFLowWjMl/e586xE/Jhw8f9urCXyjCiMUe/jbYnEi35RHBHaosAdHDstpLaQkQIECAAIHKBTLph8PZUpUDVV0996W9zTtpz+XheEHd0cPe+VIm1e5tXwsPE9iEDrsdz+NokTMby6XI7QUbQ4L0YrYOUvd3Qquy3hJoCogeNjW8JkCAAAECBAjMLJC5M4mhDzdz8s5cVqcfW+D6+jrmuo07/7EPXOrxgiK61l5eXk5UgYi/9OZt3Zyu7vhLN3oYk8nWXeWbli39xUDoMB5CxA+EBNJ9m3j4QcLN0TJP+G429oJATQLmXK6pNdWFAAECBAgQKF7g2bNnmTrEfU50c85saZuyBKaLlGUcIiRx79691pZfvnx58OBBa2Edb4fTeOsO48ZMGt1MK4mHRXywB0KHEW0/Pz8vohZLK2S3F3+3hPGdICzbZbFkJQJyD1fS0KpJgAABAgQIFCOQST9MZkkUU2cFJTCHwPB1VHeSUTfxMFpA9HCOj+F+59wWOtwMdCh0uJ9mY+vhb4PNhnV/JzQwvCTQIyB62INiEQECBAgQIEBgRoHM4HeZ+5wZq+DUBIoQGL6OMnH8IqrZLWREoLqZVvHNI6+qa7WoJdtCh9HlPBJp9To/uLEiFTezb8XfCZnq22blAqKHK/8AqD4BAgQIECCwOIFkdkPybmdx1VMgAosRGB70sOLBASQeLuYzuEdBtoUOI+wbM37UOrzAHkC32HT4QcLmwJHdWfF3wi3w7LoWAdHDtbS0ehIgQIAAAQKlCET6T2bAtW7qUCkVVE4CSxAYjr/XnWTUjR6aL2UJn8mBMmwLHcZAhzHb0sCOVmUEMr+nyQd7mdPZhkCJAmZNKbHVlJkAAQIECBCoXCDuUoazoqL+7969u7q6qhxC9QhMJjCcbVRx9NB8KZN9pqY68LbQ4YcPH8bqrRyfih8/fmwqEI+vVpXJGLzdGYS6bWlU0K6JJasSED1cVXOrLAECBAgQIFCGQNylXFxcDJc17vT0VhsmspbAgMBqo4fdxMNQEhkZ+KjMu6o3dBi9aOMDPGJH2tPT05tqvn37dlXRw3gUd1P3bS8iOXdE7W1nsZzAkgX0XF5y6ygbAQIECBAgsFKB6LycSX3KdLZaqaBqE9glMJzeW2ukIEJR3e8N86Xs+rDMtj4eEUXcqpUZt1ky4kc0ztKs4ePHj5tvq3/dvSK6Vc7MZtbdyxICNQmIHtbUmupCgAABAgQI1COQuVfJZEzUI6ImBMYTWO2gh72JhzsznceDd6Q9BCKoF4G8mw7Fmz3jwVJMrzzu7NitSPqIcck9ajvfpsNpyJtySc6dr32ceSkCoodLaQnlIECAAAECBAg0BTIDtMctX2QSNffymgCBjMBwvCCT+Zs5ywK3iUk2WqXSJbMFspC3vaHDeKoUge9xQ4dR3whH3tQ6+kTfvF7Di8ycM3GNrKor9xraXR0PEBA9PADNLgQIECBAgACByQWSnZelH07eEk5Qo8A6o4fNmTFuWvXs7OzmtRcLEegNHU43vXIz93Bt3ZZ7s3FbHwOJhy0Qb9cpIHq4znZXawIECBAgQKAAgcwdS+bOp4CqKiKBIwpExm4zXNI9c609N9+8edOtbCbNubuXJdMJ9IYO40HR+fn5RCdt5h7GhMsTnWWBh42vguEHCZsyZwYSWWDtFInAuAKih+N6OhoBAgQIECBAYDSBZ8+e7TyWzss7iWxAoCUwHC+otdtyb6AkwiKjd4NtaXu7l0Bv6PDDhw+Zn4O9TnSzcZyxObRi9NK9WVX9i0zyfnwh6LZc/SdBBTMCoocZJdsQIECAAAECBOYRyKQfZu5/5im9sxJYpMA6o4fdEQ+jccyXsqhPaDd0GKMQfvny5eTkZLpyti6HVfVczsy2nPkVnq51HJnAcgRED5fTFkpCgAABAgQIEGgLZO5bMvc/7eN6T2DFAq1wSUui1l6K3VEOzJfS76BVDAAAEt1JREFUavp533ZDh9GJ+Nu3b1MnvrV+QdaTe9ibjdv9DEyX9dk9lyUEliwgerjk1lE2AgQIECBAYO0CMf7aznu5CIXEXdDapdSfQE4gLpaIyGzbNlK9pg7WbDv1pMvNlzIp7+0P3g0dRofZT58+Td2vvBVBi8//1Ge8vdVYR8ik7Wce4I1VHschsHAB0cOFN5DiESBAgAABAmsXyMyI2s0qWrua+hPYIjCceFjroIe986W8fPlyC5LFRxXohg4jaBUB3yMUotWfXbfllrnoYQvE2zULiB6uufXVnQABAgQIEChAIDMjaiaHooCqKiKB6QVWGD2M4FS31sIi03/WUmfohg4jond1dZXa+aCNIt8wTnp9fR3h41ZYeWeq+0EnXOJOraTL3iLq2t/LYuFqBX5Zbc1VnAABAgQIECBQhED0I4v7/OHswph5Oe4Gq+xxWUQbKWRBAt04WrPwVeYe9n57iB42232u19E3OT5yzSmPoyTRXr1Ntm8h//rrr+YurbM0V928jpEWb17X/SIjnEn8r1tJ7Qg0BUQPmxpeEyBAgAABAgSWKLAzehiFjnuhy8vLJZZ+kWUavpEeXrvICilUSmCdgx52AyURJIoxVVNkxW40fBUPrz1OpXtDh3HqgXE5py7Yenoudy+Klm0MAalrf8vE25UL6Lm88g+A6hMgQIAAAQIFCGTmTtl5L1RAPY9YxFZWTuvMw2tbG3tbkMAKEw+jg2o3UraGxMPhq3h47RE+0ttCh0c49cApVtJzOcaU3BmiXcM1MvBJsIpAV0D0sGtiCQECBAgQIEBgcQI7u1BFgOA4o+wvjuagAkVf74H9AjOS1AY2sKpQgRVGD3ufK6whqWrJ13iEDiPLrxvVnfeyWs+Ey70XRQv/4uKitcRbAisXED1c+QdA9QkQIECAAIEyBOJuP27thsuauSMaPsJK1kY21s7Ek9ZUpCuRqb6aa4serna+lCVf45vQ4QKvtZUkHsaToffv3w/7R+JhjDg8vI21BNYmIHq4thZXXwIECBAgQKBUgZ0dqeKOSMbccOtGMCXisJlprGMq0pOTE+mcw55lrV3hoIe9TxR2fpOU1ayt0i78Gl9s6DAYVzLoYe9F0foU7Uz2b23vLYE1CNz5+fPnGuqpjgQIECBAgACB0gUi9nHv3r3hWkTG3Pn5+fA2la0NllZC2WZEs+gV2HwRyYbx77CugjHFRGTlbPAjAzRebPJAW80Rm5U+7XXvZ+zLly+l12vzmY98tIHAccTUrq6uKrs6In+q9ZmPT2kEsMqqZjXX+JJDh/GRePv27Rq6tMe3WfwWDFwCMQu250YDPlatVsCcy6ttehUnQIAAAQIEChOIQEAEOIbzJlYYPYwQ4UBIaJQ2jgHUhsdQ25xlhfij8B7tIK0oc+u8ETJoLSn9bTXzpVRzjS98KL019FyOAO5w6DCueomHpX/1Kf9EAnouTwTrsAQIECBAgACB8QV23tVEnlGEDMY/sSMSqF2gvuhh75OGNSSXLfajujNuNW/J19BzeeeAthFCjTEr5m0IZyewTAHRw2W2i1IRIECAAAECBHoEosvVzhjHzrujnuNaRGAFAgPXTvTZrGyShNXOl7LkD/JmLIVllnANEy5HF/id86XsfES3zOZTKgJHEBA9PAKyUxAgQIAAAQIERhPYeW8TfWwjcDDa+RyIQC0Cz5496w0gxjVVX0Zeb+Lhzm+PWppaPfYWWEO35Z2P1iKEWt9Xwd4fBTsQ2CJg1pQtMBYTIECAAAECBJYq8OjRo+Fh+Kqc/2GprVFVueqeNWXTVJeXlxFZiz6kESmIYGIMRRcXVFWt+H+VqWO+lPraRY1mFLhz587w2SO8Ht8Pw9tYS2C1AqKHq216FSdAgAABAgRKFYjpIE9PT4dLH13kKuuJOVxfa0cRWEP0cBSohR+kd3bpd+/eRfblwkuueAQmEoiw4M5Za/xuToTvsHUI6LlcRzuqBQECBAgQILAigRjT/eHDh8MV3tlFa3h3awkQKFege/lHoqXQYbkNquS3F+heFK1jRuKhR24tE28JNAVED5saXhMgQIAAAQIEyhDYeSPUO+pZGXVTSgIEbiEQw552RzZ4/vz5LQ5pVwJlC0Q27o8fP4brsDMzcXh3awlULyB6WH0TqyABAgQIECBQocDO9MO4UzJ+U4UNr0oEdgm8efOmu4n5UromlqxHYGdkMB7ISTxcz+dBTQ8TMO7hYW72IkCAAAECBAjMLLBz9MPoqxjD2M1cSqcvSsC4h0U1V39hzZfS72LpWgX8Vq615dV7ZAG5hyODOhwBAgQIECBA4DgCmfTDq6ur4xTGWQgQWIJAbw/NnYlXSyi5MhCYSKA3G7d5LhdIU8NrAtsE5B5uk7GcAAECBAgQILB0gU+fPj1+/HiglPfv349B0AY2sIpAU0DuYVOjxNePHj1qDXooB7nEdlTmsQR2/kq6QMaidpzqBeQeVt/EKkiAAAECBAhUKxCRgidPngxU79u3b5GLNLCBVQQIVCPQO1/KixcvqqmgihDYV2Dn53/nFGT7ntH2BGoVED2stWXViwABAgQIEFiFwM47n533TqtgUkkCKxDo7aHpG2AFLa+K/QIx4mErFbe1XaTnv3z5srXQWwIEegVED3tZLCRAgAABAgQIlCEQ6YdPnz4dKGtMvmz0wwEfqwhUI/D777+36hK5yQ8ePGgt9JbASgRevXo1XNOdj9+Gd7eWwKoERA9X1dwqS4AAAQIECFQo0A0ZtCppSPgWiLd7Cdy7d2+v7W08i0DvQwKJh7O0hZMuQSBG7YixOwZKEomHz549G9jAKgIEmgKih00NrwkQIECAAAEC5QncvXt3OIEi0g8vLy/Lq5gSH10gPksxh0DztPE2FjaXeL1Mge5ThGg7wZFlNpZSHUFg52Ozt2/fHqEYTkGgGgHRw2qaUkUIECBAgACB9Qqcn5+3gj4ti7iPiul0Wwu9JdAVeP78eXPh8LQ8zS29nlEgJpbtju8m8XDGFnHqeQUiFXc48TC+2U5OTuYtpLMTKEtA9LCs9lJaAgQIECBAgEC/QDfzqLXdzkSM1vberlMg7rpvRtKMFzs/V+tUWlqte5tJ9HBpzaQ8RxPY+Xv37t27oxXGiQjUIXDn58+fddRELQgQIECAAAECKxeIGVS6+UdNky9fvphCoQniNYE6BO7cudOqSKRWxYSzrYXeEliDQIzUMRw9jLE+ImF/DRTqSGBEAbmHI2I6FAECBAgQIEBgToHe/KNmgXZOQNnc2GsCBIoQMF9KEc2kkMcRiDE6hkOHMVmK0OFx2sJZKhMQPaysQVWHAAECBAgQWK9A5B4O91X8+PGjdKT1fj7UvFKB7mMD86VU2tSqtVtg+Ecw9tdneTeiLQj0CYge9qlYRoAAAQIECBAoUyA6ZA1PnyL9sMyGVWoC/QLmS+l3sXSVAvF47P379wNVj9hiPGYb2MAqAgS2CYgebpOxnAABAgQIECBQnsDdu3e7iUjNasQ0lDEmVHOJ1wQIlCvQe73vTL8qt75KTmBAYPjxWDxaiwdsA7tbRYDAgIBZUwZwrCJAgAABAgQIFCnw7Nmz4fyLv/76K+KMRdZNoQkQaAiYL6WB4eWqBXZOlvL27duXL1+u2kjlCdxCQO7hLfDsSoAAAQIECBBYpEBvOlKzpFKTmhpeEyhUwHwphTacYo8usHOylIcPHwodjs7ugKsSED1cVXOrLAECBAgQILAKgcgrjCSLgapGZqLpUwZ8rCJQhMCbN29a5TRfSgvE25UI7HwktvOh2kqgVJPAwQKihwfT2ZEAAQIECBAgsFyBSLKIVIuB8j1//nxgrVUECCxcIOZLiWFMW4XcGUNpbe8tgQoEdk6WEsMdmiylgoZWhXkFjHs4r7+zEyBAgAABAgSmEvj69etvv/02cPQINPT2fBzYxSoCBBYi0Du8qSFNF9I6inFMgUi3//Hjx7YzxoO0CLVvW2s5AQJJAbmHSSibESBAgAABAgQKE3jw4MHw/JLRk8s9VWGNqrgE/k8gRnnrzoz05MkTsyH5gKxNIBLtB0KHofHu3bu1magvgSkERA+nUHVMAgQIECBAgMAiBM7PzyOgMFAU/ZcHcKwisFiB3oDI2dnZYgusYASmEIg+y8MDGsaVEg/Spji1YxJYm4Cey2trcfUlQIAAAQIE1iUQOUr3798fSM2IiMPl5eW6UNSWQOECERBpDXoY86XExV54tRSfwB4CO3/dnj59en19vccRbUqAwHYBuYfbbawhQIAAAQIECJQvED0ZP378OFCPmLZV/+UBH6sILE0ggiat0GGU8OLiYmnlVB4CkwrE0L0DD8Yinj6cljhp2RycQH0Ccg/ra1M1IkCAAAECBAi0BSK7cCC4EMmJMcVKex/vCRBYqsCdO3daRTNfSgvE27oFIqlweOSNP//80zzLdX8G1O7IAnIPjwzudAQIECBAgACBGQSGB0CMPKYYeH6GYjklAQIHCUSXzOZ+Mf6A+VKaIF7XLRDpt5F4OFDHuCKEDgd8rCJwgIDcwwPQ7EKAAAECBAgQKE9g5xBRMbr8s2fPyquYEhNYpUBE/Ddzp0QYxdClq/wIrLfSJycnAyNyPHz40HAc6/1wqPlkAqKHk9E6MAECBAgQIEBgYQJxQ/X48eNthYpRoiIJUQbTNh/LCRAgQGB2geGBOOKHLPosm2d59mZSgPoE9Fyur03ViAABAgQIECDQLxA9uTbJSr2rY/j54WGkeveykAABAgQIHEcgnoENjOEbZYjfOKHD47SFs6xN4P/993//99rqrL4ECBAgQIAAgdUK/Nd//df//M///Pvf/+4ViNzDWBudwnrXWkiAAAECBOYSiPE34hnY//7v/24rwNu3bz0D24ZjOYFbCui5fEtAuxMgQIAAAQIEyhMYHjTqw4cPAojlNaoSEyBAoGqB4V+uGAD06uqqagCVIzCngOjhnPrOTYAAAQIECBCYSyD6dkWmYe/ZjRvVy2IhAQIECMwlMDzcoZlS5moX512PgOjhetpaTQkQIECAAAECfwt8/fo1ZlCJsQ7/XtR45U6sgeElAQIECMwp8Mcff5yenm4rgSm/tslYTmBEAbOmjIjpUAQIECBAgACBYgQi93BgBpXPnz8/e/asmMooKAECBAhUKhDDHQ6PZhiTLN+9e7fS2qsWgaUIiB4upSWUgwABAgQIECBwZIEYQyrGmN920vfv30dPsW1rLSdAgAABAkcQePLkybY0+Ti7SZaP0AROQSAERA99DAgQIECAAAEC6xV4+fLl2dnZtvpfXFxcX19vW2s5AQIECBCYVCCeckUu/LZTvH79Wpr8NhzLCYwrYNzDcT0djQABAgQIECBQnkDcfUWm4bZyR6ewR48ebVtrOQECBAgQmELg/Pz8zZs3244cj74kyG/DsZzA6AKih6OTOiABAgQIECBAoDyBiA9uy+8wBXN5zanEBAgQKFzg6urq1atX2yrx4sWL2GDbWssJEBhdQPRwdFIHJECAAAECBAiUJxDD0scUzN++fest+v379w1L3ytjIQECBAiMLjA8yfLTp0+NqjG6uQMSGBYQPRz2sZYAAQIECBAgsBaB4QDiw4cPP336tBYL9SRAgACBmQS+fv0aT7O2zZQSk6hEbHGmojktgfUKmDVlvW2v5gQIECBAgACBpsDdu3cjwTD6KTcX3ryOfs0Gp7/R8IIAAQIEphCI51inp6dCh1PYOiaB2wiIHt5Gz74ECBAgQIAAgaoENgHE6KfcW6uYWSXmaO5dZSEBAgQIELilwM4UeFmHtxS2O4GDBfRcPpjOjgQIECBAgACBOgWG79+MVV9nq6sVAQIE5hYYmL8rRs/4+PFjPOKau4zOT2ClAnIPV9rwqk2AAAECBAgQ2CawyUCMW7XeDX7//ffz8/PeVRYSIECAAIHDBE5OTmKIjN59Y6zDGHhX6LAXx0ICxxEQPTyOs7MQIECAAAECBEoSiJu0uFWLG7beQr9580YAsVfGQgIECBA4QCDG1Y3Uwt4dTZPSy2IhgSMLiB4eGdzpCBAgQIAAAQLFCMQIU0+fPu0tbgQQLy8ve1dZSIAAAQIE8gIxom6Mq9u7ffwGGeuwV8ZCAkcWED08MrjTESBAgAABAgRKEri+vo6BDntLfHFxcXV11bvKQgIECBAgkBGITPYYEKN3y7Ozs/gN6l1lIQECRxYwa8qRwZ2OAAECBAgQIFCeQNzdRbJhb7l//vzZu9xCAgQIECAwLBBDZDx+/Lh3m9evXxsio1fGQgKzCMg9nIXdSQkQIECAAAECJQlEJ+W3b9/2ljgmaO5dbiEBAgQIEBgW+PbtW+8G8YsjdNgrYyGBuQRED+eSd14CBAgQIECAQEkCMS7Vu3fvmiW+f/9+5IaYBLNp4jUBAgQI5AVispQYHOPXX3+NXeL/+FmJOVL+/PPP+MXJH8SWBAgcQeD/A0cFjNAvlyTgAAAAAElFTkSuQmCC"/>
  <p:tag name="POWERPOINTLATEX_PIXELSPEREMHEIGHT#5C646973706C61797374796C657B4D3D205C667261637B50722F31327D7B312D5C6C65667428205C667261637B317D7B312B722F31327D5C7269676874295E7B3132747D7D7D" val="183,3333"/>
  <p:tag name="POWERPOINTLATEX_BASELINEOFFSET#5C646973706C61797374796C657B4D3D205C667261637B50722F31327D7B312D5C6C65667428205C667261637B317D7B312B722F31327D5C7269676874295E7B3132747D7D7D" val="345"/>
  <p:tag name="POWERPOINTLATEX_REFCOUNTER#5C646973706C61797374796C657B4D3D205C667261637B50722F31327D7B312D5C6C65667428205C667261637B317D7B312B722F31327D5C7269676874295E7B3132747D7D7D" val="3"/>
  <p:tag name="POWERPOINTLATEX_REFCOUNTER#5C72686F28782C792C7A29" val="3"/>
  <p:tag name="POWERPOINTLATEX_REFCOUNTER#5C72686F28782C792C7A2C7429" val="5"/>
  <p:tag name="POWERPOINTLATEX_REFCOUNTER#7628782C792C7A2C7429" val="4"/>
  <p:tag name="POWERPOINTLATEX_CACHECONTENT#7B5C626620767D28782C792C7A2C7429" val="iVBORw0KGgoAAAANSUhEUgAAA0kAAAC4CAIAAAC5PTA2AAAgAElEQVR4Ae2d/f0WtdLG5XxOAUdKECoQSlAqOFACUIFYglIBUIJQAVqCUgFagtoBz/c568mJeZnN7ibZZO/r9wfkzmaTmWsmk8nkZe98+vTpM/0JASEgBISAEBACQkAIXAKBf1yCCzGxH4EXL158/vnnDx482F+F3hQCQkAICAEhIAT+i8Cvv/567949xtbXr1//N6/r//LtusI9VGO//PILyvfy5cs///zzw4cPb9++HYo8ESMEhIAQEAJCYEYE3rx589tvvzG2Pn/+nNAJrl5nLuTbdQZ8lOa+//77hw8fonyOoC+//NKllRACQkAICAEhIAT2IfDFF1+4Fwmd3L9//8cff3Q5HRLy7TqAPFwTz549+/bbb32yXr16RQzPz1FaCAgBISAEhIAQ2IEAg+zTp0/9Fx89ekRIxc9pmr6jsxRN8R2t8j/++OPJkyc//fSTTxiOHYro5ygtBISAEBACQkAIHEGAgZXFWb8GHL4+O/Dk2/mwXzyNYxesw8LwN99803MycXGIxZ4QEAJCQAgIgf8iELt3X331VYf1Wfl2/5XA1f9POnbd5hBXR1f8CQEhIASEgBBIIPD48eN37975Dzq4d/LtfMAvm046dv/+9791NvayIhdjQkAICAEhMAYCX3/9dbAVqrV7J99uDMm3pCLp2LVWrJYMqW4hIASEgBAQAjMhwE0oHJj1KW46Csu386G+YDrp2HE8u/91OxcEVywJASEgBISAEChAIDkWt3PvdAdKgUxmLoLq+JfYwcq//vWv9+/fz8yTaBcCQkAICAEhMBMCfKMiHnlZqG10SYV8u5mUYyutbOEMgsDU8MMPP+gqu61IqrwQEAJCQAgIgSMIMPLG7h2XpLS4qkK+3RFJDf0uH4oNzuZA7nfffcemzqHpFnFCQAgIASEgBK6IAOMvo3DAGZ8SqH6uUfvtApAv8pPbEfmMXcCMDsYGgOinEBACQkAICIHOCMS3okAAIb2KkRf5dp1l2qM57kXk8yZBSzo/EQCin0JACAgBISAE+iPAuQpG5D///NNvmq3wbI5nW56fuTutNdnd0A36IkrDV8Vi4thmF2cqRwgIASEgBISAEOiJAA5ccN0drePqcfaxFhny7WohOUo9KEcwG4AyPizG5TqjkCg6hIAQEAJCQAjcMAKMyIzLAQCcfWSjfJC576fWZPfhNuhbqMXLly8D4r788stffvklyNRPISAEhIAQEAJC4EQE4guNIYZFNjbkHaRKvt1BAAd6PbnNDvo+fvyoS08GkpNIEQJCQAgIASHw2Wd8ROD+/fsxEsdHba3JxqhOmZPbZsdxazl2U0pURAsBISAEhMClEWB0jldm4Tg+DbkVBsXttiI2aPlkaFdnYweVlsgSAkJACAgBIfAfBPDwgs9HkY3Pd+ROY8XtrqBc3GYXf38Cxl69enUF9sSDEBACQkAICIGLIpAcqdk6f2SjvOJ20ysLq7F3796N2dBNxTEmyhECQkAICIEbRAA/6eeff+YSCQ4XPnz4sNY1crWQ5Nbi+FaUI+cg5dvVEs1p9SRvuIaa33//fTT1PQ0jNSwEhIAQEAI3iQDrWsTAgkXPgyue1YHMHapgx/y+W1G0JltdRl0r5Gxs/NFYKEAh5Nh1lYQaEwJCQAgIgcEQePbsGZ/fDBw7aMTb2+czNeKPLXdPnz6NK+dTs7h9cf5qjuJ2qxANXQAHLr6pmE+XsFA7NN0iTggIASEgBIRASwQ4i4BvZLRw/KoRo/Ktj3Lbq/atzCputxX/gcozI4kdO+iztXkgBkSKEBACQkAICIEGCBDuWh0Kk2cQG9BSVCWRGhbc4qIQybJynG/nyLez8Rn3KTtD37x5E9NH0G6oUHNMoXKEgBAQAkJACDRFIDk+Bi3Ga7VBgc4/k8uy0LDqpMZ0yreLMZkjJyfspOM/B0uiUggIASEgBIRADQRKfDuWO2s0Va0OQnfJq4xZoNsastF+u2pS6VkRQTtOccctaqddjIlyhIAQEAJC4KYQyA2RAQgD3iaR23UH5ZuoVdwukPUcPytGbudgWFQKASEgBISAEChDIL4rLn6PUMiAt0nkQnfQn1usi1kjR3G7JCxDZ3LvSe5jc58+fRqadBEnBISAEBACQqAxAsmrgIM2h73e3wjdlR/sVdwuEPcEP3POe3KdfgJ+RKIQEAJCQAgIgXoIlMTtkvua6pGwvyZCd/idyfdzo39cWHG7GJOhc96+ffvkyZMkiZsW45M1KFMICAEhIASEwNQIFG624xNkDx48GJNTg4VCshW3G1OyWapybjtu/oBbB7Js6IEQEAJCQAgIgQYI4P2U1DqsYwfx0PbFF18kucj5AEFh+XYBIEP/JGiXu48nd7piaH5EnBAQAkJACAiBqgiULMh+9dVXVdusX1lukxXclXyFTL5dfZG0qzF3dx0OPltH27WrmoWAEBACQkAITIHANXw7vjuVQ5uP4eYeuXz5dg6K0RMswOc+kKKg3ejCE31CQAgIASHQHgFiWslPcQYtjx+3g+DciQquZV79ZLx8u0Di4/7MBe2gWL7duGITZUJACAgBIdALgZKgHbSMvNnOQWWM7Ktf3ZBv52AcOoGT/u7duySJzD90iiKJjDKFgBAQAkLgphAo8e2mCNohNbZaccFyUnxGrGcpL98uidtwmYaTbrj2w7EhgoSAEBACQkAINEPgSr4dIOXGd9adOVtpoKj77QxwBnpEZC63h0DfohhITiJFCAgBISAETkKAzXb3799fbbzwirjVejoUMC66+/LLL3mao0FxuxwyA+XzkbGcYzdLbHkgNEWKEBACQkAIXBGBkqAdfE+x2W6RD6TmlmU5W2lchiLfbgIFNw485wK2E3AlEoWAEBACQkAI1EOgxLebLiCS+xIVsBmbteTb1VOrNjVxisLQ18ePH7dpVrUKASEgBISAEJgJAWOsdGxM59vlbkKBo9wJSx7Jt3MSHzTxww8/5CibTkdzjChfCAgBISAEhMARBIiD5DYv+dVON24aHybgO1W5LXfy7Xyhj5g2HPPpdHREfEWTEBACQkAIzI9ASdAOLifabOdkYoTucsuy8u0ceiMm7AVZQ94jMiOahIAQEAJCQAi0QaDEt5s0IGKQnVvZk2/XRssq1ZoTG9VzdubevXuV2lE1QkAICAEhIAQmRuDCvp1xnIJlaG7SiMUm3y7GZKCcXLgVEg1hD8SASBECQkAICAEh0BgB1rjYfLbaiBEAW333xAJccPvFF1/kCEhu3JJvl4Pr/HyUlQtscnRMqqM5dpQvBISAEBACQmAfAiVBOxa7ZtxstwBijPjJ9T35dvsUqcdbSYG5hg1JuzJKCAEhIASEgBC4PAIlvt3Dhw/nxcEY8VmWjU/LyrcbV9aGshKeJUg7LumiTAgIASEgBIRALwSM4dKRMPXpQ8O3g8GYffl2Tu7DJWJpORL5kJxLKyEEhIAQEAJC4GYRuPZmu0Ws9pa72FuQbzdodyDEalzDaLvwg7IksoSAEBACQkAI1EYg9mziFi5ws4QR04kR+KcPAc7vzz//7Of0TxtXMO8jJnk8eEdVeFq///47Ly4J/kVXvv/++x1VlbwSi8p/S76dj4bSQkAICAEhcLMI2MPlAssFBk1YSB6JXRjE1fHdp7/5djh2jx49Olc/Pn78WPHaNqJf7Thi09tZvl1FiM4Vd9z6r7/+SkfljwPtzo2mGJ40O2HBnLkL979U325Ix6Db0Cge/NI0LdKua5R+dWHYY0GMkIMyIJRFGZDLMqFCB+7evcvWGUlkBBkNTgMBi/+Yk58Y3ZZ+DcGoEH/oz9OnT6tbEh+Qt2/f0gR6y7+vX7/2HyldEYGSmBTirtjiKVXZZ0HQc9+3++yT9/f+/ftTKPYbxbfzKDqaLBG53/qmNNbhKH359w1KcG7y7836BLl/8803iztl8O4eAf6rV6+Oc0u7mN3CdilG4boqepyFS9aAcEuEQl/Aal0SATF1EAGMf8neeXo004aDbSVfx1A4e0VCdiOJ0vHMZT3NhzqZvgb+SdaWzMAhkW9nYLXyKIDyuI66GmwnG2PkSl4ggQk+MqPCI9wNAu+uyDjzGIIhe3e7etFAgKt/Srw6XzJ4eKcbbshGK6CcP+j57rvvDB71qCkCKMMmk4LIWswQGCCcltJEU5anrpzOQpdxWA2VWLozvXsQhG2gfCLl2+1XpHa+HbpukHWZYQMTXDKxNqBYHiGIrZ4WppxOu1qzXeCIW+l3QqUXBJh/79aHRsNziWhQ46TBRS0bBYRKqLrZMrbxNHp03fE7mDdexmhX1ysi9IZQxnk0SF8msmNg4k9R5NsZQK08aufb2SOcL7/qPa1bhVjSHL6MlFhG2GTUpEfxR4LyNizl1jNp/ZFm3CguI+3SnXiapBZSuyF27YYQcdLbRuiIAEEsmoBWGCEZSnZGCcKSirFkQmpnem68OUM3DDG5R1W2eSCCQCtQ7BuXi8G+bdWdaE5PYKAMLro9Sg5eDhx/EJRv52DZnGjn2yUHOUcfg1w3TWrUULI/wzWqaXNHBzPMd0kgLW4a/6zEXabp+F2EovH7uJIwFsY679upoAlDB3qaYHQ1Jtv10yXRk54ApZv6iSxyE7BAIvbPKtODgJIS83JTwvKZTca8bRmd8tSn+cQ0umSwzwjlaJNvZwC18qiRb4eRsht2wpsxAXdxZ2aA3GRSg/UOHy57M2Ic0N40U2ecTjZd4lPOKKw+NAdBDqSJhtguEU99ofvpRr0yCUXJctImxU62osxVBGo5dosioZCrLRoFAiPjD7fGWzf7KGlR/R49QtoeVnrKznYPGEkdMX+7A2UEEEVDPNT5mMSOkf908DRXWnCKmxsBfDrpNltvB+DqGa4zSN708+bNGyB69uyZ38SSJpOnLp9uANSF15pwmc63337LIXP3up94+fIlT5tepuA3d6U0V1QEQTjGQm6OsHlEavhw6EBcjEzUKakAceGDOUkNDOq0bXFQWD/3IYAKJZVhd23lliFogquUAiPj/wwK6ycIYMzpyx8+fFh6SjA6rEKEpFZfoX7+VqsKCiwheV5Eu/52t0hQru9PRhkIy7FMPhb1r5HIeXmFCaahB3npH+RAafhDCSCehZ5gLDHYQa54HrxCIJTX+SNgsNRWCNeOYvY8ZpwJxFbWgG7pLQ5wfu5erUAKrp44EUd9ghALTVNDIQu2RJbW+2t1IfGDFwtsbrl6G70Y4fbhOla8OGe3hvdh4QKtGJoQi6MwB7Ustw8Ow9jEKWrrwGmUCAxIUr6bFmca0VmxWju+4wzO39ZkC5svQTMJscvc0W0KaSssBgG2RYBHh1FhnbWK2YQZm5BqEdCintjq7bOePm1A4TQqSKD9fkmc8qBA7Pz55f003kbwbvIn7PhvKV2CQIAtml/y1lImuffRiabDmBorlWvdT5xu68ohnbFkoEI+8gfTgQ1ZBQdBByOjVmNXQTtYAMxLpFxu7Q/S0+d12/Q5D2GPbxeEQErADcq45vtgkWzFBuhEixwYiAC6szzOJIaFmbHVw24eR9ju2P5cLYC0fOAvidg5ARWioWILAmiyg44EMtqkEnb/7TCsGlMLxxdMSdztEAhUyMFeK1E+2YhNnETfTu6uZiz5qqy7RfEdVa0T9qjkTN8e3w7SwWsVU6PA6XDbbsG562sGbjzaNP61VrLC+oNIZLnFXK0/cNp86JxtDcZgp/qrlRcGZlyjM4pmFYR2BQIbAtqb2rIXJjpYmECrnRr4ifIl5k28qzAI0N0CFfKRr5UuMVaEhWJDdLFY0ZgqVxK1LTf4Y/IYU2UH11y8eadvF4yXOzqSH1aJqW+dY9N/4iCNRbDBbI1M9fqDSYZzuao0FFQeQMesLsCTwaBcuCWDt99iec1VeJ+6ksAo0x+3shOPpr4sSLcWR9Bc8md5hHgr+yrPmJ3E3M+kv9OLUTYMBTrGv6TJWVUevxIKG6slyYH23NHtdnSjRI7Xk8Vq0GFRgJ2+HXbT1/4daaRyogoaEz76/4mE2UFmyD6Rth1Nx1pYdzqbNKxOG9GxwD8r7+eBU+jqNBI78LnNVwJs95kCQxDLo62BwE2yiBU7SU9r/3ITzVcqbK/G0uvp6Tb4PMXYljiIi2Spc5krAiPvogA4i0nfAvfxSlAPywtSSHa6ILPuiDMCGquMUwA6d/p2vBnMvANAS36eNam1HYIFl7NEaAcU942CZ/FCu4Htqy5xKizRtKXMJvRsJYkbnc7tPlErggF1h1YE3mEsDnKMWMtx3u2A8Q59O07STdWQW5FHLjvGclSF4cyY8CcVLJmJC3hTgjiR2RLjf1WznNQ9l7lMa//hfm9NlFg3u07bj7HfPfKU28hyrzPqnHtLmR0PCFylHBeD5HPHmH/pFArz+PHjurRtMsebNNanvITmJ0+elBRTGe449K+FYyzcoRW5iwZ9eHNXQPlldqdLCIC13fXrRQMBrj/kOrSgAN4eXh2XpRXeWOm/zu1l3InIxWA4ecHEwy+2msY+c7/dajEVqILALfdBe+BbvIj9vh1d6Eg3QLr0z/49AbtgDNtnuZtO1w3aKGNL1FUyQiK4wxOrh9mtTtjdu3cL64SATffZbvUMDvaFQi4uUIxLnn0u9vW4ErPetLPEvoXP1JKWbxdjUiUnUCHqpPdxu/gOry6gByePAYJYFDGhrT0afbNXioO29PMgAiVG4Kp90I7y/OVFHImplqyM2PID+iME7Hg3F8yHzv7ExPTbAxKRp/iVMXMC5Wu0QFYSll80EB9iE1Cb1mTd0aRNTdxg4cBi7MbN7iaLxHeszRVKpHAIP3d3RyEv0xWLVzZwwtpxQXOYDppAV22to2Q7MlRzgMDqnrPWRiCgp/NP22ddesShb44xT6KNEvd5ATr+l3dZozk+34prTuYQTDIm3PtCCMmGdmfa4aLyMNVuAqq8yAKHH4BESRp9s6Wwh8PU1u2hfButHAp9VqgQq2A7RByAKamHXmx3k6WSdlalxOIxtzl3d0cJkjOWCfoaLtfqF+qOsPngP39BDfG3E3H3KRgU0892CJT0QXzxdkagHWslNQehk+CVZfDdvya7VLdpD1NAwfJzn31PVrWaGQwtfnlsxOmdkw0fPklx2pZoXP6snECmm2Jgm2j2PUjjRZzLrQMtyoBKGHW6R8QOT9ccR8zgCX9gxvLu2GkHg/52vRy/hbLLvW7nl4wr9sTarl9PDQSCUL2vUcZbFR9hpYOPYmPfGs1dK5J9sapuvA/aIeRl6nvUt0OnD5pRLPWqT1NFL5lsGQoRuCNVWtxayWoUypbo1uYalSdo54dVCJi1mzwV+nZbg3YLMowiq4BTZp+D0gj8katFMXzy9gmFGoLR3a/TpZsebTFi/44A+XYOiooJRgrftrD21HlaFTt2rPZs2shbEY1brsoYyh0sF+6DdpTnr2Hx+Dpxial1cCcTWPnjZKzWgCFItk4mSK2+3qHA6j6edluIKnIX+ENNdx0V9t7dNAB4buqCOu2utiLaE1UVILlPmVf7yNLH91VeAmYhAdKNEjC3lgFV34a3k3KSMFoPxtSJNkAnOZo0M1ADXyX8dGf16AnmqtMFMfvvt/M5CTTex7cw3doU2tpAUN1n56z06tpla5SOMx7o3LKp83i1uRoCPzKpbMcdd3ZJY8ThBVeSeQhiGl8QOcTOysfO+tLBz9tHiTFDc/XvrryEpJJdKMdVroSS2yzj8O/vVwWTk9bG7TblW8J1MMq4ju8nGBpKqpq0zOoME3t76CyFg5Ju9vz5c/dzR4JtEy9evNjxYuErxpIrSjBIUN1fbkjytXXTWLKSppnB9pfd624lRAYLNLlXSryB3LtLPus+nZd+bHpmfBpsktu9ZhrUk4Siqdbd+GJQEvCemVyl1OI2pVUW2H3kr8VjVZqe4Vil55YLqA+unqpkWfbofrtFw/CNSiIohjo2PaOKExD4HD4lhtvnF+uQtoOLHQg42ESwoxGVaLrFuKSHw1Hhuu1B3vW6jUAw1d7ncBeOprsdR5uF5ak/wOfKS+VyyEyaz55a39rIsTtXjr4scpRcuw+uulvEier4duB70EOClGCrdU5mO/INx47amsYLN1Frx+1WxbmprRaFg5hK0/AJ9Mc3XSWZaupfJltUZoAAkyvfJWLJct/xGrsjL40y7rYLbxfetX7tcSUQ7uV/YkB8yybH7lyJY0xKjtDdeB8kTlTNtzs+kBsXlBxUJiMo6HZvHGyiyuuzx+2C6dRBd38VUt9dyBW+8R6eg6VzfqAY+2wFNj2oJ8nF6UE7PNd2zmWSZWW2Q4DNGL7WybFrB3Vhzb44cq8QB9k3e8xVOFr+6posBFfz7TBnB/0knPHCNZdNQAdXcgTvtvY/gubsn3bcrkScdv2tn/qBNJyq1iOc31yONfl2OWR65gfmmAFyR+slQTtsetMraQJGklxI5ZKwTJfJXALHzp9AItkWI9R0yJxLsPog+K+OrTXXZGnvuJ9kBNh265MRDiR+sIrR7nZ3vDh73M73TffFZspBY2+f31zuRQ20OWTOyuew4b4pdYlv1zRoB2IaV85Sm87t4thxQXHg2BWuyHcm9daaUx8skXjNNVnaw086OKLTl+r2H6ZZxtr8wUBjCcSbypQ4K5sq7FwY13zZFIhH1TR8Al++2TXY1PlWA5xujzALrFTSHOpR4qLFhOHKGx3ZlT9of1w9yQRfo0/mB5maTgSATPdzcex8fSPSXHdgmg6TQQhGNL5cclSpD1aO2wH0cW/JCLPlBGnkG4FAuuu++IHRXNNHi9vUtImDlXMqhb7HjUEd7KBmbweF1fN1PGycMxQD9djnbZd4hLiP+yovhKJE5bTZrhDMYYuhqAjRdyC0x24cYZX0QQbKuUb2ffDa/kDluB0kgulBlxnhFc6PVxHBwzCiO8dXkFcJUIF2CGizXTtsB6y5xLdrGrQDk5Jx5aD1GxD5myKJoSf4VixKpT124+iA+mC5LKqdpXBNGqEyV8ZOHK9hqd8IAWKCm07xbQZzT+39duOfpcjxVT2f8I/htbvmNNA6KKZOMEkr2a6w74hGOTIaV8qxmrEkahY4dixDtbuZa0aITqdZfbBcBPV9O3ym4Nss5dQsJblMiMD41reC8szADD04vnYcNKefPREwJOuTMaD77pOndCECJUG73Uc0CmkoXEzQdKIQz9GKEZx79OiRTxVjxCkfwPBpUNpHQJvtfDTsdP39dkt7xwNvRsjNZsk9NWhgO8WM99na6+uO8VtIlPh2BycYtwDjLDz6N8fmaB5hQVab7XLSGTwfHy44Yc03o+XYjSa1ErN/I5vtEM3qOl79uB2t4jlh5o5oBjN1nPTdNRD2M8YDw+3b3aJe7IlASSdXBKWnRNq1VbjbKRibq9MjlasO6SAV8sHMYO8138cb5Avjg0A0CBnqg5sE0cS3g4Lji55HPDAj7IfT2fp6jk0CUOGtCCgyvxWxqcuXLMiy0671RZUaV6bWohzxhCECBXv//r0GiBxc5+arD/r427vzKdnKt2Pec3ANMehyPld2mrHfePe402m33u5pyXbydq2PU3NJD4faGZfdxwF5HEpKxN06aKfNduPoQy1KGCa41cHXLgYsTt/LbtRCuG49mtJvxbOVbwcdQaB7K2W4Mvt2PBiOHb1XwfatghitvG+Oc7Rps10OmbnySxZk6dStAy0lKqfNdhOpVnyJ3eLY6fTVsEIs6YMI8RZutiuREVA09O24yZYGSujIldm3LGu8ddDdzNFZK9/eHbkag61FxuD1lHRybbYbXIiF5LHzabVk66AdBEjlVqUwUQHuOrl//76/DIJfzmXFcgtGFqL6YCAdX4GDR8vPhr4dDRw8vAb1JRN3nzGuIzJ4PkiP35DSpyCgyPwpsJ/VqHEiypHU+lo7GtK44tCePRHfdUKMn6XY1vs1Z8ftdPrVB7eKoK1vdzxOtrUG4xQFjp068Fb9GK18SQ+HZm2aGU1wO+ghvlLyVmtZa7NdiRSmKBPfdcLEAPlqXBhcfJrSbxUQa4BtfTv6zMFQGaHyQhMP88zJ/O8ABnAYa7VBybN+2kvYRjzyLIL7t1vi22mzXX+5tGixJGjXYfG9ROW02a6FAtStM77rhLFp67pQXZJUWyECJX1Qm+0CMNv6djR2/FxqeejO8N463JIQILvjp73fbkeF13ulpJN3GO+vB+yAHJVsttOC7ICCG5AkTtsEZ+wYLPQ9sQEllSRJZj+AhUBmkBP8bHuWYmmMDaoH7S9fDi1ZFiG8Z3xj1HD7AlBO/GnH7XSWQpH5E5Wzc9N055JAtQ5SdJbLjM2xah/EgPnsBEf9ZuTlNmmWb7dV7s3XZBeCygNvOQZKPDNjpx2BnCnOQClul1OAJb8kkEPJ1huwbCL1tAoCwWCcrJPF99Y7pUpmldCmUHFSQCNkYg0Cz4DbiXUT1giiKaRBU/oYqNVAT4+4HWRxadBB24eh50aimEOXgwkOOrB7RKLENfTLn5W243YlYYyzKO/TriFiR4A22zkopk6UyHqQoF0HF3NqUZ5FPD4BQ4+vSBhY3U58ljh2t+tLMFcJkp0ifJOjv3p+p7gddB/fdWeE5ajf8N6wvLPcSKm4na3iJZ384CzCJkBP+yBQOFM/uNmjhBepXAlKA5ZBhR4+fOjv0uG8C47dLGPBgJCeRZL6YIz8aqCnU9wOygiM07ViEstz2AlLd02WJ6RnrOAcXxFONtoi047b0aIdvGxB0jh1wvuqQkOtfLtxRLabkhJr3memXkKJVG63oBu9iK3AsfPvTGCGj2On0E4jwJtWqz4Yw7u6Jou71fycrCPLCK25MnYiV4MR0oPD1t8jsmne9HTV/S1xbja1OFHhkh4OO9psN5FMc6QyDOceufwOC7KFm+1wIxxVSpyOQOzY4XwjytZbM09n/JIEFIbwb21+5c9bknLvtyZL8/hYq3GpJJUuM+nDIfvgcNXL8V8AABvZSURBVLsrT+L4WrBfW+v0qm+36q23pvDE+kt8O222O1FAFZseRNaFZMhpqCj6g1Xhw+Fq+3NgLrErvyH1YOt6vToCJX2wTwi/OmtHKvQ1PFkPRqlf3A4KcoG3JHHJTC4WD/KNOhH5XOehVvfbrXrrAThX+lnSyW9t9nYl+fq8+Nuk/Hw/3SFaJpXzAR8/jQ8XOHaMDrrEbnzBGRSqDybBsT2BJUjU1bfD0zoYuos9OSNoN9FOu0V+qwGAVW89qQcXyCzcbNdhvL8AmIOzUBhl6bApXuPK4Krik4faPHr0yM/hyqRTLrHL7Qv3aVO6EAH1wSRQ9gre4mV19e2g8qC/hXPjz8NIG+7OKR07KYnyTHtZ1vbWy1uZrmRJD4ep1nE7xg/87zt37uBYyII30qKSoF2HxXdttmsk3xbV8umwwLHjErv+O60ZjzAOLL90mHi0gHG0Os/abMfyIHLkb9jd27YncELcDtU5+HlZavB33Rme4lw77VynsuOatrfuKrleosS3Q6FXA58HkXn+/Pkyl8D/KLxI+WCLN/h6iaxbO/HAXkIGLmZrlbtBBdjKMh5VcLDmlEvscETceIR90Jdqt8oxLl/SBxkx6x5/9uUIAYVzvJj4pjlGSIt2z/HtMIUH3Ts81qXb8K/BoetmTSGuXrm9qmjwW52SoSos6eStx3s6uT9bWt0cORSAExHjg5wj2+4mubc25Y+gcpsIvs3ChFiYcfm8n3WJHfuFfPtsr8D4BCudQ+CUPhh4DmPK0TaS5/h2SPF4RG3ZdRfvvXMqgvs46Xza1iRboo79iyUKN9u19u2CnZ0dlgUvJsdCdkqUvAP4p4wrhRCp2IIAu278kZgQzlmOHfQE9kHLsse1tOQupLpmn6CdL8dJA/N/eRGfzvg7fqG87SB+/PjxDLYqtMk2EaNLYLwqtDFbFYYT72PFgnVTzvzl8tsURFN4l8oLdx20pqRkUEH3WpOh+g0EgvUfuuSJZv/Vq1e+LcInMCjXo0IEfEhz6bpCD/wKNt4Uktqz2KqRXIbC3mcpFgkVjtY5cZLv77oLiuE41l2AD+pv+tOO2xHzZ2LRlIABKy+JoGDZm0ZqOUXhL7gE+3sGBG1SklbNFnzZfaQK4yUq1yF2WIWXS1bClQt+fIXujzt+otn3w4cALvtwXOtKNroh94pCZ2z1/Qoq738cpwS31ZWNZSg8x7dDHnVDqT4iQTfzH42fXtXUVbmOz+NWCksG2nbqtFDr93lygpjBVo5UPoeA70Dnygzi27VWuRz7ymcpdijHLr6uQfbhuJb2N/u+UkH/sEK0fQA35/zncRnsq4HgZ4nwtlaOwZ19owNDlyG8EzeUlMiCyRZx7IV+GOHv4PXRJbM3CGs60LLhz9dVmJpdx0pEeUqZieJ2TVXuFPCnaBTHzp9oEVyhb65OiduxhnEIDnOgGE3XENrxMlTNJfsi6vbBYDlx2CCRjQzD0yLH03w7bo7BwSy5y2qTwgXr5ZveHaQwsjF8O+PRufRzbJnOEJNHJn+77xosvGqk6cHJYD53io4tp3RxfVAP/k4czM5VM1pnOG9KQ+F04vS7r25QJTgV6zt2qAGO3bkTreBePUiSfajSPf3pdK7Cir5dEHxFiMM66PEg6+Pzv6Gw5x7AoK3CYdun204z5gVNzPjTNg1o84BMrR6OIb69j2xkagt9ebrsHt3XhP1WEEnqrGPsFE5iCxls37Ypn/GpPSVdZM30uilrwfQ9qX4nbpa/NZVwsg7OKyAXtMU9PSURL9t1VoyrKkNgdZN9kDleRaH7M8a6NVckcqnKHhM5jrkUO/mol01lUqJG5pinWraK1j4q29m3KCHeLfAbouGR07mSOpcyWC67zuVp064YuFY9dcz28uEdZQCicjzHL1ni27V2akv0GdGcAuYNqsSCcxwI2GFP6oosKYueVCUJ8A3mvPahxA5UDHMESLaePR7UQ1/EcdqFOU727eKpWExrYU7TAf6gMDa9vjpl2VRb68LxzDUnrx1dMehyuZrbzZUDE9PTsQ58yhzvqP3p0YuKOraq/ODQ1LcrnE70HMIdvLepErAfdEN04BT8nSBIJO1eO0PkN72kr60MsSsfG0BGhxiWHTlBlx/ckQioDWDxiT/Zt0MSUBPQt+9nU4u/Q2OOvGJjMk6oBgu7SVhbMbFxcE3v8BoLKaFm1wqJbkG7kmVBRxgoublaIV8jF3N85RJNZ9WFQ2Z/AG9WJeLBDBcKMTHRchpCF+AnvZXxnk7atDtQeU5Jus2yLq8MJQzW8u8DI1+r2kYmwvZ60UzX7vm+XYkUXR/OJejbjqULJHK2Y2G/m4eximTJ6pUvstUK/QK2EvvV+grt13AwHXiu7TzIgM54MPOZTaa70RaQ2uKnP2YnmcVitGiXOuP4UJKAnuGZhdObVQkcqcIJXiApegSz/epOHjYhR08jKxSr+i0oQ4lXUMWTDkaZbkKMxVqYY69l+bbxfN+O7hd0yx0/a4VnC/FtXczWbF9+rSkx6t9hYoza4kfljmOLDhkMKhj06uNEzPKSk1zuWe0Ug083c8zG+avsUyB+q0rOqlu5SKG/tVnFJKkeF1CJIKaSZNPOpIYqOGDusDO5tmQfqnRAV0nJZi0k4srvS5xo5PcRzFuGEqKcvr97vm8HubYrmutOfn63cXe3SDa9iDHyuQvSLVyZTeQthUu6n0855q+8lWA65dcTp1tErYJBpWesNBcYiBn3c/oHk8qluankquhbiBsKy/2nKr7CJkxuUyWOjwuugwAg8t0nONurW5rYV/MmHXCFb0EZ7BFwwfz4oB+ED3oaeSfNrQl7/unXNoRvh5BcJ9yRaDeP95HqnDZwQLqdiUk2Vz4WLrxsElOgwXZb1QEJBpVGzkQS1R3RUKcq/qQtWfkUmavWgLGtOiOrDqUDmUT11u0Kb1MlDInQ3+mhDP8gg7bwL+mgz/ry8tMoD3PjEleMalkhCYZ/vyqX7jnZvhFlKNkdYfea1aeBwvQ08qu0GQWc1sWJYHrf207liLYH75gNPwd1z1U7b75tU0bgyw4O+wJa0iX2dOErWJJeVDbw9oL6KwISDCoMBscniOXklRi1gHf3E2tV3tDIJYOgqWPQJep2eTTT1byaCAxoBxhvUCVyLAO+YUbop8GAbUuT2hh3sDZ0earlX9YiqAH1K4+NyT406gK27Hh6pN1zjfxuym3PPrD/hwDaTWL8ok20Ieaec6aY7HY5gX8TIGAYuHYkBTVv8u3KZ0WxJmDoadpeAq4FCPUEUC+tB7y3+xkTENBj/Kwev2zHpl3zKggog11D+dNY3wyEeRQY0PKGdpdcRcMgeEaVwEVLulaFQg+GbQOcKo9kH3Yrtv3i6viye8odzxw6C9Fm3HhqD4IBF6P4dvCzOllPdkVMs4HFvI9i/fPZx/M7nTXb+/SpxVKXiymIz/lDafDIb2LTgm8OunhUKBxOchXuyLfl7rOcTJfjvIO2nq8QU0kyuGTWcllAO+lGGE3jafXEgbZuTSXigQBxb1LsI96wIfr4ERZDytAIAduPQRabVMIRGfem/kJ0xGxN2P5uUNtAvl0MetyXgpzyaFDA9hQ/A2b9nyMwHntCPoV+unw4DHQ3WP8yTDYj9EGZxqbEdysPVl7+OpNRH7qt6YnslI2JIesFk3KlyjW02kQS/Fxt7fJvSiXodAHsGIEdEZp9wg2atn+eMsG+HWWAU3vehcOwtdPFWnGKELeS7cob0Y3YJRjIt4MBe7Ie97Tj9t2hNmAicHR89o+7MlX49UlKptHF8h4Y7LmEx9imG5gcccXiEeVIbQex3doLfORPJPsg1/HrgT74bJI+GLqLXfmg/uTPYLIR09wo50ZUIp7exyNWOcL7RJyUe5x5Yke7EWVA0PbS0NZ5bByMqLLaU66QB0vabj3aHtQ/lm8Xu9Vxp3I5Z9nZAMF2P23btC8iXZfa2CVy0sEz22T+Yqct5xQac5fcKwbXvBJXuIlyo/J9j2Ib5FBdTQDjvkbHfCsWjY/APtNMx8Fj8OshjcTttpbyZynGjahEIILjFt52DgIdKP95lhosnfRGlGFh1gjdbbJ18fhyrhB32Ftb7rE/MJZvB8NB9zb6G6zuAGiiV5CWwf4IweRk2JzeuEk0Se/KiMgCS67Dk1/u3kF8MjIUT4D660x5Lwg0hBf7U9uuxaSC+Sxvde+Sgz0St+fErkVDLduBsNR8eZVgrHU4k6AvI5TjqCb7uN/Q1vQIhvfyyuDkbod7SjSEGmK4pnPsAMTQZDqLQ8wlhvPtbFm6fnh8SucgGDkRK6VD4MhqRUWW8aUcSS6BqpVYQHpmYNCXGlb9M9w7A5nVpqk/nsbRNGSfOHj7QrHdeodznEh2cr/m6dK2rEEAU1CiMGga4ASIOYnbc2L31onoXVslYjNSsSfGYVon0K2JTbPWdtpybWUIcEvOxxbB2W4AwqJALOJBhBiwufrTGPKSrupwvh0cJsfdQEKr1nwVqSkKGGoNIIOwYIyLWFVYwExjjJY5Fgl+EilJGlzGWgqU8EVtyX676An1oO5Lu9RGYRQGOpn65HoI9CwUlrTeoUw82gVdYPkJCD7+MN6Bts5NIJdVmwAOKJXTNF5ZNA31y+kJ+U7ZjDmxg53ynRkPmruwSgS9MjlWBWhs+pnTASfc1YSvLZuablT4wsoQI4Y+5ASE5tDxl47s7DzmAksYv0Jh1+XjVkbOgbWYHZeDMsTEj+If+JTBRtDVHQ9LonrP91sfKo0iBrz7P5MSPYV+6LRF5pOdS9MhEf0m+m3fN9dQkI8VwDpsardPYVBNesCOftcRXA6JPrT1bwUXNmmvfd4L07HES7TXod2fd9fiJVWC3ucLrpEPbXcln4A4jZ1xIhgncUllyMHrz2BjAZXkjNB/c9yt5gd9xOcX25V8fdCRgDE+1xXHHIaT4FbJNGacoykrotk3+vIWEZd9cK0aOL8bxOnRMIxBwINfwo0LtvxL12Cw8f1gn6+4hsvkwDLy2qdjDqJY4lTrnhqJ3SpaHf+LqYTvWCNcX7HrQofoDfkmH9H12tFThbuLKYOBCZzmvIKk7FwmbzFMGDWP/8hYuIgN2sLOoL7dQhzywF1gGOOPxDi2tacqwLvT0SCRc9h7khe3haTKeyAlmZDFlWzNQVWwwuWjPh4zdG5tZdjyvmIMS2RFwtCZch1bwDEkjib4AObSFenvUJXPRYfmdjcRONZVrIFBDIOI70r6KPlpymB4B/fqDDaDRz5rwaPpfm7y8BgUZvfqFgH5EgzSOQbv8GZQVD+HQuCPP/64e/dujiTkeu/evdzTc/Pfvn1LP/ztt98+fPiAlfzzzz+hB/cLdjCdjM3MRaoT/8svv/z0009Lu7RI665Rmn748CHt8vf555+fC07F1gMNuakejbiRNRJH0Ig7VjNcukXohsS//vprarAlgs78+OOPdplxns6lEi9evHjz5g3iYyR+/fp1BxhRG1p0VoIWsUjYh8UuIevqdqkDU7km5lKGHBdBPkzRZ/lDiK7jLxJkfPl/E//VVw8ePAjemvQnlufRo0dJ4tHYX3/9NflIvl0SlrEyjbGHySWWcSxyRU1fBOjb9+/fX9rEumH1+rY/fWt37txZ5YHY3rNnz1aLDVJAKjGIIEYgQ8owghSO0IDlYSqSrMFwAP6RfEGZQyFgrLUf32E6FKciRgh0RoDockmLT548KSmmMkJACAiBuggYozyh7lxb8u1yyAyUbwQMWO5UnGYgUZ1BCksSrllC9C6tRAkCht10r7OwayzpumLjJKQS48jidEqkDKeL4AgBLMj6EvSrIuhj2CX5dj5W46aNE14lg9O4jImywwiw48TVId/OQVGYePfu3WpJY3K8+u4pBaQSp8A+ZqNShjHlUkiVYaBsuyTfrhDhk4sZUsytxJ9MsZrvhcByXmRpTb7dJtQLF2SNwPmm5roVlkp0g3r8hqQM48vIoDAXu8HUsxHfeFG+nQHOQI84t5XbdceybO6kzEAMiJRmCKAArm75dg6KkkTObvrvGtMqv9hQaanEUOI4lxgpw7n4H2mdyWduQdZYyltalG93BPmu73777be59hS6yyFzC/n+mgv3fdwCy1V4ZKOqsd7hmli1oa7kOAmpxDiyOJ0SKcPpIthNgDGyry4myLfbDXvvF7mthz3dyVYNDUiWV+ZlEMBB8Sd2s1/p1PNgUEmvaXEFY2vdu5hKtIbr2vVLGeaVL7LjAr8k/SWLCfLtktANmpkL3TG6T3Sx6qDgzkmW3/lzrv/gnLHu8PjxYw58cc8c947yLx5qhztsjS++OMRyPc4VGDBxAZUYENVJSZIyTCo4yDYmnyWLCfLtZhI9QyCX0yYpfvnyZTJfmddGwN8xNt2CLJ8HYCMpV8exNupHH9kh9Pz5c7w9CjQSn7GRxbVI0G7GOOjUKuHAV6IKAlKGKjCeUknOtyNoV/LdFPl2p0htf6O5YAPzM52o2A/rtG/68/LcaZsxmSMyhzPqH+IL6MTb48NBjVZpSwJyub4W0Dnaz3lVYjQkL0CPlGFSITL5zNnGkqAdXMu3m0z07KDMnYVU6G4yWR4ml7CWH+6yj8Qfbq1mBVguInOrNcJdCwfLsJuOJAxoyeTYlR8kMa9KDALglciQMswrzZzdKwzawbh8u/mkn5N6LoQ7H4eiuAwBf8GFEFfZS+eXIhRX/gmvkqOsW1laDdqx8+H777/fWu0I5SdViRGgux4NUoZJZYpT7t9c43ORG/39Mktavl2Myeg57LrL7ZqfdEAaHfFR6fO9+ZKTU4Pwsepa+XTmFib8MpvS9JHVOv1BcVPlpxeeVCVOx+2SBEgZJhVrzoFjMcH4yFjA7J1Pnz4FWfo5PgL49cmN88QbGu1PGh+TW6OQhUUX/ZpL7pyE3SSsijaK3sFRXLt1vOQOp3RtGvY9nVcl9vGrtwwEpAwGOCM/Yt/8/fv3kxT+/vvv5b6d4nZJDEfP5Phecg2O/UmTDkujIz4efZNOyrde1pM7GL5PIKvRTZqbtwdNqhL7RKm3bASkDDY+wz7N7ZvfFLSDO8XthhXxCmE5736uEM4Kk3qcQSCQ/sePH2fZ+M9hIH/UyfD3v2y2HxCl/t/vAyncykePHtkVcIn/jPeewNS8KmFLRE93ICBl2AHaCK8EgnMk7RjWFbdz6E2WYCxPBiEI3WnX3WSy3E6uv2WNCO4sjh2Mru51C8Bw685B/tafJQc4Xr16NaljBxrzqsRWUar8KgJShlWIxizgC86ncNN8+K8X2cuiv0kRYPU9uWJF5qQciewSBPwPRNKN2fhf8tYgZXLHgHxD5qdR8iqUJ/cw+A0xU6rS0CmVTK0SpyB24UalDJMKNxCcs07Yrh0cKW7nAJwvwbbKpDuv0N18stxCsT+3w1Xi3PSWt08ui3KWU0AgrXzvsFEtW+j8S1zjkljPebfZwc7UKhGLQzlHEJAyHEHvxHd9wflkYAb9n6XpHf6gXhkKgdzXCGoFPIZiVsS8f//e79v8nAuT8rgdil2Ftdxs2MEISVUaOquS2VXiLNwu2a6UYVKxBoJz1on7UPZxpLMUDsNZE2wk4ksVcTiEoZFj8LNyJbozCLC1zm1ZI9q09dhpptZ+2UQZS64jrsUae5O5LSjuHY5h+g7OX5XooKuzc2J2legM17WbkzJMKl9fcI4Fpp27T5JpTdbBOGsitzLLCLpbLWbF4up0v3jxwjl28LozVn8qSrkv5vlEwVcVn5VpDwdjDccO0zm7Y3cBlfBFr/QRBKQMR9A78d3cherJPVeldO4L9+mt0RAgzhGLnHF0NDpFz24EgrXFSff+55Ye0FV0mAWIWnsJqMf2I2dfikWRrqESu3uEXvQRkDL4aEyU5gareOwmhwvtjnChNdkkqvNl5lZmGSyZzM3Hjyj+OwKBfDkKTQBv0pVEyHaxNNwvlk3/zmuFX9RJxM6PcQaV1lrzDart+fNKKtETt0u2JWWYV6xff/11fNLryGrsAoXWZOdVib9RzniZ/AgmR29ajJ1/a1s/2iPANW/OH6I1ZD2pYwfx/r2MuF/Vr2NkPZeP9hiOHRPiKmu+7cVutXAllbD41LMCBKQMBSCNWIQ98bFjx9Q9OZpvY+BI0E/vjoYAg1Ys/gusPY2Gc2d6ArEejNV3Jj5ujtXS4F5GlpPiYvtyAqzi7jDXdYA5EAI2Z1eJHJvKL0FAylCC0oBlYku42Cs2rhyn9rPjVaiGoRDAk4vHs93nqIdi7TaJCQ5MXGMPZTwrPe7eUUNS+V134ClbWy6gRZdUiQvI5RQWpAynwF6l0eQu+VrzNPl2VWQ0UCW5qcDxsXMgJm+GlMAHItx1De8EAcb3Mu6egYBJXJtz6ZbE7spH07ULq8RoUI9Pj5RhfBnlKAyc8sVMVVxkk2+XQ37i/ORRxGvEeyaWynbScccDB+ViDno8bUVLGa7KoULV40oC0HD7LuMQX14lykWvklKGeXUAixSYKX4ydSc0U4spnZONEb5CDvvT4w+Y6DbjiUQbHHyDcvwYTlRNxEIJqbmrjNFV7hxmFou3d/fu3eXgCJhg+zgk8eHDBzYgM7b550vi5nidcN1lQLsRlYjlqJwYASlDjMlEOcmbijFoDx48qMZFLSdR9YyGgH8a0anLZVamRkO7Oj3BakuV3bXViaxSYXJtwmnsvgRe3fUQux2VqKJX165EyjCvfJMbSDatV5TwrjXZEpRmLZPUoeuNebOKx6TbBe0J1DOfM8tO/5BoXFJXdzh2TGmuCtdNqcT0Ot2YASlDY4BbVU94JTZrLWIuWpONcb5UDjFeFrB8lhZfgZiwn6n0gAjwyTjclGfPng1IWwuSuIiRb+zwZ6+0xk2j0uy644ovVnjjp1fKuTWVuJLsqvMiZagOaesKuVaTO9WDVpiOvn79Osg8/lO+3XEMh66BbRnsWwrucWUPE07DvJffDo24iDuMAIMW2+nsHXXLVjx0G6+u5iaVw8SrAiEgBIRAjABzV+xVMHHFfDW6R12+XSyCq+Uk3TuGRkbQq7Eqfq6IAArMoi02kficO1dxRUbFkxAQAtdEID77Ap/tHDsql293TU0KuEq6d00VKyBAP4WAEBACQkAI3CACp4y/+p7sTWgay68swrIU63PLmtfl9yf5/CotBISAEBACQqAzAoRRgm1RHQIr8u06S/m05pLu3bt3725nq/5p0KthISAEhIAQuEkEuF8zOM7InQCN9tj5AMu389G4eHpx79hp5/PJscQXL174OUoLASEgBISAEBACBxFgZYz1Mb8STsW+ffvWz2mUlm/XCNhBq8W94whFcK3xy5cvW5zBHhQCkSUEhIAQEAJCoDECrImxMuY3wj3t3YZanaXwkb+hdPxRMjbk6S6JG9IAsSoEhIAQEAJtECA4x42bft2dPxqpuJ0P/g2lWYcNTlcEmz1vCAuxKgSEgBAQAkKgHgIMr64y9kFxi1PnD1srbufwv9EETh5b7jhCq+vublQDxLYQEAJCQAhURYCbipdPUHzzzTenHFj8P+W12frh9ywbAAAAAElFTkSuQmCC"/>
  <p:tag name="POWERPOINTLATEX_PIXELSPEREMHEIGHT#7B5C626620767D28782C792C7A2C7429" val="183,3333"/>
  <p:tag name="POWERPOINTLATEX_BASELINEOFFSET#7B5C626620767D28782C792C7A2C7429" val="46"/>
  <p:tag name="POWERPOINTLATEX_REFCOUNTER#7B5C626620767D28782C792C7A2C7429" val="3"/>
  <p:tag name="POWERPOINTLATEX_REFCOUNTER#5C6D626F787B742E65782E2074656D706572617475722C20747279636B2C206D617373617D" val="3"/>
  <p:tag name="POWERPOINTLATEX_CACHECONTENT#5C6D626F787B742E65782E2074656D706572617475722C20747279636B2C206D617373612C20706F736974696F6E2C206861737469676865742C20616363656C6C65726174696F6E2C206D6D7D" val="iVBORw0KGgoAAAANSUhEUgAAFbEAAAClCAIAAABDreOWAAAgAElEQVR4Aey97/3VNvK/vbuvLSCkhJAKEkoIVACUAFQAlABUAJQAVEAoAaggpASgA+73ru/VT1/Zlse2JOvP9XkAPjqyNLpmNBrJss4/f/z48Q/+IAABCEAAAhCAAAQgAAEIQAACEIAABCAAAQi0RuDbt29fv379/v3733//PV1M/969e/f27duttQZ5IQABCEAAAhCAAAQgAAEIQAACEIAABPYRmFaHtDSkBSJ/mej169c3btzYVxa5IQABCEDgNAHc8mmEFAABCEAAAhAYhcDis35N7p4+ffr7779fSKFawS5kQtUQgAAEIAABCEAAAhCoh8C/6xEFSSAAAQhAAAIQgAAEIAABCEAAAhCAAAQgAAEIiMDiPoP52QdrrH777be1r0iHAAQgAAEIQAACEIAABCAAAQhAAAIQqJ/A2lu1/tkHkVboTITIt3wFAQhAAAJ7CeCW9xIjPwQgAAEIQGBYAovP+v2T7Kbz7Nb4PHjwYO2rk+nVCnayXdwOAQhAAAIQgAAEIACBoQhwJsJQ6qaxEIAABCAAAQhAAAIQgAAEIAABCEAAAhCokcC9e/f8bRA1iohMEIAABCAAAQhAAAIQgAAEIAABCEAAAnkI6NWU+/fv68WYaYEoTyWUCgEIQAACVgK4ZSsp8kEAAhCAAAQg8I9/3L59ezrmQBO6qnhUK1hVlBAGAhCAAAQgAAEIQAACbRHgTIS29IW0EIAABCAAAQhAAAIQgAAEIAABCEAAAhDokMCHDx/0K38dNowmQQACEIAABCAAAQhAAAIQgAAEIAABCGwR0PszWh3aysX3EIAABCBQiABuuRBoqoEABCAAAQh0QaDa2Vy1gnWhdhoBAQhAAAIQgAAEIACBawhwJsI13KkVAhCAAAQgAAEIQAACEIAABCAAAQhAAAIQgAAEIAABCEAAAhCAAAQgAIEmCHz58mX66fKffvrpl19+uXnzZhNiNyoktBtVHGJDAAIQgAAEkhMgKkiOlAIhAAEIQAACEIAABCAAAQhAIBMB5rCZwFIsBCAAAQhAwCfAmQg+Da4hAAEIQAACEIAABCAAAQhAAAIQgAAEIAABCEAAAhCAAAQgAAEIQAACEIDAfwh8+/bt2bNnr1+//v79u09ExyI8ePDgyZMnfiLXJwlA+yRAbocABCAAAQh0Q4CooBtV0hAIQAACEIAABCAAAQhAAALdE2AO272KaSAEIAABCFRF4F9VSYMwEIAABCAAAQhAAAIQgAAEIAABCEAAAhCAAAQgAAEIQAACEIAABCAAAQhA4HICf/75p84+ePHiRXAgggT7+++/nz59euPGjU+fPl0uZx8CQLsPPdIKCEAAAhCAwHkCRAXnGVICBCAAAQhAAAIQgAAEIAABCJQhwBy2DGdqgQAEIAABCDgCnIngUHABAQhAAAIQgAAEIAABCEAAAhCAAAQgAAEIQAACEIAABCAAAQhAAAIQgAAE/vHq1as7d+7MT0Pw0ejbW7duvX371k/k+gABaB+Axi0QgAAEIACBLgkQFXSpVhoFAQhAAAIQgAAEIAABCECgSwLMYbtUK42CAAQgAIHKCfzzx48flYuIeBCAAAQgAAEIQAACEIAABCAAAQhAAAIQgMAgBL59+6aWfv36VT+7qveLPn78+Pnz5w8fPuxq/suXLx8+fLjrFjJDAAIQgAAEIAABCEAAAhBwBPTLTjoQwX3cvNDM5ffff9/MRoZFAtBexEIiBEYmMK0OaWlIC0RaHdK60LRAtIuJ7r1x48auW8gMAQhcToCo4HIVLAqAW17EQiIEIAABCEAAAnMC82f9mtDpcf88ZyTl/fv3t2/fjmQ48FW1gh1oC7dAAAL1EGAOW48ukAQCEIAABIYiwJkIQ6mbxkIAAhCAAAQgAAEIQAACEIAABCAAAQhAoD0C2qPw7NmzFy9eGEXnTAQjKLJBAAIQgAAEIAABCEAAAosE9Bqt3sJd/Gox8bfffvv06dPiVyRuEoD2JiIyQAACIvDly5enT5++e/fOSIMzEYygyAaBqggQFVSljrgwuOU4H76FAAQgAAEIQMAR2PusP8eZCE4Y/6JawXwhuYYABGomwBy2Zu0gGwQgAAEIdEzgXx23jaZBAAIQgAAEIAABCEAAAhCAAAQgAAEIQAACHRDQc8Tnz5+/efOmg7bQBAhAAAIQgAAEIAABCECgcgKafew6EEHN0e/d6SehKm9XneJBu069IBUEKiRw8+bNt2/fPnjwoELZEAkCEEhCgKggCcZiheCWi6GmIghAAAIQgEDrBKZn/fpVg9oaUq1gtYFCHghAYJEAc9hFLCRCAAIQgAAEChDgTIQCkKkCAhCAAAQgAAEIQAACEIAABCAAAQhAAAIQOEvg3r17d+/ePVsK90MAAhCAAAQgAAEIQAACEIgSeP36dfT75S/tP12+fP+oqdAeVfO0GwIHCbx69eqnn346eDO3QQACdRMgKqhbP8vS4ZaXuZAKAQhAAAIQgMCMwMOHD//4449Z8vUJ1Qp2PRokgAAEogSYw0bx8CUEIAABCEAgIwHORMgIl6IhAAEIQAACEIAABCAAAQhAAAIQgAAEIACBhASePn2asDSKggAEIAABCEAAAhCAAAQgEBD49u3b33//HSRaPn748MGSjTw+AWj7NLiGAASMBB48eGDMSTYIQKAhAkQFDSkrEBW3HADhIwQgAAEIQAACawSqDRuqFWyNJOkQgMDlBJjDXq4CBIAABCAAgZEJcCbCyNqn7RCAAAQgAAEIQAACEIAABCAAAQhAAAIQaInA77//3pK4yAoBCEAAAhCAAAQgAAEItEbg2IEIauXhG1sjlFLew9AO35hSesqCAAQuIlDnL4teBINqIdAPgcOD++Eb+2F3dUtwy1drgPohAAEIQAACzRCoNmyoVrBmVIugEBiPwOGp6OEbx2NMiyEAAQhAAAKrBP69+s3RL548eeJu1fTg9u3b7iMXEIAABMYhgDMcR9e0FAIQgAAEGiXAYN2o4hAbAoUJ4CsKA6c6CFgI/PLLLzwjtIAiDwQgAAEIQAACEIAABCBwgMDXr18P3FXVLQ2tZnRAuyrVIwwEBiFw69atQVpKMyFwngBRwXmGlLBJALe8iYgMawQa8lFrTSAdAhCAAAR2Ebhx48au/MUyVytYMQJUBIFKCDQUH7KyXYnNIAYEIAABCIxJIP2ZCC9evHAov3//zpkIjgYXEIDAUARwhkOpm8ZCAAIQgECLBBisW9QaMkOgPAF8RXnm1AiBTQKcibCJiAwQgAAEIAABCEAAAhCAwGECP//887F7f/rpp2M3Jr+rodWMDmgnVx8FQgACmwR4WWUTERkg4AgQFTgUXOQjgFvOx7b7khvyUd3rggZCAAIQKEag2mf91QpWTDVUBIEaCDQUH7KyXYPBIAMEIAABCAxL4F9pW/7t27e0BVIaBCAAgRYJ4Axb1BoyQwACEIDAUAQYrIdSN42FwGEC+IrD6LgRAhCAAAQgAAEIQAACEIAABCDQKIHff//9mOTaOX3sxrR3tbWa0TrttLqjNAhAAAIQgEBaAkQFaXlSGgQgkJZAWz4qbdspDQIQgMDIBOo5VDTQQrWCBXLyEQIdE2grPmRlu2NTpGkQgAAEIFA/gcRnInz9+rX+NiMhBCAAgdwEcIa5CVM+BCAAAQhA4CQBBuuTALkdAoMQwFcMomia2RwBtiM0pzIEhgAEIAABCEAAAhCAQFsE/vjjjwMC379//8BdyW9pbjWjadrJ1UeBEIAABCAAgYQEiAoSwqQoCEAgOYHmfFRyAhQIAQhAAAIQgAAEIOATaC4+ZGXbVx/XEIAABCAAgZIEEp+J8P3795LSUxcEIACBOgngDOvUC1JBAAIQgAAEHAEGa4eCCwhAIEIAXxGBw1cQgAAEIAABCEAAAhCAAAQgAIFeCTx+/PhA0+7evXvgruS3NLea0TTt5OqjQAhAwEiAEzONoMg2OAGigsENoGTzccslaXdTV3M+qhvyNAQCEIAABCAAAQjUSaC5+JCV7ToNCakgAAEIQGAEAonPRGjuZKYRdEwbIQCB8gRwhuWZUyMEIAABCEBgFwEG6124yAyBYQngK4ZVPQ2HAAQgAAEIQAACEIAABCAAgZEJ3L59e+9PPD148ODmzZs1QGtuNaNp2jVoHBkgAAEIQAACawSICtbIkA4BCNRAoDkfVQM0ZIAABCAAAQhAAAIdE2guPmRlu2NrpGkQgAAEIFA5gcRnIjR3MlPl6kE8CECgUQI4w0YVh9gQgAAEIDAOAQbrcXRNSyFwhgC+4gw97oUABCAAAQhAAAIQgAAEIAABCLRL4M2bN/Zfu/3tt99evXpVSWNbXM1ol3YlSkcMCEAAAhCAwCIBooJFLCRCAAKVEGjRR1WCDjEgAAEIQAACEIBAlwRajA9Z2e7SFGkUBCAAAQjUTyDxmQgfP36sv81ICAEIQCA3AZxhbsKUDwEIQAACEDhJgMH6JEBuh8AgBPAVgyiaZkIAAhCAAAQgAAEIQAACEIAABAICN27c0LKA5VgEHYjw4cOH4PYLP7a4mtEu7QsVTdUQgAAEIACBTQJEBZuIyAABCFxIoEUfdSEuqoYABCAAAQhAAALdE2gxPmRlu3uzpIEQgAAEIFAngcRnIvz99991thOpIAABCJQkgDMsSZu6IAABCEAAAgcIMFgfgMYtEBiQAL5iQKXTZAhAAAIQgAAEIAABCEAAAhCAwETg5s2bWhm4e/duBMjjx48/ffqkjY+RPIW/anQ1o1HahZVLdRCAAAQgAIFdBIgKduEiMwQgUJhAoz6qMCWqgwAEIAABCEAAAuMQaDQ+ZGV7HBOlpRCAAAQgUA+Bf6cVpdEoJC0ESoMABCCAM8QGIAABCEAAApUTYLCuXEGIB4FKCOArKlEEYkAAAhCAAAQgAAEIQAACEIAABC4hoMMO3r59++XLl9evX3/48EELBd+/f//pp59++eWX+/fvP3jwoKrTECZE7a5mtEj7ErOkUghAAAIQgICRAFGBERTZIACBSwi066MuwUWlEIAABCAAAQhAoHsC7caHrGx3b5w0EAIQgAAEaiOQ+EyEz58/19ZC5IEABCBQngDOsDxzaoQABCAAAQjsIsBgvQsXmSEwLAF8xbCqp+EQgAAEIAABCEAAAhCAAAQgAAFHQD/09Pz5c/ex8ovWVzPaol25MSAeBCAAAQgMToCoYHADoPkQqJxA6z6qcryIBwEIQAACEIAABJoj0Hp8yMp2cyaHwBCAAAQg0C6BfyUU/du3bwlLoygIQAACjRLAGTaqOMSGAAQgAIFxCDBYj6NrWgqBMwTwFWfocS8EIAABCEAAAhCAAAQgAAEIQAAC5QmwmlGeOTVCAAIQgAAE6iRAVFCnXpAKAhCYCOCjsAQIQAACEIAABCAAAZ8A8aFPg2sIQAACEIAABOIEUp6J8PHjx3hlfAsBCEBgBAI4wxG0TBshAAEIQKBpAgzWTasP4SFQjAC+ohhqKoIABCAAAQhAAAIQgAAEIAABCEAgCQFWM5JgpBAIQAACEIBABwSICjpQIk2AQMcE8FEdK5emQQACEIAABCAAgQMEiA8PQOMWCEAAAhCAwLAEUp6J8OHDh2E50nAIQAACjgDO0KHgAgIQgAAEIFAnAQbrOvWCVBCojQC+ojaNIA8EIAABCEAAAhCAAAQgAAEIQAACcQKsZsT58C0EIAABCEBgHAJEBePompZCoEUC+KgWtYbMEIAABCAAAQhAIB8B4sN8bCkZAhCAAAQg0B8BzkToT6e0CAIQuJgAU7KLFUD1EIAABCAAgS0CDNZbhPgeAhD4DwF8BXYAAQhAAAIQgAAEIAABCEAAAhCAQFsEWM1oS19ICwEIQAACEMhHgKggH1tKhgAEzhPAR51nSAkQgAAEIAABCECgJwLEhz1pk7ZAAAIQgAAEchNIdibCt2/fPn/+nFtcyocABCBQOQGcYeUKQjwIQAACEIAAgzU2AAEIWAjgKyyUyAMBCEAAAhCAAAQgAAEIQAACEIBAPQRYzahHF0gCAQhAAAIQuJYAUcG1/KkdAhCIE8BHxfnwLQQgAAEIQAACEBiNAPHhaBqnvRCAAAQgAIGTBJKdicCxTCc1we0QgEAfBHCGfeiRVkAAAhCAQMcEGKw7Vi5Ng0BCAviKhDApCgIQgAAEIAABCEAAAhCAAAQgAIECBFjNKACZKiAAAQhAAAJNECAqaEJNCAmBYQngo4ZVPQ2HAAQgAAEIQAACiwSIDxexkAgBCEAAAhCAwBoBzkRYI0M6BCAAgSMEmJIdocY9EIAABCAAgYIEGKwLwqYqCDRMAF/RsPIQHQIQgAAEIAABCEAAAhCAAAQgMCQBVjOGVDuNhgAEIAABCCwQICpYgEISBCBQDQF8VDWqQBAIQAACEIAABCBQBQHiwyrUgBAQgAAEIACBdggkOxPhzZs37bQaSSEAAQjkIoAzzEWWciEAAQhAAAKJCDBYJwJJMRDonAC+onMF0zwIQAACEIAABCAAAQhAAAIQgEB3BFjN6E6lNAgCEIAABCBwkABRwUFw3AYBCBQhgI8qgplKIAABCEAAAhCAQDMEiA+bURWCQgACEIAABOogkOZMhD///PP79+91tAgpIAABCFxGAGd4GXoqhgAEIAABCNgIMFjbOJELAqMTwFeMbgG0HwIQgAAEIAABCEAAAhCAAAQg0BoBVjNa0xjyQgACEIAABHIRICrIRZZyIQCBFATwUSkoUgYEIAABCEAAAhDohwDxYT+6pCUQgAAEIACBUgTSnInw+vXrUgJTDwQgAIF6CeAM69UNkkEAAhCAAAT+S4DBGkOAAAQsBPAVFkrkgQAEIAABCEAAAhCAAAQgAAEIQKAeAqxm1KMLJIEABCAAAQhcS4Co4Fr+1A4BCMQJ4KPifPgWAhCAAAQgAAEIjEaA+HA0jdNeCEAAAhCAwHkCCc5E+Pbt27t3786LQgkQgAAEmiaAM2xafQgPAQhAAAIjEGCwHkHLtBEC5wngK84zpAQIQAACEIAABCAAAQhAAAIQgAAEShJgNaMkbeqCAAQgAAEI1EyAqKBm7SAbBCCAj8IGIAABCEAAAhCAAAR8AsSHPg2uIQABCEAAAhAwEkhwJsKzZ8+MlZENAhCAQMcEcIYdK5emQQACEIBAHwQYrPvQI62AQG4C+IrchCkfAhCAAAQgAAEIQAACEIAABCAAgbQEWM1Iy5PSIAABCEAAAu0SICpoV3dIDoERCOCjRtAybYQABCAAAQhAAAJ2AsSHdlbkhAAEIAABCEDAETh7JoKOZXrx4oUrjgsIQAACYxLAGY6pd1oNAQhAAAINEWCwbkhZiAqBCwngKy6ET9UQgAAEIAABCEAAAhCAAAQgAAEIHCDAasYBaNwCAQhAAAIQ6JIAUUGXaqVREOiGAD6qG1XSEAhAAAIQgAAEIJCEAPFhEowUAgEIQAACEBiQwNkzEZ4+fTogNZoMAQhAICCAMwyA8BECEIAABCBQGwEG69o0gjwQqJMAvqJOvSAVBCAAAQhAAAIQgAAEIAABCEAAAmsEWM1YI0M6BCAAAQhAYDQCRAWjaZz2QqAtAviotvSFtBCAAAQgAAEIQCA3AeLD3IQpHwIQgAAEINArgVNnInz58uX169e9oqFdEIAABIwEcIZGUGSDAAQgAAEIXEWAwfoq8tQLgbYI4Cva0hfSQgACEIAABCAAAQhAAAIQgAAEIMBqBjYAAQhAAAIQgMBEgKgAS4AABGomgI+qWTvIBgEIQAACEIAABMoTID4sz5waIQABCEAAAt0QOHUmwv3797sBQUMgAAEIHCaAMzyMjhshAAEIQAACZQgwWJfhTC0QaJ0AvqJ1DSI/BCAAAQhAAAIQgAAEIAABCEBgNAKsZoymcdoLAQhAAAIQWCNAVLBGhnQIQKAGAvioGrSADBCAAAQgAAEIQKAeAsSH9egCSSAAAQhAAALNETh+JsKTJ08+f/7cXIMRGAIQgEBaAjjDtDwpDQIQgAAEIJCcAIN1cqQUCIEuCeArulQrjYIABCAAAQhAAAIQgAAEIAABCHRMgNWMjpVL0yAAAQhAAAK7CBAV7MJFZghAoDABfFRh4FQHAQhAAAIQgAAEKidAfFi5ghAPAhCAAAQgUDmBg2ci/Pnnny9evKi8bYgHAQhAIDcBnGFuwpQPAQhAAAIQOEmAwfokQG6HwCAE8BWDKJpmQgACEIAABCAAAQhAAAIQgAAEuiHAakY3qqQhEIAABCAAgZMEiApOAuR2CEAgKwF8VFa8FA4BCEAAAhCAAASaI0B82JzKEBgCEIAABCBQG4EjZyIoBLlz505tLUEeCEAAAoUJ4AwLA6c6CEAAAhCAwF4CDNZ7iZEfAmMSwFeMqXdaDQEIQAACEIAABCAAAQhAAAIQaJcAqxnt6g7JIQABCEAAAmkJEBWk5UlpEIBAWgL4qLQ8KQ0CEIAABCAAAQi0ToD4sHUNIj8EIAABCECgBgL/3isEIcheYuSHAAS6JIAz7FKtNAoCEIAABHoiwGDdkzZpCwTyEcBX5GNLyRCAAAQgAAEIQAACEIAABCAAAQjkIMBqRg6qlAkBCEAAAhBokQBRQYtaKyDzly9fPvz37++///7+/bv+VaW//Pfv7t279+/fv3HjRgExqAIC+ChsAAIQgAAEIAABCEDAJ0B86NPgGgIQgAAEIACBwwT2nYnw6tWrR48eHa6MG4sR0Lr258+fP378qBVt/Wlp++vXr/pXAvz000/69+eff56WuX/77Tdd3Lp1i5XuYtqhog4I4AwDJeJzAiB8hMAgBOj7HShaK4xT0OjCRT9oVMSo0HEKGhUu/vHHHw1FjAzWHdgnTYBAAQL4igKQqaIVAt++fZvWkRQbTKtJknweGEwLSlpNUmBw8+bNVlqHnBCAAATsBDqeJW1C+PTpk3umEDxWmO7VDNE9WdBUUcPB7du3N4udMjx//vzZs2e61r8PHz403pUkW6/tWoQzsgEvAiERAtUSmMLvKfaW73VLc5PAk7+d1uW0KDc9zG06/B7KFRewOlYzCkBOWMVo/T0hOoqCAATKExh5QtFouEJUUL6bVF6jtnC8fv363bt3WtiZizqt/OuoBG0AfvnyZeH1mbk8pNgJNLo5Bx9lVzE59xIYOWjZZDXgM9+hmtzoiLBpt2RISAAjSQjzqqI6HuaID68yqmP1srJ9jBt3QQACEIBAGQLWMxE0nj148EALpmXEopZjBN6+fatl6zdv3kzHHywWMn2lf4O172k7u44B/v333xdvJBECEBABnKFvBp35HK0EuX2H8pDTyz/6V9dTusZB7d72CdivZTnyz25buatIJWhfo/6dXjme/i35cpEE06jh3npyrzxNgrnXobXtUrLV/zq0mjM1YVGDE/ZjO+/jGgxAaUhten/qpmH31Pc3O/7Tp0+fPHmyycTPoB0zU39Xz3J9Sj1InV1dSb+6YH9jxC824fWkQQkZRINBFeoy+lOiGuK+UivkChQx3rt3zyXWdqEOO+DMxTlAWZ0buaRB2d5eG06r0EkwX6SpXxTuC2N29rSq7K+0QXwFxt+f6SZvkR6mKirQnz/iz2v5b1zwn8Ag+GM1KQDCx14JbLpTVgzqXzGIG2f3s6RI8zUQ6LmPBoL4DHEqYRoOgpwaC9QF4j8wqCmke7qkbfcF9tz32q5FVY5swItASDxAwK0qqINP0/ZgeUEfWVY9AHZ+i9E7ufBbUbrzn1qXk7PVmNvKsGts7ESpoSFGAqvLLHYWJeoNtKyP2gdZzfD7zoW0fTEOXBu7QOv9/cK5kns2V/7p6gF74JbmCMj5aJakh/sai53Pn1qhEbkz8xt5QmH01ZPqawtXiArUN6WUaeaSOwZL6MSkuGnONTmThD9IoF0K2tsg32WUVuszcnF6JcmY/9psQ7llH/XkolvcDDygj/IVx3UmAiMHLRakCmw0CuhP7j2S301CgzwtPvMdqsntjgiBpfExH4GejGRzuYk9vTIk39uzpzdfzzpTskJit6bkP3Qr8BzhjNi617ha4oIKWWOLT7I2XU2+XUCdLS2etLcxb7/Q/AR8eqRS/sGKvGJPr62JJHp0w9zUkf1HJ2VeP/znjx8/4k5EZqeFY8WO8WyL32oYaGXldFH+VhK1qC0d6S+JwHJtUpz+Ei67JxGMQiBwLQGcoePfnM/ZjDY0K3Oti1zIMe4d1FT1ixcvtNas8T5S8vyraYVCWxsz7RGfVoQ1Bd0rmMYISVX4RVbxUQf0VwSkMhdCTQ+M7Q3Zddq9FgoVfEuDRiNxqpQGp/2pNb837qQ1XrTV92UzvpHoWkp01jJdWBqu3d7G98lVozIrHrNYy+PHjxVdF4615JH+GzCaJLTAkSuQY7z8iAdf1C4H67kDDPxh3J6lJrkyn1Kqa394nYs0dbpIXbu8caQcOnsEDl+tEejDV2D8a/ol3UggeWCgmcIUG5Q5Hcx/t3atyanGmrXySe+DgB/SrM0gLC1lxUCUrloxsChoLU9yZ1jhLGmt7Wnn+FMtar7mxfOBQK+G+vtylFkziEwz4l7btajHkQ14EQiJiwTmqwr+eDetsi7eOE/cFVyxrBoA1IK81uXcnrDg2wMfax5xmnbF8S6zud4lVb5//z7Temkfqxm+tddM25dz73U3/b3RuZJ2WWl21tOzub0WOFR+zSk2H8ntnXrI8jVeT1szd8HUo+HmzG/kCUXT4Yosk6hg3j3zxWDzunalyNh0usq0ZSgSTOo1VPmQ6d8DB2ypO2vvwbHphn07xGbDccubiOwZ0rqpwpuB+/NRdsWRMxOBkYMWC9LkfAo/87W0McgzVJObHhECxfkf54+N/G+n60sCvGoFm/NxKW0ZieIE/wnFFCFPWx9dumta5MIexKpG9vRGSJb5qr/4UC0Ktss6A3bpcbaXuLi4SPqWle0AUeFdQM0tLQa4+DgRUKQ6f13Fef31TzwAACAASURBVIZpyLOwKmx+/zmPn9fWPMWgRw/G/39Z5+uHsTMRzo9qmhvrb87iWIr6mPGdtGPlt3iXNhVpUVtRVA7h076t55bsdayRpNUTQf07HXE0F37KM0+3p2gMOLCrUgamJwSSzQnmLuZVB0JqfAryTIOZEt2FblG3CrLxsX4COEOno4Z8ziSzwpFff/3VyX/yYldwKVba46hHmycrlUdSvfqbbyg/VnIqJUowDUBlxmXLo1M7Dcvm3WmhMH7Uur3GSYNuHLTfWE/OVGaz2KK08cZURUKbMa6fqi/oAJTFBkYSLdYYud3+lUxadhi8gmK/PZ5T0b4oXb7FsJvBWgumOlHFLZLG4Vu+1RZ5dWFLzngeEZbbd4s18cyWb5PYP53dgpo8PoFufAXG76u16evpOZma4BysBtbccePk0jMFBmqLlu8UG+RuRckzEaSmaWY3rRepje5CnfGYBU6ql951+/TA4/Jo6lhDmr6LFYO5+lJN/UquGMxbYUwZYZa0hsIyEEiJGpKmtXF/hXwasDRhiYwjwckIGhHmmeX6DrvQ0dq12N6RDXgRCIlrBBJOHFSFZSLPsupcFzpnWcuGmZ7k1jbmNjrEyG61HGffhzTXsp+SYy9jN6sZAlU/bV+be6+76e8dzJWkOz0T0eOnVE9X9xoD+csQsIQ69qmHHJQegpx/uN+E+amx3T83XDPCRsMV1xyiAociuMgRgwVV7PooTU0HrEwrwLvuVWYtrShANa4YP3/+XO5rsQqt1asovVbhFrRV7NzR/fXXX0lGTNzyohb2JqZaoV2sN8fmHL+innyU3y6uLyQwctBiwW4JbCzlrOUp88x3rfbF9KGa3PSIsKg+P3HxyZGfQdeXBHjVChbAmT42ZySWcHGxpfNE9vTOmQQp7OkNgEwfz7yNyMr2IlJLYsknWaxsWzRCnkwEOjA/9dbppacky0TinCpWwY3sMtqx9Pjjf386lVYBola+tBiqMGgXsjKZJdj/hOX/H5rs6XjgTfLKI50qs9av9bRPf7qQrvWep7yVbD1egjJok1MS3Jt1xSXZ+62aeUBsMdlb0a78gnBAKm4pTABnuAi8OZ8ztUKuYFcnjWeWi1iEEySKVY5hVM48qGjvR/nz5ILJrSl42CvJ3vxpR5D4uCabUbwRt4Rj32pElm3sbfvl+Rvt+wltZtPCT3b53PGtYr+4ScstyLmpXyg4VFvUBf4bMP4nYtRHpWsd0GLzKkf5i1lsx4N12pFLuktlY+oLFkuw54l7Y6Mt0dmNoIbN1rGv6M/4FevaHUiSnBrvTnaN5KH11C6NvCcFi9yuTmFZSvIJy9jUUt2lf/XnfxW/1gCkQS0izMmv4hHOJFuSsUZyJh+dF9GdBMLtBwik1SwrBnPDlgPZnE8dUNz5W3qdJVnIyOwjU7zpUYLmhsZRUqVF5ozSvspZG3d0r0VgY55e27XY/JENeBEIiXECCScO8vPx4Eo90RKhzceLzRR5kpKLTnGku74VsU0VKMYWN/lMty6nKtTTxXNamlOMsRmHq5a4dnaJfSxz065YqDft0J7hvLl2vJoh66qN9jGDn9/VWX9Xj7bb/GbOa+dKqt0Y3M7VSkr9BDbHWdmnxQDkmiITpU0jX8tQp/mNPKFoMVwhKljrX/P08zFYEqenLqbY3uKd5k2Yp6icaXVlTTZVt+i+NMVYBLK2SqP8a1XsSrc0HLccQSqtrenINw/lqWQzcN8+KqIpvipDYOSgxUK4p2e+lvYqz1BNbm5EMCrRz2YZ8hbjGb+QHNfVChY0tlEjsYSLftgTuVacHDAJPgrR5rp6pPxUEXIglfvY6zDXd3woo4rYzN6vLnFxzgL9C1a2I7pjZds3Fa43CfT0YGXk19bQo2/qGiPOBFSLDnZa8PRrOXP9D3dz+Q3oi82LJOaOLx2Kyi8242Ax3FwWd21U9CmwEez6SnM8y5K0K3PxIuFMJi7t9K080aIY8UQFLpbCD+cRhLgAfFsDAZxhoIVGfc7UisJBiVituRF1fzlbhQXyusqmP0mofyWh8ZAaeR6FFLo9UJDlo2pZW61TmbJ5yTAJNpUmwfRR0m4OEJM/VOHHvK5FeOVJO4KoXYv1qtWb7ZUkaqyeKyundK1/db1LPN1+TImLMmdNNAKJP4Z3EqrVm3gFR5W6W85c7FJKfFiPr58uDhmqXY2d+vvUNdSuxe0IU9XKfKaxkXsl/FrrVKn9RRdVYVxJVzNTKTHSLn21SH6tsZekH1arbCatwIclCVQQMadjAq9546De+Ec6e5wP33bsK/oz/vLKOj9gJV/vm9ypBtMcnTcejQSefIoT1iJ8FTVNFqS1SIQzlRkPpc60VEIGYs8/JhlrJGTy0XkuqlLO0ODeYwTSanbzaaj6DisGxzSV9q5IWDt5P/sAUdssaROUvOKi/1FcIZe+5vY3i1UGQRPYXfHJmeoCkXptV9DM6ePIBrwIhMRNArs65qKL8BPXgis5gc3YTJKMs6wqvWiMiM8XJt9rXyiW25QH2Czzql10rbticfNN/eT1eS2UnyDvbbK6/Kb/WctQG+01Oe3patFm35RO2+rvnc2V5HLPd0y7SZCzJAFLqLM5xcs6Va/N/EaeUDQarhAV2KOUGlx9Pn2p8869q6KLuRuUT1vze2u9YII8L/9AylyeuQbXxHPVDeWWXauN02pZwiZAlSnb2JykJ9mck8/m55ZzLOXMzMVph4tLCIwctGwClx/YfD7ruox6gfaGra3Gqyh5DA0Q6s6bZS4ORpvSJskwVJPV2E0frgG3thHhgKI1EjlDXbu4JMCrVjAHuWkjsYSLa/YQpMed0mKUotrVv+T05Pomxxh3L/kCiY6HuUXyge6u/XhGrXJKCYW/xMU5TzJdSAZWtuM61fw0gBZ8lBsZcw4bcODjRKCzByvyDxoxDyhXHNYCKpWpkaLy19bQo7PnJvT4/3bc9h2FHOiKdd6i/h+fEuhbxet7hY/4HTfSq+q9xfr542K7WlJdqEV+7cbrtaAklVSCYJSEbBcSwBn68Nv1OVMrSgYlCvvmjk4pcizGuatox6eXky/a6+RV7NyJTTGlJVTVhM3SKdRSS2m+ddmv52DnLbKnLAKMmPqkRGWIjCyipAybjweckFpY0S12AuVzRoBMrRCWRZJxUQvEG5MACW0msn46DxsU/QvdHMKmbURqmZdmTFmsVH3/gOJcjWrdppsSfKPTc8UeuLD4JdfjLrk4vH6aduRS2w9LEuglshx/jPAZU3Sy0dkdCi4WCXTsK/oz/vLKOh+MbY6Jx9yjRvBFez6TKJdrEUZVHxvEddc8LnI1qtjztOfN1wDnqli7SDLWqOrko/OiwPM2kpKbQFrNqhdEBGbFIN+KQQT7/Ku+Z0nz9vopa24z7WzUPqCrA/riHb7utV2LQEY24EUgJFoIJJw4KIBZDK4iq4iqXeOjMkS6fH/LqmpRJDYWxvOrc2v7D6YgU44xR/gdsbcOXLFmNIsh+rHEY7Mqn7B9PD0m4fm7pHRf4F3XtdHeJXyQueP+3uVcKW3cGxgDH68iYAl1IsOiJqrz9b0pgDE6c8tTM3ndSsxv5AlFu+EKUYE9bjF220z+KjItck3w50eTa9K/GnMlubzEYg919+pCt/tt1LX/ra41TYjMvNTw+DwiydodbvmYgW3aj8Auzsfj1cke4kqX2ajqeCHxb/v2UfG2821WAosu8fxyyjzwCxxp4GmztvFw4V0+843TGKrJ7Y4IcSUufrs5SKmH+sHPYiE5EqsVbGps60ZiCRcD57z2MTLRnq/PS62LYc/iiOPXGKnlsPktVtrNMNd3fDifhfnWsvf6Ehfn7JaVbaO+KtkFlMMXOWPgIiGBLh+s7F2O0IA7718a5jRAWJae5J0sQ4kiCktpx5SLHsWtIT1yJsIxO7/mrnmYHviL+Li7KfSm+9jr0fwaE85kglYvfowv9PuC+debhBfrsicKgl8d13US2OwIdo1nynlms9Eu5ps9omafM7W0WFCyOPDLlnYBnzKvPZL3zck+vZkrUY5ocX0nLqpIbj4bkISZ4su0I8h8LFtjruWnvawEaq00X4O6PqaIuJpSfTs3m0D4+vt+QptZ626BolXj3LTsnVqEj4Uui0rXnHC+QB+RcLGQSKJloDxpJJHap68sMgR2W/ijLGSzFYsZ0o5cavVhSQLx1BfSMlzrMkG98Y+Dd/Y4HL4VgY59RX/GX15ZGi5PdhNLeHzAcyoEPSmYf7uaufhINRBMkUOSSF7B8yIWJSYMdaYGBsFY0KLpY5KxRtUlH50XpfUVx3UZAmk1GwmAWTGYbD6JnzlsGyPMkiJw5jNEKUWJyZ2zZJCiF8eCwPUlqbrXds1VObgBz4GQYieQcOKgXjwPrtZCsmGXVbWJLc58ztCuTT+nyolUpK+KbafrwxXXtpex/AQ5GKY3P55Zb6yNtt+zdl333d+ZK+0yBjJfSCAyGjpXtrYGqMHU5XEX8sAHmrMWEblidbH2tPFAdQduGXxC0XS4QlTg96P4dbEAOOiD6l+bTkBGaNl2ovF3U+PTCuQ8oLI4mThAi4RB2+cfcctzJpsp0mlcNZFl583ClWHTqM7MUjcLjzetwLdnZi4WvORJTmDwoCXOU3B6fea71vDRmtz0iLCmxEj6YpQeDA2XBHjVCiaYHRiJJVwMzGDt41oAHATnqnEt2glyrlWU5IHm1BdGGOb6jg/nE7E1s7GkX+LiJlNU1fHOuNZrIl598SuVE6lIX+WAwMr2oi5ILEMA85vHKurpB1acRNKy6SjTJjT02JYeOROhjH87W8tiHBwETAecxVwsFRIUG3xUtDq/y5KiiaIck5ya/oIyc3yUJ7JIFeTJHYur7UGNfKyQQG4zOG/wBZbsO/A5k2lNa6NaEZYLcl7osAo0wC9arKZtQZnSkapezGxJnEcSQfn6aPH581WbtZUgi1Rq0WZ8KS93puFrYgiIlDj9ndejP12XtCpwjld1nQmUde9isfOK1oxqDUXu9DUgvuQW29uUM1+8MVUt45cSpYXp70zssdhrgs6lWtYs374QlsoYFqeCKnxNwk1lLWbY1KBsRipYvDdJYseDddrptBQhc03CXH3BdwXnr31vfFjCkTv7YWhD3dixr+jP+Msr6/zIuBkbH3OVCQfQxahgLlUSh+z7FhU4j76Ucmyhxi/Zvw7isXm7lJKqaclH50Vp/dZxXYaA/IB6nP6mWcO0brmoHUviWjwvOwxul/WecUGqKChw/tEya5t3osW5j1EXatGmV8y0YmCRcNEf9jdLWkMhI58biQxgLf/5dNmDutW8Uj/l/KDQa7vm/Ac34DkQUnYRkK/7z1D33z91zJODnR9crfV0VTXmsqr0El85EZkzAcBc7ypNZfquNbg+M7LPq1tMWRSgxSFGRqtARX8Bw2Mfz2/jKz9B3tvSM1qujfaibW8mdt/fJw+jPt7fXOl8D900DzKUJGBx3Yvj7yVT9avMb/AJRevhClGBPUq5pItNgU1cSH8aZfGQ6rPxRZVgCU6e0Nj2uJxJpg+4ZYuKXR6NUHFdS2WWZV5X4NrF5tYOuZq1e+PpffuoeNv5NgeBwYOWONJFOHPHvnfQiVeqb1Xg3LcrRfJs3nsyw1BN7mBEOKDuzUFQFm4Mcg7UHrmlTsG6MRItKrrlJqGee5i5Z1tLWQxfVb6fX1UsrgnIAGRdfs7I9doegIgVLX616Nb6e1rdd3zIyvaibccT1QcXV2Zcp1vsy/Ey499ONTpXc/LB6JoHGGppMQ6cb30CHZufZXUiGIXVzc90cMEMVsCc33AXCiSUzVdBkmv06AhPF5Xr8f+dibBX/UE7Fz+uDQN76xo8v+LgeNyvbxVmpaK0uRJ6xqbnQqp1qlGmEm/jooEFiZq9KMIQijOuTfcuLuUEdW1+lDBqlIrSxEltVLH6mzeflA4IbBqDMrTlDPv2OZPJqT+qb8qbbUZLvn4X9RhMbFI5ZItg0lSkBwXTSH0874VUow9k8VoVRaRK+5XkmUaQRUnWEqWySYxFUxf5VEOqcX0nsvSWFtdmaYtAfIypzHuSpHC8MVUq5coAgt7ht3F+PQ97gl4f3wAq/c7LXEvZ1JElw9x7OJu33G7PI5hrDXHp9Zi3Eylysejk7UAy5ZTrVt8U7WnY2mW9U2PjJnpMbF8qGZiqmBteBPX0VSbLnFo0Qmc/pjvuihPYtFtlqNNXuHa1a/xTXKfwQH/yD/rTECzaB/zeoh6nGbrKVMlTLQ7a4YuEEsqLypeqvQogJd5hkfwbLQ9xVa/I+3clvJ7rTsHk+SmJk1DEFnXtJ0rdLv+ZC4md0Bp9CaUCGadY6e+MhNybloA0zorBAaTyJ755L15fZerzYDWVfwhAVThLkvua66KMIubYfUlODkC9tiuwqOnjnOQ4BrwIhMQkBKbwe7Er+V01uHa2p9vnT/Rkq3KDScRrbllVrY5Hp2pREjLzQuKsJNX8llQpi/bTwRAz8ZnWvjQ7UzPnfjjoGsFHRZKpIBvLCQRY/KiGGEsrn60t2uIzYH93VtHBXCnt0oQjw8VVBOYBydwHym4D8bSm52dTIUlimM3x4irzmwvmgrqAzMmPzIh9gHPsvtWdnBH7FQXXfi1r10QFAbTDHxUrrkGe0tXrD+s6Hm+4endVoczuxvlFEs8Qr2KqFLc8mdzitNrXi2AmGZ6m6jbNVYPj4b5gv9Fv4Np1zT7K3lJyHiMwHz2TuKa5MBUGLXMh/ZTun/n6jZ2uh2rymCOCFG3ZUVl+ka1OwUYwEnlm+XytLa9FCPP0efSiEvxs8bVxiwW60uZu6kAKw9wiNAc5clFzfMjK9qJa54kXPslywrCy7VBwUZ5AB+YnLx1f4woGcX2cr//sJa8aI6PD9FWZB9OT5Ohxrwan/Ln1yJkIx/RS7q7NyYw6c8I10KlhwVPAuStJtUc/4KhiLevjc3mUknb2K4e1a8LjRNIkKq0kASI+VkjAaT9yUfOULEA6lM+Z2r757Mdpdq7HYAU2SQA3SWVcfw/U5z4Gj0gT7rncHCCEa77e5ATLdxE02WltfjE9Mlk09bmKTwpstC6NfZLnZF0nb18EEtDrJt4QK7Vlvs4YtHf6GNhz0Dfji6cKJxbLXEs8TziYVaqi82VGTCvwgYvtEudICcW+WpQtSEzuATK1TnYlUQPhIx/jVppQSNnDrvg50wPsoEW9dvagmXxMRSDSldxXrfiKzox/r4dx+lKUlWn5IrA61WIMLZxsutDALWcoxx6Udv6jJQqV085RtS/8/LGWKvUznLm2xP/JxxoRs9Trazm4lp3IjUhBueGfYcu9PgFLb5q0PB8ggmiZFYMJVDDD8mlnuh55lrRowBocM6EOio2vM5xZBum1XQHA6ePIBrwIhMQcBOzhDcuqa/zj6yHyWms3Jklf9IouCs0U9i9W2sEQs6aRxfY6yMGFgsC1cjKlBwIsfpwHq5mEOV9s5bQH7O9rOrVram5+186VFF+tNYr05gho6Fl0en5isAKjeMb/tvBUvbz5jTyhWHRTHYcrU//1zXvteu6Wq+37i0pca1fhGGxTNq0DB/5nL+fNmZrsedfqytwh+DB3FbXWFtzyGpkgPb5oNukl+TaPzb1esupAzuQffZNbu27IRyXnM3iBcx+VvBf4hIMpyaJBVrLZaXPEkfCZFn98Ylmf+foV6XqoJg87IkjR8QWWqVcWDvAmU6xNsNGMpLOdTs6/Mcw5FMHF4hAcJDYUH1qGMNe68i4u7t9yTwficAoEM77txYVxOtLF3PyCMFK9++Tc3wkmB+hXvXit6lx+Lhol0K75qZ+uMQ+WsEZ4bQ09rhnDYvrmkpQ83uHNhJyJsMi8lsRLJjNT4+fxdzCyZlp1UliwWXUgiT7KpyTXmeDPK1pL0bJ+8q32yVtEgZkIrFmFnz6PiTMJc7LYAX3ORMwYlwR6DLyE4rmT/IPbVZ1vRYvXi54niBsW8wR17fpoed0r1Rxvl2DG4UNAFk09x1Ai+YMJ8KIelahxJNPAamG4CCQQNZN4m1rLVK+wWFotCEGQ7du/hI/jlfABxvjHk0Y4d2UFFs7mz73mbdwEFceY5Nu5VPOUwMknqTdfIcEiwrw5LiX58BRvVHzx1Emli+TD05pg/XX2tZaSfp6Ab6Jr1w35iv6M3zLo+IqLLMWet5bFEiwB/CShBkcpaLGQ84nzkMDHMl3nhqPpgOIQxVHzTZBBcHW4vZahMNNYsxnBzoGLgww4n9IPY+RGCwFLn5LSgwFC6vYtIXlIZnE4i11gtBWDufqGmiXNnbDMUkwslp8kz5y/6xdnXGKv7ZoznwMcyoDnQEjJR8AY3rCsuqiC+EpIGa8r1TgHO7+QhMmX68dxxU7p9pXeAr7aSTVdzJU+TwmC1aCE2j5WS3vM/h4xj3msMrc9pQTmV8NcqXw/jWDkqzMEFsejwA79QTBwL5dM1Uua37yTFqjdsoRb5rnhonmUic0mq57zd8Z5ZkYc7zKuishF4JbjBV7+bdBtI+0qYN6ORkS5k4TnD0SY6vJ3Jiy2XXycVJsXEZipeuVivwskH9ktTzqSB9gEtUuzm6p3GTbn/pnqdQIExrD4sS0f5ZrGxUkCc79awKvXE7RE6M3JzDtOB898fQJDNXnkEUFKj6+xTKZewBX45jddVyXYmEZiabUsJNh24kfOm8FtJDCeu1mlyDXNTcWeMvdsBWy7iWFODBeBB4ltxYd26ypgBr6Vxp3bSSP3K4pcl3+SFRFm3jEDw5s+BuYnB+Vn635pMQKQr84QaNf82ITm6x09+jQ2r/1QzXek/rW/ZrhZoMvAmQgORXUX0ujmGmgQ0ydsg2r3zWt+LaNMWF1QlGVruxNJlILbU320iKHaF517Khkop34CzhQjF0FMXGejRvY50kh8vjcp19djgCv5xEYiBXOnRQObu2LNk/2cORxU8AaFX5279lkVM/ig7U6Y4ELLPcHwqo9Zn+0ZBZOcWcVYU0RgzAGu6WOv8YZl7c9vu59fZiN0a1SndLvqJ84nO2xg2PIPEljyS4y4nCe/3Xx2rtZJkpO1nLx90bCDxEsc1+F2WcaIqYE5RqiI2HbBThp8RIb5V37nDfTuPjbU2ecNJCUVAWcPkYu2fEV/xi/+Ee0EX10SWW0Oixqvsw7NlvVWBQmbYczhbqWBIL6WIgKHC/dvjNcyGUOmscY+2EkM0ZZSfMm5bpEAKwZ2rSmmCrzx/GPJwXTkWdKiLmTMdm0mybk2MsqXHiu/13Yt0hjZgBeBkJiPgHEJS/OLwCz1MWvUbRRMY01WMdbIK6iOBwmZwtFFeRbdoxuF004BFuvqYIhZBOsnWuYgYp51xufL466doiMXJQMwJ9iZi9poD9vfN5UYd4OTTfrmJ5L+UCJFb1axN4Nlzi6vuLdY8tdJwDenNR/oFsEGNL+Ajyxf4ZzG8dxD1do00NeRJMlqVMOGKz7ktWvfLWfVQqrCa4sKNPVYY+vSU01Pkte1+Mwo4WQhcDsOiH8xsltWpwgGI5+Mu5YHS9V9gnJUu6tl8SJ3jLRYaZDYnI8KIPPxGIHAewwVtESIjfPM10EYqsmDjwhSumU9IffMxdmef1GPYCMbyWLUGsQMfsjk59eYInS+TufX9ucOU6Un1/kZ5uYqcCmBWhc/Nhcf1jaHVY+Ie7aTFu60ablYXK5xek84ObUIE8cySeWbX+CWWdm2QCbPGoFuzC8YUnP4k7jfmHfVNeY50tGjnWo+PXImgl0LpXNqXHdj/OKFniRllWnT7PxhPrkkxohQZORKktc+FWghsDl3yiQbxdZDYLF7BolZO0sqFIP7HAVhgdbmH3096tplyOeFLKGS/4KNPJKTSheZNhMEtfg1+tepLHNXOb4AxmstOR3eiG+XzWJgk8AFhAnEHrnvW/bGKRiYiAWZLVsZgls2bfLMUv6FQYuxmRZigXEm/LgJXxl8J5+w6nxFGaPlHKtv8UZZBi8Bz7H8sSaYxUpb6exrbSQ9CYH+fEWXxr8Zujg9JrGKvYXEmUt4Zdhbpj2/ZYuk+OSTwbJVRQI4l2tv2jynZRzMN9Y4M4tcSN3+ZG3eBFIaImCZ0PnBJCsGka4xfVVG+4PPkoIdNhP5JB54l/qCh6DONg4PRr22a051cAOeAyElNwHXPe0XLKvG3/fzY4Pc6pvKj0fICZ9ijOOKA8WtDWpBrzmzxhvUaPwYCLD4sbxBGoVfy1Yb7WH7+5qCXHq7c6XyXdVB4yIhgcUhKXCDbj+P/+Qi4bAYNMevJZDEfSxjfoNPKBZto4MZcWBv84/OzCIXRAVzbvYUuZRF6/KBp7U0f5nRr8VdaxXaOTpLQ+SC3EMWtSXtnqJNOBLbSes7zBHc8qQdB99pMLjoezNw0NjFj835KEu/I0+cwOBByxqcoZ75ThBGa/LgI4KU7kcCiyOCEstMnYJuWI9gIxtJfNfNZDAu6g4yW3aoBresWaBLP2OKDHNBFws+OsiRi+biQxlMpDnuqzN2FWCMf2Rle40PK9trZEgvQKBd8/N3QmqFx/k0XaRdYnJaCGrxa/SvXf6SF+jRTjufHjkTwa6FojnjO1em3uuWifNJtjmnskweDotnmVsKhZbUD1cRvzG+m9936PFy+LZvAv5ounZd/5QMn2NZV3V69Kes8pP5vLElVJLuXBfz9einuwypLuKT5KkjXOIkN4eteSc9vAt/L0zZz7z2eUpWi5rL7NvMXJgpJZ+FO3k2FZcv3lhrtUt366e+2Ttv4JqwduHKsVycsUbLDgPlyUTSYt7S8hqlAukW/na1FhDYUsXmovnU6qzDwaKc/unLEfIa4xZvz5QYkWT6qpXOnokPxU4ENu1EGZrzFZuNas744/N0v71XGbYfM/jy5A7zFLNZ4oF8Ubo/S/IbPr9OEhVY4th8Y828UUGK61lX2SH1piXAisEunmtu0O8m+XyRL6rFK/Y6S1qbl5AmGQAAIABJREFULJyZdfpsd10vLvIfk6TXdi3yHNmAF4GQmJvA5uqc78an62Md+UBDLOtOEil3vB1IHpcqScQb1Lj5cXNGkGSNaChXHDAX4XlHmKcU28voxJvLME9pbjWjKtrD9ndnY5GLPuZKkQbyVeUELDGz/Ila4T9zzxoz+BXNvfGUkmRE3lSNBQ4z4k2M5zMknBFbhFmzOj+dqMBCci2PZVF67d5j6ZagSGtxBwqf3OOBGyO3WDzPsG5Z3Cz2k0Mvgco2p/+ZtpRIDN8XrV0356MCvHw8QMDiOnoNWtZwyRVYsOR7zlL4ma84jNZkRgQpfTFODkaH8ots9QiGkQTGMP/o9mP4D6btgcS8wEjKmUchFn8+2jDnD38R7O4ru1r9ki+81qDmhI9clHFxoheRoeMnWRYDYGXbQok8mQj0YX5+uKLrTKxUrD/Wr/m0fJOjSLvQYwTO/KtMeuRMhDnq61PWNpT4HdhF81nF3Xxip3lpPgGMKx3CkonGmiI0/Tgzw8lHjJIvIeB3zLXryqdka6buNydTLwtUdqHPscxCnR79R0T5ngYJjiVUkpomjP56tNyUWhTgTfjRYjPHnryeFNISLfmGXWZZwTXKtxxfjOA669jqhNGFRY/d9/1NpUwE/M6o/uVjjF/bbfKM3v3uH5hT8DFTDKO4KKho8aOcfBxXvm8X5QkSnZPPJ0bako16z7rWsNiizdF8Il/YHvro7IvASUxIIHALix+b8xVdGv9moybdZQ3UI4a3GGJlGoJ9MSz7BrIOCmrjYq9ZTDy/qOIvrC9WocRMY0088lH4d751vma5roEAKwa7tLDoBoN+WmDFwBgtS7BMLjruKxyQTJ5qbVDYpcpUmfX00bXXXRxzlb22a456cAOeAyGlAAH7EtbUkWWlBaRyVRinAGeW11xdlovNwe6qycim9zj/Gx3juOJFS7DMegr3DsnphtfIRXOrGWpXJbRH7u+LvSBI7GCuFLSIj20RsDgKWWlgqFmHaf95YsQt5+a8GRI42ZgR59ZFwhmxRVSn2cgFUYGF5GKeRW0GqM/H2/OqLSvhl+z8nouKW54zcSmbUaVsSXlc/nwXm4/y882sg/6y+LFFH5VPWSOUPHjQsqbitbUXv9f09MxXHIZqMiPCZPkWpZdfZDNaY27BMBIpYvOJwBQ4+XNwxaKTdVn+tT8QORMaMcxt6sIf2tauW4wPLTOj3J5E8DedSdYlsoj2N7tGjpn1XJ5gwXDRAp35+U4pKzffrS2KNCXOm0NKWwQ6MD+/I8vpqUX5VLDpzdQvCmxCmzcQPc6ZRFIy6ZEzESLMr/nKsl1yV+B+shmbYVnWhXXjuC4vliM0XHyuoJgmq8s+qS9uL08gEnG6r1xMXF68zRrxOQ6R09faxaRH/+evC8y71oTx0ycH6LvrHC7RgdKFH8j6kgTX/i1lru1rVRJ1WhcrI9hUi6W7TQwLOA2LMCPEG5s2M9mJHxLsshx7JHMmoPL9UtAN5x8zTfx8RPNKpxQFUSV7nF/Xmkh+eoF+54t0/trSi9XArI9CF1thHCMyvf21KJIS++jsa60jPRUB3yesXTfnK7o0/s0NW5P6rlLW4s7I3PG5GrtmtH56vtUMo1KcMOdHAUvscb6WRfcSaWymGhfFILEwAWe9axeTz/Ejc1YM1lhN6bk16OsiLom+7WyWtPbgraoZmaYze22g13YtchjZgBeBkFiAwObEwfeluxbHkghvXAORkAVmAZvLfQVigAjVzTj5zNxkKFe8CNnf9+Z3Cv/6DOHFSjcT/drXrgt0jU0592aogfbI/d2urzWrc+nVzpWkX3szyVknAf/huDO54EKDlz84FhimAwEWP+Y2v5EnFIOHK4v2FiQSFRx2aEafc7j8tRsXnzgEai25r2NNTqUbEQ3oli1T2pJK3NTUmb0rEQsJ7HbxY4s+KtJkvtokMHLQsgZHvWCxdwSJinnWSjiZHnkMGsgwfTz/bHSoJjMiOPvkTASHIrjASCYgmw8s2NMbWM7aRz/2XnTjSqzqCfJcyBbjQ1a21wzSpW9aZpnnLHN7C1Im8/ND1kGWFp2muMhHIDC2+cdqzW/qnv7CQu4Oq/LnfOYp+ZQVKXkuRpCCHh29THr8V0Ccj5cTuH///qYMT58+3cyTKoM6YbwozSviGc58+/vvvxsXWcTt27dvZ+qa3/vu3bsgUb5bjydv3LgRpPMRAu0SwOfs0p38zIsXL6Zb5BCeP3++6/YDmS3Lfx8+fHj16tX379+n8jVXvH379oG67LcYy//06ZO9zCQ5/Qg7XqBWzZ48eRLPk/zbmzdv+nPjSPmvX7/+888/IxnOf0XftzP88uWLHxJshkZ+yYpkLEpXt713755/465rOQF7fmVWi+z5jTkt0enff//99u1bY4Fk2yTw888/b+Yhwy4C9Xf2Xc0hMwTsBJozfksYo+YroLJDyJpTwYAxfj4mhuJGS2O1epNvNcMPliyt+Pz5syVbnXkWwx491NR60cOHD+uUGanKEGDFYOJs9Hi5VwxGniWttd2+ZpK8y2xuXbLU2Gu7Ftu+1ti1zEzzF8mQuIuA3UWwrLo5H1kMF3ep40zmzYe2kv/w49Q172S3nzNNW7w3yRCzWPJi4oUtXZSn78QaaI/c39NaV7VzpbTNpLQ6CWi5xi1bybHU83A/K661IXuxUmXuaUKx1vYLh5XC4cqilltPvFB9Dp2/IcclBhfa25NjBd6yi0CbhSRhIE+dH8d0y5tRpZRVciK5ueNlc15Zp3UhVYsE1gbuxbZ0FrQstnHAZ76jNZkRYdHySfQJYCQ+jfh1/TudGObiGuz42xrmsJvOpOQEZK7rzRmH5D/8JGte3ZkUVrbP0OPekwSqNT9/lWzk19aM+kWPE6hMmwk5E8Foh4Wy6QmcZV94ydc4N0MiCZx1D6s2lG8uxUo9Wt9P+yRp/rRAESoHIhTqCVRTigA+Zy9pfxpmee9ob/nz/JbzArV04s9OfSHnBaZKsUza5TNTVZe8HMtp+skrVYHqdBZ0ypl1Sk/fd8q1qMPv7Hqnce9WBtGOH4ugOOfkSQE6a8C1yHLhtn9ZMhvz6PQHC8yrup6xFW1l22uKxVpX52ENFvusv7MXUyIV9USgS+OXA7SsEkiP83l9AeXOf4vMj9VzCPDo0aPNYmUJWZeS9kb+c0qbTagkgzC60+icSFrf1xN3hUMuhYsxCfiTcT+uyEeDFYMI25FnSWs7bObuKwIw7VdJ1u17bdci6pENeBEIiVURuGptp5JlVT2yjPdQTVWuXbHRsbyKTiM2o+HAOJ+aFzKUK543n5TRCAze39Oqu9q5UtpmUlqdBPx1uaqm6llxxcOVedU9PTckXJnrl5QkBHxnslbgrVu31r46mW5ZV7FIeFKMJLf7cg7iltmck8RyKKRXAiMHLYs6HfCZ71BNZkRYNHsSfQIYiaPRx04nhjmnUC4KE2BlOyFwVrYTwqSovQSqNT9/bccXcm8D7fktgcHezav22k/m9BFVtRTWhx45E+Gkfaa8Xed/+Fa1VnT8tbq1uw6nW95ws4h9WADdqNcYLL+UrtMZUm3x1172+WqLHp5pL9GZhnAvBKoigM8J1LEZLem9nRcvXkx36cUDy3HsQRUHPlrecJD3c/vatZ2xjKeyCLZ3TecAn2O3vHz58sKdqX5oG5FfOs00vNL3I9gXv/JnIMeUogVrzbXm25G1fUHp51/XdB5gUf55Yqa+uXmQliTJsa1q3kBSIHCMQP2d/Vi7uAsCmwRaNH7jOzwuet+EkDBDcNLlgQOVdgmjZRDLyG4ktqtqP/PeaGRvfr+uC691jtXcqBTenzzf6sIWUbWdACsGdlbKWcOKwV4/Y/GluyBMmS+ZJa21ZS39QLv23mLZu79Z5pr8a+mbBZ7PkKRdi2KMbMCLQEish8Dgy6qWX64r/Ax30TY2FzC1QKe2LN4bT1xzuWvp8dKSfJvPFScRj0LaJUB/t+uu3bnShb7Ljpec5wm4lbqqHu7nNr+RJxRrbNfSz9vYZgmEK5uI6s+g5V9Lt8qna0vJkrCJZerR3DKbc+rv4Eh4LQGLd/UlzDSgX7KM77druh7wme9QTWZEmNs8KQEBjCQAsvmx/p1ODHObSiRDDgKsbNupsrJtZ0XO5ATaNT9eW/ONAT36NDavc2wm5EyETezlMmxuUplEsSzBpBV6s0YdFqDJWNpKg9JUxaa/0C3am55kiX/eZO304hf/AqXwsXUC+Jy9GvRf5S22tdEy9vsNKSaY5WfAMz2K8Nt77FqHIB67Mcldqt2oVi3bffr0KUmlfiH0fZ/G5rV++86tTuplwsOnaSiKUIjy48ePv/76S+cg6IwVXWv56ZLoIlPftOzGEPAcVr2pRzJAYJNAl519s9VkgIAINGr8GkAtJydqyCs/7vhPXrWOoaOR8lmalmLmr+gvVmeMABfvzZFoWeHJUe+ZMnWO1Xyx6P3796lO5zwjG/fWQIAVA18LLa4Y9DRLirSl/LA4GUaSmW+v7fL7zuHrCJzDZepGpvln6PV6L8uqcc1q1bfMgcVxMeR1N9ef5+fCx8ucvo14m6aHGEvbyTMagc1JdPf9PaHGq50r6TFNwmZSVP0Eij1D3xyFxao284sM8Wc0e8mEItIWwpUz2hz8Xn/NP4LCaPOREta+sjwN0b163LNWQoXpg7jlzahyUs380UNulW3WWGAzcO42Un6XBCID/Zn2Gh141lhiwGe+ozWZEeFMJx3kXoxkl6Ib3ekUb2PHw1y84XyblsCmM2Fl2w6clW07K3ImJ1Ct+fktLba20+ImtAkUevQNJoceORPBJ3zl9ZcvXyxr6IpCkuwg3NXU+c8az2/PvbCuVxC12Dqvd56iRVvBnKfbU7Sd3R1LPN0lZ33tTi+78OSEgJEAPscIai1bMZ9gGfudkFqjL7bn0rKfI9MajWtvuxf2OUDyX/Sl7+81Gz8ksEREm+WrkyqWO3y2wmb5lgyZ3kI07sbQkRAWIckDgcIEuuzshRlSXaME2jV+Y5j07NmzkqoJTmk0CnlYQmP5imFyxx57owvLbOIwlhw3aqUoeG1MTVZUc/v27RzVUWbrBFgxsPTx2lYM9voxo5VeMkuKvF2Tew0/gsViFZHb9VWv7Yq32vhtTwZsbDLZhiVw4bKqTsjyZ0+LKjDG54v3pk3clEQD8YHj23DFadVEadUSoL/nU01VcyV3HHa+9lJyVQQwv4g6eppQEK5EFM1XhwkY9yvmW4S/deuWRXh/m7Ul/7V5RnDLbM651saovUsCPQUtgYI2V3Km/D098x2qyYwIgcHzcU4AI5kziaf4a/Xs6Y2zuuRpdVwkvs1HgJXtfGxHmMPmo0fJJwlUZX6uLby25lAYL9CjZdvY3s2EnIlgNL/s2Yy/7JckcN/bGMsO7wIL63qB0Pgyw507d/a20eXXLzYHupCzPrAxyBXIBQTqJBDY+ZqQI/ucNSZKN67JRkqwf7VrNb82wdhOtKZoBbVGzWrxLnizbq1MYzp93whqMZslIlq8MXeiZZLgy7A3v39v5Np4Jou/JB0pja8gcCGBajv7hUyoehACbRm/MaDSYoV+ZaKYBoNVi83jt88IpufixqWYAtME4y+ouPbuze9uvOTi3r17QRStx8ZagS1/aOklzafSvQQK9DgnknFeOeWvTbDcKwZ7Zz178zstxC8umSVF2FoOZY636PC35wn32q5FpHtx7c2/WOk88RIDnotBCgR8AsZZgG5Jvqxqie0veZ7i83HXFknUor1zpaFcsYPJxYAE6O+ZlF7blETN3OsGM5Gh2AIERjO/vROEvfmNKrtkQkG4YtQO2ewEtI3QknnXMp2lQD+P/bQFo7R+4ZdcD+KWg8cKa6gt07e1ew+nWx4IGp9AHZaBGyEgAnuDkL35jZAvCVp82QZ85jtakxkRfIPnepEARrKIxZhoCWyMRaXNtnfY2pvfKO3lw5xRTrIlIcDKdhKM80IGmcPOG05KDQQqNL8JS22CRZaF0WOEQOt65EyEiHLLfaWnrcb9iPfv3y8nllfT5m5146HIXpFHLvW7fJuSqFxtTD92hoqWWoLzFDTBaOWBwRGg3DMqAXzOSc1f8kTKIrPe1bFkK5Yn8jsMxWSotiJ7BBm8WXemRfT9M/QsEciZ8s/cu1e2vfntsllWZvWLyvYCyQmB8gTydZDybaFGCOwi0KLxGwMq43rLLlyLmT99+uQf/SOk9q2KiwXGEy2PslSC9mIWeAZs1MXUojIixekZv1X8rIMPgp1/0qx0nVW5RvHIVicBVgyMesm9YrB3XNub39hMZSs/S4rswtdTwGPL5vb2ruUMOPz8889rOdfSe23XYnv3GuTe/IuVLiYGilvMwzR/EQuJ+QjYI8+Ey6r6aZ3NjRRyU8bNhfnguJIlScRtumx750qRMpseYhwQLiAgAvT3fGZQ4Vwp96wkH0xK3ktgNPPbO0HYm9/Ov/yEgnDFrh1yGgkY90MeWOgwCjBls/Qm5TRKu6vqHJlHcMtszslhOZTZH4G9Qcje/HZiFjebbxV0wGe+QzWZEcHeE4fNiZGcUX2+oeGMVNO9e2Xbm98u4bXDnF1Ocp4kwMr2SYCR20eYw0aaz1fXEqjQ/CYgvLa2yzDQoxHX3sd2nIlgBJs3m33TyVW/QadfwNtEUObsgDdv3kQeYjkhhVSBnftovAgORFBF+VayjCKRDQI5COBzTlIt8E6Rk9D+6DTfgogTZu/F5j7RvQX2lN++eVdv1umdqyRtp++fwVjtbESNspuTMmuJM58Ts6yf4hnO2GFwryUqDm7h4yaBmjv7pvBkgMAZAi0av3EEtIdAZwDq3qCix48fnywwcrueiwcv6q9lLjNNUHRhryjhy2lrrU6SrnMzb9265Z9zoWKl1jLLX0maQCGXEMgXbM+bw4rBnIlLMY4RU/6hZkkard6+fetAFbvIPXnprF0YcDHLpKIWCdg7SMJlVcvvdNnj4TLYLfKkjcw7c8Vl1EQtFRKgv+dTSoVzJZ5W5FN3bSWPZn72eEmaYkZcwFxzz4gLNGHkKoL14TUUlqfka/da0o1WZJTWUmPWPCO45eCBUYQnm4EjcPiqewIELVLxgM98R2syI0L3rux8AzGSMwxr3unEMHdGs9x7gAAr2wegGW8ZYQ5rREG28gQqND9BsDyGLsyq8sc96NFoD3v1yJkIRrB5sxk3nVgOJsgkqHaBb5Zc5rBh/RCfsaJHjx7teolUB9X8/ffffjNVEb/75wPhuhsC+JwzqqwwhpuaU1gw+6sXZ2h3fK9+qsv+XNx4OvImLvr+JqJIhvv370e+vfYrPSa3L+++fPkyn7QWq957hFs+aSkZAosEau7siwKTCIFUBFo0fgVUlhhYM/0yL7H7z6qzbiaW0v264jZQTLPGIywVtFz1E+VxUMG3WlDSUliwTKQ46vnz50FOPkLAJ2BxSn7+YteFBathxWDkWdLmSr6GhvLHIgSzxQOr7r22a9EPjGzAi0BIhIBPoPyyqnxmEBb68rjrwqOtq3ftwiKPdhXsOl9+KFe8Bpb0vgnQ3/Pp1+KU8tW+VjJPK9bIdJY+oPmNPKEgXOms/9bQHMtcoICcxtW2SqSNAxnELbM5J24GfAuBicDIQYuzgQGf+Y7WZEYEZ+1crBHASNbIWNKL7YexCBPkYZgLgPAxKwFWtvPhHWQOmw8gJZ8hUKf5qUWFBTMui51BnfXewrjsbSksWA49ciaCXd25cmprvvEoi8IG5zfYchyD8agCv9hj15okGF/n01RHh0paatGm9uAnFrWbXxVZ7iUPBNoigM85qa8LXXFc8moFi4s98rf2c0A1whqHswhP+n4EzuZXennjwAsbm8UmzKAlLUu0pjX0kkfNLTbQGPcu3ksiBHITqL+z5yZA+cMSaNf4jQGV5TDsk9oPXiUyCna4UuNzcZVfbJqgYEkbLuMBibAoaDnc6mI3Skjtnw6Clvfv3zdxmkMxSlS0SKBYj1usPZJYrWARmc9/NewsKe6KJ7BaNn/y5Ml5yPYSVKP7SUP7oX5++b22y2+jfz2sAfsQuIbAGgF7sJ1kWdUYe2++gLfWnEzpRnl2zZVGc8WZVEOxNROgv+fTzphTknw8KXkXgTHNb9gJBeHKrt5BZgsB4ykDbtHDUma+PEZp8wlgKXkEt8zmHIslkAcCE4FhgxZnAMZ5qPIX85+5n/kO1WRGBGfqXKwRwEjWyFjS69/pxDBn0SN5khAwDq/GJ0dJRLIUYpRn15MsS7278hSLwXZJReZBCFRrftUKVqdhVIurWsHseuRMBDurXDmDV/Ej1RhH/UgJh7/S765s3ltyYV3b0C1bJyWSZWuUppTBT3A/fvz43r17m00mAwRaJIDPOak1y3P0k1Ucu51jXI5xu/Auy0DmxLOfkexuCS7o+wGQXR+r7fh+K/RrxhGj0j4MHSmV+6WXSnZ7+Fi4hsAuAk109l0tIjMEjATaNX7N3C2jT5JXoeIwgwcwlrWIeIGRbzXoB6/rr2Uu/AxYW2Qkm46YDBZMpSNFKR8/fgxOjlgT+9p0HZoZ/JiA5Jfwlx8sdS0WajcSqNadDrtiMOYsyfgQQSOX1vy1MG4075PZNEbotEe507/++ksbgA6U1mu7IijGNOAIEL6CgCMQWQFzedzFyWXVL1++fP782ZUWuVDsHfm2/FfG0V8PUtVGo3gDumIjGbL1QYD+nlWPdc6VjKsrWclQeAECw5rfmBMKwpUCfYoqLiFgeQ5yiWAHKh3BLbM554BhcMvIBMYMWiaNq+3GWUk3z3xHazIjwsjOzdh2jMQIajFbnYFlIOrIw1yAgo/5CLCynY+tSq7T1RhjyKxkKLwAgTrNTw03PoYugKiJKtBjPjVxJkI+ttaStVncmPXa/TSbtWtkPf8r1kYUyqatk5siKZumi9rOHilWUWCw2V179+O3RErjKwjUTwCfc1JHxufoJ2vZe7vFH+4tk/y5CejdA/uja3vPXRPbXsK15rRZe+F4Y+JZZ8ef61rRkd4w0UuYwjhZl/5VYKNDQLW/mV82nhMjBQIBgVY6eyA2HyFwnkDTxm88fcB4JPYxmHqK6R8TqXe09ObnsaIsd9lf67pkRVUHVegN2x8/fnz9+lUvvupfLRYpSmliNVzxUnBopsIqxVdNCG8xHvLkJlCnO92cZOXGcm35A86S7Ef9avC6c+eOznwRpTJqkju1HL68KEyv7VpsrEsc0IBd27mAQIRAyWVV455ULcFlnQJEaES+Mi4+2+cXY7riCGG+6owA/T2rQuucK2VtMoXXQ2Bk8xtwQkG4Uk/XQ5K0BH7++ee0BV5Y2ghumc05FxoYVTdKYMCgZdKUfU2mm2e+ozWZEaFRp1RSbIzkDO1WAsthh7kzyuXeXQRY2d6Fa2/mVlzN3naRvwkCdZrf4JvQDlgOejwAzXgLZyIYQeXKZj/1UBJcuwPb4rm0TTwXqaVy379/v5Qcpmk7uziHqf/7rAMR/HOS1Ez7DPN/ZfA/BJohgM85r6oKtzaqURYXfb7tlJCcQPALupHy9XNk9h/smpdD358z2ZVyybOlXRK6zAoX9QvMsha9fKh3EfWvXkp88uRJnb7Lic0FBCoh0FBnr4QYYnRDoGnjD95gX1OKfYPFWgmR9ODABaNIkQLjX9lXLa5dUVX4odfVGgpC9FZwYCfqGlrpOvz6blyPfNslgToNnhWDAWdJu35B/cOHD1ohl/XqmOAzKw8FOnWv7YqjG9CA40D4FgITgWLLqsbYu87R1iiVcbfcRH5MV0y/G4QA/T2rouucK2VtMoXXQ2Bw8xtwQkG4Uk/vG0oSf+dhjobr6OEcxV5SZvdumc05l9gVlXZAYMCgRVozzkOVs5tnvkM1mRGhA9eUuwkYyUnCDe10GnOYO6lfbrcTMA6vxmdG9nqT5DRKtetJVhLBXCHdz2FdS7mokECd5mfsthXyvEok9JiPPGci5GNrKlk7Dk35/vEP4695GEs7kM0igP+7iAeq2HuLdqUbYzjtjtI7gfPydUa43jL103XOQp0exxeSawgcJoDPOYxuurHaGK5awU4C7/52++ZdobD33zk3+72W4X5efsIUiwCF4w21ji6WUMUUBYGaCdDZa9YOsmUl0LTxawpviam0JVGHr+fAqNUG/9GLYOpxZo6KpjJ3PRdv6BlwPmKWkqVELTEFMbPoiTZrRBaA5JkIVOtLqxUMy8lH4MDpPBooddevv/4qf/jw4UMdrre4nJ5PZkvJvbbL0nbyQAACAQHLFMDdEoR5Ln3zQifFBM8Q126p81dbjTGA1loV9641LUjHFQdA+NgNAfp7VlUa3VFWGSh8WAKY34CqJ1wZUOlZm2zZvZBVgM4KH8Et22egl1uXRYDym3M6s3maA4EIgQGf+Y7WZEaEiP3z1UQAIzlpCSPElicRcfsIBFjZzqpl/ExWvBQeJ1Ct+VUrWJznVd9Wi6tawXZpijMRduFKn9k+n7nc4CwC5D72eK4AHWrw4MGDeXqQIsH0a1dBon5F2X9vQd/qhAV+/S+gxMfOCOBzTirU8kDoZBXHbq9WsAo30B8jnOmuMpt3JTx9/6QGCQ9OAgxuxzMEQPhYDwE6ez26QJLCBFo3/sePH1uIPXv2zJJtb57Xr1/7txiF8W/Zdf3x40d7/mt/M8Qu57U5tf9GS17Bxj6l2EPoa+Wn9noIVDsxr1Yw5gW+9aalodN5di04+JLIH2pou3Pnjt7vVYSg8xG0iq69FH6eq657bddVPBPWm9aAEwpGUR0T2OXlDsd19hstj1DLq8N+UoN9loErLq9HaixDgP6elXO1U5KsrabwSghgfpUoIi5G2gkF4UqcNt/uJWAMqr9+/bq35Bz565yY+C0dwS03FFhaDKb8ZmDfYLiGQG0E0gYt9tUYcejjme9oTWZEqK0LVygPRnJSKa3vdDrZ/OS3px3mkouuFM3XAAAgAElEQVRHgWsEGvIki00wTrp1765AYrGuA4kjzGEPYOGWMgSqNb9qBatzIKsWV7WC7dIjZyKUcUertdjHZvt4v1rZuS8sAgQ7yM9VaL1bmzItv3yogO/JkyeuUG15f/TokfuoC723oBMW/BSuIdAfAXzOSZ1aPOHJKo7dXq1gx5ozzl27VuXsKxdzgPT9ORN7iiXMsJdGTghAoFoCdPZqVYNguQl0YPy3b9+27NzST7zmeKUzOBNB745mVdmumPDGjRtZhemgcP0QunYRzXf16fxN6HWg38JNqHZiXq1ghRU0WnUvX7483+TpfAStov/666///Oc/9WKJFtjfvn276xHUeTH8Enptl99GriEAAQuBMsuq9ti7zk0DdqnsLZV2cMUWEyVPcwTsvcDes0pCsEtlb2lC+ZmSJIRJUXsJYH57ifWRn3ClDz1W0grjA5T5CnNa+Y3lG6VNK9uu0kZwy2zO2WUSZIbAyAR2zc76eGo5WpMZEUbu4Ma2YyRGUIvZ6g99F8UmEQLJCdiHV/sacnIhIwXapbK3NFLd3q9GmMPuZUL+YgSqNb9qBSumml0VVYurWsF24eVMhF24EmfWXnzjmrUqtuzvTyzf/y3OEnBcdezxmzdv/q+wy59evHihze76Trs2g9+Q0dTo+fPny7eRCoFeCOBzetHkQjssLnrhNpIqIGAf3xUzHHuLj75/Us99BP0nIXA7BEYgQGcfQcu0cZFAH8avN9gXWxckalkgSDn5UYsM/umQRjHOVGp/xmOPM8/I0/S9OmRTP4S+2IRnz55d+MbvokgkQuAwAVYMDqNr+ka9LSxXlrYJOl1II+n9+/cVPGgLps4k0hEJOno4bS3x0nptV7zVfAsBCCwSsIe7h5dV5fcWq54n1jmrsktln2Wo7bjiuQGQ0gEB+nsHSqQJEIAABBwBwhWHgovzBIy/y517w6T/GCLSKPssKVIIX50hwOacM/S4FwKjEbCvxnTj3odqMiPCaD36QHsxkgPQ/Fvsq9/+XVxDoD8CrGz3p1NaBIHKCbAJrXIFGcXrQ4+ciWBUd5ZsxgXrqe7LDa7myYMeaL1//96iJG3Z1DRSByL4p1GIrX21xVILeSBQJwF8znm9XO6KzzeBEmojsOu8Uvvihd9M+r5P48A1Hf8ANG6BQIsE6Owtag2ZkxDow/iNhxG8fv06CTRXSHDIwuPHj91XOS70lr6/mhGvopv9MfFmHv5W7/Hql8/Xbhdno1GtlUD6gAT6cKcDKq7jJsvRBecCJ2ys/KRW1DUO6t0AnY9w7969t2/fljlNptd2JdQORUFgEAK5l1Xl0+zLqnWGAfYZgby6Hp7aLQdXbGdFziYI0N9zq6lOJ6lW535/NTdYyrcQwPwslLrMQ7jSpVovaZRxacW+bn+sFcYxS7sij5Vf7K7u3bJ9Finml9OoeTNwMZukIghcRWDAZ76jNZkR4arO1VC9GMlJZV0eSp2Un9shkIQAK9tJMEYKqdbVGFcJIk3jq/oJVGt+9aOrSkL0mFUd/85aOoXHCeyazzSxCpl7iT/CUz9LpXcPgrcR5vkl4a+//hqka/umNm4GiXyEQH8E8Dn96ZQWdUDAvjNVjd3Vix2cXXcRbzhu7qIJJk7ahBfaCS3j0Z/CJy2g+P8qcarowtgvYUspCgITgWE7OwYAgT6MX5P6u3fvvnv3blOhr169evjw4WY2SwY9W/IPWNRLWTqx0XLj4TxuCLaUwIpqhJLe3d20FmXQ+73KGSmHryAAgdEINDdL+vPPP7Vs7o9WOVSmiaF8pv5UuF4V0JkyuZ1nr+3KoR2/zOYM2BeeawjMCeReVv348eO80rWUOmdVu2YEmmvsms7giteMgfQWCdDfW9QaMkMAAuUJNDehIFwpbyRd1vj7778rrrY8E1cf2RVR78JlEUAFStpdxZI5OYFdD3HqnEgGTIy2F9zFRwhcS6CJoGWXu9i1wnMt/EjtozV5V3sZESKW0/FXGMlJ5TbRcU62cfH2Joa5RclJzEGAle0cVCkTAhCAAARaIcCZCFdqatevPT/979+V4hrqvnbx5fnz59rfuYuq2vTy5UseCRh0S5YeCOzqHficHlROG1ogsGvz7q71C9d6+r5Dcezi2vDmmMwH7tJbnTKwKZTSmvuuZfcD1XELBCokMEhnr5A8Il1OoBvj1xRmehszjlRnKaY6E+HZs2d+XRLA/5jjetcAvSvOzCFtnWUq5tH7usYIWa/1KjPHaNapSqSCQAECfcySyrwE4tShSaX+FF1olEw14LrC/Yte2+W38eR1HwZ8EgK3901gV7h7YFl1V+zdwaxqV3sn08IV993FhmrdLvsfs78PZQ80FgIQmAj0MaEgXMGekxC4f//+69evN4vSmnOmMxH01tNm7cqgY6Mt2ciTlYDx0cMkAxvzsuqCwsch0GjQsmseumsRrFrVj9ZkRoRqTbEewTCSk7roYI3OQqDRYc7SNPIkIbBreO2g1+xqbxLCFAIBCEAAAjUT4EyEK7XT36h8+aFr2nCpBSD7CbV6HpB1a+aV5kXdEJgRwOfMkJAAgesJ7Bo6j/XiY3ddj2Zdgl3Q1ouxflO4OqtYifJpM5BeH1UE1Z+dJCJEMQMR6LuzD6RImrqfQDfGr+MOtSCwOaIpw6dPn5Kcjejvg9Sjo9y/iS3d7nqVqxvN7jfq1Tu0efTOnTubRuLu1/qSNrwqXnIpXEAAAiMQ6G+WVPglEBmJ/OejR490DpFORsg3PvbarpO9rD8DPgmE2zsmsCvctUeAjtiBW9y9LV7s2oPrGogrdii4aJoA/b1p9SE8BCCQlkB/EwrClbQWMmZpOjnXfxawBkGr95nWQPQof61SP73Aqc1+dVwvEugvsNw19V5kQiIEMhFoPWgZ8JnvaE1mRMjU93sqFiM5qc2+o5TWh7mTyuV2O4H+PEm87ceeZMXL5FsIQAACEGiXwL/aFb0Dyb9+/dpBK/wmXH4gpX67782bN75Ikevffvvt7du3kQx8BYHOCOBzOlMozemDwK6h89j6BX2/D1NJ2wqFQNqT8c9//lOvBWoPxzHT8kXSi6DTn5/INQQgAAEIQKAwgcePH1tq1PuZlmzxPBpM/QMZtS0ynj/Jt36NSQocqhA9Nr5169besEf7TZ8/fz4UKBoLgWEJ9D1Lkg80jpIJDUAuVyfLaO6p3zBJWKxfVK/t8ttovO7bgI0QyDYagdzLqnvjxgr579oVeri9uOIKVY9Iewkctv+9FeXLX6a/55OfkiEAgcsJ9D2hIFy53MBaF0AnLGuH4WYr9DsEm3mOZbC89aH5UZKToI9JyF2OAJtzHAouIJCJQDdBy4DPfEdrMiNCJifQU7EYSU/aTNWWboa5VEAoZ5MAK9ubiMgAAQhAAAIdE/h3x23rrGl6zWzXw+zCzZd4f/zxx5MnTwrXO6/u9u3ber3BcvhxzTzn7SIFAoUJ4HMKA6e6YQmor1XVdvr+XB216WguoT1Fv42sH+q0/JDFvExtpNBuD/07/SmO0oWOo/JzKhRU+X4K1xBoiEBPnb0h7IhaA4GejP/hw4f6VepNqtqbqJczg1Fs864gQzCeljkTYddz8Z40G8A/8FEPj/VebnCjYhvLdlItMWnJix2lAT0+QqAbAuPMknTCi7yZnGHhrYcadnW+jH4D6ubNmznMptd2GVmNY8BGIGQbikDucLewt7xcd7vmGoG0g7vigAYfWyRAf29Ra8gMAQgkITDOhIJwJYnBjFyINiLqlwbiBPQuyvnnDotVaF1lMd1PTHIStF8g1wUIaFZb8+ZViVfJZuACuqCK+gn0F7TsWofJvQhWxgAGbLIdLCOCndWwOTGSuer78I1Tu/ob5ub6IiUTAVa2M4GlWAhAAAIQaIIAZyJcqaZdUcibN2/0tv+V4rZTt97H0/OAzUcCyqDnXjWc49AOWiRtmwA+p239IT0E/vGPXb3YAdt1F/GG49bZhX4CRacVbEZHQav1kPvu3bv6RWVeAgzI8BECEIAABKoloLMJgtMKFkVVnjOrAXok6Y+qGjEzvecZCL8rrgvuHfnj4rFNL1++1CEaCnIsxyLoFWIpfWSGtB0CXRIYcJak5wvaoK+jXixjZUKla/z69ddf379/n+kBR6/tiqtgQAOOA+FbCMQJHAikd23UjtfexLcHEPntGtMV+wS4bpoA/b1p9SE8BCBwjMCAEwrClWOmwl0TAdmPngL4DwUWyWivhdacF786nKh16c1f/tThv/fu3TtcBTcmJLBrYsXmnITkKapjAr0GLbvcRR/6Ha3Ju9rLiNCHke9tBUayl1iX+Xsd5rpUVp2NYmW7Tr0gFQQgAAEIlCHwrzLVUMsigdGikEUImRK1RmA5AU4bQD99+pRJBoqFQG0E8Dm1aQR5ICACBc59p+8PbmkKdbRLQ79csblLYwKlCOrx48f6Dc8fP35o1XV6V3BwhjQfAhCAAAQaIqAzESzSnnwXNLhdQ6el0vN5dsV1BeLM8y0qUII2g+pkqKAivZc7bU7V8lHw1eJH7TpNvpl1sSISIQCBMgRGniXduHHj1atXf/31l86/K0Pb1aJp6du3b93HtBe9tmuR0sgGvAiExGEJ5A53d+1JHVYLfsOHcsV+w7nugAD9vQMl0gQIQMBOYOQJBeGK3U7IOSfw7NmzeWKQEjw4CL499lE7GzdvzFHvZqVkWCSw6yHOYgkkQgACjkDfQcsud5F7Ecwxz3oxWpN3tTcreQqvlgBGUq1qygjW9zBXhiG1iAAr25gBBCAAAQiMTIAzEa7Ufh9LFVcSXK9bj7KML/7pIOdv376tl8Q3EOiHAD6nH13SEgjsIUDf30Orq7z61Qi9BHjr1i1jUKRXYvR+oOKi58+f6zeTu2JBYyAAAQhAYBgCGsL0m0ibzdUr7jr6ZzPbWgZ/i6GOE9LxQ2s5Sb+QgB7+yR7evXvnyyB96ewnp7KbN28aj0WQ0s/YjC8D1xCAwIUEmCVN8OX9dDyBtltpQ/8vv/xSTCP379/P6kt7bZdTEAbsUHABgQIERtuTmqq93bviArZHFeUJpLL/8pIfq3G09h6jxF0Q6JIAE4pJrYQrXZp3gUZpqXnzWITPnz+nXffQg/tgfXveUh3ZzJP9OZarUticcxV56u2MAEFLZwodszmMCGPqfVerMZJduHrKzDDXkzYvb8toK72jtfdyA0MACEAAApUT4EyEKxWkfdhXVt973Vrxt/xUo7bI61iE3mHQPgj8hwA+BzuAwJgE6Ptj6l3nGvz666+bmyQmODoNQT8Tqldi3PuBY0Kj1RCAAAQg0AcBy+8mqaUvXrw41l6NmP5J28bqjtV15i4eBUk12oTqM9R5GToOI9ghqjOkjD+Wrld5OVXT58k1BJojwCwpUJmOFX7y5Il23mg+qG39ZRbJ79y5o18+CSRJ+7HXdmHAae2E0iCwSYA9qZuIIhl6dcWRJvNV0wTo702rD+EhAAEjASYUASjClQAIHy0EtIqyeSLzo0ePLEUZ82yewiB51LuNpZGtAAE25xSATBXdEyBomat4wGe+HTSZEWFuyaQEBDCSAMggHxnmBlF0sWaysl0MNRVBAAIQgECFBDgToUKlLIvkb7hfzkHq/yWgfer+Lzf+3y//zydtkddzi/+TxAcIDE8AnzO8CQCgEIHaFvHp+4UUn7MavdCiN/2M72fqpZfpNAT9KEpOoSgbAhCAAAQgUI6AXnG3PD/+8OHDsffbg22IDx48KNY2nmadQa2wR2/harvzvBCdc2H5mXSFyjoWYX47KRCAQP0EmCXFdaT5oJbH9UuGP378+Pjxow4a3tziHy8w/m0xX9pNuzDguEXx7bAEaltWbV0RmeYa3bji1vWL/BDwCWTq734VXEMAAlURYEIRVwfhSpwP3wYE9FghvpKsM3m12hzcdeyjFmriJzvrOYjkOVY4d9VAgM05NWgBGaoiMFTQMuC8bMAm2/sXI4Kd1bA5MZIOVD/UMNeBvmhCnQQIJ+rUC1JBAAIQuIoAZyJcRf4/9TIqZ6WvvZX2SaCeIqR6JpG1URQOgTME8Dln6HEvBDIRsA9VEsDydt9cTvr+nEnHKa9evfr111+Dn0RebK/M6c2bN9pLob0+ixlIhAAEIAABCLRLwHhOQXC6gaW9eqneH2fv3r27+I69pagDeXZFg7vizAPCtHWLTEJhT0RmxUWRb91X2mOqcMt95AICEGiCALOkXWrSEXv6iRKNdzofQSfovXz5Ui407REJej3g4cOHu6Q6n7nddmHA57VPCb0S2BXu7gqkJ2IHbqkN9a5jIwq0t11XXJtmkSc5gQL2n1zmoMDa+nsgHh8hAIELCTCh2AWfcGUXrjEz63HA+/fv48GDFlKOHcfsI9UbU3fu3PFTgmvJoMXqko8nAgH4uEiAzTmLWEiEgIXAaEFLfCgJiO1aBAvurefjaE1mRKjH9qqVBCOpVjU5BBttmMvBkDIXCewaXhdLuDyRle3LVYAAEIAABNol8O92Re9A8l1RyK7xvgM4J5ugH7baexayzlDQLk9eCzxJnttrJoDPqVk7yAYBC4FjK6H0fQvbPvIo/on/WIRrpl5oYZOEo8EFBCAAAQj0R0CbDi1j4uvXr/Xa567m6xY//9OnT/2Pua+PRYO5paq/fL3Qu/nyrXY864wMi0IfPXr0xx9/sHxUv96REAITAWZJZyxBvs53dzoo4ePHjzobSNNJnWtwpmSNpzpX6Pbt22cKOXxvQ+3CgA9rmRshEBA4EEjvuqWPvekBtKwfG3LFWTlQeCUE6O+VKAIxIACB5ASYUJxBSrhyhl7f98o2tDyiAwvW1kY0O9AC8pln8VqBuXXrVhyjyteadjwP35YnwOac8sypsQ8CAwYtu+ahfWh5tCYzIvRht1lbgZFkxVtV4QMOc1Xx71uYXcMrT7L6NgZaBwEIQGBAAv8asM31NHlz/doXlSjEpxG/1k//BS8//PLLL/Fbpm/jRyxbSiAPBGomgM+pWTvINiyBtSfli0CMw1lwL30/ANLrR73pF8Q/ay3Va6LaSMGvRqzxIR0CEIAABDogoF2J2nS42RCttLx9+3Yzm5/BPxNBsVnhTYe7okHO1pwUp5/t2jwQYcqpR9HGH0Jn+cjvFFxDoGYCzJLSakejnpDql0z0W4UaZd68efP48eNde7Z8eXRCsf/xwutq24UBX2gVVN0EgdzLqof9Wz30dj1Z3jXXSN7Gal1x8pZSYJ0E6O916gWpIACBkwSYUJwEGNxOuBIAGfyjHkDECehASW3S+PbtWzzb4rd6ZhHf4KHQRb/5JJtcvJ3EawnEdRfItmvKFtzLRwj0RGDMoGXXOkwfz3xHazIjQk9uKlNbMJJMYGsrdsxhrjYtdCwPK9sdK5emQQACEIDAJgHORNhElDHDrkn+rs09GYWuvmjtyAz2piva0wnN+rm/TdkFWXOPzWxkgECjBPA5jSoOsfsmsGt839WLHbddd+2Sx1XBxeUE7t2757+iGZFHByLoDZZIBr6CAAQgAAEI9EFAQ56lIZa1AldOMIbqRVD3VZkL4rpdnKfloF0/Qq4f17I8MlTMrAMUdglDZghAoDwBZklZmeuUPRF+/vy59vdr7d047Poiadt3MLD63151XU+7MOCrbIB6GyKwaxlzVyA9Qdi1J7XOvem7pDqAKJO11OOKMzWQYiskQH+vUCmIBAEInCTAhOIkwPjthCtxPiN8q72Fm/MRZVCMvetQZq2xqOT4IZI61Vclbx7KMIIW6mzjronVphXV2UakgkBaAsMGLQO6i9GaPFp703qGQUrDSEZQ9LDD3AjKraSNrGxXogjEgAAEIACBSwg0cybCP72/bt5a3zWf2bVz5RJjqqTS4EAESaUd7Xoipd3qll+J1PuEFe7FrIQtYtRAwPOF/9zrDPE5NWgQGSAQENj1mNP4u7VBFfT9AEh/HxXkvHv3ztIuDkSwUDqf58xgfb52SoAABFohgK/IrSk9XLS83K7fa9LRikZhXrx44efcOyPz7z12vSuu2xVnHpOn5rukfRHY+2NZWj4ynjMlY/jzzz9rJoBsEBicALOkkgYgZ6sVdT2/2HtaUDCwlpTZUteF7cKALQoiDwR2hbsHllU7iL13/ejorp1zxczvQldcrI3NVdTlagb9vTk7RGAIQCBOgAlFnE/ab0cOV7qMCizmoWVhfw1Zz9/XnkQoINcBBzKSzZMRdBqCeq5iEr/kuTA64vnTp09axJ5/RUolBHYFlmwGzqq1YX1UVqrJCx85aNnlLnYtgiVXU6oCR2vyrvYyIqQys7bKwUja0tcBaUce5g7gKnBLl/HhLk9SZ0TRwZOsAtZLFRCAAAQgsEigmTMRFqVvPVGr3vYm7Brv7cV2llPvPATh2ps3bxxnXa89h/A5PHr0SI8Q/BSuIdAHAdcXLM3B51gokQcC5wkEw1a8wF3rF64o+r5D0eWFtlAYXyPR4VAc/NSlDdAoCEAAAhBYI2D8zWrjSKqFAj9yMxa+JtuxdOI6O7eff/752N5QrSwZlav9rNqraheJnBCAQDECzJKEuryDktd9/vy5tu7dvXvXqGsNrHvX4Xttl08MA/ZpcA2BCAE/OI9km746sKy66xiFOp+n7NpObUc0givetCgydEaA/t6ZQmkOBAYnwIRCBkC4MngvyN187Sp0VWgNRM/fNTeJLIboXGatJOv1m9u3b2vlRJ1UpypoPUT/6l69KKVlf61m6zlFZFqhcOXjx4/K7Krmok4CPMSpUy9IVSeBwYOWAd3FaE0erb11+pnKpcJIKlfQSfEGH+ZO0uN2OwFWtu2syAkBCEAAAv0R4EyEi3VqD0R2be65uFUXVa9HBcGPJOuAZO1ld+JoX+aHDx/cx8gF+9ojcPiqaQL4nKbVh/BdEtg1vh/+tS76fpfGo0bpd60VtFhap2OhdDiUJSd5IAABCEAAAt0QePr0qaUt8V9eciVohcFd68L42rx/S5Jr+6tKu+LMJLJ1U4jWlyyctUX1KjPoBjUNgUAOAsyStMlG++yno2FEIwfkSJlagZcA9umncRRWjb22K4CJAQdA+AiBCIFd4e6BZdWbN29Gag++2nX6QHBvvo+RV6rmlVr24A7iiudwSOmeAP29exXTQAiMQ4AJBeHKONZ+VUtlY24moufv07LGtBiiMwv0EwURwbRlUc8s9HD/zp07mqHoXx2voKMQdGhC5C6tVGuZRWcoWCL2SDl8VYwAm3OKoaaipgkQtEh9lmeRk5bd0NO00gdsMiNC6xZbQH6MpADkS6pgmLsE+5iVsrI9pt5pNQQgAAEITAQ4E+FiS4ivhvvC1bmfxpfw2mut/vsnMUsYbUyfH5CsJwTBawyLYmsVyfiG4eLtJEKgWgL4nGpVg2DDErA/t9CzED1NPwaKvn+MW/132cMVbZU4bD/1c0DCqggwbalKHQgDgcEJaOyL/DqTD0fvwPsf59f6bTH/EEY9nL5qA6I9rlMryv8k2hxdoynGt3llFZvG0ygBxIZAuwSYJbnVb70Kaz9xIK3GdU6x5gWWPZ1Gfyvxem1XQB4DDoDwEQIRAgWWVe17UnedPhBpVNqv7Es0xpYO4orTaoHSWiFg7AVqziD9vRXFIScEIBAQYEJBuBKYBB+TE/APYta1//xdjwz+/PNPnYxgfCqxKZueBbx//17vU/k/B7V5FxkuJ2B/iGOfsl3eKASAQHICBC1CancXytzHM9/RmmxvLyNCcifTSoEYSSua2isnw9xeYuQ/Q4CV7TP0uBcCEIAABJomwJkIF6vPPp/R8/U+1jVyEBeZgKTCu7Vd6TooIci8KJKOZ37+/PniVyRCoF0CFuOfWofPaVfLSN4QAR3oY5f2zLNz+r6dc0M59TMU8V+NcG2R8dy+fdt95AICWQnUuS04a5MpHAIQqJmATku0iLf5ymiQwd/4aCk/YR57XKdKtf8yYdVDFWU8UlNMdECntqUOBYfGQqBmAsySpB1/nugf6FNYcXorQMPQ5rEI9hXIXtvl6wUD9mlwDYE4gTLLqvadi3VuXLYfG2GcZYzgiuOGx7cdE6C/d6xcmgaBcQgwoZCuCVfGMfhLWqpe5sfYi/s3tLCsbJogvHz50hhmB23RjkfdqxJ0wgKP+AM4TXy0692+LNZEwxESAnYCBC0TK7u7UP4+nvmO1mR7exkR7A6ks5wYSWcKnZrDMNelWmtuFCvbNWsH2SAAAQhAICsBzkTIine78Fu3bm1n+l8Of2H9f2n8/x8CCub8l6+01VInGkTQ6Oenfvrpp0iG6Su95KAHDJvZyACBhgjgcxpSFqKOQCA+WgUE7GugwY36SN+fM+kgxf42pvtRlA5aTRPqJ1DnawD1c0NCCEAgEwFtGdx8G1NVa7Ns/K0q/0wErSdc+LtMu2JCfxNwJsIdF2s8UlME7I8YO8ZF0yBQCQFmSYEi9EDhwnOWdSyCfs9wcx1+19rI1MBe24UBBwbMRwhECOxyHbtCaL9S+411Bt72x8r2ljo+vbpi10AuRiNg7wUD9vfRjIH2QqBdAkwoAt0RrgRA+HiegHYbukJ0csHNmzfdx+BCSyIPHz7UnsMfP37oLVbd+PjxY8Ubelrhr5PoWilK1+HOeqCvnMqvRxW6VyUEZfKxFQJszmlFU8h5IQGClgm+fR6q/HVORfda0WhNZkTYayED5sdIulQ6w1yXaq25Ufbhtc5wIuuTrJoVh2wQgAAEIHCeAGcinGd4qgQtYdsDkT7OejzFa+lmbVIPNj9pq2X82YC+DW5ZKvg/adrXfuG20TWpSIfAYQL4nMPouBECOQgYB6Op6jM/AkDfz6G+a8t89eqVcTFIv1AR2ZBxbSvitWubyPP//am98cx8Ww8B/6iyeqRCEghAYGQC2k1oaX7kCCENSf6wayzQUumBPIrrLKc8TCXvijYPCNP9LcYjNfXgUGtT3dOggRConwCzpEUdXXD71p4AACAASURBVDsWaDbqnyu0KKE/yC5mWEzsr10Y8KKiSYTAGoFdTuDwsqp+4nVNgHl6bQ8TJY99ieYYol1amBM7mZJviDkpGLc3SoD+3qjiEBsCEHAEmFA4FP4F4YpPg+vzBN69e+cKsb/ApjBDhyzrobceNHz58kWBug4+mP50rRSlqwtrhXlXQOIk4aI2AmzOqU0jyFMbAYIWp5EBn/mO1mRGBGftXKwRwEjWyLSbzjDXru7alXzXRHLAJ1ntahbJIQABCEBgkwBnImwiyp7Bvpm+zsOZsgOKVvD27dsXL174WXQgguXFP8V/kRceXIHaMGQ/tMLdxQUEaiaAz6lZO8g2GgH7Pgy91n4SDn3/JMDabt98q8QJbD961t1SyYW2lUj46e/Ro0eVSIUYmwS+fv26mYcMEIAABEoSMEZBGnfWnv0Eyw7GAvO10S4AZ2ue1IJ2Ifi//RUpTUai3++KZOArCECgAAFmSYuQ7SsPi7efT9S+//gC+7EZRH/twoDPGxslDEXA7gROLqu2G3vbT5w5jMiuhUzGmWmIySQtxdZPgP5ev46QEAIQiBBgQrEIh3BlEQuJxwjo5AL/xt9++83/yDUEfAL2wJLNwD43rgchQNDiK9ruLrp55jtak+3tZUTwu8ZQ1xhJZ+pmmOtMoa00x+5JaosoCjzJakWJyAkBCEAAAgcIcCbCAWiJb9GODWOJlz+tMcpZLJsOS75//75fnY45sP+YiY5Yjm/HnErm5/58wlx3QACf04ESaUIfBIKn5vFG2dcs1sqh76+RaTFdIZDxWchPP/206xzQFmkgc20E7CuVtUmOPBCAQK8E9Fq78SWfxceTOijBX43RMoLlHMasMO2Roc55VNiQVZjuC9cqkxG4ZYmpe1w0EAIXEmCWtAbfH8XW8uROf/z4caQK+8+Y+4V01i4M2Fcu1xDYJFByWdUYCkrm2tZD7H7S3sZANfYqghsTfswxxCQUj6LaImDvCwP297ZUibQQGJAAE4o1pROurJEh/QABnars3/Xzzz/7H7mGgE+AzTk+Da4h4BMgaPFp6No+D+3mme9oTWZECGyej3MCGMmcSbspDHPt6q51ye3DKyvbresa+SEAAQhAwCfAmQg+jcuujbvzFYWs/WjhZaL/4x8SSRvE9UqAfWKWSto7d+74RQmjjjnwUzav9XN/eldwM5t+7u/t27eb2cgAgVYI4HNa0RRy9k0geGoeaayGKvuJP5Fy6PsROG19ZTeewu/mHXuVpS34VUlb524b44EdVZFEGAhAoHsCT58+tbRx8UwEnb3o32t/kuTflfZapzzYf4TKHjakFXKtNC0iPX/+/OHDh69evVrLU1u6RP3ll182pVIgVH5lbFMqMkBgHAJ2dzfaLEnPFLQF51pL0JpGxJF+/fr1gHidtQsDPmAD3DIyAXuXOb+sqsNGIx7M10INb9z58hh/7ecMos5csU+P6zEJ0N/H1DuthkAfBOzRETPi8hrPMSMu3wpqFIEgwD62mgHJcQiwOWccXdPSXQQIWgJcAz7zHbDJjAiB2fNxTgAjmTNpNIVhrlHFdSA2K9sdKJEmQAACEIDAAQKciXAAWvpbjLvzVbHe4U9f/bkSJbw2+mjji0L5vUcSnKlZG81VqStBe5IOHFugFRbjLqX79+9fvnnUNZYLCJwkgM85CZDbIZCEgH1Mt/fZuGD2cuyyxWtM+O1V8UbCJiQsyhi9qEYFMAnr3SyKzR+biNJmsJztlbbGzdL0pqsfom/mJwMEIACBMgSMj3/kweY/OesflCDHW8lL7/a4zh42lNGFDpWQ8KL66NGjkotIJ1v3/v17SwlaGTuwNmUpmTwQgMAmAbu7G3CWZIezyflwhsiLN4fPeuupXfa2DGjAh62OGzsmYF+6tIfNEVzGY9HsHTlSV8KvjPIYW7cmmLGWtduTpOcYYpIIRiEtEjD2iBos38drlMfYOr9kriEAgVYIGP2AmjPghMIOJ5+6CVfysf3/2jv/+651Z08v39ctgFACORUkKYFQAaEEoAJICUAFQAlABQdKSFLBISVAOjj7vte7Wq1ky2Nb/iHp4Y8gy7I882g0Gsm2PlvWHGwKz08FbAm/xHvZZ6P2Ge5mHCS8nOf2LwNvpiA32pGAfVxuJ2ixuws7vW2aWHNMCT/jmW9rKtv1ZUTYxnQPeBeM5ICNMk8ku6NuZ5ibR5KrZhAwrv3arXSGDDMuMcpj1G6GAFwCAQhAAAJFEyhjTwR9WuNTPuDHP754M9J6Oz/xCMSv0L6FmH/Vqmn/84DNvoDSjwoGKIyvp8coBD/41ce4TJfz/PnzoVPkQ2AbArmcIT5nm/biLhBIENDndsbH5Ap7cn0tRt9PtEhZp4KfoUgIb4wwEzVMOrVZKDhJqo0L5xqsLWLP/nbIUvm8MnbjnFc/V0GgGgJb+opqoC1U5O3bt5YaPn786BfT9+1+zGZ/Gu1XskZaWzPYf642sLc15DHWqb0m/cWcgiKH09PTT58+WdTU0+vjALcITBkIVEPAHog2OEvyfe9eLZ7APvtxT016YcB7WSb3LZHA9suqWpu1eCpNHI6ztfrt7a0/kUk09MI5Tk2uOEGJU45AMNmxdA13bREJ+nsRzYSQEIBATIAJRczE5RCuOBR5E9VHBaO47P1utCoKVEmAl3P2bVZ81L78E3e3O8/EenKi/tmndnxk2eAz39ZUZkSY3THbuRAjqaatGeaO3JTVx4esbB/Z/JANAhCAAARWIjB/TwTLQ+6Vfir2gB//LG8e49v52gwpiMmW33pJDcHP311cXCypzXitXngK3tHR/oh6Pd14eVxMUaBlEU0rXwf5QchYBXJ2JFCoM8Tn7Ggz3BoCIhB8bpdgEgx5iZKWU/R9C6WDl9Hb1cZ3mqXIycnJlurs+JgwrWahg3VaKZ216DVaSd4CwW+k5K2c2iCwNgFLn2KVY+1WWK/+169fWyoPVl38XSB1+aF2njbGdRI70MLCYaUywSvI2ywi5dJFJvTixQtLbZYlJks9lIEABOwEmCWlWQWjW7rwSmcTW/nMftxTjV4Y8EpWR7W1EthlWdW4QhuEuzs2gfFn5TSnWLh4WI0r3rGxlt+a1YzlDP0a6O8+DdIQgEARBJhQpJupqXCFqCBtDEvOxu9qyrSWVMi1LRAwPsQ5gpvym2O9l4HxUT7nNtMELUPtbnQXuryaZ76tqWzUt50RYagvtJyPkVTQ+gxzMxqR+HAGtMQlrGwn4HAKAhCAAASqJDB/T4TZb6rN4Bh8dWAJgGbcJbhEv6GhNb7Pnz/rC3zFqcHZ7IeXl5dnZ2eWao0vsliqWl7m/fv3fiUbvPatxwz6zT3/ppoKLt+qQFQtdqX3mWQS/t2PkN7YVo+g8qFkKNQZ4nMOZUUI0xoBxRXGZ+Qam/J+ekffr8DY7BsiWGKbjEAUpNlly3hfS1WFDtajqm2p16gwXQGjczPWRrFJBLpJgeawmsDG72ZNqqrZwlv2qV1WOZptWae4MaxyCx1BzKbv4Rd+L+QkyZLQJ/rGsf4478cEkhi3GMiCK0slkt/CXDsEffjwIcsds1TCAJEFI5UcnIB9JmLpxRmVPc4sKfDAGXU0VpUgn9guYbTyOvTCgEcbOl2AkS7Np7KzQYie0E5uxxj/Jypxp4xVHecBrnF3BuMbco5Db6IOV9yrWimZrGbkbSn6e16e1DZEgABmiAz5MwgwoRiF1k64QlQwagwZC6jryZlnrJCq6iPAyzlBm1bvowjwghaPDwlaYiZdToPPfFtTmRFhyPjJdwQwEoei3ATD3Iy2qz4+nMFkySWsbC+hx7V2Akx87KwoCQEIrE1g/p4IiZfYnND28M5d0psI6lk1ANJ7iu/evdNr7vq1On17/+bNm+fPn//111+np6drfwxvfFfG/hMovTAzZurdI/+XYPXy4vn5ecb6e6vStgu+PWgjiSwvmqvFjV9wySQO8lRjR1vtbZpmM8t1hvicZo0WxXcnYB/K9Ule9k/v6Pu7G8BCAYLPaBO1LfmwJFHt0CljKDV0+ar55Q7WaSwWvdI15D2r6PTIZpBX2ePUpkmZdoh79OhRN4HVHFYTWE2ZNYENfsfjODIfVhJLn/Jno0sUCepZdZVjiZyVXWvcXN+9I+sSHQfj06MtoQUSDt36/v7+COsYkkGSOCEVqMhTucMiEorM3ZYZaYH1ddnuzBkg0m3E2coIMEsabVDjkDFaz+wCiWjHEoMN3bcOvTDgofZN5zPSpfnUenavZVVjHKhnprLM3eEHgfeQPLlWnutwxUOUisi3jKTBKsRsvYJ6EuP77FvsfiH9ffcmqFsAApi623cv7ZhQjJJvJ1whKhg1htkFet/ZMK4Vz74pF1ZAgJdz/Eas1UcR4PmtnE4TtCT4GMOVmp75tqYyI0LC/jnVEcBISrcEhrkZLVhrfDgDRZZLWNnOgpFKhggw8RkiQz4EILAjgfl7Ilg+srKHd2kE/jvTKmm5dbrCobP6aEQP7/VKTfBEX+Ulgz6G1+va673Oosotb9hLEv3y55AKW+YHvx9iEX6heNoe0t+FQbUZJ4GW+2pDB+PjCn1opC++LHWuV2ZfW11PrxJrtnikYzpDfE6J9obMWQjs+3mSAgnjsr72/dHAl0VlvxL6vk+jxHQcph5EiyN/DF/uYJ1uXIteWxqM0bmlleLsJALazk/79/X+/KOmjZq2aI6z+8xlkkb7Frb0qWMG9vtyK+juioIUX40KLM/ZbSniuzWZh/bmH7124wLaEsWikaQKFnA2lrO7XbDkssEi0hpqKj7XZp2WmuWELcVWKsMAsRJYqj0sgS2D3kkQjjNLUnC472JIIohaMsLWoRcGPKlbdYUZ6WZAy3LJvp5k32VVWZ1lzuhPIrIwn1FJEHj31iBdpFHvqamZdbjiqVofqrzFMhMD8SRd1Nx+ecut/fKlpOnvpbRUcXISwBTXZKUIzIRitKXaCVcsQzNRwajBDBWI8erx3L5TpCFRyT8OAV7O8dsi7kT+2S5dnI8iwIsbMZFD0JKA0+Az39ZUZkRI2D+nOgIYSemWwDA3owWrjA9ncMh4CSvbGWFSlU+AiY9PgzQEIHAcAvP3RNCvUI6qEXy+Plp+qMDNzY1/St91+Ie50h8+fBh9X1lPSvTNyXor2npPxbLllXZnyKX17Hr07lHw7c3ar7Prm4TgXSLh0iRwtgrxhRqtLa+2ywxGTSWuPGPOEWw1ozqlV1W0M8TnlG5+yD+PQMb9dGYIYP8gLRj1Ztxr6BL6/hCZIvItsWKnyMYrrfv2rHTbFT1YJ1Sz6JW4PPup9bxWdlHrqFAPiUd/IVNTcj0/WG8CWwdJp4WlT5W1yuFUI+EIGCMxObTPnz/7I+nbt29dJYdKGH2vPsrd1xVof5aNF5HWa6ZPnz5ZKtfa0RobnFluzQBhoUSZyggwS7I0qJYCLMVWKiOv2FuzZTW+90KXWYFeGLBrTWOCkc4Iao1i+y7+GIN5KW4Mkqcisqivefq+WxPGgXevmsaYtvfaOLMCVxwrVVAOqxlrNBb9fQ2qjddJANO4AayqPhMKC95GwhWiAosxzC7T29f2fXtwti5cuCUB+Z9e4wlkaOFl4Pp8FAFeYMajh5a+0FXiP6IdrXZ5AcsEcPldRmswLmfV9My3NZUZEUZ7AQUwkqJtgGFuRvPVFx/OgJD9Ektg0+aTrOyo26mQiU87bY2mECiOwPw9ESw7MwlHljc//K8OjPed2hL63t7+Mo1e1MuiVyzkycmJJRDRG4TdjxbGNWyWE+DS5wESfr27//jxI3iQIEvQFgbZ7yj+lmmJlpa0MUH2u1sqPIitWkRtpIzRKWVxGtmdIT6nEStFzYDAjvN5fYoWfAwWyOYONbCutAmUbkHfd5xLTDx58sQo9tA3J8bLJxVTqJb9qaT/IwCW8CwhcNGDdUIvi5fwMSaqWn5K/m1Lk1sucOk1aDJiHFDUNzWTyhKLlg5tVP5afcWo4k0V0DK9ZUzRlD/YcyRYkTgONI0Fxv0agmWcjVUI7r72ItKq2ml3TuNb1HqVZ/vlOwaIVVufyg9LgFmSpWkUPWqbY0vJNcoMTRiX74lQgV4Y8CSTY6SbhCt74caXVRV7W3aHN77Pnb11ugqDwLv3LtLi8vKy99S8zApc8TzFD3IVqxlrNAT9fQ2qLddJANNy62+gOxMKC+RGwhWiAosxzC7Ti1fPRvOG1rPF48LDEuDlHNc0vZ3InXWJLA+1s79g6cRzCQI8h8KeIGhJs2rwmW9rKjMipLsAZ0UAIynaDBjmZjRfZfHhDAJrXMLK9hpUW66TiU/LrY/uEDg+gfl7IhhfVru5uVlOwa/k7OxseYVxDZa3WNxV3Vcl7jBvQmvlltfZJwmcV0LVps/e9MTIVasvCjTaucPsCd3u+fPnQbXGF9CDq0YPjVNK1aP3iiTYaIXZC0xq+lVtNbtqhVZYujPE5xRqeIi9kMAkX7rwXv7lxvvKsaw6sEok+r7fLmWljUuBGyu1xtve/jcz9lXjXsVLH6x7leoyRydHm+1TsFJwntC95VP6mM3ykYNDJDMwDkDukjYTFfuKNht0SGtjd/D9py7RWsFQhbvnK24cHQ4kpDZ62P77/A6OvFYQKkxyYrsTjgXQHp3GkEzGs+UXyAwQcWOR0wgBY5fcmEbg+rLcfeEsaUf3q2Gol4AxAOu91mWWrhcG7JpyNMFIN4pogwLGcDq7JMb7rr2s+vnz59HYW04pyyccMxjGgXdciXyOtIjzF+aU7ooXqr/v5cbB1H/dYrbAfiWjfWH2XQ5yIf39IA1RgRgEMBU04sFVYEJhbKAWwhWiAqMxzCs2tG+yVjz06sVeU4B5unDVxgR4OacDXpOPIsCb14kIWka5NfjMtzWVGRFGewEFMJJybYBhbkbb1RQfzlB/vUtY2V6PbWs1M/FprcXRFwLFEZi/J4JeB7dEb0PvutlJyZP6r/pdXFzYrzWW1KvM/i0sV0kv/RSqpeSMMpZ5vgTWzxvOqHz5JVrHDxb6V/0CSpzjDRG0C8N66hunlCK5/Q+uHs1Wl5tTBTVU4AzxOZ0dTh0IKrDellXQzj7b72ujvuZvRj7EX2Pc169fh85mzKfvZ4S5ZVXGcacTaZtPHxWuu92yjCuVFmK/f/92xSy/6e0KxwkjtCJmLoF2o5OjbUY3RezOBtRYFjPYRrAAVzWHwc/XW/TaZeCzCHaoMhX7ikNx3l0Y48dUvpwzLvEv3yBtjB6lyC6vZgaLSBJD3W0DLKvewshc412g/qpSMUCsh5fQZT22WWo2DuLdvVqeJSkm1PQtC/OplfS6TT1g0k9VTK0qLl+6Xhhw3KZDOYx0Q2S2zN9ldnmoZVU5tNF1qi0jQL/137x54x/2pv/+++/e/IWZpbviherve7lxHClx5XNfsLo7/d3SBMyVRikRwIwiosBCAsaBoLsLM+KFtOddvuqM2BfJaAxEBT40ezrx9FNI9cR2m/5lF5iShyLAyzlqjpp8FAHevP5ltIGu8m2c6gFfduoNG2LgNT3zbU1lRoTYnskJCGAkAZBSDhnmZrSUERpz2BlsWdm2QGNle5QSE59RRLMLYH6z0R3qQtpx9+aYvyeCRH/x4sWoAsujEL1F4d/FclO/vCUd3MJyicoYp+LG2oJi4jb6So3E3mbpJ5BN6yl+19WvQLx+/Took+tQCvZ+6LX260SWKaV0FIfEM49cEPx6DmirvnjNpi1+6eDOEJ9jtF7f+xkvWVjM/yQ4UdVhBUvIvPspDSVbfhKmD4aNvz6h/qi1nm340Pe37ztZWtYefqwarzpd/PetP3365PKHEv4vbw+VUb7fOpa92BJV6VQFg3WvghZj2OCrJz8413ZpoxMZ6WIc4Hq1npHpm9OMy492ybyuPWON8miKbyBPfb6iMuPPYgOnp6cW5+nupUWPLJ9rugrXSEgpi2eQPWhJZw0BEnVqgcXfF0xjRJafpR217bUHGlmF0ZCk/nrrZgF5ixkEl+iQASJmMi9n1CznVZu4ymjnhxUsodqMU8YuqZrn9ZSpIh12luSH7lOVml1eSyK9dphxVCpdLwzYaF3z+i8jnRGvvVjjy6qW2FuLrlmCXnujqKTuqPumL1EnkvzpMrPPlu6KZyseXNg75AVlsh/Wt5phRLQ2bfq7sSFGi63dUrEAxrlSfOEaOQQwa1Dt6rSYlqVMXgl3MT8mFMZGbCFcISowGsOMYnqFI9HX9PhbBqbgQb91pB/n0MNZvYuy5esoMzTKfonF5VrK5BVsF7fcqwIv5whLNT6KAK/XyC2ZCUcaXD4PclDJ6OEBl/Et81DpJXeacXV9FFRXYKVnvg2qzIhgNLntw4bjCIaRHLb100bCMJfm03u2mviwV7tE5tpGbhle5WoafJKVaJTeU2u3VHzT48xhJdu8mJxH83Gzzss5rPkdVrB5nNe+6rC4DivYtBb5d8G/m5sby80W3OG/L9Xb5+4u+hpqYW3x5bOHjTWE8cX7559/LF8TqRX8q9ZO6xsn1xxKSEIBXOmmb9++9e/lp/W53Uo3ddUazVtSaXXJXbVq4rC2uqrWRVRutJaFuqztDPE5vpMZSmvNYmE7Tr3c+KtNcs5Ta15Y3riwvt4Y0Su/ZX3Eb9zNGlQcLGO6ZFOL96q2Xmbjfd93rb5t+Ont+9docxvHnU6L0doWFvBXPbqgaHT/AksgF4Q9y1vBCG0hDd+i1p4sOFF9c+1NW4C72mYk/AlCp7XFG6vMjHvNvsRvml5KylxuZrPFm3Sh/PaQCqP56giT7tVg4fp8RU3Gn9EgjTF216fW9qIZ9fIdcsIhbOnuYpeVK9wdtW2F3xnZ9lY1yZA2wB7TTphBcIoBoreJ/cyAWO/hZhNMJ5jRCDcwPydSl9hlxcA4iHdtFwic/XDfWVKvffqZWnXPrnK6wt4JwlRH7avQmy5Urw4dBpw2oe4sI52F0uwyvf20t691mZuNeoddVvVd/RCoLUMsixtZHhIMaeryi3bFlu4zuuwpFLINS1V5y1gMQLItvKk/C9tg5fM4tNvs73ZrcR4gkdhs1HBiG+dKG6z5EMC4RlkjkbA6d6oR8zMOBB2WNdrCr9N3m9s/N3RNP5SoPlwxGoPfZDPSRAVDBrYkX+sk/j/FQuIsJ6bJmrqSgnkNW+pfauKNX8KxW4hF/Ubc8hA0BQZq5VFQauWhGtbIl3X5IknC9WysDh9FgLfEDo020NnkkhtZrt03aElLGHRMv5P66eVLPWkx/LOx5ed65tvdpTWVGREsyz4bzNl9I+/SxxGscSPxZxy+3/PTW/rA2FR6cxjmerGkM43Q0pWMnvUtSt18tPzCAhZPojhk4V0sl/vRjt99/LSawFJVljKW5t6ya/schtItz2Hj8G+IUpy/pV1lMc7tK4mhxTmHNb8t+2nXNLu8hGaxirjV4hza0ZFcox1zPvyOG6/LWTItCTzpGg8nLIPrkGqubVZKWGTTQqQorSRAUG0cGOVd13C309KqH33G/Ldxo/I+8a17c5YYudN6NGGxh17xlDlaOQUWEkhbbNcuS+xkA2coAhYbq9LnSPeA8FBX2mAyHJiizGZIGD+/e58guHbVQ6OH3GyE6pQ1vrzrP2XcZkCxuAg16BIvsaS5W+77vjH4fcpPb9+/LK1pNCopskb87CQMXkzvno7rjj7AOG2Z4AXvLMpK3U1nJyzQlnTDYChZlbwPYdT1qYBfPm860LqbHYyKJKvYeEgtt7PH7WVx2nG/63I2M8tY7IJyKvMVNRl/XiuykFHHUbG89127NuPS4TZP14I4QTwzhlWWh4hr01b9Q/62N39JmGHRhQHCQmlemSDg6W1fZW4c3kgXVgyCBrUM4l3zrRoUBd5v+1nSkIn6+VlmWAH/ocMh7zTVK/ryD6VL1Mtxw4AdiqHEkC0N2YOfv2qvHxK4rHzLRF5I/SiaZVUR8M0sTgvXNsvjwdATS6KcLL2gt+Ygs2hXPNptA2V7D6cOcKM3NRawjCNLZAtC4iwWlVatF2+QuUSj9N2Dsw3294DA0GFgGEEDucPDzpU2GMsIYIaMZ3k+5hcwtAwEXa9c1YcHYQkz4iEnsOoQZjGGJQIEvW9Vi+rs3A0oicQSjYLelD60rEsn5Mx1SnMNNbTg68ls19HSYm9wNjCMIU1bjgq6VhhyCz6xzeaSEmmzl4GdEVbgoyyN6Deon97AZzrUh01YbKCDtiqu3YOW0QZq55mvQ9GayhZnUvGI4PvGofSqTsAZXpAYEsbP30ywlo1Exu8z701nfPkkMIMlhwxzM+hZoC2Z8QVTlQ26cK/FBplLNJoEmZXtIVyBYQQN5A5bnsNahiEHKkhs0NGGWraI/NLNb/sh+JifrdGOU7vbGu249EvpeF0scGc6XDISBG/hyGimUhstH3xwFcufyBmtfHkBi3jbzHvjtl5prBqNvdQi27hR4yJLZyHdB2DLWzxRg8UYhsw1US2nshCIO0jcFgd3hh0Hi5lV5nM6xS0t2LXpxg8UjY5IiwJZLNleiWXVScQE1l7n8pJB2BB3wy5Hqwn+qbUXF+xSLScwu4Y2+766s28JQ+kl3nt2i4xeOGm5YT3H5a9Iuq5kkW1UwcD7jZa3FLC4+iXNHXT2NWYuvWpa5tXb2IAIdBIGKIY612aIiu7scaNbPPYQ8yUWHktSa05NvqIy489rcpaVB3WlldY98uoS1BaMoUMOQc4kuDDvoczPjxMkhmYQuW5htG3FJLnuOFRPoOMQbZfv4qWhCpfkM0AsoZe+1jI0dK0s40xXlfessb+3s2JgmYm4/rheY/mewfV6i2yj5hG0+FB5p2MiIZ+8HoFAsN7HWjPi0oQ67lSJejlcFiNxmq7XfLsbsAMSJxjpYiYZc4wTebk1Z4dKOC+XURK/KrtU/lVbpkenFXJ363XYTlPVr7v47RKnc81r4prjnKJdcdp4LEtwAqLxOl3PSmctam6JAAAAIABJREFUIeuM8ddJG/THtZf1Dki7tf7umj6dsBhe5yjWdoaBnEHkHDurLmeDDksAEzRNxkPML4DJhKIDMtTf/fyKw5UOgqV3EBUEPch+aMHr29s2aTWoYv61I7Q0JTuZZqMCB9ASHshTbdCgcavlmjw6ZeNEfNO4mxzcR1laMFaqy1miWgyz0ByCFnvDGec1skl7nTNKym/7i8YyZvmoGfVYLmlNZYs/qXJEMC77WH5yyWJX9jIHFKxNI5HbGRpJ/fxjjqoMc/Ye50pWEB86XZQwepINliWdVKxsOxR+wmJ4nc9pdg5rGYN8t+ynj+mifQPYN126+bXzElraTmjHNJ/4rKY2vqMYSgtsfO1QztI9EVRvMN3tFWuSTE7WICbQs3Z3KmNiUvTpa7fexD7QThKOtr0KqFhwYcbDOBhaY7ap16dGNe2aQMU2CC+MwjirWPv1r+PbakaTK7Gq0p2hY96Oz3EqKxG8zuX6dZxYu6f7Uiltd0QaNINr1zu0u6M1BouEXsZ2VA1Bh50XqCQkcaeMIq0ngJNkNNFg31d3jvt4b87aD5BGW6e3gPFRkDRaqSeqWocruMWo7xr1pX4NGVcAg77v5PcT8/rjNjOXXktQ5qirUTA/dO2SfN8G/GWsUXk64Cq25O72a0vv7IGm9lHYN2yX3mAaFQhc4mE1vqIy489rS8bHqFvG2BkV1FtrrtcnEvOGPIucwhv3o4wwjbadMYQY0tqPWBKo/VPrScUAMdRMy/ONsY0aejTKXS6MX4PdAjN2QF+A3rTdFINJRG9tUzOZJYmY73MSaTnqqXhnlB9qkRk2mdDFP1WcXj7VIVy+gl16je4jSfwpXnCLUYcz6gD9GuaNhnb3EhNTDlMh39jitHGw04VBmLdeSGkUaT0BYkq9OaOhqYx/htPrvVecqZq1INNr8y4z46KQqzOdKNoVx5BdjnGepRZ3l2ycCLpnbzPN6zKyNL+2Ddb0jkm7qf5utF6jr5b9jIYKxjsai/mBh2+9cXrtCIEAxthkM4phfjE0JhRiEnfz3pxawxVnFUQFDsUaCX/u3GtgO2ZqdqD4f+3RrZcqbrkXy1CmIoTRcEUFVGyohuX527wM3Ctn6T6KAK+3WSdlErTYcRlnx/Mm+xYx1n7mG8vQmsptjgjxGDQUPm0c1RxTsAaNZHQJzhkM7/TGXlQ5/oTlgA/7emUuPT70lTIOZBs/RxjtVpKnmidZfnMk0sxhE3C6U0x8RhHNLlCB+a3nMWKqdlMMRr24qrw5tOMkniu1Y4Y9ESyS+V/I2NUO4pv1uo0Ljicltuww0n10JVTCr7S0EfdVNY29HUdLyoTs61yujea9NjcqjCswQyTJJlarTsKd+pMSW9qqA9hgogJn6Fqtbp/j1HSJSTuZrTrxcyJ1iUmOaMueHgzQaY+ktcJAr/UO4wGrVzYJIF8dDKzZ5dQt1Ci9AviZEuM4a3NN9X2jsl1jqZnk5Ncz3dk12ztj3sBJ5u3fWnyC+MeyiBZc4kMInjFkhF/TYO0TE0zfscTpuI38y+elA5frN1NwKpbH5WgVeN7d7VfV0dl9fUeb2+HtTaw0Z/QlrCBdh6+oz/izm9aos9oywM6unfEx2xp+WD1I407ggjJGvJNs2x+eskMeDXgCCO5QcdQagjFAZG/irkJWDKaC9WcKzuyHEtln4pLWLkCts6Qh2nG+WCXmZVObPi4fzOycAPKfceHRHHf5aKIsvQLFMeAAiH/ISOfTyJ4ejY27rqf7qiGCYC+7M9ctylpWtUQLGeNh1/qqM2iL2EPOc7nuFkEirn8op2hXHGjdHWoaMqRsnL/GPKtXqiCzjtUMKXVk2u3098C6eg8tNFwHkb9Sy/bWkz1z0tNVjYDZBfArJIDxaWRMY35DMJlQOLczmqgvXPGtgqjAp5E9Hc+JRu1t+wKKSCVndt2HKsQtD5FJ5BufdKz0YDdeBJBXTEib91TpPooAL4s9ELTYMVb8zHcIQmsqtzYiTFr2WXvO7hvhYQWTkE0ZiVHZLsDWctMa7134hjEvzTA3lVvp8aHTd5In2fg5gmXWpjJOl1wJ1bnxkyyL5BYabiLPyrZDMSmx0mTW0r4HL1OH+W35Vq19VJWJZn9vYcicaMchMkP5K7Vjhj0RJLFlCjr1FcOgzlUnNpZ3a2IPnvc9kqGGd/laTbPIKVAZF7WlYxyFyBaX30Ixn8Y5SRvXH6MeyhGQ5ZI4wi4h2Syoh6RSvvSSdmvINk+wjW3VkWwwETiuXiM5sjP0m0wGbLG3UnyOr5qfVn+3tFrQlHJc6lZr9HEnm+IkC/9AMO1AtPYUQvWP/vBUIJUOpYs0ctqtl5BBxnePczoB4mWUqd0zoYhMywJKQ6pKJurZ/lQLfV869kY4sakEObLklcb32Q0tXeyhlNzd7Bv5F6o7+zdVuteM/TIBye5QPP1qXTromxk7ZncLi9ufetOgTvkip85mCVl1L2eXmVGq2FEE0abRG3eyyVvq8l4rWkivps4eoLAMMa7pg8Rmiz6BzMUdBv06wNgdHtZXVGz8eQ1pdGly7dA6rzpxbZK/13SDTI3IGZ1w7+evuUjOs22JlFHBjrMk6dU0YJs+7GLLuOGW5DBALKEXXyvLsQwHQUMrDFZsIyOJK8yVw4pBmqTgj05GXKupidO1Gc8eapbktLMk5DeyO8kO2lD3mc3coo4rU5BegY1hwAGQ4JCRLgCS8dA4ke/uGCzdqOtNnRwlJJdTsjT00ZZVLWJnpCSAQ27WeUKNhmqpBOoZp1zllkS5rjggMy/4V7Sv8CCoaoPDUcOY0WGDOjOuMcZAiqDdSH+PW8fPEYTAMCxu4chzpVUncZZxbQgga7m+4XVpzC9m4ucwoRjqTb351YQrvg24tMVRTw1QgzpbjgoUadtXn3rNb5tMNZkziZUSuOUlYOW0NXEYNQb1NZVcciP/WoU9sfVmeRnYv8toOvAnvRCO7KMI8EabeLQAQcsoIr9Afc98fe16062p3MiIIDVnPGHXILX2ItthBfN7RwtGIh17A5XeOMHP7N670OU+sX3TEiaOuHyZ/XSuoP1QT6tn8C89PlSjz3BxGz9HYGVblskcdlL3ZOIzCddo4frML9cboUPoVP8MI1zbtdKOQ+01lL9qOz7SXf24anb68vLy58+f6cs10r979y5dpjv7+fPnN2/euJKKC7WafHp66nLyJn78+PH8+fOpdSp2OTk5mXrVwvIfPny4vr5OVyJcQv369et0sfTZ29tbLSze3d0FxbTM+u3btyBz9FDtrqpETCXv7+8fHh5GL7EXkJtTHLxQX91OQkowmbEktN89XVJtIfH078mTJ13JbpKjQ+GdYT8F2WqaTMVni3aGcbsU6nOcIn/+/Pny5UvnfJTpnI9y1NP1z+W4SyYlug6uft318a6DdzUoJzHkycf6S7dOjE6w2PdOkkqFO8H0t7vQF0xxnqx0qEJ5eP+VVidYh0t/hy405vvEfKmES+PL8oH+6urq+/fvo8K44Cd2qpJQTXN+fj5aSaKApePocg1eKpmoZ8dTFhXUgkeLNxwxye86vjI7S1aOEp0xu5LzEtJdpiK77XqZM+bOFXR1JjzAvJsOXSVHd3FxYeye3RLwjAjE3V16ffz40R0qIafR22XkT16+fOmXjNN6biEv7V8ezwKk2hKB45sqp7LB2umoeFg83WGcUPwpwnH+pBx5TrWsGyB0bTzLM3rj+L4yCfUj9anub1dAFq4K48LKaaqz+wSCnuKfGk3Pm9CNVltlgSP7imaNP7ulKf4cGkPlizTIZr/jxhX++vVL611DOvrCxM7cP2tJa4DQglU8l9GT18QEJKh5Pdvu4rcuhNNNXfymtAYdS+QmmBpnNQIq+InVDBSZdCipuhHQCSaS8+IfBohJ5Fkx6HD53aGaFYPGZ0mPHj0a6gtyOFqL8J+8dCWXjwL+HeUwNWXodZVLVkJq1ctH16UbN+AYiJ/DSOfTyJs2TuRZVk1jH12Z0bCrkHJolSNduTurjqBw0V+ZcadcYvkaoKvKT9Tqiv1piAPbLSYr+Hc5Pgp7WoOv/nURl6YeurBL66b2SiaVPPJqhhSphnbd/b3ZuZK6p9ai9ddfne46YHqulO6kBDBpPsFZzG+5+TU+oag1XAl6ivGQqGDVGEzv/Gh0WBgrGptySTHFoktegMEtL3fLo82nCLnEl4FH9RotcHAflZafAC/Nx3i28aDFSMkVK+6Zr5N8dqJBlSsYEfxlHzV9FynlemOze56u2KYzqi7S69Kjc/bDCja1g5RuJKs2hGDKKmQhit86O3FGohyH2vJmiCu8JMEwN4PeweND34DdTLDE5wisbM8wTneJ3Iv+yb10jsX5GRVQTsLDrP3dkCRhZds1016JZpdQun6hvx15v1+kg7RjfrZGO5bVjv9raCeGGfmab4y6D8v+nSoT1LP2Hm9S1iK8L5VeE5yBKMslev3C+QtfpCCtMvP2s9dVQzT0zuI8FSwCB/JPOtSHPfMEc1cpJJ10x+WFtT2Mu/ukxFDrDIm0o61O0qumwpY2OqwzjBuiRJ/jtFBHG+oaa+crnnNixAl1zLUFGKo/7TAVeg5duHa+HsTGoKbmSDuLnH61snA/+O4uVz3zvLQiFsuQpzIbxDa+mjPSRff9uE0thpG3jEKLGdjnXaJ7GY1fOsr85nU3hYiBeYuz7CQhcxzV90JWPXI+vaPnPFETIrlTvbcLxCtosHZ6jVqCFJ/n33SLXkvrnSCMihGgTh+qNqdgkGits/vqz9ZdNuDXQzpN4LC+YrYBpLvbpLNbjnTpZlpyNhGW9/q3Jffa8VrpYmlc2ZWAzGhZjde9nUWRQzpUiJnsZdsWraWmBWOWMlO5+SRnM2xwgGDFIDbXRNwlMytrxaA3do1V7nIqmyUNqSn/0Lk7rUjEvmI2BN8FqVslpoELl6lr1csH6NItG7CDMJSIrXfINoL8Bke6IYa9+caJvH+tIpa4OVTPvGWHapZVFTTGWAJrVAGts/kwLWl5hnh1LqhZh/MqtwigMvHtuhzdtMohZkjfLPkdMSP5qcV6J2iB2HutfAZibHO4Eu2K+ztzpdgy03Ol0U46OjTEd+xyGgxgML/YGGaYn/yeMbrT7WZPBuPIRKaeXtRKTBh9xVXP7OeGfj1+uvRwZdTPDBUgKvDNQOm8UYFqsxAOZNjlcPaaDG45bq8Zbnmoh7p8OU954/heQY7KyPfOMGNdNWSr+z4LG5LKV3yvmYtrnaEEAd4QmUn5LQctk0C5wgU983UyL0y0pnLpI4LvwLdMjw5nWwrj32tUsBkdpGgjmT16+lQXpmeEUjOaqbuEYW4GuiPHhwttb97lK1ksK9vzmiN9lVxcwuYTLyimq11+duEcdrbrVndOAKnyFEsosbmmze+YL6HRjmW1Y849EeSYLEYptzi0PBc/MhHNNaYEsQ9VxGD311IzrmHjHPu4KD8isOqZCQl1VmVUMjbfLkdwlny9aVm3Hbq1JT/tKxOKu1MyAMuNMpZJt4gTLE4UZ6uxCi3klOsMh1qnLJ/jtCAoib1W2mFaTDeuM0uO5tiu4WYnEgOZL2RQv/xq70qKajOOfapBw2hvJf59u/Ts582B2NscFtr37UFd3EC5cmQV27SRu4uM0C68/Q0nOVJF4zFS1WDR0dgveiXP4hYcnzhh8XhSXGB7NVV+HOJuM3OJdfFzJEMvTz/T7t+6mvVApdfBCoJ/a5fuLewLMCmt2lzNQSK2zEk1Zyncax6BnGscaoSaJ7+grSFPxXUe01e0bPx5jU1deKgr7dW78yroapMntw/KKqkgML1qIT4aqRMOX31nBsO9bNsiqvQdspbs+Wov13ZTEwwQdmKsGMSmm4i7BNYyJsZ1ZsmZPTVoc5Y0xNx37ErH0xldqMzRISDuZd2gkLAQuXfjAktcucupVS+nYJxo04BjDkEOI10AJNdhIq7ze19wO3X/3iBTtRl7vWqQqfdW4t+3Sxe0rGpZnJFS8pxS3/fPAWEd6qzKGBtI34pYItv4LsacuFG6HF+FmoaYIX2z5K/aUmrQxLjs5NcALevqlUT5caiQZeXT3X3LRK+ORrMfLVZlf1dH3rKB/HvJLBPM7U+s/DqzpNNzpYTM3SkCmFFErgDmF1vsbPOTM49rG8qR2zdOvdVGcn3xIp5qsPhbY+DXK6dFwt4LlSmxfTOLhzmVUeZhZ8RO+BkJogLfKixWaoSsqtTLlpi0L9gG6XmxHG45bprZbnnUtOyhjmSQ+fmeLa5cZ1VGJWMVupws63XxfafmHNZHjSpCgDeKyF6gzaDFzicoWcoz30DsJYcNqlzuiDA06KydPxrnrC3AUP2jgs3uGoUaSTyRHEK3Xn7GGYGx+RjmjKBcscPGh+uZZaLmVS1WPipxa3dKLbJ89uFqU2LVJ1nMYX3UXXrhHJaJj/NOownMb6r5WRx+XGeWnMQ6M+0YE067kX3bMfOeCOrnxtFRmPQ4QcprVBOgoTXiNLtRtzKpgGy397FH0KKSeVK16xVWlCN6gXiJQ80lxFnyi2qHXWmLyssjD8tdEpKPnlpuJ4I5epe8BWRvs22jOFudrWnRF5brDIewF+RznAoEJbHjSjtMjQvxJdvkJIJL16CjCWlnkba3nsRCoarVWc3rZFHdEoP+Kq0c5duhLR9PeyVfO7PEvt/m+qksYWpjqb/IgLVi5cy7s209T1KXlMUOkdQpu+ENxfnp3prFJ4wKWd9g3amsBh1quwC7DEB+TLR1idpdBtAZklycDmUbQ2ag+lVgiLDRGwfCDB0mRi6jmkM1Z8nvoA2hWDVfDWdRQZT85ys6XFWqKis/oK9o3PjzmpkcXdyVEp4n7903rk1+Y+r6jMprsBAQgdJfpUdHdtnn7HF8L9u2OHOj143NaUZOYpC12IxRVNFufIBgxSA2zrT3kweIL9kmZ7ZXUZdRB+919QnJpWnRs6Re1RTwxw4kEeTI/4tbwKHj2U0WVKHOymZGRxbVY3GzsXhBTq16BWoGhw0acECg95CRrhfLwkx1595eFmT23oVl1V4s8pZGqh3k+AGucuzhse61MIbs1SLIDOyhO6x1iOlVNmNmlsExaKDgMDHQB4p0875u0jc045ONBfXPOwxuvc3h2rTr6+/MlWLLXN4FCGCMTgPzy2t+DU4oYoDKqSBcMfagoWJEBc4wskQFsqgdV8mcLjMSiveGjGQoH7ccc14eFQzRVv5Uv605YzyXHF2sk1K51usSuthPHdNHWeQnwLNQMpaZavwy49KX8Y1khorJ/Cyd3Xdi3dxfTqyb/gvg0AqAu0pORjcakmHj/NZUntopDjIiOOPZOKGhJG2QG8vjbjcqWFrs9NkSjcS+3O0YZk+IWxrsGmenNpa0bnyYO2Z8mN0aLRWubbGsbFtawVhGLi7hQBLPUo31zy62fA7LxCfRsv4pllBiK02b347La4lpDu1YVjvm3xNBvVpvXWSxzhlLsb5PmZFW3KBeFzehy9FoNKPaVS+RzPbIzyliTKgd1aWXyz91/cUoniuW9pUW+YXR1bZNYiHYEm3V0hCVlSnXGSYaogif4+QnKIkdWtphZhm+45tachLBpWvQ0UR6EHdiDNUjg1mJgEZq9Z2h+xaRX1bfb3b9tLMlNZZC1pUg6JHYjBesFdW7Djia0C0WhkmT+lSVg3VHYL05wuhLEkZvPGoMXYHEyLWSnRsF64rt695lwOmpluh1EvpKTeojFO4IHM1XYPwZLVON63eQLt37mmzGm+5b1YxXRmJEQzkafZZot5dtW5y58RnPEJlJ+TLLJRh1LQOEBSArBrFZJuIuIV1pvhyLEecsXzFoapYUA9TmBUOdYtRdxLXZc3I9XOiEj+9bh15DTePnN2XAvuKJ9KjpMhVK0Os9JWJxL4tzeq9VJsuqCTKTlsVi5qM5arvNVtJiYepwxbFeG+RY5iBDdmXPl7fMEsJlfGdjA7bxLbahrZ5YTX9nrhRbUXquZOyVBDAWUJjfGubX1IQiBlhHuGLpPukyRAWdbSyMCnJhjA11s5xEj+g1Idxy3DRZooJe2i5Thrreg/6863VO5oWJXJ0r48zFqBEBnhGUsVhTQYuRSbrYkZ/5piWffbY1lYsbEeJxc5uc0VcUthEjvsuoYLP7gruwLCPZ620Qv2lEzNHbOMEwNwn4AeND35A2S29jsaxsZ2lQubiEkRe9J4L0YuKTaFx3iiWUuCull1CyPMGMb2rJSbyERjvGAI/cjqvsidD1ar1BPrqPYAyry9GQsOML6DJizUMkfBd86686mxaFt4kqnE+cmlC3zOgUtEQoDlNlGCqf/lBnyAzs+ek+NiSVn6/Gtd8uS8kseAu1VZ98C+lynWG6dY7sc5zk6iNZOuyMSgqd22QcR6ZCSwSXrkFHExoOLPdN16OZm7Ge0XuJZxa90gJvfLaIvt+FcKMNtGqBI8SNeRtLsfESe1bPGp0aLLzFkr5Q62AtO9RqWsZQXG7NEsTm8qJdJ02E+nT2zuxlwJq+qaE7IPqr3qSm9xvL93hLOkvj1x7HV2D8eU0xGKHUm/LWf8zaMga98jCCJrezXNO9bNsSuSkQ8n3pqmm1znKYqoEBIo2RFYPYjBNxl2CWvmLQ2UMLs6SgZS0vuy8JcoLbdYd5Hy50bRfcqBq90p4qONuCAQcqpw8Z6dJ8Jp01TuTTdWaMMCtbVlW0Ka8VzDsCtzb1ULVt/+Q6ELIaVxzotc2hZQ6S7nH2s0sGes3RdLn9XqMlt8Eb3GVL2nX0d+ZKgQnpMD1XGrV8vwABjE8jTmN+q5pfCxOKAGA14UrcWeblEBUsiQpGJ00qoF6madHsu+hC/ZMn1D/Vo/ZShTJjvcWqyjVLyvLMd9LisyQJutVmhwpEE3Ze+vckCdX8U3n99hrrdb60y9OH8lGT1CHAm4TLUjiv8WsJRRVa7ttbRm5zdEln4S1672vPlISjg5Tde+d65muXf0bJBlXO2ynWGxHslpa35OjWA3lvZ69tVLAZ9j90SRFGstfbIH6TKd4eYrhZft7GWjgGHXyYO1R86BvSZuktLVb30vRzNOyZpLtqU51basEcNm4gBYq5/BsTnzRJzG+q+R3zJTTasax2fKRuGUucMef29lah2/fv3+/v7y3VKt69vr5+9+6dpTBlYgJ//vwR8J//8+/h4SEukM7RmPfy5Us5l5OTk3TJSWd//foVlH/y5Imfk/d2fs2kIXAQArU6w2P6nIM0OmJsT+Dq6kohx+h9LcGPRq4vX75oOL27uxut0C+gSEbDqP5pPK14dGuw70tlv6FdWus1Lu0nTk9P/cN90z9+/OiCw6n2LLFl0jJmrdFn0ajrWRJDU4NudqD6Ly4u1GUUhWa5xRLUtQ7WYtKpNsOndTz11FMNpKdixjYyeuPOwDQvkBnor+7SJfRXaZe/sS8turMn7P/Ro0furGUcdIVJxARq9RW1Gn/cgnHOhw8ftBLl8vUuXVOrUt++fevihG5odhwsiW6AUKhwfn5uKU+ZAxJggDhgoyDSNgQqniUpaHcuXU8KFJwbkSrI0UqILpnxWEG30KDQzewuLy+Nd5xUrFa9JkFwhSs2YKdjrgQjnZGkcSJvmU6yrJpgLjhd7K2/M5ytFkz+e935f/4Zl2gSwsw4hSueAe04l9S6mnEcwoEkpff3QB0ONyZAALMx8AZvV/GEgnDFYs9EBRZKfhkR0xq4W2zxTymtKF3PFF6/fh3kr3coefTlkh64a1oxJFXi7hJ46HlQ4ipO7UhA7XXAl4HXA1KrjyLAm2czFQct84Ckr2rwmW9rKrc2IqQNnrO9BBo0kqHIlnd6ey1kKJN3eofItJnPynab7Z5LayY+uUhSDwQgYCGw+p4ITohudNRSbPcRlGJN97aHFlv1KZT2AdJbHCu9MOfEaCoh5qKtdXBh1z8Bd9jFXCi6T49EXi8sqgl4hb0p80DZvQhU7AzxOXsZFfd1BDK+vOvq1KqZniUPDabdJ7vdMKq/GlJ3eRvVSbtLgr6/C/bZN9UjZIWFvSatOhUiypK7EFGReZsmLQ4VD9bSrntR5n/mB/9vjqB8f3bWObduu4oZZiBvLM/pPGSXiA833uxAOjb7T2OZ+Dv1LR+xuMIkEgTq9hUJxes75b8pK+20ctKmg+qCOhcn+ItIwqIgwXnybhFPf9sEVVMXYICoqTXRZQmBymZJegtQ25kJiDY4sG+I4APsghy3mZ17ptCV8Z8saP6of5oybDAo1KqXT35eujIDngdh6CpGuiEycT7LqjGTtXO68DuxRufCb3naLgLffeUZV7y2VWxTP6sZ23D271Jif/flJ70xAQKYjYFzu8omFIQrk0yaqMCC6/Pnz2/evBkqqd8V0J7LQ2c3yNeooa/l9cMhejJrv93uYttFpWRAIBFY+kt2WqzrJpJFvwxck48iwAssed5hZUHLPAjGqzpf0dQz32ZV7l1arG9EMFo+xQICTYUNge4lHjLMWVqtpvjQou8RyiQ8icTzXyQ7zpOsI3BrVgYmPs02PYpDYC8C2+2JsJeG3BcCEIAABCAAgUYIrPHybiPoUBMCEIAABCom4K82ajFahxUri2oQmEpATxb1fZG76sWLF3px1h2SgEDdBBgg6m5ftIMABCAAAUY6uw2wrGpnRUkIQAACEIDAqgQIYFbFS+UQgAAEJhFIb4igzQjmbUY5SQZjYX2pos0xP378aCz/zz//7L7nmlFUikGgAgIEeBU0IipAAAIQgAAEIAABCEAAAmkCTHzSfDgLAQhkJ/Cf7DVSIQQgAAEIQAACEIAABCAAAQhAAAIHIaCf9j2IJIgBgQMSeP/+vS/V9fW1f0gaAnUTYICou33RDgIQgAAEGOmwAQhAAAIQgAAEiiNAAFNckyEwBCBQK4H0hgj6WebjbIigJtAGBx8+fNAgon2fLS1i3z3BUhtlIACBNAECvDQfzkIAAhCcLzmIAAAYVklEQVSAAAQgAAEIQAACFRBg4lNBI6ICBMoiwJ4IZbUX0kIAAhCAAAQgAAEIQAACEIAABCYQuL+/d6WfPn3q0iQgAAHtT/z9+3fH4ezs7Pz83B2SgED1BBggqm9iFIQABCDQOAFGusYNAPUhAAEIQAACJRIggCmx1ZAZAhCoj8Dt7e2bN2+G9Pr777+P+Sjh5OTk27dvX79+HZLc5X/58sWlSUAAAmsTIMBbmzD1QwACEIAABCAAAQhAAAK7E2Dis3sTIAAEWiPAngittTj6QgACEIAABCAAAQhAAAIQgEBDBFhtbKixUXUigffv3/tXvHr1yj8kDYHqCTBAVN/EKAgBCECgcQKMdI0bAOpDAAIQgAAESiRAAFNiqyEzBCBQH4GXL18OKaXHCpeXl0Nnj5B/dXV1c3MzKsnnz59Hy1AAAhDIQoAALwtGKoEABCAAAQhAAAIQgAAEjkyAic+RWwfZIFAlAfZEqLJZUQoCEIAABCAAAQhAAAIQgAAEIPDfBO7u7hyIp0+fujQJCEAg+Cmk169fwwQCTRFggGiquVEWAhCAQIMEGOkabHRUhgAEIAABCJROgACm9BZEfghAoAICelLgv8fva6SnbO/evfNzjpk+Pz//+vVrWrbv37+nC3AWAhDIRYAALxdJ6oEABCAAAQhAAAIQgAAEDkuAic9hmwbBIFArAfZEqLVl0QsCEIAABCAAAQhAAAIQgAAEIPC//De32BMBg4CAI/Dt27eHhwd3+OrVK5cmAYFGCDBANNLQqAkBCECgWQKMdM02PYpDAAIQgAAEyiVAAFNu2yE5BCBQB4E/f/4Emyn7en369Mk/PHL66urq7du3CQl//vyZOMspCEAgIwECvIwwqQoCEIAABCAAAQhAAAIQOCYBJj7HbBekgkDFBNgToeLGRTUIQAACEIAABCAAAQhAAAIQaJ3Azc2NQ3BxceHSJCDQOIH379/7BNJvB/olSUOgGgIMENU0JYpAAAIQgEAvAUa6XixkQgACEIAABCBwZAIEMEduHWSDAARaIHB9fT2k5tnZ2eXl5dDZA+YndOmk/fHjxwHFRiQI1EeAAK++NkUjCEAAAhCAAAQgAAEIQCAgwMQnAMIhBCCwNgH2RFibMPVDAAIQgAAEIAABCEAAAhCAAAT2IfDr16+Hhwd37/Pzc5cmAYGWCdze3t7d3TkCepfx9PTUHZKAQAsEGCBaaGV0hAAEINAyAUa6llsf3SEAAQhAAAKFEiCAKbThEBsCEKiJwJcvX4bUefny5dCpY+afnJykN4P2n5IcUwWkgkAFBAjwKmhEVIAABCAAAQhAAAIQgAAE0gSY+KT5cBYCEFiDAHsirEGVOiEAAQhAAAIQgAAEIAABCEAAAvsT+PnzpxNCX327NAkINE4geK9x9OeSGseF+lUSYICosllRCgIQgAAEHAFGOoeCBAQgAAEIQAACpRAggCmlpZATAhColcCPHz8Sqr148SJx9pin0vs4+D/heEz5kQoCFRAgwKugEVEBAhCAAAQgAAEIQAACEEgTYOKT5sNZCEBgDQLsibAGVeqEAAQgAAEIQAACEIAABCAAAQjsT+D79+9OiGfPnrk0CQi0TODPnz/+ngiPHz++urpqGQi6t0mAAaLNdkdrCEAAAu0QYKRrp63RFAIQgAAEIFANAQKYapoSRSAAgUIJ+G/wByroOcLp6WmQefzD8/NzST4k5/39/dAp8iEAgVwECPBykaQeCEAAAhCAAAQgAAEIQOCwBJj4HLZpEAwCFRNgT4SKGxfVIAABCEAAAhCAAAQgAAEIQKBpAv77W+yJ0LQpoLxHwN8QQdmvXr3yTpKEQCsEGCBaaWn0hAAEINAqAUa6VlsevSEAAQhAAAIFEyCAKbjxEB0CEKiCwN3d3ZAeT58+HTp18PyLi4shCR8eHoZOkQ8BCOQiQICXiyT1QAACEIAABCAAAQhAAAKHJcDE57BNg2AQqJgAeyJU3LioBgEIQAACEIAABCAAAQhAAALtEvjx44ev/OXlpX9IGgLNEgj2RLi+vm4WBYo3S4ABotmmR3EIQAACjRBgpGukoVETAhCAAAQgUBMBApiaWhNdIACBQgn8/v17SPInT54MnTp4/uPHj4ckTOg7dAn5EIDAJAIEeJNwURgCEIAABCAAAQhAAAIQKJEAE58SWw2ZIVABAfZEqKARUQECEIAABCAAAQhAAAIQgAAEIBAS8D/8fvbsWXiaYwg0SUCr8Pf39051dY2TkxN3SAICjRBggGikoVETAhCAQLMEGOmabXoUhwAEIAABCJRLgACm3LZDcghAoBoCDw8PQ7o8ffp06NTB88vdzeHgYBEPAhYCBHgWSpSBAAQgAAEIQAACEIAABIomwMSn6OZDeAiUS+C/yhUdySEAAQhAAAIQgAAEIAABCEAAAhDoJfDnz5/v37+7U2/fvnVpEhA4OIHb29ubm5u7uzv9SJFeNLy4uLi6usol88ePH/2q6Bo+DdKNEGCAaKShURMCEIBAswQY6ZptehSHAAQgAAEIlEuAAKbctkNyCECgEQJ6WlGfpmyXUF+botGhCBDgHao5EAYCEIAABCAAAQhAAAIQWIMAE581qFInBCBgIcCeCBZKlIEABCAAAQhAAAIQgAAEIAABCJRE4OvXr07cx48fX15eukMSEDgsAe2G8PLly/v7+0BC2fD79+9fv34d5E89/PXr18+fP91V2nCBruFokGiHAANEO22NphCAAATaJMBI12a7ozUEIAABCECgaAIEMEU3H8JDAALVENAjg/jxRKfdUP7xdU9Iricvx5cfCSFQLgECvHLbDskhAAEIQAACEIAABCAAASMBJj5GUBSDAASyE/hP9hqpEAIQgAAEIAABCEAAAhCAAAQgAIF9CXz8+NEJ8OrVK5cmAYHDEvj27dvFxUXv+3kPDw9v3rxZvieC3y/Ega5xWGNAsFUJ+B2BXrAqaiqHAAQgAIFdCDDS7YKdm0IAAhCAAAQgsIQAAcwSelwLAQhAIBeBs7Ozoaru7u6GTh08/+bmZkjCZ8+eDZ0iHwIQWE6AAG85Q2qAAAQgAAEIQAACEIAABA5OgInPwRsI8SBQMQH2RKi4cVENAhCAAAQgAAEIQAACEIAABFokoG/L/Q/L+eS1RSMoTefb29uXL1+mpf7y5cuHDx/SZdJnVYMroF9AevfunTskAYFGCDBANNLQqAkBCECgWQKMdM02PYpDAAIQgAAEyiVAAFNu2yE5BCBQGYH0HgFy18Xpqycv2nJ6SOy0vkNXkQ8BCFgIEOBZKFEGAhCAAAQgAAEIQAACECiaABOfopsP4SFQOgH2RCi9BZEfAhCAAAQgAAEIQAACEIAABCDw/xG4vr52x3ql6fT01B2SgMAxCRh37pBt//nzZ54KwX4KxjvOuxdXQeCwBBggDts0CAYBCEAAAlkIMNJlwUglEIAABCAAAQhsSYAAZkva3AsCEIBAgsDl5WXirL/ncqLYoU6lZU7reyhFEAYCxREgwCuuyRAYAhCAAAQgAAEIQAACEJhKgInPVGKUhwAEMhJgT4SMMKkKAhCAAAQgAAEIQAACEIAABCCwMwG2X925Abj9dAK/fv26u7szXvf161djyaDY+/fv/Rx/Ud7PJw2BigkwQFTcuKgGAQhAAAIiwEiHGUAAAhCAAAQgUBwBApjimgyBIQCBugkkNlP++fPn7e1tQeprg+nEnggJTQvSEVEhcEwCBHjHbBekggAEIAABCEAAAhCAAAQyEmDikxEmVUEAAjMIsCfCDGhcAgEIQAACEIAABCAAAQhAAAIQOCgB/0vvs7Ozq6urgwqKWBD4vwT0KuH/TY7/P6mwq+7Dhw8PDw/u8O3btycnJ+6QBAQaIcAA0UhDoyYEIACBZgkw0jXb9CgOAQhAAAIQKJcAAUy5bYfkEIBAlQT07CChV1n7CKSlTWuagMApCEBglAAB3igiCkAAAhCAAAQgAAEIQAACpRNg4lN6CyI/BEonwJ4Ipbcg8kMAAhCAAAQg8H8I+N+5AQUCEIAABCDQJgF9+H1/f+90T/wCjCtDAgK7E5gUxfkWbpRcv4bkr8I/fvzYPzRWQjEIlE6AAaL0FkR+CEAAAhBIE2CkS/NJn50UkKer4iwEIAABCEAAAnYCBDB2VpSEAAQgsA2B09PTxGYBd3d3ct3bSLLwLvq1xu/fvw9Vou0SpOnQWfIhAIElBAjwltDjWghAAAIQgAAEIAABCECgCAJMfIpoJoSEQN0EHv377791a4h2EIAABCAAAQg0QuD8/FwPoUeVJfgZRUQBCEAAAhAolIA+/H7y5IkT/tmzZz9+/HCHJCBwWAJaJbdvUjDDsF+/fu3vD/L+/ft3794dlgaCQWANAgwQa1ClTghAAAIQOA4BRrqFbcGy6kKAXA4BCEAAAhCYQYAAZgY0LoEABCCwDYGTk5PEznF///335eXlNpLMu8uvX7/++uuvoWu1bbTGoKGz5EMAAksIEOAtoce1EIAABCAAAQhAAAIQgEARBJj4FNFMCAmB6gn8p3oNURACEIAABCAAgUYIJB5L+wT0ANg/JA0BCEAAAhCohoB+18XX5dOnT/4haQgcloDewLPL9vTpU3thldTOIP6GCLqcDREmAaRwHQQYIOpoR7SAAAQgAIEhAox0Q2SM+SyrGkFRDAIQgAAEIJCRAAFMRphUBQEIQCAvgZ8/fyYqfP78+e3tbaLAvqf0ZcLFxUVChrR2iQs5BQEIjBIgwBtFRAEIQAACEIAABCAAAQhAoHQCTHxKb0Hkh0AdBNgToY52RAsIQAACEIBA6wT0ZPf+/t5C4e7uzlKMMhCAAAQgAIGyCHz+/Pn79+9OZq08np6eukMSEDgygUnbHJydnU3S5c2bN3559grxaZBuhAADRCMNjZoQgAAEmiXASLew6VlWXQiQyyEAAQhAAAIzCBDAzIDGJRCAAAQ2I3B+fv7169fE7bTpwLdv3xIF9jqlzRr0wCWx7Z0ekUi7vcTjvhComwABXt3ti3YQgAAEIAABCEAAAhCAgAgw8cEMIACBgxB49O+//x5EFMSAAAQgAAEIQAACswloihV88DZU1YsXL475fHpIYPIhAAEIQAACowR+/fr1119/uWKPHz/WZy3ukAQEDk5A5vrkyROjkL9//z45OTEWfv369ZcvX1xh7RWioNEdkoBACwQYIFpoZXSEAAQg0DIBRrrlrc+y6nKG1AABCEAAAhCYRIAAZhIuCkMAAhDYi8DoXOnt27cfPnzYS7z4vqMCv3///t27d/GF5EAAAssJEOAtZ0gNEIAABCAAAQhAAAIQgMDBCTDxOXgDIR4EmiLwn6a0RVkIQAACEIAABKokoCnW9fW1UTX9hvaPHz+MhSkGAQhAAAIQKILAy5cvfTnTP1/jlyQNgSMQ0B4Hz549s0iinzCyb4ig9//8DRH040jKsdyFMhCoiQADRE2tiS4QgAAEIBATYKSLmUzKYVl1Ei4KQwACEIAABLIQIIDJgpFKIAABCKxNQHsupx+3ffz48fLy8iB7lEva9I+I6PEKGyKsbTPU3zIBAryWWx/dIQABCEAAAhCAAAQg0AgBJj6NNDRqQqAIAuyJUEQzISQEIAABCEAAAv0E9IBZW+9fXFw8PDz0l+jLff78uR736pXfvpPkQQACEIAABAojoPec7u7unND6XRq9g+UOSUCgCAKvXr0alVNlZO2jxboC2gMreP8v/fKisVqKQaAsAgwQZbUX0kIAAhCAwFQCjHRTifnlWVb1aZCGAAQgAAEIbEaAAGYz1NwIAhCAwHICV1dXNzc3jx8/Hqrq58+fT5480SsrQwU2yP/27dvp6am/Q3RwU8n/999/2x+vBJdzCAEIjBIgwBtFRAEIQAACEIAABCAAAQhAoHQCTHxKb0Hkh0BlBB79+++/lamEOhCAAAQgAAEI1ERAz49///7daeQ2PlDO/f29DvV3ibJ6+qtfDNY/Pah29bhH2tfX1/YfInaXk4AABCAAAQhsSUADpQYsd0cNamz642iQKIuAXtobCu1k2O/fv9fbh0aNbm9vtWeWX1gbItgv9y8kDYFyCTBAlNt2SA4BCEAAAhYCjHSjlFhWHUVEAQhAAAIQgMDGBAhgNgbO7SAAAQhkIaAd5fRDiNr+IFGbXjLRU4yN9x3o9oYeerDSSXt2dibJee8l0XacgsBCAgR4CwFyOQQgAAEIQAACEIAABCBwfAJMfI7fRkgIgdYIsCdCay2OvhCAAAQgAIHCCOjprNsKYWPR//nnH32bt/FNuR0EIAABCEDATkBvOz1//tyV1xtX+r0aBi8HhERZBAJ77oR/+/bts2fPLi8v7boES/C6UG8ivnv3zl4DJSFQAYGgQzFAVNCmqAABCEAAAj4BRjqfxlCaZdUhMuRDAAIQgAAEdiFAALMLdm4KAQhAIBeBb9++vXr1Kv3uivZ3Vhn9W3sPAgmjBx93d3dp7T59+rTxNg1peTgLgfoIEODV16ZoBAEIQAACEIAABCAAAQgEBJj4BEA4hAAEjkDgP0cQAhkgAAEIQAACEIAABCAAAQhAAAIQmETg9vbW3xBB1+qXXtgQYRJDCh+KgDY+0JuCgUj6gaNJGyJcXV1dX1/7lWhXBTZE8IGQboEAA0QLrYyOEIAABFomwEjXcuujOwQgAAEIQKBQAgQwhTYcYkMAAhBwBPT0QQ8s4qcYroASKqAnFE+ePNFzDW1b4J/KkladEuPRo0cvX75Mb4jw4sWL379/syFCFuxUAoEhAgR4Q2TIhwAEIAABCEAAAhCAAASqIcDEp5qmRBEIVEbg0b///luZSqgDAQhAAAIQgEBNBPhBs5paE10gAAEIQCAXgT9//ujXZvyfo/n69atehMpVP/VAYC8CMuPv37/7d9fv23/58mXUvD9//qx3Df1OoUr0Q0lsiODDJN0CAQaIFloZHSEAAQi0TICRzt76LKvaWVESAhCAAAQgsCoBAphV8VI5BCAAgY0JyKvrYYQeW1ju++zZs7Ozs4uLC/2dsa257nVzc6PtD7Qruv5Z7qjdEPRkZMa9LJVTBgIQcAQI8BwKEhCAAAQgAAEIQAACEIBArQSY+NTasugFgQoI/FcFOqACBCAAAQhAAAIQgAAEIAABCECgKQJ688n/9psNEZpq/bqV1c8c6QeU/Hf7ZOr6ySPtjKC/3euD3ct8WnPXby7pdUAVDrZR6BDRL+o2FbQbIsAAMUSGfAhAAAIQqIMAI10d7YgWEIAABCAAgaYIEMA01dwoCwEIVE9A289pj2btO6B/2hnBf1oX664hQP+6fD3m0OYI2vFciSdPnvh/f//+rXr8v93jj3Tl/u1U26v/+cduCD4W0hBYj4C6tt9DeSi5HmpqhgAEIAABCEAAAhCAAAT2IsDEZy/y3BcCEBgl8Ojff/8dLUQBCEAAAhCAAAQgsBcBftBsL/LcFwIQgAAEjkzg169ff/31lyTUS05aeTw/Pz+ytMgGgakEPnz4oN9ZmnqVK68fXNKbiPQLB4REUwQYIJpqbpSFAAQg0CABRjp7o7OsamdFSQhAAAIQgMCqBAhgVsVL5RCAAAT2JfDjxw/t2qzPof2vozcTSU8JtZe0dpS+urra7KbcCAIQEAECPMwAAhCAAAQgAAEIQAACEKieABOf6psYBSFQLgH2RCi37ZAcAhCAAAQgAAEIQAACEIAABNolcHt7e3Nz8/r163YRoHnVBGTh+k2ju7u7SVrq/T/9NBP9YhI0CtdHgAGivjZFIwhAAAIQ8Akw0vk0SEMAAhCAAAQgUAQBApgimgkhIQABCCwhIFevnRG0P8L9/f2SeizXPn369MWLF9oKgb2hLbgoA4GVCBDgrQSWaiEAAQhAAAIQgAAEIACB4xBg4nOctkASCEDAJ8CeCD4N0hCAAAQgAAEIQAACEIAABCAAAQhAAAJHIaBV9evr658/f44KdHZ2pvf/tI2Cfg53tDAFIAABCEAAAhCAAAQgAAEIQAACEIAABCAAAQhAAAIQgEB2AvoRRW33rG3Nu78PDw/Lb6H9oC8uLvQcRH+fPXvGc5DlSKkBAhCAAAQgAAEIQAACEIAABCAAAQhAAAIQKJQAeyIU2nCIDQEIQAACEIAABCAAAQhAAAIQgAAEmiDw588fbYugf3qJUK8Pdj+ypFcAnzx5ol9D0vt/+kGk09PTJligJAQgAAEIQAACEIAABCAAAQhAAAIQgAAEIAABCEAAAuUQ6H5TUY829K97xvH792+J72+X0D3yCP7qCYg2QTg/Py9HVySFAAQgAAEIQAACEIAABCAAAQhAAAIQgAAEILAugf8NoKpNG8Ax/H0AAAAASUVORK5CYII="/>
  <p:tag name="POWERPOINTLATEX_PIXELSPEREMHEIGHT#5C6D626F787B742E65782E2074656D706572617475722C20747279636B2C206D617373612C20706F736974696F6E2C206861737469676865742C20616363656C6C65726174696F6E2C206D6D7D" val="183,3333"/>
  <p:tag name="POWERPOINTLATEX_BASELINEOFFSET#5C6D626F787B742E65782E2074656D706572617475722C20747279636B2C206D617373612C20706F736974696F6E2C206861737469676865742C20616363656C6C65726174696F6E2C206D6D7D" val="38"/>
  <p:tag name="POWERPOINTLATEX_REFCOUNTER#5C6D626F787B742E65782E2074656D706572617475722C20747279636B2C206D617373612C20706F736974696F6E2C206861737469676865742C20616363656C6C65726174696F6E2C206D6D7D" val="3"/>
  <p:tag name="POWERPOINTLATEX_REFCOUNTER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7d3WNtK37+xvC1goIUkFhBICFQAlBCoASgAqAEoAKgiUEKggUAKkA57/xs9qtbIsj2xJluXj+gA+ZVkaHTOSRm/2D9+/f/8//iAAAQhAAAIQgAAEIAABCEAAAhCAAARqEnj48OGHDx++fv16+/btly9f/vTTTzVzI20IQAACEIAABCAAAQhAAAIQgAAEIAABCEAAAhCAAARGJsC6w8japWwQgAAEIAABCEAAAhCAAAQgAAEIQAACzQn8wFnr5szJEAIQgAAEIAABCEAAAhCAAAQgAIFrEbhz544OWvtl1qHrGzdu+CFcQwACEIAABCAAAQhAAAIQgAAEIAABCEAAAhCAAAQgAAELAdYdLJSIAwEIQAACEIAABCAAAQhAAAIQgAAEIAABO4F/2KMSEwIQgAAEIAABCEAAAhCAAAQgAAEIQCCXwMePH4OD1krh6dOnuekQHwIQgAAEIAABCEAAAhCAAAQgAAEIQAACEIAABCAAAQiw7oANQAACEIAABCAAAQhAAAIQgAAEIAABCECgOAHOWhdHSoIQgAAEIAABCEAAAhCAAAQgAAEIQOC/BF6/fv3fH/+5+uOPP/5zyf8QgAAEIAABCEAAAhCAAAQgAAEIQAACEIAABCAAAQhAwEqAdQcrKeJBAAIQgAAEIAABCEAAAhCAAAQgAAEIQMBMgLPWZlREhAAEIAABCEAAAhCAAAQgAAEIQAAC+QTevHkzf+jmzZvzQEIgAAEIQAACEIAABCAAAQhAAAIQgAAEIAABCEAAAhCAQJoA6w5pPtyFAAQgAAEIQAACEIAABCAAAQhAAAIQgMAGApy13gCNRyAAAQhAAAIQgAAEIAABCEAAAhCAgInA+/fv//rrr3nUe/fuzQMJgQAEIAABCEAAAhCAAAQgAAEIQAACEIAABCAAAQhAAAIJAqw7JOBwCwIQgAAEIAABCEAAAhCAAAQgAAEIQAACmwn8c/OTPAgBCEAAAhCAAAQgAAEIQAAClQi8ffv2w4cPf/zxh45ofvnyRbn861//0ldwf/zxx1u3bv3666937typlDXJQgACZQm8fv06muCDBw+i4QRCAAIQgAAEIAABCEAAAhCAAAQgAAEIQAACEIAABCAAgSUCrDsskSEcAhCAAAQgAAEIQAACEIAABCAAAQhAAAJ7CPzw/fv3Pc/zLAQgAAEIQAACEIAABCAAAQiUIqD30L948UKnrC0J/vbbb48fP/7pp58skYkDAQgcQuDbt296S8I8a70xQfV9Hk4IBCAAAQhAAAIQgAAEIAABCEAAAhCAAAQgAAEIQAACEFgiwLrDEhnCIQABCEAAAhCAAAQgAAEIQAACEIAABCCwkwDftd4JkMch0C8Bza3rE4j6FqL+1d/0RcSvX79KYl07uacPJOpffSNRf7dv39a/v/zyi4vABQQgAAEIQAACEIBAAwIfP358+vSp8ZT1JI9eWq8/nbh+9uzZjRs3GghJFhCAQC6BN2/eRB9RzY2G9xP4+fPnd+/eTcNJDSSnQaXE04BxGj/quLj+eN1DPypDEghAAAIQgAAEIAABCEAAAhCAAAQgAAEIQAACEBiewHnXHYZXDQWEAAQgAAEIQAACEIAABCAAAQhAAAIQODsBvmt9dg0iPwT+h4B2w+t8zvTnH6j+n0i2H7du3Xrw4MG9e/fYOm8DRiwIQAACEIAABCCwncDz58910Hrz8zr3KA+Q1+VsBsiDpQjofU86lMsIwuepivnp0yc/ZLr+/v37PLCHkLdv36o90VYt44hSR691blx/vPGhB/UhAwQgAAEIQAACEIAABCAAAQgMQEATLCoFA+0BVEkRIAABCEAAAjUInG7doQYE0oTAxQmwJntxA6D4EMgiwCRDFi4iQwACEIAABCAAAQhAgLPW2AAERiCgryBqK/z0zbHi5dHWeZ241uEfrehr1K2vmelb2TotMH3fTKe7i+dIghCAAAQgcGUC05qQznepo9GBPV1M39JUT3TsOdJuBbuytQxT9vv378uR84ujs9N6643efXP79m05Y9PGyskIVTXkickfCx7R4/q69ZMnT/x0uIZAKQKuDXTfN56aaL+tno7mynoVuVS+Z09HKG7evDkvhUZYOtI8Dz8wRKK+fv1azYjxiPVcVJqgORNClgi4JsVvQ3R9uL+3JDDhEIAABCAAAQhAAAIQOIpAt85zt4IdpSljvuIWjIOmCXD968KnpF6+fPnw4UNjskSDwAAEoq2Kqoam0e7cuTNAASkCBCAAgVIE1GCeZd2hVJFJBwKXIuCcItZkL6V3CguBbQSYZNjGjacgAAEIQAACEIAABCCQJvDP9G3uQgACPRPQUHnnbnhL6bS0/+Lvv3lknaOYBxICAQhAAAIQiBJwa0Ju01iwODQd24s+q0B9MHPp1s7wbgXbWS4ePwsBbRTTJ2SdtDpfrfOK0d1jOnGtP30xeLo7dwV1RE3uGbswHUwujARkS2qZ/cbZ3+CbbpyNWVw2msZr0bLX69Si2aUDZQBqdjTmS0dbvasmSK8A0x8fNl9lNXAE3KqBlUvRIAABCEAAAhCAAATKEujWee5WsLL8a6Sm91NrdmU6O+0u/DmWGpmSJgT6JxBtVfyqkZ5+1IR5/2VEQghAAAItCZxi3aElEPKCwIkIyC/694qs99UBu1N0omIiKgQgUIQAkwxFMJIIBCAAAQhAAAIQgAAENhCInLXW1vylWbkNGRz7iE4a6FWO07+SRF+Emz4Nd+xHEY9lQu5jENCHrLUbfv4xw2jpZPm//vqrjF/VQddTjdBBnWldU49M03aayHMfrI6mQyAEIAABCEAgi4COg05bZNTFZD1YO3K3gtUuOOl3SECDL/+gddZXYeXO6SvWOrGpL2C7RB49eiR/L3pUu8PiI1InBGQ/sqJOhBlMjOjsikZk/VTS58+f64x0ArukVTtz+/ZttS36U0x17p8+fdLgUQPSoItX+M8//6xbzLokkA52C7dqMIVSHAhAAAIQgAAEIACBegS6dZ67FayeLiqlrLGzllwrJU6yEDgRgfv372vKSNUhfYj6RCVCVAhAAAJdEeh/3aErXAgDga4IsCbblToQBgKdE2CSoXMFIR4EIAABCEAAAhCAwMAEImetRyqt1m/0Fy3RtEv43r172lOuUwrROARCoEMCOmWtrfDuOM2ShG5DvE5ZL1m4wt0tfyu8zmArfc3Or+aylDvhEIAABCAAARHoth/pVjDM5moEXr165e+H0MdgtQstF4Lcuffv3+tB9xaeu3fvahObc/NyEyQ+BCBQioDGbsFR5CnlTj5qrTdhaz5Ep6OXyqvXdWnsOW+X1Lzoy9UK112NN+cpaN2X49ZLVMcLx60aT6eUCAIQgAAEIAABCECgEoFuneduBaukCJKFAARqE1CrsrRLp3bWpA8BCEBgeAKdrzsMz58CQgACEIAABCAAAQhAAAIQgAAEIAABCAxPYPCz1gn9acez/rTMM335bTp07R83TTzLLQgcQkBHoLWX3T+QExVjaUN8NHI0UFvnp9oRvUsgBCAAAQicmoAOVqmR1zYXvZVDr57RWalTFwfhIXBqAnLtnPyPHz+eH2h0d1cv3r59q7GMO/Gok5wKWX2KCBCAQFUCeoFCNP0eviKudzTovQxR8aZANUr65HUigt4WoemUpQg6gy1/Y9tLHyZf5ebNm3JUtqWwJFUQriG2hNTLKfCIAjL8hAAEIAABCEAAAhCAwHUIMFl6HV1TUghAAAIQ6IoAXXBX6kCYExHoed3hRBgRFQIQgAAEIAABCEAAAhCAAAQgAAEIQAACSwT+sXTjUuHaXPvixQt9eUnHjbSZWNttL1V8CnsKAjoto/3f6YPW2s6ur4fpJaZ7DuqIxsOHD/2TP6fgg5AQgAAEIJAmIPfmyZMnOrD0888/62yVTnnpX11Pzk/6We5CAAI1CKhKuo976N0H6TONFgGePXvmoukb1/IJ3U8uIACBQwhEh28a1h3+ljcdk04ctFaLpHFlulFSC5Y4aC3aat9yB5XaXqmRrPNVNEWj49ZyVJRX8VkapamUlb5ymTyiH374QblLhkNMhUwhAAEIQAACEIAABCAAgcYEmCxtDJzsIAABCEAAAhMBumAsAQI7CXS77rCzXDwOAQhAAAIQgAAEIAABCEAAAhCAAAQgAIFOCHDW+n8UoUPX2g2s7bY6a8rhhP9Bw49DCcggdSjOncaZy6L9+r///rs+TbZ/174OdUen5ueZEgIBCEAAAmchoA5CPYXeLDPvSibnR+ea8HzOok3kHIaAqqQrS+6JRPegf3Hnzp1bt265EP/otQvkAgIQaEZAne+821Xu+ux8MxmiGekQdfqYtA5ap8eVOqrtt2DRXBSocaX96LIOP+sVMHpPRABtejWe3BjxXMooK1zpyO2R/Eo5eFC5SwZJEoTzEwIQgAAEIAABCEAAAhAYjACTpYMplOJAAAIQgMBZCNAFn0VTyNktAVWiYAp9EvXwdYduiSEYBCAAAQhAAAIQgAAEIAABCEAAAhCAAARyCfxz/oA26N+7d8+Fu0m6r1+/KlC7UV2Ii7P/Qt9N0glnpTNd6N8NaU6CSU5dTP9uSGR6RHuC9aevBL98+VIfO9qcDg9CYCcBvdZXH9qa7wL3k9WkuTa7+yF7rpmC30OPZyEAAQh0SEB9RPpIlWSW76Tu5s2bN/qiY4dFQCQIjEdAb7fxC+WPv/zw3Gu9nefTp0/TUzo0mPs48S9LQJMAjx8/norvRtMaU1ca/l+Es6YUoiU9dsAlryD9cgcdtF6dA0mn4JdaENLfx54iy/1IN1kyS319WvMzeg2Zn37utdpetZPpp3QMWw2ptqylo3EXAhCAAAQgAAEIQAACEDgpASZLT6q4U4it8fK0oULDWAnsplbS67ynKBpCQgACENhPgC54P0NSgECf6w7oBQIQsBNgTdbOipgQgACTDNgABCAAAQhAAAIQgAAEjiLww/fv37flrY8ffvjP37YU9JS+TaTvrelIsz4rtDmRxIMSUouX+pskTcRM3NJOaAlZScJEvtyCgD4CppNv03r8Eo392839lC1bz/34ei2CToP7IVxDAAIQgEBXBHRSSGeT7CKtfsrSnpQfc+os3N4y5SLfzJ0I9WMmrn///Xd9tjcRYcOtbgXbUBYeORcB/2ChxkT2T7+mi6l09FFWF4cXKDgUXGwmoHZSLbZGxPZGmzHCRPuHH36YY9cWCk1TzMPbhKx6BZZGI2vMaGnfdBjbfnh7j6Mi8hpfG1Hr7QOWU+LG1C4SDbfqIoqmmBCAAAQgAAEIQODUBFaHRUHp9oxBgqT8n906z90K5tM76bXGpBp06/VedvnLLgHb8yUmBAoSmLcqmmPUZGNWFtSFLFzdRu6kC+6WD4JBwEigw3UHo+REgwAEVgnIcWJNdpUSESAAgYkAkwxYAgQgAAEIQAACEIAABKoS2H7W2omlDf3+99Nc+OpF+03GGmBoSkILmfZt4q4UbLR1KLhoQ0DmqtcQpA9aFz919uTJk6xlfs5RtDEGcoEABCCwmYBeFpPuSoKUW7pnWivS4T17v1O81wvK7n52K5iTkIsBCOizsXoh1FQQfdQ6+Mz1ngL62ywYwuwhybMBAftmOMYIQrd0IPnAvaHq3XTyOeEVGNsifVl66dMZgc1MP9Mv+AveEBFNwQ+0HN724/vXv/zyS9Zc0J9//rn6iW8/fa6jBHCrolgIhAAEIAABCEAAAhA4igCTpRvI49VvgLb0iGBq8dc4OD1wDmFJfsIhUIRAbqtCXSiC/fBEeu6CD4eDABAwEuhw3cEoOdEgAIEsAqzJZuEiMgSuTIBJhitrn7JDAAIQgAAEIAABCFQl8I/9qWvvqQ6FasNrblI6XZP7yM742lmro6SSVltm9bVqbQG3J6iDQFNJ7Y8QEwKbCWjHefuD1pLWnfnZLDkPQgACEIBAPwT0PcbEkaqonNrmpZWb6K3igdpXIQm1S6Z4yjsT7FawneXi8a4I+E7XzZs3C8rmj3FyW4CCYpDUeATu3Lmj15aNV65KJVo6jawX1VXKcTVZZZ1uE5ZkDlL2m6/gVvSnlnij4VOg/ZUrU3zlvu3lFHJvjHvZnbS5srkHufAJ4Fb5NLiGAAQgAAEIQAACEDiWAJOl2/jj1W/jFn1KMLdtq4imRiAETkpgalWYaTyp+raJ3XkXvK1QPAWB9gSW5vAPXHdoD4EcIXAFAqzJXkHLlBECRQgwyVAEI4lAAAIQgAAEIAABCEBgTqDAWesp0Q0Hp2/fvj0XqE2ITk2/evVKW361hGM/Ja5NvZJZywBthCSXyxKQZd69eze9D16mq5m14ojKHvUpLh4JQgACEIBAFoGlBdd0Iu/evUtHKHtXn8fU60XKplkktW4FK1I6EumKgH86er9gvjuXeyRyf+6kMDaB+/fvlzXXUXFpQPfhw4d56fThaK13zsMbhGgCJCqSy1pTOofItmFb7YZHVMwN7s22jBxSLnwCuFU+Da4hAAEIQAACEIAABI4iwGTpHvJ49XvoBc/qjfBBCD8hcEECmmnUXNkFC37NIp+iC76maij1iQh0uO5wInqICoHTEWBN9nQqQ2AIHEiASYYD4ZM1BCAAAQhAAAIQgMCoBIqdtdYIP5fRIRt5AyEltj4grF3F9i3jT58+1fex9VSQFD8hUIqA3jmaPhij4fGGGmcRz14RLKkRBwIQgAAEDiSgBdd0b7IkW/os1tJTe8K7nfbtVrA9tHkWAhCAwB4CNIwWekt7Bw+kp3mMhOQaBj558iQRwb9lf13d9FRi5ke+SvoVY36+7nqbo7LhKckmCV2+XOwkcKD975ScxyEAAQhAAAIQgAAExiDAZOl+PeLV72c4pQDJUiRJ5+wE0hNWZy8d8jsCJ+qCncxcQKBDAh2uO3RICZEgMBIBRg0jaZOyQKAqAZqLqnhJHAIQgAAEIAABCEDgmgSKnbUWvvOe0tSuYs3vP3782GgEnz59+vnnn9+/f2+MTzQI2AmsfnBMW9sVx55gVswDvzafJSeRIQABCEBglcC2g9ZKdvODqyItRejzu9aStlvBlkgSfiIC/tBpw1HDREm/fv3q7uYeiXQPcgGBJQIY1RIZPzz6PWTV+jt37vjRml0/f/483c5krb9mdY7pyH57ZaeRLstSOtvcm21PLclw8fC0MVwcDsWHAAQgAAEIQAACEGhAYLN7v/nBzYXq1nnuVrDNqI96UG8l8+cGjxKDfCFwOAF94eBwGRCgAYHNPenmBxsUiiwg0J5Ab+sO7QmQIwSuRoA12atpnPJCYDMBJhk2o+NBCEAAAhCAAAQgAAEILBH459KNDeE3b96073ntcAVR+4/1PWGtExtLcffu3ZcvXz58+HADKx6BQJSAvpf+6NGj6C0XGJ1Ad3d3Xuhz2aqbxiqwMy8eh8ASAf+remqTjzqUsiQe4RcncCL73HZ+6RD9Jr54eYg8LtNuBXMSXuTiRPXOrhF/6FS2tvqOHEuwdo0Q00iAdzOtgtKYTm9nm0fTbMM8sE3Is2fP0hllnbXOGjPeu3cvnXWzu9vGuR3OXDUjVjwj3KriSEkQAhCAAAQgAAEIQCCLQNnpl6yscyN36zx3K1gu4R7ia9YuOnvQg2zIAIGWBFQXOE/bEvgheZ2oCz6ED5lCwEKgw3UHi9hnjzPkCvXZlXIp+VmTvZS6KSwEdhJgkmEnQB6HAAQgAAEIQAACEIBAQKDkWesg6TP+1KtztZajfcbv3r2zyK9jsYqvQ9qWyMSBwCqBp0+fpuNoq3rtFzxLhlUx0kJyFwI7Cbx48cKloANjnLV2NLjogcCJ7FMnObcRO+RYUbf7aboVbJtyT/rUieqdnfCtW7fcHrKCGys/fvzoy6Bc/J9cQ2A/gUP6iP1it0zh9evX0eyyzjNHU9gW+PbtW/8VDPNE9G6jn376aR6eCDGOGdWHpl9Ol5vvJJKSTci2dEtPbWhsN3tTS2JcPBy36uIGQPEhAAEIQAACEIDAsQQ2u/eHDIS7dZ67FexY69qQ+2aD3JAXj0CgZwK0Kj1rp5Rsm1u8Q7rgUqUmHQiUJdDbukPZ0nWb2pAr1N3SRrA5AfrBORNCIACBJQKbXe6lBAmHAAQgAAEIQAACEIDAxQn84+Llnxdf7+TWXmR9sHp+KxqimTV91il6i0AIZBHQi0hXD/mvfpEsK8doZL2Ys5+Pj0UlJHBsAt++fRu7gJTu1ATOZZ+b382hrS3t1dTtQlG3grXX0VE5nqve2Sn5py516LpUMT98+ODLwPtKfBpcQ6ANgeieJ/Wtm/vlnWKvDiE3jP4sY0Z1oL///vuq8BteCaHD4avJziNseEpa46Ntc5J7QnCr9tDjWQhAAAIQgAAEIACBnQQ2D8qYLPXJ49X7NLiGAAQgAAELgXN1wZYSEQcC7Qn0tu7QnkD7HEst3baXnBwhAAEIQAACEIAABCAAAQhAAAIQgAAEdhLgrHUcoD6+ZNkWPD2s87Ect45zJDSHwOrXpLUNfduHv3Kk+Hfc6XUDbJjI5Ub8IgS+fv1aJB0SgUANAqezzw3HisTtwYMHNeiRJgS2EThdvTMWMzgF/ebNG+OD6Wh+OhvOT6YT5y4ERIA3IqfN4P3799GPSB9VH7UZaPVjztu8BY0ZHz9+vERDQ9c//vjDMnrd4HX476pYEmAevuGpDY/M8yUEAhCAAAQgAAEIQAACEOiHwLbhz4ZhSz9FRpJuCbAI261qEKwxAepCY+BHZUcXfBR58h2DQG/rDmNQXS3FqCvUqwUnQj8EWJPtRxdIAoH+CTCw6l9HSAgBCEAAAhCAAAQgcC4CnLVe1JfOP3DcepEONyoQWP2o9eph7IJC6XUD2hxfMEGSgoCRQPR0ivFZokGgNoHT2WfiEFSC1VHnwRIicevKBE5X7+zK8mtoETdPmy38Q5VF0rQXh5gQgIAILI3pjjq1679/YUlBlhPR0WefP3/+559/qinTyWp9500ruLpQSTWR8vHjR2Oy+kR21tKvvJRtX8KRPFkejqSSbNGCEwgBCEAAAhCAAAQgAAEInJSAPxVjL0LWUMKeLDEhAAEIQAAC1yFAF3wdXVPSGgR6W3eoUcYO0xx4hbpD2ogEAQhAAAIQgAAEIAABCEAAAhCAAAS6IsBZ65Q6dNxax02NG381uanjqankuAeBZQKvXr1avvn/7zT+fDrvR1zVCBFqEODtsDWokmYpAqezT3kyua+K1xEp4+GoUlRJBwJpAqerd+ni+Hd1FtoNNLRgv/9Q36NHj1z6m48juhS4gAAENhB4/fr1/CmdQD6qb/3w4cNcHj8k10/wn9W1yqUT1zpZ/fnzZ31DWxca2Mr9CKKlf1oOhE8pqM2MEk6n7+7qWZ0Jdz/TF3ap0ulwFwIQgAAEIAABCEAAAhDohwCTpf3oAkkgAAEIQOBSBOiCL6VuClucQHRW/MB1h+IF7DPBgVeo+wSOVBCAAAQgAAEIQAACEIAABCAAAQhAoB8CnLVe0YW+mLS6O9kloflNjls7GlxkEVh6EalLRBPl7poLCAxMgLfDDqzcAYp2RvvUSSF3mHNVBeprLO/+WE2HCBAoSOCM9c5Y/Bs3bjx79sxFfvHixZ4KqL1KX758calFN164u1xAAAI1CLx9+zaa7FEftZYwq7MZPQwz1XxZDjbLn9G78NRyRiFbAvWsvrltOW798uVLSWVJkzgQgAAEIAABCEAAAhCAwLkIMFl6Ln0hLQQgAAEIDEOALngYVVKQxgQ6XHdoTOCo7AZeoT4KKflCAAIQgAAEIAABCEAAAhCAAAQgAIGzEOCs9bqmdNzasvF3SkinGvackViXhhiDEljdBP/gwYNBi06xIPA/BHSC4n9+8wMCPRE4o33qWJHEthy31mmr1c6oJ20gy1UInLHe2XWj9zTpA9Quvj5MrS/Eup/GC31LVmcC/fqrw4R7jiMa8yUaBCAQEFh6x8GBQ7nVzUC3b98OSnHIz/v376u1T5yC1ve39TqJ/Z8HVwrKyG94g/JKBjWhvEQvwMJPCEAAAhCAAAQgAAEIDEOAydJhVElBIAABCEDgXATogs+lL6Tth0CH6w79wKkqydgr1FXRkTgEIAABCEAAAhCAAAQgAAEIQAACEDg7Ac5amzSojb+PHz82Rf2//9MZiY8fPxojEw0CIvD58+dVDj18cGxVSCJAYD8B/5uc+1MjBQiUJXBS+9SxIkmeOFYkSvJz5L1wOLOswZBaEQInrXf2suuF9DpD6OI/ffpUb3paeku9izZd6JS1zmbrZKB/0JrPsQaU+AmBNgRUH/2a6DJVBT+qe7XMSySON7sitLlQ06dxsd5zJ4/FSaULfRVcW5rev39fCqPSURurNJWy0p/eR6ML5avcJQNftG6jcXKBAAQgAAEIQAACEIDAUQSYLD2KPPlCAAIQgMDFCdAFX9wAKP4GAh2uO2woxUkfGX6F+qR6QWwIQAACEIAABCAAAQhAAAIQgAAEINCAwD8b5DFGFjrG8OnTp+jm6XkBp28uldoKPE+fkMEIyLRWS+S2m6/GJAIETk2AFYtTq2944c9rn9OxIh0f0quv5cyoIPrQpQ4XqXPRxzZ11ginZXjrPW8Bz1vv7Mx1htD/MLU8Q1VM1VD9q7ft6Kuzur5586bqqTZVfP36VUymgcl8bPLs2TM+x2onT0wIFCSgY7rR1NTJRsMbBFraTzUvDSSxZ6H33OnPHn9zTB3tfvXq1ebHeRACEIAABCAAAQhAAAIQODUBJktPrT6EhwAEIACB8xKgCz6v7pD8EAIdrjscwuGQTC0rLIcIRqYQgAAEIAABCEAAAhCAAAQgAAEIQAACtQlw1jqDsE5BTG9aXX1G55d03NryFanVpIhwBQKWKVrZ3hVQUEYIWF49ACUIHEXg7PaprkTvjjmKHvlCYBuBs9c7Y6k10FD11EetXXwNKPRyBCqRqCUAACAASURBVPdz9UIHJnX0WqcHV2MSAQIQqEFgqcK2OTkcLZFezRAN9wP1Hgf/J9cQgAAEIAABCEAAAhCAAASuQ4DJ0uvompJCAAIQgEBXBOiCu1IHwvRMoMN1h55xlZXtIivUZaGRGgQgAAEIQAACEIAABCAAAQhAAAIQGIPAP8YoRrNSLL0zci6AJt2ePHkyDycEAnMClk3w86cIgcB4BPS5zvEKRYmGIYB9DqNKCnIiApeqdxo7/PHHH3ph0wYF6cO5encPB603oOMRCBQh8Pnz5+i2mwM/aq1y6ZUNq6XTl2RW4xABAhCAAAQgAAEIQAACEIAABCAAAQhAAAIQgAAEIACBlgT6XHdoSeDAvC61Qn0gZ7KGAAQgAAEIQAACEIAABCAAAQhAAAJ9EuCsdZ5edIDBvlv6xYsXfNo6j+9VY69ugteHCq/KhnJfi4DOmF2rwJT2VASwz1OpC2EHIXC1eqexhj5wbT9xLRdRYxO9tefVq1ccmBzE6CnGOQksfVzi3r17BxaIV3odCJ+sIQABCEAAAhCAAAQgAAEIQAACEIAABCAAAQhAAAKbCfS57rC5OOd68Gor1OfSDtJCAAIQgAAEIAABCEAAAhCAAAQgAIHaBP5ZO4Px0n/27Jm+br16OHYq+IMHD/SmyfEgUKKyBFY3wd+8ebNsjqQGgT4JfPjwoU/BkAoCIoB9YgYQaE/gmvVuOnEt2m/fvhUBLedr6CF3Uf/qcPWPP/4oz1Cfv9YfH7Jub5PkCIEogXfv3s3DVWHv3LkzD28WYpy1aCYPGUEAAhCAAAQgAAEIQAACEIAABCAAAQhAAAIQgAAEIGAh0Oe6g0XyAeJcc4V6AMVRBAhAAAIQgAAEIAABCEAAAhCAAAQgUIQAZ62zMeqTcXp5pA5RW5788uXL8+fPnzx5YolMHAhAAAIXJ8CKxcUNoPPiY5+dKwjxhiRw8Xp3/++/ITVLoSAwEoGPHz9q4D8vkT47Pw8kBAIQgAAEIAABCEAAAhCAAAQgAAEIQAACEIAABCAAAQgkCLDukIDT4NbFV6gbECYLCEAAAhCAAAQgAAEIQAACEIAABCDQM4F/9Cxct7Lp1IM+KGcU7+nTp3za2siKaBCAwJUJfPv27dOnT1cmQNl7JoB99qwdZBuVAPVuVM1SLggMRkDvYouWiLPWUSwEQgACEIAABCAAAQhAAAIQgAAEIAABCEAAAhCAAAQgkCDAukMCTu1brFDXJkz6EIAABCAAAQhAAAIQgAAEIAABCECgcwKctd6ooMePH9ufNH4E254gMSEAAQiMR4BXw46n05FKhH2OpE3KchYC1LuzaAo5IXBxAm/evJkT0NvZfvrpp3k4IRCAAAQgAAEIQAACEIAABCAAAQhAAAIQgAAEIAABCEAgQYB1hwSc2rdYoa5NmPQhAAEIQAACEIAABCAAAQhAAAIQgEDnBDhrvVFBDx8+/Ne//mV8WF9qff/+vTEy0SAAAQhckwArFtfU+1lKjX2eRVPIORIB6t1I2qQsEBiVgEb6f/3117x0fNR6zoQQCEAAAhCAAAQgAAEIQAACEIAABCAAAQhAAAIQgAAE0gRYd0jzqX2XFerahEkfAhCAAAQgAAEIQAACEIAABCAAAQh0ToCz1tsV9PTpU/vDWZHtyRITAhCAwDAEoq/mHaZ0FOTsBLDPs2sQ+c9IgHp3Rq0hMwSuRuD169fRInPWOoqFQAhAAAIQgAAEIAABCEAAAhCAAAQgAAEIQAACEIAABBIEWHdIwGlwixXqBpDJAgIQgAAEIAABCEAAAhCAAAQgAAEI9EyAs9bbtfPkyRP7w/q09du3b+3xiQkBCEDgUgSWXs17KQgUtlsC2Ge3qkGwgQlQ7wZWLkWDwDAEvn379u7du3lxfv311xs3bszDCYEABCAAAQhAAAIQgAAEIAABCEAAAhCAAAQgAAEIQAACSwRYd1gi0yacFeo2nMkFAhCAAAQgAAEIQAACEIAABCAAAQj0TICz1ru0c+/ePfvzfNrazoqYEIDA1QgsvZr3ahwob58EsM8+9YJUYxOg3o2tX0oHgTEILH3cgI9aj6FfSgEBCEAAAhCAAAQgAAEIQAACEIAABCAAAQhAAAIQaEmAdYeWtOd5sUI9Z0IIBCAAAQhAAAIQgAAEIAABCEAAAhC4GgHOWu/S+IMHD+zPf/ny5dWrV/b4xIQABCBwEQJLr+a9SPEpZucEsM/OFYR4QxKg3g2pVgoFgfEILO25uX///niFpUQQgAAEIAABCEAAAhCAAAQgAAEIQAACEIAABCAAAQhUJcC6Q1W86cRZoU7z4S4EIAABCEAAAhCAAAQgAAEIQAACELgIAc5a71J07hbqpSnRXULwMAQgAIGTE3j27NnJS4D4IxPAPkfWLmXrlQD1rlfNIBcEIPBfAtpz8+nTp//+/s/VvXv3/nPJ/xCAAAQgAAEIQAACEIAABCAAAQhAAAIQgAAEIAABCEDARIB1BxOmapFYoa6GloQhAAEIQAACEIAABCAAAQhAAAIQgMCZCHDWeq+2sjZSayv2x48f92bJ8xCAAAQGIqDlohcvXgxUIIoyFAHscyh1UpiTEKDenURRiAmBqxNYepPab7/9dnU0lB8CEIAABCAAAQhAAAIQgAAEIAABCEAAAhCAAAQgAIFMAqw7ZAIrGZ0V6pI0SQsCEIAABCAAAQhAAAIQgAAEIAABCJyZAGet92rvwYMHWUnwEsQsXESGAASGJ/D06dPhy0gBz0sA+zyv7pD8vASod+fVHZJD4FIEonue/vWvf925c+dSHCgsBCAAAQhAAAIQgAAEIAABCEAAAhCAAAQgAAEIQAAC+wmw7rCf4eYUWKHejI4HIQABCEAAAhCAAAQgAAEIQAACEIDAYAQ4a71Xob/++mtWEu/evdOrELMeITIEIACBUQl8/vw5ulw0ankp17kIYJ/n0hfSjkGAejeGHikFBIYn8PHjxy9fvsyLmfsutnkKhEAAAhCAAAQgAAEIQAACEIAABCAAAQhAAAIQgAAEIHA1Aqw7HKhxVqgPhE/WEIAABCAAAQhAAAIQgAAEIAABCECgNwKctd6rkRs3bvz4449ZqXCwMAsXkSEAgYEJcBxlYOUOUDTscwAlUoTTEaDenU5lCAyBaxJ48+ZNtOC//fZbNJxACEAAAhCAAAQgAAEIQAACEIAABCAAAQhAAAIQgAAEILBEgHWHJTINwlmhbgCZLCAAAQhAAAIQgAAEIAABCEAAAhCAwFkIcNa6gKZyP23NWesC0EkCAhA4P4EnT558+vTp/OWgBGMSwD7H1Cul6psA9a5v/SAdBCDwXwLRQb3ewvbLL7/8NxJXEIAABCAAAQhAAAIQgAAEIAABCEAAAhCAAAQgAAEIQMBAgHUHA6QqUVihroKVRCEAAQhAAAIQgAAEIAABCEAAAhCAwGkJcNa6gOpyz1p/+fLl8+fPBTImCQhAAAKnJfD+/fsXL16cVnwEH5wA9jm4gilelwSod12qBaEgAIEIAbVXf/311/wGH7WeMyEEAhCAAAQgAAEIQAACEIAABCAAAQhAAAIQgAAEIACBNAHWHdJ86t1lhboeW1KGAAQgAAEIQAACEIAABCAAAQhAAAInJcBZ6wKKyz1rrSzfvXtXIGOSgAAEIHBOAlquuHv37jllR+rxCWCf4+uYEvZHgHrXn06QCAIQWCQQ/biEYt+7d2/xGW5AAAIQgAAEIAABCEAAAhCAAAQgAAEIQAACEIAABCAAgRgB1h1iVKqHsUJdHTEZQAACEIAABCAAAQhAAAIQgAAEIACBExLgrHUBpd24ceNf//pXVkJv3rzJik9kCEAAAsMQYLliGFUOWRDsc0i1UqjOCVDvOlcQ4kEAAgGB6KvTbt269dNPPwUx+QkBCEAAAhCAAAQgAAEIQAACEIAABCAAAQhAAAIQgAAE0gRYd0jzqXGXFeoaVEkTAhCAAAQgAAEIQAACEIAABCAAAQgMQOCfA5ShhyL8+OOPnz59skuiyJ8/f+5tK7ZEkmB//PHHl7///vrrr69fv+pflWs6TH7z5k2VVH/aR65/b9++rXPm9lITEwKHEBjVsD9+/Ohqq6qsX2Enzqq2rs5O1fbOnTtGFTx//vzZs2eKrH8fPnxofMoS7dWrV48ePbLEHD6OVm6mJtfpzm9ypTtp8N8N7t+N7a+//kp728AksM8GkMmiHgH6hXpsG6RMp9AAMllAoAiBt2/fRtP57bffouEEViLw7ds3jYbkTmsopAvnUU/ZTUOhyZ3WxMU0g9HbDEwlMiTbhgAW2IYzuUAAAhA4hACjs0OwkykEIAABCECgKgEWi6cFR82Q9LBYXFXXJA4BCLQhwLipLOdTrzuwQl3WGEgNAkMSGNUbH1JZS4Wi618iQ/gFCdCmDaZ01v0HUyjFgQAEIAABCJQiwFnrMiS1eVd7fLPS0jspnzx5kvVIpciatP3w4YM+tT0dq47mMt3Sv9rH7EfQgpxOAD548OCXX37xw7mGwOEEhjRszVup6VCFDWpilLYqbLTO6hyI6mzi4O79+/fdS3N1LrrUWWsNSpW1Szkq8/CBk1muanDSnWj4PYvOikztrRQ0PKj2BbygfarIakmmE/76V9cyvOni9evXdOvtjXBbjvQL27h18tQ1OwWtOkytzeSlzFsheQt658s2HallUyfrXkbjMlJq/sHLaWehetVRD16KwwRhOoY6tfaCICA+iukAqv6lzc+yN/WS0fhysKPhBJYlYOz4ZO2TwasWuAGI2gGpSXVff4nRUFmBN6S22k4+ffo0dzZJ292m5lFApoZXgqkxFBM1Avfu3bPvtN5QopEeuYIFqhOZjCQ6WFDN0t1tL2UzdtOySRmn5htP0U2Da6QKni7LauNcz4mVYJP72t6JlYVrycB3KafuVSL53vVUbTvvXtP61V1GZ9Fmv55h+2+ZlG3Lfk7R7K8aEhFOTUCNXrQiKJDJ0lNr9oLCT+edNAacvHf3r1BMPfjkVExvJRt+MMhisQxAf2rK/Log7auXP2Sx2BeDawuB1ZHIANNEdMEWS+gkzjXHTW3gn27dwThNOtHrrTNSs6N+0C0ctFHx4bmo1NOsr/6VYyClTD/lGeYuN5QtyySYL9Ik2FmWLSQ/a7IJkxjJG7+CVzZXJV3/nMkFQ5hkcEqnTXMoohen25BgdGgnV1ZF1mKZcyDZeSL/R0Amt01w5FKy8yRaLwiEAAQgAIFTE+CsdRn1yVHITUhrnMdOV8m11XTt0oytsTjylvT34sULEdBcpP563rJsLBTRTk1gSMMuUqhJraqwOj6tP01Ma3v0fBObDtsojm8DmhreWa+VgpoarfX6yV7qWlOufze3rzX23lxwPavh+jRil/rU3g6/CWYzq6wHx7NPlUgTGf5ylK6nqQ0XnkakaOkI3D2cAP3C4SrYI8ConcLq+qKxEzRG81WgrDUe0fBKzZ0f7l8r2Sll38+ZpnrVpY7xHhOtBAiC/vwy+hCm6ygKuRbaXjkGh3mRC4aokxXheYICuNNhnqdJiE9A5i13evKE/fCsaxn/5JPrqUPcadnP3CubnDQXnlWi1cjKUYM+lXpqAIP4U5upFkMRdOvx48casmHJAaXp5zAW6IYDgeG5n9Hi7wzUzgOd1VTjGbXDKXG/b3I13a1SH9I9pUdVEjjhdewhdlJce4p8+LP9O7FCpLZaf46Vase/Xxzy66+lXo/oUp4uJq9SlTFh59FqqwUCSaVO9kQTVozOAu0HPxNNdxDT/WR05lBw0Q+BdLeutm7V1OUs9VMcJIFAlIDsXCO7f88KxWYt3CNTDx508Tp2O72YbKSX8RWZP598sH52QRQp1GQMKlr7xWJnh1xMBFRtVRmn8bj+nfojNzyfLsqyUo6Np4nogstq8MDURh03HYg0yFqVJdqDd7jucPbOSKjlMg22c2ne2AbdSrpPkZkFBlnqpz/nNhdpdSAmH7WUJDXSYU02TbVIW9HMG1clGt4rS+trfpeuf87kaiFTj/n3HENka4SjcZFJBto0p/Hohayl8UgzKoY9cJh1fzovu9KJCQEIQAACENhG4Ifv379ve3L+lM7sqfOeh0dDtCVIPlb01hkD5X7dvXs3S/IDCWjfnqYO7crKKhfbcx0u+64yveNndTOHdqq5lJtdRCf0/dwPNGNfjOl6SMNW26La6u+nnBdcWtBexuljINO/UxwZ1TRhnXhc8+b+iev5QWslpUQ2b7jfPzRV0fQ3L/W2ENWjxi+50GyLTnAlVLCtINNTIiP1HbLvfI/Y/Tw7kn3K0rQdKr1OZif/+++/27swe7LpmNH2J3gEwQSEfuHvbuGs/cKonYIW237++eegwm7+qX7z1atXxsfl/k0bSY3xE9GUrwYy89fQJB7p5Na0tKNjbKsDilWB5VWKQ/qwpUbxcjjTSXU1RkiLmntXH12P7sIR/2YumTIy6lpD/tVR/85hpnzR2lux1SBoW/NqQXJVOcWXrUqhbQYIGlIZFbdaFmG3yKw4QreaWhDh5cuXlU7uKaNu/b0Agv8TC/RpuGuLnRTsnpSvuif91W5wXAELVlilOTwux+10FwM4sZPzptpRyoktNbnasofdbHiMzizoZF2MziygWsZR21VpqnmpFPtHOprL2u8Ju2nP6UL/3r59O+EVq44zWbqk053hZ/Tqdxa50uOqXO41Q0tZWDzJ/cscLnfNu/7b7T75e9VL+TMOi39x1C6Isy8K+Azn16XqwjzleYgmNqfND/JXpxlOd7F5KVxpBp2UpessOOrsbZqoty4Y38noO83ryxQy6rhpqbxHhfew7rBa9rN3Rvtdpk5WqNXvaKSjFRPX+6zqLh1Be8bkPqXjWO5OFqKhXynBLJ6wRbCycdQqamGaNdkE1dN54wN7ZQk1JW7R9SfgdH6r1MBqf4/pQA0wyUCb5rS5dNHhhoQlURXOuv8cTm9TCnMJCYEABCAAAQgcSUBnrUv9yTm2l0TrFqXy7SGdP//80152F1NPNRZeh5Qsb/5THC0WKrIk1CyY/nSh88CaLdIKq3TnihC9UATNeTUuWm/ZCVoUzmCBnVTkIQ1blS5x8mGqpKqSsjSL8Ss11cqlBDVkUjpLjYOetWShOGollJRaD03HZ/UIzeqFBDOWZX80IVV2iaJNM0rSi/QYtLf6mdBXkKbSUfz9Ag+fwtj2KRsIDGPPz0MsaqkJ8gtyccHoF3xjKHXdrF8Yu1OQcZbSiNLRcMPSJalBqOFsKHejc2URsnYcuRA1IKS1ID6r6u5kjFCDf7S3alzeVf4tI1TtmuUPi226OKoCask1BpEkaoum+qt/da0QpaBKvVpNlIti1jAYP83VsqRL6t9Vef2U59c7W8h6nWO0BvlF03VVo5qzSoRggYFq/J/pKqMKmB4L+0llXcuE2lhIwQqrAg6PK1GPOr81khOrubidtGWoqz1mVoVVZFWl1T5rp9jbHperkG6mhEIuhJicccpuJMM+1+hsmzVueEr1Pbcy7ow/+dgbRHWPFG9ephJpscNlMb+Qz7Cz4P7jbTyQoBTdOs/dChYA7P9nujOaLDDtScoyK9UvyaYOpX+GgYQCYrFPxTnRLggpYmltV0YylaW3xeJAL6s/99eF1SxchLKekt9T+Ncuu8RFwVHnqsu9s62QghIFmd9Sdj6NnddKbZ5FVgi+k1NB2neaUx173DQv77Eh0f5LDcWxUrncz9gZDbwzpHhfltvOO8MILtQfuQanyEXaEw5yb/CTNdlVyCf1xgf2ylZVFkSg6w+AnO7n/oHVzoFDovGXbOq/zoWUNq23keZO+5Ffsdrga5JNtqqCS/uy2GlWXP/qWiFKgZ0niWq+dKuUq7nTAHgcAhCAAAQgsI3A/217LPpU1npeP9OC0bJsCFzyFRLhmojZkNG2R1bHw5JTSpGnOPmI6Vw0L7k6PNN0sCWpdEbnvauyJ1Q/zK3DK/Kohq2xWdRIBFwrgntmH0RM1VzpRNOPBtqza79aGRU4Edhs8CbIS2JIBvu+B7WBxrkbrY9eucm1dBZj26fsZMnkNoQrNQvSsnGiq8iB8FcWjH4hMIZSP9v0C8N3CnIVSmlE6Wh6Ot28qL9TnGiO8nCkU9UXjVYUTX9KSv9KQnW+esriAinOIa1NutTBXZXRMvp2QFQiQXBAdCFESiSxGKBno8NVPRuF7wfq2UDgMX4umfqq0ZYtvo/68OtKlUXJpi1cNibXTmZsZCvdqSleTbNScSYhJXMpfaksiYJHnV7l7ppH0dDjqsuJ7dqV+sdu/b2AJxa4aqvqQQJo00/ZlYwn/bisUZYg81NMtZ/6V9dZFUSP26t/VM7VwCx50uXV3eFxrfLsNsJSz76q02iEVX9AFURxos/6rbSi6U/Q9K8ktDux6ua2VQ3lstQ+K011K5JBKU9STYLppwx7tb5PhVXiU9fTiSUwOosa4VLg4Yat2lHVQ+vELLPEiDp7SxosEu6qf5acfuS0H75ZSLkQfi7BtSxnc8rzBw+xw6XG2RcPwQK9n+unpSdd8iTVFycsRJVODbielYW4TnxyLRSirtDogUvCrjrxhH5VulWe6lNUdkubJmirqYm/JamEzJZbUqJf5d21yqLuYI92JLxoKB2X5urFnuzShV2lLdmW6kI65fldlWK1pPsjzPOdh2TBT4skVc7TdyFRz0G5C7uoytonzcok1DIsZaTILsHVC7UzS+lsCN/f00UJbJDE/sj+xuEQ3ynQrOxqqciyBw0S7cWUEhN9lstFFmhPM5D27D+XmqbV4Vibgp+0M2pf950xGy+ymlZf10sGY8x3Hm2zJL5Uuk60G/NMLSGlev9Azg0/JYmlZXbdq9o9qWlq0/Sv/tThKhFV6qV09Oyp12RVRhlSWq0qo4xEMVdV0Ngbl2Bpye13e/PKVlH7ERJVmK7fB9Xz9Wo1lDEvNa2qdwmH7WqTDLRpU7t36jbNr6rql5f636mk6gjkOqoW+E8lrtXLC85qmvsHswkZ6LwScLgFAQhAAAIQKEiAs9bFYNqH1i5ms7lRzcikvSvdXRpKJQDJa0yMsqZiRieDEmkOc0uDLqfogS9kOQeqbFTDXpr7SI9gcxVhX11QTTcmbk/zqEohtsay7IkWXY3WAHtDM+vEkLWnh+hCqvpYdZTuhDnpxdj2KdUXrFaHGNKqR6ECXlYw+oWC5h0k1aBfuEKnIFchALvnZ3qIpAnu+bhGIXrK2ERYulTJX9bvKth1qpgWl0C9nt2FU0yVdw5WHOZ1xDLMUVIFi9xPUku+hH3dpUhZ9tSv4s8a65294DIwVeeEnPud6rTLIZuXDHaB7TGjVSxR0sStRAM1p6fyRqdlot2Tn2kiF3upg5hp+FPuxY0qkCH9Ewv0bSBxHR3bJqZopp5aERJ9k+ArwqplOqnq1VYZScEKK4GHx5WuVj3fHdKJjdpbQguqd65auQv1tnJ7LB6Oau6Sg+RS04XqlCW1hJylbkUbmf3ehcU/b9bBDWnYNdySUkbVPh1LpfMr4P7r/e7xah3ZJqRqdIK/Kt22ZKNPNavCfom6dZ67Fcynd4prObRRe/MDoz27WkU/jruWahTfXmeN7nf/jbAKknbgdTdKMm0n6lJXrV1ZpxPZc3fJQspqxN6tJEZze4qpZ5dK6mxbFxs0GJWqrKfkS+hfR7MOAtNG66e2ep0wiUOmiXrrgu1GvoraGMHeDgdW4X4e4ju53HVxhXGTX97Dr5estIdx9FITnWh5NvBcIjCvdPbOyJ7mPJc2IWK7gZUeKd6XbZYkkF9WURZdqd4/kDPrpzq11TZZfbrszW6ciilWUU9grgv1KatUlVRWoYpHPrs3HtXFKvZohETbeIhXZtc1Xb+dVc8xl3pt31yjTetSA37NSQbaNGcw523TXD1VNzpvfl0BdaFePlopXArpC1lLeuJItXL/8DAqA51XFAuBEIAABCAAgeIEOGtdDOnq9IrvpU3XeqRY9ssJpf1FSaIIy0+v31mdo9zjj65n32sMy4TX3CROF3LgnN2ohh0dgCnQPjNrrxNanrE0XPasV1uDwy18Pjdtx2WJqYo/16CqSalm0EJ4Z5NuKeZJ41joHWuie+yzt70LG4xkXnfm6rjmvsYoGfqFuXlsC9lT71bt/DqdglyFbfyjTyU6Mk1Vzx9R876qi3kEqX6eVBCSWDyYJ9ggRBa1KvZOr0OE586hQvw9PZZhzoFjhKqKULkCI9HPNoN6v1xzGQ4MKds1K7UoZFfAUk610klkpFtlyzWpL5GjK6DxYql1CpoI5bhELIi5lK99JOibaOI66tUEudeAnxDJv4UFBrpI/Jyb1pJRaY+OOhef8+q1DG8ptUAkGXlu4qu5TxEKVljJPDwuI9UOo+HEzidXt1UrkZz7kEGF1U/fpWxvD4zO5hqxhDA6a2+rqzm2n+FU9VmVKh3B0kRYDDKIw1lrATnEee7cq09bY1d3LU5v4Emqz43yV1K6ta106qCjG+v9GhdMDW3LqNJTc3/Gl1zXib7MItJqqxvoyJKmJU5U0QrcrOhEpsUXixN5RW9tqAvRdCyBAhhYSI2fFkkKjjp7myZS31SQ6v6ebrUWF5R2SuqkvtNkt9cZN1nqabM40Qah/brDvLyn7oza1/3cxkTd35y5JaR4X7ZZkkBa9Ue5ENLxK3lZgdhLP9Uerrooqrx7hBxjTXYAbzzaCKeNc+lub17Zknn74XT9Po2zX6+2WjLdoNVSnxLt7pXU5rHnqScZaNP89u2MbZpfi1n397WZuD67on2lcw0BCEAAAhAoToCz1sWQrq5ERv2VYtnHEoqOhwMxiuxKVCJBssFPzWPGBBw5TPADCEP+1JRTey0ObNjRZqTU1HZUUxaY9tmTgVcsovSCQIGa7xvTLIwgBzH3/Fxtb9XUpPeZ7cn91M+ObZ+arFSDrL8ifc3+vQsbTCU6gRsU54KC0S8ENlD8Z71O9lKdehDjKgAAIABJREFUgno62ar+VJH1p95wT3O0tANSCz+BAUh9ezrZ1ZUSZXdIsxNtQldXAiRtqTFXdD+EQyHmgSLmP2UA0VKcOlBd7bykBbHb4UTFOCrQGYZd/qWYUcNz5VILs6e+zzOdGi6X/vxiaVVpnpQxRE2WayfVVO5pJ6OyKX2/FMpiiZi05sdMXC81yMYiz6NJqkR2062CRjUXIBEyvAVKm//uqv/+299Z+7sxZGlRzSortZwJ5ulbejaa7NyEihuqBANXWjvD3J36AtmqjE1/Izmxlgn/oONQ5Yr2L0Z1C+Z8TiyosOr7lvomYy6bozE6C3Rh/7nUxl58dLbZFIs82H6Gc3/NXW0f7Dbpx1QDnkDKZGkCzs5b6jR9RUSvj/Lqdxat8ePzvngO03e8J6sO4qgi2JfwEgWUylZHqXtchUTWm2+pdVq1RotTtCrA6qpcqRk5J4nUGihaP2UwLkLxCwvMIpYWlTy3LkQTMQaqFHO2xUMswqjUbiQiS16tgAkho3UzoKosljr04tNEvXXB+E7OeNK+k+z2UuMmSz1tE0dVxunIvyjeueQW5+ydUfu676vPcr25Zy/el22WJDCq9AS7hUkQx/eEg7xq/7T4xqUqaZSbG0+p+w6wzH/Ki6gNJJq+xYE8hTc+sFcWVZwfSNfv0xjgOhgCzJsLhfhNK5MMvtJp0+YG09tI09fX6nW0e3VllKO7NEBeTTkaQalFnWeXYxRmNClj4JU7LyMiokEAAhCAAASKEOCsdRGM/07EMlxxzpO7KOu0+YXReDi9KqO7GjL5j+y5Xl1oLO4v7pG2t2ctxuOPddvIL+N0hrp00X7ObmDD1t61OefVRa8ixpDe7STmRXKZJzIv7zxkaUvfPLXDQ+YYK1XbpSU3n15i1fxwUGcRwOe5dN2zfaoNV+VV7ywh58a5VKIp3C3etFTW6r4oyXY1wegXoobac73zq8y83l2wU1BDpGqrUcCcRlS5U2BUxaLnP1JqILMqmDKqN17zDSZ9vbopRAUpOLKTMOpB5nCmRrjPMUIaYJG70TZZZlnPVd4v9pLMfm3qZJyeHhGX2rMyR5quXJJq/kjxEFVeNXHp5TdfZbqeay1oJNOSW5wul2PZ8lqyPsTfu7IFuiGDU7rlwnk1elx9ZfBIwV4pXUldvs3Gv+Aq2yZ0m9oATqxqR9pFCfod/dzv9CpHVyuXLtrMc85Na+7ZunZsHnlPSM9TdgMYdiejsz0WUvBZKVR/qneyOv1NQ++0S7NUMf1wpSBXU9OJSlnplxVYcipxi0Poi+SuZQAST5VXhVVSG8SbiDFZul+tFiUe4tXvL1rjFCx11nVY0VV4BRaUWXUk8BBcBXQXkrlgjnuSUjM1H4k4OXWhu2or9mThPxvl72c3H6f7j2ddRydz2jhRc5fJL6OYZxXEHjmrLtiTjcaUnYvwqqn7BTdei56aR6Wsv2jWxkDZrSq+EjHmq2hz81MK/uPpmmtp1V1qxlIE0XrogiXDJIYI6w/fKdDR9HPeCLhuKBp/c6BU4Ixq6UKWKZVtzuJED0abfWGp1+pa4ESl2tm+WfJVnLkd+kZSD4ufy9K1sBhL0TKaa9ymli2rB5lKmu4mtpXFl0otibJIazbKvFITtFqi1RlplUXt2Go69ggy7DmfaUglklE4fqD8XntepWJK5lG9cYdIWpYRZtWp/r0yV7rpYm54leodXX9AvtLPrIFVdJB72UkG2jS/W3HXp2vTXM1K1wV2njgVTxfnVbTTOBcQgAAEIACBegQ4a12MbXS2MfBL5j/Lzr+4wqwOACRJ8azldc0L6IeUHY+5wg5wkfbvJ4aVpjMS9DqcsxvYsKNTGM2mRNNgdTdhJ3tu+e3D0nWfKxbzUs8nWIu3sX6mmlhfIubCNSvqP8J1LgFHMnFxFvtU2aONzFLRppWbXGI741v2c1xKsKjK6BdktKeod3QK8wYhatLRVmiu4qDXE165qfMsNoRYFvaU3YaUSz2ikq42jxpKlMouSGc+SJEuOhwjBGJX+hk1V2mnUnZFklVtiortB87XTopknZVI2sjVemSllhs53TpJtlINzqpgapHm2xp8ZbnrQGtBU5ZuEyxV2GWki7KDmrSup3zb+3tpqa5jgTLRebPvG4N/Pc1QRWcS5v34qvGnI6QrqZNKfnK9uYuohOCKYhkv0GiBMsW58R/rxKpxW1JHYL0Fd5asrg4IVNCLLQlZMJzR2RzmeQ372NHZnGSfIZaa6DpQd1GwKVjFIgtM78l2Uk0XarXKOqWThPaKIDHa+6gSMu2mTnAQbNXeeo4Q9MiB5U8/J8d7bq4yj0pj1VWpNG6tlLVdWdGRSACweLux2rpKTfYiLMWc61rlGn5RYNXqBKH4NgmZsSXfwK78n6oLGgJIZZVqhGx41GmiqJ37bP3rBj3dau325XHX4/lOjJuWWuba4c6o/IvEiL62PEo/WkmH74x8/kvX85mfBurYkIU6Jom6VIp5uDrEDblseERNumWM4yQs3vuvyix0qxLWwzX3TERMIjkgSxfNqqcDOLA37sroX4zqldH1+1oe43rejMzbDSYZ5rqmTZvbyRQSLOWoMfRjpjtES//lp1ZwDifdlcvRndtAwZCoI+1KKtlEpmB2iaRG7bwSReYWBCAAAQhAoAYBzloXo6r5dOcV2S9qeG+HDAAmjvNxeICioFtcTHMdJGQf67YU1jLmaTlnN7Zhi2RQWfSzRvuwZEKJkZ7ILz21M3xe5HnIKVYs5vQaLP1aOh02IO4x0bk1zkNOYZ8OQjDtNS+OC2lgwE4qd5Ge7Zpku5Rg9AvOIIOL/usdnYKr18HFnEyg3OlnoGL5IX609JR9kKPlp7Lz049eH9L4SHh546s76gJcliJnxZn7G6IRpeQHthwjZBVnc+Ql622/1SOrCBbzDhbJstIvEjntAIh8kVzSiUiPvgEH1y0XvSxjXokXaM1vKFb9f7tDOHEoq4K0uqccGze5aZHKFn/JDvuxQEm4Oq03qUkyR821EjFL1yPB1Ps0nnUE15JVDxYuw54sP/1v4JX14MRGHZXgIEE0zh4N+r3SErFmu0lUkLn6GnQ0cxd6jmK1y96jBcuzczJzIRXSoWE30KAFYOdxjF2nU3rgXjYoXdSRcPK4C7lqVTt3u298iOGlPdWJEoI1MNd6WRiXhuc1uvjkWFDG1ckEdfcte/NAPEsDUqnpWPX/9+d7zUUBY10ILKHIz1Wdui7JXUhHcvZkh0UESCdisXYJFvTjvkO+6nPau8KJQKlRvz3fNj3dvKV1Go9eBMzTeixy12gMm32n+eigAflTjJuKqC+RyJz8ZHLFh+oJGea3rtkZRSt7EBgMkOfougqxdK9TAWv7lgEWyzDnkIrAmmygqaWfli5pv1cczX3Vc6uUr4SxlFp2G3gIPXtl8w6Irj9qdecKtLT88jHmrm/tjqDnSQZL7a7UttCm+Y5WqZFm2s0olUu6ZVAt84sWXEvCZlNqFvM+V+eVJs9dCEAAAhCAQA0CnLUuRtUyFxx4Tvqpp4pJ8HdCcsWiU59+1sHYvqAAyt3PaH6teYSC2Q2TlHGs27i8q9qUfmVsbaQa27BVJeeVRSOrNmxdLktjeI27XJyyF/NSz0NOsWIRtLpq6NS2S6215yKXVOZjLN7LlLWBnlPzMS5dn8I+fciW7kaFrW26vkjuOj3hNangOoLRLyxVOoX3X+/oFFy9nl9Yarqv4sADrLHMIz8nYW/TrUOGMJaJ7za9vHJZRRREaDZGmNtYpZAlp0smWinHIsmqNgWqmf+sNzmwWgTRS7cJLbeURXteh0uNQDNdW2qcrzU/vqreqpzzFXRXzOhFWS2kNT4J0MzfwwKjldRoITK8wOHRz0q7DSY5jYLJiqqKEUAzSgWugNsZf1qar1M4sYHRlm3kJ82mu9SpqfdZ1baHoLFiys4HPoxh+4Xi2hHwvcSom+cCVU3cUy0vghbJyeMuVIQG8jBZugGypfWQfjekfLVHLOY3j9OmG12dT1DTUW/pMGEJGscFnbtrNNyFP2ROJLXhlnJ3uUQvdk4hRv0o1bgNou55ZGkSrJ7G53Y+x1vDcRUly8ywE0b6bbMz21efpUP3bd6Pr8rS8zSRRe+C36xD8dE5pUcvhvSdgqaVcZNfDateLzW5q5W3nlSX7Yyi9T0IbOOGlVKuvY9Tg1wqU0s6dsEq9f5RISVV0BIG2tfPNkNUe3/kJGzZMY3tjUdtwwVaVHMirywweLp+p+hTX1gc7HmcNr1bn5MMtGmuK4lenKhNU82VNtMzli39iqhH7SCryW3m7Q/WeZ26iUZ4CEAAAhA4KQHOWhdTXNpDcq5ScFF80kquWJBF8FPTtcXKHEtolUObEVpMtH7D5uPYQGv62dLdn0jJp5+LEYQ0m7Mb27CDOawJsj9ebWO7S9ubNK1cSYDAnKI/+28xLI1epRGycR2i5V7zSqZySLJRgwwC+7fPAN1SNQ/K1Wzvgi9ees5rkvA6gtEvBDbp/+y83tEp+PV6fi2H1tdm9NpXsa5dnHo7CztsfyyL+j6oOeqyIZbRitOULpqNEcoWcym1pWFR7ZH1kjz2cL8G+Qryr9sPOpz8SzvJJvFaWvgkUtrO6zVBDsh0YfHwndaCyBa3P3jEN4bodVnvq6v2FgsMbM/9jFpCOlDNvkzLpVDpwuJFTHI2EMaVMU0mevfKuBy3011YzM/vufwuuF4PYmlU/dMggUtTaYdokEu0FiiwjQ0wOktzPq9hl/VP0pTOe9dYGVUfDxzXJNox2Wcb+DKnpZbKDz/E6hJ8nGwI1sZOKuWSHoQ6LfsXvr9RSSqXbHrEJKnk1qqpcfHbXLBY3IDzUsNYb5xlqQv1+gW/ii1dy/B8v7qBFlwWlmmck04TLVlaoIVmPd2VfSfGTa7GNb5YsroD/XMRUP8eVEP9dO1MM0RLTUS9zmhe6nlIS0+sCGpLD6tiKlqR7OyJWEY6Eqxe7x+IKruKWr5vAy21b1ScE0/CByWq93NsbzzNbSSvjK4/revz3s1tPdSMtGzcOpxkoE1zXUn0wnmAQQPY54aEtIG1NPWpDUnXR/lCbZqaQHcDKLoNN3KBAAQgAAEIOAIl97Wsep9+V91yqO9KW/VidSDqF99dl50nTbtoU6YNFj5XLcHicFdVVm+JWxTXbBrRwVma3HfWq4s2FdnC57yGvdR0aKjjdNHsIjqpXU8S35aWrtuPdXNpr067TzWlUrsnPkvoXLja5NxCEV8EHMDERf/2GajS0rCrvM32LvjiRdufAP5FBKNfCPQe/Oy83tEp+PV6fq3eMFDo/KdTsb+XQn1ZPWdPbvZcjCBE7ui8OJVCVNLV8VTZUaSlIKsi+cTajBEsYheJs2QhR22ytBfK4ii6RTJ7skVipmU7xH1V1Uu34c3aAb82Ra+d1vxVQ9d4rioomuZSYNnBYD/+HhaYsJOsBn+ynLJ2kpAtrThnxipCPbchEA9cAZBRf47hxPrzq1U7Nb97chUzuGjjR6V79kkkxbnslN0Yhj1qs1OkXJbPVqgiHOJ7TwVcmgGr9DKIKFX5DEEDFf15kTnJKKJ5YD9e/Vy2c4X4XXPU8ILAxnNBq2NkiSdjaMncQqzBQGB1CLDNtVhqEpuNtnxVRqt5PUksmq23TSKoaPOfbhLGR9Tyei5SEOIk9P3w/qeJOuyCL+s7MW5qWaP9vDpcd7hyZxQ0rdGf9qbVV/SB10sKDUpXdY4oWnxje1uv9/elUn+06t019sMl3qpIvhLVjPslqndt8dnO641buPnYo9dn8cro+i3qPmMcSyX1Tbdx46b2YdX2Wk4yWHDRpk0Vof+RZnr5+JDZ71WDb+aA+bU+en2WzuuMzTIyQwACEIDAAAT+Ee0+CdxAYHUwEE1TTlU0fEPg8+fP3717l35QjtGNGzfScfbfXZ0XS3u3+wUghZEIDG/Y2lwY1ddPP/0UDa8a+PTp06rpj5f4+/fv//rrr9VyKY7mHT5//rwaMzfCanurBL98+fLq1avclIk/JAH5ANvclSFpdFso+oVuVbMqGJ3CKqKsteFHjx65BFUv6o1ibt++7TJaulgdZy09mBv+7ds3yaO+O/GgMC41FImndt7yj77vTOp0j79+/Toq8/3796PhBK4S0BBvier0bHsLV75qZNL5qh148uTJaun2RzA2lR8/fvzw4cOUnRw8u8PvL4impdWS9iHD0rRU++9igWmGRgt0iaiDaGYnsnOLeOpG7XbuCrLtwiKPn/LFcfkoznWdpeg+nVgNVZxDq14j3RHv1I6lAlYVYJKf0dmqHgcw7NUyXjyCcapf/aYcy0NYRc/yqQ2Rt9ZMHiZLm6Emo50E1H2nR6w7058/vjpG1iOfPn26c+fO/NkaISwW16C6lKaxB1l6/ETh6XVbdUk6Yd5mLigBzeiznW6aqMMu2Gj5g/lOjJsSta/2raVx8YHrDkvORrOpP5+5sUr6j3AdEIgOuII4h/w0dm0NZGNN1g55eG/cgsJoup17ZXT9Fl1fIc7FJxlo02TkY7RpKoi0ueRXT3V5ycWtWtNXZ9XYeVKVP4lDAAIQgAAEShHgrHUpkhvTsRzSsyStpaDVqUaNkdqsBj18+FB5JcTW4uvbt28TEbgFgYnA8IatqVtVh7m6jaPZ+YM7Qw5cudkp+VGPu+MNqwKotfe3267GN0bQypblTXsvXrwwJki04QncvHlz+DKeuoD0C6dWH53Cqvo0obwaZ4qgYYs7b6wXi/zyyy/GBzdEMybeZvf5gwcPXMGXyqLFADvJpURyw+VyLH1mITepc8XXeCTqrlscsHOVtJm0qkrpuYvaVT5RUu0RT2tWTrV2ISRSKHLLOBj0v0qRRhpI5T8Y3Ap+ZiUbPNvtTyywrGpkTs0OV0ySG9/9oaZbk5NlC7s/NXDtZ3hUCnbXq0Mnduq55GQ6erWdScteXvvQyYmde2HP4rJTdqc27Dajs1yr6y2+VJx2bp3A6e1oLlrxi6jf237gyWRpcc2SYA0C+lSyvd0uJYBc/dW3/arD1a7WUjkupcNi8RKZSuHXWSxOeIzqj+RIH3K8MFBrtLsM4uinP9uTNZ/jPzhP1g/JStZ/cOm6ty74mr5TohYEirvsuCngUOpnh+sOrFCXUm4/6Rh7kPYC9yMYa7JG7Q/vjRs5GE3Xd66y3Cf/wbRIWckGSdH1B0Au+/PKkwy0aZPZj9Gmse6/2oiNoejVYhIBAhCAAAQgUIkAZ62LgT12McDfL7VUpD0j7aU0l8JXv1xtnyBYyoLwKxAY3rCX5rDSbyuoqnrLx2eqCnCuxJc0GC2FImu+JnprT6ClbdepLd5wsQfySM8e2LyMhLFeWZZalQMVR79gV/eS+qIp0ClEsUyB2tLh3hIi42+wZbOTAyEq6aoVaZxlPByeILztlg6tWUBtS7zbp9wXIAMJVwe8QXx+OgKrQzyLc+tSK36xOlMh+dVGFc83N0ENK3zjzDJItSGr2+Ulj07mDLm7GgtcNTa72ykvsc0rHX2ZtdPdYsB6RMfGGrwcAVy+drju1onVN+Hd+17VvNd+RYIx/dpnZVf9at9iGZ35NILrbg07kJOfUQJG11qd5iEurmuanPDq5dufarP35k5OLiDQmIAGqu2rxlRGTVWt1hE1NbW79dVxnKQ1tnhFdLc6Bl+dWwjEWPJbVuEH6RT8eZFFgajZaCOyDh50+PauhH5POk10oIUvwYyaxDzySL7TUvszL7VCGDdFsWwL9Kd2/RRWuxg/ctnrJWM4sKpepDMqq0c/tWN3sfqS9HnNmqxdL8N743YUqzH798qWWvto0ej6o1gGCLz4JANtmt2G+2/TVrVpHOLZmWTFXJ0dkvyHTMsHpehf0YHA/IQABCAAAQg0I8BZ62Kot80wfv36db8EmgCKfmsrSLnlDshVL1YC1155DYrPz9MRuIJhL81hzbcZNVMfKxZZqFe/PBmktrRsFkTL+qnDEpYOSJ8tykqWyBCAwCEE6BcOwV4qUzqFUiT9Gec239eyvMtzqXqWKvXqK1enjHw4pbK2p3Ns7nY5C8aMWqBcL+MhooKSjJGUNqqmm0ptJmv/qS6frfavp7/+p5Fa7R1vFt/et0ydSMmFprF2+rSqyjjkq5qwQN/a918fNcaUAVuqiQrYyRL1hBpc+02u/xR8T8lvqOtJbnRi/d0kvpD1BLNUUp1gqSeAUk67HPOsmbKbM5lCfJvpyrCXBCbcJ6B5Y0tDoUcO6afm9dRvr/yCcA2BKxNQLW65vj9H7XcE87tTyOqugKUHLeEsFlsoFY9zhcVi1az5crwmhbTJ+Kg3XUb1aHGtfSeNaaIoRmPgBX2nuT+WZsW4Kc3Hftevtu4p1fcD1x2WlsDmTaUTuPbFFTqjqgxzVw2qCuMn3sMhcNZkfY2kr6/gjacJuLtjeGV0/U6hl724+CQDbZqz/AHaNNb9nTYTFwMoOlE6bkEAAhCAAARqE+CsdW3CK+nvn5fUi20s+w/S+2hXpMy/bTn7ZxE7P2eeGITARQx7aQ5rKbyBdlmxyIKc24ZX0qxlI0uNtc8sVkSGAAQsBJZaiaVwS5o749Av2AHSKVhYrc7k6l1U7qPWWulp81VVy+7z2tXQ0ptre+uxeyO00WdVgxYzOEscbbaI6r32Uduz8MmVUx+Yje4h89NpPHHhZ+2uV2cq5Fc3+Fiukyd64ZNcFTiagtaSdchtfrBc/b7C9QXU6FOnDsQCy6rv5cuXB3ZJlvMeKq98s20VpCwrpQau4kjbJ7jqAnXrxOqFp26cIh+mzVcxe/CuXamN1hL1+ozPJqJZnPwDp+zOa9iV9JVQ5XlvGR1sNwxvWdLggLfaqAO9i5YFJy8IZBEwur5ZaWZF1tbV1f5CzXKlA+EsFmcpq2Dk4RcF9IK5ed+n6nbSF88xTVTQ+K/mOzFuKmg89qT6XHdYGmQthdvLuznm8J3RZjI8uJ+AZbqGNVlxvog3vt+iXAr9e2V0/U5Zl7248iQDbVqu2ffcprHun6vNRPyeFZ0Qm1sQgAAEIACBBgQ4a10M8lEv3jPuGrTMExVj8XdCqznqvZgawJTNlNSGIXARw06sTGiJ5RBtdvWu7kMIVM00ofE9+RrXmY4yqj1F41kIXI1AopU4qgrTL9QzwoS692R69k7BP2lg3Ni0B9f0rOU0iM7P7M9oKQVtSLXYQw9HfG/fvr1UivHC/UUFv3Q9KMKX5yzXq0M81cQ2B8DSxCxfsHn06FE6kap3dSjFbYbYcyJFJdUe4u/fv//55586X61WTtdamBy168cCy5qlTlyUTTArNeVu6buVplryo7xov0Tg8mmMet2tE+sDb+ZdWxZKLN6vL3zt60ryMDrboDhLC191dLZB5p4fMfZBqgLte0y/5RTDZm1Uz/pCNgjMCRi7kvmDBUNWB1PKS8dW9TXggplOSVmyVszVPQnFBVvNMWsXRMIPad84T6xGnRmYSqcXzM01+Pvvv1d6ZUBx8wsSZJooALLzJ75TGmCivUo/mL5r7OyOahLTwm+42+e6Q0K5R5EfuzPaYDk8UooAa7J2khfxxu1A0jGH9MoSvUOaRvru1br+NI3Gd43wq0plaVtqTDJY8lXB56PFqjQsOWbNMJSStvM2bVWb7DwxWkLnijaWgmgQgAAEIACBSgQ4a10M7CHbO7RsuTQP6xdMjmP7Wcj595F8kaZrOWrzQEIgcB3DTrQbB9YOy4Y2rHQbgdXX/29L9tatW5YHdYLCEo04EIDAgQToFw6E3z5rOoVV5saNTavprEawnAZxJxtXU8uNINd3/h2VeSJ7TlTOU9scUsluN8tT9cGoQ97JqkzVgtdIXNtY9V3NdMr9HGJflUR7C/Rd6HRx6t31SVomXlYl0RF3TRmN/RVBLHDVDE4XwX4ca7VGn67sGwQG1wZoex7pyol1BdEmqmbvNLFMLVbaqOfKm3tRycsdacquK8OuNzrLtZxTxDd2hY0/ayP3zKfXso3y8+UaAv0T6GGkZmxGir+VjMVi2Wd0bqqN3Vo8ujaSlM1Fx6sCW5UfqPXTO3fulM2oWWpMExVHbWz0ruk7MW4qYm/Rtv3wdQdWqIsol0T6J8CarF1H1/HG7UzSMYf0yuj600o/493LTjLQpuWaa89tGuv+udpMxO9Z0QmxuQUBCEAAAhBoQ4Cz1m04L+ayc0Rq2ZSvvIvsvl0sw8INy4pU8N76hZQIvhyB6xh2YluY5TUKlSxj1OXzGrhyWeXGN8ps3Czrj42NKRMNAhBoTIB+oTHwstnlNvK58Y3SDtMpGLc0GbGkoxkHZd++fUuns+1usL1vKZGWQJZkuFS4vu4bbZNRxDYzWH21sJI9ZOIiWhyLJCpRpTYhKtJSoGXiZenZS4VjgeOpW0f+jN23BsL6hPt4BLJKBK4sXDsjt3QVjLVgKlFvgkUdrZ3w/cdzR1u58f28EteMzhJwlm4ZDbsHT2ypCL2FG6u/VutaUg2WP4xC9sYWeSBwEQLaim358pW+s6S5lIJMWCwWzKC1LIh3NalK3tFqvlUj3L9/P7ArvRlH7wBq/9GCSsVkmqgIWKNbMobvlFvTc+MbNTLMuMlS3m7XHRKDdDoji2aJcxYCrMnaNRV4TUsPWhbUlp7dHG7xeY7dk2yRcHPx9zyY25XnxjfKdqmu38jkUtEOmWSgTdtjY721aaz779Fm4tneFJ0QlVsQgAAEIACBNgQ4a92G82Iulk+oLT2sfQ/GOc0HDx4sJVI1fHXlVcuuVQUg8TMSuJRhJ7aOaTGj2ddCAjsJZsr2NFNByuP9XG3lgiLnxg8eT/wMtBaNyXeto1gIhEBXBOgXulJHrjC5jXxufLs8Y3QKhyzNpiEn3uuffjBx9+PHj5YxkXQ6zJ6/BI2ubi2NtY2b7boqy+HC6NXCia1ak3jqAY0r6w2KI0kSPbITYMlIXITaF/X6kdqSN04fC2wMvFl29gbbCAWmAAAgAElEQVS58cemmhHIyghcWbj2RO7QiZ2Ko4Mle8pV/NkarrUvZG4vmRvfzyt9zegszWfz3domtFmwDh/UWNL4ifXoF/ZqlEhfkvHfCirfu7c2qkapSRMCpyZgdCaNe5ctKFgsniixWGyxFkscWZQ6xODIjTxAzc328GE3SxFW49RzaFezHizCpXynXLPJjW+3jTHGTZbyLk0pG7taSxbb4iTmw+mMtiHlqQ4JsCZrV8qlvHE7FmPMet2lUYBEtFzZcuMnsg5uXafrDwrOz4mA0fMpNclAm7bH8Oq1A9ukYt1/G7fVp3pT9KrARIAABCAAAQg0IMBZ62KQV7cOF8vpPwktTcL+5/5//z9qX75lA0fZV1z/t8xcnZYAhu1UJxSHfHwpsY7iZONiImCc+pkia6Kw3tu/LLOQ7fsp7AQCEChLgH6hLM/iqdEplEVar9Ocy2l8s0yNntTyylUJ3O2hnTnMYUKCzZdTubTAMMz+y5aasqyD9rZ4Y5Hn8NObtAxGM8YCjaBOF83ueuk0lzbSna6AZQUGV1meidQ6dGIlraVfSxSqxq0arrUvp93m9RRTdj666HWHhl3bhKIczhtorBEWr6kIhCAjo3hFsiYRCEBgGwGjL6H3CZZyvFksdppiUcCh2Hyhd3zcvn3bf82Hknr8+PFg21SYJtpsIfMHjc5J4NLM0ykVEmRkFM+Se1ZSjJssSFfjnHTdgc5oVbN9RmDrV6AX1mQDIImfeOMJOKu3evbK6PpX1UeENgQaTzLQpu1Ra29tWjA4ihbNaGDRZ2sEWuRh50kN8qQJAQhAAAIQ2EmAs9Y7Ae59fM/EltG7shx43luMhee1arVw57/Bls+4/Tc2VxcgcCnDXq0j+ih9++PWwaldzpMkqp3eZGGfUHj58mUiqZ23Aq1FU+N7L1EsBEKgKwL0C12pI1cYOoVcYon4lrnmxOOVbhXvSbXPzzga6hNIJc49JKu34UbFsDt+0cevGajhzJcvX1bL3puRW+TRCZ8lU1ktb5EIGi0WSWfsRLDAgfWrT9BbBsITAeNGOnCBa6cNWLqPnVlse7yxYMY3GW0ri/EpRmdGUJZoje3HIpLiFB+dGfM9abSHDx9aJJffXuqQZDq74APaWTt90ylzFwIQqERAC4XG/QbGRd5VOY3pGKVazW5DhNWZfKVpnPdbTYrF4g0Kco+oaxPhYG5KK7bPnz93cca4YJqooB6v4zsxbipoNpakliaTe1h3oDOyaJA4pybAmmyW+i7ljWeRsUTu2Suj67dokDgNCDSeZKBN26PTrto01v33qDL9bFeKTovKXQhAAAIQgEAzApy1LoZ6296OzRuP9J5d45v7D9wKY1ngNK4yFtMTCfVN4GqGbakjGsY8efKkpd6Uo3sNRA/rOi3LviEvjeEtetSsTcsvwEQLYuw1os8SCAEItCFgaU/oF9roYlsudArbuM2fOnAIMxemXojllatT7od7EfUg9Jly9OMSEtW4za7PQh0llXHxcnUvV2P5jfLYa3Fx+XXElLdiWahigRZK541jP5ql6cdv376dt6RFJAdXEYzpRLp1YrsVLM1z511GZzsBusevaT+u+MNcGHsBo++0B4vqpj9NLQPT+1P2JMizEIBAGwLG7kAzKvsdbxaL5zplUWDOxBKiTkczPH6/o6d+//338ab4mCay2ENWnOv4ToybsgxjZ+Se1x1Yod6pXB7vn4B9NYc12at542Wtt3+vjK6/rMZJbTOBZpMMtGmbdaQHe2vTjHPXxp0ee8hkPWuUx+6rZOVuidyboi0yEwcCEIAABCDQgABnrRtATmUhHyV1e/ne0iTs/AmjozZ/cH+IZYdE8Bbh/ZmSwqkJXM2wjdVT4yjVJo382yhXW/a1E+KPP/74888/NcXWJtNT56J3oicOpevgut6PXvvAvDsef2qSCA8BCNAvDGADdApFlGjZ1VEko6xEgm15Wc9GI79+/ToaHgT2SSMQcqSf8oSjbwRL+HsjFb9sWfShgE+fPlnS3Dw3Ykl8Qxy92d3ylCY0VEZLzOJxaBksSLFAC6VTx8lqmY3d7qmBpIUHV5pPkbvdNs7Gfq0IhK4SYXRWRB19Gnbx0VkRVj0n8vjxY4t4RQ5JpjMKtsQZDzKl0+QuBCDQgIBx4lqSBN+u3yAbi8VRaCwWR7EkAvXlap1R9yNoLVXL30MeoOrTYfPhn+76Ur4T46Y29tn5uoOxo6czamMt5FKDgHFymC5V8K/mjZe1t1OYEF1/WaWT2jYCRt9Die+cZKBN26ag6amu2jTW/feoMv1sV4pOi8pdCEAAAhCAQEsCnLUuRnvb3o7N+4ntQ4jNWRRBs5q7uO1/v3URUUmkBwJXM+z79+8bsWsT/927d7X62+zws3ZhWl6XYJR/+GjSi5bntTNMjd507Fn/6g182jom3Y33fvThFUoBIXAUAfqFo8iXzZdOYT9P+8rK/ryOSsHu1Bnf6XtUQcbLd2m/BWcANujauHgpz7nDTzRPXv1qqZcMZvXBnRGu0E7uRKTHscD9DDtPQbMWxqqqgthnnDov9WbxwLUZnf3BPhvn1fl5ewHPGJPR2X6t9WnY+8t1tRTUCxi3TFX1b4MtcerH7VNhV1MZ5YVAbwSMbYjE3t+M2F33Y/2c1dyNuyDsLSGLxfZ6oZXZp0+f+vGlL63kjvoSIhw2X9dFrq/mOzFuKmI26USW+sdO1h3ojNLq4+7ZCbAmm6XBq3njWXBWI5/FK6PrX1UlEWoTaDbJQJu2R5VdtWms++9RZfrZrhSdFpW7EIAABCAAgZYEOGtdjPbXr183pLW6CBdNU28Xsx/tPnbFyFJALWtFi0ng1Qhc07CzPiukL+zpDdw6h6BXcR/1/bSrmaW9vGpsX716Jb3o/RHfv3/Xv/oUuT5n3eG5EXuhiAkBCLQnQL/QnnmNHOkUdlK9Qu+5tLFmjo557TmTqiFR1egMwJAfvalKUokbFy8t8wa1RZ2nb5TKuKo3T39niH0FemdGp34cCzy1+ozC299I8unTJyZSwGW0q83R+nRijT3a5lL3/yCjs5066tOwdxbqmo8HR86WIEQHREuRc8P1HTz/kU4OlvgicQ0BCCwR0LHDpVtBuBzvPa9ZZ7E44Dn/yWLxnEkQokm8oDvTLIp2pNjNOEiw/59ME9XQ0dV8J8ZNNazITzNol6ZbXa07sELt64vrwQhEK2C0jKzJXtMbjxrDtsATeWV0/dtUzFOlCNhHZ3smGWjTduqrqzaNdf+d2kw83pWiE3JyCwIQgAAEINCYAGetiwG3H372s9y21UlLaH4iiWv7110Siey5ZRFA72DekwXPDkPgmoZtXKXztazWRk/9/PPPmnTQa7l1oHfPrgU/Za4hAAEIQOBwAvQLh6sAAQ4nsG2IdLjYuQLYXV/mtXPZ7omv9bbo+FQvPNqT7DWfDb5Zl4Bw8+bNxN2jbhnbIhmMzKa9kEbx2gvWT45YYD+6qCqJ/fCwxLB3vlVlPjBxcFWF323L3K1gVdVB4qUIYD+lSPaQjj5VZ1ywq+ffBlviOGvdg2EgAwTsBOydQlDZ7Vkopt1pt7RpWVnnRrYIEJ1lmmfEosCcybYQrZhr9TywIk2uqmsb+/Ux9uq5Dew1n8J3uqbeK5X6FOsOdEaVtE+yPRAIfIOESKzJ2llZnOEE6v23LAIYvfH9wrgU8MocCi4gsErAXl82TzLQpq1qIR3BrqN0Ovvvsu6/n2EihX4UnRCSWxCAAAQgAIH2BDhrXYz5tsH5Nh/FPgbYln4xKP/3fxYBth1TLygkSXVC4JqGrdcEZm119ZWlZkdv37x7964OJ0znrqfvKvtxuIaAT4Bj+T4NriHQJwH6hT71MqRU3XYKlpXRs2tE78qxF6HPY6h2+c8Vc2mhjjMAG/R4ovFdtHT2qqcvI0VTqBpof9t3VTF6ThwL7Fk7BWXLmlGxW0VBCbtKClxV1dGtE9utYN2OR6rayVLi3dLo1n6WSBKeJmAc1zx79iydzra7b9++9VcD1Svh024jyVMQOIqAZdF/km2P421/1i5PJWIWAfx2LyEGiwIJOPZbOsoopQSbdhRiNyp7Xr3FpEutpBF8p0pgNyfb7bhptUSnWHegM1rVIxFOSoA12SzF2R0nizOclXVuZIsARm88N+tEfLyyBJwNt87b9W8o7AUfsdTiCYu9aQow2h+0CxNkUeqnRYArt2knUmXUJNh5EsVCIAQgAAEIQKBzApy1Lqagr1+/5qalfSrbXqBr38hrd9FyhTfGtwgQrHgZUybaeAQua9gvX77cr83p3PWjR4/0vesffvhBCyFPnjzR7iVmnfazJQUIQAACjQnQLzQGTna9EbCMIHqTOVce+0qAUt42ZswVifgTAb3JaI5CK1vyrufhhKQJ2O28zzM8dqnsJU0Ts9/l0woWVna92HVtybdUHLtU9pKWkq2rdLK2Ll2clRQHrqrW260T261gVdVB4qUIYD+lSHaSjvG80Lt372osKwRHuI3CdIIOMSAAARFoM0hhsXiPsV15sVjHqG7fvj3feq7uZvjJVaaJ9tSa9LNGdwXfKY2RuyJwlnUHVqgx1yEJZM0JD+82rKr4st74KhlLBLwyCyXiQMARaDDJQJvmaG+46KpNs/fmdrvawGTzI3ap7CXdLEzwYFeKDmTjJwQgAAEIQOBYApy1LsZ/vnKzmrTWe1bjzCN8/vzZnpfldUfzLAqGWHzEDcfUC0pIUp0QuLJha6trsM1ov1I+ffr04sWLBw8eaD+c5oLv3Lmjo9d6n/f+lEkBAhCAAARqE6BfqE2Y9CFwOAH7/PjhA7rDWbUUQJsyo2Nt46a6lqKeIi8NSYxy9nmGxy6VvUYbgaxGs8u2mtTAEbDAgZUbFM3eV6qR1+xT8PjVfoLrahpXeS3z8xfEQpEhcE0CmnHS16QtZY+eBrE8uBRHXbDvnqlpun///lJkwiEAgT4JNPAkWSwuq/rrLBa/evXq7t27UXpagq/xApFoXkcFMk1Ujzy+Uz22l0r5ROsOrFBfyjKvU1j7Co7d3R2V3pW98SI6xSsrgpFErkPA3upuW92jTdtpS121af7EcrpcXYntRLVLZfdbXOI7L+yy7cyIxyEAAQhAAAKnI8BZ62Iq2/Bx5m3vg8nK6PCtVPhhxSxs9IQubtg6CG3c5LTBEDTdoDGYjl7r/Q46d609THzvegNGHoEABCDQkgD9Qkva5NUbgcOHMEtACr4iyr4S0C2NJUqnDl86TnDv3r1Tl+sQ4bWN1T7E69POa6/v7tFLn8T2lKj4s1hgcaQ9J5g1v2rvgnsu8h7ZwLWHXvpZGuc0H+6elEC3hl1wdHZS1WwW2/gmqaXB0eZ8tTzhP2sUw3+EawhA4HAC9mGyRN3meNtnEpTF4Z1U8V0QLApsM3Jxe/To0dKzWiUfvtM5vC4swR8j3Gg/+E5jqLtSKZbMo891BzqjSmZAsgcSsPuldKkX98b3WykmtJ8hKVyKQO1JBtq0nebUT5vGuv9OVaYf70fRaTm5CwEIQAACEGhP4J/tsxwyx21vw912tDJrDFB8ka+G+rTEVSNZ0jwXAQxbr7PV16drv5hK1e3d338yDzVBWh3k8xEd1hS9V081Qn/SlzYO+v8qcBKYlrNDxSESBMoSoF8oy/O8qdEpnFd3S5JLp0u35uFZK0zzxwnJIiA3eR5fZ9L0MYd5OCFpAn/88Uc6gn+3z4mLrFUleekt7aRPYr5OD7/GAg9XQUsBsvpKN6ZuKWFXeYGrK3UgzOkIMDo7ncoQeE5AywFydFfnltVjThNT8xS2hbx588Z/8OnTp/5PriEAgVMQyBqKbnO8s57KkucowqvtbSAYiwIBkNWf6teiE3r+g4qgt5APvCB+irrga+Rc1/hOG/TFuCmAFm2mel53oDMKNMjPUxNgTTZLfXjjWbjmkS/rldH1z42BEAuBrCqT1UBNuWc9kiWMpXQ14uTOMOyUoR8mrPvvVGX68X4UnZaTuxCAAAQgAIH2BDhrXYZ5ll/ustS5Sndtv7C/b09par9C/1sWsnYw20ER81wEMGzpq82ihTMMnevWnyrgs2fPHj586MK5aExAb+vQjIB0oVqg3mRbh9JYZrKDAATaEKBfaMO5q1zoFLpSRyVhsvzerANRlQS+SLLacxktqfHTJdFnrxyY5dMOMCeQVd79hjEAsf0Q0ilkaWQAnlnlTaM7492svjJrPf6MNFZlBtcqIiJAwBFgdOZQcDEYAY1xgq9MRwuo7+9tW8Scp6bRlr8XUC+BvXHjxjwaIRCAQOcEsjzJbYOUrEmzUXdBsChgrAhy1dShGG1Gfd/Avc8A0xpGpR8VDd8pTZ5xU5rPSdcd6IzSauXuiQgYXYWpRFnu7okg2EXNwjWqN27HNY95Ea+Mrn+uekK2EchqdTdMMtCmbdOLe6qfNi1L+/2I7UjmXmSVNzfxefwBiM0LRQgEIAABCECgCIF/FEmFRDY4N3pL5TZuG/LallGzp3gvTjPUPWeEYU/a0aKF1npbakqbnB49eqSPsC0t87QU5lJ5Sdc64i7yagPv3r2r/W06bj1eRbiUTiksBGoQoF+oQbXDNOkUOlRKPZGyunvGSvUUEaSsgwRByPTzwYMH0XAC0wSy7Dyd1CnuZi3W7i8RLcMqQyxwFdFIEbJqxNVsY65ocM2ZEAKBgACjswAIP8cjYHyflL6/p+2zRYqvl7366Tx+/Nj/yTUEIDAkgW0vORrPXc9yv50lsCjgUCxd6NN5t2/fts/GaDV84Cm+bWa2xJbwOQF8pzkThTBuimKZB5533YHOaK5NQs5IIMu9pEvNwnUKe2is08bZNVYBXX9j4GQXENgwyUCbFjDM/dlPmzaeKtO6sM91pNMx3u1H0UaBiQYBCEAAAhBoRoCz1mVQb3DltfyzLe+vX79ue7Dbp7LeUNVtKRBsJwEM2wHU5FT7zUYakWqN+f79+6W2T7nicBEQ0Jl2cf7hhx90vlpLa/vnAvRqsekvyIifEIDAMAToF4ZR5bwgdApzJlcI2d/7X4FS4zLKB9Zbb+aZ3rt3j++tzbFYQgaw86xVpQHKa1HrieIMoBEs0G5vWfOKA9iGnUw0JriiWAiEgAgwOsMMrkNAb/80vu916WRIFisdh/P3h2kqu9TnsrPEIDIEILCfgOqvPZFtjjeLxY4wiwIOxfxCcLTTJtfGNPX3/PnzeWqEQGCVAL6Tj4hxk09j9frs6w50RqsqJkL/BHIdhv5LVFVCvPGqeE+aOF3/SRV3CrFrTzLQpp3CDCxCDtCbs+5vUTRxIAABCEAAAr0R+GdvAp1Ung3OnDZtNyisBiRZXloDkfwsJJ62dDx58sQP5BoCqwSGN2yt9apq6PCzXrO9SqNgBH2qQivNenmElgwLJktSIqAtZfpy9bbdadoJfevWLf07/alV10Vw7EcNqdIHNQQgMCoB+oXBNEunMJhCc4uTtaiTtcKUKwnxHYElJ23gL964sle6aDyQqVQKe7JZ9dqe7FJMWoYlMi4cC3QornBBjcjSMriycBH5CgQYnV1By5RxTkAve42+bSqIqYHS/vW7YLT19OnTIBd+QgACENhGQJ7t2LsgWBSIGoYOe8zn67SK6r/XI/qgAtUHaf39l19+WYpw0nBGeQ0Uh+/EuGmbmQWesEtk3o65W71d0Bn1phHkySWQtXZDl5qFd3hvPIvGFHkkE6Lr32AAPHJqArRpc/X106ax7j/XTsGQfhRdsFAkBQEIQAACEChCgLPWRTD+n2Xxxs9J3snmF7dnOY5v3rzZnJEvMNcQqE0Aww4Iq+bqJQ5a9F1agAnil/opRfz888+///47TUcppHrdr05BW/au+TlqsV+v5NB72cdb8veLyTUEIGAnQL9gZ9VzTDqFnrXTTLYsv7eZVBfPSAPnKIH79+9HwwlcJZC1f2U1tf4jUK970xEW2JtG+pGH2pqlC3Bl4SLy6QgwOjudyhC4IAHNMmmZcrWd1wqFasrOlYJggeO3334rWBCSggAEuiWw2sJEJc966gq7IFgUCOwk+uLply9fPnz4UMuplh07Ot+ocyNBsvyEwCqBK/tOjJtWzSMRYYx1BzqjhIq51T+BLPey/+LUljAL1xW88drA+0yfrr9PvSBVVgM14cp6hDatZxtj3b9n7SAbBCAAAQhAYGAC/xi4bM2K9u3bt9zvWusQ3WbxruY4bgbFg+cigGHP9aUPF7969erPP//Umdv53aohd+/e1XvBq2ZxhcQ/fvyolSfBNB601v42vRVb3xX//v275i6nnQFXAEUZIQABIwH6BSOoPqPRKfSpF6SCgAhoh2V0LyZnAPaYR9bi5Z6MeBYCUQJYYBTLqIE9f8uuQ+bg6lApiNSeAKOz9szJsUMCxu9LByelcwuiVQbfMdPaqGa3chMhPgQg0AmBBp4ki8VzXbMo4JjolYh6t7X7OV3o7eFaTtX10oHGIL529Uzxg3B+QmCVwAV9J8ZNq1aRjjDSugOdUVrX3IXAMATwxodR5baC0PVv48ZTmwnUnmSgTdusmt4e9KeXe5MNeSAAAQhAAAIQGJgAZ60LKFfn4nJT2bNpu/YYI7csxIdAEQIY9hLGn376SRuSNPh/9uzZjz/+uBSteLhe7K3jvsWTvUiCWjnTkr++Sm08Za3j9NoNoDd3PH/+nA9ZX8RIKCYENhOgX9iM7qgH6RSOIt9tvlmLOjjJDfS4dHhgz7C9gdidZ5Fl552XxSLe1cprYXJsnKtp5GrlPda6yB0CEDg1AUZnp1YfwpclYBzvvHv3TrPWm7PWoob/rN406v/kGgIQgEBAgHmwAIj7efFFAe2r1uKpuiQHRBd6gbV26eid11OgEBmPW2smkBVwnyTXRgKX8p0YNxmtIh1tvHWHi3dGaXVzt1sCWTPn+KIQ6NaSawtG11+bMOkfQoA27RDsNTLN6s1rCNA4zauVtzFesoMABCAAAQjYCXDW2s5qMWb0E1iLsf++4VZ90tGid7VuFA0nEAKnJoBhp9WnN8U+efJEc1v6zLX2J+n7D+n4Re7qg8x6Z2GRpC6ViM5L//zzz8GS/xIBnbKWTnWcfk+/sJQ44RCAwMAE6BfOolw6hbNoCjmvTCC650nDE96As8cqWLzcQ49n9xPAAvczJAUIQAAC4xFgdDaeTinRHgKaWdLUtCWF6IjJ8qCWM/z1Uw2ymAO3cCMOBK5MgMXitPYvuyig7wn7HYoo3bp1S1+oDubu9BZsY9emF47veZNIWk3cHZXAdXwnxk2lbDjqRQ+w7nDZzqiUYZAOBHomgDfes3bqyUbXX48tKR9LgDbtWP4Fc2fdvyBMkoIABCAAAQhAwE6As9Z2VosxjZ8tdc8b33jq4u+50Ft+9zzOsxDok8CVDVsvi9Wha71v+/v373pdtz4EoeXkemrSYnO9xMdLWbvHtK6vJX9L0XRgfjplLZ1a4hMHAhCAQJQA/UIUSw+BdAo9aKFPGbJWAnhlaW0l6tVC0cFFy2F77TKSfgMCWfW6gTxkcTUCF7dA+sosgwdXFi4iD0OA0dkwqqQgZQkYRz3RUyIWSYIHjdPmlpSJAwEIHEKgN08yOp9zCJn2mV58UUALrJrQ02G/OXm92/rHH3+chwchMh5WwAMm/LQQGN53YtxkMQNjnCusO1y8MzJaAtEOJ5A1c96bu3s4vbQAV/bG02ROdJeu/0TKGlLUrlpd2rQhbeykhcryXk5aRsSGAAQgAAEInIIAZ60LqKnxWWscqQI6I4n+CGDYG3SiY716uaDWaXTuWqd2X758qRW+skev9VLwhw8fbpDtgo+8evVKn7MOXqwe5aDX5r1580YH5jllHeVDIAQgsJkA/cJmdMUfpFMojnSkBHmBblfaDHb/O9mMO+dcfC4CAgPYedb67gDlDTR49p8DaAQLtBth1gaIAWzDTiYaE1xRLASOTYDR2dj6pXR7COgr05YDaVoj0FT2hoyC0RaDrA0MeQQC5yWwzfFmsXiDxq+2KKDeJN0raQXWglE7fOQlWmISBwKOwNi+E+Mmp+giF4En7NIc1SW+WmfkFMpF/wS2OaX9l6uShHjjlcD2mSxdf596QaolAhvac9q0JZinC9+g/d7KyLp/bxpBHghAAAIQgICFwD8tkYiTIJBey5k/qGOQmmSch9tDshzHLBfNLgMxIVCcAIa9E6lO7foHd3UAW1+91rlfLRVrL9SexLUOdO/ePa0d7klk+Gf1sfEXL15YiqleQEqJvm3d8jhxIAABCBgJ0C8YQdWIRqdQg+pIaWYt6mQdiBqJUrOyRPc8yWHzXetmwoyUEXY+kjbPWBYs8IxaayNzlm20EannXMDVs3aQzUiA0ZkRFNEuS0CHPSyfm9a4KXeBQF8W9cezWmJgSvyyZkbBr0lgmyfJYvFOaxl+UUCvHV99Rbi24jx79szSuz169EifyGYOcKfVXe3xUX0nxk3FLfnK6w7Dd0bFrYUEqxLIckr9MWxVqbpNHG+8W9UUF4yuvzhSEqxNIKs9n4ShTautlGbpZ2mf3ryZXsgIAhCAAAQgMDwBvmu9V8Xv3r3LSsKyrpNO8Pbt2+kI/l0cR58G1z0TwLDLakcLyVps1jsIP3/+rHcu6B3ejx8/zppB8OV58OCB/5PrgIBQGw9aa/1Vx+DZVRYA5CcEINCAAP1CA8hTFnQKzVCfN6PNLtl5i9yt5Nr9H5UN7zeKJStwADvPmk6xfA8wCyCRdxLAAncCPNfjWS+Yo7aC61zmjbQ7CTA62wmQx69AwPhhPa2Efvv2LQtIcLzEmFFWFkSGAAQaE2gwTGaxuKxOB1sU+P333+XdWRDp6IhepGiJeffuXUs04kDAETC6NOfynRg3Of2WumDdwSc5WGfkF43rUxAYYKWgJWe88Za0D8yLrv9A+GTtE6g9yUCb5tM+9fUAvXltaz+1fhEeAhCAAAQg0C0BzlrvVY1OMNqTkJxarqYAACAASURBVM93//59e/xozKxNgVn756LZEQiBNgQw7HqcdbJXLc/z58+1HUofuzYuAfryaLCnY9t+CNeOgNgG+8bcreBC5MEYMOEnBCBwCAH6hXrY6RTqsR0p5axFnZEK3mFZlry4DQ5zh6U7VqQsO9fLoY6VNpp7llRZ49lodgSWJYAFluXZeWpZk5/UVnB1bs+IV5AAo7OCMElqYAKaI9IXpy0FXBo9RZ/VG2A/fPjgbqn/zf0stnuWCwhAoB8CDYbJWe56lmfbD8ajJDn1ooD22GiBO6srUTdk2Y0tK9LB7KOUQr5nJDCe78S4qYYdLnnOrDucujOqYSqk2YBA1kpBA3k6zwJvvHMFFRGPrr8IRhIpQqD2JANtWhE19ZBIVm+eZVfNSpclVZbpNisCGUEAAhCAAAQuSICz1ruU/v79+6z3zez/qLXEzXKksly0XSx4GAL7CGDY+/hZn9ZbY3XcVy2DPnNtfebveMbvNmel2TjyD96f8cXnqxJqAV7vpV6NpggctLZQunIczzx/KGWfV+ZJ2e0E6Bem2lek3tEp2A3v4jGz/F62jdazFr2HyN/97zL69ddftePH/eRiG4EB7DxrtidrhW8bUp7KIoAFZuE6e+SsvtL4cbOzM0nID64EHG6NRIDR2UjapCy1CRgXLpdOjETFCyJzqiRKiUAInI5AA08yayjHLojNJnSuRQEdmZbtSeas8mpyL+iMlh7XCrj2/CzdJRwCcwIj+U6Mm+b63R/CuoOR4bk6I2OhjNHYGWIEVSRalnuZ5e4WEa+3RLJw4Y33pj6LPHT9FkrEaUYgq9XdsLpHm9ZMlbUzylJlll3Vltylz84Th4ILCEAAAhCAwIkIcNZ6l7KMKzRTHloH0nh1V35/P5y1kpTlou2XjRQgsJnAlQ1byy2buW17UAvM+sy15j2N36xQLhqFfvz4cVt2oz719u1b4xF0ndjhi9ajmgHlgkANAvQLNajWTpNOoTbhkdLPWglgobqe6t+8eRNNnGMAUSy5gVnrnX1OXGTVvqx6nQuT+BsIYIEboJ33kaxVc2oruM5r6khuJ8DozM6KmBAQAS3NWPpH9SD2o2jB4imDLCwNAmMQyBq8WxqWORYWi+dM6oWcZbH45s2b296KqE/2GTugBw8etF+UqadZUq5NYBjfiXFTJVM59bpD+8bwLJ1RJWsh2QYEspzSrFWhBsK3z+LK3nh72u1zpOtvz5wc0wRqTzLQpqX5n+gu6/4nUhaiQgACEIAABEYiwFnr7drUJKPxc6ZTHs+ePdue2f8+afcds/bP/W8m/IJAawIXNGxNY+mVpdMi8efPnxsT17qFBFha7JkLE2yQmke4VIj0paV3S5H1og07ZEuCxIEABAYmQL9wUuXSKZxUcUeJLR9M7oExdwZ0RlAboi05t9qIuSE1HgkI/PTTT0FI4mef+1ey1nezFmsTKLhVigAWWIrkKdLJ6iv5Cj24TmHVCLmHAKOzPfR49rIEjEfRlsZQATfNbvm+tN73uu2MXJAsPyEAgcMJtPEkWSxurOixF4v1ImzLCSt1W8ausLF2yK5bAkaD6dl3YtxUz7qW9N75ugMr1PVMgpSPJcCabC7/C3rjuYhOGp+u/6SKG1vsBpMMtGljmBDr/mPokVJAAAIQgAAETkeAs9bbVZZ1dlqrOP+Pvbs9u5JHFwY8zxxTgFqCTgVqCd5PBWoJagVqCWoFaglqBWoJagWjJagd+F57eDcHm48QWHxz3j+UlQUhORMgJIT1+PHj8Tv7v1vGT6T+34DOT9t8ZLkzub44t8AJK3Z5GolB3K5Bl7krRQzqxIkiZ6TZhOFqWWROtI5Nws3DZFU6ywQIJARcFxI4W/7KRWHLpbPNtOW3eweNMG0zs9tMVYwof/v2rZm2mAbQDBQyTiB/8LI6E2PcvubYKr87JT+nc6RTnF0C+eWiBnYZ7iU8/1oZXR9uz3HtpWJL52gBd2ej6Wx4ZoHM+ULx+umcX7qrjXRkRn5mf3knsBeBZVqS+Z1m+bftGxc2KDBrAWWObsc1LiZmz5oSkR9JILN5s+W2k/ummSrkfscdXIxmqhKibQos34TLb17mN3eb+TpMSD7X8kV5GORVMuLSvwq7naYF8s+6o0f3nNPSRbCjb43776iwJJUAAQIECBxGwFzr8UVZe1wgHdHr16/TKwz6Nv8eIB4YzXn0YdDerUxgJoETVuzqBI8YbJsJtjfaeNT4y5cvvdOtnU9KyXitb7XsyvDmQkzXubq6aoYLIUCAQKtA9dziutBKtMFAF4UNFsr2kzSo3bv97OwxhV3n2Mzn5PaY5eXTnD9sv80HMvLHd/OP6OVL4cx7VANPUvpfv37Nz6kXauDKry3W3KmAu7OdFpxkry4QAwSZV8negdGYXvL58+cyRzHooHu81LBAYO8C+TfvmaeUVpD8W+zDjFoaFGitCVMF3rlzp5xAmI7zyZMncRVLr+NbAoXA3ttO7pvmq8n7HXdwMZqvVoi5JrD8m08HNS9rqT3hx0FcnkneSw1x6d9LSZ0tnQt0MjinHaZSGfc/TFHKCAECBAgQ2JGAudYjC+vly5f5vT/RZJ/2YYK7d+/mpzv/+eD8OK1JYA6Bk1fsOFRX7IWMEcGPHz9eu3YtXbLVx6TSax772+fPn2dmMHP8PjM2qxEgcCoB14W9FLeLwl5KalPpzB/UiWSv2ETcFNq0iWmdIRCN4Wnv3KdN8+5iy6/n1Qe5tpPN/L6U/JxuJ3dnSEl+uaiBu64Pg7op8mvFrk0SiceVwPHVMQTcnR2jHOViFYHMw6f1Tqqa4NoK3mZVxbFMYO8Cy9wmGyxesSfwqIPFz549y7wZzH96e++Hs/RfLrDrtlNm4kPJow5Dq0qtMVxsvrtxByPUQ8vd+oME8mfWDYo2sXJmM6CIYcWWWCILS3518tb4ktRL7sulf0lt+8oXWKCTwTktvzg2vmb+1dy4/8aLUvIIECBAgMCOBMy1HlNY0bEyqE952h+1jhTHQFd+2zF+rnZMJm1DYHEBFXvQM6+Tl8+tW7dax36qO8rv46hudbDlN2/eZDrEm/tDdY/Z//TpU7xSpPiL/O4xC9JM4BgCrgvbL0cXhe2X0TZTGC2E+HWvzLRlNjwyY7NaCMSveraqmgYwbfWIHw7Kj3Brz69EevLfr2eKfn5BL7mmGrik9or7GtRgdrTiWrGu2vUCAu7OFkC2iwMLRNsp5y417qSi6zjhUBticJOVsPIVgX0JLHabbLB4UKN98lp01MHid+/e9b5wPDDjmeyYmD25qggPKbDftpP7pvkq5JHGHVyM5qsnYs4feZnKypjsIEmt8UFcu1jZpX8XxXTCRC7TyeCcdpiqZdz/MEUpIwQIECBAYEcC5lqPKayYaJ3f9RMrzzHXLv8BhW2+p2eMu21OIHDyir3uiEXUrwcPHqTf47D8G0Y3WOtrj4slUpj/YshEJKt89eHDh0h88ffkyZNV0mCnBAiEgOvC9quBi8L2y2izKYx3smSmzcuzMqHyV+s6cv12Tb5h5pr593dbq+ets/Fbc51/LLduLnBWATVwVt6NRJ7fYHa0RpHh2ki9lYyZBLraeM3dRZdXM3AXIbrsdlFM+03k06dPcxKfONbev39fHTyNi2880ZgTp3UIENi+QP5t++UN7/xbuUM+BZHfaJ+p2hxysDiuRzHdOkfs1atXMVsyZ03rENhp2ynRlquVqfumGkjvxy7bPY47uBj1FrcVRgus8tRZfgM1v9E7WmD7G568Nb79Ahqawq7LUzMel/6miZD5BPLPt/nn8NbUOqe1suwxML8o82vXMg6ePFnG2V4IECBAgMDkAuZaDyb9/v17DLFkbnb79u2Z3n0bo1yZaVi9DzQznVYjEAInr9hbOFrTg4LVJ6XOWWPjEpD56Ea8H33QC9XO6SnXBAikBVwX0j6rf+uisHoR7DoB+SMBmW2PXWssnPjWZyvjN9w03iYviPx6nj/CNHkiWyPMvwTn57F1RwJnFcgvHTVw1oKYL/L072rW9ptfH2obHuYjrsMUpYy0Crg7a2URSGCQwOPHj3PWjzn/8cszrWvWnt918W1VEkhgpwL53VOXH/sGi1evJIccLL66usqsnOn3kq9eOhKwHYE9tp3cN81af4407pDfPT4f6SEvRvNx7SjmVbriM9sAwZjf6N2R+dCknrw1PpRr4+u79G+8gM6cvPzzbf45vNXTOa2VZY+B+TVhlcZGgjS/aZ2fx8TufEWAAAECBAhMJWCu9WDJQa+cbO1LHbzLjg0y39gUDceu5x46Il4iOJIUA1rxi9/5NzNLJMs+NiBw5oodR2t0cq1bCHFgxjyTrjSs8obRrsSsEh5PkmXud+GReNPgM8vFagT2JeC6sPHyclHYeAFtPHlxK5RodFUTv7W3rlbTtsflmGnW2nAybjFHacb09cx6nj/CNEc6m3FmHnfxfqW4gWpuLmQjAmrgRgpivmTkN8YcrVEKuOarimLegkB+Dddlt4XykobNCmTeFtXmVBfZiaGNaqs+bgQ0lTdb0BJGYIRA9QBPbD5Vw9tgcQJ5ga+OOlj85s2bnH6q6Dn0BMsC1ewYu9hd28l903wV72DjDkao56sqS8Z848aNJXeXua/8yXWZEeasZkw2R6m6zplb41WHAyy79B+gEI+ahSU7GZzTjlGLjPsfoxzlggABAgQI7EjAXOthhfXy5cv8Tp/Xr19HZ82wHQxZ+/nz55mrzzrlOzMNtdUi8XG/FP2zcUs/009/1/bo414ETl6xM/sRZi3NxBOH2+yLn1WjFnl+AQ16MUdtLyM+mgY/As0mBHYhkH/amS87rgtdtvml46LQZXjy8PRb+UucuAPd4MuzyuTtbqF1VkDkIvPBuN3ld/UEZ8Lmn1GXyVFmejJzt0ya7aVVILOMMku8dRdzBGamJzN3c6RwI3Hmd3jm9zVtJGtzJAPXHKri3I5A5pkzEuzubDulJiUbFMhsXbx48aKZ+NqtVmZUzXiEECCwTYHMS+1UDe/8ePJbuYvBRuKD65KnIDK1Z83RUQcFPn78mOMWT7C8f/8+Z03rnFwgs8GznbZT/unFfdPQul1rDJebZ1aScv3tLOTXlvnSfNSL0XxitZjjJTi1kNU/xnBntJFWSYYx2UHsJ2+ND7La+Mr5J3OX/o0X5fGSl1k5809HCaL8SA7Zw5CQ2d1XmU3rzNq1WPYz05OZu8WSbUcECBAgQICAudYD6kC8lD2/2R3tnsePHw+Iffiq8Z6eRMdiNb78V5RVt5p1udrRvFY/2qwZFPlogZNX7C0crYkTywb74jNrWm2G0uiMZP7AXaQqwZiZ5kGrOZEO4traylPVz63lS3omEXBdmISxGckkx52LQhNWyCCBuGHMbJNkdr4P2vtpV249r0bL7fr166c1mTXj8W61nHoePxkUXS6zpiQ/8q9fv7b++Hkzhvw+oua2QpYRUAOXcV5lL12/F9RMTJyFvOcRV7NiCDmYgLuzgxWo7KwlEKMzt2/f7t17tJbjylJbrTrqF195OKzm4yOBXQs0D/nW7EzY8DZY3Cq8ZGBilDOnn2fJpA7aV/xSQvxeQs4mMdukNoiQs5V1ziawu7aT+6b5qujxxh1aczQfYGvMh7wY1S4us15VN/hbGvlnodYqcUmgMdlBeidvjQ+y2vjK+Qdd4pQ7Rx495TiH6o7iXLiTwTltR3UjnVTj/mkf3xIgQIAAAQLTCphrPcDz77//zlw7nkV48+ZN5sqXrJb51r14NL/WW3fJTi/ftvYa4Lt3714epxiOJHDmir2Fo/XmzZtd1WnavvicYYOZfq55XEZi+kfmpIsAXHi6jl7Irko7Onx39XN0Tm24cQHXhVoBbee64KJQKxofxwlkTtQ013ocb3Orrvv0+/fvN1cWMpVAZj3fwsNbRZYzX1kd960Lt/mnKpGzxaMGHrXEX716lZm1zDqQGdtOV8O104KT7EwBd2eZUFYjkCOQOUe6dmWJUb9qz3ncYWkq52hbh8BeBDJv2KdteBssXrd6LDZYvHw2Y6pVZk/gwhNOlqewx0kEdtR2ct80SYm3RnLIcQcj1LWy3s4IdS1hiY85T7wkNp/jq2/fvs0RbWacmY1VY7KF55lb45k1avurufRvv4xOm8LlOxmc0w5T2TKv5pl1bAEWT54sgGwXBAgQIEBgJgFzrXNhHzx4kDmTLfqqFut2ubq6ynnHfGQys8WWy3HZei9evKhGYJiqqmE5BE5esWu//7B8lUh0uCdG1kekc9yE5xE7ik1qIx+JPCbirz4ullgtvhoXfzrOxLfxNo38tCXi8VVVYHf1s5p4ywcTcF2Yo0Avvy7kn3hdFOYowcPEmfkk1nbu5vJr/jbLqGtMJR6y3GaCj5Gq3dXzrnpSK47MkbzaVj4uL6AGLm++wB7jIaHM3tdoiWXWgQWSvdYucK0lb7+LCeS3Ud2dLVYodrRfgcybo9rUi1rnlabyfiuAlBNoFcjpmJq84W2wuLUsFgtMtJqmHSxeLEfVHcVlK5HBcs2YD/by5cvyowUCrQI7aju5b2otwUkCu/qTM6vHJGmYI5JaI3+OXaTjTJyrp70YHfXJkCXzlS7K8tvMHt1y/WkXMnuJc5q+0yasK7b883ZXDJeEn7w1fgnddrbNr0KJ8+0c2fGU4xyq+4oz50wb1TLzvJ2Td+e0HKVdrJNZK3Lq2DL57bpTqO1dd3oNxEcCBAgQILAFAXOts0ohOkAzWzwR3ZcvX5Z8X3tmo7D2jvmsbM+zUjzeV31PYXSA3rlzZ55diXXHAmeu2KuPWCQ63KftXMuJLb/jL13da/Ek8piIpzYxL7HmtEM7iR0VX607INGbvJ2usLv6uVNnyc4RcF2oKtXO59WvBi3X4hlxXXBRGARu5S6BuHOsvYiqdc2osfErYa1fLRyY+QKyhVOVubsYuG1tNWX+lE3mXqzWFMis59FREN0Fzc0XDvn69WtOPY8jd8men4URDrY7NfBgBVpkJ7+f09EaYrgOeRTIVFXA3VlVwzKBywUyH1krO6xqL/Uw6nd5EYiBwKYEaj9c35W2ORreBou7tBcIT3SY5wyfLZDCS3aR2VEQu4jHnaOn6JJ92fYMAntpO7lvmqk2HnjcoWzwz0TXG+1iF6OcS1ttZLk38V0r1OJJ5LErhvzwnHzlx3b5ml0Hy+UxZ8aQ2QAwJlt6nrk1XiLsesGlf9fFd+DEr9XJ4Jx2jEqVeTX35MkxilsuCBAgQIDAugLmWvf7P3v2LL8D8ePHj7du3eqPdLo1Ync5fffxrPCnT5+m2+34mGov4MlJ/Pid2XK3Ameu2HG0rjtqm+hri3e8TVinciYkJxIzKCW1+RI5u27GXxv2aK6wVkjrrKG1EnOY/eZUkk3Vz8PIy0hTwHWharKd485FoVouli8RiPvNnItO/j3pJYlJb5s5BzUdyYrfdhm6J12gUHZUz3NefxDHbORoATe7mEpADZxKsoxn3V6LmNDVdUovU1gs3L59ewu/IISrVi4+EphcwN3Z5KQiPLnA06dPcwTKlnPtuuwOK0fPOgQyBdZtSRaJLA/2RJpnangbLE6Yz/1Voh9+2sHiuTPSFX/cKt67d6/r22r4w4cPqx8tE2gK7KXt5L6pWXaThNQaw2WcB2gVG6EuSzMWElfG6mq9y5M8udS7l2KFnMHHJc8MXQdLZnYmWW1HIwVbGJM9c2t8kvq2eiRLHuCDMuspx0Fc06585k4G57Rp69KKse3oap7TpebJkxXrkl0TIECAAIG0gLnWaZ9/RLMs/6c/YqL1KmNL0SDLeRnhkydPenI7/9fxNGTtF8IP0L88P9tJ93Dmip1zlzVftah17pc7yhxyLtfvXbh7927vOvGOsd51clb48uVLdbU7d+5UP2Yu55xpi6gW7q/MfPFeZjatVgjsrn4quGMLuC6U5bud64KLQlkoFi4XeP36dW8kMei4+k/+rnsu6iXqXaH1MY44lle5i+9N7fFWyGmyRvdL/LLBinmPvde6LFoTk3PMtm4ocEUBNXBa/BzPafdYja32GsfqV7Xl1jN/bZ0FPuJaANkuTi7g7uzkFUD2JxeIRw9j2mRvtNEHXrziuXbBNerXS2cFAvkCteMrf8Op1oznsHP6Y+dLp8HiqYpyaDyLDRYPTdiE62d27wTFFt7hNWHGRTW5wF7aTu6bJi/6IsLWi+Bhxh3WHRVa7GJ01CdDcvI103HRGm3rwdK65qyBOQ0AY7JlEZy5NV4i7HfBpX+/ZTdfylc/Fa/byeCcNl/VWjjmnIFXT54sXCh2R4AAAQIEjidgrnWqTB88eLD9idaRgevXr+e0HaMX8v3796kMz/9d7WnIeMNrJH7+3drDLgXOXLHj+f4V59J0zROefK51zltUo+5OMt2i+ixI5n6bh82NGzeaga0hXaM+rStfGBgPtHUV2eiYqy/lze97Hb27bW6YWU+2Uz+3yShVUwm4LlQlN3LcuShUC8XyhQIx1/f+/fu9kaz78qxocuTMQe3NxVordL0A3k/TLFYi8bajnEkX6w7x1rosWnEiF+bnt8psPFANnLaAVhyfjvN55vUoeh3HvWdtWquIDdfkpCIkUBNwd1YD8ZHA5QI5DePYS1zjYtix2jsd97ZG/S73FwOBUiDukSfpCy0jHLqQcyM/a8PbYPHQIptq/eq5vRrn5IPF1cgXXo75sZlzCONIXP0xm4Vx7G6owC7aTu6bhhZrzvqHH3cwQl2tBpO0yiZ5cqmaqsRyTtdo9dGgRFSXf9V1sFwe89AYjMkOEjtza3wQ1DZXdunfZrmsm6qTdzI4p61b/Sbcu3H/CTFFRYAAAQIECHQJmGvdLhMdZNEay3x0L6JY6xety9RHT1AMZJYfuxZyBkS7tr08vPZ0fszfe/ny5eXRiuHAAmeu2JkDcnOUfryhszXayYfPMyOs/SR1a9p6A6uR5PwoR2uEmZNvW7edL3CO6SjVRyjy+17ny+MqMe+ufq6iZKdLCrgulNrVU3oZOHShGsm464KLwlBz66cF4nG93vebRCMtnkVIxzPft/lzkqsNifnSMzTmrteTrXuPPDQXe1//zZs3vafcuN5N8sTSCKt43VVv0zpO/pGLEZHbZAsCauC0pbDW+TNzv3FDt6lex8xkT1tGEVvmfrfGNbmDCA8v4O7s8EUsg8sLxKuoe29RI1Vxl1qbpbZi/9XySvZIYBmBzBbdHImJ3qrqdKDWXSzQkjRY3Co/d+Big8VzZyQd/7NnzzJbknEkrvie9HQufLsFgV20nTJr+8Kevf2xI9JTHaGY+1GHM4w7rNjCX+xidOAnQ3pHZBb7GYnaneOIQ3vCTYzJDsI8c2t8ENQGV3bp32ChbCFJJ+9kcE7bQiWcJA3G/SdhFAkBAgQIECCQEDDXugUnulTiVrN37LDYMp42iKka0QRviWjZoHiCsLePLPqUo5d/2XT9/73F09K1p/M31Y+2iomd5gictmKv+ILY1gGhOCvmvPQ0p0zLdeJdcTn9el0jKGU8vQsx+F0dUbt7927vJq0rZCa42DYuJa2RTBsYWStfC5I5ApSTgOrLa3MeqsuJc3frZBb3durn7oQleKiA60IptpHjLvMsUSTbRaEsvuoVuQy0UAjk1O21hr7iLnLvZdf6zNYcTVz1OS0Q9xq9zcta10E6wgm/zfnp+HjR3oR7FNXyAmrghObROo2XKk4YYU5U0UeU02Eb55nWno2cXcy0Dq6ZYBeLdu8NocWg1tqRu7Nx8ir2OLfzbJV5+1m9NLvDOk/1kNMlBVZpSUYGY2S/9zywWMPbYPGSVa7YV+st1SHP8605bYJHw2mtDqtmYoRsU6D3nFkke8W2k/umOWrOGcYdjFCXNSdnFK9cuXVhqieXWiNvDex9OGqZnoF4kXRUpCKF0YDMebRp7oTllGbmib1V/pLADY7JnrY1fkk5bmFbl/4tlMIG06CTwTltg9VyXJKM+49zsxUBAgQIECCQKWCudR3q8ePHMUyS2WUTc5vjDX+Tzz+spyn7c/QE9T61HDdLy0z2qKU6eqCqqkEX1LV1TvuxKtOFkLNO17bjwquTLbtiWCZVp63YqwzZRh93a7HO1Il8//79rtpVhuf0cZcrty6UvfbFtzk7bY0nAnM6/YttM8fmu3aUGV6dEPL69everTLfSlutAznz4Xv3u9MVcqrKpurnVM7VCjBVnJPEI2GuC0VF2s5x56IwyaHdjGT5gz2n3dtM5+QhcV/Z+zqqeBIrfm5l8l2nI4z7x1prKr1+fLvW7xJ3JSxmA7bWq5mauF3J2GD48pX/1q1bve3kOM8v/9vRscfe60ukPNI/dzm21tW5d7qd+OfOvho4bVlH63TJE370V2T+kE4czvEU0bSZvTw2XJcbbjyGuc9gzexnXsc3m7Bmji4JcXd2iV5i25PUn4TAmb8acbv09OnTQ4otfyBkMkpYJtQBVlu4JVmI1Ub2WxmXbHjHvs75FMThBwV6T2WZjd7WKpoTGF2ymS3J6Jhd/vmWXp+cPO53nX1lfxdtp8zaHnWmtwt3knq190cdzjPucPiLUdTnoz4ZknPUxwzwSY7oRCTVKhQjob2NuohqgQaAMdlEkTW/Om1rvKTYV7OkTHbOSaBY2aW/RDvDgk4G57SdntNqh6dx/xpI8+MxCrqZLyEECBAgQGAZgSnnWg/q5tjgJTyeII/n8FrfOtlaGNHRFg/5berRvUhM/Mh2b59U3CxFylszNVNgvAuq+nR+pDBuV2ba1x6jHXTsLJbB7Rykp63Yq8ylae1NjmN2plk91S71rrpdfbtz1zrp8GqHYMwcvmSCRP4oafWkl07e6G/jslWeSyNhka/eedFxjejdXTwrX52S3fum294I97vC7upnDvV2zu211OYkbJXL5aYS5rpQVJvtXBdcFGoHso+XC0SLq7devXr1asm7uXjGIueCWMt7tS1RgH87AgAAIABJREFU+2qVj123+TlPz6yS4El2mnPdzLnMTZKYaiRXV1fV9nn1q3I5HrNbsp7HvqoP9pXJqC7EjVL8mEA1ZKblzRbc5fnNqW852b8wJWrghYDVzaNMR1wjqjHkL8eNauZTQfH789t5LWY1g7iqGpaPLZBzwp9coLcVXe5Rl11JYYFAWiB6mzMvvmU8izUMyj1evrDKKSsn2TkJW6Dx3EzqZhPWTOreQ6rD/cG+8PFVG9lvxVy44W2wuLUUZgpccrB4lVNZzS3/XSHRxxhHR23zWT/m+OScmWdN5LjId5rsRGZ30XZy35QowRFfnWfcwQh1UT22M0KdX11zBjXKh47yox20Zlw6y0HDeKIp88Ul5SaD9jVoZWOyg7hO2xovlXbaKnPpL0vQgk6Gah1wTtvpOa1aiMWycf+mSTXkMAVdzZRlAgQIECCwnMCf6f6GJnq6PV8aU4wFxs8sD0p/jDBdutfZts+ZShf3Tv/5z39mS8L/ibj5FHWA/581Tv+hd3pkVM7o+1jYqVlwrcfIYhXpkBW7lbQWGBlfrOi7kOMHk+dLQ87p95IERBWtksZ4+YV5yUlwscfL95VIatwJV3vB4mOs3Ps0QDwel4iz+CpO0VWxJWtgb9qWXyGnuDdVP3uJqoXbtXxJjnoT0LVCV2Kq4bMeUxtJWDW/XctLHpWuC10VowzPOUsURTlrBd7LRaF2Ue6q5NE2LoWXWYjzXldiquGL3QP2Ps4ebYDi0j+3T61qVTXSy6tcShIaramN4zexyQG+yjlBxWzztXLa+thutaQW67XIqeeznsNrRVBt5FdBqsvL9w/UEjnuYzULXcuLUauBXYWY+RKKakVd5vqYc06LerXwBQhXV0U6WPjeG7HLXzV6W7PFVWDyXuXME0XsfdbLTa1pUbTbY49d174ifPkuu71X7GWuPgc7m43ITuYgUVGNV7y5GJG1cpP0sVl8u3ADo0hbTsJmPZuVRLWFzSasls7tf0y3JIuen9rw8WKnvpxjf5XjIoq1q7+6WjMX60+I9DStRjwFUU181/KBBwVq9bxVYIEjunW/XYFL1v/q3XdXepZv8E9SIl3ZqYYvST1JpprnhGp2astrtZ3cN01S1kUktTItPobwhLtYLKrWvNQCD3wxKpxzjo5Lzku12/DFGvPpZmeU8qyno1qui5ZSb5IiVYsNFvf2YhUt8wUOxlqHUu0ATHy8pFoOzdchW+OZCPttleWc3IoKNut5qVbDN9tlmlkfNrha+tRanMpqN186GZzTEheX+GpHd5pRmdN5iUNg8gGp1vNA7VzXmqpZT7a1VO334lXLiI8ECBAgQGAVgX9MtddBvcZFA6K4ZZoqAePiieZyb6dJrbkT95/LtLrG5ajYqjZTrpaF4uMyzcdmxViypXiJ4WLbxoHQWkC1wOV75KOkamlo/RhFvJjV8Sp2K2ktsOjsWAa59Xw4dxd28yxRE4iPl6Sh1pd0+Qk8p5+lzMJ8V7pqZ2jZdZ6Ttt66FB0lZfpjoXf9Y6+wu/qZLo7aUFa1oKvLy3eWZSYs58njtMDQb5dPWLUgupZdF0JmO9eFnBNvWZQuCjkn1YJrPqvW80Dt2lcWWW1hydNja6usmp5LjoJWhGZglELspbrTaH70JqxYf/mbl2b6y5Cuile2oMo1D7ZQLbuu5bimrJjr3kGvqIFznw2a9bxptWQnRqSnmYBmyAJngMkrxvLNqt4sqIGtRLU76Gb1K0LiFFr9au4zan6qWjM1X2B+wnDNVwoLxNzVlqgWa7E892WrltnMRuzyDbNoYDRxmiEBW8vRhR/dnQ0C3HvFXvLubBDs8VbOPKLjGI9jcHfZz2yjLl/fMhN2hs7S3VWq/ASnW5JFA7tZEya/ejYTnDMUO3f7v5mqakhOCuPcFXrVreZYbl5Mx3UgNJtJzZDI0WJNzdbev5k6IjK7QRa4xFRHXZv+zZBljoJMn5lKZ46jpoyzeX5rIkfI8pfgMoWjF7bfdnLfNLpwaxs2rwJFNV7m/FBLzOUfW4/BWuBRL0alXleZVh0uOeXWmn8LtFWKrOWccudrZlSvsCFQJKlGURWuLi9G1Nr4qabkknIvK1h6IYog9lLdadD1JqxYf+Guv+O1xtNFU3y761aZS39OER9gnfSpVSdDVxE7p1UvPbXlBS5/XeUyIty4fxNt1xevZnaEECBAgACB5QUmm0NVu+GvtbpaP0Y7dfkMF3uM7phoWo1Ic2y1VpqH7jfuk3v78WOFWYemmu3X5Qf+h7otv37cyrYeIM3AxboRC4TMA6TsDF2G7mAVu1nKrSHLdIx2PaC5QMWrdq+3CkTguCdIIvHVCKeqrl1W1X0VyzOd9Kpd6rVd9J75e4f3qjHscQx78nPR7upnQiDzJRpRBxKRzPFVs8HQPJqKkPnG+VrztXzCujJeC3ddCJDtXBdcFFoPn9bA9ABPtZ73Xq1a4x8dWL32VZPRXF7yLFS93DdTEiFxKpgvPdGIqt0OhFLsLr8QV7zfr9WELsn59GoJWOVjzlNBRb0adzqdKlO9t8NR8ea7H2nW8+axtnAvUC9ImcLtHGKZlWH5ZlVOwnrBz1YDAy3zPB9r1m6U5juZZCZpvgQk6lJm2nAlDHfxVWZBxyl6s43Y+S6mzRLMf3qv1qPVjGpEiLuzfLQDVOxjt+fzi3LuNTO7E+P+ce6UzBF/Zu6iTTjH3hNxbrPxHAnebMISmJv9KnEervb9Nu/uZ233NndX3oSWC7MmILO8DBZnQo1Yras1NVN7sveuvKh4CwxWxqm+rOSZCwukKtMnEry7bqLNXoJHHDW1TTKztm7bqetIb1b+Oe7aQqzaY1/bRe/B2HvfXY1h1uO0mosq3U7vU6pZSCxXWym1yj/hx64qOtPFqJryWodnK8W4tlAkvhpbNAWr+517OdHyLFI10zhI9TCpnvd601OkakmlalKrJVUuR92Y7+iO6rGvMdmDtcZzDsC9t8q6zqtlDS8XatflHJycdaqHWG0X1Qt3mYzqwnYu/Tk5XXGdxKm1evlu3vWPu65l5rS5u2rhFsuzJiAnnc5pzUIpQ/Z1p9l7ro4TznztyebVvGQsF2ZqcXXV816QMmH7Kuiu/AonQIAAAQKTC0ww1zqaCDmdTeVVuVyoNuInz1hrhJHUaD2MTu18zazW1F4eGAnuvR2N4pjpdqV5/7Z8iV9uOHcMmWVUHDW1voZZ05b/wESkbeGmdibaLip2eT7sXYjDZ75+26hLXSXe22M1ST3MeQqz2vOev9PaCX/C03gt5kQJTjuGF9Wguus4ydcqRu9NcnOTqmetJkTRVL895/Ie62drSUX9T1TU2lfxKEBrJHMEDkrYkiNqqySsVhCJj64Lm7ouVM/MiVKLr858UYgWYxqn+u2sfdy1U1n+4GKkcMmzUKSzeUtVVYrlOBBqLYFa7sZ9bI4nlSXSm6RqCmdqkA/KVPhUk1QuL3lvNSjBk6wcua49llFmvHVh4Ru6Wh5zTg5zpDDijIrdClIGLnM3VIJE26M3SWXaYs0dtdVXaVaVsOkFNbDmk3mej63iVFOrsZOPEMcuqo/glPW/thDJmOMsUZNp/YirleVggTlnibJORm2MM94yAoMasUu2fPJvjsJt8vNG4OcnwN1ZWXXTC5ut2HESXuZwO/leum6patVm4ZbzJIUyqI2qszTMB4k5QntraaIlWbvXa07bm+mIqw0P1Q7z+Lhiw7vpGRUy0tNMZC1kpr6pZvFFC6SZyMyQWpoTH2MvcVrOjHbEal11YKYql1mIBUjtuBiRu8QmkcEEe+KrKJH5EjbIJw6H+VKSoBv31aALypKX4HHZqW21l7aT+6ZawQ392FXQS959D01zev3Eua721cEuRjWWOJfW8tv8uKkR6lr6uz521dgyd3EdmbyNUWsvVa9Tta/KZDQXlrwK9KbKmGy1gmU2VHbRGq/mq3U5M7NFBd5sq8ylv7VwjxSYOIlVz8CRZZ0MzXLPPMyd05p0WwvJGdGbY0w54uztpJqpa6WrCDJr9cYvXl25E06AAAECBJYRGD/XOprgce3PeeKt2RVShkQ3xEwN0IIveoKiERO3B5ekMxI5R+tqmQIOgZy8x73WhL1mUTGaDce5+1uX8ZxwLwHeClUeHa0LwTjrIRMZjEM7ce/dmqoIjKMsWucT+qSjOkzF7vJsDY9z0UzIzT6UIgERni6ICb/tSkOVYugTkLU4o2JPmOCohM0TXTW11eWpJGu35ZGA1irRm7CuQb44/KvJHgo+Ie/WoqrVpapSuTyUqxbntPWzBhjVtesRmTL9zYWoJ3O3f8YlLC6FB05YsyASIa4L2znuXBRqp53ax7ha1U56iYpdfhWXs2gth20ttgk/xskk516pTFKxEIfe3Amr5rH3BB5QteGx6uYjlpt7rDY5ht4pBFdEOG0KB2UqCqtWgsXHue+qBiVywpXjkBlxmxkmcSyESWvbcsLkdUUV+42q0lpSZeDQc37Xvorw3pPS5EdWOj0XFtysp8p0ynu/jbQ1zyplsXYtLNDeq6ZcDaxqZJ7ni01qt5BRoBMeqjnlEnuM2rLWuSsQcFUrz/GWo2r1Xi+a57EtN2Lnbv9E/L0X9KbY5J0PcemJUmjuqDUkiniSqrujLrvjVewl784mqS17jCTnxnlf+RrXRp38fNVEG5ewBRrPm01Y03BHIV0tyQhv5qLZJpnqElbsK4q490hft+HdNImQnGRHAyBIY83WGEYEtva6BM4lu2htpXQFRnNrpjugZjUr0jBtZSvMg6tVsivXRXh0L0ye90jJiF6LWjrj8Jm2pT3OJ1JVpOSS2jjioBi0yTjwBS7Bg3LRu3LvGTUKqzeSuVeIsnDfdAlynMRqp4Li47Rng0tSOHTb1ux0BR7jYtRF1HVBrGoM7QKtxdna3utKz1ThXZW2zNeEqYozTO1MGHuvZiT2Ve63dyHqW2w+eRugmp5yubdVMPnIUXOPsYsys4OgQjKsIsLFxmSbBd1ampGLWLNEvnAhKkPz+nVhazyRpEh56x5bc1oN3GCrLPLSpKumubo81S3AjrpME9VgL191nTEivJmF2oUpSn+qQi/2lXN+2FonQ06aA8o5rVmdthYSl9G4IFbPac3loW25dB6bB1Rtj5O3H9LpOdLFK51T3xIgQIAAgbkF/ood1K7rb968+fz5cxn4+/fvYjkuwLEQH3/8+FF+O9VCNCZu3LhR3NGVCyMij+QV6YxElikfEU+xSdEH8eDBg9ExbGTDly9fPn/+PJ2YwI8Ol8ePH6dXS3/79evXaIZ++/attlrcY7x//74WePiPwV7UxiKnRYWMkOIguvA4ispZ/BWRF8dOsRz9NVdXV128379///DhQ5mw8jCJkEhS/JUhXTEkwiMZRariKC5WKxMWIVE3rl+/nth86FcHqNh//fVXV65DMm7Dnjx5UlshjtNnz57VAkd/jPrw8OHD5jEbEcbeQ3h0zCM2jHpbvfq0xpCf/biWVfWiKkaH8q1bt1qjHRf469evu3fvxlGTs3nRkXrJIRDl/urVq+q+Ikd37typhhTLcb6NYm2GV0Oix+rt27fVzZtikbVLElzd3QGWN14/q1ec8jReXHGinpQh4wqiOLEX5/Pi9F4s55wiqgmLvRcpmepSGNU40hPJK/JVXnHiY/pSGCtsNmGuC0VpFv9u/LirJjWWz3xRiLzHNWWm5mXYlmeh6imo8I+QRLso7k3iuZaypMqTYdHubW3/lCvnLMRpJ1oC8W8ko3oKim17z0I58ZfrfPr0Ka7sZfrL8OpCfhupulVtOcRiR7W2TfjHOGjZiIq747ibqG2Y/zFiK8TKTaKMZm1vRGuntaybPSFlkja+EG22ahmVFSMCi78L0x8FFMVUXmHLul0cgEXkk9/ZFdFGd0ScTBLpj8TEChd20QRgdI+Ubq27u7zp3ox21rZH7C6n4BInzGaC80Nmzdol7b38LBRrHrsG5mtknufLs2hcpP7+++9q/HEOiXN79Waz+m3mctSr3p7MiGr5jota+nHVQPb18bSN2DhIi7+ivMprfXxMN2Kjuyl6GMpSLi+m/9sGyeofKzdvLhSpivTUWtfxMQYXyuZoc8NmiLszd2fVWpGu2NU1LXcJNC/3tTXjBiGa2bXAdT9W26jl+arok9RZ2lo0VbFYoUArxC6/01yyVd+au20GdrUkg721n6Q5QhSXzssb3oETl/g4issjpZVr9YZ3a6qKwJx7h2hgbPkpiEMOCsx3Vik6QKL+F11V1dZshOR0fcTgePQvRZ2PK0Jrt2GivqW/ilQVZ7xYrUhY3Ni2HtHz+RQpLJQCJJJUJiYWCrRinRyrYs1B/1azVp5YtnAJHpSLC1feS9vpzPdNFxZxbH68cYdDXoxGF/S+Rqjzs9nbAT7JnV1zTLM5gtnVEu7NS3GdjctcXNHKNkCM1UaEvdtmrtBMf3PDZo6a6/SGHGZMdu+t8WrTJUpt2nvhiHDFVlmzErr0N02OFNJ1atXJMKiUndPSXJs6p6WT2tvsibx48qTLcEcF3ZUF4QQIECBAYBqB5mTu6DqZJuo9xxK9MzE82cTZb0iMFRVDKeliiXXifWxxizU0p7FVoLVGHuOvQ2M7xvrR4mwFmTswDuEEYFTsuRPQFX/55sVE8oZ+tfeK3WUVlac4DGtv+CvWj+P08hNUFEfibB9dw0PLYpL1u04jVah0DS+S0cxaSE6SwlokUUzxuGc1eYnl0QUXJ9jaCTxqSFT+WmKqH5sCrQmLeOJxw1b2y+tYNT3HWG6FqsGuVT9ryVjmY05rYZmUNPfS2/ZobrJMyOiEuS4kCmit4655ZjvtRSEaFYkCmvWrODSaBVGGRHtm1r0nIo/mQZmMSRaidsUlO7HH+Gp0SyNSGO2K1iZNMyOtq6UTlv52jnuE0ryrcuacN8pItraQ0yBJm1/+7XylFk3QOK7TKYwVonk8tFziIGo2qps7Ghd5TmJ689VMzOQhOY23nLzU1pk8nZkR9jaraunM+XjgGpiT/WKdzPN8NcK4iDRreMQz7lwRN++1+9/WKhHrzHSbX81a7zKuXqItr9DVTmitctMGxiGTkNlsI7a3OTqtUjW2EZ1U7s6qgMss77RiJw5GX1UFmtf6ar1K91RX41lsuZq8xZZz2tuLJaa2o97Gc239xT72JmyxOrP8jlpbkumxubirbRZNdHGMa3hHlqNF3dvJsJGGd7qA4iyUeRMRhjmHam13sVUX1CR1uFmsRUice4vURkk1z8OR5RFtpFrWovJEFepKQLpC1qKqfWwmuGsv04bnlG+4TbvTRGxdl8i1fKpJzbGqFWvOx+ouFlueKS85+e1aJ13EXRWjK7b5woOu9XrUWnajTzvNXtnwSSMkTk3VtEU8qzzq0NWfsOtxhypsdTmQi0NsjxejS46drkt/FSenxJuVed0uzd5DPjI+um3ZekppbSz1JqPq3LscsV1S1s1tIyO9nWCjT4mxuzgBtgo0M9K6Wi9IYoXRhdtUqoZEjvbbGk9fshOYE35VnGarpPMttx6nXXkZXc+Pd+mfr0QmjLn1jJG+p4uSapZ+XLlGnyuO0cngnNasFYNCljynpY+gA4/7n+3ilS5o3xIgQIAAgfkE/tGMutnRM6iptOuVowkSvTyj7xaamFsLyX9UK+6+4m4qTRHfxjqt92lFNQjPdXsJ1/Vfq0Wb7s9dcviwdjZIV6dLCmu/FbtGVH6sWsVya6dkBEbGq2vmGMbdbNSBRL/w6odtIm2lTyQyTj6td+YR3uRq7b7P4cpcJ3Zapq13Ib8vMgo3Ut48k0QMrXmvpTZn+KcrtVFJarH5WAhstn52FeWs4Tn1cNYEJCLvPeoT28761eiEVc/2rgvNMtrUdeGEF4Wok81CWSYkij5xhcpvIk6e2rhFSiRs9Fc5gwHRTuhqJjX3G2fyWLnr6hZfNTdJ3P2NY6ye35q7uzAkzrqtqUo/yHXhTufe/JI2XqvGiMBZSy0AuwqultSoulFL04mJb2OdzHobt9I5zZtxRdxs1deys8DHmXK3QMpbd9HbrBpXUketgfkamcdLLcKoXa1np4gts2OwuCS1RtKsAHGJryVgrY+41pKfZL9xjWjWrmVCdtqI7Wo0LoA2up8qmgH5yTtGl52K3SzxOFdPctI4eSSJ++s4djaI06wJC4TktLcXSEbrLnobz61bLRDYm7AN1q6pktRsSaZbCMV+o0Oj9e4yv+Ed8URdjYM6Dt7eIt5OwzuHPXGmquU0uC7vT4iCyLzZ6U18LXnlx2qPRyy3FlkERsara/burqgDcw8Wt1bUMmvzLeSciiPv8yWgFnNXJ+RaPtXk5VjlVKfaOtVdLLY8U15qWRv0MXFG2mDb6YT3TYNKs7lyV/d11yHfjGGDIV0HbPUSs7uL0YXOOd0gcT6PI6j1LBThzWv3Flq/XRW4WgcGtS3DOSp/s3EbEQZCaym0rlxNwKDliK11LxcGGpMdCpi49tUKNIos6kb19NLcV3wb6ySqylSt8QO3ypqqZUjY1gol8TFOZZl9s1FqcYZpkkYMrefJMj3FQubwUGtSM1NY2+PBPjaPlyiL3jzqZOgick5rPdZyAnOO9y72OcJzWj6RL0+e5BRudZ2tFfQclUecBAgQIEDAXOv/ufrHfUU8U3uSm65o4gyaTh84cSsbTcm4H4sN499YbnYIVltRxfKsjynv4tBt9h00leYICfmET9TzOXaaE2e6myyR5pyvdlqxW91ax+YTd31xPEahR0dYbBjIQRF/gRb/xsfoE4nwoguy98jdyGGbyGxNLHIUZ6RIdpyaujrd4qucKnThOqEdyaglL/2xuEWvllpRXnGQRlRdJ5D4Kj+pXSbphJ3kapjPWFtzm/UzXaYzfVucamo+tY8z7bo32iimWkpqH3tjmGmFcQlzXdjmcVerVNWPZ7soxPVrpkOmN9q4XFbla8v54x+9Oxq6wnzNj6hdmUdENANizbisR2uwOGPHv2VjI75KtBOilVJsUiONj5G1oRrp9SNJzb1MFdLaoEpXm6l2PV88iYJLU0/47aylVtDFLgZVtmCJehubFLcGsRwhrRWg1SE2jCNlvlKLmPMT05rCSQK7jusLMz5J2kZEEuexC1Oe2Px4NTCR2dpXmYdebaviY+LKG9HGt+X9b6xfXJUiJMLjmM2sA3GMz1STW3PUG4irl2jLK8SRnlnxJl8t3RpJHEqTp6QWYVTpRJHlH6q1aC//eElXVZw04tQxKA2R01pHa9SWaCrsostOxW6WdbpiJ+q8r6oCcSg1bYuQOF6qa25kuSu1s4bntFJmTUAi8t7Gc2LbWb/qTdhGatQcyWi2JDOvd4lLW7QxItrWhnd5IesdKCxKfGsN78wiSOC01uQQa/Yn5BBN69Oatr0PCqzVDZJzKo5jrdV8jsCu7qa1fKp5zLHKPPSqq1V3sdjyTHmp5mvociSpK/vbbDtFgk913zS0QGvrtx7CEVhbbV8fW2vs3i9GlxdBNFZbZZqB23lyKSfXUbKt1biZr+ghibZlXDpjk7ioFefb+LfoJ4kTWpw6WqOKwK6LYKSw2RJu7jo/ZL67/shpZh2IJmWsGVBNpQiMr2KFrhwFcgHbLLtpoSIBUXDNvUwYEhkZdDWJerJ6a7y1AncV1kzhXRVgwqJpRjW0sCLvu+4ybQocL6R5xojzT042E5UhDpCI9rSdDAmZ1rOBc1rBsso5LV3V4/LXPEBaC7EIbF6bIiT/ehH7SrSC0knN/DY/MYlsXvjVBgs6U89qBAgQIEAgX+C8c62jtVF0Cc3dj5BfGEuuGQ2dzP6gES2qgD2naq0E12rRRr9VLSXVj3EXPaJMJ9lkgVqxu4rdhE2MrsU9WM4AfzPOnJCtHbaR2UhSTsrT66QPh+qhMcly1MDoYJrp2I+b9hH34YM6smMXCxynk1CvG8kG62f6QJjp25xOk5l23RttNHLSlaQ3hplWGJEw14WiKDd43KXrWHx7notCXDtmOmR6o41rbqIg4qLcG8NMK0TveSJhl381X6M3GgOtT8+UaR40CJHDO1/bI84brQnoPRWXmd3mQpRRa76WDJyv1GrmsaNBrdkRCFGll8nOTPcIg7Kc03irFUHOx0FpmHDlBY7lI9XAnKIs1sk8z3dFGGiT3Ms3q0qU+Ex1uCsvOeG4cpQ2u05U12ZNWyZkp43YmY7uHPPMx8ISlc3dWY7zhevstGInqo2vagJdV73aahv5eGF9Hrd5TltlXMyXb9XbeL58F+Ni6E3YRmrUHMmoHVNxsz9oL9HpMVP/wDYb3oNw4mCMXIyrk71bzTGc2tzpAQYF1uoGyTkVL/mwRByqrbV3LZ9qZcuxak18OrC6i8WWZ8pLOqe939bO86VG74YrrhCSHnXo9T/quENZRcuFA1yMekszZ4Uo8Un6QxZ+cikna/O1lyKz6TNz1xmyrH6DFiK2nPyOXifyMpPVkcZkq7zziUXFmLw1fuBWWbVQupZd+rtk9hheO7XqZJiqEJ3TBl2UY+UQmwp/2niONO5/8ovXtBVDbAQIECBAICFw8LnW0aSIv5idGDcPcbMdvTnRGxjPjm+2PZcoqpm+isGkSboFiyZ1CEeTdKak7i7aqHtD7zQmWT/dRbvk8GEtO0vWjb1U7BpRYriirP9xBpv2+YktH7aXZDYOwPRMoZJ0joVpa2CUeEQ4Op05z9xcuIvRadv1hpuqn7WTyTIfc1pTy6SkuZcY7krXruYmy4QMTZjrQq0cN3Xc1dKW+Hj4i4JpKs0TyNzj+mV9i9o1Vcsw7gpz2k61Ubpm3oeGzHePEK3c1sTMt8eyXGZdmKrEW3EyAxc2jCZHXBCnzXjEFnHmNGamKs21+geqZTpTfqu7WHK5t1k1Vdkdowbma2Se59MRxk1oZjy9dSYuT5fcDqfTefm3mdlM7+g8XGmH5b/ViG0egFGlEwUx4SBCc9fpkAlXxIkvAAAgAElEQVTPA+7O0tSXfButnUT9OfCbsBK5PthXccFq1pD0aNSKAs2kLhCS095eIBmtu+htPLdutUBgb8JWrEVz77rWkoxDbMQeoydnqgv0xhveI3Bik2mv+/MNp9aOtWMMCqzVDZJzKo6KUTOf72PXob2WTzWnOVYjDr3qLhZbnikvI7Jf3WRfbadqymN52vNn9MRGhLVd5H8Myd6e4Qt3kZ+YWPOo4w61A/YYF6NBJZteeacj1OlMxbdx/oy79Ql/8yOalDnjR7WWcK36Df2Y7s7qRchfIU5lvaejzMQH1MHGZFsZp72azNQaP3CrrLVQugKnLawLr8tbu/R3oW0tvHZq7boTSSdbJ0PCZ9rDxDktQT3rV9H48eRJZnMlvdo2b8NnrTwiJ0CAAIETCvwVeU5fEX17BoFfv37FzcDn//79/v17aJbjVu3hw4fRE3T9+vWh21qfwHwC26/Yt27d+vHjRyEQx+CDBw8yNb5+/fr27dvYZMQBG7uIvvI4YOPIvbq6ytzjiqtFZiOnHz58KK3SiYme0OfPnz979iy92jLffvr0qTi1fvv2begeIyNxao2HjaKeDN22uf7379+jzkQygrGQjPjv3r1b1IRJdtHc6RlCdl0/z1BAu8uj60JOke33uHNRyClf64wQiKt8tDeisRT/Dt08BjtjICeaHJm3ctFejR1l7iXanNHeuHHjRvFv82PmTjN3V1stIm82lSO/cQ6prelj3De1IsQASWv4Wk3HoqoXretm4bYmtRoY9TCavsXfWlmopufy5b0U3OU53UgMJ6mBmef5nP7k4iY0jtmht8Pl0Zp/eVqrkuBaS95+CVwu4O7sckMxnFAgRhOqd51xyY5+5llv606ILMsERgicoeE9gqXcxGBxSVFb2NdgcS3xPjYFdBM1TVYPOUDbyX1TsxYdddzBCHWzrJsh+x2hbualFlJkbURHbhFPNCri8bMYbcwcecnsU43Ii+HF4t/qIGMsl4OPC9+TFsMExmRrVSjxcfut8UTix32161aZS/+4Qj/YVjoZEgXqnFbibO1JkjJhmQvFBd2TJyXXri9eZS4sECBAgACBaQXMtZ7W8wixRSMyHoKMV1v9dzrej3iCOZrFxXPM0XsVOYzuqui0iofU49+Yp3fnzp0jZFseji6wzYr9/v376G4O+5gEG73JIwqhuOsrJ9CWR2sRVfWYjQM2/uLIjcN24b7mEflq3aTIbJyaivxWMxs5jXxF7mLuxGYnkMf4RCS+9ewa+Y0sRAEVJ9jIReQlcxyi1Urg8gJ7r5/Li9ljq4DrQitLV+CujzsXha5iFX6hQFStorFRtpciwvJurnjyIJocxftWRtzKRZM1xhvKJxgiqmjDND+u3tqM02nM0Gtixhv6N/JGnmbahAwSiEtAV8dFxFNWy6ii8VfcKWhdDxK2clrgwDUw80G3nLnWpWGMzsa1o/VeuHq0xqEaB+y+7oVxlaVsgcCuBdyd7br4JH5Jgbimx3BGXNbjHjN6sOM3QLSxl/S3LwK9AkXDOw7SGD6L0ajaEH+1U2h3De/evGeukLiVi3uTiCSUCpyiM2FE11lmSqqrGRSoalgmcCSBg7Wd3DdF5TzwuIOL0aCTz65HqHtzWo4zVp8aja2KocZYKHt0i6HGEd251aHGaHSVg4wRc/Xj6kON+VYnH5PthSpX2GZrvEyehZqAS38N5IQfdTKkC905Le2zo28TRRm5KFs+0UqJP0+e7KhkJZUAAQIECFwoYK71hYA2J0CAAAECBAgQIECAAAECBDYk0DX5LZ423v7DGRtylBQCBM4n0HX+rEkMmmtd2/ZIH3EdqTTlhQABAgQIECBAgAABAgQIECCQEOjqCDLukEDzFQECBAgQIECAAAECBAgQIECAAIHdCfxzdymWYAIECBAgQIAAAQIECBAgQIBAq0C8YvnDhw/Nr+KH10y0brIIIUCAAAECBAgQIECAAAECBAgQIECAAAECBBICxh0SOL4iQIAAAQIECBAgQIAAAQIECBAgcCQBc62PVJryQoAAAQIECBAgQIAAAQIETi3w7t271vw/evSoNVwgAQIECBAgQIAAAQIECBAgQIAAAQIECBAgQKBLwLhDl4xwAgQIECBAgAABAgQIECBAgAABAgcTMNf6YAUqOwQIECBAgAABAgQIECBA4LwCb9++bc38gwcPWsMFEiBAgAABAgQIECBAgAABAgQIECBAgAABAgS6BIw7dMkIJ0CAAAECBAgQIECAAAECBAgQIHAwAXOtD1agskOAAAECBAgQIECAAAECBE4q8P3792/fvjUzf//+/WagEAIECBAgQIAAAQIECBAgQIAAAQIECBAgQIBAQsC4QwLHVwQIECBAgAABAgQIECBAgAABAgQOJmCu9cEKVHYIECBAgAABAgQIECBAgMBJBT58+NCa80ePHrWGCyRAgAABAgQIECBAgAABAgQIECBAgAABAgQIdAkYd+iSEU6AAAECBAgQIECAAAECBAgQIEDgeALmWh+vTOWIAAECBAgQIECAAAECBAicUeDt27fNbF+7du3q6qoZLoQAAQIECBAgQIAAAQIECBAgQIAAAQIECBAgkBAw7pDA8RUBAgQIECBAgAABAgQIECBAgACBgwmYa32wApUdAgQIECBAgAABAgQIECBwRoGvX7/++PGjmXM/at00EUKAAAECBAgQIECAAAECBAgQIECAAAECBAikBYw7pH18S4AAAQIECBAgQIAAAQIECBAgQOBgAuZaH6xAZYcAAQIECBAgQIAAAQIECJxRoPXHJQLi4cOHZ+SQZwIECBAgQIAAAQIECBAgQIAAAQIECBAgQOACAeMOF+DZlAABAgQIECBAgAABAgQIECBAgMD+BMy13l+ZSTEBAgQIECBAgAABAgQIECBQE3j37l0tJD7evHnzzp07zXAhBAgQIECAAAECBAgQIECAAAECBAgQIECAAIGEgHGHBI6vCBAgQIAAAQIECBAgQIAAAQIECBxPwFzr45WpHBEgQIAAAQIECBAgQIAAgXMJfPr06ffv3808P3r0qBkohAABAgQIECBAgAABAgQIECBAgAABAgQIECCQEDDukMDxFQECBAgQIECAAAECBAgQIECAAIFDCphrfchilSkCBAgQIECAAAECBAgQIHAigbdv37bm1lzrVhaBBAgQIECAAAECBAgQIECAAAECBAgQIECAQELAuEMCx1cECBAgQIAAAQIECBAgQIAAAQIEDilgrvUhi1WmCBAgQIAAAQIECBAgQIDAiQQ+fPjQzO3t27evX7/eDBdCgAABAgQIECBAgAABAgQIECBAgAABAgQIEEgIGHdI4PiKAAECBAgQIECAAAECBAgQIECAwCEFzLU+ZLHKFAECBAgQIECAAAECBAgQOIvAmzdvWrPqR61bWQQSIECAAAECBAgQIECAAAECBAgQIECAAAECCQHjDgkcXxEgQIAAAQIECBAgQIAAAQIECBA4qoC51kctWfkiQIAAAQIECBAgQIAAAQKnEGj9cYnI+cOHD0+Rf5kkQIAAAQIECBAgQIAAAQIECBAgQIAAAQIEphMw7jCdpZgIECBAgAABAgQIECBAgAABAgQI7EbAXOvdFJWEEiBAgAABAgQIECBAgAABAjWBX79+ff78uRYYH+/fv3/9+vVmuBACBAgQIECAAAECBAgQIECAAAECBAgQIECAQJeAcYcuGeEECBAgQIAAAQIECBAgQIAAAQIEji1grvWxy1fuCBAgQIAAAQIECBAgQIDAkQXevn3bmr1Hjx61hgskQIAAAQIECBAgQIAAAQIECBAgQIAAAQIECHQJGHfokhFOgAABAgQIECBAgAABAgQIECBA4NgC5lofu3zljgABAgQIECBAgAABAgQIHFmg9Zmna9euXV1dHTnb8kaAAAECBAgQIECAAAECBAgQIECAAAECBAjMIGDcYQZUURIgQIAAAQIECBAgQIAAAQIECBDYgYC51jsoJEkkQIAAAQIECBAgQIAAAQIEmgLfv3//8eNHM/zhw4fNQCEECBAgQIAAAQIECBAgQIAAAQIECBAgQIAAgYSAcYcEjq8IECBAgAABAgQIECBAgAABAgQIHFvAXOtjl6/cESBAgAABAgQIECBAgACBwwq0/rhE5PbRo0eHzbOMESBAgAABAgQIECBAgAABAgQIECBAgAABAvMIGHeYx1WsBAgQIECAAAECBAgQIECAAAECBHYgYK71DgpJEgkQIECAAAECBAgQIECAAIGmQOszTzdv3rxz505zZSEECBAgkBb4/ft3egXfVgVwVTUsEyBAgAABAgQIECBAgAABAgSOIWDc4RjlKBcECBAgQIAAAQIECBAgQIAAAQIERgiYaz0CzSYECBAgQIAAAQIECBAgQIDAygKfPn1qned2//79lVNm9wQIENinwM+fP/eZ8HVSjWsdd3slQIAAAQIECBAgQIAAAQIECMwmYNxhNloREyBAgAABAgQIECBAgAABAgQIENiBgLnWOygkSSRAgAABAgQIECBAgAABAgRqAq0/LhHrPHr0qLamjwQIECCQI9D6Aovmht+/f28GnjAE1wkLXZYJECBAgAABAgQIECBAgACBYwsYdzh2+codAQIECBAgQIAAAQIECBAgQIAAgbSAudZpH98SIECAAAECBAgQIECAAAECWxT48OFDM1m3b9++detWM1wIAQIECKQFfv369ePHj/Q6xbffvn3LWe3Y6+A6dvnKHQECBAgQIECAAAECBAgQIHBOAeMO5yx3uSZAgAABAgQIECBAgAABAgQIECBQCJhrrSYQIECAAAECBAgQIECAAAECOxN4//59a4r9qHUri0ACBAj0Crx79653nWKF/DUzI9zjavkI+Wvu0UGaCRAgQIAAAQIECBAgQIAAAQKHETDucJiilBECBAgQIECAAAECBAgQIECAAAEC4wT++vPnz7gtbUWAAAECBAgQIECAAAECBAgQWEXg6urq8+fPzV3//Pnz+vXrzXAhBAgQIJAQ+P79+927d3///p1Yp/rVx48f4zxcDTnVMq5TFbfMEiBAgAABAgQIECBAgAABAicRMO5wkoKWTQIECBAgQIAAAQIECBAgQIAAAQJdAn7XuktGOAECBAgQIECAAAECBAgQILBFgV+/frVOtL53756J1lssMGkiQGDDAnFGffny5aCJ1pGbv//++9mzZzHleMM5myVpuGZhFSkBAgQIECBAgAABAgQIECBAYG0B4w5rl4D9EyBAgAABAgQIECBAgAABAgQIEFhfwO9ar18GUkCAAAECBAgQIECAAAECBAjkC7x58+bJkyfN9d+9e/fgwYNmuBACBAicWSCmUv/8+bMQKH+5OkJ+/PgRH+PfS3CuXbt2879/N27cKOOJwGL5+fPnu3sFBq6yHC0QIECAAAECBAgQIECAAAECBM4jYNzhPGUtpwQIECBAgAABAgQIECBAgAABAgS6BMy17pIRToAAAQIECBAgQIAAAQIECGxR4M6dO9++fWum7M+fP81AIQQIEDi5QMx2LqdYL0zxn//859atWwvv9MLd4boQ0OYECBAgQIAAAQIECBAgQIAAgT0KGHfYY6lJMwECBAgQIECAAAECBAgQIECAAIFpBf45bXRiI0CAAAECBAgQIECAAAECBAjMJ/D9+/fWidaPHj2ab6diJkCAAAECBAgQIECAAAECBAgQIECAAAECBA4pYNzhkMUqUwQIECBAgAABAgQIECBAgAABAgSGCphrPVTM+gQIECBAgAABAgQIECBAgMBqAm/fvm3d9/3791vDBRIgQIAAAQIECBAgQIAAAQIECBAgQIAAAQIEugSMO3TJCCdAgAABAgQIECBAgAABAgQIECBwKgFzrU9V3DJLgAABAgQIECBAgAABAgT2LfDhw4dmBq5du3Z1ddUMF0KAAAECBAgQIECAAAECBAgQIECAAAECBAgQSAgYd0jg+IoAAQIECBAgQIAAAQIECBAgQIDAeQTMtT5PWcspAQIECBAgQIAAAQIECBDYt8DXr19//PjRzMOjR4+agUIIECBAgAABAgQIECBAgAABAgQIECBAgAABAgkB4w4JHF8RIECAAAECBAgQIECAAAECBAgQOJXAv06VW5klQIAAAQIECBAgQIAAAQIE9ivw9u3b1sSba93KIpAAAQIh8OvXLw75ArjyraxJgAABAgQIECBAgAABAgQIEDiAgHGHAxSiLBAgQIAAAQIECBAgQIAAAQIECBCYROCvP3/+TBKRSAgQIECAAAECBAgQIECAAAECswpcv3799+/ftV3cvHnz+/fvtUAfCRAgQIAAAQIECBAgQIAAAQIECBAgQIAAAQJpAeMOaR/fEiBAgAABAgQIECBAgAABAgQIEDiPwD/Pk1U5JUCAAAECBAgQIECAAAECBPYr8P79++ZE68iOH7Xeb5lKOQECBAgQIECAAAECBAgQIECAAAECBAgQWEvAuMNa8vZLgAABAgQIECBAgAABAgQIECBAYIMC5lpvsFAkiQABAgQIECBAgAABAgQIEKgLvHv3rh7038/mWreyCCRAgAABAgQIECBAgAABAgQIECBAgAABAgQSAsYdEji+IkCAAAECBAgQIECAAAECBAgQIHA2gb/+/PlztjzLLwECBAgQIECAAAECBAgQILA7gb/++quZ5nv37n369KkZLoQAAQIECBAgQIAAAQIECBAgQIAAAQIECBAgkBAw7pDA8RUBAgQIECBAgAABAgQIECBAgACBswn4Xeuzlbj8EiBAgAABAgQIECBAgACB/Qm8f/++NdF+1LqVRSABAgQIECBAgAABAgQIECBAgAABAgQIECCQEDDukMDxFQECBAgQIECAAAECBAgQIECAAIETCvhd6xMWuiwTIECAAAECBAgQIECAAIGdCTx48ODDhw/NRP/586cZKIQAAQIECBAgQIAAAQIECBAgQIAAAQIECBAgkBAw7pDA8RUBAgQIECBAgAABAgQIECBAgACBEwr4XesTFrosEyBAgAABAgQIECBAgACBnQn8/v27meL79+83A4UQIECAAAECBAgQIECAAAECBAgQIECAAAECBNICxh3SPr4lQIAAAQIECBAgQIAAAQIECBAgcDYBc63PVuLyS4AAAQIECBAgQIAAAQIE9idw+/btZqIfPXrUDBRCgAABAgQIECBAgAABAgQIECBAgAABAgQIEEgLGHdI+/iWAAECBAgQIECAAAECBAgQIECAwNkE/vrz58/Z8iy/BAgQIECAAAECBAgQIECAwL4Efv36dfPmzeqvTNy7d+/Tp0/7yoXUEiBAgAABAgQIECBAgAABAgQIECBAgAABAlsQMO6whVKQBgIECBAgQIAAAQIECBAgQIAAAQLbEfC71tspCykhQIAAAQIECBAgQIAAAQIE2gWuX7/+5cuX+/fvX/vvX/yitYnW7VJCCRAgQIAAAQIECBAgQIAAAQIECBAgQIAAgT4B4w59Qr4nQIAAAQIECBAgQIAAAQIECBAgcC4Bv2t9rvKWWwIECBAgQIAAAQIECBAgQIAAAQIECBAgQIAAAQIECBAgQIAAAQIECBAgQIAAAQIECBAgQIAAAQIECBAgQIAAAQIECgG/a60m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AECBAgQIECAAAECBAgQIECAAAECBAgQIECAAAECZxQw1/qMpS7PBAgQIECAAAECBAgQIECAAAECBAgQIECAAAECBAgQIECAAAECBAgQIECAAAECBAgQIECAAAECBAgQIECAAAECBAiYa60O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AECBAgQIECAAAECBAgQIECAAAECBAgQIECAAAECZxQw1/qMpS7PBAgQIECAAAECBAgQIECAAAECBAgQIECAAAECBAgQIECAAAECBAgQIECAAAECBAgQIECAAAECBAgQIECAAAECBAiYa60O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CuZDOYAACAASURBVAECBAgQIECAAAECBAgQIECAAAECBAgQIECAAAECZxQw1/qMpS7PBAgQIECAAAECBAgQIECAAAECBAgQIECAAAECBAgQIECAAAECBAgQIECAAAECBAgQIECAAIEVBR4/fnzr1q3r169fXV19//59xZTYNQECBAgQIECAwMkF/vrz58/JCWSfAAECBAgQIECAAAECBAgQIECAAAECBAgQIECAAAECBAgQIECAAAECBAgQIECAAAECBAgQIEBgMYGYX/358+fq7n7+/BnzrqshlgkQIECAAAECBAgsI+B3rZdxthcCBAgQIECAAAECBAgQIECAAAECBAgQIECAAAECBAgQIECAAAECBAgQIECAAAECBAgQIECAAIF/fP36tTbROlCeP3+OhgABAgQIECBAgMAqAuZar8JupwQIECBAgAABAgQIECBAgAABAgQIECBAgAABAgQIECBAgAABAgQIECBAgAABAgQIECBAgACBMwq8ffu2me0vX740A4UQIECAAAECBAgQWEDAXOsFkO2CAAECBAgQIECAAAECBAgQIECAAAECBAgQIECAAAECBAgQIECAAAECBAgQIECAAAECBAgQIEDgfwTevXvXhLhx40YzUAgBAgQIECBAgACBBQTMtV4A2S4IECBAgAABAgQIECBAgAABAgQIECBAgAABAgQIECBAgAABAgQIECBAgAABAgQIECBAgAABAgT+8enTp9+/fzch7t+/3wwUQoAAAQIECBAgQGABgX8tsA+7IECAAAECBAgQIDChwPv37z9//vzly5fobP3x40fEfO3atXif5c2bN2/fvn3v3r2rq6sJdycqAgQIECBAgAABAgQIECBAgAABAgQIECBAgMDkAsY7JicVIQECBAgQIECAAAECBAjsReDt27etSX348GFruEACBAgQIECAAAECcwv89efPn7n3IX4CBAgQIECAAAEClwvEmyxfvXoVs6xzonr06NHTp09v3bqVs7J1CBAgQIAAAQIECBAgQIAAAQIECBAgQIAAAQLLCBjvWMbZXggQIECAAAECBAgQIEBgswK/fv2K31ZpJi9+ZyXumpvhQggQIECAAAECBAgsIGCu9QLIdkGAAAECBAgQIHCRwNevX58/f545y7q6p5hx/eLFi+vXr1cDLRMgQIAAAQIECBAgQIAAAQIECBBYWOD79+8fPnz48d+/nz9/xv+/f/+ONNy8efPatWvxbzxEGH9eHbhwudgdAQIEFhYw3rEw+Lq7i5kDccX/8uVL0QCIS38sRDMgUlU0A4rkRUsgJhgU7YFoEty9ezf+vXPnzrqJt3cCBAgQIECAAAECBAjMKvDmzZsnT540d/Hu3bsHDx40w4UQIECAAAECBAgQWEDAXOsFkO2CAIFcgRhrjFXNiMv1sh4BAgTOIfDy5cuYaD06r/FsSkzS9kjKaEAbEiBAgAABAhsXcCu98QKSPAIECBAgQODkAu/fv4++qXhAsDqlKmESc6vi7YHxZ6wkoeQrAgQI7FTAeMdOC25QsuPtKnHpL/4yr/5d8d++ffvhw4f379/3KpYuIuEECBAgQIDAHgUMbO2x1KSZwBwC8Tjft2/fmjH/+fOnGSiEAAECBAgQIECAwDIC5lov42wvBM4uULywOd7QHKOJ5c81FB+LNzeXo4yvX79+/Pjx2b3knwABAgT+VyDeUhk/+PO/n/7n/5g7HU+WxPMlxXv9i6dO40JTXF+iBzZ+H6C2SWwVv2797NmzajyWCRAgQIAAAQIbF3ArvfEC2kvyiqZydLyUPTBFyzneZ+SFRHspROkkQIAAgT0KxCX47du30SVVDn8MzYXurKFi1idAgMDGBYx3bLyALkxe/GJ5vFolxqfi7vvCqJqbx6tYYsZ13MjHoFjRXxRjYTEiFvuKv5jd3dxECAECBAgQIEBgeQEDW5ebG9O53FAMexGI2n7jxo1mauPeJ15e2QwXQoAAAQIECBAgQGAZgX8tsxt7IUDgwAIxdBcDeL2TqA8sIGsECBAgMJPA1dVVvPi/jDzmV8czphFYhpQL8XBJ/MV7/Ytvoze29jBrPIASk7S9zqMUs0CAAAECBAisK+BWel3/Y+y964Gbooum/Lcrs/FrmV1fCSdAgAABAgQuEYhrdHRhvXr16pJIYtvozoopW/HnpywvlLQ5AQIEtiBgvGMLpTBHGpoDUnPsJZ7HiKZFa+siBr/m2KM4CRAgQIAAAQI1AQNbNZChH43pDBWz/uEF4tG+1jwawWxlEUiAAAECBAgQILCYgLnWi1HbEYHDCsTPio7+WYbDosgYAQIECFwsEPOiqxOtB/2ST8y7jl+xjr7X+AXsMpInT57Ei/9bp2pfnFgRECBAgAABAgSGCbiVHuZl7f8KRFM2fpI6OmHiGWskBAgQIECAwDYFXr58GXOkE2mLCVHRZxWtweinir9YM67v8buU8euUzV/CjPB///vf8dWdO3cScfqKAAECBDYuYLxj4wU0LnnxQ9YxdBWX75zN46J/7969eKdw/G5bLEd7IBZiMKuYchMxFDf7cb9f/mB1TrTWIUCAAAECBAgsJmBgayi1MZ2hYtY/m0DrXOu4V/Jo39lqgvwSIECAAAECBLYmYK711kpEeggQIECAAAECBP7x5s2bao9q/IDPgwcPhrrEQyqfPn2KDcsnXf7+++94ejXCh0ZlfQIECBAgQIAAAQKrC5RvEVo9JRJAgAABAgQINAXi953irX8xO7r5VRES06tiGnazjyu6quKXqyM8vo1ZWM0Y4mlm0627VIUTIEBg+wLGO7ZfRkNTGLOs46rde5NevmAlru9dI1MRXn5VfbVKzMGO+GOkrHcvQxNvfQIECBAgQIAAgWUENOSWcbaXnQrEXVXrq6X9qPVOC1SyCRAgQIAAAQJHErh0rnU8NxCN3XjBagwSxLtX41GAI+nICwECBAgQIECAwCoC1d//efr0afMh1PxUvX//Ph5PKZ9SjT7ZCMnf3JoECBAgQODYAjp2jl2+ckeAAAECBAgQILCMQLzvL97xl9hXdHDFT14nVoiZeE+ePOlaIeZoxYBsORerazXhBAgQILBBAeMdGyyU0UmKKdBRoNWXBbdG1fWCldaVWwPjoh+XfvNzWnEEEiBAgMDJBQxsnbwCyD4BAscQiJ9dac1IvMuyNVwgAQIECBAgQIAAgcUE/jluTzF+8OzZs+jc//e//x2PDkTTNv6N5ZhrnX5QYNzubEWAAAECBAgQIHAegWhnxqt8ivzGC30ub16+ePGi1IvfuI5XY5YfLRAgQIAAgXMK6Ng5Z7nLNQECBAgQIECAwBwCMU06MdE6erfiV6nTHVzRG5aYaB1pjr6y6lS9OXIhTgIECBCYQ8B4xxyqa8UZb/KNn6BIT7SO16PEdT/GoS55iXBk8PHjxy79axW0/RIgQIDANgUMbG2zXKSKAAEC4wRab6zihit+T2VchLYiQIAAAQIECBAgMJXAmLnW8Wr2aM6+evWqnANTpibeqxrd/TEH2wyW0sQCAQIECBAgQIDAIIFoZ5brT/IoydXVVfyGQBlndep1GWiBAAECBAicR0DHznnKWk4JECBAgAABAgTmFohJ1Olp0jHhKv2MYEzVrvaGdSU4HkCMH+/q+lY4AQIECGxToHqGN96xzTLKTFVMfo5foWg+JVVuHo9Rffz4Mbrd0tf9cv3EQkzqbp14kNjEVwQIECBA4NgCBraOXb5yR4DA2QTirN56b/Xo0aOzUcgvAQIECBAgQIDABgX+NTRNMd6ffmIgIowW8N27d9+9e3fhi1qHps36BAisIhCjwj9//oxdF3e/sRyvXYjl+HeV9NgpAQIECOxaIJ4gqab//v371Y+jl+MJmG/fvhWbx09bj47HhgQIECBAYO8COnY2UoJupTdSEJJBgAABAgQIELhEIFrX6YlzMdH61q1b6V2kY6huG9Ou0r+PXV3ZMgECBAisLmC8Y/UimCQB8Sua8QRU+uGHmBIQrYJJdheRmGAwlaR4CBAgQOAYAga2NlKOBrY2UhCSQeAAAl3vlnIrdIDClQUCBAgQIECAwAEEhs21jjcJ9U60LlFiQkvvm9rLlS0QILBfgWfPnnUlPn7iPl67UH1dd9eawgkQIECAQCEQF46SIn4EoPdp1HLl9ELM2a4+txpPOHkrUFrMtwQIECBwSAEdO9spVrfS2ymLHaXkz58/RWrjOe9YKN92F32wnz9/Ll8ttKMcSSoBAgQIENi1QG/rOrq5en/ZMjqpWn/FpVUmXiBornWrjEACBAhsU8B4xzbLZVCqvn//HhOt0xfr169fx69eD4o2sfKgtkEiHl8RIECAAIFjCPTeelez6Ynlqsbkywa2hpIa0xkqZv3zCLT+Ssrt27evX79+HgQ5JUCAAAECBAgQ2KzAPwelLDojBq3vDUODuKxM4HgC8RRRPPcTz/7GbfDxcidHBAgQIDCHQHWKyISXj9qc7ZiOMkfixUmAAAECBDYuoGNn4wVUJM+t9C6Kad1ExqMG8RdN3Kurq3iFUPS9xNvuovvl6dOn6ybM3gkQIECAwHkE4tUn6dZ1vPgv501/8cKUfLT0L2rmx2NNAgQIEFhGwHjHMs7z7SXutXsnWn/8+HHCidaRFwNY8xWomAkQIEBgjwLpW+9mjjyx3DRZIMTAVhrZmE7ax7dnE4jXS7Vm2Qm8lUUgAQIECBAgQIDA8gID5lrHQ3vpd7U2Ux9DR/FiuWa4EAIETiUQvUUxDBm/TXqqXMssAQIECIwTqD4zeuPGjXGRtG517dq1Mnxos7bc0AIBAgQIENivgI6dfZWdW+l9ldcWUht1Jg7z+DWtLSRGGggQIECAwOEF4mnvdP/S27dvcxCqXWE568cc75zVrEOAAAECWxConuSNd2yhRAalIX7R+t69e+nLfUy0jpegDYq2d+Vqteld2QoECBAgQODYAga29lW+BrYGlZcxnUFcVj6SQFev6dCXaxzJRF4IECBAgAABAgQ2JTBgrnVX6zadnw8fPqRX8C0BAicR8NaxkxS0bBIgQGBCgers6MujrT7J5FGVyz3FQIAAAQK7E9Cxs7siiwS7ld5jqa2b5vg1rXgWfN002DsBAgQIEDi8wJs3b9K/R/3ixYt4ZPbwDjJIgAABAvkCxjvyrbawZrzc5O+//05PtH737t3kE60j79XBrC1QSAMBAgQIEFhRwMDWivijd21gaxCdMZ1BXFY+gEDcarV2q96/f19v6gHKVxYIECBAgAABAscQyJ1rHa3bcTNSWtvEx7CTCwIEBgnoRxvEZWUCBAgQIECAAAECBAhMKKBjZ0LMJaNyK72k9mH2pdocpihlhAABAgQ2K/D8+fNE2mI23bNnzxIrVL+6efNm9WPvsocOe4msQIAAAQIELheIX1RLPyIVt94PHjy4fEfNGKadlt+MXwgBAgQIENiLgIGtvZRULZ1GKGogvR+J9RJZ4UgCXS/RcCAcqZTlhQABAgQIECCwd4HcudbpUYSEwugNE3H6igCBPQrEA0DGBfdYcNJMgACBhQWqF4v0LwYMTdjPnz/LTYY+xlpuaIEAAQIECOxUYHT/zOgNdwq1tWS7ld5aiewiPX7XehfFJJEECBAgsF+Bly9fpvusBj0aOOjCPWjl/QpLOQECBA4jYLxjp0X55s2b9K9KxBhTrDNT7u7evTtTzKIlQIAAAQL7Ehg9PjV6w335bDa1BraGFo3enqFi1t+1wLt375rpj3vnq6urZrgQAgQIECBAgAABAqsI/Ctzr9WpKZmbWG1fAtVX7Mfdu/uWfRXfXlIbg47fvn3bS2qlkwABAgRWEbhx40b5uOq0TdAy2siXudarFK6dEiBAgMCKAtNeVVfMyAl37Vb6hIV+YZb93OWFgDafQ0Dn8xyq4iRAYC2BFy9epHc9aK51/CRmPE1Y7bZKRH7//v3Et4mvnIcTOL7auIDau/ECkry0gPGOtM82v/3+/fuTJ0/SaWudHpDeJP/bQW2D/GitSYAAAQIEdidgYGt3RVYm2MBWSZGzYEwnR8k6xxCIu63WB8gfPnx4jAzKBQECBAgQ2KaAcZZtlotUbVkgd651DAKNy0b1Tb3jYrDVMgKvXr0qdxSPdJhrXWpYmFBg9JlkwjSIigABAgQ2LnD79u3yNcOtHazj0v/169fqhrGX6kfLBAgQIEDg8AKjb8d07KxeN0aX3eopl4AVBeJJprJRvWIy7JpAKaDzuaSwQIDA3gXev3+fnhcdrzO+devWoGw+/+9f7yZxfX/8+HHvaq0rOA+3sgjchYDau4tiksguAeMdXTJbDo/Lcjp58eqTO3fupNe58NvMtsGFe7E5AQIECBDYuMDowREDW6uX7OiyWz3layXAmM5a8va7sMDbt29b9zjozZWtMQgkQIAAAQIEEgLGWRI4viLQKvDP1tBm4OihgrgJbMYmZGsCv3792lqSpIcAAQIECBA4p0C1/zTmh0zVSvn8+XPV02tlqhqWCRAgQOAMAjp2zlDK8kigFPAwWUlhYQsCU93WbSEv0kCAAIHeH7Ue8dPT8Tr53q3i4v7x48dx/s7D49xstQUBtXcLpSANlwgY77hEb5Vt42fWPnz4kN51b2MgvXnOtzltg5x4rEOAAAECBHYtYGBr18Un8YMEjOkM4rLyfgVa51rHNJPRJ/z9Ukg5AQIECBBYTMA4y2LUdnQkgdy51pHneBH7iJw/fPhwxFY2WVjg58+fC+/R7s4poFfonOUu1wQIEBgkUJsF/e7du0Gbd61cjaf36dWuSIQTIECAAIFdC+jY2WnxuZXeacFJNgECpYDO55LCAgECexeIxxG+ffuWzsW4Vnf8XPbTp0+7Yo6fRf3y5cvQn8suY3MeLiks7E5A7d1dkUlwTcB4Rw1k+x97f9Q6Lsqjr8iDsh9tg9evX+sUGoRmZQIECBA4nsC4W2xPLK9eE7RhVi8CCSCwQYFPnz79/v27mTBP8TVNhBAgQIAAgQkFjLNMiCmq8wgMmGudGONPeGkEJ3C281XrDcx2kiclBAgQIECAwKkEqs3O3udacmSiu7b6IOwkcebs1zoECBAgQGBTAtUrbH7CdOzkW1mTAAECBFoFdD63sggkQGCPAtV3+XWlf/T8q5cvX/7nP/+JRntM4oqfc4nnkmMhfhA1fs7669evo6ONdDoPdxWW8O0LqL3bLyMp7BWo9sZMMjZhvKPX/JIVen/UepJCzEzh48eP42UrmStbjQABAgQIHFKg2pTKz6CBrXwraxIgQGAxga67rej/XCwNdkSAAAECBE4oYJzlhIUuy5cLDJhrHe/cHfqiuGgBXzL2f3n2xJAp4GUVmVBWI0CAAAECBBYQiEdVytfcxm3es2fPLtzpkydPyhhiXO3OnTvlRwsECBAgQOA8Ajp2zlPWckqAAIFNCeh83lRxSAwBApcIfP78Ob350IHUWmwxqBozrmNm9ffv3+M3tGPhzZs3td9ErW2S89F5OEfJOtsUUHu3WS5SNUjAeMcgrnVXjstubwIePHjQu86EK9y4cWPC2ERFgAABAgR2J2Bga3dFJsEECBDoEnj79m3zq3jXpGkmTRYhBAgQIEBgQgHjLBNiiuo8AgPmWgdKvK+9nPfSaxQt4JyhiN54rLCAgJdVLIBsFwQIECBAgECmwPXr11+8eFGu/OrVq0talTH89uPHjzK21q7b8lsLBAgQIEDg2AI6do5dvnJHgACBbQrofN5muUgVAQIjBHrnWsfY6Iho597EeXhuYfHPJ6D2zmcr5sUEjHcsRn35jrp+Zq2MeZsX+jJ5FggQIECAwCEFDGwdslhligCBswm8f/++Nct+1LqVRSABAgQIEJhQwDjLhJiiOo/AsLnWMQ705cuXnOnWMcbQ+8DBeZS3n9Mo1u0nUgoJECBAgACB8wg8fvw4foC6zG/8MHX8qk/5MXMhfv8nJlpXG6UfP36MBm3m5lYjQIAAAQLHE9Cxc7wylSMCBAhsX0Dn8/bLSAoJEMgU6H0c4e7du5lRLbma8/CS2vY1rYDaO62n2NYSMN6xlvzQ/VaHk1q3ffjwYWu4QAIECBAgQGA+AQNb89mKmQABAosJdP0yipusxYrAjggQIEDgtALGWU5b9DJ+icCwudaxp1u3bsUPA1anvjR3//Tp069fv5rH0pTZbEj1xx43m0gJI0CAAAECBE4lEK+0vHfvXpnl58+f37lzp+s9l+VqxULMso652Tdv3qw+GfP69euYel1b00cCBAgQIHA2AR07Zytx+SVAgMDqAjqfVy8CCSBAYBKBGPrsjSc6o3rXWX4F5+Hlze1xKgG1dypJ8awuYLxj9SLoTcD379971/G71r1EViBAgAABAnMIGNiaQ1WcBAgQWEwgnuKrPr9X7jceCzTTpNSwQIAAAQIEZhIwzjITrGiPLfCvEdmLpm0MBcVIQ7xnKJq/cezFe9zjx67jAYJ4w9CjR4+0fUeorruJE+i6/vZOgAABAgQItAp8+vSp+sPU3759i9ZmNDvj33iiJX4pKJZv3LgRjc/olv3582c0aWKdaKDGXy3CFy9exG9H1AJ9JECAAAEC5xTQsXPOcpdrAgQIrCWg83ktefslQGBagZyzWXRVTbvTSWLLSfkkOxIJgckF1N7JSUW4ooDxjhXxc3Ydo0u9q23zpSq9ybYCAQIECBA4gICBrQMUoiwQIHBagXfv3rXmPeabtIYLJECAAAECBCYUMM4yIaaoziMwZq51oROvi4tfCzyP1LFzmjNudGwBuSNAgAABAgS2KRCPH0WbM37UukxevOUn3vhTfuxdiIdcY+p1/CZ275pWIECAAAECpxLQsXOq4pZZAgQIrCig83lFfLsmQGBCgXjNX29s8U7A3nX+H3vnf/a1jezts+c6BWwoIWwFgRLCVgCUEFJBoISECkJKACpYUgJQQUgJJ+lg38+u30tHK8vSyJZk2bqfP8BfWZZG94xGI8k/+mfAD/dnTo21CGC9tUhSziAE2O8YRBFRMSw3HWoxLXotiRCAAAQgAAEI9CHAxlYfztQCAQhAoC6Brdv8nj17VrciSoMABCAAAQhAYE2AfZY1E1IgkCXw39kcZLg9AX0H8vZtpIEQgAAEIAABCFyXwMuXLz9+/Pjtt9/uaIJegan7Y3jQegc6LoEABCAAAQhAAAIQgAAEIHCcAIvPxxlSAgQgMAgBvf4vK4k+tJXN0zkDfrgzcKqrSADrrQiTosYhwH7HOLoIJLG8VCW4hJ8QgAAEIAABCEAAAhCAAAQgkCbw5cuX6CNefNQ6zY2zEIAABCAAgSoE2GepgpFCJiTAs9YTKj1ssh5eCpP4DQEIQAACEIAABEYioIel9cEH+xPX+pa11mR1Z8ybN28GvMl1JLTIAgEIQAACEIAABCAAAQhAoCEBFp8bwqVoCECgL4GLPoKFH+5rJtRWkwDWW5MmZY1EgP2OkbTxf7JkX6qijaf/y80RBCAAAQhAAAIQgAAEIAABCBgIbH3U+unTp4aryQIBCEAAAhCAwCEC7LMcwsfFExP4n4nbTtP/P4Fff/0VFhCAAAQgAAEIQGB8AssdSJLz3bt3CmA0CdS9L7rPVf/qHpevv/76wYMH+vy1/viQ9fjaREIIQAACEIAABCAAAQhAYAYCLD7PoGXaCIFJCGQfwRqTA354TL0glYUA1muhRJ7rEmC/YzTdZV+qoh2o0WRGHghAAAIQgAAEIAABCEAAAoMTeP/+/VpC3eb35MmTdTopEIAABCAAAQjUJcA+S12elDYPAZ61nkfXmy3FgW6i4QQEIAABCEAAAkMSePbvvyFFQygIQAACEIAABCAAAQhAAAIQ+D8CLD7/HwuOIAABCJxBAD98BnXqrEMA663DkVKGJ8B+x/AqQkAIQAACEIAABCAAAQhAAAIQ2EPg06dPv//++/rK7777bp1ICgQgAAEIQAAC1Qmwz1IdKQVOQuC/J2knzdwi8Mcff3z+/HnrLOkQgAAEIAABCEAAAhCAAAQgAAEIQAACEIAABCAAgR0EWHzeAY1LIAABCFQkgB+uCJOiOhPAejsDpzoIQAACEIAABCAAAQhAAAIQgAAEIFCXwC+//BItkGeto1hIhAAEIAABCNQlwD5LXZ6UNhUBnrWeSt2RxvKmiggUkiAAAQhAAAIQgAAEIAABCEAAAhCAAAQgAAEIQOAYARafj/HjaghAAAJHCeCHjxLk+vMIYL3nsadmCEAAAhCAAAQgAAEIQAACEIAABCBQgcDbt2/XpXz99dcPHz5cp5MCAQhAAAIQgEBdAuyz1OVJaVMR4FnrqdQdaSwONAKFJAhAAAIQgAAEIAABCEAAAhCAAAQgAAEIQAACEDhGgMXnY/y4GgIQgMBRAvjhowS5/jwCWO957KkZAhCAAAQgAAEIQAACEIAABCAAAQgcJfDhw4c///xzXQoftV4zIQUCEIAABCDQggD7LC2oUuYkBHjWehJFbzYz+taozdycgAAEIAABCEAAAhCAAAQgAAEIQAACEIAABCAAAQgYCLD4bIBEFghAAAINCeCHG8Kl6MYEsN7GgCkeAhCAAAQgAAEIQAACEIAABCAAAQg0JPDLL79ES+dZ6ygWEiEAAQhAAALVCbDPUh0pBc5DgGet59F1pKVbb42KZCUJAhCAAAQgAAEIQAACEIAABCAAAQhAAAIQgAAEIGAjwOKzjRO5IAABCLQigB9uRZZy2xPAetszpgYIQAACEIAABCAAAQhAAAIQgAAEINCKwB9//PH+/ft16d9+++1XX321TicFAhCAAAQgAIG6BNhnqcuT0mYjwLPWs2n8P9q79dao/8jEDwhAAAIQgAAEIAABCEAAAhCAAAQgAAEIQAACEIBACQEWn0tokRcCEIBAfQL44fpMKbEXAay3F2nqgQAEIAABCEAAAhCAAAQgAAEIQAAC9QlsfUiTj1rXZ02JEIAABCAAgRgB9lliVEiDm9TrJQAAIABJREFUgJUAz1pbSd0v39Zbo+7XUloEAQhAAAIQgAAEIAABCEAAAhCAAAQgAAEIQAAC3Qiw+NwNNRVBAAIQiBLAD0exkHgJAljvJdSEkBCAAAQgAAEIQAACEIAABCAAAQhAYIvA1vNdz54927qEdAhAAAIQgAAEahFgn6UWScqZlgDPWk+r+v/68ccf5208LYcABCAAAQhAAAIQgAAEIAABCEAAAhCAAAQgAIE2BFh8bsOVUiEAAQhYCeCHraTINx4BrHc8nSARBCAAAQhAAAIQgAAEIAABCEAAAhCwEtDzXZ8/f17nfvr06TqRFAhAAAIQgAAEqhNgn6U6UgqcjQDPWs+m8f/fXs1kXr9+PWnjaTYEIAABCEAAAhCAAAQgAAEIQAACEIAABCAAAQi0IcDicxuulAoBCEDASgA/bCVFvvEIYL3j6QSJIAABCEAAAhCAAAQgAAEIQAACEIBAAYGtj1p/9913BaWQFQIQgAAEIACBXQTYZ9mFjYsg8B8EeNb6P3DM8+PVq1fzNJaWQgACEIAABCAAAQhAAAIQgAAEIAABCEAAAhCAQB8CLD734UwtEIAABLYI4Ie3yJA+PgGsd3wdISEEIAABCEAAAhCAAAQgAAEIQAACEEgQiD5r/de//vXJkyeJqzgFAQhAAAIQgEAVAuyzVMFIIZMT4FnrGQ3gy5cv0ZnMjCxoMwQgAAEIQAACEIAABCAAAQhAAAIQgAAEIAABCFQiwOJzJZAUAwEIQGAnAfzwTnBcNgABrHcAJSACBCAAAQhAAAIQgAAEIAABCEAAAhDYT+DTp0+///77+vrnz5+vE0mBAAQgAAEIQKAuAfZZ6vKktGkJ8Kz1jKpnxjKj1mkzBCAAAQhAAAIQgAAEIAABCEAAAhCAAAQgAIHGBFh8bgyY4iEAAQhkCOCHM4A4PTABrHdg5SAaBCAAAQhAAAIQgAAEIAABCEAAAhDIE3j79m0003fffRdNJxECEIAABCAAgYoE2GepCJOiZibAs9bTaf/ly5efP3+ertk0GAIQgAAEIAABCEAAAhCAAAQgAAEIQAACEIAABFoSYPG5JV3KhgAEIJAngB/OMyLHqASw3lE1g1wQgAAEIAABCEAAAhCAAAQgAAEIQMBK4Jdfflln/frrrx89erROJwUCEIAABCAAgYoE2GepCJOiJifAs9ZzGcCHDx9ev349V5tpLQQgAAEIQAACEIAABCAAAQhAAAIQgAAEIAABCDQmwOJzY8AUDwEIQCBDAD+cAcTpgQlgvQMrB9EgAAEIQAACEIAABCAAAQhAAAIQgICJgFZ4/vzzz3VWPmq9ZkIKBCAAAQhAoC4B9lnq8qS0yQnwrPVEBiDv+fe//32iBtNUCEAAAhCAAAQgAAEIQAACEIAABCAAAQhAAAIQaE+Axef2jKkBAhCAQIoAfjhFh3NjE8B6x9YP0kEAAhCAAAQgAAEIQAACEIAABCAAAROB6EetdeXTp09N15MJAhCAAAQgAIFdBNhn2YWNiyCwSYBnrTfR3OwE3vNmCqU5EIAABCAAAQhAAAIQgAAEIAABCEAAAhCAAARGIMDi8whaQAYIQGBmAvjhmbV/9bZjvVfXIPJDAAIQgAAEIAABCEAAAhCAAAQgAIGFwPv379covvnmm4cPH67TSYEABCAAAQhAoAoB9lmqYKQQCPgE/sf/wfFdCbx58+b777+/a+t2tOvLly+fP3/++PHj7//++/PPP//3f/9X/6qov/71r/r3wYMHX//7T3M8/f/48eOvvvpqR0VcAoE+BBQhLSbtjNk3admzDHsxaRnzt99+iz330Uv1WlB0daQUeAkCWP4l1GQUkhjMCIpsELgQAbz0hZR1S1GxwFuq9fRGEbGcrgIEuBwBFp+dyhiYHAoOpiXwxx9/aOdFi9Xae9GBW69egGiZ2i1Wa6V62X/hNrvj1oIfdgxn9sOfPn1y+57qgEHvE6KlAy5bRfpXHfDJkycOXfrgp59++vHHH5VH/7548SKduegs1luEi8w3IDCzm7qB+mjCEQIsthyhN8i1eLBBFIEYxwlgzMcZUsIRAljgEXpcOzgBQr7BFdRBvHfv3kVr+e6776LpJN6MAGPczRS61RwUvUWG9BsQuGgwwz7LDWwv3QQcb5pPo7N1nrXWzRPatV0e7dO/bgdXB7/88sujR48aSb9VrNyc20KOCqbAXbvCW5en09XYX3/91W1Xu4p0lX+byLJXrWcaz71NRNKqsdE3RaWbecuzmshJd2/fvpXWthq4nNK/shw/j+45kDafP3/e3559MTjeIrDcRCL9ui4ZPGy8dMnl5i377SNb1Y2QvtizmhzYaiCbgOhPibq/zZ2Ss1rs+dmzZy5x/IOsb3/16tXLly+LGiLLWVy6+DibkbUIke72e/r06enWMqGiizQ4VGaNuYsVRWMP9USd3XcvmjH2kNEuN8mdG3tUUQqWXwXjOIXcLAbLjkfzzDXGsTEk6UxgQi+d7fg3CEQVb0RjGCWesrCTsOoJLTBB4+CpCafSCWI3i1gSLeXUQQJu6qcpnpzkMtfTv5qOlS5KHJQkuHwRzBdpmaI2XdxQpSw+zzkwZaMjpkVBD739T23xah+qaLHa7VtpJVY7L1qv1h8vCS01FfywiM3phxdTMXa9JbPCFf0pVPDNTLtm8tjqg4nep40k12H1au9az1pjvb4iRjteAsvFYJaQMgh99ZPNDrvWZnZTdkrkvCuBOy22ZCdBN1giXtshHmzNhJSLEpjQmGfwWopaNcFZx6tKZGProl3VIjYbWxZKnfMQ8qWBj397alr+orNyv9H8WnqKpp+VyLpHRfJEWetQhLmhDOwGDyyoFdmIut1mqGpfHntZ/tX2Wbd7wuUh9aSVNKigWn+LhS9Ow39QbrlZ/Tb7etcNZqSvGe7WyHZGHO89HO9oiv7LP//5z8X9Rf9dAko5Su2lLb7SOU39XNKjF7rEf/zjHxUfVMvik5yu6sSBfIre35DIsD6lql+/fp29U2R94fLAnmrs/EyjdKd5ixzHWqRsyg4+2TJPzKDJqlDor4oMilrER3+J2w6qVHTLQvwbMrYa+PPPPxtv1FiMXL1Sf1ulbaXr9pHl/q3LPTwvX7TYs9HdbRFw6brjVvZc0VG7ku0HUuV6cAkGHUtpurHDeFuzalRmkbRg/OGHH+RLO3f5WyraosQx88hgXNgTWKb7aZTc7uJUoOZvmrXKxVkM1RfA3aLaOfbwZdh3jOXv4zbsVZeLwWSB6m6uXy8H+tefDVloa2C9/VzDwoE89yNwSy89QyCajmT6L+zs7hq3tEAjDabSRlD7sl0uYjE2U8sd/hZm9Kq6y7bRKq6VuHaYQSi4xIdbjdICiyZxW2ePpPth6lqkrCcvmofa5RQuravMvPh814HJt7et9TqLnTAtslC6QR495ylX4B7CPN6iERarE63QzoXam8igU+ld1/S1RWfxw3f1wxYzqBvBLjWq92nTZH3D1jqqVDRycLsE67VouVGedcTrD/daGtVPY9VFQeaEmx3COLObMlrRaNmyyy+6UURq7Sy2uu2DBw/SlWpbUNnSeTqfrTtUtb5FR/R8Z6jj9VaRBSD3KiQoDR7nJyTn1NUJ3HI4nsFrqY3BKujaUaeNc5Cl71taYJq8O5uNrJTTPqeQSWhB5t+3iN72HtH17NvBdAeDGLaTh5DPoYgeyG4Hvz01KvaRRDU5Onlpt322ljY9grDusSa2O+WWY5zsZx1yLLvDLt1CjLlhgtIgc0MZ8HriH8SfiVa4U503Q//1xuJvvzU+YuOENB5ov0+xlvb7ZO3GS5ZsWrSRVNLsuc+hFMnsMl8rmHFiLwdyWTe4WwPHG6hVPxlh10xcSucRNvKstbyGHkFcggMn1u6DWhM8Gc3f/va33WIEFxaNbdr8W+bqQSE7fqpePbO33qjeUVTikuN3t2jY01+iiqJTGkGNTz8WFWvJLN3phr/SUd9SsvKc8vilUbZhs9VaRztu5A6RTF0dU38Hbw1xBbY7kHOWnNlbpfcJIA4afqSgfZcfuUrkNWk5UoK71jiCyiPp3RnuKuOBfYXXWOBWtrsqequ946dXNFE11mJIy/xNT1lX6Rr/9nDfjf9eCSx//L5QJOHlYjDmGkX6vWJmqbhRELVF43hYpYj3+EDg5vXLgf7VeyV3zM7u6qUrjvKjBaJS2YALO1v9JZt+VwvMNtxlYCrtUNQ9uFzEUtT8K96XU9TA45m1bSNXWbQ1nq601s0iigG0nun2d9OVWs5a5qGWclye4+ty/1p6vvLi810HJqZFzsg5sBDQK8a0xNpo80XPC8kT7pi5WCRf51GsZZx8qb3ZJmtHbF2FPUUzi+w6Hn74rn7YYidLnJBe4lAP0jire1t1sPy7lLxEF7LhxOWKZ2SEbiM7GlJqbWH3hhrWa9FyuzwVl0EkpCXIVG/VXRazbXYIzsxuqp0B7y7ZfqPnx48fsyHBwYF+Xyuy750f6lnryy22VPSNoy0R77M3PNg+btWvYlfr4K6WNHJXY76x15LK2NgyOhPN+DToHN+MNla3LxsbW6XcohPwoJBat+IHxe74SciXhTb47alZ+fdl+Omnn6Lv59WyQB+XVXGUFAHWPbbMgChri4xLZ27oUGwdnBjM3GAzVKtAyz3hbhl/i7MxvdawLsF6bu0ZW7eVrVaro+W3fsTsNvssFQduHG/UFP3EEx3vhRWtN6wHf5qS+VgPHqu0oPx9P3/77beDkviXa4yxiCHhZVX+hVWOVbvWBC0CWPJoy0feQU5Z+98tpD3eZAlmaUjdPNKdPlycFV55hE6ZZWBSiv50IKSa3UlNGvXTJSiDJlR1Jb93aTKGNFKdTSNt1CtVr2ST9sfkL8tMo1Pfl8UKnUw3sGf9VLpx31flKH9nCNmOlrUZl0HOMC38Qftp7c3urei0akY+W9FEsy5OXijd2Z21lx5ovOvfu41qxfKNoK6STZZ2xRhMva+0WyXy32mucRXDy8qpmD+hshan5NyyUqUzNJrcKSxM1xucvbeXrjjKjxaIyhtXNOwTo4h7W2DQ3RI/LSEiU+kEwPWpi0Ys64YkUiwh2Ym9OyF5t1N1I0B53VqLBhpTKvpwFZX2D1ngLD77iO49MNXtFEyLfMu52bG8SjaQ1nRGXlEOTWONTGuZH+lfHStFJchCslMe1XLQgxnJ1/W6B0tbj874YV+P9/bDfkvXx+o+iY2eZbtTO0RLd1tfHqSoNPWvrQLVeVXOVjypa4PStn5ivVtkzkrPeu8iD5Z20bITy0y2qMYlsyxz7SrPQrqud2Y3taYxQoo0ssPMLneJevcItNU3t8YOH+kyZimzHIUUpD8dnHiLTkXfONoScalVSBdp160A/ro3pZTSOD0/u1rOb5Tuakl39zbmG3stDQ1O78cPTowY722BdveYHlMWFafnFFJidu1on6lINvvE1t7kgzktcdSJhu1aJxksohLy7TNOXSX7dLQvdxC1jZ6zlYqjpHSR9lFzrnvce4yraD/MDbeWnQPfqIG+/9CmzhuIceTnuZuhmjYeHCnk6KqHW+pK2S5wUOyDl18umLnxPguO1xkzI6zRFWfdizr4EbcWhOL/5TTkDlSBUVZLtlqjYOexTfaq8S/aQPVqQdToIs+lbPoTOv0rCY0P6KpYFVKLTP8F1iiWRGJgc87SGh1IF6oxIc/CXz1t0V1aDGk5W5qmiJai0hVNcjYLU9rZmqNKF9HZ+KJrucVlX0c9a+mbQrp0TKVI3YrdLUOyJFRfHkodEn7LniWt/dYZNUooEgxdLWLV06QtenGypQ/SI2jUW/oufVG92p6Y6Yl5I/O4vaIbcetQbEUTlQFvuTgZXtZDShJ1Ydmncsrj6V+jZ3MdR5fLQ3aAZq8Cy7ezGj+n0YyldMso0zkGY64xvoEdlDAaBjj32OLAYufpRh2Z9idapLEjXa9/9vZeuuIoL1Y+uuA4aoFNA1FF/gkzKD2l0oIW9fl5ewu0Y8wGitLpVpw57VR6C++lI5atRkXTLdP/s3p3VOD+iXUjQHVDddUqrUh4v1IHvuTf8g9GaaOj2D5JGl1Vi3wWSEI1kuEGa3R1O0X29gI55KtswWRtY54MGjjS8xSFuHIa9tUnWZ16VrbM1gNWI++0r9h1Y/HDrovd3g+7lq4PNJpHLWrpdOpK60uMKfLGAls0O7ZXh/UatdAtW5GioybnJ24FmcY51/02O6THmd1UNzMurUgG6dvtXY/Vu0vJ1M1v7PjqI8qZrbrz9lBF36gGJloXHRZVu6aT8qhq9TLCChH3KiQwznMqajBNnZile6b5p2d2u4Uv2tWShLcfjm/stTQd3m0n6wvXk+u0Adc6e3sLtIPSALfWS5CyNaeYc2Nr/D0dQr7FgC8d8tm78I6cimaDPr78zO4U7Khr65KKo6SE3/JRxr5wv3WP249xFe3n0o7i9oreclZRD5ZNzLo4eYymm6Gahdm35HznKQ5bsYfK1IRUG98q2c0TdaCfcoyWGE/cVPiyyuFXevqx0YGrF7iGJ2QWkCwNcbAUlahFp/qvD2QtP8ggDukmbJ3F8S5kbu94r6tonrWOdF75vrVGlaLRzrgQowHGsoaYDqciksWSbuxAY83NpIn8Wne+Q9fZrSlQouhESOEKV9WJEji1EMhGFeIZVdDWKKIoRPntgYjUlNiactqs0jerKD0qrdxLlJKxRouDUk8xujtjpYls6T7rlGI5SChuPV2R8US7bZS5X3uilkQz06eild5M0WkCI5+taKIypGjnlSlu1aJ0Wa8yJGae8oHKELUi33TdsVyx3W02VU1UZiy/KfN2hSfMeLE9GXPU/tMidYvBVJHrI8cP1G0T7brWXCPRkGud6j9pOu5pLTPKHeYq32vU3Qxeemv83QE2ESKeEoje4JaUGSzQ2BmVjam0nVU659UjlnTrgrOa82a9WbeJfyDbID/rRoCivXsPKQCiMSWru6IMO+JwX6T+cVRR6yqS91u9Pp5hYKrbKZgWra3o0ima4KzDWr+3Hl/PSY9cTZez/IacfrwenfHDS9+ZwQ9veYmt6UBiHrpVVCLdbmkaLxLl+KfsZZ7V9WrFb36rRz6uuAwilUWDzMSc696bHdL7zG5qZLNXDHOWh+lZr/rXiVpIdPwFgsSLeoy0zBpu0vGhClfV6UIsZyv6xsTQvI6luVdBGhT8dfRr0doMefrHUTfY1ZJhzDAc39hrsbEVdW4a7LJbxmO6062ZrB8jRSOEreVxDZ3Kb3dWQhf1Cb4AOk4M31GNtEvMRj6S9sRxk5DPWU7CZgYP+dpZ71LyVvSiW6RaV+3KrzhKSuNRH5XoC6pdNqAMiaUzOTGjd1pMrumquONmOYh61OObAkONcRXt57qOYgZF33IzNOqvEl1bjsiNa+5A/VGe3OK05cq2fL4rTQfqU5bSEnLWPZVw4IvYEriUpCTssH5loe2T73+8e58FxysTmsHxXlfRPGsd+uHo+CEnFeYz/LYsGSQiKkMN/8pyYwdqJOCyrSerwWihDC7zjoMs6h1D7A4xLn2JpVMEGLeiEBWVmJSmKSl6i45MvsEoajw3yFMwul5E2xfJRWlk7Vk0DnaZaL3rxA4jaGB4CYxBTt8k/OPdtrdu/jyKXrf9KikVTVRWFLg4QdiyOrkpxSRFlGSZW6X5BqxjNaq08CJJspmx/Cyia2W4QQym7hN0kyM/EwPo5eYa1zLFhLSWyOeI0tfXytEl5LGcym4qrCu1pGh8ydY+j5euOMpvTe2DoblbIHrpW1LmscBsZ3QZAkOKdvYgztTQtp5R6kIVtXs6c4mptIO2PrhBxLJuVCIlagCB8Zx4X05C8m6n6kaAS/+qIrzGlEBTB38G/qFUyP5xVGl75dlKG1WUf56BqW6nYFpUZGaDZ9Z4kY6cD/oZ13yVk6hIpxqNXKVup2n+dRvxw/P4YdcX/INoUKfE3VG9X3hwrIDfshZhrxrrDQif/jPhY3d4trXz35q63nuzQ2qd3E2dbthpAaSdHeZ9uUvUu9Mc2p29wWJLRd842hKxRe94MAulU/L0j6NkDAdbaokkdzhYy66WJJ/HmG/stTQd3mEhW5esJ9cHLTx9+TwWmObgn92aHfgqC+YUmmxGp8CTbGxF2+7j0nFnw3YKJeTzFXHFkM+psulBdIRSeNC00qDwqAy++oqOAx+lurY8273XPeYZ4yrazxUdxTyKZjN0PazL+HfcTC6SljnguU/iuGFi3epgRFAGl3nHQXYKvx5T7LVkCw/a0v+nxkd7c/ycON71FEBMjliLj9diOQct368ucXxdRUeetZZTU3tqNanWBE+juOJR/cmk9CfvfETCLbOQaQb+RZ1fVSd0nz6Vdc2q7iAiSzcIGtX5524Hmmbrn40GeUEzd8QBfhXLcfTxGL8iqWN9FSmOwNZs02fojxCLO/LP6lh+wH4nh6t6faCul3UjW3OedWl1U6IxqPzJEXe0ljBrzwvt9YV1U2QVzrfLvWeVEtiD/zOqr8DqVMUWRpmEX1rieGsQKSUzlaJL4YyTX+r+V/zx77/jEYjv4rYGL1V1ZIapayVnwoDdqVqWXKosLL+U2Mj5t8zYmZkOLhGDqSGumx/v6Vud64pzjZHNr0i2/pOmrXjDLrZlRdLva8ZjmXpahqm89I0D0TEXdtK2t5ydygItQJY8waQm2t/9OHPaqfQW0ttELFsNjKZbJgUH1ySj9V4oUQ4n2pt2J6qrVmm+Fjd2yxC90PcPOyTsH0dFW5FIrEU+CmeqgYlpUdQGSEw7Jc0vjs99fMiLHSa6fHQF2C9hx3Giuv6n1qMzfng9O9bCS13DG2SvZG296mJrI2w68AlsNozU4LgWNZoyufVGmZybyGZHC/5ThYstALYuU25t7Ujvl6Lt9dYk1+VbhoxLbA9pYNWAq+Fv+eNehXkCrbVVD5XSP446HmCv4/Yq/ja7qyXFTTUc39hrsbGV9kLDzlu3xJatZp2Av3DNxpZCkSyx9arRFv9a6YR8a6VEFycDg5c2twbW/ren1jKGdDnqwmtWSlFIk76w7lnWPeryVGlEWVHDziZezlFMpWj5Z00x9LcsAtzpeTTLIkwwYMmYo+ZqdCaCmZ0Gaplla0w01nIwm2rPRlkWdFkxsuH67jGx//pA1ssFGWRXWT7RDLrQdUapiUW5uy7KXVfRkWet16YsL6NxVC5A+sv6xKDztJ7gSTZVIUdfJJgasm5m8PCDuqsmAOtspSlZwTqPIoGCoj+jfEob3i2/jDPtW2upcmlRdiw8EnZ0g3ZWResobW2Bbh0tilqJFYWXA9EgvZbBT9kdARyRc+03HJYjxa6v3Vrm8AkkVn/WBVZMkWxqdVZBvqjr3hc49rQ2s/G0X1eVlqLoKhjPKsSFRr5hZI9dX44OXjKJKrGHmBjnV6d0cCz/LKOtXm/UjP1ecIMYjLlGdbM5t0ApVH8yXTlb/S0TSUuA6hv2+lglKAhRmKqSVX7FNqo0yanCi6IUX0J1Q4mn0UeNVVEW8fDS0qBY3S8QXYxfhjrgwo7fa7BAn4Y7tngqF2fOPJV2xPyDGSIWv73u2DJ2tF62dcJc4mDxky5CKFqOWAZfddXqLfWlUjdXFWs/6Q/90WPnH6qLFy0wKkOQeKHF5zXwRjxlewGl9c9TpvDSsuyQLZiotc+QmA5Cdt8WkEWXXtdq4W+zIi0Z5L7WfTNIWa9RGwuvlS2QJ/oTP7ymPaAfjtqbQpS18NVT1sOfb0gKsKvXuBTo17J1fCHrbUSpRbHS6bJcsIU9mu6CouicS1akblVF2vSg4GQ7K1Ja9xdHpkrzXSEDuikn220O0pHPYmyN9JtgqGjc2fnWgRaBEyW0OBXt+L54N9geUqeTuosWB9ZxoErwsaTjWMtKjiutilrxYFUwNi1EHkB/6nEySP2xq7VFG2MWGVnI/bzWYv9sbDnLl5bdQLB1cFZU7IR0B0WRFRtb4maJBDrv6RDyRTva5UI+1yubHkRXsQRQVtS0XmPhEoN1DyOrIBtRloDcMspC0QEB/VTkefXN0KzXDZY49FOtXqMoSpGDjQ6XfmKfTY2o2DMEM+uG+/C3jgffZ8HxrtW6O2XkWeT4ijY9ax3oJjq53eqKPSd4dsHWDkJy+k2oMn4s3CwG2nMU8Zu5dbzmE9jAOD+zo6DaKBXUFVgT5i10S7pMsW6NtynNvo627s7tVgOzUmnGeDygtCtRDiEwsOo27AsTeL+g6uWnCPiXdD5W89eT9qicwWJW4H7Tm5dScbTMrcTjSkHRnQ2paXVZN+IMabkJIzp4VR98147UieEf6HYHydOUj184lu/TuPRx1Ix909LxcVcZIDo3BjP2KTV83Z2D0VYdoVZoEQx2gQqWn6ouIMnPNYGsdUXZtnu0YC2hLFAeOypGNFFj044+iJcOyIvhLQNRNdPu02Rg3RZ2sMDAAt1PS7S5xJlrzc4zlXa4/IMJIxbX/AHvy3GyXeVAAZviuug4G01MLztUbLXcskW/TsjFP1QUIF2UqzdxsA6Y02WedZaBaU1+PdBsKXqtZaZFa56Dp6RdjYyhqfxpY2sX4aQbZRkXgjXqdIEtzm71Sj993UNbSHK8zJn9cLQLdHuULh1Ft1tM9q106/gq1nvc/s8qwTL9XLTDZod0NLObOstEm9Zrsf/O0yu117KF3W2AWPinh4nFRexYmk4rN7uA3y46vesSMR4sbXLjn812img0db9dLWkKYw7M9a5eS82MzpKipq5ENrYCw+j/0x5ZrTXbbtknK1Xne0R9vaQX4hZT72bYEoyQb8u9BEt/8rp+TtmYr9bg2BLb+6VVD6oDeSr+9MV2x7LqilXUKirrB5z8rHsQZQVWd9coC0UHitbPdXDiPENwsF6sPnczNOF4A+9XcW5omZwGo+eaeYuU2YIZxzCw0ujPtem6y4c6wPFWUUfgl6ImwZNiayz/ivOhI8nWAAAgAElEQVT3KeBfV9r+ek7w1Bbj8BY4CDlTvzXpCc8OYqrOLz963A1UtPYgMeCzo8l9LjllFFyatg4uA4bqI30gXKuWIFYLoC0/NUdd+/TqvTLglu2k3ZbS1k6sg3OwvBJeNh9A6/nT0tllP0E47j8Yk5XfPq4thipNHSGAoo/QG/Pa7LjgXFzUng9a1BaTtTtdxAj+1U0YfYYtLH9LU5dLj5pxYFeNjCrb1xrVu+hobcNBq5efQSwtXH626lFNNoxR7R3CicuZ8Vpgo8902gwCj3WB1VMsXU/iaeV0X0dYW3gHyyEQlZ1IX86uLAe1wgZ7vR0sQRywwITTYCqdgJM4ZXGb+xxmotLl1LkRyyLDaPflZKENm8HSARfvXT3MSzOxqHgRrPPDAJaxLAiY0y096ywD0xb5NZmo0gMtMy3a4jlsetrJ1IpI082X+4pa15IoCWu9xSwthn/WMgHvP1X0JdRxApo7FfTQoIRBfq69TYeJyThT1Ojb1vp0vcUA1vyd/cilNzISV0Xi4BLW24hPt2Kz05lFQfLS0TlXI0M1Ltx12+yQOtbdZCo31c0ge1Zkmf11nl6p+ZbnMXo+ax3t+IHfvt9ii6XVghDEgdyrEPTfcQKtQLDr/jQOjq6HBibaoeHGvqPJ3W6/wXAc1aORfGASI3st10w2toTiKu7UGFmtXVnrZfbs2k63e0SdYS8H6bW4xZl3mHEswljcyG7XHTQ8+JmdkDaqV2JYWn2tkC9g2+7nejheLLb/7MnYxqyZOfmjVjHJusdarR1c0PhjXNQkFoPx/71QlIWit/zGmoyvYnccLFbLQtwpHVSParJhjCqN+l7ZpC9YNM8WCku6P5XwK/KPO+/oWXpro6AiO8o0qtdpyse+dRyYrrt2wAOLKtVMHG9ad4yw4qOut9Ujoun/GgjSWBNnLfNh1dohugqEtEw7fQch3+3vWFcf2CReMHZGlaFhJmhIo5/R2oNEn08jMY4XGyguaMLyM/Cbxyt1JWT3tLop1Il0iQOL31jn6WOQqiVqRS5RjkJ9uTVn3x2pahmShjdZcmtfmo3tJIwkad38RPmWYd7v8n5+Uc2G6SLsdG05ODjZQNEJXV/0lNGEZJmB9vWz6dzJKJjMvqkYi1qDtuPiLmrtk8dgzDUuardGsf34IR0PyKEZy6ybLevV1YTdNeKlt9BZDONCgajfzPXkK2r5Mjz/qkbHWGACrEVT6zxTTaXX9CaPWATEErT06d1r7VwrxbKuuzhPdcOeTbMLdnAFo7RR0aEkSOzjoEolD/IzMAVA/J8WD+NrOfDJLTqLpUewYu8rMXEsfaVV3NOrKMwOHIj/UzqVtIm2VD+V3USQeP7UoLoAlgJ9RFvHfg+1lHlKnpn9cNTy1TE7K2Jr26jdTtmWxfrpl7DezpqqXl129WnRyOSbHcI+s5uqbnWDFLheWvH9z3LcMxBasCjaWYsRpMga+zAMAvtAjOVnu1goi6JpwH+zJWI8WJ8u06EWi2UufbObowhanY0r1ITgkqKfGPMWLott+B7bzy+q2bl2VrPBGFFxALWM16q9z9I3FrhlgUq3aGqdp8+ML7u8I822m/luQUsvxy19qo9hE/IFHiz4eVHnuWV4VdK3VpCyo0mV2ncUYhzFNDgGfl4/m95daRRMNtlUjAVp0HZu8nSW5kdNgX9wPy/kKFC00+z6wDI0+6FLMIAqzlmXeTBl32Zo4FsqRuauObJ5Z/9bBz4rd2Gjg0AXUZH8flpXDNUerdElNl2/UltcRYmDnuo4jhfHe5yhStgK2Hw7Eeoqde0rZEBF73/WOvC8PmX/WNn2wdp9lcYAX4Dose8gdOzytNuotoy4fVi5xiYOfD67FdH6Qo00iSbolDxCUxmykcElMDZFtC58vUaWVqLO9sSYHUU0r2i6BGAxqkYCWEJwqaPDLH1tNkuKRUIX+waZLWIHl2Qt84jHRtFbWr56etZs1hnkVWR7rRtuCY0W2ZoKg+W3VnS38iePwSwdyo9edOz6/gxzjW522Kii7GqX02bruUaigYmp5ZH1ULx0grklULxKIBo0c5yFHSwwUE3wk6l0AMTyc/KIRYgS44Ubzo5MbC1auE0eYx9ssWOaZmjRstR9JEJICxA96wwsceAHzNFCTk9kYEqrgGlRms/Vz6YXyfv337QTbjfRjurRn+NveTk3NYiW0CFxSzA/vb8eSxs+uR8ObnFbdNfftLYmjO3WkH0r3Toe33pLrX3M/Fv8E+lTbXZIa5O7qTHt9rhU6ahjsf/O0ys1yrJkrQ54vPmWEmZebLnTEjEezGLtV8ljcRGL+7rfrpZ0hDEnDPVOXito5tY8JYhUOyx9Y4GBaoKflsgq0FrP6V56+UuCKb5qdItmAMr9tKz2dzBsyUPIF1hm8FN9f9Fa4GlHuz3VmVbrg61o5MTYw9LkQK2Wn1OtezDGJawo6PtR47mKo0DRCUXr1HU3Q/UtVte0wEs3epAyqCXaL5TopGp9MHMwI7Zb/P30noH3cXXjeI8zVAkWjDISS0xbRZ51IRYJO4+w+92W0S32meD5rKVg3xdEj52D8Ndf5FjVKL+oiseWEbfPDXlRIEGi41ORQN2iLMsx7bTp2pIdjE90N07IoQ4sivOtsfOUWzajKbEvwPq46c1b2dolj/I0sit1/HV7gxTZ/IkWFQiz/ulGUH9J1O7Q1gUmUjSi70aBonejG/zC7KCwtqgjhlREw9LBJV7TWAjLL1LZsJktQ/m9YzDmGsMaZy3BLC9IWxxmrRpLy9la7D64HoqXTitiPYgHKVcJRINmymMHDYn+7LCwgwUGqgl+WsZfX3ezTaUDXPppIXbviEUQxrkvZ62gy6VsDb5+v9OxDK9z04xxS+eHAQIs0Z/2tZrOSF11DEwORfSAaVEUyz0S0ytIpywOZxfte7rfNJ/F47mpwVkmEXW8QSJ+OK0di6LbdYetwKPbSrIPJxpStpMkMNToz/Gt1wd43WM2O7K6I1zMIrpiBstiQufplTBalu9kkB2AW/jce7ElOjD5iS4O5F6FhEGeG2glBLvuKePqULvwNYtuK749uKulehmO0/B9BxU9vorXCpppGRnVXja2BOHEji+tWSIH3zLZ2IpOwH1EfQzbojhCvsUvDR7yBc6z3c+tJyP8J/3a1b67ZNY90uiIstJ8Aue8/nmVKAtFpxV9j81Qf2TXcbrJR876w+K6UywpfYYGv8lbkkwezAjL5fZZtlTp0nG8lv47/qKcU+jWQWdF73/WWvqwjLIdVi4Cy7AsqTgH4UfMjR5fXMSzjLiyiaAtLX5uWZ6f7vi0EOB4meokvrTRY9eRjleXKGFrouhEavpcbkKwYU9ZIhhHTx6mQzQTsPLfv+AkCQ4are5Zql4kEZkW97KozKCl0Z/9t5CdjnyPHZVt6fi+vxUrd3n2wBLrL/Ue6dooOquI62awm9BiSJ1jpGwPOm7eCd1h+Qk4FzpFDCZlMde4kMXuE9Wi4sVhNp0/JoSPetSDAWq0zKWZwb8EogEQ9/MSgWjUrqRT14qtg9ZBCxYYVY2fyFTap5E9JmJZEA1yX05WX5fIYHRTTbcno6CyK5OLY++8krM1mvjpgy8+GzWuFk0bGlliZqdlfzmiaQjtLwn69hYcR3sTiQuB7BjaVIMJLWR75fF79BO1+6dk2IFFrX8uUwP/qs7Ha5HWKa6HdpbNWF1W465Ft/TDW1GckV7dbLr5ydF2By32pxaxXRWJg8Gtty7/E0tjsyMNf3I3lYZz6bOW5ZfO0yvxtMTeGhBbk88GinLdfaKg7ET4yD5+GqM/tYkOVQsBf2JSpBq77z3SRjxYWstXPGvxEovFDjWhO7irJU1hzFlzvYfXijZT3jXqh/1EWUj02lqJWGCWpCWyciqTTuXNsmXWzWBR4nFnZZd5azXAUdJBa8Mm5JO+buw87dZYlHPLdIsK6Z/ZHnsvfbB17wsIZO1wkerIvCCo0f9pcY+LAPLeLdYJuY/dbp9HbABF+2YfPbZMtdxitd9tm868/DWHpSdG/11a5Gu5dbhliSI6RFYWMZbVm6jSKyaeuH4VNYkg0ZluxSY3LcrvYkFblp+LWv0OIpu3i4Tj9an2XwB3mhpN0f/tcyk9fvDgQeklHfJ/9dVXxlpevnz5+++/L5l1K8ajR4+MF+7IZiz806dPOwqf6pIvX768evUq3WQ5Ryk3nafK2RcvXqiuRFGfP39+9+5dIgOnEgQ04Nm7c6KcolNPnjzJvvb1119//emnn4qKtWRWsZZsyvPnn39+//33xsz2bA8fPrQsdL5+/dpeZt2c2RF0qc6PlbPuwpfQv9BPXx8XFRtcjqIDINP+lL3J4fRsvj9zTtSrkUujWyLDvlNY/j5uQ11FDLaowx6cMNcYyoDtwkjFlohIBf7yyy/2YivmjEZE2RW6tAB46TQfnY1iX1/lx5NFEaN/4bpYP6WoWP/CreMRFnawwC3t7EufbSodUCJiCYDwswoB4yhQpa6iQoYVrKgVA2ZmYMoqhWlRFtEVM2hzKh1qtt5ES0DTGlp6mqYl6w8fPiRK4NS1CMzsh//44w8tz671ddag/+zZs7UwpEAgIDDbZoeaP7ObCrTPz0kIsNiyKNo4HPsrvekAO7Af/8LgVPCzqNjgWjxYAOQGP+fc1ZLiMOas9d7Da0WbycaWsIx/j19Ud1uJk29sbWHpnE7ItwC/sfNsYVEym+hCVnott4UkTcucbd2DKCtrTvdwFCg6q+hLb4YuW2bPnz93zdRrVe0tclfZD7ZeveGXYLc6/yr7McGMndXlcuJ4q6hs/FnkcIp2T4HvOLC4RT3Ys6Pkg5dkjUkvY/BfN1L03oLdsllwKSjfXb7xwiwcZRj5ZRWDYHS0s8/lSmCXmQP7LLpDX0ioI/0I/dKJtMyXKGHHKYtt+/23xSvB1Ci/iq1jxdw7Gnj8kuxrY2Q2wVvNSl97me3RYiIzPtIWFH2E3uDX2l1chxd0RVlZLHzp+NXjNyw/qpFrJVqU2HP4ztqzBG5EeGt8dOkzzzUaMe9crDEiksZLI40qDVmLp+5wsGRLB3cWrgMCUZ/GcnyJQDRqJxbtVw8MAkksMvjMJ7RAe5zZcywO9Kifp0ylAzEs5tST0okRiwVF694daOe6P/1lZN8dBccHlwt28JEGAxmiPzu/dzYqQ5A48uKzFGHpPn6LJhyYRMknED1mWrSjU597SXbz8pTpj2MSrPqurU5xSAcJZdjrqoOUnpGG4+MfBPJEf+KHfWLR4/XUO0qy+l5J9DvSqlpjU1TODonrfZkWA9/SkCjkIHFw6+2gkT5V2CehE252SAWEi33ssH8tFsvvPL0SBMuEtPX9Thab7xkCnbXYsh4Tg0FKEIKotTRAzTZNNR5cfLBo029Xi3H/rECrv1fpVqMRqTRbapNVmrAW7/iulgTDmLPauYfXijbTov3WS98WGSZ3p5bIakHUM4pYW9QIG1uLVBajamrYFgF6KisbF0ngtUKPp9zYeR6Hsy5BJuH7Onfc1FbXYuxIsfuoCdc9LN7A6VoHE04Z7uEoULTFdfimHj0edjNUw6j/1ZaDKwkWVsoTRRQkanpoLG1HNotVzxDMBMyjPy+3z4Lj3dEjopesl2iiFlJ99zMqzDpxNEUf+q51lOxVEv0ov88XybK3qghd6zd2XEU7W3LqY8LR92AF+ft81Hqp1H/pSyDG8lMC87nyKJlEojpLTyWuJfH9w/rskpJV/daFW+m///771qlo+vv376PpRxIfPXpkWUPcut3nSNWWay2y+f5cs4XS9zDJyaSX6hRfHvxYPYq26Pr2ec7qRLJwSz8Sf7k4fUSloiKw/IowTymKGKwUux9L+GNTaTn2/Mw17KyyORURWXiqnFP8+dqjHvmKxUJjXWaaEoFolI/f2ccMRKNij5CIBdbSwpxTaZ8eEYtPg+OKBErXFipWnS5qhE+4pCW86FkGplqKY1pUi2SHcl68eJG2fC2KnusMs2/a/vPPPyVkB1ZU0YFA2hrXAtxpirq1TSwLXze8T0r2zoY+YlDLsAROWRwTjRM3O1T7zG5qWFNEsHYEWGxxbC17rOMvEePBnELvdDDhrpbUhzFnbfgeXivbzLMyYIG1yLOxVYvkwXII+RxAnKdDYTnwo1+XXwyfPHnifl79YMJ1D8a4rNHew1Gg6KyijRmG3Qz1byb0hTS2a0c2S9cwPue5o3aCmR3QLnSJxbr8sGTM+zZxvFmTG03R93zWOktZb2p8/fr1oi3N2J89e5b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U///nP3377Tc9XyzPrWDfqKf044dISUHQpsfHz6xGUE4VU7ZaARBJq4nFiT8fyTzSSddWWMVFXZSOidckHU7I1nhWDMdc4qNkRLjf6ajmr/q7SNzCx6jaf9fWCl/ZpLMe3DETXzRwkBQvcUoRxNrd1eZV0S9jQaCptqVptzMYPVTj4hWRrPCti8YXkGAIQOEKAgSlKz49au4WslhUPtmDW+sqOoQLb5z6MtWx+iuVbbd9//71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Te2tph0TifkKwWO83TEoktVg7y10wl59YNLrHswxq3N7JaOAkWvFR2kDLUZ6mTreWOhZR+hxbPWBDNO3TMf4Hjt2r/0olxnRc/+rLVxqdFufImcxjiDDyBHGerlcNH0ILHKjkVQZvbnkydPsn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z8/pVHZh3L1RO4pglHpEQLGENMYpWUlyVpRUEJp/uDyxE/LpGjM71q7RrWD46rYfVAqW2l+u2A3ULS9seQMCBj9m66q9WbrUksuzR80MPETy0/AWZ8iBlszKUphrlGEa7TMjx49Mr7FLfq+3hbN0YsY/ffdaPH02bN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8ePH2ZL5tHUW0WgZNPM3GpXRRNMN1JsC7H7/559/Tpd25KxlBB3cU531iXsLdhRtoUSe1gT0FSBLT1/EePXq1XF5sPzjDE8pwTjAGYfLFk0YOQZjrtFC453LNH4w6vfff6/yWops64IPaBctfKcLx0un+RSdHTkQLWpIz8xYYE/aHerqPJVWi4hYOqiVKiAwFQEGporqZlpUEWb1ovTEpuYy2WJHU6JFHu3+6pPd2aaRYVgCM/vh7EqXppz9H7cOVpK5a3bYvjOnYP03O8R5Zjc1p5nN2WoWW47ofeQlYjzYEc2Of+08u1rSBcZc0SBH9loVm1m3KCywLs/TS+u/sXV6kxcBCPmOKGJm57m19Gq/+fkI+dmu7b/uwRhX0cZGdhQouqKiLftWFauzF9VZMOOHguzyW3ISzFgoTZUHx2tRd7DrF72EJ8WEhWeto7ZB4kAE9Dlo43sROscEPiPLI0Y8a+0Tu8qx0aj0nrY//vjjeKN0i4zFlhQa9nwHUrRdxl4ZvbZ1oiKAwe/1QdGtbYDyLQTsT+hp/MLFWZDeLw8x2EGdGqOIg7VweWsCRm9pXLk7Iq3iBz8Ak4FpT+VIgcG1xCcBkH0/xw9E97Wrw1VYYAfIPaswDoJVptJELD01S10QmIcAA1MtXRtHhFrVUU4RAeMsJvvkZ1GlxzMb5Qm+n3a8XkroTGBaP2zZIdKdIi9fvuypEdXoPm3NXbM9yVOXkYBx+U6l1drsUFHTuimjUsh2dQIsthzR4PhLxHiwI/od/1rjsGicDx5pryyt6a6WZMOYjyjIXTu+13KijnaABY6mkYPyGJcxq2xsHRS11uWEfEdITu48ox+1Fk/ja1+OkJ/zWmOAJzi11j0Y46pY2viOAkVXUbQKMUYRtaqzlzOsYPYmpHMSzKT5THgWx1tR6f6STsViqxTVTdFTP2tt2bGuos6iQka2y6KG1Mq8NTFbl2+8yWZ94fEUy3MOlm9EHJeEEuoSsBtV8JnB3WLoo4iJW1V0O4u+aN36Nhp308zuVpx74Zi+PWCCogMg/OxPIOFq1sL88ssv68QdKVj+DmgnXkIMdhD+mOMRc41Stf7www+WSzrsqgY3vth3UyzyL3nw0nZWWznH7Phb0o6WjgWOppEj8vScShOxHNEU10IAAgkCDEwJOPZTY0ZHTIukwS9fvnz+/NmiSu1WWrJ1y6OPLVjq0naM2mjJSZ5hCXvLm/YAACAASURBVMzph42BtN4moH1J3UjUR316ua3exfnx48fffvtN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7NmzdbbjKXjpgwzp+AcBYoEHAY5zudFzSuDjzpOIZRy9IwkE7keAgem4TomOjjNsVILx/gNNPfSMZSMZdhdrXNE6HmbslpALaxGY0A/bJ/vaLfr73//+5MkT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z/PFqItpZcvX2az7cugL1b5FzbdpsJL+6hLjy8UiJY2rVt+LLAb6qYV2ePGg1NpIpameqRwCEBABBiYDpoB06KDANtdbrz/YMxbMSSV5aPcWvX66aef2jGk5D4EJvTD+lKNcc1WKtB3hPSnFxBo7UIX2uPwPuqjFgh0I3DWZocaOKGb6qZWKjqLAIstB8lfaIkYD3ZQ18NePtuulhSBMR+xxgt5rSPNbHotFtgUb7fC7RPqgxtb3VqUroiQL80ne3Zm5xl91lprU9wYnzWbIxnOWvdgjDuitQs5ChR9RNG6dszN0DE3+A6i9i8nmPFpcLwQwPFOYgndFD3vd61vP4Tco6voFgFjQ4yfMjCWtiObRYDsw9g76uWS1gTsvsJ4g1prgSnfrjJYQWByAlqGsxOwj8j2Msk5MgG7xi0hUNOWWgToH4MxGDVVeufC9VEpo5lpFa+RbEGc2fRZ60ZNmKRY+v4kiqaZFgL27hC4OEvhLg8Ri0PBAQQgAIEBCdjHggGFv7dIeqGe5VllQXjw4MGAKIympaWAdnO0AbEg0m0I6NmY0rbopdW66m9/+5tuDX/x4sWHDx/0auDSQsgPgUsTYLPj0upD+NEIsNhyUCPGYPVgLVwOgQQBdrUScDi1JoDXWjMhZVoC9u5wZGNrELyEfAcVYbeWgxWNdrmWW6P3X1m+XjBaW64lD+se19LXIu20juKKyjoi87CKHlawI7T9awlmfBocLwRub/YourOi533W2nK7POZ4OgH7QHi6c7QIYP9G9+nkEcARsGh2yWw3V1f4pQ+GvVnH/qbJS/PvJvywiu5G4MYVsQyXUC6Wbx/U7ANlAviRUxYB+sdgzDWO6HTAa43PNv/4448thH/37p1vw/LeRDvDemlU06ILDFjmsBY4FCvLAL0IbI861g20X2uXZ11LlRSLAL63r1IphUAAApMQGHZgYlo0rAVeaACNMrQ/Af7x48doCSRCoC6Bun5YXxEpWrb126K7XfVxob///e/qJstz12/evNHrFfw8HEPglgSKeo19HLwNq7pu6jZYaMgWAXsfsax1bNVSJd0iQP/FFpaIqyjXFYIHcyiKDtjVKsLVJ/OwxozX6mMAp9cyrAWeTsYXwBJaLPnt8ZJf/lDH9ibYsTRqoEUAQr5G8NfFbr1owBh7rAskxUiAdY8EqGHHOKKshNZ2nBpW0cNuhg4rWC1VEszs6Ee3vwTHW1fFtXprXalUWjdFz/ustf1ujOrapUA7AfutMKcr1CJA9J1edhrkPIWAPdy0x22nNGSSSr/55ptJWkozIXCcQFG4iYs7DvxaJRCDHdSXJTI8WAWX9yRg3Bl6//59iyWG4BFuozA9+VDXQoBAFEuAgE+gz1SaiMVnzjEEIACB0QgwLRpNI04e+yKPfUB3hXc4sEtlb2kHsakCAnYCP//8sz3zVs7luevvv/9e37v+y1/+oke4X758qbe5tVi42JKBdAh0I8BmRzfUVDQDARZbjmiZJeIj9Li2IgHjRhK7WhWZX7QovNZFFYfYjQhMteJEyHfEimZ2nnrH3xqdnofXutM6nZSKBFj3qAizT1EzO4o+hMepZdjN0GEFq6U7gplaJG9TDo73NqpMN6Snoud91jqtA86OQECvWre/cszyArOmjbKstvzv//5vUxkovAUBu2nJXPk+QAsVFJV5++lBEQ0yQyBLABeXRTRnBmKwOfVOqxMEtG9hfE1sdG8pUXL2lPrj58+fXTZNOp49e+Z+cjAUAQLRodSBMKcT6BBnErGcrmUEgAAEIACBixLwpxjpJowZ4tql4lnrtH45OywBrUIEr107Lqo6/uvXr58/f64e9NVXXz158kS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B4/fqznrvVON7537fPh+KIE2Oy4qOIQezQC9kBRkp8eKw54i87pTEazKOQ5kYBxO4ldrRN1NELVeK0RtIAM4xCwrzhJ5kvfQEXId9DqpnWeW2HD06dPDyLlcgsB1j0slMbJM62jGEcF3SRB191Q+xURzPg0OF4I0BknsYSeiv6fSZjSzCsSKBoIB9xHWTOPvtZrnY2UoQgUmVaR0fZppl7eI6n0J/PTfYT+v0pcZLiTZRbpq48K+tQym6L7UJ2hlqKtAuc0xiGD5TfSRZGuL+F47zTSNVI6xWYJ6M5jTdSztqTuo7f56vNQ2QKNGd6+fevnfPXqlf9z8OPZvPQl/OHgNlNXvNkssC6946UV9Yii2MPJVnRVkTyuis4H2VGmszxUBwEI1CXAwFSXJ6XtJvDx40f7tWMOoEV7qAoY9Ek3e5PJeWMCl/PDy/JC68+zKwR9/+8/qV5Pd+uZHC2A3NgMaNqNCVx9s0OquZyburE5zdw0FlsOan/M+PlgoyyX48EslDrnYVdrH/DZjHlar7XPPDpcNZsFdkBaVEVRjyiKmorE6JC5SPgiLB2Ej1bReX/tEkyioA4magFpXYIeAGb1dY2lRcrV1z1mG+OmdRSzKbpFZ6dMCwGCGQul2fLgeBUS86RYXbPnWeu6PCmtJoGi17/pqYPxHzwougeoJkrKOkDgWnNUfZZEd8vp5ht1H4WSRdHkAUgDXTpJL0PRA9ncxUUpcnFFN+O2AIPlt6AaLZMYLIqFRAjohuPgK9NRJnqbb61nrfVdKX9fUDc963tT0UpHSMRLTxKIjmBsURmwwCiWExOL4sx9U1cilhP1S9UQgECWAANTFhEZziJQNOzeIMQtau9ZSqHeFgTu4Yf7PG7t+GtrSX/q+D/++OOLFy9c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fjhhx/8n4Mc46WdInA1DkXPAyywJ+12de2bShOxtNMIJUMAArsJMDDtRseF3QjcbwBNoyu63yJdFGcvQeB+flgt0gvdtPvTjb9e+vb999/rZXNalOAb192wU9FxAkXLMieOhvdzU8d1RwlDETixdzTiUOQcjsvQubrjAheVgAcrwjVCZna1trSAMTsy9/ZarpmjHWCBo2lknzz7Nrb21VX9KkK+g0jndJ765ECU2/Pnz6PpJFYnUGR4Z3Vzxjin9yJ9uauucoCir6KpG8t5lpdrh/TeTqMdN7/kezPE8Tpd91Q0z1o77BwMR0BfsR9OpmMCFb1Z6lhVXF2NQNHbLzpHb3pd3Nu3b/U8T63Wusb6X1CsVTjl7CaAonej48IsgaKBCReX5XmbDMRgt1ElDalL4OHDh/qytOX+Zu0zvXz58mDtX7588Z8KUJxW63PZBwVbLic+qYKRQnYTwAJ3o+t2oZtdWmrcF2cSsVjYkgcCEOhDgIGpD2dqqUJg37BbpepahRTtod6gvbW43buce/th3UKhRQY9/NxTieo7uln26dOnWuKo8jq5nsJT15wERt7skEbu7abmNLm7tprFlrtq9ki78GBH6J17LbtaAX+MOQDCz84EsMDOwHdU12Fja4dULS4h5GtB9d5l6mMD0ftktHDEqlE31Y+87sEY180Mzq0IRZ/Ln9p9AgQzPg2Ob0wAx3uucnnW+lz+1F6NgBY7iu6wqVaxrSCJpwczjj9xYauNXDcnoAdvdFfN1rvi0o3XlPubb77Rv8ufeo0OgiWP/nftpGUuOlu07llUcv/MKLo/8wlrHLDLYPmXs0NisMupDIGPENCXpaN7SEGZVZ61DoK9V69eBbWc8hMvncA+4KiakPaip7DAiypuBLGJWEbQAjJA4H4EGJjup9MZWjTbSzbvd7/FDFZqb+M8fvinn37SJqMefu7chfWqXy2D6GtdelDHrhdyQuAUAmMuy8zjpk5ROpWeToDFlrUKxvRFazktKXgwC6Xx87CrJR1hzAlDvZPXSjTz3FNY4Ln8qf04AUK+NcMJnWdw74pjwketHYoOBwMaHmNcQu8D6ishbfoUik7z4ez4BAhmxtdRFQlxvAtGPRfGk2JVLEqF8Kx1LZKUU59A0R0D+rrvUN95q4+DEq9AoMhodzRIny/QU9aWJ3z8wnULjt4h9/jx40ePHvnpHA9LAEUPq5rJBcPFzWMARbomBpvHMGipCGjGoXWZbB/R1580mh+cngT7Vd999925KiA+OZc/tWOB97aBrF+NNr/oKiKWKEMSIQCB3QQYmHaj48LTCcz27HFRwHC6dhDATmBCP6xFBq026EVswXKBHdq+nOpEf/vb3/7xj38cXOXYVztXQaARgQ6jw4RuqpGyKLYzgaLewWJLZ+10qw4P1g11h4pm3tUSXoy5g41RRYIAFpiAc4NTRVHTaO0tEp6QbzT1nSKPzCBa77Nnz6LpJJ5OoKib75CWMW4HtCtegqKvqLVJZC7ycgQzk1jFPZqJ4x1KjzxrPZQ6EOY/CMx2089/NJ4fwxAY5Hvpnz590j009qes9RSQHsjRq+N4vnoYUzIJgqJNmMhUjwAurh7LW5VEDHYrddKY2gQUkukvW6pufT5yF/K7d+/8ZUG9Ouerr77KVtooA/FJI7AUaySABRpBjZatQ5xJxDKa0pEHApMQYGCaRNE3bqY/0bhxM2najQnM7Ie1MvDmzRt9nFDrEvridE8t//3vf9cNSdxB25M5dZUS6DAJNYo0s5syIiLbyARYbBlZOx1kw4N1gNy/in9vas21qyXIGHN/S6NGnwAW6NO40PE4c4rW0Aj5WhO+Wfn6pO3nz5/XjTr9awFrke6dMoiPYoy7t5m51qFoh4KDMQkQzIypF6Q6QgDHe4Reo2t51roRWIqtQEBzA+77qcCRIi5OQKsVRffN6BPWWsg48mzPxYFdVXwUfVXNIfcxAlj+MX6triYGa0WWcm9BQIGW5Vlr3fT8xx9/7H5A+scff/Rp6UZq/2e3Y7x0N9RUFCWABUaxkOgIELE4FBxAAAJ9CDAw9eFMLa0JzHb/wWztbW0/55aPH174P3z4UC9o05qD3vKmP33suo9e9G5fvm7dBzW1XJcAbuq6ukNyR4DFFoditgM82I01PtWulvSIMd/YmC/RNCzwEmpCSEI+bKCIgFafovl51jqK5caJjHE3Vq7fNBTt0+B4WAIEM8OqBsF2EMDx7oDW55L/7lMNtUBgBwF9mHfHVVwCgTsR+Omnn/72t78ZP1Cgp6x/++033WTDg9aXswEUfTmVIXAVAlh+FYwtCiEGa0GVMm9DQI9PK+iyNGdrzyl7rRZQ/BcDq0ueEt3hpbOaIkNTAlhgU7z3KJyI5R56pBUQuAoBBqaraAo5swR0/0E2DxkgMCAB/HCgFK1OvHz5UgsI2hXS+9q+/fbbIEOLn/q6td6s36JkyoTADQjgpm6gRJogAiy2zGkGeLB7632eXS3pEWO+tzGP3zoscHwdIeFCgJAPSygiEL3vRVb06NGjonLIfGkCjHGXVp9deBRtZ0XOcwkQzJzLn9orEsDxVoRZvSi+a10dKQWeQ4AvYJ/DfYJaz/rwhW6R0VcC/MdsErB1G83PP/+srxkk8nBqTAIoeky9zCMVLm4eXbdrKTFYO7aUPCwBvaDX8ioc7TnpvucdrQg2qyyf0d5RS+IS4pMEHE51IIAFdoDcoYqz4sytphGxbJEhHQIQyBJgYMoiIgMERibAs+Uja8coG344DUobQ1p8WNYf9CD027dvf/31V+PWUrrk6FntW0kj0VMkQuBcAidOQnFT56qe2k8kwGLLifBrVY0Hq0Vy8HJuv6sl/hjz4EZ4e/GwwHuo+MQ5xcgACflG1k4H2bTWFLUBPmrdAX5QxVk+ijEuUMRdf6Lou2qWdolAdCCDDAROJ4DjPV0FWQH4rnUWERlOI8BNMKehp+K9BGq9KefNmzf6nLXlbhjVqFtnPnz4wIPWe5V25nUo+kz61P1vAkXTSFzcPFZDDDaPrmnpPgL6yvTXX3+dvfb3339XkJbNts4QPGvdeZuK+GStEVJ6EsACe9Iep659cSYRyzgaRBII3JgAA9ONlTtt0/YNu0PhKrqr7AbtHQp+f2Hww0XM9UEhvQJfd8H+85//1Peu9YpeLSl88803RYWkM2ut48WLF+k8nIXAKQRO2exQS3FTp6ibStsRYLGlHdsBS8aDDaiURiLde1dL0DDmRpZDsUYCWKAR1M2yXXrFiZDvZtbYtDnBvSuurs43sbh6Zz44Zd2DMW4Sk0PRkyj6Ts0kmLmTNudsC473Enrnu9aXUNOkQhYtSRTdXjMpUJrdnkCV6E3fH3j9+rVFWN0iow8UfPXVV5bM5BmNAIoeTSPIkyWAi8siuk0GYrDbqJKGtCOgrSPL56a186RbWIrEePfunb9H8vTp057BHvFJkbLIXJ0AFlgd6VUK3BdnErFcRb/ICYHrEmBguq7ukDxBoGjY9ecmiTI5BYFGBPDDR8Dq/bz+K3r1APbHjx/1hl9tKul56SMla61DixWlyx1HauRaCFQnUDQaJmrHTSXgcOqiBFhsuajidoiNB9sB7dKX3HVXS0rBmC9tmTcQHgu8gRL3NaHWnGJf7QevIuQ7CHCqy6PPWuumZX/RaSogV2lsFR/FGHcVdR+UE0UfBMjlpxAgmDkFO5XWIoDjrUWydTl817o1YcrfT+Dx48f2i7npx86KnEUEikzL8oXDdO36IIDxQWvthejmmJ7P3qQl52wRARRdhIvM7QgU3VeHi2uniNFKJgYbTSPIMyAB42t6379//8cffxTJH2xWGSsqqmIrM/HJFhnS+xDAAvtw7lZLh6k0EUs3bVIRBOYkwMA0p95naHXR/QdjAukQZozZ8Nmkwg/X1bg+eS2kelP+ly9f9Pbqt2/f/vDDD7sdwvPnz+uKR2kQOE6g82aHBMZNHdcaJQxIgMWWAZXSQiQ8WAuqg5dp3Gy61q6WmGPMgxve7cXDAm+m4nlWnAj5bma67Zqj7wREC2ddKIqldWLndQ/GuNYKHaR8FD2IIhCjlADBTCkx8o9DAMc7ji6ykvCsdRYRGU4jUPRMV9FE4rQmUfEFCRR9Mr3IaNcwnj17Fjxds86zpGgjRPfEbJ0lfXACKHpwBU0lXtHoiYubxzaKdF1kRfMwpKW3J6D33egjTpZmGqO7pSjd8awPTLli1Rm7fSeK+MRh5+AUAljgKdibVtphKk3E0lSDFA6ByQkwME1uAPduftH9B0UDejduRVIVBQzdmkBFWQL44SyiIxm0piHCP/30k14Pp49dGx+88WvUDehsUflAOB6BQNEy9fHRATc1gtKRoQWBot5R1O9aSEuZ+wjgwfZxu/pV99vVkkYw5qub5dXlxwKvrsG1/POsOBHyrbVPSpTA1r0uO5aSouWTWESgaP5V1M3XYjDGrZncMgVF31KtkzSqyMsV+c9JANLMswjgeM8iv69enrXex42rrAT+4v3pNQzWy/6dr2ggLFrsKBKDzJMTKIqxvvnmm924Xr58qXfEWi7nQWsLpWHzoOhhVTOnYLi4OfWebTUxWBYRGSAgAq9evbJw2Np/il4bZO62R0V8ElUHid0IYIHdUPesqEOcScTSU6HUBYFhCXhrz38pXXzeahQD0xYZ0u9BoGgALRrQu/Ep+spQ0bPl3Zpwp4rww1fXpr53raemtceqz1wXteX169dF+QfM3MJ6B2zmPCIVjVlH9nOFlHBxHruasKVFsSK36FzRQvBgV9RaLZnvtKslJhhzLcOgnH0EsMB93Aa/quec4lwUhHzn8r9K7XpDn/+dACf2t99+q3e4uJ8cdCPQzUcxxnXT6bkVoehz+VP7QQIEMwcBVrycfRY7TByvndUgOXnWehBFIEaEgDb4I6kbSUW312yUQTIEIgSKTKsoevMre/funfHGFK1W8LkAH921jlH0tfQ1g7RFy3C4uBlMYmkjMdg8uqalRwiop1gcozzthw8fjBWd8qw18YlRO2RrRAALbAT29GI7TKWJWE7XMgJA4JYEGJhuqVYa5RMoerqsaED3a2l6XPRUj2XW1lRaCi8lgB8WMd3MWsrtYH7dI6vPXKtzPX361FiUljs+ffpkzEw2CHQg0GezQw3BTXXQJlWcSIDFlhPhd6gaD9YB8shV3GZXS5Ax5pEtbQbZsMC7arloHezSK06EfHe14brtevv2bbTAbh8MiNY+c2KfdQ/GuElsDEVPougbN5Ng5sbKvWvTcLxX1CzPWl9RaxPJbL/vp2giMRFBmnqYQJFp7ftKxpcvX54/f26R9K9//evWKoblcvKcSwBFn8uf2qMEcHFRLCSKADEYZgABCwHjNlLwBPVWyVpS8XdwdX9zh/cBE59sqYP0PgSwwD6cT6mlQ5ypdhGxnKJcKoXAjQkwMN1YuTTNEXj48KE7zh4UPdWcLa1WBn/elC2z6H6LbGlkaE0AP6yVAX0E4MGDB1oQEI3WwIPyVakEsG9CGZc7glr4CYFGBPpMQnFTjdRHsUMRYLFlKHVUFAYPVhHmdYu6wa6W4GPM17XAe0iOBd5Dj9FW9JlTRKvun0jI15/55WrcWvZ59uzZ5dpyD4E7+CjGuHuYSrYVKDqLiAyXIEAwcwk1IeRCAMd7UUvgWeuLKm4WsfUJX2NTx7zpxyg82UYmYJ+j6oWF+56HMT5oLUq6x2VfFSMTnkc2FD2Pri/UUlzchZTVWVRisM7Aqe6iBIx3pbx//97yTapgs8pY+EF0xCcHAXL5QQJY4EGAI1/eIc5U84lYRrYBZOtAgOXQ6pAZmKojpcAxCdjvPyh6qrlbY+3ez97SbsJTUZoAfvjHH39cEKn3BasEaXQVz+qWWfUyyxe67E9lVxSPoiCwRaDPJBQ3tcWf9DsRYLHlTtr024IH82lMe2zceBp5V0u6w5inNeBBGo4FDqKIFmL0mVO0kHxHmYR8O6BNdYmeCPr8+fO6yfpgwDqRlD4EOvgoxrg+qjy9FhR9ugoQoAoBgpkqGCmkDwEcbx/O1WvhWevqSCmwJgH7QKjbDiwPMNQUjrLmIGC/c2vfUoK+EhBdmFjTVflPnjxZp5NyCQIo+hJqmk3IT58+2ZuMi7OzukdOYrB76JFWtCagl+AY3WP2DmltVv36669OYN3T3CHwIz5xwDk4hQAWeAr2bpW2nkovDSFi6aZQKhqTwJjPQI7JyiIVA5OFEnnuQcC+oWsf0HuSsd9VZg8VespPXVsE8MMi4+8W6RGXLVat07Xc8fHjx+zj1uzMtlYE5dsJdNjskDC4KbtGyHlpAvYIioHgQorGg11IWU1FvfquluBgzE0thMKzBLDALKJLZ7CvgxnvEBiZBiHfyNoZQbatVSnje1tGaMLNZOiw7sEYdzOb2WoOit4iQ/rlCBDMXE5l0wqM472u6nnW+rq6m0Lyx48f29tpv8PGXiY5IWC3K3vc5lN99eqV/zNx7D5okMjDqWEJoOhhVTOzYP5DfVkOuLgsoptlIAa7mUJpTjsCxiE++6x1kKHPHpVReNEjEG1nQjOXjAXeW/utp9ILPSKWe1sRrcsSsN/7lS2KDCLAwIQZzEPAvsjjP/Y5Dp8+YcY47Z1HEvxwoGuZ+onvmNZzOP/4xz/++te/BlIFP4tW+ERDvgAAIABJREFUmINr+QmBigSKTNE+DgYS4qYCIPy8KwEWW26pWTzYLdW6r1FGYwg2rdZ1BRn67GpJDKP8ysnG1lprpBwngAUeZzhyCVOtOBHyjWyKI8gWDPSLSFom6vDBgBGaP6AMHdY9GOMG1HsLkVB0C6qUeQoBgplTsFPpDgI43h3QBrnkfwaRAzEgECWgvXztdxrnCXrJ+qNHj6LlkAiBfQR0I4v9G0E7lhLevHljXKfTCxEfPny4rxXnXvXhwwd3T54WXF68eHGuPKfUjqJPwU6lWQLG4XUpBxcX5XljF0cMFtU4iRBYE9AERB96ykZ0yiCPkfClwWZVh7tSiE/W2iSlJwEssCft/nW1nkq7FhGxOBQczEnAvmY1J5+iVjMwFeEi89UJFG2jaFjXgDtOk7uFGeM0eRJJ8MNRRWv99tmzZ9FTHRK1J6XFiufPnyfqyq6HJK7lFAQqEmi92SFRcVMV9UVRgxNgsWVwBe0QDw+2A9qNL7nurpaUgjHf2DIv0TQs8BJq2i3kbCtOhHy7TWWGC/UJ5eiCT4ebWGbAu6+Nrdc9GOP26eVyV6Hoy6kMgRMECGYScDg1DgEc7zi62CEJz1rvgMYlXQlohmacJ7jnObvKR2W3JqAH+I3t07PQxpx+tuChGv9UcGx/qUlw4ek/379/7zdzzmetfQJpjaDoNB/O1iVgHF5VKS5ui/y9XRwx2JbeSYdAQOCHH374/vvvg8T1T8UDW89av3v3zn9WSl63w8MMxCdrHZHSkwAW2JN2/7paT6X9FhGx+DQ4no0A37WuqHEGpoowKeoSBDSAGs1ew/rWROaUlkbv84tKsm85K1oUiR0IGA1Skky1hK712xOftRZt1Z5+IzbRSIfeQRUWAq03OyQDbsqiCPLchgCLLbdR5dIQPNjNFHq8ORfd1VLDMebj2qeEIwSwwCP0xr+258bWIDQI+QZRxIBibLm79Pv4BmzInURqve6xpfQ1w6nWZtfNv3oKir66BpE/IEAwEwDh54AEcLwDKsUu0n/bs5ITAqcQsN9GYJ9OnNIQKr0iAfsD/IrYShv45csXY/n6HHTRx0ZKJSF/UwIouileCt9NQJ9XtV+Li7OzulNOYrA7aZO2NCVgfJWM3s6g92FHJQlWVXZ43WixiUTikwQcTnUggAV2gHxuFcaproQ87vGIWM7VNbWfS8D+wOG5co5fOwPT+DpCwuoE7EPwaK7Gvg1kb2N1vBRYSgA/vEXMbvBbJRxP16M4iUL8N8clsnEKAk0JtN7skPC4qaYapPABCbDYMqBSdouEB9uN7sYXXnFXS+rAmG9sk5doGhZ4CTUdEbLnxtYROSteS8hXEebNinr79u26RV9//TU3MK+x9Elpve7BGNdHj6fXgqJPVwECVCdAMFMdKQXWJYDjrcuzf2k8a92fOTUWEzB+f0A3/Ww9vVBcZb0LJJI++/Dw4UP7iF6vcko6SsB4I4uehd7xcQ89b2OUT98NMOasko2bY6pgdIWgaIeCg6EI2C0TFzeU4joLQwzWGTjVXZeA8Sb+4Jnqpb1aVfFjTu1R7QgsS9HZRwEC0VK25LcQwAItlC6dx3driYbsizPXBRKxrJmQUp3AgwcPqpd5vED77V/H67p3CQxM99YvrYsS0I1xmnpETwWJxmE9uKrdT+NXhmqFGe0aQsk+AfywT8M/1r6nFg38lP7HWqNIuAu+a91fI9S4JmD3IbtHB3sVrKStFUTKRQmw2HJRxa3FxoOtmZAiApfb1ZLMGDOmey4BLPBc/h1qN66A7Z5TdGjCjioI+XZAu/0leqw3evOwMXi4PZ9TGmgfg/b5KHv5LHqcYgC1KkXRtUhSzlAECGaGUgfCBARwvAGQy/3kWevLqWxGgV+9emVsdvSVWsZrG2WT8FqL0f0QcpcvX75sVAvFNiJgXEezm6gvp7FwXfL8+XP/wtbH3BxTlzCKrsuT0moRsI+YuLhazK9Yjl37dovqxoEYrBtqKhIB48bSjz/+uMYVPIBtLGpdTlEK8UkRLjJXJ4AFVkc6WoFGFdsjjXQD7eUQsaRJcjZBQHcnJM6eckqvdxztY7OncKhSqdFrqS7W6KoAp5BBCBinHvYO0qddRnmMresjM7VkCRjVqnIm9MN2OFnOuzMkbqMc8300u1vKhRclYJ/o2SePAQp7T5zQTQWs+HkbAvb+Yu+D3eBIeHVbbtFZgOPBuhnetSoyzpjG2dUSXoz5WjZ2P2mxwPvpNGiRUcX2GCkof8yf9uYQ8o2pwRZSBbevuCqMwYPLz0FFAvYOaO/UvnhGB6hLWPTwuV3uGEVfTmUIbCFg93t2X2qpt0oeCa+OyfpVFZhjFoLjHVMvdql41trOipzFBIKvTO++K1HfWEhs5Pti2V//4F/V9NiffHIHZFPU1QvXS9osZcqw9z1Fb/wEh2Qw2r9FWkseDNVCyZ4HRdtZkbMbga2XUK4FwMWtmUyVQgw2lbpp7BEC6izffPNNtgS9AHgdYfrzBZXQZ4+K+CSrLDI0JYAFNsV7euFrRxcVaXecuS6NiGXNhJTqBAZ8jsjuS6vTGKfAWovPdpis0Y2jfSQ5TkBr2pYtG81iTv+srmvsp0+fop9VcRncgf3uCncJBzsI4Id3QCu9ZIR9z8TwZ3EjpU3uk7+W9faRlloSBDpsdqh2wsWECjh1VwIsttxGs3iw26iybkMut6ul5mPMdW2A0koJYIGlxK6Vv//G1iB8CPkGUcRQYkRXorQ09NVXXw0l5zzCdFj3YIybxJxQ9CSKnq2ZBDPnapx9ljR/HG+az/hnedZ6fB1VltCy7d3oq7ZH7kr84YcfLCD0+ofAa1uuapfn3bt3fuGPHz/2f3I8OIHowsFa5n23bekGNeNtYaqx81IFz1qvtbw7BUXvRseFTQm8fv3aWD4uzgjqxtmIwW6sXJpWl4DxGenAA2u+4MeET58+7RD4EZ/UVT2llRLAAkuJXS5/06n0Fg0ili0ypNciYFlQrVWXsZzPnz8bc3bOZmE11OIzA1NnC6G6oQgYl32Mg3uHphnfOq/AoMPEqkN791WBH97HLXrVCHslI+x7fv3111E+Sjyy87su83LWu24CKf0JBEttCQGMo966BMLFNRNSJiHAYssNFI0Hu4ES2zXhQrtagoAxt7MESrYQwAItlC6dx7j2tXtOMTIcQr6RtdNftjdv3kQr1X0s0XQSOxBove7BGNdBiSNUgaJH0AIyNCJAMBOAZZ8lAHLWTxzvWeQr1suz1hVhXqOoutve6TYHt81ZfPdWgU+ePLF8KU6XG++22aqobvqPP/7oF5h49bufjeNBCFhsSVZt3IEIGuU/VBOcCn4e6ThBUZafeluBXTZLgZPnscNE0ZObSs/mK4LXLXqWGnFxFkq3z0MMdnsV08BaBF68eGEpKrhJOviodZ8NWuITi6bI044AFtiO7SAlN51Kb7WRiGWLDOm1CPRcUDXKbJzWGUurmK0nqyqLzwxMFbVPUZcjYFzZtgzufdo+852vdsL4YTurdM5x9kqCpYO02C3OJjYvEo9h75Dkcta7o41cUpdAh80OCUy4WFdrlHYhAiy2XEhZW6LiwbbIkC4CF9rVkrQYM0Z7LgEs8Fz+HWq3rH3tvoGqg/xHqiDkO0Lvftdurb4aw4b7ATm9RR3WPRjjTtdyHwFQdB/O1HIKAYKZADv7LAGQs37ieM8iX7FenrWuCPMaRSV2xF0D7H3bXRI9CMo56LstixoSw/4ap6jMFRM1z/G/MKMbDh49elSxfIpqSiD4xuBWXXqcft8nMoKbQbfKV3rdW1USFS2nhr1VNyv5mBlQ9Jh6mVwq+0CJi5vcVFzzicEcCg4gkCZgfFDB3SQd7It0my8Qn6T1yNnWBLDA1oTPLb/1VDrROiKWBBxOHSdgWVA9Xou9BD39NewCjoVVsGhsb3iQMyhn3+IzA1NAlZ9TEdDKdvC62Gjztc2hyUv0VM/ET58+WT4yvHs5q2dbmtaFH66Fd5yh1i0j1GpaaTmJEdZib/bqLKUFo7+98CBnUE6ijcGF/ByKQIfNDrWXcHEopSNMZwIstnQGXr06PFh1pDcr8Cq7WsKOMd/M9i7XHCzwciorEvjEja0iOdtlJuRrx/ZaJW9tPPFR6xP12GHdgzHuRP32rBpF96RNXf0JEMz4zNln8WmceIzjPRF+rap51roWycuUY3lu0963080ObnyxVJ0o8OHDh5Z1XlX64cOHRDndTgVfpbMI3022wSvSXVOnS2i5yUzfWt/9zrbgNo7T2+sEGOf+ISfSpQ9Q9KXV10j4c12cbo013pyHi2tkAFcslhjsilpD5lMI/PDDD5Z6XZwZOORu8wXiE4uayNOOABbYju25cebSLufiEs08EmcmiiViScDh1HECllXNnv4tiCKON7BiCRZWQy0+91RcEWfW6IpwkXk3gZcvX1q67QhuxxJmqC1q0W4a97jQolD8sEXX4/hh7XueG+onDEafjLDANOa5nPUa23XjbOdaZp/NDqmPcPHGNkzTsgRYbMkiGjwDHmxwBZ0u3lV2tQQKYz7dWiYXAAtsZwDnzimWdllWnBptbLUDW1QyIV8Rrhtn3loB7nYfy4Bsz/VRfdY9GOMGNLwWIqHoFlQpcxwCBDO+Lthn8WmceIzjPRF+rap51roWycuU8/jx46ys/teYs5kTGT5+/OifPf5VZy1tWF628f333/v1nnKsec779+/9qmeec/ocLMdb83bLtVXyaJJs6QVH5LRY8tKWzmOt8e0+VTjPUAiKnkHLpW08t5cF7wFJCI+LS8CZ8BQx2IRKp8k7CGjlTvus2QsV3S0vhwo8bbf5AvFJVkdkaEoAC2yHN/Aq7SraKrnDVHqr6iWdiCXNh7NHCFgWVI+UX3rt6f09IbCFlWXZLVGFO1Vl8ZmByfHkYFoClqUqfUBDHzY5EZFqDzZcosL8/PPP0fSpEvHDtdRt6Rq16sqWY7nzO1vI7gzBm7VdOd9++607rnJwOeut0upLF3JuN+mz2SEFES5e2koR/jgBFluOMzyxBDzYifAvUfVVdrUEE2O+hEXdWEgssJ1yT1/oPn1jqx3bopIJ+Ypw3TVztD/KAdZ90d616M2w7sEYdy2b3C0tit6NjguvQoBgxmmKfRaH4twDHO+5/KvUzrPWVTBeqRDLyyrUnir3zfi3zRnrTaP86quvLLMX7fq/e/cuXVTrs8H+rt4GKuFbV3qb8jVvr2KBu4FYHnSRTo+8PuDBgwdG8bbuYjFeXpRNj/1Uf7Tb/+KBPW4oEnvkzCh6ZO2cJduJN6dqk8ByW6rI4OKM5jGPiyMGM5oE2SAQzAK2gGgs0ITFj7uePn3abb5AfLKlF9L7EMAC23GeYSqdpkfEkubD2SMELEtA/uzgSF3ZazWz67lYlJUnyGBcBK6y9Fdl8ZmBKdAgPyckIBdnWQ+P3mzXDZdlqqVWzHznn9MFftihOHIw2l6JFnX1iucjLTpyrb984ZdT/Vnry1mvT2PO4xk2O6RZwsU5zZtWOwIstjgUVzzAg11Ra51ltky1JNK5u1oSAGPubBhUFxDAAgMgFX+ysVUR5pGiCPmO0LvHtVsbT8+fP79HA/e1YoZ1D8a4fbZxuatQ9OVUhsClBAhmHDH2WRyKcw9wvOfyr1I7z1pXwXilQow738FXQfa10C/E8oU3Sy26V0YPgGVzWu4NyhayO4NuwvAfZtPzpT/99NPu0ua88EQN6rkX/07NKH/1o4M6NYYy0drbJba4Yc6/C8ceN7RrY+eSUXRn4Fep7iwXZ6wXF2c3pKlcHDGY3TDIOTOBZ8+eWV4u8+uvvwbfpDLezlKFLfFJFYwUspsAFrgbneVCY7xnKao0T5+pdFYqIpYsIjLsJpBd2+z2/HMQRexuUaMLL7f4zMDUyBIo9loE3rx5k/VymrNUeUvCDjJ6xDS7cK2+rFbsKPx+l+CHq+g0a3I7ajm4kNhz3SBonRYxgpTlp9HYotdGE40F+rvP0XIsiX4hWQdoKXDaPGdNQo31yqgO7udKs4SL05o3DXcEWGxxKC53gAe7nMr6C3yJXS1hwZj72wY1+gSwQJ9G9WNjbF+9XhU4yMZWi6btKJOQbwe0O12y9Qm0E3voIHjPImCs9/i6B2PcIJbWWgwU3Zow5Y9AgGBm0QL7LCNYo2TA8Q6iiCNi3PNZa3+7+gidW16r93ZYuu7WxrmdiW5/8RXx+PFj+7XpnNoTzW57q2qtCKfLaXRW9xsFb/Ma/A7IRhwOFquH1fXI+sFCdlwu9WWnqXp+ZmtxwV6jsScuBWppz17y7pzqs+4dAcZIy1KX/1kny6NHljIvlAdFX0hZPUU9xcVp9My+SEIQcHFFljCbiyMGW8zDD3GLDIbMkxDIBpMLB98na4Jm+VpmLYDEJ7VIUs4+AljgPm7Gq06JMyVbt6m0hQMRi4USeXYQyK5t9okS9W0Bt3qj6ZtlAaePYA6p0c+Ps/hsFHhpIGt0TtGd7crVy0E7Alrxzi7eBhsf7YQJSv7++++DlPXPf/zjH+vEOVOMbg0/nDCPMfdKFABIsITY7U5Fd8RaLGVcznrbMb9QyadMQntudkgXRstctEa4eCHrRdQiAiy2FOEaJzMebBxdjCzJ+Ltaoocxj2xCM8iGBTbV8ilzCrVoqI2tpoTthRPy2VndL2f0tYMtFn8uh+4UH9Vz3YMx7nI2uU9gFL2PG5uh+7ideBXBjOAb+/s4u4QnGkzTqo2KWGRgW6GpLnYX3vxZ62GHmf6C+U/j7FZYlQufPn2aLee4A9Ucw6/FUqmfP30s8bL3/UiAPn4nEFXL0L516bHwFy9eBHn4aSGgO7e0qmXJWTFPoL5oyTI/jX/RU0WJltthlwKjN7IU1WXJ7N+y9vPPP2cvMX6vye8Olhc9JOr1i0pkG+0Uih5NI4PI09nF6XZ845dPcHGLhfR3cYNYZlYMYrAsoiVD/zFrnLmGEdGNsxnvSvEJ/PDDD/7PDsfEJ6WQ+3fqUgmb5q/efCywqb46x5lLW3pOpS30iFgslJSneu821nvRbBbf1eEJKP9BR73eMbtAKtr9A0XLOrD66UFLqLj4bFHuIi1rdEVa6+9k+lt7EZDBMz98+DBr4eq5/b8drRqzHkOSS/5BCI9gh/jhg8Yw7F6JHwYcbKP9ci0sR/35jtUPS6WXs15Lo26fp/MktP9mhzRIuHh7M14aGHV3QdsteYJLDv60hBZ9pGKxpQ/ngwazvhwPtmZCSkBgR1zXf1dLMmPMgeKyPy/qtbLtMmao3nws0Eh+X7bOc4pFyNE2tizoqhv2ulJCvg6Q19hPT9E3saIN3xEknN6WFgJ09lH91z0Y40rNJtpfSgvpnx9FN2Le3x4sK0Vq7LCCNVKEK5ZgRijut8/S356dRR05wPGW0htN0YeetR6tMaXKmDa/ZTPe/8zaPlD+fTl6wLLunS560vXjx4/ZuwnVUk089sm/7yq9EMW/z08SZm8D2lfRXa/ydSoPY7HViigC9UVL1vcxan110L4Y4RtVVKrjiXoxgbNVCaYOm30uWn0wW6+elvefV8x+AypdoGWGMODAhKLTap32bE8Xp55oDNlxcc4g+7s4V/XgB8RggysI8UYgoDjK6HWdtJ2DXtVLfOLgGw8uGohaWndK/IwFWlRTlGeqqbSFDBGLKFl6t8W5WYBPkufZs2fZlrqllWzOfRm0cuWWWbRuY3y9o7tkX6U7rrLENkMtPjMw7dAyl9ySwJMnT/xtnWgb9Qxqzz0X1eU/9RoVSS+esLjo6LWliZah0zIEl9Zbmh8/XErMzz/yXolGz5cvX/rSdjhWF1vXoglII0kuZ71rOBOm3H6zQzolXJzEsC0DfX8UI4QWS6tZbLFYyDj6craKB3MoONgicIldLQmPMW9pcCv9ol5rqzl++inOFgv0VVDlmI2tAKPFsC39Oii29CchnwWyRVml5M/NH/2otUSyPKl1ruR9apfGLQtWVYThJs+R12adii/qKAhmnAY5aERgkPGRYEb6tQxbQ92tkbVJHG8WUTYDI2wWUSTDPw/8RYpbJenjqAdq2HPpb7/9tpIikqDb0faUfuAay3diJag2rQ9UYr1UH1uOQPnPpCO6C7SgV1paJSvJZ3kOSusyEqak1P151/ch6aG1/cXd8cr09FvK0lgYPOLbp0cI9lp9/9kh/vXrSKeI6tPSExcxGnWiRSph91cw9VPp2TfR6iGiaKP8RHUBH6P6rH+29NgX0i/WP9aEsLTYDvlRdAfII1SRdnHOUH1L7uPijBaIi3M60kF/FzeCDdtlmDkGC6Jc32z848nnGnZbumtOS2DpDEbDxykcjKOD5CQQlYL84dvpLjgYMxDNWlfQiujP6kGCpMICs6rxM6TjTNnnbFNpH07ieOaIRVii3TlIbOrhE6q57ql0ZxTepsN6EIguq45ZkSRV/9BUKrb4+SPjS0DjuDFbBF560PG6El3gKmt0Af/At7if/W1PRuVqTxz0WY1JKHrwU+KToKdTij1kAx1aEfSIqFRNu+S6jRZf0XQsWIu0lWIRFT+8phdYnX4qj8wsan4useJCoiszcXBwn2Xd6kTKVkR9xHgS1S2nLme92RZdMYMlyJSV+qslfYZXi3lIsBYmaqxatTcdm053U1e0Z7vMwV0KUVfcfwHQuNTcJzwTzK2hwcfVLVyUPGs+7W7R8Z2e317/uL+FWCwcD2ahNHmedVfyDTs4PnHKgzEXGep1vVa2mYFNRn8SEAZYKs5bswpaMqTnFLJPRbZB9NVnTiHxLE6vhQml0QUqi/5sOtfwxSPki/J3iWOGfL4GS49d0/wDDbul5Vwof9pHOQ7+YNrHRxmjneo+ylivyDR1RFdZ9PANw1lLcDCmo0DRRW7q6puh/Y1QAWfQEaI/+yxhzRzMLHZu6e9HRpOggzQdHdQiHG+R+1pnZoRdM7Gk/JclUzRP0EOi3lCJ/T21ZTK8SCujiTatUaJQbFHy0/sQs1A6ci9UMBVpNy4GT3L6JN2x3Gs7AZy1rJG2HjZc1Rc6CAzD6Wg5WMbstW8R29ZttBjSkZBiS35LMOcotXNZfkTlmmmRbatdLj3wey59x4Ga71AkDo44rh1SGS+xwHSNmlzRRqRjZku7OKdi9TJ3rAPX6Ro1yi5VdQGw/OpIhyrQMnTeMgZbh3x+j/aP2/nzqCUEY64viX/cZ64RlXC2RMsSz6IaectT4OCl7dgvHYimm7mefPkewx23cB1YYFo1wdl0RLfEk2tt3ngqHfBJ/Jw2Ylnbg+vR/oHl/qoE3glPWcC2CwL91Ru5hYV/2j84dUvyzvqyhM1H1nCChh9vIANTkYVY9LuYX7seERWYaVEUy47E7OPW6r+tlavyVYvzY9GD/lswUTGCRE0GdzCvfomln+KH19j90dYt21rGiHVRQUrgoIKz7mdgTtGfsrHWHdDJE7076ojluJITB5ez3kRbrnsqiLWipqjEeTY7pEqLK3Cg2nXS093Uda06K7m05jSYOJAKskXVzaCAJyGPOyXnWbfeRGlzLrYYLaT1KJnQS+IUHiwBh1OOwPi7WhIVY3b6yh5c2mulW2dZodX4yMaWCxLcQRqszhrnrdlylgzpOQUbWwFGo2H33NMh5HN9Z30wZsgXGJX959Y6jFsZsxd1oZxpH+WUPs+6B1GW3XovHWWhaLuilXPLPToX4Q5kFUUlH8wcxGxOjOCg/xKWcVLZbQlrzmDGWZfFgI+ENMFIevxuDSf5+gDHu2ZSmnKJbYUBFb3/WWvjmn7/uwqCrhuMHP7PzpMB4xAiCfsMun6f8bH4x/vGs2DyL42U9uei/Ar+smyVQdmKii3KvL73qOfSRpGo52ZOdE8/qlsP8PtM0djYdXV+L1iO2wlgjHolRiOj8u+VCarI9qysF/VLOLiQHaxcrHXkUhQfG1XfMxuK7kn7rLoSLs7Zpw4kXjAEt/MwRpHaCYDln2WNfeqdMwYzdit19uwoWVdN/pjr+5z1cZ+5Rt3WXbE043z5yKLVcSx4aSPDqweiiWYaDVUeJlHI7lNYoB1dYvSZdiptpzdnxLJep1qHBEsKgYHdlpacif64IG30Ynt/9caPH7LyLFIpW2lLj+cPZr5RI9w3G220+MzAZFe60fCkdKZFdqqj5czGwAoR222cq2T5uqjfcImN/G1CEXJZrvb0wT7nlqh63yn8cCk3f7Q9a68kbVrurD8LKG2mPf/WyNiu7zvZLme9TvLbHBjHerU3UFY7B2gUqZ0AauxWp3B90x0EPqSWYYzgpmq1ZcByssGP028HN+jzyQZFi2CdJ30TLrbYLYR7FXwDdsd4MIdi2APjZoG/KnVKWxiOjdiv7rUSzTTaKhtbLnRxB7KKBFid8u83UF9LZ86eTQTw/pR2vdjSNKRfV+f4uIOmAmxxG3NPh5DPWcX6YMyQb8vA0ul+nOa39N4biAkf5UMQunnWPYiy0j3Fnb16lIWinSqzB0ZHIaeRjbKydRVl8GM232Wtj3suYSlsWAsQTWm0cBplOGEw43MIhrCoOvaFvjItv7TWy5I4Xl+tO479YC/ogFl/kvVvfgkHZ5EDKnrns9ZBD/F7y/pYaxw7lLrvEssrKJyEUm23UcQenUi81h5nYWsZ1fYtkgauuQNkVeF3VKfi4GDfeJA1xXU45S8JZS+fKsOaldORDNJHsV4bzTpr/3L7cXatSqbVenEk6DKOyfrg4CAUYNGCiF+1WhoskWQHrfUlfhUB20DFfs7ssbGPL8Qk1ZG6ssLszuDTXivXT5lW0bvZDnJhwsX5+pW06msyVD+x+u2hqsKPj/26/GOJgYvzgfjH3VzcIAa8Twyjf75NDMZcY5+dzHmV/LDvUraOG4W4dubEJ1lWRke3qHjYQDTaTDVtyzLX6Y0WdrDAqGrWiYk4M5j7TDWVXoPaSjF25NtELEW9W9a1xY30KIHsEJ+eR0TLzCbWzoBzAAAgAElEQVQGTsDv+MGptQN3KY08eUJ4yelq3zoYbfGZgSmhUHeKaZFDcfsDi65bLCupTPnSLb+xpPefScn/G590WiRsQabU5PDDdmLSrz8ErEfzbnslacv3z0pgiW1vY2nOYH/HVd2n913ReksJD57fGGSqFbLDwGnfeLND7fV9hesX0QN2+gY38kA847rBouvgjrSgqLo/t7xx1Oo6hx9GaPdYbDE2dtGLvKI/ba9rEkdKw4MdoTfDtRrTo74lSOwTDaaBY8xpPjp7D68VbaaaFthk4mej5VAsMKqadWJiThEMlGxsFRm2wK5pt0sx+hNCvnYqaF3yVgDQc9bTuo3R8hM+yh9ZdO1U6x6McVFr8RONXnGxIuaGPrqlN/k2duIifCBY9KfWWHxvkD5WW2Qb0XKqJxY9j9bTmfvKTePS2eoLyAnOxm57j2Am4HCPfRajBherw/EGNqAwxu+bIzveMRVd/Ky1iBct6C+GK2fdemVffNcT76yzlsVoHVCNCgyr4k81XM3PShJk0E0brQVTGy3ESjcCgzK7Te+lRAtnyVNR3dKRTCjQnVxSxSoqmuIIRW3NUaN2EtiSOCulYissNiNtyrdUrDRalCRZG1JgV+5nLQhyTX6lOo621M/jZPAPtmLxIEQr9SQOlOBEO5ovQ/RYgin2Haozomin1rsebLm4wESX5gd9RHl2d5M1T3Vny92fuLjTXdxad1dMkXObIQZjrnFF4zxdZkvXOF1I4pOECgTnNoFo0Ew1bZCFHSwwUM3Wz604c/Kp9BauaLqMzeKWhVQ5oyXsSIz6kKarRvt6t0RqvWy7g97Il0izwSwv+Bntm/tatDZd1e4XteUfApGWn8uCc3T9xy+z4vF6cW8tWOlcOCizIm01XMCz80TXhNnW6MSHaVHF3nGVoixLTKW9ON32oI+7HucO1EmDW3LTBR4/K88QHdOdSFsHywJ1T6+7bmyWp4Qv1WBQJn7YGYA0vlaBUoJ14DRwV5rlQCN7IwMLtOyEUXq0jS0St2RwwuggDXMtVVBmXetdV3fpFGOQubQxMPIdqkmwsoxEqrHPZofkJFxMKOuip/YN9DK5RrdgOozqWcae6DtGObpGQ4MTzD8QvdsvtuyzECllCQV1uU/s3GMJw4T3XBWMX7ulR4/QCow5oYU7ea2gmWoaG1tu0Jc/j474WT9fZd4aqGbr51YkE52IBZM1tVQpWyXvSJf9ZF1ctzmFL/8+w+68p2OhJ5VJs8rpt+7IcXQtTg2vWIUvnoqN1ug63dbBgCGf3y7LsRoebV3r+Y5FtqZ5tnxUQGORYZ51D/WF7FDiENVy1NzH3tTUo4Wj6CgWl6goax2ZOMvfOlDfkUdtNE4tsu1+Hq21S1f5lpvVA3QaQ7vdoyK9ZENBiXfpYMYZcHBgMeZh91mkuNtEaDjewDL9nyMr+i8SNHBeP/30kyReEv/888/lQCk6VsjoUoKrjD/lTPW3RGMPHjzQVcuxKk2X8Mcff/zyyy9RwX7/918twXypFpGU8vLlyy3xPn36pEHCnXViSFTJ9fnzZ3dq34H4PH78WP9KjIWVK0d+/8mTJ+7nvgOV8Ouvv6av1VpVgoB/7Zs3b77//nuXIoFlMw8fPnQprQ9kSK9evUrXIqnUohcvXqSzpc9K7xpa1vrVQPvu3bv0tTOfffbs2fv379cE1F+++uqrdboM7/Xr1366HIh63KNH/6+9uz9uG8cbAPzm5gqItwSng2RLiLcCxyV4roPdEu5KWJfguIJzSrikgrNLWLsDv79b3nB4BERBEkmRxJM/MhQEgcCDD4KAaH3qBh5xHNUUNdh22GwKMcPYOzRlP3hEYAxx0dNj0Cj5bLNMkxUr+XjESWGjq2ZVA+rm5mY42VjJivG5+/F0KIii7cpw96ITJ2oqpbno/Dm6F5kM5DC6fDSbGELj/4jWDqTNaN98sHCIGzhL4Vs1V3Qh0aqj7RrieoVqp16Pj4+//PJL991RhriSS2Gc1BAXCDMMcd363fZxScNb8hzMvcZE9xrbbvZ7S5eO872PxHQ0Zk29wPlf1jw/2fBEtFu09q6nmWOfcWEn27xrboFZkGzgrnmmW+ks10Dg2mcsUbRu746X495Bx919e+8cibe3z3E8yiJkpLOZf7GuGCshA8UZ5Sofc4lYk2mH8Thduki7a3wYyFvzVlPdUcvdeWCsTUWCez97UITVLT7XfGFyW9TtDk07N/o1DnsHvRhMYlQ8cQCJm6PY3OkOeuloc/rCeJpmhMSpuyvzbR6a1enuW9mP7w0Mn70L1HHh2LV+vjf94QjG4WGfRe2VRFbfvXu3K8PRimJFt7sJ28RMpwe7UigJf3p6iulHuvsZn51zPbnJ6upab4nwWuIUTjIr3OyIGqx5uriWBtzL56T30TE4N/+ak5bfR8d4G9+aiIWd5oPt9CNCmhlIG9IrTsnLZu4RGYv5bS9jETL6rGPtiy2TtpDwL5kK+q6CHduSrj1DnLXsagVFzZfjDY9a3aK110EbW9Hgl3bfWjgc7bqnqG1jq9uwg65p203DbmZ9hZ7ZaHPu6URBVv2t7EkrImpnUVO+bGvZFRjf+M2uArX3+7s+uPbwXWNUr1ytQzpNihuu07/HXtKzIktzLsqZZbVtYNwRO5Jd1EBRc0VH2et8Hu2/C1h/PkbRNMi2tQ9vhsYNe3zNrI3cTtTH2kFrMhYdpLdLGy/jmawRn0ErGXIjG9t7xGzJ+yxVzdBqHnhXXNExF+z9a0fDOQ/iBrKXjd7L+DMhc+ane64YN3uZ6b6MIbUbec7juIR0c3L0cdx178127LjsTT/i9NKZ7S+OdPMWV/S47vZykr6MOMf9CZn41C6xuKXp5sRxKhCNNq2L6ERpzDYkwNOPRGPL/oHG9lMDB9Esd9Vge6JoHvO33hgGsz5trroHkcO4Vx8o5q63wrPXQWKIi16zK36Ep127m5P2ONKJCXfWdjir8cE2kXMd7L0GDfgc+la1FX0o1BrjF3bhbtGi96VdINI5boiLgavXwbN9yhDXrYKph7juuTZ/vOo5mHuNdLiIsWjzjXaGAqaDfJd6eA42Q/baU1Q7PxmuoG5lTXc80UR0ugwPpHx0WaptgW0f3HuQnWe6ld7rlo2w6hlLlGigD076liWvtDllO2a3FmKF5Lg7uzhXdmDM1sLebHSztPd4ohlgdrGol5m4NUuReyHp7dtEy3dZ/16G25dbWqNzW9RWa3swUafote1VvIwF3r2T54gQi8+HFid6XLpk3VZBe3Bc4oWZKRmm2pxMdHD0JaOkjCUFNA5HzUYzG75PT69E2fYQ6Ry3VxK1mU2wyVt0logQ175Ivxft6ItRt/1EIxwo4PDdRzedcY9X13rHLf4ZUyucZHZzGN0nbZyRznHj25I3O6LU1U4XuzW+ouO0ZfZG0YleDl9bY3I10Xn3Jntcrxyu8VUvtpyrhXRrqrnKDyOP9a4RbCzJraYz3COGZ8szm1TbmIfrqDu2THc80ag1XYYHUj66LNW2wPKenr2nGL613OR3RAea36RvZXcTyqsvG9OU78QqO3rAyVbHKIFxa5At1PC9zCinPnsi2TEq1ejms551j2qvcRueZXVbcntcbUXvGvrSEWD0kGhjrX96ENOk0c9YmGAMiWl+2pDY7ChMZ/Row8+etDksP1j1ZKa8mGnMxe6zGHgHes3RG3/ptns4D6/nDGwOdnMY6Ry3+7neiv6/tDt1RWY73nsj4dqW1sXwtS2t2YGQkgthtPLoe9maSvtk5HaKO/aBIvTeKp9zBGPkf3hLKd6NOAP3V4Ez0Xf7euVa+8vUMOj2Fip7mxptLFIrZ4+mG60iLjxpV+qFDK/r7c3tiRGipfXyM/Cy/DoabTi6ZHqtihSynbpXipJp1q587p3sprnaldR04SUIPZMTX1ZY0SeKreLj6RCXbbS9skTzy3ax8iEuUogWlU0kzYAhrucfLwvpUswI2TvEpafbfMhK52DuNdIWHqPQ5pvrDAUc6BExDZshAwedosL5yYYnommnniHkxEl1hS2wvIem80y30uV62ZgD43OvswR+NM7lrBr1sjfby/Ou8mUrcQmBwbK3Csrv7JoSxSJY2uXjLNEOs0XORt6bq10RIrXsWU4PXOPic4UXJrdFadeYrlOc3q3OkkLJuBeM0eVPv3p2qyO2eE+cag5znbI01M3nKcfDk43h/Je8axxulYJ6sXslkcldrajbQuI4u9UVgTHL7cZsSz1wEJ0rVjgHWkjcepTvxA2c6Oi3BvLWckUmY9jJDhQRnnKZ3O6tjsJJZi+dqILsiBqpFbaiSCGqLJtIW93tQTT4XgZmfhlZbTOz9yDaYeFuwsKHqZmRRznduRYAh59PiPawt9lMFOHQK0V5Lax0seVcLaRbv9lLWLn8ETGNYEegVfKRgY4c17IFIlTYmDc8anUHxtmOTxyBK2yB5eNAek8RrXfvx7f3HdHZGnPvRNPd9g5cKXp5iDYQfWR48hnvRpy0tbRJRbMpvJ0cbl0bHjyHCz787q7F3uGncYbTXMu7A62ubX5x0CtOVeseFV7j6hwoKqzouPR0u/mcx8NzofIr7Oh5jiGxN9x1X5asz4+epSbBwtXUbm5LjsupFzWZKSnaQJySeowmGmNC9hYpwqfYZzHw7u0729hWWG9F9+eC0cf21tkUEbLdstvhXdtS9uFrW1ev5HjXjVN63ui0MeDG5lBkYNdm57h5K8l/GicaVeFfWWjKGN04ihNFi8w3pYvj9MKQgkTkvQ04zV6dIWHbAyycCQ3UZlRcJBtTn1hYiYGiqYv4P47jtj/SjwoqqcfI2EKqcqCwPb32ZbTVmMe0Ar3i77pERXnL2+Guzt7mIXtQUr+7spdNcKLAptmUa4wSs7aKHgVt4YmkQ1y2xWZLMXD/tmuIiy4fn4runz1LGmiIy8o3gdMNcQMn3fBbh45vS5iDuddIB40YfDbcSmcrWnSH1LYJicnbbNkoP9Gh/TfKYiK6q4oLw8O8vILKYxaefdxop5elthZYXqHpPLPkVivSHyDd3q10uWcTcwAn2zWWMGOJnGfzNkPgdN/LObTilhY/7ssKlzXiihl3cNF54yOxYNWMmfF/s34VE4O4ZcsmFYED32tJx4dT2sOkM8A1Lj4fOlAE/qqnRm6L0u4zaadY2oBWmJ9oJweNPOmeS4Rkh7vUP0LiXANjYGGe90Y7bl0om+GjAwN2bz5PjGAc3nWpjVpbyF5JVHG2CcXkIa39gQqNHbEoUW/PKFJoJx6RYLwb/Wvv3lmk00xa0gzMGTJQ2J5YlCiuxZHtKN2urh1vzZn5lZ4rlHq22ZfZ0tWz2RHFr226mK3x5QeWTzyy7fzowOGLS9wbHp3yiR+cdNZxaKeI2kmni3svTyEw4hXqXC2kW49nudoeWlmR4VXf8C5/sFpIDqNhdBtn93iZu1rhVltj3vCo1W1vsx2fPgLX1gLLB6v0nqLOja3ZGnPvRHEfXV5Zh8Y8tNmb8jW1c/qAc2hN7Y2fvaZE4N4PbiBCOkb1OlHzMlvSetY9Du3sgbbqW4Zsj8g2jOkCzzJQ1FbRNkPTBjy8YB79Ov3IPCGFs8fsWD0ceGizX8JkZrhEJe8ucJ/FwFvelVxhy62yMY+7wnrWOov5P4HDNw8D8+b/SWWCF8PXtpJBsxcnvrMyyhVxeN+od9KpX0bHKL82HFpLwTXpXtTUOPOn37tHjZ2zg/IQTXTXdyMOrbte/Ggkx42hB+X/oMiRnxheJppGBOMR31GLrt1zG3gZpyjsHROVcSBv6VtnrP16Kvqg9r/SyL0hLm1pTciu0kWXGeUqnJ7XELfLvBs+0RDXPUVtxzG+rWgOZh0tHTpGv9eorQu05d11dWgjLPCgnvnJhieiaaeeIWSsSXU9LbC8+/dGErfS5XR7Y65rxhLFmaEvZ08R87q9mDVHmG7eu/fr473xIVt95YFTzwBXuvhcz4XJbVHaWabuFOsdOaO1HLSQktruDQn8OMs8RBNtOuwtYzfCPIU1DnfNm+NF7ZVEg09zOPBMS1RoydNoaZolIUvbAF1p651nEJviLIWTzF2njjGtns2OQKhnurirxhcefq4FwJgsDchs9VnrpsjrWmw5VwvpXo5DbKC1TPqWEWxS3pUmvmsasPDi1NOYNzxqdQfG2Y7HGoHraYHlQ0FvMKl2Y2u2xtw70Qx7OtHsp9sZGX1RYsODZ3mv7MWMlZZes2leztB4ejk5y8veGJWliMBdeatq3aOea1zlA0U9FR39d1eXnzo82tiuUSXCF/s82kTLvCXa0z1r3VTEuiYzA42n/K2l7bMYeD0pVjIUjBIn+nt5T2ljZuaCo+Tm0ET25t61LSWN6X5bkSMexJ8zP/qbJTHkZf+8+ojZOzqpuOKOeL2PvbFok0dnptoP9u5R45p9BEW0sbGqMtKZeip2RAF7Hxm36UbvPqXIUWV7x4dDT1H5VKmt7s1XdFvSDR/0hrj0wt2EDAtELytMZ1f6bbghbpg6fXeKIS49S4Uh445vE83B3Gu0Q0d7MNG9RoVdIMaWVrU9GP6m3XKUxu2/h84Sew5TjNIbnoi2jW3Og70LO7063fty8y1wr0AboTc/jO7QvlV+UNutdLlME3Pc9jbRjCWyOmen7p6rkq9WHNpsuvFjDIyNkBGfd4obupK1x9740K21I47nmQGud/F53IFigVMjt0Vpr5mnU3QHk3Udx9AXT4HuXS5OYQdCIrVIc/SJ5TDsuEUYKN3AWyVj/nApyt81DjcVscBxOCqx10gGHrRua/yUCu2drnk53VS2zfPRB6cUdslb2EeDTPfBwknmcAbi1rUwnWxT7AauYrMjNDY/XRyu8cW+e64FwOEV4Ggt3UY+5/Gcs45xO8VEV6hztZBupc88+8321nEra5kTrWzBBaYCq97ViuJsvjFveNTqDoyzHY8+Am++BaaDxq6Q3r1AtRtbszXm3onm3NMZt9mb8u3qU6OHB3Wv2TQv57xfGL1Q5Qn2xqgsRQQOJ1jbuse4nX2BtwwbnmUNt+Teu5uvaJuh6YgXQ2KvGXRfxsJs+pF5QqI1dnMy3fG4zX6iycyIxV/OPouBt6nWcVugK2x2gDru3v9d1FA2OYGVC3z//j367cPDw/PzcwlFDHa//fbbr7/+WhL5jHFeXl6iXN/+/Pf6+npoTmI+cXNzE/OGi4uLQz8r/rgCT09Pd3d3UZM/fvw4KOVoq1GD8S+qcl31+Pj42DTdQ4scPlHqKG+so3348OEgrmzkBj+yEeNDM0RE+j///HOoRh8Z5RTZ85YHRk/PRo4rZTZ8CXluM6aiW4rVHXz58iWum3uzXTL1MsTtZexGqG2I65Z9RcfmYCuqLFkdXeDq6ipmcW2yMWrFDMpEtAU56MBE9CCuzUQ2Qx6xKiucZx6kZ8ZyEJfIWYFmTfWIBasmtXhaO5ZWYgeucKWi8D40Eo8ZyE8//dT8H2dpX8ZxGz7n/GTVi88uTNnGL7BmgZhgNAvX8f8R2y4xIv25YP+f/wpHv+VrL3+B2jg8SmMb/RY1ctXsuUQjj93MuNAXtvao0Ngyi48c0QfjFDEfaPZ3YgWj8IxnjLbq1ntGt4NOXTjJtNmxS9V0cZeM8DoFKlxsWf5UcKApGsEGcOp5awO7WlFZGnN5i131qFVezJljaoEjgtvYGhFzuqRM+VrbVXw9NXIb+0HpIlI8nBOrLm1ZNnxg3eOUynWNK9db9SxLRZdXtJjbEKhtMrPVfRYD7zJ3P0cfJeapaM9aj15xW0uw+ZZMbO03z1XGrWB7ixXfgImnK+P+KjbgV7H73qubKFoUKv64VJQu/kW52tJF0SJyfNEwvl4QBYz/o6SfPn3qpeDlEgRirGy+yBXVl9Zj823Rpgab2hzlEnL2gscUJwqbbb2Rt2jAUdimAUf3jDa8jVKfnX3+DKjo+c1POeOIy3BtNpohLtvZo6cb4gxxbVNZ14E52LrqS25PF4jBPJ6Yap46iIErfpZq1XMz85PTm4QUThHQAk/R6362zlvprsDeYzOWvUQi7BWIIau9m2vXrOJT3cXV5rau+QN2RyzgxH1ozDHae8PmIH0550PUe1l6Eda++OzC1KtQLwkMXEADp7uc1SzaHzH0QR5XwDg8rueJqX39+rX5WaF4cDqu8kek1lRo+6dy233PJqnu7mf0wfgXfTDmIUueKgwgrL31DhTt7G/Z7BixCkwXR8SU1AYEBuaK3YtUXJ7iIuUrOmevcSPY2avgXBnY2K5WMGrM52pLztsIaIFjtQQbW2NJTp2OKd/UwqenHwtQ8btNaTp///vfl/9za2m2jwix7nEEWvYjrnFZlu0Fqujt1akSDQtUNZmxzzLcGM71roH3XPLd83rWuqvhmAABAgQIECBwpMAUy3BHZsXHCBAgQIAAAQIECBAgQIAAAQIECBAgQIAAAQKHC9jsONzMJwgQIECAAAECBAgQIECAwDoEdt31x9/sW+nf4zvUfZdAL523t7deiJcECBAgQIAAAQKVCPylknIqJgECBAgQIECAAAECBAgQIECAAAECBAgQIECAAAECBAgQIECAAAECBAgQIECAAAECBAgQIECgKoH4ifiHh4e0yJ8/f67kQeu07EIIECBAgAABAgQI9AQ8a90D8ZIAAQIECBAgQIAAAQIECBAgQIAAAQIECBAgQIAAAQIECBAgQIAAAQIECBAgQIAAAQIECBAgsAWB+/v7bDFub2+z4QIJECBAgAABAgQIVCjgWesKK12RCRAgQIAAAQIECBAgQIAAAQIECBAgQIAAAQIECBAgQIAAAQIECBAgQIAAAQIECBAgQIAAge0L3N3dZQv55cuXbLhAAgQIECBAgAABAhUKeNa6wkpXZAIECBAgQIAAAQIECBAgQIAAAQIECBAgQIAAAQIECBAgQIAAAQIECBAgQIAAAQIECBAgQGDjAk9PTz9+/EgLeX19nQYKIUCAAAECBAgQIFCtgGetq616BSdAgAABAgQIECBAgAABAgQIECBAgAABAgQIECBAgAABAgQIECBAgAABAgQIECBAgAABAgQ2K/Dw8JAt2+3tbTZcIAECBAgQIECAAIE6BTxrXWe9KzUBAgQIECBAgAABAgQIECBAgAABAgQIECBAgAABAgQIECBAgAABAgQIECBAgAABAgQIECCwZYG7u7u0eO/fv7+6ukrDhRAgQIAAAQIECBCoVsCz1tVWvYITIECAAAECBAgQIECAAAECBAgQIECAAAECBAgQIECAAAECBAgQIECAAAECBAgQIECAAAEC2xT4/v378/NzWjY/ap2aCCFAgAABAgQIEKhcwLPWlTcAxSdAgAABAgQIECBAgAABAgQIECBAgAABAgQIECBAgAABAgQIECBAgAABAgQIECBAgAABAgS2JpD9Ueso5M3NzdaKqjwECBAgQIAAAQIEThPwrPVpfj5NgAABAgQIECBAgAABAgQIECBAgAABAgQIECBAgAABAgQIECBAgAABAgQIECBAgAABAgQIEFiYwP39fZqjy8vLT58+peFCCBAgQIAAAQIECNQs4Fnrmmtf2QkQIECAAAECBAgQIECAAAECBAgQIECAAAECBAgQIECAAAECBAgQIECAAAECBAgQIECAAIGtCTw+Pr6+vqalur29TQOFECBAgAABAgQIEKhcwLPWlTcAxSdAgAABAgQIECBAgAABAgQIECBAgAABAgQIECBAgAABAgQIECBAgAABAgQIECBAgAABAgQ2JXB3d5ctj2etsywCCRAgQIAAAQIEKhfwrHXlDUDxCRAgQIAAAQIECBAgQIAAAQIECBAgQIAAAQIECBAgQIAAAQIECBAgQIAAAQIECBAgQIAAgU0JPDw8pOX5+PHjxcVFGi6EAAECBAgQIECAQOUCnrWuvAEoPgECBAgQIECAAAECBAgQIECAAAECBAgQIECAAAECBAgQIECAAAECBAgQIECAAAECBAgQILAdgd9//z1bGD9qnWURSIAAAQIECBAgQMCz1toAAQIECBAgQIAAAQIECBAgQIAAAQIECBAgQIAAAQIECBAgQIAAAQIECBAgQIAAAQIECBAgQGAjAtkftY6y3dzcbKSEikGAAAECBAgQIEBgVAHPWo/KKTECBAgQIECAAAECBAgQIECAAAECBAgQIECAAAECBAgQIECAAAECBAgQIECAAAECBAgQIECAwJkEXl5evn37lp78+vr64uIiDRdCgAABAgQIECBAgIBnrbUBAgQIECBAgAABAgQIECBAgAABAgQIECBAgAABAgQIECBAgAABAgQIECBAgAABAgQIECBAgMAWBO7u7rLFuL29zYYLJECAAAECBAgQIEDAs9baAAECBAgQIECAAAECBAgQIECAAAECBAgQIECAAAECBAgQIECAAAECBAgQIECAAAECBAgQIEBgCwLZZ63fv39/dXW1heIpAwECBAgQIECAAIEJBDxrPQGqJAkQIECAAAECBAgQIECAAAECBAgQIECAAAECBAgQIECAAAECBAgQIECAAAECBAgQIECAAAEC8wo8PT09Pz+n57y5uUkDhRAgQIAAAQIECBAg0Ah41lpLIECAAAECBAgQIECAAAECBAgQIECAAAECBAgQIECAAAECBAgQIECAAAECBAgQIECAAAECBAisXiD7o9ZRqtvb29WXTQEIECBAgAABAgQITCbgWevJaCVMgAABAgQI1CTw+vpaU3GVlQABAgQIECBAgAABAgQIECBAgAABAgQIENiagM2OrdWo8hAgQIAAAQIECBAgQIBAlQLZZ60vLy8/ffpUpcd/C23do+baV3YCBAgQIECAQImAZ61LlMQhQIAAAQIECOwR+OOPP/bE8DYBAgQIECBAgAABAgQIECBAgAABAgQIECBAYMECNjsWXDmyRoAAAQIECBAgQIAAAQIEigQeHx+zDxVfX4ZfCQwAAAisSURBVF8XfX67kax7bLdulYwAAQIECBAgMI6AZ63HcZQKAQIECBAgULlAdnUyNXl6ekoDhRAgQIAAAQIECBAgQIAAAQIECBAgQIAAAQIEzi5gs+PsVSADBAgQIECAAAECBAgQIEDgRIHsj1pHmre3tyemvPaPW/dYew3KPwECBAgQIEBgagHPWk8tLH0CBAgQIEBg+wIvLy/Pz88l5fzx40dJNHEIECBAgAABAgQIECBAgAABAgQIECBAgAABAnMK2OyYU9u5CBAgQIAAAQIECBAgQIDARAIPDw9pyh8/fvzw4UMaXk+IdY966lpJCRAgQIAAAQJHC3jW+mg6HyRAgAABAgQI/Ffg/v6+0KI8ZmGCohEgQIAAAQIECBAgQIAAAQIECBAgQIAAAQIEThco38Ioj3l6rqRAgAABAgQIECBAgAABAgQIlAt8/fo1G9mPWpevZpTHzFILJECAAAECBAgQWK/Au7e3t/XmXs4JECBAgAABAmcXeHp6+vnnn19fXwtz8s9//vPq6qowsmgECBAgQIAAAQIECBAgQIAAAQIECBAgQIAAgakFbHZMLSx9AgQIECBAgAABAgQIECAwg0B8NfHbt2/pif7444+Li4s0vJIQ6x6VVLRiEiBAgAABAgROFPC71icC+jgBAgQIECBQr8DLy8s//vGPgx60Dqxffvnl119/jcW7euGUnAABAgQIECBAgAABAgQIECBAgAABAgQIEFiGgM2OZdSDXBAgQIAAAQIECBAgQIAAgVMF4h4/+6D158+fq33Q2rrHqa3K5wkQIECAAAECNQn4XeuaaltZCRAgQIAAgQMF4lHq+IOOzYfaX66OkOfn53gZ/x+Y3v9Ef//+/eWf/3766af2jQhsjn/77bdq1zdbDQcECBAgQIAAAQIECBAgQIAAAQIECBAgQIDAiQI2O04E9HECBAgQIECAAAECBAgQILAKgd9///1vf/tbmtX7+/svX76k4dsIse6xjXpUCgIECBAgQIDAEgQ8a72EWpAHAgQIECBAYKEC8bRz+4j1zFn897///eHDh5lP6nQECBAgQIAAAQIECBAgQIAAAQIECBAgQIDAxgRsdmysQhWHAAECBAgQIECAAAECBAhkBT59+vTjx4/0rbe3tzRwMyHWPTZTlQpCgAABAgQIEDi7wF/OngMZIECAAAECBAgQIECAAAECBAgQIECAAAECBAgQIECAAAECBAgQIECAAAECBAgQIECAAAECBAgQOELg6ekp+6D17e3tEan5CAECBAgQIECAAIEKBTxrXWGlKzIBAgQIECBAgAABAgQIECBAgAABAgQIECBAgAABAgQIECBAgAABAgQIECBAgAABAgQIECCwBYG7u7tsMa6vr7PhAgkQIECAAAECBAgQ6Al41roH4iUBAgQIECBAgAABAgQIECBAgAABAgQIECBAgAABAgQIECBAgAABAgQIECBAgAABAgQIECBAYB0CDw8PaUbfv39/dXWVhgshQIAAAQIECBAgQCAV8Kx1aiKEAAECBAgQIECAAAECBAgQIECAAAECBAgQIECAAAECBAgQIECAAAECBAgQIECAAAECBAgQILB0ge/fvz8/P6e5vL29TQOFECBAgAABAgQIECCQFfhrNlQgAQIECBAgQIBACLy8vHAgQIAAAQIECBAgQIAAAQIECBAgQIAAAQIECKxXwGbHeutOzgkQIECAAAECBAgQIECAQInA3d1dNloNz1pb98hWvUACBAgQIECAAIEjBN69vb0d8TEfIUCAAAECBAgQIECAAAECBAgQIECAAAECBAgQIECAAAECBAgQIECAAAECBAgQIECAAAECBAgQOKPAxcXF6+trLwOXl5dPT0+9QC8JECBAgAABAgQIENgl8JddbwgnQIAAAQIECBAgQIAAAQIECBAgQIAAAQIECBAgQIAAAQIECBAgQIAAAQIECBAgQIAAAQIECBBYpsDXr1/TB60jqzX8qPUya0SuCBAgQIAAAQIEVirgWeuVVpxsEyBAgAABAgQIECBAgAABAgQIECBAgAABAgQIECBAgAABAgQIECBAgAABAgQIECBAgAABAvUK3N/fZwvvWessi0ACBAgQIECAAAECuwTevb297XpPOAECBAgQIECAAAECBAgQIECAAAECBAgQIECAAAECBAgQIECAAAECBAgQIECAAAECBAgQIECAwAIF3r17l+bq8+fPj4+PabgQAgQIECBAgAABAgR2Cfhd610ywgkQIECAAAECBAgQIECAAAECBAgQIECAAAECBAgQIECAAAECBAgQIECAAAECBAgQIECAAAECSxT4+vVrNlt+1DrLIpAAAQIECBAgQIDAgIDftR7A8RYBAgQIECBAgAABAgQIECBAgAABAgQIECBAgAABAgQIECBAgAABAgQIECBAgAABAgQIECBAYHECX758eXh4SLP19vaWBgohQIAAAQIECBAgQGBAwO9aD+B4iwABAgQIECBAgAABAgQIECBAgAABAgQIECBAgAABAgQIECBAgAABAgQIECBAgAABAgQIECCwOIHX19c0T9fX12mgEAIECBAgQIAAAQIEhgU8az3s410CBAgQIECAAAECBAgQIECAAAECBAgQIECAAAECBAgQIECAAAECBAgQIECAAAECBAgQIECAwLIEPn78mGbo9vY2DRRCgAABAgQIECBAgMCwwLu3t7fhGN4lQIAAAQIECBAgQIAAAQIECBAgQIAAAQIECBAgQIAAAQIECBAgQIAAAQIECBAgQIAAAQIECBBYjsDLy8vl5WX3160/f/78+Pi4nBzKCQECBAgQIECAAIG1CPhd67XUlHwSIECAAAECBAgQIECAAAECBAgQIECAAAECBAgQIECAAAECBAgQIECAAAECBAgQIECAAAECBP4jcHFx8a9//ev6+vr9n//iF609aK1lECBAgAABAgQIEDhO4P8BzRKM1tJ4+VoAAAAASUVORK5CYII="/>
  <p:tag name="POWERPOINTLATEX_PIXELSPEREMHEIGH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iVBORw0KGgoAAAANSUhEUgAAE6MAAAGSCAIAAAA3S0ShAAAgAElEQVR4Aeyd7d3WNtK3N/vbAjaUEFJBQgmBCoASAhUAJQAVACUAFQRKACoIlADpgOe/8XNrtbYsj2xJluTj+gA+ZVkaHTOSRm/2D9+/f/8HfxCAAAQgAAEIQAACEIAABCAAAQhAAAIlCTx48OD9+/dfv369devWixcvbt68WTI30oYABCAAAQhAAAIQgAAEIAABCEAAAhCAAAQgAAEIQGBkAqw7jKxdygYBCEAAAhCAAAQgAAEIQAACELgkgR846XpJvVNoCEAAAhCAAAQgAAEIQAACEIAABOoRuH37to65+vnpyOuPP/7oh3ANAQhAAAIQgAAEIAABCEAAAhCAAAQgAAEIQAACEIAABCwEWHewUCIOBCAAAQhAAAIQgAAEIAABCEAAAn0R+Gdf4iItBCAAAQhAAAIQgAAEIAABCEAAAhDoi8DHjx9nx1wl/5MnT/oqBdJCAAIQgAAEIAABCEAAAhCAAAQgAAEIQAACEIAABCDQAgHWHVrQAjJAAAIQgAAEIAABCEAAAhCAAAQgkJ0AJ12zIyVBCEAAAhCAAAQgAAEIQAACEIAABCDwXwKvXr3674//u/rw4cP/XfI/BCAAAQhAAAIQgAAEIAABCEAAAhCAAAQgAAEIQAACELASYN3BSop4EIAABCAAAQhAAAIQgAAEIAABCHRFgJOuXakLYSEAAQhAAAIQgAAEIAABCEAAAhDojcDr16+XIt+4cWMZSAgEIAABCEAAAhCAAAQgAAEIQAACEIAABCAAAQhAAAIQiBNg3SHOh7sQgAAEIAABCEAAAhCAAAQgAAEIdEqAk66dKg6xIQABCEAAAhCAAAQgAAEIQAACEOiAwLt37/7666+loHfv3l0GEgIBCEAAAhCAAAQgAAEIQAACEIAABCAAAQhAAAIQgAAEIgRYd4jA4RYEIAABCEAAAhCAAAQgAAEIQAACXRP4V9fSIzwEIAABCEAAAhCAAAQgAIEhCbx58+b9+/cfPnzQAbkvX76ojP/+97/1Bciffvrpl19++e23327fvj1kwSkUBMYj8OrVq2Ch7t+/HwwnEAIQgAAEIAABCEAAAhCAAAQgAAEIQAACEIAABCAAAQisEWDdYY0M4RCAAAQgAAEIQAACEIAABCAAAQj0TuCH79+/914G5IcABCAAAQhAAAIQgAAEIDAGAb2D+fnz5zrjainO77///ujRo5s3b1oiEwcCEDiFwLdv33RGfZm1zqurvi/DCYEABCAAAQhAAAIQgAAEIAABCEAAAhCAAAQgAAEIQAACawRYd1gjQzgEIAABCEAAAhCAAAQgAAEIQAACAxDgm64DKJEiQCBMQDOb+vyXvgOmf/U3fQ3s69eviq1r98z0cTD9q++D6e/WrVv699dff3URuIAABCAAAQhAAAIQqEDg48ePT548MZ5xneTRC5v1p/OuT58+/fHHHysISRYQgEAqgdevXwcfUc0NhrcT+Pnz57dv307DSQ0kp0GlxNOAcRo/6rCu/jhs347KkAQCEIAABCAAAQhAAAIQgAAEIAABCEAAAhCAAASGJ9DvusPwqqGAEIAABCAAAQhAAAIQgAAEIAABCBwnwDddjzMkBQg0REB7kXU6Yvrzj7PuEPGXX365f//+3bt32bi8gx6PQAACEIAABCAAgSQCz5490zHXpEf8yDp1Jg+Ql5X4TLg+hYDetqMjkYwgfPiqmJ8+ffJDpuvv378vA1sIefPmjdoTbZQxjih18FWndvXHefsW1IcMEIAABCAAAQhAAAIQgAAEIDAAAU2wqBQMtAdQJUWAAAQgAAEIlCDQ3bpDCQikCYGLE2BN9uIGQPEhkESASYYkXESGAAQgAAEIQKAFApx0bUELyACBowT0BTBtRJ6+t3M0rcXz2ris8646eqH1VI159CUffSdWe7Wnb/vobO3iCQIgAAEIQAAC+wlMM/LuU+S6mL4jp57o3FN8zQq2nzVPNkPg3r17cuR8cXRyVe8c0ZtHbt26JWds2tY2GaF8MHli8sdmj+hxfdn18ePHfjpcQyAXAdcGum976mLWVk8HI2W9ipwr397TEYobN24sS6ERlg6ULsNPDJGo+ka0mpFJjzskoQnaAe2yj7gmRZ3a1Jg04u9dViMUHAIQgAAEIAABCECgWQLNOs/NCtasKifBxG02DpomwP05linmixcvHjx40HhxEA8CGQkEWxVVDU2j3b59O2NGJAUBCECgdwJqMHtZd+gdNfJD4BQCziliTfYU/mQKgb4IMMnQl76QFgIQgAAEIAABO4F/2aMSEwIQaI2ABioH9yJbSqQF1+d//y0jaxf7MpAQCEAAAhCAQJCAm5Ff28oznXMIPqtAfSxu7dbB8GYFO1guHu+FgLbp6POJTlqdbtVpseDeHZ131Z++ljndXbqCOhAu94w9cA4mF0YCsiW1zH7j7G+vjDfOxiwuG03jtWDZy3VqwezigTIANTsa88Wjbd5VE6QXMOmPj/pusho4Am7VwMqlaBCAAAQgAAEIQAACeQk06zw3K1he/iVS09uBNbsynVx1F/4cS4lMSRMC7RMItip+1YhPP2rCvP0yIiEEIACBmgS6WHeoCYS8INARAflF/1mR9d4BaneKOiomokIAAlkIMMmQBSOJQAACEIAABCDQKYHASVdtjF6bE+mukNrnrdeYTf9KeH0Nafos0rkfBOsOIwI3SEAfcdVe5OWHvIKiyvJ/++03Gb+qg66nGqFjEtOqkh6ZJk00jeI+1hpMh0AIQAACEIBAEgEdxps2KKiLSXqwdORmBStdcNJvkIAGX/4x16QvIsqd0xdcdV5OX391iTx8+FD+XvCgbIPFR6RGCMh+ZEWNCDOYGMHZFY3I2qmkz5490wnVCHZJq3Zm+r60mhfFVOfuviw96+IV/vPPP2tcyaxLBOlgt3CrBlMoxYEABCAAAQhAAAIQKEegWee5WcHK6aJQyho7a8m1UOIkC4GOCNy7d09TRqoO8SOsHZUIUSEAAQg0RaD9dYemcCEMBJoiwJpsU+pAGAg0ToBJhsYVhHgQgAAEIAABCBQlEDjpWjS/yolr9lx/wUy1QVN/d+/e1Y5e7REPxiEQAg0S0BlXbUR2hxnWJHTbkXXGdc3CFe5u+RuRdQJW6WtudDOXtdwJhwAEIAABCIhAs/1Is4JhNlcj8PLlS381Wh9C1B6gVAhy5969e6cH3TtQ7ty5oy1Ezs1LTZD4EIBALgIau80Ogk4pN/JBV70FVvMhOpu6Vl69LEljz2W7pOZFX21VuO5qvLlMQatuHHZdozpeOG7VeDqlRBCAAAQgAAEIQAAChQg06zw3K1ghRZAsBCBQmoBalbVdOqWzJn0IQAACwxNofN1heP4UEAIQgAAEIAABCEAAAhCAAAQgAIEKBAY/6RohqP2m+tMk+/TVo+nIq3/YL/IstyBwCgEdQNVOYv84RFCMte3IwcjBQG1cnmpH8C6BEIAABCDQNQEda1Ejr00GeieC3vqhkypdFwfhIdA1Abl2Tv5Hjx4tj5O5u5sXb9680VjGnTfTOTqFbD5FBAhAoCgBHV8Ppt/CF3R1Ql6n4oPiTYFqlPS510gEndXXdMpaBJ2Alb+x78j95KvcuHFDjsq+FNakmoVriC0h9WoAPKIZGX5CAAIQgAAEIAABCEDgOgSYLL2OrikpBCAAAQg0RYAuuCl1IExHBFped+gII6JCAAIQgAAEIAABCEAAAhCoTICZkMrAya53Atc96eprTlsbn//9p92N2hSuv6KbKf2suYaAkYDOKsgy428/1Wbip0+fHj+w/eDBg83ztEaxiQYBCEAAAo0Q0FkO9RFq3mddyeT8PH78uBE5EQMC1yGgeufqo06ex0+UWbCojrtza/q+q17qfNwttORLHAhAYI1AcFSlnvf0uhk/pKoWSS8FiwupFkyTKGsFV7jaNx3mV0aROLNbmtLVI7OPfgiXXkym8LyzNJJf7aTmgnwZlJEaUl4C4jPhGgIQgAAEIAABCEAAAqMSYLJ0VM1SLghAAAIQaJwAXXDjCkK89gk0u+7QPjokhAAEIAABCEAAAhCAAAQgUJ8AMyH1mZPjGAT+OUYxcpVC2xy1gVJfDtFJP20Nz5Us6UDgIAEZpD77485CLFPT9t8//vhDn+WJb0dePrgM0ZHa4MToMiYhEIAABCDQCwF1EOopdCJl2ZVMzo9Oj+D59KJN5ByGgH9ITGOQ4+W6ffv2L7/84tLReS13zQUEIFCfgDrfZbcrMfQCo/rC+DnqXH3kW6yK+eHDh/i4UudX/RbMT9y/1rhSh1f9kMi1jp7+/PPPOn06gza9mExujHhGHrffUjpyeyT/7JirUlDukkGS2FMjJgQgAAEIQAACEIAABCDQIwEmS3vUGjJDAAIQgMAABOiCB1AiRTiXgCrRbAp9kuf0dYdzsZA7BCAAAQhAAAIQgAAEIACBNgkwE9KmXpCqCwKBb7pqe7Q+ZOGkd1MkX79+VaD2AroQF+f4hb4ZovOlSme60L870pwEk5y6mP7dkcj0iHZk6k9fyHzx4gUf9NiNkQePE9CLHG7durXcg+unrCnLpE/l+M8ur5kAXTIhBAIQgEDXBOLfbZuKJt9J3c3r16/v3bvXdWERHgK9ENC7RXxR/fGXH556rXejfPr0aXpKR7ZSHyf+ZQloEuDRo0dT8d1oWmPqQsP/i3DWlEKwpOcOuOQVxI/W65jr5hxIPAW/1IJg+WC13I94kyWz1DerNT+jl0D56adeq+1VOxl/Sodg1ZBqrjkejbsQgAAEIAABCEAAAhCAQKcEmCztVHFdiK3x8rShQsNYCeymVuLrvF0UDSEhAAEIHCdAF3ycISlAoM11B/QCAQjYCbAma2dFTAhAgEkGbAACEIBA7wSYCeldg8h/LoEfvn//vk8Cffjr/f/97UtBT+m7HPrWkA6U6pMauxOJPCghtXSkv0nSSMzILe1DlZCFJIzkyy0I6AM4Onc0rYau0Ti+2ddP2bLx14+vQ+k6i+uHcA0BCEAAAk0R0DkNnQyxi7T5GTd7Un7MqbNwO3uUi3wzdx7Pjxm51tfL9cnKSIQdt5oVbEdZeKQvAv6xLo2J7J89jBdT6eiDhC4Ox9cdCi52E1A7qRZbI2J7o80YYaL9ww8/LLFrAfvEj6hvegWWRiNpzGhp33QU1n509oijIvIaXy+VEgzR2W/LGd3gs5cNxK26rOopOAQgAAEIQAACEOiIwOawaFaWI2OQWVL+z2ad52YF8+l1eq0xqQbdermSXf68S8D2fIkJgYwElq2K5hg12ZiUBXUhCVezkRvpgpvlg2AQMBJocN3BKDnRIACBTQJynFiT3aREBAhAYCLAJAOWAAEIQKB9AsyEtK8jJGycwP6Trq5g2k7tfzvIhW9e1N/iKfdOA0ItI9k36bpSsM3RoeCiDgGZqw6Bx4+5Zj/z8/jx46RFVnax1zEGcoEABCCwm4Be1RHvSmYp13TPNFOvo1P2fid7rzcru/vZrGBOQi4GIKBPJup1PFNB9EHX2SdejxTQX+RmCHOEJM/OCNgn4BgjCN3acdATd+apd9O504hXYGyL9FXVtdfGz2xm+hl/vdrsfH4wBT/QcnTWj+9f//rrr0lzQX/++efm52399LkOEsCtCmIhEAIQgAAEIAABCEDgLAJMlu4gj1e/A9raI4KpxV/j4PTEOYQ1+QmHQBYCqa0KdSEL9tMTabkLPh0OAkDASKDBdQej5ESDAASSCLAmm4SLyBC4MgEmGa6sfcoOAQi0T4CZkPZ1hISNE/jncfm0809H8rTdMDUpnW1IfeRgfO1r1EE+SasNi/pSqzbg2hPUMYyppPZHiAmB3QS037f+MVdJ605c7JacByEAAQhAoB0C+hZZ5EBLUE5tstG8efBW9kCN5SSh9ihkT/lggs0KdrBcPN4UAd/punHjRkbZ/DFOaguQUQySGo+Avqqtl0aNV65CJVo7C6rXhBXKcTNZZR1vE9ZknqXsN1+zW8GfWmALhk+B9hdeTPGV+75XA8i9Me4kdtKmyuYe5MIngFvl0+AaAhCAAAQgAAEIQOBcAkyW7uOPV7+PW/Apwdy3rSKYGoEQ6JTA1Kow09ip+vaJ3XgXvK9QPAWB+gTW5vBPXHeoD4EcIXAFAqzJXkHLlBECWQgwyZAFI4lAAAIQKEGAmZASVEnzagQynHSdkO04tnrr1q2zcOvM6suXL7XhUhPo9jO62lIpmdX0nCU2+V6EgCzzzp078V3IMl3Na2QHkvegRXbxSBACEIAABJIIrC13xRN5+/ZtPELeu/o0nF7ukDfNLKk1K1iW0pFIUwT8s6nHBfPdudQDacdzJ4WxCdy7dy+vuY6KSwO69+/fL0unj6ZqtWkZXiFEEyBBkVzWmtI5RbYdmxp3PKJi7nBv9mXkkHLhE8Ct8mlwDQEIQAACEIAABCBwFgEmS4+Qx6s/Qm/2rN7HPQvhJwQuSEAzjZoru2DBr1nkLrrga6qGUndEoMF1h47oISoEuiPAmmx3KkNgCJxIgEmGE+GTNQQgAIE1AsyErJEhHAJ2AtlOump8Zc91innKNsqZkBJbH8/Unk77ht0nT57o27B6apYUPyGQi4Detxc/lqDByY4aZxHPXhEsqREHAhCAAAROJKDlrnhvsiZb/CTM2lNHwpuddGtWsCO0eRYCEIDAEQI0jBZ6a/OVJ9LTPEZEcg0DHz9+HIng37K/LGx6KjLzI18l/oInP193vc9R2fGUZJOELl8uDhI40f4PSs7jEIAABCAAAQhAAAJjEGCy9Lge8eqPM5xSgGQukqTTO4H4hFXvpUN+R6CjLtjJzAUEGiTQ4LpDg5QQCQIjEWDUMJI2KQsEihKguSiKl8QhAAEI7CDATMgOaDwCgSWBbCddlXS/Z+S0p1NtyqNHj5aAgiGfPn36+eef3717F7xLIASOENj82I42FivOkSwiz574peWIVNyCAAQgAIEdBPYdc1VGux/cIeT0SJvfdJVszQq2GzUPtkPAHzrtOOgVKcjXr1/d3dQDae5BLiCwRgCjWiPjhwe/Bapaf/v2bT9atetnz57F25mk1a+kzjEe2W+v7DTiZVlLZ597s++pNRkuHh43hovDofgQgAAEIAABCEAAAhUI7Hbvdz+4u1DNOs/NCrYb9VkP6p1Q/tzgWWKQLwROJ6D3y58uAwJUILC7J939YIVCkQUE6hNobd2hPgFyhMDVCLAmezWNU14I7CbAJMNudDwIAQhAoBCB3RMaux8sVBCShcC5BP6VMfsbN27Ydxw2uH6j3Z/6lqZW6YyluHPnzosXLx48eJCRIUldnIC+Ffzw4cM4hOD0ZfwR+119KlZ101gF7MkSEwJJBPwvSqlNPutIQJLMRL4OgY7sc9/pkVNUGfna2ynyuEybFcxJeJGLjuqdXSP+0ClvbfUdORbA7BohppEAb8bZBKUxnd6NtYym2YZlYJ2Qp0+fxjNKOumaNGa8e/duPOtqd/eNcxucuapGLHtGuFXZkZIgBCAAAQhAAAIQgEASgbzTL0lZp0Zu1nluVrBUwi3E16xdcPagBdmQAQI1CagusIevJvBT8uqoCz6FD5lCwEKgwXUHi9i9xxlyhbp3pVxKftZkL6VuCguBgwSYZDgIkMchAAEI5CXATEheng2mxmixjlJynnStI3HRXPTaSM2ka5fn27dvLRnpUKLi64isJTJxILBJ4MmTJ/E42ihc+uWmkmFTjLiQ3IXAQQLPnz93Kei4DiddHQ0uWiDQkX3qHN0+Yqcc6mh2N0Ozgu1TbqdPdVTv7IR/+eUXt4Mn47a2jx8/+jIoF/8n1xA4TuCUPuK42DVTePXqVTC7pNOkwRT2Bb5588Y/AL9MRG+WuXnz5jI8EmIcM6oPjb8aLDXfSSQlG5Ft7Zae2tHY7vam1sS4eDhu1cUNgOJDAAIQgAAEIACBcwnsdu9PGQg36zw3K9i51rUj990GuSMvHoFAywRoVVrWTi7Zdrd4p3TBuUpNOhDIS6C1dYe8pWs2tSFXqJuljWBLAvSDSyaEQAACawR2u9xrCRIOAQhAAAJHCOxulvEAj2Cv+SyjxTq0/1knm45y0ftotRNUH2s1yixL1SdNjJGJBoEIAb2Eb/OI9ebXeCLpG2/pNQPtfHjHKDPRRiLw7du3kYpDWQYj0Jd97n4zgjYW1Fdcs4O0ZgWrr6Ozcuyr3tkp+WfedOQ1VzHfv3/vy8DbInwaXEOgDoHgjhP1rbv75YNibw4hd4z+LGNGdaB//PHHpvA7DuTraO5msssIO56S1vhg0ZLkkRDcqiP0eBYCEIAABCAAAQhA4CCB3YMyJkt98nj1Pg2uIQABCEDAQqCvLthSIuJAoD6B1tYd6hOon2Oupdv6kpMjBCAAAQhAAAIQgAAEIHAuAWZCzuVfOndGi6UJu/Q56epQ/M+FPjxi2ZQ5PaPTiRx2/R98/NhFYPNLqtoEvO+jN6niTIe9Wa5O5Ub8LAS+fv2aJR0SgUAJAt3Z545DHeJ2//79EvRIEwL7CHRX74zFnJ1Bff36tfHBeDQ/nR2n1+KJcxcCIrD7tXMXoffu3bvgB1TPqo+aXNv8kOk+b0FjxkePHq2pVUPXDx8+WEavO7wO/00BawIsw3c8teORZb6EQAACEIAABCAAAQhAAALtENg3/NkxbGmnyEjSLAEWYZtVDYJVJkBdqAz8rOzogs8iT75jEGht3WEMqpulGHWFerPgRGiHAGuy7egCSSDQPgEGVu3rCAkhAIGrEWAmZGCNM1qsplxOuq6i1u5zDruu0uFGAQKbH3TdPAqbUSgd9tbW5IwJkhQEjASCZwOMzxINAqUJdGefkSMoEVZnncaJiMStKxPort7ZleXX0Cxunpa6/SNtWdK0F4eYEICACKyN6c46M+mffl9TkOU8avDZZ8+e/fnnn2rKdK5V3zjS+pkuVFJNpHz8+NGYrD4Pm7TwJi9l37sPJU+ShyOpJFuw4ARCAAIQgAAEIAABCEAAAp0S8Kdi7EVIGkrYkyUmBCAAAQhA4DoE6IKvo2tKWoJAa+sOJcrYYJoDr1A3SBuRIAABCEAAAhCAAAQgMBgBZkIGU6hfHEaLPo2i15x0jeHVYVcd9jNuu9TUkg4HxpLjHgTWCbx8+XL95v+/U/nTwbwbbFMjRChBgHddlKBKmrkIdGef8mRSXw6kAyrGoym5qJIOBOIEuqt38eL4d3US1Q00NAA+fqTq4cOHLv3dh8FcClxAAAI7CLx69Wr5lM5/ntW3vn//fimPH5LqJ/jP6lrl0nlXnWv9/Pmzvh+rCw1sZ9+snj2y/Gk5jjs9pTYzSHiZZjBEz+pEbvDWMtAu1fJZQiAAAQhAAAIQgAAEIACBNgkwWdqmXpAKAhCAAASGJ0AXPLyKKWBRAsFZ8RPXHYoWtp3EB16hbgcykkAAAhCAAAQgAAEIQGBUAsyEjKpZlYvRYjXlctJ1A7W+FrK5N9QlodklDrs6GlwkEVh7CZ9LRNOU7poLCAxMgHddDKzcAYrWo33qnIY7SrepAvU1ljcvbKZDBAhkJNBjvTMW/8cff3z69KmL/Pz58yMVUPMjX758cakFl73dXS4gAIESBN68eRNM9qwPukqYzdmMFoaZar4sx0rlz+hNZGo5g5AtgXpW35u1HHZ98eKFpLKkSRwIQAACEIAABCAAAQhAoC8CTJb2pS+khQAEIACBYQjQBQ+jSgpSmUCD6w6VCZyV3cAr1GchJV8IQAACEIAABCAAAQhcigAzIaOqm9FiNc1y0nUbtQ67WrZdTglpT/mRHerb0hBjUAKbW5Dv378/aNEpFgT+h4D2r//Pb35AoCUCPdqnDnUYP1Cvsy6bnVFL2kCWqxDosd7ZdaO35Ojjqy6+PsqqryO6n8YLfUdRJ7L8+qujXEcOgxnzJRoEIDAjsHbC/MSh3Obk2q1bt2alOOXnvXv31NpHzqDq27M6zH/807hKQRn5De+svJJBTSivMJth4ScEIAABCEAAAhCAAASGIcBk6TCqpCAQgAAEINAXAbrgvvSFtO0QaHDdoR04RSUZe4W6KDoShwAEIAABCEAAAhCAAAREgJmQUc2A0WI1zXLS1YRa2y4fPXpkivqPf2iH+sePH42RiQYBEfj8+fMmhxY+trMpJBEgcJyA/z2646mRAgTyEujUPnWoQ5JHDnWIkvwceS8cjctrMKSWhUCn9c5edr2MWSe4XPwnT57oPTtrb2h20aYLnXHVyVidy/KPufIpwhklfkKgDgHVR78mukxVwc/qXi3zEpHDpa4IdS7U9GlcrLeMyWNxUulCX8TVFOG7d+9yYVQ6amOVplJW+vpUrAqoC+Wr3CUDX3Oto3FygQAEIAABCEAAAhCAwFkEmCw9izz5QgACEIDAxQnQBV/cACj+DgINrjvsKEWnjwy/Qt2pXhAbAhCAAAQgAAEIQAACHRFgJqQjZdlFZbRoZ3Uw5r8OPn+dx7WJ/NOnT8Gtq0sI0/dGcm3EXKZPyGAEZFqbJXKbfTdjEgECXRPAA+hafcML3699Toc6dHhDr32VM6OC6CNvOtqhzkUfmtNJD5yW4a233wL2W+/szHWCy/8oqzxDVUzVUP2rd53oi4u6vnHjhuqplrS/fv0qJtPAZDk2efr0KZ8itJMnJgQyEtAhyWBq6mSD4RUCLe2nmpcKktiz0FvG9GePvzumDta+fPly9+M8CAEIQAACEIAABCAAAQh0TYDJ0q7Vh/AQgAAEINAvAbrgfnWH5KcQaHDd4RQOp2RqWWE5RTAyhQAEIAABCEAAAhCAAAQ6IsBMSEfKMorKaNEI6ng0TromMNQe9Ols/eYzOj2iw66WL6hsJkWEKxCwNHmyvSugoIwQsBz8hhIEziLQu32qK9GbO86iR74Q2Eeg93pnLLUGGqqe+qCri68BhY6mu5+bFzqupoOvOru1GZMIEIBACQJrFbbOuc1giXQwPhjuB+oUvRjZO54AACAASURBVP+TawhAAAIQgAAEIAABCEAAAtchwGTpdXRNSSEAAQhAoCkCdMFNqQNhWibQ4LpDy7jyynaRFeq80EgNAhCAAAQgAAEIQAACEAgSYCYkiKXTQEaL1RT3z2o5jZHR2vvSlqWTET9+/HgZTggElgQsW5CXTxECgfEI6FN14xWKEg1DAPscRpUUpCMCl6p3Gjt8+PBBr8vZoSB9NFJvTuGY6w50PAKBLAT01fTgNNaJH3RVuXRgfrN0enfgZhwiQAACEIAABCAAAQhAAAIQgAAEIAABCEAAAhCAAAQgUJNAm+sONQmcmNelVqhP5EzWEIAABCAAAQhAAAIQgAAE+iLAaLGmvjjpmkZb28fte1WfP3/OZ13T+F419uYWZH2k66psKPe1COiEz7UKTGm7IoB9dqUuhB2EwNXqncYa+rir/byrXESNTfTOlJcvX3JcbRCjpxh9Elh7sfrdu3dPLBAvVDoRPllDAAIQgAAEIAABCEAAAhCAAAQgAAEIQAACEIAABHYTaHPdYXdx+nrwaivUfWkHaSEAAQhAAAIQgAAEIAABCJxFgNFiTfL/qpnZGHk9ffpUX3bdPJo4Ffb+/ft6y9oYBacU5QhsbkG+ceNGudxJGQLtEHj//n07wiAJBGYEsM8ZEH5CoAKBa9a76byr8L5580YENDzW0EPuov7V0daffvpJnqE+/ao/PuJawQjJAgIWAm/fvl1GU4W9ffv2MrxaiHHWopo8ZAQBCEAAAhCAAAQgAAEIQAACEIAABCAAAQhAAAIQgICFQJvrDhbJB4hzzRXqARRHESAAAQhAAAIQgAAEIAABCBQlwGixKN5Z4px0nQHZ/qnPJenFaTrCuh31H//48uXLs2fPHj9+bIlMHAhAAAIXJ4AHcHEDaLz42GfjCkK8IQlcvN7d+/tvSM1SKAiMRODjx48a+C9LpE8uLwMJgQAEIAABCEAAAhCAAAQgAAEIQAACEIAABCAAAQhAAAIRAqw7ROBUuHXxFeoKhMkCAhCAAAQgAAEIQAACEIBAjwQYLdbU2j9rZjZMXtpzro8pGYvz5MkTPutqZEU0CEDgygS+ffv26dOnKxOg7C0TwD5b1g6yjUqAejeqZikXBAYjoDdhBUvESdcgFgIhAAEIQAACEIAABCAAAQhAAAIQgAAEIAABCEAAAhCIEGDdIQKn9C1WqEsTJn0IQAACEIAABCAAAQhAAAI9EmC0WFlrnHTdCfzRo0f2J40fgLUnSEwIQAAC4xHgRRfj6XSkEmGfI2mTsvRCgHrXi6aQEwIXJ/D69eslAb0b6+bNm8twQiAAAQhAAAIQgAAEIAABCEAAAhCAAAQgAAEIQAACEIBAhADrDhE4pW+xQl2aMOlDAAIQgAAEIAABCEAAAhDokQCjxcpa46TrTuAPHjz497//bXxYXyl89+6dMTLRIAABCFyTAB7ANfXeS6mxz140hZwjEaDejaRNygKBUQlopP/XX38tS8cHXZdMCIEABCAAAQhAAAIQgAAEIAABCEAAAhCAAAQgAAEIQCBOgHWHOJ/Sd1mhLk2Y9CEAAQhAAAIQgAAEIAABCPRIgNFiZa1x0nU/8CdPntgfTopsT5aYEIAABIYhEHwt5TCloyC9E8A+e9cg8vdIgHrXo9aQGQJXI/Dq1atgkTnpGsRCIAQgAAEIQAACEIAABCAAAQhAAAIQgAAEIAABCEAAAhECrDtE4FS4xQp1BchkAQEIQAACEIAABCAAAQhAoDsCjBYrq4yTrvuBP3782P6wPuv65s0be3xiQgACELgUgbXXUl4KAoVtlgD22axqEGxgAtS7gZVL0SAwDIFv3769fft2WZzffvvtxx9/XIYTAgEIQAACEIAABCAAAQhAAAIQgAAEIAABCEAAAhCAAATWCLDusEamTjgr1HU4kwsEIAABCEAAAhCAAAQgAIG+CDBarK8vTroeYn737l3783zW1c6KmBCAwNUIrL2W8mocKG+bBLDPNvWCVGMToN6NrV9KB4ExCKy9qo0Puo6hX0oBAQhAAAIQgAAEIAABCEAAAhCAAAQgAAEIQAACEKhJgHWHmrSXebFCvWRCCAQgAAEIQAACEIAABCAAAQgwWqxvA5x0PcT8/v379ue/fPny8uVLe3xiQgACELgIgbXXUl6k+BSzcQLYZ+MKQrwhCVDvhlQrhYLAeATW5rDu3bs3XmEpEQQgAAEIQAACEIAABCAAAQhAAAIQgAAEIAABCEAAAkUJsO5QFG88cVao43y4CwEIQAACEIAABCAAAQhA4JoEGC2eondOuh7CnrqBdW1C6pAQPAwBCECgcwJPnz7tvASIPzIB7HNk7VK2VglQ71rVDHJBAAL/JaA5rE+fPv339/9d3b179/8u+R8CEIAABCAAAQhAAAIQgAAEIAABCEAAAhCAAAQgAAEImAiw7mDCVCwSK9TF0JIwBCAAAQhAAAIQgAAEIACBjgkwWjxFeZx0PYo9aRurNsJ+/PjxaJY8DwEIQGAgApqsf/78+UAFoihDEcA+h1InhemEAPWuE0UhJgSuTmDtPVa///771dFQfghAAAIQgAAEIAABCEAAAhCAAAQgAAEIQAACEIAABBIJsO6QCCxndFaoc9IkLQhAAAIQgAAEIAABCEAAAqMQYLR4liY56XqU/P3795OS4Eh3Ei4iQwACwxN48uTJ8GWkgP0SwD771R2S90uAetev7pAcApciENxx8u9///v27duX4kBhIQABCEAAAhCAAAQgAAEIQAACEIAABCAAAQhAAAIQOE6AdYfjDHenwAr1bnQ8CAEIQAACEIAABCAAAQhAYGACjBbPUi4nXY+S/+2335KSePv2rQ52Jz1CZAhAAAKjEvj8+XNwsn7U8lKuvghgn33pC2nHIEC9G0OPlAICwxP4+PHjly9flsVMfRPWMgVCIAABCEAAAhCAAAQgAAEIQAACEIAABCAAAQhAAAIQuBoB1h1O1Dgr1CfCJ2sIQAACEIAABCAAAQhAAALNEmC0eKJqOOl6FP6PP/74008/JaXCsa4kXESGAAQGJsBhgIGVO0DRsM8BlEgRuiNAvetOZQgMgWsSeP36dbDgv//+ezCcQAhAAAIQgAAEIAABCEAAAhCAAAQgAAEIQAACEIAABCCwRoB1hzUyFcJZoa4AmSwgAAEIQAACEIAABCAAAQh0R4DR4okq46RrBvipn3XlpGsG6CQBAQj0T+Dx48efPn3qvxyUYEwC2OeYeqVUbROg3rWtH6SDAAT+SyA4qNc7sH799df/RuIKAhCAAAQgAAEIQAACEIAABCAAAQhAAAIQgAAEIAABCBgIsO5ggFQkCivURbCSKAQgAAEIQAACEIAABCAAgc4JMFo8V4GcdM3AP/Wk65cvX/Qh4wwZkwQEIACBbgm8e/fu+fPn3YqP4IMTwD4HVzDFa5IA9a5JtSAUBCAQIKD26q+//lre4IOuSyaEQAACEIAABCAAAQhAAAIQgAAEIAABCEAAAhCAAAQgECfAukOcT7m7rFCXY0vKEIAABCAAAQhAAAIQgAAE+iXAaPF03XHSNYMKUk+6Ksu3b99myJgkIAABCPRJQN3/nTt3+pQdqccngH2Or2NK2B4B6l17OkEiCEBglUDwxeqKfffu3dVnuAEBCEAAAhCAAAQgAAEIQAACEIAABCAAAQhAAAIQgAAEQgRYdwhRKR7GCnVxxGQAAQhAAAIQgAAEIAABCECgQwKMFltQGiddM2jhxx9//Pe//52U0OvXr5PiExkCEIDAMATo/odR5ZAFwT6HVCuFapwA9a5xBSEeBCAwIxB8cdUvv/xy8+bNWUx+QgACEIAABCAAAQhAAAIQgAAEIAABCEAAAhCAAAQgAIE4AdYd4nxK3GWFugRV0oQABCAAAQhAAAIQgAAEINA7AUaLjWjwX43I0bsYP/3006dPn+ylUOTPnz+3thFWIkmwDx8+fPn776+//vr69av+Vbmmo7w3btxQSfWnXbz699atWzrlay81MSFwCoFRDfvjx4+utqrK+hV24qxq6+rsVG1v375tVMGzZ8+ePn2qyPr3wYMHxqcs0V6+fPnw4UNLzOHjyBOamlynO7/Jle6kwf80uH83tvp4OO1tBZPAPitAJotyBOgXyrGtkDKdQgXIZAGBLATevHkTTOf3338PhhNYiMC3b980GpI7raGQLpxHPWU3DYUmd1oTF9MMRmszMIXIkGwdAlhgHc7kAgEIQOAUAozOTsFOphCAAAQgAIGiBFgsnhYcNUPSwmJxUV2TOAQgUIcA46a8nLted2CFOq8xkBoEhiQwqjc+pLLWCkXXv0aG8AsSoE0bTOms+w+mUIoDgeMEOEcwY3hix8dJ15kudv7U1kntsEx6WO9je/z4cdIjhSJryuz9+/f6zOx0qDWYy3RL/2oXqR9ByyE6f3X//v1ff/3VD+caAqcTGNKwNWugpkMVdlYTg7RVYYN1VrvwVWcjxybv3bvnXhipU6m5TrpqSKCsXcpBmYcPnMxyU4OT7kTD71m0U39qb6Wg4UHVL+AF7VNFVksyna/Wv7qW4U0Xr169oluvb4T7cqRf2Metkaeu2Slo6Du1NpOXsmyF5C3ojRv7dKSWTZ2sexWIy0ip+cfepn1d6lVHPfYmDhOE6RDg1NoLgoD4KKbjf/qXNj/J3tRLBuPLwQ6GE5iXgLHjk7VPBq9a4AYgagekJtV9/UVGQ3kF3pHaZjv55MmT1NkkbTaamkcBmRpeCabGUEzUCNy9e9e+z3VHiUZ65AoWqE5kMpLgYEE1S3f3vRLL2E3LJmWcmm/sopsG10gVPF6Wzca5nBMrwSb3tb4TKwvXkoHvUk7dq0Tyveup2jbevcb1q7uMzoLNfjnD9t/xJ9uW/XTR7G8aEhG6JqBGL1gRFMhkadeavaDw02kTjQEn7939KxRTDz45FdM7oYYfDLJYLAPQn5oyvy5I++rlT1ks9sXg2kJgcyQywDQRXbDFEhqJc81xUx343a07GKdJJ3qtdUZqdtQPuoWDOio+PReVepr11b9yDKSU6ac8w9TlhrxlmQTzRZoE62XZQvKzJhsxiZG88St4ZUtV0vUvmVwwhEkGp3TaNIcieNHdhgSjQzu5siqyFsucA8nOE/k/AjK5bYIjl5KdJ8F6sRYoH1IO8ARQ/zpnWBenLEZs+jnXWS6Uai44Wlwz1BY6Pk66rmknLVzNdNoD//iHVpjOnSyQY6EGUX+pkvvx1Vfp7/nz5yKguq2/ljeM+pJzPSqBIQ07S6EmjavC6vCq/jQtqM2pyy1EOuqgOL55qOc+WK+VgpoarbT5yV7qWo7g383tK418dhdcz2qwNI2XpD61t8NvQdjNKunB8exTJfLHP7Kc5bgojkiPxyNw93QC9Aunq+CIAKN2CpuzHsZO0BjNV4Gy1nhEwys1d364f61kp5R9P2eaaFOXOsZbJDQPKwj688voQ5iugyjkWmhz2xgclkXOGKJOVoSXCQrgQYd5mSYhPgGZt9zpyRP2w5OuZfyTT66nTnGnZT9Lr2yavHbhSSXajKwcNehTqacGcBZ/ajPVYiiCbj169EhDNix5Rmn6OYwFRoYJMpJINxrEYgzU9LdOyqnxDNrhlIhuTXdlkK6muzXCU7qn+KhK0oLLaADtR2vfiRVDVQ39OZiqHf95bcNvv+V6OZ1LebqYvEpVxoid/11r/zPHJcFctdUCgaRSJ9vRhBWjs5n2Zz+nxnkWGP/J6CzOh7unEIh362rrNk2dydJTFEemSQRk5xrZ/WdWKDRr4ZKaevBZF69Dj9NroUZ6FVqW+fO/XbCGdkFkKdRkDCpa/cViZ4dcTARUbVUZp3mhtdF6XlbKsfI0EV1wXg2emNqo46YTkc6yVmUJ9uANrjv03hkJtVymwXYuLRvbWbcy9TUzq3M/ZWbuOu+FP+e2FGlzICYfNa88eVNjTTbOM0tbUc0bVyUa3iuL62t5l65/yeRqIVOP+fccQ2BrhKNxkUkG2jSn8eCFrKXySDMohj1wmHV/Oi+70mvGXDrnS03F5ZHnHI+QdNf3yZeSxEcKfkabayh+5OlaWfe1mXPq+wYbLS71YglpquP74fv37xahLXF0YkrVwBJTcbQhQzZhjNx+NHV+d+7cSZLzRALaZKaqaFdWUrnYHOlw2ff06P0Wm92A9gm5lKtdBKdT/dxPNGNfjOl6SMNW26LaqumbZXldiLSgnWTTi/Cnf6dbMqppujDyuGYt/fOuy2OuSkqJ7N7ufHxgoKLpzxX24IXqUeVXDKjL1/mZiAqOlEhkpL5Tdv0eEbudZ0eyT1maNqPYxx5xLfzxxx/2LiyelP1usP2ZPY5gAkK/8He30Gu/MGqnoLmJn3/+eVZhd/9Uv/ny5Uvj43L/pm18xviRaMpXA5nlS0AijzRya5pf0CGizQHFpsDyKsVBzmfE99MoXg5nPKmmxghxUVPv6oPDwVkt8a/mkikjo6415N8c9R8cZsoXLb0RVg2CZj83C5Kqyim+bFUKrTNAULUyKm6zLMJukVlxhG4ztVmEFy9eFDo3pYya9fdmEPyfWKBPw11b7CRj96R81T3pr3SD4wqYscIqzeFxOW7dXQzgxE7Om2pHLic21+RqzR52t+ExOrOgk3UxOrOAqhlHbVehqea1Uhwf6Wgu67gn7KY9pwv9qw9KR7xi1XEmS9d0ejC8R6/+YJELPa7K5d4WsZaFxZM8vszhcte863/c7s7fap3Ln3FY/IuzdkH0vijgM1xe56oLy5SXIZrYnDY/yF+dZjjdRWQ6dJmOH6I0Z52UpevMOOpsbZqotS4Y38noO/lW7V+POm7yy9jCdQvrDpsceu+MjrtMjaxQq9/RSEcrJq732dRdPIL2jMl9isex3J0sREO/XIJZPGGLYHnjqFXUwjRrshGq3XnjA3tlETVFbtH1R+A0fivXwOp4j+lADTDJQJvmtLl20eCGhDVRFc66/xJOa1MKSwm7CGltJmSCNsA6uAqimeoKmzmP932NjBaP15cWOz6ddM31Jz3ZGWnWOFe+LaTz559/2svuYuqpysLriIjlrVeKo6ZBkSWh5iD0pwudxtRYXa2GdOeKELxQBM04VC5aa9kJWhDOYIGNVOQhDVuVLrLvfKqkqpKyNIvxKzXVyrUE5bAqnbXGQc9aslActRJKSq2HJkOTeoRq9UKCGctyPJqQKrtI0abxvPQiPc7aW/2M6GuWptJR/OMCD5/C2PYpG5gZxpGfp1jUWhPkF+TigtEv+MaQ67pavzB2pyDjzKURpaPhhqVLUoNQwtlQ7kbnyiJk6ThyIUpAiGtBfDbV3cgYoQT/YG9Vubyb/GtGKNo1yx8W23hxVAXUkmsMIknUFk31V//qWiFKQZV6s5ooF8UsYTB+mptliZfUv6vy+ikvrw+2kOU6x2AN8oum66JGtWQVCcECZ6rxf8arjCpgfCzsJ5V0LROqYyEZK6wKODyuSD1q/NZITqzm4g7SlqFu9phJFVaRVZU2+6yDYu97XK5CvJkSCrkQYtLjlN1Iht3X6GyfNe54SvU9tTIejD/52DtEdY9kb16mEmmxw2WxvJDPcLDg/uN1PJBZKZp1npsVbAaw/Z/xzmiywLgnKcssVL8kmzqU9hnOJBQQi30qTke7IKSItbVdGclUltYWi2d62fx5vC5sZuEi5PWU/J7Cv3bZRS4yjjo3Xe6DbYUUFCnI8pay82kcvFZqyyySQvCdnArivtOS6tjjpmV5zw0J9l9qKM6VyuXeY2c08M6Q7H1ZajvvDGN2of7INThZLuKe8Cz3Cj9Zk92E3Kk3PrBXtqmyWQS6/hmQ7n4eH1gdHDhEGn/Jpv6rL6S0aa2NNA/aj/yKzQZfk2yyVRVc2pfFTrPi+lfXClEK7DyJVPO1W7lczYMGUPpxWcgagR3hSi2LwHkHDrJ/i1QSvsR8dd7lwoFHixYdrcWR7oJTEzMbrj+1/o81iXeEJ1lnO5MyO0oafGSmS8tPDYODSZUI3ByNSGApRf301EPHZVA933SOZc2WpOIZ9XtXZbfYQO9xTq/Ioxq2POOgbQi41mOOjP1ETNVc6QTTDwbas6u/VhQUOBJYzXUW5DUxJIN91VltoNGB0OrUlZtcS2cxtn3KTtZMbke4UrMgzRvH4ihfWTD6hR2WbHmkTr8wfKdQeXJE/Z2mMIL6lYcjnaq+aLSiaPpTS6V/JaE6Xz1lcYEU55TWJqlRVRkto28HRCUSBAdEF0KkRMRkLR09Gxyu6tkgfD9QzyYVp5fIa6YujDWL4KM+/bpQZVGya5Y5FVk2JtdOZmwkL92pKd5Ms1BxJiElcy59qSyRggedXuXumkfR0OOqy5HNsoX6x2b9vRlPLHDTVtWDzKBNP2VXMp7447JGWYLMTzHVfupfXSdVED1ur/5BOTcDk+SJl1d3h8e1ybPZCGs9+6ZOgxE2/QFVEMUJPuu30oqmP0HTv5LQ7sSqm9tXNZTLWvusNNWtSAalPEk1CaafMuzN+j4VVolPXU8jlsDoLGiEa4GnG7ZqR1EPrRGzTBIj6OytaTBLuKv+SXL6keN++G4h5UL4ucyuZTm7U14+eIodrjXOvngINtN7Xz8tPemaJ6m+OGIhqnRqwPWsLMR14pNroRB1hUYPXBI21YlH9KvSbfJUn6KyW9o0QdtMTfwtSUVkttySEv0q765VFnUHR7Qj4UVD6bg0Ny+OZBcv7CZtybZWF+IpL++qFJslPR5hme8yJAl+XCSpcpm+Cwl6Dspd2EVV1j5pViahlmEtI0V2CW5eqJ1ZS2dH+PGeLkhghyT2R443Dqf4TjPNyq7Wiix70CDRXkwpMdJnuVxkgfY0Z9L2/nOtadocjtUpeKedUf2674zZeJHUtPq6XjMYY77LaLsl8aXSdaTdWGZqCcnV+8/k3PFTklhaZte9qt2TmqY2Tf/qTx2uElGlXktHz3a9JqsyypDialUZZSSKuamCyt64BItLbr/bmle2idqPEKnCdP0+qJavN6uhjHmtaVW9izhsV5tkoE2b2r2u2zS/qqpfXut/p5KqI5DrqFrgPxW5Vi8vOJtpHh/MRmSg84rAOeWW1G13GDZj5jKevAOHzfGpGk/FCZZOFqtOSn2QKpqi6U9q0r+S0L4OrkRykRl4tLjP/qWLTS9C/NX0TbqL55Ldmeekaxx4wt1g/YwHbtb8hOyjUdUWxPs23V1zZCMJq5WJ+LhT2YND8Uiaw9xSfY5rf4y7spwTVTaqYa/1GfHxQ6oi7L21aroxcXuaZ9m/2BrLciRacC1Qw5sdzawTQ9YeHyAJqepjLmfO5TvSxdj22eZ4Kcl+Nj0KGfkpFt6CYPQL5XqNCv3CFTqFmpMjGg8vxzUK0cDK2ERYulSZXF6/K6k9jEdWMS0ugXo9uwunmCrvEqw4LOuIZZijpOKl6PTumi9hn/XOUvByTeKOlI31zl5wGdja7Ock3nGnOt6zy+Ytc3P2ErmYwSq2g7keiTRQS3oqb3BaJtg9+fJEcnGFSr2Iw59yz25USUJigb4NRK6DY9vIFM3UUytCpG8SfEXYtEwnVbnaKpvJWGEl8PC4kmpZU5GHdGKD9hbBrnrnqpW7UG8rt8fi4ajmrjlILjVdqE5ZUovImetWsJE57l1Y/PNqHdyQhl3CLcllVPXTsVQ6vwIevz7uHm/WkX1CqkZH+KvS7Us2+FS1KuyXqFnnuVnBfHpdXMuhDdqbHxjs2dUq+nHctVSj+PY6a3S/22+EVZC4A6+7QZJxO1GXumntyjqeyJG7axaSVyP2biUymjtSTD27VlJn27rYocGgVHk9JV9C/zqY9SwwbrR+apvXEZM4ZZqotS7YbuSbqI0R7O3wzCrcz1N8J5e7Lq4wbvLLe/r1mpW2MI5ea6IjLc8OnmsElpXO3hnZ01zmUidEbHew0iPZ+7Ldkszkl1XkRZer95/JmfRTndpmm6w+XfZmN07FFKugJ7DUhfqUTapKKqlQ2SP37o0HdbGJPRgh0jae4pXZdU3Xb2fVcsy1Xts312DTutaAX3OSgTbNGUy/bZqrp+pGl82vK6Au1MsHK4VLIX4ha4lPHKlWHh8eBmWg8wpiOTGwtZmQCUXegYNqU4SwRq9Ls1SInjKurahCbTreqraRpiki3uzWwKPFWUktP9vv+DjpatGjKY6ljvnd5NRTmpI+FineW0uMeAO0mflmnT/iDWzm3mwEy3TDzB56/Kmu6CwVjGrYQfdXgfZ5MbtG5F5YGi571putwelGvpwZtOOyxFTFX2pQ1SRXM2ghfLBJtxSz0zgWeuea6BH7bHO8lGQqy7qzVIdx5JOU72bk0wULCqBAe+O8WUYXgX7BochycZ1OodrkiEbXy5ZBzfsOfVkm+rPMj+yQbe0RWdSm2Ae9juDMkdxFf0eFZZhz4hhhjV6WcJVraYHikyVxeyJLGU4Myds1K7UgZFfAXE610olkpFt5yzUpN5KjK6DxYq11mjURynGN2CzmWr7ZnY2gVzPLvQR8Y/3CAme6iPxcmtaaUWmHhDoXowqmaDK8tdRmIsnIUxM3SpKxwkrm4XEZqTYYDSd2Obm6r1qJpGWC0Xcp69sDo7NZE2r8GZlmvPjorL4Nuxzrz3Cq+rjc911YmgijTfrROOkqGqc4z4179fus9JSnLE7vzJNUnxvkr6R0a18p1EEHtzX71W02NbQvo0JPLf0ZX3JdR/oyi0ibre5MR5Y0LXGCilbgbkVHMs2+KBDJK3hrR10IpmMJFMCZhZT4aZEk46iztWki9U0ZqR7v6TZrcUZpp6Q69Z0mu73OuMlST6vFCTYI9dcdluXtujOqX/dTGxN1f0vmlpDsfdluSWbSqj9KhRCPX8jLmom99lPt4aaLosp7RMgx1mQH8MaDjXDcONfutuaVrZm3H07X79Po/Xqz1ZLpzlot9SnB7l5J7R57dj3JQJvmt289tml+LWbd39dm5Lp3qo/veQAAIABJREFURftKP/G6tZmQCUXegUNkirW75cKBR4uptaCLjo+TrqlqXY2/uQ4U7C1Wk8txIzgamYmRZU9YsJ3yM1K7kKNAPaUh+D6BUa814K+vlYENO9iM5JpYDGrKAtM+dr24ByBQy107cgUEOQh/X+Bme6vWJr7LZ1++Azw1tn1qqkgNsv6ydDfHV453GExw+mxWnAsKRr8ws4HsP8t1spfqFNTTyVb1p4qsP/WGR5qjtckRTbvPDEDqO9LJbg7Xld0pzU6wCZUkm1RzjbmCq9EOhZjPFLH8KVGDpeg6UF3tsqQKyYXdDicoxlmBzjDs8q/FDBqeK5damCP1fZnp1HC59JcXa3P6y6SMIWqyXDuppnKzRi9FciFB2ZS+i6ALZbFGTFrzY0au1xpkY5GX0SRVJLvpVkajWgoQCRneAqXN/3TVf/8d76z9tXBZWlCzykotZ4R5/JaeDSa7NKHshirBwBXXzjB3p75Atipj099ITqxlwn/WcahyBfsXo7oFczknNquw6vvW+iZjLrujMTqb6cL+c62NvfjobLcpZnmw/gzn8Zq72T7YbdKPqQY8gpTJ0gicg7fUafqKCF6f5dUfLFrlx5d98RKm73hPVj2Lo4pgX8KLFFAq2xylHnEVIlnvvqXWadMaLU7RpgCbq3LZp4ak1pmi9VMGsynq7ggWmFksLShhal0IJmIMVCmWbLOHWIRRqd1IRJa8WQEjQgbr5oyqsljr0LNPE7XWBeM7OeOJ+06y20uNmyz1tE4cVRmnI/8ie+eSWpzeO6P6dd9Xn+V6d8+evS/bLcnMqOIT7BYmszi+JzzLq/RPi2+cq5IGubnxlLrvGZblT3kRpYEE07c4kF144wN7ZUHF+YF0/T6NAa5nQ4Blc6EQv2llksFXOm3a0mBaG2n6+tq8DnavroxydNcGyJspByMotaDz7HIMwgwmZQy8cudlRFQ5WmszIVPxJ8uUcWpSSH8jrYM7b3mfogceLdqBdNTxcdLVrtaNmBZn0XVd7iJvl+mLqNFIfE5cd9W8+o8cud5c5sneWx+RtrVnLcbjjzTqyC/jdIa6dlF/xmRgw9bOoSVn+RkV1B3fayLmhWRYlncZsrahqpBIR5JdYixUbdcWPHx68k3L9S9HKHX0rM9z7bpl+5QBqPKqd5aQS+NcK9EUfnAwsE/LMtq4VLp7NcHoF4Im0XK9841/We8u2CmoIVK11ShgSSOo3CkwqGLR8x/JNZDZFEwZtdCfbk6yqCAZR3ayZPUgSzhTIywgvi6C1/XHCH7tK3QdbJNV/HKu8vGCrMnsa62RcXp8RJxrx8ASabxySarlI9lDVHnVxMUXP3yV6XqptVkjGZfc4nS5HPOW15L1Kf7elS3QDRmc0i0XzqvR42rzZ49k7JXildTlW238C668bUKzqQ3gxKp2xF2UWb+jn8edXuXoauXaRZ15zqVpLT1b144tIx8JaXnKbgDDbmR0dsRCMj4rhepP9U5Wp79p6B13adYqph+uFORqajpRKSv9vAJLTiVucQh9kdy1DEDiqfKqsEpqh3gTMSZLj6vVosRTvPrjRaucgqXOug4ruAqvwIwyq47MPARXAd2FZM6Y45Gk1EwtRyJOTl3ortqKI1n4zwb5+9ktx+n+40nXwcmcOk7U0mXyyyjmSQWxR06qC/ZkgzFl5yK8aep+wY3XoqfmUSnrL5i1MVB2q4qvRIz5KtrS/JSC/3i85lpadZeasRSzaC10wZJhEkOE9YfvNNPR9HPZCLhuKBh/d6BU4Ixq7UKWKZXtzqKjB4PNvrCUa3UtcIJSHWzfLPkqztIOfSMph8XPZe1aWIylqBnNNW5Ty5bUg0wljXcT+8riS6WWRFnENRtkXqgJ2izR5oy0yqJ2bDMdewQZ9pLPNKQSySAcP1B+rz2vXDEl86jeuEMkLcsIk+pU+16ZK910sTS8QvWOrn9GvtDPpIFVcJB72UkG2jS/W3HX3bVprmbF6wI7T5yKp4t+Fe003ubF5A+rXdUgYtnhzrQw+1l6al2yTWOHJMGCoyF5Dr7wueZjNwVTRipFNdX7ZVy7DvKpJmFqRn11fJx0TdXvanyZ6ZoFR8Lzjn6dcJtWKJGyZ60+L1JS3crrDbvCDnAR964mqoUGkxF6Dc6YDGzYwQFktQmpOFjdjdjJkVvxFmO624sHsJzeyt7G+qjla27Sk8PnP8J1KoFNworQi32q7MFGZq2MpcdLQV1YVtMvJVhQZfQLvdQ7OoVlNQ+adLAVWjats15PeHNNWFiWVZTdsjjVQlTSzeZRQ4lC8iwHKdJFg2OEQsWfJRs0V2lnFq2pn5Y5iuXMdf0ixI1crUdRkeKtk2TL1eBslkIt0uaM7WSHM63NmrJ4m2Cpwr615x3UxHU95Vvf34tLdR0LlIkum33fGPzraYYqOJOw7Mc3jT8eIV5JnVTyk8vNXQQlBFcQy3iBRguUKS6N/1wnVo3bmjpm1ptxXX9zdUCgZr3YmpAZwxmdLWH2a9jnjs6WJNsMsdRE14G6i4xNwSYWWaA6bpf15oVarbxO6SShvSJIwvo+qoSMu6kTNwTbtLeWI8x65GBdmBzvpbnKPAqNVTel0ri1UNZ2ZQVHIjOA2duNzdZVarIXYS3mUtcq1/CLAptWJwjZt0nIjC35zuzK/6m6oCGAVFaoRsiGR50mCtq5z9a/rtDTbdZuXx53PZ7vxLhprWUuHe6Myr+IjOhLy6P0g5V0+M7I5792vZz5qaCOHVmoY5Koa6VYhqtD3JHLjkfUpFvGOE7C7L3/psxCtylhOVxLz0TEJJIDsnZRrXo6gAN7466M/sWoXhldv6/lMa6Xzciy3WCSYalr2rSlnUwhs6UcNYZ+zHiHaOm//NQyzuHEu3I5uksbyBgSdKRdSSWbyGTMLpLUqJ1XpMiN34rbhjOS6aLCTIjDZRdsORqSnL7kci1yWfiswfFzcdc1lwtdppGLJR8HubWL7jo+TrpmMyHNZkaMeO1Wib7zFCucOC5HQbOCZ3RKsmmugYTsI42awlo8zpozJmMbtkjOKot+lmgf1kwo4rKI/NpTB8OXRV6GdOEBLOlVcDctnU5Nf+6gMTT4+NIalyFd2KdjaxkDTGWsYMBOKncRn2u4oGD0C8saN4W0X+/oFFy9nl0syQS1PFOx/BA/WnzCdJaj5aey89MPXp/SKkp4eeOb+5lmuCxFToqz9Ddmc1VBYjXHCEnF2R15zXrrL7QnFcFi3rMliqT0s0SOOwAinyWXeCLSY9CSp8CaSw6WMa+kmmnNbyg2/X+7QzgVP68K4uqecqzc5MZFylv8NTtsxwIl4ea03qQmyRw010LELF2PBFPvU3nWEVxrVj1YuAx7svz4vzOvrAUnNuiozLZxB+Mc0aDfK60Ry7XSaZFzqb4KHc3ShV6i2OyyLaU7EmdJZimkQho07AoaPAK2kWeNXadT+sy9rFCKoCPh5HEXctWKdu523/gUw4t7qhMlBKtgruWyMC4NL2t09smxWRk3JxPU3dfszWfiWRqQQk3Hpv9/PN9rLgoY68LMErL83NSp65LchXQkZ092mEWAeCIWa5dgs37cd8g3fU57VzgRyDXqt+dbp6dbtrRO48GLGfO4HrPcNRrDbt9pOTqoQL6LcVMW9UUSWZKfTC77UD0iw/LWNTujYGWfBc4GyEt0TYVYutepgKV9yxkWyzDnlIrAmuxMU2s/LV3Sca84mPum51YoXwljKbXsduYhtOyVLTsguv6g1fUVaGn55WMsXd/SHUHLkwyW2l2obaFN8x2tXCPNuJuRK5d4y6Ba5hdtdi0Jq02pWcy7r84rTr79u63NhDhiS69gZrfTz9loSAbmR8velWz2Hcq9gvcyUfJLunY94+PwtnZhaRla6/g46ZrNiiwzcUsT11PZJPg7IXWEwYknP+vZyCqjAMrdz2h5rVFcxuyGSco40qhc3k1tSr8ytjpSjW3YqpLLyiK/tg5bl8vaCEp9m4uT92JZ6mVIFx7ArNVVQ6e2XWot7UutqczHmL2XyWsDLafmY1y77sI+fciW7kaFLW26vkjuOj7dMKngOoLRL6xVOoW3X+/oFFy9Xl5Yarqv4pkHmH1mRBLOJl+CtnfKEMYyuVCnl1cuQSyRwGpjhKWNFQpZc7pkooVyzJKsalNETdOtcpMDm0UQvXibUHNDT7DndfTUCFTTtaXG+Vrz46vqbcopb8qVy3KRVwtxjU/yVPP3sMBgJTVaiAxv5vDoZ6Ep70lOo2CyoqJizKAZpQLXjFuPPy3NVxdO7Mxo8zbyk2bjXerU1PusStvDrLFiys4HPoxh+4Xi2hHwvcS416dq4p6qeTFrkZZCqggV5GGydAdkS+sh/e5I+WqPWMxvGadON7o5n6Cmo9zSYcQSNI6bde7L1sMfMkeS2nFLuS+z80MOTiEG/SjVuB2iHnlkbRKsnMaXdu5Tna5LOK6iZJkZdsJIv3X2xfrqs3Tovs378VVZWp4msuhd8Kt1KD46p/TgxZC+06xpZdzkV8Oi12tN7mblLSfVZTujYH2fBdZxw3Ip197HqUHOlaklHbtghXr/oJCSatYSzrSvn3WGqPb+yElYs2Ma2xsP2oYLtKimI69sZvB0/U7RXV9YHOxlnDq9W5uTDLRprisJXnTUpqnmSpvxGcuafkXQo3aQ1eRW8/YH67y6bqIn4ZeNsDMM/6LaTIhDGq8+k2x+fzFrP0sMKCyjBtUmV4SiF7521q59PkWFOZL4THHBsviN/5G8ls8q92COLnBNoZx0XcLcGRLvn5wmZhfZa7g0Pcti9lOTZTtLaHtsk0MX9dlW1myxLB1YTWdrKthmsyLTqjZjMrZhz2YQpjpbrsNYM9y1zSVyGtYeORg+a52CP9tvMSyNnmrTQVbBxy3+nKjW3OkblLPTwKBBzgLbt88Z/LVqPitX/fGS5LQMma4jGP3CzCb9n43XOzqFWbMz+ymH1tdm8NpXsa5dnHL7uhpsfyxLqj6oGefsPy2jFacpXVQbI2QvaTDBtWFR6ZF1UJikQL8G+Qryr+sPOlwR1vbxTOLVtPBJpLidl2uCHJDpwuLhO63NIlvc/tkjvjEEr/N6X021t1jgzPbcz6AlxAPV7Mu0XAqFLixexCRnBWFcGeNkgnevjMtx6+7CYn5+z+V3weV6EEuj6u/Fn7k0hfbnzXIJ1gIF1rEBRmdxzv0adl7/JE6p37vGyqj6eOK4JtKOyT7rwJc5rbVUfvgpVhfh42RDsDp2UiiX+CDUadm/8P2NQlK5ZOMjJkklt1ZNjYtf54LF4gqc1xrGcuMsS10o1y/4VWztWobn+9UVtOCysEzjdDpNtGZpMy1U6+mu7DsxbnI1rvLFmtWd6J+LgPr3WTXUT9fOVEO01kSU64yWpV6G1PTEsqC29LAqpqJlyc6eiGWkI8HK9f4zUWVXQcv3baCm9o2Kc+JJ+FmJyv0c2xuPcxvJK6Prj+u637uprYeakZqNW4OTDLRprisJXjgPcNYAtrkhIW5gNU19akPi9VG+UJ2mZqa7ARRdh1u5XNaGOTPVVJsJcSVludChCF7MFBT8Wb+dCYoaD+y048u5q2ATga/dmgOtuOZy3d0cBvjFd9d5Z6niHeSUaYVlp01LsLg7ufTSRToWxVWbxHHE1qZWnfXqok5FtvDp17DXmg45mk4X1S6CU4rlJPFtae26fQ9gc9JzqimF2j3xWUPnwtUmVzOhkTJyACMX7dvnTCOWhl3lrT9ekpzB9mcG/yKC0S/M9D772Xi9o1OYNTuzn+oNZwpd/nQq9qd41JeVc/YsUzZyR2dlKfdTJd0cT+UdRVrKsimSr8o6YwSL2FnirFnIWVvc7IWyOIpuicKebJaYcdlOcV9V9eJteLV2wK9NwWunNX/NxjWemwoKprkWmHcw2I6/hwVG7CSpwZ8sJ6+dRGSLK86ZsYpQzm2YiQeuGZBRf47hxPrzq0U7Nb97chVzdlHHj4r37JNIinPZKbsxDHvUZidLuSyvbFdFOMX3ngq4NgNW6Ch+kKp8hlkDFfx5kTnJIKJlYDte/VK2vkL8rjloeLPAynNBm2NkiSdjqMncQqzCQGBzCLDPtVhrEquNtnxVBqt5OUksmi23TWJW0ZY/3SSMj6jm9VKkWYiT0PfD258marALvqzvxLipZo3282pw3eHKndGsaQ3+tDetvqJPvF5T6Kx0ReeIgsU3trflen9fKvVHm95dZT9c4m2K5CtRzbhfonLXFp+tX2/cws3HHrzuxSuj67eou8c4lkrqm27lxk3tw6bt1ZxksOCiTZsqQvsjzfjy8Smz35sGX80B82t98LqXzqvHZnkpswwjqIVZYP3FCJYLl8ryQ2YKCv5sf7TYb8f3zyBxAncQ2HTFgmkaW67gs7PAZ8+evX37dhY4+6lu6ccff5wFZv+5OSsR9y2yy0OCXRMY3rC1tSuooJs3bwbDiwY+efKkaPrjJf7u3bu//vprs1yKo1Hf58+fN2OmRthsb5Xgly9fXr58mZoy8YckIB9gn7syJI1mC0W/0KxqNgWjU9hElLQy9/DhQ5eg6kW5UcytW7dcRmsXm+OstQdTw799+yZ51HdHHhTGtYYi8tTBW/7B44NJdff4q1evgjLfu3cvGE7gJgEN8daoTs/Wt3Dlq0Ymnq/agcePH2+W7ngEY1P58ePH9+/fT9nJwbM7/P5yVFxaLSieMiyNS3X8LhYYZ2i0QJeIOohqdiI7t4inbtRu564g+y4s8vgpXxyXj6Kv6yRFt+nEaqjiHFr1GvGO+KB2LBWwqACT/IzONvU4gGFvlvHiEYxT/eo35Viewip4kkptiLy1avIwWVoNNRkdJKDuOz5iPZj+8vHNMbIe+fTp0+3bt5fPlghhsbgE1bU0jT3I2uMdhcfXbdUl6XxvnbmgCDSjz9bdNFGDXbDR8gfznRg3RWpf6Vtr4+IT1x3WnI1qU38+c2OV9B/hekYgOOCaxTnlp7FrqyAba7J2yMN74xYURtNt3Cuj67fo+gpxLj7JQJsmIx+jTVNBpM01v3qqy2subtGavjmrxs6TovybTbzBmZCJlbFBmCK3uQ7erNIbEazrjo+TridbkeWIlEVETcRvTvTIQ60zF//gwQPlFRFbS19v3ryJROAWBCYCwxu2Js5UHZbqTnIdlo/vDjlx3ny3zOc+6DaXb4qh1t538jbjGyNoXcHyso3nz58bEyTa8ARu3LgxfBm7LiD9Qtfqo1PYVJ9mbTbjTBE0bHGnPfVah19//dX44I5oxsTr7P29f/++K/haWTQVaye5lkhquFyOtVeMpybVV3yNR4LuusUB66uk1aRVVYrPXZSu8pGSaoduXLNyqrUGHEkhyy3jYNB/I3sc6Uwq/8HZrdnPpGRnzzb7EwvMqxqZU7Wt7ZPkxjcvqOnW5GTewh5PDVzHGZ6Vgt31atCJnXouOZmOXmln0rKT0j50cmKnXtizuOyUXdeGXWd0lmp1rcWXiuPOrRM4vhnIRct+EfR76w88mSzNrlkSLEFAb9a3t9u5BJCrv/muVXW42iiTK8e1dFgsXiNTKPw6i8URj1H9kRzpUw53zdQa7C5ncfTTn+1Jms/xH1wm64ckJes/uHbdWhd8Td8pUgtmirvsuGnGIdfPBtcdWKHOpdx20jH2IPUFbkcw1mSN2h/eGzdyMJqu71wluU/+g3GRkpKdJUXXPwNy2Z9XnmSgTZvMfow2jXX/zUZsDEVvFrOjCK3NhEzo7NPODa6Ds1y4af+9d3ycdN1UsTXCuQ2Qv1tlTeIj45y1NNfCN7/aah+erWVB+BUIDG/YazMI8bPiRVVv+fBCUQH6SnxNg8FSKLKchuCtI4GWtl1nZni/wBHIIz17YvMyEsZyZVlrVU5UHP2CXd1r6gumQKcQxDIFakHdvaNBxl9hw1wj2/FV0k0r0jjLeDQ3QnjfLR0ZsoDal3izT7mvn80k3BzwzuLz0xHYHOJZnFuXWvaLzZkKya82Knu+qQlqWOEbZ5JBqg3Z3KwseXQuYsi9rVjgprHZ3U55iXVeqOfLrH3GFgPWIzq0U+FoOrh87XDdrBOr7yG7t22qeS99QN2Yfumlx02/2rdYRmc+jdl1s4Y9k5OfQQJG11qd5ikurmuanPDq5eufKbL35k5OLiBQmYAGqvWrxlRGTVVt1hE1NaW79c1xnKQ1tnhZdLc5Bt+cW5iJsea3bMKfpZPx50UWBYJmo22g2vbd4LuTIvrtdJroRAtfgxk0iWXkkXyntfZnWWqFMG4KYtkX6E/t+ilsdjF+5LzXa8ZwYlW9SGeUV49+aufuYvUlafOaNVm7Xob3xu0oNmO275WttfbBotH1B7EMEHjxSQbaNLsNt9+mbWrTOMSzM0mKuTk7JPlPmZaflaJ9Rc8E7vrnicOr49xYLjzO8JQUNptKSVWztdyc95g1npx0zWY2+xqgr1+/HpdAw+/gd2ZmKdfcf7ZZMSRw6XWvWfH52R2BKxj22gzCcpNHNfUxX5yEevOra7PU1hYtZtGSfmqruqUD0ic7kpIlMgQgcAoB+oVTsOfKlE4hF0l/yFrn2zKW99itVc9cpdbgyDJx4MPJlbU9nXNzt8uZMWbQAuV6GY9wZJRkjKS0TTDeVGpKy/6+wBJMtHs4/uUrjdQ2590OCmbx7X3L1HmAVGgaa8fPCqqMQ74oBws8aJyzx88aY8qALdVE0jayQDhxA9fMfob86XtKfkNdrrBGJ9Z3Mn0hywlmqaQ6P1BOAKUcdzmWWTNlt2Qyhfg205RhrwlMuE9A88aWhkKPnNJPLeup3175BeEaAlcmoFpcc31/idrvCJZ3p5DNXQFrD1rCWSy2UMoe5wqLxapZy+V4TQppi+dZ7xkM6tHiWvtOGtNEQYzGwAv6Tkt/LM6KcVOcj/2uX23dU6rvJ647rC2BLZtKJ3Dpiyt0RkUZpq4aFBXGT7yFI7isyfoaiV9fwRuPE3B3x/DK6PqdQi97cfFJBto0Z/kDtGms+zttRi4GUHSkdNyqTMCfJQ4OabPLY1neWhvJZhem0wQH6Pg46Xqy7R2fFdIpecvqb3wXY3YKlpNXFrGzC0aCvRC4iGGvzSCshVdQH/PFSZBT2/BCmrVsIyix8pTEisgQgICFwForsRZuSfNgHPoFO0A6BQurzXk0vQnIfdBVcxZ1vihomRwpXQ0tvbmmjc5dmdY2i00NWsyglzha6g7qvfRBx174pMqpjytuTndWnrgIFmFzpkJ+dYUPRQZlc4E+yU2B3VP+hSY0dcRoeaxX/b7C9fU/P/IY11hgXj2+ePHixC7JX0eJlEu+2b4KEklz3y1w7ePW1FObLlCzTqxeN+nGKfJh6nwRrgXv2pXaaEhBr8/4bCSaxck/ccquX8MupK+IKvu9ZXSw3TC8Zklnx2vVRp3oXdQsOHlBIImA0fVNSjMpsjYObvYXapYLHcdlsThJWRkjD78ooNd7Lfs+VbdOX/vFNFFG47+a78S4KaPx2JNqc91hbZC1Fm4v7+6Yw3dGu8nw4HECluka1mTF+SLe+HGLcim075XR9TtlXfbiypMMtGmpZt9ym8a6f6o2I/FbVnREbG7lJbA5/dvsOviJI9a8KiiR2hgdHydds9nGWS+dMu7ZsozSs7H4O6HNHHWSXrUob6akNgyBixh2pJfVBPcp2mzqPbWnECiaaUTjR/I1zvKfZVRHisazELgagUgrcVYVpl8oZ4QRdR/JtPdOwd/nbdxWcgTX9KxlL75mbY5ntJaCtgNa7KGFA5a3bt1aK8V44f6Url+6FhThy9PL9eYQTzWxzvGbODHL1xsePnwYT6ToXR0JcEvRR84DqKTawfn9+/c///xTp1vVyulay0Kjdv1YYF6z1H73vAkmpabcLX230lRLfpYX7ZcIXD6NUa+bdWJ94NW8a8tCicX79YUvfV1IHkZnOxRnaeGLjs52yNzyI8Y+SFWgfo/pt5xiWK2NallfyAaBJQFjV7J8MGPI5mBKeenQoL6EmTHTKSlL1oq5uSchu2CbOSbtgoj4IfUb54nVqDMDU+n0eq+lBv/4449CB7azm98sQaaJZkAO/sR3igOMtFfxB+N3jZ3dWU1iXPgdd9tcd4go9yzyY3dGOyyHR3IRYE3WTvIi3rgdSDzmkF5ZpHeI04jfvVrXH6dR+a4RflGpLG1LiUkGS74q+HK0WJSGJcekGYZc0jbepm1qk50nRktoXNHGUhCtAgF/NafaUg7LhQc1u9lUTuk33vFx0vWgGfz38VMW17VotDYL9l/J/vEP1fb6c0DLb4P4Ik3X6iaXgYRA4DqGHWk3TqwdFv8AK91HYPPdJ/uS/eWXXywPav+6JRpxIACBEwnQL5wIv37WdAqbzI3bSjbT2Yxg2YvvzpVtppYaQa7v8hsCy0SOnGdbprY7pJDd7pan6INBh7yROfGiBS+RuDYR6pty8ZTbOUK8KYlWdvVN1Hhxyt31SVomXjYl0QFjTRmN/QUtLHDTDLqLYF9B2azR3ZV9h8Dg2gHtyCNNObGuINrCUu2NEpapxULbpFx5Uy8KebkjTdk1ZdjlRmepltNFfGNXWPmTDnLPfHo12yg/X64h0D6BFkZqxmYk+zuhWCyWfQbnpurYrcWjqyNJ3lx0uGVmq/IDtX56+/btvBlVS41pouyojY3eNX0nxk1Z7C3Ytp++7sAKdRblkkj7BFiTtevoOt64nUk85pBeGV1/XOk93r3sJANtWqq5ttymse6fqs1I/JYVHRGbW+cSYLnwXP7G3Ifp+DjpatR4qWgHxwOWLdESPcvex1QElvUA/5R/avrEH5jAdQw7sinHcoi9kA2MunhZAlcqq9T4RpmNWxX9kYkxZaJBAAKVCdAvVAaeN7vURj41vlHaYToF44YSI5Z4NOOg7Nu3b/F09t2dba5aS6QmkDUZLhWuL1sG22QUsc8MLO+KO2XiIlgciyQqUaE2IShnIW+FAAAgAElEQVTSWqBl4mXt2UuFY4HjqVsrKMbuWwNhfb54PAJJJQJXEq6DkWu6CsZaMJWoNcGCjtZB+P7jqaOt1Ph+XpFrRmcROGu3jIbdgie2VoTWwo3VX6t1NanOlj+MQrbGFnkgcBEC2ghr+eqLvjGiuZSMTFgsFsxZa5kR72ZShbyjzXyLRrh3797MrvReEr2Bpf4r4wsVk2miLGCNbskYvlNqTU+Nb9TIMOMmS3mbXXeIDNLpjCyaJU4vBFiTtWtq5jWtPWhZUFt7dne4xec5d0+yRcLdxT/yYGpXnhrfKNulun4jk0tFO2WSgTbtiI211qax7n9Em5FnW1N0RFRunUjAOGeSRUKWC49gHKbj46TrETPI8Kzl80Fr2WjV2TijVP/LwpPMm+teWvRaKx3hlyVwKcOO9MSaSq726ouZsc3mKY40U7OUx/u52crNipwaf/Z45OdMa8GYfNM1iIVACDRFgH6hKXWkCpPayKfGt8szRqdwysJYHHLkndbxByN3P378aBkTSafD7LiK0Gjq1tpYu+a0XVNAjgij12pGNspMKasHNK5rHpHE+KwkifTILpE1I3ERSl+U60dKS145fSywMvBq2dkb5MofWqlGICkjcCXhOhK5QSd2Ko629R8pV/ZnS7jWvpCpvWRqfD+v+DWjszif3XdLm9BuwRp8UGNJ4+eFg1+XKlEivUzafyejfO/W2qgSpSZNCHRNwOhMGjfQWFCwWDxRYrHYYi2WOLIodYizAw/yADU328JHjSxF2IxTzqHdzHqwCJfynVLNJjW+3TbGGDdZyrs2pWzsai1Z7IsTmQ+nM9qHlKcaJMCarF0pl/LG7ViMMct1l0YBItFSZUuNH8l6dus6Xf+s4PycCBg9n1yTDLRpRwyvXDuwTyrW/fdx23yqNUVvCkyEswg0uA7OcuHSGEbq+DjputTvzpDNjZs7011/bG0KbPnEWbuiLcvneV/vuiw7Id0RwLCdyoTilA+PRGaxnWxcTASMA+8psqZpyr35xjIHVL+fwk4gAIG8BOgX8vLMnhqdQl6k5TrNpZzG93qU6EktrxuUwA1OFS0xDhYy2/o2lU7Tu8PsfqupL8sqVGtT5xZ5Tj87R8tgNGMs0Aiqu2h210tnabSNqbsC5hUYXHl5RlJr0ImVtJZ+LVKoErdKuNa+nHab11NM2fnogtcNGnZpEwpy6DfQWCMsXlMWCLOMjOJlyZpEIACBfQSMvoTe5pbL8Wax2GmKRQGHYveF3rBw69Yt/yULSurRo0eDbVNhmmi3hSwfNDonM5dmmU6ukFlGRvEsuSclxbjJgnQzTqfrDnRGm5ptMwJbv2Z6YU12BiTyE288AmfzVsteGV3/pvqIUIdA5UkG2rQjam2tTZsNjoJFMxpY8NkSgRZ52HlSgjxpliDAcmEJqtnTHKnj46RrdvNIS/DItIKxb7McN00T2hxbawabcS2fMNpMhAgjEbiUYW/WEX2Quf5h19mZSXbzR+qX3iNgH869ePEiktTBWzOtBVPj5SVBLARCoCkC9AtNqSNVGDqFVGKR+JaZvsjjhW5l70m1y8o4GmoTSCHOLSSrN0EGxbA7fsHHrxmo4cyXL182y96akVvk0fmKNVPZLG+WCBotZkln7ESwwIH1q88vWwbCEwHjNiZwgeugDVi6j4NZ7Hu8smDG98jsK4vxKUZnRlCWaJXtxyKS4mQfnRnz7TTagwcPLJLLb891RC2e3ezjsUn7LOMpcxcCEChEQAuFxv0GxkXeTTmN6Ril2sxuR4TNmXylaZz320yKxeIdCnKPqGsT4dnclFZsnz175uKMccE0UUY9Xsd3YtyU0WwsSa1NJrew7kBnZNEgcbomwJpskvou5Y0nkbFEbtkro+u3aJA4FQhUnmSgTTui06baNNb9j6gy/mxTio6Lyt0TCbBceCL8pKxH6vg46Zqk+ljkfSvru7d96B2TxrdWn9iyWJaXjGs8MfTcG4jA1QzbUkfkRD5+/LimkpWjO4Tfwqx6zbLvyEsjKIse5TrUfJ1JsCDGXiP4LIEQgEAdApb2hH6hji725UKnsI/b8qkThzBLYcqFWF43OOV+uhdRDkKbKQdfrC5RjZuc2izUWVIZZ9A2d9JUlt8oj70WZ5dfB/x4J5GFKhZoodRvHPvBGE0/fvv2rd+SZpEcXFkwxhNp1oltVrA4z4N3GZ0dBOgev6b9uOIPc2HsBYy+0xEsqpv+NLUMTG+vOJIgz0IAAnUIGLsDzagcd7xZLF7qlEWBJRNLiDodzfD4/Y6e+uOPP8ab4mOayGIPSXGu4zsxbkoyjIORW153YIX6oHJ5vH0C9tUc1mSv5o3ntd72vTK6/rwaJ7XdBKpNMtCm7daRHmytTTPOXRt3ehwhk/SsUR67r5KUuyVya4q2yEycUwgYm+5TZCNTR2Cwjo+Trk6z51yoh9iX8doU2DI1Yze5fPB4iGV9evYGzeOZkkLXBK5m2MbqKS9WtUndTx3lasO01qE/fPjw559/aoKjTqZd56L3AUeOBOvYsN4NXPq4sjuc3DVJhIcABOgXBrABOoUsSrSsqWfJKCmR2aaopGeDkV+9ehUMnwW2SWMm5Eg/5QkH38cU8fdGKn7esugl2Z8+fbKkuXtuxJL4jjh6q7HlKU1oqIyWmNnj0DJYkGKBFkpdx0lqmY3dbtdA4sKDK84ny91mG2djv5YFQlOJMDrLoo42DTv76CwLq5YTefTokUW8LEfU4hnNNiQZj5HE0+QuBCBQgYBx4lqSzL7bvEM2FouD0FgsDmKJBOqrrToh7EfQWqqWv4c8vtKmw+bD7+76Ur4T46Y69tn4uoOxo6czqmMt5FKCgHFymC5V8K/mjee1ty5MiK4/r9JJbR8Bo++hxA9OMtCm7VPQ9FRTbRrr/kdUGX+2KUXHReXuuQTaNBWWC2dWMVjHx0nXmX73/9xXVXbv5rQ7cLuz2M/Ce3Izd3E7/m5XL0Mu+yZwNcO+d++eUWHaQn3nzh2tvVU7eqo9cJbD6kb5h48mvWhxVPty1OhNh071r15hoo070t147wYeXqEUEAJnEaBfOIt83nzpFI7ztM9rH8/rrBTsTh0vRauso7XVbnZg71CEcQZNnnODnyedvPrNUq8ZzOaDByNcoZ08iEiPY4HHGTaegmYtjFVVBbHPODVe6t3igWs3OvuDbTbOm/Pz9gL2GJPR2XGttWnYx8t1tRTUCxh3IRT1b2cbktSP26fCrqYyyguB1ggY2xCJfbwZsbvu5/o5m7kbd0HYW0IWi+31QiuzT5488eNLX1rJHfUVMDhsvq6zXF/Nd2LclMVs4oms9Y+NrDvQGcXVx93eCbAmm6TBq3njSXA2I/fildH1b6qSCKUJVJtkoE07osqm2jTW/Y+oMv5sU4qOi8rdcwlgKufyN+Y+WMfHSVej3rejff36dTvSIsbmEsjiif8E6M069oO1587XWwqoRYVgMQm8GoFrGnbSJzX0dSm9fVa7wPUa2rO+HXQ1s7SXV43ty5cvpRed3v/+/bv+1Wd49SnXBnft2wtFTAhAoD4B+oX6zEvkSKdwkOoVes+1bQ1LdEwVLZkUDQmqRjuwh/zgQ1GSStw4g2aZNygt6jJ9o1TGNZVl+gdD7Ot/BzPq+nEssGv1GYW3vw9Cn5hmIgVcRrvaHa1NJ9bYo+0udfsPMjo7qKM2Dftgoa75+OzAzxqE4IBoLXJquL4B5T/SyLZ+XySuIQCBNQI69LV2axYux/vIS65ZLJ7xXP5ksXjJZBaiSbxZd6ZZFO1IsZvxLMH2fzJNVEJHV/OdGDeVsCI/zVm7NN1qat2BFWpfX1wPRiBYAYNlZE32mt540Bj2BXbkldH171MxT+UiYB+dHZlkoE07qK+m2jTW/Q9qM/J4U4qOyMmt0wmwXHi6CjYFGK/j46TrptKtEexHT/0U92000QKGn0jk2v5lg0giR25ZBND7R49kwbPDELimYRvXSHwtq7XRUz///LOGfHolrY5THlkz9lPmGgIQgAAETidAv3C6ChDgdAL7hkini50qgN31ZVYxle2R+Jr0CY5P9bqZI8le89nZ95oiEG7cuBG5e9YtY1skg5HZ1BfSKF59wdrJEQtsRxdFJbEf3ZQY9s63qMwnJg6uovCbbZmbFayoOkg8FwHsJxfJFtLRZ5qMC3bl/NvZhiROurZgGMgAATsBe6cwq+z2LBTT7rRb2rSkrFMjWwQIzjItM2JRYMlkX4hWzLV6PrMiTa6qaxt7N569eu4De82n8J2uqfdCpe5i3YHOqJD2SbYFAjPfICISa7J2VhZnOIL6+C2LAEZv/LgwLgW8MoeCCwhsErDXl92TDLRpm1qIR7DrKJ7O8bus+x9nGEmhHUVHhOTW6QSwk9NVYBFgvI6Pk64WvZvi7Bsa7av5dkPcl76pwLZIFgH2HRK25U+snghc07D1iqykjYa+RtXs6M1zd+7c0dbw6dTr9E1RPw7XEPAJcCjap8E1BNokQL/Qpl6GlKrZTsGyLtW7RvSmEnsR2jwEaJe/r5hryyTswN6hx47Gd8HS2auevgoSTKFooP1Nt0XFaDlxLLBl7WSULWlGxW4VGSVsKilwFVVHs05ss4I1Ox4paidriTdLo1n7WSNJeJyAcVzz9OnTeDr77r5588ZfDVSvhE+7jyRPQeAsApZF/0m2I463/Vm7PIWIWQTw272IGCwKRODYb+kgmZQy27SjELtR2fNqLSZdaiGN4DsVArs72WbHTZsl6mLdgc5oU49E6JQAa7JJirM7ThZnOCnr1MgWAYzeeGrWkfh4ZRE4O2712/XvKOwFH7HU4gmLvWmaYbQ/aBdmlkWunxYBrtymdaTKoEmw8ySIhcC+CLBc2IW+OmotjR0fJ12zGd7Xr19T01K13/fySPs2SnsHmSq8Mb5FgNl6gzFloo1H4LKG/eLFi+PanE69Pnz4UN96/eGHHzQN/fjxY+0dYcx/nC0pQAACEKhMgH6hMnCya42AZQTRmsyp8thnFpTyvjFjqkjEnwjoPTJLFJpekXe9DCckTsBu521Oidqlspc0Tsx+l9eKW1jZ9WLXtSXfXHHsUtlLmku2ptJJ2jhycVZSHLiKWm+zTmyzghVVB4nnIoD95CLZSDrG0xpv374tsawwO0BrFKYRdIgBAQiIQJ1BCovFR4ztyovFOsRy69at5cZfdTfDT64yTXSk1sSfNbor+E5xjNwVgV7WHVihxlyHJJA0Jzy827Cp4st645tkLBHwyiyUiAMBR6DCJANtmqO946KpNs3em9vtageT3Y/YpbKXdLcwswebUvRMNn42RYDlwqbUsSbMeB0fJ13XdJ0cvpw330xCs+2bcZYR9B12e16WE8/LLDKGWHroHYeEM0pIUo0QuLJha6PhbJPHcaV8+vTp+fPn9+/fl3uhmbjbt2/r4KveZXs8ZVKAAAQgAIHSBOgXShMmfQicTsA+O3n6gO50VjUF0Ja44FjbuKWppqhd5KUhiVHONqdE7VLZa7QRyGY0u2ybSQ0cAQscWLmzotn7SjXymn2aPX61n+C6msZVXsv8/AWxUGQIXJOAZpyM3/cO7sU/Ak1dsO+eqWm6d+/ekQR5FgIQqE+ggifJYnFetV5nsfjly5d37twJ0tMSfInXNwTzOiuQaaJy5PGdyrG9VModrTuwQn0py7xOYe0rOHZ3d1R6V/bGs+gUrywLRhK5DgF7q7tvdY827aAtNdWm+RPL8XI1JbYT1S6V3W9xiR+8sMt2MCMehwAEShMYsuPjpGs2s9nxYdJ970JIyuj0jSz0gtksbPSELm7YOoZq3GKywxA02JMHrIOvOl2vU6/aQcK3Xndg5BEIQAACNQnQL9SkTV6tETh9CLMGJOMLeuzzsM3SWKPUdfjaZu67d+92Xa5ThNcmQvsQr007L726dkQvbRI7UqLsz2KB2ZG2nGDS/Kq9C265yEdkA9cRevFnaZzjfLjbKYFmDTvj6KxT1ewW2/gen7XB0e58tTzhP2sUw3+EawhA4HQC9mGyRN3neNtnEpTF6Z1U9l0QLArsM3Jxe/jw4dqzWiUfvtM5vS6swR8j3Gg/+E5jqLtQKdbMo811BzqjQmZAsicSsPuldKkX98aPWykmdJwhKVyKQOlJBtq0g+bUTpvGuv9BVcYfb0fRcTm5ezqBZk2F5UJnG0N2fP9yxePiCIF9b4Lcd7AtyRCzL7EcobT2rBYY1m4Rfh0CGLZe5agvr5Z+KYuq29u//2RaaoK0NsOr0xusZXq1hmqE/qQv+WH+vwqcBKblbFBxiASBvAToF/Ly7Dc1OoV+dbcmuXS6dmsZnjS/v3yckCQCcpOX8XUiSC8yX4YTEifw4cOHeAT/bpsTF0kTtfLSa9pJm8R8nZ5+jQWeroKaAiT1lW5MXVPCpvICV1PqQJjuCDA6605lCLwkoOUAObqbc8vqMaeJqWUK+0Jev37tP/jkyRP/J9cQgEAXBJKGovsc76SnkuQ5i/BmezsTjEWBGZDNn+rXghN6/oOKoHdAD7wg3kVd8DXS1zW+0w59MW6aQQs2Uy2vO9AZzTTIz64JsCabpD688SRcy8iX9cro+pfGQIiFQFKVSWqgptyTHkkSxlK6EnFSZxgOytAOE9b9D6oy/ng7io7LyV0IQGCTwJAdHyddN/VuipBkHC5FnWpz1/YL+7umlKZWi9tfME7aP2oHRcy+CGDY0ledKWNnGDpVqz9VwKdPnz548MCFc1GZgN6VoPGYdKFaoN5kX4dSWWaygwAE6hCgX6jDualc6BSaUkchYZL83qTjKIUEvkiy2vEWLKnxtf3BZ68cmOTTDjAnkFTe44YxALHjEOIpJGlkAJ5J5Y2j6/FuUl+ZtBraI41NmcG1iYgIEHAEGJ05FFwMRkBjnNkXVoMF1Len9i1iLlPTaMvfiaVXcP7444/LaIRAAAKNE0jyJPcNUpImzUbdBcGigLEiyFVTh2K0GfV9A/c+A0xrGJV+VjR8pzh5xk1xPp2uO9AZxdXK3Y4IGF2FqURJ7m5HEOyiJuEa1Ru341rGvIhXRte/VD0h+wgktbo7Jhlo0/bpxT3VTpuWpP12xHYkUy+Sypua+DL+AMSWhSIEAtckMGTH989r6jJ7qXd0LXpD2z4xduS1L6NqT/FOiGqoW84Iw560oyljrbTV1JS2mDx8+FAfIFqbZK8pzKXykq51wFjk1QbeuXNHu4t02HW8inApnVJYCJQgQL9QgmqDadIpNKiUciIldfeMlcopYpaytnHPQqaf9+/fD4YTGCeQZOfxpLq4mzRjeLxEtAybDLHATUQjRUiqEVezjaWiwbVkQggEZgQYnc2A8HM8Asa3+ejbU9q8mKX4etWmn86jR4/8n1xDAAJDEtj3ipnx3PUk99tZAosCDsXahT4bdevWLftsjFbDB57i22dma2wJXxLAd1oyUQjjpiCWZWC/6w50RkttEtIjgST3ki41CVcX9lBZp5Wzq6wCuv7KwMluRmDHJANt2oxh6s922rTxVBnXhX2uI56O8W47ijYKTDQIQGCNwHitpRooTrquqTstfIcjpcn3tDz+L/bXr1//73KQ/5PezjJImSnGggCG7ZBoaqD+Vg/1cFrhu3fvXq7NK644XMwI6ESxOP/www863aqFjeO+hV6rM/3NMuInBCAwDAH6hWFUuSwIncKSyRVCjvf+V6BUuYzygfXOkWWmd+/e5VtDSyyWkAHsPGlOf4DyWtTaUZwBNIIF2u0taV5xANuwkwnGBFcQC4EQEAFGZ5jBdQjo3YvGt22u7ctPYqXDSP7uHE1l5/pUbJIYRIYABI4TUP21J7LP8Wax2BFmUcChWF4IjnbapNqYpv6ePXu2TI0QCGwSwHfyETFu8mlsXve+7kBntKliIrRPINVhaL9ERSXEGy+Kt9PE6fo7VVwXYpeeZKBN68IMLEIO0Juz7m9RNHEgAIGDBIbs+P51EAqPTwR2dKXaMluBntzBpD6ygkh+FhJPC+qPHz/2A7mGwCaB4Q1bK22qGjp6qlfMbtLIGEGvadc6n47ua8EmY7IkJQLa0KOvtu7bG6R9qPoMuP6d/tSq62J26EINqdIHNQQgMCoB+oXBNEunMJhCU4uTNLOQNL+fKgnxHYE1J23grz24she6qDyQKVQKe7JJ9dqe7FpMWoY1Mi4cC3QornBBjUjSMriScBH5CgQYnV1By5RxSUCv2gy+62cWUwOl4+t3s9HWkydPZrnwEwIQgMA+AvJsx94FwaJA0DC01X45X6dVVP+tCsEHFag+SOvvv/7661qETsMZ5VVQHL4T46Z9ZjbzhF0iy3bM3Wrtgs6oNY0gTyqBpLUbutQkvMN740k0psgjmRBd/w4D4JGuCdCmLdXXTpvGuv9SOxlD2lF0xkKRFAQgsEmgl46Pk66bqjRFsEyd+wnJPna/tDip2379+vXujHyBuYZAaQIY9oywaq6O0GvJbW36exY/108p4ueff/7jjz9oOnIh1asudQbVsnPIz1FLrXohgt5JPN6Cq19MriEAATsB+gU7q5Zj0im0rJ1qsiX5vdWkunhGGjgHCdy7dy8YTuAmgaTdA5uptR+Bet2ajrDA1jTSjjzU1iRdgCsJF5G7I8DorDuVIXBGAppl0jLlZjuvFQrVlIMrBbMFjt9//z1jQUgKAhBolsBmCxOUPOmpK+yCYFFgZifB1/6+ePHiwYMHWk617NjR6TLt2p8ly08IbBK4su/EuGnTPCIRxlh3oDOKqJhb7RNIci/bL05pCZNwXcEbLw28zfTp+tvUC1IlNVATrqRHaNNatjHW/VvWDrJBAALtEBiy4/tnO3z7leTbt2+p33TVEabd5b1at70bFA/2RQDDXupLH+18+fLln3/+WecT0L4Ad+7c0Ttx/RCudxD4+PGj5v0F03jMVbuL9EZYfVP3+/fvmjma1mV35MsjEIDAqAToF7rWLJ1C1+pD+LEJaH9bcCccO7CP6D1pBu1IRjwLgSABLDCIZdTAlr/j1CBzcDWoFESqT4DRWX3m5NggAeO3VWfnVFMLolUG3zHT2qhmt1ITIT4EINAIgQqeJIvFS12zKOCY6IV0erOw+zld6N3NWk7V9dpxsll87eqZ4s/C+QmBTQIX9J0YN21aRTzCSOsOdEZxXXMXAsMQwBsfRpX7CkLXv48bT+0mUHqSgTZtt2pae9CfXm5NNuSBAAQg0A6BITs+TrpmMDCdSkpN5ciW2dIeXmpZiA+BLAQw7DWMN2/e1HYQ9UBPnz796aef1qJlD9dLbXXYMnuyF0lQ6xZacNUXWY1nXHWYWWuxem/Cs2fP+IjrRYyEYkJgNwH6hd3oznqQTuEs8s3mmzSzgJNcQY9rW7ePDNsriN14Fkl23nhZLOJdrbwWJufGuZpGrlbec62L3CEAga4JMDrrWn0In5eAcbzz9u1bzVrvzlqLGv6zes+j/5NrCEAAAjMCzIPNgLifF18U0K5WLZ6qS3JAdKHXB2uXjt44PAUKkfGwq2YCWQH3SXJtJHAp34lxk9Eq4tHGW3e4eGcUVzd3myWQNHOOLwqBZi25tGB0/aUJk/4pBGjTTsFeItOk3ryEAJXTvFp5K+MlOwgMTGDIjo+TrhksNvj5l3i6bs49Hi14V7P2wXACIdA1AQw7rj69JfHx48eaWdAnXrU75Mh3oeMZ+Xf1MVK9r8sP4dpCQKdVf/7559mC69qDOuMqneow85F+YS1xwiEAgYEJ0C/0olw6hV40hZxXJhDccaLhCe8fOWIVQ86gHQHCs5UJYIGVgZMdBCAAgS4IMDrrQk0IWY2AZpY0NW3JLjhisjyo5Qx//VSDLObALdyIA4ErE2CxOK79yy4K6FuafociSr/88ou+zjqbu9M7iI1dm173fOQ9DnE1cXdUAtfxnRg35bLhoBc9wLrDZTujXIZBOhBomQDeeMvaKScbXX85tqR8LgHatHP5Z8yddf+MMEkKAhAYmMCQHR8nXTNYrPGTfS4n49v+XPwjF3y3/Qg9nm2WwJUNWy9K1JFXvWv2+/fvelWtXoKuxbxymtJSX7nEx0tZe3e0qqoFV0vRdFx5OuMqnVriEwcCEIBAkAD9QhBLC4F0Ci1ooU0ZkuZheV1faSXqxS7BwUXNYXvpMpJ+BQJJ9bqCPGRxNQIXt0D6yiSDB1cSLiIPQ4DR2TCqpCB5CRhHPcE9+hZJZg8ap80tKRMHAhA4hUBrnmRwPucUMvUzvfiigBZYNaGno1ZL8nqz8E8//bQMn4XIeFgBnzHhp4XA8L4T4yaLGRjjXGHd4eKdkdESiHY6gaSZ89bc3dPpxQW4sjceJ9PRXbr+jpQ1pKhNtbq0aUPaWKeFSvJeOi0jYkMAAqcT6KXj46RrBlOpfNKVbiyDzkiiPQIY9g6d6FClXqylWXKdetWZyRcvXmh9Je/BV70Q98GDBztku+AjL1++1KdcZy8VDnLQmzNev36t48qccQ3yIRACENhNgH5hN7rsD9IpZEc6UoJDvkOrXwXN9l67ghj3Lbn4XMwIDGDnSatrA5R3psHefw6gESzQboRJs/AD2IadTDAmuIJYCBybAKOzsfVL6Y4Q0BdWLceBtEagqewdGc1GWwyydjDkEQj0S2Cf481i8Q6NX21RQL1JvFfSCqwFo3b4yEu0xCQOBByBsX0nxk1O0VkuZp6wS3NUl/hqnZFTKBftE9jnlLZfrkIS4o0XAttmsnT9beoFqdYI7GjPadPWYHYXvkP7rZWRdf/WNII8EBiSwJAd37+GVFXNQsVn0peS6BCapniW4faQpG47qYO0y0BMCGQngGEfRKozk/6xSR1/1RdfdepSC3XaiXIkcc3C3717Vys3RxIZ/ll9aPf58+eWYqoXkFKCbxq2PE4cCEAAAkYC9AtGUCWi0SmUoDpSmkkzC0nHUUaiVK0swR0ncth817qaMCNlhJ2PpM0ey4IF9qi1OjIn2UYdkWKvJQ4AACAASURBVFrOBVwtawfZjAQYnRlBEe2yBLTV3vKpVY2bUhcI9FU9fzyrJQamxC9rZhT8mgT2eZIsFh+0luEXBfTS580XNGsrztOnTy2928OHD/V5WOYAD1rd1R4f1Xdi3JTdkq+87jB8Z5TdWkiwKIEkp9QfwxaVqtnE8cabVU12wej6syMlwdIEktrzSRjatNJKqZZ+kvbpzavphYwgAIHWCAzZ8fFN16Nm9vbt26QkLLPq8QRv3boVj+Dfpdv2aXDdMgEMO692tIynpT69f+vz58868a731z569CipG/PluX//vv+T6xkBoTYec9Xqlw4hs6dnBpCfEIBABQL0CxUgT1nQKVRD3W9Gu12yfovcrOTaex2UDe83iCUpcAA7T5pOsXwLKwkgkQ8SwAIPAuzr8aTXe1FbwdWXeSPtQQKMzg4C5PErEDB+VEorod++fUsCMtvcb8woKQsiQwAClQlUGCazWJxXp4MtCvzxxx/y7iyItHFfr7GzxLxz544lGnEg4AgYXZq+fCfGTU6/uS5Yd/BJDtYZ+UXjugsCA6wU1OSMN16T9ol50fWfCJ+sfQKlJxlo03zaXV8P0JuXtvau9YvwEIBALgJDdnycdD1qHjo/Zk9CPe69e/fs8YMxk7ZkJe1eCmZHIATqEMCwy3HWuUq1PM+ePdNmFH3o1bgA48sjV1uHZv0Qrh0BsZ3t2nG3ZhciD8YZE35CAAKnEKBfKIedTqEc25FSTppZGKngDZZlzYvb4TA3WLpzRUqyc72a51xpg7knSZU0ng1mR2BeAlhgXp6Np5Y0+UltBVfj9ox4GQkwOssIk6QGJqA5In1t1VLAtdFT8Fm9f/P9+/fulvrf1E/Cume5gAAE2iFQYZic5K4nebbtYDxLkq4XBbTHRgvcSV2JuiHLXlhZkY7FnqUU8u2RwHi+E+OmEna45jmz7tB1Z1TCVEizAoGklYIK8jSeBd544wrKIh5dfxaMJJKFQOlJBtq0LGpqIZGk3jzJrqqVLkmqJNOtVgQyggAE2ieQ1Hr0MrXOSddDhvfu3bukdy0c/6CrxE0yxKQO8hALHobAMQIY9jF+1qf1xkQdtlTLoE+8Wp/5O57xm6VJaVaO/IP3Z3zp76aEWv40ftmbY66bMC8ewTPPH3LZ58WRUnwjAfqFqfZlqXd0CkarI1qS39vLzEKPatVbYPy9164Iv/32m/ZbuJ9c7CMwgJ0nzfYkra/sQ8pTSQSwwCRcvUdO6iuNH/bpnUlEfnBF4HBrJAKMzkbSJmUpTcC4cLm2Xz8o3iwye/qDlAiEQHcEKniSSUM5dkHsNqG+FgV0YFW2J5mTyqvJvVlntPa4VsC152ftLuEQWBIYyXdi3LTU7/EQ1h2MDPvqjIyFMkZjZ4gRVJZoSe5lkrubRbzWEknChTfemvos8tD1WygRpxqBpFZ3x+oebVo1VZbOKEmVSXZVWnKXPjtPHAouIACBOIEjo8Wk1rIXZ56TrnGD2bhrnB+fUtEsvEYLGykabifN4yd1kIbMiQKBUgSubNia7C6FdSVdLe/pE6/qqIzva1cyGgN8/PhxJb2LBr9588Z4AFjnJfia60WthGJDYBcB+oVd2E5+iE7hZAV0lf2QMwtdaeD/C/v69eug2GzCDmJJDUxabWpz4iJpXi+pXqfCJP4OAljgDmj9PpK0ZkltBVe/po7kdgKMzuysiAkBEdDSjKV/VA9iPwg0WzxlkIWlQWAMAkmDd0vDssTCYvGSSbmQXhaLb9y4se+ddPpclbEDun//fv1FmXKaJeXSBIbxnRg3FTKVrtcd6jeGvXRGhayFZCsQSHJKk1aFKghfP4sre+P1adfPka6/PnNyjBMoPclAmxbn39Fd1v07UhaiQgACJxIYsuPjpOt+i9IUj/FTflMeT58+3Z/Z/z5p77mTdi/9byb8gkBtAhc0bE0i6AUM0xLd58+fKxPXrLEEWJtqXwoz256yjHCpEOlLC5+WIus1B3bIlgSJAwEIDEyAfqFT5dIpdKq4s8SWDyb3wJg7AzojqB3R1pxbbYPbkRqPzAjcvHlzFhL52ebugaTVtaQZwwgKbuUigAXmItlFOkl9JV9gBlcXVo2QRwgwOjtCj2cvS8B4EGhtDDXjptkt35fW2zb3nVCaJctPCEDgdAJ1PEkWiysreuzFYr2G2HK+Rd2WsSusrB2ya5aA0WBa9p0YN5WzrjW9N77uwAp1OZMg5XMJsCabyv+C3ngqok7j0/V3qrixxa4wyUCbNoYJse4/hh4pBQQgUIHAeB0fJ133m03SyVXNoT948GB/Zv/7pD4P+L8Bq7/a3DC6Ki43rk3ggobtmhEtoa1NeZc2Ck2pq6GwrPNxXNPXhfGYqx4Rt//H3v2fX4nrC6Des59dgFqCngrUEnQqUEtQKxgtYbSC0RLUCkZLUCvYWsJoB97PPdzLk8OPENaCLGC9/jHDN0BI3gQSEmB5lCels0yAQEZAu5DB2fIqjcKWS2ebaSvv984a399mZreZqpjP+/r1az9t8RB2P1DIaQLlI2jpc/CnHWuNvcqHU8pzukY6xTkmUF4uauCY4V7Cy9vKGPpwe45rLxVbOk8WcHd2Mp0dr1mg8G2N+Phvya88dWY6CiO/Zn95J7AXgTo9yfJBs/Lb9o0LmxRYtYAKZ7ejjYvXYldNiciPJFDYvdly38l900oVcr/zDhqjlaqEaPsC9btw5d3L8u5uP1+HCSnnql+Uh0G+SEY0/Rdhd9C8QPlV9+TZPde0fBHsaK15/x0VlqQSIHBBgeM1fN50Pb06dSZr8xH99ddf+Q1mrS2viPG4XsnE86yj25jASgJXWLHTx+tn/Ub0skUQD3p+/vx58mVX15OWPT5pmZZdG95fiJclHj582A8XQoAAgUGB9NqiXRgk2mCgRmGDhbL9JM3q924/O3tM4dg1tvAppT1muX6ayydNtzkdXj67Vn5G1y+Faz6iGnglpf/ly5fynPqcAa7y2mLLnQq4O9tpwUn2xQVigqCwlZycGI2H+z99+tTmKCYdDI+3GhYI7F2g/Oa98JIyCFJ+i32YWUuTAoM1YanAe/futa9v5eN8/vx5tGL5bawl0Ajsve/kvmm9mrzfeQeN0Xq1QswdgfrfnZzVveyk9gr/nMXlmeS91BBN/15K6trSWWGQwTXtMJXKvP9hilJGCBBYVeB4DZ83XU+sMK9evSq/9456s+xU7v3798vTXf50ZnmctiSwhsCVV+w4VS84BhTzMX///feNGzfyJZs+pJLf8thrX758WZjBwtnTwthsRoDAVQloF/ZS3BqFvZTUptJZPrIQyb5gF3FTaMsmZvD57OgML3vnvmyadxdbeT1PH6PZTjbLx1LKc7qd3F1DSsrLRQ3cdX2YNUxRXit2bZJJPK4MjlXHEHB3doxylIuLCBSePoN3UmmCOxv4llCKY5nA3gXq3CabLL7gSOBRJ4tfvHhReDNY/uzs3k9n6T9fYNd9p8LEh5JHHeZWlU5nuNl9d/MOZqjnlrvtZwmUv9c0K9rMxoXdgCaGC/bEMlmouerKe+M1qWseS9NfU9uxygUqDDK4ppUXx8a3LG/NzftvvCgljwCBVQWO1/B50/WUChO3tbNG9Jb9QddIcUwzlLfc8VONp2TSPgSqC6jYs544XLx87ty5Mzjynh6o/A4z3etgy2/evCl0iK9Wh+oes//x48f4oEPzL/K7xyxIM4FjCGgXtl+OGoXtl9E2Uxg9hPhlm8K0FXY8CmOzWQjEL9oNqnoIe9nqET+aUR7h1p4eiPSUf93MC9LlBV1zSzWwpvYFjzWrw+xsxXXBuurQFQTcnVVAdogDC0TfqeQuNe6kYug449CZYnCTlbGyisC+BKrdJpssntVpX7wWHXWy+N27d5Ofew7MeCI2XotdXFWEhxTYb9/JfdN6FfJI8w4ao/XqiZjLZ16WsjInO0tSb3wW1y421vTvopiuMJF1Bhlc0w5Ttcz7H6YoZYQAgVUFjtfwedP1lAoTr7mW33jHxmu86VQ+PbzNb1Sc4m6fKxC48op92fHiqF+PHz/Ov0Vf/+t6G6z1nYd1Miks/yhaJpKLrPrw4UMkvvn3/Pnzi6TBQQkQCAHtwvargUZh+2W02RTGFzEK0+bTRYVQ5ZuNnbl+t6HcsHDL8vu7rdXzwXehB3Ndfi4P7i5wVQE1cFXejURe3mF2tkaR4dpIvZWMlQTG+nj9w8WQVz9wFyGG7HZRTPtN5B9//FGS+My59v79+3TyNBrfmFYvidM2BAhsX6D8tv38jnf5rdwhn4Io77SvVG0OOVkc7VG87Foi9vr163hXrWRL2xDYad8p05frlKn7pg7I5J9jtnucd9AYTRa3DU4WuMhTZ+Ud1PJO78kC29/xynvj2y+guSkca5768Wj6+yZC1hMov96WX8MHU+uaNsiyx8DyoiyvXXUcPHlSx9lRCBBoBMqvlrsYWvem6+yK/e3btxjgLtzt7t27K333MeYYCtNw8RGownTajEAIXHnF3sLZmp+SSZ9Tuc4aG01AYese3wae9TGh6/SUawIE8gLahbzPxddqFC5eBLtOwMFGFvZVFoNPtsXvF+m8LV6O5fW8fHx/8UQORljeBJfncfBAAlcVKC8dNXDVglgv8vxvynWOW14fOjse5k9chylKGRkUcHc2yCKQwCyBZ8+elWwfb1zHry4Mbtl5elLjO6gkkMBOBQqnxiJ355/7JosvXkkOOVn88OHDwsqZ/yr0xUtHArYjsMe+k/umVevPkeYdyofH1yM9ZGO0HteOYr7IUHxhHyAYyzu9OzKfm9Qr743P5dr49pr+jRfQNSev/Hpbfg0f9HRNG2TZY2B5TbhIZyNDWt61Ls9j5nBWESBw5QIHa/i86Tq7Ps/63NrgSNbsQ47sUPi1kmi2x2adRyKuERxJiumE+LXb8jOqRrIcYwMC11yx42yNIYbLFkKcmPGU/1gaLvJ1vbHEXCQ8nuMpPG7leVAvIReWi80I7EtAu7Dx8tIobLyANp68uBXKdLrSxG/ti4Np2va4HO/5DHacjBqvUZrx8nBhPS8f318jnf04C8+7+LpN3ED1dxeyEQE1cCMFsV4yyjtjztYoBVzrVUUxb0GgvIYbsttCeUnDZgUKb4s6b7Q22YmpjbRXHzcCusqbLWgJI3CCQHqCZ3ZfquNtsjiDXGHVUSeL37x5UzJOFSOHnmCpUM2OcYjd9Z3cN61X8Q4272CGer2qUjPmW7du1Txc4bHKX20qjLBkM3OyJUrpNtfcG08dDrCs6T9AIR41CzUHGVzTjlGLzPsfoxzlggCBCgJHavi86Tqvwrx69ar8lvuvv/6KW+V5B5iz9cuXLws3X/WF28I0dDaLxEdvNUbH4oZqpZ+97RzRn3sRuPKKXXgXt2ppZp732uZI6KoancjLC2jWZxE6RznhTy8hn4BmFwK7ECi/7KyXHe3CmG156WgUxgyvPDz/ReoWJ+5AN/jpojZ5u1sYfCY7clH4WNLu8nvxBBfCll9R6+SoMD2FuauTZkcZFCgso8ISHzzEGoGF6SnM3Rop3Eic5QOe5WNNG8naGsnAtYaqOLcjUHjljAS7O9tOqUnJBgUKexd//vlnP/GdW63CqPrxCCFAYJsChU3tUh3v8njKe7nVYCPxwXXOUxCF2qvm6KiTAn///XeJWzzB8v79+5ItbXPlAoUdnu30ncovL+6b5tbtTme43b2wkrTbb2ehvLasl+ajNkbriXVijk+QdEIu/mdMd0Yf6SLJMCc7i/3Ke+OzrDa+cfnFXNO/8aI8XvIKK2f55ShDVB7JIUcYMjK7W1XYtS6sXdWyX5iewtxVS7YDESCwX4EjNXzedJ1RD+ODxOVlH63Os2fPZsQ+f9P4RkVmWCeNr/zzPOleqy6nw3yXGsVYNYMiP1ngyiv2Fs7WzIVlgyOhhTWt837IyRkp/HGnSFWGsTDNszZzIZ3FtbWNl6qfW8uX9CwioF1YhLEfySLnnUahDytklkDcMBb2SQqHPmcd/Wo3HryuRs/t5s2bV2uyasbjy1Yl9Tx+LiOGXFZNSXnkX758Gfzh334M5WNE/X2F1BFQA+s4X+QoY7+V0U9MXIV8ZQ9Xv2IIOZiAu7ODFajsXEogZmfu3r07efToLUfL0tksnfWLVR7N6fj4k8CuBfqn/GB2Fux4myweFK4ZmJnlLBnnqZnUWceK79TH1+pLdoln/TuTCCV72ebaBHbXd3LftF4VPd68w2CO1gMcjPmQjVGncVm1Vd3gLxmUX4UGq8Q5geZkZ+ldeW98ltXGNy4/6TKX3DXy6CnHNVR3FGflQQbXtB3VjXxSzfvnfawlQGDvAkvdLR6p4fOm64xa/fvvvxduHTPBb968Kdz4nM0KvzgVD0Z3av85Bz1/384nMO/fv39+nGI4ksA1V+wtnK23b98eq07LjoSWDNqu9FOlp2UkHr4vfOQ9ACu/LGEMaKzSnhy+u/p5ck7tuHEB7UKngLbTLmgUOkXjz9MECl+T86brabz9vcbu0x89etTfWMhSAoX1fAuPzjRZLvxca9y3Vu7zL1Ui1xaPGnjUEn/9+nVh1grrQGFsO90M104LTrILBdydFULZjECJQOEbqp2WJWb90pHzuMPSVS7Rtg2BvQgU3rAv2/E2WXzZ6lFtsrh+NuNFl8KRwMqP+9encMRFBHbUd3LftEiJD0ZyyHkHM9Sdst7ODHUnYZk/S554yey+xqqvX7+uEW1hnIWdVXOyjec198YLa9T2N9P0b7+MrjaF9QcZXNMOU9kKW/PCOlaBxZMnFZAdgsCqAiV3VRu8WzxMw+dN19Lq/fjx48L3iKJOV7vpffjwYcn3lSOThe1lKcd52/35559pBCYJUg3LIXDlFbvz7fP6VSLTMGfmNU9I52mvm55woNil05PI5DETf/qwTmazWHVa/Pk4M2vjWwblacvEY1UqsLv6mSbe8sEEtAtrFOj57UL5hVejsEYJHibOwudgtnM3V17zt1lGYyPa8YjbNhN8jFTtrp6P1ZNOcRTOo3T28md9ATWwvnmFI8YjGoWjr9ETK6wDFZJ9qUPgupS841YTKO+jujurVigOtF+BwpujzoPvncErXeX9VgApJzAoUDIwtXjH22TxYFlUC8z0mpadLK6Wo/RA0WxlMthuGW/jvHr1qv3TAoFBgR31ndw3DZbgIoFj48mF1WORNKwRSaeTv8Yh8nFmrtXLNkZHfTKkZr7yRdmuLRzRbbdfdqFwlLik67tswsZiK79uj8VwTviV98bPodvOvuVVKHO9XSM7nnJcQ3VfcZZcaaNaFl63S/LumlaitIttCmtFSR2rk9+xO4XO0Q2nd0D8SWA7AjXvqs5/nrl1O0zD503XtkxzCzH8VNjeRCyfP3+u+a3iwia5833lXG5XXhcPV6Xf6Irhp/iV5JWPKfr9CVxzxb74eHGmYV52aKMktvJhl3wt78STyWMmnk43IrPlsgPrmQM1qy47HDyZvJ1usLv6uVNnyS4R0C6kSp3rebpq1nInnhPaBY3CLHAbjwnEnWPnM0CDW0aNjV/IGVxVObDw80+VU1V4uJg2G+w1Ff6MQ+FRbNYXKKznMVAQwwX93SuHfPnypaSex5lbc+SnMsLBDqcGHqxAm+yUj3M6W0MM1yHPAplKBdydpRqWCZwvUPjAUDtg1fmkglm/84tADAQ2JdD50eaxtK3R8TZZPKZdITwzYF4yfVYhhecconCgIA4RD5vGSNE5x7LvNQjspe/kvmml2njgeYe2w78S3WS01RqjkqatM7M8mfixDTrxZPI4FkN5eEm+ymM7f8uxk+X8mAtjKOwAmJNtPa+5N94i7HpB07/r4jtw4i81yOCadoxKVdiae/LkGMUtFwS2IFByV9W5yzs52Z14zrxbPEbD503X6er04sWL8uGbv//++86dO9ORLrdFHK5k5DSe1Pz48eNyhz09ps7HJ0oSf/rB7LlbgWuu2HG2XnbOLDPSEZ95WLBOlbwOmknMrJR0nlYvOXQ//k43or/BpUIG39m4VGIOc9ySSrKp+nkYeRnpC2gXUpPtnHcahbRcLJ8jEPebJY1O+T3pOYnJ71v4BmA+kguuHTN0T1qhUHZUz0tePo9zNnJUwc0hlhJQA5eSbOO57KhFvE4zdklvU9gs3L17dwu/noGrUy7+JLC4gLuzxUlFeOUCf/zxR4lA23PutMvusEr0bEOgUOCyPckmke3JnknzSh1vk8UZ87VXZcbhl50sXjsjY/HHreKDBw/G1qbhT548Sf+0TKAvsJe+k/umftktEtLpDLdxHqBXbIa6Lc1YyLSM6WaTy4s8uTR5lGaDksnHmleGsZOlMDuLbLajmYItzMlec298kfp28UhqnuCzMuspx1lcy258zYMMrmnL1qULxraj1rxkSM2TJxesSw5NoESg5K5qm3eLx2j4vOk6UUujUSz/7H285nqRkf1oDkteGX/+/PlEbtdfHc+idX4d9wCje+uzXekRrrlil/Rx16sWnaHV9kCFE37t9pML9+/fn9wm/QnoyY0zG8SvbadrT/sp6ZIrbXOUyqNFhd/eSAUsTwrsrn5O5sgGuxbQLrTFt512QaPQFoqF8wX++uuvyUhiyufiP3d52WvRJNHkBoOT6HEuX+QufjK1x9ugpMsawy/xVe8L5j2O3hmyGExMyTk7uKPACwqogcvil3gue8Q0ts5H9NJVneXBK39nmwp/4qqA7BBXLuDu7MorgOwvLhDz3/HS2mS0MQbefGC30+Ca9ZukswGBcoHO+VW+41JbxlOwJeOx66XTZPFSRTk3nmqTxXMTtuD2hcM7QbGFLygtmHFRLS6wl76T+6bFi76JcLARPMy8w2Vnhao1Rkd9MqQkXyudF4PRDp4sg1uuGljSATAn2xbBNffGW4T9Lmj691t266X84pfiyw4yuKatV7Uqx1wy8erJk8qF4nAEjipQcldVMn5e4rPIey7pgQ7Q8HnTNS3Q7vLjx4+3/5prJDp+kL2k5Y4xoPfv33czWffvzrNo8XXDSHzdJDjabgSuuWLH09UXfJNh7C3Nxd90LfnWRdTXRR52T3sShcftnyrlvwU/Nubej/P8kHicaKzITo48/cRI+cjXyYfb5o6F9WQ79XObjFK1lIB2IZXcyHmnUUgLxfKZAvGm5aNHjyYjueyni6LLUfIG4GQuLrXB2MeP/SxDtRKJb82UPPJ+2Qm2zpDFIE7kwtvRgzIbD1QDly2gC84OxvW8sD2KUcfTvnK1rFXEhmtxUhES6Ai4O+uA+JPA+QIlHeM4SrRxMe2Yjk7Hva1Zv/P9xUCgFYh75EXGQtsI5y6U3Miv2vE2WTy3yJbaPr22p3EuPlmcRl55Od5OLHyDK87Eiz9mUxnH4eYK7KLv5L5pbrGWbH/4eQcz1Gk1WKRXtsiTS2mqMsslQ6Ppo0GZqM5fNXaynB/z3BjMyc4Su+be+CyobW6s6d9muVw2VVc+yOCadtnqt+DRzfsviCkqAgTyArt+j+AADZ83XYfrZwxPRFtY+OBURHGpX3NtUx/34TGN1P45tlAyHTW27/nhnWej4+2pV69enR+tGA4scM0Vu3A6ZI3Sj6/TDUa7+ORlYYSdz1QMpm0yMI2k5IP0gxEWdlkG910vcI2XAdIJ7PKRr/XyeJGYd1c/L6LkoDUFtAutdnpJbwPnLqSRnNYuaBTmmts+LxAPS01+XSI6aTETnI9nvbXlb4SmHYn10jM35rGPQ132HnluLva+/Zs3byYvudHeLfK8yAlW8bGhya51XPwjFydEbpctCKiBy5bCpa6fhceNG7pNjToWJnvZMorYCo+7Na7FHUR4eAF3Z4cvYhmsLxAfAp68RY1UxV1q5x2hC45f1VdyRAJ1BAp7dGskJkar0pcxBg9RoSdpsnhQfu3AapPFa2ckH/+LFy8Ke5JxJl7wK9X5XFi7BYFd9J0Ka3tlz8nx2BPSk85QrP2owzXMO1ywh1+tMTrwkyGTMzLVPuLfuXM84dRecBdzsrMwr7k3Pgtqgxtr+jdYKFtI0pUPMrimbaESLpIG8/6LMIqEAIFJgb3fLe694fOm60AVjRva6OhPztw0e8ZcbzwoH/VgIKK6QfH81uQIRYzoxRhr3XT9f0eLZ1U7z0ZvahTjIiYOWiJwtRX7gh9HHByOj6tiyQf/Ssq03SY+F1EyqjI2ft3GM7kQU4/pfEbJr8kPxlmY4GbfaEoGI1k2MLLWfpShsEdVkoD0w40ljzSVxLm7bQqLezv1c3fCEjxXQLvQim3kvCu8SjTJ1ii0xZe2yG2ghUagpG5fauIh7iL3XnaDT8ys0cVVn/MCca8x2b3sDB3kI1xwbcnPJsdnzhY8oqjqC6iBC5pH7zQ+abdghCVRxRhRyYBtXGcGRzZKDrHSNrhWgq0W7d47QtWgLnUgd2enyavYp7ldz16Ft59p0+wO63qqh5zWFLhITzIyGDP7k9eBah1vk8U1q1xzrMFbqkNe5wdz2gePjtOlBqz6iRGyTYHJa2aT7Av2ndw3rVFzrmHewQx1W3NKZvHajQcXlnpyaTDywcDJh6PqjAzEZ3yjIjUpjA5kyaNNayespDQLL+yD8ucEbnBO9mp74+eU4xb21fRvoRQ2mAaDDK5pG6yWpyXJvP9pbvYi0BdYu+/dP+KOQgo7VCX3F/lcr3e3uOuGz5uu3Wrz7NmzGKQuPGnjzdL4utXib39101T8d5wnk8+MRle1zqP2nVTH/X+qGnRB3dnmav9MZcYQSrYZ2/e08PRVt7EY6qTqaiv2RSbMYoRxsFhXGsJ79OjRWO1qw8/vAbRjpk2cJQdtj95ZKBlybXYpnBntxD/3z/Rx/L/++mty98IvMqZ1oORt5Mnj7nSDkqqyqfq5lHNaAZaKc5F4JEy70FSk7Zx3GoVFTu1+JPVP9pJ+bz+di4fEfeXkx4DiOZj4qYHFD52PMO4fl3GarwAAIABJREFUO72p/Pax9lK/yTmWsHgXa7BerdTFHUvGBsPrV/47d+5M9pPjOl//d1PjiJPtS6Q80r92OQ7W1bUPup34186+GrhsWUfvtOYFP8YrCn9EIk7nmHJYNrPnx4brfMONx7D2Fayf/cJ2fLMJ6+fonBB3Z+foZfa9kvqTEbjmVSfcLv3xxx+HFKt/IhQySlgh1AE2q9yTbMQ6M/uDjDU73nGs63wK4vCTApOXssJO72AVLQmMIdnCnmQMzNZ/vmXSpySP+91mX9nfRd+psLZHnZkcwl2kXu39UYfrmXc4fGMU9fmoT4aUnPXxRPUiZ3QmkrQKxUzoZKcuoqrQATAnmymy/qqr7Y23FPvqlrTJLrkINBtr+lu0a1gwyOCattNrWuf0NO/fAen/eYyC7ufr2CGbLbX6CVv7jqC8Ih3gbnG/Dd+Sb7rOqlL1a/xkjYznd+MpqMEvrg3uGxU3HrHa1INTkZj4gdnJEYHoqkbKBzO1UmC8Dp4+Gx0pjHNmpWPtMdpZ5061DG7nJL3ain2RNxkGx/LinF3pnYp0QHOsbqdfNh3bJh+eDsfEe5vnPJ5ePkeVXvTyyTt5bTRb7bU0Ehb5mnwrNdqIycPFk8rpC7GTX3mcjHC/G+yufpZQb+fa3kltScIu0lxuKmHahababKdd0Ch0TmR/ni8QPa7JevX69euad3Mxw13SIHbynvYlOqsu8ufYbX7JaNRFErzIQUvazZJmbpHEpJE8fPgw7Z+nq9rleMipZj2PY6WPVbXJSBfiRik+pJ2GrLS82YI7P78l9a0k+2emRA08EzDdPcr0hDYijaF8OW5UC5/JiN9e3s5HCdMM4ko1LB9boOSCv7jAZC+6PaIhu5bCAoG8QIw2Fza+bTzVOgbtEc9fuMglqyTZJQmr0HnuJ3WzCesnde8h6XR/sFc+vzoz+4OYlTveJosHS2GlwJqTxRe5lHXcyr/UEGOMcXZ0dl/1zxKfkivzqok8LfKdJjuT2V30ndw3ZUrwhFXXM+9ghrqpHtuZoS6vriWTGu1DR+XRztoyms520jCeaCr8bES7y6xjzdrYnOwsrqvtjbdKO+2VafrbErRgkCGtA65pO72mpYXYLJv375ukIYcp6DRTu14+3kjIroujPPElI/Mbv1vcccP3a7l/5UXebLnckc+NKWZi4idGZ6U/xvfPPepq+5e8yBQ91//+97+rJeH/RNx/hjXA/88WV//H5MtpUTnjzrOyU7/gBs+RahXpkBV7kLQTGBmvVvRjyPFjoeuloeTye04CooqmpDFbeWZeShLcHPH8Y2WSGvch6RhE/BkbT87FxsNJmTibVXGJTsVq1sDJtNXfoKS4N1U/J4nSwh1bPidHkwkY22AsMWn4qufURhKW5ndsueZZqV0YqxhteMlVoinKVSvwXhqFTqM8Vsmjb9wK11mI695YYtLwaveAkw8TRx+gafrX9ulUrVQjv3yRpiSjMZjaOH8zuxxgVckFKt71vVROBx+aTEuq2qhFST1f9RreKYK0k5+CpMv1xwc6iTztzzQLY8vVqNXAsUIs/ARAWlHrtI8l17SoV5UbIFxjFelg4XvvxNZvNSZ7s00rsPiocuGFIo6+anPT6Vo0/fY44ljb14TXH7Lbe8Wu0/oc7Gp2QnYKJ4maanzBm4sTstbukj83m7WVOxhN2koSturVrCXqLGw2YZ10bv/PfE+yGfnpTB9Xu/SVnPsXOS+iWMfGq9OaWW08IdLTtzrhKYg08WPLB54U6NTzQYEKZ/TgcccCa9b/9O57LD31O/yLlMhYdtLwmtSLZKp/TUiz01m+VN/JfdMiZd1E0inT5s8QXvAQ1aIazEsn8MCNUeNccnacc13q3IZX68znu51Ryqtejjq5bnpKk0mKVFWbLJ4cxWp65hVOxs6AUucEzPx5TrWcm69D9sYLEfbbKyu5uDUVbNXrUqeGb3bItLA+bHCz/KW1uZR1br4MMrimZRqXWLWjO82ozPm8xCmw+ITU4HWgc60bTNWqF9tOqvbbeHUycpg/B6tEJ7Bm166B7fTYO+lp/6zWP2+LOyjao2cW6jRnJR2qc8quUworXSj22PD9q60QZy7MGrNrKlzTYT3zuGfuHmU2ecvaOT2istZp887JWuc9pU4Wmj/rNN79irHS6XcO12X3jRNhsIA6gVHxKqczSqqThsE/o4irJex4FXuQtBPY3GrWQR68Hq7dQelfJToC8ec5aejcyZ9/AS9p7NssrNfSpT2ntodUkrbJuhS3qW36Y2Fy+2NvsLv6mS+OToc4Leh0uf5QRWHCSp77zAvMXVs/YWlBjC1rF0JmO+1CyYW3LUqNQslFteFaz2rwOtBp+9oi6yzUvDwO9srS9JxzFgwi9AOjFOIo6UGj+zGZsGb7+jcv/fS3IWMVr+1BtVsebCEtu7HlaFMumOvJKYeogWtfDfr1vG9VcxAj0tNPQD+kwhVg8YpRv1s1mQU1cJCocwfdr35NSGdeYe0ranmqBjO1XmB5wlLJq+VaryDWjnmsL5EWa7O8drPVyWlhJ7Z+xyw6GH2cfkjAdnJ05p/uzmYB7r1i17w7mwV7vI0Lz+g4x+Mc3F32C/uo9etbYcKuYbB0d5WqPMH5nmTTY+zXhMVbz36CS6Zi1+7Q9lOVhpSkMK5doZfutcZyvzE9bQCh303qh0SOqnU1B0f/VhqIKBwGqdDEpLOuff9+SJ2zoNBnpdJZ46xp4+xf3/rIEVK/CW5TePLC9vtO7ptOLtzOjv1WoKnGda4PncSc/+fgOdgJPGpj1OqNlWnqcM4lt9P9q9BXabJWcsldr5uRtrAh0CSpQ5EKp8vViAY7P2lKzin3toLlF6II4ijpQYNuMmHN9pWH/o7XG88XTbN2170yTX9JER9gm/yl1SDDWBG7pqVNT2e5QvM3Vi4nhJv376PtuvHqZ+cAISXd8jgN64+ElNwHNdeH9e4aBss3KDrXpcE/64iVKJ1z2ey04+vdCu2u4VvsDZbO7dZgZeoEBtZg1awQGDUgGrYT0hx7VUjeIoeIu5TJUdTYYNWJgX7vof606yKYq0YSNxKdU2Psz/WuXIMZLDxB2qGowUgWDzxYxR4r6054nWGpsW5BhYqXDm528t7+GR2FE6pTJL6NIRaWqq5jVumxmuWVLnrpgGbnEJNX/snJlTSGOr3AE0q25i67q58ZnMJPGEQdyESyxqp+h6F/NjUhle+X6idsLOOdcO1CgGynXdAolF8WOrflnYqd/jnZWpUftGTLtO1Lk9FfrnkVSpv7fkoiJC4F66UnOlGd24FQisOVF+IF7/c7hT4muZ5eJwEX+bNklK2pV6ddTpfK1OTtcFS89e5H+vW8f65VHgWaBGlTuJ1TrLAy1O9WlSRsEvzaamCgFV7nY8vOjdJ6F5PCJK2XgExdKkwbrozhLlYVFnRcojfbiV2vMe2XYPmzU50RrX5UJ4S4OytHO0DFPnZ/vrwo196ycDgx7h/XTska8RfmLvqEaxw9E+c2O8+R4M0mLIO52VWZ63A69tu/u1+139s/XHsT2i6smoDC8jJZXAh1wmZjvamV+pOTd+VNxaswWRmX+raSFy5USFWhTyR4d8NEm22CTzhrOrsUZu2yfaexM71f+de4awuxdMS+c4jJk3HyvjuNYdXzNM1FSrfT+5Q0C5nltJfSqfwL/jlWRVdqjNKUdwY8BylO6wtF4tPYoiuYHnft5UzPs0nVSvMg6WmSXvcm09OkqqZSmtS0pNrlqBvrnd1RPfY1J3uw3njJCbj3XtnYdbWt4e1Cp10uwSnZJj3FOodIG+42GenCdpr+kpxecJvMpTVtvvt3/ae1a4U57R8uLdxmedUElKTTNa1fKG3Ivu40J6/VccFZrz/Zb81bxnZhpR7XWD2fBGkTtq+CHsvv9sMLhwuiolbOS6YFaStJszDZKC+b8slOQpu89TrqaY4Oc7e4r4ZvgTdd4wJdUnhtfWoX0i5UWhXWW46kxml2cmrXa+RWynIkuOQ8X6mz2L/21S/xlWAXjLawjJqzpnOnt2Ay+lGVT1dH2ip3dArRdlGx2+vh5EKcPqs2xmMlXqdrEg3npEA67tmvsWMhnQv+gpfxTsyZ9C87gxLVID10XOQ7FWPyFqW/S6rXqQlRNOna61zeY/0cLKmo/5mK2lkVd1aDkawROCthNeczLpKwTkFk/tQubKpdSK/MmVKLVdfcKESPMY+Tro3WasFWO3/tKp/aiRTWvApFsvu3VKlSLMeJ0OkJ5DNbuLY/qNGWyGSS0hSu1CEvzEWzWfikSWqXa95bzUrwIhtHrjuT4m3GBxcq39B18lhycVgjhRFnVOxBkDawzt1QCxLXvckktWmLLXfUV79It6qFzS+ogR2fwut87BWXmk6NXXx+Lg6RPgDR1v/OQiRjjatER2bwT1yDLAcLLLlKtHUyauM2O7E1ez7lN0fhtvh1I6pfeQLcnbVVN7+w2YodF+GDXXC2mZ2xW6pOtancc17EalYf1WBpmM8Sc4ZO1tJMT7Jzr9d/CmqlM64zPdQ5zePPC3a8+55RISM9/UR2QlYam+oXX/RA+oksDOmkOfNnHCUuy4XRnrDZWB1YqcoVFmID0jkvTshdZpfIYIY9sypKZL2EzfKJ02G9lGToTls1q0Gp2QSflp3OXnvpO7lv6hTc3D/HCrrm3ffcNOe3z1zrOqsO1hh1WOJa2slv/89NzVB30j/251iNbXMX7cjifYxOfyltpzqr2mT0F2q2ApOpMiebVrDCjsoueuNpvgaXCzPbVODN9so0/YOFe6TAzEUsvQJHlg0y9Mu98DR3TevTbS2kZEZvjTnliHNykGqloZWxIiis1RtvvMZyt8fwKJF+X3cspGYfuOSsadMZ9TwyUsd/gw9zHulusfASsYWG7/Q3XaPA4spb8rxRW8X7C3ETuJJCcyLFfXichHHOn5POSOQabVudUz0ESvIePd0FxyyiYvSb7bVHu+p4LniUAB+E6p8maUgwrnrKRAbj1M7c+aSJSZfjLKvWgEUiD1OxU8PJ5bgWrYTcv4NtElOzwzSWhpRl7vNnnTijYi97CvcvdGlq0+WlJDs3RWMdx8mEjU2xdLpic8EX5N1aVJ26lBZuuzyXqxPnsvWzAxjXzLEHFNr09xeinqzd/zktYdEUHjhh/YLIhGgXtnPeRWWevPa2RXmFjUJ0YDoXvVYjsxCk0VsO2841bcE/42JScq/USWScemsnLM3j5AU8oKIFT3c5c7l/xDhE2wude6cQXBHhsimclcEorE4JNn+ufVc1K5ELbhynzAm3mWES50KYtAW9YJJKoorjRlUZLKk2cO41P3/cyYvS4mdWPj1nFtyql8p8yifXRtr6V5W2WMcWKvT30pSrgalG4XW+2aVzCxkFuuCpWlIuccSoLZe6dgUCrrTyHG85qtZke9G/jm25E7t2/yfin2zQ+2KLDz5E0xOl0D/QYIi7s0GWfuCWK3bNu7PjXegKc1Ry41wY1UY2O62Puvj1qq9xWsIqdJ43m7C+4Y5CxnqSEd7PRb9PslQT1hwrinjyTL9sx7tvEiElyY5GLUhjy8EYTggcHHUJnHMO0W95MyHR3VrpDqhfzZpkLFvZGvPgGpTMZDxWxfDC4nmPlJwwatFJZ5w+y/a0T/OJVDUpOac2nnBSzNrlNPAKTfCsXExuPHlFjcKajGTtDaIs3DedgxwXsc6loPlz2avBOSmcu+9gdsYCj9EYjRGNNYipxtwh0E6cg/29sfQsFT5Wadt8LZiquMJ0roRx9DQjcaz2uJMLUd9i98X7AGl62uXJXkFcOZed8ewfMQ7RZnYWVEiGVUS4bApbnP5Cv6AHSzNyEVv2dz8tJCpDv/06szeeSUmkfPCIgzlNAzfYK4u89OnSNKfLS90CeMoxU7sWXzV2xYjw/rE6DVOU/lKF3hyr5PqwtUGGkjQHlGtavzptLSSa0WgQ02taf3luXy6fx/4J1Tni4v2HfHqO1Hjlc7qXtVEi/S5fp5L0/6wwEhIny2Tt7Scs6nP0jiJT6/lv+WHOErG5V5hOnIMN9xrae2n4fovMdyrimzdvPn361Ab+/PmzWY4sxUL8+f3793btUgtR9W/dutX0p9uFEyKP5DXpjES2KT8hnmaX5g7w8ePHJ8ewkR1fvXr18uXLfGICPy6mz549y2+WX/vly5c4Rb9+/drZLE689+/fdwIP/2ewN7WxyWlTISOkOYnOPI+icjb/msibc6dZjhbu4cOHY7zfvn378OFDm7D2NImQSFL8a0PGYsiERzKaVMVZ3GzWJixCom7cvHkzs/vcVQeo2L/99ttYrkMyGrDnz593Nojz9MWLF53Ak/+M+vDkyZP+ORsRxtFD+OSYT9gx6m3a+gzGUJ79aMtSvaiKMZx3586dwWhPC/zx48f9+/fjrCnZvRnGOucUiHJ//fp1eqzI0b1799KQZjmut1Gs/fA0JMYL3r59m+7eF4usnZPg9HAHWN54/UxbnPYy3rQ4UU/akNMKormwN9fz5vLeLJdcItKExdGblCzVFEY1jvRE8pp8tS1O/JlvCmODzSZMu9CUZvPfjZ93aVJj+Zobhch7tCkrdS/Dtr0KpZegxj9CMv2iuDeJpwrakmovhk2/d7D/025cshCXnegJxH8jGeklKPadvAqVxN9u8/Hjx2jZ2/S34elCeR8p3auzHGJxoE7fJvxjFKntRMXdcdxNdHYs/zNia8TaXaKMVu1vRG9nsKz7IyFtkja+EH22tIzaihGBzb8z0x8FFMXUtrBt3W5OwCbyxe/smmhjOCIuJpn0R2JigzOHaAIwhkdat8HDnd9170e7at8jDldScJkLZj/B5SGrZu2c/l55Fpotj10DyzUKr/PtVTQaqd9//z2NP64hcW1PbzbTtYXLUa8mRzIjqvoDF5304+qA7OvPq+3Exkna/GvKq23r4898JzaGm2KEoS3ltjH9//sgReNj7e79hSZVkZ5O7zr+jMmFtjva37Ef4u7M3VlaK/IVO93S8phAv7nvbBk3CNHN7gRe9s+0j9per5oxSYOlg0WTisUGDVojdv6dZs1e/WDuthk41pMM9sFxkv4MUTSd53e8Ayea+DiL2zNlkOviHe/BVDWBJfcO0cHY8lMQh5wUWO+q0gyARP1vhqrS3myElAx9xOR4jC9FnY8WYXDYMFPf8qsiVc0VLzZrEhY3toNn9Ho+TQobpQCJJLWJiYUGrdmmxKrZctZ/06y1F5YtNMGzcnHmxnvpO13zfdOZRRy7H2/e4ZCN0ckFva8Z6vJsTg6AL3Jn15/T7M9gjvWEJ/PStLPRzEWL1vYBYq42Ipzct3CDfvr7O/Zz1N9mMuQwc7J7742nXZcotWXvhSPCC/bK+pVQ0983OVLI2KXVIMOsUnZNy3Nt6pqWT+pktyfy4smTMcMdFfRYFiqHp92J7YyEXO08eFTgVR/mPNjd4g4avv5rvnHjWvkk3+Dh4t44Jof6OPsNiZH6ZiA7rx3bnPa2fewVaIORx+zXft3OSXlcLgdB1g6MUziT7KjYaydgLP72q2OZ5M1dtfeKPWYVlSfuM0Oj83WrZvs4T8+/QEVxZK72MTA3tywW2X7sMpJC5Wt4k4x+1kJykRR2Ioliioft0uRllk8uuLjAdi7gUUOi8ncSk/7ZFxhMWMQTD3sNsp9fx9L0HGN5EKoDe6n62UlGnT+by1S+cOukpH+Uyb5Hf5c6IScnTLuQKaBLnXf9yn+1jUJ0KjIFtOqqODX6BdGGRH9m1aNnIl/8C1tRu6LJzhwxVp3c0wix6FcMdmn6GRncLJ+w/No17hHaOjBWOUuuG20kW1so6ZDkzc9fu16pRRc0zut8CmOD6B7PLZc4ifqd6v6BTou8JDGT+eonZvGQks5bSV462yyezsIIJ7tVnXSW/HngGliS/Wabwut8GmE0Iv0aHvGcdq2Im/fO/e9glYhtVrrNT7M2uYxrkmjLG4z1Ewar3LKBccpkZDbbiZ3sji6rlMZ2wiCVu7MUsM7yTit25mS0KhXot/VpvcqPVKfxVFtOk1dtuaS/XS0xnQNNdp4721f7czJh1epM/QMN9iTzc3NxV9svmhjiOK3jHVmOHvXkIMNGOt75AoqrUOFNRBiWnKqdw8VeY1CL1OF+sTYhce1tUhsl1b8OR5ZP6CN1shaVJ6rQWALyFbITVefPfoLHjrJseEn5htuyB83ENtZEXsonTWqJVadYS/5MD1FteaW8lOR3bJt8EY9VjLHY1gsPusH2aLDsTr7s9EdlwyePkLk0pWmLeC7yqMPYeMKu5x1S2HQ5kJtTbI+N0TnnzljTn+KUlHi/Ml92SHPylI+Mn9y3HLykDHaWJpOROk8uR2znlHV/38jI5CDYyZfEOFxcAAcF+hkZ3GwSJLPByYXbV0pDIkf77Y3nm+wM5oKrmstsSrre8uB5OpaXk+v58Zr+9UpkwZgHrxj5e7ooqX7pR8t18rXiGIMMrmn9WjErpOY1LX8GHXje/9oar3xBb2HtrHNkqY0nz7Wx+9alEpCJJ6poplw2Ow+eSXNn1cHuFjfe8P2rox9/9m+zM9XxYKvi7Ip77JP7an3MrYWUXyCi7xt92TxFrI1tBnvJTcUIz8uO0VzW/1L9ifxoWs3Jm871IV+dzims/VbsDlH7Z2oVy4NDQhEYGU+3LDGM/k3Ugcyo3MVP20zaWp9IZFx8BvtqEd7nGhw8LeEq3CYO2qZtcqF8JCgKN1Lev5JEDIN576S2pDs1ltqoJJ3Y/NkIbLZ+jhXlquEl9XDVBGQinzzrM/uuuurkhKVXe+1Cv4w21S5cYaMQdbJfKHVCougzLVR5F3Hx1MYtUiZhJ68qGYqNfsJYN6l/3LiSx8ZjrVus6u+Sufs7jTG9vvUPd2ZIXHUHUxXDNGfGfMHdz+njDWqcELhqqYXtWMF1khpVN2ppPjGxNrYprLdxK13SvTmt9Pu9+k52Kvy5Uu4qpHzwEJPdqtNK6qg1sFyj8HzpRBi1a/DqFLEVDgw2TdJgJP0KEE18JwGX+hPXpeQXOW60Ef3aVSdkp53YsU5jBbSTx6miG1CevGMM2anY/RKPa/UiF40rjyRzfx3nzgZx+jWhQkhJf7tCMgYPMdl5HtyrQuBkwjZYu5ZKUr8nme8hNMeNAY3Bu8vyjnfEE3U1Tuo4eSeLeDsd7xL2zJWqk9PgOn88IQqi8GZnMvGd5LV/piMesTxYZBEYGU+3nDxcUwfWniwerKht1tZbKLkUR97XS0An5rFByEv5pMkrsSqpTp1t0kNUW14pL52szfozc0XaYN/pCu+bZpVmf+Ox4euxU74fwwZDxk7YtInZXWN0pnPJMEhcz+MMGrwKRXi/7d5C73esAqd1YFbfMpyj8vc7txFhIAyWwuDGaQJmLUdsg0c5M9Cc7FzATNvXKdAosqgb6eWlf6xYG9tkqspSvfED98r6qm1I2HYKJfNnXMoKx2aj1OIK0yeNGAavk216moXC6aHBpBamsHPEg/3ZP1+iLCbzaJBhjMg1bfBcKwksOd/H2NcIL+n5RL48eVJSuOk2WyvoNSpPeZypTLXlySKIdrlaYjoHyjdA5RfYTrTn/7ngjcPx7hbLy6VyZ96brv9vzY+TKp5ovJIub1zdZr3MHDhxIxHnZFTN2DH+G8v94Zj+FWTVh0TLm5ALbhl0fZYKISGfyXXU8wppGDxEfpAik+aSVTut2INQgzOjmT53nI9R6DEMETsGclDEv0CL/8afcUca4c0A0OSZu5HTNpPZjljkKK5Ikey4NI0NecSqkip05jahHcnoJC//Z6S8U2pNecVJGlGNXUBiVXlSx0zyCbuS1rCcsbPlNutnvkxXWttcajo+nT9XOvRktFFMnZR0/pyMYaUNTkuYdmGb512nUqV/XlujEO3XSqfMZLTRXKbyneXym/DJA83dYL3uR9SuwjMiugGxZTTr0Rtsrtjx37azEasy/YTopTS7dEjjz8jaXI389pGk/lGWChnsUOWrzVKHXi+eTMHlqRdcu2qpNXRxiFmVLVii3sYuza1BLEfIYAUYdIgd40xZr9Qi5vLEDKZwkcCx8/rMjC+SthMiievYmSnP7H68GpjJbGdV4anX2av5M9PyRrSxth21iO2bVilCIjzO2cI6EOf4SjV5MEeTgbgmiba8QZzphRVv8c3yvZHMqbR4SjoRRpXOFFn5qdqJ9vw/zxmqiotGXDpmpSFyut8hOxW7X9b5ip2p81alAnEq9W2bkDhf0i03sjyW2lXDS3opqyYgE/lk5zmz76qrJhO2kRq1RjL6PcnC9i7TtEUfI6Id7HjHPW/EH23i5ERhU+Jb63gXFkEGZ7Amh1h/PKGEaFmfwbTtfVLgUsMgJZfiOBcGzdcIHBtuupRPmscSq8JTL90sPUS15ZXykuZr7nIkaSz72+w7RYKv6r5pboF2th88hSOws9m+/hyssXtvjM4vguisDsr0A7fz5FJJrqNkB6txP18xQhJ9y2g6Y5f+bGNc0OLSMRhVBI41gpHCfk+4f+jykPXu+uPaWFgHoksZWwZUXykCY1VsMJajQB5ryJaFigTEqFFJDTl5m7mtSdSTi/fGByvwWGGtFD5WAU4uiJId5xZW5H3XQ6YlJnvfpn/FiOtPSaYylSFOkIj2agcZMjKDVwPXtIblIte0fFU/3rz/1TZe+YK+4NrBa8LagZPnmunCfhEse+NQeKcQydjL3eI2G77rfdM1rvXNDfnad3EXvHpmDh3Vsfwc65/t+ZCAvU7VDvil+hMxkNRJSfpn3MPki2+9tRVqxe4qdl87M7cRI2Il06v9OEtCtnbaRmYjSSUpz2+TPx3SU2OR5aiBcXu/0rkfA3yZseCx9M+alIpDVDhPx5K6o/AN1s/8ibDS2qjwk6W20qEno41OTj5tkzGstMEJCdMuNEW5wfMuX8di7fU0CtF2rHTKTEZSIrhPAAAgAElEQVQbbW6mIKJRnoxhpQ2WHRzp53G9Tm90BgafXWjT0J8jOdNwvb5HXDcG0zZ5KW4zu82FKKPBfNUMXK/UOuZxoFm92RMQokrXyc5K9wizslzSeesUQcmfs9Kw4MYVzuUj1cCSomy2KbzOj0UYaIvcy/erSpT4SnV4LC8l4bhKlDa7TVTXfk2rE7LTTuxKZ3eJeeFDOZnK5u6sxPnMbXZasTPVxqqOwFir19lsI3+eWZ9P272kr3JazOfvNdl5Pv8Qp8UwmbCN1Kg1ktE5p+Jmf9ZRYtBjpfGBbXa8Z+HEyRi5OK1OTu61xnRq/6AHmBS41DBIyaW45sMScaoO1t5L+aSVrcRqMPH5wPQQ1ZZXyks+p5NrO9f5VmNyxwtuEJIedZj0P+q8Q1tF24UDNEaTpVmyQZT4IuMhlZ9cKsnaev2lyGz+yjx2hWyr36yFiK0kvydvE3lZyepIc7Ip73piUTEW740fuFeWFsrYsqZ/TGaP4Z1Lq0GGpQrRNW1Woxwbh9hS+MvGc6R5/ytvvJatGIvENvc0WWT7yXPNPHjfefEbh0PeLW6t4Tv4m65xQY9/8W5YdN3iVifupWMsJp7cnTzDF7l47SKSGMpfZFCmuSKEcFwcd5HxComMute/UFYIyQ+Q1Zy86WS2Zt3YS8XuEGUGi9saG1ewZWevt3zanpPZOAHz72m0pGssLFsDo8QjwpPTGd2pyTpz5iFOTtuud9xU/excTOr8WdKbqpOS/lFisiFfu/q71AmZmzDtQqccN3XeddKW+fPwjYLBkf4FZPHBkbEKFrVrspXvJ28wJO4KS/pOnTmSwahmBa53jxC93MGUrHfEsWJaNnypEh/EKQysbBhdjmgQl814xBZxlnRmliq+S40PpGW6Un7TQ9RcnuxWLVV2x6iB5RqF1/l8hHETWhjPZJ2J5umc2+F8Os9fW5jN/IGuhyvvUH+tTmz/BIwqnSmIBScR+ofOhyx4HXB3lqc+Z230djL158DfIcrk+mCrosHq15D8bNQFBfpJrRBS0t+ukIzBQ0x2ngf3qhA4mbAL1qK1D93pScYpdsIRYyRnqQZ64x3vE3Bil2Xb/fWmUzvn2jEmBS41DFJyKY6K0TFf78+xU/tSPmlOS6xOOPXSQ1RbXikvJ2Q/3WVffac05bG87PUzRmIjws4hyv8MycmR4TMPUZ6Y2PKo8w6dE/YYjdGsks1vvNMZ6nymYm1cP+NufcFfXIguZcn8Uacn3Kl+c//MD2dNIpRvEJeyyctRYeID6mBzsoOMy7YmK/XGD9wrGyyUscBlC+vMdnlrTf8Y2tbCO5fWsTuRfLINMmR8lj1NXNMy1Kuuis6PJ08Kuyv5zbZ5G75q5clEnrdaae1kEZgH78uvdONw1LvFjTR8v8W51y9LIdcm8OPHj6iRn/7338+fP+dmP07+J0+exH34zZs35+5rewLrCWy/Yt+5c+f79++NQJyDjx8/LtT48uXL27dvY5cTTtg4RPNj6HHmPnz4sPCIF9wsMhs5/fDhQ2uVT0yMQ718+fLFixf5zeqs/fjxY3Np/fr169wjRkbi0hqPekQ9mbtvf/tv375FnYlkBGMjGfHfv38/Lt1RExY5RP+g1xCy6/p5DQW0uzxqF0qKbL/nnUahpHxtc4JAtPLR34jOUvx37u4x1RTD6NHlKLyVi/5qHKjwKNHnjP7GrVu3mv/2/yw8aOHhOptF5P2ucuQ3riGdLf0Z902DCDE2Ohh+qa5jU9Wb3nW/cAeTmgZGPYyub/PvUllI03P+8l4K7vycbiSGK6mBhdf5kvHk5iY0ztm5t8Pt2VrePF2qkuC6lLzjEjhfwN3Z+YZiuEKBmE1I7zqjyY5x5lVv664QWZYJnCBwDR3vE1jaXUwWtxSdhX1NFncS78++gGGivsnFQw7Qd3Lf1K9FR513MEPdL+t+yH5nqPt56YQ0WTthILeJJzoV8dBRzDYWzrwUjqlG5M30YvPfdJIxltvJx8r3pM00gTnZThXK/Ln93ngm8aet2nWvTNN/WqEfbC+DDJkCdU1rcbb2JEmbsMKFpkH35EnLtevGq82FBQIXFDjq3eLFGz5vul6wVm/00NGExyNo8VmX/30Z6ns8PxqdkuYp0hg7iETHYEEMGcQjwvHfeEvq3r17G82JZBFIBLZZsd+/fx+DfZHMeAUxxvKS9JYuNn3u9vXF9mxt9k/P2Thh41+cuXHaVh7pK83M1HZNZuPS1OQ3zWzkNPIVuYsn1zf7+m50ZSLxg1fXyHpkIQqoucBGLiIvhaPAU2zWVxLYe/2sxOQwUwLahSmh/7N+1+edRuH/lKU/lhOIqtV0Ntr+UsTd3s01877R5Wi+dnHCrVx0WWO0t50/jqiiD9P/8+K9zbicxvtRfdf4OvVGvofST5uQWQLRBIwNXEQ8bbWMKhr/mjsFvetZwjbOCxy4BhY+ZlTypmtrGMPf0XYM3gunZ2ucqnHC7uteGFdbyhYI7FrA3dmui0/iawpEmx7TGdGsxz1mjGDH9+/1sWv6OxaBSYGm4x0naUyfxWxUZ4o/HRTaXcd7Mu+FG2Ru5eLeJCIJpQanGUw4YeisMCXpZiYFUg3LBI4kcLC+k/umqJwHnnfQGM26+Ox6hnoyp+08Y/rUaOzVTDXGQjui20w1njCcm041RqernWSMmNM/Lz7VWG515XOyk1DtBtvsjbfJs9AR0PR3QK7wT4MM+UJ3Tcv77GhtpigjF23PJ3op8c+TJzsqWUklcBGBA98tZq6W6w2te9P1ItXYQQkQIECAAAECBAgQIECAAIFVBMZePYpnPbc/Nb6KiEgJECBQJjB2/ezsPetN186+R/oT15FKU14IECBAgAABAgQIECBAgAABAhmBsYEg8w4ZNKsIECBAgAABAgQIECBAgAABAicI/PuEfexCgAABAgQIECBAgAABAgQIENigQHxe9MOHD/2ExY8Oec21zyKEAAECBAgQIECAAAECBAgQIECAAAECBAgQyAiYd8jgWEWAAAECBAgQIECAAAECBAgQWFbAm67LeoqNAAECBAgQIECAAAECBAgQuJjAu3fvBo/99OnTwXCBBAgQIECAAAECBAgQIECAAAECBAgQIECAAIExAfMOYzLCCRAgQIAAAQIECBAgQIAAAQKLC3jTdXFSERIgQIAAAQIECBAgQIAAAQKXEXj79u3ggR8/fjwYLpAAAQIECBAgQIAAAQIECBAgQIAAAQIECBAgMCZg3mFMRjgBAgQIECBAgAABAgQIECBAYHEBb7ouTipCAgQIECBAgAABAgQIECBA4AIC3759+/r1a//Ajx496gcKIUCAAAECBAgQIECAAAECBAgQIECAAAECBAhkBMw7ZHCsIkCAAAECBAgQIECAAAECBAgsLuBN18VJRUiAAAECBAgQIECAAAECBAhcQODDhw+DR3369OlguEACBAgQIECAAAECBAgQIECAAAECBAgQIECAwJiAeYcxGeEECBAgQIAAAQIECBAgQIAAgTUEvOm6hqo4CRAgQIAAAQIECBAgQIAAgdoCb9++7R/yxo0bDx8+7IcLIUCAAAECBAgQIECAAAECBAgQIECAAAECBAhkBMw7ZHCsIkCAAAECBAgQIECAAAECBAgsLuBN18VJRUiAAAECBAgQIECAAAECBAjUFvjy5cv379/7R/WDrn0TIQQIECBAgAABAgQIECBAgAABAgQIECBAgEBewLxD3sdaAgQIECBAgAABAgQIECBAgMDiAt50XZxUhAQIECBAgAABAgQIECBAgEBtgcEPq0cinjx5UjspjkeAAAECBAgQIECAAAECBAgQIECAAAECBAjsXMC8w84LUPIJECBAgAABAgQIECBAgACB/Ql403V/ZSbFBAgQIECAAAECBAgQIECAQEfg3bt3nZD48/bt2/fu3euHCyFAgAABAgQIECBAgAABAgQIECBAgAABAgQIZATMO2RwrCJAgAABAgQIECBAgAABAgQIrCHgTdc1VMVJgAABAgQIECBAgAABAgQI1BP4+PHjz58/+8d7+vRpP1AIAQIECBAgQIAAAQIECBAgQIAAAQIECBAgQCAjYN4hg2MVAQIECBAgQIAAAQIECBAgQGAlAW+6rgQrWgIECBAgQIAAAQIECBAgQKCSwNu3bweP5E3XQRaBBAgQIECAAAECBAgQIECAAAECBAgQIECAQEbAvEMGxyoCBAgQIECAAAECBAgQIECAwEoC3nRdCVa0BAgQIECAAAECBAgQIECAQCWBDx8+9I909+7dmzdv9sOFECBAgAABAgQIECBAgAABAgQIECBAgAABAgQyAuYdMjhWESBAgAABAgQIECBAgAABAgRWEvCm60qwoiVAgAABAgQIECBAgAABAgRqCLx582bwMH7QdZBFIAECBAgQIECAAAECBAgQIECAAAECBAgQIJARMO+QwbGKAAECBAgQIECAAAECBAgQILCegDdd17MVMwECBAgQIECAAAECBAgQILC6wOCH1eOoT548Wf3YDkCAAAECBAgQIECAAAECBAgQIECAAAECBAgcS8C8w7HKU24IECBAgAABAgQIECBAgACB3Qh403U3RSWhBAgQIECAAAECBAgQIECAQEfgx48fnz596gTGn48ePbp582Y/XAgBAgQIECBAgAABAgQIECBAgAABAgQIECBAYEzAvMOYjHACBAgQIECAAAECBAgQIECAwNoC3nRdW1j8BAgQIECAAAECBAgQIECAwFoCb9++HYz66dOng+ECCRAgQIAAAQIECBAgQIAAAQIECBAgQIAAAQJjAuYdxmSEEyBAgAABAgQIECBAgAABAgTWFvCm69rC4idAgAABAgQIECBAgAABAgTWEhh84uTGjRsPHz5c65DiJUCAAAECBAgQIECAAAECBAgQIECAAAECBA4qYN7hoAUrWwQIECBAgAABAgQIECBAgMAOBLzpuoNCkkQCBAgQIECAAAECBAgQIECgL/Dt27fv37/3w588edIPFEKAAAECBAgQIECAAAECBAgQIECAAAECBAgQyAiYd8jgWEWAAAECBAgQIECAAAECBAgQWFvAm65rC4ufAAECBAgQIECAAAECBAgQWEVg8MPqcaSnT5+ucjyREiBAgAABAgQIECBAgAABAgQIECBAgAABAscVMO9w3LKVMwIECBAgQIAAAQIECBAgQGAHAt503UEhSSIBAgQIECBAgAABAgQIECDQFxh84uT27dv37t3rbyyEAAECBPICP3/+zG9gbSqAK9WwTIAAAQIECBAgQIAAAQIECBA4hoB5h2OUo1wQIECAAAECBAgQIECAAAECOxXwputOC06yCRAgQIAAAQIECBAgQIDAVQt8/Phx8C2jR48eXbWLzBMgQOBUgX/++efUXa9xP1zXWOryTIAAAQIECBAgQIAAAQIECBxawLzDoYtX5ggQIECAAAECBAgQIECAAIEdCHjTdQeFJIkECBAgQIAAAQIECBAgQIBAR2Dww+qxzdOnTztb+pMAAQIESgQGPx/Q3/Hbt2/9wCsMwXWFhS7LBAgQIECAAAECBAgQIECAwLEFzDscu3zljgABAgQIECBAgAABAgQIENi+gDddt19GUkiAAAECBAgQIECAAAECBAh0BT58+NAN+te/7t69e+fOnX64EAIECBDIC/z48eP79+/5bZq1X79+Ldns2NvgOnb5yh0BAgQIECBAgAABAgQIECBwnQLmHa6z3OWaAAECBAgQIECAAAECBAgQ2I6AN123UxZSQoAAAQIECBAgQIAAAQIECBQJvH//fnA7P+g6yCKQAAECkwLv3r2b3KbZoHzLwgj3uFk5QvmWe3SQZgIECBAgQIAAAQIECBAgQIDAYQTMOxymKGWEAAECBAgQIECAAAECBAgQ2K/Ab79+/dpv6qWcAAECBAgQIECAAAECBAgQuEKBhw8ffvr0qZ/xf/755+bNm/1wIQQIECCQEfj27dv9+/d//vyZ2SZd9ffff8d1OA25qmVcV1XcMkuAAAECBAgQIECAAAECBAhciYB5hyspaNkkQIAAAQIECBAgQIAAAQIEtizgN123XDrSRoAAAQIECBAgQIAAAQIECHQFfvz4Mfia64MHD7zm2sXyNwECBLICcUV99erVrNdcI77ff//9xYsX8cJnNu4DrsR1wEKVJQIECBAgQIAAAQIECBAgQIDAv/5l3kEtIECAAAECBAgQIECAAAECBAhsQcBvum6hFKSBAAECBAgQIECAAAECBAgQKBV48+bN8+fP+1u/e/fu8ePH/XAhBAgQuGaBeJE1fu+6EWh/tTVCvn//Hn/Gf8/BuXHjxu3//Xfr1q02nghsll++fLm7DxDgasvRAgECBAgQIECAAAECBAgQIEDgegTMO1xPWcspAQIECBAgQIAAAQIECBAgsGUBb7puuXSkjQABAgQIECBAgAABAgQIEOgK3Lt37+vXr93Qf/3r169f/UAhBAgQuHKBeNe0fcG1MsV///vfO3fuVD7omYfDdSag3QkQIECAAAECBAgQIECAAAECexQw77DHUpNmAgQIECBAgAABAgQIECBA4HgC/z5eluSIAAECBAgQIECAAAECBAgQOKrAt2/fBl9zffr06VGzLF8ECBAgQIAAAQIECBAgQIAAAQIECBAgQIDASgLmHVaCFS0BAgQIECBAgAABAgQIECBAYK6AN13nitmeAAECBAgQIECAAAECBAgQuJjA27dvB4/96NGjwXCBBAgQIECAAAECBAgQIECAAAECBAgQIECAAIExAfMOYzLCCRAgQIAAAQIECBAgQIAAAQKVBbzpWhnc4QgQIECAAAECBAgQIECAAIHTBT58+NDf+caNGw8fPuyHCyFAgAABAgQIECBAgAABAgQIECBAgAABAgQIZATMO2RwrCJAgAABAgQIECBAgAABAgQI1BTwpmtNbcciQIAAAQIECBAgQIAAAQIEThf48uXL9+/f+/s/ffq0HyiEAAECBAgQIECAAAECBAgQIECAAAECBAgQIJARMO+QwbGKAAECBAgQIECAAAECBAgQIFBZ4D+Vj+dwBAgQIECAAAECBAgQIECAAIHTBN6+fTu4ozddB1kEEiBAIAR+/PjBoVwAV7mVLQkQIECAAAECBAgQIECAAAECBxAw73CAQpQFAgQIECBAgAABAgQIECBA4DACv/369eswmZERAgQIECBAgAABAgQIECBA4MACN2/e/PnzZyeDt2/f/vbtWyfQnwQIECBAgAABAgQIECBAgAABAgQIECBAgACBvIB5h7yPtQQIECBAgAABAgQIECBAgACBmgL/rnkwxyJAgAABAgQIECBAgAABAgQInCbw/v37/muuEZUfdD3N014ECBAgQIAAAQIECBAgQIAAAQIECBAgQOCaBcw7XHPpyzsBAgQIECBAgAABAgQIECCwQQFvum6wUCSJAAECBAgQIECAAAECBAgQ6Aq8e/euG/S/f3vTdZBFIAECBAgQIECAAAECBAgQIECAAAECBAgQIJARMO+QwbGKAAECBAgQIECAAAECBAgQIFBf4Ldfv37VP6ojEiBAgAABAgQIECBAgAABAgRmCfz222/97R88ePDx48d+uBACBAgQIECAAAECBAgQIECAAAECBAgQIECAQEbAvEMGxyoCBAgQIECAAAECBAgQIECAQH0Bv+la39wRCRAgQIAAAQIECBAgQIAAgXkC79+/H9zBD7oOsggkQIAAAQIECBAgQIAAAQIECBAgQIAAAQIEMgLmHTI4VhEgQIAAAQIECBAgQIAAAQIELiLgN10vwu6gBAgQIECAAAECBAgQIECAwAyBx48ff/jwob/Dr1+/+oFCCBAgQIAAAQIECBAgQIAAAQIECBAgQIAAAQIZAfMOGRyrCBAgQIAAAQIECBAgQIAAAQIXEfCbrhdhd1ACBAgQIECAAAECBAgQIEBghsDPnz/7Wz969KgfKIQAAQIECBAgQIAAAQIECBAgQIAAAQIECBAgkBcw75D3sZYAAQIECBAgQIAAAQIECBAgUF/Am671zR2RAAECBAgQIECAAAECBAgQmCdw9+7d/g5Pnz7tBwohQIAAAQIECBAgQIAAAQIECBAgQIAAAQIECOQFzDvkfawlQIAAAQIECBAgQIAAAQIECNQX+O3Xr1/1j+qIBAgQIECAAAECBAgQIECAAIFygR8/fty+fTv9wvqDBw8+fvxYHoMtCRAgQIAAAQIECBAgQIAAAQIECBAgQIAAAQKNgHkHNYEAAQIECBAgQIAAAQIECBAgsDUBv+m6tRKRHgIECBAgQIAAAQIECBAgQKArcPPmzc+fPz969OjG//6LX3P1mmvXyN8ECBAgQIAAAQIECBAgQIAAAQIECBAgQIBAmYB5hzInWxEgQIAAAQIECBAgQIAAAQIE6gn4Tdd61o5EgAABAgQIECBAgAABAgQIECBAgAABAgQIECBAgAABAgQIECBAgAABAgQIECBAgAABAgQIECBAgAABAgQIECCQCvhN11TDMgECBAgQIECAAAECBAgQIECAAAECBAgQIECAAAECBAgQIECAAAECBAgQIECAAAECBAgQIECAAAECBAgQIECAQD0Bb7rWs3YkAgQIECBAgAABAgQIECBAgAABAgQIECBAgAABAgQIECBAgAABAgQIECBAgAABAgQIECBAgAABAgQIECBAgACBVMCbrqmGZQIECBAgQIAAAQIECBAgQIAAAQIECBAgQIAAAQIECBAgQIAAAQIECBAgQIAAAQIECBAgQIAAAQIECBAgQIAAgXoC3nStZ+1IBAgQIECAAAECBAgQIECAAAECBAgQIECAAAECBAgQIECAAAECBAgQIECAAAECBAgQIECAAAECBAgQIECAAAECqYA3XVMNywQIECBAgAABAgQIECBAgAABAgQIECBAgAABAgQIECBAgAABAgQIECBAgAABAgQIECBAgAABAgQIECBAgAABAvUEvOlaz9qRCBAgQIAAAQIECBAgQIAAAQIECBAgQIAAAQIECBAgQIAAAQIECBAgQIAAAQIECBAgQIAAAQIECBAgQIAAAQIEUgFvuqYalgkQIECAAAECBAgQIECAAAECBAgQIECAAAECBAgQIECAAAECBAgQIECAAAECBAgQIECAAAECBAgQIECAAAECBOoJeNO1nrUjESBAgAABAgQIECBAgAABAgQIECBAgAABAgQIECBAgAABAgQIECBAgAABAgQIECBAgAABAgQIECBAgAABAgQIpALedE01LBMgQIAAAQIECBAgQIAAAQIECBAgQIAAAQIECBAgQIAAAQIECBAgQIAAAQIECBAgQIAAAQIECBAgQIAAAQIECNQT8KZrPWtHIkCAAAECBAgQIECAAAECBAgQIECAAAECBAgQIECAAAECBAgQIECAAAECBAgQIECAAAECBAgQIECAAAECBAgQSAW86ZpqWCZAgAABAgQIECBAgAABAgQIECBAgAABAgQIECBAgAABAgQIECBAgAABAgQIECBAgAABAgQIECBAgAABAgQIEKgn4E3XetaORIAAAQIECBAgQIAAAQIECBAgQIAAAQIECBAgQIAAAQIECBAgQIAAAQIECBAgQIAAAQIECBAgQIAAAQIECBAgkAp40zXVsEyAAAECBAgQIECAAAECBAgQIECAAAECBAgQIECAAAECBAgQIECAAAECBAgQIECAAAECBAgQIECAAAECBAgQIFBPwJuu9awdiQABAgQIECBAgAABAgQIECBAgAABAgQIECBAgAABAgQIECBAgAABAgQIECBAgAABAgQIECBAgAABAgQIECBAIBXwpmuqYZkAAQIECBAgQIAAAQIECBAgQIAAAQIECBAgQIAAAQIECBAgQIAAAQIECBAgQIAAAQIECBAgQIAAAQIECBAgQKCegDdd61k7EgECBAgQIECAAAECBAgQIECAAAECBAgQIECAAAECBAgQIECAAAECBAgQIECAAAECBAgQIECAAAECBAgQIECAQCrgTddUwzIBAgQIECBAgAABAgQIECBAgAABAgQIECBAgAABAgQIECBAgAABAgQIECBAgAABAgQIECBAgAABAgQIECBAgEA9AW+61rN2JAIECBAgQIAAAQIECBAgQIAAAQIECBAgQIAAAQIECBAgQIAAAQIECBAgQIAAAQIECBAgQIAAAQIECBAgQIAAgVTAm66phmUCBAgQIECAAAECBAgQIECAAAECBAgQIECAAAECBAgQIECAAAECBAgQIECAAAECBAgQIECAAAECBAgQIECAAIF6At50rWftSAQIECBAgAABAgQIECBAgAABAgQIECBAgAABAgQIECBAgAABAgQIECBAgAABAgQIECBAgAABAgQIECBAgAABAqmAN11TDcsECBAgQIAAAQIECBAgQIAAAQIECBAgQIAAAQIECBAgQIAAAQIECBAgQIAAAQIECBAgQIAAAQIECBAgQIAAAQL1BLzpWs/akQgQIECAAAECBAgQIECAAAECBAgQIECAAAECBAgQIECAAAECBAgQIECAAAECBAgQIECAAAECBAgQIECAAAECBFIBb7qmGpYJECBAgAABAgQIECBAgAABAgQIECBAgAABAgQIECBAgAABAgQIECBAgAABAgQIECBAgAABAgQIECBAgAABAgTqCXjTtZ61IxEgQIAAAQIECBAgQIAAAQIECBAgQIAAAQIECBAgQIAAAQIECBAgQIAAAQIECBAgQIAAAQIECBAgQIAAAQIECKQC3nRNNSwTIECAAAECBAgQIECAAAECBAgQIECAAAECBAgQIECAAAECBAgQIECAAAECBAgQIECAAAECBAgQIECAAAECBAjUE/Cmaz1rRyJAgAABAgQIECBAgAABAgQIECBAgAABAgQIECBAgAABAgQIECBAgAABAgQIECBAgAABAuUwW4UAACAASURBVAQIECBAgAABAgQIEEgFvOmaalgmQIAAAQIECBAgQIAAAQIECBAgQIAAAQIECBAgQIAAAQIECBAgQIAAAQIECBAgQIAAAQIECBAgQIAAAQIECBCoJ+BN13rWjkSAAAECBAgQIECAAAECBAgQIECAAAECBAgQIECAAAECBAgQIECAAAECBAgQIECAAAECBAgQIECAAAECBAgQIJAKeNM11bBMgAABAgQIECBAgAABAgQIECBAgAABAgQIECBAgAABAgQIECBAgAABAgQIECBAgAABAgQIECBAgAABAgQIECBQT8CbrvWsHYkAAQIECBAgQIAAAQIECBAgQIAAAQIECBAgQIAAAQIECBAgQIAAAQIECBAgQIAAAQIECBAgQIAAAQIECBAgQCAV8KZrqmGZAAECBAgQIECAAAECBAgQIECAAAECBAgQIECAAAECBAgQIECAAAECBAgQIECAAAECBAgQIECAAAECBAgQIECgnoA3XetZOxIBAgQIECBAgAABAgQIECBAgAABAgQIECBAgAABAgQIECBAgAABAgQIECBAgAABAgQIECBAgAABAgQIECBAgEAq4E3XVMMyAQIECBAgQIAAAQIECBAgQIAAAQIECBAgQIAAAQIECBAgQIAAAQIECBAgQIAAAQIECBAgQIAAAQIECBAgQIBAPQFvutazdiQCBAgQIECAAAECBAgQIECAAAECBAgQIECAAAECBAgQIECAAAECBAgQIECAAAECBAgQIECAAAECBAgQIECAAIFUwJuuqYZlAgQIECBAgAABAgQIECBAgAABAgQIECBAgAABAgQIECBAgAABAgQIECBAgAABAgQIECBAgAABAgQIECBAgACBegLedK1n7UgECBAgQIAAAQIECBAgQIAAAQIECBAgQIAAAQIECBAgQIAAAQIECBAgQIAAAQIECBA4nsCzZ8/u3Llz8+bNhw8ffvv27XgZlCMCBAgQIECAAAECBFYV+O3Xr1+rHkDkBAgQIECAAAECBAgQIECAAAECBAgQIECAAAECBAgQIECAAAECBAgQIECAAAECBAgQIHBUgXi79dOnT2nu/vnnn3jrNQ2xTIAAAQIECBAgQIAAgYyA33TN4FhFgAABAgQIECBAgAABAgQIECBAgAABAgQIECBAgAABAgQIECBAgAABAgQIECBAgAABAqMCX7586bzmGpu+fPlydAcrCBAgQIAAAQIECBAg0BPwpmuPRAABAgQIECBAgAABAgQIECBAgAABAgQIECBAgAABAgQIECBAgAABAgQIECBAgAABAgQIFAi8ffu2v9Xnz5/7gUIIECBAgAABAgQIECAwJuBN1zEZ4QQIECBAgAABAgQIECBAgAABAgQIECBAgAABAgQIECBAgAABAgQIECBAgAABAgQIECCQE3j37l1/9a1bt/qBQggQIECAAAECBAgQIDAm4E3XMRnhBAgQIECAAAECBAgQIECAAAECBAgQIECAAAECBAgQIECAAAECBAgQIECAAAECBAgQIDAq8PHjx58/f/ZXP3r0qB8ohAABAgQIECBAgAABAmMC/xlbIZwAAQIECNQReP/+/adPnz5//hyjXd+/f4+D3rhxIz7ndvv27bt37z548ODhw4d1UuIoBAgQIECAAAECBAgQIECAAAECBAgQIECAAIHTBMx3nOZmLwIECBAgQIAAAQIECBDYu8Dbt28Hs/DkyZPBcIEECBAgQIAAAQIECBAYFPjt169fgysEEiBAgACBVQXiQ26vX7+Od1xLjvL06dM//vjjzp07JRvbhgABAgQIECBAgAABAgQIECBAgAABAgQIECBQR8B8Rx1nRyFAgAABAgQIECBAgACBbQr8+PEjftain7b4iYu4Ze6HCyFAgAABAgQIECBAgMCYgDddx2SEEyBAgMBaAl++fHn58mXhO65pIuJ91z///PPmzZtpoGUCBAgQIECAAAECBAgQIECAAAEClQW+ffv24cOH7//7759//on///z5M9Jw+/btGzduxH/jKa7458NtlcvF4QgQIFBZwHxHZfDLHi4e3Y4W//Pnz00HIJr+WIhuQKSq6QY0yYueQDzh3fQHoktw//79+O+9e/cum3hHJ0CAAAECBAgQIECAwHoCb968ef78eT/+d+/ePX78uB8uhAABAgQIECBAgAABAmMCK77pGjM9cVTvI43RCydAgMB1Crx69Specz057/FkQLwi64GAkwHtSIAAAQIECGxcwK30xgtI8ggQIECAAIErF3j//n2MTcUTWukLLRmTeLMlvt0W/8yVZJSsIkCAwE4FzHfstOBmJTu+bRFNf/OvsPUfi//u3btPnjx59OiRD2GMEQknQIAAAQIEdidgVmt3RSbBBFYSiGf5vn792o/8169f/UAhBAgQIECAAAECBAgQyAic8qZr87HS+DppzOW0nypv/my+WtrO8fz111/Pnj3LHN4qAgQIELgqgfhIW/zYRZrleHM15vVjdr/5pnXzzF80NE37EkNg8W3szi6xe/yy64sXL9J4LBMgQIAAAQIENi7gVnrjBbSX5DVd5Rh4aUdgmp5zfE3G52D2UojSSYAAAQJ7FIgm+O3btzEk1U5/zM2F4ay5YrYnQIDAxgXMd2y8gM5MXvxab3zYovn99jOj6u8eH8KI913jRj4mxZrxopgLixmx5qdi493a/i5CCBAgQIAAAQKVBcxqnQ9uQud8QzHsRSBq+61bt/qpjRuf+G5gP1wIAQIECBAgQIAAAQIEMgL/6ayLiZOYQZl8hbWzlz8JECBAgMCkwMOHD+Oj1+1m8XZrPOEXgW1IuxBT+/EvvmndrI3hsM6jhDH9H6/I+phCK2aBAAECBAgQuKyAW+nL+h/j6GNPPDRDNO1/xzIbvxQ3tko4AQIECBAgcI5AtNExhPX69etzIol9YzgrXpiJf37G7UxJuxMgQGALAuY7tlAKa6ShPyG1xlHieYzoWgz2LmLya40jipMAAQIECBAgkAqY1Uo1Tlg2oXMCml2OLRDP9Q1m0PTlIItAAgQIECBAgAABAgTyAt03XeMn9U7+JHn+SNYSIECAwDULxFup6Wuus37FIt56jV9wjcGv+PXXNpLnz5/HR68HX5S9Zmd5J0CAAAECBC4i4Fb6Iux7P2h0ZePnWGMQJp5w3XtepJ8AAQIECBxV4NWrV/GGaiZ38TpKjFlFbzDGqeJfbBnte/wmW/wyW/9X4CL8f/7nf2KVX2LPkFpFgACB7QuY79h+GZ2QwvgR15i6iua7ZN9o9B88eBBfdI2fLYrl6A/EQkxmNe88RAzNzX7c77c/1loSrW0IECBAgAABAnUEzGrNdTahM1fM9tcmMPima9woea7v2mqC/BIgQIAAAQIECBBYRKD7pusikYqEAAECBAikAm/evEmHtOLHKx4/fpxuULIcjwh8/PgxdmyfM/j999/j2cEIL9ndNgQIECBAgAABAgQ2JdB+w2VTqZIYAgQIECBAoBGInzeJb67Fu6ljIPFyS7wE2x/jiqGq+NXWCI+18Q5MP4Z4nNTLrmOqwgkQILB9AfMd2y+juSmMd1yj1Z68SW8/bxHt+9jMVIS3q9IPW8QbsBF/zJRNHmVu4m1PgAABAgQIECBQQUAvrgKyQ+xXIG6pBr/q6wdd91umUk6AAAECBAgQIEDgsgLedL2sv6MTIEDgKgTS3774448/+o8Aliu8f/8+Hg5onxGMQbEIKd/dlgQIECBA4NgC8Th+TCPFr0bEs3fxgxLxhP2x8yt3BAgQIECAAAECBNYQiK+txRfWMjHHAFf83Gtmg3gP6vnz52MbxBsy0W9v34QZ20w4AQIECGxQwHzHBgvl5CTFC6hRoOmnWgejGvu8xeDGg4HR6EfT7wWJQRyBBAgQIHDNAma1rrn05Z0AgcMIxC9eDOYlPiM4GC6QAAECBAgQIECAAAECeYF/51dbS4AAAQIEzhR48eJFvG/TRBJv3eSfAiw51p9//tluFr/vGl+Ga/+0QIAAAQIErlMgHsuLBjeemfuf//mfeCI/Jo3iv7Ecb7qe3/JeJ6lcEyBAgAABAgQIXK1AvKSaec01RrfiF1nz3ezonGdecw3YGCtLX5S6WmoZJ0CAwO4EzHfsrsgyCY7vqMZ34vKvucbHKaLdj3mocz7hGml49uyZpj9TFlYRIECAwLUJmNW6thKXXwIEji0weFcVd1vxUxbHzrjcESBAgAABAgQIECCwkoA3XVeCFS0BAgQI/H8Cr1+/bi0Wmch/+PBhfD+7jTN98bUNtECAAAECBK5HIH5vKiaKosFtPy3R5j1+LCIa33gD1ochWhMLBAgQIECAAAECBDIC8Qpr/iXVeN0l/5BWvCibjoaNHSueAIvfrhlbK5wAAQIEtimQXuHNd2yzjApTFa+exqfi+oNp7e4x2vb333/HsFu+3W+3zyzEK7WDT35ndrGKAAECBAgcWMCs1oELV9YIELhCgbiqD95YPX369Ao1ZJkAAQIECBAgQIAAgUUE/tOJJebk/vnnnwhsbj9iOZ6NjuX4b2dLfxIgQIAAgUmBmL9Pt3n06FH658nL8fzB169fm93jZ11PjseOBAgQIEBg7wLxGH3+QfzIYNzQ3b9//927d2f++sTerVZNv1vpVXlFToAAAQIECBCoIxC96/xrS/Ga6507d/KJyceQ7hsvveR/Gzbd2DIBAgQIXFzAfMfFi2CRBMSPyMVAWf7hh3gmO3oFixwuIvGE91KS4iFAgACBAwiY1dpIIZrV2khBSAaBAwiMfdbHfdABClcWCBAgQIAAAQIECFxKoPum64sXL8aSEr8CFM9Gp5+qHdtSOAECBAgQaASi4Wgp4gPYk88CthvnF+KN2fSpwXi+xKs7eTFrCRAgQOCQAvGF1MnXXNuMx3ciJn9+qt3YwlwBt9JzxWwfAr9+/Woc4inbWGi/NRan6qdPn9oPu7AiQIAAAQIE6ghM9q5jmGvyV91ikGrwRwwGsxCfb/Om66CMQAIECGxTwHzHNstlVqriB9XjNdd8Y/3XX3/FL77Oijaz8ay+QSYeqwgQIECAwAEEJu+70zya1Uo1Fl82qzWX1ITOXDHbX4/A4A9U3L179+bNm9eDIKcECBAgQIAAAQIECCwr8O/y6OIZjnjqIp68jPuQ8r1sSYAAAQLXLJA+oL9g89F5YzZeBrhmZHknQIAAgasViGn+WXn35dRZXEtt7FZ6KckDxxNzvfEvurgPHz6MD7jE2Et8ayyGX/74448D51rWCBAgQIDApgTiwxP53nV8dq3kO2vxuYryfOV/Ta48HlsSIECAQB0B8x11nNc7StxrT77m+vfffy/4mmvkxQTWegUqZgIECBDYnUD+vrufHbNafZMKIWa18sgmdPI+1l6bQHzZZzDLLuCDLAIJECBAgAABAgQIECgUmPGmaxNj3K7HJFD8Ll/hAWxGgAABAtcskD6xd+vWrQUpbty40caW//x2u5kFAgQIECBwJIF4F25uCxhPZMYHs4+EsKO8uJXeUWFtJKlRZ+I0j1+S2Uh6JIMAAQIECBxbIB63zfeu3759WyKQDoWVbN/8tHvJlrYhQIAAgYsLpBd58x0XL465CYhfc33w4EG+uY/XXOMTVHNjzm+fVpv8ltYSIECAAIFjC5jV2lf5mtWaVV4mdGZx2fhIAmNDpnM/bXAkE3khQIAAAQIECBAgQOB8gdlvujaH9NGd8+nFQIAAgWsTSN9NPT/v6XMkHhQ431MMBAgQILA7gbF5o3xGPnz4kN/A2lUF3EqvynvIyOOXZOJJ3ENmTaYIECBAgMB2BN68eZP/LdY///wznlncToKlhAABAgQuLmC+4+JFMCsB8WmJ33//Pf+a67t37xZ/zTUSmU5mzUqzjQkQIECAwMEEzGrtsUDNas0qNRM6s7hsfACBuM8aHFN99OiRodQDlK8sECBAgAABAgQIELiggDddL4jv0AQIECBAgAABAgQIEDhFIOaNTvvQw+Bs0ykpsM9JAp4JOInt2ndSba69Bsg/AQIECKwv8PLly8xB4l2mFy9eZDZIV92+fTv9c3LZU1+TRDYgQIAAAQLnC8QPCuVH0uLW+/Hjx+cfqB/Dsi9F9+MXQoAAAQIEdiFgVmsXxdRPpOmJvkk+hFjex9qDCYx9wsCJcLCClh0CBAgQIECAAAEC9QVOfNM1Hr8wK1O/tByRAAECuxNIG4v817LnZu2ff/5pd5n7EGG7owUCBAgQILBTgfzDeZlMnbxjJk6rygXcSpdb2bIV8JuuLYUFAgQIECCwhsCrV6/yY1azns2a1XDP2niNvIuTAAECBGYJmO+YxbWdjSd/vD3mmGKblRJ8//79lWIWLQECBAgQ2JHAyZNTJ++4I5wtJ9Ws1tzSMdQzV8z2uxZ49+5dP/1x4/zw4cN+uBACBAgQIECAAAECBAiUC/ynfNPOljHl8/Xr106gPwkQIECAQCpw69at9mHB9N3UdJvTlttoY3dvup5maC8CBAgQ2K/Asq3qfh32mHK30nsstcum2U+9Xdbf0fsC6Q8bxoM7HlnoEwkhQGBfAn/++Wc+wbPedI2fg4vHudJhq0zkjx49yqzNrHIpzuBYtXEBtXfjBSR5eQHzHXmfba799u3b8+fP82kbfD47v0v52ll9g/JobUmAAAECBPYlYFZrX+WVptasVqoxuWxCZ5LIBocRiFutwafHnzx5cpg8yggBAgQIENimgHmWbZaLVBEgsKzA6W+6xmTeskkRGwECBAgcT+Du3bvtVzYHR7hOy/KXL1/SHeMo6Z+WCRAgQIDA4QVOvh1Lf37k8ErbzODJZbfN7EhVHYF4lKTtVNc5oqMQyAi8fv26XRuvcnnTtdWwQIDAHgXev3+ffys1Xum/c+fOrKy9/N9/k7tE+/7s2bPJzQY3cCkeZBG4CwG1dxfFJJFjAuY7xmS2HB7Ncj558eGJe/fu5bc5c21h3+DMo9idAAECBAhsWeDkmRGzWhcv1pPL7uIpv1QCTOhcSt5xKwu8fft28IizPho4GINAAgQIECBAIC9gniXvYy0BAscQ+PcxsiEXBAgQILBNgXQAK57O//HjxyLp/PTpUxqPR6tTDcsECBAgcA0CJz+BF9Or1+AjjwQOJuBpnoMV6K6zs9Q93a4RJJ4AgSMJTP6g6wk/uxqfUp7cKxr3v//++zRJl+LT3Oy1BQG1dwulIA3nCJjvOEfvIvvGrwx9+PAhf+jJzkB+95K1JX2DknhsQ4AAAQIE9itgVmu/ZSflcwVM6MwVs/1OBQbfdI1HEU6+4O/UQbIJECBAgEBlAfMslcEdjgCBSwmc/qar2/JLlZnjEiBAYEcCnXdQ3717t0ji03gmnx1c5IgiIUCAAAECWxOIX5c6IUlPnjw5YS+7LCjgVnpBTFERIFBf4J9//ql/UEckQIDASgIxGfz169d85Kf1uuOnYv/444+xmOMnAT9//jz3p2Lb2FyKWwoLuxNQe3dXZBLcETDf0QHZ/p+TP+gajfLJLfKs7Eff4K+//jIoNAvNxgQIECBwMIHT7q/Nal28GujAXLwIJIDABgU+fvz48+fPfsI8wtc3EUKAAAECBJYVMM+yrKfYCBDYrMDpb7puNksSRoAAAQKbEkgf7Jt8qqAk5TFelj6GuEicJce1DQECBAgQ2JRA2sKWJ8z0UrmVLQkQIECgLzD47EJ/MyEECBDYhUD6JbWxBJ/89surV6/++9//Rqc9XqGJXzOIB0NjIX4MMH7K9cuXLydHG+l0KR4rLOHbF1B7t19GUjgpkI7GLDI3Yb5j0vycDSZ/0HWRQixM4bNnz+JTF4Ub24wAAQIECBxPIO1HlefOrFa5lS0JECBQTWDsVisGP6ulwYEIECBAgMB1Cphnuc5yl2sCVyjgTdcrLHRZJkCAQFWBeFCg/cpjdLJfvHhx5uGfP3/exhATG/fu3Wv/tECAAAECBK5HIH5IZO4HsGNu6ZxH6q/HVk4JECBAYEzAJ0LHZIQTILBHgU+fPuWTPbe/3Ykt+t7xvmu81/rt27f4/dhYePPmTef3ADu7lPzpUlyiZJttCqi92ywXqZolYL5jFtdlN45mdzIBjx8/ntxmwQ1u3bq1YGyiIkCAAAEC+xIwq7Wv8pJaAgQIZATevn3bXxuf+fMoQp9FCAECBAgQWFbAPMuynmIjQGCzAt503WzRSBgBAgQOInDz5s0///yzzczr169LHi9ot+8sxPzH9+/f28DBsbN2rQUCBAgQIHBsgfgRqvZzEpM5jbmlc5rgyfhtQIAAAQLXIOAToddQyvJI4HoEJt90jS70BjVcijdYKJJUKKD2FkLZbMsC5ju2XDqdtI39ylC72TYb+jZ5FggQIECAwPEEzGodr0zliACBKxR4//79YK79oOsgi0ACBAgQILCsgHmWZT3FRoDAZgW86brZopEwAgQIHEfg2bNn8eOrbX7iR1njFy3aPwsX4rcv4jXX9BnEv//+Ox4rKdzdZgQIECBA4HgC0Q5+/vy55GXXeHQvbUOPRyFHBAgQIFBHINqdOgdyFAIECFQQmJwMvn//foVkzD2ES/FcMdtvR0Dt3U5ZSMk5AuY7ztGrue/kUNiTJ09qpsexCBAgQIAAAbNa6gABAgQOIDD2oxTusA5QuLJAgAABAtsXMM+y/TKSQgIEFhHwpusijCIhQIAAgQmB+KLbgwcP2o1evnx57969sc+8tZs1C/GOa7wZe/v27fS5hL/++itefO1s6U8CBAgQIHBtAnfu3IlfO0+/KNEX+OOPP758+eLzEH0ZIQQIECAwVyAanbm72J4AAQLbFIge8mTCYjBqcpv6G7gU1zd3xKUE1N6lJMVzcQHzHRcvgskEfPv2bXIbv+k6SWQDAgQIECCwuIBZrcVJRUiAAIGaAvEIX/rwXnvoeCbQ0withgUCBAgQILCegHmW9WzFTIDApgT+s6nUSAwBAgQIHFjg48eP6Y+yfv36NT7nFj9DF/+N5wniVzJi+datWzHyFeNi//zzT/TIY5sYIOuPkf3555/x3fQDW8kaAQIECBAoF4imM56wjAf44vup0WhGAxo/ThWtajyXH43s06dPzSqVY9qSAAECBPICJk7yPtYSILAjgZILWnSqN5ijkpRvMNmSRCAE1F7V4EgC5js2XpoxuzSZwm1+0mIy2TYgQIAAAQJ7FzCrtfcSlH4CBK5Z4N27d4PZj2cSBsMFEiBAgAABAssKmGdZ1lNsBAhsVsCbrpstGgkjQIDAAQXi4Y/4ddb4Qdc2b/EqTryW0/45uRCPGMY7PPF7sJNb2oAAAQIECFyVQHwGOxrZq8qyzBIgQIBAfYGS58Xrp8oRCRAgcIJAfGRtcq/4ItvkNvU3cCmub+6ISwmovUtJimcjAuY7NlIQg8koeeQrBtMG9xVIgAABAgQIVBAwq1UB2SEIECCwuMDYM36PHz9e/FgiJECAAAECBPoC5ln6JkIIEDikwL8PmSuZIkCAAIHNCrx48eLz588PHjw4IYXxBbh4OsFrrifQ2YUAAQIECBAgQIAAAQJnCvz48ePMGOxOgACB7QjEx9cmExO/MzO5TeUNXIorgzvcggJq74KYotqOgPmO7ZRFJyUln7To7OJPAgQIECBAgAABAgQIEMgIfPv2bfDtGj/omkGzigABAgQILChgnmVBTFERILBxAW+6bryAJI8AAQIHFIhXVeNj5+Xvu8bvuMagWDyX8ObNmw0+YnjAEpIlAgQIECBAgAABAgQI9ATiJq4XJoAAAQJ7FdjpCzAuxXutcNL9r3+pvWrBUQXMd2yzZCc/aRETT9tMuVQRIECAAAECBAgQIEBgmwJjP+j66NGjbSZYqggQIECAwMEEzLMcrEBlhwCBjMB/MuusIkCAAAEC6wk0z39E/O//H/bO9tiKW2nbx0+dAAwhgCMAQjCOgE0IhgiAEIAIDCEAERhCACIwhGCcwXnv16pSqfTZGn1L9/6xS0tLI7WubrVa0sys9+8/ffqEEBx3HuAuQ/zHHQZ37ty5ffs2fvoVf/wR13ZaYM0kQAIkQAIkQAIkQAIkQAIkICSAhZuwJIuRAAmQwPwEkg/AzNkFuuI59UKpJARovRJKLLMuAZ53zKa75CstcAI1m8yUhwRIgARIgARIgARIgARIgARmJvDhwwdXPNzj9/DhQzefOSRAAiRAAiRAAtUJ8JylOlJWSAIkMC0BPuk6rWooGAmQAAmcQuDm379Test+kgAJkAAJkAAJkAAJkAAJkMCaBHhwsqbeKDUJkMBWBOiKt1LnYZ2h9R6m8HO7y/OOc3XPnpMACZAACZAACZAACZAACZDAvgS+fPny/ft3t3+///67m8kcEiABEiABEiCBFgR4ztKCKuskARKYk8D/zSkWpSIBEiABEiABEiABEiABEiABEiABEiABEiABEpiEwI8fP75+/TqJMBSDBEiABM4kQFd8pt736DWtdw89shckQAIkQAIkQAIkQAIkQAIkQAIkQAJnEnj79q2343zS1YuFmSRAAiRAAiRQnQDPWaojZYUkQAIzE+CTrjNrh7KRAAmQAAmQAAmQAAmQAAmQAAmQAAmQAAmQwHgCfD/oeB1QAhIggeMJ0BUfbwILA6D1Lqw8ik4CJEACJEACJEACJEACJEACJEACJHA8gXfv3rkM7ty5c/fuXTefOSRAAiRAAiRAAtUJ8JylOlJWSAIkMDMBPuk6s3YoGwmQAAmQAAmQAAmQAAmQAAmQAAmQAAmQAAmMJ8CDk/E6oAQkQALHE6ArPt4EFgZA611YeRSdBEiABEiABEiABEiABEiABEiABEjgbAIfP378559/XAb8QVeXCXNIgARIgARIoBEBnrM0AstqSYAE5iTAJ13n1AulIgESIAESIAESIAESIAESIAESIAESIAESIIFZCHhf1z2LcJSDBEiABM4gQFd8hp737CWtd0+9slckQAIkQAIkBu55GAAAIABJREFUQAIkQAIkQAIkQAIkQAIHEHj79q23l3zS1YuFmSRAAiRAAiTQggDPWVpQZZ0kQALTEuCTrtOqhoKRAAmQAAmQAAmQAAmQAAmQAAmQAAmQAAmQwHgCodd1j5eMEpAACZDAMQToio9R9YYdpfVuqFR2iQRIgARIgARIgARIgARIgARIgARI4AwCP378+PDhg9vXX3/99datW24+c0iABEiABEiABKoT4DlLdaSskARIYHICfNJ1cgVRPBIgARIgARIgARIgARIgARIgARIgARIgARIYSSD0uu6RMrFtEiABEjiMAF3xYQrfqru03q3Uyc6QAAmQAAmQAAmQAAmQAAmQAAmQAAmcRCD0C3L8QdeTrIB9JQESIAESGEyA5yyDFcDmSYAEuhPgk67dkbNBEiABEiABEiABEiABEiABEiABEiABEiABEliEQOh13YuITzFJgARIYAcCdMU7aPHUPtB6T9U8+00CJEACJEACJEACJEACJEACJEACJLADgdCjNTc3Nzt0j30gARIgARIggekJ8JxlehVRQBIggfoE+KRrfaaskQRIgARIgARIgARIgARIgARIgARIgARIgAT2IPDy5cs9OsJekAAJkMC6BOiK19UdJaf10gZIgARIgARIgARIgARIgARIgARIgARIYFECeLTm69evrvCPHj1yM5lDAiRAAiRAAiTQggDPWVpQZZ0kQAKTE+CTrpMriOKRAAmQAAmQAAmQAAmQAAmQAAmQAAmQAAmQwBgCuInh9evXY9pmqyRAAiRAAv8SoCumIaxLgNa7ru4oOQmQAAmQAAmQAAmQAAmQAAmQAAmQAAmEftD1999/JxwSIAESIAESIIEOBHjO0gEymyABEpiQAJ90nVApFIkESIAESIAESIAESIAESIAESIAESIAESIAExhN48eLFeCEoAQmQAAmcTYCu+Gz9r917Wu/a+qP0JEACJEACJEACJEACJEACJEACJEACZxPwPun6888/P3z48Gww7D0JkAAJkAAJdCLAc5ZOoNkMCZDAZAT4pOtkCqE4JEACJEACJEACJEACJEACJEACJEACJEACJDABgW/fvnlvYphANIpAAiRAAqcQoCs+RdM79pPWu6NW2ScSIAESIAESIAESIAESIAESIAESIIFTCHz58uX79+9ubx8/fuxmMocESIAESIAESKA6AZ6zVEfKCkmABFYhwCddV9EU5SQBEiABEiABEiABEiABEiABEiABEiABEiCBfgR4s0I/1myJBEiABAIE6IoDYJi9AAFa7wJKoogkQAIkQAIkQAIkQAIkQAIkQAIkQAIkECDw7t077ze///67N5+ZJEACJEACJEACdQnwnKUuT9ZGAiSwEAE+6bqQsigqCZAACZAACZAACZAACZAACZAACZAACZAACfQg8Pz5869fv/ZoiW2QAAmQAAkECNAVB8AwewECtN4FlEQRSYAESIAESIAESIAESIAESIAESIAESCBM4O3bt+6Xd+7cuX//vpvPHBIgARIgARIggboEeM5SlydrIwESWIsAn3RdS1+UlgRIgARIgARIgARIgARIgARIgARIgARIgATaEvj48ePr16/btsHaSYAESIAEogToiqN4+OXUBGi9U6uHwpEACZAACZAACZAACZAACZAACZAACZBAigC2d/755x+3FH/Q1WXCHBIgARIgARKoToDnLNWRskISIIG1CPBJ17X0RWlJgARIgARIgARIgARIgARIgARIgARIgARIoCEBnJr89ttvDRtg1SRAAiRAAikCdMUpQvx+XgK03nl1Q8lIgARIgARIgARIgARIgARIgARIgARIQEbA+4OuuPTRo0eyCliKBEiABEiABEjgIgGes1wEx8tIgAQ2IsAnXTdSJrtCAiRAAiRAAiRAAiRAAiRAAiRAAiRAAiRAAgUEeGpSAI+XkgAJkEAdAnTFdTiylhEEaL0jqLNNEiABEiABEiABEiABEiABEiABEiABEqhM4MOHD26N9+7du3v3rpvPHBIgARIgARIggVoEeM5SiyTrIQESWJrAf5eWfkvhMT99/fr18+fP//zzz99//63/o7M///zz7du38f/Ov38PHjz49ddfb926tSWH7TtFRW+vYnbQS4CW78WyaOa3b9/UhPX93z9rwkKnMGepCQsbnUhg2uKctaiuKfY5BOilz9H1nD2lBc6pl9WlYsSyugYpf2cCb968efr0aedG52yOs9KceqFUnQn8+PED29RY+2Pdb+5XKzHMzWos+dXan/c5leuIrlgzPNkVf/nyBYNO7bnhv7ntZg5AtfOG/xiADx8+1OjiiVevXr18+RJl8P/Jkyfxwlnf0nqzcLHw6gRO9lGr647ylxPgZks5w+E10IkNVwEFqEKAllwFIyu5TIAWeBkdL5yfAOO9+XXUWsL37997m/j999+9+czcjADnuM0UGuoOFR0iw/wNCKwbzPCcZQPzi3eBvjfOh9+SgCYw45Ou6gj/06dP+vBePfAJodXdM+ZjM/LDe93nCRNYGaK/+MMtCxHxAAR/KIC7i3QxMMHzro8fP765udGZ8ycQQ6AvSrPotX6mV9+08eLFi+fPn2d1BJYDhuruK20zsBYgwr1Wjx49Gm4tByo6S4NTFcadfBH7VNZ77U4g1KwMFdauDV4NbesGQXWL0gY3CNLyp7LtcmGUQt+9e6fs1luh+gr/YeRmAdx1p+as+/fvm/kD08n5CLu0uP/vmoTC8a4CG5DZYLxfA8WrxhI40EsnB/4GgSj8DzywG2Mj8+3bt/M4YRj/gRbYbsgfuJSOwNwsYon0lF+VENDrPjhMc3WG8Cx3R6JEDPdaJZgpknLpTXc20ChCX+8rul0Jd805c1ZKhkZcE+1q8JF+4YAN3iBrs1p7D+xuYacaK1z88XVXEcjer+iKgeVMV6zsQTj0VGFsu3l33uC0MQYjow8HSXrA4vUWtZ50pfV6B/UkmSq2VAbjbhQgH5k87BAq62QfJUTEYnsT2GmzJbkO2mCL2LVGOjGXCXNWJHCgJZ/gshCy8lRrxfFYKDNPtQoBtric8V6c6vz3psblz/oWNxV4y2PfyZs/KpObHhXJM8py9824MISBbfC0AnqRjKjbHYaidXVraP8bROEhcYuveputDraV03DvVN/mUG/pYAYqO+GGjeR4pO/dw/eeqWjlY/m/FoGf/ve//12ryzwOD9Xwxx9/CI/J4Z2xOsLdM/gL1RbKx2Mz6u6Zqe7YDklr5mMMo9f4w0GymX85jVseMcmNfZ4TqtQhEUJ/875MnS/pII7VhfeVokUUFmJ89uwZpsDIfR4S2XLLbKnoXAjzlIfBhCxTLVZhqEJp5S4OFSKAxrIBLi53vOsbBNd6mh1dpuULDWmVYtix/XfK8m9l5vYCS3dMWPhr55CTgbJwMEJIvCcpq4No+vXr1xjvcn+i6sd4x6sZ0OJy4z2LDwtPQmBLL31CIBqPZFTsHbexP//8c+x6QYm3pQXGyetvuZTWKFoklotYhBCw3WGeIXmvmmR0e2Xrn+l6S2sZqFZ/IcGwu4IVXOjbknwzRnVFSrrxrEWoXE7gQqiP3RL5JbrkhWhZXztPYtdZybQ3WJcye8vwJFq4oGU0zTWRhO1sZfCUHbyBfgSuXLwZNqsjvcDJBfobKYCvLp+exKt1v6Ur3tUVu7p2c+pGsKp+jD4cmrivVHOjSswLhbtztF5Xp91y3KDXnPGx+YmPQmGy4kwedgipRopNPkVGJF/oq+T2Cw4pMPt07hGG7e3bt+ON4pgAxeJlOn9bd6pqfTwEeqYzRBr+UK2GdL4EIO9ViFCiE4vA4VftCGy5ZDjBZaGP1maU9sY6P242k+x7b2mBcfL622RYhZLyBQVMArsx///20H1vEHWX3hqmTkxi2FoexnsahTcBu5383lSv2CWZ6LJ35YI4sNHxmSttfAbhpodL7HLOlnMc7McNObgwxBSMP+ENk0mLmmRhCAN2V/06zlRKT/YFBTofhv77tthfhc/XSOQ3y+CwD4EWDvswCsz8ZBo7NhAMmp3hprKktFaBtYIZS3h8hNfC8Fz9hg36XleznGRdJjpnp91X3Skm6hIY/6RrxRtoWp+LVESPORWBUfJG1WstggMG/5CHZHBLRK04WOi/8DQs7pzLBSXfYsut2Sq/q6Ktbi70saKJotcSQ1IBdPzXL+UA4TfwN/9T/bR8uU6XKIltSiyicpe+wq61eAEBlge//PKLUIBkMQw6+ZOuYIU154VTGVcMtAs47i2JbskDc6DiRkFUCGZ5WIWItzxG0htwKoH/eDRa+GYQs2u7eumKs/xsgShUhjf7aAMwtXkhPfzodFcLlOui1j0BZy6lI5yXi1gifXG/WvHGCLcX7XKwYw4/qQ8syxuqdVSPcYpAWp+ulQsmWYRmtVLuSbAHhb+sRiOFcXh2IbaJVJj8atdZiWuipOpZwCKAZS+2WBst/PG0Bpxht9GNWEu4+EJ/k12GX7JYZX3EyiK5j0dXvKsrlpiKChXiWxwYQZhqcXMhEuq/qlkFGLDhyOUIaWCEenPJG1JipXn5SVdar0TL7cpU3AaBkJI4E6MVO5887KioU4xuDNLyjceKIs1flfxOu8+fPydDgsKJ/hqu5PHBVE+6LrfZUtE3zrZFfM3eTg60rhFrdBVPtXiq5TWtjV0WnA9PtbxKdzOXCAh5quUqLp7jXX1blww/rtXyMN7TKEKJye9NDYldmP/q1SvvwzbYE+izhq04SwIFNz1C9rDreqGi/XBhGDIenT8wmNngMBRbQP//dvDff9d7+BrstUStaR2C9TzXu9ZZfVWtXusKzUSLe5vN+pHe5pyFvtfSLCdZC4j7cY9J1u0Xc2oSwFvJr/3hjDwpBxYJkcqxaEeUk6zkQgHI9tdff0WaHvgV9nDj6MAEgQvQYWUIROgILsEfEviIfOGpG+pB+c49RXxzQV/eS+C/4sIX2g+0EK+/8FuobGNFF8IZeHlFE4Xdxl0cxmzcBryWL8nED1n3H91CrdHyhaBWKQZLg70lzRJlsKhDYXPOwn0kmMgwoyXHHQrER1MuLoiRlFleAF2QCFA4K4XkQesYVhIBjioDewsRa5RfroVGQS/CwizV7+2lk95Gbh6zBaLwMHLhkyVRW5bZVCy8twXKQUlCxPjM2GjSgfFANkyj8r5MUhJAVoxYsuhJOjhwdGf1pUXhuuGfGgtV5MSEknTLWQXiziEpM0J0iIRQCoO9UXCS1R23MARL9qJWgb1npbqDgmuiWlY3Zz1wLMlAGh4DwxMOBHMNrEutj/AfaeSgBhhJ0qtUX/uHeLq+ZWCOOzvTFZuK29sVmz110xg+kYMetdWGjTU13NzLrRzUhpEYqhCDF/WE4klca9UW+kjrDZEZlZ/03lneLx5nwk4wEWRVKCwMy3Rd5SikVrsn+ygLxTwfoRShaS1dDKN7BuYYm6G5w8Sr5iwUhqOAgvCHxMDjoYq+ERNoXBHodTIGNllZ6dbrX+gi7rohPMJ4+P8Vb0qJq2bCb3mqpe2fp1qmfW7ssuAhtdLLE6jN5NYzTV+qaMcnFKXi+IKicNKMWBFkk69quxmPJIgaaNiaA2SQiMp4L2KB8a9ax3talS0SXtvouVSpOEtCTXEfxU0PryUvvV6oaD9cGIb2nC2zgcH0n9oweC0xSj6OPQzFmrHQmcPRlexReNFhKCWHQKHYhZevGMxsfM5C36vtee+FJBWtFc1EBwL/udxGyUYGPLV3OaQmSx0lYxJCSQx4CIn/iEuQg4kTwZNknEy4nQHhvQEBMiGt/MYFABHO0GClAF5WdNaFEr2ECFj58QjJexiA1oERERvMRu1koe+RUBuFs3onL7y9ouUoZitZ0URhsaF9EBgerMsyaesjJIEbhH2iJJZJ+C/0bLoeXA5Tn4owLX8qdRQKIzRjKF0yy8BWk4MCJi2pStKvzhsZEBujWI9NM2FOTCiGP8iP/5BQ+BgwakMlmPQlHT+njDcMMMlXTyvdlRCuvp2k+oi5Qy7V9l664iwPVhGwXgs0x3v1QBROoKJVj3Ip21tgxGasr5JzItQdijMxpZ65lLYY6o/wz0meGJ5zRiy6F5JERO/aP4wa3RL5W5epG/4BKeyqiswR16cVl5UIOQehtN4pLEuA1oVrkU8CiagGMmywQVd3UCQPd+GNuSZKWt2EBTBxxNcpmEPhN+S7TzA8DK5kna0nrNaeKqt+t7N0xXosbO+KdU/dBCZ0ryGpQadWlO5Vkhw4ZIBFPd76vZny5mi9EhX0LJOlaK/2zcxQnClcc2HBwsOOkPYxF0gWdAAI2qFKmK8IAJFpt7umMbrHalw48DHjSIy28/FQRd+IDkYU4Z0W0TpWlPCo6LWaYYEIoztkq+2WwCcHWhGtDfzKazAhw6iSLxmecSDxld1lIXmqZWLf2GUh/rlsJO6F7sraxNguTV+q2WLCcvVi5YQWFGeeakni/1GGrdTKeE8Z8NLxnh6hLRIIZa0xrj4mTwoqClNxloTwIR8lHAvc9Ihods5Nj4r2s7Sj2D6YCTkrrwdLZiZdHDxG08NQLMHk53HmqASHUOyBOrEaxcE3ataLRCTwEY5REuOBGypXWxxmo8PTQgeOUaA7HpEZQJI0wEFSVaQV9VX//YGk8VsFLu9W0fcqFW/ve6no5DBngYoEBjzpGhrDmAYwd8pnAsy+kYMB7XnRXEVeJVV5pUUkEVpKSdoChOQWM3xKt/2RPv7LjRdhPEDhEvMy17aBRAvz8Da6maJd1KvkVDRR2I938MIUQ60gH9aLApHQHz4QBbxWZJquTiOslLvNpmryykzLb8q8XeURM1a2B2P22n9cpMi6Wps0mo5XIvkWDekKyxPxjQwsdN0hrwa7cPJFl5NTOXrRYsKSwJyzTP81f7mnlWj5grnC9wp1dIKXdgfjBaTqksiIGxKIwp9c7ot7odA7CU1LWOwECxSiQLHkDim05p1nYZmuQpGz/VI6xHb1iCXUL28+tOzVvpk5ZHR7pe2fWTf8A9XL2/dW30PD1lRcVtrrHKxGIx/7B1FZvatIPgIBX50wK9UdFFwTxS1qxW+xwHHDWnPAlu/nxGeupttZZkeGp93Zma5YDZkTXHHIOYSWA5F1aKiqSL7c0jBlROoxv5LXOWro1QrhzF7PnK64DQKVeePMyJpL7X+iQMSEeNhh2o9kExhU3YnDrIRpGNUoD9OzXVjCQF1HBr6CAPG8HiMuM3xFPD5E5Wg6XonkW4hXS1mRqdmNpdE7r/zemMeUMNKKpL/eMt5GyyP85BkHnZhXHSqzfxzFUy2vOmabjjd2WQhpTF9XmB4SINGXmoMotIw1NesND0Lb45g3UV7uqTB4vRoxBUC6xaxqcpCnk2EPpB1i2KoL4Bn3P/jWq9A4AcZ7lkHqj/NYZlyD5reh0AX3R5nFmqbjVqrxChNek46MBbSOmB8FuOkh1DJYTbVeqGg/kSHMhaF3AAJ+tzkOI9Qrw7VMKDRi8N1uEPX6q4hgGH1ufzEe4cklThvxWMjnm9VCrZLaInLW/SriwJXYEDiXJCTsE8xIgJvw+6cvn7PQ98KKvMuWzTblqOi6Do21xQl0fdI1NA3ALUZWBfEOYPr0+gXTucNHjJ1lEQ24uxjXplIvDcnMF4/DvNVeyOzgv6wdtAhGq6RpEmb6su25fM5RtNv3VXIqmiisyI2GQ1YHN4XwOosSLDNUm2nASKNTuZVnSZIsTMtPIlqrgLsRY5lc4YSSnLPckZULEMPHkrnkY6S/3s0CdDBXYJSXjPfI9tmFFpe+JGlFJRr3XgtHV0gsuavrbTeZifklKdg5XrriLB8abtZQ7RaILn1PwDkWmByMuoBlSN6Rbs2GmNrcFSUuRFWXlzNLLKU1NDexQcTidiqS4zUAy3i6HRpF5Bz1Vd3wTw2uKn3BhGKpqfCj5RxyhewfROX2F24tt1NZ5c+ZleoOCq6Jssxs/sKYL+KRc6Gr0QRQT6QhfNVo5sr1PE3Lu32kKz7HFeuxYCa8QR0yL0f1ZuVWGgG/ZC9C3jSt1yI8/GPEx17wbK7zDy1dedhRonrJOIqEXiVN73EtJpEL5r3cJRjdo/S1wWZLRd842xaxxCoOD7QkiEaVkfj/us4KxlDYWUkkeUFmnmqZetnYZWEtfME8Qpe4K2sTY/U0famLNLQ0MFVmLSiw0vSufw851fL23cSFdGfD1mplvGcqYsV4T6uyacI7QyE2aNqoVblXBlN9WWnLR6GtkGfjpoeliKyPkqC3z6ZHRftZ0VGcE8zwMNSd1mH8F+4kB0nJAnDsYzjaHbm9tmaEQj+TdGXunKJlkySS9Vvd6f8RU6SkI24Z+l53FQAmhQajOUssp9D4dVvxxOGKjsPht9UJ9HvSFZOca9xYG8jP0SOdx/rfrdzy76GgM1Jtla+8QQC8Sfnmsime92Ebi4Bk19is80IaMxxagbNWf0mlWBKaH736shaZaCWEUb5zWsuzH6XoC7YxySVQN0xU/cF+EKCXWKkZgniXiDBptFUS4uNayGkOjVC6liXnaoqWn0ts5vIhMzat7sJi2O1ycs5CXO5eJc9BR/QwLx/pocEFD2CSQRqTVGhWkgiPhqwK3Y+jDjwk8vcsI1m5ufRKcko0q8hItoQuSAhTj5M/yktvHIiqlVRJ0GJaV09PcpQFxgej+a21qDG1o9NmnHnsUtqEZqa3iVjMTiXTkkVBz9GdFLhzAXgbPXyqJDBOq3QBOxtV5NGVmM7hgoT9gygtuTBRi7wXzlGzEtdEXhtgJgjE/RLWF+VrH5OzMsWIB/DuAJs1XEhHmuv/lTs70xW7q2Psh9Q1vOS+EywhuZq+YHvJS9Coa4RN5z6ATYaRmB+TkqsCh1uvkFLPYhg7MCr1V74FasaZIctBWzzsKFfxtD6qvGsdaoBxuo50vxzsAXaAaTURGvgm3iWOhzCxwlnBK6q/kg1Vb6SK+k0maAXoLJjqI+JAs2QkHTqE8lYbyTxqzRvhMOdX/eOokGXK+bhxe8SM5V9hhMZlOMqSN3ZZPNWK2/lyAaE1/XmHvLmg4KkWIgQvJTPT3TKKm035t4z3TP4qvVy8V24GkhowhF1WyEE8I7m8VhluetQiqethlOU17GTmco7iKEVjatNbo5h8C28FD63NEeRYdoLQqGTBhYasCt2Pkh0YN0Lzmqt2AvEEepRcA2KPpaTjcQEk36L1ZJQlQZdsKxmul8yJ/fcHXAOL58C0koi8BXAhN+VMthjsdYdM0jLRenLXxau7rMyTFZ0FioWrEOj0pKt3dFWZUTQFuAOMT9NHuOnL/le3ciHhTv/m/s6FCkOXhNaZJofIcUuo2ir5kA29TirIFNWNuqyQMa7NZEBjtlWlj1R0FYyjKsEaDx5JsoowLUePZVzunpXCJGD5VXokjG6HDHBafhUVz1CJ14xNg4eR1zJp9NcbGJjNubNAOSWECjgwQM2u3ZpNW2nvRoY1JdWCkxRs+JZBuRYq1gCF4g+mC8vEn1IuwgNLg7kfUQOMBCaKmlF/XYEhJyrPilJM+WEAEA/mh86iKol4rlHpyati11AV5DFF9aaHzFNKNvR6s0BUGb+KXlwte/nrzJ5Hp65sB1qgO9YknkqD8s6YyHSrvZwDc0oOEMh8uf66F54QsXiJSeaOnqPbK+Q8mcpJ6vAgaeHaQ+pEC5s3pcIYRxOuk9QChBLaOfShHRLDzPdGy33Ey23FBd6I58xxEexQhc0uDVOtVtqrZdAzi3FNlGuQQ8rHg5CSc9l4d+L7Wi1cblwe/a1kJ7DF7oQWQJIwB1oo7R2kksr7l3Gdzzmu2GtviFI6aMHFbtoSAuxGMpithNILWW8jSi2qhU7VdkEIuzdfD0bvmgtWhAinirTxSUHLNmQTyR0sGkuVvutKZg4XtZAbJOKRjzK2RiqO0ENAru08lEBoHamhxVfegW+KVyvaV8J7N7vM5loEYBh3UHfW/oArBmow5YzHsZKdHF1bFbXSiVXB2LQSeAD8YcTBIPGnlucSZ6VNxZtADTBXjCzUjPordgG1QU5UnmXPppA81bqmDmDfz2Up41dhquuvTLNx0z33vV3ZGkUL0LLbUytnSEjsNVqJp9KgvBM9Mr01X8uEOSXn9Pg0fa1d+VUSt9nTsCE54z1rfKmPy8V7ciMsKendwgIxWFFJtbWuhRhqNvHqNJSpfZR3LMD5wy1XkZCbHsA48xy3ZZRlmS6DGQBBqLD6YWjS61qxED6i15Yx5H6Ehwx5UZ2PhnKrrVXe68C1YEhssHnlZWX2MZSe/JyFvter2WuZnGRNbpJllx415oVML0Sgx5Ou7i5Gu+2Y5PYKIrnyGV2uYCuewICBl5FfnlsS8Zkek6EECORWW7E8uu8G015Rrd0EyzvH96SgYm+docxypVDRFY1keFVJN6INSe2DeGPo6rGj60i1GGYC8Trk6caQlt8NdeuGvGZsmhbS5a7S6gX8vNWE9bHugYfVunBMQSR3OFuzLQZCrdDCmuwsIOojmrP6wo8ugaR1edm2u7HblRAWCI/tFcObibnpwhikl7bIg+GWgSi6KfdpMLBuR6e0QMsC9UdJtKniTFez5yylNS4zcWDEorsv2aHrNrq1VAslEK2FzuZDM2+f3kFrEuVqIfVhfB/xdLuRhBst95EttxXOSi4xd5YJKdrVMtdELs/5c+LeBvbQtAtxe2sX4cQ7JZkarD3qeIUtvg0NTDPfHaQtJCmv82RX7B0C2BYopyqpIR5Ft9tMNq00lF7FeiWc5ywjWX4q7fCw42QfNaf1lkslsf/OKyx0SnKE3W2CUJDj04RyERe2puMaTG7gt4tOd90iphOLm9z83yYHhTea4qlWoWatzQ0vZN5e5WKpMil4l0huWyqn2743fWloTMnDKlez7fZ8klJh/Na6iyNEJpQf34XrbNgQkvFeyL1Y+37wb2ZJ2FhIxcgBf1AZAAAgAElEQVSXBPZmbVWcZ0Seil+ZYus0rLpiE7WqSvoBLT83PTjHWVbHhaEF5NrH+cNp9MsNTrRnsBLuTrXVQYyjWqGFNeNYkqiPEcdreb+KC0PJytSaPa8ZT+5VpwUzJh+veViZrvWaNcyTpu+togvLNVnGoD5yK8PFslA0XsVOtqmk+ZOu7oiKrwPLycJluwZq5nTby3CDJNAo72C8BsmbgRByxStp+q0k5oC+rHgIWtNKTMovCQR1bUhAUyVdpqJL6M15rbu8Nw1Gp7EP4rXnQosKMXHdqZbETOAIvM+UTMsPaWq5fK8Zm0aFdCOjSo61Ru0qHbk2bPVafbSWgsBlFqse1STDGLTeIZxYzoxdgYU+U2vTCjzcCqvnSIYexMPW1bWB4Fp4B8thIAo7gb60XUkStcIGebsdLAEcaIERp2HtO3vtBHGm68eqTzqWkMk5qNtS2hJMfZS4zWsO09ucmTk2YlGSzHZjhMlnobRk9Kkh2Xq4WdAk+lWCdb4P2+ugrEwrWra6NslHzkohRbhkLP2qj5aWuSYK8Zw5P+5nakWkcQLwYF4DU5mQsNYtAnExzG+TwQ9k679UNCVEOgJNf2UNUquGST66DqfDwmSeJar3XVd9hp4yAJe/th949UZGopuIJJaw3kZ8ulWbXM4oBfGwwzLUo3xUN2vs3JBkAdh5hQUCkhviez7peuZmi6TX8AlWHMh7FawhPE+gZQm27kd3N9iam6yPlol26Lhw7GBxd22T1g1ZOR1DrULslj3M7LK0rfJUCyhW8aXCsMr1Y6232ZMbO6NOteIbccqfd3BxarhJ3Mg1v62HcyiRXI02ahfySHq9VrwXglw9352OlcX2XzoJu5Y0My2/1yoa7c65/lCJYf3nHZ5Qn1DRLYp5TcLSET4uFGW547fDXLNEMOOScRWNHGunGhZiFqse1STDGLTu9b2wSVMwb5mSIWMuJcyGzHTn4zzJaG0UVCRnmUbtmho0yYfSlvWal8+WlmgT3aTvjStuft+7n6LjGuG37Qi0fdLV3ezo40+TQQDWCRhF7bCqmq3bFxABwLnA/7aOIJOTK6YBSNK6+5H6JU7WnKjM8qCajJOEy0U96xdGe1R0RNeLfiU0IVimpX18bBq8CgWDbTcVQ6nV6jtd3KLWDo9qqVL7Rp0wHXLdbibv6oBd1W3Rqk1yxmCGLhau6rsYEA/xiSYfSrTGYlFa96MZP4RgqnyMgiHdTHp1dOGyYNbQppfWJCWGYfo9szyozhaI6n4h4S6+vJYPwzOvapSmBUbASjTlljHno0jlhV9NspR2e2FNwV7bNkeuW0NJzvCIBcJLgpY+o7uE5PBrJYGWsq4WYV6k+3LBCrcvIjJ4v/KONSuzj3fyiifP5KwUYSVxL6aWLYfcYrBIRgTXRBGdWl9BZXEt93QsmKwtH2J+hFohrSV/04/JyAfitQswhF0zEYXS5iAVVtu/2Mmu2Gv5GJidtRA6NoLXbSRJyGLN/CWstxGfbtUmd5+URrD7YY1TfGx6yiAUDOI1FUMpwuo7t9G62WfThtytFdP/qHTPQEh1NrnDAMFgkE3J6Mqt2N7lg5x2sVASRdOY39zy9Xbc6rtZHgpKRq1yF6daLzRFOjFt1asnTEsLWabK7+YoLKRJ20YXrEvkH2nJIVYSwzDdtVl+QpdldlMyWcPmYXjmVY3StMAIWImm3DJ9lnvJvR1ott2yNwQtvhenPHkfw2a8F59PF3WeIcOrkh/aPkoGwFVav1BJMjhRNoDJ0fLz+Nh0t0EoGMRrKoZCavWdmx7a0syoKeQuFnIUVLTWrJuQTM1m6GJNoIhz3DoLc64dhlq+pXAzwdsF2HxoOOh8k5W3koqZli60DGbCHKcVm0ZVaN1syE033bxSfXEbdXN6aqScMH1vOUPUEIrZTPMA6iptXatkM0Vfg8Crygm0fdLVHDBI93SmyTGMwK7pGiw534NGIwEkMRDU0WGZFDJQiYQ6+LAKS8S2LrHs0P1Ysn9ERYe0vHq+ayfJHHgV2F7rjmN9kpREFWgqDC2/taK71Y/lVtyiMJ82FUZiS+0EkAwoM3pBWuNqd0uiZHulZOZqx3O2mpPbDVqbre08Qiai7pINKcnIYiCqDcBNAKDSmhVVzhaIWqZl7Wm6/VI5HRwILdBSjfXRPe8PKUvnm5ORVVv1j8OX0t4eHR6xgElkvtB20mF0e7WzVqZwALY4r4qDkqgYui4JD+ICeL/V1hVJ9HRQXiGTmZyV4oi4Jorz2eDb+MzefwjH/TCcYU/m5ho/5Oj00qCnYGZbIcHM/P56NCWUpA93xdY9Rkp3/U0rtGBst4dsWmkoPb/1Six8/jIh/pF8HnaYcGCox26jzW/eEQnjUYdScecVFqSVbFljAEb6VfGrkzdbrF1fc8jrtJ6srcKzbREfHmhVHBEzVCVxEcpEeapVUV/WGNdOwEpIxn5FqcyqJBKu4rLMfiEdWqRY8Dvse9OXWqqxPkrCKktrPdd68b0vCIbgqlE8b4HSHyW7/R0MG/Iw3rMs0/q4qPPUllY9EQpFBgYekj5aapV85KaHSenkTY+doiwGM3F3se5hqPnT05aXbvQMm9WK6S7MdBx4xW9PDmYURhN7KN0z9i5XLn1vOUPUIMEIg+FWhh41fdZfVZTLSkwC/Z507bzmwXSLNYk2UG+i6a0zydYhEso0ciKYt7xdNjMRAZim0DltSuJN690Ec09KPh976wxlwuNf7j4VfRnd5BcmQ2TXnEoMKYuGZIBDPHQBnjCrZnlhWr6c1cwlJWcS7axIk0kOt0ZzJQRAze5YtnL01GMetjUdX5LtFehOA2QiQkDyciDlMCOVNP0qtNtYuCFFLx3XmjXM3Y+rBKJWN4Ubjh2W7rRASzXWR8n8a5rlaUtpCxc+SojtHbEAwjw3RrgKWisnNPOagw7p/rGWMGjpfB+2hcX7UUfL01oCZ6W4argmivNZ/dv4DhIWtv07iCk7Pip7euA4H+X09NKgPyvVotf3Wpl0xXHtSBTdbjiEYo9uO8kmHG9I2U4Sy1C9H+e3XhPguunk7qurnXaGYWGUjFCI13QzNj4xKTgo02iPWkKgnY+y1LHZR8lmQucVFghLtu9gbx10IeGz92aL6/qsHB0H8l6FiEHSiUXgXPtKuEE0cGoIxbc81bqmceFVloNyP67isqz+SqZFdJanWoAwcNRDa5KwwTRLnmp5V98moj6GLVEc4z3llyaP9yzn2e5j6FYl8zmrdq1frhke0hpfyY/c9LAQnbzpYaFwP64SZXF3K+5D9jgMNWd2pONdLvnWnBbdQaFy+kwNZpdDkuwdzECPoY6b+cuds5jCe9P0vZIhPP+mnFe5ZuYqipaog2UaEej0pCsCqQ7TicXIfCLFHBhmutH2iqRpJQbItFg7oU6zm6F0/wM8raPkIlP5LzPEBCt9eTIhCbYUlpIHnqnopCLWLSA3IWVIHbbXTZjJEVRu3mZzVpqWbwFZ9CPcbGh20Pk6lGzax9BuqRajxFHHJZecn+mloDnuGt3YpKQ15z4NwU3Eu8ZvFQGJihXbpjqNqMPrUQsDVG+drgkhh4GoFwsylwhEvXYFnYY6pfNbBy20QK9qzEzJbqzWF3R61FLaBKXSjFgUh0lujHAVtFyO0Ec1PRzyQkuGxMotdN7G0b4oktDRsrdfwzOFGkcHj42LJAGz1jLXRMNNOkuA5Bw61SLI9DOFd0jLKUmOAPtsjERkNsmE0nqQRuoZ+NXhrjgUxQ3RCO4+ca2oxfmU6p3blpszufUOUVOLRnnYEaF6uI+KkNngK8n2S+cVFqhKwm+sTVrzTwaK8Nh9oqDkWrjd8ZC5unFnKE3APK/JUo3c95b0kU6s9WDpX7/ESyiLnWpBx1Ot1qayh8vyUoJr9TphMxO+znttrUz60iRJSVilVQadHn6qBZ6hrQBNCYnWhs14D4rY2Hkmh+21AiHTvVZbt6vkgbcag61Hn9XxpB0qqUoWBVaL5kfOcSYNbzqpILU05sLQS09nzv+0gmSdpXeqTatouuwy7coMEqy04mwO59bhliSKKFwDauOJJCRiqBEaqaTKVwM3ryC/ZQ/ej9p6q/S3QyXmKPP2iL5XooX5fe8eipbogmXaEfg/r4+onokp+datW9WrjVf48OHD5CsPP3369OrVq3g9F75FtcKr/vnnn6dPnwoLy4vdvXtXstP0+vVreZ11Syb9l2rODFZevHghl8G8MH5VVrVWVVS0BeTYj7A3OJye3TeXLpF2v379+uTJk0iBa1/R8q9xm+qqb9++Jb0fVsXPnz/vIDasNH6IBUt+//59C0nkwQlQfP/+XcmA6OL+/fst5FF1Civ/8uVLOxm2qRkqlkRE6O/bt2+H9NobESW3SOKi0kvH+eBbL3b3KjOeTPpM83LzQjPfTWdV617u5ty+fdvN7JxDC6wL/LSltEWPEYsFhB/LCQingPKGcmuYVrDcjsxWnrNSUiNcEyURLVoAC8Z4qNl6YRvhhj20+DINW9YfP36M1MCv1iJwsiv+8eMHNrVcfY2a929ublxhmEMCFgEedlhA9Mdjz3M1ASa2IcDNFqVK4XRs7vTGA2zLQswLra+sj1nVWteeHGhZKLb5yFOtuCqPnY73cFle5fJUC1jmv8HPq7tQ5uGnWiEsnfMZ7yngGzvPFhYFs/HuYsU3cltI0rRObnqE8DLKCpFR+eb6LmsFZ14YbyKrWqsqLgwtIO7HpQ9D1XnZ48ePdb/wRkt5j/RV8kToxQdmDXKrM6+SpxnMyFmtWHKPIE0+CjjJxq3UnCuzZkPzwngTWdXGq+K3vQlcfohWvoyBJV1upfzC+MMzCjf2WcobMmuQzPSmplu8NhudMpsIpfv8iLwJR6WTr1OC2VjvG8h961vyOWcwgRm7sslzqGg5q+VKyl1ch/fTeOlJLFwN/OpvI6PlezWyVqZEiT2n76Q9Q+BGhEPzo87HS4/MN3shrmgkiVntbAoyZVsuLYyIoPHcSKMKClc8DIfCmiX2oy0cCQaiJg2VXiIQ9dqJRPvVAwNLEokMJvMDLVAeZ/aciy094uOQpbQlhsScelIaGLFIULQe3ZZ2Fv1oxnWmL7LShXsFF+AIX2bU+ReHLCzej5O/IlQydsx+HTgrwVxNAt4010QXBvXwS5JnhEOWPxqLtevrGh7ikA4Swrbdpq2cnpGG5mMmLHm8H+mKTWLetLv09pKsflbi/Q1VNI3pyStnh0z3XKbF3Kc64oVsZU5uvR000qcJ+SKUhx2WibofWwyZUT6qj/kNbEVi+Z1XWKAhWZO2PoOQrJJ6hkCjNlvcOdEa8oBgRa25AWqya2ixcP9Bok2zX3RiA52SvGnhvADN5tqkXIZISVc8nmpFcNX6ag+X5aUh8WOt970lMhzuSyVhlULUM4RwLWqGUy0llcSomhq2RICeykoGRRDYVWh5zsbOsxyOWwNMwvR1Ot3UVl0xLuTIfRQ3PbRaQ4kD1wt7OAqJ2zeVfqCi4VtMAt70tIehmEbNH8wo3EYQulkvIisTa0NhbReKSaz6hGBGYrrQy3LnLPS9FwaF9xJ3i8Yap+pj9dNPrzBu5h6KdvvFnJ4Emv+mK+6q6fOLcN7BiczQMswsb77uwsy/nNY/+yas4cOHD8KS8mL4RTjJJk7oZgt5Q9dKSmQzf10N4Vrua0jwa73xvRLM7oU/EkhFX9P+ZleNGkSwcMk4Am24OPyAQEXstPyKMIdUBePxvorPEqbn9J2ciCHwwJ8wNWMJc26yiFX8mLwpGW3JXwtUUbAVq0JEJOGJrg3x565HLX+HkFtnXHEMRL18zME+ZyDqFXuGTFpgLS2cuZQ26TFiMWkwXYtA7sZCrXaT9czw8wVJIVcswFmplta4JqpFsk89T548iRs/NkXH+sPkz5Xg7bYQsg8uttKaQNwa3dZ3WqKGtm5g4W7H++Qkz5X7iMFWpiUwZHMMNHjYITnrGaWdac2Vgl0jwM0WzU0y7ubfIj450NKq3C/BU62kTndaMiQ7qwrs4bKEne1fjL60FnOeatUiWVgP4z0NkM5To5AkzNBXlwfDhw8f6o+rJ0Ytq7npIRmMo7Qjkc0cHXPeO8RgppZ3mvYw1LyT0BSyVsfdeiRDQ/iInVt5MofBTBLR6gUkBkbfK9EynxSDu2j9pJhEESzTjkDzJ137TKsRQLizJ+kTEerVfZ4n906F3Fgz0l/zq+SDQyjcYhfYlKEkbU5UZqwmrxMuDOGU++om3M+B/Ddv3sir8pakor1YjsrE+3IG3hoodLAw1GsjKKRKWn6IzBL5eOxZYg/x+K96TyUxt0TsC4IlgwS8Efn169eqZhzP3NzcXGgl9xLJk5mNgodcUZcoL7RnreienbK2a6vccU4vXUWD8weiVbrZohJaYC2qwkivVnNuPUOW0loMRiwaBRMkQAIlBDgrSehxTSShtFCZjx8/mqGsV3LhEsl7ba3M5Bofu9boS63mWM9AAie74tDWTSi/g5r4pGsHyOs2wcMOie4ajd/Vz3Ml6FhmBgLcbMnVghlXJ8NXb+W8V0FjmfmmFC3kPAnhko2nWnVVtvp0PL/LqquvirWdvGitiBFVHX6qVRfm5doY7+Wio/NUxPDDA97V7k7vIuSmh2R0eM1AcmG8DKMsLgy1hQxcGK57GIqfh9HxKtwy3iSrebZLDLxzlcFMO7WuVfP8QZoemEKwnGS9oOZXtFdsZnYj0PxJ1xkOziUHD9gF/vbtWzfuVkON/JcQ/sBfybM4mB/x4IeeBkqe+sDTU/jhVvxQ8l9//YWnW/HAEtK4TQr5ZnN90lR0H849W8EDAD2bs9pC65JFBa5CNDBwpNPyLcWN/SiZEyGhZJupbkeSLeJ3MLCUrduopDZzk0V4tCypNl5GMrQxo8Ur4beagNBXw1n1d5WmgUHgbjam4SBBL23SUOktA1G3m5Pk0AJDihCu5kKXV8mXhA2NltKSptHHZPxQhYNZSbLFURGLKSTTJEAClwlwVvKiM0PWbvEq10ReXUgyk3Mo2PY5CI9Li73ZpJafPn0ar4TfbklgJ1cc6Uv//QdlLUOORbY01C07JdxAa9R3HnZIwI5yHRLZWGYJAslAUfUiufVRvbPJFodstmy5RRwJTkrUKtzGpBOTQxZOylBof6rmFgF61G2XwKRHSzZpqPSWLsvt5iQ5tMCQIoTTQejyKvmSaKfRqVYV+csrkRBAK8noq1wSq4Zki4z3LGKdP5rPGJhN7/SkqzC+MrtfMc1NDwnM/pGtRKotoywGM17Vmyudbsuc5DGZJWo3wW7fvm017X5sZEgMZlzUB+bQ98qVLlyFcZKVI2XJqQg0f9J14K8datDCRdfAW2eS7wvRfclK3Lt3T1K+3Y/IS1oPlcGbSPRX7o+y6q/kCdzChds4xhokFS3XF0sKCchXL0JPKGw3qxgtPwtX08J4p0Nog9JsF6vo/ve9SVw91jCmnP3T3bY+JfsF+n0Q/Tms2KLQB3Z+16z18/JYeQ6545xe2jXpLQNRt5uT5NACQ4oYu3JRUgmdZ/WlNCOWkFUwnwRIoDUBzkpJwlwTJRGNLYAlhhnKeoURzu/ea+tmJiXBMTledl63UdY2P4GdXHHkJWUD97hy756Z32Yo4TYEeNiRVOWc57lJsVlgEgLcbMlVhBlXSw6wkvXzXgU6saSRmAWSyyVVmKdaJrTCNG+vMgHO4LJMeaZK77RorQv25FOtuiQv18Z4LxfdlvFeLgRV3rtPhR2kIbevXOvC/Fdx0yOpoznXC1s6CgYzSWuc6jBUS9vzrkLJIUKLJ10ZzGh1H56g75UbALcyTFbcyjBp7JFu/qTrDJiwmSJ5Zh1vh8JPfVYRWDLNmw3lljevjaSFq01zSojUNvCrhw8fDmw90nSu4nLLR5o2v9pG0WanmBYSwLJKuPjESMfvGwurjRfLteTc8vHW9be0fI1CnsD7KSWFq5zZSxoyy0hcvfn2LPPaPmnhoXIVYYTjesiP3FbpYP9KhOqDjfWkaj15LhQySS/X6+aWTwqgCmzjpSXeScjkkGK5FpVbXohxGwsU9rdRsf5LadURRiyNFMpqSeBAArmzTG55IdJtZqVa8aqEG9dEEkpuGcmrjocs+V1RkSORBD3quUbzysnMQgK5rjW3vFC8Ia448pIya0NA2IsqxRoRriIbKzmcAA87kgYw/3lusgssMJAAN1tK4E+7RZw7reeWF0IbEmgJZVu3mHABzlOtiirexpKndVkVlVW3qlzfmFteKO02Fijsb6Nio061GnUnt1rGe7nEzPInO0/cL+3dwhJGIyZGpiMEuOkRgaO+mn/TY1pHkRuc5JZP6k4V2CaY6en9hIehivBsgnnnDqG1hIoxmAmROTmfvjeu/W1877SKjvPnt60JHPGkKyAK53jhNJnUiuTBWrOS3PLmtfG0JCqd83U4ul/t4OgmLidyZcstLxdsA0XLO8uSFgGhf8NVtd7qmmvJueWtDkY+0vIjcNyvcG+o8C66x48fu5d3yEmaCt5J0UGMUBOSe3BD1zbKj/w2SKMW160WP1MsfIOR93WVLTqO95CZG7XYvbq5uanSUHIoWa3klrcuj3zcwEu3gxPhtvpXudByy8v5bGCB8s62KykMNWstpdERRizttMmaSeBAArmzTG55OdI9ZiWuieQaH1ISP+iaPFfGukN44tWhC5BEcoov3MroIDCbuEYg17XmlpdL1d8VRywco7Xbi+EtRBaH27dvWwX4kQQGEhCuQCEhDzsGqolNr0iAmy0lWmsXnJRIpa7NlS23vFxCK8DwXjj5TSlemQdm8lQrAp+WPAROpNHVv8q1qNzycj70pXJWkZLCNUXFU62IMD2/YrxXQrvduC6Rqtu1od1X4WjqJucGDcmRctNjQnXP7ChyZcstL1fHHsHMhIehSgW17iqUKzResvptqwxm4sDP/LadvyrnmStbbnm5hBv43nZw5BhZck4CpzzpKhwDeITmy5cv5aqSL0vQFlxMuyfRJf4reQtUOZCSGqYNHNEpKrpEs7y2FgG5HeKRKrq4WthXrCe0O+n2BaenbmaHHMmDiLV+ff1Cd9pN1q4wwrsMJ5/B3X6NzRF6y27HWlZDQvEkDLOqYiAaRzpzIBqXfOC3tMCB8Fs03XkpjS4wYmmhR9ZpEog8c2IWY3oPApyV6uqRa6K6PKvXZi0xvPULZ3bvtS0yJfLUuq2nhfysU0KArjhECXHv+/fvQ9+2y2cs1I4tay4nIPcYPOwop80ajiLAzZYSdc+8RSx3myDAs4ASMxhyrVC/kpVgFfmthoTiSZrOqoqWHEc6s8uKSz7wW1rgQPgtmpbsNaHdWjeItujCtToZ713jpq463HniJ+JdehhK+JFkN585JQTkMw43PUo4N7p2ZkchNy3AYTidtJAJD0MhszDCSfauYoHqt60ymKmonW2qou+VqBKOPVms+oBNtphVYGZFZ3WEhasTOOVJVyy9JM/PgG+VW2fwjJB81P3xxx/V9aorlPiv6q/W0K1XSYz6aUGJ8FS0hBLLtCaAX8CQjHQlxosXL8rloeWXMxxSg3CCE06XLbrw4MGDZLWjftZ1wv0CsJp8Bk9qs3MB4Y+lfP/+vcpLAZK9s348NmvnMV45vXScT9a3MweiWR3pWZgW2JN2h7Y6L6XRI0YsHdTKJkjgHAKclSrqmmuiijBbVIXn5bCWSdY8mx4l8uDsDT9Xm+waC0xL4GRXnNzpwpKz/8Ou1k4yb1ucduycKRgPO+J6525wnA+/jRDgZksETvKrmbeITw60korboABPtbxK5O1VXiw6c2aXpYWcLUFfOptGCuXpf6pVKHCtyxnvlZA82XmG9l3ldz6XkD/tWm56xDU++abHzI6CwUzctLK+lRxaZVVYq3BnwYS/0VKrd6oeBjN1ee5RG32vRI/WqZ/3Ek6yXizMnJ/AKU+6QhPCmR6vKcJvoJdrDjcoSB4Wwtzc8xUg3n7N/KQ+/O/kd1pQ0V6jYmZnAvLno/CUIF1cZ+1M0hx+ClXo7YXTZYt+SeZNPunagvw5dQq9pXDrpIQb4gdzSGLcYVO7pELrWsYnFpBrH+cPRK/1q8NVtMAOkHs2IYwNqiylGbH01CzbIoFDCHBWqqVo4XRQqznWk0tAuIpJPneX225heaE81m8HFTbKy/sTONYVS3a6cE7//PnznkpBi/pnXXnbYk/ybEtIQLh9h9p42CFEymIkwM2WEhuYf4v42ECrRK0LXSucFoXrwZKOw9J4qqUAmhxKkLa4dn6X1aLXVeqkL62CcZ5KhNuYVU61Juk1470SRRzuPL0/6AqewjdulJA/81phdAc43PSYykLmdxQMZmoZjDCKqNWcvJ5pBZN3IV6SwUycz5nf0vdW1Du3MirCZFU9CRz0pKvwvhnQt35i67I+8INgkRsFcDMBXjfY+iYGfcvC5V6MvVByL8hYCdE6FT1cBRQg4mpcOG/fvnUzL+TQ8i9AG3hJaHfSFUk+XbrXFuZInvST/EZNoRjey+ecj2ZegXgxDs989uyZRIYOx1rWbQfy7WyJ/KoMvbScVajknAM/JO1s+bTA2TRSIo88NihfSjNiKdEUryUBEggR4KwUIpOVP2doxDWRUuK3b9++fv0qUSgOBSXFupXBu8YlbWErAH2UlGSZaQmc6YqFgTSe5caeGO7k6KM+vFoUb0L8/PnzX3/9hVug+jTKVkhAToCHHXJWLEkCQgLcbBGC8habcx1kiXpmoGVB2PUjT7W0Znl7lUYRSSzhsiLyj/2KvnQs/7qtCxfjaLT8VKuu5JdrY7x3GR0uPNl5YoPI+2MDWQvzEvgHXpvFlnd4zmMhSzgKBjNVDGZaXQtP06pAGFIJg5kh2CdvdNrxaHKj7zVpXEsvoehrXeNV5QQOetJVPhJqLRKgHtwogDsG8PQC7iJSD53iP96ugccbcIMO336UtGD59vIh+YMAACAASURBVFOyqqYFqOimeFl5kgDuhZI/1l5xr5aWn1TNPAXkeh9722uyddzHXOV3iXNVs8p8lNuv08rDWwoDworRoAvZug0dDvzm5sYtVp5DL13IkAO/ECAtsBDgPJcLPScELneejFjm0TslIYHNCHBWKlcoQ6Nyhu1qEB4AY+mBJ9zaiXGtZuGOVnmYcU08XlWRwIGuWL7Yx2nRb7/99vDhQ1CqyDxSFe6MkbxyLlIDvyKBRgR42NEILKs9mQA3W0q0v8o66MBAq0StC13LUy0sGHl7ldxiV3FZ8h51Lklf2hl4u+Z6nmq160VWzYz3snBZhU92nqEd1xYvarewH/uRmx6Lqn4VR8FgptzA5tR18n7a8o4Pr4HBzHAVTCjAnOPRBUXf6zLJyllF0VmdYuFaBP5bq6L565Ef2+MV+HiKptZ9P7hj4M2bN/PzmVNC+fbTcPmp6OEqOFwAnPEI72uEi8NDVnKXGAdLy4/zmeRbvDlG/kM30OlAsbEyT/5qK14hgTv/OgtZKyroLDabcwm8ePHi8ePHbr6Vgz3958+fW5m1PuLXWsyqmp4T0EubqHPTCwWiuV3rVp4W2A1104bkcWPhUpoRS1M9snISIAHOSoU2wDVRIcCmlwsPgOc8C4dUkh+kxa7Xq1evmmJk5R0IHOiK8UMNwj1b8MfPaOAPd/Nj7wIXyuPwDrpjEyTQkwAPO3rSZlvbE+BmS6GKF9oiPjDQKlTuKpfzVGsVTc0g50IuawZcXhnoS71YlsuUr6YLT7UmIcN4r1ARJztP75Ou2Jjqf0dWoRLXupybHmvpS0m7kKNgMFNoYHMehs55uleI2rycwYxJg2lNgL5Xo9g7sZCi91bEnL076DddoQD5fC+8PWhOpe4klVxlO/WafSGBCwSwDyK/CrdMyQuz5AYE5BoX/pRKOyYSAZKPwlYXj5NRdaQDK8QPqgjNDNsojeS04symT7o26sIh1XLsH6JodlNCQD4cLBcnqVyXYcSiUTBBAiRAArMRkE8Es0l+gjx4nZnkSVGguH379oRAhNaFrYB2a7QJsVCkbQjgyYTcvuB1dbjql19+wb25T548+fjxI17MmlsJy5PA0gR42LG0+ij8bAS42VKoEWGwWtgKLyeBCAGeakXg8CuLAF2WBYQfTyYgHw4lp1qTEGa8V6gIubUUNjTb5dhr9d58JXlx/Gx9WUsebnqspS8l7bGOYkVllcg8raKnFayEtnktgxmTBtOawPaWr3t6eIKKPtwA4t3nk65+PvKJ03/9arnT3iohf9HaasjHyDutosfg2KtV7oNE9EnLl09qw6NGiQDy36eNWEXWV5IHI7MqZOGxBIRPlr58+bKFnO/fvzdtGN6b0c60XpqqaTEEJqxzWgucipVkglYCy6MOt4Pya+XyuK1UyZEIYHr7Ko2yEhIggRMITDsrcU00s/ktNIF6Mcqfv/38+bO3BmaSQF0CdV0xXqKftW1r9gW3G+K3NX777TcME/XU65s3b/Bwu1mGaRLYkkDWqJHPg3uwquuj9mDCXsQJyMeIZK8j3lbhtxIB+m+2cIu4UK3W5XRiFhDhR55qCUF1KzatJdNldbOBsQ1Na4FjsVitS+IKdYk8WLKamOejvAtyLI16JxGA8V4j+G61oce8hYGHWyFzhAS46REBNe0cxygrorULX02r6GkPQ6cVrJYqGcxcGEcnXELfW1fLtQZsXalQGxVdHelOFZ71pKt8vpdPnDtZw2x94Q9Sz6YRyjMzgazJni5uZlW2kE1+M6j8BtMWcqJOiQDe1wo2kkdVK5GqqQCsvC4B4db8hw8fWizwrAdohcLUJcDaJAQYiEooscw5BPospRmxnGNR7CkJkMByBLgmmlll8k0e+YTes79yqeQ97Sk/2yKBJIE//vgjWSZZQD31+vTpU/zW608//YQHaJ8/f453abXYuEgKwwIk0JoADztaE2b9RxHgZkuJurlFXEKP11YkIDxI4qlWReYrVkWXtaLWKHM7AkdtNzHeKzGkk50nXq/mosPTyNh0cvOZU5EANz0qwuxT1cmOog/heVqZ9jB0WsFq6Y7BTC2SO9VD37uTNiN9oaIjcPgVCJz1pKvk1VDKLPCCKL4be/gI2T4+G06YAmxGgC5uM4XW6g6mM/lbD+VWVEs8qx7JkcPff/9tXcWPJJBFABvHwrckejf3s9qyCmM8fv36VWfC4G9ubvRHJqYiwEB0KnVQmOEE5BHC5aU0I5bhWqYAJEACJEACixIwlxjxLswZ4sql4pOucf3y22kJYBfCeulVuagY+K9fv378+DFG0K1btx4+fIgHX798+VJeM2sggUkIdFiETtJTikECTQlws6UQrzxSLWyIl5NAnABPteJ8+K0iQJdFSyABk8A5CwrGe6beL6SPdZ4fP3703kgmfL/GBdS8xCRwjo8ye71u+lhHsa7K9pNccj/tur1mMLOu7ppKTt/bFO88lVPR8+hiTkn4pGtQL/KbhIJV8IsyAnvHZ2VseDUJeAhkvdyCLs5DcNOsrF9AHe5454xch2MJ2SYf+g2RSeYLN+irP+mK+1BN2YRimJcw3Y3AtAO/GwE2RAImAfl5G666FmcyYjGBM00CJEACsxGYNjTimgg/5yifQ+fUozzMuPxCjdkGFOU5kAAeQxW+cusCHAwNPAeODYcHDx7gqVe8UYu/9XoBIy+ZjQAPO2bTCOVZlIA8UEQHh8eKEx4PDWeyqOFR7BYEhMdJPNVqAX+VOumyVtEU5exDQL7dBHmunWr16UiyFcZ7SUTxAsc6z1DM8OjRozgxfluFADc9qmDsVsmxjqIb4Xkaoq6H6ILBzBDs8zfK8Ti/jqpISEVXwbhxJf/duG9u17IOSLKmT7etFjl4dwWkwh/uXcCNXOZ/ZKoWkdmi6SF1ZulriISNGj1N0Y0wHlht1l6tdhrzgKLlN9JFlq6XcLw7zXSNlM5qkwRw3yeWSUlbwvDByyzx0yjJCoUF3r17Z5Z88eKF+XHy9Gleegl/OLnN1BXvNAusS6+8tqwRkRV7aNmyrsqSRzfROZGcZTrLw+ZIgAQqEuCsVBEmqyok8PnzZ3kNc06gWSdYCBjwc0byLrPkxgSWc8Vqe6H1TxMjBP3w7x9Uj2dr8UQENkA2NgN2bWMCPOzYWLnsWk8C3GwppD1n/FzYKcnlywVakk6tXoanWhc0eJolH+uyLthGn0tOs8A+VOWtZI2IrJBJLkOfklnCZ2HpI7/bSufDtSWYuJTKc7B75FaCxy+59epiaZHDTY8WVNvVeayjYDDTzqhYs0mAwYxJg2lNgL4XUTGfFNP2wMSxBM560nWtRQJeyY97lXDrA14ehrk8azrfw6Cz7nNat8tU9Lq6m03yLBeXdStki57S8ltQ9daZ9QZKPHc3/6N3h8wOXm0ysyIB3O5p/cKqt3K8zLLWk674TRXzYAa3nOK3VryNzpBJL01XM9YOaYFj+butZ8WZ15aujFhc7MwhARKYhABnpUkUQTG8BLKm3Q1C3Kz+eokxc1ECe7jiPg+7ahXjaAl/GPgvX7588uSJzmeCBJYgkLUI5WHHEjqlkEMIcLOlEPsG8bOEwB6BlqSnq5fhqVZcg7TkQ1xW3AwGfksLHAjf23TWgmLp7SbGe14DkGee6Txx44oXkfA35L3XMjOLQJaP4qZHFtsWhQ9xFAxmWhgP65QQYDAjoXRgGfreQ5R+iKIP0WaLbp71pGsWwVGLBNzugNcm4RaEpXdSslCHCu/9SgYqOqR35l8mkDVkRnkYWv5l/V6+cJSuLwucvDDL1JO1scCxBIT3BCAqw3ZelUdScWupSfvZs2fmx0nS9NJaEXQ1GkXPBC2wJ+12bV1bSjNiaacR1kwCJHCNAGela9x4VWcC+02gcYBZB97xqvjtEgT2c8XoEV6nhdOfbvzxyq2nT5/iVV/YlODvu3bDzobKCWRty4yaDffzUeWKYw2zERg1OtpxyHIO5WJ0bq5c4Kwa6MSycM1QmKdaXi3QkjWWvV2W7uZsCVrgbBq5Js+1U61rbVW/ivFeIdIznSfe9u7l9vjxY28+M6sTyDK8UcOcc5zWe5a+9FWrJKjoVTS1sZyjvFw7pHs7jXbcrJr3xkjfq9W9t6J1N5m4TOCsJ12znvzuPH3ibUnv3r3D0xSXdWldqDtr/nqYVYYf+xOgovszP6fFrDd+0cWdYxh///33Zp3NMvXN+s7uVCRw9+5d/Kqq5O5SbPQ/f/68sOlv376Z92QjTqv1U7GFgqnLGZ9UwchKLhOgBV5G1+1CvbqUtHgtzmTEImHLMiRAAh0IcFbqAJlNVCRwbdqtKEB5VVknWBv0t5zYCTXs7YpxgI1NBjx62lOVGDu4W/HRo0fY4qjyMq+ewrOtMwlk7QB3nh329lFn2tvGveZmy8bKvdw1OrHL6IZfyFMtUwW0ZJMG0/0J0AL7M89tscOpVq5Ijcoz3msEduNq8Z53700y2DXillE3vXPToxtqNhQiwGAmRIb5/QkwmOnPnC2OIkDfO4o8212XwFlPuk6oJzz2gHsaQq9KiguMNc+9e/fwX/3hriAkrDVn/3sm4jJnfZu18ZRVc//CVHR/5ge2OOGQoeUvZ4ewoqx7TDt3EOLh0cTyZw47i83mpiWAX1X1buJbAld50tUK9l68eGG1MuQjvXQE+4SzakTaRb+iBS6quBnEZsQygxYoAwlsRoCz0mYKPac7p73icL8D73NsVdLTc1zxq1evsMGFR087D2G8aBXbIPixGjwmIdEIy5DAQAITbsuc46MG6p1NjyXAzRaX/4S+yBVSmEMnJgQ1eTGeatGSIya6k8uKdHPsV7TAsfzZejkBxnsuwwOdp3XjimbCH3TVKDokJjQ8znERvU+or4i08a+o6Dgffjs/AQYz8+uoloT0vYokngvjk2K1jIr1rEiAT7oGtdb6JgO8uhvPuEqerzBFxA0QeIXSgwcP7t+/b+YzPS0BKnpa1RwuGF3cOQaQpWv8uvhUvzN5jprY0yEEYO1YFSfHCH4XArN54dCwDgx+//33IV3WjTI+0SiYGEKAFjgEe7dGk37VK0nWVYxYvAyZSQIkcI0AZ6Vr3HjVJAROe/IzK2CYREcUQ0LgQFeMTQbsNuA1WNZ2gQRXSRkMol9++eXPP/8s3OUokYHXkkB1Aq1nhwN9VHUdscJRBLJGBzdbRqmpdbt0Yq0J96yfp1q8vaqnvbEtkwB9qUljv3RWyDRb97OEZ7w3m/qGyAMz8LZ7c3PjzWfmcAJZw/yCtJzjLkBb8RIqekWtHSJzlpdjMHOIVWzTTfrebVTJjowicNaTrpP8Tt2XL19wB4N8ExbPYOBxCLw5iU+3jhon19qloq9x41WXCdDFXUa394Wn3fa6tzbZu+oEEJLhL1ktbjwtuQf0/fv35r4MXlxy69atZKONCjA+aQSW1QoJ0AKFoGYr1iHOZMQym9IpDwmcQICz0gla3r6P5kJj+86yg1sSONkVY2fgzZs3+GEu7Evg11Z76ve3337DHSG8hbEnc7aVS6DDIlQi0sk+SsKHZeYnwM2W+XXUVEI6saZ4R1X+76EWT7Vi+Hl7VYwOv8snQF+az2yKKyZZUHRgwXivA+SdmsDPOX79+tXt0fAXtbsi7Z0ziY/iHLe3meneUdEaBRNzEmAwM6deKFUhAfreQoC8nAQUgbOedB2udSwXs+5awM+3YiVZ8mTF8C6fKQAVfabe2Wta/pw2gA0y3vk6p2oo1QwEEGhJnnTFLac/fvy4/Hjqy5cvzc7iNlbzY7c0vXQ31GzIS4AW6MXCTE2AEYtGwQQJkEAHApyVOkBmE30InHYAfFp/+1jRqFboihX5u3fv4vVY2HPAO7bwhx967aMRvFmVv+zaBzVbWZQAfdSiiqPYFgFutlhAzvlIJ7axrnmqFVEub6+KwOFXFwjQl16Axkv6E2C815/50i1i68krP5909WLZOJNz3MbKNbtGRZs0mJ6WAIOZaVVDwa4RoO+9xo1XkYCXwP95c5nZgsCrV69++eUX4cu5sQn7119/4RYHPubaQhdN66Sim+Jl5dMSoOVPqxq8uXZa2SgYCQwngIdXEXRJxAht+ievxfLVfC8mhuSQ6I5eOqkpFmhKgBbYFO8elTNi2UOP7AUJLEGAs9ISaqKQQgI4ABaWZDESmIoAXbGlDuxOPH/+HBsIOBXC27J+/fVXq0CLj/hlV7xVukXNrJMEVidAH7W6Bim/JsDNFo3iqASd2N7q5qmWV7+8vcqLhZklBOhLS+jx2p4EGO/1pL1BW96bXmBF9+/f36B37IKQAOc4IajVi1HRq2vwHPkZzJyj6xN6St97gpbZx54EzvpN11EvfccNCnhDtvmQQ0THuInhjz/+wJu8I2X41ZwEqOg59XKOVHRx5+i6XU/566/t2LLmaQng/ZSSF5Fg0x93nV7ohXVaIPkJ2QutRC5hfBKBw686EKAFdoDcoYlRcWaoa4xYQmSYTwIkECfAWSnOh9+SwPwE+GTv/DpKSkhXHEeEgyFsPqj9BzyG+u7du0+fPgmPluI1e7/FuRU04v2KmSQwlsCoRSh91Fi9s/WxBLjZMpZ/ldbpxKpgnL8SnmqZOuLtVSYNpqsQoC+tgnF4JaMWFMM7HheA8V6cz/bfYqPJawP8Qdf+qh/lozjH9df1kBap6CHY2WgfAt6JrE/TbIUE4gToe+N8+C0JXCPA33QNcqv1oog3b97gp1wl9yKgRdy48PHjRz7mGtTKxF9Q0RMr5xTRsuJ4urhTzOI//+FtoOfomj29RgC/sHrnzp3ktd+/f0eQlizmFrCedO18TsD4xNUIc3oSoAX2pD1PW9fiTEYs82iQkpDArgQ4K+2q2cP7dW3anQpa1m09G/R3Kvj9haErzmKO39PA659xG+L//vc//NYrXpCKLYV79+5lVRIvjL2OJ0+exMvwWxIYQoCHHUOws9H9CHCzZT+dRnrEQCsCZ7OveKqlFIrlIW+v2sy2Z+gOfekMWugvw9LbTYz3+hvMui1aN67ojnS+g0W3e3KCmx4na7913xnMtCbM+qsTYDBTHSkr7E+Avrc/c7Z4CIGzftM1S6lVpk+8e/v169eSdnGDAl7OfevWLUlhlpmNABU9m0YoT5IAXVwS0TYFsvbls24w3QYRO0IC2LuX/NQqtv5xA0EWrvfv35ub1I8ePeoZ7DE+yVIWC1cnQAusjnSVCq/FmYxYVtEv5SSBRQlwVlpUcRQ7SSBr2jXXJsmaWYAEqhOgKy5Birejmi9IxeOvnz9/xvtVcaiEp1VLasZeBzYrcrc7SlrktSRQnUDWbBhqnT4qRIb5SxPgZsvS6ssSnk4sC9cGhXmqxdurNjDjCbtAXzqhUvqIVGVB0UdUtxXGey4T5oQIeJ90xZRq7jiFrmX+QAJVfBTnuIEa7Nk0Fd2TNtuqRYDBTC2SrGcUAfreUeTZ7gkEzvpN16y7eSS/7hU3EbwMW/iYK3aicWtCzycf4pLz2ywCVHQWLhZuRyDrria6uHaKmK3mBw8eyEXKmijl1bIkCUxOQPiWyg8fPvz48SOrL9ZpgbChrCZChRmfhMgwvw8BWmAfzt1ayYoQrsWZjFi6aZMNkcCBBDgrHaj0c7qcdQA8J5YOYcacHT9NKrriuhrHz70CKd4S/e3bN7y3Dj9m9ezZs8sO4fHjx3XFY20kUE6Ahx3lDFkDCYAAN1sOMQMGWoco2uym8LCJp1omNKZJIE6AvjTOZ7lvz9luYry3nHGOEhivaPc2zU0hL5bWmdz0aE34zPoZzJyp9w16zWBmAyWe3AX63pO1z753IHDWk65ZP1V37fZcrbObmxvr2Qb9lZXANjTuSLAy+XEVAlT0Kpo6Qc6e+yC0/IUsKms6y7KihSBQVBKIE8DbRvADJvEy6lthdKcK435T/LiKrhaDsdtvpNBLa+xMDCFACxyCvWmjHZbSjFiaapCVk8DJBDgrnaz9E/qedQCcNaF3o5clVVbA0K0LbChJgK44iaikAPY0QPjVq1d4ORd+6FX42IPZIu4A5hGVCYTpGQhkbVMXzg70UTNonDI0IpA1OrLGXSOBWe0FAnRiF6BtcAlPtTZQIrswFQH60qnUUUWYc7abGO9VMZgTKgnd6HJhH+kEXK37mLX4yhrmruSc41wmW+ZQ0Vuq9ZBOZXm5LP95CEB2cyAB+t6B8Nn0IQTOetI1a5K7d+/eZSPAT1Hj/YiSy/mYq4TStGWo6GlVc6ZgdHFn6j3Z66zVYNaOf7JpFiCBhQi8ePFCIm3oAMB7rVW42yEB4xOvOpjZjQAtsBvqng11iDMZsfRUKNsigTkJ/GT84eWXVYTkrFQFIyuZmUDWBJo1oXfrddaPbGQ92dutCzs1ZHjin+iKV9QsfusVz6xifw8/8Zol/+vXr7PKT1i4hfVO2M1zRMqas3iee45hsKe5BLJiRR4P5eKdoTzXvDNoYZQMPNUaRZ7t7keAvnQ/naJH3RYUw+kx3huugiUEwMvRzFe0a5l//fVXvD5Df2SiG4FuPopzXDedjm2Iih7Ln60XEmAwUwiw7uU8Z5HzpO+Vs2JJErhM4KwnXbPum8maPk0FvH//XnhbAJaLfFW2iW6tNBW9lr5OkDZrH4Qu7gSTUH3ELW7yzmZNlPJqWZIE5ieAkSJxjPC0Hz9+FHZnyJOujE+E2mGxRgRogY3ADq82K0KQuFO3R4xYXCbMIQESKCTAWakQIC9fgkDWsz1ZE3q37mc9U3EtzOjWFzbkEqArBhPcTeiSaZqDmxTxE68YXI8ePRI2hO2OL1++CAuzGAl0IMDDjg6Q2cQJBLjZsreWGWjtrd9k73iqlUTEAiQgIUBfKqG0YpmsTbClt5sY761on/1lfvfunbfRbu9q97Z+ciY3PU7WfvW+M5ipjpQVdibAYKYzcDZXhQB9bxWMrIQEkgTOetI1a5Fw7Q3x3759e/z4cZI7Cvz888+hZaTkcpYZS4CKHsufrXsJ0MV5sTATBOR3vmZZEdmSwGYEhPv41vOrIQhY0JpHaLi7tMPrMBmfhNTB/D4EaIF9OA9pJStCuLaURr8YsQxRLhslgV0JcFbaVbPsl0Xg7t27Vk7kY9YzpZF66n5lrpuSNWcdeCdrY4HWBOiKsTOAF2Dfvn0bGwKg0Rq4VT8ahQDyQyjhdofVCj+SQCMCHRah9FGNdMdqZyPAzZbZNFJLHjqxWiSXroenWkurj8LPQIC+dAYtNJKhw4KikeQXqmW8dwHaaZeE9nxubm5OQzFJfzv4KM5xk+i6tRhUdGvCrL8PAQYzfTizlVoE6HtrkWQ9JJAkwCdd/Yjwvq5rTyMIH3NFq7jD4FoTfomZ25cAFd2XN1sTEZDvg9DFiYBuVAg/IS7szZy3vQqFZzESKCQgvCfgw4cPkt9jsU4LhJUXdoHxSSFAXl5IgBZYCHDmyzvEmeg+I5aZbYCytSbAOLw6Yc5K1ZGywmkJyA+As54p7dZfuQOU97Sb8GwoToCu+OXLlwoRRp+1SxBHV/Fb3LOIUSb5gRr5M7EVxWNVJBAi0GERSh8Vgs/8zQhws2Uzheru0IlpFCcnhAdPPNU62UjY9zgB+tI4n6W/7bCgmIcP4715dDGnJHgY4+vXr65seFe7m8mcPgQ6+CjOcX1UObwVKnq4CihAFQIMZqpgZCXdCND3dkPNhkjgrCdd5ffNXFvL4Q3Z3pWha2eo/+HDh24+c5YgQEUvoabThPzy5Yu8y3RxclZ7lJSvBnHjneQRvj2wsBckYBHAK0iE7jF5fypOCz59+qTrxx2lHQI/xicaOBNDCNACh2Dv1mjrpbTqCCOWbgplQxMSmPPxswlBCUXirCQExWJ7EJAfp8kn9J5k5Lf1yEOFnvKzrRABumKQMU+L8IBBiFXrfGx3fP78OfmwK3cFWyuC9csJ8LBDzoolSSBJQB5BcSJIwpynAAOteXQxVhKeao3lz9ZXJ0BfuroG4/LLN8GEtwfEmxv7LeO9sfznbz20JSV8Zcb8HVxOQm56LKeyaQVmMDOtaihYLgEGM7nEWH4gAfregfDZ9IEEznrStfV9My9evBDakH6Zt7A8i01FgIqeSh0URhEwH6lKMpGvDcyqaPkmjbXSDx48kAssnyvldbIkCaxCQOjokk+6WgX6HBIIhYcuGIiuYpBryUkLXEtfudLKw4NrcaaShxFLrl5YficC8jtvdup1u75wVmrHljVPSEA++ZoP3c3TkT5hxjz9PUcSumJL1zD1gW+Xw1MQf/75588//2xJZX3M2mG2ruVHEqhIIMsU5fOgKSF9lEmD6b0JcLNlS/3SiW2p1mudEhqDdWjltmUV4KmWi4g5+xEQDh90nOeqK2r/qO0mxnsrmmhPma1ZXjWNPaIO72rv2c2F2uKmx0LKmlxUBjOTK4jiyQkwmJGzYsnhBOh7h6uAAhxF4L/n9Ba3Ech/IuPCWu7NmzfCjRK8D+zu3bsrkv/48aO+Iwor3idPnqzYi0KZqehCgLy8EYGsfRC6OK8WNnZxuJsNd/wIjQQ/8nD//n0vImaSwPYEYPz4kZNkRIcC8BgRX2qdFnS4J4DxyfbGOXkHaYGTK6hQvNZLaS0eIxaNgokDCcg3rA6Ek9tlzkq5xFh+dQJZS3hM65hw5+lytzBjni4fIgldsVfR2Jq7ubnxftUhE2dS2KyI/wp0cj+kg5xsggRAQLiPrVhFNuhCMOmjQmSYvyUBbrbsp1Y6sf10WtIjnmqV0Gt97cb3HrRG16F++tIOkAc2cdp2E+O9gcY2f9P4+VDvbk+HO1jmhzNKQm56lJNnlAWGDGbKDYk1zEOAwcw8uqAkcQL0vXE+/JYEqhM46ElXPLojxIcnUYUlzWLWIw3mV1Za/kC/deHwjx8+fDC7eeaTriaBuEao6DgffluXgHwfhC4uRH5vF4dtSqGR6DcahEAxnwT2JvDs2bOnT58m+4h4IHQjiPuu0gAAIABJREFU3fv3782HVeB1O9xKzvgkqTIWaEqAFtgU7/DKWy+lzQ4yYjFpMH0UAf6ma0V1c1aqCJNVrUIAE6jQ8jGthxYyQzrrvdHKK8m17SxvVczsQEBokJDkqC10bM0NfNIVtNF6/F14DEg6jA42ISEg3MdGVddmB/ooiRZYZicC3GzZSZvoC53YZgot7w5PtcoZNqph73sPGkHrVi19aTfUQxrqeao1pINuo4z3XCbMUQRC7i7+KjTSa0qAmx7leBllgWFodLt4j9qBd7vPnFUIMJhZRVOHy0nfe7gBsPv9Cfxf/yZHtSh/dAdTZq6Q3759E9aPn0LNetF+riQs35QAFd0ULyu/TACvqpJfSxcnZ7VTSfmNdPI9tZ34sC8koAkIX+SBnVO8DlZfZSasNe0Fr2vWJkkzPpFQYpl2BGiB7dhOUrNwqQtpyz0eI5ZJlE4x+hOQP+vVX7a1WuSstJa+KG0tAvIpeDZvI9+CkPexFlXWc5kAXXEIndzgQzWU5+NBiEgl5nu7IsX4FQk0JcDDjqZ4WfmZBLjZspPeGWjtpM1afeGpVi2SrOccAvSl2+u656nWJDAZ702iiAnFePfunSvVnTt3ePeyi6VPDjc9+nDevhUGM9ur+MAOMpg5UOnLdZm+dzmVUeANCBz0pKvwNgI8iXrhxfZ42kFoDXhntrBklWK8NaEKRl0JFa1RMDEVAbll0sVNpbjOwgjfcI/bXkPP73UW2GwOImF2vnv3rnxZa17ONAlkERDeQm090aqawJrWjDlxSHAhsMySFoXlswAD0Vy2LC8hQAuUUFq6jOnWIh25Fme6FTJicZkwpy6B27dv162wSm3ym2+qNLdxJZyVNlYuuxYhgDuTsPSIFNBfCad1Xb51QvgjG7XCjNbdYf2KAF1xyBKw54ZNg9C3ffKxRxFxF/xN1z5aYCtxAnIfcm12kNfPbbS4pvjtWgS42bKWviLS0olF4Jz8FU+1ammft1fVIjl5PfSlkyuoXDzh9te1BUW5eI1qYLzXCOzS1eKhSu/UJowclu77tMLL56BrPkpePzc9pjUSiWBUtIQSyyxHgMHMcio7TWD63tM0zv7OQIBPutpaePHihZ0l+CzcJUFNjx8/FtRXrQhvTaiG8t+KqOi6PFlbLQLed7B5K6eL82I5JFOufblFdUMH4eGBcUcgFgzPnz/v1i4bOpOAcGf/5cuXLh/r8VdhVW49WTmMT7JwsXB1ArTA6khnq1CoYnmkEe+gvB5GLHGS/DZEAGfDoa9G5eOtLrP9yuIoFOXtCl0WGuIGXTlt1jAVAeHSQz5G+vROKI+wd31kZitJAkK1op4DXbEcTpLz5QKR+9jmfCHI5Z7ywkUJyBd68sWjiUI+DA/0USYopjcjIB8v8jHYDRGEx8jl8ZACTifWzfDWaki4YuKpVlKtvL0qiWiPAvSle+gx0guhiuUBUqSteb6Sd4fx3jxaay2Jde+Kbk4YOejyTFQkIB+A8kFtiid0gLiEmx4mt+XSVPRyKqPAEgJyvyf3pZJ2q5SB8BiY3LyqAnPaSuh7p1UNBduYwClPuuIdRRIt4n7Ha8/PCF8/DxkitxFIJMwtw3slc4nFy1PRcT78dgiB0DvYXGHo4lwmR+XgN16Ec5D89TPdAJo7sJzaumE/tiEMlnv37iW7j/dfuhGmaauooc8hAeOTpLJYoCkBWmBTvMMrdx2dV6TLcaZbGyMWlwlz6hKY8BEOuSOti2Kq2vC4rynP5QeS5TCFiyNTqpI0VzEl9HithAD2tCUDB6uY4T8pqbvz5csX768K6AI6IT/e1pcwcYEAXfEFaLmXzLDnFpkBJW4kt8t9ytey3j7SspUIAR52RODwKxIoIcDNlhJ6U13LNe9U6phHGJ5q1dIFd29qkZy8HvrSyRVUKF7/U61CgWtdznivFsmd6vFuQ2Ff6NatWzt1c6G+cNNjIWVNLiqDmckVRPGuEWAwc41bxat4zhKHSd8b58NvSaAFgVOedPWu3Fyg126awe1Bwpty0GLntSK3Yl0tX86hoi+j44VNCbx+/VpYP12cENTGxZ49eybpHV4/Y61bJFe1K/P+/Xuz8gcPHpgfmSaBFgSET6haHhi2asaEjx496hD4MT5pYQCsU06AFihntWjJpkvpEBNGLCEyzK9CYMJHOL5+/Vqla9UrkbBq9GMX1x5I5qxU3QZY4VoEhNs+wsm9Q9+FL11GYNBhYdWhv9eaoCu+xs171QxnJTPsud25c8fLB5nX5t9QbctZb6gjzO9JwNpqizQtnPWsGhguWkD48SgC3GzZQN10YhsosV0XeKpVhe0MS4YqHWElEQL0pRE4e3wl3Pi6tqCYHBHjvckV1Fm8N2/eeFvETSzefGZ2IMBNjw6QT2iCwcwJWj62jwxmXNXznMVlMiSHvncIdjZKAqc86Sq5bwbzgXD/17Ib85EG6yvro2TKsS4p+YjnlOSylTR0yLVymFT0ISYxQzcRP+EGKYkkdHESStuXefjwoeSXKsFBMm92w/Xy5UuzrchPT5jFmCaBEgJPnjyRXG7domr9oGufEzLGJxJNsUw7ArTAdmwnqVkSElyOM0N9ZMQSIsP8KgTqPsJRRSThmq5KW1mV9GRlPTF7bV+Fs1KWfll4PwLCnW3J5N4Hzsm3HsoJ0xXLWcVLznNWYm0dxMVu8W1kko08BHtBkuWs90IfeUldAjzsqMuTtZGARYCbLRaQFT9yzbui1rrJzFOtctTzLBnK+8IaIgToSyNw9vhKsvFV/VRrEnSM9yZRxCRihLZehTHDJL3YSQxueuykzbF9YTAzlj9bb0qAwYyLl+csLpMhOfS9Q7CzURI44klX6/e1QlrHgzTXXg9v3Y0Xqh/5dW8UiDSkvpr2Xsmk5HMWoKLn1MvhUslf90UXd7ip6O5LdvZRWG5auuZGCWz2mT9yhZn0/v37jdpitSRgEhDeJq5vUbU2prvZKuMTU2tM9ydAC+zPvGeLrZfSkb4wYonA4VeFBCJPdxTWfO1y3EU37e6NhJV8Tz/Ox6rn2pkNZ6U4ZH67PQHsbFsvivJ2GUtsLF68X/XM/PLli+TXci5vZ/XsS9O26Ipr4Z1nttXbCLW6lltPZJKV2Ju8OUltVgAgr9wqadUT6aN1IT9ORUC+I315dmC4OJXGKUx/Atxs6c+8bot0YnV57lcbT7UKdTrPkqGwI7w8ToC+NM5n9W8HnmpNgo7x3iSKGC5G6OCJP+g6UDXc9BgIf7OmGcxsplB2xyLAYMYCwnMWC8ioj/S9o8iz3cMJNH/SFfesDEcsucUHv3F3+ZVF1iH68P5qAbgVq1FUSVDRVTBuVslYF4cbE4W3RtHFbWZ4Jd25e/eu5KQT95t+/PixpKFa11q/iikRvlbTrOdwAs+ePZMQ0HGm5ZC72SrjE4maWKYdAVpgO7Zj40zVL+3iIt0siTMj1TJiicDhV4UEJO8g6+ncrBCisHd1L5ewku/px2WzHniTNO1W2FNxbuuRHG7QReDwq7oEnj9/Lhk+M3geSZiBvqBHdREtV5tEoXTFErXO44ox5Y0N9SMGgzemS2AKyyxnvcJ+bVxsrGXysGNj02LX5iHAzZZ5dHFNEq55r3E75yqeahXqep4lQ2FHeHmcAH1pnE/Jt2MXFEpyyXZTo1OtEnQVr2W8VxHm0lWFtn+73cQyIb2xPoqbHhOaxLoiMZhZV3eUXEKAwYxFiecsFpBRH+l7R5Fnu4cTaP6ka2jh1I07Vinmb8GF2i2RU/LKBNVuZ08nfLlFiAnzLQJUtAWEH0Fg7CizngCMaIQuLgLnwK+wvy9xaE+fPh0OB5t9Hz58MMU4eePV5MB0BwLYOsFBV7IhRHfqsXDL03azVclwVr1gIJrUJgtcIEALvABNeInlVYRXVSzWYSkdl5YRS5wPv71M4MGDB5evbXHh8MEe6ZSElWTPLdKE/urz5886jcT9+/fNj8I0ZyUhKBbbm4Bkqwrvj8d7/QdyQOvWYt8rzB9//OHNPyqTrriWuiVDo1ZbyXokt94mK7lcwHq7hK7n119/1ekqieWst0qvl65k7DDhYcfSxkPhFyLAzZaFlOWKyjWvy4Q5JgGeapk0LqTHxkIXBOYl1wjQl17jJrlq+Eb38FMtCaUOZRjvdYA8fxPe8QgHWPcdZ/NzMCUcO9Fz08PUBdOFBBjMFALk5fMTYDBj6ojnLCaNgWn63oHw2fTJBHo86Tr2vhnJYwZ4u+G1W+iU6dy+fVtoQ6F7CISXZxXDQxfVn2cw3/Yt99pZYs9cmIqeWTujZBt4ayB2aSU3BYIMXZzQPM5xcbdu3ZJs4WHOev/+vZBeo2LWZh+MGcI3aovVkoBLwLJAt4DKwVyAwWLGXY8ePepmq4xPQnphfh8CtMB2nHEGuf1SOk6PEUucD7+9TECy/2MuDS43JLkQy7qeO0USkcwykleEonwVZ2U+MSts1xRVpTkruUyYcyABeDnJfrj3bqduuCRLLfTi5FuvtC6ELpGuWBPzJmY7K8GmLl7u5hW1Q6a5fWE2V/1J1+Ws16RxZpqHHabee0bps/kokwPT+xHgZsvSOuWad2n19RFestSCJDzVctXB6dhlsmsOfWk7zfJUqx3brJoZ72Xh2rJw6ODp8ePHW/ZX2CluepiguOlh0lguzWBmOZVR4FwCDGZMYjxnMWkMTNP3DoTPpk8m0PxJV8CV3FvTSAd46sC8Vc7bCs7vX7165f1KmCmcSIS11SrW4nYl8x4Iudeu1aPh9VDRw1UwpwCjXJywXbo4udkc5eJwtyieGk3CEZpZsp5rBXCmaD7OjTcsFM7X18TgVScTuLm5kbza49OnT9bvsQhvJqjClvFJFYys5DIBWuBldJILB07EfZbSSQiMWJKIWOAageTPtnc74rVCiGvdaXeV8IkX6+dYr8ljVpJUUKgJzkohMsw/jcCbN2+S4whrlirPRl5giwf8khvXGM7oxYXK97uErriKTpMmd6GVwo3EnvsGVu+wiWHlqI9CY/Ne680UVmjGAN56JJlmJUkHKKnw2DKjFqHCdmFUhfvDDBePtW123CTAzRaTxlppOrG19DVEWp5qXcY+4ZLhcl94YZwAfWmcT+G3wsC+sBXv5ZOcanll65/JeK8/86laDP3ywcAROgmfUQSE7XLTQ24nhRuz8obmLMlgZk69UKq6BBjMaJ48Z9Eoxiboe8fyZ+vHEujxpCseU8HDKv0R42ad5DoBTy+EVndygfECCbkLw96KvObLJXHDkH46SDjPSdoyf9VE8uCHpM6FylDRCymrp6hDXBzu50g+xg8IdHFZlnCai4MVJW/8wt4QzkSzMNYqjEnceqFgo8cAzP2vWsKznp0IJINJ1VnTJyMslPxYXC1KjE9qkWQ91wjQAq9xE141JM6EbN2W0hIOjFgklFgml8CDBw/il/QJEfFebb11g7WbZPemj2AajtDJhx6Y0fUkE9jFMruWVFCoQqHA6nJu0GmMJnydycTqBLDjndy8tRbd3br89OnTZFt//vlnsswhBYSeja44Yg9znpUgBoBgEbHbfeU9EWuxlbGc9bZjvlDNQxahPOzQiwLJikBoTqcddgixsJgmwM0WjWKthHBuVZ3imnct5VaUlqdaF2DOuWS40BFeIiFAXyqhdLnMkAUFpJ3qVOsyvboXMt6ry3Ot2ryvb2ix87MWFkg7xEdx04ObHtVHCoOZa0h5GHqN28CrGMwo+MIhP88p4UCbadq0UBFKBm7KNdUFKz+KQI8nXQEU981gW6EzWezhJqMTOHd4n3LB5KeP3tsIygWwajBvGPrjjz+sb92Pwp8rMXnKH+51m0OOWZW3wJyZVPScehkuVWcXh/uhhW/9p4tTttHfxQ23SaEAsJDkna/YcuoTeVsyW5M4Hsp98uSJVabbx/5zlnkrUrdusiEvAeE9Aea1kh9MNsuXpxmf5DLsP6hzJWxavnr3aYFN9dU5zlR9sWZhbwdrxZneyq1MRiwWkNDH6qM71NAG+RLH1eHhE/MZM7zVJRmZg3z/KPHRo0dJjWOQJsvEC+hzblVM0mioQoly1bXcoAsx9Ob39zD9rd3b8XUz7969mzRyDN7+v5uKFpNOA5JD/kngz2CKEq+YpJrkSVesEXXbSDQjAd166wQ2lr0u/cLuh0TU5axX0qnty3RehPKwY/7z3HVt3uvurO5IyliXFH6UhBZ9pELwkFyE7n081IdzocG4l3PN6zJhjkXgQlzHU635p+NFXZZlnJc/Vu8+fellXUgu7LygUCLNdqolAVXdsN1GGe91gOxiH56DnyPydvxChDC8Ly0E6OyjuOnBKKuFGaNOBjONwHr9Z6O2VLWSbSKUnFawpnBQOYMZRXi/c5b+Jl3FVul7czEuqujcbrJ8UwINn3Q1T0dgrJ2P7fE6B+vmDJcj3g1f6xe35KvBpFSunLk5eCRJ39oCwXBjUPKp1M+fPydbwbPK5k0el39hQzUkCdEm9HFUdNJOzizQ08VhJAoDJro4bY39XZxuevIE3vUAOOZ87RUYMzh237xfNcq0JnFIqOe1Ri2yWhIIEUAcJfS6uobOQS/aZXyi4QsTiwaikt4NiZ9pgRLVZJUxp+aecaYS0pqFvZJXjDO99VuZjFgARDK6Jc7NYnvsx5ubm2TfW8efGGt6jwWbNsK3uuhLkvLXKiAJbMwft7/Wrvk8HmiUPOHGWemaCnjVlgQePnxoDi5vH3GjSc/1Ptoyb23xioQn/yVe2nttbqZk6pRMwbnt5panK84lZpaf+awEE+jz589NaTukMcTcVrAAaSTJctbrwjkwp+cilIcdM/uoDYxfMtH37+YMoYXqNTdbJBYyj760rXLNq1EwESLAU60QmVD+EtPxoi4rxNzMH+Jp6UtNFVRJ81TLwigxbMm4tqrN/ch4TwJZoqxc8mPLe3/QFSJJHpIZK3mf1qFxyW5VFWG46cEoq4oheSthMOPFwsyKBCaZHxnMKJ1KZq6pbthImuKiQRp9b1KzVoFFFW31gh8HE/jf1b/4+ge7GDBQ6wFLHKJfbS3vuuRNPICOXzrNqzRVGj83J9Ql3omYquz698BubiHhI+pKvoURj3Akm8TdzGYH8XBU8pJIAVNIs1ozjVkhUsOor6joUeQ7txt3cdpQTUvu4+KEFkgXp3WERH8X19lcC5uTPAkMU//rr78KGxJe7k7imICE1+YWQ6dMUwmlEc/k1lxYXvJ77JC2j9sp7MsGl7s2GTIV5GP6GNJl4ewACRmIQkHm9B3S5pyBaNK6Qt0x86sHCZCKFphUjVkgHmfCPk9bSptwIumTIxZgMUdxKN3Uw0dUs+hX8ZEIyE3ndCsKVeFuUiRI1T8uhX4lTr5kcrFolFuyRGA1jsrbitj/Kht0Fv+Qh+lve1wTRawr6yvvU22morut961BYcqg001HpctN4i6aTgeuSKEciah0xS49y+rwEWVgZtrkvImKG4ne+q3MwnMWt9eRnFBEXWI8kebUV8tZb7JHKxaQxJmwTHO3pM+uo8Q8IFh1ExW2i6abTkzDfdSKxpwls3WXguV+1cf+G4DCrWZE6VmdvVw4NDWYuLqFi+iFy6fd8ZDp9Mz+mun+FiJRJZ2YhNLhZdyhZBq2lR615KElZ1npui4r2U3LIL0fq0eDkIoWmFSNWSC+oIB9IrK1Qq8+CwoIKfF4LUzI5OOmvZZsZTZda5giMd6zyFsf54z3TA3mpq0Oqo9wern1LFQ+7qM0EHMy7eOjhHNNdR8lbBdkmjqiVTY9TMPQ1mIl5nQUVHSWm1r9MLS/EQp/FKTP/tXJwYy2c8mQL5lQrDHSdIJAp+h7tWavJTjJXuPGq1Yk8J/LQscXCcpjWr4PISC2GC63KLzQeiDTijvVxxKHHhJDMptqYeBlQvUU5pvzme6mRLZku4iWtPxIJMtHCqD7ZlWhdP+76CIy668kMHWPDle0hrZiIu7itIoxynQaCT3oGnVZLlV1AWj51ZFOVaFk6sQCo8Pq1D2KaLpwcpszR7SZbufPvZZgzbmmJGa6/0aGV9oTMiULbKUaeMshQOil5diXDkTj3XQXX6bH0OkWroMWGFeN9W08olPxpKvNjZfSFp/Ix2MjFtce9Ig2E5KnMiJ4T/tKQrVdBGhu3cAnKPhx56B1Dck7K0sSM5ds4FgdL+8gZ6UsC5HoV5lfuxHhFZhrIi+Wa5nJh10xhFvrF/Vbtzxqt6YTTZf/XnS66UgCi0HvtZ0zJUOVrthVijnh6m1byTThVmXlWD7K+lZ/jJiW/go21noAanm8t6eUWI6uOZJYznojfVn3Kyvc0uZnJXjYYQFRH9uN0OE+al2TlkgOxXkVamVCC5LaKpZBwGPJ4P0I51mx0XhVZ262CC2k9SwZV03oW0kwo+2KTiyEcft8nmoJVbzEdLy0y4orQrJDC4fGUy3t1XUiDhbfChetyXpUgfiCgqdaFkahYfc80GG8p8eOm5gz3rOMSv4xtAmjt8XkVS1UMu6jtNK56aFRmInD1wtLR1lcGGa5qZB7NIeDSrcbFF6BrZjNlUfl9N+/Eq4ou+1fnRnMmDYjseGSqMaaTMtv2DCFt9L0vRaQCx+5lXEBGi9ZlMD15xUtv2ZOsea06rrXpnOb25wpmEq3E0AYdkCMRhsW5p0KVhPJyCO5pjVrKNxJtJaOro50DgKUCYcWFT2hUqqLFHFx2j6RQLtm0ICcdh5GKFI7AWj51c1sqgqxA2L6edPOdRoFUKyd2O7dt9ZcVr1p4bACgeQsWVe2pC60UjrvsNTt5kK1Ce9AKtkyKKdBLy1kuHogGumm0FDhYSKVXP6KFihHF5l9jl1Ky+mdGbG4MZKOBKwEAwO5LaFkZDAqsI1e6mxu3ZjBQ1IeJRWKZXWzSmFr2WsZnvp4bSlq3fdTq3ecleR6FxoetMw1kZzqhCWTMTBCxHbHlqgZ7s7rOnRmI5cb0QW8lm49nrjm3yJNX/uKrjiXmznhWvtLyV2XpMcza8CkE5Itblr6W3MVEKqqPD80ObYb+1rm5axXS75NQjjdo7+Wsto5QKFI7QQIjQg9MHXCciC1rGIGH1WrL3PWkwx+tIo7uEETUTIoUoLVWhmZTUfSB262yC2E9yp4LYdOzItlqkzhYYG5MdVffk7HQuaru6xIN4WGylMtHbfoRK1Fa0Q75leR6N1cz7o7Le3ieYjnNqf56ERTAUxEZnrOAx3Ge9oq3MSc8Z5pVPK0GaSZPd379DDio0wIwMhNDxOISh++6bF6lMVwWu4ehY4C4yIZZckblZQ0DxrcEWrm9Ny/QthgNh1JN/IhXnQHBjMWB2sW8+rlWvQL6zJra70tSd9raTb3oxnvWWMw6VKSLs6sAbNMrmxm+dUVbfaF6YEEmjzpihnF7JK7OZUcKubl8nRyswAjsPXqVDKXqCmh0AVYWLAiNZtGT601atJluJeYTVhsLRWbJZNpTIqmKzQnSDeNkiVtJYW5XMCk7Ypt5hyr6MtsJ7lQuLyBtBhrlklXvzkPTZjRiWlgZhpi0MWZQMw04Fhe0bS0ii7OrHa5tNA/X1sRJWm4gw6eNnlVSQGMF9NI4mmYULctA/lWFGRuvbYsIbzTtXAgcQtR3zYKceUkGZ8kWQkdnVIoBv6cgai3m+iaxEpVGSzQvJUUZtIChQDdKU/rzjK5o5bSQnooJhzI20QsWaObgYHckFAyOb/HFxFZbenClgcwR731lfYMbqKRG9dCugnI6Yph5Vy7OdKaO2DwbuvXcqyaLWnNjyfv23BNdM26Fr1Kou4W20qoE+7UHHRuuv9KClOA8DkTJW0LMrmGRFcsJwb9mrOAO6F3OytxrT2UA4EhtryPuSWtzU8tRp/Rt6L15hKevLwwzkQvYIeW0+ZhB8bLyeHi5LYdEk+4b6CcoXU/UKjOKvkhb6zdspnoHH4Ioe2x2SLsrFIHvKK5cq9iCVUqMaMd03LcNJ1YFeDLVYI53TUGN6dPNBihR0uOwFFf7eGyvN1E11ybDOU02g6lBXpV42ZGFhTWLMlTrSzDBliXdrscoT9hvNdOBa1rDs3+PZc8rfvorT/io8xpBddy08MEotPHrheEXlGB4sLQGn0YTWYcNXAH3hLM+xEbLNrgkwn0Bbbhrad6JkZfUh5doKczN5WrBQglqu8eRzgLh+0ewYzLYY9zFqESlb3R91pmsJDv3UPRFn9+HEKg/pOu3nW4u5dRdx8Kozf5GBhm3w4hiLsiCk3wyK8FwbphKBRsIT8iDL4KBUPWBHl5eQM42CtPiuEKCcEQfODyIYPE2ygV7cWyU6Z8HwS9tsYIbPjyMHEZwnFJ7r2ji0v6ltYuztXdijlwbsn5FBaOAVLRJ3unBph0xSYsXWBYuZGJO/tYObAxiNpOKgiJCV3C3xIMLqK1YBbAMz9KVDOcDOwz6Qy1/TAQ1SjiCah+tkDUsjToPes+OdVf9Kv6DXO0QEs1oY+hOPPwpXQIlzcfxiZxy6tHLNdGN4Ko6qPbq4U9MhFExWcB78C81nfXbtG6WVXIOXglVBFgh20uLaEkfs5dCFt1VqQNsTkrad15E1wTebFsnynZYsodyHFo1jB3HRrWL9Y9kfEKy7+Fc4D7la+btMxqXdDT8bqdTfKEtLkatOqkKzY17qoAOdY+cBy4rk2SwOTeyMAsLWthkO/tY4vMkAxaGCTiMF2prDrrWq/b3NI5wjhT9dEy8guqibCSzERokYcdyXkKs5KXs6W+3GHlrXOtzGsTPUyu0T1wmh5UIxyJpmOEo2s0NWjBzIS7aDWF0Wl0BCXNC0vS3sCs3fHQNQtB31UoWLHjJdDUtRAm6Su01mpN+qvclFKOd48aJNunw3tKS46oYCeXZXUTXeOplnbRcObe6T7p5HsGhKEwBvmWcvHRWqmhp7WmIdUW7Cfp3/osKKy+XzNsiNrzQEdCDypjvGcpd5WPoQOv1oud4XxCPkp7WpVQclqqok09AAAgAElEQVSrZnxVceHMTY9V1gtwht6lqGUz7kcuDNU4WkXRkBaj0o1MXM1aOQjDYCGwk3b+DQyT8YwlFT7iBKG1S0f9aMVtOp6DvnSLZ04IZiKGJ7Hn3HnNqtMb4UdEkn9F3ytn5S25iu/dSdFeRTCzM4Gf0F58Egp9e3Nz8+HDB/db2OitW7fc/OfPn79+/drMV/Pu/fv3zcwL6ffv38M1//PPP5Fr4YtfvXoVKVDxqx8/fjx48OD79++SOlX46yUmuRxlXLBYknmpAtTjx4/j1WIP5e3bt+blb968efr0qb4KYRy6FhIYkGEAurBSCnKQwFX4019dS6B1mM3t27dVOKW39pCjKwQQnW6aOFnRTcFOUnnIxVniaRf68ePH3377zfy2iovDmHrx4oVZrTdNFwcsHVycF/6WmRLDgwfGEdSTJ09KCHz58gUz+NevX61KsGSCQq1M+Uf4Z8xlej7SEQJy1GSkc+R1miUxuvEHAmr20ZMRyiAnMg2hv9gR0FVpMZRgLgddUpiAJIhAlGCmVLgc8cbDhw+F9bCYl4Dr561iMGZETVZm/48nxycbB6Jm10zXgTQif51zzd60T8PlpltDoxcqPNkC5bhCcSamA+86y13xQWuYUMxVm7x1s+RsS2lTNkl69YgFfTRHNz6q4QxLQEIFLRIOoTJY3WNQw1pUATM2YGBgQkNAi9DRzLHSVaZ4BBLYkDE9NmJpK24MOQdLHvej0rUVBCIsRIVu4ZIcxJOfPn2K1+D2K1Te3W7CpHb37t1Q+Qv5J89KXBPBAZp+D/ZD16cHUdLvAR0cY6EPwRjHjpbp97QAOlG+Ma6rMhNo2tyF1jKoudX8yrxKngYfTK96ktWWhhxdCeYOb1ynC1xO0BXH0bmR88CzEoj6008/hQSGFWFH1zx5USXlM2moZjP/27dviEC8O04995OVSMtZr0ly9bQwzuRhR1zR5dPWbD4q3t9pv226joZzVn+q+3qWx8d4MAl/i7smsJxXF+rwQ+38I/zQORfAqtgDgulgQwuGnOpRx+qbLU0tBOpT6oiHgtZi/4LShZecvOYVIjq8GE+1vAYw1XS8scsyu6YnQbXvzVMt687JsYtW7zBxM0MLCujUu/vhDjREMhucapmGDUrKtpVhq00nF508p+eBDjqSvA8NMc+0twM1VQRUNlW8JzchlMTBsXcLSC/2s2pbqHDIR1ld0BzcGKmKj5KMLIjUc0fu5PXCUY7iZEUfexiqNq/wXzk6vU2Ej/H9K9wghOBTu0cdqNc6PlOCQR5sm5hS4SNuBq54G4DE5UKAaYMZrYILiZnPWeh7Qwrd7GThKEWHdMr8fgQQxF/7874OBxNDpDbvq4NwAON9P1mkHv0VnlDHUj8OC3Nnt9dFaMGwkeHl4xUVEmJDR18rT4CnDlZUzZibEYhEagBtrwxWJuqBY/WyjYtqRidWnd0+An6EQN2vjlV0XYxz1iYcwqbwGH3uEEA911wcHJc1wL2DiC7OVEFrF2e2tX0a9iy0wGtvscJV3lkGdo59vUK8GHTe8dIhE04gIjzCpA4yeJuAL4oIxq+EBFwnb9KOx2DCJqoUOzY+iSvIVFa7dKNAtJ3AkZov9+VYC5SPX2+cyaW0HKBZcumIBR2JjMGmX5WHW6YWNkh7R6WpAgSu15Z1gOP1il4VJMUwRUqmG4V/oRjelAfrsqRVuGu3Rnt3Xv6mtGYaK6D4rleoXxNu0HFNZGpWpRsNipBVTJ4PU08GzygA287tCAadOyJcdVyrXCiMxFO5ItXNuTxrSPoo6SBdMRQKM4uv093JyGsGqOfaWQm06a1QyYbBggKY/lC/VezyfGTaD4ww0sH46sOsp256Oeut2/2BtQnjTFNCDB/XOFHPNf/Gww53cpzBR5kaXyjtWqblRRt9jM+tCK4atZus9tqojGt86c2WURZiakrN8nHItb49ds1bC+D29cRHRDxa7gnnWEuOK8h0LO3SjVxWO4EjNV/uy7EWKB/m3gVFfF2JANhVFgKqy6EL1hTJFWXru6fcHvXJ8Z4myNXnLcl4r1B3lx2OVx1VMjG4vJ2KL2SqND28Eq+PcmmYcnLTw+WDnMt7khNuemwcZZmWrNPHBjMh1+e18LqZsDHN301Me4MoTjrqcpDXdu0I3mWrc5YOZnQvriWSUTH0IgkAUMbSYOENG/S9Fk/zIydZk0Z5esJo/Npw5lVJAv9JlggVcBcJ8clb1eNdJ8BkUZvcRcJAEQpg2CdtPb6xEuparXzvxk1IZrkXQ3yGXQx3SkANkqErmeRCQiajDVeqUFXt8iUQaqlY1XOgousCnLM218V5jdYSHubnHWJyF4caYFHeSlwB6OIs/vgoROfCRE7SxbnNbZ8jX3jDyGG68ZMJfIsykcGFSUQeDETgcyPDtXBgjxDjV0ICkRGBMExYSbdiB8YnGwei7qDukFMYVB9ogfLR7U6FsN7k5UctpZM0rAIR/2wNlqkiFvTCEq/bxxY3RlhKWe4jmCT5w36yglUMW3e8oxV4SC8fb+GkVKECqM3bSnmm5AwMbg3d9E4lyHc39Frb5IGzEtdE7tBoNyjKh9WoGiSuDyQx6jGICtf7pkZwdOr1D7U4lGwNmXKWpOO4yntKV6wZAjUs2V0MznBWAiFDVmRaCNLuzIgLkYko1yypex1JYHBhhzNiIWCVFc9E2rr2VUQ2jWu2QOJaT6e6ShhnWjLDnLweFbUJrQg1YAbxVqLVrRMweEuAnh8PDBd74q3bluvztRU1TcTvD4Pvbdp6pPLcmUKujkU3W0ZZiKmjprGuV4N0Yl4szASByEBGtDkbogMteWOXZXrFbulC93ugBcqdgLuggPUmL9/vVKubMVsNtds8j0wTlgywAYyReOSJb/9fe3d73DbOLgB0snMLsFOC00GcEuytwHYJmu0gKWG3hKgEWxWsU8LGFaxcQuwO9D53OcPREBQFSSTFj+MfHhqiQDwHIAiCghX7pK2lzCqaTea9ZHPrmnDn2Rx486u7ZnrjTGx+4wRebWh1ZfOLjUqkJj22cba3Y5SY+fnJOOsHOzE7z45ihoOZaITbrbfP7eaxUP4VtvUyR5dY6e62/8yZnG+9SEWGmR3LdmlztvOpBzWYyQmteZ+cqoxWGt1C7V1SpKePpU4fc+p7954+LrJ7iTJ3qG3YzWeNV0cqUB3E54eR3iRkXoqieaX/CaBomtHNRbZx7Yk72xiFFA0xfsd23HdF/vHGtHutbdZdf2ImE6oh2NpiR2JcgeIqUgpUwt91JWh+wFYpbeZz5UoJc+p3V/EqWXX6Z9FsKiF3/efcKrprzyHkn3Zxte22tqgNA+hdXVyc8vGunAFoUQxdXK18kdhdF9dw0Am/dGj/FheCqIJozNHao6HG79jOuXa32KpNZKT9VVTEhFtpb6HF6ZDaFikxeOutGPkHOvT8jVgMRHdVcWZ6mOdXUP6emUdvd7fTY5lbC8yv0OiTK5WVc6sV+TeQTu9WOt+z2LMBp6Jd/DmEEUuUvLZsPSSePkl9aAWNYv+4Kcuc04jLZdy+xZkbb4nZqqLDjN/F5FWMCmJkW5tVJDZ8qiDtHE5pDJ0O/3Z9ZiItcNwIBFdxX7DrTq3TopZt79BeImIZ9bjIPVHaGvtpaWWTG8tGNJWDOp/0fj9Sanu8tAoiJY7V0A22hbart6ktUkeJAdtWOLvy0RXvutpGncZLu9zS9OMaTOYAvraBxfghLUZDhcbFNCKqPDOKHMqxR2QYr8b5tXf+LfIpxi1pAfpMaQi2IjacgUSfPl0cK7Orrz20hx2VZrn956iHi7XVPYrE/IHHdmWdvt18cYnrwumHOC6HTkcdh95GRe2kw8W9l6cIvMUr1LlayHb1neVqe2hlRYF1YqPo9E4sZDSM7ca5ve2pVr5td7cME+6ythtbb9und7/60l3nRXpDkXlT3EAa7T+yjduNuKWN8UxRffE7tgf7AdHeGnPlQHETvatqTk9vqKNKMYo/jfcKh6LFnu7fYg6115RIbPEQg80q7aNqW29t+U161FoViaO+X6g9IxqC7eKls3QUh/bqEfioKzqGDV3UXU6ezR1sQ9+Sk/kp+0SXWNvdFYlR3adkfsp7M0ePDYXf9dKhzT7q7uyTV7tiOSh9gM9Z9L3558io+97ZVvRBZ6id2xJobaVrdP0HlSkmJo6bENzbEUT3fZZhYkP4UZ4Yu3R0bgfjEZ8QiidGeyXLHeIQmc/JOoqxLEnOxhlrfz4V3dDaJ/PSKfMggRCnTEc3Brq4nDbWUReXc+ip7hP9W/7dUU5fvb1PnCyZV5lMXhMZ27zFdvNERias3UJg19VhyDjzGZ9MeCCantQ9pLQ1qJ5PC8zvByo9iVvpfLq9e45rxBLh9HAu1x4ixnV7MWe7Q3eD3r2f3K10DrV1l5/Y9fAvZqJauecNlj4b23yuSu6J0pOl65Oiz5bc+rGiwRw0kZLy7k0J/3Zv/BsQOnrosDfG7R36CVZXvG1ebA/qWUm00rSEDSsKokJz1gKleeaktD751nAO5rw00tabE9ow98kcZ+4qfPRprQz80rbqYccu8+30g67R+c9ztw8xru1zTQA237lMdaVr0TbGNdlyrhay3cWF2LlOq/nc855LeIzH3TUMGHIs82nJE+6ytnvF3rbb6n7n0wLz+4FKTzLbp1q9NebKgXp4oBPNvrsnI63PSEy488w/Kyt7xjRLpdkUf/bQeColOcuflT6qliISd5XNpMcusUPTBzUxO/OOYj6DmTh/D22obe0fbWxXrxLpVrqmzt2tdC0qYlyDmYbGc9BLQ3vOou+1Uiw99ztKiVP+oJPFzuMV2DmI3xtS5SYhesy9b0l3iH/N1dbz0cin62thWv5DU6KEbcUbJ3/cHpwSclRZ5NDciRx6iJlfqMr2MPmKLiOd8Eali9t1pjQLxFmWmc+u/Mt0XVwzdfpqF11cepQZprTbv8WnQ7r49KeJjLLrKDeiL5phc+0i5OhbStVyo/lzTl0U47g82z1/Dx0lVsrcRS894YFo2dj63Gh9UmDyLbDSyBv+rIwP43Ro2HnXS3O7ld7lsCu93fbW0YglCt/nSb19rJk8297VPPamF8//WlxqEndzOYPeSuewXWVHbPcz/Iu+aO/M0q7Cx4U73r63Ojraod1eYoDjIvdEacPr56ToqMX2k230frEG7+iTOjWPlMgt8mx9YNkM0m4ItXHtTczp9pujyH9VV1xUxwC74qjESlNpWOZa1vgpFVo5XPFnd0PZssxHb5wS7HkHEkeHfK43Zo4zm4sXt66Z+dQ2xe1EDzuaqdNXu5hGS48ylpRzTQA2zwDH/cV2I+9zu89RR7u3UR1doc7VQrYrvefRb+3J225lDXOgVRu4xFQgLiLb7bPYbu7T0kzOlTL5ljzhLittdT2ktN79Tr4F5p/alRuB2T7V6qEZ1x6izwc67TZ74738s+zEPYO6tvH0ebNwYginvL3SR9VSRGLzIUx67HLLSR/g/cKER1nNLbnyaru9+gAr2sPQ9AyNLrHSDLb/bHH1Snro5pRojdsl6W673Wbf0WCm3fCH85xF31vUbLuNcIB9r4pu9xSWW7PAh3i5+QLTw6vr9Xq5XP748ePl5eWgw8XZEpfe+Hl4eLi8vDzovefd+fn5OeI9IuQodkQd8cZExqdPn06PosAP+df/for8v3z5Eqox6GnlECcW8u3trTaHmKasTR9CmcuCqeiSYnQb9/f3q9Vqb7FzulBd3F7G7R3m1sVtxz6i7eiZY0ReXMje398PLXlcX+JCFheacV27Dw3T/lMVuL29jcZfRhe9VoyhxtWYjU/K6tu7MeqB6N7ozrWDFtii/AzHmQfpGbEcxGXnVODnz5/FoPfQ2aoiq1grG+PeeP6ROU2ReRMamcfw4+PHj8XvOEr5Z2yX6X0OTgqouIOOQVHKmKZEgb99+/b169f0pf5TXJX6N3fE4QvEAKO434/fR9zyxzn+//P1//1kdoDDNxn+fYGuuJXG1vqzkihVeXGMQUVc6zNbe1RoPDKLtxxxDsYhYkgQp2CMQ2IGI/OIZ9xt1K33jG4HHTpznOlhR62q4WIti8Q5C8xwsmX4Q8GGBqkTa8CZz0ueavl4VbT2UXy8arBnpb60xarxVKtFzO6yMt4rbcfSecbzoHQGKdZFxJRLGcuEN0x6nFK5rnH5em4MhzkDn1+D9pyVwAwHM1N9zqLvnUnfO+qKnlXv2n+wg1jpWoYdLbX4GE3cKMYnAOIeLDaKO7Htz+3FOsx4VB/3Y62cwOXRz7URF5gINv4zUPyOn+2oo0gRePFRxeLTCZOJ+lzaZzyuij4j/hGHbnEepDx60cXVnuy6OF1c2U5GtxFPI+Kj/7sadoQTn7YvrtrxO67g19fXo4tRgQlsC0RnHktWis98xydH4ytZRj0iNT7Zrlzb/QtogW2Zz/NW+iA9I5aDuOycCkR/VY54y6mb2K389EB5T1f877AjZm/iJjQGGMVS1Rg5l2tWy3mh4hB9LmFNHZpT4kSLEMKn+H9q5ZxevCsKHzLBEsOnwa66cVVqrl+vzlOg4QJanNplr1Xc8h/R+80TtruodcXd2R6R89PTU/GtGrFsNS70R+RQVGj5j0q3r62RW1xe43cx8xbnYPzEORgX3CGPFhoQxt56G0I7+0sedrRVBYaLbUnKZzICDWPF7YtUXJ7iIuXx0NnrXSd29io4VwE81TqXvONOUkBf2la1eqrVlmTX+RjvdS18ev4x+xT/0yHN588//xzI/xtNy9ZuikmPtjxd49qSHHg+KnrgFaR4rQvMbTDjOUvrTaiVDPW9rTDKZIYCw1rpOsMKEDIBAsMU6GIeZJiRKhUBAgQIECBAgAABAgQIECBAgAABAgQIECAwSQEPOyZZrYIiQIAAAQIECBAgQIAAAQK7bvnj36WN9F+hHVqnuwQq+Ww2m0qKPwkQIECAAAECBAgQGLLAb0MunLIRIECAAAECBAgQIECAAAECBAgQIECAAAECBAgQIECAAAECBAgQIECAAAECBAgQIECAQAjE1yOvVquU4ubmZibLXNPYpRAgQIAAAQIECBAgMA0BK12nUY+iIECAAAECBAgQIECAAAECBAgQIECAAAECBAgQIECAAAECBAgQIECAAAECBAgQIEBgygKPj4+14S0Wi9p0iQQIECBAgAABAgQIEBiLgJWuY6kp5SRAgAABAgQIECBAgAABAgQIECBAgAABAgQIECBAgAABAgQIECBAgAABAgQIECBAYL4Cy+WyNvj7+/vadIkECBAgQIAAAQIECBAYi4CVrmOpKeUkQIAAAQIECBAgQIAAAQIECBAgQIAAAQIECBAgQIAAAQIECBAgQIAAAQIECBAgQGCmAuv1+uXlJQ3+7u4uTZRCgAABAgQIECBAgACBcQlY6Tqu+lJaAgQIECBAgAABAgQIECBAgAABAgQIECBAgAABAgQIECBAgAABAgQIECBAgAABAgRmJ7BarWpjXiwWtekSCRAgQIAAAQIECBAgMCIBK11HVFmKSoAAAQIECBAgQIAAAQIECBAgQIAAAQIECBAgQIAAAQIECBAgQIAAAQIECBAgQIDAHAWWy2Ua9sXFxe3tbZouhQABAgQIECBAgAABAuMSsNJ1XPWltAQIECBAgAABAgQIECBAgAABAgQIECBAgAABAgQIECBAgAABAgQIECBAgAABAgQIzEvg58+fr6+vacy+0DU1kUKAAAECBAgQIECAwBgFrHQdY60pMwECBAgQIECAAAECBAgQIECAAAECBAgQIECAAAECBAgQIECAAAECBAgQIECAAAECcxGo/ULXCP7h4WEuBOIkQIAAAQIECBAgQGDSAla6Trp6BUeAAAECBAgQIECAAAECBAgQIECAAAECBAgQIECAAAECBAgQIECAAAECBAgQIECAwMgFHh8f0wiurq6ur6/TdCkECBAgQIAAAQIECBAYnYCVrqOrMgUmQIAAAQIECBAgQIAAAQIECBAgQIAAAQIECBAgQIAAAQIECBAgQIAAAQIECBAgQGAuAs/Pz+/v72m0i8UiTZRCgAABAgQIECBAgACBMQpY6TrGWlNmAgQIECBAgAABAgQIECBAgAABAgQIECBAgAABAgQIECBAgAABAgQIECBAgAABAgRmIbBcLmvjtNK1lkUiAQIECBAgQIAAAQJjFLDSdYy1pswECBAgQIAAAQIECBAgQIAAAQIECBAgQIAAAQIECBAgQIAAAQIECBAgQIAAAQIECMxCYLVapXF+/vz58vIyTZdCgAABAgQIECBAgACBMQpY6TrGWlNmAgQIECBAgAABAgQIECBAgAABAgQIECBAgAABAgQIECBAgAABAgQIECBAgAABAgSmL/D9+/faIH2hay2LRAIECBAgQIAAAQIERipgpetIK06xCRAgQIAAAQIECBAgQIAAAQIECBAgQIAAAQIECBAgQIAAAQIECBAgQIAAAQIECBCYuEDtF7pGzA8PDxOPXHgECBAgQIAAAQIECMxJwErXOdW2WAkQIECAAAECBAgQIECAAAECBAgQIECAAAECBAgQIECAAAECBAgQIECAAAECBAgQGInA29vbjx8/0sLe3d1dXl6m6VIIECBAgAABAgQIECAwUgErXUdacYpNgAABAgQIECBAgAABAgQIECBAgAABAgQIECBAgAABAgQIECBAgAABAgQIECBAgMCUBZbLZW14i8WiNl0iAQIECBAgQIAAAQIERipgpetIK06xCRAgQIAAAQIECBAgQIAAAQIECBAgQIAAAQIECBAgQIAAAQIECBAgQIAAAQIECBCYskDtSteLi4vb29sphy02AgQIECBAgAABAgTmJ2Cl6/zqXMQECBAgQIAAAQIECBAgQIAAAQIECBAgQIAAAQIECBAgQIAAAQIECBAgQIAAAQIECAxbYL1ev76+pmV8eHhIE6UQIECAAAECBAgQIEBg1AJWuo66+hSeAAECBAgQIECAAAECBAgQIECAAAECBAgQIECAAAECBAgQIECAAAECBAgQIECAAIEJCtR+oWvEuVgsJhitkAgQIECAAAECBAgQmLeAla7zrn/REyCwQ+D9/X3HK5IJECBAgAABAgQIECBAgAABAgQIECBAgAABAiMQ8LBjBJWkiAQIECBAgAABAgQIECBAoFGgdqXr1dXV9fV14/sm/qJJj4lXsPAIECBAgAABAgTmKmCl61xrXtwECDQK/Pr1q/F1LxIgQIAAAQIECBAgQIAAAQIECBAgQIAAAQIEBi3gYcegq0fhCBAgQIAAAQIECBAgQIDAPoHn5+faJZ13d3f73jrx1016TLyChUeAAAECBAgQIDBXAStd51rz4iZAoFGgdnoofcd6vU4TpRAgQIAAAQIECBAgQIAAAQIECBAgQIAAAQIEzi7gYcfZq0ABCBAgQIAAAQIECBAgQIDAKQK1X+gaGS4Wi1OyncB7TXpMoBKFQIAAAQIECBAgQCAVsNI1NZFCgMDcBd7e3l5fX3MUXl5ecnazDwECBAgQIECAAAECBAgQIECAAAECBAgQIECgTwEPO/rUdiwCBAgQIECAAAECBAgQINCFwGq1SrP9/Pnzp0+f0vT5pJj0mE9di5QAAQIECBAgQGBuAla6zq3GxUuAwH6Bx8fH/Tv9t0f+npkZ2o0AAQIECBAgQIAAAQIECBAgQIAAAQIECBAgcLpA/iOM/D1PL5UcCBAgQIAAAQIECBAgQIAAgUyBp6en2j19oWv+VEb+nrXUEgkQIECAAAECBAgQ6Fngw2az6fmQDkeAAIEhC6zX6y9fvry/v2cW8u+//769vc3c2W4ECBAgQIAAAQIECBAgQIAAAQIECBAgQIAAga4FPOzoWlj+BAgQIECAAAECBAgQIECga4H4XOKPHz/So/z69evy8jJNn0mKSY+ZVLQwCRAgQIAAAQIE5ingO13nWe+iJkCgRuDt7e2vv/46aJlr5PL7779//fo1Zk9qcpREgAABAgQIECBAgAABAgQIECBAgAABAgQIEOhRwMOOHrEdigABAgQIECBAgAABAgQIdCUQN/i1y1xvbm5mu8zVpEdXrU2+BAgQIECAAAECBAYj4DtdB1MVCkKAQPcCsZA1/p9ZcZzyW1sj5fX1Nf6M36cU4eLi4uq/n48fP5b5RGKx/e3bt9lOMJUaNggQIECAAAECBAgQIECAAAECBAgQIECAAIETBTzsOBHQ2wkQIECAAAECBAgQIECAwPAFvn///scff6TlfHx8vL+/T9OnkWLSYxr1KAoCBAgQIECAAAECRwtY6Xo0nTcSIDA+gVhrWi5w7bn0//7776dPn3o+qMMRIECAAAECBAgQIECAAAECBAgQIECAAAECExPwsGNiFSocAgQIECBAgAABAgQIECCQClxfX7+8vKTpm80mTZxMikmPyVSlQAgQIECAAAECBAgcJ/DbcW/zLgIECBAgQIAAAQIECBAgQIAAAQIECBAgQIAAAQIECBAgQIAAAQIECBAgQIAAAQIECBBoUWC9Xtcuc10sFi0eRVYECBAgQIAAAQIECBAYmoCVrkOrEeUhQIAAAQIECBAgQIAAAQIECBAgQIAAAQIECBAgQIAAAQIECBAgQIAAAQIECBAgQGCOAsvlsjbsu7u72nSJBAgQIECAAAECBAgQmIaAla7TqEdRECBAgAABAgQIECBAgAABAgQIECBAgAABAgQIECBAgAABAgQIECBAgAABAgQIECAwboHVapUGcHFxcXt7m6ZLIUCAAAECBAgQIECAwGQErHSdTFUKhAABAgQIECBAgAABAgQIECBAgAABAgQIECBAgAABAgQIECBAgAABAgQIECBAgACBsQr8/Pnz9fU1Lf1isUgTpRAgQIAAAQIECBAgQGBKAv83pWDEQoAAgWaBt7e35h28SoAAAQIECBAgQIAAAQIECBAgQBiKS64AAAOdSURBVIAAAQIECBAYsoCHHUOuHWUjQIAAAQIECBAgQIAAAQInCiyXy9oc5rDS1aRHbdVLJECAAAECBAgQIDAfgQ+bzWY+0YqUAAECBAgQIECAAAECBAgQIECAAAECBAgQIECAAAECBAgQIECAAAECBAgQIECAAAECAxS4vLx8f3+vFOzq6mq9XlcS/UmAAAECBAgQIECAAIGJCfw2sXiEQ4AAAQIECBAgQIAAAQIECBAgQIAAAQIECBAgQIAAAQIECBAgQIAAAQIECBAgQIAAgXEJPD09pctcI4Q5fKHruGpKaQkQIECAAAECBAgQ6ELAStcuVOVJgAABAgQIECBAgAABAgQIECBAgAABAgQIECBAgAABAgQIECBAgAABAgQIECBAgACBXIHHx8faXa10rWWRSIAAAQIECBAgQIDAxAQ+bDabiYUkHAIECBAgQIAAAQIECBAgQIAAAQIECBAgQIAAAQIECBAgQIAAAQIECBAgQIAAAQIECIxI4MOHD2lpb25unp+f03QpBAgQIECAAAECBAgQmJiA73SdWIUKhwABAgQIECBAgAABAgQIECBAgAABAgQIECBAgAABAgQIECBAgAABAgQIECBAgACBMQk8PT3VFtcXutaySCRAgAABAgQIECBAYHoCvtN1enUqIgIECBAgQIAAAQIECBAgQIAAAQIECBAgQIAAAQIECBAgQIAAAQIECBAgQIAAAQIERiNwf3+/Wq3S4m42mzRRCgECBAgQIECAAAECBKYn4Dtdp1enIiJAgAABAgQIECBAgAABAgQIECBAgAABAgQIECBAgAABAgQIECBAgAABAgQIECBAYDQC7+/vaVnv7u7SRCkECBAgQIAAAQIECBCYpICVrpOsVkERIECAAAECBAgQIECAAAECBAgQIECAAAECBAgQIECAAAECBAgQIECAAAECBAgQIDAOgc+fP6cFXSwWaaIUAgQIECBAgAABAgQITFLgw2azmWRggiJAgAABAgQIECBAgAABAgQIECBAgAABAgQIECBAgAABAgQIECBAgAABAgQIECBAgMDwBd7e3q6urra/2fXm5ub5+Xn4JVdCAgQIECBAgAABAgQItCLgO11bYZQJAQIECBAgQIAAAQIECBAgQIAAAQIECBAgQIAAAQIECBAgQIAAAQIECBAgQIAAAQIEjhG4vLz8559/7u7uLv77iW9ztcz1GEfvIUCAAAECBAgQIEBgtAL/A1E/jsR5NkV5AAAAAElFTkSuQmCC"/>
  <p:tag name="POWERPOINTLATEX_PIXELSPEREMHEIGH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183,3333"/>
  <p:tag name="POWERPOINTLATEX_BASELINEOFFSE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46"/>
  <p:tag name="POWERPOINTLATEX_REFCOUNTER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3"/>
  <p:tag name="POWERPOINTLATEX_REFCOUNTER#5C6D626F787B47725C22616E73765C22617264657D20" val="3"/>
  <p:tag name="POWERPOINTLATEX_CACHECONTEN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iVBORw0KGgoAAAANSUhEUgAAGVIAAAC4CAIAAAAqKtZmAAAgAElEQVR4Aeyd/fnXtpK3N+faAhJKgFQAlHCgAqAEoAJICYEKgBKACoASgApCSiB0wPPZ411devTmsSzZsn3//gB/ZVka3SONRi+Wf/n58+d/8QcBCEAAAhCAAAQgAAEIQAACEIAABCAAAQhAAAIQgAAEIAABCEAAAhCAAAQgAAEIQAACEIAABCAAAQhAAAIQgAAEIAABCEAAAhCAAAQgAAEIQAACEIAABCAAAQhAAAIQgAAEIAABCPQk8K+eiZM2BCAAAQhAAAIQgAAEIAABCEAAAhCAAAQgAAEIQAACEIAABCAAAQhAAAIQgAAEuhB4/vz5b7/9dufOnS6pkygEILCcwLdv327duqWG+fr16+VP8wQEIAABCEAAAhCAAAQgAAEIQAACEIAABCAAAQhAAAIQgAAEIAABCEAAAhCAAAQgAIFLEODYr0uomUJCAAIQgAAEIAABCEAAAhCAAAQgAAEIQAACEIAABCAAAQhAAAIQgAAEIACB0xD48uWLjhZ6+fLljx8/vn79+u7du9MUjYJA4NAE3rx58/fff6thPn36VEfy6RSwQxcH4SEAAQhAAAIQgAAEIAABCEAAAhCAAAQgAAEIQAACEIAABCAAAQhAAAIQgAAEIAABCPQgwLFfPaiSJgQgAAEIQAACEIAABCAAAQhAAAIQgAAEIAABCEAAAhCAAAQgAAEIQAACEIBAFwIvXry4e/eujhZyqd++fdtdcwEBCOxI4ObNmy53Hcn3+++/f/z40YVwAQEIQAACEIAABCAAAQhAAAIQgAAEIAABCEAAAhCAAAQgAAEIQAACEIAABCAAAQhAAAIiwLFfVAMIQAACEIAABCAAAQhAAAIQgAAEIAABCEAAAhCAAAQgAAEIQAACEIAABCAAgWMQePLkyR9//OHL+urVq1u3bvkhXEMAAnsRUAt9/Pixn/v9+/d1VJ8fwjUEIAABCEAAAhCAAAQgAAEIQAACEIAABCAAAQhAAAIQgAAEIAABCEAAAhCAAAQgAIGLE/jl58+fF0dA8SEAAQhAAAIQgAAEIAABCEAAAhCAAAQgAAEIQAACEIAABCAAAQhAAAIQgAAEBifwzz//PHr06NOnT76cOvNLxwz5IVxDAAK7E1CrfPPmjS+GzgJ7/fq1H8I1BCAAAQhAAAIQgAAEIAABCEAAAhCAAAQgAAEIQAACEIAABCAAAQhAAAIQgAAEIACByxLg2K/Lqp6CQwACEIAABCAAAQhAAAIQgAAEIAABCEAAAhCAAAQgAAEIQAACEIAABCAAgWMQ0Jlfd+/e/fvvv31xnz179uLFCz+EawhAYBAC8clf//73vz9+/DiIeIgBAQhAAAIQgAAEIAABCEAAAhCAAAQgAAEIQAACEIAABCAAAQhAAAIQgAAEIAABCEBgRwIc+7UjfLKGAAQgAAEIQAACEIAABCAAAQhAAAIQgAAEIAABCEAAAhCAAAQgAAEIQAACEJghkDzz6/Hjx69fv555ktsQgMB+BB4+fPj+/Xs/f07+8mlwDQEIQAACEIAABCAAAQhAAAIQgAAEIAABCEAAAhAYn8C7d+8+ffr0+fPnHz9+TF/o+fXXX2/cuHHz5s3bt29r5v/evXvjlwIJIQABCAQEMG4BEH5CAAIQgAAEILALAY792gU7mUIAAhCAAAQgAAEIQAACEIAABCAAAQhAAAIQgAAEIAABCEAAAhCAAAQgAAEIzBNInvn14MEDbcOdf5gYEIDArgT0qo/eBfJF4OQvnwbXEIAABCAAAQhAAAIQgAAEIAABCEAAAhCAAAQgAIExCXz8+PHly5fBJH9OVH2t59mzZ7du3cpFIBwCEIDAIAQwboMoAjEgAAEIQAACEJgIcOwXNQECEIAABCAAAQhAAAIQgAAEIAABCEAAAhCAAAQgAIHDE/j27dv79+/1SUn9ff/+Xf/qC5MqlT4sqS9M6l+9W64/tpcdXtMUAAIQgAAEIACB/yPw5cuX6cPaX79+lf8zOT+T53Mm5yd55pf8Om3G/T8S/A8BCAxN4M6dOzJTvog0YZ8G1xCAAAQgAAEIQAACEIAABCAAAQhAAAIQgAAEIACBoQhoFfKPP/4wHvjlS67Dv/7888/ffvvND+QaAhCAwCAEMG6DKAIxIAABCEAAAhDwCXDsl0+DawgMSkD7mP/zqtr//jPt2Na/Eldbt93FJL22cetC27jd3927d7WHctCyIRYEIAABCEAAAhCAAAQgAAEIQAACEIAABM5IQHN6mrjjhKkNdPvu3TttMnv79u10zsVsjpo41Q4z/bHDbJYVESAAAQhAAAIQGJOAXM03//nT+vGshEd3fpJnfqlQOvJ1tuxEgAAEBiGQbMic/DWIdhADAhCAAAQgAAEIQAACEIAABCAAAQiUCbD5ocyHuxCAAATsBI5iUV+8eKEzv+zlCmLq5VZt5eJt1gALPyEAgd0JYNx2VwECQAACEIAABCCQJMCxX0ksBEJgTwI6MPjz58/60qk76quJNLdv33706JH2TTJp0oTnaRLRjOH0VuRU3/RupPsAuCrMw4cPT1PS4xYEHR1Xd0gOAQhAAAIQgAAEIDBLYNrEoJGIhiTukGtda8fAvqPXYQWbRUoECEBgAwLORMhwyWRN5/IHpkw/JYmmWRR5A5GumYXY6rALfR9yol0BQc8+f/684kEegUBvAs7O+D6SqvqDBw/u3bvXO3fShwAEIACBkQmoj9CQWV5QhZAHdX40P6Clc7+8crO1ns4Buz4TriEwPgEd1ff7778Hcuo45tevXweB/IQABCAAgWsSmCZD4ulWub6c3X/NKkGpIQABCEAAAhCAAAQ2IOAWJdn8sAFtsjgZAU14agU/aDv+BshpK4uW+BnYnkz1ueKcyaLqXcL379/7JdXanN4x1Kupd+/e1bd5prkaN5mjhTyt3AWP6PGDLk36BecaAhA4EwGM25m0SVkgAAEIQAACJyOQPvZLL7pUvydzREAaed64cUOSTxf6V+NPNokeUZXHlfnjx4+a3ZhO++pdiqN/z7k3n+ukr/k1baKNp9UCAoqjiTa2TwVYtvmJjrbhTC4QgAAEIAABCEAAAj0IuE0M/lkV/tsa0x6XXNYfPnzodKTFsILlUBAOAQhsTEBWQsZKf24rnqbKg592kTTVrATt8YlpJCCqmrB6+fKlMX4hmnakvX37luWAAiJutSWQdEXsdubVq1dPnjxpKxKpQQACEIDAgQjocByd+bVmL4dWijXiPpDzE2+9lb76TRocqDIgKgSOSEAbY+7fvx9Izms/ARB+QgACEDgfgWkyRFOs8mOnSddgulU/C6XWI+xbK/DhFgQgAAEIQAACEIAABHIE5IrL2dYfmx9yiAiHQIFA0IKmpqR/p8X9woPxLaZAYyaHCwnqQ3J+w16owbeTaePup0+fXHG0sUp12LKbV5Tizzeyy8WR5AICENiXAMZtX/7kDgEIQAACEIBAmUD62C8tk6/ZKlrO8kB3p/O/tPNVfzqL+t///jcbCA6kvvFF1dH+OnFJL5UFXyfeTPJnz55pXzi1ejPgQ2Wk4x0XvRjJRPP26kNH2zMnRwhAYCmBX375ZekjF4+vYYU8wItDoPgQgMCJCWg9zO1mWF/Mhm/wDivYekqkAAEI9CDw7t07fZywVcqD79NqVcyN03nx4oVmNQuZCrsOsp8+LyknXDHVQ7kPS2oXZvysvsdw586dOJwQCKwnoMNKpr2/k6e0MkE2RK4EyOMQgAAEDk0geQDWVCL5PFr51X6G6WtnzvnR3vp444ecJW3WP4Tzk1wsY9Xy0NUY4SGQHNBp24xMHHAgAAEIQOAcBPSGp+ZX5ZFO8yHrC6Wk2N+4HiMpQAACEIAABCAAAQhckACbHy6odIrchIC+XvD06dPk3pK69FnXqOM21FPXsaj6EJ2WFx38ito7TQ35B4c13AzsBOMCAhCAwCICGLdFuIgMAQhAAAIQgMD2BDj2axlzbYHVZtnpCLBDbIRdVjxib0JgOrx8x9O+glLymlAA5Ao/g9OpjUV+8OCBZiqNkYm2kgA6WgmQxyEAgW0IcOzXUs4c+rCUGPEhAIFjEWjbLzRc6R9WsGPpF2khcB0C19mndUSd6hRdvTRY+IiCvjCpE8EKr4trblYz/MkUOPnriFXiEDK3/dAO8/mHUDpCQgACEGhOoODDaMpRG+61SzWX6ZcvX+Qg+Xvrp5h//fXXrVu3ck+NEP769Wu9VxNIwnplAISfEDgigeQhhg0nA4/IBJkhAAEInImAZvB+//33hiXi2K+GMEkKAhCAAAQgAAEIQOBSBNj8cCl1U9hWBLQiM31hpVWCSoftKA1h7pXURSxqsDa35osdwUIA0zt7VV3yhQAERADjRjWAAAQgAAEIQGB8Av8aX8ShJNS3cN+/f699sTr5S69qaAjKIThDKWhwYbSpWnVGM4CqQslXy3aRX7uldcCQpiZ3yZ1MtyegIwvjnf0WMWT9VFUsMYmzkgA6WgmQxyEAAQgMS0CjCZyuYbWDYBCAAAQgcCYCeq1I313UPEzvnlfpKxflpRzPBJCyQGBMAmpremOwMK367NmzaQI2J782cGhuNpeCjgPrbTRyghEOAQhAYPJetOaIX0FlgAAEYgIyEdqckPRhdOaX3hUpnPml1LTqJNuifflByjpNNQgZ6qdkjs/8unnzJtszhlITwkCgjsCbN29kvoJnZZQYkQVM+NmQALOFDWGSFAQgAAEIQAAC1QTwSarR8SAELksAu3FZ1VNwCEBgRwJ1L1uVBdZKTTkCdyEwCAG97uok0S4svQPrfi690Iqevt3onnr8+LG75gICEIDAxgQwbhsDJzsIQAACEIAABCoIcOxXBbT/fWQ6Akw7z3755RfO/6rneI0ntS9Z83TakK2Dk5qUWJsgta1Zf5oE0Qtp+qzx9KdrhcRbJMuZal5SSemluHI07p6AgIxV8q0AY9FUVcpvDhjTIVqBADoqwOEWBCAAgRMQ0MdqTlAKigABCEAAAhAYk4D2vGpIpZP6dTDQ/fv3NQ+j831u3br1/Pnz5i+OKk2lrPSVi/JSjtMMoWQYEw5SQeDoBHRil9parhTTgRcvXrzIRVC4mm18coQfXxP+/g4P/xbXEIAABDoRkIsi6+S8F605Tn6F3IyyTeskD8lCAAJjEpBl+Pvvv2PZJhdIFiO+FYRoFVjTklpH9sO1YigXyw8Z51rmMXkqWXx42TgyIwkEIGAnIOcnfndOI7LATNkTJCYEcgSYLcyRIRwCEIAABCAAgS0J4JNsSZu8IHAOAtiNc+iRUkAAAgcl0Hybt3/y0UGZIPZFCGjrgibqp8JqFXL9joU///zTodPrtLy16mhwAQEIbEkA47YlbfKCAAQgAAEIQKCaAMd+VaP7/x7U4FMbT7U1TV5g89cI/7+c+HE0ApqV0IFf2o295qwlFVozfTra/NWrV/pi88+fP1XNtKKjP6WvM8V0CPr0p2uF6K6mGhVTUyTGKUJNzeg9VT1+NMDIu4CA9u6vP3hOn95VZVuQK1GXEEBHS2gRFwIQgMAhCSTf0DtkSRAaAhCAAAQgMBgBTcrp7C0Ne93uk0lAdb4vX77UceetJj2UjuYAlWbcrSt3ySBJBmODOBA4PAHtJCuf2KWJ0PLHUTXlomY7C0ITX5pxnY1GBAhAAAJNCMipkIsi6xR4L0pcboYOIpTLwc7XJqhJBAKHJqCjjeOhx1QiuS6zZ37Jj5Ix0SqwvKn4kB2Lg7QLPR39E9tGfVS87PLtIiqZQgACdQTUnNWog2e1qYZJlYAJP9cQYLZwDT2ehQAEIAABCECgFQF8klYkSQcC1yGA3biOrikpBCAwJgEtqbQVjK8dtOVJav0I+OuGTb6beO/ePf+dVv8UsH6lIGUIQAACAQGMWwCEnxCAAAQgAAEIjEngF50fFEumrZ/xNso4GiE5Ag8ePND4ll2nOT4XCdfZWzqoa+UpS6pLSkQzHWugSRJt+9b8iKVdz74jt0YSnt2XQCvbrmP7Van2LctZc0dHZ9Us5YLAWQnolTO/aM7T0PGjup7+9SO0ulZPdOPGDfdvk2Qn4d03mvQqnStOk/RdIjrF9cmTJ+4nFxCAAATOROCXX35pWJwPHz6sHAs7YYYVzEnIxXoCckssMzDrO2IdhK2j/2cF1oatVqeMzeZFhOYEdOqTZtKmZJ1bK0exzkVkFmW9gnRi18ozvySDfcpFb56v/17l+lKTwpkI2KufpdTr+zJLLsTZgMCscXMyvH37NpiBcbe4gAAETk9AbkluV/3soEPnBmrwkjsyzKEbcGlYbzb6W28nUfVWACchOq1xAYHTENCuqvj7eTg/p9HvvgVhtnBf/uR+cQKaX9XnMRpC0NysZlcaJkhSEIAABDYjgE+yGWoygsBpCGA3TqPKQQrC5odBFIEYhyOg9QjNUk4rLG57+XQxu+wSF7bhNsg4cUI2I3B6ixrsivzrr79mPz5kgR+sdSZfY7ekQxwIQAACdQQwbnXceAoCEIAABCAAge0JcOxXR+bae6o3xDj8qyPigZPWu53aSF19WkST075iPJoumT38S+8iant3k9mZWABCdiSQ3CJfLY8qkhKsfpwHkwTQURILgRCAwNEJ6KRIuRafPn3SSRwVi52u+HJR1PvIv9p4R6/kl9gqgv7Vyye6qHbwprJwiIDTKRcQgMCJCUzHBLsjcqaOIH6Fr0ygx36XYQUro+DuLIFgd0g5vipk9WSdNnXZv+hIp19WxEHvyozIs5VfardpHPu1UteaZb1//34hEcsL4cHujUJqunXz5k3t1SvH4S4E6gjEroiMiazKotQ49msRrmEjzxq3QPI1DkyQFD8hAIEDESjbirJlKD/rQxhtyS8neau3C/yycw0BCOxOIHcuDE1+d9UcXQBmC4+uQeQ/E4FpMkRL7Voz0jq7pkHkx9onVycUHPt1pipBWSBwKQL4JJdSN4WFQBMC2I0mGEnESIDND0ZQRINATED7xzS8zX21JY7POUcxk5OFnMOi+mePNtw6FawCWHZ5nax6UBwIQGBfAhi3ffmTOwQgAAEIQAACdgIc+2VnVRlTH9rVaxgcolSJ75iPrTm7Rwd+aXd1jwqjuRJ9GFlH0c1C5WvJs4iOGEGHpKw8psQvdcNZPD/Zi1+jo4tXAIoPgSsQWPSyvQ9EZyVoK/DGB375AvjX8qm0Xqs/HWTmhxuv5eyJgzEy0SAAAQiciYA2N2i0q2GpsVA9jv1KZj2sYElpCYwJBFtD4ghByJrxrM4LW/Q+Ei+pBvDP9DN3GEFcRo79ipnYQ2Si1WYLM1pG7/rJkyeWSVEnGHsuHQouNiCw1BXh2K8NlLJBFkunglm12UApZAGBAQlovViToknByk7molHS48ePX79+ncxl+8Cc+zfa2WTbkyFHCJyYQHJ3zZrZmxOzomhGAov6QaW5pr4xW2hUCtEgEBBQO9Xb0fbVdo79CgDyEwIQOAQBfJJDqAkhITAUAezGUOq4lDBsfriUuilsQwLGtsM6b0Pm4ydlrBUqSHmlb5eS+uuSxu1YRjl/+eUXF5MPqToUXEAAAtsQwLhtw5lcIAABCEAAAhBYT+BfySS0n1JvtlT86WW2ZIIVgRoiVggw+4g2AUhI/em7YToiWjtEtZNVJ3NpwFwhpOURnQjw+++/680iUbXEJ87RCdy7d8/+GrNfWO0kU7XUMRA9zvzSXknVQ+PrbXqFdZzt3T4irqsJ6IMShTckK5LVawZaX6x4sNMjquHJP02bdsqxebKn11FzYiQIAQgckYA+lSBvp0Jy7fod5MwvCS9XTb69fDYNPfS6tVZkF5Uo96reokSIDAEIQOCIBGTJ9WFSWc7RhB9WsNFADSvP0kkY9cV1R3BqgLnozC8RWyrbsJARLCagCUDNLcfhhLQl8OjRo/KMlnG2c6kTzkx+Wz2SWpnA5IpgUsqUTnZXXnHZuMXllRNyoLnuWH5CIACBCgJaqy34MHKTCmk+ffq0cDe4VcgliLnBT23biC2k1tC1CLhB7mQBAQjsQkCukZp5kLVMEw0/YMJPO4GlM3Kqb8wW2vESEwJNCGjBXe1Ou3abpEYiEIAABMYkgE8ypl6QCgIjE8BujKydc8vG5odz65fS9SOgtmNJXAsflmjEOQeBQ1tUf8Xwxo0bDTXiv7IdrwM2zIikIAABCMQEMG4xE0IgAAEIQAACEBiTQPrYrzFlbSKV3qDQvgH96YN7OndAG8W0ZVZ75fUmj04E05sVOjd66av7FsH0ApJ2qtXtE7KkT5wRCKgWqV7poLcKYbSRRYco6fGKZ2cfUbJLl4J0uMZsskQ4EIG6alkuYI80yzkW7qqGJ//sX4YsJL7NrR48e6S5DQ1ygQAETkxAbknFEmYP/7wJZJ3/pXMbP3z4YJfQnzhuIgOJQAACEDgWAVnOio5ggzIOK9gGZT96FhXnpFQ8IkoVA8y6jI6ukevIr7llf1vSdQq+WUk1b1+e2dAnPTTbv5k8ZASBrgRkUvQtnK5ZkPg4BIxHFgYCV7giQQr8hAAEDkRAi87ltdpCr6HpyrITFXAYx6eV+5c8annAA8QDhvyEAARWEkg2c63+y6CtTJnHr0mgYkau4hGxrXDR6zK6ph4p9RUIyP0bxxe9AnDKCAEIbEygot+veESFwifZWLNkB4F+BCqMQMUjkh+70U+Jx02ZzQ/H1R2S70hALwBach9zq6RFcuLUETiHRW07Y+MfIsZrFHX1iqcgAIEmBDBuTTCSCAQgAAEIQAACnQhc7tivAke9I6TRtb4kqa1jOgJMG8vaTq/oRGp9d1dZaJ9uQQxuHZeA9JvcizxbIlU2bWSZjVYXQYdrVEil6srXU+uAj/lUj6mxHmnW0TPOmNclvtlTPXj2SHMzIGQEAQicmEDhnbRcqf31nlycHcP1cR6NILSNxjIRzGdqdtQUWUMAAoMQGPb77cMKNojixhRDk2wVfeuid+BdwSuekmxMAzqAp7zAbnRVa/moC/ne9tlLfZBjkaicJrYIF5FbESjX+Va5kM7uBOQb1E3bVrgiuxcWASAAgWoCOt60PNIpfEN+6dmCSz2l6kKVH5R5fPr0aRxHk8mFwsbxCYEABI5IQM08uTuLQfcRtbm7zMwW7q4CBIDAIgKY+kW4iAwBCByIAD7JgZSFqBAYhAB2YxBFXFkMnPMra5+y1xEwvqbHGkcd3kM/hUU9tPoQHgIQgAAEIAABCEAAAhCAwC4EOPYrjV0v9jx58uTjx48/f/7UC/y3b99Ox1sequ9jaO+sUl7+KE8MTUAHutW9dKEzv1TZOpVNL78ZJxNjAZZuCo9TIGQcAnXvEZXlL79vUH627d1xJFlTrnPraA0ZnoUABM5HoOJFMstxWruDkjcoY558NSWQ7RwHVgaF4icEIAABOwGLqbSn1jDmsII1LOP5ktLB/RWFqhtF1o3a6p6qKBSP7EKgwrPdRc4jZqqPc5Sb6qJNcoss/KLIR2SLzMMS0Ac8hpUNwRoSqPYNqh9sKDxJQQAC2xDQO34vX74s5FXeuvD58+fCs/Gtu3fvxoHbh+S8Oxast9cFOUJgFwLaNhPnq70uGhvG4YRAoECA2cICHG5BYEACTMQNqBREggAEmhDAJ2mCkUQgcCkC2I1LqXvMwrL5YUy9INXIBCzLMeUFnZFLh2xrCBzUovova5S3bC2F4/s5B4WztMjEhwAExiGAcRtHF0gCAQhAAAIQgECZwH+Xb3NXBPQCv/50UJf219ad6xRg1Oj3/v37z549Y4NaQOa4P6VKHehWIb++1dzvzC+dKFHeFF4WWBVV1Z5vC5QpXfmuP/W2L4dxJNmXQ5w7ZGImhEAAAiMQuHHjxlIxKh5ZmkWT+Do7WO6Txg5lz1Bv6t66datJjiQCAQhA4IgEZC3HFHtYwcbEdUGptPpbsaPFXzO+ILTTF3mQIxJOyVmzpuVy5Q6GSD4lF93ehB88eJBMhEAIbEBAGxw52qmOs76A4h7UO8Mjr2swZ+s0xQUEIJAjMHvQVdkLXfpFqBGOWtCcanJCVT4hQ/VcPSEcAicjoEUTjfJiA/jHH39ojMaSysnUfZri2Kca/CIzW+jT4BoCZc8WPhCAAAQgYCGAT2KhRBwIQMAngN3waXDtCOCcOxTDXhxoPXRYhm0FsyzHjLAE07bUpGYhcFCLqpc13N7ItrsaXLKix7FflipEHAhAoCEBjFtDmCQFAQhAoEyAQWuZD3chMEuAY79mEf1vBL0koL8vX75oV1mTw790HpPe33j37p1VAuKNSkCna6lWVEinKTy/G6tIofxInVR+mtpgrWrvh3B9UAI9Ng6OcwKLPwl4UAVJ7HPr6Lh6QXIIQAACFQTk4etc1/jtFJcUb3E7FFxAAAKXJTDskRbDCnbZqjJb8LrXPuu2j+gpy4atQOZxxs6BYPxsQqDHWL6JYEdPRB51ebZH06pLm79mSi2TpWrp/T7ScHS9IP8GBHBFqiH7X0CRARl5XaPaN6DTqa4ePAiBwxEozCtOZWn4loiSGuFcrUePHsVqkt3rupIe50gIBCCwLwGd9Jc0gDIR2qm1r2zkfiACS6cLpqIxW3ggFSPqyQiM4IueDCnFgQAEBiGATzKIIhADAgcigN04kLLOKirrUONr9kDroePDbCLh58+fZ9NpuKAzmxcRxiFwUIt6+/Zt94JDxSbJHP9gel+55GISDgEIQKAHAYxbD6qkCQEIQCBJgEFrEguBELAT+Jc9KjFF4M6dO/rY7Nu3b5sMwnWmkhL8559/YHtoAk+fPq2TXxWp7kHjU8mvIhufnaL1lnCRMEReQ6Buk2I5xx5plnPM3W37JYFcLr3De/DskWZvDqQPAQhA4BwEXr9+XVisdati5ygspYAABCBQQaDJpEpFvrOPDCvYrORXjlCxF6TQTRdIVjylQRmvLRWQcgsCOQJ62Tt3awp/8OBBOUJ8V2dGzLSuNwwAACAASURBVD6lXuDDhw/xs4RAAAKDEzjWKpuWBet4Mtlbx42nIHA4Atr7Pjt5WDE2yXGY9btyDzYM16GrySNfLWe2NhSDpCAAgd0JaAolaZT0fpHWXHYXDwEORIDZwgMpC1EhAAEIQAACJyaAT3Ji5VI0CHQigN3oBJZkIXAOAsdaDz0H83Ipvn37llzaCJ66e/duEMJPCAxL4PHjx042LVa2MjufPn1yyepi5E+4+XJyDQEInIYAxu00qqQgEIDA4ARaeY+DFxPxINCVAMd+1eB9+PChRrC+z1eTyn+e0QY1zeNoxqc6BR7cl4COgQvmIIzyaMNi1zc/gwPRjVIF0SwTkcEj/ByTQI83gnqkWUdv9v2HumQ3fqoHzx5pboyF7CAAAQgcl0DhpOBz9FzHVQ2SQwACEIDAyQg8evRoaYnq5vQqnqp4ZGlZiL8vgRs3buwrwClz18rf7Ecj6466ePfu3bNnz3LQtJNe32Kt+5J2Lk3CIbCUACeQLiU2xT/cZyHqjFiFz1PHk6cgAIF9Cbx586YsgDqL8hLz7FGnLn25RtVnEbpEVl5oRTtZZBVTx7auTJzHIQCBwxHITaRwDuDhVLmvwBWec67ulQtS8VTFI2UZuAsBCEAAAhCAwLAE8EmGVQ2CQWBYAtiNYVVzEcHY/DC4og+3Hjo4z/XiWd4i1C6U8oLOejFIYUwCB7WowYFceg+iCV4/HfsiZpOsSQQCEICACGDcqAYQgAAEtiHAoHUbzuRybgIc+1WpX02+6HuSehFo/WsYeu1fJ381OaSpsjA8toLAy5cvK57eYKeyKmeFYPEjnEkXMzliSMVa4GwxdQDibJxtIsy+C7qNGCtzObeOVsLhcQhAAAJHJKDxgr9S5ReBY798GlxDAAIQgAAEVhLQq+CLZue0faTuzXYdBrRo68kGkz8r0fE4BMYkkPOifWmrD+d68eLFX3/9pRMutL1Sp6WrnepC79x++PBB8/PVyfqycQ0BCGxP4HDfLykcQVigt8gPKaTDLQhAYHACs77Q7NGBxsNxlI5co91p5KTVB7R2lw0BIACB7QloYSXpKcnf4yjA7dVx3ByZLTyu7pD8mgQWTe9fExGlhgAEDkoAn+SgikNsCOxIALuxI3yyhsD4BA63Hjo+0pUSWo79ml3QWSkDj0OgOQF/fj63hLco048fP/qv+zVJc5EARIYABCAgAhg3qgEEIACBDQgwaN0AMlmcngDHfq1Ssd4S1OFKekFoVSr/9V8yZ5rQ4XyllRi3f1wqs8zWxYJt8P3GVn0kx1LE6jtiiDbI6iXGhpIPNQfd6pC7hnwqkjq3jiqA8AgEIACBExDQpyGSPSb+1QmUSxEgAAEIQGAoArMvxjtp9QbRmzdv3M+lF3rWPg1ol2qpGMSHwLkJzE63Jn1sOxOd7aUTLnTIl6Z2//nnH13o8x7BV93sqRETAhAYgcDhPhSWmy4owNSiEkcTFvhwCwKnIfDu3bvZFV59TqxcXm1g8PetJiPLqmifffLWloHyxJK+nwZuT5482VIS8oIABMYhkHvtRx/k0whuHDmRZHAC9nk5ZgsHVyXiQQACEIAABA5NAJ/k0OpDeAjsQgC7sQt2MoXAIQgcbj30EFTXCJlc3QgSnF3QCeLzEwK7E9D8vDufXUuW67/G8fTpU1eo6m+1uhS4gAAEIFBHAONWx42nIAABCCwiwKB1ES4iQyBJgGO/klgWBGqfvU6cWX+ejsbDmtNhm9oC9ANErX5TdINjv1r1kbObywfQAyKYCLT9LHbb1EwFyESS2TxNLW1LtW1qGfwEQwACEIDADIFXr17FMU7Tc8VFIwQCEIAABCCwCwGdnWHZ/6pdKZrE05nL1ULq2Q8fPlhO/pIPwClC1Zx58OIEZjdHrp+Kvzhhig+B8xE44ihbrovbLzurEdk9HVA4G40IEIDACQjMOkIqo8UX0iGnOTuj4YwGNYNYldyKee7QnxOomCJAAAKzBDT3kju7EOMwS48IjgCzhQ4FFxCAAAQgAAEI7EgAn2RH+GQNgYMSwG4cVHGIDYENCBxxPXQDLHtloY/MWTSy8pt2e5WOfK9MQPPz/mto+hrHmiVFOTb+h9Kr38C9skYoOwQg0IQAxq0JRhKBAAQgUCZgGSKVU+AuBCDAsV8N6oA8P32KVsdOr0xLRo2Tv1Yy3Phxy97rWCRtp97gq+w3btyIs64IsbzLWpEsj2xPQFNmljcBLIJpAlqfCrfE3CCO3tneIJdtsjirjrahRy4QgAAExiQgry85TNCi75gCIxUEIAABCEDgoAQePnyo4WFhEkMjWe0jWT8hM30AINm/T+imt+ifPHlyUJKIDYHdCcyu/PFB1N11hAAQGI3AEaeItbAosS0nf2lWv24pajQ1IQ8EIGAhYGnvRl9IQyR9OEeHf+n0HI1fdMCWtunL8mhaUqtRFmF6x/n48ePXr1+Tuaz/eHgyWQIhAIGjEMgd76WXglhbOYoSR5CT2cIRtIAMEIAABCAAAQjgk1AHIACBpQSwG0uJER8CFyFwxPXQE6vGspqj/WNaET4xBIp2VgLa9OhvjHz69Km+NrS0sFqj1HKk31L0USJaxFKMxIcABBoSwLg1hElSEIAABJIEGLQmsRAIgUUEOPZrEa5S5Hfv3vkj21LU/D29f8iB7nk8w93J7UUuC7q+npTTn+5aXhfZMh1LXsTpTaDV6fivXr3qLao9/bpmaE9/45in1NHGDMkOAhCAwGgEki+o+J+vGU1g5IEABCAAAQgclIDOp9bLn3qtXRMv7vwvXej9di0k6JXyVntHlI6mAZWmUlb60wyMLpSvch/nLfqD6hGxL05AX9eYJeAa+GxMIkAAAhchcNAhts4SleTlBSMd1iPD2MqHuUh9oJgQOC4B7YCfNWhyhBbZBL0lqL34Gr/oW9w6S2ucj/pITclZU4XL9B1XiUgOAQg0ISBDl/ORcqajSb4kcj4CzBaeT6eUCAIQgAAEIHBEAvgkR9QaMkNgXwLYjX35kzsExiQwu3wwpthnlco/zChXRt4MzZEhfHwCWlj0K7Cm5eWcKNAiuZY7tTSpBU2/megNxEE+SmQpAnEgAIGzEsC4nVWzlAsCEBiEAIPWQRSBGIcm8N+Hln404eX8aSi78gwaPa7jY7X1drTSIU9AQO+LBiHGn8aPMBtTy0VrkoveXNWbJ7ksCD8cARkovYH86NGjNZLrlP2hasXJToE9pY7W1DeehQAEIHACArLtt2/fDsYITGecQLMUAQIQgAAExiSg19r1t4Fs6uKZvtuAM1lcjYDFT271tYOrsaW8EDgxAYvpGLP401miOjNUX4PQtlcV5MePH7Jy2gWraXwdMLrocJ8xy4hUEICAnYC//T33lKYZc7eOFa5tFcF8qZOfM30cCi4gcGUCMgXv37+PCShQh6JqTia+RQgEcgSYLcyRIRwCEIAABCAAgS0J4JNsSZu8IHAOAtiNc+iRUkCgFYHjroe2IjBUOpYFHf/UpKGERxgIWAjohVkd1OWquhb1tIFBOxn0rxYr9b6qrm/cuKH9DDrn6/v377JRiqP47hGXy59//qm3pN1PLiAAAQjsSADjtiN8soYABE5PgEHr6VVMATcgwLFfjSFrgKrt+NqXvyZd7e/XFM827yiukfPiz1Z3QqohG6DTTkdNo6ysikw1bqCpjbOQYdGsWfWO+QFP2Y+nBTdG2jy78+moOSIShAAEIHA4AnpT9+nTp77Y1Z6knwjXEIAABCAAAQhAAAIQOBkBbQWbLZH2jc3GIQIEIHApArmDY44CQZ/Z0AdvjyItckIAAv0IWBa8mnz2qV8R7CnnViofPHjAiYd2jMSEwIkJaLuL9tUkV1JkQKo/0XdiYhQNAhCAAAQgAAEIQAACEIAABCAAAQhA4MQEjr4eeibV6JNOltf0eBfvTEq/Zlk0D69tDP6Knmq+3ne209A7rVr95DMedmLEhAAENiCAcdsAMllAAALXJMCg9Zp6p9RtCfyrbXKkpn2oli25s6B0ALYmg2ajEWFHApapuqR42xz7pax1wERSAHug6qE9MjGPQuD58+cfPnxYKq1m3PTUaKfs61u+1S1xKYEt459JR1tyIy8IQAACwxKIfarkyyrDyo9gEIAABCAAAQhAAAIQ2IaAZZ6HkyC20QW5QOAoBPTx2KOIipwQgAAEygQsewz0Ae1yIoe4++7du9zs6PrV7UMQQEgIQMBC4NmzZ8lospZspkqSIRACEIAABCAAAQhAAAIQgAAEIAABCEDglARYDx1KrZbVHL0zyM6WobSGMHUE9F7b58+f686w05KfVgM586uOPE9BAAJdCWDcuuIlcQhA4JoEGLReU++UujkBjv1qjvS/NCj9888/16d7//799YmQQj8Cue3IszluNn/nn6o+K1UcQRvHHz58GIcTcgIC9+7d++uvv/TFbGNZFFMVXk8Z428W7e3bt5vltXFGp9HRxtzIDgIQgMCYBOT+BYte1Z7kmAVEKghAAAIQgAAEIAABCDQh8P379ybpkAgEIHAdAtpmep3CUlIIQODEBLT/yTJhePfu3RNAyG2l0GswA65FngA4RYDAQQkUPkj28uXLgxYKsSEAAQhAAAIQgAAEIAABCEAAAhCAAAQgsJQA66FLiXWNbzn2K9gx3lUeEodAVwJ6Rfrjx4/2w79+/fVXHfil3V+vX7/e7OXZrgRIHAIQOCUBjNsp1UqhIACBHQkwaN0RPlmfiQDHfnXRps581bbUlUlra29hH9vKxHl8PYHxX0LTFElu27Sl+G/evLFEI85BCdy6dUsf05Y7pSO9NLOWLMU046YDwhRzzBm39+/fJyU/R+A5dHQOXVAKCEAAAusJBIu4lrf41mdKChCAAAQgAAEIQAACEDgWgR8/fhxLYKSFAAR2J2DZV727kAgAAQhAYJaAZf/TOT4O/+XLl69fvyaB6DWAZDiBEIDAZQnkPmOmrSx8LfaytYKCQwACEIAABCAAAQhAAAIQgAAEIACBqxFgPXQojVvUEewYH0p+hIFABYHpfJyfP3++fftWy3m3b9/WquX0HqL+1U/Veb2+quVOTd1z4FcFYR6BAAR2IYBx2wU7mUIAAqckYBklnbLgFAoCbQn8d9vkSM0RePXq1f37993PugttVtN4WB5k3eM8BQGdQKd5k4qjkVSBqXhXqD/Sso70Ukm1yV5VRa9W6jy7GzduaOpNHwwfvA5I5iucmXJoHV2hEVFGCEAAAkYCwSIuxxkYuRENAhCAAAQgAAEIQAACEIAABCBQIMCOgQIcbkEAAgcikDsJyy+CNs37Pw96XfhmFcd+HVSniA2BfgRkFnJ7XbSZSpth+mVNyhCAAAQgAAEIQAACEIAABCAAAQhAAAIQGIQA66GDKEJifPv2zbL9O9gxPo78SAKBlQQe/udvZSI8DgEIQGA0Ahi30TSCPBCAwOEIMGg9nMoQeEwCHPvVSy/37t3TTM16U6V9bDrappeUpHsBAjrU6cmTJ9r1aC+r9lvrEXt8Yp6AgM6W0t+xClJ4MeBYBTFKe0QdGYtGNAhAAAJXIBD3s1r9vXXr1hXKThkhAAEIQAACEIAABCAAAQhAAAI9COhTsZaDcnpkTZoQgAAE2hLQt3lmE9R3s2fjDB5Bdjt3go92Vvz222+Dy494EIDAxgS07UqfK0u+R6etAhz7tbE6yA4CEIAABCAAAQhAAAIQgAAEIAABCEBgewKsh27PvJCj5RVRreaw3lFgyC0IQAACEIAABCAAAQhA4EwEGLSeSZuUZV8C/9o3+3Pn/urVq/UF1BsLOrZpfTqkcGUCr1+/Vm3UhshZCJph/PDhA/sjZ0ERYXcChRcDdpcNASAAAQhAAAJJArdv3/bD//77b/8n1xCAAAQgAAEIQAACEIAABCAAAQgsImDZV70oQSJDAAIQ2IuA5RDDu3fv7iVeq3wL36nSt9Ba5UI6EIDAmQjkjIPOAmMn1ZkUTVkgAAEIQAACEIAABCAAAQhAAAIQgAAEkgRYD01i2SvQog595mQv8cgXAhCAAAQgAAEIQAACEIDAxgQso6SNRSI7CByUAMd+dVTcrVu3mszX5PaxdRSdpE9H4MmTJzomSZ88Dc6bcAVVXX379u23b9/0xVQXyAUEhiWgyjysbAgGAQhAAAIQSBIIXszj2K8kJQIhAAEIQAACEIAABCAAAQhAAAJGAuwYMIIiGgQgMD4By1RhbpF3/NI5CQurew8fPnTRuIAABCDgCDx69MhdBxcFkxLE5CcEIAABCEAAAhCAAAQgAAEIQAACEIAABA5KgPXQoRRnUUeT10iHKjXCQAACEIAABCAAAQhAAAIQyBGwjJJyzxIOAQj4BDj2y6fR/vrZs2frE9VnKp8/f74+HVKAgCrSly9fvn///uHDBx3y9erVK/37+fPnnz9/fvz4ke3U1JCjENAZdi9fvjyKtMgJAQhAAAIQmAgES7mWd/lABwEIQAACEIAABCAAAQhAAAIQgECOgBY4crcIhwAEIHAgAlqltUirT45Zog0bR8XUtoekeMHEaTIOgRCAwDUJ3Llz59dff02W/evXr/qsXfIWgRCAAAQgAAEIQAACEIAABCAAAQhAAAIQOAcB1kPH0aNmI3PLHL6QLHn4NLiGAAQgAAEIQAACEIAABM5NgEHrufVL6bYkwLFffWnfu3fv5s2b6/PQATc65mZ9OqQAARH47bffVDN1yNeTJ0/0rzZKggUCxyLAl3uPpS+khQAEIACBicDt27d9FBz75dPgGgIQgAAEIAABCEAAAhCAAAQgsIhA4fiYRekQGQIQgMDuBHRyzawMwdTibPwBIxS+6PP48eMBBUYkCEBgEAKPHj3KSfLmzZvcLcIhAAEIQAACEIAABCAAAQhAAAIQgAAEIHB0AqyHDqXBT58+zcqjbxjofb3ZaESAAAQgAAEIQAACEIAABCBwAgIMWk+gRIowDgGO/equi1a7VNmv1l1VZAABCByBgL6SUXgx4AglQEYIQAACELgogVu3bvkfpefYr4vWA4oNAQhAAAIQgAAEIAABCEAAAi0IsGrWgiJpQAACQxD4/PnzrBx3796djTNyBH3hrPA+jL5TNbLwyAYBCOxL4MGDBzkB3r9/n7tFOAQgAAEIQAACEIAABCAAAQhAAAIQgAAEjk6A9dChNFhY5nBy/vvf/3bXXEAAAhCAAAQgAAEIQAACEDg3AQat59YvpduYAMd+dQde2IK2KO8///xzUXwiQwACEDglgadPn56yXBQKAhCAAASuQODmzZuumBz75VBwAQEIQAACEIAABCAAAQhAAAIQWERAx8dwysMiYkSGAARGJvD169dZ8W7fvj0bZ+QIb9++zYnHOzA5MoRDAAITgXv37uVQaJ3ly5cvubuEQwACEIAABCAAAQhAAAIQgAAEIAABCEDguARYDx1Ndxz7NZpGkAcCEIAABCAAAQhAAAIQ2JEAg9Yd4ZP1KQlw7Fd3td66dct/vb86vx8/frx+/br6cR6EAAQgcAICMoOW6fITlJQiQAACEIDAKQn44wK596csI4WCAAQgAAEIQAACEIAABCAAAQj0JsCXcnoTJn0IQGBLApbPA9y9e3dLkZrnVTirkWO/mtMmQQicj0Dha4t8PPZ86qZEEIAABCAAAQhAAAIQgAAEIAABCEAAAiLAeuhQ1eDbt2+WXd8seQylNYSBAAQgAAEIQAACEIAABPoRYNDajy0pX5MAx35toffCFrRF2b98+XJRfCJDAAIQOBMBzZU/ffr0TCWiLBCAAAQgMCABHTH5/P/+mp+66x/7pbKraxuQACJBAAIQgAAEIAABCEAAAhCAAARGJqCvhLFeNrKCkA0CEFhE4MuXL5b4d+7csUQbM47sduGjPq22UoxZdqSCAASaECi8LPf27dsmWZAIBCAAAQhAAAIQgAAEIAABCEAAAhCAAATGIcB66Di6mCQpLHM4UX/99ddbt265n1xAAAIQgAAEIAABCEAAAhA4KwEGrWfVLOXakQDHfm0B/9GjR02y0Zd+P3782CQpEoEABCBwLALyAu/fv38smZEWAhCAAASOSEBvDru/5l+Jv3v3rs9E7r3/k2sIQAACEIAABCAAAQhAAAIQgAAEZgn88ccfs3GIAAEIQOAoBD5//jwravAtgdn4o0UoHMrDOzCjKQt5IDAmgcKeqx8/frCNakytIRUEIAABCEAAAhCAAAQgAAEIQAACEIBANQHWQ6vRdXrQcuxX4esFnaQiWQhAAAIQgAAEIAABCEAAArsQYNC6C3YyPTcBjv3aQr8Nv77b/OiBLcpPHhCAAARWE9AkOGejrKZIAhCAAAQgsDOB4A09urad9UH2EIAABCAAAQhAAAIQgAAEIHA0At++fWOl7GhKQ14IQKBE4OvXr6Xb/7l3+/bt2TgjRyjY7cJRPiOXCNkgAIGNCfz222/B8oovwPv37/2fXEMAAhCAAAQgAAEIQAACEIAABCAAAQhA4NAEWA8dUH0c+zWgUhAJAhCAAAQgAAEIQAACENiFAIPWXbCT6ekJcOzXRiputRmX/WobKYxsIACBkQjcu3fP8trDSCIjCwQgAAEIHJXA9+/f+4kevJfCsV/9UJMyBCAAAQhAAAIQgAAEIAABCJySAAfEnFKtFAoCVyZgeVHk7t27x0X0zz//FNb49NWf4xYNySEAgS0JFMzF27dvt5SEvCAAAQhAAAIQgAAEIAABCEAAAhCAAAQg0JUA66Fd8VYkrnfaf/z4MftgYQ5z9lkiQAACEIAABCAAAQhAAAIQOAoBBq1H0RRyHosAx35tpK+Gm3HfvXu3kdBkAwEIQGBvAnoZ4M6dO5Z3HvaWlPwhAAEIQAAC8wT0RXo/Esd++TS4hgAEIAABCEAAAhCAAAQgAAEIlAk8f/68cHZM+VnuQgACEBiTgGWGsNUHxnYhUD6Oh3dgdlEKmULgiAQK5kJv3H358uWIhUJmCEAAAhCAAAQgAAEIQAACEIAABCAAAQgEBFgPDYCM8NPyNtOvv/5669atEaRFBghAAAIQgAAEIAABCEAAAv0IMGjtx5aUL06AY782qgCFLWhLJShvjV2aGvEhAAEIDEtA23N1ZiLvcQ2rIASDAAQgAIEKAv5LepaX+iqy4BEIQAACEIAABCAAAQhAAAIQgMD5CHz8+PHly5fnKxclggAErkzAeE7NzZs3j0up8DKMyhV8JuG4xURyCECgN4HynquCqektGOlDAAIQgAAEIAABCEAAAhCAAAQgAAEIQKAVAdZDW5Fsm45l+rE8gdlWHlKDAAQgAAEIQAACEIAABCCwCwEGrbtgJ9OLEPjvi5Rz92L6r/evFOb9+/crU+BxCEAAAuMTePHixR9//DG+nEgIAQhAAAInI6DPwnctkc7wdVno405d8yJxCEAAAhCAAAQgAAEIQAACEIDAOQhou8D9+/fPURZKAQEIQMAR+Pz5s7suXBz6+/CFl2Ea7qAo0OMWBCBwDgI6JVBnBeY+piJToy/KnqOklAICEIAABCAAAQhAAAIQgAAEIAABCEDgmgRYDx1W74WVDiczx345FFxAAAIQgAAEIAABCEAAAqckwKD1lGqlUOMQ4NivjXTRdjPuu3fvHj58uJHotdn8888/2qmsXXfubzrg4Pv37+6kA6U9HXZw48YNbdHTtf7V3927d+/cuVOb8+WeU0/Ztcz37t3rmj6JQyAgIBOnA79kOoJwfp6YgLoM11lMF1NnoX9VatdruC5DF1PHMfUa+pde48TVg6JBYEsCMke9s2s7LugtLelDAAIQgAAEIAABCEAAAhCAAAR2J8B2gd1VgAAQgEAnAl+/fp1N+dBnY3358sUt8cQl5R2YmAkhEIBAgYDsYW4LgeW9u0LK3IIABPYl8O3bN7Vi/amNy3OYWvq0FeTBgwePHj3SwX/7SkjuEIAABK5GAMt8NY1TXghAAAIQgAAERiDAeugIWkjKIPe4sNLhHmHJw6HgAgIQgAAELk6AmaWLVwCKDwEInJUAg9azapZyjUOAY7+204XOKLHM9VgE0nFaYx77pZ272oUj8fSvsbBTNP0b78/TDh7t29Pkl/44HyFXMTQQ6v2Jex2703wHlTp4Yw3JFbwQ3uoAIB38MdVnVc7pT5k6sadTh9y/ylTH1anGDlJXuxJWqXscBifgb9++ffnypWgX9LvoljTY1lr++eefrVR8RB0tgj8b2XUZeq3FqHTXZSQTVzNUfzF1HK3UlMzIHthVy9g6uyKICQE7AaM5sidITAhAoDcBDYjkS7gjp+UtuJOm5bUqd3dUqJyEyWlvPrrpXcYg/QsWOSDATwhUE5B/PlkMZyt8iyFzIbshQzHZCg0ujm4uqkHxIAQgAAEIQGAoAq9fv3769OlQIiFMgYDm+TVAm6Z8deH8rumReElFrtcgc7mFQnELAv0IqJnMJq71x9k4w0bQOl1BNg27Cne5BQEIQCAgIKPx/v37IND91LRPjz0MLv3rXGgR3823a9UscOfEYfLo/jOF9j//aOLdTv7FixfacaFE9O+TJ092p8ps4b4q0GLHmzdv1K6T67MK1J98CY0HX7161bvCXKrm76t3ct+GAPZtG87ny2Uoy3w+vIUS0WYLcLjlE8Bj8WlwjemgDkAgR+CgO+tYD80pdITw8krHJKFmzFjxHEFZyNCKAJ5GK5KkA4FLETjEzBL27VJ1ksJCYF8CJ9tFyaB13+pE7hchwLFf2ylaW3It0z0WgVqlY8nLEufdu3c6rKewwc6SSBxn2sEzJau9YvqC3+PHj3vPhaks+k5gLEzDkF9++aVhagdN6o8//tBbH52EVz2RD1GX+HTylJrY9FJKIRHtbtRfMoL2Naq9q8badzcm01kTqGqcE29NstOzmpUWqPXpKAXnvIq5/pqk6ScymRE/ZOW1qu7KFNzjR9GRE7jVRacuQ+JJ3doVOsmpWirC+zZDX87fkwAAIABJREFUSYKta1VtSAcCmxHQ2R+b5dU7I82byxmYTjORhZwu9K+up3C5THq/ok4M9eDquN2LHy4jpTa976F/3SsfehWntw9fV4qjPzWrYnVDz58/X1RM/1DOqc7ocalSCt3dvw0KIo9ClVDj0ILTO93Sv6r2/uPTIaFyFe7cueOHD359wSIPrhHEOwqBqe3IYgSmIJBftkJ/CvQnK2T91IvJXLQ9TjrIuvnPi3cQMc9p5kEVYJrq0YX6OEWbNO5cF/V003zOsXqHuLyEbE9AdSx2tlXB5EQtdcbaCj8JpjovYZyEut5+tmTWLjE2aav6M6Wmaqzq0XztaWREKvLUVU0t1zVhXWjmc+ROShvjpKlFTpfTrLpjeVzyu/Q3+LmrGLSRm89BZfMHILkiyE3N3Ro/XGahIOSJ5wxlLlR2/TlLLsMuFNMkmxxFqVWmr7nRm6zx1JVMWStH5avxzpSpLO2JsRcq2763VB9cLzl55tKLNKLzx+WcoxS7dlSTC5HV4nbcnlEQ7BC3jL7cVBYZNP3JyPhFk1mT6162bJphcx6gDnLqfYqTL55/fcHZQr/4i67djIeslkxWw25Lq1Faw1KzNcqjCiOvqXonWC6XS9X8HITTh6saq6ZpUXuaHJ464qnUU8WeOmX1y/o7eqeMfTt9fVYBz2qZZ+dbTrnz4ZptdlbXLBbEpgyPJWZy5ZALmo5Zu3HKPqJQyeUMTDs2J/92mgZUfI3T9a9zca+5+WFqIEfcTCi1Xm09tFDJx7xlmcEoT126ck2j1GmgqpbrRqnT4HSaydekMdP4jli/CyxqzPaCnkYMYccQ1UnNwe4ogCxS9QywXkiRV7aN8Gvk3EbCkXNRNZu6nslvrNZ4XMZB5vxjwaaQC9o3RlK5yrBL+Kw6+k2IqbzT8sf075aLIDI4Gp35Q9dp3CqR3NBVUk0OsARraJF20bKfqXE2T0AmJqLk1tAFZ8BdlNImg1ZfxWe6lnKniSbVxslJ0L9ySlUVVUxnQC41RC0wmchMtquX1frZ9O+vv/5qVV81VdFUtP0Tk11rBUfp7F+enz/VmKWmhoWyJKW9Yurv+xVfiVvEuFQcmenmwLvuUFdbqxD4w4cPPeqzhJFhrJBn5SNTt9qpoirxNeIJiDq2rhJ2KriSld1bU3b/2a4EVurIl7PVtZqYxmD9VJNLWSj2aoZCh61rVX9I52QEZEtzbTYX3sMbSVLVx6J9GdSKk9H2DVRPKoayq3Jc9Tn0Z8+eydDJjZG0i3rYCpdJWesp5eJTslzLGqsX6OrG76uUtrmrwjsVq046FYvhIhWrehgFU47KxeicKOZmTTKWX2RUCS21zhJHPEVpx+LEBYxDzlpki5skQxcD6R0yrGC9C36+9NVn2S2bxWKoq92lTvqqoYPwacxeS1+qA5ZGHVcAqdvot0gp8eNByIAj9Fl6O0awdPSbiSf9yphMjre8ssn3VvWQV2bxvRWzk6j+iCBwFyXYrFOnR1oJ5kvC2KQJVVWbwIbEPxtqsInMnRJRA1SliotvCakY7XYqhZ9sbFIkpzMpsy1XBd/dFfGL464llaXeWhQ3xVFqu5QUg+Z0ysWWBDTkt7QORdtSqrZ5FQoov6VtXiOkJmOyaCiquakmPbvyVbdi6U2kEUVTZD0yArHTyyD9WvSi5rBL93dE/gWrogZ1xBLtK3PbyedJO3LnkhZG9TxQnzzkLYu/1EQH0sY/93Jc+0FTfZDVUrnKcwu6q35EMetcFClCWcQ8LSEaJDYp/qVqfhNivROx9JVLLYZqmipMbHlma5qEOdyiNvatdxXdMf0TWGY1XpVCvq7WXNR3aLjkJsQuu/PhrG1W5XK6ZrGgid3AY2mC8TSJnNJ00Ecsqp/qTNn8kCPW1mBuvJlQDeFk66E5NR093DJuLc9aSNfyh+2jVOWoVi/7f3R0A8qPRY2VckpPIy7m+CEyFLMzV10jSIBqStXdWUWJ1shZXcCDPig36SJz/jkFndK+qQm4GRhm23Kq3yxcdcyp40ATYlqnU+XpRGnytTSwWmrh9YimjvV4J8E2SFbCV6+BJnEptd2ByOZU9/JS6AbYyaKCgNQqI6D1UMtQ11VOjWc1SlWdPKUzpnKpdGLiyjt7IXpqpMYXjuxq+kVRZ/O2R9DBk7///rs9fiGmSquDVAsRDner7dHFqkM7fqlSqpGx1imSe2lB7UEC9Pj2o4qm4zD3KteY+coKNz93UB+l71d/5BAs+saj2uabN2+Cj5G21YUMmmrslkdaSmXTaa9tCzKlpgaoEyurU27YU1TLUP2gBmOqvdWP+w+OrCNfzvXXao8vX77s2sQsQsrrknHQN4QtkVvFwda1IrkmHdkcGXl9GEeVUIZRFkxngcsslz83vSZHnp0loI85GL9r5JLq4Y24xP0L/0vjCtegVNL6Efa9btuHLnKZ5CRPTWk9AeWrwfCWftF6mbdMoaGHIP/z+fPns8Irjnrq2WhBBM3y9BiOBbn4P1UJ9S2gTh6F6qQSbz7q8eWvuD53kS1u0i7zHtsIJnveb0ScrGzr3WB9eGT9GFMd+pTIdKF/5RJYLFWyULlA9d3qazoRnnb4reeZE74QTgdRgOPfUgWQ06I59PU1VmMH1aVyB6Hpkdnv7K2cRfFLd9xrtRqjRtTXz3b3i5ZVYmjykZJzO9KmxonK3Rmr+NlFIa0WOGSBVQ8FsJVgTRw5xiaLKoM9cjAmTT7YRINKWXV++i6xzNRkytxFtWOsNF1FnS4qOk3VeVly9wWzJIRyoPpr/ZXj2O/K5lS7K+qVZFgcE3umyZi7uMdJSabArrO+qo0yfdXkC2LHtzBoMRNCqgloIC/TqlavFCzOj2JaRi6LnB81H+Uuwy5LKG+22qRXQ/AflEm/f/++H+JfS7xF67n+swNey+bLcE19a4V4mpvSgnXFg3qkbnJPD6pq5XzjOkl4yicgg6BKbjEF7imtR2gwu+/MucSWJ6YFcUklMyJPZpvu2EGYvSjP3bXd/zYrzKEjTCPNcjekPkXVYPpg6fTvVORpfKrhc+HxYIdMUnHqB7fpp846W9iqBqoyaPxVPZk2Lbsbh36FnZPqlZSUpovdyFQmKO5Y9QbFGjt5qZrfqoZskI5l6ttuMVZ6ZX551ZUPvqiNffP1dabr01hmS+s2Ku4cOx/O2maZWzNWY3u0Y3ks7HyQlzINkXrsfFC1OavpoI8w2gRVADY/FFgdemedrP1p1kMLOjrHLaO3k3vJSAvo8mYrNuhO9DRhou0BayZDzqGF9aXAoiYZntXTSBZ2/ECZi2nrzl6i2uffYgkLE79x5JUha+RcmfVRHj/NzNIa4Ge1b4yk1tSKts8aXURjpos2z0wL+vEKmjEvF03rccpXf61czVYDNAm22aZBR2PlxWl2UfocGLT6NE5zrbqquYjCNg9jSaeVfa3mq2MyPjJmtPX1fCqXgGhNuc2hT/YTwiwxtbuiFXpt5rDkeKA4mm1pBUfpaOpnl7Jro486zoYFWZOUdpjpPYe2HFTANSKd8lkNidtCVmr2LxVUIJW7aRR44/osw20UbH20ru1Uia+RsGFPUVE9Vj6iGfk1ZfefHVlHvpxrrtVVrQTe/HF1HGr4awq16Fls3SJczSOr/1KPkKtFaoN7eVPNS3q4BKc3RnKqSYb38EaS3ALjrFacjLZXYNs+1Ogyyd+W8UzqZU2gct9MrXvpqy7foBKugTxr5VYqd7Mxu+S0dKmKI39bkdVSVLv0pwsZHHX9qm+zYBVBY/Y6rTV/6gpFtuhUHJqznU1wG8FUV9e07opn1SJmy16O0KMvUEE0xVnOd9FdFVOmqcBHpZBBUGOXZQjMhX4qXPIUHne3lM729XPWjjnxZi9O00EE1UNq7VRRC16Tat0scOkuEPWCP2cpbRkh137bOtsqUStnqfnsShOfpy2uQivz24t016OZK/f1HaUv55rrckc2tZQmGpSQbZWYa8WzNOSxq5LLO1LZe+g3J5g9fE1bVqW1ZzQbM2e+ZiE3j6BKOOuZSJtCJ+VKbFW2qZXpX10rRCmo6c1qfJthWtu2gEFrXt8OlKBlODnb0ttGUCvbF2DZjdHdfcVrlbvMiKUHn1Wu9LV0FVIWddYgz+a75fp1K+aDp6P+rrpKSKF79fiqyUk7ppo5jrcs1aurLdTqvegNXicD8aTrwgyYqoHMguZYjHpXanLtcgnK1CudZNWSHvVsIFvzn7PtUTVclUpFOOJs4UpcgiMFre9HpiapdCZ156RSdsl6IoOZbLm5aqP4uSzK4Zeq+WUUA9611ENVoVnJVZeS1azQcVhuyUpYcp8Vr20EiVT2N65s39qi3jI1qfVkltnSui3NUHFEpqwLWQBVe2NqcbTq/qUslbt77jarTjZGWh1y8bm1I3os7HxwtV1+iGv1TS7ObTroI2YrCZsfyojU9eeGja5V6mKa5VBkGVi1Kf3pYpfNhOdeDy0r6wR3NXHk16vcdbKkrTpKpvGTeI2BWNQkKJlEJhaSZHYMlFJyFmabcAlQXXwN27cRUrmskbO6gId4UGRONrNUh10cTmzfGEnV1YoeT51pQmy9qymHec3cbLIHUW2fnRPuodmlaarssw1TcGSXVBw3OFUuMlaqRQpRCpoRnQWoXBRzqXj2+Axa7ayOGFP1TS19tq4mG2M5UHVb1fhwTNT6Wo3WfT5qyOvb6X+1pdmwu5Ky28q2e2qaLPD1t/K6+fLALB8Zbsv0aLlcsgtKRMpVV6R/VQr9nO2TymkqHRmdWfmNEdqqqSz5Ue42xOu0sL4uFehZln5lrHrs9SlINd1Spj14OrDuokcf7EqnxF1GFRcNewon0mYXsoQVRU4+MrKOkgIvCpQtXV9ApSBboVYT9BrrU1ayDVVZIIOtK8DpfUumxuJgqIL1loT0YwJqgEvt9ja9ZyyYWnEs/44hbfvQWZdJ2BUnqSyZYhlnDUcFTdH0Jyz6VxKqC9BTFlutOEcc3veuABZ0SaXEgeWJzuQkha9ZaXNSa8FtVjXoCkSVSlnERfNDJLNKOlXCsjCqrrOpqdVbkipntObudYpscZN2MRHbCJZsgH7Fbn69vmJbPKsKsRs6YzIFOQHU9tU92SGo7llqgoS3p7nGMkzP0kEUGMonsVRR181JxermJvXpX/2pj1Ai8mFy6ehZ1aJYBj2bq3guXM/GD14txNEY4SLXv7R1tlXSVp5Swb7V8Vy/qqQK3BYXYxNnE2b9VSm9iQabKzFXG13Rchfb+0U5UXPha9qyDE4u2YrwnPnKse0RLhlyfeVUIvV60qk6VmPuMiaycrNpdi07Bs2oLKKVCbStSBUmIveI/NWy5F3vlvu1rk27a7n8xDVMyMHXuFImUcVU9fifUcf/zZ2Wscgq+ukXrpNeoixqnKnM8jRnm7O3ErWQEbcWEZC61RvGtUJ6lxaki6kyqGIUJl2Tw89FYiyNLMFimV1Iw9mbpYLF8ZM134lqb0FxyhcJ0WjC4fIvJi9OFbiag+q2+Cfrv5+Rf70mO4uchdoyNUnJbElHcdRmB5wtNAqfjNZvIJZshjIycd3QVEBOBbmKOtWfZInKgbkET1nzyyjGvBtXD99WTNe52uJKpBoVP6UQJa4mrzrgemE9otRkgiYHyZK74gzlu2LfnN7PdHFKy2xpX8mWGwcm+xdXAZL0/OY/eR1q+wUnXLbCJdj24vRtVnhjlVWHXHmx4KAeS7IBVlcAy4OzXsFsE85Nj1hyL8RpO3Y+vemgjyhUVFkDSy11PZ2bflSaaiD6k+urRGRRc+no2eTsk54tVPLplp4tCL/BLQmpXrssp4RUI1LMWXnEajY1TQhYkirntb21LCOK7/bzhcpkDnF3tpKIZ9wLqG3m2uC0dqBmKD9KtUt/qor6Wc5IqU1u7SGgDSIkFjWniNN7GrmCDx4uaxDb5y1DJEA1okKlal6ENXJWF3D8B/s5G1JuXHz1XPK4AuVuOecfizSFFKqi+ln1tvb6M+bCUIw90IL9Z1KzDmyyRil3YVT3qgqw72ybk3PHi5NNiMnVlForeIpDbglVaaoiqd0pZdf0dKGfqkVl19fVZCU+rA9ccPgn+dVkRMAOViVVw8wNIlyayrdCU7OPJFu9U8QIF6ozs6UgQpJAoXNspVnVW7XrZO6jBapJGu1PNRzRWNNOOfZruzqj2lCt5vhBGf3tRJ/7ZmYsXhCiZlD2jNVhqx6rbyh3S0Gy7qdo2Pu/MjfJ6ZLlYiLg/KoyukV3c/5cE+azS7/qQuwZqXapWmoqVtVYf7pQiP3xOKZS64E04L9SyFhsP0SJB9kt+tl2YOMLtsF1K1MjYiPraJFCg8iFAZtFQWpiciVnObteY40xmbUVQdEqfq4RbxbXrPxXsHU5paiG2JtYvNiWS5bwVgQqvOINuk6VLp6nUCtuVeom6bTtQ8tmRGqK25FC9JRx/Cm/2uLbl6eMm3A7ViIx9tkeIRehwFZ6DJ5SbZfKYlYykkHM4Gchlzi1RSGSp0xDdyvmhiy+ShLFIuHrIl+qyBY3yWht6mjnntpGsLjHCVpW85/re1KLSa8Qu5UnljRWkrnCSri6oSY5W2oZos0qatkkLoJfMN2H6CCcjnQh/hY1qdHJ/vsPFq4VU4iSwDUvFDyoxjULX0kFT13w5yylLSPkmm1bZ1sliitMnepVIdvyWWMbXRHa4mJs4sCq2syqu4kGlWNbJebEdkXLXWzvF+VEzYWvacsyOLlkK8Jz5ivHtm24urzYT/BLsd71KrviUsR6nzbJpG1bwKAlIV8hUMMHv0UMcr27I5p0qh2cTo16y/qW7LhVavlv5dLJ8iSHsRMcdY6zpYizlhW19BTKOn5W+bYans9Kfu4IyUn1whi8UA2kqc1YqbqWW6tqyJbylAte9q9UvcuPX/xusvlLv4VaWkHM7uF3rVfJ9rXeZbVMQ1mscQXYVo/MLkOoSsgmyK1VTOlo6tH0r65VNNWWJFs95f70uA8hbrbqs8raLw8NZjeTBKwuVfODsh/l52w3pNpVcK5UJeK2OVVjvyoWaFjWAiRDW2tZkKd8K9kGsW9laIPfPbFltrRu132ULwoNMJ6wUj8iqrHek83Hz7eQS5yaMSSZ6cnarLp1H+PK68vOrR3XY7H7/yvrhnu84BUYG2bsObjE11yovRsFmI12BdNBH5GsBnJfZ+un0KndlYdUfuKKqQ4uCTyeRVH7mm0FSspPf+PrWcdJ4lUspIpSeRwqLEnvwl787a3lrCqDCHF9sJfu9DGTLSgAGHiSsY86xZ9tv2qGOa9gSsE4zj29UmYLiEUtILqCp1Eo/si3LB1xYHza/lzjacsMthWmkNoaOUeuANWyzTpIgqm+7Exz/jlWV7BvFrek0Hz8W4H34lONPZmhZtt8UXe8PuWE2NLBlOyPX6mma41q5fRa1vJkzy0DJVV7S2pbVgZJHjcTH8X66d/yEFVDhua9oUUXfhm3v2bQWlHJLcOihqpUa105eVJRRvsjstvl4XZDFEqqup1y7Jddp2tjtu3LpfW1AtmeT+6NMFZftVJ19ku7EJmSpJ89m2kTi5D0NmazPneEpRq01Kyy57GSp9ymggxlp2rKWuLJUynMiurWmiLIdetB1S91w4FcrA4l7ue19Lq5MYwl7BfScJwwso6W6tTFl82vg79mPKMapQZbx1P5NtSp4+Au1hiKWZLYOsc5vljqSBRmrOLECVlPQO1utoYHEXr3m1OhYkuiVry+vA1TaNuHFsxI0iWWsa0oi2VUTBv0wcb1MGgO9p85sIFSlGNuijaImctaNdMvQpPrWae9UIEtAszOS+aYWBKvi3O1IlvcpMKIrA6y5altBJutgbnmVh2+vieV51yde+FBuW0WvRTiqGix1gqWrZBU8pZFWSstUjLfOJAOImAi1c/2UytrgjyiuOYHo0iJUajh0y2JEQh/wZ+zlLaMkOtf2jrbKpGqaBNdy6lry6eJn9MWV8GQXm1sMmvZVBmaaFCVs60Sc7V0thVYutpc4tuEr2nLMjgNhcyZr1nI6yMo67Ir0qpaKp1CRrrVA0LbtoBBW1/fDppCxYRnQ/uQS2r9gGuNOmZd5TWJ7/5sbigq18UuW6ETLBgTpa+7gdIX2WHZvWTWCrQLT8yYQGwHNF8h2nFMF1LogzT2dNF6X6j+BDUq/rmobncVuGxbGIAX4McTaFL0bC0tJFi4peYQz6jE9arcQArpl2/lTPQiU1nIImlCg9KVzXgh8a63RGZ2yKkqYWnvua7E5zBBiMdEuaUrv+x+OvG1RUKX2nVqvivyES8Kw0BXAVSBk0VL9mJ1Xs1sA5EwlgqclLNJIPatCcahEjm9Zba0btfMyxe51he0XOWY6/GDmLnsGvon12mzhXFNjnMhvOBHyQeIHzyHzT+0x2Jxj2PFrQnJeQV2C28ZrVRI2GQi7jqm4+J9RFxdLV5BoZuLE4xDZEXjyq8QDeFdZIkxW/klhou/8UU8KRpIW+hELKLOGrScm9Ek8aAs2/+Us2QpyAXjGF0d15QUP9mzq4LZu7Ck2+NqxaKJkQuqDItaULrgxPVzZf/iZzdrSFWNV9pqP7vzXVs6YmcKelzYzVQMv/netkIB18gZS37oEKGYne5Qq7d0HOq/Zpvw1H53n/NPqkwoLmLfGEklK8AugUYvsWDN/FuF/jHpGarBVpR61mJIpNw0bJydZPaLoGvVT4vBCZISyXisGqSsn87fDh7f/udZd1HO9gKxUjYOYdC6tLbvpVO16B5bfJcWP4i/lIZKoclePaW5IFk2lUhWSH+60E8FygbGvkfQKGQV9UggyezPxkdHNeyuztcI5UEGOlv5U7RnFbwygipftZD2Pj4p5Gz/lxRsZaaSJOkJJfO6TmCPIfGsRVuDN+fpqiAytYWUZYtV5+3lXTMx0WSFL9l2psCGA7mYmBIvZD17q2FPEcvWO6Sio80BGVlHOZkL4bPtK6eahp6cmmQdVXlghaKtuYWt623rktqRC5Grb4Vwu/FPZkrgIgKypQVdJG9toKB41kmSqBUvKlrvyJOxVcuSYPqTCa2zexPknMsUDwE0NFujgiTbQNFqub3pHSV90XYqlpbXqDg5OFL6PnxlkVOu3Zzm6lIdc8kjqXwh4+uKGeFYmNmhXz8PIRDmgkUWgVktS++7WIZtBFs6bxi3gqUhuZYe1MbCT3U6SzO1xF/pLiYXe2SU1pfXRzFrLlTSlQXxs8td00H4ZGQfZrvIVmY8OfnjDJQq22xVl6i+8Ne8nqW0ZQSnvkAXzSes1GyDLOp+JivhGmJy+Osk8Z9S5Zfp05+6Tv0xNvHhrLkO3PWkoptoUEI2r/NJaWdpbO8XJeUsBK5py5oAUS+gv0L69ls58zULeWWEshWSHWjrek3mpYAlOdRdU0YM2hp6POsTUOXsNG4qtIjcLUnSfGTkF9ZyLauVE0/h8h8siYwZR31obNvr5scKXX+ux1dGPlhJInmMoNQxyW77jwfXbU26UapzRBO6oFYYXYiC3cjVgebEyrViqiSbCWMpXYCaamyBltSysZZa0o/jqFHI1AfaCX7azVecfi5EacbNqnmfOMhsYQ5CMnwamwQqCH4ubemiXdZyoAs1XuOgJhAs+GkfEVyn5ieVfqDAsmGfKkDSS1GlDaqHLFsyppFG4GgFiU8/jdXYmKM9GvbNzuooMa9gmdUkZYrVWUx/lsaebHcKTBp/pe/HVy45C1Aen/qJ1I3s4lp3qTYr7FK007UcgDW6zqngxDZf6PxKOF0fyFfffoY/19LjlpgLCdzUmH9diFSZy9EYfinTceU+Iq4P6qdmLefFNz+o4aujL7fNwTcTbm8ty7jiu127nrjaHygkdkJiegqZSpR08tVBVHRe5Xz3GpmOrzgsakFHl/I0ChxGviVbkbQwmwVWGCvHU8P2Q8jpBD7BRbLTCbSg3mRRSWUoyk5XMJiSE2vskgLBgp/JaR+75Jeyb4yk7BWjd0zZTLl5+ptmPs80IWYZW6kqNmzIghmYlyBx/ZTBWdNPtaoP5f5O9aGtkFM1i2m4kJX208fCoNWncfTr2ZrjqlC/C1mJts2hWinyVWYtzMRBdkbLE7KBiyRX+nqqMLO31B/j2K9qXdc82LYNGD3jGkH/80y1pZazIo+5Ol//wdgDmGW4sq/SsEeZWv6MTT0psCX99XH+4zomVgSTIhUCFxkpX32F6/I4sCCM5VZy6VelKKhMtywuaVyi6maigqysq7Ewfkihn7AwLMdR4n5eXa/VJMvClO8mK0NXge2Jn0ZHKnJylqSsmulu81agli7jack6iKOn7Lqzx8TWiXNzLc/yV/cX6Nfyc6kPPSsGEQoEKmx7D2/El1BuQLKeqBX70Ya9Fh8NDdTcCt5OXMBkLxmsFqu3kr7WF3xWMGXUW8vrS7FvClKEtLPIxMUWONBvuftb1Iu1giOnouwjtaqTk8C5tu/aS8ywVUldOhcs8lR2SwXrPenhtOBfbCmY7J7+VAfUwPU3WfI6b9ZVWl0oBVVdVW+lrPT90q28VmqSU4lbKPkiuWs1YYknW6TCKqn14sX9ixJfWczk45LWlSJ3ISzrS5TMvRwo2a7QQfgQZqdiVDGExX9k5bVaU1zZJhslpeeqhAtXzV8pwKUel4/q0OUuNuigxVzKnUz0ZJ8XuWGT5GVfq06tvlRq+8oirpw5bi68k6mcSiQJJ2KLBGNs4uqDdOo0lbtopUEpS+Qr6nZOMBcu7atbVMr6c0VrdeFyKVwka1QrAVamM7ViuWoSclEzUXmnrmelAEsfL9dJdcpLEzTGL3f3PQxsLBgGLWZCSFsCs5MSaviH9iTLDXlkW11WtFxE6cXvhvSz2kTL1PhJBdfKKxBGboAfR1krhSBO7mdZI1Oy/Qx7TqrThAfdur2Gy1/ydepfb2YB/Exz19WVvIeKyxNTQ4nao/gVaapCxprt4avHsgVNIxAjtnJxCksHutfmAAAgAElEQVRD4hxbDaACSUaeLQxE1c9Zr0MGp1od5SGDU/qiLBTZPRhfGHV6qZofK/1YIWWNT3Ug9nk0Q+hXDyXSZE44NiN+LrpWRrEwGwCPBTO2haWyHcu+LS3dOPGvaZkdf1UzVeCCJxy0O/2MFwWUgh+tPFlUdiD9dHTt5FxzQZsVPVlLOefSXUwjYO7/TA6mAnWfyeafxmORuvUnl1INXH+T6o2Ool8BgmuloCokm6mUlf6aVhk8q9QkpxJfZB988VQPJZ4qpwqrpJqIFzcWpR9I3uSnBPbLkrwWmSaFWiqwZFOpz91HBExmp+xUMYQleGrNTzWouLJN0ylSerI++IGq/Gtyr3hWAitTX4bgulW/MMk266fFbklFoWYfCcqY/JnsNGdTJsJSApbubJpni62rKqdq1NIcXfykn+Aqg5qGi8nFRACLWq4JsfG/oKdRRjTCXfXIlr9Ym844GC9kneKM1hCQUVKa6iXVEhf5coHAKpoelwFUUvpTLZ3+lLj+JpnXyHmaZ0UjQBf8VB9U3VNY+j5ltygLRQ4k9H9Ky2tUE7eIlQnmhIn7er8U0zUjqZiJQnJITxmuUZWMlSxYXDOTcKbApG+vmuw/onbUZGxoEaxsQAI7r5/rJxCUo1/Y5LUy2rfOlM1jv802ZS9XUu2CJamjIDBZsXeR9lKZqjVZmnmgrE4/O/XIdoWWh9Wu1GpHMt32ZJMx5Z7lyC+yD417TYt5dSDKF3uZmyTuVoHlIi+927XGlzuhgqjNbXG5W0pKsr6BWTRejUgyW9JvGCfwpZLQCoHrHa9yWZT+9CcDUuHXxpLHlVDp5yymwmVPyxKW71Yv+0lyCVZOfP3d/4X7f0uqKuyaqjvR1jhhvWDGFCyj4rgOuJC4Mhjz3TLaCXRUnoJx6vAv9IiafCfOs3NYviTuuvf0iq9obF0n1U/JOp0uuth9/N+VyWiJV9j2rj1mMB3m1xxZhtHozcpjt4FxLynr5Be/yQTcJLBF6TTDWeU6mDnP1lefrjVf7KcZaKE84lajC1Ir/1Tifl511/INZp2KJhn54olSuWgrBwt+XvH1BYvsIFiGUdsM7Z1I08Uggs3WzGS9XTQhGBR86U81jdkG6wspm9O8/cZzHc2z8LEEvaRfOnct++w/svG1in/WDsKRVPc020jLHZxLquIink5RrbD0mGosFdld9hH5qK5N5S4CJ2czVlK3RTwndr/aGBRZVXG2aTipdNF1WcGXjbGJT8N4HZsaX3fTdXMNqm5b8o0lcSHqgNQ6pHElZSxpdTSXaeEiHu1WZ9f7QXszUXm3d4/LtkXCd+VThiPZNqhvroBlYfzaGFe/wI1kssVR5cKyAr6ZO9FDHfGQzW8se3l0K0saz+SoE1xpjgozALJ1vsAa9PkMdW1faDP6sfuOav3CHus6wLtoorvshvXubcU5rldBNZt+rqznbRVahnZQ89IWkZ9a0o3ZbKYiNpt+BbMbMb9Eheu467n4bOHEKlkHfEWs78vKrVJ5qcotUnesSl9gS1LJUp+15hcaxVFuSTW+ipPXQU8UrO+rzgQRqstu6RkX9fXVkvgPxo0C++bzOdx10kb5Nf+UljmpJtVkFdYve+468PGCploeO8s+5JJNhq9vX7TZWN2z1d7p4lJza0ks5/NYCvMeTu/xxdV2PqjVYDoC03HWPsIvpnqo8iqMmka5j/NTW3odj+PG3PxQnliYrMf6vjugN2u4ZMCDR5r/jA1jHBJ3ms3FIEERsIxYVWeC1UDpS46uZQajAFlWopC70i88e7VbWNRZjeNpzCI6VgRL/xh3HH5IsATZo/iyjQUjFgijub6VNrNHEYZNMzmW9JFeZ2ZJOsK+BRX1CiOpoMgj/5xtra7lxr594F6qqsvhaVJYVRKXb+6i0E0EY8mGEzizAzFJqzhNIFQkUh6/9x4kluuSZGtVPexkcpXHD48rtj19YtYRsHuJqjZS0DSYlVnQg/rThYyPHDM17XKd9xVdvm5ovhYxUXFml5/krIpA2+YjgMl87c2h8fFDAlHWkP1uv2nKRaptG9lefEtMu5qXliJ2eS3yKE4nkSx9diCh7MvSUi+NH/gogQDln0vzWhl/ZcNsa7aMZbFsds9Bjuthro9p4lkGbnROqmT4XoZODcQ4gZIUW88a9bg+mkRNymAMjCvDepG2SeEoOqqr/xsMJ+pqzvrpraXVA1u3lNhs/DrVy6RsadlmS3H6CBVq6uSNyEcqe3SyV0dUR3lOx/WhQS8ZeIzNvRRl57LOXahbOSLw7WWWsiy+XDCt6c8daMRXFntpO10/U2kplKQqi113d3b82ynfCxbZV1BujObbh11swjiCLfW0gybv0+50banDUqiQ9mhEcWe3QYWxeO+zBraTOqZkjUoJasvgHYQjJofQF9U3F+46cG/cs60u4jpgaaqMNRbxtziNQR1elP76yOURhKuNumjuUZeFt3Rhk3jND40qCBabax+Ruw4ar6yZu6WL5iQt1WyDbiXJzVLBOmlw1iv2lTJdy77JMEpfybJ0CozFiEOCGtVJklbJ2gdfG1fLslVZPwa0AFRtj/XrQiRhp/mipGwYtCQWAtcQsBjefd2eNaXTs2XvfWObtrIs0+PxkKSJIVKyzrLFF36/HyC1m+J4IBNn5EKasLpUIsGoUGpa1D2V3b/mnnCsGtkZp/3chQoVP7hjSLlKbwBtx7JXZJ1cSrAbkIocg0cKTlTboUSc0QZ9Tbk2Tm1q39nCGEvQ0pdarUC/7mfQSQW56OeiKeLCKMnI8zo136ng0BdJfQW1yO9egxrS3PKPNnEUN2Ts26ErfKzQoLaf1TLntHa+ha1YxbTZSfsxmaDyTz+Dqd1zLxYke0CByrWX5uEFpbT11YOBc1L1fuD2E2JGW6SJoEVurV1lsS4wHaJn1EtQYfyxyezwIXAs/XqYvG7YQuOZxjjHwCTaa5QxZjyktbRW2S5j+uujWepAp1Y5O3vfKV8HLa4PcUjvGuKEufKFKmFMPg6JR5GqQv4wtpphealUrbg65TM9iEWd1SaexiyiI0aw9NqxvfJDmk+pxRh9x8zP2r/ewO+NBTt0SNyifZ66vtTMUkxjgxoVe9GBCvRzdiTStRJavGgJedCRVFd0PRKPa2lcYRQS+PaBF9rcYsfuayyVv1PFkQm2FiTjuMgVF5aOo4mbvVQ2dlHGxOI6E4cEFTtOhJC2BALTEWtEIeqh1HLt7Ugdq0xQMil7oKaSNuigfZgW2xv0g/7j66+T3oKxRXDs13r+C1Kw12NLzE4uYHUjNNa5Bby8qEulkiGwmx4vnwWXS0Xydbogm0ZRkwuEvkiF694kc0W0OGpJsYOqqJYSR2vbVZRdtzh3P0S9aY5A1/DAz/ZFmr0Wva6y+YkvXVQLhA8qg5/y+Nfj66hOO61mkWY1OLh4Tn5snUPR5ELDgMAO2H82EYBELAQqmmdzb8Q48lQXbynRgHEszonfS4qw7y7K0W1eKMsMgkxi83zPmmByFiCweP40hB9fup5tU0vN6cpJ26AGBgWZfvrFaatW5Z7M0QX2qJkXLHKgNYuZ2nh2b5JwKMH8lusqZPJiyzGar8pZW6Ei+PEbXvvdlpionSovGYre1SY5wxAopV+pLQAt1ca3qH78ATsIV2Q5EoHSA+z6uQ15n1gsQzJkrxbq6B3rQj5qEqMf6Nfh7UtncWsnaXs41YXy2gVb6bkVZEjesvStjE0cOsuiQycN2quQarh6Xq2MOrG3vPCtQe7ar1Fbyladl0XvKmxvP8fJr9FKueV2qoROAP9CNj+naIWrKkpaP37X6zKWSU6/+gXjvh79gqXl9hjSduV8ncRn/dstG34P7IXGq1tbNt5WpQvGgw23aqid5nC5JhzYQ7tJWTobf0TVtFJxXTpBWxbwRemUO5cNhpNBxU5WRb93W1S6TpHliiTlnAKFtFO+R0w2MB17IcpVM3kyDakGjVH2U3M4ItDbi86Vzq+l28xZxTAtXcBSqxXnMoU0zys5BSe1WvqpS9X8nEaOFR60X7/5uGunel348e1OkZ3JaOMsv7wCgn2zq3LAmM2tZaGMzfNaY5kLcupWMmXX/KcL2XaXiB9fDcTZBxchuJhdzQzyWjnxRZsN+Ps/y8OfSRH+6OPcNv9qHovfcoNGF/xUI/KrzWbXs7ZCRegnDKYjx9ZScw7UR7hiyuEMlB40BP3sWuWcJBbCgWybNdKgFwjEmH762neFanKh3JM5ukA3bdskuzgRl1Hhwu804xQIaUKgPA+Z005D1cxWxbbTa02gbZwIFtUCPOh0mFiwQDtEnDob5duurv7GrJuhmtlqdvoQ+moiZPPZnoJUzfNKVgnjnH9OTuxbjkyStt/8de370n58UZUHkkt5Cp8dQQd5rZxtKwsz/t3TTIgFeu+h1uR0WVCdGjrblsqj5lDWYA8OOcHKfFZa1FymufBAL8mfGysrJ+pFwlVXg24xUIpMffX4UYmr+pXTD7KLf0qAbXRRbikSTIvLsz3delHlSsXEJNtsyhz7NYuoZYS4pq4J6bFfTZa0TqQewgTo1fEskq13r6C2vUgeP3JQtA1+lt0LX7b4egMTliTgjxliqQohvuqTNlp1qbqLSoqazKUgoX9rs+4qkFxq9cVYdK3+Jkit30/LTEFBeL8y9BOyU8qD68gySx6rRpWnbesrw7eczBoLuUGP5ouNrfNprL9eYzTW504KRgIVaqrzRvSUbI7+lKPmmNRfy39b5FJubBCMAC3RLGs5fi+pa2cP+5Xa4pFKU5YCEkcV26ksd+FmBILIahGzAINHclm48JWKm22YDV+kTJZ91p/320syhaWBFyxygGhYgzCUYPYRQe82EqjP/1kg1m8lw9Jm65wHv2jJa6N5tFjaZPrrAy0SHqiDmICoUPHEt+uDpovmhrqgi6VTglvOohTEPsot3y8NtOx+ujq8V6GMdUDRNpawYJMdPV30s8/J8jI2SWLJBVpqVz8N+vUkdy0/dq8DvyZoOcH88C07hZwqF4UH22L8svjXK4dddpHKJxdsj7fcLmT67EVbGRODthIgj/sEjMO9TuMaX5JO17MDk0759ks2WMpRh9gwryBx3/jrWj1vwFNDDHvdKFv1IC/9tKfckMBxkwrGLxVDldlJwt4aietAHLKv+xdXj9k1pviRy4Ykp1MqKupKgDl3V8ZtZcrucRUqrrp+iFprp9YUmGg/U/96+9lClTdZAXyp2laGwCT6GU3XsniLtKCa44ykymLfW5UseNvCurpXuNig5hdyP9atpMqCKuQqjz/91W886OcSSOJ+bjNIx74dqzKXpb2yZS6TsXSmzowHkS09bPCIa8W5izWtmzZb1jVzaz6fZPfnqrofs+v1Zh6LbGCu0QXhV9v5IP1iOgqV3GLDXcMJIo/WR7hiSs6kBfDbwpYLMeUlGF+q6VrCu7J0vXDjwViGKaS3ubC0zX4EcqX2w7esJ/1KOnjKSxuIFNRcL2UZ+o2LB1fNJB4W1aImizVzsy6WBO1xgq7Zt2D+taXLtmd6tZjlFUafc+660wYky3t8qH5pdWVmKSCGfQuA+D8tFvhwIym/gMe6Pu6EmL9JIJjYsa/ZLVJWkEuu81qU5srI5f02zZ3/WWnHGR3ktOOHb89nFuCJIxRmUaSIVg7/Suez90yO9FuWUJTWLAAtrT/CHq84+6Y1mSDHfiWx9AqcnaX1jdrstWpYW0EtPkRSKpWrVbMvlEgjumTuhcCug8ByH1mQSrcKxex0q+xhlKXdQLnJUlvG+UnJnUOQrDNqOM1LlMwoKVscuNn6Rww5FsYYsqXMa9iqOK4yxMU/RIhRI3G03jpSI1IWcb6zIbN+SXO9qA7MShVHkIVvLkkuQWxdjkxduCpnrFBLSHO3qk7+izy10rZbFNoqznHXRC2QXS/p7+Lq4Sm5im0ZbmxpgZ1gB72YreduOt4fCzi9z5Z6Nn0/gpYHZhPMRbAMrJo78LEwqvx+ieJrNav4qbqQCxY5BhVPYMXMt5xTcxKOJlh55tFB29GTyS2ddlrRmTRlGYwoTsNm62qILixDjB01IgldxchdHKWDmLCrC5g10RssA/h1QNezIvnwe4/QA9mO/tPSxFwd3quwOdPn613X23u2xl6j056tnDoYm+TIJMMtjmI/DQZ1OP65e+sTtFiqOMQ+6klqYftA43TWNu5x2Q7v4uSIT9n928zeYtC2bx0nztGfjovt2BRyaDeyvPBxuKLFzX/NVFhcscuzprK9/uSeqofdGbDs6A1qYCweITkCAd66XjLgH//sNLkxFSqu27EACtlgbjYHORk+6zuNJnCyFBsE5oaubS2YsSDJSdeGkpTdxaliK06nBlV2oafc60yEEW8ymmV0mXywOnC2bQpF3STeokZ9qZpfrazRHrQ04aka+F6TmtWiurGo1H5GUyuO/91mKGqBczX7tkiVQ0W+rGW2aCFuYkGIm5b0B0f2OcAgtfLPNS4KbbasbssAxKnVnzk5n82/psdiXMPa3nN29Tanl647H5Q7psOpIHlRNtq6e5Q+YiqdPFhV8nKh6sZNSXrGwFmRfIFVY43JrolmcZz6DQec5LNkOs0zSACfee7adZpOYC6aE7CYaF9BPcaJ5dUW5d6vHjbn2TZBLKqRp6UaK06nijTmxKkR3VGi+cNk3yLZr5tr3x/N5cTYZvfLUZRolNPiIBmTMkaTpc1p0IXX+a5NHDnsW1mPTke5i2ONpMqFHfyuzGxOCy7c+fa+CdV4pEljSfJZugjim6AeTq8T0tKvbfZyetmTkYKc2JtdqEqUrV9X7fjFdLW3cOEqtv8g1z0I5BqOamlzT0+V0DcIhQqQvKV9I/0sW1mwzVpHoOJ4q0x5Earx8UPKLKmJisC9CAZA2/4sm9SllNp2DBYHIifhID1lLF5bREFlKJuAWBg/JEhqg59rpO1nRssF9/1Un97stXMIVAGCyArpVJw1rbt531kG6+5Wy6wHXSK9L9aYJmnfVYbecnZKf1gd5XzBoMUFP+smdFayVZMPxDD+tL81sVJCbN1KgPHjsfG3KP3o5iLmMHLISttuUWirOBpcjUyyIJvF+rlq77earm6JUfWFcnHLJ+ArLlnnp+l4H/siL87e3a9pKbltc36J3LqCX/zm17OT12uK6Ut7wSL7xXfX8eyVr/TpepeV3dEEs9jzCVdXA+4UF18kvdmunn8yx7j+KERGrzwrGhfHEmKc/NxsQBHLfI4OYiqXmsBscRRB0WIOXUOM1WCqmYv6365iHyJx+ajJFu0HbuMbFHAZDdH2Cxyz/syEcWMDZenLGJu4+maZxu+kwbJlU+feo1d1Bbdf+NYgd+1qlD3Z3WNa5oE3cI9nRytD+Zx+Bej95tVUQzBou7eUMwkw29xUw7sOrHrDLBdQPnxvAdqmH4xKmm+NmH1vx7d4i+gZ/UOXPoOXRTUn8NwqKkbZAZv00tUBsLx0vajKLQK4JrKrtMmLvTyWNSXq8WxunrNHXrNpJg1dqyGGcZCu2nKd2cIk8KC99HChA8MY5Dj9rLCWsxXMj3Cdmu+X+ujXlhGxhmPBiKyrtVfiyQocBPYmj33rTXjL9K9smS2cgzFX0Nb0c1oU8NvmosHLNjsfaLOzug4seaxohbipXb9WnM/mX9NjsVSAqVZ01XihoiZbce8JumSmydZxneFMoCPfGiTJHKKPmAqlVjBbHEVQtABC75+WGSoHf1EXXCd5eW55kmTSe1369qdmJ1dlz+2pLYrpgBcuXKe5KGUi2wksahrSVKf9IbNidMrXDmqXmFhUI3Y8DSOoo0ebdTAKvYlutfUz/ZF7Lt/eU8RHV2hSfmaWAizYtwBI/HPWMhxoJBWX7lghlvkQ59v7ius6PWIx1zLjE2q/xanX6DpotYwHe8/VTKWelaSrggqV3FdHsqvtsQQcy5PMOgh0FTt+nJCGBHJzF135yzORNQg0bvzZ1vl0JMvLQJ123bvcyxfBcoBMfSH+v4wcidaEwI0bN5qkMyVi6fLt2T169Mge2Y+pGvbw4UM/pN/1bGcZZP3333+/fv06COTnUQisbC9PnjxRBfALq/5Abs1vv/3mB7a69r3qpWlaht9L07TEX0nYkgVxVhIYU0cvXrz49OlTRdFyTmRFUvZH1OQte9bjBJ8+ffrly5c4vHnISi1j62KNWPYTx09pMBMHEgKB4xKwOzzPnz93LpMM5p07d/qV2pj4Nua3XzE3S9nof/pjqD/++MMunv9g+alFyfpJffv2bfZZ+fCqpf5Tna7VpZYnnr5+/fru3buVuV+wyCuJ8bjsudG3efPmzS64kraoq+dvH4z8+PFDXn1zLLdu3bIo5eXLl82zNiaYVEr8rG/nZ62x/7j/oB8eXy9KNn5cIZqudI5KMoICNali93xyiSwNVzXoWs+XykP8jQkYW9nGUim7MQWzt1DGJtvXGT/HQg8ri/fx40eZPj8+120JrJwhbCKMBuPlvrv3pEGhFPfu3Ss7YHK9VEsLKTS5hUFrgpFEJgKWLXTBno9joSsXcEynJUc4WIWRMWy+NaI8JRUItmjNa3Y8FSRevWMkSOcKPzXL9/79e1dSbSCrqBgFB8ylrMkNd938wiJAeW9cc5GMCZZbTdkEGbM4erR//vlHE9pxKfaywBUNJBY+F2KpydOz15kttCx8l53/HO1yuKUfschWzqVw91I1v8DhrLf8ytN7fDrIojb27UyV2a/AuXKd0jLnChuEG10Uf31qES7/wSDr4OeiZINnabMBkPgnc2sTk8t6LKoA5TleV2eus/NBRcZ0OL3nLs7RR0ylY/NDTst+ODvrfBpc70vAbqIlpxZ01u8sTZZ3do1e09TyLpLPnjgQi2pUrr0aX2fi1IjuWNG0JlJeNCkXR9q/f/9+E0uifnx2UUkj9K7rBeXCHvcuM0uB7rBvAZD455lGUnHpjhVy6AmxaTOev/zXe8e+ZaOU3QJUVxV2UVaj48GNCcj7Sr4tJY+r69E6cue0Ic3SYGMgcj5///33ti8Oa2E3ZxnkJ8tb1t6/WJLNQiSb3y8LXUEejv3aTC/tM1LlbpVosF11UbJbvuQmL8cyUPHlX7MQ66fD9bEIqLuKV/7kVs7Oe1YX0ze7SxNJbrhcmgjxIbANgdlxS04MuXH9GmAu0ym8uiPwx6XlLPa6i61LkpfGl85ca37ZuHEzmSOBEDguAS3SuENJ1HB0sGPvslhG9bnBdm/ZTpm+egr/9bNFgykZRstrhNqWV70CZ+lqq/vxCoXO8rFvCM7lfsEi51AQbidgbAUaAjdZercLNsWM56ZkOrp6/ou6CUWWJVxaqNn4FqVoQrbTjq5Z8SwRBu8gpiJYjpyW6d7Lk9dsqsWxsaiDOIcjMMLpPIeDNiswY5NZRL0jJHs3TXrvvuTZu+CDpL90LquH2LOjlWQl6SFJMs3Z4Zjk38UfjqXFoMVMCIkJWFYG7969Gz94lJDyaVMjGD0jSe1i9Fec1TP2mEG1u5cSoLD1Jy5UPGaP4/ghxvdv/Ucuex10i7P9VBKUZYqja3ux2KLZNzSSResdWN6bUTZBvWUbJP1c7epao8pl71eXcoVNynOF2UJt4Z21/5rUsr9mkCSZDLSsFkm2fpuMc5XhlDU/qYITB2p2wq14SqE9XLKAnmXuN1flgqSqfy5K/wr2rZrk7g9e2TI3hD/+whZttpW6Tz+3lqsqV/BYgqF0rs5cZ+eDCOTqQxIO3X0SiwLH7yMkJJsfcuoLwmfXqhTfaEyClOt+brCZsE4wntqAgN1EqxO3R66QfHZ86q9iVKR/uEewqHaVLaqZeBp2sKPF1EzvIl3H8mtVxdIFxw/6IRrK6fiw8tS0OtZtPgTuC3aCa2aWYiUuqvPYtxjgFHKIkVRO+POFDzsh5psg7SfRlzu7wjem3/bAoLhEs93ilsPSWLzZ3Snj7KKMhSekLYFkXdU5Kht4XHJB1RJnp01y5dXuEXVDubuLwvUmUW7v07QBfq9XjVwpxOrDhw/upy40is/ZMY798kF1v95xVaZQNlWO6okelcjYlRYEWHTL8ua5n6BGjCO/ZumLynVDAvERlao5Xevqms332pzUsOwkBYGuBKpdsR3HM3KM6l5U0PTlBj7uGn1h65L0pPFFjo2cmS3PME3KTCAE9iLgT/csajjVApffxpmSXTQRXy3JCR60jC59tcofloVcVHAtkJfHX3IMqkdbSjw3t+ILuWVfnJzz8oWRwLm5FT9a7vqCRc6hIHwRAc0zWoyn0tQU7aKUm0SOX6Ts7fnHOZYL4t4FKkdbdFdKsRjhXTSiglhkG7mDmHQhe2upS74zs0iJTSLvm3uTIpBIHYGlPlVdLhVP2Q+MqEi89yN+g/JtVL98Ld3rdcYm8rrjvXeaT9PC6u5Lnv3qACn7BGY/DqTR377WTwfLlud4VYer5659FOuvMWjrGZ4+BW3Xs4xrZl/kGBlUuYCWXniQ0gWrMJ2WEsq4fBRLDd2iWqTIXRfT/YIc/TrYAy10dS6Txdvs116mb/PO6qLfUU2zWRcilMc+9jZVyOLot3K1K3b7Nytpv7q0VOOnny20TKmt2eBUrjMWRVskLOeSu3upmp+DcNZwv9pcZ+II+3aa+uxX4FyhzmqZc+UNws+xsEWbDdRa/fP0c2tX9ljY+RC3C0xHzCQIOUcfweaHQK25n+ysy5EhfBcCuS47FkYxu66izg4WfPcpFu9kIVjURQrF01iE69CR5Wmv3KoqU7boy0MxLs0Ml6uc9nv0+yBELM+ZQphZirVZrmxx/NMvDMVFPsdIKi7XiUN8j26oRRDfBPlC9tOFpfZ2PY2BXZT9lEvKbQnIs4pfyZRPaPlSVytJJEPdVjptXNFQd/3JXypsDGEqnbZyyVZo13Grwq5JR2IEJ3/ldgBy7Ncazid5Nlc5LMXzu21L/PVxVLmXbm3cxp9YXzRSaEVA06Km/VYAACAASURBVA3681NTndFKgB/S/HpptfQFUBe1vn/yE+QaAp0IJH1BY15b+ouxSLOneMSPTCEvX74ctnli63JaU7jqm733F8lBPPhCibillQDN9S/60yMaoamD1p9l3ud8kGdL/f37d1m5qeCitI2hVkazqJdOxM8meOUI/pxv3dhNXrRmOtT6AoxqYgqvXoHTC64WecqHjgUirf+phc/ZhmMROynJBYuc5EBgHQFjW3BWvS6XuqeC7QKaYuq6k0lCLn07sVO3Yhli9FgqrlNT/NSwHYQT1UJYPn/v+ubkSV7olfjZjiP5IIEQuBqB2ZbC2GTfKqGTfGMvQja2+oTffYtD7hUEdOqH7xskUzB6pMlnWwXODsfkfRlPMKkWCYNWjY4HfQLG/WeHnrUuD9zK5/X4rPa91sSXP6LUbFinU7HkCxlLunRfx+zrQH6+s32BH/ni14HvNNtDJXGpzyq3lOmpfqYg2FCRFFLz+fuOu5NSKbC80OC33FwKpw/PQciFbwBEVrRTLpam5GfdCYJlLmuD2UKN4yxA+qnDkrIk7DTezCk3F+5XjE7XFiCdsj5Zsm7H9qUWtS3N2Vd0p6o+iH3zS3qs64tb5obK8gcsdR54p50Proy0WYeicMHcmuDkzHUuvMCz1a0tPRbjPHMw7m5V0nI62+98kDyYjrJSjHfH7yMsDhWbH9hZZ6zwRNuGgF4eMZpodR9134RoWBCJOuzbLg2LOSWFRV2E1FiNXZqdPFKL1jaYOHXFPOvFovenkhDkU1W/eKvc3fRdMnG91NNpTjiZ3ZkCmVlKahP7lsSyNHD8kdTSEg0b/7gTYrLtrrlps0q/rQu+7so7AaaYnZwWJc4uSl8XXI9MIDmLohO4tnk12Cejk/KCaVX/buFa5mXlyV/KOjeOkCXRnqih9jtpz6G/608GNvlCLsd+FerMAW6pZa6UUt5/eWRVTn/LxR4nSfzOubuVvFABdaZ78haBpyQQ+211B0ZuCSeWecvcyQsCRgJ1m2aUuCbpjFl0irbGYQ2+5d5JwopkY7uBrfMxPn/+fHbMIA/+r7/+2n29zReb6xwBaVNe66I/zbbIA9Rapv7kM//8+VPqVjraP7SLB5sr2o7h/uDWuK1qvbSWOTj7e27r5Tl3Cqrw/jRr9YSF7KRa39SI9GKqFKRrNbE19tPoVFiWe9sqcTZHTf3UDcMvWOS2qrl4asbvaMk/3H72w+9NpKbNOhR7lYjdZvuzhZhGd2J7jRRkdrdG7iAmIeXMWxTnz3270m18segt+o1lIzsIHIiA35ts1pUwNplqiBYOYx9YnxWSKT5QFULUlQRmRytqL9ts3CkXRIPQ2Za7+1wuBq2sRO5OBCxL87uvqqxR1uzMyWxbXpN7w2cD89hvCcYy/FG5NA5dOr8ny2msSxonrpnra4j9EEn5e6C1SbduFdLvMnKlNqov93g53HLsl3H2o5xRj7vlvdFuVrxH1kdJs2BY9pqtGsfIFOCs0a+xvfTm7xuoQnGM0hZSyN0yGi71O7kU1oQXlNubfE7scWp+TsLDhTNxVFBZoQkUnpq9ZbQYe7WyWfl3j3Bxy9yK//gLWxUlpc0mofkDpbPa/ILq97KlW3os7HxI1nx7YKH+2BOJYx66ux+/j2DzQ1zlkiHBZGwyjgLjZc1czFbh/4+97z//oza2frnPbQBagA6gBVwBuITYFdiUgKnATglABSYlhFRAUgJJB7znyd6r6GpXo6OfK2nP9w97P1qtNHNmNBqNZrXJHouTCVtRqHZ6IMDETtEv0pbKgsNZNNux0KMpkuCsfiesLIvaWyjyNHoj3Lt9jJHcF64DkjAd4+2AoDD50zhw4XgWW8MPMVNJrAoqKLJUANr5Edm3Mybzr6TONG9cMm1AzMd8WKSO+Y5gp0ENfpMrU2VR+lqh6xsRwPHxQWIM1qdk6LU52VgXI+e8oFmw8OLFi4IH8Qhc35ibhHGKV19zU+zKyMh6ClLzF/iXBkfHfmVBOl3lerW7VAuez5GbPY6qZPDU1XQXnRKGXPu6mBkBZJV1+vayz7Vvbf1y8jqYYsmnVE0IjEQAnlCxohbY7easkQmm534RYbwro+JMjFEiW3cGB2sGnE2DRcvZRMN9xys6OA1qhlcWz5SrpBMCEDe0At8hwYYEDi2CfwhN6NTXcs0OW9szMbji6WY52HsT7L9EWrmTd5CKQYQFYP0iFOY3Fl7xMcEIHb/eZIAqWF0+kGVflLpuggB5vBFCgU26IxsJvjCAZNAJnauzK0hyZ1cj1xcIGdvt3HJ32gniQAM2k/mAMwZF/ZRUj38nBasnTC0IgXUR0NpkpOwQ7gvOSIJZw+Q1IJw+kk31ZSMAj873DS4rk77o5bNtC5OUIK2n+Au0bUlFazJozSHdpkFmmbD08bLJM/2X8KJhHv0oJexPvwUvmZKYtIGXYwSBrCTgqDPg3aRL8lYsDIIhZXIB40yMsesGa9IBAJHke7/j5Whv7pBjajzZI3s0TDGje51ItQXXqdNzs0mreH6EKZkkWki+PdUvqkb6MP4LDAy8ZB1pPgnU0tW0zjLEt7d9Mxif/NbDLXMr6fi+K7Ohn+y3VeZDsiOjgsasAc5xa1ebL4+FXEcr8+FyjMh0nGGZfI5Q8sNZZJclyqy7hEWFNyLAuPGwyUGsuBPBTNK1bww7kXF7s7KoA0QgT2MAyL27wEe+yUh1jBKcvJD19hzSM+w3AqBXcx67EENgtnJmSgLNu8b8W4lD9u2MpO88bBNtO7O5YslUATEH4Mg3RJgN5U75AMqidBLXxeQI4Hucwbs28ADHrE9jyCDnnMmHPD+O4VyQrw5mAwRcy7Ah0zqfcNh8zxl5iWep6dgvJ8onXuDIg5oZ7q4kP7z7nett+yPhiZJ+Ns9jNv+YcKohh5qRaDSrW0KgIQI1hpRZcTUk9bIpMsH08tnKIzIv22xeKFt3CSm8Ybi/WMzAX0cWO476wuHBv/32G/Z+hoVCLglT4QwI4EUmaAK0YgZi7qWBTKhqQiTpxmPYNulOjTgECuIg7tnmF7HwStBRky2EoM3kTwaogtdRHshyEmpVyEWAtNXQz5EmNFgjkETm8h7Uz11c5NYPuov9JN/39ndGY03dW87YvcEUBgfQxHofo2+x3lUuBIRAJwRGDm2tTbAoDtxUbP0iTD3+7N1O6qRmSQSYyOctq7NL+hlKwNFIl/iSThTKoMWQUTkQYJYJlQnZ9+Kc3PTstExry3VgHrtuwfjnixlclOVmYPWK/ZGYRsGu4n1jnfllwH6+1SQYgkQdRu7MxHemkCkhv9ZepnUMAZV1KnMzKntf4nFDwQIdHslOJ/uf22xufRKiGaKF5NAml8Mk40E1/uUiktqgffvnozTfhmLXu09bZ+Xaq9z6pJ7MYN9IUiesRtq6jS1zD6FMuLF1sJk7BnPrk2BuM2Y3tvnyWEjhPiHzAeM61xTk1n+a6ZhwjlDyA6mEwZZl7Kl+sbJYjyhn9KogmdDoUbdmQIA5Y4Wc0erZYdYLDMH1lNzbgixqAf65nkNufZKkbRYpJL+3V4NBYOyGQSf2hsiMC5wyFuyoBs2CkmmPXQhInfOnIksxueTaq9z6sX6D8m3sG+PxBrzrZycEhnmYoD9rspiNMCO8ViMae1I7Wr5lWXrJFEPJJFmUl/SrsAaBcw7bjd9+c4wg8xyv7buf/AXcV3zBmq+PM2pjy0PM+JM7n8jQ81P4zmZHx37xmjBdzayZ9ZJ6MkJ6+SwKb0zyy/2uKSbyrNOmYyyrfDkEYKaXWHsYX3BaDnMRvCUCODipZkXk+yJ34VMzZ8F3xNlAd1HO9Ctbl0QJKwe4xTjqC5MCGVxLtqkKeyAArcBJcPV+9dJoMOGewQzKNWoLeM0k2JYStIa9QPK1otxFXytSk3DlJkk8kOVWslA7PgJwZkineljQFh6y/7I6JtMx7wknB6mPG65z6wePGz+ZnWAEjo0Wbr/VD5xi1hC+Y8wswNepNMUg60EhMDMCWpuMkQ4cVFjRIAEdkwKMMP+G9hhS1UtvBJioL9y8eYJpoISJ4ZCrzq7wyqB1hXf1xpOnYoHBmg+Z3I5PksH5z+tBkrq/KYYR3XWKZFaOWAQV0wDjiVkevbx58wa8YNJHUia+h4EYLDgtbvZ2TbuFgCAYglhN2SzJTFXFjTPIkEvvadUj6Q9MvrHLyKiyjgER7Ntd30YKgmmtpoPcAFdufV4WAYOXDzI2//JBppAZ2minFfIxkhgc8CxJbayXy/JHaf4lAtsXPm2dlWuvcuvzCsOM6672jSd1tpqkrdvYMjeXSD89ryc1l7bc+jyFe4zZjW2+PBZlPvjDOdcU5Nb3+7KvNzAd/cCxoTPuKvnBAMe/pcw6Hw1dz4AAQov+BkGMpGHZrQwx2JfBUIqRukG5LGqZEHMnx9z6PFUbeBo8s7fXxM5OZZQGZodRBpxIlbSECIyU7aPdDuMkBCiyFBMEo6L+s7n1/Wft6w3sWz9wbOh09xKBCQNiB51j3hC5xOSysMf7hsqivIRahXMiEBwNhFPAJvG48No+stEKQANHSGBjHsTKNzZzIfCOc8emTXNy3PmntsHxDhjXsV8OqBEXTMBlBB3/7oMMfBj0xMaG8UirW+TLrn53w1589TvV9e0IDDtK1tiLZUCYyjgwBKvO0xAIfMFc9mdwHJlgisFXJQJGy01uydY1gVGNPBYB2KjK7Y3VoRt5RiqZsSrXqK1STRX/ZV5pO9i/6zwXZrFJfj/nYOSBLLdVYLXmECBdvmGOa9ARSZ5jp/giqyOsAvpNc8wSY/IZbaoJ4lCJ8zcrLlVlQsov6VThxghURgI3RqaStX5G+0zYY9cmSFPGUTL+2Z0AB4eAZLm4ZzxVsigCgUd3ycWNW4HF9Phb45eNDCiUQRsA8qJdYIOeofyuqAhDW7JOch00f4ZNEMzJWocm8QkqICEpiRgeqV8EQanevXuHbCFM+khYxKE/8wsiwGqGn8HBqcn3GWI0B+1cVuuqeMx7ArP5AD5KSWc+ef6g39oDr2HlgtzBMSB0WkpnDZa9o4XBQi8mViaqGXuWKScFTVLL9EjW2UzzSa43q/a0dZbs2wYKTNq6x1rmAhHXr4wKOiUf0ZglgSKrPc3mO1ge4rGQ44UJXzvoai6Cjkjyanp0z2b1tfdyxmFSfDHhHKHkB1KaQTDWeOqusHnzZEKDR92aAQEmdoroxzCFJA812DsNXha1bGjI0yjDbYOn8GoMjjyoYQQBDfuEF6QevXjxwu4C73EPM5U2JeveVWQpJjvZtxgyBeUTrqQKuNjmkQkDYsB2wrQBJscmVyuC6NDl47NBwdAzQxblJZgqLEYAGV/+swgYvn371i+59xrZaEhHL6AB+VfM5/1QLWYB4HzOcIpFkneYej/QFAxSHfuVBHDeCslUNpv0+mOwblx9FXzimFzq2KDp7nIIZC3kluNOBAuBMQjgBYCa3OjeyUkkCJVk8NuKJD1tq8nWtcVTrT0QAazrys6T3gArJtAznk1yo3o8YYv2WPz6WQ9+g5BErAs/ihGr06mcWWwyuR2OvAey7HjXRVsEEANlGoTrTr5GzrRm1AnCSsM8UgSj+F3GrvM7s8SYfEabaoKAsiFYTxrYOR0YY7zolhAQAgwCcw7tyS05A6xfB04C3N0g0IfpEoeA+NV0/RAEcNZDoAyXjM82Nhl6sLUf5DdcstavkCGyX++xljczaDE25y9n3rtg1hozc7q6sgULE7y90zW3UougmZX5TFsQDOEDFH5T5HFLXdfsTPLMnNPZgWTyUKFYnp8viL2vk1FuKBipig2BCia4VocPKlroZMS4965yvwsym7EHtY/S/H4SnLblOSemrq6v7Nu02sgT1sPW8b27mjdaZkdDq4uuTnIlkRqzlQD6j+9t8+WxQNbKfHAKL9PhoKi/mG2OCGKMBoNzGj2D4Oa3lFnXHFI1WIkAE7QfOXLJUCdZrRKcWx6XRS2GXZ5GMXQbPIjNTXKGjTGLD9jEjpDAN42S6xpkItkHh8X6VbmPgCJLPhr+teybj0bl9WwrqUp2ln58pIeZBdRgwshodhYLycrKokxCpArzIBCcctD1bakyrpGOXpZMBQ8TfqbRKbzT2IIdOHTN7jOoKrjlH2yN9C2seV0jOvbLQbHeRTKVzWaJ+YKo0UJl70bLzC1450w1v05sMPt1dL0ZAsgabJUp2BuZrmlAvYlX+9sjUDlfBPm7d8FVbw3Gpz6TWMnWkUCpmhCwEUBG0ST2yqaz+d3BMbjm9KvBJAJTTRM4S5RML7hRM5kTx/jV5QNZTuqkKtQgQB6tVblhz1AI39gfzhizI7+NgN6ZoQocbo/e+igxwI6sM9UEcTDOfCrnqHm7ZEdKSn0JgecgcKMH+BCQMYFiWzSYm/CFT/IFm4eg9Cg2Sacxma85GDSSHt6v6EG/DFoPVLdpkzlqh1nvzAxIMNcEpN6bYxAQc/kz2BQjV+KXTTGFzElwaEeLIAbM3nWQXuYPYSyry4IhQRLeJdnIgavf2bxsGYWIWMZu+eVLT2fKvmCmEuTxx17a8TWh4TV6dLNAWaJnjBhFCw9kyFeAnBRieI4pJ6nNIuZpmp8FzgaVl56YivGXfSuGbpIHSVu3sWVuK4gJN7YCBjVmA0CKf+5t8+WxHIpBxlvIIHaxsuFBjFw/lgX1K1vsF9Mg01EMnf/ghHMEv0nx8LifMut8Tdb1JAgwqaEjD8ggQ51ktUlAziJDFjULrqCyPI0AkEf9RPyf9LpjsGD0QYWCu8eZX74LHVTAzzdv3igT6QxLQYkiSwZosm8GOPytCVdSPPH71Zw2IDYtYQ11gAxAkVmLDQmzmyLp4d1puzvdnQEBnA/lpy0h1DxnWImcpgNI4WEaa21EkGLKjOSTtZxPHI/r7wz6WWQ69ivQir4/20ZSas6txEfdSdc/hkhN77E2s8p9nSYf9E+8Ix9RtaUReIJPubSARPwqCARfrs4lG1GA3Ec61S+YOHxKKnHwm2p7LVvXFk+19mQEsMfwQPaZfLLxsNi7QePpWbrHqUQcvDZpAEuGII0Wim8xCXz8avqBLBcjrwcZBMipCopnf+iA6cuuE2xvVOYH2H1d3kVcy3g5EJ4/vtjQ+8XFyvXFJV8jC6eaIA7G/Zi1AcWElBvU6pYQEAI8AnOO7m3WJviAUrAhiokM54zMuenLq41qFiMQZAAY7cwT3T2IJD8LhFXbjXuCMmiGRukWc8bTjVGRJgJqmxHRhKSsRoJXevwv7GW1Q1b287Fij2gbKIbM4PJAN8qCIYjYBO1cchF4bpd1igsZrZs8yfv2bKVi8Ic9SE4lSItEPJw8Ca6eeBxmhyGAqfC33347vyxU2b6ihZUANnz8xqjpAzW/oeDmb+qx6yzZt/mVc34Kb7TMbcGZ0w4EPGrMBoCU/ZxT1q02C+SxHFqhzAd/dMh0+GiUXU9oN5T8QIpSmXUkUKo2DAFsLzKT/sigPZmqSlYbhmTDjmRRK8GUp1EJ4NKPf/jwodJeYbsKKuSDgAZtg4O0XmQo+Y/oenUEpo0syb7Vq9aEK6l6ptZtYVpxkKl66yKvLMp1ZfdAyoPFUfBK11SAIDOqwIXAU5cHeCHPJJZGBePZPPlkAJJ+ypkfHNOxXwPA79VFTap9/dklNb03QYTc+vL7YhIo/fq6Xh2ByvDE6uyLfiHQBAH+Qzqx7gr8s1hTleWVKeC+/1RJSdvHZeva4qnWnoxAbAW4NyYFTvXegOzH3VQi5teh9643k70jt4M8U+mBLO83iKbiCK/hkZs6QUi3LRfB9gYcfnxwoG0XTGuIz+ItQUQ8MWaPRQf+hW+M+DUSCy4Dvkyzz6kz1QQB2PmAu1ZAz9FScfo0BGazSzvhj2kxOLIEsyem0e1zMnYSYnNeyFAn/CucztC898oGD98v2UhXl9juXQbNxufhd5nTdsh137RI2q/EVO7UDODaP5oNq4/eZtDvLsadFkExZAaXB9kmxnHkBmHM9ISZrmukJWDkktrJtS45MG1DdMnyZoW8CiGM9uLFCxwHzEdmKrHCMoT59kZBL4oWFoDW45Eb5/pnan4PIc7Z5pPXWbJvc+rkQlTdaJnborSKHdCYrZf7KrIu41Qey4GbMh8C/ZHpCADJ/Tmb3YBASRYmj8CQXNRUU2ZdDXp6tgcCTOx08P6pfbyOA2HXiKgsqhNxzYU8jRr0Vn8WU20yJd7mEe6K++IaljP2Zjcq88PW7ld350Fg5siS7Fulnsy2kqpkZ/XH5xRH5SSyhFCURbmEmETkgYCvrhieM3/1GVk9zPr6LFlkVeHs2qAcr4xdrnmxPC/rJWh//E//2C+s+p2/rWO/hsriUquKKaiZMuv1uKb3Ypb9BwsIIANefi+6XhqB1dPilwZfxG+DQP18MU+Ih3wfzJDdsG8dGzScb8nWnTFRiRAoQwBLygIPs6yveZ5Kvh4zD6mipAyBeaYJfFOFXxHfewABYwqYdzIfyHKZluqpLASCMztizzIvkcaeTZb/8MMPfh0/5uiXD7iGrUBUF1FOnMT3xx9/4F947G/fvtXsxoA/zwRxUMsr7ZxbmwzmqiMEhICNgKy3jU/xXezsBjYWUwC82U5v2hfTqQcHI0C+R8EsjgZTju5Iqvwsh8FEyqANBnyh7lyKhk3z6h7v77//bjM4+V0/ftV7wQuV8LuLIaPX/2LI3FgOh6rMmwocs0sWen+hhNn8XV3rVjdEl4qRW5h1Mh20AooHH+bdu3fkbJVLz5j6ihYyODNTD9NOrM69A/CZmh+TxWblD19nyb5tps8BO3tb5oDZmp+zbWwZvGjMGuAwt7a3+fJYDjVQ5kMwHGQ6AkCyfs42RzDxn4PB1UPBWWI6V1Zm3RkTldyOwGyxU+TCkeuFewMy/QQni9oKW3karZBcrh0srz5+/FjzJh2sEL4dAnOEvFw7BwMu2Zwv3C0ntVyCyZkit1lXf/IpRvbNSargYraVVAELOz0yZ0CMTNJbWhDKolxafI8iHv6Yf0hO75S2emwxR79//76gndevXyNk5B6EhxnzQrFgnNN4OuJjF0g58w2sY1DHfsUQW6Dcl2guufbhykxrNUs+pv1knQICfIuWbF8VNkCgLNd2A8bFghBoiACze2F3V2Cu7QaL79YfQFY/exYTbzwoW2eAo1tCIBeB1V9lyeW3ZkGR25fq34XAPFLmnYrbnQeGAGZ1+UCW79LzR/WL72WRKurHOttCFGxvzB8ybsv+Nq3NM0EckPI2UzvN2yihGBECPgKzGSWftnWvscuLqFFgYGFF4SQsutO5rixmoxxHOZBxzvqAag/eSYuBVVs/l9jgiyTPaEG3NkaAGXpY8a1upXsnFvfWkO+///5YdyNWjDV41+4YlQABSITqSoYaJxFAAOQw8tAQ/l0jv3FMwUxQsWukhZwcV98rWd0Q+WpTfE2+Qu+3D9zw1BdffIF1xKtXr5A9iTWFX0HXkyPAxI0nZ6GePGl+PYZztqB11pxyEVVJBGSZkxBlVZApyIJr3cpPELQ8lkM/lfmw7jidkPLZTEewN2cg9vDkBx6o290qhgAm7mcog25NggCjliNjp7xe7RoRZSRyKM/DLeokI0hkzIkAAv5Bxm8unbBFOKs0+Fpw0Aj8MX7ABs/qZwwBxgOJPatyIcAgMNtKiqF51zrTymJawlppgrIoWyGpdgYgEHh0XTOLWrGDtJMyOrHuPpJV8G/s04n4ukbvvL5WOFy2438dxDnSOvbrEqsuhc3ToYqnTDKTz0bh9lz/Avb5mJfNu+4ugUCBhizBl4gUAoMRIF85MKi6fb5wtNXHvJz/5Nq8/UK27nYRiIDNEHjatl+9YdxMAbZkZ57TIflp9PbZjSGAyZN4IMtbDqIJmSJDn3hRuQfxP/30k6//iKjOY2d68FvfZvN4YD1JRwtTCS7rO2/zrDFbyULtCAEhAAS0NmmuBtgGglsb7ImghPdRm5OkBudBgFcDZnE0ni/eGfjrX/86njwZtPGYL9Qjo5PImV6IowJS5x8j+FQ11nF//PFH1jqlAAo8whjkkW8QlXHxnKdw/hqSPqEb0JCys9iYw8Iw+ZY1TgqC0TrQMP/5g7YxmfzD46SwKqtBkYoNCNYRUNcXL17A70IECbmYHz58gP5XkqTHDwT6RQtJP3mSAdJprSHN33Wg2WZ/V66X46uffVsOCkewLLODosnFVBtbTTi6t5Fpx+wTbL48Fqf8ynxwUKxyMa3pmGqOyAoqkt7CKhqSSycTpzra7LSE5AlmCPCTqfiWVXMqBBD+YuRYHHMrYDbY7jda2NKJkkU1JL7lrWk9jQ3Q/vrrr9+/f1/DiG2OYII+fvw4/9ZSDQK3PEv6invH/G9Bvnmn09q3qVZSzWFfq8FpfblpCWs1rBZall6qNDlT4FkmY+2yCxXOg4Cvrnj9eRXXC6kmBS9rY21+LL0RQL5cp8M6MSlY84jvTImfI+qEq2O/zkD1KmnuQzPRw0tmmhjo2ydsfkJyINiLTFdNF3sgcLuK7gGjuHg4Ak2OiZxnMBZMHIECOP8pKL/x5zzw3giCuhYCDREodrAb0jCyqXrDOJJa9VWAQEFwpKAX8hF+HXq7ZjIEMKvLB7JMKoOqVSJAJr/+/PPPrbY0fIKD08RIYvwWdD0DAlNNEAAka6m1yi7FDIIWDUJgIQQYB2whdm4nFfmv2BE8b3Zi4pYVvV06MxDAz7xzxh55qnhOG8pFBq0hmPs1xXxnZTZffT8pTMUREzsa+QbRVOBsSQyTc9Y70sJMjtK6bdSv8jWeAwdEwqG6r1+//uKLLz755BOcUIDjEfFhgB6Bx22Qv4sR0os4LxXbEky2T1JbQJs0vwC0+R/ROmt+GYnCSwRIW0dazssumEKyfZJapscedSYnrwfLj23zITZfHsuh4eQSWJkPjzUIJOOzzRFM7MWx9vBtOyY6emB1vqMB5AAAIABJREFU++zAEMAkEzrR62JOBJjxi23KkQdkLDRMesiUkYjr9+EW1eGgCyEQQwCf93jz5k3sbmU5RutI21hJ7UKPk44uGfkpZpxsn6S2mAw92BwBiaw5pDUNMiuOmvaLn52WsGKOggd5h5PPVwy66PqTp4rntCvBarwGAT/t8OXLlzVNDX72xx9/5HXV0QZ+kZ2CyLAr8S/Q5uprwCA16/gOn4798qXc95r0cUkioOLFGumPbbK7c7XbJ+yCQd5WBGdMVDIVArer6FRoiBghUIYAv1VgtD/PYCyYOM58zfYd43ngPWOlEiGwIgJPO/ZrRRmJ5iwE5pkmyC+hHdzdPhIZnyF5rvcDWc5STlWuQQAb5EGML9Ya8zZp7NnLcii2H1PCYPn2228va6pwcgTmmSAOoPjNpNvniMklK/KEgBAQAkAAH0d68eLFJRQ4vlMv518i87RC36OzeZ/NZzio5anifQwbB90VAq0QYPZc/C+5tep3cDt2zIQfwoPJHt8dJmXGIJMRgPH0q8dcBHAwK5Ov8s033+S2nFWfmRyldVmQzlwZUcTgBP96amG4fvjhB2SRwp4jae3rr7/GKWBNviVWT5taIL0Ie6auh5F8z7lflE+aXy9EtSAEhEArBGSZWyGJdrSWbAimmpoBAXkshxSU+TCDNm5Aw2xzBBN7OWDvtyxaQqzKrFtCTE8jkhm/pJPfCjqGpKMvJuW1FVXD2uHZf7hFHSYRdbQ6Au/eveuxAfTx40ecyLA6OHPST04628f855TOBlTNtpLaANItWdjSyfQlxSTtHPXnHDI8Vbxr7eOj63kQQI6Zvwvfw6nrxyyCwDilq6D92AjFxySQqVLQ4FSPIN/GX8kezOrYr3Ey8kdUfa++LHNba0LJ7RM2PyHl4qP6eyBwu4ruAaO4eDgCMcfoybA0mUMbAihb1xBMNSUEgABWkoNxwA4KlprH3/iTU6a1Ib23HwZL+cbu5hFx1gR6O9lNFpsPZPlGVX9g1+Rnb5sf+4WX+ny0STL8R3Q9CQK3W9oAB37tORvlASP6KQSEQDEC047u5dYmeOX+9evXMUHgpAlN3zFwnlMeZADYjM85NvkdUug83huxeWx+d07QwOZyBq25aG5vEKOPOfFHn1S9XVLDCCCT6pQoP0wivTtiojSwAF03KcizmdZKELwUHGNvLx/crxALhH4CBc4wZQgY4s0TpCRik+unn37CfLcfjKtwRMq69wAh3c6unyCW5q+itDydWmfxWKnmVAjIMjcUx7R2oCGPaupAYFpZk04OL0d5LAdW5J4Fs6bmwUdNZT5kwTV55dnshpIfSIVRZh0JlKqNRIAJ2pNOfiuyeZPSJOW1Fdmt2uHZn20uaIWA2hECzRHAJ2r4dAum9/fv3+MtGKam6hQgQE46T4j5F6CnR5IIaPZMQjSygsQxEm3Xl7IoHRS6mB+B4FOjy+WSwWN88+ZNE5xhMJt//a4JYQWN+GmiR0Tivwta0SNlCLTd8iEd90tSs4Kkly2oUAjMj8CWgcv5YReFmyGw2XzRxCzMhkkTpjbTW7EjBNZCAGlJzrD4q7W1uBC10yIwzzTh9JzBah6yDWqTm2QPZNmAS7eaI4CX6BCvZPQQ+/QNt9WDzyx89913zVm7q0GcB4Fhiz+gigie/y8KD6qSgN9FfEG/U1narMM42uadFECnR4SAEBACMyMAD+Hnn3+2KUQFvIo//tRpmyrdHYlAkAFgdz2Vz+BIzUp1gi/X9fwUR5UuhEASAXL0ba+xWUM4ierSFZg3iBQxXlrEAfFJPw31ybedg5b5n4zWYd2N85v4Nu+qCS9lp0BNVxiP8CAj/RoyIA4o+aHnyGeDMq++6FgxWojsXiZoDEGDu34uBzk2e+ciS/NrRrSe3RuBFe3buhKRZW4ouzmDVA0ZjDWlMRtDZo9yeSyQozIfeijz00zHVHMEwOdl+vDkB5eKwyA2lZRjBJPL4djjKr8dAYxfRog1L3Lm8phlUvbbfMli/+EWNVe1KutDNLDh+MOQeUKaZSVcEz6OPWsMGcbiJYnHgQuvXr1KVlOFYgQUWSqGruzBp9m3JXzsMlHqKSFAIkDmcR2tzTlkslYB8N/6bRCTmKtaMQIQn3t20Vyyd+/e4WTn+sQVuKBLJDU5eRkXiDAcOTaoc4hYx34ZcDW+5Q+q+qZrokVNKHnx4kU9F+NbwAGc24zn8eipRyEgBJ6GQJP5YjPQhMlmAhU7QuCMAJkQf36wrMS3KvgcelkjekoIxBDIiuLFGmlSzn93C93hIKH5zxJKYvtAlpuoihrhEcC7c8EXaC+fxfmSrY79whEh/mY/AlPrBlgQHcJWDaLGGKqYi/3p+BLG/QqTRmwky1kGU3laI0WjvoSAEFgIAUxtmJpJiwovYul5fCG5zElqluczlc9QhmcWv2Vd6CkhQCLAWOlF83JIBFQtQIDJZKrJCQm60897EUBQhSHg5cuXTLXiOtK6YuhWf3DMaQIOJWga/uBJLvTOzzbRQpgRBISdLGIXcEs6ZXWTL2R+8803MdoalkvzG4KpptZFYBv7tq4IZJlbyW6DIBUDhcYsg9JmdeSxQKDKfKjUapmOqeYIJgjsJP7w5IcsrPZIJnSi18WcCCCcxRDW+xxznwaSpOOR/UxKlpXYj31fE+69lqdxL/49ekfSL8xL/UsrcOPfvn3bg0K16SOgyJKPRttr2bepVlJthavWhACJQFZW4QZDJotfEkNVG4aAL756R24Y2UFHP/74I9Zu/itpQYXkT6RW7nTsrC/KQ8T/lYRAFVoh4A+q+jZbvbRZT4laEAJCQAgIgV0RaDtz7YGSMNlDjuJCCEyCQJD7rn3HSeSyExnzfFJgvwk0ie0DWd5p7CzBC3bNGTpx/D/2JpmayTp4T8+v8+bNG//nEtdIm0acF6+0YQjjOHucm4YMhv1GKyOLpBFjGmlVJ0sEU1HeCgG1IwSEgBCoRABLS2z+8Wmv2DTtfaJEJUd6vCsCWTNvV0rGNM4PjTH0qJcnI8B8JdJP5ngyVk/gHUt1xiDr2K9tlIE5hQeH4PQ+YJ15T2wVrfv999+3UY8xjCAsNli4WHe8fv0agTjy2LsxOAS97BctJIPGjFsSYEX+ZOwMmhr26RdpPik4VdsPgf3s27oykmVuJbu9t4c0ZlvpyaLtyGMhTaUyHwINl+lwgEw1RzARvzkpd1QNu8jCahhVNR1NpYo1jDz2WSamMTi8lrXLud8GU5aV0ABsPnLlaTSHdKoGcYIhzlyoJGmD008qERjzOLlcek7Mvx522TeHoWZPB4UuHotAlsO5AUpZ64sN+N2MBV9d1/2q6HH+bI1omOSrmvYHP+t71IeIdezXOBHUnD8XUFkzJlu97RmQtMrP3omSq+AgOoWAEBACQqAMgYazeRkBekoICIHeCIwMXwZBkxonvzcsal8IVCKw31tYyXP6HshypZLo8VwE8MocmUvUJLiJ80T8aQsRxoXOo8e7hd9+++0nn3yCo76Ahh/1zoX9qA/2j7+yx/VUgEC9RIIG9VMICAEh8CgEkI2EFN5cW4qs5Xfv3j0KKDHrEMjVFvfgPBdZoZsN+J0HeVFSiYC/pIo19YTwoDZZDukzbxCh5kJL75hWq5yXeO+DWX/99VdGHGS4iWlKdWZDAGuH8ef4wxmDbiM0N1Wu2sbRQryvxbgTODGhk34yDg+2V0BnJwLOzUrzz5ioZGMENrZv60pNlnld2Q2gXGN2AMirdPFwj0WZD1mKKtORBdf4ytqS4DFXZh2PlWqOQYAJ2jNRl4bUMiS57vZ7U1IW1Ql35IU8jZFo39sXgvaV+wX45u6HDx/u5eIJvSuy1ErKsm+tkFQ7QmAnBDZwOJVFuZNC2rz46pp8mdFu6t678G3ev39fRgM+pjgyzaCMyKyngiGMpJr/znpelWsQaHhurjLtygSxtC0rY1lPCQEhIASEQFsE9ttobIuPWhMCQiALgWCBsN/XlrLQUOUeCOBUmh7N9m4TZAfBi949ZrUP8rAkf/v2bdZTduUHsmwDorskAth3Z/J7cNBVvcYGZ4d99913JJE3VsNRZcgtCCgn6UEECala+Pf4g1HCRZAgBVTRPtngbNWmmiCyFllTUT6bWEWPEBACD0QAOUnn4yEwhTEvWmM2h1u72SboA3WggOWnHbiT5WkU4KlHhACPgJ9/E3tK4cEYMvuVM8v5wW8Q7QfyPBzBZ0sSg9UuXrFIVqupwGjdOfpR0+ONzyp6EAMfh/9iFYBFxGCfEIdMQQOxKYb3+WO0DSh/SLTw+++/x8cPbDzhliBnNIh22o+QdxlTAwrJ1lpVe7jmt4JR7cyMwEPs28wisGmTZbbxIe/u5OBpzJJCf1q1h3ssynxIKrxMhwHRVHNE1pbEVJQbCM9wC1g9LZlwBtgfRQPiJEy4bPCLnMy+0iEmxHX3k5cs6kiZytMYifY8fWENAjtT84mI169fw/7oI0a9ZarIUg3Csm8GelqPGODo1kMQYJYAO0GR5WDvxPgevPjqOnOEhEH71atXSCoo8ELxVKckB4bsHnXOCRs69qsHzhdtkmGgiyevimqiRU82zX/605+u4FSZEBACQkAIXCCAmeui9PFFvov8eDAEgBAQArUIBG9in1drtR3oeSEwDQJZE+iPP/64wS7gA1meRt0eRAhGCnbdksqGvXl8H7hyWAWHZ00eYAG/OJCLecfMVxdE2/AJCLxmrwNQfFgGXCd1eAAN6kIICAEhsCIClwdQ4jtI2BPFXBasNy8ZxNv+SG+6vKXCjRF42i6hPI2NlXkt1n799VeG4D0WI8guMobe06xQTO7MirUmJyTWr8pvQQDRzmS/57Nck4/kVthM6ww7k4vM0+ojSIhoIU4BDsJ9vXGAyL744ouPHz9WRinL6HxUtBAIYwZJDnmYJiwey/CMPYUFZvJ9VBxq2fuUw0vynqn5l1CocDMEHmXf1pWdLPO6smtOucZsc0g3a/DJHgt4V+ZDTJ9lOmLIzFmueAUvlyys9kgm5MFRzfEIJAMpB0mYsIbRBvvP97XlR0SyrASPlWoGCMjTCAB52k98t4bML4ohg+2t2z/4EaNtm3JFlspEKftWhpueEgKPQuBp+UtysJdWb19dNzi3EV4ovhiXTC0IRAYdRiIEmYQZPDvtTz8qDin/17SEbkZYrvLZ7I+MFtmUrHIXYSy87oLXYFYhWHQKASEgBG5HwPcFbydGBAgBISAEhiGAlPQ//vev91LQXyNsue06TGrqaH4EHuhXPJDl+fVwSwrxhh7DV+VbfIir+oF+REunPaoSczeCZi9evCDzsRAnxaeDkXmAyR+7vMc5KQykqiMEhIAQEAJC4F4E8Jo0zrgMaMAr9Mdr28zREngWa9Lmr3kHJOnnhAj4ft2E5IkkIbArAlh0JFnb8mPsSa6fWQHf3fEjwzEQdOxXDJnlyplvVOIg8t58MaESaV1vKUzSPiJ7Hz58+O233wYoXsAyonaINAaFXX8+M1r4/fffJ1GtjBhfts8Eq3v0e0nMufBRmn9mXyX7IfBM+7auHGWZ15VdK8o1ZlshuX07T/ZYGGcSClDpTy6U+QBmZTq2H/IPZ1CZdQ9XgNnYZzZxBud4M1/5cjAqruug0AWPgDwNHqu9a2LzqObkCOSfIOyPrc+9UbqdO0WWskQg+5YFlyoLgScjoCzKJ0t/ad7xPc6l6T+IR7p7ARdYKW92UpAvTRglHftVoBUljzBhILLdP/3pT2TNy2q+BlxWIAuPVyL/90iE2f+Hv67XV0jJqpoQEAJCQAgIASEgBITAGAT8l7v0Xt8YzNXLXQi0WofeRX9Bvw9kuQAlPVKPABkjwvulNTvrwZ4xzsmqp7x5Czi4EwegfPXVV8xbrOgdrzUiWAxY3r17h0+WNadHDfIIZGVzyrrywKqmEBACuyKAjT3MXMHhEUjCw5aN+2AMvoNEnvyFN2SyPhS8K6qP4itr5t0Amafxu4HIdmWBeT1j8Bsju0K9BF/kutXN7EswJSJjCJC+Vm9xI2EmRqFfvs3rYYoe+GKNXWPVgDfe4Swh9Ddyi+rly5fkuIhRTpY/OVqINWMQ0T2DBuekrSAQaA0WqudOEVi+PRK7veafYVfJfgg82b6tK01Z5nVlV0+5xmw9hg9s4ZkeizIffFWX6fDRWOs6a0vi4eGLh7O/lmI/gVomaD84dsqQ5EQzmDbXb9cLWdR+8MrT6Iftii3j6OHKd97xOgzC/ivyvhDNiiyRwpJ9I4FSNSEgBA4EshzODUB7Gr8biMxnYb9T6vgsdx8HXOOD2YM/NRcQ0PZncAKvjv1qC2+0NSaXN/rw/71R+blFrMf+b3v6JQSEgBAQAkLgAgHtqF2AoiIhIASEQDsEgtdscExJu7bVkhCYDoEgEjEdfR0IeiDLHVBUk2kEEOQhw0TFn73FPqgf1IJu934TNc32qQaO7vriiy+S75UdzwGx3377DdHeCRk5caYCISAEhIAQEAIhAvjivT814zaOiUEWXfDuNE7DJJ0EpN/VHA8a0qff0yOgqO/0IhKBeyLAZEtvEx60QyL75SEVqCzzuo6OgSsAds5HmGDFgJeyGK3DwU/KJppTi7pSBaHja6gIACJchoOiBmgj2Hnx4kWwR9acR0ULIdbkVPL69euGyCcPGgM9kEvDHmua2lXzazDRs6sgIPu2iqTOdMoynzF5QonG7BOk3I/Hp3ks4Jfc1Ng78wEaJdPRb1ip5akQsMPIU5EqYp6AQLD/fsnymLiZ65rZVzoqYzThfWn3oC6EgI2APA0bn8ferZyXsQn16tWrx6I3hnFFlpI4y74lIVIFISAEAgSURRkAop9CYDACyHInPwUREIakd6S4BIV7/NSxX4PkyGTRMaRgHaWXEhmgVEcICAEhIAQqEcA+emULWz5eGdDcEhMxJQSEQBkCwabsyE+plxGsp4TAMAQe+P7nA1kepk5P6IiMdRYnvwYP4qiRqVBFxBannJBUIQHrOPBL2U5TCTFr20yfmplKdiJGCAiBGRDA7IYX5i/jeDjjkllpwhfVhzdnEKVo6IRAlqfRiQY1KwSAAPPGSPJsjlWQ1LhLSopJHRn8BlGSZlUoRuDHH39MPku+2Jxsx6iwmdYlT63Vfq6hDLFbCJfhpZFffvnljz/+wAbWmzdvuk5M/dYgihY6EWPg20tCnB/d6kO40Bx8Vtd1fb7AqGQM0fnB3iXbaH5voNT+DAjIvs0ghUoaZJkrAVzrcY3ZteQ1ObXP8VgenvkAPZTpmHwwMuRlhUaV/MBAetRRZh2PlWoWIEAeTz/y2y0giVf7XXcTZFELlNl+RJ6Gjc9j72LDBR/q4G1ODCikGX/48CF2V+VNEFBkKQaj7FsMGZULASEgBHwEshxs/0Fdz4CAnwOzU0AJDmRZXgo82BnkUk+D74dDyjr2qx7SdAtYAiFXJl2PqNEk88kf3kSfqiIEhIAQEAJCQAj8DwJa4UgVhIAQaIVAkN1etkxtRYzaEQK9EXjgBPpAlntrkdqPIYDT4e3Xt44HEZjCy1exRozy4NgvMtfWaLDhLcR5v/jiC+b9eYTC8J4tENCBXw3xb9WUApWtkFQ7QkAIPBABzMv2/M4cMwHcsD5V+t1z9GeDmTcrcWEDfp+jnBtzijRThruRb4ww9BTXscdd1hAupmHmB8nUkV1f1JlZND1og6vmZ2jFumiSBRRr/CgP9iMuK++kdYrNXoqYL8Qh+/goOl4vxBFgOEP//fv3WHq03cZCrPLVq1c8SWRNRQt9oHA89MePH+15GZJNnqPnt3l5DVfHTqsFDbBCl8dVXzZ4V+G6mn8XYup3JAKybyPR7teXLHM/bGdrWWN2NonsRM/eHsuTMx+gpTIdewxVewm2B4+tuFD0phWSaqceASZ2ity8kZENcpf/4H1AeLke5IIWZFELQDMekadhgPPwW9gbavXO++vXr+0UpodDXc++IkuXGMq+XcKiQiEgBBgENnA4s1KwNuCXEeuudfwoCpOGtBAOWJIXKCc82G+//XYhNmOkBqNYx37FgGpZnhVzsTtu8nYl8zqoTQbuBpqUrK8KQkAICAEhsBwCBQ7Tmcd55osmlDTB5IySSoSAEHggAsFWsU4heaAOPIrlrAm0yZR9O7wPZPl2zJ9MABksCg7wYhD76aef/LjwN998MzKHyabw7du3SBSw6xx38VLiNoFdht/l6vj7EEnifYVMVlYFISAEhMDeCODde6Qu2TziFaDvv//ernPcxaxKnkrDtKY6MyOgmXdm6Yi2XREgjyqeZ7VVKYgsO1PZ14qPk6kjeNN1Re5Ec4DAzz//HJScfyJq0Xv44/Cmc7/nkoWO/UoGkLNis2coVOIjgN0rnM+FpcdxCthf//rX4xSw+sQzxCrbvgKkaKEvuOMa4oPIDGEh1IaxX3PyFxQDH2Y4d+2XYEsUi1O/ZP7rhTR/fjBFYT0Csm/1GM7TgizzPLLoR4nGbD9s1XKAwJYeyzMzHyBZmY5Avdf9mRUafXjyQ1b0JhkLWldnRPkMCCB4kiRjcOyUCSw7mvd41dmx4y5kUR0U9RfyNOox3LUFbEcyG9k8+/g+hFKPeLgKaiqyFIAm+xYAop9CQAhkISCHMwsuVZ4HgVZntk7CETKmCl5zA/FYOCdT6Cfh0SDDDw/CKOnYLwOrZreCV/qL20WoqEkejJHQw9PmaxL/lGoKASEgBITAQgg0mS/m4bfJzLUZJvNIR5QIgachgC0N3yjJtjxNAR7I71dffcVz7Y8O/qnZaj6Q5dlE8Ch6yORXRDZz3+AKQqhkRwPAx9uGP/zwA9MRaMa7Z71foGUoUZ0YAlnZnLFGVC4EhIAQeBoCHz9+xGzIcI0MJ5wlwdRE+h1TTXVWR2CDmTdrzaiQy+oauwf9zBsjWWGEyWGx7UzWEJ6c0zLymNQRcu4uI0BPjUSAEffLly97k8SQMeD0sd5s+u1nZej6D+o6iQCS1o5TwLDPhXducZThmzdvbMtvtNlQ/xUtjOGMt4Bit45yvNYFPyQ3bnw8i49G2D4MdOO3335rkutoc9H77rSa35txtT8DArJvM0ihLQ2yzG3xnK01jdnZJPIoevbwWMiEhJ0yH6ClMh07DdXiBfJOIJC82MvJoBFFlQNA9LMtAsyRNyOD9ojS8G9x4xOebdGYpzVZ1FaykKfRCsn92oFuMPtHuYwj9ags2pzb0WPrK7LkRC/75qDQhRAQAmUIbOBwZi2WlUVZpieTPOWLb7+z0YN31njM8blr8juIfJsjawZuM15507FfI/DPOmrdIAjJUsZd/lZWkDTW7H52IcapyoWAEBACj0XAdweLQchaPxT3wjzYZOZqgglDreoIASGwNwLBNsnILeG9gRV30yKQNYHyWQvT8gvCHsjyzOLYnjYE+MgknqyQKF7e8ycsaDW+7jUDmPhKIckI0oI3+IbDDJh3paFJoLIrhWpcCAgBITAVAsg2wPExWZMyJnQmRwF+OM4Im4pZEdMDgayZt0lAtTkXWVRlLc2ak6oGhcCBwGxvjPSWi07bsRH2F9qxmvgaXOyWyhdCgHw7iwzp1DC+n9Yld58Z77cGUj17IICYJMJ07969g7ZjkUK+n++jB1E2id0pWuijGlzjvZfkngsqwG3GGV7Bs8ZPCB0t2we3YfcTLSffQTJ6mfPWPJo/Jz6iqi0Csm9t8ZykNVnmSQTRgwyN2R6oqs0yBNb1WJ6W+QD5ynSUKfm0T2VtwUzLxRjCsrZvkgvbMTSrl10RYBRsZNAe5+zzUNvBGb6dCWvKojYRijyNJjBu2QgC+2QKbi77MKojbWYueRvUV2TpEKLs2wbKLBaEwO0IZDmcWfmKw1jLoiprGT6MBXVEIuCLL5kwQ7Y5SbVffvmFSWqKUQvPMzg8K1ZzwnI/HHGIWMd+dRdTVlqMQQ2yYbJe5DCa8oe3Uc2+tZldsJnVXSEgBB6LAF51Q0zk/Nck/XR+VJvMF1nrh/kxyVrRzc+OKBQCQuAuBIKX/ZrY27t4Ub9CgEEgS8n3cB4eyDKjCarTD4HvvvuOaTxrqz6oXPDmHkNSbh2s0cjj9XXmVy62d9XPMph+dPsugtWvEBACQuBGBHB+ASzhl19+mUUD3pMJpvXY4z/88AP2UGN3H1j+ifeHEPEeCGww82ZtUCqcu4fers4FTkJJsrCTriZP28EZ00lAdq0A3hkjpmz4PRSAyUvDeBlwIA5DyVpalwwgZzk8e+jb7VxgkYIMCogm93uWWINUEq9ooQEg1nf+YhDx0tg0jekJr4lCjsksR2TNAnOMMr/lMw3ff/89vqyL1ej51k4lN2r+TjCKlxgCsm8xZJYul2VeWnw28RqzNj66eyMCy3ksz8l8gFbIdNw4NDp1nRWReHjyQxZWyVhQJ4E+pFlvO/STbfZDedkxrwePieI6msm8uKM+Dj1xD252kWUlHm5RY6KXpxFDRuUIAttedyyMTEKH12QeOKGQ4FRWU2TpAFD2rVKR9LgQEAIHAhs4nEwCkhP3uplpD1+0ntV1s+XP69evnZYWXBx5DgUPzvCIn1N6WKT/noGsvWmw01x43u0FFd8OajbJ2NvMLmQBqMpCQAg8BwHY8Ev3F4b0CXGoJt78JYC3qFATSrJWdLewqU6FgBBYAoHgNZsm9nYJxkXkYxFAHiHPe5Mpm++uU80HstwJSTVLIgCVg6eajNWgAvZ9yWPlg4jWDMd+IeGAfBUQS7aHHNZMasjM1bIWWcrmnFmUok0ICIEBCHz22Wdlb00j3xdTeTC5XxKMN73hMJT1ctmgCmdDAB8Z4kmac3WW5Q9keRo8MqopBHgE8MYIM5Syxibf+y01k+OOAeQWygd0GoSFYz2Sy/bY4yqfBAE/PStGElyv2K1W5Th2h2lqrU2KZAQMbjPD9fZ1MAcNduzR3bt375DehtUH+YIipAktzQqn+4JTtNBH43zBq2nXAAAgAElEQVTt58h+8803iJfiNC5DOngd67BLCK7iD3M63u/CgIIHDknhDxNZ8GWjc6fwarD2LJbpucHckidofi4mqr8iArJvK0qNofmZlplBZvU6GrOrS3A8/fJYDMwfkvkABGQ6DDVY91YyNOqzlrXZ4T+4x3XWsvHJIeU9xD0zFwh3JMkbHDsl9xFA9gy5fEn0iivIohZDdzwoT6MSwI0fR/5wcnMKO1yI8Ne8yY4QMUYxzmbaGMlbWFNkCbDLvt2ie+pUCGyJQFam1pzL0qzAQpaDvaXEl2bKFx+/ZpyfZbiLzKrcZgSAoB1kqtjVJrzri/IQ8X9NSOVOJOF7rT7oxaxBWg1PYUeilT/Cy6jKmg/KutBTQkAICAEhcC8CWauXGKnzzBf1lGD2HJwbHUNV5UJACCyNAJK3gkVpE3u7NCYi/gkI8HoeDJB1wXkgy+sKaw/KyVQe5rwPAIKdUX9/Am+F3e4JI8iWTDg4RIm30X788cc9xPoELqBa/AfitpkjniBZ8SgEhMBsCOAFb2ZjCA4A6VTMxqDoIRH4/PPPyZqoVh9Q5fvia/puavKprPdGkq2pghAoQIA59wfNZo3NAjJGPpKcbua0LWMgYlJH+IDSGJrVSzECk4ibJOP2sE8WzklnYC12sngnKyOyh2/eHqcGI6RGPtWqGvAHAXx0jgxXnslTtPCMiV8CKbhIGoJvB86HdOCf4FQvv3JwDdOBd7oQjH3x4gVebcW/eJsI32Owz/yCDwC515zjFpCR+/Mhmp8Li+qviIDs24pSY2h+oGVmYNmgjsbsBkIcyYI8FgZtcpOCXEoAc38VOUPmA0CQ6WA0YcU6WHMp+YEXHB8IdctbvnHVFAIkAsyGBa+rZKdGNRzHY9wNbr158yYo2emnLGqNNOVp1KC397PQDQR7bR4/fvyInWscnQDP2a5p30WEOcum2a3pLhBQZAkgyL5pLAgBIdAQgaxMLWbh0JA2sik/5JV8RFmUSYhmruAvSxEkwYvJM1NL0oZpHRkIZGW7GtpZ0fP0sy8OEevYL1vQtXdbKdz79+9rSfm/z9vpO/+37vUvX5mua6hUCAgBISAEFkcAqxd+AzLGa9b6IdZIk/J6SupnzyaMqBEhIARWR+D8mk1WtGh19kX/YxHgp9E5Q6IFgnsgywUo6ZGGCJDJr/gMFxPnDXJkycYbsnNuijzzCw/i7TKk/pxbUMm0CPAGU9mc0wpRhM2AwDZO1Axg7koD+eI9vAWcEbYrCOILCPhJADYg9QFVu/2yu7y54zkto0RPCQEGAWZLfTNdxSkzNjJP9urPkeEzVvz66PysSqZCgBn+OEynN81bap1tRpKHD/bGfIb2v//++4MMuHNBlG8Yefi2Jdw2RhzkOuVMuaKFZ0z8ErxV5X7i2o+XIqsbaa84/KvyxS3XPiYvvAyGxNyG3zR1jfMXD9F8HhDVXBcB2bd1ZWdT/kDLbAOyzV2N2W1EOYYReSwMzmRywrqZDwBBpoPRhEXr8ME9O76xKPtZZPNY8RtDWQSoshAAAsxm6IAorpMFZjd3bV9gBG2fec5bCVnUQFvkaQSA6OeBANKGkwYN4fqvv/76qI9Dpip3sXHEGILGwr8VAoosAUnZt1bqpHaEgBA4EOBnOmbhMB5VfrHMczqeC/XIIBCs/sivkDIt31iHn9YZItHaWp4nnHN/JXs46jr2i5F1YR0g3iR9CqEKt2QqJOX0GB/+OD36PwW+MsXqqFwICAEhIARWR2Cn+aJ+5tIKZ3V9Fv1CYBIEghcYmHceJqFcZAiBGgR4pwIhUeZMohpixjz7QJbHAKteYgjgxS3yNa1ktAoRT/+lUExVzQNTMS5i5cghYF6XxeMA4XZqY1yoPIZAlsGMNaJyISAE5txXllymQgCvdrt3imzCXr9+vdYOqM2O7gYI8PvlfGpI0EXXn3yYl/cxuhKsxh+OAJNnk0ywXgtD/1SRS8of67RgbmV430wfLnXgCYXkZyQHfE/Vj/DEkF9uxrRdlPqPWsWAWqjcD6Px7wo2ZxAzAubB5C5Y2Y6AooW2vICP7zZfxo1hglANAwrfIi2zA0ifwLNoAUZvhpDsEzTflrvu7oGA7Nsecjxz8UzLfMZhvxKN2f1k2psjeSwMwntnPgABmQ5GDdatwy+vmFDhujgwlGdhtUcyIQOL6kyIQDK61ZBmJpx7dPfmzZuG/c7ZVJaVmJOFW6iSp3EL7PN3ipkUW5C2+4GEouC7DjBKlXsu6FSTeBP1UGQJMMq+NdElNSIEhICPgLIofTR0PTkC/skG/MpxWqbevXvnh8p9OpFk4jPr3zKu4ejyI9poZ9it4O3yI39Mx351xN8/Q7emm0ByNU25Z4NlmCvPuvj111+z6quyEBACQkAILIcAHy6Pseank8bqDChv8qbiWp7fAFTVhRAQAmUIBK9YjNwSLiNYTwmBJghkvbI4if9QyfgDWa5ETI/XI0BGopLHfgUVyK/p1tNvtECyhhbI00yMvnRrPAJZC08lgowXkHpcBQH71fdVuBCdvRF4+/YtaXUVB+stixvbJ3UAFMZ21m8kHl3zC0ae03s5Uu97I8CMo4JUlclBswOe/CienM1c8sikq962Cyez4O3ZTz75BAlDWl7lCpGvP8nYJ1N6ssKYPAj9atpmxDZB/aiatmXAdeNgh8H5+PFj8r0g0kL6ICta6KNxvvZTDeFpBJ//9etDRq9evcLs8McffyCDFg/irVFMRhhKvuBwjRKUI1aMACxqoj6MDJ5FC36Dk1zvqvmTwCsyuiIg+9YV3hsbl2W+EfyuXWvMdoV3+8blsRgiJgdXkNhwbjCoMEPmA4gkuUNNJT+cZTp/SVZw78YF+wxIZoWk7HDQDOyIhkURYLIsBny84UAPkRZS1RGlmeEE9t5Cl0UtQ1ieRhlu2z+FAWVbGLjKSCgKcEDsF6HgoDDrJ85fyBrLWY0/qrIiSxC37NujdF7MCoExCPCTFJMBMoZmvxd7cvdr8pz6T+l6KgR8Ic6pkDxcOOohNq0jHIo1eNnhs4AF2Qs8GffW9N8ud7mj/30vTRv3joBLsFVQxiwUtFN+DD7l5+tEAXlYuQ0LYBWQp0eEgBAQAkKgHgG84Pf69euadvj1Q00vyWfryYDz1GlGThKvCkJACOyEAPLmA3bc2iwo108hsBkCmEYRZiLf3tljsflAljdT2hXZQZQGaT1J1xcVMB8Z2T9BROv25NcPHz4kmTrkhWCX8Q7bzDKFRFz8HS/RLRRxboIqpMao7tEXlEEBySawq5H9ELA/ybgfv+KoGAGkgsHqJhUGExNS+vBJpeKO9OC0CGTNpHjnZKqgKOhJaq9D3vB4XR1dCIHeCDBrmay3m3oT3KR9/5SQc4PMWzTnpzYoYcJimKN7W13s+h2GFHM9vIKnLT+HKRIjbj8nrxNhDBkrboDazgDGUSc8120WmtDk25BlCCDsg2CjfawwM136vSta6KNxee0nBPKeBlYK+LtRWy55KS7cT/OLodCDCyEg+7aQsHJJlWXORWyJ+hqzS4hpciLlscQEBL+U2T7GUmKtzAfwK9MRE/o25Up+4EWpzDoeK9W8EQF7v6MtYUHCntH4+/fvjbvb3JJFLRClPI0C0J7wCEK+Ljf1kl+k3UJ5Lm9hJOLbHi9evLi8yxSiaxDw008/MZVVJ4aAIkuybzHdULkQEAI1CCAAxT+uLEoeK9XsgQBSjH744YejZSYXqAcNrdqM+ZbIXzoOokXICDzyeQ6OMCyr0cj8uXCwJ74QXTrNfzlOdNEWgSavRGLH4nxScis66ynMzbtqRbnaEQJCQAgIgWEIHJtqld3h+NXKFuofr5+z6ufNei7UghAQAhsgcN6X1SsoG4hVLJAI8JOpvb9IdjdDtQeyPAPsD6fhzZs3DALn+cg9hf11/+VJ7Oj3fuXYdR27MKgNHol99iGoNuFP7MqD+OOv8uTlCbljSIKmMdVQp/ILcmQvqiYEVkTgsSdorCise2nGzO5/BNIgBpvE+MKNUUG31kWAX6rMNvPyYV7eu1hXjqJ8fgRIK5qVRjY/16DQTrvxl5xLsNOKSD9fJ9Zm73OgoJO+If3ss89ilKi8EgEf51hT9kiJPZVVPoPWZRFMVrbh1Z7LGUZGE85PNSzBKz22fctdzypaaEsn+ATRY78/tJ/m23LX3T0QkH3bQ45nLmSZz5jsUaIxu4cc7+VCHouB/5aZD+BXpsMQ+ja3+O2J2bZgxouA367aJplwPMjq0UYgGSQfGWwk5wiEep7z6SNZVFuBz3dJLcKDSFM8P75EidIsc8WEN9P9E6POj8Oq2GdyweZ8//335wf5EhCgjw7ycJ1rKrIETGTfzoqhEiEgBJogwC9LZ1vC21kTPji8U+0/pevZEAiWgbb/NhvxPj3wTmPa60/3SKcsO/Aar2KRGZs+VYOvfU7RtUun0bFfXQSBpUiTwCL56kUZDxjhlQfP377bZDOOQ3yROoaBjT+czBescOxndVcICAEhIAQcAvzqxT0SXMT8sKBa15/187I7M7UrnWpcCAiBvRHAYcznjZMB7/bsjaq4WwgBLNBIaidfbJJcoNoDWebBUc1OCJCfJsB8hFnpkoYghli/HLjshS/EIcKkM48wF0JAfMuqORUCvKaR+jAVdyJGCIxBYIbwyxhO1Us9AtgeIg2v202s71QtTIUAqQCgeTbbwq8WeR6nEo2I2QwBJuVr5Bsjw+C1mZrNsIyBBWtb5ryz3jNvsOR/7EEwA4TO6PkA/Jl5s7fWDUA76MI2QUHlh/xkNKE3FPYb+4yFdBQqWuigiF0Ee5HJ91dj7axevpnmry4O0c8gIPvGoLRoHVnmRQVnk60xa+OjuyQC8lgMoPbLfACzMh2GxHe6xW9PKPlBmXU7af6ivCTfqRwWV+Hf2Q7i/IsiT5Iti0oCdVSTp5EF10Mq491qfPDPYBZbKsyqBKcz8OPxsjucNMcbussWnlyoyJLs25P1X7wLgd4I8BMckwTSm1q/fWYGP+rzPPrt63pCBPz0nq4HEPXjHUf9xLxTpJQE74IhPlymvQAq9q5cP9ayWvbX9f5LcDr2KwtGqjIOgWty6DVOoQsUlOo+p1IlnQg0T6v3GMw4kA+rGhCJPwyAFy9e6GToHO1QXSEgBITA/yCATbXkloYNFuywXWHA3cqVFU41/vTTTwfQqS6EgBDYGwF/VeY47e3zu450IQRmQID8UAAm7gkXmyAJ5yN8/vnnfMoRMH8gyzNo2sNpIIObl7MSNkf9PQBs6gffhRiPbbBjbRDgB7KNaq1uZb2O2KrTjduBdSXfy2WOTtgYKLE2CQLDMjuz+J0h/JJFsCrfiwBy+xjDi/kuy/u9lyn1ziOAWASjAGjQdw759vvVJD0BBLRv92P7gaCWF0KAmZ0HnPszHjGbqd9//308Sbf3SK5tey9s/awvmEosxG5HZksCyMBmb/zJz1cuN2Mm4dWnVs7DCvF2BP3O5SNLoGmG/5k1NZAWFdz1NqoBgPNECwOfOQvegKmlf26m+UvLQsSTCMi+kUCtWE2WeUWpJWnWmE1CpAoMAvJYbJQ2y3wAszIdtsS3uavkhyxRKrMuCy5Vbo5AMvfDiGi1JeYyke/cBeJdj8o5l0U964BRIk/DAOeZt3DMFt6tNnjHXuHHjx/JF+WQZWRvARsdHbdevnxJbl0lm3paBUWWZN+epvPiVwiMREBZlCPRVl+VCPghFEyOyeSZyu6aP46sFTiEl83Cz7w8AqjMBUXmxuBckUumYoU4+wz7Au6uj4mO/XKwtLnAIPHxLW4UGxXkV0qKu8CDOGu58iQXPzG0hpK2z2LkX8a8Ko85a0ukWhMCQmBpBCqN53K8V9rPGd4Nq6ShEoHlJC6ChYAQ6ITA2Ud92oTSCVg1uxAC/JQ64WITxMOjQHgFATKspknYH8gyiYyq9UOATH79/vvvzzQEUxXZ1LmdhiW8J98kIsdT/tj35XiIcmviGx3MIzg6YbldCoYv1VkLgQndeIwLfxNoLTxF7V0IIHuP6Rrerz65yQC1XB3S0+OdsTEIkPSQ3I2hWb08GYEgAfcSii2Pp7Ffg0FuzQNdesZ8wckkE+svdSlZiLQh/0iawYvoJHk7VWAiBvYwaYIGo3WVb2g0oTO3keTCp+s4yqV2nvqMPvSm1kisTL5g6dPG8zLY0DFj32ek33Vw8Khv/Pt1OmfLvLb0o7+V5vejUC3PgwCvsY+1b/MIK5cSWeZcxJaorzG7hJiWIJLXpX7sTOuxkGHeVTIfIEFe3Jru+yn8mJaV/MDjrMw6HivV7IFAMvcjWaEJVcF3Oo02379/b9zd8pYsKi9WeRo8Vk+oiQO2ki4ldCbrEzWoX7m9haXHA7eJ6/VNkSXZt3otUgtCQAgYCJABKN4WGX01vEXSQ3LXkDA11Q+B4Nyh4M2vfv22avnFixeXqQtYdxsvkELVCxbmcJ8CuFpxUd9OcDKvP0h17Fc9vP+nBayIkklm/+eBqx9IrcP5c1d32pfxcdLLvuc0Cj/88MMltSjU4jCGjMqFwJwIFMzHPiP1iZWXbgS6yEo89Ula9Np3HQpYIFcRBS2Tj1R+EwCxxUd9F4VEVdWEgBDIRQCvSZ9XClu+15eLjOo/CgFMqUa+oA8F/2EW/6mu1/769zycY10/kOUYFCofhgC0jnlpE4sdvPEbUOXrOW5VLgSCxst+Mu/JHy2T5qWMjPNTvB04P6uSSwQQWyeDALevMS/pV+GjEJgwLsRby0dJSszaCCB7j0wLxs7XA/dWApbJScrGfKq75JeB4DQi0XwSyhHmjUXsAwordz+D1vRTCBQjECTgXrbDLN8uH5y5MJkg/sD1FLOK6b2qDZIoZljyz6zGNbQxs1XlexEMeTNoHUNnbh3bgGxpVHMhuqw/Q7zdsHJZzja//jV6vESpstBWzsrGax7nEavpZc5nd9L8OREWVW0R4Eer7Ftb5Me3xst6PG3qkUeAl6PGLI/qM2vKYzHkvlnmAziV6TDEvdktJT/wAlVmHY9Vj5rb74cmQUtuZyRbaFKB9Adw0uUkBDfhmmxEFpUECtXkafBYbV8TOR7JpSi+FIhZOAsKfHaF/L5grFnsoCUJiz2rcocAP9jdI6tf8CwPVrBpN4ZWl7joFwKDEVAW5WDAs7rTojWA65tvvnEll99CcHdnu/j2229j8ybO/DKWunBBmfSnM794M+7du3fn8ntLgrfLkTzm++Q69quldKBzZarjE4FkJuNQOr9mk2tkc2alTwWdIll5nnT/gzYY8eAlVUczONWHPR0auhACSyAw4VuUB241lnMJ5AMiYTzJD2UED7qf5wMF3K0BF5UTayXvAxhUF0JACCyBwOUbpwPe7VkCHBH5KATIiRWL6yBCdy9KiK34BGSd2fdAln2sdH0LAuS7u8Ebv9Bz/8VUBIVvj6Ig6OSTZIM5mNpY3NkmUndtBC79pfMj9QHYc5sqEQJZCEwYF2JOFcniUZUfggByZP1tYIPrwXlRMUqY0Vf/KYjL3qeNVF9SSxaSMy+ZaE52WlONDPNiCTbYM6xhSs9ujAC5h54VYVgILjvsySfm3sIyDhlEVh9yP/CHi/oPtpEfp+k620Ih/ZVUkDZ0C84bd8p4I/YYaQKOL/FYg121LtZpZbltQAYAW0n/XY/PEG83pMM724oWJlXovLHCWINks4tW2EbzF8VfZGchIPuWBddalWWZ15IXSa3GLAmUqjEIyGOxUdom8wFsynTYst7vLrkF8+QlmxO6MuscFMeF9kMDQJ7wk3lbGx88wIbFE9A48yiLesbkXCJP44zJY0sQiMAGtJ12i28Efv311wUQ4USGypO/kOGGHdiCrh/7iCJLsm+PVX4xLgRGIkA6nMqiPISiRetI5Qz68oOl8PeC9xyDyvP8xPFbseGDoFDSL8XBWGTmcMAyhvZsEPkSBLVBTEzHfgUSLP+JJUdM5/hGYewQujUOpeObImsi8T12SBbZQvCOKPlUv2rG/LpizmI/oNSyEFgCgcqXc+xAVRKBc3DEPcInnrpHVr+Aa8V45DE266fIWMtMec1Mh1cfk44jQ4Pq3IsAXqqBj46Xc3ACHaJ+9xKj3p+JANTv8nAQfXn+mfrwcK4xsZKaXxaX6QRvkFqRtbp8IMudpKBmeQRwhAdTOcghDtxmI8DCNN6kDr+mq1mtFJCK1SJPW0H7j30kCGTHcJhngpAaxGS0ffmEcSFlhG+vdf0YhAPATKNIvJvhw0cjR19wYAeDUj8xdWp5uZmXDDLP4Md2EpmaXQsB5lBO2JbKjbBpMTHOdgHNl5HSGXjBPgJSNZAKjxQI2Bz84eL169cQU808SC5hup4BFyz5g7ShMeBrp8bHubdrQR42t+IeqG1Auo4jX4IrXgd2YDwLhtrbs4ZPKh+KMbrzG2x1PXO0EKCRNqEVGlO1s4fmTwWpiOmEgOxbJ2DnbPbhlnlOoeRSpTGbi5jq2wjIYzHw2SbzATzKdBiC3vLWclswvIo2l5cy6wJItR8aANL7p53LOmBoYPeB6eV2h6G3IIz2ZVENcNwtRouOygqcOtB2vUB+u60P2CUk3exLiDBx49Swy1tkIXZgH3uOIQmRXQ3yfVTM39ZnHyvZNx8NXQsBIZCFwHIOJyZThsFOWZRatDLgd6oThFA6ibgt8UjGi9EJx5XMx8MhTmWpbi9fvsR5Am05Km4NTrjv2MB1CdxyHftVjO1/HkTuDg6KI63kfx67usLLOWjq6k7HMuh61hvLASkIHs1zfAYoMYJZMbsQcKSfQkAITIXA4FW3z7uRNMwnnvoNrn5tGNgkazXPJhu3KyCe5TtDduXz3RspPxOjklwE4KQhIowXcpDlDx8dL+e8ePHiiy++wHs7OIMptzXVFwLFCEAVY46oXkEpRlUPLo0A+a7jPGdMY6Xpv6wLVzB35f5AlpdW0T2IJ7cfnLsLPfePjCnQ8x64BcdtGF0MXqP5WBlU6VYuAnDdg2MWL1vAEm+SL28YcYNLylW4DQI3RqsuMcSKQ3bpEhkVMgiQthdNYWF7e94YM/pqIoE+YkE7I5MVfDK6XpPSx2pohn1AqB8z88KXAF9dcVPjQoBE4K9//Wuy5saxQfs9GT/MkkRpWAVkTWAf4dLUYFLAPBik2vCEkZkk/Ra2cBf9OBs6KuaF59rVxCQCbD/55JPn7NQwbgNTx2FYcMEsEOxxWtDpmEdsA7IoU2Ogc2HAMd2dezHUnvHzjwYVLTwDG5RcOsNMwC1oZ5ufe2j+NuIQIwYCsm8GOKvfkmVeXYKX9GvMXsKiwmIE5LHY0O2R+QAeZTpsQe93l9yCUfLDIXpl1vlDgImTBPuY/uNZ10E7RvQmq9m1KttvU/LWu4xrI73cbxCxndyEVf/x1a9lURkJ8rrabzfqkk5mt+LyQRWWIYCTIOxtFHjX5NkKBgHYZyS99Fgj2LicJP8zRuE85Yosyb7No42iRAhsjADpcCqL8tABLVrvHQv+G8pIcpv8HXkcuYVkvEvEoEhkOOh4HE6svX6/7AWFOE9ghvxnQBFsBPiiPIjXsV8xIbLlyDLHitdeEZFtIff3rkBM5SnLfpIoyWynarHBj+4gprvg7cSsmhUCD0GgJqp4mZrP42a8klFDFU/AbDWRlF+TKn2XB3n2fnhg9ZIYj9WENREIxgYkvJRgVxKkwjjgCDAc/jWDyz4hdCKpOQLwUc96ePTyzAmlOcJqcDkEYIGZDT+Y60lOVQ/cCYb4QCgPZDlAQD/HI0B+zcC98RXEEAv0vAePsQm0R19ZbSofJQuurMo4t5dxkAKNzeqiVWXy8JFW3amdqRBgtHSkBZthREwlIBGTiwAS8sjdUGMLJrfTsvrM6OPzvWwagtgy07Xd4Jx3F5p5neNqIAkx6auwBj66NRgBJn+gZs9lMDu53dkzS2BjcxvvUR+JBMnDueB0FYSqsA3B8Itkpsuk7SbMBmt8xqI26ReNwCzjWyyX2AKWJ+/UMHmQNVJgcuPscVrTe9dn7QG18XGK9agCunuP8TUcdbyJRDI4cq1NknRUmypaeF68wA7fK/0sMNtW3kPz22Ki1uZEQPZtTrm0okqWuRWS87SjMTuPLPagRB6LLcc9Mh/Ao0yHLegt7y60BXN78oMy6/whcPYe/bvHtRFmOVc2SoJQG9O10dqit+wwaW/rHSSmXmIICrUBKot6qRt+YW9d9fvKup4qcJpF+YqV8cafDTjsSavX+tCObT+TACIB6bFR6yQ4QYXzBP2omL/sW6AP+ikEhEAnBBZyOJmcH8wd/RYR54npLBQtWs+YtCqBy+eLAItKHCfdqvG27SDLDkduxdqE45qbKYcGfd5jLZ/LkUp0r+cJGZ3T74N0PpCtY7/OsssowRIFkm7iO378+PHGQ6kQJ2XS/mLQIMP1XnU/CMOrKUb+NDOTxRhUuRAQAjciUJObG2xF5HJhBLxutNi5XLStXzNZMNsSbalFa5ieDDna3eF9m37LG7tr3a1HAMf3nl3hoFmYCLxtMoMPExCmn5shAG2MGaKur3JtBqPY2Q8BLNCYd9vw7t/tvOPlzODVxHNshSHygSwzsKhOPwQQ6mFeIEdQ63hpOTgypkzPm7PDGIqj0ybROZ7+mpUR38tjazLfJ4B/dfsZvgo2PlZFwXhNtKoHboEN79GF2tweAcb2AgTEUrARcyMazOgz9omyKA++CbFxQJhxbHCw/r3JAeg9WJddSpPU5MtnVSgEmiMQmJHL9hmzdvng/IU2a5X7d83Zt9MM/O4KPodGumplaUk+bbFrbIL4JhQdIQMsVrltOTpKIgZlgLZstlPTT5qkgLBeZjyiyvcxSGLaVrNDAdpzSaJ9bygjZvyzVFHRwqSUUeESpeTWOdPyonU20PxFkRfZWQhcjtzLFrQbcgnL5IWX8n2yZZ5cXgx5lzK9fFBj9hIWFZ4RkMdyxsSV7JH5APekoosAACAASURBVHZkOpxMH3XBbFso+eFQCVhCZpjslEwYGwt2dP14ion+xdr3y4ONjI33Q32ug2sb8FYvqwedHj8R7UzuIGBcMJu5l+1vViiLaguUMaFHC1qk2EiuexfvvvkbgmdGkE5c8H2jczuuBNapckcMuwP3JqI4Xia/uBzgz4ksXbJ/KTLZt0tYVCgEhACPAON4K4sSeNprqANwLVp5xSuo6QeTMf1N8uZXwIh95hfCEWUhCBzHxPsGjiSgBL1t6wy7xpkL+L2BowIhnk8907FfDJgXdRBegT41CRpCvaCd/KcLL6hpUYScy5qBfftSAUewGQEvjIdh2astpKE2hIAQ+A8CWVme/3nsf6/s3N//rXX9f8y5rCTpurNFSmuOiYRfgrNvBjNafNYYZufYMT2DWVB3BQj89NNPvOgxohUsLgBZj5AI2NpYudVB0qBqQmBOBBCeYKKieBEI4+heFoI5Bd8RPcdWGAofyDIDi+p0RSDQ3lhf2H7AQPPDiN98802Znse6KC7/7LPPyGdj7w2Sj2dVQ8DXhyvr2VhlP0usIBIda3bRcoRJoYRJ4psEZpO9xCpADexEmdiDKt8DAWaryR/XXbnGEQkjbWBXXtT4jQgg6OfvBBuUYCPmRhedXEc3CfX4wWGyXwO3mW/BpjH7g8Ye3ADuGM8WXNy+2ToACnWxCgIwRMyqgTmseRWWAzqxqLSXNjX7d0FflT/h2/MmrmDniGycX//m8huYUHLGz+3lXB97guSiCYNls50aJqjCmIgzqmRJIPTYUyvOm76HdubryZv4ZzQuSzAqbzS/MbXPEhxvLUeulGeLFl6uXwDIiqP+UpNzCzfQ/FyWVX9FBGTfVpQaT7MsM4/VKjU1ZleR1EJ0ymOxhUWuc2fOfACDMh22lHe9q+QHXrLKrHNYXXqP7q670H6og6LyArpnYB6LaFV2ejzOvIaJXQkm4NyEnskbkUW1BSRPw8Zn+7t4q9r+Ek+P9+NgncqOXXDiOLYI3U9dxBC4nKeeE/OXfYsphsqFgBBojoCyKElILyem87NatJ4xaVWCA3P8nEPElm9M6r5kChkUL168uLyFQrxMyryIcfk4ct0LkveOpkASCLtstmshFrNBshMGEQ7tPXeqY7/OmCRKYGjwudcvvvgigDjxWOQ2xhWc7GLtjLRaWIw1nj/Os1oBFzeeqwXK7Tf9mPfJs/hVZSEgBIYhkJXleaaqeAo33pmsJOlM5FolsPY47aKMZuy+j8wkxuxQrACYOLRHUiblGZ5i3lR0dCJYzGybufq6EAI8AlgK2trFHHDOd6eaQmA5BBC5YJyKLKveHAQMZITAXLPY+Kw5xvSBLDvodHELAnDd7besD6rgMwcv/ZJZswOYIncFBlDid0G+s+0/krz2s8T4Xepks+tWwN5DUnuhuli538Wj7eb5VPnC9ct1vToCyUA6AuZjeAxs+JhO1cuWCGATkZx54aKPDPH5aJOB2eDD1H4L/LXfSHLI883OWZPZH4SL2CQVowAB6FvSAYP2gouCxvWIEOiEgG9DjC6QiWLcXf2WbbSb5Fo0gajrEjg4ZdsgOLkCMp41biG05e+UQShjkjpgurOA3W+nhnSrDNkV38JK2Y9nxtpZ1L2xrav2XGLi9suzxqb/YP21b4781uz5wq+J6xsHV0CJ/zPprPqVyWs/oJQbLYyFrSACbFLc5dWTjHeqtrrmd4JFzU6FgOzbVOJoTowsc3NIb29QY/Z2EWxJgDwWQ6wbZD6AO5kOQ8R731LyAy9fZdYdWJGhEjtQRsLuN7JowJDk1K5mfJsQiR+dYilIQ01ulLx//36St01tAIfdlUU1oJanYYCz/S3sBtpvVWMXEga/x/txNccuHHKBJRyzd7m0Gjw8siT7trT2inghsBwCyqJkRKZFK4NS7zrBsTnwFu5K6j5zCu/UOPML69xK9w/LZD+acSbAKAFhg9OMwew5VQYgXBKpY78uYbkuRLAGgRV4iq3ydRAbQspdj1XTNQNEKVSn2BVG7uDl2XJEt1VVIBR7dYoXn6YCuYpbPSwEnocAxi/pCF5iw6Q1Xz5omHojsn/Z1H6FMLzFQonFm5qjBD/Vnh2MHuE2Ye/QqKBbMyMAb8RPg2ZIhf9z43kBDIWqsyIC9hr14KjY8WYAyR0ITJuqIwSaIwCnIpkvAmWujOkUk40gQOC61B+r8UCWi/HXg00QIA/O87OIMD3NkzCE9SA/XSKzpwlodiNYaLhlZvGy6NzF77//7go7vezt2l/l4hzgPlNOavj5wcoSTEzytSox3ODx5PvkY5TEf6Uf1oOxS2MI80U8vke/d11nIRDsBMeehUwDPzlWs3k56Rswk4hNG2Z8X3WTQ95ubYm7kH7SCblL7kyYF1+RHYCzrxUDulMXSyPgL7JijCRDIrEHVym3jeewM1JtuGDwGWHZjRh360NJRuPJW0FoC3aenOuTLScr2F8Uv3wc0zeC6pe3VixMeub9hgA5XycpnBN2G7dFmRoMNeJaMH2DOz26uzRBuaFIckVw9PjYaKExFmBsMUGPQeYWNYt1urrmx/hS+U4IyL7tJM0zL7LMZ0xWL9GYLZOgYms2bvJYbHzIfWE/zpO73LAJqL8r01GP4botMPtWpJI3B2G25Adl1kHEpLlg9MpWmAfuh8YAsQdg8evEse5QDvCTJ37ik7qvXr0yGnnmLUbzbYH2w+1ei0qajoP9MeFB6LnSLPvpm2sZmWPGqQpHNQycfh+jQrJx7NgCR6R9AT255YV0m6qp7j48siT7NpU2ipgCBBQQKwDt3keURZnEn7TMjOtu96VFq4EPvDusGf0KSZ/Qr9zvGodqGZQgj67JOrfm5C9kIw97RxWHVLg1kcMc55PEDq/QsV8OJesCSyCIEF/PQ2Cl1SyL4TRmnWwxdroHa4uYFP9GZdAA0jcRaQ0Ku/7E8LajXVjYaO3XVQRqXAgMQKAm8ArvsOwLG5dZp2AWr2H0C3gNALNVF8i8NyJHRi/YVh/gFUHohndokIdbrXxHuxfd7YfA2RVm+ooNeeZZ1RECZwTgEjNW6PZX+1otbc4IxEr8M01idVROIjBefCRhudXgrSXfLYdtv2X5DC/UxxljtkmA6YEs52rFUd8Hv6yFTk9NS9glvwWLqSD+e9nsyEJ+3THGo/NPnWDyFez3UR2Svl4Vx+WO1vymXPsrXiAcn3xDHgvM8XE/TEm5i46yuMSKUhtD8yQuJWOdsOPYGxP/lX4MmaRbBXomATBAZrztWhSH3mTD9jK6DfHBAjfxjQNNYH4yn2SozxgITD3TKUN8TZ3ewwRB76Q3BWAHf+oKiKHHpEBB+TxB+96SOmtRb8tw7lElDALMSyD2qVhML5PXsYOfDEQDGExamIAGxt1yj2Dt4L9r6sovL3pYD/iKfrP44hGyQS57b16YnFMue7QTPy4fmbYw6VOR4YJcBuGhkS0nKcztekx9e0zBmx1Dxuq9+AvJYbwg7863SK7fguglr71ltsjRRl5MGC2EtTdQgpWADsB/RlQNWR+IXSBy9YTg1eqaTyrkitUujUPACFMneKTy5y3rLGPkBuw81r4FOCz0U5bZFtb4MW7TQ97VmCWByq02Xh9usfkxWOSxxJBBecHaYbbMB3Ah02GI+PLWeJtwSUZ9oZIfsjBEzDYZht0smfCMD7M1mRvcPvcy4X7omcgxJYiTGCbajkmWUZjMMIcODH43s4yR8U/JohqYG2ocPKXAQgDIuj8R3U3KHeLuvXuCzalK3xsvpN/ymsAqoldkKannTpSybwcU26yknGS3vxgvMjIgNi1hXVVCWZQMvFq0Mij1roM1o//aEdIAYodJ9abEtQ+30E+fcOXHBV5zaPjiD1zc4k8FIx6Ckd71LQ8kYIDCc+gGIS/k7wXI/OfnH03/fvvtt/80XXeFMd+UtJLGwA50yE5ILeASowhprCUEjXoGc7Y/1HN5xM7KAEqZ48nART9KmGkpBl0/qmIt11ALfYg127W8Mtt7jB46BCqt3y0Wr3iYY15xjA+7SO7fxIYbyhE/yqXTCDnBFchtrbj+/DIqniK7jtCaWaxAW4rlezwoW1cJYPA4GXc4W4yuPkNApH4WxFIxz66CG0jlw8pdvayznp9LQOpgYMkVNU5RGUzYit0xszDWs0uwhoHDOHuD19FAzx81oLDhmH0gy4EqMo7uLaZgWsICALN+8hPTofMNVT2LzljlLIc51kirct+NORY1SZ1hNDlwYiut904TBAQHnH1rfHk9coKAAb+kwS4cSWErbb+rHSaG2TWkkMW4LXfcZSxAVo9BZd9dOVa1DIDj45BJoFBBa5NDuEkbPiAwS67aDrFWzlmBSpM/Sd+AbC1WzZfFMb5iNZuUJz0KAA4/pElfdiO+txMbvCPnNUbcI/UwholfLoNm69hz7s4zru/F3B8dwfUA68rwzqw4fMqzfNFADey+mgMS7HWOtE5l66YD55GzDKMhxXWClb6vRcd1D7+OmccdJcWs3fugo/98Af/tXtqm6v2MT1Ayfk/8crlaNhAYF9Hx21su/rg75ojA+DtK3AUTKwhsSIHH6xPmum51AcH5f2AZAxATDaQMEEAteAQBkNTgUHOSwaU1v7cy39h+UnCoMNKTOaAgwyPMiOaxlX3jsVqx5jMtMykpPxAXswkFsyHZe3E1jdkC6GLy9cu3t/k+s5fX8lgM1YJ6XIIWKxzsjhqUu1syHQ4K8mLROSLGnR0ePDQZShJ7vHl5WRBvDIXKrCPNRaVW+EOseYC6krbxjxvLwOb+yWWgzJ/Omvc4Hs/ePcqiXiJMmo5D2S5baFjor4KnCpw25PH2ppjpcuT6Itdd9+3eeEfodvHlEuCPqTN0lSV+wB/X88T8HUqybw4K8sJ382LqMWG0jeRuuWoxEfjl490/w/v1CRuvJ4ybBwoHxHwYwztmgXzoPGMJR8qLoQeSqhywvjXTovUSzHNsZ7w9OQgDJb68fEtyXLfdVHVoMC7xmRhX0mnUwIDAp3K9+Be23agdMw4XJxW/75rr8S+fOF4wY2FugAmooT/27Mj1kuOo4ALTnj3AYgwe5XgWQ6WgX+YR0MZM3pBg18k7GWszIGLYbFunhtquMBpskhN/DOcjMGS03/bWeXaMEXZZfovFK7ZymG/aose0hkn9EjqyMEuNDd0b7B0uIaPi2Bxmiiy5MHqCOhBfzCVKaksnL82m3NC3JMGoIFsXwFuDZ9CUfvZDAGONUW+/DiTbj56GLcPV98lOXjfsOmiK9EwGz2sgkpzQbzHIAYbz/2Tmu8HTRA1ojAEHy/2WmQHx5ygtAgVBncqfD2TZRyxpIVHhlvjJtIT56OVen/XZYPOWxWmSIz5C1VVtsH7xbe+xnEnO/kzoPNg8q/R8fCJjsl5ogoB6JFedYLnH6vKsmYEOxOA9l3faqDhTuEEJM97nsVTJiGtXUgOf//BVkiRBPwevAgI6zwPkKBlMFQbLnGsTJhg4YKTHxHRZfouJY2xFDWGB3nZ1MA6BXmIbFNZwlKU2ybjNsKUZM/MOkI5DL1CMQEDupwyaQ+zJF9BepxLGBZRqe5Rsiz0D+4z75AuRDxAF5hRQgF97rm8ISBAKGLZoOlhgol4+qv71SMPeEPDLppKL2bZGIIgt+Kierw+FvCR75kJ7Lt5JeeqlcBb6uaQyAJVFZMwsFLu49vziM9tVMQJ/FT8BC3r0CThfD4sW2pPOmbBOJZiDIC/AAjN1QJSlPFmVGRaW1vwsNFapbNt2J9PnrLNk31ZR3TI6H2iZSaAwWbjxHruYc2NLY5YU8VFNNv/AIabkfrk8lphqBeEOH7TzdddNuhiFTLlMB4OSq7PuHOFYCC6S8aJhcbxgSXseRLGS4rV8AEXyZyyY4BMGuNpG2AyqziaIjxUbzRq3GHNRI45gau4aQjHYnOqW4bE3jGk0iR1NhdtdxMiiXiLPmI7DkHYd9cEsc4ygJsofbIWM9JwvAb+xMNiI9OdH/3owhYYh9amKXY+c2Qcj06S7SnhjsOeWQ0wwNRjRA2L+Pm6ybz4ayWuIKSnZOaNtSdaWqxB43TG5YIAPZg1LiRgxfvl4PUn6eAd5Y1aCydl22MwVOFe+jNx1V+/uUj8Zy6xF6yV0bQvPw5lJSGhLwzlm4jTzuOgaQsEAYbQxIMn9hAVuSB6sk5GLCKtiI//0Y78gSyAIeQAp4NjV/UXjy60nMSs7xS24wDxxLM5tLeTvojWSpAHzpTHwkljxLLeqWUNtWyHyHDHBegPqwT4l6YLHCIaAeGRa1Sy2eBhfrWjIaqdy6iU1GaI0Frc1jmYWs0flVWREWuaz/gPqhpBCxMlY8JkGVwLnskBG9Y/I1tVj6LcAp87JNPfCb0fXXREoMG4Nl089WDvsjzF9XGoj5rUexBxtJhfMjiRyfmxFKjllDHbkWnE3sh0IzgnRuMBwG0lVZV+MDcdAg7dW2VHy8fMI6hQDfSDLB/jk6ml8tHFawpJKm6zAT1JzRq6yfOZ+U5u/JnULGYa2pICC+TFZ36iw5QQBfpPbeAOmPGAb+LFQiSRhxzTd1fEz9GHFW4Zj427Bpk3CGjNxjDFKLrRIBoEHOFRORmfPyokyuOiHlSPGvwhsb0CM+zlybULa8AGTtT/lOSiMCzct+gh3vWb0qmZqCIZS7yHDGBPgP1IbkzkrgLf3mEX7wcx7VsJOK7WY9jKKdxDZG5yAwgkNWkDhA38yywRoyxOQse3JDFHfwOafTY1fwkcqzrb9mMExafoNBtetADlHnAb4D74+nwkIODV+1szgPg0zXCdxaOhEnVXOABm3Bs+hrcRhj6DBet6KqU7t2Apw3MXiepjTchk/qRnv5FR7cNqPTX/p5EY0Q1tS7oGDl6x/WYF3XxmFaVUHcocJ6rTIYohcWvMvBb16Ia+o/cbyJYbBMIxpV/OlOmNDHDH9MJncvl2KbIlCXuGdlAdcdLXMjFygyQybNZ4DQ0ZZHY3ZLNz4IdDPvl0SPNjmMwovj+VSUkchwGEwRB2MUKOdG2/JdPDgLz1HGGxerpF9xR4w6wFb9OJ3Cg8wSdhRHzUN7treSobXQBLMQqc1ps/LeRYbEF47d+qL7Liu0ZYgNj4ARh/SOa8NzJOv5pIcGV0cMoVcyKZUDQgkDVfNGCERns2iytMgBbdoNegbJkcsYXivGFZlpGMMCnnazvMaSgYM20WlD7KTk8glpL0LIbJ+MX9fWLJvPhr2NUYiI3cNNxvGVnf5kQvBteqUaYcMiI1cAB5kk/MIgGXYrK9jZz0dM1dv2aF9DFh7XA9Yop7BZNS7xtRo0XrGPFYCBQg0BMiPWeajF3tdhkE9xh0NFCYAJPkTXFTSiaF6FoTfL7Ot/Alk7D9zXL99+/Zf//rXuTxZApp+/vnnZDWmAlTKljTTSFAH5KEErOEC//7jH/8IKnT6CaWEcX/16lWn9rs2++HDh9evXxd3Ad6hiPj7/PPPixvBg7/88suf//xnUrugPBhdn376aVmP//znP5n5BvT87W9/K+sC+pD0P8DF119/nWx/LWodOz/99NMxHl3J+QIj9IcffjiXkyXwKaF4ycovX75Mqspa1ILlv//973/5y1+SvH/33Xdlpv6waXb7DLB2C+e74OuLL744l5MlUIlff/3VrowuvvrqqxgsmJVgi+wWyLv7yahmsoC5g1X89ttvSfTO1WAJYZPRSEx250f8Eqg0hsyXX37pFza5Xst6rEVtTEAY5hjFsbtGOdQAimRU0K1WCGChUTC/Y06HnWlFQ6t2oDOwHrA/zLR77hTrSYy7c3mTEhhV0nPGewgj1ynwu0hbDV8x6aQ1wWrRRviZFzt8zLJiEhxgxuFx2UrSb+I+QHj37h38ZB+Qhk6g3+xx/UCWwfgZ5DMyR8lgUzAtYTF8+HJy/oVnjqUK3+zImpitMOcyPXYas7ClbsYPukjObsnZ1m+h0u3ZdYKA6H0RXGoCVv2QUSf/AUPjxYsXfjAZ8xF+Ql6k07XWjHyJ8IBCuMcIKDEdIXhbE0ZguiDrJB1vBCtghMnW+Gr+iPCtd5Keo4uui5GAC5IkPJW0lkHLlT9922s3NcwhIW145UxhM3vc5cFxrQ2gyvV1XCCUl9ygKbMVsPl+FHrAeCFdtcHBq6RCgh7sxFXu/QVidT/PM6+75S46GVjX/vlCBu2MiUpiCDCry2BZEWtq9XI7Yj9+IJ/xZIR1PJVl92Ae/eUD0nrQ0dFOcMsnqcl8enaqB3tZ4MiWu8/y5TVywjrNL5fddS20PRbfk68hgwkwBu0vukS15+LL5LeA8ef8/OSTTxhmmQwKph27TiysVznYY82eiek05/oL86CL5JIqaZn9FmpmB5/IMzL3lsAGgjX8gdlWlDxB81thNU87tm336UwOHL9y/bU/DO3WmgeOZN9swFe/+zTLzMgrGYNyjczpxGrMOgElL2TzD4jksSRVxa5AhtNbrbhtYorvynSQ0K0+RxhsJl0CJT849JjAFyK3yBXp8RbAQcY5hhzEARy1zS/s6OLR3Sr7oc3B6dRgDPMmM0vSrCFOgjqdWNu1WVnUs2TlaZwxWaLkGP5+/jyCTvjp/sXOo383iynMlXjHCg7GZ599hn8xcLIej1W+fKMZkzKZThlrFvMsc2oDeMEyM9bIruVJo3cj4z1i/gE7sm8BILGfSZfDPThntM2Rt8fFBgGxyi3dLDnyqSbDFmWgPzmmsrKJsgBB5TmzKB0XsQWUq4ALLVp9NPpdn60NNBOvX3X1l5KhWrgHmGuG5YAlR2sSfxCMHD+4HMmafgXYLuRA2j4wa7Uuj3aDLP3+dF2MAJCEqC5BXqgQEzMWdcUgHA+iBUCRddYd+oVBZ5ZqPm1Q/UpsYUT8Bu+6BuMMI4D0Lgr9fklqHUf1GuX3XnPN6ORa1AJkpDrVYNLkWQZYpw/8BWxCDXmwyWgh1p19lCaeRbws9mxu+ZYygtGGW1MsICCMvQpYYB5n1IRAYfaLO8WDMF98j7mCXst6rEWtIYsyfaj3HwySdOtAAFYi16/zpWkY8JEIw2LAUmHKqB8y/ZYJWd4szC9EMwZD2HlfpvZ1rns5hoVJeoHIIDgbQHcXNTs5Zp3QILnrZBPOZgqDvROnrtmnsQx+nX4mL0aagmkJc6pSc4H5K4k2KmCdUtNL72f5yRczTkNigJ7fNexqsIJIru/Oj/jkwSXwpVNjtEl7cnS33AQB0M5W2ocO11iTBtLxoS6+hlAAl98XfgJthiT/qU6TVzFfsz0I2WVFFeD0zsACyPalfL62LUAZC8FY8O1GcOtMjyvBoqas96yntDbh4cqy4b7Q+S7Imsl5zWlRcIHpsithAf3oKyDg/BNWJXiK+enP+2jzMPjMg2V10P6Z8ljJmJHrGGGGcA9rjDaDmfcMyHjHlUHD0elcBQdmvwsFW/phW9MyMyP3iw3WUN7jWTc0zhczhOXhpZ8JuyzhLV6gAJhZfGANewLr4dcsuD7P44PnjoPmpJN8ibAr3GnpZIj74JfXq5g+JLtwwPoXsdYmLzfWjDPYk6nQ88VtX8NG9YilODSCwJcjpok7F7jurvHzxWOjhRBu0rU+wzW4BFNVKyXkKV9a89342uAiaxZ71DpL9m0D9Y6x8DTLHMPBlWcFRWEHRoYfHZHJC43ZJESoIJvvUJLH4qAou4AhZTBssuIoo5B8SqYjCdQec4TBZhBCPCu2kh8ceqQydAoqniWF8eto632xzX5ob6Aatm9s3VYG28/R+2DgP2fbqKG8jqbO4zTA9oEWVZ5GczUb0GCgt/1+NoyWM/NUP0ZGzsgDFIDsQpEl2bekqpDO8zE2p422JdlcpcIeAbGRG/H8GIcOj/SfGVGiTnPNRJvJrd57g2CMM7BEEm9z2d3SIEbr2fVCYau9eJ8pDMCkcmKl1qNrn4zzNXTSyCw64xMrAW7gEa2duzhKcAujDzwmcUAXvCH9f5f9MX3EOFH5gQAwrAzrXIrmxkIoaCvhYsxAlYEP2oRaI8aKP1zgJwqxgMyann2q0EI9RMwc7Hfa6RoQMbww82InCv1mSWodR8Ui9jttcm2Y3UWpBdkYTU3AqWmEAdYhnHVRzx3sMzTW2R9c4GeS2baedz0XSYKTFTrJCGY82XWyAmQEV8ZNE4DLTROQF6YJ3K33VdACms1Sv9zKsnVJWV9WqFROqMdls3Yh1CxXvqofQwBLMvwhXAhRHoMXw7bVkgmSgkFGy2gfvcRoKC7/N+0h/c5Brbc8vh62nVkOlgFLgR0GXwC2B55OEGC2YGxCbXoT5ihc5QJiAiYFqgj8MR67SrkhhqCTURi4cA05ugQWU3nDLgyIHsIy2IQv51tC5hpS6GEwfXFMS5hPZP01M6zqe+naAiTFG0BMiE2Igfr5neIas+25Zb/OpWID//NTKIFX49cvTqoAOJd2zG/88nqtCQKIJc0IZFG5oAgkde7RVwMmnuAjD/cGDbalMCB4xZ+VCnw5KkfigNHnS/l8DT1pRQ+wCuw5evcbz9LJw9/uBKDWJr5c7OuyIQBj0lx2oORs9M4qbZccM4vNcqu7zPo3d24N2mw4fs9clwEOhHu7xz6pULNkSCcXZL/983UggrO+NZ/rzzQEJTJoASD6ySCQHDjQ7ZFjmaG5Xx3DP8GI7tcv3/LZ1AQlECjvw8Mq+o+DRxj8gBgDk5rF7NmE1rQW0Jz7s2aD7Eayc9lk6gcq4asHrqFdTCOxOsnFSNDd8RPSiTU4czmG0iU7R2GwMpqZkTG0GVidb0EPmy8uDjbPdunovdUwh1bAzJ45uixp1ekq0UKnaZjCeJQuoRtT2ERAWaSuq/lOuEtfaJ1li0/2zcZn9buPssyGsKDncOEKJqkJN7Y0Zg1B45ZsfoCPPJYAkIKfwU7ZJaQFzQ5+RKbDAHynOcJgE7eSu3KYKPmwpN3XcffcI7pwMQEjaHk50LCqQoNtKYxxSjJcYwAAIABJREFUAa1gxj5YQM1YI7nll77KsGRCR20suuILJXerLmgTuLnudAEEjKCrGy+5QAWY++LDNUbic/aMcqEj65/t2xnktvbq3ONUFlWeBqk5U1ULlLbfz9xZw0AJw6ofncmWF93tMvAkbwF2GJwkPrdXaBLzP2Mi+3bGxJUAnEsPNqkME0bbHFPrXuwXEOv9Cjbaxxozqa5BBWjvMEcaMk1S2HCShfLbiwhAgemgrYtbNuKSdILUXGSCNrVo5UUTi+1ABE0CJodxY1wRTEk82c1rgt/AXFT+BMtwPvEHO8Cw73eXpcCfAAv/4eP6008//de//nUuVwmDAMT23Xffffvtt0zlter8/e9/B2s///zzhGRjqGBq//LLL+tp++WXX168eFHfTmULGMk//fRTspFff/31q6++SlbrXYGk1pEBSf3tb39zP2+8gGeTVJu1qAWYHz58eP369Y2oomsG2GIKMTRevnxZ/HjBgwjLvn37tuDB2CN7ywiTBTTwL3/5S4z9Gcrh/WNGg8PTlZi1rMda1BqCK5vHsXTprQ8Gzeve+uSTT9Yl/nbKsdb9/PPPs8j45z//+ec//xnqejzllmwo+ce//1xJVrOuMjxq/GH9+dlnn6HQX4iixJgK4ZHCFXftODIOwuq9PlACj/cgzKcKPSJO9/XXX7uuN7h49+6dEzHYOcBECS4OKVfyCAAhZQgU/6Iph+ch9KNxQ9aVvWc9DigwWduPgH74aa9evbKr2XehwIjpnBU1d41j98Lc3YDlrgqMYItTXeDptBfXSVMwLWGMYrSqk/SRMBCwTmnVXad2MBViRoA9ZNo/diJrfDzYwx9++MHvK7bUZVap0GHM434IIlgYQqvBWozgrmoMHtH7KhMElBkxAedv+AJy101W8Zgg0FGgb0AJe4TOi0MEuCZSitaAvD8Lw6eK6YDjbsULaLuPpBMfCo+/SqYYBYaV64ctvBEMcIOLJjb2rPxnVS/WyWOePRQS/x68wOTGtjm0NsHIdUAdcBkOST8bfij/YcBBhk8SKGQce8TxoL0YlZjjzi6xodXJW6Dq0CtHWI9YHNaDySDkeaTEiD9PzYDF2fzYU0a5L3pn+o71HVp2JUYLxi0gjL9D6MdUclyjU+OpsltJK4euoUgxi0F2CvyhJDYs9Q7emRgZtCyDdgZQJZcIMFHTyySNy9ZWLwysa8BOQYw0aKH+53np59qEfYMjx5vWszMWW0VifoEn7DryL2KP+HWC68vFCzbCeMqDBut/MsvkWC/jg3IxSlqVG+JGF2WLhcvdWAgdS9SYajl27tUNR0buha1UMxiTXI661jdmIviQ0IFzPgnvNjOUQ0URVLlcYrTVwCdHCxlBHHUwTcCRtj1tvrV+NaGclYl/z9H8flJo1bLWWfXrLNm3Vto4ZzsPscx+ZAyCOGaiXTMfnjxmZfNzbb48lnrLvEfmA3B4sul41Bxh6/x5//dcv8mC/TJ+iFXYWskP0JynJRMe+jD5fuhZaTcoie2NYssA0deszBMjSnYAFYzEDdC7iwVZ1AD5J3saARSr/DRWCm1ZKNuWuqQBDsaNbzQjJQkEXBK2feFDIksxOT7ZvmklFdOK8eWPDYjBdz3+DsyPZMXj2sieRQXs9SMTxknK7VoeCeTJDAf3YOzioAr0BJE6/ET+SU3+Z9BjbKXgqoGGdbMoHRe5F1q05iLWtb6hpRgOcAULXsLFwhbJSNjKv8wACdiBk4aaDcdd0D758zIURj7bsFp2eszlEWi+tW1I3PZNQd2RTHYJ6U6F4BFjex5pQl3bHvuH+PUM3AFkRm18d+dGsklqHUcw3DdS63cNAB1VsYu1qAUXxicmfN67XjPAxgBnytH+sKkKG2YMSVl1HiKjecaOr+2YrJFClCWv4srzIMAMybWotYWSy0uPYW5TuM1df3DpOheBAjWAH57bS6v6mHYNgjGIWnWU206uF2pwMcmtYR6OAfWwiTKJOeYvRGANUo9bqAPnqoBsPBWbMhBbSZLXo8LqLCeF1alCUl6d+k02mySshxYZbdoWhvEYjcaH3cJg56NSsA+IGhfQBvsQ2B+gZ0OEhUZSJVAB7WBn69L42KTa4mO6rq9TYGkLwGceASWA0eaoWPogALK+VLOz43FZzSbMvrtrbPlS520omt/tjW1SGQBCMQ2Xpu9ylkmSkQXsWefdCNXa5IykAdddNpyx25h9zrx0KrFnUqdduReMhcE0nWz2PJXXfwuuE5J2s4zck2icK0BVkpqMCnCizs/aJSD47HqdeSxr3O76uCuDdkbbMGgMpKoDc3dGNSiB7XoOUPYomyE4D0N0NnEosddogQQh92AVCaEbUwlgOXd66AnK+UkTxJ+nMLRTYJADjup/ngEJBkLsJx6s732qFi51zGef8VV8ji4D8hA6OvKbjV0bmun3Mtv1paofPGLUzEbt7fTEpA+soCcgD2pwtkI1sRTHMuybIaweZh8c8WvhYh7PLmvSXBs4+AJCO2XRQoc5cwGUmKWTT9hd1zVKEqN5S81n5H5jHdsDjEmqSTnEbTB+OYc26TfZSME6S/bNEOUGt55gmTEek0OjdwXgPExbHjtmZfPPamzb/HP9o0QeS9ZotS0MH1fJ6rRH5ceaDluCsWHStnzkHGErDyhR8oMNkX/3Mgx71g0s/49Ymf8sc42nYsvny915ps0mdWJU+bwzMcZzsGLRUGETVO1GYuEmaBf8H/tZdze5CL1Xrxyd21zIogaifKynEeCwyk/fpHe9ZuYLEjTMy11JtRt/1Ib7WSIY4Ix7YGM45m5NzP/M+FHyWPumlVRMJcaXKyB2NiB2QCy57D032KokK/OH0aWNsygZ9mN1mFmJcUK0aI0hnFUOLbVHEAYsJmgEBDClXraMctxFHdTMmn0QV7ls8K7C5KrcBqryboH9+X+XSGXJoJLo1R8HVrAjD4x2wTU5G9DB0gT4iHPFzMqlbjOFkOZgRi67sx0dx8i9i2RHOUmtI5uZxV3jXS+Y7b21qAXImBq7gsY0zgDr9KH4YoAVKphZGXaeIyNYVNgHRmd61zmmDH6jhZFjss5a1mMtam3w4Rvw3ixiB3Zrumsg0Hvkbtw+tn4NYGO3FBw8q0SuFxrDdp5y3nyd0WhV0nyFVQkvH2eBPsDLsqd73EUdwz+BCG5f4K/LcislzG0nmQGT22Cr+knCKkdH7uOGapVNTLkENKyftaQCd+TKDiYCUjubYrTA2MYajzpJ4ZmqVorKt8OA0FDKyaYAWhIWyA7aQlKOaqgc21zErTNJxoTCA+vXtGexMwGrlNSMDh+fmusB2MKAJCmEzmR5GoiwXarZpUJCHy4rJ6mKVUBrMR0DnrGnepdj4MeoQrkx2fUmzIAraaw60cZYP9jSTr2fm+0XMY6Zbp8GSCE2I6Ac84VfGddNHLmgzTE/Gbkbg8i+xRg6sAmJAFXb8OIu6pBWCxsB/fiSQTtrpmHQbA3R3QMB6PYZ1aAEWv0ouM5m1gEySXwek5QjyV1g7oBrkZQUDNSleUxOfLA/BjLJrmOOIsjOcjiTDBZXKDawYKG402kftMUNrcOiidEZKBvwcVp6XDihk67dtCjZhBnjpYnnZve+3N1ASdxPqKLjJaaWgBomyK/pHjEuYAyhgYZn7hTVaKTmFjP/OhzAI6hlugMOl+MOLTAOak08hKSQ4QKkAp8aYhx0Yy6KB3WMPF+fN9N8RgFuqQOcY+LoXW47EnMGjmwZyb7Z+Cx69yGW+ey49rYA5/aZ+bqtFj1wzMrmnxXPjq2d6x8l8liyBqMxp8NXz2pqhsoPNB3PnCNsZcMaMAkL1BvaQs5uh78RW6ejnTM95JZNzI6dy33Ldu6upsQwAgEZYArM2pTgLuoY7EM0M0RcY9L0WQapMSVBOVTIr4zr4gV4jfgWetbQCiihzQgAtwc1AjW2Ztrt666BgCxqAA60MRj7xk8YCjIsCQXeIHAaYHXvT0MubW813Ke+3GBtS63RGgzpvSK7sfeHRJaSCD/QvtnehTFeGt4i1yNJ8a1eAfNgQ1SzmoIaGOjxa6WsTpnKcJ4NwpjlDNNLQR3StzGIv7wFR4ghBozDWNmeP+6ijrH68DvqmkV5ySlfyEhZi1Yez8qa0KtzEMDXJf8ackFl/NVMNNMqJ2Yu0ObzO+C6eMmvY78KpQPEYZeTiXeV42qJxzGjAI1CHEsfg/lAv53wQVi2lK6Wz9mOjuP93kWyY5ik1pE9XmccqcEFM4rXohYgY3QEbI7/yQDr9KHmAv4H4xEWIAC52y51DdmPkhGAgm+EdSNMd4Eg6h+BKPtNGbYarGU91qLWRh53ycUJDEiyKVUwEKgfoY9tIdd3OqQAxb4LsUWDg4b2TnurJkrSSj0mDMfnxlkAI+Y1GHmMNQRo8C+uGVdknkjToiy3UsLcdpJJSLkNtqqfJGywLYJexVi7y2GuQSB3mIB3mAJwirAPplQ8jj9cYPWKHR0M/5gFxi2ezjKnmtlSipEXk2mPciDGQzGmJkgid84gGtQE1JD4wYivALhlyA6aE+MdU0xbqKGTY6Ab3IsBb1sAjdbGYAsLQ45W6BVCJdBJPHJWSxirmF1C+0bYra1OorWYqgBPA+2ut4BAjCqUz5m4QGpFc9xitssHEErYvN9Yg4bq+iSVXZPTAWjDugADEEMMGh6zTobyZ5EXg6JrOSP3LC6Cyhj+WaYGIANwPHJgjmuU8IMCD3bVHHAng3ZWyFZDIFCe5/yEtp9RDUqYJcBOiNkT9CScGnPi4bm5tSQIhunAT/hsuBUIFz9h5VCB4QtGOzYZHe1ggjv6RWuoDJMIOqFjsTAX6Ok9ETB8uTog+IzPuQQg+Pjb/p5rfLkLiCY5hwKKc+ACOoBBFFMVlDt9Y+wP6i8HHQgGemfNcSW9vYUVEXPg+BfQpTMvhiMNUwOlCnTyEAe0DrAflhCKHTNKrne0M8A6oQtmFDiqcAGzGTB4sHYY25jXil7OSMZKYoPXJ+N8DQJiDWaVQ0aXU9W5x9lKskB2mFxysb3mO/anusBQuhTHgELbkbD90q7k1ayzZN+mUu9KYh5lmWMzadexFjQ+wAM5q8TTxqxsfqB1+Gnb/HN9lMhjOQ8luwQD7RJJFMLDt5+d8+7TTMdj5whb/aAGxiLd13msNFETK0eszfEUmsW/bj2LW8ZS1IgfJiNXPg3MNUiyWa65mztqoHWABeyDTSw58S+ukwENsInKB8g11LZ6ltQQkA3WwODBaUwf7AmrFc2rt2OsIqFUQBiTOFQdSoI/DEkMzORQwoOLzlYLSRPiIMfLQywqAIG6Mqbb1YEN2TtwOqE+O/B7X0AZWrEPu9ebWqN9jN9WjCzUzqMiS4xcnmbftJJitGJMHQXEzvbZXl/AtTg/Mqak1a7rWbWgBknn3+fxvCZFCT+u0Rdm3jMZU5WQTjhg0aJ1jOCMJa2vnJXXGOBdQ0BNsModsMWYVC75dewXizyMCBY2WLXOr3xNNDi3EXjJAKf37At1h93vPTlhCcSqRc96tqPjBHTvItkBQFLryIZH4p6994JRp7WoBcgYjPeiit4ZYJ0+1F/AMsNE826ujQ8Mfj+H/mD2gTI6GIekjMR0Wy65d49YM6anegUrbmEt67EWtYxQIH17/QxtZNpRHQOB3IGp+g4B+LQGsLFbsKKuhcEXmGRjVKF8TCDgkuVcL9TgYpJbrfyZS7jIwntnT0MQIIyPA5LMumpzRpqWY9nhOfgiaVQH0+O6SxJmKHynWzHvqFN3A5rFMME01Ml4wkMuWNtmZcmgCzLS2IlHp67MxQMnCAjoMs/e6XZsTDF4XtYh9cERsMrFDOvNkdj281hgYeyR2FYnDWdba5PzEDbgusuG29pyGBBEQc+8dCopmFWzrBzab7JFhYGW1a9RuROSdrOM3A2ayVswAlk+j03z5V2MqTGmWwbtjL9h0EgNeXg1xvMZM1TnEYQ90HpPEDwOoBNbhOdBkVWCEZQr3ybBVfgb2HzkmR1WE6jaE7QLnvg4DyNvfEfwvlo5h2ehMwrsAB/Pe02Pxt46uK5peddn/QF1XBsmAnaYUZ5zm0zJ+MA7jPBDooW29rZaHzFS7lTHUNoY72dKjEY20/wYJneV2+7fWVINSzA/Glw38bvKqK1fZ8m+GZJd4tYDLXMrv7ds0B1P5a7OGurSc8asbP5ZRW2bf64vj6Vs6AHnM5goKWttkqeeYzoePkfY+gY16LTXvGXyQz+4YE/GxzRs3TjutvIqG+6HMmQvXadhAAHWD8vSpdFYi/h+JmJRi/ocT2MtRXXUXjq3PQobTgGwkD0oJNvESHToPeGilQ9AwtujmrH4rZTgc+ybVlKVqtLwcQXEzlbCDojZSSPn1hqW9D4lAMqwTRZlkzHSasJq6LE04WvdRjBL9lNRtIwhsBA4xyKx33yKmB66qAHkvxuav3WbOiT02WefgQVc4wIpTf7fp59+ui53YygHRK/+/Yfufvnll7/97W9/+ctfYKD/9a9/VRIAiWBS/+qrr/Dvl19+WdmaHhcCQmBLBD7//PMP//77+9///vPPP8P+4K+AU9gZuBrffvttwbN6hEEAknr7779//vOfkBGmiWO+YJ5N1sF8cUwWiN99/fXXyfqqsD0CcE5++uknmIU///nP0Ld//OMfcEsOPUE04eXLl3Lw6nUglkBT3/L2LUADt+dRDAqB5gjAbr/79x/M+2Hbm3QB9w+xFXgpTVpr28gDWW4LoFo7I/Ddd99hxRSU94vkBh31+Ilhciwx2loGrCmAVdnaEGtTQIo/LHYMlmu6MJp95i3fWiJDzkaehAjxAcwOWlqScKlagAAcFtgQuCv4w1I0uFv2EzqJ3Jc5PZYyjvSUEGiOAPaPsDmFPwzAsrkAUSPkecj4M6I5AvKYdoEYbF0Z4JcdwUeCH6XA3SU4KlwFgeSIQBICPNhV2GlCJ4wGRncMGViSSXIAQCc2FLCmw1RSkORQPI9gVYtI++vXr8s2NyEjLF7ggjYRVvNGgCpm519//RXzBRhEepPbqTm2ZZ82HBBqAOOYQwFIgZo5AZ2Fjr1XZvWB3l0jC10Yo0MbVYwcsZxEPlesJowwrF+NI33ZMpy6WwLvihZCHDA15yCwL6Zjr/xIjCyzw7A5aBBWHf/Cmh3mHf/CEOEPJceF32nuNWZGpH/UOAmP0vxceFV/RQRk31aUmqNZltlB8ZwLjdnnyLqSU3ksxQAienN2erEMKW5whgdlOmaQwu00QA1cdpySH5Li8OE6wo/JR5gKd8U0GNq0H8qg1LbOETrDwMSQLI7oHhugRoCuLc1q7UDANxGyqMBEnoaGhhBYFwFFlv5/e3d/DMn3uA348YlgbQhsBAiBjQAhIAKEgAgQAiJYQkAEP0JgM9jnrm9XdXXNTPcMZky/XP5QPaffzrlO95me1nNr7jvjW7OPuQQILFTAU5QjvD60joAs/WXeJfMgXD4Q5efi4mIu9enuI77VD4l5XnH89vLnfPLcRW4l5fG/z61eXWslmWHV16YJzFcgD/ok1aX6TE+ms4vy0Z9id3kKNhMJXMtENXAtT/DkLJpvlWyNAIGBCOQJ8uJRwnIUSsOLxw0LgQw4GXZykZFhJ484+0LXEg+MPElcdFb5u/i7SN2bRapafbNIV3q/WGL32TUBAgQItFyg+PbFeCWL99nx8tx5HC9sYUnalfss+cZXfj7xREXxtZZcBHboI+cAm9zCA68HVcoHn5w1ZUNyLZ2L8A6dCGXN6ybyHcX/DQwPdV8pr1sx5dFIxsS8vpFY5M+mGsXHnGL7RVRxhqA2DLZ9fYOIfI6B3IivHuoN/V6d9dG/Q0x9oqK68XyMLW5EFL/HX/bpTKw2fEHTXTmAc3uquGL5xKAUuhwnGTHy16AZB43Zj8m6ozF7LO7S57djckFHr81+g0Bx6uW9IO/Cs+wuZ0S+IzSXP7vOsrv+LVO8+RbXYJ/4dBb/fDQrfmYc7vpnqEW9Ecjp8OvXr+bmjIf1NC/fj7lFLurEtuTyI24TZy2xMM88zf6ZIiNYLthyJfbFCschj1jl6nHGsbT4/NKbbwqtrKyUgAN5iukTCeYNnZ6DNhE5pWHdREdtq4fHSNPyv0NdP4yY5GVMyivhjCqzD1BFSN/sA9HIrjOkZ0jMx9hWPXoxqLuF6cHc3ix7f6SDcuGdx3m/840j9Sn/FVxdrUYqWX2ZCtfd/6kuVk478ksKEwMRGNT41t0+HfjIPPeOq3tf6MSTD87ZuR8PHd2gK5Y5dlzvn3yIlaFj9gOm0+8RDc0s/v4y+43K6qYG+PBDDoPc0/j0n6s69zBhLjXTXn8PrR72i57OPdgP/T+kjz7vsej6D3z7RtTxA8CVxriJEgJtE3Bn6XM9Ynyb3a2vn6RmF7AkgfkKFNecn/5Y2rOnKH1one/RNZet5S0ytxE+8UBIeXD27B/6FiA5Zz/xMEPxkT8gX/lPZiPdKvZrBMRLAgQIECBAgAABAgQIECBAoEsCuT2aKI0i7DV3W/LdyDLsNXeX0pLkVuSWSp5nyu8v/n/4lrgMsMktke9BNfInunwbObcmc6bka3j5B8I9/m5k/lqQMWHi4JCuzPiQMaEYH0KRIaLHFD04dD/XhBwDxQFQ5K9Vo6VzABTZRsVbQ46BT9xzz/dmczYV2ymOpXKz1Zeykz7Xff1bqzwgMzTlp7hiSTPLWIfy+CkiAj8xLlWPyWKIK7dZfemY7N/RpUV1AsWDFDnjyjeC6hmXcy0nWt4CWpVKUNeWrpQ3fFRJE6qDUvEW/ImxrisU6jlMgYT45GGO5rb/+fNngMNOPormCrlOps2pPenT8jNF9XZTccGfN5FFxDrnujEfNIr95p0rb2ShK4fQ4loxu+7TRd3IEdLRaKq6I3xqefFJoXiMrPiYUFyxFJ2ed8y8XRb93tDpI992nrjTHDZ5ZG3irDYXps6/f/+eWMPg5Npj4qyBF2bsyg3AIOSLiLNnflXRigvp4io6o1A5ABbL5ODMRDESphfyUxylDYdodeNLnM7plub09W5hc/zf0oNHM9QX30bOcDf7MfChajvyZ4e1ZP8E+j2+dbe/jMzd7btF19w5u2jhNm/fFcsce2dQTz7EzdAxx4Ono5vKMVDeqCw+qqch1ZtI+bSeT+jFTSQPPzT8uap6WyM3NAq0T4i150AqbuPkqPD30O/plOIWR7TLe/jFfnMsFXd0c1zlTmxOxvbfK/sesRbuxYg63imuNMZNlBBYuoA7S3PpAuPbXBhthACBTwg0fCzN1orPDsUH+eJjaT5H9PWbLD60fuL4WfQq5fE58U5CHgUZyMFZOueTfj7jl0/IjDwkUz1h82E/5+yCTlixX2WPmCBAgAABAgQIECBAgAABAgQIECBAgAABAgQIECBAgAABAgQIfFjg5OTk4uKiebWh5RmVGg2ZRGdnZ6ErlzQxQIE8T/br16+i4XlYKk9TDRDhi01eWVmZuoWEvx8eHk5drG0LpM7JrppYK6PHRBaFwxRo/v5P8rY+FwC3CMyM+Tmpp14ylbtuczxoWUkTBAgQGBcwMo+bKCFAgAABAgQIECBAgAABAgQIEJhFwJ2lWZQsQ4AAAQIECBDok8B/fWqMthAgQIAAAQIECBAgQIAAAQIECBAgQIAAAQIECBAgQIAAAQIEvlkg//OteY/5B+/NC/R47u7ubl3rkkVSN0s5AQKzCNze3s6y2P7+/iyLtW2ZhiHi4OCgbbVVHwJLEWj+/k/+LW17Mr/ik/9TfX5+/vb21nBtUGWcPSCsupZpAgQILFfAyLxcf3snQIAAAQIECBAgQIAAAQIECHRXwJ2l7vadmhMgQIAAAQIEPi2wMth/J/tpMisSIECAAAECBAgQIECAAAECBAgQIECAAAECBAgQIECAAAECBEqB1dXVv3//li/HJy4vLw8PD8fLB1KysrJS19Jkf0Svbq7y3gs8PT1tbW0VzdzY2MjL3jd5vg1MoM/d3V3zNjsKe39///v374lNS2DQjHlnE1dXSKA3AtUhdLxRf/782dnZGS9vSUnO4lkSCT3d2pL+Ug0CBGYUMDLPCGUxAgQIECBAgAABAgQIECBAgACBEQF3lkZAvCRAgAABAgQIDETgv4G0UzMJECBAgAABAgQIECBAgAABAgQIECBAgAABAgQIECBAgAABAnMXeHl5ac78yh63t7fnvt8ObfD4+Liutjc3N3WzlA9B4PHxsWzm2tpaOW1iRoGpmV/ZzsHBwYxba9ViDU3raItaxasy/RBoiM06Oztrc+ZX/JNaWH0LqOuRq6urulnKCRAg0EIBI3MLO0WVCBAgQIAAAQIECBAgQIAAAQKdEHBnqRPdpJIECBAgQIAAgbkLiP2aO6kNEiBAgAABAgQIECBAgAABAgQIECBAgAABAgQIECBAgAABAkMReH5+bm5qwozW19ebl+n33IaMnuvr6363XeuaBV5fX8sFxH6VFDNO3N7ezrLk4eHhLIu1bZm6TMAcJy0PM2qbpPr0VSCndnUIrTYzp8nJyUm1pJ3Tm5ubdWd6WeGGBMByGRMECBBoiYCRuSUdoRoECBAgQIAAAQIECBAgQIAAgc4JuLPUuS5TYQIECBAgQIDAvATEfs1L0nYIECBAgAABAgQIECBAgAABAgQIECBAgAABAgQIECBAgACBwQk8Pj42t3l3d7d5gd7PTepZHUJC015eXnovoIF1AtXUPLFfdUp15VPjcrJiQ+he3WbbUJ5Es79//06syfHx8cRyhQQGJfD+/t6Qm3l5edkVjb29veaT+uHhoSttUU8CBAYuYGQe+AGg+QQIECBAgAABAgQIECBAgACBTwu4s/RpOisSIECAAAECBHogIParB52oCQQIECBAgAABAgQIECBAgAABAgQIECBAgAABAgQIECBAgMByBKq5RRNrsL29PbF8UIWnp6d17W0ILqlbRXlvBKqpeVtGQOdfAAAc9klEQVRbW71p1zc0JF8AuLu7m7qj5jydqasva4GGYSH/7XxZtbJfAu0RaHhX3djY2NnZaU9Vp9akoS3Fuvf391M3YgECBAgsXaBhNDMyL713VIAAAQIECBAgQIAAAQIECBAg0GYBd5ba3DvqRoAAAQIECBBYtIDYr0UL2z4BAgQIECBAgAABAgQIECBAgAABAgQIECBAgAABAgQIECDQW4FqbtHERnYrfWNiE75euLm5ma+7T9xOQ77PxOUV9kYgwVV///4tm5ODpJzu6ERa9G01n+XE2d3dXV9f/7YqzWtHYXx4eJi4tYODg4nlCgkMTaBhBNjf3++WxurqanNA4dR81W61V20JEOirgJG5rz2rXQQIECBAgAABAgQIECBAgACBRQu4s7RoYdsnQIAAAQIECLRZQOxXm3tH3QgQIECAAAECBAgQIECAAAECBAgQIECAAAECBAgQIECAAIH2CozkFo1XNLE744XDLKn7N8UJfrq/vx+mycBbXY12qkuFaz/R7e3t3t5eYmtWVlZ+/vyZ38kvu7q6WnTNz87Opu6i7qSbuuJyF2j4bkNzNtByq23vBL5NoPlNs4sXHs1RZVPzVb9N3o4IECBQJ2BkrpNRToAAAQIECBAgQIAAAQIECBAg0CzgzlKzj7kECBAgQIAAgd4LiP3qfRdrIAECBAgQIECAAAECBAgQIECAAAECBAgQIECAAAECBAgQILAQgalRFAcHBwvZcQc3mmikHz9+TKz4xcXFxHKF/Ra4ubkpG7i1tVVOd2Xi6elpfX09aTV3d3dJryur/fz8fHR0lCCwLFAWznciWWPVPU7ceKJ/EkA2cVbLC+tivzKcBrzllVc9At8gUM1MHNld3me7eJpksKq7QkgDX19fR5rpJQECBNomYGRuW4+oDwECBAgQIECAAAECBAgQIECgKwLuLHWlp9STAAECBAgQILAgAbFfC4K1WQIECBAgQIAAAQIECBAgQIAAAQIECBAgQIAAAQIECBAgQKDnAg2P4ablybDY2dnpOcFHmnd2djZx8TC+vLxMnKWwxwLV0ycZVd1q6dXVVaLKGsJoEsu1vb39/v6+iHadnp5O3Wzd6TZ1xeUukESzOtXj4+Pl1s3eCbREINmCdTVZW1urm9Xy8obwx6kphy1vmuoRIDAEASPzEHpZGwkQIECAAAECBAgQIECAAAECixBwZ2kRqrZJgAABAgQIEOiQgNivDnWWqhIgQIAAAQIECBAgQIAAAQIECBAgQIAAAQIECBAgQIAAAQItEqjmFo1Xa39/f7xwyCWHh4d1iSQXFxdDlhlg25+enqpJLt0KyEs01dHR0dReSwMXkb3VEIxVVikJWevr6+XLDk3UiR0cHHS0RR3CV9WuCLy9vdVV9efPn3WzWl6epNS6Gja0t24V5QQIEPhmgYaRysj8zX1hdwQIECBAgAABAgQIECBAgACBbgm4s9St/lJbAgQIECBAgMDcBcR+zZ3UBgkQIECAAAECBAgQIECAAAECBAgQIECAAAECBAgQIECAAIEOCCQ9Z29vL1EyKysr+Z3gofPz8w/Vu+G/72Y7yan50NaGsHBdps/19fUQmq+NpcDNzU05vb29XU63f+L9/X32RL+7u7u5t+j09LR5m0nP+ehQ1rzBb5ubMLi6QbVu6Pi2utkRgfYIVDMTR2pVl605slgLX3Y3FqeFmKpEgMD3CxiZv9/cHgkQIECAAAECBAgQIECAAAEC/RBwZ6kf/agVBAgQIECAAIFPC4j9+jSdFQkQIECAAAECBAgQIECAAAECBAgQIECAAAECBAgQIECAAIFOCiTwa3V1Ndk9CeV5fX1NG/L74eEheTopT/TMLK26v79vWCzRG5ubmw0LDHNWctY2NjYmtr2jQUUT26JwqkA16K1bAXlTU7eqbS+Gl2rJF6dzmkzdZjVS7Yu7++bV67K9jo+PMzJ/c2XsjkAXBd7e3rpY7eY6SwRr9jGXAIGWCxiZW95BqkeAAAECBAgQIECAAAECBAgQaK2AO0ut7RoVI0CAAAECBAjMUUDs1xwxbYoAAQIECBAgQIAAAQIECBAgQIAAAQIECBAgQIAAAQIECBBou8DJyUkCv+r+cW7Kt7a2Xl5epjbj+fm5YZluJRk1NGTus6p5T9WN1yX+VJcx3Q+B5O6VJ+CPHz8SBtehdtUdwN/QhPf396mhYxl5dnZ2vqEyc99FRt3kME7c7NRWT1xLIYG+CiRXtK5pU2MB61ZcenlDzfM2sfTqqQABAgSaBYzMzT7mEiBAgAABAgQIECBAgAABAgQI1Am4s1Qno5wAAQIECBAgMBABsV8D6WjNJECAAAECBAgQIECAAAECBAgQIECAAAECBAgQIECAAAECBP5fMr8uLi6mQhwdHU1d5uHhoWGZ7Khh7pBnbW5ubm9vjwskB+rq6mq8XEn/BKrJWd0KyLu/v/9Qd8w3rWaqVXbX3ZOobmQ+Pj5eXV39ELuFCfRbYGNjo66BzYGkdWu1ofzx8bGuGhOvGeoWVk6AAIGlCBiZl8JupwQIECBAgAABAgQIECBAgACBHgi4s9SDTtQEAgQIECBAgMBXBMR+fUXPugQIECBAgAABAgQIECBAgAABAgQIECBAgAABAgQIECBAgEBnBG5vb+uSZUbakEivl5eXkcKRlw2xX8mpGVnYy6rA5eVl9WU5fXp6Wk6b6KtAzqzquTM1yqpVDnd3dx+qT8M/6P7QdrJwEsem7r0K+9HtL3f5HBXVMLiyMgkyOz8/L1+aIEAgAs0xWLnU6ZzS09NToj/rqt3c3rq1lBMgQOA7BZpHKiPzd/aFfREgQIAAAQIECBAgQIAAAQIEuiXgzlK3+kttCRAgQIAAAQJzFxD7NXdSGyRAgAABAgQIECBAgAABAgQIECBAgAABAgQIECBAgAABAgTaKPChgKHn5+eGNjR/eftDO2rYS19nra+vTyRK6oeIn752etmuarhbHmTPwVDOav/E6+vrhyq5v7//oeXrFn5/f5+6qaTpbW5u1m2h5eXVo6Ja1YlZYNUFTBMYoMDOzk5Dq7t41jTXubm9DRRmESBA4NsEmkeq5lHu2yr5oR0117m5vR/akYUJECBAgAABAgQIECBAgAABAgMXaL7T0nyXpp10zXVubm87W6RWBAgQIECAAIGFCoj9WiivjRMgQIAAAQIECBAgQIAAAQIECBAgQIAAAQIECBAgQIAAAQKtELi6ukqq1OxVeXt7a1j45uambu7u7m63kozqGrLQ8rOzsx8/fozvIuXjhUp6I/D09HR3d1c2Z2L6Wzm3hRPNw8J4hefVwGR+NQ9f2dHh4eF4BTpRMnJUlHVOKtze3l750gQBAqVAw9jy8PCQc6pcsv0TiTVs+ApQQ0vb3zQ1JEBgUAIN45WReVBHgsYSIECAAAECBAgQIECAAAECBD4q4M7SR8UsT4AAAQIECBDok4DYrz71prYQIECAAAECBAgQIECAAAECBAgQIECAAAECBAgQIECAAAECkwUaQiUmrvDz58+J5UVhNbpoZDHBVSMgE1+urq5O7JFkG52fn09cRWEPBE5PT8tWbGxsdC7UqTl7q2xaMXF5eZnjfKTwEy8TWZi0iIYVE4+VZRoWaPms6lFRrWoAqy9NEyBQChwfH5fT4xMNXxAaX3jpJc21bW7p0iuvAgQIECgFmser5rGu3EhLJppr29zSljRBNQgQIECAAAECBAgQIECAAAECHRJovt/SfK+mbc1srm1zS9vWFvUhQIAAAQIECHyPgNiv73G2FwIECBAgQIAAAQIECBAgQIAAAQIECBAgQIAAAQIECBAgQGCZAs/Pzx/afTKJ6pa/v7+vm7W7u7u+vl43V3lVIJFP4aqWFNPJAHp/fx8vV9J1gZw41fiqLgbk/fjxY8ZeyLF9eHg448INiz09PR0dHTUskJGqYURqWLEls0aOirJWOTyMpaWGCQIjAjk7Gr4bkwuergRo3t7eNuSo5ttBxoGRrveSAIHWChiZW9s1KkaAAAECBAgQIECAAAECBAgQaLmAO0st7yDVI0CAAAECBAgsVGDl379/C92BjRMgQIAAAQIECBAgQIAAAQIECBAgQIAAAQIECBAgQIAAAQIElivw8vLy69evD9Wh4YGKpPlcX19P3Nrb29vq6urEWQrHBRLvtba29vfv35FZiUxKFMhIoZddF8gz66+vr0Urtre3uxhWlay6hoSasoPm1boMXFtbW+MnSLmjnD6Pj4+dHnOqR0XZrmSZJe+sfGmCAIGJAjn3G8aHP3/+7OzsTFyxJYXN12aJWZQB2pKeUg0CBGYXMDLPbmVJAgQIECBAgAABAgQIECBAgACBqoA7S1UN0wQIECBAgACB4Qj8N5ymaikBAgQIECBAgAABAgQIECBAgAABAgQIECBAgAABAgQIECAwTIEybGjG5h8cHNQtmRCKusyvs7OzTufv1DV5ceXhmoiZZCWhP4tjX8qWT05Oqqfh5eXlUqrxxZ0mZmvqFtK0uSSaZaj5/ft3Q6ZPsrG6nvl1fn5ePSpK24nDQjnXBAEChcDDw0MDRQaQNr+TZohLrGFD/Ztb17CiWQQIEFiiQPPYZWReYtfYNQECBAgQIECAAAECBAgQIECg5QLuLLW8g1SPAAECBAgQILAgAbFfC4K1WQIECBAgQIAAAQIECBAgQIAAAQIECBAgQIAAAQIECBAgQKCrAsfHx3VVr8ujSR5Qgo3q1lJeJ7C3t7e9vT0+d39/f7xQSUcFEj1zcXFRVj6xeuvr6+XLDk1MPFZT/5z+mZXgv7e3t8PDw6+3qAjEmRiJVWw8mV9R7XTO4MvLy+np6bhVht/Nzc3xciUECIwI5Ey5ubkZKay+TK7W7e1ttaQl0xm+Mmw2xBomP9E40JLOUg0CBD4kYGT+EJeFCRAgQIAAAQIECBAgQIAAAQIESgF3lkoKEwQIECBAgACBQQmI/RpUd2ssAQIECBAgQIAAAQIECBAgQIAAAQIECBAgQIAAAQIECBAYokDSJWZvdrJ7GjKJMnfippqjNyauorAQCN2PHz9GNBJ4dH5+PlLoZRcFkmBVTctKX9edRO1v3c7OTvVYzcDy738/SbC6v79P8N9ccriytYT1NGR+xTOhOe3naq7h0dHR+AKJM3Pij7MoIVAnkOjMJGTVzU15MjTblkl6dXWVIa4h8yvvEXPJT2xgMYsAAQKLEzAyL87WlgkQIECAAAECBAgQIECAAAEC/RZwZ6nf/at1BAgQIECAAIGJAmK/JrIoJECAAAECBAgQIECAAAECBAgQIECAAAECBAgQIECAAAECBPoj0BDjNdLIg4ODhoCMZFVMDKpIREX+Ae/IprycUSBJSRND005PT5N/NONGLNZagYTOVM+a9PVcsrGW1d4MEeWuFxFOl/iwX79+NWR+HR8fZ5myDh2duL29fXh4GKl8ItUmDgUji3lJgEBVIAlZzSfOxcVFIguTwFhda1nTqe3EyL+yPkkxa7gMKxczQYAAgTYLGJnb3DvqRoAAAQIECBAgQIAAAQIECBBos4A7S23uHXUjQIAAAQIECCxCYCX/cnIR27VNAgQIECBAgAABAgQIECBAgAABAgQIECBAgAABAgQIECBAgEB7BJL81ZCkU9QzwRn5J7oNdU5cUTXAqFhyY2Pj6empYS2zZhFIzEeiSUaWZDsC0rmXI92ayKrz8/POtaJa4UTnrK2tVceBx8fHeaX+jXBV91tMTx2jxldpYcm4YVHJP3/+JJyohRVWJQLtF8h1yPb2dnVoGq9zIkqXmKiVsL+keTZciRXBfwaB8Y5TQoBARwWMzB3tONUmQIAAAQIECBAgQIAAAQIECCxdwJ2lpXeBChAgQIAAAQIEvk3gv2/bkx0RIECAAAECBAgQIECAAAECBAgQIECAAAECBAgQIECAAAECBJYlcHBwMHHXiZlIUsbl5eXb21tz5lf+ue54oEYCgB4eHiZuWeGHBJIGlZCvkVWen5+7nhI10qJBvby6uqpGueVk6UFvJvvv+vq62o9bW1tfD/7LFpIdVuWq7iLTOTv+7//+r3mMGlmltS/39/fHx9JEwon7aW2XqVj7BTKAJFEr1zMNVU3qVkawjMwNyyxi1v39faJXc+I3ZH5liMtcg8Ai/G2TAIFlCRiZlyVvvwQIECBAgAABAgQIECBAgACBrgu4s9T1HlR/AgQIECBAgMDsAiv//v2bfWlLEiBAgAABAgQIECBAgAABAgQIECBAgAABAgQIECBAgAABAgS6KPD+/v7z589qzRNC9Pj4mAiMamHd9O3tbRIrRuYmMixbSJjFSLmXnxNIH6VTxvOAgpyHmz+3TWstS2DklOnZyZL4rbu7u6rt2dnZyclJtWTG6ZeXl2TxjGxtZN1Pb3xkO214mciho6OjkZok8efr0Wkj2/SSwDAFMvYm53T8nbSqkbfaLJOfGS+Bqut+aDqVyfCVBM/mtRK9mmTV5mXMJUCAQHcFjMzd7Ts1J0CAAAECBAgQIECAAAECBAgsV8CdpeX62zsBAgQIECBA4BsExH59A7JdECBAgAABAgQIECBAgAABAgQIECBAgAABAgQIECBAgAABAssXGI+bSdbMzc3N1Nyu+/v7379/jzdAHNW4yRdLJlInoCTRSF/cstW/UyARTltbW9U99u9k2dnZeXh4qLYxB2oCbpIIVi1smM7RfnFxMbKRkeV3d3ezzalj1MharX2ZE/nXr18j1Usk3Ovr66Ljh0Z26iWBHgskQzNhgtfX11PbuL29nfCv2UetqRssFsjXkHJx1ZxmWCyZIS71dPrPCGsxAgS6K2Bk7m7fqTkBAgQIECBAgAABAgQIECBAYLkC7iwt19/eCRAgQIAAAQKLFhD7tWhh2ydAgAABAgQIECBAgAABAgQIECBAgAABAgQIECBAgAABAgTaIjCe1JOaHR8fJyCjLnXi/Pw8c0cakJyahPVsbm6OlHv5dYGJ4EkGSYzI1zduC98gkKfPE4D19+/fcl9//vzJqVe+7M1EsnIm5trkcE3qWVIF4/Dz589ibAnL29tb8q2en58zeiQHrUo0bpLVE/jVM7fkl0VgpLH9i4QbaaCXBJYiMPsXgVK95H9lzCkGrk/kDGZfOZGLwa05yrCk6FmmYdkuEwQIEGgQMDI34JhFgAABAgQIECBAgAABAgQIECDQIODOUgOOWQQIECBAgACBTguI/ep096k8AQIECBAgQIAAAQIECBAgQIAAAQIECBAgQIAAAQIECBAg8DGBiclf2UQSKBJ7kcyLJPXkZQJ6EuhzfX09HlKTzK/EW3wiF+NjFR3w0oeHh5EfAUgE0snJyUihly0USEDb/v5+WbG+Zn4VDby6ujo6OiobO5eJXgZ+RWZiStrNzU3K5+JmIwQIjAvki0B598xbanPOYHXFXOQU10KZSHBh9XcujbKd6u9cI00NMRzZ+MH/flxEVVlMEyAwKAEj86C6W2MJECBAgAABAgQIECBAgAABAnMUcGdpjpg2RYAAAQIECBBoiYDYr5Z0hGoQIECAAAECBAgQIECAAAECBAgQIECAAAECBAgQIECAAAEC3yQwMVVqxn0nGiw5NaurqzMub7HPCUxMCOp3gNTnoFq41svLy69fv1KxhMU8PDxsbm62sJJzrFKesE+ITVICv77NIg2nl2Ln5+enp6cjRLL8RkC8JLA4gfv7+wxTuYCZPf9rjpXJ20Eun5IIKeZvjqo2RYBA1wWMzF3vQfUnQIAAAQIECBAgQIAAAQIECCxLwJ2lZcnbLwECBAgQIEBg7gJiv+ZOaoMECBAgQIAAAQIECBAgQIAAAQIECBAgQIAAAQIECBAgQIBA2wXyLOzR0dHr6+vsFU1oxfX1tcSK2cW+uGTCj56fn6sbSRc8Pj6ur69XC023UODp6Sk9lXy9FtZtQVVK2FnGh/x8NFJnCGk4GW9///49Ip+Ms6urq5FCLwkQWLRAxueEfyUC7EOXQJ+r1dra2u7ubtK+eplm+DkTaxEgQGBcwMg8bqKEAAECBAgQIECAAAECBAgQIEBgFgF3lmZRsgwBAgQIECBAoM0CYr/a3DvqRoAAAQIECBAgQIAAAQIECBAgQIAAAQIECBAgQIAAAQIECCxQ4Pb29uzsbCRbanx/ya1IQk1+VldXx+cqWZDA+/v71tbWSC5J+iJ5UjpiQeY2+3WBPF7/8L+fHKh1EWAbGxs5knN4b29v9z4NJ4FoaekIRRqeLLCva9sCAQKfFsi5meufjFTF75GT9HObTY5hzvcMccX45s36c4zWIkBgsAJG5sF2vYYTIECAAAECBAgQIECAAAECBL4o4M7SFwGtToAAAQIECBBYloDYr2XJ2y8BAgQIECBAgAABAgQIECBAgAABAgQIECBAgAABAgQIECDQCoE8BZuUniL2IiFTRfJFoiuKXJ7d3d2dnZ1WVHR4lZiY/JU8kSQrDQ9DizspkGP47e0to0qGlJ8/fw4tBCfNz0A6Eick86uTh7JKD0Ag761JAcuFUHEtlN8ZvtLu6ilcDGUjv4vrpd6HGA7gENBEAgRaJ2Bkbl2XqBABAgQIECBAgAABAgQIECBAoCMC7ix1pKNUkwABAgQIEBi6gNivoR8B2k+AAAECBAgQIECAAAECBAgQIECAAAECBAgQIECAAAECBAgQaK3AxOQvsUGt7S8VI1AKOHlLChMECBAgQIAAAQIECBAgQIAAAQIECBAgQIAAAQIECBAgQIAAAQIECBCoCvxXfWGaAAECBAgQIECAAAECBAgQIECAAAECBAgQIECAAAECBAgQIECAQHsEVldXHx8f19bWqlV6eHjY29urlpgmQKBtAonne319rdZKYF9VwzQBAgQIECBAgAABAgQIECBAgAABAgQIECBAgAABAgQIECBAgAABAoMVEPs12K7XcAIECBAgQIAAAQIECBAgQIAAAQIECBAgQIAAAQIECBAgQIBABwQmJn/d3d0dHh52oPaqSGCQAjs7O8/Pz9Wm7+7u3t/fV0tMEyBAgAABAgQIECBAgAABAgQIECBAgAABAgQIECBAgAABAgQIECBAYJgCYr+G2e9aTYAAAQIECBAgQIAAAQIECBAgQIAAAQIECBAgQIAAAQIECBDojECR/LWxsVGt8fX19cnJSbXENAECbRDY29t7eHio1uTg4OD29rZaYpoAAQIECBAgQIAAAQIECBAgQIAAAQIECBAgQIAAAQIECBAgQIAAAQKDFRD7Ndiu13ACBAgQIECAAAECBAgQIECAAAECBAgQIECAAAECBAgQIECAQGcEkvz19PSU8KBqjS8uLq6urqolpgkQWK7A4eHh3d1dtQ6Xl5fO0yqIaQIECBAgQIAAAQIECBAgQIAAAQIECBAgQIAAAQIECBAgQIAAAQIEBi6w8u/fv4ETaD4BAgQIECBAgAABAgQIECBAgAABAgQIECBAgAABAgQIECBAgEBXBM7Pz09PT6u1fXx83NzcrJaYJkBgKQK3t7f7+/vVXf/582dnZ6daYpoAAQIECBAgQIAAAQIECBAgQIAAAQIECBAgQIAAAQIECBAgQIAAAQIDF/hv4O3XfAIECBAgQIAAAQIECBAgQIAAAQIECBAgQIAAAQIECBAgQIAAgQ4JnJycJOdrbW2trPPr62s5bYIAgSUK5Nws976xsfH29ibzqwQxQYAAAQIECBAgQIAAAQIECBAgQIAAAQIECBAgQIAAAQIECBAgQIAAgUJg5d+/fywIECBAgAABAgQIECBAgAABAgQIECBAgAABAgQIECBAgAABAgQIdEsg+V/X19fJ/3p6eupWzdWWQF8FXl5efv/+ndYdHx8fHh72tZnaRYAAAQIECBAgQIAAAQIECBAgQIAAAQIECBAgQIAAAQIECBAgQIAAga8I/H/P6RicvelvmgAAAABJRU5ErkJggg=="/>
  <p:tag name="POWERPOINTLATEX_PIXELSPEREMHEIGH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183,3333"/>
  <p:tag name="POWERPOINTLATEX_BASELINEOFFSE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46"/>
  <p:tag name="POWERPOINTLATEX_REFCOUNTER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3"/>
  <p:tag name="POWERPOINTLATEX_CACHECONTEN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iVBORw0KGgoAAAANSUhEUgAAFAoAAAGTCAIAAACAYaOcAAAgAElEQVR4Aeyd7d3etLKvF/u3CwBKACqAlHCSCkhKIFSQUAJJBYQSSCpIKIFQQaAEoIOc/14+W0dLkuWx3izb1/Mh8S3L0ujSaDR6sz/5+PHjv/iDAAQgAAEIQAACEIAABCAAAQhAAAIQgAAEIAABCEAAAhCAAAQgAAEIQAACEIAABCAAAQhAAAIQgAAEIAABCEAAAhCAAAQgAAEIQAACEIAABM5A4L/OICQyQgACEIAABCAAAQhAAAIQgAAEIAABCEAAAhCAAAQgAAEIQAACEIAABCAAAQhA4D8IPH/+/LPPPvvmm2/+I5QfEIDAcQT++OOPL7/8Ug3z1atXx0lBzhCAAAQgAAEIQAACEIAABCAAAQhAAAIQgAAEbkGA48G3qGYKCQEIQAACEIAABCAAAQhAAAIQgAAEIAABCEAAAhCAAAQgAAEIQAACEIAABC5D4P379zqC+PLly3/++ef3339//fr1ZYpGQSBwagI///zzn3/+qYb5/fff6+i+TgufujgIDwEIQAACEIAABCAAAQhAAAIQgAAEIAABCEBgZgIcD565dpANAhCAAAQgAAEIQAACEIAABCAAAQhAAAIQgAAEIAABCEAAAhCAAAQgAAEIQOA/CLx48eLBgwc6guhCv/76a3fNBQQgcCCBL774wuWuo/tfffXVu3fvXAgXEIAABCAAAQhAAAIQgAAEIAABCEAAAhCAAAQg0JAAx4MbwiQpCEAAAhCAAAQgAAEIQAACEIAABCAAAQhAAAIQgAAEIAABCEAAAhCAAAQgAIGOBJ4+ffrDDz/4Gfz000/6krAfwjUEIHAUAbXQ7777zs/90aNHOtLvh3ANAQhAAAIQgAAEIAABCEAAAhCAAAQgAAEIQAACTQh88vHjxyYJkQgEIAABCEAAAhCAAAQgAAEIQAACEIAABCAAAQhAAAIQgAAEIAABCEAAAhCAAAQ6Efj777+fPHny66+/+unrbLCOI/ohXEMAAocTUKv8+eeffTF0ZvjVq1d+CNcQgAAEIAABCEAAAhCAAAQgAAEIQAACEIAABCBQSYDjwZUAeRwCEIAABCAAAQhAAAIQgAAEIAABCEAAAhCAAAQgAAEIQAACEIAABCAAAQhAoC8BnQ1+8ODBn3/+6Wfz7NkzvkrqA+EaAvMQiE8I/5//83/evXs3j4RIAgEIQAACEIAABCAAAQhAAAIQgAAEIAABCEDg7AQ4Hnz2GkR+CEAAAhCAAAQgAAEIQAACEIAABCAAAQhAAAIQgAAEIAABCEAAAhCAAAQgcGUCybPBfIz0ylVO2S5B4PHjx2/evPGLwglhnwbXEIAABCAAAQhAAAIQgAAEIAABCEAAAhCAAAQqCXA8uBIgj0MAAhCAAAQgAAEIQAACEIAABCAAAQhAAAIQgAAEIAABCEAAAhCAAAQgAAEI9CKQPBv87bffvn79uleWpAsBCDQi8PDhw19//dVPjBPCPg2uIQABCEAAAhCAAAQgAAEIQAACEIAABCAAAQjUEOB4cA09noUABCAAAQhAAAIQgAAEIAABCEAAAhCAAAQgAAEIQGAKAn/88Yc+S/Xnv//++usv/f/PP/9Isi+++OLTTz/Vv9qDrr8vv/xyCnERAgIQgAAEIAABCFQTeP/+vQ7d/fbbb7///rv8n8X5WTyfKzk/ybPB8uvevXtXjZAEIACBEQS++eYbmSk/J5qwT4NrCEAAAhCAAAQgAAEIQAACEIAABCAAAQhAAALFBDgeXIyOByEwjoDWO5c9bW5nm1Z2tb4rCfyLRSAt9+pCy73u78GDB1prGScuOUEAAhCAAAQgAAEIQAACEIAABCAAAQhA4PYENKenGTxOog5QBH0yTqdifvnll+U8zGaOmjj97t9/n3322WZkIkAAAhCAAAQgAIEJCcjV/Pnff1o+3hTv7M5P8mywCqVXw2yWnQgQgMAkBJINmRPCk9QOYkAAAhCAAAQgAAEIQAACEIAABCAAgTwBNj/k+XAXAocT4Hjw4VWAABAICegdz8sLnt2R4DBG0e+vv/76yZMnWl/hqHARv8s+JF9t2T256Jv2ULoXikthHj9+fNmSn6dg1NF56gpJIQABCEAAAhCAAAR2E1imjzUS0ZBk+cyR/tX1Dz/8cOzodVrBdiPmAQhAoAMBZyIWk7W8vy8wZfqpnDXNosgdRCDJ/yEgtjoU8+OPPy60C6Do2efPnxc8yCMQ6E3A2RnfR5Kqf/vttw8fPuydO+lDAAIQgMDMBNRHaMgsL6hAyJM6P/FHR+Vmaz2dF/EU6ACPQOBAAjrS/9VXXwUC6MVNr169CgL5CQEIQAAC9ySwTIZoJkQTIMuC0TIrIteXd/zdUyUoNQQgAAEIQAACEIDAAAJuUZLNDwNok8XFCGjCcxnA+iPZZTzrGpSKrCX+AQPb9PFgbYgp3k9zxtrS6tHnn38uyZcL/at3zbKYdMaqPK/M7969e/PmzXIquHcpzv5+6N587pO+nDkttknx8kVWHO0VYJo1T6nTXeqoE1iShQAEIAABCEAAAhAYQMBNH/tnWuK5sDVJ3r592+noy7SCraEgHAIQGExAVkLGSn9uyl5T5cFPu0iaalaC9vjENBIQVU1YvXz50hg/E00vVdRnh1kOyCDiVlsCSVfEbmd++umnp0+fthWJ1CAAAQhA4EQEdIhOZ4Nr9nJopVgj7hM5P3qXcbya2W/S4ETKgKgQOCMBbYx59OhRIPlJ31wQlIKfEIAABCCQIbBMhmiKVX7sMukaTLfqZ+ZxPcK+tQwfbkEAAhCAAAQgAAEIQGCNgFxxOdv6Y/PDGiLCIZAhELSgpSnp32VxP/NgfGvAFGj6eLCG0zVLSnFJThqynBPWCpn+Hjx4oM+uMtFw0qqcU2y9KkBrmdp89vvvvx8i4bNnz7R+jFYfAv/wTPUaiF0bKAd0SIczmU0A6mi2GkEeCEAgJvDJJ5/EgYRkCGhYIQ8wE4FbEIAABE5NQKd53a6O+oI03Ok7rWD1lEgBAhDoQeD169dPnjxplTLHg1uR9NN58eKFZjX9kOBa2PXCO03p/3tq/wvdVQ+lOVi9nFHzsVqtCeLrp24d+9X6WCRCLkNAh5qWNcLFU6osF8eDKwHyOAQgAIFTE0gelF1KJLdHK7/az7C8Fd05P3ohfbzxQ87Sr7/+egrnJ7lYxqrlqdUY4SGQHNBp24xMHHAgAAEIQOAaBLR/WvOr8kiX+ZD6Qikp9jfWYyQFCEAAAhCAAAQgAIEbEmDzww0rnSI3IaC3HH7//ffJvSVl6Q9Y1+B48L6q0VKZFtWWo8KnWDDbVzxiDyGgKTAtxB54KjgoJduJAiB3+KnN8Vr131tSfdRePuLep4hfRoA6KuPGUxCAwGACHA/eC5zDIXuJER8CEDgXgbb9QsPjwdMKdq76RVoI3IcAK2Qz17XetqPNhZmXLepTwDo5nNlWrrlZzfAnU+CE8MxVf2rZ2r6Ql/n8UysDwkMAAhAoJpDxYTTlqG0lmW/Lv3//Xg5SvDL44cOHyb8hrE8la/9NAI31ygAIPyFwRgLJlx00nAw8IxNkhgAEIHAlAprB++qrrxqWiOPBDWGSFAQgAAEIQAACEIDArQiw+eFW1U1hWxHQiszyJtZWCSqdAdtR/ruhuHdISu/W1ecF9KfCLkeFtRsps9noDkwoo52AFl+1Orvoj/2p3jG1qiqRdFyZ1+z1Rj1J+nq1QXIH5KZ40hOdWdWbMDZjEqGSAHVUCZDHIQABCExLQKMJjRtxuqatIASDAAQgAIHLEND2I73BUXO1+oJW155XPbsy0uYkZTT5xvrLVC4FuTMBzUo9evQoQ0BfzNN3qDIRkidMXHwdG1aL7mo0XF5cQAACEAgILN6L5g20+IhfEcDhJwQgIBMhLyj5lnoZDe0pyQ9GtOokPyreB6Z9Dlq8nhbv8m7+QDxZSN5lHDDhJwTOSEDv09c7C4Jvm8soMSI7Y22eRWZmC89SU8gJAQhAAAIQuDYBfJJr1y+lg0APAtiNHlRJEwIQgECeQPy61Xx8y90Bn6f9L4scxEkSWI4Ka4ZaX6HRCWEWopKUCFwIaP1S7VnfnW51NnjZIKIVUH0QQxvX9Jrk5U/XCtHdXeRlv5TUzAvAu4pD5AwBGauys8FLmlKVzNvHM/lyy06AOrKzIiYEIACBMxLQ8aEzio3MEIAABCAAgVMQ0NqYhlQ62qdPE2j3vOZhdEJYG+WfP3+uc7xti6A0lbLSVy7KSzkuM4SSoW1GpAYBCCwEdLI3czZ4ORiTPxusZht/fc7Hqwl/fVjPD+EaAhCAQG8CclFknZz3ojXHxa+Qm5G3ab0FI30IQGAqArIMxWeDl4JoFVjTklpH9sulFUO5WH7IPNcyjzKJsTx64XUcSAgEIHA6AnJ+4j12GpEFZup05ULgCQkwWzhhpSASBCAAAQhA4IYE8EluWOkUGQKVBLAblQB5HAIQgEANgebbvHXEr0Ye47OffPz4MY6qqdjgNY1xHEJiAtqE9N1332kLkQDGdwm5JwGttkorag5kLtxkEbTfdPnX8uaA5fM1WlPRKqk997dv3+rzsPesqTuUOv+BFDsBKZX2W9vjE9NOgDqysyImBCAwAwGdgZlBjHPJgLt1rvpCWghAYBeBtv1CQ4M5rWC78BJ5k4CO1rx8+XItmmbtNJhtMumhd8Bpn3pm7nTz+6VrQhI+CYH4u2o1gkn3mp9Or5HnpM/qjFz+4O6HDx/yH82zT7lsJnVShoh9IIG2K24//fQTL3A8sDbbZr3pVKgT0SqPZUmorWCkBgEITEVAS3Jrr5+2LNjJj/rxxx/Xxi96f/ScbziS6YsXuBlqTaWZCAOBegLJmRxaej1YUnAEkjrm7jJb6FBwAYHmBORh6n2aDZPVzmy24zbkSVIQgMBgAvgkg4GTHQQuQAC7cYFKnKcIbH6Ypy6Q5EQEdAZQZ/caCjxmzpPjwQ2r7P8npe+4arsSC/b/n8gtr7TzTweD19ZrjUikS0qkcveqJPn5558zS7++ML/99huq6wO50nWrjWhsbO2nFdRRP7akDAEI9CAQvC3CbTLT+pyul3975KueSF/qc/82yWIR3r3zSZ/jcMVpkr5LhJ3cDgUXEIDA9QhMewp3WsGupwMHliizY96Xqr4jNq6d6HM3OvDjZ831iQho+5pm0haBnVsrR7HMRWQWpb7qN0/2WuYz7VMuYxZm6rGQwokI2NXPUqj6vsySC3EGENg0bk4Gy/E/F5kLCEDgYgQyL0nZHHRo/4pebJT87LBPyeJK+fEHXCd3QOol2irRgNzJAgIQGEkg+S4AnJ+RVXDhvJgtvHDlUrT5CXA8eP46QkIIQGAYAXySYajJCAKXIYDduExVTlIQNj9MUhGIcToCWo/QLOWywuK2ly8Xm8sucWEbfiUlTtyFcDzYoWh/oTUq7STjpGV7smdIcfOl7/lCNDkVHGeRfz/0El97FrUMnP/aRpwyIfMTSC6lF4ut0+ZKsPhxHkwSoI6SWAiEAATOTkCvKZFroW/d6J0pBYMiV3y5KOp9tKFN+6pd4IALyS+xVQT9qw9W6KLy2DCHDQbUGllAAAKHE5DxlAzuKN3SEcSf/cnL2WNebFrB8ii4u0kgs2M+flYKWTxZt+v1kHT6MfwLhMiMyLOVX2q3aRwPrqx3zbI+evQok4hl47jxYP+Sy7Tf0MtA4NZZCMSuiIyJrMou+TkevAvXtJE3jVsgeY0DEyTFTwhA4EQE8rYibxnyz/oQZlvyW5P8w4cPrF/7Fcc1BK5BYO38GE3+GvV7YCmYLTwQPllDICCwTIZoqX15t7imQeTH2idXl9T07OBNAkEp+AkBCECgjAA+SRk3noLAnQlgN+5c++PLzuaH8czJ8TIEtH9Mw1t9U9ZYoo8fPxpj1kTjeHANPdOzenGvtmuwWGWCdZVINWf8dDBYq7A9FEYrKy9fvnQfP8nA5u3LGTjnvdX2IxVslOyhCdRRD6qkCQEITEVg16Z8X3KdqdCS4SRrfvKpNK7Tnw48+0Iar+XsiYMxMtEgAAEIXImAppU12tWw1FioHseDk1lPK1hSWgJjAmsbSeOYS0jNeDb5TZu1jBTOZtYMnLPfWju0EJeL48ExE3uITLTabOYFPUbv+unTp5ZJUSfYmLUZlx0XNyew1xXhePA1FGbvVDCrNteod0oBgb0EtF6sSdHkU3knc9co6bvvvtP3zJO5jA9cc/9mO8M8ngw5QuDCBJK7a2pmby7MiqIZCezqB5Vmjb4xW2isFKJBICCgdqpd1PbVdo4HBwD5CQEInIIAPskpqgkhITAVAezGVNVxK2HY/HCr6qawDQkY286wdd7/SpZN6y7aAVPwp01vyQQLArWzp0CAzUc0WSAh9af3kOnDAlpJ0oqXTvBqCa1ASMsjOjnw1VdfaQeSqFriE+fsBB4+fGjf7uwXVjPOUksdF+lxNlhrKtJD4zY4vaJvnmVgHxHXxQT0gorMTsqCZLUdQeOQggc7PSINT/6p0+2UY/NkL19HzYmRIAQgcEYCjx8/lrdTILlWByc5Gyzh5arJt5fPpqGHtmVr5LarRGtb+nYlQmQIQAACZyQgS64Xncpyzib8tILNBmpaefZOwqgvLntVhwaYe79psFe2aSEjWExAE4CaW47DCWlL4MmTJ/kZLeNs514nnJn8tvVIankCiyuCSclTuthdecV54xaXV07Iiea6Y/kJgQAECghorTbjw8hNyqT5/fffZ+4GtzK5BDEH/NS2jdhCag1di4ADcicLCEDgEAJyjdTMg6xlmmj4ARN+2gnsnZGTvjFbaMdLTAg0IaAFd7U77dptkhqJQAACEJiTAD7JnPWCVBCYmQB2Y+baubZsbH64dv1Sun4E1HYsiWvhwxKtPk76eHB9utOmoJ0Wml/Qn17gp/MJmlDW0prW1LXjRyeHtQPj2bNne7f4WwqrjUqa0S6bT7SkT5wZCEiLpFc6EF4gjCa8dNhSjxc8u/mIkt3rMto/dL6ZOxFmIFCmlnnJe6SZzzFzVxqe/LO/aTKT+JhbPXj2SHMMDXKBAAQuTEBuScFQp4d/3gSyzgnr/Q76vqVdwqn22zWBQCIQgAAEdhGQ5SzoCHZlURZ5WsHKinOrpwrOUxU8IqQFA8yyjG5VfacurOaW+71x8tRkWgmvefv8zIZe/anZ/lbZkQ4EjiUgk6J35h4rA7kPI2B8tUEgT4ErEqTATwhA4EQEtOicX6vN9Bqarsw7UQGHeXxauX/JVzJN+KKxgCE/IQCBSgLJZq7Vfxm0ypR5/J4ECmbkCh4R2wIXvSyje9Yjpb4DAbl/8/iidwBOGSEAgcEECvr9gkdUKHySwTVLdhDoR6DACBQ8IvmxG/0q8bwps/nhvHWH5AcSMH5tcdhWydsdD87UvfYSya7pzZSaYtZRYU1At60GvelW7/FVFnx8IFMLp76l+k2uWW4WSsqmCa/NaGURdAinQCqpK29jLQM+51M9TiL1SLOMnrFnLUt82FM9ePZIcxgQMoIABC5MILN3ba3Un3/++dqtGcL1CiiNIDTdZlm/jD9/MUMRkAECEIDASALTvg9+WsFG1s7p8tIkW0HfumuvvGNS8JRkYxrQAbzkBXaja7Xmj8TI97bPXsafospLzqnjPB/udiKQ1/lOmZLseALyDcqmbQtckfGlI0cIQKAVAb0GJT/SybyTfu87CPZ6Sq3KGKQj85j86LEmkzOFDRLhJwQgcFICaubJ3VkMuk9aoceKzWzhsfzJHQJ7CWDq9xIjPgQgcBYC+CRnqSnkhMA8BLAb89TFbSXBOb9t1VPwYgLGY3rD1jg4HpyuSm0A0ndj9FXhjx8/aqO//Wtg6eS8UL1vQ2tsStkL4/IKBHTwu2xzhs4GS9k6IdAmOaPRiQXYu3gcp0DIPATK9hvl5c/vS8g/2/buPJLUlOvadVRDhmchAIHrESjYcGY5dns4KHmDMubJLSyBbNd4sUVQKH5CAAIQsBOwmEp7ag1jTitYwzJeLym94K+gUGWjyLJRW9lTBYXikUMIFHi2h8h5xkz1Es98U921PLnLwu+KfEa2yDwtAb3oc1rZEKwhgWLfoPjBhsKTFAQgMIaA9gLqm5mZvPJbF3777bfMs/GtBw8exIHjQ9a8Oxasx9cFOULgEALJDwhrr4vGhofIQ6bnJcBs4XnrDsnvSYCJuHvWO6WGwB0I4JPcoZYpIwTaEsButOVJagUE2PxQAI1Hbk7AshyTX9BpC5Djwds8tdFfXwN7+/Ztq/kIbWx69OiR/eMG2yIS42gCWpPQwe8CKfTu535ng3XyJL94nBdYiso59jyim98tG4r0gDaPJD1KV5MmZGro8SwEINCPQMGngAse6Sd/JmW9Y0ju0+bnkdnRm2HILQhA4A4Epv0k47SC3UErTlHGsveVlD11CiAIKQKTHKW4ZF1o1jRfrrUDJMmnNMNvb4yb/nwyCwIh0IQA6+7FGLXi5v4mX9dgzra4lnkQAvchsHkgNu+F7n1zdKstEDUVJNOdXGqXT8hQvQYsz0LgRAS+/PLL5Cjvhx9+4I2rJ6rHu4lqn2rwyZQ95afANQSuRCDv2V6ppJQFAhCAQD8CZd5F2VP9SkHKEIDASAJlFqDsqZHlIq9KAjjnlQAHPO4WQ3Ux+XroABozZGFZjhm5BMPxYKtW6IPOakI63t2qenRuU9uSrNkTb2ICWo3QmkSBgNIlmeaCB42PlEnlJ55ciPUjcH0WAj2c8nlOauU/JkMdnYUAckIAAhC4DIHXr18nd7G4AnI82KHgAgIQuC2BaY++TCvYbVVls+DaPLoZJ45QVtFlT80zdo45EFJPoMd8S71UF0hBHnV+tkfTqnubv3GmVC2938scL1A1FKE3gbK+prdUp0hfK27ub/J1jWLfgE7nFKqIkBBoQmDzeHCr7QqSVknNcP72yZMnMTrZva4r6XGOhEAAAscSWHtLVNJEHCsquc9MYO90wVKWsrFY2VPFI4KZsSMbBIoJzOCLFgvPgxCAAAQyBPBJMnC4BQEIJAlgN5JYCBxJgHWokbTL8nKLobqYfD20rICne8ry9eCGCzqbfDgevInoPyJ88803OiT8yy+/NDF/apNK8O+///6PPPhxNgLff/99mchSpLIHjU/VG/3eEhoLQrR6AmXLEvl8e6SZz3Ht7jW+t9CDZ48012qBcAhAAAIQ8Am8evUqM6jjeLDPimsIQOCeBJpMqvRAN61gPQp7mTS//vrrvWXJdNOZpAqe0qCM7U0ZpNyCwBqBtU3hLn7BB351tmTzKfUCb9++dblwAQEInIXAuVbZtCxYBpbJ3jJuPAWB0xF4//795uRhwdhkjcOm37X2YMNwvZwl+WoY4+tdGkpCUhCAwLEENIWSNEr6CofWXI6VjdzPRYDZwnPVF9JCAAIQgAAErkoAn+SqNUu5INCPAHajH1tShsAFCJxrPfQCwDeLoI+MJpc2ggdHfpeb48EBfNNPffVXy3L5b4KZEvrXvzSRrfqWZhjjE202Ajou/uuvvxZIpYWNrjtEtXhcIFXwiMVgBY/wc04CPXYO9UizjN7mPomyZAc/1YNnjzQHYyE7CEAAAuclkHmj0DV6rvNWDZJDAAIQgMDFCBR8Q6ZsTq/gqYJHLlY7ly8O33vpUcVa1tKceT7lsiMx+ijxs2fP1lLWirve7Vr2Zu61NAmHwF4CvKlkL7El/uleH1lmxAp8njKePAUBCBxLYPPTweos8kvMm69EcQWUa1T8zgKXSOWFVrSTRVYx+XRwJVseh8AZCaxNpPC+gDPW5oEyF3jOa7qXL0XBUwWP5GXgLgQgAAEIQAAC0xLAJ5m2ahAMAtMSwG5MWzU3EYzND5NX9OnWQyfnWS+e5RShdqHkF3TqxfBT4HiwT2PHtSpJ76fUhqH67Ro6HqATwk0Oc+4oAFEbEdCX2QtSGrCiaflSuUVyzq5bKM0fp2DMsFkovShhM86YCJt7RseIUZnLteuoEg6PQwACEDgjAY0XdEI4KTnHg5NYCIQABCAAAQiUEdCW8V2zc9orX7YDXocG7fvsVZYBkz9lxHgKApMTWPOifbGLD/G+ePHiw4cPOgmjZRi9VU3tVBfam6uPBmt+vjhZXzauIQCB8QRO957TzKsKMvR2+SGZdLgFAQhMTmDTF9p8xYDxEJ3SkWt0OI01aZNfED1cWgSAAAR6E9DCStJTkr/HKwN6w79S+swWXqk2KcsdCOya3r8DEMoIAQhchgA+yWWqkoJAYBgB7MYw1GQEgTMSON166Bkh75LZcjx4c0FnV46bkTkevIkoF0G7CXUIs/7zjGqrqnjOYeZYT3lPVWZp1bHsA94H2aoD4PhKXH1nDNFCmjY7NpR8cF+Vl7zVYfh8Lr3vXruOetMjfQhAAAJzEnj48GGyx8S/mrO+kAoCEIAABM5LYHMDvSuadholv0zlIuQv9Kx9GtAuVT5T7kLgbgQ2p1uTPradks4A6ySMDgNraldfKtaFXgMq192eAjEhAIHZCJzubdlr0wUZsFpU4hUGGT7cgsBlCLx+/XpzhVevHc+XVxsYkofr/KdkVd69e+eHHHItTyzp+2ng9vTp00NEIlMIQOBwAmtvDdCL+zWCO1w8BDgLAfu8HLOFZ6lT5IQABCAAAQickQA+yRlrDZkhcCwB7Max/MkdAjMTON166Mwwm8iWXN0IUt5c0AniV/7keHAlwH9pPV4n0+rP3WmpT3XPdHZtfYx9vnhH6YDjwa06gM1F6LHIya2cQNvXbLdNrbxU//qXzOZltLQt1bap1dQRz0IAAhC4M4GffvopLv5leq64aIRAAAIQgAAEDiGgMzaWdTLt9tMknt7NVCykntUnRi0nhOUDcNqwmDMP3pzA5iJK/VT8zQlTfAhcj8AZR9lyXeSZGOtCdk8vMjBGJhoEIHBqApuOkEpn8YX0MpQ1O6PhjAY1k1iVtRXztcOBp/CywXgAACAASURBVK5chIcABIwENPey9o4DjIORIdFEgNlC1AACEIAABCAAgRkI4JPMUAvIAIFzEcBunKu+kBYCIwmccT10JJ/Beell9JYaqXz3/d5CcTx4L7FEfE1P69W23377beLeniDpByeE9wA7Pq5ljTaWUsuuA97y/vnnn8dZF4RY9rwWJMsj4wlozGDZMWARTB2VXj1uiTkgzjU+HbyAumodDVADsoAABCAwLQF5fclhggaH08qMYBCAAAQgAIEzEnj8+LGGh5lJDI1k//zzz/oJmeVFgcn+feG27LbnU1dn1CJknoTA5iLK4BesToIFMSAAgQyBM04Ra2FRYltOCGtWv2wpKkOMWxCAwLQELO3d6AtpiKQX7OqQsE7Zafyig7h6q6wsj6YltRo1AwF9vvj3339PSvL8+fNkOIEQgMBNCKwdA9br+1lbuYkONCkms4VNMJIIBCAAAQhAAAKVBPBJKgHyOARuSAC7ccNKp8gQsBA443qopVwnjWNZzdH+Ma0Ijywgx4Ob0X79+nVma6AxG+1THHxA3CgY0ZIE1tYsk5FdYL2euKQyF5ZtJZnH3a1W6bgEuTiQQPH3rgOZkx9CDOIM+1nWDIeJtzejS9bRXgjEhwAEIHAxAsmNLHL7L1ZMigMBCEAAAhA4nIDeY6VNotr+rokXd05YF9oHr1lybT1vNeuqdDQNqDSVstJfZk50oXyV+zy77Q+vEQSAQAEBvYVz8ynXwDdjEgECELgJgZMOsfXOEUmeXzDSoT4ZxlY+zE30gWJC4LwEdJp306DJEdplE7SbUF8S1vhFnwvWmdt5Xv6rakrOmip87auh561ZJIcABPYSkKFb85HWTMfeLIh/EwLMFt6koikmBCAAAQhAYHIC+CSTVxDiQWBCAtiNCSsFkSBwOIHN5YPDJbyVAJbjweNPhv73reqgd2G1tKb+uPKsmh7XB0a0RNdbWtKvJKB9pWUpGF/qXJa4e6pJLtrhWv9dHScSF4cTkIHSTuUnT57USPL27duptOJir0K5ZB3V6BvPQgACELgAAdl2feonGCMwVr9AzVIECEAAAhCYk4C2v+tvgGzq4pm+G8CZLO5GwOIn8zbDu2kF5YXAJgGL6dhM5JAIyztH9G4RvTVSq8gqiL6gLiun43+axteLSHYdAjykCGQKAQg0JGDZTaJpxoY5HpiUtlUE86VOGM7+ORRcQODOBGQK3rx5ExNQoF6eojmZ+BYhEFgjwGzhGhnCIQABCEAAAhAYSQCfZCRt8oLANQhgN65Rj5QCAq0InHc9tBWBqdKxLOiMPx7M14MbK4mquX5/kvYBaEmssWQk15pAsYUd84ELrYjUq+J4k9S6lkgvJKDRwo8//hiGmn/ru8EPHz40Rx8R0dK5jpCjXR7Xq6N2bEgJAhCAwFkJaEdvIHqxJxmkw08IQAACEIAABCAAAQhcicBff/21WZzPP/98Mw4RIACBWxFYO2B2Fgh6Hae+7amDLvpw6MePH/WvrvWRT84Gn6UGkRMCrQhYFryavB66lcA16aydAdb3QrF+NWB5FgKXIaDtLmv7atYMyGXKTkEgAAEIQAACEIAABCAAAQhAAAIQgAAEIBAQOPt6aFCcU//Uq5/1xufNIow/i8fx4M1K2RdB61WWpbvNRPVecCnNZjQiHEjA0qST4q0tYyQj1wTGB1H2plb5mdm92RF/DAHtK9IXgPfmpdPmekrfNt/7YNf42iZV3BK7ClaZ+JXqqBIFj0MAAhC4BoHYp+J48DVqllJAAAIQgAAEIAABCLQlYJnn4cRIW+akBoGzE9Bh2rMXAfkhAAEILAQsewyu8fVgvSd9bXa0fnUbdYIABC5D4NmzZ8myyFqymSpJhkAIQAACEIAABCAAAQhAAAIQgAAEIACBSxJgPXSqarWs5ujM4PidLRwPbq8neo1lzcc5nUCPHj1y11xMSGBt2XJT1GHtvPK1qVpg1ldMN4tDhDMS0BeAP3z4oDdwG4VXTCn8bN8NlvC//PKLsQini3aZOjodeQSGAAQg0IOA3L/gRVDFnmQP8UgTAhCAAAQgAAEIQAACkxCwfD14ElERAwIQmITAb7/9NokkiAEBCECghoA291gmDK/x9eC1rRTaLjPhWmRNtfIsBCBQQyDz4vKXL1/WpMyzEIAABCAAAQhAAAIQgAAEIAABCEAAAhA4EQHWQ6eqLMvx4GDH+Bj5OR7chbM+/Fj/hVgtAWbmu7vITaJ7CMy/WU0HUdaWVy0F/fnnny3RiHNSAl9++aVezi1fQUd/9WXgZCkUrrd06yCxYg471p6UZC3wzZs3a7cuEH6NOrpARVAECEAAAk0IBIM9y26/JvmSCAQgAAEIQAACEIAABE5EwPL14BMVB1EhAIEBBCzrrwPEIAsIQAAClQQsm3sOedl8Zbnix9+/f//777/H4Qrh08FJLARC4M4E1l53rq0sfDLlzopB2SEAAQhAAAIQgAAEIAABCEAAAhCAwK0IsB46VXVbqiPYMT5G/v8ek80Nc/npp5/qP/+rSW0tg+lzxDcESJGbENBJdS0nFxyhlAKjeE2qYPJEVMs6+ishtRgvVdEWTJ17//zzz3UwWC8gn1wHJPMdzladuo4m13/EgwAEIDCSQDDY49jDSPjkBQEIQAACEIAABCAAAQhAAAJXJWBZf71q2SkXBCBwJQJrJ2b9Mn799df+z5NeZ95tzfHgk9YpYkOgHwGZhbW9LtpMpc0w/bImZQhAAAIQgAAEIAABCEAAAhCAAAQgAAEITEKA9dBJKkJi/PHHH5bt38GO8THyczy4F+eHDx+qRuvboea7dQSul5SkewMCOvypz1Dv+hSw1mX5cvUNVOM/iqgzqPr7j6Dpf2Q2EEwve4mAZ6yjknLyDAQgAIGLEoj7WY0S9aH4ixaXYkEAAhCAAAQgAAEIQAACEIAABLoT0FfjLAfqustBBhCAAASqCRi/Hlydz8EJyG6vnfTTzorPPvvsYPnIHgIQmIyAtl3ptebJ/XbaKsDx4MmqC3EgAAEIQAACEIAABCAAAQhAAAIQgAAE2hNgPbQ904oULUdEv/jii0PWO/6rolw8ukFA31/diGG4rZ0Ny7c9DXGJAoE0gVevXkkbtXCSvu2FyhK9ffuWdRQPCZeTEshsIJhUYsSCAAQgAIHbEwi+7/Hnn3/eHgkAIAABCEAAAhCAAAQgAAEIQAAC5QQs66/lqfMkBCAAgYEELC87ePDgwUCJumSVeZ81nw7uQpxEIXB+AmvGQWeG2Ul1/uqlBBCAAAQgAAEIQAACEIAABCAAAQhAAAIbBFgP3QA09ralOg75dLAwcDy4oy7oa2BN6nVtvruj6CR9OQL6GrCOU+oVqsG5FFdQ6eovv/yir9jpDawukAsITEvgbp8OnrYiEAwCEIAABOwEgg18HA+2oyMmBCAAAQhAAAIQgAAEIAABCEAgJmBZf42fIgQCEIDAhAQsU4Vri7wTFmdNpMzq3uPHj9eeIhwCELgzgSdPnqwVP2NS1h4hHAIQgAAEIAABCEAAAhCAAAQgAAEIQAAC5yLAeuhU9WWpjibHSAtKzfHgAmg7Hnn27NmO2CtR9dpLvua6wobgfQSkSO/fv//rr7/0iWAdBtYnhfXvb7/99vHjx3fv3rHsuo8msY8joLPuL1++PC5/coYABCAAAQiUEAiGfJY9fyXZ8AwEIAABCEAAAhCAAAQgAAEIQOAeBLTAcY+CUkoIQODiBLRKaymhXk1uiTZtHBVT2x6S4gUTp8k4BEIAAvck8M0333z66afJsuu763r9ffIWgRCAAAQgAAEIQAACEIAABCAAAQhAAAIQuAYB1kPnqUfNRq4tc/hCHrXkwfFgvxbaX+tDrF988UV9ujoIp+Nw9emQAgRE4LPPPpNm6jCwPimsf7WgAhYInIsAbwI+V30hLQQgAAEILASC73twPBjFgAAEIAABCEAAAhCAAAQgAAEIFBPIHDMrTpMHIQABCBxCQCfcNvMNphY3408YIfPm3++++25CgREJAhCYhEDmA8I///zzJEIiBgQgAAEIQAACEIAABCAAAQhAAAIQgAAEmhNgPbQ50poELZ8O1rsOdV6vJpfiZzkeXIzO+mCr1Szmta3EiQcBCFyagN66kdlAcOmiUzgIQAACEDg3AX3fw3/JPceDz12dSA8BCEAAAhCAAAQgAAEIQAAChxJg1exQ/GQOAQi0JPDbb79tJvfgwYPNODNH0JvQM/tm9D7rmYVHNghA4FgC33777ZoAb968WbtFOAQgAAEIQAACEIAABCAAAQhAAAIQgAAEzk6A9dCpajCzzOHkPOrTwRKA48GuFnpdZKaqd2XJ1zJ34SIyBCBwVQLff//9VYtGuSAAAQhA4PIEvvjiC1dGjgc7FFxAAAIQgAAEIAABCEAAAhCAAAR2EdAxM06D7CJGZAhAYGYCd/h68C+//LJWBQfulVkTiXAIQGAqAg8fPlyTR+ss79+/X7tLOAQgAAEIQAACEIAABCAAAQhAAAIQgAAEzkuA9dDZ6o7jwbPVyGh59JUw/xhAcfb//PPPq1evih/nQQhAAAIXICAzaOlWL1BSigABCEAAApck4I8L5N5fsowUCgIQgAAEIAABCEAAAhCAAAQg0JsAb9TtTZj0IQCBkQQsrxE8+9eDM+904HjwSGUjLwiclEDmqwx8QeWkdYrYEIAABCAAAQhAAAIQgAAEIAABCEAAAnkCrIfm+Qy++8cff1h2fR+45MHXg0eoRGaqelf2L1++3BWfyBCAAASuREB9Kp8OvlKFUhYIQAACcxLQqyie/+9f87fz+MeDVXx1bXNCQCoIQAACEIAABCAAAQhAAAIQgMC0BPSqbNbLpq0dBIMABPYSMH738ptvvtmb8jzxZbczL/9ttZVinvIiCQQg0JxAZlNd5uPkzcUgQQhAAAIQgAAEIAABCEAAAhCAAAQgAAEIjCHAeugYzvZcMsscLpFPP/1U35d1PwdfcDx4BPAnT540yUZvDn737l2TpEgEAhCAwLkIyMV59OjRuWRGWghAAAIQOCMB7TB2f83fOh985cPyYZAzMkRmCEAAAhCAAAQgAAEIQAACEIBAPwI//PBDv8RJGQIQgMBgAr/99ttmjsE7BzfjzxYhc3jv2L0ys4FCHghAYI1AZs+VPtnBNqo1boRDAAIQgAAEIAABCEAAAhCAAAQgAAEInJQA66GzVZzleHDmLYcDisPx4AGQ/9Xwbb7NjyiMKD95QAACEKgmoM6SM1TVFEkAAhCAAAQOJhDs5KNrO7g+yB4CEIAABCAAAQhAAAIQgAAEzkbgjz/+YKXsbJWGvBCAQI7A77//nrv973tff/31ZpyZI2TsdubI38wlQjYIQGAwgc8++yxYXvEFePPmjf+TawhAAAIQgAAEIAABCEAAAhCAAAQgAAEInJoA66ETVh/HgyeslGNEarVox7z2MfVHrhCAwKEEHj58aNkecaiMZA4BCEAAAhch8Ndff/UrSbB/hePB/VCTMgQgAAEIQAACEIAABCAAAQhckgAHyS5ZrRQKAncmYNlQ8uDBg/Mi+vvvvzNrfMe+Sv+8VJEcAjckkDEXmU+U3xAURYYABCAAAQhAAAIQgAAEIAABCEAAAhA4OwHWQ2erQR3Y/ueffzalysxhbj5bH4GvB9czNKXQcNHu9evXpiyJBAEIQOD8BLRpQB9gt+yNOH9ZKQEEIAABCFyfgN5w7xeS48E+Da4hAAEIQAACEIAABCAAAQhAAAJ5As+fP8+cMcs/y10IQAACcxKwzBC2ehH5IQTyx/aO3StzCBAyhQAEyghkzIV25r1//74sWZ6CAAQgAAEIQAACEIAABCAAAQhAAAIQgMBUBFgPnao6FmEsp5k+/fTTL7/88kDhOR48CH5mqnqvBPkltL2pER8CEIDAtAS0jKd3K7Dfa9oKQjAIQAACECgg4G/ms2z+K8iCRyAAAQhAAAIQgAAEIAABCEAAAtcj8O7du5cvX16vXJQIAhC4MwHjebYvvvjivJQym2ZUruB1iuctJpJDAAK9CeT3XGVMTW/BSB8CEIAABCAAAQhAAAIQgAAEIAABCEAAAq0IsB7aimTbdCzTj/kJzLbyJFP772Qogc0J+McAKhN/8+ZNZQo8DgEIQGB+Ai9evPjhhx/mlxMJIQABCEDgYgT0mvmuJdK7flwWellU17xIHAIQgAAEIAABCEAAAhCAAAQgcA0CWgt/9OjRNcpCKSAAAQg4Ar/99pu7zlwc+775jGCWW5lNMw13UFgkIQ4EIHBqAnqbgN4psPbSVZkafVbl1AVEeAhAAAIQgAAEIAABCEAAAhCAAAQgAIGbE2A9dFoFyKx0OJk5HuxQXPyi7aLd69evHz9+PDmyv//+Wyuamp13f8tBiL/++sudiFARlkMRn3/+uabyda1/9afvhX7zzTeTF3Ae8dQNdBXm4cOHXdMncQgEBGTidDBYpiMI5+eFCajLcJ3FcrF0FvpXpXa9husydLF0HEuvoX/pNS6sHhQNAiMJyBz1zq7tuKC3tKQPAQhAAAIQgAAEIAABCEAAAhA4nABr4YdXAQJAAAKdCPz++++bKZ/6DK0+j+yWeOKSHr5XJhaJEAhAYGYCsodrWwgs+/NmLhqyQeDmBP744w+1Yv2pjctzWFr6shXk22+/ffLkiV4QcHNEFB8CEIDAYAJY5sHAyQ4CEIAABCAAAQiIAOuh06qB3OPMSocT+/AlD74e7Oqi+4XOMll0wiKHjt3OeTxYK3yarZN4+tdY2CWa/o3n8TXTp/l9NRL9cY5iTTFka3q/Ml/H85rPtKr3MmrIWsEz4a0OCuqA0KLPUs7lT5k6sZfTie5fZapj7dLYSXS1K2GVusehcQHXBxVfvnwp2pn63XVLNdjWWv7444+tqviMdbQL/mZk12Vo+4ux0l2XkUxczVD9xdJxtKqmZEb2wK61jK2zVwQxIWAnYDRH9gSJCQEI9CagAZF8CfdqKnkL7o1U8lqVu3uliJyExWlvPrrpXcYg/RsWOSDATwgUE5B/vlgMZyt8iyFzIbshQ7HYCg0uzm4uikHxIAQgAAEIQGAqAq9evfr++++nEglhMgQ0z68B2jLlqwvndy2PxEsqcr0mmcvNFIpbEOhHQM1kM3GtP27GmTaC1ukysmnYlbnLLQhAAAIBARmNN2/eBIHup6Z9euxhcOnf50KL+G6+XatmgTsnDotH9+8ptP/5RxPvdvIvXrzQjgslon+fPn16OFVmC4+tAi12/Pzzz2rXyfVZBepPvoTGgz/99FNvhbmV5h9b7+Q+hgD2bQzn6+UylWW+Ht5MiWizGTjc8gngsfg0uMZ0oAMQWCNw0p11rIeuVegM4fmVjkVCzZgdvuLJ8eBx2qKlO4taWARqlY4lL0scfepTh/oyE/GWROI4y0zfkqzmlPVGwO+++653m1FZ9N7BWJiGIZ988knD1E6alL4Nq90hnYSXnqiDLEt8OaGqJrZsXskkolUQ/SUjaP1D7V0aa18FSaZTEyg1XhOvJtnlWfVeAlWfjlJwW4XEXH9N0vQTWcyIH1J5LdWtTME9fpY6cgK3uujUZUg8VbdWjxY5paUifGwzlCTYulZqQzoQGEZg+Wj5sOy6ZqRpDjkDy6knWcjlQv/qegmXy6R9GGUyqAdXx+02iLiMlNqyL0T/uq0h2rLT24cvK8XZn9qsYnVDz58/31VM/+Udi87ocVWlKvRw/zYoiDwKKaHGoRmnd7mlf6X2/uPLy0TkKnzzzTd++OTXNyzy5DWCeGchsLQdWYzAFATyy1boT4H+ZIWsn3oxmYu2r50Ksm7+8+YdRMxzmXmQAixTPbpQH6doS40710U93TKfc67eIS4vIeMJSMdiZ1sKJidqrzPWVvhFMOm8hHES6nr8bMmmXWJs0rbqr5Sa1Fjq0XztaWZEKvLSVS0t1zVhXWjmc+ZOSluRVFO7nC5Xs+qO5XHJ79Lf5O9nwaDN3HxOKps/AFkrgtzUtVvzh8ssZIS88JyhzIXKrj9nyWXYhWKZZJOjqGqV6Wtu9BZrvHQlS9bKUflqvLNkKkt7YewZZTv2lvTB9ZKLZ656UY3oPWVyzqkUe+1IkzOR1eIO3J6REewUt4y+3FIWGTT9ycj4RZNZk+uet2yaYXMeoA589j7t6YvnX99wttAv/q5rN+MhqyWT1bDb0mqU1rDUbI3ySGHkNRXvBFvL5Vaavwbh8uFSY2maFrWXyeGlI15KvSj20imrX9bf2Ttl7Nvl9VkFvKpl3pxvueTOh3u22c26ZrEgNmV4LDGTO4fc0HRs2o1L9hEZJZczsOzYXPzbZRpQ8TVO17/Oxb3n5oelgZxxM6Gq9W7roRkln/OWZQYjP3XpyrWMUpeBqlquG6Uug9NlJl+TxoXT+B+b/n348MHJXXmhIjUV7fjE1GgrmfiPH1+ejx/Vu6iafKkGXGtOWVa7X/GV+IBSnCsLGZ3mwLuuZKutFQj89u3bHvosYWQYC+SpfEQ9RD81U+I14gmIJlW7Stiv7LJ7NWX3n+1KoLKOfDlbXauJaSa9X9WspSwURzVDocPWtdIf0rkYAdnStTa7Ft7DG0lS1cunfRnUipPRjg1UTyqGsqtyXPV69WfPnsnQyY2RtLt62AKXSVnrKeXiU7JcyxqrF+jqxh9bKW1zl8K7KpZOuioWw11VLPUwCqYclYvROVHMYU0yll9kpIQWrbPEEU9ROrA4cQHjkKsW2eImydDFQHqHTCtY74JfL331WXbLZrEY6moP0Um/auggfBqb16ov6YClUccKoOo2+i2qlPjxIGTCEfomvQMjWDr6YeKpfmVMFsdbXtnie0s95JVZfG/F7CSqPyII3EUJtunU6ZFWgvmSMDZpQlVqE9iQ+GfDGmwic6dE1AClVHHxLSEFo91OpfCTjU2K5HQmZbPlquCHuyJ+cdy1pLLoraXiljhK7ZCSYtBcnXIxkoCG/JbWoWgjpWqbV6aA8lva5jVDajImu4aimptq0rMrX3Urlt5ENaJoiqxHZiB2eRlUv5Z6UXM4pPs7I/+MVVGDOmOJjpW57eTzUjty55IWRnoeVJ885JHF32uiA2njn0c5rv2gSR9ktVSu/NyC7qofUcwyF0UVoSxinpYQDRKbFP9Wmt+EWO9ELH3lXoshTZPCxJZnU9MkzOkWtbFvvVX0wPQvYJnVeFUK+bpac1HfoeGSmxC77c6Hq7ZZlcvVNYsFTewGHksTjJdJ5JKmgz5il36qM2XzwxqxtgZz8GZCNYSLrYeuVdPZwy3j1vyshepa/rB9lKoc1epl/3eh+0SxN8e99gh6Q8NXX31lj5+JqckgneDPRDjdLX2bSy+oaCW2rPyBb75U1Uh9Le8zblXeIB2puwTo8S5JFU3vswyyu/lPGaOG74BcYOol9/30R5MIu94Zqbap9+4HLzdtW+kyaNLYwrc4FImiKlveBFP09MZDaoB6ccVGpPXbDXuK9Ux63ZET2eoTDTPXUVt8ao8vX77s2sQsAmsGX8Zh8Fe/sHWWqukdRzZHRl4v2pESyjDKgunlOjLL+ddX95bq5unrhdDG9yQ5UD28EZe4f+G/uVzhGoxJWj/Csddt+9BdLpOc5KUp1RNQvhq4jvSL6mUemUJDD0H+p+WDdYqjnnpvGTVb0WM4lhFDSqgBdSePQjqpxJuPejLFsdy6dpEtbtIh8x5jBJM97zciTmpXvRus1xLXjzHVoS+JLBf6Vy6BxVIlC7UWqL5bfU0nwstKQD3PNeEz4XQQGTj+LSmAnBZtNKnXWI0dpEv5DkLTI/p2ii9AfF05ixIneMYQtRpjjaiv3+zuNcCvgSAfKTm3o9rUOFG5O2NVk4uebbXAIQssPRTAVoI1ceQYm1Sqx9rjwZg0Ga1JDSrl5c3EupCZWkyZuyh2jJWmU9TloqDTlM7LkruviiUh5APVX+svH8d+Vzan2F1RryTD4pjYM03GPMQ9TkqyBHad9ZU2yvQVk8+IHd/CoMVMCCkmoIG8JqLV6pWCxflRTMvIZZfzo+aj3GXYZQnlzRab9GII/oMy6Y8ePfJD/GuJt2s91392wmvZfBkuyzcEksJrbkoL1slbm4Flk3tKVqq15htvZkqETQIyCFJyiylwSWk9QoPZY2fOJbY8MS2ISyqZEXkyY7pjB2HzIj9313b/26Ywp46wjDTz3ZD6FKmB+pRlpLB0MSr1Mj7V8DnzeLBDJllx6gfH9FNXnS1spYFSBo2/iifTlmV349Avs3NSvZKS0nTxom8qnUxQ3LFqX2yNnbyV5rfSkAHpWKa+7Raj0ivzy6uufPJFbeybX19Xur6MZba0bmPFXWPnw1XbLHNrRjW2RzuXx8LOB3kpyxCpx84Hqc1VTQd9hNEmSAHY/JBhdeqddbL2l1kPzdTRNW4ZvZ21Q0ZaQJc3W7BBd6GnCRNtD7BOhuw6TLwZWbMwrapQkz6b2Z0rgmqlFRylIxU5pPiaEHRzvg2LU5aUZqK1H6ItBxWwTJgLPyXntS1kpWZ/80EBWE3PGQUerM+aNDQKVh+taztV4jUSNuwpCtSj8hH13DVl95+duY58OWuu1VVVAm/+uDoONfyaQu16Flu3C1fzyOq/1COsaZHa4FHeVPOSni7BZWfJWtUkw3t4I0lugXFWK05GOyqwbR9qdJnkb8t4JuulJlC5D6vWo+qrLN9ACWsgb1q5ysodNmaXnJYuVXHkbyuyWoq0S3+6kMFR1y992wSrCBqzl9Va86fuUGRLnYpDc7abCY4RTLpa07oLnlWL2Cx7PkKPvkAF0SRmPt9dd1VMmaYMH5VCBkGNXZYhMBf6qXDJk3nc3VI64/Vz04458TYvLtNBBOqhau2kqBmvSVq3CVx1F4h6w5+blEZGWGu/bZ1tlaiVs9R8dqWJz9MWV6aV+e1FddejmSv3+o7Sl7PmOt+RLS2lSQ1KyLaVuNaKN2nIY5eShqxK5gAAIABJREFUyztS2XvU75pg9vCatiyltWe0GXPNfG1Cbh5BSrjpmag2hU6VK7GlbEsr07+6VohSUNPbrPExw7S2bQGD1lzfTpSgZTi52dLbRlArOxZg3o3R3WPFa5W7zIilB9+sXNXX3lVIWdRNg7yZ78j161bMJ09H/V2xSqhCj+rxpclJOybNnMdbVtWrq81o9VH0JtfJQDzVdWYGTGogs6A5FmO9KzW5dmsJytQrnaRqqR71bCBb85+b7VEaLqVSEc44W1iJS3BUQfX9yNIklc5S3WtSKbuknshgJlvumtoo/loW+fBbaX4exYR3LXooFdqUXLqUVLNMx2G5JSthyX1TvLYRJFLe37izfWuLemRqqtaLWWZL67Y0Q8URmXxdyAJI7Y2pxdGK+5e8VO7utdusOtkYaXHIzefWzuixsPPBabv8ENfqm1xc23TQR2wqCZsf8ojU9a8NG12r1MUyy6HIMrBqU/rTxSGbCa+9HpqvrAvc1cSRr1dr18mStuoojdP4/0oKURzY0M/r7XAXl7H4QZnpNVUoCG/uRmyWS1bJYkbzZVF3rkRUuXLi9a9KoZ81AzNlp3RkrDflN0ZoW015Gme52xCvq4V6XcrQswwR8+OoTOKVt6TzPXg6sO6ioescF1mJu4wKLhr2FLFsvUP2Lsxn+MxcRxmxjbdkS+sLqBRkK9Rqgl6jPmUl27AqM0ywdRk4vW/J1FgcjPEOVe+CnyJ9NcC95npM7xkLplY8FdK2feimyyTsipOsLJliGWeNewVN0fQnUPpXEqoL0FMWW604mnyZivAMwljQJSslDswvkiWnHvyaVW0u1SpTGSe+hEgNukKTUimLtdyXcMmc33TiJJS6bqamVr/os3tq8MV9imxxkw4xEWMESzbAvKpX3q1XbItnVSBkQ2dMpmBNALV9dU92CMaFBAlvT7PemNBBZBjKJ7GoqOvm3PKP0lQl6k99hBKRD7OWjp6VFsUy6Nk1xXPhejZ+8G4hjsYMF2v9S1tnWyVt5Sll7FsZT2l7vQa2xcXYxNXIpr+qSm9Sg8qxbSWuaaMr2trFeL9oTdS18Jq2LIOzlmxB+Jr5WmPbI1wyrPWVS4nU66lO1bEac5ceysptptm17G3bAgbNWPXXi9ZWkQpMxNoj8lcPpJ3v17o27WGl1jBhDb5mGGQSVUypx/+MOv537jSPRVbRKHzSS5RFjTOVWV7mbNfsrUQ1Zkq0TQKqbvWGsVao3lULqotFGaQYmUnX5PBzM+uaCBIsltmFNJy9qRFyeTap+U5Uewuql+SkKWg04XD5F4sXJwUuLpd0W/yT+u9n5F/XZGeRM6MtS5OUzJZ0FEdt1jJvPHi20Ch8Mlq/gViyGcrIxLohz3mtCtYUddGfZInygWsJXlLz8yjmvBurh28rlus1bXElkkbFTylEiavJSwdcL6xHlJpM0OIgWXJXnKl8V+ybq/crXVzSMlvaV7LlxoHJ/sUpQJKe3/wXr0NtP+OEy1a4BNteXL7NCm9cZcUhd55bO6nHkmyAxQpgeXDTK9hswmvTI5bcM3Hajp0vbzroIzKKKmtg0VLX07npR6WpBqI/ub5KRBZ1LR09m5x90rMZJV9u6dmM8ANuSUj12nk5JaQakWJuyiNWm6lpQsCSVD6v8dYyjyi+288XypM5xd1NJRHPuBdQ21xrg8vagZqh/Chpl/6kivqZz0ipLW5tBhrHgzNwGt9SncUNqThksG1dm0Mxyi9Nlb5KcdeY6pYagAzfWhvIZyQawruW+K5wyZnP64Z3MxW3i60f2TJ1Xox6c4i4No5K5ijtklrKZEuN9acLhSRjGgOVWg+kPl5dVwqZL4sSD7Lb9bPtjEBe1OZ3W5mayetoV4UGkVW/NQ1cTUxO+SZn12vU5LVpK4KiFfysEW9Tezflv4OtW6sUaYjdDMZO+VqyhLciUOAVD+g6Vbp4EK5W3KrUTdJp24fmzYiqKW5HCtFTxuVP+dUW315mvwmcyyQSY9/sEdYiZNiqHoOnpO2qshijjGQQM/iZySVObVeI5MnT0F11drvSVGSLr5JEsTejgvi3KrLFTTJamwLUmUfGCBb3OEHLav6zvie1mPQCsVt5YkljJZkLrIRTDzXJzVLLEA1T1LxJ3AU/Y7pP0UG4OtKF+FuqSY1O9t9/MHOtmEKUBK55oeBBNa5N+EoqeOqGPzcpjYyw1mzbOtsqUawwZVUvhWzLp8Y2uiK0xcXYxIGV2mxWd5MaVI5tK3FNbFe0tYvxftGaqGvhNW1ZBmct2YLwNfO1xrZtuLq82E/wS1HveuVdcVVEvU+bZNK2LWDQkpDvEKjhg98iJrk+3BFNOtUOTqdGPVLfkh23Si3/LV86WZ7kMHaBo85xsxRx1rKilp5CWcfPKt9Ww/NNya8dITmpnhmDZ9RANTWMldQ131qlISPlyRc8719JvfOP3/xusvmrfjNaWkDM7uF31atk+6p3WS3TUBZrXAC21SObyxBSCdkEubWKqTpaejT9q2sVTdqSZKun3J8e9yHEzVZ9Vr7280ODzc0kAatbaX5Q9rP83OyGpF0Z50oqEbfNRY19VczQsKwFSIa21jIjT/5Wsg1i3/LQJr97Yctsad2u+8hfZBpgPGGlfkRU43pPNh8/30wucWrGkGSmF2uz6tZ9jJXXt51bO6/HYvf/K3XDPZ7xCowNM/YcXOI1F2rvRgE2o93BdNBHJNVA7uumfgqd2l1+SOUnrpjq4JLA41kUta/NVqCk/PQHX286ThKvYCFVlPLjUGFJehf24o+3lptVGUSI9cFeusvHTLagAGDgScY+6hJ/s/2qGa55BUsK+XEux4PHaWNbJ1i1O0b05BxKoM1rPxcLu9cVk8omPZu1XFx4pdldeCoRlyAXC4G9NWjRzM1OtAZ+foi4Zm39HCWejG/GeupWTRHkvfWg6pO39EN+kXddK3E/r73XzY3hLuErI+9dacjAmbmOMmLnb8mrLiNcM+0ljVKDLeOpfBvWaQynxlBsksTWxcBdyF5HIvDLXTpcdCKgdrep4UGE3v3mUtLYkqgVd4JQlmzbPjRjRpIusYxtgdj5wepS0bRBH2ysh0FzsP9cAxtUinJcmxcLYq5lLc30i9DketNpzyiwRQDp81pxlvA1JpbEy+LcrcgWNykzIiuDbHlqjGCbGpjXz4K79T3p5iJEgVR6pH6RTEWLay1j2Sxq4MexVFalRfKzy1zTQQRwVPWb/VSlJsgjijU/GEVKjE3llxiB8Df8uUlpZIS1/qWts60SSUWb1LWcurZ8mvg5bXFlDOndxiablk3K0KQGpZxtK3FNSzdbgaWrXUt8THhNW5bBaSjkmvnahFwfQVnnXZFWaql0MhnpVg8IbdsCBq1e306aQsGEZ0P7sJZU/YCrpjo2XeWaxA9/dm0oKtfFLlumE8wYE6Wvu0Gl77LDsnvJrBVoF56YMYHYDmi+QrTjmC4k0wdp7Omi9b6Q/gQaFf/cpdtdBc7bFgbgGfjxBJoqelNLMwlmbqk5xDMqsV7lG0gm/fytNRO9y1Rmskia0KB0eTOeSbzrLZHZHHJKJSztfa0r8TksEOIx0drSlV92P5342iKhS+0+mu+KfMaLzDDQKYAUOFm0ZC9W5tVsNhAJY1HgpJxNArFvTTBOlcjlLbOldbtmnr9Ya31By1WOaz1+EHMtu4b+yX3abGZcs8Y5E57xo+QDxA9ew+af2mOxuMdxxdWErHkFdgtvGa0USNhkIu4+puPmfUSsrhavINPNxQnGIbKisfIrREN4F1libCq/xHDxB1/Ek6KBtJlOxCLqpkFbczOaJB6UZfxPOUuWgtwwjtHVcU1J8ZM9uxTM3oUl3R6nFZmJkcZHTI2Fd5JlLq6nYRaLmQES3xLt3g0sOYcSS5IMWRuSGWXe3G3QI1PJlm9LyUwvH2i3RMbKVbSk1WtFcq13V0HyB8bk5Ujn7eWVkhfL3GQkkAHe0HWOy1jp2zXsKWLZeoe4zjsD33hr5joyFsGPttm+1qpG7a7Vpi41yTKqZfNEfvHXrrF1vW1dkny8yrimfn643fgnMyVwFwHZUh++5XpABSWnD9SKdxWtd+TF2KplSTD9yYSW2b2F+ZrLFA8BNDSrqYIk26DeW/UFvatgQPqi7apYtVxTxckRmdL34SuLtcq1m9M1XSrDJXkklS9kfJ2Z47Bnujn06+chBELesMgisFnLqvdDLMMYwTbnlGO1rwxZa+mBNmZ+qtOplCH5eKW7qNFlLJiMUn15fRSb5kJFqyyIn93aNR2ET0b2YbOLbGXGk5M/zkBJ2ZK67QdKVF/4e177QA6/dtUX1EXzCSs12yCLsp9JJazBWLNy6Yog5Zfp05+6Tv0xNnFkKi8Cdz1Z0U1qUHI21/mktJtAxvtFSTkzgTVtWRMg6gX0l0nffmvNfG1CroyQt0KyA21dr8W8ZLAkh7o1ZcSg1dDjWZ+AlDMenmSUuestSdJ8ZOQX1nItq5Upo/wHSyJzxlEfGtv2svmxTNe/1uMrIx+sJJE8RlDqmGS3/ceD67Ym3SjVNaIJXaAVRhciYzfWdKA5sbxWLEoyTBhL6QLUqLEFWrKWjVpqST+Oo0YhUx/UTvDTbr7i9NdClGbcrJr3iZPMFq5BSIYvY5OgCoKfe1u6aOdrOagLNV7joCYQLPhpHxHcR/OTlX6iwLxhXxQg6aVIaQP1kGVLxjTSCBytIPHlp1GNjTnao2Hf7KzOEvMOlllNUqZYncXyZ2nsyXanwKTxV/p+fOWyZgHy41M/kbKRXax1t2qzwq6KdnUtB6Cmrteq4MI2X+h8JVyuT+Srj5/hX2vpcUtcCwnc1Jh/WYiqci1HY/itTMed+4hYH9RPbVrOm29+UMNXR59vm5NvJhxvLfO44rtdu55Y7U8UEjshMT2FLCVKOvnqIAo6r3y+ayNTjgcPVa2kKhQHrlVqqyIVmyHZX/koTcQIhnAWVsmhoF0YtUllavmrcRAt6dfHkSnRnwVaPk6BPdoEvtlJ50XK300OEVWKTJXpVplbUNxMVIRKXc1D3vQU8wzzd5V4PveGd9Uk88Lk7yaVoaF4NUldpo4EITkuzVfNcrd5K1BLl/G0ZB3E0VM1tbn2LLZOnJvX8hptF17W98mTdilw0ZtAgW3v4Y34xVxbyFcr9qNNey0+GhqouWW8ncDu6WeylwxGleqtVF/1Bd8UTBn1ruX6UhybgipCtbPLxMUWOKjffPe3qxdrBUdORd5HaqWTi8Brbd+1l5hhq5K6dG5Y5KXsFgXrPenhasG/GCmY7J7+pANq4PpbLHmZN+uUVhdKQaor9VbKSt8vXeW1UpOcStxCyRfJXasJSzzZIhVWSdWLF/cvSryymMnHJa0rxdqFsNSXKJl7PlCy3aGD8CFsTsVIMYTFf6TyWq0pVrbFRqnS11TChUvzKwW41ePyUR26tYsBHbSYq3IXE73Y511u2CJ53tcqq1ZfKrV9ZREr5xo3F97JVC4lkoQLsV2CMTZx+qA6dTW1dtGqBlVZIl+g22uCuXDVvrpFpaw/V7RWFy6XzEVSo1oJUJnO0orlqknIXc1E5V26nkoB9j6e10l1ynsTNMbPd/c9DGwsGAYtZkJIWwKbkxJq+Kf2JPMNeWZbna9ouYiqF78b0s9iEy1T4ycVXCuvQBi5AX4cZa0UgjhrP/M1siTbz7CvSXWZ8KBbt2u4/CW/Tv3rYRbAz3TtuljJe1RxfmJqKlF7FL8gTSlkXLM9fPVYtqBpBGLEVi5OYW9InGOrAVQgycyzhYGo+rnpdcjgFFdHfsjgKn1XForsHowvjHV6K82PK/1cIfkaX3Qg9nk0Q+irhxJpMiccmxE/F10ro1iYAcBjwYxtYa9s57Jve0s3T/x7WmbHX2omBc54wkG70894UUAp+NHyk0V5B9JPR9dOzpoL2qzoyVrKOVfdxTQC5v7P5GAqqO4r2fzLeCyqbv3JpVQD199S9UZH0VeA4FopSIVkM5Wy0q9plcGzSk1yKvFd9sEXT3oo8aScKqySaiJe3FiUfiB5k58S2C9L8lpkmhRqr8CSTaW+dh8RMNmcspNiCEvwVM1PNahY2ZbpFFV6Uh/8QCl/Te4Fz0pgZerLEFy36hcW2Tb9tNgtKSjU5iNBGZM/k53mZspE2EvA0p0t82yxdZVySqP25ujiJ/0EpwxqGi6mu2jjy7rklIfLr/JCHF2yl7moZBI83qnXX2hb9DiQZ/nZ3NBsdnuxGEsX1VttihFJ4N6yBenv8pNinr09PKW//MmALKOC2O2IpcqExEqo9NfSVHiN2RXq4uGBiiDBgspq/vP/wf3foZcKW6O6C/aRvl3cU2aqPr4VK0NzwvUJXqCO8p53XC8K0SNJv6Sep1LY9M6TIvUe0PoVja1rUtFriSTrdzNw8c7X0iS8LYEC2961x5RTvaYhsgxtyz4gNbsNjHtJWScfhdpFK/KWSqcZGtVDMNc8W7/6dB3MRgW1kB9xq+qD1PI/lbhR/kw0+QabTkWTjHwZRClftMrBgp9XfH3DIjsIlmHUmKG9E2m5mESwTc1M6u3IXbxqGpsN1hdSNqd5+43nOppn4atH0Ev6pXPXss/+I4OvVfyrdhCOpLqnzUaa7+BcUgUX8XSKtMLSY6qxFGR320fko7o2tXYRODnDWKm6LeI5sftpY1BkqeJm03BS6aLrsoIvG2MTn4bxOjY1ft0t181rULptyTeWxIWoA1LrUI0rKWNJi6O5TDMX8Wi3OLveD9qbico73j3O2xYJ35VPHo5kG6BvroB5YXxtjNUvcCOZbHFUubCsgA9zJ3pURzxk8xvLUR5dZUnjmRx1gpXmKDMDIFvnC6xBn89Q1/aFNqMfe+yo1i/sua4DvLsmuvNuWO/eVpxjvQrUbPlZqedtKzQP7aTmpS0iP7WkGzNspiI2m76C2Y2YX6LMddz13Hy2cGGV1AG/Iur7snyrVF5SuV3VHVelL7AlqWSpr6r5mUZxlluqGr+Kk9dBTxSs70tnggjFZbf0jLv6+mJJ/AfjRoF98/mc7jppo3zNv6RlTlaTNFmF9cu+dh34eEFTzY+dZR/Wkk2G17cv2mxc3Ztq7+riVnNrSSzX81gy8x6u3uOLu+18UKvBdASm46p9hF9M9VD5VRg1jXwf56e29zoex825+SE/sbBYj/q+O6C3abhkwINHmv+MDWMcEneazcUgQRGwjFilM8FqoOpLjq5lBiMDWVYik7vSj59tfExRBYg1ryyknzmLKQwLKUOx9lS/Jh07GWsyBOGdRNo0soEY+tnc0MdKEveLsRhrIXFqXUMqG2arGbRdZbQsiq/hjfVwzX9qMoSIrfmaYHH4UYZODSTTW8RyBiHDhqDSGYka5L7rZ6wMu/TwwMhnqaMy/R+weatMc+onWPfqDLZuL7HN+GVVL8My0rJtluLyEQqqqZM3Ih8p79EFG7DOUjXJGeS4Aw16ycBjbO6lKLtYhiBE3cpZIB8rpyrL4stpGOXL6S+tacTn34qv97bT+mkvS6EkVSxqfcjm+LdTvjcssl9Za2M03ywcYhPmEWyvpx00eZ92p2uLDqtChbRHI4o7uwEKY/HeNw1sp+pYkjVWSqAtk3cQjpgcQl9U31y468C9cc+2uoh1wNJUGWvs4m9xGgMd3pV+feT8CMJpoy6ae9R54S1d2CJe88OlGcFic+0jctdB45U1c7d00ZykRc0GdCtJbhYF61SDm16xXynLteybDKPqK1mWToGxGHFIoFGdJGmVrH3wNVgt81alfgxoARhs+A7qWhJ2mi9KyoZBS2IhsIaAxfAe6/bUlE7P5r33wTatsizL4/GQpIkhUrKBffN/+v1+gNRuiuOBjJ9FcN2E1a0SCUaFqqZd3VPe/WvuCcdVIzsT6ED8U4WKHzwwJK/SA6AdWPaCrJNLCXYDUpBj8EjGiWo7lIgzGtDX5LVxaU3HzhbGWII2vtdqBfXrfgadVJCLfu6aIs6Mkow876P5rgpOfZGsr0CL/O410JDmln+2iaO4IWPfTq3wcYUG2n5Vy7xWa9db2IqrmDa71H5MJlD+5WcwtXvtxYJkDyhQa+2leXimUtr66sHAOVn1fuD4CTGjLdJE0C631l5lcV1gOkTPWC+Bwvhjk83hQ+BY+nqYvG7YQuOZxjjHwCTaNcoYMx7SWlqrbJcx/fpoFh3o1Co3Z+875eugxfoQh/TWECfMnS+khDH5OCQeRUqF/GFsMcP8UqlacZAyx4MDIH1/xqpQE7LZaZUVJr8CkRG4q4nZK5X6niYtKsNwr0g+ukyynW4lBxK+SJnr3iTXiuy7aBnx4luBKiZ7aAFp6D3nN8rEEvoh6jbWCHQNtyz1+XL61yN9u73Oty+nrgNl6Iq0eeLz11FZ7bSax9wEPrl4Tn5snUPR5MIyQA0MhfvZRAASsRAoaJ7NvRGpisWXUxdvKdGEcSzOid9LirDvLgpO80JZhsoyic3zvWqC8Qyds2buwp8A9eOrrjfb1F5z6m9VLGAeaKArgn/hF6cgi8wjyt3PKL7uoZk3LHJQBRYz1XDIFuSe+TmVYH7LjTXTDxk5RvPpbdqKeCLSf7zm2u+2hELtVHnJUPRWm+QMg18Xuu5Xagsxi9r4FtWPP2EH4YpsWfgZQ94nFlT92s+jWqijd64L+ahrJF24r8PjS2dxaxdRezjVmfLaBav03DIyJG9Z+lbGJg6dZaDaqQbtKiQNV8/bcA+EK77lwpmCzIWvUZY0D49jqXeVt7ef4zhotJJvuZ2U0AngX8jmZ+paqihp/fhdr/NYFjl99QvGfT36BUvL7TGk7cr5PokHg5qkqg9r+D2wJ0vkAkc23lalC8aDDbdqqJ06MsGFa8KBPbSblL2z8WesmlZVXJZO0JYFfFc6+c5lwHAyUOxAA5effu+2q3SdIssVScq5BAppp3zPmGxgOo5CtKZm8mQaUg0ao+yn5nBEoHdnulY6X0vHzFnFMC1dwF6rFeeyhDTPKzkFp2q19FO30vy1GjlXeNB+/ebjrl3V68KPb3eK7ExmG2f55RUQ7Ju9KieM2dxaZsrYPK8ay5yRU7eSKbvmv1zItrtE/PhqIM4+uAjBhZyBILX8z8qJL9pswN//mR/+LPXijz6ubfPv5rH4LTffBtWIfLUZdr1pK1SEfsJgOtbYWjTnRH2EK6YczqDS43bRVeWcJBbCgWzDGmnQCwRiLD/92neFanKh3JM5ukA3bdskuzgRl1Hmwu804xQIaUIgPw+5VjsNq2ZTFYPpNY4HN6l3ayJrGlAW3mNeW7o4jzABVpnRXbI1bFeBJMtP446NpMzJBLsGWkZWSVEVKLPSVba1xAt8jqUIftUnB1HSpcAUrslgDE/mssYzCB/jwMUF2ewtAjn9n8N8O4ltmavyZQuufWWIIUweMnkdWcYnQXXop5SnbevLV2L8Vq1YpDikR/eakRNbl4FTcKvGaBRkxyNlBAqqqcwb0VOyOfpTjprFU38t/22XSznYIJTxTD5lGZf6vaSunT3sV2qLR9p7o0YS1xkDpdiuytYu3BRYEFktYrPIwSNrWbjwyorbbJgNN1wmy77pz/vtJZnC3sAbFjlANK1BmEow+4igdxsJqs//mSFWuXzu5xJcW9psmfMQZBT/NJpHi6WNE28SYpHwRB3EwkSF2lwea26oM9Wxd0pw5CxKRuyz3PL9UudpBBdOh48qlFEHFG2whBmb7DPsZ5+T5WVsksSyFmjRrn416OvJ2rX82KMOBi/Q1gTzw0d2CmtVuSt8c+PRUrrKYZddpPwJh/F48+1Cps9etMqYGLRKgDzuEzAO9zqNa3xJOl1vDkw65dsv2WApRx1iw7yCxP1OTdfqeQOeGmLYdSNv1YO89NOeckMC500qGL8UDFU2Jwl710isA3HIse5frB6ba0zxI7cNSU6nFChqJcA1d1fGrTJl97gKFauuH6LW2qk1BSbaz9S/Hj9bqPImFcCXqq0yBCbRz2i5lsXbVQvSHGckVRb73qpkwdsW1ule5mKA5mdyP9etZJUFKuSUx5/+6jce9HMJJHE/xwzSsW/nUua8tHe2zHkyls7UmfEgsqWHDR5xrXjtoqZ102bzdc3cms8n2f05Vfdjdr0e5rHIBq41uiD8bjsfVL+YjoySW2y4azhB5Nn6CFdMyZm0AH5bGLkQk1+C8aVariW8K0vXCzcejGVYQnqbC0vb7EdgrdR++Eg96VfSyVPe20BUQc3rJS9DMC7mePBQjdq05n6L3byW1WsrvcX5TkqlcrlZmLYi+altzvLHslm6dj+LXdf5lhYL44fsyqhJ5L0rf760Ayo3Wcayc32S3FnVpM7snXFOyhYEJjPyGWauh/lJgcz6mZEqf2ukzDVsVQqnDHHxTxGSr4jM3d51ZJmyTIo3fv1YOpCUJB8oCz9MQ7B1bVHb55ICHWjuVrUt18VSq7TtQd11/RmMnU5UERbIrpf0Z3t7eEqOm2W4MdICO8FOerGp/G4C1B8LuHrfLPVm+n4EzV1uJrgWwTKwGjAkkfL7JYqv1azWirA3/IZFjhHNs7UikG02wfJbhJ2iHujJrE2I23drBVVg+anxjiv72oXiNGy2vlSWIcaBNSJR15i48LN0EAt2dQGbJrr3wo+vAMv1pkiOti56j9Bj8U4dYmliToePKuma6fPrXdfjPVtjryG3fCQ6xia7aFscxX41GOhw/PPw1ieYsVRxiH3Us6t2+kU2TmfV7E20C5+3w4c4OeKTd/+G2VsMml2RiLlJwJ+Oi+3YEnJqNzK/8HG6osXNv2YqLFaP/KypbK8/uSf1sDsDwbbINWXzw2PxCFkjEOAt6yV9+MnrTpMbS6Fi3U7KMGBudg1yMnzTd5pN4GQpBgSuDV3bWjBjQZKTrg0lybuLi2IrTqcGlXehl9zLTIQRbzKaZXSZfLA4cLNtCkXZJN6uRn0rzS+urNketDThRQ18r0mjCIqEAAAgAElEQVTNapdu7Cq1n1Gyc1TgmKGoBc7d7Nuuqpwq8m0ts6UW1hqaC3fTkv7gyD4H6NKxXNS4KLTZfHVbBiCuWv2Zk+vZ/Ht6LMY1rPGes9PbtXrpuvNBuWM6XBUkLzZN91n6iKV08mCl5PlClY2bkvSMgZsi+QJLY43J1kSzOE79hgNO8k0yneYZJIDPfO3adZpOYC6aE7CYaL+CeowT86styt3Xw//ypeH6zgTev3///ffflxH4+eefP/vss7Jn7U998803lklVP8EnT574P+98vdc2zcCqXuZYAdRPywI2V1cpZ7G0//zzj1rfIcCLZT5E2ntmOm0dqXFJdfdWigYtjx8/3vtUZfy1QXs+2Tdv3rx69Sofp9Xd+lrG1vl1IQu/OSTz47trfwbZBXIBgfMS2NUQ/FGABpPNPSWH8cGDB+567UIWeO0W4QEBYy3L1fz111+XZ9Xp2Ds4u2HUzp4vv/wyEM/488WLF5uVrt68n1o6OTeXIvaORl3KwcUNixwQ4OcuAj/88IMl/p9//nnUuDK5t08GRKpukbwgzrt37yyDEcWRGH/88UdBFvlHNs2FHleN2O1tPruCu9foIJaC//333/IfxDPDQeXdnA3PPF52y9+UUJYCT52aQNL0zVAiY/MfLOouqRibDK4dP7t8p6leVRvjnj9/7j/CdSsCGu/UzxA2EUYunNb7MkmN73MljPjk89WgcoxyYtAyusGtvQR+//33zUcsM2mbiRwVIe/Df/7550cJVpZvsAojo1Q8FZYUIA9EMN3knh6XLXr69GkynTjQfzC+G4dM0h/Fgs0ZEkzaFKxI5h2wpdTa6div+PkedslXKjdgbnZXGTflyZugXXmdOvJa/ba1YEZEQXsxPmWMxmxhDOr169ebKy+WSc445UyI2ubmBm51TJItk0jy1mar95+6j+b7pb7JteaK7zZxhH27km7f2TJb6tE45TL5zgfa7GZdGyt6SefaNv+eHotxUKAB3X12PkjbMR2tTMfkfcRSTDY/bFb3EoGddUZQROtNQJO3lv1pTgzNihRMerjH1y42d6f489IcD17D2CU8v7SzN8u2KwHBspZdGLnsw457+bprkVBu4oHbMS0SEidDoLK9aGU0WPjRiqa2b+6aOM6IF9zaNXYNnl0b7AXRmv+sJNxcHhKMCcxZR/K89+4nWIpmeb9mDKEyRE2+bGVLc0xjJhoqaxlbF2vI5rpj/IhCWh36SiZOIATGE7A7PNpB61wmGUy99KSftMbEx5jffsUclrLR//THUMbZ9qUI/oP5Qu1K1k9Kcyibz8qHH7PPW11qfgekdu7Wz+DcsMh+jXNdQED23Ojb5A9yFGRtfCRpi7p6/vbBiGZp/ZVjY4k2o2kPpaVSXr58uZlUpwjJSonz8u38pjX2H/cf9MPj613Jxo8rRNOVzlFJRlCgJlXsns9aInvDpQZd9XyvPMQfTMDYygZLpezmFMzeQhmbjNcZP8dMDyuLpx0qh5wi8CW89nXlDGETOBqM5/vu3pMGmVI8fPgw74DJ9ZKWZlJocguD1gQjiSwELB/M2dzzMTPMfAHndFrWeAarMDKGzbdG5KekAsF2rXltjqeCxIt3jATp3OGnZvn8o3d6l0qBYmQcMMdw1xY095TxwiKAimZMbWS0fKvJm6CRch6Yl/YcJ19FcZQFLmggdnoWTV5Su89soWXhO+/82/n7MS39iEU2P81d17fS/F1krhHZV57e49NJFrWxb9dQ3aUUvgKvleuSlnmtsEG40UXx16d24fIfDLIOfu5KNniWNhsAiX8yt7Ywua3HIgXIz/E6nbnPzgcVGdPh6n3t4hp9xFI6Nj+s1bIfzs46nwbXxxKwm2jJqQWd+p2lyfJurtFrmlrexfIsx4OTDM8R2HAlIFjW2lX+kZvh5B1ahsq+/DUDNj8drs9FQM5BPELQhtFN+1hcTKMDmkw/uTCTjEkgBA4nsLlLbE1C+T39GuBapkt4cUdgWb7KZ937LrYuSVg1nt8WED+lzQ3GBZ74WUIgcGoCGha6w0tqOP2+9OgoWfY17hpXu5S5SBIItqntGkzJMFq2G2r6vnhnj6WrLe7Hk0DygZt87AuHaxndsMhrKAi3EzC2Ag2B3WSfPfH6mPHclExHV89/VzehyLKE9cUMUrBUijZhd5r5DYQp+zl5B7EUyvJqKpnuozx5zaZaHJuyCuKpyQnMcIpvckQF4jE2KYDW9pFk76ZJbx2ukMVrmxepxQT2zmXFKdSHbI5WkkpSn68xhc3hmOQ/xB+O5cegxUwIiQlYVgYv/PXgGYxeXCnJEL16wF9xVs/YYwbV7l5KgF39cjxmTxbTBRr36br4d74IusXNfirJyjLF0bW9WGzRnMeD83sz9h6MT9bO2QPXtKurRuWh9dOltcIm5bnDbKG+orFp/zWpZT+fkySZDLSsFkm2ft/5WFOGS2p+sgouHKjZCfdiDlVoD5csoGeZ+11TuSCp4p+70r+DfSsmefiDd7bMDeHPv7BFm21V3ZefW1tTlTt4LMFQek1n7rPzQQTW9CEJh+4+iUWB8/cREpLND2vVF4RvrlUpvtGYBCmX/RywmbBMMJ4aQMBuotWJ2yMXSL45PnWrGBwPLsBb/siB3ltGaJ31cgqRiZa8pRLppd3JW50CLTvU/aw1sTjzdkxfVK4bEog/ECTN6aqrNYv0vL+2YdWTVG8Cm57umgAj3fFABvuLx4IHtXg85nOFQb72n9i6JCvV+C7HRs7MyHedJGUmEAJHEfA3Le1qOMUC53ftLMl2HSoXSz7hg5bRpV+t8of37vbQ1GR+/CXHoHi0pcQt+89G9sWbM4wSuObr1jcs8oQN54wi6eijxXiqaHol1vgCxhsue3v+cY75Urs9Q/lou+6qUixG+JAaUUEsss3cQSx1YXw1le/M7KrEJpGPzb1JEUikjMBen6osl4Kn7AdLChLv/YjfoHwb1S9fS/d6n7GJvO54+7gOCGlHxVFvYehX9aScJLD5EmGN/o61fnoBTf7QmnS4eO46yaQ4EINWjO4+D2qfq2Vcs7nhY2Zi+QJaeuFJSheswnRaSsjj8lHsNXS7tEiRuy6m+wU5+3Ww61Toylwmi7fZr73o9LulIvod6bTkvhYnP/axt6m19C8QvqZdsds/rLD9dGlvjV9+ttAyPVuzwSmvM5aKtkiYz2Xt7q00fw3CVcN9tbnPxBH27TL67CvwWqGuapnXyhuEX2NhizYbVGvxz8vPrd3ZY2HnQ9wuMB0xkyDkGn0Emx+Cal37yc66NTKEH0JgrcuOhVHMrquom4MF5z5xPDiunduF7F1G8gFZxq5+/Ppr7QDYuwTi1L0+d1I4BQFZWP35okpn5DH4Ic2v96qlL4DWYLSI6IdwDYE5Ceh1hpZjPEnhLW+KTT7YJHDztM9aLvqo5rTNE1u3VmsKl77Ze3+R7PqBu4yc3LIT0Fqy9oDu+tMj2pSjDlp/lnkiuzBniblZ6r/++st9OliUxhhqZbQJcO/U52aCd47gL5CXjd3kRetdNmp9AUY1MYUXv+JdG2Et8uQPJwci1f+0nPeziJ2U5IZFTnIgsIyAsS04q16WS9lTwQnYAedG9u5i7NStWIYYPfYallVT/NS0HYQT1UJYPn/XGXYnzNqFts5velxrzxIOgVsR2GwpjE2O1Qe98Sf2ImRji98EdGxxyL2AQPBtzGQKRo80+WyrwM3hmLwv40mnYpEwaMXoeNAnYHxr8KlnrfMDt/y5Pp/Vsdea+PJHlJoN63R6Vr6QsaR793Vsbhvy8/XHiX441zGBwHfa7KHiFBSiPivfUpan+pmCYENFUkjN5x877k5KpcD8QoPfctdSuHz4GoS18AFAZEU75WJpSn7WnSBY5rIGzBZqHGcB0q86LClLwk7jzbXKXQv3FaPTtQVIp6wvlqzbqnSrRW1Lc/YrupOqT2Lf/JKe6/rmlrlhZfkDljIPvNPOB1dG2qxDkblgbk1w1sz1WniGZ6tbIz0W4zxzMO5uVdJ8OuN3PkgeTEe+Uox35+8jLA4Vmx/YWWdUeKKNIaDDI0YTre6j7N2RDQsiUZfTLhwPbkj1gKRkBytz1fjTTaAUJDXSKXTixXvT3a3kReUnnpJpEjgzgXiY1Oldzg0hxDI3TJykINCKQNnkmnLf9XryVtL66dSceQveDe8ne+x1bDewdX6N6Ls3wZSNf3e51tLRhw8fDvfLY8EIiQmoNuW17vrT3hq9d01jHv3JZ/748aOqW+lonvEQDzYu1OEh/i4E4/Rrvcz5XTtL+vb9cPXyXDsFKbybpKg5sCc7qda3NCJtYFUF6VpNrMZ+Gp0Ky/Ro20rczFHb5sqG4TcsctuquXlq+pibhYD8w5oPXFuyiOP4vYnuDutQYknWQmK3eS3mrnCjOzG+RiylmLmDWOSXM2+puL074y1w9sbZtdt+b+LEh8B9CPi9ybCuhLHJomA6+BT7wG/fvpUpvo8GUtLN0YraS7+zSXb+GoRuttzD53IxaPYKvXNMy9L84asqNRW0OXOy2ZZrcm/4bGAe+y3BWIY/KpfGoXsPaspyGnVJ48Saub6G2E+RlL/rVLvby1Yh/S5jrdTG6lt7PB9uOR5snP3IZ9Tjbv5QgZsV75H1WdLMGJajZqvmMTIZODX1a2wvvfn7BipTHKO0mRTWbhkNl/qdtRRqwjOV25v8mtjzaP6ahKcLZ+IoU2WZJpB5avOW0WIc1co25T88ws0tcyv+8y9sFZSUNpuE5g+UrmrzM1V/lC0d6bGw8yGp+fbAjP7YE4ljnrq7n7+PYPNDrHLJkGAyNhlHgfGy5lrMVuGbORZvJmwlIen0IGCZO1W+2rZUNjm8S+b8XOiS1CIwx4N3gZ0u8t4VoLgARksaP7iEjHQKnQybRtbFdBedJhZd+lzMTECzz53e5eyX2mJ2/fjBNWtUARB+TkhAQ5RiRS2w280JGBei4nzlMB018xILkwnB1sVw5HPrDJuc79hEa/uRtvLo1OgMWxtjyQnpREDVLa3QC0F1rFGHG+UfnmUjWicgfrLG6Vf/kbJry7dBirubMpEu/JS/2XTvK5aSWNSINACsH4TK/FrWQdVCx483LaAKRpc3LHJShQisIWA8Bqn3idbksvfZ4BPiWjSa0LmKXcG9xUzGN44vjJ8FS2bRL3DaDmIpsmym5YXQahT1XVI95E4KVi8YKUDgvAQYm4ysO033BWcpZdbUeQ2YTh9ZTPLKE5BH5/sGychGXzT5bNvATUm0O0ozP20zLU4Ng1aM7vIPWoYJp34Nzea7/07hRcs8+rOUsj/9BrzGnZ2bNjDZdjSRtQlccQbsYUqKd8bAYDKkrF5UcMscY9cF1k0HQEIa9wePr8f84o6xTY0Xe2SOGVNs0b1OouYrrlOmcbKbVjF+xBIyyWyhcfdqv1k1ow/jn/yx4DXGQfONoE4djXFWpvqubd8yBZ/81s0tc6va8X1Xy4L+Zr6tdj5sZpSJQJvNwFluXdXm47EYx9HsfEi2EUxHjGXyPoLND3GVJUPYWZfEQuCBBCxuvGxyMFfcSWDLpuvFGHI8uFMVnCNZHY2omRk/ajFAe8T3+jeW3efnqDOk3E9gzCDBYnYzste0xEyy3IJAQwI1hnSGpT7jQlSSWOWrNJJpNg/E1iWRamlTzrc+VqAdV1rt1pFgfQBHn5DVYHLYHGJSMAJnIKANT9KEft98mKGMRhmME6/G1PLRjG785jdG8rlwNyYw1f5+y6EvFaHJwl6MIh9iAVWwbeWGRc5z5m4BAaOtln6ONKHBGMEoZEHx/Uf2Di72xvfzylwb94X7a1GZ1A68ZbF7g8ULDqqt5T5G39ZyJxwCEOhEYGTTZmyiQXHgpmo7u6apx7+jp5M6kayRgGXm85DRWVJ+iyQq0UiXOCmnAjFoa2QIFwHLMMF4xGhOnpuLnp2GaW1pBOax6xKMfw45U4qyvRkavWp9ZE2jZFe1L5mzwRns8a0mkyHaqGOpd0vHF0toCZEAlmhlWmdJuTJO5d6MytxP8XhGwQIdHlmcTvZ/b7J74xsRzTBbaGzaxuGwseBBNPvBY6O0Qfr5n7fS/DyKq9692zhrr73aG9+oJzPYN6OoE0Yz2roLW+YelTLhwtZSzL1tcG98I8zLtNkL23w8FmPl3mHng9r1XlOwN/7dTMeEfQSbH4xKGCxZrj3Vb65sLUeFW/SqYDNhJkduzUDAcjzY2KPVF8cyXlgE5nhwPe3DUrBUc144oyVdS+TAxYC970mVP32Kbz+uoSa8mIBcYUuvXJx+qwczb4RqlQXpQKCGQPCW9L1JrW072JtOTfyaPks+k84Q1uTe+1ls3SZh7W3VBhcdCVanYJwJ3UyTCNcgIK3QifF6v/rUNA6ZN8kTwzXK89l7t6YT3JvXZnzt0jZuP9o76NvM2hhhE5dl9sfP64ZF9ovPdSsCcmaMTvWwD4DIQ/Y3taszHbOfeLORBsz3xg8ez/y0rL1ZPguWyaL3rX5wiiXX9J3FzAo+p9eKIfMgBGYmwNhkTO3IQZUVDRaq1SnICNt3co8RlVx6E7DM+srNm2cyTZJY5nCMo86ueDFoXfGePfHN07MqYM0LTw/ns1nA+c/1vX792t+tqxbdtYu0jBw1CCqWQcZTvbxyefbsmcqiTl/7lvTeTM3BqqTFyR6uaYcIEEyGaK6mrJe0dFXFiVvIGIfe06rHpj8w+cKupY4q42QQyb4d9Q7lYDKtVXewd4Jrb3x7XQQFTD5osfnJBy2BlqatdFqRXxPJwkHPGqVdyyUZfivNTxK4fODdxll77dXe+HaFsbTrrvbNLupsMY227sKWuXmN9NPzelH3yrY3vl3Ca7TZC9t8PBZ2PvjNea8p2Bvfzyt/fQHT0Q9OHl3mLpsfMnD8W+ys82lwPQMBTS36CwRrIg3b3WoRRusyakocD16rrC7hlorpknEqUWOXk3r0/4Ud2I8aN8X6wg/bIOtnyvXhBKZ6K0OGxlTGISMnt25LoPJ1EmVL421pW4avmRwrCWRSbnILW9cEI4ncloBs1M0Xq0a+S8W4soVr1LY9TrVwYtn6thT/qHNflsGm8U3PS0FuWOS2CkxqjoDR5RvmuAYZGcVzxSm+2JWRRgH9ujnLEGPyHm2qDmJRieALXWt6MqHka6ISflUCmd0bVy3ymHL1M9qx/Lcdm2g5U0fO/Hd8CI4OC+1ycWOehJyUQODRJUtx4FJgsTxdP/KZlCoOxKDFTAhZCGiB3oLiqFkRi2ybcTbHQdMeOHRFCyZzdo1DXSLGC23Z2SSmpOoHQVKqFy9e6DywOn29HkKHA+evCCPDkdGCF6wU7wAL0kkWoaviWU6qzOYD+JQ2nfnN9xT4qd3wWlZO1mB8wTsNpXc1lmvPFgYDvbUqtsxqrj1rCTdWtFFaS47GOBfTfGOpLxbtbuMs7NsFFNho625rmQuquH5kVJCp8RHarBGUMdrdbL7DchOPxdheLNPXDl3NRZCRUbyaHN2zu/K69nDGMSm+mLCPYPODsTaDydjMU0dNmzffTJgpI7dmIGCZO9XsxzCFNH5sSdvgOR48g/4UyrA55Z1Pt/647DCFjgtS8Mpk42A7zouQUxPY5TqfuqQID4F+BLRRoGYNtfckprHglWLYhx9GedpGw9a15UlqNySgE8L6WsINC64iz7nFxzigvWeVFZS6eJtaQV6bjxh3aVum1TbzKotgGWxa5oBc7jcssis7F20JGD/rIdfduN28UrxgWmmYR6rJKPu6Ttf+3TLEmLxHm6qDkELqxJrRwM7pwFS2KR6HAATmbNqTW/K9aiMnQe5uMNGn7lKHhfYmRfwLENCZkEAZkoWarW1a5NFBO518SxZnTKBFyDGS+LlczKD5RTvXteU1hZaxxsylPruyBQMT7fLpuimZQdDMyhzLFkyG2Cco/KSMxzK7jtktm2fm7M4WkpuHDy2n7v1Kud715iy3FMyoig3hBB1cq5cUMFvo6sji3rvI/S6Muxl7SHsrze9Xg9OmPGfH1NX1xb5Nq412wXrYOnvuLuaBltnJ0Oqiq5NcKSRtthKg//i1bT4ei+qanQ9O4TEdDkX9xWx9RDDHmCngnEYvI3DzW+ysa46UBCsJWCbtR7Zc41SnonE8uLLqj3x8c8o7L5zljaSZFCpzz6RsuSV/yBLNj2NppX58ri9AQKsLrVYUetPoOl3YW3jSvzyByv4iWOc7Cle9NRi/RGpkha0zgiIaBPIENPM4ib3Ky9n87shhanPhSdBCYKpuQu8cMc5WHKiZlpPJ9tHlDYtsUUviFBMwHsE1Tp0Xi6EH5Rv7zVltVu/aqElw17PK3dJUxaHrHm6LzD4lS/yRcabqIJaCBy9mztA4vGYzsnELAhAoJnCgB1gs87keVAeqjUdB3/T27VvjRpxzFRZpLQSMTuPmfjVLXg3jGOWx+xUNZXNJYdAcCi5iApYjeZbxTpzyPCFBXxMIduweg0CY5M9gUcw4Ek8mZQm0nBhXOgyCLDB7x9Gnnv0mrGF12WSI5ZXEOnhcv7K5BkQzlmu3/PBTd2fsvrB0Jdo5/fz5c7/Se18rR9cLlJ2uX5OQ2cKFjPEQmquFNZ5jwo3S7hLmbpq/C84FIp+6Yyrmj30rRjfJg0Zbd2HL3LYiJlzYCgpImw2AFP+8ts3HY1kUwzjfYpzELlY2PaiW689lSf3KBvvFMmA6itH5D07YR9gXKW4+78fOOl+TuZ6EgGVr6MhXEhinOhWN48FDVchYMUaZjG91Sqaml8QbB5/JxxVYk/tamrvCC0bFeg/HriyIfHYC1x4lnr12kP9EBII3Ye+VXOOuvY90il/QcfiSVHLwk2p7ja1ry5PU7kzg2bNnNyy+Zd55PBZ/4nV87hfLcaoqDrZXZlAbN3xnUii+ZZnot4+mb1jkYvI8aCFg7KqkeNqxakmwOE6wDmdcvSvOLn5Q81qZTYTy/PUhxN4bHCvHF3GhBodM1UEsZbfskFbMCSUfXHdkB4GrEpizdV9mbKLvAweLlOrIdB7p5nsOrtqaLOXSepl/wCnzyDyzu4uQxtcHa9R24JogBi2jUdyynAU9cFakSQW13RHRRKRdiQRbf3744Yddj++NbLHGLAPtpdopfqAbZZMhmrEJ0klKG3huyTjFgRatm3BbrV/ew3cr+cLMeW3sSrRZWfPhxhPj9SXVoXc1AXWFHz580A74+gT9FJgt9Gkce33grOkNNf/Yuh6c+23HWdi3wZp2yewOtMxtec5pB4Iy0mYDIGU/56zrVosFeCyLVrDzwW8dmA6fRtn1hHaDzQ/GqmRnnREU0YYR0PKipdMfOWlv3KqqaBwPHqYn7TOqWZKvP+NUk3sTFkYX2c/LstDix+f67ARGmt2zs0J+CKwRsL+YZy2FeSYZK5eK7YOQNRSdwrF1ncCS7A0JdN1wMy3PAqd62rIgWJLAVFVsH4ceO97czF1zQMazlzcsclIPCWxFQNv1jKsaxpWGMsGCwyRy+B8/flyWVM1T2kSo3YTajKs2uww69K98Yx1d1ownH0LcZDtVByFp7btCGQFtVi4RIHBSArPZpZNiTIqtbjE42qTeU92o8ZhlMk0Cz07AONUp/6rfpwuLGS6+3+bjXV3ifO4YtDyfm9+1nMozjvumJZnfOlO5UjOg1P4Rbo0+eptBP7u10jEIWiMzODzYbZJ5bVlGMEv3pJ6u60xLUJCktJNr3WbDzBuiZJEvFmhXIU2jPXr0SK8Nss/MVLLSMMTyjs6CXJgtLIDW45ED+/p7an6PSpwzzTuPs7Bvc+rkiaQ60DK3pXQWO0Cbra/3s9R1WUnxWBZu7HwI9AfTEQDZ+3M2u6EKNRZh8hkYYylqorGzroYez/YgYJk7Hbx+ajwerBlRjgf3UInVNNvOQW9uWV6V41//smht5nHdqsk9n7LxboEAxoZhFIBo8xM4+/L5/ISR8A4E6vuLeSYZjfvGMtU67N3JGRniW9i6mAkhECgjoA0lBR5mWV7zPLW5jWYeUZGkjMA83YTedmkfER97UMFiCix7N29Y5DIt5aldBIKzPWvPWjabrj27Ga7vivhxyr6W46dQfC1b8erVKx1X1on9jx8/6l957PpoML2bBek8HcQirV1pZ1vbs9AmDgQgYCGA9bZQKoijjf6BjVUXIG+20478Agl55BACxv0WlsHRePmNUhmPQPeQH4PWg+o10jR+1PrsHu/Zvx7sz1/1HvBO+CGCa7S1AaWQQ1XmTQWOWVLU3m8ytSz+nn1z6tkNUVIx9gbuOsEurZDiyYd58eKFsbfaK8+Y+MwWWjj7PZ0l/t44xzbAe2r+3jo6afybj7OwbyfVW6PY17bMRgiWaLMtbGVkps1m4FhuXd7m47EsasDOh6A5YDoCILt+ztZHWOZ/lgKefSp4VzXFkdlZFzMh5HACs82dai+ccbygCRmOBx+uP+UCGNe/kxlY3kycfNAF1h+yckmVXRQIwPHgMtTnfapsTe685UVyCPQgYPFy8vkWmOt8gsV36w8q1/eexcJnHsTWZeBwCwJ7CZx9y8ve8tYMKPbmRfyjCMxTy3an4nDnwSKAZXR5wyIfpee3ylevEzaqqKbRO5EJDpP03i3dqRQkO08HsdSF3WbOtraHLkEAAk0IzGaUmhTq8ES0WKhZo8DAyorKSbj8/qrD4U8ugI58GOc56ydUe6AwWgyN2vq5xJlyGcXLpMCtCxOwND2N+M5upY1bVaat6B9//HEZd2uu2P5Jn7LiWFRCKWt7aFn6PNWWgCZAFiMvDbHv8vRlUBdsmVTsOtNi7BzPvlZydkPkq03xtXGrvZ++uOmpr776SuOIp0+f6jV8GlP4EbienIBl3njyItSLh+bXM5wzBcZZc9YLUm0SwDJvItoVAVOwC9d5I9+hovFYFv1k58N52+mEks9mOoK1uQyxm29+sIM63K2yCGCZ98soA7cmIWBRy1HU6NcAACAASURBVJFzp3a90swex4PHaVHzadPinsw4459Hc/iegILi29tGvuzcPQWBAg05RbkQEgKDCRi3JmSkOry/cLJZvHMXOXlh8fmSD/YLxNb1Y0vK9yRwtwmXesN4Tz05V6nneYuEvRs9vHezCGDZYXbDIp+rdZxXWuMmUW1o7lHG169f+/qvGc957EyP8tan2Xw+sF6kJYWpKk77Te3lmmeMaZeZmBCAwCYBxiabiPZG0DKQ3NpgTUQhdh91b47EPxEBuxpYBkfjC253BvSh7PHiYdDGMz9RjhadvPz3IuZvI8+fP9c47uPHj7vGKWV6aDHII3calZXiPk/pnLbO90o3pCFlZ7Yth4rV+ZYlbqwIi9ZJhvnfU5A3Jsd+vNRYF72jSZGKDYjGEVLXR48eye9ajgq/evXq1F8V7k17V/r9ZguNfvIkDaTTWAPN36WNJ4qcN/snKsi1Re1n387LDcvctu6mWthqW7RDUpu2zd7B5uOxOJ1n54NDcZaLaU3HVH3ErklFo7dwFg3ZK6dlnmpJs9MQ0i6wRQB/M5U9ZWJORUDTX5Z6LJ5zKyhssNyfSUFOFMeDM3wa32o+v2axMskyWJYekw/6gYe74AXdob1t+CXl+qQEDlfRk3JDbAj4BJq8TmKexljQcfg0dG0figQP9vs5D95+ZSRlCIwkUOxgjxSyYV71hrGhMCTVg8BUJ97t49DDNdMigGV0ecMi91Bj0owJGBfJ3rx502NtJjh1bBQmLgUhxxKYqoMQil1Drfn3KB9bueQOgZMSsDhgJy3aIWJr54FOl8WLl+q4saKH1Mhsmdp73jnnHu1S2UvasI4waA1hXi8py/tYZ/PVr1cLU5XIMnc0cqfRVHAuKYzleHDvmRZL54jWXUb9fvrpp/qyLEeFv//+e31V+JNPPtFJBr1GQS8Q7DHxWC/tzVMwehHxULEtN2P6RmkLZEPzC6DN/wjjrPnrCAmTBIy2zmg5k1lYAo3pG6W15NgjzuTi9SjybdO8ic3HY1k03DgEZufDbQ2CseCz9RGWuRdXtJsv21lmRxdWh/cOFgEsmwld1XMxJwFL+9Uy5chXEuxqJhwPHqdXxlGWUSBpVXF/YFl63BTDYuM2E6mJYF/+d7m0rQKXLBdzEjhcRefEglQQ2EXA7lJkkp2nMRZ0HHG5Znsv8jx4Y1aEQOCMBO52PPiMdYTMuwjM000Y36y2lO7wlmjxGTbf/3XDIu9STiLXENAko3GbpmXX6S5JpNj+nJIay+PHj3elQORJCMzTQSxALDPsS8zD+4hJahAxIAABCGQI6Lte+sxXMoJe88Em/iSZuwX6Hl2+7LP5DIu0dqnsPkaeA3ch0IqAZc3lAl8Pzs+Z2JtwK+zTpqNO2WKQjTMA0xYTwRwBvcDFsl/l22+/dY/0uLB0jmhdD/KHpKlZxOBNf/ViyHC9fPnyyZMnsufatPbw4UOdFm7yzvF62UjB6EXke+p6jMb90P1m+dD8+kokBQhAoBUBLHMrkkqHsWRDmCQ1AwE8lqUW2PkwgzZeQIbZ+gjL3MuCvd+w6BTVys66U1TT3YS0tF+jk98KnUWkJS/t4uN4cCvs2+kY57+2E/p3jJr+oIkklg3TxrKURZutLy8rBU/1I3C4ivYrGilDYBgBy76EYcJMklGTPrRhWbB1DWGSFAREQNOOgzm8ePFCmyeWv/EnrKa1Ib23Jgyu5QOzm6eKd3Wgh4vdZLB5wyIfqOo3zNr4Gt3mx4O1+c+nbRTDf4TrSQgcbmkDDvax52ySBwXhJwQgUExg2tZ9urGJtubru15rFaETKXTfa3DuE67TaPbRypxt075CKp3X/pLBlTsnNEE4nUEbXHEDslPrs5wMnO1jFwPI3DYL47YefajztoguVnDLLI0sQNdFCuMZzgscD7bY24sp2FpxNEDoV6HiLFOmCUNti9RRYS1y8VXhtYoYE26s694NxOh26pB5Pyxofj+2R6XMOOso8uRbSQDLXAnQf3xaO+ALyXUTAtPWtdHJsUPAY1lYGdcsLGNqO3zFZOfDLlyTR57NbrD5wagw9rUqJXh4LTfZTGgkQ7QDCVgm7Y1OfqtS2E2KtPS/W+VKOpsE2rqGNVq1y5hulosIEJiTAN3wnPWCVOcicLH+oolZmI1Jk0KdSy2RFgIXI6DpS2dY2Px3scqdoTjzdBNOzy1Y5hE7I+3mBpobFjmDi1vNCWiznea+LXqoT9PoJRStBPjll1/8pH744Qf/56mvdW5EzVZ/oqoZPP9fBS5F2wR+IgJTWdpdh3bsx4FOVB2ICgEIQKAVAXkIb968yaemCNqyP/7tVHmpuDuSgOXjpU6eqXwGJ9WuXSDy5bqes3JScQGBTQLG1nd5jd3VhDepnjqCZacRM8anruJA+E0/TfGNu6KDlO0/LVqncbfOedrTPCqmvJQrTdR0xbhMD1pqv0YMVYeUfNFz7WeTMp990HHG2UK9UcIyaayKVun6uRzGttn7/Rdofk2L5tlrEzijfTtvjWCZG9bdnJNUDQu4lhRtdo3MNcLxWFSP7Hzoocx3Mx1T9RGCb6/Tm29+cFtxLMSmquU1gY3D4bXHCT+cgNqvpRJrDnLuLeMuk6JJIY4H7yVcHn+XCdvMpkarmkjy6NGjTSEnjKAXM59iMWNCdIgEAQjckECT/uJi3GBysQqlOBCICRgXzuMHy0J8q6LXq5clwlMQWCMwz4ZL+2vMVBYdOJz/zOEm2xsWeU0PCe9EQHvsgjfaJjPSeyhaHQ/WUSJ/GlQTU+edYNHskLbma1ukmqr6Yr87TmK8XuCmERtZ5F0G8+YrZCPrhbwgAIFzEVDXpq7ZaFHlRZy6Hz9X1Uwo7S7PZyqfoQzmrvKWZcFTEDASsFhpzoIaYV4jmuWoXs2ekGtQukwpNKliKUvXb2lKALTOUguXjDPm1IFDJ03TnzzJH3/88enTpy585ovLzBbKjFi+qya3pNPxYOO+1W+//XaAPqD5AyCTxfwELmPf5ke9JiGWeY3M3vALTFJZikybtVC6WBw8FlUoOx8qtRrTMVUfYZkEdjV+880Pu1hdYzOhq3ou5iSg6SyLYL3fd+bLYBRpeUQm5b/8h7nuSqDtCnSrzZ1di0ziEIAABCBwagJte65To3DCw8Sh4AICEKgnEKyR33zGp54nKcQE5nlz3vU60E22NyxyrIGEdCWgRTJL+vpkh1aD/i97Z3uuNY6s68O+dgADITREAIQwEAEQwrAiAEJgEQEQAhABTAhDRzAQAt0Z9Hn2eB9dOpJdLtuyLNn3+gF+ZVkq3SqVPqyyPDFn42g/Xxzn1atX8c8urvV6VVsStfVNTVifvZN/tRZSz9daPXUxa8Q8iZSKs6gKmpK8FAHSgQAEILCRgKaW+tqU/yW6vvext+fJxhLx+K4EFvW8u0pSJ3F/06gjD7lcmYDn9GC+HngdDdFU3WOQcQ8+jUp4vPXkLLf3h9g8+8l60bpfv36dRj3qFETLYpUrV/OOm5sbLcQ53ePrcEhyOd9qoXPR2DMsSVg5f3rsjJKq9olYNN9ZcUQ7H4Hz2bd+6wjLXKruzv16iDZbSk86TYcRi9NUsvMh0XBMRwDSVB/hWfFrU/IgVbWLRayqSbUlo6ZUcUtBLvusZ02j8vLaorecesGEe3A97Y2PWNmY65YvB5faFbqxCEc9vvcLlaPKRb4QgAAEIFCHQMHevI7A5AIBCCwlUHOWnkzetgzylxaT+BCoTOB8u7Vm/fkvWOTKSkV22lrnXHP07ECd5Sm/o7jb0udXO/punfYgPn/+/M6dO3IJFo3t7xhU/OFvlhsRPAS214gnF+JAAAIQOCsB7f/Qq76ltlRvN29vb8/KhHLZBJZqi53aIXcXLd2coLyHQCbTPQjEU6qp9K+wPMhLlqH2PTuNFLOjqfeUVhPur/G9P+Dy/ft3T3U4l5s8SRGnNQKaO9T/3p8GY9JtLc01tVftxKuFOsHGM5yQZ8VO+ukZ8Oj1Ss2TdtD8neqaZNskcGL71iZwj1RYZg+ly8ahzV626vOCX3zEws6HXCWMEEyHAaeFW7yS8NcCO+v8rIhZh4Bn0d6z6lJQWo9IITt5Sv53+MHF3gQKfnuPFfl1lTW7gXtdsjwFAQhAAALXIXC+Ccl16o6SQqBBAskEgeNBGqyj3kWS91qPRZDYi3Z7Vy6jxNOU/PXr1wXzvWCRC9K7clLaz+dZB5RD7HaNTXyMqx3vsKV+5dKs84ETyZ0JagVJS7r6d/iTUdJF8sk5UVX6zgRbi9ZUB7FoktWU5K1VK/JAAAIXJKBdILkbibowz4Zs9eYa1tbck33BCmqzyFdzzFs00mizypDqNAQ8O8NYHjxNdc8WxDOdr7zTaFZmIqwmoDHb7LOa7cp/cjbalggerctXP7bkeOCzrB5MwddHgjQL0CSi8phQzqjSQL0U077/KdkqhF9ktfDt27f6SKLNU8MSOWwnq532I867HlMjCZ2plYp2cc0vhZF0WiZwEfvWchXYsmGZbT7Ou2ca4NFmnZV+tWgXH7Gw82FW4TEdBqKm+ohFrySaktwg3MItsbraZsIWsF9KBq2TeJbLKjtyet4rDdWkdV1d4B5cSWmd6uKUZotWLep1nPL0Eu0f//hHL6IiJwQgAIHDCTT1Bd/DaQQBPIO/EJkLCEAAAjaBZMf2Hq/hbQG4C4FqBBZ1oJ8+fTrB0SgXLHI1dSKjQEAtRSvgs8qmtUJ9b3hjs0qcbBtfYFF55bjr2YsWYOpCq23Pnj3TdnwcpWIsFa5ndbiCDGQBAQhAoEcCox+qeP/+/cuXL9WXJfPN0QLKK0AbSkZvEXhiAld7S8hI48TK3FfRnId2nmMyon1aRtO7mhWaUlTPjHXLnpCpfAk/hIBWO2fzzb/5MvvI0ggn0zrDziwlc7X4WiTUaqG+FpQs9+3NQVX24MGDr1+/blylXCfnpVYLRVg9yGyTl2nS5HEdz6mnNMGc3beqj1/s/TWEUfGuqfmjKAg8GYFL2bd+6w7L3G/dFZecNlsc6ckSvPKIRWVn58OUPmM6psi0Gc56hb9eFrE6x2ZCPxxi1icwu5AyiKQOq5pssv/+vIaPjf6X/wFibiEwu/61KPGaWrVIsGYjS921LWb7aTnNFhDBIAABCBQnwBaN4khJEAIQ6IKAXl3/9f/+nPv2VpcrniNwFsRqjDzYBYELjisuWOQuVPF8QjpP8d2420+n3MTr8tpe1uwnLdR3a9FM52M41231llGfItbRJer8ta46+FOdT08oEQQgAAEInI+AtlPnh9hrq/2wvdvjgiImmpMW3w5+PtTnK1E8rjtf6SgRBJoloEnHrGzDx91noxHhBAT0fd54ZXiqRLgHT5HpLlznps7KrA+WzcbZGMGzVILWbYTcy+Na2fvw4cO///3vCoqXMNGqnec87eSpLT+vuVroOZ5344rxaKV4Fqv3yHdUmDzwUpqfF5+Q8xG4pn3rtx6xzP3WXSnJabOlSJ4+nSuPWDyDSSnAxvFkRzsfVFhMx+mb/MULyM66iytAa8X3vMSpvMfb8zXwgHFY18U9OADZ98KjLk4JNp7QUupc9WHr5P9znWj9f42Q2ObiVDCiQQACEIAABCAAAQjUIRBvAmP/Xx3m5HIUgVLz0KPkX5HvBYu8ghKPbCfgXCPSPlRtPl6dXbJrQf60q5Pa70F94EOOUjr717PbVWJo+6N8qITl9vb2HCd07cd275QXvfXBuu5dHaQPAQi0T0C+neq5EicTffBCr2zCh2Xv37/v9BDWTppFHx5unw8SzhJY1PPOptZ+hKuVt/0auayEnm0clXeWXLYuWii4c94aevYWZEaG1QScY629q1sbZjxFOI17MKsHnurWrEE74zVY0tJfzVdUOivb2S48pTDiXHm1UHPGZEU3B6XBSdmK0EJrMlHNM9XC8uErsafX/Bw7IecjcGX71m9tYpn7rbvtktNmtzO8YArXHLGw8yFWdUxHTKOv60WvJC6+fHHx4vel2FeQ1rNoX3nt1CNSqBrcgwOKGheed35OOTZ+vrHZA16cxScaBCAAAQjUIcDIuw5ncoEABC5LINmOI3emy6Kg4FcgIHeFKxQzLuMFixwXn+tqBLTI41wmWv0ZXb15ihe1pNt771hdQU8uvg8ePJjdfzakLGI6HUXbHxssyIqy8wgEIAABCFyNgL6gH3fNKr7cyfTxqWSPtb6a4RwkaHf+ls+IXI3/CcrLqu8JKpEi9EjA8yXx0ywP2ksinGEuBfZs68FdvMeWPiqzZ7GiwsYyj9bJQZTdRKOVeO5AVfrr16+1AKjlMjmUVtBG8dQZwsk7suKQWS1Utc52JTc3NwXJzzokSx7VS8EctyR1Vs3fwoRneyGAfeulpnI5scw5kyuE0GavUMv7lfFqIxaV1/lS49w7H6RRmI79mhUpN0XAXkZuSlSEuQKB5P37aJHrrJuFrD3vlYbIak36toiuOT040Nv3wrPa7pGgzV2YHsmJAwEIQAACfRHQfLsvgetIy4SkDmdygcAVCCSTt5qfZr8CXsrYNYEL7hO9YJG7VtHWhHd+Rnf1S7LkQbkkNUVAmxflDeWUSgu1g2PwsCraVEGuLMwiJ6VFX9u9MlXKDgEIXIeAejdtrB9dx9O3MDwzTY1F5SF8HWKU9GoEFo00rgaH8tYk4NlZMuvDU1PgLXnR7mbpebaOVN5pNCszEVYT+PTp0+yzzg3Qs+kYEU6mdbNft+F9rqEMU7e0XCa3JR0n+9dff+kFlk553bVj2m8OwmphqGI1fHtKqO9MadoY4m+5kOa8e/fOSEGt0mOIjBR2unUazd+JD8k2RQD71lR1rBMGy7yOW6dP0WY7rbg2xb7OiOXiOx+kfpiONtvgIqkWLY2y+cHPlp11flbEXEHA+Rm7mt94lUh+tQ9vE3APXlH7ix/R2rTW1BY/NvZAkRVSlsLH0BIGAQhAAAIQmCewaPI2nxwxIACBCxNI3oLvus3iwpgpeisELtiBXrDIrWjb9eTQEbj2Nq8BiRamtElrBZ7EPdj5Tm5FRise+fDhgw4N9uyz11KY9uOKAI7BKzjv/QgLlXsTJn0IQODEBNQv2/27xx1FfDQ/Va96YlAULSZwgp530Y6ZE5Q3rj6uOyWgjX0eyWvuLPHIszqO3e4WNeHVMrT8oHPrSNjQ03JZkG2WgIZqnl1cRXYB2cIk7yNGI59J61ibHa1if6A+xqfjqrQNUa7C+tbe+/fvNfUo+xpLa5UvX770i+SMyWphDEqfkfr69avdL6tmZ/3t4zRHrzXU0YnQo7eGQMkgKzT6WSvjqfq3+tX8+qzIsT4B7Ft95nvkiGXeg2qbadJm26yXc0h17hHLlXc+SD8xHedopPYU7BxlLFUKVm9KkSSd7QQ8a6fam1dzZcP5ln8oe1hexj14uzLMp7CobuzkiuzC9GwbtcXQXV7dzSIiAgQgAIHeCRSZqLTTXxSRpAiT3hUD+SEAgSIEkikl3kpFqJJIswQWdaBFuuzDUVywyIczv7IAzsWixNHXQ0zHR8TbWHWaTc21TltCnWdyc3NjxxnuavOidhw+f/7cE5k49QkseusTK2R9UckRAhCAQFMEtEdfm0VskbRV6O3bt3ac4a56Vaf3mic14rRMgJ635dpBtrMScH7SqJ3Z1saKWGRnNubV4+POrSPaEdtj6ZA5IfDly5ckJP+pVYu9m7/z+IuO3INnF5AXrc3mlUJITEBvr+THq6nH4C2sg4UHb+HtG8+0Vml/7SgWw3PNamFOSdWnKjMqS0ttavtbPISlGPqAY551HKJXopqcxiHtX3ek+e3DRMLtBLBv2xm2kwKWuZ262E8S2ux+bEk5IXDKEcs1dz6oZjEdiXr3+3PR0ujFNz8sWr2ZXQvqV2eQvAUCWjyZFaPy2qlnYTnIHHbE4R4cmOx4kWz9X52TVKrIepmx8OeX7eIdkh8UMSEAAQj0S6BIf9FO8Yv0XCdj0k7tIAkErkZAu65jo4RtuZoCXLC8iw7AiVtHv6wuWOR+K+sEkjtfkmnpcOlOr8Sj2JlRBaTalfju3TtPRpJZe9T23mjrkYQ4UwQWvfWZSoRwCEAAAlcjoDOgnGdtaU+J85gv+7inqxE+cXlP0PMumjOy5HJiZe6oaJ6dJYuWERovu21nFjXhxku6TjzP1hFn371OAJ6qScBT3eFsh/0E84hRwUt5vwLmKS/ajJs/TohBQJvWBm9hvefS3lx98uDVq1e25TdSK6j/rBZOcZbTyNStIVzfMdE4ZOm68fCsPi5pj2GkGzqAusheR7sUe99tVvP3Ljjpt0AA+9ZCLZSVActclmdrqdFmW6uRS8lzjhGLc0PCmXY+SEsxHWdqqqsnyGeC4CyLPZ1MEmFVOQHCz7IEPN94rblor1UaHYPhLKOO+ggxcQ8OKHa8WOS6bcihRVXjrv/WImM6lSzfYJgiQzgEIACB0xAosneqnUF5kZ6rCJPTaAgFgQAEVhNItuPUnDqulpkHIbCFwKIO1L+6sUWkvZ+9YJH3Rkr6BgH5vsaLfUbMxN3XiKlb2uQXd1jS6kYOL9JXD50F0evD2WMVbQjcrUCgyEJlBTnJAgIQgEAjBLSxQG5mizpldeie7Qgah8uXuJFiIsZ+BBb1vEUWVIuXZZFUi6ZmxUUlQQgMBFrbWbJ3veCVZxOOJ9pTMSsfRDAlBuEbCTh3cTmXdLYIcz6tm3377Bn9bkHKswMBrUlqme729lbarkmKcx9/TE9VWWTtjtXCmGpyLU+D2XcuiqBhs3x9k2eNn6p0pWw7eOvtp1Ke9YIzcmnzVjua3yYfpCpLAPtWlmcjqWGZG6mIPcSgze5BlTTXEeh3xHK1nQ+qX0zHOiVv9qlFr2CaLUUdwRa9vpmd2NaRmVzOSsCjYDUX7fU9Pj/qeHEG92A/t5UxFy2fGXlo1WzRhg8jqUXGdCqd2QX3qQcJhwAEINARAW2J06pc/lfkNVX7HIr0F4t2a7XPhMlb+3WEhBDogkCyKbCIve2i4Ah5WQKLlPwcg4cLFvmy6t1Iwd+8eeORxOlVOySVRF6xw88j0tI4mqM5P8OHb/BStkfFX2QwPYvyRxWEfCEAAQhUICA/B1nCpScvaT9N0q1Pifru3btv375N3b1g+J3oT0vE5yBwgp530QtKlnPPobe9l4LTg5Ma1LeokpDr/FTZPUas5k6j68CvX1KPU65GdxUc5zyS9KV1swvIiwY89XXjlDlqkqIdFKqapedeaA6yEQirhQZAze/iyaDWS6ec59U9aTup6nF2l6Mcg8VcrSxOOZfh7du3379/12w0v3WmkAM1/0wYKcsUAezbFJmuw7HMXVefLTxt1ubD3QMJdDdiuc7OB2kFpuPAprFT1otWJC6++WERq9m1oJ0q9CLJRq9D75zmfai/7rTQMRu5zipuEMO5L26Ir89MhAf/O1xxsRMBeznMn6lzuONJsMjK/sU7JA9n4kAAAicgIBs++p5ehvQKA6Aie6dGAR6iG0UkWTQhOaSYZAoBCHRBINmOU8TedlFwhLwsAb1v8Je9SJftz26nmBcs8k4kSdZJQCqnkersWo0iaOeB8/NzyYpWC+7B2p3m3DKoKdtFPurk1JCWoy2aZPHWp+WqRDYIQKACAZ3HuG53td4LqitPOvdRgbUjXAOGdbmMJkhgawT0MWK/SG3OzhaNBxaNNPxkiAkBPwHtLPE0pUVt05/7ITFn250HyCGSV8g0WRaeytE5bZ96nPBGCHg+DRCf7bCT2HLP86Tc10uK2RUwjjEfKl19UOWBvbLTYcLa3qbZh3Mjo2pTWrpoOT1WaVYLYxr59c3NTQjUWeVaL5XXrlE7+rrxYJe0uKo/9ena/6oGpRG4akp/6siSLyCH9MOFRjWae66u05DO6osraP5qODzYEQHsW0eVtUjUa1rmRYg6jUyb7bTiDhSbEYsB/yI7H0QA02GoQb+3ZpdG46ItetkRP3iO60XTxisvKZ+julsuhZY7ZsWrvHbqfI8gsZO9fJwePFuVmyLo+6/+ujFyUlcRe3UbMT23tCC7qO8ZTfPiHdIoEwIhAAEInIxAkf0o7fQX2yVR71n5HerJNIriQAACAwEt8iZTyiL2FrwQaJyAX8+TBtJ4uQzxLlhkgwa3KhBIlvymcvT4BelZvYuKl9e1e+zwkbAW2Zy7ZrVr7dOnT1MECG+NgFRr6tySXNTT9BF50QiBAAQgsDcBbQT3vBjSAMA5qNhbYNLficCiIwq3L6juUYp4mDqb/qL9JbOpEQECKwh4/AOV7KK2uUKMmo/Mdjdt2pY6iDxbR/wLSnVkJpfVBBqpbqcYhy/7LOI8OxjoqziLyu6MrJU9HfwyfF2o/pnt4i8B/KtzzuXKvOysFuZM4hDVQlhJ0+LbwHmoHY1P5P0bR06uZTrk5q3F2KdPn2oLrP6VP5u+22j7BmsMoHrf4u+diLH050U0fykW4vdIAPvWY615ZL6gZfZgOUEc2uwJKrFmERixeGg7X1I4pxJiHs8iW9j5IAiYDo8m9BhHcy42P/grzr8QGqa3/sSJCQEnAc8LC7+uOjM1ounYD+NucuvVq1dxCO7BMY3y184jTWYzfv/+/WycRRHsZT5PUvaSnycF4kAAAhCAQOMEtB/FP1GZKks8tZ6KUyd8uyTbe886JSUXCECgcQL5dpwz7f9rHD7iHUjA34161lwOLIg/6wsW2Q+HmHsQcL4k08Ed+lDFrADJuzRn4rPJbong9A1WFtqFxjbQLajrP+s3mLz1qV875NgRgdMMojpi3p2ozg36Gi3Il7i70iGwn4D/Hfb2BVW/VP6YfnPnL6k/d2JCYCkBzyv1k+nq7KGdVx7V5yvDuUb550f5s4Q0RcDT/CucO3FKrbPNyOxHCprSk52E0QmxQ8oaziWrfDvlmCerMzA0bPNUh3OekmfBamHOJA6Rf2/4qet4vVTf0NFmUzkJyzUiQxXkLQAAIABJREFUxNlyoc7r69ev8nAoePbJCnkuovkryPBIdwSwb91VmVPgC1pmJ5neo9Fme6/ByvIzYvEAd25O6HfngyBgOjya0Gkc/+Kevb7RafEXie1n5X8xtEgAIkNABDwvQyus4oa6UO8Wru0LtaBk5znuwTaxTXe127LIMquq7cmTJ5tEyR72G9Ps0f8NoEOaIkM4BCAAgTMROFN/sb3nOtkenTMpKmWBQF8Eko0Onr0RfRUQaSEwSsA/qNCai8d3cTSXpgIvWOSm+F9QGG3wcm7nml2t0kauePOouqriC1NLK0jf9PVsq1WygnC4tEtLR/xFBhNcEIDAFAHPi6upZwm/CAFtAQ97j+wi62AojQfsONztl4B/41Gb+y38y7z+MUa/tYnk7RPwnB5cc2dJBWKx99FodpcdtKhv9ZT9ZPowqgNXCHQe8lDhlPt4hWeKfHc9pj1E2f7x6ylQHYXHy2j+PYXFC6geQf3g7FuwdW8EWC2060t84mHz6LqxTJCiqUHpzJJ1dkDbJ/SsUpDRa2FJ9gqab9c7d89BAPt2jnrMS3FNy5xzOF8IbfZ8dbp3iRixeAife+eDCGA6PGrQbxz/9MqzVNgvB4/ki1idYzOhBwtxGiQwu7pVUGbPcu6QXXJ0sAJxDy5YEWlS8dee0ntLfif+A0senYxb5HN9379/n8yAGxCAAAQgcAoC/sH3VHHj105TcSqEF9nR6N85V6FEZAEBCPRLINmKUXPq2C80JD8BgUVbGxsZP2zEfsEibyTG49sJOFeiZt2DkwjOr/Nul99IwVk0peD0ejLy4lZ9Aosmnrz1qV9B5NgLAXuLfC+lQM69Cbx+/dppdVkH27suDkzfqQOSMN6sdqDASdb+CaO/pEkW/IRAQQKednS+L5PaC57+VlywIlpIyrmtZ2/bJQ8u7bK9c+eOvMKYXu2nGI20feeWnkXLmPtB86dsmxHbBPlzOU1M4Tqwscvg6FDZWZ9tp4WMK4XVwphGfh1vNdRIIzlMJo6vOnr58qV6h7/++kvu3HpQu0vVGakpxRWna4UoXGvFWoBVTMWXkdGzSiFOsJHrs2p+I3gRY1cC2Ldd8R6YOJb5QPi7Zk2b3RXv6RNnxGJUsbNxJRsb8gSTCC3sfJCQztIpJpsf8jptP2TR4t6BE/YWSC5akrKXg1ooDjJ0SsCzy6LCRx4Helppcaq6VmnyL7X9d6d10L7YqphkSLFOZvXrO62j6dOAiWfCUgm12FdN0ZfKRnwIQAACEChCQBsBdVrIlqScw5QtWXie3S6GXpvt1CN75CcOBCBwGgL5oQHn2/93msqiIGUJqBvVAqhzl885JpsXLHJZnSG1FQS0SqPlv9mhryLY5zkkK1qHvyT78OHDbKEGXFrsMva6rUBa7RHVSNg6rM122ldXLesWMlKteVR3EFXKwIJkC7WGDA0S4AvTDVZKmyJpM6Ks7qzCqGOSL/Ht7W2bpUCqLQQW9aTam9LUoqjkmdXeACd/Lx5ucQGBagQ8c5lFu6CqSb4lo9ibKE/Hs9smf+oEIZ5lMfXRe1tdvfUbDKn6eo0Krjb9rKZInupetFt0neQeMXp8AWoPBtSO1uE68VPShCJnSKxDpGUfLTbanx/ydJdx7qwWxjRGr+MNgf6RhmYK+jtQW0bLsjrwfJq/GgUPdkQA+9ZRZS0VFcu8lFgX8WmzXVRT40IyYpmqII1LPa+PNZXoa+eDyovpmKr004Sz+cFfleys87Mi5oEE7PcdZQVLNuwZib9//z6/y+nBOZMyIUW2Tmpko+0XZQTKUtku4dL12UwEAiAAAQhAoHUCw+B7o5RFTu7dKMP2Pmt7v7mxCDwOAQicg0A+f2OryjlqllJ4CPg70+Aj50m25TgXLHLL1XER2XS2g6ekeX8Unvr8+XO8yVIOt3tvTQ5ZT10Y0iaP+L+zmzx4+E/tC5Hww9/GLzQdXpZ1AkjTnA/qExLOmESDwNUIXNbT5moVvb286tnj40qMBN+9e+c8cc5IhFttEvBPVVrref3LvP7RRZt1hFTnIOC0otrveI7yhlLYbkjxlDM8coULj6Pm3v6iyeED9+7duwL5Q8ro6bDsllJE7Ba0rkhBkkRsvLxzSXDpp0cT8qcKhsjd1LZvS+ezrBbatZN8qviy3yk+n+bb9c7dcxDAvp2jHvNSYJlzJucIoc2eox6PLQUjFoP/KXc+qLyYDqPST3PL/3qitVcw9avA/7rqNJsJ60MmR5vA7CJ5zcVGZx+hpZ7RTyTjHmzX9cq7+p56EQPk3KKxTkopxEZH9sNHpXbB9XkVLTH/z4cNHz3SV2+TObb9LHchAAEIQCAQ8A++wyPJhf2ONom808/t/bL9SeOdxCZZCEDgZAR0xE38UdihdBX2AJ0MI8Xpl4D/k/ONTzb9VXDBIvvhEHMnAs5jf9QfqVcalSFZatw+HRjNxR+ojw05B/Na5tISkD9lYjZFwK9pTn1oqnQIA4E6BFpYfqlTUnLZTkCvh5yG197Ev10SUjiKgFMBJF5rtsU/W/SX8ahaIN8rEPDs7qq5s6Qac7tQrRmWOlg0t/X4Re/d8yZT/ss6jFWodI+eV+Dv6Tf31roKtJMsbBOURL7IT48m7I3C3tnvsZBBQlYLA4qpi+Rd5Ow+16l0eg8/meb3Xh3I7yGAffNQ6jQOlrnTirPFps3afLjrJMCIxQB1vp0PKiymw6jxM93yv55g8wM7686k+Z2WZdanstq6is7zcDJM1vnDU7gHBxTFLvTJVZ31sT05Hfe896bGjXKqQ5raS7q9+BtT0KBQZ61oXi0h9acG8PTpU7ltb0yWxyEAAQhckIAG37NDHxuL7LAdocJdz2t4Q4wWzkwzxOMWBCDQC4HRWdneY/5e4CDnRQg4v4+ojrvByaZEkh/F/fv3/UuTqtYLFvkiytxyMZ1vGkZ7Jb2Oit9Baj/l6OcGaxY/2TNhZF15P+uibYuG2NwaCMi6OvfvelwsoAqBvQlUewO0qCAtLL8sEpjIxxLQ91U9hlf93aLR77GFInc/Aa1FeBRACcaDQ3/6+8V0jgS0oH34OHY/CKTcEQFP71zBP7A+MbtQS4+IrC//Hjk657Z7T2zjz9PLVGoitkdhSdO5sLk3f+cB5t31mLN4+SRr3ga13q5Fvzy8Zog0zRh/LuoanBZVpdvbqCYA21ktTMbMi/Amher658k0v+u6QHgnAeybE1SP0bDMPdbarMy02VlERPAQYMRiUzrZzgcVFtNh1/hp7rL5YVFVsrNuES4iFycwu/fDWNEqK8zoRr48C613Te05xz04x7UpRCvRRU4X1IDG+dWTLeK+fv16o8dX/AJpiyRln9W69mjb2OgOXVZIUoMABLomsNF4dlf2jfazhT1kG2XYSKC7GkdgCEBgJwL5GPVqHcpOYEm2IwL+LrXByaaE14hCr2e0Xq/ZtBP7BYvsJEO0/Qg4X5K9ffs2lyHpqpxJ5ekUDPGP5IusyPklv+y+Oj+ipTHtY2RCanKxmN0KHCJzAYGdCDQ4jFe70Chlp/KS7FkJfP361VM0jX793yr2JEicRgg4R3r+wVidcjnlcZaujszkcmUCyRbwURSndGOzt8vIe+qCQ3qP+dIg8+7du6N6UiTw27dvseta5Ul0kSL0kohnxcBuJkVK6tE625m/iBjFE5md+OzajooXp1qCHn3YWxjDWXd2I2Ysm78slQ2dp+3HBdnvOvlASWz898u0zZT92rKf/KU0fz8JSbkdAn6Nvax9a6eylkqCZV5KrIv4tNkuqqkLIf26tF9xmh2xOJd5e9n5oBr0Vzfd/X4KXydlNj/4ObOzzs+KmHsQmN37MRuhiFTJeR5GmjqGduou7sFTZFaGqzOeXYyeTVpL8Ppw+2y0IhH89nQ0u2Tb6Gic+oHv3r2byvSC7xqnUBAOgS4IbOxQt7+AmXpTsugFVReobSGd0+ypRPxz2qkUNoY7P489lYvxnZWpRwiHAAQgkBPQdup8pnDK/X952QmBQCCgT5cZ7xVCNF34P5kZP7XrdTz/zZvzVNYXLPIUCsKrEZDWeTZ3arKjncGJVLGe69bGiUCS+Lqfnv30Q8pO87JOjPwpvx3InyVklIA+lehcBDh8jjkqP4GXItDgupDfWl6qpiisTUAfLzdeH8bP6s3XBd+tJEV2dlIxt8avnV8Q1qDx8LPmAkkt806t2Ic4w8XGt59JavyEwGoCyRbw0XQ807fRB1sOnD0T9YLzKc8sZu9ZbbKJooUpf8tqvEU2T2/ViHvw3lq3BePUs7YBOaVRnUKxKLyF9XZD3xYNtv3zXyPHRfSckW3ldCayRzQ/sT1yPzbNM2n+sSTJvQ4Bf2vFvtWpkf1y8df1fjKQ8nYC/nqkzW6nfe4UGLEY9XuynQ8qKabDqO6T3WLzg79C2VnnZ7VHzNO/D52FNvs6YzaFIhGc4wF9EcMQGPfgInXxv4k8f/7c817HzlKLnjVPSdJbn0XLrInweqnZzraAQTZZqGQza5BZJeVDoYEGFxDogkCDuy0HblssZxfkEyFlPJ2fMkoeDD9zx4Nwq8LFxo51Y9krFJAsIACBLgiM7kytsAeoCzgIeSkCzo5Vk+tk+elYSsmBaYt8+y9Y5GMri9xFwLnHN9kZLD2PN7A+e/bs8FUULTrFItmVW1naZjf82ZQavzs6Xspl3r4Am6dJCAQWEWhwXcjjfbSojES+CAHtTlCP7yls5U1sUyJ5Wt/2T0aO5t7sSvWotM5AZ8/rfCHtzHRLNOcyr6ZglUeGWwrFsycm4HyHvmiFoSNc9rKnfyvkIUXWxwj0DQXt/dCfLrZ/2N35Edtde1spZDyTUgVp490heK+QqWc0YreRIpTiGp9KcFetm8p0Y7htQCqA3Sj/UY+3sN5u1I5/sM1q4awK5S9WPNZgNtlOI5xG8zvlj9iLCGDfFuHqKzKWua/6ckpLm3WCIpqHACMWm9Jpdj6omJgOu67Pd9f5CubKU7ZQ6eysCyiGC96HJkCu8FN+v7PF1IcR9cLCiIZ7sAFn2S29HNr+glwtWSbe8OdeJpMjtl6QTznTOp7+nyjJXlLnU/tFM7rSHt9t7AeKlCHQBYGNm3j8+8hHaeTLcyGa/wVVeKT3i9vbW89wc6qY27vIqZQ94Vt6Om2RfPLkiScX4rRMQJtv5O6iTTzyVNc6S8uiIttZCUj9Rp2I+JL9WWucchkE1LE6Nd+589vIq+CtZAlm0ezygkUuSJ6k1hGQq4/nweRdYzJsNhZYPIkXieOf022ZrawQVbNFv2wr0r/sI873u+10EKjBZXW1wXUh3hxfVhu3F1wDAE83Khd0LQ9uz25jCjVbX+LY46G0sXT1H++u53UuMrcwjq1fm+TYIAHPxztkWza+CGuw4INIhg+YIoyulLZQFr1H0FYN+WxrC4Rsjv50cXNzo2ra0g86pzC7+oonU37nlruylcKbmpjn3kMLp1N6j+9AbQOyazuKa7DH68QO1C+CofZ2rxGL6l+KMbKLEyx13fJqoaA5bUIpGk2lcw7NbwopwuxEAPu2E9g2k724ZW6zUpZKRZtdSoz4NgFGLAaf0+x8UBkxHUZFn/JWd69g/CpavL7YWZcg5X1oAmTvn/Ze1gpNQ28fPLnMDhhwDy6gKlrj06dV9XJoe1raxFP/K61ybF60szkpppSsHTcbSWIoPRsCkrrjJwS6IFD5tU3MxHi56H9BFSfY+7VhYGeLtuXZ2cTtCHrX5RkzTSVyoORTIhHuJ6BBmr6Uo4072g3w4sULbeJ5+vTpgwcPtL9n+/f+/WIQEwJSxamBKFtVUI9rEnDuiWznW1SaacabejUUXDpzv2CRr6nbTZXa+aYhDHel57Fr2Qo936P4iVuOkUXlOVrMypCKW0sJaOiefI5hNAVN8ZJD3UejVQg01g0q5E4WBxI4cLVqtNSacWCXRskQ6CHgtL1KShPbw/eUe1rflpXAmFiSTs038bEYu147a1+zoRbeA0r9PD2vxhIq167cSBwCTgL2+ZZDIideG7T308TLLE6eFaJp14TeI4yaGnUK6gedG1JzUZ07Sfab2Gq4GK+zKaPVZclLNxuiTkRs79y5c503NZ5hgyfOLFsjgmeCYLdTI/Fjb9kGpNNC1UEalgHrZJfnYqi9Z5w/JMhqYQ42CRkdDHsW3JJ0TvPzHJp/muqgIAYB7JsBp/dbWObea3BUftrsKBYCVxNgxGKjO8fOB5UR02FX9PnuOl/BsPlhqHp21sVNwLNOkrzHjB9fdJ2kY6zeLEq2r8i2N6Xfeq8rtbG9PE5QazuzG1ZxD46JrbnW22i9PrEXoJ3p6h3hbIU5k1oa7f3790sfiePHL5Pi8PrXemM3lamq6Si8UyIRDgEIeAhseRc++grfk+kQx9i6sUUqvwCtxdTL+y2vVI/yxpxyyfPgZTOZh1KzceQwoImKRinJ7EUCyzjIVVhOwi1sbWwWIIIVJKAxaq6HQ/rX7FAKsiWpTgnIAnuW72Wudep7C2VMhhMe4ROxL1jkhAA/6xNwHgQUdoYlLx1X6PkeZZzqQPfIa1Ganl22ixIkciCg7/t4BkiJxobHa144nZRqikRe1Qh4tLSmBWuhRVSDT0Z7EJCDkP3WM2RqvIIJcXa98LS+Uu9ok7VlT9a7ln2nxDvqecPA1UChalKJjAjcgkBNAp79A1veudQsy4q87J4lsbEr0i/+iDYSzDrxatC1YqlKryE85dWWr1G3gSIlTeb4HotaJF8lIrOsb7aOshWWK7+p8Wzy21ILni2Vdjvdkvuuz9oN6sSfXdhOVeiO/dyPMVD3H2Rdc669iHlTq4X55EV2+NjaXwSzbORzaH5ZJqTWJgHsW5v1UkoqLHMpku2kQ5ttpy7OIQkjFrsez7HzQWXEdNgVfcq7Hb2COXzzAzvr4iaQjx7ju8O1scySRzZCkqU2T9ZGap3espdJ97beycbUUYaS0PMCFPfgUXreQHk6aXG5SH1//fr1QOdV2VPP64EpLnoT1sIyorawGO9Za77lmgJFOAQgsILAlnd4yZBlae7GK5wDLfbSUpSNv6Wz8Axfykqr1NQ9GfVoZ6d9OZ6xlJ0Id48icHt7O7tjVSZCu1JaGMMcRYl86xCQNk4Zol23fNUpHblAYDUBTdA8e+C0R3B1FqUe1CbOZAtjsqXSmdEFi+wkQ7SdCGipx7PRXItaw+bmxLVsnZ4XL4vHUAyZFlmd88u/ZWbkz+WyMT3fMdT46vBv/bDYeFkVVcG3rFbtwS2x4XtkQZqnJ+CxvYKgtZSahw3m2D2tz3hPlCdohCTfjjzxgrBnYKMP8Onb1QauvW8p92ReNpqjU5NHnyUQAsUJJGZkNH2PWRt9sP1Au2gb398VL769zSDObsVn051Dtf32XeklSGxClZE+BxwXar9rZTRLTMogbTnZm5r9atNZWZove0ZE9r43Z16Vo9lLAbxzma2OY5cypoz/IlVktXC2lhVhlNLsq3NPyp3GOYHmd0oesRcRGG25oynwNmQUS+OBo/V7ZcvceH15xBut09EHabOjWAjMCTBiyZmEkHPsfFBxMB2hTi914XltweaHQSVkCT3N5EybCafagr26PjzlWf2bSj8OT15knPh9aFzq5NoGXsoTO8l0+KnVztk3CGoXnpe5ShD34FHI84GqBql+EeOi2lKj8n8KcV64VTH0bmbL1s/DJ6ty1TYahlaTq73lWoWfhyAAgUkCi94G5anY7wjz+HHI1Mhpo0hxFt1db/mchFa75CNXucirfZLVO0+581UuAtmtIKBzg/1VrxZ97O7GFQXkkY4I2Np4+Cahjkgi6vkI6DgUz7KFNgypHR1b/KRP0XdJ153lcsEiH1tx5C4CifZOMdFWXTW0+OX0s2fP1un5VBarw+/du+d8dmp/ofPxRdHkUB3jWvTsVOR4NdnzwmMqnXOEa5lUSjhbliILs7O5TEWQGsQ77KeiEX5WAp63YnG73pWDXClq2sBdy0LiBxLQop9z+5FexBw4RHfOo4ss9cSLw858D6zBLVnLpnneDxrv4Lbk7nzWM7JVKQ5/2eosDtGuQECGyDNr8HzUqVNcmlTaU5st7+/KMtHY3m/iVrw5cibun/8uLX5iQp09/tJc8vh6J+icNKmxnOxNjWdRxWMicqrOkKTSp57qsd+MR2h5ua78Ej+nMRqiVnmg+Z1S+0UV57eWNWfKra0Wjs5fBKTHVj+qyUsDT6D5S4tM/B4JYN96rDW/zFhmP6teYtJme6mpjuRkxGJXlnOe2/LOBxUQ02HX8lnvsvnBX7PsrAusRkeP4W644H1oQLHxQrpnMJ9a0dqY6fC4xw1TbyU8C85KEPfgxZWiVqTPx+qsOXvd2Zmu3vlpAc6znciZ4JZo8rBd/Q5SpTjQ/1aS2zsCPfvOt6DjWQhAYD8Ci94G5WKseE8/JGLsrdwoUi5kXyGy9vKKWSezZuk13ziqd1itAOo4nGOpdSh4alcCnh2NQQAN3D3D6xCfCwj4CWg3gK1d9ken/BkREwKdEtACqGdQsciqF0eReH9pY+uWz51csMjFa4QEFxHQ0N3ejT2kpjFzsjnY+XZtkTDrIhvLr+sSLPKUc2/3orzi1WT/e8FFWfQVWY5ns9or1T3wgCl7mBfTjis3Due6dwKzC+nVNiInNrx3sMh/IIHXr187e14N0Wsu8cVMnAuzyYeu4xT813Eis03en2ybMT3vBzVELLLPYAUB6dvsAEzaq1KsSJxHILATgdiGGFno6wzG3d5v2Ua7yF6LIoh2nQInX+MyBJ6dARnPGre0tBW/KVOl1NnUIdO9COz53tQ4h1VG3a2+pZmyxzG70+GNbV155+JRm0Vt05OgP05sjuKn7P4ijqnrAxtXIkn8c3awGkd2XscLSktXC6eWrVQFeklx1KjeWfCdovWu+TthIdmmCGDfmqqO4sJgmYsjPTxB2uzhVXBKARixGNV6gp0PKh2mw6jic99i84O/ftlZN7ByLpXYC2VO7HEinS4YOktqRzPOMNDGj53WUrQNdfZFiU4g93ub4h5s1/L/d1eVqgpQ31xqXU86pKX5pryPtBS4evChdwzaPvL/IavyQ5Vi+wZrg1RTkKtQIRMInIeA2q9zlDNaZs/rz9EHDVNvjABGkzpfoAzv6kqZWvEsTkk7D+zewchRYynNMYwI3GqZgEYj8etSj6ga/xzoV+CRkDg9EtC+q6dPn9qSrx5428kOd5c2BE+axIFAcQIaVMyuK0mZ62xbzEunRYBk6LLd/eaCRc7BElKTgNPBPl5tVPfkX1jcuyyaD/q7yzonGWqiEaaZq6dFObf4lNGdNoXnmTYeMrVnNBbbqeHxI0Wu1TEx1ipCsutEZved11GSeOu/rIfHLtURLK7c+jnGuXO9iIDzQ6uq02ScvCiXLZGdYwNPJ2KLoR4/Vt3ZJm+n1sVd1f7sIOSoevcs8379+rUC51grKmRHFl0TiCdZUwWZXRKZerCXcNt4VvuWio1LBt9TWXYixt3tS0lG4rO3kqUt2XlnXz+b8mwEHdczGyeJoO5bi+pJYL8/Z0fm+zUBZ389K2Gb8G1unRaqMmqta8n0Vc50yG7UBC1dinTOCIYcL7taaLQFGVt10HXIHKJmU5n2rvlT5SL8TASwb2eqzbwsWOacSe8htNl1Ncjams2NEYvNx/leOF7nWTrdsAXYfhfTsZ1hvyl43ls5lbw4hNY2P7CzTlXsNBcevbIV5oLvQ6eA2A0wdqKeSmFpuODPfhlER+/oaFt/yrgHu1hpk40Mn77GpwooNTxVVTW43CZTIt3177xM8Ok1jyxyErjrT6m73So0tT7EaXnXUpM4BK5GwO5xbRoa+qz7Ysfo2ynlpe0a5/6au80z3NUbemPtMkTLLzT9ruDho0qf9crLZRtCtFdj0VhqKh3CjyIQvDUWCTDV5BclQmQIBAIaEnus0OFbAEtNbULBZy9i36fZyESwCdSvPlue1Xc1Wpvdgy7bfsj0WaPQmLPabJFBwgWLvE49YvjrUtjpqWYFGy3vismU51jv0bx2CvTPO+qM6GLvFH1XaLbU9r7V8HisV6vX5YbU4qRC+j1eyE19die9Jpj11/3UJS2ddKxbl+ix1urI3MiQ0mOdKmy5jrf+q8nMDqtUR40ATLSlvu3qlMPeYsv2enRb1ScLXGRsnGiC56fn043bX4cnpt6TqUf4LXH2biZa9J4dTQls/RN6leNshUrydhbt966pXIv2tgx5joR4CHg2i9jes55cGo9jL356EFUo4KyFSWTwDLfCI5o7xHtSQ/joxR7WQ2PFOFl9GVm7QUZzLx4426eM5mhv/Bh9pNnA2TGVc7lgaQE1QnOmPCvh0qzrxLfbVDsfvKtDY3Uu8URydSJLH9S+u9gihcdXrF76tXedLQqyOS8aXC2UtTcoyUpIBzR+1qqadn1o7UIrV1dYvOpd850K2WO0UeOQFMQTJ3lk489D5llGy02Kc1n7lnDo6CeW2a6s+m3clsd5lzbrBLU0Wn19OMTmT2FhxDJFRuEr5g6t7XxQKTAdRhWP3qpvE0bF2B7I5odFDLVmO7sMe7LNhDkfz6vJpYvbeS4Nvg/NhawTonUSw0Tba5LrJJzdYS4dWOqbiXuwVRdaAhNQmWO9nEtU33ps7p42+el119Kqmku12P2NHsJ6Z1NnU4jWjtUIjeM9RUSoz/SJ2WJ1TEIQ6I2AvElnx3lGmWb3E+fPGqePrkgtT/8cITKw9t6OqWKqS921p9C7K3XczpffiZBaEai/uTyRgZ9bCKj211V9wZHeFvkv8uyKOmpqKdauJs0gdPy4cxvT6bcA2qy4u5GAp110sUg6zEBnB3t6C6I54EZoix7XnD3uHSTh9jW1QYALFjkn71FOj5LnKW8MaVaw1eWyly9Hkz3kpeOoJEOg/z1f3GaNBLfc0t7uYAokmPDOuvJ6trwng9iNIwRP2/Go+hY4VXnwAAAgAElEQVRQpZ7V7GxWAfSxwpodhAZ7K9rIigFwKYbdpdORAnu+fRYsxk4VoeFK0C6ZI+diS3hkJ6lIdgsBTxPYkr7nWf92Gb2dOeQ9l8cOb39HG2+0VftSp++htzpOI12zFjTigo8WR84PNXte5RW7W4yKpBV7j00efZZACOxHwGOIjL0m+wlWM2VZFSM7DyLj8VK3lorh6YaCbMkqsT27KT5I03wqHo5K36pZS82b1nVtqo6avUyoqT0uZhu4Z7lgqWBatbD3z8QJ2i00jtnUtdFS1r22bqp01YRRW6v/Qnx0l4VW3VdIYpvTGOOVVwtnKak1aVVNW1EfPHig41L0d8f9p3cc8Z+mS9paKauijkZLE5on6hM/skgy6U15Hfeu+bFuc31WArMtNxT8yvYtQOjuYrZ+L2iZQyV6FkXXTTFCFntczNZpyJQ2G1BwMUuAEYuB6AQ7H1Q6TIdRxaO3Ou0jRsvC5odRLKOBmnJq6exSmwlzDp6FaPUa+YOLQuLXghXehy6SrX5k4y15vNJeRDAtoRjrnMpCy8taWlmc119F//79738vlmDiAfk6FxVtQWJfv35V7zu7vW9C8JlgKc0CUY6Lqt50y+q5npUy7CS+ZPMMj1SDirmTDErW80mGKW3YT6qplLdIuyvGKYEVvvGVmJTESLz4rY3W7xCLt9rKabxVHOBsgp5DmaZanMIXqbGhe4I2K2rBCF3U0ezr7al6UU+xqF6cYD1TgimR9FbSmUvBaIa+TckZh2PrkrrYwjNJip/7ERjdARArdn6tmt1PnoIpG/PDvFAKKZh1kpRzZFK5X5OQzg79EIOcMGz/5+wSmHSscjexBZrHgKvI+00zE+Hjxa+h/WqhIImz8ecFixwTG7WKSeAh6yeJDKM/DxEsprf0Otfn0XINgYdMTmdL5F+h2rV2NH+Jbe8wnZnt/TVjmi2gLExcKRtHPrGQcbLxdUcdhOjNzjpV5D1ml3nFJToQI7WvNQTKUyNklICnvbdjqWZXXHcVNRnzD2OVWZGkq5VnAYmcU42lslRSvzbnJp7FwNG2UzZwqppGww8xcR5bsUWwRG93HWAMdTfKNgncUqJFGjK7blNtaubpeSvUTqCXKEZSQeEnBi0Qu/KFtDeohHEhpTo9Jdtit1B8z/AprkT/AlFiToVC5bX7+oJAkqWAapOmoQieVa+Yanxd07AXBD6a1OxktqwRSNYWYqr59aCQo2K3HGj3xWdSnu21kFd6HrJxAWqRkFNmYfUQ1+5f4sLuqhjJeFU/hUU5xgLk19VWC+1OJxdspxD1QaovYZGZGhAtUp5FkT1F6FrzF9HoJbJt20OdXmeehX3rRXXXyXlBy+wEpc4itPepizZfbNFmnVU8RMPmDxymlDwOZ8QypVrJckcMLb/e9SXdlISecEyHh1KI028fEYqQXMyuF1Vbx0umtHkjmgpZPZdPUMz+nFpMiAUTrrIrbIZUuQnyrxUbyRq3POZiS3UkXfOuSyhGMZu6ZYzYC65pFFk7GuVWeEt6oiJx21t6XadXViVJZrVMvZ5RjkZ1LpU/j6/Ea47YRut7aaDmVHlB/CFS3ILNQMIrNadIFWz90peFMbelFbE9/hZpy1aivyyeTj2mmlxXXhHYaP3qWLwE/mqLp/aVJFXnp2eUk6hB+KnCOjVZVakChgeTiy2jqBWUeqkjp2VOYOqnUBdEqiqeHTDlMoQQDdxX1NH2R7B12xnGKSza/RBqf7iI0+F6VwIrjNveE+mN5R3sj9F9JMo2/FS/tjFf4/F8MWJUBgU6+0cjr0W3nF1G5YHcoiI0ElkVN1WncbiaWyMCe8Tw2HA1NI3WPKltiZO3oJ3Wvy5Y5KFenLMnzzapLRWdP9usYLmoS0P8nVSbK1eLxsz7dW3xnDRMZDyyzdZX0j/OxjcinLKDUHlnX5JV6PLENhnHSiVmBRv65V0HfoY+9HgrHslMXcumNVI0T8dRxyiFpUXnInCFAVWoo3xkNVWz+7EKwsQXie2dkqrm3MRpwyt01nGXN0UmDg/dYkx412uPXm3pGpKmtHeT8RgTAa+pjYlLW1zdw7Xw7t1mlX7S8+Zi7DRTm9Jej+INQu4NJ5GwQYOWSHjBn55pgrTlCmRse9LCqm9i83NTE4f4Vypy2z704Oo04wST61JA8hWnCuOHWJ9zAZKSGj+39OCxDC1cz3IoOIjKVc6ArFuV+9BS1WG3oMp6XqpQO6VjK8BwV5PraoOW0fWTLe3d2dUOJd2vmPHUKbRoj2yz9Z4M8Gbjj0bwD189ClMqjupdJminSZZHyK41f7Siew/0K+p+bXmUYdIMp7Sr+FTdY0OCMPsxady+jVZZF4F+hQ+1XOFiV8vsqRdpsqeYW0YOHjHWxaHNLuLmbwL72bdRgSvbfI/CM2IZrakhUHA8DBVHLdRI58BbmA4//K77CKOYo3PkWLEr9Hpiq1ziTDUCnBVsiK+YRunK3ppdXpNIMgs7zTHjsuS9WIXltTzTuMqG6y3akqyNV8AYI23z2mCulx1FZDayGOpU9bI6ozt6MtcSnV3+559/5uGzIbIUX758mY3miSBNdZoYT2pDnKGTUNF0oX/t45j9yc7GlNGRNrx8+XI2ZoMRPnz4cHNzs1owlV1DZ/3dv39/dSJ68Nu3bx8/fnRql5RHgycdK78uxz/++GO21SllybP6QHbpw+wIVaV48uTJbBH6kjYUR2edD+0xhOQXaqHv3r3Lw50hGnxI8WYjv3jxYlZV+pJWRf7x44fnCPs3b96sM/WDTbPZesDaKeR3Va4HDx7k4c4QqcT379/tyMri8ePHU1jUK8kW2Sk4756vjrZ0FjJ3sorPnz930sujyRLKJiuRqbrLH4lDpNJqMo8ePYoDi1z3ZT36knaqgtTM1Yqn7hrhUgMpkhGBW6UIaKKxon9Xny47U0qGUulIZ2Q9ZH883W6eqWZxand5eJEQGVXnyFn7FWrOUzTuctpqjRVnB2lFWHWaiL/n1TKZZ1rRCAeZcY24bCXZr+MeINze3mqcHAMpOAiMkx2uL1hkFTyHnJMZQiqbgmYFm+LjD3f2vxqZa6riT7ZmTPVW6nM9Oe7UZmVLQ4+fZDHbu832tnEKG4c9Z+0gVPVxFYxqgmb9qqOdxg9qGk+fPo0Xk9Uf6afqyzno6qtHHiVcIVDDYy0oeTLS4u2WZQRPFs44swNvLVbICDtT80eLW0RsvWflGbLYdTKSlMIpkp6atZZJyht/xrbXTqragMRpwzf2FHZhh7t+OCG1ClKFvIYLLeXNvqBZZytk8+NV6ArtxTlUq7x4NauQkkdv4ja++0uqNfzMe95wK1zsZGBD+vkFBi1nQsgUAc/sMplWTCXVe7i9Yl+/Iec8PZU1PLXI7sk8xtMH7RVTRkM6ya1YpCL9aT6orjzKUonseo+LPHqtjWg79S+j2e0aaI9Y4pH8FjE8C4xJ+p1OUe2+eHTzW1Lw6/y8c+eOp7CeHRSedOw4U8t6Gxv7VLK5MDv1ufHEPMlidko1a5njFLb0DrGQOZljQ2QDVTT9qbClJLmC5pdi1U46tm2P5ZxtOHHk7ddxM7RTK75whH2zgfd+92qW2VNfs2tQIZE2B7G02VBBsxfY/AERI5ZZVbEjOJfTS824bWFW38V0ONH13kcYxZwdErD5IdDzLHxp5VZ7RfbwAhjEyNeQk3WAIG3xC3t1cciul/ehxeHslOAU8yI9y6xZ0zqJ4qwv2qhjsVrI+hR5MiIgknqtNQq5o0CtyaqPiYq15lIpCMWib7EoX1kr7b1YlJ+s7Ua2mkYuynGnyCq4pyCLviKzk6hK1iltKNF2jSpVFo9O9iWtIGtJtBSf1el4wAZ98F/IJqwWSQ/KJiuFqez0bt5IXM9qSXfq2aXhp6wjGW0NfQyG9i0R1phGFtjPWTFVoTL7dsr2XZkvf45LK7ov69GXtEZd2DU+dXf7+MEQiVsDAVmJpeO6uL4MA16TsCyGLJW6jO1NZr9pwqLRrMyvqqYOQ9n5uE7t66XDyzpFaCQXVZkqzgYY7irmTgOznWg4S7eTTcjNlBr7TiUNyV6tyCpv0M/Zi5qmoFnBgqpsuVD/NUtbETRP2ZLL3s/6O1/1OAWFEb04a9nVZAYxO7/LH4nF05Agrp0tRttpT4bsuusgBC230jE6XWtOmtROjHr1tSpFuOK89FO0PSLFT+3Uea0uV2sPqu4WrSpo0NtCESR2XMv5tW0B1hUhaQux3Uhu5fKEkArfM1bpmJv4q3iRDY8r3Z+FM+Zsvxa0KLlQd7mrYIn8yisRIP8pq5I85fkZ9/tKczD4ngfXxVH6ueRTIXVabiiIpwnvYY2VZtLz5kDqD1w9NIKcYagQYO53wWLLfmy3pOzpkfdbG9wi+R7PhqaRX7SwLK9Rei7YaIjf4iUKoJ4lBmvYE1mPOOaK67wfr9x3DDLPDpJHCYfAM02djOoeyuvXqyl9mM0igI0vplJrPNyYM7ZgT5qiF1e3fS0btcdaSqCRLHwFYYoM55Khe0g8v7jsaqEqd3ZoneOqHKKuqpQS+iXvWvND+zrBxaJe7FLzLOzbCdR7qghXs8xTHEL4okVR2YGay49ByNkL2uwsIkXA5gdKjFgCinUXMqQehkVmHOskdD6F6ZgFdY4+wihmsoSYKzabHwI9pzLstKiY15Tab5Bt74vTvA/dG1TB9I1XtxsX2/PV+6Thb39t9H9GQbS/NpSAaPCnGG6s/tGqOTBwatF2BXx1VzKU4qM0peWyxfrThX4qUMuy/kFPkvv2JiHCi+YhiQAFfwqRp7o9Rr+gVFNJOaUNJVpdxVMCrA73LBn0Ja0gz3Yeq3H5H/SADfqw6GJ76WSfpbHB/uhCP2eLJsuwSE478vZSzAo8G2GnOpIZn816NoLqSC9xQzchXKGbUH2pm9Dd7WMVpaBk7ZraeLcv69GXtEbVSD1mdSyPIDUz0uTWIgJahtOf5kiyM0PjVbM1Nm3k1TEVospVTckgK2Wlr1wWCeaJ/B/ZU/nDAHW75YmLVrZnGUonLCvssMolsHvwDMxV2BVtU2qzt2BBwl4uVE1iskIVxV/tcddaLshQcnoURkO4giUaBavOsWAWBqKLFFnF1FgutoSea9XCHgYzro5mBYuF3H7taVbbc9k1BdWU3wCqQywijNQvzlTX6m3zlOM4o4ot/vlTCtGoJo6/equi4IzasTjx0eu+OggRmzUjqouys908x1gNPOsJMXkNb5RgWQlHVauvwI0KPNoqaxJQ64trOb+WnpSSR6wSe67c48QX6eQw3t4JIHOTuF7s63VNQMakeN1Jktzo5Spthww9i13kUnc989+lfWuSZsH2m5d6HXAR3nt4HIsqNZtd0lkKOU4/v06qINe34n19LkMSgkFLgPDTQ2C24Ui3a7Zlj8z7xTHGJ2rR++XrTzk3NUmIKtQ/hpdVjB9XGWXwE2EMJlsms7kJ3ZJaIvPSn1teOR0o9tJieuInKhGrh66lXZ5EpuLMTkaS7Iafqp2pBFsOV1MaLc4QmMyMWi5IHdkMVvkt6WHxycVQzNwuDbmXaubSCpnZvESjIaUy7WW1MGiaujA/pVF0dQKLVNAiUfvV/FC5XV8wz7KrD/tm8+n97qUss1FZ0nMN4VZ0Ug2+2KLNGhWtW9j8hA8jlgTIip/Jm7JRpCuSrfwIpsMAfqY+wiimbs2+lVNH6V+WtPMa7uY5KouwJmAsWo42NM2qlGBZCadKIa3wtH0VQTGnElkaPjpWqbaZMEg7tboSV8rSV3VJmuIWsuNCBIxF19BeloJKmMfVp2u1xCLvjO5IrCRp/bx79+6ff/6ZhxPiIaA2/+bNm+fPn3si9xXnx48fKtqXL18aFFsdjPa7FzkU/tu3b0+fPj28jLKznz9/nhXj+/fvjx8/no22dwSntEGMqVPXQ4RqFxqUzKpNX9IK3ey58xXwesCuFkNN48WLF6sfX/Ggxq+vX79e8eDUI+euI3UWNzc3//znP6eK30K4hlnq0TTg2VWYvqxHX9IaFbeuH9eccG99MGTu99adO3f6Ff5wyTVRvH///iIx/vjjj48fP0pdh6fClE0hP//zF0IWJRsia0StP0017927p0BdhFsKMbpCjUg1FA+RgxiDYL///nu4te5CkmjEOwgWS6XUtO7z5MmTdcm2+dTt7W2oYkk4wFSILoZa3ii2AKqWVaH6V0kFnkOlD4kbdb0x90WPC4U6a/sRya9x2suXL+1o9l0psNbIckVdOsexc/HcPUGRd1VgLbYE1RXPoL26njUFzQrmUYxScWbHSGoImqeUym6ndNQVqkeQPfSkL8VQ97RljCd7+O7duzivqamuZ5YqHVY/Hi9BJBNDabWKNiXwrmqsMir3XjoIKbPWBMJ4I66gcF1kFq8OQhkl+iZKWpQPozitAG9ZKVVqIh/3whuVNhBo7ULaHpMM1afA4W+jwB4FlpWbal8bc9fjGo2ogRvpFLGxufLnqr5aJ4d+dlBI/TuURSZ36jUHcxO13ABqwGUMSPaz4YPyDwZcYsQiSULPwF7reNJetUr1cfmQ2NDq2VuSatCrINgea3GaD84uQuYtZUr4vGsWlmDzp54ywuOqD6ZvmN8p5RBipGDcEmH9DZU+dCXDtTI1nlp3a9bKKWsp0pTFcGYq/lISG8v2AV4uDAZtkUHLARIySsCzajq6SWM0td4DE+uaFGfFGmmSwvaf+dQvpCn7poGc37Tmg7GpWaT6F42EQ0bxxdQjcZzkenTyohdhfsmTBLf/9EyTp3Kpvyg3JUmpcKO6lcW6ycLo21hVuqaoU6oVinOsbgQxll7YStWCMVlaol3jGz2RxpDSAb3NTwTwD5uTB0d/SkW1qDI6xSirgVdeLRwlPxqobkIDaXukPfpg5UAp58aNf9fR/MpVsyI75lnb51nYtxWK19EjF7HM8cqYamfoic668+HKbRabv9TmM2LZbq7PsfNBHK5sOi7VR9g6n7//zeMXmbCPrh9qFtbX5gdpztU2Ew760Pj70FxpTxAy9W5Urwy0+rpo54mxSjaASlriJnqjXsvDK+RN6V7yYS3cr3YHH62INgNVRr2SaaeGpa5lPwWqfq6F0gmyRwH0grAjaUOJtDGoBbElgwAGqaYu+pJWpTA+WVENuwfsFHBPuNKv1lVpYO0RaVGci9RRO20n1nx11lpqXFRfqyO3Q8DTJPuS1q6UpWXZo5nbEp7mbty4uF5KYIUaaBy+NJdS8dXtGgKrEZXKaGk6zjGzIXxrt6qNcAzU1TrKWfjqv7T8YYg63FIcDa5WiK2nproMbVGaFW+PCL0XebaydoowW1875Tub7Kxge2iRkaZtYTwjRiPxarfU2P2rUrIP2lK2QjbZh8T+iJ6NSBONWZVQBKWj3XijxscW1a4+T9bb46ywtCvgex6RJMJol2h17UsA1fWomuUDj9FotmD23bOuLY/qvI2i+N292c4qgyCslmHU9I32MrNiLAKb63xoocxNcpIGrqNsuMduq/fJy7JTiN2TBu1aeuGxMOqmZ5PNu/LtH2neiaSdrKfeZ2nkEaQqs5qsCBpE5c/aIRI4H3rlZVyXuJ31cBeDltM2DJoHKXFk7nKqSYhs13VA2a2shcV5GaLcxCnEnqMlNah6T2aRqnSjKxGWPNNBTxTu7zQlfN6FKZ0VBjkp0fafOZCkIUz91IPbc28qhVEdi4vvGavEJRpdkFelK6M42alrQzPjXFq7HlX1oYxqNa1Je7g8U7UvVtITiSc1yK3QlrWUUGTZN6Oy9jD7KpF/Lry6jPmQddZcGxziClI661YLA3PPhSh5pk6xYEddb1GSKZlPqfmeej8wjj0CnKqpIuGqbqPgo31okXxnE1kxz8K+GVV5gltXsMxqj7NNY+8I4lxNWy7bZrH5uRrbNj+PP4QwYlnUWm0L419XWZTpHpEvazrsGpxqJmXDa/YRtvJIEjY/2Ijiu6PLsLluaPo/rJXFz3qu9dTU9Hn07bwnzSJxpqSKy+5ZY8wXKzpdKixC1U5karlJ2qXxj/1suDs7CS2rV/8nZBxftGBzY01t+Vqs1Egu2CrsJd06VSb4ag/Fu2fVZh357VzsGUJosOrk7HTq3HVKG8T2dFF1JPdMA/qSVpA1NKlDz8jFAzbow+qLfIxiiLTu1qJ3//6CXKeOZFGnhkframT1U0OX4R+Q+WvTiNmX9ehLWgO7bmls4B/Namptp8Zdg8DqJsmDmiIaYKdusaqea87SUegU23bC/eYrp1EqpPgMayPe2VWSUHDpg0ZZdnevu4pjjE9UBYdP8PstcqiLyhezK2WV5QnZzQq2sXUsfdxQrXUd01IBCsZfNKVS6ZwzO5kI1VpuipWCxzZuGVHPSphLFTSt2oUHQsFank1K0GaxqO6kLU7JFU2Rp9696VYuktGhrKsXuxfLBeglZEvrWEcyf6oCWxmQPN8kRDqzaKShFbZRNRtVSOnDaOREBv9PpTalY+LpT6dsTDX8KakUbnR2ZcXIUzNwzRqrPLUiIR7rJ1taJC9PIvutGE+Z7lgq1cJUj6Bw9RdxZF0XGcgladb56al3oxHZtzyGTsVUjYiqbXh1V3GcVksvAvYrFwYt10zDoNkawt2BgHQ7p5qESKsvhSs3swFII+vz6qSCSOFCfYeGFrM1JQM1ah5nOz7ZH4PMbNZTA0WJvWjAOVvA1RFWG1gVYXWmzT5oV7e0TpMmj85I2cQnaOlwESrdObRrlpItmNFeiozc7Ny7u5soSfgpVQxlmVJLoZYJimOGR4wLGUNpoDEyD4pqJLLllqf/DRxURknryU4cRtudUvAMULeshzgl9JRCoorPFmECujoXqxv1lHixPp9M8z0KcEgccZ6qjr3D7YFEmwtHdh1h32w+nd69iGXOB657W4A8fU9/XVaLLthmsfm54tlra3n8IYQRy6LGaPTpGqsvSqqFyBc0HdfsI2xl0xxwFovUW9ri7N2G8cbUPF3p5PI4X9lM2bE8PLZseXZbQgwjkIihQqmwtiS6qzhG8VU1Lay4TtVmXGSJOqUkCpcKxZF1vXoCvqX6OnrW0AopoV0QAbcbtRZqbM200x+9i3twouHen6oMNYbZBfpR6CcLlOLWX0McuredSMp8e/Vgz3iyJp4CSgn3lMKbtlPaUKL6OjNVEk8r7ktaQVarnCpvtXAP2KAPWy7UL3qGOysKrnov3umGkl6qjlRqTTM0DMqHlSvqZcUjqkoBD/BrXvRlPfqSdrYe1X49KicDMpsUEQwCK5okjwwElo6dhlqQYh8FUDNVQxP8Cy7F5V9H0ijL4bfsRYHiAEcTdC4j1mQlkRZ9F0YY1a/JyEtD9KD+1bWnX9h10/kiYp0WeVSjKgTOLlZWkGE0i1nBFmnF9sjSq1E5FXjUgHlLoZY2ExVTpkAl1bKPulQ9rj9daPaqFy1q/lMWWLf8cq4bVHt2+02JN1Wne4SLmB9FnZgSSQ3NU1hVjWIKtWp8KEisALpl1J00Z6rs6mI8ufvjSCfroKuci4HXD2djzDpsZWGcrVV6pVG0dFKP5GopYzVll5S+sexWVieV2pSqiOfGGln9uAhMSaXwNucmTq1YzWTqwSnbFQOUEk49XjzcUN1YpHXXzu5AhdK8QA1QTUwaPmWdDOVfJF5xhp4EPfW+qBRJZDX/RaZGkAVcjwzMda0Qf6PQg7tqjkqHQcv1qlQTSJTnOj+l7TnVJMQzBTgTMbuDbqSkRp84jNzCXFICy3Top8ZsupVUrn7KyimCp1wy2lOd0ZCOOrghX6WmyDKJklM6NrXMJXn27gg85QpxJHDOJw8RhJi/Pd4LiXd3oaqZ7UOFIl+4kA6oEU2pisKDvnnsj+J3h04Ci16uOSFk79FCj8QCnPhCupSXxRhIy9RIqRKdHKpDWifsgyWUYk8ZpZC70qlgnZSFpxUEqXQhs5kUcCjaYGynRq3KJSc5FTLVeGMx8msJMJXgonDV0WhXlefYWsgiyIHJaClOr/mh+E1dqCmNVkeFQHsgYY9LdxVvyzwL+9aUem8U5lKWeaon3bWtJYlXGIHkKnG1NovNT7ROP22bn8dXCCOWvCnZIWpooyQVqBG+/Wybd69mOi7bR9jqJzUwJumxzmumqZiaOWpurqeUrP4N81ndMqaixvrh7MpVLIPnWiLZRd5yd2mrkdYJi4qvYmrKqX91PbugoWIq8gB5i7SlnnVqiMRW0VTAoaRT+mB3WKVk7j0dYxYppRJhdeJSdSmJ/tQk1TBnm5Ie3Km3wj3YY5r+J05Y99zVTvWr/dJm6aiMiBfoqnhqCTJqey/uq4mukq7wQ06DKxqFM16VnFPaoOFT3cyqzDc95FGnvqQVZDXGTVBKPOwBG/Rh+4Uss/pXmYgSsv+PwS/1umWqaBesowGFasp4gV2k+kIi6pLEWd3TVC1UCO/LevQlraf6VPv2IFva6EmHOAaB0OK4WEpAY1oD7NQtWdGlGZWKr052SiqFG3PgUgJMpbN0FGqUopFbpcYzU8Q84cf2nkZFSDD/IpenpHEcjRwanOx3V+QYac3rWaNaU5g4r1nBDIXf6dbU6Gin7Cokq2aibmgn46kR8oq5rSansRrY18rCaXx2KqMtXnL3gh2EKmj0fXzQ7ak2laDz/3TqQxCgl4sW5ps12e43YpGFsVtiWZ00Btvi6VfssjF7nJscZcNtbRkMiFZBy1aQkdqKXnWRlVP6RV5RqaEtyteIbNDY75an3g2ZnbdkBBaNeVaUVyaojunGoOW1Y9h/p4ZcPJpn5FOnqbZTEXZD27uD8HOQnJ4NYXmriUPUgpbWb5HFVY039FLMX9hqMUXV7qDD4kmMsZp49TPS6KvU4DCvdI8CB+D1y74lR+Pdukq9JeWzPhs3qOHaMBGywx7lydP0hNRfeJcRvshqoa29peZHnlreKY6htFNlzyUxEjmZ5k8xOSrcHv7lNVUwRP2jURNBGS0AACAASURBVOoi46510m6fZ2HfjJrt4tYFLXOpce+6Rjc8tXR2VlCXrtNmsfm5ito2P4/PiGVd0xPnHKZC1qXWyFPXMR0X7yNsfZMa7PSu+ZSbH/bDJXtSf03D1o3hbqlRZcH3oR6xu45TcAFB1k/T0v1o/Pdo13i1wKGPuXfvngqua11o6TP+u3v37tWYLC2vEL38z58e/Pbt2++///7Pf/5TLeHPP/9cmlQSXzUi2/r48WP9++jRo+QuPyEAAQiIwP379z/85+/Hjx9fvnyR/dHfCjKyMxruPH/+fMWzPOIhoJp6/Z+/P/74Q3WkbmLoLzzPzsZRfzF0FprDPHnyZDY+EU5PQIOTz58/yyx8/PhR+vbz508NSwY90fLQixcvGOBt14GphbbtKZ8+BWng6ctIASFQnIDs9u1//mTeB9teJAsN/7SuqlFKkdTKJnLBIpcFSGo5gTdv3mjGlITv7dqRZFf2p5rJMMUoaxk0pxCrdXNDzU2FVH+a7BiF3ZKFkew1b8XWUivpNnknIq0PqHdgaunERbSEgAYssiEaruhPU9Hk7rqf0kltEGlzxLKuRDwFgeIE9P5IL6f0pwa4ri/QqpE8djD+nqoZFuTV7YqYbN064KMZaYykcRQLd6NwCOyFwGyL0CYEjWB7KU4ROWU01LqnyMiSNLIHQHLqhYLmdOpKVmxyWN2PaFarlfabm5t1LzdVR5q8aAhapLKKJyKq6p2/f/+u/kIF1I698KZmeC17teagpQYVXH2ogKxQs1BBeaXr3atn9qHcQyIdXRitgxdVnnrUdFL7uaZiygjL+m0ZSI+mrEHdIQvvrBaqOmRq8kXguJqGd+XDxsh1dlg2RwnKqutfWbPBvOtfGSL9KWS4iDNdeq2eUds/tgwSLqX5S/ESv0cC2Lceay3IjGUOKK5zQZu9Tl1vLCkjltUAtXqTD3o1DVmdYAsPYjpaqIXDZZAahN1xbH6YrY4Y17D8OPuIJ8JRaxoe2Xgf6qFUNs6wdKaGqSa5ekV3eAFqLNAVkfmOPI+LJEQiEBgloAVBeX/Fa3+6VsywRDg8pbdlupBjti5ix2yt9Mlqj6ZMIAQgAAGbgN40D68cghVS/OG1xPCgDI7MjrpbmR29CmXjl81z17t64zhUVvh3GD9NdRYSJu4sVJX0F7tWEIlDAAIQgEDXBIZdGnkRhn42D9emvTywwRCVS/tHtTNMfytWXobtLxoEdjTlvGCRG1S8E4ikiY9aTSiIxtIahHfUEILkUxfay/gfw/DPqa3nUw8qXDTki1Jq5+LwnRqJMUxzhvSHTxrJBLVgbM/aQYi8dGD4dphR3aO3hhV5v0vS7J6eOBdNY4eFiOHf/OeZWmJc8J2ue1FgLU8NI5YVRknopCeyGHoB6TQafp2c0kblOKzS6190ciftJdkKBIamp75AvbAnO7UI7SWSd5YnMnFyAkPnO4zBVszOxF9Ts+HPae5yGQiBQCME1BwePHhgC5M79dnxz3F3+H7KaFk0/BC30VsHBspJ2D+nkAXTgE0jsY0Ci8O7d+80enTa0jo7ijYWyv/4nTt3QuSL7GJa8aUzo9KltHKlCwynLjplG6tHUjQdVsb4IWGin2ISRsKyKn4DNTjz+w1RkrVMukyiprFNbb241GqhalDrWqH2kwrSwFs7WffeihpnKnnCJ+OnpIrjJ9cSeGr9J4k5/ETzR7EQeGICl7Jv/dbjxS1z8Yqb6he62PlAmy2uD50myIilYMWdfueDWGE6/ArTdR9hFHN4/+JfqIyTuuDmB6mB1jRWv67qbjOhhpoqL+9DY7Xf+1prsIu+m7x0v8dG+XEP3giQxyEAAQhAAAIQgAAEIAABCEAAAhA4koAWQ+VyM3wURltMtIcyfBRG20ckmfxbtNqidU/9u/F780eWM8r7gkWOSs/lJgJaDdeuZa2Gq6Vou965z6LUUrhswqhxEETZB9mEwT4IhUwE20k36VaTDw97EKUGg592/AkqKcDgAzl0DdKBFaeRaH+tWtOQzqBLIdn4Jz6WTWrHAUIFhZRO6m8YsUiO4P4R9Gf4lMAKuxTr5GDiQprxT3TygOony4MIDNsm1OJCRxC3OLU1NTR1AU15LxyEqli2xlRFecRGaeiCV9i6YrKSEAR2ICBnP/nk2Al//fr1gmZHU1GNkKfItOzdpzodJpXqSuLlpmHAr05kj88/adyoicaQr3oudWRCF0zoMFZU1mca1CUa0qkL65SGz4YPMwVVepgmDCOWodLVY6q7HOrdqPRkV/RoplIbbSwevdVyoGR++vTpqISCo7HH6K2LB8p2aQFQELRh0e8bHEMbBtLDKFqaGQzgEEfKqYvBEqoW9DdoqaGiceIHXqu5qThnXS20PxNw+AdKhl3aSze1LxIbzT+wcZH14QTObd8Ox7taACzzanSnf5A2e/oqNgrIiMWAs/TWpXY+CA6mY6mGnC++dCAsVA5TdZUxXkTSbF0z9GERic0PxuuqeFlDCxoDtBXE2tGxYRlHWsH70DqVMixxiHZYwx/ylS4NK7rSK63EqjFWXivDPbiOApALBCAAAQhAAAIQgAAEIAABCEAAAhCAAAQgAAEIQAACEIAABCAAAQhAAALnJKBzyHX6q122q/k9BhqG76JOMuQI9wDqmhfawRZO3tYOKu2vuiaHLaU2ztcNyeojcTVPDQ35bryQzPJxHU0E6zGKhcBrErA90BYdIr03QNl8NerZIVMQo+XPiAQhuYAABCCQE8Ay50wIgQAEIAABCEAAAhCAAAT2I/Bf+yVNyhCAAAQgAAEIQAACEIAABCAAAQhAAAIQgAAEIAABCEAAAhCAAAQgAAEIQOD0BPS1eLuM+mC8HeHEd3XK7lTp5LM0dYtwCEDAQ0DHT3mizR5v7kmkfhzDRAwH5NYXiRwh0BoB2wNNR9msO0R6p2Lev3//9vZWR1IbY4M4a78jcfwU1xCAAASOJYBlPpY/uUMAAhCAAAQgAAEIQOCCBHAPvmClU2QIQAACEIAABCAAAQhAAAIQgAAEIAABCEAAAhCAAAQgAAEIQAACEIAABIoRkPuNnZbTDcZOpNO7xpmlcqvmtNhOq7WU2H/++WdI6rfffgvXXDgJGA60IYWHDx/evXs3/Ozl4tu3b7F6xGLLovZYorgIXEOgCIHv37/f3NxMJfX169dHjx5N3T0wXO1XnzbwmK+p88MPFJ6sIQABCNgEsMw2H+5CAAIQgAAEIAABCEAAAnsQwD14D6qkCQEIQAACEIAABCAAAQhAAAIQgAAEIAABCEAAAhCAAAQgAAEIQAACEIDAJQj8+PFjyoctlP/KpwcLwqtXrwKK5MLjHZQ8ws8zEYhd63EPXlGzX758mX2q04N2jaJ1WqLZmiICBJYSMA4Gf/v27ZMnT5YmWDO+jjWOu4CprHUI59QtwiEAAQg0SADL3GClIBIEIAABCEAAAhCAAAROTwD34NNXMQWEAAQgAAEIQAACEIAABCAAAQhAAAIQgAAEIAABCEAAAhCAAAQgAAEIQGAvAjoC105aTo/379+345z7ruHLx8GA56762dL9/PkzxME9OKBwXuj4TU9M4wRvz+NHxZn6doD0pHGnx6OIke/VCKhpxyY0Lr6ayevXr+OQNq91uPFUSw8CG18KCHG4gAAEINAIASxzIxWBGBCAAAQgAAEIQAACELgaAdyDr1bjlBcCEIAABCAAAQhAAAIQgAAEIAABCEAAAhCAAAQgAAEIQAACEIAABCAAgWIEZs++e/bsWbHM+kxI3tFTEORcreOX+ywWUhcgEHvX4x68FOisW50SNJzzl2ZXM748n6dOZTdOI68pIXlB4FgCf/zxh/F9jffv3x8rnj93nSFsN+p//vOf/tSICQEIQOBAAljmA+GTNQQgAAEIQAACEIAABC5OAPfgiysAxYcABCAAAQhAAAIQgAAEIAABCEAAAhCAAAQgAAEIQAACEIAABCAAAQhAYD2B2L9xNJW///3vo+GXCnzz5s1UeQ0Hp6lHCD8Ngdi7/vHjx6cpV4WCyAXFc6im7XdXQc51WRhmodPDkNdx4CkITBEwetWHDx/2dcK2UZah+N++fZviQDgEIACBdggY1gzL3E41IQkEIAABCEAAAhCAAAROSQD34FNWK4WCAAQgAAEIQAACEIAABCAAAQhAAAIQgAAEIAABCEAAAhCAAAQgAAEIQKAGgdi/cTS/vrx0RouwPfDRo0faFj+ajuEHOBqfwNMQkINrfEKslKT3oqlE1YrgaTg6tVtnd1cTqVRGwjh1XminhyGXIkM6EAgEDAvw4sWLEK2Li7t379ofMpj9DksXxURICEDg9ASwzKevYgoIAQhAAAIQgAAEIACBZgngHtxs1SAYBCAAAQhAAAIQgAAEIAABCEAAAhCAAAQgAAEIQAACEIAABCAAAQhAAAJNE0j8G3NZ5Z6XB14zZOpALTmIcjDgNVUidgGd8h5vn8znz5+fP38u97Y7d+7cu3dP/8rP+cOHD3tL/vbt29ksphrd7IPHRjC8a2wfwmPFJncIVCNgd5o9Djxsl+bZ77BUI09GEIAABKYIYJmnyBAOAQhAAAIQgAAEIAABCFQggHtwBchkAQEIQAACEIAABCAAAQhAAAIQgAAEIAABCEAAAhCAAAQgAAEIQAACEIDACQnMuqxw1mWodblQ/u1vfws/44t3797FP7m+CIFPnz6Fkj5+/Dhc93Lx/ft3nc0rr7YvX77ExyDroMubmxs5DCvCTmWRT3Kc42guchHs9EDmKfdgmdMeD0MerR0CIbCFQPxthSQd9bM9NhMZq6kRggr48+fPpJj8hAAEINAaASxzazWCPBCAAAQgAAEIQAACELgUAdyDL1XdFBYCEIAABCAAAQhAAAIQgAAEIAABCEAAAhCAAAQgAAEIQAACEIAABCAAgWIEjI3gykO+Lk+ePCmWWf8JTZ13Kow/fvzov3yUYBmBuPl0d9ylzgeWS7PhtCb33b///e86YHwZFF9sz7HAU83Nl8NhseT5PEWVo4MPqxUyboyAvkEwJdFvv/02davxcOMjEbNfQ2i8aIgHAQhcgQCW+Qq1TBkhAAEIQAACEIAABCDQLAHcg5utGgSDAAQgAAEIQAACEIAABCAAAQhAAAIQgAAEIAABCEAAAhCAAAQgAAEIQKBpArF/Yy6ojhXNA68c8vLlyynPJQ4Qvppi6GTd2OOrL0d6ubDqfODZKlMB9/DRNRxog0jypO3xBFHJP0WMo4ND5XIBgV+/fk1BuHfv3tStxsON04ON8jZeKMSDAASuQ8CwVFjm66gBJYUABCAAAQhAAAIQgMBRBHAPPoo8+UIAAhCAAAQgAAEIQAACEIAABCAAAQhAAAIQgAAEIAABCEAAAhCAAAQgcCQBedk9f/5cTnR37tzRv3JQvL29XSSQcU6U0pE/26LUrhB5yvfv48ePVyg+ZQwEPn36FK51ym64bv9CBwL7Pf+/fPlSvESzRwfLy26pKSsu5LoE5TQ+ZVSnTMe6jHgKAl0TiL+tkBRk6hscSbQGf/brPtcgTESCAATqE8Ay12dOjhCAAAQgAAEIQAACEIBAIIB7cEDBBQQgAAEIQAACEIAABCAAAQhAAAIQgAAEIAABCEAAAhCAAAQgAAEIQAAClyAgx+C7d+/Kx0/Oez9//lSZ9a+OApbfncLlouah8O3bNyOaXHQePXpkRLjmLfljP3z4cLTsnTo0jpaFwFkCsUN4X470s965cdkH8xKHbLxWM5lNM3a93phd5cenfIB1GLIsc2VhyA4CPRIwjq/ssTiDzHgO91t3SA4BCIgAlhk1gAAEIAABCEAAAhCAAAT2JoB78N6ESR8CEIAABCAAAQhAAAIQgAAEIAABCEAAAhCAAAQgAAEIQAACEIAABCAAgYYIvH79Wo7BU0c8Kfzx48c/fvyYlXjqlMvhwb48HmcLWzBC7BcaJzvlGRjH4focBOSfHxqgjrqV03hH5ZpS4ApF0MHFs87Jsjw6CL2CMMWzkNWdOmx5ttTFhSFBCLRMwDgiePbzAc2Wy5Bc3USzYiMYBCAAgYEAlhlNgAAEIAABCEAAAhCAAAQOJIB78IHwyRoCEIAABCAAAQhAAAIQgAAEIAABCEAAAhCAAAQgAAEIQAACEIAABCAAgaoE5Bv87t272Sxvbm5m4+i0YSOOMjLuXvmWDlX++9//nhOQv+iHDx/ycELORyD2sO3Lkd4+MzyvqbJebbOslF2/jWjKMnN0cK5XhFycwMOHD6cI2B8umXqqhfB//etfU2KMjhmmIhMOAQhA4BACWOZDsJMpBCAAAQhAAAIQgAAEIDAQwD0YTYAABCAAAQhAAAIQgAAEIAABCEAAAhCAAAQgAAEIQAACEIAABCAAAQhA4BIEdGbplAdaUn65/s4eIGy4B8ufLUmQnzGB9+/fxz/DNWeEBhQnvlDLitvOrMtrUyimjredEtI4Sm7qkalweSbP5h6DnUqnzXBpRew0HoSUw/Pt7W34yQUEICACtrushjrdUfr+/Xs4Uj4X3i5vHp8QCEAAAvUJ2JYKy1y/RsgRAhCAAAQgAAEIQAAClyKAe/ClqpvCQgACEIAABCAAAQhAAAIQgAAEIAABCEAAAhCAAAQgAAEIQAACEIAABK5LYJEjon0En73Je1FGF6yP+/fvjyKSdxCugKfXh9gJXK4UUoaOivzz589F0r548WJR/KnIf/zxx2xS8rrX0dxTKTQeHmtFLOqoz3AcgWsIXJDAkydPjFL32Gpsme3yGii4BQEIQKAaAdtS2VaumpCLMrJltsu7KCMiQwACEIAABCAAAQhAAALbCeAevJ0hKUAAAhCAAAQgAAEIQAACEIAABCAAAQhAAAIQgAAEIAABCEAAAhCAAAQg0DqBDx8+GGfT5dL/+vUrDwwhnz59CtfJxbNnz/ryeEzkr/Pz7du3Ohc0z0vheSAhpyGgIyLjI3BHvcRbLqxtFnLJSxVQvsG2+VJGL1++zAXoIiTRiiCzvMefP38efnIBAQgEAoZt0SnialMhZvsX+vyB4YRmlLT9oiEhBCBwKQKGvcIyX0oTKCwEIAABCEAAAhCAAATqE8A9uD5zcoQABCAAAQhAAAIQgAAEIAABCEAAAhCAAAQgAAEIQAACEIAABCAAAQhAoDYBw/lkVJR79+6Nhg+BsYtjEg0H1wTI6M+7d++O1ggHCI/iOk1gfEjsw4cPu3P+tH10k2rScb7S8yRwxU992kBeJcaDcqNVHCNC47dirYhFFcD4J9cQgEAg8OrVq3CdXxguannkw0Nsae2SHi48AkAAAhAIBGx7Zdu6kEgjF7a0dkkbKQJiQAACEIAABCAAAQhA4FIEcA++VHVTWAhAAAIQgAAEIAABCEAAAhCAAAQgAAEIQAACEIAABCAAAQhAAAIQgMBFCfz++++LSi7fxan43759m7rF0cFTZPJwuYYKVx4uX0GdJZiHE9I7ATWc2M21R0f60SOvR+tFul3kOF+dAnpzczOaxRAoS2VYJOPBRm4lWhGkknpwDHugwQUEEgJqHYZ3lgY8t7e3ySNt/vz8+bPxvRX5p2EH2qw4pIIABHICWOacCSEQgAAEIAABCEAAAhCAQB0Cd/766686OZELBCAAAQhAAAIQgAAEIAABCEAAAhCAAAQgAAEIQAACEIAABCAAAQhAAAIQOITAjx8/Hjx4sChrY0OFvP5GT75V+r9+/SpyXugiUfuNLDfg3377LT+RVa6Vchnqt1xIPkpAXhM/f/4cbunA2x6dWuXTbniyhVKXKp0M1+PHj/MGEjJS8/nXv/7Vtc2JtSKUSz7P8osOP7mAAARGCajtG/bh69evT548GX2wkUB7bKbPMfCtkEZqCjEgAAE/ASyznxUxIQABCEAAAhCAAAQgAIFSBDg9uBRJ0oEABCAAAQhAAAIQgAAEIAABCEAAAhCAAAQgAAEIQAACEIAABCAAAQhAoFECwSnRKZ8OrJuKKWeVKd9gHXfZtZ/eVJH3CxeuUZjywMQ5cD/sh6T8+vXruBm+f//+EDE2Zip33NkUVLQins8yNU+fPjV8/+RD27tvsA44jbUisB01C+EuFxCAwEAgPo89ZyID0nJPKhOnzx/kYocQu3QhGhcQgAAEmiJg2y4sc1OVhTAQgAAEIAABCEAAAhA4DQHcg09TlRQEAhCAAAQgAAEIQAACEIAABCAAAQhAAAIQgAAEIAABCEAAAhCAAAQgAIEyBF69ejWV0JTfmvwG5QA59RThUwR0HKuOWs3vvnjxIg8kpFMCclF79+5dEF7u9zozNvzs6GJUVyW/mr9u6QMBOj9cp4tvL9HgODfqOjskPpyv2/X3CHRw6Js3b3JWMr+PHj3KwwmBAAQSAmopnz59SgLjn/K//fz5cxzSyLU6BZlN4/MH+s4CdqCRykIMCEBgEQEs8yJcRIYABCAAAQhAAAIQgAAEihC489dffxVJiEQgAAEIQAACEIAABCAAAQhAAAIQgAAEIAABCEAAAhCAAAQgAAEIQAACEIBAmwTkh/bgwQOnbPLxMxx95Y836tCiYzxxZXESTqLJE3LUTciuiCQRfjZLIKnfv/3tb/J67devNbYA0lvZluLklaYOlzN8g+WKXOSA4uKSL0rwyZMn+Ql7g9vzonSIDIGLE/jw4cPNzY0BQS73OqnbiFD51qzA9P6Va4TsIACB4gRmDR2WuThzEoQABCAAAQhAAAIQgMCVCXB68JVrn7JDAAIQgAAEIAABCEAAAhCAAAQgAAEIQAACEIAABCAAAQhAAAIQgAAELkHAf1SpzjU1fIO11XvUN1iuLPgGr9Yk+VuOnn+ok0X38L1cLScPriOgg6DjVqO67tc3WARkIgIHefAWd7qT36++ZWD4Bsuf5AS+wTrRNPcNluv4qCkIwLmAAARyAjqx3G44Orxd3vj6UkP+bP0QSWs7M+vcYGMYVl9gcoQABCCwggCWeQU0HoEABCAAAQhAAAIQgAAEVhPg9ODV6HgQAhCAAAQgAAEIQAACEIAABCAAAQhAAAIQgAAEIAABCEAAAhCAAAQgAIFuCMhD2PC4G4ohB5vnz58bRYoPDg3ROO4yoNhyIXcguTAlKcA2AdLdz6RaWzsqbQXP5DBkpVDw5PAEVy7erI3KH2kwJGc4CPn161c5MTYoMCJBoH0C379/17ni8bcYcpmPPZVXHwXQVz+MkdjwgQCMQF5xhEAAAp0SwDJ3WnGIDQEIQAACEIAABCAAge4IcHpwd1WGwBCAAAQgAAEIQAACEIAABCAAAQhAAAIQgAAEIAABCEAAAhCAAAQgAAEILCYQn/kZPyx3FHnU6LS6X79+2b7BOgYqd7z57bff8jMw4/S5dhLQKaxyBk4i//7778VPZ02y4Od+BHTaduzyrcZygtrUNwI+fvwYQ3v8+LHcP+KQFddKQSeQx7iSRNQ6/v3vf9s2Knmk2Z/JgdKDnHIdxy2w2SpDsPYJyIDI81bjGUNUeefKgskyG3H2uKUDz/WJFjV8wzdYJk53MQJ78CdNCEDgKAJY5qPIky8EIAABCEAAAhCAAASuRoDTg69W45QXAhCAAAQgAAEIQAACEIAABCAAAQhAAAIQgAAEIAABCEAAAhCAAAQgcEUCOq/y3r17ccnlrKhjP+UqEwdOXevUO3m2JHflWqwU5PSShPNzHYGpM0ULns66TjCeWkEgaTInayxy0/3y5UuMZfWxnD9+/JDPXpJanLKuVyeepNPCT7km3tzcJJJwTngChJ8QWE1AtlffQ8m/ZhInqPGP4ujPOQSKn110LWFkvvSlD/spfaJFX2Cx43AXAhCAQL8EsMz91h2SQwACEIAABCAAAQhAoAsCuAd3UU0ICQEIQAACEIAABCAAAQhAAAIQgAAEIAABCEAAAhCAAAQgAAEIQAACEIDAVgK5W5p80j59+jTr36uD754+fZpnj9tqzmRjyChqOTLJhXJjyjxek4DOwtWZunGO52ssOuUyOTlciipHOP8Bv9J2HRecJBJD0/WzZ8+U5qyNSp5q9qca8oMHDxLx5DquU0P3dlNMMuUnBE5MQN/a0EcHknPOR8ur04blJOy3WqOJ5IFyhNPgyv7qwfCUTJzkpPnnDAmBAARORgDLfLIKpTgQgAAEIAABCEAAAhBoigDuwU1VB8JAAAIQgAAEIAABCEAAAhCAAAQgAAEIQAACEIAABCAAAQhAAAIQgAAEILAjgdyjT5m9evVKjjRT3im3t7e6m8gkfzY59T169CgJ5+d2AqPA5UEkd6PtiZNCBQL5KdBfv35V06uQdeUs8jOEBwGkrvKO1tcH5DCsQ8sH2yIsv379kh+sDtKU9ZC/tH28px6XY/DJuMnPWQSSajqf63hSQH5C4BACflc0iSc/YdmcwXCt+B6B8lJDHoyb/cmDgOJk3z4I5eICAhCAgEEAy2zA4RYEIAABCEAAAhCAAAQgsJoA7sGr0fEgBCAAAQhAAAIQgAAEIAABCEAAAhCAAAQgAAEIQAACEIAABCAAAQhAAAL9ERj1EFYx5Kki9xj5xsijTz/lyKeD73SoXe7MJt9gucGs8J/pD9ZBEr98+TI/9lCukq9fvz5IIrJdQECO3C9evAgPnNU3eChgfiZ5KPjqi1M6BovGqDe1jhgtfnLpavI8CIHzEZArmnpPdan29wjigmuQM4yFdKEPHMT/amikdOJ/NUaa/dhBkrjOK9Yfg6gYC9cQgMClCGCZL1XdFBYCEIAABCAAAQhAAAIVCOAeXAEyWUAAAhCAAAQgAAEIQAACEIAABCAAAQhAAAIQgAAEIAABCEAAAhCAAAQg0BCBUe9Tp3xyIZY/29RRw85EiDZLYNST8NyOprNMeonw48ePBw8eSFo5lV3hkG35eMjVTV8T2F5B/3Ga+8cpjyUfPRUcn//tOkMKEHAS+Pbtm8yUBjB+P2Fnyp5o6g40fNKXI/gcgAcXcSAAmBusngAAIABJREFUgYsQwDJfpKIpJgQgAAEIQAACEIAABPYmgHvw3oRJHwIQgAAEIAABCEAAAhCAAAQgAAEIQAACEIAABCAAAQhAAAIQgAAEIACB5ghoN/bNzU1+MrAhqJxbdP4eni0GorK35CT5+++/x2mqCji3OQbS7PX3799VU/LDb1bC4oLJKVr2QX9LXe+u4DUne/v06dOEuXyhdfZyEshPCEBgbwKyz3ISlqvwoiHQOql+++23Z8+eySv4lF89WMeEpyAAAQjkBLDMORNCIAABCEAAAhCAAAQgAAE/AdyD/ayICQEIQAACEIAABCAAAQhAAAIQgAAEIAABCEAAAhCAAAQgAAEIQAACEIDAqQh8/vxZx1cmPqh5CeXfMpzqyaHBOZz9QnQo6+PHjxP/JdWF/E6piP2wk/JGAnLw0JnJ+pOiTrkKP3z4UJos9dZxmqf3mpPjtEqaoFDB5TO8ETWPQwACWwiobWr8I0s1/Js00nUp63sHau8ycYN9o7Neh5GnIACByxLAMl+26ik4BCAAAQhAAAIQgAAEthDAPXgLPZ6FAAQgAAEIQAACEIAABCAAAQhAAAIQgAAEIAABCEAAAhCAAAQgAAEIQKB7AtqHLV++wT1GzqiDh4xcXAb/PR189+TJk+4L2WcBRj2E5XckD8w+C4TUlyMgHf7165esikzKvXv3ruYsp+LLkCZuh/gGX64ZUOBOCKhvlbewBkLDWEj/ynxJ9rgJD6Ys+XcYL53+YwedVCNiQgACpyKAZT5VdVIYCEAAAhCAAAQgAAEI7EMA9+B9uJIqBCAAAQhAAAIQgAAEIAABCEAAAhCAAAQgAAEIQAACEIAABCAAAQhAAAIQgMBmAqMewrgXbuZKAhDYnQCNd3fEZAABCEAAAhCAAAQgAAEIQAACEIAABCAAAQhcm8B/Xbv4lB4CEIAABCAAAQhAAAIQgAAEIAABCEAAAhCAAAQgAAEIQAACEIAABCAAAQhAoF0COm1VhxnqZMJYRJ32/Pz58ziEawhAoDUCcuPX6aOxVDj2xzS4hgAEIAABCEAAAhCAAAQgAAEIQAACEIAABCCwkQDuwRsB8jgEIAABCEAAAhCAAAQgAAEIQAACEIAABCAAAQhAAAIQgAAEIAABCEAAAhCAwI4ERj2Ev3z58vLlyx1zJWkIQGADgSdPnvz+++9xAs+ePfv27VscwjUEIAABCEAAAhCAAAQgAAEIQAACEIAABCAAAQhsIYB78BZ6PAsBCEAAAhCAAAQgAAEIQAACEIAABCAAAQhAAAIQgAAEIAABCEAAAhCAAAQgsDuBwUP44cOHcU4fP358/fp1HMI1BCDQAgEd7q0jvmNJ/vGPf3z+/DkO4RoCEIAABCAAAQhAAAIQgAAEIAABCEAAAhCAAAQ2EsA9eCNAHocABCAAAQhAAAIQgAAEIAABCEAAAhCAAAQgAAEIQAACEIAABCAAAQhAAAIQ2J2APIS/f/8uJ8M4p3fv3n348CEO4RoCEDiWgI711uHesQzv37+nncZAuIYABCAAAQhAAAIQgAAEIAABCEAAAhCAAAQgUITAnb/++qtIQiQCAQhAAAIQgAAEIAABCEAAAhCAAAQgAAEIQAACEIAABCAAAQhAAAIQgAAEIACBvQnc3t6+efMmzuVf//rXo0eP4hCuIQCBQwjoiOAXL17EWX/9+vXJkydxCNcQgAAEIAABCEAAAhCAAAQgAAEIQAACEIAABCBQhACnBxfBSCIQgAAEIAABCEAAAhCAAAQgAAEIQAACEIAABCAAAQhAAAIQgAAEIAABCEAAAjUIvH79Wv7Av/32W8js58+f4ZoLCEDgQAJqmyH3hw8f/vr1C9/gAIQLCEAAAhCAAAQgAAEIQAACEIAABCAAAQhAAAJlCXB6cFmepAYBCEAAAhCAAAQgAAEIQAACEIAABCAAAQhAAAIQgAAEIAABCEAAAhCAAAQgUIOA/IQ/fvwoP+Hv37/XyI88IACBOQI/fvx4+vSpYr169erly5dz0bkPAQhAAAIQgAAEIAABCEAAAhCAAAQgAAEIQAAC6wngHryeHU9CAAIQgAAEIAABCEAAAhCAAAQgAAEIQAACEIAABCAAAQhAAAIQgAAEIAABCEAAAhCAAAQgAAEIQAACEIAABCAAAQhAAAIQgAAEIAABCECgMoH/qpwf2UEA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hAAAIQgAAEIAABCEAAAhCAAAQgAAEIQAACEIAABCAAAQhAAAIQgAAEIAABCEAAAhCAAAQgAIHaBHAPrk2c/CAAAQhAAAIQgAAEIAABCEAAAhCAAAQgAAEIQAACEIAABCAAAQhAAAIQgAAEIAABCEAAAhCAAAQgAAEIQAACEIAABCAAAQhAAAIQgAAEILCaAO7Bq9HxIAQgAAEIQAACEIAABCAAAQhAAAIQgAAEIAABCEAAAhCAAAQgAAEIQAACEIAABCAAAQhAAAIQgAAEIAABCEAAAhCAAAQgAAEIQAACEIAABGoTwD24NnHygwAEIAABCEAAAhCAAAQgAAEIQAACEIAABCAAAQhAAAIQgAAEIAABCEAAAhCAAAQgAAEIQAACEIAABCAAAQhAAAIQgAAEIAABCEAAAhCAwGoCuAevRseDEIAABCAAAQhAAAIQgAAEIAABCEAAAhCAAAQgAAEIQAACEIAABCAAAQhAAAIQgAAEIAABCEAAAhCAAAQgAAEIQAACEIAABCAAAQhAAAIQqE0A9+DaxMkP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hAAAIQgAAEIAABCEAAAhCAAAQgAAEIQAACEIAABCAAAQhAAAIQgAAEIAABCEAAAhCAAAQgAIHaBHAPrk2c/CAAAQhAAAIQgAAEIAABCEAAAhCAAAQgAAEIQAACEIAABCAAAQhAAAIQgAAEIAABCEAAAhCAAAQgAAEIQAACEIAABCAAAQhAAAIQgAAEILCaAO7Bq9HxIAQgAAEIQAACEIAABCAAAQhAAAIQgAAEIAABCEAAAhCAAAQgAAEIQAACEIAABCAAAQhAAAIQgAAEIAABCEAAAhCAAAQgAAEIQAACEIAABGoTwD24NnHygwAEIAABCEAAAhCAAAQgAAEIQAACEIAABCAAAQhAAAIQgAAEIAABCEAAAhCAAAQgAAEIQAACEIAABCAAAQhAAAIQgAAEIAABCEAAAhCAwGoCuAevRseDEIAABCAAAQhAAAIQgAAEIAABCEAAAhCAAAQgAAEIQAACEIAABCAAAQhAAAIQgAAEIAABCEAAAhCAAAQgAAEIQAACEIAABCAAAQhAAAIQqE0A9+DaxMkP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j8X/buHVtqpO8T9cd7Pqe9giEAI6Aw26yN120BQygYAZTZJuwRwHbbA0YANQRgBC+47RXMgPPrznPUWnkJhVKXVCofDJZSl1DEEyEptFf8FQQIECBAgAABAgQIECBAgAABAgQIECBAgAABAgQIECBAgAABAgQIECBAgACBuQWEB88t7nwECBAgQIAAAQIECBAgQIAAAQIECBAgQIAAAQIECBAgQIAAAQIECBAgQIAAAQIECBAgQIAAAQIECBAgQIAAAQIEjhYQHnw0nQMJECBAgAABAgQIECBAgAABAgQIECBAgAABAgQIECBAgAABAgQIECBAgAABAgQIECBAgAABAgQIECBAgAABAgQIzC0gPHhucecjQIAAAQIECBAgQIAAAQIECBAgQIAAAQIECBAgQIAAAQIECBAgQIAAAQIECBAgQIAAAQIECBAgQIAAAQIECBAgcLSA8OCj6RxIgAABAgQIECBAgAABAgQIECBAgAABAgQIECBAgAABAgQIECBAgAABAgQIECBAgAABAgQIECBAgAABAgQIECBAYG4B4cFzizsfAQIECBAgQIAAAQIECBAgQIAAAQIECBAgQIAAAQIECBAgQIAAAQIECBAgQIAAAQIECBAgQIAAAQIECBAgQIAAgaMFhAcfTedAAgQIECBAgAABAgQIECBAgAABAgQIECBAgAABAgQIECBAgAABAgQIECBAgAABAgQIECBAgAABAgQIECBAgAABAnMLCA+eW9z5CBAgQIAAAQIECBAgQIAAAQIECBAgQIAAAQIECBAgQIAAAQIECBAgQIAAAQIECBAgQIAAAQIECBAgQIAAAQIECBwtIDz4aDoHEiBAgAABAgQIECBAgAABAgQIECBAgAABAgQIECBAgAABAgQIECBAgAABAgQIECBAgAABAgQIECBAgAABAgQIEJhbQHjw3OLOR4AAAQIECBAgQIAAAQIECBAgQIAAAQIECBAgQIAAAQIECBAgQIAAAQIECBAgQIAAAQIECBAgQIAAAQIECBAgQOBoAeHBR9M5kAABAgQIECBAgAABAgQIECBAgAABAgQIECBAgAABAgQIECBAgAABAgQIECBAgAABAgQIECBAgAABAgQIECBAgMDcAsKD5xZ3PgIECBAgQIAAAQIECBAgQIAAAQIECBAgQIAAAQIECBAgQIAAAQIECBAgQIAAAQIECBAgQIAAAQIECBAgQIAAAQJHCwgPPprOgQQIECBAgAABAgQIECBAgAABAgQIECBAgAABAgQIECBAgAABAgQIECBAgAABAgQIECBAgAABAgQIECBAgAABAgTmFhAePLe48xEgQIAAAQIECBAgQIAAAQIECBAgQIAAAQIECBAgQIAAAQIECBAgQIAAAQIECBAgQIAAAQIECBAgQIAAAQIECBA4WkB48NF0DiRAgAABAgQIECBAgAABAgQIECBAgAABAgQIECBAgAABAgQIECBAgAABAgQIECBAgAABAgQIECBAgAABAgQIECAwt4Dw4LnFnY8AAQIECBAgQIAAAQIECBAgQIAAAQIECBAgQIAAAQIECBAgQIAAAQIECBAgQIAAAQIECBAgQIAAAQIECBAgQIDA0QLCg4+mcyABAiWBly9f3r59+/fffy/tZBsBAucm8O3bt3v37uXqfvv27bnlXX4JECBAgAABAgTmEPAyOIeyc6xdwJvX2mtY+QgQIECAAAECBAgQIECAAAECBAgQIECAAAECBAgQIECAAAECBAgQIDCCgPDgERAlQYBAW+DLly+JHry+vv758+fXr1/fv3/f3mqZAIGzFri5ufn+/Xuu7ufPnyf+P2PWz7o4Mk+AAAECBAgQIDCigJfBETEldeEC3rwuvAEoPgECBAgQIECAAAECBAgQIECAAAECBAgQIECAAAECBAgQIECAAAECBGoEhAfXKNmHAIFagdevXz98+DDRg80BDx48aJYtECBw7gJ3795tipD4//v373/69KlZY4EAAQIECBAgQOBiBbwMXmzVK/gUAt68plCVJgECBAgQIECAAAECBAgQIECAAAECBAgQIECAAAECBAgQIECAAAECBFYm8P/8j//xP1ZWJMUhQOBUAs+ePcuI8PbZ37x5c3V11V5jmQCBsxZI/P//+l//K/PCNaX4n//zf/6X//Jf/ut//a/NGgsECBAgQIAAAQKXJuBl8NJqXHmnFvDmNbWw9AkQIECAAAECBAgQIECAAAECBAgQIECAAAECBAgQIECAAAECBAgQILACAeHBK6hERSBweoEfP3789//+39+/f9/OSmKDM0a8vcYyAQIrEPhv/+2/bUUI//3331mT9SsonSIQIECAAAECBAj0EvAy2IvLzgTqBbx51VvZkwABAgQIECBAgAABAgQIECBAgAABAgQIECBAgAABAgQIECBAgAABApcpcOvXr1+XWXKlJkBgLIEMB8+0Nt+/f28n+OLFi62ZhNtbLRMgcO4CCf6/ublpl+KPP/749OlTe41lAgQIECBAgACBdQt4GVx3/SrdEgS8eS2hFuSBAAECBAgQIECAAAECBAgQIECAAAECBAgQIECAAAECBAgQIECAAAECyxQQHrzMellPrjKdbGaV/Pz588+fPzfho7/99tudO3fu3r374MGDxJJdXV2tp7QXWZK9w8H//PPPt2/fXqSHQhO4IIEnT558+PChXWARwm0Ny2sS0J9ZU20qCwECBAiMJeBlcCxJ6RAoC3jzKvvYSoAAAQIECBAgQIAAAQIECBAgQIAAAQIECBAgQIAAAQIECBAgQIAAgYsVEB58sVU/bcEzgeT19XUCg2tOk1DSzDR77969mp3tsyiBvcPBHz9+nDCqReVTZggQmEggn3jYutWLEJ6IWrInEdCfOQm7kxIgQIDAWQh4GTyLapLJ1Qh481pNVSoIAQIECBAgQIAAAQIECBAgQIAAAQIECBAgQIAAAQIECBAgQIAAAQIERhQQHjwipqT+t8CXL1/++uuvrWixGpoECb969er27ds1O9tnCQJ7h4OLDFxC1cgDgTkFfv/9969fv7bP6D7Q1rB8pgL6M2dacbJNgAABAvMIeBmcx9lZCLQFvHm1NSwTIECAAAECBAgQIECAAAECBAgQIECAAAECBAgQIECAAAECBAgQIECAQASEB59HM8jQ23/++Wf58+u+fv06scFHm/7222+JK854x6NTcOBsAnuHg9+9e/fbt2+z5cGJCBBYgsDeu4EI4SVUjTwcLaA/czSdAwkQIEDgEgT2dv+8DF5C1SvjaQX2XnrevE5bKc5OgAABAgQIECBAgAABAgQIECBAgAABAgQIECBAgAABAgQIECBAgACB0woIDz6t/39kbF/ifn/+/Jn/v3//vlnI/1lu1udncpnQ2ex84uwWT//kyZMPHz60d0menz59+uDBg4cPH2as8GZm4E2RU8DMNvn58+etQ3J45hB++fJlOx3LCxTYnbUm1Z0KXX4Q+wIxZYnAuQvkuwD379/fKkXmhH/79u3WSj8JLF9Af2b5dSSHBAgQIHBaAS+Dp/V39uME8s6y+8e35i9vm7/IJeXHjx/f3Nxs/n513IkmPcqb16S8EidAgAABAgQIECBAgAABAgQIECBAgAABAgQIECBAgAABAgQIECBAgMDZCQgPnrDKEgeb8YX51ww33Bv3W5mDhYcHX11dZeLfpiwJCU6Ub1Y2aw4tRCkjL7PzJgp6s9ubN2+ePXt26BDrTy6wGzqVLH38+LGmxk+eeRkgQGAKgU+fPj169GgrZZ972ALxc/kC+jPLryM5JECAAIHTCngZPK2/sx8S2PoT3OZvcfl/84e4Q0ftXb/wtxhvXntrzUoCBAgQIECAAAECBAgQIECAAAECBAgQIECAAAECBAgQIECAAAECBAhcpoDw4Anr/f3795k7d6wTLDk8OKG8CfFtSnrESMqM44xVO8BYrGnjubSFzO18fX29lasjKn0rBT8JEDh3gdevX//1119bpXj37l1iSLZW+klgmQL6M8usF7kiQIAAgeUIeBlcTl3ISSOQcNnnz58nErhZM3Bh+X/f8OY1sIodToAAAQIECBAgQIAAAQIECBAgQIAAAQIECBAgQIAAAQIECBAgQIAAgdUICA+esCovJDz47du3GYjZOA6JBNuahiizLt++fbtJ2cISBLaqe5Olx48fp7UvIXvyQIDAaQW2buObzPjcw2krxdkrBbYecPozlW52I0CAAIHLEdh6Vm4K7mXwchrAMkuaj83duXNn3Lx9/vz5999/HzfN0VPz5jU6qQQJECBAgAABAgQIECBAgAABAgQIECBAgAABAgQIECBAgAABAgQIECBwjgLCgyestQsJD04E78+fPzeOL168yBwmQ0wzBPPr16+bFIwzHiI5xbGZk+fRo0dbKd+9e/fbt29bK/0kQOAyBTI6P/eE5qGwQfjtt98yl5fPPVxmkzijUuvPnFFlySoBAgQIzC/gZXB+c2esERj3L2+bM/769avm1Kfdx5vXaf2dnQABAgQIECBAgAABAgQIECBAgAABAgQIECBAgAABAgQIECBAgAABAgsR+NdC8iEbZyrw8uXLJgwsAWADY4OD8OrVq4biw4cPX758aX5aOK1Axp4+ffp0Nw+ZX3F3pTUECFymQAIs//77762y5zHxxx9/bK30k8CiBPRnFlUdMkOAAAECSxPwMri0GpGfRuCff/5plkdZePDgwSjpTJ2IN6+phaVPgAABAgQIECBAgAABAgQIECBAgAABAgQIECBAgAABAgQIECBAgACBsxAQHnwW1bTcTF5fXzeZ++uvv5rloxeurq7aYzHb0cJHp+nAUQQS3deEgjcJZr7oTPjc/LRAgACB3BNyZ9hyyLTwCb/cWukngeUI6M8spy7khAABAgQWKOBlcIGVIksbgYcPH45LcUYfNvLmNW7VS40AAQIECBAgQIAAAQIECBAgQIAAAQIECBAgQIAAAQIECBAgQIAAAQLnKHDr169f55jvs8jzt2/fbm5uNllNXGWmNNn8//37990wy84SZW7ezNjTuducO7x//749ney///3ve/fuDc9ApiBuRxprosNJh6eQuL526NQmwQRym955uK0UCKxSIEPVExK8VbRMNv7kyZOtlX4SOLmA/szJq0AGCBAgQGDJAl4Gl1w78haB/F0iLxr5U1uWN39t2/z9LT83K3spffz4Md+t63XIaXf25nVaf2cnQIAAAQIECBAgQIAAAQIECBAgQIAAAQIECBAgQIAAAQIECBAgQIDAaQWEB5/GP4G+f//9d6bG3Y2eOpShBYYHJ8rrw4cPmwzfvXs34dCHMt9rfdK5f/9+c4hwsobiVAufPn169OjR7tnHCgjfTdkaAgTOXWDrTt4Ux32jobCwHAH9meXUhZwQIECAwNIEvAwurUbkp69Agofz97f2R+jKKZzdJ+q8eZUr1FYCBAgQIECAAAECBAgQIECAAAECBAgQIECAAAECBAgQIECAAAECBAisW+Bf6y7eYkt3+/btxKJkkGKmJVlsJjsz1o5tzkSynftX7rA1BfHnz58rD7TbFAIJZW/PEd2cIsHtWzXVbLJAgACB3B9evHix67D3WwO7u1lDYE4B/Zk5tZ2LAAECBM5IwMvgGVWWrB4SyOS6mQG78o9vI/5p61B+Rl/vzWt0UgkSIECAAAECBAgQIECAAAECBAgQIECAAAECBAgQIECAAAECBAgQIEDgjASEB5+4sq6urjI77okzcezpv3//3hx6586dZnn4QqZKbhL5+fNns2xhfoE//vhjtwoyWXTG186fGWckQOCMBF6/fp17xVaG8+Bw99gy8fPkAvozJ68CGSBAgACBZQp4GVxmvcjVEQL541vNUWnzNbstbR9vXkurEfkhQIAAAQIECBAgQIAAAQIECBAgQIAAAQIECBAgQIAAAQIECBAgQIDAbALCg2ejPniiTCPcjoY9uN+yN4xbhHawcTtoZ9kGK8zd27dv23MqNiV88+ZNs2yBAAEChwT23iuur6+/fPly6BDrCZxWQH/mtP7OToAAAQLLEfAyuJy6kJPhAt++fatJ5EzDg1M0b1419WsfAgQIECBAgAABAgQIECBAgAABAgQIECBAgAABAgQIECBAgAABAgQIrE9AePAi6vTPP/9cRD5kgkBL4MePH8+fP2+t+P8WHz9+XDnxzu6x1hAgcFECuVfsHWHvqXdRzUBhCRAgQIAAgbMT8DJ4dlUmw2WBvR8+2z3kfP/W4c1rtzatIUCAAAECBAgQIECAAAECBAgQIECAAAECBAgQIECAAAECBAgQIECAwCUICA9eRC3fvXt3EfnomYn2DHs/f/7seXRp93/++afZfKY4Tf7Pd+FQ/N7Nzc35FkrOCRCYWWDvNFYZnf/69euZc+J0BA4J6M8ckrGeAAECBC5WwMvgxVb9Wgv++fPnzqI9ePCgc58l7+DNa8m1I28ECBAgQIAAAQIECBAgQIAAAQIECBAgQIAAAQIECBAgQIAAAQIECBCYSEB48ESw/ZKAS9ryAAAgAElEQVR9+PBhvwOWsfedO3eajLQDepuVRy+0g42FBx/NOOTAT58+ffjwYTeFV69e3b59e3e9NQQIENgrcO/evb3hJX/99de3b9/2HmIlgZkF9GdmBnc6AgQuWeBl61/eOC6ZYsll9zK45NqRt+MEamYP/uOPP45LfCFHefNaSEXIBgECBAgQIECAAAECBAgQIECAAAECBAgQIECAAAECBAgQIECAAAECBOYUuPXr1685z+dcewUSInX//v29m5qVmdrux48fzc8lLDx58qSJIE0Q71iBXl++fGnHS3/8+PHq6moJ5b2oPCQGuB2kvSn7AhvhRVWKwhI4U4E8vNrhl00pMj1XbvjNTwsETiWgP3MqeeclQOACBW7dutWUOh8Qefv2bfPTwnIEvAwupy7kZCyBva16K/EV/PXJm9dWnfpJgAABAgQIECBAgAABAgQIECBAgAABAgQIECBAgAABAgQIECBAgACB1QuYPXj1VTxhAdsTQn7//n2s6OW///67nWmxwW2NeZafPXu2GxucU2e2z3ky4CwECKxJIGPxM/H4bokyhZegoF0Wa+YX0J+Z39wZCRC4TIGxXhgvU2+2UnsZnI3aiWYTyMfs9v6JYysD7Q/VbW06l5/evM6lpuSTAAECBAgQIECAAAECBAgQIECAAAECBAgQIECAAAECBAgQIECAAAECYwkIDx5LclA6e6dVHJTiLAdvBe6+e/dulNO203n8+PEoaUqkXiCTed7c3Ozun6mDX758ubveGgIECHQKtMMv2zv76EBbw/KpBPRnTiXvvAQIXJrAP//8c2lFPrvyehk8uyqT4RqBrY/Q7T3kwYMHia3du+m8VnrzOq/6klsCBAgQIECAAAECBAgQIECAAAECBAgQIECAAAECBAgQIECAAAECBAgMFBAePBDw0g9/8eJFQzBKlNenT58yn+S4aTapWagROFSPeyf/rEnQPgQIEMhQ+/bzogHJLF6+O9BoWDihQLt9HnoO9sqe/kwvLjsTIHAhAjWzd14IxWKLeegh6GVwsVUmYzUCNeHBf/zxR01Sy9/Hm9fy60gOCRAgQIAAAQIECBAgQIAAAQIECBAgQIAAAQIECBAgQIAAAQIECBAgMKLArV+/fo2YnKSOE/jx40fnBMKZuzW7HZf+dEclS3fv3m3GeSe65vXr10NOd+/eve/fv29SyNTB79+/H5KaY/sKZLaohw8f7h61zOa3m09rCBBYrEDhSZe5BNcxVddi8WWsU0B/ppPIDgQIEBgukE8nPHr0qEknU1y+ffu2+Wnh5AJeBk9eBTIwkUDeNZo/Wx06xbt37548eXJo63mt9+Z1XvUltwQIECBAgAABAgQIECBAgAABAgQIECBAgAABAgQIECBAgAABAgQIEBgiYPbgIXqO/Y8MsmzPI3R9fT1khPfV1VUTGxzcm5sbxDMLZIz+3jMemkVq785WEiBAYFfg0DRW2dMdZpfLmpkF9GdmBnc6AgQuU6AzPO8yWZZTai+Dy6kLORlR4Nu3bzU3n9XMHhw6b14jth9JESBAgAABAgQIECBAgAABAgQIECBAgAABAgQIECBAgAABAgQIECBAYOECwoMXXkFnkL1nz55lmt8mo8+fPz9iAuHMbZLY4L///rtJ5+PHjxnR2Py0MINApvP6+vXr3hO9fPly73orCRAgUC9wKAw4H4PIqP36dOxJYAoB/ZkpVKVJgACBtsDnz5/bPy0vSsDL4KKqQ2ZGFGj/oelQsnfv3l3ZH6C8eR2qa+sJECBAgAABAgQIECBAgAABAgQIECBAgAABAgQIECBAgAABAgQIECCwMgHhwSur0NMU5/379+2JVjIM8ffff8/KmtwkMDjhxBmL2R6y+ebNm0QL1xxunxEFDo0fffHixYhnkRQBAhcrkDH37c9JtB0O3X/a+1gmMLWA/szUwtInQODCBb5//37hAksu/qHOmJfBJdeavNUItP/WdGj/9l+0Du1zXuu9eZ1XfcktAQIECBAgQIAAAQIECBAgQIAAAQIECBAgQIAAAQIECBAgQIAAAQIEjha49evXr6MPduBYAgmRvXPnTjm13377LbuV9znt1q3pf5OZ5Pnp06cPHjx4+PBhllPGjFBMKf75558MDc9EtRmmuTtS89WrV+aqnb8qExOVytp73tTXyibS2VtMKwkQmEHgy5cveSLsPVFmFMynJfZuspLAnAL6M3NqOxcBAhclkAd93gGbIv/5559v375tflo4oYCXwRPiO/XUAvlrxs+fP8tneffu3ZMnT8r7nN1Wb15nV2UyTIAAAQIECBAgQIAAAQIECBAgQIAAAQIECBAgQIAAAQIECBAgQIAAgSMEhAcfgTb+IesID45L5gE+NOlQjVpCiBMtLDysxmr0fe7du7d3Oq9M9Vk5EfToWZIgAQKrFDh0t8mcXZ8+fVplkRXq7AT0Z86uymSYAIGzELh161Y7n8KD2xqnXT7UPfMyeNp6cfbhAt++fbt//35nOmv9JtqhS9ubV2eTsAMBAgQIECBAgAABAgQIECBAgAABAgQIECBAgAABAgQIECBAgAABAgTOReBf55JR+TwLgcz6m+kfM9DwiNxmdHjCU8UGH0E3/JAEAO+NDU7KqZfh6UuBAAECjcCLFy+a5fZCPg+R4fvtNZYJnEpAf+ZU8s5LgMCKBfJJrBWX7qyL5mXwrKtP5ssCecUo75Ctd+/ezQzDnbud4w7evM6x1uSZAAECBAgQIECAAAECBAgQIECAAAECBAgQIECAAAECBAgQIECAAAECvQSEB/fisnO3QOJ7M/1jfZBwZgxOAGqmann79u1aR2R2q516j1evXu3NQobJXl1d7d1kJQECBI4TePbs2aEDr6+vD22ynsDMAvozM4M7HQECqxfIG+Lqy3imBfQyeKYVJ9s1AjXhwcd94a7m7Cffx5vXyatABggQIECAAAECBAgQIECAAAECBAgQIECAAAECBAgQIECAAAECBAgQIDC1wH9OfQLpX6bAJqgmZc9MRBmOmbHgP3/+TAxw/k88cIJO79y5kyGY+We64JO3kC9fvnz9+nVvNkwdvJfFSgIEBgo8fvz4w4cPu4nc3NwkQMWnInZlrDmVgP7MqeSdlwCB9QnUBOmtr9TLL5GXweXXkRwOEai58+QPU0NOsfBjvXktvIJkjwABAgQIECBAgAABAgQIECBAgAABAgQIECBAgAABAgQIECBAgAABAgMFbv369WtgEg4fLvDjx4+Ey5bTSVRtdivvYyuBIwSePHmyN04vSSWiW5zeEaQOIUCgLJBJ5h89erR3n4QHv3z5cu8mKwkQIECAAIHzFcgHF7a+SZRPEb19+/Z8S7SOnHsZXEc9KsVegW/fvt2/f3/vpvbKdf/dw5tXu64tEyBAgAABAgQIECBAgAABAgQIECBAgAABAgQIECBAgAABAgQIECBAYH0C/1pfkZSIAIF6gcScH4oNzhQ6YoPrJe1JgEC9wNXVVb55sXf/hAfvXW8lAQIECBAgcL4CeenYig0+37KsKedeBtdUm8qyK1AzdfDdu3fX/XcPb167DcMaAgQIECBAgAABAgQIECBAgAABAgQIECBAgAABAgQIECBAgAABAgQIrElAePCaalNZCPQWuLm5OXRMpvM6tMl6AgQIDBQ4dIf5+fPn+/fvBybucAIECBAgQGBRAjVBeovK8IVkxsvghVT0xRaz5s6Tz6Kt3seb1+qrWAEJECBAgAABAgQIECBAgAABAgQIECBAgAABAgQIECBAgAABAgQIELhkAeHBl1z7yk7gPwoTdT558gQQAQIEJhJ4+vTpoZQL96VDh1hPgAABAgQILFmgJkhvyflfa94KnS4vg2ut9IsqV82d5xLCg715XVSzV1gCBAgQIECAAAECBAgQIECAAAECBAgQIECAAAECBAgQIECAAAECBC5NQHjwpdW48hL4vwKfPn3KRJ3/93dr6RLGyLaKa5EAgbkFfv/9999++23vWb9+/frt27e9m6wkQIAAAQIEzlHg3bt355jtdefZy+C661fp8kJx6M8dbZxL+NOHN692jVsmQIAAAQIECBAgQIAAAQIECBAgQIAAAQIECBAgQIAAAQIECBAgQIDAygSEB6+sQhWHQA+B6+vrQ3v/+eefhzZZT4AAgVEECtNY3dzcjHIKiRAgQIAAAQInFyiEoZ48b5ecAS+Dl1z7l1D2mqmD87mi27dvX4KGN69LqGVlJECAAAECBAgQIECAAAECBAgQIECAAAECBAgQIECAAAECBAgQIEDgMgWEB19mvSs1gf/48eNHYbzskydPGBEgQGBSgcePHx9K/8OHD4c2WU+AAAECBAicl4CvfiywvrwMLrBSZGlcgcKfO5oTXcLUwZvCevNqKt0CAQIECBAgQIAAAQIECBAgQIAAAQIECBAgQIAAAQIECBAgQIAAAQIEViYgPHhlFao4BGoF3r17d2jXyxkje0jAegIEZhC4uro6dJbv379/+fLl0FbrCRAgQIAAgXMRSBiqr34ssLK8DC6wUmRpXAHhwW1Pb15tDcsECBAgQIAAAQIECBAgQIAAAQIECBAgQIAAAQIECBAgQIAAAQIECBBYk4Dw4DXVprIQ6CFQGKYvPLiHo10JEBggUJjGykyDA1wdSoAAAQIEliLw6tWrpWRFPloCXgZbGBZXKPDt27efP392Fuyi/vThzauzPdiBAAECBAgQIECAAAECBAgQIECAAAECBAgQIECAAAECBAgQIECAAAEC5yggPPgca02eCQwVyCxehbl0CsNGh57Y8QQIEGgJFEbkFya1ayVgkQABAgQIEFiuQF46rq+vl5u/S82Zl8FLrfkLKnfhzx2Nwm+//Xbv3r3m5+oXvHmtvooVkAABAgQIECBAgAABAgQIECBAgAABAgQIECBAgAABAgQIECBAgACByxQQHnyZ9a7Uly5QiLu7tDGyl94UlJ/ASQWePn166PyZ7+vTp0+HtlpPgAABAgQILF/gr7/+Wn4mLzCHXgYvsNIvrcg14cGFcNlVcnnzWmW1KhQBAgQIECBAgAABAgQIECBAgAABAgQIECBAgAABAgQIECBAgAABAgSEB2sDBC5R4Obm5lCxC2NGDx1iPQECBI4TuH379t27dw8d++HDh0ObrCdAgAABAgQWLvDt27fCS8fCM7/u7BXqxcvguqv+ckonPHi3rr157ZpYQ4AAAQIECBAgQIAAAQIECBAgQIAAAQIECBAgQIAAAQIECBAgQIAAgRUICA9eQSUqAoF+Aj9+/Pj69euhYy5tCp1DDtYTIDCPQOGeU5jabp68OQsBAgQIECBwtIBA06PpJj3Qy+CkvBJfgkC+TfDz58/OnBReQzqPPdMdCkX25nWmdSrbBAgQIECAAAECBAgQIECAAAECBAgQIECAAAECBAgQIECAAAECBAgQEB6sDRC4OIHyuM/CgNGLk1JgAgSmFyjcczKs/8uXL9NnwRkIECBAgACBkQVevnxZ+CDRyCeTXB8BL4N9tOx7lgI1Uwf/9ttv9+7dO8viDci0N68BeA4lQIAAAQIECBAgQIAAAQIECBAgQIAAAQIECBAgQIAAAQIECBAgQIDAQgWEBy+0YmSLwHQChcGyd+/evX379nSnljIBAgS2BAqD1LNn4X61lY6fBAgQIECAwEIEPn36dH19vZDMyMaWQKFz5WVwy8rPMxUoNPKmROV3kGa3lS2US13jtjIQxSFAgAABAgQIECBAgAABAgQIECBAgAABAgQIECBAgAABAgQIECBAgMAKBIQHr6ASFYFAP4HCoM8HDx70S8veBAgQGCaQTxIkFuVQGoX71aFDrCdAgAABAgROKJDY4EePHp0wA05dFih0rrwMlulsPReBQiNvilAOlG12W9mCN6+VVajiECBAgAABAgQIECBAgAABAgQIECBAgAABAgQIECBAgAABAgQIECBAIALCgzUDApcl8OXLl58/fx4q82WOkT2kYT0BAvMIFGJRagb3z5NJZxlX4Nu3b2/fvn3y5Mnvv/9+7969W//nXxaurq6y/sePH+OeTmoECBAgMI+A2OB5nI8+i5fBo+kceC4C6WQW/uLRlOJi//ThzatpAxYIECBAgAABAgQIECBAgAABAgQIECBAgAABAgQIECBAgAABAgQIECCwDoH/XEcxlOLkAhkI/vXr18+fP2cg5j///NP8n4z99ttvd+7cyf+ZHzL/Hj58mIGYmbTk5Hm+zAyUY+0udozsZTYGpb4ogcRb5uacIjf359yWE4q5BITceT58+HAoJ3m+LCSfh3Jofb1AAjZubm5S3d+/f989KivzL8+p58+fv3nz5tmzZ7v7zLBGl2YGZKcgQGAjkKdzXqDyGpW7X/tNarO1/RqVd6jEdOVlKl9SWKxevu+QG/hisydjEfAyqBmsXqDcyDfFz911yffSSevIm9ekvPWJr6wDUF9wexIgQIAAAQIECBAgQIAAAQIECBAgQIAAAQIECBAgQIAAAQIECBAgMLqA8OBa0s3IrYzb3ozezkITZ5UkmqHbm3Hb+T+z4dUmfbb7vX//PiMv8y8ahUIkFC3/skPomt0illGJT58+zcyBzUoLMwikvgpnOfkY2VxoCSYv5HDqTbmuj45df/369V9//TV1DjfpD8nnPDk8yVmWMGHdv//97xGvo8zwlgfKRJgJMUqs5kSJ90q2XMbctYQH9/IcsnNuwrm95Km96dgcfT/czUMac+6Q5WdQ+6gEmKXbkEiz9srpli+wS7OZW29T3Ztubeo9P7O8WUh9vXz5spd5ajlVvIl13KScw3OrSXPKZf748WPX8iHPzur4888/0804dHh5fa7rTb2kcpv63XTOUzWbOko1bf6lfz7iU6wzY+/evWu/W21ylaM2t6D8n1yl8eT/ZGzEO1I5YzNsTY8lH0pIvaRGCqcLyMYkSs13NMKSd6iALMokzSyttMlkoVA2nVag/CCe7fI/LcLu2dOA8/AKTq615smY3Tb3os0tKFfcJfyRZxfn7NaUG/mmOOW3j6bImwdoEtz6fEP78ZTuzXldOOWyp7B6a00DmGJhfR2AvUp6tungNW9DIdo8Tdq3jkX14vZWopUECBAgQIAAAQIECBAgQIAAAQIECBAgQIAAAQIECBAgQIAAAQJnJHDr169fZ5Td+bOakVsZHpd/GSfa9+wZJlgZ/ppBh50hkRlFlN365mGK/TPMK1P/5d9mtPrwUwQqo8mNQRwuWZPCrVu3Du2WGckS2HNo6zzra66FSXOSAXxHB58ID560amoSFx5co9Tsk1CH3M+bn6ddKNyaFpXP0yqNfvbc8zfBMP87ZPD/BIXuPUWeDgkk2Px/RGBMmlkCTY+LGXv16lXfCNW9RTi0cpVdmjxJU5ub8ej5f1Ozm5/N+kMg7fX1+Dljdq7sGb548SLt4ehHbTuHZ7GcNpYO85b/Vr3UFCRd5b7R8jn19fV13mJS7zWnaPbJS8f/Djz944+JZvDevF7lntA3Y5sIvbOOM0/Zc6Ucdz9sKqi9sITXqNwBUqhc1+2MVS4f0bArU7bbIYFCj2sJL4OHsj3R+k03oP52lLtQnmIT3RsnKuMFJps+RuefqsqdnNzW8vWK3Nkq/wyY52buZvl3LnHChfuAN6+JLpnVdAD0bHdbyCX3bHc1rCFAgAABAgQIECBAgAABAgQIECBAgAABAgQIECBAgAABAgQIEDiJgPDg/ewJmMlYwIwI7BxWuP/41trNSMFyIERGH55FeHBYMuSxcohky6BqMcMQM0bTZMJVWMfulFFrjx49OnR0Krdv5MmhpI5eX3MtHJ14zYGJ2Dk6Zkl4cI3wpPuUW/ikp24SN3twQ9FrIUGnhYeLT5n0wuzcOVdKImGO7uTUf/0kOSncGBN8mKQSeJye0qYXlI+qJJRxK//jXlNN4mvt0tSExDQI5YVy5ExzbOK3E4Pa/KxcePPmzerDqxI+cf/+/UqQzt16ddIyG3ZeZHavps6zbO0werxTMpZ3or5RwVu5ys9kLOlM+u2A3ZMOXJM+dq6U4WXfm41TgeRpkpY2JNo5L4D5t7dQR6zMY+W8WsURZRx4SLmr3Os+MzAnJz88l2R98OdWbnPF5Vh/uNhiWcjPyodvvo+z95M3+XNE+j9HdGw2xc9dKD2c5QcJe/Oas7mupgNQeXFV2vZ64ujZVqrajQABAgQIECBAgAABAgQIECBAgAABAgQIECBAgAABAgQIECBA4GIF/vNiS36o4GMNW2/ST4BxBhfmX6/BT83hC1nIKMnkvzD4OwO7MxQyMw4lwifjZfNzE+qzmR4tQ+FzbDlKIfskLigHZjylmYQnqvdC9F3OOOLo/InyL1kCBNYqkBjRwg0q0SyeC8OrPo/yRLMk5mHgp0/yQM+/TTRa+gaHPqmQ0+0N9z001+WhQIUEAaZvNrz4TQq6NA3FwIVcmM+fPz8u3DEHpls4bs0OLM46Dh9SKbsCzVtMZstMqP/uDvVrxo2NScZyZ8jd7CyChFP25LN8400nvJmnffMalVtrblbNm1QekblkDl1uDUhMpgu8z1cVkodNlpKfQ5mpbxXZM4mMks7mpHkw9Tr7Be5c6GtF40JeBmsuyXLbyBWXHk76MzVPsQTUpZHnbyN7g1HLJ7L1CIHyH52aBPdWx3FfPGnSzELOni+DDH9ottOcYtmb1xSqu2nW3G3OogOwW7TZ1ujZzkbtRAQIECBAgAABAgQIECBAgAABAgQIECBAgAABAgQIECBAgAABAuctkBn5/NsIJCq1ZkRshh1nJGh2/vjxY2a0ywjpHJ7/8y8zkGR9QmUOpZNjM1nfLniO7WxGOXb3wHnWZKD5oeyFIiVK/itzErSMfT+UWrM+kcb1aVae2m4RSH01yLsLqZ2TK9VcC7s5H3HNkIZXuFJGzOEmqSH5PHktT5eBtOHRqfsmmOfCiAXMY6VvBur3z6NqxKwOTKp8+WTrwPQdnkCF+rbRa8+9tZOmuxumlQ7SoXtXuk+Fk45YfYWWto4uzS57Aba8aW/NNnWxt0Xl7JtOchrA5maYGk+n7tCJsnOT4PoWInCo4Eesz+VTJgp19tmbcrteslv+Jan8nxymG5+jappNHhmp1nIe9m7NWQ51/pNmGlLykJQ3udpkLD9zTyj3WpuSJvFNY9t79tOuTLfk0FvhJv+Rj0A9bEqaC7MzzYm69Huv+qYilrCw7lvKKI25fFlN1HJGyfkoieTG0nm728z+GorNjSW3plyhue72Psty/2nuXbs5zFFbpyt0hHYPt+Y4gXIj39ypUptbiRdu16nlzaMqTSLVnX9pEnlylU+UG/Vin00pexpn4aadrVs+fvYVKLSojfx5dQA2xU+TLjSbvpv0bA+JLbln2/dCsD8BAgQIECBAgAABAgQIECBAgAABAgQIECBAgAABAgQIECBAgMBsAv8x25mWfKLOkVsZtbMZvFU/wi977o4H3Yz+2R24nCGGhwYGNeuTgZMY7h0Im8GOGVx7dH4ymLI8rn0Dnno5+hQO3CuwNUC5aV2bhbTDvUfNubLmWtjK9rg/hyCUR9kuJ59zVujM58pNY1znI1Krf0zU4GT0+RF5qDwk9+GaPMyzT7nudp+b8+RqHWfJM7d880+DyQ4Zop0904A3t8H8n+XUS+5se3sC7WaWw9uP7N3a7BzlnB3aCW4t18fOlatsb0FW1qXprOst28LPQnBIWsvWganBtJ9d/73m7WMLZ9lN7bzW5Apql3TgcjmIItfIbtVvruv2tVkArOmcpwh9+/9JdrfguegqY2JzI6oJSU1Jx7pLFIh6bUrOdy+TNsXwO0/5tpnn5uZm3ivb5Z1r6qJdxvmX9RbKNZituzeKdjWN3mY68zPbDrkhly+ZyOR5VBZIImljbbEs7+1OJ51Dp9u7/2wOl3CiciPfVN9W3+PQ7To3vVR6AS0Vvdsk2i2k8hFcOMVEm3b76u1su5cOYU+rONSiNsjn2AHYgOjZxuFie7ZDLgrHEiBAgAABAgQIECBAgAABAgQIECBAgAABAgQIECBAgAABAgQIzCBw6eHBneP5Mn4r4wv7DoVv19ze0fYZENYexZ5stEfj7V1ONtrJzrCcXO2Oah2o0c52zRDzcixEOzXLnQKdzawzhRl26Mzk3qtjxJXJwNHFzDjjEXNSTmpIPo8u4PIPLA90LpOOtbU8iLyvYZ4UY2VsN51FxSeUr/35n4B9a2qZ+0e1HLSQVpEHfToqnflPw+58am8e2buX4VYMxt5z7bbP9pqaHO5NtlkZigvp0uRiadMNWT5UcVuNqtAz3NrzUGbGvW02lX7yhdmCKPYGKuSCPUKgpsoONYzd0+2Gx6S1HHE5RzIPrEPtp1nffrfazcyca3IbLF+JQ14t2wVJOoUTZVNy0t5/4HLnU6Cpi1MtpAEPLOO6Dy/3tVJray1+Z9PtdcPcvcDzIYwtuvKnMXqdbitlP8sClU/e5nmR/Xf7h7kWUke5XsrnarbufQo3t8EjnnpNytMtlO8GeXxMd+p1p7x7f2hawmbhTDsAm1qrvL62inzoZ+GPvXuvqePunHq2677ilI4AAQIECBAgQIAAAQIECBAgQIAAAQIECBAgQIAAAQIECBAgQKAR+NehkTqXsP7Tp08Za/7hw4dCYTMC6cePH8+ePSvsU9705MmTb9++bcUNfv/+/eHDh8lA+dgTbk2ek8OvX7+285DxW8n5EI12aq9fv9476qu9z83NzdXVVXuN5aMFynGGe8fFHn0uBxIgQKCXwO3btwsxTj9//syzuFeCdv7y5UtnJycj1LNbOiqdXPfu3ctT+1AQxebwPLKz26NHj5rUNsFpL1++bNYct5C+x3EHbo66qC5NQpLyL8/0zb/CZXUcaVpLu+ecsxzqGaaX296zcLrr6+vC1vPddOfOnXZ15HocvTqC8/bt26dPn7aVEgiRsJ9csO2Vla3mho4AACAASURBVMvv37/fjendOvavv/7Kblsrd3+mqeSe0F6ft6HcyWtuOO2jspwbSzqxnRHC0V7CkyLyuQ3msbVVis3PZDK1M9bLVNLJBZg0954reUhOjmsJexO08twFLvBlMB2A33//vfCUyY0lfZtel0n+OhHJ9v3877//bnd1cofMmkJrKW8tHGhTp0ClbVpFkkofePdPXpu7dJpE3k06T7fZIc+19KgP7Zxn9AL/7ufN61B9DVm/+g6Anu1l9myHXBSOJUCAAAECBAgQIECAAAECBAgQIECAAAECBAgQIECAAAECBAgQmE3gVgKFZzvZok6UEZyFcaLJaoaKJnh1M3BwlJxncGqGaG+FuGRyiQwwzVj2DLQqnyUjUOcc8p6B+FtZzZDHscayt0u6GZTZXrO7nOCTDPSsH6C5m4I1ESi3+USDJMJkCVCVw2efP3++1UT7Zj4XeHtg9+bwIeHoucYTUZ9cJfAjC5Wjk3eznZtP8y9bm0xu7hKbn0PyuXvG1azJTbIc+ZCSpl7KN/9OjVwshVloRq+aXBGJ8Emjyv9pXcl/r5bftKUspGhpP01DysKIz7hOt84dkpmtb1K0D9k8LttrLBcEEpqyFTG4tXNaQi6WPOu31tf83AoQPXRIr1PkEX8omi7pD+yB6NLEMN2t1HjideufTQnmbMc7JZH0E/LwbWo8d8JCmGj5im4S2Sxc1PvI5lGV211iDOrv53v7aVs1kosu9Tv8xr57yWzVV34moK5wA8mjsN3SEm2VTtfAnnx6Wffv39/NSXtNTlTZjWwfNeJy+faYz071ikKsz1i5k1++VOvP0nfPW7dudR6yt2F3HmWH4wTK7WR9dZG7QfpChd7FkCLnjpTI0nbiechubr/lLs2m7i7qqXdccz3uqPJNeJPm5kmx+2eoPEPzXE4Kx506fyvbCh1sp1N+aLb3nG253E/z5tW3Isptb90dAD3bvq1ls/9Z9GyPK5qjCBAgQIAAAQIECBAgQIAAAQIECBAgQIAAAQIECBAgQIAAAQIETiDQzCN8OQsJskq4adk6o6gnAtkNKsvAu2SpnJ9szWjFibK0m2xGTG7lJ6Ndd3cba00Etk63+zOBbWOd7mLT2a3WtnOigM5LJkNsc1G0i9B3OfeBqYsc1cpMJjOJf0uhps6S9CPQt6ls7T/n3fhQfRWmqGpym1HI59Widp+PTVmycHb3qEN1N8P6hOG16XaX80hNx2NITsqVlTPmMunV/MpPqF5JbZVrN+UL79Kk+JuPBew2jK01WxddDmzvUO4q1/Rs26lNWilbTWJRPzuv1kYpYWxbOd/qP6epD7yum/S36rrJQ3uh0Inauj/kYdSkPHAhbbKdh73LW+124Bl7HV5+wUxd90qt787ltpS8jdU86jO2t4K2Vu427Pr07dlXYPeB2K6OE147fQtSs3/n7WJ4ebcuus3fK7ZWtoWb5SW8StQYnuM+Na/eqfqtB2iqJtU3pLcZq9xjC2ffNI9FkW49rJv2uVkYfoEsqrBTZ0YHoBGuuQdu2thuB2DrwtSzdTE27coCAQIECBAgQIAAAQIECBAgQIAAAQIECBAgQIAAAQIECBAgQIBAp8C/tgaBrf5npjXINC+F+QkjkFFKhcnQBhIl5YySbyeSKYVrRuG3D5l0OTlsz/eVc2WQ1vCJyAp5zgxjWya7O2d2tdHn5Nw9y7rXlGeoK49oXKBM5qyrH3q4N/+5Dxw9O9DeBHdXZpKuzonBc1QuscxflBmHChPx7SZuzdECnTeccsqZKGy6Z0T51M3WtJZyjEeujkxReF4tqhyyuKgHZVMRC1xI4yzPGxznYA6cxjNnKddXLpP8q/cphPGkqR/dknVpdqsgPbo8dAoRLLuHbNa021UqpXwbLHc5dk/Rd//dFM50Tfohx3VmMuFY3iCaUifIJ/NkDryum9TSSPI21Pzcu5BOVOYu3t2UR08mqW7W52MWI86Xm25V+c6T8/7111953WsyMNtCeRrG1PLUfc6kX/h0SOorl+1JZGarAifqFCjfac/uZbBQ3vSTcyso7JCLJfeTwg41m3LRtQMsw5u74tYfUvam03kf23uUlZ0CeTLWdD5TU+0HaJLN7TF946N7m5uM5RFc6M3mpMObXKdArx3K7dCbVz2mDkDbSs+2rdG5vOSebWfm7UCAAAECBAgQIECAAAECBAgQIECAAAECBAgQIECAAAECBAgQILAogcsKD854wYyBK4+LTdjY3sHuI1ZbRslvBadtDU8c8VxHJLUVDxCxDHJNnhN1cERqlYck/QzKLO+cbCxtSGU5w0vbWm75CZtfWoY785OI8UIgROfh2SERLJM2qiReZk+AVobeCn2vqawR9ykHDNScaHgKNWcp7JMIn0L4QW6nU4chFfJ29KbyIPXypXT0SVd2YD400I7h3Fu6RKmNEkPYGdOYx0ryszcPuyszsH6ra7TZJ62i80S7qTVrdGkaivZCAmC2ZNpb9y63H2d5cnVWSt/Zg/vuvzeTZ7oyt+u+UXmbrx015U18Wjlau9mzfmHv9bh1+PX19daavCy0n4/ppCVIb2ufgT9rmm47DwNPV3N4qqMcGhSHeR7K0S4EpyVCOLdlEcI1dbrWfcpdqXN8GdxbU7ncbm5u9m7arBzx1rR1otx8Op+PyUPn3z0KmbepIFB4OWoftVVreayM9X2Ncic8D838QbKdk9Mue/Ma7q8DsNdQz3Yvy6GVC+zZHsqq9QQIECBAgAABAgQIECBAgAABAgQIECBAgAABAgQIECBAgAABAksWuKDw4AzFy5jX8nQiGZcz4gxXhYrPWdpTzRT2nHlTMrZFlGHEGciYoa6JYb5161bGnU80rLwmzjM5qY81mplu4afrHIo6SrTY/AhpkDURLIWMpVFN9EWAxOok8cKpsymDmBNSUt7H1tEF0tprRmEWzpsb46RfTCicerNpa1z71v41t9OtQ5bwsxyXkrimJWRyyXnI07kz4CSRY2Pdc5JO53WUMIn6PkN6IJnVtolVSAxqbu95eB39eNKlKTTXzrprH5taaD/O8uTqrJSmHtvpFJb77l9I6hw39aqOFDDd8qa7ntDi0WODc4rEkHcGLedR2D51Lvb2B49y/Y4eG5yM1ViVH5Gjt5Dc6ApPqGR4CodDpUgkf+EdM1XW+Zg4lLL15y6w1pfBrXrJR5faE5hvbc3PcW9NeRq2X0VzZ25uzrunbta4DBuKcRcqw4PbJ80tesQ/BaQ9FO7AOW85fridsRmWvXkNR9YBOGRY01trH6tn29bYXZ65Z7ubAWsIECBAgAABAgQIECBAgAABAgQIECBAgAABAgQIECBAgAABAgSWL3Ap4cGbAevlwZoZpjni0MDOus94+gXGQhSmnNqUKMOSku0pYnQr57Jb1JDKzlpezg6FuIVkMlFYy8lq35wkAGzgGOvnz5+P3qQTO9rZVhMIN1acXl80+7eH8h+nkTGsxx04ylGFe3VGped2OspZZk6k85lYH2g6c84XcrqMwy73c5LPcedLL7TDjUlC0TrvhG29RPUkfunXr1+ZSzbVndt7e2vf5c7sXXKXptddIk/JBj/NrObJ1Sv9JN55+TcZWOVCOURnq8jpYDRBAnE7IhpqK8FDP2tCO9rzZLb3z5No4PV7KFcJvqrp9bXjlg8lNcr6hP4WqiAVNOfb5aZEaR6Fjn3eCOaZyngUXomMKLDil8FGKb2IwvWY3aa4NR3xRtDrnt+UzkKnQLn2dw9Pexj9Fl3u9+YyHP3PDrvlqlzT2fXy5lWW1AEo+PS6y+nZLqpnW6hWmwgQIECAAAECBAgQIECAAAECBAgQIECAAAECBAgQIECAAAECBJYscBHhwRnWlsFJiVEp1ETGxrUHuBf2HHFTggNHTG14UhmV1RlZlLNkn4xe6pyA6Ij81ATspR5HH8R5RFbP7pBy+79z587Zlaid4TTdzuGt7f13l8dt0hn1255Ab/d0WZMbToaw791k5QwCCV3LiPAhJzrh8O7cAwv36iOiFIY4jHhs53yk5fvYiDk5x6QSC1eeLi+FqnnI9ip75yRpSS2hGkfE6XU2hs586tJ0ElU+N/NEa+JtEnNY3werGem+yWRmqe0bTtxZuvPaobIuNoVqR2unLzH8YjlkVRPa0dx2csU1y2knTQDzocSHrK9pWpNmoMl8QqDLJ5r/7TJ5S5Monzc1Ne6nIhoQC0sWKHeizv1lMPKJe2+eVnsrYqK51nPFtT+OsPfU7ZW54U93326f6NKW8+epwvvRrkbeBI/ooO6ms7UmzWxrzdbPzo/XbO0/3c/Odli+aUyXsbNIWQegXE16tmWfra3L6dluZcxPAgQIECBAgAABAgQIECBAgAABAgQIECBAgAABAgQIECBAgACBMxK4iPDgzODRObJt0uH1hxpEYiHevHlzaOv868sDatv5ycjLdnBCe9OQ5cqAvevr6yFnucxjP3/+XCh4r9F7hXROuCkFLEyV1pmxNOkE9I4yQ06GJncO78uwYFO3dVbK1DsMD6MdnsJxZSzcA9P2aib2PO68MxxVvorL97EZsrfkU9SEpkzRYsuTpG3EavI2uq0uTSdp5aO/HcfSqwm1Dyxnpley5aTOdGtniE5TrkR1Ni81Cfif9IZfmXgCg5O99q1g6reqzuCr5Kf+DtDY9l1I5Hy56U5dQYUM5wM05W+gpCOxqbhCIjatTKDciap8IizWJPfG5gsFhzJZDps/dFTN+vLltpVC53vi1v5+Vgr0uu1PFCuerHZ+7iQNdZS/OVSylHfz5lX2ObRVB+CQTLNez7ahqFlYSM+2Jqv2IUCAAAECBAgQIECAAAECBAgQIECAAAECBAgQIECAAAECBAgQWKzA+sODM6tD50jBBK5UjoAfvSKfPXtWMxJo9PPuTbATqn1Udp5iAuHyOPtNBhIXMcVML+3SrW+5CSbZW7TywNC9hyxtZQYg9mrAu/kPUTu4ZXeHmjUZ7Jsw4/LMRbnhmLStBnPqfXLbHzhAf6LbYLngufsVLufRp4ctZ2b0reXolELBR8/JeSVYnlB6U5Z0NuoHatcXv+ZLB7kl1k85W3/q8p69nggTXcsr6NKkp9cOuOoV6Z17bM0dKVFVNa2oXN0XsjV9jObzEOm55R1n6oLXvKTk8mnfglKhiU2dNGOV6Sd6Z9JsdHYaa+4A0+WwMz4/+V9OiNp0DlJuBMqdqLN+GczNsLk3NuXdWshH2TrjNrcOqf+Zm1I9YK9Y4vo82LO+45fKqt/5CNjOR2d52vkjznj0Id68jqPTATjObfcoPduNyUJ6trsVZA0BAgQIECBAgAABAgQIECBAgAABAgQIECBAgAABAgQIECBAgMAZCaw8PLhzVodNVXWOn560Rk979nbRyoOG23tultsRI7tbj1uTYJKawbXTTf5zXLaXf1S5cssDQ5dfuk0O03gGNowMFE7E/pDyJty0TJ0R4fOHyQ0p0bqPrQldKwvMH/xTeGRkMHrl0NJyoU649c6dO4Wzly+uwoGr31TTDh8+fDiRQ02YfU0Ox81e39ZygV2amu5WO4IlN8y+EeYJ2SrfZhNv7IMv9S2/ff9vV019Cn33rOkfpu/UvsDbmex7uvr9a1pvea7U+nPt3TPdxfJNJm277/Wy90RHr0wkZDkKMR9u6BXwf3ROHLgQgXKLrbnYF1KQrWxkHuz2LWhr6+ZnOioDX/H2JtteWdMX2uw/XX+snZ8LXK6P+M2ek96fO6t4ngdlTRvw5lWjtLWPDsAWyJCf7WtBz7ZTctKebefZ7UCAAAECBAgQIECAAAECBAgQIECAAAECBAgQIECAAAECBAgQILBwgZWHB3fO6pDqyYCkSUcHdraAXrPNdKY2ZIfylKe7KZcHGe/uX7mmptamCOOpzN6Z7lau3PLA0DMqcmYgbA8xPCLnGZV49HR8OfvXr18LJ030pjiogs/8m3L77ZzfqZyr3IvmnHwv37wotLHO6IhyWZawtRydMtFDZwkFH5KH3FXKd/hN4vWBK30zU5Nycjjz3a/GpF3SiVrXuXdp2iP1j7vD5JGasey7YYppNlnvexlNI+yMd/3nn3+a6TFzq5xnyuXyPXmT+TyVmsst4abTzc/ZWGWhJmMTXdQ5e8IR25dGO2PNcjkwvtlt0oXOazZ9mJRl0jxIfDkCzXW6N0tn+jKYTnjNczZTB+8t9YgrOyNCN+fKe8dp//Q0YpEXldS3b9/KLbzJbb4mlm+KNT9PspCsJsMnOfXWScsP0+keo1vZOKOfOgD1laVnW2+VPcsX4yYpl2QvUjsTIECAAAECBAgQIECAAAECBAgQIECAAAECBAgQIECAAAECBC5NYM3hwS9fvqwZPbOEeZMqh5MurXXW8B6R55pAoySbMLkjEr/MQzrDF2vGop0LXS783TCkXplPNMURwRKZRqYctR7k+kmNemXYzkMEOoNnOhMfnkLnKZodCudKA5snWqzJzBQL5WHEleP+p8jYktPsjFLbZL7y2XpESStj7AfO7n5Exnodokuzy5Uqay66IVOhJg4nweG/fv3697//nZDghLlmOc/Zk8fn7BZ5yWvafYzZQk/79g9ny1hNKONEF3UaSeFZvGlCcZsnTLrcYnOJddbg8+fPy4nYug6Btb4Mpm/TPKcO1VTuSzNcj5V9oek6Y4eKfyHrK9+y05mZ4XWp/DqzqZHKDE9dfeWsdl5cU2dvgenrAIxYKXq2bczT9mzbObFMgAABAgQIECBAgAABAgQIECBAgAABAgQIECBAgAABAgQIECBwpgKrDQ/OdBzNFFuFuhkS7VBItu+m8rC8vqnNtv9E2a4cXJsIk9lKeu4nSihOuQgTVWX5pNNtTRhSZSs6lIdHjx71ij/P7IjlCL0Ip8WaLeoQ+AnXZ4x4Z/BMOXup+s6gi3IKlVvzXCsMJZ8tKKsyt8ftVq6L6WK9jsvtQo4qtIp2Dqe7/1R+4qQ9BLydsYUsT/QcrHwYLbNL056rfOB3Nza1nACtxCtO1xQX0pZmyEa+SDLDWXKKmliFJicJe5shBm9zuvLDYrPPRI+MTHndvjSa4rcXlvDxqU1+OnMSpXRi25m3vEqBVb4M5ptQnRdjHu7ztPCam1KalvDgia6vms5wGkNu4BNloJ1szaOzs+m2E5xuudxuJ3qMTlecqVPWAZhOWM+2fDFu5F2S07VAKRMgQIAAAQIECBAgQIAAAQIECBAgQIAAAQIECBAgQIAAAQIEViCw2vDgyqmQOsdMr6CO64tQMyCpnVrf/dvHFpYrQwsWMqSyUJDlbOocRjZRVZ5QIEOEB8Z6ZfR2ZcxnopHL08gkJ2KDT9gYOk89PLC2HBzemYHKHQrNLG1stjG1lbk9brea8fTHpbzWoyqnOh94Pyzr1Ud7Vua2fLrKrX2fa333r8zGaro0V1dXlUW229QCc7689Lp1LC1jE017WHgWN1U/Sjh9k9qQhZqcpESVPd4hOXHsaQXW9zKYDznVfAzu1atX88h3Cm+y4WE6UXXUhAfP9pCqeXTWZHgiq3ay3rzaGp3LOgCdRMftMNu1mezVXJ5NKZaWsYl6tk15LRAgQIAAAQIECBAgQIAAAQIECBAgQIAAAQIECBAgQIAAAQIECJy1wDrDgzNatGa8XUJBMonZWdffuJnvO5tN3/3rc1sTpbPMqfbqyzjnnp3jldc3MDThagNbSMbe1bTwRLs9ffq0XJu5HVVGiJXTsXUigQTW9honupuNGWIPErpTmHy1ZrDybrYXuKazIjKF8gKzfcIs1fR2kr2pb/I1T+1kozK3o3jW3MDbJ+q7f/vY8nINzsAHVjkDw7dOhzM8bxeYQk3A50lYnjx5cpLzHjpp53Sphw4srM/MgZ2xGXmQLafXl5x0PlhT3nm+clKAtWlqgfW9DHa+f4U0jX+2r+fU9HAePHgwdUVfZvp5O+i8M0emps2MAliTmVySS/guQ+cDwptX0yR0ABqK0Rf0bCtJp+jZVp7abgQIECBAgAABAgQIECBAgAABAgQIECBAgAABAgQIECBAgAABAssXWGd4cGWg1GIHIZ2q3fSaGyHhLtPNflMTS1Mz7PJUkks7b6dV/dyPSytaIT+JiPj48WNhh85NmaG6HOuS8bKPHj0qp/Pu3TufISgTLWFr5VPjUFZziWXE8KGto6wv57DX3XuU/EyUSGcUa2d8y0QZW2yyuU3V5K3mqVqTzqF9OqMLNgdW5vbQWXqt73VR6NKUbXWYyz4zb52u+71bkM57cnPIAmPIO3u/TebrF2pmK10aRU1+ZvjKST2yPacQ6Lwczutl8PXr1zUdwnLneVznmh5OzcU4bq4uJLWa2Oz0VGd7Ja8M4VvCp2E6n/I1F9qFNDMdgOkqWs+20rbzUV6Zjt0IECBAgAABAgQIECBAgAABAgQIECBAgAABAgQIECBAgAABAgRWKbDC8OAE7NUMEEx1GqC51aYzYrI+AuTNmzdbh4/4syaQqXLY5Yi5Ot+kLtYqAw0HBjxkvtaXL1/urfpM+PPw4cO9m5qVuUzKAcbNnhZOK5BaroxvPJTPSSMQ0tgKM/u9ePHivII6DhlmfWctGBS7pbeQUfud0QWbbM+ZW12araYy5OdsE+4NyeSFHLvYl5eZM1Z5zxm3Vbx//77mJjYzRWcZa/KTZ+vUXznpzKcdJhVY08tg/tpT2evu9aGQgf41f4CquRgHZuMyD18afuXbSuVuk9apN69KXh2ASqgjdlvsjXHmjJ2kZ3tEfTmEAAECBAgQIECAAAECBAgQIECAAAECBAgQIECAAAECBAgQIEBgsQIrDA+umdVhUx9zzlGw2BawlbGMe3vw4MHWyt2fCbk8ud4SxlPuyixzTdmqc1ToMgtVmauEfQ4cGp5bSq6LrdNtYoPLsAnafPbs2daBfi5WYGA7SWPYbSdjFbYQG5xTVMZIjJWZ06azpviWUSRrYtVyooXc5ytzO4pMEtGlGUUyX2xZzQcIRgE5bSIzxyrUF3axGasvQueelV+c6fx2TOeJxt2hMj/1b9DjZk9q8wiU31kW0kmopHj+/HnNnvnq2WwPry9fvtRk6eR/P6nJ5DnuUxMePOeHTirfVip3O22NnEUmZyDSAZgOebEdyMVmbLq6kDIBAgQIECBAgAABAgQIECBAgAABAgQIECBAgAABAgQIECBAgMBZC6wwPLgcRtXUVk0QbLPzRS1keGthDuGMHs6EqIfmUx0L6rzGKI9V6unSufBhnZkPbeDYvown3hr2nQTLcW65iF6/fj1dnUp5dIHhQbbDUzhUqMKI5EQ1zxb8cCh7I643bc6ImHMmtdinti7N8GagwzzccMQUFlsdma97xGIuMKlMWPr169eajCWivma32faprJp0a1PG2XLlRDMLrOZl8NOnTzWxoOEd+N2fXhVUk6XF3r17lXSBO+fGVY5+3+R54F8DehW8/FeCJqnK3Zr9p1jw5lWjqgNQo3T0Pou9N1Z2n44uuAMJECBAgAABAgQIECBAgAABAgQIECBAgAABAgQIECBAgAABAgQIjCuwtvDg+skb5xwgOG6dzZBaGD9//pwxtRngvon5yf8RS4haRjGaEHWGKhj3FOUhs5cwKvTdu3cDozXS/puoiSdPnpRDRLJz/b1o3LqW2tECCbIdGEiQ22OCFo7OwKEDE99euIQzSfWhA89xfWeoc4HiHMu7mjwv+TmiSzOwmVVOPTrwLA6vFFhmdQzsYlWW/bS7ffjwoSYDeWPqfJDVpDPuPpVfcKj8xta4eZPaPALl7tOSH+JbPpXf4kmbn3Oq3rxpbuVz9+ecs9funn3Fa2pis2e+M1fG/ZavynmqrPOBtYRMzkNROIsOQAFn+CY92+GGUiBAgAABAgQIECBAgAABAgQIECBAgAABAgQIECBAgAABAgQIECAQgbWFB9cPa17mIKTlNMpMlZCYtMRD/vjx49evX/k/YW+ZNLhzBOFyiiAnjcBqJoxqStR3Ie3248ePldERexPP0NhHjx7lQshVUB4hmvlPpogR3ZsrK8cVGB5qWxm00Cvb19fXh/bPJNX37t07tHWV693NjqvWqQf3L7xedGmOazaboxY7qdeQQp3vscvsh19CeHBN+F/a1TIpKnNV7t+e71Uj5xFY+GO6so7yvY/yF5qadAZ+8adJp3KhJlc+TleJ2Xe3mvDgOfHz54LKXvdZXJVnkcm+babv/joAfcV67a9n24vLzgQIECBAgAABAgQIECBAgAABAgQIECBAgAABAgQIECBAgAABAgQOCawtPLhmdODGQrTDoTZh/foEKoeorq/g7RIlirJyZGf7qPZyJgLKZwUKsZrZOQEY9XehduKWlyCQRpKA2yE5SXjAly9fhqSwdWwCIQozUE0RjbyVgaX9dDfbqpEhXz3YSspPAnsFKgML9x5r5bgCi62LxWZsLP98L6km/C+nW+YsrJUVlP7GuH2YsfylM1xgHd2n+n7vnFP1Vn4WKl8qGV6PUtgVqHn1njM8uPDitpX5s7gqzyKTW7Dj/tQBGNdzK7XK/snWUTP8XGzGZii7UxAgQIAAAQIECBAgQIAAAQIECBAgQIAAAQIECBAgQIAAAQIECJypwKrCgyuHZm6qapmjt8+0GZ0q25mb5VSnXtN5Lye67Orq6s2bN0PqrjzeN5KZo3iZ858MKfVFHfvq1auB5a0PXag5USE/Gem+ykiD8h3JHFZbzaayM7MQNyOtt6qv/XOxXZpLm6K8XSlLWy7fHk+Y28VmbKzLqib8bOO/zLtc5ZMiRfj8+fMJG5JTn0pgsZdwGyR/6im/iDU75zKcs4dcc3+YMzy1cbiEhYRu1sSvzulf2UpTOwu57srZWMgbxAkbc80FvsmeDsAR1VRufkckONYhi83YWD3bsaCkQ4AAAQIECBAgQIAAAQIECBAgQIAAAQIECBAgQIAAAQIECBAgsByBVYUH14/cSgUI4VtOcVpRqQAAIABJREFUK5QTArMJPHv27MWLFxOdLrcgYVQT2c6WbGpw4AjyNIMMVR8lwwmEKExXOF1LHiXzEplH4MGDBzUnqomdqEnn0D6V6Vfm9tBZrJ9fQJXNb144Y32QZyGRKTYtNmNjFbb+HXOZ8ST1uaov6Vi20iFQKXB9fV2558CefOVZmt1qrpqZs9TkbfULNfi5Ac75hl7/kYXVPzrX0fxq2timpPWP2jll6nNVX9IR87/Yq2CxGRsRX1IECBAgQIAAAQIECBAgQIAAAQIECBAgQIAAAQIECBAgQIAAAQIrE7jQ8OBlTuywsralOMsRKM/6cmlD316/fj3FEO3MGzznRFXLaV3ry0lhwt7Kwo41gXAhECIxe5kNuzI/dluxwMOHD2tKV34K1KRQ3qdyqjS9rzLjArdeWg9hgVVwFlmqDz45i+LsZrLwqY6tnZd5ydTn6iTRQVuGfk4hUO4G1LeQKfJWk2a+vFPfOB8/flyT5lj71Nwfpnj3HCv/Z51OTauo7CqP5VCTpc25Vv/oHIv0tOnUXOCbHC7zRlqfq/qme9oamefsLs95nJ2FAAECBAgQIECAAAECBAgQIECAAAECBAgQIECAAAECBAgQIEBgRIFVhQfXj9wy1mfENiQpAmcnkElZx41Se/PmjVjNs2sGhzKcMO+BE2Z++PDhx48fh9KvXP/ly5fCIN2xIpArM7Oc3SpnqV1OhqfOSWXAydRu5bijBuHp06fNsoWzENBhXlQ1qY6TVEce6JVfQEj2lllH9Z3ePCwSh3kSZyclUBAofDFn96g5X8ryUrmbgd01viG1azLKmsK7UpN+ZVe52X/gQv3fJOvjNgdmacjhU79BDMnbDMfqAEyNvMxe09Sllj4BAgQIECBAgAABAgQIECBAgAABAgQIECBAgAABAgQIECBAgACBKQT+c4pET5Jmr6HM9YOkT1KWlZ00VZNR9fmXwYWJIGr/n5Wbwl74uMPT1vhljsn7/Plz7gOjNLxMNvvs2bPTVqKzjyuQOn306NGQNBO++/bt2yEpFCYxTtN98uTJkMSXfGzGyo9yYS65jCPmLQEnuYfXiOVZfO/evRFP3U6qJgPZfwXhMZfWpTmL2JV2U7RMYHSB9Bjr01zmJdOrq5+3s+keFvWS9pxToFcLmTNjzblubm6a5fLCzLGgCwxPLfusaWu6ZDX9zzmbRLJUL7yQ686bV6HKdAAKODYRIECAAAECBAgQIECAAAECBAgQIECAAAECBAgQIECAAAECBAgQILAogfWEB9dP05EKEB48XSvMDBsZRZeRsqmR/x0T/P8HAE93RikTOELg9u3baaUPHz484tj2IX/++efLly/bayyvQCDTjuUxMeT2lTCGxPemmR2nkcHlmYL40LEvXrw4tMn6CxTIlLw1YTN5KE8U8VUZC/H48eOzqx1dmoXErpxdy5HhNQn06gys4JLpVd41VbSyLFbg/fv39XmbubMhPLi+akbfswY/J53z2zSVWdpQ+Jvk6E1i9AR7PRB1AEb3lyABAgQIECBAgAABAgQIECBAgAABAgQIECBAgAABAgQIECBAgAABAvUC6wkP7jVya5kzO9VX2wL3/PTpU4LZMiCyV0UssCCydDkCGSv87t27RNYNKfIKhoEOKf6Kj00I7vPnz4cUMOHBr1+/Pi6F6+vrQwemya17tupMMn+o7NbvFchHCmrCg/Pljokmna6MhciU2nvzv8CVujRNpegwNxQWLlbg0l5ten1y62JbhYLPKVDTyWnyM/DNrkmncqHmeplz9trKbK9jt5r+58z4Ne2hwR/+nbImqSEL3rwKejoABRybCBAgQIAAAQIECBAgQIAAAQIECBAgQIAAAQIECBAgQIAAAQIECBBYlMC/FpWbIZm5tJFbQ6xGPDaT+STc6NatW48ePcrI3eG1kMi3zb8RMympssDPnz/LO6x4a1rvwIlYE8b59u3bFRNdbNESgpt70ZDi9wpmaJ8oE5YWjj2jGMt2oSxPJ5AvHTx48KAz/cJ81J3HlneoiYXIDGlzzt5WzvChrbo0h2SsJ3DJAsPfbk6u1yvOfwXlPTn42WVgyS+D6RXXRIFuzNPZuH379mz++ZhI57nyNrH8/k9nKZa5Q03DqOkhj1i6miw1p5uzrTYntdBLYAUPRB2AXjVuZwIECBAgQIAAAQIECBAgQIAAAQIECBAgQIAAAQIECBAgQIAAAQLnK7Ce8OBes14MDPo63/oeK+ffvn1L7FyigjM/T9+Iowzbffz4cWIy37x58/Hjx8xnmLr79f//ywjg/MtciGNlVToEygKZ3zUNsrxPeWvmmK0ZHV5OxNYFCgwMxE2sxXGh45l2uKBx4bdHj++9baPcZjaHZIB7Hq97Dx+4siYWoiaHA7Nx9OG6NAU6V1wBx6YLEVhy5OQUVdDrnXqKDEiTQFvg3bt37Z/l5YHvdOXEd7fW9H9mnr12N5NrXZM+bc3NeWb/+mjS/E3sLKrmwvuBNW3sLOqxMpM6AJVQdiNAgAABAgQIECBAgAABAgQIECBAgAABAgQIECBAgAABAgQIECCwQIH/XGCejsvSpY3cOk5p+FEJg8x0qTVjYdvnyrjMjNZ9+PChyXPaLLMtZ86QwgViFGBmjEzLrJkA81CVJU4+ge737t07tIP15yjw8uXLxDQWrp3OQiXAOF9S6Nxta4fcY7fWND/zYYXVzzQ1BLyBurSFq6urPGc7H82JsTmiQZYxE1vbGQuRqdsyVXs5nZNs1aU5CbuTEjgvgUvrJ3sKn1f7rMzt+b4MdvZt2gJ5I2v/nHq5Jm8zh6dOXeTlpF+Dn9ymhzxbnnt9L2zmaY0LCO75BRwdgAKOTQQIECBAgAABAgQIECBAgAABAgQIECBAgAABAgQIECBAgAABAgQILEpgPbMHL4p1lZn58uVLhlc+evSocixmZhpJJFtiJjMxcMZKJiRJbPAqG8Y6CpVWPWRunAyrzaUx0cyc6xA+01IMnKo3DSPB573KnumsC/sPnNC4kLJN5y5QMz3vzc3N6MWsaZNTnHdgQXRpBgI6nMDlCAidupy6VtIFClT+5WGT8zn/2pD3vppvSwkPnqhR5a9MnSnPHIJb0x6aPGsYDcWSF3QAllw78kaAAAECBAgQIECAAAECBAgQIECAAAECBAgQIECAAAECBAgQIECAQFtgPeHBvSZ2yPw5bQXLZYHMDZh5/zL3b+Xw3EwU/PHjxwyZTZzbnIN0y6WwlUBBIDOy1gwyLqSQ+TNnnrGqkBmbxhKoCX0sn6tvCoUgz8Qqr37q4DJmtnp8HyLK07bQeDZHJW6h18xmh87VrM+D/sOHD83PvQv5UMiiegK6NHuryUoCBA4J9HrHPJTIGa2/tPKeUdVcYFbzyK4Pz8ufIOYkqnlzzMen7t27N2euLudcNX+YmjkEtyZLTQXNnLfmvH0XLvzN69IeiJdW3r6Xg/0JECBAgAABAgQIECBAgAABAgQIECBAgAABAgQIECBAgAABAgQILFlgPeHBS1Y+67wlxPf+/fud8T+bMmZU7r///e/Mlpl5hs+61CvLfHle3PpR1ytj2S1OGWp3/601GROcWbK3Vvp51gIJxx04gXDixusDMt++fVu4HhNmedaYMj+1wMuXLzvnSXv+/PmI2egMSE5+yhNij5iZmqR0aWqU7EOAQFvgwoOj2hSWz1eg/I5T6Hyetsi94i3zLbM5c1vz55FzCQGd022sc9VM1Tuzf03E+Kb44sbHagZTp6MDMLWw9AkQIECAAAECBAgQIECAAAECBAgQIECAAAECBAgQIECAAAECBAgQGEtgPeHBvUZumRWhpgFlup7M+Fc59WUGX24Cg82QU2M78z69ro6Z87aQ02UOzEePHg0fHH9zc5MIz4UUSjZGEegMgOw8S+VdNOlcX18fSi0fX7iEu2uuxEMCm/Xl+JbysZewNYE0d+/eLZQ08er5hEdhh/pNiXsvtNikk8rqFdhTf+oj9tSlOQLNIQQIXKCAt4ZVVvqZVmuvXsTMsaA1eZs5YnmVTXdvob58+bJ3/dbKOf2Tpfq/JMzcVrdY2j+9ebU1LJ/pk0LFESBAgAABAgQIECBAgAABAgQIECBAgAABAgQIECBAgAABAgQIECAQgfWEBwsZGrdBJ8QxkwbXzMoS+Xfv3iVM6BJC18ZFni218tUhWj4VkUG6iZobpUYyOWf9bLGjnFEikwpkAuGE5g45RW6kNaPY02wKjbA+xnhIVpd/rFHL5TpKc/348WP5np8JsTuDAcpnydZE2+aTCoXdkodEziQ/hX1m26RLMxu1ExFYn0D5jnoW5e3V1V9Bec+iUmbOZLlae7WQOXNe87eIJj/5rlmzPPVC+lGFTntz9uVEgTZZWsdCTWx2PpczZy80fxCrt3369Gn9zqfd88LfvMp3ztNWTeXZe93eV1DeSha7ESBAgAABAgQIECBAgAABAgQIECBAgAABAgQIECBAgAABAgQIEFifwHrCg3sNXKuf2WN9VV5TopcvXybEsWbPBw8eZGjskydPana2z6kEel0dp8rkCc97dXXVa/R5Z1YTNZfYuc7d7HAuAvNMIFwIAE50wZwxDyesl84RzEYtd9ZOPtXx+fPnwhzC6QKlRQ2JEE64ez4gUs5JIjcW0mh1aco1ZSsBAmWBXr1o75hlTFtPJdCrGZ8qk7vnrQnB3RyVP0rsHj7dmprw1Jx9IR2h6RxOlXI6up2nnjk2+8OHD51ZanZYzl/PvHk1lbJ3odedUwdgr6GVBAgQIECAAAECBAgQIECAAAECBAgQIECAAAECBAgQIECAAAECBAjMI7Ce8GAhQ2O1mGfPnl1fX9eklhkIEyM056wsNbmyz65A+eq48IGMafCVI7x3YQtrEiE8JPqukLJN8wsk3nLgEPO0sXLEeO6lhRj1Fy9ezF/qZZ6x1yjtZRZhhlylxZbPksb28OHD4+5R79+/z7GF9PPE+fe//72QkBhdmkJN2USAQI1AuRddk8LJ9+nV1S98XeLkBZGBowXKzbhXCzk6D30P7NVLKfdM+p66c/+al8eB7w6debjkHQovTQ3LnBHjaav1oeyPHz9uMrn8hQt/8yrfOZdffclhr9u7DsBZ1KlMEiBAgAABAgQIECBAgAABAgQIECBAgAABAgQIECBAgAABAgQIENgrsJ7w4JmHhO7VXMHKzGRyc3NTU5DEBr99+7ZmT/ucXODCh3UW/F+/fl3Z4AuJ7N2UIcIGhe+VOdOVU08gXJg6OKPbM8H1mbr1zXbnCOYVjNLua3LE/omJ7YxSyA4ZAp5Y3/r0E/yQlJ8+fVo4JM01KXfGJxdSGHGTLs2ImJIicLECvd4xO2diPAljr1yJDjpJHU190nN8GayZIbZxmzMWNCcVHtzIn2Shs5ebXM35Jv7u3bt6h3JHuj6dUfb05lVm1AEo+9hKgAABAgQIECBAgAABAgQIECBAgAABAgQIECBAgAABAgQIECBAgMByBNYTHtxrKHPNgMLlVNJsOXn58uWHDx9qTic2uEZpOft0BtSV5zVdTkHGzUni4goxmTlXp1s5P5nXKKF05X1sPReBTIU6MPAgd9dD06DlAiyEGZRb6bkAVuazM4Sp17O+8qQr2+3Tp0/trx7keX3oVpaQgIQopG13Bgmn6aaHEPx2yrtuiaLPPNi3b9/e3TT/Gl2a+c2dkcAqBXo9d5b5jtkZANauuF7RUO0DT758q/VPD3yrOg71BJrdFvgy2OtqmjMWtHKq2Dmz1NTjJSwcep9qlz0Nfs5P1VT+DW2Tw3y8pp3V0y578yr76wCUfWwlQIAAAQIECBAgQIAAAQIECBAgQIAAAQIECBAgQIAAAQIECBAgQGA5Av+5nKwMzEmvkVudw+AGZuYcD0900PX1dU3OM9TVvME1UMvZp/Pq6BU2sJxyDclJIug6p+7JpFUZ7DskODOhdMFPlNqQrDp2IQIJfXz06NGQzKQt7b15FtpY2s+iBpEPKX7NsZ2hIOc4/V1NwUfc5/nz501qjx8/TpNL002Q8KHQhXzIYHMzzMM9/9LkElMR5/SUUh35l9j17NOkuXchwfO53SXSeO/W+Vfq0sxv7owE1irQ6+Mgy+xR93rz7XxrWGtFr7tcndW6wKbbK0tzxoIWvunTbkXL6RS1c7WC5XRNO0sx82cOKptEsp0OeWfm59yhE/PC37x0AOZsjc5FgAABAgQIECBAgAABAgQIECBAgAABAgQIECBAgAABAgQIECBAgMAQgfWEB2e2ugS0VI4i7RwGN8T0HI/NfEGdoZKbcgX53bt351jGS85z54jwXmEDK5BMg++M8/z48WMGmieydxMkfHSpE/mZcaVXV1dHp+DAhQikEnMpDXl8JH4ygZpbc6tmCqxDcZsp+IsXLxZS/Hmy0fkQ39KbJ1dndJaExTZNNM/rzWS/Qcv6zOub21EhgCGbClsPIeSiSKteVBC7Ls2hyrKeAIEjBHqFHS6zR935bG2ziGlsa6xm+RxfBuuvpnzcZM6aqukszZylOYt/8nPVNIxeUZ0DS5SPjtWnsLQ3u86nw4W/eekA1LdtexIgQIAAAQIECBAgQIAAAQIECBAgQIAAAQIECBAgQIAAAQIECBAgcFqBf5329OOevX4UZhM8M24Gzje1ytjgFDCxwRc+RvAca7lz1peLuiISjdk5oVDaeRPQm7C6gSOME4qccLVzbDnyvCWQMMitNX1/7qawu6ZJM+Gdz549a35ewkL5XtQZ3HIJROUytmeiznL7eZ2IrwQw5HsHmVK4nEjl1nS68hmF3NwWFRuczOvSVNag3QgQqBSo7wd2hlpVnnHc3Wqi6TZnrC/puDmU2tQC5/gyWH81zdxuhQdP3VzL6dc0jM6X/fIpem0tfOZpK530nHuFm24dPsVPb16dqvW3l5qW2Xm60XfQARidVIIECBAgQIAAAQIECBAgQIAAAQIECBAgQIAAAQIECBAgQIAAAQIElilwoeHByxy5daomkujHr1+/1pw9MUVNzGTN/vZZiEA7Qmxvli7nitjEBpfLuzsTZkaBJ1BzL13lyoxRzqkrd7bbYgUSBjmwJWxmc20KmFZxfX3d/NxaaId6bm1a68/yCOaB+GtFa8rVnjo4K/eGASdIOLvF+c2bN/UfVWlOkYWMks+xSSHBxgvsEujStCvLMgECowjUf3Sg/BQbJTNHJFIOAGsneNxzoZ2C5WUKnOPLYP3VNGe7Tde95oKaM0vLbHKnzdWcXxSqCRffaCxt6uDkqnyVefMKkQ7Aaa9lZydAgAABAgQIECBAgAABAgQIECBAgAABAgQIECBAgAABAgQIECBAoFLgQsODoyNUr2ki9RFohVkum9QsLFOgPEa2ZpTzMsvVN1cZq10u7J9//vny5cutZDOkPlNubq3s9TMByYaJ9xJb7M4Db4NpCW/fvm1KtxUt3KzfLOw2xa0d1vezfHmW72Pr0+hbokx73hySIN7CBGW5p2Vi6sT3/vr1Kze3HJiIhdyjItyOBMhy1mR9boxp+dkz+3/58iXHdgYaNTmZeUGXZmZwpyNwCQL1XbjKLy7NjFZ+trYzU1/S9lGWz0Kg3ImqbySzFbb8Oad2NspFa+85fLkyFjRfY+l7rhxy69at9K/yoZO+x17U/uWI1g3FEf7HGaZXXHntpJUu8Ks65czPeWUd5z/DUfWPRR2AGarDKQgQIECAAAECBAgQIECAAAECBAgQIECAAAECBAgQIECAAAECBAgQOCTwn4c2nOP6RMJkBFt5iFtTruw226jB5qQLXEigWqVY5iEsxBotsGhNlhIB1YzVS7BT4pqaTZez0I742i11zSjb3aPObk2mfm1awt7Mp5G3Qzfb+6Txf/z48dGjR+2VvZZz6mTAgO9eaAvcOTeQxB/WRyzsFiGHN3ehQrDxAieY2i3L6GvKsAapl8E/fPjQ7JAZy5vl8kL6QvmXu1N5t7PYqktzFtUkkwTOTiA3yfo85xNUi/qAQvJTfra2i7bA6LV29iwPETi7l8FyhtsUc/6NoiY8OJ9oaWevZjkdmM1baq7WvB2so1dWU/Ap9qlvOcPPXv7SUzv9N2/etH8uZLn8dPDmlWrSAVhIW5UNAgQIECBAgAABAgQIECBAgAABAgQIECBAgAABAgQIECBAgAABAgTKAquaPThFTXRfucDN1oFzgTbpnPtC/YjG+hn5lmaSiKlkfvPv+fPnS8vePPkph4qVB4bOk8Opz5KJWNuxc7uny0jucuxuQiYKwZy7Ce6uSQZev369u96a8xLIzWRIhnO5bVpaIgEKl97AswzJ4QmPLX+uwiD1QtXkQxjtrUeEprQPP9NlXZozrTjZJrB8gUyiXpnJpb1jlh+s7ULVv0e3j7J8LgJrfRmcuXNYEx5cP91o03jab6l37txp1lvYFej0mbNJVPY80y1f5scXyg+IOSV3K3o5a3QAllMXckKAAAECBAgQIECAAAECBAgQIECAAAECBAgQIECAAAECBAgQIECAwCGBtYUH14/cKk8ieshrZeu/fftW6ZA5WHrNm7EyqBUUpzy4szwwdAXFTxzm9fV1oSDxqRntnRjj+pvM3tMl5rMchLz3KCsXJTCwDaQsm9DfQpvMKRY19+BC/Mv3sYVk8lTZaAeWJA+dsROnyud059Wlmc5WygQI1D/6l9aprunfbuq3vozawzkKlDtRS2u3Ea7sycz5PZTMxV0DdUR4cPs6PeLwc2yQR+e5c3LgypZzdAaaA+tf6iujiJuUF7JQvmksJJMzZKP+4Vhzf5ghw80p2jeWZuXehfoy7j3cSgIECBAgQIAAAQIECBAgQIAAAQIECBAgQIAAAQIECBAgQIAAAQIETi6wtvDge/fuVQ5iW9rMTidpClvRRIU8zDxKtTCjZiGTNhUEyiOn//nnn8Kx574pI3fLs0ZnkPHHjx8rozETaVzG7OR6+vTply9fOnezw2IF0lRevHgxJHsZOvzkyZPCAOKB6Q/J2wmPTdBF+ezlie/Kx65+61avZt139b21qUuzl8VKAgRGEchnkirfMeujcUbJWGciW0+HQ/unM7zMyS0PZdj6vgLl95cFdhs6o0A3ApUXZl+uvfu/e/du7/qtlX0vpa0Xw5n/8LKV+eX/7Iz+na1JVAb9pkKX+aE9b16VrV0HoBLKbgQIECBAgAABAgQIECBAgAABAgQIECBAgAABAgQIECBAgAABAgQInFBgbeHBoayMqsqsuZ3j4U5YMfOcun78egIa58nS5iwLHKA8Z/GnOFd5mGzisdd6OWS8dWfrzYWQLwvUs2f/smdnUhklvFbwzrKvY4fN9L9DylIIZXz8+HGvBjkkG4s6thAvvclnZQz/ogo1W2bSq2mf6wK/sqFL024AlgkQGF2gcm69+nvR6Dncm2BlfipLt/cUVp6FQPnlZYEvg+UMN+adwaLNnsMXaq6mchj23jxsRR0vM5R0b85PsrIzbrxzh1Gy/e3bt5r2kHO9efNmlDOOnog3r3rSykdkZZOoP+/APSvzU1m6gZlxOAECBAgQIECAAAECBAgQIECAAAECBAgQIECAAAECBAgQIECAAAECkwqsMDz42bNnlSMCKwdLTVoBp028cjqpZHLmSWw6hyqe1u0cz94ZbbhK8wzb7Wy6mTe47yDsxCjmqCHNIEPwOzM2JH3HTi2QNpAg3onOMjz2eKKMTZ1s+S50RLjF1Blecvr1z/cll6JX3uqLPPPtt9ywe5XRzgQInFDg5cuXNe+Y6eOl/3nCfLZPna/kVH4t4tz7Hluf3ampqTbUJSyf3ctgZXjwnHVd8+ejhw8f9m1O7WR1dzv1OltyZwqj7FD40lM7/VevXi0kw+1cbZbLHVRNsS2mA9DWsEyAAAECBAgQIECAAAECBAgQIECAAAECBAgQIECAAAECBAgQIECAwAIFVhgeHOXK8c3tgZgLrJups5SR65XjxZOTmedsLA9VnFpmremXx1jXB1adi0/iBDI+u9zIM5nP1dXVESXKMN+BEcKZ6vPJkydHnNohCxHIaO8pcpLAxb7x6lNk4yRplu9C5TvYSTK8nJNuhUUlY5fWw9GlWU5rlBMCKxaofMesDBubAWprVtJDZ3zx4sUU73o1cZv//PPPoVwNWT/njLJD8jnzseWuVLkbNnNWc7rKONvZ6roy2L7vJ0jShctbYcPb9/DmQAszC9S8CSbCNmGlM2es/nTlS758u6g/y2r21AFYTVUqCAECBAgQIECAAAECBAgQIECAAAECBAgQIECAAAECBAgQIECAAIFVCqwzPPjPP/+sqa3KAdM1SQ3cpxzBODDxQ4fXn7RmbPehsxyxPmNk6/N2RPoXe0h5iOf6QrIzurrckBILkcnGj24PiStOdPHRh+fARI8sc8Rwhr+/f//+7du3nz59Ws4MeEOopzg2IeJTjOBPs5wit2eRZvkuVBklchYlnSGTufvlQp7hRAs5Rflu386kLk1bwzIBAr0Ezu4dszJQuTLqqZdVdp4tbjPn2goznvlW31fmVPuf18tgQtbLGd4wzlbXNzc3NRXX9+1g63sufQ+vyVKzz2pe8coT29b3CRuZvguvX7+uOUtlm+l79rH29+bVS1IHoBeXnQkQIECAAAECBAgQIECAAAECBAgQIECAAAECBAgQIECAAAECBAgQmFlgneHBGUtaM5tHhvQlBG5m8b2nK4/M23vI8JVbo6gLCdYMzC0c3nfT1hjZvofb/5BAeRxte9qiQymc0frE7pZLlPGdGdc7sESJLq4cJ3roRNfX1wu5CyWHiQTOhMa3bt1KHObTp0+fP3/+6NGj+/fvJw42ocKHinDJ62seNL18cpEeN511r7MsdufyNVu+gy22UPNkbO+sj6O3z3nKctxZdGmOc3MUAQK9BCrfMfM4W8LXVRIKWPOOmYfF3odIL5m9O9fEbdaE2O1NfGvlVjpzRiZv5WTJP8tdqXJzgv37AAAgAElEQVQ37CTlKmd45izVfFoufzbpezVtJTvFi8D6XvHKQdT1fcLjmlA+ZlfzSYXcWn///ffjTjHPUeVLflFX3zwg5bPoAJR9bCVAgAABAgQIECBAgAABAgQIECBAgAABAgQIECBAgAABAgQIECBA4LQC6wwPjmnm5KwJal3ChB6VQ7dHbyhbo6hHT//oBIUHH01XPrA8jrYmfqCc/nK2Jsa13IpCMVa8a9Ipw3ayJBB3CZN85p6ZSOC9s8ylbSRUOEHCS4h16fScc4eM+R535HTNWPM5Czjzucp3IbMHl6tjt8+Ty3kJ95ZytsfaqkszlqR0CBAoC5zRO2bNRyLy7EiJykU+euvug2k3qbEC+ba6EDWn3s3M6teU31m2DJegUc7wJofzdABymdSc6Ij3gvZLa015+9bLKl/xylA1NdWXsb1/zftacjjdrbWdmSHL5Uvem9eubeq05uGyhD8yn7wDsKtnDQECBAgQIECAAAECBAgQIECAAAECBAgQIECAAAECBAgQIECAAAECkwqsNjw4am/evOm0y3DMkwe81Yzc6izIETvUTOi0SXbqEZZbmd+aQmdrq59HC5SHeJaHhx590vkPzKjNvTGuTU4ybvvTp0/Nz+ELabE140QLJ8oA4kxDVNhh6k0JqM48xuWzpIWkCV1OtGFZo9k64g08rSgV0aR8aQvlZ3EeWH1nY7s0wL3P9Hx94EIc9hZ/b9l1afayWEmAQL1AzatKulWn7drl7OX+8Ka8Ne/L9TJbe5ZfPTY7l6ev3Eqw8PPz58/trQuftLOd1TmXyzWywJfBchTohm6sCPNCReTNsfNFaXN4TYbbJ8qLVbtb8vjx4/bW4ctrfcUrt+RJm0ReWDqDP9MprXlMDK/fISl48zpOr6ZmdQCOs3UUAQIECBAgQIAAAQIECBAgQIAAAQIECBAgQIAAAQIECBAgQIAAAQJDBNYcHnx1dVUzwjKzYg4RHHhsBpvWDN0eeJa9h9+5c2fv+t2Vc44VDkh7jOxuZo5Y0x4hWh9BdMSJFn5IguvKxS8PEl146TbZy1y+5dHbEWjP0TRKoQL78ePHsm35RGnzfUeTlxPstfX169eVd6FNPk8b7tKraDPsnAfNwODwJpMvXvy/7d2xttNKfzfg8H5VugNd2sPu0gFlyrN3l1RA7oBNl45NmRK4AuASDnRJBbTpgCs4cAm8p0s6vl9er6XMkqWxbMu2JD+72EuWpdHMMyN5xmv+nmfN9hlu1AOETniDzKUuOtthPr7TROdShH3yqUuzj55zCRDYSiChp0+ePNl4ysYQso0p7HPAkPUtU4qDfkZ0fjCtF2qUjmXZixh43fWcLH7P7AaDd+/e3TjCOvQ3FRkgD/+xlXrY6noDa4UaDr/QelLrexY8xEtLrtzmo3+bVNoOqaN825AclmdNcLt8Zq5nz8hr3WS1RwegT8Z+AgQIECBAgAABAgQIECBAgAABAgQIECBAgAABAgQIECBAgAABAgROK7Dk8ODIvnv3buOM0szeO+F6mEPmF66ayOjTHCtTKk/YKA8xk76kGx5BdEKEw126PtGzPkn0cLkaK+XEltej/fM0yNpih5itm8nre0YdB/8kK8dmyvuQAJKmjnI3DX9qNWcte2OUBYTTOK+vr5cNVS9da92/1sHbhlu0Tj+Hl303Zh5Nif4aJfhqyoy6NFOuHXkjsDyB/B7NvXv36uVK/+pUz9707jYOqfLYTCnqRdjz3fq4o0m83gFoDqtvlIlsrJp6Ust+t14pExwMbgzFP2h4cG7hq6ur8suEevPYdtnq8j5Nux1xlLr4IV7ldwDTJA707E3E9cZ7JEuyb9sM6o3qQO+Wz8z1Sxh5rZs0e3QAGgobBAgQIECAAAECBAgQIECAAAECBAgQIECAAAECBAgQIECAAAECBAhMR2Dh4cGBHhKzt3HW6YEqLNGAwyebjp6H+qIrrcsl0Lq15xAvM421WcW0Pnd5q6tbPbjhqk/0POjs6iYPB9pIkH9mb9cTz9Mgcbz1Y3Z+N/OAMxt459NzYhr/zc3NPinscG59seXOBMOYSOzOt85zZ57k+4cmbhWkvUjn+vNnxE+EReqlUBWi3LN5+B/nc/xUvLo0p5J33bEETjgiGKsI55ZOlv3c+CtUfT/ccGir+s/lrK7+4cOHQ2dj4JN5yGi9ntUMIcs7qD7eqSe1+HfrOPXO2ElwNvaQN4Zr7pPtdK6Gm2x8ILRykvFU2W7HfVwsfohX/wavHvvaqoiBL4dEXD979mwuv/dUb9iVYcVArmUfpgMwpH7L59uQ4x1DgAABAgQIECBAgAABAgQIECBAgAABAgQIECBAgAABAgQIECBAgMA+AssPD07M3salHTOp9PhReQnUaUJhB1bh6KugDJ/2lwlwAzO5z2HlXPYhkZb1SY1NTsp5aftH8TXJznGjvprWIebRHkcps3U3Nua04UOv5JPZwJkTvE+RM5P7yCF8u93aG2fq74Mwx3P3rPcU+fifQVNzrkd3HPrmnZrGDvlJFFblMZiPy4Sd5PcR0tISjpJnZnoUo3cqdsj2iKdUit+6ym7PvVYiG19Ov0tT9o42FscBUxA4fpWVv7BTEZhsxip53v+tPFE3PkwS+HroFXrXC5Irbgy4Tc4P94s5ZZYqK3w2h23MbXNk30ZrTD3kon1JLX7/7AaD6d7UKzQ9nAP1Z/IDQPXeaau13Llzp7Wn/rLVbuvxrvWk1t/d+HRaPyV7ZjTEyxOs0vHbquI6KdZ3bvwlsjTULC+8fuI099SJjLzqtaYDUPcZ/u5kO5CTzdhwW0cSIECAAAECBAgQIECAAAECBAgQIECAAAECBAgQIECAAAECBAicm8Dyw4NTowmG2TjbMlF5WX30aNWfyJwd1ocZGA07vBQbWZqkWrNXm/0jbiQqspkdnoxlyt3GUN4h4ayZLly61VdMGrE400zq8vKykrH6JNHKiad9K3dTqrU+gS/Rm5nhfYR8Zk5wZabykAzkyXC0Z1Ho6m59GU5TOVom+/Iwqf2JDN92xbAy//tHF5epzXS7fFC3ilAPZWkdfM4vN36mBzm9nYQ3XFxcJIglf7cG/yU+p/zLZ3QiB/KZkkdr2n8efQlIy+d4ngwHitLZWLMbi9+koEuzohgS+bnbZ0RDbYPAgQQm0jLzDNwYg5dfCjhmlynXKn+boNM/v5x1nF5xrj5kwLv/AKSshYwf8wnVWXA7IzDHweDGmNXmO4QRqzjfIJW9hfTzx+2OprP09u3bJsMZP6aX1bzcc+NMhniVAdToTSLPzMpQJfWVGjzyj3zt2UgqxRm3qe+Zz8mergMw2aqZacYm0rOdqZ5sEyBAgAABAgQIECBAgAABAgQIECBAgAABAgQIECBAgAABAgQIROAswoNTzkStbIzZywHHiWnJVXYLUh0SDbtVs05sz/DJfwdd3DImZWDPasHn+kpBKWk5Z7ev4C20jc2gL53F7K/UeGWS6GSLn5i0xLltnEt3zJV8sjLnxsj2umdaaWZ1148Z5d2NbpWrlJEYlcPO562NoQsVin3OrSQ7o7fqDd5ze2BVJnRhz4dP5UJ5XJR/+bxIQFeiL/JBnPiWtOEEpCUMLN2bRB0nxCUdjNVKxcfpWSXnujSV6ut8a8iH/pBjOhO3cyuB+jOwSer41THwigMPawqy/8bAKw6Jgd8zM3nwroYtlXSO1q/L83bjJ2YC6g46pms5DHwy77PGcm6fMsB44/ixlcMzfDm7weDGVjR6LGjukfycStk2conyy4ryrWZ7q58KKmODk8LGxJurDNlIh23IYZ3HzGiIl/jMvn5v6mvE/mfaQ/17pzx48w1Ap+c0d9Z7HRs/R6ZZqOPnSgegYl5vY82JA7tzzfH7bwy84sDD9s9Pk8LAKx6hZ9tkyQYBAgQIECBAgAABAgQIECBAgAABAgQIECBAgAABAgQIECBAgMC8BM4lPDi1khl79YlumUa5W9TuVlWeeYqtlU4zQ7eesSb91izSZv8+G8PTzBzZESdZtvIcgWYa6+vXr1eL52xcb2rIVODWVM5ML25d+txe1lVnMbE17TD5zHqVaScD4yozd/OYS7clKH2rCeKtRph7Ict7tnYe4uU+kwtbd9YhsjevNHee1p8TR1wubF5oTW7rD/P6U6tJxEYENkapHUcpD7EEa61WKk60cBZyTGTFwGni++RQl2a4Xj5Jm35X5az6vVk50VtbCZTBjZUTEzlwuK5453UHZqz1WzydSY27c+AVB+Z/z7zl+VZ/9q76dYeuu6TfGmOulyuxwcf8xZxVBob01VuhmOs5r+xppb9zf6xyiYW9Ve9WTXMwWP98z7sj3l8ZY7YaZB44+Q6h7pZGMuRTtWlL5UMjw8aMVZu39t84nyFeydhyq7eZ1sGVl1kTuNUeWgfnJwmmede08lm+rPfuNjb1Mqkz39YB6GsAAztgerYN4KR6tk2ubBAgQIAAAQIECBAgQIAAAQIECBAgQIAAAQIECBAgQIAAAQIECMxI4NbPnz9nlN39s5o1RuqT4RKsmwMOFKyV2JhE/ZXLAmQyaF5mHvPAWLsPHz6kCPs7lClkCuzA2ZMJ4j3E3MeyUlqXSEXUJ9omljj5L4vT2i5TiPM+i1O1Up7py0TJVsLgM8U2cxxPWLRVBZWVnvnNedn8z/1SvrtVVnO7pey5xxOulv9j3UqZj76+zlIeIwNv6r4i5F4YsgBayrLzhPJ6Y+jLWLP/jz/+SNRf89JG7p369PFOIoxhSRuu3C/n1lHpbCfDd5YfqcPPOs6RWeQtH8T5O1AvK6XQpRlYlfm0zYLPQw4+RM9zyHXP6pj6M7Ck2NjvLQ/ef7vsRddTO+Zn2fDeS2tYUS/Cnu9uvKfSC03sx4E6TutjzPXinLCTn9DKjZFC6Uvv0KFNwS8uLprCpuecWL7mpY1OgfoddMJ20pnbZmf9832sbK8/jcsPwXoXK/f4wCjl1uNi9Lj9ehU3pH0bx3ye9+Vh+P6+x0v6nPv/ME2rptZzlT5tjlnfP/E96+28zLCRV6kxZHtjOznDDkC9jZWqerbRGP7QPmbPtqwm2wQIECBAgAABAgQIECBAgAABAgQIECBAgAABAgQIECBAgAABAjMQyNyvc/vbGHGXqYSJRRydJTPCMy2sbBN5mcmXudDGLJVnZfL06HlLqGR5icp2ZkCOePU4l5cOSEs+c8Uqmclb66eU2ctE4fL0VEH57tlulyat7cw2Oy1LKz+HezliSx640MeBypI7aOcqy+22T64O8SzauSxTOHEHzzz8p5Dzk+chH7t9TfHkD6WT42ybgbTDVmejz/aE+xMJ0/q437aYlePLfkW9jCN+ECQ/KVF56fX+yXS6NOl8Dm8kOVL3qdLe9n8rsWf1hlq+m+pYjR32v+7GFHKDlJeubx/zWV3eaPVc5d2MBTaWdKwDhlRljhnrck06SXPjHZ3nT3P88TeGdJXTE9ghY63GcLS7Y4esTuqUyo1zzHt5W5NKdzG3wJ79itaH+IqoNdjZeI8PKVEu1PLfM+frF12/ROuK9ZetUq+nP6k9uev7ipPe5j5Z3dhtO+bnyz4FWT+3citN+QmwXpDp7Nn4cEgrPZ8OwBCN5rbVs00zbnVmGpzOjfk+eaZzw8oJAQIECBAgQIAAAQIECBAgQIAAAQIECBAgQIAAAQIECBAgQGCRAn/pnG6y7J1ZU6gVNdoqb5YnzYS5/H5/a/8+L1++fJllS8tVTzMLKlOld1hC6vHjxzkrCY6Yw6x0unFa+ar4WWd4rNVlsxBxnJu1pFYgrRUFs0xQPWMhDUhn1cTn+fPnzVsJcsjaMs3Lc96ohKMPmb5/znQLK3tut61mIraKr7W0QOK5VTBVTi+fUa3UzudlVlrLx25feSvPq75Tznx/2uHwz/RTWWWd7ax8PlZ3olWK4cU/wy5NbrcscdbqkbYAWy/T0crxWTIx/eeB6yK2UvCyTyALG+YuuLq66jtgff+qOlKJB62LdNFT47lB1jPQtyf3XYYnh164NennKs3YoS8z5f58zqYsKVG580DbuVAC1SphV7luqjujmxEzsGpC5RizlfhqhDXuRVuX2PgyQ7DE6dUPS09g20ym7GVjSIdhh5F1PVdLfbfSuZpy974ScpZbYNtOeFm5re8lVm/lcq0VrXOP14dOQ76faeUzX0y1vgApM7bb9lkN8XLX98Xxpre58wLCebw8ffq0zz/P1TSPHNN3wJT3G3kdonZ0AFaqerbbtq6J92y3LY7jCRAgQIAAAQIECBAgQIAAAQIECBAgQIAAAQIECBAgQIAAAQIETihwK0HPJ7z8CS+dOaAJK63MpU7eMllz/zl/mSSaC7VinzJxPBMKmxnMmXj6/v37nTWSWmYoJtKmSSFLvmw7zTTTBBP+0cpnk2BrI4uK7HCJMpHAZr5muSdzkTvDdzNfqi8AuDk983QTw1CensCJckJnfFK0bU2a9Be20cJplS6BDU3LbL11hJe3bt06wlVyiczMjsMo18o9nntnlKR2SCSNf8hM9L6Uh9xffecmtCCn9717nvszI/bi4mJg2fMgPU7A0sD8nOqweiM87RPpVCb7XzePhTSweidn/6vsn0I6MOlOlB/f+6eZFM65S5OfjymXDVy1gezJRjpC+dtTOB2q1Fr6nPmfpPJylWDZC92/87xnJidyetpheqdNdTT3Y/as6qLZs1uGUwX5a4YATV0ktXr4fZ4Pue+aizbZWGWsjLdsjtlqY5Wx/F+dVWYsz6WE0PSllo+DMjSxydiKa//Wu8rYSqzMVbjGjSxNmGs9uDpXzwGtyMM+lr796ccm+LlR6jxs/yFbZ7K77UzVJ4y8fu7w0XdrOBPSNJ4TDmHq5Zrauy29Vvam3PVKz7nykwp5sm17W+VBnVFh66uYNKe01c7OSX3clzD4fAq3PMuXLfk8lHaOXy2TXd+u967Xjy/3zHGI1/fUTVXms2Orb4FSI/n2qfJRmForv8or6WaxXW8bU779Z8Hb1xSbzM+6A6Bnu6rHVGJToWfSs23Ka4MAAQIECBAgQIAAAQIECBAgQIAAAQIECBAgQIAAAQIECBAgQGC6AotcE3lgoTIJPlN56nWTyX+ZZjowwdZhmaPcuTJPdraO7DysnrH6u5nV17rEkJcBGZ6TnWWyukvOLfOfyVWxquSwtcZOeW65nXRSoZ1L+uxciZVczfetNI/SrbWdefknLForM4d7mUY1VjHLUJbDZbgv5TT4PQvSuh/7LrS+PyfueelFnj78KZqZ5YsU2LZQlSd8nurbpub4RiCf6Z0fiOv38sn3HOJz52y7NOWE9VPVbPCbdnjOG/Xu1kFrp/7wzB130KtXEl8fBJUtZOO4rJLynm+NPlJIghtvxhyQYVEpMGQ799f6YGq9+LslPiQD+xwz5FNpSBd9veegT7VVvdSfTof4UN4qe/WDc3OtN/hmz1b3VEq6fp9mgFP/FKs8QuuDo/Wc178DqTtsfPfchnh9Q7A4DP9yrFK5qzaWCPCN8hM/YP352dw+uR0mnvlZZG/BHYD6Z0fTkA6xUW+cG+/cQ2Rpleb59GxncffJJAECBAgQIECAAAECBAgQIECAAAECBAgQIECAAAECBAgQIEDgnAX+crhZMtNPOauIZP2Z+uStLDaSxUOyElFWeslSCUMKlcNycNZHyoKirYVocnpmrGa9jiHpHP+YgCRvyeGQSzcyA4uTZViymlwukUV9y+W/Ml8zLzsX52myEc8hs8mzfFbW+Vlf6SVVvO06Qs2lF7mR9lyZLrxxXa9FmpxzoRJQsVvxM3V+txOXfVaW8htSwDzTKisoDklhMcdUnjmV+euLKf6BCpKuyHoUyoGutX+yuWtGX29Wl2b/epECAQI7C2TokedwAskqKWTkkmHRrVu30h/IYKe+iGjezTFJNmsdtwZT65fIp2eGV1nDcP2t0+5ZrWxfz0PWVc4DPIXtHHpnfwYyrcWZ46xPVVdtvTvrwWDugsrgJXdHWn79bkrTyhq/aWbr62/n3sm5easlVr5Mj6UvErVy3+WsfK1UppN2W/8OpDx4h+2KUj21mQ7x8q1UZ72kUi4uLuqrOgckz5ZVk+jDydgtsZEb0+k7fTr7jbwOXRc6AIcWlj4BAgQIECBAgAABAgQIECBAgAABAgQIECBAgAABAgQIECBAgAABAusCtxIbvb733PZkhmhWG3j16tXGgmdSYBa2StxvoivzlxmEOTcTKDO9O/MOs/xLZ3jqKtmcmFidzsmmmUC2Hki8MTOVAzJzMbN+KwfU30qhMlm2NfG6fkpKl+mYK5ZMW8/BDUtMUvAQraeQCbiZiLm+v3NPps+uh/52HlnuFBtcajTbmdhaCWI84WMhMRJNJg+6sVXbq+ckoQ55JtSPOdy7eSglA3umP7AIuVaaTTO1PUu45Fmx56UXeXpiVCoTr1dF9mhaOaQJrT4yOltCPlUPGjjRedG578zvnqQ/s7EFTrCYIz6Wy9KdW5cm/czOHldpcujt9AA7u7uHvu7U0k+MWUKSTpKr+gd0vRN40AxnsFD5XaEhn54Hyt7hPpTTDNJ3Gj7QS18rH4upwfxfDabyP8PMgfd1hHO5iX90Jk5yyLg7db0aWub/CqFzJFhvVAdqMAtItv4cOOFgcKBtBi8ZkuTW6Ds+DSMHrG6oHLNqQukd5a+zIeWmy3NgeJx55Quc1YhpdelcN1dMg29l9Tjt9gyHeJWGnSpOk4h8Himr0UcqJX+p9/ojOifm28IJ/uBCX+Ov7DfyquCM/tbyOgB6tuuNpP4wX2TPdh3BHgIECBAgQIAAAQIECBAgQIAAAQIECBAgQIAAAQIECBAgQIAAgUkInPPSya2yZ+5mfYmnnSssc0OzeEvrcuXLzCjaOfHOExMeXKa/23ZAMg8ysyE7L7Hnzpgk7mvbjCV2aPh1c4lRHLbN5CyOj0xFcoeqGavUlVyN+1ba0lh5Dte4edsqtbTzUQqSJpEg/8ql83hcXag8ZpRLLy+Rjat1ZVb68kq9W4kq69VT2pY0z6L6XVzevNPcTnvYttQDjz+fLs2Bum1bNZhoD6yXZR9W72ttRbrtwWkGFdt077dNcKzjM+SpZOyET7CEh1Uytv9baQxbjWJ2AI9trrJ/Vo+TwlgfWCP2549T8Olcpf6AOuFgcCuisW6rZpiz1dV3fpbWn4Rb5WHjwano+qO1KXv52NmY7JQPSOvNIKIszs7bq8DgKRd227wZeW0rtv/xS+oA1D84dr7RhpyoZztEqTzm0D3b/W8NKRAgQIAAAQIECBAgQIAAAQIECBAgQIAAAQIECBAgQIAAAQIECIwr8Jdy+siZb2ehsyw2Et9Mo0nE3SgamYuZOLEs2zJ8IZpRrjtKIgHJ4k5ZYCQg9UmlW10utkkwJjssbJWlhjPdc2PtNJfYZwnlrQo1u4MjU2FMBc2uRDK8p0CaRBYdzf2VefaZUb0KMMv/3PuZ+55Yrzwe97zE+ZyeB37l/orDgX6KYo7CWVGtL9uj/3BG34WWsT+r2GUZ87pnnu25x3cO3cyJ+cu88PwlnXRvkmDCDNKeU1l5VuwfjPH06dN0Dw5RI7o0h1CVJgECAwXSy8ooJo/QPDPrPYSBCTaHJbWkmZSzLPOMBj4ZBqbbmc+RnTXSR83pUW0obGwlsIzBYBpA+iT7fFORgU9un92GOfmqJN2hbTs/GVhVFlHfqhKHHHyGQ7w8XrLGaZxX49khSuvHrB6t+Sostbz+7nz31EcK8y3XlHOuAzDl2pE3AgQIECBAgAABAgQIECBAgAABAgQIECBAgAABAgQIECBAgAABAosRuJVo2MUUZtyCZE5hJs+9f/++MoWu74qZTZiZpo8fP044St8x5f5E9eRC5Z7K9ipy786dO5nvmP/rLwdetHKJvrcyjTsa+fv69WvfMX37k9uAJIholJnrqZ23b98mG9//9peLJv1ERmVycIKURrlEX0EWsz/ToJ8/f95ZnDSqCHe+ZSeBW7duNQg+QRqK1sb19XWeUa2dq5d5WGWueedbZ7izbE6t4ifew8O8ZdL5MvG0+XjNh2Hnu2lvCZBIg+x89xA7k59Ey+QDOr2FvlxVrnu0G0SXplILrbf6HlkJqWoduXrpzu1ksZNAI7AaZv5tUPXpzz//bPYP3MhzMkOe1d8Cbrd8auTHJjIWHviRkeJnCLOwmL2BVT/uYUsaDOaeevXqVRrSwBsqo918XZO/Ub45Sbhv+lobvyHJPZtg/snes2WffDFDvASQr741GnjvpGHk26Q0jMlW08CC9B1W1nLrGCOvFsiBXuoAHAhWsgQIECBAgAABAgQIECBAgAABAgQIECBAgAABAgQIECBAgAABAgTOXEB48KAGsIp1yZTlVTzqKhxiNfc0E5RXkbqZSrgKT91hUdyEB2eCeCXid3WVUWavDirwgINiEpCEAOV//qIRlmY+bjIckFX0cibCJl56qTMsB1BN9JBE+6SC+jJnemifzJnvbzWbxcwdH7daW0qtxBM/IKZlZZL4zKurq5bP6mU+QfxIQadMa2fCHrLibmtn8zI/ybHbgnhNCntu5F5YBX2lkzM8qeNnW5dmeO04kgCBcQXyYZcBZmVI1Yw0V4PNBY+qVkFTGVc2I+5yaJmBdsqeceXl5eW4VXC2qdX7qzMdDOYDPV2O8oZK/Zbf2Bwurr6J+vvbtyP/+/VILp3bNn+56MR/wqzVGBY2xFt1R5snbfNgSdWs2sbq2ZKHzKS+cBv90WTkNTrpngnqAOwJ6HQCBAgQIECAAAECBAgQIECAAAECBAgQIECAAAECBAgQIECAAAECBBoB4cENhQ0CZyeQ6fV9IVsiGM+uNQwrcOawXlxcrI7NdOpMth523nkdlejfrGDWV+aFTbjvK+aQ/ZU1lj2ChgDWY4MTl5sfHxmSzhGOyaMjq7dV7otWHmYaldQqhZcECBAgQMg2HbUAAByISURBVGDKAgaDU66dY+bNEO+Y2qe6lpHXqeRdlwABAgQIECBAgAABAgQIECBAgAABAgQIECBAgAABAgQIECBAgAABAocW+MuhLyB9AgQmK5BVjPrylriyvrfsJ0CgIpCQ6UoMZJZFrZx7bm9VnjNPnjw5N41ty1uPDc66edOJDU7R7t69m3WMf/z4UfncKQUqN1F5mG0CBAgQIEBgZ4HKh3Klk7bz5ZxIgMAJBSo3tZHXCevFpQkQIECAAAECBAgQIECAAAECBAgQIECAAAECBAgQIECAAAECBAgQILC/gPDg/Q2lQGCuAllApi/rX79+tTBsH8457//zzz+b4v/666/Nto1GIEukNtvrG8+fP1/feZ57Pn78WDanEiHBKrdv3y732G4JfPny5enTp62dzcsPHz7cv3+/eTmdjVTru3fvKsEJTVbr91FzmA0CBAgQIEBgZwGDwZ3pFnZi2Sc3xFtY5a6KY+S1yGpVKAIECBAgQIAAAQIECBAgQIAAAQIECBAgQIAAAQIECBAgQIAAAQIECKwEhAdrCQTOWqCylumQCK6ztjvLwmdJ0qbc5o43FOXGixcvypfldtZlEvXagLx//77Zbm1YwKoFsv7y8ePH6ztXe9ICLy8v+96dwv4sa1w+SfqylOWR+96ynwABAgQIEBhFwGBwFMa5J1J2zAzx5l6bnfk38upksZMAAQIECBAgQIAAAQIECBAgQIAAAQIECBAgQIAAAQIECBAgQIAAAQLLEBAevIx6VAoCOwpUwvAs3rij6aJP+/79e1M+c8cbimYjAY3l6lvN/tVGJQCjdeQ5vOz7AYK0q4lHt568drLWX3knlvmJ3s3NTblnmttZ3LivATQZroQxNMfYIECAAAECBPYRMBjcR28x55YdS0O8xVRrWZC+jreRV6lkmwABAgQIECBAgAABAgQIECBAgAABAgQIECBAgAABAgQIECBAgAABAjMVEB4804qTbQLjCNy9e/fhw4edaX39+vXbt2+db9l5tgJpFU3ZzR1vKJqN58+fN9utjdxoud1aO8/25bt37/riqAVR11vFX//618pvN7x+/bp++nTezRrC9br+9OnTdHIrJwQIECBAYJECBoOLrNZtC2WIt63YvI438ppXfcktAQIECBAgQIAAAQIECBAgQIAAAQIECBAgQIAAAQIECBAgQIAAAQIEthUQHrytmOMJLE2gEtBYCUJbmoLyDBP4/Plzc+CDBw+abRsRqC8dXLnRzlCv8mzJ0rhnCDK8yJWGdO/evXktvFwpywrk48ePw2UcSYAAAQIECOwgUPk4rnTYdriQUyYrYIg32aoZJWOVG9nIaxRhiRAgQIAAAQIECBAgQIAAAQIECBAgQIAAAQIECBAgQIAAAQIECBAgQOC0Ard+/vx52hy4OgECJxe4f/9+uWRQk59ffvklK1U2L22cuUAaw507dxqEuXx8ZBHsLEOatWp//PiR/GfR499+++327dtNQcbayPJr379/70wtVxTo2Mi0GlKzPxtPnjxJlHW5x3ZL4NatW609zcsXL17c3Nw0L2exkQy/evWqL6tzLFFfWewnQIAAAQKTFTAYnGzVHCFjrZ75XIZ4R5BZxiVa9VsWysir1LBNgAABAgQIECBAgAABAgQIECBAgAABAgQIECBAgAABAgQIECBAgACB+QpYPXi+dSfnBEYT6FszKhGVYhpHU55/QgmybQqRdUqb7cluvHv3LiG7FxcXT58+TSNPFGL+P378OEHC2Z93R8x5UuuLDc5Vnj17NuK15p5UZQErUPXKrT+QHz58WD99gu/mfqzkqlzLrnKYtwgQIECAAIF9BAwG99Gb+7mzG+LNHfzI+TfyOjK4yxEgQIAAAQIECBAgQIAAAQIECBAgQIAAAQIECBAgQIAAAQIECBAgQOD4AsKDj2/uigQmJ/Do0aMsFNyZrcq6jp3H27lggd9//70p3YMHD5rtCW5kxeAsg5bIw76Q3ezPuzkm6ymNkv++sIoknlDqy8vLUa6yjET6JqlnAauEbS+jjAcqRRm/0bpEnuFz1Ms92PfpkwL23b+tsntJgAABAgQI7CNgMLiP3tzPndEQb+7UJ8m/kddJ2F2UAAECBAgQIECAAAECBAgQIECAAAECBAgQIECAAAECBAgQIECAAAECxxQQHnxMbdciMF2BFy9edGYu0WiJtOx8y85zEyhDE6e8TmlabKKXv379urGCcsyvv/66fwuvLx1ciRzemMPlHVCxsnTwxuqutOq05I2nT/OAym8NZAX7aeZZrggQIECAwMIEDAYXVqHDizOXId7wEjmyETDyaihsECBAgAABAgQIECBAgAABAgQIECBAgAABAgQIECBAgAABAgQIECBAYMECwoMXXLmKRmALgevr677oMgsIb+G43EO/fPlShupNdjncrAacaMMyq/U6yZFXV1d7riHcF1CRS+e2yoJs9Tyc1bt9VpYOHtIMfvz40XfYnTt3+t6a+P7K6sGV8k68ULJHgAABAgTmJWAwOK/6Giu3cxnijVXec0vHyOvcalx5CRAgQIAAAQIECBAgQIAAAQIECBAgQIAAAQIECBAgQIAAAQIECBA4TwHhwedZ70pNoEOgb/Lo27dvO46268wEfv/996bEv/32W7M9tY0s1Ts8NniV+e/fv++zwO/Hjx8ra7paEbdsIYlA6LPqe/6Up9uutO2+33eYPtp8A5unbyuHBAgQIEBguEBfZ8xgcLjh7I6cyxBvdrBTyLCR1xRqQR4IECBAgAABAgQIECBAgAABAgQIECBAgAABAgQIECBAgAABAgQIECBwBAHhwUdAdgkC8xDIGqf37t3rzOvLly8799t5PgJlYEAWep1mwbMIcJnP4ZnMWTsvIFwJLU7EZpZiG56NxR/ZF3aSIOrbt28vvvgHLeAiF9oVOXzQNiNxAgQIECBQChgMlhpnsl0OnSY7xDuTuhi9mEZeo5NKkAABAgQIECBAgAABAgQIECBAgAABAgQIECBAgAABAgQIECBAgAABAtMUEB48zXqRKwKnESjnB5c56JtaWh5je8EC7969a5Yt/eWXXxI8MM3ClutfbZvDvsZfTycyfcvh5kQ3Tqn37du39+/fl3ua7UqIdXOMjQhUlgjOItgzJarkPE+bmRZKtgkQIECAwBwF+vrD+rRzrM2NeZ7LEG9jQRywLmDktW5iDwECBAgQIECAAAECBAgQIECAAAECBAgQIECAAAECBAgQIECAAAECBJYqIDx4qTWrXAR2Ebh///5vv/22fmZCQ9+8ebO+354zEShDBaa8rlRf9OmQavr06dOQw1rHVDQSyTnZOOpWKY7z8tWrV50XsnRwJ0vnzr4F3nNwJUy9M6np7Pz8+XNfZjo/j/oOtp8AAQIECBDYU8BgcE/AeZ0+lyHevFQnklsjr4lUhGwQIECAAAECBAgQIECAAAECBAgQIECAAAECBAgQIECAAAECBAgQIEDgCAK3fv78eYTLuAQBAnMRyDozFxcX67nNKo5//etf1/fbs3iBVpP4448/7t69O81SJ2OVlUjreU40b0paP6b17s3NTd/E6xz54cOHy8vL1iln+7LVihoHD5aGYsjGx48fr66u+o7M6tmzi0j/8uXLgwcP+krkJuqTsZ8AAQIECBxIQJ/tQLBTS7ZV0VMe4k2Nbvr5aVVuk2Ejr4bCBgECBAgQIECAAAECBAgQIECAAAECBAgQIECAAAECBAgQIECAAAECBJYkYPXgJdWmshAYQSABlp0LomYB4ZcvX45wAUnMTeD58+dNlrOY52Rjg5PJHz9+NFnddmPbuOLMuq7EBgdKbHBZBWUrKveXq5aV+213CtQb1Rwx63mul7eTyE4CBAgQIEBgHwGDwX30ZnRu2Tmf+BBvRqoTyWpZuWWW6h3v8kjbBAgQIECAAAECBAgQIECAAAECBAgQIECAAAECBAgQIECAAAECBAgQIDAjAasHz6iyZJXAkQSySnBWUk08cOt6VptpgZzDy9banhNfnvTWrVv7VMrPnz+Hn37//v2vX792Hp87JcHGt2/f7nz3DHe2WlEjkFCELIfbvLQxROD6+roys//z589pmUPSmcIx+ay5c+dOX07yQxVv3rzpe9d+AgQIECBA4EACBoMHgp1Osq3O+cSHeNNxm0VOWpXb5NnIq6GwQYAAAQIECBAgQIAAAQIECBAgQIAAAQIECBAgQIAAAQIECBAgQIAAgYUJWD14YRWqOARGEEhYY2f4mQWER8CdWxLl0kP37t179OjRlEuQsPads7fVuTc3N32xwclAbh+xwWVFlK2o3P/69evype0hAs+ePasc1rn2e+X4075Vz229pKfNuasTIECAAIEFCxgMLrhyV0UrO+fTH+ItvjrGLWBZuWXKRl6lhm0CBAgQIECAAAECBAgQIECAAAECBAgQIECAAAECBAgQIECAAAECBAgsSUB48JJqU1kIjCaQKNCHDx+uJ5fJpllOan2/PYsUyMqunz59aor24sWLZnuaG1uF+LaKMPzcsLx69ap1evMy6zJNPIi6yepxNlqtqLlomtPdu3eblzYGCgStEjebqPWXL18OTOq0h7179+79+/d9eUjksObRh2M/AQIECBA4tIDB4KGFT5h+q3M+/SHeCa1md+lW5Tb5N/JqKGwQIECAAAECBAgQIECAAAECBAgQIECAAAECBAgQIECAAAECBAgQIEBgeQK3fv78ubxSKREBAvsLJAw4AZNZMbiVVMKGE9bV2unlIgUSnvf9+/dV0RL1mtnGEy/m9fV158LXQ7KdOdNZE3jjkV++fHnw4EHfYbllPn/+bOng0qdsRc3+LFMWyealjW0F0sbWH85NIh8+fLi8vGxeTnDj27dvFxcXfRn75Zdf/A5FH479BAgQIEDgOAIGg8dxPv5Vys75LIZ4xyea7xXLym1KYeTVUNggQIAAAQIECBAgQIAAAQIECBAgQIAAAQIECBAgQIAAAQIECBAgQIDAIgWsHrzIalUoAiMIJPysM9Iy6z2K6xvBd/JJJFa2iQ1OZl+/fj35LP9d55LXA7M95Nx6bHAulLBMscEleFayLVtR81bns6V518ZGgXJZ7/WDr66upvyUTrhRJcY+xamXbr289hAgQIAAAQKjCxgMjk46hQTnOMSbgtss8mDkNYtqkkkCBAgQIECAAAECBAgQIECAAAECBAgQIECAAAECBAgQIECAAAECBAiMLiA8eHRSCRJYjsCjR4+yoNB6eR4/fry+054lCSS28NWrV02Jnjx5kpWImpeT3ciKqVl3dIfsJTZ4YwFj0nk7NJdLbPDGRJqDz2EjK8Q+f/58vaTPnj27f//++n57hgsE8Pfff68cn/jbaS7znvuoc136piz5JQLNo9GwQYAAAQIETihgMHhC/ENceqZDvENQLC9NI6/l1akSESBAgAABAgQIECBAgAABAgQIECBAgAABAgQIECBAgAABAgQIECBAYKDA//v3f//3gYc6jACBMxT453/+5zdv3vzP//xPWfas/fj3f//3//RP/1TutL0YgdRvwvOaSk/A7X/8x3+kxmdRwGT+v/7rv7bKagqY1UrrBcxd8C//8i+NyXr6iWkUNt9i+dd//df1pYPv3bs3zbDVVuan//If//Ef/+Ef/uE///M/+7Ia5//+7/9OzHzfAcffv/E+evHixb/9278dP2OuSIAAAQIECHQKGAx2ssxx56yHeHMEP3KejbyODO5yBAgQIECAAAECBAgQIECAAAECBAgQIECAAAECBAgQIECAAAECBAgQmI7ArZ8/f04nN3JCgMAEBT5+/Hh1dbWesT/++MNaqessC9iTeMKEyzYFyaK4k4owbDLWuZGJ7/W1SVtnJTb48+fPlZacBBP3W4K0UsjLxAZfX1+v7z/nPYlNXY+X3qh9zmK7lb3TuUwqS15nneHbt2+XO0+ynXvk7du3lUu7jyo43iJAgAABAqcSMBg8lfy41531EG9ciuWl1jkiMPJaXkUrEQECBAgQIECAAAECBAgQIECAAAECBAgQIECAAAECBAgQIECAAAECBDoF/tK5104CBAg0AplJ/OzZs+Zls7Ee+9e8ZWO+Ajc3N2UobKp+RrHBYU8YZD0EsayaBBLXY4NfvnyZY0qQ8vTVdmIvxQa3WBJT/eTJk9bOvIxVJRJ7/Xh7Ngo8evQobTiz//uOTOu9c+dOWnLfAUfYn4iF1Hvlxkz+8zME7qMj1IVLECBAgACBbQUMBrcVm+Dxcx/iTZB0Olky8ppOXcgJAQIECBAgQIAAAQIECBAgQIAAAQIECBAgQIAAAQIECBAgQIAAAQIETiJg9eCTsLsogfkJ3L9//+vXr618v3jxIlONWzu9nK/Amzdvnj592uQ/kbHfvn1rXs5oo7U6VmfOHz58mKjFzreySNr79+8r0YzNWfNaWrnJ9qE3Ov0Tan7aINVDl/qE6Q9Z4zohuHliHzkEN7dSHinfv3+v4Ny7dy8xzFNY37iSSW8RIECAAIEzFzAYnG8DWMwQb75VcNCcG3kdlFfiBAgQIECAAAECBAgQIECAAAECBAgQIECAAAECBAgQIECAAAECBAgQmL6A8ODp15EcEpiEQMLPEiz6559/tnKThSszWby108s5CiRWtlwROsGE9ZV1J17GzhiGVp5TxgcPHuR/llf98eNHmnfiGOuhjE0KuR2yFq7G34A0G60IhNX+hIB++fKlOcbGIQRyC2fR5vWndHmttNsck79Dh+MmM4lGXv9RiTIz2X79+vWRI5ZbGfCSAAECBAgQGCJgMDhEaYLHLGyIN0Hh02bJyOu0/q5OgAABAgQIECBAgAABAgQIECBAgAABAgQIECBAgAABAgQIECBAgACBKQgID55CLcgDgXkIZB3Iq6urVl7nu8BsqyBn/jKhmwmULRHmHvidGIaUaGCsb1nwIduJrsxU7CFHntsxWW764uKiVeoEYKciDh2P2rroeb5Ms3/+/PmQha9/++23NONHjx6NC5UQlITNZ/Htjclm+e7kU6vYCOUAAgQIECAwEQGDwYlUxPBsLG+IN7zs53Ckkdc51LIyEiBAgAABAgQIECBAgAABAgQIECBAgAABAgQIECBAgAABAgQIECBAYKOA8OCNRA4gQOD/BF6+fJnYs/97/betRHklJKy108sZCayvBvbhw4fLy8sZFaEzqylXAiCHRCp2nt65M5GuiWkcPaiy81pz3Hn37t31kOy5h5rPriKGBwmnaIkTztrOiaXP/1TftoXNtVK/WSX409/+hpyej4wsLLzDtYYk7hgCBAgQIEDgcAIGg4ezHT3lpQ7xRoeab4JGXvOtOzknQIAAAQIECBAgQIAAAQIECBAgQIAAAQIECBAgQIAAAQIECBAgQIDAiALCg0fElBSBsxC4vr5eX5oysV43NzdnUf4lFjLR3Y8fP25KtozY4KY4Web36dOnzcudNxIYnNh47bwCmKjp9WDsrCUrmrqCdri3EhOSJ3Me13/++efAq6SRJ044a8Jn486dO+X/Hz9+JJ3yf+LAExi8VeIJ18+fwOCB1eEwAgQIECAwQQGDwQlWSmeWlj3E6yzyWe008jqr6lZYAgQIECBAgAABAgQIECBAgAABAgQIECBAgAABAgQIECBAgAABAgQIVASEB1dwvEWAQLdA51TUhcWUdpd8oXu/fft2cXGRwiUaMCuA3r9/f2EFTQFfvXq1HtY+vJjPnj1LbPDt27eHn3JuR3auJueHA6bQDD5+/Jiw7cRpDw/lHTHbeapkgeL8AIEo8RFVJUWAAAECBE4oYDB4Qvzhl178EG84xfKONPJaXp0qEQECBAgQIECAAAECBAgQIECAAAECBAgQIECAAAECBAgQIECAAAECBHYWEB68M50TCZy1QCJIv379WhIkBiwrSVoWsjSZ0faXL19SfVkNbEZ53jarq8VUEyeZVU+HnCuscYjS6pgEoF5dXbWOzzqxWbq5tdPLEwrkNk+Q8PBbYJ+sZgnihw8fJip4eT83sA+LcwkQIECAwDIEDAZnUY/nMMSbRUWMm0kjr3E9pUaAAAECBAgQIECAAAECBAgQIECAAAECBAgQIECAAAECBAgQIECAAIG5CwgPnnsNyj+B0wgk0vLBgwetMMvEgyXE1Aqrp6kSVx0skNabIMmsk5zFVNOGf/z4sVpVNfHAd+7cuXfvXlqysMbBnH+XpcnyNGitTJsFYzNzfXgijjymQKosv++Qx/Xqf6vudstJbp80g9w++Z/a90GwG6OzCBAgQIDALAQMBmdRTTK5PAEjr+XVqRIRIECAAAECBAgQIECAAAECBAgQIECAAAECBAgQIECAAAECBAgQIEBgTwHhwXsCOp3A+Qp0TgpPbFgWKTpfFCUncGYCeQ4kmroVXyo2eHatYLW4XKLl85fazP+EzacUZc2u4udb/1P7iQe2RPDsalyGCRAgQIDAngIGg3sCOp3AtgJGXtuKOZ4AAQIECBAgQIAAAQIECBAgQIAAAQIECBAgQIAAAQIECBAgQIAAAQLnICA8+BxqWRkJHEqgc1K4yMBDcUuXwMQEPAEmViGyQ4AAAQIECBA4noCu4PGsXensBdxuZ98EABAgQIAAAQIECBAgQIAAAQIECBAgQIAAAQIECBAgQIAAAQIECBAgQKBb4C/du+0lQIDAAIHbt29//vw5q0eWx3769OnRo0flHtsECCxSIL8FkGVmy6L5dYBSwzYBAgQIECBAYMECBoMLrlxFm5qAkdfUakR+CBAgQIAAAQIECBAgQIAAAQIECBAgQIAAAQIECBAgQIAAAQIECBAgMBEB4cETqQjZIDBXgc5J4e/fv7++vp5rkeSbAIEBApeXl1+/fi0PfPjw4cePH8s9tgkQIECAAAECBBYsYDC44MpVtOkIGHlNpy7khAABAgQIECBAgAABAgQIECBAgAABAgQIECBAgAABAgQIECBAgAABAlMTEB48tRqRHwLzE1hNCr93716Z9bdv397c3JR7bBMgsBiBrBCedcLL4jx58uTdu3flHtsECBAgQIAAAQKLFzAYXHwVK+BpBYy8Tuvv6gQIECBAgAABAgQIECBAgAABAgQIECBAgAABAgQIECBAgAABAgQIEJi4gPDgiVeQ7BGYh0AmhX/58iXxgWV2X7169ebNm3KPbQIEFiCQtcGzQnhZkNevX7vZSxDbBAgQIECAAIHzETAYPJ+6VtIjCxh5HRnc5QgQIECAAAECBAgQIECAAAECBAgQIECAAAECBAgQIECAAAECBAgQIDA7gVs/f/6cXaZlmACByQq8fPny+fPnZfY+f/58//79co9tAgTmK5Algh8/flzm/8OHD5eXl+Ue2wQIECBAgAABAmcoYDB4hpWuyIcTMPI6nK2UCRAgQIAAAQIECBAgQIAAAQIECBAgQIAAAQIECBAgQIAAAQIECBAgsBgBqwcvpioVhMAkBG5ubhIP/Ouvvza5+f79e7NtgwCBuQvkBm+KcO/evR8/fogNbkBsECBAgAABAgTOWcBg8JxrX9lHFzDyGp1UggQIECBAgAABAgQIECBAgAABAgQIECBAgAABAgQIECBAgAABAgQIEFiegNWDl1enSkRgEgKZGv727dvECX/58mUSGZIJAgTGEPj27dvV1VVSevbs2fX19RhJSoMAAQIECBAgQGBRAgaDi6pOhTmRgJHXieBdlgABAgQIECBAgAABAgQIECBAgAABAgQIECBAgAABAgQIECBAgAABAnMS+P9YWxxHKWFS9QAAAABJRU5ErkJggg=="/>
  <p:tag name="POWERPOINTLATEX_PIXELSPEREMHEIGH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183,3333"/>
  <p:tag name="POWERPOINTLATEX_BASELINEOFFSE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46"/>
  <p:tag name="POWERPOINTLATEX_REFCOUNTER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3"/>
  <p:tag name="POWERPOINTLATEX_CACHECONTEN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iVBORw0KGgoAAAANSUhEUgAAF9YAAAGTCAIAAABcrqpaAAAgAElEQVR4Aeyd/d3XqLa39z6fU8CMJYxTwXiXsLUCtYTRCtQSRitQS1Ar0ClBrUCnBJ0OfL5n5zwcNhCyIJCQ5Lr/UH6EwOJasHgn//zx48c/+IMABCAAAQhAAAIQgAAEIAABCEAAAhCAAAQgAAEIQAACEIAABCAAAQhAAAIQgAAEIAABCEAAAhCAAAQgAAEIQAACEIAABCAAAQhAAAIQgAAEIAABCEAAAhCAAAQgAAEIXI/Af10vy+QYAhCAAAQgAAEIQAACEIAABCAAAQhAAAIQgAAEIAABCEAAAhCAAAQgAAEIQODwBJ4+ffrzzz/fuXPn8DkhAxA4C4GvX7/evn1bFfPVq1dnyRP5gAAEIAABCEAAAhCAAAQgAAEIQAACEIAABCAAAQhAAAIQgAAEIAABCEDgEgS4gucSaiaTEIAABCAAAQhAAAIQgAAEIAABCEAAAhCAAAQgAAEIQAACEIAABCAAAQhA4DQEPn36pGs+Xrx48ffff3/+/Pnt27enyRoZgcChCbx+/fqvv/5SxXz8+LGux9KNPIfODsJDAAIQgAAEIAABCEAAAhCAAAQgAAEIQAACEIAABCAAAQhAAAIQgAAEIHAdAlzBcx1dk1MIQAACEIAABCAAAQhAAAIQgAAEIAABCEAAAhCAAAQgAAEIQAACEIAABCBweALPnz+/ubnRNR8uJ7/99ptz44AABHYk8Msvv7jUdT3Wr7/++uHDB+eDAwIQgAAEIAABCEAAAhCAAAQgAAEIQAACEIAABCAAAQhAAAIQgAAEIAABCAxLgCt4hlUNgkEAAhCAAAQgAAEIQAACEIAABCAAAQhAAAIQgAAEIAABCEAAAhCAAAQgAAEI/AeBR48ePXv2zPd6+fLl7du3fR/cEIDAXgRUQ3///Xc/9Xv37unaLN8HNwQgAAEIQAACEIAABCAAAQhAAAIQgAAEIAABCEAAAhCAAAQgAAEIQAACEBiQwD9//PgxoFiIBAEIQAACEIAABCAAAQhAAAIQgAAEIAABCEAAAhCAAAQgAAEIQAACEIAABCAAAUfg+/fvDx8+/PPPP52PHLp/R1d++D64IQCB3QmoVr5+/doXQ/fyvHr1yvfBDQEIQAACEIAABCAAAQhAAAIQgAAEIAABCEAAAhCAAAQgAAEIQAACEIAABIYiwBU8Q6kDYSAAAQhAAAIQgAAEIAABCEAAAhCAAAQgAAEIQAACEIAABCAAAQhAAAIQgAAEQgK6f+fm5uavv/7yHzx58uT58+e+D24IQGAQAvEtPP/6178+fPgwiHiIAQEIQAACEIAABCAAAQhAAAIQgAAEIAABCEAAAhCAAAQgAAEIQAACEIAABAICXMETAOEnBCAAAQhAAAIQgAAEIAABCEAAAhCAAAQgAAEIQAACEIAABCAAAQhAAAIQgMBABJL37/z++++vXr0aSEpEgQAE/pPAgwcP3r175/txC49PAzcEIAABCEAAAhCAAAQgAAEIQAACEIAABCAAAQhAAAIQgAAEIAABCEAAAkMR4AqeodSBMBCAAAQgAAEIQAACEIAABCAAAQhAAAIQgAAEIAABCEAAAhCAAAQgAAEIQAAC/0cgef/O/fv33759+3+BcEEAAkMSuHv37p9//umLxi08Pg3cEIAABCAAAQhAAAIQgAAEIAABCEAAAhCAAAQgAAEIQAACEIAABCAAAQiMQ4AreMbRBZJAAAIQgAAEIAABCEAAAhCAAAQgAAEIQAACEIAABCBQSeDr16/v3r37699/37590/9///234vrll19++ukn/atznvq7fft2ZQK8BgEIQAACEIAABAYj8OnTJ11s8fHjx8+fP6v/M3V+pp7PmTo/yft31K/78OHDYApBHAhAIE3gzp07MlP+M6qwTwM3BCAAAQhAAAIQgAAEIAABCEAAAhCAAAQgAAEIQAACEIAABCAAAQhAAAKDEOAKnkEUgRgQyBHQnsLp3Ig7PaLdk9pDqXd8xxSFtlTKoS2V7u/m5kb7mXIJ8AwCEIAABCAAAQhAAAIQgAAEIAABCEAAAhBoSkBzeprB47aXplDTkb19+1Ynz9+8eTOdOU8H8nw1cfr7v/9+/vlnzxsnBCAAAQhAAAIQOAwBdTVf//tPy8eLQh+985O8f0eZ0vWLi3knAAQgMAiBZEXmFp5BtIMYEIAABCAAAQhAAAIQgAAEIAABCEAgT4DND3k+PIUABCAAAQhAAAIQgAAEIACBkxHgCp6TKZTsnIGAvlU4fajQXbvTJFe//fbbw4cPtYeJ63ia8DxNJJoPnU4oTeVN55TchzFVYB48eHCanB43I+jouLpDcghAAAIQgAAEIACBRQLTFg2NRDQk0UUV0z2zcj979mzf0euwgi0iJQAEILABAWciZLhksibbFZgy/ZQkmmZR4A1EumYSYquD53/88cdEuwKC3n369GnFi7wCgd4EnJ3x+0gq6vfv3797927v1IkfAhCAAARGJqA2QkNm9YIqhDxo50fzA58/f/bzq2621tO57NJnghsC4xPQtVm//vprIKcuR3316lXgyU8IQAACELgmgWkyJJ5uVdeXe7SvWSTINQQgAAEIQAACEIDABgTcoiSbHzagTRIQgAAEIAABCEAAAhCAAAQgcBQC6St4tOm8es/6UXLuy6kdWrdu3ZLP5NC/+mYaG7Z8RLh7E/jw4cO7d++mm3d6p3X07xz25nOd+DVhqg1tKnj5LCuM9uOylSFPqdNTdNQJLNFCAAIQgAAEIAABCGxAwG3R8M+N+zunpwt35iR5//59p+Plwwo2hwJ/CEBgYwKyEjJW+nP3gmmqPPhpF0lTzYrQHp6QRgKiqgmrFy9eGMNnguni8jdv3rAckEHEo7YEkl0Ru515+fLlo0eP2opEbBCAAAQgcCACuqhC9++s2cuhlWKNuA/U+dH3QuLVzH6TBgcqDIgKgSMS0MaYe/fuBZIf9HawIBf8hAAEIACBDIFpMkRTrOrHTpOuwXSrfmZe1yvsW8vw4REEIAABCEAAAhCAAATmCKgrrs62/tj8MIcIfwhAAAIQgAAEIAABCEAAAhCAQJJA+goeLVmt2baVTOmIntNdPNqFpr+bm5t//etfLOYdUY/DyqxvfGm/oA54BF/t20zgJ0+eaI8mpXoz4EMlpKvWig4pse9te/Who+2ZkyIEIFBK4J///GfpKxcPr2GFeoAXh0D2IQCBExPQjTlu5/T6bDY8TTesYOspEQMEINCDwNu3bx8+fNgqZq7gaUXSj+f58+ea1fR9Arew61JpTen/e2r/Fz1VC6U5WF2ArvlYbTEMwuunHt25cyf2xwcC6wno4gCVOnfGbGWEXMGzEiCvQwACEDg0geRlNFOO1O3Ryq/2M0xfHnKdn9evX8cbP9RZ+vPPPw/R+UkulrFqeehijPAQSA7otG1GJg44EIAABCBwDgI65av5VfVIp/mQ9ZlSVOxvXI+RGCAAAQhAAAIQgAAELkiAzQ8XVDpZHoHANC7WQswIwszJoKUiDd714Ye5APhDAAIQgAAEIAABCEDg4gS4gqesAGiMoY1r03U8h9iUVpY9Qm9CQMNpbXbc8eadIJds2Q+AXOGnDqBWTOjcv39f87BX4DNCHtHRCFpABghAYJEAV/AsIgoCaDShrmDgyU8IQAACpyHQtl1oeAXPsIKdRvVkBAInI8AutJEVqhsttQcoc6H5b7/9ptt5Mkc31SHXDH8yBm7hGVn1h5at7UcvmM8/dGFAeAhAAALVBDJ9GE056kqaR48ezUX+6dMndZDilcEvX77cvn177q0R/LXz+/Hjx4EkrFcGQPgJgSMSSF4o1nAy8IhMkBkCEIDAmQhoBu/XX39tmCOu4GkIk6ggAAEIQAACEIAABC5FgM0Pl1I3mR2HQN1RoF3k5270XbCTKAQgAAEIQAACEIDAIQj89yGkHEdIfSNOn8nVn0SaruPRjv/Mhv5xJEeSEQhog6N2QE7lZwR5Jhm0c1EiaeTM52LGUUpXSXR9WPKU0WKiKieaDPrw4cNiSAKsJICOVgLkdQhAAALDEtBoQqdl6HQNqyAEgwAEIACB0xDQFn99X/fWrVu//PJL15ZXLbsS0gEAJTT44dXTKJeMXJmAZqXu3buXIfDkyZPnz59nAiRPcbvwuppHNbqr0XBp4YAABCAQEJh6L5o30OIj/YoADj8hAAGZCPWC1FGJUcho6BrB/GBEq07qR8VnLbTPQYvXcZyD+Ejm+P4dWUi+FzKIghADAmsI6JtVuhdMPR8/EhklRmQ+ENxtCTBb2JYnsUEAAhCAAAQgUEeAPkkdN96CwJUJYDeurH3yDgEIHJdA/FGEYfOSXHsaVloEgwAEIAABCEAAAhCAwJYE/mvLxE6W1nQdj3aB6GvquoWHzV4n02/b7GiPoHY33tzctLp/Z9qErV2G+rCzDofoc3/Tn9zy0dMi+TXCV1Qjb7Isyg6BMwRkrOru35niVFHJfEUzky6P7ATQkZ0VISEAAQgckYCO6B9RbGSGAAQgAAEIHIKA9p9pSKXrM/SJXZ1Q1TyMbuHRYdSnT5/qrpy2WVCcilnxKxWlpRSnGULJ0DYhYoMABCYCuj0nc//OdPg8f/+Oqm18itvHqwn/Z8+e+T64IQABCPQmoC6KrJPrvWjNcepXqJuRt2m9BSN+CEBgKAKyDMk90Jb7d6aMaBVY05JaR/bzpRVDdbF8n3HcMo8yibE8+qhM7IkPBCBwOALq/MSnUDQiC8zU4fKFwAMSYLZwQKUgEgQgAAEIQOCCBOiTXFDpZBkCKwlgN1YC5HUIQAACOxJovkWta150/LBr/EQOAQhAAAIQgAAEIACB4xL4548fP2Lptd0h+NxQHAafmIB2uf3+++/api+A8VN8rklAOxpVKtZcejJx08hWZ7qmf3WbzyJMjdu1F1P7lrQT0Z76+/fv7969uxg5AQ5KIP+hb3umVKh0ptEenpB2AujIzoqQEIDACAR0znwEMY4lA92tY+kLaSEAgSICbduFhgZzWMGK8BJ4kYCOr7948WIumGbtNJhtMumhe5Z1FjQzd/rkyRPOzM8p4hD+umk9edy3TniVvWNtr6nLZu+3VKfyl+N8+fJF11VkxLBPuSxGlUmFRxBIEmi74vby5UsuSU9yPqLnYqdCjYhWeSxLQkfMPjJDAAJGAlqSm/vEi2XBTv2oP/74Y278om+0jHmLqExfvMDNUMtYZggGgaMQSM7kUNOPor5DyJksY05yZgsdChwQaE5APUzdWd8wWt0myXbchjyJCgIQ2JgAfZKNgZMcBE5AALtxAiWOkwU2P4yjCyS5FIHMys5QHO7fvy8rMZRICAMBCEAAAhCAAAQgAIFxCHAFTxddaByiIwFsiu0C9ziR6nSNLt+Z2xNpzIfKkiJZeUJMkrx+/TqzvdIX5uPHjxRdH8iZ3K0Oe3B4rF+pQEf92BIzBCDQg0BwI5s7yKE9cHJP//ZIVy3RrVu33L9NkpiEl8xTbLrK0GWnSfwuEk5LOhQ4IACB8xEY9qabYQU7XxnYMUfGvQvrG2Lj/iR9tl2H6ncEQtJrCOiIiGbSphhct1YdxbouIrMoa3Qxvbt4e45lPtM+5cKBz/UqI4aAgL34BS8mf65vy5LR4rk9gUXj5kSyXLHhAuOAAARORiBzEeHioEPfidHNkurE5plYulL5GJo/TZ4y0odqlKPmaREhBCCwL4HkfVt0fvZVymlSZ7bwNKokI0ckwBU8R9QaMkMAAp0I0CfpBJZoIXBiAtiNEyt3l6yx+WEX7CQKARFQ7ZsWaNxedH9r/bQHqW4b0hxebU/Sdxf0F2yw10/3isJMbgXLf+bKvYIDAhCAAAQgAAEIQAAClyXAFTwdVa99YDqtwW0mHREPHPXix0vzsje5eSdOIv+dwym8BtXaaslwOqZ3dJ/kdtXqTOlGJ0VY/TovJgmgoyQWPCEAgaMT0FWA6lrom+26l3DxvEcms+qiqPXRoRGdXcwEa/5I8ktsZUH/6sPLcrjlkLq0ONBbx423IACBYxGQ8ZTA7rqKqSGIP1+fz9T79+9XXkcbxz+sYLGo+BQRyJxKjeNRgayerNOBz5ubmzjOpA+NfhLL0T1lRtSzVb/UbtPUj52Mz9Hzvpf8mmW9d+9eJnXL4Uzj5VlTKtpppL1QmRR5BIFqAnFXRMZEVqUoQq7gKcI1bOBF4xZIvqYDE0TFTwhA4EAE8rYibxny7/oQRlvym5P8y5cvrF/7isMNgXMQmLujgSp/Dv3umAtmC3eET9IQCAhMkyFaap+OGmoaRP1Y++TqFJve3XiTQJALfkIAAhCoI0CfpI4bb0HgygSwG1fW/vZ5Z/PD9sxJEQIxAdVEbXp5/Phx/MjoM5091H42Bs5GYgSDAAQgAAEIQAACEICAkQBX8BhB1QfTB+i0JZoNYfUED/jmmns0NADWTsceBUa7l168eOE+4p3hylcEM3CO+6jtx5Y5jNSjJKCjHlSJEwIQGIpA0cFXX3KdW9a2vEGWB9Sn0tZA/elSIV9Io1udPXEwBiYYBCAAgTMR0IKxRrsalhoz1eMKnmTSwwqWlBbPmMDcYa045OSzZjyb/Db7XELy58BYBs7RH80dDI7zxRU8MRO7j0y06mzmEkxj7/rRo0eWSVEn2I8fP5wbBwR6EyjtinAFT2+NbBN/6VQwqzbb6IVUIDAaAa0Xa1I0KVW+k1k0Svr9999fvXqVTGV7z7nu32j3BG1PhhQhcGICyd01a2ZvTsyKrBkJFLWDinNNeWO20KgUgkEgIKB6+uzZM/tqO1fwBAD5CQEIHIIAfZJDqAkhITAUAezGUOq4lDBsfriUusnsmASKrmBzWRhqfcdJhQMCEIAABCAAAQhAAAKnIfBfyZxob5N2mVf86WBJMsIKT+2erxBg8RUtyElI/el7GrorVLu1NOrQLTnaplYhpOUVnc799ddftctfVC3hCXN0Anfv3rUfKfQzq10dKpY6kt3j/h3tW1I5NB410admxtlq6SPCXU3g06dPmdNKFdFqy6/m+ite7PSKSnjyT5PCnVJsHu3pddScGBFCAAJHJPDgwQP1diok1w68Qe7fkfDqqqlvrz6bhh46+qhTcEU5mjs2UxQJgSEAAQgckYAsuVaLZTlHE35YwUYDNaw8pZMwaovrrsPTALP027ylsg0LGcFiApoA1Nxy7I9PWwIPHz7Mz2gZZztLO+HM5LfVI7HlCUxdEUxKntLJnqpXnDducX7VCTnQXHcsPz4QgEAFAa3VZvow6iZl4iz6XGomlUwSnR5p20ZsIbWGrkXATikSLQQgsDsBdY1UzQMxZJqo+AETftoJlM7IqbwxW2jHS0gINCGgBXfVO+3abRIbkUAAAhAYkwB9kjH1glQQGJkAdmNk7ZxbNjY/nFu/5O4QBLQ4UiqnDsNy6K8UGuEhAAEIQAACEIAABCBQRCB9BU9RFMcKrN3MWsPTnz5EozPA2rShUYf2rWpXvW7n0S7nJ0+elB6jtRDQYQDtGqlbs7fET5gRCKgUqVzp0qUKYbSorAtN9HrFu4uvKNrSaVkddF+MlgAHIlBXLPMZ7BFnPsXMU5Xw5J/9i0mZyLd51INnjzi3oUEqEIDAiQmoW1KxVNCjf94Esu7i0R1q79+/t0s41JmWJhCIBAIQgEARAVnOioagKIm6wMMKVpedS71VcWdBxStCWjHArEvoUuo7dGY1t9zvVvdDk2klvObt8zMb2lGk2f5WyREPBPYlIJOi71LsKwOpb0bAeH1YIE9FVySIgZ8QgMCBCGjROb9Wm2k1NF2Z70QFHMbp06r7l7z2dMDLfAOG/IQABFYSSFZzrf7LoK2MmdevSaBiRq7iFbGt6KLXJXRNPZLrKxBQ92+cvugVgJNHCEBgYwIV7X7FK8oUfZKNNUtyEOhHoMIIVLwi+bEb/ZR43JjZ/HBc3SH5OQiUbizXlnVuMD+H6skFBCAAAQhAAAIQgMDIBC53BU9GGdqvr7kDfWFJ2zh0HY82ebQ9FaYvtul7dEqCj+hmtHDoR9Jvcl/gYqZU2LSovBisLoAOuldIpeLKmLwO+JhvlU7KWHLRI05LunEYXV8Vex7OpwfPHnEeDiwCQwACAxLInA+Zk/bWrVtzj0bw12dANILQkrZlj2D8GecRsoAMEIAABLYkMOx3TYcVbEvtHC4tTbJVtK1F51Edk4q3JBvTgA7gKR3Yja5qzR87V9/bPnupy/GLROVmnyJcBG5FIF/mW6VCPLsTUN+gbtq2oiuye2YRAAIQqCagqwbzIx1NSM5FXnrPV2lPaS7dlf4yj48fP44j0WRyJrNxeHwgAIEjElA1T+7OYtB9RG3uLjOzhburAAEgUEQAU1+Ei8AQgMCBCNAnOZCyEBUCgxDAbgyiiCuLQef8yton77sTKF0I1irS7jIjAAQgAAEIQAACEIAABE5PgCt40irWJnt9//zDhw8/fvzQYVpdEZoOV+6re6O1j00xl7/KG0MT0OVKpePeKT+6f0eFrVPedBCl4v6dSZjSDZqdskC0TQjU7enPJ53f+5t/t+3TcSRZk69z62gNGd6FAATOR6DiUIflapvdQak3KGOe3CYeyHaOy+OCTPETAhCAgJ2AxVTaY2sYcljBGubxfFHpEu2KTNWNIutGbXVvVWSKV3YhUNGz3UXOIyaqi/LzVbVoC2CRhS8KfES2yDwsAV2mP6xsCNaQQHXfoPrFhsITFQQgsA0Bnbd58eJFJq381oWPHz9m3o0f3dzcxJ7b+8z17liw3l4XpAiBXQho20ycrva6aGwY++MDgQwBZgszcHgEgQEJMBE3oFIQCQIQaEKAPkkTjEQCgUsRwG5cSt1jZpbND2PqBakuQqBoZUc76vl0wUUKBtmEAAQgAAEIQAACENiXAFfwLPPXYdpPnz69f/++1ZqfDg/cu3fP/pHeZREJsTcB7fvR5UoVUuj22X737+h0d36DZl5gFVTuisojuvjTuun+HtDGkaRH7tbECZk19HgXAhDoR+DWrVulkVe8UppEk/C6x1PdJ32ZOR8bp+byfHgKAQicnoCs5Zh5HFawMXFdUKq6OwHr3rog3oNmeZDjygellxd78Ztdc4e0k9Fqht9eGRf788kk8IRAEwLsba3GqBU39zf4ugZzttVa5kUIXIfA4qUz+V5o6ddZWm2BWKMgme7kUrv6hAzV14DlXQgciMDt27eTo7xnz57xVYMD6fFqotqnGnwydW/5MeCGwJkI5Hu2Z8opeYEABCDQj0Bd76LurX65IGYIQGBLAnUWoO6tLfNFWisJ0DlfCXCD191iqByDr4duQONkSRSt7IywrHMy/mQHAhCAAAQgAAEIQAACSQJcwZPEkvDULaEapupu0VbDFd2Noq3/iZTwOhoB7fjRvp8KqVWWNP1R8aLxlTqp/MiTmx39ALiPQqDHxPc4tyHkP4qOjo5CADkhAAEInIbA27dvkzvFXQa5gsehwAEBCFyWwLDHy4cV7LJFZTHjOqC1GCYOUKfourfGGTvHHPBZT6DHfMt6qU4Qg3rU+dkeTauWVn/jTKlqer8L00+gGrLQm0BdW9NbqkPErxU39zf4ukZ134BG5xBFESEh0ITA4hU8rbYrSFpFNcIdNw8fPozRye51XUmPU8QHAhDYl8DcTaxJE7GvqKQ+MoHS6YIpL3Vjsbq3qkcEI2NHNghUExihL1otPC9CAAIQyBCgT5KBwyMIQCBJALuRxILnlgRYh9qSdl1abjFUjsHXQ+syeNm3Si9UYr70skWFjEMAAhCAAAQgAAEIbEyAK3jKgN+5c0fDmzdv3jSZYtC4VxF+//69TAhCD0bg8ePHdRKpINW9aHxr/cRKbwmNGSHYegJ1W3/y6faIM5/i3NNzfDe4B88ecc5pAX8IQAACEPAJvHr1KnMShit4fFa4IQCBaxJoMqnSA92wgvXI7Gni/O2330rzkmmmM1FVvKVBGUcIMkh5BIE5AnMHL134+/fvO7fRofPbi2+pFXj//r0xQoJBAALjEDjWKpuWBevQMdlbx423IHA4Ap8+fVqcPKwYm8xxWOx3zb3Y0F8XICavXzReodhQEqKCAAT2JaAplKRR0iegteayr2ykfiwCzBYeS19ICwEIQAACEDgrAfokZ9Us+YJAPwLYjX5siRkCJyBwrPXQEwDfMgt//vlnUXINF4mK0iUwBCAAAQhAAAIQgAAErkaAK3hqNP7gwQNtffv9999rXv7Pd7RZ5Obm5uvXr//pza/DENCVTKUj3ilv2jzU9RSWNmiuh5jc77g+WmLYnkCP3fk94qwjs7gXuS7ajd/qwbNHnBtjITkIQAACxyWQubXzHC3XcVWD5BCAAAQgcDICFd/2qZvTq3ir4pWTaef02eG75T1UrK1jmjPPx1y3o+jt27dPnjyZi1m7Wj9+/Fj3hcm5OPGHQCkBbgMsJTaFP9wV7XVGrKLPU8eTtyAAgX0JvH79Oi+AGov8EvPitYMufnWNqu8Fc5GsdGhFO5llZVNXKK6MnNchAIHDEZibSOFOrsOpcl+BK3rOc2Uvn5GKtypeycvAUwhAAAIQgAAEhiVAn2RY1SAYBIYlgN0YVjUXEYzND4Mr+nDroYPzHEq8ogOJOh+UXyQaKmsIAwEIQAACEIAABCAAgUMT4AqeSvVp0KLvLGlT/vot0TqCq1t4mlyYUpkZXltB4MWLFxVvb7BrUIWzQrD4Fe6Hipkc0adiXn4xm7qMbDHMNgEWz2VtI8bKVM6to5VweB0CEIDAEQlovKBbeJKScwVPEgueEIAABCAAgToCOpZZNDun86h1p0x1MYf9LKvyssHkTx0x3oLA4ATmetG+2NUX5Tx//vzLly86ba4Ld7QzSfVUDp1/e//+vebnq6P1ZcMNAQhsT+Bw3xLIXAeWoVfUD8nEwyMIQGBwAot9ocVrvIwXVSgedY12pzEnrT5ms7tsCAABCGxPQAsryXZPrq8AACAASURBVJ6S+ntcy7W9Oo6bIrOFx9Udkl+TQNH0/jURkWsIQOCgBOiTHFRxiA2BHQlgN3aET9IQGJ/A4dZDx0c6joRFh6EWF4nGyReSQAACEIAABCAAAQhA4OgEuIJnlQZ1YkcXnWiz/qpY/vEPjYc1EOKuk5UYt39dKiu6cdZJuMF3jVpNsnBE3Gnt0A5tVtOBooZZGGruptWFUw35VER1bh1VAOEVCEAAAicgcPfu3WSLSf/qBMolCxCAAAQgMBSBxUOqTlrt5n/9+rX7WerQu/ZpQLtUpWIQHgLnJrA43ZrsY9uZ6J4dnTbXhTua2v3+/bscumpfXXd7DISEAARGI3C4rz7OTRdkwGpRiWvCMnx4BIHTEHj79u3iCq8+7ZPPrzYwJC+w8N+SVfnw4YPvs4tbPbFk308Dt0ePHu0iEolCAAK7E5i7mUsfx9IIbnfxEOAoBOzzcswWHkWnyAkBCEAAAhA4IgH6JEfUGjJDYF8C2I19+ZM6BEYmcLj10JFhDiWbFkqK5Fm5YaYoLQJDAAIQgAAEIAABCEDg4gS4gmdtAdCeV93+sP5uC22n04Y5toys1ce271ef2trgCp5WkyyLGz23RU5q9QTafi6ybWz1ufrHP2Q2T1NK21JtG9saHfEuBCAAgSsTePnyZZz907RccdbwgQAEIAABCOxCQOfYLXvRdKJGk3i6/7RaSL37/v17yy086gNwo0c1Z168OIHkMWyfyfqpeD823BCAwAkIHHGUra6LeiZG+LJ7uizMGJhgEIDAoQksdoSUO0tfSBcOztkZDWc0qBnEqsytmM9dwHFo5SI8BCBgJKC5l7l7xDAORoYEEwFmCykGEIAABCAAAQiMQIA+yQhaQAYIHIsAduNY+kJaCGxJ4IjroVvyOW5aloUhP3dcwePTwA0BCEAAAhCAAAQgAIGuBLiCpwFebQHRzaP3799fGZdGxdzCs5Lhxq+XDncn8bS1cYOvld66dasJDcu5siYJEUlvApqXt+zKtYihiRt9QtMScoMwOj+5QSrbJHFWHW1Dj1QgAAEIjElAvb7kMOHr169jCoxUEIAABCAAgYMSePDggYaHmUkMjWT/+uuv9RMy02XcyfZ9QjedaH306NFBSSI2BHYnsLh1TFPouwuJABCAwFAEjjhFrIVFiW25hUez+nVLUUPpCGEgAAEjAUt9N/aFNETSRyx0EY9ustD4RZfd6MsNsjyaltRqlFGersE+fPjw+fPnZBJPnz5N+uMJAQhchMDcVTv6RBZrKxcpA02yyWxhE4xEAgEIQAACEIDASgL0SVYC5HUIXJAAduOCSifLELAQOOJ6qCVfhLEsDDlK2pOmVWb3EwcEIAABCEAAAhCAAAQg0JUAV/A0w/v27dvM8RtjMjoLxKWkRlYjBJvbF5iXbX05ycc/PbVs3d4yHktahOlNQJvSmiTx8uXLJvE0iaSuGjZJukckp9RRD1DECQEIQOBABJKbxdXtP1AWEBUCEIAABCBwCAK6K1YHsXTEVBMv7i4eOXTWVDtRdLyz1S4ExaNpQMWpmBX/NAMjh9JV6uOcaD2E1hASAgEB3XQf+MQ/XQWPH+EDAQhck8BBh9i610+S5xeMdHGGDGOrPsw1iwe5hsCBCOjGnEWDpo5QkU3QiZ3nz59r/PLq1SvdazPOBzakl+Ssqfxl+g6kNUSFAAR6EJChm+sjzZmOHmIQ5wkIMFt4AiWSBQhAAAIQgMAJCNAnOYESyQIENiaA3dgYOMlB4BAEFpcPDpELhIwJFF3Bw2nTGCA+EIAABCAAAQhAAAIQ6Efgv/tFfcGYtX1Nc14r74PQ6/pQtrbBXRDgsbKss1t1Ahs/TlgXuXurSSo6Rbb++/BOJBy7E5CB0mnAhw8frpHk/fv3Q5WKk13pfUodrSlvvAsBCEDgBARk2/XJ+mCMwHrYCTRLFiAAAQhAYEwCOmKqvw1kUxPP9N0GnEniagQs/eRWN49fjS35hcCJCVhMx5jZn+710/19upld2yuVkb///ltWTldsaBpfl/0VXbQxZh6RCgIQsBOwbLPWNKM9wpFDaltFMF/qpOV+DYcCBwSuTECm4N27dzEBeeqCQs3JxI/wgcAcAWYL58jgDwEIQAACEIDAlgTok2xJm7QgcA4C2I1z6JFcQKAVgeOuh7YicMp4LB+p8jPOFTw+DdwQgAAEIAABCEAAAhDoTeC/eidwtfi1N279GQDttdW2s6uhO1x+q2cxtvlQs3YdrS+KDNEPVywXBdaM/B9//LEYbC7Ay5cv7969O/d0F3/LjuRdBKtO9Hw6qkbBixCAAAROQ0Cn5oK8VPckg3j4CQEIQAACEIAABCAAgTMR+Pbt22J2bt26tRiGABCAwKUIzF3icBQIuvL++fPn2mH5/fv3Hz9+6F+5nz59yv07R9EgckKgFQHLgleTT7C0EnhNPHP37Ny/fx/rtwYs70LgNAS03WVuX82cATlN3skIBCAAAQhAAAIQgAAEIAABCEAAAhCAAAQCAkdfDw2yw8+JgGVhyGd1mu80+JnCDQEIQAACEIAABCAAgWEJcAVPY9VoT1jpKCgpgb5vqe9eJh/hOQgBfYy0TpK5rUJ1sWXeig97ZwInH6kcJv3xPDQB7d1///59aRZ0o5PeevToUemLXcPrKEJ1Tewq2MrIz6SjlSh4HQIQgMA5CMR9Kq7gOYdmyQUEIAABCEAAAhCAQFsClnkeTmW3ZU5sEDg6AV1Yc/QsID8EIACBiYBlj8E5dlfrW0Rzs6PrV7cpThCAwGkIPHnyJJkXWUs2UyXJ4AkBCEAAAhCAAAQgAAEIQAACEIAABCBwSgKsh55SrcqUZWHI5V3nufRlF/cTBwQgAAEIQAACEIAABCDQmwBX8LQnrM8x/fHHH+vjvXfv3vpIiKEfgbmtgYspbnZKZOXnv7SJ88GDB4vZIcARCdy9e/fLly/6kqRReIVUgddbxvCbBXvz5s1maW2c0Gl0tDE3koMABCAwJgF1//71r3/5slX3JP1IcEMAAhCAAAQgAAEIQOBkBL59+3ayHJEdCECgN4GPHz/2ToL4IQABCGxAQBvoLROGNzc3GwjTO4m5rRT6jM2Aa5G9aRA/BCAwRyDzcaAXL17MvYU/BCAAAQhAAAIQgAAEIAABCEAAAhCAAARORoD10JMp1GWn6AqeYBe6iwQHBCAAAQhAAAIQgAAEINCJAFfwdAH79OlTbRFbGbW22WX2lKyMnNfXExj/QIgOe89tYbRk//Xr15ZghDkoAV2BrI9Maj5O1+voRuRkLuSvr03qsh6F3OzqqKQkc57v3r2be3QC/3Po6ASKIAsQgAAEmhAIFj8sJ2qapEskEIAABCAAAQhAAAIQOBCBv//++0DSIioEIDACgaKNiSMIjAwQgAAEkgQsG+i1/WDM1bpkjuY8P3369Pnz5+RTLUom/fGEAAQuS2Duk0LaysKnvy9bKsg4BCAAAQhAAAIQgAAEIAABCEAAAhC4GgHWQ0+pcS2XFOUr2IVe9C6BIQABCEAAAhCAAAQgAIEKAv9d8Q6vWAi8fPny3r17lpCZMNo4oq1md+7cyYThEQQyBHQblLZsVlxTogJMwcuAPc0jaVnX6yg7msFRUdExJ90tdevWLV2+ow9pDl4GJPMV7i84tI5OU1PICAQgAIH1BILFD44Wr0dKDBCAAAQgAAEIQAACEIAABCAAAbacUgYgAIFzEJi7lcbP3W+//eb/PKg78/0YruA5qE4RGwL9CMgszO110WYqbYbplzQxQwACEIAABCAAAQhAAAIQgAAEIAABCEBgEAKshw6iiLZilKo12IXeVhhigwAEIAABCEAAAhCAAARiAlzBEzNp43P37l2NcEoHRXHa2lNSerlpHAk+VyagC1YePXqkHUh2CNr7qFfs4Ql5AgK650V/x8pIZpPusTJilPaIOjJmjWAQgAAErkAgbme/fv16+/btK+SdPEIAAhCAAAQgAAEIQAACEIAABHoQ+P79u+XSih5JEycEIACBtgT0nYzFCH/55ZfFMIMHkN2eu01DOyt+/vnnweVHPAhAYGMC2nalTwclP2mgrQJcwbOxOkgOAhCAAAQgAAEIQAACEIAABCAAAQhAYHsCrIduz3ybFItOm2qalA3n2+iFVCAAAQhAAAIQgAAEIOAI/Jdz4WhO4OXLl+vj1O5hXaGyPh5iuDKBV69eqTRq1L0IQXs3379/z16lRVAE2J1AZpPu7rIhAAQgAAEIQCBJIPhO9V9//ZUMhicEIAABCEAAAhCAAAQgAAEIQAACFgJFGxMtERIGAhCAwF4ELBeK3dzc7CVeq3Qz34zRd4lapUI8EIDAmQjMGQfdy8NOqjMpmrxAAAIQgAAEIAABCEAAAhCAAAQgAAEIJAmwHprEcgLPIs3qMwYnyDJZgAAEIAABCEAAAhCAwLEIcAVPR33pktEm45y5PSUdRSfq0xF49OiRrizRp8CCs98uoyqrb968+fr1q74k5jxxQGBYAirMw8qGYBCAAAQgAIEkgeCQDFfwJCnhCQEIQAACEIAABCAAAQhAAAIQMBIo2phojJNgEIAABHYhYJkqnFvk3UXgukQzq3sPHjyoi5O3IACBcxN4+PDhXAYzJmXuFfwhAAEIQAACEIAABCAAAQhAAAIQgAAEIHAsAqyHHktfRmk/ffpkDDkFa3I0tShFAkMAAhCAAAQgAAEIQAACXMHTtww8efJkfQL6fNPTp0/Xx0MMEFBB0lj927dv79+/14U7L1++1L8fP3788ePHhw8f2NpICTkKAd0n9eLFi6NIi5wQgAAEIACBiUCwBGI5VwM6CEAAAhCAAAQgAAEIQAACEIAABOYIaIFj7hH+EIAABA5EQKu0Fmn1+R9LsGHDKJva9pAUL5g4TYbBEwIQuCaBO3fu/PTTT8m8f/78WZ+YSj7CEwIQgAAEIAABCEAAAhCAAAQgAAEIQAAC5yDAeug59BjkovRmJZZRAoD8hAAEIAABCEAAAhCAwAYEuIKnL+S7d+/+8ssv69PQZRO6cmJ9PMQAARH4+eefVTJ14c6jR4/0rzYtgQUCxyLAF+2OpS+khQAEIACBiUDwnWqu4KFgQAACEIAABCAAAQhAAAIQgAAEqglkrnKojpMXIQABCOxCQLdILKYbTC0uhh8wQObrGr///vuAAiMSBCAwCIGHDx/OSfL69eu5R/hDAAIQgAAEIAABCEAAAhCAAAQgAAEIQODoBFgPPboG5+QvuoJHd5Qf/SMNcxzwhwAEIAABCEAAAhCAwMgEuIKnu3Za7Rhj70h3VZEABCBwBAL6ll1mk+4RcoCMEIAABCBwUQJaAvE/1soVPBctB2QbAhCAAAQgAAEIQAACEIAABFoQYNWsBUXigAAEhiDw8ePHRTlubm4Ww4wcQF8bymwo1zdjRhYe2SAAgX0J3L9/f06Ad+/ezT3CHwIQgAAEIAABCEAAAhCAAAQgAAEIQAACRyfAeujRNTgnf2bFJH7lX//6V+yJDwQgAAEIQAACEIAABCDQmwBX8PQm/I/MdpCitP/444+i8ASGAAQgcEoCjx8/PmW+yBQEIAABCFyBwC+//OKyyRU8DgUOCEAAAhCAAAQgAAEIQAACEIBAEQFd5cCJ6yJiBIYABEYm8Pnz50Xxfvvtt8UwIwd48+bNnHjsHZ8jgz8EIDARuHv37hwKrbN8+vRp7in+EIAABCAAAQhAAAIQgAAEIAABCEAAAhA4LgHWQ4+ru7zkpVOaLKPkefIUAhCAAAQgAAEIQAACnQhwBU8nsP8X7e3bt/2jtv/3oND1999/v3r1qvAlgkMAAhA4FQGZwaIrn0+VeTIDAQhAAALHJ+CPC9S9P36GyAEEIAABCEAAAhCAAAQgAAEIQGAHAny1YgfoJAkBCHQjYLmq++bmplv6W0ScuTeNveNbKIA0IHBwApkvn/El8IPrFvEhAAEIQAACEIAABCAAAQhAAAIQgAAE0gRYD01zOb5v6XkollGOr3NyAAEIQAACEIAABCBwSAJcwbOF2jLbQYqSf/HiRVF4AkMAAhA4E4GvX78+fvz4TDkiLxCAAAQgMCABXff29P//Nb8B07+CR3lX0zYgAUSCAAQgAAEIQAACEIAABCAAAQiMTECffGS9bGQFIRsEIFBEwPix0zt37hRFO1Rg2e3MhvJWWymGyjLCQAACbQlkDpm8efOmbVrEBgEIQAACEIAABCAAAQhAAAIQgAAEIACB3QmwHrq7CvoJkFkxiRP96aefbt++HfvjAwEIQAACEIAABCAAAQj0JsAVPL0J/0/8Dx8+bJKMvoD34cOHJlERCQQgAIFjEdA04r17944lM9JCAAIQgMARCegUn/tr/vXU4GvVlg9cH5EhMkMAAhCAAAQgAAEIQAACEIAABPoRePbsWb/IiRkCEIDAxgQ+fvy4mGJwr/di+NECZC7IYO/4aMpCHgiMSSCz5+rvv/9mG9WYWkMqCEAAAhCAAAQgAAEIQAACEIAABCAAgWoCrIdWoxv/xaIreDK3k4+fUySEAAQgAAEIQAACEIDAoQlwBc8W6mv4Vbrmx4C3yD9pQAACEFhNQJNH3FOwmiIRQAACEIDAzgSC0zI0bTvrg+QhAAEIQAACEIAABCAAAQhA4GgEvn79ykrZ0ZSGvBCAQI7A58+fc4///ey3335bDDNygIzdzlyrMXKOkA0CENiYwM8//xwsr/gCvHv3zv+JGwIQgAAEIAABCEAAAhCAAAQgAAEIQAAChybAeuih1ZcX/tOnT/kAwVOu4AmA8BMCEIAABCAAAQhAAAKbEeAKno1Qt9oYx96RjRRGMhCAwEgE7t69a9mCPJLIyAIBCEAAAkcl8O3bt36iB3vEuYKnH2pihgAEIAABCEAAAhCAAAQgAIFTEuCyhlOqlUxB4MoELB87vbm5OS6i79+/Z9b42Dt+XM0iOQQ2JpAxF2/evNlYGJKDAAQgAAEIQAACEIAABCAAAQhAAAIQgEA/AqyH9mO7e8yWVSFfyMy8qB8MNwQgAAEIQAACEIAABCDQnABX8DRHmo6w4ca4t2/fptPAFwIQgMDpCGhj7p07d0pnmk6HgQxBAAIQgMBJCOhLrX5OuILHp4EbAhCAAAQgAAEIQAACEIAABCCQJ/D06dPMPQ75d3kKAQhAYEwClhnCVh/72YVA/moM9o7vohQShcARCWTMxd9//1367egjEkBmCEAAAhCAAAQgAAEIQAACEIAABCAAgSsQYD303FouOhj1008/3b59+9xAyB0EIAABCEAAAhCAAASGJcAVPBupJrMdpFSC/Da10tgIDwEIQGBYAtoqp/vLOFMxrIIQDAIQgAAEKgj4B2YsB2wqkuAVCEAAAhCAAAQgAAEIQAACEIDA+Qh8+PDhxYsX58sXOYIABK5MwHhnxC+//HJcSpnd5MpXcGX5cbOJ5BCAQG8C+T1XGVPTWzDihwAEIAABCEAAAhCAAAQgAAEIQAACEIBAKwKsh7YiOWw8RTOZ+UnRYfOIYBCAAAQgAAEIQAACEDgHgf8+RzbGz4V/1HaltO/evVsZA69DAAIQGJ/A8+fPnz17Nr6cSAgBCEAAAicjoM+lds2R7tN0SegDBV3TInIIQAACEIAABCAAAQhAAAIQgMA5CGi/6b17986RF3IBAQhAwBH4+PGjc2cch/7GaWY3ecMdFBl6PIIABM5BQDd26d6uuQ8byNTo8+DnyCm5gAAEIAABCEAAAhCAAAQgAAEIQAACELgmAdZDT69344cZHAeu4HEocEAAAhCAAAQgAAEIQGB7AlzBsxHzthvj3r59++DBg41Er03m+/fv2jWoHTDubzps/O3bN3fqWHFPB49v3bql7TJy61/93dzc3Llzpzbly72nqZaueb57927X+IkcAgEBmThdviPTEfjz88QE1GS4xmJyTI2F/lWuXavhmgw5poZjajX0L63GiYsHWYPAlgRkjnon13Zc0Fta4ocABCAAAQhAAAIQgAAEIAABCOxOgP2mu6sAASAAgU4EPn/+vBjzoe+p0W5yt8QT55S94zETfCAAgQwB2cO5LQSZ274yEfIIAhAYhMDXr19Vi/WnOq6ew1TTp60g9+/ff/jwoS7hGkRUxIAABCBwEQJY5osommxCAAIQgAAEIDAUAdZDh1JHJ2E0+1EUM8soRbgIDAEIQAACEIAABCAAgbYEuIKnLc9cbLovILPDLPdm9ExX24x5BY920WlMKPH0rzGzUzD9G++V0Wq69tBo0Kg/zipHpeB/PbTc1fvTr7oCo/luBs0QGUvIXMYz/q0u49Ah/Kk8q3BOf0rUiT3dAOL+VaK6OkoldpCy2pWwct3jYiYBf/PmzYsXL0Q7o9+iR9JgW2v5xx9/tFLxEXVUBH8xsGsytMXcqHTXZCQjVzVUezE1HK3UlEzI7tlVy9g6uyIICQE7AaM5skdISAhAoDcBDYjUl3DXv6q34G59Va9Vqbtr+9RJmDrtzUc3vfMYxH/BLAcE+AmBagLqn08Ww9kK32LIXMhuyFBMtkKDi6Obi2pQvAgBCEAAAhAYisCrV68eP348lEgIkyGgeX4N0KYpXzlcv2t6JV5SUddrkLncTKZ4BIF+BFRNFiPX+uNimGEDaJ0uI5uGXZmnPIIABCAQEJDRePfuXeDpfmrap8ceBhf/dRxaxHfz7Vo1C7pz4jD16P49hfY//2ji3U7++fPn2nGhSPTvo0ePdqfKbOG+KtBix+vXr1Wvk+uz8tSf+hIaD758+bJ3gblUyd9X76S+DQHs2zacz5fKUJb5fHgzOaLOZuDwyCdAj8WngRvTQRmAwByBg+6sYz10TqEn888vmgSZ1Swcq6gBE35CAAIQgAAEIAABCEBgSwJcwbMdbW2PKxovZSRrFU8miaJHb9++1cUZmc0uRbG5wNNq+hSt9m3oyza///577zGk8qLv5zgZejj++c9/9oj2WHE+e/ZMO7A7yaxyokmousinW2BUxaYN4plItNNIf8kA2mOk+q4Sa99plIxnjaeK8Zx4a6Kd3tVsjkCtj0cxuO34Yq6/JnH6kUxmxPdZ6VbRXRmDe/0oOnICt3J0ajIkntStHVqTnCqlIrxvNZQk2LpWxYZ4ILAZAZ3D3yyt3glpKVGdgelmAVnIyaF/5Z781WXSXuc6MdSCq+F2m7BdQopt2nutf932a22L792Hr8vF0d9aVLGaoadPnxZl078gbyozel2qlEJ3798GGVGPQoVQ49BMp3d6pH9V7P3Xpwv71FW4c+eO7z+4+4JZHlwjiHcUAlPdkcUITEEgv2yF/uTpT1bI+qkVk7loe7VrkHTznxdvIGKe08yDCsA01SOH2jgFmzTuui5q6ab5nGO1DnF+8dmegMpY3NlWAVMnqrQz1lb4STCVeQnjJJR7+9mSRbvE2KSt6s8Um4qxikfztaeRESnLU1M11VxXheXQzOfIjZS2+0tTRZ0up1k1x+pxqd+lv8HvQMSgjVx9DiqbPwCZy4K6qXOPxveXWcgIeeI5Q5kL5V1/zpLLsAvFNMmmjqLUKtPX3OhN1nhqSqaklaLS1XhnSlSW9sTYM4Vt30cqD66VnHrm0os0oruA1TlHKXbtqCRnAqvG7bg9IyPYIR4Z+3JTXmTQ9Ccj42dNZk1d97xl0wyb6wHqUpXeN6r44vnuC84W+tkvcrsZD1ktmayGzZZWo7SGpWprlEcFRr2m6p1gc6lcquTPQTi9v4qxSpoWtafJ4akhnnI9FeypUVa7rL+jN8rYt9OXZ2XwrJZ5cb7llDsfrllnF3XNYkFsyuixxEyu7HNB07FoN07ZRmQKuToD047NqX87TQMqvMbp+td1ca+5+WGqIEfcTCi1Xm09NFPIT//IPhkiFBqlnh4IGYQABCAAAQhAAAIQgMDIBLiCZzvtaKGuVWKW3Xit0srEoxVxfZjI7ZDIhFz/SDNEL/79p30bmiw71tmn9dknhg0IaKFi+rzS+rRUQ/U3XQWiGbEnT56wl9Gnqgnxe/fu+dsa/Ke4z0pAVUxWvGjecA0KLSeoDupPKwra6kc1dDCxdQ4FDggkCQQ7hpNhdvdcXFqellQX5TQG8+NR0pMxz4BStFPM6g65d2WNtbKrfhHdeMck49Cq6rRALpLqMsk9OfSv88+8XvFIKWpkp3Zz0l0Qw6Ru179Vq6oRWcOd1kFy+Z8ahP67hf/fS/fygeee/k9n/fNnFWYN0lUs9bdXduYk9P0vmGU/+7ghUE1AbdZkLpKWzRit3tWs1zTxpUNxMhf7HuWigTAqbgqmsY9GoPqTzc+8KC3rTwH8YFK3BpL0WzLcLvJIlS7ojMU/p/KTBKKClPRf7+mPCGKRpt5jJpWGx/h9SVxPNRApI4l7lMHowgQOxiYBkPP9VAVUU66hx2myFpuUuNbkM6vKlQ+wy9Mmk40yAm6gt1enC4O2S/khUQ35LRDyV05YYtgxjDrkc6k37JPMJbG9v4xJfigqi+eY6DYBzU1pqm39JRRT1yh5vGTqaLlExYSFsy0Lhm6LUH8m7u7KZxqETqpRddD07L5zDltiqU4rfx2hJnCqvzpQLdLRX2wy+TxBUJGWWdOfunMqz/EOGanPn3vRW+ohbzkzv2iiLdpU5f33ZOE7Bd6r42qRsy6MyoNOcsouaaiiv9h2TdHKZK05zClFyDBOM65FcqqFVbvZ5LLjS5X8IshnCqySpmKm3lFgefw8qpBP5dwPc8RFbeybr9aTuU9gmdXcq03RpJaqWzBv7Pzbak0pDr7z4ax1VvmatKx/nXIDpVt0PVlmS0gXRkmfciMTPRanYhwicErTQRtRVLbZ/JDB1cRgalCgv+03E6oinGw9NKMpHomAimsRB67gKcJFYAhAAAIQgAAEIAABCDQn8M8fP340jFRTPL/++muTCLVWrZtom0Q1SCTa7dFwu/D79+933IIj1WihQhMNe7HVeqcEWL8dLZZfWdMZp2MgVgAAIABJREFUm9j/yj5aCGm+8SXeXtOQsA7FFX37SHVTs1da+GkoQxDV3DajIFjDn1JZxXKUUQBVQE35GQPHwRq2FHHkvX205Si/t88uwMg6sufCElL1UbPSXauYRQzNQso4bHyEEltnUU3vMNMC5LRZUIZx2jIls5z/DGNvqS4ev1YRSs+N9OiNJLUgK+Fv+tQu0tI1j2S0rTzbtqFFXSZ1ktVf8o9qVGdK6XIzWoZewx6CRkyWvcgKo5Y6I1Ly0cuXL3sMx5JpTZ4qhBpQd+pR7Huv0Fyuz51lSzdpl3mPbQSTPd94RmV9N1gbetaPMdWgT5FMDv2rLoHFUs1Vk6S/2m61NZ0I65iHrOt6nknJ8540EHk+7qkKgDotyaOnLozRobGDypJaH8Gfe0XTI/oG+NzTyX/lLEo+8qM8Va0x2hC19YvN/cptRqrFybkdaVPjRKXujNVKvK0WOGSBVQ4FsJVgTTpyjE1WFo+514MxaTJYEw0qZpX5aYgnMzWZMufI2L2kSM5TcbqCOjkqGs31V7qovdafk2qlQzanuruiVkmGxTFZKcku3eOMzF1nfVUaZfqqyWfEjh9h0GIm+FQT0EBeplW1XjFYOj8KaRm5FHV+VH2Uugy7LKF6s9UmvRqC/6JMur7J4fv4bolXtJ7rvzugWzZfhqt6+lRzU9VXh9RN7omhitZc33hAwocTSQZBhdxiClzWtB6hwWx8cYkLsIFDYmtMrQVxpSUzop7MNs2xPWv5ubu2+9/sUh0x5DTSzDdDalNUDNSmTCOFqYlRZqfxqYbPmdeDHTJJxakd3KadOutsYauCp8Iw3VRSZLJc6tOyu3Hol9k5qVZJUWm6eCpvil8mKG5Yv3z5ssZOXqrkOx2N75ApWCx+douxslfm41JTPviiNvbN19eZ3KexzJbabVTcOXY+nLXOMrdmLMb2YMfqsbDzQb2UaYjUY+eDis1ZTQdthNEmqACw+SHD6tA762TtpVx/r3Imp8lHmrTRX/JRheea9dCK5C77SmZiJMlk5TRIMk48IQABCEAAAhCAAAQgAIECAtqC0PBPXfyCtLNBtbDaULARotLG6GyOyx5qUWGXTGnTj9tXUSZxh9CaNdCe47YclMEOkh47Sk0Qt4Ws2LSBrB8ULYEbBd64PGth3ijY+mBd66kiXyNhw5aiXymai1k7Dtfk3X93ZB35cq5xq6maI7mXvxoOVfw1mSp6F1tXhKt5YLVfahHmCpvq4F69qeY5PVyE0+7tOdUk/Xv0RpLcAuOsWpwMtpdn2zbU2GVSf7vhWp3Tr1LfTK176asu3aAQOmIVjkUrt1K5m43ZJaelSVUY9bcVWDVFpUt/csjgqOlXeVsEqwAas9dprflbV8iyRafi0JztYoTbCKayWlGp17yiGrGY93yAHm2BcqQ9HPl0i54qmzJNGVDKhQyCKrssQ2Au9FP+kifzunukeLYvn4t2zIm36DhNAxEUD6m1U0HN9JpU6haBS3eBqBf8uUhpywBz9bdtZ1s5atVZaj670qTP0xZXppb59UW661HNlfr6htKXc40735BNNaWJBiVkWyXO1eJFGuqxq5Crd6S899DvnGB2/zV1WYXWntBiyDnztQi5eQAVwsWeibQpdFKuxFZhm2qZ/pVbPopBVW9R49sM09rWBQxa8/J2oAgtw8nFmt42gGrZvgDz3Rg93Ve8VqnLjFha8EXlSl+lq5CyqIsGeTHdLdevWzEfPB61d9VFQgrdq8VXSU7aMZXMcXrLUr2a2kyp3ove4GUyEE+6zsyAqRjILGiOxah3xaau3VyEMvWKJ1m0pEe9G8jW/OdifVQJV6FSFo44W7gSl+BIQevbkalKKp5J3XNSKblkOZHBTNbcuWKj8HNJ5P0vVfLzKAZ8aimHKkKLkqssJYtZpuGwPJKVsKS+KF7bABIp39+4sn1ri3rL2KTWk1lmS+22VEOFEZm8LmQBVOyNscXBqtuXvFTu6bnrrBrZGGm1z8Xn1o7YY2Hngyvt6oe4Wt/EcW7TQRuxWEjY/JBHpKZ/btjoaqUc0yyHAsvAqk7pT45dNhOeez00ryye+gSKBq0ylf67uCEAAQhAAAIQgAAEIACB7Qn8o22SDedSe09qt824JTZNhfhD+pXu5lN1i1nQyN8yVZHPl8aBikTK1US5/lUu9HPN4oeSUzyaEFmU3xigrZryNI7ytCFep4X1ZSlDz7IMk1+ryES+8pHKfA+eDqxzNJyejrO8ckKnYUsRy9bbp3Tzq9NI7BhZR7G0pT6ypeszqBhkK1RrglZjfcyKtqEqM3CwdRk4vR/J1Fg6GNt3qHpn/BDxqwKWmuttWs9YMNXioZC2bUMXu0zCrjBJZckUyzhrU7KgKZj+BEr/SkI1AXrLYqsVRgucQxEeQRgLuqRSYs/8RrTkPhhfs9LmpFaZyjjyyUfFoCs0FSolMZf65C+Z8xu7nYQqrouxqdZP5dm9tbHjOlm2dJN2MRHbCJasgPmivvLp+oJt6VlVCNmwMyZTMCeA6r6aJzsE42YdCW+Pc70xoYHIMFSfxFJEXTPntlgpTilRf2ojFIn6MHPx6F2VolgGvTtX8Jy/3o1fvJqPozGCY659advZVk5b9ZQy9q2Op0r7+hLYFhdjE6eRxf6qlN5Eg0qxrRLnSqPL2pxj+37RnKhz/mvqsgzOXLQV/nPma45tD3/JMNdWTjlSqyedqmE1pq5yKCu3GGfXvLetCxg0o+rPF6xtQaowEXOvqL+6I+18u9a1am+Waw0T5uBrhkEmUdlU8fifUcf/nzvNY5FVNAqf7CXKosaJyixPc7Zz9laiGhMl2CIBqVutYVwqpHdpQbqYCoMKRmbSNTn8XEx6TQAJFsvsfBrO3qwRcno3WfKdqPYatF6Sg8ag0YTD5TumXpwKcHW+VLbFP1n+/YR895rkLHJmSstUJSWzJR6FUZ21zBtvPFtoFD4ZrN9ALFkNZWTisqGe85wK5grqVH6SOcp7zkV4ypKfRzHm07h4+LZics+VFpcjlaj4LfkoclV5lQHXCusVxSYTNHWQLKkrzFB9V+yb0/uZHKe0zJb6lay5sWeyfXEFIEnPr/5Tr0N1P9MJl61wEbZ1nL7OCm+ssmqfK8+tHbTHkqyA1QXA8uJir2CxCs9Nj1hSz4RpO3Y+vemgjcgUVFkDSyl1LZ2bflScqiD6U9dXkciizsWjd5OzT3o3U8inR3o3I/wGjySkWu28nBJSlUghF+URq8XYNCFgiSqf1vbWMo8oftqvL5Qnc7WnKpwx/DkflHK14kF+IQABCEAAAhCAAAQGJMAVPNspRUP0udFRhf/G8xdz65RGyTX800xNZvZBjzQBpMmFubmefEKiIbxNdCk582ld8GlGcdXMLdtTqlEvLsPMrVUkU1TpUrHU5LiKsf7kKJr7iONUbD2QBrpYKWQstu+jyIPkin62XXXzBdvA3crUiNjIOipSaBBY+l1TwVXFNPG9yNm1GmvSWrQVQdYqfq4Rb7E8L8p/BVs3pxSVEHsVa7v8OScS/j6Bil7xBk2nJIwXulSLfcl3d7dtQ/NmRGqK65F89JZxi6H61Za+vcz+7mCHEiDGvtgizAXIsJUeg7dU2pOL6zKSQcjgZyaVlWAlT56GnqqxK03F0ldJoihNqCL8pbJs6SYZrU0F6swr2wgWtzhBzWr+c31LajHpFWK36okljZVkrrASrnioSi7mWoZos4KaN4lF8DOm+xANhNORHOJvUZMqney//2LGrZBClASueaHgRVWuRfiKKnjrgj8XKW0ZYK7atu1sK0dxgalTvQpkWz5rbKPLQltcjE0cWBWbRXU30aBSbKvEObFd1uYc2/eL5kSd819Tl2Vw5qKt8J8zX3Ns2/qryYv7CX4u1ne98l1xKWJ9nzbJpG1dwKAlIV/BU8MHv0YM4t69I5rsVDs4nSr1luUt2XAr1+q/5XMny5Mcxk5w1Dgu5iJOWlbU0lIo6fhdpdtqeL4o+bkDJCfVM2PwTDGQpjZjpeKar60qIVvKk894vn+l4p1//eJPk9Vf+s2U0gpi9h5+13KVrF/ru6yWaSiLNa4A2+qVxWUIFQnZBHVrFVI6mlo0/Su3sqbSkmSrt9yfXvchxNVWbVZe+/mhweJmkoDVpUp+kPej/FxshlS6Mp0rFYm4bk7F2C+KGRqWtQDJ0NZaZuTJP0rWQexbHtrgT09smS212zUfeUemAsYTVmpHRDXWe7L6+OlmUoljM/okEz1ZnVWz7mNc6b7s3Npxeyz2/v/KsuFez/QKjBUz7jm4yNc4VN+NAiwGu4LpoI1IFgN1XxfLp9Cp3uWHVH7kCqkGLgk8nkVR/VqsBYrKj39j92LHSeJVLKSKUn4cKizJ3oU9+9tby0VVBgHi8mDPHSGNBEp7TRWF2SgJwSAAAQhAAAIQgAAEIAABIwGu4DGCahCsdMgUDGvjnw1kMkSRXKeMhUn6TLMYpdOdmj9Kzh4mk/A9V05tTDAUiR8nbhEo1aChWP1YnKhaQz6/DBOvusVpSTxNdWVW4vVoTRY0Q9qDqk8+OVsa57TOZ+X8aXNjWJeLurdKd/P4SgncI+soENX+U5N9dWDXLC2rRKnC1vFUug11GoNaYygWSWLrYuDOp7Qj0WMXhRMGR0xA9W6xhAcBerebk5CxJVEtjuXf0adtG5oxI8kusYxtRd7nton4KqYO+mDjcuizKnLPgQ2UohTnluuCkHOpq2T6WWjiXuy0ZwqwRYDFhe05JpbI68JcLcuWblJmRFYH2fLWNoItlsC56lbtv74lXdzoUyfb+o1oylqstYxlsxQDP4xFWSstkp9cxk0DEcCR6hfbqZUlQT2iuOQHo0iJsVj4JUYg/AV/LlLaMsBc+9K2s60cqYg20bU6dW35NOnntMWVMaRXG5ssWjYVhiYaVOFsq8S5UrpYCyxN7Vzk2/ivqcsyOA2FnDNfi5DXB1DS+a5Iq2KpeDIJ6VEPCG3rAgZtfXk7aAwVE54N7cNcVOsHXGvUsdhVXhP57u/ODUXVdbHLlmkEM8ZE8etpoPQiOyy7l0xannbhCRkTiO2A5itEOw7pfDJtkMaeLlhvh8pPUKLin0Vlu6vAedvCADwDP55Ak6IXS2kmwswjVYd4RiUuV/kKkok//2jORBeZykwSSRMa5C5vxjORd30kMotDThUJS32fa0p8DhOEeEw0t3Tl592PJ3ZbJHSxXafkuywf0ZEZBroCoAKczFqyFavr1SxWEAljKcBJOZt4Yt+aYBwqktNbZkvtdtU875irfUHNVYpzLX4Qci65hv2T69TZzLhmjnPGP9OPUh8gfvEcNv/QPRZL9zhW3BqfuV6B3cJbRisVEjaZiLuO6bh4GxEXV0uvINPMxRHGPrKiceGXj4bwLrDEWCz8EsOF39gRT4oG0mYaEYuoiwZtrpvRJPIgL9v/VGfJkhHCrCGQHMBmdN2wa7pGbN6FAAQgAAEIQAACEIDAlQlwBc922rfMSmRGUPGjDcZUpcM8X8i5ZQ8j8cUdvX5azr0yUcmWnKZ38V/ToaJr1Jo9WHLNoBXeuRk0ZSR/KYNmElXm7flVeauWuclsewZ4w+npOI8r50/brrrF4nX18eeaM/wtj0bWkUX+IMxi/ZrTi+pdq4MTqpJ1VOvWYgMCyZ/Yut62Lok93sk3V/x8f7vxTyaKZxGBeCe6r4ukewMFJZfoVIuLstY78GRsVbMkmP5kQuvs3gR5rssUDwG0wLZGBUm2gaJbtQW9VbBB/KLtVCwtr1FxcnAU7C1TEnPKtZvTubJUh0vySKqghAQ/izZYz4mxOPTr10MIRLpglkVgUctS+i6WYRvBFvdtBGV+/c+5mh6UxsxPNTrrxYhjWNld1OgyFkxGaX1+fRSL5kL5WpkRP7k5Nw2ET0b2YbGJbGXGk5M/zkCpsMUFO/CRqL7w13QHTPb96dQX6KL5hJWqbZBE3c9kIVzDUB3+Okn8t1T4Zfr0p6ZTf4xNfDhr3EF3PanoJhqUkM3LfFLaRRrb94uScmY819RlTYCoFdBfJn77oznztQh5ZYC8FZIdaNv1msxLBktyqLsmjxi0NfR41yegwhkPTzKFuesjSdJ8ZORn1uKW1crkUf0HSyRjhlEbGtv2uvmxTNM/1+IrIR+sJJE8RlBqmGS3/dcDd1uTbpTqHMGELigVxi5Exm7MlYHmxPKlYiokmwljyV2AmmJsgZbUsrGUWuKPw6hSyNQH2gl+2s1XHP+cj+KMq1XzNnGQ2cI5CEn/aWwSqCD4WVrTRTuv5UAXqrzGQU0gWPDTPiK4TslPKv1AnnnDPhWAZC9FhTYoHrJsyZBGGkFHK4h8+mksxsYU7cGwb3ZWRwl5BcusKilTrMZi+rNU9mS9k2fS+Ct+P7xSmbMA+fGpH0ndyC4udZeqs8IuRTtdqwOwRtdzKjixzRc6vxBO7gP11bef4Z+r6XFNnPMJuqkx/zofqXIuRaP/pUzHlduIuDyonVq0nBff/KCKr4Y+XzcH30y4vbXM44qfdm164mJ/TZ+g+xprwfeRWbgmJXINAQhAAAIQgAAEIACBoQhwBc+m6vAHRevdvZf0qof6muPQPGATskXjzAlpcrnFLowWt5So5W/NJKwl/vVh/mdZIzU7X1r21k9Yx/wXJ8JKhfTDJ5dhlIuMyvSobuqtuppI4JVlNabq+yzOxvrESt1bzumoSpaK54dPFgYf1I7u0+hIDJNrP74i5tzNa4FquoznXHIZf73VozBg68S8uZYXNVXX9pXuKVwUgwAZAhW2vUdvxJdwbrOsarEfbFi3+GhooOqW6e3ENjDZSgbbVtRaSV/rM74omBLqreX1udg3BilC2ikycbEFDvSbb/6KWrFWcNSpyPeRWpXJSeC5uu/qS8ywVU5dPBfM8pR3SwHrPenhtOA7thRMdk9/KgOq4PqbLHldb9YVWjkUg4quirdiVvx+7la6FZvkVOQWSr5Izq0qLPFki5RZRbVevLh9UeQrs5l8XdK6XMw5hGV9jpKp5z0l2xUaCB/C4lSMCoaw+K+sdKs2xYVtslFS+lyRcP4q+SsFuNTr6qM6dHOODRpoMZdyJxM92eeibtgkeb6vVadWXyrVfSURF845bs6/k6mcciQJJ2JFgjE2ceVBOnWamnO00qCUJfIVZXtOMOcv7atZVMz6c1lr5XCpZBzJEtVKgJXxTLVYXTUJWVRNlN+p6VkpQOnr+TKpRrk0QmP4fHPfw8DGgmHQYib4tCWwOCmhin/onmS+Io9sq/OKVhdRevGbIf2sNtEyNX5UgVtpBcKoG+CHUdKKIQgz9zOvkSnafoZ9TqrT+AfNur2Eq7/k69R3b2YB/ETn3NWFvIeK8xNTQ4naI/sVcapAxprt0VePZQuqRiBGbOXiGEp94hRbDaACSUaeLQxE1c/FXocMTrU68kMGp/SiJBTYvRg7jDq9VMmPlX4sn7zGpzIQ93k0Q+gXD0XSZE44NiN+KnIroViYDYDHghnrQqlsx7JvpbkbJ/w1LbPjr2KmApzpCQf1Tj/jRQHF4AfLTxblO5B+PHI7Odc4qLOiJ2upzrl0F9MImPs/k4OpQN1nsvmn6bFI3fpTl1IVXH+T6o0dRb8ABG7FoCIkm6mYFf+aWhm8q9gkpyIvsg++eCqHEk+FU5lVVE3EiyuL4g8kb/JTAvt5SbpFpkmmSgWWbMr1uduIgMnilJ0KhrAEb635qQoVF7ZpOkVKT5YH31OFf03qFe9KYCXqyxC4W7ULk2yL/bS4W1KRqcVXgjwmfyYbzcWYCbAjgXxJDrSc79/umAuShgAEIAABCEAAAhCAwKUItJkvdsg0xA26/tU/TzlmqKaRfLHTzNqkTfFPJrro2Xwwvzi1FIs0TQO5YtnJUY1IAncSaS7aornImGfvWVTFP/3JgEwz7/HUXixVxicuhIp/Lk75a7JsDp3Fv3oKXlmQYJYk1oT5X7j/f3lDmV1TdCfsW86fWub6iwrDGpid3j2BjormBF0pUpXvhHRxBjxZZnovGvmKxtZ1Uv0UbVK/i57b7DTtmvEDRV5h27u2mOpUz5UQWYYDgZ1EtdvAuMsk6+SjUL1oRd6idKqhsbAJ5lzP1lef3MGKb6CF/Ihbqg9iy/9U5Eb5M8EWl8wlQ5OEfBlEKZ+1lYMFP63YfcEsOwiWYdQ2Q3sn0uQYRLDFkpkst1uelFPVKBoFyOY0r7/xXEfzJPziEbSSSRXIPvuvbOxW9s/aQDiSap4WK2m+gXNRVTji6RSVCkuLueUsSkW+RntFfdRk/fI9g07OZlmQui3iOVH7lcYgyyqKi1XDSSVH12UFXzbGJj4Nozs2Nb7uJndzDapsW9KNJXE+aoBUO6RxRWXMaXUwl2jGEY92q5Pr/aK9mii/23eP87ZFwnflk4cj2TYoby6DeWH80hgXv6AbyWSLo4rDsgK+WXeihzriIZtfWfbq0a3MaTyTo0ZwpTnKzADI1vkCa9DnM5TbvtBm7MfuO6r1M3ssd4C3aKI73w3r3dqKc1yugmI2/VxZztsqNA/toOalLSI/tmQ3ZrOZiths+gXMbsT8HGXccdNz8dnCiVWyDPiKWN+W5Wul0lKRK1J3rEpfYEtUyVyfteRnKsVRHkk1voqT7qAlCtb3VWaCANV5t7SMRW19tST+i3GlwL75fA7nTtoov+Sf0jIn1aSSrMz6eZ9zB328oKrmx86yD3PRJv3X1y/qbKzuxWLvdHGpubUklvP1WDLzHk7vseNqOx9UazAdgek4axvhZ1MtVH4VRlUj38b5sZW643HcmJsf8hMLk/VY33YH9BYNlwx48Erzn7FhjH3iRrO5GETYkIAKc6zEjE/zLQEN80JUEIAABCAAAQhAAAIQuA6BxleBlA4MMmOGflMGO2o3k9+KR/2GzfFEnlG8TiItTmTE4jWfTImLTTz3FIsx5xPH1tVnZcVstUpdlEfLxtM5vHE5nJujbDJNH+yfnpMq6b+XoVMFsexgSMosz82WeVRmJOqcGBb/uDAUlcMdAx9FR3Xlf4MDEnUlZ/0mhtIyg60rJbYYvk71G1u2xVycPkCFmjr1RtRHyvfogkMOR1FNcpdG3G4GrWTQY2zeS1FysQyBj5qVo0DeV04py9KXCzai+dvXNOLLZ6G0nq5fWrZkSlLlxa57ujj+7ZTuBbPsK2hujOabhV1swjiClfa0gyrv0+7ktpRhKVRIe1SiuLHboMBYeu+LBraTOqZojUoJSsvgDYQjpg6hL6pvLpw76N64d1s54jJgqapbzqK0yumO8Vg6jUEZ3lja/AjClUY5mveo8zm1NGGTeFvu1orNtY/IuYPKK2vmHsnRnKSlmG3QrCQVailgnTS42Cv2lTK5Zd9kGKWvZF46ecZixD5BieokSato7YOvjYtl3qqsHwNaAAaHKgNdS8JO80VJ2TBoSSx4riFgMbz7dnvW5E7v5nvvG9u0lXmZXo+HJE0MkaIN7Jv/02/3A6R2UxwPZPwkAncTVpeKJBgVSk1FzVO++9e8JxyrRnYmKAPxT2UqfnFHn3yR3gDajnmvSDq5lGA3IBUpBq9kOlFthxJxQhu0NfnSONWmfWcLYyxBHS+1WoF+3c+gkQpS0c+iKeLMKMnI8zol36ng0I6kvoJS5DevQQlpbvlHmziKKzL27dAFPlZoUNrPapnntHa+ha1YxdTZSfsxmaDwTz+Dqd1zLxYkW0CBmqsvzf0zSmnbVw8GzknV+57bT4gZbZEmgoq6tXaVxbrAdIieUS9BgfHHJovDh6Bj6ZfDpLthDY1nGuMUA5NoL1HGkPGQ1lJbZbuM8a8PZikDnWrl4ux9p3QdtLg8xD69S4gTBkcTAvlFz1i/bdviJlkgEghAAAIQgAAEIAABCFyQAFfwbKr0eGi0xmdxYqgub/ldPhmBuw7jS6XS/I6/+FqHIv9WqUg+unzMPZ4mJ+t9kTLu3iTn8utPg2bEix8FRTE5CyYgDWeo85vRYwl9n73mRyzb6Xw5ffeW86elE9y+nHIHhWGusI3pP76O6rTTaq/AotYGF8/Jj61zKJo4LItAgaFwP5sIQCQWAhXVs3lvREXF0pdTE2/J0YBhLJ0Tv5UUYb+7KDjNM6U+j6tucw6ZxObpnjXCeBU8pupvMvDDS9eLdarUnPrHgSqYByUwzot8/OxUJJF5RaknU3SePUrmBbMcqMBiphoO2YLUMz+HEsyvua5AJh1bjtF8eou2Qlnwwzd0+82WmKieKi0Zit7FJjnDECilX64tAC3FxreofvgBGwiXZcvmqm3I+8QC1c/93KuGOnrHcqiPOkfS+ftlePvcWbq1k6g9OtWZ/NoFW9lzy8iQfGRpWxmbOHSWgWonDdqLkEq4Wt6G+4xd9i0OZwoyDr9EWeLcPYxF78pv736O46DRSr7mdiqETgDfIZuf0bWKoqT1w3d157FMcvrFLxj39WgXLDW3x5C2K+frRB4MapJFfbOK3wN7MkfOc8vK2yp3wXiw4VYN1VNHJnC4KhzYQ7tJKZ2NP6JqWqm4Lp6gLgt4UTz5xmWD4WRQsIMSOP30W7ei3HUKrK5IUs7JU0g7pXvEaAPTsReiuWKmnkxDqkFllP3UHI4I9G5M53Lnl9Jt5qximJYmoNRqxalMPs3TSk7BSa2WdupSJX9OI8fyD+qvX32c26leDj+8vVNkZzLaOMvPr4Bg3+yqHDBkc2uZyWPztNZY5oycepSM2VX/ySHb7iLxw6uCOPvgAgQOdQaC2PI/V058UWcD/v7P/PBn0os/+ji3zb9aj8Wvufk6qErkF5vN3Iu2QlnoJwymY46tpeQcqI1w2VSHM1B6XC+6FjkniYVwINtmlTRoBQIxpp++9l2mmjiUejJF5+mmbZskF0fiEso4/EYzjgGf0QgYl4MnjW9W0UajhDwQgAAEIAABCEAAAhAYjQBX8GyqkcwYuOJRj70jGopXSKJXeggT6EZJ1koLAAAgAElEQVRTFUWy9Z5WKBoGB5IHWdvgp2X1IhDS/Vxcpuokf8W83iSzr/rkQoXKUtvdPMlUHMC8Y5tJ0lhHi5ODGbG3nNaxrAdnRPULQwxhcJ/BdWRZA4hVo8LTtvbllRh/HSIWKfbZoEXzxcbW+TTWu9cYjfWpE4ORQIWa6nojeks2R39KUSvlaq/VfyvqUm5sEIwALcHye9An0+e3knI7e9gv15Yeae/N0BZ6hwijgu1UNudwy8xBYNWIxTwGr8wl4fxXKm6xYjY81JTM+2J/3q8vyRhKPS+Y5QDRsAZhKMHsI4LedSRQn/8zQ2zlFlU/lcBtqbN1nYcgofin0TxaLG0ceRMfi4QHaiAmJsqUxpKu0Uk6mhvqjDpKpwS3nEXJiH2UR36/NKlreboyvFemjGVAwTaWMGOTfZj97HMyv4xNkljmPC2lq58G/XIy51Y/dq/LdyZoc4L5/ls2CnOqLPJf3Nw/5W7lsMsuUv4U8fZ48/VCps+etZUhMWgrAfK6T8A43Os0rvEl6eReHJh0SrdftMFSjhrEhmkFkfuNmtxqeQOeGmLYy0beqgdp6ac95oYEjhtVMH6pGKosThL21khcBmKffbt/cfFYXGOKX7msT3I6paKgrgQ4192VcVsZs3tdmYqLru+j2tqpNgUm2k/Ud28/W6j8JguAL1XbwhCYRD+hyS2LV6QFlRxnJJUX+96qZMbbZtaVvYxjg5KfSf1Yj5IqC4qQKzz+9Fe/8aCfSiCJ+7nNIB37dqzCnJf2ypY5T8bSmDozHgS2tLDBK64WzznW1G7qbF7XzK35fJLNnyvqfsiu7s16LLKBc5Uu8L/azgfpF9ORKeQWG+4qThB4tDbCZVNyJi2AXxe2XIjJL8H4Uk1uCe/y0tXhxoOxDJNPb3NhqZv9CMzl2vffspz0y+l1Yl6s+L5yt99qch1FkFMIQAACEIAABCAAAQgUEeAKniJcawMXDZz8QVTSrZmFtQL95/uWCe6kJMqXW+n8zyhb/lrcSRPLZpk+qxaxdMrJF6860eoXS3fX+dJuoNxkvuruzpDkbkYpWWZKd3UkZQs8kwn5DDPuzeYiA5n1MyNV/tGWMq9hq1y4whBn/xA+eUVknvbWkWVbQFK87fdoqgwkJcl7bjl3ia1rWxnt67VBGWjerWqbr5PFttK2B7rr+rPfvr3eOrVAdq2kv6OiR0/JZdYy3NjSAjvBDupYLPxuk4E/FnB6X8z1Yvx+AO0PWIxwLoBlYLXBkESF389R7Fa1mstCqf8FsxwjGmf7ciDbaILlj+G5grpjT2Zu04n9RESgAstPjXdc3uccCtOw2vpSWYYYO2pEos4xcf5HaSAm7GoCFk10781VfgGY3IsiOdpy9B6hx+Id2sdSxVwZ3iunc6bP17vc2/dsja2GuuVbomNsUkTb0lHsp8GgDMc/d699ghlLFfvYRz1F2ukX2Didteb8j134vB3epZMjPvnu32b2FoNmL0iEXCTgT8fFdmzyOXQ3Mr/wcbisxdV/zVRYXDzys6ayvf7knoqHvTMQHD2aK2y+fywePnMEArx1raQPP+nuNLkxZSou20kZNpibnYOc9F/sO40mcDIXG3jODV3bWjBjRpKTrg0lyXcXp4KtMJ0qVL4LPaVeZyKMeJPBLKPL5IvVnot1UyjqJvGKKvWlSn61skZ70VKFp2Lg95pUrYrKRlGu/YSSjaM8txmKWuBczb4VqXKowJe1zBYtzFU05++mJf3BkX0O0MVjcazpolBn8+q2DECcWv2Zk/PZ/Gv2WIxrWNv3nF25ndNL150PSh3T4VSQdCya7qO0EVPu1INVIc9nqm7clKRn9FwUyRdYJdYY7Zpglo5Tv+GAk3yRTKd5BgngM59zu0bTCYxjWALBTPKcTp2/fQlg2CwjGAQgAAEIQAACEIAABM5B4L9cNx3HxQl8+vTp8ePHdRBev379888/171rf+vOnTuWjQt+hA8fPvR/XtltmaIdjc96meMCoLkwzXY1L64qnNXS/v3336p9u8CvlnkXaa+Z6LA6UuVS0S1VihYGHjx4UPrWyvBzC2P5aN+9e/fq1at8mFZP12sZW+frQhZ+cdnDD+/c/i4N54kDAsclUFQR/FGAjsc07yk5jDc3N84955AFnnuEf0DAqGV1Nf/888/pXTU69gbObhi1e/727duBeMafz58/X1S6WvN+xdLJubjdp3Q06mIOHBfMckCAn0UEnj17Zgn/119/7TWuTJ6fkQFRUbdIXhHmw4cPlsGIwkiMr1+/ViSRf2XRXOh1acRub/PJVTw9RwMxZfz79+/qP4hnhoPymz/fm3m3+pG/8bc6El48LoGk6RshO8bqv7GoRVIxNtlYO35y+UZTraq2Bj59+tR/BXcrAhrvrJ8hbCKMunBa78tEtX2bK2HEJ5+uBpXbFE4MWqZs8KiUwOfPnxdfscykLUayV4B8H/7WrVt7CVaXbrAKI6NUPRWWFCAPRDDd5J5ely169OhRMp7Y038xfhr7DNIexYKN6RNM2lSsSOY7YFOudZqoX/bzLeyUrorcBnOzRXlclCdvgorSOnTgOf22tWBGREF9Mb5lDMZsYQzq7du3iysvlknOOOaMj+rm4iFJNUySLRNJ8tFirfffuk7J93N9Ebfmiq82cYR9O1PZvrJltujROOUy+M4H6uyiro2KnuI5t82/Zo/FOCjQgO46Ox9U2jEdrUzH4G3ElE02PyyqewrAzjojKIIdiEDpRL194+6BICAqBCAAAQhAAAIQgAAEjkiAK3g21Vp++1SpKG132wRbx+zCaFp8sysVSvctaSp2xyNPdoaETBJYWV+0+zDYXKVdgzoiVbQ5IylY0rNofSiIYW5BJQjW/OdKws3lIcKYwJg60ux26VTglDXLd6JiCCt9VOXrdo9pHXebxbyVWsbWxSVkcW9f/Ip8Wl2skIwcTwhsT8De4dEpNddlksHUxYL9pDVGvo357ZfNzWI29j/9MZRxR8uUBf/FfKaKovWj0iGTxXfVh9/mLKWa1PwpI52Oq9ga7udX7gtmOSDAz1ICsufGvk3+sHRpuvbwSVvUtedvH4zoFh5/d6Y9U/mQOqdkUcqLFy/y8fR7mlRKnJxv5xetsf+6/6LvH7uLoo1fl4+mK11HJRlAnppUsfd85iIp9Vcx6FrOS+Uh/MYEjLVsY6mU3JiC2WsoY5Pty4yfYqaFlcXTLvBdTur6Ep7bvXKGsAkcDcbzbXfvSYNMLu7evZvvgKnrpVKaiaHJIwxaE4xEMhGwfPh92Fv/LErMZ3DMTstcvoJVGBnD5lsj8lNSgWBFa16L46kg8uodI0E8V/ipWT7/egsdiqgoGJkOmGNouYbYBS51WAQY87xHvtbkTVAppYOG17m+5HVve1ngigpiJ28pyVNs15kttCx85zv/dv5+SEs7YpHNj7PIfamSX0TmHIH9wtN7fDrIojb27RxFd8qFX4Dn8nVKyzyX2cDf2EXx16eKcPkvBkkHP4uiDd6lzgZA4p/MrU1MLttjUQHIz/G6MnOdnQ/KMqbD6X3OcY42Ysodmx/mtOz7s7POp4H7NATs1l5Z1swn6/KnUT0ZgQAEIAABCEAAAhA4OgGu4DmwBhvutgm2jhVB2fLAiWZgLctRvvxrFkX8eHAfi4Am4OJZeB3K6jcfYZzkTWJMbn5KhsQTArsTWDyJMSehNov3q4BziU7+1Q2BZYtYPuneT7F1ScLSeH7rbfyWNhAbN1HF7+IDgUMT0MYOd0GAKo4uWeudHcvZoaIFp94CHz3+4ChI0WBKhtFypEdbZKp3z1ua2up2vEJ3i3zsm/PmUr9gludQ4G8nYKwFGgLLqtujbRUynpuS6eja8y9qJhRYlrBVZl08FqXooOP6e7tcis0dgzcQU34t17/KdO/Vk9dsqqVj01x3RDgCgRFuyhiBQ1sZGJu05VkRW7J106S3DjDL4lVEyCtFBErnsooiNwZeHK0kC4kx8vXBFodjkn+X/nCcNQxazASfmIBlZfDm5iZ+8Sg++ZtfRjB6RpK63stfcVbL2GMG1d69lABF7XI8Zs9n3HgWLh/JRZ4GzeJiO5XEYpni6FpfLLZozCt48nsz8iYoqYvzec6Vrq4lKo+xX1may2xSnivMFupLdYv2X5Na9jPwSZJJT8tqkWTr9y29ucJwypKfVMGJPTU74S6/k0J7dMkCepa537kiF0RV/bMo/ivYt2qSu794ZcvcEP74C1vU2VbqPv3c2lxRuUKPJRhKz5WZ6+x8EIG58pCEQ3OfxCLP8dsICcnmhzn1Bf6La1UKbzQmQcx1PzfYTFgnGG8di0CRte83h3YsaEgLAQhAAAIQgAAEIACBEQhwBc+mWthxhjSTT92n4G8dy4SMHylH+vhk7N/Px3IK1E9di/cjH3nyRcXdkED8oXuVnK5ldc1GWL7D1lD1RNWbwOJs8pwAW055BzLYP6ARvKgNmvoAe+A51E9sXVId0nhRx0admS3vE0zKjCcE9iLgHwwoqjjVAud3xk/RFi04VUtyghcto0tfreoPl+6o1vJ/fvyljkH1aEuRW854bNkWL67iS2ANn6sLzwWzXM2KF30Cul7EYjz1iq6d9V/cxh0faurd849TzOfU7cvPByt6KqVYjPAuGlFGLLKN3EBMujBe/+p3ZoqU2CTwvqk3yQKR1BEo7VPVpVLxlv3wdkXkvV/xK5Rvo/qla2lerzM2Ua87PqKpQ/jatbzXTWf9VE/MSQKLH+rQ6G9f66dLHvMXQ6gMV89dJ5lUe2LQqtFd50WdJbOMayyHfoeFls+gpRUeJGvBKkynpYQ8Lh9FqaErKkUK3HUx3c/I0d3ByS6hq+syWXqb/eqLbpiyKGLMIx/5sY+9TlkIHDTMXOmKu/2bZbBfWSrV+OlnCy3Ts2s2OOXLjEXRFgnzqcw9vVTJn4NwVn+/2Fxn4gj7dpry7BfguUyd1TLP5TfwP8fCFnU2UGv1z9PPrV25x8LOh7heYDpiJoHPOdoINj8Eap37yc66OTL4H5qAJpOLZuQsUyuHBoLwEIAABCAAAQhAAAIQOBABruA5kLJ6iVq6VcuXw7I+5Idf79Yu29JtRv6M/HoBiGF8AlqiCFYpVGY0K9dV8tJi6QujWRXNrfg+uCEwJgF9lsdyVD4pvOWLZ8kXm3gunqifS+XFixfDVk9s3ZzW5K/yZm/9RVK9i0xsPBqBgBYVdM6q6E+vaOO7Gmj9WdZiR8hmWxkWc/3t2zdZuSlRUdrGUCuhxWyWbi9YjPDKAfxNqHVjN/WidV+kal+AUVVM/tWfKtVhM4s8+QuAApHW/7TcqWEROynJBbOc5IBnHQFjXXBWvS6VureCW2Y2OJtdtC9BmerUrFiGGD3O89SpKX5r2AbCiWohrD7/vncB6HjqYo/L5QgHBK5MYLGmMDbZt3joVs24FyEbW33b5r7ZIfUKAjqB7/cNkjEYe6TJd1t5Lg7H1Psy3iZQLRIGrRodL/oEjF/mOPSsdX7glr87w2e1r1sTX/6IUrNhnW6oUV/ImNPSfR1F53gX2wKjkFcIFvSdFluoJBO1WfmaMr3VzxQEGyqSQmo+f99xd1IqeeYXGvyaOxfD6f3nIMz5bwBEVrRTKpaq5CfdCYJlLmuD2UKN4yxA+qnDErMk7DTenFPunL9fMDq5LUA6JX2yaN1WpUstaluqs6/oTkV9EPvm5/RY7otb5obK8gcsdT3wTjsfXB6psw5FxsHcmuDMmes5/wzPVo+27LEY55mDcXernObj2X7ng+TBdOSVYnw6fhth6VCx+YGddcYCT7DDEbBMw/qZ2rJd9tPFDQEIQAACEIAABCAAAQjEBLiCJ2ZyJB/NNawUV2s8bpGyIqpdBnjx+c+85Mqgbo/Oh+HpmQjESxGdvknYEFosc8PIiQoCrQjULWAr9aLPbLaS1o9nzb0SwTdO/Wj3dcd2A1vna0Tfbw+WRf2nk1vbs758+VL3bdI4Nny6EpA21Wst+tP+dfUAdYuW/tRn/vHjh9SteLSWv0sPtiufusj9nb7GLQ51Cflv5XfGTyHtZ078mHHHBFTg3V6NNZdiyE6q9k2VSIfEpCC5VcXW2E9jp8KyBSHO+BqfxRS1Jlo3DL9gltcogncDAo8ePQp8kj/VP9x+9sNvTSTVZg1KkkDSM+42J4OVehq7E9trxJKRkRuISX515i2KKz19aoFTGqboRGtp5ISHwHUI+K3JZk0JY5OpgOlygbgP/P79e5ni65RAcro4WlF96Xf+385fg9DFmrv7XC4Gza7QK4e0LM3vvqqyRkGLMyeLdXlN6g3fDcxjvyUYy/BH+dI4tPQyFFlOY1nSOHHNXF9D7IeIyj/ZpROkdauQfpMxl2uj+uZez/tbzn4YZz/yCfV4mj+462bFeyR9lDgzhmWv2apxjEwGzhr9GutLb/6+gcpkxyhtJoa5R0bDpXZnLoY1/hnl9iY/J/Y4JX9OwsP5M3GUUVmmCmTeWnxktBh71bJF+XcPcHHL3Ir/+AtbFTmlziah+QOls9r8jOr3sqVb9ljY+ZAs+XbPTPmxRxKHPHRzP34bweaHuMglfYLJ2GQYecbLmnMhW/kvpli9mbCVhMQzOAHLNKzLgqY9R1iTdfLggAAEIAABCEAAAhCAwMUJcAXPsQtA6S6rOLfG2Yr4xclny4lXJ8PiRIYL6RydFu9d/DhGJqAdHp2+SejnOr/Nyw+ZdLMPLIkFz6EIaBmguqBW2O3meTdu9orT1dTnXqubsTAZH2xdDEebnnVPhM7lxiZaW/y1XV43szBVHXM7sY/UrVKhD1vp6hBdIKL+4VEOe2ygFOMWh/WSWL5xXd3crBfvZDH4B7pKrzFNolAl0gBw/SBU5tey11A1dPvxpgVUxejygllOFiE81xAwXjWi72KtSaX0XR3a91/RxqwBO1dxV9CXudptHF/o5rLqJPq9OGwDMWVZNtPyYcM1t8s1ZNupgDWUkKggcDgCjE22VJmm+4L7SmTW1HhtMJ2+ZTZJK09APTq/b5AMbOyLJt9t67koiU4gaOanbaLVsWHQqtGd/kXLMOHQVz0u3q99iF60zKM/Syn702/Aazw9tWgDk3VHE1mLwBWm7hKZZIqn9wwmQ+r0IkqWOcauC6yLHQAJaTyDt73S84s7xjq1vdhbppgxxZay10nUvOI6JRpHu2gV41csPoPMFhqPda1f6JljYuzD+Kfr56Kq8KfkV0A73CuMszIqO7d9y2R88EcXt8yttOP3XS0L+ovpttr5sJhQJgB1NgNnenRWm0+PxTiOZudDso5gOmIsg7cRbH6IVZb0YWddEgue5yBgHBFMmR12PvYcuiAXEIAABCAAAQhAAAIQKCXAFTylxE4VXseP1+w+2WuAp3OYpXOIlhOep1ItmfEIbDMRbzlP7gkVOtfUxDAufkOgD4E1hnSE7XTGzV5JeCuvq0vG2dwTW5dEqu2D2gytj+7qVIN2lOraHX3I/cuXL1qw2WydPikYniMQ0KEClYR+3y4eIY9GGYybG4yx5YMZu/GL38rOp8LTmMBQZ2gtFysoC002z8Uo8j4WUBVbwy+Y5TxnnlYQMNpqlc8tTWgwRjAKWZF9/5XSwUVpeD+tjNt49tLf75WJbcdHFru3sXjBZRBzqW9T3uZSxx8CEOhEYMuqzdhEg+Kgm6ojo5qm3v4ezE7FiWiNBCwzn7uMzpLyWyRRjrbsEifllCcGbY4M/iJgGSYYj/GPyXNx0bPTMK0tjcA8dl2C8e/6yeSibm+GRq9aH5krUbKrOvvH/TsZ7PGjJpMh2qhj0bul4YsltPhIAEuwulJniXllmJV7M1amfojXMwUsKMNbZqeT/S+NtjS8EdEIs4XGqm0cDhszHgSzX+5jlDaIP//zUiU/j+KsT682ziq1V6XhjeVkBPtmFHXAYEZbd2LL3EMpAy5sTdksrYOl4Y0wT1NnT2zz6bEYlXuFnQ+q16WmoDT81UzHgG0Emx+MhTBYspx7q99c2VyK8reUq4rNhJkUeXQmAtqjnmn645wOOx8bi4oPBCAAAQhAAAIQgAAErkCAK3gOrOX1Sy/G2Yo5RjsO8Eq/96WB66dPn+Yygv+JCWi62TLztTuBzJcNdpcNASAgAsHXPkuZzG3tLY1nTfg1bZYuINcc6JrUe7+LrVskrPNj2kSua3fUKBh3GyzGSYBzEFCp0K1M6/vVh6axy9pknhhdozyf0qdrGsHStBbD6ySkcYt/6aBvMWljgEVcRV8mUaIXzLIRNcGKCKgzY+xUb/Yha/WQ/YOjaky3ObO3WEkDsKXhg9czPy3723TQMRPD7o/6wanOmqbvLGZW8LkhohoyL0JgZAKMTbbRjjqosqLBZlA1CjLC9tOS24hKKr0JWGZ91c0bZzJNkljmcIyjzq54MWhd8R498sUbapTBNR8V2J3PYgbHvzvj7du3/rZ41eiuTaRl5KhBULUMMp5q5ZXKkydPlBc1+jrtprvpNQernFZHu3tJ20WAYDJEczV1raSlqaqO3ELGOPQetngs9gcGX9i16GhlmAwi2be9vlMSTKa1ag5KJ7hKw9t1EWQw+aLF5idftHhaqrbiaUV+TiQLB71rlHYulaT/pUp+ksDpPa82ziq1V6Xh7QXGUq+72je7qKOFNNq6E1vm5hrpV87Xi1oqW2l4u4TnqLMntvn0WNj54FfnUlNQGt5PK+8+genoByePLvOUzQ8ZOP4jdtb5NHCfjIBxROByfei1IZcLHBCAAAQgAAEIQAACEDgNAa7g2VSV/latTRNOJWac1km9+r9+O85VGQ+e+cJvdgjNTxT37gSM9+WvlzOzLmKJfCjjYBGYMFcjsPLKtrrtp20hW5aIMimuJJCJuckjbF0TjERyWQKyURffELblfYXG3WN0jdrWx6E2J1mOl0zZ3+tuBctg0/jFwikjF8xy2wJMbI6Ascu3Wcc1SMgonstOtaMoIY0C+jVzliHG4C3aUA3EVCSePXtmKRsDSm4RmzBnIrByJvBMKNrmpZ/RjuW87NhEp5G1dc+/R09wdCC/qIsb88TnoASCHl0yFzsuBVbL88cffyTf3dITg7Yl7WOlpQV6i8B7zYpYZFsMszgOGvZSD5e1YDKnaBzqIjE6dMJkkZiiWj8IUqF6/vy57txRo68r2HQBx/iKMDLcMlhwiWH1HeJBPMksdC14lrMfo/UBfEqLnfnFu8D82C7olpWTNdg+452G0kWV5dyzhcFAb07FllnNuXct/kZFG6W1pGgMc7KSb8z1yYJdbZyFfTtBATbausta5goVrx8ZVSRqfIU6awRlDHY1m++wXKTHYqwvlulrh26NI0jIKN6aFN27RWmdezjjmFQ7Bmwj2Pxg1GYwGZt5a69p8+abCTN55NHJCFimYV2WNaOyVyF3MuCAAAQgAAEIQAACEIAABHwCXMHj0ziYe3FbST4/66+k2XGAV3G9q3FBKw+Np4cjUDQ9fbjcITAEtiGgzbhr9in23ihghLBSDPsUv1GetsGwdW15EtsFCegWHn3194IZV5bH3EavLzBfUx2dcl19FKSHPMaTkJal6x7iKU7LYLNocfSCWe6kGqI1fp5aXXfjkc6VSINppc16pJqMsu+d6tq+W4YYg7doQzUQKpC6FcJoYMfswKysU7wOAQiMWbUHt+SlxUadBHV3g4k+NZc6kF8aFeFPQEDnroPCkMzUaHXTIo8us9DtEsnsbONpEXIbSfxUTmbQ/Kwdy225Ctwy1hg510cvbMHARLveux78YxA0cmGOZQsmQ+wTFH5UxqtPuo7ZLZtnxmzOJpKLF3xYbrbylXI+9+IstwqYsSg2hBM0cK0uAmO20OnI0r13gfs5jLsZe0h7qZLfT4PDxjxmw9S164t9G7Y02gXrYevsqbuQO1pmJ0MrR9dO8kohqbMrAfqvn9vm02ORrtn54Ao8psOhWO8YrY0I5hgzGRzT6GUEbv6InXXNkRLhOASM8/+TwIudhHHyhSQQgAAEIAABCEAAAhC4CAGu4Dmwohe3leTzZvmyViaGlalnYrY80pyjJZgfpmj46r+I+7gEtIOn1a6d3hC6Lsn3Fp74T09gZXsR7KXbC9d6a7D9NkQjK2ydERTBIJAnoNX9QexVXs7mT1nEbY50tAiHaiZ0r5/x8MOOJdNy+499dHnBLI9WBU4mj/GaG+P2lDVw1Df2q7PqrO6zWxNh0btK3VJVxaHrOUmLzD4lS/gtwwzVQEwZDz4wmKGxu2YzsvEIAhCoJrBjD7Ba5mO9qAZU+/aCtun9+/fGze7HyizSWggYO42jbfc0ymPvV1hYlYbBoJUSu1R4y7UXlvHOyNCCtiYQdd89BoEwyZ/BophxJJ6MyuJpuZVJ8TAIssDsHeb79+9+Fdawum4yxPLZD13us35lcw6IZiznHvn+h27O2H1haUp0OvHp06e+0nu7laJrBepusJqTkNnCiYzxogenhTme2/gbpS0S5molvwjOCQIfumGq5o99q0Y3yItGW3diy9xWEQMubAUZpM4GQKp/ntvm02OZCoZxvsU4iV1d2PSiaq4/l6XiVzfYr5YB01GNzn9xwDbCvkhx8Xk/dtb5JRn3yQjoKi6/iVnM3bm7QIvZJwAEIAABCEAAAhCAAAQGJMAVPJsqpe0+D+PXCZI51MdOjQs8ydfluSb1uTiL/CtWnjSILUqCwEcnwDTE0TWI/IMQCL7oWCqV1jZKX+kUvqLh8CVZycGPqq0bW9eWJ7FdmcCTJ08umH3L3o7tsRStPG0v3rFSHErFwRGmDEnjocpMDNWPLJtp7KPpC2a5mjwvWggYmyoVPJ0Ks0RYHSbY62bcIVedXPyi5rUyB3XU83/58mXvQ0Qrxxdxpjb2GaqBmPJuOYWokANKvrHuSA4CZyUwZu0+zdjk+fPnwfc/1ZDpzP/F9/WetTZZ8qX1Mv8Sgcwr48zuTkIaP9GhUduOa8wgq/EAACAASURBVIIYtEyJ4pHlvpUdZ0WaKKjtjogmIhVFEty8/OzZs6LXSwNbrDHLQKVUO4UPykbdZIhmbIJ4ktIGPbdkmGpPS6kb8Oian9/ddyv5wozpNjYlOhCo+XDjrUzrc6qLpVQF1BR++fJFp0zXR+jHwGyhT2Nf946zphcs+fvqeuPULzvOwr5tXNJOmdyOlrktzzHtQJBH6mwApO7nmLputVhAj2UqFex88GsHpsOnUece0G6w+cGoSnbWGUER7IgELPPAfr5YCPBp4IYABCAAAQhAAAIQgMAIBLiCZwQtVMqwZtvr+nsE1qRemeH/fM04De2/VDqI9d/FfUQCTEMcUWvIPBoB+wXzc5KPs5C/cjumfaJ/DkUnf2xdJ7BEe0ECXTe1D8uzolM9bF4QLElgKBXbx6H7jjcXU9fmKuP9JhfMcrIc4tmKgI7EGHcOGXfz1AkWHNhWh//Bgwd1Ua15Swd1dGJHB95UZ6dBh/5V31jXA+nE9aNHj9ZEfoV3h2ogBNx+8ooR0BXKJ3m8JoHR7NKZtKBmMbg+QK2nmlHjVSZnQkFeHAHjVKf6Vzop7d4axDH1/RaF6dolzqeOQcvzufhTy80XxnHfsCTzZ9JWrtRskGv/miSNPnqbQT+5udwxCJojs7F/sNskczVwRjBL86SWrutMS5CRpLSDl7rFipk3RMksn8zTXoQ0jXbv3j1dzWmfmVnJSsMQyz34FakwW1gBrccrO7b11yz5PZQ4ZpxXHmdh38YskweSakfL3JbSUewAdXa93o+i67qc0mOZuLHzISg/mI4ASOnP0eyGFGrMwuAzMMZcrAnGzro19Hh3cAKWaVg/C6zd+zRwQwACEIAABCAAAQhAYAQCXMGzqRba7vNYPBaYyVvpcC6Oak3qcWwVPhUCaO9IRUK8clwCR9+ielzySH4mAuvbi3EW8o1nMzLq2+wbgBkZ4kfYupgJPhCoI6BN2xU9zLq0xnlrcav6OKIiSR2BcZoJfbXJPiLed0HRYgos56MumOW6UspbRQSC8/Nz71oOdM29u+iv72P7Yeq++u7HUO2WrXj16pWuBNKtWD9+/NC/6rE/ffqU1s2CdJwGYpLWXmhH2z9noU0YCEDAQgDrbaFUEUaHaQMbqyZAvdlOp14rJOSVXQgY9zRbBkfby2+UynjNUA/5MWg9qJ4jTg1eLBk5eo/327dvlmwOG8afv+o94FWR8JObY8JRnDkyO/qrQ1XXmwo6Zsks9P5agGXx9+il7uiGKFkwSj2LbolSqVDBUx/m+fPnxtaqVJ5twjNbaOFsaXos8cyF2bcCXrPkz+niZP4XH2dh305WnoPsnNsyB5ld83O0ha1MXqizGTiWR6e3+fRYpmLAzoegOmA6AiBFP0drIyzzP1MGjz4VXKSmODA762Im+JyJgGUa1uX36POxLiM4IAABCEAAAhCAAAQgcCYCXMFzYG0a95gmc2j5wl7yRee5/iIDF1Wdo0IAruCpQ33ct+r2vR03v0gOgR4Eiqb/kgJUmOtkPOs9118GtL71XJ+LOAZsXcwEHwhUE7jaMsaaAUU1ZF7cmMA4WrZ3KnbvPFgEsIwuL5jljYv3NZPTZ/GMRVRbVTohCg5s9z6R2CkXRDtOAzHpwm4zR9s/R1mCAASaEBjNKDXJ1O6R6HI6zRoFBlZWVJ2E059h2B3+4ALoWLVxnnP9hGoPFEaLoVFbvy5xJl9G8TIx8OjEBCxVTyO+/8feGZ5nrStr+7CvXcCCElaoYEEJJBVASiCpACiBpIKEEkgqIJQAVLCgBKCD9T3X9nd8tGVbHlmyLNl3foBfWZZmbkkjaSzJrVvptbePrl1D3r9/38275Su2f5p+mVSWKqGUtQVrWfo8lZeAHCCdkVcNse+kcmVQF2xxKq7qaTF2jq2/K2ndELnVZvG1cTurm7646amnT59qHnFxcaGjrjWncCNwXTkBi9+4chXSxaPmpzOsMwXmWXWWC1LNEsAyzyKKioApiMLVbuQjFDQjlq5+svKh3XZaoeS1mQ7v3VyA2MEXP9hBbT6ssghg8fsFKgO3dkbAeP5+r3Xr/theES4gAAEIQAACEIAABCCwJwIcwVOuNLMvTVjsLTKuqgmj2Xzd7QL18WuEy3RndxfUkJ0RQB0IZCFgXP4byGvz/qKXzeIB7yOPXtjd/aOPrxGIrVuDKmkemcDRXmqmG8Yj15ZWdK/npDZ7N7p572YRwLKL44Aqt9IuWpfTuBFLmwbX0PTu7s6t/1oBUI+dWUPf9DSz+wPTRepSqKrgtKfLrlc9c0y7zMSEAARmCTA3mUUUG0GvgTSs9d6JKMQ+Ro3NkfgNEbBXA8vkqLzi9sHAly9fyouHQSvPvKEcLXVy9989rr+NvH37VvO4f/75J2qesqweWgwyK++XsV3jKZ2FpI0TqhuqIcvORbIc3KPOd1niRpUttU4y1H8WWNiY/Pz50whkx9FUkRYbEM0jVF3Pzs407uqO47m9vVX93zGukqqt5y00jpMraSArzTWo+SUrc8m8wma/pCTkFSCwnn0LZFr5LSxz3gKq6sVWXtU2Sa3aNnsEm8+Ipa/zrHzoUbRyUa3pqKqPiHIqGkcLrdSQWDktfqouzZWmkHaBLQK4i6nsKRNzrwTs1bsjsNiPt1eA6AUBCEAAAhCAAAQgAIEaCHAET7lSyP4O2zKTH1XPsrxv9EE3cHM39wKXk7fc3FWH6/0R2LyK7g8pGh2QQJYj2+ppjAs6Dq/QY/2h3uNr/KwH7xrakSYEyhNYPMAuL2qWHNMNYxYxSGQ9AlWdKmWfh25eMy0CWGaXB1R5vcpMyi4B40K0+/v7NdY/eSf7GIVx5ee6BgJVdRACEjXVqn8fYA1FjAwQaI6AZQDWnFIbCqzVvTrBYbjQUx03VnTDcqkna3vPW6fv0S6VXdOMpYNBywhzf0lZvnlQ21h9f6VQlUYW3xEr76sqskRhLEfwrO1psXSO1LrEgq7n8Zubm3RhuuN4Li8vnz59+ujRI+0W1lFlOqR7DcdjurQHT8E4ihhOFfNyM6ZvlHaBbNT8BdDqf4R5Vv1lhISjBIy2zmg5R7OwBBrTN0pryXGNOJWLt4bKh03zIDafEUtXw41TYFY+HNYgGBWvrY+w+F561Q7+2s7iHe1Ybd47WASwLCbsi56L3ROIMgWiIZ/b7pmgIAQgAAEIQAACEIAABJojwBE85YrM+CbDKJAWmC72uViW982KYfEjzCaSEsG+xLbPJW8R9MlyUSeBzatonViQCgJRBOze7UCy9TTGBR3HUK/avu9XD94hK0Ig0CKBox3B02IZIXMUgXq6CXWg9unY5i3RMmaYPWP3gCpHVU4ipxDQ97uMW6EsO7uiJFHFdn1KaiyvXr2KSoHIlRCop4PogNiXnmzeR1RSgogBAQhAIEDg9vb27OxsNIKO0mOj7CiZowW6I7qw7rWNGTpp7VLZxxhhDtyFQC4ClncuOkMtV3ZbpRP2mdib8FbyF8tXnbLFIBs9AMXEJqPFBHRIosVB+vLly8VZWB60dI7UOgvJJuLIi+idpp0utgzX9fX1+fm57LkWrZ2enupEnizf9UmXjRSMo4hwT52O0bjncD0vHzU/vRBJAQIQyEUAy5yLpNJhLpkRJknVQIARS1cKrHyooTbuQIba+giL76XDvt60qIliZWVdE8WEkIsJ2E2BssAfu5gzD0IAAhCAAAQgAAEIQGBVAhzBsyre/0rc+I75v56Z/pHic8kiiWVT4rT4Ge7U5i/LoBJJZCWweRXNqg2JQWAbApa1v9tItl2uWfrQjOJj6zLCJCkIiIBe7RfmcHV1pQXK3V/5UwyqtSFrL/8tXMobZldPEUd1oJuLnWWyeUCVN6zqB8za+Dm47EfwaIONS9sohvsI15UQ2NzSehzsc8/aJPcU4ScEILCYQLWtu7m5iba/Xl5eThWEdn3TfU/BOU64Tnywz1bqbJv2N6Sq81rDXbhw64QmCM0ZtMIFVyA7tT7L6Ru1fbS5AJnDZmFcgs/Hb3dTQyxeGlmAVV9SGM9J2cGWD4u93U3VCiuiCcJ6BSrOMmVyGOp8AR3Ho5dcd3d3HPoZLpFV7xrLeu0GYhx26iCn9WhQ89dju1XKzLO2Ik++iQSwzIkA3certQOukFxnIVBtWRsHOXYIjFg6VsZ3FpY5tR2+YrLyIQpX5ZFrsxssfjBWGPu7KiW4eSlnWUxoJEO0HRCIOmFK+honDhWSkcNZR89XKBgiQQACEIAABCAAAQhAIAuBf2dJhUQsBPK6X1NmWVEOC4tqxIFAhQRwdVVYKIjUHIGd9RdZzEJtTLIo1VzNRGAI7ImAlgj0hoUNNnsq2Up0qaeb6Ou5hUw9YgeknV2kfkCVA7i4lZ2ANrRofYmlHuo9tw56yyXAx48f3aTevXvn/mz6Wqsf1Gz1J6ry4Ln/KrBTbRZ4QwSqsrRRG+PtW+4bKg5EhQAEIJCLgEYI9/f34dQUQdtiy58AG5aKuyUJfPnyxZ5dVWOGXuyoldYay616lkEvFRcQmCVgbH27r7FRTXiWatMRLEfw4DFuuog94WfHaYpv3HnopWz/aal1mnfrLBV7mlvF1ChlT46aVTF27kFL6aeIoeJQJe/qudazqTK3Pulo0VuoU9ssTmMVtLRbb8hhbJtrnzFHzU9p0Ty7bwIt2rd2SwTLnLHs6nRSZVRwKina7BSZfYQzYlE5svJhjcp8NNNRVR8h+PYyPfjih34pjoVYVaU8JbBxOjz1OOF7IhDriEvZHLohN50n2B1pJ2sWZf02lJmsIQABCEAAAhCAAAQgEEWAI3iicCVFjnITzOaUMsvKIsnZ2dmskBVG0AeXmlgwVCE6RIIABA5IIEt/sTNuMNlZgaIOBIYEjItThw8uC3Gtij4TuiwRnoLAFIF6NjXZv/AjXXSoR/3nesyyPaDKU/WQ8JUIaB+L92W20Yx01luuI3i0Xd9dLyLHVLsOFnmHtP1VKx7UVNUXu93xKMb9Bc4asZIqRxnMg69CK1ku5AUBCLRFQF2bumajRdUooul+vK2iqVDaqJFPVWOGZTCj9F2WBU9BwEjAYqU5b8UIcx/RLKvwU9aE7IPSbrSQU8Wiy/n5uSXa4jjUusXoWn+wzM7enpJqmv40knz//v3FxUUfXvPFbryFMiNyCM+i1rBkpSN4jBuuXr58OStkegRqfjpDUtgBgd3Yt3bLAsucq+x24KSyoKDNWijtLA4jFhUoKx8SazWmo6o+wuIE7kv84IsfoljtYzFhX/Rc7J6APGNROq59TnGUMMbI6n36hYt6G9sNaYzPEg0CEIAABCAAAQhAAAKtEPhXK4LuQM68qzxzbaDaAVhUgAAEIACBlQjk7blWErJwsjApDJzsILBvAt461IO/Vd13WW+lXT1fgNlfBzrL9oAqb1XPD5uvFqJZdNenp/XO2xJzNo72zLhx3rx54/5s4lrv+7XtR9tL1IR1tLSWAmjRw/5aq6UsZo2YJZFccaKKoCrJcxEgHQhAAAKJBDS11Imu9oWqOlNv7d3diRrx+KoEonreVSUpk7i9aZSRh1yOTEDHgM6qzwnds4h2E0FTdYtB5gie3ZS45UQMHUix9mHHlr0frdS6nz9/7qZ6lFFEbrHChat5x+XlpRxxxiOoynDwctmft9DoNLYMSzxWxp8WO6Okin2GgZpvLDii7Y/A/uxbu2WEZc5Vdvt+PUSbzVVPGk2HEYvRVLLywavhmI4eSFV9hMXjV6fkvVTFLqJYFZMqJaOqqmKKIjybTsDoHukyKuyyS9euS8FbRsjrrVxgSQcCEIAABCAAAQhAoCoCHMFTrjjcT4Un5pryBbxcO68SVdjq8bUXLW2lF/lCAAIQgEAZAhl78zICkwsEIBBLoOSbMG8bWMogP1ZN4kOgMIH97YiYPTPrgCoXrlRkp+0rxnfwll1eszy1t9/ttvQZsYbOhtY+n1evXj169EjH7ohG+joeqd/9zXIjgoVAeolYciEOBCAAgb0S0BprLWiLtaVa9nd1dbVXJugVJhBbW8KpbXI3ynWzA303gUymaxBwp1RT6R/BPchLlq70jUvwG5p6T9Vqwu0lvvYhiV+/frUUh9HdZEmKOLUR0Nyh/JnaGoypbss1V9VatR17C/XVdMtwQruXV6qflgGPXq+U/Lo7NX+lsibZOgns2L7VCdwiFZbZQumwcWizhy36oeIHH7Gw8mFYJQIhmI4AnBpu8UrCXgqsrLOzImZbBLTELuo9SKP+WHc5opxR7NNsq5YiLQQgAAEIQAACEICAkcC/jfGIlk4g4zdkGp1lpTNMTGF2k2Ri+jwOAQhAAAK7J7A/p//uiwwFIVAzAW+CwHcAai6sRmXTCREtSi6xo3ZUFtZR4mlK/vbt24z5HlDljPSOnJT2zFj27Omdd3qNdV+ci3mxzxSnlK/WNFxfX3uSGxOUB0nrA/Rv9yejpAtvuYCoKn1jgrVFq6qDiJpkVSV5bcWKPBCAwAEJaKX1cKu2ujDLpkf15hrWltz3eMACqlPlqEWfdaoQJVXUSCMqZSJDIJaAZfcF7sFYqu3Gt0znLWcotEvgUJJrzDarr2a7OqNkNlpKBEutG3o/UnLc8Fm8B1PwdRCnZgGaRBQeE+rAF9VAvRTT3top2QqEH8RbqI+Q6yDyME8NS3QokuftDD9ivGsxNd5n0o0pp0Q7eM1PQcezrRA4iH1rpTiGcmKZh0wWhOxpgEebXVABjvDIwUcsrHyYreSYjgCiqvqIqFcSVUkeIFzDLbE62mLCGrAjwzICljf1bsotbg6Vx9v1Lg5XLLgKcg0BCEAAAhCAAAQgAIF2CXAET6Gy06trd46RmGvKLCvKs5MoZ22Pv379ujaRkAcCEIBAtQSq+hJdPZQy9ub1KIUkEIDAVgS8dy1rLHXdSjXyhYBHIKoD/fjx4w4+8X1Alb1C52cBAmopWmUyW9m0oULfzUtsVt5BNpU7WKSvDsex7Pdwi0netpcvX2rLK4cRuFgKXM/W4QIykAUEIACBFgmMHgZ3c3NzcXGhvsybb44qqMVwWrQ9eovAHRM42ltCRho7rsxtqfb161eLwPuYjGgvRKDpHc0KTZW7ZcaasiZkKl/CNyEgb+dsvgV2Keys1gXszCztg0eQk1DeQp3I6bn71saiInv69OmnT58SvZTL5DyUt1CE1YPMNnmZJk0el/GcekoTzNkzB3XA3Nonjo2Kd8yaP4qCwJ0ROJR9a7fssMztll12yWmz2ZHuLMEjj1ikOysfpuozpmOKTJ3h+Cvs5RLFah+LCe1wiNk0gVmfjKddiy+GPL+iltt5SvETAhCAAAQgAAEIQAAC+yDwr32oUb8Ws++Yo1SQqzEqPpH1Cl9Lz9O/+g5JCEAAAschwDLo45Q1mkIAAi4BLQ/953//jHtj3Mejrt05At80jkJH5OYIHHBccUCVm6uW+xBYu2Usinhvvi2PuHG8b9doC0e1x8ap75bTTN95Ni5o0Eo+fVJPn+BW56+1a92ZBa7uXEMAAhCAAATqJKAtizpvzpNN21m7LZSWbd56VnPS7FsuPZH4WSGBqDXNFcqPSBBolIAmHbOS//nnn7NxiLAPAvoGhusZnlKKI3imyDQXfn9/PytzgV0KFlcJtW62pPYRQZ6929vbv//+u0DF84jJaydPoxe46s9jegvfv38/SzXRYzyavsVZvUa+o8IMAw9V84fqE7I/Ase0b+2WI5a53bLLJTltNhfJ3adz5BGLZTCpCpA4nmxo5YOUxXTsvskfXEFW1h28AuxYfYsbtle/RX+sXnC4Omrp+8nJSa8RFxCAAAQgAAEIQAACENgTAY7gKVSalnV1RlESvzSu784ZMwpH67Yn/e/25Nr/lxeSpeThAuUuBCAAAQhAAAIQgEBhAu5GC/bYFIZPdoUJ5JqHFhY7JbsDqpyCi2cXEzD6iLTXS++/F+firQzWmTWLk1rvQR2ip8MInj9/7r7mD2SnLUY6p0BYrq6uWvygUEC15m5FrazCujZXvggMAQhkJ6DzU9RzeRu5daicXtn0H2/QKjfjKTxara5D6LILSYI1E4jqeWtWxCjb0fQ1YiFaeQLfvn2bzZQTumcR7SaCcd7a9+y7UfyYihjHWmsXtxbMWPi3uOVjVC+8B6NYvEDNGrT7VIMluf5KvqI6Pz83tgtP4NifR/YWas7oeXSH9DQ4yVsQcrR6E9VhpnIsb+6J3X3NH2InZH8Ejmzf2i1NLHO7ZZcuOW02neEBUzjmiIWVD25Vx3S4NNq6jnolcXD3xcHVb6tiI62dgNwj7rLw2Qdb9Md6x+EZe/BZFESAAAQgAAEIQAACEIBAhQQ4gqdQoVjW1RlFSfwMUbUfKjeqTzQIQAACEChDAO92Gc7kAgEIHJaAt+RdRwYcFgWKH4GAtgQfQU1XxwOq7KrPdTECcvIY3UTe+2+7hFrd5Tq1VLfX3hVml62PqWN0nj59OrvHo4svYvrKt7YYVahIrxEXEIAABCAAgSkC+hKs2zUrmo5s0Eo+bx+jTqYzDhK0AzblqL4pOQmvlgBe32qLBsH2TcDytZ7duAfDLhGdJbfvsrZoZzmChyOZLCSbiGNxVhTYaGGpdTqEhdVETVSqvEKq0N++fSsHoNxlOrSlQG2U/GdnZ947srxKKTW8hSrW2a7k8vIyI/nZQ38kj8olY44pSe215qcw4dlWCGDfWimpoZxY5iGTI4TQZo9QyuvpeLQRi/Q1vtTY98oH1ShMx3rNipSrIhB2I1clKsJAwE7A4oZ1Uyvji3NzTL/2OmItNkhPkxQgAAEIQAACEIAABCBQJwGO4ClULrFTqSmx6tzpNCUt4RCAAAQg0C4BvdNqV/j1JMfpvx5bUobA0Qh4G29KfmL0aKjRtzkCB9yLdUCVm6uWNQts/JiM9/7brpH3oLb9258tEFMbhHTigFEqLVzoDt/RlwMLyEYWRgJRBwFEfTXOKADRIAABCDRNQL2bNq+O+vF03pxlpqmxKAvjmq4DCB8mEDXSCCfFXQikEPBOTxtNanaf/OhTFQbS7mYLxbJ0pMWV97OKHzPCx48fZxU3bjKcTScQYWe1bvYESd7nBirD1C25y3Q0wMPDwz///KMXWG/evFm1Y1pvDoK3sC9iNfzwlFBnuWra2MdPuVDNub6+DqSgVmkxRIEUVrq1m5q/Eh+SrYoA9q2q4lgmDJZ5GbdGn6LNNlpwdYp9nBHLwVc+qPphOupsg1FSRblGWfxgZ8vKOjsrYm5LINb74X1lZ1vhLbnLBSSHUh9Tnu3RhQp9BC4gAAEIQAACEIAABCDQNAGO4ClRfFr/4U4zUrLMsgqB5SYpRcCzEIAABCBwZAJRL0iODArdIQCBWQLeu5ZVlzLPCkMECKxN4IAd6AFVXrsWkf4UgdPT0/BWiu5BOab0FnwqkUC4dwSPcd1bIMGMt25vb58+fWrZyypXmPa8iQCH72TknyspHJW5SJIOBCBwQALql8P9u2XLt7hpfqpe9YAAj6nyDnreqFXpO9D3mBV1Z1pr84xFo+fPn1ui1R8n3O6imnD9yi6Q0Lh0hCN4FrCt8BEN1SwbhLKsAgqr772PGI28p1qHb3a0iO2B2vxzdXWlsz51HI/Os765udHUI+9rLPkqLy4u7CIZY+ItdEFpB9SnT5/C/bJKdvZMKzfN0WsNdc7OzkZvdYGSQVao/h1Z7db8AHxu7YYA9m0fRYll3kc5WrSgzVooEWcZgX2PWI688kH1AdOxrFHU9lR4ClabtNvKg/dmW/7kvhIBixu2z7pFf6y3jLCAZ7vHxQUEIAABCEAAAhCAAATKE+AInhLMjaucLaJk2elk2Zo1KwzL42YREQECEIBA6wSyvAyop7/IIkkWJq1XDOSHAASyEPDetXAiQBaqJFItgagONEuXvTmKA6q8OfMjC2B0FnlvwS3E9Blkd6tYVd+u0Xe5Ly8vLVpog5B29bx69coSmTjlCUStrHIrZHlRyRECEIBAVQS0D1YLssMiaTn++/fvw3G6u+pVjSdEWFIjTs0E6HlrLh1k2ysB47Gh9e9LNxZQlJ0xprmnaMalI9p1tietD6vL/f39rO7yWqzd/HWQyqwYitDQlo9ZB3KUb9YC58hx9PZKZ+Vo6tGdyPPly5fuRJ70hWfyVYZPFI3FjrdwSEzFpyILFJZcbWr7KafwqGLokPRh1m6IXolqcuqG1H/dUM2vHyYSphPAvqUzrCcFLHM9ZbGeJLTZ9diSskdglyOWY658UMliOrzq3e7PKNfowRc/RHlvZn1B7dYZJN8TAeP5+73KDfljO5mloOvxVitmMV5fmlxAAAIQgAAEIAABCOySAEfwlChWb3vt4iw1xcryTjrwct0u28GdPnZQxIQABCDQLoEs/UU96mfpuXbGpJ7SQRIIHI2Adja6RgnbcrQKcEB9oz7k7raOdlkdUOV2C2sHkhsXoukteOxuCu/UHmNGBZBq58/19bUlI8msfSBrb2azSEKcKQJRK6umEiEcAhCAwNEIfPr0Sb2hRWut29a+bkvMs7MzSzTitE5gBz1v1JwRl0vrNXYf8mvr+6wiUW6E2dS2jRC2M1FNeFtFVsrdsnTE2HevJCHJZiRgKe4CHwq2iFHgJKCMYGeTitrwNpsaEVwCWrTWncij91za/6Zjxd68eRO2/O7j3nXG+o+30GPb/9TG7P569EJnBWocEus37pLSAe7hMYzqxt9//51lreOo8MUCq635xQiQ0YYEsG8bwl8payzzSmArSZY2W0lBHFOMfYxYjAsS9rTyQdUV07GnNrt4grwnCEZdwtNJLxG8yh4QftZJwOKGdSVv7gge79s/GT17LhauIQABCEAAAhCAAAQgUA8BjuApURbuSZ8p+WnhQsrj/bNRDov+Ke+Cs4Q9IPyEAAQgsD8CWfYn1OP4ztJzZWGyv6qCRhCAQCwB710LeypiARK/OQJRHeiPQbwQRQAAIABJREFUHz+aU3Ao8AFVHkIgpBgBnS/z8uVLS3bekTrhR7SRxu2wVKtPT0/Dj5S5q0/oGBXREj19o7uMVOSymEAWR+Xi3HkQAhCAQHMEtHhXRzlEdcrq0C1LfjUO13k9zQFB4FgCUT1vFodqrISz8aOkipqazWZNBAgsI6Cd7bMP7sk9yMkX4eJ2J9pTMZtbeT+lyMHDjR89Nrp0UmDur9bNvn22jH5TkPJsR0A+Sbnprq6uVNs1STHulXXpqSiz+O7wFrpUvWvt5p1956IIGjbrPB3v2cBPFbpSDm+10vBGKc+eNBHIpc5b9dT8OvkgVV4C2Le8PCtJDctcSUGsIQZtdg2qpLmMQLsjlqOtfFD5YjqWVfJqn4p6BVOtFmUEi3p9MzuxLSMzuUAgTMDihnVTaO7MYu9reQucga76XEMAAhCAAAQgAAEIQKB+AhzBs3oZRb2iDkijN9NRi6oDSUU5LKbSmV3UMvUg4RCAAAQaIqBtJ3rzPfzLshSsfg5Z+ouoHRH1M+EFSf1lhIQQaIKAt/Emi71tQnGEPCyBqEq+j8HDAVU+bPWuRPF3795ZJDGeXNMl5UWu5MW55mjGo645f8dSJWqIE2UwWVlVQ5EhAwQgsCEB7SWWJYxdjac16163PqWCls09PDxM3T1g+CPnTy7ifRDYQc8b9YISd+4+6m3rWuhUglkV9lRXZ0++0Hmvs0D2GkG6W4wYR/DsowJYdlyovRQ4nMIiSVu1btaBHDXg2Ud921wLTVK0gkJFE/ttOW/rzgJF8BYGoGl+504G5S+d6qbVPek8HZXj7CpHHb4j5mplbspDGfRd9K9fv2o2Ory1p5ANa/6eMKLLFAHs2xSZpsOxzE0XX1h42myYD3c3JNDciOU4Kx9UKzAdGzaNlbKO8kgcfPFDFKtZX9BKBXqQZJ3XoY928z50k7KzuGF7wdryx0psb/OUmrDGGL06XEAAAhCAAAQgAAEIQGCXBP69S62qUir8ytkuqtGlaEkwy2zt4E4fC2fiQAACOyAgGz66FlaG9AhOxixrvkcBblI3skgS5fTfRE0yhQAEmiDgvWvJYm+bUBwhD0sg6n1bli57c9QHVHlz5gcXQFVOI9VZX40iaHWv8Yhnz6NVwxE82gFi3JajKZv37v/gNaRm9aMmWaysqrkokQ0CEChA4MmTJ8t2MOozqurKvc59VGDtutSAYVkuowkSWBsBffDDLlKds7Oo8UDUSMNOhpgQsBPQNnVLU4pqm/bcN4k52+4sQDaRvECmnlt4KkfjtH3qccIrIWA5fktDr7Wl1REYlizaekkx6wHTsNmi9e7jqA8qPLBXdldXV1reptmH8RBtlaZqaZQ73S04vIUujeH15eVlH/jy5Uv5S3UyTqB09AWRzi7Juao/9ek6skcNSiNwlZT+1JF5Xxnp0+8vNKrR3HNxmfbpLL44Qs1fDIcHGyKAfWuosKJEPaZljkLUaGTabKMFt6HYjFgC8A+y8kEEMB2BatDurVnXqKta1MsO98F9XEdNG4/sUt5HcR9BC3Xu8pzYNZXjxR65hpjegr0alhHWgAUZIAABCEAAAhCAAAT2TeBf+1Zvc+30HTPjOqqwqHLHaIV0OI79rhY9RPl3RlM+uNNnlAmBEIAABHZGIMua73r6i3RJ1HsWXqe4sxqFOhCAQEdg+K4li70FLwQqJ2Cv51EvI2vW+oAq11wcR5DN+G7bsvdeuLTey13Coh0am4+E5WQz7kzTzpCPHz8eodD3oaOq1tT3t4cK7qaPGKpGCAQgAIG1CWizpeXFkAYAxkHF2gKT/koETk5O7CmnO1TtedljusPU2aei1nDPpkYECCwgYDmDQ8lGtc0FYpR8ZLa7qdO2lEFkWTpidyiVkZlcFhOopLiNYmzu9oniPDsYaEudKN2NkeXZ0wfMuxM85VIzPpUrmvhLALt3zuiuHIqHt3DIxA1RKfSeNDnfOs5d6Wh8Et7oJdOho5TkjD07O9MRXfpXZ0Zoq1X4/B2NAVTuKWcqufIvuD5IzV9AhkeaI4B9a67IjAIf0DIbybQejTbbegkWlp8RiwW48SWFcSoh5u4ssoaVD4KA6bDUhBbjaM7F4gd7wdkdof301p44MSFQmIDFDeuKFPbMuDFruHbnMp086k9rEAwZIAABCEAAAhCAAAQgsCoBjuBZFe//eCd9Ls7s5uZm8bOjD6ZP2MKv1UczJRACEIAABNoioDXf9pcBU6q5r6+m4pQJT5ckvfcsoym5QAAClRMYvmvZ0x6byuEj3oYE7N3objZiHVDlDSsYWYuAcSGaPkCtw+BmiXnr1YyJzyabEsF4/o6y0E4PtlqloC7/rN1gsrKqfOmQY0MEdjOIaoh5c6IaN8FqtKDzeprTDoHtBOxrmtMdqnap7DHt5s6uqT13YkIgloDllfrO6qpOfAhTOvKofugZHrKyz4+GzxJSFQFL89fBFmvLvMtaFzYjsweBrc28hvTfv3/fiaHhnOflKyaevjOnYZulOIzzlKHkeAuHTNwQnaHT/9S16y/VOZUPDw86iCfXdil1Xp8+fdIu4ozfF+yFt18cpObbgRCzXQLYt3bLLiz5AS1zGMhu7tJmd1OUZRRhxGLhbFyc0O7KB0HAdFhqQqNx7M69sH+jUfWjxLazsr8YihKAyBDISMDihnWza+sjIu5cRlrorRaL3t3S5BoCEIAABCAAAQhAYK8EOIJnxZLVjqYsSxnkXDg9Pc0rqN1hMZUvTp8pMoRDAAIQ2BOBPfUX6T3XztbB76miogsE2iLgLSa2rD9uS0GkhcAoAfugQrsCLOeDjOZSVeABVa6K/wGF0SYK45aJWW+VNku4KwPUVWV3TMUWkD6nY9m6pmQFYXNpY7UjfpTBBBcEIDBFoM6TMqakJXwTAlrJ16/vDwtweXmp8UA4DnfbJWBf3F/nmma7m9c+xmi3NJG8fgLa3D4rZIEzOGZlyBjB3eE/muxhBy3qWy2676w+jNaBIwTqbAuLmgU2WrgenimRmusxw0OU9A/MTIFqKNx1o2lX6laSq0dQPzj7FmzZGwG8heFi9T5OPuo3lglSNDUofRdwmR3Q8gk9qxRk9GpwyR6h5ofLnbv7IIB920c5DrU4pmUecthfCG12f2W6tkaMWCyE973yQQQwHZZq0G4c+/TK4ipsl4NF8ihW+1hMaMFCnEYJWNywvWr2yt8/suGFPt7jvZw1Hpa3ocxkDQEIQAACEIAABCAAgSwEOIInC8bxRLyTPscjGUK9PbqGJ+ajZPnszNevX+dzIgYEIAABCLRMIN3H5zndtoKRZdeQfXfKVmqSLwQg0AQBb7nz7OLjJpRCSAjMEojaPlTJ+GFWqXCEA6ocBsLdAgSMnqjZI3i8CDW8ODeqJsjGkwUKFAdZ2AlETTxZWWUHS8yjEQhvQz0aDfSdIvD27Vuj1cUPNsVwB+HGOiBN3Q0h9ShunzDaNa1HOyTZHwFLO9rf6f9hh6e9Fe+sPhiX4K9tu3RKgnayPXr0SCcvML1ar45V0vaNS3qi3JjrQbOnHDYjYRNkz2U3MYVrw8Yug/Pp06fZc5GMFtItFLyFLo3htbvUMPxlcpXRxcWFeod//vlHRybpwTdv3qgzUlNyC07XClG4fMVywCqm4svI6FmlMBRg85C91vzNwSJAAQLYtwKQN8kCy7wJ9gKZ0mYLQN5xFoxYAoVrbFzewoZhgl6EGlY+SEijdorJ4odhmdYfEuXc23DCXgPJKJdU2B1UgzrIcGQCastRVTTKUGwOdthtsZBg80JBAAhAAAIQgAAEIACBMgT+XSabA+ai18ye224ZBPnOVnpXrU/ceLt/YyXUC/UCX+WKlYr4EIAABCCQkYB8ZPrqdUqCUS7FlIzCz6aLoaVpK/XIYcm5CwEI7IzA8OO3+9tjs7MiQ51cBNSN6t2hcSX9PiabB1Q5V20hncUE5KXRRojZoa8ihL9L7Hm0Nl+INvyczhQiObtOTk6m7tYcrhLpt+dpQ4v2rtQsbXbZVGqWqtvlqwqMQzJ7EZDgPgjwpcR9lGMBLbThR1Z3tsKoY9J5PVdXVwVEIovCBKJ6Uq0ZrcopKnlma2/P8/T0tL/mAgJbEZidoEmwqJ0GWykSla+7Y3/44GHPDbS4xdRHr2119davM6Tq6zUqONr0c1ghVwqxFHeBjRYWMVp8ARoeDKgdrVSs7SarmpDlO23LCMjtI2djeGeOpbt0c8db6NIYvXYXBNpHGpop6G/D2jKqy+LA/dX8xSh4sCEC2LeGCitWVCxzLLEm4tNmmyimyoVkxDJVQBqXWl4fN7fyQfpiOqYKfTfhLH6wFyUr6+ysiFk5AYsb1lWhgGfYzS7lWgsGPGes1uat/RYjRWCehQAEIAABCEAAAhCAQEYC/8qYFkm5BLJsT5L3UDMWN9mM1+kSxq6ByCg8SUEAAhCAQBkCnYM7Ma/v378nppD+eHqfld5vpmtBChCAwA4IeIcaSCOWg++gWFHBSMDemfbnUBhTrjbaAVWutiyOI5i+UWxRdtgf9U/d3d25785reHEekLYXu7sYfnjHi1DtT629lvDdX+IpqNXqGBZMNS0cob+rY9r6ay4gAAGXwGF3s7sQuLYQkLvP/ex24JHr62t9bSIQgVvtErBPVWrree1uXvvoot1yRPL6CRitqPYU1a9LlIThrf7ulDMq2dYjW1bhr73yXnXSNaRPnjxpnWq18rucp4QMt5Spp6LCa6h1UQIbI4fx8s5liNFSE4ZPZQzRkS5h+xY7n8VbGC4d73Mgh/0WyP5qfrjcubsPAti3fZTjUAss85DJPkJos/sox221YMQS4L/LlQ/SF9MRKPTd3LK/nqjtFUz5IrC/rtrNYsLykMmxAIHYDr2Vt0LaAaQFAx7A8EHbXmR+QgACEIAABCAAAQhAoGkCHMGzSvHpu6BZJvnGZdDLdNC3H8MfoJtNNnaiOJtg3gg6JlzLODQ71Z++3ua9x8qbF6lBAAIQ2DEBu4N7CkJ4HeTUU3nD0/tlPIZ5S4TUIHBMAvpUu/txsw5CgXX2x6SN1hUSsH86tfLJpp3tAVW2wyHmSgSMn69Xf6ReaVQGb8lX+nRgNBd7oF7nGwfzcnPJBWRPmZhVEbDXNGN9qEo7hIFAGQI1uF/KaEou6QT0eshoeMMbZdMlIYWtCBgrgMSrzbbYZ4t2HbcqBfI9AgHLDopdHhURVqo2w1KmKmpuazl7aO2e15vyH/ZQhgKFbqnnBfhb+s21a10B2l4WYRPkRT7IT0tNWBtFePesxUL2EuIt7FFMXXjvIg974NrOav5UcRO+JwLYtz2VpqcLltkDso+ftNl9lOPmWjBiCRTB/lY+SFlMR6DE93TL/nqCxQ+srNtTzT+yLlEdekP+WH1JzitWrc2zN1vvWX5CAAIQgAAEIAABCECgOQIcwZO/yPTpsOFMY0E2Nzc3a28cSpRTTp+p/VoL9M37iByv+ma43l1JSP1pMdnZ2ZmORsqbC6lBAAIQOAIBecoSj2yTHd4clGWpa0BIfZRAXwgPROAWBCAAAQsBb4dD98jaY36LYMSBQDECxu/8qOOucLIpkbRX+eTkJOo94gFVLladyGiKgHE1z2ivpCVf7rIA7VlStZ/KqEy4ty45kGnhNQpRW4MCYnOrIyDratwjZ9nGDFUIrE2gzt1rNbhf1iZP+hkJ6BsGFsOr/i5q9JtRQpJalYB8EZYKIBncweGqIhkTN44E5NDefBxr1Iho+yZg6Z0LnMFRHnJYqZ8/f5YXafMcjXPbtSe27iegZCo1EduczC4FMDo21+avlUsWvM31mLN4+ezBsNzlb5fTbxheMkQ1LTD+jOoajBZV2q1tVD2A9XgLvTFzFF5PqaZ/7qzmN10WCG8kgH0zgmoxGpa5xVKblZk2O4uICBYCjFjClHa28kHKYjrCJb6buyx+iCpKVtZF4SJyhQTkrlSHbhessMPKLpgX8+HhYdht8UFrjxI/IQABCEAAAhCAAAT2TYAjeDKXr6ZPWSYVchoaT+9OUeDt27eJpyq4i7RSJMn7rNaOjG4kSzxyKK+QpAYBCDRNINF4Nqd7ov2sYZ9GogyJBJorcQSGAARWIjAcox6tQ1kJLMk2RMDepVY42ZTwGlHojaleLmo2bcR+QJWNZIi2HgHjQrT3798PZfC6KmNSw3QyhthH8lk8cnbJD7t3xY4oNmb4c+h9atrGPLvdro/MBQRWIlDhMD52XddKZEi2LQKfPn2yCKzR793dnSUmcdoiYBzp2QdjZdQ3ymPUrozM5HJkAt42y1EUuzwqInDIgiDohIIDDukt5kuDzFW/BqEV8+7xEIUn0aP1f6+BFo9BuJlkIWOpdeEDs7KIkT2R2Q0tq7aj7OoUS9BSH9YWJrC/KOqgW7suhQ2dpe2vDblL3zsE0DX+ZQSoJxd7bVlP5lw1fz0JSbkeAvYae1j7Vk9hxUqCZY4l1kR82mwTxdSEkPa6tJ461Y5YjG7eVlY+qATtxU13v16FL5Myix/snFlZZ2dFzDoJ2G17J3+g261HwamNscauuR5FkAQCEIAABCAAAQhAAAIpBDiCJ4XeyLNyeM0u+Bh57L+DtMxFHyD977C1ftl9FqMSeFuzRuOUD7y+vp7K9IDr+aZQEA6BJggk7mhKX+Q0tRopahFYE6jDQib6y2J9i2FhFtw1fuZxKmX5OvVd6Km7hEMAAhAwEtCWxeFMYZd7bIxAiHZMAupSjS8Rh9/Q2JyYO/8dNucp8Q6o8hQKwosRUK2zbKDSZEe77zyp3HquW4kTAS/xZT8te1a7lI3mZZkYw6fsdmD4LCGjBHQcudEJsPkcc1R+Ag9FoEK/kN1aHqqkUDZMQB/hvLm5Ccfp7urN1wHfrXgqGzspC89K4hi/0qFBo757UYnMcvNOeew9CRPffnqp8RMCiwl42yxH07FM30YfrDlQXUxYvAPOpyyzmLVntd4iihqm/OF60u5dS29VyRE8a9e6NQoxbEB2aVSzYKzB3x6ob1GDbfv8N5BjFqpeIuHK6UUu+dNOrKRUZfLaU80vQ4xctiVgb63Yt21LKj13e1mn50UK6xGwlyNtdr1S2EfKjFgC5bizlQ/SFNMRKO6d3WLxg71AWVlnZ7VGzN2/D10DmpemxfnvPqI67/6s81rLA4Zebvm0mxC+TqRIBQEIQAACEIAABCDQIgGO4MlZaq9evYqdPg2z18KCjx8/DsNXCtHKqqilDJ4YWjhYz9LbTjZ5AbwNY73M0pQPXvU0uIBAEwQq3NHUcUuxnE2Q94SU8TQeye892P8cbu7tbxW4SOxYE3UvoCBZQAACTRAY3f1VYJ19E3AQ8lAEjB2rJtfeK95tKekULVeAqPOzDqiyy4rrTQgY99F5u+9Uz93X5y9fvtzciyKnkytSGGZhaavdVBOmVPnd0fHSUOZ0B+wwTUIgEEWgQr+QZYd/lI5EPggBrQBWj29RtvBGkSmRLK0v/Vj20dyr9VSPSmsMNPa8NWwC6TQyunk1BSs8MjQCJ9rRCBjfoUd5GBpiGHZ72rcbbaKyDvzSOWVa+6E/XaR/PMn4oYhVe1tVSHcmxVr5VauWZTQSbiNZxHNLfCrBVWvdVKaJ4WEDUgBsovxbPV6Dvz1QOvbBNt7C2So0fLFisQazyTYaYTc1v1H+iB1FAPsWhautyFjmtsrLKC1t1giKaBYCjFjClHaz8kFqYjrCZb2/u8ZXMEeesvWFzsq6HkV3wftQD0jlP6NacRP+2Kurq1GljOsKKi8vxIMABCAAAQhAAAIQgICdAEfw2FnNxNQCrPRFqJota64y+124GVFibmsR6tSBNcZkvP1axqfWixZwVzUxX12PDClDoEUCiQvl7Xs1R+EMX4H30eyLwPpHWr+QN83i0p1SM72LnErZEp7S08ldeHp6asmFODUT0AJ3bSnXQnmdBqV3mTWLimx7JaDqN7pRny+y7rXE0StAQB2rseYbd1cG8sp46/37925qUbPLA6rssuJ6EwLaTm/JVz4od9bjDZsDDhZL4lni2Od0KbOVBaKKm122Bekf9hHjGsp6OgiqwWHraoV+odElUIctIBSPIqABgKUb1TFPcg9GpbxG5JKtz9s8b6G0hsqrptlcz2t0Mtcwjl214Ei8FQKWA/JkWxJfhFVLI3DOgmQe9ZTWoIveI2iphs5F0hII2Rz96eLy8lLFlNIPGqcwq57H5E35jdta8hYKb2pcnmsPLYwHP7X4DjRsQFZtR24Jtnjt2YHyKgSqfbjXcEW1u2IC2bkJ5rqu2VsoaEabkItGVenso+ZXhRRhViKAfVsJbJ3JHtwy11kosVLRZmOJET9MgBFLgM9uVj5IR0xHoKB3eau5VzD2Kpq9vFhZ5yHlfagHpOaf8giF3ZWe8FGLTr1ny/zUW5KpN61Gs1ZGTnKBAAQgAAEIQAACEIBAAQIcwZMBsmZNz5490wKs9LS0UF5JpacTlYIOD0qZyMnzW89WdkkS8ERPTQWjcBEZAhAoTKDw0ihXu4BHzL4IzE2w9euAgZ1VLeXZ2cTDEbSeLOXFwIaSh/XiroWABmn6RK0Wx2vF7fn5uRbKn52dPX36VGvo079baxGAOBDoCKgqTg1EWQ5OJTkmAeO+o3rOe9VM0904p6Fg7Mz9gCofs25XpbXxtXc/3FU9d49vWFDP11Df2/oeyKLwHM1lFZCKW7EENHT3jjwbTUFTPK35GL1VODDgNygsCdkVJrCht2pUU804sEujZAi0EDDaXiWlie3m+zYtrS/FE+gS89IpudrVFWPVa2PpazZUw3tAVT9Lz6uxhPRalRuJQ8BI4MuXL7Mxd+wbDJ+/7LpZZikVi6BVE3qPMGpq1CmoHzRu+hoKbFxJst7EVsNF18+mjBbrMtRuNkSdiNg+evToOG9qLMMGS5xZtoEIlglCuJ0GEt/2VtiANKpUGaS9G7BMdsNcAtXeMs7vEsRbOATrhYwOhi0ONy+d3fzcR83fTXGgSIAA9i0Ap/VbWObWS3BUftrsKBYCFxNgxBJGt4+VD9IR0xEu6P3dNb6CYfFDV/SsrHObgMVP4r3HdB+PuvbSCXhvopI9TmSLG9alkbJz001npWu9jdVbktHE5XfV5ovRWwRCAAIQgAAEIAABCEBgrwQ4gie1ZDXH0BKl8CIPYx5ahxe7i8+Y8my0m5ub2TiBCO6CrUC0Arem5nvKWsW0Fd4CipMFBHZMIGW96egyWTurwPLoFKnsAtQWUwtkU5YtbnXiydSxFxa8bNiwUKo2jjbl6mWARineGwIJLOOg43jkC65h+1C1ABEsIwGNUYf1sEv/mB1KRrYk1SgBWWDLEhmZ64eHhxp09IYTFuE9sQ+oskeAn+UJGD9o3+++8Bb2Lajna+g41YGukVdUmrFLKKISP3hknaFpGSB5NXYTaMaDADaRjUzXJmCppSUtWA0tYm3mpL8qAW3CN672C7yCWVXCPnFL67OvYu+THb3wfMuWrEfTqTywoZ63H7gGkKqYpFEgArcgUJKAZf1AyjuXkrosyCvcs3g2dkH62R/RQoLZg3I06FrgqtJrCIu+2lYxujU3i6beHN9iUbPkq0RklvVdhFG2wnLkNzWWjTQppWDZthRupym5r/psuEHt+GizdKpCJ1dGejqLUwgM1PW5e2OyJefaRpG6aFV5C4eTF9nhbUs/CmbeyPuo+XmZkFqdBLBvdZZLLqmwzLlI1pMObbaestiHJIxYwuW4j5UP0hHTES7oXd5t6BXM5osfWFnnNoHh6NG9210H3CzDyIEQz9VmyTqQ2gFvxXqEat7SKDsQ8Bh7bxkOWNaoDAEIQAACEIAABCBwQAIcwZNU6DpNQAs4snjEPn36tOFsSj4LyxKcKVhabVbDq3otEw+sZSy5kmwKFOEQgMACAinr5Dy3YGzuAafYhhY7Vou88VM6C2/vel7BplJT9xQox6mnunCtfWfDRhhRzXevrq5md4XJRGjldw1jmJpJIls6AdXGKUO06raKdMlJAQKrEtAEzbLPRPtwVhXDkrg2SnnbhJa9UDygyha8xFmPgFw9ls2ccmp1Gwi94xuW1fPs6lgMRZdpFu+cXf6UmZE9l8PGtJwVrvHV5udp4mw8bBWV4ineqjW4eTZ8jSxIc/cELLZXEORL0YuYDWlYWl/gPVGU5N757Dt2CFsGNjrk+tevX1EA80ZW7t68bDR9Y00efZZACGQn4JmR0fQtZm30wfoDw6olvr/Lrn54mYGb3YJPExmHauvtbdBLENeEKiN9csNVar1rZTRLTJVBtWVnb2rWK01jYWm+bBkRBTZUGDMqHy3sCuCdy2yJbOvKmDL+UVURb+FsKSvCKKXZV+eWlBuNs4Oa3yh5xI4iMNpyR1PgbcgolsoDR8v3yJa58vKyiDdapqMP0mZHsRA4JMCIZcikD9nHygepg+noy/RQF5bXFix+6KqELKGlmexpMeFUWwh717unLN6/qfTdcO9Fxo7fh7paZ7yeWhw+mkWUE2w0hfUC5aJXxQuMXZm/rAeflCEAAQhAAAIQgAAEqiXAETwLi0YLOzS9zDKBl6dAE1f7J30WSjz3mNY/pWyv2nxCpeOQAsvXNFkttpJsjjT3IQCBOAKJzqbwOrywKFPeyUSRwplWfjflyDZ55XQORWEFF5/7o945yitaWC+yCxO4u7uzF71a9LY7iMK6cLd1AuHauPlC/NbxIn/TBPRZb8s+Ty3KVzvaVlOvT9H3tZZ9k/yAKm9bcOQuAl7tnWKi7XBqaO5L9JcvXy6r51NZLA5/8uSJ8dmpPTzGx6Oi6dAiF1fUs1OR3e9TWRYVTaWzj3C5SVUJZ3XJ4pidzWUqgqqBu4t1KhrheyVgWXnmtutVOWgtVEkbuKouJL4hATn9jEv89SJmwyG6cR6dxdXjOoeN+W5YgilZy6ZZ3g8G3sGl5G581jKylRabv2w1qkO0IxCQIbLMGiwHpzZDvNtiAAAgAElEQVSKS5PK8NQm5f1dXiYa29tN3II3R8bE7fPfWPU9E2rs8WNzGcbXO0HjpEmNZWdvaixOFYuJGFI1hniFPvVUi/2mO0Ib6nXkl/hDGqMhapUbmt+pah9VcHZrWXKmXJu3cHT+IiAttvrRmhwbuIOaH6sy8VskgH1rsdTsMmOZ7axaiUmbbaWkGpKTEUu4sIzz3JpXPkhBTEe4lPd6l8UP9pJlZV3PanT02N/tL3gf2qPY6kJFEOWAinKClVRKrq3wwU+S3OL0LikzeUEAAhCAAAQgAAEIQKAAAY7giYasaZI+g/b06dPw2g5julpXp0mXZcm+McGUaDrFZvE6P2mx4Rk3kjy868aytzMFHc9CAALrEUh0Ni1YC9vpEti/lCjSeqzKpCxrr53ny/LSm7CSq/rUOyyuAOo48BUuK+UanrLsGurl1HLPzU8S7IXhYmcE9FoiXLvCLy12RgN1IDAkoEUGlkFFlFUf5pIYoobsbhbS5rGUIwUPqHIifx5PJKChe3jHY5e+xszeBjzjCrZE8SyPG5eVWJLKGMe4fzIqR3cPkn3tXVQWbUXW4Q6ztVdVVzP3rfQKD/NcqdzCdcO5bp3ArCM9aq1VCg3PhqckxbMHJ/D27Vtjz6shekkXn1suRses98FGNwX7tZvIbJO3J1tnTMv7QQ0Rs6zlXUBA9W12AKbaKy0WJM4jEFiJgGtDAlnoBLTA3dZvhY12lrUWWRCtOgX2TrwNCDw7Awo8G7gl15b7pkyFUmZRh0x3FNj9vakxDqsCZbf4lmbKrj9zKp1Ghzdh68o7l6nidsOj2qb7YPq1a47c1ML9hRtT1xs2Lk8S9+fsYNWNbLx2HUqx3sIpt5WKQC8pthrVGxVfKVrrNX8lLCRbFQHsW1XFkV0YLHN2pJsnSJvdvAh2KQAjlkCx7mDlg7TDdASKeN+3WPxgL19W1nWsjK6SsKPMiN1NpFGHoVHTNaJNObum8qqTsFbDnp2dTcnchW+7gjcsG3chAAEIQAACEIAABCCwHgGO4Ilgq5fQml3I/5Xr3bm+56zlL1Xt8NckcLGDT+t4tEQ7AmimqCqU8Pk72oRQFeRMepMMBI5CQO3X6EkcJWJZYjj6YMDUy3qPPnKcQBnexYUytaogOz2t7g33DoEcb25u5McPROBWzQQ0GnGXJFpE1fhnw727FgmJ0yIB7W2YfS2xeOBtARLbECxpEgcC2QloUDH7ZlGVuczWoKF2cgJ4Q5f0Le4HVHkIlpCSBIyvwN2tj+qeKjkqWqA0H7R3l1q3VICtJhr9NHPxtGgo58+fP/vAlTZe9um3cmFZqmKs4dlVVsfEWCs71eYSnN3bWaaSuNtrZT0sdqmMYG6Bls/RzZ3rKALGjxmoTL1xclQuKZGNYwNLJxIWQz2+W3Vnm3w4tSbuqvRnByFblbvFzfvp06cCnN1aUSA7smiagDvJmlJk1iUy9WAr4WHjWey8wjAuGXxLYYUTCdxNdyUFEp+95bm2ZOeNff1syrMR9Nn52TheBHXfcqp7ge3+nB2Zr9cEjP31rIR1wg9za1Spwqjl15LpK5xpl92oCYp1RRpnBF2Oh/UWBtqCjK066DJkNqlmU5m2XvOn9CJ8TwSwb3sqzaEuWOYhk9ZDaLPLShDfWpgbI5YwH+N7YdfPEzvdCAuQfhfTkc6w3RQs762MlTw7hNoWP7CyTkVsNBeWehWuMAd8HxoGEns3tggq3JwiCzB7CKDeLGy1fDe2RIgPAQhAAAIQgAAEIACBvAQ4gsfEUwvZNWfQV2U0u8jlAn7z5k2Fr7Q1XddBtvbdTR4+LaWS18MLXPXnxcVFeMqn11ebHAy0qtYkDoGjEUhxK8u3tewrXqMrwEReS6L3/VVSY+3SKtjA+oBAInrFVcANp0KfPfliSkith1bnMnWX8PoJ9Duio0SdavJRiRAZAj0BDYktVmjzbTa5pja94rMX7vkCs5GJECZQvvjC8iy+q9Ha7D5P2fZNps8ahbqc1WazDBIOqPKy6uHCX5bCSk9VK9iovgsmU3JYjSa1VaB93lFmROfuANfZnbNYwnvD+sfderXYL9el5ibVp9/ihY6Cmt2tqglmeb+fuqTYSccyv0SLpVZG5kqGlBbrVGBbo7u9Vk1mdlilMqoEoFdbytuuRjmsLbZsr6Vuq/hkgbOMjb2aYPlpOR49dr3jMF/P1FsyHSaSN2TtZiKn9+xoSmBvb2/z6jWbmnKcLVBJXo/Tfu2SGhJb2zIMcyTEQsD9cuxU/PAJNVNPNRQedn5aEBVQdtbCeDJYhlv9I5o7uPu++vDRizWsh8aKbrL6+ohWg4zmnj1wtk8ZzTG88GP0kWoDZ8dURndBrIIaoRlTnpUwNusy8cNtqp5DpcvQWJyLO5FcnEjsg1p351qk/vEF3kt77V1mi3rZjBcVegtl7QOUZCVUBzR+lldNqz7ku5Dn6gjOq9ZrvrFCthht1Dh4iljieI8k/txknhVouZ46h7VvHoeGfmKZw4VVvo2H5THepc0aQcVGK18fNrH5U1gYsUyRUfiCuUNtKx+kBaYjUMSjt8rbhFEx0gNZ/BDFUD7bWTfszhYTDvlYXk3GOreHuVT4PnQoZM0hUVOz8BuT8mrKKSTvkFcHRsXYZHwyKgmBEIAABCAAAQhAAAIQKEyAI3hCwPWaWbtn5fLQAjjL1CKUlnNPG2m0pKzwUTVO/jOXiafwaF1UmYXXWp+hKZ8WigX0Eeo9fSotoCm3ILBvAjqxZdaXGiAwu2dv+KwWG0057hekNkx/HyEysMu8gepSV+0ptD5MHbdxgalXFnrrVn4DpycDP1MIqPSXFX3GkV6K/Ad5dkEZVbXcIVxMmkHoSwXGrQK732YTZsXdRAKWdjE1nknMOu/j3Qx0drCnN3maA+bNOpya5uxu7yAJ099bdzkeUOUhakvltFTyYcqJIdUKtlgveU7sq7i6XGp7cW5fS+e22cXEwg9q/2RvCiSY8M4el2PZVuoNYhNHCJa2Y6nqYRRl7mp2NlsBdCB4yQ5Cg70FbWTBALgM4QpzaagCW84X7i3GSqg1XOlrl8yR0dnSP7KSVCSbQsDSBFLStzxrX5KutzObvOey2OHw3mwLB3fFpNqXOn3LU4vjVNI1y6HhKj6qjjYYl+x5lZe7pXlUJHnsLTZ59FkCIbAeAYship2srSftSimHP+hqQbSSYG6ysWJYuqE+fc9LHJ7dZB+kaT7lDkdV34pZS82blnVtKo6SvUxfUmtczDZwi7sgVjB5LcLrZ9wEwy3UjVnVdaClLHttXZV2xYRRWyv/Qnx0lYW87gskCZtTF+ORvYWzlNSa5FXTB0WePn2qTxLq75H5T+843D9Nl7S0UlZFHY1cE5on6hhNWSSZ9KpO9mm95rt1m+u9Ephtub3iR7ZvPYTmLmbL94CWuS9Ei1N02RSjz2KNi9ky7TOlzfYouJglwIglgGgHKx+kHaYjUMSjtxrtI0Z1YfHDKJbRQE055To71GLCIQeLI1q9xvDBqBD3tWCB96FRstUfWX6PqDHqrMe4mMpy18iHI6dQwNfqCmPvvNynuIYABCAAAQhAAAIQgMAeCPyT9e/vv//OBUXntmYVLSKxT58+aZIwu4VmmaZavhwhynZR5bFKWaGiZ1UZVhJfsllmcSpBxVxJBiVrOVp4qpKsJ9VUyinSropxSmCFJy47UyUJJJ79VqL128TiLbZy8mlmBzib4M3NzVSDsoRHVeNA3RO0WVEzRmiijBY7BNVTRJWLEazF7T5VZ7Tyz5hLxmiB+jYlpxuOrfPKIoWnlxQ/1yMwusrWrdjDa5XsevJkTNm+U7HTMWPWXlLGkUnhfk1CGjv0TQyyx7D+n7OvmVXNCncTKdAsBlwqrzfN9IR3XzB3DVaOAi9O4s8DquwSG5r6Ycgm/pOhGMOQTQRz6cVeD+vzUKk+ZJPJ6axGdg/VqqWj+Ytre7vpzGzvrxnTrIKyMH0R6CJx5OMK6SbrXjfUQYje7KxTKq8xuxwWnFcHXKThaw2BhqkRMkrA0t7rsVSzHtdVRfXG/N1YZVYk1dXCswBPzqnGUlgqVb865yYWZ+Bo28kbOFVMo+GbmDiLrUgRzKu3qw4wurIbZesFpmgUVUNm/TbFpmaWnrdA6fT0vIrhFVD/E4PWEzvyhWpvXyUCF6pUu6cUttg1qG8ZPrmFaHcQeeZUKKRvuK/PCMRzBRSbNHUqWLxeLlX3uqRhzwh8NKnZyWxeI+D5Flyqw+uuQo6KXXNguC/eU+VJL4VhoQ9DEh1QUUJOmYXFQ9xw/+Iqu2rF8Mar+iksytEVYHhdzFsY7nSGgq0Uoj5I5SUsMlMdoqjKExXZokLTNT+KRiuRw7a9L9PjzLOwb61U3WVyHtAyG0Gps+jb+9RFnS+2aLPGIu6iYfM7DlOV3A1nxDJVtTx3hwtteL3qS7opCS3hmA4LpT5Ou31Er4J3MesvKubH86a0w0Y0FbJ4Lu+hmP055UxwBROuvB62gFRDE2T3FQeSDdyymIuU4vC65lVdKAE127016wJy66qu164wFpJq+LFil5+PWxQhDgQgAAEIQAACEIAABMoQ+J+82XjTMG/OEPWzjOdLUwjJrMmMlkApx1Vfcijxkl7RLCWr9xZRpeZF1vQs7+tzpWYUqYA/JXZBngsnS+lEJZIibd5CtIttcZy5VL3rwm/dEq1fGYvnwV9s8dS+vKTK/LR4Er1q0P+UssaarKKUgv2D3kWKp3IBpVbKyGiZPZj6KdQZkaqIY92Crkhyji8oo/RHsHXpDN0UNKhzizXq2k2H61UJLDBuNbx7CDDp7E+g+xitiurXAmkm3hq+8BuVQYHG/jFRnv5xY5dReCDXi9fQhQpuqkzdcDW3hpSy2HA1NI3W1lZq2II0xlgj0wOq3GE0zp4sWxHylku1gqWrae+k6vRcRY2Z1+va3DlpP5GxyDZbgl7/OBs/EGGXHYT0nV2IVqDLE1tvHKsqMStY1y+vOvAL1IcWb7kjmalr2bRKVLN0HGWMUu9aNDqBCwyo+jIajqymSnY9Vr0w7oVne6ekKjk3MdrwAp212+VNkXHD+27RJbzqtaVepXQNXlNau8lYjImAl6yN3rERbnF318K7dptV+l7POxRjpZnaVO21VLxOyLXheBJWaNA8CQ/40zJNUG05ApmwPanB6+vZ/KGpcUPsnoqhbe96cHWaboLedS4gQ49TgfGDW5+HAniaBn6m9OCuDDVcz3LIOIgaVrkAZN0q3IfmKo5wCypcz3MptVI64QrQ3dXkutigZdR/ktLejV1tp+l6arpTp75FW2SbLXdvgDcbfzSCffhqqTC54qjcZYJWmmRZhGy65o8WdOuB9oq6XlseZeg1w6nalX2qbrEhvTDrMancvo0WWROB9grfl3KBi1Uts6VcVJMtaqaMHCxiLItDm43iZm8C69m3UYEL23xLhWfEMlpSXaDgWBgqjlpoIJ0Nb2E67PCb7iMCao7Okd2KXaDXE1vl4maqEeCsYF18xQxol/fWrHtNIsksrDTHdHUZ9mIF3GvDTN0i665TaovnGy+A0UW6g2t7l9QV1rYqq9Wr0g6r0GxIgaq+LRlyhwAEIAABCEAAAhCAQIDAI90bDprfvn37+/fvYfhsiMbl9/f3s9EsETQbNE7jLal1cTpHjFTThf798eOH/dmUmJpcaXnZxcVFSiJbPXt7e3t5ebk4d+ku97T+Tk5OFieiBx8eHj58+GCsXao8clA+fvx4WY6/fv2yOCwkz7dv35ZlofowO+WWFqenp7PptyVtr87d3V3XHvuQ4YVa6PX19TDcGCIHnyrebOTz8/PZqtKWtFL5+/fvnz9/ntX93bt3y0x9Z9PC6VvAhlMY3pVeT58+HYYbQ1Qlvn79Go6sLJ4/fz6FRb2SbFE4BePd/ZVRSmchcyer+OrVKyO9YTRZQtlkJTJVdsNH3BBVaTWZZ8+euYFZrtuyHm1JO1VAauZqxVN3A+GqBqpIgQjcykVAE40F/bv6dNmZXDLkSkd1RtZD9sfS7Q4z1RsstbtheJYQGVXjyFlrgkvOUzTuMtpqjRVnB2lZWDWaiL3n1atoy7SiEg4y4xpxhSvJeh13B+Hq6krjZBdIxkGgm2x3fUCVpfgQ8pBMF1LYFFQr2BQfe7ix/9XIXFMVe7IlY6q3Up9ryXGlNitb2vf4Xhazvdtsb+umkDjs2WsHoaJ3i2C0JmjWrzJaafygpnF2duY6k9Uf6afKyzjoaqtHHiVcIFDDYzmULBnJeZviRrBkYYwzO/CWs0JG2JiaPZrbIlzrPStPl8WqkxFPC6NIemrWWnopJ/50bW84qWIDEqMNT+wpwsp2d+1w+tQKSNXn1V3IlTf7gmaZrZDNd73QBdqLcahW2Hk1WyElj97EJb7784q1/znseftb/cVKBrZPf3iBQRsyIWSKgGV26U0rppJqPTzssS/fkIc8LYXVPRVl92Qe3emDFqkroy4d75YrUpb+dDioLjzKkkbhcndVHr3WZo+V+pfR7FYNDI9Y3JF8ihgWB6OXfqNT1HBfPLr4zVP8OD8fPXpkUdaygsKSTjjOlFsvsbFPJTsUZqU+152Ye1nMTqlmLbObQkrv4Ao5JLNtiGygVNOflM0lyRFqfi5W9aQTtu2unLMNx42cfu02w3Bq2R1H2Lcw8NbvHs0yW8pr1gfVJ1LnIJY22xfQ7AU2v0PEiGW2qoQjGN3puWbcYWEW38V0GNG13kcE1JwdErD4oadncXzJc6u1ImvsAujEGPqQPT9AL232i7B3scuulfeh2eFsm6DdkndylvHCDZl0mw21rqlf8zaMEw5J9OCFE+cuBCAAAQhAAAIQgAAEaicwejyPZqG1y92IfCKppWOjkBsK1KxJU75E5EpBKKLOFFe+8gh4x+vOiiGPRiJbvaqZzaVABCluUSTqNPT1xDZK22uUXqNy6WKpk21JK8hadpCLz+J0LGD7+mC/kE1YLJIelE1WClPZhY921rNaNjH1bGz4LstIRlsvrhYXkAhrfZUssJ2zYqpAZfYXZ6oHZb7sOcYWdFvWoy1pA2WxrD6kjx8CInGrIyArETuuc0szYMBLEpbFkKVSl5HeZNabJkSNZmV+VTRlGMrOu2Uavo4dXpZRoZJcVGQquDDA/q5irjQwW4mGUbuVbMLQTKmxr6Rpn+zRVJa+ff2cvShpCqoVrK8qKRfqv2ZpK4LmKSm5rP2svfNVj5NRGNFzs5Zd9WYQs/O74SOueBoSuKWTYrSN9qTLrrkOQtCGVtpFp2vNSb3ScVEvvlahCJebl36KtkUk96mVOq/FetX2oMouyqugQW8NKkhst5SH12ELsEwFry24dsO7NZSnDynzsTLmJvYijrLhbqHbszDGnO3X+lrkXai7XFUwT37l5Qkw/Cmr4j1l+en2+0qzM/iWB5fFUfpDyadCyrTcXhFLE17DGitNr+cdAik/cLXQ6OXshwo9zPUucLasxzYlZUuPvJ5vMEXyNZ7tm8bwoga3vEbpQ8FGQ+wWz6sA6llcsAF7IuvhxlxwPezHC/cdncyzg+RRwn3gnqZOgeLu9LXXq6n6MJtFD9a9mEqt8vDAnLEGe1IVPbe4w9eyUWv4UnoanuOrFybLcM4buveJDy8O6y1U4c4OrYe4Coeoq8pVCe2SN13z+/a1g4uoXuxQ8yzs2w6q95QKR7PMUxz68CinqOxASfdjL+TsBW12FpEiYPN7SoxYehTLLmRILQyzzDiWSWh8CtMxC2offURATc+FOKzYLH7o6Rkrw0pOxWFJqf32sq19sZv3oWuDKpm+eqJhrRg2YS+ksPdSNUdOOWXqiRH7s2RtL1mI5AUBCEAAAhCAAAQgAAEjgf8ZjVf/+9fYoX/5+GK4yXqm0QLNEji1MGIBW7mENO0UH6UpL6f8HfrThX4qUEsf7I5FL3elkK5slK/fEyDjTyGy6GJxrGSUaiopo7S9RouLeEqAxeGW13JtSSvIak2LgeR60AK2rw9RF+nayT6rxvb2Rxf6Oau4LEOUnOHI6VrMCjwbYaUykhmfzXo2gspIXr++mxCuvptQeamb0N30sYpSULLhkkq825b1aEvaQNEscxmrmgXS5FYUAb1g0J/ee8nOdI1XzTawMHrWJvQRVLgqKRlkpaz0lUuUYJbI/5Hdl78foKZbnl4XXeTtWTrthGWBHZZeArsGz565lF3QNlVt1hasl7CVCxWTmCyoiuKv9rhqKWdkKDktFUZDuIwajYJV55gxiwCig6gsNTWWcy2h5VqlsIbBdIujWsFcIdOvLc0qPZdVU1BJ2Q2gOsQswqj6uZnqWr3tMGU3zmjFFv/hUwrRqMaNv3g7kOCM2jE38dHrtjoIEZs1IyqLvLPdYY5uNbD4E1zyGt4owbwSjlattgITK/BoqyxJQK3PLeXhtepJLnnEyrPnyt1NPKpOduPtlQAyN3HLJXy9rAnImGQvO0kyNHrDKh0O6XqWsMq57lrmv7F9q5dmxvY71HoZcBFee3jsiqpqNuvSiYXspj+89opgWN+y9/VDGbwQDJoHhJ8WArMNR3W7ZFu2yLxenMD4RC16vXztKQ9NjReiArWP4WUV3celowy+J0yAScpkdmhCU1LzZI79mfLKaUOxY9W0xPeqhFs9dK3aZUlkKs7sZMTLrvup0plKsOZwNaVRdbpAb2ZUsyJlZAuwGt5SPcw+uejUHNqlLvdczVy1QmZ2qNFoSK5MW/EW9jVNXZid0ii6MoFZCihK1HZrfl+4TV8wzwoXH/YtzKf1u4eyzIHCUj3XEG5BJ1Xhiy3abKCgdQub7/FhxOIBWfDTe1M2inRBsoUfwXQEgO+pjwioqVuzb+XUUdrdkuG8urvDHJVF7xMIOC1HG5pmVUowr4RTWqhWWNq+VFDMqURiw0fHKsUWE/bSTnlX3EKJfVXnpSlufXZcTBFQVVeViG0mbjGt11jUiuWwkngqWUtLcaUKXyvNKSCEQwACEIAABCAAAQhA4AgEHknJ4aD58ePHv3//HoYTYiGgefW7d+9evXplidxWnO/fv0u1+/v7CsWWE0d7Sp89e5Yu28PDw9nZWXo6iSlofn53dzebyNevX58/fz4bbe0IRml7MVRS3759639ueCFfxmy1aUtawby9vb28vNyQqrK2gF0soZrG+fn54scXPCgf8du3bxc8OPXIvstInYVq4OfPn6fUryFcTkb1aBrwrCpMW9ajLWkDBbesH9d7l7XrQ0Dmdm89evSoXeE3l1yvPU5OTqLE+PXr14cPH1Rdu6f6KZtCfvznrw+JSraPrBG1/vRi9cmTJwp0VzspJNAVakSqoXifTi9GJ1j6qE+SaMTbCeZKpRz1xuj09LTPegcXV1dXfRFLnQ6mQnTRlXKijgKoUlaB6l8l1fPsCr1LPFDWiblHPS4U6qzDj0h+jdMuLi7C0cJ3VYH1HnpYUWPnOOFcLHd3oPKqFVjOlr7qimdfe3U9awqqFcxSMXLFmR0jqSFonpIru5XSUVeoHkH20JK+Koa6p5Qxnuzh9fW1m9fUVNcyS1UdVj/uuiC8iaFqtVSbEnjVaiwdlXsrHYQqs3wC/XjDLaD+OsssXh2EMvLqmyhp5Uo/ipMHOMVTqtRE3u2FEyttT6C2C9V2l2RffArs/hIFtlRgWbmp9pWYux7XaEQNPJBOFhs7rPzDqr64Tnb9bFch9W+ni0zu1GsO5iZquT2oDldgQLKeDe8qf2fAJYYrkiS0DOzlx1PtVatUHzccEgdq9ewtSdXVq16wNXxxmg/OOiGHLWVK+GHXLCy9zZ96KhDuFn1v+rr5nVLuQwIpBG6JsP66Qu+6ku5amQaeWnZr1sopa1WkKYthzFT8VUnCWNIHeENhMGhRBm0IkJBRAhav6egijdHUWg/0rKunzgIfqZdC+s/h1K9PU/ZNAzm7aR0OxqZmkepfNBLuM3Ivph5x43jXo5MXvQizS+4lmP7TMk2eyqW8U25KklzhgeJWFssmC6NvY1XomqJOVa1enW3rRi9G7EW4UtVgTGI1WjV+oCfSGFJ1YLiexD5stkiuKiqnyugUI28NPLK30FIQXRx1ExpIh0fa9tTWi6nKmbjw7zg1f71SyJUy86z0eRb2LVdtrDOdg1hm1zOmguh6or2ufDhym8Xmx9p8RizplnkfKx/E4cim41B9RLjOD9//DuNnmbCP+g81C2tr8YNqztEWE3b1ofL3ocNK21aIWofcEZ1P1XWedIt4Fe4Gpqvmvd5dlmA3qNaz/cWydGafUvrrLbOZzZ0IEIAABCAAAQhAAAIQ2J7A6DlD3TLN7YVrTQItjtHCjlGkewqUjlr2VE/hqLrmPV1VvqQatBNkS7XRIryGpO010uL7GsSWDALYSzV10Za00kItYnO8FrBTwC3hSr9YVyXntUWkqDgHKaN62o7bItRZyyEYVV6LI9dDwNIk25I2XCixuqzRzMMS7uau27i4jiWwoBpoHB6bS6746nYDAqsR5cooNh3jmDkgfG23io1wAqiLdZSz8NV/6aVjQNTuluJocLVAbD011WVoG8CseGtEaF3l2cJaKcJsea2U72yys4KtUYsCaYYtjGXEGEi82C01drtXSvZB6yQWyCb74Nkf0Qsj0kRjtkoogtLRjpdR4xMWNVx8lqzT4yywtAvgWx6RJMIY1mhx6UsAlfVoNRsOPEajhQUL392rb3m0zodRZL+7NtvZyiAIi2UYNX2jvcysGFFgh3W+b6HMTYYkA7i2suEWu63eZ6jLSiHhnrSvXbEXFgujbno22WFXrldFs0+FI6xEMpyspdzDYo/eVVWZrcmKoEHU6OOBQAk8HHoNdVyWeCDf/hYGbUg7YNB6blwECMjcDal6IbJdgRR2divcympwzssQDU2cQsJzNK+YVO7eLFKFHuhKhGWYaVdPFG7vNCX8sAtTOgsMsqdR+s8hEK8hTP3Ugz2pM/kAACAASURBVOm5V5XCaB1z1beMVVyNRh3yKnRl5CY7dR2omW4utV2PVvVOR7Wa2qTdXJ6p0hcr1ROJp2owtEIpvpReZdm3QGGtYfalkX0uvFjH4ZB11lwHOLgFpHSWeQt75pYLUbJMnVzBtrpOqSRTMu+y5lvKfcM44RHgVEllCVdxBxQf7UOz5DubyIJ5FvYtUJQ7uHUEy6z2ONs01o4gzsVqy2HbLDZ/WI3DNn8YvwthxBLVWsMWxu5Xicp0jciHNR3hEpxqJnnDS/YR4cojSVj8EEbk3h11ww7rhqb/na/MfdZyraemps+jb+ctaWaJMyWVq7vFxzh0VjTqKsxCVYmUfFfuFlYT1zJNuTiTDgQgAAEIQAACEIAABBol8D+jctfg12hiUiEhxUoT0QPOPMPLJsoUn+DLl5HdBabSLCN/OJewF75vuXIkhdMpc9cobS+2xQ1URnKLq70taQVZ7r8y9AK5WMD29WHxxdAPGBBp2a2o9bV2RY5TRrKosg/L4Od9qusy1HnZiyk9ZlvWoy1pw6WjsYF9NIuPOAwzfDdvOz1Uast2EbByZVhJYkeh4Spdw127+RrSyBWSfYaVCNa+HFb1QaOscHevu4oTGJ+oCDaf4Lercq5KGJvO7CqH2ARzxZ8VLLF1xD4eqFrLOqZYATLGj5pS2bfWyESo1IamWClYbGPKiHp27jmUKldFtadjgZCxlGeTErRZLCo71Raj5IqmyFPr23RrKFKgQ7GDdWOGe7GhAK2EpLQOl0/KdQG2MiCzEqrORI005GEbrWajFVL1YTTyrFRTEZTaVB0Tz6mn1g5Xw5+SSuGBzm5twQK4Zo3VSrJZrF/JZYXreYynTLcLVqUw1SMoXP2FG1nXWQZyXpplflrKPdCIwrcshk5qqkRENWx4dVdxjFZLLwLW0wuDNqyZAYMWriHc7Qiobg+peiGq1YfCNTSzPZBK/PPqpHqR+gv1HRpazJaUDNSoeZzt+GR/AmRms54aKErsqAHnrIKLIyw2sFJhcabVPhgubtU6TZosdUaVTXz6Wtpd9IVuHNpVSyksWKC9ZBm5hXNv7q5XSfqfqoq9LlPVUqhlgtyY/SOBCxlD1cDAyLyvqIFEUm5Z+t+eg3SUtJbsxGG03SkFywA1xR9ilNCihUQVnxRhenRlLhY36inx3Pq8s5pvqQCbxBHnqeJYOzw8kKjTcRQuI+xbmE+jdw9imYcD17UtwDB9S3+dtxYdsM1i84cVL+xbG8bvQhixRDXGQJ+usXpUUjVEPqDpOGYfEa5smgPOYlH1Vm0x9m7deGNqnq50hvIYX9lM2bFhuGvZhtmlhASMgCeGlJKyYUl0V3EC6qtoavC4TpWmq7JEnaokClcVciPrevEEPKX4qno2UO4eqwP+zOibqqrQEQYCEIAABCAAAQhAAAJ2AhzBs3AqpDfTmnDOLoKxl0S7MTUbL/+evnMhrQRNLpKF1SLrY5rPWxRUJcya7cLEjNL2GpWvM1OKWVpxW9IKslrllL7Fwi1g+/qQciG/p8WluEBxlXvY5Zoi9qHKSKDkype/e+i6XVAuCx5RUQp4SnktfrYt69GWtLOFovZrqXIyILNJESFAYEGT5JGOQOzYqSsFVeytAOrlXKAm2F9qZpd/GcmALpvfmn2bnp3hMEHjq/qSrCRS1NmLwqh+TUZeNUQP6l9dW/qFVTd2RhFrVOVhdSoTMrsgoIwYw1xmBYuqFemRVa+GQnYhWw2YU5SKbSbSVKZAmsrtoy5Vj+tPF5q9atGAmv+UBdYtu5zLBtWWVQtT4k2V6RrhImZHUSamRFJDsyirolFMoVaJd4q4FUC3AmWnmjOlu7oYS+72OKqTZdAVziWA1w4nMWYZtrIwxtaqeqVRtOqkHhlWSxmrKbuk9ANut7x1UqlNVRXxTCyRxY+LwJRUCq9zbmKsFYuZTD04ZbtcgKqEU49nDw9UXVekZdfG7kBKaV6gBqgmpho+ZZ0ClT9KvOwMLQlayj1KCy+ymn+UqRFkAdcjHXNdK8TeKPTgqjVH2mHQhvUqVxPwKs9xfqq2D6l6IZYpwJ6IhTvoSjQN9IndyK2fS0pgmQ791JhNt7zC1U9ZOUWw6CWjPdUZdemog+vyVWqKLJMoOVXHptxckmftjsCiVx9HAg/5DEMEweUfHu/1iTd3oaKZ7UOFYui4UB1QI5qqKgrv65vF/ih+c+gksOgNa04fsvZooUViPRz3QnVpqEtgIC1To0rl1cmuOFTrhL2zhKrYU0apz13pFLBOysLSCnqpdCGz6SnYqdYZ26lRq3IZkpwKmWq8rhjDawkwlWBUuMpotKsa5lhbSBTknsmoFruv+b36VV2oKY0WR4HA8EAiPC5dVbyUeRb2rarqnSjMoSzzVE+6alvzEi8wAhlWiaO1WWy+V+v0M2zzh/EVwohl2JTCIWpooyQVqBF++Nk67x7NdBy2jwhXP1WDwCTdrfOaaSqmZo6am+spJat/+/msbgWmogH/4aznypXBci2Rwiqn3I1tNap1wiL1paamnPpX17MODampyB3kFGlzPWusIRJbqknBTtOp+hDusHLJXHk6ljpgqe37ixOeXFderIgHAQhAAAIQgAAEIACBXAQ4gsc62dHkSlNQOeZW9QXkKtfy6cizIDiaqFuBLoqniZwcB2svoJEve5F0mR8yOjVEI3PGi5IzStvXzClXzqLMkx6yVKe2pBVkNcYkKDketoDt60P6hSyzTHQup7wMfq4lTVOqHbCMOhQqqcAi0RxV7//SUJckzts6vtuyHm1JO9W43HCVvrqn/6sTgyvVRjc+1wsIDKASYCWgMe0C4LKi1gxyxwu/UGl0teKCIijwSK7xTEoV2Lb3DECWYPYXybEENHKocLLfnMqx2HPFnzWquTKKTWdWsECFX+nW1OhopewKJKtmom5oJeOpEfKCua0mp/aqoiyMxmclHe2iKuYBOwgV0Oia175uT7WpKLBuZGN96AVo5aKG+WZJtuuNWGRhwi0xb51UalN1TDzdqlvyusW5yVY2PFxbusKVF7RY8S3oVadq4Gi40s/yikoNbTT9BYHF2LoZWcp9gS7eIzICUWMeV0LjtUxQGdONQRuWSMD+ezWBn6MELCOfMk11VLxNAsMNbe0Owq6y5ExfcK8WFFu+WZyrGm/opZhd2WIxRTXcQffOE9ccFROvfEYafeUaHA4L3VKBe+DldU/JMfBuXVqnpLzXZ90G1V0HTITssKXyDNO0hJR3vMsIH8RbGK69ueZHllJeKU6g0k7pPpQkkMjOav4Uk63Cw8O/YUllDFH/GNA6y7hrmbTp8yzsW6Bkm7h1QMuca9y7rNF1T8XOzjLWpeO0WWz+sIqGbf4wPiOWZU1PnIcwFbIstUqeOo7pOHgfEa5vqgYrvWve5eKH9XDJnpT3aYTrRnc316gy4/tQi9jVxrG80BntbnYf2KgbudqahmAQgAAEIAABCEAAAo0S+Pfuh/4WBTs/zpMnTxRZ17rQ8gL37/Hjx5Z0jhxHiC7+8ycIDw8P3759+/z5s2b4v3//TsSiEpH/4vnz5/r32bNnianxOAQgsEsCJycnt//5+/79+/39veyP/hZoKjsjl+KrV68WPMsjFgIqqbf/+fv165fKSN1E119Ynp2No/6i6yzkDz09PZ2NT4TdE9Dg5O7uTmbhw4cPqm8/fvzQsKSrJ3oFe35+zgAvvQ5MvcxOT3n3KagG7l5HFIRAdgKy21f/+ZN572x7liw0/NMrQ41SsqSWN5EDqpwXIKkNCbx7904zJi987e3TXnZ5f6qZdFOMvJZBcwqxWjY31NxUSPWnyU5A2ZQsAske85ZrLbWJIkzeiEj+AfUOTC2NuIjmEdCARTZEwxX9aSrq3V32U3VSi7DrHLEs04inIJCdgN4f6eWU/tQAl/UF8hppVzzG31I0nUNe3a6IydYtAz6akcZIGkfhuBuFQ2ArBGZbhBYhaATbijpZ5JTRUOueIiNLUskaAMmpFwqa06krWbDIYXE/olmtPO2Xl5fLXm6qjDR50RA0S2FlT0RU1Tt//fpV/YUU1K6Y/k1N91r2aM1BrgYprj5UQBZUs76AhoWud6+W2Ydy7xNp6CLQOnhRZSlHTSe1nmsqpoywrF/KQHo0ZQ3qNnG84y1UccjUDJ3AbjF178q7hZHL7LBsjhKUVde/smadede/MkT6U0h34WYae62eUcs/UgYJh6r5sXiJ3yIB7FuLpdbLjGXuURzngjZ7nLJO1JQRy2KA8t4MB72ahixOsIYHMR01lMLmMqga9KvjWPwwWxwurs79OPuIJcJWPg2LbLwPtVCyx1G1UYeSZdujPdPKY8pfJB9ytW8cKqeHeBCAAAQgAAEIQAACOyPwSEcH7Uwl1KmKgF66a0bqvl/XtSTsX8N30mpFmi50+JEu3MOP9DZdnpGqNEIYCECgFQJazdkt6+mtkCTvlv50KsjgyOxo1W/nKmJzxYYlq1V9XWH1/3arTqc6C4nqdhYqSvqLDYuPrCEAAQhAoHIC3UrooZBdPzsM18aYYWCFIdJLe7S0+0J/C/ardEvM9b6woSnnAVWusOLtQCRNfNRqekU0ltYgvKGG0Es+daH9Qv8xDJ+ntndOPahw0dB+71y7g7qzICVGN83p0u+ODZUJqsHY7rWDEHnVge583kBxj96K3fY/u27ezUXT2M4R0f07/LmnlugqvtJ1KxVY7qluxLLAKAmd6okshhb5GY2GvU5O1Ubl2Hnp9S91cqXaS7IFCHRNT32BemFLdmoRWl6pExAskYkzJNB1vt0YbMHsTPw1Nev+jOZuKAMhEKiEgJrD06dPw8IMD84Ix9/H3e6MwlFdNPwQt9FbGwbqIB77nEIWTAM2jcQSBRaH6+trjR6NtrSbvwSO1UiUp/Djjx496nM8yCqmBacJBwpdlVbHVfQMpy4aZetWD0+1v//+m/GDx0Q/xaQfCcuq2A1Ud2CW3RB5WcukyyRqGlvV0otDeQtVgnJv9qXvFZAG3trAWbLjkDz9Z5mmpPKEdH9K4Cn/jxutv6bm9yi4OAiBQ9m3dsv04JY5e8FN9QtNrHygzWavD40myIglY8HtfuWDWGE67BWm6T4ioGb3/sXuqHSTOuDiB1UD+TQWv65qbjGhhprSl/ehbrXnGgIQgAAEIAABCEAAAhCAQEYCHMGTESZJQQACEIAABCAAAQhAAAIQgAAEIFCagBYcaFt7d/CilnFrn1J/8KKWaEsa7SHX6n+tLdC/id9NLa3bRH4HVHmCBMHRBLTiRDsDteJELUVbYvRhvR3vU9JyE9mEUeMgcLIPsgmdfRAKmYgdo4iuKHt5oNvno2rQnYXkHvOqCtCdM9J1DaoDC76qrT1sak1dOl1d6pN1f3KOyV4qVKoefYVUndRfN2JRov0W677+dMd1LbBLbp3sTFyfpvuTOplaljzfDoFuabJaXN8RuC1ObU0NTV1AVTuE26E7LmlgqqIHXKPUdcELbN14xoRCoA4COlBD+97Dsnz69OmAZkdTUY2Qp8jUfIKGyrSbVKorcd1N3YBfncgaR6xq3KiJRpevei51ZELXm9BurKis9zSo82pIo8fETNXw2fBupqBC76cJ3YilK3T1mOouu3IPFLq383A0U1Ubbd4bvVVzoGQ+OzsblVBwNPYYvXXwQNkuOQAFQZ/ytp+/40LrBtLdKFo1szeAXRxVTl10llCloL+ulgaqqJv4htdqblJnr97C8FFcmx8C2O2EjN04GiU2NX/DxkXWmxPYt33bHO9iAbDMi9Ht/kHa7O6LOKAgI5YAnNhbh1r5IDiYjtgasr/4qgO9o7KbqktH14mk2bpm6J0TicUPgddVrltDDo0O2gJi9dSxzo2jWsH70HoKBUkgAAEIQAACEIAABCAAgR0Q4AieHRQiKkAAAhCAAAQgAAEIQAACEIAABCAAAQhAAAIQgAAEIAABCEAAAhCAAAQgsBmBt2/fXl9fh7M/2tkiPY3A+SDv378Xuj4mFwckoF0iT58+7RTXHhhtojsghESVHz16NJuCDmK+uLiYjVZbBMmsc2RGpcJ6jGIh8JgEwqc8fPz4cdlhTGvAlM1Xo54dMvVZ13xUXy8kFxCAAASGBLDMQyaEQAACEIAABCAAAQhAAAIQgAAEIAABCEAAAhCAAARaIfCvVgRFTghAAAIQgAAEIAABCEAAAhCAAAQgAAEIQAACEIAABCAAAQhAAAIQgAAEIFAhAX1jNizVixcvwhF2fPfly5dT2ulcgKlbhEMAAhYCd3d3lmjn5+eWaLXFCZiI169f1yYt8kBgEwLhUx6+fPlSz/k74nNycnJ1dfXz58/A2MDFaD+sx32KawhAAALbEsAyb8uf3CEAAQhAAAIQgAAEIAABCEAAAhCAAAQgAAEIQAACiQQ4gicRII9DAAIQgAAEIAABCEAAAhCAAAQgAAEIQAACEIAABCAAAQhAAAIQgAAEIHBoAtriHtbfuNU8nEijdy8uLqYk19FFv379mrpL+BEI/P79u1fzzz//7K+5MBIIHFLTp/DXX389fvy4/9nKxcPDg1s9XLFlUVvUyFWBawhkIfD169fLy8uppD59+vTs2bOpuxuGq/3q+DCL+frw4cOGcpI1BCAAgQUEsMwLoPEIBCAAAQhAAAIQgAAEIAABCEAAAhCAAAQgAAEIQKAqAhzBU1VxIAwEIAABCEAAAhCAAAQgAAEIQAACEIAABCAAAQhAAAIQgAAEIAABCEAAAi0R+P79+9Q5Eb0aL1686K8PePHmzZsprS078KeeJXwHBNzjqziCZ0GB3t/fzz71+vXr2TgVRgio1qhGFUJGpNYJnJ+fT6nw/v3709PTqbs1hL969crtAqZEur29nbpFOAQgAIEKCWCZKywURIIABCAAAQhAAAIQgAAEIAABCEAAAhCAAAQgAAEIRBHgCJ4oXESGAAQgAAEIQAACEIAABCAAAQhAAAIQgAAEIAABCEAAAhCAAAQgAAEIQAAC/0fg27dv//dj7EoHi5ycnIzdOUpY4LyMDx8+HIUCeo4R+PHjRx/METw9CuPF3d2dJebFxYUlWm1xps7nUj2p/GCR2kgiz14JqGm7JtRVU83k7du3bkid18+ePZtq6b3AgdO4+jhcQAACEKiEAJa5koJADAhAAAIQgAAEIAABCEAAAhCAAAQgAAEIQAACEIBACgGO4Emhx7MQgAAEIAABCEAAAhCAAAQgAAEIQAACEIAABCAAAQhAAAIQgAAEIAABCByawJcvX8L6v3z5Mhxh93d1AtEUBB1g9P37990TQMEpAu4JVhzBM0VpKnz26Ao9GDgAayrZGsJ1utDv379HJXnz5s1oOIEQOBSBX79+Bc6wu7m5aYXGq1evwo368+fPreiCnBCAwMEJYJkPXgFQHwIQgAAEIAABCEAAAhCAAAQgAAEIQAACEIAABHZDgCN4dlOUKAIBCEAAAhCAAAQgAAEIQAACEIAABCAAAQhAAAIQgAAEIAABCEAAAhCAQGkC7hkio3m/ePFiNPxQge/evZvSN3CIwNQjhO+GgHuC1fPnz3ejVwFFtM37/v5+NqPw2Razj28VIWAWLi4utpKKfCFQD4FAr/rXX3+dnp7WI+qsJAFdumcfHh5mEyECBCAAgc0JBKwZlnnz0kEACEAAAhCAAAQgAAEIQAACEIAABCAAAQhAAAIQgICdAEfw2FkREwIQgAAEIAABCEAAAhCAAAQgAAEIQAACEIAABCAAAQhAAAIQgAAEIAABCPwXAfcMkf+68b8/2toJ/79SZ/7/2bNn2no6mmjgrI3R+ATuhoAOkfn9+3evjipJf93ohTQqJrml4bx8+fLk5KSYSLkyEsbPnz+Ppvb69evRcAIhcDQCAQtwfn7eFo3Hjx+HDwubPeuwLX2RFgIQ2CsBLPNeSxa9IAABCEAAAhCAAAQgAAEIQAACEIAABCAAAQhA4GgEOILnaCWOvhCAAAQgAAEIQAACEIAABCAAAQhAAAIQgAAEIAABCEAAAhCAAAQgAAEI5CHgnSEyTFRHYAwDjxny7t27UcV1CMvDw8PoLQL3TcA9ZmXqhKb6Cdzd3b169UpHSDx69OjJkyf6V2cJ3d7eri35+/fvZ7OYanSzD24bIbCDPXxOx7ZikzsEihEId5otDjzCxwbNnnVYjDwZQQACEJgigGWeIkM4BCAAAQhAAAIQgAAEIAABCEAAAhCAAAQgAAEIQKA5AhzB01yRITAEIAABCEAAAhCAAAQgAAEIQAACEIAABCAAAQhAAAIQgAAEIAABCEAAAlUQmN0W/vr16yoErUAIHVPyxx9/jApyfX09Gk7gvgl8/PixV/D58+f9dSsXX79+PTk50ckR9/f3OkmqF/vbt2+Xl5c6lEcR+sC8Fzr3x81xNHEdw6HDgEZvVR44dQSPzKmAVy484kGgAAH3/DIvO/WzLTYTGaupEYIU/PHjh6cmPyEAAQjURgDLXFuJIA8EIAABCEAAAhCAAAQgAAEIQAACEIAABCAAAQhAYDEBjuBZjI4HIQABCEAAAhCAAAQgAAEIQAACEIAABCAAAQhAAAIQgAAEIAABCEAAAhA4NIHAZktx0X7y09PTQwP6b+Xfv3//3wH//5cwfv/+ffQWgTsm4DYfnRfTlqa3t7c6NihwMISOyHnx4sWvX7/W0Ovdu3ezyU41t9kHt42g04WmqL5582Zb2cgdApUQ0DlfU5L8+eefU7cqDw8cxDZ74ljlqiEeBCBwBAJY5iOUMjpCAAIQgAAEIAABCEAAAhCAAAQgAAEIQAACEIDAQQhwBM9BCho1IQABCEAAAhCAAAQgAAEIQAACEIAABCAAAQhAAAIQgAAEIAABCEAAAhDITMA9Q2SY9Pn5+TDwyCEXFxdTpwNcX18fmcwBdf/69at7qkJbh1XpmJjLy8vZUpOCa5yDEzikphdJp9WcnJz0Pxu6mCL2+vXrRjVqCD6itkLg58+fU6I+efJk6lbl4Tq1cErCgL5TjxAOAQhAoDCBgKXCMhcuC7KDAAQgAAEIQAACEIAABCAAAQhAAAIQgAAEIAABCCQS4AieRIA8DgEIQAACEIAABCAAAQhAAAIQgAAEIAABCEAAAhCAAAQgAAEIQAACEIBAkwR0ksWrV690rMOjR4/0rw4Bubq6itLk27dvgfg6MyJw95i3ps7X+PDhwzGBHFbrjx8/9rq/ePGiv67/4tevX/bTte7v77Nr9O7du3CaOski1pSFEyx2VwczTRnVKdNRTDYygkA9BNzzyzypps6586JV+LPdIyoqhIlIEIBAeQJY5vLMyRECEIAABCAAAQhAAAIQgAAEIAABCEAAAhCAAAQgsBIBjuBZCSzJQgACEIAABCAAAQhAAAIQgAAEIAABCEAAAhCAAAQgAAEIQAACEIAABCBQKQEdvvP48WOdo6EDMn78+CEp9e/nz591toXCdQyERe6Hh4dANG2Df/bsWSDCMW/pzKO//vprVPdGDw0Z1YXAWQLuoUttHVY1ewKOq3tnXtyQxGs1k9k03eONErMr/PjUOTtv3ryRZS4sDNlBoEUCP3/+bFHssMyczhPmw10IQKByAljmygsI8SAAAQhAAAIQgAAEIAABCEAAAhCAAAQgAAEIQAACHgGO4PGA8BMCEIAABCAAAQhAAAIQgAAEIAABCEAAAhCAAAQgAAEIQAACEIAABCAAgT0TePv2rQ7f+f3796iSCn/+/Pn3799H77qB3759c396122dKuIJv+pP9+wVN6Op0zfcOFzvg4DOwOob4B9//KGDmRrSa6oCF1Dh169fswcAyfKcnp4WECZ7FrK6OhNtNNlZrUefIhACeyWgM/6mVJs9omvqwc3DA5Krm9hcPASAAAQgECaAZQ7z4S4EIAABCEAAAhCAAAQgAAEIQAACEIAABCAAAQhAoCECHMHTUGEhKgQgAAEIQAACEIAABCAAAQhAAAIQgAAEIAABCEAAAhCAAAQgAAEIQAACSQR0/s719fVsEpeXl7NxPn/+HIijjAJ3j3zr2bNnL168GBLQmSy3t7fDcEL2R8A9xaatw6oeHh6iiiPvyRGzrJRdu41oyjK/efPm8ePHUdiJDIF9E/jrr7+mFAwfDjj1VA3hX758mRJjdMwwFZlwCEAAApsQwDJvgp1MIQABCEAAAhCAAAQgAAEIQAACEIAABCAAAQhAAAJrEOAInjWokiYEIAABCEAAAhCAAAQgAAEIQAACEIAABCAAAQhAAAIQgAAEIAABCEAAAtURuLu7mzrlwZNVx+t8//7dC/R+Bo7g0ZkRXmR+ugRubm7cn/31u3fv+msu9kpALcttO7PHylTF4f7+PkqeP//8Myp+ILJO/5nN3QUbSKrCW6oV7sFMvYQ6VOjq6qr/yQUEICAC4SNpNNRpjtLXr191DN+U2GF9p54iHAIQgEBJAmFLhWUuWRbkBQEIQAACEIAABCAAAQhAAAIQgAAEIAABCEAAAhBIJMARPIkAeRwCEIAABCAAAQhAAAIQgAAEIAABCEAAAhCAAAQgAAEIQAACEIAABCAAgTYIRB328e3bt4BW4Y2UURkFctnrrZOTk1FE2oHPcRt7LfReL/egJW1XVmXob9V/8ePHjyghz8/Po+JPRf7169dsUjrZ6tmzZ1MpVB7u1gpX1NFzedwIXEPggAROT08DWrfYasIyh/UNoOAWBCAAgWIEwpYqbOWKCRmVUVjmsL5RGREZAhCAAAQgAAEIQAACEIAABCAAAQhAAAIQgAAEIFAbAY7gqa1EkAcCEIAABCAAAQhAAAIQgAAEIAABCEAAAhCAAAQgAAEIQAACEIAABCAAgfwEbm9vdcKLPd2fP38GIn/8+HHq7suXL9s6VWRKkVXD379//8cffwyzUPgwkJDdEPj69ev9/X2vzuhJTP3dCi/CZmEocC4Fdf5O2Hwpo4uLi6EATYR4taKXWSc0vXr1t1pVzgAAIABJREFUqv/JBQQg0BMI2JbPnz+rTfUx67/QEWOBgx4CmtavGhJCAAKHIhCwV1jmQ9UElIUABCAAAQhAAAIQgAAEIAABCEAAAhCAAAQgAIHWCXAET+sliPwQgAAEIAABCEAAAhCAAAQgAAEIQAACEIAABCAAAQhAAAIQgAAEIAABCMwTCGzwHn34yZMno+FdoHuMiBeNQ2Q8IKM/Hz9+PFoiOmfk6upq9BECd0Dg3bt3vRZ//fVXcweshM/B6VXrLm5ublTPvcAFP3V8mHZuBx7UUTWKE4hQ+S23VriiCqD7k2sIQKAn8ObNm/56eBE4BmIYefOQsLRhTTcXHgEgAAEI9ATC9ips6/pEKrkISxvWtBIVEAMCEIAABCAAAQhAAAIQgAAEIAABCEAAAhCAAAQgsJgAR/AsRseDEIAABCAAAQhAAAIQgAAEIAABCEAAAhCAAAQgAAEIQAACEIAABCAAAQg0Q+Dbt29Rsup8kKn4Dw8PU7devnx5cnIydZdwl4COXxEuN6S71nkcv379GoYT0joBNRz3KJkWD6v6448/jKWgun1xcWGMHIj29evXy8vLQARZqoBFCjxYyS2vVvRSqXpgS3saXEDAI6DWETgBQQOeVg6zu7u7C5xpqDMgsANe0fMTAhColgCWudqiQTAIQAACEIAABCAAAQhAAAIQgAAEIAABCEAAAhCAQBSBR//880/UA0SGAAQgAAEIQAACEIAABCAAAQhAAAIQgAAEIAABCEAAAhCAAAQgAAEIQAACbRH4/v3706dPo2QOLKjQyRofPnwYTe3nz5+PHz8evUXgkICO2vnzzz9///7t3dLxJdqW7wXys3UC2pn848ePTosXL160eHCMzo0KnBbRF1Au7WS4nj9/PmwgfUZqPl++fGna5ri1otdL5wrp7KH+JxcQgMAoAbX9gH349OnT6enp6IOVBIbHZjryjPP4KikpxIAABOwEsMx2VsSEAAQgAAEIQAACEIAABCAAAQhAAAIQgAAEIAABCNRJ4F91ioVUEIAABCAAAQhAAAIQgAAEIAABCEAAAhCAAAQgAAEIQAACEIAABCAAAQhAIBeB/uAPY4KvX7+eiqkN4VPn77x//77pszCmVF4vXLhGYeqUEw7gWA/7Jim/ffvWbYY3NzebiJGYqY68mU1BqmU5XUim5uzsLHC+hs6paf38naurK7dW9GxHzUJ/lwsIQKAj8Pnz5wAKGZCae1KZOB0xFpA/rF3gQW5BAAIQ2JBA2HZhmTcsGrKGAAQgAAEIQAACEIAABCAAAQhAAAIQgAAEIAABCBgJcASPERTRIAABCEAAAhCAAAQgAAEIQAACEIAABCAAAQhAAAIQgAAEIAABCEAAAhA4CoE3b95MqTp1NoTO5tAhI1NPET5F4NWrVy9evBjePT8/HwYS0igBHQNxfX3dC68jrk5OTvqfDV2M1lXJr+avWzqE6+fPnxcXF+kadYdTjB5P0yWu83dEtekzv75///7u3bshK5nfZ8+eDcMJgQAEPAJqKR8/fvQC3Z864+bu7s4NqeRa5ktmM3DEmM4yww5UUliIAQEIRBHAMkfhIjIEIAABCEAAAhCAAAQgAAEIQAACEIAABCAAAQhAoEICj/75558KxUIkCEAAAhCAAAQgAAEIQAACEIAABCAAAQhAAAIQgAAEIAABCEAAAhCAAAQgkIuAznp4+vSpMTWdoxE4TEdnXoxuGv/y5QvbxY2EvWg6bWR0K364ILxE+FktAa98//jjD50s0+7ZMa4FUL2VbclOXmmenZ0Fzt/RcT8PDw/Z8y2c4Onp6efPn71Mu6OFvEB+QgACAQK3t7eXl5eBCDrW6urqKhCh8K1Zgen9C5cI2UEAAtkJzBo6LHN25iQIAQhAAAIQgAAEIAABCEAAAhCAAAQgAAEIQAACEMhF4F+5EiIdCEAAAhCAAAQgAAEIQAACEIAABCAAAQhAAAIQgAAEIAABCEAAAhCAAAQgUCeBk5MTo2CvX78OnL+j7ZSj5+9ouzjn7xgJD6PpTJOPHz8Ow9+9e7fG+SbDjAhZlcD5+bnbalTW7Z6/I1AyET0unZKT/WALna2j88IC5+9oz/YOzt+5u7sbnr+j45lGTUEPnAsIQGBI4OLiItxwrq+vdeKVTkMbPls+RNKGDwy6ubkJDMPKC0yOEIAABBYQwDIvgMYjEIAABCAAAQhAAAIQgAAEIAABCEAAAhCAAAQgAIFKCDz6559/KhEFMSAAAQhAAAIQgAAEIAABCEAAAhCAAAQgAAEIQAACEIAABCAAAQhAAAIQgMBKBHQKT+BUiy5TbWJ/9epVQAAdHeIeJtLF/Ouvv75+/Rp4ilsWAtpyr2MCvJiw9YA099MrVh0fk/3MmsJMdIzFn3/+6dqBL1++5DqBy8M1VG3WRg0fqTBkyLAT8tOnTzoopEKBEQkC9RPQOOTFixeuaRrKrOMCNzzdRgdv6WS9wEisO4QLIzAsOEIgAIFGCWCZGy04xIYABCAAAQhAAAIQgAAEIAABCEAAAhCAAAQgAIGDE/jXwfVHfQhAAAIQgAAEIAABCEAAAhCAAAQgAAEIQAACEIAABCAAAQhAAAIQgAAEjkDg9evXo2pqy7d2rd/c3Pz8+TN8/s7FxcVwc7sO4/j8+fNoygRGEdDJLDpwx3vk27dvrZ/Y4ml0qJ+3t7fusUpqLDsoTZ3D9eHDB7ccnz9/nn4Il1LQOT4uLjcLXat1/P3332Eb5T1S7c/z8/OhLdXxTBy9UW2RIVj9BGRAdLqNxjMBUXUCjiyYLHMgzhq3Hh4edAyiGn7g/B2ZON3FCKzBnzQhAIGtCGCZtyJPvhCAAAQgAAEIQAACEIAABCAAAQhAAAIQgAAEIACBFAKP/vnnn5TneRYCEIAABCAAAQhAAAIQgAAEIAABCEAAAhCAAAQgAAEIQAACEIAABCAAAQjUT+DXr19Pnjxx5dSBIF++fNF2dDdw6vru7k67x727Or5HKWhjuRfOz2UEVEYqlOHZHIKsLazL0uSprQh4TWZnjUVH4dzf37ts379///btWzfEeP39+3edi+Gl5j27OHEvnRp+6viPy8tLTxKdvpF+jJGXJj8hcEwCsr06c3DYk7o01NUqjv6MQyD32ahrCSPzpdP0wk/pGESdchiOw10IQAAC7RLAMrdbdkgOAQhAAAIQgAAEIAABCEAAAhCAAAQgAAEIQAACByTAETwHLHRUhgAEIAABCEAAAhCAAAQgAAEIQAACEIAABCAAAQhAAAIQgAAEIAABCByRwPDoB5378PHjx9kzdB4eHs7OzobIOBpmyCQxZBS1DgvQMSWJKfN4SQI6TuX58+dujvtrLKenp58/f3Z1VEXVYRM6nccNDFyrtl9fX3uJePFfvnypNGdtlPdUtT/VkJ8+feqJp+OZfvz4sfZRIF6m/ITAjgnoPDsd7PXhw4dZHV+8eKGDeOxWazbBLoIOm9DgKnyyWBdTJk5y0vyNYIkGAQi0SwDL3G7ZITkEIAABCEAAAhCAAAQg8P/Yu2O8qY1FT9hz7neTyQ4sAbwCcDihcTYTAUswrAAcTgiswJBOBqzAeAngFdikk9negb//PZqrn66krq5Wq9WS+iF4UatLUtVTpVJVSaomQIAAAQIECBAgQODWBEzBc2s5Lr0ECBAgQIAAAQIECBAgQIAAAQIECBAgQIAAAQIECBAgQOB2BYazZsTixYsXeVn90Bvgr1+/zrc9sswZkYkzHj582Fvv4/kCo+B5Sz+v9J+/c3tYQCDvGGcymr/++qs91s8//5xTr/24m4XMWzE6x0SKa2Ygygxfcbh7925Tt4Tljz/+yFwzv/76a2qPzEnUJRqaZPNMvrMzt8wlFIFeYvc3PVMvgT4SuIpA/XQPiV7m4kmd01RcE+b8yrFyIjeVW3lasZZiZ/OLtemyQIAAgYKAmrmA4ysCBAgQIECAAAECBAgQIECAAAECBAgQILASAVPwrCQjRIMAAQIECBAgQIAAAQIECBAgQIAAAQIECBAgQIAAAQIECBBYQmB0Fp4cOG+D5xX0vH+eWTPyMZNlZHKNd+/eDSeMyPw7edV8wjvqSyRvF8d49uxZ5HtJyXQkL1++7K30cYUCmSzp6dOnbcT2Ov9Ok8C3b98+f/68TewsC7ucfCcyozMWvX//PutncbMTAgSGApnuIVfPXFLLc351N0wjp2kLZSGTiHX/pmmU/XT/po10dEKx3s5/+Nc/jagui2UCBG5KQM18U9ktsQQIECBAgAABAgQIECBAgAABAgQIECCwOQFT8Gwuy0SYAAECBAgQIECAAAECBAgQIECAAAECBAgQIECAAAECBAgQOEtgdIaXyj1mmp7MGXHnzp3K8IJNExidrWPfk7lMg1rhVr///vs333yTiGXihl9++eXhw4crjOSMUcp71JlQIjN2nb/PZmaKXYq9fv36xx9/7BGZV6sH4iOBywl8+vQp1VQaMPVz8cwYmVwO0nzK7Gym3JpR1a4IENi6gJp56zko/gQIECBAgAABAgQIECBAgAABAgQIECCwSwFT8OwyWyWKAAECBAgQIECAAAECBAgQIECAAAECBAgQIECAAAECBAgQKAnkjcfnz59//fq1FOi/fpcXyN+9e+ft8f+qcsFPmYjk119/7R4gWfD58+f79+93V1peocCXL1+SU5nraoVxu1CUMvFQ6of8O3V6i1uYmSL17ffff9+Tz3xDb9++7a30kQCBSwukfs5EPJmO56Qm0LRY3bt37/Hjx5l5Z5czi00zsRUBAgSGAmrmoYk1BAgQIECAAAECBAgQIECAAAECBAgQIEDgWgKm4LmWvOMSIECAAAECBAgQIECAAAECBAgQIECAAAECBAgQIECAAAECVxb48OHDq1evevO8DOOUd8gzW0T+3blzZ/itNRcS+PPPP7/99tveHAHJi8ztIiMuZG635wvkJepf/vUvBfXQdDwPHjxISU7x/u6773Y/M0UmJ0pKexRJeOblOV/bHggQmCyQczPtn9RUzd/eSTptt5lTLOd7qrimfnOxnsZoKwIEblZAzXyzWS/hBAgQIECAAAECBAgQIECAAAECBAgQILAeAVPwrCcvxIQAAQIECBAgQIAAAQIECBAgQIAAAQIECBAgQIAAAQIECBC4gkDedcyMGc0r6JnwpXkLPa+RN3NkPH78+NGjR1eIlkP+t/82OgtP3u3PLCd4CGxCIGX4jz/+SK2SKuXu3bu3NiFFkp+KtDe1h/l3NlF0RfIGBXJtzYw8aQg1baH8TfUVh+4p3FRlvb9Ne2n3E4rdYJGQZAIEri6gZr56FogAAQIECBAgQIAAAQIECBAgQIAAAQIECNyagCl4bi3HpZcAAQIECBAgQIAAAQIECBAgQIAAAQIECBAgQIAAAQIECBAgsBmB0Vl4TOGxmfwT0RsWcPLecOZLOgECBAgQIECAAAECBAgQIECAAAECBAgQIECAAAECBAgQ2J7Av20vymJMgAABAgQIECBAgAABAgQIECBAgAABAgQIECBAgAABAgQIECBwGwJ37tz5/PnzvXv3usn95Zdfnjx50l1jmQCBtQlkqqyvX792Y2XyrK6GZQIECBAgQIAAAQIECBAgQIAAAQIECBAgQIAAAQIECBAgQGBVAqbgWVV2iAwBAgQIECBAgAABAgQIECBAgAABAgQIECBAgAABAgQIECBAgMB/ERidhefjx4/Pnj37L+F8IEBgNQKPHj369ddfu9F5/Pjxp0+fumssEyBAgAABAgQIECBAgAABAgQIECBAgAABAgQIECBAgAABAgTWI2AKnvXkhZgQIECAAAECBAgQIECAAAECBAgQIECAAAECBAgQIECAAAECBAiMCDSz8Dx48KD73bt3716+fNldY5kAgTUIPHny5JdffunG5Icffvjw4UN3jWUCBAgQIECAAAECBAgQIECAAAECBAgQIECAAAECBAgQIECAwKoETMGzquwQGQIECBAgQIAAAQIECBAgQIAAAQIECBAgQIAAAQIECBAgQIAAgRGBzMLz5cuXTOTR/e7Nmzdv377trrFMgMB1BZ49e/bx48duHH766SfnaRfEMgECBAgQIECAAAECBAgQIECAAAECBAgQIECAAAECBAgQILBCgX/8/fffK4yWKBEgQIAAAQIECBAgQIAAAQIECBAgQIAAAQIECBAgQIAAAQIECBAYCrx+/frHH3/srv/8+fPDhw+7aywTIHAVgQ8fPjx9+rR76J9//vnRo0fdNZYJECBAgAABAgQIECBAgAABAgQIECBAgAABAgQIECBAgAABAisU+LcVxkmUCBAgQIAAAQIECBAgQIAAAQIECBAgQIAAAQIECBAgQIAAAQIECIwKvHz5MnPu3Lt3r/3269ev7bIFAgSuKJBzsz36gwcP/vjjD/PvtCAWCBAgQIAAAQIECBAgQIAAAQIECBAgQIAAAQIECBAgQIAAgTUL/OPvv/9ec/zEjQABAgQIECBAgAABAgQIECBAgAABAgQIECBAgAABAgQIECBAgMBQIHPxvHv3LnPxfPnyZfitNQQILC/w+++/f//99znuixcvnj17tnwEHJEAAQIECBAgQIAAAQIECBAgQIAAAQIECBAgQIAAAQIECBAgME3AFDzT3GxFgAABAgQIECBAgAABAgQIECBAgAABAgQIECBAgAABAgQIECBAgAABAgQIECBAgAABAgQIECBAgAABAgQIECBAgAABAgQIECBAgAABApsX+LfNp0ACCBAgQIAAAQIECBAgQIAAAQIECBAgQIAAAQIECBAgQIAAAQIECBAgQIAAAQIECBAgQIAAAQIECBAgQIAAAQIECBAgQIAAAQIECBAgQIDAJAFT8ExisxEBAgQIECBAgAABAgQIECBAgAABAgQIECBAgAABAgQIECBAgAABAgQIECBAgAABAgQIECBAgAABAgQIECBAgAABAgQIECBAgAABAgQIbF/AFDzbz0MpIECAAAECBAgQIECAAAECBAgQIECAAAECBAgQIECAAAECBAgQIECAAAECBAgQIECAAAECBAgQIECAAAECBAgQIECAAAECBAgQIECAAIFJAqbgmcRmIwIECBAgQIAAAQIECBAgQIAAAQIECBAgQIAAAQIECBAgQIAAAQIECBAgQIAAAQIECBAgQIAAAQIECBAgQIAAAQIECBAgQIAAAQIECBDYvoApeLafh1JAgAABAgQIECBAgAABAgQIECBAgAABAgQIECBAgAABAgQIECBAgAABAgQIECBAgAABAgQIECBAgAABAgQIECBAgAABAgQIECBAgAABApMETMEzic1GBAgQIECAAAECBAgQIECAAAECBAgQIECAAAECBAgQIECAAAECBAgQIECAAAECBAgQIECAAAECBAgQIECAAAECBAgQIECAAAECBAgQILB9AVPwbD8PpYAAAQIECBAgQIAAAQIECBAgQIAAAQIECBAgQIAAAQIECBAgQIAAAQIECBAgQIAAAQIECBAgQIAAAQIECBAgQIAAAQIECBAgQIAAAQIEJgmYgmcSm40IECBAgAABAgQIECBAgAABAgQIECBAgAABAgQIECBAgAABAgQIECBAgAABAgQIECBAgAABAgQIECBAgAABAgQIECBAgAABAgQIECBAYPsCpuDZfh5KAQECBAgQIECAAAECBAgQIECAAAECBAgQIECAAAECBAgQIECAAAECBAgQIECAAAECBAgQIECAAAECBAgQIECAAAECBAgQIECAAAECBAhMEjAFzyQ2GxEgQIAAAQIECBAgQIAAAQIECBAgQIAAAQIECBAgQIAAAQIECBAgQIAAAQIECBAgQIAAAQIECBAgQIAAAQIECBAgQIAAAQIECBAgQIDA9gVMwbP9PJQCAgQIECBAgAABAgQIECBAgAABAgQIECBAgAABAgQIECBAgAABAgQIECBAgAABAgQIECBAgAABAgQIECBAgAABAgQIECBAgAABAgQIEJgkYAqeSWw2IkCAAAECBAgQIECAAAECBAgQIECAAAECBAgQIECAAAECBAgQIECAAAECBAgQIECAAAECBAgQIECAAAECBAgQIECAAAECBAgQIECAAIHtC5iCZ/t5KAUECBAgQIAAAQIECBAgQIAAAQIECBAgQIAAAQIECBAgQIAAAQIECBAgQIAAAQIECBAgQIAAAQIECBAgQIAAAQIECBAgQIAAAQIECBAgMEnAFDyT2GxEgAABAgQIECBAgAABAgQIECBAgAABAgQIECBAgAABAgQIECBAgAABAgQIECBAgAABAgQIECBAgAABAgQIECBAgAABAgQIECBAgAABAtsXMAXP9vNQCggQIECAAAECBAgQIECAAAECBAgQIECAAAECBAgQIECAAAECBAgQIECAAAECBAgQIECAAAECBAgQIECAAAECBAgQIECAAAECBAgQIEBgkoApeCax2YgAAQIECBAgQIAAAQIECBAgQIAAAQIECBAgQIAAAQIECBAgQIAAAQIECBAgQIAAAQIECBAgQIAAAQIECBAgQIAAAQIECBAgQIAAAQIEti9gCp7t56EUECBAgAABAgQIECBAgAABAgQIECBAgAABAgQIECBAgAABAgQIECBAgAABAgQIECBAgAABAgQIECBAgAABAgQIECBAgAABAgQIECBAgMAkAVPwTGKzEQECBAgQIECAAAECBAgQIECAAAECBAgQIECAAAECBAgQIECAAAECBAgQIECAAAECBAgQIECAAAECBAgQIECAAAECBAgQIECAAAECBAhsX8AUPNvPQykgQIAAAQIECBAgQIAAAQIECBAgQIAAAQIECBAgQIAAAQIECBAgQIAAAQIECBAgQIAAAQIECBAgQIAAAQIECBAgQIAAAQIECBAgQIAAgUkCpuCZxGYjAgQIECBAgAABAgQIECBAgAABAgQIECBAgAABAgQIECBAgAABAgQIECBAgAABAgQIECBAgAABAgQIECBAgAABAgQIECBAgAABAgQIENi+gCl4tp+HUkCAAAECBAgQIECAAAECBAgQIECAAAECBAgQIECAAAECBAgQIECAAAECBAgQIECAAAECBAgQIECAAAECBAgQIECAAAECBAgQIECAAAECkwRMwTOJzUYECBAgQIAAAQIECBAgQIAAAQIECBAgQIAAAQIECBAgQIAAAQIECBAgQIAAAQIECBAgQIAAAQIECBAgQIAAAQIECBAgQIAAAQIECBAgsH0BU/BsPw+lgAABAgQIECBAgAABAgQIECBAgAABAgQIECBAgAABAgQIECBAgAABAgQIECBAgAABAgQIECBAgAABAgQIECBAgAABAgQIECBAgAABAgQmCZiCZxKbjQgQIECAAAECBAgQIECAAAECBAgQIECAAAECBAgQIECAAAECBAgQIECAAAECBAgQIECAAAECBAgQIECAAAECBAgQIECAAAECBAgQIEBg+wKm4Nl+HkoBAQIECBAgQIAAAQIECBAgQIAAAQIECBAgQIAAAQIECBAgQIAAAQIECBAgQIAAAQIECBAgQIAAAQIECBAgQIAAAQIECBAgQIAAAQIECEwSMAXPJDYbESBAgAABAgQIECBAgAABAgQIECBAgAABAgQIECBAgAABAgQIECBAgAABAgQIECBAgAABAgQIECBAgAABAgQIECBAgAABAgQIECBAgMD2BUzBs/08lAICBAgQIECAAAECBAgQIECAAAECBAgQIECAAAECBAgQIECAAAECBAgQIECAAAECBAgQIECAAAECBAgQIECAAAECBAgQIECAAAECBAgQmCRgCp5JbDYiQIAAAQIECBAgQIAAAQIECBAgQIAAAQIECBAgQIAAAQIECBAgQIAAAQIECBAgQIAAAQIECBAgQIAAAQIECBAgQIAAAQIECBAgQIAAge0LmIJn+3koBQQIECBAgAABAgQIECBAgAABAgQIECBAgAABAgQIECBAgAABAgQIECBAgAABAgQIECBAgAABAgQIECBAgAABAgQIECBAgAABAgQIECAwScAUPJPYbESAAAECBAgQIECAAAECBAgQIECAAAECBAgQIECAAAECBAgQIECAAAECBAgQIECAAAECBAgQIECAAAECBAgQIECAAAECBAgQIECAAAEC2xcwBc/281AKCBAgQIAAAQIECBAgQIAAAQIECBAgQIAAAQIECBAgQIAAAQIECBAgQIAAAQIECBAgQIAAAQIECBAgQIAAAQIECBAgQIAAAQIECBAgQGCSgCl4JrHZiAABAgQIECBAgAABAgQIECBAgAABAgQIECBAgAABAgQIECBAgAABAgQIECBAgAABAgQIECBAgAABAgQIECBAgAABAgQIECBAgAABAgS2L2AKnu3noRQQIECAAAECBAgQIECAAAECBAgQIECAAAECBAgQIECAAAECBAgQIECAAAECBAgQIECAAAECBAgQIECAAAECBAgQIECAAAECBAgQIECAwCQBU/BMYrMRAQIECBAgQIAAAQIECBAgQIAAAQIECBAgQIAAAQIECBAgQIAAAQIECBAgQIAAAQIECBAgQIAAAQIECBAgQIAAAQIECBAgQIAAAQIECGxfwBQ8289DKSBAgAABAgQIECBAgAABAgQIECBAgAABAgQIECBAgAABAgQIECBAgAABAgQIECBAgAABAgQIECBAgAABAgQIECBAgAABAgQIECBAgACBSQKm4JnEZiMCBI4JvHz58s6dOw8fPjwW0PcECCwh8Pvvv9+/fz9n5du3b5c4nmMQIECAAAECBAhsTUAnbms5Jr6rE9DtWl2WiBABAgQIECBAgAABAgQIECBAgAABAgQIECBAgAABAgQIECBAgAABAgQIECBAgAABAgQIECBAoFrAFDzVVAISIFAn8OXLl8z08ebNm7/++uvXX3/98OFD3XZCESBwQYEvIGXbAAAgAElEQVR37959/fo1Z+Xz588zN1ZeDb3gweyaAAECBAgQIEBgUwI6cZvKLpFdr4Bu13rzRswIECBAgAABAgQIECBAgAABAgQIECBAgAABAgQIECBAgAABAgQIECBAgAABAgQIECBAgAABAscETMFzTMj3BAicIvD69etvv/02M320Gz148KBdtkCAwLUE7t271x46c2N98803nz59atdYIECAAAECBAgQuFkBnbibzXoJn11At2t2UjskQIAAAQIECBAgQIAAAQIECBAgQIAAAQIECBAgQIAAAQIECBAgQIAAAQIECBAgQIAAAQIECCwm8P/97//9vxc7mAMRILBvgWfPnuXtzW4af/rpp0ePHnXXWCZA4CoCmRvr//7f//vly5f26P/n//yf//7f//v/+B//o11jgQABAgQIECBA4NYEdOJuLcel96ICul0X5bVzAgQIECBAgAABAgQIECBAgAABAgQIECBAgAABAgQIECBAgAABAgQIECBAgAABAgQIECBAgMBFBUzBc1FeOydwKwJ//vnn//pf/+vDhw/dBGf+nbzP2V1jmQCBKwr8z//5P3uz8Pzyyy9Zk/VXjJVDEyBAgAABAgQIXEVAJ+4q7A66ewHdrt1nsQQSIECAAAECBAgQIECAAAECBAgQIECAAAECBAgQIECAAAECBAgQIECAAAECBAgQIECAAAECexX4x99//73XtEkXAQLLCOTVzfzS+9evX7uHe/HixevXr7trLBMgsAaBTIz17t27bky+++67T58+dddYJkCAAAECBAgQ2LeATty+81fqri6g23X1LBABAgQIECBAgAABAgQIECBAgAABAgQIECBAgAABAgQIECBAgAABAgQIECBAgAABAgQIECBAgMCpAqbgOVVM+NMEPnz48Msvv3z+/Pmvv/5qpmj55z//effu3Xv37j148CDzPjx69Oi0PQq9MoHRVzd/+OGHt2/friymokOAwP8TePLkycePH7scZuHpaljek4B2yJ5yU1oIECBAYC4Bnbi5JO2HQEFAt6uA4ysCBAgQIECAAAECBAgQIECAAAECBAgQIECAAAECBAgQIECAAIE1C+QZs/ZdsD/++KP3RljeC0vk815Y/uX3vPP3zp07a06OuBEgQIDAegS85rOevBATAgQIECBA4JCAKXgOyVh/lsCnT5/evHmTAZeavWS6lhcvXty/f78msDCrEhh9dfPx48fpC60qniJDgEBPINOf9apos/D0iHzctIB2yKazT+QJECBA4KICOnEX5bVzAl0B3a6uhmUCBAgQIECAAAECBAgQIECAAAECBAgQIECAAAECBAgQIECAAIGVC+RVoPfv3//666/NT7DXxzaT8mQunvxSe/PXC2L1dEISIEDgRgS85nMjGS2ZBAgQIEBgHwKm4NlHPq4oFV++fPnxxx97MzvUxC8T8bx69crMxzVWKwkz+uqmWTxWkjuiQeCowMOHDzM43g3m/O1qWN6ogHbIRjNOtAkQIEBgGQGduGWcHYVAK6Db1VJYIECAAAECBAgQIECAAAECBAgQIECAAAECPYHff/89Dy99/vz5r7/+yvu9f/zxRxaavwmZN3jv3r177969LORvnmvKq7yeL+0Z+kiAAAECBAgQIEBgLoG3b9/mh9hPnXmncPS04fMvk/LkV6wKwXxFgAABArsX8JrP7rNYAgkQIECAwP4ETMGzjTzNa3K5s7j+aYBfv36d+Xcmm+ZeaebuyetJk/dgw8UERl/dzK3u3BdfLA4ORIDAOQKjZ3GGuTOv8Dm7tS2BKwpoh1wR36EJECBAYP0Co80/nbj1Z5wYblpg9LzT7dp0noo8AQIEIpDqfRP3a2QWAQIECBAgQIAAAQIECBAgQGBtAu2cO3lMtPfLYZVRbebiefHixfofpq1MkWAECBAgQIAAAQIEri6Q1weePn2aCTEvF5NMxJNfbc9RzKp5OWR7JkCAwDoFvOazznxJrDwBtdqsETECBAgQWIOAKXiunAtNS6X57Y7MFtz+iMfob3ok8JWjWzz8kydPPn782A2SKXUyRJKxkvz8SO59NmMlTZKTwOYHTHqbZPNXr169fPmyux/LKxQY/pB7sju/SOPe9gozS5QIHBLIcy3ffPNN79uMbmcO+95KHwmsX0A7ZP15JIYECBAgcF0Bnbjr+jv6BIF0WIYjZu1P4DbDaNnt48eP3717t9oHdHS7JmS9TQgQIHAtgT3dr7mWoeMSIHAJgbZ26t4+znJ+FuW6v2uy2ohdIhfskwABAgQIECBAgACBcwTyU+fv37/Pk6Lpy5yzn+62eSo13aI8K9JdaZkAAQIECBAgQGBDAgaZV5JZZ86McGoqMp9mjnjqVsITIECAwEYFvOZzlYxrW1l54LZ51LZ58rb7yEEz9V5eB07gq0TSQQkQIECAwMoFTMFzwQxK+yPtkl7TpPex/vArb9A8evQov0zSJic3ODOTTla2aw4tRCkvSiVw025rgv3000/Pnj07tIn1VxcY9n8SpZ9//rkmx68eeREgQKArkEnrv//+++6aLJsKrQfi4/oFtEPWn0diSIAAAQLXFdCJu66/o48K9MbNmhGz/M0AUf6ObnJo5cq7MLpdhzLOegIECCwp0LvuHHqypDJKK79fU5kKwQgQuLpAqqZhddQ0iZv1zd9D8bzcjbnVRuwQhfUECBAgQIAAAQIECKxTIJ2LzLzz5s2bU4f965OTUZocwlOL9WJCEiBAgAABAgQWEDDIvADyXIcYfahsrp0f2k9+bevDhw+HvrWeAAECBHYj4DWfS2RlGloZasu/7kMFvY/1x/UEVL2VkAQIECBwawKm4LlgjmdQ4OnTp3MdYM0NmkyXk2l02pROePEpjb9YdSfxudxjo208LUwTePnyZe6L97adkOm9PfhIgMC1BEanrs/jKRlSv1aUHJfASQLaISdxCUyAAAECNyigE3eDmb7yJGdKmufPn+ee31zxXP+ghG7XXHltPwQIEJgscDv3ayYT2ZAAgQUE8ohhO+fO+Yeb8V7qaiN2vpI9ECBAgAABAgQIECBwFYHff/89Txh2nyktROPevXvfffddfvQxC3fv3s2Dsvmb8OlA5VZCJu7//Plzniz99ddfD+0kb/DmWHfu3DkUwHoCBAgQIECAAIGLChhkvijv5XY+fKgsrfG82NW0z9MsTxs7bfumWZ42ed4v6P7y+jkR++233+7fv3/OHmxLgAABAisX8JrPhTLIE1AXgrVbAgQIECDQEzAFTw9kzo830qB5+/Zt3ptq4c6ZtaE3g3Luobot2sKuZKGX3U2szEK9ktwRDQKTBXrVb7OfGR/fnxwxGxI4KtC7MGmHHBUTgAABAgRuTaB3rWySrxN3a8VgVenNLMzNo/MzxioP3z98+HDGHV5iV7pdl1C1TwIECNQL3Mj9mnoQIQkQuIrAP/7xjxmPO+MY/mojNiOXXREgQIAAAQIECBAgsIxA7gL88MMPHz9+PHq4BMubvflX/4xopvjPnkdn9smrwnkleP03C46yCECAAAECBAgQ2KKAQeYt5trw/mnNL2ClTZ4GeU2Dv2zy008/ZWqGchjfEiBAgMB2BXqPLnvNZ8asHF7Bz9l5htQymnfOHmxLgAABAgT2KvBve02YdC0m8OOPP7bHevHiRV4oaj+eupAmYH7MpN0qN1nbZQtrEGh+pr4Xk/z4TDKut9JHAgS2JZCh8HSbe3HOHPY60j0TH1cooB2ywkwRJQIECBBYj4BO3HryQkxagTwB3y7PtbCJR+p1u+bKbvshQIAAAQIECMwrkJ9vTdcpt7ryN8vz7tzeCBAgQIAAAQIECBAgcFMCL1++zCz85ddx87Rh3rbNrzPmXaw8a1o//04kHz16lK2ybd4N7sH+9ddf33777ZcvX3rrfSRAgAABAgQIECBAYCiQdwTypkC7Pu8R5Oev0p5v1xxaSJs8t1R+++23TKZ5KIz1BAgQIEDAaz7KAAECBAgQILB1AVPwbD0Hrxz/DLLk5mUTiQy7vH79+swIdW+O5l6se6Jnes64eW+Urd1zJiJtly0QILBRgTzOMnwPNtW7wfGNZujtRFs75HbyWkoJECBAYIKATtwENJssIJAn4+c9Snc253n3PO/edLvm9bQ3AgQIECBAgMCZAukxZXQxjbRvvvnm+++/z4Pm+Zvl+/fvn3+788y42ZwAAQJ7FUjdm3fm85ZOqt/8NHr+ZlLd1MZmQNtrjksXAQIEJgvkkpGHBnPVePbsWS4WaaU3145cPporSNbkgpJvEyaTaU4+kA1nFEiWJZvevHlT2Gcm3/n5559z6U/eJXAhZPmrbJsmRG43PH78uBcys/AoEj0THwkQIECAAAECBAgMBbozIzTz75z081fplKXhneZ9GvnDndesSdO9JpgwBAicKmBQ5VQx4S8h4DWfS6jaJwECBAgQILCwgCl4Fgbf2+G6N027ozCT05m7491Xp7oz8kzepw1nEchMHO10S+0OX7x4cdJYW7uhBQIE1iaQczlndC9Wv/76a8Y+eit9JLAeAe2Q9eSFmBAgQIDACgV04laYKaIUgdmfodnQzKG6XU4BAgQIECBAgMBKBPJceB4Kz+ji8M7X169fc8cz73P6mZCVZJZoECCwG4FMcHb37t3nz5/nd0Ga6jd/cy8ytXFmQMt7+HkxYDeJlRACBAgQmCaQmVlyvcg4ai4ZGUnOVePdu3e5WKSV3m26ZzlrckHJtwmTyTQzL0+eOcy2pnWbJn/+Vnm4KFnWzabhPvMgaDIoOTX8atqadNw+fPjw008/9TZPkdCu6Jn4SIAAAQIECBAgQKArkAZz+lPtmixnSp32Y/1Cmvdp5A9fQKjZg7eQapSEIVAvYFCl3krIBQS85rMAskMQIECAAAEClxb4x99//33pY9zs/tOBaQcmcn8xP7vR/O3dFa70ydTCa7s1mFuY+U3INv6//fbbtJGXdg/NQm6Hd2fzUUR7Plf5mNvk3f5PE4dMluT546tkh4MSuJxAhrPz9FJv/+/fv3/y5ElvpY8Eri6gHXL1LBABAgQIEFizgE7cmnNH3DKYkF5GxsdC0TyR3wya5WOz8iSi/KbWjI/sn3ToaYF1u6a52YoAAQJnCuz+fs2ZPjYncFMCb9++zWu6NUmefWw8LwbXHLcyzIwt4dVGrJJCMAIE1i+QnnsmSijHM5OjpWab5ZmT8oF8S4AAAQIrFMjjgnnMcsL48DAteZ4tTx56ymUoc6E1eaI1E+UPnzXqHi4BMlHO5a7yvadHcugcMVOvduNgmQABAgQIECBA4KICBpkvyjv7zrvPlWVQLjdSzzxE9pA3y8r9gu4h0kHIlNzdNZYJEJgsYFBlMp0NLyTQG6jxuvHszp6Amp3UDgkQIECAwKiAKXhGWS6+Mrce84BRftmjfpRhhVPw5F71x48fG6xZRl6aXaUhmF85a/Ng9sdb2z1bqBTIDen8OMww8Fy9oOGerSFA4FoCvRq4jYbzvaWwsB4B7ZD15IWYECBAgMDaBHTi1pYj4nOSQCboyaBZd3bm8uabm7tZt6ucob4lQIDA8gL7uF+zvJsjEtiowKHu0qHkfP78+RI/xNr87Epmomx+uCVHSRu4/q5xE9sZp+Bpk7/aiLUxtECAwBYFaubfadKVp2JSMd65c2eLyRRnAgQIEJggkPZnnp8c/izchF31Nsk1JYPMea20t97HeQUy3J2nCstzJyWLL5cR6eKlJ5UIpEvVi4Z3eufNa3sjQIAAAQIECFQKGGSuhLpusO5vR83YYs+cCz/88EPzW1yFBM746lnhKL4isHsBgyq7z+LtJtBrPlfMu9QMO3hj/YqADk2AAAECBLoCpuDpalxhuf5BzxVOwZNfJmnvXD5+/DgjJnMJdqfBfvHiReZknWvP9nOqQBrfGeQaDoTNONZ2apSEJ0DgogLdie3bAxnsbiksrEdAO2Q9eSEmBAgQILAqAZ24VWWHyEwWqBwxyw8aZ8qeyUe51oa6XdeSd1wCBAiUBSqvPtnJCu/XlJPmWwIEWoFM6zC859V+O1xYssF56pOyl5iCZyiQNauN2GhsrSRAYG0CedijfprdRP67775Lq2xtqRAfAgQIELiEwOgwae9AeSLx22+/TbM8T63cvXs37fm0TjOXZWZdyUSW+ZtXSnqbdD+m//7u3bu89tNdaXkugcy/k9wp97Au9+OLaWPk8cXC0Y3ezJXR9kOAAAECBAgQOF/AIPP5hjPuIdmR7lW7w9nvNZT7emmopzeXJ8DbCFggQGCCQPlEa3ZoUGUCrE1mEfCazyyMZ+7EE1BnAtqcAAECBAhE4N8oXFcgv/eVG43XjcPko7fz72QP3VGYyTtsN8zASrtcuFHahrFwOYE84jbMgjzWkB775Q5qzwQIXFEgD6nkHO9FIBW+s75n4uPVBbRDrp4FIkCAAAEC6xTQiVtnvojVqQIZMavZJAW+Jtjawuh2rS1HxIcAAQKNwKbv18hEAgRqBNIMG97zKm+Yd3oXmwkirxMnhj/99FM5Sst/u9qILU/hiAQInCqQ93lOmn8n+89MCotVvKcmR3gCBAgQmEsgU7c8fPjwzZs3h3aYgd88Ufn333/nFwHzsEo67Hl1J+3ShM/fLGdWnTSec8nIdDyZh2X4lEuz57T/nz59ms1zxEPHsn6aQK7yV5x/J+UnbYxy/y7falRMy1xbESBAgAABAgRmFzDIPDvpOTvszWQ674tgiVg6a+mp5YfYuy+FNRHOhCB59tv8O+dkn20JGFRRBtYv4DWfNeSRJ6DWkAviQIAAAQJbFzAFz/VzMLeEh4ML14/WiTGYNwndcZxuy/vESAl+rsDbt2/zbPFwLyt8/HcYSWsIEJgsMHqO5+GnL1++TN6nDQlcVEA75KK8dk6AAAECGxLQidtQZolqWaDyjYiNTsGTtOt2lQuAbwkQIHAtgX3cr7mWnuMSWL/Au3fvJkTy48ePE7aavMmzZ8/W2cpdbcQmU9uQAIEFBKb9HlVhRoYF4uwQBAgQIHBpgdzI+Oabb0YfSMuhHzx48PPPP2fmlPTQa2KSV3kzR0/Gk3PROfTYQN4vzRFz3JodClMjUDP/TsbAKzOx5ojdMNntofLTDZblaX3A3k58JECAAAECBAgQmEvAIPNckmfu5/Pnz909ZLqc7sdZlptJl9JxSP8us6ZmOp50EHKgzLKar2Y5hJ0QuE0Bgyq3me+bTvWh8bppifK68UlunoA6iUtgAgQIECAwFDAFz9DkCmt++OGHKxzVIQkUBTLm9fz582GQTD6duTCH660hQGA3AjnHRx/xd7XaTRZLCAECBAgQILBLAZ24XWbrzSaq8gH67Q5Q6HbdbNmWcAIE1i9gBGz9eSSGBKYJpMc07Wc/er8HO+3oJ2212opotRE7iVdgAgSWFJg2i9nyFe+SJo5FgACBGxfIuOjo02gNS97JzE9DTRv1zSslafPnxc5DwjnuhWaEOXTEHa9P16DcvcrjhXm/+hICKSH1DYyETKm4RDTskwABAgQIECBAYJqAQeZpbvNu9ddff3V3WPl8TneT+uX07zJr6uvXr9NBMPlOvZuQBEYFDKqMslhJgEBBQNOrgOMrAgQIECBwVMAUPEeJlghw7969JQ4z9zG6U1H2BmLOPFR3KuWN4pwpsIbND7Wz/T7MGnJHHAhcWiAPNg0PkUH2DIIP11tD4CoC2iFXYXdQAgQIEFizgE7cmnNH3E4V6P3o1ujm+T3k0fVbWanbtZWcEk8CBG5NwC2JW8tx6b0dgfILogWHyRsW9ln+anSK/PImy3y72ogtk3xHIUBggkBN7350t3m7fnS9lQQIECCwXYHMhPLw4cND86ylM/7bb7+dP2lLnmn5+eefDyllQpbEwZwsh3wq1799+7Y8CU5y88OHD5V7OzXYqQ8uTm6NnBox4QkQIECAAAECBGoEDDLXKF06TPddrRxr+Zsgl06g/RPYn4BBlf3l6b5T5DWf9eSvJ6DWkxdiQoAAAQJbFPj3LUZ6f3H+9ttvt5iou3fvtjPv9AZizkxOu9vsR2vvTMxpm3/69Gn0ZvmrV6/MPz2N1FYEtiVw//79vMI9fHLlxx9/zG9V5dttJUdsdymgHbLLbJUoAgTWKZDfomkjlichpv36aLsHCxcS0Im7EKzdXkug5le2tv5slm7XtUqX4xIgQKAssNH7NeVE7exbPZRVZeiGsmPeW5kXzYXV3olbbcQumh12ToDAOQLdBz9O2s+GKu2T0iUwAQIEblYgr4qlu33oxc48HJh5UuZqbeY2VvaW0ePRy1BGnhOTGQ93a3marHz+/Hk51aOzz5c3qf/20CxOh/ZwqNQdCm89AQIECEwT2NAgYX0Cd5mo+uSvKqS8WFV2nBmZuZr9Z0bjxjfv9ZXev3+feTZv3ETyCaxZwKDKmnNH3EYFvOYzynKVlZ6Augq7gy4soMO4MLjD1QvssnDuMlGFPDUFTwFnua+68zsud9Szj5QfG29vUta8GVV5wN4Pmm39J80rU722YE+fPh1GKQW1W0UOA1hDgMCeBDLl1nAKniQw9UOvot5TqqVlQwLaIRvKLFElQGDrAm/evGmTkHvwpuBpNVa1oBO3quwQmfMFan6ZdutT8ERJt+v8omIPBAgQmF1go/drZndY8w71UFaVOxvKjjzqN43uKtVCXkJub8JOi/aFtlptxC6UXrslQOBaApMr7WtF2HEJECBAoCCw5KtiTTQePnyYEea8YdJ7s7T5Ni3tfPX7778X4uyrQwL54a5DXzXrL/1jHqd2lEbLQDkJviVAgACBCQIbGiSsT90uE1Wf/FWFlBeryo7zI2OQ+XzDM/fQm/w6beb88JsHAs9UtTmBCwkYVLkQrN1eVMBrPhflPWnnV3nU4aQYCkzgfAEdxvMN7eFCArssnLtMVKEA/FvhO18RKAv88MMPbYDc3UzXrv14zkLvt0qM5pyDOW3bZ8+ejd5+PnoTfdrhbEWAwDoF8lMDeR10GLfMuWa2+yGLNcsLaIcsb+6IBAjcpsBcHb3b1Fss1Tpxi1E70DICeflhdFyid/Qd/EaHblcvT30kQIAAAQJHBfRQjhItGWBb2ZG3cKfh5H2AaRues9VqH4ZbbcTO0bYtAQKXE5hchU7e8HJpsWcCBAgQmCyQOVkK06b8/PPPGSadvPNDG96/f7/3CGI3ZOLjicQuSOVyhu5Hf8qru/nog0bdAAsv994uXvjoDkeAAIEbEdjWIGFlpuwyUZVpX1swebG2HDk/PgaZzzc8cw/Dya8/fvx45j5tToDAhQQMqlwI1m4vKuA1n4vy2jkBAl0BHcauhuVVCeyycO4yUeViYwqess9C3w5HMRY68HmH6d2Kfv/+/Xn7+39bd/fz+PHjWfZpJ/UCX758Gb1ZnuHOly9f1u9HSAIEdiDQHfvoJseEXF0Ny9cS0A65lrzjEiBwawKeTF1/juvErT+PxPBUgcKrEe2u8mMpl3gxo93/Ygu6XYtROxABAgQqBTZ6v6YydTsIpoeyqkzcXHbkKdUJgE+fPp2wlU0IECBAIALTnvfI/Dv76PIrAwQIECAQgTxslt95OkSR+XcyV86hb89cn1k4u08h9vaWUej8vEFvpY9lgaMPC2XcfvLkp+VDT/7WOM9kOhsSIECgXmBzg4Q1SdtlomoSvsIw8mKFmSJKWxcYzoI0+vbQ1pMp/gR2IGBQZQeZeJtJ8JrPevLdyNh68kJMLiSgw3ghWLs9X2CXhXOXiSrntSl4yj6+PSLw4sWLNsTRm6xtyMLCp0+fuvfdZ9ln4XC+GgocMl/bb9QMY24NAQKzC+Tx1m493+7/r7/+MidXq2HhigLd8nno+nVS9LRDTuISmACBGxHIdf9GUrrdZB66COrEbTdPxbxmCp5pr0+v0Fa3a4WZIkoECBAgsGYBPZRV5c7msqM7nFgvOW3+iPr9C0mAAIEdC0ybxezQZLU7hpI0AgQI7FUg99/fvHlzKHVpafdeyDkUcvL6J0+eFNrzecv07du3k3d+gxt+/PixnOpDd6zKW530babqu2j4k3YuMAECBAg0ApsbJKzJuF0mqibhKwwjL1aYKaK0dYHRt/Ffv3699XSJP4GdCRhU2VmG3lpyuvflZxkv8prPrRUh6SVQKaDDWAkl2PICuyycu0xUuWyYgqfs49sjAmkHt7Mg5/w5f0aG58+ft4fMLfC1/S5KG7e9Lnz58mX0Pbfksl/+2WumSxeBssCh8Y48JvXnn3+Wt/UtgUsLaIdcWtj+CRAgEIEbnKt4W/muE7et/BLbSoHRoYnett9++21vzXY/6nZtN+/EnAABAgSWF9BDWd68cMTNZUfe7z11JsdMA3H//v0Cgq8IECBAoCCQ5z0KEx+MbpgnE85/7GR0z1YSIECAwMICeaSkMBdbKvzMgLNAlHKU9uHG4eHypOLvv/8+XG/NUKBmuqJTO1zDoxxdc2rTYoEoHY2zAAQIENi9wOYGCWtyZJeJqkn4CsPIixVmiihtXeDBgwfDJPilt6GJNQSuKGBQ5Yr4Dj2LgNd8ZmG0EwIEjgroMB4lEuBaArssnLtMVLmEmIKn7OPbIwL5pe7uaEtmZKi523pop3ny9evXr+23y9xobw9nIQKHflDu0Mtg0AgQ2L1A6vnuDMTd9KoZuhqWryKgHXIVdgclQODWBG5wruJtZbFO3LbyS2xrBPLCQ03Ns6fn5nW7agqGMAQIECBAoBGoaSewWkxgi9nx/v37wvu3Pbo8hn7Ofc/e3nwkQIDAbQqUJz4YmnhKZGhiDQECBDYqkPl3Cl2GPHCScdEFkpajlB9uKcwTtED0NnSIjx8/lmObDtQCeXrovtho3DJfzwJRGj20lQQIELgpgcIVf7sOu0zURrNDXmw040R7zQKjP3mVc+3169drjra4EbgpAYMqN5Xdu0xsBmS8brzLnJUoAmsT0GFcW46ITyuwywxTMkIAACAASURBVMK5y0S1WTa6YAqeURYrTxB49uxZ99dF8uMwEwZfMkVr5t/p/sj5zz//7A7oCdkwR9BPnz79+uuvo3vyQ3OjLFYSuBGBQ08j5RFYvwZ2I2VgzcnUDllz7ogbAQL7EPj8+fM+ErLLVOjE7TJbJao7OnRI4969ezsbNdLtOpTX1hMgQIAAgZ6AHkoP5Loft5gdaUYm2jWz8OT10Zqm6XWzwNEJECCwfoFUvPXVaR7IfvLkyfoTJYYECBAgcFTgw4cPhfo/DfIlH0XLsQpdgDwsZ+bNoxmaAEc7gMtMZnT//v36WXi673rVpFEYAgQIEJgmcPQaMW23191ql4m6Lunko8uLyXQ2JHBIII/cjH6V9nPe6hr9ykoCBJYUMKiypLZjXU7Aaz6Xs7VnAgRaAR3GlsLC2gR2WTh3mahyyTEFT9nHt1UC6eB1f3s8bw09fPgwK2s2zjBNpuzJOE73vvtPP/2UGXlqNhdmRoFDr3u9ePFixqPYFQECmxPIo7Hdqda68T9Ub3TDWCZwaQHtkEsL2z8BAjcu8PXr1xsXWHPyDzXGdOLWnGvidlSgO0B0KHB3GOpQmG2t1+3aVn6JLQECBAhcUUAP5Yr4w0NvNDvyxmZifmjQu0lmelVfvnxJI22YamsIECBA4FSBPD3y22+/HXq3p93b+/fvl5yOoT2uBQIECBC4hMCh+xfNseqnUJkrbuX45BcHvWhaps4PdB39ddOj1/ryIeq/zZRJNfcI8gOQ6f3V71ZIAgQIEJgssNFBwnJ6d5mocpJX+628WG3WiNh2BXLvY3SW0rT5y12n7SZZzAlsS6B8JhpU2VZu3nhsveZz4wVA8gksIKDDuACyQ0wT2GXh3GWiyvlrCp6yj29rBT59+tS9tZnfh8kPm2R0JpNW5q5nnlLNjdjmXnX+ZjnhM/NO5tm5e/du+ofde7SZPjlb1R5YuJkE0rFJro3urNyBH93ESgIEdiZwqB74+PFjavidJVZytiigHbLFXBNnAgS2InCDAyVbyRqduK3klHieKnCbU/BESbfr1KIiPAECBAjcpoAeyqryfbvZkTuY6VJlPohMtfPgwYPmWfP8zXJuU/7xxx+5ibkqapEhQIDA1gXyAnyeEslPMQ1fzk/1m9o4de+TJ0+2nkzxJ0CAAIFGIM8KljsLy78tdvSIh4Zn5WkjcOipwq5P+lPdjxddziMihZ+jSHsjv8XqByAvmgV2ToAAga5A+brfDbmh5V0makP+3ajKi66GZQJzCeRVr9FdvXv3znsBozJWElhMwKDKYtQOtIyA13yWcXYUAjcroMN4s1m//oTvsnDuMlHlsvTv5a99S6BeoJlVp3tDOhPrZBSmfg95uCrvWeU30Oo3EXIugW7GdfeZXwH1I59dEMsEblMgNXOeUBltJ6X2SP1/myxSvSoB7ZBVZYfIECCwJ4GaZ2r3lN4NpUUnbkOZJar1AjU/pZu9daeBrt/5ykPqdq08g0SPAAECBFYioIeykoxoorH17Mh8EKbaWVWJEhkCBHYvkJ9iyr/0/XPPMQ+T5PmQ/GKT50N2n+8SSIDADQocun/RUGR0N03xhVny8FsegcuvTB06bh5xzJQuy0fsUHzWtn70eaFeJBfWS28uMysl49IzzYQ7TdMipSvvEpvXr5c1PhIgQODSAlsfJBz12WWiRlO6/pXyYv15JIZbFEjL+dB7Xmlmm4Vni3kqzrsRMKiym6yUkFbAaz4thQUCBGYX0GGcndQO5xLYZeHcZaLKOf5v5a99S+AkgZcvX+aO5rT3oDJYk5u1nq86CXyuwPmpz0N3yo/+CtBccbAfAgRWLnDo96MydVqelF155EXvRgS0Q24koyWTAIElBf78888lD+dY9QI6cfVWQm5LIP2LoxHO9KB7nSxYt+to7gtAgAABAjcuoIeyqgIgO1aVHSJDgACBDQnk/fxHjx7l3fj89XzIhjJOVAkQIFApkIlRMhlKIXCmwil8e7mvMjNLeedv3rwpB7jlb//4448VJj+NipS3vMeV/unff/+dv7l9Zv6dFeaUKBEgsG+BXQ4S7jJRGy2H8mKjGSfa6xcovPCVlyrfvn27/iSIIYFdChhU2WW2SlQEvOajGBAgcAkBHcZLqNrnLAK7LJy7TNTR7DYFz1EiAU4TyDNSua9ZPxFPftksk7zkNm1Gavb6AtVpgtcI/erVq9HD5q22PPc2+pWVBAjcmkB+lPJQkj2HdEjG+uUFtEOWN3dEAgT2LZCe3b4TuN3U6cRtN+/EvCxQMwVP4Umg8s7X/61u1/rzSAwJECBA4LoCeijX9e8dXXb0QHwkQIAAAQIECBAgQCACh+5ftDhHp8JpQ867cHRmlnfv3t3mA8Q1zuVplbKHPAJasx9hCBAgQGB/ArscJNxlojZa9uTFRjNOtNcvkPe2Hjx4cCiez58/9+u8h3CsJ3BRAYMqF+W18+sKeM3nuv6OTmCXAjqMu8zWfSRql4Vzl4k6Wt5MwXOUSIApAk3LOL8u8v79+8ywkwGaTObS3GrN33zM61LpHOasy61rk+9MIZ5vmy9fvmSy6tH9Je9G11tJgMBtChz6LTLPId1meVhzqrVD1pw74kaAwLYEaubC2FaK9hFbnbh95KNUjArUVDs7noInJrpdowXDSgIECBAg0AjUNBVYLSYgOxajdiACBAgQIECAwLUEMhbtpbtr4W/0uHkIsDxXSx4avOJP9B0dW87TLxuVv3S08/OK5UPcvXu3HMC3BAgQILBXgV0OEu4yURstgfJioxkn2psQKL8odK25UzdBVxlJgyqVUIK1AgZVWgoLOxbwms+OM1fSCCwvoMO4vLkjVgrssnDuMlFHM/Tfj4YQgMA5AvkBmaO/IXPO/m17vkBhotzyyNr5h7YHAgS2JZA64ePHj6NxznNIL1++HP3KSgJXFNAOuSK+QxMgsA+B2xwoWX/e6cStP4/EcJpA3ucpv57R7PboaxLTjr6SrXS7VpIRokGAAAEC6xTQQ1lVvsiOVWWHyBAgQIAAAQIE5hXIOz/50ftmn5kzJYPSjx49mvcQ9rZLgTdv3pTTdd3R3Ry93JFJUffoSzkHfUuAAAECBHoC5WtrL/BWPu4yUVvB78VTXvRAfCQwo0Am2Wk7/sPd5he+X79+rX80lKlZY1ClRkmYoYBBlaGJNTsW8JrPjjNX0ggsJqDDuBi1A50qsMvCuctEHc3ZfzsaQgACBHYs8Oeffx6aUCOPHVzxd4d2bC5pBLYrkIfq/vnPf47Gv/Ae+Gh4KwkQIECAAIH1C6SzkLvp64/nrcVQJ+7Wcvym0lszOHvv3r19D1bodt1UmZdYAgQIEDhJQA/lJK5LB5Ydlxa2fwIECBAgQIDAFQU+ffrUfQ0vdwq+//77/EDxhw8frhgrh16/wJcvX75+/VqO53Wn4Ml8UuXoZY74lP9yGN8SIECAAAECrcAuBwl3mag2y7a1IC+2lV9iuzmBPHtT7qD9+OOP6eVtLl1Xj7BBlatnwUYjYFBloxkn2gQIECBwLQEdxmvJO+5RgV0Wzl0m6mhWJoApeGqUhCGwW4F3794dSlt+d/3QV9YTIHCzAodqhjyH5Hm7my0VEk6AAAECexWomQtjr2lfc7p04tacO+J2pkBNtVN+AOjMCKxkc92ulWSEaBAgQIDA2gRqmgpri/OO4yM7dpy5kkaAAAECBAgQGB2FzkQ8T58+vX//fn7LHRGBUYGan2769ttvR7ddZmUmQD96oKO/OX90DwIQIECAAIHbEdjlIOEuE7XRMikvNppxor0hgUNPp7RJyDhAu2yhUsCgSiWUYD0Bgyo9EB8JECBAgEBZQIex7OPbKwrssnDuMlE1hcQUPDVKwhDYrUCho/7kyZPdJlvCCBCYKlAYTC/UJ1OPZjsCBAgQIEDgmgI3O1ByTfSKYxcaXTpxFX6CrFqgptq5hSl4dLtWXUxFjgABAgSuJ1DTVLhe7G7uyLLj5rJcggkQIECAAIFbEshsO4eS+/Xr1+fPn9+5c8dEPIeIbnZ9fgDz48eP5eT/85//TOEph7n0t4lD+RDp7CQt5TC+JUCAAAECBBqBXQ4S7jJRGy2x8mKjGSfaGxLIk2blLlIGAZ49e7ahFK0hqgZV1pALm4uDQZXNZZkIEyBAgMDVBXQYr54FInBIYJeFc5eJOpSD3fWm4OlqWCZwWwKfPn3666+/RtN8C6+0jSbcSgIEygIPHz48NNqeIePff/+9vLlvCRAgQIAAgQ0JvH//fkOxvZGo6sTdSEbfZjLTmzg0RtEFuYXxCt2ubo5bJkCAAAECrYAeSkuxhgXZsYZcEAcCBAgQIECAwIUEHjx4UN5zxvGaiXhev35tspKy1e18W9NH+Pbbb68Ocu/evaNxqEnL0Z0IQIAAAQIEbkFglxfNXSZqo6VRXmw040R7WwI//vhjOcLv3r3L42rlML7tChhU6WpYrhSoueQZVKnEFIwAAQIEbkSg5up5IxSSuTaBXRbOXSaqpuSYgqdGSRgC+xR48+bNoYT98MMPh76yngCBGxd4+vTpIYGMsx/6ynoCBAgQIEBgWwKFqV62lZCdxVYnbmcZKjldgZr50dfwI8ndOF9uWbfrcrb2TIAAAQIbFdBDWVXGyY5VZYfIECBAgAABAgRmF3j16tWhH+bpHisT8eRVvbt37758+dJEPF2Z21z++PHj0YTXTH9zdCdnBqiJQ01azoyGzQkQIECAwA4EdjlIuMtEbbSwyYuNZpxob06g5qWhPMGi11+fswZV6q2EbAVqBiJqBjTaHV5ooSYONWm5UPTslgABAgRuR0CH8XbyenMp3WXh3GWiKouWKXgqoQQjsDeBDIQVXm978uTJ3hIsPQQIzCTw+PHjQ3syZHZIxnoCBAgQILA5ATPrrTDLdOJWmCmiNKNAYYyiPcp3333XLu97Qbdr3/krdQQIECAwQUAPZQLa5TaRHZeztWcCBAgQIECAwBoE7t+///nz56M/295GNXPHZyKeZ8+e/f777+1KC7cmUDPAW/Om1qXdauJQk5ZLx9P+CRAgQIDA+gV2OUi4y0StvyyNxlBejLJYSWB2gTt37hydhScz8BZ+R2r2KG19hwZVtp6DV4l/zUBEzYDGpSNfE4eatFw6nvZPgAABArsX0GHcfRZvN4G7LJy7TFRlGTMFTyWUYAT2JvD+/ftDSbqdV9oOCVhPgEBB4NGjR4e+/fr165cvXw59az0BAgQIECCwFYFM9WJmvRVmlk7cCjNFlGYUqLkBfzvjFbpdMxYtuyJAgACBHQjooawqE2XHqrJDZAgQIECAAAECFxLIC2O59Z9B6ZpXa5o45PnLb775Jr/4ZSKeC2XKmnf74cOHmuj985//rAl20TCVRboyRReNqp0TIECAAIE1C+xykHCXiVpzKSrETV4UcHxFYHaBFy9eHN1nHul5+fLl0WACNAIGVZSEkwQqhyAMqpykKjABAgQI7FhAh3HHmbv1pO2ycO4yUfUlzRQ89VZCEtiVQOGV2tt5pW1XOSoxBBYUePz48aGj3fK8hodMrCdAgAABApsTePXq1ebifAsR1om7hVy+2TTmtZz8atbR5N/UeIVu19HyIAABAgQI3I6AHsqq8lp2rCo7RIYAAQIECBAgcFGBZj6dTMTz4MGDygNlHDsT8WSCaT/eUym2j2CFnxDoJrBy+pvuJrMvV8ahZsr42eNmhwQIECBAYEMCuxwk3GWiNlSoulGVF10NywQuLZD5Ymqexnnz5s2nT58uHZk97d+gyp5y86JpMahyUV47J0CAAIH9Cegw7i9Pd5OiXRbOXSaqvsiZgqfeSkgC+xHI3GOFZwUKb3nth0BKCBA4Q6Aw1F45CHjGwW1KgAABAgQIXFYgnYXcMr/sMez9dAGduNPNbLElgcIYRZuM/JhPnvtpP+5+Qbdr91ksgQQIECBQKaCHUgm1TDDZsYyzoxAgQIAAAQIEViWQd8Yyn87PP/9cGLDqRTjDfd9+++3Dhw+9nteT2evHmgHepL1y+puLKlXGoTJFF42qnRMgQIAAgdUK7HKQcJeJWm0RKkdMXpR9fEvgEgIvXryo2e3333+fX9iqCSlMK2BQpaWwcEigcgiickDj0FFmWV8Zh8oUzRIlOyFAgACBWxPQYby1HN9QendZOHeZqJMKlSl4TuISmMBOBApzZNzaK207yVHJILCswNOnTw8d8K+//vIU3SEc6wkQIECAwCYEfvzxx03E89YiqRN3azl+a+mtufVe/4bPPvR0u/aRj1JBgAABAucL6KGcbzjjHmTHjJh2RYAAAQIECBDYlsCjR4/yJMDnz5/rh+l+/fXXvJ6XiXg+fPiwrcSK7UkCeQA3D4rUbHL37t2aYBcNUznP+9evX5Oui8bEzgkQIECAwHYFdjlIuMtEbbSMyYuNZpxob1ogXf4HDx7UJCHd/JpgwvQEDKr0QHxsBQyqtBQWCBAgQIBAjYAOY42SMFcR2GXh3GWiTioepuA5iUtgAjsRePfu3aGUFF7xOrSJ9QQI3JrAnTt3CpNYf/z48dZApJcAAQIECOxGIL9UU+gs7CaZW0xIIV904raYoeLcEzAFTw8kH3W7hibWECBAgMANCuihrCrTZceqskNkCBAgQIAAAQJXEch8OpmI57fffnv8+HFlBDIRTwaxM+/J27dvKzcRbFsCNaO7TYoy5rmGpOXX6WqiUZ+umr0JQ4AAAQIEdiOwy0HCXSZqo0VOXmw040R7BwKvXr2qSUWmK33y5ElNSGGGAgZVhibW1A8+GFRRWggQIECAgA6jMrBagV0Wzl0m6tQiZAqeU8WEJ7B5gUyUmwdcDiWj/ueqDu3BegIEbkGgUFe8f//+FgSkkQABAgQI7FLAZC7rzFaduHXmi1jNJZAh2pofSS70QeaKydr2U0iybtfaMkt8CBAgQOBCAnooF4KdtlvZMc3NVgQIECBAgACB/QlkPp0PHz5kIp4ffvihMnV5Se/58+d5Wej169eVmwi2FYHKt8UKv/O0zpRWpmudkRcrAgQIECBwOYFdDhLuMlGXKwMX3bO8uCivnRMoCDx69OjBgweFAO1X+aVec+y2GhMWDKpMQNvxJpWDDwZVdlwGJI0AAQIE6gV0GOuthFxYYJeFc5eJOrVgmILnVDHhCWxeoPyaVuH9rs2nXAIIEJhPoFBX5O3ZL1++zHcoeyJAgAABAgQWEnj58mVhss6FIuEwYwI6cWMq1u1HoOZhgvwucZ5B2U+a61Ki21XnJBQBAgQI7FZAD2VVWSs7VpUdIkOAAAECBAgQWINAxuvy0t0ff/zx4sWLyvjkWYIff/wxE/GkeZmp5yu3EmzlAp8/f155DHvRu3v3bm/N6MfNpWs0FVYSIECAAIF5BXY5SLjLRM2b74vtTV4sRu1ABEYF0mEfXT9cmTl282tbw/XW1AsYVKm32nfIzQ0+GFTZd4GUOgIECKxZQIdxzblz43HbZeHcZaImFFRT8ExAswmBbQsU3m3L5Lh50mXbyRN7AgQWESi8C5rjF+qZRWLnIAQIECBAgMDJAp8+fXrz5s3Jm9lgEYFC40onbpEccJDLChRKeHvgcgekDbazhXKqa9x2BiI5BAgQIHBTAnooq8pu2bGq7BAZAgQIECBAgMCqBPKU0evXrzMRz6tXrzKPdk3cMhFP7kfkjZ08vmkinhqxlYep/HWHyuKxQGIrY1KZrgUi7BAECBAgQGAlArscJNxlolZSYE6Nhrw4VUx4ArMLPHnyJM+hVe72+++/rwwpWEHAoEoB50a+qhx8qBzKWACtMiaV6Vogwg5BgAABAvsQ0GHcRz7uMhW7LJy7TNS04mcKnmlutiKwYYHCO1oPHjzYcMJEnQCBBQUy5lsYZy/UMwvG0aEIECBAgACBWoGMkrgvXot1jXCFxpVO3DUyxDFnFiiU8PZI5clo2mA7W9Dt2lmGSg4BAgQI1AvoodRbLRBSdiyA7BAECBAgQIAAga0LZCCrmU+nfiKeJLmZiOfZs2e///771gVuNv71eVf5M+kLSNbHpD51C0TbIQgQIECAwHUFdjlIuMtEXbecTD66vJhMZ0MC8wqkU1+5w69fv6Y7XxlYsLKAQZWyz46/rR92qB/KuDRXfUzqU3fpONs/AQIECGxdQIdx6zm44/jvsnDuMlGTC6EpeCbT2ZDAJgW+fPmSn5M6FPXbfKXtkIb1BAiUBQrve9e8Q1veuW/XKZDB0Ldv3+aHDh4+fHj//v1//OtfFh49epT1fqJwnbkmVgQIEDgqYJTkKNF1A+jEXdff0S8tkBZmYZiiPfrNjlfodrVlwAIBAgQI3I6AHsqq8lp2rCo7RIYAAQIECBAgsH6BZiKen376qfCLPr1UvHv37ptvvsk96AyG977ycf0C9b9qXvkz6QskuT4m9albINoOQYAAAQIEriiwy0HCXSbqioXknEPLi3P0bEtgXoH0zU/qzn/48GHeCNz43gyq3FoBqB92qB/KuLRhfUzqU3fpONs/AQIECGxaQIdx09m378jvsnDuMlHnlMN/P2dj2xJoBXJqpYP0+fPnvDf1xx9/tH8TIF2sTHSavxmOyb9vv/02701lpt52WwtLCpTnxbjZV9qWzALHIrAbgdQYHz9+PJScXBcyLcuhb63flkDei86Dj8nu/GrBMOZZmX+5vjx//jwPU17rZw00RYZZYw0BAhcSyIxj6fik+5Par9sDag7X7f6k75OpE9IJymxlF4rM+bvNHGqpwM/fjz1cTkAn7nK29rwGgXIJb2KYqnXNFelFGXW7Lsp70s531gA4Ke0CEyCwUYGM5zR3bf41cvO1d9cmicqNm3/dtLnXdFvSf1nDjRs9lFWVN9mxquwQGQI3K2Dw/2azfs0J32hDa82k4rY/gdwyzr+8iffq1avK921yMzr/MhqWTfJ7MPsz2WuK0uWsTFr9z6RX7nBysPqY5D5gXkCdfCAbEiBAYBmBzGGX+qoZA8zf7jBgE4HmGYZmJDB/MxhY/1Df69evc2nOfvI3F/dlUrTjo2y0K7HLQcJdJmqj5468aDPOIFhLYeG6ArnoP336tDIOCfnbb7/d7CM9lUqnBvvXmIpBlVPZNhneoMoms22mSN9UP04jZ6ZSc6O7UX5uNOP/M9k6jP8psdX/d3wK77Jw7jJRZ548puCpBWzeskgPp3nTMguZaCYb53ZF/ravWTbvWObvLTwNkEcl8qJU/pU7fiFqlLoPVUQsj01kzMWN6toiOFO45FdhTzse/8q9q3+V1v8orimQzURRzcmbE7a5s5gCOfs7Bmko5CGhpsZoDp3Cn+O2B82JsGP2QmG74lcpDMmUpu5qSkIyJWUgD9k8fvxYjtRnTYpxIXCE6+/WF/bjqxqBtFLawpySPGNVltG9H3/8sXzt6MYwkzjkcp82d3fl5ZZvsCmSGqy9ijUXl+Zje3VLfuVnEE4yTy4ni5v5RNrrY2rF1I05zVMxOpcPeR7Njh9++CFPIx3avLw+53WTL8ncNn+bRnXTlkgetf+WvHglYu/fv+/2iZpYJTmJWKqg5qraNHUSsRlrpLLYAt827brkS3KkcLiANCZRSpOjCRmWNDUDsiqT5GZKaRvJQqJ8dV2B8oX4ZnsTKcC5eAUn51pz/WrOzaYuSg3ZnHG3MDhz3fJ5/tHLJbzZf7nr0cahuXpmhykbqYrbhk332pS2zbbOmnLak1hNtbYAXGhhfw2AUSgt21xE2kojRM3VpFt7rKoVN5qJt7ayaQkk47p9kyA0TfE2B1OL5n2S/L2pJkEzWpKOW6MxWjaar/K317sJV0p7Oi9XEdNDGc2sa628wexIktvLQS4KWc450ixkdvKrnBTXyn3HJbAGAYP/Teu0Wx3tfvA/9XA31WmTrLD/vt2G1hrOa3G4TYE8EpZ/GV1JJZbuWw1Cxruarlxe+TPwVSN29TAZjK2MQ3rrlSEvHaw+Jr1e86UjZv+TBdrhzbYr1wx6pHWRfeaJiMl7nrxhG6U2Jm0fs1m43LME7S375nGCdTarerC4eiA1HytvXjS7SqnLv16dlpHAlMPyE7O5jrePE+SRMFPw1GTNaJjtdiV2OUi4y0SNFrz1r5QXyaMbHARbf8kUw1MF0py4SpP71HhuLvy/xlQMqmwu306LsEGV07y2H/qm+nEaOfUFNq3i1Abps3sCqkW7zfJjfKwtAM2CDmMPZEMfd38K77Jw7jJR85w1f/tXFPj5559fvHiRmw0TuPNWT55yLu7+/33Z3O0rHyJ3f2t2tUCYTFQck/q70eV05dtAxXmBmDtEBArZkXK+P6JTi2vuPf/000/nO+S4uUNZeZokWAJnk/OPaw9lgWRuTabkXFAplSXbbwtVSs6mNpiFeQUywpLCnKtnymqhSOfb1C0JmfATIpBKKYcoZHHhqzwQOeGI9ZucWrcXotp8tYamSFqDyalUPmk9JtfS1kr2JWJ5HCpnUyGje6mrx88R61t0CZnw9Xm09ZApY212hLTNjpxWJ2VHMvFUihw6W+UovZw9+jGFJAUmhefUI1aGb7pFEyKWTZKiTV9YE/nJ9eFoxq2kzknZHo3e0ZUTCnZlMRPskEAhU1IvHdpqr+ubZkB9dZSQl6sb94q8cLpq2jnlFk5aKcnlnA6Fk6X7VY6Yi3vK0sIpnXy4buR7yynhk3drw7LAbhoAWrbDjL7llu1QY3Nrmuyrr/O71Wba4bu8X9NmYrqxaat3k3zOci4xuf4uNhSQA+mhtFl59YX9ZUdSlAtiKpBm2C2FLSdL6oQMu6U+qWmOZtvl86WmrhOx5fPFES8t0PT6a07MysvcSgbi2tHmGxz8byrhQwKp6w4N8lS23C5dJpv9b7qhtQyRoxCoEciplAZYZQXeBEsVsaraoCaZNximpuHaZGhGZVfiU98DTepWEuerRyPNqvL5e6HB6kKHLkesaTcmzLx6Gx1xTQ18lRoV17zFL3ubt2naYzO5qAAAIABJREFUnNc5wZNTw6gOa/icksNg1hQE5s2v1HvGbAvaNV+lDNc3A3oXPo/K1AjXh5EXuxwEqy8Aw0tM74zLx6uMftcnYX8hc1Zm6PLUbnubcald92eyqhQZVFlVdswYmZr6sDnRDKrMyL78rubtFzRFYrX9uBtv5JxUutLayaldXw+0l90spABUjvPkEt/dcHR59tGzkxy6gfdafpKu1APJ8eRaWk3J9+aRleR+5Qhnk3ETuqU5dLbKUUazvrAypeJaw4kpEjqM3fNiQ8t7PYW7WbDLwrnLRHVz7czlf2T7QnV5s19lIt78pGEubJn7/0yEXHJyrcrv+dy5c+fQrjJHVH594tC3zfrsJ8HKYS79bViSlsofJjo1Ms3tgUzWe+qGwtcLZM7U77///lD4ZO7bt28Pfbu59SmuOe/yA1nTYp4W7evXr6dt+/Llyzdv3kzYNs3TNKb9mOoEuqObZALFlPCTqvR0ZnIVuO7vKybauRilr5UEppLMPPEpXUcTu2SAFNfCRUEbY968aOa9ntw4yThLilDldTYVYKrQ0finpsqu8tuDaZk0rZfsdljZpu90idNnr02RtBJPqqBGs6ZZmetITUUx7VKVe2y7/0mrzB79zTffFIRP+uqkxlVT5w/PppOOmMBN7yOHnuscTMRSIfR+D+3UWDURy35qyueEnV9ok7SN06g7P+2j0UtOXQUkV5O0LtqfqhuNW3ll2iT5Vw5T/20uK9sqFfVJmyvkTXXiymg5JVN6C43PwuY547JtZUOosB9fzS5QeeVNn2i0p5yBsjR+pnXAk5ZUQWnezHXFnB2n3aFuV0uxzMJuGgCV51elqpZtF+paDbluHG5t2f2aco7P1WsbPUrGydNzKdzeGt2qfqUeSr3VAiH3lB2pNzJomacEZhlzy7NQjx49WiALuocoNwKbkCLWFbv6clpf03qsk2N+fic3Z/3550h7ojUL+ZvbBxNGewz+Hy0Jax78T/ZlZDvjqG0xSNFqy8bRpI0GyO2w8wv56J5PWrnphtZJKRU4Ak1N3ivGozK5Q5qOYcbJ0964XFN59NA7WBnndDFOukkR6nRMdn+PcruZW3+nu/JatgBFBgCfP39ec6Cc7Fd/XLMmnpPD1Pd0Mkp/tOmYIffJMWk3bOrhGe/PzpiJOxhxjXNGelOpLnBnBFdbqudaSA8u19Byx7NpojRtleZvc/SmfZ4zq7B5HgZLRd2WjdFxiZyhGj+VGbrprsSeBgnb/NplotrUbWtBXux1EOykcjh6lent4Sqj37043MjH88/KBupCD43fSC5UJtOgSiXUhoIZVNlQZk2LaurY2+nHaeRUFpJA5WHmyS+FdY+SQYCM85Qf6fHGesRyiyEjHle57Wh8rFtia5bPb5omu/Ov5lg1YbznUqOUMLdwCdhl4dxlomoKbSrnXIubR1wycp7raR5zal67Hhn9PnMKn/1tnkbMjPVsN8PSrDnElTsT3ZCjy8nIQ5svsD4xTBkajVizMmhJYN5cCmDGvDKGkk3yLwv5WD8pcvaT8Auk6DYPkSZjIRPz7T5YUurKxbWA0P0qpTEPEJxkktKbU7W7kwnLuc990kEFLgukIppcHpKb16qRUoxHp7NNsUyKykle8tvU/IVCfi29JQUWOFZyPPXz+XVLk1PZT/ZWKEX5avS5qJxHoxk6WlBzrISfFycRK5/Lm26KzJW/kT96NU8+xqpw5pa/mj1n5y0n5+8t1W9Z4KRvC+3/blTPzJRDUTq/RZE2/DmlZTRiTS3UTf46l5P2oydmcHJG5KRLDqbkNFVr/mY5a7KHFICjgDlKQl4OIa3ZxDCFIVE9GpnRLLv0yt3XKudnbnKwkAtHq/3zI7CGPdSckgWl9qvK8tacxad2BtcAtcU4JHPbDCosjCYtlVthk/qvzr9ijkZvxpW6XTNilndVU9tsogHQJFPLtpvdydzZ20Jbadl2Hba47H5NOdfS9Tg0MtO9FCZMrndtz6XptqS1E95cZY72fWbstuihlDN04W/3nR0p8N2z4Mzl7G3h3Mnhas5uEVs+XwpHnKuHUl9cm8GoQpSOfjV7A6mJfG4xHD10N0ASkg57IeGJZy5YadFt8TmEo9fZQsJ7Xx0dBUqdcE6eVg6bdPOuXa7s3fdSVP6Y7G73f5WFeNZUxetpaF1FaesHTS7nzEqtNflUzYbpfW/d4Srxj1t5yGtYRUT7aE14lbQ46DCzDq1ZTw6edOXacRanGXYos/a0PrXHXJm4pxHXVMLndyjKsLjKPid9G8zRR7maU7Vpkab9XJmn2VuqwUM7TF2d/RxqCWfbk2J+m4E315XY5SDhLhO10RNKXnQzLhXsjgfBuik9unzoQtNthaY6PbofAc4USJPgnOHEbn5l+dRh4TMjf8ubp0lmUGU3BaB3HhU+GlTZXKbfVD9OI6eyfKbnPuOVt1tj5LpwKA7JnW7I0eUZR88ORaOwft/lJ1XBqPm0lYWM7gqnIX2JknaJ4UQdxm7GbXR5r6fwLgvnLhN16omTElvoTI3ejP5vpx5jx+ErBxHimPGvBM4FKRfCoMckf/MvpTDrkweHLlTZdvRRoWx79Np5xQZNemuHoheK+ps3gaq8u5AhmJjsuLBdK2nlodt9DFamQB4qrqMPwCV8maV+tGL0TEltUHi94VBdkaheq5Ds7LippVN5DotEU3el0v6PuvuPP1L4D91Xzraj9fZFoRKxYZzbNasapB4t9m1U60+fi3pueueXe2p/NHdS9oanTKGrnGZPm93DhRnlCyVtH02RIfvQs3LNaM62eTFaonL0MCY3UwBSbSZwKsZCrZjA7Q73t7DwOFeoD/XfuvnyH9eq/+x0JIa5MGWrmmKTlkaydUI25SiHbnU3bZvEIXtuYtWUmXxMKUrxqCmr2XlT2CbE7dKbpFVwqIXWJC3yOZXqYZPSnJhH93mhpvjoWV+TR4uF2XeVMktxLZ9WFyo5s8R8lp2kYjla3eWalWChaCqWVE05Q3PejV7LUv+0ddcwhtmqd7hCQ2i4uTUTBMolvKmLhj2gQl2dLE7Vl+tUykPyOv9SHvKxfKDU0qu9MEU1JbNQLefbCfI26QkUClWDv60GQJO6lOpCyTn1q9SHPbTex5xuWrY9Ex/PFMj1vdyKbk/PVPJtYyBFMcf9jwvAfu/XNLBJYPnqFp/UXblMJOTRvMjl8ujeyu2oo4doAuihVEItE2zf2ZGL+6kXu0L47G2ZTOkeJSddIUrNVyLWFbv68vLnVE0NX2apudQeLYfDAMNOXCEahf5Ork3pzdUnM2dEzYmT6NXvsxDzyq964wxDrvo15d7faAnM0ZuWUq717bDJ6IBJE40ErkxXL1gaY/UJqQyZ3O8dZbGPKSFHm0YrbGgt5rP1A+VcyNlUU11UltWcfVs3uWL8c7qNVl8F/Jx92WTJmvyKPps4dPKikF+9r3K9WEmiTrpyrXno+EzPk7Kvl5sb+ph640yodvOdjbhG5qKdSlxtyTlz4VCV1VwTz6mjUgmkXZT91J/R5xzuTIdNbB7SLXYlTm2P1ReYuUJO6KvuMlGbOAuGkZQXrcnuB8HalNYs1PTKL9pQqYnkvsOkgXG0DZDR45qc6tb26+n07Tv7mtSl4XFqHds0ILPhLfhsIo3Ji+4ZVF5ez/l1qIcyGv+b7UEcUtplP04jp6bCSZGouS2bEpLuTwKnIZTTp6mx8zf/cqcv6/Ns3qH9ZNvRO2vZdvT07K7MtjWpuESY3Zef5GOX+szlqz/AmaIybyv91MbMmYATNp8wInGJM2W1+9zxKbzLwrnLRJ10dqROPnQZ7dYPvUeeTMHzH8ip/Y/a5SKRQlbfAUjIVCLZqqvfLA8r3zU3aEafwQpXmm4nFdBu4LTqasDnvSp3I3Czy6MFsi2iKYdbl8nJ1SanXUiqczKWU5cTdrSoNzvJuX9UZnjoDDvWlOEcerhtjturrI9GQIChQDqZwzKfwjAM2awplIH6yv/QzuvXp6wOo92W52ZhyfiUY55C3otb9+Pwelfem2+7ArlWHi0JCZBedEKmSDS1XP5mOfmSol4o0k02ZfNuNTXMzdRj5cJWvr+Sc7CbosnLownZWVPkaF53z6zycqGWG74QmxwcHWsbNe8et3CUyRm9kg1T5rspPXO5PM41ep1qzuvuuVmQqWlUJwmnttuz22HCc9KlRVRzXqciqumcJ6U1eyskf/avEvPhadKlOL/mKVebuW42lfmMSavJi24al1/WWjia3eVrxOxl5mh8FguQCrl8ykQm16OyQHYy7G3lXB6mIvs5dLjR8MM9WDNNoFzCm0qp1/A4VFenxiu3XZPLw/LQrfcqr7/TUnrOVsOGejfaKtJzbLNtCsahQtU4b7EB0Jho2cbhZlu2Z54XV9889V5OvW5dN1zOFeRozd9NSM6IXFBGrzvDijQ1w/CIvTXZVXf/Cy+nbI+mpY1kvj21J5gkROlQi6jdcw59TmL1UM7Rm33bfWdHuQXVFunKhas0FI+ej4m8iM1+Xpyzw+XPqVywzolwtj16wa08R3rBMrxcGbHRgejzW+BH05UL5WKnT/mS3aMrf+z1jrvIw05N6pDRq/aoefe4haN0j9hbTsOju5NZlkfj3zvuJT5ut6F1CY097TN1Zop3zeX11AKc+n9PUFdJS3InjKdWmKn6zr8UXiW9OztobvbVnzUTOqoX4kptXx/txZoNF0psYbc5ieodthsy1UsB4aSvdjniOq35V+OGq0bpaJhDN7bmzbj6/myy9WicbzbAdrsS9QXgWteC4Rj+0WK2y0QdTfU6A8iLJl9GB2R2Ngh2Ugms6Z7vuB1+ktXsgXPBKg+fpv2cM7d5sPPUFt2Mbe/ZE77XHRpU2XTOGlTZdPYVIn9T/TiNnEJJaL5Kk6Z85U0/q7n41ve4EzLDAtlq2Ecb9p5qBgCvdQW/hfJzamtqmKfdNbktUihyuawMS0XWZKvKpvXRhmITmRlHpXQYCxm6/q/2fQrvsnDuMlH1Z0ouiMNKslvHdpdTvNs93/oUPIE71LptySJ7zj3g0ctP2k/NwESTE+ts0CRWwxGuMzXakpeFmpO23Djo7s3yUYGjxezoHtYc4FBxzQlYH+1CmSwXxXzb1hjNwkmVRprUo4fOyvrIC9kTGI5JpUIrd0oLfZtU2r39X+5jzVOqJxXsy0U1ey5XLLlkXPToe915VI82TlKea4rBoeqlW2U19Vs61d2VWa7pGPc26X2siWE5Ew/V7SfVsYVDjNa9vVSU6//Czk/6qr4d34ve8OOhjOsVqkKLrhdyeIhmTblGPSn5qwpcuBYcoiisL5SfnCDDDadd+muy7FDBGOIPWzUpLRNO50geHTKOQLdPNIzMkmtSDZbPxLlqnuyncKB8VTnKWYlTU9ENi+KSa1KAK9Nym8HKba3k1F5ZjhbdkyrM4QneHRdrDEcHgttz4aTD7TVTLpGuystue7FI+OE4VbIpGZSTpTKGo5fgNq8nXPIqj3tOsHJVkGvHOTu/8W2H9UNbGJqFjTYAmmytPMV6ST70Ucv2kEy7vq2sbvy0OjP5qfGOdnBS751zbqaqH3ZVNnG/prUd9tractgsFE7YdieFhaMtsXP8j+68l5blP95UD2Xf2ZGr/IzlZ96ueuEE7H412vTtJUrEumJXX17+nKrvBx3CGV4Te2Vs2sdhp3sYgUR+WMjPvMp3j1KTHWdeMbuHKywnUdMYh1sdGuPtNZ8KjL2Qw0M0a9KVKKRo9Ks0Dw7tbfL6q/TQN93QGs0aKyOQztrRnJ1cULPhhFNGvhwSSEV3arWZzJUFhzyXWV8ebu2dXOd0J+dNzknRvsolad70HtpbeeS5l33b/ZiK5ZDAqeuNuJ4khuskrtHAw05TzsSsvMS1L02mmh7iJQ49mvbNrTza4EyAcxJ1tJN7zkX26M6vfgmYMGa7y0SdU4SuuK28uJ1BsJOK2eg1rlfbXGX0+6RUbC5wSmN5eDCNgWH35+g1rpdxh8YwN8e1uQgbVNlcliXCJ41OnNPemxfnpGgPa5V5I7PCvY1e43bZj9PIOVr8jl55cw0t3NQ7uv8EyCk27MtnTfcZtkSjd7Eefpxx9Kwm2glzO+XH+Fi5SOgwln1W++0tnMK7LJy7TFT9aVJ+V2h4cWz7trt9X6vGLkMzR2/ep2DV7OpomIgPs6EdG1phgybX+GE7LGMoierRxNYHqOl91TylV3/EWw6Z8jYshO2adOq2i5PiOjyXp921KowtHhq26I0tJib19xrTsSlX3/OecdvN4lNjHrdekai8Dzes99pz5FABODVuR8OXi0QTn8UiczS2CdCjbsWaBWW4xrAbJtVCmTSwpxaAVEqjw3ltZvVKfiLQNlG6cRsut3sYXWibm8MNa9bcVFMkdVTO/WRT8+9oGRgFb1aOsveubjnKoXOz3FroHnfadbYm668bJjLJizY7cnackx2HlHIWdzGznDw6lCk1IL3WSG/nzceaOxm9opINR0tUTZQSJinqVS/DiIX3nIRXxuRosNHOWhvblId5I5m9ZZ/t/ocL57D3EnvjAyU9jS1+LFfLqc+3mKhynGvaLfUdrvZY2aRXn3dHe44OTeySusW54sLwgjisErOmieFoO3laFV0+bmVLeGG3XgHuQc17nVo4aVc83I4bAI1q0+TQsm3Pl3OaWMHcSsv2iufU+YdODVyu7pKb3Sv4OUccrQHaS0ByvC05hxYS1XMiMG3bRCzNkkNRatbXdP2OHv1o62hyRuihHMVfMsC+s6NpPR6tVconVPttWz8smUFHz/dET8SWzJGjx1r+nMp14WisygGOtnDas+CkhTRBy8c1+H+SZxt4tEHbG9FN1XGoYKTGaHdVXjg0rF3I1nJHu3y4Q9/O0qopxLn31Q4aWr0U+RiBFPua6+mhQlhenyo0J2CaHKhnF0iVcuoVSl7Mngv1OzzpEpDA9Xu+aMij3d5uDbCeaM9ukstfN6V7XZ5xDCdiaevmX64v+ZfK6pxe56FG1/C0Si13qI1XUypqniW4RO8SV03uFMKkpA3PyhSGwiZnfpUsS8EeHrS7ZsJd2jNjtf7Na9xm6d0cvXgZs+2WluVHabpnSs3yRU/nLsXVl288L25qEOykwnb0ipPz6BLtk5MiubPAw0Zmt7JKs/ZQxydXum7ImuVssjO9DSUn+WhQZVv5VXNONWEOnaTLp/dou7SbqPVEexmo2+nHaeQcLVFpyRwdNZrciesdfXNPQN1U+Um76D8GEw0n9krtf3688Q7jfzJs7P8bOYV3WTh3majK8yfX5W4btXK56dve7hQ8R0tMOp/zPi0xWr80w0M1YxMz3g6sKVjDvveFOj9BPlpkM9BmLKYm18phymX+0G3d8j7X8G3OrF7PJB8nD7yWT8Ycq5fknBfdApxD15fVco40u02Y3hF9rBHo1WD1xTsdm26GdpcXq4S7Bz20PLmE1+idGqZ8L2RVUT01acuHPzoomXI4rIgq45kbt4dKVHf9SYdI4O62veUzWw69Ezk7P3OHh6DW3BRJ3JLqQtXUM8/H4VP4vUtV+RZ++YzuHe4Q6S7X5/qeCi28w5LZY+l+HL0A9XIk59EsnY6aiJUrkF5Jy8f6Vs2hTM8RuyCjyznQoc2XWV+uHi/XGCs3Bcun6uVkRvOot3K0YF8uSje+53I52V9epKYtty7OSXJqpN7O2+q3t75X5puPN14UL5T8cg3cyDeXiWGDLbl2zuOqKUujGd2sLF8xL6RR3m25kabbVdYb/bZc/PbdANCyHS0SR1duomV7NBVrDlBu9qR+TpenvXbPkpDk6bAb1dSoOU0Kl4nmq1yJZolG/U6GjZleJBOlGYmODlINxx/q01IfspfG0Y/nNBHrYyJkBEb9eyvXnB05tXMepWwnksPTv5eQ3serNLfKLcAmhiK2wnMzJa0pbKmT8y95lAqz3PjslbfRj9lD9pMCnGKc/c+Y8Owt8czOa4rcaNxyAUr0MuaZxGZXNdEbnoPZfMZEtbtKfEbj3F2ZhNfEud3nXAuJW1LdG5LtRmy4PLz49oaakxGF6J2UxYX9jH4VwxSA5l8Kav4lbolwqtykMYVkmJyja7KT0WNdYuVtNrQuIbmefeYUO+n8SoFM1ZQS21S2TW12lcphPYZXj0kqgeH1olx1JNNTEV095rcWgZw15XzpfnuhK/4E8xSVbsTKy8NL8IQj7mCTmjbtRbM41XLq51QOqa7LWdb7doExnKYtlKJyUsWVhAwLRq+BN9doz9GI5UCLXfhwDfN9uGa0nOdKNww5+5pyaUnLefYjbnqHt9mV6FWzox9Hq7g15/VoKnorN5eoNYMX4tZjH/24obwYVqoXai+lmTRq1V15rUGw0eyuGafSvxulm7Ayra/yIMnRpyNGWybd0tVbPrrDCamwyUkCBlVO4rpiYIMqV8S/xKFHa8u99uM0cspFyBNQZR/lJz7Gx8qF5NC3vWbn6McNdRgPJXPl653Coxk0Whp7KzdXOHvxH/24lUSVO8WjScvKZgznFqfgyVXq6MBN+fmk0fOkcuXwfmRGiBKlQ/nUrl/gdmCbhGGRythc++3sCzU3tlM7z37cW9vhMFvb0pWFjT4xMLyJlaKSE+qczC2MZaTq6O55OGZdf5dxtIPdzZFmWcnvglcu92xPGrYYVtHdTFngWc9hoepGoF0+s5BXSlYGK6NttG6pTPu8wVLA2iweXTi/fitnVg6axkZ9PZbkl68sJ+2qhznc8403RZL8FIDRgtFb2TvperVKykCPuvuxpkXaPdxFM6UbsbUtHz1bW6Vhf7LX7k1Rn6tK7+V1G4fuQq8l04Xt1Q8z3gcttKzauPXKbTdil14udwwvfekvl6XEba7iUc/YZkphYViw6/cv5KkCwwtiN2uueO6cmpCa8Eeri/PT2zvpmt5Wb2VXuF1eckCmxmo3YQLbIh9aSL73rp4Jmbw7p6kZwFSwhaM3ZWNVzr0rdY/r/LNjVYldIDIaAC1yTR3YlLdhA6B3bmrZNlDOx7Z01S+kTi6flbEtd2brjzUMOaxgU7YTpV5NO/y4cPMgF77ClauJ3uyd9JTnYcK7a1KHDEnnXdM93KHlYQU1bxzsrRU4lAXd9RvKjvqLYBKYmqF1WGzhaN0oYovlxVwHOlqvds+mdnnGYbqjCcl5cfRy00YsC7mMTrj6DMc6JuzkaFraAL1Wazf+7fJ1+4BJfiLQRqaw0GtqZsNu4HJ7qaZ5093b7JmSCCT+JxWwBVoaTTm52YZWe5rsbCGFbdjI7xbv3nICL1bYdka9THJSjdc0irrZmvBXabwtA7LCoxx9n6SbOxd633gCS00LoY35ku2xCWlZbJOa2nXJLE73s82j8sLCYzj1nc1hD7pXMhcecc3hFitO7YFwtRTdhVGWxUpyuXl85u25bjJ3sFy2aqqm2ftWR8cWFmjclmvd5tthFbfyHN9lolZufih6e8oLg2CHcjnrazp6enYFwPqvciUqjMjlqxrnU4cWF2u31DvcZshkbs251q14DaosXFQMqiwMftHD3VQ/TiOnUJZy0Txa95bv6BV2fvSr4fBdrgU11/Elr93KzzAfRyuQ7gW6XR72tZPF7bdZCG9yfHiICWt6d6K7R2mXc7gJez5nk/bQhYWh0jlHtG1PwCncA2k/Fspk+9XmCmcb88LCVhJVSELhq6aWu7kpeHIhOfoM06UzfthT6l3wRrNtsQbN8Mqd6LXVwYUWhiZDhOUvzBdK7LV2Wy75C+Ty7Akfns7pq5zfWMwehsWvXdN9XKBHWn/7qqbAt0ec3W3fO+xVp8mjk4rEsM/ZZkQWLtfXbTPl6F3SRCOJasOvYaFcnhdAWwPC+XEYXny7Za/J95MK86Eo9Squ3lHy8aR7/4V+9TlX7aHGAhepckluoM5J1KEcqV9f8+hG4tl7Cr+b40fjX8jQYVHJmvoLX30ytxJyWEpHiXrdimRiN9jsNWQO193/6HK3JdNq964+o2HawBMWuuVwNFZZOUsVd2rcysPcy5TwaB8yyfpZGrcnsRQi037VK9gn7V/gUwXKp88C18dTIzw5/NEabK6qqdfgz26PHro5GScnzYaHBHqXxbaS6S0MMyhNmlmuGuUaOI3DQzG/yvpyY3X2RsVV0rjYQTUAetRatj2Q8sfypbmpwWapo8rR2NO34Tqqeun257CO7Q0w9q5NzcfF7tcku2sGBE4az6kvQrnsjia/XXmh47YxbA9UWLh0CWkjY6GQC+1X28qO+qGwq3S+yo2WxlzENndi1lxi2hMqC73B3gXSW3PRScRSPqddAoaNzwWK8fBa30Vulo8Onl8Uv5K9Vx66jaij8a+v8RqQyw2N1lRul45DNzdr8KeV9u5RRpev3tAajdXWV6bopqE+PMeHa3IGzTXeuHW0TcQ/p+HRU6aXy8niy1Vlm0BbLJLD8dteXnQ/ridTTmqVGX1tilPv9ko3Z9vlhavWyuK35BhOY5Wi3poUFno96DRLuoFnL3g1XAs0zoe1E66hyWh7ZskqtJApKajDCN/mmlvuSnQrq0PLvSpu/YXkUEK66zeXqPWzj8awa35oeRN5MaxLF7jOrn8QrM30mgGiBcTa+Ox1ofxUTDra9fe1a0pX95xduGuw1xycJV0GVWZhvNBOarpp7Zm1ZI+gnF6DKqM+t9OP08gZLQDNSk9AFXCar5SfQ0RDmbb+7y70ukI3OJzY1Ti03FM6ZG79BIFhQV2g11bTEzn6sMSExJ66yaEC2V2/ucLZjfyh5U0k6tSnZdrENneXbmsKnppR75yWp54hE8LXnPxtVjULi90O7DX981xCYpsnui5dJ9Y8MLFM7kzI0E1s0itRvY/1g2jrSWyvzMx4vew+s9iDyleNQO9l9fo736fW2lvMmisWkl4NFu2TIlMe1l+gHu6V6l7xaz6urXVSHqMP6UlZcJuBa6qFUwvzIcnZjzXapElJdmQtAAAgAElEQVRVeU7d1TuRNUXa3BzV7lUU3afwu+GjejRTThoWz3Fv/D5Z+ZIxrLHj3y3b9S2HtgAcXeiNo/XKRvOxbcm0e+vl+yWytddqGo3Ywle3ZEc5By/h0Jr3Fso+Z9aovWMd/TiaO72VC2fW0TjvO0APv/fxaMW+FZyjz23PeEoGrcuYmrlbOXe/6i4bi7hEWUq2dpErl2esgnqFYRiBXFgvkfBp+yxz6XZVqmoAHIIqt4uas6N79kWyW3lq2fYqkK7VIXPrGwH3a2pKQu+M65W35mN3KKBmn/Vhjl4uh33M+p3XhBxNb2+lk65GcpYwPfnRj5vLjqOdkSaZl75DOppBNRdoERulW/nK7pjt6HnUrkyL6ypp6Y0WtvFpF87pI3ebkdmhwf82i2sKRveK3w0f1Vyy212NLhzN1jZ/m4UZh2KG8ekVg96h2495hm+47bxrbryhNS/m1feW3Ky5z54ClppngdJ1dZBdRiC3uSsbb21Nkuy+aIW2S+dTE3VSpqzn7Kt5aqItSDM+jXYq76rC1+T18mdcm02Fhau0q2s6dN0edK9ZEu3Zc3/aswSzR2N0h7i6LKMPD4SoG+b/Z+/tj/6oka7h4q47gSWFJYKFFHAENw5h7QhsQsCOAG8ImAjMhgBEABvCshnwnH1VpVelmWkdaSSNPs71x1X6aTRS63Sr1d36mA7pK8tqqLWzDjhcNRGN2VMVFHpwV/WU5aP10xZ9pmK2BcB69IxEqLcLmtArJAIGC/yjKXgRRT8UBIsEgJn9H4l+R3RO/TOMH/rh4xO5Bmdy9vE1u0R/62VqZnUgXkGVDiAXNME42n5wKahSgHC3V7by42TkXMmVdkBdIRPmS35CNKI0YyGHrlAUmsi17qLWT38OGE7006KRCFE67ZcyixHQEDagM2TSP5pOOD3lRmKKTuXulgn7C6ZvdAUPY830ZHmWvwS2QUkZo7TWo1PTPxQaQIRJulZzYT3MxAxK4P+HbylNIpCEl6xnnGJRZLDuulFUeTgEkEb8IsITw5MfF1crlFEr/idf8zjceYoSKCiPGxIFC5kQpLCGY7o1O44tHnPGiaA5Ric3Jz0lD7O0C6GK/JAj0wuE2eh+NFKOzWEgZIk6jFE/dtAXqFCj9eQjmSIGRNHsc+Qdcry0RIUZCyp65bT+MHPzZU77JLwDKnQuwqHXbomRib6F8wgGe8jTm+P3SnqjVsIWw/TV6y3ybXssZFyL1o912r5hO4E5UhJy5CrdH58jnZvkJNXyGjjY4xFyWF012e7eqeRvPuU1kjRb9Z0yorr+sWnoqX6TIMvtSkLEFLAVTnUBS5I0jgTKsk0yyxcY0LL1tE2XgKmTjIf0HJj2kDxOTCC+D+Y+5HKkweVAuTWlhAnUtCPgqtdhfk85adfTKWoOYb9KT8cOcpX9EY+ACfKIsCnGTkQkaU5glLXW8BFh4U9D/O4cq2bmFOATUlIrnYyxOLXGRNFrkRTVw1C4TPA/KQmOHWEcO4Kr1s/NDa1aMI5QDybEpHPh5MqPoxHIFg1lCEBhwuZ0DCX/QzzE+jK0mbeyvOkOup2hGWWS4dZQuh60ysju9CnG8PqOrVjWC4aqbjGcsAvzRlwfcTMFVyg8p1ZN/4kMkhBqQp/GRBxSu216c1fCy4ORmC5IaPTFP5quU5OOUA+4kRifF8nQB7qwbRDMSaYRfvSsf8QsmXTgHMm27eSyQYS3PHeYxIOx1iMgynEIKKgymiTYQzUaaAqqjMa+kJ59/DgZOSHfwzQU7KkYhAO5bP4NW+HTWeoFRPaJnkl+bA4qPmbj456GY+oq3XOsMTQvU0ZD2GbllUCG+dMJZ0j8VXqKTmWtCUY9Bd93uYIHgarHo97HYZYkKWRYH4MmafOBJJRpFBPBkAu7fJoGaEcklZNEAC73KZ4us490JYnkCxwVX93lPdtyhRBGp7ZQniQedBqMOH1E1qxiEbZluuKUBWFmI+3n2HcU7LBpn2609FIsQqDH03aaGI3g4p42epEJcNRtOsky8LFsG1kVXssUsdl9OsrCTHi2roZwquK9mrCqZLru5Gt3fMCnjNL2yIf7kzBDVRksp5jYNozjKdSOfzdUQWG+L1ArEQrklWh1WyKynY4yE+ImUBAJW/s15U5I/BV3wnwv2OGLSrdAYDEn7hSipHJoIfyMLRTKPNLt9PYpLJtk2novYgF+thAGe5Sh0aYOYBajk3IrKU3iKQPAgEiWrQHO8VFy8oL26GbZHsmbJQdaC4b3UduHOYC6c3eSJIXk9YmoY/oLGz1Nd5gCksi0mzFPuxxlykPpNlIi5E9/TseOpJXluvnIXv9hDyEMS1i3sXC/IfJm2EeCVK53V9unbl6Sy7iBKNNoWrE9AjfYH8QcyJ/q1TBzmeB/tKQb9jFMtzaqZWjd12aD1HClskJxQhrz1+arWoPwqxYZsOIYxR6JASayDg5UrT7OUg8TJ/GMaK3bedCYaJgnu3+Agu9Iz5LM1Mlvn6tFObM43ieGE/WIkTHvQQ+7lyDqVLufgstje2XYPGLGnLr/j1Di8RkkwejDDiaHYrZ15cHP+0bC6+26Tau2CAGDBf7R+LxQECxi6/Hn6SzjWewSj4Tlj6TOmGO7acUxXjKm5/lY3NCMmM9Fs4Iq4/DLHq1+NLmEgirjMC6iZCs/TkZOxH33E3o16aD1DzAmSQqVTJ/omeTnVH58puJjHgojEcrtVXp8h9Ho4MiPNIRt7lwJZJg/nXCGxF+lp+gUZuor+u18t4Pof+xCazz9448/vvrqq3/9619GdwAHfBKjQItH4fpZi/pz6/zpp5/+85//JN9CGRh/v//+e7JkbgGEWpKvgI8fPnxIFlOBCAFb/j///POo/OA/X758GVKIwfvXv/41zLmZtgEBmP/85z99E9Aer1698j/tRPiiXdI9ZQwUpp4dynz77bdhN69iGWGZKM2oteJJN2rr9CczDUHe/vKXv5y+/lRmkh5b/zxF9iDtfvz48ccff7SJYSZHu4boKViW3A0AZQXaoheTP5PCkKxBpkgSIiiBZBkU+OWXX/yMg6mEt534gD7WQetOvky/hipD8sLR/Pr1a088tP39weJrixLweqKc40+vdjDifBpy8o9//ONYuFYOI1pNCfAdeffund0QMx372molIBJ2u+DU27dvazWnemZBwDaibJ9lij5+8803frY6JRhzTYFBclpVmIkRh3hfmGOnB7TAbYKneArniwlA+b7AfG0hDMl9XQV+pae5biJpPNgaoy4xM9YmA8DmmixbG5/o6TiWbUTYRD+1XkMyC7rLu2xXr2CqSs4RV+/y+cnYVJZxxberkkKgAwIYQVqF6YCzmogQiNazoqf+J4x8hHn9z56JU18JVhDmpmIyFPxPQkea5QsE/0dYWZChlRTIWQogwMgoVdirGDsjyN4swI5PJ6w4rH5i8wa8Fd6ce//+PeLq2N4Dt3T8PorCcRBouk1onG5OSglpQfXvXRZhY+4l6Ama4PJoX+0ZeMSMYawsT/k+CbkS+/BaPRUCxQgoCFYMnV6sgsDXX39t7MVChKQ4xguDhFko971IrnL6kkp0RkBBlc6Ab97cDkGVffw4GTmnw1k7oE5hOWZKfo6YRDmKj0WA6OdQCGgID8UOEZOLADygLB3r63cu8BZX8OC2juRBFFi9gNKj0yeBSATzLY4+xKAVI+AS0YCDUuHiX/S0+CcASV4KgMqxK6K4iW1ftG9DLFMiT4GJDTHhiMaWGuysqksMv0cH7SZPIIS0hZSH+Vfp6LKhq2LKxwHOMFaLGa5AKhgdmHVMNJcvDAFZ8etcAorL20PG1j/Fja7xInNCqcWeBka3MLRV5wIzClyj25oi5JQdHhfPEqHwRZu/WdXaVU36lPcdcHOKNwBgNnz55ZftukxWjiAIaAhVQWtv6PTcToQDrwGiF/mf2GRvi25rBhmkYv3bdoXgBDnGGZXo0WII2EYUOSMMiwl0Y2jAn9J5tTx5Wjgr0x5uUVVjWuARkdP9zNL5jS5jAmjJLcuQ0nEO5MjtKpZzGQBJ6GTZJiEKCwxi2YYkTZfWeg3DMkQ7becFlWBq6HNTJwLy9jT066+/trgsjwFKZYTAfQQWuN70PgiqoTMCsL5It9S+SLod2acxh5u7Gng3UMF/m7NhDD9pLYRVhS+G+cd0VrXH15mcUxljXqxSRoZWFRhHqAQLIskAI+iE8PNfqhihX6KBRwBTKo4OInwHLts+S1gnpldYgNhPAm0Q5itdhsAOJ6nKkNFbfRAY1qGbOuKKiHof9vlWBJeDAjMagmweFp94yngu2HvpaV41IVdiVc6qX0KgLgIKgtXFU7VlIWDfv4PtTzcjJLlHZuR3Z7Gvc2EFVToDftqcgiqnsMyVuZUfJyPnVDi1A+oUlmOm5OeISZSj+FgEiH4OhYCG8FDsEDEFCJB7tKKa3cHq9a/gwXJ7cpADC/K0agTi/Z/Yu8zs2r/fEFNDEqiwEhRuERZhdnThDLP2c4e8YNL+4PdpYX4zyunrPTNx8Djcb4olxuLbuA2y+RV6EIBRbFQVPcq9wKVMv0eN7vAzUh38LtIQHEYHNh0sp+voIYVIj3kA2F7st/VP1MGtfmIxI6kTYCTwvjSPHrNPArTdXG7h6fElmWEYFpYp4tEIE4Al3HOcdZsSTGJmnQzTEyNFIVXbphFe99dHYhJpYbdE2DLOBcZaqILAUKy/RvXU/UnW33o/X3jr0GkHI4vitEy7zKQBA/ohUe0IUM2jIWAbUU3t0tZQQBl63XjVFo72Ja9HuXo3mQ+lxAMopyyJZ0EB3uoDp/jCBZQk580wBFFQf8VX5HYVgykDoBi66EVZtg6QQSzbiDsT/dR6DcmspO5CPT39l2RsIenOkB1XMSHQHwHeNehPm1pcGAFSh8MfeSQWdFy5QND4ppOe5dmhsIL/p/K/TPD/Wd0rQ+tUuqbLxHoWs7YO9dXn2srpAFyMYHAZMyZCynYALew11lK/+OILLHe2XpkKG1X6Wf0v/JdEYHahGjbiOqa0LA/XldP0oJyPuU3xQfmUK/Eg+GpaCEyEwJU+P+2CgmCnsCizDAF4uIb4wV++/yE0LJTzfjd6YdBT1ke91QIBBVVaoNqizgf9ghbdWabOK0X3IL/a+XFXnT3lJgrvsNKnHVCn3D/NlPycwlKQuXx8rAATvdIBAQ3hDiCriaYIYI9WrnkGm8rdObP4FTzJrxw7xjy7OfjZ1kPRtA/4hSVdOjzdfXxalgO5ZKT5fgyojLx537KZmxUOexaE169fhwTc/OJiWFWYtuEKSybPHoSFkU6e7gvLozB5qid8a8N0tN8UuLkZLhcKxiJsN1hwvRRDcLuYCNP6VRn71ip+QF3Vv2o+s8n+q6++atR9RpYYCuuSlystG5oijJkUHhTH3uLcW5wQDbRv4cHcp8sQeckPTf2QNXwNuSWZqQpTXjjAQyJzm+PLM9L7888/8xXmlsS1ibaSgWznjpdcGuzyOMhk3/SB40+5xqfdop4OjoAtscxgH7ODsHtDFXRKJAyVrKtOTyuxMxlbyNXQzh6zKVz7KeN8OQRQsqlyTvK3zyzJsFtuF4PSsYwMgCMmxTnhcJBlm4SxqWWbbH3YAlqvIVkDx5w5TtzzLHHyeAkI1slVkr8qJgSEgBAAAljGIv36R9bEjxGJpCOfZOuxTvsVBf9P8QntcAX/TyFKZsrQSkI0fgFsL4YWZQxmhNPB8fF7JAprIYAoELaOYOokJ1m0i+kG4UFsyyF3a9QiVfXMhcDxdsK56Be1IyMwbMR1TNCWh+tq7exBLcQvp44pM3WpkitRF0/VJgQWRkBBsIWZO3LXsGhoB1Q/ffpUZe+NvbU4gsgmKSqsn88ioKDKs/gv3PqD7kwfVLfy42TkREKlHVARIPZPyY+ND/90+fgYD4VK9kRAQ7gn2mqrBQJwh8PNNskmcPjRX1ux+BU8yW3BAAtzT5WAQhL3qwJYy2fOo169XjE/173J1Z4kqQzXFJEhwfTFbOba57h8JY8nPnz4EEodFvka3VDz73//m+xs7ino5Om+sN0szR6+uFv6/fv3YZfL9gFjT5U9TFwTNz/yGdIZpa/iL2Ex7BV7dsIKiQnT9ia2cNiGb22exg0mjMi1283A1AwKO9+0wmASSk4j6ZrdFAmnjzKViI0jOC96vAoEYoN8TMchF3ZOJ214WBR+koKqxJdGOsBl62RHAPam++EGY6bd7Bb2lyGs0aAGGZjow6EREubTWSvE/q26ieSYhR+kjeB1MR+5Nj9OT4mcxYmLiMcJGWae9UGr6PWKP0nXDPd7jmmBV4Sif1U4CWOLtycJB2bK7lf1NdxPgNQWn2QpIMyeSdvNoQWkjvOKDACeF7JseaxQ0h6PriqNylNIGTNA6zWwl5J+AeDt7L9gRk4qCobsU8FQphAQAkJgTwRITe6jiz1Riu79QfzwvmtMuoG+m42sKcYaGXkfQhjhLJt5Bwn+PxXXkqHlh9jUCaxVMffvYJFL61lTM7qYeCzGIZqHs4X897GwVePFixfwejqvjBf3cagXc6f4oYgXMQsg8JRRwUCXDKQMu5egkSlugya4gM8V8lf5NqRVnjJby6o0NH4lciXG55EoFALjIJBrITfS87MHwcZh6BSUIABih5GxC6vWBlFc1JK03Dxo+miNh2KWhIIqnTmVO2V0Jk/NMQhczeNX+UydN8u08+NyJbYRCOMYOQwl2gHl5Vny46EwEkkrS+FEAz09aoqAhnBTeFV5HwTg7IS3mNmNYu3YO9ErX8GD23wZiy33Bg0b3LKn5NGvssrbvcXAW9A6afHrk6o8tlgBsgsz50bsGvo8jbYStjuWSco2ZDV3yyl27ZAbfUY4atiHrfdbCfebwuUou+CA2VBL8q6sR8wVPKR6LCPgzlu2p5drat+hZKJ3Q7k1yG7HdFKeo632BqmPPCLVdS5tJOxjmiJgmR90d45GuG2mf/7552+//YaVMMRrkMYZZuTn4rlz+XByIQ/V3Icr167rRhizA7LRoAaqkRl5xBm4eSf5+LRbDoZYkoOvX7/uRo8aehCBZZy4CENMsn6eih75n9BLHcYjaQuRVoEnXgkGAcb3QT2wZMqcO4YGX8b2ZVwxkmBfZ6OETWpyZDWiavBqZQBUZJAs2xDMZy3bkJK50lqvIfmV1F2uHmY3D9kiWSzZImbMpBFLtqViQkAICIEdEMBZBaabCJf1D0SHth+I7BY/DAFpFCck3fz+mId9v0or+H+FDJ8vQ4vHatiSCBYx9+8g9Ke7VIZlYh/C8DUvKHNcxENqflAF0YLXg9C0hKcPj9SKEBACodXdzeROrkSDL9gcMiB3doDLcIKe8lC0QciPBbkSHgolhIAQqI6Aof/vtEW6Qk9NMXe6pncjBMBEezMhhIGMRUc1X/1Mrhj6F7GPRUuHHo2JEgqqTMQskfo4AsY8/tQkO44fZ4Bzh3GDGDnaAXWHicy7a8sPg8BpmR3iY6cdV+Z0CGgIT8eyTQjG9J08JY01FJyiDQ2qZa/gwTdt7Nt8nVjcOZlcUbDsUzQVG6pbVSOyyYNwuheZ52ZyZbQRK3kKmZK4ojs8UYbB2+5YJjnTgwaG8qgMNHUScJTpcNQwImzSn9HH68qYgr4nZ1CU4aPGBWAymwXJeEFB6zdfsbdokAPqJg3TvU6e482954vHgbz+L/TS+cq7lUyq0zJKpjZFQmWCL3yWIRC+hdkWzkM7UQzbWjtddyHTwIo5D+xfx8zSzqDyrbiEPVm4Mo2mDFgL4dCICHM/i02I09ruZCYpAUr4WvWdJvTuFAis4cRFUCNulRyMmNz7SDijlED/sBZ4hO1cPxlLGJIQ+XqN+sjMm0m5bURbVK0ttI3m0IiGuX7KAGjHL1m29nh0yGtURhKo9ZoIkKufAIq5tRlCGK7zXdVWN58JMjAh1rpUqTYhIASEwNQIJKNArnf8h5iqoBH5Yj3jhyH9Cv6HaLh06Jwy8/Kxhihnt+C/DK1IAGb8iegiuXApu3RG/ragGWfG8H0R7C7j1SbceWwLwcJoNCG2IE91zoJAcr1mlo6IzpERGCriGu7PHBO0VeEytM2Dtg0TDB9TTipSJVeiIpiqSggIgSMCCoIdMVEOjwAuuLH3NUHAqhsSvIuNjujAF8/N0UoqqDIaRyalx3BzJu1RRLbRwerqN2ra+DmIH7ewkaMdUIb41Xq0sPzUgmjV+FgtfFTPswhoCD+Lv1o3EMCNDbDfsFnrKKWwoL7//nvM8tERy2Wv4LFv8/UgkjvbfPm1E7l2dm55Er1IRq/eCjeZXZVRvkMgeeSjESvr4h99SqLpflNyLdmOWl51HxKOeOLV/Q6IS0KP6/6dK/SO+dGhlDKtjn1XDNOzosZHUo0cEGA89Y/KRM6/3i7BHFtt1/qMNZMcP9pzFTvL36hCUluFttz5KLc8SeQypgiWQMguq1hrBMqmpzKqslTHaIQx03EBLJEZeVpDu1n+tDkjk6EEPdInYgwM13i0hhMX8gKf9WAuSm7q6IX0JBF2hTWZhqDVSjNX8HSboZh5kyG4FjhGPXK7DHBOH8kAOIXlfma34QlSmRHqezQaYY0sW9/f6RJaryFZxthLqIrxGsgW+WKMXUSeiOYbVUkhIASEwNoIkAYMtGvPQFCVdbcj43KD+bnljy2e5ij4fwrLJpkytGZn9MePH0kmIsBIDvbZMRH9JAK4wBTygy8W8p4UnHq4sVhPx33xPWdhskdDFTMOGg1Fp4gRAiMjQPoFVbpARlxHVn0Lw2WElCM3rYowkJU0cs3I1gcpRlqhvKVRsV+K2VYEU1UJgVoI5GrO3PIknaRfrMM4JJ7DFsMdsoYJAbJhRfB7xcluYvYhrUpUSO7OIptWsf4IKKjSFHMFVZrC26dyQwmv58flGi255UmWjWDkaAcUyaywWK485JYP2zLSI8iPQR7/aOH4GA+CSvZEIHdI5pYn+7LMECb7q2KNEHAfYsEiCG54wJ2JuHbn06dPWEfG5Tunt5uteQUPTnYxx2MwmPt/KbQR46tUm3u5Q255nkhGz+pSZB7PZPRq/HNc2BATeqdYr6oeEAzxZKQLUlpMA6Z8qCm08ubNG/QFQwnmL/Q1wijoaXG1YRc2SWNuCxcAcLERaU5F+DABjuLKo7ZOf5Jz1rCykQymg1OnHd82k+E4wGmtnJnZFmSQ1FbhZq5pkVueJ5IBh5ks+Barl2wHTnVSd6jwka02DLCj3frXYkkJ3ykNzchTWDCRlZkQp7XdzAQlyYkVTTDWy01K9PqzCCzgxEUAYttHlHP8CeE/DV0dS97PYSycq4tT77e+cw1wDZJqGfgwAlMFRoYYjMcRtpsnZwe5XaFIyAAI0aiblmVL4tnCsiWbHrCY1mtIpmC6Ie38bhNlRHky1MCYWFGd+ikEhIAQ2BkBbFQgHc9un8qM1t3ghtSKHyYnkUgScstHrxs/Ffw3wFn4kQyt2ZkLDpI2MPTq27dvZ++v6G+BABZfsBsH3jq/Nx2RQ1zxjCV7CNUI4cEWsKhOISAERkBgwIjryLHNheEyloEwJXVbQo0GReRAtd7JFrU+wk+5EiNwQTQIgbkQyA1q5Zbn0Yh0+OmLg++APaVZmR4BbIqwF+YQJKkV3fWNugQZpUHh8JRHVIl+ToSAgioTMUukdkZgKz8u12jJLc/z7lkjRzugeE6FJXPlIbd82JadflZ+bNr4pwvHx3gQVLInArlDMrc835c1hjDfX5VsigC2bMFlRuAd98waxwnXvIKH+cox0B9wvmkqE8nK+X0GqAoKi7lBP9noaQFGGzKnpE4r3zAzidWw93p4ZkVnD7Jk1VdCJrBslkQMVd1XIFDT+GQWdvn89NNPCINCX4/PCBLDbsWi7yrzId2Iwqie6Kn72VTq7CC4I6CdAXra36zM5Pp68gx5VnMLFCYXFZjZ8A4aRtQvrJakNnylOJ010GSK2Djfn6fs+vU0C4F2ZvORjKRO9q8MOLMwNpinn0wwXyQbDQqGHnzIl0RAxSZFIDkc5vId4PgwBiEZzKnCU8bCYQZjFWK2qoTxfWCmdrsym9xHPsLOs+QUz4yyfYRNBkA7XsuyJbFNTuVkPWsUI6d4ubFRDNzgfreJMqKBuScCse7oLf0UAkJACAgBAwEyJM7Yt0Yr/KOoIZI8pv6sqhT8tyGV1WTjc/pUhtYpLBNl8tsAut1ZNhF6IjVEAHF1bM5BSBCfywrz7TTmR4TmsKVHV2AfgUoGLY+vKEcICIEIgQEjriPHNreFCwYtdplGwtPhJ7m1rAMlTzUhV+Ip5NWuEJgXAQXB5uXdXJTDP339+rVNMz+L2fUcn/L7qbSP5YjevDkKqlTnnYIq1SEdrcLF/DgZOU7AtAOqbKBJfspwu3pr2/jYFSDKb42AhnBrhFX/yAgseAUPAgrMeR5whXf+R2ZhRdqwb5vfsPX9999XbDqqirl0gDwlFdW858/ZsYoGNRb2mhqLUiATDZNoCx2vwcI+kuvT/Ma+sHIyPfsB4ORy+8ibM0ge1S02yKICGbrtSa1MkYqS1lRrVaRzh6qGdTo6E0bqnLoigVmeUWKdoUj2kaEHcyu2iSerUoF5EZjdiQuRh0NHLjtlhWjDJgrSjN/HDMaCpjd/ZTTkSVeFLNaUuXK7eHhlAPBY5ZYcVjF2JuwRyzaXWeOUj0K7BmGd+WhQ8tQj8p5N5h6cRl346quvkjUzc32yEhUQAkJACOyDAA7zM51FgAvfVGRK3iwTrbtV9NMV/L/JmvB1Bf9DNMi0DC0SqDGLJT/q7smG1jK+UOeLKSEEcGYMt8b/+eefUA7JmJuHC2dmvvjiC3wOEX6uz1RCCAgBIXATgTEDYsMuU64NVzLyBkeA3OV4UyzD16ON3HN9JCbsSHFarkQxdHpRCGyLgIJg27K+c8eT9+/gSAWksRFVY1pljTqraiMEFDfyixQAACAASURBVFSJANHPzRHYyo+TkQNp1w6o4iEv+SmG7vjimJbYsOHEI4DKKUBAQ7gANL2yDAILXsETfZzNYFXTWzyMdkd+hEUaZgM31hUeR2+E408jszKkzcaK31AS1tkz/eOPP4bNVdzuGVbr0+TH7R8fAp7gbRN//PFHeHMNVnzLdtQxt7wjEt1uCZn8NPSYbhIpfvKmIqCY+yDwyiD6maQ26mPxT5kixdCFL0IlttNaYUNKMwgMq8CHJYxBlSxDbodKroKQzdUqRtLDe761CFM9PRGY3YkLsUpu+3CFm5rcIT1IkwcX5fRFuFX5yRzL73mYkHRVyGJVICquZAoii3uX9aIMgCy4sgoPa0AOS1gWvKsW5q3WzWdeRAhtC9BLyIMCzyweMXO974sSQkAICAEhAATIdU/Syr0DKYLz4WSEGads3e2KBgX/r5DJylfwPwsuV1iGVgFo47yCLQFkdBE0d1CV4yAjSqog8PbtW8gYPkHHr8tj/xIu4oEDSwaZq9CpSp5FQHcxP4v/8q0/GOeZEdu14WIib1hBw+TVk3do0c+SZR9H7Elt9bbkSlSHVBUKgU0QUBBsE0Y/2E3IWHI9rmmQBJuTo3v6rtDQPpYrZBbIV1BlASZ26MLyQZXd/DgZOdoBdUdvSH7uoBe+u3Z8LOyp0kMhoCE8FDtETE8EFryCh7lMARAzlm5PTozTFnYJGIslWFDB5oPWCzl+2WYcWKamZPboVRQl/Pbbb5uyI7zV5aohGaxXyPTMjwSD3KMcUYgNVVE9UQH3s+kRUEbkBt9Qu3x07FQqFsgcdraVKXJfumTo3sewYg3DsqPdd04qonenKlw2z0yyaIJcEr5DTNa7JGtwRZo+tZoF7FyFZ3fiPNrYmMjY2yhfZs/7hrISDEnDau+sno5WGForPM95RV5Pj5u8bpIsdtWjKvlyu0gYZQCQQJUVG1Y3kuZTWa/11k0EtF5DAhhdQ2+8RV7ZadRQ/Ii5iGGESbO4g3pRCAgBIfAIAm/evGHaxUyBJS2mZHGZ6FRGCz9dwf9i7vgXh7XJPYUDJmRoDcgUniReF6Gkvk7BA6uSIQKvXr3CJPvDDz/wq0WIMMM1w0U8CICHVW2YHnbLwYa8UJcnRWBM645ZynkE8LXhIoN+OO+HGF23CQj2FWZJfNLyt99+w0mbR/j+YKNyJR4EX00LgdkRUBBsdg4OTn8yWoKzYMyi3p1ukht7hjUs7/Rd74YIKKgSopGbVlAlF7EBy2/ox21u5GgH1M1huLn83ETPv752fMx3U4kBEdAQHpApIqkDAqtdwcNH+Um3vwMPBmwCMGLVBNEZbC9wfh3+AzFsvMP+afjJA9IskgwE7OjV+Ie4II2+d5DD1hunwuZ8u1FCCiQC5JGf0blZ4+4wgzzGB4YC/Oabb4xKbj6KOnJa2+AilxyVthY67bIyOyAwsv6XKXJTAMiQ7s1W9DqJwJjs4LcRk90csBi5HQoTfXIi698754Ul22UsmWQlKjAmArb5NPIkHuFJ3qAKmcdxhejddj9xmiJZedNbOJOtr1qA8X06q2XymgB7SPbhV3K2GoHIPlDYrcgAsPG5+VSW7U0AN3xd6zU80xn7xNX2rDeXbB3zUesbInhUVVIICAEhMAUCOAtB7pNrGgiK7rKEa9ZoaUzB/5tiOaZNfrNTrV+XodUa4Xb1QzWRbj5oIG80a0etap4dAUx8EDloDHJeRn8R7Xzx4gXuBead39lREv1CQAhUR0DWXRaka8PFu2BY28IEhKXVbhMQJrvWx/izJKFbYbkS3aBWQ0JgSQQUBFuSrSN0Cl9ST24OiS5bb0F2csXQNbrMJ+haYLhSnQqqrMRN9SULgT39uG2NHN4HH/z0X5aQVy+8rfxURHLt+FhFoFRVCwQ0hFugqjoHR+B/B6cvlzx+55nmGxtbrJp8+PDBLqOnsyAwe/QqDBQm7+2+yRRsqQmbu6pNHtEVMk/lYxdU2UIvM2u0PnzLHEOdXeRm10JPCTajju7QNjhfZIrcYS6/N/ROK3qXRCB5YJ6sp24xchG0bqOdayO3Q40JBaj69ddfk4jh+MG7d++SxVRgRgQGn6ZJSBFpZSQZtbV29CKCGapmt8CjLg/yczTfBxcEkCb3FENyCiI7iKIMgKYgy7JtCu+SlTORN9fxzddr8JUYckoCXAiYPCgtcFWSF9jhjvuetys+iIaaFgJCQAjUQgDX1zJLUZhYcb6iVqNRPe/fvw9zmvrpCv6HUOemFfzPRUyGVi5iQ5V//fo1SU+Hr7uTlKjY7Ajg2Az+fvrpJ8yMTDAT/UW0GfM4fCXcA6Vv2s0uAKf0k5/NOH1XmUIgicCYEdck2U8VWB4umDT8/YOYp/AHHQWPUrZQC5mUK9ECVdUpBHZDQEGw3Tjeob/Y5RIFco+NYr9T2ZGKY1VGDhml5BdAjbb0aBYEFFSZhVM96dwhqLKnH7enkaMdULW0x57yUws91LN8fKwiVqqqBQIawi1QVZ0jI/A/IxNXQBsWFci3SLefrE3FhMDICMwevcJV3M73RkwQoZmmUDNHMUEAzIWmZKhyBgFs/3Vn5iEevDcb1owbl5InRlC+6T5jLNaGJF2lZz8APLsWuuJLcf4O8cRicPRiFQSceqxSlSq5icCwvBiWsJuA+9cxy5N23eeff+7fGidBMgiWDGlLjNM1UUIisIb5hB2fZH+Zo4ZkVcliOD6RLIMCcvoYlHLLMFG7nr4P4w+6Pk4xJKcgMldmcsvLAMhFLKs8aZ9k1Vml8LCEVend7JUwmt/1cfP1Gh6ox2NKDAH8DDu7hIt+ISAEhEAtBLD6SSrYdoGg6C7LpktjtXDbsx5Zv7l8l6GVi9g45aHxePZJa43DuDUowaWiCCPjdlE+Vgk/CJdGYe/7bp+7G3OVbQ05VC92QECmXRaXd4CLX1r10GFtCG998cUXOGmPm+Awf+Fkvn+qxB0EeFuU8ejvUJJ8lyFAMdskjCogBISAEJgCAcZawP2wHfqyg23WAcYlm1BQhWergio8ViOXZDRzRL/8uAiQWX7yTuLmO6BmYeikdMoGm5RxIlsICIF5EVjqCh7yGJXjltyVeaXWU67lIg/FnQSzAHOn/vvv4ouO4PWff/6ZNcbL2mWcIn6TTRkNeotEAGdicbgOggHxKDsfy1zcA/+krHKyF4zIgYbxrym1Ncm///1vEpBNipFGyCC4yUs3xHJYU6TDVywMWPQoRMBWj2HJzulhCas1rJgZ1mE+ppYjZwp0AVvAOwuPmhsBgWGHcAgO3DdyJ19rkzukCmlGP8jpi0Cr8hPuG3NHTE/wSRFF9wcZdDYZg7gPVaSluBJmgLvKZQAUgGxLYEGFtV4ZlrBalm0toPrXkxXL5Q3g/h3p0OJE6ovRn8yM3wFVNSEEhIAQmAsB8vIIfLakRb8+fvwYam/4ZYowD2vLiTW5Q0CGVi5i45TnNR68QpztGYdyUbIMAtgoAsf2t99+w7esyU5hPnUX8bx7927YqYTsS4tiob3Ron7VKQSmQ2DYwOaYSO4AF6ae4mUyrHlhJ+SLFy8QaHXX8eBWOKzNjcnNKaiSKzEFm0SkEBAC9xGQ53Ifw241gFnJgw9YyOsTJCGjlDuYcN0EYK6GFFSpzi8FVapDWqtC+XG1kKxeT10jRzugqjNo8Arryk/Fzsq4qgimqloYgWGH8MKYL9y1pa7g4UPe4Oj41xksLHbqmhAYFgHmDHPxSuewvd6WsGQkGsiQm56LMWRmLolcMbzDvkhebNw6WkrWT1I7LNobEiaWDcX0Yc+RDktYLfYxM6xra8xYJE8V39Na2KoeIUAi8P79e7JkZ3OXGTWdSSKBmr0Ygzy0H7lNpwoaTATANbT8vFkFzxEqYcTM0clPtT37xVPF97Qi/cMOhGEJqwj+pFVlCerm6zUTTUnMiOMvuZtUtkW2EBACQqAFAuRq1I8//thit1B0zwVJTAscVKeNgIL/Nj6nT2VoncIyfiZ0HTQeSefLly/JkiomBAoQQLgSd9XhIh5+fsQqPD5/De8JF/EUtKhXOiCQdZs54wh3oFlNLImApCuLrZvA9f3332fBclrYXceDW+G++OKLzz77DCdC8QlMTGct3MlTAtbIlCuxBh/VCyEgBITASgjA00x2h3ddk1UlCzDf7UhWogJrI6CgypL8VVDlyFb5cUdM1svRDqj1eDppjzaJj03KHZEtBITAkghsegWPHP4lpVmdukLA9nJlfnncsMr466+/+p9XCZ3GvEJmrnxcQ8vcP8J/0Kys+4wrLpErw3bkt7766iuGPFt7MzXYZcgDUbKabBgHfKqZfUCmDEgSf8B7QOIZkhijztUz5pDhqWJsCQYxlRkNAdsM4CXkqX7hm4q8cLY2uSMQGP0gCzwCrcpPRiRIO7kKPaiEIcm1tfy8WQvSx+thBrgjckxFylPFS+/jTOlAgEZoB5DLmuAFdfPIAwwnJkrpuPA4VsyIs03ZMnHSW0JACAiB5RHATnTSFWU+L5EFF2ai0JCGqv/mm2+yalDhbgjwLkM3kgZvSIbW4AwyyMvSdZ2jiwbZerQwApipP3z4AGfnzZs3fDdxPPLrr7/my89YknESZ+yXaBYCQkAIPIUAZpzojtT7lMDjw6dTcGshHArchI65CTfy/PLLL/drXrgGuRILM1ddEwJCQAjMiwATLel5BQ/jDyqeOa+8VaRcQZUrMJlBdPWu8odCQH7cUOxoRIx2QDUCVtUKASEgBISAEBgcgaWu4Ak3h9m4y1ex8dFTIbAnAqRThA+D7InPYr1mItH4mCQCIu06Ti5mk7uu29F5v2b+HNH9tqaogeRpa9zIA1H6dOQUQhUSKUM3ROPxtNjxCAtwryJ5yxjIG5NH/MFaTBbY/vUIzmpUCBgIYB+n8TR61PMQAi7ijFo//Smn7xSWm5mMx03ayTcp8a/zgcQpdgW1dh88bsMmZAC0Zs2YVlPrXqv+OwjwanZz6eKdF7DjcaymmBPvyK3eFQJCQAg8iAB5OoJZ3srqReTCk2RkNaHCtRB43BKo1ZFu9cjQ6gZ19Yb4k+cYFz2ji9V7qgrnQgDXFrx79w6L7BBRUicjKPrx48e5utmOWnJ/QjsCfM1ZoVSS175yJYQAj8Cw0jXOaA3B3Acu3I/Tbr0MChBzE9xAfBUD8xouYMU8heWVEGqlgYBcCYmBEBACQkAIjIYAroVNkoRLijG/J4v1LDCsCdcTBLXlEFBQ5aYkjOOmKahyykr5caewrJSpHVArcXPqvgxrXI0zT03NXxEvBITAgAj874A0lZGUdeyQP9BYRozeChEAa7AggT/4WphQw//IdCWz3LCwcqXvIzCs+XW/a7k1MAcCcSdLbrUqPyYCP/74Y5Kw1vuMGZHDhDVaQPwUNxy/kSY/ReY0E4e6oXsZxDCHtrsHiiEA9C9wBH03U0TH4U7HnTK3QuDnn3/m+zvmkMky0eFVtZsseCRVsicCWRLSkzDfFn8gsN0WUk9MmGAs8M4kheQtnIY9xhifPcEHSTzggww6uV02y2QA2PjoqRDojECWmt18vcavkjA8GtN/iShnJv3oFf0UAkJACAgBIICjj8zCASYOXC9b8b6JH374IcT/22+/DX8Onlbwf3AGPU6eDK3HWVBGAD5jw5uUKNluMd2Z39gigm0DFRVvGSx6axwEIHI4VIM/HIDEvJkUVwSlMcuPQ39dSqbwUm92eYc+3oRIrwsBIVAdAef0Mcuad5rGFIb9k24LJVboYPAsPGHlAiVXIhcxlRcCQqA1ArsFwVrjOWP90UXqp13o/L1Vxldiypz2RZmrIqCgSsjZHQbIDn30PJUf56HISkxh5GgHVBZPexaeQn56AqK2hMBcCGgIz8Wvbald5woe/kJBMHvzLd1NxR2fRMCJFyz/gCNYh8haimhKmCoXAkkEmGXLngcCkwSrQDEC5HfGWgejJXLFHFzgRUgXczQdk2mjWxXISBC+ijAd2jJFBjkiPp3kiOCVEMjyQRYYMln9XYnR6suwCJDGtqO/s7EhC/wpsWGQB209L38kSXKIKZD4lORktZs1IcoAyMJWhYVAAQJar+FBy8IKxzvxx1f+SMkFdOwjuKlRISAEhAAQwIlH5igFFhdq3QQBFz68OADLoO1usrjPYgX/NcnmSpEMrVzEBikfXQ2WpCrUY8nCWQVczQg44Gj6p0+fauneLBpUeFgEcFcUBIMRv7W19w6B07U5OOwQE2FCQAj0Ob3pccaqGf6g8b777rtXr175/G0TciW2Zb06LgQGQUBBsEEYMQ4Z8ECZ7RCdb9NjfKUdfMZx5GQiShRUcczaYYAwimIi0U2SKj8uCdGkRk6Wh7jD0E4yulGBSeWnERqqVghMh4CG8HQsE8EOgXWu4GHCCp7rW12l6XvdNAFXAXsLsAyTxYimJKlyIZCFACZyRnp1BU8WqsMWZq4+wWHg1vuMoTOTEM0icv/+97+TfVGBEAHspGfkELfaNVoUYcQPBI9/rMujKlPEQyFD10OhxLYIMEbdSuBkBfdX6rj6MiwCjJHjiW9966VvyCWY8TKLBR51bfCfjPHZGXlGGDyqX331lU8/mJDbZYMvA8DGR0+FQGcEsobk5m5sFlad+VjW3OYMLQNNbwkBISAEHALkFTxYlMeyZpU1LJyuDMF/8+ZN+HOQtIL/nhGaZD0UZEKGFgnUaMWYOFJ/mkGVruDpD/uYLWJiwho6H13sHAPvDFrWSSrmxqI+9GcFWjX/9mGKWhECQuCIAGYcmB89TSMo6tevX+NmWLiKjbarHbs5Zo5ciTH5IqqEwPIIKAi2PIuLO8hsxOr8CTSyL7qGgARqn2IKqoS8VlAlRGOZtPy4U1bObuRkeYiKJZ7KwJ3M2eXnTt/1rhBYAAEN4QWYuHkXNr2CZ3OuV+w+voyHL1Bhn1+tOr0bOc66e62uDVuPoHasIVcrta1qWEnOIoxhd+uNULjAm6G58zFUhiSVqYLAl19++be//S25Mw8z7Lt376q0GFWSbBrlsfgBOqMXR/spU2Q0jogeITACAlnB7hEIPtKQFYJfoL9HBJRjIzCyE4dDgIyx7ToIY6PKiUEbLv8UYVyfvkogKDG+/XNF/Mj5jFTAPO7ZBYYkT09PQfWNKpGLwAITogyAXKar/MgILDAku8GbdfCvG1V3GtJu2jvo6V0hIAQ2R+Cvf/0rVoUYbwWHLt6+fXsTrt9//z1cKYBHPNQyqIL/N/mr14GADK0ZxQDRxVA1jdMFWbnj8OJBSjA34fKdLIcXVxisHXDOCmc9yLs7TfutjHcq0btCQAgIgTIEsLgJ1w934pS9XvYWZjpsm8Qxfjie2y6QyZUoEx69JQSEQBkCCoKV4bbVWziulexv61MPRwKY3Wvyp464bZujoMqR9QqqHDFZI0d+nOfjMkZOVkDYd1+JmwgsIz83cdDrQmBSBDSEJ2WcyD4isM4VPFkhbznzR1HIysGGPKzrMBcqH6vFxhScqsJ/9we/EYloqab/utGRTuXshgCzn7XzgcDdWNCtvzDjkm1hmmj9LRdG5I7qMUn5mAU07Z7yBfvtXrx4cfrIZyJeU+tjtr5Ol2AkMPr+bVTDsz9lihj4a8QZ4OjRJggw67srQZHlC6/UcfVlTASYbR+e8s6fYGLsH92A6blTMQGDltHMncHnV0bhl1VEo11VMgIZMWuHf/+aZQD0x1wtZiGQJaLSYDy2wGrkrXggDxP6/SsheEBUUggIASGwHgJv3rxhvNcqV/BEa/24U2AEPBX8N7ggq8kA5/4jGVr3MaxSA6MDqzSUVQmiQ69evcp6RYUXQ+DDhw/YJsdHFNF9OEfL37+Dbu4wN43shi820NQdISAEThHAl9swp+BQfedFEHw0DobZzz//jLtiTwlTpkdAroSHQgkhIASyEFAQLAuunQvji7+MGdB5yw04wiwHz7LfZmcB69B3BVWuQFZQ5QqZBfI39+PWM3KYKc/L7Q5D23e2RWI9+WmBkuoUAsMioCE8LGtEWDEC61zBw0QWimHSix4B3MeJXQW5u14Q08HJuq+++mrtb/t4lEZLYDeAMUCynIHRulaRHkaq+0cnK3ZQVXkEmFPBHS6DX0zkDCXjkVciQgCfk4VWSUoCJLb6nk54NckNgrh0rPVFVBEg5E+ZIiRQKiYEdkZgN/tWs/CS0j6vE5e0bUJ+dbC6w+YY2uT0hYjVSjPIoy2Yx7VaTNYDkzJZxhcY5zZeKXzPlNOEDIBTWJQpBJ5CQCqLRz4LK4SJes6YfC9UUggIASEgBGohAD2PrZnJ2QERfvg1NyeF6Aqev//977V6UVaPgv9luOktA4HkUArflaEVovFgGse8+dZxjqvddnZ36QbiQtjpNOaaKQ+USt5BAAdmcJNOlj7BBjlcbLfJBrms45TjhO+yGJrVxzvCpneFgBAQAlcIwPWDD4jJJXLirsrXyoe2/OKLLz59+nTT96xFT896smYKuRI9WaO2hMAaCCgItgYfu/UCE02yLbgt0QfRk6/cL8BMlwiq3G9INcyLgIIqNu+yAg4KqthgDvh0Tz9uVSOHmfIGFMLpSFpVfqZjhAgWAmUIaAiX4aa3xkdgnSt4xsd6dgpxgzJWcchzU+gsdrpgox4O1G2yq2B2/m5O/x9//JG8jQIQ6TTmGnKCj7QkO4JNUckyNwsw6lQidxPk8V/Hdr3kAgP2T1S/gof5mG3nfRsMs2SKMCipjBAQAkBAwW6JgRB4EAHGyvXk9QwXwOn79ddffdNXCVngV8jcyWeOTnW+5oYRBt9lSYWHYvCEDIDBGSTyhIAQuEJgnN1yVxQqXwgIASEgBDojgAA+GcO/cwzy48ePoQkNx6f/IQ0PrIL/Hgol6iIgQ6sunn1qywraIOj0oO7qA4haeQoBxJOxXF5w+Q5e+etf//oU2f3bzepsaHv0JzVsMWuCyDoRF7aitBAQAkKgIgKweT58+PDmzRt4i8zWx4pNv3jxAif/d7uRMGumqIi2qhICQmB5BBQEW57FLTrIbMR6ZFtLcrrEaTLFbVqIxPh1KqhC8khBFRKoeYtt5cfJyJlXUEegXPIzAhdEgxAoRkBDuBg6vTgFAutcwZP04UN+uK8VhTlKGwj8/vvvWSs3uLoCl+/c2fNnEKNHQqAFAkx0Eu1KqluA37lO3KrItNia17AvGTIeiYkzhOWW0bR7hRiOnWMTnr2ZHjtNIbcVZRKh7eRuDGza6Hkk/gofny9TxEOhhBAQAgwCWb4hU+HgZXbr7+Ds2Jw8TNn8HvoOt16G7GBugcHmj6y17bB+pQ0EGI+7s+/DkOR71Jk2325uQm7XbhPibv3NHREq/zgCWSK6uQZD93kL6nHOigAhIASEgBDogADW2e1VA0cD4vyI9hefYcDaRNgXLAqEP7ulFfzvBvWeDcnQmpHvzJeTXL90jmtG/k5BM6ZXzJLv37/PohbTN94qnpez2pq3cFasoGk3s9xwsbUpL1S5EBACWQhgHRO3qbojzbgqjjecslo5FsZ3WD99+lRx69qxidFy5EqMxhHRIwQWQEBBsAWY+FQXmNuKH9nWknSskl+ofQpStdsOAQVV2mGroEo7bFvXvLwft4ORkzUAN98BlTugdpCfXExUXghMhICG8ETMEqnFCPxP8Zt6cRME3r1798UXXyTP6js0cILut99+wzLPVsst40sC9h4ZRCbjX8a7yzxiTt/97W9/W6a/O3eE0WYdItGMyOFTWtrKs4Osvn37NqleXr9+XRGKaGP9sWbQg9n/mP9UjkyRp5BXu0JgXgQUv56Xd6LcIzCpE8dYub6PnXdaDOII+O5vlRhwPxBzJZPjkS5mmkhWZQBMxCyRKgSEQIiAbfiFJZUWAkJACAiBTRDA2hB5ay2OXJZhgr1QoaeGyeiRxX0F/8vYp7d4BGRo8ViNU5I/Sd45ujgORKKkHQKYH1+9eoUQU9b9O7jGDmcwPnz4sO3uDuxsIZkyzv40/tiMphKSuSomBIRATwQw42CzGaYtbNXGHrAOGx3RuxcvXpBfHOwJRbu2pP/bYauahcCeCCgItiffq/Sa/PBwH3sg7BFuWgl/nqZ5b/H0dWXOhYCCKmX84oeJgiplCI/z1qp+nIyccWRsRkokPzNyTTQLAY+AhrCHQom1EVjnCp6sUxb8Sura7Ld7Bzf4yy+/ZD6yh3oQuHGX7+iL8TaqjzzNGh2PUPh4o8xJ0f7RycdhWZKAH374Idkvcmdzsh6jwGIil4yka1naEAY8gjzYIVRsNsX1dnYl5FOsx9hbBsEsRj7J5m4WkylyE0C9LgSEwCYIyNpfktGTsjXLiujsYTG06dxOi9FE7sftCT5I4vcldBZUgwVyuwxw9nw06UyxJ7P27HWWiGq9hhcSfgrj61RJISAEhIAQGBCBv//97wxVxVfwRC+S+wEYksgyCv6TQKlYTwRkaPVE+6otKIerR8f85DdOjq8oRwhcIQDZ++abb/CBumiKvCqPfKyq49aDP//8E5uMt718x+Fjb3UIMRzH/ed1Pt+7sKdKCwEhIAT6IICt2riLBzvBMB/h4xO4Fa6pgfTy5cs+/ZquFX5ama5rIlgICIH7CCgIdh/DzWsIL1K/ggJuS3+3lPnw1Tj7ba6gU34VBBRUuQMjH3ZQUOUOzkO9u4wft5WRox1Q1QfRVvJTHT1VKAQeR0BD+HEWiICeCKxzBY+O99eVG3yfB3sLmKgNkMeVFljI0eU7dVlQsTZ7dIzjjVfsclZVOMbGfEtNccAsVMcsDE3FLHl2WDBmDgCvJHJZQYcxhacpVVj8+PTpk62rseE+eeY2SST8HHyVyCgGGiCc/RdjTkmSKXIKizKFgBBgELA1KlPD42WyTPQF+vs44AMSYLM1S0J69o6JIXh6cOevT7dOyOlrjbBRP+P7dN4PxFzM6nvUwT30bd1MyO2yNedNePu8nqXeF+hvH1TVylMI303iAgAAIABJREFUSER55KXAeaxUUggIASGwDwJff/01s/Ea65tY+SqAJbpfgLzxp6Ch01cU/D+FRZktEJCh1QLVpnUyS/megJUW032nlOiPAG7rxrSLDXI//vgj2Trm6O+//x4xZ9x6QL6ydjHGaBkNAT4K1/Pu+NFQEj1CQAjMhQAWXnErHOY1XMeDb6liqoKjV/dGHnigr169mguWYmrlShRDpxeFgBAIEVAQLERD6TIEhr3pRkdvyhi62FsKqtxnqIIq9zGcuoZ5/bjdjBztgKo70HaTn7roqTYh8DgCGsKPs0AEdEbgfzu31665rJB31r6NdjQPWzN2Cbx//54hD4s045zVZwjes0zW6NgQIvL0HbbdbAjOYl1mdk1BrbW+fwQBRwbYiXYNJvcnKeiQ5DiuscNKCe7HuVqWgOkCkbgz50LwkvvDUH/Pw/AGLDJFDHD0SAgIgSQCWdavfMMknirwCAJZYvwIhaeNXlkyx8J1d3we649ymFtg8MoghlBE/Ow/B9wPxDiGHnZ8/tqnn03I7Urin6U5ZQAk8VQBIXATAQ1JHsCsuFlyOuDbVUkhIASEgBAYHAGclvz222+TROIyndwVzI8fP4b28P/93/+1XhcLe6Hgf4iG0q0RkKHVGuHq9WeZu8l1z+rkqcLFEMA1dtgaR4aOXd9xLOq7774bJ2A4CEf4aH9ogTxLPE/JjGfhnsVWrQsBITACAtiEhj9PCTaMYbUOX1LBrMcv5vrXwwQ8ULiQuU5oWMMsabkSs3BKdAqBkRFQEGxk7kxEGzN3P3LcIPmRNkymPcPOE/F0DVIVVKnFRwVVaiG5QD0T+XEbGjnaAVVxiG0oPxXRU1VC4HEENIQfZ4EI6I/A//RvslGLWSHvRjSsUS2+VEDev4Odf1ieUXBkfL7bo4PfWDB+T8soZLbU8NGNMhr0Vh8EGF6/fPmyNTEMGRC5lbRrVtChNf7D1h/ufjglEisW2EuK7+mdPrUzsaXe3oeKmQIfQRrk2LlMEZubeioEhEASAdv6Tb4+QoEsE13bf0dgWXUabDHOkpDqtF1VmGWl2JbJVRPF+YwF/siWlOIeTfRictsN+tLT44agMluUHMLYRjwR1HK7bM05BSuz1LsMgCl4ujORCwzJbuzLsouyFEW3LqghISAEhIAQaIEAFuKZanHHaJY/jjpxZjKsmWwofKU4reB/MXR6sQwBGVpluD34Vpa5u9Ji+oOY79k0ls6xLI6v4zBxYwcRApifPn36/fffdf/OUWZ4ZZt1zdaxoYo5PCU9Y9cVO6iqhIAQEAIhApj14IvhC9WYyKAA8bnKN2/eFMdvO2ytDIl/Ks3PbqAwy4h9qkdqVwgIgc4IKAjWGfCFm2O23DyycyC58Ua7sFYVSwVV6nKWNzv5UEZdCo+18ZQoqHJEj88Z1o/b08gp9qB5jm9Sck/52YS56uYOCGgI78Bl9fGIwDpX8PC+xxEF5XgEsFcg2nXnH0UJ7MbDqkyUqZ9jIqBTWDZfmF01igPaGE7xlDxp2eGM5Xoil1xIVtCBGSPwRpJrEiiAxRLEr5kKXRlIPmq2N0AgxImak3cA8Y3eKSlT5A56elcICAGHQJZvyC8I9YQ3i6pH1tF7orFnWzM6cfh8Is+szius61ngPNSPl0yauKCwp8eNjcU8JrYVzddTpaTcriSMMgCSEKmAEOiJQNaQ7EnYgG1l2fPMxDpgH0WSEBACQkAIFCCAqyXIFStycd/RgCOXoY+Maejrr78uIK/gFQX/C0DTKzcRkKF1E8D+r/OB8Szm9u+IWhwWAexzw5o4gn7MIUbXC4QucfkOPlDXbcYcFr0rwvjP/CQjnFdNVM/nKVF8ozr4qlAICIFnEYCnCdfs3bt32E6Gtd2CK1mhQnfYN55lbSpm+6xUq3UhMCACCoINyJRJSSLvXuedsoo4JDeJ9dwIVLFfqspAQEEVA5ziR/z45UMZxcSQL/KUKKhCQposNo4ft62RI2FOSilTYFv5YcBRGSEwPgIawuPzSBQ2QmCdK3gU8r4vIm/fvsWH8ph6dP8Og9I4ZZKXX2C35TjUdqYEfWeiAIoDduZLi+bCLcVX9WOwdLiFhKFkLpFL7obMmqOvuLN2/k8//RTuksc8e6W6obKwKRAh1+RFPFh9wcwO8MOajzB+99132DI4yIciZYocGaQcISAEChDImnfG3A7FGKgemXmD+58Ff7gwzvdICSBwZQl4cAZ04rJGU09zF0YRQ1tPkjwfl08w+4H6eGEeajLw5cpjzcC/+HhCbleSBTIAkhCpgBDoicACQ7IbXFlYJaeDbmQv2VDgoHwmD+VxFosdj7NABIyAwLfffsuQYS8BRDVEhQvOW0YVkj8V/CeBUrG6CMjQqotnh9r4wHgWcztQribGRwDnxLAg/vr1ayZW7LqDu/BwpBDr+Lp8J8nfhYfkIPsokixQASEgBIRAAQLYe4b5EfHGN2/eZL3+/v37rPIzFs6a2hSzbcriJYOES3aqqRi0q7wFLxQEa8evDWtmppjkBrMWuGEvUDKGM9Qnr1qAsFWdCqo0ZXeW5dmUkuqVK6hSHVJU+KAft7ORkzVO+fhzCwkZts6d5WdYpoiwJAItHMZko2MW0BAejS9LCuewndr0Ch4mHjHawGhND07yk0sjOJYGL7o1Paq/IgJJcz8ZBatIzGhVMZehgGZtqRmNcQX0JC9cR50dAr6464Qhfq6z9Mkwweeff870eucy2O3nu4/NfJhngarxhVt8lw/iCvsS2gnfJsIkjs1/kC78x7twbxBfA+yY2Q0N/7e//Q3jAoV9088mZIo8i79aFwIrIQD9xnfH0JN8JdVLZnmsSWu/OnmqsAMCSbYOKLpZJHW4+NKziXT6YD75V5SohUDSU0BDnX0fUh5AWLeTqCTaSTDldskAIGVJxYRAHwSSxkxIRpb1G764RjrLCMmyuNbAR70QAkJACOyMAOYIZkqFs4ClARKoR67gUfCf5I6KVUdAhlZ1SFtXyB8bY9Rja2pV/xQI4FggFtPd5Tu8P4XA4G+//Yb5K0uNTAFIIyL5uBxzaXsjIn21PA26uN+DpoQQEALdEOB1VC2SMEtirkSE1tilFrUFJ5TcABm9ONHPLBuAtzEmQkCkCgEhUIaAgmBluOmtKwSYKabzlhtHanLjDZxEXb1xxdaJ8hVU6cMsBVX64Ny0lR38uM2NnKz1iM13QJ2Otc3l5xQTZQqBiRDQEJ6IWSK1BQLrXMEDL53fjZE8tdIC65Hr/P3338mLJwDyDz/8MHJfRNsRgaS5v7OJnwwCAk8+rnEEXznjIDAIr0ky5go9J6P8c3Wnv9DCIfGWCeZZtwMeoCEfV+TY+7ogUfgQLibxFy9eYCkF/3GbD27ewR09RkcwL2A2x36IrB0DRoX3H8kUuY+hahACQsAjkHW1x5iWcHJu9Z1FYhxlHlKl9E0EZnTi+NFkmzc3oTu+zljgnUk6ErlqDiMVPT1u/lQqOJL7zc/WTExODXK7ZAC0FkLVLwSyEIBS0noNjxg/G/oIEl+5SgoBISAEhMDUCJB3g0YX61x1GYsOoWeBA5Yd/AgF/6/Yofw+CMjQ6oNz/1aS4dP+JKnF0RDA0Rd8igaXVmMxPZz+bDox8yKkiW/eZAWa7Dp3eMqf+RzBq+Vp4CeRHbisPgoBIdAaAfhr+BIbZi64aXCjWjcX1Y9GQQC/M5x0QqNW5vrJzwL8zDIXAqJWCAiBXAQUBMtFTOWTCIy25cYTnNyIRR5M8xUqMRoCCqr05IiCKj3Rrt7WJn6cjBztgLozdiQ/d9DTu0LgcQQ0hB9ngQh4HIF1ruABlPyJKYW8I8njwxxYZemwFS8iTz9vIpD8EPrOIyIZBAT4vG65ySm93hQB+0YS1zQfwyomdUmRs3WIdkAmpQXb/nwZpMN5Frcq4JwwLuLhvzXkqzpNQKF9+vQJXtA333xzWuCpTJkiTyGvdoXAqgjw26H4jdc9sWJW0B09fE970q+27iMwoxPHj6bOcrukBX5fxvrUwEhFBy/Md/bHH3/0aTsBs3m0YzZyu2yWuae8emGEk2mxbhkZAHXxVG2PI8DHVG0V93hHOhDAY8Urig5kqwkhIASEgBDogAB5BQ+cHeYbm9EhSbLym91U8P8mgHr9JgIytG4C2Pn1ZFDU08Pf+OlfUWIfBLAU/urVK4gTvltD9hoShfu44XDh8p1wsZ58XcV4ZTtCBICnge+XZEAICAEhcB+B7777zlWC9YvId7tfOVkD9pJhNmR2+vGX9ZBND1iMnwUUsx2QfSJJCDyCgIJgj8C+dqPMrgZm4q6OUnIjVq0d79UpV4VJBBRUSUJUvQBvdvIBjepE+gp5Gvh++cpnTGzix8nIgXDyIs0PkxllvoBmyU8BaHpFCIyDgIbwOLwQJU8hsOkVPEw84imW9G8X924yN1OAMERDvv766/4UqsWbCCQ3iGw7IhAkYvre80DgTV7r9SsEcInJ1aMwH9edhD9bpJNxZzTK++ctKCyo015I1g5IG1LMwmGc5XThAZKJYsD5+++/LxMPnETFu6gBY2HAqVymiC0keioEhEABAny4x57FCpqu8ko4NdgVls0Ldp16OgICMzpx/GjqKbc4gsgMqJ4kjSBgQ9HQcz8Q4445cHDkZiiUQIw9xOR2OX7JABhNbkXP5gjw0ysToV0bzCysmBsW1oZLvRMCQkAIbIUA4gOnqwZHEJJHNLEqGvpE8MU6LBYo+H/klHI6IyBDqzPgN5vj4xv8ZT03SdLrcyGAyQ53B3zxxRfJadH3C1KHozLws969e5cMy/u3lIgQwH4Gcvwy4fqo8uo/eRo6GEvVe6cKhYAQmBeBcAs3/0mJ6v3FbIgPxSUX7xDRXT5KKVeiunSpQiGwNgIKgq3N35F7l5y1qxOf3IgFkkb75FV1EJasUEGVp9iqoMpTyFdpdwc/TkaOE5UsD7GKdK1RieRnDT6qF9sioCG8LevV8RCBTa/gAQTLLwCEbLbT3377rV3AP/U3dPocJWZBwI6v8dsLZukvSWe409R4hXeWjEqMR7gRA4uXn332GQIoUk0GUHcehdGNq3pwR8nVo1r5v/zyC1PVdLc+2TrE1j8MIGuXCb8LBCE0Fh6gKPC9PmiMP//8E9sd8CIOBkNBAeFwQxvSyEE+PmCLiRslUR6yh3eH3TUoU2RtIVfvhMAjCPD2G2Mk9O+CPbeG9PA9Dd9SegoEbCOKF5JuneUPz9tdq0sw6fTBF8ttF6/AiYN9hRBz7rv7lLdvjXE4FIBfBiBMYnLgQEQHPFxhE99zWJXh3+ctflqUAdCHI2plcwT4IQmgNg+KZgUD7Rlhc6lT94WAEBACSyJAxs+Tdw1EBbCC0AEuknhQon0IHdixZxMytObiu+Ibc/FrKGoR+nOX7/B3FkDe8A0beKNv374dqi+TEkMGAUZwabGDggFZGolBSWWEgBBohAC05YPxUqx+fvr0KdyKdtpNchH29N0pMuVKTMEmESkExkFAQbBxeLESJcnpGJ3tf0lx0gboE3leidGP90VBlcdZoKDK4yyoQsCqfpyMHCce5Dh1hR/06KsIc8VKJD8VwVRVQqA/AhrC/TFXiwMi8L8D0lRMEk6tY/mTXKxFsW6HfIp71OHFDx8+kIjhC3vGvQAdSC1uArcV+HM1CEXhDoLiquZ90Y7BMYfi5u27QXkyCIh3oVVaX1rx+vVrd1oVgoo7NfYUUYNNVR4xvM7yisuoYsjAJSytRa6MeOMt+7i1diYZ0OFRuAuQX7yHDYM/7CO0K5/iqUyRKdgkIoXAdAhASfI0I9g91OQLeuy5NezagJdEhOQpfQeB6Zw4m+AQip6xBdICD8lj0jBgXJwBoxWnBNewypiOVy/Di839pqPjpkaFOHtjPH3qkT01yO1yfJEB8JR8ql0hcIqA1mtOYTnNhD+CyCRjt+B1nBXMUnenLSpTCAgBISAEJkIAap/ZAoEVf6yJG5GiyCfqcBBCwf+JxGxhUmVozcVcPmzYM6Y0F4YbUovp7/3796Q/5fDBxKqgbnVRgVcb7ny4qp/co3j1epV8kgbsk6zSnCoRAkJACJQhgKntwfVHWGVwIV++fGkQT6pTo4bBH8mVGJxBIk8IDIWAgmBDsWM3YvpHSJIOeIfI825cbtdfBVXaYZtVs4IqWXCNXHg9P05Gjpc37YDyUPAJyQ+PlUoKgQER0BAekCki6REElrqCBwhi+RMr6wyU2qbsUIo22xnQ8feWGZU88ghr/GE397zfBNc6+HuIjlywz3Edyy+TkwwCoqetr2XBvdHhemT/y8iX4abdkRDkq5L87SdXNSTzRxC5JJEFBWx4dRbUgBTB6/ApLmAKf26SDudou8syRWx89FQICIEIAazmkhoGvqFxPCmqtsNPe2INCdD23xCN9dKrOnGdjcNGFnh4lkBOnDH6kuD0lAdyUoBNPtSk4OG1Z4eeSHqSxkzIABiTL6JqWwS0XsOzHuqLsVtQoRHn55tTSSEgBISAEJgLgTdv3uB7Hkma4fVcuTMfP34Ml4MxR3e4kJr0wtAvBf+TzFWBOwjI0LqDXv93EeKwYyD9SVKLwyKApXbMIFkuEkJ/uHznaroctqdTEEburRphgJM02BdPTMEUESkEhMDUCCBU+OAVPIAOrUO3GxHLHb76KVdi6kEk4oVATwQUBOuJ9lZtJbfcAA2mTF3QDPMADfWJPNft0Z61KagyFN8VVBmKHXeIWc+Pk5ETyoN2QIVoMGnJD4OSygiBYRHQEB6WNSKsMwL/07m91s0h5E02kbUGT9Y5XbHff/+dxAEXJOvDqtPxNyTYPotFbi8IK1wgDfkPN5te9YiMaFy9nsyPLJI9L+BIonS/ACPkHcC3486um61F7j6YuTXY+ie3tsXKh4e30bX+ayGP4ylT5HEWiAAhsDACvG/I2Ak9gWIMBkcP38ee9KutWgjYRtRocotek5ZMB6vbs+CPP/5ggCqwwMNxWvC6p3D5RPJzW6TY3AcKx03JSiInnXzr8WK2xnicvJ4E8JMjox96Uh4qFrtdvo92PXoqBDogwIsruU7RgeanmuBP1PDq4qm+qF0hIASEgBCojgD5gRmsOMARPm098nT4Ofq0NiZTwX8GJZXpg4AMrT4412qFDB4yOz1qkaR6BkQAsT58dvjFixe8L4koLr7HgE9k6f6dRgx1H4JOVj5CRI5RINonmWSlCggBIdAagRFigLgN1ugmo06N16d4JFdiCjaJSCHwOAIKgj3OgoUJYPaBdLhpPUQ4+vJ0+MilO0Sej40qJwsBBVWy4OpTWEGVPjh3aGUxP05GTiQz/BzHR62jJlb6KflZiZvqy4YIaAhvyHR1+QqB1a7gIX0PwIGV9StQ9smPTv4bHe98omyH5RkD7RaP7I1KO3yS4ogqKf+thf+HH37wtGEPB5SY/6lELQSuNhxH9bcGH3HnqMXTn9Nt+UrC+9VXX532VJlAILJGNtTGpCoGVq21cSSQMkUiQPRTCMyIAK4QZdah0bURlj1ChKPZIXwUpmE6Tmc2hPQrnURgOicuedmK6zI5MJP4MAVCb8sonzuUIsO+s5VidGTAR8kbdrrJQ3Tc9AorcHPMG6jldl2x7JgvA+CIiXKEwIMIaL0mC3x8Mospj/OKyXmBqaduGZAEmwoc58+l1CVAtQkBISAElkeA3NZ56vtgg1QY/oIjlusIF8Cr4H8BaHqlHQIytNphW71mcmV5w0XV6lBPWuGHDx/gd7x8+ZK/yQUaAMsu+Lr7mHG/SRlxSjZprjzr0sIuOiU+yoSMRTn6KQSEgBDojABmOlJltSMMnqOxkLeJPSZXop2AqWYhsAwCCoItw8oBO9L5eh0GgdP4s3+xT+TZN6dELgIKquQi1rO8gio90W7X1mJ+nIycSFS0AyoCxP4p+bHx0VMhMDgCGsKDM0jk9URgtSt4gJ199b4HF3cKPrum6yl5MBFutrPJ6Ly0vMnyjI153afGYhgawkUDGw4HRv5xiLRp+BK7fMJbHjoPtLoyNnJtjEqxx0iV3jEiZx+0rkJG9UqSm9uaDqLq3elcYXTDcagQOlPyVHPMuHC0ddaQjN54CjS1KwSEAI8AuS7F6yK+6TslSXrI3t2hRO8+i4BtoA7oxNkEezCTd7L4kvcTzGgqsMCjm310csPgVPJipmQBo3L+UXTc1Hjx+++/N54++EhuVxb45BTJqIisdm8WJukhe3eTGL0uBCoioPUaHsxvv/2WLBxZI+RbTYuBeOgxTFhYg3/79m3TtlS5EBACQmBPBEg78LvvvjviE52LIKs61pOVQ9q3qFPB/yxgVbgMARlaZbg98hZ52/WGi6qPsGOoRt+9e4eNB69fv04GyjzZmPJ+++03fN1dIVyPSdMEf0lBUzLsyqMdGleFyb5cva58ISAEhEAVBHivqkpzp5UYtlnPNd9T2vpkypXog7NaEQJTI8CrawXBpmb0U8QnNzV1PgFkr1GS68JPgblzuwqqjM99MhDBh8VadFlBFQZV3jBgaisrU8uP4/uyj5FDznQ6sQ7RlfyUjV+9JQQGQUBDeBBGiIwREFjwCp5Xr16RB3h4XTACq1rQgO/8kNUaJjhZQ1axZz3DLFJnKYzrNm1SN8Sc0QCtJf/9+/chX/rseQ1b3CTN7MAjDwzfQWwEkbtD/9W7tvZIRv+vqt0zn5+Xl8GH73JrhRxBagt2VFg/hYAQGBYBnPxkfEOYCo9/Qc5j+MsvvzCmC8rzm7185UMloh0ADKeGor8DMdM5caRF3ZPXjAVOflg75HhYrczdEJljOinGx1da5JD38eOo6iAEH0GwrVPJYYSYDIAIEP0UAs8ioPUaHn8cCiWjH+TUxjd9v2R4uYM9bd1vq1EN8lAaAVtWrdhRhpveWhsBTBOM5Y+wEr7/EUERamk86rMcqeB/xAX9fBYBGVrP4p/VOnlVir6lkYXq1IVhGSLU89lnn2FNhFw9QX9xFgJC4r7uPnX35yIewVXGXAkD7P07yJgoWMX4+uuv+9OmFoWAEBACEQIjxACNcGXPNd8ImZ4/5Ur0RPvY1pJBwiU7deTdFDm1eMFYmA4QQ6m2QGzSxZoWUExdZ3JTU88ISfTl6QhY2AZYF44y9fNZBBRUeRb/rNYVVMmCa+TCK/lxMnKOkqYdUEdMrnIkP1fIKH8WBGo5jLP0N6JTQzgCZKifSwrnyJ1a8AoeCDR5FvHZNd3HBx5OmfK7E/ApoZ4EK+rXAm37PCQ/NbagLVknjiJjV803/98fEtgok3zFLoAK7QLuadN4N8ZgqIXAIHI/GUO5yoQIMPFle4CEtRWnQ3ZfVdJU5K4avZlva48OwN6k/8HXIwMRlDBC8iDB1ZuWKVIdUlUoBITAEQHSNxxh2cMRb38rxncQ28db+GjMPjnGsvJ08olNvpLHA+JK2qaUbYbltnW/fHLbh2uiG6/JC61yLXCYcOEXXXJfv4+zaihAAHfrJN/C4RBEG5LFnipgj3dbVzxF87PtygB4Fn+1LgQiBMghuVtUJELJ/SQ/mQWsjmGl0wr7ZH78+DFsiDQLw1eu0vJQrpB5JF/seAR2NSoEQgTIq3Oi739AS4dbAvAl1RYxpZBOpBX8jwDRzxEQkKE1AhdIGphvPoeajaxWxaZDAF4PjjQgnhxNbUZHYLK6y3fc192NknrUCAHGXHnW/WdaZ3rRCEBVKwSEgBAIERghBmisQHVb8w0xeSQtVyKCfckg4ZKdihg3y8/peKEg2CyiNS+dyXtOe0ZIoqveI1TJFeHoLf1shICCKo2AbVotE45gwhrtiGRaZ3rRjsIRal7Gj5ORcyVO5HzHjJerJhbIl/wswMQxuzCdwzgmjEmqNISTEB0LLCmcS3bqyLtkzppX8JBWO3m4MQni/QI9Yx+eWr5RZrT4au8n4PDztN1vbp8ajPUwgDDstUfYGIo7fbFrH7tqcDQaf0i8fv0a20OxaaaYfeTwr3ha4EhqFIgk1+qO9dzJwalUIIwrjXAxOSykO1XN/m5rRUfe+jTjp7Rs7dF0EM0udUf6Mf2RonJ8d8YcfrpvPUIj9GSKRIDopxCYGoHpfEOYuwzgZBCfqSos03OfXHSVT2dVH/Z65PRcThx8NJtgB3U3XkcO1xWjc+/QidbGcl+/IuM0fw1/zd4PxBuEpxAxmQgdMK2QAsO02KKM3K5cVGUA5CKm8kKgKQLTDUlm4miEGGKD9tTp2yXj275800R0211FA0keSlPG5VYuduQipvJCoDoC5DeEo929kbPTKKYUdZafTLtFCRyFCv5HnNrqpwytidjNeBD2bcUTdVakniKAvSvu8p1oFjst7DIxocAxgZ7X5TsGSh0evXz5MtlKFGNPlq9bILxh/6rmPvbSVevKFwJCQAiECPBTYfhWxbThsjHrwhUpebAquRIR+EsGCZfsVMS4WX5OxwsFwWYRrXnpTC66RRvwmvbU2NYIm2Hkr141hWW0yhVUGY0jPD0KqvBYDV5yDT9ORs6VmDHrF3h3nC09PCuvulyQzzdqhB0K2k2+opXiJESDF5jOYRwczyvyNISvkDHylxTOJTsVMpE8p7PmFTw49xVt+Q2h8Wmog+jjnP5R54R9kKYRMXzApfNiybNr7Y3QHqFae+8+s8mgfy+++eYbhBJOBwjGLzY9kJtNj5QbQcCwcDvhh+EefqoLDRX3JSSYTCO4Bmw/++wzXI8ChHGl0YsXL7744gvcdoTreMhKJirGTPlMmTtdZjSbPUjvtN70XVt7TNqppoj5yk+/NMsYML6G2RMyRWbnoOgXAlMgQPqGmM5GuI4Qbvyp6RtBjcnidBKJihX8ZGLZfFjNJiCqp7UxZhMz7FPblLLNsEc6ZRPcmSRmEQuOWO5oiqptcYfmYv6avR+INwjL5AeuN3NeAnr1yy+/LGuiz1v2eB9q6PUBJNmKDIAkRCogBHoiQA7JzddrPEciY8Ov7ZN9AAAgAElEQVTnR4kwthw96vwTpks4T8G+qjirykPpzE27ObHDxkdPhUAfBMhtnX53L7R0uD5VV0sbXeZ9PZBk1FP9UYhG9cpV4fgIyNAan0eOQgTckoZHaILO0i/RySCAVRJsZcHeFT+XJd/CVPL9998jDKjDfkmsOhRABID5/BgY3YGYYxNMuwho564aHBtSjhAQAkKgFgL8hFirxageYxE/abBFVU39U65EyD6G9dFukPD1rHRUjyGQWdUeCy/ZqWM3p8iZjhcKgk0hV1MTiZMddgSV2WpYBQH7gMlWW9+r4NmiEgVVWqDas04FVXqi3bStNfw4GTlXQqIdUFfIhPmSnxANpSsiMJ3DWLHvPavSEC5Ae0nhXLJTYK5xTuf0tpk1r+ABEFhZt8MNbiQ8btqCDPi63WIfrtfufxSbDh89m9bWt0b428feHhFCu6fYqZ+8KAdD+KeffrLrOT6FomT6i3mi3b6KaI9sz8gj1CN2LJ1iC1hwHQ/CtYDoiNvaOYxZcAcBZiHWHqR3Wm/6rj2acM1T09Znr/xoq2BsMhu/Zu+4o1+myBp8VC+EwPgITOQbMjYh5o52+8iPE9ORv3xY7fhumBOZEEzT4eubpG37MMJwBExsgh2FfQwADBOmoYKLS8KQBdPfXL6s56/ZKDFsysUwLM/cvwMK2+nVkJg7aXu8y+06xRZsZSaXEYLDjxsApwAqUwjURWCiIfnUeo0HHLHZKHTsH4UJTA0FgfGwhlrpaLZliOebZjS5PBQez5slxY6bAOp1IVAFAeZMOxryFmZk7tbV0kaPWvt6RtP2o9Cpt0vq6ZIIyNCaiK2MvhrEHp4I1cFJhS+G25cQ5jrdynJKPKK72IaBzS09v3d1SokyQwQiJzF85NNPzchMu6S55fuihBAQAkKgKQKIAT67i8yIvLX4TklTMO9ULlciRG/JIOGSnQq5NlF6Ol4oCDaRdM1L6v/93/8ZxHe7pNj4OghGrhxzg0cdHimo0gHkPk0oqNIH59atrOHHycgx5EQ7oAxw3CPJTxIiFShDYDqHsaybj7+lIVzAgiWFc8lOYRI37lV4+fIlPhUTCcCyV/Cgn/jKTdTb40+srT5+04TfA3ckr2kOf99EZ73JXFTRFJlVK7dPZNmnufpjgkgcGRM0InpXZEf7Ta+KMfPE1bt2PuJc4bYhNHTUznYNxU/RUBIxCAOk5dnl2+IOnr7YjpWnzR0zMdEw8myfTT1WO0KOPYc2vcdqhO7fp+F0LobFdr/mKWo47f4p5TJFTmFRphAQAjwCjIsBGwlfSeXrrF4SrYcm4lX9jJ979W4y33YZ3OuMVZNsCAV+/vnnsBju3wx/Ku0QsDkymhMHmhmD1tipWYvvOH6T9HpcWwzBIVXwkkKzxN7mEr5Ippf012wxbioP8FaS7j8sUmaOIDnYqJjcrmJgGebKACiGVy8KgVwEGDt25/WaEE+sGTExE9ylHr71SBqTVOTFMIeleVJtQ8LVIw+Fx/NmSbHjJoB6XQhUQQCn/pjLZOG6upspIp+orpY2esRMZO710Ms2Kqz1iPERarWlesZEQIbWmHw5UjXyaZMjtcq5iQDmLCwQwNpkrkdxbWE2/PTpE6K13Xba3OzjVq/jU2dJk4PndV3okpYARGurGyXqwqvahIAQaITAU9vLXXeu1qNz11gbgdOzWrkSHu0lg4RLdsqzbK7EdLxQEGwuAZuUWntLeR/3Cp77lVUAVJlV4EnBH59sBVXG51EWhQqqZME1cuEF/DgZObaAMXPfzjugJD+2/OhpMQLTOYzFPX32RQ3hAvyXFM71OsWc08FW2Gj1eeUreLAmypyGenabMpzeaINywRAte+Xzzz8nXzQiJmQNfDEAUn2nXXigi58DeJpnKQmH3O6+faarZzchBtGWUKP1gtAhWTk/RgzyTh9FO8a6Odjv3r0jFQ6GIRZKnz2FfgpdWSaEP/lidc0TthhxPHwUpmfcymMfcdlwuT1kKJM+vR8K0+6MwsD0NyrDq1mZIhF0+ikEhEAuAti9ndzvizpJKzG3dbI8YzCgF03niNOJ6Uh/FSsxtCLIdo+ULJ8zkRPneIGjgLbXiWKtp3U4tvbuk1BsmOBgWD7aoM83FFZylV7VX4MYG2O8qSPGMAghBcZhvOJan/xQYR5blNt1xMTnyADwUCghBEZAQOs1PBcwN0VWx+m7MKs+fvx4+qhbZuTFvHnzpu7EalgRYR/loYRotEuLHe2wVc1CIAuBSPdevYu7JjFNhD4XNk7U1dJXTSNfwX8DHD16FgEZWs/iz7cOTiW3exVsFOEJUMk+CGCqQkj5xYsXdvgrJAahMNzvj8t3mq6VhC0qXYAAfEP7rUfOn2DtIClp3bZv2fjoqRAQAkIgRAC7PR/c1hs6lSFVGy5OyZXwArBkkHDJTnmWzZWYjhcKgs0lYJNSi20PxrXsWC6sskxmg2MEpRHAkYduo9foqYIqjYB9vFoFVR5nQRUCFvDjZOTYkqAdUDY+kh8bHz0tRmA6h7G4p8++qCFcgP+SwrlYp/hzOjDkPnz44MVg5St40Ek4lsnTX1jWxdq8R6RzgjkO5Ei6WswoJpgcA8X1l73Y4tRrCB0/B5TRP/hb9tJXcqtBt94Zcbr7NET7TY0Kk9rDeNd4hAuGwt1gYEp0NZrx7p1HWIvNAhYDh1dQdwjr8+6DGg9TDHPzkREf7wNRWSvY32a8mHuk2ahq1UdXowxaAnGZDusizwL74MA0Oi5TxABHj4TA1AjADU7OtjCWntK9MNWS+gdqM3TmW7DD9hd8i7YB4IvZibCSJGvsqtZ+ajNlHCfOcyF53VXTK3gwhHFgIwwCeMJOE9incpp/lRmOU8htxbOLa/trxompdpuBECpNDhB8jSRXBq5ko2l+qDCPDcntOmIS5sgACNFQWgg8joDWa3gWIC6U3F2H2pKmF99iQcnoCxMIp2P+LajHeMU2hv2L9lzpi9mJsBJ5KKdYiR2nsChTCPRHAKuKzAomVhmiM+RZq4Q3+6Xg/00A9XpTBGRoNYW3YuWREjvWjMjPg8fRj/QoJwsBRGxw+Q7WyvlwMWKMv/32G9yQKQJ6WWisVxjMNWLCrr9hsL0PAskW4QlijuhDjFoRAkJACGQh0NObiwgLt7mGj8gwUfjKAmm5Eo6JJPfDcGsx98NKmsZsl+xUMezPvjgdLxQEe1Zg9mndNgZCbdkCE6zwXm2/QaQ66Wq1IGnzOhVUWVsAFFRZhr+26m7azSp+nIycJI+0A8qASPJjgKNHdxCYzmG809kH39UQLgB/SeFcqVO553Rev37tzxUufgUPxP3KdgxHwlPblLFDjj8YFhJcJY2jYrxChGlYpVG7Eoiyv6iCHKJ2he7pv//9b1+M2ZLoC6+XsM9l8VtbmiIDMbiK01VpN7lVq0orV5VA+YY3bkAgmQ8aX9WWlY/PXWaVR2HoT2xgyn1rzPJJldJO/kOOG+AkKTTeffCRjdukneqJpwERBiCUdp/5t2eXw7ZkioRoKD0jAg9a8jPCNQLNsLuS7gA5cVfvDrz0ZJ2fPn1KlrlZgNTMjJdtUwKbPxxBtp9iV7X8Uxsc2xh7BJzk2mFTdw/GFY9JUiFEAMI5CuW2rrpY21+zw24tNgMxoVLca/Dq1auIy2P+tKXa8CnG7E5/qmQAMJiH+o0przJCoBgBxpK0J47ippMvPrtecyQP19kkDxVg8Pa53v1IXhToRoEWgXd5KEfkH8wROx4EX00LgQgBcq4MHXDsCuh5YQGpMVy/+qyDaB9CJEWb/5ShNYUA4LRJ8lbKgpDaFH1fm0gMQEwTWBOxQ14hCJj4cPkO5gtIRZiv9MgIJA9h9h+/SZKSBUYGXLQNiIAirllMEVw2XNhTDY/GLtPo6enW1s4OZqOulVUrVwK4kS4/sxZgc6HnrpIlO2XDO+zT6XhBEuwAVxBsWMEbnzD7WvbW7pWxEwxuFEbB+AAuQ6GCKsuw0u5IMkDRetQfyUuSlCxwrHP5nNn9OBk5jIgyXg+5qss0l1Xm2R1Qkp8sZvnCio95KK4SpGgxY/OqCZffMyJhU/LIUxJnR5v8XIcDCdpcwrlSpwrsZ2/frn8FDzaTJTf+Yv/Z27dvO6sk6Bd/3QzZtL85iSyfLMaf0jldSknWn1sgPHeKT5EnXyc3ZIQmCH/rULL1GQvYW/ZbHHsrQCl3Lsk6NolxF+43tckLJccuyT/FKc2wWuhizEb863dKlo1iI2x6h5j+7ybVHalPcinHkU6y5iSFuU33KW8PqJ77ufv0t3or0AAG6yE8UBrYSggrBUe+4cXBEqhuDFTvVFaFRvejesqUWFRJ8uf4pkg4iSS7owIjINCfZeHtkwYCwxJm0Hz/ETRqUpnAFsV3Qu63lVUDWkzawKC8z+by5IdJ0bUktcnuR74w02iyzlULTOHEheDDvLEZCgunkT2DRSPbOg3pRPrzzz+PcuyfkdzWXRtLaqdT2mbx16C+DKsvi2unOBwzX7x4ccwMcyCl2JgS5oyctiGS25XknQyAJERkgWENyGEJI4HdrZjWa7I4DsM7Gf2GidJnMTuiHLZQOPpgtTa62862LR1V8lAi7rT7uS07QmlvB29BzSKsALQ1XilwSJPXWFRHxnADo7bKPOKokuRPBf+TEO1WQIbWFBxH9Ma2h7HdolGkcQp85iISnHLnxBDS5G0YzF9Y9nJfd5+rv6IWKwXJjX891+PgONuCB/tKgVZbbm0A3btMGbuV3KfMynh/qvhe9KeNQYynv3PJzeGq+2kQkne//PLLKewFPinZ4hTF5EqATUsGCZfs1BRj6kjkdLxQEOzIxCo5p3NQlZonrcQf/zvSj7mp3W19cNyuzkFgtD71pZAjCGvnKKiyNn+PvVNQ5YjJpDmz+3EycpKCpx1QBkSSHwOcO4/6G8mjhROncxjvsPvBdzWEC8BfUjiX6VTBrqT//1KaP/f4Y4L+uH+kGxj4Pk/BOKxOYdaVK63BCeUY/EJzyetysFqfpCqa6SH6yVfWLmAIHgAfoe/MaA174aSFpDwSKrut6oBE21thjpBk3y9WpnMcztU1z/3uFNQQqYJQhFwau/cKqrVfCdXascUox65q2KdRL8KfOHgzLNlDEZYlJyHCTBqCHf5BrYEvUD4wgqEAMSdiJgUBGOYYI4/AIlMkF3b7IgYnFbJ2clEtLs8Mw57TvevIp0+fGML6y4ltd3maO6gjRvH2tH8YTdiTXww94FfxwHEvhtqsutV9k7YBX/cD5JgYE72kFGEYVsc58rZgAoVidoQOOVnoRQ5FXfW+g79mTE91wYRoJQO+1VusLs9RhacC7DIh51Fh/bxCQAbAFTIu3xAz/6j/2DFUh6cKiZ6WkoNrHMvWZuvITxkMe9rkZXNxHwpBGwybUOZP032I8UKFcReSAQrbuXJJ29JR4mkrS4SmY5aVWNbcvG8tyQ5wPJTn03QLFyYpBgxhzDppsqHcAsMSltuR2cvDNjsV16vMdor6CklSYziCryqplR+6A7BDUG1SkpnxFcUKbtql4WR0xcebTdTC8349jAB30L0ytO6zskMNSccQUcEOZKiJOwhAW0bB2yst5/PhYkDj9Z+87nRT754iYM9umI5P32qRaU/9Tb3aFt15pE6bm2789rdVSJvzEcS8TjMSw0ZcGWO4LqoGSv7R8nD5nl4l+ps9pytu0Jl1uT9jbXIl+qjfcOrpYDYs2akZxxdono4XJMFOvbdmyhRBMIBg2+cOq/4GSWvu3K8/VIyRwdDITjCWUMFEue33eZqsQUGVJEQLFzCGPDRAB+vIY2sr7c2DKpE2Pv5spJ89d46Jin6cjJwjvKc52gF1Covk5xQWO/OoQ445y8fHbIjwlBStZD12gXAW7jnn2lT1fEri7ES0NWGz+LkkaDfh6iyca3TKcGyPajbMwUYF8OvuwbmbLO/5enIfTzfTH54w2gqZQaZbxJLCUWeT0dT0jzBxERm0aJPE2A3RjhwM+55SN2BbNsdHIPjU5TMkwekyhnKs9If1AAq8ZUcEmGrJMuF8DzK6KRxHHjnhhfj4dNOxT6JXpVhyFsCEWqUhV0mkfDyepwknjRVb71OVbYIsIzkdwLQV0anMtMiEXoIognGQXjcRd+g7mrAnprCnTYVqFlOEsSHdEYI+7Nu5FVsHetHtH3OBy+BbNxL95SQ5ETtq607HVyIamYVHoDDW+lASKZ8jJchpqv1OIWI08x3nNBo+/Tt42uuRM22OjEm5TXN1FQQpioYPPKCkPgSRPHqR3qh7DGwTf80weisan0dhiGSDCSXxgtGhZKQzo+5IhWaxIBrIEZj4ua0BYIuZB0qWrZe3oSxbT9V0iSSMGJIVJwgDH8Ym9wMhTNwxiQ16jo8YU6GbBgN5UaAbmPAh+mPvmBzbtnRMucOOSA1qerWZsh47wnF9lb4jYDaextMrYsL8R8Q1JOAq/QhhBphLPjpq4yt2IB9rr4+AwGgMR3ZTmYnmemdgoEUDMTxinMdoKRBT9h2cMZvbJOFp9YjKHYLvvJs0BdHZurGXK2plaF0hM1R+csDeHH1DdXYxYmBpQ3EllVtYAMoQAZzFcNi5O5G3FfLapfuwOxkV7DPpzC4JRoTfc7a/rUJaxRDFzvgnhd+BNmzEtc/Y9EwRXA4KP5SMRE+z58pUfiRI4qVlnMQVPiH7FLO9Iy2RZmgaN/ByxcQxpuuU791ciel4wRDs9ENTYZ4lCAZpDLXlVbopVnONCE+tPfu4sKcvXCVhyHZ/G7tKjyaqBAgrqDIRv1qQGplDR23Zx3FTUMVm7pEvx5yp/ThjIoh62nTiHt/ISS57wT1sMVMf5TPCKmKT8fOOp3Mkw+VIfq6QOc1Pqn3HPoUTgR4jWndEOuJFU/12KgyDZDI4O7FsClGk1pwuRYuGQsOj/ps9HNcY0KYTzgU6ZbvShiw52d7oCh7IcdKm6TAPYZxHS5KQwiRhjpEoWV2HZgmQU1LVaUCF4VD0eoShLUlMFHpIll++gO0Dt94rz8CbdQUPMyO6RiMDCGPKubKQN0NR1gIk2oLpW2cAqVLmSIDR6+hRB8VYpY/JSpIgeOWTrCpZ4ChvEarRz6bmZpLa4gL28HFDrLjyrV4kdwVFYtP6J8Y+JBPC3JoXzHTvO7u5KYLueyiMxDJ6u7Xs3ayfH7nt5Pa0C5H1eyUqLTyLU3p8JnOGBNR22+RqW8WgBEOpNe9QP1q54pHLf8RIYMT7jqqJDP4Oc42Xw0kTtrjW8lnqgpOc3yuOr6Pec4YomrDHV5YYh0oM6bpwJV0VoyNZvahLdm5thm6BkOfWdlreaMJh+NS501NqyUy5XSRQZDFbo0JOMKYqKqhTqgY0AJJjx2uh1uBEiB01vKckTMiyjXCb6GdyWaTDNHcckpCoJGFOAnvKHmMtwETpYFofNUYHn+XYaKgEXPqOtMhDydIbi7GDjORjSspC6X5hkjB+jew+Sa6GYQmr1cG56gkd1aNiDHOeWq9JBgdCItuZmpiyfUN+KZChLSkPkb2aLG8UQPc9kUbiznxntN7/EWNuYcbpQ9jmhlYfkO+3YstMt6GBoQrrF1qlm3zeh+6pGmAzRGa2odzcI/DRa+mnyFa7LRDAqLG5D2lp0a6vM2nB9rf2PW0TJUhbpWeoxKGXFDAnfv31NuM7O9ramcGnAhZZsFfDs/O4EFyOWVfsCPPhBnaTmVMDrJvddSrAo2Vu7kowI/eOwETGZGuDwUnXkp0abeCQ9EzHCybQ5PV5O00+RRAMMpA00R1W/aPfpHw+W8wwgKsjZmyuwCT4LA5rt44xEs2DXoFcJRRUWVUkjCHvhKG1jZTU2J2dxwEZfTUqw/yp/TgZObzUnTrRoSTc8Y9IMmBnopWwUdiHScJc+RZhPckPyThXjHGCHLPaORSnBA8YTmSwujPiIkus9Wx7CvsImRrCBVxYUjgX6BQTxQ1nT592k+NeV/BA7pOmA3BpNxVB50bWjDOmI9XsmXRMtAhYkHMhiKkemnGaKGRK1ERy72ByB0ZYgxw8AG7Pf7WOvRXMMf4VI2AXjQgwl7djoqGHeIRvMXoUtlJFZo4zTVJuPW21Ejbfwy6fpnmcaxHcqB5o+NMOusw7FnZIMNAONY/Ron/UQreHJDVK25NXo0ZXrTacCr1gDJLA0IBmbmcdgacyRUjBxvRBSsWkWoXEYZBitg4MOdV53ufnoJ7zO2+KRO5AU3Ynx1SWtZlL6tE3DMXGpR80zm2ryZEHKze31yiPjoc9xVAqqGS3V+wR9KCc2Iyw5/daZB+1cTgJ2iYWxrjdBf80UhehO+nL3EnYLA6HzGm6pz6/0028e6VbqvhiEZuOWFVx8G8iUPD6UcjDrhVUqFeSorKhAWCLWShyQK+nCMmy7Yn2U23ZkzXEb8P1miteMCFHjBoUu6rhfj5MuFAnIN3Ng7uyIkJ65KHcZzFZw0rsSG5ddTLG+w4khslix+EWSnuYbhq2PdI5LGFHUnfIIQW4isNVjKcdHAiFudGcEhobURNJazNp/YY13HQ5k36KxyqMexTz5fEXQ774rkWJspm9rGubG1ploPV/C9osEpLwZ4c4M8ZpOOr7IzBLixhQzBgP2QfzsueQnwXJlei0Q08QgKadtQWydetNu9azct5W6bxgYc8OXtV0mCYidthi7wlDImlzRjXf/BnOZSEZx3RPZ1NwObYeuXCa00dxXblyncf4TYHv8PrmrgSk8VRKw8wyM+/BXSVLdqrDWGjRxHS8uNKc4Yhw6ShCVQu90O6NmkgaAEmDJKzhZhAM/VWQ+SbTQ15HApZkJd80FHhUuf9ZsRWenk1KKqiyCaOzumm7S629A0PhQCe0bj0LqKcKe91oJ/pgdWWN3PTjrqo9djmyQGoxJZTDqInQRDnSg5zknBXWcN/ICUk9pQeS0C7eAkZHgTL0Ds3ZaiSks8USpOSHHwg8p5KCzTfKlAyHSSgwx3Q78T7SidF0JCDKmS4icezm4zkawgUsWFI4Z+8U/KxIP/A/IQPbXcGDPifnJNgcLZT+MdqOScjZskmSQqaWTQD2gGeGgaPhvk0ZUgKcw6adeRcWgFkQ9v2YPr4Svh4F6cCC8Om26SOMPidySB6ByIjZeTpdgrfvoyEGqQu7hnqimv1PCFhYsiB9lOHqxzUZqjDWfKcKEi3UDkN29TIGrx0svFBd0ZZs4hT/q9oGz49c9LBrIyiTwdGLyMMghcIJMRwwDfXVwkByUIT2gN33bU0RGI28kKCkzJ5olNX9maXtwY6b8WueeD7MgYHWU1fzYxyEwYbnu3yzJMPK++bBkUjUmRzRnSOkEZFMoAGWQPQW8zMShm6jg6Ft5DLG5NhzLOdCZJiLGAI37Qq8HokTUIo8l+QYZ3qEhiL8b1J+bPTYRNSi/TPq9bH+cXIw5K/6ctNTPrreUUM9J5e6gBvjaOThXxeE6rUllQPkZx8DgEHDDyhZtpDG4+zj8Tkm5lU+1cedUWEUuT3CCE1YffIFPSOv11zBRUYGGtkGR05hOFyRWj1fHkp1SO9UuAw7DOv0qItu2qtZgGcRhrGZVfmdwsMSdqdTU79L+pLPhpiAMG8+Kfh/VD7HHNjk0MNTiy6Ihz977FqU08ikuYJuZ0PrCpPR8qH0jCAJ5KfdZI1Bd1RlC4zE6ixGhOEIVDS0o58o3yICU71rqvA+ArZstBu/qDmSuvDn/XWK+8hMUQM5Szpse0ato32hIXOP6Z7aZo2IazdnU3B5PXCU26scKNUW8VJPydXgety79BQOlSCVZCMHRzHb6sKwTOSzOjL9K5yRF7bRG2r1bYNgECQFme+PJjtCUiVeYQxALX/f5+BpDbCKeR3i9AnK93RzTslWZh8EbNlQUKUPF65aCed3Ow0+zuvH2UIYdnxnI8cJydFHC/FBesMdUJKfKwUS5is+FqLBpA171Q86DDemqqhMJLHwX6ICu/2MAPHwHhOaApxsLCmcs3cKNthRYsmc/76727B3/b1aJPDAVd+6dGwxPLGQtLE8YS6BOQAVQnZrsQ+iAHqiVq5+1nLSYB+EjYaAhP0Ky5ySdLV2G43tuno8pHC6tCFvQHuE7pwyOszEEODlH6wP30Ufj76rgckdgT9u5rhT203W8EZPCJdLP0j2zV4fX4/kIepsmYXtW0ke+4yacz/BGl/DRAnb/tCiewErodaSU96pCHXObKQQZIoYMgNwMKYKxAM2EvZwHGc9oy09SiKAMMpxfk8OQ7APTGzKC5jWzLmFiFRMfI02+ngkUT9aidpN/kRfui0QgqdJCuu6EkkRgsDwtq6HunoiSSf4mItMVCeM8Opkr1qh4bBAYIbttb115o4ARPEEp1VO9YbtBzFjLQK/0W4Sm05bbWJkDSsDR8IMp6l4rSLSLRFcGCOnsnGkbcAcGA9Rd8KfcrvusEwGANADCPbwCeXNp2XZeijIRE/L9s6gePbd4+pJBG91C/nYIprwM1E0+0fEHH/Coai7XmOwA1MD4/qhCxU90NOgBKyXik0YXfaPGJUlD8XD1ToxOzsgvUc9cBzdUU4HlV5GGMZja4t3WMJai/r49TOTwuO9gPxgno0G1NVPqJcqBEdxg3CiD+tPEgaEw/I+jXhC2IXcCcjXA3BO59mw8tM0CJs6+M+IbuvAteeCT4AdDGFLGloehMET4JEdzAd36nYBLZ56ByCjbkOz14YBmxvexHBjYrOzIyP6PQLJ8Qv73BeulTBi0ZheYQZICJNQg3EFtgoUQut5HLw71c+nhpPPhKnpgz/JvpcVWC/iCgGAGJShkXxLcEUQeVllErBGGsnzVcynlrMW9XqNnxgm27oSVwITinGuyxzVWd3IT0pdREDYF5+erlPJXo9ZYDpeQBskY01eitC7KrDPEgRDZ4FPQVi+Q/S7CiM6VwIzwBC2m54OhMoLapRo4bh1hm7A5hRUGZApo5EE/WkHRVuMTQVVSDgvgiAAACAASURBVDGI9KT9c14/TkYOKQ+uWNLgqR6WPLaIJnzQIDeGBkFFhTfNiRAxyU+IxjGt+NgREzJnOoeR7NdoxTSECziypHDO3inbnDZMODjIn0EIjBILP/rpp59evnz5n//8x+gjjIa3b98aBZhHv/zyCxr617/+FRYGz4D+X//6V5f5zTff/Pjjj2GBrDRqg3n0+eef+7fgiv/lL3/xP5nEH3/88dVXX0V0Xr2IBYOCJsLaAOz79+/DHNhnX375ZZjj0h8/fgSAx/wwB/G1f/zjH+HrHz58eP36tS8DfNC1XEz864slInCi3sF685IZPer28ygevmmwEqsX79698zl24ji4riQNvb6S/6tXjKZPBz4mG55yo/KyR8xQuqoZThdev3o6Xb7Ba/QFAoYxktup33//HTrnn//8Z/giOA7dfiVXvuSzguHJyE3YEjWCJsnt0QjloToww9rGyQh0wvCAGRBOu1Wo2tkUwewA19TD6GQAOUhAhyTViH/xKoHZE1yDrYj/KIOfrmRoPd43eq9anysfcgir0rPDj0fkOF74nLJ+gQX4Awsc+J4XqA05BhegHzDufKOeDEfYr7/+6h+VJRxh+O9eDwmDXvr666+vqsV0AEvJP/WEObjuS68jzCEWUgW4YJ9UtFpfvXoF1vuOHBNoHQVgWx4f8TmwMb799luP0umL912t02rLMsH6yLw51sN7zZEbAkghPBWZeKRtpZwIvahrI5teiL28ePEiItj/hGbLHVZQ1LDYoxAKxAmyemqcQH8i1uFbjBJJUzxCHkoJln9USZWftnVtNzGdv3alcsFHTBxZoRuwAyEjYx4Ey8L4m43kgE9twRh57A8I5ilJV9LoC09tAMiydXwEEz1DN7FsfX/nSmi9JotfCCPAs7BfgfDDVoeis4vZT2FKwfQ6TrVPmR/yUGx+dX46ODvCaJt3w120Da6ozykDzQcr8HoY4WEWgELC8LqjxBHmYillJLm3sFoKekCe+8lPgig/LGF3ANnhXdvpBgJla17VoVPw30Nad9SjWox0jHo/9v3Ad9rJtWuEnT1hnRPMJFIQNarSC+jDPQ2tKuh1qAT6BJ7d0UD1TdcKsCPoBEmIgpCuFUy4CEVmhbA8eeslED7F1q+sxSB4E3BVtDSwnjAke4RhhVi9YYrz603JtlDAjqxixrxaU2AqX6lMU0fAuU4FHgqkBRoYjpKD2ouNWxmHzvE5Bbxw5pOzoNzroQUF+9nQ8NtGXAERxi/+w8j0cDn0jIir4MqCC3h+9tlnVyINicWaZrgd2pWsqzmNRbfkiuoV5Vvlb+tKMP4dL6vR6jx0ziO7Spbs1KTjcTpe7BwEg4w1tS3vRL8nlX+bbNvDwj4ZDB+7htOnkR4Oy/DKPHxLaQMBBVUMcPQoQsAe8ihcd4QqqBLhb/zcx4/b3MgxZOD0kXZARbDsLD+Kj+XGxyLhsX9O5zDa3Rn26c5DuJgpSwrn1J0yXF2by/89xVlwD9Myr2BZDotANkZYvQBMZV1G5BdbB471IzOq8LTY8UU+B4dwoiaYnwCEp6QYGdyHinfDvrgouUEhVjfD8ldp1AOGIsR2LFDMRIOqeR9BPI4Q+Ry43493DaIYrdeCPORk8REDMJI0VIKQ4lXvAMuxUQcL8lHb1YtRPog/lVhIflSy/88jIJ7vdgIv9qe2XYunAhYiAA5mtY5RE77u0u5DQMf8Y44hlllkdC58KueudxgynYlZqTnI5+lEdpScx3NazBfo/p6myNUE1JPLAH+loVTcF9tMasoRW3mezjVN6fGVH52XEN6kP+XrqZ7IsgxDmq/SqDA5GFGgwKjD+Do6QUdAyiq/6k6tfGZWYmyno+UwqQlUC9jcemzt1GJSzqXQKI/BdRR4n5M1ptDT4ziFt2LPYoYKtT2dI+W8Y2gAcvVoK3/tyuQDCJD2K4iifIOzTsCwITh6ZbqfR+Xpxw7GwnTdGZPghQ0Ae+7wstQiYctncvC2IMnVuY9lO+ZwS1KFCT3pX2CmwLBNVnVaYLr1mtNe+MzT6Pdx+AAxF6X0L5IJvHXlCzw7w15RFfZdHgrJ5fvFRmZHKBLd0rZj4gDvRkzUUHLkRuW7/UwSdl9Ql6/h6CaH7GvqxmZhiwFy5QmGBLt08Yx/DMEBHxsEw+0KCUM9ZfsQbAaFTbRLM9opi5v3CyetPqBRbPXdJ29bQ+s+dN1qwPRhDxk4nsXEIHBtiKhmLg8sVG6uioPK5UN/viElVkIAU5LtRNwZvCFQdvQpaR6EVS2fzh3Itvrln9qe+3F1hq/5ZklbTSnieoTXiLgKriy4oG2O5V0Oxqkz6WGlHMdssfcU6jcwy/CMainnsMVV09u6Evb87iTZ1vxOJI5y+OCukiU7NenQm44X2wbBIGBXc1nr/G1dddvDgp3mTAhy7BuiCwvkQYVM0j9XMQVV5uLXINTaQx6atpbdrqBKFsev5rgl/ThjpjjiUOyrDrjSlyUSvjDgMhYaHGLFKKEVuJ+nC6/HQM1psSPL+Bw7euYRiBLbyo/iY0fROkppJC1ZP6dzGLN6N07hbYfwHRYsKZxTd+oYWj8qqGMOLJOtr+BxY4A5aAGzBmBBWTDDBsVQ+MpUwqNjJYMYNI6w/4oF/ccbfDAaEOE6SipqYIBlxucV1Q9uzzryepAcwH4FF0R3BCLhDxwphPwwoQFI1OmmK9Rpdw1SaiCTbPrKhwHZg0Qei213dMGGbrqnNq8he9A5jMCcqjXPcXJTyHToOYKNwbLtesZ9VjoT4s6Ud9ScTXMa8XpDUwR6oymnmMoZe+y+kI9fQ/FcyYBsl7FnW3tVw6755lM7znXl9dxslHm9kZF/akYe6UHHoawgMIZU4ynKkL4e9hINOwwZLkOA0dnTLiD/aDY0mkEMdizw6Aijl8xBnDgDZDhEntpjAvJvjyaIFtTg6XTJ7NUDYcZIvKrhqA1ay23xHGTPIAZfnn1kMCXpfUOxnMqDly5Y1LZQPdt3vnVj4LcWSJ7INUoeh7wXpzAxlwFQrFXCLpelbb0ky/aIaiPLdtLhCTRsJQ8AoR6vjM9jr2FIoPCVTYtHx1eMSerIPian3azEDyh0Cp21KcFTlDG6D9aMEOi+4mbIC5CKvshDOYp39Zxh2RHKQ7f0qchFmHcjJmooaT1G5bv9TBIWAaifRwSMuQAz5rH8szlQzrx0gX7STMIUBlk6mhCogRmYdxZlkhQeqeIRqFWSAaGzYDDTRxLb1jQbgytizUqGVmtUK9YPu9QeX4ZBeEoGKkSc0KhzmXDTaff5TKgUjA4DqGiAuJ/Q0gPqIr7XKlkXAcPrhMDcHGuQNHuWIc2Dul0eubbc4Xw6xgsyr5ZmHFYwAwrqrPJKMnJSpZWCSsApQ5B4u6WgafsVjOgrwgCm/W67pzPCBRivAAnFEmnosWNJZEIMwpJXfAnzoTMx3Ay1CSRHCAaGNE+R5ofkSq6EIUheYiFRc8Vsl+zUFIPoSOSMvNgwCAbG+fHeObF5kNn2sBgLwXn6V1yDmZFrYxxHsXIcAg5qTIhXaJ/mK6gi+QkRsIe8giohVn3Sp8MWmaHmXMyP29PIKRYnON1JtY+p9spROraLqQSFr8xjPDq+YuuNKxk28kPxPjZn52woP4DLALPpI8iewQ4+dlGdSMikQVjBo6sREVI+XUSiAIcOr2w4hG+iuqRwztspBLpDtUCm/6stb8rBGq/DBIFryqAGnwQlYQPhaga8he7jP6ZD/EQmHqHAVT0QL/fKEbShDBrXKax0XnXkNB+9gxqFIAINdBN/HhZjn4q9nhoBZWB7SpLLBF+ievQTCNim0iAQgXdXnIW8oQte3kAw5A0/IYSnehymEgow/YLoGpKGejDMXbuoDYXd2Ickn65ugn5j4DP0VC8Dgq9QDfMBQoi/bXlXJ7JPhWBfUvcCh6NmgwBA/K7kBPle2BhFivJ9+lu3FaAXCkyUhpjVbW6H2iBXp+orwnbAn1lTOc9KyBgzgkJAAOBxwHotDT0WFvbpLPqvBr6v7TTBmCJX5J1W2CgTmPMMWrgkdHgjhJPV2rOtbbwlK79TwI5zPai7mMFVJqsQg6SREEIK5QAc8ApUCv4jjRx+XOOV8adO0l8GLLCKgYCD4kptostlrNn8LVsPjA8O5PzKaXIDCoKBcY0BiCkJf0jAQDLCLBhlKMB3HPWHIzdMQ1Z902gXFsWR1D5yC5RCwq7SjmD/1J5BeIj6lzSkGp2CJgGLvUg4u87gowMEL4KD/fvSokUMBM/lY2L8uaMFJk3rhLAlBSxkBEbi4AYAehQS3DNt6yVj7Lcm0lbmYGhrAq7qb2fZNh017SqHAiTtT4xElASA0Ip4CyQ5K8LNGoYhAV6A4+6VY0eytMEVW8N8jMdjK7Vy0AtMmmFzdhoj9KjBjsbPsRK0coVYrb7w9ZASgl7IQ+FRLS45JjuOMtwhhxkjHcg4bQJssll8+laHzCRhNtl6CgQgeFecGtM5yp250DvM2gr+X3GZyWe0U+fRxNjeIxjJueK6hqHVWRhuNsfYITAIUcx5Dd4yB3ORRugJLmpSIGE/Z8Uhb3Zq2NcBGgN4qJcwKIDwgFpoWJD3ISwpS2VmDN6C1IVCGKXh2O4DMtlTG7EIwIo/bV5AaVdsK6sqP1OcAoinWbVVLAxOnZLkMseMuAquowDYAepjeeScGiGGFoXlg/EVOVCQE2f8IGqKCvEUlCTjgUMFAw35H/MRAAeApzw9zcQYV8w2QsYeL934bgy3iGAFolszZUZe5KoCCNXUQTDIQDQuuv2EeLSWwMHrh/1sG/bH2IiLisAqsKMiwrYW66EQeD3mxg54qqBKLfwXqycpSxjaBV3GW7YmsR35ghbXeOV0slvej9vQyLkjrvwUsMkOqN3kR/Gxo55s4e8nJ0dPhpz3OwoN7+42hG/ChdeXFM55O1Ww9vTfxZf7crBMDbxZ49UumUhuyMDkQVZFFsMMfZ8vAAQiYvtRJD3HYsCk4LBQ1rIEmqiCw30kB6zBtuEKWNOoj6Azudp3lK4oB+MLwpxFYZWVaYydsvhFFqkFhYEqGTANkSxoaIpXknHnEAQ7feQ4I70wO6YAKiISsn2FBnodFdZPGwGoXHtIXkE9Tn47XbePKdLI3MoSkty50hbseZ/aNlIWpLmFIQYGblWMk1ySXHk7zvWgBsMkbiB2/xGEIcv7KIAX2KKV+6T2qaHWhKWluGJ+2QpqHCfO7mCtYVVmRRfrUlsT2l3OfQpG26rV9z1UO7mtjFMeosv4TWFnr9KYScHicbp2nxK5XfcxLKhhJQPAnjiuhlKVfFm2uTC2tmwLxsIIr8BL5ZfrsjCfdL3GZko7uIAtjBOoFJuA/k/lofTH3GhxQHZkqYVahZnwWq22cuvxfsQVH3MrrFU+SdgVwcoPEYDTesqRsMxoaYwXeHCNAuND7UNo1MdTjl9lMtqps4TYoQ/XkXGM5A0Nrc7ycLO5po48FOzpeYmbNE/3egHI0H7tVpCnA1AEnyIAJwJT9tXkhXxIEWxFZhZj7ApEoTWcTxnxlK1iLxfCDDBko+kjOwCCp01bNyoHp0456DKL17+MFslHxgqa4DpiaMAFVh7LG5NpxfW1Y7tjBgONITDsow1diQGDhPfFY8lO3YflkRom5QVjrB5VMZkzVBAMUkGSXb2YgsxuSAKHitjKHqil6BRUqYWk6gkRwJyooEoIyIPpo+Ldx4/bysi5L2Pt3ENoAzvsebWOfJReMseOnpFY7SM/io8d5cqOj5EidCw2qcN47MgUOfsM4SrsWFI45+0UKLfPrcAXDp3r/6aryMFilWAZz3ZIjtr/KgeI26aMg25Mg8azFYCgI1d9zM0Htnf2S0HKk9y52YTv+NoJA8bRYpHwQsuW/PEWMwBPGQ0z947Yj4bhsY8YStjQgDnDYYv/6C+W5GEG+cLh6PaZ6yWcN1smYx6iI8dRrX9qJIpF9FlGGNPWEYpnSR28dQNJJzYogEkTAzYcm1mdwov4g07DH+qByKFC6FVwCpVj4Nu2oyG94SPUnEVVbuHlTZGbKijkRXEacpLLlyXLY6QUY3jzRYiBAemY2+ZA8B176SZid3wKA+roEYYGdKZhORf0ArWhzv/X3v2fxensfwM++VxPAYklxFSglhBTgVqCWkG0hMQK1BLUCqIlqBUkKSE5Hfi8rsO5OHzZXZb9DeztH14sC8PMPQPLwPCmpztdfkfm1kgj7+mZT61VbPBjA36PzsFypF3k0JFezCK7T05aZj35yRF4/ZWefG5Vfy3Ii5wOFcfV9VfTqrfY0Fno0S6/aqUVpT+MEwBntqPnadmtGtrMIj9Po9uaac56zmwbyt7xr+LTcBY0E3Vquc0ZacMReKbNlQtnf1wb8nIvoeSEZJ2Zn0NJD2UOtNWt0qnqKHfAdU606aqsMz/VbU09gawuvM7pqRlbXYsdUsrpQo7WWo7hvSjjcn+5cs6wyJlVJKeedcy6iUV6u6PVOt+cNkenNbeWNufei1Tlioqz3Oba/ROtFTGuKNm08/ymLGuPy/XDpNbBfWdFeg3JBiFtdaaDT/Q6uP82lNFXmxXI/bKpDSw/vtkl093IL3WxY+Z/pjMn86f+dif9vpwXbaQulnXknFqPtQWaKyWHkdrya/vYfBnEFdfRimi44oprJq4cAWrL5wg59bCwyKWY2uaKj85Rp5rPt8C2dSUWaZn5Ycrq8zmvdK1BFmqlYqtLvL91sdxDwaxXqGo1soqLYNnE2B+XNcxMv6BWwK39mL5SNBY8yW95O3VrkdsX3EWV9laWnE/ARZX53Ja7Vu1nbjv7cdtwkrPEZhOuNtcza01r7MeWP9kdHwE1+Pbj+tho6224nLj4vtbfDuPiZd9ICoPfhZeoOsjG2d9CJee5Ep6b2kX3Of9zaMrDLMUdourDm1lMCJ6JO0K8cvrbZvTP6I9BzoeybnHfd+IGKl/MdEKTqk36yVjWShWmRrOtHLBS8eXN5kray5zMJlrevR41SUNc4h2a1E5yEoRoFNtK+vlYNvRlFnugaVWPBbX6imoHCz3T/pjGkJ1i8VKkpaXdFgfTmtLYj8W+v/h2O5JCtYwdydJKszHHmV9DjafFVgEnTa+0RKtLfFJxMr8421jdpgeTcn6yy5+wUc8cdtKE1lnY5CdbzBGvIVej+SznJMPrya1TkfbOOREd+5eddOxf+5QtSWA7BbLj5DiZLlj7M8PyIJmJrJV1k0LSGQBgfjXSHWv/k5Hip/cxgIJvvAi968Q1iGVfmKmrlfaW4uenrSHN9l/lzD9n8tWddOx0+pVd3mereW5f9i4vmYNkm3opC55WkWNRl+toQe2ypKMTAy71gmhLXz3UTgCWripBAvMJFPtjfp1Hj4pT5xRX8NqfSPTlfk2DZAq7yOErAjlfai/WkJP1fKWHsh7nlltRHS2hLEZguQK1n8hciunRYbygcPG/fZNI5Y79y/nS2L/2Ka9tyVqLHXs6t5R7/asoUfC36kRrFYYrTTOnInPf7kzHIVcgsx+tNIc9Sjy74djdc9LMAHZ2z+0R+xZmNcfVXOad7+7bpNZYzs8BwU69hY1KkQn0VKB6832mn9Ti/GfuA2m2m6NlemQ9detRtretKzHIi4SDLFSPdqJqVntdFy6CVavS9IoEci4x6yjHnEvoQC2xOlxUWSKmpBoEXFRpwFnPV/pxVWcnOVWN5ulcscydpjY3y8rrnOXEUEdAaT/Nbca3Mwn0usM4U0m7s7BduGVdDLJxDq9QuWtZ/uxm+l1qt/xsYpLAy8tLmsLv379fX1/zPx2VLPnvf/87/3O5YWdnJ/9z6nxwcJAToP39/UnpTJp/fHz89PRUpJP/SapMtvrxw4cPk1JY//yYhKJgyUQ0wlKYJDMFSJH5mOQMb3d3d/2ZtMUGgb9//6aCJi2QE/rOVtn9/X25P5atrthlsu+kveWi4dIznwafnbTYbtp52nzoyv202Pez6U7tpJMqt+X8WgvZqh+L4pifGq8d3MpmlmNaUekNNX54eJgUmrXTZh4fH5uX6eC3yfOXL1/GZiz74K9fv8Z+ZWZV4Obm5vz8vDqnOp3zs+/fv1fnrHk6u3+u/j88PExtw9WMrT/bTkWq/qYJEFinQH7s0jFs6ArlNLvoEBWdxAH3hkJRnDKVPeVqlzDnSyl7TnhyXrTOChrwtmqn6LWSdrkTV8tq9WO1q1WcfufbsqtVdPHSipbexctWigZctOFy09lisdFV9CurBV9wutYYhtRfK85Fy8NseVRJvRQNoziw5AjT0B1bkLcLq+t2daEWanlwAlAD8ZHABgWKa3f5+S7PQpOZ4iejehZRXL7bkvs1DdXRcPgKV1Ys7uPkFza/tkGbQ6xh62v+Sg9lzeDNm1MdzT6+JbBcgfSk8oBEerj5QUwnOqM2V9GPXm6eG1Jz8b8BZxhftbmLmhtVGUXT8fJu1YlWx+tiNHs5MJbX/XIxP4fHcmxJFi4vNGUiZ8J9Pw0eLf7icxquTY0mnp+e3Cl2I2BUxpyZBDKI4urqKp39mdYau3B6uzk1ury8HPY15LFlN5MAgf4KZExsjl3J/+3t7XxnwsWlmOKSaQ6n1ZOfJFu9EphToPIsyKFyI21mq7oSg7xIOMhCbWRfWHyjfa8LF8EWbwNSaBYobqqOnh5U76imU5+/Xl9PbkZY/7cuqqzf3BZdVNlUG9CPmyTvJGeSzOj84sfaCKiqjPZT1TC9iEDfO4yLlH2D69qF2+APsnEOplAXFxe5X1nUoxA8bdqzZQgMVqBhcFve7pWDxWBLrmAtBPKz9+nTp2LBXGnNGLUWK1nkfwLv3r3734cJUxkDfXZ2NuHL7s5OnnOzf2z+HDrGstRmNsff6dSQ4hwHUtfliWOtIKMfe/rk/2hBzCFAgAABAp0V0InrbNWsOWP6a2sGX//mdLvWb26LBAgQIECAAAECBAgQILAegYYLXGUGOnW/rMyVCQLbI9BmP41G4pgnykmv43huT532paQZnJ34WfkVyDOis+Y54STSJk9OTrTJWeksT4AAAQIECBAgQIAAAQLLEnBRZVmS0plVwEWVWcUsT4AAAQIECBAgQKAmUH2CI0/KvxvSi7JrRfWRAIFmgYYwEHnTV3rgzav7dtgCHulcpH4TzzjDeqamkLfN9PFNMslz8V7x0QL2tESjBVndnIYDbzaadzB2cDRY8frch4eHqSx5HVMKOHUxCxAgQIAAAQJzCzScS+jEza3axxX11/pYazPlWbdrJi4LEyBAgAABAgQIECBAgECPBNo8hSIET48qVFYHKZB71s0BUBLoJIMOd3d3B1l8heqCQEYpZPhE8f7nTGSMSoajlCNV8iKxnZ2d/D84OEjkndwfyUQfh990gVoeCBAgQIAAAQIECBAgQGCJAi6qLBFTUvMJuKgyn5u1CBAgQIAAAQIECBwfH5fPUF9fX/8/IgQIbK1AInKdn5+PLX4G06TjbXTCWJwtmVmOXEl5M2BlS0q9rGJmVOjUpDIGqI+72OPjY7VtVIuZYXZ9LFG1CKueTmizSUfdbPrHjx8djL+TjKVaE1WqTWCp29tbIXhW3YqkT4AAAQJbLqATt+UNoCx+9Zxcf61kGcyEbtdgqlJBCBAgQIAAAQIECBAgQIAAAQJ9FEg0k0khePJSlgTfMTCgj9XarzynjSVkW7/yLLcECBAgQIAAAQIECBAgQMBFFW1g4wIuqmy8CmSAAAECBAgQIECgpwJ5O0iZ8zyk80/5wQQBAlso8PXr10mlbhNDZNK65g9AIG+RKkvhkc6SouVEGeuuYfkMTWv4trNfNRStpyVaJ/XJycmkzWWcYscHkCWIY/WwMKkgQvBMkjGfAAECBAgsS0AnblmSvU6nemKmv9brqhybed2usSxmEiBAgAABAgQIECBAgAABAgQIrEdg7FXozPzz509uB4u/s55asBUCBAgQIECAAAECBAgQIECgdwIuqvSuymSYAAECBAgQIECAAAEChUD1Pdk7OztC8GgYBLZaoCFkxu3t7VbTbH3hawHbtt5jBoD7+/s2S5+dnbVZrGvLTArOled+Ox5BZuOSqfHqblXNT/QuLi6qc7o5vb+/P6kBlBlueFq4XMYEAQIECBAgsIiATtwieoNZt3piKQTPYKq1LMiks27drpLIBAECBAgQIECAAAECBAgQIECAwOoEdnd3f/78+fnz52zi/fv3eZ1Mgu98//5d8J3VmUuZAAECBAgQIECAAAECBAgQGICAiyoDqERFIECAAAECBAgQIEBgOwVqD+kIwbOdzUCpCfxXIJd4jo6OxnK8vr7++vVr7FdmboNAGkBZTI90lhRtJiY9LVldt+HB6epiXZtOdKFqJL9q9saGbK8usOXTf//+bYhrdn193Ref4+Pj5rp+enrqS1nkkwABAgQI9FRAJ66nFbfcbOuvLdezU6npdnWqOmSGAAECBAgQIECAAAECBAgQILCdArkQ/fj4+Pb2ljvdeZ2M4Dvb2QyUmgABAgQIECBAgAABAgQIEJhVwEWVWcUsT4AAAQIECBAgQIAAgY0L1OJp5P64EDwbrxQZILBhgcvLy0k5aAgYMWkV8wcj8Pz8XJbl4OCgnDbRLJDxZw8PD83L5NvmICZTV9/UAg3HhLOzs03lqhfbbTjS7u3tHR4e9qIURSYbylIskLGYPSqOrBIgQIAAgT4KNPwcN5yw9bGk8jxJQH9tkswA5jfsxbpdA6hfRSBAgAABAgQIECBAgAABAgQIECBAgAABAgQIECBAgAABAgQIECBAgAABAgQIECBAgAABAgQ6IlB9SXae+E6uhODpSNXIBoGNCezv7xeHg9EcNDz3NbqwOUMSSByZf//732WJ0kjK6T5OpDhry3abvebo6CjRzdeWpWVtKIxPT09jUzs9PR0738xSoKFhnJyclIv1YiIRHJtjSFVPN3tRIpkkQIAAAQK9E9CJiQ9T8AAAHYRJREFU612VLTfDA+uvLRen76npdvW9BuWfAAECBAgQIECAAAECBAgQIECAAAECBAgQIECAAAECBAgQIECAAAECBAgQIECAAAECBAgQ6IvA6EuyheDpS93JJ4EVClxeXo5NPUFYHh8fx35l5rAFqpFWJkVo6rjA/f398fFxYoW8e/duZ2cn//Og8s3Nzaqz/e3bt6mbmLTHTV1xsws0BJFpDsiy2Wx3YevNB9KEZOpCJmfKQ3PYoOrp5kzJWpgAAQIECBBoLzDplFInrr1hf5ccQH+tv/irzrlu16qFpU+AAAECBAgQIECAAAECvRB4//59L/IpkwQIECBAgAABAgQIECBAgAABAgQIECBAgAABAgQIECBAgAABAr0WeH19LfNfBFUQgqcEMUFgewUSqWTSILarq6vtddnikt/d3ZWlPzg4KKd7MfHy8rK7u5sQIQ8PD3kCucxzfgLPz88TlCcLlDOXO5G4P9Utjk088VYSDGjsVx2fOelZ0NPT04B3PPObzV71GelaTnLs7aNe2vCkX40U8Pfv37Vi+kiAAAECBAgsXUAnbumkPUqw1/21HjlvJKu6XRtht1ECBAgQIECAAAECBAgQWKfAnz9/pm4ub1iZuowFCBAgQIAAAQIECBAgQIAAAQIECBAgQIAAAQIECBAgQIAAAQIECCwo8Pz8XKbw+fPnTAvBU4KYILDVAt++fRtb/kSO+PXr19ivzBywQDViSELG9KikNzc3iRnUEAEkIXLy+/f3799VFOry8nJqspP2takrbnaBRBeapPr169fN5q37W69GQKzl9uPHj7U5ffnYEJxraiCqvpRRPgkQIECAQMcFJp1Y6sR1vOIWz15/+2uLl33YKeh2Dbt+lY4AAQIECBAgQIAAAQIECBAgQIAAAQIECBAgQIAAAQIECBAgQIAAAQIECBAgQIAAAQIECBDojsDLy0v5TPT79+93d3eTNyF4ulNBckJgkwJnZ2eTIkFcXV1tMme2vXaB6q9FNn54eLj2LMy5wTyveH5+PnXl/BZOelx56roNCzQ8LVmulWg1xa9vOacvE5PETk9Pe1qidco3vMyzv+/wzKnkJMOG8k5axXwCBAgQIEBgDgGduDnQBrBKf/trA8BfdRF0u1YtLH0CBAgQIECAAAECBAgQ6IJAOW6pITOThi40rOIrAgQIECBAgAABAgQIECBAgAABAgQIECBAgAABAgQIECBAgAABAjMJ3N3dlct//vy5mBaCpzQxQWDbBSY963V7e7vtNFtW/rG/Ft03+Pv378nJSct8Pjw8tFyy/WKXl5fNCydkyffv35uX6ea3ecr39fV1bN4mHTfGLry1MxtGEvd3AHF/gwdtbTtUcAIECBAYpMCkkzGduEFWd1GonvbXBlwjyyqabteyJKVDgAABAgQIECBAgAABAh0XaPMuhw8fPnS8FLJHgAABAgQIECBAgAABAgQIECBAgAABAgQIECBAgAABAgQIECDQd4FqwIEyTIEQPH2vVvknsDSB4+Pjvb29scn1NG7I2LKYOVWg+rzu6enp1OU7ssDUCDjVfP7+/bv6cfHp7CNT06w+K7v4FteZwqRHu79+/Wr864IV0WaQ8YKbWP/qovOs39wWCRAgQGBrBXTitrDqe9pf28KamrXIul2zilmeAAECBAgQIECAAAECBFYtcH9/n6tPuRv47j9/mTg8PLy5uVlwuw3vrihS7u8bLBaUsToBAgQIECBAgAABAgQIECBAgAABAgQIECBAgAABAgQIECBAgMDaBH79+lUNDpBxMsWm3729va0tEzZEgEDHBfLS9YODg9FMvn///u/fv6PzzRmeQEZSlkHa+lXvGfk5U3Us8ecve8fUmCMJZrT4gNSZCrishXMC8enTp7GpJXyMEDxjZWozMxz56empNrP4mMBnOfCO/arjMwdZqI6byx4BAgQIEBgroBM3lmWoM/vbXxtqjSyrXLpdy5KUDgECBAgQIECAAAECBAgsRSAd1dwyfn19HZtabiLnztf+/v7Yb5tnDvu+anPZfUuAAAECBAgQIECAAAECBAgQIECAAAECBAgQIECAAAECBAgQINAdgYuLi6urqyI/R0dHeWanmP6nO1mUEwIENi6QcXKfP38ezUbeRNfT6CGjZTGnWeD29rZcIFFjyumOTzw+Ps6UwwwMnWn55oWnQmVz/d2DyrOHGsLXr1/F36mZTPqYODuTvpo0dnnS8t2Z//z8PCkzY39HJi1sPgECBAgQILCggE7cgoD9Wr2n/bV+IW8kt7pdG2G3UQIECBAgQIAAAQIECBAYK5D4O3ltT8M9rAweyAKz3p8ttlV9ddjYrWdmw521SauYT4AAAQIECBAgQIAAAQIECBAgQIAAAQIECBAgQIAAAQIECBAgQGAmgUkP6bx7e3ubKSELEyAwbIFJr15PDJG8km7YZVe6Wu3//Plzd3e3FyxnZ2fV37mpec7AzZeXl6mLtVkgo0u/fPnSvGSClcz3HsjmZNfwba1JlFt0QCgp2kw0N5K7u7vj4+M26XRnmew+GVo9KT8/fvw4PDyc9K35BAgQIECAwNIFnLMtnbSbCdYqukf9tW56didXtZotM6bbVVKYIECAAAECBAgQIECAAIF1CuQGcZtAOcnSHFcn8tqS8/Pz5uLMkWxzgr4lQIAAAQIECBAgQIAAAQIECBAgQIAAAQIECBAgQIAAAQIECBAgUBW4v78/OTkp5tQe3/inupxpAgQIZETd6enpqEPeZff9+/fR+eYMSeDy8rIszufPn/sSfyd5bjkMtCxd+aNYzplvInGppiZ1fX3d0/g7Mak2iSrRTAGPqitu53RzPJo+Yjbnubm829kGlJoAAQIECKxUQCdupbzdSbx6ct6v/lp3DLuZk2rNVnPYfNZdXdI0AQIECBAgQIAAAQIECBBYlkCGBLS/8Xp1dTXrdl9fX5tX+fjxY49uUjeXxbcECBAgQIAAAQIECBAgQIAAAQIECBAgQIAAAQIECBAgQIAAAQLdFPj27VuZsVqsgHdvb2/ldyYIECAQgUQVyci2xNypadQieNW+9bHvAi8vLwcHB2Up7u7ujo+Py48dn0iMm6njNatF+PPnz4cPH6pz5ptOqJGnp6eGdRPQKu9ybFigy1/VmkSZ1Tzu+/j4WH400Ubg7Oys4QHa5+fnHsVpym/Ezs7OpFL3us1PKpT5BAgQIECg+wI6cd2vowVzWDs571d/bcGyD3v1Ws2WhdXtKilMECBAgAABAgQIECBAgMA6BRL+pn0InmRs1hFHU++ufv361ZuB1lnjtkWAAAECBAgQIECAAAECBAgQIECAAAECBAgQIECAAAECBAgQ2DaB2qMctae8/9k2DuUlQGCqQEKTjA0VkaA8hrtN1evvApeXl2Xm9/b2ehR/J9kejRhVlmV04vr6einxdxJbpzn+Tp6Z7G/8nbhVm0SVMYDVj6bbCGS4cMNiCVvT8G3XvmrObXNJu1YW+SFAgAABAoMR0IkbTFVOKkj15Lx3/bVJhTI/AtWarYLodlU1TBMgQIAAAQIECBAgQIDAegQS5Xmm+DvJ1azv7ciIpeayNN+Hal7XtwQIECBAgAABAgQIECBAgAABAgQIECBAgAABAgQIECBAgAABAgSmClQf5Ug0gP39/eoqQvBUNUwTIPBfgYRfOTo6GuXIASUD70bnm9N3gQyOrEaT+fbtW79K9P79+5YZTsM+OztruXDDYolvd35+3rBAHouddchpQ2rr/6rWJMoMpG3k7ZflRxMtBYLWEJvm9fW1LwHO7u/vHx4eJpU6o6I1j0k45hMgQIAAgVUL6MStWniD6ddOznvXX9sgXcc3XavZMre6XSWFCQIECBAgQIAAAQIECBBYp8Cs8XeSt5lWyQ3W5herZEiTO03rrHHbIkCAAAECBAgQIECAAAECBAgQIECAAAECBAgQIECAAAECBAhsm0DtUY7Rh3SE4Nm2JqG8BNoK3N7ejg1r4r1zbQV7tVw1mkyGNh4eHvYq+//6+PFjmwynaAkg0mbJ5mV+/fqVpBqWSX6qIY0aluzsV9UmUWYycYUuLi7KjyZmEkiQnbEH1SKRBDjLSdtMCa5/4bT8k5OTSdtN6W5ubiZ9az4BAgQIECCwBgGduDUgb2QT1ZPzPvbXNoLWi41Wa7bMsG5XSWGCAAECBAgQIECAAAECBNYs8OfPn1m32BxSp5ba3d1dbU7tY8MLLWpL+kiAAAECBAgQIECAAAECBAgQIECAAAECBAgQIECAAAECBAgQIEBgDoHqoxx5SGd/f7+WiBA8NRAfCRD4r8CHDx/yAOcox8PDQ15PNzrfnP4KJKhK9f2E19fXvStLmxA8KddSQpz8/fv3y5cvDcNJ88Dk8/Nz9qDeMZYZTrCYapMo5489JpTfmpgq0ByYKe2qy0fXtPyDg4OGMjaXrmFFXxEgQIAAAQLLEtCJW5Zkp9IZQH+tU57dyYxuV3fqQk4IECBAgAABAgQIECBAoBDY2dmZlaLh/ROjSWWkwejMck7usfbuPTFl5k0QIECAAAECBAgQIECAAAECBAgQIECAAAECBAgQIECAAAECBAh0X+Dm5qb6BP23b99G8ywEz6iJOQQI/Ffg+Pg4sbtGOU5OTkZnmtNTgYT8uLq6KjN/enq6u7tbfuzLxNiGmswnNE++yu9f3tl4dna2eHGKKCTVH9damhkbGtJex9/59evX5eVlrVz5mNdOjkbyG13MnAaBADa/3jMxbu7v7xtS2NRXadXZmxoiTyXEleaxqdqxXQIECBAgUBXQiatqDGB6GP21AVTE0oug27V0UgkSIECAAAECBAgQIECAwOICbd56UttK8/sbqgvnKkfDPdYs6V0gVS7TBAgQIECAAAECBAgQIECAAAECBAgQIECAAAECBAgQIECAAAECyxVIlIDqE/QJQTD2yeh3b29vy92w1AgQGJJADiVjwy4kpsnFxcWQSrqdZanVb95SmIGPPQ0fk2yX8UHSaPNA49LrNGl++fKlYWxofmsfHx+Xvt01J5jXSz49PdU2WoQWqs30cT6BhEg8Pz9vWDfRjr5//96wwJq/mpphvwhrrhGbI0CAAAECzQK1k/xyYT/ZJUVfJmpV2ev+Wl/M15ZP3a61UdsQAQIECBAgQIAAAQIECMwkUL3lOnXFXKzI5YupixULjO0Ll+seHR118zUVZQ5NECBAgAABAgQIECBAgAABAgQIECBAgAABAgQIECBAgAABAgQI9FogLz5/eHgoi/Dz58/d3d3yYznxTzllggABAqMCGWN3d3c3Oj8hvlYR4mR0Q+asVODk5KQMW5MNpa57Gn8nmT89PS2tEiVn6RFMElvn06dPDfF3EjZlAPF3MrZ1NP5Ohs+OPQ6U4CZmEjg7O2v2vLq6yijk9kOWZ9r6rAsnt80Bg66vr0Vkm1XV8gQIECBAYKUCOnEr5V1n4kPqr63Trfvb0u3qfh3JIQECBAgQIECAAAECBLZWoHrLdSpCIj5PXaZYIEMLRm9BluvmXuTt7W350QQBAgQIECBAgAABAgQIECBAgAABAgQIECBAgAABAgQIECBAgACB5Qrc3NxU4+8kLMDY+DvZ6Lu3t7flbltqBAgMTyDhFRISolauvb29l5eX2kwfeyRQq9b8VCw9bM06NRKv5OPHj9WIQs/Pz/v7+0vJQ81qNM1EVEnou9H5/Zozaljk/8ePH4kI06+ydD+3OX5+/vy52mJH85yByxuMbpMHgxNtrSHsVBGbSdsYrThzCBAgQIBAFwTGnsHqxHWhalrmoVaDfe+vtSz1Niym27UNtayMBAgQIECAAAECBAgQ6K9A+q07Oztt8j/ThabcTmoIweNeZBtwyxAgQIAAAQIECBAgQIAAAQIECBAgQIAAAQIECBAgQIAAAQIECMwnkGe6Dw4OynUTkSAvlCo/1ib+qX32kQABAqMCicySIXS1+a+vr72O2FIrzrZ9TKi2alil/FT0vTY/fPhQeztifgsXjxKVFBLHp2pVayrZNX7+/DmA+Dsp18nJyWhEmDzrK8ZKrdKX8jHtKtFtEoWnIbVEwEnDzt7asMwqvnp8fEzsxrSHhvg7afn5VttYhb80CRAgQIDAUgR04pbCuKlEhtdf25RkB7er29XBSpElAgQIECBAgAABAgQIECgFcmfq9PS0/DhpIne4GkLq1NbKWx8aFr6+vna/qSbmIwECBAgQIECAAAECBAgQIECAAAECBAgQIECAAAECBAgQIECAwBIF8ihHNbWMV6l+rE2/e3t7q83ykQABAqMCk97T/vz8nEASo8ub02WBDHOs/lS8f/8+9ZiIG13Oc8u8JRTOw8NDdeFv375dXFxU57ScTvi6BECppVZbd+7Ea+l04WOe8j0/P6/lZKbXV9bW9bGlQPbHDGUeDX5UXT1BsrJM/jLuuTp/6dPJTFp1Iqw1p5yTy7Ozs+ZlfEuAAAECBAhsXEAnbuNVMF8GBtxfmw9kSGvpdg2pNpWFAAECBAgQIECAAAECAxbIjeOG9zTkBR7tX+5Se4dYDW2mpGrr+kiAAAECBAgQIECAAAECBAgQIECAAAECBAgQIECAAAECBAgQIEBgqkAt+MDU8SpC8EwltQABAv8VeHx8/PLlS40jgSESqaQ208cuC4wOcxxYHKW8JrH2HsW00kQVyQ9ky3pJU7+6uqolUlv36OgoaQ4jblGKlr3406dPtTImNlMG16465ktto9v5MY/HJ97T7e3t1OLnnaIJxNO+MU9NsFggj3nf3d01B5wqlkzLTz61ipawFiNAgAABAhsX0InbeBXMmoHB99dmBRnS8rpdQ6pNZSFAgAABAgQIECBAgMCwBdKHPTg4GH2BxKz3icZemyrppo5nKpc0QYAAAQIECBAgQIAAAQIECBAgQIAAAQIECBAgQIAAAQIECBAgQGAOgdqrlPOYdga0NKcjBE+zj28JEPg/AnmdXeJE/J9Z//pXRtolfENtpo/dFEikj8SjqQ6X/PHjR2LWdDO3c+eqFo6uTCdtNaNF9/b2grCzs1OEEYnJnz9/Emvm9fU1YXcSkKjqU65bTmT1BN8ZGNrYV1kOLDZTWYOdnWgfiCdFyElemmLRnucIBZVtpX6LNt8cbarkyu4zpLBTZblMECBAgACBwQvoxPWoirekv9ajGlluVnW7luspNQIECBAgQIAAAQIECBBYqUDCBOdu1Oht09xmTeick5OT5hc25CpH7ivlrSeTMnl9fX12djbpW/MJECBAgAABAgQIECBAgAABAgQIECBAgAABAgQIECBAgAABAgQILChQe5Vyxr3k2ermQS/ZohA8C7JbncDWCWQk3O3tba3YGT93cXFRm+ljBwUSLCkDIsuMDTL+TlG6WlC6ssiLTAwy+E5AxkYsuru7y/xFuKw7n0AxIjmH2dExzZMSfP/+fWLx5MwvE4ktVf2f8FJJp/o/0aamxpmqbiipnf7nb45AP9V0TBMgQIAAAQIbFNCJ2yD+TJvenv7aTCzDWFi3axj1qBQECBAgQIAAAQIECBDYKoHctEoUnrzRYWypc+c035a3qHIjKcvnnlTxBojREQVlIrmllRuR+/v75RwTBAgQIECAAAECBAgQIECAAAECBAgQIECAAAECBAgQIECAAAECBJYuUH1OJ49L5/HqNs9KC8Gz9IqQIIHhC4x9cmzAwVyGVKNltLb8Tjw9PQ17aGNGeSZyyMPDw+I1WIQgGSTX9+/fLy8va0SCatVANvLx8fExrTdDkNvH4lliPnOIyLDpROwSiWmJqpIiQIAAAQIbFNCJ2yB++01vVX+tPcsAltTtGkAlKgIBAgQIECBAgAABAgS2ViC92tw6XNbtqtx1zZtUthZTwQkQIECAAAECBAgQIECAAAECBAgQIECAAAECBAgQIECAAAECBNYmUD6nk1dGJRRGm/g7yZsQPGurIBsiMCiBxCKpve+ufeivQUH0sDAvLy8J0nZ2dtbDvM+T5fw65i2L+Zt1YOg2hCBJkJcvX77UWI18rYFs/GP22QTiSTie379/rzozOYk8OjpK5J1BBpxatZ70CRAgQIBAxwV04jpeQUX2tq2/1otKWTCTul0LAlqdAAECBAgQIECAAAECBLogcHFxcXV1tUhOcgcqoXxajmRaZEPWJUCAAAECBAgQIECAAAECBAgQIECAAAECBAgQIECAAAECBAgQIFAIzPGcjhA8Gg8BAvMI/P379+DgoBYPIrEbEtvlw4cP86RoHQIrFshv5NN//tJKJ4Xj2dvbSzNO2/78+fPgQ5AkOFFKWqNIwfOA6IqrQvJzCqTKEvssDbj4X6u7+RJNqKk0g7T8otk7gM/HaC0CBAgQINALAZ24XlSTTA5MQLdrYBWqOAQIECBAgAABAgQIENhygfv7++K9Ee0ditc/XF5eugnVHs2SBAgQIECAAAECBAgQIECAAAECBAgQIECAAAECBAgQIECAAAECmxIQgmdT8rZLoPcCYx/gTByHBDrpfdkUYAsE0oD//PmTICYJQbKzs7Ntgz5T/Ax4rcVwEX+ndw2/CL6YaGj5S23mf1p1SlGt2aKF1/4XoaYGH2eqdxUqwwQIECBAYNUCOnGrFpY+gaqAbldVwzQBAgQIECBAgAABAgQIDEmguEVVvjSiuOtaFDD3pIr7UBk5kJuPu7u7Qyq4shAgQIAAAQIECBAgQIAAAQIECBAgQIAAAQIECBAgQIAAAQIECAxbQAieYdev0hFYrcDYBzhF8VgtutQJLCxgz12YUAIECBAgQIAAgb4KOBXsa83Jd98E7Gt9qzH5JUCAAAECBAgQIECAAAECBAgQIECAAAECBAgQIECAAAECBAgQIECAAAECBAgQIECAAAECBLZd4J9tB1B+AgQWEPjw4cPz83PeYldN4+np6fj4uDrHNAECnRJInKzfv39XsyRyVlXDNAECBAgQIEBgwAI6cQOuXEXrlIBuV6eqQ2YIECBAgAABAgQIECBAgAABAgQIECBAgAABAgQIECBAgAABAgQIECBAgAABAgQIECBAgAABAlMFhOCZSmQBAgSaBMY+wPnw8HB2dta0mu8IENiQwOHh4evra3XjR0dHj4+P1TmmCRAgQIAAAQIEBiygEzfgylW0jgjodnWkImSDAAECBAgQIECAAAECBAgQIECAAAECBAgQIECAAAECBAgQIECAAAECBAgQIECAAAECBAgQINBeQAie9laWJEBgvEDxAOfe3l7169vb24uLi+oc0wQIbFzg+Pj46empmo3T09P7+/vqHNMECBAgQIAAAQKDF9CJG3wVK+AGBXS7Nohv0wQIECBAgAABAgQIECBAgAABAgQIECBAgAABAgQIECBAgAABAgQIECBAgAABAgQIECBAgACBuQWE4JmbzooECPxPIA9wvry8JJbH/2b9619XV1c3NzfVOaYJENigwNnZ2cPDQzUD19fXdtIqiGkCBAgQIECAwPYI6MRtT10r6ToFdLvWqW1bBAgQIECAAAECBAgQIECAAAECBAgQIECAAAECBAgQIECAAAECBAgQIECAAAECBAgQIECAAIElCrx7e3tbYnKSIkBgywW+f/9+eXlZRXh+ft7f36/OMU2AwPoF7u/vT05Oqtv98ePH4eFhdY5pAgQIECBAgACBLRTQidvCSlfkFQnodq0IVrIECBAgQIAAAQIECBAgQIAAAQIECBAgQIAAAQIECBAgQIAAAQIECBAgQIAAAQIECBAgQIAAgTUI/LOGbdgEAQLbI3BxcZGYOx8/fiyL/Pv373LaBAECmxLIjlluem9v78+fP+LvlCAmCBAgQIAAAQLbLKATt821r+zLFdDtWq6n1AgQIECAAAECBAgQIECAAAECBAgQIECAAAECBAgQIECAAAECBAgQIECAAAECBAgQIECAAAEC6xR49/b2ts7t2RYBAlsikMc4b29vE4vn5eVlS4qsmAS6LPDr168vX74kh1+/fj07O+tyVuWNAAECBAgQIEBgIwI6cRtht9EhCeh2Dak2lYUAAQIECBAgQIAAAQIECBAgQIAAAQIECBAgQIAAAQIECBAgQIAAAQIECBAgQIAAAQIECBDYNoH/Dyipxy1h4OXKAAAAAElFTkSuQmCC"/>
  <p:tag name="POWERPOINTLATEX_PIXELSPEREMHEIGH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iVBORw0KGgoAAAANSUhEUgAAFwoAAAGTCAIAAAAZg8WdAAAgAElEQVR4Aey9P97XNpe//+T5TTNdwhJCVhAopwx0MxWwhMAKIOWUwAqAdjpgBZAlACuAtNMl7IDfex4/o69GkuUjWbJl+7qL++WPLEtH15GOjv5Y/u7bt29/4w8CEIAABCAAAQhAAAIQgAAEIAABCEAAAhCAAAQgAAEIQAACEIAABCAAAQhAAAIQgAAEIAABCEAAAhCAAAQgAAEIQAACEIAABCAAAQhAAAIQgAAEIAABCEAAAhCAwHgE/j6eSEgEAQhAAAIQgAAEIAABCEAAAhCAAAQgAAEIQAACEIAABCAAAQhAAAIQgAAEIACBBQJPnjz54Ycfbt26tRCP2xCAwFYEvnz5cvPmTTXMly9fbpUn+UAAAhCAAAQgAAEIQAACEIAABCAAAQhAAAIQgAAEIAABCJyTACvC59QrpToygd1XhDke5cjVB9khAAEIQAACEIAABCAAAQhAAAIQgAAEIAABCEAAAhCAAAQgAAEIQAACEIDA9Qh8/PhRRzA8f/7869evnz59evPmzfUYUGIIjEjg1atXf/zxhxrmo0ePdHSR9saNKCUyQQACEIAABCAAAQhAAAIQgAAEIAABCEAAAhCAAAQgAAEIjE2AFeGx9YN01yWw+4owx6Nct/JRcghAAAIQgAAEIAABCEAAAhCAAAQgAAEIQAACEIAABCAAAQhAAAIQgAAEIHA4As+ePbt9+7aOYHCS//zzz+6aCwhAYEcCP/74o8tdRxf99NNP79+/dyFcQAACEIAABCAAAQhAAAIQgAAEIAABCEAAAhCAAAQgAAEIQGCRACvCi4iIAIG9COy+Ivz//ed//udehSdfCEAAAhCAAAQgAAEIQAACEIAABCAAAQhAAAIQgAAEIAABCEAAAhCAAAQgAAEI2Ak8fPhQm+H8+C9evLhz544fwjUEILAXAR1d9N///d/6mp8T4L/+67/+9V//9d/+7d9cCBcQgAAEIAABCEAAAhCAAAQgAAEIQAACEIAABCAAAQhAAAIQmCPAivAcGcIhMAKB3VeEOR5lhGqADBCAAAQgAAEIQAACEIAABCAAAQhAAAIQgAAEIAABCEAAAhCAAAQgAAEIQAACOQJ//fXXf/zHf7x588aPpLNRtD3OD+EaAhDYl8C///u/Byek/P777wpR+L6CkTsEIAABCEAAAhCAAAQgAAEIQAACEIAABCAAAQhAAAIQgMDIBFgRHlk7yAYBR2DfFeHvvn375kThAgIQgAAEIAABCEAAAhCAAAQgAAEIQAACEIAABCAAAQhAAAIQgAAEIAABCEAAAqMR0E44fYPojz/+8AV7/Pjxs2fP/BCuIQCBQQjo3KJXr175wvzyyy/v37/3Q7iGAAQgAAEIQAACEIAABCAAAQhAAAIQgAAEIAABCEAAAhCAwESAFWFqAgSORWCvFWGORzlWPUFaCEAAAhCAAAQgAAEIQAACEIAABCAAAQhAAAIQgAAEIAABCEAAAhCAAAQgcC0CyZ1wv/7668uXL68FgtJC4FAE7t+///btW19kTkjxaXANAQhAAAIQgAAEIAABCEAAAhCAAAQgAAEIQAACEICAkcCbN29+//33Dx8+fP36dfqgwvfff3/jxo0ff/zx559/1gLEnTt3jEkRbUwCrAiPqRekgkCewC4rwhyPklcKdyEAAQhAAAIQgAAEIAABCEAAAhCAAAQgAAEIQAACEIAABCAAAQhAAAIQgAAEdiOQ3Al37949bYLcTSYyhgAEbAS0F1mblf24nJDi0+AaAhCAAAQgAAEIQAACEIAABCAAAQhAAAIQgAAEIACBDIH3798/f/48WGuYi6+PKzx+/PjmzZtzEQgflgArwsOqBsEgsEhg+xVhjkdZVAoRIAABCEAAAhCAAAQgAAEIQAACEIAABCAAAQhAAAIQGJ3Aly9f9FlyfRtEf3/++af+61MhElpfCNGnQvRf7+Dpj/Xv0RWJfBCAAAQgAAEImAl8/Phx+kLap0+f5P9Mzs/k+ZzJ+UnuhJNfp62QZlREhAAE9iRw69YtmSlfApqwT4NrCEAAAhCAAAQgAAEIQAACEIAABCAAAQhAAAIQgAAEYgJaDP3tt9+MB6P4j+uQlKdPn/7www9+INcjE2BFeGTtIBsELAQ2XhHmeBSLUogDgZ0JqHf/x5b+f/6bdrbpv8TSFjd3MUmp7W660HY393f79m1Zlp3LQPYQgAAEIAABCEAAAhCAAAQgAAEIQAACELgSAc3paeKOkzg20PmbN2+0Cv769evpfeDFHDVxqiVw/bEEvsiKCBCAAAQgAAEIjElAruarf/xp/XhRwqM7P8mdcCqUjsZbLDsRIACBQQgkGzInpAyiHcSAAAQgAAEIQAACEIAABCAAAQhAAAJ5Amx+yPPhLgQgAIEjEjiEbX/27JnORqnGq3dstaOMl2qrAW75YHIhiRXhLVVAXhBYTyDZkPutCHM8ynqVkQIEGhPQsXYfPnzQl3PckShNMvj5558fPHgga4JX14TnaRJRrzO9PTLVN71D4j4opwpz//7905T0uAVBR8fVHZJDAAIQgAAEIAABCCwSkLs7nQGqIcl0of+61pLGvqPXYQVbREoECEBgAwLOREwmazq/WP99Uzad06FpFkXeQKRrZiG2eilYH/qYaFdA0LNPnjypeJBHINCbgLMzgWG5d+/enTt3eudO+hCAAAQgMDIB9REaMssLqhDyoM6P5ge0dO6XV2621tM5iNBnwjUExiegI41++umnQE4dW/ny5csgkJ8QgAAEIHBNAtNkiGZCgulWub6ccXzNKkGpIQABCEAAAhCAAAQ2IOAWJdn8sAFtsoAABCCwDYHT2Ha90vj27VsfmpYI9aqj3pC9ffu2Ds6YpozcnJLWE7WAGDyixw+6QuoX/ArXrAhfQcuU8QoEtlwRTh+Pog3B1fuJj6ghdY03btyQ5NOF/quDZDPNEVV5XJnfv38v92s6FaV3KVS9//FtVD6O2pv06OlrAKCaEPv9gdyKo5EAy8wBlm1+oqNtOJMLBCAAAQhAAAIQgEAPAm6JxX+n19/VOh2GMpf1u3fvOr36O6xgcygIhwAENiYgKyFjpb/JTE3/g592kTTVrATt8YlpJCCqmrB6/vy5MX4mmpbMX79+zXJABhG32hJIuiJakjPamRcvXjx8+LCtSKQGAQhAAAIHIqBDBHQ2ypq9HFop1oj7QM5PvPFR+uo3aXCgyoCoEDgiAW2MuXv3biA5+5IDIPyEAAQgcD4C02SIpj6Cc0/8n5lSa4aWfWsZPtyCAAQgAAEIQAACEIDAHAG54vLD9cfmhzlEhEMAAhA4HIHr2HbtH9bH4J2CtL9LqwmWTcVCFH9ti802juSYF6wIj6kXpIJAHYHNVoTTx6NoOWHNlpq6Mg/41HROinYI6U+Hiv3yyy8stAyopuOKpJOQdDKFNt8HX7varESPHz/W/jlq9WbAh8pIx2AVvUDCnqTt1YeOtmdOjhCAQCmB7777rvSRi8fXsEIe4MUhUHwIQODEBLTw4A4RWF/Mhm86DSvYekqkAAEI9CDw5s0bfWWiVcocj9KKpJ/Os2fPNKvphwTXwq4Df6fvhMgJ1131UO4LIdr+FcTXT51brW9QxOGEQGA9AS3hq9a5F35WJsiOjZUAeRwCEIDAoQkkt4VNJZLPo5Vf7WeYvgrjnB9t/os3fshZ0m7CQzg/ycUyVi0PXY0RHgLJAZ22zcjEAQcCEIAABM5BQK+gaH5VHuk0H7K+UEqK/Y3rMZICBCAAAQhAAAIQgMAFCbD54YJKp8gjEJjGxf6xDiNIFcigpSIN3nUofxDOz/EJXMS267tBWuV06qhYHIxbYsM9yU4wLpoQYEW4CUYSgcBQBLZZEeZ4lDKly//TpqLpqJRDbBgqKx6xNyEwnUK346koQSnZTh0AucLP4AxFY5Hv3buncZQxMtFWEkBHKwHyOAQgsA0Bjkcp5azRhFzB0qeIDwEIQOAoBNr2Cw2XIoYV7CiaRU4IXI3ARVaRD6pWnTao/RmZw6b1qRCdnJJ5rU4OuWb4kylwQspBa8X4Yrf9IAHz+eNrHAkhAAEI9CCQ8WE05agdgdojOJfvx48f5SDF23A/f/588+bNuadGCNeu3EePHgWSsF4ZAOEnBI5IIHnYU8PJwCMyQWYIQAACZyKgGbyffvqpYYk4HqUhTJKCAAQgAAEIQAACELgUATY/XErdFHYcAnWvAu0iP+dW74J9ZaZXsO3BEuGaihqsRzDLtLL69Xg8UPeUBSvCPVCTJgQ2JhBY4Cn3tivCf9+4SEfPTt9Wevv2rfYP6YQUbWmVhjgs4Og63VJ+bT5TndE3u1SFklvwtxTG5aVdZRp98aauA3L6Cx3tFO+AtJRa1k9VxRKTOCsJoKOVAHkcAhCAwLAENJrA6RpWOwgGAQhAAAJnIqDt1+/fv9c8TO+eV+krF+WlHM8EkLJAYEwCamt6syIzrfr48eNpAnZOfq2nam52LgUdm9LbaMwJRjgEIACByXvRmiN+BZUBAhCICchEaHNC0ofR2Sg64i1zNopS06qTbIs2DgYp69S5IGSon5I5Phvlxx9/ZHvGUGpCGAjUEdAnH2W+gmdllBiRBUz42ZAAs4UNYZIUBCAAAQhAAALVBPBJqtHxIAQuSwC7cVnVU3AIQODQBOpe19qlyH/88ccu+ZIpBPIE9Nati6DNYHoV1/0svdDCoj615Z769ddf3TUXIxBgRXgELSADBDoR2GBFmONR6nU3HZWiFXp9hZhzUuo5XuNJ9dbaeaaNazpgokmJtVlE27/0Jy9NG/d1KNr0p2uFxFtJ8plq9KWk9PJAPhp3T0BAxiq5e9JYNFWV/A5LYzpEyxBARxk43IIABCBwAgI6dfgEpaAIEIAABCAAgTEJaG+QhlQ60VgHKNy9e1fzMDoHQZ9Df/LkSfMXbJSmUlb6ykV5KcdphlAyjAkHqSBwdAI62URtba4U04vBz549m4ugcDXb+A1bP74m/P31df8W1xCAAAQ6EZCLIuvkvBetOU5+hdyMvE3rJA/JQgACYxKQZUjuT51cIFmMRbG1CqxpSa0j+zG1YigXyw8Z51rmMXl6S3zIyzgyIwkEIGAnIOcnfkNAI7LATNkTJCYE5ggwWzhHhnAIQAACEIAABLYkgE+yJW3ygsA5CGA3zqFHSgEBCFyTQPMtal0x+sdGdM2IxCFgJ6AdFFovmOJrMXT9xomnT5+63PVWLy/POhq7X7AivLsKEAACXQlssCLM8ShtNKjeURt0pDD1wcfyZduUn1TmCcht0sEo2rW25kwKJa9Rh86oe/Hihb4A9u3bN1UzzXzpT+nr7BWdZjf96VohuqstboopH844XJHvqPd59Ph8UbhzeALa47j+gB4d3KXKdngWoxYAHY2qGeSCAAQg0IxA8k2GZqmTEAQgAAEIQODCBDQppzNKNOx1y2MTDHW+z58/17GwrSY9lI7mAJVm3K0rd8kgSS6sB4oOgS4EtNSdP9lEE6Gag83krSkXNdtMhOmWJr4047oYjQgQgAAEmhCQUyEXRdYp8F6UuNwMHdgkl4OtOU1QkwgEDk1AR0DGQ4+pRHJdFs9GkR8lY6JVYHlT8WEEFgdpF3o6IiG2jfo6XN7l20VUMoUABOoIqDmrUQfPalMNkyoBE36uIcBs4Rp6PAsBCEAAAhCAQCsC+CStSJIOBK5DALtxHV1TUghA4JQEtCijb58fomiS886dO4cQFSEvRcBfvmzymSvVc//VWv+0lEuBHbCwrAgPqBREgkBbAr1XhL/TOQuxxPLG4u0mcTRC5gjIR1QHzO6cOT4XCdcZJTrQZOVpFKpLSmTlkEOSaHucHDhLu158l+Ai6jtlMVvZdp2/qEp1SkS7Fwod7a4CBIAABIoIaGu+H995GjqmTdfTfz9Cq2v1RDdu3HD/myQ7CS+Zp9T0yoErTpP0XSI67e7hw4fuJxcQgAAEzkTgu+++a1icd+/erRwLO2GGFcxJyMV6AnJLLDMw6ztiHRia/IZ5UASt3LQ6jSVImZ8bENDpGJpJmzJybq0cxToXkVmU9SrTySYrz0aRDPYpF72ht/7DI+tLTQpnImCvfpZSr+/LLLkQZwMCi8bNyfD69etgBsbd4gICEDg9Abklc9v+FgcdOl9Jg5e5o1UcugGXhvUGiL/xcRJV2xY5McppjQsInIaAdlXF3xnC+TmNfvctCLOF+/In94sT0PyqjhFvCEFzs5pdaZggSUEAAhDYjAA+yWaoyQgCpyGA3TiNKgcpCJsfBlEEYlyQgFrftEDj9qJPm+rdf93Vn7u7HpG2J+nLHPoLNtjrp0tccaZrRVs8f989xcVoBM5t24PNmZ8/f25SV4Ml1+Tb9KMp+vTysCJ8ehVTQAg4Av1WhDkexUFuf6E9OtpJzyEp7ckeIUW9A6MNZ9VjlSanosSc5M8tHpKiAY+2wTVxH2MBCNmRQNJxrJZHFUkJVj/Og0kC6CiJhUAIQODoBHSillwLfZhUbyxrJre6OHJR1PvIv9p455Pkl9gqgv5rk64uqh28qey8bFldB3gQAhA4EIHpOEV3lMDUEcSvOuRL1PB4FJfRsII5CbmoIxAsX+UTUYWsnqzTy3j66Ho+fXeXTt+hONOFzIg8W/mldpsmP3YyPmfisGVZNMt69+7dTI6WF+eCtfNMarqlXSDaSZCPw10I1BGIXREZE1mVotQ4HqUI17CRF41bIPkaByZIip8QgMCBCORtRd4y5J/1IYy25Dcneavtj37ZuYYABHYnoMFX8v15mvzuqjm6AMwWHl2DyH8mAtNkiJbapxfANA0iP9Y+uTqh0LMbbxI4kwooCwQgsCMBfJId4ZM1BA5KALtxUMUdVGw2PxxUcYh9MgJqidr0kv9iUL7I07uH2s/GwDkP6iJ3T2Db/aPiGu7gChYjLJvNLlJn9iomK8J7kSdfCOxCIDDCTob1K8Icj+Jg9rrQh5u0XZXDJnrxHTLdNWccaHCiXWg9KozsiD605T5+myHH17cycI57S8Pdla9z+2VvOMzwk734NTq6eAWg+BC4AoGilxJ9IHqnVFumBpm6lU+lbVv604EvvpDGazl74mCMTDQIQAACZyKgpReNduPvP8+VscfxKMm8hhUsKS2BMYG5adM45hSyZjybPMF6LiOFr5+6zSTOrX0JzC3RxVJxPErMxB4iE602m5nRMnrXDx8+tEyKOsH4SIhDwcUGBEpdEY5H2UApG2RROhXMqs0GSiELCAxIQOvFmhRNCpZ3MotGSb/++uvLly+TuWwfOOf+jXaGy/ZkyBECJyaQ3F2zZvbmxKwompFAUT+oNNfUN2YLjUohGgQCAmqnv/32m321neNRAoD8hAAEDkEAn+QQakJICAxFALsxlDouJQybHy6lbgo7JoGi47FcEYZa33FScTEIgePadn951LgrzMj8u+++czH57p1DscsFK8K7YCdTCOxLoNOK8N+TpZKV0Q7gij9t+k8mWBGoPqxCgMVHtFgiIfWnc+h11pd20sgj1Akm2kJUIaTlEb05qa+daAe2qFriE+foBO7cuWN/3csvrFbcVS31umyPs1FkQVQPja8B6BMN42yD8xFxXU1AH7jOvElSkay2Y2oetuLBTo+ohif/NKjrlGPzZE+vo+bESBACEDgiAR3oK2+nQnLtjhrkbBQJL1dNvr18Ng099Fqa3lAqKtHcKw1FiRAZAhCAwBEJyJJrJU+WczThhxVsNFDDylM6CaO+uO6oMg0wS79pWSrbsJARLCagCUDNLcfhhLQl8ODBg/yMlnG2s9QJZya/rR5JLU9gckUwKXlKJ7srrzhv3OLyygk50Fx3LD8hEIBABQGt1WZ8GLlJmTSLPjOYySWTRadb2rYRW0itoWsRsFOOJAsBCOxOQK6RmnkghkwTDT9gwk87gdIZOdU3ZgvteIkJgSYEtOCudqddu01SIxEIQAACYxLAJxlTL0gFgZEJYDdG1s65ZWPzw7n1S+kOQUCLI6Vy6mVYXvorhXap+Me17f7C5Y0bNxpqzX9zPF6ObJgRSS0SYEV4ERERIHA+Ap1WhNPHo5wPnyuRdppqfUV/+oCD3s/Ugro8Qu0p1I5nnZyiHag6AKz0FUeXeOZCG7W1ol+3nppJlltDEVAtUr3SgTgVUmnBT4dN6PGKZxcfUbKlU2Z6CXkxWSIciEBdtcwXsEea+Rwzd1XDk3/2L41kEt/mVg+ePdLchga5QAACJyYgt6RiGreHf94Ess5J0flW7969s0voT9s1kYFEIAABCByLgCxnRUewQRmHFWyDsh89i4r3ySseEaWKAWZdRkfXyHXk19yyv256nYJvVlLN2+dnNrTbQ7P9m8lDRhDoSkAmRd8M6JoFiY9DwHi0UyBwhSsSpMBPCEDgQAS06Jxfq830GpquzDtRAYdxfFq5f8kjKQc8aDVgyE8IQGAlgWQz1+q/DNrKlHn8mgQqZuQqHhHbChe9LqNr6pFSX4GA3L9xfNErAKeMEIDAxgQq+v2KR1QofJKNNUt2EOhHoMIIVDwi+bEb/ZR43JTZ/HBc3SH5OQiUbizXlnVOlz6H6ruW4gS2ve3EkX/YSmmj66qpqyXOivDVNE55IeAI9FgRvtzxKI5mfKG91Or7dQ6Nlth1VIpwt31jR0eL6TtOyoKPT8bwzxEi/Sb3bC2WTpVNvftitLoIegm5QipVV8ZLdcDHfKqH794jzTp6Olqo7sGhnurBs0eaQ0FDGAhA4KAEMnv350rkT0jNxdkxXEcsawSh5UbLNBznDe+oKbKGAAQGITDs9wCHFWwQxY0phibZKvrWoncFXcErnpJsTAM6gKe8wG50VWv+lWD53vbZy/hT5HnJOXUlz4e7nQjk63ynTEl2ewLyDeqmbStcke1LR44QgEArAjoGLj/S0YTkXF6lZzCVekpz+a4Ml3l89OhRnIgmkzOFjeMTAgEIHJGAmnlydxaD7iNqc3eZmS3cXQUIAIEiApj6IlxEhgAEDkQAn+RAykJUCAxCALsxiCKuLAbO+ZW1T9l3J1C6EKxVpN1lRoBDEMC2H0JNlxKSFeFLqZvCQiAg0GNFmONRAsj//KkN0Ppu8Pv37799+6YXHe1fg08n54XqvFXtMVLKXhiXZyCgg29KxyRTsXU2iipbJwR6SaDibJRJmNLNc52KQLJNCNTtt85nnd+XmX+27d1xJFlTrnPraA0ZnoUABM5HoGLDveXYkd1ByRuUMU9u4Q1kO8fBXkGh+AkBCEDATsBiKu2pNYw5rGANy3i+pHTAcUWh6kaRdaO2uqcqCsUjuxCo8Gx3kfOImeoQ83xTLVrCL7LwRZGPyBaZhyWgg86HlQ3BGhKo9g2qH2woPElBAALbENC2sOfPn2fyym9d+PDhQ+bZ+Nbt27fjwO1D5rw7Fqy31wU5QmAXAsnPhWmvi8aGu8hDpsclwGzhcXWH5NckwETcNfVOqSFwBQL4JFfQMmWEQFsC2I22PEmtggCbHyqg8QgEWhEoWtnRjnqOlW9F/vTpHNG2+++M5HeOlarPd7eOSKa0vGPGZ0V4TL0gFQQ2I9B8RZjjUZZ1pxcd9TX4d+/etVqPUfd89+5d+8ctl0Ukxt4EtCdDB99USKFTG/udjaI3b/Ob5/ICq6Jyjk8e0cXv+mODfVGMI8m+HOLcIRMzIQQCEBiBwI0bN0rFqHikNIsm8XXGotwnfdE0nxpvNOX5cBcCEDg9AVnLMcs4rGBj4rqgVP7am734dU/Z0yfmvgQGeZV0Xwidcl/81s3ccmlSHs3w2xvjoj+fzIJACDQhwA6MaoxacXN/g69rMGdbrWUehMB1CCweCJL3Qku/nNFqC8QaBcl0J5fa5RMyVF8DlmchcCACN2/eTI7yfvvtN06cP5AeryaqfarBJ1P3lJ8C1xA4E4G8Z3umklIWCEAAAv0I1HkXdU/1KwUpQwACWxKoswB1T21ZLvJaSQDnfCXADR53i6G6GHw9dAMaJ8uiaGVnhGWdk/E/cXGOaNv9d0babq7wD1thc84u1Z4V4V2wkykEhiLQfEWY41Gs+tXperLCOpOvlSupcyu0LduaPfEGJqDdGNqTUSGg6pKGphUPGh+pk8pPPLkRzY/A9VEI9JiU9Ecd+3LwRyn7SrIm93PraA0ZnoUABCBwOAJv3rxJ7uJ1BeF4FIeCCwhA4LIEhl1dGFawy1aVxYJrqnQxThyhTtF1T40zdo45ELKeQI+x/HqpTpCCPOr8bI+mVUubv3GmVC2932HWJ1ANRehNoK6v6S3VIdLXipv7G3xdo9o3oNM5RFVESAg0IbB4PEqr7QqSVkmNcP7IgwcPYnSye11X0uMcCYEABPYlMHdKZtJE7CsquY9MoHS6YCpL3Vis7qnqEcHI2JENAtUERvBFq4XnQQhAAAIZAvgkGTjcggAEkgSwG0ksBG5JgHWoLWnX5eUWQ3Ux+HpoXQEv+1TpYTfMl162qlQU/Ii2/eeff3YlLTo5yD2VvPj48aMf7ufih3PdlUDSfLEi3JU5iUNgQAJtV4Q5HqVMxbdu3ZLr+fr16yYugsYkSvCvv/4qE4LYgxF49OhRnUSqSHUPGp9aP+jtLaGxIERbT6BuW0Y+3x5p5nOcu9v2SMi5XHqH9+DZI83eHEgfAhCAwDkIvHz5MvOWAsejnEPLlAICEFhDoMmkyhoB5p4dVrA5gQkXgYrFqkw3nUFa8ZQGZWzvziDlFgTmCMwtgbj49+7dc9fGC71bu/iUeoF3794ZEyQaBCAwDoFjrbJpWbAOHZO9ddx4CgKHI6DNeYuThxVjkzkOi37X3IMNw3U4XfJoPOPxdg0lISkIQGBfAppCSRolbYDWmsu+spH7sQgwW3gsfSEtBCAAAQhA4KwE8EnOqlnKBYF+BLAb/diSMgROQOBY66EnAL5lEX7//fei7BouEhXlS2QIbEPA/0Kt1kxbWb+god25c2eb4pCLI3KiKP0AACAASURBVMCKsEPBBQQuTqDtijDHo9RUp/v376uL9XvcmlT+8YwW8m/fvv3ly5fqFHhwXwI6LidwkozyaGNH1zdkgpPtjFIF0ZJ70YI4/DwEgR47p3ukWQdzcZ9oXbIbP9WDZ480N8ZCdhCAAASOSyBzouI5eq7jqgbJIQABCEDgZASSh8rny1g3p1fxVMUjecm5OxoBvvfbQyNa2F78+kfdbo83b948fvx4TmbtOPzw4UPdl9nm0iQcAqUEOKmtlNgU/3DHZ9cZsQqfp44nT0EAAvsSePXqVV4AdRb5JebFI+Fc+nKNqs9scomsvNCKdrLIKqaOt1uZOI9DAAKHIzA3kcJ5SYdT5b4CV3jOc3UvX5CKpyoeycvAXQhAAAIQgAAEhiWATzKsahAMAsMSwG4Mq5qLCMbmh8EVfbj10MF5DiVe0QuJej8ov0g0VNEQZncCR7TtwcEleh2jCUY/HftaapOsSUQEWBGmGkAAAj6BucWyihVhjkfxwRZcy6HU90m0YXr9dlW9HqkTUpocZlFQAKI2IvD8+fOKlDbY0aXKWSFY/Ahn98RMjhhSMWe6WEwdFLUYZ5sIi+/MbCPGylzOraOVcHgcAhCAwBEJaLzgT6X5ReB4FJ8G1xCAAAQgAIGVBPTKXNHsnNa36t4A1KEJRWtjG0z+rETH4xAYk8CcF+1LW32IybNnzz5//qw3gXUYinaNqJ3qQsst79690/x8dbK+bFxDAALbEzjcOe+Zo5oy9Ir8kEw63IIABAYnsOgLLR6xZNwyonTkGu1OY05afWhkd9kQAAIQ2J6AFlaSnpL8PY5M2l4dx82R2cLj6g7Jr0mgaHr/mogoNQQgcFAC+CQHVRxiQ2BHAtiNHeGTNQTGJ3C49dDxkY4jYdHLUIuLROOUC0kgUE3AXyaYW0ksSvz9+/d+Q2uSZpEARJ5jzoowdQMC1yTQcEWY41FWVSG9TaFDKLSRelUqf/ubxipyUjmHYiXG7R+XyopOanQSzh1x5CKsv2g1AOb13fW6GCEFdRt62aOhJEONq1sdBtSQT0VS59ZRBRAegQAEIHACAjrAONlj4l+dQLkUAQIQgAAEhiKw+AKhk1Y7rZNfJncR8hd61j4NaJcqnyl3IXA1AovTrUkf205JZ6DoTWAdhqKp3b/++ksXOgY9+PaIPTViQgACIxA43NfS5qYLMjC1qMQRThk+3ILAaQi8efNmcYVXn13Jl1cbGPxdg8nIsiraCJi8tWWgPLGk76eB28OHD7eUhLwgAIFxCMztkdWHizSCG0dOJBmcgH1ejtnCwVWJeBCAAAQgAIFDE8AnObT6EB4CuxDAbuyCnUwhcAgCh1sPPQTVEYTUQkmRGCs3zBTlRWQI7EVAywTuOF2tnK4/PP3Ro0euLNWf1nMpcFFKgBXhUmLEh8AVCLRaEeZ4lLW1RfsR9Wb++nMH1GFrMxPL+Wv1se3z1W/UbHA8SqsB8OImvG2Rk1s9gbaH6rVNrb5Uf/ubzOZpamlbqm1TW6MjnoUABCBwZQIvXryIi3+anisuGiEQgAAEIACBXQjoHWPLPiEtm2kST2dTVgupZ9+9e2c5IUU+AKctVHPmwYsTSL4i6zNZPxXvp8Y1BCBwAgJHHGXLdXEbehZVILung5wWoxEBAhA4AYFFR0hltPhCOgxuzs5oOKNBzSBWZW7FfG4rzAlUTBEgAIFFApp7mTvjCeOwSI8IjgCzhQ4FFxCAAAQgAAEI7EgAn2RH+GQNgYMSwG4cVHGIDYENCBxxPXQDLCfIwrIw5BeT41F8GlyflYCWCfy34XR4+pqVTflX/ndtq18EPivtDcrFivAGkMkCAocj0GpFmONRGqheytBBVjo/bGVaGrFwQspKhhs/XjoUmcTTtrMNvvJ348aNJjQs7/w0yYhEehOQT2/ZMWkRQ4NqfXrOEnODOHq3bYNctsnirDrahh65QAACEBiTgLy+5DBBX6ofU2CkggAEIAABCByUwP379zU8zExiaCSrha71EzLTQcnJ/n1CN71tyKfOD1qREHsEAovbejSFPoKcyAABCIxD4IhTxFpYlNiWE1I0q1+3FDWOgpAEAhCwE7C0d6MvpCGSPjCgQ1J0yoDGL9p2pn2EsjyaltRqlF2kfjHfv3//6dOnZPrrvwKXTJZACEDgKATmjkHRrmXWVo6ixBHkZLZwBC0gAwQgAAEIQAAC+CTUAQhAoJQAdqOUGPEhcBECR1wPvYhqVhbTsjDkstCeNK0yu59cQODEBLT30t+f+ejRI30corS8WirVqqjfyvQNCRpRKcaV8VkRXgmQxyFwYgJNVoQ5HqVZDXnz5o3f9dalq/c0OMyvDt0uT83t2coLs76e5NOf7lq21W6ZjiUv4vQm0OqYQ30Eu7eo9vTrmqE9/Y1jnlJHGzMkOwhAAAKjEUgO2/xziEcTGHkgAAEIQAACByWgczz1koxe/9PEizsnRRd6D1C7BLTQ0mpxS+loGlBpKmWlP83A6EL5Kvdx3jY8qB4R++IEdAr5IgHXwBdjEgECELgIgYMOsXXmmiTPLxjpUAMZxlY+zEXqA8WEwHEJaIveokGTI1RkE/Q2hTYLavyij6rpzJFxPn4gNSVnTRUu03dcJSI5BCDQhIAM3ZyPNGc6muRLIucjwGzh+XRKiSAAAQhAAAJHJIBPckStITME9iWA3diXP7lDYEwCi8sHY4qNVIsE/IMbFiPztukiIiKciYDWN/06r9UB+UgKtJRRq65aIdW6qt/E9CLkIN+QsBThNHHmlnVYET6NiikIBKoJNFkR/pfq7HkwJqBeVn3tynf19bgOOdMWpTh9QoYioPdq6uQxftSrLnH3VJNc9IbP+u8qO5G42J2ADJTe1Hrw4MEaSXRc4lC14mRH4Z5SR2vqG89CAAIQOAEB2XZ96jkYI7BWcQLNUgQIQAACEBiTgF7/098GsqmLZ/puA85kcTUCFj+51anQV2NLeSFwYgIW0zFm8bXQq4VFna2mU7O1L0cF+fr1q6yctuloGl8HsRUdgjBmGZEKAhCwE/D35809pWnGuVvHCpf1C+ZLnfxzm+RcBC4gAIErEJApePv2bVxSBerwOM3JxLcIgcAcAWYL58gQDgEIQAACEIDAlgTwSbakTV4QOAcB7MY59EgpINCKwHHXQ1sROGU6lg8I+QX3j4rww7mGwFkJ6L1dHWjillC1tqh9FNpQof9aM9Vrs7q+ceOGtlXoPJQ///xTplJxFN894sg8ffpUL2u7n1xsQ4AV4W04kwsEjktg/Yowx6M01r56UG1b1P7FNelqH6Tc1m3e5Vgj58WfrR5hqoZsgE47QuTnrayKDJ820NTGWciwyK2v3lk44HGJ8bhlY6TNszufjpojIkEIQAAChyOgN5oePXrki13tSfqJcA0BCEAAAhCAAAQgAIGTEdBa9WKJtLC9GIcIEIDApQjMvWB/FAg6jlxfLjqKtMgJAQj0I2BZ8GryeYx+RbCnPLdSee/ePU6GsmMkJgROTEDbXbSvJrmSIgNS/SmjExOjaBCAAAQgAAEIQAACEIAABCAAAQhAAAInJnD09dATq2ZN0SwLQ376pzlD3y8U1xDIE9BygHZT+AuLek9Wr13nn/Lv6tVatTVOXfeZbHbtK87PlBVhnwbXELgygfUrwn+/Mr4eZdd+nVIPNSmGTjLT9+KStwgchED1ySPbHI8iSnoRdyUr1cOVKfD4gASePHny7t27UsE0JNBTox2XqANTq1tiKYEt459JR1tyIy8IQAACwxKIfarkpt5h5UcwCEAAAhCAAAQgAAEIbEPAMs/DG7Pb6IJcIHAUAvoK0FFERU4IQAACeQKWPQbn2PmqD4XNzY6uX93OQ+YuBCBwIAKPHz9OSitryWaqJBkCIQABCEAAAhCAAAQgAAEIQAACEIAABE5JgPXQU6pVhbIsDLmy630ufXXD/eQCAtchoNfrPnz48Msvv1QUWSuPWpTkbJQKdOsfYUV4PUNSgMAVCKxcEeZ4lPaVRL3m06dP16d79+7d9YmQQj8Cc9u2FnPcbAf/3ClrixJOEbTB7v79+8bIRDsWgTt37nz+/Fnn7RnFVkxVeD1ljL9ZtNevX2+W18YZnUZHG3MjOwhAAAJjEpD7F8zKVXuSYxYQqSAAAQhAAAIQgAAEINCEwJ9//tkkHRKBAASuQ0D7YK5TWEoKAQicmIA2N1smDG/fvn0CCHNbKfSJkQHXIk8AnCJA4KAEMh9uef78+UELhdgQgAAEIAABCEAAAhCAAAQgAAEIQAACECglwHpoKbGjxC86HiXYhX6UMiInBJoQ0Jva79+/tx+SouOEdDCKNqG9fPlys3d4m5T0TImwInwmbVIWCPQjsHJFmONRuqhGJ5Np+87KpLUFKqPdlYnz+HoC42/Wlw8350xYiv/q1StLNOIclICODtVRfBoe6OgTuf7JUkxDAh2kophjDgnevn2blPwcgefQ0Tl0QSkgAAEIrCcQTExb3nZYnykpQAACEIAABCAAAQhA4FgEvn79eiyBkRYCENidQNGmsd2lRQAIQAACcwQsm5u1/WDM1bq5QiXDP378+OnTp+Qt7VNMhhMIAQhclsDc5160lYVP5l62VlBwCEAAAhCAAAQgAAEIQAACEIAABCBwNQKsh55S41ouKSpXsAu96FkiQ+AcBKZDUr59+6bvrGtV8eeff9bi6fQ6pP7rp5qJ3qLVqqtWEDgYZV+lsyK8L39yh8CxCKxZEf6XYxX1QNK+ePHi7t27KwXWor46bPXfK9Ph8csS0Ek9cuwqjpBQBabiXaHaSMs6+kQlleupqqJXUHTuz40bNzQ20AfoBq8DkvkK75YfWkdXaESUEQIQgICRQDAxzWufRm5EgwAEIAABCEAAAhCAAAQgAAEIZAiwHTADh1sQgMCBCMydGOIXQbv6/J8Hvc5824PjUQ6qU8SGQD8CMgtze120mUqbYfplTcoQgAAEIAABCEAAAhCAAAQgAAEIQAACEBiEAOuhgyiirRilag12obcVhtQgcCwC9//xdyyZryYtK8JX0zjlhcAaAmtWhDkeZQ353LN37tyR91nqsMYpSrulhwLGiRByZQI6/OLhw4faHWKHIC9Ej9jjE/MEBHQGh/6OVZCMu3ysghilPaKOjEUjGgQgAIErEIj72S9fvty8efMKZaeMEIAABCAAAQhAAAIQgAAEIACBHgT0zR/LgQI9siZNCEAAAm0J6BsGiwnqA2iLcQaPILs9d9KBdlb88MMPg8uPeBCAwMYEtO1Kn3VJHjevrQIcj7KxOsgOAhCAAAQgAAEIQAACEIAABCAAAQhAYHsCrIduz3ybHIveNtU0KRvOt9ELuUAAAusJsCK8niEpQOBSBNasCP/9UqQ2LuyLFy/W56idnTreYn06pHBlAi9fvlRt1IhoEYL21b179459JIugiLA7gYy7vLtsCAABCEAAAhBIEgi+7/rHH38koxEIAQhAAAIQgAAEIAABCEAAAhCAgIVA0aYxS4LEgQAEILAXActhT7dv395LvFb5Zr7noW/GtMqFdCAAgTMRmDMOOjOFnVRnUjRlgQAEIAABCEAAAhCAAAQgAAEIQAACEEgSYD00ieUEgUWa1RHzJygyRYAABC5CgBXhiyiaYkKgIYHqFWGOR2mohTApHc7XxAed026YH78hME/g4cOHOk5Cn9AJ3st1T6iuvn79+suXLzpvyQVyAYFhCagyDysbgkEAAhCAAASSBIIXGDgeJUmJQAhAAAIQgAAEIAABCEAAAhCAgJFA0aYxY5pEgwAEILALActU4dwi7y4C12WaWd27f/9+XZo8BQEInJvAgwcP5gqYMSlzjxAOAQhAAAIQgAAEIAABCEAAAhCAAAQgAIFjEWA99Fj6Mkr78eNHY8wpWpNXU4tyJDIEIACBagKZ5RtWhKup8iAEzk2gekWY41H6VozHjx+vz0CfPXny5Mn6dEgBAqpIGkf9+eef796902EoL1680P8PHz58+/bt/fv3OBnUkKMQ0Fk/z58/P4q0yAkBCEAAAhCYCATT05Z3HkAHAQhAAAIQgAAEIAABCEAAAhCAwBwBLXDM3SIcAhCAwIEIaJXWIq0+zWKJNmwcFVPbHpLiBROnyTgEQgAC1yRw69at77//Pln2T58+6fM/yVsEQgACEIAABCAAAQhAAAIQgAAEIAABCEDgHARYDz2HHoNSlJ56wzJKAJCfEIDAsARYER5WNQgGgZEJVK8IczxKX7XeuXPnxx9/XJ+HDgLQcQDr0yEFCIjADz/8oJqpw1AePnyo/zIfYIHAsQhkjhI8VkGQFgIQgAAELkUg+L4rx6NcSvsUFgIQgAAEIAABCEAAAhCAAATaEshsqmibEalBAAIQ6E1Ab/gvZhFMLS7GHzBC5ssHv/7664ACIxIEIDAIgcznwl69ejWIkIgBAQhAAAIQgAAEIAABCEAAAhCAAAQgAIHmBFgPbY50kASLjkfR+dFHP0B/EOyIAQEIbECAFeENIJMFBE5JoG5FmONRuleGVrt5WNfvrioygAAEjkBA34DKuMtHKAEyQgACEIDARQloetr/yCHHo1y0HlBsCEAAAhCAAAQgAAEIQAACEGhBgFWzFhRJAwIQGILAhw8fFuW4ffv2YpyRI+hLMJnNvvqex8jCIxsEILAvgXv37s0J8Pbt27lbhEMAAhCAAAQgAAEIQAACEIAABCAAAQhA4OgEWA89ugbn5M+smMSP/PLLL3EgIRCAAAQGJMCK8IBKQSQIHIVA3Yowx6N0129GMUV5P336tCg+kSEAAQicksCjR49OWS4KBQEIQAACVyDw448/umJyPIpDwQUEIAABCEAAAhCAAAQgAAEIQKCIgDZV8DZsETEiQwACIxP49OnTong///zzYpyRI7x+/XpOPPb1zpEhHAIQmAjcuXNnDoXWWT5+/Dh3l3AIQAACEIAABCAAAQhAAAIQgAAEIAABCByXAOuhx9VdXvLSKU2WUfI8uQsBCIxDgBXhcXSBJBA4HIG6FWGOR+muaH0l3n8Nsjq/r1+/vnz5svpxHoQABCBwAgIyg0VHpZ6gyBQBAhCAAATORMAfF8i9P1PRKAsEIAABCEAAAhCAAAQgAAEIQGAzAnxRYDPUZAQBCGxAwHKM8u3btzeQpF8WmTOt2NfbDzspQ+A0BDJfpeILuqfRMgWBAAQgAAEIQAACEIAABCAAAQhAAAIQ8AmwHurTONN16ftQLKOcSfuUBQLnJsCK8Ln1S+kg0JtAxYowx6P0Vsr/pJ9RTFH2z58/L4pPZAhAAAJnIvDly5dHjx6dqUSUBQIQgAAEBiSgo7ie/O9f89MJ/eNRVHZ1bQMSQCQIQAACEIAABCAAAQhAAAIQgMDIBPSpNNbLRlYQskEAAkUEjB8JvHXrVlGyQ0WW3c5s9m21lWKoIiMMBCDQlkDmBYDMpwjbykBqEIAABCAAAQhAAAIQgAAEIAABCEAAAhDYjADroZuh3j6jzIpJLMz3339/8+bNOJwQCEAAAqMRYEV4NI0gDwQOR6BiRZjjUbbQ8oMHD5pkoy9HvX//vklSJAIBCEDgWATkKN+9e/dYMiMtBCAAAQgckYDesHJ/zb86GHzl1fJh2CMyRGYIQAACEIAABCAAAQhAAAIQgEA/Ar/99lu/xEkZAhCAwMYEPnz4sJhjcObyYvzRImQOL2Bf72jKQh4IjEkgs+fq69evbKMaU2tIBQEIQAACEIAABCAAAQhAAAIQgAAEIFBNgPXQanTjP1h0PErmPeHxS4qEEIDApQiwInwpdVNYCPQgULEizPEoPRQRptnwa07NX9EMZeU3BCAAgSEJaGDPO+RDagahIAABCECggEDwJgNdWwE7okIAAhCAAAQgAAEIQAACEIAABP72ty9fvrBSRkWAAATORODTp0+Lxfn5558X44wcIWO3MxtcRi4RskEAAhsT+OGHH4LlFV+At2/f+j+5hgAEIAABCEAAAhCAAAQgAAEIQAACEIDAoQmwHnpo9eWF//jxYz5CcJfjUQIg/IQABIYlwIrwsKpBMAgchUDFijDHo2yk3FablljX30hhZAMBCIxE4M6dO5btoSOJjCwQgAAEIHBUAn/++Wc/0YP9uxyP0g81KUMAAhCAAAQgAAEIQAACEIDAKQnwIv0p1UqhIHBlApaPBN6+ffu4iP7666/MGh/7eo+rWSSHwMYEMuYi80HCjYUkOwhAAAIQgAAEIAABCEAAAhCAAAQgAAEIrCfAeuh6hsOmYFkV8oXPzIv60biGAAQgsC8BVoT35U/uEDgNgYznk1wR5niUjVTfcNPSmzdvNhKabCAAAQjsTUAu8q1bt0pnAfaWmvwhAAEIQAACaQI6z9K/wfEoPg2uIQABCEAAAhCAAAQgAAEIQAACeQJPnjzJvGOff5a7EIAABMYkYJkhbPUhll0IJDepOEkyu1tcHC4gAAEIiEDGXHz9+rX0m6sghQAEIAABCEAAAhCAAAQgAAEIQAACEIDAmARYDx1TL62kKnox6vvvv79582arrEkHAhCAQD8CrAj3Y0vKELgUgdIVYY5H2ah6ZBRTKkG+wyhNjfgQgAAEhiWgbUw6W4r97sMqCMEgAAEIQKCCgP8yg+Xlh4oseAQCEIAABCAAAQhAAAIQgAAEIHA+Au/fv3/+/Pn5ykWJIACBKxMwvs//448/HpdSZqevyhUcJ33cYiI5BCDQm0B+z1XG1PQWjPQhAAEIQAACEIAABCAAAQhAAAIQgAAEINCKAOuhrUgOm07RTGZ+UnTYMiIYBCBwQQIZ48aK8AXrA0WGQDWBvPMTmxqOR6lGXfag/xpk2ZNR7Ldv30ZhBEAAAhA4G4Fnz57pbBTeGz+bXikPBCAAgeEJ6DODXWXUWYcf/vePcw+7oiZxCEAAAhCAAAQgAAEIQAACEDgNAe0FvHv37mmKQ0EgAAEITAQ0TWhBcehvA8Y7VFyRG+6gcGlyAQEInJWATlPKnBWVMTVnBUK5IAABCEAAAhCAAAQgAAEIQAACEIAABE5GgPXQkyk0Lo7x0Hz3YP4NYReNCwhAAAK7E8gs07AivLt2EAACByJQuiL8Lwcq26FFbbtp6c2bN/fv3x8cyF9//aUdXTrawP1N75r++eef/kun33//vQpy48YNbWXQtf7rT2ci3Lp1a/ACjiOehsFdhblz507X9EkcAgEBmbjffvtNpiMI5+eJCajLcJ3FdDF1FvqvUrtew3UZupg6jqnX0H96jRNXD4oGgS0JyBz1zq7tuKC3tKQPAQhAAAIQgAAEIAABCEAAAhDYnQB7AXdXAQJAAAKdCHz69Gkx5UPvGNNOX7fEE5eUfb0xE0IgAIEMAdnDuS0EmX23mQS5BQEIDELgy5cvasX6UxuX5zC19GkryL179x48eKDtsIOIihgQgAAELkIAy3wRRVNMCEAAAhCAAASGIsB66FDq6CSMZj+KUmYZpQgXkSEAgb0IsCK8F3nyhcApCRStCHM8ynZ1QO9yZ3b/FMmhY0fGPB5F/Zn8dYmn/8bCTtH0P97HoJVO1WY59PrjPdK5GqKliN6fTNTxBM1XmjV6N9aQuYJnwlsdlKAXpKf6rMo5/SlTJ/Z0OoP7r0x1rI9q7CB1tSthlbrHoTkC/vr16+fPn4t2Rr9Ft6TBttby6dOnrVR8RB0VwV+M7LoMbf81Kt11GcnE1QzVX0wdRys1JTOyB3bVMrbOrghiQsBOwGiO7AkSEwIQ6E1AAyL5Eu5oTnkL7kROea3K3R2pJidhctqbj256lzFI/4JFDgjwEwLVBOSfTxbD2QrfYshcyG7IUEy2QoOLo5uLalA8CAEIQAACEBiKwMuXLx89ejSUSAiTIaB5fg3QpilfXTi/a3okXlKR6zXIXG6mUNyCQD8CaiaLiWv9cTHOsBG0TpeRTcOuzF1uQQACEAgIyGi8ffs2CHQ/Ne3TYw+DS/86F1rEd/PtWjUL3DlxmDy6f0yh/c8/TbzbyT979kw7LpSI/j98+HB3qswW7qsCLXa8evVK7Tq5PqtA/cmX0HjwxYsXvSvMpWr+vnon920IYN+24Xy+XIayzOfDmykRbTYDh1s+ATwWnwbXmA7qAATmCBx0Zx3roXMKPVl4ftEkKKxm4VhFDZjw84IE8HkOofS8cWNF+BBKREgIjEOgaEWY41G2U5y2LuXNvV2UVunYc8zHfPPmjQ41yGxEyD8+d3da6ZyS1Zq6vgjx66+/9vbvVRZ9d2JOpCbh3333XZN0Dp3Ib7/9pt2xnYqgeqIJgrrEpxM61MSmzbuZRLQLRH/JCNr/ofauGmvfBZJMZ02gqvGceGuSnZ7VSFug1qejFNxWaTHXX5M0/UQmM+KHrLxW1V2Zgnv8KDpyAre66NRlSDypW7tnJjlVS0V432YoSbB1raoN6UBgMwJ6R3qzvHpnpGUeOQPTW9+ykNOF/ut6CpfLpH2odWKoB1fH7TbIuoyU2rQvVv/d1lgNUHv78HWlOPpTiypWN/TkyZOiYvqHl011Ro9LlVLo7v5tUBB5FKqEGodmnN7plv6r2vuPT4epyVW4deuWHz749QWLPLhGEO8oBKa2I4sRmIJAftkK/SnQn6yQ9VMvJnPR9tjNIOvmPy/eQcQ8p5kHVYBpqkcX6uMUbdK4c13U003zOcfqHeLyErI9AdWx2NlWBZMTVeqMtRV+Ekx1XsI4CXW9/WzJol1ibNJW9WdKTdVY1aP52tPIiFTkqauaWq5rwrrQzOfInZS2JUlTRU6X06y6Y3lc8rv0N/j5dBi0kZvPQWXzByBzRZCbOndr/HCZhYyQJ54zlLlQ2fXnLLkMu1BMk2xyFKVWmb7mRm+yxlNXMmWtHJWvxjtTprK0J8aeqWz73lJ9cL3k5JlLL9KIzmmVc45S7NpRTc5EVovbcXtGRrBD3DL6clNZZND0JyPjF01mTa573rJphs15gDrwovdpF754/vUF4KuyAQAAIABJREFUZwv94hdduxkPWS2ZrIbdllajtIalZmuURxVGXlP1TrC5XC5V8+cgnD5c1Vg1TYva0+Tw1BFPpZ4q9tQpq1/W39E7Zezb6euzCnhWy7w433LKnQ/XbLOLumaxIDZleCwxkyuHXNB0LNqNU/YRmUouZ2DasTn5t9M0oOJrnK7/zsW95uaHqYEccTOh1Hq19dBMJT/9LftkiFBolHp6IBRQBLDtcTW4oM8TQzhWSN64nXhpUs6qyq6/aVnWzT3KK3OLs/l1kzpFsyJcx633U6oPrAg3gVy2Ivyt6d/nz5+blEGJaB9AU9H2T0yDllZwlM7+5fn2TaNrqalhoSxJaU1do9Z+xVfiFjEuFUfdc3PgXXfyqa1VCPzu3bse9VnCyDBWyLPyEflS/WqpEl8jnoBoUbmrhP3KLru3puz+s10JrNSRL2erazWxXeZohGKvZih02LpW9Yd0TkZAtrTUUPfwRpJU9fExXza14mS0fQPVk4qh7KocV31e7/HjxzJ0cmMkbVEPW+EyKWs9pVx8SpZrWWP1Al3d+H2V0jZ3VXinYtVJp2IxLFKxqodRMOWoXIzOiWJu1iRj+UVGldBS6yxxxFOUdixOXMA45KxFtrhJMnQxkN4hwwrWu+DnS199lt2yWSyGutpd6qSvGjoIn8bitfSlOmBp1HEFkLqNfouUEj8ehAw4Ql+kt2MES0e/mXjSr4zJ5HjLK5t8b1UPeWUW31sxO4nqjwgCd1GCLTp1eqSVYL4kjE2aUFW1CWxI/LOhBpvI3CkRNUBVqrj4lpCK0W6nUvjJxiZFcjqTsthyVfDdXRG/OO5aUlnqrUVxUxyltktJMWhOp1xsSUBDfkvrULQtpWqbV6aA8lva5jVCajImRUNRzU016dmVr7oVS28ijSiaIuuREYidXgbp16IXNYddur8j8s9YFTWoI5ZoX5nbTj5P2pE7l7QwqueB+uQhb1n8UhMdSBv/3Mtx7QdN9UFWS+XKzy3orvoRxaxzUaQIZRHztIRokNik+Jeq+U2I9U7E0leWWgzVNFWY2PIs1jQJc7hFbexb7yq6Y/onsMxqvCqFfF2tuajv0HDJTYhddufDWdusyuV0zWJBE7uBx9IE42kSOaXpoI8oqp/qTNn8MEesrcHceDOhGsLJ1kPn1ET4REDVdXFY6keQCw26ExPAtsfKPaXPExfzlCG+7QquNUF3viKX1lVWhM9XB4ISqcu2zHKrObAiHKCb+xlYEv9nsCL8nZLwb6+81iE3P/3008pEpse1GKbjvpokNUgi+ja7DihtJYwaw45fPpFqNBKzfM+qVXmDdGQyJECPb4moaDqXK8ju4j818G74DZAJpj5y2K/+aBGl6Jshapv67mLwcZu2SpdBU43d8sQ7qWw6CbhtQabU1AB1RGV1yg17imoZqh/UrESrT3SOrKNqPskH1R6fP3/etYkl8w0CtYNBxmHjr75j6wIt7PJTNkdG3h3JKQumowRllnscw7lLAY+YqT4Ilj/QMS5UD28kzkUh/pfr9FNDUEmbjLlLYNs+tMhlkpM8NaX1BVe+Wq7b0i9aL/OWKTT0EOR/PnnyZFF4xVFPvRgtiKB5nB7DsSAX/6cqoQbUnTwK1Ukl3nzU48tfcX3uIlvcpF3mPbYRTPa834g4WdnWu8E6bnz9GFMd+pTIdKH/cgkslipZqLlA9d3qazoRnnZCrOc5J3wmnA4iA8e/pQogp0UbbdfXWI0dVJfyHYSmR/TtXF+A+HrlLEqc4BFD1GqMGlFfv9jda4C/BoJ8pOTcjrSpcaJyd8ZqTS56ttUChyyw6qEAthKsiSPH2GRl9Zh7PBiTJqM10aBSVp3XbIkuZKYmU+Yuqh1jpekq6nRR0WmqzsuSu6/KJyHkA9Vf6y8fx35XNqfaXVGvJMPimNgzTcbcxT1OSjIFdp31VW2U6asmnxE7voVBi5kQUk1AA3mZVrV6pWBxfhTTMnIpcn7UfJS7DLssobzZapNeDcF/UCb97t27foh/LfGK1nP9Zwe8ls2X4Zr61grxNDelBeuKB/VI3eSeHlTVmvON6yThKZ+ADIIqucUUuKe0HqHB7L4z5xJbnti0TV9mRJ7MNt2xg7B4kZ+7a7v/bVGYQ0eYRpr5bkh9iqqB+pRppDB1MSr1ND7V8DnzeLBDJqk49YPb9FNnnS1sVQNVGTT+qp5Mm5bdjUO/zM5J9UpKStPFU31T6WSC4o5V+87X2MlL1fxWNWSDdCxT33aLsdIr88urrnzwRW3sm6+vM12fxjJbWrdRcefY+XDWNsvcmrEa26Mdy2Nh54O8lGmI1GPng6rNWU0HfYTRJqgCsPkhw+rQO+tk7U+zHprREbcCApmJkSDm9HPlNEgyTQJ3J4BtT6rgrD5PsrDnC1SnxoqwUa2sCBtBHSgaK8KdlJVcWHR5/Z8V4bkTVurC5X65bFZeaNGrToZhn9Km1ZVM/Mc14btLSbUg6ta8fXl2udZKfPMzk1TAXcoycqaavGte2bS5p1+RtTxpFHjj+iw/xijY+mhd26kSXyNhw56iXy2aS1m7wdaU3X92ZB35cq65Vlc1R3KvcHUcavhrClX0LLauCFfzyOq/1CPMVTa1wb28qeYlPVyCpQdgS4k9vJEkt8A4qxUno+0V2LYPNbpM8rdlPOeaUnW4ct9MrXvpqy7foBJWE9aDi1ZupXI3G7NLTkuXqjjytxVZLUW1S3+6kMFR16/6tghWETRmr9Na86euUGSLTsWhOdvFBLcRTHV1TeuueFYtYrHs+Qg9+gIVRLve8/kW3VUxZZoyfFQKGQQ1dlmGwFzop8KNrx0qne3r56IdyxQ8uHWaDiKoHlJrp4qa8ZpU6wK88U/pLhD1gj9jLDuGzLXfts62CtjKWWo+u9LE52mLK9PK/PYi3fVo5sp9fUfpy7nmOt+RTQ2niQYlZFslzjXqRRry2FXJ5R2p7D30OyeYPXxNW1altWe0GHPOfC1Cbh5BlXDRM5E2hU7KldiqbFMr039dK0QpqOktanybYVrbtoBBa17fDpSgZTi52NLbRlAr2xdg3o3R3X3Fa5W7zIilB19UrvRVugopi7pokBfz3XL9uhXzwdNRf1ddJaTQvXp81eSkHVPNHMdblurV1WZq9V70Bq+TgXjSdWYGTNVAZkFzLEa9KzW5dnMJytQrnWTVkh71bCBb85+L7VE1XJVKRTjibOFKXIIjBa3vR6YmqXQmdc9JpeyS9UQGM9ly56qN4s9lkQ+/VM3PoxjwrqUeqgotSq66lKxmmY7DcktWwpL7onhtI0ikvL9xZfvWFvWWqUmtJ7PMltZtaYaKIzJ5XcgCqNobU4ujVfcveanc3XO3WXWyMdLqkIvPrR3RY2Hng6vt8kNcq29ycW7TQR+xWEnY/JBHpK5/btjoWqUuplkORZaBVZvSny522Ux47vXQvLK46xMoGrTKVPrPcn0CAtj2pBJlnJniSJI5UKDG7H7/G1wvjuiPUlJ5Efm6GhR87qemL1gRPorS83Iumq+5OqBw9fLyUfPpd7qrmpx0pFUzVaJOmVYka18R/ltF6plHBCijuaJbvSccM6XodEuuTBGBfOTm0yiLpZbxTdb+vJzBXbVeJSLlqo7qv0qhn2smppW+0mnY/NqqKSj+QX82xOuq2fq6lIFpmSKXsSoaXmayK7qlTHvwdGDdRcOpw7iAKwfbDXuKWLbeIaVuqNNIfDGyjmJpS0NkS9cXUCnIVqjVBL3G+pSVbENVZuBg6zJwet+SqbE4GKpgvSUh/ZiAGmCpud6m94wFUyuO5d8xpG0fuugyCfvcwFKmWMZZG0YFTdH0Jyz6LwnVBegpi61WnL0G9jsqcTFrCzpjC8pPKSb3KPialTYntWbcZlWDxRKtiaBKpSzy5ZXMKulUCfN5qboupqZWb0kqn9Gau9cpssVN2sVEbCNYsgHmq/rKu+srtsWzqhCyoTOWWWVR21f3ZIegumepCRLenuYayzA9SweRYSifxFJFXTcnFaubm9Sn//pTH6FE5MPMpaNnVYtiGfTsYs3Xs/GDVwtZpLRlhLn+pa2zrRK18pQy9q2Om2r7+hrYFhdjE6eRRX9VSm+iQeXYVolztdEVbe5ie79oTtS58DVtWQZnLtmK8DnzNce2R7hkmOsrpxKp15NO1bEac1c9lJVbTLNr2du2BQyaUfXni9a2IlWYiLlH5K/uSDvfr3Vt2puVWsOEOfgaV8okqpiqHv8z6vjfudM8FllFo/BJL1EWNc5UZnmas52ztxLVmCnRFglI3eoN41ohvUsL0sVUGVQxMpOuyeHnYtZrIkiwWGYX0nD2Zo2Q07PJmu9Etbeg9ZIcNAWNJhwu/2Ly4lSBq8ului3+yfrvZ+Rfr8nOImemtkxNUjJb0lEctdkBZwuNwiej9RuIJZuhjExcN+Q5z6lgrqJO9SdZonzgXIKnrPl5FGPejauHbyum67na4kqkGhU/pRAlriavOuB6YT2i1GSCJgfJkrviDOW7Yt+c3s90cUrLbGlfyZYbByb7F1cBkvT85j95HWr7GSdctsIl2Pbi9G1WeGOVVYdceW7toB5LsgFWVwDLg4tewWITnpseseSeidN27Hx600EfkamosgaWWup6Ojf9qDTVQPQn11eJyKLOpaNnk7NPejZTyadbejYj/Aa3JKR67bycElKNSDEX5RGrxdQ0IWBJKp/X9tYyjyi+288XypO52l1Vzhj+XAhKOVP1wLbPafP0Ps9cwU8Wnu9Mh5pVqyYv32nOXLMiXE310A9qMiTZras5qLa4uWjV/8xkVNIn74pFgs3VZIW3HdWuLEimg5CouuvS53gUh6L7Rb4CZepW8tbGY8u5NaSkbHHg1LYzI0PdUoPXwG9uHB6n6YeIhvA2UWGmx/JzvNR1RnHVzC1bB6ohL06Rz80jJ3NU7VK1lIlXNdafLpIdWPLZZKBS64E00MVKIZOSu0AlHmRX9LPtioiTapuLVqZGxEbWUZFCg8jS75oGriYmN2WRs+s11uS1aCuColX8XCPeYpVelP8Ktm5OKaoh9iY2lBM/V6KThVd4xRt0nYIcL0KoFQ8Fv20fmjcjUlPcjhSip4wTVfKrLb69PzodivZewsTYF3uEuQgZttJj8JRqe3KSRUYyiBn8zOSykqHkydPQXXV2pblYfJUkitKMKuJfqsgWN8lobSpQZx7ZRrC4xwlaVvOf63tSi0mvELuVJ5Y0VpK5wkq46qEmuVhqGaLNKmreJBbBz5juQ3QQTke6EH+LmtToZP/9BzPXiilESeCaFwoeVONahK+kgqcu+HOR0pYR5pptW2dbJYorTJ3qVSHb8lljG10R2uJibOLAqtosqruJBpVjWyXOie2KNnexvV80J+pc+Jq2LIMzl2xF+Jz5mmPbNlxdXuwn+KVY73rlXXEpYr1Pm2TSti1g0JKQrxCo4YPfIga53t0RTTrVDk6nRr1lfUt23Cq1/Ld86WR5ksPYCY46x8VSxFnLilp6CmUdP6t8Ww3PFyU/d4TkpHpmDJ6pBtLUZqxUXfOtVTVkS3nyBc/7V6re+ccvfjfZ/KXfTC2tIGb38LvWq2T7Wu+yWqahLNa4AmyrRxaXIVQlZBPk1iqmdDT1aPqvaxVNtSXJVk+5Pz3uQ4ibrfqsvPbzQ4PFzSQBq0vV/KDsR/m52A2pdmWcK1WJuG1O1divihkalrUAydDWWmbkyd9KtkHsWx7a4HdPbJktrdt1H/mLTAOMJ6zUj4hqrPdk8/HzzeQSp2YMSWZ6sjarbt3HuPL6snNrx/VY7P7/yrrhHs94BcaGGXsOLvE1F2rvRgEWo13BdNBHJKuB3NfF+il0anf5IZWfuGKqg0sCj2dR1L4WW4GS8tPf+HrRcZJ4FQupopQfhwpL0ruwF397a7moyiBCXB/spSOmkUCp11RRmY2SEG1LAtj2DO0r+DyZ4p/pVtLTcB3Negd+d1bJ8ZpKLS8rXzpZ/mQ9n+DIPVgsWpy1nBbLnKeyjp9Vvg2HLYvCnzgCK8IbKFf13JmR+ML3XTkeZQN1/DOLUnc21lwQso3oyTWkQJK5n9MIM2/r41Ko+mas/1xeCl857JwkUSKZLK55q1SDsU7jkMVJhDWo81Pk8YpInJfEk5+R8Rh0a00RNHvVg6rPOe9fxkUuClHifl6l182NYZHwKyOX7rTIwBlZRxmx87c0EVNHeM2yn2qUGmwdT+XbUKcxnDWGYpEkti4G7kJKHYkeK9xOGC5iAmp3izU8iNC735yEjC2JWnEs/44hbfvQjBlJusSWWZgYTnJuJdAvbdDnFtfDAJf95xzYQCnKcW4pJYg5l7Vqpl+EJteLTnumAlsEUH2eK84UPsfEknhdnKsV2eImZUZkdZAtT20j2GINzNfPirvre9LFTRgVUumR9bPtKlqstYxls1QDP45FWSstkp9d5poOIoAj1S/2UytrgjyiuOYHo0iJsVj5JUYg/AV/LlLaMsJc/9LW2VaJVEWb6FpOXVs+TfyctrgyhvRqY5NFy6bK0ESDqpxtlThXSxdbgaWrnUt8m/A1bVkGp6GQc+ZrEfL6CMo674q0qpZKJ5ORbvWA0LYtYNDW17eDplAx4dnQPswltX7AtUYdi67ymsR3f3ZuKCrXxS5bphPMGBOlr7uB0ovssOxeMmsF2oUnZkwgtgOarxDtOKYLyfRBGnu6aL0vVH+CGhX/LKrbXQXO2xYG4Bn48QSaFL1YSzMJZm6pOcQzKnG9yjeQTPr5W3MmushUZrJImtCgdHkznkm86y2RWRxyqkpY2vtcV+JzmCDEY6K5pSu/7H468bVFQpfadWq+K/IRLzLDQFcBVIGTRUv2YnVezWIDkTCWCpyUs0kg9q0JxqESOb1ltrRu18zzF3OtL2i5ynGuxw9izmXX0D+5TpvNjGvmOGfCM36UfID4wXPY/EN7LBb3OFbcmpA5r8Bu4S2jlQoJm0zEXcd0XLyPiKurxSvIdHNxgnGIrGhc+RWiIbyLLDEWK7/EcPE3vognRQNpM52IRdRFgzbnZjRJPCjL9j/lLFkKQpw1BJID2IyuG7qma8Tm2WoC2PYMuuv4PBkIp7m16D8cuqRzdbVojjrjY+S9l9j5KfJG5qbx68bRh9ZjW+FZEW7Lcy61vG3xRyUcjzLHsH14XisZv3bu1gb+bqkL7os6NyVtJLu429LPy12vzFSyJadQXfrXvFDVNWrNHi05n9sK75x/oILkX5jXLI/qvL28qm/VMjeZCc0Abzh1GJfR70UyMszdarsiEovXNcSfB5wroDF8ZB0Zi+BHW2xfc3pRu2u1qV1Nso5qP/8eW9fb1vmV0F3Hu6zmqp8fbjf+LiMuqgnEY0JfF8nrDRQUzyBIErXi6mL2eHAytmpZEkx/MqF1dm+CPOcyxUMALX6sUUGSbaDoVn1BD+wbpynaTsXS8hoVJwdHwb4fZTGnXLs5natLdegkj6QKakjws2hicU6MxaFfPw8hEOmCRRaBRS1L6btYhm0Ey8x3B7W91c+5lh7UxsxPdTqthPHTWekuanQZCyajtL68PopFc6ESrSyIn93cNR2ET0b2YbGLbGXGk5M/zkCpsvlVOnktUX3hr3mdJLNXoFNfoIvmE1ZqtkEWdT+TlXANvaK10jmZVfll+vSnrlN/jE3mQJWGB+56UtFNNCjBmtf5pLSLBLb3i5JyZgLXtGVNgKgX0F8mffutOfO1CHllhLwVkh1o63pN5iWDJTnUXVNGDNoaejzrE1DljIcnmcrc9ZYkaT4y8gtruZbVypRR/oMlkTHjqA+NbXvd/Fim65/r8ZWRD1aSSB4jKHVMstv+48F1W5NulOoc0YQuqBVGFyJjN+bqQHNi+VoxVZLNhLGULkBNNbZAS2rZWEst6cdx1Chk6gPtBD/t5itOfy5EacbNqnmfOMhs4RyEZPg0NglUEPwsbeminddyoAs1XuOgJhAs+GkfEVyn5ieVfqDAvGGfKkDSS1GlDaqHLFsyppFG4GgFiU8/jdXYmKM9GvbNzuooMa9gmdUkZYrVWUx/lsaebHcKTBp/pe/HVy5zFiA/PvUTqRvZxbXuUm1W2KVop2s5AGt0PaeCE9t8ofMr4XR9IF99+xn+uZYet8S5kMBNjfnXhUiVczkawy9lOq7cR8T1Qf3UouW8+OYHNXx19Pm2Ofhmwu2tZR5XfLdr1xNX+2uGBO5rrAU/RGbhmpROU2pse0aVl/J5MhxOcys/4lYPftySqq7GTtrcoDVfzEwXMDctH0xUShLJk8/F3WVF2KFofiG/NKgVRicqMw6dqwPNhU/OP/juh643E8ZSugB1IKqbHOB4FAvMZnECNaz8qS6kmWSphKqHYeq97DY3lfP/C8t0AHP0klPh/y/FpSv1AcrU8pcxTHOyuXBL+uvjyGxZLJeTau7C2YsleAX3Fycp5oSxhCe9DZUiozLdqpsWqW4mKsjKuprHne8DLBgzcZR4PveGd9UkM5Is3kpWhobirUnqNDoShOQYdVE7itC8Faily3hasg7i6Kk12px7FlvXQ8tztF14Xd83lB/vynLWiwrb3sMb8fHObWQ8yqSM+GhoIKOa8XYCu6efyV5SbcGPqd5K+vJZ1V0vCqaMemu5TvJxnpIipJ0iExf3s4F+891fUS/WClRyMrFHnZwEnmv7LseYYauSunQuWOSp7JYK1nvSw2nBv9hSMNk9/akOqIHrb7Lkdd6sq7S6UAqquqreSlnp+6Vbea3UJKcSt1DyRXLXsvYST7ZIhVVS68WL+xclvrKYycclrSvF3IWwrC9RMvd8oGS7QgfhQ1icilHFEBb/kZXXak1xZZtslJQ+VyVcuGr+SgEu9Xiwtucw+hcbdNBiLuVOJnqyz0Vu2CRt3teqU6svldq+sogrp88qed3JVE4lkoQTsSLBGJu4+iCdJrXmB7bSoJQl8hV12xcmeS3tq1tUyvpzRWt1kcwxCEzWqFYCrExnasVy1SRkUTNRGaeuZ6UApY/n66Q65dIEjfHz3X0PAxsLhkGLmRDSlsDipIQa/qE9yXxDHtlW5xUtF1F68bse/aw20TI1flLBtfIKhJEb4MdR1kohiDP3M6+RKdl+hn1OqtOEB926vYbLX/J16l9vZgH8TOeuqyt5DxXnJ6aGErVH8SvSVIWMNdvDV49lC5pGIEZs5eIUSkPiHFsNoAJJRp4tDETVz0WvQwanWh35IYNTelEWiuwejC+MOr1UzY+VfqyQvManOhD7PJoh9KuHEmkyJxybET8XXSujWJgNgMeCGdtCqWzHsm+lpRsn/jUts+OvaqYKnPGEg3ann/GigFLwo+Uni/IOpJ+Orp2cay5os6InaynnXLqLaQTM/Z/JwVSg7jPZ/NN4LFK3/uRSqoHrb1K90VH0K0BwrRRUhWQzlbLSX9Mqg2eVmuRU4kX2wRdP9VDiqXKqsEqqiXhxY1H6geRNfkpgvyzJa5FpUqhSgSWbSn3uPiJgsjhlp4ohLMFTa36qQcWVbZpOkdKT9cEPVOVfk3vFsxJYmfoyBNet+oVJtkU/LXZLKgq1+EhQxuTPZKe5mDIRdiSQr8mBlvP+7Y6lIGsLAWx7nlLcDV3Q58kjOtbdfIU/bm8VeyAy45PLVKGgvJelvII01Sj8fkFZ253zvEamZBUnyJGfRgKBBbPX8MwYR/o15r4yml+p5q6rK/lK2ZKP5wfsTtQ2c3lOAjXIOTql4af050oh5ON38gAmbYp/Pve5u/aG7apN/sJilwNhXP3Op7zybjUiSbsy69LHMzY0QJf8ae9ESwWb4iv96U8GRLornRCPZY4rodIPeiD3lMI1kVEn+fRU3tq6jJIXEmxN1pZn/wn3f6eeVdg1VXcqxWZdrwpomYdNsp0C48pggbZxnBPoSFUio4XkLT0SO/GtyC/OTiZF6j2h7ysaW9dK18l0kvpdDFRfmUyNwB4EKmx71x4zmEHwa4ssQw8CXdO028C4l5R18ouvdtGKvEXpNENjxRDMOc/WV5+ug9W4QAv5EbdUH6SW/6nEjfJnosk3WHQqmmTkyyBK+aKtHCz4ecXXFyyyg2AZRm0ztHciTReDCLZYM5P1dss5azWNxQbrCymb07z9xnMdzbPwq0fQS/qlc9eyz/4jG1+r+GftIBxJdU+LjTTfwbmkKi7i6RTVCkuPqcZSkd1lH5GP6trU3EXg5GzGSuq2iOfE7lcbgyKrKi42DSeVLrouK/iyMTbxaRivY1Pj6266bq5B1W1LvrEkLkQdkFqHNK6kjCWtjuYyzVzEo93q7Ho/aG8mKu/27nHetkj4rnzycCTbBvXNFTAvjF8b4+oXuJFMtjiqXFhWwDdzJ3qoIx6y+Y1lL49uZUnjmRx1givNUWYGQLbOF1iDPp+hru0LbUY/dt9RrV/YY10HeIsmuvNuWO/eVpzjehVUs+nnynreVqF5aAc1L20R+akl3ZjNZipis+lXMLsR80uUuY67novPFk6sknXAV8T6vizfKpWXqlyRumNV+gJbkkqW+qw1P9MojnJLqvFVnLwOeqJgfV91JohQXXZLz1jU11dL4j8YNwrsm8/ncNdJG+XX/FNa5qSaVJNVWL/sc9eBjxc01fzYWfZhLtlk+Pr2RZuN1b1Y7Z0uLjW3lsRyPo8lM+/h9B5fXG3ng1oNpiMwHWftI/xiqofKr8KoaeT7OD+10ut4HDfm5of8xMJkPdb33QG9RcMlAx480vxnbBjjkLjTbC4GCTYkoMocKzET0nxLQMOykFSGALY9A2e6hc+ziOhwEWKd+sYtGM4fpXSxB7J+ribjYLAifJSKwYrwxpqKxyxJ89L4mIZSp82XKbjuN5zbWBN+dkEZV/7sN6TJd04ZsTuJlOkD5oRpPtD19Thd59vYnGBTeJxa15CVDbPVCmJRGS2bAucgx/Vwbv6oyRRqsLd1Tqpk+F6GTg3EsrqclFmBm03Bq85I1DkxLOGS3LfiAAAgAElEQVRxZSiqhztGPoqO6uq/mmRvw1JXc9YPWkrrDLaulNhi/DrVb2zZFktx+ggVaupkNOQj5T26YLrhKKpJrqDH/WbQSwYeY3MvRdnFMgQh6laOAnlfOaUsiy8XzCr6W4s04ssXobSdrl/2sxRKUuXFrru7OP7tlO8Fi+wraG6M5puFXWzCOIKVetpBk/dpd7q21GEpVEh7NKK4s9ugwli890UD20kdU7JGpQS1ZfAOwhGTQ+iL6psLdx24N+7ZVhdxHbA01S1nUVqVdMd0LE5jUIc3ljY/gnC1URfNPep8SS1d2CTeljtpYnPtI3LXQeOVNXO3dNGcpKWabdCtJBVqqWCdNLjoFftKma5l32QYpa9kWToFxmLEIUGN6iRJq2Ttg6+Nq2XeqqwfA1oABi+8BbqWhJ3mi5KyYdCSWAhcQ8BiePd1e9aUTs/mvfeNbdrKskyPx0OSJoZIyQb2zf/p9/sBUrspjgcyfhbBdRNWl0okGBVKTUXdU979a+4Jx6qRnQnqQPxThYof3DEkX6U3gLZj2SuyTi4l2A1IRY7BIxknqu1QIs5og74mXxun1rTvbGGMJWjjpVYr0K/7GXRSQS76WTRFnBklGXlep+Y7FRz6IqmvoBb53WtQQ5pb/tEmjuKGjH07dIWPFRrU9rNa5jmtnW9hK1YxbXbSfkwmqPzTz2Bq99yLBckeUKDm2kvz8IxS2vrqwcA5qXo/cPsJMaMt0kRQkVtrV1msC0yH6Bn1ElQYf2yyOHwIHEu/HiavG7bQeKYxzjEwifYaZYwZD2ktrVW2y5j++miWOtCpVS7O3nfK10GL60Mc0ruGOGG4aEIgv+gZ67dtX9ykCCSySADbvogIn2cR0REj+N5XbM02cGubQ4vbMivCzSEfMcHAVS6dwWNFuELp8YDFNzJuXYDjUSrY1j/i62D99eKgvU7QfHvLiN11iFUqlcbe/sJYHYr8U6Ui+ejyKfe4m5xI9UXKXPcmOVfevJOUETioiskZCgFp6GbJ18nIk7+119jVstVpTvIt57ZKJx8DmYPKMFfZxgwfX0d12in1Aqu1M7h4rlzYOoeiyUUw6ghsQv5nEwFIxEKgonk290ZUVSy+nLp4S4kGjGNxTvxeUoR9d1FwmhdKPk++DequTGLzfM+aYH7AP6H2F4D9+NL1YpsqNaf+qxoVzIMamKwqfnEqssg8otyTObrAHjXzgkUOVGAxUw2HbEHumZ9DCea3XFchkxdbjtF8eou2QkXw4ze89rstMVE7VV4yFL2rTXKGIVBKv1JbAFqqjW9R/fgDdhCuyJaNL9uQ94kFqp/7uVcLdfSOdSEfdY6kC/fr8Pals7i1k6g9nOpMee2CrfTcMjIkb1n6VsYmDp1loNpJg/YqpBqunrfhHlBXfMuFMwWZC79GWdLcPY5F7ypvbz/HcdBoJd9yO1VCJ4B/IZuf0bWqoqT143e9zmOZ5PSrXzDu69EvWFpujyFtV87XSTwY1CSr+mYNvwf2ZIlc4JaNt1XpgvFgw60aaqeOTHDhmnBgD+0mpXQ2/oiqaaXiunSCtizgRenkO5cNhpNBxQ5q4PTT792KStcpslyRpJxToJB2yveIyQamYy9Ec9VMnkxDqkFjlP3UHI4I9O5M50rn19Jt5qximJYuoNRqxblMIc3zSk7BSa2WfupSNX9OI8cKD9qv33zctVO9Lvz4dqfIzmS0cZZfXgHBvtlVOWDM5tYyU8bmea2xzBk5dSuZsmv+04Vsu0vEj68G4uyDixBcyBkIUsv/XDnxRZsN+Ps/88OfSS/+6OPcNv9qHovfcvNtUI3IrzabXS/aChWhnzCYjjm2lppzoD7CFVMOZ6D0uF10rXJOEgvhQLbNGmnQCwRiTD997btCNblQ7skcXaCbtm2SXZyIyyhz4XeacQqEjEbAuBw8aXyzhjYapUPLg223qC/o/pjisEAbP06mq9KtxTH7gAUM5vz1s5WQqvNzuJxrEQwV7ZOflokgP/cjqqaVIurSCSyYgBelk58S2aDrDyq2Xxnc9WjupXFFmONRiqri2siuujS56LGur3pcJ1sPYQLcmW4gKXPvNlk0RAkkDIq2wc+8GQ3EC37u1edVzLlMkvuqDzyDKYLqUtudFslcAoxzP7eZwIrr2OLEzZzACt+g33UCl7pogdh+ZXBpHuVicB1ZxvCBOqbK07b15bUZnzAaixSHbNCj+WJj63wa66/XGI31uZOCkUCFmuq8ET0lm6M/5ahVTPXX8t+KXMqNDYIRoCVafjQ4mT6/l9S1s4f9Sm3xSHtvVLXQO0QcVWynsrkL1fmpLEFktYjFMgaPzGXhwlcqbrFhNpxeTJZ90Z/320syhdLACxY5QDSsQRhKMPuIoHcbCdTn/8wQW7l90M8luLa02TrnIcgo/mk0jxZLGyfeJMQi4YE6iImJChWsLrgOyF00N9QZdZROCW45i5IR+yi3fL/U6Te4cHV4r0IZ64CibSxhxib7DPvZ52R5GZskscwFWmpXPw369WTuWn7sXgejTNDmBPPDt+wU5lRZFL648Xoq3cphl12k/KL49njz7UKmz160lTExaCsB8rhPwDjc6zSu8SXpdL04MOmUb79kg6UcdYgN8woS9zs1XavnDXhqiGGvG3mrHuSln/aUGxI4blLB+KViqLI4SdhbI3EdiEP2df/i6rG4xhQ/ctmQ5HRKRUVdCXDO3ZVxW5mye1yFiquuH6LW2qk1BSbaz9S/3n62UOVNVgBfqraVITCJfkbTtSxekRZUc5yRVFnse6uSBW9bWFf3Mhcb1PxM7se6lVRZUIVc5fGnv/qNB/1cAkncz20G6di3Y1XmvLRXtsx5MpbO1JnxILKlhw0eca147mJN66bN5nXN3JrPJ9n9uarux+x6vZnHIhs41+iC8KvtfJB+MR2ZSm6x4a7hBJFH6yNcMSVn0gL4bWHLhZj8Eowv1XQt4V1Zul648WAswxTS21xY2mY/AnOl9sO3rCf9SnqdlBcbvq/c7beaXEcRnUqKbbeAtdhVN/9jSdAeJ3AS/ObmX1ucB3umF4m5yPZwHIJFWzkkDYsQJO5XP12zItwQdfOkguUPNwaxZ7To3HYygE7CoL4lfx50RZjjUZyWt7gocmqT9cwPbGtkVX7L5KMvgLtWuXo3QoknV8PlaLzo6p2UTgf4Mm9R2/5vHqU7n3xpN1Du/xX2n79kVX0x7NdutJ+sM2o4zUuUzMgo8GbzRDFko4RxtC1lXsNWkrvKEBf/ECExfGNIbx2pESkLozB+tO29pcAN9YXJXG85r4Sta9sYVTkzms3cau5WtS3XyVJbadszemx+q9+eqt46tUB2vaS/2t3DU3KFtQw3trTATrCDXixWeDf54o8FnN4XS72Yvh9BU5yLCc5FsAysmjvwsTCq/H6J4ms1q/ipupALFjkGNc7W0kC20QTLT4i7irqjJzO3cGXfrR6owPLTMhhRnIbN1pfKMsTYUSMS1VWMuYujdBATdnUBiya698YXvwJM14si+fB7j9Bj8Q4dYmlirg7vVdI50+frXdfbe7bGXkNu+ZboGJsU0bY4iv00GNTh+OfurU8wY6niEPuop0g7/SIbp7PWvJthFz5vh3dxcsQn7/5tZm8xaPaKRMxFAv50XGzHppBDu5H5hY/DFS1u/mumwuLqkZ81le31J/dUPezOwOKuxLj6xeIRMkcgwFvXS8YqCEI6TW5MhYrrdpD79HODudk5yMnwRd9pNIGTpdggcG7o2taCGQuSnHRtKEneXZxqsuJ0alB5F3rKvc5EGPEmo1lGl8kHqwMX26ZQ1E3iFTXqS9X8amWN9qClCU/VwPea1KyK6kZRqf2MplYc/99mKGqBczX7VqTKoSJf1jJbtBA3sSDETUv6gyP7HGCQWv7nGheFNptXt2UA4tTqz5ycz+Zf02MxrmFt7zm7ejunl647H5Q7psOpIHmRN9q6e5Q+YiqdPFhV8nyh6sZNSXrGwEWRfIFVY43JrolmcZz6DQec5ItkOs0zSACf+dy16zSdwFwMSyCYSZ7TqQu3LwEMW+RLCYZtN6obn8cI6ljRWBEu0ld+ylGOhz/poU7B3h2UdjRKvEjyi0cO8EpTFUBcLz930c+xlLSWCRkJtoGDXYRO8szhmsIngf+ej8Td6xD4+PHjo0eP6sr76tWrH374oe5Z+1O3bt2yLCr7CT548MD/eeVriys5Gp/1MscVQJ2QbHrz6qrKWS3t169f1fp2gV8t8y7SXjPTYXWkxqWqW6oUOev3798vfWpl/LlFi3yyb9++ffnyZT5Oq7vrtYyt83UhC784Je3Hd9fBYNKFcwGBgxIoagj+KEATVc09Jcfw9u3b7nruQhZ47hbhAQGjluVq/v7779Oz6nTsHZzdMGpn882bNwPxjD+fPXu2qHT15v2qpZNzcStG6WjUpRxcXLDIAQF+FhH47bffLPH/+OOPvcaVyXcbZEBU1S2SV8R5//69ZTCiOBLjy5cvFVnkH1k0F3pcGrHb23x2FXfP0UFMBf/rr7/kP4hnhoPKm19pyzxbfcvflFmdCA8el0DS9I1QHGPz31jUIqkYm2ysHT+7fKepXlXLvU+ePPEf4boVAY131s8QNhFGLpzW+zJJbd/nShjxyeerQeU2lRODlqkb3Col8OnTp8VHLDNpi4nsFSHvw9+4cWMvweryDVZhZJSqp8KSAuSBCKab3NPjskUPHz5MphMH+g/Gd+OQQfqjWLAxQ4JJm4oVybwDNpV6cePXGjj5HnZKWVVug7nZolIsypM3QUV5HTrynH7bWjAjoqC9GJ8yRmO2MAb15s2bxZUXyyRnnHImRG1z8QU2dUySLZNI8tZiq/efuk7N90t9kWvNFV9t4gj7dqa6fWXLbNGjccpl8J0PtNlFXRsVPaVzbpt/TY/FOCjQgO46Ox9U2zEdrUzH4H3EVEw2Pyyqe4rAzjojKKIdiEDpRL194+6BIJxVVGy7UbP4PEZQh4uWX47JL4AOWFhWhAdUyggiBYNZVoQ3U8ri2tBkgjgeZTON/E9GbS17250QgRG3c9GU5Wavu5daENXyHV9HsTMkZpLAyvainWGBp6UdXXp9ZdE4JoVZDCyauw9Sm5vsDqI1/7mScHN5SDAmMKaONPNYOk0zFS1/2GFc/CYhavJ1O3u0xrbNQstKLWPr4nqyuO8qfkQhrV56TyZOIAS2J2B3ePQGkXOZZDB16Fs/aY2Jb2N++xVzs5SN/qc/hgomaPKi+g/mYxYl6yelFwAWn5UPv817bupS82+A6M2lim27fnl1fcEiBwT4WUpA9tzo2+RfZC3N1x4/aYu6ev72wYhOSPF3ztkLlY+pd0gsSnn+/Hk+nX53k0qJs/Pt/KI19h/3H/TD4+uiZOPHFaLpSueoJCMoUJMqds9nLpHScFWDrvW8VB7ib0zA2Mo2lkrZjSmYvYUyNtm+zvg5ZnpYWTztVtnlLUpfwnNfr5whbAJHg/F839170iBTijt37uQdMLleqqWZFJrcwqA1wUgiEwHL93mGPZHNosR8Acd0WubKFazCyBg23xqRn5IKBCta81ocTwWJV+8YCdK5wk/N8vlHD2jDekXFyDhgjqHliFgXufTCIsCYe/HzrSZvgkopHTS+9uUnj+LaywJXNBA7eUtNnlK7zmyhZeE77/zb+fsxLf2IRTY/zaLrS9X8IjLniOxXnt7j00EWtbFv56i6Uyn8CjxXrlNa5rnCBuFGF8VfnyrC5T8YZB38LEo2eJY2GwCJfzK3NjG5rMeiCpCf43V15jo7H1RkTIfT+9zFOfqIqXRsfpjTsh/OzjqfBtenIWC39iqyZj5Zlz+Q6rHtRmXZW8F1pnCN6AaPll+OMTpyg5SRFeFBFDGaGKwI76sRy4owx6Psq6NVuTfcCREY8SKxtnwZQLNjlqUCX/41E9Z+Olwfi4C6n3iGVC/M9BsrrvHbkhtTjgUcaa9DYHGX/BwKbeTt1wDnMp3CqzsCy/adfNa972LrkoSl8bwTHD+lzZ3GDS7xs4RA4NAEtOjuXt5Ww9EBWL2LY3mvwz4N2lvaE6QfTMoUDaZkGC2vW2j7QvXOZktXW92PV6hvkY9949Rc7hcs8hwKwu0EjK1AQ2BZdXuyrWLGc1MyHV09/6JuQpFlCVsV1qVjUYpeQlt/ppLLsfnF4B3EVF7L0Zwy3Xt58ppNtTg2zXVHgiMQGOEUgxE4tJWBsUlbnhWpJXs3TXprN4MsXkWCPFJEoHQuqyhxY+TF0UqykhgTXx9tcTgm+Xfxh+OiYdBiJoTEBCwrg7dv344fPEpI/lSOEYyekaSOXvJXnNUz9phBtbuXEqCoX47H7PmCG99TyidykbtBt7jYTyWxWKY4urYXiy0a83iU/N6MvAlK6uJ8gXO1q2uNymPsV5fmCpuU5wqzhfqK2KL916SW/f3kJMlkoGW1SLL1+87ZXGU4Zc1PquDEgZqdcAeTSaE9XLKAnmXud67KBUlV/yxK/wr2rZrk7g9e2TI3hD/+whZttpW6Tz+3NldVruCxBEPpuTpznZ0PIjBXH5Jw6O6TWBQ4fh8hIdn8MKe+IHxxrUrxjcYkSLnu5wabCesE46ljESiy9v3m0I4F7RDSYtvtaipqBfg8drC7x8wvx+w4xiklw4pwKbHrxA88T1aEN1a9ZUWY41E2VcqYll3vuvvbeoqIqET6aFvRIysjW97Q87PQwurIr6P4onLdkED8gWjVnK51dc0mxfyBeQ2xkBQE1hNYnOmbyyJwCuei9Qi3Hzwf5K7Rmj5cHAQO9RNbl1SHNF7k2MiZ2fKst6TMBEJgLwL+EL2o4VQLnB+jTskWTYNWS3KCBy2jS1+t8odLd7tq+j4//pJjUD3aUuKW/fdb9sWLK6wSWMPn6spzwSJXs+JBn4COfrAYTz2iI0H9B7e5jlc4env+cY75kro90/loRXelFIsR3kUjKohFtpE7iEkXxqM5fWemSIlNIu+be5MikEgdgVKfqi6XiqfsL9ZWJN77Eb9B+TaqX76W7vU6YxN53fHrc3pBWjtK9zqFqp/qSTlJYPEjChr97Wv9dABf/qV91eHqueskk+pADFo1uus8qPd8LOMaywuZw0LLF9DSCw9StGAVptNSQh6Xj6LU0BXVIkXuupjuF+To18FbN0JX5zJZvM1+7UV7PS2KGHM7fn7sY29TFgIHjTNXu2K3f7MC9qtLpRo//WyhZXp2zQanfJ2xKNoiYT6XubuXqvlzEM4a7leb60wcYd9OU5/9CjxXqLNa5rnyBuHnWNiizQZqrf55+rm1K3ss7HyI2wWmI2YShJyjj2DzQ6DWuZ/srJsjQ/ihCWgyuWhGzjK1cmggpxEe216kSnyeIlwHipzXbL8VruaIWBFujvQcCbIivLseLSvCHI+yu5r2F6B0G40vsWXu3o+//lo7IEs7SH+2dL0ApDA+AU0fBzPIqjOaMekqeWm19IXRiFddph/CNQTGJKDPWVheY04Kb/lSUPLBJoGLbzvP5fL8+fNhmye2bk5rCld9s/f+IinvIpMat0YgoAlfvQNT9KdHtClZHbT+LOtkIxSzrQyLpf7zzz9l5aZMRWkbQ62MFouZnyxbfJwIPgF/g2Dd2E1etM7yU+vzk9W1mpjCqz/xpxeBLPLkD2cJRFr/03LegUXspCQXLHKSA4F1BIxtwVn1ulzqngpOANngvdmiNWMVqlO3Yhli9HjXok5N8VPDdhBOVAth+fz7vqetVwcXPS5XIi4gcGUCiy2Fscm+1UMnHsZehGxs9UmI+xaH3CsIBF/CSaZg9EiTz7YKXByOyfsyvuldLRIGrRodD/oEjF9NOPSsdX7glt/F4rPa91oTX/6IUrNhnU4PkS9kLGnpvo6idyz9caJRnstGC3ynxR4qCUp9Vr6lTE/1MwXBhoqkkJrP33fcnZRKgfmFBr/lzqVw+vA5CHPhGwCRFe2Ui6Up+Vl3gmCZy9pgtlDjOAuQfuqwpCwJO40355Q7F+5XjE7XFiCdsj5Zsm6r0qUWtS3N2Vd0p6o+iH3zS3qs64tb5obK8gcsdR54p50Proy0WYcic8HcmuDMmeu58AzPVre29FiM88zBuLtVSfPpbL/zQfJgOvJKMd4dv4+wOFRsfmBnnbHCE+1wBCzTsH6htuyX/Xy5LiWAbS8ihs9ThOtAkfOaZUU4UCUrwgGQ8X8GI9O6+ShWhNco2rIizPEoawjv/6zGgSuF0Py7W0CqSGoX5zt+Ny8v+cpPfOcT5+6ABOJp4k7f8mpY9ljmhomTFARaEahz5pR70efpWknrp7Pmnf/gJEg/2X2vY7uBrfM1ou8eB0tW/t3pWr7y58+f677pF6dGSFcC0qa81qI/jSR1NrNOONKffOZv375J3UpH66y7eLBd+dQl7u/CNC4/12XkP5Ufo04x7bM/fspcxwRU4d3M45oDC2Qn1fqmRqQXeKQgXauJrbGfRqfCsoQQF3xNyGKOWq+qG4ZfsMhrFMGzAYGHDx8GIcmf8g/V9yVv9Qv0exPlslmHYi9R7Dbbn83ENLoT22skI7O7NXIHMQkpZ96iuNI3Ax2BhhdFbxs2zJekIHAyAn5vsllXwthkqkV68Tv2gd+9eydTfLJqRnEyBBZHK2ov/d7NzggW3NIgdLHl7j6Xi0ELtMbPJAHL0vzuqypJyY2BizMni23ZmFHvaIF57LcEYxn+qLAah5YeVCHLaaxLGieumevrrYvR0vffutHbfXWrkH6XMVdAo/rmHs+HW/blG2c/8hn1uJt/qdLNivfI+ihpZgzLXrNV4xiZDJw1+jW2l978fQOVKY5R2kwKc7eMhkv9zlwKa8Izyu1Nfk7scWr+nISHC2fiKKOyTBPIPLV4y2gx9mpli/LvHuHilrkV//EXtipKSptNQvMHSme1+RnV72VLt/RY2PmQrPn2wEz9sScSxzx0dz9+H8Hmh7jKJUOCydhkHAXGy5pzMVuFL+ZYvZmwlYSkMzgByzSsK4KmPUdYk3XycDFHANs+R6ZVOD5PK5Jd02FFuBSvsWLLOWdFuJRtp/j+tB4rwp0g55O1rAhzPEqe4eh3S+1dXB7jSDJ+cArZclLMybA4yHQx3UWnhVWXPhcjE9Dqe6dvefmlzhtcP2bymj06SSwEDkVAw/jqilpht5uX3bgRJ85X01J7rTzFwmRCsHUxHG1I1Tv8emcyNtHafq2tzDo1g2nEmNuJQ6Ru1Qp9EEbHOuhwB/mHR9mIv4FSjMvP6yWxnARc3d2sF+9kKfgv25QeMZlEoUakAeD6QajMrz9hlMxLgWqh2483LaAqRpcXLPKcWgmvJmA8BkLfk6nOouJBvVDtP6V5+QGdq9gV9GWuvjaOL4yfha8Wo+7BYTuIqTiymcGx68lirjn5K5lgXWCnClYnDE9B4BwEGJtsqUdN9wVnScisqfPaYDp9y2KSV56APDrfN0hGNvqiyWfbBi5Kog0lmvlpm2l1ahi0anSnf9AyTDj0MXyLZx8fwouWefRnKWV/+g14jZvhFm1gsu1oImsRuOLUHfCRzPH0gcFkSJ1eRMkyx9h1gXXRAZCQxvejtld6fnHH2Ka2F3vLHDOm2FL3OomaV1ynTONkF61i/IglZJDZQuMrN+sXeuaYGH0Y/83nuaQqwqn5FdAO9wjjrIzKzm3fMgUf/NbFLXMr7fi+q2VBfzHfVjsfFjPKRKDNZuBMt85q8/FYjONodj4k2wimI8YyeB/B5odYZckQdtYlsRB4DgLGEcFU2GHnY8+hi1alwLa3IplJB58nA2ecW5mhzSRkJz22JcCKcFueZ0qNFeERtJlfWJxWhDkeZQRN7SaDXg1dszNgL+db78iV9pGWt+92UwMZdyawzSSp5V3fTEHXtMRMstyCQEMCawxp3iNpKGQmKeNGnGQKK48SS6bZPBBbl0SqrV0aluhoUu04124/HYmiDyB//vxZM1ObraEmBSNwBALa8K2a0O+bnyOU0SiDceHZmFo+mtGNXzxROJ8Ld2MCQ73faHnpXUVosrEpRpEPsYCq2LZ7wSLnOXO3goDRVqt+bmlCgzGCUciK4vuPlA4uSuP7eWWuje/F+XtxMqnteMti9zYWL3hRfy73berbXO6EQwACnQhs2bQZm2hQHLipep1P09Tbn1HYqTqRrJGAZeZzl9FZUn6LJCrRli5xUk4FYtDmyBAuApZhgvEV6zF5Li56dhqmtaURmMeuSzD+OSyZUtTtzdDoVesjczVKdlWbFzkbJYM9vtVkMkQbdSx6t3R8sYSWEAlgiVZX6ywpr4yzcm/GytwP8XimggV1eMvidLL/pcmWxjciGmG20Ni0jcNhY8GDaPaDV4zSBunnf16q5udRnPXu1cZZpfaqNL6xnoxg34yiDhjNaOtObJl7KGXAha2pmKVtsDS+EeZp2uyJbT4ei1G5V9j5oHZdagpK41/NdAzYR7D5wVgJgyXLuaf6zZXN5ahwS72q2EyYyZFbZyKgPeqZrj8u6bDzsbGoVw7Btldov9SHKY1vFOk0wyVjeXtHY0W4lLCxR6jrC1S9WREu1Ug+frCaZhzJBmlqbtCi935ernFysq7WBYXt8dOyIszxKD3Ib5Tm+mlx40hyrjw7Vv3S7+TIlHz8+HGuIISfmIDcYsusxO4EFo/N211CBLg4geBMxFIac9suS9NZE39Nn6WDezU/tSb33s9i6xYJ690ebfDVkSjqFIxTG4tpEuEcBFQrdGLOer/60DT6jairseAaVaNLPrimE0wmuCZQb6kFE0ZzqZUO+ubSKQ1fxFV0or9yv2CRS5kT30JAzozRqd7sA7DykP2X+tSZbvM+1WIjDXiWxg8ez/y0rMNZPgufyaL3rX5wqiXX9J3FzAo+b+9XQ+ZBCIxMgLHJNtqRgyorGmzUU6cgI2x/k20bUcmlNwHLrK/cvHEm0ySJZQ7HOOrsiheD1hXv0RNf3CumAi+FKbEAACAASURBVK458H13PosFtOxi2bcUb9688TcqqUV37SItI0cNgqplkPFUL69cHj9+rLKo09f+LZ0brjlYlbQ62X11tFfuwWSI5mrqeklLV1WduAWOceg9bPVY9AcGX9i16GhlnAwi2be9viERTKa16g5KJ7hK49t1ERQw+aDF5icftARamrbSaUV+TiQLBz1rlHYul2T4pWp+ksDpA682ziq1V6Xx7RXG0q672je7qKPFNNq6E1vm5hrpV8/Xi1oqW2l8u4TnaLMntvl4LOx88JtzqSkoje/nlb8+genoByePLnOXzQ8ZOP4tdtb5NLg+GQHjiMCV+tBrQ64U577Attfpt7SbLo1vl+oEPo+9sL1jsiJcStgye6YqWr02x4pwqUYy8VkRzsDZ8lZmCmUSQ5rieJQtNfI3fxvNphmnMjO6ZalH/xnWz+HIZDrdMr4U5Kez2QtCfqZc706g7nSuCrEXDW4+zaGMQ15U7l6TwMrjtOq2BrZFbRnKZnJcSSCTcpNb2LomGEnksgRkoyzTDSfms+VZcsadPbhGbevbUBtHLFv/p+Lv9d67ZbBpPEx3KsgFi9y2ApOaI2B0+TZzXIOMjOK54lRfFGWkUUC/bs4yxBi8Rxuqg5iqRPCF9rl6MqDkc6ISflYCK2cCz4plfbn6Ge1YtsuOTbQuqG1V/hlngqOXpYtc3JgnIQclEHh0yVLsuBRYLc/Tp0+Tz24ZiEHbkvax8tICvUXgvWZFLLItxlkcB1Vv6lrMulWEYDKnaBxaKoN2/y8SU5rrB0GqVM+ePdN5KOr0dTyWDkcYXxGlMDeIHxwwV32+c5BOUvKuFc+yL380H8CntOjML+7K9VO74LWsnKzB9gXvNJQuaiznni0MBnpzKrbMas49awk3KtoorSVHY5yT1XxjqU8W7WrjLOzbCSqw0dZd1jJXqHj9yKgiU+MjtFkjKGO0q9l8h+UiHouxvVimrx26NRdBRkbx1uToni3K69zDGcek+mLAPoLND0ZtBpOxmaf2mjZvvpkwU0ZunYyAZRrWFVkzKntVcicDF4sEsO2LiJIR8HmSWI4euLi+Of5CZOCEFFXUUvWxIlxKbN/4wUouK8J7qcOyIszxKHtpp0G+iwrO57H+uJAdne+KYxGNiw15aNw9HIGu3snhaCAwBOoIaKPkmj1kvRdxjYVaKUYw8jFmulk0bN1mqMnorAR0Qoq+lnnW0uXLNeYWZ325NC82d4sIVE/KFOVijGx8S82yrGjMsTSaZbBZtHB1wSKXMie+kYDxs65y3Y2v2xnznYsWTCtt5pFqMsq+r6Vr/24ZYgzeow3VQaim6Y19o4Ed04GZayyEQwACRgJjNu3BLbmRrYsmJ0HubjDRp+5SL0u7OFxch4DeiQ0qQ7Lso7VNizzaiKM3/5PF2SbQIuQ2kvi5nMyg+UU71rXlmGbLWGPkUh+9sgUDE+1I7vpSFoOgkStzLFswGWKfoPCTMh5L0XXMbtk8M2Z3NpFcPHxhcVeur5FTXi/OcquCGatiQz5BB9dqbzSzhU5HFvfeRe53YdzN2EPaS9X8fhocNuUxO6auri/2bdjaaBesh62z5+5i7miZnQytLro6ySuFpM2uBOg/fm6bj8ciXbPzwVV4TIdDsf5itD4imGPMFHBMo5cRuPktdtY1R0qC4xAwzv9PAi86CeOU67KSYNurVY/PU41u5Ae7TottUPCgRbMivAHzA2XBivAgyrKsCHM8yiDKqhFjUcH5RINzjPKR47src48TLAqRb1QUX5GLhhaliRN/TALaXdFqR0XvAh7dL+zNh/T3JbCyvwj2Oe1VlvXWYPstYkZW2DojKKJBIE9AK6+D2Ku8nM3vssDWHOloCQ7VTejMNePG9B1rpuVkFvvo8oJFHq0JnEwe4xEkxq0Da+DIN/abs9qszhpbk2DRs8rd0lTFoes7bBaZfUqW+FvGGaqDmAoefJgrQ2N3zWZk4xYEIFBNYEcPsFrmYz2oDlR7qoK+6d27d8aNyMcqLNJaCBidxtG24hnlsfsVFlalcTBopcQuFd9yJIFlvDMytKCvCUTdd49BIEzyZ7AoZhyJJ5OyBFpOzFE6DIIsMHvH0Yfd/CasYXXdZIjlkww6eGX9yuYcEM1Yzt3yww/dnbH7wtKV6M2xJ0+e+Ervfa0cXS9Qd7rQnITMFk5kjC/hOy3M8dwm3ChtkTBXq/lFcE4Q+dAdUzV/7Fs1ukEeNNq6E1vmtooYcGErKCBtNgBS/fPcNh+PZaoYxvkW4yR2dWXTg2q5/lyWql/dYL9aBkxHNTr/wQH7CPsixcXn/dhZ59dkrk9GQC/e+13MYunO7QItFv8QEbDta9SEz7OG3pjP5k3cIHMdGXSsCGfgXPwWK8IHqgBaEeZ4lE311XYN3niqd7KE+kigcfI9+bgC1+Q+l2ZReEVPqQFGURZEPjoBhohH1yDyD0IgOPeuVCrNO5c+0il+RcfhS7KSg59U22tsXVuepHZlAo8fP75g8S3r7ttjyU+ZbS/PoXMcSsXBZGIGrPGFt0wK1bcsGx3so+kLFrmaPA9aCBi7KlU8zc9aEqyOE+xDMu5eqs4uflDzWpmXKOT5v3jxovcLHivHF3GhNg4ZqoOYym55Q0wxB5R8Y92RHQTOSmDM1n2ascmzZ8+C7+apI9P72P8/e2d/98Wprf3t/uwCYkqIVhAtIVqBWkK0ArUEtQJNCdEK1BKiFURL0HSQ53r2nMMhMCwWr8PLdf+h82MYWHxZLGDBMJvvuVy1NWnKhfUy+wVv4ZFxvLuHkMrPJ2DWduGaIA2aoFG8pTkL40KvSJUKqrsjoopISYk4p+I+f/486fHUyBprzGWgVKqN4ju6kecMgcfGSedUWmfkdhonO1CjdQO+VmSX9/LdSrYwY14ruxJs6Ic/XHliTnlJcegPmgC6wj///BO74csTtFOgt9Cmce31hV7TDTX/2rrunPu28yzat86atmR2F1rmujzHtANOGdlmHSB5P8es61qLBRyxHFrBnQ9266DpsGnkXQ9oN7j5QVmV3FmnBMVoMxLQ+IHtcnEhwKYx5jVte2G9cMxTCHC0x7kinFQjmrU5dgRJSNtFdnpwrgi3Qx1NWbMizONRohjHjVCyJbH8He+S3KswVboI7bwc82Tf4vWSBDgyWLJaWajOBPQHM4cEG2eRVTMwCpUC4XonrJBIi1u0dS2oMs09CTTdcDws0oxB9bBloWCnBIaqYv089Nr5ZjR3bHxRnj2xYZFP9ZCBtQjgdQXlrg7lalyeYM7LtBjwP3z4MC+pkqfwEgXepoDrGW32mHTgX4yNcXQL3oZ9/PhxSeI7PDtUBwHg+rdiOAPaQT9Zxj0JjGaXVqoFdIvOq93oPdGNKo+ZWAkFy2IIKF2dGF/hLVbz1CAXx9gvKkzTIbGcOw2azGfzu5qdT8p537Ak5feFCldqOpTaPsIGs4/WZtDOLlQ6ToJCZDqHO7tNhGNbBcE03RN6uqaeFqcgp9IOrnXRhikbotMiLxaoVyG40e7fv49jE/WemUJWmIZozijPyIXewgxoLR65sK/fU/NbVOKYae48z6J9G1MnJ5LqQstcl9IsdoBttrzeZ6nrvJJyxHJw484HR39oOhwgqT9HsxuoUGURBvfAKEtREo0760ro8dnBCWjcsHYRuHZv0xjwmra9SqVwzFMF4yCJyAsx4/si7CVarggPolSDiOH04FwRvrBeNCvC/7lQvg2zlk1/KpDoK1tCgk5DFWKGbpXkHkozKTxDAP0nvpMkYeRhCcy+fXBYsBRsKwLl/cU4ExvlvnmhfnFYzIDf1KWtE6qMt0ggiQCmTxhh7jZijE4akxgy8oAExukmcPK3fkZ87WKPxhTAMRodFWxY5AGbwHoi4d1mzXleeNnm2bNnjYqP78raKeedjW2nkH0NW/HmzZvsxzd/cJwO4qgIzRtiR8zR9jZtrkgsPglUJMC5SUWYdlIYtTr+PXQBCCFwm9KG18r9phkrcR1gQirNARM4Aubly5cd5PGzYPvymTDkIICzJjUoZh/xzv6tMNt/1XrCC5WwswupB1+TCJG5MBwDqrzzHTSTX43np6TszuDwNKnZtW52Q3RaKamB2K+pPBEPKUMr8IfFdPge8WCeeqdK2CI+vYUaqpquR5NOKM61DXBPzQ/VxWLhm8+zaN8W02enOGtbZqewJT9HW9gSysI2K8DR3Fre5nPEcqgBdz44zYGmwwGS9HO0PkLj/zkKOLsrOKma/MjcWeczYchKBOBt0xdndn+svqTzxqRtr1V3HPPUInl5Otf6gcuLb3tjuCJcznPVFLgiPHjNwhD9e3ARKZ5AoGRXombjoJA1bpW/ZC6nH72bIcBuL7tGGS4fYd5NG8tXDQs4EYEk18xpuTLM9Wk65YHlB7WU957lpfBToK3zmTCEBLIJ7OZiLplQZEPmg50JjFPL+kHF5YMHjQCa2eWGRe6s3ntmh89JKVUU2wgaIXJepm29NtCoFEx2nA7iqAu9zRxtbxN1iQRIoAqB0YxSlUJdnsj379/hNXIMLKwoBgnL7y+/HP7gAuBtfKWfs9yh2gKF0mJg1tZuSCyUSymekAJvLUxA0/Qw45vdStubyWaszRcvXhzzbviK9Z90ziupRiWQMraK5qXPp+oSgAPkMPLQEP1OaFsGdMEap2JTT4uyc5x9rWR2Q2SrTfY1XjVMfRbc8NTt27cxj3j8+DE+HII5RWoijH8hAY3f+ELx+mRNze/DuX8unGf1Z84cqxCgZa6C0SRCU2BQrH2xQ0VzxHLoMHc+rN2WO5duNNPhrM0JNDbf/KAHdfmwSiOAxu8nKANvLUZAeTa6KfXs/lhTkIUv9CZrc9u+sA6waA6B2RdiuCLsVCh/GgJcETYoxr+AIeLxKP2qqfqycfZMXrnjQUZz+Z7IjOJzzinX6WJ3MzRkMQIsDglUIaDcminkdXl/YWTTeCdN5NMLvV/j9PEWgbR1LagyzZ0J7OaULDeMO2vLLGUf5xQtfTd6ee+mEUDj2N2wyLO0i9nlVL4kA/d9i5K+ffvW1n+szo5jZ1qUtzzN6v7AcpGOFIaqOLxvoy/XOHNMvcyMSQIkECXAuUkUUWoELANhWOusiSBEP0ZNzZHxJyKgVwPN5Kh/wfWDgT/++KO/eDRo/ZlPlKNGJ5f/Xuj4beTZs2eYx/39999J85Q8PdQYZO6KzmPb4imcU4NN7dANaEjemTWaQ1XQ+eYlriyyRusgw/jnNMnGZPaPFiprU44GRco2IJhHQF3v37+PcddxVMqbN2+g/3KOvKsk0M5bqBwnD9JAGs01qPlKPZwummz2pyvOqgK3s2/zEqNlrlt3Qy1s1S3aJakN22Z3sPkcsRid584Hg2KWi2FNx1B9RJJTUTlamEVDUuXU+KmONBtNIfUCawSwN1PpU2bMVQno1fsgkO3HWxXgaOWibR+tRlrLM+yYp3XBK6Y//syOK8IVq3uxpDBn54rwOHUqGxMsePF4lH6VVX19UTPLOi2eZuvV6YN2oKxbdsxG1xnuAGcrcCPBmOwgBC5X0UE4UAwSKCFQ5TitcRpjRsfh0Ev1VTmPt/g5Dt4WpWOaJNCfQPYAu7+oVXIsN4xVxGAi7QgMdeKPfh56uWZqBNDMLjcscjtlZso2AeUmoXfv3rVYp3FOXVEKY8vP6xEIDNVBAEjSVGv8d7RGqGLKQALTEdAMwKYr1IUCY3cO3q73N+Gh46YVvbBexsla3/OO6XvUS6UvacXaoUGrCHO9pDTn0Y82Vl+vFoYqkcZ3xF3RQ1VZoTCa41Fae1o0nSO1rrCix3n89evX5cIcR6U8efLk9u3bN27cwK5QbBrGAcotHI/l0m6egnIU4U8V63JTpq+UNkM2an4GtPEf4Txr/DqihKcElLZOaTlPs9AEKtNXSqvJsUWcwcVrUeRt09zE5nPEcmi4cgrMnQ/bGgRlwUfrIzS+F1O0zZftNN7Rg9XlvYNGAM1mQlP1vFieQJIpAA343JZnMnUBkyp0c9s+dUVTeBJoREAz5uHaXCP4lyTLFeGe2Hk8Sj/aSi+zUiBs/sseM2m2XkXF0MzxoomURNBvfzS51K0CkywvxiRwuYqOiYVSkUASAc0oPJrgOI0xo+PwSzfad7HGweuzYggJzEhgt+NRZqwjypxEYJxuAh2ofjp2eUvUjBmi559uWOQk5WTkEgL47o3SFa7xsSZJAsW2fUpoLA8fPkxKgZEHITBOB3EA0a8iX95HDFKDFIMESIAEBAL4rjs+834aAcec8SXGUzK7BdojOrnso40ZDmn1UunHGDIH3iWBWgQ0ay4436pWdlelI/tM9E34Kvm75YtOWWOQlR6AbmIzo2wCOMBO4yB98OBBdhaaBzWdI7VOQ3KKOPAiOicdl4sNw/Xq1atHjx7BnmPT2r1793BaSpVvrpTLxhSUowi5py7HqHwfrJ2Xj5pfXolMgQRIoBYBWuZaJJEO55IVYTKpEQhwxHLUAnc+jKCNC8gwWh+h8b0c2NtNi6aoVu6sm6KaKGQ2Ab0pQBb0x2Zz7vagvkI3t+3daoQZjUBA9jOPNkK7kBhXhC+Ef0nWXBHujJ3Ho/QDrlz/UwpUMmaqIonmhTFlWfKisafM47bPU5er6D6oWdKFCWj2ZS5c/NOiVelDT1POC6Sty+PGp0ggRADLrqFbjcJfvnyJzaPHX/83zIe1IbLLrFFdLJnsOFWc1IFeLnaVyeaGRV6yEQ1bKOVnlKofj4KXH2wmSjHsR3g9CIHLLa3DQT/3HE1ypyD8SQIkkE1g2NY93dwErybiu+6hisAbuey+Q3D2CcfeC/1sZcy2qV8hhc5jf23nyh0TGiBMZ9A6V1yH7ND6NCcjjPax0w5kts1CuZuWH41cRkM0XhpYgKaLFMozLBbYjq+xt8uollwQTBDaVSg4w5TBYYh3v3FUCha53r59i/5OFol32xFQ1nXrBqIcduKQnXYoqPnt2F6VMudZV5FnvoUEaJkLAdqPD2sHbCF5XYXAsHWtHOToIXDEcrBSrllo5tR6+IjJnQ9JuAaPPJrd4OYHpcLo16qQ4OW1XGUzoZIMoy1AIOn0H5RXOXEYkAwczngJfEDBqotE214dKRMkgX0IcEV4n7o+SqqZvXJFuJZWYMHrP7XSYjpRAnVdYyUj4KTJZLRcjEACYxKgG2LMeqFUcxFYrL+oYhZGY1KlUHOpJaUlgcUIYAJsDAtfflisckcozjjdhNFzDZZxxBakjW4g3rDIAi7eqk4ALxtg7V+jh1iDxCFctQT4/fff7aSeP39u/5z6GivTaLb4A1V48Ox/EXgULQp8IgJDWdqkl5b1r0NPVB0UlQRIgARqEcAI4d27d3JqiIBXFvufzilLxbs9Cfzxxx/67IYaMxixk3bBYizX9D1zIxUvSCBKQNn6ltfYpCYcpTp1BM1mOHqMp65iR/joOA3xlW+FOSnrf2q0DvNunHOhT/OqmBilrOSoaYrxcA9qar9EDFQHlPzQc+xngzLPPumY0VuIE7U0TmNUNErXbsihbJutz/+i5pe0aD67NoEZ7du8NULLXLHuxnRSVSxgKCm22RCZNcI5YkE9cudDC2XezXQM1UcAvr5ON9/8YLbiaIgNVcshgZXT4dDjDF+JQKojruTl0Au54ay347gxWLMk63ehzHlZJ5Vuc9ueRzj7qd3GPNmgLnmQK8IGu6ZT4IqwwbXAxbFSJheEK8IyH/tudEWYx6PYuNpeJ03hoqKUjICrSHL//v2okANGwIdKptjMMSA6ikQCJLAhgSr9xWLcyGSxCmVxSMAnoNw46D+YF2JbFXxeLy8RPkUCIQLjuBf1p6ejLDhwYfwzF6JsNyxySA8Z3ogA3KPOF41OM8I5XLWOR8Gr1PZaPhxT8zpY4B3Cq4lYeEBTRV9sd8enGNcLjBqxnkVOMphcRe5ZNcyLBEhgIgLo2tA1Ky0qRhFT9+MT1cuYoiaNfIYaM+TxTCpvXhZ8igSUBDRWmjuflDDXiKbZDFeyJ2QNSsuUAk4VTVkePXqkiZYdh1qXjW72B/u8dWkoQdPwh5HkixcvHj9+bMJHvljGWwgzovkyIYYljY5HUb4u8uDBgw76QM3vAJlZjE9gGfs2PuqQhLTMITKp4Qs4qTRFZpvVUFosDkcsqFDufCjUapqOofoIjRPY1Pjmmx+SWK2xmdBUPS+WJwDPWFIZW58hmySMMjJ6H7NxEauxx5BG+ex00ZLs1ea2vWnlcszTFC8Tb0dA0ylwRbgd/84pc0W4M3Bkx+NR+jGvuwOv1sst/crPnEiABEiABGYjULfnmq305/KSyTkXhpIACWQRcPYI0iuaRZEPSQTG+XLCeh1olO2GRZZ0kfcaEFBuEsJB1FgZqnKOCd5nsMvx9OlT++cU11iLBRCsN6zXQlP5R41YaoIl8ZOqYyjJS0rNZ0mABEigIgFMLXGcvd6c4rwzvJiBbrGiDExqIgJ6VZmoUIKoSfvVhHR4iwTKCeCIxmgiPD05imiZCJiqawwyN8MtU+Oa0wpwWEAVB44AbaUtmN++fRNKyls+gc5vXUIAzDuePHmC1yTgVMQH4X2RRghZz1sIp7HG4GBY0qhSNHYGVd/tiHxq/ggNjTJcQmA9+3YJxiqZ0jJXwYhE1l4eYputpSeTpsMRC3c+5KkuTYfhNlQfofH4jSm5karbRRKrblKVZDSUKpYUhM+WE1C6R46MJl0FcLYRrr28lWSvaArKW5CTAsc8DhD+nIsAV4Tnqq9yaTULNFwRTuIcXRH+d1JyjFxCwP7Ebkk6eLbky1EwrIW5T/146w0lU8Oh8CRAAiRAAlECFXvzaF6MQAIkcAmBnq5J5xWdkkH+JayYKQnoCUR9E/qkBokZPc9owyIPUjX7iIHPeyrXRzX+1ig3vHdtd1v4/M5E5/biQG5s979x4wZeHQeNpDXLUzIo/vF3epeBqQTKayQ1R8YnARIggZUIYC8INhul2lJsyXr58uVKHFgWPYFUbdGn3C1mkutmgfJ2A8uMWhOwp1ShvHZwD3KR5ah95fboiabeIa1muL7GcYBdU1yfPn3SpK90N2mSYpzRCGDu0P+8YwzGoNtwzQ21V21hbyG+NqwZTuAI6Ub6qRnwYHml51eRqfmN6prJjklgYfs2JnCNVLTMGkrbxmGb3bbq/YJvPmLhzgdfJYQQmg4Bzgi3uCShrwXurNOzYsy5CGCLXdI6yKT+WHs7IpxRa7+nSdt+SRvkmOcS7BUzTbKEFfMdLSmuCI9WI63l0dQ4V4Tr1sJ/6ibH1AQCmk9CCY/btyYdAdtFuOQ6+gLbJVIxUxIgARIggYkIrOeQnQg+RSWB9Qg4E4S1z89er/qmKBHe3p9CTkdIiJ30tpvzeOufEA9T8mfPnlXMaMMiV6S3c1J4n0HjS8V6ZLnG2ouaYN7t854l9Yv1Znyf1pFcmSA8SFi7xb/HH4wSLpylXFBF+soER4s2VAeRNMkaSvLRqpXykAAJbEgAO0L8RVN0YZoX0tCbY1jb8520DStozCLvtg0laaQxZpVRqmUIaHZP0j24THVHC6KZzmveb49mxAgjEMCYLSoGZrs4PyIarSSCRut870dJjhc+S+9BCD4OScQsAJOIzmNCHMYBDcSiGN57DMnWIXwTbyE+3otDomWeGJbgwBrH2yk/oryrMTXO54WVKZdE21zzS9Dx2VkIbGLfZqkOX05aZp9JRshKAzy22QwF2OGRzUcs3PkQVXKaDgHRUH1E0pLEUJILhEe4BVa7bSYcATtlyCOgWam3U57x5VB4vG3vor9jwS7gAte07T0rkWOenrSZVwcCGoc5V4Q7VESfLLgi3IeznQumCTwexQbS8BrLivb4rzCnkhFw0sisUM7RHv/1119HE4nykAAJkMCwBIb6gtM4lCr25uMUipKQAAlcRcDxg7fYhnhV0ZgvCTgEkjrQ33//fYFP425YZKfS+bMDAbQUuPaiyobN7vjeVGGzcg4ZGdzBgvLi4BLN0oJdTfC2PXjwAK8j8kVxG0uH66gOd5CBWZAACZDAjAROD+p6/fr148eP0Zc5883TAmKjEjaXnN5i4MIEdlsl5EhjYWWeq2ifPn3SCLzGZAT71IWmt5sVCtW7ZsZasicklC/DLyEAb2c03w47yBfTOsHORGlvHgFOQngLcVqi4+5rjQVVdvv27ffv3xd6KfPk3MpbCMLoQaJNHqYJk8c8nqGnMMGMngeHrd6tT4M6FW9PzT9FwcDFCGxl3+atO1rmeeuuuuRss9WRLpbgziMWlJ07H0L6TNMRIjNmOP0V+npJYrXGZkI9HMacmkDUJ+OUbsaFIceviO12TqEW+5lkrxYre8/icMzTk3aVvLgirMGo6RS4IqwhOUUcrgi3qKZoL/zvFrkyTZ9AdP3Pf0QIgRtIuMtbPgEsr2JbcPnXkv2UGUICJEACqxLgFtVVa5blIgESkAlg697f//unfG9BTlC4a88RePKrAIq3FiCw4bhiwyIvoKgzFgFvMmjEdlYlNY/YcZxvPsAdP+yRXui74TTD91E16wooI3ZZ4VNU+HQtOn+ssR3vk9tl5zUJkAAJkAAJjEkAr5PhLDBHNrxqeLzepllwxbOYk1Z/Hc4RiT8HJBBdOR5QZopEAgsQwKQjWoqffvopGocR1iCA7xPYnuFQobgZLkRmuvB3795FZe6wg1zjKqHWRWtqjQjw7L158+bPP//soHgOMXjtNF/Pc54q+bmnt/DFixdRaIUe49P0Nc7qFvmeCuMHbqX5fvEZsh6BPe3bvPVIyzxv3dWSnG22Fsnl09l5xKIZTEIBCseTE+18QGFpOpZv8psXkDvrNleAhYuvccOa4s/oj8UCh11GbH2/deuWKREvSCCDAMc8GdD4yBQEuCI8RTVVFJIrwhVh6pPi8Sh6VkUxNXuelBkUfqEXp3MpM5KjHa+O/O+ro6P/j9ESt/nK4womUQAAIABJREFUFcq7JEACJEACJEACJEACnQnYm+D5/kNn+MyuM4Fa89DOYpdkt2GRS3Dx2WwCSh8RvK5wtWfn4uzaxHki2Um1exAHnOFF8bt379pLsEJ2eP0D75ADy8uXL2f8EIdQtOluJe16oXWdrn4pMAmQQHUCONsCPZezpIoDv7BkYw7Wxw4k5Qkp2EmMA8KqC8kERyaQ1POOXBClbLuVV4mF0foT+Pz5czRTnp4cRbRMBOW81fTsyxR8z4Iox1qtqxsbZjT8Z9yOf1oueg9OsTiBmDXgzUAMluD667lE9ejRI2W7cARO/bmztxBzRsej69PD4KRuRcDR6kxU/UzhWL7cE7u85vvYGbIegZ3t27y1Scs8b92VS842W85wwxT2HLFw54Ot6jQdNo25rpOWJDZ3X2xe/LkUm9LqCSjfhDcJzuiPdY4qU/bgpsgzXtC2t6s1jnnasWXKIxDgivAItdBNBuWCC1eE69YI5hQ8HqUu0mBqmj1PwYf/eaPw8x3DfuD3n6XkLxIgARIggYsJ0PN4cQUwexIggdUJONuR8Tr36iVm+bYmgNc1dyv/hkXerYoHKS+cPEo3kbM2qZcfq1C2Uwu63do/q5fNxMQRJ7dv347uvz/igxi+jovXPwYsiCkRL0iABEiABEggRABfULS7ZkTD6/Q4fNN5xwynhikHCXg7seQYtZCcDB+WAL2+w1YNBVubgOZLKsu4B2WXCM75WruuNaXTbIbjcTkaklPE0TgrOmyC12gdDsjgbqIplKqukKj0Z8+ewQEIdxkO1OigjZD//v37zhpZ3UIhNXoLUa3RruTJkycVyUcPZIE8qJeKOZYktarmlzDhs7MQoH2bpaZ8OWmZfSY7hLDN7lDL7cq424gF5VUuaqy98wEaRdPRrlkx5aEIyG7koUSlMCSgJ6Bxw9qp9fHF2TmWXzsdMTYblKfJFPYkwDHP7PUud+VcEUb9ajqFqBt/dj3ZR36uCF9V1zwepRN5jUXTiDLmWygayRmHBEiABEhgLgJYb5hL4D7SyrO4PjIwFxIggTUIOC9F9Pw03xoAWYqFCWzoFd2wyAsrcP+iKT/C4KxN6uV0HsQr2fpnO8TEyxt4G1wpFRaVj4NR8MWtDrIxCyWBpJe0k77IoRSA0UiABEhgagLo3fBi4akfD2eBaWaaGIty09LUOkDhZQJJIw05Kd4lgRICzslWp0kts/mJ7e60fu1AzdaRGXdF22XktSHw+++/m+vQhfIFsNDjmvDFtC56uh/XczVa4cSBuwyvbePrdn///TcWsJ4+fdq0Y2o3B6G30NQsGr48JcQ5m5g2mvglF9CcV69eCSmgVWoMkZBCo1vLaH4jPkx2KAK0b0NVR54wtMx53CZ9im120oobU+x9Riyb73yA+tF0jNkGk6RKco1y84OeLXfW6Vkx5rUEUr0fzhdQrhVekztcQHAomZjwbJ9uVDAR1rigba9ejxzzVEd6SYJJTeMSCS/PVNMpcEX48mqqJQBXhGuRtNPRrAjzeBSbWKtr1IQ9BCzJpsoKMbcClFQBnyUBEiABEtiZAGdxO9c+y04CdQk4Lo+m20zrSs7USCCDwIYd6IZFzlAMPlKFwL179+Rt7kcucExhhTIjR+d4FOWepIyMMh558+bN7du3Ne8ZwhUG7zMI8GCUDM6tH6GjsjVhpk8CJLAwAfTLcv+uWXwFH8xP0asuDIpFswks0PMm7RheoLx29fF6UgLY5KeR/O7du5po48eR211SEx6/sBkSKreOcDNcBtsBH8FQTfPyRpVdQHLxnfWI08graR19s6dVrA/Eixn4dCfOYcRRKThr+PXr15h61F3Ggq/y8ePHepGUMekttEHh7ZT379/L/TJqNrq71E7z9BpDnfv375/eOgIhA6zQ+G/LzKv5AnzeWoYA7dsaVUnLvEY9akrBNquhxDh5BNYesey88wH6QNOR1yhGe0qego0m7bXy0HtzLX/m3oiAxg1rsp7RH+tsI+zg2Ta4Lrygba8Ln2OeujwvTE1uGlwR5orwhcrZP2uuCPdnfuSIOQWPR+kBX7kDVSNKlbdQNK/NRIVhRxVFxAgkQAIkMDsBecaiLN04/UUVSaowUaJjNBIggbUJOH5wvq29dnWzdEkdaJUu+3LmGxb5cuY7C6B0FjkrlBpi+Hyo/RrPUN98wPdsnzx5oikFXt7AGxcPHz7URGac/gSSdr3YCtlfVOZIAiRAAkMRwDuK2Dgii4St0i9evJDjHHfRqyrf3tekxjgjE2DPO3LtULZVCSiPdBz/nWFlBSXZGWWaK0VTbh3BG0ErlXrbsrx79y5adngtWjd/HHIRFQMRJtqOH3UgJ/lmNXB2joPVK5xjgqnHcVrKH3/8cZyWUr7xDL5K+bTHVOz0FvrEUH2oMqGy4GpD2y85IQWKgQOs/aztECyJYnJqh4x/PZHmjw+TEpYToH0rZzhOCrTM49RFO0nYZtuxZcoOgSVHLHvufEDN0nQ46j3vzyTX6OabH5K8N1Ff0Lw6Q8lXIqB8E94UeSJ/7CEzCmh7vNGKN9mMR9tulLb8gmOecobjpJDUNMYRu5skXBHuhnqEjOz+MSQPV4RDZITw6CwAoxEejyIArHbLefUxO10Mf6usFwoLn3rZNp+Q60ExJgmQAAnMS6BKfzFO8av0XIsxGad2KAkJ7EYAb53ZRom2ZTcF2LC8SR9AtlvHvKw2LPK8lbWA5MpNQvDApu50d05UUWbUASneynj16pUmI8iMPfqtXzTSSMI4IQJJu15CiTCcBEiABHYjgG+AK7+1jv0lys+8y5/73o3wwuVdoOdNmjPS5bKwMk9UNLyWHJU2yY0QTe3aCLKdSWrC1xakUe6arSPKvruRhEy2IgFNdXf4wKZGjA578iqCjSbFXblRRNkRsGntOC0F61zYlYgNvk+fPpUtv5BXRf2ntzDEGS/Nhm4d4TjHDeOQVL/x8SwO15bHMNCNP//8s8peR7kUre8Oq/mtC870RyBA+zZCLdSVgZa5Ls/RUmObHa1GtpJnjRGLckPCSjsfoKU0HSs11ewJ8koQlGWRp5NOIvQqO0D4c0wCGjesLfl0x6M432Wp6NmzsQx4Tdteq1I45qlFcpB05KbBvlvTKXBFeBBlLhdDU90d+k2NGOutCPN4lHIFjqegOQEonsq//oVFZU20aJykyWQotejpO6EHGU4CJEACJDALgSp7x8eZ2FTpuaowmUUBKCcJkEA7As7kk96NdqiZ8iAEkjrQr1+/DiJ2iRgbFrkEF58tJICzPx48eKBJxDnuRH4ELznYHRa0epCPV+PTE8qCYPsUvm0rF5N3LydQxVF5eSkoAAmQAAl0I4AdBnjNPqlTRocu70s4hMc4HGepdCsIM7qKQFLPW8WhWr2kSVIlTc2qi8oESeAggLeOoyhWcg/yVAK5uu2JdijmdLuiQwXZPFz5sVClS6cE5npaF1191ox+S5Dy2YMAfJJw0718+RLajkmK8j1Gmx6qsorvjt5Cm6pzjbcOomsuiIBhM846cZ4VfqLSkbK8nRfDG6QcPQVAyGXMW+No/ph8KFVdArRvdXkOkhot8yAV0UIMttkWVJlmHoF5Ryy77XxA/dJ05Cn5sE8lLcEMW4o+giUt30Qntn1kZi4kIBPQuGHtFKY7T9b5klmGM9Au/kTXtO1VKotjnioYh0qEK8JydWg6Ba4IywxnucsV4XY1pVkR5vEo7fj/T8pJy4eCNFg1TNrwKiSVNJkMpRNVr9CDDCcBEiCBiQjglQCsSvp/VbbpjM+hSn+RtFt9fCZ0cIxfR5SQBKYg4LwUUcXeTlFwCrktgSQlX2PwsGGRt1XvQQr+/PlzjSTKU0WOpJzIgyxqYo6mPIaYZ6NoVGKEOEkGk7teRqgyykACJHAhAbznCUuYulMK+4mdbj1UBGxp+vDhQ+juhuE3rD+4iNcgsEDPm7RASXfuGno7eynwxni0CCvpavRUApzFGQWyagSUXWPEuBluDQXQbHxEe+lwcIBGkrm0LupAThrwrKFvl5cCkxTsoEDVpH73y3mtIqMg9BYK0DC/syeD8JeGuml0TzjrBPUY3eWInb5gjlZmp+zLgO8Jf/r0CbNR/9ZKIRdq/koYWZYQAdq3EJmpw2mZp64+WXi2WZkP715IYLoRyz47H6AVNB0XNo1GWSd5JDbf/JDEKuoLalShmyRrLYfeWGY99JK607hhjWBz+WMhtvPyFJowxhimOGtfJNmrzW17SBM45gmRmTo85Go2heKKsEERupiuLwgVZPNwzQCAK8J5ShKdBaCP/k9e0nxKT0BeDtSno3T3aBKsYj05aNOgZhwSIIHZCcCGn+5ThCHdwQFUZT/uKcBLFKOKJEkOjkuKyUxJgASmIOBMg6vY2ykKTiG3JZC0FlKly74c9YZFvpz55gJA5TBSjfpqEAE7L5XH7zoerRGOR8HufOUrE5iyOeuym2vIyMVPmmRF/d0jl5SykQAJkEA5AXx9Je/tMnyKB12507mfyoM34jBgyMvlNEEGjkYAH2PQizTm7CxpPJA00tCTYUwS0BPAK8SappTUNvW5XxIz2u40QC6RvEOmjls4lKNy2h56nOGDENAcjYShV2tpcTyBJou5FimiHjB+tPCodPRBnQf2yO7ly5fY3obZh/KAY9QmtDTJnW6rNL2FNg3/+smTJybwwYMH8Jfi1BKhdvB1h8MuwbmKP/Tp2LOLBoUROGoKf+jInC9AmPTNBUY1mHtm16lJJ/tiB83PhsMHJyJA+zZRZSWJuqdlTkI0aWS22Ukr7kKxOWIR4G+y8wEEaDoENZj3VtQ1ahctabHDfnCN66Rp484u5TWqe4dSoHOH50RfUjhe9JFHiOls2BthG2E3LLTthag55ikEOOzj0aaxc/fNFeFh9baFYFwRbkH1SDM6uMIC1r/bZc+UQQAnXSktmowLfQZ2r8px9HexIB3thKKpbT4hj/JhBBIgARJYgECV/bjj9BflkqD37LyHbAEtYhFIgAR8Ar4fvIq99TNiCAkMRUCv51FfxlDlEoTZsMgCDd7qQEC57qh5LxrSYl3KXp/A7vnLR8JwsinfGsKu/d9//70Dc2ZRhQBUK/oxAZPRMn2EKREvSIAESKAbAbwIp1kYwgBAOajoJjkzqkvg1q1b+gTLHar6vPQx7WFq9Kmk/bXR1BiBBDIIaHbDINmktpkhRs9Hot3NmLalDyLN1hG9Q6mPzMwlm8Ag1a0U43K3TxLn6GBgruIklV0ZGZ49fPj3OF2x/xcawR8C6L1zSnelX3Z6C30mdghqwXjS4Hw7OB+1g/GJ/BIOTAeOuYEz9v79+zg+Cf/ifX68BiOfjYIxAOq95LwbW/6M6000P4MMH5mOAO3bdFWmFHhDy6wkM3s0ttnZa7Cz/ByxaIArFymUUwkwt2eRI+x8AASaDo0mzBgHcy5uftBXnN4Raqa3+sQZkwQ6E9C4YW2RZM+MHXOEa3suc8iD/nQEwfrIQNtewpljnhJ6gz/LFWGhgjSdgn4gJGTEWyMQGKS6lWKgUxsBmlIGey5/+giKw+NRTslUC3ROyMtO9/Xr19nPnj5YPpiWlzxPM2UgCZAACZDAXASwH1fvqA0VLTocCT1YPbxckvLes3qhmCAJkMCMBPzJ50rvP8xYI5S5DwF9N7rMSzIbFrmPLjGXEAHlJiF8uBUHdYUSMeHOXiJl4ubxFhfKs1GQNXbhz+XDbYFrrjT1BpO7XuaqWUrbmcAyg6jO3LbKTvmCIkYLOEtlKzK7FVa/zaLcodqCrd7c6UvaQk6mSQIHAc2S+mK6irfx5drfeVTve4Z9Vvr5kf8sQ4YioGn+OHSgtcxLap1sRqJbclszHyH9Fy9eHGJgOOd4+bqJh2+AYdimqQ7lPMWXnN5Cn4kdgvNNzE9c2/5SnCH44cMHHJJS61UWdF7v37/H2w4Vv/1mhNdfbKL5eiCMOS8B2rd5606WfEPLLANZ5i7b7DJV2acgHLFoOCs3J8y78wEQaDo0mjBpHL1zT/ZvTFr8JLH1rPQLQ0kCMDIJVCSgccPa2c31gQd7LoNSYFVrt03ventF227rOa455nGArPSTK8JCbWo6Bb1hETLirREIcEW4XS3IveqxBMnjUdrx/xfeNqmyzAx7d+/evbqClttQWb3qSsvUSIAESIAEriKwUn9R3nMttkf5KqViviRAAs5GT83eUEIjgQUI6AcV2LGtObthfCYbFnn8SllbQmxwV25nj3qrsJHddtCjq6rumEqtC3yGQuNERrKAcLm0qaVj/CSDSVwkQAIhAmOeYhCSluGXEMAuK7P3WhYAHwbHeECOw7vzEtBvQhpzv6nezasfY8xbm5R8fAJ48TgqZIfzEaIyVIxgv319muy2gxb0rZqyL6YPpzqwQyDOHdAUs8MmeNvDExJpuh5THqKUf/wjBGqicNuNhjcGr5IcPQL6wegqWN6KAL2FcrU6H/U99RvDBCEaGhS+2ZZnB7B9As8iBRi9EVyyO2i+XO+8uwYB2rc16tEvxZ6W2eewXgjb7Hp12rpEHLFoCK+98wEEaDo0ajBvHP30SuMqnJeDRvIkVmtsJtRgYZxJCWjcsKZoeuU3j1x4gQ+rOIuzyoPMLpS5etb6KqNtt+FzzGPTWO+aK8KhOuWKcIjMkuFcEW5arZoVYR6P0rAKnBPysnNy3p/MTsd+sMrnGj59+mSnyWsSIAESIIH1COgn86GyOw6RULTW4VXe6NC/OdC6OEyfBEhgagLOVtToxtCpC0vhScAQSHq1Y5DxgxE+72LDIueB4lMVCSg9UdHjUZwIIyxqKosGmMq3vitiZ1LlBJImntz1Ug6cKaxKQF4QWrXULFcqgWfPnimtLv1gqWwniq/UAZTI3qw/TgH1E0Z9SccpHSVZj4CmHa13Mrvs8NS34sX0Qbk9urXtwiYtbFi8ceMG3orn9Kqdjg3S9pVbepLcmO2g6VOWzYhsgvS5LBMTuC5s7DA479+/j55Zo7SQdqXQW2jT8K/trYbyF31RR48fP0bv8Pfff+M4Gzz49OlTdEZoSnbF4RohCIevGA5YxER8GBk8G90H74vXIWRVze+AjllcToD27fIqaCQALXMjsJcnyzZ7eRVMLQBHLEL1KRuXs7HBT9CJMMLOBwipLB1icvODX6fjhyQ59y6csI9AMsklJbuDRigOZdiZANpykoomGYrLwfrd1oYbCZKqbHPbbmusrzz2XfuaYx6bxkTX8nJMkmGcqNRRUZXrHUmGJZqpH4Erwj6TFiFcEW5B1aQpm5HDBP3HxOZFXQJYAnRcKnnpo49vtI6IT0M4b2amSojFzg5fs0mVivFJgARIgAQqEoD/Al+LLUlQHo6UpJz0bLkY2DbUqEdOKggjkwAJzE7APyJ0vfcfZq8jyt+IALpR+PKUXr81JpsbFrmR8jBZPQF4aeDviw59EQH9kfA9T8ejdfkmIf8zFCEmcHbdunUrdHfkcNSIcZTjZQO8VzCytNVlQ61pVPfIFwpMh2T1KmCCaxDgV2jWqMcOpcDLGLC6UYVBx4SzVF6+fNlBJGbRmUBST4r9W0M5RSFPVHsNT2HEa+LwggRaE4hO0CBA0i7w1gJXSd9+m9pPcNsz3TRuMfTRra0uVv0OQ4q+HqOC3aafvkI2CtFUd+uNjyiaRowZF0DlwQDaUaNqnTdZaEKVb2jlEYDbB85G+a0JTXdp505voU3j9NreEKgfaWCmgL8LteW0LNmB62l+Ngo+OBEB2reJKitVVFrmVGJTxGebnaKaBheSI5ZQBWFcqlk+nm7nA8pL0xGq9GXCuflBX5XcWadnxZiDE9C4Ye0idPAM29mVXGPDgOOMxd681qsYJQI3epa2PQMsxzwZ0KZ7hCvCp1Wm6RS4InyKbsZATXV36Pc1Yqy6IvzvGfVmCpmrvDoCY4fRZKPylkuYuj7dqCBMlgRIgARIoB2Bw/lYmP6XL18KUyh/vLzPKu83y0vBFEiABBYg4LxwjhJxq+4C1coiKAnoO1NzRoAy5WGjbVjkYetiH8HwbU9NYf3+yDz19u1be11zhEVNQVoj9nGh/+aA8+DlP7EvFsIff4UnVF5eljwBoGnKB3GEljImo5HAbgS2fdN4t4ouLy/cffbnaoUEX716hS8BCBF4a14C+qnKaD2v3s2rH13MW4+UfHwCSiuK9z3GL0uShPJr2PaUMynZ2SNrtiW13h0FnbQN6Y8//jg71WHltzmHhJRbSuippPARtC5JYGVkGS/XXHyMGk3wn6oYguM2ZPuWOp+lt1CuHedTDdt+p2E9zZfrnXfXIED7tkY9+qWgZfaZrBHCNrtGPV5bCo5YBP5L7nxAeWk6hEpf5pZ+eWK0JZj+VaBfrlpmM2F/yMyxA4HUDn2WVSG8AYQNAw5A+RBkJ/JKP2nbU2uTY55UYjPGl9e5uCIs1Km8YiI8qLzFFWElqPJo8pLlkb7cUsplQAqaoUhrratSECcRGe+xIszjURxodX7ie3pVJmDKLap5QuObafIxXdFkNS0nmki7CDhqDkvsmDngD189ctYY2uXLlEmABEhgMQJ652Oo4PKIJPRU3fDyfnlbb07dimBqJLA5AXzi2P4o0EGjw4x3c+ws/jgE9J8cHHyyqUe6YZH1cBizEQHlZ5/RH6FXOpXBWZoqnw6c5qIPxFKrcjAPNxdcQPqUGXMoAnpNU+rDUKWjMCTQh8AI7pc+JWUu5QSwPKQ0vDMujpbz2SEFpQIAxWi2RT9b1JdxhxpnGa8ioNndvuRr/HKhRjMsfdQDc1vNLsDWPa8z5d/2hfkOla7R8w78Nf1ma63rQNvJQjZBTuRNfmo0oTUK+c1GjYU0EtJbaFCELpy1yG0Pw1pM80PVzfCVCNC+rVSbTllomR0ga/xkm12jHi8vBUcsQhWst/MBhaXpEGp8pVv65QlufuDOupU0f+eyJHXoE/lj8ZUvp1qxN0/fbJ1nZ/9J255UgxzzJOGaN7K8HKNZKZu37CHJofya9Y7WfQFXhEMVVD1co+dcEa6O/UjwMEE8HqU+Xhyw5I8CM7J5/fp165c6CuXEhDz0Lk1Gees+AqcYvrWLdQUIiT+Y9fv37+PYmrq5MDUSIAES2IEAvBiFx2nBDl8OSjPoFITEga/4sq4QgbdIgARIQEPA8TUcj7Qe82sEYxwS6EZAeYY6Ou4BJ5sQCe+R3rp1K2mNZ8Mid1MnZhQioFyNO+2V4J23l2zhPYTahzLqE+7sGRUybb1m4GStWcZwHuFPgQCsq7xgZp7VvGJqIvOCBBoRGPPNohHcL42AM9kWBHC+vMbwor9LGv22EJVptiAAX4RGAZC1PThsIUlqmsqRABzal49jU4vG+EsS0PTOHXbD9GcrF+rbt2/9Rbo8R+XctvXE1v48D0wlJmKXk1lSAKVjszV/7FzS4J2ux4zi5ZH0fr3D3w6nnx/eMwSaJow/k7oGpUVF6VobVQfgON5CZ8ychNcp1NQ/F9P8qeuCwisJ0L4pQc0YjZZ5xlqLysw2G0XECBoCHLHIlBbb+YDC0nTINb7MXW5+SKpK7qxLwsXIAxKAuxIdul6wzg4rvWBOTHyf3u+2dv7YMG27oyHyT195QvE7t4hxXLghIHOFc0XYry+l8rfWfK4I+1XTIiS6ZHlkyhXhPPhRvMeKMI9HycMbfArcqwz44NBRnnobFEVx49mzZ4VvvNvmUpFhpyhY1z99yafwOJhO0jMbEiCBGQgUGs8ZivgPGQvt5wh76AtlKCTwD5r8QQIksDEBf4y6W4eyceWz6P9DQN+lDjjZhPAYUWA1C+5LzKaVlbphkZVkGK0dAeUmoRcvXvgyOF2VMik/nYoh+pF8FY+cXvJt3yvQI0qNKX9G2KSGV0yjjm8TmRck0IjAgMN4tIukPTeNyDDZuQi8f/9eIzBGv2/fvtXEZJy5CChHevrBWJ/iK+VRlq6PzMxlZwLOK3CnKJZ8jV94AR4QsPVwwyG9xnxhkNn0pH7sZrb3fXaeRJ/q/6qBGo+B3EyqkNFonbx1tYoY1ROJTnyatqPqxemWoEYfWgsj7PdNOoRUX5bOhk7T9ltDPtJ3DmizjX8fAcbJRa8t7WSupfntJGTK4xDQa+y29m2cykqVhJY5ldgU8dlmp6imKYTU61K74gw7YlG6eWfZ+YAa1Fc3u/t2Ct8nZW5+0HPmzjo9K8Yck4Deth/yC93uOAUMvRir7JrHKUhdSWjb9Tz17YJjHj3VAWPKS11cEQ5VGVeEQ2SmC9esCsnNpEqRNSZ34RVhHo9SRYv+LxF0zNHF+P+LHbiCwuHDfYGblYP188nTjJ3XZk7j9A989epVKNMN91qFUDCcBKYgUPi2iWaoIXMI7RRJ2qAjZzHF3UJfhmaw1ZSD8vNoIRngh8L3VEN3GU4CJEACSgJ4ncyfKSz5/oMSCKPtSQBdqnKBR3mCck+M9vzXb84hSTYscggFw7sRgNZpXJmY7ODNKEcqW89xq3Ai4CSe91PzPuGRstK85InhP6W3A/6zDDklgKOilU6Ay+eYp/IzcCsCA/qF9NZyq5piYWUC+DzF69ev5TjHXax8bbi24hRZ2UlpeA4SR/kFBQwa8U2CQWSGmzfksXckLFz9dFLjTxLIJuC8Aneajmb6dvrgyIHRLyBtOJ/SzGJaz2qdTRQjTPlHVuMS2TS91SCb4VprXQnG0LOyAVnSqIZQJIWP4G8X9C1psK2f/wo5JtFTRpaVU5lIi2h6Yi1yvzbNlTT/WpLMvQ8BfWulfetTI+1y0dd1OxmYcjkBfT2yzZbTXjsFjliE+l1s5wNKStMhVPdit7j5QV+h3FmnZ9Ui5vLroS2gOWlqnP/2I9B5++eY19ge4Hu54dOeQvh2SGnb9Ww55tGzmjomV4T96tN0Cq29BFwR9uulUYjfV/oZcUXYZ6IMkRfdzIowj0dR8lRFe/jwocaKyWlh0bfnV7Kx6yX8Jan+AAAgAElEQVRpmdkRHpu6xtkWeciGGZrzMo+RGSXlh2IMDV6QwBQEBnzb5OBWYjmnIO8ICeOpPO7UedD89F+8NLc6XBR2rIVl71BAZkECJDAFgdM3czrMeKeAQyG3IqDsWDG5dpbfrqWEE45sAZLONtqwyDYrXl9CQPmOk+MHh57b7toHDx5c7kWB08kWSYbZWVrZ9yqLyrshAqfjJT9yuQPWT5MhJJBEYEC/kObt66QyMvImBLCDBz2+prCtl+c1MiCOpvWVH5l9KsywnupTaZWByp53hA36R4mUbl5MwTqPDJXAGW03Aso19CQPw0QMZbenflvkJUXGYUw4Qwp7P/CHi/IP2ygP8W/a20Ih7ZkU9zE3VS3NaERuI1XEs2s8lGBTrQtlWhguG5AOYAvlv+rxEfztQu3oB9v0FkZVyF9Y0ViDaLKTRlhG8yflT7GTCNC+JeGaKzIt81z1pZSWbVYJitE0BDhikSkts/MBxaTpkOt6vbvKJZidp2ym0rmzzqA4Lrge6gAZ/GdSK57CH/vy5cvTQin3FQxeX4Xi0bZrAHLMo6G0TBzB7Y8yygs6l0PgivDlVTC7AFwRblqDsgExxofHo1SrBWyOKd8giJkMxpHR07OqCf2vf2GDYOgwEWUuzrs0yqfaRROGm1PMJdqRYcokMCOBwk3M+vfoTuH4y5Mmmn6Djnlk9gt4OjTutlAxy7vIUMqa8JKeDq6ce/fuaXJhnJEJYO6K132xiRkn9cDnMrKolG1VAlC/05eozbmVqxac5SIBnwA6VqXmK99887NoEfLixQs72aTZ5YZFtlnx+hICeNVZky98UPasxxk2Cw4WTeJV4ujndCWzlQxRwU0vW0b62z6i3N82TgdBNdhWVwf0C51uT9m2gljwJAIYAGi6URzBA/dgUsotIvdsfc4ytoZSiyI3TXO6nlfpZB5hHNu04pj4LAQ0h5fBthQuhA1Lw+xHOZXw1FN6GrNzINYRsFUDZ9ZgCwRsDv5w8eTJE1RTST+onMI0PSvHmfIrXzmoy58rNTbP1kML5aE8M66BygakaTuya3DGa8cO9C+CoPZyr2GLqnfFCNnZCda6HtlbCGhKm1CLxlDprKH5QyGlMI0I0L41Ajtmsptb5jErJVUqttlUYowvE+CIReCzzM4HlJGmQ6joJW9NtwSjV9Hq9cWddQ5Sroc6QEb+CY+Q7K50hE/adOo82+cnVklCK61Ks9ZHzqtyUUJQrgp1KMUltl2fKV24HXSgdRaybz/JQrYW1U6fK8I2jerXXBG2kbY2dMrVn4VXhHk8iq1vmdcY0d65cwebYzKftx7DJmYkZQX0uMTBLiWDbHjlxnnNGJIIXsLQML0HZeZBAiSQS6D1UECQSxiLy4N4Ic2pbwkGNlqukmejicsRMNrTz7H9pC6U3BeGIakEMEjDpx2xcRm7IR89eoRNzPfv3799+zb2N5d/7zFVGMbfmQBUMTQQ5VbdnRVj57Irvf/jnMWJmab9UhOGgqkz9w2LvLOGD1J25WqcGe5Cz+1X6zP0vEXBndeShSw6z9FsVoJUvJVKAEN35ziq0xQwxcMa1emtzoGC36CzJMyuM4ELvVWnJcWMg3bplAwDNQSUthdJYWKrXFXV5JsXR9P6SjyBtlROOj13ItpiNL1W1j5mQyOsA0L9ND0vxhIoV1NuTJwElATkr9kciSzsG5TPxrXdLEqeHaJh1wTWEU5NDToF9IPKF3J8UZU7SdpNbDFctP1syCi7LH7poiHoRMD2xo0b+6zUaIYNmjhRtkIEzQRBbqdC4tfekg3IpIXqg9S4Aftk5+ciqL1mnH8kSG+hD9YJOR0MaxxuTjrL/FxD85epDhZEIED7JsCZ/RYt8+w1eCo/2+wpFgZmE+CIRUa3xs4HlJGmQ67o9e4ql2C4+eGoeu6ss5uAxk/irGPajyddO+kI3pukZPeJrHHD2jRK3ty002l0jdVYrJKcJg6/K16+OL21VSBtu6a6OebRUFomjrwoIy/oXAWBK8KNyHNF+BRs68GVZigit9NTsUcIlA2IKRSPRymtLIz/sH1Exq3MA3ukUt+wUqYcjfb69etoHCGCvZlGiNbhVmgsjqxRTVfh7VBwZkECCxMo2Qt4uoVRz0rYuloilV6A0WJiGmAGEBmyXXUaRehIAk0RuJleQ2nYOHhhEnMJjFIc7y0EhnHAUSnw043wasewAClYRQIYo/p6eKS/Z4dSkS2TmpQALLBm+wLM9YcPH0YoozOc0AjviL1hkR0C/NmfgPJD0GZnvLPpKkPPW5Qx1IG2yCspTY1POSlBRjYEcL6hZoDkaKx5vOeF8iXtniIxr24ENFra04KN0CK6wWdGLQjgBWnlTixhCaaFYH6amtan323jp2+HOL5lTdb247NcT9TzmoGrwBbVhBIJEXiLBHoS0OwfKFlz6VmWjLzknsWxsRnpV38EGwmih5hg0JXhqsIyhKa82PJ++tpklZI6c3yNRa2SLxKBWcaZ9adsgWXnlRrNSw4ltaB5pURupyW5N31WblALHztVThXo4MooTyc7BWGgrv9sXc+5dlJJh/IW+pMX2OFraz8JZt3Ia2h+XSZMbUwCtG9j1kstqWiZa5EcJx222XHqYg1JOGKR63GNnQ8oI02HXNFL3p1oCebyzQ/cWWc3AX/0aN89rgU3ix9ZCHFcbZqshdQ2vJXqERr5lUbYAcFj7KwybFjXpsi07QZF6IJjnhCZJcMFu4HyOr3MCAS4ItyoFrgiHALLFeEQmWi4bEDMijCPR4mSlCLgTW+grNJzv3///sKRLuaTmu0RIRbYCTTCMiq28Ar7zHru8gmBYjgJkEAGAdNjZTwr94XRBAWHxYUWOyp20wglnYXzXnFTOU3i6J6EejTRTi+wLxlj9NNbDByfwMuXL6Nv7MBEYFfuCGOY8XlSwhIC0MaQIWq65b1EZj5LAh0IYIKm8fjgHYkOwshZ4CUW5xWOvMWeDYssg+Xd1gTg6tG8aAen1vFyl/NqfZ6eVy+UxlAcmVbxzunlL5kZ6XPZNqbmHGeMry4/65DOxm1VFAUv8Va14ObY8BZZMM3lCWhsLyDAl4KFmAtpaFqfsE6UJLlzdvbCDmHNwAYHEH///j0JYN3IyN2Zl52mr9Tk02cZSALVCThm5DR9jVk7fXD8QLlohet31YsvbzOws8v4bIxyqNZu3zkWQWwTiozwOQS7UO2ukVGUGJQB2rLYSk272lRWFubLmhGRvGlVmVfnaLIrgGsu0eq41pURMv5JqkhvYbSWEeGUUnTpXJPypHEW0PxJyVPsJAKnLfc0Ba6GnGIZPPC0fne2zIPXl0a80zo9fZBt9hQLA30CHLH4TEzIGjsfUByaDlOnW11oli24+eFQCVhCTTNZaTNhqC3I3vXjKY33L5S+He4sZCy8HmqXuuJ1aHP4aRZJTrDTFNoFwkUPxRPGrpy/2PBp220a/rXGmB9PCSrnJ1seotkXUZ7LbinIfVZoUeAqSlwRbkSeK8KNwEaT5YowEPF4lKienEeA9mDoX2VyhY4fkwr9pzDOBSoOhSUqefXl8sEujqoRthZhItFtl09xVTABEiCBfxAodATIe6T+kZP3I+Q5KhTJy2emgJLjtDB9xRkBnUubfSYLeuckj1XncjE7mcDbt2/1VY8Wfe3bHXJZeHd2ArI2Xr5Jena8lH9qAvgcrsbXDN8o2tG1JXX6FHyXJu9bvhsW+dqKY+4g4GhviAleVUJDs1ebHjx4kKfnoSyyw3/88Uflsz2XUnCgjI1LKaEczf6ui36NUE5z3rtwk0IJo/JXccxGcwlFgBrYbxiGojF8VQKaXUF2u27KAftUetrApmVh4hcSgNNPuf0aCzEXDtGV8+gqrh7bOazM98IaLMkaNk2zPiiswZXkrnxWM7JFKS5fbFUWh9F2IABDpJk1aA61nBQXJpXy1KZk/a4uE4zt9SYuY+VImbh+/ptafMeEKnv81Fz8+FgTVE6a0FgWW6nROFU0JsKnqgxxKj301Iz9pj1C88u18yK+T+M0BK3yQvMbUvukitNby54z5dG8hafzFwCZsdWfanJq4AKan1pkxp+RAO3bjLWml5mWWc9qlphss7PU1ERycsQiV5ZynjvyzgcUkKZDruVV73Lzg75mubPOsDodPZq75oLroQbFVReogiQHVJITrGeh4NqSDziA5Bqnd0+Zr82Ltl3mzzGPzGexu1wRNhXKFWGDInTBFeEQmexw5Ux5xrUh/Yowj0dJ1h8MYXFY1O3bt2XKynSx5wkDYs12amWCJdFwwkj2HiyU4sLzRyC5/EaE5r27EnR8lgRIoB2BQkdAxj7FoyzCuyWFIrVj1SdlWHu8FZyXF8ZePXdcoXfIVgB0HPTj5NXyCE9p3ugwcmKWdfkpb0YYXixGAC5jWbtkh/JiNFgcEvAJwNuiGVQkWXU/l8IQNGT7RQ682FNy3NuGRS7kz8cLCWDoLr+NdqSPMbPzcpTSZ1oonuZx5ZK/JqmKcZQrGUk52u+H6NcIk7KYKzJevI9qL1T3wg+My8M8m7ZduXY4r2cnEHWkJ+2DKaHh2PCSpPjs5gSePXum7HkxRO/p4rPrRemYdT50Zqegv7YTiTZ5fbJjxtSsD2KIWGWfZQYB6Ft0AAbtRSkyEucjJNCIgG1DhCxwOpVwd/ZbstGusteiCqKmU2DnNFJB4OgMSHhWuAXXlr1Shkrps6kDpjsJ7HorNcphlVB32bcwU7b9maF0Jh3eyNaVay6h6rbDk9qm/WD5tW2O7NTk/sKOiesLG5cjif0zOli1IyuvbYdSqrcw5LZCFWCR4qpRvbLgjaLNrvmNsDDZoQjQvg1VHdWFoWWujvTyBNlmL6+CJQXgiEWo1gV2PqB0NB1CFa99i5sf9PXLnXUHK6WrRHaUKbHbiUzqMFSWtEW0kLMrlNeYhLEb9v79+yGZj/Brd/DKsl11l7ZdIM8xjwBnyVtyt8UVYafSuSIc8pI5oGb5eaHF44rwoSQ8HiWhsWCBECM/aG2tdU18BxWKONTb1xigZzdL7LHA9tkEoJWiolLks1GwQXwoyJXKzWRIYBcCaL/ycFkGodn+dZqCYOo1X7E+TXOZQBje7ErpNpbFzku5dxCq4/Xr1/CxChF4a2QCGI3Y28U0omL8c+F7lRoJGWdGAth3HnUZZw+8NUBSG4ImTcYhgeoEMKiIrvpAmfu8tuGXDk4AZ+hS/vrxhkX2wTKkJwHl8qS9CIHuaZBjfAEK80F9d4l1xw5sMdEw08zsaZEv57dv30xgoyUQk/4sF5ptBEoNr15kdEwca1WnOl2C0ffu+iiJvdAF66GxS30Esyu0f4527rxOIqA8aB516oyTk3IpiawcG2g6EVkM9Pi26kabvJzaFHdR+9FByFX1rnHzvn//vgNnWys6ZMcspiZgT7JCBYm6REIPzhIuG89uZ8nJuGDwNZUlJyLcLXclCYlHbzmuLdh5ZV8fTTkaAZ9rjsZxIqD7hlPdCZz3Z3Rk3q4JKPvrqIRjwpe5TVqozqjh14Lp65zpkd2pCUp1RSpnBEeO23oLhbYAY4sOug+ZS9QslOnsmh8qF8NXIkD7tlJt+mWhZfaZzB7CNptXg/Stydw4YpH5KNeFbT9P6nRDFqD8Lk1HOcN5U9CsWymVvDqE0TY/cGcdqlhpLjR6JSvMhuuhMpDUu6lVMODLKbAA0QPasLJw1fbd1BrpHF+jAHvadqURO+qrj6MS5o4bPts1EK4Igy1XhPUKBuPJFWE9LiEmV4QPODweRVCS/7uFTcYYz+FrDBj51XLP4SvZfXrx/yuG4gqjEBwAqX/zxEkS21wwI3UCm/58/PixPBzH0sIlh7Y0LTUTJ4HdCJRMCzFyyvv6zenuHJDHdtW1v+an1C6MR4W1WyERLD90cJGg0qOnEoSExMwEnUvoLsPHJ2CcF0mihpp8UiKMTAKGAIbEGit0+SsQtaY2puDRC/vd72hkRpAJ9K8+WZ7suxitRd/Bg22/ZPqMUajNGW22yiBhwyLnqYcNPy+FRk8NK9hpeTMmU3BYnSZ1VaB+3tFnRGe/nYtzFaNY5Pd2zOO2XmX75Y7U7KRM+jNe4Jie6LoRJpj9/X7oklInHXl+iRlrrY/MgwwpNdapwytn9kIXmkx0WIU6GgSgoy39bdekHFqLDdur0W1UHyxwlbGxowman5qjqzHk1iQlxHFMvSZTIbUqt1o3Ezi9o6MpgH3z5k2V4ugTQY7RCoXk4zjtW9eUj661ZfBzZIiGgP3FxVB8ea9Y6KmJwmXnpwZRh8JGLYwjg2a4ZR7B3MF+J8eEn160sB4YK9rJ4ssQ2A1ymnv1wGifcpqjvPHj9JFhA6NjKqW7ILWAGKEpU45KmJp1n/hymxrnwN8+NLJzsSeS2YmkPoh9d7ZFMo9neC/12ptni4xsyosBvYWw9gIlWAnoAMbP8Kph1wd8F/Bc7eC8ml3zlQo5Y7RT4+AURBPHeaTw5yXzLKHlOsXZ1r45HCb6ScssV1b/Ni7Lo7zLNqsElRqtvz5cYvNDWDhiCZFBeMbcYbSdDygFTYdQxae3+tuEUzHKA7n5IYkhfLZRN+ximwl9PpqlyVTntp/LgOuhvpAjhyRNzeQVk/7FhFMI3iFHB07FuGR8cirJaIG07UKNcMwjwFnvlmzfuCLs1HiL8S0MtZ0sV4Qd5k1/Rs2dct02VUiuCBtiPB7FoDi5wBIg3mzEkAWbkzTDvpMkzoLwkgOMe+djRM4EOQ8rPCEFe1b6bIrF2jmG4zDZ58X4byhQr3SglFBS3iKBtQngNI2on0sgEH2fyn8WG0Hs0aEdISM1+/GVrmFg5ZlMqLDoUpv2FNi7g447bxCJFZH+L9eFQDE8gwBqP6/qK470MsTe7ZGMOhpqKVquL8wgcMK3chv38q9AyKx4t5CApl2ExjOFWdd9/JiBRgd7cN5hDlg3azk1zNnt3gESlq8pHjluWGQftUY5NUrup1wYMqxg2eWC5yTqfnUSH21RU7/PyW6zTqFq/cS7bcYUQDDgjR5lolngcQaxhSMETdvRqHotaCXpYHYWVQAc1tyzg8BgL6ONZAyAS7hN/exECqw5+9VYjEaVguGK0S6YI6WzxTzSSComW0JA0wRK0tc8q98ujNWZS9a5NHZYfm9Ww8HezYb2hU5f81R2nEG6Zjg07IKfFgcvf/bseZGX/brpqUjw2Gts8umzDCSBdgQ0hih1stZO2kYpyx9C1CBqJJidbKoYmm7IpO94ieXZTfVBGuZT9nAU+tbNWmLelNe1oTp69jKmplpcRBu4xl2QKhi8FvL+GTtBuYXaMYe6FlpK3rL1UKXrJgzaWv8F8dNdFvC6Z0gim1Mb487ewigltCZ41fCxh9u3b+Nzcfi7of7DGof9h+kStlbCqqCjgWsC80QccQiLBJM+1Kkrs2u+rdu8XpVAtOWagu9s3wyE6S6i9buhZTaVqHGK5k0xTBYtLqJ1ajJlmzUoeBElwBGLgGiBnQ8oHU2HUMWntybtI07Lws0Pp1hOAzHlhOtsq82EPgeNIxq9hv9gUoi9LNhhPTRJtvEjw++RNEaNeoy7FRnuGvhw4BQSfK22MPrOy35qk2va9lBF69WG06UQw4nC5fWm8t6qCopUMTQdsRGMK8IGhfIC1cEVYSWr02hcEf4Hlr+r/v3555//SL3gB847rCpaQmLv379HTxx9vSGvcNhamiDKdVHhTSjZPYBnoQyNxIdsmqESahAxG8mAZDVHcoaUpJ1UoZRLpG2KMSQwwgu3BEFJhMSr3yq0fpdYvGwrB39TdYDRBDUf5Q61OIQnqbGge4AWFbVihCnqKNtZg54iqV6UYDUu0ZCqYFeWMpeK0QR9C8lph9PWOXVRwtNJij/bETjdAWkrtn+Nmm0nT8WU9W+RHWWsmLWTlHJk0rlfg5DKDv0Sg+wwHP9ndAkQata5myiBpjHgKHK7aaYjvL34dzRYOAqcOIU/NyyyTcw39X7IJf4TXww/5BLBbHqp174++4UyIZdMTqMl0nuomtYO5i+27T2mM9HeHzOmaAFhYUwV4KJw5GMLaSdrX0/UQYBedNaJIreYXfoV5+iAjVS+xhDIT40hpwQ07X0cSxX1uDYV1RnzH2OVqEjQ1c6zAEfOUGPpLBXUb8y5icYZeNp26gaGquk0/BITp7EVJYI5ett0gHHU3SlbJ7CkREkaEvXbdJuaaXreDrVj6DmK4VSQ+UmDZojtfAHtNSohXECplqckW+wRiq8ZPtmVqHcQOeYUKFBeua+vCMRxBXSbNB1F0Hi9bKr2dU/DXhH4aVLRyWxdI+D4Fmyq/vWhkKdijxwo98UrKU95LfiV7ocUOqCShAyZhewhrty/2IVtqhjOeBU/gQU52gL41928hXKn4wvWKAR9EOoLWGCmDkRJypMUWVOEqTU/icYskWXbbup0n3kW7dssqpsn54aWWQkKnYVp76GLMRe22GaVVXxEo80/OISU3A7niCWkWo67w4bmXzddpAtJqAmn6dBQMnHm7SNMEZyLqL+omx/PmdL6jSgUkj2Xd1BEf4acCbZgwFXXwyZI5Zsgva9YSFa4pTEXJdXhdM1NXShCMee9FXUB2bqK69YKoyGJhp8qdv/5uKYgo8WhbT+tEY0RO5pJU/vj9HeHfzLaELq5cE/RzRgoV/cIJeKKcIta0IzWnN7Q/Gza8FsUVkgz2gvUHa9yRdhRnn8JdZNxyxkiG5XNuOjjlUDHBpmhFtieghybOqCReE+PVUb1+Y/Ap5xRd+YRaNsxdPBTzgtBakqROsx1U7tGgwUXecUveapE2rqVqC9FSTcJyJ1XRAqtXx+L58DPtnhoX05SfX7KI2a7ifnXKKxSk1GVKKCfwhFS4kXKoDRLHSkts08VqCsiRRVHZ6q+DCYEjsuMOip/hLaunKGdQtJY39T+cWGnw+umBDKM2wh+YYHJYX+E7sNRtuMn+jUhzcJb/mLMqQwIVPaPhfKYx5VdRueBnBFvogtUXKhO7XA0t4kKpbHhaGgYrbUulN+CHE9KLQE2LPKBTjl70qwx1KqLwQUrL6a+kxrTc5U0Zm7XtdlzUjOR0cgWrUGnf4zGFyIs2UGgvNElhA5dHtg641ioRFSwo19uOvAT9GHGW/ZIJnQNmzZI0TQ9Wh+jZFyLSidwhwGVqSN/ZBWq2XasjDD2hWN7Q1L1nJsobXiHztru8kJk7HDTLdqEm15r9Kqka3CaUusmozEmAN5TG51X+u3qPq6Bt3WbRfpOz+uL0WimFtJejeIdQraG40g4oEFzJNzwp2aaAG3ZgYxsT0bw+jo23zc1dojeU+Hb9qMHR6dpJ+hc1wLie5w6jB9sffYFcEoq/CzpwW0ZRriOcqg4iPJVToCMW5370FrVIbegznpeq1CN0pEV4LiLyXW3Qcup/6SkvSu72qOk7YppT51Mi9bIFq13Z4AXjX8aQT981ShMrTiod5igRpMsjZBTa/5pRc8eqFfUdm35lKHTDEPaVX2qrrEhRph2TAa3b6dVNkWgXuFNLXe4aGqZNfUCTdYUs2TkoBEjLw7bbBI3fRNoZ99OBe5s8zUKzxHLaU0dgYCjYYg4aKFCOhfeounQw5+6jxCKeTpHthW7Q68HtsjFzhQjwKhgR3zEFEpX91bUvQaRYBYazTHtsvi9WAf3mp+pXWXHdYm2OL7xDhhtpAtc67uko7KuLTJaPZTWV6FoSAdVv5ZMrdyjJrSktSqFHM22c8yjrLg1onFF2JjTYxoir2dhhFOl3v2RUudJkC+A4RC96GAVq0DWJBLlYNaPNKnJcbgiDNVy9PwGkPkK9+zZs7/++ssPj4agN3337l00miYCtDw6PtCkY8eBePiJouEC/379+tW+2+4aA18Y+sePH7fLol3Kb968efLkSXb6KDtch/i7detWdiJ48MOHD7/99ptSu6A8UPSbN2/m5fj9+3fNZBLyfP78OS8L6EN0OoRS3Lt3L5r+XNKa4rx9+/ZojybEv0ALffXqlR+uDIHzBYoXjfzo0aOoqswlLYr85cuXjx8/Rsv+/PnzPFN/2DQ5fQ1YOQX/Lsp1+/ZtP1wZApX49OmTHBlZ3L17N4QFvRJskZyC8u56dVTSWcDcwSo+fPhQSc+PBksIm4xEQnXnP2KHQKXRZO7cuWMHVrmey3rMJW2ogtDM0YpDd4VwqAEUSYjAW7UIYKKR0b+jT4edqSVDrXSgM7AesD+abtfPFKsLaHd+eJUQGFXlyBnz7Z7zFIy7lLYaY8XoIK0Kq0kT0fe88LlophWDcIAZx4hLVpJ2HfcB4eXLlxgn20AqDgLtZI/rDYuMgvuQfTJHSGdTMKxgIT76cGX/i5E5pir6ZHvGRG+FPleTY6M2C1tqenwni2jvFu1t7RQKhz2rdhCoersKTjUBs37UUaPxA5rG/fv3bWcy+iP8RH0pB11z9cinhDsEYngMh5ImIzhvS9wImiyUcaIDbzgrYISVqemj2S3Ctt5ReY4smk5GnFIoRcJTUWvppFz407a9clLdBiRKG17YU8iFPe7q4ZjUOkhl8jou4MqLLtDk2QrYfNsL3aG9KIdqnZ1XUYWEPFiJK1z7c6rV/PR7XnPLXDQysCZ9/4IGzWfCkBABzezSmVaEkpo9XPbY92/IPk9NZR1PJdk9mEd7+oANxMjoSMe5ZYtUpT/1B9WdR1kokVzvdpFPr7Gvq1H/cppd00B5xGKP5EvE0DgYnfQnnaLKffHp5jen4Pv8vHHjhqawmh0UmnTkOCG3XmFjDyXrC9Ooz7Un5k4W0SlV1DLbKZT0DraQPplrQ2ADUTT8obC1JNlB82uxGicd2bbbckYbjh25/NpuhnJq1R1HtG8y8Nnv7maZNfUV9UGZRMYcxLLNmgqKXtDmH4g4YomqihxB6U6vNeOWhcm+S9OhRDd7HyEUMzok4OYHQ0/j+ILnFntFWrwFcIjh+5AdP8gJoO0AACAASURBVICRtvqF7F08sptlPbQ6nGsT1FvyQ84+XjifyfGyIfY1mT1vfhw5pNCDJye+2F3adr9C9S2lkV21K8XJIur5iXqi7BTg5MS4xSewT4i8MsgVYUcTqigMV4Qdqtf+lMdsteanmoGxw2FMZ5ojpP9T9iC5K8KnJ8pghuCny5AMAiAJI34KeaJAjGgxHM8ovv0IUgAK53geGQLyxWzNOZbSTvP0GkMWOdnoXbT805Q7B6LgUVERAUg7C3aanVJaU6JyjToVIyNQo5NzSQvIGIhnoKj7iAas0Qf9BWxCiZywyUghlJ18JCqexZJ26NnU8CXrCEYbg7bsCgJhjPJhgfWcERMVCrOfnSkehPnS55ha0XNZj7mkFeoiTx/Kxw+CSLx1EICVSB3X2bUpGPCehGExYKnQZZQ3mXbThKTRLMwvqqYPQ9h5u07l69ThZZ8iDJILqgwVJwM0dxGz0cCsEQ1l6RrZBN9MobE3KqlJdrcio7xGP6MXPU3BsIIZVSm5QP8VpY0ImKeU5NL6WX3nix6nojCgZ2cNu+rMIKLzO/8RWzwMCezaKTHaSntyZDddBwFovpW20eEac1KndmzU2deoFOCy88JP0NaIZD/VqPPKLtdoD6LukrwKGPSOUASIbdeyfy1bgLwiOG3BthvOLV8eE9LnIz+cm+irOMmG25Wuz0IZM9qvGS1yLtBdNhXMkR95OQL4P2FVnKc0P+1+H2keBl/zYF4cpO9LHgrp03JNQTRNuIU1RppOz+sD6T9w1dAwcpqhgoHZ7oLOlnZsS1LW9MjtfIMlkrd41jQN/2IEtzxG6b5gpyF6i+coAHoWG6xgT2A97JgZ134/3rnvOGSODpJPCZvAlaZOQnUf5dXrVUgfolkYsPZFKLXBw4U54wj2ZCh6dnXL17BRLXwphobj+DLCVBnOOUN3k7h/sa23EJUbHVr7uDqHoKuqpYR6yafWfNO+FrhI6sW2mmfRvi2g3qEi7GaZQxxMeJJTFHagp/vRCBm9YJuNIkIE2nxDiSMWgyLvAoZUw7DKjCNPQuVTNB1RUGv0EUIxHReir9jc/GDoKZWhkVPRrym0XyNb64tl1kNbg+qZPnoiXyv8JuyEdPZeQnPglEOmjhipP3tqe89KbJdXVDc2tO0c87TTt9FSFixMZxt4SoYrwqdYCgOVs7OQbjQavBUWKu/xqNMDEfJSNk9FszjlbB6f6yJpRfhfp2Ubf23stMKGCgTDS/aanFZolcDQonUGdugohn3ggzThgYI5wx8u8BOBWJbWD4Cc3JFCeWHz7IUjSflPINKURTPpLRcmmoJSWlOi7CqOSpIaQbNkMpe0gIzWlMqhenwNWKMPSRflpYN9hsYa+4ML/IwSKB+L2MUsL0VU4GiERnUEMx7NOhoBdYQpkOkmgMt0E6gvdBO4Wz5WQQpI1q6X6tdzWY+5pBUqK8+dBzUT0uStJAKY6OIPaxKwM0fjRbMVpihRm2AioHJRUzDISBnpI5ckwTSR/yu7K78ZoJZbHlMWXNTtWY7SAUuGHUa5ALYFT8Mchc1om1Cb1oIZCWe5QDWBSYYqgj/aY9NarsgQcmoUBkO4iiU6BYvOsWIWAqJNioxiYixnW0LNNWqhhcG0q2NYwWwhy681zao8l6YpoKb0BhAdYhVhoH52prhGb+unbMc5VWzw959CCEY1dvzsVzUA59SO2YmfXs/VQYBY1IygLurOdv0cbTXQ+BNs8hjeIMG6Ep6q1lyBhQp82ip7EkDrs2vZv4ae1JIHrBx7jtztxJN08hhvNwLIuYldL/J1XhOAMaled5DEN3q+SsshR88iF7nWXc38N7VvddKs2H79UucBB+HWw2NbVKhZ1KWTCtlO3792qsDXt+p9vS+DE0KD5gDhTw2BaMOBbvdsyxqZ28URxido0e3y1afsmxonBBWqH8PDKtqPo4ww+I4wApOSyaxvQktSc2RO/Vmy5HSh2KnF1MR3VMJWD1xDuzSJhOJEJyNOdsdP1E4owZHD0ZROi3MEOjOjkQvSRzaBlX8Lelh9cnEU07dLR+61mjm0AmbWL9FpSK1MZ/EWGk1DF6andIquT2CVCkoSdV7NN5U79QXnWXL10b7JfGa/u5VlFioLeo4hXEYnNeDCFtusUNG4RZvv8OGIxQGS8dNZKTtFmpFs50doOgTgK/URQjFxK7oqh45S75aU8zru+jkiC+MTEJyWpw0NsyokWFfCUCmgFZq2jyIgZiiR1PDTsUq3zYRG2pB3xa6U1KU6J01wM9nxIkQAqg6VSG0mdjW1ayxoxXBYQTzUrKal2FLJ10gzBIThIQK+pXUg72bbOeYJqcp64YKFhNqPUF6nMfo/MbbR22pn+Q9l9AchApMSf7jTj6MgJakVVg1XhA1ARyUcBYN2mZgZF+iRnQQ1PzdZEb4BoD6Omzdv/vXXX344QzQEoDrPnz9/+PChJvJccb58+YKivXv3bkCxYSbwvt+dO3fKZfvw4cP9+/fL0ylMAb3g27dvo4l8+vTp7t270WitIyilNWKgpj5//mx+XniBsUtUbeaSFjDfvHnz5MmTC6kiaw3YbAnRNB49epT9eMaDmKY+e/Ys48HQI2vXEToLaODHjx9DxR8hHBMA9GgY8DQVZi7rMZe0QsXl9eOYjrbWB0HmeW/duHFjXuEvlxwu6Vu3biWJ8f37999++w3qejxlpmwI+frfPxOSlKyJjBE1/uCg+fHHHxGIC3MLIUJXiBEphuImshHjEKx81AdJMOI9BLOlQo7w5t+7d89kvcDFy5cvTRWjOAdMhODiqOXCMgIgahkVin+RlOF5VPqRuFDXhbknPQ4U6KzlRyA/xmmPHz+Wo8l3ocDwSfmKmjrHkXPR3F2gyE0VGM4Wo7rgabQX11FTMKxgGsWoFSc6RkJDwDylVnaN0kFXiB4B9lCTPhQD3VPJGA/28NWrV3ZeoamuZpYKHUY/brsgnIkhtBpFCwncVI1RRuQ+SwcBZYZPwIw37Aoy11Vm8eggkJGjb6CEXQVmFAcPcImnFKmBvN0LFyqtITDaBbTdJmmqD4HHX6HAGgWGlQu1r8Lc8ThGI2jgQjpVbKyv/L6qZ+vk0c8eCol/j7LA5IaWOTg3Qcs1oA5cwoCknQ0/lP8w4BDDFgkSagb28ONBe9Eq0cf5Q2JBq6O3INWhV0awFr44zAejTki/pYSE97tmYDE2P/SUEG5XvTF9x/wOKZsQIQXhFgjj76j0oys5rpGp8FTeraiVQ9ZQpJDFUGYK/lASGUv5AM8XhgYtyaD5ABlySkDjNT3dpHGa2uyBjnV1ipPhI3VSKP/pT/1MmrBvGMjpTas/GAvNItG/YCRsMrIvQo/YcZzr08kLFsL0kjsJlv/UTJNDufR3yoUkqRUuVDeyyJssnK7GotIxRQ2plinOtbphxEi9kJVqBGOSWqKm8YWeCGNI6IC/n0Q/bNZIDhWFU+V0ilFXA3f2Fmoq4oiDbgIDaXmkrU+tXUwoZ+HGv300v10t1EqZ86zyeRbtWy1tHDOdTSyz7RlDRRw90ao7H3Zus7T5qTafI5Zyy7zGzgdw2Nl0bNVHyDrvr//68atM2E/9h5iFzbX5AZqz22bCQx8GXw/1lXauELQOuCMOn6rtPDk28SLcDiwvmrO8m5fgMajGs+YiL53oU0i/3TabaO7zRqBtd+pu5zGPg2Ltn1wRtjcGm7oWlgi5IswVYaMnwgVXhB04JyvCp+fNHFvonIf5M0oAGxeA+BTpSoEoIwxQlEa3CFDXuqcSYp7fTXghI0DWqA26QyGRbreU0poSYWN0N9nkjADQSBW6mEtalCLvVDAZVOpdDdgQcE040u/WVcGxqBEpKc4mdTRO27EVGJ01nDVJ9ZUdeRwCmiY5l7RypaSWpUUzlyVc5q7duHidSiBDDTAOT82lVnx0u4LAaES1MkpNJ3UUKpRikFvdRjgC6m4dZZQ5+i8sCAmiHrcQB4OrDLHxVKjLwBbtqHgtIsxe5GhlNYoQra9G+UaTjQrWQouENGULoxkxCol3u4XGrvdKwT5gDTtDNtgHx/6AnowIE42oSiAC0sHbCKfGRxZVrj5N1uVxMixtBnzNI5AEGOUSZdc+BEBdn6qZP/A4jSYLJt9d1bd8qvMyiup3W7ONKgMgZMtwavpOe5moGElgfZ03LZRzE5+kgOsqG66x2+h9/LI0CpF7UqNdqRcaC4NuOpqs35VjqSj6lByhEUk5WU29y2Kf3oWqRDUZETCIOn1cCITA/tDLL2Ne4kK+5hYNmk9bMGiGGy8EAjB3PlUnBLZLSGGxW3IrG8E5D0PkmziEyHM0p5pQ784sEpUudCXA4md66AnC9Z0mhPe7MKSTYZCdEpX/9IE4DSH0Ew+W5z5UCqc6ZhdfM1axS3TqkEelIyM72dC1oJl2LqNdn6r6UUa0mtGkvVyeUO2DFfQE4kENfCtU4ksxRYZ9EyqrhdlHifRz4ewy+kPWqLkWONgVhHTyvIWGueYClDRTJ1uwq65LlCQk85Kar6n3C+PII8BQTVUJR3ULBT/tQ6vkG00kY55F+yZU5QK3drDMaI/RptE6Ajh305Zt2yxtvq/Gss334x8hHLEktVbZwuj9KkmZtoi8remQazDUTOqG9+wjZOWBJNz8ICOy7566YX3dwPT/8JXZz2qu8VRo+ny6Oq9Js0qckFR22TU+Rt9ZMamrsApVJNJzrdyurCmuYZpqcd4wHdp2p9K3HfM4HNb+Kc8NS7y+tbhBD/1RKEK4IlxIGOOuvH4NDxZmPdrjpzpmw9GM1uxCnXqzuSJsI8L1v5zfx0+/tds1wWubAFhBNTecFchL2jaidteAj3kmbMepGmcHojbbyaxPWfaQmtJhkq9Ps11MpbRGbM0UvZ20dsoaN+hc0gIyujq7jJdca8Aafci+8H001QubNNLVF2SfOoJFhX2oXi8ZCR5dBjovfTWVx5zLeswlrVw70XmFrUL038kw5bs2SV4nEcibz8ueoyQBUiPDigrKcDr3Ts0iL37qKFQoxSC3gDoPRcWnqs+wCtnqFQz6gFGW3N3jLuII4xNUweUT/HmLXFEPk5KKrkAnpVYxclSwwtaR+rigWnkdU6oAFeMnTalQOuXMDiYCteabYqSgsY0lI+qohL5UFXVVmZQGQsVajiYFaFEsqDtoi1JyREPk0N4j3PJFEjoUJVUnmtyL+QLMElLSOhxE2T87sIUBiYoHnUkaacDDdqpmpwoJfTiNHJUqFAGphXQMPENPtQ5Hww9JhXChs2stmIAraqwayaaxfrCljXL3k23nMQ6ZblsG1EKoR0A4+gs7Mq6rDOScNPv81NS70IjkWxpDh2KiRkBVNry4izhKq4WFgHblokHzNVMwaLKG8O5BALrtU3VCUje+zM7WN7MGyCD+eXRSRiRzgb4DQ4sofBioU/MY7fhgfwQy0axDA0WInTTgjBYwO0K2gUURsjMd9kG5uqF1mDRpdAbKBj5GS48LU+nKod2wlGTBhPZSZeQm5z7dXUdJzE+ooilLSC2BGibIjmkeES5gDKGBwsjcKKqQSMktTf9rOKCMkFaTHTictjukoBmglvhDlBJqSgFRwadEGIOuz0V2ow6JZ+vzYpqvUYBL4oBzqDpah8sDiTEdR3Id0b7JfCa9u4ll9geurS2An76mv66rRRu2Wdp8X/Fk35of/wjhiCWpMQp9OsbqSUmNEHlD07FnHyErG+aAUSxQb2iLsnc7xhuheTrS8eVRLtmE7Jgfbls2P7uSEMEIOGKgUCisLAnuIo5QfFTNCB7XUG3aRYaoISVBOFTIjozr7Al4SfUN9axQ7w6rDX9W9E0NVek9haFtd2jDEOmbEkyWUglhxhdw4TqsJv3pdzSmxrkibFA4FxjVyNXNFWGZz2h3YZGEhoDa54pwtMoEgKdjVx6P4lgV7U/oIoBGNyhEK2yBCBig9F9DhaIj30b0MH3V6kHLeJhraQoIJWwphTZtpbSmRP11JlQSTSueS1pATpo2hMgUhmvAGn0oucDQQePuySgO6h2Jl8gmPLtVHYED3KwYtQtjlIwK0j+CqmzXZQi1jFtzWY+5pJXJ4250XnGo0CAz7Whxho2gb4mM6RBIHTsdOgDFdtLp9hMLJ4Ie6hecqgucR1Ioy+W3oiud1Rn6CSqXUXuygkhJ5+IBI/o1GHloCB7Ev7jWDEWavnSXRGzSIvvq1Cfk1OFlA+8jhp9LVDBbyA7X0CtfyCPkqgFzSalTmwlKClOAksLtgy4Vj+MPF5i9Yi0NzT9kgXFLL2feoFqzmBcSL1SnLcJBTI+iT0yIhIamKSyqBjGBGjV+FMRWANwS6g6aEyo7uhhN7vo40Mk+6DrnIuDVwymM2YctLIyytUKvMIqGTuIRXy1hrEJ2CekLbre6OonUQqoCnoU1kv04CISkQviYcxOlVmQzCT0Ysl02QChh6PHq4YLq2iLlXSu7AxQK8wI0QDQxaHjIOgnKnyRedYaaBDX1nlQKJzKaf5KpAWQAxyMHc1wjRN8o8GBTzUHpaNB8varVBBzl2ecntN2n6oRopgArEZM76EFKKvSJx8jNzCUhMEwHfmLMhltO5eInrBwiaMoFox3qjI500MEd+SI1RIZJhJzQsZCbC/K07gg05TJxILDPxw8BBJu/PN4ziU93gaqJ9qFA4TsuoANoRCFVQbjRN439Qfzp0EFg0PM1x4S0Hi3MSMzAsS+gS35ZhIE0TA2UytHJozqgdcB+WEIodsgomdyRTgfrhCw0rcBIhQuYTaeAR9EOYxsatSIXn2QoJNR4bTH8awgQSjApHHV02lX5OY4WkgTZMDktxfKab4o/1AWa0ml1dAiUBxLyuLSpeCXzLNq3odS7UJitLHOoJ23a1pzEO4xAfJXYrc3S5jtah5+yzffjI4QjFr8pySFoaKckEYgRvvzsmHd3Mx3b9hGy+kENhEm6rfOYaSImZo6Ym+MpJIt/zXwWt4SpqOA/jHqubBk01xBJLnLJ3dRWA60DFhQfxcSUE//iOurQQDER+YBcIm2tZ5UaArFRNBTwKGlIH+QOq5bMg6ej0QGNtq8XR55cD16tQ4kHA6JsuZvY9lTrjcYFa7a2C3cojS0URva8FSZe63F7RdKx3lA2FAGzM4xhjt4fF/gJDcQtJzJ+wlQqRztILdQdH+nAUBz5opiIjDHesUgR6qcgzyFhLSyF6UBgn48fAgg2/1X7GlRNdFwNFL5lgw5wRRj0fM0xIdA0X1d5PIrhE7mAQcH0AJqntFw+67VDoHwhcx8hm3Ibhg8W/1SVK+KFNUkRqlVc5YRT2YW0kvJ/01VKa6pJ6Nf/N8lO/2vUaS5pARmNsRO+cDYasEYfyi9gmWGiYSLCEiXcgcHHkKtcKiGFDevooIGaEoZrCZWkiHrMhK8d9M9lPeaSVmhf5lZ0XgFtNJF5kUdA0RYZ5ZwAxrQZzGFFz5NrHyo7INCa2otwnkPqKDQDe+dHao1nznnpQq/tPQXgEEy5VKAr6D9iYeQw4GR/uiL/g2nHH1Gj2lGWf2QVFUxQ+Ea3Ql7XRtl1SBbNBN1QI+OJEXLG3BaT03/ogfgDWSiNT6MyitK5NzfsIFBB8BMKmhxqUy479W+lPggijXlrhPlmT7btRiywMHJLrKuTwmAbPNV6XTnijHOTq2y4rC2HubAXnitXlZdcRq+aZNOQ/umOBE+QSAAaWlK+QuRITm1ua+pdkFl5C0YgacyTUVaYoD6mmwbNrx3B/is1ZPNompFPn6Y6TkXIDa11B6HnADlDm8z8lhIKQQtKrd8qzlWMN7D4qC9st5igKnfQxnliI+0mXv+MMPqqNTj0K12jwAZ4/7KX5CisraPUJSmv+qzdoI5rwUTADmuUx09TE9Lf8Q4jvIm3UNbeWvMjTS03iiMobajsviRCIotpfojJVeHy8M+vqYoh6B+FUlcZd+VJWz7Pon0TanaKWxta5lrj3rxGdzyVOjurqEv7tFnafF9FZZvvx+eIJa/pgbMPEyF5qQ3y1D6mY/M+QtY3qEGjteYlNz+0wwV70t+nIevGcbfWqLLieqhG7GHjaBZ0Trub5QMndSMPq2ntjNWktn2fMc+wOtlIMHl6iC6sUb6pyULO8jURrgg72EGVK8I2E64I2zT01/CQhEZZoRXh/4Qe2Cr8mGP/+OOPKDWucQFe9t/Nmze3ApJRWCB6/N8/PPvhw4fPnz9//PgRXddff/2VkZr9CGoE9vHu3bv4986dO/YtXpMACZDAQeDWrVtv/vv35cuXd+/ewf7gLwMO7AzcPQ8fPsx4lo9oCKCmnv337/v376gjdBNHf6F5NhoH/cXRWWCef+/evWh8RlieAAYnb9++hVn47bffoG9fv37FsOTQE0xHHz16xAFeuQ6EFhrLU14+BWjg8mVkAUmgOgHY7Zf//YN5P2x7lSww/MNyDkYpVVKrm8iGRa4LkKn5BJ4/f44ZkxPe+tVWJ7u6P9FMjilGXcuAOQVY5c0NMTcFUvxhsiMUtiQLIdk9b9nWEhvcZfJKRPAPoHfg1FKJi9EcAhiwwIZguII/TEWdu3k/oZNY/hlzxJJXIj5FAtUJYP0Ii1P4QwPM6wvgNcL6NI2/pmoOhzy6XRCDrcsDfpoRxkgYR9FxdwqHgbMQiLYIbELACHaW4lSRE0YDrTtEBpZkkD0AkBMLCpjToSvJ2OSQ3Y9gVgtP+5MnT/IWN1FHmLxgCFqlsqonAqronT99+oT+AgXEnlezUnMsy+7WHOBqQMHRhwJIhpqZCvIrHWuvmtkHcjeJTHQhtA4uVGnqEdNJ7OcKxYQRhvUrGUifpoxB3SWOd3oLUR0wNb4T2K6mY6382BiZZ4dhc5AgrDr+hTU7zDv+hSHCH0KOCzvT1Gv0jNj+UTJI2ErzU/Ey/owEaN9mrDUjMy2zQbHPBdvsPnVdWFKOWLIBwnvjD3oxDclOcIQHaTpGqIXLZYAamN1x3PwQrQ4b1+F+jD6iiXCVT0MjG9dDNZT0caA26FCqvPaoz3TwmPAXwYc87IrD4PRC4tnGirYdlDjmCanK7OFcEZZrkCvCMp/F7nJFOK9CM1aEb+DwlbzM+BQJaAhgQRSzBXvtE9d40CyRHolgtxAucDANLuyDabDSiXGPJiPGIQESIAGHAHbaHVsujBVChGNbxhETBgdmBzsyj2k8N747AHv+xI6ro7LMv8eOwFBnAdnszgJVyf6iZ30xLxIgARIggbkIHLtUfZmPftYPh4PSDxwwBOXC+zPwg+Av412CY/sv1nImmnJuWOQBFW8BkTDxQasxBcFYGoPwiRqCkTx0gXc5/msYPoZevQs9iHDQwLu4td7cOM7pgxjHNOdI/zjSESZoBGO7agcB8tCB4+xUobpPb6W+kh3d02zngmns4Yg4/vV/rtQS7YI3up5FgeGeOkYsGUYJ6KAnsBjYgKU0GnqdDGkjcjy89PiXOtlIe5lsBwJH00NfgF5Ykx1aBLa+YS+CJjLj+ASOzvcYg2XMzsAfU7PjT2nufBkYQgKDEEBzuH37tiyMf6iBHH+Nu8f5cadlwfAD3E5vXRiIQ1L0cwpYMAzYMBIrFBgcXr16hdGj0pYe8xfhyINCeTo/fuPGDZPjJruYMk56FSodSoujBAzD0MWkbG31cIqG79Fx/OAwwU8wMSNhWBW9gToOM9IbIidrmHSYRExjh9p6sZW3EDUI96apfaeCMPDGCxg9Ow7IYz6ZE5LKEdL+CYFD/h87mrmm5hsUvNiEwFb2bd463dwyV6+4UL8wxc4Httnq+jBpghyxVKy45Xc+gBVNh15hpu4jhGIe6y96R6Wd1IabH6AG8GlkL1dNt5kQQ02Ul+uhttrzmgSmIEDb7lcTxzw+k0lDuCKsqTiuCBtKk65aGvmVF1wRVoJCtIwVYR6PosfLmCRAAiRAAiRAAiRAAiRAAiRAAiRAAsMRgK8Qrxwfh+Jhiy3eITGH4mH7LMTF+73YmY11X/xb+L3BQQq/YZEHIb+AGNgNgLe2sBsALQWvK+CDVAu/Q4KtALAJp8YBVQn7AJtw2AeggIlYGMUCqptXhOMdDKjBcU6NfQQnFOA4A+LoGqADGV+jxftFaE1HOocumWTtnzxjIq/61nvKKCR0En/HiAXFNK+/Gv05jlLKsEu2Th4mzqRp/6ROrqddLFGIwLG1CC3OdAR2i0NbQ0NDFzDU25uhsswSLkxVUATbKB1dcIatmwUF5dyTALa24J1kuezv37/f0OxgKooRcojMyKcboE6PSSW6EtvddAz40Ym0OP4S40ZMNI580XOhIwM6Y0KPsSKyXmlQ52jIJpvhTIs4ZgqodDNNOEYsR6Wjx0R3edS7UOnOW2EmcfsCaoNNxnbIFNeQ+f79+6eiAg7GHqe3Ng+E7YIDEBDwCVz92Sg2tGMgfYyioZnGAB5xoJy4OCwhagF/h5YKKmonfuE1mhuKs6q3UD4m6fID2o631FJf6ksSm5p/YeNi1pcTWNu+XY43WwBa5mx0yz/INrt8FQsF5IhFgJN6a6udD4BD05GqIevFhw4YR+UxVUcZbScSZuuYoR9OJG5+EJarbLcGHBoHtAxi4+jY4caBVnA9dJxKoSQkoCRA2+6D4pjHZzJRiLPe50jOFWEHCLSdK8IOk7V/HjafK8KhWs5bEebxKCGeDCcBEiABEiABEiABEiABEiABEiABEiABEiABEiABEiABEiABEiABEiABEiABEiCBOIFnz569evVKjrfbuQ+GhnB2w4sXL4DOxOTFhgSwg//27dtHwfF+AnZPbgihsMjC17RMyjgk9/Hjx+bnLBeQGWd8nEpL63GKhYF7EpDfwMfXpPMOymkBEzYfjTo6ZDJZj7xp3gjJCxIgARLwCdAy+0wYQgIkQAIkQAIkQAIkQAIkQAIkQAIksDYBrgivXb+FpeOKcCFAPM4VYYfhv53f/EkCJEACJEACJEACJEACpWAAgQAAIABJREFUJEACJEACJEACJEACJEACJEACJEACJEACJEACJEACJEACJKAngG8zypF/+eUXOcLCdx88eBAqHd7ZDt1iOAmQgIYAPj+uifbo0SNNtNHiCCbi119/HU1aykMClxCQ38DH18XHORsFfG7duvXy5ctv374JYwMbo/4gFfspXpMACZDAtQRoma/lz9xJgARIgARIgARIgARIgARIgARIgAQuISB4fYXlnktEZaYkMB0Brgj7VcbjUXwmDCEBEiABEiABEiABEiABEiABEiABEiABEiABEiABEiABEiABEiABEiABEiABEiABLQG8fixHFTaEyQ8ucPfx48ehUuBYme/fv4fuMnwHAn/99Zcp5k8//WSueaEkoNlR+vPPP9+8eVOZ4DjRPnz4YKuHLRgs6owlsovAaxKoQuDTp09PnjwJJfX+/fs7d+6E7l4YjvaLjbwa8/Xbb79dKCezJgESIIEMArTMGdD4CAmQAAmQAAmQAAmQAAmQAAmQAAmQwAIEuCK8QCW2K4K95McV4QzOmiWV3VaEeTxKhiLxERIgARIgARIgARIgARIgARIgARIgARIgARIgARIgARIgARIgARIgARIgARIgARL4/wS+fPlib+g5hfLLL7+chm8S+PTp01BJNVt5Qs8yfAEC9tFC3AyXUaHv3r2LPvXrr79G4wwYQSjapCUaEDJFmp3Ao0ePQkV48eLFvXv3QndHCH/48KHdBYREevPmTegWw0mABEhgQAK0zANWCkUiARIgARIgARIgARIgARIgARIgARLoQ4Arwn04z5iLvRzAFeGMGhSWTU1qk66fCkWTS8TjUUzV84IESIAESIAESIAESIAESIAESIAESIAESIAESIAESIAESIAESIAESIAESIAESIAE0gh8/vxZfgBbfG7duiXHWfuusHPlt99+W7vsLJ1M4OvXryYCN8MZFMqLt2/famIK3+vTPH5VnNDZSdCTwQ99uIoY892NAJq2bULt4qOZPHv2zA4Z8/rOnTuhlm4EFvbFmji8IAESIIFBCNAyD1IRFIMESIAESIAESIAESIAESIAESIAESOASAlwRvgT7FJnayxlcEU6tMq4InxLj8SinWBhIAiRAAiRAAiRAAiRAAiRAAiRAAiRAAiRAAiRAAiRAAiRAAiRAAiRAAiRAAiRAAnEC9seOTmM/ePDgNHyfQJwOE4KAw2W+fPmyDwqW1CFgny7EzXAOnOjP6LECSEHYihpN/8II2Of3119/nQogfHvwND4DSWBJAt+/fxfOF3v9+vUspX748KHcqD9+/DhLWSgnCZDA5gRomTdXABafBEiABEiABEiABEiABEiABEiABEiAK8LUgRABrgiHyGjCuSJ8SonHo5xiYSAJkAAJkAAJkAAJkAAJkAAJkAAJkAAJkAAJkAAJkAAJkAAJkAAJkAAJkAAJkAAJxAnYu3lOY//yyy+n4VsFPn/+PFRe4QXv0CMMX4aAfbrQ3bt3lylXh4LgFdx3795FM5LPHYg+flUEwSw8fvz4KqmYLwmMQ0DoVX/++ed79+6NI2pUEqEsx7MfPnyIJsIIJEACJHA5AcGa0TJfXjsUgARIgARIgARIgARIgARIgARIgARIoA8BwUMiLP30kY25XEiAK8LZ8LkiHELH41FCZBhOAiRAAiRAAiRAAiRAAiRAAiRAAiRAAiRAAiRAAiRAAiRAAiRAAiRAAiRAAiRAAhEC9m6e06hzvaV8WoTywDt37uC1wNN0uBnuFMsOgdjO9ddff5mSQknM9aQXKFE3yTUN58GDB/hSXzeRamUEjB8/fjxN7ddffz0NZyAJ7EZAsACPHj2ai8bNmzflg5yi59DNVV5KSwIksCoBWuZVa5blIgESIAESIAESIAESIAESIAESIAES0BPgirCe1T4xuSJcUteC19Eku+eKMI9HMQrACxIgARIgARIgARIgARIgARIgARIgARIgARIgARIgARIgARIgARIgARIgARIgARJIIODs5vGfxGYUP3DPkNDnwnBAxocPH/Zksnmp7SMwQqfnjI/o7du3Dx8+xOv9N27c+PHHH/Evtn6+efOmteQvXryIZhFqdNEHr40g7POTz1C4VmzmTgLdCMid5owDD/lIl+g5dN3IMyMSIAESCBGgZQ6RYTgJkAAJkAAJkAAJkAAJkAAJkAAJkMBuBEKLU1wR3k0TTHm5ImxQZFxwRTgEjcejhMgwnARIgARIgARIgARIgARIgARIgARIgARIgARIgARIgARIgARIgARIgARIgARIgAQkAtFXdn/99Vfp+Z3u4QiJH3744bTEr169Og1n4NoEfv/9d1PAu3fvmutZLj59+nTr1i281f/u3Tvs6TRif/78+cmTJzgwBRFMYN0LnMli53iaOI5IwEEtp7cGDwwdjwJzCuCDC0/xSKADAXsnsZMd+tkZmwmMVWiEgAJ+/frVKSZ/kgAJkMBoBGiZR6sRykMCJEACJEACJEACJEACJEACJEACJHAVAa4IX0V+2Hy5IpxdNVwRFtDxeBQBDm+RAAmQAAmQAAmQAAmQAAmQAAmQAAmQAAmQAAmQAAmQAAmQAAmQAAmQAAmQAAmQQJCA8CIcnsG7vvfu3Qs+vN+N0NeNgPHLly/78di9xHbzwVkec+F48+YNjnQRXtrH8SW//PLL9+/fW5Qr9OU9O69Qc7PjDHiNfX4hqk+fPh1QYIpEAv0J4AymUKY//fRT6Nbg4cIhWdHToAYvGsUjARLYgQAt8w61zDKSAAmQAAmQAAmQAAmQAAmQAAmQAAkoCYSWqLgirAS4WDSuCGdXKFeEBXQ8HkWAw1skQAIkQAIkQAIkQAIkQAIkQAIkQAIkQAIkQAIkQAIkQAIkQAIkQAIkQAIkQAIkECRg7+bxIz169MgP3Dnk8ePHoTe3X716tTOZDcv+6dMn+433uQ4SwhEeT548idYaChjaABp9VoggHCBinsJJIrdu3TI/J7oIEfv1118nLdFE8CnqLAS+ffsWEvXHH38M3Ro8HCfKhSQUyht6hOEkQAIk0JmAYKlomTvXBbMjARIgARIgARIgARIgARIgARIgARK4nABXhC+vgnEE4Ipwdl1wRVhGx+NRZD68SwIkQAIkQAIkQAIkQAIkQAIkQAIkQAIkQAIkQAIkQAIkQAIkQAIkQAIkQAIksCYB7Cl5+PAhXrm/ceMG/sUBDS9fvkwqqvCdcKSD9/mTUtshcujsg99++22H4rOMhsDvv/9urn/55RdzPf7F9+/f9ScfvXv3rnqJoh8KwykDqaasupB5CWKLZMiohkxHXkZ8igSmJmCfLeUUJHQGmRNtwJ/zHh8wIEyKRAIk0J8ALXN/5syRBEiABEiABEiABEiABEiABEiABEhgZAKhZR2uCI9cay1k44pwNlWuCMvoeDyKzId3SYAESIAESIAESIAESIAESIAESIAESIAESIAESIAESIAESIAESIAESIAESIAEViOAg1Fu3ryJMw5weMHXr19RPPz78eNH7DJBOF7R1xT4w4cPQjS8onznzh0hwp63cB7Nzz//fFr2SQ90OC0LA6ME7O2Pcx0kFN2LZpf9MC92SOE1mkk0TXujYWF2nR8PbZZ9+vQpLHNnYZgdCcxI4Nu3bzOKLcvMk1NkPrxLAiQwOAFa5sEriOKRAAmQAAmQAAmQAAmQAAmQAAmQAAm0IMAV4RZUZ0yTK8J5tcYV4Sg3Ho8SRcQIJEACJEACJEACJEACJEACJEACJEACJEACJEACJEACJEACJEACJEACJEACJEAC6xB49uwZDkYJfeIb4Xfv3v3y5Uu0wJ8/fxbizHXig1CQ6rfsXVB24qGTEew4vF6DAM4nMg3whx9+wBbJicoVUuAORfj+/Xv0cBZYnnv37nUQpnoWsLo4r+o02WipT59iIAmsSgDnr4WKFj0+KfTg5eGC5OgmLhePApAACZCATICWWebDuyRAAiRAAiRAAiRAAiRAAiRAAiRAAhsSCC2ocUV4H2XginBeXXNFWMONx6NoKDEOCZAACZAACZAACZAACZAACZAACZAACZAACZAACZAACZAACZAACZAACZAACZDACgRwNsqrV6+iJXny5Ek0zsePH4U4yEi4u/OtO3fu/PLLLz4BnJfx5s0bP5wh6xGwN0TOdZDQhw8fkqqj7lv9UVbIbt5GFLLMT58+vXnzZhJ2RiaBtQn8/PPPoQLKB7eFnhoh/I8//giJcTpmCEVmOAmQAAlcQoCW+RLszJQESIAESIAESIAESIAESIAESIAESGBkAlwRHrl2+sjGFeE8zlwR1nDj8SgaSoxDAiRAAiRAAiRAAiRAAiRAAiRAAiRAAiRAAiRAAiRAAiRAAiRAAiRAAiRAAiQwPQF8oSj0Br5TNhx98uXLFyfQ+Skcj4L3+Z3I/GkTeP36tf3TXD9//txc82JVAmhZdtuJbvAaisO7d++S5Pnpp5+S4guRcTJLNHcbrJDUgLegFfYWSSMhDnx5+fKl+ckLEiABEJCPC8FQZzpKnz59whFpIbHl8oaeYjgJkAAJ9CQgWypa5p51wbxIgARIgARIgARIgARIgARIgARIgATGIcAV4XHqor8kXBHOY84VYSU3Ho+iBMVoJEACJEACJEACJEACJEACJEACJEACJEACJEACJEACJEACJEACJEACJEACJEACcxNIOojh8+fPQmnll9ySMhJyWfXWrVu3ThHh7WgehbBqpZty2Yfg4FVSKIO5Nf7F169fk4R89OhRUvxQ5O/fv0eTwh5TfIgvlMLg4bZW2KKenpliR+A1CWxI4N69e0KpZ2w1ssxyeQUUvEUCJEAC3QjIlkq2ct2ETMpIllkub1JGjEwCJEACJEACJEACJEACJEACJEACJLAwAa4IL1y50aLZa39cEY7iOiJwRVgJCtF4PIqeFWOSAAmQAAmQAAmQAAmQAAmQAAmQAAmQAAmQAAmQAAmQAAmQAAmQAAmQAAmQAAnMSuDNmzc4fUMv/bdv34TIv//+e+jugwcP5jrxIVSQpuEvXrz44Ycf/CwQ7gcyZBkCnz59evfunSnO6Sk55u6AF7JZ8AWuVUCcjSKbL2T0+PFjX4ApQhytMDJjr+TDhw/NT16QAAkYAoJt+fjxI9qUiTn+BTb7Ci/hCyUdv2iUkARIYCsCgr2iZd5KE1hYEiABEiABEiABEiABEiABEiABEiABmwBXhG0a+1w7a3+C62xMJlwRblEvjlaYLPJWhHk8igHICxIgARIgARIgARIgARIgARIgARIgARIgARIgARIgARIgARIgARIgARIgARIggWUJCC/fnpb5xx9/PA0/Au0jHpxoPODDAXL68+bNm6c1gjMgXr58efoIAxcgYH8o7Oeff57u8Av5jBKngl6/fg09dwIzfuJoJ7xVKzyITWOII0QY/JatFbaoAGj/5DUJkIAh8PTpU3PtX8y1z1iWVi6pX3aGkAAJkMBVBGR7Jdu6q2QO5StLK5c0lCbDSYAESIAESIAESIAESIAESIAESIAE9iTAFeE9691e++OKsFIHuCKsBHVE4/EoSbgYmQRIgARIgARIgARIgARIgARIgARIgARIgARIgARIgARIgARIgARIgARIgARIYEoCnz9/TpIbO3VC8T98+BC69eDBg1u3boXuMtwmgKMxgMsOOa6xX+r79+9+OENmJ4CGYx/zMeNBQj/88IOyFqDbjx8/VkYWouE7Wk+ePBEiwFIJFkl4cJBbjlYYqaAetKWGBi9IwCGA1iG8nY4BzywHjb19+1Y4bw7v59MOOFXPnyRAAsMSoGUetmooGAmQAAmQAAmQAAmQAAmQAAmQAAmQwLUEuCJ8Lf/+uTtrf1wR1lQBV4Q1lOw4N/7++2/7N69JgARIgARIgARIgARIgARIgARIgARIgARIgARIgARIgARIgARIgARIgARIgARIYDECX758uX37dlKhhA0VOPXgt99+O03t27dv+ArW6S0G+gRwDMpPP/30119/ObdwtARemXYC+XN2Anhr9OvXr0cpfvnllxkP9cAOTuFNflNBtUoHw3X37l2/gZiM0Hz++OOPqW2OrRWmXDjzBbsAzU9ekAAJnBJA2xfsw/v37+/du3f64CCB8tgMx1HxrLRBaopikAAJ6AnQMutZMSYJkAAJkAAJkAAJkAAJkAAJkAAJkMA+BLgivE9do6T22l+tNdPOALkiXB24rRUm8ZIV4X+bVHhBAiRAAiRAAiRAAiRAAiRAAiRAAiRAAiRAAiTw/9i723uncUVv2Gf27xSwoQSgggUlDFQAlABUAJQAqwKgBKACoASggoESmOmA53+2n+Pbx3YcJXEcv1x8WDiOLUuXZFuSZYUAAQIECBAgQIAAAQIECKxSoJ6UoTB1T5482bVlxm/tmhslv3206HkKdiX5fOvD1YuZGShMjnA+9ouE/OLFi+Zp+ObNm4tE48SDZjqSvSEkaaPM/JJLzYMHDwbmPsiIsaXPjfL69etmqahtey8L9bcWCBCoBL58+TJAkQvInO+kucRl+qeB+A+nbmBHXxEgQOCCAsPXLlfmC2aNQxMgQIAAAQIECBAgQIAAAQIXFPBE+IL4Ex/aE+FDwT0RPlSs2t70KMe52YsAAQIECBAgQIAAAQIECBAgQIAAAQIECBAgQIAAAQIECBBYrcDz5893pW3Xe/uZNyHDfXbtZf0ugfz4Un42qvvt48ePuyutWahAXtG/vr6uI5/ph/ILUfXHBS30ltXEP6d/vsoESb9+/Xr69OnpKaomDuidOqQKvPo1rUXPx/Tjx4+XL192rXL5vXv3bne9NQQItARyprx//761svkx8498+PChuWYmy7kp5LI5MP1T5plyHZhJZokGAQIHCbgyH8RlYwIECBAgQIAAAQIECBAgQGA7Ap4IbyGvPRE+NJc9ET5UrN7+j9+/f9cfLBAgQIAAAQIECBAgQIAAAQIECBAgQIAAAQIECBAgQIAAAQIE1ieQ9/Dv3LlTmK7McTAw0UnmI+h9offr169e5S0Ubm2WcT+9r0kPZ0QrEB9nK9DK33//+9+Z9WO583o0rwApt7m2jC6fMB88eDAwN0qmYvn8+fPox504wPv373/58qV10Gral9ZKHwkQGBB4+/bts2fPBjbIlEOvX78e2GDir/ZG2N1/4hxxOAIERhfYe6FzZR7dXIAECBAgQIAAAQIECBAgQIDA/AVaTwzrCOsTrikWvdDKX0+E9+amJ8J7iQY2+NfAd74iQIAAAQIECBAgQIAAAQIECBAgQIAAAQIECBAgQIAAAQIECKxA4Pbt24WpePLkycDcKHnVrXdulAzbMjdKoXB3s8w38f79++76ly9fnmPuie6BrDmrwOPHj5tnTfJ6uXOjBCqXiJorM5iMPulA5j3JXE4Dc6PkfdoVzI3y4cOH7twoGSjZeymowS0QINAVePr06fCJc319ndmIMi65u+/0axLb4clc3rx5M1ANmz7CjkiAAIEjBFyZj0CzCwECBAgQIECAAAECBAgQILB6AU+E153FnggflL+eCB/E1d34j9+/f3fXWkOAAAECBAgQIECAAAECBAgQIECAAAECBAgQIECAAAECBAgQWJNAZkgZmHGgSmleMH706NFAqjNsqznRQ7Xl1dXVt2/fBvbyVYlAXofOK9ytLdm2QBb3sZWtmdpj9PlEJjZp/fRZjv7169exZkdqcXWTtvca1d1lhmu6hlUkP336lEkcZhhhUSIwf4HUQ/78889uFaUZ88v+AmcmRcqsZwM1sWqCJBeBZpZZJkBg0QKuzIvOPpEnQIAAAQIECBAgQIAAAQIEziTQ+yzME+EzaU8WbCtbPREelm9xdTf2RLhr0lrzr9ZnHwkQIECAAAECBAgQIECAAAECBAgQIECAAAECBAgQIECAAAEC6xN48uRJb6LyOm7eKH7z5s2vX7+G50bJz4B3Xzy+devWly9fekO28iCBzJqRoW+tXb5//7702TRaKdrUx7dv3zanvMnJsoLczBxJ7969a+bjvXv3Tp8gKSFkjpUmV/MQWc7Z8ddffw1fo1q7zPZj6+fjqnhmoKRpEWabZSI2f4FcQDLzSOozA1HN7CS5guXKPLDNOb7KTyBmirqc+ANzo+QSl29dBM7hL0wCBC4l4Mp8KXnHJUCAAAECBAgQIECAAAECBOYs4InwnHPnuLh5Ilzu5onwWE+E//j9+3e5uy0JECBAgAABAgQIECBAgAABAgQIECBAgAABAgQIECBAgAABAksU+Pvvv2/evNmMeSZr+Pr1a14Vbq7ctfzhw4e82dv6NlOrJIS89Nta7+NxAsmjZEp3Dpog5/XC48K016UEWqfMyk6WTFPy8ePHpu2rV6/yS1/NNYXLP378yJwFrdBa+x4deCucOXzMEMlnz561YuJXAVsgPhI4WiDX3swH172TNgPMrTbb5F9hFai570HLiUwuX5npbHivTFGXGeiGt/EtAQIElivgyrzcvBNzAgQIECBAgAABAgQIECBA4BwCngifQ/VSYXoiXCjviXCgRnwibHqUwoJnMwIECBAgQIAAAQIECBAgQIAAAQIECBAgQIAAAQIECBAgQGDZAt3X8jMC4/3793vnN/n8+fODBw+6iTdtR9fkxDW91HmROwOGTgzZ7lMK5Jev7t271zzi+k6W+/fvf/nypZnGFNRMBJCZU5orB5ZT2q+vr1uBtLZ/+PBhwtx7jWrtNduPOZHv3LnTil6mzvn58+e5p2loHdRHAisWyMjyTLr07t27vWn8888/M0lK+VVrb4DVBhkMncrV8KxP1Za5xCWeTv9CWJsRILBcAVfm5eadmBMgQIAAAQIECBAgQIAAAQLnEPBE+Byq04fpiXCJuSfCldK4T4RNj1JS9mxDgAABAgQIECBAgAABAgQIECBAgAABAgQIECBAgAABAgQIrEGgO6NBUvX8+fO8SLzr7dzXr1/n21biM3ojkxrcvXu3td7H0wV6wfMGdV63Pj1wIUwg0P3Nt0+fPuXUm+DQEx8icwr0vv+f4prZYTL7UiZMuXnzZnVtCcuvX78yD8j3799z9ch8Mf/8889AhLN7JkZZmVvmeYlAK9XrmzqnlUAfCVxEoPxV/EQv86TkmlNduI6YjynHyolcXdyGp3yqKVY291OdLgsECBAYEHBlHsDxFQECBAgQIECAAAECBAgQILA1AU+El57j6ezKk9Dm405PhJOnYfFEeIInwqZHWfoFRPwJECBAgAABAgQIECBAgAABAgQIECBAgAABAgQIECBAgACBAwR6Z0jJ/nlTN68H593gjOPJxwxbycQH7969677Mn7lR8hrwEe8PHxDLbW/69OnTyLcMMlXEixcvWit9nKFAJrJ5/PhxHbG1joSrEvj27dtnz57ViR1lYZUTo0SmdzaZ9+/fZ/0obgIhQKArkGG4uXvmltocoNzdrLkmlZyqLpSFTPDU/JuqUcJp/k0dae9kT63An/znn0pUk8UyAQKbEnBl3lR2SywBAgQIECBAgAABAgQIECAwIOCJ8ADO/L/yRPjEPPJE+BRA06OcomdfAgQIECBAgAABAgQIECBAgAABAgQIECBAgAABAgQIECBAYHkCvWOtCpORKVTyPv+NGzcKt7fZcQK9Mymse6KN46BmuNePHz/u3LmTiOWl+i9fvty9e3eGkRwxSnnHNS/7Zzal08OsZg1YpVjvbwCa8+j0MiMEAoUCnz9/zmUqFZjyeVIKQy7ZLLeDVJ8yc5bpkEq4bEOAwEYEXJk3ktGSSYAAAQIECBAgQIAAAQIECAwIeCI8gDPzrzwRPjqDPBE+mq7e0fQoNYUFAgQIECBAgAABAgQIECBAgAABAgQIECBAgAABAgQIECBAYCsCeRvt2bNnP3/+LE9wXu599+6dN3vLxU7cMpNEfP/+vRlIsuDr16+3b99urrQ8Q4Fv374lpzIP0QzjdqYoZQhgrg/5d+jUA1uYNSDX2wcPHrTkM/Lv7du3rZU+EiBwboFcnzNJSqZKOagKdFysbt269fDhw8yKsspZn44zsRcBAgS6Aq7MXRNrCBAgQIAAAQIECBAgQIAAge0IeCK83Lz2RLg87zwRLrcq2dL0KCVKtiFAgAABAgQIECBAgAABAgQIECBAgAABAgQIECBAgAABAgRWKPDhw4dXr1615uDopjPv91a/4XPjxo3ut9acSeDvv/++d+9e6/3t5EXm3ZARZzIX7OkCGQj45T//UlB3TZVydXWVkpzi/eeff65+1oBMHJOUtiiS8MyZcrq2EAgQOFog52bqP7lSVX9bJ+lxwWZ0b873XOKq65ub9XGM9iJAYLMCrsybzXoJJ0CAAAECBAgQIECAAAECWxbwRHjLub/ctHsi3Mq7iZ8Imx6l5e8jAQIECBAgQIAAAQIECBAgQIAAAQIECBAgQIAAAQIECBAgsC2BjNXIbAbV68GZjKN6Qziv+FbzFzx8+PD+/fvbEplNanvHw+W964w3mk0cRYTAkEDK8K9fv3JVySXl5s2bW5ssIMnPhbQ17YK5UYZKjO8IXE6g+pnHVISqulD+5vKV6DRP4epS1vpb1ZdWP9nT5XLGkQkQ2K6AK/N2817KCRAgQIAAAQIECBAgQIDAlgQ8Ed5Sbq8zrZ4IT/xE2PQo6zyRpIoAAQIECBAgQIAAAQIECBAgQIAAAQIECBAgQIAAAQIECBAgsAKB3vFwpldYQc5KwuoFnLyrz2IJJECAAAECBAgQIECAAAECBAgQIECAAAECBAicLuCh0umGQiBwEYGLnLz/ukhSHZQAAQIECBAgQIAAAQIECBAgQIAAAQIECBAgQIAAAQIECBAgQIDAXoEbN258/fo1PzfU3PLLly+PHj1qrrFMgMDcBDKN0c+fP5uxMrFRU8MyAQIECBAgQIAAAQIECBAgQIAAAQIECBAgQIBABDwRVgwILFTgIk+ETY+y0NIi2gQIECAcvTvkAAAgAElEQVRAgAABAgQIECBAgAABAgQIECBAgAABAgQIECBAgACBTQj0jof7+PHj06dPN5F+iSSwQIH79+9///69GfGHDx9+/vy5ucYyAQIECBAgQIAAAQIECBAgQIAAAQIECBAgQIAAgQh4IqwYEFicwKWeCJseZXFFRYQJECBAgAABAgQIECBAgAABAgQIECBAgAABAgQIECBAgAABAtsSqMbDXV1dNZP97t27Fy9eNNdYJkBgDgKPHj368uVLMyZPnjz58OFDc41lAgQIECBAgAABAgQIECBAgAABAgQIECBAgAABArWAJ8I1hQUC8xe44BNh06PMv3iIIQECBAgQIECAAAECBAgQIECAAAECBAgQIECAAAECBAgQIEBg6wIZD/ft27dMstCEuL6+fvv2bXONZQIELivw9OnTjx8/NuPw5s0b52kTxDIBAgQIECBAgAABAgQIECBAgAABAgQIECBAgEBXwBPhrok1BGYocNknwn/8/v17hiiiRIAAAQIECBAgQIAAAQIECBAgQIAAAQIECBAgQIAAAQIECBAgQKAr8Pr165cvXzbXf/369e7du801lgkQuIjAhw8fHj9+3Dz0p0+f7t+/31xjmQABAgQIECBAgAABAgQIECBAgAABAgQIECBAgMCAgCfCAzi+InBZgYs/Ef7XZdPv6AQIECBAgAABAgQIECBAgAABAgQIECBAgAABAgQIECBAgAABAgTKBV68eJH5UG7dulXv8vPnz3rZAgECFxTIuVkf/erq6tevX+ZGqUEsECBAgAABAgQIECBAgAABAgQIECBAgAABAgQIlAh4IlyiZBsCFxG4+BPhP37//n2RlDsoAQIECBAgQIAAAQIECBAgQIAAAQIECBAgQIAAAQIECBAgQIAAgaMFMiru3bt3mSfl27dvRwdiRwIERhT48ePHgwcPEuDz58+fPn06YsiCIkCAAAECBAgQIECAAAECBAgQIECAAAECBAgQ2JqAJ8Jby3Hpnb/AxZ8Imx5l/oVEDAkQIECAAAECBAgQIECAAAECBAgQIECAAAECBAgQIECAAAECBAgQIECAAAECBAgQIECAAAECBAgQIECAAAECBAgQIECAAAECBAhsVOBfG023ZBMg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AECBAgQIECAAAECBAgQIECAAAECBAgQIECAAAECBAgQIECAAAECBAgQIECAAAECBAgQIECAAAECBAgQIECAAAECBAhsVcD0KFvNeekm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AECBAgQIECAAAECBAgQIECAAAECBAgQIECAAAECBAgQIECAAAECBAgQIECAAAECBAgQIECAAAECBAgQIECAAAECBAhsVcD0KFvNeekm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IG1CLx48eLGjRt3795dS4Kkg8AFBH78+HH79u2cSm/fvr3A4R2SAAECBAgQIECAAAECBAgQIECAAAECBAgQIECAAAECBAgQIECAAAECBAgQIECAAAECBAgQIECAAAECBAgQmFzA9CiTkzsgAQIECBAgsD2Bb9++ZUKH6+vrf/755/v37x8+fNiegRQTGEfg3bt3P3/+zKn07NmzTDaU2VLGCVcoBAgQIECAAAECBAgQIECAAAECBAgQIECAAAECBAgQIECAAAECBAgQIECAAAECBAgQIECAAAECBAgQIECAwFwFTI8y15wRLwIECBAgQGAtAq9fv753714mdKgTdHV1VS9bIEDgIIFbt27V22eyoTt37nz+/LleY4EAAQIECBAgQIAAAQIECBAgQIAAAQIECBAgQIAAAQIECBAgQIAAAQIECBAgQIAAAQIECBAgQIAAAQIECBBYn4DpUdaXp1JEgAABAgQIzEjg6dOnL1++bEbozZs3t2/fbq6xTIBAuUDOqSdPnjS3f/DgQSYhaq6xTIAAAQIECBAgQIAAAQIECBAgQIAAAQIECBAgQIAAAQIECBAgQIAAAQIECBAgQIAAAQIECBAgQIAAAQIECKxJ4I/fv3+vKT3SQoAAAQIECBCYicDff//9+PHjL1++NOOTuVEyuUNzjWUCBI4QyHn07t275o6ZM+Xt27fNNZYJECBAgAABAgQIECBAgAABAgQIECBAgAABAgQIECBAgAABAgQIECBAgAABAgQIECBAgAABAgQIECBAgACBdQiYHmUd+SgVBAgQIECAwLwEMjfKvXv3fv782YzW8+fPX79+3VxjmQCBowW6M6T8+eefnz9/PjpAOxIgQIAAAQIECBAgQIAAAQIECBAgQIAAAQIECBAgQIAAAQIECBAgQIAAAQIECBAgQIAAAQIECBAgQIAAAQLzFDA9yjzzZTGx+vDhw5cvX75+/frPP/9Ub4D/+9//vnnz5q1bt66urvKG6v379xeTGBElQIAAAQIjCfTOjfLkyZO3b9+OdATBECDwPwKPHj36+PFj08IMKU0NywQIECBAgAABAgQIECBAgAABAgQIECBAgAABAgQIECBAgAABArMVyDCzehj2r1+/WoOxMyQ7Mc+Q7PzLL3Xl740bN2abFhEjQIAAgVkJeNNnVtkhMgQIECBAgAABAgQIECAwooDpUUbE3FBQnz9/vr6+To98SZrzNvjz589v375dsrFtCBAgQIDA0gV650Z5+PBhnjQsPWniT2CGApmMr1UpNUPKDLNJlAgQIECAAAECBAgQIECAAAECBAgQIECAAAECBAgQIECAAAECBCqBDCR7//799+/fq1+mLGfJhCmZJyU/YFn9NTa7nM6WBAgQ2IiAN302ktGSSYAAAQIECBAgQIAAgS0LmB5ly7l/TNq/ffv28uXL1juoJQFlkpRXr16ZtrzEyjYECBAgsFyB3rlRTNaw3AwV80UI3L17N+NFmlF10jU1LBMgQIAAAQIECBAgQIAAAQIECBAgQIDAZgV+/PiRLvSvX79Wv0Jf/Rx99TcmebXy5s2b+Qn6LORvetfzjqVxHZstLRJOgAABAgQIECAwgcDbt2/z+5SHzooyELFU4/MvE6bkF4YGNvMVAQIECKxewJs+q89iCSRAgAABAgQIECBAgACBSsD0KErCAQKvX7/O3CgH7PB/N814msyrkvdX/+9qnwgQIECAwEoEeudGyVjSDDxdSQolg8AsBXpPvYz8yM8gzDK+IkWAAAECRQK5vOdFHT93VoRlIwIECBAgQIAAAQIECBAgQIDA/wrU86FkeEZrbvH/3WTP/9U8Kc+fP9czs0fK1wQIECBAgAABAgQOEcg4lsePH2fiwkN2OmzbTJKSH7PMUUx6eBicrQkQILB8AW/6zDYPjYCabdaIGAECBAgQIECAAAECyxUwPcpy827qmD969Ojjx4/No2a6k/ShpzM9Px+U8TFVZ3rVes+85tUPELV2ye6vXr168eJFMxzLBAgQIEBgHQKZAqw1zDT3yvwcn8Gj68jftaYi46Qz8CLvn6f+Vi00/1Yrk/aHDx++e/dutoMnkoo7d+608igDPvKTO62VPhIgQIDAxQWqfoPu3Sc3ne7PF2fji0dYBAgQ2IJAfWlqXouynKmiLzvX82wjtoVSIY0ECBAgQIAAAQIEliWQ3wd+//59RmikLTNWzDMaJM2ijBUZK0DhECBAgAABAgQITC+gn3l6894jnvjWem+YAysz3WGOOLCBrwgQIEBgTQLe9LlIbta1rNb42+aog4yPStwymDwbXySSDkqAAAECBAgQIECAAIFVCpgeZZXZOn6i7t+/n18WqsPNIJjMcpKV9ZpdC2nG503abFw17KvN3rx58/Tp0127WE+AAAECBJYo0H26kFR8+vSp5Ha5xPSK81IEUhnLs5b6cUu1kL+pm+XvQamY+SR3+Y2dBw8etFI08zi3YusjAQIEViDQuu9U053Ut6HqY3kyDQ4ot7IlAQK7BHJd6l6LqvpwtX740nS+Nt1sI7ZL0noCBAgQIECAAAECBOYpkMZFZkW5vr4+tM+/PDnposkhPPAqF7MlAQIECBAgQGAaAf3M0ziPcpTecWWjhDwQSH4J6cOHDwMb+IoAAQIE1iHgTZ9z5GMqWulty7/muILWx/LjGgFVbmVLAgQIECBAgAABAgQIlAj8d8lGttm4QKYyac6NctBbpjdu3Hjx4sWTJ08eP35cB/Ls2bNbt24ZPbPxciX5BAgQWJNAbnb5Ob5WinLHdLNrmfg4pUCmC0mlK89jpjzoBY+V0y0nXX7HshmHfEy10y9bNk0sEyBA4KwCafin+X/WQwicAAECwwKpFtbzoQxvOfG3s43YxA4OR4AAAQIECBAgQIDAWAI/fvzIrCj5uZqSANNV/ueff+aHcLJw8+bNvJKRv9kxDag8R8iM6l+/fk3Hzvfv37uh5dvMTp5XK3OsjADpbmANAQIECBAgQIDANAL6madxHv0o3XFlqZDnoWpVRU/NPNXsVO+rmnmq5ZmdsPmDlEfHJ4PZEuzt27ePDsGOBAgQIDB/AW/6nCmPjIA6E6xgCRAgQIAAAQIECBAgMIrAH79//x4lIIGsVeDt27d5sbZOXbrdj36/tDX9ecbZGDpTw1ogQIAAgeUKtO6VVUL8/sZyM3QdMc/U9dXI5hGTk7HRd+/eHTHAcwTVqnBWh/j06VMGCZ3jcMIkQIAAgZZAfn9sxOlR/HZKi9dHAgRKBP7444+SzQq3GbEmOduIFVLYjAABAgQIECBAgACB+QjkEUB+oqY7cX83htksr1zmX/nYjMy9npB7Z11JX03eDJn/k4KugzUECBAgQIAAgXUI6GdeYj52n5+W/ERlquWpk5fU+YdN3rx5k9fmh7fxLQECBAgsV6A1etmbPiNmZfcOfkrgRkCdomdfAgQIECBAgAABAgQIdAX+1V1lDYGmwMuXL+uPz58/P3pulASSPoL8GFEdWgbi1MsWCBAgQIDAQgXyNLo5j1iVivzyXu56C02RaK9DIAOUR0/IIkY8Z3RIniS10p4X9TNYvLXSRwIECBAgQIAAgckE8uOEaTqllZS/WZ7suA5EgAABAgQIECBAgACB9Qnkl+czPfrwe5J5UJXXIPOLNXlJJmM8yudGCVdmG89e2Tcvbbb08gv29+7d+/btW2u9jwQIECBAgAABAgQI9ApksErztyUyoCU/TZQqfe/GzZWpluepyl9//ZW5DpvrLRMgQIAAgaaAN32aGpYJECBAgAABAgQIECBAYDsCpkfZTl4fk9L0wmeAS7Vn+uVfv359TCiNfZoDaDJex7iZho1FAgQIEFieQOsZdp2ATMFeL1sgcBGBDFwe97jNSe7GDXnc0DLIuzs1TCq0xouM6yw0AgQIECBAgECJQFpM6V1MDe3OnTsPHjzICOD8zfLt27dP72YsiYBtCBAgsE2BXH7zSnPeoMgVOD8pnL+Z8DQXZBNUbbM8SDUBAgR2CeR+kYf1uWXkh8Rzp0gtvbpx5N5R3T6yJneTfJttMtHhrnCsn1IgWZZsur6+HjhoJkb59OlT7vvJu2w8sOXwV9k39Yc8a3j48GFry8yQoki0THwkQIAAAQIECBAg0CvQfGu9mhvloJ8mSrssde/U8FPP7w1/78rU3vduYwMCBI4Q0K9yBJpdRhfwps/opAIkQIAAAQIECBAgQIAAgaUI/PH79++lxFU8pxfIyKf6oJnZJH0o9cejF9K5//3792r3jKTJBOdHB2VHAgQIECBwWYHmTa2OyfPnz73pV2tYuJRABkmPO8RhWQU7tdbuAPFlJeFSJcdxCRAgcKJA2vjNH0A7MbSMEcygohMDsTsBApcSyIDdXBDqmZe70cg5nontDhoH3A2ku6bZn9n99tA1GXOcN0IP3at3+9lGrDe2VhIgsFyB9Eo1X7poJeTJkyd51nPKm9KtAH0kQIAAgcUJZNaM/IpJJnmvH9mXJyGTUOdfHvHnDb3yvWw5lkBvv3cr8LEGdbSCzRQ5z549a63MzCkqFS0THwkQIECAAAEC5xbQz3xu4XHDz4POmzdv1mGmIfbo0aP646ELJS2CbpjeEeiaWEPgFAH9Kqfo2Xd0gWbFYKxOoeag6I2/6WME1OglVoAECBAgQIAAAQIECBAYUcD0KCNiri2oVpP+r7/+GmWcU2tsrs73tZUb6SFAgMBmBHqfOl9dXWVais0YSOisBVIUM7Ti58+fiWX1VmoGK1cL1cqDYj/ie6EHHffojZsP6upAThxrUodjgQABAgR2CWQw0Lt376pvc9Opbj35m1vPwBQJu0IzPcouGesJzF+g99253miPXkNrDgLrPeJBK0esBs82YgeB2JgAgZkLZEanzDw1HMn80mwubqM87hk+kG8JECBAYG4CeUyfNvsRncPdhORRSGbjOuW9vm6Y1gwI5KXKTEwzPKNNNnjz5s35bvGt0SOJbY6YaTEHou0rAgQIECBAgACB0QX0M49OetYAm0PL0imXB6knHi4hZGL64aZB8xBpIzx9+rS5xjIBAkcL6Fc5ms6OZxJo9dV402d0ZyOgRicVIAECBAgQIECAAAECBEYUMD3KiJhrCyrjmfLLUVWqRumar4JKT8GdO3dqrNFfgahDtkCAAAECBM4nkBGfDx486IY/1jOGbsjWEBhXIJOn5I2pgR+Ubh1ucVPateqcdXKcpDWFBQIECEwskDd5cuvJ79WUj9gzPcrEeeRwBMYS2NVc2hX+169fM7fdrm+PXp/LTvatZ2jKUXIVKr8EVccdcXqUOiGzjVgdQwsECCxUoGRulCppqWXl3fgbN24sNKWiTYAAAQIHCaT+mcb49fX1QXuVbJwbSnqY875fyca2OVogfd15IDU8r81Yvw/cG8k08dKSSgTSpGpFw8uWvWJWEiBAgAABAgQmENDPPAHy6Ydo/q7PiJX2vA//5MmTvT9NMeKo79MphEBguQL6VZabd6uPuTd9LpjFuTIYAXVBf4cmQIAAAQIECBAgQIBABEyPohjsFMgvC9WjWx4+fJgu9Z2bHvhFcw7758+fZ0LlAwOwOQECBAgQuKRAurbzCLn7mHnEJ9mXTJ5jb0mg8M3V/BZoplNZHEzzd3jqyBv/UVNYIECAwKUECu8+iZ7pUS6VR45L4ESBvG/fbS4NhDllbfPQIYznmB6ll2K2EeuNrZUECMxQIM9ZyqdATfz//PPP1MpmmBBRIkCAAIFxBXr7SFuHyEiAe/fupVqevtObN2+mPp/aaeYZzIwYmWQwfzPWv7VL82Ma7+/evcv7GM2VlscSyNwoyZ3hFtb5fpAmFYw8+Ro4uq6bsTJaOAQIECBAgACBUQT0M4/COFYgyY60sOrQRn/cMNzcS109DboMAq8jYIEAgSMEhk+0KkD9KkfA2mUUAW/6jMJ4YiBGQJ0IaHcCBAgQIECAAAECBAgcLV/f/7UAACAASURBVPCvo/e04+oF6rlRktJmN/3pCU/Pex3IwGCaehsLBAgQIEBgVgJ5gaR7/8q44TwPm1U8RYbAXoH8svTebbJBynzJZnPbJkO3c2K2YpUqrlO1ZeIjAQIEJhbI3Sfv7Ux8UIcjQGAygdTBus2l4aPnfcvJXtHPq56JYX7hfDhK038724hNT+GIBAgcIZB3LQ6aGyWHyIvuk117j0iRXQgQIEDgdIFMq5EfKr++vt4VVHp90zz//ft3fiUlXaZpreeditRLs33+ZjkznqTynPtFpkrJHBndvtYq5NT/Hz9+nN1zxF3Hsv44gdziLzg3SspPKhjD7bt8q0ZxXObaiwABAgQIECBwDgH9zOdQPTrM1kST447BTqzSXktjLb9P2RyPXcU2kzVkbIy5UY7OOzsSiIB+FcVg/gLe9JlDHhkBNYdcEAcCBAgQIECAAAECBLYpYHqUbeb7wanudqAfHERjh2ZHf7NrprGJRQIECBAgMFOBt2/f5uW9buRm+H5dN5LWEGgJFA5YX+j0KEls74mZVwK+ffvWovCRAAECBKYUyBtW4/YzTBl5xyJAYFggvxs/vEHvtx8/fuxdf6aVT58+nWcVd7YRO1NGCJYAgbEEjpt7buCF+bEiJhwCBAgQuJRAHmTcuXOn91lGonR1dZXfLc+sFmmel8Qw71hm/pR0JueOs6s5nxf/csQctyRA25QIlMyNkg7wwkwsOWJzmwS7q/w0N8vycW3AViA+EiBAgAABAgQIjCign3lEzFOC+vr1a3P3TGXS/DjKcjUhTtoOaeJlUstMlZI2Qg6USTDz1SiHEAiBbQroV9lmvi861bu67I5LlDd9DnIzAuogLhsTIECAAAECBAgQIEBgLAHTo4wlKRwCBAgQIEBg/QJ5ovzs2bNuOvOzG5kFvLveGgIzFygc37zc4p2Y9774+uTJk5lnjegRIEBg9QIuxavPYgncpkBaTMdNhdz6EcUJ9GZ7FZptxCbIFIcgQOBogeMmmZr+2nt0Au1IgAABAgcJpFO090FGFUhelsvk0cd1+Wasf+r8eeNuV3xy3DPN1rHriCten6bBcPMqT6by4us5BFJCymsX2TKl4hzRECYBAgQIECBAgMDRAvqZj6Ybccd//vmnGVrh+JzmLuXLaeJlUsvXr1+njWBilHI3WxLoFdCv0stiJQECAwKqXgM4viJAgAABAgQIECBAgMCZBEyPcibYNQTbnEe21VN/YvKa86DfunXrxNDsToAAAQIEJhPY1Yvtx/EmywIHGleg9WM1vYHnp0R71y9lZYb7d6OacScZF9Jdbw0BAgQITCagN2AyagciMKXA8Mt7AzE5eseBMIe/6p1Eb3iXab6dbcSmSb6jECBwnEBJ67435Lz83LveSgIECBBYqEBmqbh79+6uCbDSEv/rr79On1AjPav5ZfJdRJksI3EwX8Yun8L1+Z3q4QlKkpv5QfjC0A7d7NBnXkdXRQ6NmO0JECBAgAABAgQKBfQzF0KddbPmMOkcaPrnIGdNncAJrFJAv8oqs3XFifKmz3wy1wio+eSFmBAgQIAAAQIECBAgsB2B/95OUqX0UIGbN2/Ws6K0euoPDaq1fR1s1usOaOH4SIDAZgXyGw512vOU+rgf7qtDsHAOgc+fP/eORn316pVf3jgHuDAnECj5dZqlj5u5fft2Jjbqjud++fJlfl0z307g7BAECBAg0BW4d+9ed6U1sxLQQplPdiwoL8btQjxrFsy2ETfbiJ01OwROgMCJAs1nLgcFtaDr9kHpsjEBAgS2KZB3eNLW3vXGXR7KZw6LsWqbeYaV0NJ13HsPSrdzYjLi4baWocnKZ8+eDae6d1rw4V3Kv901w86uEHaVul3bW0+AAAECRwssqJ+wPI2rTFR58me1pbyYVXacGJmxav4nRmPju7eaS+/fv880iBs3kXwCcxbQrzLn3BG3XgFv+vSyXGSlEVAXYXfQKQW0FqfUdqyDBFZZOFeZqIOy1cYECBAgQKBQwPQohVBb3Ozq6qoeyFLy6myhUevXCHOUwh1tRoAAgXULXF9f1wnM81HTo9Qa81l4/PhxNzKZgr3ZB9HdwBoCcxYo+VHHpU+PEv/MYdSdHiXrc1K3qqZzzixxI0CAwMoEmr9js7KkrSY5WijzycoF5UXGYB3ndpFrQl4QrTs/j4v2mfaabcTOlF7BEiBwQYGjr9sXjLNDEyBAgECvwJTv8FQRuHv3brqXM/S/9cpf9W1q2vnqx48fvbG1clggU3sPb3DuX1k4tKHUWwaGk+BbAgQIEDhOYEH9hOUJXGWiypM/qy3lxayy4/TI6Gc+3fDEEFoTE6fanN/lMiDwRFW7EziTgH6VM8EK9qwC3vQ5K+9BgV9ktMNBMbQxgRMFtBZPBLT7+QRWWThXmajzlQEhEyBAgMCWBf615cRL+7DAkydP6g0yAiZ9f/XHUxZavzWku/8UTPsSILAagbGusasBmWFCnj592ju+c+8o1RmmRZQIVAIZm95bqls+K5jbPr+MlBlSWunKx8wA6Md5uizWECBAgACBCGihzKcYLCsv8obkcXQZqH3cjqfsNdtRSrON2Cna9iVA4KwCR19Fj97xrMkROAECBAgcIZD5MgamtPj06dM5fj3+9u3brUf/zZgnPkYCNEEKl9Nv3zvZd3P33u7u5gYTL7de+5z46A5HgACB7Qgsq5+wMF9WmajCtM9tM3kxtxw5PT76mU83PDGE7sTEHz9+PDFMuxMgcCYB/SpnghXsWQW86XNWXoETIFALaC3WFBbmJrDKwrnKRM2t5IgPAQIECKxGwPQoq8nK8RPSGq70/v37UY7RDOfhw4ejhCkQAgQILF3AwMGZ5+C3b996R6NmMMGLFy9mHnnRI7BLYGDker1LfmTgHOPm6/AnW2g+Dmwe1AxHTQ3LBAgQmFKgOyJwyqM71l4BLZS9RJNtsLi8yPDBI3AeP358xF52IUCAAIFK4LhHLZkbZR1NfsWAAAECBPKcIjNB73LI3CiZx2TXtyeuzwyJzaf/rdDSBZ2p51srfRwW2NtlnU77oyemHD700d/q5Dmazo4ECBA4SGBx/YQlqVtlokoSPsNt5MUMM0WUli7QnaGmd+zZ0pMp/gRWIKBfZQWZuM0keNNnPvmuc2w+eSEm5xDQWjyHqjBHEVhl4VxlokbJboEQIECAAIGugOlRuibW/D+B58+f1x/2DsSptxxY+Pz5c3Ns1ihhDhzOVwQIEFiKwD///LOUqG4znrtuWHP7gb5t5o5UHy1QMj3KcW+3Hh2l8+2YN76aNdv6QLn8muSo1rBAgAABAgRqAS2UmuLiC4vLi95K117G417s3xusDQgQILARgeMmmdo1kehG0CSTAAECqxHI8/fr6+tdyUlNu/WmxK4tj17/6NGjgfp8Xv97+/bt0YFvcMe9vye/64nViFaZQ+2g0A7d/qDAbUyAAAECtcDi+gnrmA8srDJRA+md81fyYs65I24LFeh9U/r169cLTY5oE1irgH6VtebsRtLVfDQ/SpeRN302UnIkk8BBAlqLB3HZeEqBVRbOVSZqylLhWAQIECCwKQHTo2wquw9ObDpK6inMU8c6/d3RZ8+e1ZHIMKm5/a5RHTcLBAgQmFjANJ8Tgx90uG/fvvXOIpFbpJ89PEjSxnMT6C3YrUjeu3evtWa5H3c9AszLA3///fdy0yXmBAgQIEDgHAJaKOdQPS7MxeVF3r08dIq9vJ9/vl+zP47dXgQIEFiWQB61DLyX3puW9Gud/sSnN2QrCRAgQGBKgXRsDkySlav9ND9OnqPUgwq6yc8IgR8/fnTXW9MVKJlK5tAGV/coe9ccWq+YIEp742wDAgQIbEFgcf2EJZmyykSVJHyG28iLGWaKKC1d4OrqqpsEP8TVNbGGwAUF9KtcEN+hRxHwps8ojAIhQGBYQGtx2Me3FxRYZeFcZaIuWEgcmgABAgTWLWB6lHXn76mpu3HjRrM7Pu+OlozI2XXUvB3x8+fP+ttpBmPVh7NAgACBOQuY5nPOubPrp3R3TbUw57SIG4FaIOPRS648axrWnJpt8wcTaoosOJ2bGpYJECBAgEAESuoJoKYRWGJevH//fuDdyJZbxgef0t/YCs1HAgQIbFZg+L30LosHNF0TawgQILBEgcyNMtBkSLdnOkUnSFeOMtzFOjCHywTRW9AhPn78OBzbNKAmyNNdz8V645a5VCaIUu+hrSRAgMDWBAZu+sulWGWiFpod8mKhGSfacxbo/TminGuvX7+ec7TFjcCmBPSrbCq7V5nY9Ml402eVOStRBGYloLU4q+wQmabAKgvnKhPVzDXLBAgQIEBgRAHTo4yIuc6gnj592vx1oPy40xG985lfOXOjfPnypTb69OmTUTK1hgUCBAh8/foVwjwFPn/+/P379964+YndXhYrlyLQrJjtivOtW7dWVmHbNUY/b4X5/dJdxcB6AgQIENimgBbKfPJ9iXmROmSiXTJDSl7tK6mXzic7xIQAAQKzFci1t/yKmsGyjx49mm1aRIwAAQIECgU+fPgwcPFPhXzKpxg51kATIM9ZzIpYkq17G4DTTDRz+/bt8hlSmi/hlKTRNgQIECBwtMDe28TRIV9wx1Um6oKepxxaXpyiZ18CvQIZctO7PlXoDKju/cpKAgSmFNCvMqW2Y51PwJs+57MVMgEClYDWopIwW4FVFs5VJmq2RUjECBAgQGDpAqZHWXoOThH/9AD++eef9ZHyWundu3ezsl4zsJB+/Eynko7+5tisN2/eZLaUgb18RYAAga0J/Pz5c2tJXkp6d02m8Pz586UkQTwJ9Ao062a9G2Rlswa4a5tlrc/bYs2J/5qR33WyN7exTIAAAQIEtiOghTKfvF5oXuRtusR8V9Wr4k2r6tu3byubj28+JUdMCBDYoEAe3Pz111+73ruoQd6/fz/l2/L1cS0QIECAwOgCw12a5dNbjBWx4fjkV1i8AThMnSm89/4q4N4b/fAhyr/NdDYlDwjyozhp/ZUHa0sCBAgQOEVgof2Ew0leZaKGkzzbb+XFbLNGxJYrkMcfvZNIpto/3HpabpLFnMCyBIbPRP0qy8rNjcfWmz4bLwCST+DcAlqL5xYW/tECqyycq0zU0VlsRwIECBAgMCxgepRhH9/+/wKfP39uDn/J7zvlh4nSfZ8ZZzMyJm8yZLBONZ4pf7Oc7TMrSuZAuXnzZjoQm+N4Mvd59iJLgAABAk0B7dimxnyW89ggt7ze+Aw/HuvdxUoCsxLY5vQoyYJdJ+/Hjx9Tp51VHokMAQIECBC4oIAWygXxW4debl6k5zBNqryon2lQrq6uqkHA+ZvldA/++vUrnYetxPpIgAABAicK5P3kPKDJDPXdd6dzBc4FOZffR48enXgUuxMgQIDAHATyjH64sTD9azx7j7irb3YOnnOIw64HUs24pT3V/HjW5Qz5GPipgFQ28huGfhTnrFkgcAIECLQEhm/9rY2X8nGViVoKfiue8qIF4iOBUQQyyro3nHfv3hmg0itjJYHJBPSrTEbtQNMIeNNnGmdHIbBNAa3Fbeb7IlK9ysK5ykQtojiJJAECBAgsUeC/lxhpcb6IQDXjSXPQUiY9STd9eWQy+jYv4uYHDMt3sSUBAgQ2IlAy5HEjFLNKZvOu14xYfgLdL5w3QSwvTqDkVyiTqObseItL464Ipy6acdu9vYc55VPj3bWj9QQIECBAYFMCWijzye6l50Ve1DcNynyKk5gQILARgcxQn39p+6fxm+c4eTSTiew9mtlI7ksmAQLbEdj1/KISSNduquITa+S5SZ6eZB7qXcfN0IJMtzF9xHbFZ27re3utW5GcWC+tucx6k4xLyzSToVT1ipSuvORpwrVW1vhIgACBCQSW3k/YS7TKRPWmdP4r5cX880gMlyiQyvOuIdapaZshZYl5Ks6rEdCvspqslJBawJs+NYUFAgTGFdBaHNdTaCMKrLJwrjJRI2a6oAgQIECAQFPgX80PlgkMC7x48SKjXo57UTa9+RnQYwDusLBvCRDYpsDff/+9zYTPPNX5nfNdQ1H3/gTizJMmegQyY91ehMwhstZpgHb94mVY8vLYXhkbECBAgACB1Qtoocwni+XFfPJCTAgQILA4gbw+ff/+/by6nL8ezSwu+0SYAAECwwKZtCITVQxsk2lKBr4931e7fhq9PuL19XW9bKEl8OvXr9aaOXxMjSLlLS/YpH36+/fv/M3jM3OjzCFrxIEAga0JrLKfcJWJWmjJlBcLzTjRnr/AwFjrvPP29u3b+SdBDAmsUkC/yiqzVaIi4E0fxYAAgdEFtBZHJxXgWAKrLJyrTNRYOS4cAgQIECDQFTA9StfEmiGBDKLN2JfySVLys4R5hzxDedKVv9Y3bIe8fEeAAIECgVxUC7ayydQCr1696j1k5ozIWyW9X1lJYCkCJdOjDIzSWEoyd8Uzv6G96yuj83fJWE+AAAECmxLQQplPdsuL+eSFmBAgQIAAAQIECBCYj8Cu5xd1DPdOU1JvOe7C3lkz8sPpBnfuMh+e8iZ7ZejFrn2tJ0CAAIHVC6yyn3CViVpoUZQXC8040Z6/QIZMX11d7Yrns2fP/ITPLhzrCZxVQL/KWXkFflkBb/pc1t/RCaxPQGtxfXm6mhStsnCuMlGrKXISQoAAAQIzFDA9ygwzZQFRqrpO8utA79+/z+wn6cHPu+LVcJz8zce8T5vew9TMMrzJxCgLyFFRJEDgogIl8xRcNIJbPPi3b9/yMx29Kc+Nr3e9lQQWJFBy2Vnx9CjJqV2/nmp0/oKKsagSIECAwPkESqoK5zu6kJsC8qKpYZkAAQIECBAgsEqB9EV7G2qVOXu+ROXh+/A8GnlYf8GfLdnbsZw+2PPhLDrk/OTMcPxv3rw5vIFvCRAgQGDFAqvsJ1xlohZaCOXFQjNOtBchMDzM7FJTWy6CrjCS+lUKoWxWC+hXqSksrFjAmz4rzlxJIzCxgNbixOAOVy6wysK5ykSV56ktCRAgQIDAoQKmRzlUzPb/RyA/AJWOwqp/OTOhZMKU/M3Hz58/v3jxIn0r/2drHwgQIECgT0A7tk/lwusGfiJg+Ln1hePt8AQKBPK6xfDo+SqMvaPYCw41300GTmSj8+ebbWJGgAABAlMJaKFMJb3/OPJiv5EtCBAgQIAAAQKLFcgz1j/++OPevXt37typBqwvNikiPqnA9fX18PEu27W79+gDz1+G0+VbAgQIECCwZYFV9hOuMlELLaXyYqEZJ9qLEBieACW/3fX69etFJGSGkdSvMsNMWUSU9KssIptEciwBb/qMJSkcApsV0FrcbNbPP+GrLJyrTNT8y5IYEiBAgMByBUyPsty8E3MCBAgQWINAZpXKk841pGRFaUimfPz4sTdBGdd7wR9d7I2SlQQOFSjpO7t169a6i/r9+/f//e9/99IZnd/LYiUBAgQIbEdAC2U+eS0v5pMXYkKAAAECBAgQGF0gPzXx7NmzOtg8Jnjw4EEmSfnw4UO90gKBrkB+p+Tnz5/d9c01eycoaW48+vLV1dVwmJm8O+V/eBvfEiBAgAABAk2BVfYTrjJRzVxb0LK8WFBmieoSBTL2ZriN9vLlyzT0lpi0y8ZZv8pl/Zd7dP0qy807MSdAgACB6QW0Fqc3d8RCgVUWzlUmqjBDbUaAAAECBI4TMD3KcW72IkCAAAEC4wiUzFMwzpGEUizw7t27Xds+efJk11fWE1iKQMllZ3hwxlJSOhzPXadzRud7C2WYzrcECBAgsG6BkqrCugXmkzp5MZ+8EBMCBAgQIECAwOgCvb3QmSQlPyt9+/bt/ADy6EcU4DoESiZ3vnfv3gUTm5mp9x597w817w3BBgQIECBAYFMCq+wnXGWiFlos5cVCM060FySwa3RKnYR0BdTLFgoF9KsUQtmsJaBfpQXiIwECBAgQGBDQWhzA8dVlBVZZOFeZqMuWE0cnQIAAgdULmB5l9VksgQQIECAwawHt2Blmz8BjsEePHs0wwqJE4CCBksvOFqZHGRhfMnAROIjaxgQIECBAYIkCJVWFJaZriXGWF0vMNXEmQIAAAQIECBQKZCaUXVv+/Pnz2bNn+X1pk6TsItrs+vxw3MePH4eT/+9//zuFZ3ibc3+bOAwfIo2dpGV4G98SIECAAAECtcAq+wlXmag6y5a1IC+WlV9iu0SBDDYbbiWlH+Dp06dLTNoF46xf5YL4yz20fpXl5p2YEyBAgMBFBLQWL8LuoCUCqyycq0xUSW7ahgABAgQIHC1gepSj6exIgAABAgRGEHj//v0IoQhiPIHPnz//888/veFtYcKI3oRbuSaBHz9+7CrhzWRuobTfvXt31wCUjKIIVBPEMgECBAgQ2I6AFsp88lpezCcvxIQAAQIECBAgMLrA1dXVcJjpxKsmSXn9+rWJJIattvNtSRvh3r17Fwe5devW3jiUpGVvIDYgQIAAAQIbEVjlfXOViVpogZQXC8040V6WwMuXL4cj/O7du4xYG97Gt00B/SpNDcuFAiW3PP0qhZg2I0CAAIEtCJTcOrfgII0zFFhl4VxlomZYeESJAAECBNYkYHqUNeWmtBAgQIDAwgQGZuJYWEpWFN3r6+tdqXny5Mmur6wnsBSBkqmF5/D7otN4Pn78eNeBMvRk11fWEyBAgACBFQtoocwnc+XFfPJCTAgQIECAAAEC5xB49erVrql7m4fLJCl5h+rmzZsvXrwwSUpTZpvLHz9+3JvwkqlJ9gZy4gYlcShJy4nRsDsBAgQIEFiHwCr7CVeZqIWWN3mx0IwT7cUJlAw5ywgWDf/ynNWvUm5ly1qgpC+ipE+jDvBMCyVxKEnLmaInWAIECBDYiIDW4kYyeonJXGXhXGWilli6xJkAAQIEliVgepRl5ZfYEiBAgMCqBLx+P7fszGPmgckjHj16NLcIiw+BQwUGSngd1J9//lkvr3vh4cOHuxLoKfIuGesJECBAYN0CWijzyV95MZ+8EBMCBAgQIECAwDkEbt++/fXr172/dVwfOvN6Z5KUp0+f/vjxo15pYWsCJb27Ja/QnNutJA4laTl3PIVPgAABAgQWIbDKfsJVJmoRxakbSXnRNbGGwDkEbty4sXeGlEyQOvAbP+eI1aLD1K+y6Oy7VORL+iJK+jTOHf+SOJSk5dzxFD4BAgQIrFtAa3Hd+bvo1K2ycK4yUYsuZiJPgAABAosQMD3KIrJJJAkQIEBghQKZicPr93PL1/fv3++K0nYmjNglYP06BEoejm6ntN+/f39Xtv78+fPbt2+7vrWeAAECBAisUkALZT7ZKi/mkxdiQoAAAQIECBA4n0De5EkHVDqlS955qKKRsXF37tzJRN4mSTlfvsw25A8fPpTE7d///nfJZmfdprBIF6borFEVOAECBAgQmLnAKvsJV5momRekXdGTF7tkrCdwDoHnz5/vDTZDel68eLF3MxtUAvpVlISDBAp7IfSrHKRqYwIECBBYq4DW4lpzdgXpWmXhXGWiVlDYJIEAAQIE5i9gepT555EYEiBAgMA6BV69erXOhC05VQMT1mxnwoglZ6C47xHIWxP5tZk9G/3Xf22qtD98+HAXiJmYd8lYT4AAAQJrFdBCmU/Oyov55IWYECBAgAABAgTOLVDNdZJJUq6urgqPlX7sTJKSmX9N71soto7NBqZ3byawcGqS5i6jLxfGoWQu79HjJkACBAgQILAsgVX2E64yUcsqV3Vs5UVNYYHABAKZy6NkNM719fXnz58niM9qDqFfZTVZee6E6Fc5t7DwCRAgQGBNAlqLa8rNlaVllYVzlYlaWcGTHAIECBCYp4DpUeaZL2JFgAABAisXyByfeZy58kQuLXnJlIHBuANzKCwtoeK7XYGBEl6j5EcwMiaj/rj6hYHRJ4XPxVdPJIEECBAgsBEBLZT5ZLS8mE9eiAkBAgQIECBAYDKBvMyTuU4+ffo00FvVikz6+u7du3f37l3vTbVk1vqxpHc3aS+cmuSsSoVxKEzRWaMqcAIECBAgMGeBVfYTrjJRcy5FA3GTFwM4viJwJoHnz5+XhPzgwYP8+lHJlrapBfSr1BQWdgkU9kIU9mnsOsoo6wvjUJiiUaIkEAIECBDYlIDW4qaye1mJXWXhXGWillWuxJYAAQIElitgepTl5p2YEyBAgMCCBV6+fLng2K806gNTIWxtwoiV5rBk/VfJY9HyFzDWAfr48eNdCfnnn3+8W7ILx3oCBAgQWJ+AFsp88lRezCcvxIQAAQIECBAgMLHA/fv30x/19evX8j6679+/572pTJLy4cOHiWPrcFMKZHBkuitLjnjz5s2Szc66TeEE3D9//ky6zhoTgRMgQIAAgUULrLKfcJWJWmgxkxcLzTjRXrRAWv1XV1clSUhLv2Qz27QE9Ku0QHysBfSr1BQWCBAgQIDAXgGtxb1ENriUwCoL5yoTdakS4rgECBAgsDUB06NsLcellwABAgQuL5BfeHj37t3l4yEG/1dgIFMGJlD4v2H4RGDWAqZH6WbPjRs3Bn5z4+PHj91drCFAgAABAusT0EKZT57Ki/nkhZgQIECAAAECBC4lkLlOMknKX3/99fDhw8I4ZJKUdGJnToq3b98W7mKzZQmUdO1WKUqH5xySlknnS6JRnq6S0GxDgAABAgTWJLDKfsJVJmqhpU5eLDTjRHsFAq9evSpJRWaTfPToUcmWtukK6FfpmlhT3v+gX0VpIUCAAIGNC2gtbrwAzDn5qyycq0zUnEuRuBEgQIDAygRMj7KyDJUcAgQIEFiAgLk2ZphJ+YmAjCDfFbHy3+rcFYL1BC4ukB60kt8X3WBpH0jy+/fvL55xIkCAAAECBCYQ0EKZALnwEPKiEMpmBAgQIECAAIHVC2Sukw8fPmSSlCdPnhQmNm9PPXv2LG9xvH79unAXmy1FoPA1noGZoOeZ0sJ0zTPyYkWAAAECBM4qsMp+a13zQgAAIABJREFUwlUm6qzF4HyBy4vz2QqZwLDA/fv3r66uhrepvs3P+ZgCtQRq1zb6VXbJbHN9Yf+DfpVtFg+pJkCAAIGmgNZiU8PyrARWWThXmahZFRuRIUCAAIF1C5geZd35K3UECBAgMDuBFy9eDEzDMbvobiZCw5MgDMyesBkhCV28QMmD3vykZ8YHLD6pByZg4ATPhDLfvn07MDybEyBAgACBhQloocwnw+TFfPJCTAgQIECAAAECMxFIZ13ehvr169fz588Lo5QerZcvX2aSlFQvMy144V42m7nA169fZx7DVvRu3rzZWtP7cXHp6k2FlQQIECBAYHSBVfYTrjJRo2f9NAHKi2mcHYXALoG02Xd91VqfKVDzS0itlT4eJKBf5SCuFW+8uP4H/SorLo2SRoAAgTkLaC3OOXc2HrdVFs5VJmrjBVXyCRAgQGBiAdOjTAzucAQIECCwaYHPnz9fX19vmmCuiR+YOSI/C5Ch5HONuHgRKBUYKOR1EAMThdTbrG9hONUlbuszkSICBAgQ2I6AFsp88lpezCcvxIQAAQIECBAgMDeBdFC/fv06k6S8evUqExyXRC+TpORhRF6lyNA6k6SUiM18m8Jp9wuLxwSJLYxJYbomiLBDECBAgACB+Qissp9wlYmaT5k5KCby4iAuGxM4h8CjR48yFK0w5AcPHhRuabMBAf0qAzgb+aqw/6GwN2MCtMKYFKZrggg7BAECBAisQEBrcQWZuNYkrLJwrjJRay2B0kWAAAECsxUwPcpss0bECBAgQGBtAmnEemY520wdmAHh6upqttEWMQLlAgOFvA5keKKQerOVLWQYxMDQkxK3lYFIDgECBAhsR0ALZT55LS/mkxdiQoAAAQIECBCYrUB6saq5TsonSUlaqklSnj596henZ5uzeyNWnneFvy2894inb1Aek/LUnR4rIRAgQIAAgfkLrLKfcJWJmn9Z6o2hvOhlsZLA9AJp1xce9OfPn2nRF25ss2EB/SrDPiv+trznobw349xc5TEpT9254yx8AgQIEFi0gNbiorNv3ZFfZeFcZaLWXQ6ljgABAgTmKWB6lNnlSzqq3r59mwnC7969e/v27T/+8y8L9+/fz3q/7jW7DBMhAgQIlAloxJY5XWarb9++5bc0dx17mxNG7NKwfqECqWEOFPI6UZst7QOzIJkepS4eFggQIEBgZQJaKPPJUHkxn7wQEwIECBAgQIDAIgSqSVLevHkzMOdvKyHv3r27c+dOHkCnM7z1lY/zFyj/KeDC3xaeIMnlMSlP3QTRdggCBAgQIHBZgVX2E64yUZctJ0cfXV4cTWdHAqMLpHl+UIv+w4cPo8dhywHqV9la7pf3PJT3ZpzbsDwm5ak7d5yFT4AAAQLLFdBaXG7erT7mqyycq0zU6ouiBBIgQIDAPAX+e57R2mCs8s5qxqV9/Pgxs313k5+V+ZeXM589e5axbheZDjw1sHSiff36Ne/W/vr1q/6b2KYbLhMV52+67PPv3r17ebc2M213E2INAQIECgUyG1QuOLns5OrXvPJUuzcvO7nm5LX2XHwyk1Rh4NNvlvmtcgGf/riOWCgwPP3BZieMKNSz2SIEhgt5lYRcWud8IT2rc07z1MN3HSLV4MxUuOtb60cUWNndf0QZQREgMGeB9OdUvSX/6bn52eotSczTYfKfzpJbVbMl7Zc5dJhoocynUMmL+eSFmBDYuID+/40XgHkmf6EVrXliitUqBfK8OP/yilR+dLrwRYj0gOVfusKyS36oY5Usq0xU2puF6Sr/beHCAI/erDwmeQiYNwOPPpAdCRAgMJlAphjLJavqA8zfZjdgFYdqDEPVE5i/6Qwsf7r0+vXr3J0TTv7m/j5ZotZ6oIU2JVbZT7jKRC30xJEXdcbpBKspLFxWIDf9x48fF8YhW/7111+bHdJTqHToZv/pVtGvcijbIrfXr7LIbBsp0ptqx6nkjFRqNhqM8rPRjP9PsrUWl577Kz5/V1k4V5mopZ9E4k+AAAECyxUwPUpp3uVVvWpOkOp59oivsqTn5eXLlyXvrFZxzQv2GeKWKlFp1E/YLiPqErH8G+4czFP//MtxmmPvApXRdemXX9Z4pjwjT1qqvE6q64lg6sENyazMHX4QarI4htVED1WA2T2DIUKU16IePnxYPiTioOOuY+O9OfLkyZOMFDkusTmvq6xJ/tZZXBXm5E6VTfXglZTnyZ4wJWLv37/PCVVFrC42iVJ1CcrfRCzlJ38TsRGvSMdJjrhX2ucZm3vQZSfbVxEIS645AZmVSXIzpbSO5IhWghpRIEVuILTJzv2BOFzkq5Te3LyCk8tRdSHKRSkxqS5E1fUnp5th9BfJnUMPOlzIq9ByWykJtrp7JsAUj7rWlB2b96ZUb5Z14gynPYlVWyspG0dvs767fy+Fam1uIpuq1vYWg8WtrCoDybtm2ySpqBtN1UypuYpmrH/+bqpWUHWYpOFWafRmbvVV/laVqHqbcKUSlcbLRcS0UOqMuPjCBvMiSa5vB7kpZDknSLWQaaMvckZcvBiIAIHLCuj/ryqozSvS6vv/cylupjp1khm235db0brsGe3omxXIc9j8S+9KrmBpu5U4pLOrasflXSy9XiViF98mPbGFcUgnbeGW596sPCatJvO5Iyb8owXq7s26KVf1eKRqkTAzIuLokI/esY5SHZO6jVktnG8gQdUndpGBBLiOFjhux8LnF1XgKXj517qspScwRTE9gQODOnIrr4cTZEiY6VGOy6zstdymxCr7CVeZqKML52V3lBf19SFNodZVupU11ZU8K5ttq9Rsq2c6uVy3tveRwJQCqU5cpNY9ZRovcqz/6VXRr3IR+gkPql9lQuxZHGpT7bgNPuk7upClVpyrQWqDRkDVhtssP3oU6wKQBa3Fpsaylld//q6ycK4yUcs6ccSWAAECBNYnYHqU/jxNP3IawNUTkWp4R+921fs/R78FlMZVRqrVD7l7D9G7Mi8MZKTFoZN09AbVuzIRyyHyL498ejcoWZl9k7QqdXlFNs/7LzvALlXJZGVz4G9iWH2s15ekq3ybHDHDCncx5qAJKj0s2SALz58/T2EYGA9RftylbLm3c6Gw+BVu1mTJoa+vr4cfeVbBJoPyr963et6ZR55nGo+SPtnEKmdNVTzq4zYXErE6btX5lW+rSQoWPdVO0p5zoU5RM8nly5FJIPmXXWZy2UlkcmqXJ8GWlxLIqbfr0LnL7/pqreurasDAteg/16H/GdtXueUSlLvYmS6Ma0WePl0DhbyOTG5w9XJ3IRWbvAGey1rzztjcLAXjP7fN/7lv5tKXm2aqf/k3w/esmtGuloffxc3pcPRcbN1jWVMLrObur1pb52m9sOVqbY2w6IUqB3Pv2HXNr1JXVQmy3Nws9fAMzssYskULDEQ+/UX/0+T4T6NjYLPhr6o7ZpqlqUdVt8tpegNyN0/MtVCGc2eab9eXF0lROtnSRsiVodXbVq8fts1mwxv4lgCBEQWqhn9uCjlnjw42+6atlH8JYSYdcbkKVZeg+spTfazXH53Y3h1z6ZtP/391Ha4vwi2B2qGbkLT059NsX3RFq2trDYGJBfIQNv9yHqXCX9ITmOilYfLgwYO0SnI1W3EjbuKMONPhci87U8jnCzaTRxQGvsTUFSZtKZsNNOgK61Hls+EUmsy/x7WqSDf7xIKQmafSzzP9FRVXYbk6aLNRqqbVEVNOMuNJ/qXdlHtut/qdR1TNspS9clZO01t4kMmcNx4lv5IL+afPdpSMThnWET2K5OmByItVdoKdXjCEcEGBnJXpjkufamHLvRnV3KcycOV8g8abx9rgsn6VdWf6Ense9KscUSZHaRdUx80ld+btOJWc8hJiBFTXaq3lRxdZN68H1mgtDuDM+au1nr9N81UWzlUmqplrlgkQIECAwKUE/vj9+/eljj3D46YBnK7n4d/+HYj2QW8Bpat61xspeTc1QWXwRIZQVD1cebmo2yH+119/dR+cD0Sv5Kv0DWXERrp1SjY+dJsLDrDL0IFThno3U5rxCiXPGLJNnpo3dyxZfvPmzRZeL0+r7M6dOyUgJdukxL59+7Zky2yTaTLzDL57NhXuXm82+ivfiVguCKf3widiCaekiNZpufhCsi8ny+lp703IpUByN0lJq94P6Y3Y3pW5YObf3s0KN8htZVmlojBdY22W/Moo8F2hHXSR2RXIUtbnfEzRPa4akNMt+04/6HMptpeNZ+GdN5MD9s4Skl651H+OqNhUqc4lKDWc0Wuto5N2h582D6HR1NQ4fXk1d//Ck6tQ7KA7jmptoarNDhKoBosc3SXSPFbVYkrbZGAcf+4ve8f0JJxs1gz5gstjtdp6k3DuKVO1UHrZL7JyTXmRi0Z6LKtX7k/H/PTpU8aenh7OQSEM1wCroETsINIJNk4F7LhG69FxO72dmxP/9K7p+lyrFvI3jw+O6O3R/7+3JMy5/z/Zl57t+i3lujCcUsBS9zu9kO9V3bvBoitae1Nng5ZAdSVvFuAst7apPqa9kBZB+slT5RhoWfTuu/GVQU5z7KAnFHE2Bfaci035k+7CG9kEiU0HYF4jKTnQrNr+JRE+dJvylk666Pfe1odnOS+MW3URHvHh7IiZuIIe1+RCenpzUZ3gsQiuwjJ/0GZpweU2OtzwrKooVV2l+lsdIqdwzq+cXAO7tyZJ6e2aSCAqP4W5tuimxJr6Cev8WmWi6tQta0FerLUT7KBy2HuXaYVwkQ7wVhw28vH0s7KCOseg8Y1kQXky9auUWy1lS/0qS8mpo+OZa+x22nEqOYXlJFAZz2wEVItrreVHF1kro4c/nl4v/Z9XXLzkMqx8hm/Xev42qVZZOFeZqGau7VrOlTk34mp8S7rN06OeMU7VO9e6vnehWU+AAAECxwjkTT//8mg5Q4Vyuz1GsLNPwkloCXMXbL7qHbaSO32eN3T3urq66hzkf1Zk++7GR69JrBJg74GqlWnDZBhH3m5NT0HimX727JJ/WcjHrO9NVDfAhNObzKNjXrLjWJmb5CRzh4+Y1J3S3hs3W4ejeqlvU2a6BePoNSmWJQk5MV92RS8Dm0qOPrBNzp1TCkxvxKqr0MBBZ/JV0r733AxOToqcd8nB6rKTyDevPCkAewFzlBzrfKnOaMXEMIUhUd0bmd4sO/fKLVxYTsnfZN9AFuy97J9y6PnsW3I+DijVXxUWtqrykHNnPgLrjknyt86jgYVehFzcBnYp/+r0O2Zv9EZcmRvKQHKmr76OmLRZBVVytVnE3b9SVa1tlq5k7ugVoaVUa5sOC11OM3/07KsuqgPttdTqBy681VcpA3MgzV1gV89MMwnZJve7uuVSNVtS4QlvHPa2fUZstmihzKHYVHFYd16ktDdPgROXL1LdKjm1RWw+J1QVk7FaKOUlNtfzExHOdJNNb/xBEUtC0mYfSHjimRtWKnX6/4dhc1k4JU8Le05641DYuh/I5e5Xye7eY022Mp4lV+P5VLQmk1nTgZLL6WLNVWtvlbhbRKs12TEN8DWZTJOWoA33d3XBQ72R/vBpsmDEo3Qza9ea+eTgQbetEa3mFlRJ78eu3FzQ+lw9xpJfU49rLsKntyaGYXEN+xz6bTwHRj1VNdLUnwuzNaHlSrgrwFyuE86umnD2PTTyG9x+cU2JVfYTrjJRCz2b5EUz43KBXXEnWDOle5d33Wia9cxcTveGY4MTBVIlOKU7sZlfWT60W/jEyG9591TJ9KuspgC0zqOBj/pVFpfpm2rHqeQUls+03Ee88zavGLkv7IpDcqe5Ze/yiB1ou6IxsH7d5SeXgl7z41YOZHRTOBXpc5S00XsUtRabubbQ5bWev6ssnKtM1KEnTkrsQEvKw+hDPW1PgAABAsMC/zX89Ra+Pd+I6t5uslR3cjtvtbUGmjHDI4fGyqBEtRWl+mMeF5U/4E98Cp9Ap5s+lZ6x4r83nK55ncBDF3qztY5Ab3HK0cOYrEzuV+MYkvZdwyASn1NGSNcxmfPCxH0QA9XrZtZks/yLW/4mhin2OTFLSk66NpKzR4DnKLseQybMlKXEISFXsaoilo8pSMMPcesincCr8nZE3M69y94uochHoBw2Kc25OdzNlDDP9Ey398SvM2IOC6u/qpxYYofPqTMVmxPjPOLuuarsvdblnpXNQlFdVXJdyumZk673XpaLT33h6sYze7UON1AL6u5uzXECw4W8ukwlN1uBD1yrk8vVfSpFItmdfykSuW0NHyhX6dnemJL2FM6BK3a+bfn4eKjAQImq5Jd196+SnyI9UGwO/SrXw2HVnGvZpjfY6OUErFoc/zkpVWuHLX37/wRSbIZr0fUZWpWxqj6QYpYgqsJWNVJSOHeFk/KZe8T/O+T/LmX33vLcXJl9/3fzy/yfSA7f3RLbRDK3icpkOJax2hvacFVqOPz6Wy2UmuLiC+vOi1wQmifsicsJbfr8yhm3N9oiNn2+DB9x+tOq5Ao/HOddt8i9xW94g24jbiAaA+2d3Jtypy5PZk6KknMn0SsPcyDmhV/ldjzMVf7tcOuvtwTm6FVNKff6uuekt8+kikY2LkxXa7PU3MoTUrhlbz2tddwzfUwJ2Vs1mmFF60wa6ws250LOppLLRWFZzdm3PqVpUpRzrffaNSCfUy+7THkZn4ZiuUdJXgzkV+ur3CxmktKDbltz7jc+0fOg7Gvl5oI+5rpxIlS9+8p6XCNz1kYlrrrknL6w66pV3RZPuUzlOpB6UcIpP6lPOdzpFPMPIaRLbEocWiUrLzBjbXlEW3WViZr/KdAbQ3lRs6y+E6xOaclCSav8rHWVkkiue5tUMPbWAdJ7XJJTzav9fNp9686+KnWpeBx6ja0qkNlxCz6LSGPyonkGDS/P5/za1ULpjf9mWxC7lFbZjlPJKbngpEiUPJZNCUnzJxunIpTTp7pi52/+rXUE1OrLT/Kx9/J43MqLj+FMER2xln5oTeY4tFP2OqI7ouSCsJptVnz+rrJwrjJRB51NuSCX3IsPGu90UARsTIAAAQJbE9j09CgZ95nGw3BdPBukhZMtm63fLKfJkYrmwAjXKthW4yR7tQ6Xru2ENlDshvu+0wgf2Lfwq95UpEaSZn9hCN3NIra3TtPC6QYy4pq9Gd3Kl4GPyfddEeu+rJjs6x1e3GvePOjAUXYdfUHrU+abiT1xebgPIudIN/ezJnsVdhyUFOYk4dDzJcF2E56zJi2ikvM6fXAlbaektCS0KQtPYt49U5oUp198hi+b6UNJHMZNckleNNM4/bKeo+Ec714lmnk0eoEZjsyU3+ZqPHy+RCb3o2GBBJIC1hTLck7kbkISzq7D9W7fDcGaowWGC3mVfa26x65rda54w3XXZHS3SDRLSOH99+jEHr1jt6LejLYL6dGw2TGlYleJqpCXePevQFRr47DZau0pJ8VM9s11L2df81rXXc4dZO+Vv5mcnBS5ofTed7oX0lwcukdsrUlQzfAnXk7x7k1LHcl8e2hLMEmI0q5KUR1yDn1KYrVQTtEbd99158Vw9akuz4ULF6kl7j0ZE3kRG/ekOD206U+r3LBOjPbeG27hadLarHy4QG9f9OmV8L3pyo1ysjNo+Jbdohv+2GodN3O/267JZaT3rt1r3jzuwFGaR2wtp+LRDGSU5d74t457jo/LrWidQ2NNYeaameJdcoc9tADn+r8mqOnTkqyJ4aFXy1z3Tr8PTp/Y9R0xT/rKT5kjWqlnEsulvjzak9UZzpTYgWBzEpU7LHfLXF4GEA76apU9rsfV/UrccJUolWyz68HWuHlX3p5NzpZEe5vbLLcpUV4ALnU76Pbh7y1jq0zU3lTPcwN5UeVLb4fMyjrBDiqBJc3zFVfFD7IafePcsIa7T1OFzplbDew8tFI3YvV79ISvNUD9KovOWf0qi86+gchvqh2nkjNQEqqvUqUZvvOmnVXdfMtb3Nky3QLZq9tG67aeSvoAL3UH30L5ObQ21c3T5po8GRkocrmtdEtF1mSvwqr13opiFZmxeqW0Fgdyc/5frfv8XWXhXGWiys+U3A27V8jmBba5nOJdHrItCRAgQIDALoGNTo+Sm+6ubpH6drtrYGuLMq2pvTWYqo2UBk8deLVQ0mhp7dL6mNZRKz4HfYxD9ylIqiNjDZzaK5PkDDcgD0rOwMbldayWcPfjrlxrlagBxtaW3UNUa8r7XwYSPs+vJuuDyAnS5U2xPIKlJNd2lY3u4VLsWxFLgTnidI7k3u68HKh6kNaNxvRrchkcPhnHuvgknIED5avCHqhCopJrXSvHJ/6YAlyYlg1utrdXeq0me8vtQVfL7tnd7bPo7aSrz4WDDrfWTDlTugpvu/XNItt364fJqeRRzpfCSPbeguvsPuKWV3jcUzYbvhrk3nFK4Fvet3t9qEtCtbDQu3+Vp4XnVyvJuz4OtIx6z6njrpyqtVs+H+u054q3tyTkunfK6ZlC222qZE19u0lkhi+81Zlywctvt9XWOnkHztmaemAhp3ArwNbHU/z3Bt461vQft9NCWXde5C4/YuEZt50+cPY1v+qt97YSJWJNsTksT39albeDdvl074mtYnbcx267uxuBRL5bzk+8yzePUpIdJ94xm4cbWE6ijmPs7rWrj7dVfRpgbG3ZPUS1Jq2JgRT1fpXqwa7Qjl5/kRb6oitavVljZQRS1d+bs0cX1Ox4xCkjX3oFcpU79JqZnOXfiznZyt5+oV0n1CltyXFTdFC0L3I/Gje9u0Ir6f3YlZsLWp8Lyy6BQ9frcT1IDNdBXLs27jaacvZl5Tluf6kylbQQz3HoXclf1vq9Fc5scEqK9jZyT7nP7g384pf9I/psV5moU4rQBfeVF9vpBDuomPXe41pXm4t0gB+UisVtnNI43D2YykC3BbT3HtfKuF19mIvjWlyE9assLssS4YM6KE6p742Lc1C0u1eVcSMzw9B673GrbMep5OwtfnvvvLmHDjzU2xt+Nsgp1m3LZ838R0Btp/zoIhsoyVqLAzhz/moL5+8qC+cqE1V+pgy/K9Rq1eajhm25rS0JECBAYJfAFqdHSVt078CvQ3u40qbq7Wqp79+tVnEiUPhooQ6hd+GU2kDi3IpVDpF+9tSkdxWXI9aX9NCVjOQ+4tDNXfLIIUdJHlX/9haAXu1qZa9565FGjrKLMfk+EHjzqxMf2zeTP7fl4CQ76hxJOTwlR3ZB5SxuemY52bQrX0qISp5ClfQyt0pLItZbqEqilG2Sou6J3Ep4eE9JeGFM9m6WZLYi1vyY8jBuJBNawmweorV8CnsrsRtvx7Y0Fvdx+LKc6/niUrQ3wiWVlmyzN5zWBtmldTHPqVFvs7c+sErqOvmXXejeEFvXw+pjFcneevJxl+jh4xbWhCema5XhFtS496mJk3apw6347l+RVvUN1dr6ZDmlfhXMpVRrL3VCjXXcXIGHL3fJ0OZN/JTj9l4E6ltAMr0uPLsWEtVTInDcvolYaia7olStL2n67T363grS0RmhhbIXf7IN1p0XVdVx7yVl+Gyqv60vDpPlTg6092RP9ERsyhwpOdb0p1XuCyURG9hmbyWnPhEOWkgtdOCg+Ur//0Ge9ca9ddpWj26uHrsKRi4adVDDC7u6tQeydbihPXy4Xd+OUqsZiHPrqxVUtFop8jECKfYlt9RdhXB4fS6hOQGbg4yZjyKQ68mhtycZMYr8cYEcdP3PxscdZfS99rZ5m6f/fKI9ukPufc2UrnV5xA6ciKWim3+5ueRfLlantDp31bi6p1WucrsqeCWlomQgwTlal7hKcmd4mxS27omZ8jC81ynfJtdStrsHba454kHtKVFaxL4lbqO0bvbev/TZNgvM9L00zTOlZPmsp3OT4uLLG8+LTXWCHVTY9t5xch6do4pyUCRXtnG3ntm8WKVmu6vtkztdc8uS5eyyMr0FJSf5qF9lWflVck5V2+w6SadP7956aTNR84n2NFDbacep5OwtUanJ7O04OroR1zr64kZAbar8pF70P/2JehRbpfY/HzfeWuwjWcC6jZy/qyycq0xU4TmTm3Kzglq4rGFbyGszAgQIENglsLnpUfZ2GKWRnNrkLq/h9XmoVnILP+gQw432U7q0uv2zp4Q2IJNhi3tZ8jDmItWaxC2pTmN4bwzrDbrDoxNC/W0Whp+tljx2qkMbUF3lVykDqRNHuFs4a5PuQu+oplam5DwaZfhsScSGLyCtwpaPp5f8HLHL0lqTA122zAxfHsfqfOymcbiFOXy2dkMba00rd3o/9hbssSIgnKbAcCFZX0bsfR5wSpJzOWrVW+prb2t9b7Fv5ovlEQWGr8BVXlS3iW6dLRl3ylDCFKfevK5WDt8xRxQoD2q4npbTpzwoW0ZguOyt++6vWnvcKbCIau1xSZvPXsM1n1yf0+Spb9+jRDvZ2m1GVVfUnCkDt4nqq9yJRolGeSDd+kwrkonSiER7O6m6XRDlaSnfspXG3o+n1BLLY2LLXvzWyjnnRc7rnEQp2Ilk99xvJaT18SJ1reHqXxVDEZvniZnCVpW3XJPzL9mUC+Zw/bNV5Ho/JoSEkzKckpzwR0x7Qks8E3hJqeuNW25AiV76PJPYBFUSve5pmN1HTFQdVOLTG+fmyiS8JM51mGMtJG5JdatLthmx7nL35tvqak5GDETvoCweCKf3qximAFT/UlDzL3FLhHPVTRpTSLrJ2bsmgfQe6xwrt1nROofkfMLMKXbQ+ZUCmUtTSmx1sa2uZhe5OMzH8LIxyRWge7MYvm4kx3MVumy0N3j0nDLD+dL89ky3+yPYU1SaERte7t5/jzjiCnYpqdCeNYtzTc7FOReHXKuHs6z17QQdOFVFKEXloAtXEtItGK3a3VhdPXsjlgNNdtfD1c333jW9RT03u96Nx105XGBScx73cEsPbZtNidaVtvdj71Vuztndm4rWysUlas7gA3Frsfd+XFBedC+qZ6p7Da7BAAAgAElEQVQypabUa9VcealOsN7sLumn0sTrpTtiZSpgw50kewdI9NZMmqWrtbw3wCNSYZeDBPSrHMR1wY31q1wQ/xyH7r1arrUdp5IzXISMgBr2UX7io4tsuJD0ftuqc/Z+XFBrsTeN81/p/O3No97S2Fq5uMLZin/vx6UkarhF3Ju0rDxTB05vEbKSAAECBFYpsK3pUdIdueueWq1PPfLEEQl7x6xk0MNBT7KHqwgHBdUswd1g8/ymucG4yyXjn4I/7kEPCi3J77YiektLa3hW67nX8NjolK7eMHetPGumHOQz/cZ7z9YarVvdb5W3lPYTz+s6+a3sruPQXMiTxXr71kLr+jDiM6qSHvxW0W3F7awfh5+2Jq/PevThsnSRx9LNArNruVuwz6q05cC7N8RmplzwxDlHpuy9Vpye3tYZV93cWyubwvXyBGNnz0G6iDBjWzvvWkjWt+6e2TLZd3RVs5LJ/Xfg6Jet+/XmXetO3eI6/QTpPehaV7r71zlbcg2sClv37t86MVVrKygnY126DlrINXn4xAzvcHv2oMO1Nu5eYFO8SxrIE9cQ9o6zj9Lo7fQU6aps7/qby0jLc/SPuw7dXN+9Ro0eDQFGoGm+a3lBeVF+E0xic1mYvgzsvTCK2PSZcvoR915Xe0+uEbvp9iYhp8ZAQ6kbvdxGj7j7dLs7jghkb1rqDVoV124qsuaybcAkPxHojVhrZau2mR2bGwzXl0qqN83QRs+URCDxP6iATVDTqMrJZita9WmysoUUtm4lv1m8W8vZeLLCtjLqCZKTa3hJpaiZp9n+IpW3CTTmeYi9A/2buTOfcYQl1YM65lNWxuaZy1WsSi6tU2Zxmp91Hg0vTNyBU97Y7LagWyVz4h7XHG76Eohrl3mvzGSFebh6fOLjuV1JXuj6Yavq6jR622pv38IEldvhC2/1bfcqN/NcXmWiZm6+K3prygudYLtyOetL2noadwOA5V/lTjTQI5evSpwP7VqcrN5S7rDNLZO5Jeda88KrX2XioqJfZWLwsx5uU+04lZyBspSb5t5r7/ATvYHA937V7cHLvaDkPj7lvVv56eZj7wWkeYOul7tt7WRx/W0Wwpsc7x7iiDWtJ9HNo9TLOdwRIR+9S33cgYUu0dGHs2NXwPnbNanWDJTJ+qvFFc465gMLS0nUQBIGvpr4ErerdFlPgAABAssV2ND0KHubNBkdO0pDZe8o24Oeyw60eY6uB3QpSvrfTyzlJT2MR6foxLhVu5c8U0+1rDU8upnde+M/kJu9Fb7k1ChJW2gg3YLaq9Sq7icfm5uN3r2VwzXD713uHZfWGj/Ru80pOdUsir2xyspRLnGHRnK4C3KaQh7tXSZZnxhOLDMQmfqrVsE+lN325QLD584E98fyqJ645d7L11jXpVbvf4Lde+jqTDwxgXbvFWjdFuuLTGuhm0ep1YxybRy+As9t1PtwfXX0SkVvlq1jpbt/Kx9Va1sgwx+Hb83V5WuUC9RwNFb2bcT2wp67/tm9xrYeHrfuTdXHKQcHlPQJHNSfU16KctvtTX698kzHrWNYH2hg4dwlpI7MxhcGsqD+all5Ud4VdpHG13ClpTIXsSWelSW3mPqcykKrv3eCJJfcdBKxFNHjbgHd+ucEJbl7r28iV8t7+8/Pil/I3ioPzUrU3viXX/QqkPN1jZZc384dh2ZuluAfV9qbR+ldvnhFqzdWS1+ZopuKevcc767JGTRWl+PS0eYf/5yDe8+XVhYnf893HZu/2JQx7HbetvKi+XE+mXJQlUzXa1WiWo9XmjlbL098XS0sflN24FRWKeq1ycBCqwWdOklz49ELXgnXBDXz7gUKV9cka3rrM1NeRQfyJWW1N84bXLnlpkTzerVruXWVm38J2ZWQ5vrFJWr+7L0xbJrvWl5EXnSvpRPcauffCVZnekkH0QRidXzWujA8KiZt7fJH2yWlq3nOTtw6WGsOjpIu/SqjMJ4pkJKWWn1mTdkiGE6vfpVen+2041RyegtAtdIIqAGc6ivlZxdRV6a+/jcXWk2hrfUoNil2LbeIdoFbf4RAt5RO0GQraYbsHSlxRGIP3WVXgWyuX1zhbEZ+1/IiEnXoUJk6sdM/XTq04NmeAAECBGYusJXpUUrutdlmlNwa/Vi91c2MOSvvN2+lq9U9lKByiIz6PXfVuWRcXWLSiu2UH3up64pXtdAcHt3cPqp7c+Sg/soczgOMkqd0zep+sqBZvEcf0pTS2OrjaBWP6mPOqVa5bWX9OXI2JbM3Ms2VTatWDM/xMdkxnIPncNiVkGGfU66ou444sL6ZKbuWJ86sgdiu/qtdWVCt33thX4rP3jG1I56PQWuq5rLcvDI3v2ouX7YCsJR8PCKeydmmc+HyiJegVnnoRmBWQzyHuXJTOyILtraLu/+uHB+uFFWnRvPUi2Tz4qla27p6NK12mVtfC5SMIJ/mRtxsQbfydNfHnAh1Qs660DrpeuPT7A0YNzJ7b5fdNua4EehNb2ul825c812htdh7Py4uL/Y2Rqpknrtbste85AYtYr1081/5/7H37sde48z298tTJ4BnSAEiAEI4EMFACLOJAAhhNhHAhABEsJkQgAhgQhgmg/mt97hKpZLt1pItybqs/ccuf21Zan1al1brYr7TqdbXBNACb+G6vp/pnX1LEjHL/+/gMwXD7/H98KCKLttFtXkRVWug6IzemLU8QTEIknY/scRq/W7eO5MbWnlhXh4btMnM9C0tT4XSdTmQ8QTAHDdpvLlmBL1M0dZsPMgHcpSklHaqHrNkwhWkFlbWHlBN9lcYXdevcU5NxsUlRjUzoPNH0IFNAtrZNXhsIUF2MTYjFK4Ay+biAVAKgpX+uWdZNTV3VhqCEX9QbTdbIX8EZ0R14BFS30zR3ZTP9gBVR8+48JvuA0noFZKAoQL3qAtdBN4POcGCAsAYAJc4wAM5u/7p+w9d9XEXqTZntPdxMS8X9a2XrpVVQXj5VSpAPpAEM9Z2lUt+lQOEq70y1ThORs5eudIKqD0y/n2VH59GcM1YyP5QKHBNpFp3QeqbP1vzKLo+0bjwEW1mSjcPE1D9NdAZZdI96q5wOsmNiy4ylbpUxs+voXQ9EgEREAEREIEogSmORwmGJX4/6q7zzpjC/nAxb15gMgZSRdXjAsBWwCtLVDB5z6yN3nQP+UJC+CTZnJDRC2bwBkngI45GVSgAI6ErKkFgRuzgFR/75rXmn+xdygs039z3q1656R/GM+J7yVGhfP2eqb9GyQ9S8VP0r40Ysj/aW82zVlz2pDcjtOc5yhWYtTC+Rvau/YK9jkF3chGINsu5Ero2HrsyohBmb5fs6f/NYq8ur1AhsZu+TV1kb39sGWo2v1HI0SX70RgUwG5wspeuKPB2ip/M2qiyXIAGzVonW48XsHaCabN141+zbtq1ci0bhK+D3blc1jIsd9C+FZWE8dWUE2Av1/79muWkXE7bj9lnvnfdnS7IGdBLRgSMh0eCtV9xNiUkLQpUtNIt/KZ4y02jBJ7Z9cr0KeBjCHb4UdTNsrRsjCP9sAz2i4yEw/j/oyVhUYfvx7bpHX46uaF1mFuDL6JPjA4ulnLl6lGDuZBIDAG0lrA5F22S/1E2pHeG7bEwSUPpCg07mYuor9UvXReaZGR26gRjdH3GUDyWC0aqag4cPwv9elwvGWYKl194cL1p1dTvy1AY/MbQXaMvDgSe8+fkQwlXHoyL7vyERl7co+4y1Wn1dMCNi/Z1EXV9IAvTOsGWkmm4H53qL7FMOq04a7FtU/lYJcJbTjvMxYW+1jUQ3VkIyK/SWkmwq2pQ0eRXaU19vjzzjONk5Ph696/RwG4WA78iH+t//VT466TmBULWcaCp/NgalIvM5oOnfoXau65Z0aICjxRA9dfW5l6B9O93Vzh94feuu8hU0pxgkFNb73oqAiIgAiIgAjaBKY5HYQafNqbUp8zy62OrfM7P2UT9AjA1EKaQ3xyWWWDKrH9ihjsVeMbwa3mCOxh1LMlBg+4Rb3G6V5gLLXpgrGQH3187glJ0vrLslSvGM4Jmx73uN0H+fRcg14VfJvcKWDX3vV3ZL6nmKBJ2A1hUO76W97Tj33cF239R19kJoEb42IPrOs7o7JkKIoy2DCVKPmMIBbTLNdoBkNl+2u1eoAX8LFEe7IqGRAuZnQd0HS26Kqg2VfX+Bh+ZtQac9aNo54Wmo5pZuxavoztotS5fQb7GFRXJ757q2GPo/vxEN68rdAFRMuV6zM0sBzc1QlkX5hJ3AuybP7vTRdTEWrJ5ySLsZleHNytYiWJfLk7y4M5LnFRLrvdWt5w8w5QZBiJMoW7FHhQs9f1C5iC/2bT6N4fx/2Nywc/X3nVpu1qGVrlWrnLMe01WULTQhWliq7JqyiUHK45p1YMygF6swuipXK7bjJnxkzhFlG7YeUSMN8yJjTzyMQ8ckuk3MU9dmQAzM17HgRNknCljbgTd7EKCIFPlfgqXz3bPsLnEjNn0AFwiiY+ohWumSaxgdchnm7cwuK7fuHBNd96kFVtAwFCBe9S+LuQEC9S6/rnZyzgVLxeXeObXovZ4xx6pHfbxkj49p8fDCfXIvC+Z5VdpR192bXW1abmQX6UdxQWSTDWOk5ETaH/5iXY1OkCr72OMiuQ3MnUcaCo/m+XH3ZSLzKHYu/AL7d51+6PFvdw1fl/111bQXoH073dXOH3h9667yBS66T357fvXLh+yi5yeioAIiIAIdEHgP3ZPM8DTjx8/fvr0yc4IfMR2gNSnv/zyS3Sm9s8//4RsB2JOfcUP//nz53/++ce/s3mNMHAQ/PjxY/PpmZsM6r/++uv9+/dnUjnzLumn+Pr1KzS4JIRxCC8w72nFBNWDBw/O5GWAd0l1LDl9+fKlyzKc1KiG7mfeiydPnkQjdM0OKp27RlH5448/ou8eDsCUrqICOMlvb2/thKAgF7jaBYqEnS409fr162ryKKEWCKDHMcS4f/++8bSLR8+fP3e91abA6GsOWCObUfk3Ud3gi/Hv2Ndo7cs12nbSYz+FLccYfg4CzNcS5SG65mZv/tIJVu0iWg7tRqOanG0mpN7f1ovMWptP8LQdszYQrK+fP3/+xMjFbrhQMm0LuUSW/e0oJeJPjRPNlxuy7b2LriraR+y9y9+POkyS7Cs+XYUUgdIEUH2YKfzSYij+CQm8efOGyTX6Snh6mZDZw2yOlWAIoW86nJb8/1F0pGU+gP+/hckFGVrRAtlLAPgYmUYV9irqTgtlrxewjcsJKw6zn1jNhqEKb869ffsWfvWbmxuMSRvPoMRrisDhdZNN5WJUYUjzqX72kwRrcyFBTWjC5dPe84heYsYwVpYv/CTXGkpMomhlUwTOEJAT7Aw9vXuewNOnT43lWPCQHPbxwiBh5spdFqKznC6kLioTkF+lMvDJk5vBrzLPOE5GzmZ11gqoTSzrmyo/aybBHbnIAiD62Q4B1d92dCFJDhDA8CepgXVJJI1/3Vu6EAEREAEREAFHYPzjUZjdIyXmm1+8eOEo710wsu29e+y+4ZQPIsRmWn+NSPD08E+476MHxyByLJ47nMTJF0mbzN/Hm1R+/BdtUZOitaPq9ymsZFJ4nGrhNv5hpebjx4/JFw8EIyPHGBWR+00B/LN8jg4ItrmnIoiHbwSCF/mfWABtl97SCjJExdyk3QSh8VkUZ0SiRyMRsM+BJnuEZoGgYYzOgu/NG53PlF3Xgvjl2giA5PqZ1OYXOisHeYkuJ0VBbWe/hL3Zw240cimux3jU+0e1xhuBMmsBsxGzNqrWxgNgJOKGSHuilh6hbKaLfoH57PDmu9lv4igxe/CCFNE11DlFERsI7W7o27dvJQ4yy05VEYrAmsAAR0+uM6U77ROAAUaOTO1DfsvldNPtcLKX5IeB8v/bmvXd+FFrwY/Kf9G/v75Oinb9OnNns4wxL2YJI0MrC8YWIsGESNTHCDlR+PkPCbSQL8lAEkB/ij1d8N1BxfaAxY8QfSssQBysU+JTHH5Ck1zPsMVlElV2ms1mB3Rde1zhUa9cHoTLAUenBieb++kurjKe0V06GXSxENBQQiVBBESAISAnGENJYQoRsM9GwQqokx6S6AcV/HxhOlhDbx9Ia9fyq7SgEflVWtDCSRmmGsfJyNksLVoBtYllfVPlZ80kuCMXWQBEP9shoPrbji4kyTEC5AKtIPL6u6oDAfRTBERABESgdwKDH48CRzOW+dpKws4rfpxjR+U/ZeawIdtJV7ifInPNG82IDYFLuM6ZVb/w2re85wdY/MWgSQYZFpIyExgwDZkixCh9hjBwfbojdbA68/Dp+zwrcsem3wRBp5gb45M4EJKMv/RyK/9EmM1cMI3A5otZbka3KEB+lKgsaSmS9gnYe4b51d4N5hQtoWsY98TDnqvouRV770bvo0XiAR5ziERlUADe8IOy+MAHwEb7zau2I67zYq9/tRuNdWzz3FHvn0vXMmsXko2YtbnUekk8sASiDTtGsuTJj9mzgHNAol1D9kQ3I4w2X3ir5vgl6l6IDmc2s6mbInA5AX5ocLmoEmAwAmQbjvHIJb6g9cwF/MYnx+lRA8BXMQLL/+8DcdfD+P+vbX5laLkS1fUFhgyb+4eDTKH5qnOkYJCuftYkABWju4RL2fae+SJhLvXhw4eY7iw9LeUnqutrG3/xH5JA74WqWY9rm6VlBlx7g6YLi7o+IxFUBw0lAiD6KQIisElgrz3fCywn2CYZ3TxAAINco/hhyHz+O1WYK+eH3siCIc+BDOqVQgTkVykENnu0F44LsudlpAj3GroL9VVuHLeX2U2FIvAMRo5WQG1qf/Omys8mlgM3Z3CRHcCiV4oSUP0tileRVyCABVqpthkMqqsWMFcAoiREQAREQATqEBj8eBRmAfSTJ08KsWZ8H4yEGcVL3dLpHwKSSwyYL4zRc36e4JjAjGz+Dl4s+kw9XgduGvuEFGyIavl0mGNgi77l7xDztVMuUWYKCmNUv4L7QpYTjCnAX758KScANjra7QyKd2qVySstNpnYBzFga0p0U2JekRTbhQTs4srU9AuFN5L+/Pmz3/5shoSVggq7+SjXTcYQWtIqZ4zlykun8fDeUoQs2jhHVVynl2T0aH8J0240mPiHDKPeP6Na/bogszYKtqhZG0295QDYeBa1BCC/X97qZ+fa1Jf8YmzObPWsuc8zuvQfAmtjYf3iqhRFQAT6JQBHNDm0v8QXvR5fMD24rY51nHZ4+f83+fimuPz/m4iiN2VoRRG1HwBLP8mzUeBOh8bbz5EkzEIAXiAsuEe/SfawSBR9DXyD2NwFr3UWGRTJkATWx8YNmU1l6hICvg/KN/PKCcO0kPz0TTk5N2OeAdce/AsbIn5GdVNrg93UUGIwhSo7IlCOgJxg5dgqZoMAJg1th+rd3V2WtTf26uJAQlukILB+XktAfpVr+Q+c+oXDmTpUpxrHycgJCpVWQAVA7J8qPzYf/ukMLjKehkLWIaD6W4ezUilHAGPhpCkY7HzEZznKyaOYRUAEREAEJiEw8vEoOGCC8fiUm2lmYoaENQ/CYID4RT/VyPbfNa6jG37wbstee99oO7ZmHTP62Mu3PqMBZQb3379/b9Cb7VH0vI+///777du3CxYsNsIJ/RUQMauasG/N1TisDz756VcyU4xgheo1JMTaVr92bMqcNHu3GcP5m9Fqi/ZH63TPc+4iBldJN6W1T0nYfKWFm9i6wPSzFRwK0RMxFlyPHj3KsjigBfhNyYCNCnYJd9JiP8Plh+9C1BKfMnB55C/snrRcH8pL2FpI9f68RmTW8qwQ0q6MS1SqkntIGUsA87jX9r/YGhetFHsZzHIfJlN0XICEKo9fmPNkGbGzIFIkIiACIjAGAbIld97FmrkOzmTJcqYwOQx02SxkUDHWiPz/TgvlLq5ybcnQKqfTmjFjuoo5TBDzXJrSqqmXRtLCTBxcedj0BdcuKRL2MDx79gxDnprT4qRs7QdL7d/bz5Ek7IvAVRYFQynqXGp2IUEhO9yGJlwLnz34e/dtqlmeMkvLsiTUfiQaSrSvI0koAu0QSDWSC7XzvTvB2lFoF5LAAWK7kbEQK9cCURyiETXeHDR9U8Sh6OVCfpXKmkrtMiqLp+QYAnv9+N59Js6TYcqN41JLbCEI7Rg5jCRaAeXKs8qPQ2FcRK0seRQNenpUjoDqbzm2irkaAYx0/OOl7HQxd5xrBG0npKciIAIiIAJjExj5eJToLv1FteU8FOSasGAZdFMFrpDThGTe5ieRoS839jizZn1ZAvjvv/9+//4dUxQYSOMa+0sv35/cVAlkhPFX0pMbHpho7TDMdk0/hmqCMQvUCtVr5De6Tw/cWhjDoJZFNfjy5Utfg7oekgDWV9n5ipYT+/WrnqKTdf3UngxolCpURtIQIq2Cvbzo/h6Bvc8mBOFhzFQ4WSw6owCpSIED+bP/tEWNVq7s8rQfoXr/jDqSWevDvNas9SXp7hpfLWMMfrT/l2eNPEmtkJzR5mtJl1lpkVfCaIroMaN2bF6RFJsIiIAIdE0A68gZ+dF71vdF++YfhKzmP/SBMGaDH568Jkf69Zkz8sv/z1Cyw8jQsvl08RTOIuZsFHj/dNRFFwotJCROvURLjkNSyGYfYqBcYcgD17RKTiGlKFoREIGAgG9yV7O3melFLA4JRG3h5yS4jEHQVSMUrRFy5V9DCYdCFyIgAtkJGO3/mbTI0dBVXcyZrOndgACUaC8mRGEgfdFBzHs/ozOG7kWsY9HUoaPR0YX8Kh0pS6JeTsDox6/qZNsZxxlwziiuESNHK6DOKJF5d+zywxDYDDOJi2wz77rZEQHV346UNZWo6LujW6Qxh4JdtO1YU1MpSJkVAREQgfEIjHw8CrnHstwHk8mtPv4IqrUSZm8QPSwtuV+6zXPN/SWh+CzeYQjuRawChGFXrhy6hGa4yDvJZBBjtmu61+ElrHAMwZIcs9yq0GAYX0jwa4fLvn/RwibMRZ6oJKB0e3vrC6/r8QhElx4W6gSLkoRPIVoTka86xZtpkUCDnEopym3IyBlLGIWhzgd+mX4zWnTrqMkut4X60DpZK5GKev8SVJc4ZdbalXGhpCq5LoH4fLf91bLlFRjDLYxAL7S1AIo5URflsP40DONniM4hrcuG7oiACIjAzASiXqAFDv8Nkywwg7FYTf+hL3+h7lj+fx/ybP5/GVq+9ju9hoORnLiUXdqpivOKjc08+PYDpnSZscySNIbz2OWFYWnQG+YVTLH1RSA6X9NXdiRtmwSa8ri2fxT7wLiMBudC24bxh7dZszJKpaFERpiKSgREYE1ATrA1E93hCeDwEXtpEwpYdkOCH2UjI20utOYJzxxSfpWZtZ8x78YwJ2MqF0ZlZDB788tns5Fx3MBGjlZA8aXxcMiBy89hJsGLA7vIgpzqZ3cEVH+7U9k8AuNDLDDesFJrXUphPr179w5dfLX9lfNgV05FQAREYFoCwx6PgpVYjFLX3S3zFhmG325ESkumawRL9cWkhjeS9h+Rpkwju2R9yYNr+KaDO/p5IQFyq0MWCZOajtYEK7TcivmST9K8XRZN7UXCSIIc6dMKewDHuB/dU12oEyxHD2fhMzuiq+34ihJeUKgzLVQkmONRqvVQTL/JCFyIlR8tc5KLH37ya/X+hQpAtboJ+Znq6bLZmmCFzFqX3x4v7K+WuRzVVKVLtKkLxmSCwMyoIXu+GNOI3K2aXTZFKAIiIAKdEiA7PrSuNR1BwUFdpJBRFaS6MlLDRwVYAsj/T4IaMpgMrd7V+vHjR1KJ8DGSlb13JpKfIYCTJVF48KUvfhiFQT3GsJhMx1neNbtgJjuthTF2gLQmquQRgWYJ5LK3mQySHteWm76xcRle5WCYxqg7V5hCQ7Nc4tWJh7RCeWMjo9jy2WaEqahEIBeB1JYzNTwpJzkubn8RLJnfaYPhiE/DhAAWWBH8WnESI3of0rBEhOQCLTJpBatPQH6VoszlVymKt07kRiM83jgu1WhJDU+qrAUjRyugSGX5wVLLQ2p4Py3juoXyY4jHPxrbRcZzUMg6BFLrY2p4MhfD1F8yvwpWiMDykQxMguAoTxxmhyNR7u7uMI+Mg1GqHTtVKGuKVgREQAREoDUCwx6PQm6wLL0BkjQ6SWnPlx77FPN1/Knh1zHs3WHINH6oeTk4e9B03yZwyTIIW6TlKY4/ZIJVC1PC3Y9P/BkO6CVrmLEjB8wVUEASZgbxQtd5BQhKIjo3XNpIyK4CzMdH40TJr+ZWYMwb8oPS0XwpQEAA/qNos4xXmDITxHzsJyMMqmQLq4GjvQPYHoMw3lvq/cvpVGYtybaEWUsm3WYwHJTGdL4YjGN9VZtZqCMVuhvSzq/WUQYZj3obGEUHceqnCIiACMxMAB0fOfas9ok5DCv8TREYhuTyH0Y7kaAkpIYPXjd+yv9vwBn4kQyt3pULDZI2MNrV169f955fyZ+dAGZecEgKRuv8omG4DXH8LlzxKFEt+AazM1GEIiACjRBo0OPasm9zbFzGNBB6pWqzqEHVCAZQ3U1SB9k58FNDiQPQ9IoITE4g1amVGp7HG7Thmy82vgh2U2bddASwLsKemIOTJJd31yW6XJBeGgT2vc1BJPrZEQH5VTpSlkStTGCqcVyq0ZIantfdtUaOVkDxmvJDppaH1PB+Wvb1teXHlo1/OraLjOegkHUIpNbH1PB8Lsaov3x+FbIoAazXwngZXnccANrOXsKiWVbkIiACIiAClQkMezwK6fBlTLczKjE8Mn60pLT+K8eu+eVoiB9wmC9gHJOEIc/spD2Wepa3GhzxZslXv5GUK65rJvx6lHIjz7VU5J0SNYv5kk9rKBh58AFMkqqC9UggWheyf9mjKCV8YzN64AsEwFrzomL4kTPmDVMT/Th1TRKwF2cskcBMrbY9nlzm28KqoGgXz1Q0Uk29B1PvX/cbH+0AACAASURBVE6DMmtJttGunIxnmGBkL6+RLHk2CgpGtY4yKITMHv7Pnz8Hb+mnCIiACIiAQYD0ijMmrpEK/yhIiBSPiT8pKvn/baSymmw+m09laG1i6egmv+um2nlSHdGTqI7A8kEw+ANfvXrlbkYv0DnCL4flcTqbeM0q6rFcv6I7IiACAYEGPa4t+zZnxgWDFkd9BeWnwk9yaVkFSa5KQkOJq8grXRHol4CcYP3qri/JMUR9+fKlLTPfi9nxrJ/yS6q0jmVNr9878qtk1538KtmRthbhYOM4GTlLAdMKqGMVTeXnGLe9t2Z2ke0x0f1yBFR/y7FVzCIgAiIgAiIgAgMTGPZ4lEYcvqRbrZq02NvDL+p99+5duaLPHI9C7qQtJ6QdM79O1I5HT7MQ4GeDsiTHR1JZMLLN4eVnQmKFENOIVUYRlZyRB+vS8AmIaFQK0CmBxnuZJKqYjyfnA5LcZ0kyrAMzJ3QwNXEds+5ECbQGn1zmSwaLZv9MgOgK1BaEPJPBXO+q989Fch1Psw1jZcEuMWvX6ujoDowBpvFHjiqrskGG5BmIzBklhXL35MmTaMykuqPxKIAIiIAITEKA/AA4HFz4FlkFJsGxAhmH6vL/Z1Sf/P8HYMrQOgCtnVeiH0N2oqLV0sedHA1d7BHAZh6c6P3vv/+iZYg63Fwk2Mzw8OFDfEZMh6Q4JroQARE4T6BNb1iz05TD44p63jAQqH9CSrCAqq9veJyvpIhBQ4ksGBWJCExFQE6wqdR9YWajZ6NgMXa5zy20aZhdqI6pkpZfZSp1K7NRAlON42TkoDxoBVS0UuwFUPnZI3PgfpuWWLMexQOE9UpAQPU3AKKfIiACIiACIiACIsAQmP14FH49FkPzcBjmZIHDkQcvYiKf2eSDueeaB14GQi4/W959itUJE65I2FRTIzfb9EEATrOCZVQcuVQl6qHOKBITFSlP8DlfJmaF6YWA3cs0YiGQMKPz8Us8mJWv1nmRO8ouNzZIwt0FY7ZM19zoRTrlyWDXqqMLISsgUu9fDnKz1mOzgpXTRV8x81br5J3v58+fbSPQ6f3CMs84bZi+3uVFFyIgAiIgAiBAHkFCGrpnkMI/73dG6HHynjIg//8Z7bh35f93KPgLGVo8qwZD/vz5k3QwQvgKTWWDiCTSYQKvX79GAcM3OXiX+6dPn3BICkavpJP5sGx6sR0COie3HV0MKcmFTp4eeQ6Pi/G8YQYN/VdN9SFF11Hyn7yqKWHRtDSUKIpXkYvAwATkBBtYuY1kDWUsOh9X1EmCJV7BGWp7ZLSOZY/MAPflVxlAiRWyMLxfZbZxnIwcrYA6026o/Jyh5787vIvMz6yuGyGg+tuIIiSGCIiACIiACIhARwSGPR6lER24CexG5FnEwGIyY0IdMmONWunJ/jbJ8GpifG18bAp5nkCzGin3fYDz0LLEgEOav337xkRFTtcxUWUJQ6oGx1fpK4VZgDcYyTBzw1gxFp2PX/iTm8GyKIsRqdmmOwuBCyNBq+XvtduTpKb7njwKkAy2l6Ms94efMM5CSb1/Fox7kTTbNpK2016+dL80AXxhm0mi2QLGCJ8lDHbZkfGQxymSsSUFYzbJt9BpJmVKgUVABETgcgKvXr1iZEBPgS3cTMjDYYIV8yWG6vL/H9aOe1FWk0PBX8jQ4lk1GJJvixCy2vnLDYKSSIcJ3NzcoIf98OEDP1UEDzPGZTgkBQ7ww+mO8WLvs+pjaEG56JpAm6YdM49zCfbhcZFOP+zFgo+uWh8E+wod5ZcvX75//46NEJeo/sJENZS4EL6SFoHeCcgJ1rsGG5c/6i3BGmxmUu9MNsmFPc3almfyrnd9AvKr+DRSr+VXSSXWYPgJx3GTGzlaAXWyGk5efk7Sc68P7yJzOdVFUwRUf5tSh4QRAREQAREQARFon4CORymro2Y3WGJCHTPr8OBjFdri+8N/ONOxOBt7bOBLLcul/9hJX1v/Ge0mB21qhF/l2Q3olaDkUhW0MA2umSZnPkhP64qNbrROwJ4bbrYHX2N98+bN+ub6Dgo8lpKv7xe6g5Xu0ZjxJbRoGAU4QIA5m6Zys0xu4bZr5QEUB16J9lYtCHkgX3lfUe+fl2cQm8zaAIh+MgT4FfPkEjom0U7DMCbKkrVrR3PR1NEfld6936mKJbYIiIAI7BHAOnVyDVNRR1Bw1CCGZs+fP9+T+cx9+f/P0MO7bZrlJzNV+nUZWqUJl4sfTRM50ocM5GlT5aRVzF0TQK+H8obmguyUkVm4Op89e4YzW/mRb9eIJLwIiEAJAjLtkqgOj4sfgmFuC30QZler9UHo70pvsU4qDNUCayhRDbUSEoEhCcgJNqRaW8gUvi4ZXRwSHIRdQuzojOGS6DBfCCvBcKQ45VcZSZvKSxKBOcdx0xo5/BhcK6CMejRt+TGYpD4a3kWWCkThqxFQ/a2GWgmJgAiIgAiIgAgMQGD241GiLuyTOm7Z74yZ9ffv32MVGnbU/Pvvv/iPL5/ArR/dFHqSyRiv8+v2xshv+7los9ySE1Tt4zUkJJeqtImClIpfGm6A0qMGCbTcR/O44AX79u0bEz76VRMmEj4MI5XmJ3ieSSGZ41FqwoeRSZrcXdTKLoRMKjAHAqv3PwCNf0VmLc9KIR0Bfhf35HO3+MAC2SWBLXwmjnD9C2aogkNv6wumFEVABESgawLk6aJ8x3qABr5A7r9VdKgu/7+POvVa/v9UYjK0Uok1Ff7ly5ekPBW+ikxKomBdE8B+BjQad3d3vIsS3mactY0d45ja7jrvEn6PAPk9g73XdV8EbAJtelxtmS98OgMumDQ8YUy6oQ8CltvbWyyv4l9USJKAhhIkKAUTAREwCMgJZsDRo2MEsMolcOSu48GQtsK5ZqSXkp8AXWdEd7ojIL9KdyqrIPAMfpU5x3FzGjn8RO3kK6Cibcuc5SeKhQ8wg4uMp6GQlQmo/lYGruREQAREQAREQAT6JTDs8Sgz+Hr6LXYDSM5sVRogm71koVl1NCtYLs1iARBzAgKSu3//fq5EM8ZDKggfhsKinIzpKqpGCIwxN0xu7gJzLN2rRh4HrjFpwX/HBFOYVAKtHY+CVpTMQhe1sgshSeDHgqn3P8aNfIs0TsjYMgZrVrCMeew6KqblXzJILqHrmoYhPA/qcp8SIwDfwxpM9EgEREAEpiKARcNkA1vOERQcNVj0eJSplJs9szKAU5HK0Eol1k54tHi8+tRqtaO4ASR5+vQp3Mg49pE/JAWDIJzmg0XJsx2S0uYU2wCFUFmYhIDsuiRFT4KLn1119DA3hLcePnyIXdA3NzfowrBr2j3VxRkCvC3KjOjPSBJ9lxFAPtsoRgUQAREQgS4IMNbCq1evKuRlEvOsAsnxkpBfhdep/Co8q5ZDMi1zIL/GcQGQXn7yg8TJV0D1otBO5ZQN1qniJLYIiIAIiIAIiIAIiMBsBIY9HoX0ZzXy+XeNoPYqXrNLCioc/b7HRPfXBJhVCOu3KtxpVrBcNYv3QrbZypE9BYqKPsxeob60lkSz9dcHhbV35BIr1MGaZ5EwjQO/6t3Psq6jBHB0BXN+R03+ZClF1hqpd7YYjQwfoiWhXACmgi+pq/c/oAW7+B2IMNcrzQqWy6zNBeqSeMhTyRbZeAP4kryUTrSjFoxpQpkevzRSxS8CIiAC3REgN/b//vvvJbL28eNHv/Wu833REhnJGGez5pz8/6lalqGVSqyd8HyLh4Eh9l20I7kkGYMAvNYY1X7//p3/ACw60+WQlNvb22b7kQu14xsbF4qhpEWgHQLNOjbbQeRLMgku9D6Hp8kw54UPWT979gyO1uWoFBzahbk5H6OukwhoKJGES4FFQAT6JaDBS0e6g7LQ3dsCYyKvjpOE9FJOYsXZSpnzqfwq2fUuv0p2pLki1DguF8ns8eQ1crQCKruCGo8wb/nJmFkZVxlhKqpRCTRbf0cFrnyJgAiIgAiIgAhsEhj2eBTyQNDSniwyflLaTRXqZn0C0ld95naKze7xa1Ywmyf/lF+q0qafiJeKzylPTyFF4DyBt2/fkpEcXuRHxh8EY6pMZZECCQf+ycBH60cuocgCij9havh+MwvPyyNhytgiJN/P1swULxWf04zyN1sLmhUsI/x+o0oqq/jIdr85PS95R10SU+n4A8jOo1MMIiACIjAMAfJ4lE+fPpVYzBGcQUAKMwz8jjIi//8BZcnQOgCthVfQ1qHFIyV58eIFGVLBRCCVAHyVOEQMh6TwnSOm4PHNWAydcEhKanIKX4dA0jHTzCi4jthKZTwCKl1JOp0H17t375LIbAZejkrBoV0PHz68d+8eduu9fv0aPVqJ4eSmAGPc1FBiDD0qFyIgAiIwEgEMNqPZ4Uev0aiiAZhvKkQjUYCxCcivMqR+5VdZq1XjuDWT8e5oBdR4Ou00R/O4yDpVkMQWAREQAREQAREQAREQgYXAsMejPHnyhNFxkv+IiTAIQ25WkQs74Nb4T414G1dQO+Lx+2/bkTlJkm/fvpHh26w1vFRJLleSiYJdTsC2AfjicVVG8CEyvmTy397Mkh2mcdDxKFlQryNhSgVpJ68jP3aHEWmJefh+8xjA1t5iKvgic5sNKS8VX3Rb01EJeVQ9S1DNFSdfVif3PMB2Ik+whWouZ8VUOtuazVXAFI8IiIAIDEYAq4TJ0Wj0A6GpZNAT+bY0mvrnz5+nRqLwdQjwo4Y68rSfigyt9nW0J2FSW1fZwbgns+4PTADd9Pv37zHSefXqFZ9N7Fur88luXqTsIZkRYvZEFaEIiIAIjE0AnU5wfuX5/GLEhy9b4EQ5DChwSjW6J5yW8vXr1/MxDxyDhhIDK1dZEwEREIF+CTDekprHozBDQvkz+y1vGSWXX2UPJlOJ9t7V/aYIaBzXlDoKCaMVUIXAKloREAEREAEREAEREAEREAERGJLAsMejkKuc+b0xx9RPblbRJ9eO4b3qLXlLryK/l640skem6H189Yg8AQpitKkjftMjOgsszSnKU5GLQCoBLLDjX6m5QPzz58+MYPiEGhNMYVIJMFNEpJ2cmvReeH8H4F6Y5X4XKzZKDx9sRJc/Ve9fWgVtmkylc634TxLgm9nJCxg/eIFGLmfVRZ94sujqdREQARG4igC5cp1ZBJ+UhWAUT4qRlIQC5yJwuSWQKyPV4pGhVQ119oT4XcGoFzUdjNlzqgg7IoD95Le3t5hhR/kkG2R4RD9+/NhRHouKSi5OKCrDEnmSH5XUdQWxlcR4BJotXe3UVl/pU+HC2SXl5svQBqJ7wjAQXyxA14bDMdFVYYbFp61rENBQQsVABERABESgNQI4tTMqEg6QRf8eDVYzQLNWXE0ISmshIL/KyZLQzkhNfpVNVWoct4llpJtaATWSNrvOS7PGVTv9VNf6lfAiIAIiIAIiIAIiIALDEPifYXISZAR7bjEsYdxD2PGOA2WD13P9ZARAWr3vEAZDTFrjD/nFoMv/j5sLTBJFLvJF49E+paJ4FXkvBL58+cKL2matSfJeoTUr11nwJBWyGoGk4lFNKj8hfqdWubV9vjzuusHjOZxsw1+Q31irWSSSzpZqpN6hzxrJcM1b7NX75+Wp2ETgPIGkZpY/HPC8YA3G4LwTjGxtjl8CydVbBUD0UwREQARIAtiWxkwcoOPA6Z8ZzwL48OGDL+GbN2/8n41fy//fuIIuF0+G1uUqOCbA169feZMSIcvt/FnM70ePHuHoqIwN7zEseqsRAihv2O2AP+xMQ6cZLatwSqOLb0T47GJ0MUQ9mesZ8ngSkV4XAREoQWAZ9DEzm2dSRy/26f/+EAlm6GDwDNxnpYLSUCKVmMKLgAiUJjCbE6w0zx7jDw653sxC5W9hMsMlJsxmXnRzVALyq/ianaGCzJBHp1ON4xyKpIsujBytgErSac3AXZSfmkCUlgh0RED1tyNlSVQREAEREAEREIEDBIY9HgUs4IZmdg7jnNFCO97JUTpOEz+guQtfwSdNsDESSwSADnPVSdPVF4qdMelG9u5mzJGiEoEDBJLq/gC1Jim/B3jqFRFIIpD0MczKlgaziLDm8RxJYHsPzMBHHmsezEeKtJCffN9+F8UvqTdU79+FTiVk7wT4D6cgp5M3s0mssPsOf40XjwGa2cYJSzwREIGBCWA3GrPMHZMLuXbpYxTv7+vGoLjcKQPnFSf/vzrZ1FIkQyuVWCPhg2ObolL57Vg0cFKAJWb4HLBx+O7uLlfbmySDArdJAIf4oFQwZW/spnuG4fzYGmyzfkkqERCBhUCdnXWONmbN8IdG7/fff7+5uXH3p73QUGJa1SvjItAIATnBGlFEO2JgEMqsiKh80hkzXJph2NhOOelIEvlVFmXNUEGYhqKjohsVVeO4KKJOjZykEeIMVTuq6EIBOi0/hWgoWhHoi4Dqb1/6krQiIAIiIAIiIALnCYx8PApWOTPHo+Ckj0IOa8xqMxpqf8vNkgu4k7AEDZli5gCYjPcbZqqDlvtVkyQvTWC2piDJ8VoavuIXAcbCcZQqf7eEqSw6HsVpJ+8FY3xWhs+UBwfhyZMn7vrCi7///vvC1BtPWr1/4wqSeBMSSKqVk49kk1h1UZYmV2gXOpKQIiACzRIgj0eBMxzLR7KcY4Kdbz6NV69e+T8buZb/3ylCnaxDQV7I0CJBtRaM8SPVlxlS6XiU+tgbTBG9EibQeddiZR94ZWJJW1yY02TqyJ/kZVXnW0cpSkUERGCTQOWddZABbfXLly9xaieGioWWq23mtMGbGko0qBSJJAIzEJATbAYtH8sjsxar8heqyIxoizgJap5g8qv4upZfxacxzLXGcZuq7N3ISRohyp24WQbO3Oy9/JzJu94Vgd4JqP72rkHJLwIiIAIiIAIicJjAyMejPH78+NGjR9GFU1jlfHt7e5ig8WI0abwLxzTkNCK5/BG+bIkvyIFSLkmcq7Gd5Vm5sqZ4RGAqAkmOyDbJJLlHB8hvm1poVqqWOynszuJ3L8DSyLKVi9QUXGzRkLAEGjd+olloNgBTMGAe15SfEcnJU7OsukR1kURggN5QvX+SxhW4fQID1MpqkJP2ZVWT6kxCWul4hp7eFQERmJzAgwcPcHAkM1rBgvjXr1+fxPXjxw9/pgCD4qZ2/sv/f1K/eh0EZGj1WAzgYPSbpnayICu3HV1cJQk6JhyMkjTaxd7ysR3OSe6sqxR3Ml23fuBkPHpdBERABI4RwPwmhn44r+TY68feQmeH472wxRoDz2knyDSUOFZ49JYIiMAxAnKCHeM21VtYJh3Nb/3TOZkFbBpSRRU3TwD5Vda6ll9lzWSMOxrHOT0OY+Qk+YRd9nVxksAw5eckB70uAj0SUP3tUWuSWQREQAREQAREIC+BkY9HASksh3r27JmNDGPpXB+BDBJiFlgH340MYrjwJxZtY+6fORB9LSQWL2LnLf4vf/At4iKYzq+/tmAt5+E7mk44jE4vjkSAmXsbKb/jLc0ZSTuz5YWZj3dMKn+3hDF+sAnNiaeLjARg0DItc2X+/KwVzMWMNMpFNbkdyJSxcvDrx6zevz5zpZhKIKmUTt6CJbEFq5aXSUE8dOjnt+snMVFgERABERiMwKtXr5gBbJbjUQIfO7Z8twBT/n9DC7KaDDjnH8nQOs8wSwxMG5gloaRI4B26ublJekWBRyLw/v17zE3z7kTkHSOj4c9GQTZn6JhaHoOPVMuUFxEQAYMAvqqFbgUbnivPg+BTVTDMvnz5gnM8DfH0CAQ0lFAxEAEROEZATrBj3CZ86+vXr4wZUHnJDRTBTAf3st5mwnJVM8vyq+zRll9lj8wA9ycfx41n5DBdniu3M1Rtl9kSF+OVnxKUFKcItElA9bdNvUgqERABERABERCBSwgMfjwKPsMIf3R0kR+2GWdfbwejM7p+C2eIPH/+/BLFG4niPF0sPotCC2IAZ2zAfvLkydif5wpyrZ8iMDOBJEfkAKCYGdABsjlVFrDc1lBryyU8qY+u/N0SRrb6awUmKdgMfKCo+ZVyWJU8fBjGfOCiIY2WoWi6XUTecttYAqAKQwmqijMvAZVSnmcSK7iJavaYfC4UUgREQAREIBcBtPNYNhftHeDhx7jmZKcQHI/y22+/5crFsXjk/z/GTW8ZBKJVyX9XhpZP48JrbMHlU8cem3JLjZczEeAXwgxjg3OmPCWFPEMAOxlwyklSY4JZaZw4NsmsdNI+t3bcd0kKTcrjmcKmd0VABETAIIChH8aA6F+CQZzxSpZHaDAfPnx4d3d3cuyZRZjKkSR1FhpKVNaOkhOBAQjICTaAEmtmAR1NNDmMXIKPREZfOR+A6S7hVDmfkGLol4D8KrbuknwO8qvYMBt8Ouc4blQjh+nyGiyE3Yk0avnpThESWAQOEFD9PQBNr4iACIiACIiACIxNYPDjUaA8rKaKOn8xt539eBTmI5CV59SjRRknoENscm8tYsNqSCzmxr7rSRafRQEqgAhMRUCOyKnUrcw2RYDvqSF2zT7658+f3759i7LS8ShRRMcCMNtaKh9BwpQHl1kVDIei5Qv1/i1rR7KJgAjYBNpZyWTLqaciIAIiIALVCMATjr9ocvDhn9mi9vHjR9+KxsCn/gJ6l0f5/x0KXeQlIEMrL886sSU5beB0urDtqgNEqVxCAP5k9LMHDkbBKw8ePLhE5ksSTcqsb3hcIq1LNKl3SNqq5JLQhQiIgAhkJwCb5/37969evcJo8dOnT9njNyJ89uwZdmXPdlpcUmdh0NMjERABEQgIyAkWANFPhgCzFuuSZS3R7hKruOW3YVQ8Xhj5VUidyq9Cguo32FTjOBk5/RbUFiRX+WlBC5JBBI4RUP09xk1viYAIiIAIiIAIDE/gP8PnELuCsUbKziZWAeIgPTtM0lO4HaMz5ZhQr7lj2Zb/x48fmGXHOTKMlx9R4ZNc+HQJsoljp9vJhZ1HPRUBEchLIDr3lje5y2ObLb+XA5cAewTQZfPrm9Ff78VT4j5zPAdm5ZMmHUvIOWqcjBVXea0GI5JTR2XZXLqpF8s3jVPfGib8bL3hbPkdpqBOlZGkUjp5CzZ59qeqF8qsCIiACJAEcPA3ExJ+frjBmZCbYYK5CUwKbAYrfVP+/9KEJ49fhlaPBeCvv/4ixdYeGxKUgiURQN/6+vVrtB7YfM67u9F3YxSMo8fkYTZoJzkKjHjOP+I1i7S0l+88cMUgAiKQkQA6GnQ3aFExoKt5fhO+TZV36VpGJoWi0lCiEFhFKwIzE5ATbGbtn8w7c5LsJctaomOr6NdDT5LR6w0SkF+lnFLkVynHtnTMw4/jZjBykiqghpNJdWqG8pMERIFFoCMCqr8dKUuiioAIiIAIiIAI1Ccw/vEoYIr1VY8ePbLhvnz50g6Q9DRY9Lx+F/LgYJH1/UvuQJKHDx9Gz3NZZMNG6+/fv2MpwJlvZl6STSUqAiKQl4B8i3l5Krb6BLCy30g0OrtsvFv0UdJ5E5WnwBlb4pK1AkU10k7kDa7VYE7MWQDq3Jx2CpItiXp/m4+eioAItEzAtv1allyyiYAIiIAIFCKAXbjkoaJ//PHHMRmwVMUfqaEzusSpLv//MfXpLZ6ADC2eVTsh+eNRKjsY20EkSQoRQOd4c3MDF9Pbt2/5JHC+GBbHv3//ftpDNPjN+e1MbfD7GdSP8HVBIUVABGoSQKeDxWboubBECmvA6kxxPnv2DB+DrZnNa9NSF3Atf6UuAuMRkBNsPJ1WyxF5Qlkde8DPNXNyNz9g9GPWdacE5Fc5pji+msivcoxwO2+NOo6TkdNOGetREpWfHrUmmUVgIaD6q5IgAiIgAiIgAiIgAjaBKY5HAQLsJbbdW1gIiCM/bFjkU/jK7RVdmN9N2ttMpnsgGFyljx8/xoe5mHfh3F8ORtEnuRhcCiMCIjAYAW0IH0yhyE6nOk0yISpPzDOyaUNFoapErpWsyR8i8XPGlcuqoYXo4hKt1DTojfeo055iPEUoRwaBpFLKb0wyUpzkEd+FTQJE2RQBERCBUQn89ttvTNYOH48SvEj64RmRyDDy/5OgFKwmARlaNWnvpYXGYe/R+n70+xPrV3RHBDYJoOA9f/4cX+wI+sfNwMtNOOKwHf3ff//FAtBpD0ZZUNjrHHyG7Yz9+Qafz52fU12LgAiIQDUCWCKFc1KwEgxdEj4MgEO7ihpIL168qJa1vhLie5a+8iVpRUAEshCQEywLxpkj8Q+53uOAkUv9kSnzUaJ21tvsodP9LATkVzmDkfc8yK9yhnNT7w4zjpvKyNEKqOyVaKryk52eIhSBawmo/l7LX6mLgAiIgAiIgAj0QmCW41HgmL67u7N3M2IxdHQ/ZFSvMEPxNQ8j2HI2Sn1H+VokfGILS9AYzz5k/vDhAyb7dTDKGqPuiMC0BOwWtQssSZMZA+S3C6XUFNLWaVLxqCk203E7eXAImrsufQEjivnqrGblCymCOZum8loNWI98Zjta65k0D8cT6CWk3XJ2kYuk5n2A/HahFAl5hoBKKU9v8gacB6WQIiACIjAVgadPnzKLYjHaJT8fGtALtn+Tp7EEkRz+Kf//YXR6MZWADK1UYpeHT9pZKm/e5foaQAAco4w+F7PSnz59IrODDvrdu3fwOWM7OvnK2MEYi6U1ArwXruah3q1RkjwiIALdEcDcKw7tQteGo1LwfSn0Vhjo5T0tBSPQm5ub7sgcE1hDiWPc9JYIiEBAQE6wAIh+HiDQ7CkkWoh1QJvjvSK/ynmdyq9ynmHXMfQ7jpvNyNEKqLwVbbbyk5eeYhOBawmo/l7LX6mLgAiIgAiIgAh0ROB/OpL1pKg42gNebJxdsucyxnJALPLD5tLDZ5fACxldvoP4a+5V3oOGxWRv377de+rfx0T+GSZ+VLoWAREYiUDSUpWk9dYjUVJeWiaQVIbbycieGbOWMO9SvHX8wR3meA680oIVFEg+xs8G12rwux2gAnw5thFFJ+uIuQAAIABJREFURFftTz4Pl9RyqvdvpFRLjLEJqFby+k1qwKPdAZ+uQoqACIiACDROADvZ3rx5ExUSB51gX3c0mB/g48ePvkn866+/Hp538KMlr+X/J0EpWBYCMrSyYKwZSZK5G533rCm50uqOAM4Xw3w06Tpecof9Kr///ns73sJGmPPeft/8uFZ4XpIeNyldy1api4AINEIAi9Dw54TBgjHM1uFDF+j4+Plc97p/gREohpCpg1A/hl6uNZToRVOSUwRaJiAnWMva6Ug2pu++5ADZ6De00JnWdDt3pNMxRJVfJZce5VfJRXKAeDoax01o5GgFVMYqNmH5yUhPUYnAtQRUf6/lr9RFQAREQAREQAT6IvCfvsQ9Ka0/M70ZFbzJWOeHT1FtPrVvYrmzvUYQnmh8PKSFXcH40gh5NgpWh2MKXw50W/V6KgJzEkhaqtImIn5pJuTX6sw2lXhGKrsMJxWPM2IkvZtkothmSVK6TGBmjfslawUY4QcIE10SgTzyc73ngaCsMstHloSwxPN8itViSJqHqyZVtYTslrOaGGcSSmre1fufQa136xAYoFbWAYVUkkyjpLaiWhaUkAiIgAiIQAkCcIAz0eL8x6QhOeLEfjY/ZjIh/5XD1/L/H0anF48RkKF1jNuFbyWZu5oivFBTXSeNeXPMieOzJYzfeMkpvJd3d3c/fvzQ2Shr1fMtbdL5R+uEMt7hJanpuM6YQUUlAiIgAgEBdHwYi+HjrujL0AZ++PDh1atXh/23L168COIf8iffwSH7SUbskLiUKREQgTUBOcHWTHTnGAFmyc0liweiC2+0EOuYxtt/S36VvDrizU7em5FXwnVsvCTyq6zp8XeaHcfNaeQcHkHzGp8k5JzlZxLlKpvDE1D9HV7FyqAIiIAIiIAIiEBeAnMdjwJjMeovRgA4suFb5EFjYTRitien4X5CzNHzWfhED4fEkrJgZfZeVFixjZn7vae6LwIiMDkBfs4AoHhnfU2qSVJdMsdZk8aEafV4xgG+OcZrqvLUF7PMXbPyvPpSQ0ZNXERYkz8WffJZsK1oPp4sIaNrKyefh1Pvn6WYKRIRyEggqVZmTLfHqJLseaZj7RGCZBYBERABEVgTwLZ/8sRG0qm+JIHtcP4wGd1Qte9+y/+/1rLulCYgQ6s04ezx847xJOVml1MRdkoAk8uYEIfHj9ldtuQRfkscjIIvdlTrLrtjy39/JererJZ3XhI5N6opRQmJgAhUI4CRJoZmt7e3WE6G6d0Dx2WiFZ1hvVaStSmfbbUCrIREoBcCcoL1oqn25STPxebHZRmzHF0nVnMhUMZ8KSqDgPwqBpzDj/j6y3szDgtDvshLIr8KiTQarJ1x3LRGjgpztJQyAaYtPwwchRGBxgmo/jauIIknAiIgAiIgAiLQIIGJjkf5/Pmzv4IZ0897mxvhVMKaLbjDooekwDP++vVrzNf6Ma/V/Pvvv2NFVwsfWIO0+NDlWsL1HZ2NsmaiOyIgAj6BAZaq8FMIyHi/jtd73h8O8/KVOPn1nhngsGAvk7tu5CJp1VfNKXBYRIxsNUVqRGV1xGDWaqDA1zynjzQ4Fz5w6dYBxaQS3SCU1P0xKfYVJin7TLNQP/uT9P71wSrFqwgMUCuroUtiFe0Oqok9ZELeAOWeRijXqli6uJa/Um+HwJs3bxhh7CmAIIYg8IG9cEGE5E/5/0lQCpaXgAytvDwrxMYPjZOUW0FyJdE4AWzgwWz4y5cveacQDinDXi9M4utglKhyB66PLSyiiPJXABEQARE4TABrz9BFwt/46tWrpEjevn2bFL7HwEm9m3y2RVU8pJ9wyEwVLQblIi+hCznByulrwpiZLia6xqwEN6wFivpwmvocUQkIU8Upv0pRdSdZnkUlyR65/CrZkSLCC8dxMxs5SfWUd0GXKCHNxjlz+WlWKRLMJlBitGin2OxT1d/WVDNk4RwyU62VHMkjAiIgAiJQmcBEx6NgMZaDi7VW8CRiYGx8GRKftILvGN0/1mPhmx44KgVrs3DKCf7jXVif8H3cv38fE9KGD/rRo0dY1IXALukLL5AFcvocu5eRxwtFVdIiIALtE0D7xgtptJN8JNlDMrObLtEkx6t7SxctE4jqtMFymyRSzbMw/G9iG0qH7WQ81aPDBJjJnspnPJFFAlmutkuQxBuFCfufjGrIYOr9h1SrMtU1gag94+cuyfr1XxzjOskOSTK6xuCjXIiACIjAzATQRzBdKgYLmBogQV1yPIr8/6R2FCw7ARla2ZGWjpDf0sM0j6WlVfztE8B+LcykLwej8IMpeAW/f/+OziupDWmfRjkJeb8cc5p2OTmXmHkZdKh6aV0ofhEQgU0CfDO1+fqBm+go0V3CQ2usUguixSAUS9SCm4P9TDIDeDNjMErKjgiIwJqAnGBrJrpzhgDTxVRecrNkJ7rwBuNEHYtwRvWNvCu/Sh1FyK9Sh3PRVGYYx01u5CTNR0y+Amqzrk1efjaZ6KYI9EJA9bcXTUlOERABERABERCB1gjMcjwK7EW31xHL/pbVyXAN4z6OL7GX3cDLjA9I4qiUZ8+ewc2N/zhpBeeM4PwUQ50Yon/48AFz1UmzuUaEJx/9+PGDPCkcfCD5yeT0ugiIwPAEkk5eaNMRycxuOj020pg7eXRxnkDUmd5gueVFsm2b8/SCGKJT8ghfWaRAwrF/MgWDn+U9z4rfMYi0Ur+Vd148O4Zo1zD54hL1/nb50VMRqE8AjRK/s9F5RerL2UiKfG8oVo2oTGKIgAiIQDUC5LmNwaEne+Jh0sEfWWDzW4VxhPz/e+rQ/ToEZGjV4Vw/lagHtb5ISrEpAtiTgG+E4DRhzKT7fZ8tJLpd+DPxoY4kR5Md5wxP+c14LQxpeRn4HmQGLSuPIiACFQhgvIavZKHzwjANw6gKKfpJIFEIwK/IIgehfhLdXfMdAd+5dAdBAouACCQRkBMsCZcCMwRaW3LjZI6uxSIXhLsIddEaAflVampEfpWatLOnNck4TkaOVkCdqTsqP2fo6V0RuJaA6u+1/JW6CIiACIiACIhA1wRmOR4Fq7KcnnDtL0fGjnfs4cQhKfw3OlxUmxfY/Xt3dwcj9fnz55sBLrnJu8IxE+/zuURaJSoCItAFAX6pCr8utmbGmdnNRR4+pzXlV1onCWDdmx1Dg0us+KpUudBGp+SBWsej2OXtzFOmYPCzvGckWd799OkTGQlKRWu7IOyKr01B0CzfvDAlkywqGYOp988IU1E1QoDvYe0mrpHsFBWDZ8W3FUUFVuQiIAIiIALVCJDHo2Cww3ybLtjARkZ+MrPy/58EqNdPEpChdRJg5dejflEnD38ao3tFF5MQwDz4zc0NyhI+KEJmGcUJByVjtIWDUTQTTULzg/EtbQvDf14GPl8+DV2LgAiIwGECv//++/IupjCCsdvhOFNfxFoydIjMlBN/kEqqDO2E5zsC+Wzb0ZokEYFrCcgJdi3/IVNnFjYwHXd2ONG1WLlWvGeXXBFGCcivEkWUPQBvdvI+jexCugh5Gfh8uch7vJhkHCcjB4WTL9J8NemxzB+QWeXnADS9IgKNEFD9bUQREkMEREAEREAERKBHAlMcj4JTY/0x8KZTGIekIBgmU9+9e8cPrX2VY6Mg3kUMOGzl6dOn/qPLr5G1b9++MWIATmvCM2IrjAiIwCUE+NF4m0tV/K7BBnisX7Dj1NPLCURXYDPz35VzwVelmoUWe8OY2lRTpMp66SK5mms1oks0HDHsiHDXjVzYtUybgqAm9f6NlFWJIQKOAN/DNmjbuFzUuUhixex+ryO2UhEBERABEahAAC6CzVmDddLR7XNY1uyPiTAWq+Bvl/9/rSndqUxAhlZl4CeT4/0b/EEqJ0XS6x0RWD4Q8vDhw2if6DKFIoc9DBhk3d7eRt3y7i1dBASwmIGsvIy7Pog8+09ehgqWUvbcKUIREIGuCfhLp/jj/rNnGR0iPuIVnbyDR3d4L6WGEtlLlyIUgbEJyAk2tn5bzl20184ufHQtFkRq7XNE2SEMGaH8KlepVX6Vq8hnSXeGcZyMnKWoJI0Qs5SuMSJR+RlDj8rFnARUf+fUu3ItAiIgAiIgAiKQi8AUx6P439PAISaGUxgz0PjUFc43+ffffzEVjRexaRMjbbiS/fVGuMYd3MeHH7GcCyER/uvXr3i3zUVdb968IUuMO2GXDK9gIiACMxPgHZG+e7odYvzqTD6n7eROkjAE7NlrvoQwaWUJw+9qtrOWRRgXib/vy91cX2CWcX3TvoNX7t27B+MK7j875ORP7RM9FjgH+B+jCpOYrDsopQ2ufbeFr1mzjvGv8BbfJ6r3r6AOJSECIMDXSgQefjG9XSSePHliB/Cf2j2CH1LXIiACIiACYxAgXejRreBBAMwgVOBDCg9J5P+voI45k5Ch1Zfe5d/oS1/tSAu/3/Pnz3EwCr+ZHIUNHxfBUPT169ftZKRfSUgPQAvjWSyfYDirOWIoKYwIiEA5AmgwL/SXYgL07u7OX4q2mVNyHnbz3S5uaijRhZokpAi0Q0BOsHZ0MZIk0e4Yma1/gGzUBqjjeR5J0ZfnRX6Vy1Ugv8rlKsgiwKjjOBk5S/Eg6+kS+MIRfZbCnDESlZ+MMBWVCFQmoPpbGbiSEwEREAEREAERGIzA/wyWn83s+Iu0+IlVbCLFH5Z5bcbZ0c3379+Tq6DwhUzj7JiWs4wTbdz2S0xX4JyalqWVbCIwDAE0knxe4Ihs6gApyMOfNNHgBn6evEIaBOwZbubICSPyEo9sgf0Ua3bo0Sl5CIbz6XzxmGsYMEvnjqqK7VsDmGRMrguF4UvOeQGCrYBGhNgaYTy96pHdNWi9PvSi3v+qwql0RWCPADp9tE7kqB/BkmrxXqKd3sd4BGspGNMFGcRWrplZdapiiS0CIiACZwig2We6VHSm8EUbnqJgTFRhkbr8/2f0rndzEZChlYtknXh4z2FNn1KdvCuVYwTQ9719+5YcTC1JoFeVU/cYbeMtDGn9ZQ97IUkXwd7rWe6TMmBxQpbkFIkIiIAIHCaA3u3CKUhYZRhCvnjxwpCfbFGNGBp/pKFE4wqSeCLQFAE5wZpSx2zC1PeQRMfgFTzPs2m5XH7lVynHNilm+VWScLUceLxxnIwcV960Asqh4C9UfnhWCikCrRFQ/W1NI5JHBERABERABESgOwLjH48Cx6KvlQO7c/3Xe7wOFmQbWeCPHjQiueQRloL52dTxKJdoQYnOSQAzbX7tMyBge6GxdcR4sdAjfiGRVmcWUkEL0eLQNHe61loe+5SEdfh27lQ+wSE6JQ8ySce6LyT9dd71P8PSjjYZSaJ8ahYJslOATd5Up+A4271DTZJOpAYv1Ps3qBSJNDkB2KvYqMZA0JEfaMEY0wUwDSuRQa0wIiACIiACPRJ49erVy5cvo5Jj1LM3nPn48aPvTEAfXeGwYHIUhnzJ/x9VrgKcISBD6wy9+u/CxWH7QOqLpBTbJIB5dnQfSeMj+P1wMMpeX9lmNnuRinSzt1C7SRnsEwF60YvkFAER6JrAtdvqgA6Hs6B5NzyWDX7PI7vGNZTIjlQRisCoBOQEG1Wzl+cruuQGEjJh8mbEMA+QUB3Pc94czRmb/CpN6V1+labUcUaY8cZxMnL88qAVUD4N5lrlh6GkMCLQJgHV3zb1IqlEQAREQAREQAQ6IvCfjmQ9Jqq/txYx1PdTHxM711s/fvwgl6zhgHN9GDkXdsUjAvMQwFIVMrPkUkgytvPB7ElEP34+j/5buu6CgH3SQWuFFkhJM6bmYXA/f/5kQJHzi36x8Svpgdf9qIa/jn6mhiw550FhKyAZCe/VJSOsE8xuNOrI0EIqfM/ItA81c+Q3LHa6fB7tePRUBOoQ4Ess6R+oI/YlqfAfg+VbjEsyokRFQAREQARKECAP3caMA8bCmwIEIx2+j96Mjbkp/z9DSWHqEJChVYdzrlRI/6F/5FOupBVPLwTg6MO3Op89e8YPJOHFxaGcX79+1dkohbS8fD01GnkLHjmm9dDihKgqFUAERKACgRZ8gDip08gp06Iar3fxSEOJLtQkIUXgcgJygl2ugoEFYNaBVDgF2yeMkbU9sqvgefbl0fUBAvKrHIBW+hX5VUoTrhb/YOM4GTlByeH7ON5xHSQx0k+Vn5G0qbzMRkD1dzaNK78iIAIiIAIiIAIlCIx/PAqWYfngZviwhp/f4HQY/1FwXXnj8QxT+AFh/RSBIQngWCVmjhB5b8El7asg6B38R/41VmdqIa8PZLBrextAgzZD9BSMRUFkrcyizQ8fPjDxpNYjzPT70Va2Uvyku7iOnn5SrUgEWwH36EGhbZ7Kt7fF0WXkyZMn7nrmC/X+M2tfeW+TALmOB8KTNnCb2cwlFT41w0SFRYfRfoGJJ28YiASzChrn9wzkFUCxiYAIiMDwBMgld5tjH6xf8d1fGIiljoUP4JX//wA0vVKOgAytcmyzx0y6OBp0kGZHoQjXBN6/f49Bx4sXL+y9WP6LqP4Yb+KTyG06/XxRe78mbZVrx7MwihjOKGNMMIURAREQgaIE0NmRrVY5MTByNCbyJrHHNJQoV8AUswgMQ0BOsGFU2WBGKh99whDY9D+7F+t4nl1yukglIL9KKrGa4eVXqUm7XFqDjeNk5ARFRSugAiD2T5Ufm4+eikDLBFR/W9aOZBMBERABERABEeiFwPjHowQng852Koe/INsulJVXIE0yhW8z11MRGIMAOWfAN0d1sJDykLmrI7NSyU7AWGqGtGAzXLuGeJ1fW2AXPnpYhgt5/oKpSvYxNJsyBKeuaFX9JiV3M3puTjSAi+rMRbAV0Ijq3bt3xtMLH0W3fDS4LOYqXGT/yDQRNbNAykPmrqbkSksEogTsT4y61+Ehac28cbJVu3jz5g2ZVmCQkG8VDQbh0ZShw8IU6evXr4umpchFQAREYE4CpCn4+++/r/kEa9bJqNbxJN0hTVzEKf9/ElgFPkZAhtYxbpe8RR5GPNuk6iW6aCrR29tbuL9evnwZ9ZI5sdHfff/+HZ9ElgvXMSl6we8eLyqGHXmwPGMvMJmXvdd1XwREQARyEeBHVblSXMdj2GY1p33XglW7o6FENdRKSAT6JcA313KC9avlCyWPrmuqPMFqz1GS88IX8pw2aflV2lc96YvgPWMlsiy/CkOVNwyY2I6FyTWO4/Myj5FD9nRaAYWiq/JzrP7qLRFogYDqbwtakAwiIAIiIAIiIAK9Exj/eJRAQ7N9KpnPr+GmCRhm+Xmt9zBLFhSJCIjAQgC78piN91hIffmXl5zKvn79Si7s5hfiuMibughmZxlNNSV/aWFw0LidRGu9FXk8Sk1FM+458mu0vi78aKOrEPwX57yOluQ6WMijrLGNsBGB11jsKq+i6BNT7+/T0LUItEDg5uaGNAD8TrYFyevLgD17pAOE7NpqZsHfeG93WzWlSkpLI5QkXEUDSxdF8Sryfgmgm2Asf7iVPn/+HGTTb6XxqM7xKPL/B1rQz2sJyNC6ln9S6uRJFvrUQRLVfgPDMoSr5969e5gQIadOkFksUkcJWT6J3G/eu5McnlXGVrl27M/YJ3BiPH36tDv+ElgERGBIAi34AA13Jen17V01Gkpcq8Eh/YRDZuracnI49Vy6YIzMRUijUT2cC+PFTidrjBzN+Si6rqmmhwSeZ2NsDtsA88JzqqnZXMuv0qxq1oLJr7Jm0umdkcZxMnLWhVAroNZM9u6o/OyR0f0uCOQaLXaR2bWQqr9rJu3cGbJwDpmpdsqMJBEBERABEbiKwODHowT9NyhfuxiosppxEoHhKA+EwdfAgjtFf2pmqCheRS4ClQmQZ4i04JJeyNjfWHD0sLq3RNvIrGEqNKs6ydelnAaZC/vAEd73xKR1Pkx0Pn5JopqiyZOGUlefwH7zP4OQ+vp5zorhGIHNz6cHUWHtPvZaBDfb+WlXebu5aCcX1SRR718NtRISAZIAWSun8orsoSM/NQNWa7fSXpwV7uN77H4qpGXov7J3rRHKHpn696WL+syVogisCZDHmrx9+9Z/F62074rHFwhL+JT8FHEt/38ARD9bICBDqwUtkDIw30r1WzYyWgXriwCGPFhrDn9y0K8ZuYDJuhyMsnwS2QipR4UIMLbKtWN/JnUmF4UAKloREAERCAi04AM0ZqCqTfsGWOr/1FAiYD6kn3DITAWK6+Vnd7qQE6yXotWvnNFjKGt6SIJjuAOq5Ixw8JZ+FiIgv0ohsEWjZTwSjGejnJBM6kwuyknYQszDjONk5OwVJ7K/Y+rLXhID3Ff5GUCJDWahu9FigwwZkVR/GUpBmCEL55CZChSnnyIgAiIgAiJQlMDgx6Os2cFPja286/tD3uGd8oxRlRERnMK8bBnTVVQiIAKFCJDedvJQkkJC+tGSB7WQDlY/Zua65hqm4JiVyq09Q+PyMMZqM8jW2mFe2FtlC7zwrKZoe0reKTf1fJNg0iL1dZcucwGzEHvY8I1TfH0F3kbmlTbD2Gs1Kthd2A7BpEKWmasg21U+4y70qzKYN131/nl5KjYROE+gu1rJdBznsWzGgC9U212ne6udIQxECk4iy2gjaYTiNH75hXRxuQokgAiAAPntzWDlZTDYKeRTChTEd6bVHAWLhPL/B5qa6qcMrY7UzYwg7JNkO8qsRF0TgC90ORgl6MLWId0d9CYYlaCR18EojsklFy9evIimG/jYo+HzBvBPP9+LuY6xtJe67ouACIhAQIDvDYMXc/00hmzM1HAuMa6NR0OJgP+QfsIhMxUorpef3elCTrBeila/ckYn3YIFeEVzaixrhM3Q8heJimJpLXL5VVrTCC+P/Co8q8ZDjjGOk5GzV8yY+Qu8286SHl6Ve1k+cJ9P1HA7HEg3+opmiqOIWg7Q3WixZZiGbKq/Bpy9R0MWziEz5WtwmH06fqZ0LQIiIAIi0BSBwY9H2fxCY7CfpCl95BWGd8pXnlC/dklWXsiKTQREAATQ2DJNKxZEtnD6AEZZ9gb4RafI0WYncl7jjJ+R93rY8gTx1BxC24K189TeGcus4q2cF1vgysIwswuwMVKrUhAtFsNlzxfaoufPn9+7dw8HXmDW8+XLl8+ePXv48OGDBw9wVEr25CpEaK/V4G3CY6JiPoNZzo529fHjx8eSqPOWXeWbqn11gNipqPe3+eipCNQnQNZK2Ic4Gqy+eOsUGZt8/VauO4G9sRct/wX1vRhy3Yf14vdTMLEy9qoaoeRS0/l4pIvzDBWDCGQhQC65cysv0Ur7Hu+8rbSRI36sJ/+/gVGPshOQoZUdaaEI4XOL2h6+CVpIDEVbnwCmSOAahS/UdWRRGdCPvHv3Dj5A7cKKsqoQAMP/V69eRROCoqNhSgRg0oU3O3XWoISoilMEREAEHAG+T3Sv5L0wJvGjBlteSa6NTUMJnz+j+mA1iP960nUQj1Egk6JdBx4yU+tsdnGnO13ICdZFuepaSCwWsj2o1aY17TVLzPrMrhXRhfDyq3ShJkNI+VUMOH09GmMcJyNnr9RpBdQeGf++yo9PQ9e5CHQ3WsyV8crxqP4eAD5k4RwyU1CusU+nkaXLB0qgXhEBERABEWiTwODHowD62m2N07WZdTltKixJqmD+MundooH9xeJFE1LkIiAC1QhgUey6vV2nfrlLGiIxM4XIS7llvgwo3uuxhuzfCWZnmaT912e4tg+VCAC2AMQWeJGwjgGAOsIkdOBECd9OYPKbqhdIjtX/m59bgcZxVArWPcAvkxrtteFtUIymzsjPnI0CCcu1q2eE99+1qzwO0/ED6xoEoFOmZ1Hvr9IiAtUIdFQr4ZaxW93S0NDdM1vfIeTnz59LC8PEH/S2jPBMtEsYpjHXCIXneSakdHGGnt4VgYwEmC3HSM65mAKLN28rbeSr9FjPSNp+5I/r7ZB6OiQBGVodqZVprxqxhzui2rKoGIjhWBz4uDZdo5uSw7uLjcpwlt7c3GwG0M1LCAQjxE0ZruqOmXRJW2szX7opAiIgAiUIwAd47Soyw/NW4jMSJRhmiVNDCR/jkH7CITPla62j6+50ISdYR6WrX1F//fVXQ/hqB8gaX25AzdXY3NBRhUfyq1SAXCcJ+VXqcC6dyhjjOBk5RjnRCigDzvJI5SeKSAEOEOhutHggjy28ovp7QAtDFs4hM4Ue3Ning68a4zMeBwqAXhEBERABERCBTQLjH4+yeZoaOtRNHIPd3Mz7Zh4rm9fkFz82RdVNERCBZgkwVRtzePjA4IVZQOrMwl98CLGckMwG+1yzql++fPEzkvEL8360XV/b6rh21+4mWPsUjOUVYwndZpwHbmJfhDEl70fICOyHx1yyb5bY6w/8F8lruFSikkPvKBjXroMks+OC2SW5aJHA7ohgK6CTyl3AKGX6CBf+kgv7TBxkQV803dQLo1n1/pvodFMEChFg7FhsVbIbvUKy+dG6/eT+zcrXkIFxm+DotMqCrZODvoJRDLORdR3P3h3bkFje0ghlj17e+9JFXp6KTQQOE8COLOasT4xel1MDgjFR3lbayAXTkS2v+wNtI8Jcj5hhQq60FE+bBGRotamXtVQt7wRYS6s7Zwigw8LsAKxN5uiKJSF0hXd3d/CRao3aGfKF3oWjMmpv8LrOK2TUDEDRmmqrf168ik0ERKAcgWvdlXtT0qnTrOX4VItZQwmHekg/4ZCZcirr66I7XcgJ1lcB61Rae0l5nREWBu97VgGoMrPAncJvX2z5VdrXUZKE8qsk4Wo58ADjOBk5dgFj+r6ZV0Cp/NjlR0+PEehutHgsm5e/pfp7QAVDFs7xMsXs08E6WM0+H6gCekUEREAERGCTwPjHo2yepgYn8gzLbu7fv7+p9fVNw6u+DnzyDjzF2Vdj+5t++aHCyYzodREQgYAAFtdGl2PilWDHSBBJ6Z/Mgm/komgfsdkxrTOe5RwZfxMjme5akrHvYLp7KS8qAAAgAElEQVTL7jgu3zwc8MceLVtghC/drYOJvSzAl5lx3Pjhg8XTfEJ+JHvXt7e3wdbivZCwVbDiMEs13Esi732UZKOOZze9fOEZHWEWChL6bzV47TeYa/EmXIG6hrB5R73/JhbdFIELCcCOZQ4Xu/bID7gFyB65KEn0TYHhsZkcLKuPHz9uPqp2MxjF4DvbeTtWw4rw85jFNPI7XDJdX4bhr0km0sXwJUEZbIFA0PbuiYSjANFN+GMudMR5W+m9pHFf/n8Djh5dS0CG1rX8+dShqejwoc7+H15mhUwlgH4KLuVnz575prgdCfxgOHh9+SSyHVJPLySAgaGd+iUbAzB3EC1p125csaHpqQiIwMwE4K68cFLYH1T6WphwckpDCVcAhvQTDpkpp7K+LrrThZxgfRWwTqXFygfjyGxMF2aZmrHhGE5pOHCKrma0BZv5qfwqo2pffpUxNDvAOE5Gjl0UtQLK5qPyY/PR02MEuhstHsvm5W+p/h5QwZCFc7BM8ft0YMW9f//+QDHQKyIgAiIgAiIQEBj/eJS9HZtYEoQxcwWfdUC85k/SVKopEtIqcTKCv1aAHypUzriSE4EZCGCUYswULgQwk3dV24slTdEmCC1n6bEWuYwJ64/Plxk/kqhqzifXaQy2RqJreevnOnoOUdHjUVB/sZje73ltAlhAYAcInvqVFIU246YytADGSoJADPxEHvfMyHXgFu4Yu1nKLdSAJytaR3CKf2oxuISn32CuBUg96Gcdw8B31PsPrFxlrVMCWKQVPUwNLhFsdbsqg3wPy5scx/ICv1B05RNijlpfx1In3wpOk4Fy0f+S75LBbHvYRWL3lS6YfeFHohHKmpV0sWaiOyJwFQF8qyTan0I2dKnBFt+kgefJ3Mn/fxKgXi9KQIZWUbwZIw8asXXM8PxcuFV4LY/u8ATgscHBKBh/8e5iOBi/f/++fBKZT0ghLyEA5RoO4UUk39leR8hoihgGooOoI4xSEQEREIFUAjVHc4FsGFoGd5afpKdo891+b2ookaR93916WOl+JEV9tmSR9uVpP1OHJbz2xe50ISfYtQVmntRtYyBL62TAxAzv3vIbeKqjoy0jZj06RkB+lWPcenlLfpVeNBWV0266o6+fCZBlHCcjJ6oCrYAyEKn8GHD06DCB7kaLh3N67Yuqvwf4D1k4R8pU6j4dfN/xqk2FB4qfXhEBERABEWiWwPjHoxjmAhwT2OiIYXOz6jkpGHYU83ZzHQ6weNw3og3VpGb877//dq8wy9ZdYF20T6D0drj2CXQnIT7AHq2G/H7IvNnHICoa4d3dXTTMyQBk47znPedTR5Pr1yDt7d9DZ5Ph147vxZ/9fnRSZ2++PIsk6L55JtHWIBAJK+/9Qpu3rcA3vYPkoj9RDSFSNFgjAeyd2yUWajCeLOw5v7m5aQSRLYZdsDMarrYYnT5V788ozm/fmPAKIwJnCDCWpN1xnEndfhe7zZuqDjhqJLrgGwJDbDtfhZ5iEiiwiKL7Vw9IohHKAWiFXpEuCoFVtCJwjADZV/pjcHjja54OSTYaS/bl/z9WDPTWGQIytM7Qq/YudgJETww84FWrJr8S2iSA2oc+AhMitr/Lfxe9Hg5GQWeBIuHf13XLBKK74+pX3qhI0QAtA5dsDRJoysXUIJ9AJOEKgKx/XvjhcUyyrOWpPMBcC3DhHQ0lAJ8c8jNzAbYqa64qGTJTNt5mn3anC1LgBbicYM0WvPYFs4/MLj3CMhaDYSSFWtA+wGEklF9lGFXaGYn6KErX+rV4UZGiAdZxDn+n93GcjBymiDKjHnJWl0kuKcy1K6BUfpKU5QLLReZQbF6Q5YqpmJvxu5s13REu0XYuSM6LwBrkLhxIaH0VzpEydcB4lnHbTqMkSURABESgXwLjH48Cc8HYzYhlYdhngpVer1+/xvZXGNnYeYK/fjUaSG7kPQi5Od0ehDn/0z+b4N27d9EIyXV7/jCVPxFmM3U/qs0Autkggfpa80/kMYA0K5gh8/lHaFGj7QmGnThf/3xaSTEgxehwF5LXWfsb/aYfshaVNpp9dxzVEpJJNBrnkAHsDbElDpU4iRG2ja1N9J6FjBl48/19X9GM3L9/PxrGDxAU2ryTFtGmyZfEXRvrD1yYRi7QfBmGX5LiyBw9e/bMDomCikUDdph2ntqIam5xbIcJL4l6f56VHbJZ67FZwWyeMz9FqxU9RAPtHjwhlSlhui7o7qMCFLJq/HRheEfPdIPYdeYafcFwDXPIr4AwXAudO2abl4tUGqEE2in0c1pd+EW9ENtj0UqwY9zGeOvAmDR6xEB2MsYwMEjr2KA4iCT6U/7/KKLZAsjQ6kLj8N7Y9jBWJlUwy7tg1biQUNOygQcuTd6GQeeFOa/lk8iNZ1DiBQQwUxCdba85GYdRs13wYFzJyxooMfhpA1wCM2GCaE/+ZKbF60vFZ6q+bAwxXv7KIYUrOKe4Dv+vX79ukj8wJq0jcJ1UNJQA5yH9hENmqk6lyJ5Kd7qQEyx7GVgi3OyDCqXVRbTG7iz0TVheXigXGLvtrZRGbb3qKw6FMttstPKrNKuaQoLJr1IIbP1oex/HyciJlhmtgDIQqfwYcM48qm8kN+VR7G60eEbXF76r+nsA/pCFc5hMHViSFF3hfKCQ6BUREAEREIHpCPw7wd+BXpYvB1gy6P/hbA5sVoGpChsFc9XorbEsCQJgczUGLfVhJ23qLi2erwjAQXLRo0xALypVMBoE8+grRgB7k/xSME4mYaSuR2sCTGVEjVu/WPTO3d0dI1j9okIukanQHPn1fY8VGqiiavIjZxrDmvpi5AE3PwsHrv0GDe3tgRjmeWWvlOJ+m+iiRQh1MLv6gl1esH/8MrbJMIle0KHnbdvx7dNNCZmbNRurk1ozuqe8PCFn1B+XPcWTcKKvG4UBRT36ugKAgHp/uxgYZcw9ql9xjHbDSYWLmmbSgrEds9ZWa+NPGYw1u7lj3XEdCSEbbBu/2G9e1xHGlStUPV8MSFhuKIes+WntXTvZjl341mOSoXgsuU7fGlIXUPdeoXL3SwxhomWAEYxxTkYTSg3QrGCpGRkgPMwzV0qZi3IN9R5MstFYhN+LJNd9f0Qg/38uqmfiYQpwheZXhtYZJVZ7Nzo2hGOwmjBK6AABdECB8zbabWF8gRFH/Z7rQO70ik3AH2et9V5z5GUbsUWHtDaijp7a2lz0W99NRxqcl3Bel/n1nWY9rvUHm2s46zsz4FrnOrhT3+zZnHFDs3lJtWoqUQ0l6rTAfu9TwXIYMlNNVRxemO50QQq8tOo8h2Mhu3CCIWu2ib6wqm+THGNe8y2/YaxjJxhTqFCiRu4VtC+/SgXIzSZhVHm0ABWsI0fGbrQn96sErfH6Z9fjOBk5rhbYF1oBtclH5WcTi31z3Yas78zgIjMokeXKiIF55HfBNTtcRrY6YUjOS/ksLVIvg1wS2klclQvnGJkyRrXrNta/g1UKJ/Wl10VABERABCYncHbrdS/4bLeR37kWvYZ/CqYSvDDowqu5rX3jzM5dUfcQ8ovsOwGW7CNFd2fzghlbBqs2YR2eKZa+kJsi4eaytvtMKnqXJEBayfWHxJga3Cse/v36RQVVxhdg7xpgSRWcCRbs5VsLg+pWR5Kg/VlLgjtFG8BNjEzjfGYSOqg+9TO4metmb9rqaFNsW+bs7c+6y0aHG20MISRPL2g08u7PIZ1HjbQPPLR1SMPozWh8rstDgI4x4dbCX3gnaDOD7KgJ5VUTVOSAJH5O2/vbZcyBklnrCltTZq2TqseLKEnUyowdhIGIscldXfAvzpjEhjzrR4y1UK0Rg3j+vOMCpPRskG1eLjKcUUfQEqp7XRdCd2c8XfiVeu/6TOly6FIv9oTx719SVn0B9q4vESyV8ADh163xnkZwH1vaLsky02gsYhctNkFfvxgYSNEghkfM4FH+/8PlKmoKQgV53S97osrQ2iPT1P1ohYUemxJYwiwEYGYz68L91hjjmvrHK0hf5QgEQy1f18t1HXVHvYJ1epxynOvEbLj3nWazz/5Es0aaxCiK0ajyBogW/gVasx7XOnXTMRcuh8LVJuOiptmzZypf4idxlNq52OPjq08+2zOlJWgcivoNXLli/BjdZcrlrq+L7nTBCLy0D0ULcy9OMJRGv7Xcuy7Kqq8a4aS1e5/F7ekCZ7kwynZ9MztLjjqKBITlV+lIXyVEDcyhdWtZZ+wmv4qt3LVe1ne6HscZHUGQ06Idd/tGTnTaa84VUCo/dgMSPI02+0ulk0eRKVcauQel68BPhvNSJidv/322DLTuCucAmbLH0YE94/8sWrb9kqNrERABERCBUQnMcjwKuWjD72UrXGPghL68tAs7yc4o4b5fKo9vsTlzk5EtWvcC93Q0vBEA2Wf0Xn/Ea8g89iO+5pYrupuEg1K3V2xQ7DdfL3cTrr09Yfz71dYgRr32qE2ldYf4kYqf/fX1JcMqpnifaW2Cz0yV7mvKleo6MdtltfRO1GN5jPahGSvXutFD6hAbSawrlH8nqQz7LRiuj2HZeyvYTOULGb1OysWeANXuG21LrvlaI4kF5lV7As9AhnVqlISlwJ+Jf6p37RYVnFGnMjZQm2wb7P2jFceVwNJwAmLrFt5J4l/IrA249fUzuj6gQk+3rpUoVFHBlkJYs/gxBgOslAqm9brRqDBmWSfqtwPL9ZnSohEK33QMpgtyfQm6JB5RlpCkYGissiTHR9KsYHwWBgvpj1XXDaN/56qBQ9Q/4AtZztpEl+0Skv+/kVrAmFvodOpIO7mhVQfy+VTsMnPGFEySDS0VrF+0KtXKZ5J47QSGzRDY2K4d3ruAEl0T3U5GJMl5Aqgye0pf7qO0nE/FiCFqwda39g1pm32E1s/W4/K0pp9kYRUtYItg9RttZuy8yFbOBt4sTqTHtXK9EC6nLKaiYRhYrdhsGmDV7C6HpeWLyYcSTOU9U2ACe7K0zbCUtCEz1XIlMmTrThdyghnaXD+KWulLn1jfAb4WtcE7hg2cnZixvgKdYINwhhEJdSToB6OGovwqw2g/yIhR5ZdSUdpGirbYlcePAZ8WfkarJwJ0PY6TkcMXs81BtF9CzoyPSDHgMUAqfqLw10UFW8KX8Oyp/JCKW4Ixg6BFWdVcQ4tgrXkUGVBnqltghpXuapMKSc3Aqr8HaA9ZOAfIFOPC9btOd12iZzxQrvSKCIiACIhAvwRmOR4FGiKHna6XrXmBsQHc3OUGUeR4CVnO7r5f6oYPP0giur48ulDPj+GkE9DeGesXCc091Gn1gqGvr4LgOlpO8grsl7pAkuBnzeE6P0IOqmFeOEFs0WoFmOUoIebACxkoCD9znRcQZJz5ieHcWp7gDoa7TFRBGGTcjwdVKQignwEBu/pcWEgCOYOfdv+eS+x1U+x3gn4X75e65RoVPJB572fQVmDecS/ksfu2iteSB3fKNVPHsmO/tde2nHFGuxQDTQWg8POkMeYSqnyxLud+1ioLM0By0XIyYe9vlzG/vIFezTIgs7Ym7QvTsvtrlED0HeU8EmubHAUPyfH1wrc9SmOEzRCtFwiAYOUkgRXnNwu4rjaC27MifHk0Qimnej/mkXQRXVO4FDDULJ9Ahet1XfOLun9droXczGazgm1KO8NNsgxnGXAd5mn7B/zyXKhP8Y2NIIloxxo1gP0YTg45o0MVx6qm+XFY79EXfb24rAUXx3r2aNKbASY3tDaZNHjTdqfDhi8tM+qpX+tLJ9dp/KhNTAX36zvMy5r1vVOwXYttD7FRAIrmzi6QpVMvmrWakfOGSuUJC7trcE1NhT4iUIdd7J1guIganEHMJ3/6HZkvxvq65mBTuJxa14rYvFOn7dobylWu5g5OsxeTDyVQGjdLqX/zmKWHkuZHUrMlHzJTzdYgW7DudLHXcvqFebkOPFQ2B/6pb/oGSURtgKhN4sdw0gmGHMnPzKt1M6Sv66CARVW5GeHmTTTgQeTuZ8ZUNpOe+ab8KjNrfy/v9oip9OjAaHDQJpROfY9JU/dd22hf1GG1Z42cHMftRbvOcmCB5NKUXw6DJHwTZS0P7kT7LD+G80aOL+qmPCgJ5VwuUHTgK0PuLl8BpfLDVwS7wfdLVLRg84kyIf1q4ouxvi5XvAM5UZXWqQd3unNHBHls4afq7wEtDFk4e88UBllB+8D/PFAG9IoIiIAIiIAIOAITHY+CkQA/bOB74rwhsdi60IiFsZaWvJz3O7jihQtkx096cQH4ATB0tBmuX/FfDyZyYFT5T5Ou4bDgSwhCnkkrSbBpA2MNul02/KfQyEnfIs+ZH4VCwsBLyKdyIKRf13w4m9eoOweSOPYKo8oSWw4QZ7RSV/ZeBQCZceCx3TVBYahWO4IM9vVzs6YsN2tW5FRogavdzwXK/0mjIujEl8gDb2a0gjM5QkK+5Lg+Kfk60XUSQYr2zyDX6/ibuoMqv5edk+fORM22mp1LXuZGVWq5BcgLIW9s0cYBpXSe3p+h4aqtzFoUxcCScXA2L/ptefJWumhs0fldtITZ+19IBYs3sMldIY+K5Gu8Zl9MOgcKibTGghoR1W+uABqh5CJ5Pp5hdGGYpn4dX65PGqtJ2JMEQ8VMivxM4GYFO5Op3t8lh5PXupgAmbeg5P9ftz/rO7BY0BT3XnqjK0SR8UImzR66mQ2tPSat3UejZzhJUGbK9deodOumbICamFfF8DCsKa0bMf8OwpfwwOTNl2LLQsAuG+UqL2L2i1xwjS61hLchC7GmIiG7yAVvTZd1sBgj0G/ws2ZrM4bHtdpgU7j8+h6UW+Mn2tWiLdhe/bp8dOnjaueabCcLDXDks81eEoZxfmYnUz/CHnVh271+wz6tEwwFSX7m87XJ9pBk8VcYFVAz4Oc1uBkDDGO+DVnaE4SvOdLZFFs36xCwy4b8KnW0sJeK37/b19Bjv+M4uxD6GZ/ZyFkKyXqM5vPB9YQroFR+9hoQ/75cZD6N6LVhrLoah7oWjWcdICiuGLysw0x1JwDi8K4v1P4vBWPIwtl7pmCArUsseaeo8TZVY6LMioAIiMCcBCY6HgUKhsUQbMshu9vKwUr40WAx8HnPJQDGkH6iuN4cvfhhNlHvLfEJTMDD5j7gYIVBVIy1bBAMk+uyxrK3nign9lq6tS5wBxqEHouqA0WaWVMeiIeRf6FFGI484reXLAciLT+Rl2qTN9BpVMLDVdhx8C+iRQgFBm2I/8ol11E5oaxUMkGc1ZbWXQIwY6KGxxylJWNCeaNC5dqs4MvNM9oPOvElws1Gw3bMMRUtgF9omt+W08CIR6hWeRVXOjZ0iHs52jTGGHmCtiWIH9Vks3gwMV8eBsZDkB3/p9ahHlaQen+gAwS77viFzV3LrHUoyIuaZu3hGtHCi3sL7h3n7BbyOkUk4XqiwABwYuxdYECBCBnT4jxtdA3M0A9ZyDgC3fRLwIDJmARDhmm1NEJhSJ4P07suUHTXjcBeBXf3KzTpxwRDZSxt7jYr2PnCPEAMTKdweTZRhNDPutpkX6CFySJw4DrwO3o//qhgIOyHd9fy/zsUxy6Yolvacb2WHGWVEWxIQ2tNo8070JHtzId28kqOFDdHBxAjb0Jdx4bamureRF2rM4DqGuxIwkcrL+zz7Pk1HNGwRmADqBBGmUNxmw4B25xDg1C6E4fuNhtnWzDYmc7zE837sQDjeVxRAFAMjtGIviVca0R2GQ6ewhopVKT33D65BmvrjA9wBzVl2qHEXoHxS2x3PtshM9VpRetOF2gNor4mVztytau9OMFQCMHngGe+ggO8xwoCM8AobCcHOyhUrqAGFyXGbj3yzyuz/Cp5eQ4ZG9pP2ylaom7Kr0KWpaCdtH/2O46TkUOWhyVY1ODJ7plcp4gknNMg1Y2GgooIT5oTPjGVH5/G+lousjUT5k53o0UmUw2GUf09oJQhC2fvmbJtacN+K70e70AB0ysiIAIiIAIdEbgHWY1uZrxHX79+xXTpP//803jWYBnAIfv48eOMcv78+fPJkyd//fUXEycoQYBffvmFCbwZ5vXr12/fvvUfYQy/maOPHz++ePHCD7m+xhzMH3/84b/+/v37ly9fupBwMSBrewLf3t5i2OACLwUAd3CBt/DnHh27QOpQ2f379xeTDj+XeHDHRQgg7nryCxRFaNNpxNVH3FnU4e4cAwUt4A9aWPg7dSA23DEUgfYBxd4l6sRYBPv27Zt7dOxiEQz/l9d9wVDjnj59uhct6giqj3vqBFtwnS/Ai2ALMV8q4ILD7sGDBy7pkxc3NzdQvREJUkeA58+fG2Gij9A4vHnzxlHaDH++iduM9thNqP7PP/+034Ub1Ci6/rvrthGFJ6MS/bQGuw7QBbmDb7RZjJ8/f3727FkgsPuJZi21TqGVxvKpT58+uUhwgeqJgup3xO4pGk8YGO5ncAFnDXrh4Kb/MyCPFunHjx9+gFzXjL2xlxYaQ7y+97TN+3tNLlSJjmPPZNrMCzQCU83oB6E1OKearSObmfJv2mWj5erv56LZ672i6ATuuveXWbvoEUp0Cp3ErHX57e4CZgOadNtU5i1PI/swD5BQMFQJ+guYKIG9YUS4foTYUPb8QfdJJ8Y6CdgwGFms7/t3IAOIoa3zb6ZeAxesr3VXe5UFohFKqgbLhW9cF763zTUsi7cN41B35xgf1PGlmuN1371jDy6WtHzBcGeRZBFscaQcE2l5Cy5KyAPZlp98J4jwzQp2Bsgk79rjbkBAM46x7eU05P93Kshb8REtKjsqvqv+ru4vDdSSLum7c0JWuGD6kQOOoyySo0mc09DKQq9CJGhPMLhbG6gu6VwOdjidUBI2xwXoc+GNTHJhOfEGu0AXg/nWYHhl5xFDCYxT+nXW2bnTU4MA6hR89YYpnmXI7wSw3aroLvfmFFwMk1wUHQj8/wOn//tbYDorBT9tNx1KC5pfDJSWF12xWabF0ea4OwfUtNhOkMsZS04w3IHxbDTv03pcgQj1F/+ByOFa4BuqFK4kXAvPe/fu7ZVqFFpMa/rLkJaQeRtPY9ItOqm6J/lU96cdSjDjO76sBhP0aHYuWVUyZKY6rY/d6WJmJxjKWFHz8owDvNPyb4ttD7KwTgbVx45h82nQDvth+Mbcf0vXBgH5VQw4ehQQsKs8AuetofKrBPyNn/OM4yY3cowysPlIK6ACLDOXH7nIDrjIgvKz97O70eJeRhq/P3P9PayaIQtn15kyxrm2lq9asmJLpaciIAIiIALdEOjoKJdcomJJB/z4XWgIrrRcuV7iQd6xJI7MO+b+YWccEADnGeNdP5VlJtWICotg/PB714gHiz821WeLGqwg2Yu/6H3ANwhM9QjbjIuiNiJHSTBQo8YZ7xZ9hIppCIZiXzR1I3K7Zhky7z1ChNH6iABoRvZi2LuPKrZufNZZOxb5XqK57m82a4HwaCejya3bUp2mGYXmAthNU/Ye2aWb5QI1Kygw/s+kCoWcrispunW7FzPaT7xr5HEtOZZeGeFPPgrsE5+SfW3n4qRU5V7fs/qQHRR4Ml1DuQs0LNYko2o22LrxdOUB1aFZsTsSbODe3+47XEEqcWEXzmjNLSHSEuc8Zm1HdTAQFX16dHyBngI1N3iR/ImufLMDWpeNzWBnCiffu5F5QTBkh7EfEAYWl20vbSaKt/bGAtf2sHtS+QrSCGVTp9lvtqwLvzxUu2YqWjVhgoSi1TYIX+1nVLDs5XbICNcjZV+DRUeySTxRR/ge9nCPv3bBgY8NwRh2+SQRj/z/SRq3A0etPsA/bPXZSTNPpzW0GDiNhEEP4tfQ9TXGnodFhePaKKLqvBawaG/tDmitFLS3JUZGhxWtF+sTgDFgDyLO1Fw/O7b3KWob+FENf51akddV+9gde9i+np05lsqBt+xmSh7XNdK1V83VGuFKwrVwW7+y3EFVXXwOsFLW1fbw6MkpCxfQlzEyytU++ymOej3tUMLu4peSbDf+S5FYl8MLV5UMmalOq153upjWCYYCtteXlb4/7VDdHmTBVFtMCLLuG0UXFsiFDTIpf1/B5FfpS1+NSGtXebS0uex2+VWSNL7Xxw05jjN6ijWHw2PVBmf6koqECwxcxkTDQuwwJaSC4efmxOvaV7MZbK0y/o7tQHMEgotpy49cZOuitS6lQWnhf3Y3WuSz1lTIaevvGS0MWTi7ztTar75undZ3YJacKQZ6VwREQAREYHIC/99s+YfViL6TsRjWne4ld0rMK4AAnxfeKYCBJaRdGzSIAdijJe2MUqJLeNdS8QRyhWQgRCmNEUA+iHWhsn0QUefdOsJcd6KV61iZRFvBSIiMo72yfXx4ijCkYxHrPJqtiYyW0ZQhs5tZwH00tgHVEj3IMY338taaoUMKBTWeC8yRO2nXFyj8dlVCucKs22Z3ySyiAhyjGu7FsG4KShfawx0QyDReAPbEM/QSna9Fw7JZJFwBg/Fml6s9qVq7b9T90mWyNRRF5VlXeVeW/Iu+ev/DrYqf5WPXdrtkL6Q4liL51mxmbdFaUzRy2Pl2Iw+No3ncMz7XssGWQOA9mxaP1q8YnRRZ3oJg5Xolvk4hU8isLQmeIoyRfaimheWPe9r0sUNU5EUjlHXxznunWV34haHa9WZ5C4BXEyZIKGo6BuGr/YwKFgDUz00CRl+AHnPzlQtvonHmCxjkJx2A6MJQnNYmBGJg6qb8//WLBNODkNovJ7xRuYJiPJKhVY5n9phhl65rva8awyDcFAYRwlVoxDmMu2kz++RNNKqoGgYlXwXuGk000xqTMihY7wSMISfKzMmKhpJmdzGkbdA7ZF7+1Ors6vXJi72pmUVy2AAn4z/8etRtcjjmky9CU4ZaeaPlpBjr11Gj9wQDzHX4Ond6xLVg3OPjl0xcoylbh8RNlAQ/5J5q/PtoNlHjjJYTMFtwBvoyd3HN18qRhhJGQXIlFiWqL5/tkJnqohKthexRF2XhqeUAACAASURBVBM6waA4V98rX0zuZ7YHWYyFsAz297QGMyPVxljXYt1ZCCyo0SHu0d68L7+Kyo9PwK7y8qv4rOpcb1Zb3PRbzsHGcXMaOYeLEwbd0WYfXe3eQGmdLroSBN4zj/Fo/YrdbuyVYeO+X7zXydl3Jiw/wGXALPoIZc9QB++7yC4kyqQhWOqjvergi92dOyIVQp3wE9bfk2CHLJz9Zgpebr9ZIK/RVJ4sBnpdBERABERgZgITHY+CjpaxEsgOuGYwe+XKseKLcTuiTcoF6MHaBkYMIPE6/nCBU1HhUzDWMiYJf2yFNASIQoh6PZJQHAsMYlE5JwkgH8S6CNk+iAvbLqZ+HSu3KAZJ3kC0D+CAV9Cq4D+ucYev2ngF7dUxUau9hWm2ddnYvANHLQgsKPZaTmS5muTDJGQ7ItvPZvRLWSgVqNR+P45uHQVvrxShiiEAn3HEv1licRNJuKQhACwKFOMgcJ1CC0pBups/F4HdI6DgObQW0ijYyBdaEt+6W0w7Q5ULE7wIJbaW02PywEJzil5ftN93HMv1VW+N1/sjR+tiU+eO3S4ZFb+0eHZjPqRZe1WFOp8uGkDS/kS3iJDoytEqLgNb/Ef5X3oNw5ZAeYPSl1fWAke7m9TiCpHWqeS6g1yg0+RFQiUFN2Qf2XRDmLX9s44QgfeI5coLHw9ZQpALjVB4qsdCtqmLdQGucIepIBXE2EwCarL1u/lWhZtRwWyx9XQhgLK3p6w2B0epPRdyh25L/v89LTP3mQaqcoVizO9y7l8+s6nFdQxDi+fTQkjGFIFBiGDLqMFZ5lAuruF6wig1WiBhPye5Ilsgk10GEGNo+40SagTwNtgEZYejCFMJRMvSMRsGb6HU+YUwuMaoNlXU4cPbxAKAGX/aukCLnTGtpKhcN7GpejxNii1jYGhqU6TlZpseV+FaFwDbQQ1trl/BnU0jxGhIYfmgigUDKES+GD/wmiJCPIUwUX9gU85Aowq0+QjAAXBTp5s3Uc3lsw3IRKtMHdUb1S0QWI7o0hrpURepTQEKVddOMJSBoF5U+4niUboENh4/TGjbtl/7RhavCKwC2ysitrlUjwaBb8eWugOdyq+Si/9g8UTLEqr2gSzjLbslscfyB1Ic45XNzm74cdyERs6Z4sp3AZOsgJqt/MhFtm4ns4/3oz2jk0Ej9zOtGd6drf6exIXXhyyc/WbqwNwTRmTni4FiEAEREAERmJbAFMejYO7Z9i87W7zZi2N+tGixhukMS8L2tR1mAvcByEdlCAIkTV0jCYxmgxg2fxbKYxIc0N6UbcKb8kGsS47tg7iwBcP4pGgRRWFIqvVrdNE7YEs2FEVzSkaeq8PSNAkJPAhmt04HOrUg/jo/c9UpOFYOCHx4eajdDB6QxHgFirbbVZd3v4UxImz/EUpvdP2ln1njelkZ0H6WeQlhZu/lF9D4eBSSJzBS7293HHtFK8t9VEaD+eHW+LxsdntuN7/nUzdiKG3WGupo/BEGqvxsikF4/QgD9s31KA4ISsv6rTN3UCVd5IUuyuFCxlFBKmQhlYxGKKnEyoVvUBdnKuzhdxn32uHIT77oxhF7xeBk/Idfjwq2J7DuBwT2eq4gWFM/UWXk/z9cd1JfZBqoysWDMb/bsZMnNLQql4eTyRUdy6OBtccOJ4Xv4vUDhOEZKDR93AUxCckQwCACY3OjR0Mpgq3IdGGMUQFvqurypl7A2dBCuUf2XOGBJaq5RLW9H3iaK6HUeHr0uArXWsu2gxqVdP2K0Z9mnF9bp9umM3CzHWv85oRDiQb9hOcLyZCZOo/lkhg61QVjr66bYvJOU4tgUSpIsbMHk595qZLgkJGt7IFcDZ38KrlIKh6fAPpE+VV8IBderxveecZxUxk558tYueFhpyug5ik/cpGt28moi+xAjet0tHggpy28Mk/9zUJ7yMLZb6Ygub1pBQNhf2Qtb0OWWqBIREAERGBaAuMfj7K3atmNARAAiz/QAcOCPFYO8CL+MKzCH+LBuh9ECM8LOmlEjp7b7tqdJPYFYj4mHvMWBIactgD8U7gAECGT7mYY5NR2KUKS1CSuWnXkQ0Mh2czvhDdRU3wyNa97XNWEEpKxeqbSPlOX+bKN2oE2M1rxk4RHbIiz03qHfuQwDRRyLT/ly946pEG+o7E3mtkz7QaWzJ6pO+jHUy0fbNZa66L0HciJnELUxUjAf0CDJH7e/WantDwV4j+5KW5pVyvIWTkJY7DQUa2vDC1LcmP0/jJr/XZyuUadMkrIme5pnVbSnTpmrZH39h8BkWEIJdGGohmL1GiBk5JzgVElq3EGrozlGTZJTeEPUNII5QC0Qq80pQtX+2pe+Ob6HuSa8vhpRa1HP3DN66hgeyR1PyCAUeRacfam0yCGC3/m7blgM5wxruT/r1YSGHPljCoLZSRvcW3f0CqEsVC06IjRrSzOtHWTmHoHfjnExnTuhbLTSLQggIKaRA/oGqy8jfCUGGsCmCyLFjB07qiPGG6gm15qJf7jGndwn3EX9GIUrflUuJOr2YzqMQhgKwXNSBC+2k/bByKP61oRhsdVuJJwLfU9eAWNZLQdOOONCZJbfspGjTI/FmC2ocSZkom+Ca8f41z0rSEzVZRYucj71UXepqBBJxiUvtm5VLiJoUG5ItdXzBgugcZJO5+cTu2LzCXSyq9yCfapEpVfpQV1B93cnOO4GYycjIUNuBiXZlC0Nn+SXXbjK6CGLz9yka1Lr+FRPFnX+h0tnsz4Va8PX38zgh2ycPabKUgON7i/TwftEnayLDNEuHANlz2ZlbGEKCoREAEREIEhCdxDrlynMtjF169fX7x48ddff23mC+5pdKg3NzebT0vchDxYRfTt27c///xzTyojXQj88+dPI0CWR58/f4Z4+IOcqRFCQgCH6//Bgwep767D//jx448//oAYYLXgQvxPnjyBlwFWUZYk1okm3dlTBxzum/G0IPOmYLopAu0QQMVfmiD8/+eff1IFQyuBJmL5G6DGodeAR+PTp09LGxilgey/efPm9evX0ZAKYBC4vb0Fxs0AGJ+jiG4+avMmpH379i1KEVmbkEH4F/D3yy+/nM/Rx48fYWhFzQlUWMxXNVth792751AMYzO/f/9+MbFc1uwLFAyYXigYzarJlj/61NdyEBg+uFFzHeT02p/q/a/lr9RFICCwVEmYoDDIg0fRn1hbgP4CbgHSlnj+/DkSika7BFhmSu7fvw+jF//XP8lEyeTIYHALwNZahjCkxeXHjB4WuGAOXSK8Lwl5rREKCapCMOmiAmQlIQKbBJ4+fep3keiV4LTppRlfciT//6ZmN28O4P8PSuxmNmHMwCrbfHTtzdkMrWtpH0gd1gj8S2gSSd+1nwQGDjCDG5np8wW75BpOVNDgkwY9uK/brLZ8LhSyPgE0qnDXo9oeGLpGpYUrINfygGhaCiACIiAC5wlg3scZMEnG8GL/8BOvgajwZ8INCBMIVnrwSD/zEphtKDGkn3DITOUt59Vi61oXcoJVKyczJ4RB/TJRyA+14FKGH0BjqFzFRn6VXCQVj01AfhWbT4WnGsf5kGXk+DTsa62AWvNR+Vkz0Z1jBLoeLR7L8uVvqf6SKhiycI6XKWx5wy6nRacYIGMDF6lfBRMBERABERCBgMCwx6Ng5+fLly+D3Lqfl3efy3Rs6o6jymLDhMKyABzpgv/4gxMfB384Vz489Zi/X3YlYRYfC/K0fdQVMF2IgAicJwC/JA5WMJqgZW8kGiL84eykgVuhxUWLdng5MSpoipe8ox3WUqrzpQ4xoING0dqLqtOzEtChY6+CX5uQwWVr8dKbo/zgr0Q/vpTeZafEYksg6aXaIsXGd0EEhWGY41GW4r3Yoq6ZdQYetLOUDTSq0BFamL52+u1V3r378Bc/e/Zs8ylQoABvPtLNcgTU+5djq5hF4AABmBCL/eCsUESydBm+IbEcY/r48ePUJLCjD0bCYtUvvgUXrf+zl57IaMGQL8BZMoUedhm/HCCWSrhc+MXG0wilHGE+ZumCZ6WQIpCFAEZS2ACM/gsdIkZMLR/3yeRX/n+GUtdhuj4exSc/laHlZ7yLazSMzvWH4QOaR9997RxNuIAljLFD12Zwdo0Yjql1Wuh3ME2sWYA1Gd1JIoAVFFhuiNFc0lubgTHUhV2E83p6GbZv5kI3RUAEJiSAPbRovpBxHBp17MSxxRuzuEzRovrGD6L1PYEwgZwVpNbyksI21VBiSD/hkJm6pC6cT7R3XcgJdr4MKAabwDKpujYP3NQnTAKM6/FXYmmWLdvAT+VXGVi5zWZNfpWrVKNx3B55GTl7ZNb3l87aX+WCMJOvgFL5WZcT3TlAoPfR4oEst/CK6i+jhSEL5zCZ0vEoTBlWGBEQAREQAYbAmMej2GejJH0AhIF4JgysE0y6u2PPolF1ujE7mi8FEAEREAEREIFGCBhbR/B9RYzGG5FTYpQmACPt4cOHSypYsoDNHqVTVPz1Cdzc3MAU30xX9X0Ti26KgAiIgAiIgAiIgAiIgAiIgAj0QsDwcbksNDVf5qTShQhMQoCppECBM6ZxAoVOlpmkVNTJJhbO4mAjdAHYvJeaIjb1oUzia+cqk6noFF4EREAEREAEREAEREAEREAERCAjAflVMsJUVEkE5FdJwqXAIiACIiACIiACIiACIhAQ8LdvaL9GAEc/RUAEREAEkgj8T1LoLgLbZ6Pg22VNLdbBceC3t7dY1obvk3z69ClKGAepIIPRYAogAiIgAiIgAiJwjACW9mJl8Oa7WC6s41E2yeimCHRKAJV6T/Ll44F7T3VfBERABERABERABERABERABERABERABERABM4Q+Pvvv+3X4anGgjB9WdqmpKcHCGCxBP4w2YEzwbF2YvloKi7wuVQUy+WjqYjWfef8yZMnOBXl0aNHuPjll18OpKhXREAEREAEREAEREAEREAEREAERCAvAflV8vJUbDwB+VV4VgopAiIgAiIgAiIgAiIgAmsC/mgO05HrALojAiIgAiIgAiSB0Y5HwaG8L1++3Mv83d0d3FJ7Ty+8j4VEH//vD59assXA9+11PIqNSE9FQAREQARE4AwBHEe6Z0vgU4pYLqzlv2fwdvSuWwUOmbH4uyPJJSpJ4PPnz76W/bew+UQ13QeiaxEQAREQAREQAREQAREQAREQAREQAREQgbwEcNIEHM6bceLcXhyMIvfUJhzdzEgAZQxf284YoaISAREQAREQAREQAREQAREQAREQgToE5Fepw1mpGATkVzHg6JEIiIAIiIAIiIAIiIAI7BHAlxvcI23ScSh0IQIiIAIicIDAfw680/IrxvEiWEbW+Pqe58+f47tMUbw6HiWKSAFEQAREQARE4AyBV69e7b3+4cOHvUe6PxgB3yqT52Uw5S7Z+fTp016+sAVl75Hui4AIiIAIiIAIiIAIiIAIiIAIiIAIiIAIiMB5ApteaNzE97IwF6yzUc4TVgwiIAIiIAIiIAIiIAIiIAIiIAIiIAKjEpBfZVTNKl8iIAIiIAIiIAIiIAIiIAJjE/C/bnv//v2xM6vciYAIiIAIFCUw1PEoNzc3/hFiPjhsan39+rV/p83rx48fR/ddGzs528yUpBIBERABERCBvggYJyP88ccffeVF0h4m4FuVOh7lMMaWX9yzuqHuxg9VbJmqZBMBERABERABERABERABERABERABERABEWAIPHjw4Pv37//7v/+LwP/973/xnQ8cjHJ7e6uDURh6CiMCIiACIiACIiACIiACIiACIiACIjAzAflVZta+8i4CIiACIiACIiACIiACItAvAW3S6Vd3klwEREAEWiPwP60JdFienz9/GjuW3717dzjmyi8+f/4cx1q/fft2L90///xz75Hui4AIiIAIiIAInCeACdRff/118zyyb9++/fjxAwHOp6IYGicAXTsJdTyKQzHMxcePH/2zh/18bX5hxg+gaxEQAREQAREQAREQAREQAREQAREQAREQARE4TwB+5s+fP5+PRzGIgAiIgAiIgAiIgAiIgAiIgAiIgAiIwGwE5FeZTePKrwiIgAiIgAiIgAiIgAiIQO8EsBXLz4I+HOLT0LUIiIAIiEAqgf+kvtBs+Ddv3uzJ9ujRo76+AG/kZcmjlsrt6Vr3RUAEREAERCALAaMvNo5jy5K0ImmEwJcvX5wkT548cde6GIOAUZFvbm7GyKNyIQIiIAIiIAIiIAIiIAIiIAIiIAIiIAIiIAIiIAIiIAIiIAIiIAIiIAIiIAIiIAIiIAIiIAIiIAIiIAIiIAIiIAIiIAIiIALXEvA/YIzt3tcKo9RFQAREQAR6JzDO8SjGFscXL170pSccfmZ/td63BvrKmqQVAREQAREQgS4IPH78eG+8bZgcXWRNQjIEfv78+c8//7iQKA/uWhcDEIB+//zzz82M/Pbbb5v3dVMEREAEREAEREAEREAEREAEREAEREAEREAEREAEREAEREAEREAEREAEREAEREAEREAEREAEREAEREAEREAEREAEREAEREAERCCVgD5gnEpM4UVABERABAwCgxyP8vnzZyOTv/76q/G0zUf2kS6+NdCm/JJKBERABERABHon8ObNm80s4NQM2/DYfEs3+yLgn52xd1BOXzmStD4B45Aj+4xCPxJdi4AIiIAIiIAIiIAIiIAIiIAIiEDvBP773//2ngXJLwIiIAIiIAIiIAIiIAIiIAIiIAIiIAIiIAIiIAIiIAIiIAIiIAIiIAIiIAIiIAIi0DiBb9++OQm1Sceh0IUIiIAIiMAxAoMcj+JvYQ1AYHHngwcPgpvt/3z8+LGxLPWvv/5qPwuSUAREQAREQAS6JvD8/7V3/0epK20AgOd+FYgl6K0ALEGsACgBrEApQalAKUGo4EgJYgdYgt4O/N65zuzkBoj8UpP4nD+czWaz2X1yGJKQ9023u+67eDQaVXpqBv+pwMPDQ2pzdnaWygr1EFiXHqXf71fxwqEeB8UsCBAgQIAAAQIECBAgQOCwAq+vr592eHx8/GkbDQgQIECAAAECBAgQIECAAAECBAgQIECAAAECBAgQIECAAAECBAjsI/D09JQ2Pz8/T2UFAgQIECCwg0BN0qNkk4flFE5OTnI1VVksiMX9559/qjIL4yRAgAABAtUVuLm5WTn4yMu2WCxWrlJZD4Fs6r1Op1OPSZnFh8BkMlmXavDq6ooSAQIECBAgQIAAAQIECBAgQIAAAQIECBAgQIAAAQIECBAgQIAAAQIECBAgQIAAAQIECBAgQIDAQQTm83kKiI73WHup7UFUdUKAAIHfLFCT9CgFL8Gr7rvv4pt+3X/Ngvmu20Q9AQIECBAgsK3AYDBYl2dtNBpt25v2VRHI3nmJMbfb7aqM3Dg3EViX9qjf77vLtgmgNgQIECBAgAABAgQIECBQCYH0WEnBaNfd+CrYxCoCBAgQIECAAAECBAgQIECAAAECBAgQIECAAAECBAgQIECAAAECmws8PDykxufn56msQIAAAQIEdhOoSXqUgqc8q/twZ3UTu+z2f9FWBAgQIECghALrMimMx+MSjtaQDiLgzstBGMvZSeS+eX5+Xjm2dR/2lY1VEiBAgAABAgQIECBAgACBkgtskme/0WiUfBaGR4AAAQIECBAgQIAAAQIECBAgQIAAAQIECBAgQIAAAQIECBAgUGmB6XSaxt/r9VJZgQABAgQI7CZQk/QoBZPf5AHQgs3LuUrmlHIeF6MiQIAAgfoJdLvdZrO5cl63t7cr61VWXSCb+6bf71d9OsafFViXA+Xq6kpIWBZKmQABAgQIECBAgAABAgS+TWAymcQNqLgs/evff1Fot9v39/d7DqDgvQIfPVf37QJ7yticAAECBAgQIECAAAECBAgQIECAAAECBAgQIECAAAECBAgQIEDgewQWi8XLy0vaVzwkk8oKBAgQIEBgN4GapEcpeIgz+925m9FPbVUw8qOjo58alf0SIECAAIHfJpBNlpGd+7o8C9k2ypUTiJCkFD4UZ1zuvFTuCBYMOG6rZbMOZ1sOh8PsojIBAgQIECBAgAABAgQIEPgGgbhQbbVa8VacuFxNtyOiMJvNLi8vI0/KfD7fbRhvb2+fbnh+fv5pGw0IECBAgAABAgQIECBAgAABAgQIECBAgAABAgQIECBAgAABAgQI7CyQjcnqdDo792NDAgQIECCQBGqSHqXZbKYp5QrPz8+5mqosPj09rRuqh1bXyagnQIAAAQIHF4gwlZXfvBGssv+LfA8+Wh3uKZC989Lv9/fszealEhiNRivHc3V1FSFnK1epJECAAAECBAgQIECAAAECXyQQuVHOzs4KfsOKW0/R4PHxcYcBFOTfT70V/LKW2igQIECAAAECBAgQIECAAAECBAgQIECAAAECBAgQIECAAAECBAgQ2FlAkM7OdDYkQIAAgXUCNUmPsjJoOc15MpmkclUK8UrA9KrA5TEXz3e5vRoCBAgQIEBgH4G7u7uVmw+Hw5X1KisqEIFJ8X7mNHjpURJFDQpxcLO31dKMjo6Obm9v06ICAQIECBAgQIAAAQIECBD4HoGLi4uCn4HSGKJZXNKmxQ0LBfn3Uw9+aUoUCgQIECBAgAABAgQIECBAgAABAgQIECBAgAABAgQIECBAgAABAgcXiMju9HhMxG602+2D70KHBAgQIPALBWqSHqX4e3FlJGTJD3bxmIvnW/KpGR4BAgQIEKicwOnp6cpMGXGVLrFC5Y5mwYCz+W4iRiiOe0Fjq6olkD242ZEXn3VnWyoTIECAAAECBAgQIECAAIFDCcQNpZeXlw17G41GG7ZMzZ6fn1N5ZeHk5MR9j5UyKgkQIECAAAECBAgQIECAAAECBAgQIECAAAECBAgQIECAAAECBA4icHNzk/rp9XqprECAAAECBPYRqEl6lCBYGbT8QTObzebz+T5M37zt29tbQaBmwUy/eZx2R4AAAQIEfo9AXJNHptLl+Wav1ZfXqqmQQJwuTqfTNGBnXImiBoXcwU0ziiQ43W43LSoQIECAAAECBAgQIECAAIHvESj4DWh5AFs1/tj809wrnU5neUdqCBAgQIAAAQIECBAgQIAAAQIECBAgQIAAAQIECBAgQIAAAQIECBxEIOI4si/4EaRzEFWdECBAgEAI1Cc9ytXVVcERrdZ3Z/Foi2dagGAVAQIECBAgsLNAo9FYGYvyzz//xPt+d+7WhuURGA6HaTDNZlPWjKRRg0L24Ganc3d3l11UJkCAAAECBAgQIECAAAEC3yAQKfI/TV+SG8bj42Oupnjx6empuEHx71DF21pLgAABAgQIECBAgAABAgQIECBAgAABAgQIECBAgAABAgQIECBAoFggG8cRr7ZttVrF7a0lQIAAAQIbCtQnPcrp6WlB3pBIM1aV0OXJZDKdTtcdv3hiNWa6bq16AgQIECBA4OsEIl/GyjfrxhV7hLV83X71/A0CEWU0m83Sjm5ublJZoeoCuYObphNH2Xl10lAgQIAAAQIECBAgQIAAgW8T2DY3Sgxsq03i3TuRz7dgOvHEiSviAh+rCBAgQIAAAQIECBAgQIAAAQIECBAgQIAAAQIECBAgQIAAAQIE9hHIxXEI0tkH07YECBAgkBOoT3qUmFgkQDk6OsrNMC1G6PK2r9dL235bYbFY9Hq9dbuL2d3f369bq54AAQIECBD4aoHxeLzyZMMbd79a/qv7v7y8TLuIGKF2u50WFaoukD24aS7NZvP6+jotKhAgQIAAAQIECBAgQIAAgW8TeH193XZfxelOcr09PDzkanKLBS8byLW0SIAAAQIECBAgQIAAAQIECBAgQIAAAQIECBAgQIAAAQIECBAgQGBbgWwcRwTptFqtbXvQngABAgQIrBOoVXqUmORsNls31ai/uLiIl+YVNPjZVW9vb2dnZwVjKJ5dwYZWESBAgAABAgcRaDQakSFluavpdFrmc4zlAavJCkSajOxLmO/u7rJrlSstEPkTswc3zWXlBzmtVSBAgAABAgQIECBAgAABAl8ncHx8vG3nK9P1rusk7lOtWxX1kTBUWtgCH6sIECBAgAABAgQIECBAgAABAgQIECBAgAABAgQIECBAgAABAgT2Ebi/v8/Gcdzc3OzTm20JECBAgEBOoG7pUSKLWPFr8SL/yGQyySmUYTFiqk9OTgpeABiRunKkleFIGQMBAgQI/HKBbrcbiUuXEXq93nKlmvILxDnYaDRK4+z3+6enp2lRodICi8ViOBwuTyHeku28eplFDQECBAgQIECAAAECBAh8j0D8GLTtjopz62d7ixsd2edLsqs+yhKGLpuoIUCAAAECBAgQIECAAAECBAgQIECAAAECBAgQIECAAAECBAgQOIjA29tbNo4jIrCEbxwEVicECBAgkATqlh4lJhZBy5FJJM1wuRDRy9fX18v1P1gT6dDi2daC3CiRIG0wGPzgCO2aAAECBAgQSAKRi235nb0ReXJ7e5vaKFRCIG67ZJPdxGGVlbYSB27DQV5eXi63jLdk+6gus6ghQIAAAQIECBAgQIAAgW8TaDQay3eWCvYejTd/TCT7fMlyn51OZ/OuljdXQ4AAAQIECBAgQIAAAQIECBAgQIAAAQIECBAgQIAAAQIECBAgQKBAIF5anA2ULo71LujHKgIECBAgsE6ghulRYqqRSSTiltfNOepHo1G73Y6A2II237YqRrsydDMNIM4AypbPJY1NgQABAgQI/EKBCGJZeaYR8SeLxeIXglR3ypE1L3vbJQ5rHNzqTsfIswKTyWQ2m2VrohwRZSs/vLlmFgkQIECAAAECBAgQIECAwJcKxIMgm/e/eS7XuDG1fC2cdhQXxePxOC0qECBAgAABAgQIECBAgAABAgQIECBAgAABAgQIECBAgAABAgQIEDigwP39/XQ6TR1eXV2dnp6mRQUCBAgQIHAQgb/e398P0lEJO5nPWzEvhAAACz1JREFU5+fn59mQ1+VBxkOlP5h5JII2I4765eVleWAfNR8BnJHJZV0D9QQIECBAgMBPCcQpRCRcy+292WzGGUiu0mI5BXJHMG673N7elnOoRrWtQKRBPDk5Wb4Q+PPnj1PrbTG1J0CAAAECBAgQIECAAIGDC8R16/Hx8SbdbnWvKa55C9KjuCjeBFwbAgQIECBAgAABAgQIECBAgAABAgQIECBAgAABAgQIECBAgACBHQQinOrs7CxtGDEdXkGdNBQIECBA4IAC/ztgX2XrqtVqReaRyJBSMLDITtJoNCInWUGbr1j1+PgYac96vV5BbpR45jXWCuD8Cn99EiBAgACB/QUilUZ8Wef6eX5+lmIjZ1LOxTj9y2a3idsuDlw5j9Ruo4rT7OXcKJEBx6n1bp62IkCAAAECBAgQIECAAIHDCsQvU/1+/9M+4xeugnQnuc0jI39B47u7OxfFOTGLBAgQIECAAAECBAgQIECAAAECBAgQIECAAAECBAgQIECAAAEChxKIOI5sV/GwSnZRmQABAgQIHErgr/f390P1Vdp+4pHQeMx0OUIyO+CIiY028S+eSc3WH7wcg7m5uYnY6eKe47t/MBgUt7GWAAECBAgQ+FmBeNNvnEIsn2M8PT1FmrafHZu9FwjE+Vj2tsvR0VEcskhdV7CJVRUSiNw3l5eXuQFv9bbt3LYWCRAgQIAAAQIECBAgQIDAVwjEvYiCHPqR5XPzXK651+/kRrtVV7ltLRIgQIAAAQIECBAgQIAAAQIECBAgQIAAAQIECBAgQIAAAQIECBAoFuh2u9PpNLXxsEqiUCBAgACBgwv8ivQooRbRy8PhcDwefyoY7+KLJCnxZfxpy60aRBTuw8ND9gt+3eadTifG+dVZWtbtXT0BAgQIECCwlcDj4+PFxUVuk8iZslgscpUWSyKwHC8knU1JDs1BhhEfvb///jvXVWTAiXgzJ9g5FosECBAgQIAAAQIECBAg8LMCcQ17dna2nHh329+JVt6eSlPzuEmiUCBAgAABAgQIECBAgAABAgQIECBAgAABAgQIECBAgAABAgQIEDi4QO4dtxGjHU+zHHwvOiRAgAABAh8CvyU9ysdsN0+SEu3jOzheMh9PpsbfeIPftv9jYl8Ravv8/Dz7998mm8cDrzc3Nzvsa5POtSFAgAABAgS+SCBe5BtZ2HKdx9d6JEfLVVr8cYE4Q4vkNdm4oz9//rTb7R8fmAEcSmDlm7dlwDkUr34IECBAgAABAgQIECBA4LACkcU1fo3K3qn46D9uX0Rak16vV5zrM250xO9Ko9Fo3aju7u4Gg8G6teoJECBAgAABAgQIECBAgAABAgQIECBAgAABAgQIECBAgAABAgQI7COQe8dtPPQSERzFT7zsszvbEiBAgACB35Ue5eN4fzwtOh6Pl583XfcfIl44H3lS4os5CsfHx9m/r6+v0U/2b7yaPr6/t+q8/+8/iVHW+asnQIAAAQIlF4g4kzi1yA0yolOur69zlRZ/ViBy1kRkURqD3CiJoh6Fbrc7nU5zc3l4eIj6XKVFAgQIECBAgAABAgQIECBQEoH40SoypES2/ZXjiQz+sTb9RBU/JEX7+E3qIzv/8v2o1En8pBVXxK1WK9UoECBAgAABAgQIECBAgAABAgQIECBAgAABAgQIECBAgAABAgQIEDisQDZOJyKvI7ZaoPRhhfVGgAABAjmB35geJRE8Pj5G/GQ8Hrp5KpO07f6F+KaPR1ojQFe45v6YeiBAgAABAj8usDIvg+wbP35ccgNIWWnjTGw2m4kRyvlUevH29nY4HOamIEtRDsQiAQIECBAgQIAAAQIECJRTIK5q4xr2UD9XRU7++/v7cs7UqAgQIECAAAECBAgQIECAAAECBAgQIECAAAECBAgQIECAAAECBGojkOJ04l0+EUUlN0ptjqyJECBAoLQCvzo9Sjoq8/k8kqREqpSXl5dU+UWF+I7vdDqRFUU47hcJ65YAAQIECPyUQHy55970K+/pTx2Lgv3GiV8kox0MBgVtrKqcQOQ9vLi4yA1bMFgOxCIBAgQIECBAgAABAgQIlFzg+vp6NBrtM8j4BSrSrHjQZB9D2xIgQIAAAQIECBAgQIAAAQIECBAgQIAAAQIECBAgQIAAAQIECGwuIE5ncystCRAgQGB/AelR/mMYicoiqjkiZj/+HuQ1fREXfXZ21mw24+/5+Xmj0fjPLi0QIECAAAECdRF4e3uLr/tctrXIjBanFk4A6nKQzaOMAnEOHx+93Kl7nHhHzpQyDteYCBAgQIAAAQIECBAgQIBAocBkMvnI6V/Y6j8rP1LzD4dD96D+42KBAAECBAgQIECAAAECBAgQIECAAAECBAgQIECAAAECBAgQIECAAAECBAgQqJGA9CifHMyPvGUR5xz/IuQy/r6+vsY22fDLSIByfHyc+xuPokaUZqvV+mQHVhMgQIAAAQI1EliZISWypMUZRY1maSoESiQQH7o48c6enMfg5EYp0REyFAIECBAgQIAAAQIECBDYVeDjJ6qU0D9+n0rXv/Gb1MfvUHHfKa6CT09Pd92J7QgQIECAAAECBAgQIECAAAECBAgQIECAAAECBAgQIECAAAECBAgQIECAAAEC1RCQHqUax8koCRAgQIAAgaoIrMyQIllDVQ6fcVZLwMetWsfLaAkQIECAAAECBAgQIECAAAECBAgQIECAAAECBAgQIECAAAECBAgQIECAAAECBAgQIECAAAECBAgQIECAwG4C/9ttM1sRIECAAAECBAisFGg0Gk9PT/H+3uza2WzW7XazNcoECOwvEImHXl5esv1IRZTVUCZAgAABAgQIECBAgAABAgQIECBAgAABAgQIECBAgAABAgQIECBAgAABAgQIECBAgAABAgQIECBAgAABAvUQkB6lHsfRLAgQIECAAIESCazMkDKdTgeDQYlGaSgEKi7Qbrefn5+zk+h0Oo+Pj9kaZQIECBAgQIAAAQIECBAgQIAAAQIECBAgQIAAAQIECBAgQIAAAQIECBAgQIAAAQIECBAgQIAAAQIECBAgQKAGAtKj1OAgmgIBAgQIECBQOoGPDCnNZjM7svF4fH19na1RJkBgN4FutzubzbLb9vv9yWSSrVEmQIAAAQIECBAgQIAAAQIECBAgQIAAAQIECBAgQIAAAQIECBAgQIAAAQIECBAgQIAAAQIECBAgQIAAAQIE6iEgPUo9jqNZECBAgAABAqUTiAwp8/k8UjZkRzYaje7v77M1ygQIbCswGAym02l2q7u7O5+sLIgyAQIECBAgQIAAAQIECBAgQIAAAQIECBAgQIAAAQIECBAgQIAAAQIECBAgQIAAAQIECBAgQIAAAQIECBCok8Bf7+/vdZqPuRAgQIAAAQIEyiZwe3s7HA6zo3p6emq1WtkaZQIENhSYTCa9Xi/b+M+fP+12O1ujTIAAAQIECBAgQIAAAQIECBAgQIAAAQIECBAgQIAAAQIECBAgQIAAAQIECBAgQIAAAQIECBAgQIAAAQIECNRJ4H91moy5ECBAgAABAgRKKHB9fR35UE5OTtLYXl5eUlmBAIGtBOLTlNo3m83X11e5URKIAgECBAgQIECAAAECBAgQIECAAAECBAgQIECAAAECBAgQIECAAAECBAgQIECAAAECBAgQIECAAAECBAgQqKXAX+/v77WcmEkRIECAAAECBMomEHlSxuNx5EmZz+dlG5vxEKiKwGKxuLi4iNFeXV0NBoOqDNs4CRAgQIAAAQIECBAgQIAAAQIECBAgQIAAAQIECBAgQIAAAQIECBAgQIAAAQIECBAgQIAAAQIECBAgQIAAgZ0F/g/E06f/izeJAQAAAABJRU5ErkJggg=="/>
  <p:tag name="POWERPOINTLATEX_PIXELSPEREMHEIGH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iVBORw0KGgoAAAANSUhEUgAAFpsAAAGTCAIAAAD2ZPmKAAAgAElEQVR4Aeyd7dnXtrKvd9a1C0goIaSCQAkLKgBKCFQAlABUAJQAVAApAagAUgLQAee3l/fR0ZFsefRmy/b9fHgu/2VZGt0jjUYvln/5+fPnf/EHAQhAAAIQgAAEIAABCEAAAhCAAAQgAAEIQAACEIAABCAAAQhAAAIQgAAEIAABCEAAAhCAAAQgAAEIQAACEIAABCAAAQhAAAIQgAAEIAABCEAAAhCAAAQgAAEINCLwr0bpkAwEIAABCEAAAhCAAAQgAAEIQAACEIAABCAAAQhAAAIQgAAEIAABCEAAAhCAAAS2I/DkyZPffvvt1q1b22VJThCAQJLA169fb968qYb56tWrZERuQgACEIAABCAAAQhAAAIQgAAEIAABCEAAAhCAAAQgAAEIQAACELgEAU70uISaKSQEIAABCEAAAhCAAAQgAAEIQAACEIAABCAAAQhAAAIQgAAEIAABCEAAAhA4DYFPnz7p1IAXL178+PHj8+fPb9++PU3RKAgEDk3g9evX//zzjxrmo0ePdNqODvg4dHEQHgIQgAAEIAABCEAAAhCAAAQgAAEIQAACEIAABCAAAQhAAAIQgEAlAU70qATI4xCAAAQgAAEIQAACEIAABCAAAQhAAAIQgAAEIAABCEAAAhCAAAQgAAEIQAAC2xF4/vz57du3dWqAy/LPP/9011xAAAI7Evj9999d7jpt548//vjw4YML4QICEIAABCAAAQhAAAIQgAAEIAABCEAAAhCAAAQgAAEIQAACEIDA1QhwosfVNE55IQABCEAAAhCAAAQgAAEIQAACEIAABCAAAQhAAAIQgAAEIAABCEAAAhCAwFEJPHz48OnTp770L1++vHnzph/CNQQgsBcBtdC//vrLz/3u3bs6hccP4RoCEIAABCAAAQhAAAIQgAAEIAABCEAAAhCAAAQgAAEIQAACEIDAdQj88vPnz+uUlpJCAAIQgAAEIAABCEAAAhCAAAQgAAEIQAACEIAABCAAAQhAAAIQgAAEIAABCByRwPfv3x88ePD333/7wus4D50g4IdwDQEI7E5ArfL169e+GDrm49WrV34I1xCAAAQgAAEIQAACEIAABCAAAQhAAAIQgAAEIAABCEAAAhCAAASuQIATPa6gZcoIAQhAAAIQgAAEIAABCEAAAhCAAAQgAAEIQAACEIAABCAAAQhAAAIQgAAEDkxAx3ncvn37n3/+8cvw+PHj58+f+yFcQwACgxCID/X497///eHDh0HEQwwIQAACEIAABCAAAQhAAAIQgAAEIAABCEAAAhCAAAQgAAEIQAAC2xDgRI9tOJMLBCAAAQhAAAIQgAAEIAABCEAAAhCAAAQgAAEIQAACEIAABCAAAQhAAAIQgEAJgdnjPP76669Xr16VJMczEIDAJgTu37//7t07PysO9fBpcA0BCEAAAhCAAAQgAAEIQAACEIAABCAAAQhAAAIQgICRwNu3b//++++PHz/++PFj+gbAr7/+euPGjd9///3PP//UAsSdO3eMSRENAhCAwPYEONFje+bkCAEIQAACEIAABCAAAQhAAAIQgAAEIAABCEAAAhCAAAQgAAEIQAACEIAABCBgIjB7nMe9e/e0b8/0PJEgAIH9CGj7rPbX+vlzqIdPg2sIQAACEIAABCAAAQhAAAIQgAAEIAABCEAAAhCAAAQSBD58+PDixYtgrWEpvr4H8Pjx45s3by5FIBwCEIDAXgQ40WMv8uQLAQhAAAIQgAAEIAABCEAAAhCAAAQgAAEIQAACEIBAMwJfv37Vx5/1BQb9ffv2Tf/1QQalru8w6IMM+q/XxvTHkm0z4iQEAQhAAAIQgMDeBD59+jR9h+rz58/yfybnZ/J8zuT8zB7nIb9Ou/f21gD5QwACJgK3bt2SmfKj0oR9GlxDAAIQgAAEIAABCEAAAhCAAAQgAAEIQAACEIAABCAQE9Bi6NOnT41nefiP61yPZ8+e/fbbb34g1xCAAAT2JcCJHvvyJ3cImAhoi9J/dqH/779pM5b+62HtynIXU1raoaUL7dByf7dv39b2CFNORIIABCAAAQhAAAIQgAAEIAABCEAAAhCAAARaENCcnibuODyiBcuVNPRhdi3cvnnzZnqFdSX2f+ZOtWqrP1ZtV1kRAQIQgAAEIACBMQnI1Xz9nz+tH69KqFXjQzs/s8d5qFA6zW217ESAAAQGITDbkDnUYxDtIAYEIAABCEAAAhCAAAQgAAEIQAACEEgTYPNDmg93IQABCByRwCFs+/Pnz3WcRzFevWOrHWW8VFsMkAchAIHmBDjRozlSEoRALQEdHvbx40d9n8Sd4lGb4n+e//PPPx88eKAtETgiTXieJhG54NMLD1N902sP7rNdqjD3798/TUmPWxB0dFzdITkEIAABCEAAAhCAwCqBaVVAIxENSdz5lbrWLPy+o9dhBVtFSgQIQGADAs5EyHDJZE1H7gamTD8liaZZFHkDka6ZhdjqPVZ9TmGiXQBBzz558qTgQR6BQG8Czs74PpKq+r179+7cudM7d9KHAAQgAIGRCaiP0JBZXlCBkAd1fjQ/oKVzv7xys7Weztl5PhOuITA+AZ3C88cffwRy6ryhV69eBYH8hAAEIACBaxKYJkPi6Va5vhzLe80qQakhAAEIQAACEIAABDYg4BYl2fywAW2ygAAEILANgdPYdr3S+O7dOx+algj1qqPekL19+7ZO/5+mjNycktYTtYAYPKLHD7pC6hecawhA4DQE5k/00B7W4i2wR0Qja37jxg1JPl3ov2w6+z+OqMrjyvzhwwd5DNNBHr1LcfSvMPXmc5305bNqf0zsqgYEFEfOKyujAZZtfqKjbTiTCwQgAAEIQAACEIBADwJuVcB/DdXfiDmd37GU9fv37zu9rTqsYEsoCIcABDYmICshY6U/d8yQpsqDn3aRNNWsBO3xiWkkIKqasHrx4oUxfiKaVnnfvHnDckACEbfaEph1Rex25uXLlw8fPmwrEqlBAAIQgMCBCOi9dx3nUbOXQyvFGnEfyPmJ9+pJX/0mDQ5UGRAVAkckoI0xd+/eDSRnK20AhJ8QgAAEzkdgmgzRFKv82GnSNZhu1c9EqfUI+9YSfLgFAQhAAAIQgAAEIACBJQJyxeVs64/ND0uICIcABCBwOALXse3aP6zvlzsFaX+XVhMsm4qFKP5AFJttHEkuIACBfQnMn+ihGfCaXSD7Fqlh7tPRHtrUoj8d3fTvf/+btYGGeElKXyDRYQraLx58U2gzMo8fP9aWL2r1ZsCHykgnN2W988A2mu3Vh462Z06OEIBALoFffvkl95GLx9ewQh7gxSFQfAhA4MQENFfuNmLWF7PhyznDClZPiRQgAIEeBN6+fauz/FulzIkerUj66Tx//lyzmn5IcC3sOqN2+hqDnHDdVQ/lvsOgHUtBfP3UUcv69nscTggE6gnoPWTVOvfKSmWCbDKoBMjjEIAABA5NYPZsi6lE8nm08qv9DNOHTJzzo/1q8cYPOUvaAHcI52d2sYxVy0NXY4SHwOyATttmZOKAAwEIQAAC5yCgtyY0vyqPdJoPqS+UkmJ/Yz1GUoAABCAAAQhAAAIQuCABNj9cUOkUeQQC07jYP4lgBKkCGbRUpMG7zpEPwvk5PoGL2HZ96karnE4dBYuDcUtsuCfZCcYFBCAAgVwCnOiRR0wui/bBTKd7HGKPS17xiL0Jgemsrx0P8ghKyQ7gAMgVfgYn1RmLfO/ePbn+xshEqySAjioB8jgEILANAU70yOWs0YRcwdyniA8BCEDgKATa9gsNZ8+HFewomkVOCFyNwEUWPg+qVh2Qpy0FifOR9UEGHfaReBNMDrlm+GdT4FCPg9aK8cVue4Y+8/njaxwJIQABCPQgkPBhNOWoTWza1raU76dPn+QgxTtHv3z5cvPmzaWnRgjXRtJHjx4FkrBeGQDhJwSOSGD2fKKGk4FHZILMEIAABM5EQDN4f/zxR8MScaJHQ5gkBQEIQAACEIAABCBwKQJsfriUuinsOATKXgXaRX6OWt4Fe2WmV7DtwRJhTUUN1iOYZaqsfjwOAQjUE/hXfRKXSkFfsHn37p22vOhQD+3ClFnn/fZLVYDKwmq/lOqMvoykKjS7a7wy/bLHtRFKAwZeLi2jd8SndBpRvGnPUhBZP1UVS0ziVBJAR5UAeRwCEIDAsAQ0msDpGlY7CAYBCEAAAmcioB3DHz580DxM755X6SsX5aUczwSQskBgTAJqa3oZIDGtqu/STxOwS/JrxVdzs0sp6KSP3kZjSTDCIQABCEzei9Yc8SuoDBCAQExAJkKbE2Z9GB3noVPJEsd5KDWtOsm2aK9bkLIOSgtChvopmePjPH7//Xe2ZwylJoSBQBkBfVhP5it4VkaJEVnAhJ8NCTBb2BAmSUEAAhCAAAQgUEwAn6QYHQ9C4LIEsBuXVT0FhwAEDk2g7HWtXYr8zz//7JIvmUIgTUBv3boI2gymV3Hdz9wLLSzq61Duqb/++stdcwEBCEBgFwKc6FGOfTrdQ4vK+tYrR3uUc7zGk9pypM1S2mulMxGalFj7G7RjSX9yLLTXXB8jmv50rZB490M6Uw0YlJT2u6ejcfcEBGSsZjf8GYumqpLeFGhMh2gJAugoAYdbEIAABE5AQGe7nqAUFAECEIAABCAwJgFtZ9GQSofw6p3/u3fvah5Gr+7ro9NPnjxp/k6I0lTKSl+5KC/lOM0QSoYx4SAVBI5OQIdxqK0tlWJ6l/X58+dLERSuZhu/FOrH14S/vyTs3+IaAhCAQCcCclFknZz3ojXHya+Qm5G2aZ3kIVkIQGBMArIMs1sqJxdIFmNVbK0Ca1pS68h+TK0YysXyQ8a5lnmcPXAkPpdkHJmRBAIQsBOQ8xNvateILDBT9gSJCYElAswWLpEhHAIQgAAEIACBLQngk2xJm7wgcA4C2I1z6JFSQAAC1yTQfItaV4z+SQddMyJxCNgJaAeF1gum+FoMrd848ezZM5e73url5VlHgwsIQGAXAr/8/Pkzzlirp872xXcJWSKgfkJnNWnXrwAuxSH8agTU06tW1JyhMBGTo6xXRKb/OhxkFaOGAdrapW0Q2thkz/39+/d37txZTZwIByWgbXnp9xaM5VKl0itSxshEyyKAjrJwERkCENidgF5b3V2GwwmAu3U4lSEwBCBgJ9C2X2hoMIcVzM6WmBYCWst58eLFUkzN2mkw22TSQ8e26tWyxNypDoavX0laKgjhGxDQ2fyzbw+WZa26d6zV+rJi9n5KbSp91saXL1/S77Lap1xWk+pdWNI/H4G2K24vX77kzOXTVJJVp0KdiFZ5LEtCp2FCQSAAgZiAluSWvhhhWbCTH6VtakvjF33yYcxDCWX64gVuhlpx9SAEAocmMDuTQ0s/tE5HE362jjkhmS10KLiAQHMC8jB1BHbDZHU4HdtxG/IkKQhAYGMC+CQbAyc7CJyAAHbjBEocpwhsfhhHF0hyKQKJlZ2hOOiz4rISQ4mEMBYCp7ft/nZfrXLKNbJgScfxVx6p+WlW3IUABHoT4ESPLoRl3LXDmD12XeAeJ1Ft1tdZHktbrIzlUF1SIpUvnEiS169fJ3Zr+cJ8/PiRqusDOdN1q73jvIvSr1ago35sSRkCEOhBIDjgye0L15YaXU//e+SrnujGjRvuf5MsJuEl85SaTkZzxWmSvkuEl68cCi4gAIHzEfBn0utLx4ke9QwvlYJxKbS+IzYuiemjsnpH91IqOFNhteNcM2lTiZxbK0exzEVkFqW+bqwexmGZz7RPufD+WL3KSCEgYK9+wYOzP+v7stlkCdyewKpxcyJZ3th3kbmAAARORiBxrtnqoEOfndBBdXJi00wsrlQ6heZ3Z19a0Hcv+GRWc9QkCIHdCfibaJ0wOD8OBRc1BJgtrKHHsxCoJMCJHpUAeRwCEDgTAXySM2mTskBgGwLYjW04XycXNj9cR9eUdDQCan3TAo3bi+5vrZ/2IJVtQ1oqqbYn6Rh3/QUb7PXTPaI407Wipb+a4x7hYkAC57btwebMVp9lCpZcf/78OaBmEQkCELgIAU706KhobSvR5m8OR+iIeOCkVz+tlpa9yUEecRbprzBN8eWja+cW3nlM7+ghs7vfigvV6qC7YgFO+SA6OqVaKRQEIKCTxeRa6IuyOuZsdft4ApdcFPU+2oOuV6ES0ZrfkvwSW0XQf30WUhdudrUsL94PLOPGUxCAwLEIyHhKYPf2+9QRxB/XTReq4YkeLqNhBXMSclFGIFhxSSeiClk8Waf3x27fvp1O392l03coznQhMyLPVn6p3abJj52Mz5k4bFkWzbLevXs3kaPlXa9guTeRmm5p44IWv9NxuAuBMgKxKyJjIquSlRonemThGjbyqnELJK9xYIKk+AkBCByIQNpWpC1D+lkfwmhLfkuSt9qx55edawhAYHcCGnz98ccfsRg0+ZgJIVkEmC3MwkVkCHQlME2GaKl9enNJ0yDyY+2Tq5NsenbjTQJdmZA4BCBwHQL4JNfRNSWFQCsC2I1WJEnHQoDNDxZKxIFAbwJqidr08ujRo+KMpncPtZ+NgXMxwzM9eALb7p9u1nAHV7AYYdlsdqaKQVkgAIGhCHCiR3d16PM42mHJ+QjdQY+UQc1r+fKntXGqR4WR//HixQv3idEEML5xlIBz3FttPwXZ0DM+LtLmkqOj5khJEAIQGI1A1nt0vvB6DVK7fAaZbZRPpZ1G+tMZJb6Qxms5e+JgjEw0CEAAAmcioNUCjXY1LDUWqseJHrNZDyvYrLQExgSC5ZY4QhBSM56d/XJskL7/k/dPfBonu156zzAuJid6xEzsITLRarOJM/WM3vXDhw8tk6JOMD7F4FBwsQGBXFeEEz02UMoGWeROBbNqs4FSyAICAxLQerEmRWcFSzuZWaOkv/7669WrV7O5bB+45P6NduzI9mTIEQInJjC7u6Zm9ubErCiakUBWP6g0a+obs4VGpRANAgEBtdOnT5/aV9s50SMAyE8IQOAQBPBJDqEmhITAUASwG0Op41LCsPnhUuqmsGMSyDrRyRVhqPUdJxUXgxA4rm33l0eNu8KMzH/55RcXk0+1ORRcQAAC2xP412yW2iqhTasFf9qnPptgQaDMboEAq49ofl9C6k+nfetEJW3+kBOjQze066VASMsjetlP35TQpmFRtcQnztEJ3Llzx/6Gkl9YLRKrWuoNzx7HeWgbhOqhcee6DsIfZ+eWj4jrYgL6jHDi5YeCZLWDUFOHBQ92ekQ1fPZP45BOOTZP9vQ6ak6MBCEAgSMS0LGp8nYKJNeGnkGO85DwctXk28tn09BDb1LppZqsEi3tws9KhMgQgAAEjkhAllyLT7Kcowk/rGCjgRpWntxJGPXFZadraYCZ++XAXNmGhYxgMQFNAGpuOQ4npC2BBw8epGe0jLOduU44M/lt9UhqaQKTK4JJSVM62V15xWnjFpdXTsiB5rpj+QmBAAQKCGitNuHDyE1KpJn1MbdELoksOt3Sto3YQmoNXYuAnXIkWQhAYHcCco3UzAMxZJpo+AETftoJ5M7Iqb4xW2jHS0wINCGgBXe1O+3abZIaiUAAAhAYkwA+yZh6QSoIjEwAuzGyds4tG5sfzq1fSncIAlocyZVTL8Py0l8utEvFP65t9xcub9y40VBr/pvj8XJkw4xICgIQgECawPyJHulnDn1XmyO1JKA/HZOvVwq1BiwnRtvgtElXh31o06SOWcp9K88CRHuLtQhdtgRoSZ84IxBQLVK90hkuBcJojUrnI+jxgmdXH1GyubM8em92NVkiHIhAWbVMF7BHmukcE3dVw2f/7N9zSCS+za0ePHukuQ0NcoEABE5MQG5JwcxjD/+8CWQd7aEjmd6/f2+X0J9paiIDiUAAAhA4FgFZzoKOYIMyDivYBmU/ehYFr0AXPCJKBQPMsoyOrpHryK+5ZX+p7zoF36ykmrdPz2xog4Jm+zeTh4wg0JWATIqOue+aBYmPQ8B4GlEgcIErEqTATwhA4EAEtOicXqtN9Bqarkw7UQGHcXxauX+zpygOeDZowJCfEIBAJYHZZq7Vfxm0ypR5/JoECmbkCh4R2wIXvSyja+qRUl+BgNy/cXzRKwCnjBCAwMYECvr9gkdUKHySjTVLdhDoR6DACBQ8IvmxG/2UeNyU2fxwXN0h+TkI5G4s15Z1DkQ+h+q7luIEtr3txJF/Pkhuo+uqKRKHAASuRuByJ3okFKztv+qu9P0HrQrrdA+tGbd9yUQHOOlrOcqCT/wltHDoW9Lv7Daj1UKpsmmNajVaWQS9N1sglaorLn4Z8DGf6uFu9kizjJ5Owyl7cKinevDskeZQ0BAGAhA4KIHEdvOlEvlzKEtxdgzXQbYaQWiFzDJzxKmuO2qKrCEAgUEIDPvVtWEFG0RxY4qhSbaCvjXr9TZX8IKnJBvTgA7gKS+wG13Vmn6LVb63ffYy/uBzWnIOCknz4W4nAuk63ylTkt2egHyDsmnbAldk+9KRIwQg0IqATi5Lj3Q0IbmUV+6xQbme0lK+leEyj48ePYoT0WRyorBxfEIgAIEjElAzn92dxaD7iNrcXWZmC3dXAQJAIIsApj4LF5EhAIEDEcAnOZCyEBUCgxDAbgyiiCuLgXN+Ze1T9t0J5C4EaxVpd5kR4BAEsO2HUBNCQgACVyPAiR7zGteeXX2d9cOHDz9//tS7efZvbs8n54XqVEtti1HKXhiXZyCgs1py3eip2DrOQ5WtEwLtay84zmMSJne/V6cikGwTAmVbhNNZp7cSpp9te3ccSWrKdW4d1ZDhWQhA4HwECvaIW07K2B2UvEEZ89ldp4Fs5ziLKigUPyEAAQjYCVhMpT21hjGHFaxhGc+XlM7kLShU2SiybNRW9lRBoXhkFwIFnu0uch4xU527nW6qWavOWRY+K/IR2SLzsAR0NvewsiFYQwLFvkHxgw2FJykIQGAbAtq+/+LFi0Re6a0LHz9+TDwb37p9+3YcuH3IknfHgvX2uiBHCOxCQNtm4ny110VjwzicEAgkCDBbmIDDLQgMSICJuAGVgkgQgEATAvgkTTCSCAQuRQC7cSl1j1lYNj+MqRekugiBrJUd7ajnJPSLVIz6Yh7RtvvvjKR3juXy8d2tI5LJLS/xIQCBYQlwose6avRunr65/f79+1ZLCOpR7t69a/+E4LqIxNibgLYR6KyWAil0Nl6/4zz0smh6v1daYFVUjp5JI7r4Xd+d3RfFOJLsyyHOHTIxE0IgAIERCNy4cSNXjIJHcrNoEl/HAsp90ncj06nxEk6aD3chAIHTE5C1HLOMwwo2Jq4LSuUvF9mLX/aUPX1i7ktgkLcf94XQKffVL4osvfM5K49m+O2NcdWfn82CQAg0IcCmgWKMWnFzf4OvazBnW6xlHoTAdQisnmGR9kJzP/bQagtEjYJkumeX2uUTMlSvAcuzEDgQgZs3b86O8p4+fcoh6QfS49VEtU81+GTKnvJT4BoCZyKQ9mzPVFLKAgEIQKAfgTLvouypfqUgZQhAYEsCZRag7Kkty0VelQRwzisBbvC4WwzVxeDroRvQOFkWWSs7IyzrnIz/iYtzRNvuvzPSdnOFfz4Im3NOXO0pGgTGJ8CJHlYd6Qwzeb06+ayV96OjFrST2Jo98QYmoA0E2kZQIKDqkkZTBQ8aHymTyk98du+UH4HroxDoMY/mO8r7cvAd630lqcn93DqqIcOzEIAABA5H4O3bt7MbT11BONHDoeACAhC4LIFhJ8SHFeyyVWW14HrfYzVOHKFM0WVPjTN2jjkQUk+gx1i+XqoTpCCPOj3bo2nV3OZvnClVS+93/vIJVEMRehMo62t6S3WI9LXi5v4GX9co9g3odA5RFRESAk0IrJ7o0Wq7gqRVUiMcmfHgwYMYnexe15X0OEdCIACBfQksHew4ayL2FZXcRyaQO10wlaVsLFb2VPGIYGTsyAaBYgIj+KLFwvMgBCAAgQQBfJIEHG5BAAKzBLAbs1gI3JIA61Bb0i7Lyy2G6mLw9dCyAl72qdzzWZgvvWxVKSj4EW37n3/+6UqaddiNe2r24tOnT364n4sfzjUEIACBDQhwokce5Fu3bslbevPmTZNeTW60Evz+/XueEMQejMCjR4/KJFJFKnvQ+FT9OK23hMaCEK2eQNlOgnS+PdJM57h0t+3Be0u59A7vwbNHmr05kD4EIACBcxB49epVYmM9J3qcQ8uUAgIQqCHQZFKlRoClZ4cVbElgwkWgYH0l0U0nkBY8pUEZO5ITSLkFgSUCS+9xufj37t1z18YLvQ66+pR6gffv3xsTJBoEIDAOgWOtsmlZsAwdk71l3HgKAocjoP1kq5OHBWOTJQ6rftfSgw3DdZ7a7GluxhPZGkpCUhCAwL4ENIUya5S0Z1drLvvKRu7HIsBs4bH0hbQQgAAEIACBsxLAJzmrZikXBPoRwG70Y0vKEDgBgWOth54A+JZF+Pvvv7Oya7hIlJUvkSGwDQH/o6paM21l/YKGdufOnW2KQy4QgAAEYgKc6BEzWQ+5f/++egW/k1h/ZiGG1p5v37799evXhfsEj05AJ7wE/bpRYu1F6PpSR3B+mFGqINrs9qkgDj8PQaDHZt8eaZbBXN3aWJbsxk/14NkjzY2xkB0EIACB4xJIHAJ4jp7ruKpBcghAAAIQOBmBgi8PlM3pFTxV8MjJtHP64vBV1R4q1lrs6jcWyjYovH379vHjx0sya5Pcx48fy75/tZQm4RDIJcDhYrnEpviHO/G5zIgV+DxlPHkKAhDYl8Dr16/TAqizSC8xr55i5tKXa1R8zJBLpPJCK9qzRVYxdSJbZeI8DgEIHI7A0kQKR/wcTpX7ClzgOS/VvXRBCp4qeCQtA3chAAEIQAACEBiWAD7JsKpBMAgMSwC7MaxqLiIYmx8GV/Th1kMH5zmUeFkvJOr9oPQi0VBFQ5jdCRzRtgdnbbT6UL2fjmq4sxYAACAASURBVH0tdXcNIgAEIHBKApzoUahW+UD6CoT2+NbvsNQbfTrUo8n5C4WF4bEKAi9evCh4eoNNSKqcBYLFj3DcTMzkiCEF03yrxdTZRqtxtomw+prHNmJU5nJuHVXC4XEIQAACRySg8YI/++MXgRM9fBpcQwACEIAABCoJ6C2vrNk5LcmUvbSm9/yzlnM2mPypRMfjEBiTwJIX7UtbfO7G8+fPv3z5opdXdX6HNjqonepCr9O8f/9e8/PFyfqycQ0BCGxP4HBHkydOF0rQy/JDEulwCwIQGJzAqi+0eiqQ8b13pSPXaHcaS9Lq2xi7y4YAEIDA9gS0sDLrKcnf45Sf7dVx3ByZLTyu7pD8mgSypveviYhSQwACByWAT3JQxSE2BHYkgN3YET5ZQ2B8AodbDx0f6TgSZr0MtbpINE65kAQCxQT8ZYKllcSsxD98+OA3tCZpZglAZAhAAAI+AU708GlkX+sFAJ2boL2/2U/+/w/IvZZfxdEJ/z+VA/ySyrLOw3NF2uCrC63GbLxx6rR26AvtfdH7CQ2LMNRQsNX5NQ35FCR1bh0VAOERCEAAAicgoGNiZ3tM/KsTKJciQAACEIDAUARW33lz0mpz8Oz3n12E9IWetU8D2qVKZ8pdCFyNwOp066yPbaekYzv08qrO79DU7vfv33Whk7uDLzzYUyMmBCAwAoHDfZNqabogAVOLSpw6lODDLQichsDbt29XV3j1pZB0ebWBwd/oNhtZVkV712ZvbRkoT2zW99PA7eHDh1tKQl4QgMA4BJa20upbOxrBjSMnkgxOwD4vx2zh4KpEPAhAAAIQgMChCeCTHFp9CA+BXQhgN3bBTqYQOASBw62HHoLqCEJqoSRLjMoNM1l5ERkCexHQMoE7AVYrp/XnfT969MiVpfhrcC4FLiAAAQhUEuBEj0qA/6UtdHqZvP5VefUx2n/DCnStPrZ9vvglkA1O9Gg1ZlvdN7YtcnIrJ9D2Y1ZtUysv1X/9l8zmaWppW6ptU6vREc9CAAIQuDKBly9fxsU/Tc8VF40QCEAAAhCAwC4E9FqsZWuLVno0iafjFIuF1LPv37+3HOohH4ADAoo58+DFCcy+1ekzqZ+K91PjGgIQOAGBI46y5bq4PSirKpDd09lDq9GIAAEInIDAqiOkMlp8IZ1ftmRnNJzRoGYQq7K0Yr70Pv8JVEwRIACBVQKae1k6lgjjsEqPCI4As4UOBRcQgAAEIAABCOxIAJ9kR/hkDYGDEsBuHFRxiA2BDQgccT10AywnyMKyMOQXkxM9fBpcn5WAlgn8t+F03nfNyqb8K/9TrMUvAp+VNuWCAAS2J8CJHg2Yq6vQuWg6pakyLTnZHOpRyXDjx3O950k87ZTa4FtqN27caELD8ppKk4xIpDcBuaGWTX4WMTQO1Ae+LDE3iKPXsTbIZZsszqqjbeiRCwQgAIExCcjrmx0m6HvgYwqMVBCAAAQgAIGDErh//76Gh4lJDI1ktTZTPyEzne07279P6KYX5Pig9EErEmKPQGB1J8rqd+lHKAUyQAACWxI44hSxFhYltuVQD83qly1FbakC8oIABFoRsLR3oy+kIZLOxNe5HnoxXuMXnZ2hrW+yPJqW1GpUK4Fr0vnw4cPnz59nU6j/1tZssgRCAAJHIbB0coc22rK2chQljiAns4UjaAEZIAABCEAAAhDAJ6EOQAACuQSwG7nEiA+BixA44nroRVRTWUzLwpDLQnvStMrsfnIBgRMT0N5Lf3/mo0eP9D2D3PJqqVSron4r02cPaES5GIkPAQg0J8CJHs2Qvn371u8tytLVqwUcmVaGbpenlrYZpYWpryfp9Ke7lp2gW6ZjyYs4vQm0OkxOnxruLao9/bJmaE9/45in1NHGDMkOAhCAwGgEZvee+qe9jiYw8kAAAhCAAAQOSkBHT+q9Dr2xpokXd7SHLvTqmha29bZYq/UYpaNpQKWplJX+NAOjC+Wr3Md5Qe6gekTsixPQwdmrBFwDX41JBAhA4CIEDjrE1jFhkjy9YKT38GUYW/kwF6kPFBMCxyWgXWWrBk2OUJZN0AsA2t+m8Ys+XaVjMsY5r19qmp01VbhM33GViOQQgEATAjJ0Sz7Skuloki+JnI8As4Xn0yklggAEIAABCByRAD7JEbWGzBDYlwB2Y1/+5A6BMQmsLh+MKTZSrRLwzxpYjczbpquIiHAmAlrf9Ou8VgfkIynQUkatumqFVOuqfhPTi5CDfPbAUgTiQAACJybw3ycu2/ZFU8eg7qHy9XI9rqOktKtme/nJMYuAXgXJiu8iGz+d5OKXXTTJRS+l1H+9tkx+nupBQAZKLxc9ePCgJnEdSjdUrTjZgaOn1FFNfeNZCEAAAicgINuuD+oGYwSm10+gWYoAAQhAAAJjEtAba/rbQDZ18UzfbcCZLK5GwOIntzrI+GpsKS8ETkzAYjrGLP50TJiOA9NBz9pKooL8+PFDVk47SzSNr7PDst7bH7OMSAUBCNgJ+FvKlp7SNOPSrWOFa1tFMF/q5Od1fYeCCwhcmYBMwbt372ICCtR5Z5qTiW8RAoElAswWLpEhHAIQgAAEIACBLQngk2xJm7wgcA4C2I1z6JFSQKAVgeOuh7YicMp0LN+88Qvun27gh3MNgbMS0Hu7OoPDLaFqbVH7KLShQv+1ZqrXZnV948YNbavQER7fvn2TqVQcxXePODLPnj3Ty9ruJxcQgAAEdiTAiR6N4cvoa6edttzVpKute/K0tnn9oEbOiz9bPChSDdkAnTYxyDWprIp4/BtoauMsZFjkiRZvhhvwULrY1d4YafPszqej5ohIEAIQgMDhCOglnEePHvliF3uSfiJcQwACEIAABCAAAQhA4GQEtLy6WiKtxa7GIQIEIHApAkvvhB8Fgk7Q1vdhjiItckIAAv0IWBa8mnzRoV8R7CkvrVTeu3ePw4zsGIkJgRMT0HYX7auZXUmRASn++s6JiVE0CEAAAhCAAAQgAAEIQAACEIAABCAAgRMTOPp66IlVU1M0y8KQn/5pjn33C8U1BNIEtByg3RT+wqLek9Vr1+mn/Lt6tVZtjYPCfSZcQwAC+xL4177Zny93bTHJdapmIei8KH2Va/YWgYMQKD4sY5sTPURJ745WslI9rEyBxwck8OTJk/fv3+cKJi9WT412KJ2OpSxuibkEtox/Jh1tyY28IAABCAxLIPapZvehDis/gkEAAhCAAAQgAAEIQGAbApZ5Hl7y3EYX5AKBoxDQt1aOIipyQgACEEgTsOwxOMdmzbdv3y7NjtavbqchcxcCEDgQgcePH89KK2vJZqpZMgRCAAIQgAAEIAABCEAAAhCAAAQgAAEInJIA66GnVKsKZVkYcmXX+1z6UIT7yQUErkNAr9d9/Pix7Iv1WnnUoiTHeVyntlBSCByCACd6tFeTDP2zZ8/q07179259IqTQj8DSTqPVHDfbdO4fQrYqVRxBe8Lu378fhxNyAgJ37tz58uWLvnNlLItiqsLrKWP8zaK9efNms7w2zug0OtqYG9lBAAIQGJOA3L9gIqnYkxyzgEgFAQhAAAIQgAAEIACBJgS+ffvWJB0SgQAErkNAWzeuU1hKCgEInJiA9uNaJgxv3759AghLWyn0VYwB1yJPAJwiQOCgBBLfGnnx4sVBC4XYEIAABCAAAQhAAAIQgAAEIAABCEAAAhDIJcB6aC6xo8TPOtEj2IV+lDIiJwSaENCb2h8+fLCf66ETcHSWhzahvXr1arN3eJuUlEQgAIErEOBEjy5a1vlP2nFSmbR27SSWqCsT5/F6AuPvL5fbsbQjylL8169fW6IR56AEdECjPoElj1andchbnS3F5MXq7A/FHNOLfffu3azk5wg8h47OoQtKAQEIQKCeQDCXatmgX58pKUAAAhCAAAQgAAEIQOBYBH78+HEsgZEWAhDYnUDWPqfdpUUACEAAAksELPtxtf1gzNW6pULNhn/69Onz58+zt7S1bjacQAhA4LIElr5Qoq0sfJj0srWCgkMAAhCAAAQgAAEIQAACEIAABCAAgasRYD30lBrXcklWuYJd6FnPEhkC5yAwnevx8+dPfRpcq4r6jL0WT6fXIfVfP9VM9BatVl21gsBZHudQOqWAwCkJ/PcpSzVCoV6+fHn37t1KSbQOrT5GXU5lOjx+WQI6XEa+SMGpB6rAVLwrVBtpWad1qKQaEKqq6K0JHVVz48YNubP6zNfgdUAyX+F16EPr6AqNiDJCAAIQMBII5lJ5U9HIjWgQgAAEIAABCEAAAhCAAAQgAIEEAXawJeBwCwIQOBCBpUMu/CJoI5r/86DXic9RcKLHQXWK2BDoR0BmYWmvizZTaTNMv6xJGQIQgAAEIAABCEAAAhCAAAQgAAEIQAACgxBgPXQQRbQVI1etwS70tsKQGgSOReD+f/6OJTPSQgACEHAEONHDoWh8cefOHTlMuT5WLISWqHOPXosTIeTKBHRew8OHD7WhwQ5BW6n0iD0+MU9AQMdG6O9YBUns+TtWQYzSHlFHxqIRDQIQgMAVCMT97NevX2/evHmFslNGCEAAAhCAAAQgAAEIQAACEIBADwL6sorlHfgeWZMmBCAAgbYEdOz+aoL6zNRqnMEjyG4vvZyvnRW//fbb4PIjHgQgsDEBbbvSl0hmT0jXVgFO9NhYHWQHAQhAAAIQgAAEIAABCEAAAhCAAAQgsD0B1kO3Z75Njllvm2qalA3n2+iFXCAAAQhAAAK9CfyrdwZXTv/ly5f1xddmRJ3IUJ8OKVyZwKtXr1Qb5cSvQtBWsPfv37P1YRUUEXYnkNjzt7tsCAABCEAAAhCYJRB8RfOff/6ZjUYgBCAAAQhAAAIQgAAEIAABCEAAAhYCWfucLAkSBwIQgMBeBCznE92+fXsv8Vrlm/gEhT5z0ioX0oEABM5EYMk46JgPdlKdSdGUBQIQgAAEIAABCEAAAhCAAAQgAAEIQGCWAOuhs1hOEJilWZ2KfoIiUwQIQAACEIAABESAEz06VgMdgdbEbVpaou4oOkmfjsDDhw91AoI+VBK8SuoKqrr65s0bfSte3zlxgVxAYFgCqszDyoZgEIAABCAAgVkCwZ57TvSYpUQgBCAAAQhAAAIQgAAEIAABCEDASCBrn5MxTaJBAAIQ2IWAZapwaZF3F4HLMk2s7t2/f78sTZ6CAATOTeDBgwdLBUyYlKVHCIcABCAAAQhAAAIQgAAEIAABCEAAAhCAwLEIsB56LH0Zpf306ZMx5hStyaupWTkSGQIQgAAEIACBTgQ40aMT2P9N9vHjx/UZ6OMST548qU+HFCCgiiTX/9u3b+/fv9f5HS9fvtT/jx8//vz588OHD+yUooYchYCOp3nx4sVRpEVOCEAAAhCAwEQgmFG1bNMHHQQgAAEIQAACEIAABCAAAQhAAAJLBLTAsXSLcAhAAAIHIqBVWou0+pqIJdqwcVRMbXuYFS+YOJ2NQyAEIHBNArdu3fr1119ny/7582d9sWb2FoEQgAAEIAABCEAAAhCAAAQgAAEIQAACEDgHAdZDz6HHoBS5B7WwjBIA5CcEIAABCEDguAQ40aOv7u7cufP777/X56F31/UGe306pAABEfjtt99UM3V+x8OHD/VfeyDAAoFjEeB7O8fSF9JCAAIQgMBEIPiKJid6UDEgAAEIQAACEIAABCAAAQhAAALFBBJvhhenyYMQgAAEdiGgl9JX8w2mFlfjDxghcVj/X3/9NaDAiAQBCAxC4MGDB0uSvH79eukW4RCAAAQgAAEIQAACEIAABCAAAQhAAAIQODoB1kOPrsEl+bNO9NCRx0c/832JA+EQgAAEIACBCxLgRI/uSm+1AYWl6O6qIgMIQOAIBPSlncSevyOUABkhAAEIQOCiBDSj6n9KjhM9LloPKDYEIAABCEAAAhCAAAQgAAEItCDAqlkLiqQBAQgMQeDjx4+rcty+fXs1zsgR9PGSxP5UfYJiZOGRDQIQ2JfAvXv3lgR49+7d0i3CIQABCEAAAhCAAAQgAAEIQAACEIAABCBwdAKshx5dg0vyJ1ZM4kf+/e9/x4GEQAACEIAABCBwUAKc6NFdcYnV5ay8nz17lhWfyBCAAAROSeDRo0enLBeFggAEIACBKxD4/fffXTE50cOh4AICEIAABCAAAQhAAAIQgAAEIJBFQG+G8wJnFjEiQwACIxP4/Pnzqnh//vnnapyRI7x582ZJPLaiLpEhHAIQmAjcuXNnCYXWWT59+rR0l3AIQAACEIAABCAAAQhAAAIQgAAEIAABCByXAOuhx9VdWvLcKU2WUdI8uQsBCEAAAhA4FgFO9OiuL32L239zrzi/Hz9+vHr1qvhxHoQABCBwAgIyg1kHUp6gyBQBAhCAAATORMAfF8i9P1PRKAsEIAABCEAAAhCAAAQgAAEIQGAzAhyCvxlqMoIABDYgYDn59/bt2xtI0i+LxDFMbEXth52UIXAaAokPKfGd0tNomYJAAAIQgAAEIAABCEAAAhCAAAQgAAEI+ARYD/VpnOk6930ollHOpH3KAgEIQAACEOBEjy3qQGJ1OSv7Fy9eZMUnMgQgAIEzEfj69eujR4/OVCLKAgEIQAACAxLQ6VFP/u9f8wP1/BM9VHZ1bQMSQCQIQAACEIAABCAAAQhAAAIQgMDIBPRBKtbLRlYQskEAAlkEjJ9iu3XrVlayQ0WW3U7sT221lWKoIiMMBCDQlkBiz/qbN2/a5kVqEIAABCAAAQhAAAIQgAAEIAABCEAAAhDYnQDroburoJ8AiRWTONNff/1Vn5mPwwmBAAQgAAEIQOCgBDjRYwvFPXjwoEk2+j7Phw8fmiRFIhCAAASORUCzEnfv3j2WzEgLAQhAAAJHJKCXgtxf82+7Bd/StHx+84gMkRkCEIAABCAAAQhAAAIQgAAEINCPwNOnT/slTsoQgAAENibw8ePH1RyDY4JX448WIfG+PVtRR1MW8kBgTAKJPVc/fvxgG9WYWkMqCEAAAhCAAAQgAAEIQAACEIAABCAAgWICrIcWoxv/wawTPRKHHY9fUiSEAAQgAAEIQCAmwIkeMZP2IQ2/mdP8rcL2pSVFCEAAAh0IaCzKa88duJIkBCAAAQhsSiDYfE/Xtil9MoMABCAAAQhAAAIQgAAEIACB4xP4+vUrK2XHVyMlgAAE/h+Bz58//78fC1d//vnnwp1jBCfsduIt/WOUDSkhAIFNCPz222/B8oqf7bt37/yfXEMAAhCAAAQgAAEIQAACEIAABCAAAQhA4NAEWA89tPrSwn/69CkdIbjLiR4BEH5CAAIQgAAEjk6AEz020mCrfTYsRW+kMLKBAARGInDnzh3LjsaRREYWCEAAAhA4KoFv3771Ez3YcsqJHv1QkzIEIAABCEAAAhCAAAQgAAEInJIA736fUq0UCgJXJmD5FNvt27ePi+j79++JNT62oh5Xs0gOgY0JJMzFmzdvNhaG7CAAAQhAAAIQgAAEIAABCEAAAhCAAAQg0I8A66H92O6esmVVyBcyMS/qR+MaAhCAAAQgAIGjEOBEj4001XCfzdu3bzcSmmwgAAEI7E1A+/xu3bqVO3DdW2ryhwAEIAABCMwT0Hfk/Buc6OHT4BoCEIAABCAAAQhAAAIQgAAEIJAm8OTJk8Rr4elnuQsBCEBgTAKWGcJW3w7ZhUD6TXu2ou6iFDKFwBEJJMzFjx8/cr9seUQCyAwBCEAAAhCAAAQgAAEIQAACEIAABCBwBQKsh55by1kvRv366683b948NxBKBwEIQAACELgaAU702EjjidXlXAnSu15yUyM+BCAAgWEJaOeNjkNii/awCkIwCEAAAhAoIODvv7fs1y/IgkcgAAEIQAACEIAABCAAAQhAAALnI/Dhw4cXL16cr1yUCAIQuDIB4yvov//++3EpJTanqlzBCcjHLSaSQwACvQmk91wlTE1vwUgfAhCAAAQgAAEIQAACEIAABCAAAQhAAAKtCLAe2orksOlkzWSmJ0WHLSOCQQACEIAABCCQIPDfiXvcakjAf3OvMtl3795VpsDjEIAABMYn8Pz586dPn44vJxJCAAIQgMDJCOhjbl1LpOP5XBY6PrlrXiQOAQhAAAIQgAAEIAABCEAAAhA4BwFtX7t79+45ykIpIAABCDgCHz9+dNeJi0N/gS2xObXhDooEPW5BAALnIKADgHQM0NI56TI1+njpOUpKKSAAAQhAAAIQgAAEIAABCEAAAhCAAASuSYD10NPr3XjOu+PAiR4OBRcQgAAEIACB0xDgRI+NVNl2n83bt2/v37+/keil2Xz//l2bkLSg7v6mdxe/ffvmXmJU2tN7jDdu3NDqu671X3+3b9++detWac6Xe04jt65lvnPnTtf0SRwCAQGZOJ3lIdMRhPPzxATUZbjOYrqYOgv9V6ldr+G6DF1MHcfUa+g/vcaJqwdFg8CWBGSOemfXdlzQW1rShwAEIAABCEAAAhCAAAQgAAEI7E6A7Wu7qwABIACBTgQ+f/68mvKhj73Q5lS3xBOXlK2oMRNCIACBBAHZw6UtBInDgxIJcgsCEBiEwNevX9WK9ac2Ls9haunTVpB79+49ePBAZ/oMIipiQAACELgIASzzRRRNMSEAAQhAAAIQGIoA66FDqaOTMJr9yEqZZZQsXESGAAQgAAEIHIIAJ3pspya9fpzYsJIlh07KGPNED23KkYsp8fTfWNgpmv7HS+9anNOSvHxQ/fHq41IN0ex57w/T6Y365oujGnAaa8hSwRPhrd7t1zu9U31W5Zz+lKkTezpQwP1XpjqJRjV2kLralbBK3eOcFwF/8+bNixcvRDuh36xb0mBba/ns2bNWKj6ijrLgr0Z2XYZ2rBqV7rqM2cTVDNVfTB1HKzXNZmQP7KplbJ1dEcSEgJ2A0RzZEyQmBCDQm4AGRPIl3GmS8hbcIZLyWpW7OwVMTsLktDcf3fQuY5D+BYscEOAnBIoJyD+fLIazFb7FkLmQ3ZChmGyFBhdHNxfFoHgQAhCAAAQgMBSBV69ePXr0aCiRECZBQPP8GqBNU766cH7X9Ei8pCLXa5C53EShuAWBfgTUTFYT1/rjapxhI2idLiGbhl2Ju9yCAAQgEBCQ0Xj37l0Q6H5q2qfHHgaX/nUutIjv5tu1aha4c+IweXT/mUL7n3+aeLeTf/78uXZcKBH9f/jw4e5UmS3cVwVa7Hj9+rXa9ez6rAL1J19C48GXL1/2rjCXqvn76p3ctyGAfduG8/lyGcoynw9vokS02QQcbvkE8Fh8GlxjOqgDEFgicNCddayHLin0ZOHpRZOgsJqFYxU1YMLPCxLA57mg0ikyBE5PgBM9tlOxdttkuV8JyVqlk8gi69bbt2/1Hn5i7TwrNRd5WpybktUysM7d/+uvv3q7pCqLTvd3MvS4+OWXX3oke6w0nz59qg2dnWRWPdGYtizx6VAJNbFpv2kiEW1c0N9sBG1ZUHtXjbVvXJhNpyZQ1XhJvJpkp2c1OBSo+nSUgtvdK+b6a5Kmn8hkRvyQymtV3coU3ONH0ZETuNVFpy5D4knd2vAxyalaKsL7NkNJgq1rVW1IBwKbEdBrvZvl1TsjrUzIGZheVJaFnC70X9dTuFwmbZ0sE0M9uDput6fTZaTUpq2c+u92c2qXbW8fvqwUR39qVcXqhp48eZJVTP+8ranO6HGpUgrd3b8NCiKPQpVQ49CE0zvd0n9Ve//x6fwvuQq3bt3ywwe/vmCRB9cI4h2FwNR2ZDECUxDIL1uhPwX6kxWyfurFZC7anhQZZN3858U7iJjnNPOgCjBN9ehCfZyiTRp3rot6umk+51i9Q1xeQrYnoDoWO9uqYHKicp2xtsJPgqnOSxgnoa63ny1ZtUuMTdqq/kypqRqrejRfexoZkYo8dVVTy3VNWBea+Ry5k9JOGmkqy+lymlV3LI9Lfpf+Bj9SDYM2cvM5qGz+AGSpCHJTl26NHy6zkBDyxHOGMhcqu/6cJZdhF4ppkk2OotQq09fc6E3WeOpKpqyVo/LVeGfKVJb2xNgTlW3fW6oPrpecPHPpRRrR0aJyzlGKXTuqyYnIanE7bs9ICHaIW0ZfbiqLDJr+ZGT8osmsyXVPWzbNsDkPUGc09D6gwRfPv77gbKFf/KxrN+MhqyWT1bDb0mqU1rDUbI3yqMLIayreCbaUy6Vq/hKE04erGqumaVF7mhyeOuKp1FPFnjpl9cv6O3qnjH07fX1WAc9qmVfnW0658+GabXZV1ywWxKYMjyVmcuWQC5qOVbtxyj4iUcnlDEw7Nif/dpoGVHyN0/XfubjX3PwwNZAjbiaUWq+2Hpqo5Ke/ZZ8MEQqNUk8PhAKKALY9rgYX9HliCIRAAAJnJvCz6d+XL19awdLSdVPR9k9MfnYrOEpn//L8/KkBodTUsFCWpLQMrIFWv+IrcYsYl4qj1azmwLtuPlNbKxD4/fv3PeqzhJFhLJCn8hFNyvSrpUq8RjwB0TpoVwn7lV12r6bs/rNdCVTqyJez1bWa2C7TCkKxVzMUOmxdq/pDOicjIFuaa6h7eCOzVPWJJ182teLZaPsGqicVQ9lVOa76iNnjx49l6OTGSNqsHrbAZVLWekq5+JQs17LG6gW6uvH7KqVt7qrwTsWqk07FYpilYlUPo2DKUbkYnRPF3KxJxvKLjCqhpdZZ4oinKO1YnLiAcchZi2xxk2ToYiC9Q4YVrHfBz5e++iy7ZbNYDHW1u9RJXzV0ED6N1WvpS3XA0qjjCiB1G/0WKSV+PAgZcIS+Sm/HCJaOfjPxpF8Zk8nxllc2+d6qHvLKLL63YnYS1R8RBO6iBFt16vRIK8F8SRibNKGqahPYkPhnQw02kblTImqAqlRx8S0hBaPdTqXwk41NiuR0JmW15argu7sifnHctaSy1FuL4qY4Sm2XkmLQnE652JKAhvyW1qFoW0rVNq9EAeW3tM1rhNRkTLKGopqbatKzK191K5beRBpRfOa8TgAAIABJREFUNEXWIyMQO70M0q9FL2oOu3R/R+SfsCpqUEcs0b4yt518nrQjd27WwqieB+qTh7xl8XNNdCBt/HMvx7UfNNUHWS2VKz23oLvqRxSzzEWRIpRFzNMSokFik+JfquY3IdY7EUtfmWsxVNNUYWLLs1rTJMzhFrWxb72r6I7pn8Ayq/GqFPJ1teaivkPDJTchdtmdD2dtsyqX0zWLBU3sBh5LE4ynSeSUpoM+Iqt+qjNl88MSsbYGc+PNhGoIJ1sPXVIT4RMBVdfVYakfQS406E5MANseK/eUPk9cTEIgAAEI/CIEfpdfea1zEP/444/KRKbHtX6jQ5WaJDVIIvoCto6BbCWMOu8dvy8h1WjwYPlqUKvyBulo+UQC9Phig4qmr0YE2V38p8aKDb+0MMHUp+T61R/N+2d9mUFtU1+3Cz4h0lbpMmiqsVt+8kgqm85bbVuQKTU1QB0EWJxyw56iWIbiBzWQbvUhxJF1VMxn9kG1xxcvXnRtYrP5BoFadJdx2Pjb2ti6QAu7/JTNkZHXobaqhDKMsmA6f1pmOf2RqF1EvU6m+uxS+kNqMYoe3kici0L874Ppp3b5SNrZmLsEtu1Ds1wmOclTU6ovuPLVCtOWflG9zFum0NBDkP9p+Sy84qinzi2jVgt6DMcSYqgSakDdyaNQnVTizUc9ieJYbp27yBY3aZd5j20Ekz3vNyKerV31brA+/lM/xlSHPiUyXei/XAKLpZot1FKg+m71NZ0IT4v39TyXhE+E00Ek4Pi3VAHktGhvaH2N1dhBdSndQWh6RF8o9QWIrytnUeIEjxiiVmPUiPr61e5eA/waCPKRZud2pE2NE5W7M1Y1uejZVgscssCqhwLYSrAmjhxjk8rqsfR4MCadjdZEg0pZdX76BJDM1GTK3EWxY6w0XUWdLgo6TdV5WXL37e5ZCOlA9df6S8ex35XNKXZX1CvJsDgm9kxnY+7iHs9KMgV2nfVVbZTpKyafEDu+hUGLmRBSTEADeZlWtXqlYHF+FNMycslyftR8lLsMuyyhvNlik14MwX9QJv3u3bt+iH8t8bLWc/1nB7yWzZfhyvq8nl8KzU1pwdoPsV+XTe4pfVWtJd/YnjsxlwjIIKiSW0yBS0HrERrM7jtzLrHliU07y2VG5Mls0x07CKsX6bm7tvvfVoU5dIRppJnuhtSnqBqoT5lGClMXo1JP41MNnxOPBztkZhWnfnCbfuqss4WtaqAqg8ZfxZNp07K7ceiX2DmpXklJabp4qm8qnUxQ3LFqW3+NnbxUzW9VQzZIxzL1bbcYlV6ZX1515YMvamPffH2d6fo0ltnSuo2KO8fOh7O2WebWjNXYHu1YHgs7H+SlTEOkHjsfVG3OajroI4w2QRWAzQ8JVofeWSdrf5r10ISOuBUQSEyMBDGnn5XTILNpErg7AWz7rArO6vPMFpZACEAAAv/V9lATeQytmGqdpq1su6emfZat4CgdzVHuUiKt4bll2obFKUtKi8fawtiWgwpYJsyJn9J8U1vISq3gFHw7Ya2oGQXeuD5rnc8oWH20ru1UiddI2LCnsNeKVjG1gamm7P6zI+vIl7PmWl1VK/Kt0lHHoYZfU6isZ7F1WbiaR1b/pR5hqfKoDe7lTTUv6eESzD1mWErs4Y3McguMs1rxbLS9Atv2oUaXSf62jOdSUyoOV+6bqXUvfZXlG1TCYsJ6cNXKVSp3szG75LR0qYojf1uR1VJUu/SnCxkcdf2qb6tgFUFj9jKtNX/qCkW26FQcmrNdTXAbwVRXa1p3wbNqEatlT0fo0ReoINqonc43666KKdOU4KNSyCCoscsyBOZCPxVufFNO6WxfP1ftWKLgwa3TdBBB9ZBaO1XUhNekWhfgjX9Kd4GoF/wZY9kxZKn9tnW2VcBWzlLz2ZUmPk9bXIlW5rcX6a5HM1fu9R2lL2fNdbojmxpOEw1KyLZKXGrUqzTksauSyztS2Xvod0kwe3hNW1altWe0GnPJfK1Cbh5BlXDVM5E2hU7KldiqbFMr039dK0QpqOmtanybYVrbtoBBa17fDpSgZTi52tLbRlAr2xdg2o3R3X3Fa5W7zIilB19VrvSVuwopi7pqkFfz3XL9uhXzwdNRf1dcJaTQvXp81eRZO6aaOY63LNWrq03U6r3oDV4nA/Gk68QMmKqBzILmWIx6V2py7ZYSlKlXOrNVS3rUs4FszX+utkfVcFUqFeGIs4WVuARHCqrvR6YmqXQmdS9Jpexm64kM5mzLXao2ir+URTr8UjU/jWLAu5Z6qCq0Krnq0mw1S3QclluyEpbcV8VrG0Eipf2NK9u3tqi3TE1qPZlltrRuSzNUHJFJ60IWQNXemFocrbh/SUvl7p67zaqTjZEWh1x8bu2IHgs7H1xtlx/iWn2Ti3ObDvqI1UrC5oc0InX9S8NG1yp1Mc1yKLIMrNqU/nSxy2bCc6+HppXFXZ9A1qBVptJ/lusTEMC2zypRxpkpjlkyBEIAAicmwIke2ylXva8/Qqi8bj7yXwWhgYRl5JMul9xKJaLuVvNu+q9S6GfNXKqyUzrqwlflN0Zoq6Y0jaPcbYjXaaG+LiXoWWZ101OficQrb6nO9+DpwLqLhrNdcZErx4eCH6d5lJDcvXROI/HFyDqKpc0NkS2tL6BSkK1Qqwl6jfqUlWxDVSbgYOsScHrfkqmxOBjbO1S9C36I9NUAc83+Nr1nLJha8VBI2/ahqy6TsCvOrLJkimWctcdR0BRNfwKl/5JQXYCesthqxdF6yVCERxDGgm5WKXFgel/L7LK6r1lpc1KrTGWc+BSiatAVmiqVsljKfQqXzOl9ok5CVdfV1NTqp/rsntr44jpFtrhJu5iIbQSbbYDpql55t75iWzyrAiEbOmMyBUsCqO2re7JDMK79S3h7mvXGhA4iwVA+iaWKum7O7dhQmlKi/tRHKBH5MEvp6FnVolgGPbtU8Vy4no0fvFqIozHCxVL/0tbZVklbeUoJ+1bGU7W9vga2xcXYxGlk1V+V0ptoUDm2VeJSbXRFW7rY3i9aEnUpvKYty+AsJVsQvmS+ltj2CJcMS33lVCL1etKpOlZj7qqHsnKraXYte9u2gEEzqv580dpWpAITsfSI/NUdaaf7ta5Ne7NSa5iwBF8zDDKJKqaqx/+MOv7v3Gkai6yiUfhZL1EWNc5UZnmas12ytxLVmCnRVglI3eoN41ohvUsL0sVUGVQxEpOus8PP1axrIkiwWGYX0nD2pkbI6dnZmu9EtbegekkOmoJGEw6XfzF5carAxeVS3Rb/2frvZ+Rf12RnkTNRW6YmKZkt6SiO2qxl3njj2UKj8LPR+g3EZpuhjExcN+Q5L6lgqaJO9We2ROnApQRPWfPTKMa8G1cP31ZM10u1xZVINSp+SiFKXE1edcD1wnpEqckETQ6SJXfFGcp3xb45vZ/p4pSW2dK+ZltuHDjbv7gKMEvPb/6T16G2n3DCZStcgm0vTt9mhTdWWXHIlefWDuqxzDbA4gpgeXDVK1htwkvTI5bcE3Hajp1PbzroIxIVVdbAUktdT+emH5WmGoj+5PoqEVnUpXT07Ozsk55NVPLplp5NCL/BLQmpXjstp4RUI1LMVXnEajU1TQhYkkrntb21TCOK7/bzhdJkrnZXlTOGvxSCUs5UPbDtS9o8vc+zVHDCIQCBixPgRI/tKoA8/iVnqyB84+HQ0rKHUXJ5kxr4JQYzuqXxpMYqS0PHdEaiIbxNdCk503ld8G5CccXMLavdxahXZ3WXpj5nc1TtUrXUXJuqsf50kTWUitNUaj2QBrqoFDIW2w9R4kF2WT/bTuL7gm1w3crUiNjIOspSaBBZ+q1p4GpiGpitcna9Rk1eq7YiKFrBzxrxVuvzqvxXsHVLSlENsTextqspSyIR7hMo8Io36DolYTxvrlbsS777dds+NG1GpKa4HSlETxl3LMmvtvj2Mvu7gx1KgBj7ao+wFCHBVnoMnlJtn12rk5EMYgY/E7lUgpU8aRq6q84uNxeLrzKLIjejgviXKrLFTTJamwLUiUe2ESzucYKW1fxnfU9qMekFYrfyxGaNlWQusBKueqhJrpZahmizipo2iVnwE6b7EB2E05EuxN+iJjU62X//wcS1YgrRLHDNCwUPqnGtwldSwVMX/LlKacsIS822rbOtEsUVpkz1qpBt+dTYRleEtrgYmziwqjar6m6iQeXYVolLYruiLV1s7xctiboUXtOWZXCWki0IXzJfS2zbhqvLi/0EvxT1rlfaFZci6n3aWSZt2wIGbRbyFQI1fPBbxCDXuzuis061g9OpUW9Z32Y7bpVa/lu6dLI8s8PYCY46x9VSxFnLilp6CmUdP6t8Ww3PVyU/d4TZSfXEGDxRDaSpzVipuqZbq2rIlvKkC572r1S9049f/O5s85d+E7W0gJjdw+9ar2bbV73LapmGsljjArCtHlldhlCVkE2QW6uY0tHUo+m/rlU01ZZZtnrK/elxH0LcbNVnpbWfHhqsbiYJWF2q5gdlP8rP1W5ItSvhXKlKxG1zqsZ+VUzQsKwFSIa21jIhT/rWbBvEvqWhDX73xJbZ0rpd95G+SDTAeMJK/YioxnqfbT5+volc4tSMIbOZnqzNqlv3MVZeX3Zu7bgei93/r6wb7vGEV2BsmLHn4BKvuVB7NwqwGu0KpoM+YrYayH1drZ9Cp3aXHlL5iSumOrhZ4PEsitrXaitQUn76G1+vOk4Sr2AhVZTS41BhmfUu7MXf3lquqjKIENcHe+mIaSSQ6zUVVGajJETbkgC2PUH7Cj5PovjcggAErkyAEz22036uBxZ4yfHPbUSfXfaIhZkNmQZFubMncllmO+bZLPzAypHSxFOJ+GlyLQK5GrTUzNVxbw359KxuPIkf5yXxNHJOLOzpVk0RNOHSg6pPfnbyJS5pWUjldExzY1hWirKncjcH+EoJrkfWUSCq/afmDsrA1qxUqUapwZbxVL4NdRqDqjEUqySxdTFwF5LrSPRYlHXCcBETULtbreFBhN795iRkbEnUimP5dwxp24cmzMisSyxjW1D2pVVnX8W0QR9sXA99VlnXS2ADpSjHpdn/IOZS7qqZfhGaXK867YkKbBFgdZ1siYkl8bI4VyuyxU1KjMjKIFue2kaw1Rq41NyKw+t70tV9A2WyyW2z6CURR0WLtZawbImkZm9ZlFVpkWbzjQPpIAImUv1qP1VZE+QRxTU/GEVKjNXKLzEC4S/4c5XSlhGW+pe2zrZKpCraRNdy6tryaeLntMWVMKRXG5usWjZVhiYaVOVsq8SlWrraCixd7VLi24TXtGUZnIZCLpmvVcj1EZR12hVpVS2VTiIj3eoBoW1bwKDV17eDplAw4dnQPiwlVT/gqlHHqqtck/juzy4NReW62GVLdIIJY6L0dTdQepYdlt2bzVqBduGJGROI7YDmK0Q7julCEn2Qxp4uWu8L1Z+gRsU/s+p2V4HTtoUBeAJ+PIEmRa/W0kSCiVtqDvGMSlyv0g0kkX761pKJzjKViSxmTWhQurQZTyTe9ZbIrA45VSUs7X2pK/E5TBDiMdHS0pVfdj+d+NoioUvtOjXfFfmIF4lhoKsAqsCzRZvtxcq8mtUGImEsFXhWziaB2LcmGIdK5PSW2dK6XTNPXyy1vqDlKselHj+IuZRdQ//kOm02Ma5Z4pwIT/hR8gHiB89h8w/tsVjc41hxNSFLXoHdwltGKwUSNpmIu47puHgfEVdXi1eQ6ObiBOMQWdG48itEQ3gXWWKsVn6J4eJvfBFPigbSJjoRi6irBm3JzWiSeFCW7X/KWbIUhDg1BGYHsAldN3RNa8Tm2WIC2PYEuuv4PAkI3IIABK5MgBM9ttO+ZZCTcMjiWxu4aLleoy/k0iyqkfjqBkE/L3ddmalkm531c+lf80JV16g1e7TZKchWeJcG5CpI+h1vTUyoztvLq/pWLHOTybsE8IazXXEZK6dj2k7ix+J1DfGnrhL8LbdG1pFF/iDOavta0ovaXat92GqSZVTLlnYCArM/sXW9bd0s9nhj0FL188Ptxn82UwKzCMQbW31dzF5voKDZGX+14qyi9Y48GVu1LAmmP5nQMrs3QV5ymeIhgObra1QwyzZQdKu+oLcKNkhftJ2KpeUaFc8OjoKtKspiSbl2c7pUl8pwSR5JFdSQ4GfWfs0lMVaHfv08hECkCxZZBFa1LKXvYhm2EWx1GTio8/U/l1p6UBsTP9Xp1IsRp1DpLmp0GQsmo1RfXh/FqrlQuSoL4me3dE0H4ZORfVjtIluZ8dnJH2egVNniih2ESFRf+GteB0z2/enUF+ii+YSVmm2QRdnP2UpYw1AOf5kk/lOq/DJ9+lPXqT/GJj6cmuvAXZ9VdBMNSsjmdX5W2lUa2/tFs3ImAmvasiZA1AvoL5G+/daS+VqFXBkhbYVkB9q6XpN5SWCZHerWlBGDVkOPZ30Cqpzx8CRRmbvekiTNR0Z+YS3XslqJMsp/sCQyZhz1obFtL5sfS3T9Sz2+MvLBShLJYwSljkl22388uG5r0o1SnSOa0AW1wuhCJOzGUh1oTixdK6ZKspkwltIFqKnGFmizWjbWUkv6cRw1Cpn6QDvBT7v5itNfClGacbNq3icOMlu4BGE2fBqbBCoIfua2dNFOaznQhRqvcVATCBb8tI8IrlPzZ5V+oMC0YZ8qwKyXokobVA9ZttmYRhqBoxUkPv00VmNjjvZo2Dc7q6PEvIJlVpOUKVZnMf1ZGvtsu1PgrPFX+n585bJkAdLjUz+RspFdXOsu1WaFXYp2upYDUKPrJRWc2OYLnV8Jp+sD+erbz/AvtfS4JS6FBG5qzL8sRKpcytEYfinTceU+Iq4P6qdWLefFNz+o4aujT7fNwTcTbm8t07jiu127nrjaXzMkcF9jLfghMgvXpHSaUmPbE6q8lM+T4MAtCEDgygQ40WNT7fs+Vv117xWC4pGDhkzqYpuQzXJbJ6Szs7d2YTRXrkwtfzVzOpb06+P8zyzp3GRfbt2rn/+K+a+Oq3OF9OPPzuqqFAmV6VbZSL64mUjgyroaU/VDVid3fGK511sOEdUkc8Xz489WBh/Ujten0ZEYzg6rfEUsXTdvBWrpMp5L2SXC9VSPyoCtE/PmWl7VVFnfl7tFaVUMIiQIFNj2Ht6IL+HS3ju1Yj/asNfio6GBmlvC24lt4GwvGayCq7eSvuoLviqYMuqt5fpS7JuCFCHtZJm42AIH+k13f1m9WCs4cirSPlKrOjkJvNT2XXuJGbYqqUvngkWeym6pYL0nPZwW/IstBZPd05/qgBq4/iZLXubNukqrC6WgqqvqrZSVvl+6ymulJjmVuIWSL5K7VhOWeLJFKqySqhcv7l+UeGUxZx+XtK4USxfCUl+i2dzTgZLtCh2ED2F1KkYVQ1j8Ryqv1ZriyjbZKCl9qUq4cNX8SgEu9bh8VIdu6WKDDlrMpdzJRE/2OcsNmyRP+1plavWlUttXFnHlXOLmwjuZyqlEknAiliUYYxNXH6RTp6mli1YalLJEvqBuLwnmwqV9dYtKWX+uaK0uXC6Ji9ka1UqAynSmVixXTUJmNROVd+p6KgXIfTxdJ9Up5yZojJ/u7nsY2FgwDFrMhJC2BFYnJdTwD+1JphvyyLY6rWi5iNKL3w3pZ7GJlqnxkwqulVcgjNwAP46yVgpBnKWfaY1MyfYz7EtSnSY86NbtNVz+kq9T/3ozC+BnunRdXMl7qDg9MTWUqD2KX5CmKmSs2R6+eixb0DQCMWIrF6eQGxLn2GoAFUgy8mxhIKp+rnodMjjF6kgPGZzSs7JQZPdgfGHU6aVqfqz0Y4WkNT7Vgdjn0QyhXz2USJM54diM+LnoWhnFwmwAPBbM2BZyZTuWfcst3Tjxr2mZHX9VM1XghCcctDv9jBcFlIIfLT1ZlHYg/XR07eSsuaDNip6spZxz6S6mETD3f84OpgJ1n8nmn8Zjkbr1J5dSDVx/k+qNjqJfAYJrpaAqJJuplJV+TasMnlVqklOJZ9kHXzzVQ4mnyqnCKqkm4sWNRekHkjf5KYH9ssxei0yTQuUKLNlU6nP3EQGT1Sk7VQxhCZ6q+akGFVe2aTpFSp+tD36gKn9N7gXPSmBl6ssQXLfqFybZVv202C0pKNTqI0EZZ3/OdpqrKRNhRwLpmhxoOe3f7lgKsrYQwLanKcXd0AV9njQi7kIAAqcn0Gb6yWGSxxx4EsU/T+mCFNOYfbBTpzVpU/xnM10NbD42WPVmYpGmUaWrlp0uihFJ4E4iLSWbNbUR8+w9KaP0pz8ZkGkiL3bRYqkSIXElVPpLaSpcY+8ldJbw4hk9FUGCWbKoifO/cP/vbKkKW1N1J+xbTsdYpg6zKkMNzE7PnkBHWVMMrhapyXdCujqhNltnes9B+4rG1nVS/ZTsrH5XA7fZuNa14AdKvMC2d+0x5VQv1RBZhgOBnUS128DYZZJ18lGoXbQib1E6zdBY2QRzybP11afrYAEp0EJ6xC3VB6mlfypxo/yJaKsrcJKhSUa+DKKULlrlYMHPK76+YJEdBMswapuhvRNpuhhEsNWaOVtvt3zxRk0jaxQgm9O8/cZzHc2z8KtH0EvOqkD22X9k42sV/6wdhCOp7mm1kaY7OJdUwUU8naJaYekxt5xFKSjXaI/IR51tX35g4ORsVgSp2yKeE7VfbQyKrKq42jScVLrouqzgy8bYxKdhvI5Nja+76bq5BlW3LfnGkrgQdUBqHdK4kjKWtDiayzRxEY92i7Pr/aC9mai827vHadsi4bvyScORbBvUN1fAtDB+bYyrX+BGMtniqHJhWQHfzJ3ooY54yOY3lr08usqSxjM56gQrzVFiBkC2zhdYgz6foa7tC21GP3bfUa1f2GNdB3izJrrTbljv3lac43oVVLPpZ2U9b6vQNLSDmpe2iPzUZt2YzWYqYrPpVzC7EfNLlLiOu56LzxZOrGbrgK+I+r4s3SqVl6pclrpjVfoCW5KaLfVZa36iURzlllTjq3j2OuiJgvV91ZkgQnHZLT1jVl9fLIn/YNwosG8+n8Ndz9oov+af0jLPqkk1WYX1y750Hfh4QVNNj51lH5aSnQ2vb1+02Vjdq9Xe6eJSc2uzWM7nsSTmPZze44ur7XxQq8F0BKbjrH2EX0z1UOlVGDWNdB/np5Z7HY/jxtz8kJ5YmKxHfd8d0Fs1XDLgwSPNf8aGMQ6JO83mYpBgQwKqzLESEyHNtwQ0LAtJJQhg2xNwplv4PKuIiAABCFyBQOOTBXL9jIQL0m8EsqNeE+UtuNXPC4/7SKN4nURaHRfF4jUfm8XVJh7KxmIshcSpdQ2pbJitFr2yymjZx7aEN66HS1MeTWb9gu2YS1LNhu9l6NRALAuiszIrcLNZY9UZibokhiU8rgxZ9XDHyEfRUVn932C/dVnNqV8Tza0z2LpcYqvxy1S/sWVbLcXpIxSoqZM3Ih8p7dEFe6aPoprZRd+43wx6ycBjbO6lKLtYhiBE3cpRIO8rp5Rl8eWCfS3+bhiN+NJFyG2n9StVlkJJqrTYZXdXx7+d8r1gkX0FLY3RfLOwi00YR7BcTzto8j7tTteWOiyFCmmPRhR3dhtUGIv3vmpgO6ljStaolKC2DN5BOGJyCH1RfXPhrgP3xj3b6iKuA5amuuUsSquS7piOxWkM6vDG0qZHEK426qK5R50uqaULm8TbcvNHbK59RO46aLyyZu6WLpqTtFSzDbqVWYVaKlgnDa56xb5SpmvZNxlG6Wu2LJ0CYzHikKBGdZKkVbL2wdfG1TJtVerHgBaAwTtaga4lYaf5olnZMGizWAisIWAxvPu6PTWl07Np731jm1ZZlunxeEjSxBAp2cC++T/9fj9AajfF8UDGzyK4bsLqUokEo0KpKat7Srt/zT3hWDWyM0EdiH+qUPGDO4akq/QG0HYse0HWs0sJdgNSkGPwSMKJajuUiDPaoK9J18apNe07WxhjCdp4rtUK9Ot+Bp1UkIt+Zk0RJ0ZJRp7XqflOBYe+mNVXUIv87jWoIc0t/2gTR3FDxr4dusLHCg1q+1kt85LWzrewFauYNjtpPyYTVP7pZzC1e+7FgtkeUKCW2kvz8IRS2vrqwcB5VvV+4PYTYkZbpImgLLfWrrJYF5gO0TPqJagw/thkdfgQOJZ+PZy9bthC45nGOMfAJNprlDFmPKS1tFbZLmP69dEsdaBTq1ydve+Ur4MW14c4pHcNccJw0YRAetEz1m/bvrhJEUhklQC2fRURPs8qIiJAAAIXIcCJHpsqOva0akJWx5llZUtvGkgI3HVUkCuVhov+Wk4ZivRTuSL56NIp97g7O/fni5S47k1yqbz+rEpCvPhWUBVnB9UC0nDCK723NZbQD9lruGXZnePL6V9vOR2TO1/my6nroDIsVbYxw8fXUZl2Wi09rmptcPGc/Ng6h6LJhWVOOTAU7mcTAUjEQqCgeTb3RlRVLL6cunhLiQaMY3FO/F5ShH13UXCaF0o+j2tuSxcyic3zPWuC8aJaTNVfs/TjS9erbSrXnPpvFxQwD2pgXBaF+MUpyCLxiHKfzdEF9qiZFyxyoAKLmWo4ZAtyT/wcSjC/5boKOXux5RjNp7dqK1QEP37Da7/bEhO1U+UlQ9G72szOMARK6VdqC0BLtfEtqh9/wA7CFdmyV2Mb8j6xQPVLP/dqoY7esS7koy6RdOF+Hd6+dBa3dhK1h1OdKK9dsErPLSHD7C1L38rYxKGzDFQ7adBehVTD1fM23Lboim+5cKYgceHXKEuau8ex6F3l7e3nOA4araRbbqdK6ATwL2TzE7pWVZS0fvyu12ksk5x+9QvGfT36BUvL7TGk7cr5OokHg5rZqr5Zw++BfbZELnDLxtuqdMF4sOFWDbVTRya4cE04sId2k5I7G39E1bRScVk6QVsW8Kx00p3LBsPJoGIHNXD66fduWaXrFFmuyKycU6CQdsr3iMkgDugIAAAgAElEQVQGpmMvREvVTJ5MQ6pBY5T91ByOCPTuTJdK59fSbeasYpiWLiDXasW5TCHN85qdgpNaLf3UpWr+kkaOFR60X7/5uGunel348e1OkZ3JaOMsv7wCgn2zq3LAmM2tZaKMzfOqscwJOXVrNmXX/KcL2XaXiB9fDcTZBxchuJAzEKSW/lk58UWbDfj7P9PDn0kv/ujj3Db/ah6L33LTbVCNyK82m12v2goVoZ8wmI4ltpaac6A+whVTDmeg9LhddK1yThIL4UC2zRpp0AsEYkw/fe27QjW5UO6zObpAN23bJLs4EZdR4sLvNOMUCBmNgHE5eNL4Zg1tNEqHlgfbblFf0P0xxWGBRhwIQOCUBDjRY1O1Jlzqgls9lqLl2RdIokd6CBPoRr11lmy9RylZXnUgeVC0DX5aJkMDId3P1VnvTvIXTBNMMvuqn533VF1quzlgNhcHMH2xzZxLrKPVuYaE2FuOEi3LSwlR/coQQxg8ZHAdWYadsWpUedq2vrQS43McY5HikA16NF9sbJ1Po/66xmjU504KRgIFairzRvSUbI7+lKMW3tRfy3/Lcik3NghGgJZo6S2tk+nze0ldO3vYr9QWj7T33koLvUPEUcV2Klu6cKtWQWS1iNUyBo8sZeHCKxW32jAbviMxW/ZVf95vL7Mp5AZesMgBomENwlCC2UcEvdtIoD7/Z4JY5Y43P5fg2tJmy5yHIKP4p9E8WixtnHiTEIuEB+ogJiYqVLCk5zogd9HcUCfUkTsluOUsSkLso9zy/VKn3+DC1eG9CmWsA4q2sYQJm+wz7GefZ8vL2GQWy1KgpXb106BfT5au5cfudZbHBG1JMD98y05hSZVZ4at7hafSVQ677CKlX0rcHm+6Xcj02YtWGRODVgmQx30CxuFep3GNL0mn69WBSad8+yUbLOWoQ2yYV5C436npWj1vwFNDDHvdSFv1IC/9tKfckMBxkwrGLwVDldVJwt4aietAHLKv+xdXj9U1pviRy4bMTqcUVNRKgEvuroxbZcrucRUqrrp+iFprp9YUmGg/U/96+9lClXe2AvhSta0MgUn0M5quZfGytKCa44ykymLfWzVb8LaFdXUvcbFBzU/kfqxbsyoLqpCrPP70V7/xoJ9LIIn7uc0gHft2rMqclvbKljlNxtKZOjMeRLb0sMEjrhUvXdS0btpsWtfMrfl8Zrs/V9X9mF2vN/NYZAOXGl0QfrWdD9IvpiNRyS023DWcIPJofYQrpuSctQB+W9hyISa9BONLNV1LeFeWrhduPBjLMIX0NheWttmPwFKp/fAt60m/kl4n5dWG7yt3+60m11FEp5Ji2y1gLXbVzf9YErTHCZwEv7n51xbnwZ4pMSEAAQgkCHCiRwJO+1tZfpjfMcxea6DSVkTLfNmsJCpXp47TL6B6x9ncE4FdO9TcEawvp1+uba5zN+v40m6g3FkIZa/iS3I3QJ2tM7mLxLOyBYGzGfkME9ebTW0EMutnQqr0rS1lrmGrUrjKEBf/ECFpRSTu9taRzIKySAiwdGv7LV+qA0vCJMK3nArB1rVtjKqcCc0mbjV3q9qW62SpVdr2hB6b3+q3Dai3Ti2QXS/pL9D28JRcYS3DjS0tsBPsoBerFd6tWfpjAaf31VKvpu9H0IznaoJLESwDqw2GJKr8foniazWrpSLkhl+wyDGicXZDBrKNJlj6rR5XUXf0ZJbWWuwbrAMVWH5aBiOK07DZ+lJZhhg7akSiuoqxdHGUDmLCri5g1UT33qvhV4DpelUkH37vEXos3qFDLE3M1eG9Srpk+ny963p7z9bYa8gt3xIdY5Ms2hZHsZ8Ggzoc/9y99QlmLFUcYh/1ZGmnX2TjdFbN6wR24dN2eBcnR3zS7t9m9haDZq9IxFwl4E/HxXZsCjm0G5le+Dhc0eLmXzMVFleP9KypbK8/uafqYXcGjJsU/UoYi0fIEoEAb1kv6cOfve40uTEVKq7bszJsMDe7BHk2fNV3Gk3g2VJsELg0dG1rwYwFmZ10bShJ2l2cKrbidGpQaRd6yr3MRBjxzkazjC5nHywOXG2bQlE2iZfVqC9V84uVNdqDliY8VQPfa1KzyqobWaX2M5rtHBW4zVDUAudq9i1LlUNFvqxltmhhqaG5cDct6Q+O7HOALh3LRY2LQptNq9syAHFq9WdOzmfzr+mxGNewtvecXb1d0kvXnQ/KHdPhVDB7sWq6j9JHTKWTB6tKni5U2bhplp4xcFUkX2DVWGOyNdEsjlO/4YCTfJVMp3kGCeAzX7p2naYTmIthCQQzyUs6deH2JYBhi3wpwbDtRnXj8xhBEQ0CELgCgX+5Xp+LixP49OnTo0ePyiC8fv36t99+K3vW/tStW7cs66B+gg8ePPB/Xvna4v2Mxqde5rgCaGitwXPz6qrKWSztjx8/1Pp2gV8s8y7SXjPTYXWkxqWqm6sUzTPev38/96nK+Evz7Olk37179+rVq3ScVnfrtYyt83UhC786i+rHd9f+oq8L5AICxyWQ1RD8UYB22zf3lBzG27dvu+ulC1ngpVuEBwSMWpar+ffff0/PqtOxd3B2w6jNuDdv3gzEM/58/vz5qtLVm/erlk7O1d0DuaNRl3JwccEiBwT4mUXg6dOnlvj//PPPXuPK2e34MiCq6hbJC+J8+PDBMhhRHInx9evXgizSj6yaCz0ujdjtbTq7grvn6CCmgn///l3+g3gmOKi86dcFE88W3/L3ERYnwoPHJTBr+kYojrH5byxqllSMTTbWjp9dutNUr6qdRk+ePPEf4boVAY136mcImwgjF07rfYmktu9zJYz4pPPVoHKbyolBS9QNbuUS+Pz58+ojlpm01UT2ipD24W/cuLGXYGX5BqswMkrFU2GzAqSBCKab3NPjskUPHz6cTScO9B+M78Yhg/RHsWBjhgSTNgUrkmkHbCq1dgP3K366h53yVZXbYG42q4yr8qRNUFZeh468pN+2FsyIKGgvxqeM0ZgtjEG9fft2deXFMskZp5wIUdtcfedKHZNkSyQye2u11ftPXafm+6W+yLXmiq82cYR9O1PdvrJltujROOUy+M4H2uyqro2KntI5t82/psdiHBRoQHednQ+q7ZiOVqZj8D5iKiabH1bVPUVgZ50RFNEORCB3ot6+cfdAEM4qKrbdqFl8HiMookEAAhchwIkemyo6vRsjV5S2i/fBThS7MJpl2+wN7dxtEJrZ2fENCjtDYs4SqGwv2swU7NXQJiS9cZG11jsr2Gxg1nRzkMLS/GwQrfnPSsLN5SHBmMCYOtJkWe7MwlQ0y1csYgiVIWryZZtRtCy0zdpApZaxdXENWd0qFD+ikFbvac8mTiAEtidgd3j00otzmWQwdU5ZP2mNiW9jfvsVc7OUjf6nP4YyLpBPRfAfTBcqK1k/Ke1ZX31WPvw2r2apS02/tKCXbQp2mvrl1fUFixwQ4GcuAdlzo2+TfvcyN197/Flb1NXztw9GdKiHv9nLXqh0TL32YFHKixcv0un0uzurlDg7386vWmP/cf9BPzy+zko2flwhmq50jspsBAVqUsXu+SwlkhuuatC1nufKQ/yNCRhb2cZSKbsxBbO3UMYm29cZP8dEDyuLpw0Wu7z450t47uvKGcImcDQYT/fdvScNEqW4c+dO2gGT66VamkihyS0MWhOMJDIRsHyWdthDxCxKTBdwTKdlqVzBKoyMYfOtEekpqUCwrDWv1fFUkHjxjpEgnSv81Cyf/7a89lgXVIyEA+YYWk41dZFzLywCjLl9PN1q0iYol9JB42sr+ezpUXtZ4IIGYidvqclTateZLbQsfKedfzt/P6alH7HI5qeZdX2pmp9F5hyR/crTe3w6yKI29u0cVXcqhV+Bl8p1Ssu8VNgg3Oii+OtTWbj8B4Osg59ZyQbP0mYDIPFP5tYmJpf1WFQB0nO8rs5cZ+eDiozpcHpfujhHHzGVjs0PS1r2w9lZ59Pg+jQE7NZeRdbMJ+vyB1I9tt2oLHsruM4UrhEd0SAAgVMS4ESPA6u14eJ9sBMlC8qW+9c1oWOZ3fblr5lj9dPh+lgENJ6PJ/X0jke/4Y1xzmgW4+xeitmYBEJgdwKrG7uXJNTe034NcCnTKby4I7DsOEln3fsutm6WsDSe3skXP6X9iMY9GfGzhEDg0AS0TuzeN1bD0ZlNvYtjeRXBPnPXW9oTpB/sLM8aTMkwWt4Q0Ip78WZcS1db3I8XqG+Vj32vz1LuFyzyEgrC7QSMrUBDYFl1e7KtYsZzUzIdXT3/rG5CkWUJWxXWpWNRit6bqj8GyOXY/GLwDmIqr+U0SZnuvTx5zaZaHJvmuiPBEQiM8OL9CBzaysDYpC3PgtRmezdNeut9SFm8ggR5JItA7lxWVuLGyKujldlKYky8PtrqcEzy7+IPx0XDoMVMCIkJWFYGb9++HT94lJD0QRIjGD0jSZ0W5K84q2fsMYNqdy8lQFa/HI/Z0wU3vlqTTuQid4NucbWfmsVimeLo2l4stmjMEz3SezPSJmhWF+cLXKpdXWtUGmO/urRU2Fl5rjBbqA9frdp/TWrZX6mdJTkbaFktkmz9Ps21VBlOWfNnVXDiQM1OuLO0pNAeLllAzzL3u1TlgqSKf2alfwX7Vkxy9wevbJkbwh9/YYs220rdp59bW6oqV/BYgqH0Up25zs4HEViqD7Nw6O5nsShw/D5CQrL5YUl9QfjqWpXiG41JkHLZzw02E5YJxlPHIpBl7fvNoR0L2iGkxbbb1ZTVCvB57GCJCQEIHJQAJ3psqrgdJ1wS5dTr2f5OlETM+JZKpE9jxeH9Qiwvlfm5ay1w5DcofFG5bkgg/gyvak7Xulqzr46vxDRUPUn1JrA6ObUkwJYzaIEM9uO9gwe130ufhw0Ch/qJrZtVhzSe5djImdnyeLJZmQmEwF4E/H3GWQ2nWOD0Rtsp2ayZu2JJTvCgZXTpq1X+cO4GTc04p8dfcgyKR1tK3LJlfMu+eHVRUAJr+FxceS5Y5GJWPOgT0GkFFuOpR3SKpf/gNtfxOxK9Pf84x3RJ3TbfdLSsu1KKxQjvohEVxCLbyB3EpAvjaZK+M5OlxCaR9829SRFIpIxArk9VlkvBU/Z3QQsS7/2I36B8G9UvX0v3ep2xibzu+I0vvdOrTZB7HZzUT/WkPEtg9dx/jf72tX46My79nrnqcPHc9SyT4kAMWjG66zyoV1Ms4xrLO4TDQksX0NILD1K0YBWm01JCGpePItfQZdUiRe66mO4X5OjXwYsiQlfmMlm8zX7tRQfWWBQx5g7y9NjH3qYsBA4aZ6l2xW7/ZgXsV5dyNX762ULL9GzNBqd0nbEo2iJhOpelu5eq+UsQzhruV5vrTBxh305Tn/0KvFSos1rmpfIG4edY2KLNBmot/nn6ubUreyzsfIjbBaYjZhKEnKOPYPNDoNaln+ysWyJD+KEJaDI5a0bOMrVyaCCnER7bnqVKfJ4sXESGAAROT4ATPU6v4vUC5u788FO0TDf78euvtWkvd9eCP8FXLwApjE9AM57BpKfqjAb5XSXPrZa+MBqkaajmh3ANgTEJ6KMBljdvZ4W3fI9l9sEmgasv6C7l8uLFi2GbJ7ZuSWsKV32z9/4i2fUz8gk5uWUnoDlKvbaR9adHtI9WHbT+LEs7dmGOEnO11N++fZOVm4ojStsYamW0CjB35m41wStH8Pe0lY3d5EXr+Dm1vgCjmpjCiz+kpndXLPKkzxMJRKr/aXlF3yL2rCQXLPIsBwLLCBjbgrPqZbmUPRUcWrHBq55Zy5wqVKduxTLE6PF6QJma4qeG7SCcqBbC8vn3fbVYb7utelyuRFxA4MoEVlsKY5N9q4cO6Yu9CNnY4sP79i0OuRcQ0Au9vm8wm4LRI519tlXg6nBM3pfx5eRikTBoxeh40CdgPOj/0LPW6YFb+lV8n9W+15r48keUmg3rdOCFfCFjSXP3dWS9FrjaFxiFvEK0wHda7aFmmajPSreU6al+piDYUDErpObz9x13z0qlwPRCg99yl1I4ffgShKXwDYDIinbKxdKU/Kw7QbDMZW0wW6hxnAVIP3VYUpaEncabS8pdCvcrRqdrC5BOWZ8sWbdV6VKL2pbm7Cu6U1UfxL75JT3W9cUtc0Nl+QOWMg+8084HV0barEORuGBuTXCWzPVSeIJnq1tbeizGeeZg3N2qpOl0tt/5IHkwHWmlGO+O30dYHCo2P7CzzljhiXY4ApZpWL9QW/bLfr5c5xLAtmcRw+fJwkVkCEDg9AQ40ePYKtbQpbIAmjJ2ax4FSe3iL8avk6Ulr/yQcjpx7g5IIJ7Z7PTFpIZlj2VumDhJQaAVgbL1MOWe9RGwVtL66dS8ph58gc1Pdt/r2G5g63yN6OuywSqLf3e61m6PL1++lH05LU6NkK4EpE15rVl/2g6rE3B1KI/+5DP//PlT6lY6WhrcxYPtyqcscX/joHHFtCwj/6n0Rtsppn0Lu58y1zEBVXg3DVrzjr3spFrf1Ij0zokUpGs1sRr7aXQqLLPeccFrQlZz1BJL2TD8gkWuUQTPBgT0yfQgZPan/EP1fbO3+gX6vYly2axDsZcodpvtzyZiGt2J7TWSkNndGrmDmISUM29RXO7LbI5Aw4usF+Qa5ktSEDgZAb832awrYWwy1SK9qxz7wO/fv5cpPlk1ozgJAqujFbWXfq8TJwQLbmkQutpyd5/LxaAFWuPnLAHL0vzuqyqzkhsDV2dOVtuyMaPe0QLz2G8JxjL8UWE1Ds09W0GW01iXNE6smevrrYvR0vdfFNELaWWrkH6XsVRAo/qWHk+HW7aSG2c/0hn1uJt+D9DNivfI+ihpJgzLXrNV4xiZBJwa/RrbS2/+voFKFMcobSKFpVtGw6V+ZymFmvCEcnuTXxJ7nJq/JOHhwpk4Sqgs0QQST63eMlqMvVrZqvy7R7i4ZW7Ff/yFrYKS0mZnofkDpbPa/ITq97KlW3os7HyYrfn2wET9sScSxzx0dz9+H8Hmh7jKzYYEk7GzcRQYL2suxWwVvppj8WbCVhKSzuAELNOwrgia9hxhTdbJw8USAWz7EplW4fg8rUiSDgQgMCYBTvQYUy9WqXI3bcTpGgc/8YNTyJbzOE6G1XGRi+kuOq0FuvS5GJmAFow7fTHJL3V614gfc/aabSWzWAgcioBGnsUVtcBuNy+7ce9InK9mUvZaLImFSYRg62I42kOp1871ml9sorVjWLtvddADM18xtxOHSN2qFfrshk4i0HkE8g+Psnd8A6UYV0zrJbF8gbO4u6kX72Qp+O+H5J6KOItCjUgDwPpBqMyvZeuSWuj2400LqILR5QWLPFuFCKwhYDy5QF/tqMkl91m9A+w/on0eAzpXsSvoy1x8bRxfGD++XSxG2YPDdhBTcWQzLZ9dqjmsqozb7FOdKthsXgRC4CIEGJtsqWhN9wXHH8isqfPaYDp9y2KSV5qAPDrfN5iNbPRFZ59tG7gqiTb3aOanbabFqWHQitGd/kHLMOHQJ8etHtd7CC9a5tGfpZT96TfgNW5MXLWBs21HE1mrwBWn7EyK2RxPHxhMhpTpRZQsc4xdF1hXHQAJaXylZ3ulpxd3jG1qe7G3zDFhii11r5OoacV1yjROdtUqxo9YQgaZLTS+JVK/0LPExOjD+C/rLiVVEE7NL4B2uEcYZyVUdm77lij44Lcubplbacf3XS0L+qv5ttr5sJpRIgJtNgFnunVWm4/HYhxHs/Nhto1gOmIsg/cRbH6IVTYbws66WSwEnoOAcUQwFXbY+dhz6KJVKbDtrUgm0sHnScDhFgQgcAICnOhxAiWWF0FvM9YsZu/lL+q1rtzu2fLCWDlHnhybwDbzepbXUxOcalpiIlluQaAhgRpDOsLuHOPekVliladfzabZPBBbN4tUu5G0t1KfBNQmaW1Q0yke+szsly9fNJmy2bLfrGAEjkBAe5RVE/p9WXGEMhplMK6VGlNLRzO68atf8kznwt2YwFCv5Fne01YRmuzFiVGkQyygCnaaXrDIac7cLSBgtNWqn1ua0GCMYBSyoPj+I7mDi9z4fl6Ja+OrXP72kURqO96y2L2NxQveLV/KfZv6tpQ74RCAQCcCWzZtxiYaFAduqt5A0zT19sfqdapOJGskYJn53GV0Niu/RRKVaEuXeFZOBWLQlsgQLgKWYYLxreAxea4uenYaprWlEZjHrksw/tEhiVKU7c3Q6FXrI0s1SnZVrxJxnEcCe3yryWSINupY9G7p+GIJLSESwBKtrNZZUq6MU7k3ozL3QzyeqGBBHd6yOJ3sf26yufGNiEaYLTQ2beNw2FjwIJr9rBCjtEH66Z+XqvlpFGe9e7VxVq69yo1vrCcj2DejqANGM9q6E1vmHkoZcGFrKmZuG8yNb4R5mjZ7YpuPx2JU7hV2Pqhd55qC3PhXMx0D9hFsfjBWwmDJcumpfnNlSzkq3FKvCjYTJnLk1pkIaI96ouuPSzrsfGws6pVDsO0F2s/1YXLjG0U6zXDJWF6iQQACwxLgRI9hVbMuWP1MrnHwsyTKjv5i7tdI5Ad/+vRpqSCEn5iAPDnLQHp3Aolzl3eXDQEgIALBt8hymSztFMxNpyZ+TZ+l41E1pVKTe+9nsXWrhPU6ivak6hQPdQrG0fhqmkQ4BwHVCh3yUu9XH5rGLksdaWK4Rmk+uXdrOsHcvFbj68Uq447h3EHfatbGCKu4ss5NV6YXLLIRNdGyCMiZMTrVm31mUx6y/x6aOtNtXgFabaQB2Nz4weOJn5alI8vHtxNZ9L7VD06x5Jq+s5hZweeF82LIPAiBkQkwNtlGO3JQZUWDvWXqFGSE7S9fbSMqufQmYJn1lZs3zmSaJLHM4RhHnV3xYtC64j164qsHXqiANWeU785ntYDjv4r/9u1bf5etWnTXLtIyctQgqFgGGU/18srl8ePHKos6fb08o6OuNQerkhYnu3tN20WAYDJEczVlvaSlqypO3ELGOPQetnqs+gODL+xadFQZJ4FI9m2vzx4Ek2mtuoPcCa7c+HZdBAWcfdBi82cftARamrbSaUV+SSQLBz1rlHYpl9nwS9X8WQKnD7zaOCvXXuXGt1cYS7vuat/soo4W02jrTmyZm2ukXz2vFzVXttz4dgnP0WZPbPPxWNj54DfnXFOQG9/PK319AtPRD04aXeIumx8ScPxb7KzzaXB9MgLGEYEr9aHXhlwpzn2BbS/Tb243nRvfLtUJfB57YYkJAQgMS4ATPTZVjb/zY9OM5zIzehJzj/5vWL8+MpHpdMv4HoufzmbvtPiZcr07AeNpvvVyJqZZLYkPZRwsAhPnagQqT4Aq283WFrJl9JXIsZJAIuUmt7B1TTCSyGUJyEZdfH/JlsefGTej4Bq1bY9D7XWw7Fafir/Xq9qWwabxe0pTQS5Y5LYVmNQcAaPLt5njGmRkFM8Vp/giKyONAvp1c5YhxuA92lAdxFQlgu9gL9WTASVfEpXwsxKonAk8K5b6cvUz2rFslx2b6OVG7QTyj+USHL3fm+XixjwJOSiBwKObLcWOS4HF8jx79mz22S0DMWhb0j5WXlqgtwi816yIRbbVOKvjoGHPCHBFCyZzssahLhHjhTasrxJTUvWDIFWq58+f6wgPdfo60Unv84+vCCPDLaMFZ6IVH0kcpDNbhK4Vz7KVfDQfwKe06syvHi3kp3bBa1k5WYPtC95pKJ3VWM49WxgM9JZUbJnVXHrWEm5UtFFaS47GOCer+cZSnyza1cZZ2LcTVGCjrbusZS5Qcf3IqCBT4yO0WSMoY7Sr2XyH5SIei7G9WKavHbqaiyAjo3g1Obpns/I693DGMSm+GLCPYPODUZvBZGziqb2mzZtvJkyUkVsnI2CZhnVF1ozKXpXcycDFKgFs+yqi2Qj4PLNYCIQABC5LgBM9Dqz61VXqdNnqT7jY0V8sOHzOOD+ehsbdwxHI8vwOVzoEhsA2BLS3r2bbU+91RyOESjHsM4ZGedpGw9a15UlqFySgQz30TcILFlxFHnNXrr4PeU11dCp18c7yHvIYX6yyrIT1EE9pWgabWWstFyxyJ9WQrPHjmXLdjW+IVSINppU280g1GWXfitG1f7cMMQbv0YbqIFQh9ZK50cCO6cBUtikehwAExmzag1vy3GojJ0HubjDRp+5S7/fmJkX8ExDQa5xBZZgt1Ght0yKP3o3Xy+qzxdkm0CLkNpL4uZzMoPlFO9a15WRhy1hj5FIfvbIFAxNtou36HhGDoJErcyxbMBlin6DwkzKepNB1zG7ZPDNmdzaRXD0vwHJQjq+U812vznKrghmrYkM4QQfX6lwhZgudjizuvYvc78K4m7GHtJeq+f00OGzKY3ZMXV1f7NuwtdEuWA9bZ8/dxdzRMjsZWl10dZIrhaTNVgL0Hz+3zcdjka7Z+eAqPKbDoai/GK2PCOYYEwUc0+glBG5+i511zZGS4DgEjPP/k8CrTsI45bqsJNj2YtXj8xSj40EIQOCUBDjR48BqXV2lTpfN8t2PRAqVuSdSttxSd26J5sfJ8ob9B7k+LgFtCGi1CaA3hK4rfL2FJ/3TE6jsL4KtOXvhqrcG2+9qMrLC1hlBEQ0CaQJaLBzEXqXlbH6XNaHmSEdLcKhuQseEGfdS71gzLYeJ2EeXFyzyaE3gZPIYT80wrnbXwJFv7DdntVkdj1WTYNazyt3SVMWh62tXFpl9Spb4W8YZqoOYCh58/ihBY3fNJmTjFgQgUExgRw+wWOZjPagOVNuAgr7p/fv3xr2zxyos0loIGJ3G0XaPGeWx+xUWVrlxMGi5xC4V3/IWvWW8MzK0oK8JRN13j0EgzOzPYFHMOBKfTcoSaDnkRekwCLLA7B3n+/fvfhPWsLpsMsTyFQGdFVK/srkERDOWS7f88EN3Z+y+sHQletnpyZMnvtJ7XytH1wuUHYizJCGzhRMZ43vjTgtLPLcJN0qbJczVan4WnBNEPtDGV6wAACAASURBVHTHVMwf+1aMbpAHjbbuxJa5rSIGXNgKCkibDYAU/zy3zcdjmSqGcb7FOIldXNn0oFquP5el6lc22C+WAdNRjM5/cMA+wr5IcfF5P3bW+TWZ65MR0OkPfhezWrpzu0CrxT9EBGx7jZrweWro8SwEIHAyApzosalC2y4bG89Oni2hPsVmnC+efVyBNbkvpZkVXjCRLZ84KwsiH50Ao5qjaxD5ByEQfG8qVypNleY+0il+QcfhS1LJwU+q7TW2ri1PUrsygcePH1+w+Jal4u2xZE1kby/esXIcSsXBGxEJksZ3tBIpFN+yrM3bR9MXLHIxeR60EDB2Vap4esnEkmBxnGDrjHHDTXF28YOa10rs+5fn//Lly97vJFSOL+JCbRwyVAcxld3yUpNiDij5xrojOwiclcCYrfs0Y5Pnz58HXydTR6ZXiC++TfCsrclSLq2X+e8kJx4ZZ3Z3EtJ44r9GbTuuCWLQEjWKW5bjG3acFWmioLY7IpqIlJVIcJDr06dPsx7PjWyxxiwD5VLtFD+oG2WTIZqxCdKZlTbw3GbjFAdaat2Ab8L45d19t5IvzJjXxq5Ee9A1H2485KW+pDqnRk1AXeGXL1+0gbs+QT8FZgt9Gvte7zhresGav6+uN879suMs7NvGNe2U2e1omdvyHNMOBGWkzQZAyn6OqetWiwV4LFOtYOeD3zowHT6NsusB7QabH4yqZGedERTRjkjAMg/sl4uFAJ/GmNfY9kq94PNUAuRxCEDgNAQ40ePAqqzZRVf/WnJN7k2gG2e1/LxyfWL/Wa6PSIBRzRG1hsyjEbAff7sk+TjrgpW7u+zzhksoOoVj6zqBJdkLEui6R3ZYngVO9bBlQbBZAkOp2D4O3Xe8uZq79moYj0u4YJFn6yGBrQhoh71xI4JxAalMsOD9Tzn89+/fL0uq5int+9cLAHp/Rm12GnTov3xjnTaiFzgfPnxYk/gVnh2qgxBw+4scjICuUD8p4zUJjGaXzqQFdYvB28jqPdWNGk9GOBMKyuIIGKc65V/pxUv31CAXk++3KkxXlzidOwYtzefidy0v0hvHfcOSTL/iUrlSs0Gp/VNXNProbQb97JZKxyBoiczG4cFuk8RJownBLN2TerquMy1BQWalHbzWrTbMtCGaLfLJAu1VSNNod+/e1Ul/9pmZSlYahliO1S7IhdnCAmg9Htmxr79mze+hxDHTvPI4C/s2Zp08kFQ7Wua2lI5iB2iz9Xo/iq7LSorHMnFj50NQfzAdAZDcn6PZDSnUWITBZ2CMpaiJxs66Gno8OzgByzSsXwTW7n0aA15j25soBZ+nCUYSgQAEjk7gv49egGPJ33bZePUtowScXO8wTqom9zi1gpACAewfUi6Qh0cGJHD0HW8DIkWkCxKo7y/GWRc0bvVOaFnnmwz45VJsXUJl3IJAFgHtAZWHeTWPcXXnaxZDIg9IYJxuQucr20fE+65PWEyBXrdY9QouWOQBm8D5RNLruJYjqPR+yJMnTzoVX1/v9FMu+yatn0LxtWzFq1evih+/+IPjdBCTIiwvNU0xR9uOc/GKRPEh0JAAY5OGMP2k5LUG83vqAhQCcJ/SBa+NWyQLVuI2gCmpLGci6NSS58+fbyBPnAXtK2ZCyERAxyNaUBzd4/327ZulmMPG8eeveg94VSX87JaYsLN/icyO4XKoyo4ksAx+LTM/NWUPnMPZpI5e645uiGaVkhuoQ2eMh7gpZdUK/WkxXXOPerCseudK2CM+s4UWqpaux5LOUpx9G+A1a/6SLk4WfvFxFvbtZPU5KM65LXNQ2Jqfoy1sJcpCm03Asdw6vc3HY5mqATsfguaA6QiAZP0crY+wzP9MBTz6VHCWmuLI7KyLmRByJgKabbMX5+jzsfaSHjcmtr2V7vB5WpEkHQhA4LgE/nVc0ZG8ZiOdZa9bmnD9e9Hp9FfvFghwtfczVxmePsJx9xmcXjUU8EAEsmYTZstVYK5n06kPrD9bpL73rC9FnAK2LmZCCASKCVxtVrRmQFEMmQc3JjCOlu1Oxe7Og0UAy+jygkXeuHpfMzt9tMdYRbXy3QlR8P5n7xecOpWCZMfpICZd2G3maNtxqEsQgEATAqMZpSaF2j2R79+/a9YoMLCyonISTr8lenf4gwugF8iN85z1E6o9UBgthkZt/VziRLmM4iVS4NaJCViankZ8R7fSvd9G611Dnj17No27NVds/3BumVSWKqGUtbuxLH2eaktAEyCTkVcNsW/e9WVQF2yZVOw602LsHI++VnJ0Q+RXm+JrvR2X+6y46ak//vhD44iHDx/qWxcaU+QmQvwdCVjmjXcUb5usqfnbcN4+F8ZZ2zMnxyYEsMxNMLpEMAUOxbkvrqBoPJapDrPz4dxteePSjWY6grW5BI2Lb36wg9rdrbIIYJn3S1QGbp2MgPE4b1fqo8/HuoKc+MJusi5u209cBygaBCAAgVYEONGjFcn1dJqvdBYPPo2L9Oki7b6N7/+wd/53Xqvav/56XqeArSXssYKtJagV6JTgTAVqCY4VqCWoFaglqBVsLUHtYN/3Pbk3Xw5JyCIBAuGZPzQfQmCth8XiR4BsUJ9hUrhMT3Z3g4WcjADqQCAJAeNqwkBeh7cXo2yWCbUx8uyFfSg++3iOQHxdDqqk2TOB3ubR9jvGnq2lFd3rOfjJ3owe3rpZBLAsCu9Q5VbqRetyGvd1aA9SDk3fv3/v2r9eKNbjZ3Louz/N5POB+0UaUqiq4LRFxK5XPWNMu8zEhAAEVgkwNllFFBtBr4HUrfXeiSjE3keNzZH4DRGwm4FlcFRecXtn4MuXL+XFw6GVZ95QjhabPP1XGeuvI8+fP9c47p9//okap2yzQ4tDZiHvNrY5ntLRKlqHLduQhWw7ZsVyDoga322JG1W2WJ1kqP9oobAz+fnzpxHIiaPJkDY7EI0jZK6PHj1Sv2s43ePNmzey/xPjKqlavtlCYz+5kgqSaayB5Zc05pJ5hd1+SUnIK0Agn38LZFr5LTxz2gKq6sVWWtUOSa3aOtuDz6fHMto8Kx9GFK1cVOs6qmojoiYVjb2FViwkVk7LPNWQZqYhpF1giwDuYip7ysQ8KwG7eQ8ENs/jnRVgbXrh22srkdzyVNvnya046UMAAmUIcKJHGc7/N5fkr8QsA4NZ9SyrhWYfdAMPnzXbMIL1Vq+66nB9PgKHm+j5kKJRhwSSnABVT2Xc0HB4hR47veI9nuNnPXhzaEeaEChPYHMHu7yoSXLc7xiTiEEi+QhUdUiNfRx6uGVaBLCMLjtUOZ8xk7JLwLiu5cOHDzleLXgHhRiFceXnugYCVTUQAhI11Kp/W1ENRYwMEGiOgKUD1pxSBwqsBSXaED5dN6aGGy96YLnUk7W95a1z7tEulV3ThKWDQ0sI83xJWY5Qr62vfr5SqEojy9wRC3mrKrKdwlhO9Mg902JpHLG6nQVdz+OvX7/eL8xwusf19fXdu3dv3bqlzYc6+Uhn/uaYeNwvbecpGHsR06FiWm7G9I3SbpANy98Arf5HGGfVX0ZIOEvA6OuMnnM2C0ugMX2jtJYcc8SpXLwcKnebZic+nx7LYOHGITArH7p1CEbFa2sjLHMvo2qdv7azzI4OrA5vHSwCWBYTjkXPxekJRLkC0dCc2+mZNK1gVIF27tubLmiEhwAEIFCGACd6lOH8f3MxTowaBdJ6tc3NvGW10KoYlmHJaiJ7IthX7I25pC2CMVku6iRwuInWiQWpIBBFwD5ZFki2nsq4oeGY6lXb14fqwTtlRQgEWiTQ24keLZYRMkcRqKeZUANqH44dXhMtfYbVIzs7VDnKOIm8h4C+LmLcWWHZKBIliQzbnVNSZXny5ElUCkSuhEA9DcQAxP7i8/A2opISRAwIQAACAQL6erY+pj0bQSdzse9ulkxvgW6PLqx7bX2GQVq7VPY+RpgDdyGQioDlnYuOZEqV3VHphOdM7FX4KPmL5atG2eKQjTMAxcQmo80EdOaaZYL08ePHm7OwPGhpHLE6C8km4mgW0Tucd7/YclyvXr26vLyUP9eitYcPH+qAjySfCdkvGykYexHhlno/RuMWpnyzfFj+/kIkBQhAIBUBPHMqkkqHsWRCmCRVAwF6LEMpsPKhBms8gQy1tRGWuZcBe75hURPFysq6JooJITcTsLsCZcF87GbOxR60F2jnvr1YiZARBCAAgaYJcKJHueIzvrIyCrSnmU8iiWWPk1GXbdFqG35v04Kn8hE43ETzqUbKEChGwLKUsJgwlWSUpA1NqAu+LiFMkoKACOhNYWEONzc3Wu84/JXfFF2tD8m9mrBwKR+YXT1FHNWAHi52ksFmhyofaOodZm38WE3yEz20Xt+lbRTDfYTrSggc7mk9DvaxZ22Se4rwEwIQ2Eyg2trd3NhEu+n09eylgtAmUprvJTj9hGsDuX20UmfdtL8hlc1rSWjhwq0TmiA059AKF1yB7FT7LJv5a/ukZAEy3WZhXADKp/lOYyGWWRp5gKwvKYzHLpxgBbnF357GtMKKaICQr0DFWa5ME4barqzTPfSS6/3795whGC6RrHeNZZ27ghi7nToXJh8NLD8f26NSZpx1FHny3UkAz7wToPt4tX7AFZLrJASqLWtjJ8cOgR7LwMr4zsIyprbDV0xWPkThqjxybX6DxQ9Gg7G/q1KCh5dyksWERjJEOwGBqANrpK9x4FAhGU046yTrCgVLLhK+PTlSEoQABCDQM4F/96x8Yd3Tzubs6bRFjX8KUyI7CKQiwMg5FUnS6ZnAydqLJG6hNiZJlOrZyNEdAocT0BvH0bGwXv/w4jifAPU0E6OdWyDXI3ZA2tU1rx2qHMDFreQEtD5er6stdqjXZjo3KpUA7969c5N68eKF+7Ppa71MVbXVn6hqBs/9V4GDaqvAGyJQlaeN2mdr38HbUHEgKgQgAIFUBNRD+PDhQzg1RdAuu/IHSoal4m5JAl++fLFnV1WfYRQ7auGm+nJZt0aPUnEBgVUCxtp3eouNqsKrVJuOYDnRgxnjpovYE361n6b4xo1MXsr2nxar07hbRzPY0zwqpnopZ5qoyYpxmB60lP4eMVQcMvLBzrWeTcbc+qCjxdlCHQJlmTRWQUu7fF0OY93MfWQVlr+nRvPsuQm06N/aLRE8c8Kyq3OSKqGCS0lRZ5fInCOcHovKkZUPOYy5N9dRVRsh+PYy7Xzxw7gUx0KsqlJeEtg4HF56nPAzEYidiNuzOfRAbjqebDghS94syvsdKPO2rKO069y3byO8+ane+jybQfEgBCBQGwFO9ChXIlGjjlWx9nTakkjy6NGjVSErjKDPQTSx/qBCdIgEAQh0SCBJe3EybjA5WYGiDgSmBIxr3aYPbgtxvYo+YrYtEZ6CwBKBevZI2M+oli46I6D+YwJW2Xao8pIdEp6JgJbFe9+Nmc1IR0elOtFDu3/d18+amGp3gkWzQ9pNpxeoqqpqi93meBbj+QJXnVhJlaMcJi8+SxYNeUEAAg0RUNOmptnoUdWLaLodb6hc6hQ1qudTVZ9hG88ofbdlwVMQMBKweGmObzDCPEc0y6LePWtCzkHpNFpoUsWiy+XlpSXa5jhY3WZ0rT9YZqPgSEmWpj/1JF++fHl1dTWG13xxmtlCuRHL18vVLcl0oodxh8Pjx48L2AOWXwAyWdRP4DT+rX7USxLimZfIxIafYJLKojJ11kLpZHHosahAWfmw06pxHVW1EZZJ4LHEO1/8EMXqHIsJx6Ln4vQENDMWpWPuY0+jhDFGVuszLlzU29ihS2N8trloUf6qc9+etXDp82TFS+IQgEBJApzoUY522kVjqfZjlNOfnCAAAQhAoDUCaVuu1rSflxcm81wIhQAENhHwlrUxkbeJIg+FCNRzPv35GtBVth2qHLJF7mUgYFzXog9j6mVGkqM3tATf1ePZs2fuzyau9fpQQPTe9Hw1NJb/qhOLTXBP/KjiqEryPVrzLAQgAIGEBDS01AnsdneqI7q0l0DNYkIZSKohAnZTaUipgKhRS6wC6XALAvsJ6FTB1UQ48HcV0WkiaKhuccic6HGaErdssNf+9iQTOAFolqXkrVjdz58/A5pya0qg8EZBCaBxx/X1tVb2a1JRn92eilRDyPlmCzVpbHE46pZkKhSLn1HRFzvVHcuvoaIhwyEEzuffDsGYJFM8cxKMSuTcr4eos6nspNF06LGw8mGb6eI6Rm5VtRGWGb86JR+lKnYRxaqYVHsyqsoU9yjCs/sJGKdHhoxamY/1sHjLCM/9eivKX+EKPFPZ/5M+z36GpAABCNRG4F+1CXRiedwPme5Uc8/3ebQ6ZGfuTT+eew1E03AQHgIQgAAEVgkkbM1X8yICBCBwCIGSs2nerpI9nfxDWJEpBOwEzrfAevUIng5VttsDMZMQ0EcUja/0LGu4V0XSVmG32dJHTho6alYfwtUK9Vu3bmm3s2hEvWabJSP1h7/ZuwTGEthfIrE5Eh8CEIDAmQho+YLWx8T6Uq0iurm5ORMHdLETiLUWe8rFYkZN3ZxA32JgySg3AXdItZRXD9ODvGQZSt+4orehofeSVRNuL3GduZYV19evXy3pG6ebLEkRpzYCGjuUP6JXnTHZtqbmqlqrduLZQn3T1dKd0KnHmezT0uHR65WS357F8jOVNcnWSeDE/q1O4Bap8MwWSt3Goc52W/RTxTvvsbDyYWoSgRBcRwBODbd4JWEvBVbW2VkRsy0CWmIX9R6k0flYdzmiJqPOvU8T335IHaTPcwh2MoUABMoQ+HeZbMhFBCwf3jGCarTTZtQuX7TVPVf5siZlCEAAAhA4B4HzzSGeo1zQAgKNEvAGCOc+pbjRMmpdbG04b1EFiR21QauwjhJPQ/Lnz58nzLdDlRPS6zkpLcG3bAHSK7T9Fuu+hxPzYh9R3FO+ekWqr4B6khsT1AySXjfq3+FPTkkX3ttHUVX6xgRri1ZVAxE1yKpK8tqKFXkgAIEOCWgRw3Tnp5owyx4qtebq1pbcRtVhAdWpctQasjpViJIqqqcRlTKRIRBLwLLgj+nBWKrtxrcM5y1bstsl0JXk6rOt6qvRro48WI22J4LF6qazH3tyPPBZZg+W4OtcP40CNIgo3CfU+RGyQL0U01a9JdkKhHcyW6hPpOpc4zBPdUt0xoo32xl+xHjX4mq8j7gaU94TrXPL34OOZ1sh0Il/a6U4pnLimadMNoScqYNHnd1gAD080nmPhZUPq0aO6wggqqqNiHolUZXkAcI13BKr3hYT1oAdGbYRsLypd1NucXOoZrzd2cXpigVXwRNc49tLFiJ9npK0yQsCEDiKACd6FCKvN2Ful2Vnrns6bVGdiZ1y1vb406dPaxMJeSAAAQhUS6Cq7+TUQylha16PUkgCAQgcRcCbus2xcu4o1cgXAh6BqAb03bt3J/gAaYcqe4XOzwIEVFP00nrV2LQ+W1/12VmtvHMxKp9gkb46a8OyfNwtJs22PX78WDvo2NvsYilwvWrDBWQgCwhAAAItEpg9W+r169dXV1dqy7zx5qyCWluj9RCztwg8MYHe3hLS0zixMbel2tevXy0Cn2MwoqXVgarXmxdaKnfLiHXPmpClfAk/hIBmO1fzLbDo+WRWF/Azq7Q7j6BJQs0W6oA/b7ovNxYV2d27dz9+/LhzlnKbnF3NFoqwWpDVKi/XpMHjNp5LT2mAuXqEmc6ryn2A0ax4fVr+LAoCT0agK//Wbtnhmdstu+SSU2eTIz1Zgj33WKQ7Kx+W7BnXsUSmznDmK+zlEsXqHIsJ7XCI2TSB1TkZT7sWXwx584pabucpdbKfUf7qZLqXVIc+T0na5AUBCBxL4F/HZt9P7quvrKJQaOYiKj6R9UZQK1n3f5MWkhCAAAT6IcCqyn7KGk0hAAGXgFab/fP//4xL7d3Ho67dMQJfXIxCR+TmCHTYr+hQ5ebM8hwCa/G9RRHvRZrlETeOd7K+VoRXewqV2m5NmukrlMb3o1oYpA/+6AOhavz1WmjYAu3qzjUEIAABCECgTgLaAaXjqzzZtDtu2JFl2TWqZzUmTb6DyxOJnxUSYMlRhYWCSD0Q0KBjVc0///xzNQ4RzkFAR+q7M8NLSnGixxKZ5sI/fPiwKnOBRc+WqRKsbrWkzhFBM3tv3rz5+++/CxieR0yzdppp9AKz/uxztvDly5erVHfOGM+mb5mszpHvrDDTwK4sf6o+Iecj0Kd/a7cc8cztll0qyamzqUiePp2eeyyWzqQMYGd/sqGVD1IW13H6Kt+5gqys69wATqy+ZRp2VL/F+Vi94HB11NL3i4uLUSMuILCBAH2eDdB4BAIQaJoAJ3oUKj7LMh2jKDu/g6qv4hgzCkcbdjv8/92Otf+vBp6VqeEC5S4EIAABCEAAAhCAQGEC7rptluwXhk92hQmkGocWFntPdh2qvAcXz24mYJwj0tYRvU7bnIu30FBHYGxOKt+DOpNLe5vv37/vvjUMZKcdC9r2LCw3Nzctfu4goFpzt6IWauBdmytfBIYABJIT0HEMarm8faE6o0qvbMaz4LVoxniohxa/6kyr5EKSYM0EolremhUxytabvkYsRCtP4Nu3b6uZcuDvKqLTRDCOW8eW/TSK96mIsa+Vu7i1YMbCv8UV5LN6MXswi8UL1KhBm9nUWdLUX8lXVJeXl8Z64Qkc+7Pn2UKNGb0Z3Sk9dU7SFoQmWr2B6jRTTSwfPhN7esufYifkfAR69m/tliaeud2y2y85dXY/ww5T6LPHwsoH19RxHS6Ntq6jXkl0Pn3RufptGTbS2gloesRdFr76YIvzsd7pWsYWfBVFzRHw7flKhz5PPrakDAEI1EyAEz0KlY5lmY5RlJ0fSaj2M6pG9YkGAQhAAAJlCDBZVoYzuUAAAt0S8FbQagdytyhQvAcC2mHYg5qujh2q7KrPdTECmuQxThN5r9PsEurFiTupJdvOvcnELtsYU6dy3L17d3XJ+BBfxPQNUu1YqFCRUSMuIAABCEAAAksE9J06t2lWNO0A18Igb1uUDroydhK0oW7PyV9LchJeLQFmfastGgQ7NwHLxz9OMz0YnhLR0VTnLmuLdpYTPTjhxUKyiTiWyYoC67YtVqczHVhN1IRRpRVShf78+XNNAGq6TGdAFLBGyf/o0SPvHVlapZQas4Uq1tWm5Pr6OiH51TNEJI/KJWGOe5I6q+XvYcKzrRDAv7VSUlM58cxTJj2EUGd7KOV8OvbWY5G+xpca5175IIvCdeSrVqRcFYHwNHJVoiIMBOwELNOwbmpl5uLcHPdfew2xFhvsT5MU+iRAn6fPckdrCEBABDjRo5AZxPbMlsSqc+PEkrSEQwACEIBAuwQ0Rd6u8PkkZw4xH1tShkBvBLx1/CU/gNYbavRtjkCHWzs6VLk5s6xZYONR997rNLtG3oPaRWx/tkBM7TfQBmajVHoPOpzloe8aFZCNLIwEovYVR333wCgA0SAAAQg0TUCtm/bCzc7j6fgqy0hTfVHW2TRtAwgfJhDV0wgnxV0I7CHgHcY0m9TqttvZpyoMpN6tFopl6UiLC3lXFe8zwrt371YVN+5ZWk0nEOFkVrd6IB3vcwPGsHRL02Xaafzp06d//vlHL7CePXuWtWHKNwZhtnAsYlX88JBQR0Nq2DjG33Mhy3n16lUgBdVKiyMKpJDp1mksPxMfkq2KAP6tquLYJgyeeRu3Rp+izjZacHWK3U+PpfOVDzI/XEeddTBKqqipURY/2Nmyss7OipjHEoid/fA+2nGs8JbcNQWkCaUxpma2ZxcqjBHOcYFvT16O9HmSIyVBCECgLQKc6FGivPQ62e217MkyyUtN3l7vKQKehQAEIACBnglEjcl7BoXuEIDAKgFv6jbryshVYYgAgdwEOmxAO1Q5txWR/hKBhw8fhldmDw9qYkov1ZYSCYR7J3oYl9EEEkx4682bN3fv3rVsjdNUmLbQiABneSTknyopJipTkSQdCECgQwJql8Ptu2UHqbhpfKpWtUOAfap8gpY3apHrCfTt01BPprXWpVk0un//viVa/XHC9S6qCtev7AYJjUtHONFjA9sKH1FXzbLfIMkqoLD63vuI2chnsjrmZmeL2B6ovQT6QKKODtTpHjoe9/Xr1xp6pH2NpbnKq6sru0jGmMwWuqC0oeLjx4/hdlklu3pEjpvm7LW6Oo8ePZq9NQRKBnmh+jd4tGv5AfjcOg0B/Ns5ihLPfI5ytGhBnbVQIs42AufusfS88kH2gOvYVilqeyo8BKtN2mPlYfbmWP7knomAZRp2zLrF+VhvGWGBme0R14EX+Pa08OnzpOVJahCAQIsEONGjRKkZF01aREmyccKy02NVGFbbrCIiAgQgAIHWCSQZf9bTXiSRJAmT1g0D+SEAgSQEvKlbNhgnoUoi1RKIakCTNNmHo+hQ5cOZ9yyAcbLIe6lmIaaPNLo7T6o6WV9fDb2+vrZoof0G2iTw5MkTS2TilCcQtVDDNcjyopIjBCAAgaoIaFud1jqERdLq3pcvX4bjDHfVqho3nFtSI07NBGh5ay4dZDsrAeMphPVvczUWUJSfMaZ5pmjGpSPaxHImrbvV5cOHD6u6a9Yid/XXuQyrYihCQyvIVyeQo+ZmLXB6jqO3Vzp6Q0OP4YCPL1++DAd87F94prnK8AGFsdiZLZwSU/GpyAKFpak21f09h3rIMHTm8jRrN0SvRDU4dUPqv27I8uuHiYT7CeDf9jOsJwU8cz1lkU8S6mw+tqTsEThlj6XPlQ8qWVyHZ97t/oyaGu188UPU7M3qXFC7NoPkZyJgPM57VLmh+dhBZinoznirFneyGA/fPhrt/gv6PPsZkgIEIHACApzoUaIQvd16m7NUjy3JK67Auzq7bJ2PIe2giAkBCECgXQJJ2ot61E/Scp2MST2lgyQQ6I2ANkq5Tgnf0psBdKhv1Gdm3drRLqsOVW63sE4guXFdi16qxS7OO8+2wQAAIABJREFU9g4BMWZUAKk2Erx69cqSkWTWsvLce2MskhBniUDUQo2lRAiHAAQg0BsBfWnZ+EVrLYkwfkw7/FHl3gifWN8TtLxRY0amXE5szA2ppp20q9JGTSOspnZshLCfiarCxyqSKXfL0hFj251JQpJNSMBS3AU+Y2gRo8DBIgnBriYVtcZ6NTUiuAS0aG044EPvubSdRqcUPXv2LOz53ce964T2z2yhx3b8qX2e4/XshY4eUz8kdt54SErnQYf7MLKNv//+O8lax1nhiwVWa/nFCJDRgQTwbwfCz5Q1njkT2EqSpc5WUhB9inGOHotxQcKZVj7IXHEdZ6qzmwfIZ4Jg1CU8nPQSYVbZA8LPOglYpmFdyZs70cP7lEjCmT0XS4XX+PZUhUKfJxVJ0oEABFonwIkeJUrQPYdsT356D7rn8fHZqPHP+JR3wUmHHhB+QgACEDgfgSTLneuZR0vSciVhcj5TQSMIQCCWgDd1yxLtWIDEb45AVAP648eP5hScCtyhylMIhBQjoOMqHj9+bMnOO6Ej/IjW5bsNlqy6kk8E64B/oyJa8aMviIbV5O7hBJJMVB6uBQJAAAIQKEZA60W0MzyqUVaDblllon64jv8opggZHUUgquVNMqGaXNMoqaKGZslFJUEIDAS0UXYVxZmmB9lIHy5ud6C9FLO5hbxLinQebvwko3FKZw/M81nd6ttnS+93D1KeHQhoTlLTdDc3N7J2DVKMW+9ceirKJHN3zBa6VL1rLZRffeeiCOo263gO79nATxW6Ug7v3FD3RimvblwP5FLnrXosv04+SJWWAP4tLc9KUsMzV1IQOcSgzuagSprbCLTbY+lt5YPKF9exzcirfSrqFUy1WpQRLOr1zerAtozM5AKBMAHLNKybQnNHoHof39owGeiq39A1vj1JYdHnSYKRRCAAgXMQ4ESP7OUY9cYrII1edEWt0QwkFTX+WUpn9R350oOEQwACEGiIgFax60Xa9C/JypL6OSRpL6IWWNfPhDF5/WWEhBBogoC3jj+Jv21CcYTslkCUkZ+j89Chyt2adyWKv3jxwiKJ8SCMISkvciXv4TRGM56cy3EeFpOoIU6Uw2ShRg1FhgwQgMCBBLQ1UZ4wdnGPlsB6zfqSClqF8+nTp6W7HYbfcv40RXwOAidoeaNeUDKdew67bV0LbXJeVeFMtrq6kV7HR64COWsE6W5xYpzocQ4DsCzgVn0psNfdIklbVrc6gRzV4TmHvR2uhQYpWkGhoon9VJW3E2CDIswWBqBpfOcOBjVfutRMq3nS8Rwqx9VVjjrLQ8xVy9yUpzLoq61fv37VaHR660whB1r+mTCiyxIB/NsSmabD8cxNF19YeOpsmA93DyTQXI+ln5UPsgpcx4FVI1PWUTMSnS9+iGK1OheUqUA7SdZ5HXrrNO9DDyk7yzTsKFhb87ES29s8pSqsPsaozrkvovxV5759yRLo8yyRIRwCEOiTwL/7VLuk1uE3WHZJjDMUlgSTdP7oZ1hQEwcCEGidgHz47NI6OdIe5iySLCGdBXiIYSSRJGpMfoiaZAoBCDRBwJu6TeJvm1AcIbslEDV9n6TJPhx1hyofzrxzAWRy6qmuztUoghYLGk+M9Wa0ajjRQwvKjav8NWTzXiV2biE1qx81yGKhRs1FiWwQgEABAnfu3Nm2IUofPFFT7jXuswJrE5c6DNtymU2QwNoI6PsBdpHqHJ1F9Qeiehp2MsSEgJ2Adr1aqlJU3bTnfkjM1XpnAXKI5AUy9aaFl3I0DtuXHie8EgKW03zU9cotrXbUW7Jo6yXF6gyYus0WrU8fR21Q4Y69sru5udHyNo0+jGfyqjRlpVHT6W7BMVvo0pheX19fj4GPHz/WfKkO2giUjj5IMPglTa7qT226TgBRhVIPXCWlPzVk3kcLxvTHC/VqNPbcXKZjOpsverD8zXB4sCEC+LeGCitK1D49cxSiRiNTZxstuAPFpscSgN/JygcRwHUEzKDdW6tTo65qUS873AfPcR01bOx5Svkcxd2DFmrcNXNi11QTL/bINcT0FuzVsIywGBZ8+07U9Hl2AuRxCEDgfAT+dT6VqtJIX1kxLssIi60egBZchuPY7+odalSXYjblzseQs0wIhAAEIHAyAkmWkNbTXuyXRK1n4WVPJ7Mo1IEABAYC06nbJP4WvBConIDdzqPebdSsdYcq11wcPchmfFVm2corXHqV4r4R14Lvw3vCmmQzbnTRQvN37971UOjn0FGmtfR10KmCp2kjpqoRAgEIQCA3Ae3dsrwYUgfA2KnILTDpZyJwcXFhT3n/hKo9L3tMt5u6+lTUktDV1IgAgQ0ELFv6lWxU3dwgRslHVpubOn1LGUSWpSP2CaUyMpPLZgKVFLdRjMOnfaI4r3YG2lInSndjZM3s6fOqw4GAmlIzPpUqmvhLAPvsnHG6cioes4VTJm6ISmGcSdPk28B5KB31T8L7RuQ6dDKLJmMfPXqkE3/0r7aga+dG+DgP9QFU7nuOaHHl33DdieVvIMMjzRHAvzVXZEaBO/TMRjKtR6POtl6CheWnx2IBbnxJYRxKiLk7iqxh5YMg4DosltBiHI25WPxgLzj7ROg4vLUnTkwIFCZgmYZ1RQrPzLgxa7h2xzKDPGpPaxCsjAz49j2c6fPsocezEIDAWQlwokfekvXOIduc2evXrzc/O/vg/v5f+C3dbKYEQgACEIBAWwS0hNQ+t7ikmjsbvhSnTPh+Sfa3nmU0JRcIQKByAtOp2zMt2a8cPuIdSMDejJ5mX0eHKh9oYGQtAsZ1Lfo8ps6WWiXmLX8xJr6a7J4IxuM8lIUWjutd2p68eLYwAbvDZKFG4aIhu7YInKYT1Rb2tqQ17qlTb0HHf7SlGtJGEbAvkdw/oRolmDGy3d3ZNTVmTTQIbCBgeaV+MlvVBvIwqJ579dOZ4Skr+/ho+iwhVRGwVH/tk88t8ymtLuxGVs8Vys28hvRfvnw5iKHunDfLV0w8fbZK3TZLcRjHKVPJmS2cMnFDdCTH+FPX7nypjr379OmTzvVItftCjdfHjx+1QD/h58pG4e0XnVi+HQgx2yWAf2u37MKSd+iZw0BOc5c6e5qiLKMIPRYLZ+PihHZXPggCrsNiCY3GsU/uhec3GlU/Smw7K/uLoSgBiAyBhAQs07Budm19k8Ady0gLvdXqbdG73V/h21071zV9Hg8IPyEAAQiIACd6ZDQDbZBI8mZUbf/Dhw/TCmrvTyzlSz9jiQzhEIAABM5E4Eztxf6W62TLas9kqOgCgbYIeGsTLcsZ21IQaSEwS8DeqdAiY8txA7O5VBXYocpV8e9QGK3JNq7AXp2t0tpr90WjmqrkE1OxBaTD/i07YZSsIBwubax2xI9ymOCCAASWCNS58X5JWsIPIaCFQeNy4bAA+vyy+gPhONxtl4B93UydSyTt07z2Pka7pYnk9RPQXtlVIQts6V+VIWEEd8PwbLLddlrUtlp0P5k9zNpAD4HaKm9Rs8C6bXeGZ0mk5lrMcBdl//cqlkA1FO5Oo2mT21GSq0VQO7j6FmzbGwFmC8PF6n06dXbeWC5I0VSh9JmxbX5Ayyf0rFKQ06thSrYHyw+XO3fPQQD/do5ynGrRp2eecjhfCHX2fGWaWyN6LBbC5175IAK4DosZtBvHPryyTBW2y8EieRSrcywmtGAhTqMELNOwo2p24x8fOfBC3wLxXs4az946UObkWduLDN/uwqfP49LgGgIQgMBIgBM9RhTpL7xzyDZn4G3525yO+2CSQ/G/fv3qpsk1BCAAAQicj4B9/LmkuzeGX4qWOzzJJgT7Yvfc6pA+BCDQNAFv9eTqWsamlUV4CIwEonYjVNJ/GIXfdtGhyttA8VRCAsaZqNUTPbwINbyHM6ommMaNygmxk9R+AlEDTxZq7AdOCmclEN7Vdlat0SuWwPPnz41el3mwWLYNxTfagDRy15fXo6B9wGjXtB7tkOR8BCz16HyHiYcnPO21+GT2YFzRm9t3adO1NsbcunVLG7kZXuWzsUrqvnFJT9Q0Zj5o9pTDbiTsguy5nCamcB1Y2eVwPn78uHrMitFDuoXCbKFLY3rtLjUMfzdVZXR1daXW4Z9//tEJLHrw2bNnaoxUldyC07VCFK65Yk3AKqbiy8noWaUwFeDwkLNa/uFgEaAAAfxbAciHZIFnPgR7gUypswUgnzgLeiyBwjVWLm9hwzRBL0INKx8kpFE7xWTxw7RM6w+Jmtw7cMBeA8moKanwdFAN6iBDzwRUl6NMNMpRHA522mx1uJAgqsg69+2uxU6Nx73rXtPncWlwDQEInJ7Av0+v4VEK6q2VNwuwTRI1S5lefekAfm8zYayEej9X4JshsVIRHwIQgAAEEhLQkFvf5NyTYNQMxZ6Mws/uF0MrXTK1yGHJuQsBCJyMwPTTfOdbsn+yIkOdVATUjGpe27gw9xyDzQ5VTmUtpLOZgGZptK56teurCOGvJnozWoeva5ke9r+ESJNdFxcXS3drDleJjLt9tD5eS+Frlja5bCo1i+kO+cqAmZBMXgQkeA4CfOvjHOVYQAvtH5DXXTUYNUw6/uPm5qaASGRRmEBUS6olR1VNikqeVesdedbwnfBRGC66JbA6QBOZqIXLTZB0NwBPBe72GDLLtJja6NxeV2/9Bkeqtl69gt6Gn1ODzBRiKe6oRcDb5LSI0eIL0HBnQPVoG64TPyVLSPLZp22INO2jycbwQn9Lc+nmzmyhS2P22l0QaO9paKSgvwOtZVaXzYHns/zNKHiwIQL4t4YKK1ZUPHMssSbiU2ebKKbKhaTHslRA6pdaXh83t/JB+uI6lgr9NOEsfrAXJSvr7KyIWTkByzSsq0KBmWE3uz3XWjDgTcZqbV7utxh7BM70LL59A1j6PBug8QgEINAJgX91omd5NZPsdtBkhDpAmYTfL2HsK9VMipAsBCAAAQjkIzDMl+1M//v37ztT2P/4/jZrf7u5XwtSgAAETkDA2yMtjVhdeoJiRQUjAXtjOm5rN6ZcbbQOVa62LPoRTF9QtCg7bY/Gp96/f+++iqvhPVxA2lHs4cJ+srv34OE/tZRTwg9/Ow9VPFyXbQLI0owP6tQnY0yiQaA3At1uju2toPfrq+k+96OggQRfvXpl/K57IBFu1UnAPlSpreW1T/Paexd1lhFSnYOA0Ytqi8I59B21CO8cdoec4yM9XFgW9eZeyCubdB3pnTt3eiB/iI4u5yUBwjVl6amo8BqsLkpgY+QwXt65TDFaLGH6VMIQnRAR9m+x41lmC8Ol431doNtPC5zP8sPlzt1zEMC/naMcp1rgmadMzhFCnT1HOR6rBT2WAP9TrnyQvriOQKGf5pb99URtr2DKF4H9ddVpFhOWh0yOBQjENuitvBXSDiAtGPAAhs/t9SKf6Se+PbY06fPEEiM+BCDQDwFO9MhS1vpqWZIxg3FV5TYd9GWq8OdxVpON7XeuJpg2gg700lthdXb1p2/LeNPiafMiNQhAAAInJmCfL1uCEF5WtfRU2vD97XK3ExBpC4LUINA5AX1I1v30ykCjwLLdzrGjfj0E7B92q3ywaUfaocp2OMTMRMD4cV21R2qVZmXw3qbsHw7M5mIP1NtBY2de01yaArKnTMyqCNgtzWgPVWmHMBAoQ6CG6ZcympLLfgJ6PWR0vOF9d/slIYWjCBgNQOLV5lvso0W7jkeVAvn2QMCyIPuUO8/DStXmWMqYosa2lqNMcre83pC/2z3eBQrdYucF+FvazdxWV4C2l0XYBXmRO/lpsYTcKMKb8SwecpSQ2cIRxdKF9y6y2/ObTmb5S8VN+JkI4N/OVJqeLnhmD8g5flJnz1GOh2tBjyVQBOdb+SBlcR2BEj/TLfvrCRY/sLLuTJbfsy5RDXpD87H6MJVXrFqbZ6+23rOt/8S3R5UgfZ4oXESGAAR6I8CJHulLXB82mXZcNmTz+vXr3PsQdsqpMeTS9o8N+qZ9RPM4+qKppsIlpP60NuXRo0c6aSVtLqQGAQhAoAcCGnjvPAFKfvhwUJaVcwEhdaymvl8aiMAtCEAAAhYC3oLp4ZHcfX6LYMSBQDECxpOq1XBXONiUSNr6eHFxEfVaokOVi5kTGS0RML5Amm2V9DbFfcuoLRAy+6WMyoR7yxwDmRZ+5Rm10yAgNrcGAvKuxi03ll2RUIVAbgJ1boapYfolN3nST0hAR6JbHK/au6jeb0IJSSorAc1FWAxAMridw6wiGRM39gQ0oX14P9aoEdHOTcDSOhfY0l8eclipnz9/lhfp8ByNY9vcA1v3izJylRqIHU7mlAIYJzZz89fKJQve5lrMVbycoj4td823a9JvGl4yRJYW6H9GNQ1GjyrtcjtVD2A9s4VenzkKr6dU0z9PZvlNlwXCGwng34ygWoyGZ26x1FZlps6uIiKChQA9ljClk618kLK4jnCJn+Yuix+iipKVdVG4iFwhAU1XqkG3C1Z4wsoumBdTn1SfNls9fx8X3+5ZSPjn1HiW4heuEfVM4S4BIRwCEOiBACd6JC5l9caS9FE0B2E8W3SPAs+fP9+5Sdtd87FHkrTP6lX07L6UnSeYpBWS1CAAgaYJ7HSezem+03/WsOx7pww7CTRX4ggMAQhkIjDto/bWoGQCS7INEbA3qRUONiW8ehR6AaPpZo2mjdg7VNlIhmj5CBjXtbx8+XIqg9dUGZOappMwxN6TTzIjZ5e826XwdkSxMcMfax1T067I1d07Y2QuIJCJQIXd+NhlIpnIkGxbBD5+/GgRWL3f9+/fW2ISpy0Cxp6evTNWRn2jPEbtyshMLj0T8HZtzaI45c7zwJ5tQdBquQ679Bb3pU5m1sPltQDXXapYeBA9a/9nDbTMGISrSRIyFqsLn7+TRIzkiayuj89aj5KrUyxBiz3kFiawODvq3Ey7LoUdnaXu54Y8pO+dKeY6/zIC1JOL3VryyZzK8vNJSMr1ELBbbLf+rZ7CipUEzxxLrIn41NkmiqkJIe22lE+danssxmneVlY+qATtxU1zn8/gy6TM4gc7Z1bW2VkRs04Cdt8+yB9odutRcGljrLFprkeRtJLg2+087fWCPo+dKjEhAIHTEOBEj8RFqbZk9f3xapZ6a67Po61GSxLBPgSazc7b6TEbp3zgq1evljLtcHnQEgrCIdAEgZ0bJPavmVha3BC1pqQJ1GEhdw6/7UOysBib7xo/QrWUvqZO9NXKpbuEQwACEDAS0A6o6UjhlEv2jUCI1icBNanGdxL2Q5qLkXTHv9PqvCRGhyovoSC8GAFZnWU/hgY72szjSeXauW7tHAh4iW/7adkCN6RsdC/bxJg+ZfcD02cJmSWg042NkwCHjzFn5SewKwIVzgvZvWVXJYWyYQL6jMzr16/DcYa7evPV4bsVT2VjI2XhWUkc46H/6jQe/kX3kZimeZdm7Mc4w8XOt59eavyEwGYC3q6t2XQsw7fZB2sOVBMTFq/D8ZRlFJN7VOstoqhhyB+2k3bvWlqrSk70yG11OQox7EBO6VSTYKxhvj1gb1Gdbfv4N5BjEqpeImHj9CKX/GknVlKqMnmdyfLLECOXYwnYayv+7diS2p+7vaz350UK+QjYy5E6m68UzpEyPZZAOZ5s5YM0xXUEivtkt1j8YC9QVtbZWeWIefr3oTmgeWlaJv/dR2Tz7s86r7U8YDrLrTntJoTPhxTfbmdLn8fOipgQgECHBDjRI2WhP3nyJLY3Ns1e7ylLfotYCzWi3ox6AmsdUj0r+QbZNKjw9p+MMktTPscx0uACAk0QqHCDxMBtj+dsgrwnpJyn8VBJ78Hx53Sv4HirwMXOhnWn7gUUJAsIQKAJArObSQos220CDkJ2RcDYsGpw7b0xOpaS91nyqON4OlT52MIidxEwbsvxNvPIzt23cY8fPz58FkWTTq5I4cItLG21a/TDlCq/O9tfmsq8fwJ2miYhEIgiUOG8kGXDcJSORO6EgBadqMW3KFt43fmSSJbat/+U59ncq52pnpXWGGhseWtYUz5oZJzm1RCscM/QCJxovREwvkOPmmFoiGF42tO+ku8QlXV+kI490toP/eli/7dYjOfOZ21tZZDuSIqlt1lNy9IbCdeRJOK5Jb6UYFarW8p0Z3jYgRQAu1P+ox6vYb49UDr2zjazhasmNH2xYvEGq8k2GuE0lt8of8SOIoB/i8LVVmQ8c1vlZZSWOmsERTQLAXosYUqnWfkgNXEd4bI+313jK5ieh2xjobOybkQxXPA+1ANS+c+oWtzEfOzNzc2sUsZ1BZWX107x8O0WgPR5LJSIAwEI9EyAEz2Slb7Wc+xf06bOt7o+q1+tSSb0//yP1rQtnX9hzMXb/mF8Kl+0QA+pie5vPjKkDIEWCexcd2vf+jULZ/pGbYxmX1MyPtL6hQbnlhmiJTX3N5FLKVvC97R0mn14+PChJRfi1ExA62W1Q1XrbnW4jKYJahYV2c5KQOY3u++X78WdtcTRK0BADavR8o2btQJ5Jbz18uVLN7Wo0WWHKrusuD6EgHbnWvLVHJQ76vG6zYEJFkviSeLYx3R7RisbRBU3u2wb0u/2EeOSrHoaCMygW1utcF5odkVFtwWE4lEE1AGwNKM6NUbTg1Ep54hcsvZ5e3EtlHKonDXN5lpe4yRzDf3YrAVH4q0QsJy3Jd+y80VYtTQC27Yl8+xMaQ266D2ClmromBUtgZDP0Z8urq+vVUx72kHjECbr8S7ekN+4Sj5tofCmxuWZu2thPEemxXegYQeStR65JdjitecHyqsQMPtwq+GKap+KCWTnJpjquubZQkEz+oRUNKpK5xyWXxVShMlEAP+WCWydyXbumesslFipqLOxxIgfJkCPJcDnNCsfpCOuI1DQp7zV3CsYu4kmLy9W1nlIeR/qAan5p2aEwtOVnvBRi069Z8v81FuSpTetRrdWRs6jcjFCML4VKqDFIb7dnilTuAVsgCwgAIEKCXCiR4JCUSfs3r17Ws+xPy2tu1VS+9OJSkFnkezpF2oiqZ6dsZIkMLG11LOMwkVkCECgMIHC3XRXu8AA276mxE2w9euAg11Vbc+zq4mHI2h5in1YOE3qQMmnwhASS0CdNH1AT2tttYDv8vJS624fPXp09+5dLcnd/1W9WGGI3zMBmeJSR5TVpT0bRs+6Gyes6zk+UiNNdx+OuoKxI/cOVe7ZwivR3fgCaezuys7d3eAb7DyH4t5O2kAWhcdoLquAVNyKJaCuu3eC0mwKGuLpFfLsrcKBgXmDwpKQXWECB85WzWqqEQd+aZYMgRYCRt+rpDSwPXwbmKX27ZkJdIl56ZRcPOeKkfXaWPoaDdXwHlDmZ2l51ZeQXlm5kTgEjAS+fPmyGvPEc4Ph41zdaZZVSsUiaNWE3iPMuho1CmoHjXtIpgIbV5LkG9iqu+jOsymjzbpMtVsNUSMitrdu3ernTY2l22CJs8o2EMEyQAjX00Dix94KO5BGlSqDdJwGLJPdNJeA2Vv6+UOCzBZOwXohs51hy4Sbl85pfp7D8k9THCgSIIB/C8Bp/RaeufUSnJWfOjuLhcDNBOixhNGdY+WDdMR1hAv6fHeNr2BY/DAUPSvr3CpgmSfx3mO6j0dde+kEZm+iku0nsmUa1qWxZ+emm06ma72N1VuS2cQ171ry0/WzMtQQiG+3lAJ9Hgsl4kAAAj0T4ESPvaWvLotWPITfGRvz0LKe2E1BxpRXo71+/Xo1TiCCu/4jEK3AraXuo7JWMR2Ft4DiZAGBExPYs3xtdtWdnVVgteUeqewC1BZT6+32rII66gCFpV30Frys/7ZQqjaO9vhpblG9FG/CUQLLOeh0D00t1bAboVqACJaQgPqoUzsc0u+zQUnIlqQaJSAPbHnjLnf96dOnGnT0uhMW4T2xO1TZI8DP8gSMn9sdF3N764Q22HkOHZca0Bx5RaUZ+0Y2KvHOI+tIPksHybPYQ6AZ9xUfIhuZ5iZgsdKSHqyGGpGbOelnJaA9vcbFQ4FXMFklHBO31D77ApEx2dkLb27ZkvVsOpUHNtTyjh3XAFIVkzQKROAWBEoSsKwf2PPOpaQuG/IKtyyej92QfvJHtJBg9dwNdbo2TFXpNYRFX63Snt3pl0RTb4xv8ahJ8lUicss6Zn2WrbD0/KbGsi5/TylYdkGE6+me3LM+G65QJz4paT9VodNUxv50NqcQ6KjrY7zGZEuOtY0iDdGqmi2cDl7kh48t/SiYaSOfw/LTMiG1Ogng3+osl1RS4ZlTkawnHepsPWVxDknosYTL8RwrH6QjriNc0Ke829ArmMMXP7Cyzq0C096je3e4DkyzTCMHQrypNkvWgdQ6vBU7I1Tzlkb5gcCMsfeWocOyHlXGt48oli7o8yyRIRwCEIDAQIATPXZZgjYn631wksbm48ePB3bONASyvNFfgqXFKzW8+dOq08DSqJILU5ZAEQ4BCGwgsGfZjTfLEJt7YIx9oMeO1SJt/D2NhbcVNq1gS6mpeQqU49JTQ7iW0rL+O4yo5rs3Nzerm0zkIrSQtIY+TM0kkW0/AVnjkiPKukp7v+SkAIGsBDRAsyxb17L+rGJYEte+C2/Xwbb3Ex2qbMFLnHwENNVj2RumSa1hP5K3G3ybnSdXx+IohkyTzM7Z5d8zMrLn0m1My9HD6l8dfjwfk43dmqgU3zNblYOb58NzZEGapydg8b2CoLkUvYg5kIal9gXeE0VJ7h33fOIJYUvHRmfm/vr1Kwpg2sjK3RuXzaZvtOTZZwmEQHICnhuZTd/i1mYfrD8wrNrO93fJ1Q8vM3Cz2/ClE2NXLd9Sab0EcV2oMtIJ/q5S+a6V0SoxGYOs5WRvavKVprGwNF629IgC67ONGZWPFp4K4J3LaokcO5Wx5PyjTJHZwtVSVoRZSquvzi0pNxrnBJbfKHnEjiIwW3NnU+BtyCyWygNny7dnz1x5eVnEmy3T2Qeps7NYCJwSoMcyZTLtcQi4AAAgAElEQVSGnGPlg9TBdYxl2tWF5bUFix8Gk5AntFSTMy0mXKoL4dn14SnL7N9S+m649yLjxO9DXa0TXi8tDp/NImoSbDaFfIGaopfhBfqujF9c+Ph2l8b02uLMh6cCJjdNdn+IZV3E/lxIAQIQgMAqAU70WEU0H0HvidVbTTIeUFulfrD9gwPzAu0O1XKKPbs1Du+f6XSVwGoY9X2LLUzZXRQkAAEI/BeBnWPX8LKe/8pp8mNpsmOnSJN8WgrYcwKURlza1l5Y283HiKh1jppkKawX2YUJvH//3l70qtHHbkgI68Ld1gmErfHwdb2t40X+pgnoo6OW6VGt8VU9OlZTr03R1z+2fTG1Q5WPLThyFwHPepeYaHeNKpr7guTx48fb7Hwpi83hd+7cMT67tCXA+HhUNJ2B4uKKenYpsvv1DPtrraXUWg/XNKmMcFWLJBOzq7ksRZAZuJvilqIRflYCloUsbr3OykFLK0r6wKy6kPiBBDTpZ1wxrBcxB3bRjePoJFM97uSwMd8DS3BP1vJplveDgXdwe3I3Pmvp2UqLw1+2GtUhWg8E5IgsowbLOYyN4tKgMjy02fP+Li0T9e3tLm7DmyNj4vbxb6z6ngs1tvixuUzj652gcdCkynKyNzWWSRWLi5hSNYZ4hb70VIvtpttDm+rV80v8KY3ZENXKA93vktlHFZzdW5YcKdc2Wzg7fhGQFmv9rCXHBp7A8mNVJn6LBPBvLZaaXWY8s51VKzGps62UVENy0mMJF5ZxnFvzygcpiOsIl/JZ77L4wV6yrKwbWc32Hse74wXvQ0cUR12oCKImoKImwUoqpamt8Dkyktwy6V1S5mPzwreH+dPnCfPhLgQgAAFO9Ii2AfW69JEWfdE9/KrYmK6W6agPZ1kBbExwTzQdirF52ZC0OPDIDEkeXsRv2Sq2Bx3PQgAC+QjsHLtuWFo36BLYDrFTpHysyqQsb6+NrNvy0sR6yUVCah02G4AaDqYetpVyDU9ZNiGMcmr12OEHk43CcHEyAprlDFtXeA70ZDRQBwJTAprXtnQqorz6NJedIarI7t4D7UXZc0JZhyrv5M/jOwmo6x7eQDWkrz6zt5/HuCBmp3iWx41vqS1JJYxj3I4VlaO7pcH+Wisqi7Yia6/4qvXKdA/8jHO4m+fSdgvXDee6dQKrE+lRSzf20PB8+J6keLZzAs+fPze2vOqil5zic8vFODHrfU7KTcF+7SayWuXtydYZ0/J+UF3EJEsDNxCQva12wGS90mJD4jwCgUwEXB8SyEIHKgXutn4r7LSTrLVIgijrENg7QDMg8OoIKPBs4Jamttw3ZSqUMos65LqjwJ7vTY2xWxUou823NFJ25zOX0mm0exP2rrxzWSpuNzyqbroP7r923ZGbWri9cGPq+sDK5Uni/lztrLqRjdfuhFLsbOHStJWKQC8pjurVGxXPFK11y8+EhWSrIoB/q6o4kguDZ06O9PAEqbOHF8EpBaDHEijWE6x8kHa4jkARn/sWix/s5cvKuoGVcaokPFFmxO4m0uiEoVHTHNGWJruW8qqTsFbDPnr0aEnmIfzYFbxh2Y66i28PkKfPE4DDLQhAAAIiwIkeEWagd1rqrKhpSfUqTl+b1Nv0qjYMq0+5ue3UsgCt+IwAmiiqCiV8nIfWNFcFOZHeJAOBXgio/honJmaJWFYszT4YcPWWbwXPpnmaQDnezYWy9JIyORwtFgy3DoEcX79+rWnBQARu1UxAvRF3hZNFVPV/DtwKaJGQOC0S0FLp1VnOzR1vC5DYimBJkzgQSE5AnYrVFxUy5jI7DabaaRLA67rs3zHbocpTsISUJGB8o+bupFLzVMnJswKl8aC9udSrsgJsNdAYh5mbh0VTOX/+/DkGZtrHNabfyoXlzbfRwpOrrIaJvlZyqs0luLpVrIyRuLv15D0sfqmMYG6Bls/RzZ3rKALGs9FVpl4/OSqXPZGNfQNLIxIWQy2+a7qrVT6cWhN3VfqrnZCjyt0yzfvx48cCnF2rKJAdWTRNwB1kLSmyOiWy9GAr4WHnWez4szAuOXxLYYUTCdzdP5UUSHz1lje1JT9vbOtXU16NoI/irsbxIqj51qS6F9juz9Weeb4qYGyvVyWsE36YW6NKFUateS25vsKZDtnNuqDYqUjjiGDIsdvZwkBdkLNVA12GzCFmtpRp65a/pBfhZyKAfztTaU51wTNPmbQeQp3dVoLMrYW50WMJ8zG+F3bneWKHG2EB9t/Fdexn2G4KlvdWRiNPDqG2xQ+srFMRG92Fxa7CBtPh+9AwkNi7sUVQ4eYUeYDVM8X0ZuGo5buxJVI4vsUA+vTtRic2lFeZiUq5OxZ8Fq4gZAcBCAQIcKJHAM7/3tK6WHVBdOa9OiupZpT0LeIyDc//qmG4UsOpY/bsmyW8JLUyQ4MoLzDrz6urq3APUrPhh5wzklVrEodAbwT2jGQ0Utr2jZHZBSUirxWW5/5mmtG6tKgu8LoxkIhmzAuM6lXoqxvpl4TU8ko1Lkt3Ca+fwDjejhJ1qcpHJUJkCIwE1CW2eKHDV+2nGtqMiq9euNuVVyMTIUygfPGF5dl8V7211W1j8u2HDJ/VC3U5q84m6SR0qPI283Dhb0sh01PVCjar74bBlCasZpM6KtA+7ijTo3M3lOoowFUs4a0m4+OuXW2elxtSc5Ma02/xQifLrG5+0wCz/LyfmqTYQce2eYkWS62MzJV0KS3eqcAuKXe3nqrMardKZVQJQM9ayvuuRjnkFlu+12LbKj554CR9Y88SLD8tpy1bVs+E8/JcvSXTcIL77+auJpr0Xu1NCeybN2/26xKVgnJcLVBJXs+kfe6SmtLL7RmmORJiIeB+124pfvjAi6WnGgoPT35aEBVQdtXDeDJYulvjIxo7uNtIxvDZixzeQ31FN1l9zECrQWZzTx642qbM5hhe+DH7SLWBq30q43RBrILqoRlTXpUwNusy8cN1qp4zasvQ2JyLO5DcnEjsg1p353qk8fENs5d2693mi0bZjBcVzhbK2wcoyUvIBtR/1qyaVn1o7kIzVz1MXrVu+UaDbDHarHPwFLHE8R7Z+fOQcVag5nrqdOvfPA4N/cQzhwurfB0Py2O8S501goqNVt4eDvH5S1josSyRUfiGsUNtKx+kBa4jUMSzt8r7hFkx9gey+CGKoeZsV6dhT7aYcMrH8moydnJ7mkuF70OnQtYcEjU0C78xKa+mJoU0O+TZwKwYh/RPZiWpLRDfHigR+jwBONyCAAQgwIkeIRvQWyttxlMrq/U0lp5KKC3nntbla4VK4ZMvnPxXLnce6qFlFmXWcep1r3qQWncS0Eeoz/Qhl4Cm3ILAuQnoAIjVqZkAgdUtQNNntXZhaR5wQ2rT9M8RIge7bXJBTWrWlkLLTdRwG9ereWWhSfzy+8E8Gfi5h4BKf1vRJ+zp7ZG/k2c3lFFVb0/DxaQRhM5RNq48Pv2q/TAr7u4kYKkXS/2ZnVmnfXwYga529vRiQGPAtFmHU9OY3W0dJOH+12BDjh2qPEVtMU6LkU9T3hlSrWCb9dLMif0FyZBLbe/h7Etz3Dq7mVj4QW3HGl2BBBPe1dM3LLvUvE7szh6Cpe5YTD2Mosxdjc5WDUDnC5dsINTZ21BHNnSAyxCuMJeGDNhyXOnoMTKhVndltC65I+Nky/hIJqlIdg8BSxXYk77lWfsKV72dOeQ9l8UPh7d6Wji4C7BUv9ToW57aHKeSplkTGq7is+pov2LJlld5uTskZ0XSjL3FJ88+SyAE8hGwOKLYwVo+aTOlHP7cnAVRJsHcZGPFsDRDY/reLHF4dJO8k6bxlNsdlb0V85YaN21r2lQcJVuZsaRyXKxWcMt0QaxgmrUIr59xEwzXUDdmVdeBmrLttXVV2hUTRnWt/Avx2VUWmnXfIEnYnboYe54tXKWk2qRZNX2f4O7du/rCmf5umf/0jsP903BJSyvlVdTQaGpC40SdyiePJJde1UEhrVu+a9tcn5XAas0dFe/Zv40QmrtYLd8OPfNYiJZJ0W1DjDGLHBerZTpmSp0dUXCxSoAeSwDRCVY+SDtcR6CIZ2812kbM6sLih1kss4EacmrqrKvFhFMOlolotRrTB6NC3NeCBd6HRslWf2TNe0T1UVdnjIuprOkazeFoUigw1+oKY2+83Kc6uca3LxW03WwYLi0xJBwCEDgzgX+S/v3999+pYOlUuaSiRST28eNHNR6rK/K3aarVkBGiHBdVA+A9L7z1rIwhk/iSzdK6qwQVM5MMStZy8OGSkeSTainlPdJmxbgksMJ3rmKRkQQST35rp/c7xONt9nKaIkkOcDVBy6ePl2qcwqPMOGB7grYqasIITZTR5vkFtRRR5WIEa5nFWzIVLSQy5pIwWsDeluR0w/F1Xlns4eklxc98BGYX7bmGPb1WyeaTJ2HK9o1Pg44Js/aSMvZMCrdrEtLYoB/ikD2G9f9cfWslMyvcTOyBZnHgUjnfMNMT3n1fNVRYTRR4cXb+7FBll9jU1U9DDpk/mYoxDTlEMJde7PXUnqdKjSGHDE5XNbLPUGUtHY1fXN87DGdWW3+NmFYVlIcZi0AXO3s+rpBusu51Qw2E6K2OOqVyjtHltOA8G3CRhq/VBZqmRsgsAUt9r8dTrc64ZhXV6/MPfZVVkWSrhUcBnpxLlaWwVDK/OscmlsnA2bqTNnCpmGbDD3FxFl+xRzDPbrN2MIaym2XrBe7RKMpCVudtig3NLC1vgdIZ6XmG4RXQ+BOHNhLr+ULWO5pE4EJGdXpKYY9dg/qW7pNbiPYJIs+dCoX0Dbf1CYF4UwHFBk2DCpZZL5eqe13SsScEPpvU6mA2rRPw5hZcqtPrwSBnxa45MNwWn8l49pfCtNCnITsnoKKEXHILm7u44fbFVTarYXj9Vf0UFuXoCjC9LjZbGG50poJlClEbpPISFrmpAVGU8URFtqjQtOVH0Wglcti3j2XazzgL/9aK6W6Ts0PPbASlxmKs70sXdb7Yos4ai3iIhs8fOCwZuRtOj2XJtLzpDhfa9DrrS7olCS3huA4LpTFOu23EqIJ3sTpfVGwezxvSTivRUsjmsbyHYvXn0mSCK5hwpZ1hC0g1dUH2ueJAsoFbFnexpzi8pjnrFEpAzXZvrU4Bubaq69wGYyGpih8rdvnxuEWR2uLg22dLxOLEhmqS1f947d0wP7laEYpN4c6iIxACEDg9gf9Jq6HXq/O6IFE/ywyk5Ysls/pGWlGhHLPOmSrxkpMsSUpW06BRpeZFViM3tHZJhFEiSs0oUoHhWez6HhdOKiD2dPZIm7YQ7TJbxuEuVe+68CT+Tu9XxuN58Dd7PNUvL6kyP+19es8Y9FPKGi1ZRSkFpykMIXsmPjZQaqWMjJ55SlWoEyJVEa8OrqYyjCGaa9tQRvsfwdftZ+imoE7dWKaxF246XGclsMG51TCVGWAy+J9A8zFrjWrXAmnuvDV9fzArgwKN7eNOecbHjU1G4Y7cKF5DFyq4pTJ1w1XdGlLK4sNV0dRby63UtAZlmjLuUOWh7IyjJ8u0eFpjqFaw/WraG6k6Z66i+sz5mjZ3TDoOZCyyrZag1z6uxg9EOGUDIX1X330WaPLE1uvHyiRWBRva5awdv4A9tHjL7cksXcunVaKapeEo45TGqUXjJHCBDtVYRtOe1VLJ5mM1CuNeeL53SaqSYxOjDy/QWLtN3hIZN3xsFl3CWa8tdrWnafCqUu4qY3EmAl7SGr1d6G5xD9fCm7vOKn2v5Z2KkWmktmS9FsMbhMwNx5OwQofmSdjhT8swQdbSA5mwP6lh1tfz+VNX44bYZyqmvn1owdVougl616mATGecCvQfXHueCuBpGvi5pwV3ZajhepVDwk7U1OQCkHWrcBuaqjjCNaiwnadSKlM6YQMY7mpwXazTMjt/sqe+G5vaQdN8arpDp7FGW2RbLXevg7cafzaCvftqMZhUcVTuckGZBlkWIZu2/NmCbj3Qbqj56vIsQ68aLllX8qG6xYeMwuRjUrl/my2yJgLtBj+WcoGLrJ7ZUi6yZIuae3oOFjG2xaHORnGzV4F8/m1W4MI+32Lw9FhmS2oIFBwLQ8VRDQ2kc+AtXIcdftNtREDN2TGya9gFWj2xVS5upuoBrgo2xFfMgHZpb61Or0kkuYVMY0xXl2krVmB6bZqpW2TD9R5r8ebGC2B0kZ7g2t4kDYV1rMqq9TLaqQmthhQw9WPJpMp91YXuqa1GIWvz7fR5jAVHNAhAoEMCt6TztA1+/vz579+/p+GrIWoAPnz4sBrNEkHN1WqTZknHjSPx9FOq6UL//vjxw72b71p9Na1Wubq6ypdFvpTfvHlzfX29OX3prtku/V1cXGxORA9++vTp7du3RuuS8ajtv3379rYcf/36ZRn/SJ5v375ty0L2sNqDlxYPHz5cTb8taUd13r9/P9THMWR6oRr66tWrabgxRPMFMrzVyJeXl6um0pa0Uvn79++fP39e1f3FixfbXP3g08LpW8CGU5jelV53796dhhtDZBJfv34NR1YW9+/fX8KiVkm+KJyC8e75ymhPYyF3J6/45MkTI71pNHlC+WQlslR200fcEJm0qsy9e/fcwCTXbXmPtqRdKiBVc9XipbuBcJmBDCkQgVupCGigsaF9V5suP5NKhlTpyGbkPeR/LM3uNFNNiKveTcOThMipGnvOWmJYcpyifpfRV6uvuNpJS8Kq0UTsLa/ebFmGFZVwkBtXjytsJPka7gHCzc2N+skukISdQDfZ4bpDlaX4FPKUzBBS2BVUK9gSH3u4sf1Vz1xDFXuyJWOqtVKba8kxU52VLx1bfC+L1dZttbV1U9jZ7TlrA6Gid4tg1hI06lcZZeo/qGo8evTInUxWe6SfKi9jp6utFnmWcIFAdY81oWTJSJO3e6YRLFkY46x2vDVZISdsTM0eza0RrvdelWfIIutgxNPCKJKeWvWWXso7f7q+N5xUsQ6J0YfvbCnCyg537XDG1ApINeY1XGgqb/UFzTZfIZ/vzkIXqC/GrlrhyatVg5Q8ehO3892fV6zjz2nLO94aLzI52DH96QUObcqEkCUCltGlN6xYSqr18PCMffmKPOVpKazhqSi/J/foDh+05lUZDel4t1yRkrSn00514V6WNAqXu6vy7LXWjmdqX2azyxoY7rG4Pfk9YlgmGL30Gx2ihtvi2cVvnuL9/Lx165ZFWcsKCks64ThL03o7K/tSslNhMrW57sDcy2J1SLXqmd0U9rQOrpBTMseGyAdKNf1J2VSS9GD5qVjVk07Yt7tyrlYcN/L+a7cahlNLPnGEfwsDb/1ub57ZUl6rc1BjInV2YqmzYwGtXuDzB0T0WFZNJRzBOJ2easQdFmbzXVyHEV3rbURAzdUuAYsfRnqWiS/N3GqtSI5dAIMY0zlkbx5glDb5RXh2cciulfehyeEcm6Ddkw9ylpmFmzIZNhtqXdO45m0aJxyycwYvnPjJ7uLbpwVqrymZ/KpbKF4WqzM/qzNRbgqa5FS/ZUqAEAhAAALzBGZPMVGndj42oZEERFIrUWYhNxSoTph6kJGq+9GVglBoeZ9dceWrAYZ3+J+f7uS3Wll7FrMxNfM7SfWAACk+K54XGHVuWT41jNKOwu+3qFS6WGyyLWkFWX3HVHw2p2MBO9qD/UI+YbNIelA+WSksZRc+eFLP6i3s0rOx4acsIzltzYNvLiAR1khGHtjOWTFVoHL7mzPVg3Jf9hxjC7ot79GWtIGy2GYP+/sPAZG4NRCQl4jt17mlGXDgJQnLY8hTqcnYX2XyDROierNyvyqaMgzl590yDV/Hdi/LqFBJLioyFVwY4HhXMTN1zDLRMGqXySdM3ZQqeyZNx2R7U1n6jva5elHSFVQr2Ggqey7Ufq3SVgSNU/bkkvtZe+OrFiehMKLnZi2/6o0gVsd300dc8dQlcEtnj9M2+pMhu+YaCEGbemkXna41JvVKx0W9+VqFIlxuXvop2haR3KcyNV6b9artQZVd1KyCOr01qCCx3VKeXoc9wDYVvLrg+g3v1lSeMaTMp1QYm9iLOMqHu4Vuz8IYc7VdG63Iu1BzmVUwT37l5Qkw/Smv4j1l+em2+0pzcPiWB7fFUfpTyZdCytTcURFLFc7hjZWm1/JOgZTvuFpojHKOXYURZr4LJlvysd2TsqVFzjc3uEfyHM+OVWN6UcO0vHrpU8FmQ+wezzMAtSwu2IA/kfdwY264nrbjhduOQebVTvIs4THwTEOnQHEP+trtaskeVrMYwboXS6lVHh4YM9bgT6qi5xZ3+Fo+KsdcykjDm/gahUnSnfO67mPi04tuZwtVuKtd6ymuwiFqqlIZoV3ypi1/rF8nuIhqxboaZ+HfTmDeSyr05pmXOIzhUZOi8gMlpx9HIVcvqLOriBQBnz9Soscyoth2IUdqYZhkxLFNQuNTuI5VUOdoIwJqelOIU8Nm8cNIz2gMmSYVpyWl+jvKlvviNO9Dc4Mqmb5aoqlVTKuwF1J49lKWo0k5ZeqJEfuzpLWXLMR8ea3aRoe+nT5PPnsjZQhAoF0C/zMrev2vc2J7EuXji+EhyyNmCzRJ4NJ71g1s1QtRT0V8lKYmTTR80p8u9FOBepNqb7O93JXCfmWjpg49ARL+FCKLLpZxWkKplpIySjtqtLmIlwTYHG6Z5W9LWkFWbdoMJNWDFrCjPURd7NdO/lkWO/ofXejnquLyDFFyhiPv12JV4NUImcpIbnw169UIKiNNIozNhHCNzYTKS82E7u7vqygFJRsuqZ132/IebUkbKJptM1Ays0Ca3IoioPlK/WkaXX5mqLyqtoF1lqs+YYygwlVJySErZaWvXKIEs0T+j+y+/GMHdb/nGXXRRdqWZdBOWDb4YeklsDl4jsyl7Ia6KbPJLdgoYSsXKiYx2WCK4q/6mLWUEzKUnBaDURcuoUazYNU4JswigKgTlaWm+nKuJ7RcqxRyOEy3OKoVzBVy/7WlWu3PJWsKKim7A1SDmEQYmZ+bqa7V2k5TduPMGrb4T59SiHo1bvzNuwsEZ9aPuYnPXrfVQIjYqhtRWaQd7U5zdM3AMp/gklf3RgmmlXDWtNoK3GnAs7WyJAHVPreUp9eyk1TyiJXnz5W7m3iUTQ797UwAGZu45RK+3lYF5EySl50kmTq9qUmHQ4aWJaxyqruW8W9s2+qlmbD+TrXeBlyEc3ePXVFlZqtTOrGQ3fSn114RTO0teVs/lcELwaF5QPhpIbBacWTbJeuyReZ8cQL9E9XofPnaU566Gi9EBWrvw8sruo9LRzl8T5gAkz2D2akL3ZOaJ3Pszz2vnA4UO1ZNS3zPJFzz0LWsy5LIUpzVwYiX3fBTpbOUYM3hqkqz6gyB3sioZkXKyBZgNb0lO0w+uBjUnPqlIfdU1VxWITc71Wg2JFWmrcwWjpamJsxOaRZdmcAkBRQlaruWPxZu0xeMs8LFh38L82n9bleeOVBYsnN14TY0UhW+2KLOBgpat/D5Hh96LB6QDT+9N2WzSDckW/gRXEcA+JnaiICaurX6Vk4NpX1aMpzXcHeao7IY5wQCk5azFU2jKiWYVsIlLWQVlrovFRRzKZHY8Nm+SrHFhKO0S7MrbqHEvqrz0hS3MTsulgjI1GUSsdXELaZ8lUW1WBNWEk8la6kprlTha6W5BITwJQJTT+tB7s230+dZMhXCIQCBngnckvJe86Cft2/f/v379zScEAsBddNfvHjx5MkTS+S24nz//l2qffjwoUKxNSbUFrV79+7tl+3Tp0+PHj3an87OFNTdf//+/WoiX79+vX///mq03BGM0o5iqKS+ffs2/jzwQkOjVbNpS1rBfPPmzfX19YFUlbUF7GYJVTUuLy83P77hQY2snj9/vuHBpUfOXUZqLGSBnz9/XlK/hnDNWahFU4cnqzBteY+2pA0U3LZ2XPMFue0hIHO7t27dutWu8IdLrlnUi4uLKDF+/fr19u1bmevw1DhkU8iP//yNIVHJjpHVo9afpgvv3LmjQF2MtxQSaArVI1VXfIw8ijEItr/XJ0nU4x0Ec6VSjpqAfvjw4Zj1CS5ubm7GIpY6A0yF6GIo5Z06CqBKWQWqf5XUyHMo9CHxQFnvzD3qcaFQYx1+RPKrn3Z1dRWOFr4rA9Zrramhxo5xwrlY7p5A5awGrMmW0XTFc7ReXa+6gmoFsxhGqjirfSRVBI1TUmWXKR01hWoR5A8t6csw1Dzt6ePJH7569crNa2moaxmlyobVjrtTEN7AUFYt1ZYEzmrG0lG5t9JAyJg1JzD2N9wCGq+TjOLVQCgjz95ESS/Cx16cZoD3zJQqNZF3W+GdRjsSqO1C1u6SHItPgcPfToEtBiwvt1S/duaux9UbUQUPpJPEx06Nf2rqm21yaGcHg9S/gy5yuUuvORibqOaOoAZcgQ5JPh8+GP/gwCWGK5IktHTsNY8n61WtVBs37RIHrHr1lqQa7GoULMdcnMaDq5OQ05qyJPy0aRaW0ecvPRUId4t+dH3D+E4pjyGBFAK3RFh/Q6EPTclwrUwDT227terllLUMacljGDMVfxlJGMv+Dt5UGBxalEObAiRkloBl1nR2kcZsaq0Het7VU2fDHKmXwv6f06HfmKb8mzpydtc67YwtjSLVvqgnPGbkXiw94sbxrmcHL3oRZpfcS3D/T8sweSmX8pNyS5KkCg8Ut7LYNliYfRurQtcQdcm0RnWOtY1RjNiLsFHV4ExiNcoaP9ASqQ8pG5iuJ7F3my2Sy0Q1qTI7xEhrgT3PFloKYoijZkId6XBP255avpgyzp0L//qx/HylkCplxln7x1n4t1TWWGc6nXhmd2ZMBTG0RGdd+dBzncXnx/p8eiz7PfM5Vj6IQ8+uo6s2Imzz0/e/0/hJBuyz84cahbW1+EGW09tiwsEeKn8fOjXatkJUOzQdMcypupMnwyJehbuB+1XzXu9uS3DoVOvZ8WJbOnxKzdAAACAASURBVKtPKf18y2xWc283Ar7dK7ue+zweCn5CAAIQ+H8EZo8zGVZ9wSiWgN616z3xLNIzBUpHraKIhZMvvsw17dlvGprmk9aesiBbzEZreuxp5otplHbUSGt58wkTlbIAjlItXbQlrbRQjYiCkCOyBewScEu40i/WVGkuzCJSVJxOyqieuuMauRprzS9EldfmyPUQsFTJtqQNF0qsLjmqeVjC09x1KxfXsQQ2mIH64bG5pIqvZjcgsCpRqoxi04nthQa0qORWsR5OAHWxhnKVudovvcMIiDrcUhx1rjaIraeWmgytKl4VL0eE1lVeLaxMEVbLK1O+q8muCpbDigJphj2MpccYSLzYLVV2+6yU/INeu26QTf7B8z+iF0akgcaqSSiC0tEC+lnnExY1XHyWrPfH2eBpN8C3PCJJhDGs0ebSlwAq61kzm3Y8ZqOFBQvfPevc8qzNh1Ekv5ub7aoxCMJmGWZd32wrsypGFNipzY81lLHJlGQA11E+3OK31fpMdckUEm5JR+uKvbB4GDXTq8lOm3K9Klp9KhwhE8lwspZyD4s9e1emsmrJiqBO1OzjgUAJPO16TXXclngg3/EWDm1KO+DQRm5cBAjI3U2peiHyXYEUTnYrXMtqmJyXI5q6OIWEx2heMancvVGkCj3QlAjLNNPBThRubzQl/LQJUzobHLKn0f6fUyBeRVj6qQf3515VCrM25qpv6au4Gs1OyKvQlZGb7NJ1wDLdXGq7njX1QUfVmtqkPVyepdIXK9mJxJMZTL3QnrmUUWX5t0Bh5XD70sg+Ft6s47TLuuquAxzcAlI622YLR+aWC1GyDJ1cwY663mMkSzKf0vIt5X5gnHAPcKmkkoSruAOKz7ahSfJdTWTDOAv/FijKE9zqwTOrPq5WjdwRxLmYtXRbZ/H5UzMO+/xp/CGEHktUbQ17GPu8SlSmOSJ36zrCJbhUTdKGl2wjwsYjSVj8EEbk3p2dhp3ahob/w1yZ+6zlWk8tDZ9n385b0kwSZ0kqV3fLHON0sqLRqcIkVJVIyXflbmE1cS3XlIpzh+ng271C77bP43HgJwQgAIGBwP/MgqhhmNREH0VCipX6tR12ZMNvYcsUn+BraJR8RK3SLCN/OJfwpN5YczUuDadT5q5R2lFsy6iyjOSWmbu2pBVkzSaUoRfIxQJ2tIfNF9NphYBI225FLdezK9JPGcmjyj9sg5/2qaHJUONlL6b9MdvyHm1JGy4d9Q3svVmmnMIww3fT1tOuUtu2KJkX4VMjie2Fhk26hrt29zWlkSok+QhrJ1j76jrZg3pZ4eZedxUn0D9RERw+wG9X5VRGGJvO6kvT2ARTxV8VbGftiH08YFrbGqZYARLGjxpS2Vfqy0Wo1KauWClYfOOeHvXq2HMqVSpDtadjgZCwlFeTErRVLCo7WYtRckVT5KXlMro1FSnQoNjBujHDrdhUgFZC9tQOl8+e6wJs5UBWJZTNRPU0NMM2a2azBil7mI28KtVSBKW2ZGPiufRU7nBV/CWpFB5o7HILFsC16qwyyWbxfiVXKeWbMV5y3S5YlcJSi6BwtRduZF0n6ch5aZb5aSn3QCUK37I4OqmpEhHVsOPVXcUxei29CMinFw5tapkBhxa2EO4OBGTbU6peiKy6K1xTNzsCqWR+Xo3UKNJ4obZDXYvVkpKDmnWPqw2f/E+AzGrWSx1FiR3V4VxVcHOEzQ5WKmzOtNoHw8Utq9OgyWIzMjbxGa10uBgL3di1q5ZSWLBAfUnScwvn3txdz0jGnzLFUZclsxRquSA35vhI4ELOUBYY6JmPhhpIZM8tS/s7cpCOktaSnTjM1julYOmg7pkPMUpo0UKiis8eYUZ0ZS42V+ol8Vx7PpnlWwzgkDjivFQcucPDHYk6J47CZYR/C/Np9G4nnnnacc3tAabpW9rrtFbUYZ3F508NLzy3No0/hNBjiaqMgTZdffWopGqI3KHr6LONCBubxoCrWGTeshZj6zb0N5bG6UpnKo/xlc2SH5uGu55tmt2ekIAT8MSQUlI2LInuKk5AfRVNDTOuS6XpqixRl4xE4TIhN7KuNw/A9xRfVc8Gyt1j1eHPhHNTVRV6SWHw7R5tOSJ7VZLLMhqh3PgJpnA9VvyEAATOTYATPezNwX/F1IsuefzVd+rntp5BO7Wp5V/7DSPSTHg14vqvwj7oh4YHFgVlhAcJ+F/ZGqUdNSpvM/8lrvPDUovbklaQo3q6DoyUlxawoz3suVD/2zJDsUE3lXt4BmeP2F2VkUBpZlDTZ9OZoA3lsuERFaWA7ymvzc+25T3akna1UFR/LSYnB7KaFBECBDZUSR4ZCMT2nYZSkGEfBVBz/QFLsL8jSS7/NpIBXQ6/tfpyLjnDaYLGN38lWUmkqKPchFHtmpy8LEQP6l9dW9qFrPvEoog1qvLUnMqErL5fLCPGNJdVwaKsYn9k2dVUyCHkqA7zHqViq4k0lSuQppr2UZOqx/WnC41e9fpH1X/JA+uWXc5tnWrL+6cl8ZbKNEe4iNlRlIkpkVTRLMqqaBRTqFXigyKuAehWoOxkOUu6q4mx5G6PI5ssg65wLgG8djg7Y5ZhKw9jrK2yK/WiZZN6ZGqWclZLfknpB6bd0tqkUlsyFfHcWSKbHxeBJakUXufYxGgVm5ksPbjku1yAMsKlx5OHB0zXFWnbtbE5kFIaF6gCqorJwpe8U8D4o8RLztCSoKXco7TwIqv6R7kaQRZwPTIw17VC7JVCD2a1HGmHQ5vaVaoq4BlPPz9l7VOqXohlCHAmYuEGuhJNA23i0HMbx5ISWK5DP9Vn0y2vcPVTXk4RLHrJaS81RkM6auCGfJWaIsslSk7Z2NI0l+TJ3RBY9BrjSOApn2mIILj8w/29MfHmLlQ0q22oUEwnLmQDqkRLpqLw0d4s/kfxm0MngUVvajljSO7eQovERjjuhWxpqkugIy1XI6PybHIoDlmdsA+eUIa95JTG3JVOAe+kLCy1YJRKF3KbnoKDaoOzXeq1KpcpyaWQpcrrijG9lgBLCUaFq4xmm6ppjrWFREEemcxqcXrLH9Wv6kJVabY4CgSGOxLhfmlW8faMs/BvVZn3TmG68sxLLWnWuuYlXqAHMjWJ3uosPt+zOv0M+/xpfIXQY5lWpXCIKtosSQWqhx9+ts67vbmObtuIsPnJDAKDdNfmNdJUTI0cNTbXU0pW/47jWd0KDEUD84erM1euDJZriRRWec/d2FojqxMWqS81NeTUv7pendCQmoo8QN4jbapnjRYisaWaFBw0XbKHcIOVSubK07HYgMXazxcnPLiuvFirEk8OxFhzO/Htsd5blUve7NxTuFVZLMJAAAJlCHCih7XvpL6aerRqBrIOLcqUeo5c1KwKjlpKK9BN8dQvVG8m9/t4TY1tki7xQ8YxkmgkznhTckZpR9tbGhluynzXQxZzaktaQVZl3AUlxcMWsKM97L+QZ5aLTjXHJ4efaoXEkmodltGAQiUVWHOWwvT+N41h8HbsPFpb3qMtaZcqlxuu0lfz9L82MbmSNbrxud5AYAKVACsB9Wk3AJcXtWaQOl54frbRxU8biqDAI6n6M3tM4NjWMwBZghlntzeor55DhYP95lTeQD7JI6tONUkuGxJZFSxg8JluLfWOMmVXIFlVEzVDmZynesgbxrYanNqtRVkYnU8mHe2iKmaHDYQKaHYJ3WjbS3UqCqwb2WgPowCtXNQw3izJNl+PRR4mXBPT2qRSW7Ix8XRNt+R1i2OTo3x42FqGwtUsaLHi29CqLlngbLjST/KKShVtNv0NgcXYuhlZyn2DLt4jcgJRfR5XQuO1XFAZ141Dm5ZIwP97lsDPWQKWnk+Zqjor3iGB4YqWu4Gwqyw596/fVQ2KLd8kk6vqb+jlo13ZYjFFNdxAj5MnrjsqJl75jNT7StU5nBa6xYBH4OV135Nj4N26tN6T8lmfdSvUcB1wEfLDFuOZpmkJKT/xLifcyWxh2HpTjY8spZwpTsBol3SfShJI5GSWv8TkqPBw929aUglD1D4GtE7S79om7f5xFv4tULJN3OrQM6fq926rdMNTsaOzhLbUT53F509NNOzzp/HpsWyreuI8hamQbalV8lQ/rqPzNiJsbzKDTO+aT7n4IR8u+ZPycxph2xjupupVJnwfahG72jiWFzqzzc3pAxudRq7W0vI5q0Z9ez99nmptEsEgAIFjCfz79D0Ji4LDsPDOnTuKrGtd6G2l+3f79m1LOj3HEaKr//wJwqdPn759+/b582cNGH7//r0Ti0pEw6H79+/r33v37u1MjcchAIFTEri4uHjzn7/v379/+PBB/kd/GzSVn9EMxZMnTzY8yyMWAiqp5//5+/Xrl8pIzcTQXlieXY2j9mJoLDQ0ffjw4Wp8IpyegDon79+/l1t4+/at7O3Hjx/qlgx2ojc6l5eXdPD228DSu7H9KZ8+BVng6XVEQQgkJyC/ffOfP7n3wbcnyULdP72BUC8lSWppE+lQ5bQASW1K4MWLFxoxeeG5d2N62aX9qWoyDDHSegaNKcRq29hQY1Mh1Z8GOwFl92QRSLbPW6631JrsMHkjIs0PqHVgaGnERTSPgDos8iHqruhPQ1Hv7rafskmt6ayzx7JNI56CQHICen+kl1P6UwXc1hZo1kibbHH+lqIZJuTV7IqYfN024LMZqY+kfhQTd7NwCGyFwGqN0CIE9WBbUSeJnHIaqt1LZORJKlkDIDn1QkFjOjUlGxY5bG5HNKrVTPv19fW2l5sqIw1e1AVNUljJExFVtc5fv35VeyEFtUxzfFMzvJbtrTpoqkGKqw0VkA1mNhbQtND17tUy+lDuYyINXQRqBy+qLOWo4aTWcy3FlBOW99vTkZ5NWZ26QybemS1UccjVTCeB3WIa3pUPCyO3+WH5HCUor65/5c0G965/5Yj0p5Dhws009loto5Z/7OkkdGX5sXiJ3yIB/FuLpTbKjGceUfRzQZ3tp6x3akqPZTNAzd5MO70ahmxOsIYHcR01lMLhMsgMxtVxLH5YLQ4X1zD9uPqIJcJRcxoW2XgfaqFkjyOzUYOSZNujPdPKY2q+SHPI1b5xqJzeknius8K3ixJ9niVTIRwCEOiEwC0dKNKJqqh5CAG9w1MH131dp2tJMr7VG6TSAhdd6CwVXbhnqejlnJrqQyQnUwhAoHUCWhw2rBIYvZA0GlYSDKrJ4cjtaBHhMPJkrfaBJa5FQkNhjf8Oi9iWGguJ6jYWKkraiwOLj6whAAEIQKByAsPCyqmQQzs7Ddc6+2lghSHSS1s+tJhbfxuWvw8rVvX6oaEhZ4cqV2h4JxBJAx/VmlER9aXVCW+oIoySL11o+8F/HMPnpd1iSw8qXDS0fTTVZoPhaDmJMQxzhvSHUwjlgmpwtmdtIEReNjAc9xko7tlbsbuIV5fhurloGDtMRAz/Tn+eqSa6ime6bsWANT019Fg2OCWhk53IY2jNkNFp2G1yyRqV4zBLr3+xyUzWS7IFCAxVT22BWmFLdqoRWq2lDdWWyMSZEhga36EPtmF0Jv4amg1/Rnc3lYEQCFRCQNXh7t27YWGm+/DD8c9xdzjybFYXdT/EbfbWgYE618M+ppAHU4dNPbGdAovDq1ev1Hs0+tJh/BLYpb9TnsKP37p1a8yxk1VMGw4nDRS6jFa730eGSxeNsnXNw1NNnwSn/+Ax0U8xGXvC8ip2BzWcv2N3RF7WculyiRrGVrX0oqvZQpWgpjfH0vcKSB1v7Rko2XBInvErL0tSeUK6PyXw0vyPG228xvJHFFx0QqAr/9ZumXbumZMX3FK70MTKB+pscntoNEF6LAkL7vQrH8QK12E3mKbbiICaw/sX+0Slm1SHix9kBprT2Py6qrnFhOpqSl/eh7pmzzUEmiCAb58WE32eKRNCIACBExPgRI8TFy6qQQACEIAABCAAAQhAAAIQgAAEzk9Ac9zaJTuc46ZVodr2MJ7jphWf0l9bUrWYWK8q9e/Or7pVQrNDlSshfwIx9AJbG430Als1RSvs9dmfE2970Ntr+YRZ56CilH+QTxj8g1DIRZwYxQlMd5sKw7YBmcFwtIp7aqQMYDi2YGgaZAMbvvmpLTGqTUM6gy2Nybo/ORZhW/Gd76nRIGWT+ht6LFJz3LE52s9w+s8Gv+Ta5ODixjTdn9jk+awLjZYIDKthVOPGhsCtcaprqmhqAqracLikSyvhgaGKVHCd0tAEb/B1raBAzj4JaH++ttGGdf/48WOHbkdDUfWQl8jUvCFfZToMKtWUuNNNQ4dfjUiOExvVb9RAY8hXLZcaMqEbXejQV1TWZ+rUeRbS6KkTSxa+Gj6MFFTo4zBh6LEMha4WU83lUO6BQvc2Ms1mKrPRutjZWzUHSuZHjx7NSig46nvM3uo8UL5LE4CCoA+N2o/zcKENHemhFy3LHB3gEEfGqYvBE6oU9DdYacBE3cQPvFZ1kzpnnS0Mn+xz+Jliw8aq2H1oUWJj+QdWLrI+nMC5/dvheDcLgGfejO70D1JnT1/EAQXpsQTgxN7qauWD4OA6Yi3kfPFlA+NE5TBUl47uJJJG6xqhD5NILH4IvK5ypzU0oTFA20CsHhsbpnFkFbwPradQkAQCRgL49iko+jxTJoRAAAInI8CJHicrUNSBAAQgAAEIQAACEIAABCAAAQhAAAIQgAAEIAABCEAAAhCAAAQgAAEIQKAogefPn7969SqcZW9HFYw0AscNvHz5UujGmFx0SECLzu/evTsoriX12pPTIYSdKt+6dWs1BZ3renV1tRqttgiSWcdSzEqF95jFQmCfBMKbxvXN3m1nu+SAKZ+vSr3aZRqzrvnkr1FILiAAAQhMCeCZp0wIgQAEIAABCEAAAhCAAAQgAAEIQAACEIBA5wT+1bn+qA8BCEAAAhCAAAQgAAEIQAACEIAABCAAAQhAAAIQgAAEIAABCEAAAhCAAAT2ENAX8MKPP3jwIBzhxHcfP368pJ22GS/dIhwCELAQ0EeeLdEuLy8t0WqLE3ART58+rU1a5IHAIQTCm8b1Ded6jvMQn4uLi5ubm58/fwb6Bi5G+9kf7lNcQwACEDiWAJ75WP7kDgEIQAACEIAABCAAAQhAAAIQgAAEIACBOglwoked5YJUEIAABCAAAQhAAAIQgAAEIAABCEAAAhCAAAQgAAEIQAACEIAABCAAAQi0QUA7ZsOCGneuhhNp9O7V1dWS5DoJ5devX0t3Ce+BwO/fv0c1//zzz/GaCyOBwJkXYwp//fXX7du3x5+tXHz69Mk1D1dsedQWNXJV4BoCSQh8/fr1+vp6KamPHz/eu3dv6e6B4aq/Oo3I4r7evn17oJxkDQEIQGADATzzBmg8AgEIQAACEIAABCAAAQhAAAIQgAAEIACBHghwokcPpYyOEIAABCAAAQhAAAIQgAAEIAABCEAAAhCAAAQgAAEIQAACEIAABCAAAQhkIfD9+/elbedjfg8ePBivO7x49uzZktaWDb1LzxJ+AgLuaTic6LGhQD98+LD61NOnT1fjVBghoFqjGlUIGZFaJ3B5ebmkwsuXLx8+fLh0t4bwJ0+euE3Akkhv3rxZukU4BCAAgQoJ4JkrLBREggAEIAABCEAAAhCAAAQgAAEIQAACEIBADQQ40aOGUkAGCEAAAhCAAAQgAAEIQAACEIAABCAAAQhAAAIQgAAEIAABCEAAAhCAAASaJPDt27ew3Dqn4OLiIhzn3HcD2+/fvn17bt3RLkzgx48fYwRO9BhRGC/ev39viXl1dWWJVlucpeN+ZCeVn1NQG0nkOSsBVW3Xhbpqqpo8f/7cDanz+t69e0s1fRQ4cLjPGIcLCEAAApUQwDNXUhCIAQEIQAACEIAABCAAAQhAAAIQgAAEIACBCglwokeFhYJIEIAABCAAAQhAAAIQgAAEIAABCEAAAhCAAAQgAAEIQAACEIAABCAAAQi0QWD1C/OPHz9uQ5NsUupAkyUIOg/l+/fv2XIm4doJuAficKJHbGmt7oRXgoHzdGKzKxlfh5X8/v17Nsdnz57NhhMIga4I/Pr1K3Ak1uvXr1uh8eTJk3Cl/vz5cyu6ICcEINA5ATxz5waA+hCAAAQgAAEIQAACEIAABCAAAQhAAAIQCBPgRI8wH+5CAAIQgAAEIAABCEAAAhCAAAQgAAEIQAACEIAABCAAAQhAAAIQgAAEIACBRQLukQSzkR48eDAb3lXgixcvlvQN7EleeoTw0xBwD8S5f//+afQqoIh2jX748GE1o/BW+dXHj4oQcAtXV1dHSUW+EKiHQKBV/euvvx4+fFiPqKuSBHQZnv306dNqIkSAAAQgcDiBgDfDMx9eOggAAQhAAAIQgAAEIAABCEAAAhCAAAQgAIHDCXCix+FFgAAQgAAEIAABCEAAAhCAAAQgAAEIQAACEIAABCAAAQhAAAIQgAAEIAABCLRKwD2SYFaHtjbWzqqwP/DevXvayTabTmDr/mx8Ak9DQGdS/P79e1RHRjJeN3ohjYpJbqk4jx8/vri4KCZSqoyE8fPnz7OpPX36dDacQAj0RiDgAS4vL9uicfv27fDZQ6tHp7WlL9JCAAJnJYBnPmvJohcEIAABCEAAAhCAAAQgAAEIQAACEIAABJIQ4ESPJBhJBAIQgAAEIAABCEAAAhCAAAQgAAEIQAACEIAABCAAAQhAAAIQgAAEIACB7gh4RxJM9deO+mlgnyFLn63WmQ6fPn3qk0nnWrunNiwd+FI/ovfv3z958kQ70m/dunXnzh39q6NJ3rx5k1vyly9frmaxVOlWHzw2QmBDbHjb/7FikzsEihEIN5otdjzCp5CsHp1WjDwZQQACEFgigGdeIkM4BCAAAQhAAAIQgAAEIAABCEAAAhCAAAQgMBDgRA8sAQIQgAAEIAABCEAAAhCAAAQgAAEIQAACEIAABCAAAQhAAAIQgAAEIAABCGwhsLrL9OnTp1vSPeMzOvXgjz/+mNXs1atXs+EEnpvAu3fvRgXv378/Xrdy8fXr14uLC21E//Dhgw6mGcX+9u3b9fW1zvhQhDEw7YWOEXFznE1cu/p1tsjsrcoDl070kDsV8MqFRzwIFCDgHofkZad2tsVqIme11EOQgj9+/PDU5CcEIACB2gjgmWsrEeSBAAQgAAEIQAACEIAABCAAAQhAAAIQgEBtBDjRo7YSQR4IQAACEIAABCAAAQhAAAIQgAAEIAABCEAAAhCAAAQgAAEIQAACEIAABNogENi7JQW0PfXhw4dtaFJEypcvX87mI4zfv3+fvUXgiQm41UfHT7Sl6Zs3b3QKSWCfuU7cePDgwa9fv3Lo9eLFi9Vkl6rb6oPHRtBhJUtUnz17dqxs5A6BSgjo2KAlSf7888+lW5WHB851Wj3AqHLVEA8CEOiBAJ65h1JGRwhAAAIQgAAEIAABCEAAAhCAAAQgAAEI7CHAiR576PEsBCAAAQhAAAIQgAAEIAABCEAAAhCAAAQgAAEIQAACEIAABCAAAQhAAAL9EnCPJJhSuLy8nAb2HHJ1dbW02fjVq1c9k+lQ969fv7qbtNs6+0anTlxfX6+WmhTMcaxG4MyLUSQdfnFxcTH+bOhiidjTp08b1agh+IjaCoGfP38uiXrnzp2lW5WH6xC0JQkD+i49QjgEIACBwgQCngrPXLgsyA4CEIAABCAAAQhAAAIQgAAEIAABCEAAAnUS4ESPOssFqSAAAQhAAAIQgAAEIAABCEAAAhCAAAQgAAEIQAACEIAABCAAAQhAAAIQyEtAG+OfPHmiXeK3bt3SvzpT4ObmJirLwNeYlY62oEel1kPkpe36b9++7UF9dBwJvHv3brx+8ODBeF3/xa9fv+yH9Xz48CG5Ri9evAinqY3xsa4snGCxuzrnZcmpLrmOYrKREQTqIeAeh+RJtXRslhetwp/t7nivECYiQQAC5QngmcszJ0cIQAACEIAABCAAAQhAAAIQgAAEIAABCLRFgBM92iovpIUABCAAAQhAAAIQgAAEIAABCEAAAhCAAAQgAAEIQAACEIAABCAAAQhAYC8BneVx+/ZtbcvXfvsfP34oOf37+fNnbZVXuHaVWzL49OlTIJp21d67dy8Qoc9bOkLlr7/+mtW90TMIZnUhcJWAe4ZLW2ffrB6o4eo+uBc3ZOe1qslqmu5pKTuzK/z40rEdz549k2cuLAzZQaBFAj9//mxR7LDMHPYR5sNdCECgcgJ45soLCPEgAAEIQAACEIAABCAAAQhAAAIQgAAEIFCGACd6lOFMLhCAAAQgAAEIQAACEIAABCAAAQhAAAIQgAAEIAABCEAAAhCAAAQgAAEIVEHg+fPnOstj6UPKCr9///73799XZf327VsgTluHFAQUSX7LPcrBTXxpM78bh+tzENCROmMF/OOPP3TOS0N6LRlwARV+/fq1ep6IPM/Dhw8LCJM8C3ldHbE0m+yq1rNPEQiBsxLQkWFLqq2e+LP04OHhAcnVTBwuHgJAAAIQCBPAM4f5cBcCEIAABCAAAQhAAAIQgAAEIAABCEAAAhDgRA9sAAIQgAAEIAABCEAAAhCAAAQgAAEIQAACEIAABCAAAQhAAAIQgAAEIACBXgjoOI9Xr16tant9fb0a5/Pnz4E4yihwt+db9+7de/DgwZSAjnh48+bNNJyQ8xFwD8Vo6+ybT58+RRVH2o3oq6yUXbuVaMkzP3v27Pbt21HYiQyBcxP466+/lhQMnzW29FQN4V++fFkSY7bPsBSZcAhAAAKHEMAzH4KdTCEAAQhAAAIQgAAEIAABCEAAAhCAAAQg0BABTvRoqLAQFQIQgAAEIAABCEAAAhCAAAQgAAEIQAACEIAABCAAAQhAAAIQgAAEIACB7QTev3+/tGncS1SndXz//t0L9H4GTvTQFnQvMj9dAq9fv3Z/jtcvXrwYr7k4KwHVLLfurJ5SURWHDx8+RMkT+GB7VDqKrMNEVnN3wcamf2x8OgSbvAAAIABJREFUWYV7zssojM4oubm5GX9yAQEIiED4hAt1dZqj9PXrV53qtSR2WN+lpwiHAAQgUJJA2FPhmUuWBXlBAAIQgAAEIAABCEAAAhCAAAQgAAEIQKBOApzoUWe5IBUEIAABCEAAAhCAAAQgAAEIQAACEIAABCAAAQhAAAIQgAAEIAABCEAAAokJRJ0dEP7QfXhfVlRGiZVsIbmLi4tZRNrQy+79Fgpwl4zuuS3a/Shj2JVc2Yd//PgRleHl5WVU/KXIv379Wk1KB+Xcu3dvKYXKw12rcEWdPebDjcA1BDok8PDhw4DWLdaasMxhfQMouAUBCECgGIGwpwp7uWJCRmUUljmsb1RGRIYABCAAAQhAAAIQgAAEIAABCEAAAhCAQCcEONGjk4JGTQhAAAIQgAAEIAABCEAAAhCAAAQgAAEIQAACEIAABCAAAQhAAAIQgEDXBN68eRP4AvwUzc+fP6eBY8i7d+/Ga+/i8ePHbR1S4Mlf5ufLly//+OOPaV4KnwYSchoCX79+/fDhw6jO7MEu490KL8JuYSpwKgV1nEfYfSmjq6urqQBNhHhWMcqsA1+ePHky/uQCAhAYCQR8y+fPn1Wnxpj1X+jEosC+8YCm9auGhBCAQFcEAv4Kz9yVJaAsBCAAAQhAAAIQgAAEIAABCEAAAhCAAARmCXCixywWAiEAAQhAAAIQgAAEIAABCEAAAhCAAAQgAAEIQAACEIAABCAAAQhAAAIQOBWBwH7RWT3v3LkzGz4EuqcSeNE4k8IDMvvz9u3bsyWiYwtubm5mHyHwBARevHgxavHXX381d15D+FiNUbXh4vXr17JzL3DDT51GpI2ggQd18oXiBCJUfsu1CldUAXR/cg0BCIwEnj17Nl5PLwK7yqeRDw8JSxvW9HDhEQACEIDASCDsr8K+bkykkouwtGFNK1EBMSAAAQhAAAIQgAAEIAABCEAAAhCAAAQgUBsBTvSorUSQBwIQgAAEIAABCEAAAhCAAAQgAAEIQAACEIAABCAAAQhAAAIQgAAEIACB9AS+ffsWlaiOG1iK/+nTp6Vbjx8/vri4WLpLuEtApzkIlxsyXGt7/69fv6bhhLROQBXHPZmixbNv/vjjD2MpyLavrq6MkQPRvn79en19HYggTxXwSIEHK7nlWcUolcwDXzrS4AICHgHVjsCGanV4Wjkb6/3794Ej0rSlHD/gFT0/IQCBagngmastGgSDAAQgAAEIQAACEIAABCAAAQhAAAIQgEANBG79888/NciBDBCAAAQgAAEIQAACEIAABCAAAQhAAAIQgAAEIAABCEAAAhCAAAQgAAEIQCATge/fv9+9ezcq8cCCCm3Uf/v27WxqP3/+vH379uwtAqcEdHLHn3/++fv3b++WTkPQLl8vkJ+tE9BGxx8/fgxaPHjwoMVzKHQMTWDz+VhAqbST47p///60gowZqfp8+fKlaZ/jWsWol44p0VEm408uIACBWQKq+wH/8PHjx4cPH84+WElguG+mE5Q43quSkkIMCEDATgDPbGdFTAhAAAIQgAAEIAABCEAAAhCAAAQgAAEIdEXgX11pi7IQgAAEIAABCEAAAhCAAAQgAAEIQAACEIAABCAAAQhAAAIQgAAEIAABCHRIYDxHwKi7Pgu/FFP7S5eO83j58mXTW+uXVM4XLlyzMHVoAvv582E/JOXnz5+71fD169eHiLEzU52gsZqCVEtyWIlczaNHjwLb9XXsRevHedzc3LhWMbKddQvjXS4gAIGBwOfPnwMo5EBqbknl4nRiUUD+sHaBB7kFAQhA4EACYd+FZz6waMgaAhCAAAQgAAEIQAACEIAABCAAAQhAAALHEuBEj2P5kzsEIAABCEAAAhCAAAQgAAEIQAACEIAABCAAAQhAAAIQgAAEIAABCEAAAtURePbs2ZJMS1vNtdVfZxYsPUX4EoEnT548ePBgevfy8nIaSEijBLSr/NWrV6PwOjHn4uJi/NnQxaytSn5Vf93SmT4/f/68urrar9Gw1332tIshcR3nIapNHyH0/fv3Fy9eTFnJ/d67d28aTggEIOARUE159+6dF+j+1JEZ79+/d0MquZb7ktsMnFiko5HwA5UUFmJAAAJRBPDMUbiIDAEIQAACEIAABCAAAQhAAAIQgAAEIACBfgjc+ueff/rRFk0hAAEIQAACEIAABCAAAQhAAAIQgAAEIAABCEAAAhCAAAQgAAEIQAACEOiQgLaO371716i4tuUHzubQFvrZPahfvnxh96mRsBdNhxfM7uwNF4SXCD+rJeCV7x9//KGDKto9isL1ALJb+Zbk5JWmPuEeOM5Dp4d8+vQpeb6FE3z48OH0O/bDSSWFJSE7CDRN4M2bN9fX1wEVdErOzc1NIELhW6sC0/oXLhGygwAEkhNYdXR45uTMSRACEIAABCAAAQhAAAIQgAAEIAABCEAAApUT+Ffl8iEeBCAAAQhAAAIQgAAEIAABCEAAAhCAAAQgAAEIQAACEIAABCAAAQhAAAIQ2Eng4uLCmMLTp08Dx3lod9bscR7afcpxHkbC02g6IuHdu3fT8BcvXuQ4LmGaESFZCVxeXrq1RmXd7nEeAiUXMeLSoRvJ98nrqA4dPxQ4zkNbQE9wnMf79++nx3notJdZVzAC5wICEJgSuLq6ClecV69e6QAdHa40fbZ8iKQNnz/y+vXrQDesvMDkCAEIQGADATzzBmg8AgEIQAACEIAABCAAAQhAAAIQgAAEIACBcxO49c8//5xbQ7SDAAQgAAEIQAACEIAABCAAAQhAAAIQgAAEIAABCEAAAhCAAAQgAAEIQAACOtQjsEl+4KM9sU+ePAmw0kkE7tkEQ8y//vrr69evgae4ZSGgHbzadezFhK0HpLmfXrHW9kHyDTy1K/7PP/90/cCXL19SHejj4ZqKt+qjpo9UGDJlOAj58eNHnTtQocCIBIH6Cagf8uDBA9c1TWXW6WMHHpahc3x0UFegJzac6YMTmBYcIRCAQKME8MyNFhxiQwACEIAABCAAAQhAAAIQgAAEIAABCEAgB4F/5UiUNCEAAQhAAAIQgAAEIAABCEAAAhCAAAQgAAEIQAACEIAABCAAAQhAAAIQgEBVBJ4+fTorj3aQahOsvgn/8+fP8HEe+tjydK+s9vZ//vx5NmUCowjc3Nzo/A7vkW/fvincC+RnKwTevHnjntKiynKC0tSxPm/fvnWL4P79+/vP9FEKOhbExeVmoWvVjr///jvso7xHqv15eXk59aU67YWd/NUWGYLVT0AORIdlqD8TEFUHasiDyTMH4uS49enTJ52qpoofOM5DLk53cQI5+JMmBCBwFAE881HkyRcCEIAABCAAAQhAAAIQgAAEIAABCEAAAhUSuPXPP/9UKBYiQQACEIAABCAAAQhAAAIQgAAEIAABCEAAAhCAAAQgAAEIQAACEIAABCAAgYQEfv36defOHTdBnS/w5csX7W51A5eu9W15bUb17uo0EKWgfapeOD+3EVAZqVCmW/0FWTvitqXJU0cR8KrMySqLTtb48OGDy/bly5fPnz93Q4zX379/1zZ7LzXv2c2Je+nU8FOnCVxfX3uSaDP//lNRvDT5CYE+Ccj36gizaUvq0lBTqzj6M3aB3GejriWM3JcO5wo/pVPVdGhaOA53IQABCLRLAM/cbtkhOQQgAAEIQAACEIAABCAAAQhAAAIQgAAEUhHgRI9UJEkHAhCAAAQgAAEIQAACEIAABCAAAQhAAAIQgAAEIAABCEAAAhCAAAQgAIGqCUx3kmsb+bt371aP5NDn5R89ejTVjZMmpkx2hsyi1t5jnXqwM2UeL0lApzPcv3/fzfF8leXhw4efP392dZShau+6DvtwAwPXsvZXr155iXjxHz9+rDRXfZT3VLU/VZHv3r3riafTXn78+JH7ZAEvU35C4MQEdDyWzgl6+/btqo4PHjzQuR52r7Wa4BBBe9fVuQofVDTElIuTnFR/I1iiQQAC7RLAM7dbdkgOAQhAAAIQgAAEIAABCEAAAhCAAAQgAIEkBDjRIwlGEoEABCAAAQhAAAIQgAAEIAABCEAAAhCAAAQgAAEIQAACEIAABCAAAQhAoAEC0034EvrZs2fa+7q0ofTm5kZ3Pd20BV378O/du+eF83M/gVng2vSrHcL7EyeFAgS0ZVFnW/z+/XvM6+PHj6p648/TXGgb/OyWdZmrDjTRgUHicOfOncG3CMvPnz91dMW3b9/kPXTEiYtoykSP6yyPk3HT0SQi4Cl7vtNePAX5CYFDCNh3j0s8He0hnzM4rg1HCCkvVeTBuYVPKRpRnOy4olEvLiAAAQgECOCZA3C4BQEIQAACEIAABCAAAQhAAAIQgAAEIACBcxPgRI9zly/aQQACEIAABCAAAQhAAAIQgAAEIAABCEAAAhCAAAQgAAEIQAACEIAABCDwXwRmD/VQDG0u1Y5WbWfVJnz91N577dXXp+On+891nId2rm7Y8vpfcvBjmcDV1ZXIe/d1usHz58+9QH5WSEBnr1xeXo6CnfU4j0HBN2/eXF9fj8omuTjlWR4iM3sAyrt37xSehBuJQAACUwLaPa7WU01q+Agh90F1coa+kC50JpH7r7pGSsf9V32k1fOJvMSf/uePTpSLhWsIQKArAnjmroobZSEAAQhAAAIQgAAEIAABCEAAAhCAAAQgMBDgRA8sAQIQgAAEIAABCEAAAhCAAAQgAAEIQAACEIAABCAAAQhAAAIQgAAEIACBvgjMHhhhRPB/2Lt/rLlthE/Ut7/7JZO1tQTLK5AUTthyNhNZXoKlFUgOJ7S0AkvpZJZWYHkJklfQVjqZu3fg+5uP5/Lw8A8KVUWySNbzBu9hsUgQeACCAEiiMutHXkH/6quvKre32WUCoy//H3tuiMugNrjXH3/88c033yRieQ/8t99+e/z48QYjOWOU8lpm3k/PBEDXh9m86H5IsdevX//44489ItP09EB8JLCcwMePH1NNpQFTP7XHjJHJ5SDNp0z2ZAafGVUFRYDA3gXUzHvPQfEnQIAAAQIECBAgQIAAAQIECBAgUC9gRo96K1sSIECAAAECBAgQIECAAAECBAgQIECAAAECBAgQIECAAAECBxHIC1QvXrzIb8vXpyfvo+ZX7r2MWi925ZaZ1+D333/vBpIs+PTp08OHD7srLW9Q4PPnz8mpTJ2zwbgtFKXMY5L6IX/nvi1/Dy+6p7799ttve/KZvuTt27e9lT4SILC0QOrnzOuR2T3OagJdFquvv/76u+++y0Qeh5yo6DITexEgQGAooGYemlhDgAABAgQIECBAgAABAgQIECBA4GACZvQ4WIZKDgECBAgQIECAAAECBAgQIECAAAECBAgQIECAAAECBAgQIFAr8P79+59++qk3bcRw57ySmpfP8/fVV18Nv7VmIYF//etfT5486b1ynLzIVBEyYiFzwV4vkHcyf/uvvxTUqdk9Hj16lJKc4v2Pf/zj8C+6Z66TpLRHkYRnmo/rtYVAgMDFAjk30/5JTdX8752klwWbKYpyvqeKa+o3F+vLGO1FgMDdCqiZ7zbrJZwAAQIECBAgQIAAAQIECBAgQODwAmb0OHwWSyABAgQIECBAgAABAgQIECBAgAABAgQIECBAgAABAgQIECBQEsirU3kBv3mjNfNHNC+15q3U5pX7/Lz806dPS/v7bjGB0Uk98qpwJk1Y7JgCJjCnQMrwn3/+mVolVcqDBw/u7f32JD8VaW+mANN5zFnChEVgPoFcWzPBRxpCTVso/1N9JfjuKdxUZb3/TXvp8PMTzSctJAIECNQKqJlrpWxHgAABAgQIECBAgAABAgQIECBAYNsCZvTYdv6IHQECBAgQIECAAAECBAgQIECAAAECBAgQIECAAAECBAgQIEDgjgVGJ/UwI8AdlwhJ342Ak3c3WSWiBAgQIECAAAECBAgQIECAAAECBAgQIECAAAECBAgsJvAfi4UsYAIECBAgQIAAAQIECBAgQIAAAQIECBAgQIAAAQIECBAgQIAAAQJXCXz11VefPn36+uuvu6H89ttvz549666xTIDA1gQy886XL1+6sTIXT1fDMgECBAgQIECAAAECBAgQIECAAAECBAgQIECAAAEC9yBgRo97yGVpJECAAAECBAgQIECAAAECBAgQIECAAAECBAgQIECAAAECBAjsVWB0Uo8PHz48f/58r0kSbwJHF3j69Onvv//eTeV333338ePH7hrLBAgQIECAAAECBAgQIECAAAECBAgQIECAAAECBAgQOLyAGT0On8USSIAAAQIECBAgQIAAAQIECBAgQIAAAQIECBAgQIAAAQIECBDYt0AzqcejR4+6yXj37t2rV6+6aywTILAFgWfPnv3222/dmPzwww/v37/vrrFMgAABAgQIECBAgAABAgQIECBAgAABAgQIECBAgACBexAwo8c95LI0EiBAgAABAgQIECBAgAABAgQIECBAgAABAgQIECBAgAABAgT2LZBJPT5//px5AbrJePPmzdu3b7trLBMgcFuB58+ff/jwoRuHn3/+2XnaBbFMgAABAgQIECBAgAABAgQIECBAgAABAgQIECBAgMD9CPztr7/+up/USikBAgQIECBAgAABAgQIECBAgAABAgQIECBAgAABAgQIECBAgMCuBV6/fv3jjz92k/Dp06fHjx9311gmQOAmAu/fv//++++7h/7111+fPn3aXWOZAAECBAgQIECAAAECBAgQIECAAAECBAgQIECAAAEC9yPwH/eTVCklQIAAAQIECBAgQIAAAQIECBAgQIAAAQIECBAgQIAAAQIECBDYu8CrV68yhcfXX3/dJuTLly/tsgUCBG4okHOzPfqjR4/+/PNP03m0IBYIECBAgAABAgQIECBAgAABAgQIECBAgAABAgQIELhDgb/99ddfd5hsSSZAgAABAgQIECBAgAABAgQIECBAgAABAgQIECBAgAABAgQIENi1QKb2ePfuXab2+Pz5864TIvIEDiPwxx9/fPvtt0nOy5cvnz9/fph0SQgBAgQIECBAgAABAgQIECBAgAABAgQIECBAgAABAgQuEzCjx2Vu9iJAgAABAgQIECBAgAABAgQIECBAgAABAgQIECBAgAABAgQIECBAgAABAgQIECBAgAABAgQIECBAgAABAgQIECBAgAABAgQIECAwLvAf46utJUCAAAECBAgQIECAAAECBAgQIECAAAECBAgQIECAAAECBAgQIECAAAECBAgQIECAAAECBAgQIECAAAECBAgQIECAAAECBAgQIEDgIgEzelzEZicCBAgQIECAAAECBAgQIECAAAECBAgQIECAAAECBAgQIECAAAECBAgQIECAAAECBAgQIECAAAECBAgQIECAAAECBAgQIECAAAECEwJm9JiAsZoAAQIECBAgQIAAAQIECBAgQIAAAQIECBAgQIAAAQIECBAgQIAAAQIECBAgQIAAAQIECBAgQIAAAQIECBAgQIAAAQIECBAgQIDARQJm9LiIzU4ECBAgQIAAAQIECBAgQIAAAQIECBAgQIAAAQIECBAgQIAAAQIECBAgQIAAAQIECBAgQIAAAQIECBAgQIAAAQIECBAgQIAAAQIEJgTM6DEBYzUBAgQIECBAgAABAgQIECBAgAABAgQIECBAgAABAgQIECBAgAABAgQIECBAgAABAgQIECBAgAABAgQIECBAgAABAgQIECBAgACBiwTM6HERm50IECBAgAABAgQIECBAgAABAgQIECBAgAABAgQIECBAgAABAgQIECBAgAABAgQIECBAgAABAgQIECBAgAABAgQIECBAgAABAgQITAiY0WMCxmoCBAgQIECAAAECBAgQIECAAAECBAgQIECAAAECBAgQIECAAAECBAgQIECAAAECBAgQIECAAAECBAgQIECAAAECBAgQIECAAAECFwmY0eMiNjsRIECAAAECBAgQIECAAAECBAgQIECAAAECBAgQIECAAAECBAgQIECAAAECBAgQIECAAAECBAgQIECAAAECBAgQIECAAAECBAgQmBAwo8cEjNUECBAgQIAAAQIECBAgQIAAAQIECBAgQIAAAQIECBAgQIAAAQIECBAgQIAAAQIECBAgQIAAAQIECBAgQIAAAQIECBAgQIAAAQIELhIwo8dFbHYiQIAAAQIECBAgQIAAAQIECBAgQIAAAQIECBAgQIAAAQIECBAgQIAAAQIECBAgQIAAAQIECBAgQIAAAQIECBAgQIAAAQIECBAgMCFgRo8JGKsJECBAgAABAgQIECBAgAABAgQIECBAgAABAgQIECBAgAABAgQIECBAgAABAgQIECBAgAABAgQIECBAgAABAgQIECBAgAABAgQIXCRgRo+L2OxEgAABAgQIECBAgAABAgQIECBAgAABAgQIECBAgAABAgQIECBAgAABAgQIECBAgAABAgQIECBAgAABAgQIECBAgAABAgQIECBAYELAjB4TMFYTIECAAAECBAgQIECAAAECBAgQIECAAAECBAgQIECAAAECBAgQIECAAAECBAgQIECAAAECBAgQIECAAAECBAgQIECAAAECBAgQuEjAjB4XsdmJAAECBAgQIECAAAECBAgQIECAAAECBAgQIECAAAECBAgQIECAAAECBAgQIECAAAECBAgQIECAAAECBAgQIECAAAECBAgQIECAwISAGT0mYKwmQIAAAQIECBAgQIAAAQIECBAgQIAAAQIECBAgQIAAAQIECBAgQIAAAQIECBAgQIAAAQIECBAgQIAAAQIECBAgQIAAAQIECBAgcJGAGT0uYrMTAQIECBAgQIAAAQIECBAgQIAAAQIECBAgQIAAAQIECBAgQIAAAQIECBAgQIAAAQIECBAgQIAAAQIECBAgQIAAAQIECBAgQIAAgQkBM3pMwFhNgAABAgQIECBAgAABAgQIECBAgAABAgQIECBAgAABAgQIECBAgAABAgQIECBAgAABAgQIECBAgAABAgQIECBAgAABAgQIECBA4CIBM3pcxGYnAgQIECBAgAABAgQIECBAgAABAgQIECBAgAABAgQIECBAgAABAgQIECBAgAABAgQIECBAgAABAgQIECBAgAABAgQIECBAgAABAhMCZvSYgLGaAAECBAgQIECAAAECBAgQIECAAAECBAgQIECAAAECBAgQIECAAAECBAgQIECAAAECBAgQIECAAAECBAgQIECAAAECBAgQIECAwEUCZvS4iM1OBAgQIECAAAECBAgQIECAAAECBAgQIECAAAECBAgQIECAAAECBAgQIECAAAECBAgQIECAAAECBAgQIECAAAECBAgQIECAAAECBCYEzOgxAWM1AQIECBAgQIAAAQIECBAgQIAAAQIECBAgQIAAAQIECBAgQIAAAQIECBAgQIAAAQIECBAgQIAAAQIECBAgQIAAAQIECBAgQIAAgYsEzOhxEZudCBAgQIAAAQIECBAgQIAAAQIECBAgQIAAAQIECBAgQIAAAQIECBAgQIAAAQIECBAgQIAAAQIECBAgQIAAAQIECBAgQIAAAQIECEwImNFjAsZqAgQIECBAgAABAgQIECBAgAABAgQIECBAgAABAgQIECBAgAABAgQIECBAgAABAgQIECBAgAABAgQIECBAgAABAgQIECBAgAABAhcJmNHjIjY7ESBAgAABAgQIECBAgAABAgQIECBAgAABAgQIECBAgAABAgQIECBAgAABAgQIECBAgAABAgQIECBAgAABAgQIECBAgAABAgQIEJgQMKPHBIzVBAgQIECAAAECBAgQIECAAAECBAgQIECAAAECBAgQIECAAAECBAgQIECAAAECBAgQIECAAAECBAgQIECAAAECBAgQIECAAAECBC4SMKPHRWx2IkCAAAECBAgQIECAAAECBAgQIECAAAECBAgQIECAAAECBAgQIECAAAECBAgQIECAAAECBAgQIECAAAECBAgQIECAAAECBAgQIDAhYEaPCRirCRAgQIAAAQIECBAgQIAAAQIECBAgQIAAAQIECBAgQIAAAQIECBAgQIAAAQIECBAgQIAAAQIECBAgQIAAAQIECBAgQIAAAQIECFwkYEaPi9jsRIAAAQIECBAgQIAAAQIECBAgQIAAAQIECBAgQIAAAQIECBAgQIAAAQIECBAgQIAAAQIECBAgQIAAAQIECBAgQIAAAQIECBAgQGBCwIweEzBWEyBAgAABAgQIECBAgAABAgQIECBAgAABAgQIECBAgAABAgQIECBAgAABAgQIECBAgAABAgQIECBAgAABAgQIECBAgAABAgQIELhIwIweF7HZiQABAgQIECBAgAABAgQIECBAgAABAgQIECBAgAABAgQIECBAgAABAgQIECBAgAABAgQIECBAgAABAgQIECBAgAABAgQIECBAgMCEgBk9JmCsJkCAAAECBAgQIECAAAECBAgQIECAAAECBAgQIECAAAECBAgQIECAAAECBAgQIECAAAECBAgQIECAAAECBAgQIECAAAECBAgQIHCRgBk9LmKzEwECBAgQIECAAAECBAgQIECAAAECBAgQIECAAAECBAgQIECAAAECBAgQIECAAAECBAgQIECAAAECBAgQIECAAAECBAgQIECAAIEJATN6TMBYTYAAAQIECBAgQIAAAQIECBAgQIAAAQIECBAgQIAAAQIECBAgQIAAAQIECBAgQIAAAQIECBAgQIAAAQIECBAgQIAAAQIECBAgQOAiATN6XMRmJwIECBAgQIAAAQIECBAgQIAAAQIECBAgQIAAAQIECBAgQIAAAQIECBAgQIAAAQIECBAgQIAAAQIECBAgQIAAAQIECBAgQIAAAQITAmb0mICxmgABAgQIECBAgAABAgQIECBAgAABAgQIECBAgAABAgQIECBAgAABAgQIECBAgAABAgQIECBAgAABAgTJkafSAAAgAElEQVQIECBAgAABAgQIECBAgMBFAnua0ePVq1dfffXV48ePL0qpnQgQmF/gjz/+ePjwYU7Mt2/fzh+6EAkQIECAAAECBHYuoBO38wwU/U0I6HZtIhtEggABAgQIECBAgAABAgQIECBAgAABAgQIECBAgAABAgQIECBAgAABAgQIECBAgAABAgQIECBwvsA+ZvT4/PlzZg148+bNv//9799///39+/fnp9QeBAjML/Du3bsvX77kxHzx4kVm28mbZvMfQ4gECBAgQIAAAQI7FNCJ22GmifJGBXS7NpoxokWAAAECBAgQIECAAAECBAgQIECAAAECBAgQIECAAAECBAgQIECAAAECBAgQIECAAAECBAgQOCWwgxk9Xr9+/eTJk8wa0Kbl0aNH7bIFAgRuKPD111+3R89sO998883Hjx/bNRYIECBAgAABAgTuU0An7j7zXaoXEtDtWghWsAQIECBAgAABAgQIECBAgAABAgQIECBAgAABAgQIECBAgAABAgQIECBAgAABAgQIECBAgACBpQX+3//1v/7X0se4Jvznz5/nZbBuCD///PPTp0+7aywTIHArgcy283/+z//JD7C3Efjf//t//7f/9t/++3//7+0aCwQIECBAgAABAncloBN3V9ktsSsI6HatgOwQBAgQIECAAAECBAgQIECAAAECBAgQIECAAAECBAgQIECAAAECBAgQIECAAAECBAgQIECAAIElBLY7o8e//vWv//k//+f79++7yc50Hnk9rLvGMgECtxX4H//jf/Qm9fjtt9+yJutvGzFHJ0CAAAECBAgQWFlAJ25lcIe7HwHdrvvJayklQIAAAQIECBAgQIAAAQIECBAgQIAAAQIECBAgQIAAAQIECBAgQIAAAQIECBAgQIAAAQIEjiTwt7/++muD6cmbYPkR2i9fvnTj9vLly9evX3fXWCZAYCMCmWrn3bt33cj84x//+PjxY3eNZQIECBAgQIAAgQML6MQdOHMlbSMCul0byQjRIECAAAECBAgQIECAAAECBAgQIECAAAECBAgQIECAAAECBAgQIECAAAECBAgQIECAAAECBAhUCmxxRo/RN8F++OGHt2/fVqbKZgQIrC/w7NmzDx8+dI9rUo+uhuXDCLx///6333779OnTv//972bmqb///e8PHjz4+uuvHz16lGL/9OnTwyRWQggQIECAQKWATlwllM0IXCmg23UloN0JECBAgAABAgQIECBAgAABAgQIECBAgAABAgQIECBAgAABAgRuJZDHzNrHsP/888/ew9h5JDsRyyPZ+csvBOf/V199dauoOi4BAgQI7EvAmz77yi+xJUCAAAECdyiwuRk9Rt8E++6779KuusPskWQC+xLIRAYZYuvG2aQeXQ3Luxb4+PHjmzdveiV8KkWZherly5cPHz6c2sB6AgQIECBwJAGduCPlprRsX0C3a/t5JIYECBAgQIAAAQIECBAgQIAAAQIECBAgQIAAAQIECBAgQIAAAQKtQN4G+uWXX37//ffmxxTb9ScXMsdHpvbIby42/z2bfVLMBgQIELg3AW/63FuOSy8BAgQIENivwLZm9Bh9E8yMAPstXmJ+hwKPHz/OWFs34U7hroblPQp8/vz5xx9/rJzLo5vAzOvx008/mRy6a2KZAAECBI4noBN3vDyVou0L6HZtP4/EkAABAgQIECBAgAABAgQIECBAgAABAgRuIvDHH3/kyaVPnz41v/Xd/Oh38z/xyduADx48yA99ZyH/81BTXgv0XMdNcspBCRAgQIAAAQIE7kTg7du3+UnFcyfyKOCkGZ+/zPGRH8UpbOYrAgQIEDi8gDd9Dp/FEkiAAAECBA4msKEZPUbfBMuds9xmOxi65BA4sMDoiZxRs8x6eOBUS9qBBV6/fp3pPC5OYB4ByVQgeeXy4hDsSIAAAQIEtiww2vbTidtylonbMQRGTz3drmNkrlQQIHDPAqne826JH5W65zIg7QQIECBAgAABAgQIECBAgMAFAu0UHnk8o/crRJWhNVN7vHz50shMpZjNCBAgQIAAAQIECNQI5PWB77//PnPt1Wx82TaZ1yO/v5ijmKfvMkB7ESBAYL8C3vTZbN55AmqzWSNiBAgQIHBzgQ3N6DH8jdm8CJ358t0qu3kpEQECZwnkTvk333zT2yWDZZlht7fSRwIbF3j27NmHDx+6kcyFKcO+Gf/Nj7TkkY5m/LfpcGb26OZnXnq7ZPeffvrp1atX3XAsEyBAgACBYwjoxB0jH+8tFemw5FmBvDKd9luz0P3frIzJd9999+7du83e79fturdyK70ECOxaoBk3GF59ctEZ/khsNt51YkWeAIG9CLRVU7cuynJmN77t9MSbjdheclY8CRAgQIAAAQIECNyPQH6F9ZdffskTGunLzJXqPA2SblGeFZkrQOEQIECAAAECBAisL2CceX3z0SNe+aL1aJiFlZmhL0csbOArAgQIEDiSgDd9bpKbbSur9/xt96mDPB+VuOXFq2x8k0g6KAECBAgQ2LLAVmb0GLalovbrr78+ffp0y3ziRoDAqECm1P322297X5nUoAfi48YFcgHK77e0kcxzGynDNVel9Dzz8mc2bvqiTQg///zz8+fP29AsECBAgACBAwjoxB0gEw+ZhDTGcnugvUPQLOR/2mb5f1aSN96F0e06KzdtTIAAgYUEetedZoaO9jLUfKw/tPvZ9Va2JEBgSiD10rAuatrDzfpy1bTcjbnNRmxK0noCBAgQIECAAAECBLYpkM5FJvJ48+bNuWP+9cnJEE0OUfN8SH2YtiRAgAABAgQIELhewDjz9YarhTD6XNnSR8+P97x//37powifAAECBG4u4E2fJbIgDa2MtuWv+1xB72P9cT0BVW9lSwIECBC4K4H/3EJqX716lfnyezGpfHG6t5ePBAhsQSAdpJzC+dmKbmTy8euvv84IXXelZQLbFMjsG93pPM56mTM/5J7r2g8//PD999+3gbx48SLl3wMf28xusSJAgACBCwR04i5As8vSApnhIo2u3EJY+kAbCV+3ayMZIRoECNy5QDr+6f7fOYLkEyBwW4E0C9spPG4bk97RNxuxXjx9JECAAAECBAgQIEBgLwJ//PFHJvLIL6zURDhPaPzjH//Ib7dk4cGDB3mLIP+zYzpQuY+QScA/ffqUgZ3ff/99GFq+ze8Y5W3AHCtPgAw3sIYAAQIECBAgQGAdAePM6zjPfpThc2VpkOematNET8s8zew075uWeZrlmVCv+xuKF8cnbyQl2IcPH14cgh0JECBAYPsC3vRZKI88AbUQrGAJECBAgEBX4G9//fVX9/P6y2/fvs0rN73jmiCzB+IjgT0KjE6vu9xP/O2RSJy3KdC7MGWk+OKZaHpnQR4N8bTHNjNdrAgQIEDgLIHetbLZVyfuLEMbzy6QCcKbh3FnDDmP8z5+/HjGAJcIqtfgbA6h27UEtTAJECAwKpBfeZpxRg+/UDGKbCUBAmWBv/3tb+UNzvp2xpbkZiN2FoiNCRAgQIAAAQIECBDYgkBuAeRXVYY/GDaMWzbLW4L5q382I9OFJ+TRiUIyVpOXGbZ/p2DoYA0BAgQIECBA4BgCxpn3mI/D+6c1v6qYZnna5DVt/rLJzz//nDe9y9v4lgABAgT2K9B7etmbPjNm5fAKfk3gnoC6Rs++BAgQIHBggf+4bdqaX9DtxSFT46cd0FvpIwECuxPIyFpa4b1o5yWH3GjvrfSRwKYEfvzxxzY+L1++vHg6jwSSy1l+8qUNLc+OtMsWCBAgQIDATgV04naacYePdp6pnT2Nu3hIV7dr9nwXIAECBAgQIEDgeoH8BFy6ThkbzP8sXx+gEAgQIECAAAECBAgQIHC3Avl978zoXX61L08b5s29/MhK3uvIMx7103lENT/8nr2yb94z7CHnd8KfPHny+fPn3nofCRAgQIAAAQIECBAYFcg7At2fQ8h7BPk1nTTpRzfurkyzPHdV/vnPf2Z6vu56ywQIECBAoCvgTZ+uhmUCBAgQIEBgdwK3nNGj12Nv7TJHWrtsgQCB/QrkBvnwtbrc7TbWtt88vYeYZ+A4pbRJaYaSX79+fWWqu8985BETj3pc6Wl3AgQIELitgE7cbf0dvSCQZ20L317wVXdetgt2X20X3a7VqB2IAAECBAgQIHBSID2mjC6mhfbNN998++23eWg1/7P88OHD64cZTx7dBgQIELhbgVS/eQs3D/2nBs4Pt+Z/5uhMhWxOpbstEhJOgACBUYFcL3KzPpeM/FxzrhRppTcXjlw7mstH1uRqkm+zTebmGw3EypUFkmXJpjdv3hSOm7k8fv3111z3k3fZuLBl+avsm/ZD7jV89913vS0zqYci0TPxkQABAgQIECBAgMCoQPdF62Y6j7N+TSf9srS908JPO380/JMr03o/uY0NCBA4V8Cgyrlitl9IwJs+C8EKlgABAgQIEFhN4G9//fXXagfrHSj9899//7238uXLl55r7Jn4SGDXAuk1DW+uO9N3nafHjnwe1mkTmMk4UoDbjxcvdK93efgj00hfHJQdCRAgQIDAbQW6F7U2Jpp2LYWFGwrkud5578rvq2Drdt2w7Dk0AQJ3LpA+fvdnpq7UyGNteRTmykDsToDArQTyjGkqhHay4GE0co5nCuyzHl0dBjJc0x3PHH577po8JpuXGM/da3T7zUZsNLZWEiCwX4E8WtB9T6CXkB9++CH3eq55ubcXoI8ECBAgsDuBTPSQH97Ij0sNH1E7mZb8XE3+cos/L5Wd3NgGswuMjnv3jjLXQx29YDOry4sXL3orM9mHRkXPxEcCBAgQIECAwNICxpmXFp43/NzofPDgQRtmOmLPnj1rP567UNMjGIZ5w3ejhpGxhsDeBQyq7D0Hjxf/bsNgrkGh7kPRd/6mjyegjnfKSBEBAgQIbFDgZjN6jPax8xO4eQlng0yiRIDANQLdTk4bzpXjdG04FgjMKNDrhf7zn/+c5dGc3uOkxotnzDJBESBAgMCaAjpxa2o71gUCGU9IL+PLly/Zt3mRMs/XNgvNyrPCnPFVxrOOe/HGul0X09mRAAEC1wjkEZZ37941IeSi01x68j+XnsJb/VNHNKPHlIz1BLYvMPq612i0Zx8Y7z63NHrEs1bO2AzebMTOArExAQIbF8gkRJksqRzJ/J5nKrdZbveUD+RbAgQIENiaQG7Tp89+weDwMCF5ni0TSF3zKtowTGsKAnkPMHOplCdhyQY///zzcpf43tMjiW2OmJkcC9H2FQECBAgQIECAwOwCxplnJ100wO6jZRmUy43UKw+XEDKXerlr0D1E+gjPnz/vrrFMgMBlAgZVLnOz16ICvbEab/rMru0JqNlJBUiAAAECBIYCt5nRI/e3vv3222Fs5mpRDUO2hgCBGwqkZf/NN98MI+CUH5pYc1uBPIKT3+dp4jDLaHITVO8UmP2p/duiOToBAgQI3ImATtydZPSBk5n5PvKST+Fne3tp390sbL02Z5sc3a6WwgIBAgRWFsjLJ7n05FdB6h8yM6PHynnkcATmEpjqLk2F/+nTp0zHNvXtxetT7WTfdlKhHCW1UH0V1Bx3xhk92oRsNmJtDC0QILBTgZrpPJqkpZWV17m/+uqrnaZUtAkQIEDgLIG0P9MZf/PmzVl71WycC0pGmPOKWs3GtrlYIGPdeaqwPBXLXL/COhrJdPHSk0oE0qXqRcP7gaNiVhIgQIAAAQIEVhAwzrwC8vWH6P4UzYyN9rzC/cMPP5z8NYUZn/q+nkIIBHYqYFBlpxl3J9H2ps8NMzqVgyegbujv0AQIECBwJIEbzOiRC3k6zMNO9Yz99iPlkLQQOIZAd9rdNkXGzloKCxsRyO+3tA9kfPfddxkFniti3ZnCX758mZlr5wpZOAQIECBAYAUBnbgVkB1iHYHKly3zi4uZAWSdKM14FN2uGTEFRYAAgRkFKq8+OaIZPWZkFxSBNQXyivjwnlchAmu2Ns998G6JGT1GKTYbsdHYWkmAwAYFcp+lftbOxP8f//hHWmUbTIgoESBAgMC8AqNjpL1D5EmAJ0+epFmeR1YePHiQ9nxap5kaL5M4ZF68/M/j6b1duh/TeX/37l1eIeiutDyXQKbzSO6Ue1jL/YZKGhh5fLFwdEM3c2W0cAgQIECAAAECswgYZ56Fca5Akh3pYbWhzX67odzdS1s9Hbo8BN5GwAIBAucKlM+yJjSDKueq2n5GAW/6zIh5cVCegLqYzo4ECBAgQKAR+I/1IfK4zPDWV+6SpgOwfmQckQCBdQRy2zunee9YmTrBid8z8fG2Au10HolGd2T5+lhlsLgNZHgRbL+yQIAAAQIEtimgE7fNfBGrCwTy+701e6XM12y2tW10u7aWI+JDgACBRiBXn7xqQoMAgaMKpA127nBfXhFc7a3yvJ2YGOZ3pLfmv9mIbQ1KfAgQGBXI6wFnTeeRQPJu9mp172icrSRAgACBpQUyE0R+DvrNmzdTB8qob7rnf/31V37YI0+qpLee1wDSLs32+Z/lTNKRxnOuF5ndI9M6DB9xaUJO+//777/P7jni1LGsv0wgl/gbTueR8pMGRrl/l2+1KC7LXHsRIECAAAECBJYQMM68hOrFYfbmRpz3GezEKv21dNbyk4rd57Gb2GaKgTz+bTqPi/POjgQMqigDuxDwps8WsskTUFvIBXEgQIAAgV0LrD2jx9u3b/Oo4pBsg08TDiNpDQEC1wiMnuZ5nGKPv319jYN99yIwHPO9JubdsenuaMI1YdqXAAECBAisI6ATt46zo6wjUPmM9U5n9Iihbtc6BclRCBAgcK5AXgqad5zh3AjYngCB5QTy69wXBP7hw4cL9rp4l+fPn2+zibvZiF1MbUcCBNYRuGy6tMI73utE21EIECBAYDmB3Mj45ptvRh9Iy0EfPXqUX4fORAzpntfEIa8FZsqPDCbnijPVnc+7ajlijlsToG1qBGqm88gAeGUm1hyxu02CnSo/3c2yfFkfsBeIjwQIECBAgAABAjMKGGeeEfOaoD59+tTdPbNvdD/OstzM4ZK+Q7p4mYcxs3ukj5ADZd7GfDXLIQRC4A4FDKrcYaYfIMlTQ3aXJc2bPme5eQLqLC4bEyBAgACBnsCqM3qk//zixYteDPIx82Jmmq7hemsIEDiSQE7z0YeGf/jhhyMlU1oIECBAgAABAkcS0Ik7Um5KSwQqH8nd7xiFbpdyToAAgc0KGAHbbNaIGIFrBNJjumz23t5P1V0Th8p9N1sLbTZilbA2I0DgJgKXzYu0ft17ExwHJUCAwB0KZFB09Gm0hiLvd+VnZi4b8s3j6Wnz5yWxKdUcd6EJJqaOeOD16RqUu1d5vDDvai4hkBJS37rIlikVS0RDmAQIECBAgAABAhcLGGe+mG7GHf/97393Q6t8Pqe7S/1yuniZh/H169fpI5jLo97NlgSGAgZVhibWECBwUkDT6ySRDQgQIECAwJTAqjN6TF2zzV4/lT3WEziYwOjvRWfMLmNqB0up5OxUoDtbZ29w+coUdWeb/vrrr68Mze4ECBAgQGA1AZ241agdaB2B3k+CjB40P9g4un4vK3W79pJT4kmAwL0JGA24txyX3jsRKL9vVkC4eMdCmOWvRqfbLu+yzrebjdg6yXcUAgQuE6jp3Y+GnPd1R9dbSYAAAQI7FcjECo8fP56asyk98X/+85/XzwGRB1ry+89TRJnfIXEwxcOUT+X6/CBweU6N5GZ+drsytHM3O/fBxYubIudGzPYECBAgQIAAAQKVAsaZK6EW3az7mHQOtP59kEVTJ3ACxxMwqHK8PD18irzps50s9gTUdvJCTAgQIEBgdwL/uVqMP378OHrv7aeffjI15mq54EAEbivw8OHDvBQ6vBf+448/5sc08u1to+foBB48eNBO5NEbXL4Spw024ejBXolpdwIEDiOQmfLbtOTG6mU/j9aGYGEJAZ24JVSFeVuBmt8A2fujHrpdty1jjk6AAIEpgSdPnkx9Zf1GBPRQNpIRicaO8mLeIcRFs2Czd+I2G7FFs0PgBAhcKdC953JWUDuqt89Kl40JECBwnwJ58yR97amXxHJTPtMuzNXazD2shJah49FrUIadE5MZD3dvGZqsfPHiRTnVozNZl3ep/3ZqUpipEKZK3dT21hMgQIDAxQI7GiesT+MhE1Wf/E1tKS82lR1XRmaulv+V0bjz3XvdpV9++SUz9925ieQT2KyAQZXNZo2IFQS86VPAWfkrT0CtDO5w6wvoLa5v7oiVAocsnIdMVCFD15vR4/vvvx/GI3OkdcWHG1hDgMDBBDKJz3BGj6QxVYTfxTpYXu8xOfk99vbZi5q3PSvT2Cvbe//V98pU24wAAQInBd68edNuk1t6ZvRoNbazoBO3nbwQk7kEan46b+8zesRKt2uuAiMcAgQIzCjQ/bWQGYMV1IwCeigzYl4Z1I7yIo8NXZbYm9QJeaexHfy8LNoL7bXZiC2UXsESIHBDgYvr7RvG2aEJECBAYFRgzTdPmgg8fvw4w8t5Wr33llrzbVra+eqPP/4Yja2VZYH8CFB5g6V/GODcjtJoGSgnwbcECBAgcJnAjsYJ6xN4yETVJ39TW8qLTWXH9ZExzny94ZUh9ObSTbM5PyXlgcArVe1OYAkBgypLqApzBQFv+qyAXHmImzztUBk3mxGYRUBvcRZGgSwhcMjCechEFXL/PwrfzfjV8+fPR+9mnbwnN2McBEWAwBYEMhFy3i4bxiSzJ5iLd8hizcoCP/zwQ3vEPLSREav24zULvV90MUJ9DaZ9CRA4jMBcdexhQDaYEJ24DWaKKF0pkMepR4cmesEeYAZx3a5envpIgAABAgROCuihnCRabYN95UVe6rtMJs8WX7bjNXtt9sGazUbsGm37EiCwqMDFtejFOy6aHIETIECAwAUCmeKhMAvDr7/+usRvdD98+LB3678b88THkwBdkMrljNuP/ixQd/fRp4y6G6y83HtTceWjOxwBAgTuR2Bf44SV+XLIRFWmfWubyYut5cj18THOfL3hlSEM59L98OHDlWHanQCBJQQMqiyhKswVBLzpswKyQxAgEAG9RcVgswKHLJyHTFS5CK0xo8fnz59H771l6OTVq1fl+PmWAIHjCXS7Ut3UmeKnq2H5JgK9J2x++eWXWaLRDee7776bJUyBECBAYO8CnnXbeA7qxG08g0TvMoHCw9ZtgJnKfYlHvdvwV1vQ7VqN2oEIECBQKTB8iK1yR5utI6CHso5zzVF2lxd56K0mXb1tvv/++94aHwkQIECgXuCyWy2ZzuMYXf56KFsSIEDgqAJ52Cy/GTOVukznkak3pr69cn0m9eve/e+FliHozJbeW+ljWeDkk0IZtL94LsXyoS/+1iDPxXR2JECAwFkCuxsnrEndIRNVk/ANbiMvNpgporR3geGkKqMvEO09meJPYO8CBlX2noP3HH9v+mwn9w2ObScvxGQJAb3FJVSFOYvAIQvnIRNVzu41ZvSYuve2tRn0y1K+JUBgLoE8Lffy5cthaPm5bLP8DFmsWVmgWzinrl9nRenjx4/dx4lmCfOsCNiYAAEC2xTIdX+bEROrRmDqgqUTp4TsWqBmRo/LXsjcIItu1wYzRZQIECBAYMsCeijbyZ3d5UV3OLGe8bJ30evDtyUBAgSOLXDZvEhTc18e20rqCBAgcDyB3H9/8+bNVLrS0u493D+15cXrnz17VmjP5421t2/fXhz4He548le7p+5YzWiVab/OCu3c7c8K3MYECBAg0ArsbpywjXlh4ZCJKqR3y1/Jiy3njrjtVGD05d7Xr1/vNDmiTeCQAgZVDpmtd5Wo7q35WYaMvOlzV+VHYglUCugtVkLZbH2BQxbOQyaqXDYWn9Ejv+08+s5MpuH0uwTlvPEtgQMLTHWf8uDFv/71rwMnXNK2L5DC2U4UnWbB9bPMvHjxok11nuzZ2q/HtHGzQIAAgZUF7nAyxZWFrzmcTtw1evbdssDo6EQvwk+ePOmt2e9H3a795p2YEyBAgMD6Anoo65tPHXF3eZHXBc+dFS6vlC/3m+FTsNYTIEDgSAK51VJ4lXo0pbn1c/0dn9GQrSRAgACBNQXyPElhXqfU9uv8BHSO0j5UMEx+nhD4448/huutGQrUzH5ybodreJSTa85tV6wQpZNxtgEBAgTuQWB344Q1mXLIRNUkfIPbyIsNZooo7V3g0aNHwyT47aihiTUEbiVgUOVW8o47o4A3fWbEFBQBAlMCeotTMtbfXOCQhfOQiSoXlcVn9Jj6rZupF0vK0fUtAQLHEJj6veikTuVwjCzebypSOLsjyJllpuYhkqn05oH+L1++tN+u8/xQezgLBAgQ2LLAHU6muOXs6MVNJ64H4uMxBPIIdU3Nc6QncXW7jlF0pYIAAQIE1hGoaSesExNH2WNe/PLLL4XX+Xp5mkdarxlv7IXmIwECBO5WoPwq9ZDFDZqhiTUECBDYo0Cm8yh0GfK0SQZFV0hXjlJ+sqUw7cgK0dvRIT58+FCObTpQK+Tp1H2x0bhl+o8VojR6aCsJECBwbwKFi/5+KQ6ZqJ1mh7zYacaJ9pYFRn9BJ+fa69evtxxtcSNwPwIGVe4nrw+c0ozJeNPnwPkraQQ2IqC3uJGMEI2hwCEL5yETNcy77pplZ/T4+PHj77//3j1eu+w3cFoKCwTuU2Dq+YY8UefnSu6zSGwn1c+fP+/+Bkt+QueCAeVMZJvpPLq/A//rr796sGM7uSwmBAjcXODTp083j4MIjAroxI2yWHkAgW7DbCo5X3/99cEabLpdU3ltPQECBAgQ6AnoofRAbvhxj3mRNmSiXTOpR95Gq2mX3tDfoQkQILAXgdS99TVqnu989uzZXpImngQIECAwJfD+/ftC5Z8G+ZqPouVYhS5AHpYzkd9UPnbXn+wArjM3ysOHD+sn9ei+N9JNi2UCBHhvLTUAACAASURBVAgQmF3g5GVi9iOuEOAhE7WC2xKHkBdLqArzzgXyyM2oQJrQeaB69CsrCRBYTcCgymrUDrS0gDd9lhYWPgECeovKwGYFDlk4D5mochFadkaPqVdHXr58WY6WbwkQOLxAnrTrTprQTe9U1dHdxjKBRQUybtX9efaUycePH2dlzUEz9JwZQDI23X2c6Oeff84EHzW724YAAQJ3IvDly5c7SenukjnVEtOJ211WinBPoNs2633Vfuy2ANuVu17Q7dp19ok8AQIECKwpoIeypnb5WDvNi7wAlphPjXg3SU6v6vPnz2mhlQV8S4AAAQKVArlx889//nPqVYE2kF9++WXNF7zb41ogQIAAgdkFpu5fNAeqn5FhroiV45MfDvHSWpk6P/Zz8rfXTl7oy4eo/zYzsNTcIMjvuKT3Vx+sLQkQIEDgGoGdjhOWk3zIRJWTvNlv5cVms0bE9iuQ2x+j8x6m2V/uPe03yWJOYEcC5dPQoMqOslJUI+BNH8WAAIFFBfQWF+UV+DUChyych0xUOZcXnNEjjaT85sDo4cv9gdFdrCRA4HgCU1XBhw8f8mTz8dIrRfsS+PjxY/eJjVzR8vMvGXHOvJ55mCNFNM+XNI/g5H+Ws30m8si0HQ8ePEjZ7j56khmms9e+ki+2BAgQWFrgDrteS5POEr5O3CyMAtmmwH3O6JG80O3aZoEUKwIECBDYmoAeynZyZL95kZHDdKnybnlm7nj06FHz3Gr+ZznDg3/++WcGD7fjLCYECBA4hkBeqc0NmkyqPnzdNzVwKuRUv8+ePTtGYqWCAAECdy6Qe/TlzsL6L5+cPOLU2OydZ2Wb/KmnCtsNspD+VPfjost55KMwu30aG/mlOL/jsmgWCJwAAQI9gfKlv7fxXj4eMlF7we/FU170QHwkMItAnrIeDefdu3feCxiVsZLAOgIGVdZxdpQ1Bbzps6a2YxG4NwG9xXvL8R2l95CF85CJKheq/yx/fc23Uzcm8xtlfoLsGlj7EjiMQH47K/e8R2veVCDpZR0mpRKyU4Fmko7u5SzzdGRkuT45eWA0746mqNfvYksCBAjciUDNU3p3QrGpZHavet2I6cR1NSzvUaDmt/6Sru6EbntM5micdbtGWawkQIAAAQI9AT2UHsgNP+49L/JuuZk7blh+HJoAgfsUyKTq+UvfP/cccx8nt2Yy97pbM/dZGKSaAIEDC0zdv2iSnKHdNMVXTn4efsvdk/xizdRx82hBZohYP2JT8dna+tGHhXqRXFkvvblM1JKMS88083c07YqUrryXaI6wXtb4SIAAgRUE9j5OOEp0yESNpnT7K+XF9vNIDPcokMbz1CPWaWmb1GOPeSrOxxAwqHKMfJSKnoA3fXogPhIgMJeA3uJcksKZXeCQhfOQiSpn/X+Uv7742/wQ2dSNt5O/UXDxQe1IgMDuBKZ+4CKTIOTBu90lR4SPJ/Dq1as8qHHZu5253uVS6JnR45UKKSJA4HqBf/3rX9cHIoTZBXTiZicV4HYE0r84GZnMNnjU6Ud1u07mvg0IECBA4M4F9FC2UwDkxXbyQkwIECCwO4G88fv06dO8bZv/bs3sLvtEmAABAmWBzLOQuRUK22RmjcK3y3019QPU7RHfvHnTLlvoCfz555+9NVv4mBZFylveCUn/9K+//sr/3D4znccWskYcCBC4N4FDjhMeMlE7LZnyYqcZJ9rbFyg8a53XtN6+fbv9JIghgeMJGFQ5Xp5KUSvgTZ+WwgIBAnMJ6C3OJSmc2QUOWTgPmaiTWb/UjB4//fTT6LHzhkyeoRn9ykoCBO5QID+ZNZVqTzZMyVi/skCe+8zjGvXzeuTH3zKXR54+yejzUV8KXTkLHI4AgeMJpFI9XqIOkCKduANkoiRMCdTM6FF4sGAq2L2s1+3aS06JJwECBAjcSkAP5Vbyw+PKi6GJNQQIECBAgAABAgQITN2/aGVOzqzRbjnvwsmJHvLz1Pf5PGKNc3mWloSQRy9qwrENAQIECBxS4JDjhIdM1E6Ln7zYacaJ9vYF8sj0o0ePpuL54sULP/Y5hWM9geUEDKosZyvkLQh402cLuSAOBI4koLd4pNw8WFoOWTgPmaiTBW+RGT0+f/6ceTRHj52XnEfXW0mAwN0KTP1Yiicb7rZIbDPhTW8/v8Hyyy+/5FqWQefMUdU8QZL/+ZhXQDPmlcZEnsgxl8c2M1GsCBDYjkDNq/Xbie2dxEQn7k4y+m6TWVPtHHhGj+S7btfdFn4JJ0CAAIEagZqmQk04trleQF5cbygEAgQIECBAgMDGBTIW7QWejefR1qKXm+/lqR9ys/6Gv7RxcmA5j75sjXQj8cmvpJRj8uDBg/IGviVAgACBAwsccpzwkInaaSGUFzvNONHehUD5XaFbzca4C7rKSBpXqYSyWSNgUEVJuBMBb/rcSUZLJoEVBPQWV0B2iMsEDlk4D5mok/m7yIwehWn8yr30k9G1AQECxxMoVAuebDhedh8gRfmZnQxvNUOimbwjc3zkfz5+/Pjx1atXGQ44QBolgQABAksL3GfXa2nVK8PXibsS0O5bFsgbAuUHvpvIn3zwestpPBk33a6TRDYgQIAAgXsW0EPZTu7Li+3khZgQIECAAAECBGYXyD3Wv/3tb0+ePPnmm2+aZ6xnP4QADynw5s2bcrpuO7R78uiF+y/ldPmWAAECBAjcs8AhxwkPmaidllJ5sdOME+1dCJTn7MhvBr9+/XoXCdlgJI2rbDBTth8lgyrbzyMxnFfAmz7zegqNwB0K6C3eYabvJcmHLJyHTNTJEjX/jB55sfnDhw+jB85dzBv+KsJolKwkQODmAk+fPv373/8+Gg1PNoyyWEmAAAECBHYtkP5Cbs7tOgnHi7xO3PHyVIq6AjXDPV9//fWxxyt0u7pFwjIBAgQIEOgK6KF0NW67LC9u6+/oBAgQIECAAIFFBfLrCC9evGgPkdsE3377beb1eP/+fbvSAoGhQH5a48uXL8P13TUn59Tobjz78qNHj8phZr7plP/yNr4lQIAAAQIEugKHHCc8ZKK6ubajZXmxo8wS1T0K5Nmbch/txx9/TEdvj0m7bZyNq9zWf6dHN6iy04wTbQIECBC4lYDe4q3kHfekwCEL5yETdTIrs8H8M3q8e/du6sCFn4Sd2sV6AgTuQWCqcsiTDZ7guYcCII0ECBAgcFcCNa/W3xXIFhKrE7eFXBCH5QRqqp3y8wTLxW3NkHW71tR2LAIECBDYkUBNU2FHydl1VOXFrrNP5AkQIECAAAECZYHRUejM65Ef73348GF+Zra8u2/vVqDmZ2CePHlyQ59Mpnzy6Cd/EfdkCDYgQIAAAQJ3JXDIccJDJmqnxVJe7DTjRHtHAlNPp7RJyFBAu2yhUsC4SiWUzboCBlW6GpYJECBAgMBJAb3Fk0Q2uJXAIQvnIRNVU0Lmn9Gj0O5/9uxZTZxsQ4DAvQkUxuYKVcq9KUkvAQIECBA4hsDddr22nH2FFpdO3JYzTtwqBWqqnXuY0UO3q7LA2IwAAQIE7k2gpqlwbya3Sq+8uJW84xIgQIAAAQIEVhDI5B1TR/ny5cuLFy/yK77m9Zgiutv1+XmuDx8+lJP/97//PYWnvM3S3yYO5UOks5O0lLfxLQECBAgQINAKHHKc8JCJarNsXwvyYl/5JbZ7FMjDZuVeUsYBnj9/vsek3TDOxlVuiL/TQxtU2WnGiTYBAgQI3FBAb/GG+A5dFjhk4Txkosr52Hw784weHz9+/Pe//z164Ht4PWY04VYSIHBS4PHjx1ODdxmB+uOPP06GYAMCBAgQIEBgLwK//PLLXqJ6J/HUibuTjL7bZKY3MTVM0TW5hyEL3a5ujlsmQIAAAQKtgB5KS3HzBXlx8ywQAQIECBAgQIDAcgKPHj0qB55BvGZej9evX5v7oGx1P9/W9BGePHlyc5Cvv/76ZBxq0nIyEBsQIECAAIE7ETjkdfOQidppgZQXO8040d6XwI8//liO8Lt37/LEWnkb33YFjKt0NSzXCNRc7wyq1EjahgABAgTuR6Dm6nk/GlK6KYFDFs5DJqqm2Mw8o8ebN2+mjvrDDz9MfWU9AQIECr8XnWE7PgQIECBAgMAxBAqTRxwjgXtMhU7cHnNNnOsFaiZw3cKvONan6Jotdbuu0bMvAQIECBxSQA9lO9kqL7aTF2JCgAABAgQIEFhC4Keffpr6kY/u4TKvR177efDgwatXr8zr0ZW5z+UPHz6cTHjNbBonA7lyg5o41KTlymjYnQABAgQIHEPgkOOEh0zUTsubvNhpxon27gRq3hvKEyw6/vU5a1yl3sqWjUDNQETNgMbSnjVxqEnL0vEUPgECBAgcXkBv8fBZvN8EHrJwHjJRlWVszhk90qkuvCrz7NmzyjjZjACBOxT47rvvplKtEz4lYz0BAgQIENidgIm6tpZlOnFbyxHxmV2gMEzRHusf//hHu3zsBd2uY+ev1BEgQIDABQJ6KBegLbSLvFgIVrAECBAgQIAAgY0IPHz48NOnTyd/UbaNbaaizrwez58//+OPP9qVFu5NoGZ0t+bFj6XdauJQk5al4yl8AgQIECCwC4FDjhMeMlG7KE7DSMqLoYk1BJYQ+Oqrr05O6pE5PQs/S7NErHYdpnGVXWffTSJfMxBRM6CxdORr4lCTlqXjKXwCBAgQOLyA3uLhs3i/CTxk4TxkoirL2Jwzevzyyy9TR72f12OmBKwnQKAs8PTp06kNvnz58vnz56lvrSdAgAABAgT2IpDJI0zUtbXM0onbWo6Iz+wCNbf07mfIQrdr9gImQAIECBDYtYAeynayT15sJy/EhAABAgQIECCwnEBePsl9/wxK1zyp30Qjj3N98803+QEh83osly+bDfn9+/c1cfv73/9es9mi21QW6coULRpVgRMgQIAAgY0LHHKc8JCJ2nhBmoqevJiSsZ7AEgIvX748GWwe6Xn16tXJzWzQCBhXURLqBSqHIAyq1JPakgABAgSOLaC3eOz83XXqDlk4D5mo+mI254wehdfz7uf1mHp6WxIg0BMo/F70PU+81FPykQABAgQI7Ffgp59+2m/kjxpznbij5qx0NQJ50D+/6XFS466GLHS7TpYHGxAgQIDA/QjooWwnr+XFdvJCTAgQIECAAAECSws003NkXo9Hjx5VHivj2JnXI5PV+iGQSrFjbFaYkbybwMrZNLq7zL5cGYea6adnj5sACRAgQIDAvgQOOU54yETtq1y1sZUXLYUFAisIZPqJmqdx3rx58/HjxxXic5hDGFc5TFYumhCDKovyCpwAAQIEjiegt3i8PD1Mig5ZOA+ZqPoiN9uMHpkZpXDrsfDGSH1cbUmAwLEFCiN3lcMKx/aROgIECBAgsGuB9BdyB27XSThe5HXijpenUtQTKAxTtFvm1wbyGEH78fALul2Hz2IJJECAAIFKAT2USqgVNpMXKyA7BAECBAgQIEBgawJ5/yTTc/z666+F0apenDPW9+TJk8ePH3vVpydz1I81o7tJe+VsGosqVcahMkWLRlXgBAgQIEBgywKHHCc8ZKK2XIoKcZMXBRxfEVhI4OXLlzUhf/vtt/nBnpotbdMKGFdpKSyMClQOQVQOaIweYq6VlXGoTNFcsRIOAQIECNyVgN7iXWX3vhJ7yMJ5yESdVa5mm9Gj8L79vb0ec1YG2JgAgVbg+++/b5d7C/lhbc/l9Ex8JECAAAEC+xL48ccf9xXhe4itTtw95PKdp7HmZl79OwPHwNTtOkY+SgUBAgQIXC+gh3K94VwhyIu5JIVDgAABAgQIENidwNOnT/MYwKdPn+rH6H7//fe86pN5Pd6/f7+79IpwvUCe58tTIjXbP3jwoGazRbepnDP6y5cvSdeiMRE4AQIECBDYtcAhxwkPmaidFjN5sdOME+1dC6TX/+jRo5okpKdfs5ltegLGVXogPjYCBlWUBAIECBAgcJaA3uJZXDZeU+CQhfOQiTqrVMw2o8e7d++mDlx4XWRqF+sJELhDga+++qowy+aHDx/u0ESSCRAgQIDAMQQyj36hv3CMNO4xFYVM0YnbY4aK81DAjB5DE92uoYk1BAgQIHCHAnoo28l0ebGdvBATAgQIECBAgMCtBDI9R+b1+Oc///ndd99VxiHzemQQO9MovH37tnIXm+1LoGZot0lRBjy3kLT82FVNNOrTVROabQgQIECAwJEEDjlOeMhE7bTUyYudZpxoH0Dgp59+qklFJkB89uxZzZa2GQoYVxma3Pma+sEHgyp3XlQknwABAgQioLeoGGxW4JCF85CJOrcIzTOjR6bxy/3yqWPX/5jGVAjWEyBwJwKF6qLwG/J3giOZBAgQIEBgvwKmh9hg3unEbTBTRGlegQz61PyKY6EPMm98thNaIcm6XdvJJjEhQIAAgUUF9FAW5T0rcHlxFpeNCRAgQIAAAQIHFsj0HO/fv8+8Hj/88ENlMvPCz4sXL/LuwevXryt3sdleBCpfPin8Zsw2U1qZrm1GXqwIECBAgMCiAoccJzxkohYtBssFLi+WsxUygbLA06dPHz16VN6m+TY//GnWzhqoqW2Mq0zJ3OH6ysEHgyp3WDYkmQABAgSGAnqLQxNrNiJwyMJ5yESdW2DmmdGj/MpH4V2Rc6NrewIEji1QqC7yMt7nz5+PnXypI0CAAAEChxR49epVYfq/QyZ5F4nSidtFNonkNQI1tyfzw4m5pX3NUfa4r27XHnNNnAkQIEBgRgE9lBkxrwxKXlwJaHcCBAgQIECAwPEEMliXF3j+/PPPly9fVqYuDxL8+OOPmdcjzcvMZF25l802LvDp06eNx7AXvQcPHvTWjH7cXbpGU2ElAQIECBCYXeCQ44SHTNTsWb9OgPJiHWdHITAlkD771Fe99Zm1Mz/e01vp41kCxlXO4jrqxrsbfDCoctSiKF0ECBDYvoDe4vbz6G5jeMjCechEXVBE55nRo/CeTKbuy43zC2JmFwIE7lCg8GpZNApVzR1aSTIBAgQIENiFwMePH9+8ebOLqN5bJAstK524eysMR01voZC3SS53QNrNDrZQTnWN28FAJIcAAQIE7kpAD2U72S0vtpMXYkKAAAECBAgQ2JpAnjJ6/fp15vX46aefMidvTfQyr0duRuQFgDwNZl6PGrGNb1M5U3xl8VghsZUxqUzXChF2CAIECBAgsB2BQ44THjJR2ykzZ8VEXpzFZWMCSwg8e/Ysj6JVhvztt99WbmmzgoBxlQLOPXxVOfhQOZSxglhlTCrTtUKEHYIAAQIEjiGgt3iMfDxkKg5ZOA+ZqMuK3+Izejx69OiymNmLAIE7FMgQUmHYzqtld1gkJJkAAQIEdi2QfpfbbJvNwULLSidus7kmYmcJFAp5G055bot2s4Mt6HYdLEMlhwABAgTqBfRQ6q2W3lJeLC0sfAIECBAgQIDAAQQyitVMz1E/r0dS3czr8fz5c7/ru98yUJ93lT/iugJFfUzqU7dCtB2CAAECBAjcXOCQ44SHTNTNi8plEZAXl7nZi8DsAunXV4b55cuX9OgrN7ZZWcC4StnnqN/WDzvUD2UsbVUfk/rULR1n4RMgQIDA3gX0FveegweO/yEL5yETdXEhnGFGj8+fP+fHLqZicJ+vx0xpWE+AwEmBwhukNa/knQzfBhsUyPDK27dvMw3z48ePHz58+Lf/+svC06dPs95vKG0wy0SJAAECNQL6XTVKt9pGJ+5W8o67mkBamIWRijYadztkodvVlgELBAgQIHA/Anoo28lrebGdvBATAgQIECBAgMAuBJp5PX7++efCr4P0EvLu3btvvvkmN6AzGN77ysftC9T/5mrlj7iukOT6mNSnboVoOwQBAgQIELitwCHHCQ+ZqNuWk4uPLi8uprMjgdkF0j0/q0f//v372eNwzwEaV7mr3K8fdqgfylgasD4m9albOs7CJ0CAAIFdC+gt7jr7jh35QxbOQybqmnL4n9fs3Oxbfsf+bl+PuR5WCATuUyCVxocPH6bSnko8szxMfWv9vgTymmUepUp2Z07lYcyzMn+5xLx48SKPZ91k0uWUtwz9fPr0Ka+D/vnnn+3/xDaDR5kRNv8zypy/J0+epOhmPuNhQqwhQIBApUAmMEqFk2ontV+35ml271Y7qXPyJnYqn0x+VBn4+ptlSqZU4Osf1xErBXTiKqFstl+BciFv0pWqdcsV6aL4ul2L8tYHfrCrf33CbUmAwK4FMp7TjJb818jNl95oSZKWAZP/Giz5uum2pP+yhQETPZTtlDp5sZ28EBMCdy5g/P/OC8A2k7/ThtY2McXqkAK5X5y/vNWTn/atfHw/d6Lzl6Gw7JLfljgkyyETlf5mZbrqf8S1MsCLN6uPSW4C5mW2iw9kRwIECKwmkFmxUmU1Y4D53x0GbOLQPMPQjATmfwYD6x/qe/36da7OCSf/c31fLVFHPdBOuxKHHCc8ZKJ2euLIizbjDIK1FBZuK5CL/vfff18Zh2z5z3/+824f6alUOnez/xpWMa5yLtv+tjeosr88mzXGd9WP08iZtezcXWDKz91leSfBeosdjF0uHvj8PWThPGSirjxzFp/R48B96YyD5x2h/PXuWOReRR5Tbu5SZEBh9ueVU+/kmYMcNK+XN4fOEVMO2oPmcYQDs19Z4pfbPeUh+dKUh+bN/+RLikFu23/33XcypV4+JbmwcYTrb/4VwvFVjUDeLmsLc0ryjLVZBgt+/PHH5GZNNLJN3gnPU1m5ilduf81meQgsEctfeUgrN6rzlwN1HxfLWZ+TPTX/vh7BSfWVtDR53Vxcmo/NJSbrk1mZofks1WRxDJu5CZqQs3uqxOYSmVrRiVzwPJkjP/zwQx5uKIRQ+CrndZM1yd82i5vC3DQnkk3t35oXr0Tsl19+yQnVRKwtNklLIpYqKP8Tsaa1k4jNWCMVuNb5qmnanVXtpMnRxC0sqXMCsimT5GZKaRvJdRgd5VyBFLnCLnfbm0jpzcUrOKmOmooolVKgmoootVBzunnyu1B4tvNVuZA38Sx3Pdq0NFfPBJji0baa8m332pTmzb5OnHLak1ittbYALLFwvKv/qJJmbS4id9WsHS0Gu1vZNAaSd92+SVLRdpqavklq0Tyenv931SpoBkzScWs0RjO3+Sr/m0ZUu0240o5K5+UmYnoobUbcfOEO8yJJbi8HuShkOSdIs5CZjm9yRty8GIgAgdsKGP9vGqjdGunw4/+pirupTptkg/33/Ta0bntGO/rdCuQ+bP4yupIaLH23GocMdjX9uLw+ZNSrRuzm22QktjIOGaSt3HLpzepj0usyLx0x4V8s0A5vtl25ZsQjTYuEmSciLg754h3bKLUxafuYzcJyDxK09+ubZwm22abqweLqgVR+rLx/0YSWgpe/XrWWkcAUxfJDs7mUt48T5JEwM3pU5s5ws/12JQ45TnjIRA1L3S7WyItk0x0Ogu2icIrkWQJpTtyk1X1WJPe48X8NqxhX2WPW1cbZoEqt1IG2u6t+nEZOfclNqzgVQvrsnoBq0e6z/BgiawtAFvQWuxr7Wj78+XvIwnnIRM1z4vx19V8hHhmgvzr4zQWQKT9fvnxZfy82t7J+/vnn65OR4+ZuR+Vxs1k2zi7XH1cIJwWSvzX5ktPh119/PRmaDSJQqFVyQiFaSCAdthTmvIuYsloo0s2d12yZ7S+ISeqlHKKQxYWv8ojVBUes3OXcur0Qz+arJPPmp3weJUk2JRp53yZZlotXLg2JWJ6uyKlUyOVe6urlc8T6S2S2zPaVGXSMzVLM2hyJapsjOa3OypHk47kgOXT2ylF6mXvyY8pJykzKz7lHrNw+5TMOF0QsuyRFNz/LKpM5ulkif3F9OJpxG6l2UrZHo3dy5QUFexTWykqBQo6kUqoM5DCbNc2A+rooWy5XMR5G9eYJqWnqlBs5aagko3NGFM6X7lc5Yi5qKU43T3tlBLqR7y2nkFcGYrOzBA5z9desHeb7PTdrhxp7XNPkYH2d36020w5Pp7sm1bmydHccXc7VpCaoNbdJNzZt9dHYXrAyl5hcf1cbDciB9FDWLC2FYx0vL5KiXBBTezTDbilpOVNSIWTYLZVJTVs0+xbEFvqqpqITsYXwBXtbgabjX3NuVl7dNjIQ14423+H4f1MPTwmkupsa56lsua1TYnfd0FqHyFEInBTIeZQGWGXt3WyW+mFTVcHJNN7nBjUN1yZDMyS7EaL67mdSt5E43zwaaVOVz9+FRqoLHbocsabROPsAzk5HXFMD36RGxbXEyTtv07Q5tXOOJ7OGsR1W8jkrh5tZUxCYN79S9RmzLWjXfJUyXN8S6F37PCpTI1y/jbw45CBYfQEYXmJ6Z1w+3mQAvD4Jx9syZ2WGLs/tubcZl9r1eCabSpFxlU1lx1yRqakMm7PMoMpc5rcKZ95+QVMqNtuPu/NGzlllLK2dnN31VUF72c1CCkDlUE8u8d0dR5dnH0A7y6G78VHLT9KVeiA5nlxLqyn53jy1ktyvHORsMu6CbmkOnb1ylNGsL6xMqbjViKLeYvek2NHyUc/fbhYcsnAeMlHdXLty+W/Zv1BXnvwq07l9++23U5ulgn779u3Ut7tbn5k+8ysfNb/0O5q0XB1fv349+tXJla9evXrz5s3JzYYb5FKXC7OfehvKzLImMzylkGey+frQ0jZKa+m2v/6UaOcHANN0S7TThMostilg9UlYYcuU2MLP6VxZa60Q/30dopmVM8XyrJLcpjHdthShTNnbrikspA5MLTq6QSqrBJUfR0obPT/ukW0S7LC+TWts9tMndXtO5EKRG41w5crmrmelT2WYlZt99dVXl+XpMPxcR2pqicsuVRmvv4df28jclt98883Q9rI1Z7Wvmjp/eDade+icmzlu/uY6BxOxVAi9X2s5N1bZPhFLODVF9ILAF9olzeO0665P+2j0bgWSq0laF+0P6YzGrbwyFWb+/W7PTwAAIABJREFUytvUf5vLyr5KRX3SZtnyrjpxZbGcjym6lzUDcrpl35tc5cuJ8m0EKq+86RONdpYzKWzaP5f1wXP0VEFp4cx1xVwuQ3W7lrMdhnyYq3/lyTUUGF2TtmX9sKFm7aihlVcKZEAgV/OLh0S6R296TOmbpDPeXd9dzvWlGfHoruwtJ5xs1lt5q49z9dpG45+h8jLX6F71K/VQ6q2W3vJIeZFKIyOWuek4y5hbnqtY//fhyy3ApjCI2NInxVnhp/V1WY/1rKN0N76+k5uz/vpzpD3RmoX8z72Dy4Z6jP9383d0ecvj/8m+jGxnHLUtCSldbfEYTc7JlWn7XV/OTx7l5Aa7bmidTJ0NugJNTd4rw90N2uV0FtIdyCB52huFbkW7vYWuQJzTvzjrDkWo0yu5h3uUXagdLdff6a68kK2Q9gxzvXjxouZAm+r710T43G3qezoZoj/ZdMx4+7kRGG7f1MMz3pydMRMPMOIa8Iz0plJd4bYIrmHxvn5NOnG5jJb7nk0rpWmuNP+b4zbt85xchd3zMFjq6rZ4jA5N5CTV/qnMyl13JY40Ttjm1yET1aZuXwvy4qiDYGeVw9GrTC+EmwyA9+JwJx+vPysbqCUeGr+TLKhPpnGVeqtdbGlQZRfZdGUkU8feTz9OI6eytATKE1BDq6OWH0Nkw7wurLm+Xfp/X3HxkkuBeJmvjnr+drUOWTgPmahurk0tp2bOhbh5viXD5hlRz2NOzTvXI0PfV84IkgH3qXhkfb69MvyN7J7hgAgWUlr5VWrw3I88K1EZPEoWVoY/tVlum511UBufFMidpIuLRDI02XryEEtskJI8OtleSmZStMQRLwsz93qnCnPW30rvsrRsdq/keKro66uXJqcSTkIrlKJ8NfqkRc6j0QwdLag5VrafkTSxKp/IOTVSGvNCZh7xTDxzBmWX/GUhH+unjk44o8mcMS3DoObK3LCfvJondUljUxgu+D9vtg4ptrAmZeYCmaldUixrEnVlvkwd/fpGRc6dawrMaMSaWqiG5bbbJO0nz83g5KTIeZccbKqdxLlb86QAnATMUXKs5RKbBm1imMKQqJ6MzGiWLb3yHiqWa/I32VfIgpPV/jWH3s6+NedjQan9qrKwNY2HczuD2+HaXUySv20eFRZG05XKrbBL/VfXXzFHozfjSt2uGTELQdXUNru4+jdp1Kzt5nUyd/aG0F6atV2HnS6nmz979jXXiEJ/La36k9eRlIEtkKYzMjUy001Ctsn1ru25NN2WNHjCG4eTfZ8Zuy16KFsoNk0cjp0XKe3dU+DK5YS2fsbVnNoitn6+FI44V/ekvrimMi/Ep+arha6wub9Qc/TuNklL+uyFtCequWClUWf8v+s2XE61cE22Vo6cDI+bNZW9+0IuD79Kdo8ea7WV8aypjbfT0FpN5jAHShZnfDW11sn28LB8NmuyY3rfhwFZMyFxK493Dc2jfSfj4WtmxCzHGmbW1Jrt5OBZl61ZlLYZSM3ox1Ru7mh9ao+5/I804ppK+PoORRkWV9nn3G/jOfooV3MyNi3StJ8rszWhpSacCjDVdcKZagln33Mjf4fb764rcchxwkMmaqdnk7zoZlwq2AMPgnVTenJ56kLTbWemOj0Zjg2uFEiT4JrhxG5+ZfmCkeEr43+3u6dJZlzlGLnfO4kKHw2q7DHH76ofp5FTWUTTc5/xytutNHJdmIpDcqe75ejyjANoU9EorD92+UlVMGp+2cpCRneF05BeoqTNPqKot9jNtZ0uH/X8PWThPGSizj1xUmILPanRm9H/z7nH6G1fHgY6xsBH2jdTV7XRh2myfZmlvvOTLYeHziWw8Kj01AUyUe3lnY8XC6T1k9NpmDXJ9+R+KqOcivlL+Z+6TZV9s+XFEbhsx0RsGOd2zabGvEZLfhvV+jPoMqh72Gu554BHcydlb3jKFFre5Ydd5sqgQjFrzuWcxZXHysleczMgZ1l9mJWHLmw2NG9PonMXRrO1PfRoccrRw5isTO6nzszGSXuhSszGbYCHXFi52xztqRZhN2uyWf6a3EkMc2HKXjUlJ42N5OwFOZWjTJ0sTfOmvYw2gSd6OVAKUkpITblN4E15uyBuS+9ychQj8jmb6mGT0pybUw2/hithLtQaHz3xa/JotW0OX6tcWWLL59RCxebKOM+4e2qVk3VdrlnZLBRNrdJURznpRq9lqXya6nQ0ktmrd7hCK2g0BCsvECgX8qYuSm72Qi7U1cnlVH25TqVIJLvzlxo7H8sHSi292QtT0p7CWaiW823Px8dzBQolqpHf19W/SX6KdKHYnPtV6sOyas41zdoykW8vEMglvtyKbs/QVPJteyClMcf6vxeA/7+TksI5FU7O7lwjhnHLvidPk+w73HHNNYlk+eqWJCSSuUxky5MRy+XyZGjlptTJQzQb6KFUQq2w2bHzIhf3k2dx/QYJbYUc6R0iZ9zJGIpYD+22H9c/p2qq97LJ1PXxZNkrbzDswZWjUejv5NqUK3V9SnNS1Jw7iWF9mOXI13yby3FZrP7bcu9vtBDm6E1LKdf6duRkdMykiUY2rknUcJs0xuoTUrnlaDtteOgl1qSEnGwabbChtQTF8cLMiZBTqaauqCyoOfWOp7RainKujdZdBfycetllzWp8NY2dHih5Uciv3le5WGwkmWddtrY8bnyl51nZ18vNHX1MvXElVLv7wUZcI7NopxJXW3KuX5iqtZrL4jXVVOqBNI0STv1Jfc3hrqfYfggh3WNX4twmWX2BmWvLC/qqh0zU9k+B0RjKi5bl8INgbUprFmo65ou2VWoieext0sA42QbIAHJNTnVr++30+46dfU3q0vA4t45tGpDZ8R58tp/GZET39Ckvb+fkmuqejMb/nrsPU1CH7Mdp5NRUOCkSNXdmU0LS/cnGaQjlDGpq7PzPX+70Zf3xnoA6fPlJPo7WkJetvPkznCmiM7bSz23JXIZ2zV4XDEfUVAiH2ebA5+8hC+chE3XW2ZQKueZa3Hvk6doZPVJvFqqhXODPSsMGNx4dDU+qU0GUU5f8KDy6lPJ6MrHDQ2cIo+YqlUMP90029fL+ZARsMCqQNuuw2Kc8jG6clYVikJya2mv29Smuw2j3Tt4141NOYMp5L27dj5ovZb3yt3lU8WRJyAZplGfLFImmosv/LCdfUtQLRbrJpuzeramGuZmqrFzYysO1OQfLaaz5djQVuYimR1qz++g2ETt5Ge7hjIYz18qTGd09rcrLhSouRaW3b7Jv9InYUfPuvoWjzGVyw3BS5ruJvXK53G0evU4153X33Cxo1BTmJOHc8yXBDhOesyaNoprzOhVRTXM/Ka0JrZD82b9KzIdnSpfi+sqnXG3mutlU5jMmrSYvumlcf1lroZzd5WvE7AWmHJk1v01tXD5fIpPrUVkggQx7WzmRhwlJOFOHG91+GII1FwuUC3lTKfXaHlN1dWq8cts1GT0sEt16r/L6e3FiL95x2FDvRltFejFsdkypmCpRDfIer/4NiGZtHO62WXvNSbGRfVPv5ezr1nXD5VxBTtb83eTkpMgFZfS6M6xIUzkMj9hbk6C64a+8nOI9mpY2kvn23J5gkhClqUZRG3IOfU1i9VCu0Zt332PnRbn51JbnyoWbtBJPnoyJvIjNe1JcGdr651SuVlfG+eTVtvIc6W2W4eX6iI2ORV/fCD+ZtFwoVzuDypfsnl75Y6933HUe9mtSjYxetUfNu8ctHKV7xN5yGh7dQGZZHo1/77hLfNxvQ2sJjcOEmTozZbvm8npu6U39fxilWyUkuRPGc2vL1HvXXwpvleQjHTd3+urPmgt6qQtZpaqvj/ZqbYaFElsINidRvcN+t0z1UkA466tDjrhe1varccNVo1SzzdSNrXnzrr5Lm5ytifZ9brPfrkR9AbjV5WA4hn+yjB0yUSdTvc0N5EWTL6MDMgcbBDurBNb00A/cFD/LavaNc8EqD5+mCZ0zt3mw89xG3YzN79kTftQAjavsN2cNquw3707G/K76cRo5J8tDmjTlK2/6Wc3Ft77HnS0zLJC9hn20Ye+pZgzwVlfweyg/57amhnnaXZM7I4UilyvLsFRkTfaqbFqfbCg2kZlrVEpvsZCb2//q2OfvIQvnIRNVf6bkajisIbsVbHc5xbsN+aoZPU5eg9vD7HEhqRsO7kQ515L65BTKZfmal2+7eZbls+5D5/I8euisrI+8LYcCw15uCkm5jVtoKqUNPTzEQmtqHno7q2wvFM8m2HLdktNw0aMfNfCoTvXk29om5bmmGEzVMG04WWiquLTRuyuzXNPO7u3S+1gTw0ImTtXtZ9WxhfBH695eEsr1fyHws76qbxb0ojf8OJVrvRKVI04x9rYcHqJZU65Oz0r+1jYuXAumNArrC0UoJ8hwx8uu/jW5NlU2hv7Dhs25baomzEieHIGKQHPvZxiN9dekGiyfjFNnzblRTTiFA+WrykGTyuPW1HXDorjmmhTgyrTc4Wblhlay6agmJ8vtWbXl8OzudrMbw9FxpfZEOOtwR82UhdJVedltLxbZftj3T04lj3K+VEZy9BLcZveVLdjKOJy7Wbk2yLXj3ABt3wgM64e2JDQLO736N6mrPL96SZ76qFk7JdOub2sq59eVAqnxTnZwUu9dc3qmqh92VbKmm4nlirfJ9xtWv8NeW1sUm4XCOVuTQScbY9f4nwy8l5b1P95PD+XYeZGr/IyFZ95+es1pmG1G2729RIlYJeY6m61/TtV3gqYEhhfEXhm77OOw0z0agcR/WM6vvMp3D1STI1deMbuHKywnUZdJDveaGuPtNZ8KjL0th4do1qQ3UUjR6FdpHkyFdvH6m/TQd93QGs0aK9POP5mtF5fS7HjB+SJTpgRSy51bZyZzZcGU5zrry2OtvZPrmr7kvMk5K9o3uR7Nm96p0GpGP3qZuMePqVimBM5db8T1LDFcZ3FNbTzsNOU0zMolLn9pNdV0Epc49FTy97X+ZJszG1yTopOd3GuusycDv3n9f8GY7SETdU0RuuG+8uJ+BsHOKmaj17hebXOTAfCzUrG7jVMay8ODaQwMe0Anr3G9jJsaw9wd1+4ibFxld1l21ujENY29eWXOivawSpk3MtsMbfQad8h+nEbOyRJ48sqba2jhpt7J8LNBzrJhXz5rtv8E1P2UH0NkhZKst1jA2fJX93D+HrJwHjJR9WdK+V2hXq82H9uO7VXva5WfX0wDsT4BW9syl7fhff3LRsAL4xRTvaDeOEViUn/fIo2kcmlIHbc17b3EJ3S9UlE5rD9szrbn5FQZmN2kXCqa+KwWmZrU9ahbsWZBMa4x7G6TmqFMGthzC0DqpdHRgTazeiU/EagcDW9DGF1oL2DdBFYuJ869WOUQqXLnLVE140qVzx9Xpmt0s1RQOUryqPk7WQBGtZuVo+a9q1uOMsVYbi10j3vZdXY0+VtbGZxkR5sjKYfX5MgUVM7irmeWk01T+VJD1GuQ9AJvPtaMjfZKS3YcLVQ1Uco2SdHwRO7FLbzXJLwyJic3SzJ7Eet+THmYN5IJLWF2D9Fbvoa9l9g773r1NHb3sVwtpz7fXYpORrim0VLf4WoPl116lXlOjfbbk+2BQ1K3yb/twvCC2KsPm49NJEfbyZdV0eXjVraEV6brleEe1LzXqZWTdqvDHfjq35A27Q3N2vZkuaZ9Fcy9NGtvdULNddzUwOXqLhnavYhfc9zRSqC9BCTT28IztZCoXhOBy/ZNxNIymYpSs76m63fy6CcbSBdnhB7KSfzVNjh2XjRNx5NVSvlsar9tK4fVcicHOnmyJ3oitmaOnDzW+udULgonY1Xe4GQLpz0LzlpIE7R83Hxr/P8s0nbj0TZtb0Q3tcdU2Uil0QZVXpga1i7kbLmjXT7c1LeztGoKce59dYCGVi9FPqbM11xPp0pgeX2q0Jx9aXJwnl0g9cm5Vyh5MXsu1Ad4Vv2fjetDXnTLk33ebg2wnWjPbpJrXzelR12ecQAnYmnr5i/Xl/ylsrqm1znV4hqeVqnlphp4NaWi5kGCJXqXuGpyp7xNCtvwxEx5KO91zbfJtZTt4UG7ay64UXtNlHaxb43bLL2bk9cvY7bdArP+QE33TKlZXvR07lLcfPnO8+KuBsHOKmwnrzg5j5ZoopwVyYNtPGxndiurtGyn+j650nW3rFnOLgfT21Fyko/GVfaSX+WzsneuTZ2h6yf2ZKO0G/PtRHs1qPvpx2nknCxUacmcHDi6uBPXO/runoC6q/KTdtH/HU80otgrtf/18c57i2MkO1h3J+fvIQvnIRNVec7kotxto1YuNx3bq2b0KKNP3SWqTNUNN0tF0Gvl5OPFgzjlQYccq5fSXj8qh64fgyjnSFMysk3viD5WCvQGI+pLeNpJU6dl8rfy6FduNhWB7vqLC/mVcRvdvTy0uqmojsZ/UytPDnOkHA7rosok5D5QtxRNLZ91iGw8FU7WXzMQ0zuLrwytQJSH7QpJaL5KIa+v3gvHOverxC2GhXppGPPhE729S1X5dmD5dO4d7tzk7H37lIFUaBEeFs6eTPfj6AWolyk5j2Z56LMmYuUKpFfY8vH6kp8jdkFGl3Og2xaPcvW4XHus3Bosn63LiY3mUW/laMFeLkr3HHK5kBwvI1LNlpsW1yQ51VEv8Lbu7a3vFfjm4z2Xw0XTXq6BG/zmMjFssyXjrnn6LcVpNK+bleUr5qImU4GX22m6XVNuU+vLZe/YV3/N2qlSUV6/i2ZtOQnb/7bc8kn9nC5Pe/meJTnJ1mE3qqlRc6YULhPNV7kSzRKN+kCG7ZleJBOlGYlODlINhyDq01K/ZS+Nox+vaSXWx8SWo/i9lVvOi5zXOYlSsBPJ4bnfS0jv403aWuXmXxNDEdvgiZmS1hS2VMj5Sx6ltiw3PnvlbfRjQkg4KcApxgl/xoQntMQzgdcUudG45eqT6GXAM4lNUJXRG56GCWHGdLVBJUqj0e6uTNoro90GO8tC4pZU94ZkuxEbLg8vvr2h5uRFIW5n5XIhnNGvYpgy0PylrOYvcUuEU+smjSknw+ScXJNARo+1xMr7bGgtIbmRMHN+nXVypTSmXkpxbSrbpja7Sc2wEcAtRCM1wPBiUa43kumphbYQ+buKQ86acr50v13ocn8BeIpKN2Ll5eH194IjHmCXmjbtolmcajn1cyqHVNflLOt9u8IATtMQSlE5q+JKQoYFo9e6m2uo52TEcqDVLny4hvk+uma0qOdiN7rxvCvLBSYt53kPt/fQ7rMr0atpRz+O1nJbzu7RVPRW7i5RWwYvxK3HPvpxR3kxrFQXajKlpTRq1V15q0Gw0eyuGafSxRulu2BlGmDlcZKTD0iMtky6pau3fDLAC1Jhl7MEjKucxXWrjQ2q3Ep+ueOO1pZH7cdp5JQLkiegyj7KT3wMkZULyei3vTbn6Mcd9RZH07j9lc7f0TwaLY29lbsrnL34j37cS6LKPeLRpGVlM4Bz1Ywe5QPv9AbkcEA89cKVd5gKXaOMH3XPuuH4V/0di9HG+jD7k5zuES1XCvR4z+oFlW9Cr/Do2LBcDQtG1lxZzislKzcro+20eqlM+7ybpYCNZne78voqrpxZOVDu09dXZUl++eJyVlBdzGGwOTW6G8y7XPPIzm0r5CQ/EWhLQmGhd8b1qpQUgAJdKpZCyMOvFs2UQjy38NXJs7XlGrZQe+UtpX2uKr2X3W0cugu9xkwXs1c/zHhbpdC4auPWK7rdiC29XL5BuPSlv1yWEre5ikc9Y5sphYVhwa4P35ZnCQwviN18ueGJc1YqKjc+WVdcn97eGddc3Hsru8Lt8gqPe1YqHW+z2LbOUwvJ+t7VM1sm+y5uajaMqWALR79t2280o3tX6h7X9SfI6EGPutLVv83ZmjqwKWzDq3/vxNSsbaCcjG3pOmshdXL5xAxvuT971uF6Gw8r2BTvRKlX0w4/rtxCyIWvcOVqojd7Pz1Fepjw7ppUIz3P2T92Dze1PKyjZo+GACMw5d9dv6O8qL8IJoGpFtYvAycrRhFbP1OuPOLJSrV7NrXLM47RnYx/zouT15o2YlnINfSyS89wuOOycE6mqNmg13DtJqFdvm0fMMlPBNrIFBZ6rc3s2N243F6qad50Q5s9UxKBxP+sMrZCS6MpJHfb0Ko8ifa1WUrasIXfLdu95Wy8Wknbl+RGYps6vKZR1M3WbH+TxttGxNaPxsln07u5s9C7ixekuqZ50MZ8zfbYBWlZbZea2nXNLE73s82j8sLKAzj1nc1hD7pXMlcecc3hVitO7YFwtRS9hVGZ1QpzuXl85e25Xkr3/rFs1dROs/etTg4vrNC+LVe8zbfDWm7j2X3IRG3cfCp6R8oLg2BTuZz1NX09nbsCYP1XuRIVRuTyVY3zuUOLq7Vb6h3uc8tkbs251q14jausWVQMqqypvcKx7qofp5FTKFG5aJ6se8t39AqBn/xqOIKXa0HNdXzNa7fyM8zH0Qqke4Ful4d97WRx+20WwpscHx7igjW9O9Hdo7TLOdwFIV+8S3vcwsKQ6OLD2XEo4PwdmjRrCmWy/Wp3hbONeWFhL4kqJKHwVVPFXTWjR/lJoJre+FSZu9X6XGN6iUq75/oLT7mx0r372Dt6/VD4Wb2vW/Hu97i95kiy6axSMWzCds/M5ZrOLfjJmy6JTxLVbr+FhXKRXgFtCwjXx+FkK/zcwjwVpV7d1S3hzfJZtxILzfSLW+dDihUuUuVi3MhcnKKpvDhrfc1t4MSz90RvN7tPxr+Qm8NykjX1F76zUrqXjYcFdVSp10JNPnY3m72GzOG64Y8udxszrXbv6jO6TbvxBQvdojgaq6w863p9QRxGdymPmq1TyKM9ZZL1s7RvR9M+tbIQmfarXsGeCsr66wXK584K18frk1AZwsnqa656qdfaT7AnD92ciZUJsdlZAr3LYlvJ9BaGeZRWzSxXjXINnPbhWclZeuNye3X2RsXSyblh+K7+PXzN2h5I+WP50txUX7NUUOVoHOzbiJ2EXbr9OaxjewOMvWtT83HN+9k1YwJnjefUl6JcdkeT365c6LhtDNsDFRaWLiFtZO58oZAF7Vf7yov6obCbdL7KjZbGXMR2d1bWXF/aEyoLvcHeFdJbc8VJxFI+L67/h+3PFUry8FrfdW6WT46fL+pfKd8rEt1G1Mn411d6DchyQ6M19dvScejmZg3+xQW+e6Dh8s0bWsMo7X1Nym1a6cMTfLgmp89c4417R9tF/HMOnjxfermcLF6uHtsF2mqRHA7e9vKi+3E7mXJWq8zQa1OcerdXujnbLq9ctVYWvzUHcBqrFPXWpLDQ60GnTdLdePaCV8O1Qst8WDvhGppkzWiTZs1atJAvKaujcb7DlffclejWV1PLvVpu+yVkKiHd9btL1PbZR2PYNZ9a3kVeDOvSFS612x8EazO9ZoBoBbE2PkddKD8Vk752/a3tmtLVPWdX7h0cNQdnSZdxlVkYlwikppvWnlZrdgfKiTWoMuVzP/04jZypMpD1noAq4DRfKT9TREOZ9hLQXeh1he5tRLFLMbXcI5oCt/4CgWEpXaHLVtMNOfmkxAWJPXeXqQLZXb+7wtmN/NTyLhJ17qMybWKbu0tXzejRhjW6UN8hP7dELrd97579jKdf9/mnHle+alLUe/G1/kbauYVgj1mzXKbXhNzrCwW8Zq92m/IoYXMqthsvsdAr2L0S2HzcWn1XHvIL6RJQBwuzpmY4tzBPEc1+rNEWUmrLi6uv3lmcoHKI1LpLt/Zqzr7EZAp2hfWj1L1aovtEb3f7qJ7MkbNG2XJcY+7lS8awxk4WdIt3feOhvnT1uuW94tF8bBszbbC9rF8iZ3sNp9GIrXx1S3aUc3AJh9a8t1D2uaZG7R2o5uNo7vRWrpxZNdE+6jY9+d7HkxX7XlhOPgY64/kYtC5jquVuzdz9qrt82wbAXvLxgngmZ7vOlcszVkG98jCMwKaeSixz6XbVlEBX/ymlcqOoOTW6p14ku5WnZm2v9uhaTZlb3wrUPPS8zoW424Pu5enUx5wIbUIWXeiddKPx6Y4GzBuZk5fLYR9z3giMpre30nk3r/lUaD320Y+7y4uTnZEmmUsPS46a11ygRWyUbuMr6684q11oemK9ocLhyX7lpbnbkkzgxv9b/5qy0b3id7ePai7ZbVCjCydztpfXM47GDOPTKwa9Q7cf81TQcN9519x5Q2tezNuGlqysuc3XVDsrFK3bahz16LnHXdl4a6uRXGUWrc2OSn1Wus7KlO2cfTWPTLQFacan0c6y3drGNXm9/hnXZlNh4Sbt6poOXbcH3WuTRHv2AnDZgwSzR2M0QFw9ltGHB6LU22zpj1ONq03dO1saoRB+77QdrYW6PbhCUBd8laOPHrFdacz2AtVWr7DQrbovOIRdKgUKWdB+tYu86I1+GATrFYCaBsBNBsB78dz1x+74YXv6tAvntjlPXn3akJuF9Vsvu86sFSJvXGUF5HMPUdPRbs8sgyrn8q68/V314zRypkqXJ6CmZLrrlZ+uRm+5poXc7Qr1hibObd31jj76cWsjiu1lsbDQJRpNlJUXCzh/C3SFMtl+tbvC2ca8sLCLRJ37qEw3vcn0y2f0OFmHForUNr/qjTLMOwbdC7ybDVlOd6jnmSopF8JKqKm7Hb2jtB/rQ66MwLE3S0XQ0mXhgvsiKUvdEIbLS+fI8IjDNdvpkzfF6eTjDscuddenrteSHuZ41lxQmAsR650pwyPmRDirqOfy1p47qRJTixaOXv5qdESjG8NE/qy4lQ/X/bZXt3cP2l1Oge/uteZyTQzbotLbuCbavV26qR5ddsuk/GJtg9ZtoXZPveXuWNR05rvXkZxQ3fy95vwtnA69o3SP2F0uhDD7V+UmWTfjZj/0aIDl0fnlCswwMt0cmVpe32cYz3tYc7JaPgZC+WRMIZy9Xip390aLvUveQoWo2vNoAAAgAElEQVStXPWN5sXs9U85DmtWvyeRdbtOEp3coFzhzF66TsZnO8VPs/ZkZrUbbLBZ28Ztjwtp7fTu9Awr/zXPzfJZOYxbIr8OezvkMoxDsyb126IxqRmrWS4CU6nurl+znCyX0u2H3DWfWt5dXlTetLtJj6BmhEfEtn/iDGNY2ZzIWbZ09T6MW7umUPyufEuz5poSojYmMy6cHGZparaagfQZY9UNqiaGhxn/P1kSmuzojmN3rWZcvvOG1oyStw0qF8STPYumULUn0W0j7OjXCKS2TJuzydDK/ykesv4a8/K+Z3WlV6jYy7Ftvz051totXTdslbUR3sJCTV5f2Va8IJk1sVptAKcb//2OuN6km4mrW3iyPNqwWf9alsLQrQzb5VyLexG+z4933pVoy0NhYXfjhIW0tF/tLlE7PT1b8MLC9vPi5NBHknC3g2BNySyMQLZZf5OWyU5PnGG0y03ly06i7NXmTs3CDcdahyDWNALGVTZVEsrnae8sM6iyqbwbRuZ++nEaOcPcb9akgh0tBt1z+bLr79QRy+vPqmESyXUG0JSfcq4ZIiv75NvuCTW1vOaJdjLCR9rA+VvOzakC2V2/u8LZjfzU8i4SddY9wV5K/2/NU877wrdpwfeC635c59JbiN65Xw0d571VUL4KZji+9xJItq9MQuLZla9ZrgzZZhHo8SanLmA5mSmLDjANy/ZofBYayb2Aq9nl5BOoW4vwxSldaMea/tK8hz6ZZSl4lz2Ycn1en+zKJm7ZZqEzMY2J0ZOuu/KyumWuHOzGZHQ5DeXmWN1LVX0jaTTMqZXzXnznIloznJpKu8XvPu6QUnT9yTKV0nIzpsnNVDvt7t0qqLu+3WCuhW6ZnCpUqw06l0/2m5zmKRLlCnDR3Onm8lTudNe3Bbu7o+XZBQ7WiRv1OVkzLFHyaxpC3QKf5eUq7VGW+1lZrvd6uZCPS5SH8omWgy7U7Lwgl08WXQW1rOrqX/DRrC3gDL86efFK1bFas3YYvR2tSa2Vhvewtu+uifbKKToZpW70ciFbIXq5/HUPOrq8wiXgpMxyV8zRJPdW6qGsUBRziB776Mfd5cXJJlaTzJs8N7zZB5o3G7F1ToRZjlI50eRNRqiaBE49jXH9nJs13cBss9BlpdwpaM73G7LX1LSHGf/v3dIdvaZk5dLtag2tWeq0mwcyVWX1ylWuX+5q3TyzZoxAWnE1tXqvGORCtkLvacZk7iKomnGSNiOWrtjrxWpGw9porz86UZ+QNbesuW7WPz43V8xr7oyvM4DTS1FNGWt70Jt9kKCXqOU+4uraTrVtbtKSGR0BuElMukRbWK6pEldodRiznbcwtJf+wkJbdc97aKH1BApZ0H61/bwwCNbL1uHH0atMm8XNwk1G5odR3eOack/t4mHeyjG9Nh8vPtAezfcVZ+MqG8mv8qnankrNgkGVjeTaaDTuqh+nkTNaBlKvnuygrT/GeDJK3XpmnQE05We0/LQrDZG1FFML3UI7tbz93uJU6ja+3vlbzqCpAtldv7vC2Y381PIuEpXL9FT8y+ubx4f+o7xR4dsvX74Uvn3w4EHh2w1+9f3333djlf7Jw4cPu2uuXC6DBPO3335rD5G8ef78efuxvNDdsbxl821NfVcTzp1s8+OPP3ZTOtU16m7TW/7jjz96a4YfLz6Nh0EN16QwD1f21qTIffXVV72Vt/14Mj7lKui2kb/50d+/f//hw4dyNDKsWd7g3G+TZSdvLqa+StwuCPncXbrbf/z48d///nd3zehytkmftuaEHd29sLKGOuX57du3hUAW/aqya/358+f2ipNLSX2E68cHc09l3ovvom4LBV6ZHc3RX7x40UYjtf3JmrPd+NyFJ0+enNylrXZy0rXLKSrv3r07ue/FG9SUrkUj0Mb89evX5QPVXI7b0OZaSJEoHzc59erVq7kOJ5xdCJRbUOU+yy4S+OzZs/ZqNRrhXGsuaI2MBtVdmdMtwwfdNeXlDTa/yxHey7dpy9U0/NrkpPm6RHk4+ZjIBf3KNs7zLpxsPJQrjXkjs7vQXP3LWaZZW/bpfbudZm0vYvv6+K9//Ss9l3LFlZJZbiEvkeTuGxRLhH9umKm+2i7b1L65VJ28RkztW7/+5IDJWe2r+uPaksDSAjl93IVZGln4Q4HezazhBs2aXCgzzDv17aLrRztKaQXlwnTNcY3/n9SrbJkfYPx/CzcXNLROFshdbJABxppKNY3VnDhbKHi7UN1FJNOKy93PPLmRrkp9c+7NmzcZV8/jPemT7iKZIrkRgUWfEdpIGvcbjcrm0/oJPCti23yQYE00XF3tqRHRm7Rkahpa3cjfybKuxJ1ktGQSuEbAINg1eva9XuDp06eFx7EySHLxMG8aJDX3ytsknLzL2W5pYWUB4yorg9/z4e5kUOV++nEaOaOnsyegRlmGK5WfoUlvjSGyHoiP2xFw/m4nL8TkAoF0f86qYNtDNP3fy2f0KE/UdFmc2sitvJD7692nvXOHPg9qzBuH+lv+Oe7Jp5m7cevGvLt+ark3d8nUZtZHIO+DdYd+cs5cUDAKY1gt8llvnbV7VS7UROCs4bDK416/WfmsKVdB1x991yHUvPCwxC3SmuqlJm7z4tecAs0RcyZ2H2uYKxoZcT4510mOlee95jriueFUXrK7r56eVX66O5bjdlaw5aD2+20adpWRz0QMbRsgLYfHjx9X7njBZpWBp1uVwLtVQYYU61N0QcRG3wTohVNfCfR2/P/Ye/+jL25ke7i4dQO41ymYCNaEcCECQwgLEQAhGCIAh2CIAByCTQSwIdibAe/Z71TpVUkzrSONpJE05/njKX00Gqn7dEvqbv0Y/ie27dra21pABqlYTrOHIAw+m+CMSvRoJQRsC4qcEYYFBAOjb73v0nm01LFbOCvT7mtBVWOa3wGRM/7MGvMbXe8C3JI7IKGo42zxl9tVpuqa/ZO48UagzFqAOYhZmxTr4AXgiTgX6YjU1h7KbruYF5iPu+6+Wz0T0U7beUGLmBr6XPyHmLw9DX358qXF3VvVUVWFQiBGYIHbEmOmlDM4ArC+SLfUvpS2HZu7MYfzUyTvBir+bwvXD+MnrQW/Kv9FPz9OZ1Ubv87k7KoZ82KVMjK0qsB4eSVYDUkGGEEkNJ+/+P5ypkRAFgKYUnEMCbE7SNl2WPxqMb3CAsRmEgwFfr7SZQjc5GBGGTh6qwMCwzp0U0dcEVHvIDu/CcHl0MCkhiCb++kSVxnPBXsvHc2rJuRKrCpZ8SUE6iKgIFhdPFVbFgL2dR7YAXUySJJ7akaud5b4OhdWXKUz4HFzCqrEmMyYcys/TkbOropqB9QuLHGm9CfGJMhRiCwARD/HQUD9dxxZiJIyBMg9WkHl26nq8hs97B3S/Np2QFb/nzjE6G9fw3JF8UWhBvH8gh8IwG5mo6rgUe5lEGXqEjR6k5/B3jJ+U5qPDzPHNO0vu8tyPoVIj3mk0F47tIeggMFb/URsNDks4LAQb5rz6DHLrqDtZPSWp2cryfRBVycKt4j2BoOJa85PQKVHPqYCWPwtjFk3s2D7IxNzx/TEqJAP2p3TiNa5W2AwibQwXQJ4yUOG/hAEmWI5J6in7k+y/tY7hPxLTHYZZAaB3RerZCYNGNAPjarSlioZHwHbgmpqlLYGByOhGxiP2sJJoeRVC0fvJvMxIvEAyilL4llWgDf8ICy+cAExyXnTj0IU1F/xFbldZWBq9i/DLX5LZu2GySBmbSygiXJgCSQHdniy5GWF1RlHsDc5NVRvdLfC5PCFt3r6L8nwQtKd2WVTmULgcgR41+ByUkXASgiQAzickUsCQfGyBYLG5530pAHgixiFFf/3AXHpZeL/1w6/MrScRs2bgL/ALKxj+OpzBd68SK5BOaSMGRMhZTt65jOLtdSHDx9iubP1spTfqNLXDv7Cf0kEZleqYSOuY2rLHeA6cpouVPUxtyleqKJyJS4EX00LgYkQOBrPd1lQEGwXFmWWIQAn11A/uMznP62EtXLe9QYXBj1lPOqtFggortIC1ep1XugUVOdlsQqPBroLRdbOjztidlemKHyHlT7tgNqV/m6m9GcXloLMO4TICmDRK00RUP9tCq8q74AA9mjl2mYwqLYNzK1u9MhyrTtgZDTx4sUL/+n570H5tbm0fXbOFUMiuY/ZL4x01nZwFCYPCQSt3PBnsH0N0JVt+mfmmHb9BRfWMLJr52IxrR+Vse/B4fvUUf2r5jPbdh89etSIfUaXGAorkperKv69FbXIwOjBzNPnQ9tlBDO0+YdOsVUx90YYRBbsSz0w9418oUkZsE3f8g81+dJp1ygzVWHK8zu4T2Q7whgF/uOPP9oRgLN59jgD9c7tMnWpxdEI++4AHKjItT/rUqjaeiJgqyvT03tSy7cFo9cff3ZfhJWSdXPibiV2JmMIbTW0M8ZsCpd/yjhfGwgo2XRwToq4zyzJSFxuF4NSUEazfwDImZ9+X5BZm0SyqVmbbH3kAjgrlbQEQL+vb/3Zubb1jV/45swBxZ6nE5O71UGwzsL1V1e1KASEwKQIIApN+vWXBKLjiAQzfSdlEVdrv6L4/y4+vimu+P8uRMlMGVpJiAYvgK2KGEUZaxmxdIh7cHZEXkUEEAXCvhFMneQki6Yx1yA2iG055FaNitSqqokQiC87m4h4kTo4An4Myjfz2pHNjJD88k07OndrvgNcR+BfOBDxK6q7UlssU67EYgIVO0KgHQIKgrXDVjUbCGDR0A6ofvr0qcreG3t3cUChTVJQWD+vRUBxlWvxX7X1C32ZbpDeyo+TkRPolXZABYDYP6U/Nj780zuEyHg0VLIPAuq/fXBWK+0QgC+ctQSDk4/u2oryGz1sU9g+E9IOi9ya8SV5fwjAgkGjCy/++usvkrbcE5XJk0J+u1mK4r94w3Twie+ynYXYpWH3lA3Y818hOxLQkTvnl8faapWAml9nlbS96Ov33CrNrVEJ7kRgVK7d4ihTMyjseXcDA4gv/UaqlTyjAhpGDjT700fZeIhFaBw/i68VgM4gH9OxL4Wbp5NXVMCocJMUhkrcg94BMXtM3gjAblfX42DPtJvdfH4Zwhr1a5CBid7vHT5hLp214OTeqptIdluMP9paWhfzYWtznXSXwlmcuIB4bLhn5lnnAwevV/xJuma4K3BM87siFJdUhb31toY7qrAFv+y6RlfD+QRIbXFhfAFh9kzabg4tIHWQVzT784KQWctjhZJ2Z9yqUpc8gpSxBLD0eO38i5hzslMcMVglHyZT0i9AQ539F+YKVIbsKhCpEiEgBITAAgiQw7gLLfZkObhGBMHDKlMz6QY6ThsZVIw1ovi/k0K7xFWhLRla7WTarWasVTHXeWCRS+tZ3YQyVENYiUMoD+eU+M/tYJ/GkydP4PL0XBYfCrQzxOTO72fa0rtCIEbgKosipiTOSQaXht1I0MgOjyHycwTXhsYR+Ef5PoaN0szWskZNj1atXInRJCJ6hMDICOQayY3G+dmDYCOLeEDaEAOxI8nYiFVrgyjufUgabw4ifQbDQTFLQnGVnpLKnS960qa2eASO5vGjfL7m4pLt/LhcpW0EwjhGDkOJdkA5TZb+OCiMRNLKUkTRQE+P2iGg/tsOW9XcDQF4Ov6NSHa7WDt2HnThjR6IJtttMNvQ7Rr6PA02BLc75UUajrB0c3ewYRMAuW9ghGNLfcRapRX/gC4smLLz0sz+PFJ8ZUwxN3q086/KaHZv2YZj7uTtql074eutwWk7oZP6HGzeNUjt/4gcrnMJIzEf88OzkJfrcWd2Wm+71r5///7161dE1eH7IY0jkcjPxfPm5f3Jhdymfx6xXNOuG2HMnqpG/RqoBpZkjDNwc2Z3/LRbDnpZUoIvXrzoRo8augqBZZy4AEBMsm6eCh65nxiUOnRG0hAirQJHvBIkAozvg6pgzJQ5dyQZWzHbl9nKkARntVtQ2CY12bkKWpz9Fc3+FSUos9YH81qz1qdkujS+DcUY/Bj/L2eNvPyrEZ3J4Wtrl9kcUJfCZIuYMZN2bF2SVJsQEAJCYF4EsO+ZIR5TZ/9AtG/7gchuwcMAEMZsCF5hfpKefn/YGeIV/2dQssvI0LLxGf8pIkXMdR4I/elqhvGl2ZRCXNSIkRz3epDDPoiBasHlQWhaytNUNKpcCAgBh4BvdXczuZPL0CAPm0MckeMkbgKX4QRd5aFoj5DrBXIlHBRKCAEhUB0BY/w/0xbpDV01xZxhTe8GCECI9mZCKAMZjg5qPvqZXDF0L2Ifi5YOHRoTJRRXmUhYIvVyBIx5/KpJdhw/zgDnjOAGMXK0A+qMEJl319YfBoHdMjcJke3yrsyJEFD/nUhYtyIVc3fyiDTWUHCK1remCm/0SC602GdCBhEMbg/1T6dgY3e7U17kwFG2uRyCTwKOMh2OLQ0i2fNkBF/XKZMLyEj2SZThg1AFfDHbj0j3o6D1k6/Yi75knzpJw3Svk8cCc28O4nEgT6f4Rj9feZ+SyeG0jAzyiO+Yt0f7Iwm+P1aGgP8WZlvYIu300G9r+XTddREDLuaEoXsdM0s7m8q1siXsyWIr02jKgLXg946AsO1nsQmxW9uZzCQlQOnNmzdnmtC74yOwhhMX4Aw3ONkTMbn3UW9mRAL9w5rfAbbT/WQsYShD4Os1YpOZN5Oq24i2oFpbbxvNoQENE/3U7N9OWDJr7c64Ia8uGWsgPpJsfxtqewXG8AgeaKOAQwxLnAOgmEtgoYf+ykFcT4scJs7AhFhb0KY6hYAQEAIzIpAMAW1M8Z+JqAJC4Ij1DB4G9DeajhX/93G+W/xfhpYv/RnTiC6Sq5YySmeUbwuacf4EnyvAki7jy2wEwJ3HnhC4pcGE2II81TkLAsn1mlkYEZ0jIzBUxNXfnzkmaAvDZQw4F5o3TDx8TFWpSJVciYpgqiohIARiBBQEizFRDo8A7suwtzZBwaobEryXDUbG3GjNI3znkoqr3Fn6tXg3fJxaTVxej8Fj9eGXZ3YQP25hI0c7oHhtLC65sP4UYxK8uHCILOBUP6dDQP13OpHdh2Dc2ADjDZu1Yi2F+fTu3TtM8cH5ysIbPZI7yAcx12zZB7dcN92+Ri5N2RGQI3YgVMQmjraLIcYBtdB1Hkfo7eYHe9zJHZBBVdjJwcg9KwgVNGH/BAF2ge1pmdYxNZ8sw5yCO9nEYq+TEo9niIo48CdkSGrP05Y7H+WWJykMZt+jtwY52HlEHvIRTjWe6lFnBMqmpzIis4aO0QhjpuMCWAJLcreGdrP8bnNGJkMJONIF9gaGCzxaw4nzBYEbx5lDvE0dPZ+eJMJbYU2mPmgV08yNHt1mKGbeZAiuiM9RVXK7jpDZzdfsvwvL+cxufROkMt3TcTQaYY3MWsfvjAn721COo56idI0OlWBMJhDMeA3V+WJMI/KMZXXaVKEQEAJCYEYEyFkPQ2vPKFCVRbddceTG83PL7zYaZyr+H2NynxwZWlPL+sOHD6QEEWAke/rUgIh4HgFchgj9wfeUeDcKTj18WCym4/rpnrMwz9Q4JY1DC+MQKUqEwOAIkH5BFS7IiOvIQ9/acBlR5cBTq6IPZCWNXDOy9UGKkYYob2xU5Esx24pgqiohUAuB3JEztzxJJ+kaj78JluT3tsVwK6VhQgAWWBH8XnESRsw+pGGJCskNWmTTKtYfAcVV2mGuoEo7bHvWbAzC6/lxuUZLbnlScCMYOdoBRQrLL5arD7nl/baM9Aj6Y5DHP1o7RMbjoJJ9EMjtj7nlSS6W6b8kvyrWCIHtuw5YBMEND7h/Dbd4fPr0CevIuMtj96akVjd6jH8mBOvrvqWL2Hf14IIvY+Y2UAwuxTRgBMF5NrTy8uVL8II7GjCVQvzwysBpcbU+C/dJo7f48URclUIO0AFEjL9UXHnQ1u5P5oTYGa3bbbRiZjI2B0lVbG6BqhiJg83W4zNpJ5HUnpdL7p01ueV5ChlkmMmCb7F6yXbgVCf1JhVesnLPYDvaPWItgtT4kJpvSe7CgomszITYre1kJihJTqxogrFeTlKi1y9EILmc2dpIqM47lpCTdULzdz3h5IsFBRjz5ugexoLm9IqPAFyD5LCM8ozO+NUWpxli0CVH2MCanB3kdjk10OzvoKiekFlLQtrCrCWbHrMYYqHM5AtnHFuCxmShD1WYbkg7v9tEGTCejDYwgg7q1E8hIASEwG0RwKxHOp7dvuIVLLrBB6kYPExOIoEm5JYPXjd+Kv5vgLPwIxlaUwsX4iMNYIyrr169mppZEd8IAay8YDcOvHV+nyvChrgxFqF4KNUIscFGyKhaISAELkdgwIjryLHNteEyloEwK3VbRQ06ReBATbdIHbBT8FOuRAFoekUI3ByB3KBWbnke3mAM331x8E2wuzQr0yGAfRH2whziJBUDvK5dJMhADUr6pzz8GpSeCwHFVeaSl6jticCt/LhcoyW3PC+4a40c7YDiJeWXzNWH3PJ+W3b6Wv2xaeOfrh0i43FQyT4I5PbH3PI8F2v0X55flWyKALZswV9G1B13VhpnCQtv9EieThn/ColgHzO/xF4gNoTgk4ih2vOTH6SOD3pg08Dnz58RUoH4xxdEAZ6tXwm++shHiALCgnqCp9vPpopnx9Q2AtpNabv8ZmUml+uSp1KzmlugMBmjZKyNM2gYQQS/WpJa/5WydFYvAzjMdwbKKGGQZyaLstarvHV+nqpChipxCLRTV9eESyTHZFdywJmlRc9ivpcyGhQMPfjSoBOlEushkOwLc/kOcHwYaxDbo7uJkjFvmJ7YjeCVGmJ8H5ip3U50kztTR9jIkpzimY62ki4ZvGj2N8A5+UhmLQlgcion61mmGDnLy5MNwuCGAnSbKAMamJPnCHcHb+mnEBACQkAIHCFAhsQZ+/aoiaz8oCGSPLKJrNoU/7dRldVk47P7VIbWLiyzZPJ7ALpdgTQLdKIzQABxdWzOQTwQX98JHhk/MT8iLoctPbpON0YpGbGMX1GOEBACAQIDRlxHjm3eGS4YtNhoGuhPh5/k1rIOlFzVhFyJq5BXu0JgXgQUBJtXdnNRDhf1xYsXNs38LGbXEz/lt1RpH0uM3rw5iqvUlZ2CKnXxHLO2xfw4GTmbmmkHVFl3k/6U4Xb01p1DZEeYKL8dAuq/7bBVzeMjUHijB3k6ZVj+EXHwD/xgkaDpxOO3ZWDCRyKMSvToPALBppyyHWzkche/VaiAr9mPFCZX70Ze7i2Q1/lXBolRksGgbtTiOArfi9+9e3deEEc1MDd6DD69Nh2yjnBT/hECw5oNnQkjx5wjGMvyMcszg1hnKJK8MPRgbsXG02RVKjApAoPPMlmowqEjQ9hZEZ8sGuLCjN/H9MS4ZuUkERgNfNJVIYsl2T9TQG4XiZ5mfxKogmLDDoydCbvErC2Q1zivBNFdg7DOojQoueoReW0fc61GIxYePXqUrJmZ65OVqIAQEAJC4CYIkN9YRnQLn3vqgEmw6FbXT1f8v6IEFf8vAFOGVgFog7yS/N6soxOjlvH9HFdMCSGA8ye4hPr79+8YGZIBNwcX9t8/fPgQH2uCk+sylRACQkAInERgzGjYsMuUy8OVjLzBESB3OZ7UTP/1YAPVXJ+d8BkpTsuVKIZOLwqB2yKgINhtRd+Z8eR1HtiM3e4LAWMaZp1FcNvmFFe5rejF+C4Ct/LjZORAB7QDarcjMJnSHwYlssyYltiwEUUSVRUzEFD/NcDRo+URKLzRwz52wq9PX4Xvx48f/abr7h7za97S5Hd3m94qElOlnF0E/v77b/8iDCwgle3RYe6gRWCr3YoU+eHKMa2uXdHEmTLOAkyY4+V4ZZAhmqQ24LHsJ9aemXMpWC69fBy2p9cy9mu9hfGw3ZBVi8hb1TPsAD4sYRXVg9xdkQyqViSJqYqkJ/huKlOzysyCgD3LDGIhkGAml5C3epra2wGp5Dmoy42NgOxlfjKnfHueTSJdFbLYtWKagsgOEGn2bwfysNbjsIS1k8VcNfNW680nX0QIbSPQyf1CnWeCNsxc73hRQggIASEgBMh1T9LKPYMngvP+TITppmzRzaBB8X8DHP6R4v88Vq6kDC0HxXQJ7Acgo4tgrcNQOR2AIthG4NWrV9AxfEaCD7lj/xLu9YD3SgaZbQL0dAoEdLXrFGKal8gLgzwzgrY8XEzkDStomL96ig8tuomS/0pTTwqbtiVXoim8qlwILIyAgmALC3cQ1qBjyfW4pnES7E8Orv06Qkb7WI6QWSBfcZUFhNiahTsEVe7mx8nI0Q6oM+OG9OcMev67y4fIfGaVHgQB9d9BBCEy+iNQeKPH7J5wEHEgP+9cLB7/hoijSjT5HSHTOT/QDXLXY0AktmgE9QQFtp9NT5QxWjf4/rw7+Nu7ijF7pltzHYoR7H8y1oBBM7ZVtV6fHhMZXkxMeIivTSXPIzCsRNrdwn4etCo14CpcZpJFW+QKUxWqmEpI0eDGJX0LjsFzxjKzO3EOc2xyYoxtlC8z5l1DWQmGpGGH7ixOByyMUcs/IXZEYU+nm7y9jix2xFGVfLldDIya/RmUissMOzaStlMx43rxJALMXbpoYlgFO8k+/3pwsbXxInkDoFFD8SPmaPcIk2Yxg3pRCAgBIdAfgZcvXzKNYprAehZTsrhMsMO7kZ+u+H+xgNyLspocFHxChhaP1Wgl+bEIJXXZ/Wjim4We58+fY5L97bff+KUiRJjhl+FeDwTAZ2GzEZ2zr6o3gkXVCgEegTFNO2Ydh+exYsnl4SKDfjg+hBhdtzkIJhYmSnwk7+vXr9i7X1GgU1QlV2IKMYlIITAmAgqCjSmXZahKBkywB5tZ1DsDCLmxZ1jb8gzvetdHQHEVH42stIIqWXANW/iGftzNjRztgDrZGW+uPyfRc68vHyJznCoxFALqv0OJQ8R0Q6DwRg/bEx7/QAjWAxzEcP5b78Pwm3PtBgkyBhjzim4AACAASURBVBG8pZ/VEQhO4hlXABhNMyY1HOanT58alZx8FDCyW9vgWpfsmPZAtMuyMjsgMOwUgDVgjMYIOmPj1Baxwn/0AmwpxrEQhP86gDN1E2R4aGoe5yJ+TInwGxPnQtunltxdgREmOZH51fZJb6Nfsi3GkklWogIDImDbTsPO4DGS5IWMUHjsfo5fb5SDzdnJmpve6JdsfeECjO/TeVgmTx3bvbKPyJKz1QhE9oHCaEWzvwHO+Ucya89jeMMa+E3eg8e+OsiOMVE2Mq715pKtYz5qfea8gzjUhBAQAkKgGwLYV03uuWkaBQquxoNf1m5dTPH/k9o1pll+kqnWr8vQao1wo/oxNJFuPgggL0hqRKqqXQABTHxQOQwX5LwMlhHqfPLkCa4Z5T3fBYASC0JACNRFQKZdFp7Lw8V7YVjbwhyE1dVucxDmu9angrOUoVthuRLdoFZDQmBJBBQEW1KsIzCFDyImN4cE1ze3IDu5Yrg1usxHrVpguFKdiqusJE3xkoXAPf242xo5vA+uHVBGP7qt/hiY5D5aPkSWC4jKd0NA/bcb1GpoHAQKb/SY3RP2gw7JK0VPSgsr9H5zR7XJujpC5sJ87KsoWzdidkC2Ps7HnGqbXetmH4iu0m1mRDpD28hywWLw+/fvMSzjEMj379/xH9+XQCQ6eY7xDCDLvMtvNVuG5cEZGVNvyTWVwbG1ySN3V4wJBUkVv6HZxkpPR0Ng5DmaxwqBmy9fvjDlWzt6AQ0MVbOb3wHL4/wczfeBkUma3FP0yimIbK2Nmv2bIiyztim8q1bORN423m++3Ihr7MkpCXAhZnKhwjCuCnNr9oUsqGkhIASEwGgIkLdh8rNqAYP4yLP/Vms/XfF/H+3ctOL/uYjJ0MpFbJzyL168IInp8OFZkhIVmx0BbMHHoPHp0yc+PoxoM/aTYLMKlrZnZ1/07yJAXsG/+64yhUASgTEjrkmyrypwB7iyvmeGRTfMQYDlzZs32F51lVwWbleuxMLCFWtCoBsCCoJ1g/o+DWGXSxDLjXmHS1t2pCKuysgho5T8AqjRlh7NgoDiKrNIqhudNwmq3NOPu6eRw6/V3nwHVHKQuaf+JGHhC9whRMajoZKdEVD/7Qy4mrscgcIbPWb3hHFL6GbKI77A32BXJi3mZBdqxuhTVr/eqosANhRuO8ihIbxx7NOA1Szmg8xNdy5i7ccn6SjNbxk5quHa/NkHouro3SRCUR03VUgiwJyuIatSsfMIDCuOYQk7j/lWA2Z50rT74YcfajVasR5SQLBkSFuiIm2qqgMCa9hO5JEk4Nn6Bj1fZLgjzP95lJbTd4TMyfzRbvRg/MGN5Sl65RREnlQh+3XN/jY+J5+SxsnJVgpeH5awAl6WfIUZ+TfGyV1fS6IEpnigLo8pMQTwM+yqAhVfQkAICIEsBLD6SY6u7aJAwdV4TdfFssBR4RgBGcAxJnaODC0bn2GfYsTjZadRa1g5TkrY48ePEUbGTYX8Jg04QbiDBvto73avx5hLbJMqnsi+IQKy67KEfhO4+NVVhx7WhvDWw4cPcXD3+fPnmMJw0Nc9VeIMArw5yjj1ZyhJvssQoJhtEkYVEAJCQAhMgQBjLbx8+bIDLzcxzzoguV4TiquQMlVQhQRq/GLMyBxwIT8uAGSWn7yTePMdULMIdFI6ZYNNKjiRLQSEwKQIFN7oYXPLBHPtGlo/ffXqFZYZvn//Tp68OkMPY2Dxa/ZnKNG7DAI4ZYfjOtANaEjZiTvmHhCYO2WVMyygDKN1oGH8S9TswUQfiw70gYzCDIKbjP5AfO7nsKvgHS7YdiAokUTAHh6Tr7crMCxhtXoWM8Nu8I45ypEzBVjQ56/bdZNhax62//qIwX0jdwW1trd9qpBmBgc5fQFotX7CfWOunOiJP6mlQGCQfmeTMYj7UEthCuphOvhWrWb/Anht9SuosNYrwxJWy6ytBdQl9WSFc3kD+BJeWjc60QjGDKHMjN8aUtUvBISAEJgLAfIsOr6C0IKvDx8++EM3nDJFmIHzsOacpJPbC2Ro5SI2SHl+xINXiHMCg5AtMlZCALtE4NV+/fqV/8wm5tPtXo83b94MO49cKCPf3riQDDUtBMZBYNjA5jgQ+ZTcBC7MPsXLZFjzwk7IJ0+eINC63e6Be6awNufDqHQWAnIlsuBSYSEgBOZFQM7LRLKDsJIHH7CQ1ydOQkYpb2LFTaRF3UhVXKUu1Aqq1MWzbm3y4+riWbG2ukaOdkBVFM0UVdXVn4osy7iqCKaqWhWBYfvvqoCvzVeTGz3WhiyXO+Y8ZPGqSS4xKt8BgWRgCzSQ2yiLqWXWfqR1xfAO+yJ57WLr+AtZP0ntsGjfjTDJazSJD3ssbVjCakmQmWG3tsYMbfBU8ZzWwlb1CAEGgbdv3zLFUKazrct0mc4kkUAtUIwBH6MfuepfBRAmCLA1tPy8WQXPyythdGwjkp9nezLFU8VzWpH+YXvBsIRVBH/eqrJ0dfzbbJsKYqIpiel0/J1ZTVFV5UJACAiBiRAgl6I+fvzYYvNBcGyeJGYieFciVfH/AmnK0CoA7fJXMNZhxCPJePbsGVlSxYRAAQKIVeLqK9zrwc+PWILHlznhOuFej4IW9UoHBLJuRma84A40q4klEZB2ZYn1PnC9e/cuC5ndwtvtHrhn6uHDhw8ePMABM3xUDzNaC49yl4A1MuVKrCFHcSEEhIAQWAkBOJtJdnjvNVlVsgDzGYBkJSqwNgKKq6wnXwVVdmUqP24XlsUytQNqMYHOy859QmTzykiUCwEhsBIChTd62EazhnKnIlix+PLli/t5lNDhriNkpsvHJXnMdQb8F1fKEGAse2ldGbYjv/Xo0SOGPHsAZ2qwy5DnKxR1tWEc7alm9tEkMiw9/JHRYVmwCWPsuq2GMXsNTxVjS9hY6emACNg2AK8eV7GGzz3xmtna3g5AYAYHmd8BaLV+MlpB2sk9SdraWn7erAXptfUwHXyjcMyBlKeK6U3XyqJn6+qePdHObYvX1ZtHHmA7MVHKDf/LsWI6nW3N5iqSygsBISAE7oAAdrWSrihzVX0WYpiGfEMa4/zTp0+zalDhngjwXkNPqkZuS4bWyNIxaMsa6zpHFw2y9WhhBDBTv3//Hp7Oy5cveTZx1KrPh5F5kqqXZDzE6o2qQiEgBITA2ghg0gluXTzPL5w+fIwB96DBocDFypiecMHHn3/+eb7mhWuQK7GwcMWaEBACQmBeBJiASc8bPRiXUPHMefWtIuWKq+yCyfSg3ReVOSAC8uMGFEp1krQDqjqkqlAICAEhIASEwPgIFN7oMT5jg1BIGli4s3wQgkXGSQSYwBY+dQX/6mRDxuvk2hi5j9No6PJH/LGEy0ntQwAp09a4kecr9G2rPlpRqxXF+GohWaseSaQWkln14KY28tIiVDumjPhzepgssJskCx8VFgKtEcCeML6JnnuacakfQ5icPgalgjKM003ayQWt777in1vbLeAyp9hk0Np9cGiMmdDs31ouY5pMrblW/ScR4IfZmysY77xAIpdjNcWceFJ19boQEAJC4BIEyJ3WzNpWFv2BC0+SkdWECldE4HJLoCIvfaqSodUH5+qt8KdY0Sl6Rherc6oK50IAR6DfvHmDFXaoKDkgIyL64cOHudhsRy25OaEdAa7mrDgqKWtXuRJCgEdgWO0ap7f6YN4KLly30W69DGMgpid4grhkH1MbrnTEVIUVFh9tpYGAXAmpgRAQAkJACIyGAC6aTJKEa08xvyeL9SwwrBXXEwS1tSGguMoZTRjHTVNQ5UiO8uOOkFkmXzuglhHl7IwMa1yNM1XNLmLRLwSEwFAI/HcLaoYdylswa9fJHC7C/Q52JXo6EQIfP35MUtt65yKjdTjQO1p8bRc37ObPctF3K7lPJo6JYvhlEMMh7XbXyjAEQCizH2oFhlhnxR/4hZ/g/0fmpnUkFFOoqI7WTCEmEdkagT/++INvYsxek2WlYzRrN1nwSKpkNwSy1KMbVX5D/PmidtvRfHpcmjG/O5PkaFs+QX7Jqif+WdchDdLv5HYZPUWzvwGOHgmBSxDIGmb5++wu4aV1oy46wTQ0pv8SUL5SmCVgTT+FgBAQAu0QwDEqZtUAswZuq6x4fP23337zmXr9+rX/c/y04v/jy+haCmVoXYt/Wev4JAZvT6Jku5X0zfbGFhHsGag48JbBorfGQQAqhw36+MNhKsybSXVFUBqz/Dj016VkChf1JMt34PEkRHpdCAiBFghsfh+zsnmmdcxi2D+5baHECh1snoXnrFyg5ErkIqbyQkAItEbgbkGw1njOWH9wNfMuC50/38i4S0yZXV6UuSoCiqs4yd6hd9yBRydQJOTH+Wjw6SmMHO2A4gXaueQU+tMZEzUnBGZBQP13FkndnM4mN3rcHFOffWYJpOfhIp82pasjQH4IpXVsS1pXXbITVQjtYg674jbHRoe0SccSdzZPhCpIxYcjcJYPnQvQYXk1a4V1Lk6PqB3kuOkRecoXAn0QyOr7C/SaLH77iECt3BkB0tLeIOpsacj8vlAzGfBBXs+75EiSNtBuftT8Qs3hm86aDTX788CqpBAoRoD/PAWauPkwm4UVDozhr1gufV5cYJjtA5RaEQJCQAgECOD0FLMtGysLtQ6Ww4X3zyFjGbTdwfiA2bKfiv9rks3VHBlauYiNUD64aShJkj+OJQtnFdhqRsABx1w/ffpUa+zNokGFh0UAV89AMRj1W3vovoM7v7YEh+1iIkwICAEg0OcwmIMaq2b4w6D3yy+/PH/+3OXfNiFX4raiF+NCYBAEFAQbRBDjkAEnlNkR0flyLsZduoPbOI6eTESJ4ioQ1h16BzNKTKS3DKny45IoTWrkZHmId+jdSUE3KjCp/jRCQ9UKgbkQUP+dS16i1iGgGz0cFPUTGBeYSIdu9KgP/UU1Mjcp4Hhh652LWAlLAjCL1v31119JXlTARwB7cxk9xOUUjWKsjPqB4PFPiWyoIgKCXVNgihnMfUGsl77bjbbrSVAcVUHgbkNBVqywCsKqRAgYCDAWjnu99Q16rqEtwXSWWczvgLXxfzLGZ2fwGX1wwD569MilL0zI7TLA1+xvgKNHQuASBLJ65c092SysLpFmbqM3F2guXCovBISAEHAIkDd6IBKOZc0qC1g4qeVaR+Lly5f+z3HSiv87WWiSdVCQCRlaJFBDFWOCSP0JBlW60aM/7GO2iFkJC+h8aLFzDLwzaFkHM5gLUPrQnxVl1eTbRyhqRQgIgV0EOh8GAw0Yq1+8eIG7JuEtNtqutsvpgJlyJQYUikgSAndAQEGwO0i5jEdmL1bnjyqRjOhUMwnUfYopruJkraCKg2KxhPy4XYHObuRkeYgKJ+7qwJnM2fXnDO96VwjMjoD67+wSFP1NbvQYZ8X0WgGT+0K0S+NaMVVsnZF4660VuF6U4ajzqTaGJJWpggA+P/6Pf/wjudcHe3PfvHlTpcWgkmTTKI9Yas/PpAcUMj/xCUF8qgsoMYWZMi5ApvmRgUtlhMCwCGTFzsbkIiuitwC/Y0phWKpGnqRwpoixtDdsYWlUOYBESgpRoWRJWAKDGz9JFoYtwCgGzOOe9DMkOXp66qprVIksBBaYDTX7Z0lchcdHYIFe2Q3krKNE3ag605A2551BT+8KASFwZwR+/PFHLAkxrgo2cL969eokVt++ffOXCeARj7YMqvj/SRHrdSAgQ2s6NUB00R+axqFfJu44sriQEkxMuMsjy9vFcei1A85Z4awLZXemabd/4EwlelcICAEhUIwA1jfh/eGKjeIaCl7EZIdtkzgVDN/ztgtkciUKNEevCAEhUIyAgmDF0N3nRWyTTjLb+tRDTACzgU0uVYzbbXMUVwlEr6BKAMhKP+XHOWkuY+RkxYQd+0qcRGAZ/TmJg14XAjMioP47o9RE8y4CTW702G3phpnM9rjOh4tuKIVuLGNiSLaFEFLrm+YZret8yjEJS3EBheR2ocMOnidPnuw+cplw/2p9bc/VuSUYDQw+0BfUcOFPbDXGcjVz7XRMJLoVxnP83/4QEUMiWIHuvxwe01mco+5WDJ1eXAkBZrloJX7X202yknTuxguzhOww6fx1CMb40W16Tjp1EzBomZG5M/78QgvMxbqANKrt5nYgo2ONkL+kWs3+l8CuRrMQyNLSm49gWcACq5E394A8TOjnD5lnYaLCQkAICIGVEHj58iXjvVa50SMIsOOI8iBIKv5vCEJWkwHO+UcytM5jeL4GZgw830puDQgNPX/+PPctlV8Jgffv32Ntmg8ngnd4Rstf5wE27zAxjeyDr9TLxIsQEAIGAvgQFKYVnNHtvA6CryvBNvvjjz9w+6RBnh4BAbkSUgMhIATKEFAQrAy3G76FD4gyZkDnLTcQBLMcPMt+mxvqVU+WFVfZRVtBlV1Ylsm8uR+3npHDTHlOe+/Qux2zLRLr6U8LlFSnEBgTAfXfMeUiqs4gUHijBxYXDTc+y7A4Q/3g7zJbQ/pHOgYHbV7ymHOGHa6qXUzrjHFmXlVpTTm+d4eBJakJ0Njqu8RgJyW3HOHai9b32hQgjFtLsV8qCVpQM3DGmeFHjx6t/RGkgGv9FAJ3RuBuJq5m4fW0fV4nLmuO7mBy+7rB0Canz0esYpoBH831/Bw0rEqewXHu99SAb0hNs78Bjh4JgUsQ0JDFw56FFcJEPWdMnguVFAJCQAgIgSoIYJDHNq/k1IDwPpyakzNCcKPHP//5zyosnKlE8f8z6OndXQSSvcl/S4aWj8ZVaRwZ5ZvGmZB2W2O3M/wICmF5ccAFUx4llTyJADbf42KOrMEEq9K4J+smq9JZR7PGCd9lCTSLx5P6pteFgBAQAkcIwPuDG4j5JfDjjsrXyseA+fDhw0+fPp10P2vR07OerMlCrkRP0agtIbAGAgqCrSHHblxgokm2Bc8l+K5h8pXzBZjpEnGV8w2phnkRUFzFkF1WwEFBFQPJYR/d049b1chhprxhVXEiwlbVn4lEIFKFQDEC6r/F0OnFwREovNFjcK5GIA+fC06ebAedOtw1grCq0IAr5JP1dPhgOHOqTVqXlNTsBbABKBmvxHJs9Rs9mK/tdV4GTooS90yDbKbjbFVhDx+2IOOo8E32SyUBVAEhcCsEFDu7lbjF7FAI8DM1yO45R8Pp+/LlSxIrmd9JiMoKMIcxOt+aweiDY1aK4aAYOaHZf2TpiDYhIARsBMbZf2PTqadCQAgIASHQBwGEwfGXbAsB/DNHqj58+OCb0PB6+m/49nlU/N9HQ+mKCMjQqghmn6qyIjaIOF07dvXBRK1cggDiyZhqC+7ywCs//vjjJTRf0mgWs77tcQm1rtGs2SHrgI1rQgkhIASEQHUEYPbg2+YvX76Ew8hsfaxIwJMnT3CQ+G53nGVNFhXRVlVCQAgsj4CCYMuLuAWDzF6sS7a1JKdL7OJW6KaFSoxfp+IqjIwUVGFQmr3Mrfw4GTmzq+u19Et/rsVfrQuBMwio/55BT++Oj8B/jU/ipBQykQ6wdmZj3KTILEk2rn1i+GotbsxYDBmXhNgYwnLLbF8xyn3rDuVxkBXbemxOsXeN1Fu7HvcUkbLk4i7WgHsesnW07Sa+ffuGhWFcfUIO17iRBx+IAJu43HccLnZZU6YQEAKNEEguFzVq96pq78bvVTir3SQCmLL5LbkdbtDzCWZulMBCctZSmV+/0jYCjBXX2fdhSHJMdabNtZubuLnbdbfZ8G785nYHlR8BgSwtvfkIdnP2R1BX0SAEhIAQGAoBXFTN0IMgP2LgTMndMsHCBFYEdot1yFT8vwPId25ChtZ00mc+xLIxpTMh0wl3FoIxvb569QqjB85L8+FuTN/wgnFhliLMhqCzAgVGPecf8ZJFWzp+dh5w1SAEhEBFBDDRYLrBiAqfrueVQ/icUt2taxUxaVSVXIlGwKpaIXBnBBQEu7P0T/LO3H96ybaWpG+V/ODlSWT0+oAIKK7SSCgKqjQCtk+1y/txdzBysvqg3MmsnnUH/ckCRIWFwEQIqP9OJCyRWoxA4Y0e2MpgNJn0pY13l3nEnOTp/LngZbAdkJHkRQaguUNgi9E6LLxpc8CAKlSdJGwJSo4wL168qNhusFU3rhn04C6MOP+SHFDy8OFDpueCPJwN/vr1K1avW1/KcwkUalQICAEeAYXDeKxUckwEJnXiGBPXAd551ZaxJTp4AY79uyUG3F7AXPKyiUlXvcyirpr9Z5GU6BQCQiBGwLb94vLKEQJCQAgIgbURwMIQeQnmr7/+WgYFtlb4bhpmoqsi6or/l0lQb/EIyNDisRqkJH+jR+fo4iD4iIymCGB+fP78OUJMb9++5RvCrVjYz/3+/fvbbu3gz5OPsz+N34KveYTvCyopBIRATwQw6WCzGWYubJHCHrA+S5xPnjwhP2DWE4p2bWkKaIetahYC90RAQbB7yr0K1+SlWn3sAZ8j5r5p3mH0a1Z6UgQUVykQHN9HFFQpgHe0V1b142TkjKZpc9Ej/ZlLXqJWCPgIqP/6aCi9MAKFN3roSENSJ5iDZ/0jHUmyVaAMgd9++y35IrlXMlmPUWAxrUsG5rTKZSgDHkEf7KAMtq/hlgq7EvIpwrv2JiQIi9FPsrkzxRDd++mnn/D5I6YSjNLbXR768BEDl8oIASGwGAIy+BcTKNiZVKZZJkRnD4uhTccAGnUlcntfT/xBEr/S2VlXDSnI7TLAueGjSWeKG0rqzixnaSl/lubOkG6881OYsBICQkAICIF5EfjnP//JEF98o0fwIhmEZ0jiyyj+z2Olkt0QkKHVDeqjhjAyHD2K85PfS4hfUY4QOEIAuvf06VN8ZCKYIo/KIx9L6jhB/f37d+xZvO1dHhs+9j4HH8NxfH9+wOe58zlVWggIASHQDQFskcLVHtgJhikJd9njnqmmNtKzZ8+6sTZXQ/zMMhdfolYICIEqCCgIVgXGO1fiX818hAM8l/6eKfMdnXH22xxBp/wqCCiuUgwjH3ZQUKUY5AFfXMaPu5WRox1Q1bvSrfSnOnqqUAhci4D677X4q/XOCBTe6GEfpB/HuO+MpmsOR2KYL70opuAQmzqBFSxmBaXD+hNzpHAlrcvyYabWsTLiEUv99OmTPVxjC2/yCF+ydVhO+GaCUWy7zqN/bDcmCR8ywq4pJhgNmnFTD3q37vKIYVSOELgtAvaIOgUsWVb6AvxOIZSeRNoyzVKPnmQzE7ejB/d2uXTrhJy+1gjb9TO+T+ftBcw9j46pDu6ha+tk4uZulz1ynsS2z+tZw/sC/PZBVa1ciIC0lAf/5gM4D5RKCgEhIATug8Djx4+ZfZxY30RgvACW4LgyeYFIQUNHryj+f4SM8qsjIEOrOqRNK2TW8R0BK62kO6aU6I8Abv7FtItV6Y8fP5KtY45+9+4dYs44QU2+snYxxmgZDQE+CtfzHurRUBI9QkAITIcA1l5xzxSmNtzugU8iYbaCr1f3gg84oc+fP58OmTKC5UqU4aa3hIAQCBBQECwARD8LEBj24gydvimQ5nqvKK5yUqYKqpwEcIHX5/Xj7mbkaAdU3e52N/2pi55qEwLXIqD+ey3+ar0/Av9d1qSCyzZu5EkerOLb9ejpFAgw+zCwlNX6OgPELxi4JtqHlNzxIB8mKXHcRoHAK67bOIpyYhMbVALnIYv1E4qX3HGC+nserz2CBfuf3r59e/TUz0eHPYOJX5XSQkAIrIRAlgGctUt4JZTEy8gIZOnwOIwcmTExhXV3j8X1BznMjRJ4ZQQrKKB8jZ8Dbi9gHEMHPr7P6dLXJuR22fhnjZya/W0w9VQIVEFAvZKHMStulpwO+HZVUggIASEgBEZGACevXr9+naQQd3PkrmB++PDBt4d//vnn4kWHJHm7BRT/34VFmY0QkKHVCNhG1WbZuslFz0ZEqtplEMCtWFiPJkPHG9c4ZfHLL7+MEy0cRBZ8tN+3QK4lnqdkxqM112Kr1oWAEBgEAWxCw58jBhvGsFqHbzNg4uPXc93rfgJOKLzIXD/Ur2GWtFyJWSQlOoXAyAgoCDaydCaijZm7LzlukPzsEybTzpHnicS6AKmKq1QRooIqVWBcppKJ/LgbGjnaAVWxo91Qfyqip6qEwLUIqP9ei79avwSB/ypr1Q4u8+uUZa2P/xazQs87S+Pze3MKGXF3+AIzQwa0bqVIVpYPc1st9RdTd0FAABS70/DBn92ndiY26do72zBZ4BMNIxxkxfccyOs8sKcZq84r9RRbiHoqBIQAj4BtAPP1XFgyy0rXhsILJdWoaVuHs9SjEYVxtVkmim2WxJWfzGHM70uWt0/yNcvryVV8MNLT6YauMjseNnixK3EWnEHnzd0ue+ScQo5Zw7tm/ylkenMiF+iV3SSYZRpljRXdWFBDQkAICAEhUB0BRL+ZOnFfYZY/jjpx/sqvmWzIf+VMWvH/M+jp3QIEZGgVgHbhK1m2rtYHL5TU7E1j3Rxr4vjSBhM33phF9PLTp0/fvn3TdR6x9PmRNuvWnrihijk8JT0D1xUZVFVCQAgIgQABTHzwxfAJTcxlGAPxAbyXL18Wx287bK0M6L/kJz/BgbwsO/YSdtSoEBAC/RFQEKw/5qu2yGy5uWTzQHLjjTZiraqTiqtUlCxvc/KhjIrk7VbFU6Kgyi6AfOawftw9jZxiD5qX+E1K3lN/biJcsbk8Auq/y4tYDO4iUHijx81PdOxC6Wcyi/SKKfiIzZsmD251OLK1ntYl16XkwzAdB/ZNMsSJAoi9IhzGVLiVgeajZns9FUET1Jy8UoRvtLgkdkEF+4mPqsI+Yyw2Hz1VvhAQAjdHgI90Ayg+xNwT1SyqLlmW64nGDdua0YnDl514SXVesFnP/OahHqFk0sQFkT2dbuxT5GGxrWi+niol5XbZMGr2t/HRUyHQH4GsXtmfvKFazLLnmYl1KO5EjBAQAkJACJQheewAyAAAIABJREFUgJPq5HIVGVHfyMDxLd9HxhzU89PKiv+XKYPeOoOADK0z6PV/l4+KZ0m2PyNqcVgEsLiMBXFE/JgDURsXiFviLg98ZKLnjDksgLuE8Z8MSYY3d+tvkclTouBGC/xVpxAQAtciAGcTrtmbN2+wnQzLuwWXPGIUvcN+rSyDUzHba7VarQuBARFQEGxAoUxKEnmbM++XVcQhuU+s50aginypKgMBxVUMcMoe8Z2XD2WUUcK/xVOioAqParLkOH7cbY0c6XNSS5kCt9UfBhyVEQKDI6D+O7iARF47BApv9EgepMfmrXZED14zeGecCsUUBpcjSZ6/SfHoFfSXDpcaMJTMpXXJ/VVZq1xH0lk7//Pnz/6+W6yYHo3eGLWwzQhBnOS9Hgjmvnr1CuD7Nccw/vLLL9iENMKXrEAtvigYUxjn6DqPGBPlCAEh4COQNe+MubuCsVEdy/PGCh94f7h/ynGkxJEZ4JAZ0InL6ko9bV1YRAxtPUlycrxDgtle0McLc2iTBudWHlFI9+LlCbldtgg0+9v46KkQ6I/AAr2yG2hZWCWng25kL9mQ56A8kIdyrYgli2vxV+uDIPD69WuGEjv+H9QQFC44uxVUyP9U/J/HSiUrIiBDqyKYHario+JZku1AuZoYHwGcOcFq+IsXL5hY8cYOrtbC8SQs4usuj6R8F+6SI2yiSOKvAkJACAiBYgSw9wxTJOKNL1++zKrk7du3WeVnLJw1uylm21TES8YJl2SqqRq0q7yFLBQEayevG9bMTDHJPWYtcMNeoGQYZ6gv6LQA4VZ1Kq7STtxZZmc7MlrUrKBKC1RR54V+3J2NnKyuyoegGynJmNXeWX/GlIioSiLQwltMNjpmAfXf0eSypHIOy1ThjR5J0yHpUY+mdhXpYS5WQHNaoa+I+YVVJa+DBW0d4ke4OoEBYa6juUmvY8bvzDNiqlgG+4dcbdgehOAXUDU+wYcPB0FdMWNhgMKXE3C7B7YTQbvwH+/CYIK7DtixhmoM8v/4xz/QL1DYNX1hAiyQK744cAseLyRVTQsBITA+AhjfeCKNcZKvpHpJZkHONZo0+F1JJWZBICnTAfU2i6QOl+g5WZNOH2wn94oSFRFIegpoq7PvQ6oECOt5to3BPAnmzd0uzf6MFqmMEOiJQNKe8YnJsn79F9dIZ9khWUbXGviICyEgBITAbRHABMHMp/AUsC5AonTVjR6K/5MCUrHqCMjQqg5p0wr5IyjM8NiUVFU+CwI4YoSV9O0uD96ZQlTw69evmLyyxpBZMGlBJx+XYy6AbkGhXydPg+4B93FTWggIgW4I8MNULZIwUWK6RITW2KUWtAU/lNwAGbw40c8sM4A3MyZCQKQKASFQhoCCYGW46a0jBJgppvOWm43U5MYb+Ik6zH8k1onyFVfpICwFVTqA3KGJO/hxNzdyspYkbr4DarfH3Vx/djFRphCYBQH131kkJTobIdDqRo87mwvJgAJkybtJjQSvamshMIi4STLmimQlg4ZzsVNL5fh6YOK443nYrLbtqQVoyMeNG/ZOEWgUvtSH2z2ePHmCyCz+43IQXI2BKz8MAuBV/vbbb1hezVqANCo8+ejbt2/kfTrAB5SfbE6vCwEhsDwCWZcFjGkMJ+dWX4iDDOY+SUqfRCAZ/x1Qb3mSbNvmJHTx64z53ZmkmMiFcxjF6Ol08+fcIJTcL5K1lmNyari526XZv7UGqn4hkIsABiX+PJ6LiuS2skx5fjYUVssIXYwIASEgBBgEyHsGg3s6jmrGioPvVuCwVh8nQvH/I4kovw8CMrT64Ny5lWT4tDM9am5ABLCNHp+1wAW4WEn3pz+bVMy8iGfi2xJZgSa7zjs85c+PjeDS8jTwM8gdpCwehYAQ6IAAXDZ82AmTFzw1uFEdWvSbQKMggN+RRfqhfhPTpfmJgJ9cpgNBBAsBIZCFgIJgWXCpMIPAaFtuHM3JvVjkhnBXoRKjIaC4SjeJKKjSDepGDd3Ej5ORox1QZ3qQ9OcMenpXCFyLgPrvtfir9REQKLzRI/mN1jsHlJMBBQheh7tG0P4qNNgXHGxN8F5xMUlLap09jGhPVVJbsJHIlUHa30SLQ9o4doh7PfgvIbiqdhMY0z59+gS76unTp7sFLsnko7dYPPbxuYRaNSoEhMAUCPC7K/itnD0ZZxbkNnp4TnvSr7ZOIjCjE8d3pc5Ku6T5fVLBer7OKEYHL8yx/PHjR5e2EzCbR9u4L7fLFhme8sMLo5nJ5qoX0OxfHVJVeDkCfFjVHuIuZ6QDATxW/FjRgWw1IQSEgBAQAq0RIG/0gKfDfP4rOHBFVn6eR8X/z2OoGs4gIEPrDHqd300GRR09/O2B7hUl7oMA1sGfP38OdcI3MEiuoVG42xfeFu7y0Eo0CZpfjB9pR3D/eRp4vnw0lBYCQkAIFCPwyy+/bO9iCSNw34rrzH0Re8kwITI7/fi7P3JpGKc8PxEoZjuO1ESJELgWAQXBrsV/ydaZjQ3MxF0dnORerFo73qtTrgqTCCiukoSobgHe5uQDGnUp9GvjaeD58uufMX0TP05GDpST12q+p8yo8wU0S38KQNMrQmAQBNR/BxGEyLgQgcIbPZLrzYy3fyHb7ZqGw8nw3vNwUTtmVTP5KeYOn7hPhrEgLN7cH0Sy9rqU9lTZYsLdnL7bthvHhGaiGHB+9+5dmXrgbBveRQ3oC48fP7ZJ6vwUrDEX7oAqgDMa8Z2xUnNCQAjwCPAOpD2L8S3WLelPDXbNZfOCXaeeXo7AjE4c35V6Ki1ONDG9qSdJl2vXgAT03F7AuGMbRNjEPxpWdi+T2wV5afYfTWlFjxDgZ1gmSLs2nllYMWe214ZL3AkBISAE7oMA4gO7SwYxAsnjXlgV9R0iOGJ9gu2K/8fCUk5nBGRodQb8THN8cIO/++MMPXp3OgQw2eEc8sOHD5PTomMNWodt93Cy3rx5kwzLu7eUCBDAZgay/zLh+qDy6j95GvoYS9UZVIVCQAjMi4C/dYq/ob46v5gQ8d2p5OIdIrrLRynlSlTXLlUoBNZGQEGwteU7MnfJWbs68cm9WCBptC/oVAdhyQoVV7lErAqqXAJ7xUbv4MfJyNkUJstDrKhjs1cl/ZldgqL/zgio/95Z+uLdIVB4owfet311frXSkbJGwt+4ZnDEG15GJcYjnK7HQsiDBw/gjy2/zmHg0PqR7ywdtcV/zveohmT+n3/+mSyDAtPdI2MPI/YQxACydhn/qwVQQiOOibECHxTCoPH9+3esnuJFnDPEGAWE/S0ySCMH+fjCHnYgoSTKQ/fw7pj7kF6/fk2K2N1jSpZXMSEgBO6MAG/CMUZCfyTtudWnh+fUf0vp8RGwLSheQ7pxyh/EtVmrSzDp9MEXy20Xr8CJg3GFiFXuu7cqb19CsUFRgH8ZhjCJyb4DLR1wu7ZNfM+eVYZ/h7f4OVGzfwdxqAkhAAT4XonCN4+LZgUD7RlBuicEhIAQEAKLIUDGz5NHl4MCWD7oAxRJP4hR/L+PRG7YigytiYSu4MZEwhqNVMT9trs8+PPP0Dd8DwOu6KtXr0ZjZ0Z6yAjACP4stk8wCGtEYlBSGSEgBNohgAHzwngpFkA/ffrkb0Xb5ZRch919d4pMuRJTiElECoFxEFAQbBxZrERJcjoGs/2vPU3aAN2CzyvJ+lpeFFe5Fn8FVa7Fv2Lrq/pxMnI2JSG76lb4Qo++okpXqUr6UwVGVSIELkFA/fcS2NXoaAj8dzFBtj/PHLApbnrkF5MBBRCPNdrWB+BfvHixHX7DeRKcz8eR+5FBm5c2RtxZRnYZFAwZuNOhtdaVEW+8ZR/g1F4HAzo88vcV8WuBOPeIP+xMsisf/+n79+/JjTv4FKFx3cnInOISFndiEDOyxvmRhSXaVkIAgyTPDmJnQ02+oMeeW33WBjxz7pOndDEC0zlxNsE+Dj0ndNL89slj0jBgtskdXRUnjhYwyRiuG5XhNec8AcEBNqNC7OY3nl71yJ4a5HZBLpr9r1JOtSsEjhDApI/RifT6USyrFx81Omk+/BFEJhnTBQzi9NGdsZpUxCJbCAgBIVCMAMZ8Zj7FTIpAtBEmChyiPpuqFf8vlrterIiADK2KYLauig8b9gwoteZa9Z9EANPf27dvSWdqawsTq4K6J2GPX4dL6297iAtsOWSI4Oj1KvkkDdicUKU5VSIEhIAQKEYAs9uFS5AwzOBFPnv2zKCfHFGNGgZ/JFdicAGJPCEwFAIKgg0ljrsR0z9IkvTB+wSf7yboRvwqrtII2KxqFVTJgmvwwuv5cTJynMppB5SDgk9If3isVFIIjIaA+u9oEhE9VyFQfqMHjoi7s8Qx9faZkLj8MjnJgAI4bX3FQ/CJ4P73pC4jzSQjzBoSf5lCsrmjAiNo3RFtZ/JteHW0zMAWsTD/Ke5z8X/eIR1sIzZY5i94Myq55BF2L/ls6kaPS6SgRu+JABaH/N5ngIATccaBB+PFRo/sidVvVBsKfTQWS6/qxHW2DBuZ3/7WZDlxdtdL4tNTJchJATb5UJOCQ9ieHXoi6UgaMKHZf0ChiKSbIwB7FWerGBB0SwVGMMZ0AZhGqJ+BWmWEgBAQAkJgOgRevnyJzwMkyYbLc+TLfPjwwV8OxgTd53Jb0gsDa4r/J+WrAmcQkKF1Br3O7yK+YQdAOtOj5kZGAOvsmD6y/CPE/XCXx9F0OTKz49NG7q0aoYOTNNiH2MeXiCgUAkJgAQQQKrzwRg8AiNYxvBsRyzt8R1CuxAJdSSwIgT4IKAjWB+cbtpLccgNMmDJ1oTPMAzTULfhcl6kb1qa4yjhCV1BlHFmcp2Q9P05Gjq8V2gHlo8GkpT8MSiojBMZEQP13TLmIqv4I/Fdxk/a5DnK1srj1MV/89u2bv3ftiEjSQTp6PZkfDHA3PMyfhKhWAUbPO+Bvh7E2ZltrXS1I+XrsIYivZ8mS/nFQMNg/tHotqhiKyV1WuEZan5+9VlhqXQjMiAB2V5BkM3YCWVWVYozBsDXE81iFMFXSEwHbghpNaYEMacZ0MLmdmP7++28GqALz2++kBa87Cu+QSH4MhNSc81jhABtZSeCnk29dXsweNC4nrxsB/MzIjA/dyEZD/sBit8vzaNejp0KgDwK8xpLxgT5kX9IKv0GfHzEuYUSNCgEhIASEQHUEyEuisdwAR3i39cDN4Sfo3drITMX/SaBUrAMCMrQ6gFyrCTJ4yOz0qEWS6hkQAQT68EXEJ0+e8I4kori4RxJf3NF1Ho0Eun2jMln5CBE5ZgDR5oSkKFVACAiBDgiMEAPE/ZIGp8yIarw+xSO5ElOISUQKgcsRUBDschEsTACzD6TP3c0O5OBbti7fJfoEn11zShQgoLhKAWhNX1FQpSm8nStfzI+TkRPoDz/H8YHroImVfkp/VpKmeLkbAuq/d5O4+DUQKL/Rw973cIfbsmNYg1P0cYEtp/XprN9++801jSVh+GPupxIVETjawhg00Rp/hLGCFnd/TreJJAkvvjC/y6kygQB2Dvk43G1AJodiQNR6NPalgPQdVp0DlvVTCCyJAG4CYpa1wPsIUVRfBMHs4D/y07AepzMbfPqVthGYzolLXtyw8Uv2Shsc8qnvbRmv5PajwKrvbKUYjIz5KHlhRzeVCA6wHcEFgY55kZzcriORBfma/QNA9FMIXI4AufsEdJI28OUcNSUAH/Rg6scJqOS8wNRTtwxIglkFifPb3OsSoNqEgBAQAmsjQG4R23V8sN/Cj33BC8t1hMuwVfy/DDe91QgBGVqNgK1eLbmsfLcV1eo4z1vh+/fv4XQ8e/aMvxgC3R/+Jj48O2bQb15ZxJST5sq1/izsopjyOAc6FmcqRwgIASHQGQFMduSo1Y4wOI/GQt5NTDK5Eu0UTDULgWUQUBBsGVEOyEjn2zoYBHZD0O7FbsFn16ISWQgorpIFV8/CCqr0RLtpW4v5cTJyAm3RDqgAEPun9MfGR0+FwMgIqP+OLB3R1hmB8hs9jMA6eMC55WtXTDvjuDXn7107IgBn0pqGQrBpwD80riXhI0Gcz2cWkOxucp4G1MBonX10swoZ1StJbpdp2o+qs9O5wuD+RX9M6EzJJc0xnWIjrPMIyQwalyCmRoWAEMhFgIx088NRLgFl5Ul6SO7KaNBblyNgW6cDOnE2wQ7P5P0OruT5BNOVCszv4KIQbQS3JZW86iVZwK6ffBocYDPeevfunfH0wkdyu3jwyfmRGSL4Rs+XJOkhuTtPj2oQAhURsD/k6BpChOSGMWrH/pZ4/fp1kHP0MzBIjor1zAfxGMowYWFV79WrVz2bVltCQAgIgTsgQNqBv/zyS4xGsMearCquJzeHNHFRreL/udiqfAECMrQKQLvkFfLy3LutqF4ii9EaffPmDXYdvHjxIhklc5Rjyvv69Ss+PKsQrsOkaYI/8NyUDLvyYHvGUWGSl6PXlS8EhIAQqIUA71XVajGuxzDPei77xoR1y5Er0Q1qNSQE5kWAH64VBJtXyhdSntzX1HmB1V6jJNeFL8Tztk0rrjK46MlABB8Wa8GvgiokqrxhQFZYUKyWH8fzch8jh5zptAMKeiv9Kei8ekUIDIKA+u8gghAZIyBQfqMHbgKzGbjWuLdpa/SUGVwMQ7YKVW/fvvXr6baFzm/0JmlmTw95BPEMYiNo3Rn6j961B5BkMPGo2nvm3+2DtDy/rQfkQN9srQ4K66cQEAIjI4CDZMxZcZgKl3/fxsH4559/MqYLyvN7R1zlQyWCBUVGUkPR35qY6Zw40pzuKWjG/CY/++mL269Wtq6PzG46qcm7b1XPJC8MxuG3QQiOEbANVKmij5hmfx8NpYXACAg8f/6cNAD8SXYEyvvTgGNmZACEnNp6suAfF7enrZ5UZbUlDyULrqaFJYum8KrySRHAHMGY/Ygp4XMCAY/+EI1H3ZYjFf8PBKGf1yIgQ+ta/PnWyZsXdDU/D+nsJWEZItTz4MEDLIiQSydgGfuqoSTbh2dnR2Ai+hFZZcyVa31/xj5BEOPx48cTIS9ShYAQWBiBEWKARriSjPrOLiC5EtdKcMk44ZJMXasnxa3XkgVjZG5EGoNqMRfGi5Mu1hgc3fNRcl9TzyBJ8C3bQCKwDbAuHGTq57UIKK5yLf586wqq8FiNX3IlP05GTqxv2gEVY3KUI/05Qkb5UyBQy1ucgtmYSPXfGJNxcpZUzpGZKr/RA0pjH6/ie9ol+odjjVikf/r//pDAuvtJMlAhU0PT2FnwiWAIiNyewlCuMgECTLjK7iNBhWU/ma0JTbWujOzkW/YA0gHYJIXDFgimHNDJKMmw7OQShmGQ33eFby7l1n+mvBYzzqCnd4XAaAiQ116MEEXdoLNvsnfwYkNqi7GR2XbDWFaOTj5xk2/48ICgpG1H2TZYVkNVCieXkLdWugmavBwn1/yG/ebfN5/7ehWoVUkBArvfqQ7qwXZzBByCzHF+2l3eHi7G4aIbJZr9u0GthoQAiQDZK28VFTmCjvygB7CKw0pHdXbIx1ev/VZIy9B/5SgtD+UImf75kkV/zNWiEAgQIG/iCD4ngCHaj8PjO28tAkoBqfip+H+MiXIuR0CG1uUiIAlgvkjpj2xktSo2HQJwebA9GvHkYGozGIHJut3lsX141iipR40QYMyVa31/pnWGi0YAqlohIASEQIDACDFAYwWq27JvAEv/n3IlAsyXjBMuyVQguFl+TicLBcFmUa156UzenNgzSBJcHh2gSq4IB2/pZyMEFFdpBGy7aplwBBPWaEch0zrDRTsKB6l5GT9ORs6RRpHzHdNljppYIF/6s4AQB2RhOm9xQAwZktR/GZSCMksq55JMBYJjfja80WPYo8vYZ4YbB7EDGIv0OGaJPyRevHiB3WZYg2dQ2y1DnpOsuPM4JiMIapBx/7ieMzk45AaEcUMK7kzFgHumqgXeZQaaM2yS98jM+K0PewBp2o/OSGTMdxFaJVVlTPqzqOLjyK27Z0A24pg8bcG7+ikEhMCACJAxYtI+7MAgLF6mFTImyFTll+m57Sa4GaTzaO9zPWza2CAFmm0brD9T8NFsgjeSugk6cLiOAMm9kiOIs+e+fkTGbv4y/pq9vaCD3YXoAdMKqTO7wuqQaXd5uV2BCDT7B4DopxC4HIHpeiUzcTRCFbFBe+p07Y7jwoCk4PKsijaSPBQn8csTksXlIhABQoD8vGGwUzDwdBoFlGLp8JNpt0DBRqTi/7Gw7pMjQ2sWWTPug33z6Sycis4jBLB3ZbvLI5jFjsojH7MJvBIM8rrLw0Cpw6Nnz54lWwli7MnydQv4F3Yf1dzNXjoiQPlCQAgIAR8Bfjb036qYNlw2Zmm4IiUXViVXIgB/yTjhkkwFgpvl53SyUBBsFtWal87koluwAa8pp8a2RtgMI39Epykso1WuuMpoEiHpUVCFBGqKYmv4cTJyjpSNWcLAu+Ns6eFFecRyQT7fqBF2KGg3+YpWipMQjVxgOm9xZDAN2tR/DXCOHi2pnEsy5UuQPKdz6kYPex8ws2bpU9wn/fTpU3gmu6dWMDpgDZXcuxZTawQU/MLtVh1gBPgfEkFDxbz4BJNpOOrA9sGDBzjzA4RxQ8qTJ08ePnyIy1NwuwdZyVzFmEGEKXOGa2Zfgt1Pz7Te9F17AJmUqaaIucp3P4UXHIFwhddL8HHkdqPxLqpMb919UZlCQAiMiQAGW2ZoxXQ2wgVncAx2rd8AW3C0O4kExQp+MqEx3lG3CQjqaW2M2cSM+dS2o2wb7BKObII7k8QExGFj5HaloNoW9/Gt56/Z2wt4m7BMheB9MzuwMa7+9NNPZU30ecvu8kP1vj6A2K1o9rfx0VMh0B8BslfCPsTtw/3Ji1tkbPL4rVo5gb1xVK0fXj4q0ycf1os/T8HEqjirykPpI0SmFcmCQUllhEBrBMgtYm6nIIZoP9xdd4i2meV9PcX/bST1tC4CMrTq4tmoNgTckoaHb382IkPVXoIAlkiwlQV7V9xcliQD88i7d+8QA9TBoSRWHQrA/We+ZgRBdyAmboJpF9Hs3FWDuCHlCAEhIAQqIsDPiRUb9asyFvGTNptfz+xpuRK+BBnRB7tB/Nez0kE9hkJmVRsXXpKpmM0pcqaThYJgU+jV1ETicIcdQe22rGmfMWH2Z04tiCmIV1xlCjEdEamgyhEyM+av4cfJyDnSPe2AOkLGz5f++GgoXQuB6bzFWox3rkf9twDwJZVzSaYgXOOczu7W5VM3ethHaLo587xOY9dv8t4NWLqfP3/m69xKAneGX6hdu2XaYMtdzygG9jFgA8QutoAFt3sg9AOIclFdoDwz0Jxhk1nXsfvpmdabvmt3KH0s2gY/jrSiezJbSexqp3gaLLmNQ7O/xXkcqkSJEBACZxCA/ROPt3GFl0dRQRJjFoKXdjtTGaB4Rz0G2c8JTAimaf/1O6Rt4zAAcARAbII3CvsYAOgjTEMFlyD4dgLDb65clvTXbKAYSeXC6JdnrvMAhe3GVZ+YM2m7y8vtirGFTJmZRbN/DJ1yhEAjBCbqlQjL2KNuI4hctQjPBtFj98hPgMiC2LhfQ610MNsyxPNNM4O5PBQezzMlJYsz6OldIVALAeaILNpy8aXA3K07RNtMtfb17NaNp75fbxTTo1URkKE1i2SZ8WoQY3gWSMenE44YLnNBjGt3K8su/YjuYg8GNrf0/HzOLiXK9BEIPET/kUtfNR0z7ZLmluNFCSEgBIRAawQQA7x2F5kReWvx5YPWeBbXL1fCh27JOOGSTPlSmyg9nSwUBJtIu+Yl9eeffzaI73btqfGxAfRc+eaGjDo8UlylA8gdmlBQpQPIfZpYw4+TkWNoi3ZAGeBsj6Q/SYhUoACB6bzFAh5HeEX9t0AKSyrnkkxhBjfuVXj27Bm+PBEowKkbPezTHdfuUQ74xE949WR8wYgOxNVuOcH2taNijNodvWvnw2f2dyGgoVjYdg3FT9FQEjEoA7Tl2qWgYgaPXmwnzaMWg3zsI2FU2j7qFtQ5yE/7/pemN+MMgsBJMnavksEccLLaKV7f5X2X8s4WIXP/zi6dyhQCQmBkBJiuDTMJn3G7kAu07luJR5Tgc3NHj87n217DVj9j1TCU/PHHH36xit/x9qudOm2LYzQnDlAz1qyx66uWsLCbP+n1bG0xBPtUwUvyzRJ7ydx/kUyv6q/ZmtxUJeCtJCMAMEqZOYIUYqNicrvKgGUkq9m/DFu9JQTKEGDsWJyusQe9sqaz3nKnoLPeqlsYNDBhE9zOXLfdgtogr8CLYY5f8g3ZhsRWjzwUHs8zJSWLM+jpXSFQCwGcIGLupoTruh10DxyiukO0zRQzkW01+I62XWeVp4ybUKUhVTIsAjK0hhWNT9jIm9d9OpWuggDmLKwOwNpkblvYWsRs+OnTJ0Rru+20qcLpTSrBl5OSJgcv67qgJc0AqNatTqfXhVe1CQEh0A6Ba8OVR0vSucus7fDpVrNcCQf1knHCJZlyIpsrMZ0sFASbS8EmpdbeUt7Hw4LzfmQVAFVmFXhS8McnW3GV8WXEU6igCo/V+CUX8ONk5Nhqxsx9d94BJf2x9UdPyxCYzlssY/Pyt9R/C0SwpHKuxxRzTgf7YIPV51M3esC+t3vU5VulnbrDsQx2mLlHcaIgDEFW/sMPP8TNVckJNqB0M9bfvHkT7K4+Ygeb57Docu2J1iPayvKh/8kXm24ZDIR+RMyMmwPsHfM3XL07Eu5R/u51M4h7zqgMRzwe5fPDrBEIPqq8OB9zUPXRwD+nas/FxWTrRSEgBJIIYD9ocgchKiENxWRzZQUYgwFcNJ0jdiemmJ0qhqJvRZDtxpSsnTORE7cJAieLkjNd62kdjq29ku3rDBNr8MsH+335hvxKjtIL+2vQZKOPVze9fIQZGSGqwDiMfrX90/6AGbcutyvGZMvR7H+EjPKFwFUIwI5l7sO69pYKhAXICGq0lbMoAAAgAElEQVRTGDE3BYbHbnOwrD58+LD7qFtm4MXga8Z1J1bDivB5lIfio9EoLVk0AlbVCoFcBIKB9+h1XF2HOcJ3uDAL1x2ij5re8hX/t/HR0wsRkKF1Ifh80xBT0nco2CjCE6CSfRDAVIWQ8pMnT+zYl08M4mC4Kxx3eTRdKPFbVLoAATiG9luX7GXH2kFS07pt37Lx0VMhIASEQIAAwpUX7uz1/UqfsBsuTsmVcAqwZJxwSaacyOZKTCcLBcHmUrBJqcXOB+OiZywXVlkms8Ex4tKI4chJt9Fr9FRxlUbAXlutgirX4l+x9QX8OBk5tj5oB5SNj/THxkdPyxCYzlssY/Pyt9R/C0SwpHIuxhR/TgdW3Pv3750anLrRA7XYYfTkyqWjo3XC8PnPNx1sXzMqTB5FM941HmFTuL+5BEIJLm4x3j3zCOs6WcBiMYY5+3SGpM7vkuNIC6qwoYQ5CWCE21pQVatO7Jgxqso9JGlUteqjo46GgQJuXocw64XAXtgrDa5bHOb3l7d569YgUo+EgBAoQwCGdXK2hb101dgLay05BGHk9N2DMhzst2yXwb1rGwCumJ3wK0mKxq5q4ae2RMZx4pwIklfnNL3RA/0X+7/9mdcRtpvAmvdu/lGm30mhtBWPQi3vrxlnMNrtLUDwJdlHcFd6rhocqUfTfH/AjBuS2xVj4nI0+zsolBACgyCA2Gwy6IqQCIJpVxF8FKiJ6eFNjvhdJgdxoeR+HdSTtL6YtorLBBegQLiYf4tr233RtofdK/Zc6YrZCb8SeSgxVpJFjIlyhMAlCGBVMTmZgjDMp8GR1KxVwvOsKf5/HkPV0A4BGVrtsK1YczCIxTUj7HPh0daYHuVkIYCIDe7ygP/Fh4sRYPz69St8kCmieVlorFcYwjUCwhu/frC9DwLJFuEGYoLoQ4xaEQJCQAjkItDZofPJ83e6+vlkpMh/ZYG0XIlNiKT0/XBrsfT9SprGbJdkqhj2a1+cThYKgl2rMPdp3TYG/NGyBSZY4T3afoNgddLbakHSzetUXGVhBVBQZSXh2kN3U06r+HEycpIy0g4oAyLpjwGOHhUjMJ23WMzptS+q/xbgv6RyrsRU7jkdfJLQHSo8e6OHfcaDXykv0Ev+FQB05PPzlRglkzs/jHfPP4Is/U3hiGIw31o83y5qwMe4cuuBHY/9ELlvDVs+OY606wK+0A18khQa7174yMZtUqZ64mlAhD6IcRueXk96eraFQ7C8qdcHB8xB7v4dQzS5KP3111/uFWaztSusxPgItD7BNT4C01EI0yvZDcmJuzrvzKfIP336VL3doEJycD4K+Aa1GT8x5Po9yHZVjHqWf2QjY1til4CTXIdo6u5h+uYxSY4GAYBwjnylrTtWLO+v2YeNW+wtYIIvOCb9/PnzQNBj/rQVu6LhOib7J6nS7M8A6I9vTHmVEQJnEGAsSXviONO6/S7OSA/VHXA7RnKPMgjuc2F0DF0Q60aBFrF3eSgx8lflSBZXIa92hUCMADlR+g44QvGdzz+Tg8bGneL/sZSV0xoBGVqtET5fPzavJ2+4KwipnSdMNZxEAL0PcwQWROx4l98KJj7c5YHJAlrh5ys9MgLJA139+2+SpGSBkQEXbQMiMFSIaUB8ApIEVwBI/PPCzzvv7m7t72PGmFyVI1cCyJMuP7MWYMux566SJZmy4R326XSyIAneAFcQbFjFG58w+6Ln1h6WsRkMnhR6wfgALkOh4irLiNJgJBmgaN3lY9qSJCULxHXeIWd2P05GDqOljNdDLuwyzWWVuXYHlPQnS1iusEJkDordBKlXTMfcrd9l9gxHuEbHSZA4bwTLyd1wIEGbSzlXYqrAfnb27dkbPeztvy2O0BSMJrmqmXUKC8OEv33NJq/FRIhDX361EC2U2yaj1tPdxZVk5UYIJvnuaAWSZ5z4LSNZrOGEGFlzksKsdrsVtvtU5x2i3biu2BAGAUP0UB6MG9ic9OrVKxwihV2IwxL4q0jAtVUZvAeElQ1iQSXJn/5xenywPVme7N3+yM9fYrLbul/VbgFlDohAf6n5l8gYgAxLmEHz+UcYUZPjCcxR3GJ+vq2sGtBi0gwG5X22qya/nAbWktQm2Xc3KG0lmUaTdS5ZYAonzkceto0tTcyejYwZBKBt09SnE+kffvghyLF/BkpbN86eHJp2aZvIX8PwZRh+WYLbhSLOfPLkSZzp50BRsc7t54yctiGS22XLTrO/jQ//dFjrcVjCeGzvVhKjVvLeB4x7iIR0Rgah42C6TxLQyKrx24XhnQyAg+w+y2M+YUjDHPI7IAzXRldl2eblRpU8lEA6jX7eVha+qjfCtqxaEVaG2wJvFTikyVPxLWAx3MCguTKnOKgk+VPx/yREdysgQ2t8iSN0YxvD2G7RwSYfH6gpKISktjMnCGnyNgzmL6x5bR+enYJNEekQwEpBcrW952IcvGZb8WBfKcrqxLebsAHcXmHK7FZenMksi/enimenP20MYjz9nUsKrrofGyDF9+eff+4iX+CWki1OUUyuBMS0ZJxwSaam6FMxkdPJQkGwWIhVcnbnoCo1T1qJO1AU04+5CdvL4/wqOfDdjnZKo7de9eGBKqxNVIniKhMJ6zypCqqcx3CcGmb342TkJHVJO6AMiKQ/BjhnHvU3koeKKE7nLZ6R9YXvqv8WgL+kci7DVMGWpP9/h/P303+GPuGM8enqK1SQG+5Heb7V4By13VZ1QILdchjdeMpPlsQXSwzR249w1cvJ1gd5PWlDYD9QdVKzOnz11vtUaOgP9vH3oWH2VrL0xAB89xEU2//DyAa5YPzBtIoxEBMMdtKAAPR09JH+SGZdJtWaPF8Q2+QSzBoxwkAvSVUw+ADz5CtGAftc90bhySaM1vUoRiDWijin54y/Ufjp06eYjDinv6rYppejsMNw5Pd3126Q6GkCMYNhT3kx9ACuuEdk5fgDWnXDO4uS8QsHyun/HBO6pAqhD1aHPfC2YP/4OuaD5tJZ6AUTet2x/Sb+mjE91cUT2pUMIVVvsbpKBxU6vY0TUPWgsH7uIqDZfxcWlxmrVpzTv+MY44ZPXk8zaUNsHLPWSXDGBANjT5u8bDruQyFog23jq/1uug8xTtnQ9XwyQGE7Vy5pXm6UONrKEr71mGUoljU36VtLygLi9pV5N93ChUnqAEMYE5xMNpRbYFjCchmZvTxss111PcpsN0obSJKDxkazUU+VR75HoPh/FUhPVsLocIfhV4bWSTl2eD3pGCIq2IEMNXEGAcxBQfD2aLZy+fAv4HFcMnmd4VTvxgj4fpaTr0v09LxsI7apSxvDMmmOLc1NrP3DdKTBeQnmTtWNxLAR1/7OpoGSe3QHuByzR4n+ls/uihuGzUu61VCNypXoMwL7s08Hy2FJpobqODwx08mCJHgb3nkcykpOEQQDa7aJvmHV3yYpw7znW/7AGBgMjewEYwkVQpTn3kH6iqt0AHnMJoz+ju7fwTRysNgjtoIqwWgc/2w0PjsBxYmKfpyMnBje3RztgNqFRfqzC4udGY8hcc4dQmQGSqReGTUwj/xZuOecy9DWpwyJ86afrUmaxcklQTsJV2flXIMpw6uNx1g/BxsVIK+zp+ZQhS82v4E+XYjRuV3zMSbV5WzQMDUHm4wBBd6yHQymWrKMP3yA+M6uC9l/HKp+or8LQUJaUCy5OQxdtKDao1eSG4x8nDeFPKpq2Hx7UFtJeVqLwB6LfFVpmsbQBFWE4KC93SKt9sTk89tUo8Av2HfNbeyjRZezm2DcoWAowIB8Rp18IndJQua2HflMK3qXRMAeA52A+ntxWM1yrRuJ/qqSnIg3autOx0fSDCzDGCh0tz6UBONPTAlymg6AuxAxg/OZddOg+/RncJfrYTNtcYxJtk1z9fEnnrIx4SYHQxDJoxcMGnWPlNzHXzOM3orGZ6wPwdDKmHC8bnQoGYyZATsaQnkRBB05QBI/bzv72zrmgJJZ65RtKLPWUTVjIokkemXFCcKAiLHJXV/wE2dMYoOe+BFjLXQbxEBeEOsGJnyUPuaOybHNy00oZ8QRjISaXg2hrCcLv1Mfpc9olwGm/eiIGD//El31CThKX0KYjed6T+Oh+EgcyMfa61UIMIPGRnlTtQnm+s3AQIsGaHjEOI+K/xerVtIUhAjqhl+OSJWhdYTMOPnJ3gohjkOtKPERgJnNbGX2R2P4NQjg+JUoPTUCgavly3pL9xF3MirYZ8aZWpQg3gjvO8lWX/1JgkZaxVDFZFV1CySVfwNt2Ihrn77pMBdcDgrXm4xET8vnyFS+JE7iUBoncYSPLz7FbM9oSzA4NI0bOL1i4hjTMeW4mysxnSwYgrfxoakyzxIEgzb6o+VRuilWc/UIR609+2xhT1e4SsLQ7f5mdhWOJqoECCuuMpG8qpMa2ELxUNnHcVNQJSnZWDRxztR+nDERBJw2nbjHN3KSy1733AEl/UmOIX6B5Mi/dTpFFBm9kufuq1ZZmsF508mbj/8+vAxo0ynnAkzZfnRgz/g/N92ucKOHbVK33nfr6+hROutGD2Yr1dZQPLFtZjG6gQ90kK4FSLCdC630NMqBQExAwKnxs/9kf6Qb5/OTOJwZFgPyYpUzQMajphNYQFvFn3YP6qznFfnqXxW5z8DWoupP0f2hmVDmpoBkTY0tIs4bd76R4YYChrYkOEFENVneKAD2GSmvNG4baIzwiO+57VR3F4dA647UBmq/+3q7TESjjojx87ttm7MNY5CE3tRadqgfrfjsx+lLjARGvc+MNoHN33quaafVfWq2dbWWz1KXl+QcWrFzxYPeZoWiibhD+TlZOuyPYEjXhSvpp/hkB+ksLuqSXVCbMbZAzwsqjF8xmtigu/AkW0wtmSO3iwSKKWaPqFAS9KmKA9QuSQPO/smO40ae1uAEiMUjvKPET8isDXCb62dySbvDTBf3SihVkrBNCXuqH2MwwErpYFrHg0YHnyVu1B8HtvQZbZGHwg8di8mCDONjSuIhqlKSJIxfI6tCFSoZlrBaDM5Vj++oxqOin7O5yZdwl4wP+HS2szYxZbuGFP+/RBPiRhlzC5NO/GKLnJsbWi0grV6nrTBn7MAsUjFMwfTFkNJNObPIG6owbIbAxnbj8FECcnRD9FC8iJiTCKDXHAl9y4e2nGzCfj1pwfa39m2Cx3yKAdCW4/a0Z5xkAyqpYBth/cdtxnfeaGtnA+/qEhlx7dwvBJcTFtPR4Al2U5tdG6yb6eVgGTlxc1eC6bxnFCawJ1vbDJumLcnUyJ3IoG06WSgIZkgzfpS00rc5sX8APCZ1wBzDBq6OmLG/ApPggOAsQxL6SDAPJg1FxVWWkb7PiNHfN5VobSAlh+vOzqMPzjjpZPdEgan9OBk5vLLtOtG+hpzxj0gyEDFAK36jiNclCdvKt4jsSX9IwW3FGCdoE1a30NBG2GgRRQaoM90tMMNaz7ZZStKzsPpvAdpLKucCTDEhXH/qdOltZqxwo4fdnWodoSlQWfeK4fw7OLZE1gblwCiBe+NaDB75rVTxMWLF7b8RwZa7z/JueqXpB31pl8ct88yc7TQKCQDO76Tcmp40thVYKgG2PiZKJxEgPaUA5D4/0TUwOLez+0kTH8xWjzhvcvHBD5pI9uXkkO7XcHJaQVukxCcdUpLdZLQC9hjoCyupJ3VZ87XOJyNO95zieWsk6IZ1wQlqS3YrgNkOJdRsGKKbvC60z22raSMPhm4AKfMTjPvaiK7EvHXnMnb3uVBJbKHY83stsuOh2J8E/Sne17otjQ5us+CeBmOF7066MmcStohjyoOcdsPUGaaO3j0aW6r4YoGkAqDw86QxdsRU6/xYz33WWre+Xv1JPbnh7G/rmK9vQK+nSsis7Yn2hW3Z8zU0EHNHu4hEbJND8dAc3y9826M1jEzIEfSjWDtKYMX5wwLS3Ty4IyvCp0ceSjvR+zWvJIvkTrhNwdCzfAQ6pOO+5qu6n243Qu6yOSxhu9Qun0kqcBVv6wyYdnzA1+dGc4pvbARNJA3OpAHs13DS5Uy6Kg6rnubHGdHb7/pycawFibKZ3W736OnNDa0jWIbKt2PpMOBbU4tO6nf51s3NWz96E9PB/f4O87Jnf58X23kpt11sKEBT1myFbN16U9Z6Vs4bKp0XLOzZwQ01HaaJQBy22jvCkEganEHNJ3/6c5lPRpzu6WwKLifWWBC7OX3GriNXrnM3d+AMm7i5KwFt3NVSP7PM0oOm+ZX0HMmXZGrYHmQTNp0sjkZOX5m3dBChsnHgn/qmb9BE0gZI2iR+DSeDYOBIcWZerLslfVkHCpYU5W6Fu5kYwIPK3c+Krew2fedMxVXuLP1d3m13qbVrYIw2GBBat74LyICZbmy0E33gOrJGTvpxR9XGLAcWSC15+aoYNOGbKDE9yEnOWX4N540cn9RdeqAJ7UIuEHQQKwN3l++Akv7wHcEe832NSio23yhT0u8mPhlxup16B3SiK8WtBznThSMCHkf4qf5bIIUllXN2puBkBeMD/xM6UOFGj//UcvwXGDcFanf+FcP/DwjntysFsxrUyKcT9QQ1u5+YdfySBWlMk662LVH99BdDFSbFgIysn2XTGENY/zKGuDdMeL06Ij7ZxC74R7UNnh9Y/D5rI4wng6MXkId+ylu6PtQ90xjBGhnZzAS/cXreVfaRBzt+05vX6heIh/EA8PgV//Vg7QF2gP80Kw0fm9cQlDzTVhZhty2cNdpDIifDYTzOvOMEZe45Vvt9LehH8U/0HZ7lkyUZUZ43D2IiUWeyU3cOuAREMq4LLIHgLeZnoAzdegdD27Bl4m7icnp25Fx8DFsR+n/SqAgm8Q2QwHNJdnCGIzTk0N4SJymPG42bCFq0fwZcx/UPlYMuf8TOSWc5abb1nFzqYm50pZFHgLog1K0tOThAS+8z+zNouG4rsxaqGFgyDpzdxLwjT91Ol6wtCN7GYGIkrD7/gipYvIFN7pQ8SZJPZM+5mAwONCIphgU9IinfWgXkodRC8nw9y8jCME39Pr6lTxqrWbBnEYaOmVX5mcLDEnaGqanfJX3Ja+NLG8K8BaX4fzz+xDmwWDAUT629IB7+bMxakNPIpDmC7s6G1hEmQ+Vj0DMiJFCedpM1elw8ji3QDavLFxGGGKigXwc/Ub5FBKY6a6rwPAK2brTrv6g50Dr/J6bUFtGG83CNVgM5RW7Y9gxZB5sxfOHG6Z6jzRoR127OpuDyu3ysukc5GFebjmBH/WsEB9NHbJA0OU42cnAUs62uBssEP6sj07/CGWVh273+qH7bIBgUSXHm873JDpJUCVkYHVAr4OcluFsDDGN+DNnGE5Tv6enskq3MDgjYiqGgSgcR2E3487udhijn9eNsPfQZv7ORs6lK7KP5+CB9wx1Q0h97GNmeKkTGoOTKGMaq63Hoa648nwjUFc4L/+6SJQNAHLxxQuP/pgBLKufsTMEAizWWzPnPu1X6tmEfYLWyShMnK0kiglEVqkC2ghHBr3B3RdbA5IyTE68Nn6mN5PeoGD+G+nBt6QvJPmLnTH6gEgG/ZXO2oyd5iixobvsJ6bgaJkrYI5rW8ApEiZENY9SukgyV2WJMgDrxvNciAG6P3yjSuwa3X2ZXEEe7UgKrpdhCBTjoUEkyYtpAGNaD8XqBNuoVAwHoCZQwBtzOgQQhx6bigEoz26ADOjHxNdo34DBE/WglaDf5E7x0W2+ATJMUFndhh4OfSKoQFIY3d/2a66aTdEKOucgEdcIOr0vzqrUZDgu0ZViu0bmMzn5G+sEkvrWyO2jYfhDT0QLwG61M23QaMOIRutWwOrBLmOE07Rpju5UEmcHYEiCGbrKrHkElY/6E8RCw4/+U21UsNc3+gA4g2H3HVzaXllnroCATPc3a4h4xwotHe8QdztUt5LhFNOFmosAAcGQcJeBQoELGtDiPNqYGxvUDCxU90N24BAyYik0wyDCjljwUBsnzZWaXBVQ3HgSOOrjL7zCklxGGztja3B2WsPPKPHsNzIwwAo9QIcyzrjfZCYwwVWgOQgf+RO/XnyQMIPvlXVrxfwdFWYLR3taB65hy6CpD2JKGVozGgDkQkB3Jh2jqko0Wd10DkFG3odlrQ2/NDW+ir/VxoGbHdhn6k/0X9nl1Zo1ANKwR2ABSwiTmENxuQMA25zAgtJ7EIbvd8dkmDHami/wkeS8rsF7EFQoANShDI/mW4IohsnU4eAqDpJFKH4V9ajlrMeML5KCn3NaVOFIYX2Oni9kuydSkHW06WWA0SMaaXO+oNa7OEgSDEgKfgsh8hwD4jB0EZoChbCedHSiVU9Qg0cJ3mxH/ujQrrlIXz/Vqw+BpB0VbdEwFVXhFCsZJ++e8fpyMHF4lUDJp8FSPTMYtogkXNMgNo0FRUeFJc8JHTPrjoxGnFSKLMWFypvMWGaYGLKP+WyCUJZVzdqZsc9qw3+AdP4ASGCXIR+/fv3/x4sVRYcwEP/7449HTPvmvXr16+/btbluwKhDeffPmze7TOPPp06cfP37082FV/PTTT37OlgbX//rXv+J85By9slt4y/zzzz+fPXsWVAjd5Sk3Ki979OHDB5BU9i4MOLxe9u6YbxniBsHQMXSTXMq/ffuGnvX777/7L0Lo0MBAE/wCW/pa3YjpIXNspRphMCEZGaoYRg+s8P373/8eiqqYGExmiCHuDqdxYTLn77//fvToUbK/bLUBJRDwv//7v2TlcbF4rjka7W1V32rGssGvv/7qAxLMtpi/wNoRwZgdYOk6IjcFQA4SeAt/7lFZAq1DZD/88MNmheDnVg9yXIUAxKVvnoAqQppOIq4/ImcTh8spAwpSwB+ksOHvxIHakGMIAuMD1N416sjYCPvy5Yt7VJbYCMP/7XWfMPS4x48fH1WLPoLu4546wja4zivwRtiGmE8V4IKJUtFwff78OUTvGIkTaB0FYF7Gj/gcDA6vX792KO2+eH6I2622LBOiD8ybuB5E7gzV9cvHYyOUp6IQ/bYWSwfQBdyNbHd9/vz5yZMnAcHuJ4a13D6FURrmeuDloXtCUf2J2DWBwRMGhvsZJJJ2eIA8RiSY/UElVX4y9sZRQzP6a0dDLkSJiePIZNpFABKBq2vMg5Aa4inzDjW2bozc/XflNVrmkSo6Oqee/WXWbnKEEJ1Ab2LWOn6nS8BswJBum8q85Wmwvxu5DeaLOKpsVBg/Qm3QPd/pPhnEiJtAJAGeRZzv54AGIIaxzs/MTQMuWF/xVHuVBSIPJVeC7coPLgs/2uYGli3aBj/U5ZThgz6+dXO87od3mAUgnzC8vlGyEbYFUspI2t5CiBL0gLbtJz8JovywhJ0B5A7v2k43EChb8GoBneL/DtW6HR/VorOj47vu7/r+NkBt7ZKxO0dkhwQzjxQEjqpQjiHxnoZWFfRaV4LBBJ5dbJ26dmtF1xFxghoEQcitFUy4CEVmxa8ceeslED7F3p6slSC4EvBT5g3WrSfEbhyhWyFWb5jiVVx+x44dVsV0ebSm4Gq4SaKpI/Afx+n//W1gOisFP+0wHbQFIzAcpe1FpzbbsjjGHJdTIKbNdgJdzlhyhCEH9rMxwt824gqI0H/xHxA5uDbwDVEKriy4NjwfPHhwpNVQWixrxpt+6w6exqJbclH1iPJb5d/WlWD8O15XgwV6DDuX7CpZkqlJ++N0srhzEAw61tS8PBMAn1T/bbJtJwv7ZNB97Bp2nwbjsF+GH8z9t5Q2EFBcxQBHj3wE7P6OknW7p4IqPvjJ9H38uJsbOUlNCApoB1QAyJ31RyGyghBZoD9HP6fzFo8YGTz/zv23WDRLKufUTBl+ri3l/xzhLLjWJX4F5z2MlmDNx690zsEKXLD8A4KRAwh4ShDGxUpGwCnCE0c1AJa40e31LSh89GKQD+KxvBe0i5+4pzAo2f9nDEhM524OXuxPbdMWd3XM5x1CzCIAHcd/fUtvXyqI8+McQzOzyOhceFfVN+7QazoTs1Jz0E+EnmM9GTCn+pQB3rGLi+QUQ1PWvOCUBH0zGA+T47yh7T61qAf7FXbFZ5OKF/16LkkDfAfRzRO2pdRUOvbguTvXNKXHVY6OaWgF1N6V7Jywe5ZB89EjVJjsjyhQYNehi8WDTwxXWeVH7NTK3x3WAuIZ2ykeSyc1gWoBm1WPPTRVn5GzaEsWRs8KFMb/mdWhwGncSTGt27OYMX7ank5MOdzMJL/FBQL7xEfJTttcFNPT+sUjqw/sQOHJ1g3hbqBhfyFZ1bDF4sHT6QO6w7BkT0TYwrO/PXc4RWqRsJUz2XNbkLTVeR+zdqI+GJCKOT3pX2CmQM8NXiR/YirfnYBi3dgtdkY5+dmN5AXFdgPgMZFADBaXbS/tNoq3jnyBa2fYI6p83uWh7Mq0eubIsvD1oVua6WjdiAkaSnbboHy3n0nCquvtehXGbrIvvqZubC6Y6CP8DFs848chOEBk42C4XT6YqEfx/1yhG+WTVh/AL7b6jHbJR7c1tEh8Li+G6cPvnnEajmcxkYhaG/qpmcsBi/HWnoNiuWC8beEZOZKUGB8BGAO2E3Gm8/rs29GnpG3gV7V8Orcjx127LMd22+PVmbJWCt6yhylFXGNI46ia6zWCKwuuDbf4lS0HXXWLOcBQibttsffkhIUE5GV4RrXGZ7/FVdO3dSXsKX7TZHvw31Qi1sMLd5UsydSkXW86Wdw2CAYFO5rLWuff1lu3nSyYapsJQfZ9Q3VhgVw4IJP0z1VMcZW55DUCtXZ/xzBby2hXUCVX3Edz3JJ+nDFTxDgU+6oDrvTlasVWHnAZaw0bYsUooQm4n7sLr3GsZrdYLDI+xw6gHcF1W/1RiCxWrVhLj9QmmT+dt5jkaMwCt+2/Z8SxpHJOzVQcV49HpzgHZkmdGz2gTJj14wa2HFgMZ7St1ruwLWIKARzjaWCY2N3DgTpt8jBNGsgkmz6yh8aJYhTbAWDBhm7Gp+5cxxgAACAASURBVLa4oX4YZRidgbLFXdoJnVxmnhFA0Gz0l9uGR8+LEiMYhntmkosHyUtyWsj6PxMe/cf7sej1ux0WNQD2pOzOCCW56zQeRmgAqhVkQEiitEaB4unyvDDsCdeOk55v3ajBdpuT8Saj5pOPkp2rTCcxVjCEgXGMV1AYoxU8RRkyFoatCcP2REbKUGAwu8sC8mOzocUMYshigUcxhk5RB3HiDJCxrOuojRNQfrsrQa8wBu5Ol8y+HxBmdMOjGuKhoLXSFk9A9vRhyOXyR4Zckg44BpZdlXAKBuPN1qvL2ScJMPp+a50kKVyjWNzlnS75iblm/+JRxWe5LG2PSzJrY1QbmbXzdk8AYg/ywBDD45HxGTMOWwKFj2xaPIpfMSapWIJMTrtZie9TYArM2pTgKcoY7EM0I+zYO5KmLwuQCl7kocTqXTdnWFn4ytAtvatvAeDdiAkaSpqOQfluP5OEBQDqZ4yAMRFguozLX56DwZlXMLBAWkqYwqBOsQmBGpi+qfh/f8VgZhBS+u2IN/pXoMYrGVrt8KxbM4zSuMv7cjGswV1KUCHihEady8SadtnnMzGoomsYQPlScGkM0cxozJOhklMjYLic0JmTfQ2aZk8xpG0wNcJZxOd2Z9evTyaOlmY24mEDnKy/+PVk2KS45pMvQlKGZHmj5SQZ8evo0UeEAcy4fJ+cGeHaYDzCx9dMpDGUxSWRCU3wSx6Jxs/HsIkeZ4ycAHOEYKBP8xRpvleu5EoYiuQ0Fho1V8x2Saam6EQxkTPK4oZBMAjO9ffOiZvHmW0ni7EQNmf/SGowM3JtjLgXK2dDYIMaE+IR2rv5iqtIfxwCdn9XUMUB1TOx222R6Y+ci/lx9zRyipUKTndy2MdUe+Qoxe1iKkHhI/MYj+JX7KHjSIeNfF+94+bsnBvqD+AywGz6CLpniIOPXVQnEjppEJb76Kg7+GRPF47IBaFP+Rv235PALqmc8zKFKLc/LJDp/wyVJ/XAvW4Pu67YtQljfQ6yBwvAERMbzBHQiQR+HtklGHlJiwG1GXu2UA9c4q1dNIrCuPEBdGKhcXelBKIFqRuF14LpWgfBjMIBBB9/exZ3lU+XgGiStimggF45ZcMrm7JBA49UBflO36AbScBRfjroQDCgMFhLXoYyI8utaYaaMRObAftVj+zNFmW4QcGY7uOzDPTi3upGaYxjfmGXziL+qNe72nYTGE6TIByRt1tho0xgnqTzJgUwhjcCOVmtPeHa9luy8jMFbLf5wrGL6V9legs1SBoJPqQYH4ADXsGogv9II4fv2nhl/KkTZrDPspGGYQwENiiORk6wXCaaO79lDwLjIwMlP3KaNnWCVqBTo/dhSsIfErCOoHhHWoQuhgI846j/SG/RhGsa7cKiiEnto7RA6YhIP38j2OXY0wcP0SUlDcUGXxhJfF9sM+0MUW6Y4EUI8RJ2qjeKvuAEHSfGnzuqA9K0wvVmf3AUq02fHHtcMjp+a/LswXxJs7Zpr2laOQZA0v7EtIiSmMoxKuItULUZEtusYdgS0DcIfXsl5iU53eSqK7pk3EqtHHCBSZMnCZ0UuIF9sOlcmNj+iStE4SPEavHC10NqCLiQh8KjWlZyTFnECtwhh+kgHcjYbQJisuW7+1aHzCRhNtl6CgSgeEeSGtYzyp25wCCmLcX/jwTN5DMDVOcOxZjf7cK/PLO56rqGocXjc3lJxg6BNYhim8vgzHJIFmnEneCiJrURxnNWHPJyWBoRANAYwP1BCT0CCA84BDWCSNXyCCR1qcyMwVvQOl8JgzS8Wp7Im5S0EQsArPjTlgUG7YptZVXlZopdBcDTrNoqFoakdknaMseMuAquWAHsADWkGb+CnF07xBhIYfygiwUOFCrf7B9ETVEhnoKYZDxwqGCg0QXGfATAAeCuTHcz0c0Vsw2QSXaZPqI3ultAsALRrSUyoyxyhwIo1dRBMOhA0C+6/YR6tNbAweuHCW3b9nF4ZAuMwCqwAyPCtpboMSDw49jWdyBTxVVq4b9SPUlFQr8u4Bdv2cOI7cgXtLjMK7uT3fJ+3A2NnDMay08BN9kBdTf9UYgsHier+/vJydHRIM/9zGiGd+/Wf0/ChdeXVM55mSpYe/rP4st5PdhqsOeDcc6EgM7kyoEbVY8SGOgxXmRBV2WhCy5NmTuURWpBYaBKBl98SAsamuWVZBjLx8FOx0JnFBgD2SxY+XRCvY/QANd+SaWTCGDUtXvlEdTj5Dca7jB6Y0C2I0TFIMDjLZjvslZb0QSG3KQCoEAjHrPAyZ0rGb4mLWObSVmo5haGJhigVbFPcknayttu84UjGCZxA7Hzj6AMWb2+AF5gSw4U59k5X0OtCUvB/TJZ2KNTwaRWRsbJt2r1qTITunggtYfBk5gEr0PQ9rjqePfHnKCSuX5Cexm/yef3KI2ZFFKei32bWrldNj4tnq40+9sTx1E/qpIvszYXxtZmbYvO0qdOOKr8AkAW7HDYd7dQOL4w+2dVmCyMLukqb5RoBxe4g33SgYVcZOSh5CLWrvyAskj2yhYFmPBai3aZOp0fcaQGTCUtyiQJOyJY+T4CR9OWX2bANLqM4v8tutVuncwA1VlJ7OjHxsU4dvINDa3O+nCmuaaOPAZY23E4Q/lE7xaAjMhAo+XjiXATqTYCcCLgm+9OW1smtAi2IjOFMUYFQtDqzrsSAc6GFNo9stcKYQO0a9qu2Y5+4Kn9erunM0ZcBVesD8kFx/gVYz6tuL4WtztmMHB3HBs884auxIBxwvNKsiRT52G5pIZJZcHYq/FQTOYMtQkWWkGSXb2Y4sxblwQOFbGVPVBroFNcpRaSqschgAlRQRWHxuWJeOC9jx93KyPnvKa1cw8n3QF1H/1RiCweJ5MhsoIeN6m3WMDpCK/cp/9WQXtJ5ZyXKVBuH1qBI+x71v9JV9GDrRLDiB8trgGLtmwFEW8Vr8hiymQ2EsXzypYzGoax5kD/sD4KFdywxX/wi51zGFVdYZ87l7lkYjOOy9TMoRQLHdW6p0aiWEuvlcXRDlFwGkNxLamDt24guakNCmC/Avqs3z2zmMKL+MOwhj/UA5VDhRhaISlUjr5vz0aG9vqPUHMWVVmFQfCZMdmnE2nMgKgwiwC/MDg15tCtrdwmTo4/AYNlP6EkPpt3TqOnlGF4/i1ogoF88UH084RhrDAIq9g9c0k905cNjoJH6B0YM5MdP4t41IY6J+13mEeK0YCST2r5BFpx1U8D+YkMMAyzZ8YNeDFn+g7m8VzL55IbIkDn3fy1k+e4tnH1qr7Zrl3DWZio17fDp13Na8z+Mmtj8+zmZm27LtOhZlj+hiEUy9rIgR3CWKTGCGxUbjxCl+wA1NZE3SgKbJKexBegJA+lALRGrwwlC6M/tnvEuCrtWrdrTlqP9uvtniYJa6Sui1ULFzKWEQbwWdisO3PBZjgTM1T8v5vaMNGhM6JsxEhddR3f0GoEY4tqMQtjTqm13Ib4IWpjZvYWvAxVJ0CAosazjJED9AbsvEOhKmJ8BLBYZqjT9giTO7ok3A1M01vHxH+kkYN8JlwwkV3kg9MnXWvkTMoxKGALBcNIUL7bTzsGoohrLAgj4iq4suDaunzwCgbJ5FBwJhoTNLf9lI2axLyswN1ciTOaOeyukiWZKtPny9+aVxZ1h4IBg2DQjd3JpUMmXIPLNXMQAuAuAY2Tdj65nDoIyyOTobjKyNJZgDYFVQYRYjDN3dOPu4ORU1HfABcT0gxUa/cnOWUPvgNqef1RiCzWXiOieLKvzestnmT8qteX778VgV1SOedlCpQjDI5F7c13xn+MSzjJsq0Q+Sc3UazmjR5+1cHgCGoqKlytqmDaMjt7Nl5QEoPC+aYhBuDOxzVgVzEm+HnC+tTgK0afFi9vpWAuMYTO+MkA+XKuywjw1SNIb+NXWbW3egu7TDDeBui5nxh5Oo8noActbnOSI4NPgOAO4sOsSe7LiSkHheCuln6iHlCC6cYJEfXjp5vCO6BhN4FY8O4fKN/9s2vTUyEgBIAA+g7GSRjr6O/xIJPMwVt4FzWgngXwxKyBYdCNgQz7GCEXYPxaFqZz4gy40BGyXC0oG9jH1GbUyT+C2c/ExDGzj9xh/X7H8z54SQySjGgc71AMjEUji+kk4I7TOLEw1ydBq/s6cNbsXxdS1SYEziCwdUlM0PGomMzZIni8LQHTPVmnK4D5CPWDMLwFCwdGC4YO2BsIYsBs5hs9A078Lto9M4KBF7BwFfExO8kceShJiLoVkCy6Qa2GhICPQDA/Igw10RjuGFH830GRTEC+u3+wl3b/khX2LxAorbOs/ASskf6EMS0C/FsZWgwm45SBKVK81gmrHsY8OtE47FxLCfqg3yWTaQA4bLe9Fkm1biOAQRUx3rKlt6RaVtweYHOhp0JACAiBKgj4i+9Zs+pmAhWPpWgXAyY8sipcqBIDgbu5EkvGCZdkylDakR9NLQsFwUZWrWVogy2Bxb4s8wCF5UNVVADFVSqCqaqOEFBQ5QiZnvny43y0ZeT4aNhprERgpYlZLItDoKvugJL+2DqjpzwCU3uLPJtDlVT/JcWxpHKuxxRWLd3ki/QDSNf9Ppn4+++/f/jhh6NKYBz8+OOPR0+vzf/w4QMk/a9//evLly9wQv7973+DHgQRwA6s4W3ndHXi//zzz99//31rFy2iddcomn706BHaxd///u//XgtOxdYDDamoexWJbFcVJA5xQ+iQNSQeaxqM4E3uhtAfP36MGmwioTafP3+2ywz4FDQ/efJklzB0w2/fvu0+UqaPwPv371+8eOHn+GmM+G/evPFzOqcxAiCY+PHjx6QO+4R1Jhv9FD10G5mDrgqqMDhDG93UgD5bfWrweVdaCAiBuyGAyQ62qDEEYfzZBiKMRbAZFh6FAMVmMgEQjMbOaoJKbHYyeIfBA7vobkrSgt/ARA+aGNmJC0j1f/qu1jah4ymUx3Wi/zha//d/LebxTXs3BXZNo8/iDy1iYbtFoz7vZ9KBMizmr222qBtmN68fcEE0m25sAwtGV8MdOwPvIO/K7RpEEI4Mzf4OCiWEwAgIbLE7zODOCgVVfqB4s8a38N1PP/2US/PTp09hJGwGyRZbcPaJ/3OWmcgYwcAXwNmYwgyL2RagFSCWi3C78vJQ2mGbW7NkkYuYyguBMwjAjcJma0xemA3h0mIH2MguLcOp4v8MSlOXYVZRsVAFq2xwNm9laA0ui4A8DIwu7odIvr/ij5IuyoQEzODZbeCA9yo/jcBUXD+mHiwTaxUgRkY5WQhgB8Xbt2/h6We9tVsYri5Mo9evX8/itu9yoUwhIARuiAC2xWL4AuO//vprmSW8RWO2kClGVH/tHtX6kUBYQc4Q0mh5ibLdypVYMk64JFOX9IXzjc4uCwXBzuuAarAR2BZVY/PALX3CJIBfj7/ZQ8o2Dp2fKq7SGXA1p6DKhTogP+4IfBk5R8jE+dtkrR1QPjLSHx8NpYsRmN1bLGb82hfVfxn8l1TOZZh69eoV1is3OVa+0QOVGhtl8O0RtM0okMqsigB60cOHDzfuELXBlpdVOW3H14MHD5KVY1fl8+fPk8VGKwCasXa4S5VGj11Ygkz7Oo+hdihiKICs3VQUMBL/nPQsccyIcoSAEBACQkAIjImAnLgx5dKfKvlr/THv36Lcrv6Yq0UhIASEgBAQAkJACAgBISAEhIAQ6IOAEeNyBAy1XuaoUkII3AQBppMCClyLjEsTpr4T8CYCnYhN7PXEdTyYAnDeLJdsnEODTj579kw6mQudygsBISAEhIAQEAJCQAgIASEgBIRARQQUV6kIpqriEVBQhcdKJYWAEBACQkAICAEhIASEwC4C/vENHJN/UPe7u8aRcnyHBAb9Lk3KvAkCOiF2UtC4bREbBZKV4C78Ge+5B83uQ9kBj5NyFHDR9Kcx9qJdfCRqwP0l2/f9Pn78mEQGH4sAg8liKiAEhIAQEAJCQAiUIWAYEnLiyiCd9C35a5MKLotsuV1ZcKmwEBACQkAICAEhIASEgBAQAkJACEyEALOpXTd6TCRQkboeAliwtu9TwL0J2MOk7/euJ/pxOMIWBeyd2D5NiQQ2qGAvitum4r4m/ejRI1zkgfURJGbcezMO4KJECAgBISAEhIAQEAJCQAgIASEgBGohoLhKLSRVTxkCCqqU4aa3hIAQEAJCQAgIASEgBITA06dP3QHqd+/e/XddRHBfyIsXL3brxNo87Hgtdu6Cc5NMtxAOfrH+fROuK7KJTWbJ2rCrYMZe9vnzZ189fDaxcWdGjnwWWqdxWdLRwIumP336NOB1HiAMYsUlNcw9Nb/++qtu9GitRapfCAgBISAE7oyAnLg7S9/n3TfI5a/5yCyTltu1jCjFiBAQAkJACAgBISAEhIAQEAJCQAgIASEgBKZDAJcjHN3ogQ884C4P7QqYTqbTEQwdw/VP05EtgoWAEBACQkAICAEhIASEgBAQAkJACCiuIh24FgEFVa7FX60LASEgBISAEBACQkAIzIsAPjbgiMchnf9yP2olXr58eVQVcx/B0bvKXwABfOPCcaETYg4KPuEu4zFewWYX4+mwjwzWJuWoJ9TPnj07ag47nwbfkoJbpvyR4YgR3ehxhIzyhYAQEAJCQAhUQUBOXBUYZ6/Et8rkr80uzV365XbtwqJMISAEhIAQEAJCQAgIASEgBISAEBACQkAICIEOCOxGoZH5119/YS1Y13l0EIGaEAJCQAgIASEgBISAEBACQkAICAEhIAQmRUBxlUkFJ7KFgBAQAkJACAgBISAEhIAQuDkC/md3f/jhh/o3ehjH73/99debo39z9oPrZG6ORi77Hz58YF7BJ9aZYqOVObruBycJB7+Q4nIkIXG/Z/n0AL1Xr175OWOmf/rppyMFcAQbhw9dGSWEgBAQAkJACAiBYgTkxBVDt9KLvlWpGz1Wkqzj5cjqltvlIFJCCAgBISAEhIAQEAJCQAgIASEgBISAEBACQqARAj/++OPXr1//7//+D/X/z//8Dz5Ngbs83rx5o7s8GgGuaoWAEBACQkAICAEhIASEgBAQAkJACAiBZRBQXGUZUYoRISAEhIAQEAJCQAgIASEgBG6FQHBIp/6NHnAXf/75511Mv3z58u3bt91HyrwDAlAAx6ZOiDkoyMTR4Sv/deMopl9stDQuK/GvGvLJ271Q1i9w8/Tff/9t3JT07t27WfB5+vSpLevff/99Fl5EpxAQAkJACAiBGRGQEzej1KrTLH+tOqRDVSi3ayhxiBghIASEgBAQAkJACAgBISAEhIAQEAJCQAjcEAEEoj9//vz9+3csc+PTFLrL44Y6IJaFgBAQAkJACAgBISAEhIAQEAJCQAgIgTIEFFcpw01vCQEhIASEgBAQAkJACAgBISAErkIguE8D6+P1b/QAb69fvz7i0Dh8fvSK8pdB4I8//nC8PHr0yKWVSCKAHS0fP35MFrPvREi+flUBY1h4/vz5VVRN0a4x2P7jH/94/PjxFFxsRBq8bAWwu2sidkSqEBACQkAICIHpEDDmYsNam45NEWwgIH/NAGeBR0ZHltu1gHzFghAQAkJACAgBISAEhIAQEAJCQAgIASEgBISAEBACQkAICAEhIASEgBAQAkJACAgBISAEhIAQEAJCQAgIASEgBISAEBACQkAICAEhMAIC/jd3cdwbJDW50eOnn37aao95Ns6QxIWVsxICuJPi3//+t+MISuLSkybAUTfKmY7z888/4+7VbiTVaggw/v7777u1/fOf/9zNV6ZDwFCMZ8+euWJTJHDFlH0ljT+B/X/t3f0xJN/bB+DabwQIgY0AISAChGBEgBCsCBACIlhCQARLCPwy8Hzqmaqurp6ZNmPeunuu/WPr9Nt5uU7PcPQ5d7eiRSpJgAABAgTaJWAQ167+mnltuzdemzlRqzM07Gp196k8AQIECBAgQIAAAQIECBAgQIAAAQIECBAgQIAAAQIECBAgQIAAAQIECBAgQIAAAQIECBAg0BaBwXfuziWiRzhGveE5MR0eHx/b4qWeMxQoR20YFfBlhsXNKav7+/ujo6OEHvj169fGxkb+z9LHm5ubORVXZHt5eVmkRyVGfehGnd+Q/TUxKerjOzSk/kusRv13aSK8LLFuPyu6PgpJ+QfYz/J3FQECBAgQIFAvMOr3SYO4erduHO3GeK0bfTGPVhh2zUNVngQIECBAgAABAgQIECDQOoG1tbXW1VmFCRAgQIAAAQIECBAgQIAAAQIECBAgQIAAAQIECBAgQIAAAQIE2iXw+vpaVLgfVGFeET0S9WDUhJirq6uiEhKrI3B3d1c0dnd3t0i3JfHy8rK1tZWIAw8PD1nTWFQ7H6rT09PE+MgJxc7ZJhJGpFzi0MwTviGxRYYeavjOUUvLTk5OAt7wyi+3euVVl5Wa5Ou3jXq5h0f94EgD39/fK820SYAAAQIECMxWwCButp7tyq3t47V2aS++toZdizdXIgECBAgQIECAAAECBAgsWODj4+PbEvPChm/PcQIBAgQIECBAgAABAgQIECBAgAABAgQIECBAgAABAgQIECBAgACBaQSen5+Ly/f29pKeV0SPZH15eVkUVk5kFfrb21t5j/QqCJSjDyT8RLuafHNzkygkNQEFEnEjn6jPz895tGvUy9LLZY36uJXPaWA6wUpGqZ6dnTWwwo2qUjlEU6Vim5ublT1t2awJ9/NtXJu2tFE9CRAgQIBAkwVG/VZpENfkXptJ3Vo9XpuJQIczMezqcOdqGgECBAgQIECAAAECBAgQIECAAAECBAgQIECAAAECBAgQIECAAAECBAgQIECAAAECBAgQINAcgZeXl2JB9Nra2tbWVuo2x4gevV5v1Kryq6ur5rioyQIEyjdfitvf319AobMqIsufTk9Pv80tn65RCyC/vbbmhJrFV8VVCX7R/zwXe9qSGCV2cnLS0hYtUr7mVWPtfcNYfjiNMqxp76hL7CdAgAABAgQmFTCIm1SsG+e3erzWjS6YaysMu+bKK3MCBAgQIECAAAECBAgQaIhAMROipj6jZi/UXOIQAQIECBAgQIAAAQIECBAgQIAAAQIECBAgQIAAAQIECBAgQIAAgfEF7u7uipP39vb66TlG9EgBo9aN3N7eFlWRWAWBoTdfKxr++fl5fHw8ZlUfHh7GPHP80y4uLupPTgSEP3/+1J/TzKNZN/j6+jq0bqO+OoaevLI7ayYmtnc+YntjkazsfajhBAgQINA9gVG/iRnEda+vixa1d7xWNEFilIBh1ygZ+wkQIECAAAECBAgQIECgYwLjhIZfX1/vWKs1hwABAgQIECBAgAABAgQIECBAgAABAgQIECBAgAABAgQIECBAoFEC5WgDRYyC+Ub0ODo62t7eHqrQ0hgEQ9ti57cC5eV/Jycn357fnBO+DahRrur7+3t5c/p0Pibf5llefTd9iYvMYdRi0bOzM9PppuyIceYsTlnE4i8X7GPx5kokQIAAgdUUMIhbwX5v73htBTtr0iYbdk0q5nwCBAgQIECAAAECBAgQmLfA/f19/gCVp4G//v9fEvv7+zc3N1OWWxMKv59zewPiTynjcgIECBAgQIAAAQIECBAgQIAAAQIECBAgQIAAAQIECBAgQIAAgcUIvL29lSMDZJJMv9xfX19fc61B3ge7u7s7WMTa2trn5+fgfnu6J5BZWUUImdb1eyaSTdQjM/xA5QPybQiDhEeZfn7bRA2c1cn5Svr9+/fQ3BKNQkSPoTKVnZnd+PT0VNnZ30wopXz3Dj3U8J2dbFTDzVWPAAECBAgMChjEDZp0eE+rx2sd7peZNM2wayaMMiFAgAABAgQIECBAgACBWQlkoJqnxq+vr0MzzHPkPPna2dkZerR+Z7efq9a33VECBAgQIECAAAECBAgQIECAAAECBAgQIECAAAECBAgQIECAAIGGCJyfn19dXfUrc3h4mDU7/fR/865f5tzs7e0NlpKX5LQ0EsFgW+ypF2jvC58fHx/rm1Y5mnlmlT3TbCZaR/3lKa69H6Li+6jSxrOzM+E8KiajNhO2Y9ShUVMhR53fnP3Pz8+jKjP0R8mok+0nQIAAAQIEphEwiJtGr3XXtne81jrqxVfYsGvx5kokQIAAAQIECBAgQIAAgVECCeeRF4HUPMPK/IGcMOnz2X5x5XebjKpAzZO1UZfYT4AAAQIECBAgQIAAAQIECBAgQIAAAQIECBAgQIAAAQIECBAgQGB8gVGLdH59fX2Nn8vPzhz1VtjEI8jbcn6Wp6vaIlDp/X///m1tbbWl8r1er/zJ+bbamQeW95l/e9o4J2Sy2sHBQf2ZiX3ws7dU1We7gKOVu6Io0XdCQTFOov4mubu7Ozo6Gief5pyTj09mao6qz9+/f/f390cdtZ8AAQIECBCYrYBf2Gbr2djcKh3drvFaY1UbUrFK5xa1MuwqKCQIECBAgAABAgQIECBAYJECeUY8TtyNVOkHf6DIWxBOT0/rm/ODbOszdJQAAQIECBAgQIAAAQIECBAgQIAAAQIECBAgQIAAAQIECBAgQIBAIXB/f398fNzfrKzd+K84aX6JzM45OTkZzD+v2fnz58/gfnu6JHBxcVE0Z29vr0XhPFLtMWeVFQ0sPmbFnp8lEunm26yur69bGs4jJuW7okw0UfyU8oWrma4Pb9FGzPo617d3Ne8BrSZAgAABAvMTMIibn22jci7/Zt668VqjJBtYmXLnlqtX/1t3+UxpAgQIECBAgAABAgQIECAwK4HMChj/wevV1dWk5b6+vtZfsrm52a7n1PXNcZQAAQIECBAgQIAAAQIECBAgQIAAAQIECBAgQIAAAQIECBAgQKBpApeXl0WVKoECfn19fRXH5pdIhILMkkkIj0oRlfgilaM22y7w8vKyu7tbtOLu7u7o6KjYbH4iITO+nf5VbsXHx8f6+np5z8/SiVzw9PRU3uYPgwAAE8lJREFUc21C5ORNUzUnNPlQ5a4oqpoFhI+Pj8WmxDgCvV6vZj3e8/Nzi8K+5MfExsbGqFa3+p4f1Sj7CRAgQIBAwwUM4hreQdNXr/KbeevGa9MLdDiHSucWLTXsKigkCBAgQIAAAQIECBAgQGCRAommMX5Ej1Rs0jkM3z5dPTs7866RRfa4sggQIECAAAECBAgQIECAAAECBAgQIECAAAECBAgQIECAAAECKyVQWcdRWeL932IsEuZg6LLzxPgwdWYxXbCUUsrvBN7e3m5XOI+IDcagqWG8vr6eSTiPhOqoD+eRJVjtDecRwPJdUfYMYHlTehyBzD6sOS1RMGqONu1QfW3rW9q0tqgPAQIECBDohoBBXDf6saYV5d/M2zheq2maQ+XOLWsYdpU1pAkQIECAAAECBAgQIEBgMQKJGztROI/UatLXAGQORH1b6p9D1V/rKAECBAgQIECAAAECBAgQIECAAAECBAgQIECAAAECBAgQIECAAIF6gfI6joQC2NnZKZ+/oIgeKTLRHA4PD8tl99OpXybxDO63p+0CmWhVjkxxeXnZuhatra2NWefc271eb8yTa05LAJ7T09OaE7LQbtIZbDW5Lf5Q5a4oKpDbI+/mKjYlxhQIWk2oi9fX17aETLq/v394eBjV6kyydHuMwrGfAAECBAjMVcAgbq68y8288pt5G8drywVscumVzi2qathVUEgQIECAAAECBAgQIECAwCIFJg3nkbpNdEkesNa/pyGTJDxpWmSPK4sAAQIECBAgQIAAAQIECBAgQIAAAQIECBAgQIAAAQIECBAgsFIClXUcg4t0FhfRI+63t7dDQyR4JU4nb8pyZIpMk9rf329dMzc3N8epc1qXeATjnFl/ztvbW7KqOSf1KQdJqTmzsYfKd0VRyYQpOT8/LzYlJhJIzI6h36v9TBIyKT8GJspw8Sfnzj8+Ph5Vblp3c3Mz6qj9BAgQIECAwLwFDOLmLbys/Mu/mbd0vLYsuuaXW+7coraGXQWFBAECBAgQIECAAAECBAgsWODj42PSEusjdFRyu7u7q+ypbNbEx6+caZMAAQIECBAgQIAAAQIECBAgQIAAAQIECBAgQIAAAQIECBAgQIDApALldRxZpLOzs1PJYaERPdbX17MerFKDbD48POTNOYP77WmvQAI0lF+ddH193ca2jBPRI02bScSEz8/Pg4ODmtlpWX/1/PycD1EbJft1TuyJ8l1RNGTo10JxVOJbgfo4L7mvmvwFmzt/d3e3po31rau50CECBAgQIEBgJgIGcTNhbFom3RivNU21IfUx7GpIR6gGAQIECBAgQIAAAQIECBQCGxsbRXrMRE04+8EcMtlgcGexJ89Y2/jmiaL+EgQIECBAgAABAgQIECBAgAABAgQIECBAgAABAgQIECBAgAABAk0WuLm5KS+fv7y8HKztQiN6pPijo6NEFhmsx/Hx8eBOe1oqkPABV1dXReVPTk62traKzRYlht6rqX8ifeRQPlF5o1Sv15u+Rf2gBuWPayXPTDWLaqvDeby9vV1cXFTalc28FGsw1NDgafbUCASw/uVjCZlxf39fk8OyDuWuzqepJpBNIua4PZbVO8olQIAAAQKFgEFcQdGNRGfGa93ojtm2wrBrtp5yI0CAAAECBAgQIECAAIGZCIzzEoVKQfXh4Msn5w8dNc9Yc6ZXC5S5pAkQIECAAAECBAgQIECAAAECBAgQIECAAAECBAgQIECAAAECBGYokBAB5eXziT8wdFn0r6+vrxmWOk5WqdnQJdyJj5AXBY+Tg3OaLFDp37xAKZOo2huKIjUvwg3kvs36qJnjJ8+Dg4OaqWb59D4+Ps683AVnmJdfPT09VQrtRyqp7LT5M4HEcDo9Pa25NsFT8r7umhMWfOjbCvuhsOAeURwBAgQIEKgRqPySX5zp53VB0ZZEpSvbPl5rC/vC6mnYtTBqBREgQIAAAQIECBAgQIDARALlR67fXpi/V+QvGN+e1j9h6Fi4uPbw8LCZUe+LGkoQIECAAAECBAgQIECAAAECBAgQIECAAAECBAgQIECAAAECBAi0VyDvUX54eCjq/+/fv62trWKzSPxXpBaWyHydu7u7weISgGQe4RIGC7JnrgLHx8dFCIwUlL5ubziP1P/k5KTgStCNmQdESKiO379/14TzSBSGDoTzyFS5wXAemY039KugAJeYSKDX69V7Xl1dZVLj+DMgJyp90pNT2/r4I9fX12I8TarqfAIECBAgMD8Bg7j52S44546N1xas1/DiDLsa3kGqR4AAAQIECBAgQIAAgVUWKD9y/dYhMWS/Pad/QmYXDD6CLK7Ns8jb29tiU4IAAQIECBAgQIAAAQIECBAgQIAAAQIECBAgQIAAAQIECBAgQIDADAVubm7K4TwSE2BoOI+U+Ovr62uGBY+fVZZqZ3l55fzt7e2Xl5fKTpstEqh0a+68mYfAWLBG5RXWKf35+XlnZ2cm1ahwDeaZAA2JzTO4v117Bg379f/7928CTLSrLc2vbb5C9/b2ylF1BuuceZBLDJaRdYaJ31QTxaYf6sW9Mdhx9hAgQIAAgaULDP311SBu6f0yfgUqPdiB8dr4be/8mYZdne9iDSRAgAABAgQIECBAgECrBTJu3djYGKcJE/2tKY+TaiJ6eBY5DrhzCBAgQIAAAQIECBAgQIAAAQIECBAgQIAAAQIECBAgQIAAAQIEfiCQBd27u7vFhZubm3k5TbFZSfxX2V7YZgI9ZDpOpbjX19e2B4CotGilNhNIphylJXdeB3ozbyOvvLspn67p484kh4QFKXNVbpV8Ov79+9eBcB5pV+U14P2WZvWgkA2VTp/JZu6rBMtIUI+a3BJQIzd2PrA158zj0OPjY4JL5X6oCeeROz9H3Rvz8JcnAQIECBCYXsAgbnrDJebQyfHaEj2bVrRhV9N6RH0IECBAgAABAgQIECBAoCyQJ1MnJyflPUPTecJVE6GjckmCyNecfH197XlTRcwmAQIECBAgQIAAAQIECBAgQIAAAQIECBAgQIAAAQIECBAgQIDArASyjqOcVSarlDcr6V9fX1+VXQvbHPUK2efn5yxKX1g1FDQTgUyZKt95a2tr6ces3p9J5kvPJJE1Hh4eytW4vLzMC67Le8ZMJ75O4ilUcqtc++PMK/k0YTPrBk9PTys1mejlWpVrbY4pkI9kZkb+73//qzk/YXdyTv5lGmXNadMfSmVyVydmU31W+XHV6/Xqz3GUAAECBAgQWK6AQdxy/X9cerfHaz9m6cyFhl2d6UoNIUCAAAECBAgQIECAQLcF8uy4Jux73gcw/usiKi85qbhNlFXlWpsECBAgQIAAAQIECBAgQIAAAQIECBAgQIAAAQIECBAgQIAAAQIE6gUqkQe+nayyzIgeacnj4+PBwUGlSVlknqgHlZ02mywwOGWqe2FZ8hKnyluecqMmSEE+cmN2Te72q6urSiaVaw8PD5NnZyKh5IP8+/fvShsT7SVz9eYdQqJS6GpuZsFtwsfc3t5+2/y88SxxPca/mb/NsH9CFo7e3d3Vx6/pn5k7P/V0V4wJ6zQCBAgQILBcAYO45fr/oPRVGK/9gKUzlxh2daYrNYQAAQIECBAgQIAAAQKdF8gYdnd3dzAe/aTPiYb+earQ+3aGRHGmBAECBAgQIECAAAECBAgQIECAAAECBAgQIECAAAECBAgQIECAAIFJBSqvZc0a7cxmqc9kyRE9Urm8aSdrziu1zKydLAWv7LTZTIHB13T//fs38S+aWdtpalWJl1Nklds1k8+2t7cT42NjY6MflSAsHx8fCV3x+vqaKB4JcTI4O63IIYlcnlgeHXMb+qKt7kV7KfdjA9Pjx/VI5fNjI7di/37+QWSZlJX+7d/z9cFrCqh8fLoUxaZolwQBAgQIEOi2gEFci/p3dcZrLeqU2VbVsGu2nnIjQIAAAQIECBAgQIAAgbkKJPBonkYNPjbNY9ZE4jg+Pq6P/54/dOS5Ul6iMKqS19fXvV5v1FH7CRAgQIAAAQIECBAgQIAAAQIECBAgQIAAAQIECBAgQIAAAQIECEwjUHktaya9ZGF1/YyXFLf8iB6pRGbV3N7eVhqfuTjn5+eVnTYbKJDYK5lcVVSsq+E8+g2sRM0pWj1NopOxPAIyNADK3d1d9k/D5dqfCfQnOOabdnCK5KgM19bWEtojP0uSSKia8v+JVpN8yv8neM23YWvKBSW3k///94O4IeV8pAkQIECAAIFlCRjELUt+0nJXarw2KU4Hzjfs6kAnagIBAgQIECBAgAABAgRWTSAPrRLUIwHihzY8T05ztHhElQdJOT/PpPoB5QcnFRSZ5JFWHkTu7OwUeyQIECBAgAABAgQIECBAgAABAgQIECBAgAABAgQIECBAgAABAgQIzFagvE4na6WztnqchdKNiOgRiKGrULodG2K23b/E3IpYMrntnp6eOj9NKpPGEojg4eFhevN+RINOig19bbswPdPfM9Pn8Pj4mLs3MxrHD+0xfaFFDvmWyCzMxAAS2KUwkSBAgAABAu0VMIhrRd+t2nitFZ0yq0oads1KUj4ECBAgQIAAAQIECBAgsHiBjGrz6HBWj6vy1DUvZlh8K5RIgAABAgQIECBAgAABAgQIECBAgAABAgQIECBAgAABAgQIECCwUgLFOp28fiahMMYJ5xGfpkT0SFUS16DyKp7xA5OsVE83sLEvLy8JIZPXdDewbnOqUj5veQdU/k06z2wVIhokZsTBwUFF3kS6CsjSN/OxTVyPRPd4f3+fd2XyY+nw8DCBPDoZv2beevInQIAAAQJNFjCIa3LvFHVbwfFa0fYOJwy7Oty5mkaAAAECBAgQIECAAIHVETg/P7+6upqmvXkClcggY86NmKYg1xIgQIAAAQIECBAgQIAAAQIECBAgQIAAAQIECBAgQIAAAQIECBCIwA/W6TQoosfn5+fu7m5lbXnWgSdUxPr6ug4m0EyBfOqe/v9fbtRR0T22t7dzJ+f23tvb63xEg8Q6SUsrFGl41ps1swfVKl2WaEq5gfv/V/ruZz6JXJPbIHd+/7b3Hf4zRlcRIECAAIHmCxjENb+P1LCTAoZdnexWjSJAgAABAgQIECBAgMDKCtzf3/fD0I8v0I8mf3Fx4SHU+GjOJECAAAECBAgQIECAAAECBAgQIECAAAECBAgQIECAAAECBAgQWIpAgyJ6pP1D14NlTXiCJixFR6EEJhXIPfzx8ZGYCIlosLGxsWpzyNL8zJ+rhIQQzmPSu2jp5/ejQyW+Uv6lN/N/7urUqtyz/Tu88n8/ck3nw9YsvYNUgAABAgQINErAIK5R3aEyqyBg2LUKvayNBAgQIECAAAECBAgQWE2B/iOqIgZ9/6lrnyLPpPrPoTJ5IA8ft7a2VpNIqwkQIECAAAECBAgQIECAAAECBAgQIECAAAECBAgQIECAAAECBFon0KyIHuEbuh5MRIDW3VgqvIICPrwr2OmaTIAAAQIECBCIgN8D3QYEFibg47YwagURIECAAAECBAgQIECAAAECBAgQIECAAAECBAgQIECAAAECBAgQIECAAAECBAgQIECAAAECBKYX+G/6LGabw/r6+vPzc16wU8726enp6OiovEeaAIGmCSTyzvv7e7lWYvGUNaQJECBAgAABAl0VMIjras9qVwMFDLsa2CmqRIAAAQIECBAgQIAAAQIECBAgQIAAAQIECBAgQIAAAQIECBAgQIAAAQIECBAgQIAAAQIECBAYJdC4iB6p6ND1YA8PD71eb1Qz7CdAYLkC+/v7r6+v5TocHh4+Pj6W90gTIECAAAECBAh0VcAgrqs9q12NEjDsalR3qAwBAgQIECBAgAABAgQIECBAgAABAgQIECBAgAABAgQIECBAgAABAgQIECBAgAABAgQIECBA4FuBJkb0SKX768G2t7fLDbi9vT0/Py/vkSZAoAkCR0dHT09P5ZqcnJzc39+X90gTIECAAAECBAh0W8Agrtv9q3VLFzDsWnoXqAABAgQIECBAgAABAgQIECBAgAABAgQIECBAgAABAgQIECBAgAABAgQIECBAgAABAgQIECBAYFKBhkb0SDOyHuzl5SVxAcpNurq6urm5Ke+RJkBguQK9Xu/h4aFch+vra5/TMog0AQIECBAgQGBFBAziVqSjNXPxAoZdizdXIgECBAgQIECAAAECBAgQIECAAAECBAgQIECAAAECBAgQIECAAAECBAgQIECAAAECBAgQIEBgeoFfX19f0+cy1xz+/PlzcXFRLuL5+XlnZ6e8R5oAgaUI3N/fHx8fl4v++/fv/v5+eY80AQIECBAgQIDAqgkYxK1aj2vvXAUMu+bKK3MCBAgQIECAAAECBAgQIECAAAECBAgQIECAAAECBAgQIECAAAECBAgQIECAAAECBAgQIECAwPwE/ptf1rPK+fz8PCE8Njc3iwzf39+LtAQBAksUyGezKH17e/vj40M4jwJEggABAgQIECCwsgIGcSvb9Ro+DwHDrnmoypMAAQIECBAgQIAAAQIECBAgQIAAAQIECBAgQIAAAQIECBAgQIAAAQIECBAgQIAAAQIECBAgsACBX19fXwsoZiZFZFXY7e1tQnu8vLzMJEOZECAwpcDb29vBwUEyOTs76/V6U+bmcgIECBAgQIAAgY4JGMR1rEM1ZykChl1LYVcoAQIECBAgQIAAAQIECBAgQIAAAQIECBAgQIAAAQIECBAgQIAAAQIECBAgQIAAAQIECBAgQGB6gf8Dby3VXbSPyXQAAAAASUVORK5CYII="/>
  <p:tag name="POWERPOINTLATEX_PIXELSPEREMHEIGH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7C6628782C79292D4C7C3C5C657073696C6F6E5C6D626F787B20645C61615C207D2028782C79295C696E20445F665C6D626F787B206F6368207D5C756E64657262726163657B7C28782C79292D28612C62297C7D5F7B5C737172747B28782D61295E322B28792D62295E327D7D3C5C64656C7461" val="iVBORw0KGgoAAAANSUhEUgAAEUwAAAIYCAIAAAAnDYa/AAAgAElEQVR4Aeyd7b3WNtKHl/y2gA0lBCpIKGE5FQAlBCoASsihAqAEoAJICSEVJJSQpAOe/66f1WplWxrZsizJ1/kAum1ZGl0jS6PRi+98/fr1b/xBAAIQgAAEIAABCEAAAhCAAAQgAAEIQAACEIAABCAAAQhAAAIQgAAEIAABCEAAAhCAAAQgAAEIQAACEIAABCAAAQhAAALnEfimVNbv379/8+bNp0+fSiVIOlcj8OLFi2+//faHH364WsEpLwSaJfD777/fu3dPL6aa92aFRDAIQAACFQhg6FaATBYQgAAEIACBCxLAE3JBpVPkxgngCWlcQYgHAQhAAAIQgAAEIHAdAld2y+MuuE49p6S9EMBd0IumkBMCxQnQKRdHSoIXJHDxbvTK45oL1naKDIHiBO7s/5LP58+f//nPf/7111+TcN9//72uFBeUBAcmoArz5MmTL1++TGV89+7d48ePBy4vRYNALwQ0WH316tUkrdp2vZva89OL8MgJAQhAoAgBDN0iGEkEAhCAAAQgAIGAAJ6QAAg/IdAIATwhjSgCMSAAAQhAAAIQgAAErkzgym553AVXrvmUvWUCuAta1g6yQeAgAnTKB4El2QsSuGw3euVxzQXrOUWGwEEECnzJ58cff3Q7fCTlr7/+ent7e5C4JDseAdWWBw8euB0+KqD2EoxXTEoEgR4JfPfdd05ste3379/nc20OCAEIQOAiBDB0L6JoigkBCEAAAhCoSQBPSE3a5AWBLAJ4QrJwERkCEIAABCAAAQhAAAJHELisWx53wRHViTQhUIQA7oIiGEkEAh0RoFPuSFmI2j6By3ajlx3XtF8nkRACHREosMlHK7+DAv/888/BFX5CYJHA06dPX7586d96/fo1nwrxgRCGwIkE9IbK3PQFuLm50VDWv0IYAhCAwNgEMHTH1i+lgwAEIAABCNQngCekPnNyhICdAJ4QOytiQgACEIAABCAAAQhA4CAC13TL4y44qDqRLASKEMBdUAQjiUCgFwJ0yr1oCjl7IXDZbvSa45peqiVyQqAXAne+fv26R9bff/9d33YIUvjHP/7x559/Bhf5CQGfgGrIkydPgv1g2uGjTt2PRhgCEDidgN7Kt2/f+mJo58+bN2/8K4QhAAEIDEkAQ3dItVIoCEAAAhCAwFkE8IScRZ58IZBLAE9ILjHiQwACEIAABCAAAQhAoBSBC7rlcReUqjykA4GjCeAuOJow6UPgdAJ0yqerAAEGJnC1bvSC45qBay9Fg8CJBPZ+yeevv/6aS794cR6NK5clIJv4wYMHwQ6f58+fqy+/LBMKDoFmCWg/T/A9H+35efjwYbMCIxgEIACBUgQWbdrFi6VyJB0IQAACEIAABEYlgCdkVM1SriEJ4AkZUq0UCgIQgAAEIAABCECgCwKLHvjFi10UJykk7oIkIiJAoB0CuAva0QWSQOAIAnTKR1AlTQg4AlfrRheHMIsXHSICEIAABOYE/j6/lHXljz/+yIpPZAhMNvGXL198FNpCcHt7618hDAEItENAdrZa+w8fPjiRtElP+3w+ffrkrhCAAAQgMB4BDN3xdEqJIAABCLRJ4P379zKwf/nlF/l2p8GyvpB89+7d77777vvvv//nP//JHvs2FWeXCk+InRUxIdAIATwhjSgCMSAAAQhAAAIQgAAErkbgUm553AVXq96UdwACuAsGUCJFgMAiATrlRSxchEBZApfqRi81rilbT0gNAn0RkAnhVnroxQ/We2jVh4qjVR/605dR9O+3336bVcA7X79+zXogiKwV3jc3N8FF/dyZ7DxBroxBYNEmfvTokZY0jVFASgGBgQloZWHwAS4tN2Sfz8Aap2gQgACGLnUAAhCAAAQOJaCO5tWrV4GNvZajjsbQ92/v3bu3FoHrzRLAE9KsahAMAkkCeEKSiIgAAQhAAAIQgAAEIACBsgSu45bHXVC25pAaBGoSwF1QkzZ5QaACATrlCpDJAgKOwEW60euMa5xmCUDgUgS05eHdu3e//vpr8L2TJARt+9FuH530Ov2bXP7BJp8k0hoRPn/+PO3lksqnvVzKVbr89/at77SMXn9JXdYQdF8eizaxiqYubV/CPA0BCFQi8MMPP6iZ8jPjFfZpEIYABAYjwKh7MIVSHAhAAALtEJAT4OXLl8btPb7Y2urz008/5Z7v4qdAuDIBPCGVgZMdBIoTwBNSHCkJQgACEIAABCAAAQhAIELgIm553AWROsAtCHRBAHdBF2pCSAhYCNApWygRBwJlCVyhG73IuKZsxSA1CHRBQB8l00GuuXt7IkX71/6Qf/5T2360B3IejU0+cyb1rshMfPvvP4u+teFHq3n01+lqnkWbWIX6/fff6xEnJwhAYB+BxRdZfQxb9fZx5WkIQKBRAoy6G1UMYkEAAhBYISBjVadmtH9Axu3trXb4rBQifVkHgmh3kNzf6ajEOJvA4gAKT8jZaiF/COQRWHyR8YTkQSQ2BCAAAQhAAAIQgAAEzASu4JZfHGXgLjDXESJCoAkCiy8y7oImdIMQEMghsPgu0ynnICQuBLYQWHz1ButGrzCu2aJ7noFAzwT0Xj958uSvv/46rhDa6qNNIsrF7RNhk89xtGMpq6PSmh5t8IlFWrmnU3tfvHixcrPdy/MNuFqZ9Msvv7S/AKtdpkgGgTMIaGPe/fv3g5zVtWiLanCRnxCAAAR6J8Cou3cNIj8EIDAMAY2gp2/e6l+dkSG/yfRTYXd9cqZomKnILRf88ePHHz588CWUzHLTTF9k1tTR5K+ZiqwC6kOaGjgHj+jxTj0DfsGvEMYTcgUtU8YrEMATcgUtU0YIQAACEIAABHIJuHFrMEjX9LdbiJCbJvEhIAJXcMvjLqCqQ2AMArgLxtAjpbg4ATrli1eATouvDmgahflzpm7CdLqooj169Kjl0dnw3egVxjWdvkGIDYFtBHYe5Jqb6fPnz5Wjnvp77pPE309AS+G1w2dagbQhtWl30MePHzvaHqNlTFqZFBT23bt3HRUhEJ6fELgsAb22an9ubm58AhoVaD1ij/sP/VIQhgAEIAABCEAAAhCoT0CrguRu1p/zPmuwHPysL9VBOeoLy/oIj0tcG3u0V2fxs8taEaU/2d7TXVGSya3IzpMgz4B2Bz19+tSlRqA1AnhCWtMI8kBgMwE8IZvR8SAEIAABCEAAAj0SWNu9My0jm8bskXJp9Bq5yy0IQAB3AXUAAsMQwF0wjCopyGUJ0ClfVvWNFzyYOZ3mTPVvciwWlEsHCD548KDZtXx0o4G++AkBCLRMQDbD/FTWQwV+9eqVWv7379+zyedQzguJR5StJfLafaUPz929e1dPaoXTdGSvnKFuHc+UopSnPlhrg7ShfCGPxi7JVpjX77WVTI3JjjgQgMACAS001CusZYX+Pf1UI6Ymzr9IGAIQOJGARv76LIC/kvhEYdaynr5dwKfA1vhwHQIQgMAVCKirUod1hZJqQ47fL8uitjvWteFHkadPM7tEnj17Jgt8cY/QFXg2XkY8IY0rCPEgkEsAT0guMeJD4CwC6oJlLM1PHDtLns35ymEyzRMpIJNPf5oSmgKyDDcny4MQgAAE5gQmN7JmpadFY/MIXIEABAoSwF1QECZJQaAFArgLWtACMkBgGwE65W3ceOpQAvr2i+b+NDQ7NJd2EqcbbUcXSAIBCEQIzG2Gabmj9nroUFe58eWx19fJJseapif0+ZNgx0ck8cgtbbtQsne+fv0aiZS8xWfFkohcBDlJpdTF6SWpXOt7Ikfwfv78WQvo3VIel+Zvv/2mXa3uZ4MBLduV8REIpq8BaodZcJGfEIBAXwQWtyzqIz+sMuxLj0g7MAG9jHPLoc3yyrptc4sghm6bFQapIACBwQhobFhwk48G1xp6N4goGBrv6fsCO1wrsVjo2ZrGA3VP4uEJaU1NyAOBDQSCFnhKAU/IBpI8AoGDCGiyTefbHZR4O8lqq4/sCk024YZtRylIAoGuCWi5wP379wsWgVFqQZjXTGpgtzzugmtWaUp9BQK4C66gZco4GAE65cEUOkZxNL85HfhSsDi//PJL+58QGLUbHXhcU7CKkhQE2icwX81iOctVLYA+7jL/OEpueV+/fv1N7jPE30ZAHlIdtLa2w0cdamSHj3JUdyutaxlQkHvBtVBBykV+Sub5Dh9NQbHDpwheEoHAuQTUD2kNZSCDGqU2V1UGcvITAlcg0MsOH+niOieRXKHiUUYIQAACEFgk4H8GU5/wlcN6MZrlogbUOhLGxdTnfVyYQAsE8IS0oAVkgMBBBPCEHASWZCFQikBHnpA9RZYXRXuZbm5u7ty5o30+zLbsgcmzEIAABCAAgWoEcBdUQ01GEKhPAHdBfebkCIE9BOiU99Dj2eMIHOHXan+Hj3jSjR5XqUgZAhDYSUALof09Glosrb0eOmssmezkt9dHXHRWVzJyPAKbfOJ8it3VjMviAtZJ65av8ehjPjr6KFC5dg1pc3kxKYsmFNRvl/Z8q5K7RQACEOiIgM4Lnw8w9KW5oJnqqESICoGRCPS13c5fqTySFigLBCAAAQhAYCIgR4/7IrOcALe3tzvJ6HgYl4IOgJG7wP0kcC4BPCHn8id3CBxNAE/I0YRJHwI7CSxOwexMs/HH5Z7VLKN2++gUOZ0017i0iAcBCEAAAhC4LAHcBZdVPQW/CAHcBRdRNMUcgwCd8hh6HLIUWhhctly9rMOhGy2rd1KDAAQKEvAPcp32emRtntTGEG0t/vjxo76Msk0qfVqGTT7b0OU9pTN616aXtBU1ucNHC4DUmUlb+irOfEm9zmzLk6ZWbC30d8uYXJ46sTirlrsHCUAAAg0S0OuslzoQTJsPLdtVg6f4CQEIlCUgy+HRo0dl0zwoNcmp/esHJU6yEIAABCAAgRYI+MN23xO0WTZ1nb5r3t/zszlNHixCAE9IEYwkAoGWCeAJaVk7yAYBzaFcFoJmmu7fv6+pKLb6XLYOUHAIQAACEGiZAO6ClrWDbBAoQgB3QRGMJAKBCgTolCtAJottBIr7tVTbt0lS/ym60frMyRECEEgS0MZged1dNMteDxfZD2hph5z281XWfpy1sJrHO1+/fl27bbmubUb6Rs085s5k5wn2e0VbdNYW8agrFcBI0XQcr45hW9sg5B7UF6CkS/ezhYCW+PvLmCaRtAiJA4Zb0A4yQKAsAbU/2tgTpKlvdmlSObjITwhAoDIB2YiTFeG23erwD4Xdv7qrP3d3v3jatq7d5/q7e/euwtO/SlYBl7iuT2FFS251dk+dEsDQPQU7mUIAAlcjoN7KOUeCTmpDD6VeRt6Wphi+f//e/4izPspcpPsLXA04YVpQOp6QFrSADBCoQwBPSB3O5AKBXAKyAzUXo+kSZ0ZOZ6C6n7kJRuIHTg/n64g8snZrEm/y1chLsxbNfl3HqcjA1vkv9keICQEIXJmARuXaJViQgBo0mqCCPC+Y1HhuedwFF6zGFPmyBHAXXFb1FLwXAnTKvWjqsnJqYa2W203eId9fJCAbXEb6dkRf5+0O1o2ON6657ItJwS9LwDcbtMRRDrSdKJSC1o3MF1qvJfv69eunT5+yyWeNT5nra431lHp8c078WV8+ndqr+uRfOTe8JnmpxUznlo7cIQCBgMDaDBCvfACKnxBoloAWwchToA8GbpZQy0d+/PFHnSwy2PTtmknDQurNVYUHIQABCGQRUA+lj9lqwGv3dDS4yUdb3z98+DAVvIj3Z0oqMMLZY59VtY6IvGY2MCw6gjZpQuB0AkEj7OThlXcoCECgZQIyMjU1IwvNbTXPklZH7mkr0aEOEDUyMoAlpIxhuyUclGKaAgwu8hMCEIBAnIBaSEXQ6rFp56FaIbVFuQ0Rm3zikLmbJLA2vu7ULb9WHMYOyZpABAj0SAB3QY9aQ+brEKBTvo6uRy2ptgBpjLb2sYF5qbuznwfrRtfanO70Mq9aXIHARQj4Ow8L7tHQEbFaY5k8mMwtLPnmIrjPKmZkvazWHqkSrAmmTmvxE0mL8Tds1V1Mp8hF+X/9U4pdmqrlRY4rdgkSgAAEGiGgV3vxc3L2RqyRgiAGBC5LQAtTtPNbPfUGArI7NQSVAaojQA5d4LJBNh6BAAQgAIHeCahn0Q4Z+ax11lS/ZfGXQ+nztqUKEoyvte6qVMqks4EAnpAN0HgEAl0TwBPStfoQHgIyMuXEePPmzQYjUzur9UHFox0gamRkBisjWcLyukhOuV9yPxakySkVUzNNaBwCEICAnYDaN/1p/loNiBoiNZVqiLQVQWc82RMhJgQg4AjgLnAoCEDgIgRwF1xE0RSzRwJ0yj1qDZkDAhqp6TMARndWwRnJQIzjftKNHseWlCEAgVwCshwOWuYhh5sSX1xu7YTUXIBr7dnk47CUD8j1Gdl+s7gTxgkR2R3k4rhAJBcXp1rgn//853yTmXaVNfWtoWo0yAgCFyGgKWe95kFh1TTx4gdM+AmBlgmoB88VT/uCZO3kPkV8CEAAAhCAQC4BrS7SesrcpxqJ7w/Y7969W1Aqf6HnfBheMCOSShLAE5JERAQIjEcAT8h4OqVEFyQgI9M3qJIE1ONrBi4ZrXgEySn3i2b+ZBJneW90vKu+uqxzQ4uLRIIQgMClCGih1XTI6KVKTWEhUIQA7oIiGEkEAn0RwF3Ql76Q9joE6JSvo+vhSyo3kaWMWR4kS4J14tCN1uFMLhCAQJKAXOt+nLLLPJSymjt9CltbfeYzFDpqRytM5I6bBGCTj6+IkmHNuMS/jhc59Gj6uJ5dmrma7c+WjampJn/7mkv89evXLkwAAhAYksDia/7q1Ss1aEOWl0JBYDwC/hJkS+l08gcb+SygiAMBCEAAAkUIaD1lOyPfzSUqWwTfl5Tbj28uAg/OCeAJmTPhCgQuQgBPyEUUTTEh4AjoczoufEpAJrF27OgTjvaFGtoKrs+tc0TLKfoiUwgMRkAtSdkh7WB8KA4E5gRwF8yZcAUCFyGAu+AiiqaYHRGgU+5IWYiaJGD8aLPdd5TMsXIEutHKwMkOAhBYJCAnvH9dG3L8n0XC+pi2tvpop4k+2qNj1rXhRw2gMtJRO7rlsmCTj0NROCDo8ZN0I9tq3759myXN/AMaWY+XiqzatvgBIm1nihS2VO6kAwEInEtAr/niCOH0ye9zsZA7BDoiEOxBT0ouUycZhwgQgAAEIACBggQwLAvCJKlSBPCElCJJOhDokQCekB61hswQ8AloVUR8EsePrPCi8zOIU+HnDz/8oK0+mvmzTwxp4ubp06cVZCMLCEBgbAKMysfWL6UrSwB3QVmepAaBvgjgLuhLX0g7PAE65eFVfLUCLp6/P4fQ72JdutG5NrkCAQjUJxBMHBjb3m1yqt3TMeva8CMfvr+9Z0qNTT7bqCaekoGo71dEIunw+8jdYBNYJOZ068GDB8k4FSKs+XZz9yxVEJUsIACBIwgsbqZXD6ce6IjsSBMCEChLIMv80KmN/ToFynIjNQhAAAIQqEbAvoqxmkiWjPyjjgNnkOXxSBz/wJhO4URK18stPCG9aAo5IXAQATwhB4ElWQjUIZA1M6c5nfkEWx05F3ORW0ablHS83+Ld+UVN07DPZ46FKxCAQBaBRvY6ZslMZAicRQB3wVnkyRcCjRDAXdCIIhADAiJAp0w1GIyAZWFPfGVy+0DoRtvXERJCYHgC/koMFfbLly9nFZlNPoeQT25riW/LyZpbUgFacKrq6LgPHz7MaeqY/6amvuYScgUCEChF4N69e4vD45cvXxq/FlpKEtKBAAQ2EMgyP1qwPTaUkUcgAAEIQKBrAvFxdLNFu3v3rpMtcAa569sC/pYhNvlsY7jzKTwhOwHyOAQGIIAnZAAlUoQrE7CsinB8njx54sLtBHS40rt374zysM/HCIpoEIDAGoFOR+VrxeE6BI4jgLvgOLakDIFeCOAu6EVTyDk8ATrl4VV8wQJaFvb0vp6HbvSCFZsiQ6A1Av5KDMlmd8IXLwibfIoj/VeCyU0+BbtSJdXCLprFKS6dWKzPSB2CmEQhAIEmCWhf36Jci03EYkwuQgACpxCQeysrX17qLFxEhgAEIACBIgT8T+IUSbBOIv5xWRbPu1Gqz58/+zH9XPzrhA8lsGgR4Qk5lDmJQ6BBAnhCGlQKIkHASODnn382xlS0gnM69kwtMR8/fvzbb78ZTWVNXTFlY6FKHAhAYJFAC/PRi4JxEQKtEcBd0JpGkAcCpxDAXXAKdjKFQECATjkAws8BCFjOrGnWi2XnTzdqZ0VMCEDgCALB4a3a85O7tLKUVGzyKUXyv+loqU3y20wFu9K1Lu2/Ah0fevr0abBxbcpTn+84PnNygAAEGiKgOZ7FRknLGd+8edOQoIgCAQj8L4GsdS16tKAl87+C8AsCEIAABCAwGgH/W5fyFfz5559FShj03Q8fPiySLInYCeAJsbMiJgTGJoAnZGz9UrqBCcgqy9qA/cMPPzRLQ+ebaoWHcZ/Pq1ev3r9/32xZEAwCEIAABCDQOwHcBb1rEPkhUIoA7oJSJEkHApsJ0ClvRseDzRL4/fffF9foBgIP8BVWutFAp/yEAAQqE7h7926Q44cPH4IrdX6yyac85+RnfDTXon4okvGjR48id/1bz58/P31uSZuaFovM4bW+pghD4DoE/FWMfqnZ9efTIAyB1ggEC4Xj4n333XdxSyb+OHchAAEIQAAC2wjMPSnb0qn8VLD9ptSnnP107D6EymUfODs8IQMrl6JBYAMBPCEboPEIBE4nYDn31AnZ/lknWft8dJKxFoW40hGAAAQgAAEIQKAUAdwFpUiSDgTGIIC7YAw9UopOCdApd6o4xI4TsCzs+f7778dYz0M3Gq8M3IUABA4lMD9Ra3GXxKEyTImzyac8ZH+pzWLqyQkh41J4pXN7e7uYRc2La9Iufs2jpmDkBQEInEJAQwXtP5xnrbMEXrx4Mb/OFQhAoAUCWYfXJi2ZFkqEDBCAAAQgAIF2CPjm8doIOktafQza77uLpJklAJHXmOMJoW5A4JoE8IRcU++UuncCllURroxdeEK0zyc5OeVKdHNz48IEIAABCNgJzJc42J8lJgSuQAB3wRW0TBkhYCeAu8DOipgQKE6ATrk4UhJsgYDFndWFF8sCk27UQok4EIDAQQQWz589Zb8Gm3wKq/j9+/fJj+Ilv4inj/P4a4AWRdReVS3rWbxV86I2vi9aD3Ly6quXNSUhLwhAoB0Ca6PlV69e/fnnn+3IiSQQgMBEQL15FophnAJZpSYyBCAAAQhAYDMBmcduIVSRre/Pnj1zwugzPqd/4NcJc5EAnpCLKJpiQiCLAJ6QLFxEhkALBBbnNdYE68UTom9IGrccf/nyhRmcNXVzHQIQgAAEILCNAO6Cbdx4CgJjE8BdMLZ+KV2zBOiUm1UNgu0kYHFnJVcm75Sh5uN0ozVpkxcEIOAT0FfR/J9T2Oh7nz+45wqbfPbQW3jW0pUuqj9IS1u+dOiaWwbk3/3uu+8+fvz45s0b/+JZYb6LdxZ58oVAywTWNtNL5jX7u+XiIBsEhidgsV58CL0sbfFlJgwBCEAAAhA4kYDMY9/jo63ve0b0WrupRZmuOGd9GNoJcMEAnpALKp0iQyBJAE9IEhERINAaAf+7iEnZOtpTrU+pG/02MiNzj31JgiICBCAAAQhA4MoEcBdcWfuUHQJrBHAXrJHhOgQOJUCnfCheEj+LwO+//5789oBkM/qFzipFVr50o1m4iAwBCBQksLhhUo1w/Y/53Pn69eueguljMjc3N/MUdiY7T7CXK/fu3fNX2yyK/ccff6gHWrw1v6hPA/3yyy9KU59/0vYedcPtzCetaV+luGwFmGuQKxC4JgF9sWfxo3Wi8dtvv6mpvCYWSg2BNglorbB9n4+sEfkO2ixIcanWTB3snOKoSRACEICAhUDEwnSP66SMZj8d+fjx4w8fPjhRte1HSzDdT0tARXvy5Infa+sEEPXjlmeJU4rAmnmg9LEQSkEmHQh0SiDST+EJ6VSniD0wgUiHPi+1JmUUf3692Svy29y/f98i3qWcPBYgxIEABJIENMGdXFWWNQ+ezJEIFySw1k03PuheE1sabFzyC9YxigyBygRwF1QGTnYQoFOmDoxKQAcIPnv2LF668Vw9/Xaja20Ro4N4HeYuBBohsNb4aDmKdnPYN4DsLw5f8tnP8L8pSK/JHT7qSrMUrGVA2vulrT7qp7UAqJ0dPir22hc5nj9//l8ohCAAgUsSUEP36NGjxaKvNR2LkbkIAQhUIOCvFU5mN9KxH8nCEgECEIAABCBQkIDG9X43KqtYA3xdtGQhb4M8A/In+L3269ev2eFjoVc2ztpwBk9IWc6kBoEeCeAJ6VFryHxZAr5NlYTgm3DJyC1E0PlKRstE81l7vjDZQmGRAQIQgAAEINAIAdwFjSgCMSDQIAHcBQ0qBZHGJkCnPLZ+r1w6izurOy9WUqF0o0lERIAABI4goMZH+3nmKevsmzVLYx65yBU2+RTB+P+JWLrS77//vmSW56WlpUi//vrrYv6VK/GiDFyEAAROJ7DWFOj88s+fP58uHgJAAAITgdz3cTynADUBAhCAAAQgUI2ADm3ye1KNqfVlHnmInj59quWV6pR17Lr280ge/auw4mtvj3by6COZsq7985L1ISA9VU1yMpoI4AmhJkAAAnECeELifLgLgXYIWKZynLS+/eYuNh5Ya47mYttjzp/lCgQgAAEIQAACEwHcBdQECEAgTmDN6mbhRJwbdyGwgQCd8gZoPNILAYs7q0cvVpI/3WgSEREgAIEjCGghx2Kyb9++zV1suZiO8SKbfIygTNEsXemDBw9MaTUfaa371Lc7tESpefEREAIQOJyADibXWeOL2aw1IIuRuQgBCBxKwGK9+AIMs13ZLxRhCEAAAhCAQDUC2rej/Tl+dtq6I0/Qs2fP5AXzeZ0AACAASURBVC64f/++9vPcuXNH/yp8c3MjyznorHVmzC+//KIv/fqJEK5DYG0ggyekDn9ygUD7BPCEtK8jJITARGDt/LJFPnq1F6+3fFFzNMaP+cgW1a7ylsuCbBCAAAQgAIH2CeAuaF9HSAiBcwngLjiXP7lfigCd8qXUfanC6mRA/yjAtbIPucmHbnRN3VyHAAQOJRBpUX/88cdDs/YTZ5OPT2NvOFh5s5jcGEtjtfH9y5cviwWsWX0XBeAiBCDQDoG1uWS1lhp+tCMnkkDgygQs1ovjo1XF9+7dcz8JQAACEIAABCCwgYD252iXTsQrFElTI24NxntcaRopVC+38IT0oinkhMC5BPCEnMuf3CFgIaBN15ZoU5xtNps9/eNiri1smucYbEGfR+AKBCAAAQhAAAIRArgLInC4BQEIOAK4CxwKAhA4jgCd8nFsSfl0ApaFPTqJe9Sj+elGT6+BCACBCxKITA3oELE3b97UYcImn2Kc//zzz7V9L34eY3zJZ23WR7bCw4cP/fIShgAErkzg6dOna8V/9erV2i2uQwACNQlYfAFOnoj96uIQgAAEIAABCEAgSUC7dLS61L7VR/tstb3njz/+kLdoVAd9EtrpEfCEnK4CBIBAFwTwhHShJoS8OIGLeEJkNOpjgxZd6yDYalOSFnmIAwEIQAACEOiLAO6CvvSFtBA4iwDugrPIk++lCNApX0rdVyusxZ018HoeutGrVXjKC4EWCMjBHvmmy7Nnz+p85IBNPsUqg1bnJNMaY7/s58+ftRFtsbB8xmcRCxchcGUCa3PJb9++1d7IK5Oh7BBogYD69CwxBnYKZHEgMgSKENALWGfIV0RaEoEABI4gMG31+fr167t37zSalpNITgPt51Fe+lc/1fNqUkreBlnObO85QgX2NPGE2FkREwIQwBNCHYBA4wQsqyJcEbr2hDx58sQVJB6QqzYegbsQgAAEIAABCCwSwF2wiIWLEIDAIgHcBYtYuAiBUgTolEuRJJ02CVjcWV17sZLY6UaTiIgAAUeAxUgOxc5AfEOE3f2+R4y/73mYZ30Ca/te/DiRfV1+tMbDaxvfJXa8TjdeLsSDAASOIKBm4cOHD4spa/L4xYsXi7e4CAEI1CFgcQT4koztFPBLShgChxLQSn190W76CqgW9Gtxvxb6H5ojiUMAAo0TePzvv8aFvLh4eEIuXgEoPgSyCOAJycLVeGRty9dHTvQxPck5BfTvETJPu3zv3r2rGYR79+4dkQVpOgKWqRwXuevBmmxMV5B4QEw09dt1YeMF5C4EIAABCEDgIAK4Cw4CS7IQGJIA7oIh1Uqh2iFAp9yOLpCkOIHJRZlMduz1PHSjyQpABAiIAIuRylYDbePRF3vW0pRT/fb29uj1z3d0ZOyaBJbrnz59urm5mcfcmew8wfavaL5kbSG7E/758+dSqvvZY0DnB2uucVFyGQqqD4u3uAgBCFyZgD5dt7gAQssX+JjPlSsGZW+BwMOHD+37fC74zmLotlBLB5NBI+qXL18G3aJeLm34UXc5WGEpDgSKE4iMRl1eF+ytXNkJHEcgUvfwhByHnZQh0DUBPCE9qk+tvb6ep1kZGef6Uziw26sVSvaMDgLQgL1ajpfKaG2kvwhhgI7e7vnRUgmNWBc5cBECEICAI7Bm5LgICmhzLG4uHwjhXAJrnXWD609wF+Qql/gQgMBaT4pbm7oBgZ0E6JR3AuTxxgnIYxNZZT4Jr6NFtReo8YLsFK+vbrSjcc1OvfB4IwRYjHSQIpIOds0lHXp41jcHFeyCyVqOf3vw4EHvZPTljbUiaBJo7RbXIQCBKxNYaxy0VOL9+/dXJkPZIXA6AfsOH4k69rEfp+sCAcYmIM+ytvrL6yTv23yloK5EbOyxyVA6CEAAAl0QiLTSa4OdLsqFkBCAwHEE1hoHPCHHMd+Wsgx1+aaePn2qORidbKXjzLQnX82+Bstzu31bFhueUtaLB6ttSIpH5gSu5gmxO3O0tWyOiysQgAAEIAABCEQI4C6IwOEWBCCwSAB3wSIWLkJgPwE65f0MSaFlAhZ3lt0F1HJJ47LRjcb5cPeaBFiMdLTe11oel6++9uPCRwTY5FOMqo73S6b1/fffJ+M0HiHydUt9y6hx4REPAhA4hUCkJ4s0KaeISqYQuBSBz58/Z5X3Ck6BLCBEhoCFgEbU+jar1gvOP+DjP24ZSvjxCUMAAhCAQE0CkWELnpCaiiAvCHREAE9I48qSla5j7XQAmwx1KUsLQSwHeFUulM56rJzjRbKzrIpwKAbwhNiLoN1luZ4iB4oABCAAAQhA4JoEcBdcU++UGgJ7COAu2EOPZyEQIUCnHIHDrQEIWNxZdhdQv0DoRvvVHZIfQYDFSEdQnaepxQD66ub8urui5V46SM79LB5gk08ZpMYpt3v37pXJ76RUVMy1IwyvYCicRJ1sIdA9AR2GutbVaQnF8F8L7V5/FGBcAhZHgF96+nqfBmEIJAmog9NATqsGX716lYw8wFkAyTISAQIQgECnBPCEdKo4xIbAuQTwhJzLP5K7vtsz7e3RNzZzB8WRZI+4teaHPyKvS6WZtaFL73LvcLKKwMd8elc38kMAAhCAQE0CuAtq0iYvCAxDAHfBMKqkIE0RoFNuSh0IU5yAVh1Y/IRXWM9DN1q8dpFgpwRYjFRZcTrTOZ6jDpKTNRKPs/kum3w2o/ufBy0zQwMs3YusUEx+lOp/ePEDAhC4GIHIZvrIZ3MvBoniQqA2gaz1TNqq1/te5dp8ye/CBDSi1lkO9+/fN/Zx33333aHnOlxYFRQdAhCAQAECeEIKQCQJCFySAJ6QptSuM+1ub2+//fZb6SVrLHxiKQaYTTiR3lrWWTNtw6yN0JBzDUhwvZe3IxCbnxCAAAQgAIFTCOAuOAU7mUJgAAK4CwZQIkVojQCdcmsaQZ6yBCzuGq3nkeezbL5tpkY32qZekKoaARYjVUPtZ2TZHKHWSfNQ/lOlwmzyKUPyl19+SSb04MGDZJyWI6gKRowGLWRsWXhkgwAEziXw6NGjNQE+fPiwdovrEIDAoQQi3fo832GWtsyLxhUIFCTw+fNnnQuu7T323k1dpGUoUVBIkoIABCAAATsBPCF2VsSEAAQCAnhCAiBn/XRn2umsNcuZl2fJGeSrSSMO2giYFPl5TU+IfZOPDrM7aCayiPpIBAIQgAAEINAOAdwF7egCSSDQHQHcBd2pDIEbJ0Cn3LiCEG8/AYs76zrreehG99coUuiUAIuRTlScdlEm9/lo+imyC3GP8H/f8zDPOgJX+JLPu3fvXHmDwHUMhaDg/IQABIwEtOJ5LeaXL19kheiTmmsRuA4BCBxBQO9dVrL09Vm4iHxBAjoQWqsGLYMCB0ev1U8//UQP6IAQgAAEINAgATwhDSoFkSDQCwE8IadrSos8ZKIbv65plFaHYt69e9cYeUM0pa+TwjRXHak/G5LlEUfAsirCRR7GE2Lf5KOy6xAKqp+rAwQgAAEIQAACawRwF6yR4ToEIJAkELG3WTiRpEcECMwJ0CnPmXBlMAIWd9YwXqyk7uhGk4iIMB4BFiO1oNPnz58nJ5vUXL948eL29raswGzyKcNTY61kQr1/ySdyHvl1DIWklokAAQisEdAChbVmRF3gmzdv1h7kOgQgcAQBiyPAz5e+3qdBGAI+gffv32uvDtt7fCaEIQABCAxDYG0IowJiHQ2jZQoCgeMI4Ak5jm0yZTmaNn+65/vvv5cnX/si3J/OaUvmSIQuCGQN3IY5kUE12a4dIYqslrCnQ0wIQAACEIDA2ARwF4ytX0oHgaMJ4C44mjDpX4oAnfKl1H3Bwuor5ZaPk19qxopu9IIvwmWLzGKkdlR/7949tbTJxZavXr1StLIO9m/aodCvJMaz8LueE4p/3VJ9Z7/qQ3IIQKAOgciIInK0Rh3ZyAUCFySQtDt9JjpLWNaqf4UwBCAgAlo4qFdDX1y1LxST2fzbb7/ppI2uhwZoHwIQgMBFCOAJuYiiKSYEjiOAJ+Q4tpGUZWzLSn/27Jll/tulI2Vp676+YfL161d5+2Xq68S1x48fy25nh4+j1HtAdcNehMj7a0+kkZhZm3yy/EWNFBAxIAABCEAAApUJ4C6oDJzsIDAegchwg4UT46mbEh1KgE75ULwk3gIBi6Pmaut56EZbqJnIcDQBFiMdTXhD+vqYj+Wpm5sb7c+0xDTGYZOPEVQsmib/Yrf/fS9rHiWZWv0IkZHk1QyF+vDJEQJjENAa6LWCaNVF1iz7WjpchwAE7AQsvgCXWmSQ7OIQgMClCOj7qlrqp4WDlu95TmR+/PFHbe/RSRtsmbtUVaGwEIBA1wTwhHStPoSHQAsE8ITU14J25mgGxWily60tK/3jx4/a2CPHlJ5lK359ldXM8bKeEFV1O2fLbJc9NWJCAAIQgAAEhiSAu2BItVIoCNQkgLugJm3yGpsAnfLY+qV0ImBxZ11tPQ/dKK/G2ARYjNSsfvV9nu+//94inmapLNGMcdjkYwQVi2Y5utuo3Vg2p957+/btWv6RjnPtEa5DAAIXJKDF0JHtjpFP6F6QFUWGwNEEjB8hdGJczSngCk4AAgEBHQc1jahfvnxpPxdcxzn88ccf00kbQYL8hAAEIACBlgngCWlZO8gGgS4I4AmpqSYdjabt9K9evbJkqkGuVoHIvJeVrokZyyPEGYCAZVWEK+ZlPSH2oa5jRQACEIAABCBwNQK4C66mccoLgeIEcBcUR0qClyVAp3xZ1V+n4BZ31tW8WHSj16n/lyopi5G6UPdPP/1kkVPn0D1+/NgS0xKHTT4WSok4lt70wYMHiVQavq0WJLKR6WqGQsOKQjQItE4g0lxEDthovVTIB4EOCVhMF79YkZfXj0YYAgMTkD2sg73v3r1r396jw5I1wNP2nmlf0MBwKBoEIACBIQngCRlSrRQKAvUJRAZTeEIKqkN7de7fv2/5gI924OsDm/puT8EploIFIalDCUTmOOb5jvRZJ41k5wWMXNGWuchdbkEAAhCAAAQuTgB3wcUrAMWHQCkCuAtKkSSdKxOgU76y9i9SdrloLKexRPqUUUFFiozXfVSlD1wuFiN1pFz7x3z0wQPNWxUpGpt8CmC0TB92/SWfeOcX6TULwCUJCEBgIAKR5kLDktxPiwwEhqJAoDaBrE0+2qig45Bri0h+EGiGgHxnT58+1aIo46HgElxvzevXr6ehuA6SaaYoCAIBCEAAAhkE8IRkwCIqBCCwTgBPyDqbYndkrj979iyZ3PSBTe3AZ4SbZDVkBO3sspcr8ubaE2knpoaoWcJYJryyEiQyBCAAAQhAYCQCuAtG0iZlgcCJBCKDDhZOnKgXsu6LAJ1yX/pC2g0ELAt7rrmeh250Q3XikQYJsBipQaUkRdLB0Mk4UwTNWxU5TotNPkbgq9GMq9K/++671SSavxGxGFQuVi42r0AEhEArBCJGtkSMNDWtFAA5IDAKgazXLf7mjoKEckBggYDsfB3vrRPBI596Dx6TbTxt79FCw+AWPyEAAQhAoC8CEXsJT0hfqkRaCJxLID6eijQ154rdUe46OC1prv/44498YLMjnR4katbrFn9zD5LwuGQtZ776ubPJx6dBGAIQgAAEIBAQiBgVuAsCVvyEAAQiBOKDjkhTE0mTWxC4GoHIm0KnfLXKMGp5I5XcFTneobhogwXipbZwGwwIxemOAIuRulOZE1iryGRmuJ/xwM3NTTyC5S6bfCyUYnF++eWX2O3/3Ov6gMBIz9f1F4r+oxz+hwAEKhHQnsBIJxdpairJRzYQuAYB4/5kByM+PHbRCEBgJAJ6TbRY8MGDB/qCqrFcsop1XtR00obxEaJBAAIQgEDLBCLDEzwhLSsO2SDQGgE8IcdpRF/O/OGHHyLNtbKWG0re+zdv3nBM1XGK6CXleFUJSjGYJ0Sb3IICxn+yySfOh7sQgAAEIHBxAhGjAnfBxesGxYdAFgHcBVm4iAyBRQJ0yotYuDgSgUgld8UczIvlyhUP0I3G+XC3ZQIsRmpZO0bZfvrpJ2NMedr3nxDNJh8j7dVov/766+q9/9zo2qGjZiVy0ts1DYX/KJb/IQCBbAKR9tAyOMnOjwcgAIEZgdx3jb5+hpALIxP49OmTVgpqe4/9TVHX9vHjR9nMOrBhZDSUDQIQgMCVCOAJuZK2KSsEDieAJ+QIxNrhI6M97pnXRIs24cu8P0IA0uyOQLy2BMWh2gRA+AkBCEAAAhCAwEQAdwE1AQIQKEgAd0FBmCR1QQJ0yhdU+tWKLMdmZMmuo3HZ9Tx0o64OEOiFAIuRetFUUs6sj/m8ffv2/fv3yTQjEf4eucctCwHLl3w042hJqs048QWOlzUU2lQWUkGgfQJqNCJfRZA1oy8ntF8KJIRA1wTiPXtQtH/84x9df40wKA4/IRAhoGHVy5cvs04sVqemhYMs/4pQ5RYEIDAnIItXa0zlSZBrXqequ38VU93u3bt39a8+O6A/eRLUzvDlgTnDClfi9hKekAoqIAsIjEQAT0hxbU47fCKmu7pR7cNnMFucfL8JygCzCz9eR29ZEeLzyY3vP0sYAnMCarQ1/NEgSO22Pw6aYvqDII2AtEZHbfilGvCJj+BMiKbebRoqCpHjo6GiyIiP2qhL8ZnXKK5A4FwCuAvO5U/uEBiMAO6CwRRKcSoToFOuDJzs6hOIV/JJHo0ZLztCpButXyfJcTMBFiNtRtfsg1oq9uTJE6N4ivnbb79tbq7Z5GPkvBrNcgJcZOfoarrN3IhbDJtrXjPlWxVE+6FVdv3JpR6su9JMw+RM1+tXfMWVZhy1BUKZyok/ZS2DTFK6TPHgr+rssBuqDFLKVBmmyRUpRXVA0yqPHj1CI1ngVZMj8QWZTT4RPtyCQBECetHs6aiJs0cmJgQ6JfDmzZtXr15NqyiMRZABoDHbwJawkQPRIDAnMF+fJPtZ0aaVgm590rR4S/9eZJucPHfqf/UXb2pEaQLl+xkETd2xxp58Lmxe3467ImVFEh+4/ccTEtH7BW/hDCmldDwhpUhO6SR3+MhW33kuWlmBSa0FAvGePZBwPE9I3AQNiq+fkwE/v84VCGQRmKa6sgZB7nQwDYI0AtLLqL/ic3BZpTgusvgIjv780d88OzdIDG5Nu31EabAxtXp5MXG7wqb5uKnszp+gubnpT9Vj4KFZoHF+tkNAVTQizMB1EndBRO9Xu4WvoKDGcRcUhElSFyRw2U45rutpkm4aaEzm9OQTmMxpGdL/Hmb9c7BxRJxJv3fjlXwqV7wrcWWfhlpKMDh6QxVDtUKJ6F/5VPuyZuNlV2FZf+gqAIETCbAY6UT4TWUtJ54+QrhRpK/7/nQk3mLG+1Lt5mn1fIvFDy4qWjdFmgkalMX/KSfyLHr3F7Rn7vnz5zJi/JJGwrJyXr9+vb/YyvfHH3805qtoiqxH9udLCnECUq5FKXoX1BjGk+KuIxB/oVw0AhCAwBEEjKaLe0+L9HFHFKROmhc3dOtAPjcXbdSxdPTujVAAG+xclZF7swTUYGoYte14C3mN3717ZymaZbmhXmpLUnXi5I4u/dZmMSxWjDvq6G6R/3QRT4g44AmpUw9PzAVnSHH4kVZFL1Tx7MZOMG5vyMIfu/iUbhuBeLUJ3tCuZ3MW+chQD8oY/ymbczEdLkLAQkADFlWheB3LujvYIKj4IFGGhN7xmtOFFk+aBu+W2uLiSH714Flt9VSLJIwWKRpdCi47Au0TaNktH2nBcBcIDu6C9t+vPRLiK9hDb+3ZSKuCu2ANGtchMBGIvD5DdspxvU8DDbUbESz+rVJddlwq7u4kYBl8xX2hGpqp+7YPtZRj5QHmTkR+rQ7CLXSjLY9rdpLncQsBFiNZKPUVZ2pU5YkKGhzjz3iLHUFxR/eMeSxG01FDNzc381s7k50nWOfKdLzutHJoOkA3nq9ixs9Ymh7P0uvUQ08fXtciwnMPqVrT71Quiae9hnFEHd3VVrmXL19atkEvFkpWzu3t7eKt5MUXL17o/PhktHkEVS29/Oywn5PZf0WtgWq4pR1wecks1lzCufvaJfbbt2+nRfwyWLUHVLXLSdhIQDU20nJ22n00whYxIJAkoK5KnV0ymosgf9C5zZqT5JTAmiFES3WKOgpmqrNqZEGpx8zq6GXs6fU51zgvCOE6SelkQRkeGrhJ3e7fxeJrCKax2GRBoehFRPOLGkPpVZINnPU2zdPRFcGX+R1/y/TySk2Lj7uLSkfR3M+zAiKj4kSM3j2CqZaqEePDPnsYxp9dMwCmp/CE+PTwhPg0xgjjDDlIj3hCSoHV+YsR561sEvrHUqgHS+fOnTv2Eo035Nd74T6QYuGgSQeZQ5aYxIGAT2DD0aT+4/GwBnoaLTY42REX27+r10pFOGiQqIyqTRfKYZL0AMj9YvSr7JyZ9QlrpKbhyZVd2T6N3sNro/LT++g1wSbguAv8ioe7wKcxQBhfwXFKxF1wHFtSHpvApTrluCo1ENM83baBhsZZehZnWpzwWXc1wX3//v1k7lofuLhqdFoOsW0xqjLVAFO7g9ofXjXeja61VKePa5L1igh7CLAYaQ+9Zp/V66weM8vHvliWjYsw1Wrs+Rtpx6F93+qiAo64ePqmUq0cipRLd/dUnnae1ctT5Ggx6Sv3nD+9QTKaI5Att+QmawfmAJJo+mFzfZA2pdNTIKgaLzZiqpYq0SkirWUqN3ekYp8FcE1arkNgMAIajUdewOCW2rTBip9bnJEM3dyyjxpffWK8GwreAv3UiyCjt7XOdFQFFSmX3lypTM3dZjNbD8qyKiLMwIloEa3szPkrs/+KXtI1bnoTk+mf3nlJyPhoQtxURjnHxVDVVZVNj+hPAf3UdWNnrXQUf40V1/cQwBOSfNH8CKqKeEL21Ld2nlVDFG++fL0HYbW9Z7VIvThD4iboWfTaqX5GSeLtMxiNGC8YTXUjaLUiP2WJjYdo0WkcgaDuYDwIlOhQAhrFJAfgMhpVtdSS65WcBkESyR8Hqa9UnEjN1C3lorwOLcsRictazn0NVVLR0FP6V39xLP5dQRbeI0rh0kzqWvJIsy7+WkA1wTj49QuYDKsiWXJfk4rrjRBY67tPFy9ujuru6RIWEUDNyOaxof+SqvnCXVBEI+cmgq/gaP64C44mTPqjErhIpxxXn2Ug5nfNa2GjE0AWgoy03M49XgTuRghIv2sq868vpqB1pH6czeH216M23o02O65ZrDZc3E9AlnO8Ts5fRvlY1KPhx9gP/7gU1BpnuebmWvavbJt9+NvO4g3TGMkW8Wm2Ez73HY57cKT9nfWnhce1smpN3XKgy15RMVU9pAj9KaD4cSx2F97iqEONwjxTWcnKV93AWpMhUVuAOYAMUvHiFIWULhVIEVNNUK2ITD8oZmUUEmytGuv6tu7huCIs1nwnv/0NOk5CUobAwAQWmzj3AgYBo0NnYFzDGLoD68heNHXx20bU9iyIeSIB6VcmRO6imaDR83+277U8kbbRkaEeR/2IIrvxlGSebGnZrroeGd3o2UWLWo/7aloM69kT4UQM3WlAoSIYxRM3S5WWqW9P05g10aSsxdo1XZRqBkCkV2ytjHhCBtDvhiLgDNkALeuRSAehlxFPiAXm2uhsas1kXVgSIc41Cci2X+v15teHfB/X5hTmxZ+uyFC/ZlWh1BsIqHGOVzAN0PQO2lvpaXSfTLMXm1yDtchEUvAOTmNGEVhUhJKahtLimUzz0KZMOg0kn/9MjlLXfHRKfPIkqLBKZEpH/wqLhjB6ypK74vRSQxZ1zUURWDP8ToeDu0BNkLSjV/LfLygLJ06vkocLIF0vNrxTn+XaatWKSN+06OY9VHQJNu+b3BWJemjuuYnjLsglRnwITASu0ClHdK0ptsX22bV1Cqi5czN0Skp9t5pHtTmLLbYmBSbbezFTPRVkJ8s8En8xES7mEohX8knX805NnfLagHqa+lG/7Gw5VQn9jGek1BQ/V/hq8RvvRpsd11RT0HUy0muy5ujwW2Y/rHZVFfg6iHosqaW3VSNpWdHhq17J5tJgk8//E1On5aNsJKyXOVejZeMHVlqAZQCLbdFSmdrQeOnUNC8avhMiebiSiphnrRdevXvyQWU9f1b5zk23ZFJECAjIfp3X+UiHGqkDNW1c1dW52MHbWlOegOr855oVO8ms6j1/hCsQgEARAmoKgsYh/nODZVlEznYSWWuv2pEQSSwE1L8v2k6R+q+RGPXfwvb0OLKCZKrlDpsjqne3LPb86cWvL4BaxTXXsEMnu1T07ManYkqJi9bs3CyUxl1GawElVZ/MlOPi6GBneyJPhYW5ZSB5FpYe812skK7KxX0FXZR3sVtUqfUyxkunF3axnk9wLC3nPGs8IS3UGZwhFbSwNrKYXp95l1dBpL6yUPsTaZzpB/vSZn1ps8YLahLrS3h0js6MMQYsffrRMpN++wRkN8aXL+wfCsVfXvWecdv1dIbyLFleOhnY2zoyPRVRgZI9iE+kR3bljWStZnY+yFWaKouRg2WYLEkiU3un1w0ESBJQZXDVyQ8kHzw6Qrz+R2r+0YKVSn8+Zhd/lRp3QSnCfaWDr6COvtZavKn1w11QRwvk0iOB4TvlNaXIRRYfKBk77nmnLyt9nqnMm7XsFuPPU+DKZgLxSj51E8GoZ22EmJy3laLnVcK3w42Dtc2F3fxg493omniby8uDDRKQzRx/ffxXaQrv9Jg1CGE8kZKuJzXRalqnqQR1zXMtR67o2VxibPL5f2IiHiF71i05YXM1WjC+uvB4wQvmVT+pRUtUr5BeUbswelfXEMlyiqQzt6uyFpKqaVjMWhcjmXIrTmDeCGisItSRpyJtdM3xjGWuKKtiR4pc5Fa8bdnQkxWRikQgcAUClubC79fibeAViDHq7l3L0mBkLbJf211YPXhTnWbvKjhOflluc4va6XF/gAYwsJLo1gAAIABJREFU0F3SvSvmsuKyBjVBFou+Er2Sk3Nkihw3Iye9n2JMro0u9wDx+SyO/oJ6Hh+B+qkRjhNIVrP4443fXaurWX1fpELG6+G83c56R9QyL2aNJ2RnrcMZshOg8fF423JK52WUvJFoa+sJ1BtmtSSNFAcxKhMIrKb4z8qyVcgu3v4s0gjWiFQQkiy6IyB/izqvxfozXSzVOCudSEa6JUkapKf3zuKPUu/mD3g3F2RxNC1FaEB9hHMjohFXJURgsThSqIvjAtvsecsaGlqzRS10cbFNt3yyS+2C7ZqQKt3c5Nb7jrtgjdjw1/EVVFNxvG3Ra1hNEjKCQEcE4i+O7MyOypIl6qJ73NnVCmSZ1vNh3XyRanxck5VdVkmJrKGcr9m1sBtRKv7clpuqhN4XI08ZfmsZ6XqWWWjMcX+0eGtwejfa5rhmP3ZSmAhIv/FGcv5CsRip/cqjViXucVpU4nwGfK59/0quw2qvZTNSYyR20oFP88SwJJHu7R3tES/AmnInLDIOjsi0TpoybuZu6PhilDXBIm/12jRG8FZLErufXfZZvHs4t86sUWr/urgFVUKatYgdaTTWKoAl2aw48SoxvbDVhDFKHtAOGluqsREj0SCQSyDSZwWvoX7qPc1Nf7z4a7bQeCUdr0TS3aIna17V3RXF11PjoRivRBuU67ScDMi0U1PpXKLj0dtWIjGPG28CW8qVr1H5XE3u3ZSVOL8bXKnff2k0Nx8UFB/Ox33rEwSNC7apmKd8AqpvQaXyf+IJmVhFrMq1sSeeEL+atRPGGVJTF/HOFE9IRBdqWPym2A+XskAiuXOrdwLxnt2vTgp33dGvaSqLwARkrTdfy4LrVyOwOGpzb5NGJWU7NaUWnwHJnRc/Wl+LI0THxwWKv2hKcG5s6Ip9/tFIZp6LK5QLLNaBeYeuYcViTKMkwRDD5e4HnD/BmCbRGiGw1nmdK96aVFOV69qKUEMxf7X1im0AjrtgA7QGH1HjHFQJadYi59xH6trk4h3fmjxxs2GSp5owa0IG1wPaDtoU2NNXBhnxEwLDEBi4U17TkTprGRtB++D/VAu8wfKf2wC+qy05LdW1/bOGupHr89GTr24XnqTVvPa8K9k2No/n2+bwal52x0eBc7vRtcaqkWqGGJsJSLPxNtmvhFNY8dt8gzZDGPLBeBuo1mZtHKGmZq70+JWs1olNPtvrW9KakZ6k2u0ZnP2kTLdIVdvm2Tm7TP/Kf26kSk2bm9H4Kzq3oYO2QFnb39i4RiZl+QZ3C7R7kSFwOdmrd8RPVO31j7yn7tbmGn6QBuO2TmvSHgSBZCFQn4DaJdcsJANGl339UtTMUc3RIqiaMpBXLgGZ6EG3vqhE/6J6czZ15HI+JX5yu7uv1imsyiC7Tit+VDH0uAxvu+19ShkbzDQ5BhHksm+QxlDzt3iyD6W+uZaDK9WMcKesubRr/h33yLaAOAeFnf+UmU0l34bXPRWv8/ahokuwkQCekEYU0ZoYQQtmr+E4QzaoEk/IBmh6JNL7qx5uS5OnLkUg3rMH1tSQrvX4foyAwPRTo6dLVRIKm0Ugsnpb9ee4lyj+LrfjxlzzJfrvmgyw+dRhlhYikedGWtYsZCRld8viYZ4PS4O2SIkU8SQE1qzPeQoXL77jQOBQAmuv0qGZJhOPN0T2wVQyo8oRcBdUBt5FdkHraq/e827ItcxqkOuU3eUYCUyu5jryWHLBXWChRBwI+ARG7ZT9MvphtVpxI9zeUPvJTuG5JeAM9XimUzM7T5ArRQjEh94T/Mk1Op86lOL2OHZUnSJ96HGD2c3cWu5G2xzXbEbNgyLAYqRRq4EcWZGxjFrFpM8z3njO29Vkgj5qNvn4NPLCcatxUkw7nuW8sv07drzitnY4lrGAc/NUToq5u9mY2hQt8E3776QsCT+puWllt36MDYGK4+dI2EIgYDvZwZYHFSduWO+xm40CzCuVXwNdeGclNwpjjxbn1mnzYi8+MSFwCgH1OK5NsAQOWqB8Stk3Z8qoezO6Ux5UpQ0mn5JVXf2R81SeIjOZGgnIkokbD4GuFbmCGWYUvt9owh53jAq7UB9UwLnG1SZLpEDX85/VJoyngs9HzYe2Kmsdk8+BIeHOOjnXqY+306EKnpCdtWLUx3GGVNbsvGsboHmpwHCNm3r81pxdFWiQxQYCSYPWfxNla23IovFHgtbeL+9aeEgOjaupF/HiL9TRw3Clv1ZpdV2ynd4vxCWchK8g53zyWpkWrGOWpX6BLoLTDzXmCiJsFs8yQZY15bdZEh4sS2DN+1E2l9zUcBcYibFwwgiq2WiB9ZjViq4N36ZO8GhTQUgt/YKEKdUNlVJinFun3shScEgHAosEhuyUF0uqi5GOdWpd97cSwUBmmmMKLk55Bf9Wno9bQzTkdcuwS6qfm81Sn30l6iI69ZKR3Bucgmy5G50raHqJFslzsXECLEZqXEF7xNMgItLu6ZbFW67GM+gl4z+VrF3mb+JpcTdC4Ndff43cnW49ePAgGafZCF++fInIFvfmRx488daff/55c3Pz119/ORlUCr2l3377rbuyIRB4OvwUVEnevHnjrjx58sSFFZBNfO/ePf/KWvjFixdv375du+tfj2vNj0l4IvDp0yefrexRy1jFSK9gUms5/vzzz2u33HUVamcld0mVCkikSFJGB1wkBW5BAAJzApbmwn8q7h3zYxKGwOkEbm9v1dM9e/bMbgjJfpOH6/379z/88MPp8iNAnIDUJMvhw4cP8Wi6q2jTBkU98vjx42R8IkQIaOikwWx8zKv3SKgjiey5pZSDlUkayrVmJUrIoHuVi+fQVuXhw4cBljlktYSKNr/OFSOBeFeCJ8RhxBPiUHQawBlSX3F4QjYwV0VdMwLlc2vN2bWhgDxSgUDcoA0EGNKI2mBCx9urABo/r0NAI53IC6Vm+ehhuNIP9or48CWbnJkayfoXa4Y1PAxmAOe5azTx+fPn4/ovFV9d5927d4OlCYIj19lcnjpXVGS57FxeWoAlIUtBULWMDEymTDVsV45OAAIQ2EwAd4ERXeStVHPEwgkjxrOiqcFk4UR9+HHze4M9X78I5AiBygTG65TXAD59+vTly5drd3VdQyStJ4xEsNzSUMvfJiG86q+Dya/FdOLN1+IjXLQQ+P333/2lrWuPSFOaOfXvalCsXsO4EtV/0A9rsBbZWqZM91c5P7v94Xg9pBvdT5gUWIw0dh1Ql6dVMWutrtpVtXuWWQM1nslVHD5J5eiPjv1bC2H7fqDFmFfecRg4SRfg/u1vll1ci2BbuLhYInextfMtLMSC9cr6aXnKEidiMejWlEJgA8lEtqSsOLkGR4+qMaI4IlrwIot2Vi7xNV5Zey6z8nWRg1rt3lA/IHeqi99IIDIbJ8lFtRE5EQMCIxHwXTN+E7EYrtB8dcH2yoZuFwqSzZM1TJpqu7pFjKUu9CshpSmLqSPNyuTWiqJeytW+nPOPfsw7C719FQqy4R2v2YUFQwnVQwk8HZ11KBzLe1FHQYcW86zE57Xdv9JjDxJUGP0sxRZPSCmSp6QTtGA4QypoAU/IBshrbrcGPV0bSscjFQisDer9zt2FR3VIBg2+K28kUEE1ZNEXAdnAaw3yVJHUx1UrUTDRFtRkGainWOyW494OlU2j+Ljvt+BI2dKqOC0o4Me3T4zaa5TKHlSD+U/BtydIzBYIrPXg58o2r1r+FVftzxUyK3fcBVm4LhLZb7RVw/EV1NE77oI6nMllJAJ+FzwP99gpL2onbuGr4AUHYoLmk1R3EPQI/l0XZh5qUXH7L8b7Bcc/CBT0lwb1IchIPzUK21/MUinEcZ3r7mtzXFOK/PDp6EXYsFCBxUh9VYy4inO9WMnGM2hO7Q3U33ZivWxjZFSJou0kfNbjSa/oWYJtzjd4J8u6dIPEgxdS/v2Ap6xhe90IXGxB4vOf9pQ3wxzmQfWsPkDND+UWTRXJT2EePlod8xznVxpc85rcuparCOJDAAJJAhZHjGtAck3VZO6dRrisodu+vtS9Bp24q71rAb0CMtiO7pfbR9eRhHoBjQ3XBhOuIw71RdXIJUm+oKc4WcDkNEbw1kv4ZJpFIsTXlkmq47x4wegyIOB+5k7DF8HSeyJJtt0VMHBW4AnpToMHCRzYURt6UpwhG1SDJyQX2tpwTH09Vn0uzMvGTxpsznBSQJ3meKD0svhltITLWgvjIb1mieJTVDWHhxP/+CDRPkFeSpvJLn569TTWKJVjkI5li5Fk2GDyBRlNP5MeA+Xlemp/e9hxqvFzWWvoZFcsFoeLbRJYswNPlBZ3QRb8wBcRvJgsnMiCWTMyvoKatP28kraEH5kwBCAwXqe8qNP4KEx9a3EnRrz7Dnrz6Sc29qLu9l+Mj3kXdVF8YB6X4bjB3QZ6LXejDY5rNhC+4CPyaQSG8eJ751+Uq0StqHOGXBBaj0WON3Tb2tXcmqMWzIKOTT4WSgtx1lrh4O1deLKTS3GncLWFU6VozXv0sv70+LZgTYwF9rd9P31yfOJXuSlcCtrw6QRst81fzvkHV4xt8Tba84od5D79bNCGkEiLorqLDcq8TUc8BYFGCAQtnnvX1gL2fqqRAh4kxpq9d1B2JGshoMocH2vNa7UM11LrGCwSEqcIAeNqPPkQVSWK5EgiEwHZYMl12xraVMaVFMl/8auNVZWRn+9iWHEOGg5YPETbBjiVldtadnhCsjSCJyQLVzuRg6HBtrZisdHzLx7U+k0YO3WG4AnJfQvWFuwyXM0leeX4gU/eb6bm4SHXpqy5NebFd1c04r5ynaHscwLxocc2Q2KeS9YVdanx4VjNapwUZnq5NNDIKqM9sv01L6WsOPypvMKiIvjjBeU+XbQXzR7Tz8i1ZkGgZq2wS07MNQJrFXstfoXruAuyIMffSjUIgZFmt/CD8Wzwpi/+zJL8ypEDttt6jUUV+BfxFSzWMXWRPqV5+Lg+dFEeLkKgcQKDdcqLtIOOct4sHGHcJtuiuRi0Tovq23/RMuby1XFEfYi/aMr90D49i2Gy6p5YURsc12SxvWBkmcR6ofz3KxnWC8tipB6rSryr3byTNhhVJeuPMaNvkgkRYZHAr7/+unjdv/jgwQP/Z1/hL1++RAS+e/du5G6Dt548eeJLJVvk3r17/pWd4TgQwfz5559dFvKJPH361P2MB/wH4zGnu7mmniXNUeO8fPnSL5pxLan/yO+//+7/XAwnrcnFp4wXk1a10lF9+/bbb40JVouWFCneBFWTk4wgMAyB3N4kbs4Og4WC9EXg8+fPjx8/vn///ocPH4ySqxPUBOGff/754sUL4yNEa4GAFB3YaYtSaaWRakVZq34xo+tc1MuiMWzcDNNrZTFBy0Jb84GWzSUrtU+fPv3111/JRxRHXapl1JBMKohgOVNNqnzz5k3wID/jBOL1Pz7wj6d8yl08Iadgbz/ToJPFGVJNZXhCslC/f/9+0f2unT92t2pWjkQekkCWM+Thw4fjQcgiMBVfBv94HCjRZgK3t7dv376NPF5/eChh1KXG85XjqJojSCO+5NhQC0Tk6Ihg3HMrsPkjSWmwc8TgdC1HeRiePXvm7kplSVvIRc4NWKbj7e7E3NyJfxECuAuyFB33nwimb6LI9rBb+P6DFpFYOGGhNMXBV2BnVTxmsouMN0HF5SFBCDROIP5GxPugxos2iaexQ7y/k3NMfrPiZVFbFD/iIchRPXiy+Qoe4aeFgEZtyTGmn47Gm0fUh7XTl1zWG6YV3LNlA8l6GG80ygpDav0SYDFSv7rbILkmAiJdrXpDeUQ3JKtHtHgpa72l0VvFJp9t6vjXhtTkk8kOL5nCiRHiBexrpkeOIb/D1nKo4v70LA+RZT2WU70vubsYCdgd+pFErnBLZrHfSqp53VArIs29Y5hlfLunjAGLAFk9hzHfItHib028CSoiAIlA4FIELM2FA6LXk0XzjgaBFghoMb1GWZqw9/vuuGAyVrV6QN29fYIwniB3qxH44YcfLIqW65DdC8WVoqFEcvRx6LqctRKpV4qfALr24HHX7R2rhgP+wqZSIomJ5SShV69elcrxIunEhyF4QoJqEB/TBZHxhARAzvqJM+Qs8lO+8bcm3gSdK3n93NfWlLczf1yfCTnmEtDUrP2RrqdyIsVc3CwXia9blrXy8RS4OwwBvUTBet+gaDLwNIQPLtb5KTdRfECkoZC8SUcLI6eT5S1b69T2iyfHSNYMlH0ku182f4Hg0VXFWA+z+oX9BEhhMAJxWx13QaDu+MAniIy7IAByyk98Badg9zONvzXxJshPhzAErkAg/kb01SnP9aXTCpKTpPEjD+Zp2q/EB1lBOs0uRQvk7O5n1qjtoB1fgpZcL6SKqpMdGsFLN9qIIjoVg8VInSpus9jxHT7q3XYuQ8od4WosliwLm3ySiJYjWPy2XU+HxFd3xXvHZWQnXVVD7DvQZdBv3mkXKYH9MAAJkLXYNMtBLwmzbO5IiYa/FcxObVsiYLGtD31ZLA1RsyOr+Og63gQNXz8pIASKE7C0Vy7TZtsNJyGB6xDQwTOap7+5ubHXYTmz9NEPDYQ2bN+9DthmSyp1W8wbDYyrHcrbLKvigmmUlHzRtEbHuHSmuHgaQzW18jLJyiegyBbvjP+IJRyMaBYfkVF9xAlei3mNcTE+DDl0cFcWIJ6QsjxHSi1oOnCGVFYunhAjcPWbi12tAGoCxpgI0SCwWIvWsIzqCcmCMMGJt1RrALk+JIHkiXKBXVEZQtKMkfyHLjkKTO614kvO5LnCa88mryfX/wUpWFwuwSPbfmrlpZNNw6gjpmUDwSwegw1NYpALP69MAHdBlvZZOJGFq4XIQZ+e7GQXZbY0s4f61izdXLNmf9wIjzdBi+rgIgQGJhB/Iw5tZ46mKrM5eXCbTsRL7r7YLKfcbnaArE7czDn+oKU/nVKQsuyR45ku3k0OsvzluIspVLtIN1oN9WAZsRhpMIVaihP/XJ4ak/07adWZxhulQE5LS84mnwCa6af8wnGrcUol2duZMjspUryAWRXxpBL8f7bBqckHnQAdx+UT8A+v8q+vhbNqkSIz1b1G0r+utQJugkHXxW3bakVLI3vcy6I5JL9Qa+FmfVVxD6/9nVorONchAAFHQI1e1pbRZtsNVyICVyCgEbV8lFqQYZmYmYCo6mp7j07lxBzqsYZohGXc4bPn87g9kqkjc/KE5kmMbfO7pYpwbu5BKXKNVX/0ESS1+adeGct0y35X1GYJe3wwrtnjBnfFWeEJKY50jARxhpyuRzwhRhWszRA3ZQwYy0K0EwlYPLdOvCE9IWr2XQHtgW1+cnv6xOyFgM5ZiNvGGpsft3fFQin5dVO5Q3Pn4yz5ujiBye2u+wEN2Q49oyR+irkvyRT+448/5hePuOIvFl/r1svmaxmsZfULZcUjtQEIxJtESw1sBELQdrFwohG9nCsGvoJz+U+54y5oQQvI0AuBYTrlALgWgPlWdHB3+infRdap4ouJxC/a3SNdH3wfh3DuXfuwRTEPHZUnVdyOq5Zu9NxK22PuLEbqUWv7ZU5+Lk/rzYq0q1kf87EsI2GTzxbtG92mx22e3iJ05jPx1cDx3jEzqwOj6+NZvn0vY/SgRZ92z3jupELSZvLx1fGV+zl2Gg4OP0iOlBaLqSFW/DWZnjquHbBY9nIrF+l7FgnsvBh3eftv7s6MeBwCELA0Fz4lu+/Gf4owBEoRkP2mzkvbe+x9gc4Kkn2urvkgS69U0UgnQkAtj2VDl3S98/O4ERmufCt5QrPgyFd7rmGpF9yyp6WOHi0DAV8Se4PmP5UMWxRncQwlM7pOhLhm8YQENQFPSACk/Z84Q07XEZ4QowoWPZwyA/hWpxEg0SYCWc6QIceSWQQmaCN5hHSQgQaPOghZ07f6V2E5DQ79rstIr55YLTbFfhmzpqv9BwuGkzM7Gg2pLAVzdEmpXllGebkTgi59YyA+fpknkht/noLxivPwyPip033HraxJbIvKjAUk2gUJxF8f3AVBlcBdEABp/Ce+ghYUFO/I6MJa0BEytENgjE454KmxqmW656Ddub4wxjWKOkr73BlDX+aRwvbTe3XA3+mntOhl3Ha+THGV0Y0WRzpwgixGGli58aJJ9cHAJ4hf8Ft52pFrX9Zi2Yry90BWfloIOO9kJHLWB1gi6ZxyKznVEe8dT5F5MdPAxX+cvWscV2uSLNfMlU2mumSpci0YcItaaPCiP0G1eYmAZbXcoe2AZZq25XnZeGcWH5k3WKkQCQItE7A0F05+vZvH7U50uRCAwJyA7E910NpFkNUFaMuHHqHSznn2dUULPizmriwrnarSV9G6kLaRxUkWVppdyOrULGnWiWMcMOYKI2vfH9qsPa4Fjqf7+tdka+o6npBcdRgrNp6QXLDHxfdbDJwhx3GOpIwnJALH3dJq7MURQeDmdfEJQGCRgOyfxeuLFw914S7mWOfiBsu5ZWeyEZrma+W3j5Rdc1vadyFnAp6ECNJkkyuMLQDUMEeSxI1SfbOi+KojDRziywIc2yRJF7NOIG6KHCFDtc1glmlr+66DI1CQZtcEcBfkqi/eMrvUcBc4FOcG8BWcy3/KPd5HL46RWxAbGSBQn8AwnXKATn1i8k2XaV1hFGb0kAzgPQhU0MjPiDfDl1BujQqHKcT7pkkeCVyhWvplXwzHRU2+XItpcnEwAuo+WIw0mE6ziqPJguCrtsHj6tfKfitPe3f9cVaQnf9TbZTqZ3xPAV/y8YlZw5btU8bNzdYs68ZLOjrjvWNdYVdz03SO30/LxDnOsDD6qrad2qXdO0ngilPBgFtl3dUNVQxf3m1KUQpi7qezGLactbD4oOWiZS1syyOr+KSL8Z2ygCIOBCBg9AVMoFpuN1DlqAQ0YtEeA513qKUPvvEWL696cJms04d04zG52zgBad+yd1qlsFhfjRe2QfG02smyOElvXNyzUKdoyWFRHTE25HKQ5MbpFosHY0OhxnsET0iuTo2jtm2DbjwhuepIxscZkkRUIQKeEAvkNctQK/ItjxMHAhMBPCHiYPEeBxWma6eQPtejMYvma+PalwEj58P9+/c1cZtcHxbwuchP2QzJyrPNwDsCYFISaVx1o2zWyUyn7NRzHT2Ozh1pxk2RspSm1MqukIhIaPmOit3rGMmIW9ckgLsgV++4C3KJnRgfX8GJ8P2s43208Z3yEyQMgVEJjNEpB9rRPGlyCCbLv/i4JhBj+hlvjtwjXXsPXCkaDMQdGpPAqgxB931QQSyDrGTVPUi2INl4vaUbDXBd7SeLka6m8Xl5VQfi3Zba1eIrkbLms5JrOdjkM1dr+oqlizKutklndkaMZPcW7x3PEHkhz+CILJ3yvhCp0CWjazjeXqzJor1JepPXapRaBA1j2OGzRm9+PdglaZyPCdJZO1U0iJbVXgfPxn9KgHiE6e62KmdJeX8cy3hgfy6kAAEI2D/pO7Fqud1Am+MRUP3UZL96BMseA1d8nVQk40feq6OXSrgcCRxHQNu0jNrnk00HaSF+ZonLdJvN7B4fL5A7Is6NbyRmPMbC4sEw5jh2NDwhufrFE5JL7Nz4OEPO5T/ljifEooXFyWz5RY29niUL4lyBwGJFWiv4kJ4QTV4mbZsAiKYzO/38o85iVBORdW6Iyq6eUVZ61kefAmKj/gxm1haLedzEx2J2kYsWSVSighu65Mta248ayFlhHJ3bfOXGD0qU+7MCASeSWjAXjgQK1oRILtwaj0CySz3I7VOWZNC8s3CiLN5+U8NX0IjucBc0ogjEaJ/AGJ2yz1ljUss86aEdty9PkvAU+eHDh/5ThEsRsLizqo2zLIMsi8Cl4ETSoRuNwLnyLRYjXVn7ftn1kYb4jLbGRMXXnqmjtLSik5zJzvfvfnkIGwkksSqdrr/kkyxg+72j1gv6L6cc/cVfRb+2JLfTKbIcfJtl0ByVLHv9adegtKOiKTVNb6sN2pymL/91wuq//SVum5cIBA6vRYCbE19MLbhoMZT3VLkguyN+JnsyKYsFHEeQJ82rEbA0Fz6Trg0YvyCEGyegRl7TisZVEVNZ1HHoEZ1m1HjREM9OQEsrjJ89lFmF6u1g7TE1vrB0E7IqO13tZ0eRG1NLoywjApfscUuppJ3k+N0yXHWiXjmQJIknJKgelqq1Z1iKJyQAvucnzpA99Ao+iyckCXNtW4LRaEymT4TrELBYuY7GkGtTNpw+eJzJ6lAfEdAJIIsnF8gI0REhcnNpLDO1LTJd5IXw64bmWRRB1xnvONWIpz+z5q77AXVn7fjtJYnkScqs4Vspr0KwSt4n44clVYW2Rau77L61OiL5ECxbsPz4FcI6NohJ1Qqcx8sCd0GuTnEX5BI7Kz6+grPIz/NVNz2/6F9h4YRPg/CVCQzQKQfqs7i81ERU+0KmP2QORHU/NWnrwgQKElBTnxzbKjtLnSkilUUYvZJyuZw+yKIbLaLxkRLR28RipJEUuqcscnXGuzZ1agd9XUPNtXE9ib+afbGwbPJZxBK7qIVQsdv/udf1rECynz69e/4P5tX/gzfk0H3MsleSxCTofne2KlXX9WpVWxVvBBMem23fIJ3FEhxa6+LdzyRP4/OyyRVyGgy0M1m4qGIuQqALApbmwhVEo186GkeDwEEEZEtrRJ1bM3VAUTX35UEFJ9k5AbsltmGB2jw7rswJGBcn7R/IzLPu/YpM/WDIGSmR1hcet7rLssnHMlyNyH+dW0lQeEL8yoAnxKfRfjhwYti74KBoQTrB3eknzpBFLNNFPCERONOtNasPaySJjgg+AeMMzvTIqGtTLC22D03hxp3JgbTTz9vb28VBjbb36JZ7RFbcv6dWfpBjQdVDJfUNP/2UI7p9S88V59CA5Qzp1qqK5ElWeLmVimzykQ2czGtSUB1KGmkqI6OTrdrh366KHjcQdlm4QNLKmmL67757lgAEkgQLj+USAAAgAElEQVSSNaf9TiTwYh06asNdkKxR7UQIOjV8BSeqJtmRsXDiRO2QdVMEBuiUfZ4at+rt9q8shheHvYsx919MrjNWFnUGO/vL0l0KlpFdzfU8OiLBwlC7u2sO/RZFohtdxHLNiyxGuqbe10qt7V6Lh0P58YPBsn9rZ1jdpTHxpDHwzU5RLvi48eiRrskY++lmy6j30zd9ZOIcak/4eUWYYOZG4FS7FawV2LZEQN+Jsgi82RFmSXyAkVVyJ31yfG4BRRwIQMDYSU2g+IwPFeZQAp8+fZJJpmpmr5ZavK6+W/OC7PA5VDWnJJ48M8NJpVln9v06GgUDwaApkjIDmTkcrRG0DyVev349T6HUFbWTyaR6H+AnC1gqQu+ggpcaT0ipijFGOjhDGtEjnpCkIhZHCuKGNZhERwSfwGJF8iP44VFt3SwIE5BDvdk+81JhDSoXlzoFO3z87ORbkFMicDvrp3HC1U9qyLAmPpKTyip4a2+NRR5pWRVmv9bsVaXaCyUzL2lgqOAawFb2rVn0sl8juSn0PujLLS/xSxHovebgLihVE8ZLB19BOzpN9uaBBduO5EgCgcoEeu+UfVzqoBeHtH6cKXzo7twgO4szoU1TPyhIjz9bg2/seozRDtUI3eiheHtJnMVIvWiqppzJHT5ylx13EnrB7pJNPtnVxrK2vvfj3+IdcLJrzGZa+oHg0JGj7V3Lvi8V8dCNRqURjpmelgj776/Ww21bImCZyFEfcNy5TbJLLBoq2FVYsiseZ6TxeXE4JAgBIwH5huJ9epBO7+1GUBx+tkNAy0Q0NLq5ubE4pyaxZU5rhkl1+KBPo7YD55qSyCpLjqgdmfpnzbqsxw5YTmieCDCQWawJatksA39V4NMBZhkDi4W9yMU4KDwhQTXAExIAafknzpCWtRPIhifEd9w5OAxUHQoCRgL2gacSHLKCGb3HPk9xOM6b7WdUKqwyLg4qZaL73/Bx2ak31FzAmmN/7bp7/CIB4+i7tUOCjPLYh8ARdRsRKYVqbYveXG3Nig9ONUlqPLouUvbcW9UI5ApGfAhsIIC7IAsa7oIsXCdGxldwIvwNWeMu2ACNR4Yk0Hun7CtlcUjrR5jCh649C7Izfhj59DmvQOxhflrcWdWOkxBVY9djjHaumroQ8lxEXefOYqSu1Xec8KoYyXbV7ujbIKdcdpbTWpVyso1ik082f4tjwuhTzs671gPJelNLkI35BO+nce/7xsz+9rfF6ecgNdzZAZBTfgYVY9vuLzm8gnQWy3KoYW2pcuokGp+XTX4ucxEsFyEAgSwClvbKT5DeyqdBuAgBnZOqZTTqFi2d15Sj6uHHjx/lRmR7TxEVtJmI3QxTzMZNmjYJW6QyrmOLLxWyZDRwHLVUml9ZK6D2hOgbPi9evFiLUOR6+ztPihSzTiJ4QrI4W3p2bMsspMdFDgYF9l7YFwlniE9jcxhPSBLd4hckaEyS3IgQEAjaveBu8HPItSnBIWhBkRd/busdFpOqcFG90pr7fW1qVi3JYgszSRu5VaE4jWShY1YsBp6kNc5PVyuX8cRNaVll3COVBoDxNYUu8cqzM3KbSDadlRP0mBotasSqSe0iXzFypTMG2nQmGDVoLCPRrkMAd0GWri29SdBeZaVP5FIEApt5mzWIr6CUOnAXlCJJOsMT6L1TdgrSuRVBO+xuBYFt7XOQiPGnRaQ27XxjAVuOZjy9t6YRZXSVGKMdCp9u9FC8LSfOYqSWtXO6bMkOVE6zbd+HsBfN2GgnvVV/t2dJzImAxTHRu00Trzftd43+Riy9KkevC/SzW3tNjG/s2uNcL0IgGJBEFuRFsrOshtTcyaHrkoOCLErbfpVLvpjxhmix1FyEAAQCApbmwn/EOCnuP0IYAmsENKLWRuusxlydl5bjUA/XkA5zXW5K+5qz58+fD1PwpgpiP8S3favyXLAiqdVUGiOoz9X0kho9jQV06oe4yXOUtHjPFZ7cAwLxPgtPSIALT0gApOWfwaAAZ8iJykr2C/GG6ETJ62S9tva69+O06tAjF0dAtpkLJwO9z+OsFVBr/ddurV0/1Ju9lunm62veBpnii7u25KBIzuupCTp6Wndzees8aBynC3KyO6sjsJ+LpLL0oRq4LX7oyU8qErbMDU2Pn9K26C2eXmStt9bgVOOXczVF9x2pS9zqjkC8hcFdECgUd0EApNmf+AqaUk2y1443RE2VBWEgcCiB+LvQfqfs4BgPK18b5Lp0ygYszoS1EzfKSnLB1IJ+eZFA5fG4cfdO/K1cLEjxi3SjxZG2nyCLkdrX0bkS6hjWZOu0dlZUQcmNJyUl9zCzySdPKWtzjUEqvfsuk/UmKG9rP/1XNLknb6fwqhJ+dmupsTZujcxZ1zXLsm3SzjKRc/SoxmLcD1Dlem+Izqrb5AsBn4CluXDxB2g3XFkInEhAKwnUV2o4ZDGQnJxabKpHtnXNLhECvRAwfoBexalweEYv0IrLabFpp0x7H9sWRzdPUFsT5UmcX+dKdwR6H4D4PS+ekO6qXzWBcYZUQ70to94bom2ldk+tLcE3ToS4dAhcnACeEOOEhV9PjrYc/Lz2h1XAteHMmmtrLb4vTEerwXyxC4Yty7mUXZttsqRa60R8RNrItGeTjxGRcjx3HK3lTckVTj6Wg8ItyHBQ0Uj2ggR6t9JxF1yw0uYWGV9BLrH68XtviOoTI8dRCYzxLujwOMv4RUqsPFq3SLU27h61ylUrl8WdVRO+lnz4NmSEQxdvZRdCRiBzyxFgMZJDQSBCQPXk1atXkQi6pRa1wvo04zFAyfb2m3hhuBsQsBg0lTfOBhIW+ZmsN0VyOS4RLRKVFpS+3sbp5Krj8rJUCeXOmfTHqcCessY/0xSUqodlYm+esmYQLVvVDx1oGU+jrGncz0EVudJ7Q1QEAolAYA+B3FUdA7Qbe3Dx7H4CGinpOAQti1k7UncxC3Wav/32m7yZFUZQiwJwsTIBWTIWN+Uk1aE2VeWCt5adXQtG10NrBUQeCGwg0PsABE/IBqVf5BGcIR0puveGaCfqRZ/bAJ72nVh4PJeA3dBVykN6QozfY/HB9jXyiszRLu6skLMiOYlDUyMvYpLSVGfa3A1l3HqkjsY4veK/IFNYD9q7acbRRo3MOXMFAm0SsL/+bcqPu6BNvZwuFb6C01WQJUDvDVFWYYkMgQiBMd4F42d8xOHoA6Z91J8+ffJ/roVZ/bhGZud1izurphdr0U+7WMYu3souhFzEy0VHgMVIDgWBJAFLP/v8+fNkOvsjlPKP8SWfPF1Yvi+8OJGQl03bsaf9My3LqAWm+qsjYWtmVp1Sd5qLBhuarNojvGVrkFrnQ0c1lionGbo4Jk2NScSSZif9nrrKsxAQAUtz4YOq6RTw8yU8AAF1r1pkY+kl/cJq1KTBVRcdli824Z0ENKlsTEF2wsOHD42RiZZFwOipn9JscwlXVnmJLAJyfdLe7qwJeEJ8gBY7E9vSJ3ZuGGfIufyD3PGEBED8n4uTx6VmQfyMCI9NwNJJOQJDjjhyx+ZHe7Md7VKBSAEXzQ+Lk7nmwqlSHMqmY39x2myW7eNWTfJum76xzA47pQw/TexKuhZof/S0JjnXIbCBQPsVnoUTG9R6hUfwFbSmZdwFrWkEeXok0H6nLKqaoVv0gM2BVx6tW0aFi4PuueRcySVgPL23Jn9jLVVJG3nv6EZza11H8VmM1JGyWhBViyIi3uNJQvWwdeYFjEddJxtSNvnkVS3LWVYc0ZTHtPPYFs9+TTOrc5yti5/sA1SAow8+ZGTVei3JlE+2xTQ6ssw3Z6Y9bPRp1nbbdOywUJYKZmku/OdA6tMgbCfw9OlTS//oEtT4RHt71F2y3NwxuU5AvZ79VGlWWR1XMbI6CF7V4xRByhDolwCekH51t01yi7GHM2QbW57yCaw5RrL2J/sJdheWu0PDJePET3elqyNw1jc6hpzHEQH7OoxJKUc34GVVf3t7G0lw0bVleafqnN0Ykfz0W/ZBYnLW+ZSy2KVSSeXI2iCkHZESZxxt33a1QRc8AgEItEwAd0HL2ikuG76C4khJkIUTG+oACyc2QDv3kcjHaQPBKi81tAx5KosUABn4pwV+ZZ+hxaibNMLob+Ca2ULRWIzUghb6ksHyGZ+a/nBtKMp118+Bs8lnziR2xdKHDXBE09qU6oSG7tlVEQ0yLfu+MHMdsa4DWlIQ+eyMK9qjR49c+IiAxbinyh1Bvniab9680QB+f0deXLCOEtRqDH0Ros7u6o6wOFEtzYWLTLvhUBCwE5AhJLvX3o7J96R3dttaCrtUxGyZgGXaz8l/tE3lMrpgwN5BtHlI8wVVRpHrEMATYuSMJ8QIaphoOEOGUWX7BVl0u8n1enNz077wZSXUCP3169eWnQll8x0gNbuhq8IO6QnJGnNNGq85qbm/jr17924tkciuLd2KzOPIU8HrFuETAG9zftAuVVYr4Zfd/iDjaJ8bYQiMQQB3gVGPuAuMoMaIhq9gDD22UwoWTuzXxUUWTvTeKet7FPaRReV5UsuocEhHyv63b38KllpReTWyRaSp4PZDN/aDIoVLEWAx0qXUXbCwFvd4TX+4pZFMOja/KQho+KTUdizONQYFj8wlBDH52TsBo02zeIBc72W/oPyWPkCv/6EzgsbTKMcYWVna237roRxVz549s6+M77ekh0o+rfWRK+TQXDpN3PhJX1e6ftsNNYzXOdfZ6auRgI5AMLZjWt+gNWqypdnh04juzhJDa6eMWWusyx5OI6sN0Sye+ilZi9NhgwA8AgEIdE0AT0jX6tsgPM6QDdA2PzK2JySJJb5QI/n4SBHU0l5wa1MRDRo7qSmvfj0hEVaWRtt/XF+w6eiTI/Glw5H1LpGtQSLw4sULn8kFwwJrdO8ITpuDRPu+GnW1G5zJxtnhqfLYhRm4srVZTwQcY2PgWkfRWiBgtMRYONGCsvbLYDE7WTixn7NLYWx3AQsnnKL3BFg4sYdetWftn/GRSDXnSY3LLejED6oqFiOqshfLPpWcXJt+ELSsZMfuRrNQdBSZxUgdKasdUWVVJoXRHtrW/OFJNxpf8kmq9b8RLJ/xUexDl/j/V5rzQsladZ5otXO2mFls+qqtlcPy+/DhQzLtozd6Wqqc5pBa64rWuMnWv6wlbXF9rnHjekBAMG9vb4OL/LQ0Fz6lyk4BP+s9Ya3DmHxhavo2zNDvyZpnRcBiG0s12tfx+PFjiEFAW/Ls/b5iHmfPTN5GWemy3Gq6yBupA1mtJYuTKmtN2tHqOv3pFdDaI/9fXZyEsb9HlYUfPjs8IU7FFjsTT4jDNUAAZ0hZJV7ZE5IkSR/nI1LXrwUWFzRWfQgbwpZOyiU7Hl7LLKYr/hTQfHlwpeWfcf1GzA/N2cmDoQGgv0hF8eWvGK8abNCgxb3jkm1z+U6Wra4GNnca1w3HHIdIIEuYSDrcggAEeiHAW+80Fe+pp2iR/tqlQ6ALAvgKiqvpyu4CFk4UrE4XXzjRfqdsr+2VF29YOvHKIhV8LxpPSjODFqdoTf5ZU8mNvHdX7kYbr+GbxbN4q1iMtBnvqA9aNtM+efKkZvEtrtRkHDb5ZKjMnwBYewzHxBqZIa9j5g6p1sVCvX//fvF6cPHoboAqFwDv96dlkNZv6SpLDsxF4Jbmwn+wx2NXdIimM9BZ/+Rrs1o4OdKQJFKNaqMs5Nz1E9VKQUbVCETOTl6U4bjmfUpZlVMzkR8/frzaoi7LqNZphE0+DsURAXVkclCqkZRSVCH1d0QupAmB4gQsdmbNCafiBSRBnwDOEJ8GYQhUJnCcPVy5INWyM34CfZJnyHkc+2qhCYI2vRx3tsIReo8PKuPmhxxfqiGTBS7Z9Nmfvsp+BE+XZtZIpJHlO074DYGs8k7pZz3COHqDUngEAhAYgwDugjH0aCkFvgILJeLYCTD4tbNKxgRmEtGJEYyN5yShvjNQU1Q68Zq0g7ws8PVIzfU8RpGmgjAEDhTKz1IEWIxUiuR10pHv1+LBq3xEtcWVmmxIv7mOFveX1LJBUHMD+zMihS4IaELI0i7E55a6KClCioBlirTC19wslnRHVU7Hk1+2diW758uS2VBwYC5CszQX7sGO2g0nswI6b9X/iQ3m06gTNtYc9aH379/XSClrxVWdIpBLTQJZ7VI1wdqU6tDiW4YwTgCL+8xFJmAkoFP5nz59qq2Pwntzc6MNq6qHWXoxZkQ0CBxBAE/IEVRbThNnSHHtXNkTkoRpme1IJjJSBNwdudrMsu2N49lcGU6Mr2NWs/bzS9TAr3Ki8Mas4yq2nC2ijT065UF/7PDxmV9tMJL7poiVZXbYIWUc7VAQgAAELkUAd8Gl1I2v4Ah1X9ldwOC3YI0CZkGYxZOyNJ4u06MPmHYZTQHLKGk8R0oA4ayfcV/HJFVl+Jb64HA1skrnyt2o08VgAWO1ZzHSYHrfUxxLP1t5D62xOEn7jU0+RpL/imbpw4Y8AS5gxNb/CYjFzFJMzRgFAPnZIwGLuo8eZRnXRhutnB61MJLMz58/H6k4J5ZFa4B07OiJArSZtfGTvk74TtsN30CXAcb6DKfQaoEXL17Yh0D6ZIpcPLKLjN1ZtVKQUR0CmuW1DKbqCOPnkhww+5HHCF9t/VY7WtMhbdrueOfOHW3sURe2XxGygqa/dso4tiR4Qib9WobGioknZJjXwaJxnCHDqJuCNEVA4/SaJ3Q2VfbNwliaLJd4p54QJ/884DtJ5nfnV7r7jE/c2XWFibm5Ektd2T82KSXJ5nSy9tVsKC9jgc2q4UEIXIEATcSkZaMlhrtgjJfCom58BWPouk4pWDhRirPmCy6+cKLlTlnzpJbGc6oMmrusufJBJ9MlK6FqF36qJKVtESwVo7LTwyKSK2zNuuoyJXAFAixGuoKWy5Yx/hH4Ka+jBynzElmME3Wy8wf9K2zy8WkkwhbPbyP7UxMl4XYJAhabprKZVaJYpLFAwPLVVLW2R3/NzVLlKg/2FmCVu5TswMpldUJK8mLr/D8tjr/g2uJSuNXAyksljAwa50hzV9L3uLRFLbNvCtc3xOfYr3lFitBIyd6UqS+TtSwnoMVdeE2ko5baYsbUL7uqrj6oUj/fc3PMOspobHusjiK0GFHVTHt71FVpu2NWpqqiMhc1x/n69euPHz/K7JH6vv7nT3NC+rv4pF0WTyIXIWBpz/GEFEHdQiI4Q+pr4eI9b9YS7fraqZOj6oBG6Pq+CiOmDcAtnZRLdrwFprmbfLpbSBd3djEx5+r2hoDvYdvweHePZA2Kp9JlPXLx3ry7+oDAEIBAKQIWSwx3QSna56aDr+AU/mMbGCyc2F+pWDixn+HRKVhWHjsZ7Idsukf2BCydeI/rSfYwqfaspvksQ/LK/C0LpCdE9lUi1ZAuZjR2N7pY5DEushhpDD3WKYUOm26wOVXZLU7FZFv69zoQB8jFeOj4GBuXNaUaqfSWmjeAxpNFwMxNIhomgmW4VWF9+XhVLtLODFN5IgVRf2Fxg0ZS4BYE1ghYmgv/2R6tl2DxSmVXl0+PsPa46k8NmhaixdfcOFaKpg9ZyOP88uVLPeuuExiYgDYn2EunQexxvrZp8aiqnxaBXbP6XdwAs9fD/TG1NvfVq1e5nbI89erUpv2Q+2UghSwCeEIsuCxVuvKEk0Vs4mwjgDNkG7f4U3TEET6LFqCaFLa7RKBxyxEwTt9M8cdbYPrmzZus5kXj93v37jl6XQTig8rxdFpTKVeb8st6WSZFbHikpgbJCwIQOJoA7gILYdwFFkpjxMFXcJAeL25vsHDioHo1XrL9dsqWjtLpq8LyM5eXAhbZ8Pn7xAqGLfCVXc2jarI8se14Yy7ejRask60l9a+lSCxGak0rTcpjGaRoGVL9c+QtrVPy+Co2+VgrXXwKYUoluafKmhnxmiegvdSWjcuYuc1r0iSg5cjtCuvLLcY9Vc6kUSJBYHQClubCMeix3VAv7JdRvoPu1qY4/sMEptF11op2bfWRj1L2s84PvuDXVIZRvbEgxg1gU2oaedUfXRsLQjQIWAhojak2MfpdVfwprWnWB3nUJPa47TZeNO4ORgBPyGAKTRYHZ0gSERHKEpg2YwdpWhywwSP8vCYBu+klPj16QuJq1d7yeAT/robhL1688K90EY4PKpNToV2U8SwhLZPNZ8nWSL5Z+6AWu7NGCoIYEIAABA4igLvgILBtJouvoE29IBUEINA4gSyvRc2pInXi8eH2BHY8R0ojFcayGrnyRhpLfXD0qBgOBYFDCbAY6VC8YyRu6WdPabKSTkUtFEkujvpmDCVVKIWlD6vcrVYoNVmsEbC0C3q25l7qNVG5vpOAcZP60bo2nkZ5Sm+0k/Da40yGrZHhOgTiBIyzKS6RHtuN4DM+WhjtikPgXALqDdVvyhtl3/uqRXvPnj3ToOX29vZc4cn9UAL21ZmWQeyhog6feNKP4BPAHvNpWMK///67/IxaYmgcMKq1/Pjxo/putYE1p20sZSEOBOYEjBX76NHxXDCuHEEAZ8gRVJNpXrznXTw/y25GJvESYWwCxk5qgtCjJySiPn1ZN+tNef36dSS1Zm/FF74sNiDNlqU1wbIGia0Jv0Geq5V3AyIegQAEIJBLwGiJ4S7IBdtgfHwFZynl4u6Cs7CTLwRKEdDMkf1sBfskexHx4mPtKQtN3XLiahHa80QsRlRlL5ZFJFeQyrK5fHMDdKO5xNqMz2KkNvXSiFSWzR2nNFlJA8BydhWbfKzVzGLWWIhb8zs1nuyzSP7Jmhd5dphbFpuGTV9jqNtyGk2FPsBS5TSXmdzZOYZSKAUEIBAhYGku/McrtGB+dkXCwSafyl+sLlKEsRPROnWtMfrtt9/sXkiZl/rqxbTVR4vdx+ZzzdLZ15wNM6S6pqIvXmpt1Ll//75l+CBQaiHVTqq1ZH1DO9UGT0hSFxY7E09IEmMvESytWYWhhKXW4QzppVIl5Vxbo88AIYmOCCJgaS4cqMEMMI2mXdGSATXdPRZf7UBkWoqjIpJ6j0dgsUucT+5dNhHlEiM+BNongLsgqSOLJYa7IImxiwj4CrpQE0JCYGACnXbKlo7Saa3yPGkjDbsr/tUCDa5KtyyQntSk95HdX1ersS2Ul8VILWihNRmMJxFUmNMMyFjmttbmxfyk2OTj04iFLd3qML4JfPqxqvDvexYTvH67kBSbCBsIvHv3LvmUfRFzMqm1CONVuWQ3Fh+fr4HiOgQgYGkufErdfTdA1rm/W0AtMPsbfYW2E5ZPR4vXtbLB/qmlaauPDNEXL14ku4l2SookSQI6oSoZx0UYZkjlStRaIGusx+Iko/pUydWfGpdXapw4be/B923EWy1a1ttRTaqmMrLYmXhCmlLZHmFwhuyht/Zs0sS9uCdkzQ60Ty2vkef68ASMn0CfOKzVtE4p8RkfKa7yEqhOqwpiOwIbzP4Nj7jsCEAAAgMQoBFIKhF3QRLRMBHwFRykStwFB4El2fEIdNopWzpKp6zKDnaLbAy6nXbKBozurJr8JVLkjJWg+JXrapC7/5Nu1KdxkTCLkS6iaGMxLTs7Tjku0DK3ZWlL2eRjqgnGdWk1u1WT3FsjxWeUWekl48BfXryG2fIGrj3L9UYIaCm5xX6t8BEJy8hqsCrX6fi8kaqLGFcmYGkuHJ8e2w0+4+PU10VAW7DevHkj6/H58+d2gV+9eqVe4OnTp0Yj3J4yMU8hYLGmnGA9tktO+C4C8bFeF0VoTUi1cvqAj8V5JPiaCNcQg+09rSlxkif+duAJwRPSZr09SCqcIQeBTSZ7cU/IWv9o6WSTbIkwNoHhPSER9Rn3mU8paGC+9qJFsmjhVrwdGGzjVn3gcTO4vjwbcsyy1TeUN+uRLB/IhsLyCAQgUJ9AvBHIaoLqC18hR9wFFSA3kgW+ghMVcXF3wYnkybo1Ap12yvEhbQC55gmtdOIB/Mo/Le6syqvSLbt5HaUKSyVdXjsDdKM7ATb7OIuRmlVNZcFK7aUpLnapLQZs8jGpxmJvyZQc5iB5+rZ4tTDaNA8fPoynw932CVi+TKpJxKPffeP2/b4WxSa93vHxefuVBwkhcAoBoyPGydZXuyGxVUC/ZVZD8fjxY1ccAs0SUEd5e3v79evXn376yd68a0OX1s1LxWz1aVazRsGSnb6fzjDnJviFaiqcNdZjcVJSd/ry2LNnz5LRFEGjBvlx6LYsrM6Kk/V2nCXkifniCTkRfv2sfZN7LXecIWtkIteTRpHdVI7k0vUtzVvP5bdMeM+f4sqlCGRVku48IRFVare5ZaZwSkHttgbmkdRavhWfqWUUuVN3WWbwNQeJWYh2qoPHIQCBBgnQCMSVgrsgzmeku/gKjtMm7oLj2JLyYAQ67ZSzRu41VWZ0p9Tcd1Sz+KfnFfd1TOJV9mJZ+nrHrZ0ZT7pRp5RrBliMdE29+6W29LOVm9NJvOSuE80JWpads8nHV/dq2NKtjjSREJ9RvqYT368cFjNXc2b+I4Q7JWDRdYW96RYxKiyvqazETsfnlSmRHQQCApbmwn/kFCvWFyA3rC0i/iMVWmA/O8L7CWg1vHZqvX79enH13mL68iVpq4/2Thu3vC4mwsVzCWQNHyyD2HOL03vu8bFe76WrLL8+OKYvj1ky/fHHH9WIUb0trE6ME387spqyE0txXNYWOxNPyHH8K6dsUXcFU9wixmDOEDwhi0NUS02o/I6QXWsEsirJSCdzZX3Gx7gAtzXlTvLEJ0SxQHZqLW4G70y8zuNZtrrdJeWEz3okubrIJUsAAhDohUC8ncxqgnopcpacFkuMzjoLabORLbrGV3CQ+nAXHASWZLsj0GOnrJlxO+fKS08tDfuis85eImJGCMR9HdODNY2orAOFHz16FClaa7foRlvTyEHysBjpILDtJ2tpTrOce6WKnNx9ZOxk2eRj0oilHtTsVk1C74hE3xaHh5kb5zPMXYGV+bAAACAASURBVKP9WsFyHbLKJb3e8fH5MNWMgkCgLAFLc+Hn2N2xK8Faaq2Z9otDuBcCWhavj/NogZF9HKW6LbemFmN9+vSpl2IipyNgX+BirxIucQK5BCrPEOSK11F8nVClD45ZBFZvpUPWLTGJcy4BPCFx/hY70+iLjGfE3dMJ4Aw5TgV4QpJs15oRNvwn0V05Qlb1GGkSR/PWyVbFVQydtXHv3j33s69AsmPqt2iNKCJrkGgf4NcsXZZUGzwPWY8k5+9rkiEvCECgCAHcBXGMuAvifIa5mzTJppKycGKbxpOGPQsntoHlqfEI9NgpW46Vd5qq7LWgE3fkTwlYBo9rztIjBM46HabCtl57GelG7ayuEJPFSFfQsl9GjVP8n2vhU5ZHJm0AYyPPJp81tf7P9SRuxc7yg/9P6u39SA4RtS6zPakrSaSyJ40DiWJ8AysJTTabCFjGM3pZKkwiWiTprsolJ96yZs42aZiHIDAgAUtz4YrdXbsRrJBWK3GKFe4AEthJQOvjZVZ9/PjR7q9UDb+5uZHe379/vzN3Hq9JwGI8T/LQ+1fQSxZki3+5gswNZqEllcZv1rPDp0H1rYmEJ2SNjK7jCYnAGe+WZUyBM2Sb3vGEJLmtjVKz5piTuRBhMAKWVssVea2OuQi9BNQ1B8egRCTXUktNb0ciNH4rPj1ndyk0XswTxRtgkGh3O4jzhsncARCdWMHIGgIDEMBdEFEi7oIInMFuWaxufAWblY67YDM6HrwagR475ayJtppeC+PuzZoiXao+W1al1+lYHXbjvOcUXys93IOnB+hGT1dBgwKwGKlBpRwkUrIFUL5J++EI2dTOJz2Wxg2TbPJJK8iCW6mMNJeQdFgn618aa7cxLP4LFU4nzXdbRAT/fwLx6cMpkrGp3cPUeBrlhqmpPVLtfzY5lO3xEI79WEgBAnsIGB0xLovuPDLB+hU+4+NU2XVAJpN6Om31sVdIfWNT/a822bLVpxfV28fMyWFIL0VuWc4syBafSMuFPUg2NT5Bl7SWkVq2YIfqWkyut0Ag+XbgCUmqCU9IElEXEXCGHKcmPCFJtt9+++1ia5w1x5zMhQiDETC666dS2weejVOyO6U1HDN+f7LZIssJEJGtO694pCxn3cqa3GzTJM4aui52NHH4WccMtYkoXkDuQgACcQLJduPKL77REsNdEK9jXdzFV3ComnAXHIqXxEci0GOnnGUnVDhj2tUHYyeeNRpyiRNIEki2/EqhssfDWCUkWGsLdZIwWX+YrJCjRmAx0qia9ctl6WcrN6eTeMlGVS5ZzYj5ZVkLs8lnjcx/r1vGq4pd09L6r3DHhJJmcZbH/BgZT0s1+fpJsqxJkdNKQsYpAo3o2iiGsdFPFbre/WQX212J6rEjJwisELA0F/6jfS1t0YrqYHCuk2j94hDumoBG158+fZLVbVer6oNWNamzYAF916oPhE8OQ4L4/NxAQG+NfdtV0PBuyG68R3RAqXFJpTjz2YG+KkCyCcITElconpA4n47uWoYVFdRtFKMv1wGeEMuLsDgikE1iPATHkgVxBiNgaS5ckU+Zz3O5lwpoFBzf9+JnJD59NZW+8FM4PkNXoUuaizTYlazJzTZN4mQP66ts2xq15GDBZcE42qEgAIFhCCRbgDbbxjr8LZYYnXUdXRydSyO6NorRnQGcNGa6K9HRFZL0L0ugx07ZbidUXrxhaVEri3Spim2pGDWNKC3VsPN//vy5PXKFmHSjFSB3nQWLkbpWX1L41ppTJ3CynzWuOVGCbPJxVFcDlvmSmt3qqqDlbiQ3sF7ZSZ18/aQHzNxylfHMlCzvfoWJ4VGrXLwZSQ7Oz6wZ5A2BVglYmgtf9m1T2n4KNcMvX770s5PplbUEwX+WcLMEVCe1m+u3336zn/4il82zZ880vXF7e9tsuRAsObhwiOybT9wjBDYQsI9W4gbbhqwHeMTubdEOHyZf+9J4srG68hthsTPtbUtfFeOC0uIMOU7p8WYET8hEfq2r7f1TJMfVq4unnLX7S56EAcwz7TnXKNio99evX/fl/FksV7xjquCfX5RqsIv2Kc7k0plTyFim8yfB7CUNCpJl6+pz68Hj/IQABLomgLsgoj7cBRE4g92Km2RTYSsYZqNWOdwFg70vFOc4Aj12yvYx1ObRyjbgo7ao22jUf8pSMSp0rK7g9u+oa3Tc2kIdulGnRwIRAixGisDp+palOT1l9i3Zzy4eeLeoCzb5LGL5n4vxc8KmqDW71f8R7pgfybkuy7txjGgnp6opNEvZB6sPJ0M/KXvjJvUKs6TJFl+EsmaYTiIaZhufeGONb8iL3xAwELA0Fy6ZvtoNHVIbjMztm0BckQn0QkBeIWlc3YRdyzLPtA3szp07L168YCFFg4q2d+tJ73yDpetRJHsXYBn79Ehgs8zaiGiZz1b6csroWKDNGfHgKQTwhKxhxxOyRmbI6zhDDlUrnhALXrnaFmdc+D6ehd4F4wzsCVnT5tpGuHl8jamfPn06v97dlcAjFMi/2GIEcfiZJGCvV/G+LJnRQRHilcTP1D4c9p9SOOtBy7RykD4/IQCBlgngLljTDu6CNTLjXcdXcLRO4yaWfYblaDlJHwKnE+ixU46/4D7SrEGH/+CGsObTLcOomiJtKMXwj9T0eNg9bK19xkfVIP6W0Y0O/6ZkFZDFSFm4holcszmdoCX7WYlk3zD592E0cVxBLIt4Km+nPq6wLmVVo4g9F7nlUhgyYLRpjjZz5UbRpIuW3KniSaTkMGZIXRxdqEZefONplD3uK4s3I/U716NrFOlD4GgCSQMxEODorirIbufP4DM+Ss2++GBn1jx+FgGZN9rq89O//3Rot3Gnwat//2klk57DQDpLd/N86dbnTM69ktUFqH/hbXL6mvdH7lYQUCsUXOFnFwTwhCyqCU/IIpZRL+IMOVSzeEKMeGXPz/tcjQj09U7t6jcmQrSLEDB2UhONLDO4TYB6BSwNtYRXYTWmbrMUk1RaFiz1qWGMj/fjCzWU1Ly5WCy1lnTIhf748ePFu1y0vx3GGlgZabyH9YWxl9R/SuGsB0WJQx8CgPyEQO8EcBcsatBoiWU1oYsZxS+ycCLOp8hdiwFQYcUUCyeKaJNEINA7ge465fiY11dHzelUYye+4dhrPaJeQ2Nwze8zBvf1G4ST7g7F38A/yMX4Uz2scVitWtrgaDcufM03ywicaKcTYDHS6SooKIBlI1/9s4aT/az9zGuxYpNPusLEe4Lp+R5X2MdLHq/9FlMjnn6nd5Ovn8ol4+DoZXDPnj2bhgGyjHWM5RgH8rVWJSy6PtopKSYWMeQyO7rKHaGd+FAWI/sI5qQ5NgFLc+ETqNCC+dntCWsJS9Bi6PMIPbZ7eyBc9lkpWiv5pj+tmA9qwhoWOQ31p3qiR+yHH6ylxvX9BOxaiI9B9ktCChMBaUS2lmWcq/iKVs2J3LiC5p+VWxNY7Y+92q8lcsp1rYpwc/Z6Hy840oy3QnhCItUST0gETl+3LMOKCkMJixg9OkPi1iyeEPeyLG7y0V2Z92zycZQITAQszYVj1fskjkw1nWvhihMJqD1R5EiE029ph4/UEW8VjUJq+G+MqWg6blYeBnv868TMGvS1dhKE5LHXpc2rkeShso+j1TTRYV3n9aGkFyGAu2BR0RZLDHfBIrruLlp0ja9gj1rjxgzugj1seXY8Av/H3t0r1K2099+P9/Nv0gFlSnCV0nAIQJfOcAiGLp3tMl2Mu3TAIQBlKsMhGLqk2nAIQJd0PL/7Vqw9HkmXRu8zoy+FraUljWY+M9K8SLOUXKVsR9jNoDnvK4Vc2HvM3tR9tOIeky5rGsdjko+bv12Xw0tO15Cr24cPrZyfn1d3X3wN1ejiWZBoBHgYKdGM6xHtOa+oRfRa69lOk3z+6JHmVe0S+GsQnUbAkwC073jZtWMSCewXydbTT8FOPX7hzZ+ef6JhP7rk9gp56tE+TUZJcgxFbpSEVAOxhRmrqoqxBgFbIORy4YaQStNFj31UH2HhNT5uVq5kWc9G6KENDRuFVxA3Nzfv37/X6GFge34lkkslMzzjlorh2o6rWSiBSf7582fgltlvFj7GHfhr4hGK6cqpyBd/+mmJCGM4dZTsLh4jIYY/IyEGTlpf2V31Ii32mTJKekN6N1OXulES4gVi89JeKrl0d602f3UdjvzNJGUSWJhHoFNfL8WZgS6jhkcCB0N0zzL+Nryu84u0rOzrsAu+wuXwW8uxFbDwbA3vCNcWgHSJapPDSgQQ6CRgd4IWqdQ6xX+ijWPouPHgxESZ6wUbUtvap4kXYL+PMRS5fjFv3csWZrigFZANViVgX23SrZRnPtMnuqLqHlNZGnmasaSoXWj1mbNIBN4A1dha7x/OqEUYayXV6FiSqw2Hh5GSzvrWy6lSF7LNuAh2PashSt0FCz8ik3xarEJGq+esVluiO97XdqLs2nG8WMQVkm6khfQHam9Cj5gSr2nVY+r8iJHJOKiQQj4Dvn3FL/ynLnKL5LJ9CVokShwUgcgFQi4XZRISum7oOeMy2sWCnlbhR188k/V81Dsl1B7TawzDqwkNJmq0V+NNkf+McfaZGNhqCmlsZ281TwLDH04q3+syT8SiPYouPoEUqqdSmUkbrfaCEbPrl5BO4oKRn+jQjIRMBBttsCHlPLBaH5LGkN5NQp2aQAr7EhQYSDab6cc+a9NS7SHWbsbKlQiEXCtKiqQvGvrNi8PDw8Duklg63SMsidawYD8NtgYBI43hncSQ1oJxoNG/Cr8UhKexNpLhu+tsVSu6NhBWIoBAogJ2Wz22C+M8yAwXzOMcyVFCCjljBdNlln0Jmu64hIxAnAL2GRFyvZo5XYEPFs9wFS0TrkGGEKgeAylu76zH7mUM17DQ+lqJwJIz3Or6+jowEO+B1cC9Ft/MvmgsHj0iEI8ADyPFkxedYhJyjs88Wu79FEU1OeFjjMW+TPKpGv62JuQ5njlbWr9FbsoPdqKen5+nPHikYbszzo0oTt1O1YOt5dHV5pvzfZ3lcbNfUJcmJI1T4wf+GmWcE+VtwFZhbrjagHyLgCcQOBBT7jV1VVUeaOCCZmVUK9/AX64deGh2j1lAs7x0B/HHjx92e9VNgoYU9USUHrtnqo/LMudyYM2+zl7GnBlRHkvt2JDxDm0f8rMXZbAZL1Tro6bEzlzJBj7r2RRb1nsCds2yzmtUYOGfuuQzEuKV1Yk+tnbVi+MyGNLPv5U3sL3U7+jJ7aWme+2FRRWfflcvueQQ4YkE3GdHWg9RW6Ja94pkA0U+5PkbxVat9yQmnGtsRz9Y2PpEy4j+OpbunnIBMUhVcgI7iZ1OPeOIY30V2GlVGRh4J0UPBNj9BTdFga1od5dJl9UOOTs70wMrvBNvUmcCz1jAPv0ZLjCyfuo2GMMFBv5YX7V2ZosDMVbQG7xVmOGC3rbsmKVAcpVyYM83sDs2Sp66tacRYNcOlPeE29RtACPmSXzVOodntiIROHVHGRrniBPVaBIFPqFI8jBSQplVRHXmCTwhPvZ1VZf3rjUsk3xa2ENGh7PsU9ltBd1Pba0jW2QT/Drk1oVa55NeOPRkqvsUFw86T1SOQkZj7XNklIiFFDm7BztKNKYIpPW29KTn0RQpIkwElhUIuVy4MUxiSEUtjdpqruuMdjfhLOckoG6PxgrVVg8vz5q9r6k+utUU/oM0OYktm5bAbHIbustGeA1H//z5c0gydeKssOtXlQmvamsrr2qAY60J6bmMdaw1hGP38hgJaSoDjIQ0ySS3PuSSYp8moyQ55JKb4mAIIyFdi0fTy3y+f//O6xG6Yua6fci9mzLt6d7EUec35KfoVB0LJM7nLcpcKBc09quOuToab+bfn3/+We5SXVCSzb1/+1LHYm5D1dBbEzjmFlJTeyFP+jEwPoGps6Ma/kK5wFjZhxvxWyVfkddDBqenp8x2GxGWoNYjYPeDGC5oKgkMFzTJpLWesYKp84vhgqmFCT8zgeQqZTvCZe60Tvkotxy+ENJb6TH66s0dSmWAYrhnvxDUTLJ3bN3A3j3wW42yhpQHhXZ+fh4Y5sybUY3ODL6Sw/EwUloZ3Vpnzfy4i1chepiBT+m4ezHJx9WoWQ65fdJaSmrCjX5V6y9ttNaR0SexcwRDmjWBzy92PvavHXQb+9fi3/4f5baEGyDLhUDIA6aBPbEhpDEUuSHxN/a1LyBZXlQNDb5CYLhAyOXCPUoSQyp6SLp6Nda1N4nIu9osTyqg8qAp0HqSSb8BHHgg1UEqXWrr8nxPoNgomwWeuSH3C0eJD4FIQL/gGzhA3LWWyZI3/BHSqbuEHq/drvY25mOrACMhVaKQK8DUxZ6RkGq+TLSm2vyuHojBkKpJ4Br7is1ISJVRDcimy4seUK5uz5q1CehHH0KuWgWLrl2J/qKQ7iiH1MVq2GuzwG5XQkXFvj2X7sStaLNAcz9COok69eKZbBl+KQifn2NkkH7PNbAtpFNy5gcIjGgrv9w3C9ltEiMcvkJgzQIMF1RzP6SJ0tSer4bWbw3DBf3cuu4V0uoOrB+7HtrdPoYi58ZnxGW7ama4YERqgspDILlKOfAKGdIXGysHQ66oPXrcbrBcu1ozq7Ukt4YwygZuV9EIUD/GFEmEq5GkGq2asGYsAR5GGkty6nBa66w5H0Py3uHhpV3VvZ7S8Va2fmSSj0UUOE7dWkqsY0T8nd3QDH/IaZEkamRfNyQ04K4/LQx/iFMBhiRk0rEqb/60Mii/+3YhyDNsE3Jlt0+QUSLpdoGaApy0yDUddPh6+wIyg+3wJBACAlEJhFwuyggncd04OzurTVT4RI4yvSysQUAtIv0GsH7iN3z+s4Z79GigHvNSYVsDUQxpDDl/Q+4XxpCWbOIQ+JBT7QU5G4SQhKgjFl44Z35+1B68Dkkd23gCdmfE7sh4Qc3/kZGQ+c0zOyKDIZNmqH0BsS8+k0Ys5sCbXuajxsnwwd6YE07cQgQ6tVGTGAmppjp8ho+uMFneKbCvnDwzVC0zw9cEdhIDHwMaHp/WEOyfxix3129kjtVTC/+5Tb02p4zAsgtefuV6U3tZZI6+BgG7xW7XWYv7MFyweBYkHQHGCqbOPvsCYl98po4b4SMQp4B9Xtjn1PwpCmx+z/YmH7UKQm54dR1I0W8cuL/T0XX3+fOFIxYCTaOvro+GX2J+H6x9ytuXCzeZLCPQJMDDSE0y8axvHSUOqfjGSo49Hhg49OpFhkk+HshvH932x29fOB80uWqsoWEn1CgW7Xou2meJ9IinZg+rlazfbtHItf60MPwhzsBbBYGt834Z7F0Cwu8l9Dtc7V5q7ktY99E16TBwFlxtOBmsnPp3FEQdoqR7vSGbxbaNfQGZ9DyKjYL4IDBcQCMm9jnlHSL+IRVVNE3t2vApHF6q+bgGAbUA1UTRDafwNpL6cipsasxrZCqeH1jNNbNCzl97GC5XmQXTFZIpil5gV2iGhMw5/uImJ/y4U/cR3FhpWReu8Lh5+/KxSYCREFcm8PSftAfHSIibIzEsT32hy3gwxO61TXoexVBy+sVB98+amisa7F35yGQ/0pz2ynuSj5p5Kv8hadRlWd2oaH9OdWCRs+/QceUcyFu7e9NV19s4sJXo7TXFR90BDAm2aaQxZF9vm/CX4nrtWC+cOT96MQn5EZY5o8exEEhFgOECN6cCK4JJK2vv4hZ+U8BNyMBlHpwoARkrKCl6LDBc0AONXVYukFalrNvQdoSL3Jz6QlqWGa8CLdd7C10fKfFGMLru7h3d/phN/Ws/lT7D7T/9FmrIUQLLjJ1r031LNTqdLSG7AjyM5GrEttxa6YT8bMFYiTLGKlXX95szySQfK3dCHjKbdGzCitz039mNCfv+yvSxqz+C3ttzfHxcW3+rXaJx/B6vuyqOZJx+blRCmubu9uHLurHnvnJaB+qdlvCDllvqrrls3717pwIvYd1HPzw8fP/+fVGBlZtlsxDyGwkh2wwB8bpAtUHZJ2ntLpGstC8g6aYrEl6isTaBkMuFa9LaunU3nn9ZgzKqaGqPq4tDro+t1KaXlf0ENFSqAaliqk/geKhaiWplqWZnqk8/88C9NDO5NUfsFkLggdgsXEDnS8hPNOkc0fTL8GCn27K2ozfd4cqQw8d9pusPlpFxF7q2Adx9WW4SsDsjcV6mGAlpys2B69c2EiKukIGOkG2GyIdc2ezzdMjRJ93XvoAkmqhJxYrANY2/qQ2pwckZIsAhohUIuXdTRj7ykZAynsWCBkbUqrQvGsWW2izjGT5Ko53LXDm9kjPKx8BOospnDDMtdbKEdBLV7VW6RvEpAgl8wklxUwxHPG6/oDwlXTcYX+0nyV4I2PVOSMU9vyHDBROZr224IGQcIGSbIdmR8ViBWOwLiH3xGaLKvgikK2CfF/Y5tUiq7QjPHKWQmbrqNXTtQ3nBTvFz1fnVv/ZoVfityX5FSI+hhvwchjrUkb872j7lozr7+uUUe0UloGsjDyNFlSNFZDTSpZrLiFjI+KGxe/hXup9lbBzyZE7t7kzyqWX5v5V2NVBslHFlYDcmZiv6Vg79/p1aFa1TcTT4rlfQ/L5f+ye1FEPSq1vOXZu57cf+tYX3C2q9z/lf4XX4Xw+8aj5Pra1YNOFHF8oY7uh0SNIYmzY9YTBG2H8Lw+sC1QZrn6S1u0Sy0j6hMp48GYk/0chMIGRo201yzJ1w3XU2rmxeVegmimUEPIGid63BKTWZwqvsYqqP5lGvsGHjAU70MeQs7tFWnyi2KwlWTX17yKNwCHyGaVI078mkSY/lBR7yQ1beLvN87NoGmCdWqR/FaIooaXZHZpG0MxIyETsjIU2w4S2rphDs9RkPhtgXEEZCjILR1A4RqR5bNHbkq4wF1DIMb6H1eDZlQTrNrtcFISR1eheHuq4ZP6yvHr3tkHHaFyyBOnRCncSQ22S6AihF45Kq9gm8NRzyyNS4cauG5imFjMxUA2ENAghIgOGCshjw4AQPTpSFoVxgrKCk6LHAcEEPNHZZuUBylbId4SI37f7vWDmuzlHIgQL7O26s3NtVIel19w1ZznK43oYKyakQuqZtQrqriuHoHeqm+PReTzXam44dewvwMFJvuul2tF9bHTINZJS4ue/w8ALUEGXvV3owycfD/O2j/TthxaYZ34K1k2bXkb85zvJB50Dg2WicS00xbbqX7G0f8nict0vgR922dOfY6ECz3cPWgVrFVBhUWhTJwOTEv9l0WRmYdg2PhpRnu8UfeKz5N7OfnNYg4HST5eZPLEdEYAYBd8Sk9XAxXzdUj9gPsjS94ac11WywZgENPOnBoPPz8/DKXQ0/3aVTEyintk0kZSBkuLDTNS2SdKUeDZ0grUlQvthNuNYQhm/gPZk0PMDwEMLvUk895u7FOeRReG8XPrYKMBJSEjESUlLULuQ3EqJkhreXak2Gr8x4MMSuRhkJsQuPWuZNd2g0Xhr/nWY7dXzbTyDkxk0ZcswjIWUkiwWV58Chj8+fP0fysk0vCSN+tHN58TprxJRGGFRIR0O3jTTesmDkdXT3rllTTEI6vE37GusDm8rqSi87uFRVYpKPka18hYAtwHBB6RN4DZyustal1a0CdCAenChzZ4qF6bIyMLYZjxVIgOGCwGLAZgi4AmlVyop5yLjE1K9tUTT0M4utj/8VziERdnNEVbN7d6xpHM/dpdNyrg8u2iV50iKh2qe1Rach65DBgU5ZOfrGVKOjkxJgJwEeRurENenG9qD6PM8gqZ41plQMGaJkkk9j4dHQp9sEadqux/TlpqBiW6/n7O2Hmeyacs7k6AxpbXyU8elx0gYGPt1riL0HImd7vk0vmHPHyErD6oJOFrXyl72pU41V7zUhk0xCrg+9I+DleFM4U7zhtOlYI6635y917S6OGDGCQiBFAV14jTZiNUXRnmKqyu1RDMU85OJcTTJrEJBA8XIejUOFN93VBFKZVFW77NMYmWWfzuLWgd0ebfXMlOZPjsp5a74oVnqB5/xxK4+oaiKwY1LuMuJCeEevU6U8MIYyGb1L4t4zsEcDBkY+5t0ZCSlzh5GQkqJpIbORECUzpL09+pXH5c14MISREDejeyzritRUMenpBA1g9giTXZIW6NRriHYkxM0CdTz1XprAp23Ut11DsbevnOG9e9eZ5UABvSsyZCpIYHMx8KBdNwtpNigVE91DEZHm2oXEOSSeIeH028Y7uuIc0t7rdyz2QiB7AYYLyiwOvP6Hj6eVIQcueBc3HpwIdOu9WUjdwVhBb1670ZtEX6Z32tkRgd4CCVXKRRrV328a1yoRpr67pCc87Qegy5howX5sw92yWPamgoQfqBpUdU3GDy6qJBszaSetW0PySINvIW2AapbNuYZqdE5tjtUkwMNITTJzrtdInTFcrEp2hsfavY6qm3w9jTNkiJJJPi7mb8v274SVm6opVi7nt2B3Gu2ack4N4wwZHg39JF5gy6m1Ud4vMnp4y71tqUyZ59do1MTvBCulkFZgP4T59zJa0lNHxvv9oabDGTVT0y6RrLevrl27i5EkimggsJSAW0GExCHOS4eGZg4PD+34hzxbYIfAtwioBaVK9sePH+Engk4xVUzqEKo9BuAoAq33XNXFiOenBEZJchKBqMvT2pfR6bDgnLfwjkZg361TvizYNTDiGfhEhRFC9StXb7pHMarHjW0NIyHKEUZCAotlZiMhSvWCV7y8B0MYCQk8p5o20x1lo/OrAcyLi4umfVmfpYBRHqrptWv26vbzr9GoiDqeIQ/06Cqt68k8dwfmd/COaIMwhuxxjf5R19XWwRNdfme4QV6bNI0btHaIdL5MWjvozG0lUuR1vVrqvVtVpU63/GrlWYnAygXsRgUPTnjFo3Ww0ds+8CMPTgRCjbsZYwXjerqhMVzgarCMQLhAKpVymaLWRx3sLnAZTr8Fddz0MIZ7A8gOoemZaAAAIABJREFUR3fG7Q28b93emXpJI84Myf7BReNHGKd7JF2d2daGq9440bUYeKVino9Uo/M4c5QQAR5GClGadBt71Mu+XAyPmEb/mi6t6hq7FWWPYzHJpxGtCd3dIWQA190+uWX7TsmkTcxwKzXpQjIrPEBvy9YnEb3tx/2oprb7QJvOeW8G/LiHc0ML/OFAdxfdrsjmEVi7T6hUT1f+3Rx3eb3l1hh628fz0aZLN13xCBOTVQl0eq5FMkOmhk8Eq66O3dTWcVX9reQRlomQCdYV0FmgR0jVhQuvcdTU1NCn5vYv9ViGG//Ul8XY+mO3PVqhqbPEEP+QCqX1JsRECVEVEH7vYYo42D+m5R1xnguFesHlq43Cr2ZeVKsfeZNPYcJIiBwYCameIE1rchoJURpbLyl2j75JKWR93oMhtlsrewhg9tvovrLuLjclU68c1P3ppm9Zn5mAOnThjUM9jzjiwyWjSyotKtutoyLFcdUaVyMwiWcsRoGy77xmf29uFMOBgehWVOvz2YHV98CYVHcPedOsfuSluuO4awLv1unkXWQ2lJc7ikbM18Nxs4bQEJhIgOECwTJcEF66chouaO202n3ecLTqll51Vt2gWNMaw6YdF19v06WbrsVhiUD2AklUym4utHb8J33uURcT+2rjRrW1G+hurGU9JeiO0gRet71Amj72uGWcVv1r33i1B0aa0Oz1IfOmdCtfbyaxw4nkW7tgU41Gkk2rigYPIy2Y3XqkxKjCelQondJiVPSa4TNwRI5JPo15EVJT2q3GxqDT+cK+UxJCNENaQx5Hc6NhnMzuZsWyMceuurHbbK1+22+Nmr9usMPP+fBoBN6f8AI0LljelpF/bG3q2S3F3qlTQzkw5NYY9o7D1DvavdP13Kie2pnwVyLQ6VptV+vzi2nER4/7l88oGxEYdzDIOBBfrUdA1Y1K4J9//mn8QI6noQpaRVGFdtIfgvUOmuVHPX9pN8jV4l3k8ZcstcMTpZOi9Sa9WnFfvnwJD3OULdUjC6kp3GNNUX7C296dqmY32p2W3WfajCeeyzADuxhu33PBX+gso73Ugt1kYiTEyxe32Hhf9f7ISEhvuuE7tl7uAq8nXWOS/WAIIyFdi0Tt9ionxp1vjUnO31CpjScrpxbo1NxqvaxNHdum8PVQhe476gaTfX0odlcHStMV1tYVtWWyvzfXVHLmXK8BkNbTTbfn5i+ZOmLrbUHFXPGfmiuESHFQg9movyaKpPfbzLqMjJVTIe3/kG3GTbj7ixXjhkxoCLgCDBfw4IRbHkKWeXAiRMnYJvuxAqXdbvTy4IRRPPhq5QJJVMpuHunpXvuWtAZdp7i3pTho8MG+1Ljx1PLW1pa3xv7o3cIbt+/T2ietjVtC9a86lcbIVaeMq6WortQPm1ZXumtUUBP6KSWbiGrUzVmW5xTgYaQ5td1jGS/M0ViiBuTdjUdc1phb081TXVRVEQ891tuwv6ZfQhoWahR7hzzRosZEFHGdMhJGCRPRlEcODbtrA1Hbhwb99uYVA/tYo4N4P3Ouhl14zAduqWdejay3v9IzTwOPHsPurbcEdFNk9Hh26p+MfvTZAjTKj7ris0WDAyGQgUDXZ0xVrUSSal1j7WEs70KxVM2ScUM3kpIQSTTU7LHbeF6B1Ec1AzQdIpL4pxiNppOrpI7nepUi75A4h5wLc16T+/VKpohhpzp3SBaE7Ov2GorurddvLU+lckETgVpD9npAK7/KlXTVhdE7/q1ZU7tByNnqRr4oKrVBVVd6Jco+1uggjIRUc2TONd6lwC1FxTKDIf2yoypZrmEkpCupcedbquppdg2Q7ZMT8Oqp8myqXYjwDo6utHbd6iVEpVq7JJdNAyNsdwSmqIwGRjjj3d3eh1c4y49TdMGaSEO6ZjP3ZVp/L6OAmjNW1TNI4zBNpF3Xl/luLMx5N7OIf+tAUxHbkK5xVxC2n0KgKUOnOFbXMI2SP3rvuGvciu07NTOUHIYLQpyr11WjJHhfzVlLhqSl3zaMFfRzC9nLKzDuR4YLQgDZZs0C7vniLUdSKXu509qXmWIEwxtsV2/anh8lyU56XgUxbkdgJfVvU9NXeTGupwpk6yM6ox/ROwtG/+id++7HGKrRpswd3YEAYxbQpaxrH42HkYZkqFHNTfQMklFbqUodZWCfN/m4l/e/ljU9umly1V8b/cM/GGXC3SzpZSONIUQzpN1rMrYesbXJUoagqcluGkWhWXc698oNvAV3Y++rHh/1Wzjua8J0+Q65m9LjQLW7DPmdrTnjWRv5UVbqdxTUeDWCEtG48zv1PoHwV1UYJ6YR5xi+stFs8xjiTxwQiEqg6/U2hlNMTSz9uLJ+AMb7TRcDVjUvv7Fh+PDVcAH9Ro7aeGpSegOdRshqBuhHgNRaUHNxot9VMo6ewVd6T7GtrWbw/f19BilNLgk6F1orC20wT7HXUfr9PnfrnZIe+aKaKLwFPulrBMTiDgUWz5O1dnJDql3PrbUk9GBMaBcju8ft+Pc2YSSkN52xIyMhwmEwxCghvb9iJKQ3Xe2OGkAzKilVeWre2+a1wbIyFQFlbqe62Cgt8ydZkS+GRIzfFHRjVdwR0G0CXZzd9WtYtn+KtV83YQ1uU6RRPzbZOolFJ9o8F171hlpPao02TNojqyLrcG4frbpBsUbjSDqdm74dcX21K63oaRxmlEMEZnSnC/UoEQs84pAG/yjxJJAMBBguKDNRFDw4UWoYC11v5BlBLfgVYwUT4dsVa2uzZ6JYESwCqQjEXyl7kq23mVpfWOoF2PpRXRX3sUNtr0O0dl40FtEacrmBN77RGni5Y8jCkNZ7QvWvOmtNT6Iqv9S/C7EK2Ublwb5XqHpH464hQUWyDdVoJBlBNGwBHkayfUb/1quY3PBVJ454US1DNp731ky/cQb2h0x70r65zjj0nm4ps8RbGKiXxO728L0KwOKpaH2eyc01tUgCI1ydY6dSoX31O09ugN7yWCDVM6s4emDkh29WjYCXUuOjWp/DIxBDCK0II/7oV7W8GcL6aqKppTOw22fQzOV8hvRyCAQmFeg0wqJLx6SRaQ280wwK9xq44BWvqSJoTSwbpCuggqrWb9eTS6VUO6ab6qVibt+jmq1JWVyddDNAA75LUcR2XDtrdImeIXeUL96gtvKoNWJF9aEtpyANHCUo4jDdNcG9cVX2R0Li1mri3X1p3T7vDRgJKRtjRR/N7sepyTRKeag2vWbuIVYjUDq0LsxwYRwFOSSQVofy4hMSmr3NSgZD7DNo5nJu50hC37oVYu0ZStMuodzsFFWvxVKb++XKeC7OKpCBTdky8gsOhnTKkYk2VvJLiurCynEmMreDtZvHyiOdbtN1goq4VTuJUZWNwKvTWC3npvySkldFaoyraeMe68MflZu6PHiRD/TXZt6OfIxToKlLEkNs7evh1Od4iAAPToQodd2mqUxWa6LqmnhapF1T7W3fisBYgScW8pHhghAltkGgSSD+Srka89ZbOSO2oqst5GIQUoeo1lbumk41l3tLfdyuh/Raqx432t5yp1RUc2rmNUY/S+V8lMgYhyjo1IYc5UBzBhJ/NdpUhudU4lhRCegKrJPavXJ6167ajzyM1DUTjYFlDdF3Dc3e3miN6Apg7xv+7dDHPXO9GBn65bk0epaHZ9ucW9pNzLEaE0NSFJJZRa7pEqmnBwKPpQZfmddacO8beV+5m40yQFxtWo04JhKYfDvf3STXLoc7B8Znqc282yFeYsfqFUi7a/09YjUws609uDxzZDgcAkkLVMdlvGuU91EXtEXSq16KarGuz7K4kV+wTsm1obtISUjuoCq3XWtnnZULFtfkhIsIG+1qXQdmGE/0MjpRximi3XrdVrUy4s0GLwk6lbyyofNRh7Nbkm7dMVFrObzynWi4wM0X7xCtl6zWTqUbwigdWy9b0/po94gZCXFPNy2PUmAYCYnqHGEwZNzssOuvcY+1qtDsglo0JqdrrqyKOp7ENnXSvYqp/DhKDTUk+WpRhDcg3WhTdN12bylTLqjZMCRf2LefgDoUZRbULqhDMd2oSLWTWI3D4q104xkCN7bTFWBdOqqV47iZYrdq3GS29kD7lcOmvdz+rBuN6jIX2CbDqNY31fgxRJLhguK04sGJ6uXFWDPupXjBE6Fay7ip5sGJHlljV6w9AmQXBFYlEH+lXJsd9ijBWJ2a6uXFvWtm97jVtK6NeXWl10l0mwfVjXussbPYrYNql9Oqf5sq2VGqVy+nqlyLD6D1KB7apVrO3aT1C3PcvWLu14ybUkLrKqCzMnwcoyjYOk/Tuqx1NRl3e6OmG3HAqnpru7wKjXgUyTDJp7542NVAkRljNa3qYxDT2rLwVRe854oWibVxtngRdtusdlS9AqC2lLt9Ux2sw4U3dt0A3eVq02r0drB7uKZlDXN7ep0+TneXoinCE6038roACS9UTTFsPUStfFNo8a/3ntd0UxfD9SR+QGKIgAR0ifbqKfdUalqe+RTTmItaSka7uSme3nqvCp65ADRdomeOBodbUEANM6Pm8opr8VGnJ73r8CzTBc0Wnq4lrMtUdcBUK8Mjn/2WrXWN8m6Kh2OUC96olj4Wp1VrlNyzcqIuSbXYuAd1l8cdExe1e2iZePjVjqQbGS1Xd3HLsGptd3vOBeG4IN7yzM0qN6fKZUZCSooRF3RaeXnd6eNEl50RExgeVFMzuARhMCQcU1sarZ0Yried0hLbxq1dTlV/OZ2bsfnPHJ/W1k55jSoXputNGGlXbaJSp6agil8Zk8AFFWm6k4WtrYeSUQIn/aq1haCiPryRUE2CwrSLhI6rS0R1x/nX6LITcr5PcXWqdqVHz46QAlAmX1k226mqS2553NYFDSzMXzA4YleBpsLWNZyJtjeKWQzNe4YLpsh3hgsK1aZzszwptMFA/9ZDlMdyFwYedMHdGS5YEJ9D5yHgXgq85Rgq5SZk49xXK9q79dMUSNN67e7eSypYvMGx1ottU+Du+mrlODDmbuDFcvUQXi7bH71UV8OPao16T03JGdh/bB1PS/f5Z+NUiuQK0HSuRVX2iMyCAjo9jWJce03gYaTA/FINYtiO8iCEAqnNI60c/brKJJ/6fDfyuMyb4X3U+mPHt9Z4lErtyxjiW2ZK04IyNPzk9IaDa9vQhsmQ1lX1BsCQ0AZmTbXd38RbXb9gtAemurq7Vx68xKpoVXcJX9PamPYOV3xU1oQfIqot7T5YJPfhohIjMgi4AqrIdJoYFVDtFcNdGV4VuscNWdagg9pFip6u/+owuwcduLzslYFed0jur2EbDQJ2bRfpRJjujMvM3O5g6xqi6964SdYRa6+lA9t140YyktC8iR/VS7r6SuMW9eoRdYjywaDajKvGqlyjPFWA48ZQ5UdRKg9hL4zVLVJ95B7UNXGLirtNbcSaBrVF5G6vHpAb7GqXjfIm6hhY3FyrXWYkpEc2da3xXfmxTvke0Z5iFwZDxlJlJGQsyaZw7LJanKQ6tcdtDzRFhvWjC6gdqO6YLrCt7Rz3glwuqyosW5Kjx60MsBgSUbNTjQcdsTx6pwW109Zzv6mkMxZsPWNHvppaQAW+tZyP26HQFcAuD7o+RHWR11XLjnDxrc76ES9Q1a60jjLiM22KamtGVFOtrNHQrtpC0xVLXTklWT20vUZleOqITZfklYQc+bA8wwXV89owGdJTrl55hoQ28PRhuKAAtPtfusAOcdbF2b6A136rrBly0AX3ZbhgQXwOnY2AUQFFMoZfS63Wde0FrVipRNXuFbLSu5dUBFg72mDXayE9LA9fXZKQGHbdxo6nwaivFmw2dE1msb1RD/buPFZbUy6aTpPa4tEv/jPvlUQ1Gnm/ZuYs43BNAjyM1CQzcL2unLrKuRc9dzmkpjMi0HR26xBTVIjvFBU39l2Xb29vDw8Pq3sNDLYa4Mxr3r1713rE1NPYmsByg4uLi9PT0/Kjt6DzYWdnx1s588cvX758//699qA6VzXWcHZ2VvttdeXR0dHNzY27Xqf07u6uu6ZYVqqfnp6q67WmaZfajYuV9/f3x8fHXoBqbIXH3Ai831fX19eKUr991ZrX7v32jXAvI68VWxUwnSNdo/34+KjT6u7uzt1ROa7i5xUDd4NiedmCUY1P+Bq7UMVwMQlPC1siMKKAqgC12otz//X1tQy56Jdqvbuy/Lb3ggbZi4bs1tZW70AUtyJW5ULvoOwdFf7m5qa9zXTf5trQnU4s75BVHtTg9OpuO8kaeVQX7uDgwN6Mb19eXvRMxsPDQxOFvtV1cvjVQA2wr1+/eq394qDKLGXu8EM0JSHd9Sr56hTYNZHKuXpkA9NY2yFSnaUhkrK/We2sdTpoUQO61V+/cqUSu7e319poL+I2vPRWe7tN/U27sV3ER0X98vLS7eF6/X01EpQ0zgVxeTJeYYuh81ItG2UkGQkpKbouhJxHTWFmNhKiZDIY0pTXndbbhSqGi0mn5MS5sX3FLuOsSlmNFrcSLL9iYX4BtczVLFerRof2mprFOMOIow2qFtUCLP4dJaWKWxHtwAahfVCNLWuwt2zx2huv5Ft1DdTebkqsGrTaoOlb1s8jcHJyom6FcSydcdpAPThjm9avdHlXF967RHh7De9weQGO8lGXON06D7lEDO9Nq88upeqIirrS4eNR6uQqv4qLmwRKc61RKvRXrunno8642x9X8SjD0fXZGE8ohs3LjctoFBGrprrcMnBBMdHVpqgg3FhpdxWtcMDAw7FZuEDkw/J24zOGFj7DBeGFLXxLu2dnh5PZcAFjBXZ2h39rF6oYLibhaWFLBJYSiL9SbpJpau0U2+vWVdfOlJr0Gl7wboCqiatbn7VDYXa/u/WZNE9erX11gpoSO2S9fam0Q06x/m3qaysr1S/rdOdOOaLbu0anSbnm3oG1MSP81i4bkVSjTWf6ep45j7DkRBsllRYeRho9d3Ql1LBPOZrkhd9p6Mzd16sE3a+GD/S5of21rKvGkD8l9a+wnKUhYS6+b3FvyUlNzaJuJCwez9kioJqvhuDXKhXN2WLSdCCN53rDr4qd1qjh27RLdb3yXS2YX8n6v/9VwqtbFmvEUj1osZvWK7SmHb31irya2t5x9VFTtL0t5/9YBanGs3aNdpw/ttMdsbaAuQlXDnY6us4ad/diufjlsOr66hqjWHaKxvwb1xb1IoE6a+aPD0dEIAYBVVXV05w1hYBupi6bR1k2dJclzeDoauOpZHY6SdVx6NQozUCpXxI0ZGzDDul36HQ2Mk6H7hfnleylxrChV+Sa2v+9y7lOKw21V3NfKz3h2s2qO4avUZ/OO0TgR5mER6Y3jjoIXo+stadptLddFoWjPNXVyV1ZLPfOx0C6hDZjJKQ2sxgJqZ415ZrMRkJUABgMqT0Luq40rsyMhHTFNLZXY0+e5floLKgGTHdgzRBI6yu7kjWyL6evVGvEMP4fZ8mRjJHXXYfi40xjBrFSx6H1wqsNepRztUCqXaFqkegX+JzyraMcRaKUEA13KNVd46YsqO3T6fISfoOyOOiCl2Ul30h47a20amGYYk11RMKIJ1+NLhD5sLx9ygwZwBxLsrYrp9Ot05iPriTeqJTONaMhzXCBcS3KbLigtoC5ye/aWqu92qsxoAO5wTYtG8VyrHNqonAYLpgIlmBXJRB/pWxkh+rlpiub1nfqSelCqoreC021j93LqL38FoHYNVc15l07IAZL9atqg8RLadNHOxXVA0Wypunmo5KjAh8YSSNzC64M7ownUY1G3q8JLE5sNqeALqetT2V4Fz0eRrIzSFVh7ehZwahLrl1XeoFr46artCri6Tom/+DFo+vHLC9Gaip5J0P1Y9euaVfY2LY32ky6ssQQW13jqtmkk0cNl9bo6fSrHW1vbYaq/WTItB5a4dee9pOe860a7gZ2j6gKXq5REtxwMli281oJV30QUmBU0oRTQhULZY5X+0LelsXHdD2N8yWDLkS6+ULMlxWorQhqz/0Vrux0z2mKfMyyoTsF1ArDVMOg68mrSrDTgOwKVZVknXTVlpJ79dO3xe29QB8FqI6bEaaacMrNwNBWvpmuyYZkkU1FOQ8cCtFmys2mgara86XreecWntrlgbmvSNYGW7tSOIH1mmJV22tQCCG2xkBVbcTclYExXM+5IHPXx11mJMTVcJcZCcnsBNEVyTgRlPUMhrTmuAHISEirXqcNVEs2tSvcy1SxrFaNrlchFWunOLBxoIDwq5mykjW6Jujcbx1GDpTMdTPjQQ2Vk9bGRq4scaZL5Tnk5NX1Wb0nu/+lb7VNYKdPhSSJa7hO9vAOmrZU8baVlGr12gwlUfeQ0UFD8nGKbVQjG2V7wfpCyEbE+GpqgfiH5Y1GPsMFTdeK1hqcByemPrNGDF8Vh3EWqAwwVhCibRgyXBACyDYIFALGqRRJpWzkVFObp6hM1etp7R2oeq29c6d9jeOWXxk9i6YQqn3AqS9ZvXsrdl+jRIhwwciX1gaVutW1RaJsoamOtstVhCC1UTLO/anLZG18alc2neO1G7MSgVJAJ6lxHShPZ3dBZ4RO/zIEFjwB21OX1tYLo0bbtJlr7i7LvzUEL0qdPjLJp4ZLLRU3D2qX1/bsi1FG5VODuMQqZUptZmml2u5KgupOnU7FALcW9FFXN31V3UstnsATT6EZY/QKR02H4rgi0cYan1I8VcaaWhuKTxHDJQhrjqkIV32qa4Tg+qfbVq4h+LVK+WJf8cUiBxWqsqRpl6Kkqfg1lROtLwtbyMVH2/+KUWL/S6Nacso1KmmJpYfoIjCSQFN1UJ4dq12IoSrR9bzWf6TMJ5jkBVSDh9TdbilSwaZ33Zrx1QFi17BY1sVTm6n9qSZE2ZRym161jXw3HLWpdI63RoYNXAEJh+SOnMVbZpD2UiBF7hS9IX2lDdzscJeNDlFra9wNJ2S5LDxuMjstK11drwNKYLXLUMgoKF0lamOur8IjZvDWBl6s1AkVfoiVbMlISFNGq+QbxUzFWKc5IyFNesmtV3a3Xn5VHqpXNpUBBkOkZ1x4GQmZ4nRQUTTMq1+p9KqgDm8STJGWjMNsvapUcyr1NZS0TuXZaGaoJNCP64Q5w8a6hHY6qZW/6hNpF/Vx9K+WtaapH1Q997VLchWoulpdR4C1fVWpquGukWHvPp0y0Q1qzmVF2yildo9s0niqpBkR46upBXSpr83fqY8bHr5dOMPDmXRLXRNqGbVSVxgloei2q8+iaOg6oI9qS+ur6l46VQMbzAwXFHqq2lx/+1o3aTGYLnDGCgbaMlwwEJDdESgFkqiUy9hWF9S7sTsLapeqTlFFrOuG/ooq27jLpkqnU69Z4Verfrc6Kw6tf9VOqEZ1nmazlJoi6a7Pqf41CrayWL3psiGnUiEfFRIjKwsl7ahMrBbCFNco1W7We8vxDBoom7y4FR9TNCfO8wvowquTvbYINa3M6TQfHVzXSfk00Wm96rjy+RbhKwL61+gml0Fpr9Fj6wU4dHpGlhcj1fplHjQtqLbwKPP+qCLbRKH18dSOime1TWnEvPYrtXu65q/Ruqo9RO3KaK+zUq0d0StTUV6qyjVayPWMaL3iuwj2cjXHQ0pvqZ2csPGYhRKeXHKIMAJjCYS0OuyLSa7fxnC5y7KhO1bRJZxSQO1GFddOZ6LaAGo9dm1wlkdcw4Lan13HLMKzQK19nd1rYJwojT3KfGDuqE60s6Z1hDrwQOVmKmmjKMlEJ7U9MFQetOuCWHr0uDudQTrEWBSjeMYTiFiM/OqRLxMlTfEM6UsaadFXjIR4uSNVRkJcEwZDXI3wZUZCwq1G3LL1/K29HupCqtpTWabdR4wMQdUKdO1A1WZZ5CvVMlQ9opTq+knXr7YYGCvtzMXToFvwK108O/VB7Fyu/Vbt1aQv0boaDG+018po5cBxVME2hTz1el0tjXI7yr3XfklQeTMixldTC8Q/LG+fNQwXjHLy6voQ53Ooyn2GC8qLAGMFJUXXBYYLuoqxPQJNAqlUyk3xL9aP1Znq1y/oXXHP2WZeYf2rJuVYXUg1q5TLdiFM69tUqtH4+zVp5fs6Y9vjwYzilGcEtbbAjHtjQh1DVU+1Bxp35dAH8bO8GLWO96kSHTcbkgjNeAq5XzNxulSrLtfVqjUfqxtoL/upMiPOrQ3K6uHcNbEZVlOq5qP6FSr8ha3+1XVKrUC3SnBTVA0hmzVF9dmvjJVE1RxXsOW3xkLvIrq4vzp4TemqaiweWyKAwGwCurrqcjrwktJ0ciW6XnWNapzZssA4UJYNXSO9fDVEQPW42kVdz2VqQNt8lEZXeSXUtUXgCtM+KN+GC+gmrtFJLOVDFlQVhrRyjfZkyFGq24w+7CITpaV6oH5rxKsAw3PE21JtjNYMGngI74hZfjQMY7uGMxIyRQlkJMRVHaVerp44CjbkIhlSTbixjWTZqLmqFJHEOZtoqMyo+RdSumq30fVf2ads0tVVQanNoD9akmMVD0mKt2vvqTanll2pJKiYqbSoBagUaShDvUIVGIrKkKKic83IVpkPCZx9pxZQ4ddl02hCG5nb9JVCU5jZnFZqXhrNgyaEpvW6BI3yqJZ93jUdfZT19kmt1I1ylB6BKJumPl8I3xBQZVqba8Yu839lXOtia+ozXDBF8WC4oFRVHa0yP7BtXz1rFGztdcBbqctFGZO0Foz2QFUjraQRWwTmF0ioUjZw1CYfcndJIxJDOk2q17oOo43SEzFAar9aYf0r5yGVbNGhrsVMemUq1WgS/ZqkS8J6Iq8rfI+rAa3K2hIySv8l8OGW2gj0WMkkHx8tZChznSeAMZaqpp7vGMFnjViFt4C15ZDHp8rkqvyo6RzewMqsOeWOqpQmGS/0eIbPyHGVWBewaTldz6YUab1OnHTTRcwRQCBjAXrdGWfudEnretNU7UaNSE4XnzxCLgdtjeZE01dqfakjQ2OLZesoAAAgAElEQVRjupIg2049LzenirZx+I0HY9DWDbZYrj5wqXiqAa9ru0pU+EH70ekoGjdQAqsRa12jy4I6lWMVWoWjmKjDW96hUfj6yHkRmLOMhIRAqZgxElKc2iFcGWzDYEh4JhrX/LGu8+GRWeeWXRvnRpbN81VZTa8zv0g1AhJQLWOcbmrHopSEgKo5XYHVg9NlzcjQpq+0l/ZVCBlXlyrqakKX3bQmitr12ku9PEaTkjgXiGQ/gSSG5RkuCMlchgvKy3gIV+rbMFbQKQfLslFdyLj904mIjREIF0iuUjaS1rXqVNdAyR/rhpeu5CF3tdQxj/lK5V5XDeq0vlLvOCRryrQXfcaYs2mgf5nS6kJUqU6iXzMwL9h9ZoGu9zs0wsbwUVMeqdbrOnQpzxGf4miKWHX9O62qXu/C19ze3h4eHla3HxhsNcDZ1lxfXx8fH9uH0yX44ODA3ia/b19eXra2tprSpTpyZ2en6dtl1ytPdbV6enp6eHhQ0/b19VXx0Smn5KhZo9anTtfRI39/f393d1ccV0fU0cuD6tB7e3s6rv42NzeXxRnx6F4JSfci0MNE2a28Vo4ro5Xd1WKm1naR6UaO66qiEOyjq8zoqmtvE+e3TZWFYqvT8PHxMc5oEysEEFi5QNO1a1V13MrLQO/kq/359evXogUYEogaD0YjISSElWyjBmfR4pKtWl9uu0sCalSUjfyi9bW7u7sSmUiSWbSKlTvqeelfFWxFzO1/KYOUTUXDuEfuHB0dqQCoH1dmdLHgfYztbBJLUWL1r/68cluYlJ1TFd3RO6eRFI9Eo+H1c71UMBLigTASsrZWIoMh3ingfWzqTWgzRkI8q6k/XlxcqHFetEmmPtZY4ac7BjiWAOGsVuDs7EwnbFPyNbFBGzR9y/o4BTT4rx5icbOstkNUdPFUOepPvcW19YkKH8mU9xPLG0zK0LLPW+KIKLY+b5wFj1glLdDUkI6qw8VwQacyxnBBVKW3U9712Jixgla0pqucdlSNz4MTrYBsgIAnkG6l7CXE/ehWnUU3St+6vYO/PXG4vz/F7SRdhXQnTn86bnnov/XWJnvA0k34wGWvMGRW/yp1eiS97F+XQ53KmqJsqDetUpF9nzGharQpqpmVzIGnLbv3EOBhpB5oxi5F/6V4vkUVXzkuN0+1a0Ss/IpJPiXF/y18+fLl+/fv/trfP6/2UmtMQtDUcNH97sSndQmoof/+/fsizbrGqXG5rvQPTu27d+9aw9B83JOTk9bNItxA0b68vKyNGFePWhZWIoBADAL0umPIhaTjoN61qjn1BltTQW3YSsQGCCCAwFICjIQsJZ/EcRkJGZ5NGQ+GMBIyvHiMG0J443zc4/YOTU9795gU3ftw7IhAJAKa2H9zc9MUGT3Oog2avmU9AggggEAeAqkMyzNckEd5mygVDBcMhM14rEAyDBcMLB7sjkBVgEq5arLONdS/a8j3hKrRVPo1ayg2WaYx/H4HDyOlXgD+SD0Bo8e/9SE8zXkd/aCpBKg33jRFVTdXmr5iPQIItAqo3m3dRhu0vmcsJJBFtjEuEXqN3SJR4qAIIIAAAghMLaBnj/SrD3oLaGsPQj8IMXVkCB8BBBBAoJ8AIyH93NgLgRCBvAdDGAkJKQNzblM0zjVzRiNR+n2iOQ/d71j0Efq5sVfqAvYdOv0qbeoJJP4IIIAAAtkIMFyQTVaSkNgE8h4rkDbDBbEVOeKTgQCVcgaZSBIQCBSgGg2EYrPsBXgYKfssLhPIJJ+S4v8WdJ/PX/X7Z6Np+PuGGX7SXNimVOnWC29uacJZyfryRZBKr94FuZJUj5VMow1aHkK3MDc3N8uPCS1obrpbPNyY64qaaKLcVLCMAAIIIICAIaCfj1JVqF6G0Y/gQSUDkK8QQACBZQUYCVnWP/Kju11dRkJ6ZFbGgyGMhPQoD/PsonfjXFxcaBxbU/Ejn+2TxEykeXKNo6xKwJ7etrOzsyoNEosAAgggELMAwwUx587icWO4YEgWZDxWIBaGC4aUDfZFoEmASrlJZm3rqX+zz3Gq0eyzmAR2FeBhpK5iKW7PJJ/fck2v7XPr+9+++/Wh9Xe4f22Y5/+fP39uSlhIZ7tpX9ZnIOBOkOPRlq4ZenNz07pLum+8MVKXbqJa84sNEEAAAQQQcAX0NKF+f+7PP/+sTvVRw8kYfXYDYRkBBBBAYBEBRkIWYU/ioIyEDMwmY7igDDnRcQMjaYmmqMyRbBZ096uY7aMm+vn5uVrpUU2qUWQUw2y0SQgCgQJ6F66xJb+OYeDwFQIIIIDAIgIMFyzCnsRBGS4Ykk1Gh7oMNt2etZG6dBNV5gsLCCwoQKW8IH48h6b+jScvJooJ1ehEsASbugAPI6Weg3b8meTzm49eR/Pb58oHPYG38p8KMzqWl5eXFTBWrEjA/Y09Jvl0yvjAV06n+/hv0wxAlROeV+hUVNgYAQQQQCB1AXUliqk+alTruT39acEdcEw9gcQfAQQQyFKAkZAss3WURDESMoQx78EQRkKGlI2Z91UTXWNuKpB6vY8m/Cjvvn37piu/fupLzfWZI1McToemj7CIPAddXMAu+Xt7e4vHkAgggAACCCDgCjBc4Gqw7AowXOBqdFrOe6xAFAwXdCoPbIxAuACVcrhVxltS/2acuUXSqEazz2ISOESAh5GG6MW87/+LOXLzx82+haD4VH94e/5ILntEXQuEUDsvVlOk9CokbbBsDDn6UgLuHDkm+XTKhaY2qBuI0SN1N4twWSNxTW9IM35LI8KEECUEEEAAAQTGElCDWb8arr+xAiQcBBBAAIFJBRgJmZQ36cAZCRmSfRkPhjASMqRgLLuvLvj68+KgyT9a8/z8rAEu/et9O+LHra0tTSuqRmDEQxAUApELuBVrNaq8yadqwhoEEEAAgWUF1HLjwYllsyDao7utGh6c6JRNGY8VyIHhgk6FgY0R6CRApdyJK9eNqX9zzdkiXVSjeecvqRtLQBUiDyONhRlJOEzy+S0j3Mr+ty9+fdCv6P1aXO//X79+rZ3kIxG9zOfs7Gy9NOtOuTtHjh/VCy8LelCg6YRyA0l3Pozxjq90303kZg3LCCCAAAIIIIAAAgggkL0AIyHZZ3G/BDIS0s9Ne+U9GMJISO+CEeeOm5ubiljxb5wxJFYIZCPgVqzVRPGAbNWENQgggAACiwswXLB4FsQZAbdVw4MT4XmU91iBHBguCC8MbIlADwEq5R5ome1C/ZtZhnrJoRr1QPiIAAIrEfhjJekMTKZb2dfucnBwULt+VSt3d3ebfjLNqE1XRbTCxGrAxX1biwpJ0ghKzmzxDzlr9CtQif6KpyTv7u5qMdN9N1FtcliJAAIIIIAAAggggAACGQswEpJx5vZOWmYjIXJgMKR3YXB3ZCTE1WAZAQQQ6CRg/wwfD8h2wmRjBBBAAIF5BBgumMc5raNkNlzAWMFYxY/hgrEkCQeBJgEq5SaZlazPrP5dSa6FJ5NqNNyKLRFAIDMBJvn8laFeZf/XF7+W9Jz9r8W1/6/p77UEmuZxe3tb+xUr8xZwJ3I0zQGLXEBvdTw6OtKvcr57925ra0v/qgeot9dNHe1v3761HqLpjGvdcfENjClM6b6baHFVIoAAAggggAACCCCAAALzCzT1yxgJmT8vIjliBiMhkmQwZPTixEjI6KQEiAACKxF4fHw0UrqxscELtQwfvkIAAQQQWFCA4YIF8eM8dAbDBYwVTFG0GC6YQpUwEfAEqJQ9kFV9zKD+XVV+dU0s1WhXMbZHAIFsBJjk81dWtr7Gh/dOlFiaC6F7KuVHd+H79+/uR5ZXInB1dVWmNLlf1Lu/v9d7co6Pj29ubtz3EemHA09PT3XvUBuUqRt3QQNk7hFrA9f0Qk03qv0q/pVNjWxdThN9N1H85sQQAQQQQAABBBBAAAEEphBgJGQK1aTDTHokRPIMhkxU/BgJmQiWYBFAIHsBXuOTfRaTQAQQQCBXAYYLcs3Z3ulKeriAsYLe+d66I8MFrURsgMBwASrl4YbphpB0/Zsu+2wxpxqdjZoDIYBAbAJM8vkrR9wZvX+t/bWkOS0HBwe/PvH/PzS9fkSM9i+uYZelgHv6pPXOK72rR7OSnp6emvJFk3D29/f1pq+mDYasb/oZCTfMpnPN3SbOZU1haoLlNT5xZhmxQgABBBBAAAEEEEAAAUOgqXfGSIiBlvFX6Y6EKFMYDJmoZDISMhEswSKAwBoE7J/h+/DhwxoQSCMCCCCAQKICDBckmnETRTvd4QLGCiYqEgqW4YLpbAkZAU+AStkDWc/HdOvf9eRR75RSjfamY0cEEMhAgEk+f2WiW9n/tfbXkt7y8WuR//8mcHJysr29XWvBy3xqWTJeqR90cV9Hk9B0OLUC9a6e1qxR6pr6ga37GhsYbdByL02GSfeNN01ovManzF8WEEAAAQQQQAABBBBAICEBRkISyqypo5ruSIhkGAyZrngwEjKdLSEjgED2ArzJJ/ssJoEIIIBAxgIMF2ScuV2Tlu5wAWMFXfO60/YMF3TiYmMEhghQKQ/RS3ffdOvfdM3njDnV6JzaHAsBBGITyGeSj/qceuuinoZ/9+6d/tU0g7Ozs07c9i0EPZXeKbQ1bNxUgza9IG8NJutMo/vKS730JhUEvZwnfPLezc3N6OlqfY2PXiDW9To2eiR7B6geVNNFtenS0ftY7IgAAggggAACCCCAAAIIzCPQ1J1hJGQe/3iOkuhIiAAZDJmuFDESMp0tISOAwBoEeJPPGnKZNCKAAAIZCzBckHHmdkpaosMFjBV0yuWuGzNc0FWM7REYKEClPBAwxd0TrX9TpJ4/zlSj85tzRAQQiEogh0k+mt6zubmph/X1FP7T05N89a9ey6MH6LVeF/oQ8dvbW2MzvbJmd3fX2GCdX2lW1YcPH2rTnu7MhNrksNIWcB9mSmg6XOscGzfVxbXFXTNwWedIa5huJ2Tg4ebfvanbrHcT6co8f3w4IgIIIIAAAggggAACCCAwXICRkOGGeYSQ6EiI8BkMma4EMhIynS0hI4BA9gJ6rvT19dVIZrqvuzcSxVcIIIAAAjkJMFyQU24OSUuiwwWMFQzJ9NZ9GS5oJWIDBMYVoFIe1zOJ0BKtf5OwXTySVKOLZwERQACBZQXevb29DYmB5sYcHh5WQxgYbDXApjVfvnz5/v1707fF+j///LP1BoAeuDc6rqotdCD7KOv8VnOo9vb2qmnXG0h0V6a6njX5CWiWXfk+nLTyXW/96pQdI17WdHZsbW3ZR9d0qYuLC3ubaL99fHx8//59bfSen5+Z5FMrw0oEEIhQYPGGboQmRAkBBBBAAAEEGAmhDKQ7EqK8YzBkogLMSMhEsASLAAIrEWgagSmSrx+bC/w5v5VwkUwEEEAgb4GmSmHEG7UTATJcMBFsQsGmO1zAWMF0xYzhgulsCRkBQ4BK2cDJ76t069/88mL0FCVdjabbrxk9HwkQAQSGCKT9Jp+QGT7SOT09bTXSm3+MbZjh04SjFxzt7+9Xv9WPrqU7P6GaHNYYAonOhldDykhU9SvNX6qu7L2m9X1HOlzSZ1DT3Ete49O7zLAjAggggAACCCCAAAIIRCLASEgkGbFgNBIdCZEYgyHTFRtGQqazJWQEEFiDwMPDg5HM2l+aM7bnKwQQQAABBBYRYLhgEfaoDprocAFjBZOWIoYLJuUlcASaBKiUm2SyXJ9o/ZtlXoyeKKrR0UkJEAEEkhNIeJKPpuE2Xce9bNAEHk3r9FZ6H41JPnoq3duYj67A+fm5+7FcNt6MVG7DQuoCOrPcc6d17ko86b25uekUme3t7U7bGxtrmKz16K6qEVScX6lUuD2oMpKauaR3ppUfWUAAAQQQQAABBBBAAAEEEhVgJCTRjBsl2umOhCj5rcMRHhGDIR5I00dGQppkWI8AAggECvz8+dPYUm/yMb7lKwQQQAABBOIRYLggnryYPybpDhcwVjBdaWG4YDpbQkagVYBKuZUojw3SrX/z8J80FVSjk/ISOAIIpCKQ8CSfTtMJ7J8B03whI8M6HcgIJ9evdnZ2aon0Mh8e6M8108t0uVO59E4nFYbyq8gXnp6eOsXw+Pi40/ZNG7+8vLQGpa6mflWiKYT417ulwo1t7cwfdwOWEUAAAQQQQAABBBBAAIEkBBgJSSKbJoqk2+dNayREIAyGzFAq3EMwEuJqsIwAAggYAvYtPN7kY9DxFQIIIIBAVAIMF0SVHTNHJt3hAsYKpisqbqlwj8JwgavBMgITCVApTwQbW7DulTa54frYMGOLj5u5btyoRl0NlhFAIHuBVCf5XFxcaA5JePY8Pz8bG19dXTV9+/Hjx4TmLTSlYur137590zs6qkfR+upK1mQjcH9/7/6sS+1cr2gTa18TqtEeK3Wa4WNfu3Sgk5OTagRSWeOVijLa6kodHR2VH1lAAAEEEEAAAQQQQAABBJIWYCQk6ezrHXmvzzvWWEHv+HTdkcGQrmIh23ulotyFkZCSggUEEECgVcB+tDTpn8RqTTsbIIAAAghkJsBwQWYZGpgcr2OY1nABYwWBudx1M69UlLszXFBSsIDA1AJUylMLLx6+d6VNq/5dXC/yCHiZW8aWarSkYAEBBFYikOokn64zMre2towcdScqeJsxTcUDqf24ublZmyO8zKeWK5uV7oTpDx8+pDWFw55p4+WRXq2jQu6t7PFRsxPv7u6MHdUS1TbGBvF/5ZYKN7ZNb8J1t2EZAQQQQAABBBBAAAEEEEhFgJGQVHJq3Hi6fd7kRkJEwWDIuOWhCM0tFW74jIS4GiwjgAAChoCe2zC+1Zi58S1fIYAAAgggEJsAwwWx5cg88XE7hskNFzBWMFEhcUuFewiGC1wNlhGYVIBKeVLeGAJ3r7TJ1b8xAMYcBzdz3XhSjboaLCOAwBoEUp3k8/Dw0Cl7VJE3bX97e9v0Fa/xaZKprtcED3FV16vGfXl5qa5nTeoCOnHc+SrJTYerffdUbaaoYI/yah3dqjw9Pa09RLFSlynjcmTsGM9XXqkoI6biwSvRSg0WEEAAAQQQQAABBBBAIA8BRkLyyMfwVHh93uRGQpRSBkPCsztwS69UlHsxElJSsIAAAgi0Cvz8+dPYhkk+Bg5fIYAAAgjEKcBwQZz5Ml2svI5hcsMFjBVMUTa8UlEeguGCkoIFBOYRoFKex3mRo3hX2uTq30XQUjmol7lltKlGSwoWEEBgPQJJTvJ5fHzsmkPG8+XGa3xq307T9dDr2V5ctf1/XoaYZRlw56voNtvBwUFaydze3g6JsJJ2fX0dsqW9ja5a9s1IxcedNGWHFu23bqkoI6nJS1++fCk/soAAAggggAACCCCAAAIIZCPASEg2WRmSELfPm+JIiNLIYEhIRnfaxi0V5Y6MhJQULCCAAAIhAvaP+hk/4RcSONsggAACCCCwiADDBYuwL3VQt2OY4nABYwVTlBy3VJThM1xQUrCAwJwCVMpzas95LPdKm2L9O6dVcsdyM7eMPNVoScECAgisSiDJST5PT0+dMsmYZKKXzKgxVxuapn7qvY21X7GyVqDpNZeaRqV3mNTuwspEBTRnwz0NU3wTYshYldKlqeHD80jXmcPDQ+M912qG6tcKU7/gnJ2duaWidGu6xpYbsIAAAggggAACCCCAAAIIJCrASEiiGdcj2hmMhCjVDIb0yHpjF0ZCDBy+QgABBMIF7F+/Su73xcITzpYIIIAAAhkLMFyQceZ6SctguICxAi9Ph39kuGC4ISEgMKIAlfKImPEElUH9Gw9mbDGhGo0tR4gPAggsK5DkJJ+uZJ8/f27apenpc/Vj1Rpo2ov1TQJ6zWXt60qOj4+bdmF9cgKasvX9+/cy2ppEZ7wpq9wstoXagqpI6tzXV5rj9/z8fHJyMjzamuGzt7dXO/ulCFwzfESa+gwfvaro69evVS5dfnd3d6vrWYMAAggggAACCCCAAAII5CHASEge+WinIo+REKWRwRA7ozt9y0hIJy42RgABBAwBe/Dc2JGvEEAAAQQQiFmA4YKYc2esuOUxXMBYwVjloQiH4YJxPQkNgVEEqJRHYYwnkDzq33g8o4oJ1WhU2UFkEEAgBoF3b29vQ+Kh11zoDRXVEAYGWw3QXaOr+fv37901xrIe1jem6+jB+trXa+itGjyYbqgaX2lKg6ZJVFXtjDAC5KuoBLz83djY0B24RCeouKe/Cq0uLKNTK0xdIY2blBoyG+VlQaPHvGuA+j3F6g8uFvOXugbF9ggggEA8Aos0dONJPjFBAAEEEEAAgUABr6dc7sVISEmR9IKXv0mPhCgjGAwZqzQyEjKWJOEggMDKBfRojn4kqwlBvyGlH3Bt+pb1CCCAAAJZCuQ0LO91J8v8YrigpEh6wcvfpIcLGCsYsSgyXDAiJkEhMKKAd9EuQ6ZSLilSWfCyMun6NxXzOeOZUzWaU79mzjLAsRBAwBNI8k0+4a8N0TtGjBk+FxcX1bkoAlIDjhk+XkEJ/6j+/9XVVXV7veVjikkU1QOxZlIBvZTJPWuU18rxSY84XeC6PpSBax7O6DcL1VbTdERjho/uUGqbMg7pLlxfX1dn+KgfVXspSDeZxBwBBBBAAAEEEEAAAQQQqBVgJKSWJZuVOY2EKFMYDBmlZDISMgojgSCAAAIS0C/uGQ5Nvytv7MJXCCCAAAIIxCPAcEE8eTFFTHIaLmCsYKwSwnDBWJKEg8DoAlTKo5MuFWBO9e9ShtEel2o02qwhYgggsKBAkpN85KXXbrSq6flyTeMxNtO0k+q3evWEMS+ouj1rqgKaU6vZC9X1amZVV7ImIQGdGu5cDuWy8jqh+HtR1RVAE1HKlfqoXw0sPw5ckFXtW87KYHWBGn1aURn4nAv6jQR31K88tBIYPiGz3IsFBBBAAAEEEEAAAQQQQCBFAUZCUsy1kDhnNhKiJDMYEpLv9jaMhNg+fIsAAgh0EnDvOFR3TPoGRDU5rEEAAQQQWKEAwwW5ZnpmwwWMFYxSUBkuGIWRQBCYToBKeTrb2ULOrP6dzS2JA1GNJpFNRBIBBOYXSHWST+0z5eLTI/v6Za/z8/Pn5+ejoyMD9OTkxH0hSbGl5g7ZdxSMAPnKFdDsBU2Xctdo+eHhIY9ZDV66VvJRU+a+f/9eJlYnS+q5qd9puLy8LFOkhb29veHzfBSCXgXmWrmH0LJOjT///NO+QHm7xPzR+42EIqqpTwCLGZy4IYAAAggggAACCCCAQJwCjITEmS9DYpXfSIg0GAwZUiSKfRkJGW5ICAgggEApoNtG5bK38PHjR28NHxFAAAEEEEhRgOGCFHPNjnN+wwWMFdg5HvgtwwWBUGyGwIICVMoL4g8/dH7173CTnEKgGs0pN0kLAgiMKJDPJB9NOdDEHs3pvL291QQe9UINJr3czXu4XxtrgtCPHz/sHY0w+coT0HQp9zUpxbfjvizFOyIfpxPQKXN6elqGX5ws5cd0FzTTxrtTqHk+vScvPT4+KkCFYNyY/Pbtm2YBZfOKG/WgqhMjNYupt2G6ZYmYI4AAAggggAACCCCAAAKMhORUBnIdCVEeMRgypKAyEjJEj30RQACBqsDT01N1ZbFGj3c0fcV6BBBAAAEE0hJguCCt/LJjm+twAWMFdr63fstwQSsRGyAQiQCVciQZ0TUauda/XR1y3Z5qNNecJV0IIDBcINVJPpqKo9f1uOnXnQC9w0cP2bsra5c1C6j23oCacdk8eV+b8JlXKo+urq6qB63Fr27GmngENCnFy7WcThZ1A3TpcLU1FU2XAq13V9rLuqrova7v37+/ublp2lKzifQCH705tGmD5NbreutO/SrirwlgKh7JpYUII4AAAggggAACCCCAAALDBRgJGW4YSQh5j4QImcGQfiWNkZB+buyFAAIINAmowm36Suu9cXtjS75CAAEEEEAgcgGGCyLPoPDo5T1cwFhBeEnwtmS4wAPhIwIxC1Apx5w7TXHLu/5tSvV61lONrievSSkCCPQQSHWSj5Kq1/V4Q/x6e4Yestcz9HqfT5OF3i9xeHjofaun0n/+/Lm7u+ut5+NAAU170HtLvEA0HUu/AuKt5GO0AjqbvBNNL7zK7GTRFB3vfT4qpZrX9O7dO5VVXTS0gRqU5YVFC/qolfpKhVw9QF1VjJkterON0DQoltk0wuq1VMVYDgKJtjwTMQQQQAABBBBAAAEEEEBgUgFGQiblnSfwNYyESJLBkB7FiZGQHmjsggACCBgCujHX9K0G1RlnbsJhPQIIIIBAigIMF6SYa16c1zBcwFiBl+mBHxkuCIRiMwQiEaBSjiQjAqOxhvo3kCLXzahGc81Z0oUAAqMIvHt7exsSkPp4tdfZgcGGR0kNr9pn6/XIvmYm7O3tbW9vK7Tn52e9YePy8lLP7nuBFzN8Mnv43kvjsh81HUvyXhw0+SenV5p4qcvpo6amuK/x0WQVnXQ5JbBMi978WH0vTfltvwXdiVRRz1JM05+qry3Sy7uYwtevqLAXAgjEKbB4QzdOFmKFAAIIIIAAAq0CjIS0EsW8wXpGQpQLDIaEF0VGQsKt2BIBBBAIFKi9tBb7cgsp0JDNEEAAgfwE8h6WZ7gg6RK7nuECxgo6FdTaNi0PTnQyZGMEFhGgUl6EvcdB11P/9sDJYJeMq9G8+zUZlD2SgEAqAgm/yacg1tXw06dPVW49fa7n9TXJZ+vvf3rDz9evX6szfDQRSCuZ4VMFHHGNhgC816QocGWH8m7EoxDURAKaplKEXEyHy3K+SpFA9d80G7BaVvvB6rqknyHUC0OzFNMrjKozfHTbVS3vflzshQACCCCAAAIIIIAAAgjkJMBISNK5uZ6REGUTgyGBZZWRkEAoNkMAAQQ6CTw8PDRtP9ZAfVP4rEcAAQQQQGARAYYLFmEf66DrGS5grCC8zDBcEG7FlgjEJkClHFuONMVnPfVvk0DG66lGM2CchYIAACAASURBVM5ckoYAAmMJJP8mnwJC00U0pac6h8dg0owFvV6GR9INonG/2t3d9W7Y8A6lcYWnC00zVTRfRUM50x0iqpAfHx91cdDf6+trp4ipSGveoF58lPeFpXaiuSY1qQPciYuNEUAAgfgFaq94ivZsr6yMn4gYIoAAAggggIAhwEiIgRP5V2sbCVF2MBhilMnafgEjIYYYXyGAAAKBAu/evavdUk/wqC6u/YqVCCCAAALZC9Q2v5XqnIblGS5ItxivbbiAsQK7rNZerxgusNH4FoHYBKiUY8uR2visrf6tRchvZfbVaG0ClY859WvyK5akCIEIBTKZ5FPI6vV8epWEN5Okir69va1ulf42Nzer37JmIoGXlxe9WMmbiKW80OwRMmIic4IdKKBOwt3f/1RKmyb86HajirHKtqb3qO838Ijx766BPCXW01Da1TCNP/LEEAEEEOgqQK+7qxjbI4AAAggggIArwEiIq8FyKgIMhng5xUiIB8JHBBBAoElAd+iurq40dKwBcw2bt/5qmGocDTXXhnZ+ft66e+2OrEQAAQQQyEBgDcPyDBdkUFDXlgTGCqo5znBB1YQ1CKQoQKWcYq4R5wwE1lCNrqFfk0FRJAkIxC+Q1SSfglt1gB7L11QfPZevKSXFw+h6w0bxIP7Hjx8PDg7iz5gsY1jbMuYn2bLM6ywTpQL8/PysS4quJ1tbWyucnCYBXUiZ4ZNl8SZRCCBQK0Cvu5aFlQgggAACCCAQLsBISLgVW8YpsPLBEEZC4iyWxAoBBGIT0PQe/ayeN26skWTN+TF+GOvs7Ozr16+1aeE3TWtZWIkAAgisRGAlw/IMF6ykPOeazJWPFShbGS7ItWyTrnUKUCmvM99J9YICK6lGV9KvWbAgcWgEViLw//JL587f//JLVwYp0qQIzbzy3uej6ViadqVaLYMEkoS8BVSA9Zd3Go3UFd1a704t7/AxxPgKAQQQQAABBBBAAAEEEFAvkpEQikHSAn8fC1npYAgjIUkXXSKPAAKzCTTN1dFv8Gn0WP82Darr1/pqI6n5QrXrWYkAAggggEBOAgwX5JSbK0zLmscKlN0MF6ywzJPkvAWolPPOX1IXmwDVaGw5QnwQQCBygT8ijx/Ry0ygaBnrJ9zcdOleztHRkbuGZQQQiE2guCPrxooZPq4GywgggAACCCCAAAIIIIBArQAjIbUsrEQgfgFGQuLPI2KIAAKLC+jn25rexqO46Rej9DKfpkg2TfL5/Plz0y6sRwABBBBAICcBhgtyyk3SsioBhgtWld0kdiUCVMoryWiSGYMA1WgMuUAcEEAgIQEm+SSUWZlEtbZlfHNzc3JykkkKSQYC2QnodVt66ZabrI8fP/ICLheEZQQQQAABBBBAAAEEEECgSYCRkCYZ1iMQrQAjIdFmDRFDAIGoBE5PT+34NM3kaRpb1rDzzs6OHSbfIoAAAgggkI0AwwXZZCUJWY8AwwXryWtSujYBKuW15TjpXUSAanQRdg6KAAJJCwyd5LO1tZV0+on8IgJFy/jDhw/u0S8vL798+eKuYRkBBGIQ0Iu2vHuxnz59ur6+jiFuxAEBBBCYVICG7qS8BI4AAggggMCqBBgJWVV2k9jUBRgJST0HiT8CCMwjoIk6T09P/Y6l+0G1OxrvBardnpUIIIAAAvkJrG1YnuGC/MowKcpYgOGCjDOXpCEgASpligECkwqsrRpdW79m0sJD4AisWWDoJJ/t7e0qX+3K6masWbOAWsb39/eaKuAifP/+/eLiwl3DMgIILCugV2zpRVtuHM7PzzlPXRCWEUAgY4HaNm3tyowRSBoCCCCAAAIIjCXASMhYkoSDwKQCjIRMykvgCCCQk4D3y1C1Sdvb26uuf3l58caci210w2h3d7e6PWsQQAABBFYlUDsCX7syGxaGC7LJShKStwDDBXnnL6lDoBCgUqYkIDCRwAqr0douTO3KicwJFgEE8hAYOslHjZuNjQ3PwntDi/ctHxEoBTRV4Nu3b+VHLZyenmryj7uGZQQQWEpAr+vxflLxx48fanYvFR+OiwACCMwsQEN3ZnAOhwACCCCAwBoEGAlZQy6TxnQFGAlJN++IOQIIzC8Q8hof74feikh6Y87FSt1q9O4WzZ8ijogAAgggEIPAaoflGS6IofgRBwSaBBguaJJhPQJZClApZ5mtJGpBgXVWo6vt1yxY0jg0AlkKDJ3kI5TqGH11TZZ2JGoUgS9fvvz8+dOdpRpyZ2iUQxMIAgjYAjo3yw00e/P5+fng4KBcwwICCCCwBoFqs7a6Zg0OpBEBBBBAAAEERhRgJGRETIJCYFwBRkLG9SQ0BBDIW2Bra8tOoIZQ9EBDdZvaST5aWbtxdXfWIIAAAghkL1AdhK+uyRKB4YIss5VE5SHAcEEe+UgqEAgXoFIOt2JLBFoFVluNVnsx1TWtemyAAAIrF/j//u3f/m0ggZ75/p//+Z//+q//+t///V9N1dBs5n/5l38ZGCa7r0rgn/7pn/71X/+1KEX//M///B//8R+rSj6JRSBaAV3S//M//1P3Vv/93/9dN1n/8R//MdqoEjEEEEBgIgEauhPBEiwCCCCAAAIrF2AkZOUFgORHK8BISLRZQ8QQQCBCgf/+7/++u7tripiuqFdXV9Uh5bOzM/2Aq7fX58+fdZPIW8lHBBBAAIHVCqx5WJ7hgtUWexIeuQDDBZFnENFDYAoBKuUpVAlznQKrrUbX3K9ZZ1En1QhMIfDu7e1tinAJEwEEEEAAAQQQQAABBBBAAAEEEEAAAQQQQAABBBBAAAEE8hO4v7/f29urTdf+/r5m+FTfzFO7iza+vb2tDYeVCCCAAAIIIIAAAggggAACCCCAAAIIIIAAAgisU+CPdSabVCOAAAIIIIAAAggggAACCCCAAAIIIIAAAggggAACCCCAQA+B3d3dDx8+eDtqjab3aNJOdYbP4+Oj5vNUt2eGj2fCRwQQQAABBBBAAAEEEEAAAQQQQAABBBBAAAEEmORDGUAAAQQQQAABBBBAAAEEEEAAAQQQQAABBBBAAAEEEEAAgQ4Cms/jbf36+vr8/Pzy8uKtv7i4eP/+vb5112tGkN7t465hGQEEEEAAAQQQQAABBBBAAAEEEEAAAQQQQAABBCTw7u3tDQgEEEAAAQQQQAABBBBAAAEEEEAAAQQQQAABBBBAAAEEEEAgXEDv4Tk8PKxuv729rTk8W1tbT09PP3/+9Kb3aPtPnz5p5k91R9YggAACCCCAAAIIIIAAAggggAACCCCAAAIIIIAAk3woAwgggAACCCCAAAIIIIAAAggggAACCCCAAAIIIIAAAggg0Fng8fFR83w0mSdwz42NjcvLy6Ojo8Dt2QwBBBBAAAEEEEAAAQQQQAABBBBAAAEEEEAAgbUJ/LG2BJNeBBBAAAEEEEAAAQQQQAABBBBAAAEEEEAAAQQQQAABBBAYLrCzs6N5Pufn53p7jx2apvd8/vz55eWFGT42FN8igAACCCCAAAIIIIAAAggggAACCCCAAAIIrFyAN/msvACQfAQQQAABBBBAAAEEEEAAAQQQQAABBBBAAAEEEEAAAQSGCtzf39/d3f38+fPh4eH5+fn19VUTezT5R3/Hx8fM7Rnqy/4IIIAAAggggAACCCCAAAIIIIAAAggggAAC6xBgks868plUIoAAAggggAACCCCAAAIIIIAAAggggAACCCCAAAIIIIAAAggggAACCCCAAAIIIIAAAggggAACCCCAAAIIRCzwR8RxI2oIIIAAAggggAACCCCAAAIIIIAAAggggAACCCCAAAIIIIAAAggggAACCCCAAAIIIIAAAggggAACCCCAAAIIrEKAST6ryGYSiQACCCCAAAIIIIAAAggggAACCCCAAAIIIIAAAggggAACCCCAAAIIIIAAAggggAACCCCAAAIIIIAAAgggELMAk3xizh3ihgACCCCAAAIIIIAAAggggAACCCCAAAIIIIAAAggggAACCCCAAAIIIIAAAggggAACCCCAAAIIIIAAAgggsAoBJvmsIptJJAIIIIAAAggggAACCCCAAAIIIIAAAggggAACCCCAAAIIIIAAAggggAACCCCAAAIIIIAAAggggAACCCCAQMwCTPKJOXeIGwIIIIAAAggggAACCCCAAAIIIIAAAggggAACCCCAAAIIIIAAAggggAACCCCAAAIIIIAAAggggAACCCCAwCoEmOSzimwmkQgggAACCCCAAAIIIIAAAggggAACCCCAAAIIIIAAAggggAACCCCAAAIIIIAAAggggAACCCCAAAIIIIAAAjELMMkn5twhbggggAACCCCAAAIIIIAAAggggAACCCCAAAIIIIAAAggggAACCCCAAAIIIIAAAggggAACCCCAAAIIIIAAAqsQYJLPKrKZRCKAAAIIIIAAAggggAACCCCAAAIIIIAAAggggAACCCCAAAIIIIAAAuMKXFxc7O7ubjp/Ozs7Z2dn4x6F0BBAAAEEEEAAAQQQQACBtQmoY0Vva22ZTnoRKAXevb29lR9YQAABBBBAAAEEEEAAAQQQQAABBBBAAAEEEEAAAQQQQAABBBBAAAEEEECgVeDl5WVra6t2s/Pz85OTk9qvWIkAAggggAACCCCAAAIIIGAL6PcUTk9Pa7f5888/9dsKtV+xEgEEshHgTT7ZZCUJQQABBBBAAAEEEEAAAQQQQAABBBBAAAEEEEAAAQQQQAABBBBAAAEEZhL4+fNn05H0OJqmADV9y3oEEEAAAQQQQAABBBBAAIEmgcfHx6YZPtrl7u6uaUfWI4BANgJM8skmK0kIAggggAACCCCAAAIIIIAAAggggAACCCCAAAIIIIAAAggggAACCCAwk8Dr66txpOPjY+NbvkIAAQQQQAABBBBAAAEEEKgVsDtTdkesNkBWIoBAcgJM8kkuy4gwAggggAACCCCAAAIIIIAAAggggAACCCCAAAIIIIAAAggggAACCCAQtYB+Xvri4iLqKBI5BBBAAAEEEEAAAQQQQCAygbOzs4eHh8giRXQQQGBuASb5zC3O8RBAAAEEEEAAAQQQQAABBBBAAAEEEEAAAQQQQAABBBBAAAEEEEAAgdQFnp+f7SScnp4+Pj7a2/AtAggggAACCCCAAAIIIIBAIaAO1NevX9FAAAEEmORDGUAAAQQQQAABBBBAAAEEEEAAAQQQQAABBBBAAAEEEEAAAQQQQAABBBAYX+D4+Hj8QAkRAQQQQAABBBBAAAEEEMhR4PDwMMdkkSYEEOgswCSfzmTsgAACCCCAAAIIIIAAAggggAACCCCAAAIIIIAAAggggAACCCCAAAIIrFxga2urVeDh4eHs7Kx1MzZAAAEEEEAAAQQQQAABBFYucHR09PT0tHIEko8AAoXAu7e3NywQQAABBBBAAAEEEEAAAQQQQAABBBBAAAEEEEAAAQQQQAABBBBAAAEEEOgksLOzE/IU2o8fPw4ODjqFzMYIIIAAAggggAACCCCAwHoELi4uTk9PW9O7sbGhLtjm5mbrlmyAAAJJC/Amn6Szj8gjgAACCCCAAAIIIIAAAggggAACCCCAAAIIIIAAAggggAACCCCAAALLCJyfn4cc+Pj4+PHxMWRLtkEAAQQQQAABBBBAAAEE1iZwf38fMsNHLN++fWOGz9qKB+ldpwBv8llnvpNqBBBAAAEEEEAAAQQQQAABBBBAAAEEEEAAAQQQQAABBBBAAAEEEEBgqIBe0XN3d9cayvb2NvN8WpXYAAEEEEAAAQQQQAABBNYmoI7S3t7e6+tra8I/fPig6UCtm7EBAghkIMCbfDLIRJKAAAIIIIAAAggggAACCCCAAAIIIIAAAggggAACCCCAAAIIIIAAAggsIBD4Mp+npydNB1ogfhwSAQQQQAABBBBAAAEEEIhV4OXl5fDwMGSGj1JweXkZazqIFwIIjCzAJJ+RQQkOAQQQQAABBBBAAAEEEEAAAQQQQAABBBBAAAEEEEAAAQQQQAABBBBYicDOzs63b99CEqsX/hwdHYVsyTYIIIAAAggggAACCCCAwBoE9vf39YMIISn99OnT7u5uyJZsgwACGQi8e3t7yyAZJAEBBBBAAAEEEEAAAQQQQAABBBBAAAEEEEAAAQQQQAABBBBAAAEEEEBgEQFN9Ql/NO3i4mKRSHJQBBBAAAEEEEAAAQQQQCAeAf0Iws3NTUh8NjY29M6fkC3ZBgEE8hDgTT555COpQAABBBBAAAEEEEAAAQQQQAABBBBAAAEEEEAAAQQQQAABBBBAAAEElhE4Pz8PPPDl5eWXL18CN2YzBBBAAAEEEEAAAQQQQCBLgfAZPkq+ulFZIpAoBBBoEuBNPk0yrEcAAQQQQAABBBBAAAEEEEAAAQQQQAABBBBAAAEEEEAAAQQQQAABBBAIEuj0jNqnT594n08QKxshgAACCCCAAAIIIIBAdgKdek/7+/u3t7fZGZAgBBCwBJjkY+nwHQIIIIAAAggggAACCCCAAAIIIIAAAggggAACCCCAAAIIIIAAAggggECrwMvLy/b29uvra+uWxQYfP368vr4O3JjNEEAAAQQQQAABBBBAAIE8BA4ODu7u7gLTsrGx8fT0tLm5Gbg9myGAQB4Cf+SRDFKBAAIIIIAAAggggAACCCCAAAIIIIAAAggggAACCCCAAAIIIIAAAgggsJSAHju7uroKP/rNzY0ebgvfni0RQAABBBBAAAEEEEAAgdQFOs3wUWIvLy+Z4ZN6phN/BHoIMMmnBxq7IIAAAggggAACCCCAAAIIIIAAAggggAACCCCAAAIIIIAAAggggAACCPwmoOfVPn/+/Nsq84N+vnp3d/fx8dHcii8RQAABBBBAAAEEEEAAgeQF1PHZ2dkJf4ePEvzp06ejo6PkU04CEECgu8C7t7e37nuxBwIIIIAAAggggAACCCCAAAIIIIAAAggggAACCCCAAAIIIIAAAggggAACvoDm7Tw8PPhrmz9vbGzoFUC81adZiG8QQAABBBBAAAEEEEAgbYH7+/v9/f3X19fwZGxvb/ODCOFcbIlAZgK8ySezDCU5CCCAAAIIIIAAAggggAACCCCAAAIIIIAAAggggAACCCCAAAIIIIDAYgKasdPp2HrQ7fDw8OzsrNNebIwAAggggAACCCCAAAIIJCFwfX29t7fXaYaP0vXjx48kUkckEUBgCgEm+UyhSpgIIIAAAggggAACCCCAAAIIIIAAAggggAACCCCAAAIIIIAAAggggMAaBXZ2drrO8xHT169fj46O1uhFmhFAAAEEEEAAAQQQQCBfgZOTk+Pj467pOz8/V8eq615sjwAC2Qi8e3t7yyYxJAQBBBBAAAEEEEAAAQQQQAABBBBAAAEEEEAAAQQQQAABBBBAAAEEEEBgcQHN2Lm5uekajY2NDU0QOjg46Loj2yOAAAIIIIAAAggggAACUQk8Pj7qnaVPT09dY7W/v397e9t1L7ZHAIGcBJjkk1NukhYEEEAAAQQQQAABBBBAAAEEEEAAAQQQQAABBBBAAAEEEEAAAQQQQCAKgd3d3YeHhx5R+fTp08XFRY8d2QUBBBBAAAEEEEAAAQQQiEFAPZrT09MeMdne3tbsoB47sgsCCOQkwCSfnHKTtCCAAAIIIIAAAggggAACCCCAAAIIIIAAAggggAACCCCAAAIIIIAAAlEIvLy86AG119fXHrHhlT490NgFAQQQQAABBBBAAAEEFhfQFJ3j4+N+v3egftDPnz93dnYWTwURQACBZQX+WPbwHB0BBBBAAAEEEEAAAQQQQAABBBBAAAEEEEAAAQQQQAABBBBAAAEEEEAgP4HNzc27u7t+6dLUoMPDw5OTE80U6hcCeyGAAAIIIIAAAggggAACMwt8+fLl/fv3/Wb4KKrqQDHDZ+Ys43AIxCnAJJ8484VYIYAAAggggAACCCCAAAIIIIAAAggggAACCCCAAAIIIIAAAggggAACaQvs7u7++PGjdxouLy/1LqCzs7PeIbAjAggggAACCCCAAAIIIDCDwO3trebnfP/+vfexrq6u1IHqvTs7IoBATgJM8skpN0kLAggggAACCCCAAAIIIIAAAggggAACCCCAAAIIIIAAAggggAACCCAQkcDBwcG3b996R0iv9Pn69ateCnR9fd07EHZEAAEEEEAAAQQQQAABBCYSuL+/V69HbyJ9enrqfQh1mo6Ojnrvzo4IIJCZwLu3t7fMkkRyEEAAAQQQQAABBBBAAAEEEEAAAQQQQAABBBBAAAEEEEAAAQQQQAABBOIRODk50Wt5Bsbnw4cPevRNz88NDIfdEUAAAQQQQAABBBBAAIHhAo+Pj/pJgpubm4FBffz4kR81GGjI7ghkJsAkn8wylOQggAACCCCAAAIIIIAAAggggAACCCCAAAIIIIAAAggggAACCCCAAALRCWhyzt3d3fBo7e/va6rP7u7u8KAIAQEEEEAAAQQQQAABBBDoIaC396hXMnx6jw6tDs7t7W2POLALAghkLMAkn4wzl6QhgAACCCCAAAIIIIAAAggggAACCCCAAAIIIIAAAggggAACCCCAAAKxCIw1z0fp0Vt99JvZR0dHsaSNeCCAAAIIIIAAAggggMAKBDQhRz2Rh4eHUdLKDJ9RGAkEgfwEmOSTX56SIgQQQAABBBBAAAEEEEAAAQQQQAABBBBAAAEEEEAAAQQQQAABBBBAIEaBEef5KHkbGxt6wO7Tp0+bm5sxppY4IYAAAggggAACCCCAQBYCLy8vl3//e3p6GitBzPAZS5JwEMhPgEk++eUpKUIAAQQQQAABBBBAAAEEEEAAAQQQQAABBBBAAAEEEEAAAQQQQAABBCIVGHeeT5HIjx8/Hh8f82KfSLOcaCGAAAIIIIAAAgggkKzA9fW1Zvfc3d2NmwJm+IzrSWgIZCbAJJ/MMpTkIIAAAggggAACCCCAAAIIIIAAAggggAACCCCAAAIIIIAAAggggAACUQtMMc+nSLBm++jFPgo/6vQTOQQQQAABBBBAAAEEEIhb4Pb29ubm5urq6vX1dfSYMsNndFICRCAzASb5ZJahJAcBBBBAAAEEEEAAAQQQQAABBBBAAAEEEEAAAQQQQAABBBBAAAEEEIhdYLp5Pkr5xsaGHpvTu3307+bmZuwWxA8BBBBAAAEEEEAAAQQiEHh5edEbezSxR9N7posOM3ymsyVkBLIRYJJPNllJQhBAAAEEEEAAAQQQQAABBBBAAAEEEEAAAQQQQAABBBBAAAEEEEAAgWQEjo6OJn14roDY3t7W6330IB2v90mmZBBRBBBAAAEEEEAAAQTmEigm9mhuj/6enp6mPqz6JtfX11MfhfARQCB1ASb5pJ6DxB8BBBBAAAEEEEAAAQQQQAABBBBAAAEEEEAAAQQQQAABBBBAAAEEEEhS4Ozs7OvXr7NF/cOHD3t7e8W/u7u7sx2XAyGAAAIIIIAAAggggEAkAprVo8k8mtLz8+fPh4eHGSb2lAn/9u3bly9fyo8sIIAAAk0CTPJpkmE9AggggAACCCCAAAIIIIAAAggggAACCCCAAAIIIIAAAggggAACCCCAwLQC+h3r4+PjaY/RELpm++g9P5r2o3/1x7SfBidWI4AAAggggAACCCCQqkAxpUfzeTSZR38zz+px1a6urvQuU3cNywgggECTAJN8mmRYjwACCCCAAAIIIIAAAggggAACCCCAAAIIIIAAAggggAACCCCAAAIIIDC5wP39/f7+/uvr6+RHajvAxsaGZvtsbW39fdbPtj5qufxXe+vj5uZmWzB8jwACCCCAAAIIIIAAAnMIaA7P8/OzuhLFv5rGowX9qzV/m9Pz9DRHJNqOoQ6FXhzEbwq0OfE9Agj8JcAkn78sWEIAAQQQQAABBBBAAAEEEEAAAQQQQAABBBBAAAEEEEAAAQQQQAABBBCYX+Dx8fHw8DCSh/BCkl/M/EkowiGJYhsEEFingKY1FgkvrmxaLic3lpMetQ1THGMuHsV7Kv72MPvfn24vHm3XY+6KczGHVsvKTX0bcyqIGwIIIBAioEqquLKFbBzDNqpDf/z4sbOzE0NkiAMCCKQiwCSfVHKKeCKAAAIIIIAAAggggAACCCCAAAIIIIAAAggggAACCCCAAAIIIIAAAtkK6AHlT58+3dzcZJtCEoYAAggkLvDhw4e9vb3iX15HsGxm6iV4P3/+fHh40L+aupPW8+7L0nF0BBBAYE6Bjx8/Xl9fz3lEjoUAAnkIMMknj3wkFQgggAACCCCAAAIIIIAAAggggAACCCCAAAIIIIAAAggggAACCCCAQPICFxcXp6enySeDBCCAAAIrENCrCfZ//fGen6kzXFNh7/7+V8ztmfpwhI8AAgggMFzg/Pz85ORkeDiEgAACKxRgks8KM50kI4AAAggggAACCCCAAAIIIIAAAggggAACCCCAAAIIIIAAAggggAACkQo8Pj4eHh7qvQSRxo9oIYAAAghUBMoJP0dHR5UvWdFf4Pb2tpjbo5f29A+FPRFAAAEE5hVQtfjjx4+dnZ15D8vREEAgHwEm+eSTl6QEAQQQQAABBBBAAAEEEEAAAQQQQAABBBBAAAEEEEAAAQQQQAABBBDIQ0A/en15eZlHWkgFAgggsCoBvd3n48ePx8fHvN6nd75fX19fXV1pes/r62vvQNgRAQQQQGARgU+fPun1pIscmoMigEA2AkzyySYrSQgCCCCAAAIIIIAAAggggAACCCCAAAIIIIAAAggggAACCCCAAAIIIJCPgB5x1hNyPN+cT46SEgQQWJnAhw8fdBnXpM2Vpbt/cvXeHk1wvbm56R8EeyKAAAIILCewsbGhKZoHBwfLRYEjI4BAJgJM8skkI0kGAggggAACCCCAAAIIIIAAAggggAACCCCAAAIIIIAAAggggAACCCCQmcDLy8vXr195pU9m2UpyEEBgbQJ6sY9mXen7JQAAIABJREFU+/DQc1O+Pz4+qqbTH/Nam4hYjwACCMQvwAt84s8jYohAQgJM8kkos4gqAggggAACCCCAAAIIIIAAAggggAACCCCAAAIIIIAAAggggAACCCCwOoH7+/vj4+Onp6fVpZwEI4AAAhkJbG9v6wFo/W1ubmaUrEFJ0Tvrvn379vDwMCgUdkYAAQQQWFRAFZxe4LO7u7toLDg4AghkJcAkn6yyk8QggAACCCCAAAIIIIAAAggggAACCCCAAAIIIIAAAggggAACCCCAAAJZCpydnemtPlkmjUQhgAACqxL4/Pmzrucrn+qjSk3Te3h1z6pKPolFAIEsBXQx//LlS5ZJI1EIILCgAJN8FsTn0AgggAACCCCAAAIIIIAAAggggAACCCCAAAIIIIAAAggggAACCCCAAAKhAi8vL3oFxM3NTegObIcAAgggEKvAx48fNdVnbe89UEWmx8G/f/8ea7YQLwQQQACBUAF1THRJX/mc1VAstkMAgY4CTPLpCMbmCCCAAAIIIIAAAggggAACCCCAAAIIIIAAAggggAACCCCAAAIIIIAAAssJPD4+np6e3t3dLRcFjowAAgggMI7A/v7++fn5zs7OOMFFHIqm92hS0+XlZcRxJGoIIIAAAkECmqeq6T1rqLyCONgIAQQmEGCSzwSoBIkAAggggAACCCCAAAIIIIAAAggggAACCCCAAAIIIIAAAggggAACCCAwpcD9/b1+PPvh4WHKgxA2AggggMAcAnpaWrNfMn4ZwpcvX3h7zxwliWMggAACEwtobqqm96ztNXQToxI8AgjUCPxRs45VCCCAAAIIIIAAAggggAACCCCAAAIIIIAAAggggAACCCCAAAIIIIAAAghELKBH6zTP58ePH3rSLuJoEjUEEEAAgXaBm5ubra0tzYTR627at05qi4uLC01eYoZPUplGZBFAAIEaAXU61PW4vb1lhk+NDqsQQGBsAd7kM7Yo4SGAAAIIIIAAAggggAACCCCAAAIIIIAAAggggAACCCCAAAIIIIAAAgjMKPD4+Pj161c9Iz7jMTkUAggggMAkAufn5ycnJ5MEPW+gehD89PT06elp3sNyNAQQQACBkQX0+tDPnz/v7OyMHC7BIYAAAs0CTPJptuEbBBBAAAEEEEAAAQQQQAABBBBAAAEEEEAAAQQQQAABBBBAAAEEEEAAgUQE9P6Hb9++XV5evr6+JhJlookAAgggUCPw4cOHq6urdB+nVn2kJ8KZelqTtaxCAAEE0hHY2NjQxVw/JaAXsqUTa2KKAAKZCDDJJ5OMJBkIIIAAAggggAACCCCAAAIIIIAAAggggAACCCCAAAIIIIAAAggggAACEri+vtZUn7u7OzQQQAABBNIV0GsTzs7Okov/xcWFnghnumlyGUeEEUAAgVJgf39f03uOjo7KNSwggAACMwswyWdmcA6HAAIIIIAAAggggAACCCCAAAIIIIAAAggggAACCCCAAAIIIIAAAgggMLmAXqSgqT76e3p6mvxgHAABBBBAYAKB7e3t8/Pzg4ODCcIeP8jHx8fj4+OHh4fxgyZEBBBAAIHpBVTpaG6P/nh1z/TYHAEBBFoEmOTTAsTXCCCAAAIIIIAAAggggAACCCCAAAIIIIAAAggggAACCCCAAAIIIIAAAukK6Knrm5ubq6srHrxONxOJOQIIrFkgiVf66AU+p6ena84m0o4AAggkKvDhwwdN0fz48ePOzk6iSSDaCCCQnwCTfPLLU1KEAAIIIIAAAggggAACCCCAAAIIIIAAAggggAACCCCAAAIIIIAAAggg4Avo3T6a6qMJP3d3d/53fEYAAQQQiFhAT2DrAh7n49eqXPTaB1UuEfsRNQQQQAABX2B/f18TezS9h/f2+DR8RgCBCASY5BNBJhAFBBBAAAEEEEAAAQQQQAABBBBAAAEEEEAAAQQQQAABBBBAAAEEEEAAgRkF7u/vNdWn+JvxsBwKAQQQQKC/gOb5HB0d9d9/gj1Vm+gx8dfX1wnCJkgEEEAAgZEFdMUu/nZ3d0cOmuAQ+P/Zu5ekyJUsYcCV12oBwLzN2iBXAJj1BhLmbQa5BMgVAEsAxj0AlgCsAHIHDawAWALkpMf8pzv+ilLp4fFS6BH6cnCvQiH543OXnIGfOAQI1CogyKdWToURIECAAAECBAgQIECAAAECBAgQIECAAAECBAgQIECAAAECBAj0SuDt7e3l5eXp6Wn0X3u1ezV6GkuAwLAEImfO9fV1R/p8cXFxdnbWkcZoBgECBAjkBNbW1nZ3dyMX3Oi/3UwHl2uzjwQIEBgJCPIxEwgQIECAAAECBAgQIECAAAECBAgQIECAAAECBAgQIECAAAECBAj8UyAyM7z/49/Hx0d8EZE/cTD+7z8vdUSAAAECzQpsbm4+PDy0vld7b28v0sE123W1ESBAgMDfInRnFJMfBxsbG+P/Bk18jDVi9E+uHnOFAIFeCwjy6fXwaTwBAgQIECBAgAABAgQIECBAgAABAgQIECBAgAABAgQIECBAgAABAgQIEFhI4PPzcxTKGKWMYxrjODZSj2Ie42QcjPZVL1RTHTfHlu4IsGlrA3dYRVKI0KijKzWUEdvZAyT+O9rsPj4YfYwK4mB9fb2GmhRBgAABAgQIECDQiIAgn0aYVUKAAAECBAgQIECAAAECBAgQIECAAAECBAgQIECAAAECBAgQIECAAAECBHou8Pb2FvEtLy8vo+Cfp6entiJ/bm9vDw8PG+aMVG8/fvxoq8sRwLO9vR3/Hf2LWCPROw1PANURIECAAAECBBoQEOTTALIqCBAgQIAAAQIECBAgQIAAAQIECBAgQIAAAQIECBAgQIAAAQIECBAgQIDACgpEZpsI9YnUOhH503DMz/n5+enpaWOmj4+P+/v7jVUXFUVIT0TyjP7bVuaiJvurLgIECBAgQIAAgRAQ5GMaECBAgAABAgQIECBAgAABAgQIECBAgAABAgQIECBAgAABAgQIECBAgAABAjUIRMxP5NiJmJ/410DGm6Ojo+vr6xraPamIqOXXr1+Trqrh+8gUNPonqqcGTUUQIECAAAECBHooIMinh4OmyQQIECBAgAABAgQIECBAgAABAgQIECBAgAABAgQIECBAgAABAgQIECBAoNsCb29v9/f3o4Cf5bU0QmIix87yyo+SI1/Q5eXl8qrY3Nw8ODj4+fOnwJ7lISuZAAECBAgQINAXAUE+fRkp7SRAgAABAgQIECBAgAABAgQIECBAgAABAgQIECBAgAABAgQIECBAgAABAr0UuLu7u7m5iYCfZbR+qXE+y4vw2d7ejsCeCO/Z2tpaBosyCRAgQIAAAQIE+iggyKePo6bNBAgQIECAAAECBAgQIECAAAECBAgQIECAAAECBAgQIECAAAECBAgQIECgZwKfn5+3t7cR7fPy8lJv05cU57OMCJ/I23P0f//W19frRVAaAQIECBAgQIDACggI8lmBQdQFAgQIECBAgAABAgQIECBAgAABAgQIECBAgAABAgQIECBAgAABAgQIECDQG4G3t7fLy8uI9qmxxZESJ/IF1Vhg7RE+o9ienZ2dGhupKAIECBAgQIAAgRUTEOSzYgOqOwQIECBAgAABAgQIECBAgAABAgQIECBAgAABAgQIECBAgAABAgQIECBAoB8CFxcXEerz/v5eS3NrjPOpMcJnbW3t7OwsInyk7qlllBVCgAABAgQIEFhtAUE+qz2+ekeAAAECBAgQIECAAAECBAgQIECAAAECBAgQIECAAAECBAgQIECAAAECBDot8Pj4GGEwLy8vi7eyljifuiJ8Njc3T05Ojo+PF++XEggQIECAAAECBAYi8NdA+qmbBAgQIECAAAECBAgQIECAAAECBAgQIECAAAECBAgQIECAAAECBAgQIECAQAcF9vb2np+fb29vIypmwebd398vGFQTyYUuLy8XbEZ0JLrz9va2YGMWbIbbCRAgQIAAAQIEeicgk0/vhkyDCRAgQIAAAQIECBAgQIAAAQIECBAgQIAAAQIECBAgQIAAAQIECBAgQIDAagpcX19HVp8/f/4s0r3z8/PIxjNHCXd3dz9//pzjxvEta2trUbvYnjGIAwIECBAgQIAAgZkEBPnMxOViAgQIECBAgAABAgQIECBAgAABAgQIECBAgAABAgQIECBAgAABAgQIECBAYLkCEaKzYDqdh4eHSBA0Uysjm9Du7u5Mt+Qunju4KFeOjwQIECBAgAABAoMVEOQz2KHXcQIECBAgQIAAAQIECBAgQIAAAQIECBAgQIAAAQIECBAgQIAAAQIECBAg0FGBz8/Po6Oj+/v7udv39PS0s7Mz5e1R3ebm5twZhH78+HF7e7u+vj5ldS4jQIAAAQIECBAgUCrwV+lZJwkQIECAAAECBAgQIECAAAECBAgQIECAAAECBAgQIECAAAECBAgQIECAAAECbQlEwMzd3V1Ezqytrc3Xhgi8idCdKe+Ni+eL8InmRSMfHx9F+ExJ7TICBAgQIECAAIGEgCCfBI6vCBAgQIAAAQIECBAgQIAAAQIECBAgQIAAAQIECBAgQIAAAQIECBAgQIAAgdYEDg8P39/fDw4O5mhBBO1E6M40N+7t7b28vExzZe6ayDUUcUTRyNx5HwkQIECAAAECBAjMJyDIZz43dxEgQIAAAQIECBAgQIAAAQIECBAgQIAAAQIECBAgQIAAAQIECBAgQIAAAQJLFxil9Hl4eJgjpU+E7kyMwDk9Pf39+/cc3YgEPtfX13Pc6BYCBAgQIECAAAECVQLfvr6+qr5zngABAgQIECBAgAABAgQIECBAgAABAgQIECBAgAABAgQIECBAgAABAgQIECDQBYHImfPz5885AnKurq6Oj49Lu/D4+Li/v1/6VeLk9vZ2RPhsbW0lrvEVAQIECBAgQIAAgTkEBPnMgeYWAgQIECBAgAABAgQIECBAgAABAgQIECBAgAABAgQIECBAgAABAgQIECBAoAWBi4uLs7OzWSt+fX0txuRE1NDm5uafP39mKu3k5CTaMNMtLiZAgAABAgQIECAwpYAgnymhXEaAAAECBAgQIECAAAECBAgQIECAAAECBAgQIECAAAECBAgQIECAAAECBAi0LzBH+p3IvfP8/Jxr+t7e3qx5gRJJgXKF+0iAAAECBAgQIEBgDoG/5rjHLQQIECBAgAABAgQIECBAgAABAgQIECBAgAABAgQIECBAgAABAgQIECBAgACBVgQiOCcy80QSnulrf3l5OT09zV5/fX09U4TP2traw8PD8fFxthDHBAgQIECAAAECBOoVkMmnXk+lESBAgAABAgQIECBAgAABAgQIECBAgAABAgQIECBAgAABAgQIECBAgAABAk0IzJqKJ6J04pZo2dvb2/fv36dvYgQUxb1bW1vT3+JKAgQIECBAgAABAnMICPKZA80tBAgQIECAAAECBAgQIECAAAECBAgQIECAAAECBAgQIECAAAECBAgQIECAQPsCh4eH9/f3U7YjsvG8v7+vr69HuE4cTHlXRPg8PT3FXVNe7zICBAgQIECAAAECcwsI8pmbzo0ECBAgQIAAAQIECBAgQIAAAQIECBAgQIAAAQIECBAgQIAAAQIECBAgQIBAywIzxfkcHBxsbGzc3NxM2WgRPlNCuYwAAQIECBAgQKAWAUE+tTAqhAABAgQIECBAgAABAgQIECBAgAABAgQIECBAgAABAgQIECBAgAABAgQIEGhH4Pj4ePq4nembKMJneitXEiBAgAABAgQI1CLwVy2lKIQAAQIECBAgQIAAAQIECBAgQIAAAQIECBAgQIAAAQIECBAgQIAAAQIECBAg0IrA9fX10dFRvVWL8KnXU2kECBAgQIAAAQLTCMjkM42SawgQIECAAAECBAgQIECAAAECBAgQIECAAAECBAgQIECAAAECBAgQIECAAIFOCxweHt7f39fSxLW1tff39/X19VpKUwgBAgQIECBAgACBKQUE+UwJ5TICBAgQIECAAAECBAgQIECAAAECBAgQIECAAAECBAgQIECAAAECBAgQIECg0wJ7e3u/f/9evImvr69bW1uLl6MEAgQIECBAgAABAjMJ/DXT1S4mQIAAAQIECBAgQIAAAQIECBAgQIAAAQIECBAgQIAAAQIECBAgQIAAAQIECHRT4PHxcXNzc8G2PTw8iPBZ0NDtBAgQIECAAAEC8wkI8pnPzV0ECBAgQIAAAQIECBAgQIAAAQIECBAgQIAAAQIECBAgQIAAAQIECBAgQIBA5wQiRGdtbW3uZl1dXUU6oLlvdyMBAgQIECBAgACBRQQE+Syi514CBAgQIECAAAECBAgQIECAAAECBAgQIECAAAECBAgQIECAAAECBAgQIECgQwKRhOf29na+Bh0dHR0fH893r7sIECBAgAABAgQILC7w7evra/FSlECAAAECBAgQIECAAAECBAgQIECAAAECBAgQIECAAAECBAgQIECAAAECBAgQ6IjAxcXF2dnZTI3Z3t5+fn6e6RYXEyBAgAABAgQIEKhXQJBPvZ5KI0CAAAECBAgQIECAAAECBAgQIECAAAECBAgQIECAAAECBAgQIECAAAECBNoX2Nvb+/3795TtWFtbe3p6iixAU17vMgIECBAgQIAAAQLLEBDkswxVZRIgQIAAAQIECBAgQIAAAQIECBAgQIAAAQIECBAgQIAAAQIECBAgQIAAAQJtCnx+fm5sbEzZgtvb28PDwykvdhkBAgQIECBAgACBJQn8taRyFUuAAAECBAgQIECAAAECBAgQIECAAAECBAgQIECAAAECBAgQIECAAAECBAgQaEtgfX396upqmtoPDg5E+EwD5RoCBAgQIECAAIFlC8jks2xh5RMgQIAAAQIECBAgQIAAAQIECBAgQIAAAQIECBAgQIAAAQIECBAgQIAAAQLtCOzt7f3+/TtR99ra2vv7e0QEJa7xFQECBAgQIECAAIFmBAT5NOOsFgIECBAgQIAAAQIECBAgQIAAAQIECBAgQIAAAQIECBAgQIAAAQIECBAgQKBpgc/Pz3/7t3/7n//5n6qKHx4eIhCo6lvnCRAgQIAAAQIECDQp8FeTlamLAAECBAgQIECAAAECBAgQIECAAAECBAgQIECAAAECBAgQIECAAAECBAgQINCYQKTo+a//+q+q6v7zP/9ThE8VjvMECBAgQIAAAQLNC8jk07y5GgkQIECAAAECBAgQIECAAAECBAgQIECAAAECBAgQIECAAAECBAgQIECAAIHmBP7jP/7jv//7v7++vsZVfvv27d///d/f39/HZxwQIECAAAECBAgQaF1AkE/rQ6ABBAgQIECAAAECBAgQIECAAAECBAgQIECAAAECBAgQIECAAAECBAgQIECAAAECBAgQIECAAAECQxf4a+gA+k+AAAECBAgQIECAAAECBAgQIECAAAECBAgQIECAAAECBAgQIECAAAECBAgQIECAAAECBAgQIECgbQFBPm2PgPoJECBAgAABAgQIECBAgAABAgQIECBAgAABAgQIECBAgAABAgQIECBAgAABAgQIECBAgAABAgQGLyDIZ/BTAAABAgQIECBAgAABAgQIECBAgAABAgQIECBAgAABAgQIECBAgAABAgQIECBAgAABAgQIECBAgEDbAoJ82h4B9RMgQIAAAQIECBAgQIAAAQIECBAgQIAAAQIECBAgQIAAAQIECBAgQIAAAQIECBAgQIAAAQIECAxeQJDP4KcAAAIECBAgQIAAAQIECBAgQIAAAQIECBAgQIAAAQIECBAgQIAAAQIECBAgQIAAAQIECBAgQIAAgbYFBPm0PQLqJ0CAAAECBAgQIECAAAECBAgQIECAAAECBAgQIECAAAECBAgQIECAAAECBAgQIECAAAECBAgQGLyAIJ/BTwEABAgQIECAAAECBAgQIECAAAECBAgQIECAAAECBAgQIECAAAECBAgQIECAAAECBAgQIECAAAECbQsI8ml7BNRPgAABAgQIECBAgAABAgQIECBAgAABAgQIECBAgAABAgQIECBAgAABAgQIECBAgAABAgQIECAweAFBPoOfAgAIECBAgAABAgQIECBAgAABAgQIECBAgAABAgQIECBAgAABAgQIECBAgAABAgQIECBAgAABAgTaFhDk0/YIqJ8AAQIECBAgQIAAAQIECBAgQIAAAQIECBAgQIAAAQIECBAgQIAAAQIECBAgQIAAAQIECBAgQGDwAoJ8Bj8FABAgQIAAAQIECBAgQIAAAQIECBAgQIAAAQIECBAgQIAAAQIECBAgQIAAAQIECBAgQIAAAQIECLQtIMin7RFQPwECBAgQIECAAAECBAgQIECAAAECBAgQIECAAAECBAgQIECAAAECBAgQIECAAAECBAgQIECAwOAFBPkMfgoAIECAAAECBAgQIECAAAECBAgQIECAAAECBAgQIECAAAECBAgQIECAAAECBAgQIECAAAECBAgQaFtAkE/bI6B+AgQIECBAgAABAgQIECBAgAABAgQIECBAgAABAgQIECBAgAABAgQIECBAgAABAgQIECBAgACBwQsI8hn8FABAgAABAgQIECBAgAABAgQIECBAgAABAgQIECBAgAABAgQIECBAgAABAgQIECBAgAABAgQIECDQtoAgn7ZHQP0ECBAgQIAAAQIECBAgQIAAAQIECBAgQIAAAQIECBAgQIAAAQIECBAgQIAAAQIECBAgQIAAAQKDFxDkM/gpAIAAAQIECBAgQIAAAQIECBAgQIAAAQIECBAgQIAAAQIECBAgQIAAAQIECBAgQIAAAQIECBAgQKBtAUE+bY+A+gkQIECAAAECBAgQIECAAAECBAgQIECAAAECBAgQIECAAAECBAgQIECAAAECBAgQIECAAAECBAYvIMhn8FMAAAECBAgQIECAAAECBAgQIECAAAECBAgQIECAAAECBAgQIECAAAECBAgQIECAAAECBAgQIECAQNsCgnzaHgH1EyBAgAABAgQIECBAgAABAgQIECBAgAABAgQIECBAgAABAgQIECBAgAABAgQIECBAgAABAgQIDF5AkM/gpwAAAgQIECBAgAABAgQIECBAgAABAgQIECBAgAABAgQIECBAgAABAgQIECBAgAABAgQIECBAgACBtgUE+bQ9AuonQIAAAQIECBAgQIAAAQIECBAgQIAAAQIECBAgQIAAAQIECBAgQIAAAQIECBAgQIAAAQIECBAYvIAgn8FPAQAECBAgQIAAAQIECBAgQIAAAQIECBAgQIAAAQIECBAgQIAAAQIECBAgQIAAAQIECBAgQIAAAQJtCwjyaXsE1E+AAAECBAgQIECAAAECBAgQIECAAAECBAgQIECAAAECBAgQIECAAAECBAgQIECAAAECBAgQIDB4AUE+g58CAAgQIECAAAECBAgQIECAAAECBAgQIECAAAECBAgQIECAAAECBAgQIECAAAECBAgQIECAAAECBNoWEOTT9gionwABAgQIECBAgAABAgQIECBAgAABAgQIECBAgAABAgQIECBAgAABAgQIECBAgAABAgQIECBAYPACgnwGPwUAECBAgAABAgQIECBAgAABAgQIECBAgAABAgQIECBAgAABAgQIECBAgAABAgQIECBAgAABAgQItC0gyKftEVA/AQIECBAgQIAAAQIECBAgQIAAAQIECBAgQIAAAQIECBAgQIAAAQIECBAgQIAAAQIECBAgQIDA4AUE+Qx+CgAgQIAAAQIECBAgQIAAAQIECBAgQIAAAQIECBAgQIAAAQIECBAgQIAAAQIECBAgQIAAAQIECBBoW0CQT9sjoH4CBAgQIECAAAECBAgQIECAAAECBAgQIECAAAECBAgQIECAAAECBAgQIECAAAECBAgQIECAAIHBCwjyGfwUAECAAAECBAgQIECAAAECBAgQIECAAAECBAgQIECAAAECBAgQIECAAAECBAgQIECAAAECBAgQINC2gCCftkdA/QQIECBAgAABAgQIECBAgAABAgQIECBAgAABAgQIECBAgAABAgQIECBAgAABAgQIECBAgAABAoMXEOQz+CkAgAABAgQIECBAgAABAgQIECBAgAABAgQIECBAgAABAgQIECBAgAABAgQIECBAgAABAgQIECBAoG0BQT5tj4D6CRAgQIAAAQIECBAgQIAAAQIECBAgQIAAAQIECBAgQIAAAQIECBAgQIAAAQIECBAgQIAAAQIEBi8gyGfwUwAAAQIECBAgQIAAAQIECBAgQIAAAQIECBAgQIAAAQIECBAgQIAAAQIECBAgQIAAAQIECBAgQIBA2wKCfNoeAfUTIECAAAECBAgQIECAAAECBAgQIECAAAECBAgQIECAAAECBAgQIECAAAECBAgQIECAAAECBAgMXkCQz+CnAAACBAgQIECAAAECBAgQIECAAAECBAgQIECAAAECBAgQIECAAAECBAgQIECAAAECBAgQIECAAIG2BQT5tD0C6idAgAABAgQIECBAgAABAgQIECBAgAABAgQIECBAgAABAgQIECBAgAABAgQIECBAgAABAgQIEBi8gCCfwU8BAAQIECBAgAABAgQIECBAgAABAgQIECBAgAABAgQIECBAgAABAgQIECBAgAABAgQIECBAgAABAm0LCPJpewTUT4AAAQIECBAgQIAAAQIECBAgQIAAAQIECBAgQIAAAQIECBAgQIAAAQIECBAgQIAAAQIECBAgMHgBQT6DnwIACBAgQIAAAQIECBAgQIAAAQIECBAgQIAAAQIECBAgQIAAAQIECBAgQIAAAQIECBAgQIAAAQIE2hYQ5NP2CKifAAECBAgQIECAAAECBAgQIECAAAECBAgQIECAAAECBAgQIECAAAECBAgQIECAAAECBAgQIEBg8AKCfAY/BQAQIECAAAECBAgQIEDpGXLpAAAgAElEQVSAAAECBAgQIECAAAECBAgQIECAAAECBAgQIECAAAECBAgQIECAAAECBAi0LSDIp+0RUD8BAgQIECBAgAABAgQIECBAgAABAgQIECBAgAABAgQIECBAgAABAgQIECBAgAABAgQIECBAgMDgBQT5DH4KACBAgAABAgQIECBAgAABAgQIECBAgAABAgQIECBAgAABAgQIECBAgAABAgQIECBAgAABAgQIEGhbQJBP2yOgfgIECBAgQIAAAQIECBAgQIAAAQIECBAgQIAAAQIECBAgQIAAAQIECBAgQIAAAQIECBAgQIAAgcELCPIZ/BQAQIAAAQIECBAgQIAAAQIECBAgQIAAAQIECBAgQIAAAQIECBAgQIAAAQIECBAgQIAAAQIECBAg0LaAIJ+2R0D9BAgQIECAAAECBAgQIECAAAECBAgQIECAAAECBAgQIECAAAECBAgQIECAAAECBAgQIECAAAECgxcQ5DP4KQCAAAECBAgQIECAAAECBAgQIECAAAECBAgQIECAAAECBAgQIECAAAECBAgQIECAAAECBAgQIECgbQFBPm2PgPoJECBAgAABAgQIECBAgAABAgQIECBAgAABAgQIECBAgAABAgQIECBAgAABAgQIECBAgAABAgQGLyDIZ/BTAAABAgQIECBAgAABAgQIECBAgAABAgQIECBAgAABAgQIECBAgAABAgQIECBAgAABAgQIECBAgEDbAoJ82h4B9RMgQIAAAQIECBAgQIAAAQIECBAgQIAAAQIECBAgQIAAAQIECBAgQIAAAQIECBAgQIAAAQIECAxe4O+DFwBAgAABAgQIECBAgAABAgQIECBAgAABAgQIECBAgAABAgQIECBAYMUFnp+fd3d3V7yTukeAAAECBAgQIEBgkAJfX1+D7LdOE1hNAZl8VnNc9YoAAQIECBAgQIAAAQIECBAgQIAAAQIECBAgQIAAAQIECBAgQIBACLy9vW1tbYnwMRkIECBAgAABAgQIECBAgED3Bb6J2+v+IGkhAQIECBAgQIAAAQIECBAgQIAAAQIECBAgQIAAAQIECBAgQIAAgTkEPj8/I7zn/f19jnvdQoAAAQIECBAgQIBALwREBPRimDSSwJQCMvlMCeUyAgQIECBAgAABAgQIECBAgAABAgQIECBAgAABAgQIECBAgAABAj0TODs7E+HTszHTXAIECBAgQIAAAQIECBAYsIBMPgMefF0nQIAAAQIECBAgQIAAAQIECBAgQIAAAQIECBAgQIAAAQIECBBYXYHn5+dI47O6/dMzAgQIECBAgAABAgT+V0AmH/OAwCoJyOSzSqOpLwQIECBAgAABAgQIECBAgAABAgQIECBAgAABAgQIECBAgAABAgT+v8D5+TkLAgQIECBAgAABAgQIECBAoEcCMvn0aLA0lQABAgQIECBAgAABAgQIECBAgAABAgQIECBAgAABAgQIECBAgMBUAm9vb9+/f5/qUhcRIECAAAECBAgQINBnAZl8+jx62k4gLyCTT17EZwIECBAgQIAAAQIECBAgQIAAAQIECBAgQIAAAQIECBAgQIAAAQJ9Fzg7O+t7F7SfAAECBAgQIECAAAECBAgMTUAmn6GNuP4SIECAAAECBAgQIECAAAECBAgQIECAAAECBAgQIECAAAECBAisuEAijc/r6+vW1taK91/3CBAgQIAAAQIECBAgQIBAPwVk8unnuGk1AQIECBAgQIAAAQIECBAgQIAAAQIECBAgQIAAAQIECBAgQIAAgQqBy8vL0m8ODg5E+JTKOEmAAAECBAgQIECAAAECBLogIJNPF0ZBGwgQIECAAAECBAgQIECAAAECBAgQIECAAAECBAgQIECAAAECBAjUI/D5+bmxsVFaljQ+pSxOEiBAgAABAgQIECBAgACBjgjI5NORgdAMAgQIECBAgAABAgQIECBAgAABAgQIECBAgAABAgQIECBAgAABAjUInJ2dlZYijU8pi5MECBAgQIAAAQIECBAgQKA7AjL5dGcstIQAAQIECBAgQIAAAQIECBAgQIAAAQIECBAgQIAAAQIECBAgQIDAQgKJND5PT087OzsLle5mAgQIECBAgAABAgQIECBAYJkCMvksU1fZBAgQIECAAAECBAgQIECAAAECBAgQIECAAAECBAgQIECAAAECBBoUOD8/L63tx48fInxKZZwkQIAAAQIECBAgQIAAAQLdEZDJpztjoSUECBAgQIAAAQIECBAgQIAAAQIECBAgQIAAAQIECBAgQIAAAQIE5heQxmd+O3cSIECAAAECBAgQIECAAIEOCMjk04FB0AQCBAgQIECAAAECBAgQIECAAAECBAgQIECAAAECBAgQIECAAAECCwvc3NyUlrG9vS2NT6mMkwQIECBAgAABAgQIECBAoFMCMvl0ajg0hgABAgQIECBAgAABAgQIECBAgAABAgQIECBAgAABAgQIECBAgMCcAuvr63/+/Cne/PDwsLe3VzzvDAECBAgQIECAAAECBAgQINApAZl8OjUcGkOAAAECBAgQIECAAAECBAgQIECAAAECBAgQIECAAAECBAgQIEBgHoGLi4vSCJ9I4yPCZx5Q9xAgQIAAAQIECBAgQIAAgcYFZPJpnFyFBAgQIECAAAECBAgQIECAAAECBAgQIECAAAECBAgQIECAAAECBOoWkManblHlESBAgAABAgQIECBAgACBpgVk8mlaXH0ECBAgQIAAAQIECBAgQIAAAQIECBAgQIAAAQIECBAgQIAAAQIE6hW4vr4uTeOzubkpjU+91EojQIAAAQIECBAgQIAAAQLLE5DJZ3m2SiZAgAABAgQIECBAgAABAgQIECBAgAABAgQIECBAgAABAgQIECDQhEBVGp/b29vDw8MmWqAOAgQIECBAgAABAgQIECBAYGEBmXwWJlQAAQIECBAgQIAAAQIECBAgQIAAAQIECBAgQIAAAQIECBAgQIAAgfYEEml8RPi0NyxqJkCAAAECBAgQIECAAAECMwsI8pmZzA0ECBAgQIAAAQIECBAgQIAAAQIECBAgQIAAAQIECBAgQIAAAQIEuiNweXlZ2pjz8/PS804SIECAAAECBAgQIECAAAEC3RQQ5NPNcdEqAgQIECBAgAABAgQIECBAgAABAgQIECBAgAABAgQIECBAgAABApMF7u7u3t/fi9dtbm5K41NkcYYAAQIECBAgQIAAAQIECHRZQJBPl0dH2wgQIECAAAECBAgQIECAAAECBAgQIECAAAECBAgQIECAAAECBAikBM7Ozkq/Pjk5KT3vJAECBAgQIECAAAECBAgQINBZgW9fX1+dbZyGESBAgAABAgQIECBAgAABAgQIECBAgAABAgQIECBAgAABAgQIECBQJfD4+Li/v1/8dm1t7fPzs3jeGQIECBAgQIAAAQIECBAgQKDLAjL5dHl0tI0AAQIECBAgQIAAAQIECBAgQIAAAQIECBAgQIAAAQIECBAgQIBApUBVGp+q85UF+YIAAQIECBAgQIAAAQIECBDogIBMPh0YBE0gQIAAAQIECBAgQIAAAQIECBAgQIAAAQIECBAgQIAAAQIECBAgMKOAND4zgrmcAAECBAgQIECAAAECBAh0XUAmn66PkPYRIECAAAECBAgQIECAAAECBAgQIECAAAECBAgQIECAAAECBAgQKApUpeupOl8swRkCBAgQIECAAAECBAgQIECgUwIy+XRqODSGAAECBAgQIECAAAECBAgQIECAAAECBAgQIECAAAECBAgQIECAwGSB5+fn3d3d4nVra2ufn5/F884QIECAAAECBAgQIECAAAEC3ReQyaf7Y6SFBAgQIECAAAECBAgQIECAAAECBAgQIECAAAECBAgQIECAAAECBP5FoCpdz9HR0b9c5wMBAgQIECBAgAABAgQIECDQHwGZfPozVlpKgAABAgQIECBAgAABAgQIECBAgAABAgQIECBAgAABAgQIECBA4G9/q0rjEzYfHx/r6+uQCBAgQIAAAQIECBAgQIAAgT4KyOTTx1HTZgIECBAgQIAAAQIECBAgQIAAAQIECBAgQIAAAQIECBAgQIAAgeEKnJ+fl3b+5OREhE+pjJMECBAgQIAAAQIECBAgQKAXAjL59GKYNJIAAQIECBAgQIAAAQIECBAgQIAAAQIECBAgQIAAAQIECBAgQIDA/wq8vb19//691EIan1IWJwkQIECAAAECBAgQIECAQF8E/t6XhmonAQIECBAgQIAAAQIECBAgQIAAAQIECBAgQIAAAQIECBAgQIAAAQJnZ2elCEdHR9L4lMo4SYDASgp8fn4+PT39/v375eUlQhz//Pkz+m90dm1tbWNjI/67ubm5u7u7vb0d//WGXMlpoFMECBBoXsAC1Ly5GgkMTUAmn6GNuP4SIECAAAECBAgQIECAAAECBAgQIECAAAECBAgQIECAAAECBAj0VUAan76OnHYTIFCTQGytvvm/f+/v7zMVGQE/P378iHjInZ2dmW50MQECBAgQCAELkGlAgEBjAoJ8GqNWEQECBAgQIECAAAECBAgQIECAAAECBAgQIECAAAECBAgQIECAAIGFBI6Pj2Nze7GI2LZ+fX1dPN+1M7E5MjIRRXqNaPDW1lbXmqc9BFZYIEIE4+0R6W568a4oHYjHx8fowv39fem305+MaJ94BcU/uX2mRxvylVauIY++vtciYAEaM1qAxhQOCBBICwjySfv4lgABAgQIECBAgAABAgQIECBAgAABAgQIECBAgAABAgQIECBAgEAnBGKf8cbGRmlTXl9fux8zExv0f/78GTEG0YXt7e3n5+fSvjhJgMAyBOIVMUp9EzuMHx4euv/GyCLE2y9ichYP78mWGdGG5+fnETmZPemYQE7AypUD8ZHAHAIWoByaBSgH4iMBAkWBv4qnnCFAgAABAgQIECBAgAABAgQIECBAgAABAgQIECBAgAABAgQIECBAoGsCkQOntEkHBwfd369/cXGxv78/ivCJXkSYQWlfnCRAYEkC44cuQn2+f/9+d3e3pIpqLzZSD0V8YzHCJ2IFT05Obm9vI8rx4+Pj6+sr/hvHEcJ0dXUVL8bYRZ1oTLyOfv36FS/PiOJIXOarIQtYuYY8+vpeo4AFKIdpAcqB+EiAQFFAJp+iiTMECBAgQIAAAQIECBAgQIAAAQIECBAgQIAAAQIECBAgQIAAAQIEuiXQ3zQ+0fJI4PP79+8xaOz1fHp6Wl9fH59xQIDAsgXiSYxHbxxoF9VFbpyIn1l2vQuWf3p6enl5mS0kehEtj3/TvEMiY1ik6ykGCGULjOMICpLSJ2cy8I9WroFPAN2vV8AClPC0ACVwfEVgyAKCfIY8+vpOgAABAgQIECBAgAABAgQIECBAgAABAgQIECBAgAABAgQIECDQD4HiTvdRuyNbRZczcsS2zt3d3cgcMlaO5BsR8DPN7vzxLQ4IEKhF4O3tLZ7HbJzPjx8/upzHJgJvbm5usn2PiJ14GWbPTHMcHY+kPdlQw+JdkRQo0rYUzzszQAEr1wAHXZeXLWABSghbgBI4viIwWAFBPoMdeh0nQIAAAQIECBAgQIAAAQIECBAgQIAAAQIECBAgQIAAAQIECBDoh0BsON7Y2Chta6TE2dnZKf2q9ZPFDZ0ifFofFA0YuECPnspcZGO8PW5vb7e2tuYewUhbFKE+idsjO1D3Uxsl2u+rWgR69IzU0l+FEGhMoEcPlwWosVmhIgIEqgQE+VTJOE+AAAECBAgQIECAAAECBAgQIECAAAECBAgQIECAAAECBAgQIECgEwKRX+Ls7KzYlC5n4Xh+fo7mZXOGxB79OFnshTMECDQpUNxmvbm5+fDwsEj8TO3tj3dFJB0aF1vXuy7SFu3v74+LLR5EHNHh4WHxvDMDEbByDWSgdbMtAQtQQt4ClMDxFYEBCgjyGeCg6zIBAgQIECBAgAABAgQIECBAgAABAgQIECBAgAABAgQIECBAgECfBNbX17PRMuOmdzaNT3EnvQif8ag5INC6QHGb9draWrxPuhPnEy15f38fQdX79ii+nbLDEQ5Rb7xysycdD0SgODfqnXsDYdRNAmkBC1CVjwWoSsZ5AsMUEOQzzHHXawIECBAgQIAAAQIECBAgQIAAAQIECBAgQIAAAQIECBAgQIAAgX4I9C6NTy4FRyhHnpCIH7Bvvh8TTiuHIVB8TrsT53N9ff3r16/xOHx8fNT79jg9Pb28vByXnzuoK2tQrlgfOy5QfCKsXB0fMs3LCkTkTESDx9sywhRHB+P/xpk4P4oVPzk5ib8qsze2clx83CxAo4GwALUyIVVKoJsCgny6OS5aRYAAAQIECBAgQIAAAQIECBAgQIAAAQIECBAgQIAAAQIECBAgQOB/BarS+Dw8POzt7XXNqLhxM1r4+vranQwhXRPTHgJtCdzd3f38+TNbe0fSCOzs7Ly8vIwbFq2Kfc/n5+c1vkaymYLGFY0POpskbdxCB/UKWLnq9VTasgUiEvL3798RvRP/RtE709dYe9jk9FVnr7QAZTWyxxagrIZjAkMW+GvIndd3AgQIECBAgAABAgQIECBAgAABAgQIECBAgAABAgQIECBAgAABAl0WiH2cpds3t7e3OxjhEz8kH3vxc54RjFTj1vxc4T4SIDC3wOHhYUTOZG+Pt83u7u7n52f2ZMPH8RrJRvhE7dGq+/v779+/x6bwuhqT63iu2PS3uYt97LuAlavvIzi09kcussh1Fm/FeFWW/onYCxALUNUwWYCqZJwnMDQBmXyGNuL6S4AAAQIECBAgQIAAAQIECBAgQIAAAQIECBAgQIAAAQIECBAg0BuBHqXxicCAzc3N3H7T29vb2MfZG24NJTA8gXhCY7N4tt8RQxiJTbJnmjyOyMbYv15VY41pwb59+1ZVS5z/+vpKfOurlRGwcq3MUA6nI+lEZGmHdl/vxbZZgIomccYCVMriJIGhCcjkM7QR118CBAgQIECAAAECBAgQIECAAAECBAgQIECAAAECBAgQIECAAIF+CFSl8YlYmg6m8YkcPrkIn6OjIxE+/ZhqWjlggUiPE9u+swCRHaLFJ/f9/T3bmNzx5eVl7szcHw8ODhL3thjmlGiVr2oXsHLVTqrALgsU0y2221oLUKm/BaiUxUkCQxMQ5DO0EddfAgQIECBAgAABAgQIECBAgAABAgQIECBAgAABAgQIECBAgACBfghUbWc/Pz/vWgciJCACA7KtikikCFLKnnFMgEA3BX7//p1rWOT2ubi4yJ1s5mM6yOfp6amuZqQ3u9dYUV0NVk7tAlau2kkV2IDA1dVVRGaura3NUVf6vTdHgYvfYgEqGlqAiibOEBiggCCfAQ66LhMgQIAAAQIECBAgQIAAAQIECBAgQIAAAQIECBAgQIAAAQIECHRdIH7dvHSzewTPtJhko1QtggEiJCD31e3tbe6MjwQIdFNgfX09do3n2nZ2dvb4+Jg72frH0rfifK2Kd2nixhorStTiqxYFrFwt4qt6EYHI5RiZXj4/P7/+8e/j4+Ph4eHk5GRisbu7uxOvafgCC1AR3AJUNHGGwAAFBPkMcNB1mQABAgQIECBAgAABAgQIECBAgAABAgQIECBAgAABAgQIECBAoOsCscO+tIldS+MTO02LTY1G7uzslLbfSQIEOihwfHxczPCwv7//9vbWcGvTsTcbGxt1tSdd0Z8/f+qqSDkdFLBydXBQNGlugYiTicifiFs7OjpKFBL5f+LKxAVtfWUByslbgHIgPhIYpoAgn2GOu14TIECAAAECBAgQIECAAAECBAgQIECAAAECBAgQIECAAAECBAh0V6BHaXx+/vyZc4xdpKenp7mTPhIg0HGByL61traWa2TxAc9dUPvHYqxRtoqDg4Psx0WO0/FCkRljkcI7fm/kAGk+fKtTJsWJbeXq1ABpzHwC6RdX+u06X4113WUBykqmxzF7pWMCBFZYQJDPCg+urhEgQIAAAQIECBAgQIAAAQIECBAgQIAAAQIECBAgQIAAAQIECPRSoCpdz8nJSaf6Ez++/v7+nmtS7NTMnfGRAIHuC0SGh5ubm1w7X15eIjtE7uRSP0Y+iqqd6BGDVMwbNndjiu+ubFHpPD/ZK/t1HOE9kWYtApy+f/++tbU1zFAfK1e/Jq3WTi8Qb+zExVWv1sQtjX1lAcpSr+oClO2jYwIEJgoI8plI5AICBAgQIECAAAECBAgQIECAAAECBAgQIECAAAECBAgQIECAAAECzQk8Pj6WbtOMDe6xNbm5dkyqKdINFUMCIjwpNo5PutX3BAh0UeDw8LC4CzziahoOBYl3YDFjTyRaeXp6io3gdcGlUyWs6h7ro6Oj8foSYU6/fv2qy7Mv5Vi5+jJS2jmHQDp2cXd3d44yG7vFAjSmXtUFaNxBBwQITCPw92kucg0BAgQIECBAgAABAgQIECBAgAABAgQIECBAgAABAgQIECBAgAABAs0IVKWqqErv00yrirXEZvHcyQhDOj09zZ30kQCBHglcXV1Fjpdcg/f39xuO84lIjKgxwghjz3psd4696bH/O9eqBT+OY11Ky4lcN6Xn+37y9+/f2S7kPma/WtVjK9eqjqx+RXhkAiHiJGsMkkxUtMhXFqCR3qouQIvMDfcSGKCAIJ8BDrouEyBAgAABAgQIECBAgAABAgQIECBAgAABAgQIECBAgAABAgQIdFTg+fm5dOt519L4RE6hP3/+5BC7FoaUa56PBAhMFIhMXBEFkUvSFZE219fXDWcSi5ZcXFxMbPDcF6TjW4oZjeauqDs3fn5+Ft/bcbL7W//rMrRy1SWpnA4KrMA7zQI0mlcruQB18JHRJAIdF/j29fXV8SZqHgECBAgQIECAAAECBAgQIECAAAECBAgQIECAAAECBAgQIECAAIGBCOzt7ZVu04z4me4kyYlIpEiskRuRyLbRcK6PXAN8JECgFoGI+ihNI/Dx8bFK0SDfvn2r4ooN1umcGFU3dvx86ci+vr7GxvqOt7yW5lm5amFUSGcFdnZ2SqPERw1+eHiIvzA72/hxw0pfU/GtBWhM5IAAgYEI/DWQfuomAQIECBAgQIAAAQIECBAgQIAAAQIECBAgQIAAAQIECBAgQIAAgY4LxBbk0gifSOPTnQifMIxEH0VJaXyKJs4Q6KNARPKcnJwUW352dlY82dMzd3d3iZYfHBwkvvVVTwWsXD0dOM2eUiAR4RMlFGOzpyy24cssQBaghqec6gh0VkAmn84OjYYRIECAAAECBAgQIECAAAECBAgQIECAAAECBAgQIECAAAECBAgMS6AqjU9suL+4uOiIRWyO//nzZ64x29vbEaGUO+kjAQI9FajKpfD09BTJInraqWyzEykvIqgyup+9eGWOS4d1IJl8rFwrM411pFQgko/t7++XfhUn+/VHWumbKnphAaoaX+cJEFhJAZl8VnJYdYoAAQIECBAgQIAAAQIECBAgQIAAAQIECBAgQIAAAQIECBAgQKBnAm9vb6VpfKIbnUqgUdqYm5ubnnFrLgEC1QKRS6E0N1fp419dTEe/id3wiZQXpR3vaE80a2qB0qlr5Zraz4VdF6j6A3LU7h8/fnS9A5n2WYAyGA4JEBiugCCf4Y69nhMgQIAAAQIECBAgQIAAAQIECBAgQIAAAQIECBAgQIAAAQIECHRHoHQLcjQv0vjEfseOtPP6+vr9/T3XmPiF+NVI7pHrl48Ehixwenpa7H7sI1+BnF2/fv0qdm10Jt5mx8fHVd8631MBK1dPB06zpxdYpSCf6LUFaPqhdyUBAqsqIMhnVUdWvwgQIECAAAECBAgQIECAAAECBAgQIECAAAECBAgQIECAAAECBHojEGl87u/vS5tbFfxTevGyT5Y2pvTksluifAIEli0QEYbFKvr+vF9cXBQjFUfdXFtbu729LXbZmb4LlE7a0pN976n2D1YgkZ0sTHZ3d3snYwHq3ZBpMAEC9QoI8qnXU2kECBAgQIAAAQIECBAgQIAAAQIECBAgQIAAAQIECBAgQIAAAQIEZha4vLwsvefo6KhTaXz+/PmTa2dsiz88PMyd9JEAgRUQiPdPsReRL+Lx8bF4vhdnIg1RIrQjIny2trZ60RGNnF4g0vhYuabncmUfBdLv5EhQ1p2/JKfntQBNb+VKAgRWUkCQz0oOq04RIECAAAECBAgQIECAAAECBAgQIECAAAECBAgQIECAAAECBAj0RuDz8/Pm5qa0uefn56XnWzlZGolUuguzleaplACBegUi4uXHjx/FMktfBcXLunYm3rSl3Rm18+rqam9vr2tt1p7FBUqnq5VrcVgldEcgYi8TjUm89xJ3tf6VBaj1IdAAAgTaFRDk066/2gkQIECAAAECBAgQIECAAAECBAgQIECAAAECBAgQIECAAAECBIYuUJVZInYhd+fH1+N34t/f34tDZat00cQZAisjUPqAx4byt7e33vUxdroXM7qMehERPsfHx73rkQZPFLByTSRywQoIrGSQT4yLBWgFJqcuECAwt8C3r6+vuW92IwECBAgQIECAAAECBAgQIECAAAECBAgQIECAAAECBAgQIECAAAECiwhEcomNjY3SEl5fX+OHzEu/av5k5Lgo7iLd3t5+fn5uvjFqJECgMYEINSzGxsTe6+vr68basHhFpW+wUbG3t7eHh4eLV9H9EkqXm04tNLUblo67lat2ZwW2K/Dt27dEA3q9S9wClBhZXxEgsNoCMvms9vjqHQECBAgQIECAAAECBAgQIECAAAECBAgQIECAAAECBAgQIECAQKcFzs/PS9t3cHDQnQifyNpRjPCJZpf+yHppd5wkQKCnAj9//iy2/Obmpniys2cihqf0Dba2tvb09DSQCJ/Ojs7yGmblWp6tkrsjEOmqEo2JkLbEt93/ygLU/THSQgIEliQgyGdJsIolQIAAAQM3XkkAACAASURBVAIECBAgQIAAAQIECBAgQIAAAQIECBAgQIAAAQIECBAgMEEg8ipcXl6WXlQV/FN68bJPVm3oPz4+XnbVyidAoF2Bqli+vmTyiVwu9/f3RcPNzc2I8NnZ2Sl+5cxqCFi5VmMc9SItUBrBOL7lx48f4+M+HliA+jhq2kyAQC0CgnxqYVQIAQIECBAgQIAAAQIECBAgQIAAAQIECBAgQIAAAQIECBAgQIAAgZkFqiJ5OpXGJ3pVulW67ztHZx4tNxAYpECEwUTGm2LXS18LxctaPBNRlNH40h3wJycnkealO9nSWlRa4apLp6iVa4VHfJhdK33FjSn6PuEtQOOhdECAwNAEBPkMbcT1lwABAgQIECBAgAABAgQIECBAgAABAgQIECBAgAABAgQIECBAoCsCpVuQo3FnZ2ddaeLf/vb4+Pjnz59ieyISqXjSGQIEVk/g58+fxU69vLxEnEzxfEfORITP7u5uNDLXnghYenh4uLi4yJ33ccUErFwrNqC6UyVQfMtlr4xUZtmPfTy2APVx1LSZAIHFBQT5LG6oBAIECBAgQIAAAQIECBAgQIAAAQIECBAgQIAAAQIECBAgQIAAAQIzC8Qu89LgmfjZ9fjl8pmLW9oNVZFIpdsul9YKBRMg0JpAVS6I+/v71tqUrDiijzY3N9/f33NXRUfi5Arses/1y8eigJWraOLM6glEMFuiU9vb24lv+/KVBagvI6WdBAjUKyDIp15PpREgQIAAAQIECBAgQIAAAQIECBAgQIAAAQIECBAgQIAAAQIECBCYSuD8/Lz0uqrzpRc3cLJ0H39soF9fX2+gdlUQINC6wOHhYWkbquIoSi9u7GTseo8cPsUQyqurq/jKi6uxgWi3IitXu/5qb0bg9+/fiYqqwmMSt3TwKwtQBwdFkwgQaEBAkE8DyKogQIAAAQIECBAgQIAAAQIECBAgQIAAAQIECBAgQIAAAQIECBAg8C8C19fXxT3ocUXsyOxUGp+qH4k/ODj4l/74QIDASguUbhaPrDiRM6dT/Y5X6/7+fu7tGkGJr6+vx8fHnWqqxixPwMq1PFsld0pgCEE+AW4B6tSs0xgCBJoREOTTjLNaCBAgQIAAAQIECBAgQIAAAQIECBAgQIAAAQIECBAgQIAAAQIECPxT4Ozs7J8fMkcnJyeZT+0fliZDiGZFooz2G6cFBAg0JVC6xzoqT28xb6p1/7+e09PTX79+5So9OjqKSKStra3ceR9XWMDKtcKDq2tjgc/Pz5eXl/HH4sHe3l7xZB/PWID6OGraTIDAggKCfBYEdDsBAgQIECBAgAABAgQIECBAgAABAgQIECBAgAABAgQIECBAgACB2QSq0vhsb293bUfm7e1tad+qNlyWXuwkAQJ9F4i3U2kXqqIpSi9e6snDw8PLy8tsFWtraw8PD/G+zZ50PAQBK9cQRlkfn56eEghVL+3ELZ39qqovFqDODpmGESCwuMDfFy9CCQQIECBAgAABAgQIECBAgAABAgQIECBAgAABAgQIECBAgAABAgQITC+Q24k+vvH8/Hx83IWDSH/x58+fYks2NzfX19eL57t55vHxMZKNxK/dv7+/f3x8jHoUXYgAgAhVipREERswX8ufn5+j5PgXJce/KGRUbPw3/kXhXQvZmq+b7ppGIB6WmGOx5TrmQ8yx8UyLaRZzLDYo//z5c2dnZ5qiunlN1WSO/rbe4EhnEY9bLqNFnIlIjx69qVpnXJkG9HHluru7i0cpXiCxlMQLJN4bGxsbsY4cHBzETJaHamUmZ70dSb9+Y+ZUVRfvzHg9jtas0ZSLK2O+xcQb/fUSC1anXp4WoKqhdJ4AgRUW+Pb19bXC3dM1AgQIECBAgAABAgQIECBAgAABAgQIECBAgAABAgQIECBAgAABAp0SiL28sXuy2KQIA4igkeL5Fs9EBoxfv34VG3B0dNT95BiBGUFTU/7Ke2ykPjs7mz4GIwYxCs8FFRSh4kxYnZyc2KJdirMCJyOc4ObmJqbZKMor3aPYPx3T5vj4OH1ZZ7+NB6R0zke2nKod2A30JYYgwqhy4YhXV1dzOEdR8R4YtTn2x89RQgP9XaSK2NkfoSO5El5fX1fsBdWjlStGJN4JVXG/45GadYUa3zjrQdCNwhTjD5JYvFZsYsyq0f3rq97Jo5aXvpnjr5dYs9LRQaPbI9on/nrpzmuwqrOl3Wxs7CxAjVGriMAABf4aYJ91mQABAgQIECBAgAABAgQIECBAgAABAgQIECBAgAABAgQIECBAgEBbAuNN5LkGVJ3PXdbkx9IN/dGA2P7bZDNmrSvCeyLkIPb9TxnhE+XHlXF93BX7NdPVxQWx0zTCtKpwcrfHbtrv37+fnp7mzvvYd4HIEBUTJgY3NuhPE+ET/Y1AlIiai33zVeF8seM/dmDHbLm4uKi6pkW3eEZKa5/yWSi9d8GTMQoxBNkIn9iYHlEr821Mj43v8SoY/cuWuWAj3d6wQNWE7NrKFRE1MV0nRviEXszJePritbA8yXiUInNLvKCirngQolXxZMXraHk1KnlBgVgvqqb6qORc7GWsLN++fYu/XqaJ8IkSYl2L+RCzoiNB3RagBSeM2wkQ6J3A33vXYg0mQIAAAQIECBAgQIAAAQIECBAgQIAAAQIECBAgQIAAAQIECBAg0FOB2DJbGg8QO30PDw+71qmqnaBVWy270P7YBl0aLhVJVKLZ4RyN/Pj4iK2xxYGI/sa25kQOkNIEEdmSo8xR4TmK2DAdO6efnp5iv2zuKx97JxDhN5HjIrG7OqZZhBNEypSYDDEl4l82YiQ+xlSM9B250K+YunEye2Ukk4md993xqYqRiAcn15dm2lx8HhdMMpYd06rONtM1tSwi0IuVK1b8WBRy3YxZF2+PeHXEYpGdjaPLYmmL88sIvIn3zP7+fq4x8TECQuIlZtkqynThTEyGRDOyb7CYM/FuzC4u4xvHU260WhVnXdwVoT6j5D/tzoRsj8btjwMLUFbDMQECqyQgyGeVRlNfCBAgQIAAAQIECBAgQIAAAQIECBAgQIAAAQIECBAgQIAAAQIEOi0Qm/hL21d1vvTiZk7Gj8RHNEJpXZHKpvR8uycjx04xwU5E4MTG6IODg0ifkmteXB9fFbdZx37W2Oda/On6CGPIpVyIGIyTk5Pcj+WPaok903Fxdq95YMb1HUzPkmPxMSEQD0VslS7OmdEtsQU5vo1JWNwJXZwPMfdiU/U4NUdxdkWZMX8iI01xKiZauNSvqqL70nvNl9SknFg86bENfcFQyWxHqjq7pO4oti6B7q9c0cJYC3LRFPE3QLw9sq+O3Awf+cTLZxnvhHhrVfnf3t7OlxerqkDn6xLI/oFRLDPmWJyMyRaDW7wy/iiK+Vb86yWujxdpLE+5AmO6RvhZTIbiLbkrl/ex6p2cfW8vr/ZcybnH0wKU8/GRAIFaBL59fX3VUpBCCBAgQIAAAQIECBAgQIAAAQIECBAgQIAAAQIECBAgQIAAAQIECBBICFT9WH5snYyAk8SNrXzV99bGnsvYNj1xd3IxGchIO/a/ZoMrihs6J+52jTGNeKHc5tpoUhTVyoCqdEGBSIZQtRU+HuFIADVx93M8U1FCNp1CzKKIS6l61qLBMY1j1/WCLa/x9m/fvpWW9vr6WoyjK72ylpNBnX2yIrwqJBdvQLZ3K7mvMuZSZInJDUHDY5ervfaPVU9Td9bZiJLNRvhEMEbM3mx4z9gkTmZfF+PzDw8PE98244snHlSJjW6MQNZxLOLEolzQpEBuIuWqjkkSZ3IrTpwphpPlboyP8aIoxqGNLhutWcVbmjmTfUVna2z4JWYByuI7JkBgeQJ/La9oJRMgQIAAAQIECBAgQIAAAQIECBAgQIAAAQIECBAgQIAAAQIECBAgMBYo/jj66KvYRDu+pjsH2T302VbFfvrsxy4cF/cox6/UR+aciRE+0fi4JuJ5ir2IH7MfB/lE+dkcPrFZPApP77GOYr9//140jP21xbqc6b5AhOJURfjE/ImArvR8GHUwromcAzF/xv2NMiO5U0y28ZncQWzx71SQT7bx2aZmgxay52s/Do3Y2p59suL9GYaLR/jEYz5ubQffcuO2OUgLZOdG9sqOjGm8SbIPS7w9YuKVRvhE40fJWLK9GB1H+Gjx5NxnqlKTjQqseuTnrs6NtQjEmzA7kYplxoOwv7+fDRKL6RTp4yLMuGq+jQuJC+KlWvrIjNas8ZUNH1TNxjRFjY20ANWIqSgCBCYKCPKZSOQCAgQIECBAgAABAgQIECBAgAABAgQIECBAgAABAgQIECBAgAABAosKxI7J0m2IkaljmliURauf/f6qrdJVmyxnr6GeO4oRPvFL85F0ZeI21nH1VYE3sZE6NnTGv2x0R3Q/4jTShcc27qqwjdhxGzNhXLWD7gvEBIgAkqp98DHZxsFg0/QliooEC/HUjy+OjddVhcc1cWV6so3Laeag6vGvel3U26p4dqIB4xdp4ARmXWlGsqOwu7tbb8uV1phA1VSsmrqNNSwqirmanWYRn5Z+exTTLo1aG1GmNa4j8RJLIFQFGiVu8VUDAvF3SLqWbGRyXBm55hLhZKVFVU2MmBJtJZ+seoqrnvrSfs190gI0N50bCRCYT0CQz3xu7iJAgAABAgQIECBAgAABAgQIECBAgAABAgQIECBAgAABAgQIECAwg0BVGp+qCJMZil7OpeOd9LniqzZZ5i5r5mMxwic2/UeMzUy1RxBFZP4pvSXSLESET/a38KP8dNBF/Ex+dht3sdiJe3OLtzjTlsBoU29sqS9twByTLcqJOJ/s5uns7CrW0rUd9lWPfwOzOh72iL0Zc0WWiYkJtYqeiTPZQSlNYZG411fdEejsyhUvk+yfAfFoLxKflp2ui+BHtMb4mSqWE3F0i+fIKhbrzOIC04e1xNssEvjMEUweQ1+aZzImTL25pKbXsABNb+VKAgRWQECQzwoMoi4QIECAAAECBAgQIECAAAECBAgQIECAAAECBAgQIECAAAECBAh0WiB295buyIwdtHPsvGygq5G9pKqWqk2WVdcv73wux05UFJEGe3t7c9RYFUoR4TrZgYvfwk/veI4m5X4+v9iYxI7q4sXOtCgQj202qiTXkrknW5QTs7QqrixXS9XMzF3W2Meqx78qsqKuhkXCk/39/XFpsfU8Ricdbje+eOJBFBWRgdkHs6qbE4tyQbsCXV65chnhImhtolXEZlRdUxV5WHV91fnsAle8pmvvn2ILB3smPXBjlhjBRV6VEec8Lip7ELVPM4Gzt9RyXPVmtgDVwqsQAgS6JvD3rjVIewgQIECAAAECBAgQIECAAAECBAgQIECAAAECBAgQIECAAAECBAismED29/uzXas6n72mlePEBuKqTZbNtzN2r2b35UdalZ2dnfmaMU2n4ufwJ0Zk3dzcTGzANHVNLMQFyxYYRfhU1RJpNOaebKMyI4VXOuPT6LKIMqpqQyvnE7M34ivqirrJdS2eu9yTFVvM5/YfvzQigmJ8nKuxa+y55vlYJdDZlSuS9mTbFvGiVV3Ink+ELmRLy94y63E6VkSQz6yezVwfL9vE3Bi3IYZvwVCciGqOv3xK64pkPpEGalxXMwcWoGac1UKAQEcEBPl0ZCA0gwABAgQIECBAgAABAgQIECBAgAABAgQIECBAgAABAgQIECBAYDUFYh9k6T7aSONzenrazT4nNhCnU9k01p2gy248jcwe8+XwGTV4Y2NjYssjKmPiNZHdZeI1sWV24jUuaFcgntlEmEdMtkj8smAL4zmKHdilb4ZsyXOHsmQLqfE4scc6XhrLaG0810Wl7LNfY+9GRcWbeUnRSrU3VYE5gW6uXBGSkQ3ojSxeU65Wie5Ms2blcEo/Fh+u7GWCfLIa3Tme8i+NBSN8Rv2NOVD6vo3JeXd3t/hSOJOqBWgmLhcTINB3gb/63gHtJ0CAAAECBAgQIECAAAECBAgQIECAAAECBAgQIECAAAECBAgQINBlgezu3mw7q85nr2nruGpvcWx/b6tJ2XojBuPy8nJ8JsJmIk/C+OMyDqKKabZlVyUGGTcptqh2JEpq3CQHOYHYkZ+I8Klxsh0dHeWqzn3s4A779B7rXPsX/BgDEQ9LOghhwSpKb0/0sfR6J7sj0M2VK7fW59JSVelFBEXVV3G+llkaK2lizYrl3mqVGIIWv5r4Voyxm3jNlO1PrIZTzuQpK5rmssS0r3r2pym29BoLUCmLkwQINCkgyKdJbXURIECAAAECBAgQIECAAAECBAgQIECAAAECBAgQIECAAAECBAgMSyA20d7f35f2eeIW/9K7mjlZtV2yruwBC/bi169f2RJub2+zH+c4rurvuKgpB2tilp6rq6txmQ66KRChNYmN74tPtnGvJ8bwTLxgXFRjB4kUNxMfopka+fz8HPu56y1zygYkNrVPWYLL2hKomjAtrlwRKpCNhYilJPEQZd3Sr5qJa022qKrjdBxIB98/VR0Z2vn0wIVGXDDlNJtIl4irmdiMiYXPekGiU1XP/qxVjK63AM3n5i4CBOoVEORTr6fSCBAgQIAAAQIECBAgQIAAAQIECBAgQIAAAQIECBAgQIAAAQIE5hF4fHyMTCnxs/FxMM/9Xb0nm3Am28aTk5PEbsXsla0cV22X7EImn5gh2a2lsWd68WwDVf0d4//8+XN8nDhIxwLFoE+TDihRvq+WLXB8fPzy8lJVy/n5+eKTbVx4vAHSD1Qt+/jH1S37YOJDNH0DIodJRNokQq2mL2qOK/vFPkcHV/iWqkmYftCWChIvjWz5sQpkP1YdR2hQVXjw6JYpl6Sq8kfn01UI8knrtfVtzI3EIhWtiljinZ2dupqXfna68xd71bM/h4MFaA40txAgsAwBQT7LUFUmAQIECBAgQIAAAQIECBAgQIAAAQIECBAgQIAAAQIECBAgQIDAtAKxYTEiH/b39yNyI3bpxUGcmfbmbl8XHcn+hH+2sWdnZ9mPXTt+enoqbVKL+RDG7cnR5bZQjy+b6aCqv6NCYq/zlBFZEQFSlasn2nlxcTFTq1zcsEDsV656YKMlkdDg9PS0xibF+yEdx9LNkLCqxA517bGODda1BDDMPVIy+cxN1/qNVW/yFleu7CsllpIpowTTaXymX5LSI5INly1eKcinaNKFM1WTfNS2iMmJUNUa25l+dtJxYjU2Y1yUBWhM4YAAgZUXEOSz8kOsgwQIECBAgAABAgQIECBAgAABAgQIECBAgAABAgQIECBAgACB7grErvrYsZfbaZqL4uhu6ye1rKojHU/jE92qij1I/6b7JI8avn97e8v+hn1kzpky/CZdd7bM4pUHBwfFk1VnYn/t6+trNCzygQRX7JOO4f74+Kg3PqSqdufnFoiQm3RsSS3hZNnmpfdqdzafTNVLICZ5tndzH2eDIuYuZJEbqzaRL1Kme5sR6NrKFX/hZJuUTvWWJUo/BdOXky0zd/z8/Jw7k/0Yj/mU8UjZuxw3IJD7gzlXYy1zI1dm4mN6FUvcOPdXFqC56dxIgEDvBP7euxZrMAECBAgQIECAAAECBAgQIECAAAECBAgQIECAAAECBAgQIECAwGoIRNjD5eVlsS+xvTX209cSvFEsvLEz/U3jkyBqfft7butzXftZ00lIZk1oEHujr6+vE4y+6qBAhORlt+PnWhgz//DwMHdywY/pvdqzzroFGzP97VWJHdIP0fTlt3tl7CDv+9LTLmA3a29r5crlOZnyHZKLZS2STllO8cbsmZ6+f7JdGOZxeuDSoapziKVf7Olv56hu4i0WoIlELiBAYGUEZPJZmaHUEQIECBAgQIAAAQIECBAgQIAAAQIECBAgQIAAAQIECBAgQIBAbwQiAGZvb680wmfUh9qTZjRPU9WFiEvp+CbyGJ3muaasMbu9NfZt7+zsTHlj4jIJDRI4A/kq5kAufizX8UjHlDuz+MfsZC6W1tkgn6pECsUu9PHM7u5uH5utzSHQwZUr+4xPnxEu/S6qK7Q127bi/Ons+6fY1EGdiUmeTjxYyx9FWdJ0GE8iMjZbSI3HFqAaMRVFgEDHBWTy6fgAaR4BAgQIECBAgAABAgQIECBAgAABAgQIECBAgAABAgQIECBAYNUEHh8f47fG01sDY5PrxcVFf3seGzGrQpiWES1QL9THx0dVgVW/oV51fe3ns9OmKoxq1krtdZ5VbPWun7hv/vj4uN5eT9yrHWGQ9da47NKyz+YidcUCscjt7h2sQAdXrmyTJr5kxgMnyGdM4SAn8PT0lDuT/biM0KzsHM7WNT6OtawLgesWoPGIOCBAYGUEBPmszFDqCAECBAgQIECAAAECBAgQIECAAAECBAgQIECAAAECBAgQIECgBwIRunN2djaxobFd7/r6uvaN9RPrreuCqviT+C3/ra2tumoZYDkBG/Mnflo+NrMeHh7WItDrIJ/YXztxD24tSl0oJGLMlrGZOKJK0rkRpt+dP71Sf2dd65F+0yN39spR9rDmn9zSffAx+dPJOpbBOJpFtWcdWUZTFylztGAFeyz9U4bt3d3dlQ7TqBm9zl9ntVpkLo3ubX7hmPhyiPfYMtblKisLUJWM8wQIrJ6AIJ/VG1M9IkCAAAECBAgQIECAAAECBAgQIECAAAECBAgQIECAAAECBAh0USD2d0YCn/QOxWy7IxNOf4N8qtL4VAX/ZDve+nFih3HrbYvAnrpie8Z9Sc/JZfw0/rjquQ/e3t4i2On+/n7uEnp649raWoxIZLqocVfxxLDD2KBfO1cfZ13tCEMrMB7bWATTEWXNm0STmq90XGM8zre3t7U8zh1cueJvmFn/jFm9ND5Wq1qm9+iRaX7hmBjkM36WHRAgQIBAvQJ/1Vuc0ggQIECAAAECBAgQIECAAAECBAgQIECAAAECBAgQIECAAAECBAgUBSJxQfwCfXp7Yu6u2FkYP2mfO9mLj5GtqLSdfUnjk8gvESEWpV3r78lRSo2q9kd/u5l5aX9/f4ARPjFMsY8/Ol5j5NXEND5R6ZQpOKpmUen59Muwxg6W1r6kkxHJuaSSV6PYDkb4tA4bD0JdmbJWYOWKJyj9ZqjLKl1Lve8fq1VdT1lMj3SI4DJSY6VrjK51J7WOBaiumaYcAgQ6IiDIpyMDoRkECBAgQIAAAQIECBAgQIAAAQIECBAgQIAAAQIECBAgQIAAgZUViKCX3d3dOX5lvxd5b4rDVtXsqvPFEpxpTKDJvc51dSoSIwz8x/Vj23Fd23nTeTNiyJaRxicanxjBCC1bxl7tuqZfItIvEWVRV+29Lmfidvle927uxqdfwnMX28cb06+jeBfVlRMmbV5jkI/VqsbV6unpKTGraxy1cS3ppWp0WV1zclxp+sAClPbxLQECqyQgyGeVRlNfCBAgQIAAAQIECBAgQIAAAQIECBAgQIAAAQIECBAgQIAAAQLdEogNgpEE4+zsbL5mxebIdKKV+Ypd6l0R0VQazhT7L7uZE2apGt0vvLG9zt2nGGAL4wU1MSFSZF+pXcasq51UgQRWQCAd5FNXGp/0n1WRdNHfKt2cS80vHOmwom4qaRUBAgRWRkCQz8oMpY4QIECAAAECBAgQIECAAAECBAgQIECAAAECBAgQIECAAAECBLolEBtJY7dobldixLrEv+kbOneA0PRV1HtlVbqeqvP11q60WQVy8zN3+0xzNXfv8j7GDux4spZXfvdLju7Xkj3g9vZ2YmeXMQf6OOvGUKVBjKNvNzY2xpc5KAosIytUsZbenakrdqV3Hc81OP5kSif4ipDp3C3zfWzy/WO1qmu1irFucuBGU2ti8rHm/xSxAM331LuLAIE+Cgjy6eOoaTMBAgQIECBAgAABAgQIECBAgAABAgQIECBAgAABAgQIECBAoOsC19fXu7u7ud14Jycnj4+PM4W7xKbGt7e3rvf2H+2LXue6PPom4gR2dnb+cVXX/5/YqV/au673p7p96YQGa2trnU1o8PDwEAED0cLqzq3mN9Hl6Hhd6QUmpvGJJ7eWaKLcYDS/VzvXgEU+fnx8LHL7kO+9u7uLRXB7e3vICNm+B0X8PRDp77In5z7u+8qVjjmsMaVYw+8fq9XcUzp7Y+SdS4fcLOOPzPRUieY1/zazAGVnhWMCBFZb4O+r3T29I0CAAAECBAgQIECAAAECBAgQIECAAAECBAgQIECAAAECBAgQaF7g8PAwt3s+tubHBtbR79DHTsTYF5jerZht8+XlZQTPZM909jiaWtq2meKaSkto8uRwQkfSG1hr3FRd+/BF9FEEDESxsfE3/juEba+jHfz1htykJ0DALiONTwxZOl9HZ0PLJk7jekdnYnV9vKCugJb5+h5zrxgJ8/r62t8pl3Xo+8p1c3OT7U7uuMZ8R+n3Xu0vPatVbijn+5gObV1SsE260uhIBPPP151l3GUBWoaqMgkQaFFAkE+L+KomQIAAAQIECBAgQIAAAQIECBAgQIAAAQIECBAgQIAAAQIECKyaQGTd2d/fz21hjz2jEeGT3X53dnY2fQRF7HyNIJns7d1Ui6CLXMdH7YzNl8v4hfVWEFYsmKThvc7LGLLRc9H9p2MZfV+wzMgqNrGE2ve7R419n3Urls5r4hxwwQoIdH/lirRyiScr4pfq+isinb9uc3NzeauJ1WqRR6n5hSP+nk/MyVFflhRclICa2KTEvb4iQIBAvwT+6ldztZYAAQIECBAgQIAAAQIECBAgQIAAAQIECBAgQIAAAQIECBAgQKCzArF59Pv377lAl5OTk9hMn9s2Gql+Yi/p9B1J/8L99OUs9cqIXCotv19pfKILxVQPpf1agZPN75pdAbSV6UJ69EfdrGtjfRYtXe8ywoqytS9+3P14icX7qIQ+CvR65YpA6IT59EHRiUJGX/X9/TOxg6t6QfMDl0vIWQo7ys9Z+tWSTlqAlgSrWAIESXrYMwAAIABJREFUOiggyKeDg6JJBAgQIECAAAECBAgQIECAAAECBAgQIECAAAECBAgQIECAAIH+CUSEz+7ubrbd8dvzDw8PFxcX2ZPj4wj+GR9PPOh+nEwijU/zmyAnes59wSr9hnqLCQ3m9ndjjQK5cMRiyUvKUdD8Xu1i15ZxJl74yyhWmQQWF+j+ypWOZD46OlocYVRCOpqo+0GGdTn0rpyXl5dEm5fxd2Z6qkRjOjVbLECJ6eErAgR6KiDIp6cDp9kECBAgQIAAAQIECBAgQIAAAQIECBAgQIAAAQIECBAgQIAAgW4J5Laoxua/2EOf2Hd4fHw8/Z682KF7fX3drQ7/a2uqwpCq0vv8693d+pRLu5Rt3Cr9hvqqxlpkx8txQiC9ZzpuXMYO5s/Pz0RwUbwSt7a2Em3uwldV8RK9zqPSBVhtWFCgvytXRJxWPVZhEq+FGlOKpd97y3jpLTisbg+Bt7e3hMMy4lFjqUpPlWhPK7Ol6kmxACVmiK8IEOipgCCfng6cZhMgQIAAAQIECBAgQIAAAQIECBAgQIAAAQIECBAgQIAAAQIEuiWQ3WUYES+Pj4+JHbejps/04/SXl5fd6nCmNdHZ0t2Qm5ubh4eHmQt7czh9/FVvulRoqCCfAsmwTiSCbUYQudRkteikcyO0sme6ln5FIfG6q6so5RCYT6CnK1dji1H8rZKAjUd44p9tidt9tTyB0r8wx9UtY+FIz8lR1TP9DT9u7ZIOLEBLglUsAQItCgjyaRFf1QQIECBAgAABAgQIECBAgAABAgQIECBAgAABAgQIECBAgACB1RGIzDwR23NychLJXk5PT6fp2ExZbmJHfnp/6jQ1Lumaqo5UpfdZUjNqLLZqu2TVb6jXWHVjRaX3sC5j12xjXVPRRIFIUzDxmmXMgRWYdVXpvHoaXzFxGrigRwI9Xbkaey00VlGP5kwvmpoOSW0+HjXQYn1sJSTMAtSLGauRBAjUIiDIpxZGhRAgQIAAAQIECBAgQIAAAQIECBAgQIAAAQIECBAgQIAAAQIECPwtYnsuLi6m3/YXV870Q+BVsTTt0q9eGp/wrNoqnd5p2u5AzFT78/Nz4vro/vTTOFGOr/orECEry5gDK7DJvirSr+ql0d85oOW9E6iahB1fuZ6enhLUNUYbrsD7JwG1wl9VRbaMupxNpFkXQnqqRC0R0l9XXTOVYwGaicvFBAj0WkCQT6+HT+MJECBAgAABAgQIECBAgAABAgQIECBAgAABAgQIECBAgAABAv0WmGmb4MvLSzo2oxWLy8vL0npn6lppCS2e7OlW6enF0htYa9xUPX2TXNmkQHrPdLRkGbkR3t7eqjYoR40RVrS1tdUkwhx1RReq7trY2Kj6ynkCzQj0ceVq8rUQf0QlBsLCl8Dp8le1LxwRu55YqoIiHrS9vb3mTSxAzZurkQCBFgUE+bSIr2oCBAgQIECAAAECBAgQIECAAAECBAgQIECAAAECBAgQIECAwNAFYm/iTPtKz8/PO0UWQUel4SKxX//4+LhTTZ2pMVVbpaOQz8/PmYrq5sWlozZual2/ix8bUmOGf/v2bWdnZzXcxkQrf5B4BObue3rWTfkmjIRpkWIo/l1fX8/dkrlvTGREqeupmbttbiSQeGw7+wau5bUwzdBH5EbisqCLt0riAl91UyAx5+du8M3NTfretv4UtwClx8W3BAismIAgnxUbUN0hQIAAAQIECBAgQIAAAQIECBAgQIAAAQIECBAgQIAAAQIECPRMYKbNgvf394lf8m6+52dnZ6WVztSp0hLaPZnYNprYZNlum2eqvZl91TE9RlyRP2HirtmZ2u/iBQUmpp1ZRsjK4rMu3n6ROixyLMS/qpfPgjLp2xOPf+KlkS7TtwTqEkhMwsTUrav2+cqJZzlx45Sxf4kSxl8t/v4ZF+WgYYHEgpWY8/M1MsLh4i/txL1R4+HhYeKC5X2VeIprd1heL5RMgACBKQUE+UwJ5TICBAgQIECAAAECBAgQIECAAAECBAgQIECAAAECBAgQIECAAIGlCESSk5n208ce96W0Y/ZCY8N96a7ZvqfxCYnEdsmPj4/Zqbp1R+RfSjco0u+kL5jm29xO2ZgV09zlmmYEJuasSDwCc7ew9HUxLm2a3fzZULHd3d3xvY0dJPZY1/LUNNYRFa2kQOKx7ezKlXimYowSPZp1BBd//8xao+vrEkj8/ZD4ar7as6tMaQlXV1el5xs4mXhYLEAN+KuCAIGGBQT5NAyuOgIECBAgQIAAAQIECBAgQIAAAQIECBAgQIAAAQIECBAgQIAAgbzATCkpYgNihE/ki2jjc1Wzq8630cY560xsl0xsspyzssZva2avc26n7DQhHI1LDLrC9N7oROaE+dQiJjCRsiMak3joxjVmp24rM6rq8a8xFGHcWQcEZhVIPERVU3fWKmq/Ph19VGMsXySUSzS+lfdJoj2+ygokXrC1L1XpRJQHBwd7e3vZtjV5XPUUJ3yabJ66CBAgUK+AIJ96PZVGgAABAgQIECBAgAABAgQIECBAgAABAgQIECBAgAABAgQIECAws8Dh4eFMW/Ry4RMz11fHDbFl//7+vlhSbNY/PT0tnu/dmar0SlWbLBvrYOThOT4+js3ckYwl0kCF9qxBX9lIiWKz69rrnJ2lgZnYfV5sgzMNCKTfOekQoDmaV/q6GJczzVb+mOfZbfp1TdRxG6Y5qHr8q14X05TpGgI1ClRNxaqpW2PV8xWViP2LAifmHJuy0sfHx8SVgVZXRYlafDW3QCKSp96l6u7uLj0hs3/YzN2duW+seoqrnvq5K3IjAQL/r727x48ayfsAPsyTbMg43BCTbQY+Ana2mfERbE5gCDcEn8CQbWrIdiPgCMAJxqSbGW7g57fbn9Fq9dbqN0nd/SWYkatLVaWvSqoO6t9/AlMQEOQzhbtgDAQIECBAgAABAgQIECBAgAABAgQIECBAgAABAgQIECBAgACBfRe4vLzsT9D9Q+P921mlZlu6nrbyVfoa5dy2qIO2TZbDDDLxYBlYtplmGNmKmpiHq6urRGsk8qf/ALqDfNayWzQ7qstQ5+fn/Yen5jACAwfJdL+1+gymMm8T4TYMVLmX8qwul7e9Lsp1HBMYQKBtKrZN3QGGtHQXa4zfqLw9KkPq8/6pnOLPIQUGe9t3f4O9ubkZNxis7Slue+qHvEf6IkCAwNoFBPmsnVSDBAgQIECAAAECBAgQIECAAAECBAgQIECAAAECBAgQIECAAAECCwskN0v//ayJ7nj79u3CfazvhLY0PulhZ8I52nb9lnOJrE+0V0vZ59qYDiXz4ezsrFcTv/zSndAgjXQneOnZy4sXL4qamdiZ3sWfDiYi0DbDZ8Przmaw6CXMTY/QPZhZd9lgXfTbp35ReY0HbSxjjWeNl6ap3RBom4ojrlxTgBXkM4W7sMoY2iZ22zt5ib7yvbotiiatnZ6eJsp6iWbXeErbxbbhrLFrTREgQGB4AUE+w5vrkQABAgQIECBAgAABAgQIECBAgAABAgQIECBAgAABAgQIECBAoEFgofCY5G9paGKoorbek49o3J85XyNAW0Kbjj2ga+y93lR2l3bs0s6o5kbvzNpMFqB64+WSw8PD8p9LHFd2ys7tcYkunLK6wPHxcUcjd3d3HZ8u9NGPHz/mvtz6hJaVt+nPbXChEfasnODGtpqDJZpoG4ByAjOBqa1cc+9Ln2d/biPdFbIkdayeOVcilG7AKXzaFseyrq9kWac60vhkliZUdVwHC9C4/nonQGB4AUE+w5vrkQABAgQIECBAgAABAgQIECBAgAABAgQIECBAgAABAgQIECBAoEGgY39hvXb/oI76uSuWZCtkW9jGQpew4jA2fXpiXdpyK/UMp1njCDtSJxW9dG9inlXLvWvMBVQ00nbJRYW5B5WdstlxPvqP388d895WaNs2HZB17ZxOU0kz1ZZ/YCafWTc3OPDr16/lRkaZVOUoo/KcGSBKodydYwIdApNauTrGWXzUFpWUCuVHvqi/6EFWz3JmufrpGcDc90/9LCUDC7StVl++fFnLSDrWqaxQHz9+XEsvqzRiAVpFz7kECGyjgCCfbbxrxkyAAAECBAgQIECAAAECBAgQIECAAAECBAgQIECAAAECBAgQ2EGBbDNdKD1FWzqdTdO8fv26sYtdSuMzu8C2X/fvE07TSLR0YVtUVbnBPvE5bfeuaGf1cIXKTtk+Iy96dzCwQMd8WNckTzRO29bk4mL7zLryUE9PT4tzhzxoM2nbfT7k2PRFoBCYzspVDKnjoM/j33H63I+yJHXX8fx2+0zk02RLa4wHSyRYQotXHGRyPXWsU/lo9QyHK44wp1uAVjfUAgEC2yUgyGe77pfREiBAgAABAgQIECBAgAABAgQIECBAgAABAgQIECBAgAABAgR2WSBxMv0vL/sOk92if/211Mxmyrbgol1K4zOzatxRmo/W9cvx/e9Ix/bTopG5O5U77l3RyIqZE16+fFke6vX1dTbmFo07mJpA27bpjLN8H5cediJ8ujNHzVqeu8s/U7fczkLBkEsPvn5im8ncR6/elBICmxOYzsrV5xrbQpJm5yYPT59G2urkFdQWGlGc4vktKCZ+0PYl8+bmZpWRJzdjR66n5PCZyNcYC9Aqd9m5BAhso4Agn228a8ZMgAABAgQIECBAgAABAgQIECBAgAABAgQIECBAgAABAgQIENhNgfxY+EJJKsrZLYYRaesx2+6TiWiYMQzWS9ve37mbhtc+wrmxNwmTmPtL83MTGmTY379/X3rw+S38cgBYZvLFxcXSrTlxGIG2JzozYcUYwuPj43JkTsflHBwcdHyaj8qDzFRPy931N/FpAo3ano62F8UmhqFNAnMF2ibk8CvX3KGmQr45tA04n7YFNvRpOUGnfV5Bo7xP+oxfnYpAQrYaI0JXSRiYKLKTk5NKR8WfifCZyPSwABU3xQEBAvsjIMhnf+61KyVAgAABAgQIECBAgAABAgQIECBAgAABAgQIECBAgAABAgQIbIFA20+VNw49G1iz86/xo00Upq9yFEe5i4VyEJVPnPJx2+bOtr3+m7uWhw8fdjeenDndFd68eVPeLZ371bhZNo3kV+27m2r8NBE+5d/CT+Or7Ltt7ELhJgQyydsCC5e+g3lRJPVBeb4ltUhbL7mou7u77ksrj6Qc8NN91no/bcvflUvbvfjG9dJpbWCB6axcPS+84/tDnyidxl4S4dP2daVcvy3rUbmO4+kINH7VSfTact9bEsjalkgqX7ryzm97lIYHsQANb65HAgRGFxDkM/otMAACBAgQIECAAAECBAgQIECAAAECBAgQIECAAAECBAgQIECAAIH/CmRz/EK7Tofc8l7eav/fEf/yS9L4zE0jU66/RcdtGQaW21G69IW3BeTMGswc6N6KmtGWg8fSWmJ+GjfLpsE+G6MrF5Lt1JUIn2xIFflQUZrsn+/fv2+cYHnel0jmk8mW1so5QxLek3Y63lTdUXOZq0Umq7ScZA6jSJavqDyAtldEuY5jAgMLtE3LgVeunled9avta09iBZd4CyWJXM+FrA2q58hVG1ggUyVfOOudlr+B1D9tLMmzkAifYnEp18lCk+8w+TZeLhz32AI0rr/eCRAYRUCQzyjsOiVAgAABAgQIECBAgAABAgQIECBAgAABAgQIECBAgAABAgQIEGgVKMdjtFb644OeO1n/qL7S/9u26Xf8DP9K/U3g5Lb0I+UsJQMM8+zsrK2Xm5ubxNi0fZryhHCcnJwUFfL79B8/fsyf2SzbeHW5tP4bwWc5W8qTcLY7VoRPAb4VB7MpUR9qJl7/XGGpmQicTLbytum8HDID03LiANv202f7clsvt7e35fdh2yuoPvK1l7Q98h3P5trHoEECPQUa3+05t20a92x2c9WykLU1vtAjljdGYjPaApLrXbS9lOo1lUxEIGkD6yFhiRTtDnWuDD7fmsrfi8qf5tnJLJpa4Hrbk7vQ01G+TMcECBCYvoAgn+nfIyMkQIAAAQIECBAgQIAAAQIECBAgQIAAAQIECBAgQIAAAQIECOyXQDbKJ1Ki/zUn00X/ykvXLOfTKDeSDZFT2w1ZHt6Kx20bKD98+LBiywud3jglEj5xd3fXndgkO1krl5C91MX9SvRFfbNsBpZT5iZPSFRGGj84OCj/wLwIn4Vu63QqZ0o0xvlk53RyHbRF4BTjT4W8H3L3K89FJlv57dSWPCrtNG7xz07r9F70kldN92wvam7ioHGPdULmJpXtYRMXrs1tFKi89otLqDyhRfnoB3kFNb4EMrC8hfKUzX0LpWbeNo8fPy4vSY0LXPliF4oMKZ/oeESBvI3rX5JTmAVi7jxJDHMmWzkyuXwhmYSzqNRy4RSOLUBTuAvGQIDAwAKCfAYG1x0BAgQIECBAgAABAgQIECBAgAABAgQIECBAgAABAgQIECBAgMB8gYVy4wyT3aKtl7by+Re5DTWSkaZxl3C2HScCYcgrqMdgZJdq8NuGkV+7r+9kTSOVPc3ZOVq/wGRiSXBFYnga98sm/ufi4iJbbCvbZGe/fy+Hz5CzYo19ZWJ8+fIlUSuVNjPVE8qV3fNtkyH7qlMh+XbKCXySH6Megdaxjz+nV+LKstM6k7BoMwPrn52jcgmr/9mW2+r8/Hz1xrVAYO0C01m5+l9a3iRtcT6J28mKk0WtsbXZkvTgwYNy1q/UTFRhpaRyen3tq1Tw5zQFMr2zWtVvX2LY2uZJ1q/Mn0SLJYFPFrX6dTWuWfVqo5RYgEZh1ykBAqMLPLi/vx99EAZAgAABAgQIECBAgAABAgQIECBAgAABAgQIECBAgAABAgQIECBAoCKQXYzFBvfKR/U/szV2ozkusjnyxYsX9X6zLbJt92G98paWtF17AmwSBjPkRYU6+RnqsyLxDwmHyH8Ta5HIimxgLacymI0wO18zSdqyjmTytGV4yD7anFu0nMbrA0gX2U6dyJ8hNfS1CYHEjGWO1efPrK/yZMg0aMstkGicjtdRonfa0ozkfZLJljmcAZT3YWduZ0t3YoQ2ccl92szcbgwxyqjanqk+zaozsEA2+udVVun0999/H3FqVQazxj+ns3ItdFFty1zRSPEWSkneEnkG60tS3hh5O+XZbHtyZ60lmrqcaqzowsG2CPT/6tK2qOVKM6Pyep/ym7xtGluAtmWiGicBAssJCPJZzs1ZBAgQIECAAAECBAgQIECAAAECBAgQIECAAAECBAgQIECAAAECmxVIAEklU0pHf9mkWMmD0VF5iY+yB7q8575oYR+2GDbuC4/Aps0L5PJBBpMAicbginK1ynHyjWTDd6Ww8mdCL1Ktvlu6Uq3+Z85KvJMEPnWZ7S3Z9GTIyyrTuPGVUkdL2E/eM+NOsMaQywysLY9W/SqUTEGg8WW+q0E+jRebuzDKyrXQ3c/Ik4GnMaxubjsJ78l6VESctn11mbVTT203t30VpiaQqLCEoPdcTSqDT1hpAr0q6Q0rdabwpwVoCnfBGAgQGF7g1+G71CMBAgQIECBAgAABAgQIECBAgAABAgQIECBAgAABAgQIECBAgACBuQLZ5Dq3TlEhP1K+uYw62fHfuIEy+yOn/NvnBc6KB9leeXp6Wm8k5tmLXC/faEkGkxudrcnB79NRqiVAYm6ET5rKL+LncpKQJ1vA+7ScvdTZHZukK2k8o+pzijrbIjCbDNkr33MyJNwllftPhrw3Eh6TyZYTu00yx0aP8ElIUmPwW8LbugfvUwIjCkxq5VrIISPPspL3Sd4qc18RRcuzt1BWsSLCJ8eNX12KU6Yf3VEM1UGbQG5iVpMkKuy5WqWdTJWsLInuy7ep6c8BC1DbrVdOgMDOC8jks/O32AUSIECAAAECBAgQIECAAAECBAgQIECAAAECBAgQIECAAAECBLZVIHtV+/+YfcI5NhTn0/Zb+PuQxmc2dQJ7cnJSn0bZV5pwiHr5MCXZwZyUPvmXG5GtzLM4hMTeHBwcZLdr5kOSpSwXfpMts2k2UUxpdvYvV1S0fHR0lMb3Ib5rmPs48V4yzTLPMx8ywRonQ0Lg8opY+iqyg/nfk/jz5zSebf3pJTMtm7AzxxLouNwEXnowjSe2vYcz2ikMr3HMChsFMpnzeqx8tKuZfHKZ01y5Kv5z/6ysR7O3RM7KW6J4V+R1UX8LJVIoOV7a2s8pG/rK1Naj8k0LzL4UZcGarVbFgpKnPlNl9tUl347qU2XTA1ulfQvQKnrOJUBgqwUE+Wz17TN4AgQIECBAgAABAgQIECBAgAABAgQIECBAgAABAgQIECBAgMAuC2Rv6+PHj/tf4SY2KyeNT2JF6mPIRsnszq+X72pJY6STXcK7ertdF4FCIJE8swi6oiQHCW3Ku7Fc4nj6AvsW5JM7ss8rV5K0JHqwbVomk1iR86etjnICowtYgEa/BQZAgMBYAr+O1bF+CRAgQIAAAQIECBAgQIAAAQIECBAgQIAAAQIECBAgQIAAAQIECHQLZHtutpJ31yl/enV1Vf5zLcdJptHYzuvXrxvLd7Xw/Py8fmnZQJxArHq5EgIEdkMgoYz1CJ9cWtuLcTeu2lXsjMDerlyzpC4d97Exermjvo8IDC9gARreXI8ECExHQJDPdO6FkRAgQIAAAQIECBAgQIAAAQIECBAgQIAAAQIECBAgQIAAAQIECFQFFtpK/u7du2xsrTaxwt+fPn36/v17vYGk8clv5NfLd7ikcat0rjfmO3zVLo3Angs0PuCPHj16+vTpnsu4/K0Q2NuV6+bmpuMGJQtfEqR0VPARgSkIWICmcBeMgQCBsQQE+Ywlr18CBAgQIECAAAECBAgQIECAAAECBAgQIECAAAECBAgQIECAAIH5AtlKnoia+fX+qLHeBDttIUbr7eWPsU/6/9kQ3LhbunEL5qSvxOAIEOgnkJjJxgd8D1+A/cDUmpzA3q5cjU9ucXsaV/PiUwcEpiBgAZrCXTAGAgRGFBDkMyK+rgkQIECAAAECBAgQIECAAAECBAgQIECAAAECBAgQIECAAAECBOYLtEXaNJ7ZvbG18ZS2wqTx+fbtW/3TZLHYtzQ+M4TGnf0/f/58+/ZtXUkJAQLbLtD4Os0L8Pnz59t+aca/PwJ7uHJ9/fq18dvL7KY/fPjQI7w/8397r9QCtL33zsgJEFiLgCCftTBqhAABAgQIECBAgAABAgQIECBAgAABAgQIECBAgAABAgQIECBAYFMC2Y2abeU9W19jzMnV1VVjp407hhtr7ljh3qZE2LH76HII9BRofNc1FvZsUDUCwwtMc+VKHM7FxcXh4WGGl4yFb968Sd6SdeF0h0Z7hNflrJ2NCjRO1MbCjQ5D4wQIEBhL4MH9/f1YfeuXAAECBAgQIECAAAECBAgQIECAAAECBAgQIECAAAECBAgQIECAQB+B5Ip58eJFn5qpk4ig29vbnpXbqmUD7tHRUf3TtTReb3ZbSrIL+eDgoD7aL1++ZJtyvVwJAQJbKvD+/fuzs7PK4Pf8BVjR2Lo/G1/gv//+e0JNtu5aFhpw44WnhbFWroT31LOUJMHO58+fV19J2769zMQ8wgvNHJXHErAAjSWvXwIEpiMgk8907oWRECBAgAABAgQIECBAgAABAgQIECBAgAABAgQIECBAgAABAgQINAtkR2z2vzZ/Viv9/v17dgfWihcraPsh/MvLy8Ua2q3ayTnQKOC31XfrPrsaAr80PtTX19doCGydwKRWruPj43qET0iTh/DZs2er27Z9e5m17BFeXVgLAwhYgAZA1gUBAhMXEOQz8RtkeAQIECBAgAABAgQIECBAgAABAgQIECBAgAABAgQIECBAgAABAv8W6N63WjFq3B1YqdPxZ34IPz+oX6+QQKOEG9XL96okN6IecPXhw4fVsyftFaOLJTBlgbwDv337VhlhIhASn1Ap9CeBrRCYyMr18uXLxm8XM8PE+awYovzp06eO9k9PTz3CWzFd93yQFqA9nwAunwCBmYAgHzOBAAECBAgQIECAAAECBAgQIECAAAECBAgQIECAAAECBAgQIEBgCwTOz8/7jzLb07NHsH/9Ss22GKG28srpu/1nUiI0OiwUhbXbRK6OwLYLND7OcoBs+23d5/FPYeX68ePH1dVV911IKsLuCh2fpv2zs7O2ConObcwg1FZfOYGxBCxAY8nrlwCBSQkI8pnU7TAYAgQIECBAgAABAgQIECBAgAABAgQIECBAgAABAgQIECBAgACBZoHs0F0ozqdxj2Bz0/9bmow0yUvzv2X//ksan8Ik6YyePHlS/Dk7CNoqgVWV1vxJgMBYAo3JQC4vLw8PD8cakn43J3BwcLC5xifV8ugr16ZjbBLhk1xAbeY3Nzf5HtX2qXICExGwAE3kRhgGAQKjCwjyGf0WGAABAgQIECBAgAABAgQIECBAgAABAgQIECBAgAABAgQIECBAgEAvgewy71XvP5U+f/6ccJ3+9YuabdFBbeXFiXt10LhZGdFezQEXu6sCL168qFxaQhzfvHlTKfTn1gkkxiO3sjzs/LlXgR/jrlz5WlLGbzx+9uxZY/ncwjyhHe0n/97x8fHcRlQgMLqABWj0W2AABAhMRECQz0RuhGEQIECAAAECBAgQIECAAAECBAgQIECAAAECBAgQIECAAAECBAjMEUgeidPT0zmVSh9fXV2V/up12JHG5+XLl72a2I9KT58+rcdcZYfx+/fv9wPAVRLYTYGECnz//r1ybY2hEZU6/twKgSR7KY9z6ZCSciNbdDzuylV/sip0jx49yggrhX3+TBq9jiDbZEH0BaYPozqjC1iARr8FBkCAwHQEHtzf309nNEZCgAABAgQIECBAgAABAgQIECBAgAABAgQIECBAgAABAgQIECBAoEMgO1mPjo46KlQ+uru7WyhNwcXFReN29vwKvj2yFdv8mbCryq7l5IUY4xIQAAAQP0lEQVT48eNHvaYSAgSmL5CH9+DgoDLORAi8ffu2UujP7RV4/vz5hw8fMv4EzWa9W2iJ3N6rLo98rJWr3m95VDm+vr7Ol5BK4dw/E5yc70U/f/5srJm7LPi2UUbh1AQsQFO7I8ZDgMC4AjL5jOuvdwIECBAgQIAAAQIECBAgQIAAAQIECBAgQIAAAQIECBAgQIAAgQUE8iP3T5486X9CY8RO2+nZX9hWX4RPI9rHjx8r5dlnvMQe5Uoj/iRAYBSBxPNU+k1qERE+FZNt/zMhH/lp+PzLwR5G+OT2jbVyJQi2Y/Lk6Vti9eyO8EmbInw6zH00KQEL0KRuh8EQIDC6gCCf0W+BARAgQIAAAQIECBAgQIAAAQIECBAgQIAAAQIECBAgQIAAAQIECCwgkKQ6/WuvpfLl5WX/HveqZvIS1IUTKJWES3vl4GIJ7IBAHttZgpfytdzc3JT/dExgBwTGWrkSMteml5V0iWi67gif5dpsG6FyAhsVsABtlFfjBAhso8CDBGRv47iNmQABAgQIECBAgAABAgQIECBAgAABAgQIECBAgAABAgQIECBAYG8FskP3+/fvPS//+vq6z6/jJ43PwcFBY5t3d3f7me6gUaNeeHx8/Pnz53J58hXEs1zimACBKQvkgU0EQjJxlQeZIAFJzMogjndJYPiVK0l1zs7OCsMslM/+8y+FS3zHqLRWNDs7SHje8+fPK4X+JDBNAQvQNO+LUREgMK6ATD7j+uudAAECBAgQIECAAAECBAgQIECAAAECBAgQIECAAAECBAgQIEBgYYGFUutcXV316aCekWZ2VvpaYvdtnx53ps6nT58qCQoSKmB78c7cXxeyDwIJM6hE+CT6QITPPtz6vb3G4VeuLIsJ7CnA88S9evUqQchLfMfIWeV4oaLNHKSLL1++WILLJo4nLmABmvgNMjwCBEYRkMlnFHadEiBAgAABAgQIECBAgAABAgQIECBAgAABAgQIECBAgAABAgQIrCSQTbGVLekdzX38+DG/2d9RQRqfDpw+H93e3j5+/LhSUyaBCog/CUxT4M2bNwk2KI8tYXuJE1gi9qDciGMCExcYfuWqpN9JQE7y4D19+rQ/VGKTXrx40ZbM8Pz8/O3bt/1bU5PA6AIWoNFvgQEQIDBNAZl8pnlfjIoAAQIECBAgQIAAAQIECBAgQIAAAQIECBAgQIAAAQIECBAgQKBLoLIlvavqL7/Mrfzu3bvGFrJf1jb3RplK4eHhYSKpKoX5afavX79WCv1JgMCkBPKQVt6QCTzI4+zVN6nbZDCbEBh+5UqCndPT0+JaEqt8dHSUtDyJNC4K2w4S3pNw5ZOTk8YIn1lgngifNj3l0xSwAE3zvhgVAQJTEJDJZwp3wRgIECBAgAABAgQIECBAgAABAgQIECBAgAABAgQIECBAgAABAgQWE+jIvdPYULJSdPxYflteoLu7OzvdGz0bC7O9OBkGyh/JB1LWcExgagJ5keYhrWRFm5v6bGpXYTwEVhEYfuVKqM+HDx8qY372n39PnjxJ2M/si0cez3wJSaqfb9++JTNe5TktTk9UXuL0Xr58WZQ4ILAVAhagrbhNBkmAwFgCgnzGktcvAQIECBAgQIAAAQIECBAgQIAAAQIECBAgQIAAAQIECBAgQIDASgL58fu2DDz1dvPb+e/fv6+Xp+TNmzeVRBazaknj40fxG8U6CuuY2bec/AMdp/iIAIGxBJIYJCEE5d6vr6/zai2XOCaw8wLDr1yJybm6uloRNhF6l5eXHtgVGZ0+loAFaCx5/RIgsBUCgny24jYZJAECBAgQIECAAAECBAgQIECAAAECBAgQIECAAAECBAgQIECAQFXg9vb28ePH1dL2v3///ffDw8P6521pfNrq11tQUhao713uiLAqn+iYAIEhBWywHlJbXxMXGH7lyneY5L6rRNn1VMqqmjjkPMI966tGYGoCFqCp3RHjIUBgagK/Tm1AxkOAAAECBAgQIECAAAECBAgQIECAAAECBAgQIECAAAECBAgQIECgj0AidrLPtU/NWZ3GX81Prp6fP3/WG0nLjRFB9ZpKKgJJiZDNx+XCDx8+SDVQBnFMYHSB58+fV6ILXr9+7Tkd/b4YwFgCw69c+Y6RNHcJJ042nuTkmXvhT548Sc2PHz/e398nM6EIn7liKkxWwAI02VtjYAQITEdAJp/p3AsjIUCAAAECBAgQIECAAAECBAgQIECAAAECBAgQIECAAAECBAgQWEzg69evR0dH/c+5u7tL3p5yfWl8yhprPK5nRUgIQQrX2IWmCBBYTiAbrBN6Vz7X41nWcLy3AuOuXPlK8+XLlwQe57tKbsHBwUGCfx4+fJj/ijre2zm5exduAdq9e+qKCBDYhIAgn02oapMAAQIECBAgQIAAAQIECBAgQIAAAQIECBAgQIAAAQIECBAgQGAggadPn3779q1nZ5WN7Enj8+LFi/q5SeOTn8mvlytZSKDOmywEyZawUCMqEyCwXoH6Buvr62s5fNaLrLXtFbBybe+9M/LpC1iApn+PjJAAgYkICPKZyI0wDAIECBAgQIAAAQIECBAgQIAAAQIECBAgQIAAAQIECBAgQIAAgWUEPn36dHJy0vPM/CL+jx8/isr5afzv378XfxYH+Sn9xA4VfzpYWiCxUmdnZ+XTxfmUNRwTGFggwTzv3r0rd3pzc5Nd1+USxwT2XMDKtecTwOVvSMACtCFYzRIgsJMCv+7kVbkoAgQIECBAgAABAgQIECBAgAABAgQIECBAgAABAgQIECBAgACBPRE4Pj5+9OhRz4v9+fNnfqR/Vjm7eBsjfJ49eybCp6fn3GoJHvj48WNiq4qaV1dXcoYUGg4IDClQ2WCdBzMBjSJ8hrwF+toKASvXVtwmg9wuAQvQdt0voyVAYHQBQT6j3wIDIECAAAECBAgQIECAAAECBAgQIECAAAECBAgQIECAAAECBAgQWEkgyWH6n58gk1nlV69eNZ71+vXrxnKFywkkCivBVE+ePClOTyKRN2/eFH86IEBgAIE8dOUcPnkk82AKaBxAXhfbKGDl2sa7ZsyTFbAATfbWGBgBApMVeHB/fz/ZwRkYAQIECBAgQIAAAQIECBAgQIAAAQIECBAgQIAAAQIECBAgQIAAgT4Cv/32W7L09KmZOsktk/+enJzU62fj+9evX+vlSlYXKP+Ie5Iv3d7ert6mFggQ6ClweHhY5C5LYKRAu55uqu25gJVrzyeAy1+LgAVoLYwaIUBgrwT+729/+9teXbCLJUCAAAECBAgQIECAAAECBAgQIECAAAECBAgQIECAAAECBAgQ2D2BBw8efP78ued1/etf//rHP/6R/9br//3vf89OxHq5ktUF/vrXv/7lL3/59OnTn//858QYHB0drd6mFggQ6Cnwpz/96Z///OezZ88S5Xh2dtbzLNUI7LmAlWvPJ4DLX4uABWgtjBohQGCvBGTy2avb7WIJECBAgAABAgQIECBAgAABAgQIECBAgAABAgQIECBAgAABArsp8OPHj4ODgxWvTRqfFQGdToAAAQIECBAgQIAAAQIECKwi8OsqJzuXAAECBAgQIECAAAECBAgQIECAAAECBAgQIECAAAECBAgQIECAwBQEfvvtt/Pz8xVH8vr16xVbcDoBAgQIECBAgAABAgQIECBAYGkBmXyWpnMiAQIECBAgQIAAAQIECBAgQIAAAQIECBAgQIAAAQIECBAgQIDAhARub28fP3689IAePXqUFpY+3YkECBAgQIAAAQIECBAgQIAAgRUFZPJZEdDpBAgQIECAAAECBAgQIECAAAECBAgQIECAAAECBAgQIECAAAECkxA4PDw8PT1deijS+CxN50QCBAgQIECAAAECBAgQIEBgLQIy+ayFUSMECBAgQIAAAQIECBAgQIAAAQIECBAgQIAAAQIECBAgQIAAAQLjC3z9+vXo6GiJcUjjswSaUwgQIECAAAECBAgQIECAAIH1Csjks15PrREgQIAAAQIECBAgQIAAAQIECBAgQIAAAQIECBAgQIAAAQIECIwm8PTp0ydPnizRvTQ+S6A5hQABAgQIECBAgAABAgQIEFivgEw+6/XUGgECBAgQIECAAAECBAgQIECAAAECBAgQIECAAAECBAgQIECAwJgCnz59Ojk5WWgE0vgsxKUyAQIECBAgQIAAAQIECBAgsCEBmXw2BKtZAgQIECBAgAABAgQIECBAgAABAgQIECBAgAABAgQIECBAgACBEQSOj48TtLNQx5eXlwvVV5kAAQIECBAgQIAAAQIECBAgsAkBQT6bUNUmAQIECBAgQIAAAQIECBAgQIAAAQIECBAgQIAAAQIECBAgQIDAaAILBe08fPjw4uJitLHqmAABAgQIECBAgAABAgQIECDwh4Agnz8k/J8AAQIECBAgQIAAAQIECBAgQIAAAQIECBAgQIAAAQIECBAgQGAnBBK0k9Cdnpfy6tWrnjVVI0CAAAECBAgQIECAAAECBAhsVECQz0Z5NU6AAAECBAgQIECAAAECBAgQIECAAAECBAgQIECAAAECBAgQIDCCQM/QncQCvXz5coTx6ZIAAQIECBAgQIAAAQIECBAgUBMQ5FMjUUCAAAECBAgQIECAAAECBAgQIECAAAECBAgQIECAAAECBAgQILDlAufn532uoGcsUJ+m1CFAgAABAgQIECBAgAABAgQIrCjw4P7+fsUmnE6AAAECBAgQIECAAAECBAgQIECAAAECBAgQIECAAAECBAgQIEBgagIXFxfv3r3rGFXS+Pz48aOjgo8IECBAgAABAgQIECBAgAABAkMKyOQzpLa+CBAgQIAAAQIECBAgQIAAAQIECBAgQIAAAQIECBAgQIAAAQIEBhK4vLzs7qlntp/uRnxKgAABAgQIECBAgAABAgQIEFiXgEw+65LUDgECBAgQIECAAAECBAgQIECAAAECBAgQIECAAAECBAgQIECAwLQEnj9//uHDh7Yx3d3d/fbbb22fKidAgAABAgQIECBAgAABAgQIDCwgk8/A4LojQIAAAQIECBAgQIAAAQIECBAgQIAAAQIECBAgQIAAAQIECBAYSODVq1dtPSXPjwifNhzlBAgQIECAAAECBAgQIECAwCgCMvmMwq5TAgQIECBAgAABAgQIECBAgAABAgQIECBAgAABAgQIECBAgACBIQSOj48/f/5c70kan7qJEgIECBAgQIAAAQIECBAgQGBcAZl8xvXXOwECBAgQIECAAAECBAgQIECAAAECBAgQIECAAAECBAgQIECAwAYFXr9+XW/9+vpaGp86ixICBAgQIECAAAECBAgQIEBgXAFBPuP6650AAQIECBAgQIAAAQIECBAgQIAAAQIECBAgQIAAAQIECBAgQGCDAk+fPk1IT7mDhP1cXFyUSxwTIECAAAECBAgQIECAAAECBKYg8OD+/n4K4zAGAgQIECBAgAABAgQIECBAgAABAgQIECBAgAABAgQIECBAgAABApsTuL29PTg4kMBnc8JaJkCAAAECBAgQIECAAAECBFYU+H+u0keH+ZVk/QAAAABJRU5ErkJggg=="/>
  <p:tag name="POWERPOINTLATEX_PIXELSPEREMHEIGHT#7C6628782C79292D4C7C3C5C657073696C6F6E5C6D626F787B20645C61615C207D2028782C79295C696E20445F665C6D626F787B206F6368207D5C756E64657262726163657B7C28782C79292D28612C62297C7D5F7B5C737172747B28782D61295E322B28792D62295E327D7D3C5C64656C7461" val="183,3333"/>
  <p:tag name="POWERPOINTLATEX_BASELINEOFFSET#7C6628782C79292D4C7C3C5C657073696C6F6E5C6D626F787B20645C61615C207D2028782C79295C696E20445F665C6D626F787B206F6368207D5C756E64657262726163657B7C28782C79292D28612C62297C7D5F7B5C737172747B28782D61295E322B28792D62295E327D7D3C5C64656C7461" val="398"/>
  <p:tag name="POWERPOINTLATEX_REFCOUNTER#7C6628782C79292D4C7C3C5C657073696C6F6E5C6D626F787B20645C61615C207D2028782C79295C696E20445F665C6D626F787B206F6368207D5C756E64657262726163657B7C28782C79292D28612C62297C7D5F7B5C737172747B28782D61295E322B28792D62295E327D7D3C5C64656C7461" val="3"/>
  <p:tag name="POWERPOINTLATEX_CACHECONTENT#7C6628782C79292D4C7C3C5C657073696C6F6E5C6D626F787B5C205C2020645C61615C207D2028782C79295C696E20445F665C6D626F787B205C206F6368205C207D5C756E64657262726163657B7C28782C79292D28612C62297C7D5F7B5C737172747B28782D61295E322B28792D62295E327D7D3C5C64656C7461" val="iVBORw0KGgoAAAANSUhEUgAAEgMAAAIYCAIAAADRXryTAAAgAElEQVR4Aeyd7b3WNtKHN/ltARtKCFSQUMJyKgBKCFQAlJBDBUAJQAWQEkIqgJSQpAOe/653tXpkWxrbkizJ1/kAum1ZGl0ja6TRi7/5+vXr3/iDAAQgAAEIQAACEIAABCAAAQhAAAIQgAAEIAABCEAAAhCAAAQgAAEIQAACEIAABCAAAQhAAAIQgAAEIAABCEAAAhCAAAQgAIGGCXybS7Z37969fv3648ePuRIknasReP78+Xfffffjjz9ereCUFwLNEvjy5cvdu3f1Yqp5b1ZIBIMABCBQgQAd3QqQyQICEIAABCAAgV4I4MDpRVPIeR0COHCuo2tKCgEIQAACEIAABCAAAQg4Aleeu8E546oBAQi0QADPTAtaQAYInEIAi3wKdjIdjMDFzeiVBzWD1WSKA4GzCHxz/Jtgnz59+uc///nXX39NZfjhhx905azykG+PBFRhHj9+/Pvvv0/Cv3379tGjRz0WBJkhMBgBjVdfvnw5FUptu95NbQwbrIwUBwIQgECcAB3dOB/uQgACEIAABCBwKQI4cC6lbgrbEQEcOB0pC1EhAAEIQAACEIAABCAAgeMErjx3g3PmeP0hBQhkJ4BnJjtSEoRA+wSwyO3rCAl7IXBZM3rlQU0vlRM5IdAFgQzfBPvpp5/cNjCV+bfffru9ve2i8AjZAgHVlvv377ttYBJJG05aEAwZIACB77//3kFQ237v3j0+/OiAEIAABC5CgI7uRRRNMSEAAQhAAAIQSBLAgZNERAQInEUAB85Z5MkXAhCAAAQgAAEIQAACEDiFwGXnbnDOnFLfyBQCSQJ4ZpKIiACBwQhgkQdTKMU5l8BlzehlBzXn1jdyh8B4BDLsBNP2gIDLL7/8ElzhJwQWCTx58uTFixf+rVevXvHRIR8IYQicSEBvqHqcvgA3NzcazfpXCEMAAhAYmwAd3bH1S+kgAAEIQAACEDASwIFjBEU0CJxCAAfOKdjJFAIQgAAEIAABCEAAAhA4i8A1525wzpxV38gXAkkCeGaSiIgAgZEIYJFH0iZlaYHAZc3oNQc1LVQ5ZIDAYAS++fr165EiffnyRV+JCVL4xz/+8eeffwYX+QkBn4BqyOPHj4NNg9oGJrvuRyMMAQicTkBv5Zs3b3wxtD3s9evX/hXCEIAABIYkQEd3SLVSKAhAAAIQgAAENhHAgbMJF5EhcCIBHDgnwidrCEAAAhCAAAQgAAEIQKAagQvO3eCcqVa7yAgCRwjgmTlCj2ch0AUBLHIXakLITglczYxecFDTac1EbAi0T+DoN8H++uuveSEXL86jceWyBNQtvn//frAN7NmzZzLnl2VCwSHQLAFt+gq+DKaNYQ8ePGhWYASDAAQgkIvAYp928WKuHEkHAhCAAAQgAAEINEUAB05T6kAYCMQJ4MCJ8+EuBCAAAQhAAAIQgAAEIDAGgcVpmsWLY5QX58wYeqQUVyCAZ+YKWqaMVyaARb6y9il7BQJXM6OL45fFixXgkwUEINA1gb8flP6PP/44mAKPX43A1C3+/fff/YJrn8nt7a1/hTAEINAOAXW11dq/f//eiaSdnNoM9vHjR3eFAAQgAIHxCNDRHU+nlAgCEIAABDISePfuncYFv/76q7zS0xhfn4i/c+fO999//8MPP/zzn//k/IiMtE9JCgfOKdjJFAJHCODAOUKPZyEAAQhAAAIQgAAEIACBLghcau4G50wXdRIhIeAI4JlxKAhAYDACWOTBFEpx2iRwKTN6qUFNm/UNqSBQjYB6EW5djd79YHWN1thIEq2x0Z++saR/v/vuu02yffP169dNDwSRtQ3g5uYmuKifB5OdJ8iVMQgsdosfPnyoBWRjFJBSQGBgAlrHGXzKT4s72Qw2sMYpGgQgQEeXOgABCEAAAhCYE5B9fPnyZTA0mEebrujYF30A/O7du2sRuN4sARw4zaoGwSCQJIADJ4mICBCAAAQgAAEIQAACEIBAvwSuM3eDc6bfWorkFyeAZ+biFYDij0cAizyeTilRywQuYkavM6hpubIhGwSKEtC+mLdv3/7222/Bl5OSmWpvmLaE6fDl6d/kYht2giWR1ojw6dOnacOfVD5t+FOu0uW/9/h9r70W+kvqsoagx/JY7BaraLJqxxLmaQhAoBKBH3/8Uc2UnxmvsE+DMAQgMBgBBt6DKZTiQAACEIDAQQLyXbx48cK4B8zPS/vBfv75561nF/kpEK5MAAdOZeBkB4HsBHDgZEdKghCAAAQgAAEIQAACEIBAIwQuMneDc6aR+oYYENhHAM/MPm48BYEGCWCRG1QKIg1P4Apm9CKDmuHrKgWEwCIBfeFQZytv3QC2mNR08V+biP75T+0N017ZeTR2gs2Z1LuinuKbf/9Z9K1dYVo7pb9O104tdotVqC9fvtQjTk4QgMAxAosvsmwM+zmPceVpCECgUQIMvBtVDGJBAAIQGIuA+tg6Eab9w19ub2+1DWw3ex12oy1kctzvToEHqxFYHPfhwKnGn4wgkIXA4ouMAycLWxKBAAQgAAEIQAACEIAABM4lcIW5m8UxHc6ZcyseuUNgE4HFtxjPzCaGRIZACwQW32UscguqQYaxCSy+eoOZ0SsMasaupZQOAosE9Go/fvz4r7/+Wryb5aL2g2knkXJxm4nYCZYF7OZEZKu0gkq7wDY/+be/6SDt58+f73jw3EfmG7W1DuzXX39tf7nbudzIHQKtEdDuzXv37gVSybRoH3NwkZ8QgAAEeifAwLt3DSI/BCAAgXMJaOA/ffRb/+r8F7l7pp8Ku+uTD0ijY0U+V9p47o8ePXr//r0fRzLLuzR9kl6TXpObaSqyCqgvCWu8Hzyixzt1aPgFv0IYB84VtEwZr0AAB84VtEwZIQABCEAAAhC4CAE33A58C1ps4JZ9XAQFxYSACFxh7gbnDFUdAgMQwDMzgBIpAgSwyNSBHgnIAE0jR3962s1NTxdVrocPH7Y8ohzejF5hUNPj64PMEDhC4ODZyluzfvbsmXLUU3/f+iTxjxPQfgltA5vWe+1IbdpC9uHDh472UGnRmNaBBYV9+/ZtR0UIhOcnBC5LQK+t2p+bmxufgAYGWv3Z4yZVvxSEIQABCEAAAhCAAAQgYCSgNVhylOvP+c01xg9+GpNqP5o+Ma/PeTk5tftLG7oWvzuv9Wf605BhuitKGikosnOAyKGhLWRPnjxxqRFojQAOnNY0gjwQ2E0AB85udDwIAQhAAAIQgAAEqhFY2+I1rdubXA0RYTTojtzlFgQg0CkBnDOdKg6xIRAQwDMTAOEnBLojgEXuTmUXETiYpJ6mp/VvcvwY8NGBnvfv3292tSdmNNAXPyEAgcYJqNswPyi5qMwvX75U4//u3Tt2ghXlvJB4RNnaR6EtevqK5Z07d/Sk1pNNp2jLh+tWTU0pSnkyw1qJpYMHFvJo7JK6C/P6vbZurDHZEQcCEFggoGWdeoW1iNO/p59qxNTE+RcJQwACJxLQ4F9f6vDXbZ8ozFrW0+dE+KjgGh+uQwACEIBAswRkYWVnmxUvo2DateV3JzQQsE8JaFeYIk/fpneJPH36VAOHxY1kGcUmqX0EcODs48ZTEGiWAA6cZlWDYBAICMgEq7M0P00viNb+T/l5puktBdTl059msqaAeobty4+EEIAABEoTmJz2WgMwrdIrnR3pQwACPRLAOdOj1pAZAmsE8MyskeE6BNongEVuX0cXlFBfkdI0q4aTFyk7ZvQiiqaYEBiAwLzbMK2J1YYgnbOsSRPNj+hTh5M/UJNB+pBSsC1oHwTtzVGy33z9+nXf89NTfKPQTk++XSl1cTJPKtdqqsip2J8+fdIuC7dwymX6+fNn7X52PxsMaG23+h+BYPq0qLYhBhf5CQEI9EVgcV+rPhfGms6+9Ii0AxPQyzjvObRZXvVu29xHSke3zQqDVBCAAARaIKAhbcadYPIJyGPQQrkCGYIR/RGTHQwftO6N1cAB7dN/Buqe5MGBc7peEAACxwkELfCUIA6c42BJAQK5CGiOUGc35kqt2XS0H0z9Cs2R4T1uVkcIBgEIVCCgxRn37t3LmBGD64wwSaojAgPP3eCc6ageIioE7ATwzNhZERMCjRDAIjeiCMTwCWgqeTqAyb94MPzrr7+2/yWSUc3owIOag9WSxyHQHYH52iHL8cpqBPSZqPlnlrYW/9WrV99ufYb4+wjIsauzD9e2gcmmRraBKUdZXGldi66C3DOuPAtSzvJTMs+3gWnCj21gWfCSCATOJSA7pBWrgQxqlNpcwxrIyU8IXIFAL9vApIvrnFhzhYpHGSEAAQhAYCQC/neA9Q1zudp3l05+AB135B7Xh8JcmEALBHDgtKAFZIBAIQI4cAqBJVkI5CLQkQPnSJHl/NGGt5ubm2+++UabwZgkOgKTZyEAAQhAAAIQGJIAzpkh1UqhICACeGaoBhDoiwAWuS99XUfaEi7E9reBSb+Y0etUckoKgR4JaLW8v5FHK+q1IUjH/yXLMs2S6HNQOj4vGTkegZ1gcT7Z7mp+a3GV86R1y3e99FkwHesVqFxby3QIQTYpsyYU1G+X9nw/m7tFAAIQ6IiAjvCfjzH0zcqgmeqoRIgKgZEI9LUn018XPpIWKAsEIAABCECgawLyT7lP0st3cXt7e7A4OvrIpaDDjeTlcD8JnEsAB865/MkdAqUJ4MApTZj0IXCQwOLM0cE0G39cXmVNjmpLmE5I1CmKjUuLeBCAAAQgAAEIQKACAZwzFSCTBQTOIoBn5izy5AuBHQSwyDug8UgdAlo6njejXlZqYUbz6p3UIACBvAT8s5WnDUGbNtlq95C2oH/48EHfWNonmD5SxU6wfei2PaVjs9cm87RlObkNTMutZM+kLX1fa77vQscobpOmVmztBnGLxlyeOkR8Uy13DxKAAAQaJKDXWS91IJh2qFr2NAdP8RMCEMhLQD2Hhw8f5k2zUGqSU4ccFEqcZCEAAQhAAAIQ2E3A9zb4DqzdCcri+5MK/saw3WnyYBYCOHCyYCQRCLRMAAdOy9pBNgho6ueyEDRBdu/ePc2gsR/ssnWAgkMAAhCAAAQgMBHAOUNNgMDYBPDMjK1fSjcSASzySNocrCzZXYiq7b0gwoz2oinkhMDVCGgDueY4XKktG4JcZD+ghTSaIpkvxffjrIXVQn7z9evXtduW69qLpq9dzWMeTHaeYL9XtI9rbcmUrKkARoqmE7J1MuLaLjL3oL4lJ126ny0EtA/EXzQ2iaQlX5z53YJ2kAECeQmo/dHuryBNff1PU/jBRX5CAAKVCaiPOPUi3N5sHRKjsPtXd/Xn7h4XT2cb6IgC/d25c0fh6V8lq4BLXNensKIl98O7p04J0NE9BTuZQgACEOiCgIys8+kEtnWHYZVxlJOoqYK/e/fO/4q9vkqfxWoHHhJ8Ry0oHQdOC1pABgjUIYADpw5ncoHAVgLqB2oKSbM8rhs5HfHrfm5NMBI/8NU4F03kkbVbk3iTi0nOpbVo9us6KkgdbJ1tZH+EmBCAAAS6IyBngnbAZhRb7TAtZ0aeJNULgfHmbnDO9FL3kBMCBwngmTkIkMchUJoAFrk0YdI/SEBLr7Ugc3LE+a45JbvDO6dP0PR1bPdgZnS8Qc3B6s3jEOiRgN9z0DpY+f0OlkIpaJXOfDX+WrKvXr168uQJO8HW+OS5vtZeT6nHd3DFn/Xl00Haqk/+lXPDa5LnWjp2bunIHQIQCAisTVzxygeg+AmBZgloyZGcBfr06G4JtVjnp59+0gk0g806r3VpWLa+u6rwIAQgAIErEJBh1de8NU63O2ga3AmmYx3ev38/6SuL02pKKhg7cH7E6W/EWm+H0dzpqkEACJQgEDTCLgteeYeCAARaJqBOpmaU1ENz5xFsklbHSWq/WVG/jRoZdYAlpDrD9p5wUIpp5jK4yE8IQAACQxJQw65yabnetKtWjaea0K3tJzvBhqwbFCpJYM2b0enczVpxGKklawIRINAdATwz3akMgS9FAIt8KXUPWVjtE9O4cu2bJfMid9d5HsyMrrU53ellXrW4AoHrEPB3qGbcyKNTm7UQN3lWoFvG8+11iJ9S0siiaq30UiVYk0p2a/Fja4vxd2zpXkwny0W5rf2Dw12aquVZThB3CRKAAAQaIaBXe/HDlPZGrJGCIAYELktAy4B0PIAs9Q4C6ndqFKoOqI6KKbqcaIdsPAIBCEAAAhA4hYAMorZRyduuo9ROESBLpv7iM33fO0uaSiRwC2iVW66USWcHARw4O6DxCAS6JoADp2v1ITwE1MmU7+X169c7Opnafq9Ps5b226iRUTdYGaknLGeR5JTXaOtnxzSnpmJqggyNQwACEBiegJpl/Wm1gNo9tZ9q4dV+auOHjl0bvuwUEAIQcARwzjgUBCBwBQJ4Zq6gZcrYKQEscqeKQ2yfgEaX+pqI0XOYcfLXl6FoGDNaFC+JQwACWwmo81BoUY38hEp8cU2+E1IzL67BZyeYw5I/II9tZI/W4nYpJ0RkC5mL4wKRXFycaoF//vOf852I2nrY1FfLqtEgIwhchIAm+PWaB4VV08SLHzDhJwRaJiALvlU8bR5Tb2frU8SHAAQgAAEIXISA1nJp0W2nhfX9DHfu3MlYCn818Nx7kDEjkkoSwIGTREQECIxHAAfOeDqlRBckoE6m36FKEpDF18RhMlr2CJJTXiNNWKpLvMnppNOL9dl5HYubXSQShAAEINA+Aa1sm879bV9UJIQABLIQwDmTBSOJQKAjAnhmOlIWol6KABb5Uuoeu7DyyFkKuMlZZ0mwThzMaB3O5AIBCFgIaCLDj5Z3UY1SVov3xx9/aD/YfD5Ix0hpPY+8iJMA7ATzFZEzrPmt+Kc2Iwd6TV/qtEszV7P92bwxNbHn73F0ib969cqFCUAAAkMSWHzNX758qQZtyPJSKAiMR8Bf8G0pnU6IYbenBRRxIAABCEDgygS06LadAftuReQtgu8C29r92F0EHpwTwIEzZ8IVCFyEAA6ciyiaYkLAEdCHuVz4lIC6xNrWpY/B2peY6LyAm5sbjh86RV9kCgEItEBADWDekXgLhUIGCEBgTgDnzJwJVyBwBQJ4Zq6gZcrYFwEscl/6Qto4gS9fvsQjTHftbjpLajXjYEZr0iYvCEAgQkBTHv5d7dryf2YJf/fdd9oPpu1I+vyXPtigXWFqA5WRjpHSLZcFO8EciswBQY8fbh3Zfv3mzZtN0sw/xbPp8VyRVdsWP2WmPW+RwubKnXQgAIFzCeg1XxwknL7U4Fws5A6BjggEBxUkJVdXJxmHCBCAAAQgAAEI0B+mDjRIAAdOg0pBJAhUI4ADpxpqMoJAIQJazxGfewryXfTZBnEq/Pzxxx+1H0wTlvb5LM03PXnypIJsZAEBCECgQQI4ExpUCiJBIC8BnDN5eZIaBDoigGemI2Uh6hUIYJGvoOVLlXHxMx5zAv0u58aMzrXJFQhA4BQCwTSNsfndJ6qaPn2wQbvCNGPi7wGbUmMn2D6qiafUR9SXcCKR9BmNyN1gp2Ak5nTr/v37yTgVIqy5pLdubKsgKllAAAIlCCweuiALJwtUIjvShAAE8hLY1P3QiaT9+gXyciM1CEAAAhCAQJyAfalrPJ3Kd/3TxwMf1kFJ/MOQOoVzkEALj+PAaUELyACBEwngwDkRPllD4DiBTROKmoqazwsel2F3CvImaSebjq40pqDZJTaDGVkRDQIQGIxAI/t4B6NKcSDQFAGcM02pA2EgUJkAnpnKwMkOAhECWOQIHG71SMCy9Cu+dr39UmNG29cREkLgCgT8dS8q7++//35WqdkJVoR8cu9TfO/Wppk8FaAFX7BOc3z//v2cpj4Y0tRE41xCrkAAArkI3L17d3GE/OLFC+Onh3NJQjoQgMAOApu6Hy30PXaUkUcgAAEIQAAC9QnEh//15THmeOfOHRcz8GG56/sC/r4ydoLtY3jwKRw4BwHyOAQGIIADZwAlUoQrE7Cs53B8Hj9+7MLtBHRw2Nu3b43ysBnMCIpoEIDAYAQ6dSYMpgWKA4FyBHDOlGNLyhDoggCemS7UhJBXIIBFvoKWr1ZGy9Kv3ld8YUavVqspLwTaJOCve5GE9imP7MVhJ1h2pP9KMLkTLKM1VVItbLVanFDUIeL6IF0RxCQKAQg0SUCbPxflWmwiFmNyEQIQOIWAPFyb8uWl3oSLyBCAAAQgcGUC/se1OuLgnwZnmTMwFu3Tp09+TD8X/zrhogQWO3I4cIoyJ3EINEgAB06DSkEkCBgJ/PLLL8aYipZxKsqeqSXmo0ePPn/+bOwqa8aNmSYLVeJAAAIjEWhh9n8knpQFAq0RwDnTmkaQBwL1CeCZqc+cHCEwJ4BFnjPhSu8ELGdINeswtMPHjNpZERMCEChEIDhPWRvDtq6/zSUYO8FykfxfOlrYlPzKW0ZrumbV/idQ+dCTJ0+C3Y1TnvoQUPnMyQECEGiIgKamFhslLR59/fp1Q4IiCgQg8P8JbFpFpEcz9mT+vyD8ggAEIAABCECgCQL+x37l4vjzzz+ziBV0OR48eJAlWRKxE8CBY2dFTAiMTQAHztj6pXQDE1CvbNMu/R9//LFZGjq+V2tTjJvBXr58+e7du2bLgmAQgAAEIAABCEDATgDnjJ0VMSEwMAE8MwMrl6L1QgCL3IumkNNO4MuXL4uruIMUBvgGNWY00Ck/IQCB+gTu3LkTZPr+/fvgSp2f7ATLzzn5QTDNbMkURTJ++PBh5K5/69mzZ6fP5Gnn22KROU/a1xRhCFyHgL9m1C81W0N9GoQh0BqBYFl2XLzvv/8+3pOJP85dCEAAAhCAwKUIzB1AXRQ/2KOV61v2fjp210cXxLoQEgdOF2pCSAhUI4ADpxpqMoJARgKWY31ddu2f47NpM5gO6tZyFlc6AhCAAAQgAAEIQKBHAjhnetQaMkOgEAE8M4XAkiwELASwyBZKxOmOgGXp1w8//DDGii/MaHf1E4EhMBiB+SF3i1tpKpSanWD5IfsLmxZTT06/GfdLKJ3b29vFLGpeXJN28btANQUjLwhA4BQCGi1ok+o8a5058fz58/l1rkAAAi0Q2HSedLIn00KJkAECEIAABCAAgYME/F792sB/UxYfP370uxxZ0twkAJHXmOPAoW5A4JoEcOBcU++UuncClvUcroxdOHC0GSw5p+ZKdHNz48IEIAABCAxPYL6gZPgiU0AIXIEAzpkraJkyQsBIAM+MERTRIFCCABa5BFXSPJ2AxXPYhcPQQhIzaqFEHAhAoByBxSOhT9nUw06wzFp+9+5d8gubyc9r6jNf/oqrRRG1p1mLqBZv1byoAxIWOxDyTesTujUlIS8IQKAdAmsD5pcvX/7555/tyIkkEIDAREDWfBOKYfwCm0pNZAhAAAIQgMDVCKhX75adZTnW4enTp46hPgh2+hfOnTAXCeDAuYiiKSYENhHAgbMJF5Eh0AKBxemYNcF6ceDoa7TGfem///47E09r6uY6BCAAAQhAAALtE8A5076OkBAClQngmakMnOwgMBHAIlMTRiVg8Rwm1653BAcz2pGyEBUC4xHQJxbnhTLOdMwfPHKFnWBH6C08a7Gmi+oP0tK+QJ2D6BZd+Xe///77Dx8+vH792r94VpiPbJ5Fnnwh0DKBtUMXJPNaF7zl4iAbBIYnYOm9+BB6WUjky0wYAhCAAAQgAIGtBNSr9x1VOtbhiCNCC3y1ctfJ8ObNGxcmUIcADpw6nMkFAn0RwIHTl76QFgIi4H9hNQmko433z58/N7qb1I3ceqRREhQRIAABCEAAAhCAQB0COGfqcCYXCHREAM9MR8pC1JEIYJFH0iZlcQS+fPmS/ISJIhtdcC7ZlgOY0Za1g2wQGJ7A4sZatcP1Pwv2zdevX4/g1mepbm5u5ikcTHaeYC9X7t69669tWhT7jz/+kBFavDW/qI+M/frrr0pTH5LTHjBZ4nZm79a0r1JctgLMNcgVCFyTgL79tfj5S9H4/PmzmsprYqHUEGiTgFZm2zeDqTci90GbBcku1VpXh35OdtQkCAEIQGBgApGOsSu1ToFp9tu5jx49ev/+vRNVe8O0Ttf9tARUtMePH/udDZ1uo+6H5Vni5CKw1qtR+nRsckEmHQh0SiBip3DgdKpTxB6YQMSgz0utuSTFn19v9orcTffu3bOIdynflAUIcSAAgVEJaDlBchnfplUHo4KiXBcksNYpatzFsSa2NNi45BesYxQZAjUJ4JmpSZu8ICACWGSqwagEdKDn06dP46Ubz6vWrxlda4sYGsTrMHch0A6BtfZHi3+05ce+S+h4ifgm2HGG/0tBek1uA5M13aRgLbrSBkHtB5Op1nKrdraBqdhr3/Z59uzZ/6AQggAELklADd3Dhw8Xi77WdCxG5iIEIFCBgL8yO5ndSMfDJAtLBAhAAAIQgAAE5I7wrb868/JL6KKFjJwkcmjIDeJ3Nl69esU2MAu9vHHWRmE4cPJyJjUI9EgAB06PWkPmyxLw+1RJCH4XLhm5hQg6O8zYM9E03JFv1bZQWGSAAAQgAAEIQOCCBHDOXFDpFBkCFgJ4ZiyUiAOBjASwyBlhklRTBCyew+4chknCmNEkIiJAAAKFCKj90aaveeI612mtszGPnOUKO8GyYPxPIhZr+sMPP+TM8ry0tPDrt99+W8y/ciVelIGLEIDA6QTWmgJ9UuDTp0+ni4cAEIDARGDr+zieX4CaAAEIQAACEIBAnIDOJPM7AHIF6Btfcmw9efJEa3DVl9AHHLTpS4noX4UVXxvAtN1LXwnWoMA/wlyfFNNT8ey4m50ADpzsSEkQAoMRwIEzmEIpzsAELDNQrvh+/81dbDyw1hzNxbbHnD/LFQhAAAIQgAAEIFCfAM6Z+szJEQIdEVgb4LC0piMlImovBLDIvWgKOXcQsHgOe3QYJlFgRpOIiAABCBQioGUziym/efNm64rcxXSMF9kJZlMhkT0AACAASURBVARlimaxpvfv3zel1XykNQuqrwBpQVjz4iMgBCBQnIC+FaDj/xezWWtAFiNzEQIQKErA0nvxBRhmT7tfKMIQgAAEIAABCMQJaHOXNnH5cbS/Sw6sp0+fystx7949bfr65ptv9K/CNzc36vAHfQydh/Trr7/qU+d+IoTrEFgbf+HAqcOfXCDQPgEcOO3rCAkhMBFYO5tvkY9e7cXrLV/U1JLxs2Dqi+rogZbLgmwQgAAEIAABCEDAJ4BzxqdBGAIQCAjgmQmA8BMC5QhgkcuxJeVzCeikTv9ozjVhhtwJhhldUzfXIQCB0gQijepPP/1UOneXPjvBHIoMgWCd02KKY6yf1gEJv//++2IBa1bfRQG4CAEItENgbeZeraVGIO3IiSQQuDIBS+/F8dEa7rt377qfBCAAAQhAAAIQuA4BbeLSVq6IMyuCQo4C+RB6XI4cKVQvt3Dg9KIp5ITAuQRw4JzLn9whYCGgnfmWaFOcfX02e/rlYq4tyZrnGJxTMI/AFQhAAAIQgAAEINAIAZwzjSgCMSDQMgE8My1rB9mGIYBFHkaVFGROwLL0Swf6j/qFD8zovEpwBQIQqEAgMhGjc/1ev35dQQZlwU6wbJz//PPPtc1Rfh5jfBNsbY5N3YUHDx745SUMAQhcmcCTJ0/Wiv/y5cu1W1yHAARqErC4A5w8kf6ri0MAAhCAAAQgAIFRCWgrl5Yg2/eDaQ+59oD98ccfcnKNOrXQvq5x4LSvIySEQAsEcOC0oAVkgECcwEUcOOo06rOlcRTTXZ1zXG0m1SIPcSAAAQhAAAIQgMAaAZwza2S4DgEIOAJ4ZhwKAhAoRwCLXI4tKZ9OwOI5HHjFF2b09BqIABC4JgFNZ0S+DvX06dM6n0thJ1i26qe1UMm0xthX/enTJ+1WXCwsHwRbxMJFCFyZwNrM/Zs3b7SB9spkKDsEWiAgm75JjIH9Aps4EBkCWQjoBawz5MsiLYlAAAIQcASm/WBfv359+/atnADybcnXoU1fiqB/9VMdBk2nyUmiDj97wBy3UwI4cE7BTqYQ6JQADpxOFYfY1yFgWc/haHTtwHn8+LErSDwgD3M8AnchAAEIQAACEIDA6QRwzpyuAgSAQC8E8Mz0oink7JQAFrlTxSG2kYDFc9i1wzDJATOaREQECPgEWLHm0zgSju+asU92HJHh70ce5lmfwNrmKD9OZPOfH63x8NoBCRI7XqcbLxfiQQACJQioWXj//v1iypqqf/78+eItLkIAAnUIWHwBviRj+wX8khKGQFEC2hehb2NO3xPW9gltpdC2iqI5kjgEIACBEgQe/fuvRMqkmYsADpxcJEkHAlcggANnGC3rvAl9K0nf5FSJpoD+LVG6aR/4nTt3NOtx9+7dElmQpk/AMgPl4nc9xlQf0xUkHhATzVh3Xdh4AbkLAQhAAAIQgMAABHDODKBEigCBOgTwzNThTC6XJYBFvqzqr1DwySGcLOnYK74wo8kKQAQITARYsZa3Jmivl779tZampjBub29LL5L/Rqc4r0lguf7x48ebm5t5zIPJzhNs/4pmp9Z2Ozjhnz17JqW6nz0GdKS3JncXJVdfQfVh8RYXIQCBKxPQRzAXV5xovQifBbtyxaDsLRB48OCBfTPYBd9ZOrot1NLBZNCI+sWLF4FZ1MulXWEyl4MVluJAAAITgcgg2iG6oJF1ZSdQjkCk7uHAKYedlCHQNQEcON2pT029PsKpmSQNKPSncDDWqFYidWZ0woWcDNVyvFpGaw6KRQ4DGHq7w0qLPDTQXuTARQhAAAK9E1jrm/nl0t5vnIo+EMIXIbDWNWpwkRLOmYvUSYoJgVwE1qw/Mwi5CJPOZQlgkS+r+osUXM6xyD6ECYJOKNaGsbGB9GVGOxrUjF1tLlU6VqwVUndyOkOTd0XPs/u2UMEumKzlRMb79+/3Tkbf8Fkrgqbc1m5xHQIQuDKBtcZBa1PevXt3ZTKUHQKnE7BvA5OoYx8Pc7ouEGBsAnIu6zwIOZ7kgJsvzdSVSB97bDKUDgIQgAAEyhGIGJe1MVo5YUgZAhDogsBa44ADpyn1aXAhf9qTJ080b6Qj23ROnw6bUJuvAf58rFFNcmW9eGJgNQGGz+hqDhy7D0pbEIfXPgWEAAQgAAEIQKBfAjhn+tUdkkPgFAJ4Zk7BTqZXIIBFvoKWr1xGi+fQ7m3rlyRmtF/dIXlRAqxYK4pXia81Pi5ffTfMhUsE2AmWjaoO3Uym9cMPPyTjNB4h8qlcfRWtceERDwIQOIVAxJJFmpRTRCVTCFyKwKdPnzaV9wp+gU1AiAwBCwGNqPWVZy3QnH8KzH/cMpTw4xOGAAQgAAEIJAlERls4cJL0iACBaxLAgdOy3jWy0HmNOllQgwtpSutXLCfTVS6RzjGtnON1srOs53A0BnDg2IugXYhbHVwOFAEIQAACEIAABCBQmgDOmdKESR8CgxHAMzOYQilOOwSwyO3oAklKELB4Du3ethIS1kkTM1qHM7l0RIAVa3WUpaUX+oRvJC+tCdTxjpEIB2+xE+wgwP88bpzjvHv3bp78TkpFxVw7WPQKfYWTqJMtBLonoCOK10yd1qwM/+nh7vVHAcYlYPEF+KXH1vs0CEMgSUAGTgM5LdN8+fJlMvIAB0Yky0gECEAAAhCoSQAHTk3a5AWBYQjgwGlTlfoC2LQBTF8Y3jqQr1yitbmDymIMmd2mjX96l3uHsKkIfBasd3UjPwQgAAEIQGBUAjhnRtUs5YJAOQJ4ZsqxJeUrE8AiX1n7Vyi71qVYvLJXWPGFGb1ChaeMRgKsWDOCyhVNp8PHk9LxjuqQxOPsvstOsN3o/t+Dlnm4AdZ3RpaxJj9v9/948QMCELgYgcihC5FvcF8MEsWFQG0CmxaQaT9n7xvaa/MlvwsT0IhaB37cu3fPaOO+//77ood/XFgVFB0CEIDAdQngwLmu7ik5BI4RwIFzjF/Op3VY4+3t7XfffSelbBq/5xRiY1oDzIBsLHGl6JsmCIdZ1aGRspFvLy+IsThEgwAEIAABCEBgGAI4Z4ZRJQWBQE0CeGZq0iavixDAIl9E0ZctpsUzphVf8jNfARFm9ApapoxxAqxYi/MpdNeyg0YNlCb+SgjATrA8VH/99ddkQvfv30/GaTmCqmCk36DVri0Lj2wQgMC5BB4+fLgmwPv379ducR0CEChKIGLW5/kOs5BoXjSuQCAjgU+fPum0fu0Bs1s3mUjLUCKjkCQFAQhAAALDE8CBM7yKKSAEyhHAgVOOrT1ld1ijDhG0nOdqT7loTE10cYJMIcLXdODYd4LpoMZCE6iFFEqyEIAABCAAAQhcgQDOmStomTJCoAQBPDMlqJLmlQlgka+s/YuU3eI5vM6KL8zoRao9xVwkwIq1RSx1Lmq3bXIzmOb7IrtVj8j59yMP86wjcIVvgr19+9aVNwhcp68QFJyfEICAkYCWxa/F/P3339UL0fd51yJwHQIQKEFA792mZLH1m3AR+YIEdEa7lmlaBgUOjl6rn3/+GQvogBCAAAQgAIFcBHDg5CJJOhC4IAEcOOcqXWtTNKwwflvYKKoOfL1z544x8o5oSl9H4GmKPVJ5diTLIz4By3oOF38YB459J5jKrgNWqIGuDhCAAAQgAAEIQKAFAjhnWtACMkCgRwKRoQ1La3pUKDKfTgCLfLoKEKA0AYvncBiHYRImZjSJiAhDEmDFWgtqffbsWXJ2Ty328+fPb29v8wrMTrA8PDXcSibU+zfBIl82uE5fIallIkAAAmsEtCJkrRmRCXz9+vXag1yHAARKELD4Avx8sfU+DcIQ8Am8e/dOG7rYA+YzIQwBCEAAAucSWBt5SSo6deeqhtwh0AUBHDhnqUnOsd0fAfvhhx80+6CdM+5PBxCeVRDyzU5g03hzmNNGVJntJIUoss7Dng4xIQABCEAAAhCAQC4COGdykSQdCFyQAJ6ZCyqdIpcjgEUux5aUWyDw5csXfWQmKcmlJgcxo8n6QISRCLBirR1t3r17V41tckXuy5cvFS3vdMa37VDoVxLjVzW6noGLfypX5rNf9SE5BCBQh0BkUBE5gqWObOQCgQsSSPY7fSY64Vu9Vf8KYQhAQAS0UlOvhr7dbF+Wp27z58+fdRxL10MDtA8BCEAAAi0TwIHTsnaQDQJdEMCBU19NGiBoZPH06VPLtL0TT5rSmRT6FNLXr181Q6HhiY4SfPTokcYabANzlAYIqHrYSxF5f+2JNBJz006wTW6uRgqIGBCAAAQgAAEIDEwA58zAyqVoEKhAIDKyY2lNBf5kMRIBLPJI2qQsiwQsPrGrrfjCjC5WFS6OR4AVaw3qVJ8Fs0h1c3OjfbyWmMY47AQzgopF02xr7Pa/722atUqmVj9CZDB5tb5CffjkCIExCGih/FpBtMxl05qGtXS4DgEI2AlY3AEutcg42cUhAIFLEdCXmrW2Uis1LV8Gnsj89NNP2gOm41jYV3mpqkJhIQABCNQngAOnPnNyhMBgBHDgVFaotm9p1sc4spArXiOLDx8+aPeXnGl6ljMmKuurfnaXdeCotttpWybp7KkREwIQgAAEIAABCBwkgHPmIEAeh8DFCeCZuXgFoPgZCWCRM8IkqTYJWDyHV1vxhRlts64iVUYCrFjLCDNvUvrS1w8//GBJU9OClmjGOOwEM4KKRbN8BMCo3Vg2p9578+bNWv4R27n2CNchAIELEtCK+cie2Mj3uC/IiiJDoDQB4+dMnRhX8wu4ghOAQEBAx4ZNI+oXL17YT+vXmR9//PHHdBxLkCA/IQABCEAAAtkJ4MDJjpQEIXA1AjhwqmlcZ/7pnIiXL19actTAXItXNCTRyEKTSZZHiDMGAct6DlfSyzpw7CN0x4oABCAAAQhAAAIQKEcA50w5tqQMgSsQwDNzBS1TxjoEsMh1OJPLiQQsnsOrOQwxoydWSLIuSoAVa0Xx5kr8559/tiSl0yEfPXpkiWmJw04wC6VEHItBvX//fiKVhm+rBYnsdrtaX6FhRSEaBFonEGkuIgextF4q5INAhwQsXRe/WJGX149GGAIDE1B/WMft37lzx74HTOeXa4CnPWDT5rGB4VA0CEAAAhBohwAOnHZ0gSQQ6JpAZAyIAyeXZrWh6969e5ZPgeloCX1eWF8AyzgtlKsUpFOBQGRqZp77SN+I0wB8XsDIFW2tjNzlFgQgAAEIQAACEKhGAOdMNdRkBIGBCeCZGVi5FK0aASxyNdRkdBYBecMspyNFbMpZkpfON1JkJjhKwyf9EgRYsVaCaqE07Z8F06dTNFGYRQx2gmXAaJmv7fqbYHH7FzGcGeCSBAQgMBCBSHOhkcnWjxQNBIaiQKA2gU07wbSbRYeU1xaR/CDQDAG5z548eaIlaMaj+iW43ppXr15NQ3EdONRMURAEAhCAAATGJ4ADZ3wdU0IIVCGAA6c0Zg0xnj59msxl+rywjpZgVJ5kNWoE7QC0Fy3y5toTaSemRtabhLHM021KkMgQgAAEIAABCEBgHwGcM/u48RQEIOATiIzvWFrjgyIMgQgBLHIEDrfGIGBZ+nXNFV+Y0TFqOKUQAVas9VgNdMS8UWxNFGY54Y6dYEbgq9GMWxe+//771SSavxHpNKhcLG9tXoEICIFWCET62RIx0tS0UgDkgMAoBDa9bvE3dxQklAMCCwTUz9eh+zqn/82bNwu3ly6pbzztAdPKzqX7XIMABCAAAQiUJRDp5uHAKYue1CEwFoH4MDDS1IyFoVRpdCJgcojx008/8XnhUgroKt1Nr1v8ze2q3P8S1nKksV8odoL5NAhDAAIQgAAEIHAigUgXDufMiXohawj0RSA+vou0M30VE2khUJRA5E3BIhclT+LVCEQquZMhblBctMEC8VJbuA0GhOL0SIAVaz1qbZJZSw3V0zDKf3NzY4wZicZOsAgc061ff/3VEq/rYzsjxq/rb51ZFEccCEAgIwFtHI0YuUhTk1EGkoIABIyb2B2o+AjZRSMAgZEI6DXR6sz79+/rW8zGcqlXrHPFpuNYjI8QDQIQgAAEIJCdQGRUhQMnO20ShMDABHDgFFKuvhv8448/Rtpq5SvXmWYcXr9+zflrhbTQV7Lx2hKUZTAHjjZDBgWM/2QnWJwPdyEAAQhAAAIQqEYg0oXDOVNNC2QEgd4J4JnpXYPI3wIBLHILWkCGogQildzlO5jD0JUrHsCMxvlwt3ECrFhrXEEW8X7++WdLNMXRvMbxs+bZCWakvRrtt99+W7333xtdO3TUrEQOX7xmX+G/iuV/CEBgM4FIe2gZn2zOjwcgAIEZga3vGrZ+hpALIxP4+PGjlmZqD5j9TZFp+/Dhg/rMOtVjZDSUDQIQgAAEmieAA6d5FSEgBHoigAMnu7a0DUwDjfhsgiaHdLqEhiTZcyfBTgnEK0xQKGpOAISfEIAABCAAAQhAoD4BnDP1mZMjBEYlgGdmVM1SrjoEsMh1OJPLiQTkRo4s6naCXXbFF2bU1QECHRFgxVpHyoqLuumzYG/evHn37l08wfjdv8dvczdJwPJNME3xJtNpNkJ8Fexl+wrN6gvBINA4ATUake+rqDejb7A0XgTEg0DvBOKWPSjdP/7xj66/axoUh58QiBDQsOrFixebDhGXUdNKTRbbRahyCwIQGIaAOupaiCwHiCYV9H0G968KqN7CnTt39K++YaI/OUDUPPIZk1NUH+/m4cA5RSlkCoF+CeDAyau7aRtYZLghG6oDJhiA58Xee2rqgNmLMJ6ht6xl8flsje8/SxgCwxCQudGoTWM3WRx/+DYV0B+7aeCmRVGyPpcyPRMfwZkQTXZ5GuEKkeOjEa7IiI+a1kvxGeZFoCAQOJcAzplz+ZM7BEYigGdmJG1SlvoEsMj1mZNjZQLxSj4Jo3HuZUe1mNHKFZLsDhJgxdpBgA0+rvWEjx8/NgqmmJ8/f97dYrMTzMh5NZrlUMbIDuPVdJu5Ee807K55zZRvVRDtm1fZ9aeZgGCVmyZIpjkAvX7Z17dpflf7ZJSp5h6mrNUnk5QuUyYeVnVW7IYqg5QyVYZpTkhKUR3QbNDDhw/RyCbwqsmR+ILMTrAIH25BIAsBvWj2dNTE2SMTEwKdEnj9+vXLly+nxR/GIqgDoDHbwD1hIweiQWAYAvPVYOr2q3TTclK3GmxaKqd/L7IFVA5HdRv0F28hRWkC5btHBE29CA2Z+V5izddEyopkN7DZwoET0fsFb+HDyaV0HDi5SCqd5DYwjS8OHviXUVqSaodA3LIHco7nwIl3QYPi6+fUgZ9f5woErkBgmljcNHZzB/Zp7KaBm9oQ/WWf8WwEvvgIjv78QetcNje2DW5NW8JEaTBXgPonYuK2Dk6zn1PZnRtEM6HTn6rHwCPKQOP8hMBBAnqzIikM/CrhnIno/Wq38Mzk0jiemVwkSeeaBC5rkePqnuZDp8HRNASY3C/TEECd/38PDf852NgnzqTfu/FKPpUrbkpc2afhoRIMzpRRxVCtUCL6Vx7svrqy8bKrsKxQdRWAwLkEWLF2Lv92cpfvUV803SnP12N/OqhyMeNjqXbztIzfYvGDi4rWTZFmggZl8X/K9z2L3v0Fbax89uyZ+jF+SSNhdXRevXp1vNjK96effjLmq2iKrEeO50sKcQJSrkUpehfUGMaT4q4jEH+hXDQCEIBACQLGrot7T7PYuBIFqZPmxTu6dSCfm4t2c1kMvXsjFKAPdq7KyB0CeQmondfob9/RLfJ3v3371iKPZU2q2iJLUnXibB0U+43kYlisGC7V0d0i/+kiDhxxwIFTpx6emAs+nOzwI62KXqjs2Q2cYLyzoVHJwGWnaEcIxGtO8IZ2PQm1SEkd9aCM8Z/qcy6mw0UIDExA4yzV/PirsenuYGO37GNb9X/UNNWcnLX4LeVz2FTJJb/6HptMzFSLJIxWhRo9IZtEIjIEdhBoee4m0vDinBEcnDM7KnxHj+CZya6sSJOCZyY7bRIcjEDk9RnSIsfVNw2O1G5EsPi3ctnruFTcPUjAMmCMe541nJTttg8PlWPlQfFBRH6tDsItmNGWBzUHyfO4kQAr1oygOoo2tatyoAVtjvFnvNGOcPhG94x5LEbTMVo3NzfzWweTnSdY58p04vW0Tms60zqer2LGzw+bHt+k18lI61tDsjdaaXruAWxr+p3KJfG0ITWOqKO72k/54sULy3b5xUKpo3N7e7t4K3nx+fPn+hJFMto8gqqWXn5OYpiTOX5FrYFquKUdcHmpZ6wpkHPPP5DYb968mXZ6qA3RRmHVLidhIwHV2EjL2an5aIQtYkAgSUCmSsYuGc1FkEvo3GbNSXJKYK0jREt1ijoyZqozjdSDksXcZOjV2dPrc27nPCOE6ySl4yfV8dDATep2/y4WX0MwjcWmHhSKXkQ0zEUN/dQCqOu+qRFYLL7qjEYN8cZBbY5q1+Lj7qLSUTT386yAyKg4kb76EcH0cqnt5RNhRxjGn13rt0xP4cDx6eHA8WmMEcaHU0iPOHCygNXZohGHszokGMcsnIdM5JtvvrGXazxPhV4N980iCwfNlag7ZIlJHAgMQGDHacH2Umt8qkFug1NL9iKoNVARCo1tJUa1yVm5p5KOCzm7jF6sg/PgPn8NMDWquvLEgU+D8CkE1nwgp/eI1gSbKOGc8WsLzhmfxgBhPDOFlIhnphBYkh2ewKUsclybGjxqSnTf4EhjQz2L6zJO+Ky7WgJx7969ZO5aQbq4rnhaMLNvubIy1aBYW8jaHxI2bkbXWqrTBzXJekWEgwRYsXYQYJuP642W0dw0o7FYkJ0rddVwHPkbaWeqfX/zogJKXNRKqSPaOf6s1mlFyqW7x7NoIQW9PFmOzZO+th69qTdI/eYIZMstuclawDiMDJo12V0fpE3p9BQUqsaLjZiqpUp0ikhrmcrNHanYZwFck5brEBiMgAbkkRcwuKU2bbDiby3OSB3drWUfNb5sYtwMBW+BfupFUKe3NWM6qoKylEtvrlSm5m53N1sPqmeVRRgSaY2AFlurezx/049fUduyVlg1IMn0T7e5EjI+CBI3lVFufTHUW6Z3RI/oTwH91HVjH0PpKP4aK64fIYADJ/mi+RFUFXHgHKlv7TyrhijefPl6D8Jqe89qkXrx4cR7zmfRa6f6WSSJN84wtDC8bBxVj6DVivxUT2w8UIu+7ggEmYPxIFAiCMwJaPCVdHeor6s3QjZILck0dlM6/vBNJl5xIi+UbikX5TUXoPEr6uRvbT1UUtHQU/pXf3Es/l1BFt6iQJK6ljzSbFIG1QTjmN0vYDKsimTJPSkeESCwg8BaT2lHUnkfiff/dTdvdmelptZv90jcb1vU6uKcOUuJGfPFM5MR5jwpPDNzJlyBgIXARSxyHIVl8Ojb5bWw0d+i7oF6aFste7wI3I0QkH7XVOZfX0xBK439OLvD7a9YbtyMNjuoWaw2XMxCQD3neLWcv49yDcmo4X7Jwr9QImqQN3kU51r2r+yb6/nbwbIN0x6pO+LTbCd87jsc9+BI+wfrTwuPax3bmrrl91eXRcVU9ZAi9KeA4sex2F14iwMPNQrzTNVRVr4yA2tNhkRtAeYAMkjFizMrUrpUIEVMNUG1IjJropiVUUiwtWqs6/vMQ7kiLNZ8J7/9DSonISlDYGACi02cewGDgNGnMzCuYTq6A+vIXjSZ+H0jansWxDyRgPSrLsTWtT5Bo+f/bN9xeSLtTrM2+l9kKGX+FNkNA1XeaQigLreuRwZlenZxIKDH/dq1GNazJ4KN9M+ncZCKYBRP3CxvokYo9jSNWRNNylqsXdNFqWYARHrF1sqIA2cA/e4oAj6cHdA2PRIxEHoZceAkYa6NKKemTF2LZApEuDIBDUnWrN78+pDv49pUyLz40xV11K9cYSj7FQjIrMTfC40r1XTY7cvkS0mm2ctQQmPMyLRd0HRMQ10RWKw5SmryAIhnMs2iLbB0Gkg+/5kcXK95RJX45ABRYZXIlI7+FRaNvPSUJXfF6aWGLOqai/0SWOtpn14inDNqOaUdtST/bldYXXN6lSwugHS9aC8mU+tMjGpFxKQuOtWLii7B5ibVXZGoRXPflDiemU24iAwBR+AKFtkVdh7QbOZi4+waOgXU1rnJUKUgw622UW3OYnOt+ZdpvDDPS1f0VJCdRhOR+IuJcHErgXgln3Q9t2iyyGtOgGmWTUbZdeRUJfQznpFSU/ytwleL37gZbXZQU01Bl8pIb8qaf8ZvnP2wmlbV4UtR6q6wFoOrdtKyfsZXvZLdioKdYP8hJrvlo2wkrJd5q0bzxg86agGWATpti52VqQ2Nl05N82Lfd0IkD1dSEfOs9cLLwCcfVNbzZ5XvvPeWTIoIAQF1Yed1PmJQI3WgZjdXdXUudvC21pQnoDr/udaRnWRW9Z4/whUIQCALATUFQeMQ/7mjZ5lFznYSWWuv2pEQSSwEZN8X+06R+q+RGPXfwvb0OOoFqau2ddgcUb27ZenPn158BDASUGO+5tR2Gld3Wkq395kVU3VvsRM+782qorqM1gJKylic7NEWBzUHm0E5WCzMLePf7OUdOMHFCumqXNzF0QWWRWuuUutljJdOL+xiPZ/gWBr8edY4cFqoM/hwKmhhbUA0vT5zk1dBpI6yUOMTaZkxgh2p8ixRNw1z1CSeJWe5fF03xhiw2PRy0pIyBIoSUHc3vljk+Agu3ubI6Me73EWLb0lcfjxLW6FxwT4TrKciKlCyhfhE+hKuvJGsZR3mY3OlqbIYOVhG95IkMpFqUR9xILCDgOqwewv8wI6k8j4Sf20jL2xeMcqlNveQiL9KjXOmHPOWU8YzU0E7a83d1PThmamgArLolMDwFnlNL3JIxgd3Rqs9t/gaWcwzVd9mLbvF+PMUuLKbQLyST2YiGKmtjWqTU+RS9LxK+J1w4wBzd2F3P9i4GV0Tb3d5ebBNAuozx98g/22awgcdfW1yntw9PQAAIABJREFUGEyqpMdMrbRa12niRtZ5ruXIFT27FRc7wf5DTMQjZM+6Jd/xVo1mjC8rHi94xrzqJ7XYGdUrpFfULoze1TVE6jxF0pl3rTatNlbTsJi1LkYy5VacwLwR0HBFqCNPRdromkMayxTXpoodKXKWW/G2ZYclyyIViUDgCgQszYVv1+Jt4BWIMfDuXcvSYGTlt1/bXVgWvCmj2bsKysmvntu8R+30eDxAA1hOdzVTTjqmVVXU+dw0FgvkX3TxqCWZfDpT5Hjvd6qup/SB1wbFR4D4fBYHrcHrGR84+6kRjhNIVrP4443fXaurm0x2pELG6+Hc3Gx6R2RQFrPGgXOw1uHDOQjQ+Hi8bTnFeBklbyHa2jIImcJNzUgLZUGGUwgEvab4z1MkLJppvP1ZpBGsbikqHolDoCYBebdkcxer/XQxl1lROpGMdEuS1Cy4MS81Fxbvn+yyP043Jj6PtugEkCLkByjhSopoxFUJEZjLqStSqIvjAvuGIZYVSzTCi1rgYjkCbc7dJDsw5YBUSFmlm49x1EzhnKkAv80s8MzU0Uu8YdE7WEcMcoFAXwTiL476xn0Vxy7t4kyEGwsosGk4MB+Kzpcxx8dim7KzF5OYIqDhp6/ZtbAbBSv+vCM3VQm9L0ak6vWtZaTrm/qExhyPR4u3Bqeb0TYHNcexk4IjIBXH28n5O8WKNUev2YAalrijbFGJ8/UGc+37V7b62Y52bkZqj8ROOvBpnhiWJNK93daWqPdryp2wqH9QItM6aap/M/eex5f+rAkWeavXZl+Ct1qS2KcH1EWLm4dz68wapfavi1tQJaRZi9iRRmOtAliS3RQnXiWmF7aaMEbJA9pBY0s1NmIkGgS2EojYrOA11E+9p1vTHy/+Wl9ovJKOVyLpbtGZNa/q7ori66nxUIxXoh3KdVpOBtS1U1PpvKLj0btUiVRV4n1O1YdckxByJsxrl2tS1Lmd3w2u1De7GoTOxzLZvRDxWYEJgoYzl6qZhQqr+hZUKv8nDpwJe6QzvDZkxoFTqMYeTBYfzkGAmx6PG1McOGsw1ar47bAfztX9WMua62MQiFt2v0Yp3LWhX9PXJgITkDVrvpYF1yHQBYHFwaZrBDSYymuLlVp8vmnrKoTSkBcHto6PC2RvH5TgvI+kK/bZXiOZeS6uUC6wWAfmXRGNhhZjGiUJRkYudz/g3CDGNIkGgSME1roKR9I8/uyaVNOb0nWfTe3bvEVSy7ADGs6ZHdAafEQ2JagS0qxFzrlH2pmS7PZ6TZ54b2eSp5owa0L61wPUjtgUOGLf/VwIQ2AkAgNb5DU1yVKrpxG0D/5PNb87RivzDoDv2EzOAHbd+VlD3cj1+YjPV7cLT9Jq5cPclOzzJ8TzbXNIOC+746PAuWZ0rbFqpJohxhECUm68Wfbr4RRW/DZfoiMcxns23gyqwVkbR6i1mSs9fmVTA8VOsP2VLdmhkZ6k2v0ZnP2kem+RqrbPs3N2mf6V/7yfKjXtbkbjr+i8Gx20Bcra/sbGNTIpy+9zt0C7FxkCl5O9ekf8RNVe/8h76m7truGFNBjv67QmbSEIJAuB+gTULrlmIRkwuuzrl6JmjmqOFkHVlIG8thJQFz0w64tK9C/KmrPzZyvnU+Inz0Tw1TqFVRnUr9NCJVUMPa6Ot73vfUoZyTQXgeTQSXUj74uvod+88Zm6tap188oZXKk2dnCE59KuuaXcI/sC4hwUdv5TowPezX143VPxOm8f4boEGwngwGlEEa2JEbRg9hqOD2eHKnHg7IAWMf2qhDsS5JELEohb9qA3NeSMQHz3S0Bg+qlB3wWrCkUem0Bkrbyqfbl3P94EteM0XvPc+k2E+o3zidpc1Wbet9w052sRw+LPn4+mgyZUiWRxgASdcJ/zFM5efAsi4lyWwFoLcC6QePtpH7qeW4p57jhn5ky4EhgFe/WeW09nUGRH6oB1OUYCk2O/jjzJXPDMJBERAQIBgVEtclBM91NNVnzgYG+lXZouMO8GuMFFPNOpjXXpEMhLIO4umOBPjuj5LK0Ud8SHpuoUMaDlBuC7AbZsRtsc1OxGzYMTAVasjVoT5H+LjGXUMCZdtfH2c960JhP0UbMTzKexLRzvOE6Kacchvq1s/44dr7itHfxmLOC8hyonxdxLbkxtiha41P13Up0JP6l578reATI2BCqOnyNhC4GA7dQVtjyoOPG+9ZGus1GAeaXya6ALH6zkRmHs0eLcOm1e7MUnJgROISCL49oES6DQcvBTyr47Uwbeu9Gd8qAqbTD5lKzqskfOWXmKzGRqJKCeTLzzEOhakSt0w4zCE60yAdWWuEtXtUU1pJBU84oqUyKRgio6/1ltnnsq+HywX7QxXLOnPgdGsgfr5FynPt5OR1g4cA7WilEfx4dTWbNz0zZA81Ka4Ro0mfvWHHSlUZD+bgLJDq3/JqqvtTujZh8MWnu/vGvhITk0qyAEq0Ag3g6Udnoo/bV3Tdcl2+kWLS7hJHwFOedLBZRpxuphWVsZ6CI4kFRDxSDCbvEs05GbJlh3S8KDEBCBNV/TuXBwzhj5s7rGCKrZaEFffVPjvzZenmx36R6OkFrMmYTJZT2zKDEOrVPHbxYyJAKBNQJDWuS1wkas6tS0Hm8lgsHXNJ0XXJzyCv6tPPW5hmjI65aholQ/7zNLffa1yovoZCIjuTc429uyGZ0raHqJFslzsX0CrFhrX0e7JdQgItL06ZZlbkLtZ2Ao4z+VrF3gb+NpcTdC4LfffovcnW7dv38/GafZCL///ntEtvgkROTBE2/9+eefNzc3f/31l5NBpdBb+t1337krOwKBp8NPQZXk9evX7srjx49dWAF1i+/evetfWQs/f/78zZs3a3f963Gt+TEJTwQ+fvzos1WX1DJcMdLLmNRajr/88svaLXddhTpYyV1SuQISKZKU0QEXSYFbEIDAnIClufCfijvI/JiEIXA6gdvbW1m6p0+f2jtC6r/JyfXu3bsff/zxdPkRIE5AalLP4f379/Fouqto0y5WPfLo0aNkfCKMR0AjPo3B40N1vf6qIYXKrpSDdWAagbbWuZWQQa9AnqmijeGDBw8CLHP+asAVbX6dK0YCcQuIA8dhxIHjUHQawIdTX3E4cLYyVy1d67jKT9iag25r6YhfjUC8QxuIMWQnakcXOt5eBdD4CYHGCWiAFmkHZFBKOz2UfrChyCcm2eQ61gDcv1gzrFFtMN86z12DoE+fPpWzvCq+jP6dO3eChSCCI0flXJ46V1RkOUhdXlrxJiFzQVC1jIynpkzlbVCOTgACELgaAZwzRo1HGhO1oqyuMWI8K5raeVbXVIYfH+nsGDpVlp/sIFCfwHgWeY3hkydPXrx4sXZX1zWs04rTSATLLQ0P/b00witjHcwzLqYTb74WH+GihcCXL1/8xc9rj0hTmqT272ogL6thXKvsP+iHNcCM7D9UpsernJ/d8XC8HmJGjxMmBRFgxdrY1UBWT2uQ1hpeNa1q+ixzNGo/k2tmfJLK0R8d+7cWwvZNY4sxr7wzNfDtLsD9298sW/0WwbZwcbFE7mJTh6AYcQWL2vXT+GAyWqTToFvT40E3SL3kZLJThK19jh5VY0RRIlrwIov2plziK+o2bczdlK+LHNRq94b6AblTXfxGApFJREkuqo3IiRgQGImA753xm4jFcIXmqwu2V+7odqEg9Xk2DZOm2i6zSGepC/1KSGnK0tWRZtXl1kKoXsqFnIUIzD8fNLdxajQK5e4nu6Npqml5gxGQXh8JPJ0M55cie9jyOtdRUPaitZDgvLb7V3o0fEGF0c9cnHHg5CJ5SjpBC4YPp4IWcOBshbzmKmzQO7e1aMSvRmDNF+Ebdxce1Y8aNPiuvJFANQWREQSKElDXfc2UTPVfprmoAH7iwbRm8AKqX33KQMNyAmNR2eR8iHvaMw7wLY2h04ICfnz7NLSv9HhYZQ+qwfyn4McT4S4EshBY6y9lSXx3IvM3wr/i3tbd6dd/EOdMfebt5+jbGtVwPDMVVIZnpgJkshiMgG9/5+EeLfKiguKjEhU84+BR0HySsgWBOfDvujBTfouKO34xbhcc/yCQ0Tsd1IcgI/3UyPF4MXOlEMd1rme1zUFNLvJXSEfvwo5lIaxY66tuxFW81fmWbD+DFtXeRv3tINbLtkdGlSjaQcJnPZ505p4l2O58g3cyryc6SDx4ITUtEfBUh9heNwIXW5D4/Kc95d0wh3lQltUHqGmtrUVTRfJTmIdLq2Oe4/xKgwujk/sbtyqC+BCAQJKAxRfjGpCtXdVk7p1GuGxHt319ybwGRtzV3rWAXgF12Erb5fbRdSShXkBjw7WjC9cRB0Q1EtCAK1lhMvq4k1IlJ2CCxkrCJ9PMEiG+kk9SlXM+BoPigID7uXX1QBYsvSeSZNtdAQMfCw6c7jRYSOCg+7ejA4APZ4dqcOBsgrY2hJShZySyieTFIyc7bK7jpICM5ni49L74ZbSE8/YWxkNKiToiEJ8QrDmqnaDFx7b25Qi5VJDsmUwthoZIuXIM0rHsQ5MMO3qqQUbTz6SjQ3m5Poa/h7Ccavxc1tpn9YgWi8NFCGQksNbxzpjF1qRwzmwiFnh+gvaE1TWbYNaMjGemJm2XV7L/42ISgAAERGA8i7yo1vjIUYY1u78obrsDUz79ZFywqLvjF+Pj9EVdZHcmxGUoNyDdQa9lM9rgoGYH4Ws+IldM0DFefPX8i/LwqCF1Ppxrcuuu1PG2bl/TurXmqBGzcGMnmIXSQpy1hjh4exee7ORS3JddbZlaLlpzo553GiC+fVzTkEEX3H7uQnKI4le5KZwL2vDpBGz3zRbP+QdXjG3xPtrzih3kPv1ssA8hkRZFdRcblHmfjngKAo0QCFo8966tBex2qpECFhJjrb9XKDuStRBQZY6Ptea1Wh3XXMsvLBISJwsB49pHuRFVJbLkSCJdE1DXMbm4XyOyymVMiuS3V9WG2MrIz3cxrDiFRjEWx9a+cVll5baWHQ6cTRrBgbMJVzuRgxHNvrZisdHzLxZq/SaMnfpwcOBsegvW1kYzxN6EkcjBVILfTM3DQ66qWfPGzIvvrshRQM2BwAAE4iOmff2fg1jUE4iPImu+fUlhpjZB46ODpV573N465VJWHP5UXmGRwP4wR7lPF9cKcuS6n5FrhINAzVpxpCw82zWBtffxxELhnNkEP96YqB0LusT2IVXgPQgaqMWfmyS/cuSA7T5jt6gC/yKemXkdk1n3Ec3D5ez+XBiuQKB9AoNZ5EXggZWcNwslOuTJtmguBq3TovqOX7SME311lKgP8RdNuRc16JsYJqvuiRW1wUHNJrbXjKwusd4p/xVLhvXOsmKtx9oSt7a7d1wHo6pk/TFm9G0yISIsEvjtt98Wr/sX79+/7//sK/z7779HBL5z507kboO3Hj9+7Eul7sjdu3f9KwfDcSCC+csvv7gs5BN58uSJ+xkP+A/GY053t/b2LGmOGufFixd+0YwLjv1Hvnz54v9cDCc7lItPGS8mO9ZKR/Xtu+++MyZYLVpSpHgTVE1OMoLAMAS2WpN4d3YYLBSkLwKfPn169OjRvXv33r9/b5RcRlAThH/++efz58+NjxCtBQJSdNBPW5RKC6RUK/L26hcz4mLjBPSOa+gd7z2qNbD0nPOWdM17mzeXTal9/Pjxr7/+Sj6iOOoJWAY7yaSCCJYjA6XK169fBw/yM04gXv/j/op4yqfcxYFzCvb2Mw36BvhwqqkMB44d9bt37xanDLQ9zO4KtmdHzIEJbPLhPHjwYDwUmwhMxVeHfzwOlOhqBG5vb9+8eRMpdf1RrYRRTyCer9x01dxuGqgmh7RajiO3UgTjkVvBUCWSlMZoJcbUaznKMfL06VN3VypLduFc5K0By+IHu/N2a+7Eh0DLBHDObNJO3FslmH6HUD09+5DKf9AiEqtrLJSmOHhm7Kzyxkya9Xj7k1cYUoNA+wTib0TcALVfOkmo8U7c2MkVKS9l9rKoLYqfXRLkKPOdbL6CR/hpIaCRZnJc7KejMXKJ+rB2IJrLescMjns2byBZD+ONRl5hSK1rAqxY61p9W4XXtEvE2sogypG7Nc0pvla4bVqUa3SysRNsnzr+tXE5+WTS5iVTODFCvIB9zavJMeTbbC0+yz4NsMlDZFn95lTvS+4uRgL2eYhIIle4pZ6x30qqed1RKyLNvWO4qf/tnjIGLAJsshzGfLNEi7818SYoiwAkAoFLEbA0Fw6IXk92VjgaBFogoK0LGmVpnYFvu+OCqbOqRQ8y9/YJwniC3K1G4Mcff7QoWt5D9opUU0rjGWkElBw0FV0FtcZHxjR+uu3ag+Wu2/sDGsX4y8hyiSQmllOyXr58mSvHi6QTHz3hwAmqQXwoGkTGgRMAOesnPpyzyE/5xt+aeBN0ruSVc19bvt/OtHdlIGS3j4BmlO0Pdj0DFSnm4qbKSHzdsuxMiKfAXQicS0DvfrC6OpBH/VI5TIKLdX7KKRcfx2kEJ99daWHk4rM0Dmvm+Lh4ckNtmu+zD8CPy+avyCxdVYz1cJM5O06AFCDQAoH4yAjnTKCj+DAziIxzJgByyk88M6dgd5nGX5l4++MSIQCBixCIvxF9WeS5ynQMR3IaPX6WxzxN+5X4wDBIp9nFioGc3f3cNNIstC1Q0JIrylRRdWRJI3gxo40ool8xWLHWr+72SR7fBiYDd3Ct2tYRrsZiyYKwEyyJaDmCxd3c9eRTfC1d3EAuIzvpqhpi3++vPv3u7ZiREtgPjZAAm1Ykb5pXkISbut2REg1/K5hU27cmw9K9LvqyWBqiZgdX8QF2vAkavn5SQAhkJ2Bpr1ymzbYbTkIC1yGgA4q0vODm5sZeh+XP0nd4NBDascf7OmCbLanUbeneaGBc7cDpZlkh2ERAg7tk+6AVUcaFStmpaujX1PLcJCufgCJbnEr+I5ZwMBBbfERjgRIH1C3mNcbF+Oip6Jg0L0AcOHl5jpRa0HTgw6msXBw4FuAymot2VvQ0aWRJgTgQmAgsVqQ1OKM6cDZBmODEW6o1gFyHQDsEkoc8Bt2hypIne1+Sv+gar2CksFZ8yZk87Xvt2eT15ILLIAWLgyt4ZN9PLXV1smn0V2ISPBDM4ujY0ZIHufATAt0RwDmzSWWsrtmEq4XIQVck2TdYlNliHYp6Mi3Wuc1BVny8E29/FnXBRQgMTCD+RhRtZEpTVVc/eZCiTqhMbtHZLaecnHaArF/dzTn+oMWYTilIWfbI8UwX7yYHhv6C7cUUql3EjFZDPV5GrFgbT6fJEsW/van25PiOa9nTeLsUCGlpzNkJFkAz/ZQ7O95xnFJJGjxTZidFihdwU0U8qQT/yTY4yLzQoexxXD4B/2A2//paeFMtUmTWFqyR9K9rcYabF9F1cdu3NtTSyJZ7WTT15RdqLdymr0rSxj289ndqreBchwAEHAE1epv2FTfbbrgSEbgCAY2o5abUOhLLxMwERFVXe8B04izdoR5riEZYxm1gRz603SMZZI4QSB6aPj27b1o6ku+mW+fmHoi6tY/tD5qCpHb/1JtumSg67kHbLWGPD8Y1W25Mmp0VDpzsSMdIEB/O6XrEgWNRwdrEdlM9AUtBiHM6AYvD2Qk5pANHzb4roD2wz71vT5+YEChKQGeIxLv08oSU2+BkKVry885yPm+d/bTk6+IEIwV33Q9opFn02KD4twV8SabwH3/8Mb9Y4oq/NH+tQ5I3X8sYc5M5yyseqUHgLALxltzy4pwleZBv0OSyuibgc82feGZO1zuemdNVgAAdERjGIgfMtUTQ7/kHd6efchNt+jjBYiLxi3ZPVNffz4hDOPeufailmEU9CUkVt+MYx4yeW2k7zZ0Va50q7qDYyW9valFilqZ102fBLIt22Am2R/VGb2+5TfZ7hN74THzJeNxAbsyqYHR9hs/v4qs/WmhlsN2hv3UuJNlt8vHVcfH7OXYaDg7JSA6WFoupUVb8NZmeKtcOWDr3citnsT2LBA5ejLu8/Tf3YEY8DgEIWJoLn5LdfeM/RRgCuQio/ybjpT1gdlugM6XUP5dpLtTTy1U00okQUMtj2fUnXR/80HZEBm51RyB5aLpKJC/zuf1htUuWjU914FvGL74k9nbYfyoZtijO4s9KZnSdCHHN4sAJagIOnABI+z/x4ZyuIxw4FhUsemXVB+BLxRZ6xPEJbPLhDDkE3kRgQjeSI0unXWjMq3O+NeusfxWWr6Pop5b86kf4FAJS8aIR8YXZtDjAfzBjODmPpkGcypIxR5eUXgfL4HTr9KtL3xiID7vmiWyNP0/BeMX509Rnq9PxiHcOJ7EtKjMWkGgQ6IVA/K3HORPoEedMAKTxn3hmTldQ3Phidk9XEAI0RWAMixwglVvAMrNWaP+2L4xxFatO5D93ctaXeaSw/RBwHbh5+qlJehn3nfeUXWWY0exIx06QFWtj6zdSOqk+GPgEkTN+eFM7t+2LiCz7lf4eyMpPCwHnVI1E3vQpp0g6p9xKTizFDeQpMi9mGsxMlOvyGofWmpLc2tNVt0x1yVLlWujDLWqhwYv+vNruNRmWtYlF2wHLpHjLs+BxYxYfnDdYqRAJAi0TsDQXTn69m+W2sLpcCEBgTkD9Txlo7dnYZAK0L0iPUGnnPPu6onUqlu6uelY6eqevoiFtOQKNLAWzFFDzIptssSXNOnGM49ytwmiQ4o/I1h7XKtjTZynWZGvqOg6creowVmwcOFvBlovvtxj4cMpxjqSMAycCZ7qlhe+Lo5jANZ1MhwgQUP/HDqGo59kuRvaYO3rOLfvAjXw0zazphkjZNSWnXS7ygeAAMSLtKFrSWEj7LehdozNJEu9L6zMy2Zd5abwTX4ThdJ0k6WLWCcR7UCVkqLZj0LJIwL7HowQK0oRAfQI4Z7YyjxsUlxrOGYfi3ACemXP5K/d4v2LRI3G6zAgAgVMIDGORA3oyiMk3XcOBCiNHozNqAEdNoIJGfkYcR76E8iBVOCUkbpsmeSRwhWrpl30xHBc1+XItpsnF8QjIgrBibTy12kukqZng+9jBszJteT+8qT3e/jgryM7/qWZK9TO+8YRvgvnErGHLHjvjJnhrlnXjJf2zcQNZV9jV3DR55ptq9XLK9S2Mvqp9J9Jpi1cSuOJU6MOtsu7qhiqGL+8+pSgFMffTWQxbzuRYfNBy0bJguuXBVXyuyPhOWUARBwIQMLoDJlAttxuoclQCGrFoR4cOxdSKDb/zFi+vLLi6rNMnueMxuds4AWnfssFepbD0vhovLOLlIqC1ZZalYGoo4g6RXPLE00mO5uKPn3i3kOTGiSKL4+VEOO1kjQNnqy6Mg819vgIcOFvVkYyPDyeJqEIEHDhJyGu9We3ZSD5LBAj4BHDgiIbF6e1DU7hrX5Y+/KUxi6aZ49pXB0Y+k3v37mm+ObmyLeDDz5YJqKuTrPP7+qUlSp2URBVVVTpv1slMp+xkc0sP/7cOkOM9qLyUptTyrkeJSGj5tJHdxxvJiFsQ6IgAzpmtysI5s5XYifHxzJwI32Ud71cYXyiXGgEIDExgDIscKEgz6clho0Yr2cdigRjTz3hz5B7p2lHjStFgIO47mgRWZQhsd6GCWAaGyapbSLYg2Xi9xYwGuC74kxVrF1R6UGTVgbjlUtOafbnapgnE5MoZdoIFOjX9tFgp49omU37VIyUtXNxAVpd3OcPg+Dd9L2I5Xo6rRo92vL1YE0Qb2PQmr9UotQgaybANbI3e/HqwldY4jRSks3bWbxBtU3sdPBv/KQHiEaa7+6qcJeXjcSxDguO5kAIEIGD/PvjEquV2A22OR0D1U2sUZBEsOzpc8XWilTo/cmCVXuHhciRQjoD28hm1z8ffymmhx5Tj5/G4Eu3r6rvHxwtsHchvjW8kZjyixeJ4MeY4djQcOFv1iwNnK7Fz4+PDOZf/lDsOnKQWFufg5cs1mrxk+kS4DoHFurRW/CEdOJpzTfZtAiCahe30Q7I6Z1StxKYzcVR2WUb10jd9Pi4gxs+mCATzmIuylZtmWswuctEiiUqUcbOiPIdr260DOSsM/7e2ulvjByXa+rMCASeSGl4XjgQy1oRILtyCQCMEkh2YQk62vMUPrBKra/Li7Tc1PDMt6A7PTAtaQIYuCIxhkX3UGv5bZtKLWm1fniThKfKDBw/8pwjnImDxHFYbG1oGhhaBc8GJpIMZjcC5+C1WrF28Arji63Mv8fUDGhNlX6AoW2lpSCchk/b3764wBOwEkliVVNffBEsWsH0DqUWl/sup+Ynsr6JfYZJ7LhVZDr7dMmhGUJ17/WlrqbSjoik1rSdQG7Q7TV/+64Rlv/0FhbvXZAQOr0WAuxNfTC24aOkrH6lyQXYlfiYtmZTFipkS5EnzagQszYXPpOsOjF8Qwo0TUCOvaUXjYo6pLDIcekSnXjVeNMSzE9CKEOMHVNWtQvV2sMPH1LDIYt3UGe50SWg5DWohmmUg4wQot3BN2km6HSyjbCfqlQNJkjhwguphqVpHRtM4cALgR37iwzlCL+OzOHDiMNc2rhg7uvHEuXs1ApZermMy5KqaHSdrluuyOtQlAjrdZvF4C3VCdPyNvHMay0zNi7oucp74dUPTQ4qg64x3SqimZpqqBv485mLWssLtzJJIEsmTlFmjzlw+nGBPwiIiXZRUFZpELaezezLriOQDsezT8+NXCOskL6awK3Ami0YI4JzZqgicM1uJnRUfz8xZ5IN81bUIrgQ/WVoTAOHnZQkMYJED3VkcjGoiqn0f2PdOBKK6n5rWd2ECGQmoqU+Ox5Wdpc5kkcoijF5JebdOHxhiRrNofLBE9EKxYm0wne4ujjy0cesmu1boOz1qsY2rd/wtD4slZSfYIpbYRS07i93+772u52CSpvp0C/1fzKv/B29I0f3u6rIkiUnQ4154Vaqu69WqtireCOZpdnd/g3QWS1C01sXNzyRP47PKsFUQAAAgAElEQVTgyfWIGg+0M8e5qGIuQqALApbmwhVEA2AMjaNBoBAB9aU1ot5aM3WQVTUPZqGCk+ycgL0ntmM54Dw7rgxDwLgU7Pj4axhiriAaoQQjZXdrHtAi1HJr6Sw7wSyj7LnYF7ySBIUDx68VOHB8Gu2HA9+LvecQFC1IJ7g7/cSHs4hluogDJwJHt9Z6qnRF4ty4OydgnHiaHhx1VY2lxQ7QNe4DD6Sdft7e3i4OarQHTLfcI+rF/XtG6Ef5Q1Q9VFK/46ef8p+339NzxSEwJ2A52b21Gi55ku+pnHhZdoKp657Ma6Jah5IGyMrI6NKsdiS/q1flxu8uCxdIdg6nmH6T5Z4lAIFRCSQrfPsmO/AZFh0j45zp6EUIbDGembN0lzS+LK05SzXk2xqBASyyj1QuAr3d/pXF8KKHYTHm8YvJlejKos4A7XhZukvBMhqtueJLZ39YGGr/f83h6qJImNFFLJe9yIq1y6p+seDaE7h4XpsfORgs+7cOhmUxjYkn+wPfHhTlgo8bz6fpmozRVDdbRr2ffu9HvZyiXQo/rwgTeroRONVuBYsz9q3J0BfnLALvdoRZEh9gcJU8cSE5RLeAIg4EIGA0UhMoPghGhSlK4OPHj+qSqZrZq6W2Csh2a16QbWBFVXNK4smDVZxUmnVmc7ijQSAY60WAMP6aw9FCUvsI6NWrV/MUcl1R855Mqne/RLKAuSL0Dip4qXHg5KoYY6SDD6cRPeLAiSticXQjaPRg49y4OyewWJfm0aYro/Z1N0GYUBR1wq/xP3JdY+HFRVrBNjA/C7lE5EsJvOX6aZwn9pMi3A4BTTMlp/AlbWsvu0UeVU7V8+Oo7TW8Wjug3mmyX6SCa9xd2ZNp0ctxjWxNofex6tbyEv/iBHqv8DhnLl6BI8XHMxOBU/NWsgcSDBZqykZeEGiKQO8W2Ycp67zoPfDjTOGi+7eD7Cx+mzaHJ0FBevzZGnyj6TFGK6oRzGhRvB0lzoq1jpRVTdTkNjB5+cp9UyGjxWQn2OY6Y9mA0fuJjHEbnLSOm5nmfiA4maZ0l9eyOVBFLLobLTfCMdPTOnL//dXqw31rMizzT7IB5Q73Ur/EoqGMpsKSXfY4Iw3Rs8MhQQgYCcg9FLfpQTq9txtBcfjZDgGtbtHQ6ObmxuKfmsRWd1ozTKrDhT6y3A6ca0qiXllyRO3I1D9H2WVNoEEClkPTJ7EZfy2qTw2yxV+h9+50gJv6MIuFvcjFOCgcOEE1wIETAGn5Jz6clrUTyHZxB47vbHRkGFw7FATsBOzjZaU5ZB0zOr19pOJQzgnvZ5QrrDIujoXVRfe/BuaykzXUFMbafMTadfc4gZYJGH0drZ3bZZTHPnKP6MiISClUaxLV4Gj/XnxMrSlp42mSkbJvvVWNwFbBiA+B6xDAObNJ1zhnNuE6MTKemRPhb8364p6ZrbiIPzCB3i2yr5pF74EfYQoXXZ0YZGf8mv3p04uB2MP8tHgOq52TIqpG02OMdq6auhDyXES9586Ktd41WEh+VYxk02r3T+4QUp5GywHKSjnZTLETbDN/i2PC6ArfnHetB5L1ppYgO/MJ3k/jGQk7M/vb3xbn+4PU8MIHQE75GVSMfVsE5fAK0lksS9G+taXKyUg0Pgue/PbuIlguQgACmwhY2is/QayVT4NwFgI6A1iLlmQWLcZrylH18MOHD/IksgcsiwraTMTeDVPMxrs0bRIeWCrjYsf4wqyB+ViKpgZWM0NrMbVxSF8De/78+VqELNfb356UpZh1EsGBs4mzpUNCl3gT0nKRg7GMvfPgi4QPx6exO4wDJ45u8YsutCRxaNxdJBC0e4tx3MUhV9UEB/y5wkYC+6xDJMGit2SV1mYN1maU1ZgsNjKTnJFbRQtC4scJ6OQjS79UGRlXAxwXyZiC8RBcVU6V0ZjmYjSNW+OLON1TlefC5KSSbDq+KrD1GuRqoK0lBFm+h+ZKZwy06QMxatBYRqJBoHECOGc2KchiBINmdlP6RM5FIBih7Ot745nJog48M1kwksgVCPRukZ2OdI5M0Ai7W0FgX+McJGL8aRGpzbGJsYAtRzMeAl6zB2X0ShmjFYWPGS2Kt/HEWbHWuILOFS9pQ+Xr2/elGXu5jO120sn2d3uWxJwIWBwTvXdr4vWmfevo79bTq1J68aif3dprYnxj1x7nehYCwZgksvwxkp1l7ammfIouXg8Ksiht+1Uu+WLGG6LFUnMRAhAICFiaC/8R41y+/whhCKwR0Ihau/E3NeYyXlr8RD1cQzrMdXkq7Sv8nj17NkzBKchxAvZztdvvDB+ncSQFkdTaNQ1t1FXQxJjaag1hdKKNuMnhleyoH8maZ7MTiJtaHDgBcBw4AZCWfwZjGXw4JyoraRfiDdGJklfIem2Ze+/nxFVARxYBAfXNgiuRn71PP60VTTsr1m6tXS/qhF/LdPf1NSeJuuKLW/vkV0lOR6oVKj0bvbu8PBghYPSKqG4krXAkl0K3JJXF9Gu8ufilO6NUlpm4KalTmkQ1PlP7o9XtGlNr2HWupuh4GOsV0SBQjkC8YcQ5E5DHORMAafYnnpl2VJPsacRboXYKgiQQKE0g/i60b5EdH+M3D9b8CS6dvAGL32btBJy8klwwtcAoLxKo7EMwbvGKv5WLBcl+ETOaHWkXCbJirQs1nSikTkZONlBrx7dlFNt4Clhyrzs7wbYpZW1yN0ild5drst4E5W3tp/+KJjduHhReVcLPbi01ViKukTnruiaH9k2RWuafSg9sLP37Aapc7w3RWXWbfCHgE7A0Fy7+AO2GKwuBEwloAYRspYZDlg6Sk1NLe/XIPtPsEiHQC4GnT58aRa1wwopREqI1QsDSFZ9E7X1IXgG4tt3KAVohI7IoTaD3cZPfYcCBU7q29Js+PpzGddd7Q3QE79omDePkzZGseXYwAjhwjPMsvt5L9xz8vI6HVcC14cyaR24tvi9MR+vYfLEJW9bPiVKb1kRSrZk/X7Pa7XZkJ5gRkXI8d/iv9WTJJWU+lkLhFmQoVDSShUAvBHofE+Gc6aWmnSgnnpkT4Vuy7r0VspSROBCwEBjjXdBhjpYxl4BUdoxYpFpzcVjUR5wIAYvnsCZ8LQryO5ARybt4K7sQMgKZWz4BVqz5NAivEVA9efny5drd6boa1QqLGI1HXCWb3G/jheFuQMDSp6m8wTqQMMvPZL3Jkku5RLSSWFpQ+nobp1PZyuVlqRLKna9blFOBPWUNgaaZM1UPyzTqPGXN11qONCg61jIeEFuzfz8HleVK7w1RFggkAoEjBLauoRmg3TiCi2ePE9BISWdmaBHS2inXi1nIaH7+/FkOzQojqEUBuFiZgHoyFk/lJFXRPlXlgpNdFgL2ymP0mGSRikQgcC6B3sdNOHDOrT8t544Pp2XtBLL13hAFxdn0c9FPOMDswCYIRM5CwN7RVXZDOnCMn0jyafc1YIxMLS/uY5GPJTn3RGvj14eOwvLZJpU7FafNnX7G/WkykcbJrLnu9KC9d8Hw36iROWeuQAACGQnYW62MmWZMCudMRpgjJYVnpiNt9t4KdYQaURsnMMa7YPwgmHRR+px6X90fP370f66FWR+7RubgdYvnsKbDcNErvljGLt7KLoRcxMtFnwAr1nwahOMELKb22bNn8USy3M3l1uObYNvUYflS+eK0zbZs2o49bbJqWUatQtZfHQlb62nVKXWnuWi8oTm2I8Jb9o+pdS46sLFUOcnQxRGAakwinWlOXDhSV3kWAiJgaS58UDX9An6+hAcgIPOqJU0WK+kXVqMmDa66MFi+2IQPEtCksjEF9RMePHhgjEy0KxAwzjFMKNpcMHcFNeUtozy2mImDSHHg+AAt3WO6xD6xc8P4cM7lH+SOAycA4n4uznnnmrlxuRC4AgGLkXIchhwobXUplHbCO9q5ApECLnY/LL7xmku+cnEgHRGwv+9tGhT7cFtT6vsmyyxz8a4uDT8p70q6Fmh/0LcmOdchcB0C7b+nrK65Tm3cVFI8M5twlY6MZ6Y0YdK/AoH2LbK0oMnQRX/jXEGVHSOWkeyif2MuOVe2EjAeAl6Tv7GWqqSNvHeY0a21rq/4rFjrS1+nS6slKBFf/SSejGydWRjjofnJtpSdYNvqleWcNo4f28a089iWCYmaPa3OcbYuftIGqAClzyJlcNV6Ldkon/oW0wDJMru/Me1ho0+TzftmkYeFslQwS3PhPwdSnwZhO4EnT55Y7KNLUOMTbQCTuWRxv2NynYCsnv2gd9a0XadiGEu6ya7RwhipEg0ClyKAA+dS6lZhLX1UfDhXqxXZy7vmzNm0gz27VDUTlItGQzzjZFVNwfrKa9Nnc4acfhIB+wqSSbmlG/C8Vej29jaS4KJHzvJa1TmXNCI5t/YRsI9tk3P8+wQ4+JRdKpVUbsMd2dkRKXGG//a9eTt0wSMQgAAEshPAOZMdacsJ4plpWTudysbqmh2KY3XNDmgnPhL5onggVeXFqJZhWmWRAiAD/7TAr+yhtfToJo0wYh24ZjZSNFasNaKIjsSwfBCs5uyDdp1tnRyZ02Yn2JxJ7IrFjA1w/NjaHPaEBgvtqogGmZbNgfR0HbGuA1rDEfmAlSvaw4cPXbhEwNK/p8qVIJ89zdevX2sMf9yQZxesowS19kXflqmzBb8jLE5US3PhItNuOBQE7ATUEVK/196Oyf2kd3bfEhC7VMRsmYBl2s/JX7pP5TIi0AsBu11r89z0XjgjZ3cEcOAYVYYDxwhqmGj4cIZRZeMFWXQVyl18c3PTuOTZxZNX4dWrV5a9K9mzHiBBe0dXhR3SgbNpqDhpvOZc7PE69vbt27VEIlv7dCsy/SQHC2/cGtXGr0fUGkje5mysXapNjZtfdvuDDP99boQhAIETCeCcMcLHOWMENUY0PDNj6LGdUrC65rgurrC6pneLrM/a2EdDlWfSLSPZIX1Wx1+94ylYakXl9eoWkaaC20+TOQ6KFK5GgBVrV9N4rvJaJiNqzj5Y2smkP/bbXHSukI7ajsXJ3aDskZmbICY/eydg7NYsnunYe9kvKL/FBuj1Lzr/ajwgdozBlaW97bceylH19OlT+/aJfktaVPJpcZW8IUVz6TRx4/fBXen6bTfUMF7ntHWnr0YCOifD2I5pWYYWBaovzTawRnR3lhhaqWbMWmNdNvoaWV0nmmWOYaJh8ZVchxslhQAEJgI4cK5WE/Dh1NT42A6cOMn4+pL4s4PdVTN7wf1vuZRoNFJTdv06cCK4LI22/7i+hdXRV4DiK54jK3Ui+8dE4Pnz5z4Twr0QUH0wOtNUojbHtvbNV+oh7HDdG+fiJ43bhemlhuyQs816ooLQTdqhTR6BwPAEjP1eVteMURMsnXxW1+TS9fCeGVbXZKkqrK7JgrFoIvYPgkmMmjPpxgU5WPBC1cPSg6rsMLTP2id3LxSCtinZ4c3oJhodRWbFWkfKakdU9SqTwmivdWuzD0nvH98ES6r1fxEsHwRT7KL7QP4nzXmhZK06T7TaOVt6WuwMrK2VYvm9f/8+mXbp3cCWKqepr9ZM0Ro3dfcv25m2uD7XuHE9ICCYt7e3wUV+WpoLn1Jlv4Cf9ZGwVr1M7jA1fTsWFhzJmmdFwNI3lmq0+efRo0cQg4D2bdrtvmKW689MDkf10tVzq+klpw4cIbCpkWcp2BHUO56VdrSWUX96c7XSy/9XF6cE7a//DgF4JEIAB46DY+ke48BxuAYI4MPJq8QrO3DiJDFwPh/Zfa0LoYPtMzGGLUbKJTUeYcvkqyv+FNA0f3Cl5Z9x/Ua6H5pqlONF41Z/eY3iy80yXjVoWYN5ZbM401yOba6X2jTEkGnYOmnuRpGOQySwSZhIOtyCAAQgUJQAjZXDG+8XTdEivSOXDoEuCOCZyaumi3tmWF2TsTpdeXVN+xbZXtUrL++xWPDKImV8KRpPSpOwFhd0Tf6bZu0bee8ubkYbr+S7xbM42VixthvvqA9aNl0/fvy4ZvEtHuBkHHaCbVCZP92y9hiOiTUyQ16npzukWhcL9e7du8XrwcXSZoAqFwDv96dlnNZv6SpLDsxF4Jbmwn+wx+N5dECs66Cz4MzXZrVwcqQhSaQa1Ub1kLcu+6hWCjKqRiBynPmiDOWa9yllVU7NRH748IEldIv8W7toGYw7mdkJ5lCUCMj+yq+qtl1K0XukvxK5kCYEshOwdI9rTpVlLyAJ+gTw4fg0CEOgJoFyffiapaicl47MsOc45PSTfZ3TBEo7o8qdG2LXhT1mfCwc737IX6caMvXAlaM+INZX2e2UrhNz0wCqkfVSR7SzqbxTRpseYfh/RDs8CwEIQKA+AZwz9ZmflSOembPIj5ov3oaMmgVmRph5kzK2nFOm+lxJ3tzjqWHB43yK3rXAlwA1V3wZRZqwMGwvWj0unjgr1i5eAXYUX552i+Ox8mH3Fg9wsi39dgeOyz5i2UWqmZjL8rlawTX9ZmkX4jN5V4PWb3ktE9IVvgtp6Ux3VOX0xYB+q8RByZPm+WD6l3ocmIvqtjQX7sGO2g0nswI6Atn/SR/Mp1EnbKw5sqH37t3TSGnT+rY6RSCXmgQ2tUvVBGtTqmrF7ygjy8jLFcfi9XORCRgJ6BMfT5480bZe4b25udFmbL0+m/RizIhoEChBAAdOCaotp4kPJ7t2ruzAicO0zNDEUxjsLi6aHQrdNCQxDsN3iHHWIzpFeNOhD5IzcAedJbk937iKLefmaPeXTjDRH9vA7NibjXm1MdTWF1yKs8zFO/0y/HcoCEAAAhBonwDOmfZ1lFFCPDMZYU5JXdwzg7chY40CZkaYeZOytJwux9Ln1LuMpoBlZDeezyqAcNbPuFtpkqoyfEt9cLgaWcd1cTPq1DFYwFjzWbE2mN6PFMdiaivvtTYWJ9l/YyeYkeS/olnM2JCHMgaMOB9iAmLpaSmm5ucCgPzskYBF3aUHWsYF9MZeTo9aGEnmZ8+ejVScE8uiRVc6CfhEAdrM2vh9cCd8p+2G30FXB4zVME6h1QLPnz+3D4H08SV5edQvMpqzaqUgozoENMtrGUzVEcbPJTlg9iMTPpHA1VbLnYg6yFpnEGor7zfffKPdX7K8xxWhztv0F2TEz0IEcOBMYC0jesXEgVOoHtZP1qJxfDj19UKOwxOQb6Hm6bPD8LQ0Wa6wnTpwnPzzgO/bmd+dX+nug2BxH90V5hPnSrz4leNDqtMBbtp8taO8DGFOVzECQAAC2QnQsk1Ijf1enDPZa+ApCVrUjWfmFNV0mimra3IpTrMzV15d07JF1ky6peWcaoJmt2uujdFJkckaqKqFVzBJaV8ES8Wo7F+yiOQKW7OuukwJXIQAK9YuouiMxXz79m0ytdKDlLkAlv6J7Oz8Qf8KO8F8GomwxWHdyD7mREm4nYOApVtTuaeVo1iksUDA8glmtbalvwtpqXKVx3sLsPJdShqwfFmdkJK82DrbUjsoWIC+m74aWHmphJFx45zh1u0WPS4kUsvsd4Xrd8Tn2K95RYrQSMnelMmWqbcsP6DFY3hNpKOW2tKNqV92VV1946h+vuS4g8Cmk7rG7kbuoLfjEa1Y1duhDWCysNrKuykFvVnq5Wpq9tWrVx8+fFBvTer7+t8/zWbp78pzjZtgEjkXAYsZwoGTi/bp6eDDqa+CK1veTavh66umTo6qAPIq6DNNjPL2AbcYKZfyeOtit+4E6279X9xHx3yiq9vXCfj+zCuUetNYfgKy6ZErd0KuUH8oIwQgMBgBS78X58wYSsczU1+Pw3eKWF1zvFKxuuY4w6IpWNamOwHsZ/W6R44ELBa8xxVHR5hUe1YzqhY3QmX+liX0EyL7OqJqSBczGt6MLpZ6jIusWBtDj3VKoWPrG2xRVXaLLzTZnP69DsQBcjF+vmCMDe6aw45UekvNG0DjySLQ000iGiaCZcRVYRPCeFUu0s4MU3kiBZG9sLhBIylwCwJrBCzNhf9sj72XYKlQZW+XT4+wNkLrTw2aVv7FVzg5Voqmb8vI4/zixQs9664TGJiAtoLYS6dBbDl327RaV9VPS+6ofnalnB7z4v3Gmvy1hvvly5db+xKaY5Atnvb61pSWvEQAB46lGliqdOWpMovYxNlHAB/OPm7xpzDEa3wWe61qT9gTtUaM6wEB46zT9NR462Jfv369qXmR2+Hu3bsBw8Z/xsfC4+m0cXW0IN7VJlg3veOTgnY80oJmkQECELg4AZwzlgqAc8ZCaYw4eGZK6JE+EqtrStSr8dLs1yJbrKTTV4UFii4vBSyyMb3iE8sYtsBXdjWPjtrk927H8YUZzVgtW0vqX+vVWLHWmlaalMcySNFatfpfpLA0UMkT5dgJZq108QmbKZXkxjtrZsRrnoD23Fs2uNPTbV6TJgEtp+BX2IRg6d9T5UwaJRIERidgaS4cgx7bDVlhv4xyH3S3EsjxHyYwja437R/QfjC5KdV/1pHefJdpmJqwVhDjLsHpcY286o+u1yTnOgSuQ0ALkbVB17ew8bJr7bs+7aWWvMct5fGicXcwAjhwBlNosjj4cJKIiJCRwHTKQJCgxWkcPMLPyxKwd72EqEcHTlyzOoAgHsG/K+/B8+fP/StdhONj4eQMbhdlRMhNBCxT+5sSHC/yps1yi4Z4PCaUCAIQgMAABHDODKBEexHwzNhZERMCEIDARGCTg6jmrJwseNyzMck/ns+qkZppWa9eebeVpT44elQMh4JAaQKsWCtNeID0Lab2lFYr6QvVspzkCrpvB9BQnSJYzFhly1qn4OSySMDSLujBmnvuF+Xk4nECxsMMSuvaeEDsKdboOOTFFJjDW8TCRQgkCRhnU1w6PbYbwQfBtAzdFYfAuQRkDWU35ZCyb5DWKsmnT59q0HJ7e3uu8ORelIB9OaxlEFtUVBJvk0DS/eGLTTfSp2EJf/nyRe5RrUM1jnPVyH/48EFdDjXdNSecLGUhDgTmBIwVu/Sgfi4YV0oQwIdTgmoyzStb3sWD4exd3yRbIgxPwGikJg49OnAiGtSnxTe9LK9evYqk1uyt+JKdxTak2bIgWBYCm8a2WXI8N5Grlfdc2uQOAQhAoGUCxn4vzpmWlWiUDc+MEVTeaFf2zOQlSWoQOIWAJunsh4bYl2FkKUvcrTFlocl9Dm7OQnueiKUHVdlhaBHJFaSybC7frQHM6FZizcZnxVqzqmlBMMsOoFNarWQfwHKcHDvBrHXM0rOxELfmd2o8ddEi+SdrXuTZYW5ZujXsDBxD3ZYjiyrYAEuV08xxcvvvGEqhFBCAQISApbnwH6/QgvnZZQkHO8H0NZIsyZJILgLaFaAVXZ8/f7Y7ItW91Idopv1g2lqQSxLSaYeAfYXfMEOqduAjCQTiBLSb6969e5ZRj9JRw67mXY08yzLiVGvexYGTpG3pHuPASWLsJYKlNaswArLUOnw4vVSquJxruzgY1MS5cdcRsDQXLvJgHTA5AVzRkgE13T0WX01BZDaNY1CSeh8yAquL8qqVnWZ5eZIaBCCwmwDOmSQ6S78X50wSYxcR8Mx0oSaEhMCoBDq1yBYr6VRWeSa9kVbdFf9qgQb3LViW0E9q0vvIFsGr1dhGysuKtUYU0ZQYxuMqKswgB1gsk4lrE5F+UuwE82nEwhbLOoxvgqmIWFX49z1LL7x+u5AUmwg7CLx9+zb5lH2lezKptQjjVbmkGYsP0ddAcR0CELA0Fz6l7j7lod65v6VELTCbYH2FthOWW0dbBbQgw/7Rtmk/mDqiz58/T5qJdkqKJEkCOsksGcdFGGZI5UpEIAuBTUNUloIZmevdVDfAuAZXw9tpDxheeyPeatE2vR3VpGoqI0v3GAdOUyo7Igw+nCP01p5N9syv7MBZ67vaZ8TXsHP9CgQ+ffpkL+ZaZbOn0FRMPggmdVRevNVUBUCY6xDYMVrZ8ch1eFJSCECgWQK0XUnV4JxJIhomAp6ZEqrEM1OCKmkOSaBTi2yxkk5flecyLLLh33DayRsweg5r8pdIkTOPguJXrqtB7v5PzKhP4zphVqxdR9eWklq2/5xygqdlMtHSnLITzFIN/mZcvFjTsprk3hspPn/Pujr1D/w16GuYLW/g2rNcb4SA9htYurAVPkdjGVwNVuU6HaI3UnUR48oELM2F49Nju8EHwZz6ughon97r16/Ve3z27Jld4JcvX8oKPHnyxNgJt6dMzFMIWHpTTrAe2yUnPIFyBOJD1HL5DpyyGmd9Cszi8xJ8zd9rZMQesDbrQ/ztwIGDA6fNeltIKnw4hcAmk72yA2fNOFosbBIsEYYnMLwDJ6JB42EEUwryJ6y9a5EsWrgVbwoG293XAvAuZIj33rsowqYhxo7ybnpkk8epC7wICQEIdEog3nZtajk7JRAXG+dMnM9Id/HMnKXNK3tmzmJOvm0S6NQix70HAeqaBz1jwQP4lX9aPIeV9y1Y9ns7ShUW07q8DgYwowcBtvw4K9Za1k5N2XJtuMouc659KOwEM6nG0uVSb3KYT1Jg3uLVwtitefDgQTwd7rZPwPKZY03Zln73jcc89LVyOun1jg/R2688SAiBUwgYfTFOtr7aDYmtAvotsxqKR48eueIQaJaADOXt7e3Xr19//vlne/OuXX/apSAVsx+sWc0aBUsafT+dYQ7X8AtF+DiBTUNUloIlgevTi0+fPk1GUwQNduR+wtpaWJ0VZ9PbcZaQJ+aLA+dE+PWz9kcKa7njw1kjE7me7MvZe/iRXPq9pen2ufCWefr5U1y5GoFN9aQ7B05EmzqSwDLBOaWgdlv+hEhqLd+KTzAz+G1Zd+Vk29R7v+bYdhOicpoiZQhAAAKbCNB2xXHhnInzGekunplC2sQzUwgsyY5HoFOLvMlJUlNrRs9Vzc1pNYt/el5xt9IkXmWHocXQO27tTC5jRp1SLhtgxdplVe8KbjG1lVvUSbbk1iTNwFr2JrATzOk6FrBY1pGmbeLz94Jr5aIAACAASURBVNece/Drh6WnqxlK/xHCnRKw6LrCGQYWMSosZqqsxE6H6JUpkR0EAgKW5sJ/5JRerC/A1rD2EfmPVGiB/ewIHyegvQfazvfq1avF5ZKL6cudpP1g2mBv3Be9mAgXzyWwafhgGcSeWxxyP4VAfIh6ikj9ZqovLurTixb5f/rpJ7W9vJUWVifGib8dm1rgE0tRLmtL9xgHTjn+lVO2qLvCCMIixmA+nIs7cBaH1ZZqUPkFIbsGCWyqJyOdOrfpg2DGdcMN6lcixedx6YG0qbXSUsV776Vzz5L+piGG3QHoZNv0SHI5l0uWAAQgAIGiBOLN+6aWs6icZyVu6ffSNTpLO3nztegaz0xe5lNqF/fMlEBKmp0S6NEia+2EnXblxcmWVn3RNWovETEjBOJupenBmj2oTeeSP3z4MFK01m5hRlvTSDl5WLFWjm3jKVta1E0+yVzlTW5RM9pZdoKZNGKpBzUtq0noA5Ewb3F49HTjfIa5a+zCVui8Dlnlkl7v+BB9mGpGQSCQl4ClufBz7O54nmDlulao+8Uh3AsBbULQZ760nMs+jlLdlmdTS98+fvzYSzGR0xGwr8uxVwmXOIGLEKg8tzEwVR3Api8uWgooI6vPNVhiEudcAjhw4vwt3WOjCzWeEXdPJ4APp5wKcODE2a61IZxkEefG3U01ZKS5J023J1sVVz10jszdu3fdz74CScPUb9H6UkRr0m4a29rdKTWLuUmqHX6eTY8kV0vUJENeEIDAlQngnIlrH+dMnM8wd5Md4KmkrK7ZofHkGIqlNTuo8siQBHq0yJavUzhlVXYQYcEd+VMClgHvmmu6hMCbTmuqsPHbXkbMqJ3VRWKyYu0iinbF1DjFhSOBU9bQJrsBxnaenWARzf7vVhK3om5y3/8v6SZDyVGiFu82KXgNoVT2ZP9AchjfwBoSk8deApYhjV6WClO2Fkm6q3LJ+cJNE357lcxzEBiNgKW5cGXurt0I1qOrlTilF+4AEjhIQLsR1K368OGD3WWpGn5zcyO9v3v37mDuPF6TgKXzPMmD9a+pl77y2lQ3LJ7xvoqfS1qtu9WHFi2psQ3MQqmRODhwIorAgROBM94ty1AIH84+vePAiXNbG1lvmhqPZ8HdIQlYWi1X8LVq5iL0EpBpDo74iUiuFaKalY9EaPxWfFbR7glpvJiIt5XAAGNbu5NHcHZMnQ+AaGutID4EIDAAAZwzESXinInAGeyWZYyDZ2af0vHM7OPGUxck0KNF3jSnWdNBZNzfW1OkS1Vpy76FOlbVYTdOMU/xtRbIPXh6ADN6ugraFIAVa23qpYRUyUZAmSa7ECUEU1OfdLQaN9ayEyytIAtupTLSzE3Sz56sf2ms3caw+C9UOH2zotsiIvh/CMQna6dIxqb2CFPjAbE7ZtSOSHX82eRotsfDWo5jIQUIHCFg9MW4LLpzygSrhfggmFNl1wF1mWTptB/MXiH1tV7ZX+3EZj9YL6q3j5mTw5Beioyc2QlsqhsWV052CdtPUG1mYEnXZFaDHOy+XovJ9RYIJN8OHDhJNeHASSLqIgI+nHJqwoETZ/vdd98tNsWbpsbjWXB3SALGWYap7PbxcuOs7L50jSKNX7JttsjyXURk686ZHykLtzYR2DSV3GZPftOIe9FExoltOvmrTUTxAnIXAhAYkkCyubtye2Xs9+KcGeDVwDNTTol4ZsqxJeXBCPRokTd1EiocVe+qhNGCbxrBucQJJAkkW36lUNm5ZKwSEqy1pVxJmKxQTVbIgSOwYm1g5bqiWUxt5RZ1ki3ZrsqTrClIV5BIgJ1gETj/uWUZrypqzc5WWuhjMZI9402O/mOyNPd08vWTxJvmcporIQL9l0AjujaKYWz0/1u48/9PmtjuSnQ+UyS4PAFLc+FD6mshkdavB+NzHQ7tF4dw1wQ0uv748aN63Xa1qj5oDZmMBdsVulZ9IHxyGBLE5+d1COhlt28pDOzFdShFSqrDd43rbsWZb5hESDZ4K9ly4sCJaw0HTpxPR3cto6EK6jaK0ZfHAwdO8kVYHMWoQ2I83SmZPhGGJGBpLlzBT5mGdLnnCmjwHt8c5WckPn01lb7wUzg+sVjBJM1F4koLBDZNJbfZk092DHzO+xYFJsc4LguG/w4FAQhA4FwCyYarzSa9DjRLv5euUR1dlM6lEV0bxehruJHsgPVVnNJVkfSvTKBHi2zvJFRe3mNpTiuLdKm6bakYNXtQWsxj5//s2TN75AoxMaMVIPeeBSvWetdgXP7WWlQnbdLUGlf4KEF2gjmqqwHL7FRNy7oqaL4byY3OV/atJ18/6YGebr7KeGZKlne/wjT8qFUu3owkx+dn1gzyhkCrBCzNhS/7vpl4P4Wa4RcvXvjZqeu1aeWE/yzhZgmoTmrL3+fPn+2nBMlr8/TpU81w3N7eNlsuBEsOLhwi+1Yf9wiB6xCwD7Li/czrEPNLancSaRsY08Y+uvbDyTb2ym+EpXtsb1varwwXlxAfTrkKEG9GcOCI/Jqd7f2LRuUqFSlv2iUoB8gA3TMdTKDBu1H1r1696stntViuuGGqMK2wKBUXWyBgn1BOrlU6pTiWxROTYPaSBgXZ1EX/888/g8f5CQEIQKA+AZwzEeY4ZyJwBrsV7wBPha3QDR6yyuGZGexloTjlCPRoke3jvt0jrH3Ah2xO96E45SlLxahgVV3Z379/78LxgEb0rS3lwozGVcZdR4AVaw7FYAFLi3rKXGfS1C4eQ7moHXaCLWL5fxfjR/dNUWta1v8nXJkfyZlFy7tRRrSTU9WEpaXsg9WHk6GflL3xMIMKc9LJFl+ENk2MnUQ0zDY+X8hC8JAXvyFgIGBpLlwyfbUbOjc6GJzbdwq5IhPohYAcQ9K4zIRdy+qeaa/gN9988/z5c9Z/NKhou1lPOugbLB0iVSNgt1yWIVs1sVvISJtsLdPwElW+JB151YLMyGAngANnjRUOnDUyQ17Hh1NUrThwknjlHlycJeIzm0l0l40wsANnTadrGybn8eUKePLkyfx6d1cCR1Yg/2KjEcTh56gE7K9D3ASfxSdet32p7KN4/ymFNz1omcQP0ucnBCAAgewEcM6sIcU5s0ZmvOt4ZorqNN4ttM/BFRWSxCHQAoEeLXL8Bfepbhoo+Q/uCGvFhWXoV1OkHaUY/pGaziW7M7O1D4KpGsTfMszo8G/K1gKyYm0rsTHi12xRJ2JJUyuR7Btr/z6GGoqWwrJkqvK2+6LlnRJXNYp06SK3Ksh2YhbGbk3pnq7cKJor0gJHVTyJlBzJnEis36wbefGNB8T2uPkw3ozUN6791lUkh8BEINlBDECVNlVBdgd/Bh8EU2r2NRMHs+bxswioe6P9YD//+09H6Rv3dbz895/Wjek5Okhn6W6eL2Z9zoQrOwhsslwyizQCDvLcjLpbQUCNZ3CFn10QwIGzqCYcOItYRr2ID6eoZnHgWPBqDDI3uBrF6NvF/8fe/Sv0rfv3H//m/Lp0C4wdIVPHkEtI2LoFLiGwdUsydmvI1g24hISxU+ASAls7HbiEwNZu+b2+xz06imy/Lf+X5CdD4o8/tiw9JFt/bH2sn6uICYFtNiUQWUlVJr2awWky6iyIuVAr8kqshgLSTEUVKz3NrOzThdEeprAfMVFQ9StGY6r1MIpG/o+Ojhq/ZWWmAvEndeSJs7CD3TDwIxOfUn8vLffaUUr8oEkAyEcEEFhFgMGZRvbIdm+vK3/jgeyVPF1j+0zybUy7ZYHH6kp9usZugHEPbpIyTCDFCGRXI9vDC36+LHmyR9bgA349X7uoytBwh54AYbjDz99guXNkSdsP8A+OEvlR1atdE7lwVEoT7KHbkV/yzHJQLKQvwBNr6edRfAxjJnwu/6vlnVVt/K/ni4KZYN3lwa4Mqv1znIZhp9wu/TGtDTv8TL/tPP2ULrUP5n7o8PT0tOoJqHGsH5ct4zcyUysSMXk996CkTGKioSGzuYvcHLlj92ZpZ89hTphlC8RcLnyBBa5g/uHGLOuBoeCKoTeW5HjdG4Ow2X2V0Xp0svrT/ISgJLSxaNxQfyon2iX+FzLaQmP9eIH4XLD7IONjQghZC6ggqYkY0z1XMrXZYsPfiavW36vZFmFdNuPP1rZAVlmvhzncowa6jGywg2xfPBnAMYolAzgGTl5fxfSGFugBxUQjxzEcuxHOAE51sjTOBNNX6pIwEyyv68kysY25XLiY5H7vSU01/WaLS46xoOuJNjY2WP0rTQNTdthXxchIatQickttpl9T1sBI/PZsmbhAr75qar9yovjEnwKDH//SeGB8919XVKraxMs80UNgIwIMzjRmdEy7l8GZRrrsVsbkNSMzg7PVboAxMjMYlh2LFMiuRrYj7OfRkrfwYq7qA+b36pZldTtPlzWNmjITzM/fvsvxJadvyPXt40exzs/P67uvvoZqdPUsyDcCPLGWb971jfmSF9Uqbp1Vba+ZYL/1TfDWto/8yZBeA/dZGNr3F+0KMosEDotk5+mnYOcevwjm2S8/G3UYXXZ7xTxjap8mkyQ5hSI3SULqgdjCDFfVxViDgC0Qc7nwQ8il6aKHbOoPDPFCMD8rN7KsRzr0rIlGjuIriKurqxcvXmgAMbI9vxHJtZIZn3FrxZDjZiGgqUqR8fz+/XvklsVvFj86H/leggTFdMFX5Ks//WxKgjGcO0p2z5QBHMOfARwDJ6+v7BGGKi32mTJJemM6ZXOXukkSEgRi89LMq7h0R7Axc3URTvwFR0F283EBgV5d1Bynj/qGGtWJHMPRrdb02/C6zq/SsrKvwz44y7kIxN/IT+28iC+N8f33xlzLl6gxOaxEAIEtCNhdzlWaECmwp9BN5umaZUpCTCPBPk0miWcKRW6ShASB2LyMzARcfNy4gH2pybdGXvhMn+lyqtt5rnzyvKujaFzo9FmySETea9Yw5uBfhGlEmGol1ehUklsOhyfWss79ziuqUhezzbQIdlWrkVXddow/IjPBOqxiBtmXrFk7ojvd13ai7ApyulikFZJuW8Z0CRrv+k+YkqB1NeAnFiaMTMFBxRTyBfDtK37lP3eRWyWX7UvQKlHioAgkLhBzuXBJyOi6oae6XbSrBT0bxI8DBSbb+ajXvKg9pheixlcTGk/UgK+GnBL/ZfHiMzGy1RTT2C7eigQaAvGPgrk3RBmhbeErXTMjKVS95jJLfAsZ1zeNdrUY07fte8T0t2cAJ/08mjaGMeU8sjUyJmIxnbKM+mKRFPYlKDKQMjbTD9k2JqTeq23cjJXbEYi5VjiNrC8a+j2Xw8PDyF6eWHrd2nREW1iwn2PbgkB5aYzv28Y0cpb0ib+CxaexMf7xu+sio8Z/YyCsRAABBJYUsHtGqV3Pl5FhcGYZ50SOElPIGZmZKbPs689MByVYBJIVsM+ImIvVwkmLfPR8gUuoS7jGc2KgBoxZ+T3KAbu7GG5hofPtNJElZ7zV169fIwMJHmmO3Gv1zeyLxurRIwJJCfDEWlLZER+ZmNN84XsTwe+V1NMSPzRa7ctMsLrhL2tinppasrH1S+Tm/GAn6sePH3MePNGw/V8mMKI4d1NVTz+7o6vZt+TLf91xi19QryYmjXPjR/5AbJo/qGADdgpze9sG5FsEAoHIsRi319xVlTvQyAVN3alXvpE/Jj3y0OyesoCmAuoO4rdv3+z2qp8EjSrq+TNNcmA+mM+y5HJkzb7NXsaSGZH7sdT8jhmmUTJjftIld42Y+Ner0ba9Fm4bRD4Q3BZb1gcCdoW4zUtrZOGfu+QzgBOU1Zk+do4wVMdlDGeYfydvZDNv2NHz2kvdjcarimo9/WBkXmkhtrMK+E+9dB6osVB17pXIBop8zJNDiq1a71n8KoGGpPRjnJ3P4kzor2Pppi/XkAlJEwlKBT6yb9vrirFA6iL72iq6I+9b6fELu5vjJzay8e/vMuuymk9nZ2d6PIj3gs7qTOAIpCZgX7UYnDHya+4WL4MzBv5UX3UOHVQHYmRmGHgnLyMzw2DZq1SB7GrkyEGGyC7kJNnqV51GgH07fcEzkHM3AIyYZ/FV50SvxYpE5PwuZWiag3tUo1kU+LwiyRNreeWXYrvwLK8YH/vSqit830qWmWAd7DGD2kV2q+zmgm5gd1aTHbIZfh1zx0UN9FkvHHp82X9mjqfhZypHMaOx9jkyScRiipzdiZ0kGnME0vkQwKzn0RwpIkwE1hWIuVz4McxiVEUtjcZqru/PHvgJZ7kkAXV7NFyotnp8edZPPGg+mG41xf9wUUli66YlMpv8hu66EeboyQq8f/8+Jm463zfYY63LxLcQGuvceoBTrYnpcE11rC2EY3dOGcBpKwMM4LTJZLc+5pJinyaTJDnmkpvjGA4DOL2KR9trwT5//szrSnpJlr1xzC0nJ5DvvSf12WN+ZlHVsUDSfFLE5YJb0JC1xhPU0fhp/v3+++9ul/qCkmzu/cuXOhYzSeqGZayJHOGMaWAsCRIZn8jU2TGPf6lmZKzsw034rZKvyOuRjtPTU2ZyTghLUAgkLmD3Ohmcacs+BmfaZPJaz8jMrPnFyMysvARenkB2NbIdYZdBnfOC3JbjF2J6WAMGuoMJZrmMBY33HBaC2kj2jp0b2LtHfqsx7ZjyoNDOz88jw1x4M6rRhcG3czieWMsrrzurrYUfLgrqxAAz8pkofy9mgvkaDcsxN6s6S0lDuMmv6vw5ls5qMvkk9o5gTMsm8iHX3sf+cwc9N/Dn4t//n+Ruih8gy5VAzFPIkZ2xMaQpFLkx8Tf2tS8gRV5UDQ2+QmC8QMzlwj9KFqMqeiS9fjXWtTeLyPvaLM8qoPKgefJ6bkw/yx15INVBKl1q6/I0VaTYJJtFnrkx9wsniQ+B5CugH9WOHNruWznma2LEPP4547l7skEk7e5AsDEfOwUYwKkTxVwB5i72DODU82WmNfVeQ/1AjOHUTSLX2FdsBnACRjV6264tehY82JiP2xTQD5rEXLUqHF27Mv21LN0Ij6mL1bDXZpG9xYwKjH1XMd/ZfRllQRZR1QShmL6trhjpzCWOv4LFT+IyMks/sRzZhNOVZOHHNYxoK7/8d5TZTSkjHL5CAIHsBBicqWdZTIOwrQNVD23YGgZnhrn13SumjxNZrfc9tL99CkXOj89Uy3ZzgpGZqZwJpxiB7GrkyMtjTP9xqkyMuZwOGNzwg+Xa1ZlZnSW5M4RJNvC7t0aA+n20RCJcjyTVaN2ENRMK8MTahJizBtVZbS35rFrwNqAg4arx9UxUsLLzIzPBLKLI4fXOUmIdI+Hv7LZm/CNlqyRRNyR0H0X3CfSnhfFP+irAmITMOlYVzLNXBpV3lzQGeYFtYq7s9gkySST9XlBbgLMWubaDjl9vX0AWsB2fBEJAICmBmMuFi3AW142zs7PGRMXP9nHpZWELAmoR6We59avb8ZPkNeKjZzH1UJ0K2xaIUkhjzPkbc78whbQQh3UFIh8pa6xH1o35wkdX/zH+nFr4IWN72H1hqDIOZ/eh7P7X6gIM4KyeBblHgDGcWXPQvoDYF59ZI5Zs4G2vBVPLZPwAdbKpJmLxAr3aqFkM4NTTHj8NTFeYIm9w2FdOnnaql5nNrons20Y+d7UAo/1rtS4C+tnaqTqY8b+AqxdwuQisuxDkV6mPEKyLzNERSFbA7h/ZLYTVE8XgzOpZkHUEGJmZNfvsq4d95Zk1YgSOQLIC9nlhn1PLJyqyy7DYO8HUJIi5t9h3zEo/3uH/bk7f3ZfPF45YCbSNdfs+GulK+W3Y9ilvXy78ZLKMgCHAE2sGTiJfdY7Jx9R9U6XFHsaMHDEOIsNMsADkl49+E+SXL7wPmoE31Yi2F2oSi3ZVl+yTW3oOWLPM1VDWD/xowF1/Whj/pG/kHY7IBvqwDA4uAfG3QIYdrnEvtfglrAcXNDM1cqpkYzgFrJz79zZEHaOkO+sxm6W2jX0BmfU8So2C+CAwXkCDJvY5FRwi/VEVVTRt7dr4eT5Bqvm4BQG1ANVE0Q2n+DaS+nIqbGrMa3AqnR8PLjWzYs5feySuVBnS1VcgpiwpzMgeXN+jD9h+yWEjP3rxx527a+PHSsu63sbHLdiXj20CDOD4MpGn/6wdTwZw/BxJYXnuC13BYzh2Z3PW8yiFkjMgDrrn19ZW0QD1xkdTB3iWt0vZM8HUzNMpEJNGXZbV+0v214JHFjz7xiJXzpG8Je3eVl8EaYxs3AZ7zfFR91tjgm0b143ZN9gm/q3gQfM7CGfJj0FMYn4XacnocSwEEJhVgMEZnzey/pq1aRRck+PvHPkJGbnM0zUOkJEZR9F3gZGZvmJsj0BeNbIeVLAjXGXo3FdRV2yC2tOtDxb6PnQUDBb13T04uv2xmMrXnrewwJ1W/aRyzFEiy4yda/N9SzU6ny0hBwI8sRaAJPWxs96J+W2LqVJkDLGquh82t5aZYFbuxDyJOOvYhBW5+b+z2xP23az5Y9d8BL0B7Pj4uLEKV9NEtx8GvDivOpJx+vlRiWmd+9vHL+s2qv/yeh1ocFriD+q21GMKsn327JkKvIT14MLh4eGLFy+qCsxtVsxCzG9pxGwzBiToBTUGZZ+kjbskstK+gOSbrkR4icbWBGIuF75JZ+vW33j5ZY3LqKJpPK4uDqU+JNSYXlYOE9BoqcakqvlgkUOiaiWqlaWanflgw8wj99L09c4csVsIkQdis+IFdJrH/AKZTm1NLU5Bo7F/ukDE4oer5uvGNiazb9OlMRBWBgJ2HyrNqysDOEEmTvVxawM4cosZn4nZZkwWxFzZ7PN0zNFn3de+gGSaqFnFFLh+n6Kt3asB1bmPTviJC8TccnJJSHwAx8WzWtB4jlqV9kWj2lKbFTwNTGm0c5krZ1Bytvwxsm+r0yqFicQ6x2P6tuqtK10TZmvkI2WKm2I44XGHBRUo6XLHaPYwSfZCIFMBu5aPaSYtn3AGZ2Yy39rgTMyoS8w2Y7KDkZkxeuyLQGEC2dXIdoQXzp2Yudzq6fTt9wXBzvGr9+VVvvbAYPxd4GFFSA8qx/zOiwYB9LNQww6xzF52Izyps28ZEI4yt4AujzyxNjfygPA1QKfKy9gxZtjT2D3+K91ANDaOeQ6qcXdmgjWy/N9KuyaoNiq4PrDbE4sVfSuHfv1ODYvO+Vq6Z6CXWf26X/cnNRZj0qt7/H1but3H/nOL4NcBB5/zf4bX4389Fa1JX422YtGsMF0oU7gR1SNJU2za9kjHFGH/PYygF9QYrH2SNu6SyEr7hCp4hm0i/kSjMIGYoW0/ySn3w3Wz3LiyBVWhnyiWEQgEqt61xqfUZIqvsqv5YJpsv8GGTQA408eYs3hAW32m2BJsygLqodgjNVXkI58YmzWlwXNgsx4rCDzmd9qCXZb52Lfpskyscj+K0YJS0uz+1yppZwBnJnYGcNpg4xuEbSHY6wsew7EvIAzgtBWMtkaIPPWoZdterC9eQC3D+BbagKdqVgTUTzDoghCTOr0eRz3ugqdGaCDCdig47SuWwHwPnVHfNuampC5cStG02aF6M/JGfMwzatPGrR5aoBQzDlYPhDUIIJCvAIMzLu94uoana1xhcAuMzDiKvguMzPQVY3sEsquR7QhXGWoPNUyV6erQxRwoso/mx8q/MxiTXn/fmOUi74zYUDE5FUPXtk1MF1sxnHwQoC0+g9dTjQ6mY8cxAjyxNkZvpn11Y8IIOWaukLF7/Ff+24CCvTSyOvjlQMwECzB/+Wj/dF+1acE3vO2k2dXkL46LfNA5EHk2GudSW0zbbt4H28c8jBjsEvlRN4n9iVg60GIPDehAnWIqDCotimRkctLfbL6sjEy7hkdjyrPd6I881vKb2Y/XaxBwvhmVyyeWIyKwgIA/aNJ5uJSvG6pH7MeG2t4V1plqNtiygMae9BjW+fl5fOWuhp/u0qkJVFLbJpEyEDNi2Oualki6iMYqAjqvO4+r4mS3PDtDGL9B8BzY+ADjQ4i/uT733YIgzjHzJYJd+NgpwACOI2IAx1E0LpQ3gKNkxjfzGk3Gryx4DMeuRhnAMQqPehNtd5U0xpv+DXIjaXw1RiDmfpMLP+UBHBfJakFFOnLE5v3794m8tjdIwoQf7Vxevc6aMKUENZVATP9IN+k0ujXVEQeEo6P79yjbQojpp7fta6yPbOFrBGDdoby6EjPBjGzlKwSKFGBwxmVr5KV7vqaRagS/5tKBeLrG5c4cC/NlZWRsGZmJhGIzBDYikFeNrEyJGQKa+wVQioZ+rbXzAdGqCMVE2C9sqpf9G5Fto6b+Lr2WS3201S7JsxYJVaydzTndHYgZ0OiVlZNvzA2OyUkJsK8AT6z1FZtve/sWxjIPqqmqNebdjBlZZSZYa8nRiK3fCmnbbsA097agUluvyRj2o2N2ZblkcnSGdLY/XHwGnLSRgc/3QvPgqdnFnibUqyr9MTJnWF/QyaKG/rr3ouqxGrwmZiZSzPVhcASCHG8LZ47XJbcda8L19iS3vj3GCSNGUAjkKKALr9FGrKco2VNMVbk9kKGYx1yc60lmDQISqF7zpaGo+Ka7mkAqk6pq132IpLDs01ncObY7oK1emBLJiRTQ6dlZnBSU3mAcGeAcm6l2i+xPzXH0+P5pr7bEyKjKZPKelH+3wx7EGBn5lHdnAMflDgM4jqJtobABHCUzppsw+ZXH5y14DIcBHD+j+y7rctRWK+mhCg269g2Q7QsQ6NXZSXYAx88I9Zf1hqvI54TUJd9CybevnPGDEr4zy2UL6GW5MfOFIlu5M1nFtHaUipnuWIlI80hjkhYTz5hwhm0THF1xjmmmDjsWeyGAQJoCDM64fImstuJHL13IkQvBNZmnayLdBm8WU+UxMjOM1+5fZNFtHJZw9kJgjEBGNXKVTA2ttI0iOoe5b+TpGWD7EXkXEy3YD/b4W1bLwXyh+APVg6qvKfjRVpVkY671rBVrTB5pnDOmAVDPsiXXUI0uzDhW6gAAIABJREFUqc2xDAGeWDNwFvtKA4zG4Lzq2QXmPgQdVT/tevZpzMgqM8F8zF+W7Z/uc5uqNeaWy1uw+412ZbmkhnGGjI+GfqUysvHU2S4fFhk9KuffJFamLPOTRWrl94KVUkxDcBjC8nsZjem5IxP8SFXb4YyaqW2XRNbbV9e+PcZEEkU0EFhLwK8gYuKQ5qVDozOHh4d2/GMeibBD4FsE1IJSJfvt27f4E0GnmComdQjVHgNwEoHOe67qYqTzexOTJJlA5hNQT62zC6azeMX5nPH9o8guZy/MFXs0RjwjHwQxQqh/5evN9wRJ/biprWEARznCAE5ksSxsAEepXvGKV/YYDgM4kedU42a6EW502DXoenFx0bgjKwsWMIpEPdV2zV7ffvk1GsxRfznmUSRdpXU9WeamxvIOwRFtEIa+Ay4+VgKqETqHqlRxLPA4QmOOaJSmsx+n03zWek0XnE4iRV6X2bVePFhX6nWDtVGelQggkKOA3YTj6ZogTzuHdoPtIz/ydE0k1LSbMTIzracLjZEZR8ECAr0EcqmRXaI6H4axRxtcOMMW1NnU4zr+vTY7HD07YW8QfOv3KNWzm3D6UPGPtho/ijrfpAV1wDtbrXpxTd9iEJSKZT5SjS7jzFEiBXhiLRJqvs3swTr7ijE+Vhq0bLu6qmvs15UDjsVMsFa0NnR/h5hxZ3/77Jbt+1KztjLjrdSqi8ms+ACDLTsfVw22n/ajWtv+44M654NfSpj2cH5okb/l6e+iuyzFPCdtdwuV6vnKv5/jPm+w3BnDYPt0Ptp0+aYrHWFisimBXk8RSWbM7wfMBKuujt3U1nFV/W3kgaGZkAnWF9BZoAd21YWLr3HU1NTop34AYq2nSfz4574sxs4fch7QCs2dhfgPFoipBztvnww+ur2jaq74uyZ2UMO+tX8rLghzmeubOu/uJWnxF+EgqvWPvBOsMmEARw4M4NRPkLY1JQ3gKI2dlxR7IKJNKWZ92WM4tlsnewxg2dvodrhuirelUW8u1W31tm9ZX56A+qHxjUM9RjnhYzGTYyotKt6dgznVcdUaVyMwi6dDJoGybxgXf0txEsNtBqIbf51Pw0e2OiYHjHnVtn53afLjBgFG3hvVNWeVKXNB7igaKV/GA1s+IoDAhAIMzgiTwZn4ElXS4EznEIE9whCPVt8yqIXrG1RrOmPYtuO66223TBO1LilH34hAFjWynxedYyyzPhmri4l9tfGj2tl19TfWsp4j9QfEIi/aQSBtHwc8VJBX5Wvf47bHoNrQ7PUxk+v0sIdecGSHk8i3dsGmGk0km7YWDZ5YWzHH9QCPUYsNqFN6pcWo6zUNbORAIjPBWvMiprK0G46tQefzhX1fKoZogbTGPPznR8M4mf3NqmVjImZ9Y7/lWv922Bq1gP1gx5/z8dGIvK0SBGhcsIItE//Y2dqzG4uDU6e2cmTInTEcHIe5d7Q7qNt5LGBuZ8LfiECva7VdrS8vpkEfzQlxT4QbEZh2PMg4EF9tR0DVjUrg77//bvyQUqChClpFUYV21h85Dg5a5Ec98Go3yNXiXeWpnSK1i0+UzuXOZwvU+Pzw4cPCFOpIxlRwfqzmKPbxXYZeLQo/2r2W/ScIjSfjXZiRPSO/y7zir8+6aK+1YLf0GMAJ8sUvNsFXgz8ygDOYbvyOnZe7yOtJ35gUP4bDAE7fIlHfXoXEuGGvcdTlWyn1SLJmGYFeza3Oy9oyca4fRY+D6Hap7ovZ14dqR/X7NDlkaz1oW6b4W4r1MsOaSAENN3VeJXQzdPkTSkfsvAmrmCv+kSkdvFkMkQJXO9+oeQcf3d4x+MV0Xf2myqmYbkvMNnb8+37r/xpL333ZHoHiBRic4emavoWcp2v6igXbMzITgPARAQQqgSxqZD+z9Py3/dCCxrfnuI2oOGicxx7K8OOp5d3d3WCN/TG4Wzptf62zH90Yt4wqX3WEjUHCXhnXSFFfqd9Hrq/016igZvTrZjYRT6j6OcvywgI8sbYwuDuc8eotDYHq9ofbctoFDRW23arWdVV18djD/Rz31/YrX+NCTWLvmOeH1J5IIq5zRsIoYSKa88ixYfdtI2r72KB//gyKgX2syUGCFyaobRcf85Fb6sFoI+vtr/SE2cijp7B7550M3cuZPJ69uiiTH32xAI3yo974YtHgQAgUIND3iV5VK4mkWtdYeyQruFCsVbMU3NBNpCQkEg01e+w2XlAg9VHNAE0+SST+OUaj7eRy1Olcr3Lk3WCcY07hJauSYZ2pOWLYq6kwd8nxOztVrzzobrsrgFvQbLHOWAUdt41fnB1dfWHy8YrOrGncIOZs9SNfFZXGoOorgxJlH2tyEAZw6jmy5JrgUuCXomqZMZxh2VGXdGsYwOlFatywF6l6x71CY+NMBYJ6yp1NjQsJ3njSldauW4OEqGBrl0wza3C07Y7AHJXR4KiyY5oCfqcpOKfcxzl6jm0aMT3Khbtgnb8FU0EtGav6ia9RrzbSvutdvhsLS947ruLfOaxXxTamR98XhO0RcAJt5dBtsOKCccJOPhYxLJm9GnVKDoMzMc716sAoCcFXS1buMWkZtg0jM8PcOvcKSov/kZGZTj022LiAf74Ey4nUyEEGdfa/5hgsCu5raODCnkQnyV56Qe0wbedlI5VvW7tXeTGtpwpk50Nckx8xOAsm/xic+/7HFKrRtsyd3IEAExfQ1axvH40n1sbkqVHTzfSgmlFhqVad5DYK7wTzr/B/LWsafdsMvL82+tvfjDLhb5b1spHGGKIF0h60GjuP2NlqcSFoCrufRlFoaqbOPbdBsOBvHHw14KN+MMl/4aAu3zE3gQYcqHGXMb8ht2Q8GyM/yUr93obar0ZQIpp2ErDeTBL/0hvjxDTinMJXNpptnkL8iQMCSQn0vd6mcIqpiaWfPNcPBQW//WPAqublt1gMH74aL6DfUlIbT03KYKzTCFnNAP1YlFoLai7O9PtbxtEL+EpvPLe11Qy+vb0tIKUkYRkBncKddZw2WOZs1VGG/dJ/5z2eAZiqQOM7DrO+k0Qs/ghm9fReZ988prUQuHWWhAGMGe1iZPe04xWDTRjAGUxn7MgAjnAYwzFKyOCvGMAZTFffUYN+Rg2l+k5dEhu8HiZr8hJQ/vaqi40Cs3zCFflqJMf4vUw/VtWNDN3d0MXZX7+FZfuXhod1E7bgRhqdgH7/tXOmk64Py1QZ6sR1Xos0tjNrR9LJuAUdzu9auvXBgkbtdBUKVs7xsT4CoOhp1GuSY0VmdK/6ZZKIRR5xTD9lkngSCAJrCTA44+RFwdM1TsNY6Hu31whqxa8YmZkD324MdDbV5ogSYSKQkUD6NXKA2XlHr/N1zUGAnR/VvfIfTNX2OkRnh0vDPp0huw2CoaTOwN2OMQtjehwZVb7qYLY9q6z8Up80xipmG5UH+7as6h2NcscElcg2VKOJZATR6BTgibVOomk3COomP3BVixNeV13IxqQAzQid5DYKM8Gc9i8LkYOYOgl/2a3ED0YpVHLzquAVYTVKIofg1RoI3gZbXQLsh1anAlE4gbxab5Oc85GFtO/jWX6wdrvQ3zLxZTuvFfkJe1kqb50v2PW58h3WsdGCYu8nmWUEEKgLGG3T+sZaE1kDNu47fqXayho70BywYDipM+TOx8Q7Q2ADBGIE1NDStC41gfTMTeQIZjUfTKVaZXuO3mBMtPPdRtp2e2axVkF1ddLw+jIPCeWbZYnHXB0ou0TphF3gyUsVJx3Fv/egW012xBxs32rd7WgvxAc708BWFT0hOBb9LnjVt+08ze2+QxVy0P3c+Oxxm3Sq8Qq7yE34rYpNZPOVAZzB7MEZNDicFHZkDGfyXLAvwvYFZ/LIFBCgLsL2AygvXrygOVpARrcloddIiB7vWPJGQFuctV5lUnWxCmd8/HU1VpNYs1mMYAv+KviRgiClxkUg2JKPWxbQEJM9GUwdK91LmnsYqt63rWeKzneN7dTXz71GkwpiHh9UW2XuHpCU/K6uEq4RRUVvKgF7cqk7ih5pmLs8uGNVC/ERC3bkIwIbEbD7SnNfmiZHZnAmkpSnawTFyExkaYnfjJGZeCu2RKAukGONbN/R07cTtvxPTk6C0R6NaegWm+0mZ3ezr25eX+N3b9Vdmna8aDuVr88YINtlJtjY+KgxwKA8BBvrqa3s2rFUo0Em8jFxAZ5YWyyDVNkZPZfOerBvPDV82jaSpmlgk01BGvOWNO1b6jsKjRrUZaRGPUbqZbG7fe9KUKunIiazqlxTm1Iv2ouMcDCfXie/2zH4yhUJLej2g9ts8EL9hwf0qNzg0IbtaOe7n+TG5XjnYdFbbC/77qxKwiQxkXbkE+dOW9feSQ69fCD2jI7l48MREchXIOaGt7toaEEXtFUSq/EX1WJqNfmR6bW8Yp1SakN3lZKQ3UFVbvvWzjorVyyu2QlXETba1bpQqNkwd7qCjJ77cIQ/t0BndaPaUBXTTNHQFSAo0rqM6HB2A9ivE2dq5Me3GWYa5fDzJThE55W2sy/shzBJf3ym4rFMsHZHngEc/3TT8iQFhgGcZcp25FEYw4mEitzMrr8iA2GzQMAupVUDeL62ShAZPi4m0Da2EFRM7uMkNdSY1KlFEd+A9KNN6fXbvU7GLajZMCZf2HdTAuoHuZLTuKB+0HxjUPW+bT0Oq3cujCc2/NjOd97pilev1qfNFLsx5iezs+M87enjd8P9aNSXqRemlSc0X6CtfeVvs9YygzPV1YCna+pXRWPNtDXIWoVfx61Xjn6qebqmb9bYjYG+obE9AlsTSL9GbswRe0Bmqo5Y/fLi36C0BzfUHWiMeX1l0LH12wb1jQessbPYr4Aal/OqfNtq2Enq1iCn6lyrj1UOKB7apV7O/aQNC3PavVLu1EybUkIbIKATM374pSrbOlXzurINYJlwF6Oym3Ccrf4ggbsQTXgUsfxtJE2p1yO7JqgyY6rW1cgsWGB3V/jqC8FTXAtEpn4I42wJIuw3W+vh+GuCAqDmlP9tW7HX4eLbu36A/nK9dTV5U9g/XNuyRucDvV4f57u50hbhmdYbeV2BxBeqthh2HqJRvi209NcHT8f6qUvhepI+IDFEQAK6RAf1lH8qtS0vfIpp2EUtJaPd3BbPYH1QBS9cANou0QtHg8OtKKCGmVFzBcW1+qjTk951fJbpgmYLz9cS1mWqPmaqlfGRZ8s0BTqrSBW5OR5FUuEJBuP0sboadEbJv5jM1JOql3b/oP7ytKP5ovYPLZMAv97/9SOj5foufsFTY8PfnlNYOD5IsLxwa9DPKbfMAI6jmHBBp1WQ170+znTZmTCB8UG1td4dCGM48Zja0mikpXA96ZWWpDbu7Car7ivpxEwKf5XIdLZ23DXKLczXCTIEVJuo4KkpqBLoYhK5oFJNL7iytfVQMkogX9UFOhs2OkPHt20aj2uXZB1XV7b6jsuv0dUy5jI1x0W1PgIweXbEFACXfGXZYlcY1RTuuJ0LGg9ZvmBwxI0ItJ0jiSTfODtS6EwxODNHOWFwplJtOzfdSTG+9dJ5CHcsf2GOTF8gTEZmFkDmEGUL+NeBYDmFGrkN3zj31fIP7rK1BdK2Xrv7t+0qlmAosvNK2xa4v75eM46MuR94tVw/RJDL9scg1fXwk1qjHl9bckb2eTuHLvN9Qt44lRK5ArSda0mVPSKzroDOUKMkN14WeGItMstUiRi2kzx2okAa80grJ7+0MhOsOd+NPHZ5M76P2nzs9NYaD66piZlCfF2mtC0oQ+NPzmAUu7EZbZiMaWDV71uMCW1k1tSb/m289fUrRntkquu7B+UhSKyKVn2X+DWd7engcNVHZU38IZLa0u6GJXL7MCkxIoOAL6CKTKeJUQE1XjH8lfFVoX/cmGWNO6hdpOjp+q8+s3/QkcvrXhnoeMfk/ha20Thg33aRToT5zrjCzO0Otq4huu5Nm2QdsfFaOrJdN20kCW2MQDA7qF4TqYs37RlaP6IO4R7Daixv9Vi5NSqKCnDaGKrYK0ruEPbCVL05VaP+QX0TP3/9bRoj1jYcLyJ/e3Xc/GA3u2yUN1GnwOLnWuMyAzgDsqlvQ8WXn+qUHxDtOXZhDGcqVQZwppJsDMcuqNUZqvN62sZAY0xYOZOA2oHqReoC29nO8S/IbllVoWtJzhRDBVuN5KjZqcaDjuiO3mtB7bTt3CaLyQtbLyYEtkHAF9B52nl6TtsP0oXLLsa6rCVVPelia0e4+lYXqwmvq/URAB1lwocIFdXOjKinWlmjgXQ14fwiNO2yLviSrB/aXqMyPHfEpk0moeUikPi9GwZn6pcjw2TMuET9gjkmtJHln8GZCtDu8KpeGOOsOsWudxq/VdaMOeha+zIys5Y8xy1JwKh9Erld0qitHkHj1axaqUQ17hWzMrhtVwXYOLBjV2oxvcIAX92omBj23caOp8Gor1ZsM/RNZrW9UQkO7vDWm1I+mk6TxuIxLP4L75VFNZp4p2bhLONwhgBPrBk4Y77SxVMXOv+65y/HVHbG0dtOcB1ijjrxmaLix77v8vX19eHhYX2vkcHWA1x4zbNnzzqPmHsaOxPoNri4uDg9PXUfgwWdD/v7+8HKhT9++PDh8+fPjQfVuaqxhrOzs8Zv6yuPjo6urq789TqlDw4O/DXVslL98PBQX681bbs0blytvL29PT4+DgJUeys+5kbgw776+vWrojRsXzXotfuwfRPcy8hrxVYFTOdI32jf39/rtLq5ufF3VI6r+AXFwN+gWl63YNTjE7/GLlQpXEzi08KWCEwooCpArfbq3H96enIhV11TrfdXum8HL2iQvWrI7u7uDg5Ecati5RYGB2XvqPB3dnbsbeb7ttSG7nxiZYes8qAGZ1B320nW4KO6cG/evLE349vHx0c9SnJ3d9dGoW91nRx/NVAD7OPHj0FrvzqoMkuZO/4QbUlg/cICOmHVl7ErUJ2e6kiOjFhjP05VrUZ2XDe53sfsddCq4vZr7WGng060V69edfY1qriNP+nqnfS2brLdR6jiozP08vLS75gHwxRq2yhpnMLiCmSCwpZCn6teNlwkGcBxFH0XYs6jtjALG8BRMhnDacvrXuvtQpXCxaRXchLc2L5cuwirRlaLxa8B3VcsrCKgDoV6E2rV6OhBU7MaHplwkETVolqA1b+TJFZxq6Id2SC0D6ohcY1RuxavvfFGvlXXQO3ttsSqQasN2r5lPQKGwMnJiXpDxga6UGgDdTyNbTq/UsWkAZPgyhbsNb6fGAQ4yUddmfWgQsyVbfwggIYapFQfv9IIQPzon/rmyq/qmiwBZ641SoX+3JphPhpD8IcRVDxcOKpWjGGQ6iaF29hFo4pYPdVuy8gFxUQXyape82Ol3VW04gEjD8dmxQskfu/Gbu2n0J9icGaOc8TuR9tHLGxwhpEZO7sjv7VLVApXksiEsBkCKwqkXyO34bQ1dartdZewbwdQ3RCN5AS3yNUs183xxoFHe4ij86nFQF49FHXc2hI7Zr19qbRDzrHybRsfUFaqL9nrJqlyRHfSjY6ecs2/2W1jJvitXTYSqUbbzvTtzEpIsOSkHCUVGJ5YmzyDdDHUaJUbBAvC7zXi5+8b1IP+V+PHJ/3Q/lrWhWPMn5L6V1je0pgwV9+3upPnpaZhUbdtVo/nYhFQ5ddA8OcqFc3FYtJ2IA1DB6PGip3WqO3btkt9vfJdjZg/k/V//6uE17es1oilftBqN61XaG07BusVebW2g+Pqo6byB1su/7EOUo9n4xrtuHxs5ztiYwHzE64c7HV0nTX+7tVy9at49fX1NUax7BWN5TduLOpVAnXWLB8fjohACgKqquqnOWsqAd0DXjePimzorktawNHVxlPJ7HWSquPQq1FagNKwJGjU2IYd0+/Q6WxknA49LM7slbKA2vBGpleFTd2Wwaenrga6SVAvtFoZsDRuVt8xfo26osEhIj/KJD4yg3HUrwk6kp0dZKOb4LMoHOWpLqr+ymp5cD5G0mW0GQM4jZnFAE79rHFrChvAUQFgDKfxLOi70rgyM4DTF7NtezVQhelORmNB1V++g4Ftyc9xvV3JGjlY0leqNVK4bZFm+ZGMkdd97yCkmUZitZaA+judVYY2GHB6quFU78HVS/KwwJfk6hxTqhKlhGhwSanuGzdlQWNXVFfF+NvB1UFXrE2UfCPhjTcu64VhjjX1gRQjnnyFQCWQ+L0b+0wfM8o9VQFo7DjrKtFrhE0XwGAMUJcIo+fC4IxxCS1scKaxgPnJ79s2bqyk1IbRgfxg25aNYjnVOTVHOIzMzKFKmFsTSL9GNnJElXLbZU3re/X+dBVVLR+EpqrH7hk1XnurQOxqqx7zvp0mg6X+Vb01EqS07aOdivqBElnTdp9XyVGBj4ykkbkVVwHPTmRRjSbeqYksTmy2sICuqJ3PwATXPZ5Ys/NItWHjoF/FqKuuXV0GgWvjtgu16uL5OiZ/C+LR92OR1yO1loKTof6xb9e0L2xq2xvNJl1ZUoitrnH1bNLJo7ZLZ/R0+jXeJOhsiaoJZch0HlrhN572s57znRr+BnanqA7u1igJfjgFLNt5rYSrPogpMCppwnFQ1YLL8Xp3KNiy+pivp3G+FNCLyDdfiPm6Ao0VQeO5v8GVve45zZGPRTZ054DaYJhqGPQ9eVUJ9hqT3aCqkqyTrt5S8q9++ra6vRfpowDVcTPCVBNOuRkZGpvlKKCqxCgAVemqTs/IERxtpkLYNr7WeJr3vVz4Zb5xeWShVSQbg21cKZzI6lixauzsKIQYW2N8rTFi/srIGOZYgIfFWea+j7/MAI6v4S8zgDOssCW7l65IxomgrGcMpzPvDEAGcDr14jdQFdnWqPCvUdWymjS6WMXUqvERYMteAvKv58tG1uiaoHO/c/S7l2d5GxuPmKicdDY2ygMhRZML6DSMueaoZlGnz+426lttE9lXVdnOovbRNSq+X6ktdVbaSkq1OpuGkqgHyOigMfk4xzZqSxjFcsVqTshGxPgKgUaB9O/dGF0qBmfaLnGd7SWermk8HdJcqfrOOAtUBhiZ6cw4A5CRmU49NkDACRinUiI1sotqfaGtwVPVpOqpdfZoVLc23iTVvvXD1dcYvaG2EOr91rkvWYN7WHb/qK6RzhojXzpbUxoKaCwSrnmmCtouV+k42DExzv25y6QdMf/btnPc34ZlBBoFdJ4alwJ3RvsLOil0BWgMjZUSsD11de28NmqQUJv55v6y/DtDGJMRzARr0FNjxc+DxuWtPWlklFH5NCCusUqZ0phZWqnmu5Kg6lOnUzUurwV91NVNX9X3UqMn8sRTaMatBYWj1kN1XJFoY41PKZ4qY20NDsWniuEahA3HVITrPvU1QvD9820uNxD8uUr5Yl/xxSIHFSpX0rRLVdJU/NrKida7whZz8dH2f8Yos/+lUS85bo1KWmbpIboITCTQVh24s2OzCylUJbqeN/pPlPkEk72AavCYutsvRSrY9K47M74+RuwbVsu6eGoztT/VhHBNKb/p1djI98NRm0rneGdk2KAAARWMmEKl4qFS4cqV9lLaq0JVdeL0lTbwS5G/bPTjOjsRfjgxy67MD84dpavv5UsJrPd0KhkFpYtbY8z1VXwkDd7GwKuVug7EH2IjWzKA05bRKvlGMVMx1mnOAE6bXnbrld2dl1+Vh/qVTWWAMRzpGRdeBnAmPx1UDg3w+lcquiql49sDkyek+AA7ryr1zMp9DYWtV6k2mhkqCXQ/e2GycZuALv69rkUqlurKaRd1zfSvlrWmrftWv2Rpl+zqffUQ+463a/u6Ul3DXyPDwV1RZaIf1JLLinZb0dJ6uyM5azxV0oyI8RUCjQKqWBuLZePGq6y0z6lVolQ/qC5ljYxaqQujklANkqiHqH11+dJHdV70VX0vXWEieygMzlR6qpF9f/sSXc+7LNYwMjMmmxiZGaPHvgj4AlnUyH6Eg2X1yOwOjtrSqlBUC+u6ob+qvjZuaKrG6TVAofDr9b5fl1WH1r9qJNSjukxTX0ptkfTXl1T5GgVbWawRANeKU6mQjwqJkZWVknZUJgYlMNOPSrWf9cFyOgMdyqYgbtXHTNmJ9vICuvbqfG8sRW0rSzrTJwfXpVI+bXRar2rOPU0kfEVA/xrdZBeU9po8tkGAY+fwFHk9UsXv8qBtQRVGQFn2RxXZNgqtT6eCVDzrzUoj5o1fqenTN3+NBlbjIRpXJnudlWrjiJ5LhbtUuTVaKPWM6Lzi+wj2cj3HY0qv085O2HiuRQnPLjlEGIGpBGJaHfbFpNRvU7jcFdnQnaroEo4TULtRxbXXmag2gFqPfRuc7ohbWFD7s++YRXwWqLWvs3sLjKTRFxhwqkYWKlXldonqHFuPPJDbTCeIn7TByzLRtcgez3IH7bsglgEDBb1OfB1iKorBhmnuKBYjvwbky0zJVDxjusBGWvQVAzhB7kiVARzfhDEcXyN+mQGceKuptuw8eRsvhrqKqupUfmn3qWJCOIZA335fY64lvlItQ9UjSqmun/RYjcLQ+JWduXg2orFymIAu+726TnbhbPxWzeysKxddxMb3NRpltHLkqLVg20Kee70u8kaRm+RO97AkqLwZEeMrBBoF0r93Y5/sDM5Mcs3RZS3N55WV+wzOuDOXkRlH0WuBkZleXGyMgCGQS41sJEFfTdUBHNaXGVxrL9nO32Dlq/bkVN1etamUy3YhzOvbXKrR9Ds1eeX7ZmM74DGY6qxnvLqxzEx7G0gdQ9VQjQeaduXY2RpFXo86hylVj06bDVmEZjyqPqylOF+qVZ3ratWZj/UNtJf9DJ8R5842Zf1w/prUDOspVQtSXQsV/spW/+o6pYagXyX4KaqHUMyaqvocVsYcUT3HFaz71lgYXERX91cfry1ddY3VY0sEEFhMQFdXXU5HXlLaTq5M16uuUY2zWBYYByqyoWukl6/GCKgeV7uo77mt1eVlAAAgAElEQVRMDWibT9LocldCXVsErjDtg/Jt8QK692z0bV2BiVlQDR7TODeawTFHqW8z+WiRTJSW+oGGrRGvAhxckNQ06sygkYcYHLeMdjQMU6t6GMCZo1wxgOOrTtKcqJ84CjbmIhlTTfixTWTZqLnqFInEuYxoqMCoyRpTtBq30cVfeac80qVVQanBoD9avxOWDWFKuG+nrzGz1l2pJKikqcCoBagUaQRGnVmVGUrLmNKi083IVpmPCZx9EWgU0DmrC77R8jfKZNtXCk1hFnM1UKvYaNW0IbSt15Vzkmfj7MtF29EnWW9fi5S6SY4yIBBlU2MhZyUChoCaLo2Fzdhl+a+MS3RqHSsGZ+YoHgzOOFU1LVTmR/ak6meNgm28DgQrdblwMclowWjD1CkyShdRRWAVgYxqZMNH/YgxN/I0+DOmo6dKre+g5SS9JwOk8asNVr5yHlPDVoMAjZhZr8ylGs2iU5N1SdhU5HWRH3BBoGHZWEgm6b9EPkrUGIEBK5kJFqLFjMBu8wQwhoDV2gsdE/isEav4RrC2HPOwmkuuyo9az/FtrMJaVP6oijMpeGHAE5NGjqvE+oBty/l6tqVI63Xi5JsuYo4AAgUL0PEuOHPnS1rfm6ZqN2pQcr74lBGyG7c1mhNtX6n1pY4MjY0ySsKEqVCR6NVh9AtY1aSPv2ViDDf7wVbL9adyFU/1O1Ql6USIP+gwKx1Fwx1KYD1inWt0NVNfeKpzTeEoJuqnu3tLCl8fOZ0jc5YBnBgoFTMGcKpTO4argG0Yw4nPROOaP9V1Pj4yG9yyb4fCyK9lvnJ19AYziyQj4ARUyxhnnNqxbksWEJhcQLWz6g51PHVBNsph21faS/sqhIJreZ2havm73mUbReN67aXOKWN3k5dbAkRgpEAW924YnInJZQZnXO0Tw5X7NozMxOegKxj1hYLbbPE+bIlAL4HsamQjdX3rTXVnlPyp7i3qMh5zA1FjIClfqfzrqkGd11fq0cdkjUt71c9NOZtG+ruU1heSSnUWnZqRecHuywv0vcGkgUFGvdqySRVf3xFXeU74zExbxOrrn2lV/ZIXv+b6+vrw8LC+/chg6wEutubr16/Hx8f24XQVfvPmjb1Ned8+Pj7u7u62pUvV5P7+ftu3665Xnupq9fDwcHd3p9bt09OT4qNTTslRy0YNUJ2uk0f+9vb25uamOq6OqKO7g+rQr1690nH1t7Ozsy7OhEcPSki+F4EBJspu5bVyXBmt7K4XMzW4q0w3clxXFYVgH11lRldde5s0v22rLBRbnYb39/dpRptYIYDAxgXarl2bquM2XgYGJ1/tz48fP1YtwJhA1HgwGgkxIWxkGzU4qxaXbNX68ttdElCjwjXyq9bXwcHBRmRI5hiBqjGvQqUOo/7V+ajQ/G6jypVKV9WeH1Cojo6OVG7V/XTls1oIPqZ2ERBLdaLpX/0Fp1tl4vrUOuMm71OPyVP2DbrnAQgDOAEIAzhba9wyhhOcAsHHtk6QNmMAJ7Ca9ePFxYU6FFWDZNYDTRh4vuOWEyIQ1GYFzs7OdM62JV/TSLRB27esR2BCAd1qUce2ujXZ2I+reqaq0/WnTu7WunKVj2Tc3Vt3O0+54LrqDkdEqXXVJywtBIVA1gJt3ZakurcMzvQqYwzOJFV6e+XdgI0ZmbHR2i5x2kutFB6tsfX4FoG6QL41cj0tbo1fb1ZdP33l92j+/kzq69dz3LnTVUg3PfWn47pD/72HOdsjuC7V4xeCwlBY5avUadKCGxNwA8vKmqpsaARApaL4fm5G1WhbVAsrmePPXEIYIMATawPQjF2q/kv1NJHqPjecuEzNa0TMfcVMMEfxfwsfPnz4/PlzuPbXz5u92hozVfQTAqL71YlP2xJQW//FixdVmnWNU/tyW+kfndpnz551hqFJ2ycnJ52bJbiBon15edkYMa4ejSysRACBFAToeKeQC1nHQb1rVXPqDXamgtqwk4gNEEAAAQR6CTCA04traxszgDM+xwsew2EAZ3zxmDCE+A7FhAcdE5QerB8wbX7MEdkXgUQE9OsPV1dXbZHRgzjaoO1b1iOAAAIIIIBAX4Fc7t0wONM3Zze1PYMzI7ObkZmRgOyOwKYEqJE3ld1GYql8DZxivsroBkcunZpiysYGExJ/g4kn1nIvHr/lnoDJ49/5pKbmRk9+0FwC1Luz2qKqW1ltX7EeAQQ6BVTvdm6jDTrfWBgTyCrbGJcIvRBzlShxUAQQQAABBOYW0JNe+mkQvU+4swehXw2ZOzKEjwACCCCwKQEGcDaV3SR2YYGyx3AYwFm4ONmHqzoUml6l0TP98Ja9cQrf0q9JIReIwyoC9o1F/ejyKrHioAgggAACCCCwrgCDM+v6c/SCBRiZKThzSRoCcwhQI8+hSpgIpCnADY4084VYrSLAE2ursK9yUGaChey6sRqu+vWz0Tr8dcMCPxkvI9KNLt4BVWCW90mSe6usdtKLZfvsyrZ/M5qhTkc3jHd2dtzHjBb0GwZ+8fBjritqponyU8EyAggggAAChoB+ZkxVoXoZRj+Cx8IMQL5CAAEEEBggwADOALTt7OL30BnAGZDvBY/hMIAzoDwssIvesnVxcaGxd/3GROJTwrKYrrZAlnGIDQrY0yD39/c3aEKSEUAAAQQQQIDBGcqAIcDgjIHT+RUjM51EbIAAAr4ANbKvseVlKt/ic58bHMVnMQkcIMATawPQstuFmWC/ZJneAepX+b989+eHzl/0/3PDMv9///59W8JiOttt+7K+AAF/FiUPEvXN0Kurq85d8n13lpG6fBPVmV9sgAACCCCAgC+gxzf1I4W///57fT6YGk7GALQfCMsIIIAAAgjECzCAE2+1tS0ZwBmZ48Yohws50+EOI2mZpsjlSBkLumNXTQlTt+L8/Fw9i6RmXikyimEZ1KQCgV4Cehm4sT2//GLg8BUCCCCAAALFCzA4U3wWD04ggzOD6bSjMXzhgs10HMNIWqYpcjnCAgLrClAjr+ufyNGpfBPJiPmiQTU6ny0h5y7AE2u556Adf2aC/eKjF1v98rn2QY9pbvzX+4y+5eXlZQ2MFRsS8H/2kplgvTI+8uX1+T4j3jZNVOWEB0R6FRU2RgABBBDIXUBdiWo+mBrVelBSf1rwxxxzTyDxRwABBBBIR4ABnHTyIrWYMIAzJkfKHsNhAGdM2VhyX3UrNE6o0qgXhWlWmDLu06dPuuzrN+zUxVgyJu5YOjT9GqfBwtYE7ML/6tWrrYGQXgQQQAABBBBwAgzOOAoWAgEGZwKQ+I+MzMRbsSUCCDgBamRHseUFKt/ic58bHMVnMQkcKcATayMBk939H5KN2SoRs2/YKEr1n/BfJZ4rHlTXAiE0zp/WPDq9VE0brBg9Dr2igD+RkplgvTKirRnqB2J0Sv3NElzWSFzbuxaN31xJMCFECQEEEEAAgakE1GDWb/nrb6oACQcBBBBAAIG6AAM4dRPWVAIM4IwpCQWP4TCAM6ZgrLivrvb6CyKgGWJa8+PHDw3K6d/g2wk/7u7uau5ZPQITHoKgEEhfwK9Y67HlnWB1E9YggAACCCCwHQE1lXm6ZjvZ3SulfhuSp2t60TEy04uLjRFAoBKgRqYkSIDKt+xiwA2OsvOX1E0ooDqRJ9Ym9EwhKGaC/ZILfn3/yxd/ftBvW/65uN3/P3782DgTTCJ6LdjZ2dl2abadcn8iJb9zGV8W9GRG2wnlB5LvpCnjbYH5vuXMzxqWEUAAAQQQQAABBBBAAIE0BRjASTNfVo8VAziDs6DsMRwGcAYXjAR33NnZUayqfxOMHlFCoDABv2KtJ43neusmrEEAAQQQQGBTAgzObCq74xPrtyF5uibejZGZeCu2RACBQIAaOQDZ4Ecq37IznRscZecvqUMAAUPgN+O7DX7l1/eNyX/z5k3j+k2tPDg4aPsVQ6NC3RTRBhOrARf/vU8qJFkjKDmLxT/mrNFPhWX627qSvLm5acTM9y1njclhJQIIIIAAAggggAACCCCQmgADOKnlSArxKWwAR6SM4UxSrhjAmYSRQBBAYJsC9k9M8lzvNksFqUYAAQQQQMAJMDjjKFhwAoUNzjAy43J2zAIjM2P02BeBGAFq5BilgrcprPItOKeGJY1qdJgbeyGAQBkCzAT7Kx+D+v6vL/5c0mSMPxe3/r9+JqGRQHOBrq+vG79iZdkC/myftomCiQvoFbFHR0f6rdxnz57t7u7qX3UC9R7MuaP96dOnzkO0nXGdO66+gTHPLd+3nK2uSgQQQAABBBBAAAEEEEAAgUiBtu4kAziRgOVtVsAAjjKFMZzJSyYDOJOTEiACCGxE4P7+3kjp8+fPeTuf4cNXCCCAAAIIbESAwZmNZHR8MgsYnGFkJj67I7dkZCYSis0QGCNAjTxGL/d9C6h8c8+CWeNPNTorL4EjgEDiAswE+yuDOl8IxhtsHJYmzOgOlvvoL3z+/Nn/yPJGBL58+eJSmt2PXN7e3uqNW8fHx1dXV/6bzfRbnqenp7pTqw1c6qZd0ACZf8TGwDUHVXPSGr9Kf2VbO1uX00zfcpa+OTFEAAEEEEAAAQQQQAABBJwAAziOgoVKIOsBHCWBMZyZSjIDODPBEiwCCBQvwAvBis9iEogAAggggMB4AQZnxhsWFkLWgzOMzMxUGhmZmQmWYBHwBaiRfY2tLWdd+W4tswakl2p0ABq7IIBAMQLMBPsrK/2Z33+t/XNJE5/evHnz5yf+/1vbi4zEaP8IInZFCvinT15vz9NbvzR17eHhoS1fNFPr9evXemdg2wZj1rf93IgfZtu55m+T5rLmubXB8kKwNLOMWCGAAAIIIIAAAggggEB5Am2dSgZwysvrmBTlO4Cj1DGGE5PFA7ZhAGcAGrsggAAClYD9E5MvX74ECgEEEEAAAQQQkACDMxQDXyDfwRlGZvx8nHCZkZkJMQkKAVuAGtn2KfjbfCvfgjNlqqRRjU4lSTgIIJCpADPB/so4v77/a+2fS3pf0J+L/P93gZOTk729vUYLXgvWyFLwSv3qj/9iq4zmTKohqLd+dWaNUtfWFezc19jAaIa6vTRjKt93Z7Wh8UIwl78sIIAAAggggAACCCCAAAJzCzCAM7dwRuHnO4AjZMZw5itpDODMZ0vICCBQvADvBCs+i0kgAggggAACkwgwODMJYxmB5Ds4w8jMfCWQkZn5bAkZgUCAGjkA2cjHfCvfjWTQyGRSjY4EZHcEEMhdoJyZYOpz6hWumjLx7Nkz/au5KGdnZ72yx75ho6kLvULbwsZtlWjb2za3YLLNNPrvz9Xrs3JB0Gu+4md4Xl1dTZ6uzheC6VWEfa9jk0dycIDqRLVdVNsuHYOPxY4IIIAAAggggAACCCCAAAKGQFsvjAEcA63IrzIdwFFeMIYzX4FkAGc+W0JGAIEtCPBOsC3kMmlEAAEEEEBgEgEGZyZhLCCQTAdnGJmZr+wxMjOfLSEj0ChAjdzIUvbKTCvfsjNlqtRRjU4lSTgIIJCvQAkzwTQHbGdnRzM6NFXj4eFBmaF/9YIvzbLQel3rY7Ln+vra2Ewvvzo4ODA22OZXmnr38uXLxrTnO32lMTmstAX8R8cymjPZORHLT3V1bfHXjFzWOdIZpt8PGXm45Xdv6znrLWe6Mi8fH46IAAIIIIAAAggggAACCGxWgAGczWZ9kPBMB3CUCsZwgqyc8CMDOBNiEhQCCGxNQI/DPj09GanWz1Ya3/IVAggggAACCGxKgMGZTWW3kdhMB2cYmTHydORXjMyMBGR3BPoKUCP3FStg+0wr3wLkF0gC1egCyBwCAQQSF3j28+fPMVHUBKrDw8N6CCODrQfYtubDhw+fP39u+7Za//vvv3febtGsDKPjqgpDB7KPss1vNdHu1atX9bTrXUa6B1Zfz5ryBDQV071ZK6981/sDe2XHhJc1nR27u7v20TWn7uLiwt4m2W/v7+9fvHjRGL0fP34wE6xRhpUIIJCgwOoN3QRNiBICCCCAAAIIZCrAAE6mGTdhtPMdwBECYzgTlgQ/KAZwfA2WEUAAgb4CbQNHVTj6IcXIn6rse1y2RwABBBBAYOMCbVXwhHfzZxJmcGYm2IyCzXdwhpGZmYoZIzMzwRIsArYANbLtU9i3+Va+hWXEHMnJuhrNt1MzR1YSJgIIjBHI+51gMdPApHN6etpppHeIGdswDawNR69Ke/36df1b/Q5ivpNY6slhjSGQ6a8mqC1lJKr+lSa51VcOXtP55jQdLuszqG2CLi8EG1xm2BEBBBBAAAEEEEAAAQQQGCPAAM4YvTL2zXQAR/iM4cxXAhnAmc+WkBFAYAsCd3d3RjIbf0XR2J6vEEAAAQQQQKB4AQZnis/izgRmOjjDyExnzg7egJGZwXTsiMAYAWrkMXrZ7Ztp5Zud8yoRphpdhZ2DIoBAagIZzwTTdO22S3mgrFlemv4brAw+GjPBNHUh2JiPvsD5+bn/0S0b71hz27CQu4DOLP/c6ZzglE56r66uekVmb2+v1/bGxhom6zy6r2oEleZXKhV+J8pFUtPb9PZF95EFBBBAAAEEEEAAAQQQQACBJQUYwFlSO7Vj5TuAI8nOUZRAmzGcAKTtIwM4bTKsRwABBCIFvn//bmypd4IZ3/IVAggggAACCGxTgMGZbeZ7lep8B2cYmZmp3DIyMxMswSIQI0CNHKNUwDb5Vr4F4M+dBKrRuYUJHwEEchHIeCZYrzkn9i/zaVKZkWG9DmSEU+pX+/v7jUR6LRizPkrNdJcuf76f3g6nwuC+Snzh4eGhVwyPj497bd+28ePjY2dQ6m3q10faQkh/vV8q/Ng2Tg/zN2AZAQQQQAABBBBAAAEEEEBgPgEGcOazTT9kv6ue1wCObBnDmamA+aXCPwQDOL4GywgggIAhYN955J1gBh1fIYAAAgggsFkBBmc2m/VKuN8Nz2twhpGZmcqtXyT8QzAy42uwjMBMAtTIM8GmFqx/pc2r8k1NMsH4+JnrR49q1NdgGQEEtiCQ60ywi4sLTTSKz6EfP34YG3/58qXt27dv32Y0uaUtFXOv//Tpk972Uz+K1tdXsqYYgdvbW/+3fxonBCabWPuaUI/2VKnTNDD72qUDnZyc1COQy5qgVLhoqzd1dHTkPrKAAAIIIIAAAggggAACCCCwvAADOMubp3DEoKs+1RDHYkljDGcO6qBUuEMwgOMoWEAAAQQ6BewnYrP+ubfOtLMBAggggAACCAwWYHBmMF3WOwbd8LwGZxiZmaPsBUXCHYKRGUfBAgJzC1Ajzy28evjBlTavynd1vcQjEGSuiy3VqKNgAQEEtiOQ60ywvjN3d3d3jUz1Z7MEmzGXKQBp/Lizs9OYI7wWrJGrmJX+xPqXL1/mNc/Hno4V5JFe0qVCHqwc8FFTWG9ubowd1RjVNsYG6X/llwo/tm2v1fa3YRkBBBBAAAEEEEAAAQQQQGBWAQZwZuVNNnC/q57dAI5UGcOZo2j5pcIPnwEcX4NlBBBAwBDQEyfGtxrqN77lKwQQQAABBBDYsgCDM9vMfb8bnt3gDCMzcxRav0j44TMy42uwjMCsAtTIs/KmELh/pc2u8k0BMOU4+Jnrx5Nq1NdgGQEENiKQ60ywu7u7Xjmkurxt++vr67aveCFYm0x9vWYBiau+XpXu4+NjfT1rchfQieNPaspuzmTjW+waM0UFe5KXdOnG8OnpaeMhqpW6TBmXI2PHdL4KSoWLmIoHL1d0GiwggAACCCCAAAIIIIAAAisKMICzIv4qhw666tkN4AiNMZzJS05QKlz4DOA4ChYQQACBToHv378b2zATzMDhKwQQQAABBBBgcGZrZSDohmc3OMPIzOQlNigSLnxGZhwFCwgsI0CNvIzzKkcJrrTZVb6roOVy0CBzXbSpRh0FCwggsCmBLGeC3d/f980kYxKC8UKwxvdc9T30drYXV2P/nzerFlkG/ElNuqn55s2bvJK5t7cXE2El7evXrzFb2tvoqmXf+lV8/Jl1dmjJfuuXChdJzXD78OGD+8gCAggggAACCCCAAAIIIIDAugIM4Kzrv/DR/a56jgM44mIMZ/Iy45cKFzgDOI6CBQQQQCBGwP7BSuPnKWMCZxsEEEAAAQQQKF6AwZnis9hPoN8Nz3FwhpEZPzcnWfaLhAuQkRlHwQICSwpQIy+pveSx/CttjpXvklbZHcvPXBd5qlFHwQICCGxNIMuZYA8PD73yyZiJpNdVqT3XGJqmCOslsI1fsbJRoO2duZprp7chNe7CykwFNLHHPw1zfK1qzFiV0qWfEBifR7rOHB4ePj09tQWllqh+QDT3C87Z2ZlfKlxi266xbgMWEEAAAQQQQAABBBBAAAEElhRgAGdJ7XWPVcAAjgAZw5m2FDGAM60noSGAwGYF7F92y+638zabjyQcAQQQQACBtQQYnFlLfvnjFjA4w8jMtMWGkZlpPQkNgZEC1MgjAdPcvYDKN03YFGJFNZpCLhAHBBBISiDLmWB9Bd+/f9+2S9sUBfVj1SBo24v1bQJ6Z27ji4+Oj4/bdmF9dgKa1/f582cXbc20NN655zZLbaGxoCqSOvf1lSaC/vjx4+TkZHy0NQ3s1atXjVOkqsA1DUykuU8D00vPPn78WOfS5ffg4KC+njUIIIAAAggggAACCCCAAAIrCjCAsyL+YocuYwBHXIzhTFhmGMCZEJOgEEBg4wL2mP/GcUg+AggggAACCMQIMDgTo5T7NmUMzjAyM2E5ZGRmQkyCQmAqAWrkqSQTCaeMyjcRzNSiQTWaWo4QHwQQSEHg2c+fP8fEQy/M0btu6iGMDLYeoL9GF/QXL174a4xlzegw5nRp9kXji3r0fh5mLxiqxlea96K5NHVVOyOMAPkqKYEgf58/f677nZnOYvJPfxVaXVgmp1aYukIat4Q1ZDbJa8cmj3nfAPUTp/XfQK0mufUNiu0RQACBdARWaeimk3xiggACCCCAAAJlCwQdfJdYBnAcRdYLQf5mPYCjjGAMZ6rSyADOVJKEgwACGxfQQ0X6Abg2BP0+mn6fuO1b1iOAAAIIIIDASIGS7t0EnXcnw+CMo8h6IcjfrAdnGJmZqigyMjOVJOEgMK1AcMV2gVMjO4pcFoKszLryzcV8yXiWVI2W1KlZsgxwLAQQqAtk+U6w+BcQ6W1FxjSwi4uL+oQlGakNxzSwelmJXKP+/5cvX+ob631Bc8y0qR+INbMK6PVu/lmjvFaOz3rE+QLX9cEFrslak9+aVXNNc1aNaWC6H6xtXBzyXfj69Wt9Gpi6Uo2XgnyTScwRQAABBBBAAAEEEEAAgZIEGMApKTfraSlpAEepYwynnsUD1jCAMwCNXRBAAIFGAf2aZOP6amXbOxOMXfgKAQQQQAABBLYpwOBM2fle0uAMIzOTlFVGZiZhJBAE5hCgRp5DdZUwS6p8VwFM+aBUoynnDnFDAIEVBbKcCSYvvcCnU02TEDTXy9hMc5Pq3+olNsbksfr2rKkLaO61prjU16ulVV/JmowEdGr4E36Uy8rrjOIfRFVXAM1Wciv1UT/k6T6OXJBV4/sSXbC6QE0+98wFvuSCfkvDH/Vzh1YC42ftur1YQAABBBBAAAEEEEAAAQQQWEyAAZzFqBc+UGEDONJjDGd8EWIAZ7whISCAAAJOwL9R4la6hazvm7hUsIAAAggggAACywgwOLOM8/JHKWxwhpGZ8UWIkZnxhoSAwKwC1Miz8i4TeGGV7zJouRyFajSXnCKeCCCwvECuM8EaJx6IT/M69GN75+fnP378ODo6MkBPTk78VxtVW2qCmX3/xgiQr3wBTXHRnDp/jZbv7u7KmPoSpGsjHzWv8vPnzy6xOllyz039nsfl5aVLkRZevXo1fjKYQtBLBX0r/xBa1qnx+++/2xeoYJeUPwa/pVFFNfdZgimDEzcEEEAAAQQQQAABBBBAYEIBBnAmxEwkqPIGcATLGM740sUAznhDQkAAAQScgO52ueVg4e3bt8EaPiKAAAIIIIAAArYAgzO2T47fljc4w8jM+HLIyMx4Q0JAYG4BauS5hWcNv7zKd1au7AKnGs0uy4gwAggsJlDOTDDNS9HsL839vb6+1iwv9UINRL0pMpgBoo01i+zbt2/2jkaYfBUIaE6d/8Kl6ttpX7sUHJGP8wnolDk9PXXhVyeL+5jvgqZjBfdlNRls8Ay3+/t7BagQjNvAnz590lSxYl6WpU5UffasproNNsy3LBFzBBBAAAEEEEAAAQQQQCBTAQZwMs24xmiXOoCjxDKG05jjkSsZwImEYjMEEEAgUuDh4aFtSz2Y0vYV6xFAAAEEEEAAgTYBBmfaZHJcX+rgDCMzY0ojIzNj9NgXgSUFqJGX1J7wWKVWvhMSZR0U1WjW2UfkEUBgboFcZ4JpvpZe/OXr6L6L3gammRj+ysZlTRVrvBOjllwx0zMaE77wSuXRly9f6gdtxK9vxpp0BDRzKci1kk4W9QR06fC1NV9RlwKt91fay7qq6CXRL168uLq6attSU870KjC9hrhtg+zW63rrzw+s4q9Zgioe2aWFCCOAAAIIIIAAAggggAACmxVgAKeYrC97AEfZxBjOsLLKAM4wN/ZCAAEE2gRU4bZ9pfXB7QZjS75CAAEEEEAAAQScAIMzjiL3hbIHZxiZGVY+GZkZ5sZeCKwiQI28CvvIg5Zd+Y7EKWB3qtECMpEkIIDArAK5zgQTil78FdxQ0Xt4NBNDEy30ZrA2Nb2p5vDwMPhWUxe+f/9+cHAQrOfjSAHNjdEbkIJANGdPPxUTrORjsgI6m4ITTa/OK+xk0Tyu4M1gKqWa/Pbs2TOVVV00tIHalO7CogV91Ep9pUKuTqCuKsb0J70jS2gaFCtsrmn9WqpiLAeBJFueiRgCCCCAAAIIIIAAAggggEBdgAGcukl2a7YwgKNMYQxnQMlkAGcAGrsggAAChoDuJ7Z9q3sBDI+34bAeAbVv9y8AACAASURBVAQQQAABBGwBBmdsnyy+3cLgDCMzA4oiIzMD0NgFgRUFqJFXxB9w6C1UvgNYStqFarSk3CQtCCAwh8Cznz9/jglXfbzGS+3IYOOjpLZX4wQMzevQ9JVXr17t7e0ptB8/fuhdPZeXl5rgEQReTQMrbIZGkMZ1P2rOnuSDOGiGWEkvRwpSV9JHzV/yXwimGU066UpKoEuLXiNbf8OV+3bYgu77qqgXKaY5cvUXoOk1gMzzHFZU2AsBBNIUWL2hmyYLsUIAAQQQQACBUgUYwMk6Z7czgKNsYgwnvqwygBNvxZYIIIBApEDjpbXalztfkYZshgACCCCAwBiBsu/dMDgzpmysvu92BmcYmYkvbI3dBx6tiQdkSwTWEqBGXku+73G3U/n2lSlj+4Kr0bI7NWUUP1KBQC4CGb8TrCLWBfHdu3d1bk1R0KQOzQTb/eNP7wr7+PFjfRqYZotpJdPA6oATrtEQQPDCJQWu7FDeTXgUgppJQHOZqpCrOZNFTmqqEqgunKaM1svqMFhdl/TLoHr7cJFiehlafRqYbnKr8T2Mi70QQAABBBBAAAEEEEAAAQRWF2AAZ/UsGBOB7QzgSIkxnMiiwgBOJBSbIYAAAr0E7u7u2raf6v5CW/isRwABBBBAAIHiBRicyTqLtzM4w8hMZEFlZCYSis0QSFCAGjnBTGmM0nYq38bkl72SarTs/CV1CCAwlUD27wSrIDSnSPO+6hO9DCZNa9GLqpi3YBBN+9XBwUFwe4y3sU0rPF9oms6kSU0aypnvEEmFfH9/r4uD/p6ennpFTEVak0v1CrWyLyyNP0igmW/qA/fiYmMEEEAgfYHGK56ivdjLb9MnIoYIIIAAAgggUJ4AAzj55unWBnCUU4zhGMW1sTvDAI4hxlcIIIBApMCzZ88at9SzR6qLG79iJQIIIIAAAghMKNDY2VH4Jd27YXBmwgKzcFBbG5xhZMYoYI0XK0ZmDDG+QiBBAWrkBDOlHqWtVb51gSLXFF+NNiZQWVlSp6bIkkmiEEhQoJCZYJWs3vWpl9IE043q6Ht7e+pZ6W9nZ6f+LWtmEnh8fNQr2oLZesoLTTEiI2YyJ9iRAuon3Pzxp1LaNitMN3dVjFW2NQdM3b+RR0x/dw3kKbGBhtKutmn6kSeGCCCAQF8BOt59xdgeAQQQQAABBAoQYACngEzcYBIYwwkynQGcAISPCCCAQJuAbix++fJFI94a59dof+cv4qnG0Qh5Y2jn5+eduzfuyEoEEEAAAQQQ6CWwhXs3DM70KhJsnIIAIzNBLjAyE4DwEYFMBaiRM804op27wBaq0S10anIvh8QfgVwEipoJVqGrGtDcDc0H0+QNzTuqZizoXT3VbI23b9++efMml+wpLJ6NjWN+JbGwXC44OSrAP3780CVF15Pd3d0NzmCUgC6kTAMruJCTNAQQCAToeAcgfEQAAQQQQACBjQgwgLORjC44mRsfw2EAp+CyTdIQQGBCAc0B009GBsPdGgDXxDDjR9/Ozs4+fvzYGA1+sreRhZUIIIAAAghMLrCRezcMzkxecghwSQFGZni0ZsnyxrEQmFWAGnlWXgJHoC6wkRscG+nU1POXNQggMLnAP0we4uoB7v/xt3o0iEBdQDNnND0veDOY5uxpbp4qtvr2rEEgKQEVYP0lFaUlI1P1bIP74rwNbMks4FgIIIAAAggggAACCCCAwDIC6vwygLMMNUeZSeCPIZyNjuEwgDNToSJYBBAoTKBtQpd+X1KD3vq37V6AfomykUKTyhrXsxIBBBBAAAEEEBgmwODMMDf2SkSAkRkerUmkKBINBMYLUCOPNyQEBOIFuMERb8WWCCCAQCXwGxAILClQNY712yf+QXXn7OjoyF/DMgIIpCZQ3f/2Y8U0MF+DZQQQQAABBBBAAAEEEECgJAEGcErKTdKyKQEGcDaV3SQWAQSGCeinCdve66UA9cimXgvWFnLbTLD379+37cJ6BBBAAAEEEEBgmACDM8Pc2AuBdQUYmVnXn6MjMIcANfIcqoSJQKMA1WgjCysRQAABQ4CZYAYOX80i0Ng4vrq6Ojk5meV4BIoAAqMF9OI+vb7PD+bt27e8ys8HYRkBBBBAAAEEEEAAAQQQKEyAAZzCMpTkbEGAAZwt5DJpRACB8QKnp6d2IG3TvdqGxDVavr+/b4fJtwgggAACCCCAwAABBmcGoLELAisKMDKzIj6HRmBWAWrkWXkJHIFKgGqUkoAAAggMEBg7E2x3d3fAUdll4wJV4/jly5e+w+Xl5YcPH/w1LCOAQAoCemVfcOf73bt3X79+TSFuxAEBBBCYVYCG7qy8BI4AAggggAAC6QswgJN+HhFDBJwAAziOggUEEEDAENBsroeHB2MD4yvdxmr81njDWOP2rEQAAQQQQACBMQJbu3fD4MyY0sK+CCwpwMjMktocC4HlBaiRlzfniJsS2Fo1urVOzaYKM4lFYGGBsTPB9vb26jFuXFnfjDVbFlDj+Pb2VvNJfITPnz9fXFz4a1hGAIF1BfSyPr2yz4/D+fk556kPwjICCBQs0NimbVxZMAJJQwABBBBAAIGNCzCAs/ECQPJzEWAAJ5ecIp4IILC6QPCrZ43xefXqVX394+NjMFRebaP7XAcHB/XtWYMAAggggAACMwk03qZpXDlTBJYPlsGZ5c05IgJ9BRiZ6SvG9gjkKECNnGOuEecsBDZYjTb2XxpXZpGDRBIBBFYUGDsTTO2b58+fBwkI3vUUfMtHBJyA5pN8+vTJfdTC6empZoj5a1hGAIG1BPTir+BXTr99+6aW91rx4bgIIIDAwgI0dBcG53AIIIAAAgggkKwAAzjJZg0RQ0ACDOBQDBBAAIF4gZgXggU/YlgFHgyVVyt1hzS4yRUfE7ZEAAEEEEAAgWECm713w+DMsALDXggsIMDIzALIHAKBdASokdPJC2JShsA2q9HNdmrKKLSkAoGkBMbOBFNi6ndE6muSSjORSUrgw4cP379/92czx9yHSyoJRAaBUgV0brqkaYrvjx8/3rx549awgAACCGxBoN6sra/ZggNpRAABBBBAAAEEGMChDCCQrAADOMlmDRFDAIEEBXZ3d+1YaeRHj2LUt2mcCaaVjRvXd2cNAggggAACCEwoUL9TU18z4eHSCYrBmXTygpgg4AswMuNrsIzAFgSokbeQy6RxMYHNVqP1Lkx9zWK5wIEQQCBfgf/3b//2byNjr4kB//M///Nf//Vf//u//6v5PJr1/i//8i8jw2T3TQn80z/907/+679Wpeif//mf/+M//mNTySexCCQroEv6f/7nf+pO9r//+7/rlvY//uM/JhtVIoYAAgjMJEBDdyZYgkUAAQQQQACBHAUYwMkx14jzFgQYwNlCLpNGBBCYSuC///u/b25u2kLTFfXLly/1kfCzszP9PnGw1/v373VvK1jJRwQQQAABBBBYQGDL924YnFmggHEIBPoKMDLTV4ztEShAgBq5gEwkCYkIbLYa3XKnJpGyRzQQKEPg2c+fP8tICalAAAEEEEAAAQQQQAABBBBAAAEEEEAAAQQQQAABBBBAAAEEGgVub29fvXrV+NXr1681Daz+jq/GXbTx9fV1YzisRAABBBBAAAEEEEAAAQQQQAABBBBAAAEEEEAAAQTmFvht7gMQPgIIIIAAAggggAACCCCAAAIIIIAAAggggAACCCCAAAIIILCuwMHBwcuXL4M4aI3mgGlmV30a2P39vSZ91bdnGlhgwkcEEEAAAQQQQAABBBBAAAEEEEAAAQQQQAABBBBYUoCZYEtqcywEEEAAAQQQQAABBBBAAAEEEEAAAQQQQAABBBBAAAEEEFhHQJO+ggM/PT39+PHj8fExWH9xcfHixQt966/XtDG9JcxfwzICCCCAAAIIIIAAAggggAACCCCAAAIIIIAAAgggsLDAs58/fy58SA6HAAIIIIAAAggggAACCCCAAAIIIIAAAggggAACCCCAAAIILC+gN3odHh7Wj7u3t6eJXru7uw8PD9+/fw/mgGn7d+/eaXpYfUfWIIAAAggggAACCCCAAAIIIIAAAggggAACCCCAAAJLCjATbEltjoUAAggggAACCCCAAAIIIIAAAggggAACCCCAAAIIIIAAAmsK3N/fazKYZnxFRuL58+eXl5dHR0eR27MZAggggAACCCCAAAIIIIAAAggggAACCCCAAAIIIDCfwG/zBU3ICCCAAAIIIIAAAggggAACCCCAAAIIIIAAAggggAACCCCAQFIC+/v7mgx2fn6u94DZEdMcsPfv3z8+PjINzIbiWwQQQAABBBBAAAEEEEAAAQQQQAABBBBAAAEEEFhMgHeCLUbNgRBAAAEEEEAAAQQQQAABBBBAAAEEEEAAAQQQQAABBBBAICGB29vbm5ub79+/393d/fjx4+npSbO/NENMf8fHx0wASyiriAoCCCCAAAIIIIAAAggggAACCCCAAAIIIIAAAgj8IcBMMAoCAggggAACCCCAAAIIIIAAAggggAACCCCAAAIIIIAAAggggAACCCCAAAIIIIAAAggggAACCCCAAAIIIIAAAgggkLrAb6lHkPghgAACCCCAAAIIIIAAAggggAACCCCAAAIIIIAAAggggAACCCCAAAIIIIAAAggggAACCCCAAAIIIIAAAggggAACmxdgJtjmiwAACCCAAAIIIIAAAggggAACCCCAAAIIIIAAAggggAACCCCAAAIIIIAAAggggAACCCCAAAIIIIAAAggggAACCCCQvAAzwZLPIiKIAAIIIIAAAggggAACCCCAAAIIIIAAAggggAACCCCAAAIIIIAAAggggAACCCCAAAIIIIAAAggggAACCCCAAAKbF2Am2OaLAAAIIIAAAggggAACCCCAAAIIIIAAAggggAACCCCAAAIIIIAAAggggAACCCCAAAIIIIAAAggggAACCCCAAAIIIJC8ADPBks8iIogAAggggAACCCCAAAIIIIAAAggggAACCCCAAAIIIIAAAggggAACCCCAAAIIIIAAAggggAACCCCAAAIIIIAAApsXYCbY5osAAAgggAACCCCAAAIIIIAAAggggAACCCCAAAIIIIAAAggggAACCCCAAAIIIIAAAggggAACCCCAAAIIIIAAAgggkLwAM8GSzyIiiAACCCCAAAIIIIAAAggggAACCCCAAAIIIIAAAggggAACCCCAAAIIIIAAAggggAACCCCAAAIIIIAAAggggAACmxdgJtjmiwAACCCAAAIIIIAAAggggAACCCCAAAIIIIAAAggggAACCCCAAAIIIIAAAgjMIHBxcXFwcLDj/e3v75+dnc1wKIJEAAEEEEAAAQQQQAABBDYkoI4Vva0N5TdJReBXgWc/f/78dQ2fEEAAAQQQQAABBBBAAAEEEEAAAQQQQAABBBBAAAEEEEAAAQQQQAABBBBAAIFRAo+Pj7u7u41BnJ+fn5ycNH7FSgQQQAABBBBAAAEEEEAAAVtAP7pxenrauM3vv/+uH+Bo/IqVCCBQjADvBCsmK0kIAggggAACCCCAAAIIIIAAAggggAACCCCAAAIIIIAAAggggAACCCCAAAKpCHz//r0tKnpmUfPE2r5lPQIIIIAAAggggAACCCCAQJvA/f192zQw7XJzc9O2I+sRQKAYAWaCFZOVJAQBBBBAAAEEEEAAAQQQQAABBBBAAAEEEEAAAQQQQAABBBBAAAEEEEAAgVQEnp6ejKgcHx8b3/IVAggggAACCCCAAAIIIIBAo4DdmbI7Yo0BshIBBLITYCZYdllGhBFAAAEEEEAAAQQQQAABBBBAAAEEEEAAAQQQQAABBBBAAAEEEEAAAQQQyFtAP1R/cXGRdxqIPQIIIIAAAggggAACCCCwrMDZ2dnd3d2yx+RoCCCQnAAzwZLLEiKEAAIIIIAAAggggAACCCCAAAIIIIAAAggggAACCCCAAAIIIIAAAggggEDuAj9+/LCTcHp6en9/b2/DtwgggAACCCCAAAIIIIAAApWAOlAfP35EAwEEEGAmGGUAAQQQQAABBBBAAAEEEEAAAQQQQAABBBBAAAEEEEAAAQQQQAABBBBAAAEEVhA4Pj5e4agcEgEEEEAAAQQQQAABBBDIUODw8DDDWBNlBBCYXoCZYNObEiICCCCAAAIIIIAAAggggAACCCCAAAIIIIAAAggggAACCCCAAAIIIIAAAhsX2N3d7RS4u7s7Ozvr3IwNEEAAAQQQQAABBBBAAIGNCxwdHT08PGwcgeQjgEAl8Oznz59YIIAAAggggAACCCCAAAIIIIAAAggggAACCCCAAAIIIIAAAggggAACCCCAAALTCuzv78c8qvjt27c3b95Me2hCQwABBBBAAAEEEEAAAQSKEbi4uDg9Pe1MzvPnz9UF29nZ6dySDRBAIGsB3gmWdfYReQQQQAABBBBAAAEEEEAAAQQQQAABBBBAAAEEEEAAAQQQQAABBBBAAAEEEhU4Pz+Pidnx8fH9/X3MlmyDAAIIIIAAAggggAACCGxN4Pb2NmYamFg+ffrENLCtFQ/Su00B3gm2zXwn1QgggAACCCCAAAIIIIAAAggggAACCCCAAAIIIIAAAggggAACCCCAAAIIzC6gl33d3Nx0HmZvb4/JYJ1KbIAAAggggAACCCCAAAJbE1BH6dWrV09PT50Jf/nypeaMdW7GBgggUIAA7wQrIBNJAgIIIIAAAggggAACCCCAAAIIIIAAAggggAACCCCAAAIIIIAAAggggAACKQpEvhbs4eFBc8ZSTABxQgABBBBAAAEEEEAAAQRWEnh8fDw8PIyZBqYIXl5erhRNDosAAksLMBNsaXGOhwACCCCAAAIIIIAAAggggAACCCCAAAIIIIAAAggggAACCCCAAAIIIIDARgT29/c/ffoUk1i9Ouzo6ChmS7ZBAAEEEEAAAQQQQAABBLYg8Pr1a/1qRkxK3717d3BwELMl2yCAQAECz37+/FlAMkgCAggggAACCCCAAAIIIIAAAggggAACCCCAAAIIIIAAAggggAACCCCAAAIIpCmg+WDxzy9eXFykmQpihQACCCCAAAIIIIAAAggsJqBfyri6uoo53PPnz/X2sJgt2QYBBMoQ4J1gZeQjqUAAAQQQQAABBBBAAAEEEEAAAQQQQAABBBBAAAEEEEAAAQQQQAABBBBAIFGB8/PzyJhdXl5++PAhcmM2QwABBBBAAAEEEEAAAQSKFIifBqbkqxtVJAKJQgCBNgHeCdYmw3oEEEAAAQQQQAABBBBAAAEEEEAAAQQQQAABBBBAAAEEEEAAAQQQQAABBBCYRqDXg4zv3r3jzWDTuBMKAggggAACCCCAAAII5CbQq/f0+vXr6+vr3JJIfBFAYJQAM8FG8bEzAggggAACCCCAAAIIIIAAAggggAACCCCAAAIIIIAAAggggAACCCCAAAIIdAo8Pj7u7e09PT11bllt8Pbt269fv0ZuzGYIIIAAAggggAACCCCAQBkCb968ubm5iUzL8+fPHx4ednZ2IrdnMwQQKEPgtzKSQSoQQAABBBBAAAEEEEAAAQQQQAABBBBAAAEEEEAAAQQQQAABBBBAAAEEEEAgWQE9m/jly5f46F1dXekJyPjt2RIBBBBAAAEEEEAAAQQQyF2g1zQwJfby8pJpYLlnOvFHYIAAM8EGoLELAggggAACCCCAAAIIIIAAAggggAACCCCAAAIIIIAAAggggAACCCCAAAII9BPQQ43v37+P30c/hH9wcHB/fx+/C1sigAACCCCAAAIIIIAAAjkKqOOzv78f/zYwpfHdu3dHR0c5JpY4I4DASIFnP3/+HBkEuyOAAAIIIIAAAggggAACCCCAAAIIIIAAAggggAACCCCAAAIIIIAAAggggAACMQKa3HV3dxezZbXN8+fP9TIx3g8WL8aWCCCAAAIIIIAAAgggkJfA7e3t69evn56e4qO9t7fHr2bEc7ElAoUJ8E6wwjKU5CCAAAIIIIAAAggggAACCCCAAAIIIIAAAggggAACCCCAAAIIIIAAAgggkK6ApnX1ipyehjw8PDw7O+u1FxsjgAACCCCAAAIIIIAAAlkIfP369dWrV72mgSld3759yyJ1RBIBBOYQYCbYHKqEiQACCCCAAAIIIIAAAggggAACCCCAAAIIIIAAAggggAACCCCAAAIIIIAAAg0C+/v7fSeDKZSPHz8eHR01BMcqBBBAAAEEEEAAAQQQQCBbgZOTk+Pj477RPz8/V8eq715sjwACxQg8+/nzZzGJISEIIIAAAggggAACCCCAAAIIIIAAAggggAACCCCAAAIIIIAAAggggAACCCCQvoCmdV1dXfWN5/PnzzWL7M2bN313ZHsEEEAAAQQQQAABBBBAICmB+/t7vf344eGhb6xev359fX3ddy+2RwCBkgSYCVZSbpIWBBBAAAEEEEAAAQQQQAABBBBAAAEEEEAAAQQQQAABBBBAAAEEEEAAAQTyEDg4OLi7uxsQ13fv3l1cXAzYkV0QQAABBBBAAAEEEEAAgRQE1KM5PT0dEJO9vT1NIRuwI7sggEBJAswEKyk3SQsCCCCAAAIIIIAAAggggAACCCCAAAIIIIAAAggggAACCCCAAAIIIIAAAnkIPD4+6inGp6enAdHl5WAD0NgFAQQQQAABBBBAAAEEVhfQPK7j4+NhP4qhftD379/39/dXTwURQACBdQV+W/fwHB0BBBBAAAEEEEAAAQQQQAABBBBAAAEEEEAAAQQQQAABBBBAAAEEEEAAAQQ2KLCzs3NzczMs4Zo/dnh4eHJyoulkw0JgLwQQQAABBBBAAAEEEEBgYYEPHz68ePFi2DQwRVUdKKaBLZxlHA6BNAWYCZZmvhArBBBAAAEEEEAAAQQQQAABBBBAAAEEEEAAAQQQQAABBBBAAAEEEEAAAQQKFzg4OPj27dvgRF5eXuqtYmdnZ4NDYEcEEEAAAQQQQAABBBBAYAGB6+trTeL6/Pnz4GN9+fJFHajBu7MjAgiUJMBMsJJyk7QggAACCCCAAAIIIIAAAggggAACCCCAAAIIIIAAAggggAACCCCAAAIIIJCTwJs3bz59+jQ4xno52MePH/V6sa9fvw4OhB0RQAABBBBAAAEEEEAAgZkEbm9v1evRO40fHh4GH0KdpqOjo8G7syMCCBQm8Oznz5+FJYnkIIAAAggggAACCCCAAAIIIIAAAggggAACCCCAAAIIIIAAAggggAACCCCAQEYCJycnesHXyAi/fPlSz0fqIcuR4bA7AggggAACCCCAAAIIIDBe4P7+Xr9bcXV1NTKot2/f8ssXIw3ZHYHCBJgJVliGkhwEEEAAAQQQQAABBBBAAAEEEEAAAQQQQAABBBBAAAEEEEAAAQQQQAABBPIT0Ayum5ub8fF+/fq15oMdHByMD4oQEEAAAQQQQAABBBBAAIEBAnoPmHol4+eA6dDq4FxfXw+IA7sggEDBAswEKzhzSRoCCCCAAAIIIIAAAggggAACCCCAAAIIIIAAAggggAACCCCAAAIIIIAAAtkITDUZTAnW+8H06/tHR0fZJJ6IIoAAAggggAACCCCAQP4CmrWlnsjd3d0kSWEa2CSMBIJAeQLMBCsvT0kRAggggAACCCCAAAIIIIAAAggggAACCCCAAAIIIIAAAggggAACCCCAAAJZCkw4GUzpf/78uZ7CfPfu3c7OTpYcRBoBBBBAAAEEEEAAAQRyEHh8fLz84+/h4WGq+DINbCpJwkGgPAFmgpWXp6QIAQQQQAABBBBAAAEEEEAAAQQQQAABBBBAAAEEEEAAAQQQQAABBBBAAIFcBaadDFYpvH379vj4mFeE5VomiDcCCCCAAAIIIIAAAqkKfP36VVPAbm5upo0g08Cm9SQ0BAoTYCZYYRlKchBAAAEEEEAAAQQQQAABBBBAAAEEEEAAAQQQQAABBBBAAAEEEEAAAQQQyFtgjslglYimhOkVYQo/byBijwACCCCAAAIIIIAAAqsKXF9fX11dffny5enpafKIMA1sclICRKAwAWaCFZahJAcBBBBAAAEEEEAAAQQQQAABBBBAAAEEEEAAAQQQQAABBBBAAAEEEEAAgewF5psMJprnz5/r2Uq9JUz/7uzsZI9FAhBAAAEEEEAAAQQQQGB+gcfHR737S7O/NAdsvqMxDWw+W0JGoBgBZoIVk5UkBAEEEEAAAQQQQAABBBBAAAEEEEAAAQQQQAABBBBAAAEEEEAAAQQQQACBcgSOjo5mfcKyktrb29OLwvS0JS8KK6fokBIEEEAAAQQQQAABBCYSqGZ/aQKY/h4eHiYKtTUY9U2+fv3a+jVfIIAAAn8IMBOMgoAAAggggAACCCCAAAIIIIAAAggggAACCCCAAAIIIIAAAggggAACCCCAAAIpCpydnX38+HGxmL18+fLVq1fVvwcHB4sdlwMhgAACCCCAAAIIIIBAIgKa+qUZX5r39f3797u7uwVmf7mEf/r06cOHD+4jCwgggECbADPB2mRYjwACCCCAAAIIIIAAAggggAACCCCAAAIIIIAAAggggAACCCCAAAIIIIAAAisL6Bfxj4+PV4mEpoTpjWGaG6Z/9cfcsFVygYMigAACCCCAAAIIIDCfQDXvS5O+NONLfwtP/fLT9eXLF70V2V/DMgIIINAmwEywNhnWI4AAAggggAACCCCAAAIIIIAAAggggAACCCCAAAIIIIAAAggggAACCCCAwPoCt7e3r1+/fnp6Wj0qz58/15Sw3d3dP6aG7emjlt2/ip4+7uzsrB5PIoAAAggggAACCCCAAAIS0ESvHz9+qCtR/au5XlrQv1rz94lfDw8pKKlDoVeQ8cMTKeQFcUAgFwFmguWSU8QTAQQQQAABBBBAAAEEEEAAAQQQQAABBBBAAAEEEEAAAQQQQAABBBBAAIGNCtzf3x8eHibypGZMHlTTwzKKcEyigVERIQAAIABJREFU2AYBBLYpoLmvVcKrK5uW3QxYNzNW2zAPNuXiUb3x5u8zHv6YAlHNf9BcCMW5mmitZeWmvk05FcQNAQQQiBFQJVVd2WI2TmEb1aHfvn3b399PITLEAQEEchFgJlguOUU8EUAAAQQQQAABBBBAAAEEEEAAAQQQQAABBBBAAAEEEEAAAQQQQAABBBDYroCeYn/37t3V1dV2CUg5AgggkLbAy5cvX716Vf3Li03WzSu9TvP79+93d3f6V/O78poUsS4dR0cAAQSWFHj79u3Xr1+XPCLHQgCBMgSYCVZGPpIKBBBAAAEEEEAAAQQQQAABBBBAAAEEEEAAAQQQQAABBBBAAAEEEEAAAQTKF7i4uDg9PS0/naQQAQQQyF9ALzl5/ecfbwybOz81X/rmj79qAtjchyN8BBBAAIHxAufn5ycnJ+PDIQQEENigADPBNpjpJBkBBBBAAAEEEEAAAQQQQAABBBBAAAEEEEAAAQQQQAABBBBAAAEEEEAAgVwF7u/vDw8P9YaTXBNAvBFAAIHtCbhZYUdHR9tL/Ywpvr6+riaA6fVfMx6GoBFAAAEEJhVQtfjt27f9/f1JQyUwBBDYkAAzwTaU2SQVAQQQQAABBBBAAAEEEEAAAQQQQAABBBBAAAEEEEAAAQQQQAABBBBAAIEyBPTz+ZeXl2WkhVQggAACmxLQe8Levn17fHzMi8IG5/vXr1+/fPmiOWBPT0+DA2FHBBBAAIFVBN69e6cXHa9yaA6KAALFCDATrJisJCEIIIAAAggggAACCCCAAAIIIIAAAggggAACCCCAAAIIIIAAAggggAACCGxIQM/B6zFKHoLfUJaTVAQQKEvg5cuXuoxrZm9ZyZoxNXoDmGZBX11dzXgMgkYAAQQQmE3g+fPnmsf75s2b2Y5AwAggsBUBZoJtJadJJwIIIIAAAggggAACCCCAAAIIIIAAAggggAACCCCAAAIIIIAAAggggAAChQk8Pj5+/PiRl4MVlq0kBwEEtiagV4RpShhPxrfl+/39vWo6/TH5uY2I9QgggED6ArwKLP08IoYIZCTATLCMMouoIoAAAggggAACCCCAAAIIIIAAAggggAACCCCAAAIIIIAAAggggAACCCCAQChwe3t7fHz88PAQfsFnBBBAAIF8BPb29vSUvP52dnbyifW8MdXbLz99+nR3dzfvYQgdAQQQQGBOAVVwehXYwcHBnAchbAQQ2JYAM8G2ld+kFgEEEEAAAQQQQAABBBBAAAEEEEAAAQQQQAABBBBAAAEEEEAAAQQQQACBIgXOzs70frAik0aiEEAAgU0JvH//Xtfzjc8HU6WmOWC8BGxTJZ/EIoBAkQK6mH/48KHIpJEoBBBYUYCZYCvic2gEEEAAAQQQQAABBBBAAAEEEEAAAQQQQAABBBBAAAEEEEAAAQQQQAABBBCYTODx8VEvk7m6uposRAJCAAEEEFhJ4O3bt5oPtrU3qKgi05yBz58/r6TOYRFAAAEEJhNQx0SX9I1PbJ5Mk4AQQOBXAWaC/erBJwQQQAABBBBAAAEEEEAAAQQQQAABBBBAAAEEEEAAAQQQQAABBBBAAAEEEMhZ4P7+/vT09ObmJudEEHcEEEAAgb8LvH79+vz8fH9/v3gOzQHTzLfLy8viU0oCEUAAgeIFNJlZc8C2UHkVn5UkEIFkBZgJlmzWEDEEEEAAAQQQQAABBBBAAAEEEEAAAQQQQAABBBBAAAEEEEAAAQQQQAABBBAYKHB7e6uf4b+7uxu4P7shgAACCCQjoEfqNUWq4NeqfPjwgfeAJVPciAgCCCAwXEATmDUHbGsvtBzuxZ4IIDBU4LehO7IfAggggAACCCCAAAIIIIAAAggggAACCCCAAAIIIIAAAggggAACCCCAAAIIIJCogJ6/1GSwb9++6XHMRKNItBBAAAEE4gSurq52d3c1XUovzorbI5utLi4uNMONaWDZZBgRRQCB/8/e3eREzmwJA/6qdBcAzFtqQa0AkHoDBfOWgCVArQBYAjDuAbAEYAXADhpYAbAEqEmP+Y46+6Z8/ZtkOtNh51ODt51hO36esB20FOceAhUC8f90xP/r8fDwIAysQkgxAQJtCsgJ1qamuggQIECAAAECBAgQIECAAAECBAgQIECAAAECBAgQIECAAAECBAgQSE3g7e3t9PQ0AglS65j+ECBAgMB3BS4vL4+Ojr57V4LXR7TAnz9/3t/fE+ybLhEgQIDA5AKRiPj4+HhjY2PyW1xJgACBGQVEgs0I6HYCBAgQIECAAAECBAgQIECAAAECBAgQIECAAAECBAgQIECAAAECBHogEJlkzs7Orq+v//7924Pu6iIBAgQIVAhsbm7e3Nz0d899rEcRNiA+uWJ6FRMgQKAfAisrK/Exj/+9iUjt2I8e6yUBAgMSEAk2oMk0FAIECBAgQIAAAQIECBAgQIAAAQIECBAgQIAAAQIECBAgQIAAAQIEmgRub28jHuzx8bHpQucJECBAIF2BSMByfn6ebv8qenZ1dRVhA2KSK3gUEyBAoAcCv3//jhiw/f39HvRVFwkQGKiASLCBTqxhESBAgAABAgQIECBAgAABAgQIECBAgAABAgQIECBAgAABAgQIECBQLRApWSIeLP69v79XX+UMAQIECKQrsL6+fnl5ubOzk24XMz17e3s7ODh4eXnJlDkkQIAAgd4IxKITAWDxTxKw3syZjhIYroBIsOHOrZERIECAAAECBAgQIECAAAECBAgQIECAAAECBAgQIECAAAECBAgQINAkEFvz7+7ubm5u7M5vonKeAAECKQr0IjlYpAL78+dPinz6RIAAAQK1ApubmxHHu7e3t7GxUXuhkwQIEFicgEiwxVlriQABAgQIECBAgAABAgQIECBAgAABAgQIECBAgAABAgQIECBAgACBZAUiS1jEg0VU2OPjY7Kd1DECBAgQKArENv34gKe5Rz8Wl0ggE4tLsdtKCBAgQCBZgd+/f0f0V8SAyQCW7BzpGIFlFhAJtsyzb+wECBAgQIAAAQIECBAgQIAAAQIECBAgQIAAAQIECBAgQIAAAQIECJQIPD8/RzzY6F/JaUUECBAgkJ5ABIPt7+8n1a9YTSKW4O/fv0n1SmcIECBAoFQgvtijf1tbW6UXKCRAgEAiAiLBEpkI3SBAgAABAgQIECBAgAABAgQIECBAgAABAgQIECBAgAABAgQIECBAIEWBt7e3l5eXp6en0X9t6E9xkvSJAAEC/ysQ2beurq4SwTg/Pz89PU2kM7pBgAABAjmBlZWV7e3tyCo5+m+aiSVzffaTAAECIwGRYJ4EAgQIECBAgAABAgQIECBAgAABAgQIECBAgAABAgQIECBAgAABAgQIfEMgcry8//Pfx8dH3BnhYXEw/u836nIpAQIECLQqsL6+fn9/3/mG/p2dnUgs2erIVEaAAAECzQIR3zX6H26Ig7W1tfF/4874GWvE6J+sX82UriBAIGEBkWAJT46uESBAgAABAgQIECBAgAABAgQIECBAgAABAgQIECBAgAABAgQIECBAgAABAgS6Fvj8/BzFu0ZHxoGvcRy77UeBsVEYB6PN91139v/Fvv+Iwupql39YRXqZ0OjcYdSBiHkIkPjvKCJifDD6GdfEwerqaiK91Q0CBAgQIECAAIFGAZFgjUQuIECAAAECBAgQIECAAAECBAgQIECAAAECBAgQIECAAAECBAgQIECAAAECBAgQaBZ4e3uLIKiXl5dRhNjT01NX4WE3Nzf7+/vNPW71ikga+fv3766GHFFem5ub8d/RvwhIE+LV6vSqjAABAgQIECCQhIBIsCSmQScIECBAgAABAgQIECBAgAABAgQIECBAgAABAgQIECBAgAABAgQIECBAgAABAsMTiBxZEQ8WSboiPGzBgWFnZ2cnJycLI314eNjd3V1Yc9FQxH1FuNfov13lQFvkeLVFgAABAgQIECAQAiLBPAYECBAgQIAAAQIECBAgQIAAAQIECBAgQIAAAQIECBAgQIAAAQIECBAgQIAAAQKLEIjAsMjWFYFh8W8BubMODw+vrq4WMLBo5c+fPwtoKHKOjf4J/VqAtiYIECBAgAABAgkKiARLcFJ0iQABAgQIECBAgAABAgQIECBAgAABAgQIECBAgAABAgQIECBAgAABAgQIECAwcIG3t7e7u7tRVNj8hhpxU5Gta371R82Reezi4mJ+Tayvr+/t7R0cHIj+mh+ymgkQIECAAAECfREQCdaXmdJPAgQIECBAgAABAgQIECBAgAABAgQIECBAgAABAgQIECBAgAABAgQIECBAgMAwBW5vb6+vryMqbB7Dm2sw2PzCwDY3NyP6K2LANjY25sGiTgIECBAgQIAAgT4KiATr46zpMwECBAgQIECAAAECBAgQIECAAAECBAgQIECAAAECBAgQIECAAAECBAgQIEBgaAKfn583NzcREvby8tLu2OYUDDaPMLDIAHb4v/9WV1fbRVAbAQIECBAgQIDAAAREgg1gEg2BAAECBAgQIECAAAECBAgQIECAAAECBAgQIECAAAECBAgQIECAAAECBAgQIDAcgbe3t4uLiwgJa3FIkVwrMo+1WGHrYWCjALCtra0WO6kqAgQIECBAgACBgQmIBBvYhBoOAQIECBAgQIAAAQIECBAgQIAAAQIECBAgQIAAAQIECBAgQIAAAQIECBAgQGAgAufn5xEP9v7+3sp4WgwGazEMbGVl5fT0NMLAJAFrZZZVQoAAAQIECBAYtoBIsGHPr9ERIECAAAECBAgQIECAAAECBAgQIECAAAECBAgQIECAAAECBAgQIECAAAECBPot8PDwELFSLy8vsw+jlWCwtsLA1tfXj4+Pj46OZh+XGggQIECAAAECBJZE4OeSjNMwCRAgQIAAAQIECBAgQIAAAQIECBAgQIAAAQIECBAgQIAAAQIECBAgQIAAAQIE+iiws7Pz/Px8c3MToVMz9v/u7m7GyKtIU3ZxcTFjN2IgMZy3t7cZOzNjN9xOgAABAgQIECDQOwE5wXo3ZTpMgAABAgQIECBAgAABAgQIECBAgAABAgQIECBAgAABAgQIECBAgAABAgQIEFhSgaurq8gP9vfv31nGf3Z2Fnm9pqjh9vb24OBgihvHt6ysrETrAsDGIA4IECBAgAABAgS+JSAS7FtcLiZAgAABAgQIECBAgAABAgQIECBAgAABAgQIECBAgAABAgQIECBAgAABAgQIEOhYIOK4ZkzMdX9/H6nGvjWMyEu2vb39rVtyF08dgZarx08CBAgQIECAAIGlFRAJtrRTb+AECBAgQIAAAQIECBAgQIAAAQIECBAgQIAAAQIECBAgQIAAAQIECBAgQIAAgb4KfH5+Hh4e3t3dTT2Ap6enra2tCW+P5tbX16fORfb79++bm5vV1dUJm3MZAQIECBAgQIAAgVKBn6WlCgkQIECAAAECBAgQIECAAAECBAgQIECAAAECBAgQIECAAAECBAgQIECAAAECBAgkKxBRVbe3txFetbKyMl0nIzor4rsmvDcuni4MLLoXnXx4eBAGNiG1ywgQIECAAAECBGoERILV4DhFgAABAgQIECBAgAABAgQIECBAgAABAgQIECBAgAABAgQIECBAgAABAgQIECCQrsD+/v77+/ve3t4UXYzIrojvmuTGnZ2dl5eXSa7MXRNZyyLYLDqZK/eTAAECBAgQIECAwHQCIsGmc3MXAQIECBAgQIAAAQIECBAgQIAAAQIECBAgQIAAAQIECBAgQIAAAQIECBAgQIBA9wKj5GD39/dTJAeL+K7GMK2Tk5PHx8cpxhmpwK6urqa40S0ECBAgQIAAAQIEqgR+fH19VZ1TToAAAQIECBAgQIAAAQIECBAgQIAAAQIECBAgQIAAAQIECBAgQIAAAQIECBAgQKAXApF96+DgYIqorcvLy6Ojo9IxPjw87O7ulp6qKdzc3IwwsI2NjZprnCJAgAABAgQIECAwhYBIsCnQ3EKAAAECBAgQIECAAAECBAgQIECAAAECBAgQIECAAAECBAgQIECAAAECBAgQIJCiwPn5+enp6Xd79vr6WgzcitCy9fX1v3//fqu24+Pj6MO3bnExAQIECBAgQIAAgQkFRIJNCOUyAgQIECBAgAABAgQIECBAgAABAgQIECBAgAABAgQIECBAgAABAgQIECBAgACBHghMkcgrsng9Pz/nxrazs/PdDGM16cVylftJgAABAgQIECBAYAqBn1Pc4xYCBAgQIECAAAECBAgQIECAAAECBAgQIECAAAECBAgQIECAAAECBAgQIECAAAECaQpEBFfk+Ip0XpN37+Xl5eTkJHv91dXVt8LAVlZW7u/vj46OspU4JkCAAAECBAgQINCugJxg7XqqjQABAgQIECBAgAABAgQIECBAgAABAgQIECBAgAABAgQIECBAgAABAgQIECBAIAmB7yb1ilCuuCW6/vb29uvXr8nHEFFnce/Gxsbkt7iSAAECBAgQIECAwBQCIsGmQHMLAQIECBAgQIAAAQIECBAgQIAAAQIECBAgQIAAAQIECBAgQIAAAQIECBAgQIBADwT29/fv7u4m7Gjk9Xp/f19dXY2YrjiY8K4IA3t6eoq7JrzeZQQIECBAgAABAgSmFhAJNjWdGwkQIECAAAECBAgQIECAAAECBAgQIECAAAECBAgQIECAAAECBAgQIECAAAECBFIX+FYw2N7e3tra2vX19YSjEgY2IZTLCBAgQIAAAQIEWhEQCdYKo0oIECBAgAABAgQIECBAgAABAgQIECBAgAABAgQIECBAgAABAgQIECBAgAABAgQSFTg6Opo8uGvyMQgDm9zKlQQIECBAgAABAq0I/GylFpUQIECAAAECBAgQIECAAAECBAgQIECAAAECBAgQIECAAAECBAgQIECAAAECBAgQSFPg6urq8PCw3b4JA2vXU20ECBAgQIAAAQKTCMgJNomSawgQIECAAAECBAgQIECAAAECBAgQIECAAAECBAgQIECAAAECBAgQIECAAAECBPotsL+/f3d318oYVlZW3t/fV1dXW6lNJQQIECBAgAABAgQmFBAJNiGUywgQIECAAAECBAgQIECAAAECBAgQIECAAAECBAgQIECAAAECBAgQIECAAAECBPotsLOz8/j4OPsYXl9fNzY2Zq9HDQQIECBAgAABAgS+JfDzW1e7mAABAgQIECBAgAABAgQIECBAgAABAgQIECBAgAABAgQIECBAgAABAgQIECBAgEBPBR4eHtbX12fs/P39vTCwGQ3dToAAAQIECBAgMJ2ASLDp3NxFgAABAgQIECBAgAABAgQIECBAgAABAgQIECBAgAABAgQIECBAgAABAgQIECDQP4GI41pZWZm635eXl5FYbOrb3UiAAAECBAgQIEBgFgGRYLPouZcAAQIECBAgQIAAAQIECBAgQIAAAQIECBAgQIAAAQIECBAgQIAAAQIECBAgQKBPApHO6+bmZroeHx4eHh0dTXevuwgQIECAAAECBAjMLvDj6+tr9lrUQIAAAQIECBAgQIAAAQIECBAgQIAAAQIECBAgQIAAAQIECBAgQIAAAQIECBAgQKAvAufn56enp9/q7ebm5vPz87ducTEBAgQIECBAgACBdgVEgrXrqTYCBAgQIECAAAECBAgQIECAAAECBAgQIECAAAECBAgQIECAAAECBAgQIECAAIEeCOzs7Dw+Pk7Y0ZWVlaenp8gnNuH1LiNAgAABAgQIECAwDwGRYPNQVScBAgQIECBAgAABAgQIECBAgAABAgQIECBAgAABAgQIECBAgAABAgQIECBAgEDSAp+fn2traxN28ebmZn9/f8KLXUaAAAECBAgQIEBgTgI/51SvagkQIECAAAECBAgQIECAAAECBAgQIECAAAECBAgQIECAAAECBAgQIECAAAECBAgkK7C6unp5eTlJ9/b29oSBTQLlGgIECBAgQIAAgXkLyAk2b2H1EyBAgAABAgQIECBAgAABAgQIECBAgAABAgQIECBAgAABAgQIECBAgAABAgQIJCqws7Pz+PhY07mVlZX39/cIG6u5xikCBAgQIECAAAECixEQCbYYZ60QIECAAAECBAgQIECAAAECBAgQIECAAAECBAgQIECAAAECBAgQIECAAAECBAgkJ/D5+flv//Zv//M//1PVs/v7+4gWqzqrnAABAgQIECBAgMAiBX4usjFtESBAgAABAgQIECBAgAABAgQIECBAgAABAgQIECBAgAABAgQIECBAgAABAgQIEEhHIJJ9/dd//VdVf/7zP/9TGFgVjnICBAgQIECAAIHFC8gJtnhzLRIgQIAAAQIECBAgQIAAAQIECBAgQIAAAQIECBAgQIAAAQIECBAgQIAAAQIECCQk8B//8R///d///fX1Ne7Tjx8//v3f//39/X1c4oAAAQIECBAgQIBA5wIiwTqfAh0gQIAAAQIECBAgQIAAAQIECBAgQIAAAQIECBAgQIAAAQIECBAgQIAAAQIECBAgQIAAAQIECBAgQIBAg8DPhvNOEyBAgAABAgQIECBAgAABAgQIECBAgAABAgQIECBAgAABAgQIECBAgAABAgQIECBAgAABAgQIECBAgEDXAiLBup4B7RMgQIAAAQIECBAgQIAAAQIECBAgQIAAAQIECBAgQIAAAQIECBAgQIAAAQIECBAgQIAAAQIECBAgQKBJQCRYk5DzBAgQIECAAAECBAgQIECAAAECBAgQIECAAAECBAgQIECAAAECBAgQIECAAAECBAgQIECAAAECBAgQ6FpAJFjXM6B9AgQIECBAgAABAgQIECBAgAABAgQIECBAgAABAgQIECBAgAABAgQIECBAgAABAgQIECBAgAABAgQINAmIBGsScp4AAQIECBAgQIAAAQIECBAgQIAAAQIECBAgQIAAAQIECBAgQIAAAQIECBAgQIAAAQIECBAgQIAAAQJdC4gE63oGtE+AAAECBAgQIECAAAECBAgQIECAAAECBAgQIECAAAECBAgQIECAAAECBAgQIECAAAECBAgQIECAAIEmAZFgTULOEyBAgAABAgQIECBAgAABAgQIECBAgAABAgQIECBAgAABAgQIECBAgAABAgQIECBAgAABAgQIECBAoGsBkWBdz4D2CRAgQIAAAQIECBAgQIAAAQIECBAgQIAAAQIECBAgQIAAAQIECBAgQIAAAQIECBAgQIAAAQIECBAg0CQgEqxJyHkCBAgQIECAAAECBAgQIECAAAECBAgQIECAAAECBAgQIECAAAECBAgQIECAAAECBAgQIECAAAECBAh0LSASrOsZ0D4BAgQIECBAgAABAgQIECBAgAABAgQIECBAgAABAgQIECBAgAABAgQIECBAgAABAgQIECBAgAABAgSaBESCNQk5T4AAAQIECBAgQIAAAQIECBAgQIAAAQIECBAgQIAAAQIECBAgQIAAAQIECBAgQIAAAQIECBAgQIAAga4FRIJ1PQPaJ0CAAAECBAgQIECAAAECBAgQIECAAAECBAgQIECAAAECBAgQIECAAAECBAgQIECAAAECBAgQIECAQJOASLAmIecJECBAgAABAgQIECBAgAABAgQIECBAgAABAgQIECBAgAABAgQIECBAgAABAgQIECBAgAABAgQIECDQtYBIsK5nQPsECBAgQIAAAQIECBAgQIAAAQIECBAgQIAAAQIECBAgQIAAAQIECBAgQIAAAQIECBAgQIAAAQIECBBoEhAJ1iTkPAECBAgQIECAAAECBAgQIECAAAECBAgQIECAAAECBAgQIECAAAECBAgQIECAAAECBAgQIECAAAECBLoWEAnW9QxonwABAgQIECBAgAABAgQIECBAgAABAgQIECBAgAABAgQIECBAgAABAgQIECBAgAABAgQIECBAgAABAk0CIsGahJwnQIAAAQIECBAgQIAAAQIECBAgQIAAAQIECBAgQIAAAQIECBAgQIAAAQIECBAgQIAAAQIECBAgQIBA1wIiwbqeAe0TIECAAAECBAgQIECAAAECBAgQIECAAAECBAgQIECAAAECBAgQIECAAAECBAgQIECAAAECBAgQIECgSUAkWJOQ8wQIECBAgAABAgQIECBAgAABAgQIECBAgAABAgQIECBAgAABAgQIECBAgAABAgQIECBAgAABAgQIEOhaQCRY1zOgfQIECBAgQIAAAQIECBAgQIAAAQIECBAgQIAAAQIECBAgQIAAAQIECBAgQIAAAQIECBAgQIAAAQIECDQJiARrEnKeAAECBAgQIECAAAECBAgQIECAAAECBAgQIECAAAECBAgQIECAAAECBAgQIECAAAECBAgQIECAAAECXQuIBOt6BrRPgAABAgQIECBAgAABAgQIECBAgAABAgQIECBAgAABAgQIECBAgAABAgQIECBAgAABAgQIECBAgACBJgGRYE1CzhMgQIAAAQIECBAgQIAAAQIECBAgQIAAAQIECBAgQIAAAQIECBAgQIAAAQIECBAgQIAAAQIECBAgQKBrAZFgXc+A9gkQIECAAAECBAgQIECAAAECBAgQIECAAAECBAgQIECAAAECBAgQIECAAAECBAgQIECAAAECBAgQINAkIBKsSch5AgQIECBAgAABAgQIECBAgAABAgQIECBAgAABAgQIECBAgAABAgQIECBAgAABAgQIECBAgAABAgQIdC0gEqzrGdA+AQIECBAgQIAAAQIECBAgQIAAAQIECBAgQIAAAQIECBAgQIAAAQIECBAgQIAAAQIECBAgQIAAAQIEmgREgjUJOU+AAAECBAgQIECAAAECBAgQIECAAAECBAgQIECAAAECBAgQIECAAAECBAgQIECAAAECBAgQIECAAIGuBUSCdT0D2idAgAABAgQIECBAgAABAgQIECBAgAABAgQIECBAgADsXNK+AAAgAElEQVQBAgQIECBAgAABAgQIECBAgAABAgQIECBAgECTgEiwJiHnCRAgQIAAAQIECBAgQIAAAQIECBAgQIAAAQIECBAgQIAAAQIECBAgQIAAAQIECBAgQIAAAQIECBAg0LWASLCuZ0D7BAgQIECAAAECBAgQIECAAAECBAgQIECAAAECBAgQIECAAAECBAgQIECAAAECBAgQIECAAAECBAgQaBIQCdYk5DwBAgQIECBAgAABAgQIECBAgAABAgQIECBAgAABAgQIECBAgAABAgQIECBAgAABAgQIECBAgAABAgS6FhAJ1vUMaJ8AAQIECBAgQIAAAQIECBAgQIAAAQIECBAgQIAAAQIECBAgQIAAAQIECBAgQIAAAQIECBAgQIAAAQJNAiLBmoScJ0CAAAECBAgQIECAAAECBAgQIECAAAECBAgQIECAAAECBAgQIECAAAECBAgQIECAAAECBAgQIECAQNcCIsG6ngHtEyBAgAABAgQIECBAgAABAgQIECBAgAABAgQIECBAgAABAgQIECBAgAABAgQIECBAgAABAgQIECBAoElAJFiTkPMECBAgQIAAAQIECBAgQIAAAQIECBAgQIAAAQIECBAgQIAAAQIECBAgQIAAAQIECBAgQIAAAQIECBDoWkAkWNczoH0CBAgQIECAAAECBAgQIECAAAECBAgQIECAAAECBAgQIECAAAECBAgQIECAAAECBAgQIECAAAECBAg0CYgEaxJyngABAgQIECBAgAABAgQIECBAgAABAgQIECBAgAABAgQIECBAgAABAgQIECBAgAABAgQIECBAgAABAl0LiATrega0T4AAAQIECBAgQIAAAQIECBAgQIAAAQIECBAgQIAAAQIECBAgQIAAAQIECBAgQIAAAQIECBAgQIAAgSYBkWBNQs4TIECAAAECBAgQIECAAAECBAgQIECAAAECBAgQIECAAAECBAgQIECAAAECBAgQIECAAAECBAgQIECgawGRYF3PgPYJECBAgAABAgQIECBAgAABAgQIECBAgAABAgQIECBAgAABAgQIECBAgAABAgQIECBAgAABAgQIECDQJCASrEnIeQIECBAgQIAAAQIECBAgQIAAAQIECBAgQIAAAQIECBAgQIAAAQIECBAgQIAAAQIECBAgQIAAAQIECHQtIBKs6xnQPgECBAgQIECAAAECBAgQIECAAAECBAgQIECAAAECBAgQIECAAAECBAgQIECAAAECBAgQIECAAAECBJoERII1CTlPgAABAgQIECBAgAABAgQIECBAgAABAgQIECBAgAABAgQIECBAgAABAgQIECBAgAABAgQIECBAgACBrgVEgnU9A9onQIAAAQIECBAgQIAAAQIECBAgQIAAAQIECBAgQIAAAQIECBAgQIAAAQIECBAgQIAAAQIECBAgQIBAk4BIsCYh5wkQIECAAAECBAgQIECAAAECBAgQIECAAAECBAgQIECAAAECBAgQIECAAAECBAgQIECAAAECBAgQINC1gEiwrmdA+wQIECBAgAABAgQIECBAgAABAgQIECBAgAABAgQIECBAgAABAgQIECBAgAABAgQIECBAgAABAgQIEGgSEAnWJOQ8AQIECBAgQIAAAQIECBAgQIAAAQIECBAgQIAAAQIECBAgQIAAAQIECBAgQIAAAQIECBAgQIAAAQIEuhYQCdb1DGifAAECBAgQIECAAAECBAgQIECAAAECBAgQIECAAAECBAgQIECAAAECBAgQIECAAAECBAgQIECAAAECTQIiwZqEnCdAgAABAgQIECBAgAABAgQIECBAgAABAgQIECBAgAABAgQIECBAgAABAgQIECBAgAABAgQIECBAgEDXAiLBup4B7RMgQIAAAQIECBAgQIAAAQIECBAgQIAAAQIECBAgQIAAAQIECBAgQIAAAQIECBAgQIAAAQIECBAgQKBJQCRYk5DzBAgQIECAAAECBAgQIECAAAECBAgQIECAAAECBAgQIECAAAECBAgQIECAAAECBAgQIECAAAECBAgQ6FpAJFjXM6B9AgQIECBAgAABAgQIECBAgAABAgQIECBAgAABAgQIECBAgAABAgQIECBAgAABAgQIECBAgAABAgQINAn8o+kC5wkQIECAAAECBAgQIECAAAECBAgQIECAAAECBAgQIECAAAECBAgQIEBg4ALPz8/b29sDH6ThESBAgAABAgQIEFhKga+vr6Uct0ETGKaAnGDDnFejIkCAAAECBAgQIECAAAECBAgQIECAAAECBAgQIECAAAECBAgQIECAwCQCb29vGxsbwsAmsXINAQIECBAgQIAAAQIECBDoVuCH4M5uJ0DrBAgQIECAAAECBAgQIECAAAECBAgQIECAAAECBAgQIECAAAECBAgQ6Erg8/MzYsDe39+76oB2CRAgQIAAAQIECBCYt4CwkXkLq5/AIgXkBFuktrYIECBAgAABAgQIECBAgAABAgQIECBAgAABAgQIECBAgAABAgQIECCQkMDp6akwsITmQ1cIECBAgAABAgQIECBAgECtgJxgtTxOEiBAgAABAgQIECBAgAABAgQIECBAgAABAgQIECBAgAABAgQIECBAYKACz8/PkRBsoIMzLAIECBAgQIAAAQIE/k9ATjCPAoEhCcgJNqTZNBYCBAgQIECAAAECBAgQIECAAAECBAgQIECAAAECBAgQIECAAAECBAhMKnB2djbppa4jQIAAAQIECBAgQIAAAQIEEhCQEyyBSdAFAgQIECBAgAABAgQIECBAgAABAgQIECBAgAABAgQIECBAgAABAgQILFbg7e3t169fi21TawQIECBAgAABAgQIdCAgJ1gH6JokMDcBOcHmRqtiAgQIECBAgAABAgQIECBAgAABAgQIECBAgAABAgQIECBAgAABAgQIpCpwenqaatf0iwABAgQIECBAgAABAgQIECgXkBOs3EUpAQIECBAgQIAAAQIECBAgQIAAAQIECBAgQIAAAQIECBAgQIAAAQIEhipQkxDs9fV1Y2NjqAM3LgIECBAgQIAAAQIECBAg0GsBOcF6PX06T4AAAQIECBAgQIAAAQIECBAgQIAAAQIECBAgQIAAAQIECBAgQIAAgW8LXFxclN6zt7cnDKxURiEBAgQIECBAgAABAgQIEEhBQE6wFGZBHwgQIECAAAECBAgQIECAAAECBAgQIECAAAECBAgQIECAAAECBAgQILAggc/Pz7W1tdLGJAQrZVFIgAABAgQIECBAgAABAgQSEZATLJGJ0A0CBAgQIECAAAECBAgQIECAAAECBAgQIECAAAECBAgQIECAAAECBAgsQuD09LS0GQnBSlkUEiBAgAABAgQIECBAgACBdATkBEtnLvSEAAECBAgQIECAAAECBAgQIECAAAECBAgQIECAAAECBAgQIECAAAEC8xWoSQj29PS0tbU13+bVToAAAQIECBAgQIAAAQIECMwgICfYDHhuJUCAAAECBAgQIECAAAECBAgQIECAAAECBAgQIECAAAECBAgQIECAQK8Ezs7OSvv7+/dvYWClMgoJECBAgAABAgQIECBAgEA6AnKCpTMXekKAAAECBAgQIECAAAECBAgQIECAAAECBAgQIECAAAECBAgQIECAAIE5CkgINkdcVRMgQIAAAQIECBAgQIAAgfkLyAk2f2MtECBAgAABAgQIECBAgAABAgQIECBAgAABAgQIECBAgAABAgQIECBAIAGB6+vr0l5sbm5KCFYqo5AAAQIECBAgQIAAAQIECCQlICdYUtOhMwQIECBAgAABAgQIECBAgAABAgQIECBAgAABAgQIECBAgAABAgQIEJiXwOrq6t+/f4u139/f7+zsFMuVECBAgAABAgQIECBAgAABAkkJyAmW1HToDAECBAgQIECAAAECBAgQIECAAAECBAgQIECAAAECBAgQIECAAAECBOYicH5+XhoGFgnBhIHNRVylBAgQIECAAAECBAgQIECgbQE5wdoWVR8BAgQIECBAgAABAgQIECBAgAABAgQIECBAgAABAgQIECBAgAABAgTSE5AQLL050SMCBAgQIECAAAECBAgQIPA9ATnBvuflagIECBAgQIAAAQIECBAgQIAAAQIECBAgQIAAAQIECBAgQIAAAQIECPRO4OrqqjQh2Pr6uoRgvZtNHSZAgAABAgQIECBAgACBpRWQE2xpp97ACRAgQIAAAQIECBAgQIAAAQIECBAgQIAAAQIECBAgQIAAAQIECBBYFoGqhGA3Nzf7+/vLomCcBAgQIECAAAECBAgQIECg5wJygvV8AnWfAAECBAgQIECAAAECBAgQIECAAAECBAgQIECAAAECBAgQIECAAAECtQI1CcGEgdXKOUmAAAECBAgQIECAAAECBNISEAmW1nzoDQECBAgQIECAAAECBAgQIECAAAECBAgQIECAAAECBAgQIECAAAECBNoVuLi4KK3w7OystFwhAQIECBAgQIAAAQIECBAgkKaASLA050WvCBAgQIAAAQIECBAgQIAAAQIECBAgQIAAAQIECBAgQIAAAQIECBAg0ILA7e3t+/t7saL19XUJwYosSggQIECAAAECBAgQIECAQMoCIsFSnh19I0CAAAECBAgQIECAAAECBAgQIECAAAECBAgQIECAAAECBAgQIECAwEwCp6enpfcfHx+XliskQIAAAQIECBAgQIAAAQIEkhX48fX1lWzndIwAAQIECBAgQIAAAQIECBAgQIAAAQIECBAgQIAAAQIECBAgQIAAAQIEphZ4eHjY3d0t3r6ysvL5+VksV0KAAAECBAgQIECAAAECBAikLCAnWMqzo28ECBAgQIAAAQIECBAgQIAAAQIECBAgQIAAAQIECBAgQIAAAQIECBCYXqAqIVhV+fQtuZMAAQIECBAgQIAAAQIECBCYv4CcYPM31gIBAgQIECBAgAABAgQIECBAgAABAgQIECBAgAABAgQIECBAgAABAgQWLiAh2MLJNUiAAAECBAgQIECAAAECBOYrICfYfH3VToAAAQIECBAgQIAAAQIECBAgQIAAAQIECBAgQIAAAQIECBAgQIAAgU4EqhJ/VZV30kmNEiBAgAABAgQIECBAgAABApMLyAk2uZUrCRAgQIAAAQIECBAgQIAAAQIECBAgQIAAAQIECBAgQIAAAQIECBAg0A+B5+fn7e3tYl9XVlY+Pz+L5UoIECBAgAABAgQIECBAgACB9AXkBEt/jvSQAAECBAgQIECAAAECBAgQIECAAAECBAgQIECAAAECBAgQIECAAAEC3xOoSvx1eHj4vYpcTYAAAQIECBAgQIAAAQIECCQjICdYMlOhIwQIECBAgAABAgQIECBAgAABAgQIECBAgAABAgQIECBAgAABAgQIEGhDoCohWNT98fGxurraRiPqIECAAAECBAgQIECAAAECBBYtICfYosW1R4AAAQIECBAgQIAAAQIECBAgQIAAAQIECBAgQIAAAQIECBAgQIAAgbkKnJ2dldZ/fHwsDKxURiEBAgQIECBAgAABAgQIEOiFgJxgvZgmnSRAgAABAgQIECBAgAABAgQIECBAgAABAgQIECBAgAABAgQIECBAgMBEAm9vb79+/Sq9VEKwUhaFBAgQIECAAAECBAgQIECgLwL/6EtH9ZMAAQIECBAgQIAAAQIECBAgQIAAAQIECBAgQIAAAQIECBAgQIAAAQIEGgVOT09Lrzk8PJQQrFRGIQECgxT4/Px8enp6fHx8eXmJONi/f/+O/huDXVlZWVtbi/+ur69vb29vbm7Gf30hB/kYGBQBAgQWL2ABWry5Fgksm4CcYMs248ZLgAABAgQIECBAgAABAgQIECBAgAABAgQIECBAgAABAgQIECBAgMBgBSQEG+zUGhgBApMJxP776//99/7+Ptkd/3dVRIX9/v07gma3tra+daOLCRAgQIBACFiAPAYECCxMQCTYwqg1RIAAAQIECBAgQIAAAQIECBAgQIAAAQIECBAgQIAAAQIECBAgQIAAgfkKHB0dRQREsY2Ibbi6uiqWp1YSO2gjp1kk6okOb2xspNY9/SEwYIGII42vRyTO6sW3onQiHh4eYgh3d3elZycvjJCw+ATFP1nCJkdb5iutXMs8+8beioAFaMxoARpTOCBAoF5AJFi9j7MECBAgQIAAAQIECBAgQIAAAQIECBAgQIAAAQIECBAgQIAAAQIECBDoh0BsRl9bWyvt6+vra/qBVRHFcXBwEIEoMYTNzc3n5+fSsSgkQGAeAvGJGCXRim3o9/f36X8xsgjx9YvArdljwLJ1Rkjq2dlZhNdmCx0TyAlYuXIgfhKYQsAClEOzAOVA/CRAoCjws1ikhAABAgQIECBAgAABAgQIECBAgAABAgQIECBAgAABAgQIECBAgAABAgR6JxDZtEr7vLe3l35Qx/n5+e7u7igMLEYRsSilY1FIgMCcBMYvXcSD/fr16/b2dk4NtV5tJDGLINhiGFgElB4fH9/c3EQo7MfHx9fXV/w3jiPO7fLyMj6MsdW+pjPxOfrz5098PCPUp+Yyp5ZZwMq1zLNv7C0KWIBymBagHIifBAgUBeQEK5ooIUCAAAECBAgQIECAAAECBAgQIECAAAECBAgQIECAAAECBAgQIECAQM8E+psQLHoeqcAeHx/H4rEh+OnpaXV1dVzigACBeQvEmxiv3jgaM5qLLFsRZDXvdmes/+Tk5OLiIltJjCJ6Hv8m+YZE7sFI/FWMIstWGMcROSY5WM5kyX9auZb8ATD8dgUsQDWeFqAaHKcILLOASLBlnn1jJ0CAAAECBAgQIECAAAECBAgQIECAAAECBAgQIECAAAECBAgQIEBgIALFcIjRwCLvTcq5fWLv7/b2duQgGk9DpPGJqLBJQjjGtzggQKAVgbe3t3gfs8Fgv3//TjkjVkRnXV9fZ8ceYV3xMcyWTHIcA4/0X9l41OJdkV4sEkAVy5UsoYCVawkn3ZDnLWABqhG2ANXgOEVgaQVEgi3t1Bs4AQIECBAgQIAAAQIECBAgQIAAAQIECBAgQIAAAQIECBAgQIAAAQIDEYhd6Wtra6WDieRaW1tbpac6Lyzu+hUG1vmk6MCSC/TorcyFv8bX4+bmZmNjY+oZjARoEQ9Wc3vkGUs/SVpN/51qRaBH70gr41UJgYUJ9OjlsgAt7KnQEAECVQIiwapklBMgQIAAAQIECBAgQIAAAQIECBAgQIAAAQIECBAgQIAAAQIECBAgQKAfApGp5vT0tNjXlPP5PD8/R/ey2YcikCMKi6NQQoDAIgWKe/HX19fv7+9nCbJqvf/xrYj0ZeNq2/rWRQK03d3dcbXFgwg229/fL5YrWRIBK9eSTLRhdiVgAaqRtwDV4DhFYAkFRIIt4aQbMgECBAgQIECAAAECBAgQIECAAAECBAgQIECAAAECBAgQIECAAAECgxJYXV3NhlSNx5ZsQrBiuIUwsPGsOSDQuUBxL/7Kykp8T9IJBouevL+/j6Da/XoUv07Z6QiHaDc+udlCx0siUHw22n32loTRMAnUC1iAqnwsQFUyygksp4BIsOWcd6MmQIAAAQIECBAgQIAAAQIECBAgQIAAAQIECBAgQIAAAQIECBAgQGAgAr1LCJZL5hPTEBmHIshEcMVAnkjDGIRA8T1NJxjs6urqz58/Y+aPj492vx4nJycXFxfj+nMHbeUfy1XrZ+ICxTfCypX4lOleViDCq+J/MiC+lhHLOjoY/zdKonz0PyhwfHwcf1Vmb+zkuPi6WYBGE2EB6uSB1CiBNAVEgqU5L3pFgAABAgQIECBAgAABAgQIECBAgAABAgQIECBAgAABAgQIECBAgACBiQSqEoLd39/v7OxMVMUCLyru7o3GX19f08k1tEAMTRFIWuD29vbg4CDbxUQSkmxtbb28vIw7Fr2KzfFnZ2ctfkayOcfGDY0Pkk23OO6hg3YFrFzteqpt3gIRLvv4+BghXvFvFOI1eYutx9ZO3nT2SgtQViN7bAHKajgmsMwCP5d58MZOgAABAgQIECBAgAABAgQIECBAgAABAgQIECBAgAABAgQIECBAgACBXgvEZt/SPb6bm5sJhoFFSooI2MiBR8Rai/Ebucr9JEBgaoH9/f0Ir8reHl+b7e3tz8/PbOGCj+Mzkg0Di9ajV3d3d79+/YrIgbY6kxt4rtr6s7mL/ey7gJWr7zO4bP2PrIaRNTG+ivGpLP0TsRcgFqCqabIAVckoJ7BsAnKCLduMGy8BAgQIECBAgAABAgQIECBAgAABAgQIECBAgAABAgQIECBAgAABAsMR6FFCsIgeWV9fz21Kvrm5ic2+w5kPIyEwOIF4QyOiIDusCDSNFEnZkkUeR/hrBDlUtdhigsEfP35UtRLlX19fNWedGoyAlWswU7k8A6lPaVjv0O3nvdg3C1DRJEosQKUsCgksm4CcYMs248ZLgAABAgQIECBAgAABAgQIECBAgAABAgQIECBAgAABAgQIECBAgMBABKoSgkXAVYIJwSIbWC4M7PDwUBjYQJ5FwxiuQCTaitiA7Pgiz0yHb+77+3u2M7nji4uLXMnUP/f29mru7TAWrqZXTrUuYOVqnVSFKQsUE7d221sLUKm/BaiURSGBZRMQCbZsM268BAgQIECAAAECBAgQIECAAAECBAgQIECAAAECBAgQIECAAAECBAgMRKAq5uHs7Cy1EUbcSESPZHsV4WoRyZYtcUyAQJoCj4+PuY5FlrDz8/Nc4WJ+1keCPT09tdWN+oiIFhtqq8PqaV3AytU6qQoXIHB5eRnhuysrK1O0Vf/dm6LC2W+xABUNLUBFEyUEllBAJNgSTrohEyBAgAABAgQIECBAgAABAgQIECBAgAABAgQIECBAgAABAgQIECDQe4HIk1AaERERVh2m6ylljYiRiBvJnbq5ucmV+EmAQJoCq6urEVqQ69vp6enDw0OusPOfpV/F6XoV39KaG1tsqKYVpzoUsHJ1iK/pWQQiK2zkjPr8/Pz657+Pj4/7+/vj4+PGare3txuvWfAFFqAiuAWoaKKEwBIKiARbwkk3ZAIECBAgQIAAAQIECBAgQIAAAQIECBAgQIAAAQIECBAgQIAAAQIEei8QYRilY0gtIVhsRy52NTq5tbVV2n+FBAgkKHB0dFTMFbO7u/v29rbg3tYHaK2trbXVn/qG/v7921ZD6klQwMqV4KTo0tQCEUwV4WER3Hh4eFhTSWQSiytrLujqlAUoJ28ByoH4SWA5BUSCLee8GzUBAgQIECBAgAABAgQIECBAgAABAgQIECBAgAABAgQIECBAgAABAj0W6FFCsIODgxx0bDU+OTnJFfpJgEDiApHHb2VlJdfJ4gueu6D1n8WAtGwTe3t72Z+zHNcHlUWOnVkqT/zeyCa0+Bi/pEyKD7aVK6kJ0pnpBOo/XPVf1+labOsuC1BWsn4es1c6JkBgwAIiwQY8uYZGgAABAgQIECBAgAABAgQIECBAgAABAgQIECBAgAABAgQIECBAgMAwBaoSfx0fHyc14Ejj8P7+nutSbOfNlfhJgED6ApEr5vr6OtfPl5eXyDOTK5zrz8hsUxWuEIFqxQyEU3em+O3KVlWfMSx7Zb+OIwYsEjZGFNyvX782NjaWMx7MytWvh1ZvJxeIL3bNxVWf1ppbFnbKApSlHuoClB2jYwIEGgVEgjUSuYAAAQIECBAgQIAAAQIECBAgQIAAAQIECBAgQIAAAQIECBAgQIAAAQIJCTw8PJTu5Y0oiNi/nk5HI3FZMW4kYtgiuiCdTuoJAQKTC+zv7xdDBSL4asHxQvENLOb+ipRNT09PES0w+XDqr6xPujLUjfiHh4fj9SVi4f78+VOvNLyzVq7hzakRjQXqA1y3t7fHVyZ4YAEaT8pQF6DxAB0QIDCJwD8mucg1BAgQIECAAAECBAgQIECAAAECBAgQIECAAAECBAgQIECAAAECBAgQIJCIQFXSm6pEYV11OyIKck1HrNrJyUmu0E8CBHokcHl5Gdmich3e3d1dcDBYhOtEixFrGoENsSc+AhgiSCDXqxl/jgOiSuuJrFml5X0vfHx8zA4h9zN7aqjHVq6hzqxxRQxtDUIE07YYSVvT0CynLEAjvaEuQLM8G+4lsIQCIsGWcNINmQABAgQIECBAgAABAgQIECBAgAABAgQIECBAgAABAgQIECBAgACBvgo8Pz+XxieklhAsspP9/fs3p5xarFque34SINAoEDn9IlQml+4vwrGurq4WnJMwenJ+ft7Y4akvqA+CKuZGm7qhdG78/PwsfrejMP34kLYMrVxtSaonQYEBfNMsQKPnapALUIKvjC4RSFzgx9fXV+Jd1D0CBAgQIECAAAECBAgQIECAAAECBAgQIECAAAECBAgQIECAAAECBAgQGAns7OyU7uWNIKt00m1FuFqk6MlNWeTtWXDWoFwH/CRAoBWBCA0qTUjy8fExpJChHz9+VHHFLvz67DpVNyZeXjqzr6+vEX2ReM9b6Z6VqxVGlSQrsLW1Vfo/JTDq8P39ffyFmWznxx0r/UzFWQvQmMgBAQJLIvBzScZpmAQIECBAgAABAgQIECBAgAABAgQIECBAgAABAgQIECBAgAABAgQIEOi7QOxTLw0Di4Rg6YSBBXKkDCpSSwhWNFFCoI8CEe51fHxc7Pnp6WmxsKclt7e3NT3f29urOetUTwWsXD2dON2eUKAmDCxqKAbwT1jtgi+zAFmAFvzIaY5AsgJygiU7NTpGgAABAgQIECBAgAABAgQIECBAgAABAgQIECBAgAABAgQIECBAgACBfxGoSggWURnn5+f/cml3PyKC4uDgINf+5uZmhLHlCv0kQKCnAlVZWZ6eniLtTE8Hle12TfKciLyN4WcvHsxx6bQuSU4wK9dgHmMDKRWINIa7u7ulp6KwX3+klX6pYu7QyioAACAASURBVBQWoKr5VU6AwCAF5AQb5LQaFAECBAgQIECAAAECBAgQIECAAAECBAgQIECAAAECBAgQIECAAAECQxN4e3srTQgW40wqFU9pZ66vr4c2H8ZDYIkFIitLaZa/0te/d04RMlGTPKd04L0bow7nBEofXStXTsnP/gpU/QE5GtHv3797NDQLUI8mS1cJEJifgEiw+dmqmQABAgQIECBAgAABAgQIECBAgAABAgQIECBAgAABAgQIECBAgAABAq0JlO5Tj9ojIVhsim2tmdkqurq6en9/z9URuSaGkSYoNy4/CSyzwMnJSXH4EWwwgOx/f/78KQ5tVBJfs6Ojo6qzynsqYOXq6cTp9uQCQ4oEi1FbgCafelcSIDBUAZFgQ51Z4yJAgAABAgQIECBAgAABAgQIECBAgAABAgQIECBAgAABAgQIECBAYDgCkRDs7u6udDxVEWKlF8+7sLQzpYXz7on6CRCYt0CEoRab6Pv7fn5+XgxnHQ1zZWXl5uamOGQlfRcofWhLC/s+Uv1fWoGaPIdhsr293TsZC1DvpkyHCRBoV0AkWLueaiNAgAABAgQIECBAgAABAgQIECBAgAABAgQIECBAgAABAgQIECBAgED7AhcXF6WVHh4eJpUQ7O/fv7l+RuzE/v5+rtBPAgQGIBDfn+IoIvPMw8NDsbwXJZHQrCb+J8LANjY2ejEQnZxcIBKCWbkm53JlHwXqv8mR6jCdvyQn57UATW7lSgIEBikgEmyQ02pQBAgQIECAAAECBAgQIECAAAECBAgQIECAAAECBAgQIECAAAECBAgMR+Dz8/P6+rp0PGdnZ6XlnRSWhquVbtXtpHsaJUCgXYEIi/r9+3exztJPQfGy1EriS1s6nFE/Ly8vd3Z2Uuuz/swuUPq4Wrlmh1VDOgIRoFvTmZrvXs1dnZ+yAHU+BTpAgEC3AiLBuvXXOgECBAgQIECAAAECBAgQIECAAAECBAgQIECAAAECBAgQIECAAAECBBoEqnLUxFb1dNI4RMaJ9/f34kjspy+aKCEwGIHSFzyiDt7e3no3xgiHKOaGGo0iwsCOjo56NyIdbhSwcjUSuWAAAoOMBIt5sQAN4OE0BAIEphb48fX1NfXNbiRAgAABAgQIECBAgAABAgQIECBAgAABAgQIECBAgAABAgQIECBAgACBuQpEmpq1tbXSJl5fXyMlQumpxRdGtpziVuPNzc3n5+fFd0aLBAgsTCDiUYsBVLFB/+rqamF9mL2h0i/YqNqbm5v9/f3Zm0i/htLlJqmFpnXD0nm3crXurMJuBX78+FHTgV6HEliAambWKQIEhi0gJ9iw59foCBAgQIAAAQIECBAgQIAAAQIECBAgQIAAAQIECBAgQIAAAQIECBDot8DZ2VnpAPb29tIJA4v8P8UwsOh2abqG0uEoJECgpwIHBwfFnl9fXxcLky2JQK/SL9jKysrT09OShIElOzvz65iVa362ak5HIBLf1XQm4h5rzqZ/ygKU/hzpIQECcxIQCTYnWNUSIECAAAECBAgQIECAAAECBAgQIECAAAECBAgQIECAAAECBAgQIEBgVoHI0HJxcVFaS1WEWOnF8y6sivo4Ojqad9PqJ0CgW4GqgM++5ASLrFB3d3dFw/X19QgD29raKp5SMgwBK9cw5tEo6gVKw1zHt/z+/Xt83McDC1AfZ02fCRBoRUAkWCuMKiFAgAABAgQIECBAgAABAgQIECBAgAABAgQIECBAgAABAgQIECBAgED7AlXhXkklBIthl+6n7/v24vanU40EhigQsVKRO6s4stLPQvGyDksi1DY6XxomcXx8HAmj0sm72KHSgJsufUStXAOe8eUcWuknbkzR9wfeAjSeSgcECCybgEiwZZtx4yVAgAABAgQIECBAgAABAgQIECBAgAABAgQIECBAgAABAgQIECBAoDcCpfvUo/enp6fpjOHh4eHv37/F/kS4WrFQCQECwxM4ODgoDurl5SWCqYrliZREGNj29nZ0MtefiGq7v78/Pz/Plfs5MAEr18Am1HCqBIpfueyVkRQx+7OPxxagPs6aPhMgMLuASLDZDdVAgAABAgQIECBAgAABAgQIECBAgAABAgQIECBAgAABAgQIECBAgACB9gUiFKE0wioSOEQOhPbbm7bGqnC10r250zbiPgIE0hWoyipzd3eXZqcjRG19ff39/T3XvRhIFA4gNCI3Lj+LAlauoomS4QlExGPNoDY3N2vO9uWUBagvM6WfBAi0KyASrF1PtREgQIAAAQIECBAgQIAAAQIECBAgQIAAAQIECBAgQIAAAQIECBAgQKAdgbOzs9KKqspLL15AYWmwR0RZrK6uLqB1TRAg0LnA/v5+aR+qgm1KL15YYYRGRDawYpzt5eVlnPLhWthEdNuQlatbf60vRuDx8bGmoaoYqppbEjxlAUpwUnSJAIEFCIgEWwCyJggQIECAAAECBAgQIECAAAECBAgQIECAAAECBAgQIECAAAECBAgQIPA9gaurq2KgQlQR23aTSghWlW5ib2/vewN2NQECfRYojSiI/FqRfSupYcWndXd3N/d1jcjV19fXo6OjpLqqM/MTsHLNz1bNSQksQyRYgFuAknrqdIYAgcUIiARbjLNWCBAgQIAAAQIECBAgQIAAAQIECBAgQIAAAQIECBAgQIAAAQIECBAg8A2B09PT0quPj49Ly7sqLE2rEp2JlDtddUm7BAgsXqB0I350oz4OYcH9PDk5+fPnT67Rw8PDCFfb2NjIlfs5YAEr14An19DGAp+fny8vL+OfxYOdnZ1iYR9LLEB9nDV9JkBgRgGRYDMCup0AAQIECBAgQIAAAQIECBAgQIAAAQIECBAgQIAAAQIECBAgQIAAAQItC1QlBNvc3Ext2+7NzU3p4Kt25ZZerJAAgb4LxNepdAhVITelF8+1cH9//+LiItvEysrK/f19fG+zhY6XQcDKtQyzbIxPT081CFUf7Zpbkj1VNRYLULJTpmMECMwu8I/Zq1ADAQIECBAgQIAAAQIECBAgQIAAAQIECBAgQIAAAQIECBAgQIAAAQIECLQokAtXGNd8dnY2Pk7hIBLp/P37t9iT9fX11dXVYnmaJQ8PD5G2KPJmvL+/f3x8jEYUQ4gokYhni+RmEUAyXc+fn5+j5vgXNce/qGRUbfw3/kXlqcX1TTdMd00iEC9LPGOxLz+eh3jGxk9aPGbxjMUu9oODg62trUmqSvOaqoc5xtt5hyMxTrxuudw4URLhQD36UnXOOJgO9HHlur29jVcpPiCxlMQHJL4ba2trsY7s7e3Fkyyj3WAeznYHUv/5jSenqrn4ZsbncbRmjR65uDKet3jwRn+9xIKV1MfTAlQ1lcoJEBiwwI+vr68BD8/QCBAgQIAAAQIECBAgQIAAAQIECBAgQIAAAQIECBAgQIAAAQIECBAg0C+B2PAdW2yLfY5YkYgsKpZ3WBK5dP78+VPswOHhYfppdgIzIusmzBcRu+1PT08nD9SJSYzKc5EnRagoCavj42P7+EtxBlAYMSfX19fxmI1CAetHFJvs47E5OjqqvyzZs/GClD7zkXerapv+AsYSUxCxdrmY1cvLyymco6r4Doz6HEEUU9SwgPHO0kSEf0R8Ua6G19fXgX2gerRyxYzEN6EqOHw8U99docY3fvcg6EaxrPEHSSxeA3swvquR/vVV3+RRz0u/zPHXS6xZ9SFko9sjJCz+eknnM1g12NJhLmzuLEALo9YQgSUU+LmEYzZkAgQIECBAgAABAgQIECBAgAABAgQIECBAgAABAgQIECBAgAABAgQIJCswjjTI9bCqPHfZIn+WRn1EB2KP+CK78d22IgYs4lIiOGTCMLCoP66M6+Ou2NRb31xcENuRI5avCid3e2y5/vXr18nJSa7cz74LRK65eGBiciOKY5IwsBhvRCtFaGUEV1TFfEZYSGzTj6fl/Py86poO3eIdKW19wneh9N4ZC2MWYgqyYWARvRChTdNFL0R0RHwKRv+ydc7YSbcvWKDqgUxt5Yqwq3hcG8PAQi+eyXj74rMwP8l4lSIHVHygoq14EaJX8WbF52h+Lap5RoFYL6oe9VHNuQDdWFl+/PgRf71MEgYWNcS6Fs9DPBWJRP5bgGZ8YNxOgEDvBP7Rux7rMAECBAgQIECAAAECBAgQIECAAAECBAgQIECAAAECBAgQIECAAAECBIYqEPuqS4NGYjv4/v5+aqOu2i5ctR83hf7HXvnSmLpIxxTdDufo5MfHR+yfLk5EjDf2vtdkEypNNZOtOeocVZ6jiF31sb3+6ekpNlXnTvnZO4GI0YpsOTVb8OMxi5iTSL4UD0M8EvEvG1YUP+NRjERAufjAeHSjMHtlpKWK8Ix0fKoCaeLFyY1lMX0uvo8zpivMzmnVYBczNK3MItCLlStW/FgUcsOMpy6+HvHpiMUi+zSOLoulLcrnEZ0V35nd3d1cZ+JnRA3FR8yyVZRJoSQehppuZL9g8czEtzG7uIxvHD9yo9Wq+NTFXREPNkoj1u2TkB3RuP9xYAHKajgmQGBIAiLBhjSbxkKAAAECBAgQIECAAAECBAgQIECAAAECBAgQIECAAAECBAgQIECAQL8FItKjdABV5aUXL6Yw0k1EyEppW5EUq7S828LI1lVM1RVhWrF7fm9vLxIx5boX18ep4l782PQcm6GLSTAi1iWXvCUCdY6Pj3NpN0atxMb6uDgbkBCYcX2CiZ5yLH7WCMRLEfvpi8/M6JbYpx5n4yEsbpcvPg/x7MXO+3GSn+LTFXXG8xO5rYqPYk0P53qqKgS0PiBhTl3KicWbHrEKM8bTZgdSNdg5DUe1bQmkv3JFD2MtyIXcxN8A8fXIfjpyT/jIJz4+8/gmxFeryv/m5ma6DHtVFSpvSyD7B0axznjGojAetpjc4pXxR1E8b8W/XuL6+JDG8pSrMB7XiFGMh6F4S+7K+f2s+iZnv9vzaz1Xc+71tADlfPwkQKAVgR9fX1+tVKQSAgQIECBAgAABAgQIECBAgAABAgQIECBAgAABAgQIECBAgAABAgQIEJhFoCrtRuyvjaikWWqex719721szI299Y1b2ItphUaYsUk6G4FT3PXbuCU65jSCynI7sKNLUdU85kud8xaItCpV8RLxCkcqucYt8vFORQ3ZxCzxFEXwUtW7FiOKxzi25s97aJPX/+PHj9KLX19fi8GWpVe2UhjU2TcrYvBCcvYOZEc3yM238SxFvqncFCx47nKtt/6z6m1KZ52NUOpsGFhE7MTTm40BG5tEYfZzMS6/v79v/NqML248qBIb3RjRzuOA1caqXLBIgdyDlGs6HpIoya04UVKMOczdGD/jQ1EMVhxdNlqzircspiT7ic62uOCPmAUoi++YAIH5CfycX9VqJkCAAAECBAgQIECAAAECBAgQIECAAAECBAgQIECAAAECBAgQIECAAIHJBYppFkb3xk7ryStZ2JXZQItsoxF0kf2ZwnFxI3vku4gcXI1hYNH5uCaCvoqjiLQY40iwqD+bDSwiCqLy+o34Ue2vX7+KhrEJu9iWkvQFIl6rKgwsnp+I+qt/HkYDjGsie0k8P+PxRp2RJi4etnFJ7iDiQJKKBMt2PtvVbGRLtrz149CI+IfsmxXfzzCcPQwsXvNxbxP8yo375qBeIPtsZK9MZE7jS5J9WeLrEQ9eaRhYdH6U1ik7itFxxBgXC6cuqUpyOKqw6pWfujk3tiIQX8Lsg1SsM16E3d3dbCRhPE6RiDJi0auet3ElcUF8VEtfmdGaNb5ywQdVT2M9RYudtAC1iKkqAgQaBUSCNRK5gAABAgQIECBAgAABAgQIECBAgAABAgQIECBAgAABAgQIECBAgAABAnMXiG21pXtVI+fPJAFLc+9foYGq/fRVO3ELFSyooBgGFjkrIn1T417ncf+qorNit33s+o1/2RCgGH4E89RXHnv9q2J7Ylt2PAnjph2kLxAPQEQZVQVLxMM2jhicZCxRVaRqibd+fHHszq+qPK6JK+sftnE9izmoev2rPhft9irenejA+EMaOIHZVsKi7Cxsb2+323O1LUyg6lGsenQX1rFoKJ7V7GMWQYz1X49iArdRbyMUucV1JD5iNQhV0Wg1tzi1AIH4O6S+lWz4elwZWStrYg5Lq6p6MOKR6CqNbdVbXPXWl45r6kIL0NR0biRAYDoBkWDTubmLAAECBAgQIECAAAECBAgQIECAAAECBAgQIECAAAECBAgQIECAAAECbQpUJQSrCkNqs+2p6hqHW+TurtqJm7tsMT+LYWARGRKBWN9qPSJtIodY6S2RsCXCwLJZNaL++sicSLiR3etfrLZxA3fxFiVdCYx2fkfcRWkHpnjYop4IBsvusM8+XcVWUgvDqHr9F/BUx8seAVpjrshX05iar+hZU5KdlNJkODX3OpWOQLIrV3xMsn8GxKs9SxBj9nGdBT9CesbvVLGeCLacPdtesVolswtMHvsUX7NIBTbF/+JATH1pxtp4YNrNSje5hgVocitXEiAwAAGRYAOYREMgQIAAAQIECBAgQIAAAQIECBAgQIAAAQIECBAgQIAAAQIECBAgQKDfArEFvHTbbmyznmJ77gIsIg9SVStVO3Grrp9feS5bVzQU4Sg7OztTtFgVbxMxXdmJi6wa9dvio0u5RBzFztRsuy9erKRDgXhts6FHuZ5M/bBFPfGUVgUf5lqpejJzly3sZ9XrXxV+01bHInXS7u7uuLaIT4jZqY/JHF/ceBBVRfho9sWsGmZjVS7oViDllSuXWzIiGxutIoCn6pqq8NSq66vKswtc8ZrUvj/FHi5tSf3EjVliBmf5VEYw/Liq7EG0PskDnL2lleOqL7MFqBVelRAgkJrAP1LrkP4QIECAAAECBAgQIECAAAECBAgQIECAAAECBAgQIECAAAECBAgQIEBg2QSymUCyY68qz17TyXHNLvOqnbiL72dscc4Gb0SCpq2trem6McmgIrFGY9je9fV1YwcmaauxEhfMW2AUBlbVSiTkmfphG9UZyQDrc8eNLotQtKo+dFJe8/RGEE5boVm5ocV7l3uzIg5hav/xRyPCbMbHuRZTY891z88qgWRXrkj/le1bBBVXDSFbXhPfkq0te8t3j+sDikSCfddzMdfHx7bm2Rj3IaZvxnitCH2Pv3xK24q0YJFQbtzWYg4sQItx1goBAokIiARLZCJ0gwABAgQIECBAgAABAgQIECBAgAABAgQIECBAgAABAgQIECBAgACBJRWIzbKlm60jIdjJyUmaKDW7zOuTYi1sOEGX3Z0cOYKmywY26vDa2lpjzyN0p/GayBPVeE3sq268xgXdCsQ7WxMLFA9bpJCasYfxHsU2/dIvQ7bmqeOdspW0eFyzET8+GvPobbzXRaXsu9/i6EZVxZd5TiFtrXdVhTmBNFeuiNvJRn1HPsAJV6ua4UyyZuVwSn8WX67sZSLBshrpHE/4l8aMYWCj8cYzUPq9jYfz9vZ29qXwW6oWoG9xuZgAgb4L/Oz7APSfAAECBAgQIECAAAECBAgQIECAAAECBAgQIECAAAECBAgQIECAAAECvRbIbgHPDqSqPHtNV8dVG9AjRqKrLmXbjUCdi4uLcUnEVkXGlfHPeRxEE5Ps3a9KMTTuUuxjTiSUbtwlBzmBCNuoCQNr8WE7PDzMNZ37mWAYRv1G/Fz/Z/wZExEvS32kyoxNlN5eM8bS6xWmI5DmypVb63MJ7qr0Isym6lSUt/KUxkpas2bFcm+1qpmCDk81fhVj7hqvmbD/NavhhE/yhA1NclnNY1/17k9Sbek1FqBSFoUECCxSQCTYIrW1RYAAAQIECBAgQIAAAQIECBAgQIAAAQIECBAgQIAAAQIECBAgQIAAgX8RiJ3Wd3d3/1L0zx+NcSD/vLCD/1u1p7atPCQzDunPnz/ZGm5ubrI/pziuGu+4qgknqzHf1+Xl5bhOB2kKRPxVTXTE7A/beNSNgV6NF4yrWthBTbKsxpfoW518fn6OTf/t1jlhB2oiHyaswWVdCVQ9MB2uXBFPkg2YiaWk5iXKutV/ahrXmmxVVcf1wUIJfn+qBrJs5fUTFxpxwYSPWSNdTfBVYzcaK//uBTWDqnr3v9vE6HoL0HRu7iJAoF0BkWDteqqNAAECBAgQIECAAAECBAgQIECAAAECBAgQIECAAAECBAgQIECAAIG5CDw8PETOpUhAEQdzaaCjSrOpq7JdOD4+rtnSmr2yk+OqPbUp5ASLJyS7/zg21s+et6RqvGP8g4OD8XHNQX3AWEz6JInFaup3at4CR0dHLy8vVa2cnZ3N/rCNK48vQP0L1Uqwx7i5eR80vkSTdyCyIUU4Vk083uRVTXFlv9inGOCAb6l6COtftLmCxEcjW3+sAtmfVccRP1YVQz66ZcIlqar+UXl9EyLB6vW6OhvPRs0iFb2KgPOtra22ulf/7qTzF3vVuz+FgwVoCjS3ECAwDwGRYPNQVScBAgQIECBAgAABAgQIECBAgAABAgQIECBAgAABAgQIECBAgAABAq0JxK7WCI/Z3d2N8J7YyhkHUdJa7Z1WFAPJJgPJ9uX09DT7M7Xjp6en0i51mFll3J8cXW6f/fiybx1UjXdUSWyInzBsL8KEqrJ+RT/Pz8+/1SsXL1ggNrVXvbDRk0iNcnJy0mKX4vtQH+yUZtxgVYqYtjbixy78VqJcpp4pOcGmpuv8xqoveYcrV/aTEkvJhKGk9QnBJl+S6mckG1NdvFIkWNEkhZKqh3zUtwjcinjmFvtZ/+7UBxO22I1xVRagMYUDAgQGLyASbPBTbIAECBAgQIAAAQIECBAgQIAAAQIECBAgQIAAAQIECBAgQIAAAQIEeiwQoRexrTO3HTkX6tPf4VUNJPGEYAFeFaBSnx1iATP19vaWzYYRObgmjNGq71u2zuKVe3t7xcKqktiE/fr6Gh2LzELBFZvpY7o/Pj7aDSKqal351AIRl1UfgNRKzGG2e/Ub+pPNTFX1EYiHPDu6qY+zkTNTVzLLjVWRBrPU6d7FCKS2csVfONku1SeNzBLVvwWT15OtM3f8/PycK8n+jNd8wqC17F2OFyCQ+4M512Irz0auzpqf9atYzY1Tn7IATU3nRgIEeifwj971WIcJECBAgAABAgQIECBAgAABAgQIECBAgAABAgQIECBAgAABAgQIEFgSgYiNubi4KA429kBH0EUrET7FyhdW0t+EYDVEncdI5PbHt7XpuT6d0XdTo8QG+qurqxpGpxIUiLjNbMxGrofx5O/v7+cKZ/xZv6H/u0/djJ2Z/PaqFDH1L9Hk9Xd7ZYQZ9H3p6RYwzda7WrlyGZMm/IbkAp6LpBPWU7wxW9LT7092CMt5XD9x9fHMU4jVf9jrz07RXOMtFqBGIhcQIDAYATnBBjOVBkKAAAECBAgQIECAAAECBAgQIECAAAECBAgQIECAAAECBAgQIEBgOAIRJbWzs1MaBjYaZOvpdxZvVzWECF5KPNIgZmfxXBO2mN0DHZv7t7a2Jryx5jKpUWpwluRUPAO5IMPcwCOxW65k9p/Zh7lYW7KRYFUpWYpD6GPJ9vZ2H7utzyGQ4MqVfccnzy1Z/y1qK/4527fi85Ps96fY1aUqiYe8PoVpK38UZUnrY71qwqezlbR4bAFqEVNVBAgkLiAnWOITpHsECBAgQIAAAQIECBAgQIAAAQIECBAgQIAAAQIECBAgQIAAAQIElk7g4eEhshbU7x+NndDn5+f9pYndulVxbvMIKWkX6uPjo6rCqmwMVde3Xp59bKpi7b7bqA3x3xUb3vWNwRVHR0ftjrpxQ3/Eyrbb4rxry76bs7QVC8Qst7t3aQUSXLmyXWr8yIwnTiTYmMJBTuDp6SlXkv05j/i97DOcbWt8HGtZCv/rBhag8Yw4IEBgMAIiwQYzlQZCgAABAgQIECBAgAABAgQIECBAgAABAgQIECBAgAABAgQIECBAYAgCEd91enraOJLY03l1ddV69EVju21dUBWkFFlBNjY22mplCesJ2Hh+IklF7Hje399vRaDXkWCxCbtxo3YrSilUEoGI89hxHqFH9VlWJg/hmFypv09d5+GgkyMne+UoD+Hi39zSYIl4+OvT/syDcfQUtZ6/aB5dnaXO0YIV7LH0TxjbeXt7WzpNo270OhOm1WqWZ2l07+IXjsaPQ3zH5rEuV1lZgKpklBMgMDwBkWDDm1MjIkCAAAECBAgQIECAAAECBAgQIECAAAECBAgQIECAAAECBAgQINBLgdgEHKnA6rexZgcWObX6GwlWlRCsKkIsO/DOj2u2oXfet4j+aisAbDyW+mdyHkk2xk1PffD29hYRcXd3d1PX0NMbV1ZWYkYiZ06LW88bY1MjiqN1rj4+da0jLFuF8drGIlgfdrh4k+jS4hsdtxiv883NTSuvc4IrV/wN890/Y4aXEMxq1crjPXplFr9wNEaCjd9lBwQIECDQrsDPdqtTGwECBAgQIECAAAECBAgQIECAAAECBAgQIECAAAECBAgQIECAAAECBKYQiBQokcuifg9rrtrYfhrJMXKFvfgZec9K+9mXhGA1mWoiDqd0aP0tHCXnqep/jDfNHG67u7tLGAYW0xTBHjHwFsPzGhOCRaMTJvOpeopKy+s/hi0OsLT1ORVGuO+cah5GtQmGgXUOGy9CWzn3BrByxRtU/2Voy6q+lXa/P1artt6yeDzq40jnkWSvvsUYWjpJuixAbT1p6iFAIBEBkWCJTIRuECBAgAABAgQIECBAgAABAgQIECBAgAABAgQIECBAgAABAgQIEFhegYiM2t7eniJfRy8yaBXntarbVeXFGpQsTGCRG+LbGlSkWFnyNB2xN72tPd/1GXhiyuaRECw6XzODEX84jw39bT1+NeGgNaE4bbXe63oaYyp6PbqpO1//EZ662j7eWP85im9RW9ml6s1bjASzWrW4Wj09AWnOTQAAIABJREFUPdU81S3O2riV+qVqdFlbz+S40foDC1C9j7MECAxJQCTYkGbTWAgQIECAAAECBAgQIECAAAECBAgQIECAAAECBAgQIECAAAECBAj0TCB2kUY6ndPT0+n6HTto61M2TVftXO+KsLfSmLfYpJtmdqm5aqRf+cI2xKdPsYQ9jA9UY2q1yOPUuoynrnVSFRIYgEB9JFhbCcHq/6yK9K3+VknzWVr8wlEfe5amkl4RIEBgMAIiwQYzlQZCgAABAgQIECBAgAABAgQIECBAgAABAgQIECBAgAABAgQIECBAoGcCsds4thTntq5GQFT8m3wkU0eRTd5Eu1dWJf6qKm+3dbV9VyD3fOZu/9azmrt3fj9jm368WfOrP/2aY/it5CG5ublpHOw8noE+PnVjqNJI19HZtbW18WUOigLzyC9XbKV3JW0FOPVu4LkOx59M9akCI64+d8t0Pxf5/bFatbVaxVwvcuJGj1ZjGsPF/yliAZrurXcXAQJ9FBAJ1sdZ02cCBAgQIECAAAECBAgQIECAAAECBAgQIECAAAECBAgQIECAAAECvRe4urra3t7Obdk8Pj5+eHj4VkxU7Hx9e3vrC0eMOjfkUc8jmGRra6svo6gJ5ygdXV/GVexnfWqUlZWVZFOj3N/fR1RJ9LA4qGGXxJBj4G0lKmlMCBZvbishZ7lJWfyG/lwHZvn58fExy+3LfO/t7W0sgpubm8uMkB17UMTfA5FIM1s49XHfV676wNQWkxMu+PtjtZr6kc7eGBks6+Oy5vFHZv2jEt1b/NfMApR9KhwTIDBsgX8Me3hGR4AAAQIECBAgQIAAAQIECBAgQIAAAQIECBAgQIAAAQIECBAgQIBAggL7+/u5EIuI34hdzqOMFrFdNTaP1m9pzQ7q4uIiIqyyJckeR1dL+/at4LfSGhZZuDzxRfW7nFvced/69EWIWkSVRLWxOzz+uwx7o0dhHu3GZdU/AAE7j4RgMWX1mX+SjT9sfIzbnZ3G5vp4QVtRT9ONPZ69YrjU6+trfx+5rEPfV67r6+vscHLHLWZOq//utf7Rs1rlpnK6n/Xxz3OKyKpvNAYS/4sP0w1nHndZgOahqk4CBDoUEAnWIb6mCRAgQIAAAQIECBAgQIAAAQIECBAgQIAAAQIECBAgQIAAAQIECCydQOTv2t3dzcU5xMbiCAPL7tE8PT2dPMwmtkdHJFX29jRZIzInN/BRP2OH7jxyNXSCMLCIowVviJ/HlI3ei/TfjnmMfcY6Iz9hYw2tB0VEi31/6gaWGLDxGXDBAATSX7kiQWXNmxVBbm39FVGfCXN9fX1+q4nVapZXafELR/w9X/NMjsYypwi0GqjGLtXc6xQBAgT6JfCzX93VWwIECBAgQIAAAQIECBAgQIAAAQIECBAgQIAAAQIECBAgQIAAAQIE+isQO4x//fqVi4Y6Pj6OiIvc3uJIGhYbjicfaX2ujMnrmeuVEd5WWn+/EoLFEIpJY0rHNYDCxW+tHgDaYIZQP/ujYbYVfZFFq293HrFn2dZnP04/qGb2MaqhjwK9XrkiWr7GfPLI+ZpKRqf6/v1pHOBQL1j8xOVS+5bCjjL9lp6aU6EFaE6wqiVAIEEBkWAJToouESBAgAABAgQIECBAgAABAgQIECBAgAABAgQIECBAgAABAgQIEBigQISBbW9vZwcWWSzu7+/Pz8+zhePjiBAbHzcepB9MVZMQbPE7ZRs9p75gSNkYOkyNMrW/G1sUyMWsFmueU7aTxW/oLw5tHiXxwZ9HteokMLtA+itXfbj74eHh7AijGupDztKPRG3LoXf1vLy81PR5Hn9n1j8q0ZmknhYLUM3j4RSB/9/e/WNHraV7A170l3TIcdghJusMGAIm68xmCJgRGMIOwSMwZJ2Cs+4IMwRgBMekndnMgO93b61VS7ekrVJVqSRV1UNwlixt7T+PtrQr2O95CeyogEiwHX1wuk2AAAECBAgQIECAAAECBAgQIECAAAECBAgQIECAAAECBAgQIEBgxwQW9jFnh2gCLVo2p56fn3ffuJlt3B8+fJiySClWrZQobMpjWUjgVu3qPmVj2NeAnOrzctwi0L6xPjduY5v7/f19SwRaPonHx8ctfZ7CpVJQzU5nZJoCrD5sKLC7K1fCkkuvVUzyWegxOWH7d28bH70NH6vbI3B7e9visI2g5SxV7VMl/RlltpTeFAtQywxxiQCBHRUQCbajD063CRAgQIAAAQIECBAgQIAAAQIECBAgQIAAAQIECBAgQIAAAQIECOyYQHUrasKibm5uWrZlz8a2UpqLy8vLyYpksI1bZh89enR2djbZbrd0rHuQXkslE78kEmziD2jb3WuJyJo1vZDksJf+tGdZGWVjfS/jSiX53PVVlXoIrCewoyvXYItRfqu0wOYVXvqzreV2l7Yn0PgLc97cNhaO9jk5a3ql3/Dz3m7pwAK0JVjVEiAwooBIsBHxNU2AAAECBAgQIECAAAECBAgQIECAAAECBAgQIECAAAECBAgQIEDggASS4ysBYBcXF0kb9ebNmy4jXylfVsI22jcxd2lxS2VKAyklCttSN3qstrSntpSNocemB6uqfaPzNrZWDzY0DS0VSMKTpWW2MQf2YNaVEgPuaBDO0mmgwA4J7OjKNdhnYbCGdmjO7ERX2+OWhw9aDlrWx1HiBi1AOzFjdZIAgV4ERIL1wqgSAgQIECBAgAABAgQIECBAgAABAgQIECBAgAABAgQIECBAgAABAgSWCyQA7P379933hqbkSikFSgFXy3u2zRL7lxAsWqX99O3bkbfJ3HPd379/b6kxw+8+jVvqcWl3BRLXtI05sAeRGKVw0NJHY3fngJ7vnEBpEk585fr27VsLdY8hqXvw/WmB2uNLpfCn2ZCrKXn7QmifKmkl/9+HvtpaqR4L0EpcChMgsNMCIsF2+vHpPAECBAgQIECAAAECBAgQIECAAAECBAgQIECAAAECBAgQIECAAIE9F1hpL+mPHz/aA3hGwbq8vGxsd6WhNdYw4skd3U/fXax9l3OPO++7d0nJIQXaN9anJ9vIsnJ7e1vaxZ4WE3t2fHw8JMIabWUIpbuOjo5Kl5wnMIzALq5cQ34W8iOq5UFY+Fpwpnyp94Uj/4ODlqUqFHnRTk5OhjexAA1vrkUCBEYUEAk2Ir6mCRAgQIAAAQIECBAgQIAAAQIECBAgQIAAAQIECBAgQIAAAQIECBBYIpANrCttPn737t2SGoe9nMi0xpiiBHWcn58P25c+Wyvtp08b9/f3fbY0Ul2NT23el74ybGTXcmb4gwcPnj59uh9uc6K9P2h5BdYee/us6/glTOrFJCvLvw8fPqzdk7VvbMmt1Ndbs3bf3Eig5bWd7Be4l89Cl0ef8J6WYqHLV6WlgEvTFGiZ82t3+OPHj+33jvVT3ALU/lxcJUBgzwREgu3ZAzUcAgQIECBAgAABAgQIECBAgAABAgQIECBAgAABAgQIECBAgAABAvsmsNKO0uvr65acAMPTvH37trHRlQbVWMO4J1v2FrfsxB23zyu1Pszm+0yPGVcysSzdWr1S/xXeUGBpAqttxDVtPuvy9UsSwmRryb/Sx2dDmfbbW17/lo9Ge52uEuhLoGUStkzdvlpfr568yy03dgwQbalhfmnz78+8KgcDC7QsWC1zfr1OJmYyv7Rb7k2LZ2dnLQW2d6nlLe7dYXujUDMBAgQ6CogE6wilGAECBAgQIECAAAECBAgQIECAAAECBAgQIECAAAECBAgQIECAAAEC4wgkXdJKQRcJhBino7VWE5XRuLV61xOCZaAte2rv7u5qEjt2Ipnc2nucRF7tBbpcXdhOnVnR5S5lhhFYmv2m5RVYu4eNn4t5bV1CPqrxhM+ePZvfO9hBy0b8Xt6awQaiob0UaHltJ7tytbxTeUYtI1r1CW7+/Vm1ReX7Emj5/dByab3Wq6tMYw1XV1eN5wc42fKyWIAG8NcEAQIDC4gEGxhccwQIECBAgAABAgQIECBAgAABAgQIECBAgAABAgQIECBAgAABAgQIrCywUnKb7FJNjM3KbWzhhlK3S+e30IVtVdmyp7ZlJ+62etN3vcNsiF/YTt0lzqfvgaqvTaB9A31LDpa2SsvXEjjakvwnnWl56ea1VqfuKDOq9Pr3GK8yH6wDAqsKtLxEpam7ahO9l28PUesx4DOpKVs6P8r3pKU/LlUFWj6wvS9V7SltT09PT05Oqn0b8rj0Frf4DNk9bREgQKBfAZFg/XqqjQABAgQIECBAgAABAgQIECBAgAABAgQIECBAgAABAgQIECBAgACB/gXOzs5W2se5EGPTf4c61Ji4juvr63rBRHS8efOmfn7nzpQStZV24g42wGT0Oj8/z47/pHVKQrlorxoZWA2nqXe7rw3x1VkazJYQhXofnBlAoP2b0x4ntkb3Gj8X83q6xHtknldjOfqaqPM+dDkovf6lz0WXOpUh0KNAaSqWpm6PTa9XVUuAaCpcmr2wY6M3NzctJYPWV0Mtrbi0tkBLuFe/S9Xnz5/bJ2T1h83aw1n7xtJbXHrr127IjQQIEJiCgEiwKTwFfSBAgAABAgQIECBAgAABAgQIECBAgAABAgQIECBAgAABAgQIECBAYInAxcXFkhKVy+0pCyoFt3hYSvxVOr/Frmyn6lJoSmkn7nZ6sVhrggbTsexFTjeyXzmBMZeXlwnpSXjYYtHy3+2RYL1sKc62+yrUq1evyt1xZRyBgSOp2r9aXTqzMG8TBjk8XHVWV1svfS6qZRwTGECgNBVLU3eALq3dRI9BPgtfj4Uudfn+LNzizyEFBvvat/+C/fTp07gRg6W3uPTWD/mMtEWAAIHeBUSC9U6qQgIECBAgQIAAAQIECBAgQIAAAQIECBAgQIAAAQIECBAgQIAAAQIE+hdIlqfum54TAvThw4f+O9G5xlJCsFSwNzE/pa3h1axEncH6KZjN0I2JlTIfXr582bGN9tQoqaQ9VVTHVl6/fj0vmYmd6T3/08FEBEozfNa99rwoqw5haaKV9s7Mmssu/Hm7XcrPC/d4UGIZqz89Dk1V+yFQmoojrlxTgBUJNoWnsEkfShO79E1eo638ri6FWqW209PThOKvUW2Pt5QGW8LpsWlVESBAYHgBkWDDm2uRAAECBAgQIECAAAECBAgQIECAAAECBAgQIECAAAECBAgQIECAAIF1BFaKoUomqHXa6OmeUuvJbDZuwoSexvc/1ZRSY7VsFO6x9XpV2YLcspU/vVoa4jWrM/nE6pVXzxwfH1f/XON4YTv10hbXaMItmwucnJy0VHJ3d9dydaVL9/f3Sz9uXeIPq7EcSytcqYcdCycCtlRysJQ1pQ44T2AmMLWVa+lz6fLuL62kvUCWpJbVM/dKqdQOOIWrpWCnvn6SZZ1qSQiWWZp45nEdLEDj+mudAIHhBUSCDW+uRQIECBAgQIAAAQIECBAgQIAAAQIECBAgQIAAAQIECBAgQIAAAQIE1hFo2YRar6575E/93g3PZL9sKbZnpSFs2I1t356AqFKWto4xVz32sCUJ27yV9p3us2J5do1ZxeaVlIY8L7D0YGE7dcISRk+jsbTPB1ugtLc+IH1tr09VSVhXymQyk8+sWxpB+v3792olo0yqaihadc4MEMpSbc4xgRaBSa1cLf2cXyqFrqVA9ZWfl1/1IKtnNUdl/fZ0YOn3p36XMwMLlFarb9++9dKTlnUqK9SXL196aWWTSixAm+i5lwCBXRQQCbaLT02fCRAgQIAAAQIECBAgQIAAAQIECBAgQIAAAQIECBAgQIAAAQIECByiQPYir5ToppSYa9t27969a2xinxKCzQZYyhPSJeaqkWjtk6XQu2qFXYK4Ss9uXs/mMS0L26m79HzeuoOBBVrmQ1+TPCFbpf3r88F2mXXVrp6ens7vHfKgZFIKURiyb9oiMBeYzso171LLQZfXv+X2pZeyJLWX8f62+0zkavIuNgYNJlww8ecbdjJZ41rWqVzaPFfqhj3M7RagzQ3VQIDAbgmIBNut56W3BAgQIECAAAECBAgQIECAAAECBAgQIECAAAECBAgQIECAAAECBA5aIMFU3cefzanJk9O9fC8ls+O2FIG2TwnBZlaN245zqa8cFN2fSMse5XklS7eztzy7eSUb5mB58+ZNtatXV1fZvT2v3MHUBEp769PP6nNcu9sJA2vPQTereWkoSKZutZ6VImbX7nz9xpLJ0levXpUzBLYnMJ2Vq8sYS3Frs3uT0atLJaUy+QSV4mfmt3h/5xQTPyj9yPz06dMmPU+W15ascckGNpGfMRagTZ6yewkQ2EUBkWC7+NT0mQABAgQIECBAgAABAgQIECBAgAABAgQIECBAgAABAgQIECBAgMCBCiTtwErpbqp5coYhK7WY2IzkNBumD4O1UtogvnRnee89XBqglViapTkrlqZGSbd//vy5dueTVaMaJZiZfH5+vnZtbhxGoPRGZyZsGGh6cnJSDd9qGc7R0VHL1VyqdjJTPTW3l9/G1USjld6O0odiG91QJ4GlAqUJOfzKtbSrKZBfDqUO52op+qVLzYlM7vIJGuV70qX/yiwIJK6vMWx4k9SjCTV88eLFQkPzPxMGNpHpYQGaPxQHBAgcjoBIsMN51kZKgAABAgQIECBAgAABAgQIECBAgAABAgQIECBAgAABAgQIECBAYB8ESkkPGseWXc7ZHtp4aRsn01Y11KfaxErZzKo3Tvm4tAO4FBCyvbE8fPiwvfJk32ov8P79++qW+jyvxh3VqST5MdqraryaMLBqVo1Uvsnm7MYmnNyGQCZ5Kfp07SeYD0WSqFTnW5IUlVrJoO7u7tqHVu1JNSqs/a5+r5YyAWZo+xcE2y+d2gYWmM7K1XHgLb8fuoRyNbaSMLDSz5Vq+VL+tGoZx9MRaPypkxDH9X63JNq5lJIuP7ryzS+9SsODWICGN9ciAQKjC4gEG/0R6AABAgQIECBAgAABAgQIECBAgAABAgQIECBAgAABAgQIECBAgAABAisIJIJipa3JQ8ZFVOMxqkNKQrClCamq5XfouJSrZL1tx2sPvBS1Naswc6B9v3J6W40wTG0JDGvcUZ0Ku+yeXxhI9twvhIFl17LwmAWlyf75+fPnxgmW932NtGCZbKmtmn0oMWCpp+VL1R5ambk6z4mXmpMWZhTJ6oiqHSh9IqplHBMYWKA0LQdeuTqOOutX6WdPAkrX+AolHWXHhawE1bHnig0skKmSH5z1Rqu/QOpXG8/kXUgY2HxxqZbJQpPfMPk1Xj057rEFaFx/rRMgMIqASLBR2DVKgAABAgQIECBAgAABAgQIECBAgAABAgQIECBAgAABAgQIECBAgMD6AtWgnaW1dNzuvLSeLgVKsRwtCT26VDvlMqVERtV8RwP0/+XLl6VWPn36lECs0tWcT5zPixcv5gWS6eLLly/5MzuqG0eXoXWPFphlf6pOwtkWamFgc/CdOJhNiXpXM/G6Zx1MyYRpZbJV99bn45AZmJoTLFoKusge91Irt7e31e9h6RNU73nvZ0qvfMu72XsfVEigo0Djtz33lqZxx2q3VywLWanylV6xfDESwFOKWq83Ufoo1Us6MxGBJCCtxw0mnLg9Hn6h8/nVVP1dVL2adyezaGr/d4PSm7vS21EdpmMCBAhMX0Ak2PSfkR4SIECAAAECBAgQIECAAAECBAgQIECAAAECBAgQIECAAAECBAgQIPB/BBJNkXCa/3Oq9Y/kzGm93s/Famaeao3ZNTu1LbPV7m14XNple319vWHNK93eOCUSY3N3d9eeIinbnReGkA338+eVEJ36jup0LLcsTcOS0J1UfnR0VE1VIQxspcc6ncKZEo3BYNlen6wppTCtef9TIN+HPP2F9yKTrfp1KqWhSz2NcSDZjp/W563kU9M+2+clt3HQuBE/cZWTyhuzjYGrcxcFFj778yEsvKHz86Mf5BPU+BFIx/IVylu29CuUkvnaPH78uLokNS5w1cGuFD5UvdHxiAL5Gtd/JOdkFoil8ySB7pls1fD16kAyCWehy9WTUzi2AE3hKegDAQIDC4gEGxhccwQIECBAgAABAgQIECBAgAABAgQIECBAgAABAgQIECBAgAABAgQI9CCwUpatYfLklFopne9BYQJVJLdV41by7E1PmMqQHawH6mQrc/BL3UjejPp251SysPE924vrA0xOp0TgJNCrcVN1gsTOz8+zD3thL/Usk4ZsYEPOih7bysT49u1bQpsW6sxUT7xfQixKkyGb71MgmbuqqcCSaaceptgS7JHbF4IPsx0/k3BeZzrWPc/PwhA2/7OUJe/Vq1ebV64GAr0LTGfl6j60fElKwWAJ7sqKk0WtsbbZkvTgwYNq/sCUTOjpwpmF2+tr30IBf05TINM7q1X98SXQsTRPsn5l/iSkMKnAsqjVx9W4ZtWLjXLGAjQKu0YJEBhd4MHv379H74QOECBAgAABAgQIECBAgAABAgQIECBAgAABAgQIECBAgAABAgQIECBAYFWBbHWdR0EsvTf7p7eaLSc7aF+/fl3vRvbOlrao1gvv6JnS2BOFlVipIQcV6mR6qc+KBMkkZib/TUBOwm+yy7maFGXWw2yPziQp5S/K5Cnlislm69w7rzmV1zuQJrLnPuFhQ2poaxsCCSzMHKvPn1lb1cmQaVDKUpKQrZbPUUK8SgmL8j3JZMscTgeqm/Uzt7PvP4Fk2xhylzoztxvj0NKr0jvVpVplBhZINEg+ZQuN/vnnnyNOrYXO9PjndFaulQZVWubmlcy/QjmTr0TewfqSlC9Gvk55N0tv7qy2hNxXkxbOm3CwKwLdf7qUFrWMNDMqn/cpf8lL09gCtCsTVT8JEFhPQCTYem7uIkCAAAECBAgQIECAAAECBAgQIECAAAECBAgQIECAAAECBAgQIEBgZIFEGS3kXGrpUHayLmTUaSm8xqVslK8GZsxrOIR9qI3BAxHYtvkcuXqQziSKpjECp1ps4TiZixIVsHBy4c/E56RYfUv9QrH6n7krQXFSgdVldvfMtidDPlaZxo2flDpaYsPynRl3gjXG5aZjpYx89VE4MwWBxo/5vkaCNQ42T2GUlWulp5+eJ5dXY+zl0noSA5b1aB6WXPrpMqunniRzaf0KTE0goYP5/xR0XE0WOp/Y40QDLiRKXSgzhT8tQFN4CvpAgMDwAn8ZvkktEiBAgAABAgQIECBAgAABAgQIECBAgAABAgQIECBAgAABAgQIECBAYHOB7ITuXknSHWwvN1fCQhp32WYT7ZSzKHTXay+ZPbinp6f1MjHPhvX6+a2eSWfyoLN/PfhdGkqxRNEsDQNLVcmtkeEktVfiBLrUnA332UKd9E2pPL3qcosyuyIwmwwJqOg4GRITlcLdJ0O+G4mhymTLje0mmWOjh4Elbq0xQjIxkO2dd5XAiAKTWrlWckjPs6zke5KvytJPxLzm2Vcoq9g8DCzHjT9d5rdMPwRo3lUHJYE8xKwmSXnacbVKPZkqWVkSAppfU9OfAxag0qN3ngCBvReQE2zvH7EBEiBAgAABAgQIECBAgAABAgQIECBAgAABAgQIECBAgAABAgQIENhbgWxo7p4WIzE/WwoGK2XVOISEYLO5FdgXL17U51k2Hydmpn5+mDPZ5p7kYPmXB5H97rNglQRoHR0dZUt05kPSLq0Xo5V91ak2oW6pdvYvI5rX/OzZs1R+CEGAwzzHibeSaZZ5nvmQCdY4GRInmU/E2qPINvf/mcRfv6byxH6klcy07NTPHEs07HoTeO3ONN5Y+g6nt1PoXmOfnWwUyGTO53Hh0r7mBMswp7lyLfgv/XNhPZp9JXJXvhLzb0U+F/WvUMLJki2qVH9u2dJPplKLzm9bYPajKAvWbLWaLyh56zNVZj9d8uuoPlW23bFN6rcAbaLnXgIEdlpAJNhOPz6dJ0CAAAECBAgQIECAAAECBAgQIECAAAECBAgQIECAAAECBAgQIHDQAtkA/fjx4+4E29jRnoRgCSiq9yG7aRPCUT+/r2caw+FsJd/Xx21cBOYCCfeahVnOz+Qg8W/5NlbPOJ6+wKFFguWJHPLKlXRPCTEtTcvkJJxnDyuVcZ7A6AIWoNEfgQ4QIDCWwF/Gali7BAgQIECAAAECBAgQIECAAAECBAgQIECAAAECBAgQIECAAAECBAgQ2FAge7gTb9C9ksvLy+6FO5ZMWp7Gku/evWs8v68nX716VR9adpknWq9+3hkCBPZDIPGu9TCwDK30YdyPURvF3ggc7Mo1Sw/V8hwbQ9xbyrtEYHgBC9Dw5lokQGA6AiLBpvMs9IQAAQIECBAgQIAAAQIECBAgQIAAAQIECBAgQIAAAQIECBAgQIAAgZUFVoo3+PjxY3Y/r9xG+Yabm5ufP3/WrychWLJt1M/v8ZnG/fQZb8z3eNSGRuDABRpf8EePHj19+vTAZQx/JwQOduX69OlTywNKPs+kWmop4BKBKQhYgKbwFPSBAIGxBESCjSWvXQIECBAgQIAAAQIECBAgQIAAAQIECBAgQIAAAQIECBAgQIAAAQIEehBIvEHCrrpX1G+qrlIcWr+tdB/diCWza7xxS33jPt0R+6lpAgT6EkhgbeMLfoAfwL5I1TOwwMGuXI1v7hy/cTWfX3VAYAoCFqApPAV9IEBgRAGRYCPia5oAAQIECBAgQIAAAQIECBAgQIAAAQIECBAgQIAAAQIECBAgQIAAgR4ESuFYjVW3735uvKV0MgnBfvz4Ub+afDiHlhBshtAY/vHr168PHz7UlZwhQGDXBRo/p/kAnp2d7frQ9P9wBA5w5fr+/Xvjr5fZQ3/48KFX+HDm/+6O1AK0u89OzwkQ6EVAJFgvjCohQIAAAQIECBAgQIAAAQIECBAgQIAAAQIECBAgQIAAAQIECBAgQGA0gWxZTuxBx+Z7DEy6vLxsbLRxW3ljyT07ebD9a5TwAAAVfklEQVTJVfbsORoOgY4Cjd+6xpMdK1SMwPAC01y5Eqx1fn5+fHyc7iX36fv375MBqS+c9vh5r3BfzurZqkDjRG08udVuqJwAAQJjCTz4/fv3WG1rlwABAgQIECBAgAABAgQIECBAgAABAgQIECBAgAABAgQIECBAgAABAr0IJOvU69evO1aVsLHb29uOhUvFskv72bNn9au9VF6vdlfOZKv60dFRvbffvn3LXvb6eWcIENhRgc+fP798+XKh8wf+AVzQ2Lk/Gz/gf/75Z+KRdm4sK3W4ceCpYayVKzFg9XxHSdX19evXzVfS0q+XmZhXeKWZo/BYAhagseS1S4DAdATkBJvOs9ATAgQIECBAgAABAgQIECBAgAABAgQIECBAgAABAgQIECBAgAABAgTWFMi26WyS7njzz58/s4W0Y+FSsVJKjYuLi9Ith3A+2UsaBWRpOISnb4wHJdD4Ul9dXR0UgsHuh8CkVq6Tk5N6GFick9H0+fPnm4OXfr3MavYKby6shgEELEADIGuCAIGJC4gEm/gD0j0CBAgQIECAAAECBAgQIECAAAECBAgQIECAAAECBAgQIECAAAECBDoJtG9uXqiicQvpQpmWP5NSI6k56gUSjZaYtPr5gzqTB1GPyru+vt48D9tBMRosgSkL5Bv448ePhR4mTCVBLAsn/UlgJwQmsnK9efOm8dfFzDDBYBvGsd/c3LTUf3p66hXeiel64J20AB34BDB8AgRmAiLBzAQCBAgQIECAAAECBAgQIECAAAECBAgQIECAAAECBAgQIECAAAECBPZB4NWrV92HkRiGbCTtXn6hZCmQrHR+4fb9/jPJVRodVgrV228ioyOw6wKNr7NsQrv+WA+5/1NYue7v7y8vL9ufQpKathdouZr6X758WSqQEO7GXGSl8s4TGEvAAjSWvHYJEJiUgEiwST0OnSFAgAABAgQIECBAgAABAgQIECBAgAABAgQIECBAgAABAgQIECBAYE2BbONeKRiscSNpl7aT2yoZruolJQSbmyQx2pMnT+Z/zg6Ctkn03UJt/iRAYCyBxrRCFxcXx8fHY3VJu9sTODo62l7lk6p59JVr24FYCQNLVrGS+adPn/I7qnTVeQITEbAATeRB6AYBAqMLiAQb/RHoAAECBAgQIECAAAECBAgQIECAAAECBAgQIECAAAECBAgQIECAAAEC/QgkFKF7RV+/fk1MV/fy85KlELLS+fmNB3XQuKMd0UHNAYPdV4HXr18vDC1xsO/fv1846c+dE0ggUB5ltdv586Cig8ZdufKzpIrfePz8+fPG80tP5g1tqT+ZPE9OTpZWogCB0QUsQKM/Ah0gQGAiAiLBJvIgdIMAAQIECBAgQIAAAQIECBAgQIAAAQIECBAgQIAAAQIECBAgQIAAgU0FkpHm9PS0ey2Xl5fdC89KtiQEe/Pmzaq17XH5p0+f1gPzsg398+fPezxqQyOw9wKJJ/n58+fCMBvjZxbK+HMnBJI2qtrPteOOqpXs0PG4K1f9zVqge/ToUXq4cLLLn0nI2RKJnXyqfsB0YVRmdAEL0OiPQAcIEJiOwIPfv39Ppzd6QoAAAQIECBAgQIAAAQIECBAgQIAAAQIECBAgQIAAAQIECBAgQIAAgU0Est352bNn3Wu4u7tbKeHJ+fl5Y8xD8mnYSF1nT2zewtb2ZJi5v7+vl3SGAIHpC+TlPTo6Wuhnwkg+fPiwcNKfuytwdnZ2fX2d/ieyOuvdSkvk7o662vOxVq56u9Ve5fjq6io/QhZOLv0zEez5XfTr16/GknnKIrQbZZycmoAFaGpPRH8IEBhXQE6wcf21ToAAAQIECBAgQIAAAQIECBAgQIAAAQIECBAgQIAAAQIECBAgQIBAnwJJl/HkyZPuNTaGdZVuzybUUnlhYI1oX758WTifzehrbGRfqMSfBAiMIpCgr4V2k6RIGNiCya7/mbigJJnIvxwcYBhYHt9YK1cipVsmT96+NVbP9jCw1CkMrMXcpUkJWIAm9Th0hgCB0QVEgo3+CHSAAAECBAgQIECAAAECBAgQIECAAAECBAgQIECAAAECBAgQIECAAIE+BZKeq3t1vRS+uLjo3uJBlUyGk7pwoumSuu2gHAyWwB4I5LWdpYqqjuXTp0/VPx0T2AOBsVauxFWW9LKSrhFy2R4Gtl6dpR46T2CrAhagrfKqnACBXRR4kKj9Xey3PhMgQIAAAQIECBAgQIAAAQIECBAgQIAAAQIECBAgQIAAAQIECBAgQKAkkG3cP3/+LF1dOH91ddUlz0YSgh0dHS3cO/vz7u7uMBOnNGrUT56cnHz9+rV6PplP4lk945gAgSkL5IVNmEpy+lU7mUgS6RCrII73SWD4lSvpuV6+fDk3zEL5/H//5eQavzEWaptXOztIDOfZ2dnCSX8SmKaABWiaz0WvCBAYV0BOsHH9tU6AAAECBAgQIECAAAECBAgQIECAAAECBAgQIECAAAECBAgQIECAQP8CKyXpury87NKDem6r2V1pa40t2l1a3JsyNzc3C6lOEk9iD/rePF8DOQSBxKIshIElREUY2CE8+oMd4/ArV5bFRH/NwfPGvX37NpHqa/zGyF3VoLJ5nTlIE9++fbMEV00cT1zAAjTxB6R7BAiMIiAn2CjsGiVAgAABAgQIECBAgAABAgQIECBAgAABAgQIECBAgAABAgQIECBAYLsC2Tm9ELfQ0t6XL1+S/aOlgIRgLThdLt3e3j5+/HihpJwkCyD+JDBNgffv3ycipdq3xHYmmGSNAJVqJY4JTFxg+JVrIZFXoraSUfPp06fdoRLA9vr161Ja1FevXn348KF7bUoSGF3AAjT6I9ABAgSmKSAn2DSfi14RIECAAAECBAgQIECAAAECBAgQIECAAAECBAgQIECAAAECBAgQILCRwELcQntdSwt//PixsYZsqhYL0SizcPL4+Djhdgsnk+Th+/fvCyf9SYDApATyki58IROdktfZp29Sj0lntiEw/MqVVF2np6fzsSSg/dmzZ0nwlXD0+cnSQWLAEtP+4sWLxjCwWfSmMLCSnvPTFLAATfO56BUBAlMQkBNsCk9BHwgQIECAAAECBAgQIECAAAECBAgQIECAAAECBAgQIECAAAECBAgQ6FmgJYtXY0vJb9OSdqOUYezu7k44RKNn48nsQU+ukuolmYWqGo4JTE0gH9K8pAv5FZcmUZzaKPSHwCYCw69ciQe7vr5e6PPz//335MmTxIbNfnjk9cyPkCQN+/HjR3JsLryn89sTuplgzjdv3szPOCCwEwIWoJ14TDpJgMBYAiLBxpLXLgECBAgQIECAAAECBAgQIECAAAECBAgQIECAAAECBAgQIECAAAEC2xVIGo1SLq96w8nC8fnz5/r5nHn//v1CSpxZsSQEk16jUazlZB0zm9uTyaTlFpcIEBhLICmGEmdSbf3q6iqf1uoZxwT2XmD4lSuBW5eXlxvCJozz4uLCC7sho9vHErAAjSWvXQIEdkJAJNhOPCadJECAAAECBAgQIECAAAECBAgQIECAAAECBAgQIECAAAECBAgQIEBgZYHb29vHjx93v+3PP/88Pj6uly8lBCuVr9fgTFWgvsG9JQyveqNjAgSGFLALf0htbU1cYPiVK79hkkVzIRSzo1JW1QSr5xXuWF4xAlMTsABN7YnoDwECUxP4y9Q6pD8ECBAgQIAAAQIECBAgQIAAAQIECBAgQIAAAQIECBAgQIAAAQIECBDoRSBhXdkM3b2qxvwbyfr169eveiWpuTFsrF7SmQWBJFfJDvXqyevra0lLqiCOCYwucHZ2thCC8u7dO+/p6M9FB8YSGH7lym+MJMxMzHnyeiW719KBP3nyJCW/fPny+/fv5DgVBrZUTIHJCliAJvtodIwAgekIyAk2nWehJwQIECBAgAABAgQIECBAgAABAgQIECBAgAABAgQIECBAgAABAgQI9Czw/fv3Z8+eda/07u4uGcCq5SUEq2r0eFzPr5I4k5zssQlVESCwnkB24Sc+s3qv17Oq4fhgBcZdufKT5tu3b4lOz2+VPIKjo6NEiD18+DD/FZp+sHNy/wZuAdq/Z2pEBAhsQ0Ak2DZU1UmAAAECBAgQIECAAAECBAgQIECAAAECBAgQIECAAAECBAgQIECAwFQEnj59+uPHj469WYh2SEKw169f1+9NQrAk3Kifd2YlgTpv8pkk78pKlShMgEC/AvVd+FdXV7KB9Yustt0VsHLt7rPT8+kLWICm/4z0kACBiQiIBJvIg9ANAgQIECBAgAABAgQIECBAgAABAgQIECBAgAABAgQIECBAgAABAgS2InBzc/PixYuOVSe3xv39/bxwkmz8/Plz/uf8IEk5EmA2/9PB2gIJqHv58mX1dsFgVQ3HBAYWSMTXx48fq41++vQpW/OrZxwTOHABK9eBTwDD35KABWhLsKolQGAvBf6yl6MyKAIECBAgQIAAAQIECBAgQIAAAQIECBAgQIAAAQIECBAgQIAAAQIECMwETk5OHj161FHj169fSfcxK5yt3o1hYM+fPxcG1tFzabFEmHz58iUBePOSl5eXsg/NNRwQGFJgYRd+XsxEvQoDG/IRaGsnBKxcO/GYdHK3BCxAu/W89JYAgdEFRIKN/gh0gAABAgQIECBAgAABAgQIECBAgAABAgQIECBAgAABAgQIECBAgACB7QokzVT3BhKJNCv89u3bxrvevXvXeN7J9QQSqpeIuydPnsxvT0qi9+/fz/90QIDAAAJ56arZwPJK5sUU9TqAvCZ2UcDKtYtPTZ8nK2ABmuyj0TECBCYr8OD379+T7ZyOESBAgAABAgQIECBAgAABAgQIECBAgAABAgQIECBAgAABAgQIECBAoBeBP/74I/m+OlaVLFUp+eLFi3r5REd8//69ft6ZzQWq6SCSxu329nbzOtVAgEBHgePj43kWxETPisbs6KbYgQtYuQ58Ahh+LwIWoF4YVUKAwEEJ/L9//vOfBzVggyVAgAABAgQIECBAgAABAgQIECBAgAABAgQIECBAgAABAgQIECBA4AAFHjx48PXr144D/+9///vvf/87/62X/9e//pXtqvXzzmwu8I9//OPvf//7zc3N3/72twSiPHv2bPM61UCAQEeBv/71r//5z3+eP3+eUNiXL192vEsxAgcuYOU68Alg+L0IWIB6YVQJAQIHJSAn2EE9boMlQIAAAQIECBAgQIAAAQIECBAgQIAAAQIECBAgQIAAAQIECBAgcKAC9/f3R0dHGw5eQrANAd1OgAABAgQIECBAgAABAgQIbCLwl01udi8BAgQIECBAgAABAgQIECBAgAABAgQIECBAgAABAgQIECBAgAABAgR2QuCPP/549erVhl199+7dhjW4nQABAgQIECBAgAABAgQIECCwtoCcYGvTuZEAAQIECBAgQIAAAQIECBAgQIAAAQIECBAgQIAAAQIECBAgQIAAgV0SuL29ffz48do9fvToUWpY+3Y3EiBAgAABAgQIECBAgAABAgQ2FJATbENAtxMgQIAAAQIECBAgQIAAAQIECBAgQIAAAQIECBAgQIAAAQIECBAgsBsCx8fHp6ena/dVQrC16dxIgAABAgQIECBAgAABAgQI9CIgJ1gvjCohQIAAAQIECBAgQIAAAQIECBAgQIAAAQIECBAgQIAAAQIECBAgQGAHBL5///7s2bM1Oioh2BpobiFAgAABAgQIECBAgAABAgT6FZATrF9PtREgQIAAAQIECBAgQIAAAQIECBAgQIAAAQIECBAgQIAAAQIECBAgMF2Bp0+fPnnyZI3+SQi2BppbCBAgQIAAAQIECBAgQIAAgX4F5ATr11NtBAgQIECAAAECBAgQIECAAAECBAgQIECAAAECBAgQIECAAAECBAhMWuDm5ubFixcrdVFCsJW4FCZAgAABAgQIECBAgAABAgS2JCAn2JZgVUuAAAECBAgQIECAAAECBAgQIECAAAECBAgQIECAAAECBAgQIECAwBQFTk5OEtm1Us8uLi5WKq8wAQIECBAgQIAAAQIECBAgQGAbAiLBtqGqTgIECBAgQIAAAQIECBAgQIAAAQIECBAgQIAAAQIECBAgQIAAAQIEpiuwUmTXw4cPz8/PpzsYPSNAgAABAgQIECBAgAABAgQORkAk2ME8agMlQIAAAQIECBAgQIAAAQIECBAgQIAAAQIECBAgQIAAAQIECBAgQOB/BRLZlfiujhhv377tWFIxAgQIECBAgAABAgQIECBAgMBWBUSCbZVX5QQIECBAgAABAgQIECBAgAABAgQIECBAgAABAgQIECBAgAABAgQITFGgY3xXAsbevHkzxQHoEwECBAgQIECAAAECBAgQIHB4AiLBDu+ZGzEBAgQIECBAgAABAgQIECBAgAABAgQIECBAgAABAgQIECBAgACBgxd49epVF4OOAWNdqlKGAAECBAgQIECAAAECBAgQILChwIPfv39vWIXbCRAgQIAAAQIECBAgQIAAAQIECBAgQIAAAQIECBAgQIAAAQIECBAgsHMC5+fnHz9+bOl2EoLd39+3FHCJAAECBAgQIECAAAECBAgQIDCkgJxgQ2priwABAgQIECBAgAABAgQIECBAgAABAgQIECBAgAABAgQIECBAgACBqQhcXFy0d6Vj3rD2SlwlQIAAAQIECBAgQIAAAQIECPQlICdYX5LqIUCAAAECBAgQIECAAAECBAgQIECAAAECBAgQIECAAAECBAgQIEBgxwTOzs6ur69Lnb67u/vjjz9KV50nQIAAAQIECBAgQIAAAQIECAwsICfYwOCaI0CAAAECBAgQIECAAAECBAgQIECAAAECBAgQIECAAAECBAgQIEBgKgJv374tdSUZw4SBlXCcJ0CAAAECBAgQIECAAAECBEYRkBNsFHaNEiBAgAABAgQIECBAgAABAgQIECBAgAABAgQIECBAgAABAgQIECAwCYGTk5OvX7/WuyIhWN3EGQIECBAgQIAAAQIECBAgQGBcATnBxvXXOgECBAgQIECAAAECBAgQIECAAAECBAgQIECAAAECBAgQIECAAAECYwq8e/eu3vzV1ZWEYHUWZwgQIECAAAECBAgQIECAAIFxBUSCjeuvdQIECBAgQIAAAQIECBAgQIAAAQIECBAgQIAAAQIECBAgQIAAAQIExhR4+vRp4r6qPUhs2Pn5efWMYwIECBAgQIAAAQIECBAgQIDAFAQe/P79ewr90AcCBAgQIECAAAECBAgQIECAAAECBAgQIECAAAECBAgQIECAAAECBAiMKHB7e3t0dCQV2IiPQNMECBAgQIAAAQIECBAgQIBAu8D/B5QYG0Y5w93DAAAAAElFTkSuQmCC"/>
  <p:tag name="POWERPOINTLATEX_PIXELSPEREMHEIGHT#7C6628782C79292D4C7C3C5C657073696C6F6E5C6D626F787B5C205C2020645C61615C207D2028782C79295C696E20445F665C6D626F787B205C206F6368205C207D5C756E64657262726163657B7C28782C79292D28612C62297C7D5F7B5C737172747B28782D61295E322B28792D62295E327D7D3C5C64656C7461" val="183,3333"/>
  <p:tag name="POWERPOINTLATEX_BASELINEOFFSET#7C6628782C79292D4C7C3C5C657073696C6F6E5C6D626F787B5C205C2020645C61615C207D2028782C79295C696E20445F665C6D626F787B205C206F6368205C207D5C756E64657262726163657B7C28782C79292D28612C62297C7D5F7B5C737172747B28782D61295E322B28792D62295E327D7D3C5C64656C7461" val="398"/>
  <p:tag name="POWERPOINTLATEX_REFCOUNTER#7C6628782C79292D4C7C3C5C657073696C6F6E5C6D626F787B5C205C2020645C61615C207D2028782C79295C696E20445F665C6D626F787B205C206F6368205C207D5C756E64657262726163657B7C28782C79292D28612C62297C7D5F7B5C737172747B28782D61295E322B28792D62295E327D7D3C5C64656C7461" val="3"/>
  <p:tag name="POWERPOINTLATEX_CACHECONTENT#5C6D626F787B4920735C61615C2066616C6C20736B7269766572207669207D" val="iVBORw0KGgoAAAANSUhEUgAABXYAAACGCAIAAAD2AEUdAAAgAElEQVR4Ae2d69XetLZGyRm7AEgJO1QAKQGoIKEESAVACYQKEkoAKgiUkKSCsEsAOsiZ++igISRbWpYlWbaf70fiV9ZlaeqypKWLH7x///4D/YmACIiACIiACIiACIiACIiACIiACIjAPgL/2hdcoUVgIgI///zzb7/99vr167/++us///kPkn344YcPHz7897///cknn3z22Weff/75ROJKFBEQAREQAREQAREQAREQARG4FoEH2sVwrQK9Y25+/fXXH374AeOCJfNfffXVN9988+jRI4tn+REBERABERABERABERABERABEbATkInBzko+pyPw5s2b7777zmhcCKXH0PD9999/9NFHoaOepyLw+++///LLL+xG4e+PP/7gXzanICF7Uticwr9sS+FP1qKpSk3CiIAIiIAIiIAIiIAI3JyATAw3rwAnzv7z58+xL1RngGkqtolPP/20OgYF7EHAnXb56aefnEGhmAS2BgxG/MlgVGQlDyIgAiIgAiIgAiIgAiLQm4BMDL0JK/4uBJ4+fcoSdxg1JoMvv/ySOxceP37MtNNNOP/880+3AP727VvuaIiCEJy9DN9++20Yj54PIUBJ/fjjjxSH0bKQCqmiTJnsdHHNx91sQjviwbUmTHvH2uamFWwncAVvSGCxklCHnzx5okt5GnJWVCIgAiIgAiKQEohNDKwM48ldkhc9uMBcnudjabtsyIDAx8xA1j27+YYf3eKIC+J9/fXX3rMe7kaAAWJ4OAKzAtNLy6iROpbOY1+8eKHqdGAVolAoPm7T2C8DNYHtDzo6USS5OPtyR1F8Z+v63sWoXr16ZWlui2HzjtMKlhdbb0cSWKwkVFd3oooHV4fXRFKHv0ZG7iIgAiIgAiLQikBsYsBqkBlZtkp1ZzxMJDiEvzMSBT8pAcwBmAm88BVr14xQ2e8QGin6TZm8nHpYJFA87YI9kUMQbmcKm1OIhPmD35PCpCKNlu0qx66xpyId7oJFwM27FoltFa9he5lWsK1M5L8fAfashfavnQnJxLAToIKLgAiIgAiIQJGATAxFRPIwEYGXL18+e/bMC8SSNaNP/3PTQ3TUgglY2105m4S5oWduc8TQg7FgLe9YEtmQnylfTEVc97gYg6wMEdUHDx5ELnt+NjQxTCvYHj4K25ZA25UPmRjalo5iEwEREAEREIGUwL9SJ7mIwLQEwvsd+fZkZv5ZzALXCrLW7SeoLJXjUgwlD00I8J3RL774IhMVhesOba35iYxNkTdMDyx7ymYUYdFPERABEbgqAczWbrcLe9/Y8qYTc1ctaOVLBESgH4GGHen/9JNSMYtAWwLcy+hP8TCGyE9BLUlzyMJ74yZInb7xNLo+YB3I2BcoWfYg5AuXmhBuZkmlpZ6E1qjUg1xEQAREQAQuQIDtbGgEDMoff/wxmoXNcfzLMyaGvB65QN6VBREQARFoQqBHRyoTQ5OiUSQjCIQ3AjaZQHIOnN34XvTQ4uAd9dCWAGO+vHWgeMYBC0VYE9bE48IObLFrb+UuAiIgAiJwdgJsiGPDAhrBLz/4HLGjgXECpgctHngmehABERCBlECnjjQ+KEGnzKH0KHnfd/PK7UPjX27L49/I556fTPbcpW5uk5v7dAXPaZzhVy3St3K5JIHoFAMfHmuSzfA6gPSTlk2SUCSeANaBvG0I+0Jxd2s+Bp8WD1gZtIoVAtGzCIiACFyGQP64nMsmw1cGlnuubboMLmVEBERABFIC/TrS2MSAxZe/VII1F7eiuMfWULzUbS1pud+KAEMEn9+GxywxVYRTVgwZe+538BLqISWAlTS/f4EiLn4JggLyFs80icgFm5FMDI7J+/fv3QN74XjwxmJsOhiL/Y0kEcABP6cVbEDelYSRgKu0eE5rL1U3/DaQMUJ5uwCBokIJ88haQnF/XOhfzyIgAiJwBwJ9O1JGePv/uFytriS4Y29/6orhDgTcBwtdNcMu0DDLYdXllsGGMSsqT4A57eKOJA/fWKb0GD6I5cELoIcMAUqHmm/h6fzwRYlMbA1fTStYwzwqqp0EtlYSviixM0UFn4FAXqGkvRmrWTOILRlEQAREYB4CXTvSNncxYAXZKiUKgEkjmyBSTSAXEUgJhDtl2p6UCauufYU8lVAuGQIsIuXZcqghE9y/CquBd8w8+PXPjB+9Yuca2z2Yes2GYlrBZgN1Z3lcJQm3ud2Zxk3yTn+VVygpBza8MFJN3eUiAiIgAvck0LsjbWNioGyYQmwtoa0Lklvjl/+rEgiNAvvzGBosts5g96d+hxiwJOY3M3PR5qbzWXeANj6PX3/9dfV+tK7STitY11wr8k0EOODW6oKeTenK8yEEjCbpSDZdtxQB0U8REIE7E+jdkTYzMYQ38xsLbM7hrFF4eRMBETASCG+7SINgMOKTY6n7okt4XmbRQ+Qoy0UEJP9zWrPvtILleertSAL5fmakJEqrKwH2ptUtBuQt3V1lVuQiIAIiMBWBAR1pMxPD1qE/oCuCTFU8EmYkgXDnwtYdknk5OcrrPahOehStHoobsTbNHjfZJTd5bpXfU8czLbFpBTt1cV9M+OJlsRfL722zU2dfAFd1wNuiVsZFQASuSqC6P7QHbGZiCHebX7U8lK8DCYQVLDQK7BcpNFjIxLCfZxQDhyAil+jnJhMD26FDY1MUVfRTG6cjIMWf0276mFawIlJ5GElAHfhI2kel1XYAcFQulK4IiIAIHEhgQEfazMRwICYlfQcC4Umcht/Ye/PmTUgvTCV013MdgeI3JlmdfvTo0abIjduhmWxwhn9TzPIMgWknadMKpmozDwFVknnKop8k4XrDplTs5ulN0cqzCIiACJyOwICOVCaG09WKmwocrnWzS6fVlwKiw5mff/75Tfn2yXZxC0PFRgMubiiGYijJhxX75OnisU47Cp9WsItXCGVPBCYjUH0iRhaoyUpS4oiACBxGYEBHKhPDYaWrhDcRiCb/rT5RFsZTnLhuElieMQMV95vUnbFnc8Q333yzRpitKK9fv966OWItNrmLgAichYDsUGcpqZ1y1imOig+f7ZRTwUVABERgWgK9O1KZGKYtegkWEwhnlcbd8nEU//zNV7LDOXCTOP+Zwq1/heabNRDVhgBukXz37h1VAoMCa1NMLXhgqwubFzj8Uh3tmpxyFwEREAERmIRAOBiwi6RVBDsr+RQBEbg8gd4dqUwMl69C18kgJgC/SMUdjfYvHa4hePbsmX/F4KN615CPRA8hgegQSvjKPdcZUH082BEwNGBQ+P3339kxwcPLly+j3S7esx5EQAREQASuQYB+fqv6wAAt0/M1Sl+5EAERaEKgd0cqE0OTYlIkIwhwq3x4tv+HH35gSlmdME0r/PLKjz/+WB2VAi4SKJoYdLnmIjc5ioAIiIAI5AmwS84vOeR98hZds2e0UIxfHkRABETgjAS6dqQyMZyxStxXZr4REO51ZBsC69hbcbDijX0hnACzu15fxduKseg//BrooufHjx8vustRBERABERABDIEUNncuWOxMmBfCNV9Jk69EgEREIFbEejakcrEcKu6dIXMctVfuEOS0xMccMDRkjeMC5gkOLofDjhevHiBxcESXH7sBKKvgS4G1P3ei1jkKAIiIAIiUCTAwQe2IoarDmkQDhujjLSEkJKRiwiIgAhAoF9H+i/xFYHTEeCaxnAbAlc2clM0qxn8y3oFa+M888VXRhXYFP744w9GIfjBrBBaFlyuOXnBzojTEZhf4PAQypq0lgWotbByFwEREAERuDkBtDwLDFzHw1FH9Dt6h91zaBbs14wHuH9BxoWb1xBlXwREoEigU0cqE0ORvDzMSAArA/sRwm9AMLDYdJ8CoxBGJLrisVPpYtkpxowZqOhHHkRABERABEQgQ8Bd/ZvxoFciIAIiIAJ5As07Uh2UyAPX23kJ8EUJjmKGhybssrK4wXKH7At2Ylt9Fi9iIEKtL22lKv8iIAIiIAIiIAIiIAIiMDkBmRgmLyCJlyOAjYDtDHZDAzsXMC6wwM7l0prf5sjufmfZxbA7EUUgAiIgAiIgAiIgAiIgAiIwFwEdlJirPCRNBQFnaCAgZzI5+4DFgSV0prj+TCYb8tnswJ+2LVTgrQti2cVQF7NCiYAIiIAIiIAIiIAIiIAITEtAJoZpi0aCbSbw9P/+NgdTABEQAREQAREQAREQAREQAREQgRYEdFCiBUXFIQIiIAIiIAIiIAIiIAIiIAIiIAK3JyATw+2rgACIgAiIgAiIgAiIgAiIgAiIgAiIQAsCMjG0oKg4REAEREAEREAEREAEREAEREAEROD2BGRiuH0VEAAREAEREAEREAEREAEREAEREAERaEFAJoYWFBWHCIiACIiACIiACIiACIiACIiACNyegEwMt68CAiACIiACIiACIiACIiACIiACIiACLQjIxNCCouIQAREQAREQAREQAREQAREQAREQgdsTkInh9lVAAERABERABERABERABERABERABESgBQGZGFpQVBwiIAIiIAIiIAIiIAIiIAIiIAIicHsCMjHcvgoIgAiIgAiIgAiIgAiIgAiIgAiIgAi0ICATQwuKikMEREAEREAEREAEREAEREAEREAEbk9AJobbVwEBEAEREAEREAEREAEREAEREAEREIEWBGRiaEFRcYiACIiACIiACIiACIiACIiACIjA7QnIxHD7KiAAIiACIiACIiACIiACIiACIiACItCCgEwMLSgqDhEQAREQAREQAREQAREQAREQARG4PQGZGG5fBQRABERABERABERABERABERABERABFoQ+FeLSBTHFATevHnz+vXr//z999dff/3xxx/864X78MMPHz58+O+//z755JPPP//cv80/PH/+/Pvvv8cP/3799dd5zwPe/vrrr2/fviW/Pps+sy6b/Osy+vjx488+++yjjz4aIJWSuCoB1berlqzy5QncSoP4XOtBBERgWgK///67G+m5ga0f7yEwYzz+9WNaBrQM+RjvabA3bWlKsLsRkInh3CXOzOeXX3757bff6H+LOaF35i/ySb/81Vdfffnll5l++enTp6Ti4n/27NlRJoaff/6ZnBYz67KJtGgmzwRthKGBbJIX76gHEcgQUH3LwNGraxC4lQa5RpHtyQUTNvSjM8czEnAP/Muzc//uu+++/fbbTUlgmUIpY+5H4boICc5kD53LfO/Jkyf2lYxN6a55/vPPPxezhuOPP/746aefrgWU+zwEnPL96aefqJZrUrlX/EvJhn4Y07rB3iRlfYdGF/LX8zUINOlIZWI4ZWVAqaMs+dsvPcMCrAb8MRRgh8KjR4+iOOmmw7k6b6l5GXtEFHz/Tzpol9mMsimmQlisJM5QQk6xqgwe9xQllIdJCKi+TVIQEqMfgVtpkH4Y54l5bTjoJmB+5t9QYFJkwIBqXtTLbtbHyMGNUr755huMFzuHDaQYWkPCrHn3fAbxlvegt8cSaNIvUev4++GHH7BzMdLjb2fFW2Nyh0a3lne5n5fAyI5UJoaT1RMWnVDVdKAZud0ZAfaP8eD+dZ5RyU4TLwZ3M/DI0JDaFzLpNn+FvkE9LEq7Jy2XU9QPIyRtathEElyLA8o0kmhhIfWAy04rD8XXdplC9W2xmOR4JQK30iBdC46BGqv3JOH0bPhQPaVxgz/Xx6KsebBoKJIzdsutgLDTgSmcPTY88/fixYutWyDpk9l76FDYk+vnEwN08wFJXlpLBcjHQJPfXz18EbgH/mWLytYNLxk52bbAyNYybMhEEr0iNuLkr4mFK4r8wo0uyunMP9Ueje3xsI70faM/tsltrYigaZT4LaJ59+4du7/WILM3jG6UfWVGqsSGvl+LkMkb8RDnYnKE7U2c1DF2LKbuHJ19miyQ5VevXiESQfjjgZ+ZrEVxEg/+e2fnMvFH9I792bDgqDmqb66WrrX6sKwbkrc3jWkFs2fhWJ/0jWsdPoV7DQ2Sb8WuDqMdmhQEPMNG0enZIio2jlapo/rzKdL2UZrVyVFA+fijtyRXnVYacH/HxSgrjbarC7opYrL1557yymSNzmSrJIv+KRRL3+46KDyHgz3mHYwAWYgqNgE8tGr4LhfFFDPoolezNbrFYprTUe3R16V8ezyqI/2gVb2RiaEVycV46Bx9TQof6OZoY/S5i6EsjigwOrhN3eWe5CwiIU+Yx/CZAYrdjEJaRu1F49yvyC1ZO7ufsCwOf6Zwm/BUfQsxWkZ7rciH6RafpxWsKPkMHm6iQWRi2Nkt52c7iwN6Bg9gp4IxCHRjA5Rpxpi1ycpw1Mh4rc0uEtjJPB98/8hkWhMDWSs2WGoXddICgepXjA0lYolqrfRD901j5nwRz9bowmxO/qz26KuWTAwexf8/tGrqk7eB/eKt9Zv5jmlruva22tXEsDg0QUfusUBjlShqWRTGIROnrcV0rP+4DR/6u0l5qb5FNWramfy0gkUAJ/x5Hw2yltOwo9qjSsLCRQ+G0XZ6DlNcex4z22GtOMojTRLdmkq12KmGYe1DF5kY9o+Ti4OfsGjsz/kpTVorIhdqTr7e8raiqdIqi5pisdJG4hV/5oW3Y8Rnpjkc0uiKeZ/Hg33asqlEMp5P2h6P6ki1i2GexrIsyWJ3iWOPeT5mYIs26pE0mafpppmtUzOLKC2dER36Ylg5OgKZnnf8q50mBtW3xVqdtsG0ZHeSX0y36DitYEXJj/WwyA3HHt34sRoEzjIxpK11k8vabCcCm9HLkc+11I3V76iR8VqbtYwi1rJc537SKc0aQOeezpwjODtHYsViqjBeRDkaYGKImtKwRhfldOafxYKO6tX+nydtj0d1pP+zn7hi6EeA+/DSu4Xod7i6I/30w34xuDyPMeLikHR/5PkYuLWF24OizKJmuLBn6wVRawk9f/4c6/XaW+fO9dc77yDMx6+3kxBQfZukICRGVwL30SBdMU4eOevJ/KG43V/DyY/LODcOuo8xuZ+ksqaX3TdQLbi4/dHizd1X3TxHlqTlpwcBLjRlnOm+M7IWP+O0ly9frr21uBcHe3xDbeddlRdudBbC8nMuAod1pK0MVExNtxLfbw1qJfyc8SwaeunXBkib38tgXH/YJGea4n4z86IAlorKEEqVc5Ge3XGx9kZdxNqKmT2Vap+qb2voqPxRMaU/tYthjd5U7ott8KoaxJGP1v3SqotLK82CjoAwPBdT2eNI70QzdHOYPTUKZUdmN0mY9snEEOYFwhmRLL2Hjy0TT+YV2BmBMAsFftqN+8gXH1p1XMjgxIAwf0QLN0vdW5TKOxID8ZA1Mkj8GQhbXxEbchL5pgLygvGAlQfxqAxklqjqxCNfeWsRb4l8a+7W/BeXlNLavhaV3R35r9fo7Nk/xCe1kT9qF/D5U3u0lIIj1rsj1UEJS1kc4Gexc6T/HSNKXhPwtq0Y6RiIbqJtEmFsdECh7lx8ZuwSBtHzVgKL05sIdQ8Fb5FT9S1DyTIGpQVlYuj0alrBOuV3Z7S30iCelWWaxwTA+2/ywFjNkm7U+4U/UTd0mBQZUTURKYoEfWqcjUd9MgFDOclmFHP4E+FDz8XnJlp+sZ6vJT2g4wLgWuoZd/Z7hyS7PkMsP8+P5KTQm5RUflTpEm2SUEivWBzQCP03fCYvV210DSn1jqpYAaLa7n7eoT1G5Dt1pDIxRJxn+bmoA/r1hmm2MxWurYkhTWjAOMBygouJaIpFLkYC05oYVN/yJTjtTH5awfI8j3p7Hw0SErZM9ZubGJwAqeFycfAaOlJGaKK2+jSkET5bJnjIFpkYwjlSUSEypwpzV3xuNZ6xpztgaAFzUinmPfQQMQ9LrdOzsTLQ5baa81tSbJVWBK3YMDulixiWXFMTogpwikYXQZ75p9qjsXR6dKS6iyHs6md55iDZX3/9FUlDd8+RyMix30/SKnbNTVKP5qJ0r7/99hsEONXZJP7FSIi/mDvE2HlabzFpOR5LQPXtWP5KfQCBW2mQATwtSWC5sHhzflBzTLA5l05J9bhWKZWEVKKuL/UTuaD+uHPBOWINSY2zkf+tuxi2+o+S8z85228xLXn/vR+4AMWyhuHEAOz4YQaVoViaZIE7v2C7Hxf1nJu20jFtGDPT7CZphXG652JOv/zyyzRUE5cLN7omfMZEovZo5NylIzWaN4re7PYPn9tOewKLos7vYXEBKrJ0DsjFmvEP02yr1MmUrw+LD4yKOtUTcrGYYuTYz8LdiuGc8ViGs+OrtOpbsbZMu1lgWsGKSMd7uI8GidhappqddjEgSaQ7Fn8640Ik9pifFpXn++TIs0UPRkEWsx86NtxTsDZWCZPjuWGK+SKzW0+Ke0PyCe15m+lR27aRcFk+KhH3szcEi97fQzIT1tIoTtroMrme7ZXao7FEmnek2sWw2OMd6bi4AIVAlsFTW7kx/mWUUJO0il0/Nw+jn7CmN0kujMRoYO5n4Q6F0fMYAqpvYzgrlQMJ3EqDHMi5Imn6H75lM3I3YigkKi/8mX/myn3vAXuxZYV5U/xEXpx5egGKDyySF/2M9PDRRx8ZNzL4fSIjxXNprY1tkLzVZ7xIiNpezGNxo8FOOOwTyVc2xpk9BpmIvalRnKvR7SyUkcHVHo20m3ekMjEYyY/zttbbbuqqWon73XfftYoqjYejEPm9cy4IfjByMzJLY9jpYhkEoB13fj9pp5AK3oqA6lsrkopnZgL30SBTlUJeQ6HCWM8cvyU+QpSfaHnPTLc4J+h+siPGrgHJpo8k/8DqRcMhDVOIxZ07eRm6vjWOnRhgdJrcFnO3uIBECWKjLIY1eiCq8HOni6Gwu1F8i68aOhYHe5Z9l3XyXLXR1dE4KpTao4V8845UJgYL9nF+OLT29u3bND1jJ5UG3OnSdb3FD2KKQmJlCO27Rf9GDwxxLHtDjF/wNiYqb0cRUH07irzSHUbgVhpkGFVLQpnuhW3n2Dcbzqgt8iz6MQ4kwt1exqG5Sy4MuCiAd9wUrQ+VeeDD75m3418xWLeMLhCMJfTx4pHiYmXYdKVIXmyMbsVSxjA0xu7Gvoy8EYqB988//5zPUd3bRc5pVGHbKXILg4cBQ/f0eVO0afBTu6g9GouvbUcqE4MR+yBva8OUfOfYVTj7usRWMdYyuxgPnvPLRIuhio6WPpd1hk66pyiePDQkoPrWEKaimpPAWiW/pAaZqggWVQmzC24xaLjtfECW0bPhyvOm1V3OUxSXi8kCc+/mqxcH1vC1QlmsEqlnTAxYBlP33i7pHlLKrqEhbO0gRpgvI6IwSPVzsSbb5+rVMqwFPGmjW8vOnO7GynbV9mgslLYdqUwMRuyDvK0NEFNlMEigDz7oZ2IontCL8hiOe6JX1T8ZElla1Nre4+p0FXA8AdW38cyV4mACt9Igg9lmkmMlNtXRTKSZOVhuMcjE3PaVRdmFi+rMObduYmdvfN7KwEzvJiZ7it64gn3IACNViMY5mKVOUg0WN+RGYcdsYXCJFk0eCNzj0IoaXVToR/28c3s8irlMDEeRX0437fSdvzX35ViauvYzMaRjsrzgnSAUFQ9S9bBu5DOrt80JqL41R6oIZyOw1kmuuQ+Qv58GGSC8JQkmzOlhOlZETzqRDk0MdXNOppfs3UiPCVATcLff7GCBP7mfvLXFC5/WH/+q30Nk18D0s9WctCYbmzIsNccIZy2Vre6W9SSL2FvTtfhXo7NQ2u/HWOUu1h73c6uOQSaGanRdAmYGgj3Mq5Y8zLMIk4FjyciaH+MI+Cj+a2LLvTcB1bfehBV/cwKZSntUDzaPBmlOmwiZMKdGaj79NXJ5tmG+mHZ6U+yeOSeFjoWFL6VxySVmBfflaS6kuHZlSAvCeEaGZju+eUYLJ8bZV5rH1MU4UU8bThpVW5diiuwCG39oRY2ubSlnYrtne8wA6f1KJobehLfFn/l8a2Ry3hbvPt/GzX77EimHtuw3K8eS+Fi8Vznx9QHjpNRRLhcmoPp24cK9atakQUaWLHaE6B5iOg00Bd97HilGw7TCze3pNoSKhDjbj1mh1fJ4hQCHByleAeAkHHwRQLSXhIWWVrcwcDgoXJNf48+ocry9yVKlx4+01ejWKkkP97u1xx4M7XHKxGBnNcKnX0BIE7P02mmoJi6dTAxbo93q35h3o2YN1YAxZnmbisDW+rPVvzGzqm9GUPJWQeBWGqSCT8MgXFgY7afFWs1y9PiJU8NMhVGd11AS5uLwZ+OUhj0FI9fPo/GkUUgLzKhRrAWxzPbXwla7W6p0tLmjOq26gBYJ62JWKEfAWNUv0x6PLXeZGI7lH6eeWThl7Gjc5BNHuvt3NNdq9VET4wkFL/5W/z5g8SHK4KJ/7WJYxHIix631Z6t/OwrVNzsr+dxE4FYaZBOZhp6ZCmJHiKYidBfsdb/Mcn2/3q9hQZwiKqqKcafksPVzNhqESyZ0Gq0+8EHTiIwXa2VUPLOwFnCne7Fir92YuzNdS/CibJZI5CdP4FbtMY9iwFuZGAZAbpYEffchN0hlhq178ma0JrokmJX1s+9apnyZ5cE9EBR2GAHVt2GoldCcBC6mQQ6BzPTs8ePH4QwNMTjHzkUDh8jTKdFDFpk75eXwaI2qx7j+vz87UUJG8SzpGu0LRHXUZh+LueeotqxGZ6lj+/0YK3zUTPanuxZDlJBRvLXYpnKXiWGq4viAsUteIEy/460M0Qy81UINOsbepb548SJPZs/bKIOLUWUOOS/6l+NsBFTfZisRydOcwK00SHN6xQjZpwDh6E5NdBPfUCiGPZeHoxaZz0XJKK1x/+mwSx+j7RINpzTGGyUs83wj263eij0kER61kUGNbmtp1vm/T3us49MwlEwMDWE2iMrS89INDb6tmhT9Rga7UcCCA3OJJcvorX5bGCxy4ke7GIygZvam+jZz6Ui2/QQs3emVNMh+YvYY6D2Yn0SKgI9HGAes9oQO94nNvdVCwsab9EQAAB+/SURBVOF5mUQA4zTeOEXfkymqcViH2ZxvvB6omCiL/2HMGf8Hngiw9JCHmBjU6DIVpvmrO7TH5tAqIpSJoQJaxyAWCyvJs68GrTBsNxejDY7YcRkBH6BCP7XNP+tCGbMFpg3WiHqbVLwBpW3WFNuEBFTfJiwUidSKwA01SCt0+XjYpxCtMaI1Tv3xiEx+LdOwTHC9SgkYPwk54JK5yIphnGulOUpdottJUg/exdhNef8NHyz2lGibUsPUM1Gp0WXgNH91h/bYHFpFhDIxVEDrGMR+6Q6d4BdffMHafvM5/1r22Gdu6Z3XgmfcyQJjNVQddlw32+df7NzoQrJ5vTWiDAq9GkBA9W0AZCVxCIF7apDeqNFB3333XZgKqgqdddR58lCSHs8HzgB7ZGeGOBk7GeeQ9usMKvLV76JHhInOX2TEo/lk3vZ+VUydvRgjv+7h8qtG17vcw/jv0B7D/B71LBPDUeRX080s6adh2NDF0gq7DFhjQXmkHs7iwliNDzWTBXr29+/f8y97NNi8oO2aZynBc8mp+nau8pK0dgL31CB2Plt9YsePZn3MFbEvdDK4bxWvh3/jZLhH0heOM7JSreU0qmxr3urc+10sx/ZA4ykJJD/WNlc0MSAhDbyOcHUoNbpqdHUBr90e65g0DyUTQ3OkeyM01vswGXp2Qn388ccMelhvYXI+3gQbyqNnERABERCBQwhIg7TCjhpFpUYHs5kJMJu6tu3bMgdrBfk+8bDDyHIks+ulj9FGg4anJKJmkilWC4RM8P2vLAKMPyuhRre/ZDfFcO32uAlFP88yMfRjWxkz9t3qu3DoFjGBc4Di4cOHztzgtgZUiqJg/yQgw80/eehXXwKqb335XjR2aZAmBYsdgUF/NNPAxT6VaiLGIZFceIPGITx9osYpfXRdgg++84ETguFGg4YXPSKYvV0cPpe2CBCC2ondGFyNzgiqobcLt8eGlPZEJRPDHnq9wjb5QKMzNzx79ozdDQ8ePGDcybkDdIzmLb2KTfGKgAiIwAQEpEF2FgI7ATkanU4zGJJee/8C3LRhe2flyQQ3Tmk6XfoYWS6MwmSyE76ynyxgASwMOP7ZIkBkW+wtpBpdb8KL8RubwBnb42J+xzvKxDCeeTlFzJmRMiiHKfl4+/Ytx/C4uIHulUES50uxOLBQUwqn9yIgAiIgAmciIA2yp7TY+sdOwMUY0MuXt9FbJmCLcORYJEDDNO5RbX4jQ9eLHok8tcet0bBsIlgL28TdclDijz/+aJKWMRI1OiOott6u2h7bUtoTm0wMe+h1DMv836iKKoRAGbCrDYsDCzWYGziSpN0NFRgVRAREQATmJCANUlcucGPr31pYVKdx4WsthvndLROw+XMxrYTG+tPcxNDvokdQb1rzP7yCTTifP5zJtO2lt2CXbI+9odnj/5fdq3wOJsBeTfYa2E+41YnHmIldQPwRHKMG7c3+2bO6FHuHwqCOwuOPrGGKDv/F0aWOY28xFP9NCKi+3aSgT5dNaZCtRYbuc6owExAPWOTPriUzGZxwApaR9nSvqDnMJ4sjEMYqrv22ymB00WPFpbAZSfzIKuPHvzpFBSsWkM9Ok4dTMGmS09kiuWR7nAeyTAzzlMWCJGPGiD5hzBn8of/YDsqXKbz7zA9sW+UQIGJzEgQ9t0nVzZwvyTYnAdW3OctFUi0SkAZZxJI60q6xsKNE0lepC4Z4PF/1UgYtqKYl3taF+hPtKViMn40MLDItvtrqmF702Lb2GhuOExvrRlsDx1YaFv+DW8Hg5CwE7uPneu1xnrLTQYl5ymJZEsaI/U5MLCaJ+ZadohxSQi0tepjBESwYQRAS6y/nZlHYWBlkX5ihaC4pg+rbJYv1DpmSBimWMhuRODNonyahIrnVqBjtST1oQbV3wTGlsSTBfplWF39Ed3t98803FgHsfq439BrcCgYnZy/ZO/i8Xnucp9RkYpinLFYlYYzYXCWsJvb3C3QGoyg2EbVScn9HvOt/t0OVD2RgVsDGv1+xYTx2f7vEUuCLElB9u2jB3itb0iCZ8gYO9oWtqgSL9vPnzzPR6pUIrBEYfMkcFrTQfMaAp9XmCJ/BwZcj+nT7PRx+J2W/rCnmiMD12mOUwQN/6qDEgfA3JM1ohr0MzPkHnxDDjs5YipMINMIN4rb2io5kn0LdBUioCj4IxL/uD2sxD9EuQa74smxcbJ0txTcpAdW3SQtGYtUSuLkGWcOGDTHdj4C+CKdka2HZ7I1S5mvQax5O6s4U9KSSn0hsFo0YWRUFZszD4KToLe8hGjgdfkiBCjbzoj3i0a73Y88XSvRWjS4CMvjnndtjV9QyMXTF2zJyDM+stKAeIoXRMo2luDBqfPzxx69evWpu+V5KLXZjickdgohfZH+jIZ48ecLa1PXGf9l86+VeAqpvewkq/KwE7qlBMqWxaFl+8eIFR/BQHBYrA+YJzJGZJPRKBBYJ0BiZVRZXjBjyoZJ2Dr2iEaNxW/ii2GuOxYyEAbl4cmeOwtj0LAL7CVysPe4H0ioGHZRoRXJEPKy988nud+/eMX8ekV6QBgcTBl/N8ObNG5o96VqM/UiKwsYSyYaL9+/fo5XdMDHIgR5FIEdA9S1HR+8uQeBWGiRfYpwBTHeuYUl39xxH1++vRcUM0Plf8yB3EVgjYNxNEBkI1mJbc2fYFs7/WX2JtnCuBdzkfr2DEpuyL88XIHCl9jhPccjEME9ZWCXhzAJqgz6dK3zY828NttsfKzZM3XdHU46AdSHGf+xBMBoXMLgwNOTOCDYDa9tCma98/JOA6ts/eejXxQlcXoPky48ZF2oi+jglFmrM035xFURGKwMzwDFqMZ8pvT0dAeNugp2XPva+6NFhn/ngw+kqhgQ+hMCV2uMhABcTlYlhEcsJHDFFs8+T2RGbGtAiGKcHCM2eAhZ7uyaEmYBzGdH4by1FjAtkH4OLHxqu+ZS7CCwSUH1bxCLHyxO4qgYpFhyrVdEhCC5fYD9CZJ7GzG3cLYjxfapLkYsE5GEGAjRAYwWr3sjA+DCs6tjROo2UiHkGpJJBBKoJXKk9VkNoHlAmhuZIR0fIegu2BhZSOCDAOgyHBRgw9RMivRyrVVqoQwZ5xt1KmFSccYHstxJA8dyKgOrbrYpbmV0jcBkNspbBvDuqBLs548vUG8Zryz5BtkX0U4upVHK5DAHjwmm1iSEKaBxc9cYbHtzonZbiFwE7gXu2RzufCp8yMVRAmzcIU3RWZRkwYW5gBs7NVbSZthaHTqdPuWOCzQuhxX2NMvZytrBiUpFxYQ2R3IsEVN+KiOThhgTOq0HqCgv9mD/mYDwuwZk+upQ6GRTqtgTYU2CxYblLHysoRSYG4wyqIiEdlKiApiCzEbhMe5wHrEwM85RFY0mYgXMTFeMeZ3Fgg4OzOFhUWl4U9FZ+WJYPnr5lF8azZ89S99TF7WhlC2v6Si4iYCSg+mYEJW93JnAiDVJXTCjEol0Am0t0mn0tLVQYG6PW3spdBBYJGKf9kbFgMarIMbrokUMZi1t1olB1PzcdlNDdkHWQFWoAgWu0xwGgjEnIxGAEdXpvDJWcxYFhEF08izMcqdikGEIEDfeFIlV6s3eYln+m8a/taPV+9CACeQKqb3k+eisCiwSm1SCL0hYd/ccjij6xSBp3AnJXUTE2eRCBkIBxSlNx6WNklTAmFMpmf+ZybrtnHZSws5LPwQSMzWTy9jgYWiY5mRgycC77CmM2GwE4UsElVexuMDaqEAdKorj+E/pfe0aMSBGu+UTIJimuxS/3OxBQfbtDKSuPvQnMo0EqcophPfx4hCUGzkFYzPFsaMceYYlQfkTAEaAp9bj0kZWk8INc7F3tdNGjy8WmvbE0E5W+CMxJ4BrtcR62MjHMUxbHSMLaFFN39jWwqWGTBMatB5k4GY0Zvxwh+0IGo14ZCai+GUHJmwjYCRyoQexCep9YCpjhILN3sTww7jSawlGLbU8RWsSTn1MTMN7CaKyBDkXkuWIZaRPSTSYGHZTYxFaeBxO4QHscTCyTnEwMGTiHvRr/BSyGUGxqoOs3GtRBw0CNYwvVjDgoaDRScOO39i9Uc1ZAR0D1TTXhPgTuoEHqSpN76VB2FWHZAGWcp+kblhV47xwEg5dlis6Iy269Gmxi2GSz00GJO9f2+fN+gfY4D2SZGOYpi/9KwkTowYMHbhg0/u4oxl4IYLxDG2kjNWZHSdaMtzmw6GSXxy6AfN6KgOrbrYr7zpm9iQY5pIixdFumgsygjMaIQ3KhRCckYKwwxhEXnUA4je960aOHabyvBP86KOGh6WFOAhdoj5OAlYlhkoL4fzH85dVoCKM6aZ4BlmvYzmAZS1VP/o32BbJGEnWLTs2xKMLzElB9O2/ZSfJNBG6iQTYxaejZqPI4AKiddw2xXz4q45TGeMlcNHQ0Rr4TMrtNjTHooIQRlLwdRcDYZGZuj0ehi9KViSECcvDPt2/fegmM9xR4/w0fmNVzIVbRyoAdpGJHLib2MJsZsbG+d72jKJO0Xl2GgOrbZYpSGSkSCLvWq2qQIoR+HthD6404+VT0Dcs8H70NCTDiMp5RjcwHYSTuefBFj14Au4mhbtzoE9KDCPQmcIH22BuRMX6ZGIygDvDGdrKKCXwrQWljfNareI12eGuxMWnjZSrEZhzMGdOVt3sSUH27Z7kr11fVIMeWLLfGGmdT9s1Tx+ZIqc9AwKiniiaGyINxPXY/gU3frdRZif3AFUNXAmdvj13h2COXicHO6gCfFRP4hlI+evQoUldp5FtVBdtHjUEw6iNAmuL8LtzJxN2Z7k/bZY8tL9W3Y/kr9WMJXE+DHMvTpc5xiaLxHZ/sKNE3LGcor1PI0OqSuWjMNszEwKKU0fRGcbBJ9hSFIiFvS+Ds7XGSgpOJYZKCWBbj2AEiMnEvQ15tbD1WF+m/5Wz/n6vRiJiJ4ahX7E9GePfHdtmjxFC6EFB9UzW4M4HraZAZSpPZlPFSBr6atOe7SzNkVjIMI2D8cHhGqR1y0aPnYzdnhOe5fHA9iMBUBM7eHmeAKRPDDKWwKsPhA0Qkyzez8OLi1Wz8/YJTgkbVwhoRRsS/w+l/EaghoPpWQ01hLkTgYhpknpLhkiDjhCpvo58nR5LkcAJff/21RYbMJXOR9cFYRS2JWvywImXxhp8Z+iWjqPJ2WwJnb48zFJxMDDOUwqoMnClgmrT6esgLxlKZex837WKwXz82eFi2yVAyhLoSaUBA9a0BREVxZgIX0yBTFQWHsDKa0YuKcrFPvXwoPdyTgNEoEJkSHKujLnoMS8p4aSX90oEXjYUCh8+IxHCX87lqsCGWOz+fvT0eXnYyMRxeBAUBZjD3Zib8Dx8+LGQgeG3Py+CLsjYZSoIM6XFqAqpvUxePhBtCwN4K+onTSoP0k7AuZm5EtgTE1skOdotP+bk5AeOUZvEm7MjuYIyqLXDOhxojNB41MsbWxBvC01ti/qDB6haVJkjPHomxEU3bHg/nLxPD4UVQEMC+EluIaMfrzADRcuuVT9l+x08mRR9bwweUSsPYFNUkBFTfJikIiXEggStpkAMxLibNgueLFy8WX0WOGM0nXLaNhNTPwwlwPvSTTz4pisHWGG6VjrzNYGJAfuPgbYZ+KQNQY8IIzj1/nr09Hl5qMjEcXgQFAbCqHj40yWwHte9iYBef/TwC92kVuDR9LXXSFOcUkam+TVEMEuJoApfRIEeDXE6f87rGzeHGqddyMnK9DQHjwik3iYZIjr3oMZQkf3uX9zlDv+SF4SHaZ7TpG5xhPHq+GIGzt8dji0MmhmP5m1KPjNOmME09ZbYqZKwPkQh2+0ImuSjOJj+x4Nhla5KiIhlAwF6mqm8DikNJHEjgGhrkQID5pMFr6UO46pgvGeej0lsRMF4yF03RozZuP7DQHDjXGVg2YpDuVGclor3uMgg2rxgnjfDs7fFY7DIxHMvflHqkPExhmnrKbFWwDK2cLPb7Duxmiya5RFU3iUeRTEVA9W2q4pAwBxK4hgY5EGA+afbcRfOTNf9M/PQNyzU4cvcEjAunvl2nFz0e+0Euo+0g2ojhsz/+AYDhx84Ygh4LcDwBpZghcPb2mMla71cyMfQm3CB+tvEfOy7JzNawWBtzaF9VNkbYyptMDK1IThWP6ttUxSFhDiRwDQ1yIMBi0qx0GZc9B99kXJRcHiYkYDxr4A1b3tbg8mKcEfXLOHeUWGSgX0pvlOgnVSbmaNOHRfhMbHp1MQJnb48HFodMDAfC35C01yUbwrTzunZVgXFQ5QSx73cYPDk0Wtzb4VRMIwiovo2grDROQuACGmRy0sZ7H1Gmxp23k+dX4vUjwBTdctaAkZKbos9mYoAMHY5FBT979qwfRmPMbGGI7p6UicGI7ibeLtAejyopmRiOIr8tXXpA+sFtYdr5XpvzbzIxZE5bRJKuWTQib01+oqHXclcdf7jpw6JlqxNSwAwB1bcMHL26G4ELaJDJi4xhqNGOw4Qwultu8qxJvPEEonX1NQE4azDPRY+hkJwesizeMNg7vC1EqFmyHnzdeMhNz3MSiCrJmpDTtsc1gXu7y8TQm3Cz+I1VvFl6QURrRwk2mRgG37AQiJ97jMz/Oa/md6HNwj7RNUcvjyYCqm8mTPJ0GwJn1yDzF9S3335r7HZYJj1wzWB+kpLw6dOnlvUJxmaRYevAZh6VGqdoLTvMj90ywCJTuIUB5rqTNSpH/YTABdrjIeUoE8Mh2GsSPXAZatEavfVGHAzDxuEXdMYYtsMNcpvMJfny0y6GPJ8xb1XfxnBWKmchcHYNcgrOi7oylRwztC5lSLHIJSRgnHvPfE8h0/XiiQ/aAvO3MOPDnvmaWNQMI3vNMEmU0PwELtAex0NuZmIIp1Xjs3GTFKPecEyuuWkyXJb3iRrbm/fPg30abxyohZFXPIfnAC0naY0nOEJcdqtKhfxnD9K701B961RDwhreKYm6aKcVrC47zUOdXYMUgRQrQO8+h4vojd0OM8PxlzIU+RQJn9rDubJfMcSy7BoYXILssyhux8D6OWZVKco7hMMqgTWkR5MMk4gE0M8TEbhGe2wC3F6lm5kYjLOvMHsVQcLgN3xmUMJWzMEZXzTrojMqJLE30XDrWqf8otL8ARAE4yRt0Rzw+vXrojDYxcOK/fjx42KQS3qwDOXt/VQdItW3Cm6WQrEUbkXS+SDTCpYXe6q3Z9cgRZiH1MxIKvs0j2N6g3dlW/hYGlqU5Rl+nlTsDDrGJEZzlY/kEBuiT33xge2EDJyKVgYkH/zdNJpeOM5EQj8gXMxIteOFG101kzMGvEZ7LJJv25E2MzGEm7WKeXAeOrVnY+on9cZtIiM7YtIKe2EPbdHu4N+uPbDCU9w158NWmDB82OIDhoBw/umy8+TJk3zARRRRkMgMsXWIEMV23p+hnWUtFxbVuxbW4q76ZqEU+bEUnMVPFO3+n5ZELX72S3LqGE6tQYrki8OjoodiEkUP9g85ExUn51++fFmMs5UHSwOx+GklT8N4LGL31jgNs+OiCkcpxcgZwMx5TyFzM8ton8HSsAtKWGGKLq1g52wnepaaafFTrADy0JvANdpjnpKlKm7oSN83+isaKdNcsWjcKPHrRJNSSl1ATQGPyfPiDHlPwUUz8DR3oUu/bIaWDo5IOJgW2YrYoz6o6P+qHsJyXHumJvfOvqVMvXiqb+/evfM0Mg90C70LLop/WsEiOQ//mSk1/+rUGiRD2DjuoU/IRNLkVahfPPbMg9dBTVJfi8TIZ49+X0u6t7uxf0A795akefz2ofWAir0nd69evco0AfeKzFKUe1KxhE3P4bLzyBKwws+FG10FjQsEuUx7XCyL5h3pB4vJbHVcnIgWexM8nLHH3wpnk38LNPwwgtkUbZ3naLbsZdupA9ai9fH7h04zmbC6RkkUu4/iWDCM4bbVO1XhvkyjB3zWVU57KNU3Oyv77qR+5phFaacVbFHaAx2j9rX289QaZA2v5T4dgAzolkMtsFYEkfsAqYx8EIzZ4BrkOd2Nh1Molznlz0hlzNopDEMYQYpNAw9dbSWpKokGgZmyqHh14UZXQeMCQa7UHtPiMObO3pHuNTHQfujaImW56SdjnQHTjBTlnC52dHDrOspPO2InGyW+Hx3CG3PaduAFsTBp2knEsKgP0iAhjQhaV00ZpjvVM0g39QkDhrNhoecr3p3rm9GA7QCyKXdYrZtWsGEE7Anlq3f49tQaJAVCJaFzDjOYee7aMxeVyJpglEg/wTbxgWQ/SdKy2+myqX9gDL0zucHB0adrFSZ0bzIwG5A1Yz3sNClID8PS6Prl2phZV47nanT9oE0e88XaY0i7R0camxjARzLpH/qGPyYDdGTMoxiI20ftYT+YeSZCoiVyOhcScimmkuCCkCGXKz1n+KSvmMhBo0f210xZrdQzJWgfDrZKlEoVJsrzIr3QT8oclzWbNzU29N92stqjlJvHSbHSPxQBhpTcM0hp9YvF0URI1bc8RvhE1rG0jFIXeuze5qFpBcvzPPBtWkwZl/NqkJBwXbdDhW/e4dRV16iAXGcYZnDncx0fpHKSEHynAP2C1wEnX707rrZZRuCokqQ/26bYNTZKzZIjzAEN697iyAQV1jCJEBrRLqaYFlzkMn+jC7N5z2dL7T0XGaprxQgQDsWO9AEgwirOfScD7kMKU6x4pl8YeeVhhYTVQR48eLAWluEgk+3wO4vOJzWj4c2IXLfD1b6Ll3eSesPrr7lwka8tWG4WIZuu291zGQ+IuOcsZItFgOsAQxf3zD1AxWuZqYFcBh4G58qusGiYZpO1PQKngs3gQjbDIvN9BY7ub6eQcKOeP3z4kH+JylsrcPExY7upAHvz+kbLRYt4hq7gcOFhf8HRHHyRhaXGMy03f/vdtIJ5Vud6uKQG6VdJXIfj+pyo6lKlLYoVjYkuoB2hUBb1ZnX9QSrXsrxgXFC32PX14+OEt3TLFlYVKMKseXXjOi6Ae5eKmAkCYf6clnEqxj2TaF2EnUL9+uuvX3zxRSZydOLIS0MzkthfATm6cDENS3Ewvt35IUkmC/BJ2yYmjD1fygxrJpK7qthKpRLhgY0uLQi5hATO2B7D6uq7zREdaWRrcT1sSHPCZ/RuJPZlfq7RplyoDWQzWop3/lGT+/eVsaRDR7wmAB19c8jkKN23tiZAdR6xJRM2jBaYjE4y2clwiOJhBkVtDB3d8/7iyIh34KvFzKbZ7+pSvfZ45/rWtUQykRe3IGXCdn1VFOzAVrYn6TVop9YgRw1LnM7NFwdd/Rrz5u5rausoPmEGLazyJBffhkkMe+6Ul8UMGh3zRbxWMYyRH+UNsaOx2WIR44dRXEWhEGptxLK//8+XyGJGmjtWMDmqrC+Wbr70J2yPzeueJULqZ3xQIg/OEukAPzc0MYTTKp4X+2UcMQSEPi2tmkrAIImp8lrBUSWKm2EsCa35QQ2sJZ26k0fj7B0OaJG0PhODpV9e00ypSKmLUcI1IDO778GSgqpz2VrDI573rG91qPeHKo7k9idRF0NRsKjanOXnGo2w1fB8Lg2SduNr2WzrbtEUMjE45hZWFY2obYEaY+uUl4rs+yAM7daEpy17b2d8yGQtyjIrUqjvsCtL88tb/GTWrloNaI/qlEImE1bUtEQu6ZKptHO2x7DaDHumfsrEMFf9Xyz7xRk+Q+RFzzhSxVmHp58lIB0uxcwf+eRffmJgw931wosDzTBa4nFhu2IiCePGAS8bNpEogy5rDPiIaq3355U9I3XT6QvbF0BXx8SXWpMHCtpeiIs+b1jfmpCviKQ4k6+Is0mQomCLNWd+x0U4Z9cga/35YmYbOlp0n0wMDriFVUXzaVia9qg65aUi+z4IIq3Jz0DIezvpA7nbNAKkQ2AowiAQUwIB+Zfn4mgWgHhuVbhHdUphNWiVl5NWmwPFPl17DKvNsOf/UooKaYZmU8w/nUsk9mV+pnnP6A/jNrM0TosLXfb+udymcqE6YhrsVAOpMxWblzapPZIYTGwT3iaeyaOl8nT10wryrepb1xLJRF6cyWfCdn1VFKxJexkfSQrtAhqkk1JIWUUudBHFEpSJwUGzsCrCTD1EJTLmZ6e8pLnb5LK2Mr8pkpk9g51uuVMRNx/QHtUphXzmrKgz17GGsp2rPYbVZtgz9TM2MTDH449BCX/oTlY/mJi5P0b2/BEm/GtSYGGEPLuE+PfvlP+76o4wTionXpN0J4wkKnuyXBQSOG0nfsyrgV9Mt58Hyhp9EKGo/gkcIqyWlkpYxLsziWrZxgcsoqguJnvA5pXzDvXNjretz+JMvm1y9tiKgo1vXE1SjAhcQ4McNZpnNFIsFHqPiHm/nyijRXmO4hPm1MJqUfi8Y5jEsOdOecnntPiW0k8JMForBjydh7YaudOA9sKN7nQV5hCBz9Ue065jgAsdafxFiQGpKokMgUePHnHBu/NAP/v06dOM5/AVt+ZyrzVB/GWh4dviM3vMmNVjlstf/16Mp60HLm797f/+0tuAiwmhAPgwBBMJkBY9Fz24a8MRw1+/T/x8EcNBa5JEUYareuBbD4tZo3tadO9HW/VtEbgcT0RAGuREhTWzqPN0yzNTGiwbwzMGRD5RBiEMSBY/MuL9nPeBGsiA1o0AK4a1jGYZATJCOxEfNbpzVddbtce6opGJoY5br1B8RMdtzsdeYLcvhNIwGaZT9pNh5mlh7+wsr+4Lc5gV+GNdmqny/L0wNhS0KYZDN8knU2HWyBd5cflCqZCpfhPRkLaer0pA9e2qJXvtfEmDXLt8lbs7E2AKyviQAR7jH8Y57FG6yTiHYS1j2sXhXzimZeDHOJABbfhB8TtXGOW9K4Hbtkc71f8FBD416duxHSYAAAAASUVORK5CYII="/>
  <p:tag name="POWERPOINTLATEX_PIXELSPEREMHEIGHT#5C6D626F787B4920735C61615C2066616C6C20736B7269766572207669207D" val="183,3333"/>
  <p:tag name="POWERPOINTLATEX_BASELINEOFFSET#5C6D626F787B4920735C61615C2066616C6C20736B7269766572207669207D" val="2"/>
  <p:tag name="POWERPOINTLATEX_CACHECONTENT#6628782C79295C72696768746172726F77204C5C6D626F787B205C20645C61615C205C207D28782C79295C72696768746172726F772028612C6229" val="iVBORw0KGgoAAAANSUhEUgAACaEAAAC4CAIAAAB/pyU3AAAgAElEQVR4Ae29Pdretram2Tp9ksqONQRbI9hSWGFZWVVkaQiWRiA5rNDSCCSnlVkagb2HYHsEstLKvD0D9dPNvnBQILG4SAIgQN5f8F14QRBYuPG3Fv744MuXL/8XfxCAAAQgAAEIQAACEIAABCAAAQhAAAIQgAAEIAABCEAAAhCAAAQGIfBvg8iJmMUIvH79+quvvnr8+HGxGIkIAhA4RuDPP//85ptv1DDfv39/LCbehgAEIAABCEAAAhCAwI0IYN7eqLDJ6ggEsG1HKCVkhAAE/pMAisR/ssAFgb0ETh/9WePcW3QDvvf7779rHeXt27d///33H3/88eHDhwEzgcgQuCCBn3766fPnz2qYL1++1P4DDQwXzCRZggAEIAABCEAAAhCAQDkCmLflWBITBIoRwLYthpKIIACBygRQJCoDJvobETh99GeN8y617c2bN0+ePNE6SsjwP/7xj+DGAQEInEjg66+/Dqlr/8GjR49+/fXX4IMDAhCAAAQgAAEIQAACEIgJYN7GNHBDoB8C2Lb9lAWSQAACBgEUCQMOjyCwlcDpo////T//5//cKjThhyPw4sUL9d2x2O/evfv2229jH9wQgMBZBLT/4H//7/+tHWRBgP/1v/7Xf/kv/+W//tf/GnxwQAACEIAABCAAAQhAAAIigHlLNYBAtwSwbbstGgSDAAQCARSJgAIHBIoQOH30Z42zSDn2G8m//vWv//E//kdyLa0WONWb9ys0kkHgfgT++3//78ky5z//+U/5yP9+MMgxBCAAAQhAAAIQgAAEFghg3i5AwQsCnRHAtu2sQBAHAhD4TwIoEv/JAhcEihI4d/R/8OXLl6LZIbKOCKjjTu6nlXCvXr1KznR2JDGiQODeBLT5QDeYxwz+23/7b9xbGwPBDQEIQAACEIAABCBwTwKYt/csd3I9KAFs20ELDrEhcGECKBIXLlyy1gmBs0Z/1jg7qQDlxVjsuL///vv379+XT4wYIQCBQgSePXv28ePHODKWOWMauCEAAQhAAAIQqEpAF8DoMonffvvt77///vz5s9L6j//4j4cPH+ojK//4xz+klvDBi6r8iTxHAPM2RwZ/CHRLANu226JBMAjckACKxA0LnSyfQuCU0Z81zlPKunqiix33d999l1xaW10OEoAABLYT0NSh5hbj91jmjGnghgAEIAABCECgOAHdG/H27dtEA8mlon2Tuhvmm2++yQXAHwJlCWDeluVJbBBoRgDbthlqEoIABAwCKBIGHB5BoDiB9qP/vdY4f//992lX8h9//PHXX39pb7KKUBuTtStZf1pF0N8FbPXFjltZ48bL4i2WCCFQicDjx4/VTcWR04RjGrghAAEIQAACEChFQCbSDz/84FzdjBPVSuePP/741VdfxZ64IVCcAOZtcaRECIGWBLBtW9ImLQhAYE4ARWLOBB8I1CbQePS/xRqn+jJ94k5/021LdhFqsVPmuv4GNdcXO25l6s8//7QzzlMIQKAfAosNmWXOfgoISSAAAQhAAAI2AQ3l2lLZ/+7JN2/eaIHTzovxVLtFtTgqC9YIwyMIHCGwqBVj3h5ByrsQaExgsRVj2zYuBZKDwG0JLHZBKBK3rQ9kvBmBxaZXb/S/+BqnaMpo1+rmjvLTruTXr1/vePHcV+aL5Jp60Ad1+p9hOZcbqUOgNwLal/Do0aNEKm2/4JO6CRN+QgACEIAABFoSkH0x3Qej/9pAqYthpp9yB/9wW4wCt5Rta1rzb6XIcHj+/Lm+u/nkyRPN/kybPqcsK4O6ZEJmRfLhcCU6qN20FRfhTyGAeXsKdhKFQFkC2LZleRIbBCDgJ4Ai4WdFyH4IaNyczMzY3gzG5uQpafVdQi17dXtOr+Xof+U1Tq0EaIFzmmLYV0dl2P/yyy8DrQ7O5ymUcWVBlyDvI8BbEIDAiQR0v/TTp08TAZhGTIDwEwIQgAAEIFCKgBbzZDHqLxiQMiWSn/60tF7Y8xpn8pUUrWtKx/BYDcqUbGkFju2sd+/evXjxwg+HkBDwEMC89VAiDASGIIBtO0QxISQELkYAReJiBXqZ7CRW52Rv6v9ke27KZuezxO1G/y8X/dM6dq5CaOVSRvinT580eaE/OX7++edXr15pGmL+ynQIcghIysJcflX0IYRHSAhAYJGAmvC8XavLWgyMJwQgAAE/AalAuidk3sN05SM1TOfX/ZkiJAQOEtAIW7AJqAIflKfe62pZcU53mAzzPkQbK+sJTMw3JIB5e8NCJ8vXJoBte+3yJXcQ6I0AikRvJYI8IiCLSStTsSF20L3DjmtcEG1G/wue49RKuObsdJPSvIpookFYjS3Gv//+u45+6qMyybtaB+38NKcOrb58+TIRWwu9Hz58SDz5CQEIjEWAfWdjlRfSQmAUAskRrp7F1rKTesKeJUS2yxCQ5qybWktlR6ZHn+c4E8PhSBNLtBQtfHZ7V1KpYiWeNgSSWjolinnbBj6pQKAegWTUmBLi7rF6wIkZArclgCJx26LvOeOyDR8+fFhWQn1JRBcyl42zeGwNRv+rrXHqnl9d7aizvfPC0CyD87OU89kN3d2k5c95nJ34LB771aYA0ehEQsSAAAR2E9AQqOYcXwenqNShqaNjGnE3VV6EAAQePHgwCgRtUBvxE+mj4EXOmMDcCoifbnV3u8Yp/SHoFdrh/ubNm61Zi8PHXzliCSomg3s3Aczb3eh4EQKdE8C27byAEA8C1yCAInGNcrxeLsoamxMfHcrsH1SD0f/f+qewScLjC5xay5zfvKRTodoAskmSZoFVSxb3m5e9a6tZdkgIAhBICGgicn64XFOT/V8ymWSEnxCAQD8EpDz0I8yqJNpqthqGABCAgJOAdgyEBU6twh5c4FSi8e1DHz9+7HljqBMRwc4lgHl7Ln9Sh0BVAti2VfESOQQgIAIoElSDbgloyamsbKNMlTQY/S+1xqlzr4snOFV7fvrpp9XLZmXhi/iTJ0906et8ReHt27dla2Gp2LTOEeYpQpzakd3/OeUgLQ4IQMAmoOY8/5CA9l5wsMnmxlMIQCBHQAqP8eXy3Fun+EtOXat7StIkCoFLEoiNGn2k43ge1UJj6zpe8jweOTHckADm7Q0LnSzfigC27a2Km8xCoD0BFIn2zEnRSUCrTs6QzmADnX6pPfpf565arVDmrHSVt06pG5VD2411FDK3Phpe7PCCY61wxPMUk6id36wbeOKAAAQ2EdB4MP/S8JFvaG1KncAQgMD1COhO+0n5CZultK9Q7vBfT/UXnh4noENjunxbf/oKhdzTf0Ubf5RC/lNCCra6Qe24SMQAgZiAGoV2Rk4+SVvY0RBUmXs7M53cj/Tp06cirSwxxIa4MSkud9z9EMC87acskAQCVQlg21bFS+QQuC0BFInbFv0oGdcilCZyNc0igScDc5p+0c/Jc1NGhvugdb3R/yJrnIsXbYc6Ya9N2u+GSOTo7XNQOclLzVbEeccNAQicTkATr48ePZqLQZOfM8EHAhAoSECLNNLCdcvF7jh1FvP777/XpkWdH90dCS9C4FwCagi66EXmwHy/UU6wDtc4de2NrpOdBNY2AqkWOeE3+ScqChuwNtEjcCCAeRtQ4IDA5QkkA0fIL7ZtQIEDAhDYSgBFYisxwvdGQCugMjlzp/jm0g63tbTe6H+Ru2qNeTdNLmiJeF4JJh+R1Sc8c08T/x3L6UkMBX/mrhfXzEuR7dgFRSUqCECgCAE17fmNtYrZ34kVEYNIIACBuxHQwuSLFy/23T+ppU2p3To6ptssWeC8W825WH5VgbVAKLNTu2XHzVq8QBtfMHswR4n1oQ2mByPk9RsSwLy9YaGT5TsTwLa9c+mTdwjUIIAiUYMqcTYmoDUsnUV22psFrblm2aw3+l9hjfP9+/fG6qMuoTXKyVgcnb9lpDIPXNtn8XpxbcdWS6idNPFDAAJnEdBdcGrmSerqmmj4CRN+QgACxQns+NKDlkWlpBWXhAghcC4BLdjrnOK5MuxOPTZn4juid0cYXgy3TMtnx72+IR4ctyWAeXvboifjtyWAbXvboifjEKhBAEWiBlXiPIWA7E1PujumaDzR1g5TafQffo1T2zTsA7y6Hi1XNtP539zTuX9sus+ftvTRjGG8Czsk/e7du+DGAQEIXJLAYjPXd3nVoV0yv2QKAhDohEC8NOIRSZsK2X7hAUWYEQnoQGc/dsFugGWzEK+Ybu0udmeBFy9DAPP2MkVJRiCwiQC27SZcBIYABHIEUCRyZPAfkYCuHfWIPegap7JWY/Qffo1TRwTsncLG0vdPP/3kqTEhzPz4VHjU0qFl3cXjp1rNNTLbUkLSggAE6hFQM18cxnQhZL1EiRkCEICAPguxCcK+u203JUFgCJxIgGH3RPgkfTECmLcXK1CyAwE/AWxbPytCQgACOQIoEjky+A9KYPFg2zwv4y4D1Rj9x17jVC+m00vzMg4+9sXEWz8V8+TJkxDziY7clMrWJdsTs0DSEIDAEQKLG140BOq8/5FoeRcCEICAQWCT1qTzYeMq3AYEHkEgEOhk72OQx+mIz27a+0SdEYZgf/31V3APCifIj6MxAczbxsBJDgJdEcC27ao4EAYCIxJAkRix1JDZIOCZe7HXvIzIO3lUfPQfe41zdVXPXpV0roqHsl88OxWetnH8+uuvHz9+nKel0xJfffXV3B8fCEDgegT0ieZFHU4XdzsvNLgeE3IEAQjUJrBJa+pBZaoNhPhvTsC2MrqFE98oG69KHhc4XjFljfM4z/vEgHl7n7ImpxBYJIBtu4gFTwhAwEkARcIJimADEfDMvYw+5VJ89L/4GmfB8lZUPSwiPn/+fN4mtSObT17NseADgQsTyF0CudhFXJgDWYMABNoQkOm4KSH6ok24CDwigfhA5EDyxxt+PcazM2vJR8HjVJwxEOy2BBbHC8zb29YHMn5PAti29yx3cg2BIgRQJIpgJJKuCHjOcRZc8zor72VH/4HXOGVLf/782S6GguWd424LUPbpixcv4i3SIXId3gpuHBCAwB0IaMvFYqek+Up9a/0OBMgjBCDQksDWj3EWVMBaZpO0IHB5AvE9ELKk9OGPIllOugiuqi5C9Q6RYN7eoZTJIwRWCWDbriIiAAQgsEgARWIRC55DE9D9fIurP0mmBr1VKM5F2dH/wZcvX+LYB3KrI7PvqtX2T9tuf/bs2eK9r3MIr169Ov1Dd1rTXay+q9mcZwcfCEDgAgTUv8U3zoUc0ScEFDggAIFSBB4/fuw/8qVrKrk3uxR54umWQG4UjgXuc0R+8OBBEFLfQZFJFX7udsRdxHfffffhw4fdUfHifQhg3t6nrMkpBFYJ5EbVPkfS1ewQAAIQaEAARaIBZJJoT0AHV16+fGmnq1tzVP/tMEM8LTj6D3yO8+eff7ZLa/UMgfP4o+I5fYFTOc1Ju3iWyybDUwhA4AIEtOFF2y/mGdF+Hy6vnmPBBwIQOELAv8CpVFYVsCOS8C4EIHCQQKw85OyLTUnoLuu4iygS5yYBCDwogVxVwbwdtEARGwJHCGDbHqHHuxC4JwEUiXuW++VznVyQs5jfy0y5FBz9Rz3Hqd3BizduxwUv62h1ol8B3r59G7+VuHWhUw8XP7I5JSkXfkIAAiKQ2/CiR3/99ZeGCihBAAIQOE4gp4TkYtYuNF2VkXuKPwSuQcAYgkMG+zx9Isl12DrcgHT8uppvvvkmfECEQ5yh9HHYBHIjS5+txs4LTyEAgSIEjIEV27YIYSKBwJUIoEhcqTTJS0xAc7nBUov9Y/eVplxKjf6jnuP0rGnr3G5c/ItuHdBUtZApNX8q4/+XX37pYYFTssXfzolFzW1aicPghgAErkogt+FF+aVzuGqhky8ItCfgUbpiqS6zqTDOFG4IXIaAlIf4nJy2ex6xd/TpzbDAKUT2l0Quw5CMHCeAeXucITFA4GIEsG0vVqBkBwJVCaBIVMVL5GcRcH6M80pTLqVG/1HPccb7hXPVbtNWLx0M/e2332Si6/t2Wt1UXdF3ZXIxN/bXBVBPnz5dTHTcz6kuZgdPCEBgKwFjw8unT5/UVW6NkPAQgAAEEgJaw/Avc/IxzoQeP69KwBh/Q5Z7PpGmw9YfP34MonruvwmBJ4cI6FqduHPQ9lB1F0kwfkJgTgDzds4EHwhAQASMsRXblhoCAQgEAigSAQWOixHwfIzzelMuRUb/Ic9xKufxfuHF2qzy1jrw4qNFT9n5OtOplU5VJl1g288Cp6TNnceKv6azmCk8IQCByxNQR6d74Razmes6FgPjCQEIQCBHIF7DyIUJ/lfaURgyhQMC1yMgqydurdIZZP7I05NT2WKym2RtxZ3Du3fvWOD00COMCOR0VMxbqgcEbk4A2/bmFYDsQ8BJAEXCCYpgwxGIzauc8LERlwszln+R0X/Ic5wyv1c/xnmZj8EYmd10UHWsyo20EICAn0DuOwSKQcfTu9qx4c8UISEAgU4IGD3MooRX+jLEYgbxhMBEwNhtGhD1fI5zEnJ+Slsyy87SJz+ePHkit264kc2pzMru0B7TP/74Q4b33PbecQw0UMJxNwKYt3crcfILgU0EDM0T23YTSQJD4KoEUCSuWrLkSwRked3qY5yh0I+P/v8e4hrIMber58LLLJ97juiT25yiRVzV+xFzhMwQgEBZAlrF1FmKxdPt6kB0iUfZ5IgNAhC4FQGP0hUD8XwNPQ6PGwIQOJGAlASdyIzNDRnVm76pqXVQ9RJsqDqxEIdLOq5vsfCYtzEN3BC4LQFs29sWPRmHgJMAioQTFMGGI3DDj3GGMjo++g95V61nuu0aU2zanLK4bqEakPu6cqgcOCAAgfsQyF3tpd5SY+R9OJBTCECgOAGP0hUS1WoHnwEONHBAYAgC+kiHTsbsu/JI9ohMFRY4hyjoToTEvO2kIBADAj0TwLbtuXSQDQLnEkCROJc/qVcl4Jl72fpxxqoCl4384Og/3hqn52OcQnyNc5y692mxuqhC88GbRTJ4QuCeBF68eJHL+Nu3b3OP8IcABCCwSsCjZ4dI9i2ThNdxQAACpxDQIqUOdPpXOrWbQaubur32/fv33CtzSpGNmyjm7bhlh+QQaEYA27YZahKCwHAEUCSGKzIE9hPwzL1ceMrl4Og/3hqnzO/VynGNNW3dRKxv3ixmlkOci1jwhMCdCeiCr8Xs68Y5bQ1ZfIQnBCAAAZuAVBE7QPL0wgp3klN+QuB6BKaVzi9fvuirurI1dCmOTCotZyqn+q+fauCaV5ItJr2C1c3rVYAGOcK8bQCZJCBwDQLYttcoR3IBgbIEUCTK8iS23gjcfI1TxXFk9B9vjTO37BfXy2tcVJvbnKKcssYZFzduCEBABIxuYdOHtYAJAQhAIBDwKNkhsBysccY0cENgUALPnj3TEqZmkXTdvZYzteqp//qps5662JabaQct1h7ExrztoRSQAQJDEMC2HaKYEBICjQmgSDQGTnItCdz5Y5yB85HRf7w1Tuc5zkBnUIemEj5+/LgovCYQuRVqkQyeELgzAd1fPR22mEMwFMF5YHwgAAEIBAKb1jjVBfExzoAOBwQgAAEIxAQwb2MauCEAAZsAtq3Nh6cQuCEBFIkbFvqtsuyZe7nGxaVGsR4Z/cdb4/Sc47zAxziNc1fGmrZRS3gEAQhcnkCuc/j777/1YfbLZ58MQgACxQl49OyQKIc4AwocEIAABCCQEMC8TYDwEwIQsAlg29p8eAqBuxFAkbhbid8tv565lztMuewe/R/o9qGxKs2DBw9WBf706dPoJwl0UlPLEos5Ha7IFnOBJwQgUJyA7pHL7fDQDd56WjxFIoQABC5MwOhSFnP97t074yvxi6/gCYFxCWgv+cOHD235dbhZwewwPIXATQhg3t6koMkmBEoRMBRRbNtSkIkHAgMRQJEYqLAQdQcBo4aH2H7++Wd9VST8vKRj9+g/2DlOfQbGU36jL3Aqm7kFzjus2HuKmDAQgMCcgD6RlbuuVifgdbf7/BV8IAABCOQIeDYSxu+iosQ0cEMAAhCAQCCAeRtQ4IAABJwEsG2doAgGgTsQQJG4QynfOY98jDOU/u7Rf7A1Ts9FtdrSFbgM6nj79m1O8tyJ3Vx4/CEAgVsReP78eS6/xs0euVfwh8AOAlLOtPFK/zm9tINeV69sWuPkY5xdlR3CQAACEOiKAOZtV8WBMBAYhQC27SgldWE5sW07KVwUiU4KAjEqEfDMvWjKRWc9KwnQVbT7Rv/B1jh/++23Vei5qxpXX+wkgCaFjZp9+SPJnZQCYkBgUALfffddTvKPHz/mHuEPgSIEtLlS98k/evRIA7H+6xZHxqwiYM+KxNBG5iJxiHPOBB8IQAACEBABzFuqAQQgsI8Atu0+brxVhAC2bRGMRSJBkSiCkUh6JuCZe7nPlMu+0X+wNc47nOPU3cq5Vnef2pwjgD8EIGAT+Pbbb3MBPn/+rNN1uaf4Q+A4gR9++CGJRCvrMg4TT34OQWBrd4GKMkSxIiQEIACB9gQwb9szJ0UIXIMAtu01ynHQXGDb9lNwKBL9lAWSVCLAGmcMdt/oP9gap+bo4zwvukc/x2mctWICcbHE8YQABGICxoYXrquNQeEuTmDxS9IeXa24JER4nMDWgkNFOc6cGCAAAQhckgDm7SWLlUxBoA0BbNs2nEllTgDbds7kLB8UibPIk24bAnyMc855x+g/0hqn80iBvk06RzOKj30A3yjgUTKInBCAQG0CxkqDsf2ttlTEfwcCi9/DNgySOzAZN4+b1jj5GOe4BY3kEIAABKoSwLytipfIIXB5Ati2ly/ibjOIbdtJ0aBIdFIQiFGPgGfu5W5TLjtG/5HWOD0f4/z666/r1bkGMRsrEHerzQ1okwQELknA+DiztiJyceglC72TTC3eo6ALGGSWdCIhYvgJePTsEJuhgIYwOCAAAQhA4IYEMG9vWOhkGQIFCWDbFoRJVJsIYNtuwlUvMIpEPbbE3AkBz9zL3aZcdoz+I61x3uFjnMZNkkbpdtImEQMCEOiBwFdffWXs9uBQXQ9ldFUZclqXR2O7KpNB8+W8OSPkLlf0IQAOCEAAAhC4JwHM23uWO7mGQCkC2LalSBLPVgI5AwfbdivJg+FRJA4C5PX+CXh6lVyP1H/u9km4Y/QfaY3TU+SLG2320Wz/lk66GOu4d6vN7fmTIgQuQ8DoLoxNcJfJPhk5i4DuiteVA/PUqXVzJp37eDSuOAtGnxMHww0BCEAAArcigHl7q+ImsxCoRMDQM7EyKjEnWhHAtu2hGqBI9FAKyFCVAB/jzOHdOvqPtMap++5y2Q7+ixemh6edO2z9zCjazvOFeBCAQGMCRneh62q3ntBqLDzJDU1gse5tXTAbmsA1hN9UZNylf41CJxcQgAAEihPAvC2OlAghcEMCi/bFxAHb9ob1oWWWF+veJkOppbSXTAtF4pLFSqZiAp4u5Z5TLos98IRucfQfZo3TOSlv3NAYV6A+3Ua1Vr50SrdPsZEKAhDojYAxEkhUo6vpLSPIMxyBxbq3qH8Ml7VbCbypl1gs9FvhIrMQgAAEILBIwBhNMG8XieEJAQjMCdiqptHPzKPCBwKbCCzWPWzbTQwPBjYaOIrEQba83gkBo5IHCRf7ovD0qg4713Nuw6xx/vbbb54y++abbzzB+gwzL54g59DnU0MucEAAAm0I2BeXG11NG/FI5cIEclqI8RWNC9MYNGvOXWUhd7lCDwFwQAACEIDAPQkYOifm7T2rBLmGwA4C2LY7oPFKEQI5MwfbtgheTyQoEh5KhBmagFHJQ75yfVEIcEnH1tF/mDVO40OVoSCHtpQ0pajdQCEvieOetTmBwE8IQMBPwOgPPSOoPyFCQiAmoJ1Gixcq2JfMxDHgPp3A1i4CFeX0IkMACEAAAh0SwLztsFAQCQKDEsC2HbTgRhcb2/bcEkSROJc/qTcgwMc4bcibRv9h1jg95zifPHlio+n5qT2lyARiz2WHbBDokIDdafz6668dyoxI1yDw/fffzzOiTTzUujmWPn1shSSR+Z5fhkgg8BMCgxJQt/zmzZtnz559++23jx8/1kSedss++P/+5NBPeerp69evP3z48K9//WvQbCL2WQTs0cTWVM+SmXQhAIE+Cdg9BlZGn6V2DamwbU8sRxSJE+GTdBsCdiWfZLjzlMum0f/f25TZ8VQuf47TrtaaZTjOsM8YtGdBedff58+fNQn+119/TedZ1Ya1aK3zQFq0f/78uaZaysovPfjjx49KVClOSStFJRESVUO6MPayMAvGpvqgcpnqw1QZVC6qBg8fPvzuu+8oFD9qe8+HCGtC0x8bISHgJ6Cm+sMPP8zD60ofat0cS4c+6h/8UtlKpz8eQkKgBgEty2mXpNQ82RH6rz+pFkooqJrSLiaFU9qmxk0t6dUQo6s4tVqpNq4/0TAEE6KJUmyCiZWavNRyLXwa7/IIAhMBVTMDxYXtLMxbo9zv9gjbtlSJY9uWIkk8Wwlg224lVjD8bRUJm+Fk4AiOtPRp1nTS6qWoy7TR9KnUdf3dwa6xQQ3x1K7kUxbsETBkUxVDselP9q/suKlu6Ok0qa5IVDfUoY2lgdt5V2b/jznGLyP8eQ5xqtgUbITcLMsYKuXcoWmX5XdG9v306dOrV6/U0ub5XfRRU3z37t3xHCtd7cNypqtgCqxXjqdLDKsEVL6eclFz+OWXX1ZjI4AILDalyVMNCkQQqEdA7XSx+knNqpcoMRch4NS4QvkWGZqLSE4kEAgEpCdIycx1RKH2Ljpk+Olu7RCV4VCHthhD7CnFxoih5aOtineci0W3QKGPtSzBEdNarDmTJ+atOGDejlir/TJj2/pZOUMaXQq2rZMhwfYRyKmU2Lb7ePrfMlr9JRUJm8ykzKu7M7DEj0qpGbZUPD1IwDMN/uOPPxqpqCOSypHrpuIqMbmVoizlgVY65tKKk/sAACAASURBVFkIPsno/0CYwrNmjmkH8TQ1MO0RtpNWyHgTcS6w9inkHs39p2o07XHQOlbxY4LzFA0fnSl8+vRpLoDEe//+fe7pcP66UV1HfLTYvk9yNUVdq7XvXd219fbt2x3vqmqpT2EXzA50nlfUIaiSe7qCEJu6b01Bnrv9RGLrXNq0HqCOVccaVMGChD04VGONnvOUzr8HLMjQgIDGrJcvX84TUkfaWzOZC3lzH42wi8dwc1ikHJ/bFecEw/+GBKRhalyWerBJo1gEJTNBmonagmEgaKus7IjF14On4lGw8PMUh7AoL4Y+cEQq6T/q2DnWeYThVd/FvPWXLOatn9UQIbFtKxUTtm0lsES7SgDbdhVRjQC3UiRsgKqBsnH2KfMyRvQuurpN+Kynuuzh0aNHq6lr2nlxPUJmpgyxfcscSlQrHVoc7X8yZ8PobywFV3rkX1teLeZSAZKF30oZN6JVpTTyoqfGuwM90kyoNn0bOXU+UnltPbOrnebTqrYzicVgsj8Hoj2EqNq+sLtKqEDPOkCgmrzYj6lmKkf9kNec5mJNnjzPotcPHySpSmCx7qnZVk2UyI8T2Lpd7HiKxACB4wS0rqkheLHbOeipkTQn3rRZ047/3E5vVcsSNGVQxq0ASiuQeqNX9CeHfsrf2SEoHpSKXD25rT/mrd05JE/ViDBvL9BY1H9i29YrR2zbemyJeZVA0mlPP89V81ZlHj3ATRQJu5ikjauaLVa/TZ4am+yEpqeTCbBVIfHETJhFAipfTzkuvqsVCs+7q2H6X+nwj/7/1yKpep5qMKt8TwkgfbRerldjtlXha8waaPYkV7JaLlKjSuZWFN7G4l/6XRwaZUnOE1VXrnTVfvR0UVqJulqaBHASUG+wOFqr3FUKKov/d5rtr79UMYwpNoV0JlcqmARbrBuTp0QtldDxeBZrfhDe34KOS0IMNySQU0Skxt2QxkBZXuyWQ7+ROJzG0kDZR9ThCKhLyelscXVVxVZ1VeCgbSqnk5qhYV3+hu6ndxeVDb0eJ7Ho1rtnITV0gEnRkvxO2QRtcWtXkmWpQP44nUkTbFwCqmZJDYl/qlKNm7UguXqGOFOxG/M2ULqPA9u2dlkb45paH7Ztbf43jx/btn0FuIMiYVCVebJqmEv3DtaNopIeLrtGneHiDKo0E0NR11tJcqrzRnhDch75CdiVfFIs55PM0qJz9u+kf0pBlU6i4tOfqoR+2gkpNoX3i904pH/0b73GaVgCsVXQ2H3iBMRUM5KuJMm+KmXjClQ8ucXmpFyrptq5UzNb7J0nRJ7tBvOk1eY9drWSnr+rdOf9S3Fcd4hQ/ey82qs+5PJuVIOWfbGq61zspMG2lCeHa/JXPU9ki3+qetuv8xQCRwioIcT1LbilPx2JlnerEsiVWii+xCGbqqo8RA4Bg4Bh3YWKqiFbuqJ/XFbIuYU/xTYfNKUShIRyDglgZKHeo0WtSd3vkTYrIy5nTofsK78eHbtexom5HwK2wmwbgP3kwpBk0U5UrjFvDWgXfoRt26BwsW0bQCaJHIGclYRtmyN23P/yikQOkSqbZq2Ddj13OJWNuaKyWF2lkuWSWwyfExv/HQTsSj4VfTJPnttvsWrzqqDnVSKuXd0acf7Rv/Uap5S/mGAn7nNXrVanSHa0k35eWewu1Yw1UeIXUm01V1XUvI145o1/0+SOhpbFpOVpJMqjVQLzfkBjqmgbL+Z0SlWMluOu6k+uKgb/TXXbyPLxR3bfomZ4PAligIBBIKdC9dNGDOHv+cjTxYW+Tg67374nQ3LdgMCqhabKqTFuk8qXiL24nid9QwpMCGkPslNLaT/U5hTvIzRCluVYVIzjbkFuWzmPY8N9VQKrrWPojOda2Sb1xmhKdgvCvO2w8mDbtikUu2NpP+C2yTWp9EMA27ZlWdjtXdpmS2FapmWoB5O+vWk6WotD6htjRX2+/LG4MzK8sim5lqAukJYxyx34yxHMT4VfXI1WGam9OIFIWY0jT9ybVFlniseD2b1BPPqf0C9oCVpzBAnHs35KEtkJ/tpwvGzmMdgr0qrB81dG8VELTPpTFbRttuWyltMnFGFu1iaxACWJfzZWnYjd0Z9bZ3KUhvAXuqRWqHA9khv9Rq4OeKLdFMauFVM/1kwYj+QJ6qSnpRp7GBJmN4Gc0qZquTtOXqxKwBhqk95DPynHqmVB5DkCc1t9XjlLWeOyWeaRS4BJNo2h86eJT+Nmol53riwVt3Rs23giMJ9AyRUo/pckgHnrKVZjzM1ZE5i3HrCNw2DbtgSObduSNmklBLBtEyBVf15YkchxUwVbXMEKxoWUfIXJvZ7z1ytJzxkbSqta/dBLEjkmnfhL2QuFazgmabVIkZSjXpHBtWNS1043mLqdUJrEmOc9JhYgnLDGuRXTapNTxpTbrdH2E179S1w2iXvfimAPuZv3pCqm3a3Fnkiad/RJo1XSodKvwrFLZCqgeFRYjZAAMYFk9s1fw431xWY9QNI8F3/uruQxpVJuW0nqStRSWSaergjkmm1y4UZXMt9ZGPWli93aoqdze8qdeZL34gRWNTTpGGGva5HUpWEmeouawzR62qrp1Gqa6SdTZuei5lZKDsIR5MVuIfaUBuLXvQ/Kw+u9EbCbql/57y1fmLe9lUgP8iQdr79655RkdaTNxo640865uzIYsW17qPN3liHXbLFti9eKqyoSOVDqaW1L3D+4zJOYay/BXLITncaFeYT4FCFg7HULI7L6HKU1t7xUcEfOXKo6hSTmjvkKS5H8HonEOfr/2zwzvfnMy3IuYW6kmYfs0OePP/4wpEqUZiNkV4/+/PPPJ0+e/P3330EqZeTz58/ffvtt8Nnk+OqrrxZ300+RPH/+PI7t999/f/nyZeyjWqQYYp+c+8WLF2/fvs09Df4fP34Mbhx+AsKrahDCq+W+f/8+/LQdxuirmvbhwwf79eNPVa88kajme4K1CWN3IHbn00ZCUrk2gVy//cMPP/zrX/+6dt6Hy50G7njUXpV/aNVrNXcE6I2AeozHjx/bGpoMRVVjBSso/DfffKM4ExP06dOnv/76a8FUikQlHTtWsRSntF/pXUUiTyIRZM3FJJ7JT+kYXWlEiXj8rErA1jBt7bSqYEcix7w9Qu+q72LbNi5Zu/ewe57GopLcJQlg2zYrVrs5211BMyFLJfTmzRsZF4YlrornnzidSyVz5qeffor9pyl0TaIaiU7hjWnYOELcOwj885//XH1LUy6yOhOTSvVfVt6zZ89WX88FUI0ySla1MffiWf52kw/dxQBrnEFWA2VS3kbIDh8l8xGJhPZidRK4k5+ah0o6aOXCv8qYy4Wx0UCVJO7xkyVP7W5Qn56LNvZ//fp10vXHT2O3XWpxSNyBgLrmGK86Kc8p7fC67SgYVS4hzwikTDlX03OplPW3RwK1yrLJERsEEgKaB0/WBkIAo0sPYXC0JODp4mJ5WOOMaeCuSkCKpVR92yJQl1Jvt5NiTraTS9HtagyVhEkT1hpk2eXepIi1pJowSQLop7Tl3bsb57HhMxAB21DCvA1FaehCmLeBUrcObNv2RYNt2545KcYEsG1jGlXd11Mkcri0V0b7v3NP5a9LWTRTbQTwPNJ6WDwtI7yaQk9sh8V47F538RU8PQSc+8tVUsmKoyZhZIQ61zhyktinyJTo8SqXS3qfv10P/9MqP3JWtM27xtpyQNPVBRpbsYRcLDpGvOUpmffUz61McuGNaq1H01vJ1ir147nYEv//bBWLJTHzHLFokiw3/pm0ZQHfJIA9IaLIN8W2I3BSsWc14v/10FTFjpjrvZJc2pzILKT1kiZmCEwEjOscj1yvAd7iBGKzJ+kr5j8bdLnFM0iEgxKYX680r5BabGuQu9UlvblgzVpKomJJK5a0Uolrm0ge1ahN6TSoACThJzBvC7HPiDZUUtUxb/2V4cIhk44X27ZBWWPbNoBMEjYBbFubT6mnsdowd4+oSCySWTXAC351Iqm6GsKSUWzOWT6o8YsFd9zTHs4Wy0KeBSeck/owT7GrG2ttXGFmu/fvca5Cn4ph3A5OlWZek2Kf4y2ncQzJBFBYeiwiRhJ5DEpuTZcnPNVl++tGYrsmkc9/+mMukvfRI0n2KWvebWuOjBXuqXRql8i8Dsx9eluzWV2531oKhIfADgLJ1pPQcDZ10TvS5ZVNBDxGTig7//6hTTIQGAIJAc8CZ0FjL0l9/nN1JiK0kcmhZjWPpLhPro8NwghRJR0pUbxDiolj69R/cURE2JLAaq1oKUyRtBILFPO2CNXRI8G2PaUEsW1PwU6iCYGc3oVtm4Da/fN6isQiitUp6OLri4k+k6jriz9rb5dcJHMHz61GpUqnuM1ryxAWDnsoDufo3/sap5rTYjOLPdtMH1QqVPuCzeGyNq92GpwKorOX7mVwJoOEf8/L6iAaV7nJXTBfl48qwbtvamBeBIlP1Rm0ed1OUp9+VppD3F1DJM+inMGzN4F355QXOyeg4SzUutjBUlknBZf00nEZLbr9w2snGUSMEQlohFrd3lTwNJUT0apIcZNpo8nnOthEkkpqUjLRHyca3PsUP2eJEKw3Api3m0oE83YTrk4CJ1rTvi4u9JA5R6VOe2KIbdtJXUKMQQnkVC9s2yIFejFFYpFJMnc9Hwhq1KXV6cG5GEwYLhbfcc9cHzIvgsmnRn2wG5rSraqHbGK4WnWnitr79zjtT+9MJX3hj3E+fPgwV7/79N/9IUxndmwgujM6vk9cxoZuNnfGHL/oeWVrf+SJ88JhkvvlcxvfDAK6rNx4Oj1a7fVWYzACrPb+eldVrquPcUqkVXnUaoxc8wgCpQjkWtDHjx/fvHlTKhXi2U1g6yC4apXtloQXITARmL7BaQ9SGnZzfUs9jJ79l/VSn8esD8L9/fffc//ER2HUbD3aVPLi6k/PlnCVo776sxoVAa5BwG62tjXXIQHM2w4L5XSRsG3PKgJs27PIk25CIKd/YtsmoPb9vJgiMYegr2Pa1reO0H348GH+4kEfdaGevYkhlQ5nOINsQzucH+MMedQCZ436oGoWklh07Ji6X4znuKdz9O99jdOzv2y1VI7TrBeDnUF1KPWSLh6zFhTjoUhTHuq4y6ayaWXRM+cSxIslD56GIzF3jZA8UvctVS9w0BTbjophawBT5J45viDGVodHgD4n/e1WY3dBWykRHgI5At9++22uT9Y8kebocy/i34aAp4sLkqhXOfiV+xAVDgjkCEjRWtXNNMG0avDk4t/tr8pvn7vaHfO+F/2NV2rSy5cv96VivCUgMryNANOjt2/froYhwDUI2Lol5m1SyraingTOqVJJsOnnaheavIV5mwDJ/cS2zZFp4283Gbv/aSMhqdyBALZt1VK2G/JYisQc1OvXr+MJ0nkA+eQW0RcDb/L0KO0hwj5nOIN44zr85pvyWGnBWzGvTumoomrbcSecPaN/72ucNz/HaRdhJ/VsEkMz1D/99FMQSaNOjaM5/p2/EsB/iFNib10e2zQwBCz3dBzf6CpunjGganvx9EV9agC2Crh1+uOedZhcFyGgQSFXGzWt1o/yVCSzw0Xi6WNDpvrs64J4OC5AQN3Fap3UNuTHjx+fkllpmP3ssFwFFSNS4BpHORNNL04xuKVv1NiAHOLH0Q8BW7esqq6XhYB5W5bnZWJLerx9pxw8XXfVxoJte5kKSUbOIoBtW4/8ZRSJOSJVm9Vtf9pMubr4NI/Z6aPlef/gwry3k+rWYB4dYIpTheUPvFUMhV81aeOFnh3xF3wlN5c4JTF1Gl2vcWrG0+7appysFklBpsWjsjNoF2FxYY5EmGwMr7TD3cYVy7/pAL5e3FSLFFgDQ5wc7hyBZKOr0O2bkfR06/Xai/OQWZ/z/vbOAH+byhUx/hDwE8jd8ahdJrp2nmVOP8myIdVRb9ro02dfV5YJsZ1I4Pfff09mkBeF2TetvBjVDs9zU48F3jqOr+4cjyN3uqXaeaZL6u1Jd8pJsDYE7DpZT10vnjvM2+JILxAhtu3phYhte3oRIEAggG0bUJR1XEaRSLBoXnHVxpGhvem4TpKE56fflh/6y4AeFGeF8cxvT7IpZNVbi1aLuB+b1zP6d73GaZ9PD3Wx3gaHkEQ9hz2raBdhPam2xqxP7MSDkHrMSkuA/g8ubl3jXG3YMZN+NjLEUvXpTvYorY7oi7mQKmC3lOmtel2BZwTSlE3VsWeRjMfTnkuKW64nNsJA4AgBNdLcDhhVRb+2fUQG3p0T8HRx8VuUVEwDd3ECnvsSZW6dO+Zu2gRdHFEcoUdBisNXGvc9pVZjeTXOGu5OCNh1EvM2KSbM2wRI5z+xbU8vIGzb04sAAQIBbNuAoqzjGopEwkT7uT3acm62JIntyE/n7LcOqJxrbR3JY8/v+veXa3vovjNCBbOvxiiBC0a4OyrP6N/1GqfnAo1Nx+92o6z04uqZFbsIK0m1I9pk4apep+ycl9H069a+WB2Hsy710MvsKKOzXonXg7XHf8eXOCW5Z1LMWXz7OHgWALqd9LePVtjq4z5cvAUBg4C2Jea+JqVBv9L+GEMeHomAp4sLoNSl1NtQElLBcVsC+kSNR9nbupWtBk/nBEGNpI/E6cG7I36nFqRDujsi55WBCGDebi0sZ5PEvN0KtlJ4bNtKYP3RYtv6WRGyAQFs2+KQL6NIJGQ0jq9OvmmepIGh7Zw7der2STb5uUrAOfcia3ff/PmqAHEAe0idQjoFjqOt4bZFnRpX12ucnnOcg84vTOW9um3TLsIalWZHnDrEGffUaof1OmWnEbhv5kuLl6vAFaZBL7OjFPp8RXUjFmxfuSgGYY/jWXR7tkQtvujx9Oy36FYDsLdKONuUhxJhIOAkoK9Q5NqL9CeWOZ0YCwbbpLbmyq6gPER1WwLaJZockVlEIXVi61a2xXgOeq4qjQfjr/R6JbGd0yUe465Sxom2DQHM262cnar4PjMK83ZrcdjhsW1tPm2eYtu24UwqfgLYtn5WnpDXUCSSnGoT5+qkolR01aXkxRo/7V40pIjVH1CUdXjmXlQZEpWjrAwhNs/1KqtVN8RW1WHX20md7nqN08PRaVFXBb078lWTxi7C3emWfTE5xFn1suZ4MdXIxb6+WEuzmnnJ1Sh9bFljLQucBvb5o3ijq57uM86dF9XW+xr20B/jFHbPoDUvO3wgUJWAmlWus5XOp4P1q/s3q4p3q8j9l6VMWPaNsLdCSmZ3E0i+fpeLZ586kYttdP+txsLW8E4+zg2OHuPOmSLB+iSAebu1XDBvtxI7MTy27YnwQ9LYtgEFjn4IYNsWLItrKBIxEN1i4tnEWXUuPZZnlfAUmK3nMbSCbs8aZzNr17P51SNwQT65qDyj/7/nXu7B39Pwhj7HuZpBTxGeW1IfPnyIDTOtM1XdWe/Z/a25m90yaIJGw4/+tOlVpaOsKTZNxOuM4O44zy2gE1PXvHk8kyWMzvmvRObEmEyeTj93R74YW+Lp6dCP1LokueI/VwctldS+oikuKhHeioBalhpOPIKE7Kvr0OD+yy+/UDMDk3oOTxcXpz603hVnBHdvBKR9eWqj+o3TP0zSFTptO/BoSkHmetsUVDSrpo1Hkw+i4hiRwGodwLxNitXTKI4YGpi3CfDdP7Ftd6Mr+yK2bVmexFaKALZtKZIXUCQSFJ4759Sz6d7j5MVKPz0GV24/eiWR7hOtc3+5p84UgbY4HZfErCapEwinr4l4Rv9+1zg105FgXfw59DTHamU6vQ4tMo89k1mVqnsN1KhWiUm24+f5VKmGrldxAZ3oTj6iubuPTuJZzFHViufRAOrNGC7md5Pn6lySRixWkjYhJXARAhrgNK+nBbPFjl3V8tGjR1wPXgS1HYmniwsxSLNkfAw0cJQlkNwLkov8uJqXi3lQf6lAiTZuZEQrJfU2ZXvWOBc7fENgHg1HYLWIMW/jMsW8jWl07k5sUmzbs8oL2/Ys8qRrE8C2tfn4n15AkYgzq+tnV1dtFd5pB8Ux73bHZ1FykfQ8w5mTeQh/z9xLyymX1auhJ6qauKtnQjoLzjP693tXrXNLo5NFn8GclalP4SWVNiDE7VPtsGqlj9MymNAXG3BaPko+orlvUlIHhT0y7zYyPZGPrgGs7nZZVSI9lAgDgR0EtLiusd6oomra+nbFjph5xU/AObZOEXKI0w+WkJsIJCql8S5qXgJH2w78Kta7d++S1wv+1Brnamyj2z6rGSTA6EWc9EWYt1TpQADbNqA412EYDpNg2LbnFtCdU8e2LVL6oysSMQQpFc7Fy6rHNmKR5PaY/xhcCbRSP3uD7xwxncFKUVqMxzP697vG6VlXGP30tF1LVstvsdRbeiabGWt3yp5lb2W/6jprS7xDp6VdyXET1rTXvpOCnqMJmtqrtyV89I9xemrRlZRIT34J0xWBVVNQ367QDL66lK7EvowwsrtsVSTJKdZOAoSfpQh4vlIzpYWaN2euDWEem0if+Tmd3qYOZ55TfPonYBcx5m1Sgpi3CZBuf2Lbdls0c8GwbedM8GlGANv2OOrRFYmYwMuXL+OfOXfVKc0kUeeVmaebDInYl/npWeOseoYnIekcMZ3Bksgb/5SQ/a5xejT+0c8TDFFLjEqZNE7n/hQjQvtRvGaWC8n0a45MY/+kbuxb/5YxmcSzmIuqA4Cn1mkFt94i62KWN3munujfFBuBIVCcwKopqGaoVubccFBcvGtH6OljYwIMsjEN3AUJeLY0KTnPSl5BqQaKShMWxmlOLSzpBGftY/H9L18NVKDjiop5u6nsPIYGI+8mpJUCJ/oStm0lzp5osW09lAhzIgFs24PwR1ckQvY1fZGMHeFR4tg3piSROH96RMLgcsLcGsy5v7yl4ue5SFnZdAbbCmRTeM/o3+8ap0fjH73h2ftTPOW3qUIUDxyvQ6sR1l7miZPL5aVlX5CTAX8RSAZOY97NwOWZ8dSE2rNnz4xIDj5KMrIYW+e1brVh2h3RYpbxhEBZApMpaNxzqFr69OlTNXYOdJYl7+ni4hT5GGdMA3cpAs576ZVc5wNuKSD74hFGqcqaJVFfOi036r+I6fim7NIXL17si5a3ILCJgK1VYt4mMDFvEyDd/kz0JWzbE0sK2/ZE+CTtJIBt6wS1GGx0RSJkynkKSOp6y0OTyb3rQdrYUfUYSZzQ3dyJLrGYfdWH1WFu8cV9ns7FS7tV7kt661urWCRkp2ucWtz25JZznB5K9cLEtbz2xpMO9zvUA3uxmLUXQUrejkx51jhrj76eQWj0KdfLbJTbUcd4pR8C6iXUz9utSReka3r0zZs3/Yg9uiSeLi7k0S6dEAwHBLYS8Az3U5yja/5byWwNr10I79+/V1+q7SBfvnzRf20h1/HNVZtwa0KEh0COwOhaJeZtrmTxDwSwbQOKPh2j90J9UkWqrQSwbbcSC+Gv0YS19dBzcEu5rj2XHsBODo9UWP0JtFI/PXMvLeHLVIz1XiObQ7RKCdnpGqen1TVe3DYKe/cjZ2XaHX/tF7UxXKWgVNQIq56lUxKeKqFgHDGpXejO+KdjBAqsGuKfu4wj1wydZ0dJVYXAeVV9y0EoRlTKPXpHVIoD8fRAQNPxr169siXRjkgZjVxda1PyPHVuHgpRjd7XhYzg6I2Ax96bZB79BpfeyCMPBIoTGF2rxLwtXiWuESG27UDlOHovNBBqRF0lgG27imge4BpN2HmIU9mvfWwjJuycQmFePYZW0O2xeVtOuXim3KfsD9EqJWSna5yea1suv5V7Wj4s2JyKR6WN4dM+cWdHeUSA3vqCI3m5w7saFDV7Pp0h2DdAelZGdRvbvsidReCpdZKh/+MRdmcyxJYcZ5ER7AIEdExz9QYVaWO6ulbNv8HocwGkuSx4urj43ZYKd5wu7msT2NSK+7/o8tqFVSR3sh2KxEMkIxKwNdIecoR520MpdCgDtm1XhWL3JNi2XRUWwmDblq0DdvMvm9bu2GTdOFePak9pJlnwmP+Y/Am0Uj+d+8tb8nfWUhHopN3ZYmj0//dSpVU2Hs+hPbZyl2XeeWyeZe+WfUHnuC4gnmeNs+ohTjFEA7hARTKyoGnWaVDHEjYonfJIuosOUqxufpSqoJVOGQYKXPsugVM41E7U08XFMlTdUxInhPtWBDbVw/43Fd2q7MgsBCBwhADm7RF6w72LbTtckQ0nMLZtt0WGbdtt0VQS7O3bt86YG09ie8yuxiI5QV0gmAe++op9H3rbx8ejiE4xj7LPuNM1Tg/oC5zjtCfWR6lD+9rSprekrnmWvemLN1HtObD2PXnOwn/33XdVc+EZhKh1VYugUuTaTalVMU8dqyQA0RYkoIVqXfAidVBrotr3wBKIn62niwux0dcFFDjKEvDXQ21oKJs0sUEAAsUJYN46kWLeOkFdIxi27TXKsdtcYNt2WzQ7BMO2HV2R0HE9v3VTe0ozqYHMqydAWv701IrG61wekSZEmm1ryWp3Wj3eVSuN3zP1zDnO3aU+3IvOhscRk+FKNiewZ6OreoCqO1xu8jFOFYGnv82V1Ij+MgK1GHa3XI9YUptkVoGqWLU3SAc6pUVseveegZ2XpQQ4465xqjPfdBtqyDKONgQ8xvYkySjGVRtupAIBCAxNAPN26OLbKjy27VZiR8LfzcrDtj1SW7p9F9u226JZFcx/iFNRffvtt6sRlgrgtIiZVy8FPInHo/g1nnLxm+FDnMFTt9njOU7PIU7VlarLG0ldPOUnUzkBu6cvYM074LqA4+PHj6u56OGi2iE+ximSGpDuZuwZ9cczy2C8zqPOCaj30O5X5x6FzvNSVTzPwBoL0FjhjpM+4taX1SY7U921lnWPRMW7NQhsKhTOcdYoglycKhr1pfqT/qAN9fF/eU5voVrk6OGfI4B5G8h4RmHM24BrdAe2bdkSxLaNeWLbxjSu58a2Tcq0f0XC3yQb29cei6xwRgAAIABJREFUxaOxSEnhXvinc395S/6bzPBO2t3q6N/jGqdnJRmN/8KNf541+uI5kwv7fPjwwZM73U7pCbY7DLVuN7rOXwyTs53LiXi7CXi0iN2RX+ZFTxcXZ3bEHZ060Rs20qrha+9qy62yMT3cOQKbWitrnDmMx/3VWLTHVN2CSkSNRX/H4yQGCEDAIOAZhVtOdRmi8uggAWzbgwB53SbAkG3zucDTTdryBfI7dBacHf6Ux8YX1aJ4nFi1PPAlXsspF6dIE7RRzPAe1zg95zgbX1J8YksgaU27ePQ2jMDLVBXPvidpA7W/uufp8UepdfYnDS5Tc5wZ0fDs6VKcsRGsQwKNrYUOCXhE8nRxIZ5R+rog8OTQZ3djH1THmEYn7k298RCX5HQC1imGFv51PkC9waaCcEZOMAhAIEcA8zZH5pL+2LbFixXbNkaKbRvTuKQb23agYvV0+CE7tY9thIQmh2exfFCrP8lphz89cy+N4XvqQyDZyUTK6ujf4/c4PaDvcI6TC6Cm5uTpCxSSwxmh9xnd4Snx2tqA86LLxoPQ6CXbifzJskcnUiFGEQKyALVNatP2ySLpDheJ87KUkK9B+7rYyJTeWHtnTMCFw0+ApTU/q4Ih1Unq08UPHjx4+vSpmsnxUtD9RdNfQSGJ6pIEMG+nYvUYOwqJeXuNVuApbmzba5T1KbnAtj0Fe5tEsW3nnHtWJLSBydPhT5nS7oSWxqnnY5xS5lueI5wX7oV9PBWj8TqXR6RQIi3rakh0h6PHc5weS7uTNeQdxHllKwFPw2vcF2zNAuH9BDyLExp6NTfnj3NHSE+ta6yU7MiF8xXxdIa8RjBVnl9++UWzutpP4xlurpHry+dCFqAs/Mt/qLtUOXo2k8VpjbjGqdEktoFrzx7GuHD7CaxuxoyjuttoFee9iFubG3R7c7z2749WOo+Ubf2f/nSmVo7E3A2fv/VHS0gI3JOAx9DAvL1G3cC2bV+Od9MWsG3b17EGKWLbNoBcPImff/7ZH6eK2B/4eEiP4jGiyX+cTIMYtPgdz0vkUmzM3z8XKqMvJ3NX/hr9u1vjdB6fusbmAvtzqZvmfbqqWGWFoS8uy7Pz2DxqQYOp6ovVOs+A2nnFKCue9sWzNb4s0uKxvXnz5ocffvBE+/3332t1M5lq97x45zCeLi7mM6LSlSzkNDYjY3q4DQIMTwacgo+0d1urm1sbvixtNRztKx2xByhIj6g2EcC89eDyNMbGU10esQmzgwC27Q5oq6+gPCSIsG0TIB3+xLb1F8q4ioRncA8cGsxqhrTk8MiG4hETK+j2wFdyLacoPed6A4F+dt2tjv7drXF6PsY5yhpyqBA4dhPgayW70Q36or4LtSp5g6lqzyCEBrBaUgSAwD4CL168SBaoFuN59eqV1kFZ3VyEY3t6urgQw4h9XXJTkPRyzviGAsVxKwLaPKp+0t/ktQFWG0c07cK65q3qCZltSQDztiXt09PCtj29CBAAAqcTwLY9vQjaCODXtyVPS01biofnGqcRrf42JXswFc86V+N1RE99CLkeqGJ0t8bpAd247EO54mhPwDlItNzv0B7CfVJ07iWpXdzO0+QDdfR2FdJGOTsATyHQjID0b7WsVU2As5tHSsQ5uxqSGLGvS9bIVWFCdnB0RWDTnSWMVpvKTjfTanXTM70+RasNZGoptVWsTVkgMAQuSQDz9pLFupgpbNtFLLU90RZqEyZ+PwFsWz+r0UNK8V49ZBby2ODYRkhLDs8am7Y5sic4hlbQ7VH8Gk+5eEQKBBrLFtLd6tDo390ap6ftXeZjnPanAvz949aCHyi8p+Gx5j1QgdqiembiGnSvnlo3/wyVnTWeQgACqwRkGGh8t8c+NT3d+tVy2+Oq2MMF8HRxcaYa9LpxckXcyRpn47uAimSBSCBwhID/SjSlonkWvmd8hDbvxgQwb2Mai27PKIx5u4huOE9s2+GKDIEhUJAAtu0+mIMqEp7BPQBpvKjRyWAUsn83x+oOfgFpPOXiWXqbimmsxe9/661uecr+Mko/W8xWq59nnGjcF6zKTIDdBDwfLGmw4+litU6bB+0SsZVI+12eQqAUAZ2fXl3g1Cy8bEUWOA8y93RxcRLDAdexic+fP4csaNTgQuNAozfHJk1406HP3nLaTJ6pk3R+z1gq9KdPnz58+MDG7WYFdPmENjXqy9NYzKBnFMa8XUQ3nCe2bY0iw7atQZU4ixPAtt2NdFBFwjO4ByaNR3mPbI2XXQOKyzuc1wS25C+R7HMFcaE0rqtx0onbM/r3dY5TZnmSh8WfLct+UYBSnvbSAlM5qsHxNGUOez9NLich/h4CmpX29LMNjuN4NIAr1bpBlUhPpSLMKATU/J8+fWpIq71NmidiFt5A5H/k6eJCbCP2dRziDMXXv8PWhPuXvzcJ379///LlS49UIq+W8uzZM09gwkDAT8Bu1Ji3mLf+ujR6SGzbs0oQ2/Ys8qQbCGDbBhQ7HIMqEp7zWoFGyz3EKB4B+ykOz9xL42sCPRuwAqsGM/AhrYMOjf59neP0dArq7y6zHx/1y67BzobHp4NsjKM89dyfoHWO2s3fuctmoHn/1ekkW4kcpf4g57gE1OjsBc53794pDAucRYrYaeSEtAbq6yaZlcF4NFH/xipOKM0OHZs0Yc9GqA7z2Eyk169fOxc4pU1pEyFNo1nR3CqhTY36VmSmzGLe3qfQY20kl2ts2xwZwx/b1oDDox4IYNseLIVBFQnP+ZyJjHr+g4g2ve5ZY1OELZddN8k/emDPrbCNp1w8+knA3o/B6Bn9+zrH6Sn7yxziVI2xlxaYyvH0xY2Hh9DOcRQn4CnuBltIPGI0MEeL4zUiHFSJNHLEo4EIyAg0hnWNkmqSKNwFC9TTxcXJNVa446T3uXWhcfxig1EjTg73VgK2Jrw1tjuHf/HiRXKCOUfj+++/13HP3FP8IXCQgN2oMW89ozDm7cFK2MnrnrJuoKV4xMC27aTOIMYFCGDbHi/EERUJ7bL1Z9yY/fBH4g/pGQWGM/n92T89pOcsX0vFb9OW9wafiitYQJrZ7muNs7eyL8h6MSqWFhaxBE/64oDi8g5nP9ugh71erVudTrKVyMvXPTJ4IgFdUG/o01L11B5rH90+MfunJO3p4mLBhltgfvv2bSy/lnPin7h7I9DYyO8t+6Xk0QZb54ZcFjhLMSeeHAHM2xyZyd8zChuqkR05T/shgG1bryywbeuxJeaDBLBtDwKcXh9RkfCc1wpwWi5oKVEUj0D+FIfngG9Lxc95ocjEqsFOLH+heEb/vu6q9fQLV5oNWV1acH6g1F8nBgqpvK/WYGWnZV8wEL3hRPWMu2ovDS6r9EgyVq1bPdGvy9+HqzAIfAEC6uQ1oOf6eW1o0DZYFjiLF7SniwuJjtXXSezkdJo6t+HWaAP8mzg2DUAeE/Em3OJs6opaFjhjILjPJYB5a/DHvDXgXOyRR93Ctt1X6Ni2+7jxVm0C2LalCI+oSGwyUlqa2M4NNy1FKlVPhohH/FflbKMMBDGcZuMUvp+LaiWPZ/TvaI1TZZ+b6wyFIUfjLQ9x0sXdqzM7HiDFpeokQo9hIFH5GGcn5XVQDM/+hgZbSLSm4snIWDstVvWtETfKeYqJMD0T0IhvLHDqpNGHDx96ln9Q2ZxGTsjdcNYOhzhD2Y3iWNWE44ysGjZx4Ju41VUm1T6XcTXnZBNALiT+EDhCYLVRY96u4sW8XUXUfwBs23plhG1bjy0x7yaAbbsb3fzFERWJTbpNg5MbgapzXp1twYFYWcfqgKXkGk8vO6uEBOvtQqxVmJrZ7miN06MIinLL7qBs5Z7Http333k2x9PwrrTgPa8et/LppLidYox1tmxV3xorO7dqFxfOrGbbczXz1atXTMRXKnpPFxcnPdYapxZ7EsW3wfXmMS7cOwhoAFrdrB2iTco3+N/WoRMDzu1fgrzpYqLbIiXjxwlg3hoMPaMw5q0BcKBHnZS1U4yxjMGcBRGqx1jZCWLjGJoAtm3B4htRkfBP3Te2rz2jQGORClaV/qPyVIyWit+vv/7qh6Z5OX/gBiE9o39Ha5x3+xinasDq8ak7z+bQFzfoI/pJwtP8G2xvuWSts7uRVQ2yn0qCJJch8OLFi1yT16LUmzdvLpPT3jLi6eJimcfa0fnDDz/EwstauNKuuDhrF3P77Wp7OLsYFk92nAucikoLnMz5epAS5jgBzFuDoWcU9neJRkI8Op1ATtGNBcO2jWn43bYygG3rJ0nIUgSwbUuRnOIZUZFYXX0JiFouaClRFI9A/hSHp2I0UAZC3v0X1Uod7W0uxTP6d7TG6TnH2bLsQyWo51idbvC0h3rinRiz82slF6sPJwI/N2nnXpIGs+2X1ADsrUP+AzTnVhJSvwwBndH86aefFrMjRYorahfJlPL0dHEhrbGmWVWvEq23t8tVAlgcCQF/TbutVpwQm36qt/TMoSuw9o5w9eUiQzxrEMC8zVHFvM2RuZ4/tm3VMsW2rYqXyLcSwLbdSmw1/IiKhN0vxVn2Gz7xW/vczu/UtBRpX0au/VbLrTn+6aDeDnGqDtitbJrZ7miN02OoN97y0KAh2bU5mbBrIE8nSTgbXu2+WPaJxtcHDx5odU3DQydwridGJ23/kh/jVG2xuxG7C7peZSNH5xJQK3v58uWiDOrPnVNCi6/juUrAaeSEeGqPsCGhIo7kEKfi9B9xKyIAkewmsKmmoYwFzvM6Hx4ljh9//DHx4ScEqhKwdUtbL60q2LmRY96ey79l6ti2VWnbfYjd/1QVjMhvSADbtlKh2w3Z7gQqiWRH69+IaWfNTmXrU6fiseMwiV7RPLlmy9mhbheKvSw3vbuDv51o7qn6K2fbUS3tcIOsLfzUsjpa47TFnQrpeuf27ENUnvaQq75D+3v6YtXg1Q0+ByFoLn4aq2So8B2jgzCN1z3FvWkO1EjLeOQRQ9ssatc6Q8J9j2x9q6WOtU9+3roSgdyyk1oWC5y1C9rTxcUyNOh14+SOuF+/fp10dDq4NlxffYTA0O/qGhz/SOQxFoam4RR+fnA596LaQm8XDeVETfw1KOjq8ulP+U2e8rNnApi3i6XjGYUxbxfRDefpKesGWpZHDGzb4WoXAndFANu2UnEMp0jYAseUWqrlzlEgFs/jllo+beWRAc5OSg8xI4y/5hiROB/lblObv/7u3bu55+k+yYRPIs80n9DLGqfzBFWz9e0EVr2f9qqtXYT1pDo9Zk9fXNswSPY4rF4Kfzq0cQXwTFnaLaVI3nuodUUykkRi4/XPLCfR8hMCWwloIWqxNkqx87S+rckRPiGwFfIoGpdu/3v79m2S2dyMQxKMn50Q0DqcUxLPhy2cUQ0dzG+j+o979gZEH4yR8NNf7gKA3mRGnomArbRj3hr1BPPWgDPQo0V1N5HfbiZJ4H0/PYpf7Sq3T3L7LRsvtq1Nj6cFCWDbFoSZRGX3kOMqEo07qEqjQPxNR+bJk6qb/Fzl07JKOO1HbX7q8BCnwHpG/17WOD1zFi3LPqmX9X7ambKLsJ5U58bs/FpJbY08af9q5+diuXDqnnregH8lDaDzgrO7oM6FR7yBCGjXyHwhapJfnS1H7hoUpaeLC2LUHmFDQscdWgJJItGq+bNnzxJPfvZMwP/xVM8FgD3ntIhs0pOdHNQWRtmsUIQMkXRCwNYtPWp/JxkpKAbmbUGY/UflqeTYtpXK0e5/KiVKtDckgG1btdDthuzpY6uKN498dSlreqVBzx9kc36nZofVH88q7Hg9SHgHx+oxTWfNOc7Kf6twshRyPOk2MUydRi9rnB5bvWV30KYMlIqdqXveVRvvCjEKonZnGl9Oq46p5ZUCRq6v98j5ba3a/J1Hyfvcz2LUilW89hY5I2YeQWATgdwahvxZjtpEcl9gp5ETIq89woaEDjp0m+VcZ+AQ50Gq7V/XEG/PZQSRPHsiQ+CrOuZ1PpfTxg153G31OYD47yOAeTvn5my2tdss5u28aIr7rBpfU4rYtvvIr+LFtt0Hlre2EsC23UpsU/jhFInVpawp+057ZxOrXOB4xM+Fkf/WGc5k4rS23mJIPsSj1SXMZlXCuXKpAu1zg6xz9O9ljdMzZ3FJfcWu0JosWC3IIRr2JiHjXSG5FzWEVD33o2nTeKaGCdNcQRz39yzk283kuAyKwVPrbE2riBjFI1nd41a1HRXPDhEOSiB8syGRX02br6wlTCr99HRxcdJDmCtSkBZH59ykQ5xB3L0RePXqlUck7Ym8oWKckPE358UGksRW8KdHoyuYHFF1S8DW2zFvcwWHeZsjM5a/pye020iR/HpGCmzbIqiJ5IYEsG1rF7rdSXaoSNgCB1yrK14h5HFHpVEgWTrtcz3sOL1SMawufq8GKCKJbhPx1Ael1eeXOCWYc2a7lzXO257jXN3Bt1qQRWp8V5F42l7t6dfkTkUmTOvVkHgtOZeKU2PIve7x76HWeeTcGsbuQEa0bLcSIPzpBLQgMb9NdJIqUZFPF/XCAni6uDj7Q5grWr+ZjyAaL4YQPqaNWwRevHjhtPG2Vubr4fVsDJ1yXVtbTtjaKkcSmJ8XJoB5Oy9cT8dVu8Fi3s7LpYbPXDOZp4JtO2fi9LEHGmxbJ0aCHSGAbXuEnvPd4RQJZ6/uNHaclOxgHsVjx0GyOFq6XLsI9HS1Jq/GUCSA8zaRH3/8sROB57l2jv5drHFqSXmegbnPjuY3j6RDH7s39E9knJI1HVTXp7Z106D+5Dh+Iic5+Z7LVFUjMNnjwIRprhSK+A+017VqrSsCcx6J3YHYnc88NnwgsIOAFjgXp3ukQrEWtYPnvldia2Q1hiH6ujdv3ixm6rvvvlvNIAH6JJDbDJFIu1juSZgL/3R+1W8i0PiqBtv4vHChkLU5AVvDtLXTeWyNfTBvGwO/WHLYtlUL1O497J6nqmBEfh8C2LZtytpuznZX0EbCOBXnakWzc5zSZBZnYGKZ5d5q9WuBPz6ftvX1JHV+NiOgmbfVtLRirTWd1WBnBbCbfOgu/v0s+eJ040YS+8du7XdobKjHqVd1qzCMSQHjUVWpViPXF2s1us/Fk6f+drcN57Ee5xCymovFAMlF1c770xaj2u2pMUlsZSOpeuiv280UuzO46cXa252cK+tbr6rflMdKgectNE6oajuKE8J9WwKajk961AmFGvXuYeK2MHdnXNaI3RUkMfdvrkwaSCL29JN7FxaxDOGpspMCuSqqFMXjO+pWU/EE8MwdeOLZFMafaG3dKRFb/YxftuRdfl6PgIwXY9wxHp2LAvO2Kn/M24C3dv+MbRtQ44BAWQLYtmV5GrGNpUhotcIWeMpp7c4/8FycgQlPg2Or1Z/sNN36ekjX47iMzqC1Q2PNq4H1pK3hnlScdcZTdjXC2LZDmNnu4hynvR470QkS14B1bpz2+W6jMZwotk5t6o64xUqmxqMpKt05tk885xlqjR/74l99S3M08U0+Smh3XlbTmgeQziS2Dx48UIUX4ZcvXz59+vTRo0da4+xkRm8u80Efz1YmT5gjYiRD9WJUdjtdfKUHT7sDGTRTPYBFBieB3IpF5yqUM3ejBPN0cXFeqporcUL73DJ4cl8ZVJ928y1B+5B28pZmBzybTKVnah2iB5kX1eDagnlOCE0y1FOVF/O4tZ9ZjATPyxCwNUxbOz0LAuZtJfJ3M289dqsnzJHi8HTIdiM9knrVd+3eY9BMVSVG5GUJYNuW5WnEZjdnuyswoq33yBa4XrqLMXvODslS2HqQLIm2xiGQ6+kM9tSK37JbLOhVTy1w5Hqt+N3+r1izm3xofV2scdqyTtyDxHExXMNt1/hTJlBssLpdcHUlUvPXv/76qx3P/Km6M09+tflla188TyvnkxwB8Uy35aLa6q9TTVrOXGQrLFrv1NStEG2N9gLha293SobqRWJ2O118pQdPu0FdeO9ID/CRQf3VYoemAV0zifBpRsAz1RUL0/MdwlrgNHrjZASPM4V7CAJShDwrcz1skpg2F7en6tmH214qpbi1nzlFSBJtRsDoqCWDrZ02EzJOCPM2plHQjXm7CBPbdhGLx9PuPbBtPQwJs5sAtu1udDteHE6RsAWeCLRR4zXyehLascgSa/ue/G4t90vqDDYoT0ltxRiH9yxwSkKRj9/q0O0c/btY47z5OU5bFbMLsn3N06FGz5q0BItPQzrldE5aeea/nCkmwTRjFc/IK6FmE/FKaJWYKoNqi4RMxB76Z73SdGKRquqp0vbI5EyrcTB7RbzqXoHGOSW5PgnkNKqWe0f6JNNYqtgaWU26575Ow58GQcMSyJ3vXM01Afoh8O7du1VhVKXtAW41huMBzurH/DPjRks5nv15DJ7tYvO38LkqAczbULKYtwHFouN65i227WJBF/G0h35s2yKQicQggG1rwCn+aCxFQtn3GNG1D+1JDJ01Wp1YngrLI3BcrLLEY+Piu+++i58ed191StyuyVWrhAbNVS1UQ2f/Rpx/9D9/jdP5+ZYdWwyOt7E2MehIoj1hYRdnGyGnVNRdrraQIM+mSdXpLWfk9W53SbSWZhNYuiA7XlsNDOcODSoaitRq5o8G9fEcyY2H0uLZTAo9F3+NexhyaZXyt9dut+o0paQinpsQ0Mi12K2p4o3YmsYtNY0XmzZLddszSAOxLQRJ7hlQxi3Km0iu/sFjM+tyixOBqDYu9m8NRPLrwJsa/kHJBaS4qhbb/LahdFB4Xq9BAPM2UMW8DShyjouZtx5VpHiHGbPFto1p4IZAKQLYtqVIOuMZSJGYcqRb91b11drKuWqpf8uvbVnPiylZCfMnNI9q7nPhKXHVZGPzU1V9wFNGWrjx6C3zImvp45/ZPn+N03OIU+yu/YEle0rRLs6WFcupMe8TSV9Xcjbv1ZFjnwCaoInXZVUobQ5xahzaBFaUPF3VPginvGX0+LXlSU7u5pIbdI+F3btu1WlycPCHwCKB3P7BZntHFqW6oWc8rnmy32d3J7NHX6e25eeiWpvPQE+lEK5qeqrYJ15r4VfDnJqtv3ROVJkMIZ2rOEYM80cxOv/K7jwefM4igHkr8pi3zup3MfP2xI4a29ZZ5QgGga0EsG23EjsefhRFIuR01Rqtusapnc2yl2P9OQi26Nj6eZpY29eMQcGFsctPiRv7d1UlKh1h0vzJ6lqS7k/aWg0W61JtT//M9vlrnKvQBavPGbeCpWgvNlTtB/25UL/jKSx/hEnIcye+1a3EM1aaXEt2qSTSFvyZ05aMJDS1pxVZI8BYj2zdRXmp1wTiQjegrUpovHviI5vboJk6kSdJbyIQK8HhRY3mQ2hRQeALOLaucXZ4ylb7jVZ3AmnUbrMt6QJVYogseOrt6jxCpZyqpvmnD4rLYO8FTpLT+kriU+OnDIRwqrWgasE5zhqF1TJOzFvRxrz1V7krmberPaFto/mhzUNi286Z4AOBIgSwbYtg3BTJEIpEnKNVi7XqjLqGHv/gsrqdNM6X3MmVLc6xJokk9/PyU+K20Wov4OWg2f6eZeNXr17pW4R2PJ08tSt2rHSdv8bpKU67a+sE+hEx7EVcD6IjqTvf9cw3xVFt6jQ1C+Pv7mtMLamPjqOVBlNwW0qMZe7et5i6OnzOE+rWJ+6SFoW0e7TFVzye6tCdMa9K6EmufRi7TbHU1L5E7pPi+/fvFzN7pY5rMYMdem4aYmxtpH3uZE3pGo+wfGIIUNbQMhLiURsCGqFW1wY0xr1+/bqNPCEV6aueChnCy1F8c65fJ9nU/GOZN7nje4M9n1N1ql6xWn7ioahNKAgcE7AHFMzbmJXccYVPHu3+iXm7G93BF1d7aWc3uFUMbNutxAgPAScBbFsnqLLBhlAk4ixrDtk4saeQ6vyL2wWTANqCac/+xXLKvfWKlMT8sRftkrRWf+4zWAaaWdKEhqEYbCq4VZhTgNUbsFRRddDTGdvpwWxE/8fM9pez/zxWq2r82WJWT9+oNEJUPXlHAlt7MYV3xPr/B0mqgZ1WcSDavxDzV+/jl/xgyE+fPsVJb3JrduBg6p28Hm/VXySg9fLiom4aR4un3ibCRZiTp/TFNjKQyj0JJF36VOtqNOR74vXneuskskZDf+RVQ2pcsE3EpH+7zIBYlepwkdva4FQHWhb9Pp2tuISb2nXtQo+1qUnzX+z/4warddBVqRLNUAveq68QoEMCcbkn7uLW3L7sezqZWPKpkjvTStqCnVZxIJi3zmKqESzpweIqNLlrqMRxbzxPMfGpkesGcSa5iH9i2zbgf+ckkv58qns1GvKdIS/mPW7mibv4uLkowFbPVS29xupGMuKrZtrLwyK5iV4yqJWdMN9nXk2VobiRtbW4/eF/+eWXpAKHn2V5SqTVWZTiKfo57AsZWM0dyeh/8jlObWHw7GJbbZ/zfA7nY+TRg6hBfpN+bTXF1XYVYtD2gTiPQqF9UotqxPRKHDhEstuhLfnx0XiNB5sshN3pTi8e2bTbUs6D2bRf13YndbJGGFHSWXsjwNZHOhvkP/RjtM2t6bYMbxOzgbeUk7SuR0CfAlrspf2N7npMzsrR1mGih55BmqEO52lvabJd1GAoheH/2L5nBOXRUASkDa7WSQWotCE6QaVU9t0rszrZkSS0+lO13a+ZVD3qKibxss109HZV//c07QTaajVYhUaAUwgYFXVRT2gvJOZtDeaYt9i2NeoVtm0NqsTpIYBt66FUKUz/ikSS8VUtfev9iEn8859S9eMJbQVQErF+Pn9FPpr3XvRf9Ewual6NfDGSnOdNdAZ9Dyi3xqHyKmjMqj7YppasqrG+fLdt9N+3iFrqrcSCzVX6Usn1HI99JZfW/E8XfnXOIi4+NRunwPNdG9NeDPu2q1JA5pspptSdwh8PNhcgxmi7N229OS5q1RhWOXh2/TslnFc5m3M/B5ucGZyC2S2ocT3fJDmBRyeQbCQM7UtNb/SaK1EoAAAgAElEQVSsDSf/JutFJXVuBjXXnKs8oRYtOgbtpc+lPVDqq+tbDdQhVc7ELtWcy6pgU3VVyOK0nQbUJICELy7AFGE88RT0NI9sq/Iksyer4QnQJwHM2zBmTYq3rZxj3gpXg/68TWPBti3O2W4+2LbFgRNhIJAzT7BtA6J6jv4ViXneVzXhgpp5ojBrGJ06QyURNJBFx6bRNp5SkHue5SM+q8PlovyT56ZcHBGyyLvG7nPV89pJTMS0rFMkoZaRbBr9T57PsjusqQz8q2UtKRdPy+4HS9X4I2J7CmsqMvV6/vE+mTOKZyqTR1Pk03915UfyMr0772LCBM3xyJ0x2OUeZ3nR7efslOfEYPFM2TyzpUYvAY9H6HlCc59SMw6N2dqbEhoLQ3K3IrDYxGrM8t+K6o7Mzm2eef8W+5xVRrLBNPg6l4tigYP7SkPhjoK+wyur1UO1t+B8QYJUFSzRSNXLKTl7nA31U44aioS/gVeypOJCSZJYHAViIKv6dhxDEZ0/KVN+tiFgmzmYt3GjkLtIVce8bVO3Palg23oo+cPYY64/HkJCYCuBWCcJ/fZZdtNW4UcP378isUjY1tJL6T/zXjG2OGJFPdTb4FCtXpR87pmsMMUz9vPAO3zsIg4C5xxjzQPkFIMi091JSc2JFdEzdxTxwVfm9TzOWhL5yWuctqyT3KXaf5LzDn/G5ZS4k7mDU4Sfm0yJkOFn3LHaoiYVIFEUFE+IM3H4e+ScAPP2X7yzziUd+6/ur0kynvxUocSxDe02invKtb9e5TisJpHgnX7mYuvcP5mQjbPWQ3/SOT3E200gp6SuzmjvTpEX5wQ2rb6EzqFxz6CqIgXPtr6CbIYj0RzmNPC5BoFEY5xXCY16NZY5VVGTuS39nMzpVZFiIWsobDk7OU53cpe1acU5TlpAEvJzHTsRaf5KXEvVM8ThVQTxU9xjEYiLMnE3HnQWuWHeLmI56KkOISnrTT9r9JYHc7Tv9VXDE9t2E1hs2024CFyKALZtKZK74zFGkB4UiVy+jC7LVoNzEcb+iSo+IUpGz9UxKI4w554P6InOn3vR7z9Pwijx+aMk1/50TwkpE3Kehcnn4HrEqvE17sqa0ZTmPcDJa5yGrKHgjyt/p9TdHYkacyXqBHdEWPyVUCg5hwrUPxOR7G1Z7OgNJke6AL2bZOFIbAc5x/NEiVSrP08U+2CuF19PqkSSfdWuxbecnqudfpLc9HPQ2XNbUWC1yVlnCLaDQDI3HZrVWDvsdmS8h1c0/qp1G+NmKI6cwz+Cb82vKoDUOYmnYev4umYsPx3a1rIYN3yuewn1QZpk2To8T1FJhN5sa1uTGqMIC0qosV7yhOzbjlIaoxpynGgMJK5acZhFweZG6fS6+MThy67OxhLibkPAaCaqJG1ksFOJ69uiG/PWBrj4FPN2woJtu1g9dnhi2+6AxitFCMxVwWmkCNpgkVSIxCDQvyKxKLxqyKJSMXkqU4tveTwTVXyKcHHdxB6LPSZJAl/NwSPh1jC2nAZGPSpl4GyVeXd4zV3kcrS7VxGEXJzyl769WD12Z6Hli1tH/5PXOI1iCI9a4js3LaOui8bu6l4wU0bLUbPZ1LkkfaUymOthZViGypA4cq8YWdYr8wg3SW5Evu+Rfwdxkn39PDI07pO29lvz0olzvW+qS21nPqWuQrfTmtI9t27spm1Xqh46k91Z48XOCczbmpqS2lrnYncunkYu9UXq8PUnwuFP9oD+VtcS4l7U41Z5TTGHhHY4FIPi0V9x8ZIsSPHtvPgQryCBRas+qRJFzO9FdVH1OR5A1R6TpDf9VGxqJnHj2lGZ9YricaartHYkERefOqIkrZwqbushUyTKfvJ6Ygqp9zgocCw87lMIJGWa1J+4QZ0inhKd1+ogJObt7kLx9ACBc+JQ17o73Q5ftLtobFtnkdk1qoeexJkRgg1HQLpT0kfpp9r1cBkZV+D+FYkcW5kt88oTfNSt5V7M+Usrnlsf0lUSdTq8Lv+Q3NyxOtWZkK9X7e0efi557DOizpDb/7TD8NHwJ3sqBpK4VWpDD5F23Zhn7cw1Tru9TQWj0grt8/IOFU9SHeOfRaZsDjJUl6pWF0slt3w29c4q97mub2wrEJZ5opMM8s/15vOcSvjFrkQd9zxwY585kARy7me9YaYxgZDcYh2Ls7/VFFzceadCV0JxtDm3UTODzB06Fqv6lEe1mg4FRqTLEFhsSlub7WVoFMmIrdgtAr+Pp+YdikAmkoEIaPhenG+Kq720o02qaZx9KZbz6QNFPjehF4PFYmx1z+20WLCcW0D8kuwmI8UpUVZXlXBDFYnJKB4V6KJ9vrsQc6zwb08A83aROeZt3Akk7ouZt9i2i01gq6cxoGDbboVJ+E0Ekg5q+oltu4nhwcD9KxJGBm1DftNctCY21d0lFVIjpkYZQ4DF6dApEnu0nUvun3s35Mk9SqyMJJvGTzsXueRO98/ZbsqO3x40CncitrqMfTqHVQG2jv5nrnGqPRs1dXp0t8HDaNidTOSpX5uXmrpata7V2qnOd3Gr7GpfqUZukFlNOjddJbE7WcGyh+058OBzSZ3eLm7lfb7xf173FIkq21wJCIU+H7MD1dgxj3kIH6O9XGCcG6II7ilkbq9iJz3toIWS04Djnuq2bpZABq3Vx8VW0c+H+KQhaCictjR5kpOOqsC51dPFOYjibVOqi0fUxTAeqyrwERln28lpU4rBnlKZhFxcuQxi2A6nhIs08OyKgKGUYt7mWgHmbVd1+KAw2LYHAep1oxvBtj2OlxhyBLBtc2Qa+xs9QCeKhAEkV4smBUBLHrb+L31bKsGi1eNcLjEMllwM83n72j2tIOQ0IttfZAz4PT8yymVVCZTdt1glAiuZYHa96plMLJvR9hfr5JlrnGpOoQByjrvZt6rKORTyj0v6RLcKJSekBhhlQZ24mtM09yGHfuamjdQsnQ1PsRkTJYpH9XtKV2QUWOuaklN1LNckJOok4Ykk46QXF4/nnAUh5j9uhx7nfe5W0Rg9/oRFKFSvQmXTK1NlUw3MVRX5h/rm6X8Ufi5b/z5CMa85wWd1S0H/GUTCbgnMteGp4nUr8BCC5Uax0Khv67jqCDhEtexBSA12uT4naRQazRVS6pNGQL0l4SedYdIV9SinNigeQ11cVVQSMVZ/BhVlH15lyqPbxGIod3NVasKiqNTE4sDBrUd+CQ22IcK5Q4XlT4KQnRPAvM0VkNqs0UAwb3PcRvRXWa8OGaoM8w5Zpi62rejNh4ngg207YosYReacnjmK/JeRcwhFwqCtbsq26DVASPWVIaDuTn/TxKZhoUhD0OhgpJg8MgYgDT0haaWrYWguql5PIqzxU5RCx244JoFDgKEnBIyKrXzJ4IqnuycDzSjKiYleVCHWKKD2caothIKeOxZH/zOXzQydPkivLLXneGKK6lNC3ueOxSI8RVrJOe/45gLbPmqcW8vX6ALstOKn3bZ5UdVkUyxq4tYgNxV37H9KBWiTqMZaFVac2d3ueaF7KnAA3ia/pVLRkJYDpVyXSoV4IDAnsNiDyXMeEh8/AY+ylGvy1/YftIv2Fz0hPQSkSaom1Kjqanr29MGqkblVKumBnizbYQRE2nIp9SnJgpjsMEY2rbwqiSIcbEo8bUlABZpUpPjnjhpVSXjJ6bEOYuHnbszbpHREdVE5DOjCUB585EgiucxPbNt9RYltu48bbx0nsNh9YdseB7s1hlEUCTtfm/TheExM3GHctJNLnu6eS5dik0RV7+cNdQapwceVz6mGyPpTKdcrnfYx7xj9z9Qgk4Y6/3nP6XhjNnNfX1avIqrC7ZtD0Vv2tJEh82qvN69IsU9vDOc5VR+nwU+Vf2Kr/9Ki1FXF68FxjuYxXMlnmrvcV80CpXmhK9rw1HDsrqXnFoEx6zpHca6opH4xAov62cU0rfZFpkFBo8DBbtDo6EZ8pJqmgbJ9WZBizwQ0d2yo0JvquVqcRwEwRttNyYXAUnELEhYQZSREftAhtopwt3jqx1ZL52ASu2XjxQYEjNLvTTXFvK1RHzBvA1Vs24DC7zBG2946EH+mCDkEAWzbfoppIEXCgHZwNlv2bzwtbCS0+Ehj8WKVNmyEU2ZybqgziPOR2R61Dqmvi4U+tOeO0f+0NU61baMhTY/uqbKocufIqD/qsIKqLfnnUBTyyBRJyL7qj/p3fy9wsTYf15DA5NqOHVN1RqGr0sYMc+5BkeayI/+y86eD8kHsegQWxwJqXT3gxAwBCCQE1OFs0kvjEXNSG/xzB4bdFUc7uaXDK351knpLGqy0fckp3UaLqbLk/Ykm+fX8VBIyqZT6XKpVH2nakrZUN654JIkghBkWxa+folEqCQ8QwrQngHnrYa5WgHk7dUoeXKOHwbb1l6AxVDF2+DEScgcBbNsd0Cq9MpwiYXDYOtxLbVb2SxkLGn08RoEqf88dbDwuGKjHeiTb0FM0Ie+qGDKsei6mg/xDTueOXK4fKMl56AY+Hz58eP78uZ2QbPJvv/3WDnO9p//6178ePnyYy5cK8ptvvsk9PddfZappms+fP//xxx/qf//++2/Jo8kLZUdtT12kpnWKC//777//85//nNJViko9JKqknzx5onT199VXX50Lp2DqSQ05qwkXzNGmqFTiKm4VuspaJT6vaRoVpnI3Cl0di2Kw01W1+fXXX+0wHT6VzE+fPl0UTM3wzz//XHyEJwSKEFAFe/nyZWhck9b14sWLIpETCQQgAIFNBCaFYdJL9V8Kg16PtVMpiuqmJp3h8ePHmyJX4GfPnqm7k5YbdN3Jkfw0tJGtKR4PLyZCManNiR6lyCcgQW+XQlVcbz+eBWIYkUBivCRZwLxNgGDe3sq8xbZN6n/yE9s2AcLPlgSwbVvSttMaV5Ew8hUP95NarsDBmphm0TUtWUMbV92WFaM/pRuSVopTojWm7g0OWx8lleFiOoNyp3VoraqEZY6Jj4pmqhsy0FQrZMB2ZWNuLcTV8PtG/9PWOF+/fv327Vs7VxerqXZm46fGAoy2bwhdHBj33QhoNHr06NGUa/Vx6gHvRuB4fh88eLAaiTbRjLg2I5l/+umnxdzReyxiwRMCEIAABCAAAQhAoCoBzNuqeEePHPP2YAli2x4EyOsQgED/BFAk+i+jNhKiM7ThfG4q+2a2/+0sobUobSetdWk7wIWfGpdfaT3/whknaxBoQEAHjj2prB4090TSPozRRej+q/bykCIEIAABCEAAAhCAwM0JYN7evAKQ/XoEsG3rsSVmCECgHwIoEv2UBZJAoDaBfTPbp61x6tStTcTov+wXL/DUOD2mtWHO7V2giI9kYbpmbYpBx9WPRHXPd42+MgDR8f8RD/7rOH9cPUJ25FCPOmKO4izghgAEIAABCEAAAhAYkQDm7Yil1kzm2H7BvN2KHdt2KzHCQwACIxJAkRix1GrIjM5Qg2pXce6e2T5njVMni+NKuYjyzuc4BURfjl3EIk+PFpt7F/8LEIj3B2AE7ijQjx8/rr416JFHI2uD5mi1pAgAAQhAAAIQgAAEINA/Aczb/svoLAkxb4+QNwzAEO2glqCRtUFzFEoEBwQgsIMAisQOaNd7BZ3hemWa5Gj36H/OGufqRbVauanxWd2EWs8/DaUt97G9nrODbAUJ6IvQITbWOAMKp8N5mY+xR8yZ0CnBchsgVE/09YJTRCJRCEAAAhCAAAQgAAEIYN5SB3IEMG9zZFb9sW1XEREAAhC4DAEUicsU5ZGMoDMcoTfEu7tnts9Z44xX3Rf53vmi2gmIlnhzELRCrIOwi9zwvAOBeIsAa5xbSzzXV8bxGJpTHKw3t0zc3Pl4Y79bb7lAHghAAAIQgAAEIACB6xHAvL1emZbKEebtbpLYtrvR8SIEIDAcARSJ4YqshsDoDDWo9hPnkZntc9Y44xq5yPHmF9VOTH744YdFOPLkKGeOzB384y0CT548uUOWS+VR37I1zryHVAZdETS6hUGPpYYSwQEBCEAAAhCAAAQgMDoBzNvRS7CS/Ji3+8Bi2+7jxlsQgMC4BFAkxi27UpKjM5Qi2Wc8R2a2z1njjGvkIlOuVRSWx48f/+Mf/1jkYxT5Yng8L0NAlkx8Vk+VZPSsKUfNsuBpODo/PeJF2cL4z3/+c5HkoMdSF/OCJwQgAAEIQAACEIDAoAQwbwctuKpiX8y8xbYtUluwbYtgJBIIXI8AisT1ynRTji6mM2zK+x0CHxz9T1jjTGrkvJByd7TOQ17eJ7dFRatcv/766+WzTwbnBOJ1rNwS+Pyt3nx09vzZs2dfffXVgwcPHj58qP/SVN6/f19bzh9//HE1iVyjW33x3ADG8u2gx1LP5UnqEIAABCAAAQhAAALFCeQ0bczb4qhHifAC5i22bfHKhm1bHCkRQuAyBFAkLlOUOzJyAZ1hR67v88rB0f+ENc7VQ5ycOgrVV+tA//Ef/xF+xo63b9/GP3HfhED8yY0RL6r9/fffdUry+fPnujM2PpCq+6tfvnypVU8FqFSUxqXeIUVtsBj0aGxuJFB3OuKx1FAiOCAAAQhAAAIQgAAELkMA8/YyRVkqI0Obt9i2papBEg+2bQKEnxCAQCCAIhFQ3NAxtM5ww/LamuWDo/8Ja5zxqvs8t1rS46LaGEvu5Jkw/vnnn3FI3HcgEDef4U4866Sm1mU/f/6cKymteupbvDrqnQtwxD+32yuOM9fc4jAdurV8m6PKIc4OywuRIAABCEAAAhCAwG0J5PRtzNt7VolxzVts20o1Ftu2EliihcBlCKBIXKYot2ZkXJ1ha05vGP746N/dGqcOeN2wII0sv3jx4uuvv14MwFHORSwX9tRG0fjs41i7AdRb6aTmaukogzl9ZfVdI4DRV4a3tBw46JHHHDEOcYbCxQEBCEAAAhCAAAQg0AMBzNseSqETGcY1b7Ft61UhbNt6bIkZAtcggCJxjXLcmotxdYatOb1n+OOj/4MvX75sYidlTkeDdbGkjg1p7U1/Onf1+vVrfyT69p4RWDfZDnpXpJGpg4/EPLf0u7X4DkrC6+cSUEMLC9tqdwN9k1VHM/XdTSc99SrFzyhr8TJ30nGSSifIK50fdeZ6dzAN87lbi//66y9d/7s7Zl6EAAQgAAEIQAACEIBAcQKYt8WRDhrhoOYttm29+oZtW48tMUPgSgRQJK5Ums68DKozOHN382BFRv8N5zjVg2i6fPqQ3rRaoP86JqwbIP1f0bNXZbS2wQLnvFrrtvF//OMfc3/5vHnzZtEfz0sSiG+mHuuztZ57YkOR2YuRIZjfoWayGmd8q7s/5h5C5ra66FgqC5w9FBAyQAACEIAABCAAAQjEBDBvYxp3dg9q3mLb1qu02Lb12BIzBK5EAEXiSqXpzMugOoMzdzcPVmT0957jjFfLc9w/ffq0etOjFhsMjVBZUkK5+O/sn1vQHvfw2Z1Lc1/e421Kw5W7fXp7DqTgAWXPNlstGOt7KnMx+vfRgddHjx4tyskhzkUseEIAAhCAAAQgAAEInE4A8/b0IjhdgHHNW2zbSpUH27YSWKKFwCUJoEhcslhzmRpXZ8jlCP9AoNTo7zrH6VnglGSej+3Fn4cNmQkOFjgDisSh4626mzTx1E99vHDQtZl5XvCxCYy7Y8U+vT3PtVZw5567fVYPvCq5cRtRuLs44cMhzgQIPyEAAQhAAAIQgAAE+iGAedtPWZwlyaDmLbZtvQqDbVuPLTFD4HoEUCSuV6ZGjgbVGYwc8SgQKDX6r5/jjJfKQ/I5x+pRTmPLmybluXk1B1b+uWXt4Y70GXnkUY5AUvqrDS0Xzyn++h54PBqtyqCbmbUhazWYJ4BM0KdPn9ohx/0GcFIrQjbpEwIKHBCAAAQgAAEIQAACfRJAle2zXNpIlZT+QOYttm2lGpJUiZAKtm1AgQMCEEgI0G8kQK76MynogXSGq5ZIwXwlhRti3jH6r5/jXD0FFZKX448//oh/Jm4tlyY+8c9NCcUv3sSte4AXEekoJ2vDl68D8Q3POtG7eil0V0BWv4WZSKuP/iY++37qltrVqN69ezfuN4DjWhEj2rSiHL+IGwIQgAAEIAABCEAAAm0IYN624dxnKrEhM5Z5i21bqUbFVSJOAts2poEbAhCICaBIxDQu7I4HiLF0hgsXSqmsxYUbx7lj9F9Z49QVjlpCi9Ow3foCnBHg559/zj397rvvxlq2yWWkqr++V6p17HkSuU+zzkPiMyIBHWr8+PFjkHxxqTs87dBhdwtzgUtlUAucdvelhLQPdy7AED5JrQgya7zX19fDTxwQgAAEIAABCEAAAhDokwDmbZ/lUluqxJApZf3VFnuKH9u2BuekSoQksG0DChwQgMAiARSJRSxX8kwGiLF0hisVRI28JIUbktg3+q+scW5dNX348GEQaO6I12mSp6zSJUAWf3711VeLJcJRzkVcl/GMNzXoHtfhVrDshcakmHSwUvU88dzxU/sz7K//qscc9zOcAhLXipiPAMY/cUMAAhCAAAQgAAEIQKBPApi3fZZLbaliQ2Y48xbbtkb1iKtEHD+2bUwDNwQgMCeAIjFncjGfeIAYTme4WFkUz05cuHHk+0b/lTVO++7ZOPnJrdo295x8jG+zc4gzB23ur/Ut4Zr7q1roZs65Pz6jE1DDidfqRtwNsHj4eLFcVLeLHKzUTpCXL18uJjF5qqcyeiTjxU4eJbUiSKXqwYH4QAMHBCAAAQhAAAIQgEDnBDBvOy+g4uIlhsxw5i22be0qEeLHtg0ocEAAAgYBFAkDzuiPRtcZRudfVf6kcENau0f/B1++fAmxJI7cZz+TYPFPIzbj2+y67qPIya1Ykgu7tZb59ddfz/cPan3I/uLphZlcOGtasgrf/NDRQ3UBw2VWCodxhjtkp1Tu1HE9efJk3kBCQmo+v/3229B9TlwrQr60cKvF3fATBwQgAAEIQAACEIAABPongHnbfxkVlDA2ZEoZgAXFW40K23YV0dYAcZUI72LbBhQ4IACBVQIoEquIBg0QDxAj6gyDYm8jdly4IcUjo791jjOsrISUbIdxJ7K6m8VLVhWhlmeHXmywmdR4mjuJr2UkVjhqAD8xztevX8fNcN9h7RPln5LWmuKqDMpakeVbdTVPnz41FjjVXY6+wPnmzZu4VgS2uT42BMABAQhAAAIQgAAEIACB3ghg3vZWIvXkuYB5i21btnpg25blSWwQuCcBFIlLlvsFdIZLlkuRTNUY/a1znFpy0GqBX/RPnz5pDXYxvERfvGNXCqIOXS2+gqdN4Ntvv42vMJ0Cw9OGNtZTrVjrPGKQWXsIBv1+ZK4nUXXVn3biKGtFNjpogVPEFtf/JoxH9oOEgjjXkTte/+rVK3Wz58pG6hCAAAQgAAEIQAACENhHAPN2H7eB3rqGeYttW7DKYdsWhElUEIAAisSV6sA1dIYrlUjBvFQa/a01zlySi7nScUwtsC8+kqcWMBZPVulA1ePHj3Nv4W8QyJ3EtwvCiJBHXRFIylef/dDSXZGFwFOyGfcAWtdU31JcDMWpPRnGAuc1rjVYVNousHZbvD4QIQQgAAEIQAACEIDAQAQS8ydIjnkbUAztSMp3aPMW27ZUVcS2LUWSeCAAARFIBprABEUioBjFkRTl0DrDKMxbyllp9Lfuqs0dypxnW8ewjAVOHT5bXOBUL8MC5xym00eK9c8//zwPrPOyNRaQ5gnhU5XA8+fP41ajsh53gVOg4oustQxZ/MShttM+evTIWODUMUeFqVpkDSLXB3fnp7c12C92BQ3kIQkIQAACEIAABCAAAQgUIYB5WwRjt5FcybzFti1SzbBti2AkEghAIBBAkQgoRndcSWcYvSyKy19v9LfWOJUNnbhazYym1+0rNBdvqdXBI2NZdDVRAoiA1r21cjNHob5g7onPQATUNOKlLJWyynog+eeiqhPQUlzw18+C344VLvtWbfVRxVdVQ16aObSPKTanQ7rKnX8/SngLBwQgAAEIQAACEIAABLoigHnbVXEUFOZi5i227fG6gW17nCExQAACcwIoEnMmw/lcTGcYjn9VgauO/itrnItT6sqtlit08eO7d+/++uuvZ8+eGfl/8eJFfBxtCqml03gJx3idRzYBrdxotTgJ88cff1xgRSfJ1H1+asfA27dvQ37VWC5QmtpO9dNPP4VMyaEPZx5f5lQMOgse44qTkFutQ98Jtvuo5JVufyb7mCY5L7D+3S1wBIMABCAAAQhAAAIQaEwA87Yx8AbJXc+8xbY9Xm2wbY8zJAYIQGCRAIrEIpZRPK+nM4xCvo2cVUd/63ucyp7WVx8+fBjnUysu+oimtLrYM+fW+dP5mUKtjyoGDh7loG31VxmpUOYLyXzrdCvJHsInTeZijUVrjR8/fow5774WXxcya/9sElscs9y7I0/i6eGnhvmXL18mkvAZzgQIPyEAAQhAAAIQgAAERieAeTt6CcbyX9i8xbaNC3qTG9t2Ey4CQwACWwmgSGwl1kn4C+sMnRA+V4zao//KGqcyP5dAE+ue2xH19bvFCyRZeytepRZRa+GTD3MWR101Qp1K1OnGOInrNRZdHJGc4VZF1WKk/6ilarsObiaRxNDk/u677xTnZTZSqCHra6NJHrX+re+POrebJO/yEwIQgAAEIAABCEAAAt0SwLzttmg2CXZ58xbbdlN9mAJj2+6AxisQgMBWAigSW4mdHv7yOsPphM8VoMHov77GKQRz1U2euiNR56hyM+w6G66nCT5NymtlQndLJv78PE5gEbhWerQJ4njkxNCAwHyf0S+//KKm1yDpxknMd7xOAqi6aolXWyi06qnj41PfIiy6EFuLebqBWb2HFn3nR5Zj+fW6Vjcvxk2LtSIQZ1Pu661/JxnkJwQgAAEIQAACEIDAbQlg3o5e9Dcxb7Ftt1ZUbNutxAgPAQjsI4AisY/bKW/dRGc4hW0niTYY/Zht5tUAAAVcSURBVF1rnMKxuMwpfy1L6MOcWpnQsoR+ajVCt0fqw3vzGfmL3brZSRWJxdCnT5NPHurpla7rjDN7PXdyJP+qC5xTwc1Phx8v0EuubgrLotmsk/T+k6/H2RIDBCAAAQhAAAIQgAAEGhPAvG0MvGxy9zFvsW39NQfb1s+KkBCAwHECKBLHGbaJ4T46QxuevaXSZvT3rnGKzmLX4KSmdVBNyucOfTojIdgqgcVKc+3VslUmowQIp7ZvctxZm3S+//57+4OazrJTPPq75AHxxX1nbFxwVgyCQQACEIAABCAAAQgMTQDzdtziu5V5i23rqajYth5KhIEABMoSQJEoy7NSbLfSGSox7DbaZqP/hjVOwdJ91i9fvpyf0TQ4asFGhwvVpxhheFSQgFZ6dKtnHCEnaGMaPbt1+bguINVmgp6FLCubhjH1D/qzb6CdJ6parZ0Tz58/v3Dfsvj9AK3maqfwHAg+EIAABCAAAQhAAAIQuB4BzNtxy/Ru5i22rVFXsW0NODyCAASqEkCRqIq3VOR30xlKces8npaj/7Y1zgmcThDrIFGykDZnqttr/7/jVd9zfHMOp56PthDq6uBkHVplocUzCqIedmI+SECDmT63aX9xc/pUp6q3VjcveWozZigLWTlNln6VcQ0PcTDcEIAABCAAAQhAAAIQuDABzNsLF+5Vs4Ztm5Qstm0ChJ8QgEBLAigSLWmTFgQCgcaj/541zklWCaoFCa10avFMK2rTXLwOV2k5TVPz+k6nPuEZcoWjJYHF7lvrQ1K1W4pBWhDYTUB1WB/3Va+iLuXhw4d3W55X9tWRssC5u/7wIgQgAAEIQAACEIDAZQhg3l6mKO+ZEWxbbNt71nxyDYF+CKBI9FMWSHITAu1ntvevcd6kSAbN5mL3zSGwQUsTsW9FgMZ7q+ImsxCAAAQgAAEIQAACqwTQkFcREQACHRKg5XZYKIgEgXsSoDu6Z7mT61MInNLc/u2UrJJobQI696bztdouFyekc7cX/nhhnFPcEBiXgPYiJHdNszth3NJEcghAAAIQgAAEIACB4wQwb48zJAYItCeAbdueOSlCAAKLBFAkFrHgCYEaBE4Z/VnjrFGUXcS52H1//PjxxYsXXciHEBCAwIyArvhOPnWse7/5BueMEx4QgAAEIAABCEAAAvcigHl7r/Imt+MTwLYdvwzJAQQuRQBF4lLFSWZ6JXDW6M8aZ681ooRcU/etL3HGkf3000+vX7+OfXBDAAI9ENAxax22jiX5/vvvP3z4EPvghgAEIAABCEAAAhCAwD0JYN7es9zJ9YgEsG1HLDVkhsDlCaBIXL6IyeC5BE4c/VnjPLfoq6eu7vv333/XSkmc0tu3b9+/fx/74IYABM4loAPWOmYdy/Du3TvaaQwENwQgAAEIQAACEIDAzQlg3t68ApD9IQhg2w5RTAgJgXsSQJG4Z7mT6wYEzh39H3z58qVBJknidAJv3rz54YcfYjH0wc7Hjx/HPrghAIFTCOiw5vPnz+Okf/nlF53uj31wQwACEIAABCAAAQhAAAITAcxbagIE+iSAbdtnuSAVBCCQEECRSIDwEwJHCJw++nOO80jxjfSu7qfVoubXX38dhP78+XNw44AABE4koLYZUtfl0n/99RcLnAEIDghAAAIQgAAEIAABCCQEMG8TIPyEQCcEsG07KQjEgAAEbAIoEjYfnkJgE4HTR3/OcW4qrysEVieuT3JqsVN32F4hP+QBAuMT+PPPP58+fap8vHr1Skf7x88QOYAABCAAAQhAAAIQgEALApi3LSiTBgTcBLBt3agICAEIdEEARaKLYkCIwQmcPvr/P4/RWj0qbNMMAAAAAElFTkSuQmCC"/>
  <p:tag name="POWERPOINTLATEX_PIXELSPEREMHEIGHT#6628782C79295C72696768746172726F77204C5C6D626F787B205C20645C61615C205C207D28782C79295C72696768746172726F772028612C6229" val="183,3333"/>
  <p:tag name="POWERPOINTLATEX_BASELINEOFFSET#6628782C79295C72696768746172726F77204C5C6D626F787B205C20645C61615C205C207D28782C79295C72696768746172726F772028612C6229" val="46"/>
  <p:tag name="POWERPOINTLATEX_CACHECONTENT#5C6D626F787B49656C6C6572207D" val="iVBORw0KGgoAAAANSUhEUgAAAY0AAACBCAIAAACzcHFJAAAR7UlEQVR4Ae1d61kWOxflfI8FCCVoB2oJ0IFQAlgBWgJQAVDCkQqAEtQK1BLADvgWRnPyJJNkZ3KZTGa9PyBvJpedtdes7GQu7z9PT087/GwYgcfHx4eHh1+/fv38+VMl8BfpT58+vX37dkFgujVsQUw22/ULa+Tn5+fIefny5d7enpVQJVW+Su/u7qpEkb/gpW4Hp4pK4/xBQp8/SCMH5p2cnOjCTEwi4DvPAaDGU8E7Wf34+HgyPz+zW8Pyh8YWKiFg69TZ2VmAu5WMSG32zZs31CkXtIODAyVAiIbcowvmdGvYgpiw6yQEbJ1KqszCXSFwf3/flT3amG4N0xYy0TkC/+vcPppHBIgAEaBOkQNEgAj0jgB1qncP0T4iQATs/Sl1cdrCRe+sY5sWBfAVf7HpUHa/Frvj7969e/XqFS7n4a++4GgZg6/mNUf3KHOIABEYDAFbp3CrQdLdBldXVxcXFzmCBXnCrTqHh4eDIdt+OPpWOHWHh55Uvnz5gknl27dv7U1SPXZr2FKAsN9kBMCh/M/+/n5yx78r4Cad/N7ZggQByNbp6ancTbe3t5Jm88t0a1j+0NhCKQTK7E/d3d1hsSY/B1RJLO4QjqXWYvl5CCBMxk28l5eX86rXq9WtYfWGzJZTESijU+j16Ogote96dzynWrKd8rg/dnbwWxWlbg2rOmo2LkSgmE5hm0nYpS7W5wmjzRs10e300K1hozJhReMqplNYxKUOe0aV1C5Y3kWg2+mhW8NcDJnTGIFiOsV7BRp7bnZ3SddzZ/cyo2K3hs0YC6uURaCYTpU1i61VRaDbSLZbw6q6g41HEaBORSEasMCMi7NtUOjWsDbDZy8+BKhTPmSYTwSIQC8IUKd68QTtIAJEwIcAdcqHDPOJABHoBQHqVC+eoB1EgAj4EKBO+ZBhPhEgAr0gQJ3qxRO0gwgQAR8C1CkfMswnAkSgFwSoU714gnYQASLgQ4A65UOG+USACPSCAHWqF0/QDiJABHwIUKd8yDCfCBCBXhCgTvXiCdpBBIiADwHqlA8Z5hMBItALAtSpXjxBO4gAEfAhQJ3yIcN8IkAEekGAOtWLJ2gHESACPgSoUz5kmE8EiEAvCFCnevEE7SACRMCHAHXKhwzziQAR6AUB6lQvnqAdRIAI+BCgTvmQYT4RIAK9IECd6sUTtIMIEAEfAtQpHzLMJwJEoBcEqFO9eIJ2EAEi4EOAOuVDhvlEgAj0ggB1qhdP0A4iQAR8CFCnfMgwnwgQgV4QoE714gnaQQSIgA+BF74DzJ9E4MePH9++ffvy5cvP359fv349PDzgLwq/fPkSf/f29l79/rx58wb/3717t7u7O9kUM0dFgCQp7lnqlAjSz58/39/f//vvv0qSJuuoQ/gLBTMLQLD29/ePjo7evn1r5jM9GAIjkQRSCyarORh8Vgn8RVrlf/r06ePHj0ke/Pr1K04izPGY6VWDqI65HBM8pvP3798fHBx4G3wq9EH33j48B2Broc5rNYNBHR8fe8xPzoZLzs7Oehg1pDNq/e3tbS1Y/e12a5jf5Kd1kQT0g8FwLibdy8vL09NTMBwagalUSUaUGKoAmBzAxDyEHtGLWm1EG0fJyRNkx2wxJz2YTsGLcFsU1nkFfM7IwT+pbrdy0K1hk/CujiRCsZCwWqhToLqkNasMBNQCnDplAfKEqUZytqAMfIDC379/xwyADxIQa3AXE1SUECjgOsM2pdp3yQAZTwXgXylJorS09CLwNapTgChnpkeIZ+JPnfoPDWgN0An4BofgaeHaDZoVbQ16gU7/s6BVijo1G+lVk6SZTk2GUegdZwSmZ5wamNThAoCJ9abvjDOlijr1h7GIg8JexNEZERD8ERUFdD37tJlXMWoSqMN4ysV27SQJM9ynF5P5gXjK3dIF3yZJHhAp1anuhTr1zEYXWcs3KOCyVp4zOb2YXcxQQHnvbknqlItJNGcAkjTQKWsNEZjdrZLm6WCmVeS1dZ1C5Bk9aSengiitrQJoxETfTUPLrCr1vkaHDPMYT2n8hyEJpAEhDLyvPjmypSMdjRISlvSgF0BnFtBpsMs9BSZzVIiwaZ2CVIddhaNYS2twMxNRqZr0fWank9VBoElOmJnUKQXdFkgCkiOij67CTHq4XEULZgFo1iT3VKaEgbo1VNmuTkX5B5gKipRyD7yr0Z9MFIndAvyQs4Q6Bay2RhIQXniRztIpVDT5HBYpBFlm4Wj6ufEop4UFLEOjfaOALyYU9phTbBH+KYOjsxaQzBmapK5kNqNObZMkklHj5LV0ylQ3MDxMwlStwOS9xeeQHx8fcZ++eszFp6dwQ6XHXKKrPzxh47OK+c0Q2CxJXr9+Hb1iYHkBD9DoZ8WwVRJleGo8hfJb1KmoSGFCSH12yfJc4CseSw6v/uDyk5OTQAs81ACBLZMkSafwJODFxYX2CJ7giz54bwZfumIg8Vw+HKHJj6bGcjBrkXWfdUliEp0GhkVdVXX1x3VfmNgkyeR5YWbqdZ+5j6GuzYWxVUfNpqJpLEW3FU+dn5/f3NyEcYEDohNCuAXJ0egdVUlzmqRHlhEiQJIAqOg8qsBUr0BQaaz4rq6uhCCb6haugjkVS9ENxVNQ5TAiOAqsJbNBkTLoK2xPvWt/jKd8HiRJFDJRHVHxlBl46gjLh62ZL19+qbNgQ/GUZH8ab9UJa0fBo9GICY4v2B2bkiBAkkhQUmWwM2WuTqJ8NlvGRarokgLloYOHh4dIbEWnEMzj7VwmUpPpetvnbnfRUwIGI652KzKnEgIkiQY2Guyj5PX1tS4P0UndLQHaYamC8OHVg3+6MIOxnLQ8kNNja7BdrUaEjnSngQRQy0FgRt0oGxB+z2g2WoXrPhciksTExFzQTZ4yCPZN9s4+l6Ebbl+gvXUdaRPxlHA1Fw1wJh2WkxntEVd5cSNPThesK0SAJBECpYph20jfgYjAJzWY0n1hAYigCRKJnUFok9K7u7s76+7F8XUKq2gzQNUAWQlc4LCgsQrU+OrOJG4v0bvm3CrMSUWAJElFzNxFkdA42j4u6uEE9Ond+Dpl3oQWAKsI1oH2Jw+FXlz/t4K5Vfk3j/8LI0CS5AAqoXFO+6g7uE5h0SQJpgBEdAmWCbSvevQCMJZ+vrrML4IASZIDY5TAOY3ruoPrlFCkAEf7RZ/ygWRLG8t17TAmiiNAkuRA2mYhMrhOCW9BkohFji8DdfEcWeCoOsSQKgpRTgGSJAe9NguRkXUKYYi+JBH2RJvYddIGiURSpyahK5JJkuTAiKtPvp3vnGbduiPrlHwHWhLUuNgVyXl+din20S/NiBXk8WQESJJkyIwKklnWKD4/ObJOya/oC5+6nA9zsGa0d0SFvIsqCOH8gyTJfOx2dppN8MPqFJ44ES764KelNtEVRaI6hWIzbvfP4d9G6pIkmY5mPJUJ4I58T8e8/T+311n1JQZw6TcL2kglkiQCUOywZIqNtSE6Pmw8JadgM6x9DpEYII8Nfb0w30WAJHExScqR7K4mNegrPKxOyRdKe3t7PnTa5EsMYDxVwxckSQ6qzRZ9MHJMncLjWvIARBLO5LgzWley7hM+zR/tiwU0AiSJhmJeQjK/zmvZrTWmTiVFHxKZcIErmNPS3wXNXntTJEmmB1ueONSpnVXIhDw8zCTfdqon6RRJ4hKjJSYv3O4HyDFfOhEdDl48JHz3ULSpegVazl31RtFVyyRJpjtacpLxVKazGlVvOXc1GtLS3STFU0sbK+q/MUladjemTo2367z4Zr/oRFlVIZJkRe4ac92X5ACEry1nhiTbUBjm4THplj8wkWrhFsqTJK6XW677xtSppF1nPOHV4IWErpuZsywCJMmy+Cf1znVfElwsPA4C4637xvGNM5IxdarndZzjAmYsgwBJsgzus3odU6darpxnwc5KyyNAkizvA7EFY+qUePjPBZP2KZJaZuFhECBJlnXlmDrFkH5ZVq2id5JkFW5SRo6pU0khPfdTV8TXgqaSJAXBrN3UmDqV9DpUhvS1SdZn+yRJn36ZtGpMnUq6e3u85ycmPc1MCwGSxAKk56/UqR2u+3omaD3bknSKJKnnCEnLY+pU0u8ycN0nIcp4ZUiSFfl0TJ2CA+QvReW6b0V8LWsqSVIWz3qtDatT8p84Zkhfj16dt0ySdO4gbR516vk+T/6KpybEphJynSJJliXGsDqVdNWZS79lWbhU7yTJUsin9jusTu3u7spnS/nvI6Xiy/I9I0CS9Owd07ZhdQqDPD4+NocaSCe9KjvQDg+tDgGSZBUuG1mnDg8PhT6Q/y6usEEWWwsCJMkqPDWyTsEB79+/l7gB+1MdbqXDJLxoFD+NLT+XJINlGQsBksQCpMOvg+uU/Aev8Pbh3twD4xHoQUNvbm74fvR63iFJ6mFbquXBdQr3HAt306EFpTAt1c719bVuilckNRTFEyRJcUiLNzi4TgGv09NTCWqIXLpa+n3+/Nk0O+kKulmRaQkCJIkEpQXLjK9T2OIRPh7R1dLv7OzMpIUwKjSrMC1HgCSRY7VIyfF1CrAKBeji4mIRH7id/vjxw7xVAk/2Jz006zbInCgCJEkUogULbEKncMlMcpsM9oDu7u4WdIbu2trZlRiv6zIxDwGSZB5ubWptQqcAJZZRkvfMfvjwoQ3ugV4QTFmb+tSpAFwFD5EkBcEs29RWdApPSEgCe4RU1gZ2WbglrVnBFLZ4YbykIstkIkCSZAJYr/pWdAoIYq9Uclln2eAFC08zmEIMeH5+Xs/9bNlCgCSxAOnk64Z0CojjnI9e+8MbPJa6/xs3RhwdHZnMsK76mYeYroQASVIJ2Jxmi+nUWt42h/ukohtViGgWWf0hlDNfggxJPTk5yfFuTl3Tkpx2itdtYBhJ0gDkJGIU06kZN0zPqJI0tsnC2IPAW1yiUoW45uvXr5MtVMrENG6t+HC2VOpLwsJFJp5ODCNJJN6XOKsUgYvplHm/j9C4eudh2ABcgZZ0jVsrcekt3FSpowjfrO1z7PrX2z6XzBCSMqWGr9uRdCopoxucndg4SSQgS8rMxt+u+FToE41Q7I53dnD7YqHO5zRze3vrmmTlYFDfv3+f03pKHfdCJPb7UxpIK4sRWcOc/AqZTms3u3SHhm2TJJJgCpxpef7uZLPruYHZT3VgR6aIAfMakSwAIVUoNq99SS13p7y2QLg9TuoUMsFXyRBKlenTsA2S5PLy0kcJKx86Xsr74XZydQpDSvq9Rmuc+IrdYgQUYSvrHcUcLokEK1novvkIaNQbLFoWxizKTTCvqjFm490apkDbDkmEZ4RiSO1ZXDPE1ilMoTDU/WBWwQfyCWHCvIc4KHqB35WkcA4aRLNoHKKAjlSPriXIKTvPozVJPIiTtmC/gNGlPhAo2IX2sUqgZXnAoj0Fk2rPmd0aZgIII4cnCcY4SUtNBl8CyOCcRXUTsbLpf9Cc2T32bltu45tdy9M4eYpfjMPlNmsn27UHyoJTPfNeAVgOOXYvO0AHM2+GwBDAFW228iNykMCWZ+auJzDf29vTsbMpsqApbo/U/bqJbg1zTQ3nrJ0kVR0B6MAKMETzRJMEORrYmW98tGRPN63b7TCBc8Yyu8hXRHD6PAyMGmUw7cyYPVALlk+2XGTjfLLlBplR4xvYMNlF1LAZtFk1SXo4u2ecOHCTve7rYSSTnDMzK+mUYq18cYQICNKDdWiA7jiKMihp2m+mAXiphZXZbMt0VA5aGmP2FTUs4LjwoZWSpIezmzoVplbCUUCJpZnJ+HAa7od0YvkDPUJF/EVaEpqh8Dy3TQ4mbGS9o1E5qNd1uOWoYZMwCjPXSBLqVJgwhY9Wjac0TUFEEL2w6X+bg5CFAzFthjzxt+3W/6Ny0Nqgv/1FDZNj6yu5LpKsV6de/PXpn/9qL1mNB7tfSOg9MJ1pVilyz7T1YnL4XnWhd/SRg7TKR0JZYppRI42hYd8RH2xv4ycVJLewS8xADIXzB7c7SwqzTOcIkCRtHGRf72vT6xp7gZji4ivUCh8toPKBYDGIZwYRRhVRdnm/LNkSgQ2SxAoyNNo62tA5KjFvhqZOWTCKvqr3l+PSj7rer2I9JV466sT+FNan+IufiuHbzUWwjlWIJCnoz/8DNkRivbTk14wAAAAASUVORK5CYII="/>
  <p:tag name="POWERPOINTLATEX_PIXELSPEREMHEIGHT#5C6D626F787B49656C6C6572207D" val="183,3333"/>
  <p:tag name="POWERPOINTLATEX_BASELINEOFFSET#5C6D626F787B49656C6C6572207D" val="2"/>
  <p:tag name="POWERPOINTLATEX_REFCOUNTER#5C6D626F787B49656C6C6572207D" val="3"/>
  <p:tag name="POWERPOINTLATEX_CACHECONTENT#5C6D626F787B656C6C6572207D" val="iVBORw0KGgoAAAANSUhEUgAAAUsAAACBCAIAAADG0Q+vAAAPtklEQVR4Ae1d7VkeKRQ1+6SAJCUkHcSUoB2oJWgHxhLUCowlxFSglqBWYFKC2oF7XHZ5WOYOXBhgmHmPPxJeBi6Xwzlchvl69/r6usW/LASen5+fnp5eXl7+/PljEvgX6ZOTk+3t7SyTZSp161iZ7tFKCgLvUwpvStkxhUDMVslIj8FxeHg4dmhifreOTewXq9dDgAp/w3Z3d9dG43pYZ1ju1rGMvrDKLAhQ4W+w397ezoJ+tNFuHYt6zgKdIPBXJ37QDSJABGogQIXXQJU2iUAvCFDhvYwE/SACNRCgwmugSptEoBcEuNP2NhL2pgBcjsJPc1kb18Pu7u6w1/Xw8DDXcHXr2FyAsN1kBMAh/oURgOCPj4/1yF5fX4cNljrarWOlOkg70xHgKj2u3I8fP56dnV1cXMSLti3RrWNtYWBrIQSo8BA67rGjo6OdnR03p5N0t451gs+Gu0GFJxCg3u2oCU5IRbt1THKWeU0RoMIT4O4zhqMD3TqWAC6L1kGACk/AFee9CaUbFu3WsYYYsCkZASpcxmUs9/Pnz2OH5s3v1rF5YWHrVHgaBz58+JBWoVXpbh1rBQDbkRGgwmVcmEsE1oEAFb6OcWQviICMABUu48JcIrAOBKjwdYwje0EEZASocBkX5hKBdSBAha9jHNkLIiAjQIXLuDCXCKwDASp8HePIXhABGQEqXMaFuURgHQhQ4esYR/aCCMgIUOEyLswlAutAgApfxziyF0RARoAKl3FhLhFYBwJU+DrGkb0gAjICVLiMC3OJwDoQoMLXMY7sBRGQEaDCZVyYSwTWgQAVvo5xZC+IgIwAFS7jwlwisA4EqPB1jCN7QQRkBKhwGRfmEoF1IECFr2Mc2QsiICNAhcu4MJcIrAMBKnwd48heEAEZASpcxoW5RGAdCFDh6xhH9oIIyAhQ4TIuzCUC60CACl/HOLIXREBG4L2cXSH39+/fDw8Pd3d3f/75e3l5eXp6wr9oynxV79OnT/iAJv6+fv2Kf799+8aP5lYYh65NkiTFh6e6wq+urm5vb3/+/GnELHbAHMK/0L5bAFLf2dk5ODjY3t5285leGQJrIgkmKTDZRC/w2STwL9Im/+Tk5Pv370kjeH9/DxEhOiJGGoOojiiI0IhAuLe3t7u7O2rwtc4fvDk8PBxtNfEAOnN6eoq+1XE2wSomnajv19fXCRYLFe3WsUD/lkUS0A8OY3ARri4uLo6Pj8FwqAtByIgtSgxTAEwOYOIeQotoRfndaJQUBbLlWiySRv/RYWVvU4uNdaOI5xoj3QqpW8dEVBdHEqXMNHxWKhxU11jzymDq8QAvqXBMbxqeoQy8R+HHx0fMOvhDArMjRh2TYhRKFBh2w+tVvZ+aDjKGB/BfKEmitPSUFvgZVTggmhIjsaxw8S+jcKgUdgO9wiFgpFxpQ+1Ra1AaGnV70iZNhWfjvGiSNFO4GLrROhSBwAZpIBxiCAAmzg7GFOeKvIDCEXvD/cfRjKiLnkTlhKazCZdXMeoSQGcMH2K7dJKEGT6mNDE/EMOHW1fgm0jygLxNo7aVqQof+uT1CgWG463PEac0t4mMuUPf+rAkFT7EJJqzApI0ULi3bg3ERa+kKwc3baJ9vsKxTojSXZx+ooTwCsCI6/cwjVnAq1LvZ7TLcI8x3OK/GpJAVAibGH3zN0XwNrpalJDwRItWAJ1bwKbBrqEExBwTXDMVjukh3EkcxTmDdWtiIipyEbWJjYrVAb2IpptJhRvoNoEkIDlWkdE1s0uPIVdhwS0AtYvcM5kaBlprqJKj8OjIoYGC8jYdAy7WbzFRZL0QQFaPLxUOrDaNJCC8cgPcUzgqunwOyxuB3S0cTb8Zj3LaKzDLyBkfojNl8WnF6zt+amZQKnwzSaLpNTTpKdydF8DwIeXcHG86iCocYS/tyZPn52fcJWduMh2zjg5Uusk0ulbH/a1jXjG/GQIbS5IvX75E9xS9UcDtq/ZObZzYRhmeGsPfyrszRDTtzjeer+ZndBKKNhEuEF2rT9y6D7eOo4zhUYg2mSQI46Iu3Ewbw73CmhWoV8U1K6bftuWiA2YLeNt9osWxDUBrZHoiSiANUtluUOFh6EgSURduplW4e9apj0yuqWgaM4J2lX52dvbr16+wRbje4HnP6BXy1JVSuFM8qkeAJAFW0Qhk8DSPi5k01uc/fvxQ4uzOC+EqiEY4cVDFcM3aAF6GZ/eCR9FWuG/19tUZw8fGkSQxyEQVaGK4u9ixUX0MWzdfv9lmVKCK4ZodLDz1GlZdwaPRKA3ICjZHUxoESBINSqYMniF3V8RRPruWsY0dXcaiPGaQ/f39t4ru9CCmlWoR61bK1Exjlc7GGcPFMSVJLCxucHaVadPAypVo3h2ZrgVr2Sbcs/qIwpW783leWlAyEtGFeqVdfSp8OFgkiYuJRuEue7M3pxHDhm2B9l5si6zSlWtvzQrNTjBFEtEW8dYbXJgt0haNhBEgScL4eEdxemzvKEGwzd6cxnIdb7/C5IIdEKjazBQ3Nzfe3SghheNs4fLy0vNv+BObh57RYZniOcPZa9hE9P6BYRXmpCJAkqQihnet2SoaGtvCYwlsmEOAYzNFSOHn5+djRt38Il66BjXp0Kvn/qvvbmb8l8f/CyNAkkwBVEPjKfZRd1ThWOJqAjhMRBfME10cqx69LIGF+lhd5hdBgCSZAmOUwFOM27qjClfKG4baL9GN95pNL5yW2K4yURwBkmQKpG0Wv6MKV17/0MhsCgqBungGJnDUHGIYj0I0pQBJMgW9NotfWeEIfXa7L9yHNisN0QfN5EKFi9AVySRJpsCI/emxvbEpZod1ZYXr96g0gXTYapGct3tuY3/20bxYQR5PRoAkSYbMqaCJT07x/KSscP11JuV99vkOBmtGW8dKhFfFgxDmHyRJ8rHb2moWGgWF46kX5RIdPZxrm82AG1U4iuFmgCkjwboiAiSJCIs+c84Yrj93dW++0/etYEmNA1yoFwTcmiJJLBR5CU1wyrPs1RJiuH7wmnnpOW1/ahzQr0esWSaiCJAkUYjCBTS7SGELyqOCwvXLWnzxW9lMpWIaBxjDa4BPkkxBtdkSHU76CjdfP1Z6rwmhSlN5xTSrdOWTT3kObGYtkmTiuGsi08QmbHVf4UkRTyMw21KNREukavi/UJskycSBaymcSQpfhMB4Hj6RjsPqSQonSYYAtsTkvde8+2ibd2j4Ew8GK58NHtZtltNyvmzWqXkbIkkm4t+Sk5Ni+MR+tqnecr5s06PZW0mK4bN7q3GgMUlaNucrfH37UrNvB2oYtqwyJMmCxstfpSe5jsVGy9koyTcUhnt4MAYfjkmtyPIFESBJhmC2XKX7Ck/al8KdyQ1eUjEEiDnzIkCSzIt/UuvrX6UnwcHCGgTWt0rX9HqhZXyF97zqXijE63ObJFnQmPoKb3mGsCCY6KqLAEniotF52ld4krtJ52NJlll4NQiQJPMOpa9wLsDmHY9FtE6SLGKYjJO+wpMWYNxxWdBIF3SVJCkIZm1TvsKTXi7DBVjt4enTPknS57iIXvkKT7oDbH13L4oYMdNDgCTxAOn55ySFc5Xe89DW8y1J4SRJvYHQWPYVnvRmRa7SNRCvrwxJsqAx9RUO1/WvmOEqfUEjXdZVkqQsnvWsCQrXf8aEC7B6A9O5ZZKk8wGy7k1SOFbp/N6AhXKjEnqFkyTzEkNQeNK1EC7U5x2/uVonSeZCPrVdQeH4YJp+hta/VTfVM5bvGQGSpOfRcX0TFI7Dh4eHbqFAOumVXQE7PLQ4BEiSRQyZrPD9/X2l9/pvXygNsthSECBJFjFSssLh+t7enqYDOA/vcLMNLuHlM/hwjJ6Fms6yjIcASeIB0uHPUYXrX5Os/8pss/7DeSwuMPvgG9d8T1s92EmSetiWsjyqcNy3pNxv038pvpTTUTuXl5e2DHf7LRTFEyRJcUiLGxxVOFo6Pj7WtIdo2dVC/erqynU76bqOW5FpDQIkiQalGcuEFI5TWeXNiV0t1E9PT11AlSsRtwrTegRIEj1Ws5QMKRwOKaV7fn4+i/fDRvFZTPcCHp6CSnpMYmiQOVEESJIoRDMWiCgc29Gay5441725uZmxG7Zpb+9H47yty0QeAiRJHm6Nar3G/vB4ieatPYiWMUvVjz8+PnqowfmyrWpOW66vr8s2qrE2r2MkiR0jzRXEi4sLW752IhLDIRjcn6hZhiGMe1tcntga/PQCODaB4HyDdtkESdIvB5RTiGbLFKFeaa1GMUROF+VKzswbKgO49eAYSYIBWl4MN7I5OzuLcgjPCc51Dxku1x0cHLgK93bU3UNMV0KAJKkE7BSz8VW6tY7r3tETctz9MstaHTtq7iulMBkdHR1ZzxsnXE8aNx1uroFjJEkDkMOj7B1NUDjOtfCsaFTkiKX39/deM1V/InS499XBQ/CsUoua8Zvl1TedOEaSaEZfM1jFCBw4tRMPaR4Ih8awrS1WL5453AWsupWtwR2no8W7GTXYlWObTJJoCMRIYckZHdBSBbYyDHl7WiK32oh8KO+q6hpejRP7jrvoMlCdUqVDxzaTJJoADs60vLSco3BwUbNch8hRbApxw3WHe2m1pTVsUVQ4MjHSYefLHu3TsQ0kCS50j1HCy6+60nTZlalwmEDc0CxIEGbd9kqlh9cksLtWyrhoRxknzUDCPdFIjcxuHUNnN4okys4ahtSOf5Zp+QqHCUQqzXMdoHvBmIZpcjizQN4Fm7DomAQs64OknarhUu15ulvHXADh5OpJgj6KtLRkGEsAGYRAVHcRK5t+B3NjzSvzsZXt3Uw2rAhNQiQTr2Bhix5bFO6DJaYhzCATL9GhC0DZum22OpGDBO7Vw589lJGA1PE5XvslIHd6wgDj2ayAzW4dC/gsHlo6SaoOBBADK8AQyxNLEvdDzpnvMikyYeCMyzJYHGCTiTKY6jJmLNSCTkTLRbbWRMsNMqPON/BBbCLqWAZtFk0SKzkRrjaZGcJ5i98ZQzVWRb+URdSFaHHeMmYK+TiKMig5Bh9AL7UMHmuidn5USLUdGLMfdSwwcOFDCyUJFf7vsGKaSXpgE8AhOGOxCiWjIv5FWrMcQOG8KU3k3xjRa+dHhVTbgTH7UcdEGJWZSyQJFf6/wcUQgiJj7JmYjykgHPz/54rux0SXsqtHhZRteWLFqGM6XEOllkUSKlweS+wTQpAT2WarI24X17bx2zbROBEVUmN/bHNRx+TxzspdBEmWq/ACe+mWFmMJPPiFUcS94vjLuCMXS3fc646Zgg97jyG8gvwNJMnY+0uxuhEHFO/SEfPDmS0U7npg3qOGbVVzFQqCR3+M7M00aS4Y4OQcZ+N4TSrfsuaityFpkqTgQP8NVKcAtsskvhgAAAAASUVORK5CYII="/>
  <p:tag name="POWERPOINTLATEX_PIXELSPEREMHEIGHT#5C6D626F787B656C6C6572207D" val="183,3333"/>
  <p:tag name="POWERPOINTLATEX_BASELINEOFFSET#5C6D626F787B656C6C6572207D" val="2"/>
  <p:tag name="POWERPOINTLATEX_REFCOUNTER#6628782C79295C72696768746172726F77204C5C6D626F787B205C20645C61615C205C207D28782C79295C72696768746172726F772028612C6229" val="3"/>
  <p:tag name="POWERPOINTLATEX_CACHECONTENT#5C646973706C61797374796C657B5C6C696D5F7B28782C79295C72696768746172726F772028612C62297D6628782C79293D4C7D" val="iVBORw0KGgoAAAANSUhEUgAABpoAAAEoCAIAAADHXbXJAAAgAElEQVR4Aey9P+LWOJaoXdzbC6hiCQ3ZZAVL6GIFQHhDYAVAeEOKFUClkxWsgOr0ZtW9AqglMJ1NyPfM+GuP2rJk2a//SPbzC0DWK0vnPJKPreMj+c63b9++808CEpCABCQgAQlIQAISkIAEJCABCUhAAhJogcD/akFIZZSABCQgAQlIQAISkEBdBF69evXDDz88ePCgLrGURgIXJvDly5d79+5xYb5///7CGFRdAhK4BAHdeZfoZpWUgAQkIAEJSEACEliLwN/+9jdcBm/fvv3HP/7x97///cOHD2vVbD0SkMAtBH755Zc//viDC/PFixe42vHu3VKb50pAAhKomYDuvJp7R9kkIAEJSEACEpCABOoi8PPPPz98+BCXQS/Wjz/+2KdNSEACBxL485//3LeOq/3+/fu//fZbn2NCAhKQwJkI6M47U2+qiwQkIAEJSEACEpDAhgSeP3/++vXrsIF3794RqRfmmJaABI4iwBX67NmzsPVHjx7hgg9zTEtAAhI4B4E7fgrjHB2pFhKQgAQkIAEJSEAC2xH4j//4j6dPn/71r38Nm8CXh/sgzDEtAQkcToCrklW3oRj4+NxNLwRiWgISOAEB3Xkn6ERVkIAEJCABCUhAAhLYkAC+vMECWxp7+fKlUT8bQrdqCdxAIPbo/eUvf3Hh7Q1EPVUCEqiOgO686rpEgSQgAQlIQAISkIAE6iEw6ssz2KeeDlISCYwSePLkycePH8Of9OiFNExLQAKtE9Cd13oPKr8EJCABCUhAAhKQwFYERn15jx8/9mu2WxG3XgmsR+Cnn34aLJDXo7ceXWuSgAQOJqA77+AOsHkJSEACEpCABCTQHIG//e1vTJJ///13vh359evXf/zjH6jw/fff81lJ/pgw83eCD0SM+vJQzSV7zY1YBb4sgQcPHmCmQvW9hEMapiUggXYJ6M5rt++UXAISkIAEJCABCexKAPcWG8zz98cff0w2jF+PFan8/fDDD5OFKyww6stDqS9fvlQorSJJQAKjBEYvZD16o6zMlIAE2iKgO6+t/lLaSgnwoNDFJjC96RL8S/r169e8EqxUaMWSgAQkIAEJFBPgTsdNDUde8Rn/U/DNmzevXr36n+NGUnFQD+GHBCSeIOqwkR5QTAmsQwAX/P379wd18abBb90OmHgoAQm0RUB3Xlv9pbR7E0j56VhV1LvtuhVGo5J9+vSJPTtGfzJTAhKQgAQk0AoBJr348jL3u0lFCGrjntiQIyzeRB8dva1PdrQFJFAnARbIP3r0aCBbo28aBlp4KAEJXJbAny6ruYpLYJQA3rc+zm60gJkSkIAEJCCBSxEYdWx1BHDSvXz5kmVrd+/eJYcbKHtUEb9GEN/A90fE+sOHD9lur4mgdWIJBx/ERDtm/r6iu9TIV9kzEeDi5RLmtUSoFIcYMUxcmGlaAhJolACBOE+fPh18/aY2XQjzR8i1QoONzqutf5XnYAJ37txZUQJf468I06okIAEJSGBnAjwZ46ob7CLfycDzKHPj58+fp0TiWxlMleOn6s+fP1ceo8dD9osXLwZ6+SnbARAPJdAigdGXEz6ut9iVyiyBmABe+/ipIy5WQ86vv/66yosE3Xk19KYyVETgHO48tgghDoLICKZbvHWsfOJUUfcrigQkIAEJ/JMAtxLWpnE3+WfG//zPzaVwC7kPHz7wFvp/zvzuux9//BFPX5hTVXp0RR53Uj9/UVU3KYwElhHgFQWX8yB2GIOGoWv0iz3LOHiWBE5JYN2J/KaI1lrp/782ldLKJSCBPQnwjML6IB5H2O6XORgzKP4ljTvv559/3lMS25KABCQggdYJ3O7Lw23H8lvi+0IUxPqttcYkrHaVdLdOJ66Kt+hxpjkSkEBzBHhIjoN38O4NzFRzeimwBCTAHbwhCLzaXEVa3XmrYLQSCRxPgIAC3je+fft28MoRyXjlyIonnmBqDog4nqASSEACEpDAPwmwBmQ0Lo/f2RdvMuibd0jcdNgsj1Wr8eSZW9U/26nrf6b08T2UzQGb2O+vLpRKI4FaCXA5c1EPpOM1Q4tf3x5o4aEErkyApw62xWiCAHKutRWvi22b6HGF3I/AujG6u23GMbrRzyi1tRbqj1ZupgQkIAEJnIAAzrjBhvG9Uji8eHvUH8YJ3hsRG55yBfblWatbm4+MyXzsZ6x8aXDP04QEJDCLAPYn3hXUh+RZDC0sgQoJdFtOIVj/cq77ymX/L88n/PW/3q5Ct7cVUTV8E4x09y/Vdp8I6+onv0tQbPKF6CyRdOfNwmXhCxHo4nW58rsLnokH8QXxjT9PZB933uhGPxnBKpxEZaT1JwlIQAIS2JNA/p6Sv4Pkzw21WGvXmLDOW9Ipyev/cMctWnuuBC5LgDk/29HE6nvJx0zMkcD5CDDTx30ff/aqXFMi7J49e8YqBKICy89avaTuvNWRWuGZCXDlMwOJ396ndN7HnYcRmfWGwViDVH+ZLwEJSEACvDfmPdYoB14vZ/amSU2PR6viIbieHfRQKt4dH7Fr8zmOkjRTAhJYRmA0IBdT4HdvlvH0LAk0RyCzFiGjS1UPMO6dl+kpf5LAkACOMy77d+/eDX847hh5ZvnykJQYQ8IQjhPZliUgAQlIoFICuNhSvjwkHnyjdqDDrLfcmVYG1e5wOLplHrN699LaAb5NSOAoAjxCc5kPWsc0eeEPmHgogbMSWPANHN7z1fMykn7RnXfWwaleGxJ4/vz5got/I4HYknxBzR8/flxwlqdIQAISkMCJCRCkltoyr9M6s8k0W+bFn7zIsOr3kcmU2ecnnstHd9Ko6tXdPihsRQJXIzB6mbMKx2/HXW0kqO81Ccx9s8gSt9rc/brzrjl01fpWAgTZ3lrFGucz9ZprhrpmZ0261pDUOiQgAQlIoHYCvHPOh3tnPsQ2991SHBRzCB1uo6NBhSt+de4QvWxUAhIoIYBNG31DX8lzfokKlpGABBYTmDsj5jFpcVsbnag7byOwVntyAqP3/v11XubLQ87FJ+6voy1KQAISkMAOBHBs5XeG5aV0Rgw+kZH5Nf6J3aPjzP1zUpP2ud7J/SW3RQlIYBUCowF6ROyyFHeV+q1EAhKolsCsRxdWFWReah6lo+68o8jbbtsEjv2ETc+OD+/2aRMSkIAEJCCBxQQmHVh5B9zoetWMMDW8FWMb2dGtJ3j9XsldPgPQnyQggVUI8PGfUbc+Ow/4TYxVCFuJBKolMOvRpYbnlpik7ryYiTkSKCJQw0Khu3fvFskaFapn06JINDMkIAEJSOAAApPuvBUfZKmqBn/Z6Jc9uD/WtjPOAaPBJiVwJQKpBXSjJuJKYNRVAmcmMPfLkHUaBN15Zx6j6rYpgRo8Yg8ePFimYw2+yGWSe5YEJCABCaxOgH3fJzdhWNGdl5o8r65XpkK+ajW6UWD+YyCZCv1JAhJolABvF0aNEpE7VX3CslG8ii2BOgnM3ThvxaegFYHozlsRplVJ4AACyyxLna8XDsBnkxKQgAQk8N13k6F5vMHKx9NlPno7APzy5cvF76IGVS0+xH05qrKheYuReqIEmiYwut4WjfTvN92tCi+BDIFZ7jxCYfJPQZmGNv1Jd96meK1cApsTYF60oI3yedeCyj1FAhKQgATaIvDrr7/mBZ58dVQ46aWeGjaYT0k7GqGTJ+OvEpDACQgwUR99oiaG19X3J+hfVZBATOAEG+ehlO68uGfNkUBLBPjCzuQsa6APbyDZ93eQ6aEEJCABCVyTwIcPH0aXnYY08t/BoCQBd6OT4bAS7j5zt6oJT18rTWje6Dt5QvNYgbtWK9YjAQm0RSDl5eeT33z4uy1dlFYCEsgT4EkgX2Dw69zp9uD07Q51523H1polsBMBoirKN/L78ccf3Qdkp46xGQlIQAItEBj1bQ0E594xyIkPCbtL3Y9YpfLp06dK7j6uqov7zhwJSCAVoAeZlKdPaBKQQKMESp58QtWqdefd+fbtWyioaQlIoJAAkQiTMbrMXoieK6zwlmJfvnwhdGIyvIL5GMarzpX/t6jvuRKQgAQksJgA8dqT38H4+vVr+b2DcL/ff/+dOvn8Oo48HoIP3yyvh0N44KNHj/rDMOEjcUjDtAQuSIAoPKzWqOKfP392acsoGTMl0CIBZujlHj2eZJhr16nmn+oUS6kkIIFZBLrJGBEHHz9+TJ3IMqgadixKiWe+BCQgAQnsT4Dp66Qvb+4O0E/++29/XUpaTEXZTK4ULqncMhKQQNMEeGnB7tKjz9KYDl5UNK2dwktAAj2Bcl8ep1QbmodsLrbt+9SEBNomwCMIzxm8PGROQhRet/yWf0mztzeBFfry2u5gpZeABCSwAYGSJ9qSlbYbiLZ+ldwlU2H1KTff+kJYowQkUDGBlCnAxzd3s62KtVQ0CVyawNxruWZ3ntF5lx7KKn8+AoTp6bY7X7eqkQQkIIGNCJS48ya/g7GRbKtXm5qoE49TvpR4damsUAISqIcAOwMQjzwas4wBqeFjPvWwUhIJNEqg5MknVK3ml5pG54U9ZVoCEpCABCQgAQlciEDJQ23ND7LlXUVo3ugUnRpSH8cor9ySEpDAaQiklt5jLavdP+s08FVEAjsQKHny6cVgrVvN+2bqzut7yoQEJCABCUhAAhK4EIGSjfPAcY7oPPadGO1aInH2+WjVaOtmSkACtRF4/vx5SqS3b9+mfjJfAhJohcAsd17NK20BrjuvlVGnnBKQgAQkIAEJSGBNAnx/drK6ud/BmKzwkAJslJPaNc/QvEN6xEYlUDMBFuCPivfLL7/wFmT0JzMlIIEmCJxp4zyA685rYtQppAQkIAEJSEACEliZQMrDFTZzjpW2qdA8NNWdF3a3aQlIAAIZs4BHT0QSkEC7BGaF5qGm0Xnt9rWSS0ACEpCABCQggdMSKIzOa11/omn4KuWoFjym+xGMUTJmSuDKBFiAz4ZZowQy7wZGy5spAQlURWCWO6/yjfMAa3ReVaNLYSQgAQlIQAISkMBOBEqi806wcV4mmiYTg7NTH9iMBCRQJYGUcfjHP/7Bd3WqFFmhJCCBaQKz3HmVh+ahre686S63hAQkIAEJSEACEjgfgdSXXkNNT7DYNhNN8+TJk1BZ0xKQgAQ6Ak+fPk2hyJiU1CnmS0ACNRA42cZ5INWdV8O4UgYJSEACEpCABCSwK4HffvutpL179+6VFKu2DGoSTTMqXv1v3UfFNlMCEtiBwIMHD1LrbYlr/vLlyw4y2IQEJLAugVmheTRd/3OC7rx1R4i1SUACEpCABCQggQYIlKy0PUFo3tu3b1OdkVpMlypvvgQkcCkCmQC9zBL+SyFSWQm0RWCWO6/+jfOArzuvrRGotBKQgAQkIAEJSGAFAiXfwWh94zw+gpF5dnel7QrDyCokcF4Cjx8/TimX+rpOqrz5EpBADQQyjwSxePWH5iGz7ry448yRgAQkIAEJSEACJydwhei8X3/9NdWLTTymp4Q3XwIS2IEA37dNtcLGo3M34UpVZb4EJLAPgbnXbBPPCbrz9hk8tiIBCUhAAhKQgAQqIlDyHYzWo/MyETRNPKZXNFwURQKXJJAJ0HO97SVHhEo3TGBWaB56NvGcoDuv4RGp6BKQgAQkIAEJSGABgcJ31GwGv6DySk7Jr7TNzNIrkV8xJCCBwwlk5vOZ4N/DxVYACUggJjDLndfExnnoqDsv7mhzJCABCUhAAhKQwJkJlGyc9+c//7lpBJnJdiuP6U3zV3gJnIBA5msYfDK78PvgJ+CgChI4AYFZ7ryMK78qFLrzquoOhZGABCQgAQlIQAKbE7jCxnmZpXCZKfrm6G1AAhJoh8APP/yQebGRWc7fjopKKoFLEChclNCz0J3XozAhAQlIQAISkIAEJFARgZJ31E1vnMdK24zLspXH9IpGjKJI4KoEMuYiEwJ8VVrqLYFKCZQ89oSiZy78sNjhaaPzDu8CBZCABCQgAQlIQAK7Eij5DsaPP/64q0yrNpafZrfymL4qEiuTgASWEMiYC9bbzg35WSKB50hAAjcTmOXOa2hHDt15Nw8NK5CABCQgAQlIQALtECicf2aWmNWva+bBHb1YQFe/CkooAQnUQCDjzkO8jKmpQXhlkIAEOgKzLtX8VV8VUt15VXWHwkhAAhKQgAQkIIFtCZR8BwMJ7t27t60cW9aeeXBvOupwS2bWLQEJjBDIb5+XMTUjdZklAQkcQaDwLWYvmu68HoUJCUhAAhKQgAQkIIGKCGQ2leulbNrnxYM7i+B6XQaJhh7TB5J7KAEJHEIgYw915x3SIzYqgVkE5l6nDT0nGJ03ayRYWAISkIAEJCABCbRNoCQ6r+nvYOQf3Bt6TG97nCm9BM5CIG80fvvtt7Moqh4SOCeB/FPBQOeGNs5D8j8NpPdQAhI4DQG+68dm51+/fiVIgX9J94lffvnlwYMHO2v65cuXTgD+HRXs2bNnP//88zKpUBZLzRyVmvnrG6I2jDL/sllS/8dj2W6LyBCMHdmJhekE67qj0xHB7t69y78IxsyZfxHMHZ2WDQDPkoAEygmcPjov/+C+m/0v75G1SnKfRXf+4vtgd5chyOjp06er32hwZ3z8+JFG+4eN7s7bN7rnbXctmCeoh/FAv3TjoXv86B45ePZ4/PixnVLexfnXGxD+6aefymuzpAQksDMBLtLyFrGN5YUPL3nn27dvhwuhABJokQDusMkZ0adPn7a4weMh6p+Yu+ez7hm699aRyCNdV7BJP92kPJ20uPPev3+fl3zwK02/ffu2e1Qd/JQ/5IkWY83f8+fP8yWX/crcBqm66c2sGjqnHs/ZW4ycWZJYWAISOCUBFqLmp6ad1rwd2f+tz1rA79y5k6oKf9bcPXRSVdWTz62Qt3T8Fd5tudG8fPny9ttfdwvmlVVJu9x28STS7ondqfUMCZ6mXr9+PdkvXA5v3rzxeaOk4zJWhQuKa6GkEstIQAL7Eyh87OkFe/fu3e33x762rRO687YmbP2nJbCzOw9LxHNw57y7nela7jweX+7fv3+7PF0Ns9x5Hz58YOoy62XLqJxMMGiXv7UmGAjGMzQO1tHmyjMRjHpevXpVfoolJSCBCxLA5mAJuTug++TsnTKUnHwXRTHedpTDxF5RmJAfprWY09WDv8oloSRvUx49epQ6BfHmvjdKVVVDPs8G3CkW3wpxri0Oiuf2xOu0BRAYWriQ2nUWL1B5z1MwCAzyElPQS4VTD5/sWk9BfbWzEt1DXbcPAGaEJ97ann/yj/3Gx8zqbgtLYE8C3Oa4UZa3+Pnz52PtYbmo/1US6+OfBCSwgABPP5MXG16zBTWPnkJVk82VF1hLMOxdeaOTJXkAHdV9kInwPOpN1ja3ALOaQUNzD3mZs7pgTJKZ9syVxPISkMBFCJTcieYawxvLYwaPhY/NzKhwGovK/Zc47oymhT/RX/hQZnUZd+HOgVvYxGix2++5s2S+QmE89YuHBB261pPhXNSM5FE7xshEo7m1bVeeZ9TRkdxlHkVvO32tWQKnITD39WRbivspjIxl9icJSKAuAqwyJviZsIs49o0nUZ5icagxLeH5r3sE5F8eE3nnzEPY5NyDKANexSxbhEWUIq9tX7x4EQvG8yiTFmToBOvuEAjGIdJOPnnzgp0XSlTuOo66xqLSSKACApiFkji7nSXFDGKrd240bA7rGh4O0qOOg0GZ+g8JZSI0nv0cYlFRkJsOzgVuf/91L/znfTB1u6G/WHxdHqNHSe7Cg+Cv7k43aJSO6O6//BrLyT3XAL0Yy+IcrAGc4yFBv/dPIAwG+mh0ZkuH0q2Mq8UCLDuRhy5G8qgdY2QSo7es2i3OGh3GfUOjKvS/mpCABA4kkH8qGAg2aiEHZeo6bMv7qLQSqIdAyZRgxZd1VLWi7VhLMGYLK0qVj87DFscuOXI4q1AdnmjzT2OdLnjZZg0zqo0h0BATKmSerIrHa0rGNQxy0LSktsnmLCABCZyGwKjxGZiO/Q8xVscSju8UIQRM7rHi3d76qGMOrQk8zGvHLTszUeFONClb3DTPQiW3YJqOz6VfkGeyUQtMEhh9QMoEomaGAT012dxaBRiu+auVEbKnPHm98s/hDO/86f4qAQkcQgAbEj4DTKbnTgMPUSps1MW2IQ3TEphBQHcesOaayLwNzbjzRmetJXOPuEdHZxQDwTIPwYMKkXlwLs+mSDsoNnkIyRJXox69SZIWkMB1CGAQBvanhsNjHTQ4CPIQmh4eaBc/e8y96WReIGXuwnCL73ezpj3c5kabXnYrb7of1xU+tgMMEmhnWsk8vPEokjlx3Z8YP/mrlV8XPFCtK2RfW962cBn2JU1IQAL1ECixM6EhyhvPevTqJdGd16MwIYF5BOJH6tAWdOmSV9aFrXavXidfY8YyjOasJRgPN8zc+IMGfzwF3iJhaiIRG2JccjRdiC4uFs9JYkolT5CxZ7DcDxhLhUaTHj3w3qJ43Kg5EpBA0wSwOZN2I7ZvG+UgCdb1WBuVj6DhPtVudzPHiO+wqftmXs345tUPiZSHbnDfRJLyOQ8PMDwn9E3EiWPHTJ5V5b+CbjAq6NwSmTN2IzUGSqqdVSY/KrpxspswJZIPUA9GssO4hKFlJLAzgcz9bnAJc8g1vrN4tzenO+92htZwUQLMCmIrMMhZy2s2ipjnBh6m8TrxkJ15LBuI1B1uKhjSIhtNzJ1njk5LBr487CwTg1EgszJLiOXnKoPHUA5vf5KjxdH+CjNpaJamFpaABCTQE+CWEdqT0XSLj7O9gqPxX72ao3eZ/tyaE9wdBq4EDhffyrlb9UziRHzvi2/E5fe7fI90rRugt3jsDR5mykf44BkmHAa7WYCw0VR68SBfjDRzYv7JvypRM1r4kwQuRWBw60yZmi6/8HVIVQD9FEa+T/1VAvUS+OGHH/h0w5MnT96/f88WyCWTtN2UQbaffvrp1atXNwr222+/8X2JXmyePtkaeZXNs0twZfZgBvtf//rXXjCmIoiK1n3OsgQdig80fy7tlu9Znq/KXyUggasRiNflxQQy8/y4cG05+Q3pB76P2oRPycOdlK9VhF+fQBHuhtxnU6fk87lbZe41g3sfHysIb8TUzCgqvN/x9So+eZEXhl/jDzhMnmIBCICXYdCj4MrlgbA/zCcyU1xG2g7fxCj88hgjP6/Inr/mDUje+Owpp21JQAIdAe6e4a1zEkuLzz+68ya71QISaIMADqaSedr+yiBYie8sFgwTzHfW+nxemKziMusqxCfIS+y+8tEET2ajT8Z408K5B2ELK/rX8IHmnxcRlW/dHvvhyFFcZkpAAvUTKJlwVjV/nos09G7E5+aDa+LyNeRg7QdfkkWLcodaSoXMHXBw7xt497ih8+YpVW2Yz+3sl19+CXNS6Xyvpc66eD5PRCFenhyWPWuNYlyxqtH6yQzfiabKoFSh4zhVw7r5+cezOh/C1yVgbRJoi0CJnQk10p0X0jAtAQnsTQAX1awNAnaTD4/e3EkUE5hwSoleq78rLlkBFIcV8ACNN61Hhy+P1+P94SqJzCyrrz+Uoc80IQEJSCBPoGTCOddc51vc+de8Yyi8rews2OLm8KaFSjHZIKzpdh8HNWR8E/29j5dVYevci7mhl+iCkH0lJeV9R1VCKSwTu1lnjYqwW8Nqu/TcOXBcw2ROSRO1Ta0zlwz65pFOArGABCSwOoESO9M3Ssxy4cuq/pQaEkbn1dALyiCB1QiUeIJWa2xORXMFw13VR0czt1zdl4fsmOzJWSsPZ2HTXZRErzcOwdV9eVRewip8J9/LY0ICEpBAhgAWrLermWIt+rw6dYjpzujFT7P8Hfmq9vmVALdwNoI3gVdKazWdef/X3fvgGb46YqpTfusJT1xLYOvpCfDsEV7LLJ2euw9JeHpfbZ/g160drOHA7tsdJGpz5+VtY0ns80BBDyUggU0JlNiZXoDaDE4vWD6hOy/Px18l0BiB/KPGgcrMEixcQsLsZZYtnqVjieMsXHISlmcitOIa21BsJpwld5TQzxiebloCEpDAKIGS0DxcNs35vHpl89PpzGZhfQ1VJeIAN/baX1HCfKgR/rjBlnn4jArHBn7AuTfuwppXVL/dqsAb+lXpR9y+c9WZDCWbLDC3xbB84cZ5Jc9CYbVbp/OXDK1v7QPdWkHrl8CZCGAq8+8tBsrWZnAG4qUOdeelyJgvgSYJ8EBc54xl8hkoxB1OIfCmbfeUX+Jk7LfJw8nYp2cFKYSqFaZL7ijh03xhtRaTgASuTCDv7erIlFjFahnmHRB3796tVvJRweLVlOuuA8oDAWbokuMmXh6NHp44qtogs87nloGQ9RwOIh8zXzVJycwsN/VTn5///HFfbFkifFGaqoEht93jX6rRfP6kPHkTlK+83V8ZThgH4kPv+Lc2AYZc92lBPcULLpC5d6KSydcCMbY+RXfe1oStXwJ7E8g/oO8tzT/bm3wG+mfB73jJ3D8PsZp17vqRvp6SRGHl3eKmcGa1qZMRySdXAVNm7l2qBIhlJCCBExMoic4rMT7VIsorOOut0uE6Mj3ub4UIw92wcNO6cslnOdFKdpvtmw4l7zMzifD2minmTxDAddK/WeSQ+eeCgVHy/DArqmVu15QIUOfUOn/V5E3QXEpNlGdA3r9/nxfMJa+LmtCoKiG5DLlY2Ie06TdtRyEtsTO9bFza674w62veOqE7b2vC1i+BvQnkHzX2lmZme7x96jfPRpGNVrOGQpXMXbkf8Inb/tGWZba8KwsrWT1dWH/hcpXVxbNCCUigRQIl062m5wx5L1JDN8dwxwlGGo7ILe6G5S//ZoXmIXB/uyy8TDK7+BXWcJ1it4fmwapklrvp9VJii+p05+XfCuRN0ClHaf/Qfkrt6lGKocVMpB55mpCkxND1itRpcHrxMgndeRk4/iQBCexNIFwzss9i0vyTWac/94PwAToUcjtAJU/SFxtRy7oAACAASURBVHwPvB1wa5bAuQnwsqRkqlnyhqNaUHkFS6x9JaqFO04gEp9Q30KwPK6wxXDf2DA/lZ41iihc+AYr1dx18geheaArXGQwQFQyy93ueulWPAxEig/rnF3nneDl11Ssb6M5Poju1nEXHF23sMVaznqxVKfBKSGgO6+EkmUkIIEVCEz6p9iopX/Lx3PkgvUjC6QseWDlNXJ/S2BWs08wdolg3toX9LinSOCaBAonXfvYt426oDfUo/Xn5+GjpxySSQhGaNuZY2zk7SrfHG2uO29WjOc+r+4O6crVG+2fkbqawxeN5W3hTctfKV1V25mCQmdi+SYt5brfXjL/bBZeube31UQNeSBNqNCKkK3cwirhWWJnQlF154U0TEtAAhJYQiDcDmbWNj1LGvvnOXMfRHYTrOS2fcEHx3/2m/9LQALzCJSsbpsVVDWv+e1LT+4UPtfaby/yeAsDH81GoXm0XXgHYZIz17FCyFjhWGIj2mXxZePszp4buj55RbrsrWf4rJUCVth9qdPz+SXT7Gqn1vk30yV+0jyc5n5148vdusxNCWahLrEzfYVc19u9wOhb2ShhdN5GYK1WAhK4iUD5F/Ruaua770q8Zn0TPF/uZu5LZp6Fk7FefhMSkMBlCZRE580KqqqN5GSsWX4eXok64T6tiLRpPHjhHWRuaF5HEj/dJHDKLHNIVdJZO4sx2DlrWb8gM9gnJd/UR1PyaqFad17+2azwmprk31ABLmFeOUxe7A1pVKGojLpPnz7tNgGpkMACkWa586o1OCWK/6mkkGUkIAEJ7Elg8UPqAiFnPYLUJtgF3wMv6GJPkYAEIFAyhd40JGfrXpicSOfn4VuLV1j/IDRv061aC+8gy+Y5zDzxIOMVGh14hJkQaDY36K+Q4VmLhaF56LjsgaRwpe12cUBNb5wH9lnvgM86FAd68QKeP+Kju5dGhYZlUImHMYFuhsJrNk1lDCefc52N8+CgOy8/GPxVAhI4gMB2z5E3KlNbHMFkNMqN+nq6BCRwGgKT3i40bTo6b1LB+ufhHz58CGfC3Ao3ncWVBGziA10sAx49Pr/OH+Fg9A6qURsuY3x8i+s8zfU4VxFmp6FjFIzLQnUGPsFRMRZXPlrbILMkZOaWUTdobvXDyXfA9NSyrlld1J0r5KLeaJfPnRWxuRMQKLEzoZpNP/zozgu70rQEJFAFgT0fCMoneMsiFDYFGk78Nm3IyiUggaYJ4FIpkb/pXcwm7WH9LqSBq2VZ+FVJR1OGUJpJYhS7/e0ag6rpcVXIc+tigw3vFi+GHdQzKvamA69kml3h41YPavKhEc/1Nd15PSITEjicQImd6YXER9/0Tcq98/quNCEBCVRBoNrHuJ0Fm3xkrKK3FEICEmiBQGEcVguqJGVsPVqZoJ5wBsIEY9M3W2FbSabffbfzjS8jycV/Gmx4t8zNSvhnCcbFvsKSysMYw1T5mkfdZHReiZc8pbj5EpDAKgQKb3BdW02H5qGC7rxVxoyVSEACqxGo9jGuWsFWQ29FEpDASQmUTKGb3jiPfsvPoicn4Yf3/CBsatMIKZQt8fBSbFOX4uHMWxGAUMrwEmYt6rL4r0H456j6my7xbn3jvFFig8zW3ysM1PFQAs0RuNTGefSO7rzmhqgCS+DkBKqdUjYdiX3yQaN6EpBAlkCJ76b1F9Stz6IH0QSDb2Jku3fJj6F7KHW+L7FSZHbOH4yNZa5efIKDeka1ODw0r+aN8yDmyonRYWOmBOohUGLoQmlbv9Ppzgt707QEJHA8gTqnlDxfHo9GCSQgAQksIlDiu6n2VUqhxvnovPon4aHLldnF1jv9hc2lCLc+yUnp1Vz+YHa6bKVtSWgeQaybfvJroMhoR1Q+6iYvzLwhGlXZTAlIYEUCJXYmbK71cA3deWFvmpaABI4nMPmodIiIuvMOwW6jEpDA7QRYeFJSSZ2vUkok78q0Hp0XegGWhV+Vsypci1S5Y6Vc3zOVXPzZ2RJ33qahefRCyTS79VHXuiE608WiLtckUGJnejKtGxwU0Z3X96YJCUjgeALVes2qFez4PlMCCUigbgIloXlE5dT5KqUcbegOKz+rnpJv3rzpNvhjdrFphBQqlwwJirUes1BP594oCe7d7iGEEVLilYubw4HLF1fj/EHOpn7kwu9rtz67bt0QDYaEhxJoi0Dhy6peqdYNDor8qVfGhAQkIIHDCXSTmcPFiAWoVjB2w2l9Eh7TNkcCEliRQMmyytZD8yZxVWvDe8lf/fdff7hpoiR44QSTnE0Z7lk5ftXCGNuUVCVOQDyGmzpwS0YdMtT/SIMxyfjsjM5LDULzJbADgRI7E4pxgjud0Xlhh5qWgAQOJlDt9kbVCnZwh9m8BCRQPYGSUKzWN86rvhPqErDEw3uCSU5d0A+VpsSdt2loHtqXTLMddYcOExuXQPMESuxMqOSm7zDChrZL687bjq01S0AC5yFQf2THeViriQQksCqBEt/NCaLz8kExvpLpxxQx3SUeXh0rPbHWE7/99lsmmqzXbtkXNvrTJxMl02xH3SRGC0hAAhkCJXamP/0cBkd3Xt+hJiQggeMJ6DU7vg+UQAISOBEBfDclM3mj807U5xOqFM52ThCzMAHiMj+XhOYt/sJGIcWLbJwHjRJ7WwjNYhKQwCwC19k4D4vKe5oOju68WYPEwhKQgAQkIAEJSKAZAiWheShz7969ZlRaJKjvinpsJe483bs9rhMkPn78OKlFDSttm9g4D5KG+k4OJwtI4BACJXe3ULBGo/PYaJcVFY8ePeqe3HTnhX1qWgISkIAEJCABCZyHQMmySn035+nvAk1KJjyNTnIKtL9ckQ8fPpTo/PTp05Jii8s46haj80QJSKCQQImdCatqMQidJRdv377ttOB75cTo6c4L+9S0BCQgAQlIQAISOA+Bkui8E2ycd54O21gTZgJMACYb0Z03iaiVAiUrbdk1b+vvyZZMs1sZdfltOlsZGMopgfMRKLEzvdatGJxe4C7x5s2bMIfnN915IRDTEpCABCQgAQlI4DwEjM7r+tINrToOhbOdn3766TzXwLU1KenxrUPzrrNx3rXHmtpL4EgCF9k4L3xDw9IK3sTozjty2Nm2BCQgAQlIQAIS2I5ASSiW0Xnb8a+t5hLnjouva+u1xfKUrLRlW8knT54sbqLkxJJR18rGeZP6uk3nJCILSGALAiUvL8N2W4zOw6SH7ya7NzG688JuNS0BCUhAAhKQgAROQqAwKKbF7WPiHsrvT+/6uI5YiWOlxUlOPB7MgcCvv/46yWHr0DwEONmoC6fTk3gtIAEJ7EOgxM6EkrT45BOG5qEL+yTwr+68sFtNS0ACEpCABCQggZMQKNk4j6CYk2irGlME3DhvitDZfi/5pm03IdxU85Jptk7kTbvAyiVwegIldqaH0KLB4Q4e6kgcvV+27TvUhAQkIAEJSEACEjgbgZK1J66sPFuvp/UJZwLpUt+5cV4GTkM/8cXDEmm37u7CGOEWZ9ejePNhwqOnmCkBCdxIoPBlVd9KiwZnEJr37NmzTh2j8/puNSEBCUhAAhKQgATOQ6AkOu80G+flt6xyfRzDusSdp3v3NNd/SWjeDnPaklF3mo3zTjN4VEQCbREosTOhRjuYvrC5VdIDd16/T4LuvFXwWokEJCABCUhAAhKoi8ClovMMipkcfCUTnhYnOZOKX7NAycZ5rrSdOzYIAsqfkn+vkD/XXyUggWUESu5uYc3NbZxHtHX4ZTNMN9+07TTSnRf2rGkJSEACEpCABCRwBgJfvnwpUeMi0Xl+CqNwLZLuvJKrpv4yzP1KIlL7+I7tNCqZZp9p1PleYbuxZM0SSBEosTP9uS0anFRoHkrpzut71oQEJCABCUhAAhI4CYGS0DwCSfoXvK2r7Sw634MlsVrUsPVOankh/XUtAiUrbVlYvfXlf76N8yZfDBidt9YYth4JFBIofFnV19acOw8FQ5OOkXny5Emvju68HoUJCUhAAhKQgAQkcBICl9o4jz7Lz6JLIpVO0vEJNUqCF9w4LwGvveyS7q4kNG8Hr+Ke/ed7hT1p25YEIFBi7kJQzbnz3rx5E8o/MN2680I4piUgAQlIQAISkMAZCJRE553JfeMsOj9qSyY8zU1y8ipf9tfCWBU3zlswQiZfDOTfKyxo0VMkIIE8gZK7W1hDcxvnvX37NpS//6Ztl6k7L4RjWgISkIAEJCABCZyBgNF5g14s3ExwcNY5DtF90g2BprrzztHdJZNbvE737t3bWt8SSdoadZOLbflK79ZUrV8CEggJlNiZvnxbBgex379/3wtPAgszcEf+KfzZtAQkIAEJSEACEpBA6wQIzylx35wpOm9yFl0CpPV+T8lfONtx47wUwLbyS1z5g+VaWyhYuHFeW1/jCT8uOQrtsmHC3HS6gXdlSzs6JJZldmGeDKeB72ZZbSc+qzAYuSfQnDsvH5qHXrrz+s41IQEJSEACEpCABM5AoGQ+j547hOfsRnPSnTcZVrObqPs3VOLOO5Nvd3/CVbVYSXcXirH15zjW7ZpJX1Vb6qwCh+ih169fT5JZpa1rVoJx5sOm+vVGe7/EzoQntuXO+/Dhw+AVQrxJgottw/41LQEJSEACEpCABJoncLWN8+iwyaCYwTNx8308R4GSCU9bk5w52l+ubMnlv0NM3ClHXd6MTL5UON9YxN3w4sULfXmb9ixXNBcsYWibttJo5SV2JlStLa8ojvJQeBy78VtY3XkhItMSkIAEJCABCUigeQIl0Xk7zOf35DgZFHPZCWfhxnknGw97jr2q2vrtt99K5NlhTlsyzW7OiZwP8r3gdzB+/fXXkvFmmdsJEKB3eyXnq6HEzvRat2VwiHsdvD8YfASj00t3Xt+/JiQgAQlIQAISkMAZCJSE55xvcWU+NGbwWHyGbi7ToXC2s/U8BzcTLtc7d+7gSDLMpKzrlpSq5No/5cZ59EfejORN0JLurP6cPJDqxW9JwLwruSVN1pP13BvnDULzwDa656nuvPUGlDVJQAISkIAEJCCBCgiUTLHOF42VD4257FyoxJ2HG2IyvPHGcd2vyMPfZETPjTAzp5d099auW8QrEYM3CluPugyoZT/lg3wv6M47331k2cDY4awLjq5JqiV2JqxkB9MXNndL+tWrVwNrw655owZTd94tnD1XAhKQgAQkIAEJ1EWgMC5mh9V2O3PJTywHT8Y7y3ZgcyUTnq0nOYzJ0MU8udHhgbhabzrknNIlf6WkzpqVX8OomyVwYeE83gs6XF6+fFmIzmK3EGBoPX/+/JYaTnluiZ0JFW/lsYctMgYftEWL0dA88nXnhV1sWgISkIAEJCABCbRNoGTjvFNOO/NK5efhbXd5WvrCjfO2ducNdn0630LvdA/s/UvJON+Bf8k0e+tRtzf6777Lm6D95dmhRTbm//z5M1t67TCodlCntiYIOQcsPtOS23ptwu8gT4md6cVoyODEy2wZCU+ePOl1CRN/Cg9MS0ACEpCABCQgAQk0TaCSzbP2Z5ifT15zse3Hjx9LOmLreU64upZpSfxtvhIhLTNJoHBTwq35FwYI//TTT5MaVVVgEu8OYY9VAemEYTixZ3+FginSuQmcdeM89pmNb9yp0Dy62Oi8c49ztZOABCQgAQlI4FoESl7jn3LamQ+NYbHt5Gz8fAOlJHgB/9rojjxr0WByEq50zkxL1mrxsvWU+Kzzl8kq6EpGXd75vooYq1cyGfm46XW0ujpWKIGmCZTYmVDBrd9ahW0tTvOUMnqLHP2mbdeK7rzFtD1RAhKQgAQkIAEJVEfgstF5kzFHk7Px6vryZoFKJjxbT3IGewBlpiU3q3v1CkK3aYpFJe68rUddSv1b8vMGpEUH5S00PFcCxxIoubuFEjaxcR6+vNiMY7QzwrvYNuxl0xKQgAQkIAEJSKBhAuyVViL9KaPzUJyn3syUm7jFzDNxCbdNy7BEkUWpnfwowt+Ne58Xrnnc1LHCgAwnXShVcxds2r87VN5QdN6mo24j1PnAZ8b2Ru1arQQkEBMI7yzxr4OcJgzOzz//PKoU37QdqBMe6s4LaZiWgAQkIAEJSEACDRMoCc3benHlgfiYUWfceZmfDpSZpj98+MDW17F4ZPL36tWrZeKFO9ZlatjUtzv4CMYh38HsvquLq4vhwd9kFGeG1Ql+4vLfVItCJ3JzG+cBLb5CQ5KbXkdhQ6YlIIHzbZzXPQaM9mw+pF133ig0MyUgAQlIQAISkEB7BPLxI50+J552st5t9OV2p3iJr3P/LudzdfG+150YLLrBnYcTYdlO86lqBzri4RrkrHXIjCtcaUtDN8YbzhKMwEDoxRAQA6/inpLMEvuWwnfv3p08vaTMZCWZApkLsD+r0XWpeQPSqFJ9p5iQQEMESuxMqE7l0Xm8BRndMg8VMCz5V1DunRd2tGkJSEACEpCABCTQMIH8hLNT7MTTzvwjez645pBeZ+Vp7G8aSEKAG1+TGGROHuLMKtF301DNQUzBmzdvJsVeqwAhjffv3x9lC5YXL14wQSpcmb6WSJXUs3V0XklMaP46rQRULEb+gjrxa5IYhTkSOJbAXHdezZs84MvLmMTBbTTGrjsvZmKOBCQgAQlIQAISaJLAxaPz8jPq/Gx8//4mQKzE/YpgYYxboZyDVa6ps7YLzWOKEnrTaIg4xJQY6+bT0CQxBgOjpXBl6LribVfbdr1ZKDMe0pIhnZm7Fja0f7G883dTt/j+ytqiBConMMudV7PB4R7EnSj+/EXPPxW11xfQndejMCEBCUhAAhKQgAQaJsDaxsxDYa/YiaPzfvjhh3zwUX5O3iPaIUHAXaHHDWFmTV064Qsr327pJQtdQ4y7heaxm3joRgxlGKS5WJjmcdUM8ts9ZPxPCl9iIiYrSRUYdHqqWIsb5+XdlDX7C1K9YL4EGiVwmo3zeAzIv4PEsExadd15jQ5jxZaABCQgAQlIQAL/QqAkNI8T8vuw/EuNDR7k59X5Ofme6hY6PpaJxKbahV6bvPdzWeucxSwldEHSKfuE5uGunQUWSpOxD4shHHLigQF6g3jMlPqNvk7IW9f8nDyFwnwJSGABgfDmUnJ6nTaHN0+PHj3Kyz+50pbTdeflGfqrBCSwGoHCqcVq7VmRBCQggYsRKPFV1flcu2JH5efVlay3LVyTuBjLbqFwoxISOhH6yPAYluynNlrV3MzJNbZxhcwMF2xNGNdTSU7enY2Q210CYadnaExKmDn3wJ/y3BpV6kCeNi2BxQTmuvMqDAfm/dbkmydunSWvwXTnLR5IniiBaQLVOrAUrO+8r1+/9ulMYn9ihYJlZPYnCUjgagTy8SMdjby36wTE8v7KEkQ7QJg7G5kVQ0doXoljt1Nzi7sbbp2wWpb9Ti4XWov5Mr/h5LRqLfF2qGfSr5R3Sy2WkI0gC2uelHCxDJuemL+mat5of1MsVi6B/QnMsvP5R4L9heftESskSnaEKHxBojtv/060xZMQCB9VUyod4pEpESwlsPn1ELAf6+kLJZFAKwTyE85Oi0bn0uVdkH8PX4KovK3FJeeKUfhY38kzcE7lV+sUumDKNeWTsqGzkvFWEl9QXn+mJDGPy26ddMdpvokxeYFv4dHGg1y4VyPdl79CM/177E+ZK6U2f8GxoGxdApsSwFbPsvOTJnFTacPKiVvnbsgC24wxCcvn7919Sd15PQoTEphHoORSLCkzr9WC0iWN7u9nLNx9vET4AgYzihS2WFhsRsNTRQtb3L8rpwT3dwlI4BgChZtDX2HmmdGx0LRu3YVzTffjx48LRWI7nlBHULx//z6zn1pYuLCJTDHcOuFy1z2X2SLVrDneQItZ4R6Dc6s6JBAyP32FUuEjWaFeBJuUu5sz12Zhc4cUyxPLAz9EYBuVwFkJzLXVNVyePJ7xoosPT5UE5XUdx127MOZXd95Zh7p6bUsgf1/v2577+r0/cXGiWsEKUTCvwOQtVn/BiYWCbfE2Oy9tYYuF8ufb8lcJSOAEBAr9Muf+DkbXj3nnQnMbpTEbKQxo4hlgEJrXxUy9fPkyM8LXAhK7dQjT222ZLQrOdZKGTMpnWeFZdabz3Y3MYfjkjSow5CZ3cw+bqGFqHcpTmM4TyxucwiYsJgEJlBAoDwTuaiu8e5Y0vaBM78gLX3SV1FP+Dk93XglPy0hgSKDwsY/b/87OqUIbN/fNxlD/+cflLZaXnC/FyBmFzeE1K3SVjrQxP6s8krywx+eL4BkSkEBjBPITzk6ZRufSc3sir2YNb0HKdzAkwO3du3eFBAaOFdw63et99jXLBOgVPtLkZSAub9A6YhcGF+RrLv+V2IfywoOSeMP3vMsPWl/3kOlrPghu7sQyJR7PKuUjuaskf22mGjo8P29ddx7nh9NQAAkcRYB72awo7Lwl3E4Lpv/ExWOKuSsts7eFK23/S4Vv/klAAjMJfP78ufz6x7k+s/rlxWcJxlP+8pZmnvnp06dyYkxdUGRmCwuLz7CV333HM+jCZuafNuv2wxcM57fgGRKQwNkIlLzLvY65yNx09jTmqUFW+CYJLbiBpioZ5A8GAPeRsEDmRsxtNyy5IB07HPd8xugFviU6D9R0Sl9V64lMd3eXRvm4SqGYbGL0GkzVVnl+xhtegz2pnJ7iSeB2Apj3wT1u1MIMMne+PFlZxVMWjQ7EmHs4uH3n6enOy/PxVwn8CwFMCVfpgmvy9semf5EjOlgmGOZma8FwzE0u+oh5dsEIKBUpuloGii+wtjzPbf24T/2Zp8aYVZezQ1euht6KJCCBbQiUmI6tbf42mi2pNfPcf7v3aolA0Tkpe97n06HMDaLzxjMGb6fQMb6HZpjc4n2L7/K31DauXnHurJdhPeoucaDYxfrNKDgYEgNlGV0z6oqKxg7cQf2jh7PmqFGbh2VwKY2q02WC4jDJbFgCZyfATZBLLHPzylyb3U/lt9G5LJnk8kyFeNw7FkwqM5LPsip3kDtTlz9J4GoE2EM6vG13Ab3kkGAhBn+3AOE5hpjbfsbF03ZfG1Ygv7Y/FKwPM+4Ew071OX2FsxKIxF8nT7dWpUvTaL4eYolZ7NkT68Ugp8PV5+TrSf3aCxZK1RUmh11FUyeyACSMfejF6AS7faVVJxj/dgKUdyXLkeivXuxesA7XjQOMakNioVTg4l54hT2zerYmJHA1Anfu3JlU+TpPfaxzefHiRQoIT+GH20NuYak1OFhvfDGTt+BeOz6WN1gwy41mdAEgWqduNKlT+lbiBLdadg0bVMjEplzyuM4bc7jJLt7IjLskp98oQFWnZ7obORljXCZzBWZJMlfWYPEpnc4IHIyEuOZjx0YsT2FOflDVYEwKFbGYBOoh0M3UOqPRz4YQr5tUkh9m3i4286NuWtTNKJdViGydVH1iWT2TZ1H/jG1n57ohLS+BcxOYvMA2KsAjTh7sRu3mq8Wa5KXiISZfw3a/YpQzsi0IolxLVOYDGcHWfXszS+at4wozWvuTBCSwNYHwPUHKMjQaGrMMXf72VMOiY+6w4UuXrtfImWWr6ff+xVLf75kYTLDEjfZNU1shbYQfDf6aFVNQ2NbcYjGQnkw+wYlz26q8/OgYCyHQibNUGH24otNpKKw2lc6MzFli7Fx4dKh3OuafRXeW0+Yk0AqBMOQiZS4um89UcVY/+imMyw4VFZeABCQgAQlI4CQEStx5czetbxoNcUkZt84gtugQTXn3HovBm398ByXRbd338ujTQUgUIyET7A+WUQ8gBGia2iabJqSCYEACHAYfYsKvgbOGfcoPgRk2ihjhYXm60CdVXuHhJRljqe7uZKMTieKkT/OiEpFHMCm1Db6b3Hd6PJJHK8yMzNHylWRmtMt4+ioRXjEkUCEB3XmZTplrVXTnZWD6kwQkIAEJSEACEmiAQMkeAgdGBx9CMPNMnJmf7ykqnpR4VoNbDacJS6fxfeBc++2333Cm4LxDMBIcpr6Xh2+F4LvRNbahUp1HL7XHHE3jtcF307XLiTSNu4f1hrjqOBeX32BhL2UYWngVK3HWdAqGKqfSQIj5pwo3mt/RyOw8hemgTxk2jKt+sNHp3WBjBPLT/fv3WRjerTLrOUCv9x2XXFCpIddXWGcCFAOPeSjn4pXdYSWmJXA1AiVPLFdj0unLfZwXZvN0nxXLZ2EJnJ7AvOtnvdIutp3LEnuXGY2j60HmNrGsvIttM/3iTxKQwEYESqbKBB9t1Hqd1ebX2+KJqERs5MwEEhbeibj1zO3fVW6U3ItrWGAbdyVU8/7r/rkrJBzXc5ocHJd0Vqjs4nTc6SUDuAfeFlKGdwrU+VZnt9U1StsugZInltR1d+78BXbS6LxzDwm1k4AEJCABCUjg/AQm33Uz8yTq6vwgAg2JS8rMGeoJy0JOIqHwGizztnAWy0uJnpvbv4TgTfq8ApwjSSYexC7VsMA2Fg6qxJrhtCVIk8HfseVffHz4MXF9Ti4rjutsOoeID6LM6LJlw6zXPe70fPxaf2Leu9oXqy2RCTzMxDzWpoXySKAqAizzxyDcaIuq0uh2YbhPcbdacGPyy7a3w7cGCUhAAhKQgAQkcBgBnEGshss3zyR8wWNivs76f0XlwW5fvcw8OsOtP6wkwYJHlrJmPAihnEyHePqfvTAnrOK/03BgKSX+zcFqyqjg/5+Bk5R26/TipWTO5IefhCbaJVPyND/h/GU6XTjMOq0znc6gzXxFuofWKNtwePS6dAm84XiNB5keSkACEtiTgO68PWnblgQkIAEJSEACEliZAJPzyS2cCOCqZGuzlZXPVkfcEB9tSBWpeTZOnxJZRjgVcZeEknWONmIZUAdHJI48IoNWdyWwRx4unq5dWuy2DOsa5V92WKNd/uaGAab415A/GCGNupwWk6TH6W46nb6mx+ORhhev6/dMp2NYJj2DDBuCJRfLedSJyPzo0aPR1ut8HzAqqpkSkMCJq7r6EQAAIABJREFUCfzpxLqpmgQkIAEJSEACEjg9ASbkkzpe0JcHE3wQ+BFSvgbi4FhwOonukALE3N0edjdXcj56wN/cs5oujwOrl/+CK7+6Hr8x0DJ1ffVgSTS6LjX+6kuvFAGqfdqEBCQggaMIuHfeUeRtVwISkIAEJCABCaxAYHLjPFxaKzTTZhUZP0I92+e1iVapJfAdYaQlFCbDh0sq2b9MxkToztu/O2xRAhKICejOi5mYIwEJSEACEpCABJohMBmdl3FpNaPkUkEzkUe4QVlrubRizzsDgXC7QJZPnkGlfXXIOLx6QVixm1mr2xerLcFK23B4hOJhUVvUKFTBtAQkcA4CuvPO0Y9qIQEJSEACEpDAFQnwHYPUnLPHceXoPCDwGZAexSBR4owYnOLhmQiErnDdeQt6NrMcta+t0UC2jGqNatT3iAkJSOA0BHTnnaYrVUQCEpCABCQggcsRmFxpi5Ni9W8mtEU5M/fm+55t6aK06xLoPvfR1ak7by7bwpW2mQjZuS3uWT7l62ecXHMr0j3h25YEJFBIQHdeISiLSUACEpCABCQggeoIhOFFo8JdeaVtBwRvZgoCzlDCG0e5mXkFAqE3XHfe3B5PObzCejLO9LBYbWk8lamo50y0b21aKI8EJHB6ArrzTt/FKigBCUhAAhKQwGkJhP6IUSUvvtK2Y/L69etROGQaoJcic4X80Bv+8OHDK6i8lo7sO5lZjtq30qjzK2MWGg027HvEhAQkcCYCuvPO1JvqIgEJSEACEpDAtQiE/ohRzV0XBpYHDx6wH/8on8y8fbS8machgEMqjMBikLSu2p6fdim5cIiKbXGlPxj/+te/jg6GRoMNR3UxUwISOAEB3Xkn6ERVkIAEJCABCUjgigQG/ogYQWqRaVzy9DmpAD0cOnzC8vTqq2BMIHTZpLy98Vm15bAs9MmTJ3xo9c6dO3fv3uVf/JLv37/fWs43b95MNpG66CZPPLZAxlPZaLDhsTxtXQIS2I6A7rzt2FqzBCQgAQlIQAIS2JDAZGiesSQ9fVwe33//fX8YJt6+fRsemr4IgXDrtxZX2v7tb38j9u3p06cseg3DDFmA/+LFCxx8FNioKzNby/Ut8i6h0YDHlDsPc9pisGHfIyYkIIHzEdCdd74+VSMJSEACEpCABC5BIAwvihXGe+VK2xBLKp4IjH4QIwR1kXR4+TQXx0r8HS7I8Mu8g17Dwce+mRstvy0Ju0tdbgM5azvEU5miamhebZ2lPBKQgO48x4AEJCABCUhAAhJokkDoj4gVIGwnzrxyDnvYp75eaoDe1QYGkWthRFtbjm9cTsTfTXYZCm7hU8s4vHqR8Hw1GsiWImZoXt+5JiQggXoI3Pn27Vs90iiJBCQgAQlIQAISuAgBZsUs92NlHMEguJn4I5rm1atX5eqzT1amMEtxG13sllHqxp9gnvJy+kh8I9u2TudC6324XHcN7Z9IwB175BXSxqqsHnmKny4Vv9ZJRVzwRlGBhVovLoaTN7Xs+uvXr6xfXlyzJ0pAAhLYgoDReVtQtU4JSEACEpCABCSQJIBTiZlht+lVNzHmX0LtWMJWvuNV3gHBNF5fXtwB7KCX+ujBzz//HJc356wEwv3R2tpismSha99reb9bX6w8wWUyWWe4KWF5zTWUTIXmEWyoL6+GDlIGCUhgQMDovAEQDyUgAQlIQAISkMCGBMKwoFQznz9/nlyqxrw6M7FnXjor0C8lyfnyUwE47YYUna+PttYoDNJsrt/zMbkxuhXDTksCA/GN7vBd3VjN23MIY7x///5oPYbmjWIxUwISOJyA0XmHd4ECSEACEpCABCRwFQIlvjxYlGyMld84T19eakgRtMjiyvhXNhpr1A0R62JOnkC7oXn5mNxYa5yVcebinMkwRppr9yLqF18P+BiaNwDioQQkUA8Bo/Pq6QslkYAEJCABCUjgzATCmKBJPScD9DJBOsw/XTqaIZwKw2kuUCujoz+lCAx6f/JCS9VzSD6fcwl9kZMysLSccNTJYiUF8CQ+evQoX7Ld/ToHo6JXU5vQozAhAQlUSMDovAo7RZEkIAEJSEACEjghgcnYllBnPpERHg7SeAYHOeHhrIbCEy+SZiHzKCIC9HSDnn4MhEvUidOcXNVeFZDJfesG0qY+/DIoNnnIMtvJqt69e9fufp3hqAhpzHKehiealoAEJLADAd15O0C2CQlIQAISkIAErk6ANWh4i8opsFtTpnBms/nHjx+35aHIqLndT+wtOLoOMbUX/naSWPOeBAhV+/jxY9/iqFe3/7XCRN4sxAKvpSC+vLz5oiEiB2MBmsgZjIpeZry9fDynPzQhAQlIoDYCuvNq6xHlkYAEJCABCUjghATmRnncvXs3QyF0SQyK6ZAaABk95DuVoz1igN4ortNkhkFYLERtzlmT96kNuolwuVW+x8qriPxOnbi92t0yD2jhqAgZAjA8NC0BCUigNgK682rrEeWRgAQkIAEJSOCEBPKLZ2OF8TXEmV1OZjt8Q/NS0OJ8XDngivOZ27O0MM43p3UCXDihW6pFx/doSOlovzC2VwmXI3It/2UeLFXGIo3KVlXmYFT0sjE8DHPuaZiQgATqJKA7r85+USoJSEACEpCABM5DgH3W5yqTmUlmQvNGI87mNn2d8uAa9Y+stUTxOiSb0DR0SxFQ9tNPPzUhdijkn//85/AwlUa7/PaaqRMH+RguqhpkhofIE3pIw59aSYejopcZH6UfB+9pmJCABKoloDuv2q5RMAlIQAISkIAETkJg7gb2GXcSgWMpnx3hJKusrTsJ9AI1UktucZiu9T3QAikssgcBvDPhZdjoOsoSdx6qrRIuh6nhU7aZ5b34vPiUbdM2h0/fhKOiH4gpG9sXMCEBCUigBgK682roBWWQgAQkIAEJSEAC/0Pg5cuX/3Pwr6nUPJN5vuEk/4qq6Iglt6PxR5Pf8Syq3UJ1EMA5+/bt214W3OWZ6Ne+WIWJ0bGKnFz+/IRDn29lrLLGFl/ew4cPR11dHRZ8eVBt2pdH7OHornmY33Y/0VvhoFUkCUhgOwJ3vn37tl3t1iwBCUhAAhKQgAQkwLzx/v37hRyYk2ccc8yfR+NlCJNxClpIeFAMzwXekJhqviMGlXhYLYFB/7K8Gi9Vu36o0AIwbhcs5J/sKeokLi/jy8N1uEoA4KQkmxZgtXW8UrhzU27arpVLQAISWIuA0XlrkbQeCUhAAhKQgAQkME6gPBSIuKGML4/PR8ZeJ5rE8aQvbxx9QS7+kV9//TUuSOTOFr6SuCFzNiVAoGV41dDX7fryABWuxMfjxnLRdenhp+PdQ8aXR/DaCXx57C0Y+/Jw9Y6agnUJW5sEJCCBtQgYnbcWSeuRgAQkIAEJSEACSQJ49DIz5O40ZpKs/UxW8d13YWBOX8xwkh7FLQm8qOF6zK4q2d6CtIZzB92KK2p1/9fOag6CDWl9xcjcAa5YtUkbFZ9SYU7MsBPy06dPLX4gpULCiiQBCexDwOi8fTjbigQkIAEJSEAClyYQxtSEIIgHYeUau9ez6VXel8eWWGGQUVcJq+3iGJOwftOFBPDy4LwbFP773//euvdnoNGlDolmDV20XCwn6E18+oMNNNnk7vYvt1ADEb4hrsFQ4er4/Plz3kYNTqn2cBCw2cmJq1dfXrVdpmASkMAogSqi83hDwnIGHmfb3Zh2FK6ZJyPAihuen5hK8XR4MtVU51IENLmX6u7DldVy9l3ApXf37t3+kATOhfLvQrI0LP44A89O1FC+kjds3XRMIBWzs2L0U9yoORsRGFwyJ7tYcKvx/eUQ3eKtHrHSTMQGtYU1k15c+aCeGg55jH/x4sVAEuNwB0A8lIAEmiBwvDuPzRf6NyRa0iYGzWWF7NdJMQEjGt/p02VHQtOKa3Kb7r4Whddyhr0WTyN58mHx2uQNhSuXnenDqrq0bqaYyY05o6i577uJ3o1gdz6dWDNi1sJGz3exxF9yYKDidysPoGO0E46XD+99/PgxdU7aqBB1zWku5PirRLh62Qmh6R0Va2aubBKQwHYEDl5sS8Q7j6f9yhFuQtupas0SuJFAPz655fMowFvfGyv0dAnsTECTuzNwm4OAljMcBqyWZV1tmMNaTm4o7FdFXFiYH6a7KzfMId2FGvn5iwGW2w9xkeC8GNTDfb/cRTI418P9CXA1DS403sKe72LBGYevLcTLQCVI4s6dOwxX7AYF8F71toUEh2TyE+Mc7xWzsIwvj5cNcONx9zS+PFiNvhcBgr68cCCZloAEWiFwWHQedxTuN+EthCd+3ptpTFsZOheUk0HLKO29zxBgebgLby84ElpUWZPbYq+dQ2YtZ9yPcUxNV4aZOT4IQoo6Hyhb6bH8jU0emKIPKjnZssGBdjUc4ngdbE+GVGdab1gD5O1kGCyzPff3DeKY39vB4shjtGOpbq+qqhriFcqId46Pe1TFWWEkIIHdCBzjzuPhnqfV8PGU24YvRnbrdRtaTIC3mgzd0KPH1Iv3nIsr9EQJ7EBAk7sDZJvIENByxnBGvUVxsdEc7jvMP339OQpnxczRmf+5HUMr0ju2KmxOt6ASxzfzi/PF5Q3wcpfnBXN+87vBKalD6uHvlMSISWSLwIHi+ugHQDyUgATaInCAOy9+rNeX19agubi0DuCLD4Dm1HfENtdlpxTYcRh3K6+C2I49fLUZlxnk4JsgZMxVnwMs2x3i1GA1dFi/cZEhjZrT7J3Hoh/85jULua5smFnsA3/hW+eSJhjVvCRg1dSJbQv2Nl5mi+PSRTYlI8QyEpBAtQT2dudxc+WGEd5m8OWRWS0gBZNATCCel7Iwijf2Z9pbJNbanBYJaHJb7LWzyqzlHO1ZVgUSHjLwGcUlucv8d9DMM4PyYjjb5cShzbRFX7g5zHbMrfl2Atz6iUnkj4EazrnCmpl/MZJZccK87JSxeKGy8d2HX1Hc5TUhJdMSkECLBHZ158UvRvTltTholBkC8ZOBb+wdGLUR0OTW1iPKo+VMjQHIMPfGqcf0m3i9bgbObaWbb7On3vk2sUqhqC1/1KPn42tt3aQ8GQKMYTbixKpgUu7evXu1VwKojyEduDX15WUGjD9JQAINEdjPncebIl4BhWh8vRnSMN0cgXhI69FrrhNPLHA8PjW5Z+1uPEFMVJitdW6gbtrW/UtOl0D3ly9fsnPQ4RDikanlPLxTFCBPYNSjpzsgD81fJVADAS/eGnpBGSQgge0I7OTOix/fUenz588uTtyua615BwKDT6fRIvNS5s9Xe/O5A2qbmEVAkzsLV1uF2eiHMC7sDH+DcINJRXDt1WCdtJyTPWWB2giMOgWImmQw1yaq8khAAj2BePtLHfE9HBMSkMAJCPyvHXQgcADTOWjIjcYGQDxskQB7BrPnUSg5s2uiUHnuDzNNS2BPAprcPWnv3NarV6/4eAKfL2RV5lxf3s6iZprTcmbg+FOdBPCDsw6aGOdQPK7ES31pIdTdtATqJ8AeBYNtSXHBu19e/R2nhBKQQDmBzd153fvMwazj119/dReY8k6yZM0EmF3zcBBKSMhM7L8OC5iWwHYENLnbsa2hZtwHi8Vgt68aQvM6+bWci/vRE48i0Hn0uI5CAfiKKIM5zDEtAQnUQID3RkSyh5LwNSHDaUMgpiUggRMQ2Nydh19j4MvDmJ74O+gnGBOqMJcADweD53teBjrI52K0/CoENLmrYDxlJbW9ZtBynnKYnVspPHpsZcBzbKjm27dvWQIf5piWgASOJUDY7ODt17t377xOj+0UW5eABLYgsO3eeXg0BsaUdQosBNtCE+uUwIEECIniY2EDAViH60v7ARMPNyWgyd0Ubw2Vs0ro9evXC3bNQ3j2uKgtLl7LWcOgUoYFBPiqDFdieCJLcdmlK8wxLQEJHEKAd0VPnz4Nm67w9heKZ1oCEpDAYgIbRufxrDPw5SEly2wXy+qJEqiWAG/see83EI9nfXfoGDDxcDsCmtzt2NZTM/44goPwgn375x9ft2CiwldrJ4UcfFx+svwOBbScO0C2iS0I8K5usJUeTvYtGrJOCUhgLgGuzf4UVs9wl6ztVVYvngkJSEACNxLYKjpv9LuKBivd2FueXjkBHhcG+3QgsF9wrrzXziGeJvcc/XiLFqwtYhuvVA1MaRgkqV+PzddyHsvf1m8hgF+P646lJ9VeX7do57kSaJEA68AePXqE5Lzo8mM1LfagMktAAuUEtnLn3bt3b/Cisua5RDkvS0ogQ4CQGZ7pB5tFOvIzxPxpLQKa3LVItltPvNQ61IVZDfGbYU49aS1nPX2hJBKQgAQkIAEJSEACrRDYZLEtb0IGvjxwuMy2lTGhnIsJsHAsjo7hsxjVzqIXa+qJVRHQ5FbVHUcJg6nJNF3bdzBCUbWcIQ3TEpCABCQgAQlIQAISKCGwfnRevP8ocrjMtqQzLHMOAi4cO0c/tqKFJreVntpazjt37mSaYPMgvGaZAof/pOU8vAsUQAISkIAEJCABCUigIQLru/OYMAwWG37//fcspWkIiqJK4BYC7Nlx//79QQ1+03kAxMO1CGhy1yLZdD18dafbKmhUiyaW/Gs5R/vOTAlIQAISkIAEJCABCYwSWHmxLWu+Br48WiU0b7RtMyVwSgLsYvbs2bOBaiw/f//+/SDTQwncSECTeyPA05wef4QnVK3mlba9nFrOHoUJCUhAAhKQgAQkIAEJTBJYMzpv9NOKBiVN9oEFzkeAcNS7d+/GetW/3i2W2ZxqCWhyq+2a/QV78OBBZu+8T58+sZR1f6nmtqjlnEvM8hKQgAQkIAEJSEAClyWwZnReHJEEVkPzLju2rqw46x/5jmRM4PXr13GmORJYRkCTu4zbKc/K+PLQ9+HDh01oreVsopsUUgISkIAEJCABCUigBgKrReeNbsfexH49NXSDMpyPQCrM5PfffyeO5nz6qtHOBDS5OwOvubkTbJzX49Vy9ihMSEACEpCABCQgAQlIIENgtei80bCjX375JdO2P0ngxAQIMxkNTR29Uk7MQdU2IjA6kDS5G9GuvNoTbJzXE9Zy9ihMSEACEpCABCQgAQlIIENgneg89vh/8eLFoBlD8wZAPLwggTt37sRaG6AXMzFnFgFN7ixcpy98jo3zwm7ScoY0TEtAAhKQgAQkIAEJSCAmsE503micyGhmLIE5EjgxAXfQO3HnHqjaqHUdzTxQSJvejcA5Ns4LcWk5QxqmJSABCUhAAhKQgAQkEBNYwZ1HnMg//vGPQdXff//9kydPBpkeSuBqBEY/VsDKOPa6uhoK9V2LgCZ3LZLnqCdvTAiTZ/lqc5pqOZvrMgWWgAQkIAEJSEACEtiZwAruvLdv38ZCjz6Lx8XMkcC5Cdy7d+8vf/lLrOPoVRMXM0cCMYHRwaPJjUFdJOdMG+f1Xabl7FGYkIAEJCABCUhAAhKQwCiBW915xAX88ccfcdXOLWMm5lyTwOi1wAz8y5cv1wSi1rcQ0OTeQu+U557SnUdPaTlPOVxVSgISkIAEJCABCUhgLQK3fgrjp59+iucSfgRjre6xnnMQYLFbvCCdySqrJs+hYP1avHr1qnvxcPfuXeIl290KQJNb/2DbWcLRr0b0Mnz79q1PN5fQcjbXZQosAQlIQAISkIAEJLAbgZui8wgvin15iD76Un03lWxIArURePr0aSzSL7/8EmeaswWB58+fs0D143//gZ3u+PDhwxYNbV2nJndrws3VP7lxXnMahQJrOUMapiUgAQlIQAISkIAEJBASuMmdl/JHMHkO2zAtgYsTSDm4jc7bZ2B8/fp10FDKdg2K1XaYEluTW1tP7SbP6Bu1vvXRjTv7X+tPaDnr7yMllIAEJCABCUhAAhI4isD67rzW5w9H9YTtnpjAgwcP+NZzrGDKOxOXNOcWAg8fPhycnneCDArXczg6YDS59XTQ/pLkR3LrY0PLuf+IskUJSEACEpCABCQggVYILHfnscYn3g4MtR8/ftyK8sopgd0IjK4a+/vf/+4HMXboAnbzjFvJr1KMyx+eo8k9vAsqFAAbkpGKnRYzvzbxk5aziW5SSAlIQAISkIAEJCCB/Qksd+eNxomgwOjD9/6K2aIEqiKQCpNhP7eq5DylMKNOjXxYU4UcNLkVdsqxIuVd0qNe7GMFXtC6lnMBNE+RgAQkIAEJSEACErgCgeXuvFE3xJ///Gc+RXcFcOoogVkEUp9STfloZlVu4UkCsVNg1IJN1nNggVGBNbkH9sjhTedd0vGYP1zgBQJoORdA8xQJSEACEpCABCQggSsQWOjOSwUFuNL2CoNGHZcRGJ1d//HHH663XcZz1lmxaYL83/72t1mVHFhYk3sg/GqbvoI7D/hazmpHoIJJQAISkIAEJCABCRxIYKE7bzROBDXiLecP1M2mJVAVgdFJKRLm5+RVqdCuMKObALx586YVjTS5rfTUbnL+x3/8x+k3zutgajl3G1Q2JAEJSEACEpCABCTQEIGF7rxff/11VMnUY/doYTMlcCkCqa2sUp6aS8HZWlk2AYgD9Boir8ndeoQ0V//vv/+ekTllbTKnVPtTSpeGrt9q2SqYBCQgAQlIQAISkEC7BP60QHTWBo5+07atXZxYvEZUFNENrLn7+vVrpxEqfP/99zglCTNMbdkzSYwVfNTMHzXzR/muWv7lj8pHN+afrLbRAh8+fAAFM09QABm8d+/ehQO+FVDcu3evUb0WiJ3qd/gsqM1T5hJ4/fp1PP9///798+fP51a1c/lzmNwUNLTDDmMiuBAwEb01xlZgh3HlEFn54MGD1OmXzc/bjcyrNcL68A53zDuzDENsMsC7OxTAq9oDV8t52UGu4hKQgAQkIAEJSEACOQLf5v+9e/dutMZnz57Nr2zvM5g0xkE6o+qQSUnKl4vIHCkVRzBoAlafP38ur7m5kszJX758OdA6PpxLeDEHBm3nQESqA8mnhsenT58Wq+aJ5QRi/rgwyk8/qmTTJjcFjcuQixH/UWwW4hy6CQipqq6ZHw/mkNuoSeEOlXHzhafTL1UBTyk7quY1x4NaS0ACEpCABCQgAQlcjcCSxbap/XpSD9zhJOHANEFzvOQn3COO0ElJRUnKc9bkxwooQPwIQQ0pOIMm+J7p/fv3X716Ncg/xyERT8wG3759O6lOR/jnn3+eLLm4AGGYRJq8ePGCtohnQSrIEzO4uMJbTmQ4jZ5eOGxGzzWznABu9EFhwsEYroPM2g5Tw6Nyk5vCyCWJUeUy5GLs4pdTJft8uolLmGDe1NdLiDjjosaiYkxSZfraTpCYu3EeZO7cucMdKh/T15OhXwCO5azk6tBy9l1jQgISkIAEJCABCUhAAh2BO/gv57JgTjU6ByOQrdolUczxWGoXa9qt5+oiRAgoY9o8qhonEqqQWpTHhIeZz6DysGbq7CoflOGQpuFW1cqmWMhZOSxSjh2m+B3QlGW2KDvqmyB0bgsXG46DR48ejcpPj+yPfXSoIB4hM4g6KqeZ6xKg0/ENhXVyqeIcCXNqS7dockcZ4mjDozpqAbryWAlsBYaCyxOzyd+gsyjGB0wGL0Iw72SGJU9/QWUsG4hg2Ps0saswD+H0XdOb5Y52ql8ohhNwf2vZy0lCyxnSMC0BCUhAAhKQgAQkIIH/IjA3HJHn/hS4uVXtU54lXcxGBjIzgWf6N7rokkxcS4Py3SGToljmeEkpM8nUCiDy47VOiBdX22IOYyNGDWfyQ3ViYhm84YkL0nT0aFeSechSMryZo/Ig5wLtPGUBAQZk3AVkLqhqn1OaM7mjWNAiZVfpDuwG1+PAUHT1jNpMbEjfyp72pG/08ERK625sd3zgGd9uKEBHjN6hKD96dXAKBmr0lN04aDl3Q21DEpCABCQgAQlIQAKtEJjtzuOZvpswDP4lqqJCnWNpmZaU+HEoM1CwOxx49AZzqpI5D+7CeIpVszehvFsHvjzUHJ2fUyGgRvGuO2OMez9stJvxlmu3VslQhjA96lxeq1HrCQmMDr9q+aeGcZ0mN+Tcp1Of5WX8o0XJVU+ZQa9RJ/Wn4FAz5XsBzpcYGNvQkpAGC38DYuRzo0nZ5B4RBVKVd8z7kjsnBjr2h9VeuTvzsTkJSEACEpCABCQggasRmL13XmrnndQEoH/m3j8RL0ciKoHVW6k1s6GElMFzF+Z0afa86/cSov5wezjmpVSe+gZfdzrVsmNUzDAVExELUG0Oa2zDtVrQg09qfVbs0Oz0itcs36JvvOY3rI3+Cg93S6faDentJsw1G+IqjhVnW7E4s4ac2Fx0UlVockdxYRlSbLES7Dqat5ldnZQhPiu8dqiT9aSjXdmdwvLSytdQj+IqyZzcOI8xwyYD4QLb7uUKi5RTNrlvlwKAHR1dHfO+5M6JsPfDprWcIQ3TEpCABCQgAQlIQALXIbCaOy/1qH0UytiXR2QBuwhNTmZ6gVMuNlxOzKb4C+eoqM9sM18509rU5JN5V7/VUS9AQwn2rgp9ZwS+9U7PUS3YG2s0H3/oihwyMUG0nnIpjgq2YmbqSkl5bVZs2qo6AlyJce/jFGAYV4goNTBSA6keFTCS7PoXWoZQNi7PvJUIC5OmqkHEGZ2YqpzyxKblDfKg/oYOUytPexXC90xkEmyeebnSnxUmUsYT5pMfhgrrWTGdGvCpC2TFpq1KAhKQgAQkIAEJSEACFRKY7c5LvQlPPWofonPsy2MeyBx+ljBMBVObPRFUgi8vjH2g/vzUkbCIzMwTwSZnaLOE37MwDrjwMyPM925xi6SmkXM1Ys4ZdtDgdKb6eAcGmfscpq6UdgfAPtzWbWV0NT3D+ChXRUa7JkxuLD9mgaGOgz7+iZwFBpmzuGZD+5C5wCkce2xHJWkxs9yBRZAdi2dLAtIHHEA92EqiKwDzdWOoB+1mDrWcGTj+JAEJSEACEpCABCRwQQLz3HlEW6QYpR61U+W3yx/EzdEQjpL0nZByAAAgAElEQVSS9VyxSKkJIY65cEKFayDvG0KkQbhE3FZ+ahqXrydnEKWIL3VSNmaYqTKp+X+qfCo/7KC4TKpn45Kr56SulJTXZnUBrBACXLCjHj2WKGas3P7oMsKkBtL+QsYt4st7+PBhyqYtNsg0hCVPvWUZiHHgNT6QZPXDvHHrm4MAHZF/z9QXjhOj201QjNZLjHxc4Y05qQGv5bwRrKdLQAISkIAEJCABCTRKYJ47L+NqST1q78+FOUw4jSQM5MGDB8vEKFGK8IfJ2IfUGttQqpK2wvKVpAnEC0fFqIskFjUzAQtri08sz8nPeA+c6mc6OuO7KVfckoUEuGzjYcDwizMLK9yiWOZyyAykLSQpr7Pz5aXKE1632CB3daa2QRi0iD9xkHOOQ6xExn72OjKMb3S64fIe3UGPJg4J0MsMeC1n3+8mJCABCUhAAhKQgASuQ2A1d14+PG03oKxpDac6LBdaFpfXCZza4i1Up2RuWbKOMjVxCtuqLc0kKlxmS9RMIe2Mk6KEeQmHFt15GSwlKltmLgFcS/HXPzEghcN4bnMLymeGRCUmd6AUq5UzfjQM8txNDwb1c4jiJS7XG52GcbuV5BTeTW705XXKpjgzLNmIdmcgGXde5jLZWUibk4AEJCABCUhAAhKQwG4E1nHnxVPi3RQIG2ImGa5pxUF2yyZuYc2pNE2UzPzDaMHRqpio1Dk5H5W2zwx9eWSWBCFSLD8PzMzZ+nYnE9VunIfkGQWdlE727LoFWIcY7sXWV44v+HavU1/bLYnUkKjE5A5Uw7+f8eWtaJBT60B7eVJ+qL5Au4n8iwr0YmxMlilUP9Obhda+sKGSYlrOEkqWkYAEJCABCUhAAhK4DoF13HlrRVTdyH2wAmh0oj6ridRcuq9kclbZlZyMvCtco9q3W0OCqXs4owNF4SZN+X6ZZFWie342e+xUP0NpcryV6G6ZWQRwx49efeyPyU+HL+JLDYlKTO4ANVdW5tVF/sIfVJU/nLyEJwvk66/517xxQ3IKZIzMLNUyHrRJMWY1VFI4o1TqMimp1jISkIAEJCABCUhAAhJolMA67rwaQkVYWxROMPAu3R7vNjlJCL8CkRkBea/fjSuCM+1u+tNglfHoZxBjAfCP5L/wW4g0rjnMyTdR7VR/cryFOppeiwCb6I2OXuwJ0UnHfus2NSRqMLkD/mAMNzoY/Iq5uN0g93Xi2ckTWOWtQN9cPQnsZwYycuKbXnGVcR7yKut5V2GbukxWqdxKJCABCUhAAhKQgAQkUCeBee681K49NYSKDBZ+DpxNy+in9O1qwyuUiRcIW2QeOxoBRBnk3HpFcCjJiukwNA8UhXP1fIROOdK8IqFjNy55uDsvFfPipDTurH1yuAZHfe70yP379/PLwzeVMGWCajC5oeJ4dkKDEP5EmgHPrqaDzFsO8WplwgCpuWQPhFsEOOrc1Hjo5MH7NvldplmS54dZ/q3JrIYKC2s5C0FZTAISkIAEJCABCUjgCgTmufNSM6j8O/wdOBJBE8YslC/8zMsW1hmX5MsPcWYqh1nW58+fEYywEXDhUSIg6OvXr+vOclOtr57P7D0cDKOukNFGM3N+ypfXM1p5l8mHNTO/Ar/Q85ip5MafUtcL4+HGmj19MYH379+nhh8Ro+t6ScqFDK+y8KzUEArL7JbGuZYPql3l5UqoTt6rddbQPAjkX1SkBnCIbsV0vhdWbKivKjXstZw9IhMSkIAEJCABCUhAAtch8KdVVE29M1+l8pJKBk6itWY1+WipuUFeeJFwGZSoU3+ZQVxG4XcDBl7XWM3CeuITw5z8jHdur4U1r5VOxbzkx9tarVtPigCXJ/6C8HM6fUksDIGluKWO8uv1knSJw01uKA+R0Sm3I8UQdZXrOmyx/ms8lHbFdF7xvFN1gRh5i5T/dUFzk6doOScRWUACEpCABCQgAQlI4DoEZkTnEYJRLZdwksPscZXNg+oP8jqwO0Lg5VGKA6/rQP61nLChbIMmOKzBnZeKMYmlNWdnAqy6TYWS4bHiYzvYlrxlWFHgmk1uryY08tf16L6E/enLEvVf48v0yp/FeMgHjK9y4wtlyDvsMj7csJIV01rOFWFalQQkIAEJSEACEpBA6wRmuPMy61lS78x3oxPOK1Kz8bnCXHPGWEgpHAzlbrj8tL+8nryQ7XZcOIzzOvrrdgRY//7p06eU4wB/Ct/HINxsh09khFfZQN/DTW4vz+Rlu3o846RX65ob523xoiIzArsBUInHWcvZX48mJCABCUhAAhKQgASuQ2CdxbaH88KFx4IvQgmY0qy1sKtdr9AO3dEBZxJFaF7h5JnvCWQmXZeKqdzZF8OUe3JavsOYaagJRiNLa1m6mBqxLDbnD2tD6Fnh+G9I/XJR2UMzHy826ewrb6sveVnLvL/i+eg8egTDUvg9qL77bknsbDlvEdVzJSABCUhAAhKQgAQksDWBGe681Mx2axFL6seFt5YXr29u/7lT33T9CSJu5gbdGJq3c7fixcOZwjCu+crdmcm6zcGWP+L4cPyBevWljvV33OB74jHe8pX48bmpHJinfiJ/iyC1THN7/rS/4pPuvD3Vty0JSEACEpCABCQgAQlIICSwzmLb1MK0sKW20vntsdD38K+jtsUT11J+LrpWFE++lfqn+isuXkNZIsjqdwm1NZJjaSGMq5oVuKt/6yYTU1mDyZ0MzYPVFqGLrV/j8RAqycEy5AMhV/cmI1W+RQrUEy63ouUs6Q7LSEACEpCABCQgAQlI4HACM9x5h8u6pwDXnDFuRzgfmkcIz1ortprouIwvJuPBmdU7k5P/WbVZuIQAoUx8K+M0X6+eVDl/UXP6FqF5DOxMyBhX1hZerUkUOxT4/fffM61s8aIij7oTZi27nVEt/GkHyxk2Z1oCEpCABCQgAQlIQAI1E9CdN947TXiFxkWvMjc/818rNC8fU8mGaMZUVjk6FKo9Avh6iP3My80a5HyBBb9e1jLvr3jegbig7zxFAhKQgAQkIAEJSEACEliRgO68cZj7z53G5ThFLl62fEDNWivyWum1zALYtRavETXz448/nmL4tKQEX8aYu6dkS+oFsvKpkOBoPLlFyFgr1/g4kRty91d8cqUtL0huUGjJqTtYziVieY4EJCABCUhAAhKQgASOIDDDnZdxNGQeso9Q6tY280FerPcxyGsW4vzMf8UQnv1nvLM49IXXWlHbVziagAarHTPL00bPMnMBATh/+vTp27dvP//884LTU6fUbHInQ/Pw5W2xErOVazzVp8vyJ9fOb7HEOI8aRfZ/YbCP5VzWR54lAQlIQAISkIAEJCCBnQnM+LLtdfwC+WnMiu6nnTv7qOb2WWmLdvmO2yJWaHWkK3pAqOrDhw9IiC+Af50Jz+os4km50vMvKnBn8GnX1b+p3ctZs8nNX2uosMXllt/N7cQvWvLrXjdyq+UbpYv5/Es/Vg9PrGg5D9dFASQgAQlIQAISkIAEJFBCYIY7L1PdyTwF+ZnqFtPUDNvWfyLUMeMTYQa+VlxJPqaSdWH1zPcyQLbo7k7xetTfQsd16+SbrXlfHuF4OPLWGroLhD/W5MJnUuYt7ORlLfP+in/58mXSTG3kRswMrUmRMuf6kwQkIAEJSEACEpCABE5GYJ3FtieDsv/c6WQAQ3VcaRvS6NLH+mJiecwJCbBg9tGjRynHAY68z58/E/a4gy8vs9g2FHj/dN5CdvJswSff7hYOxP3Zjra4v+KTi6mRc609T0dVHs3Uco5iMVMCEpCABCQgAQlI4JoE1onOS019W2TaUJBXE3h3W2mb9xs2MdWveXFlE4PtdiFfvXr19u3b0XoI8GSMbeGlGm0un3msyc182aYTe6O4rf29Wvle2O3X/FcptnCr5c0pildlUbWcuw1FG5KABCQgAQlIQAISqIfAjOi8zGK9M70zv+yMcYtBudtKW4TPz3irmnymfDHVRmNtMTYqrJOP0qZ8ec+ePWP54c6+vGpNbv5ao2e3uNwuu3EeAy9zsWzhOZ388sZGXZxRs/tJyzmJyAISkIAEJCABCUhAAtchMMOdB5QrvAPXnbfi6N8NZn4zr6o2zsvgRc7Mr/60KQHi8kYjSTF6fLX2/fv3m7aeqrxOkzsZnbfFRxLy8WJbOBBTnbJzft55uoXiebvdqY+De2cOmea0nBk4/iQBCUhAAhKQgAQkcFYC89x5qYfm1DvzFqnlZzJbzJ1apFQo824wd2uoUPF8sVQ0a52+m7wu5/gVb91oXB4Wj+97brGYsZBbhSa3+1ByXv4t7GRb13iez6xf887T/T2nCE//ZkJHZ2k3q7CWcxYuC0tAAhKQgAQkIAEJnJvAOu68/HyjIYJunLduZ+EKyVS44py/ral+yv2d8t1kGPrT7QT4rsWLFy/iehifrHO8d+9e/NNuOakhUbPJxSu9ha+nrWt8xRGS8mF1TWyx2DaPmnZfvny5ooLlVWk5y1lZUgISkIAEJCABCUjg9AR05/1LF+enMSu6n/6l1ZMe4ApJzb7QmDn/io6S/dejLe60zE5Y7p23mOriE/HgP336ND6diz2/gjs+ZYucCt15ee8SELaIF9vTmGzRj9vVuaIV7YRk2GfsNmUYk4fEq2o5txtF1iwBCUhAAhKQgAQk0CKBddx5aF6yAqt+QHl33lpxEExLmIPduXOHnfXPwW20Z/MwV/SN5t0uTD63iBUaVbkkMxNXtdYAKxHDMhDgShwdh5X48pAw5c7jp2pNR0bmxaNuFWPC9oiYAv6O2glxsfqpE7dAPbqDZCjAmzdvwsPd0lrO3VDbkAQkIAEJSEACEpBAEwRWc+dlHrWbANEJucqkcVLf169fd7iIKZucO03WVm2BfIjHqBtlmS779Noy2eKzMlfKFpPzWABzegKssY1HaT2+POTMDInMQOoV3CIxGUO6hVf69msc1y3bI9Ld/GGBtyCzUZ0Z4JnhsUwYfMQfP37MnEuLT548yRTY7qfMgF+dw3ZaWLMEJCABCUhAAhKQgATWIrCaO29yBdZaEm9XT37jPNpdZVnTYL504q8fZGZfwFxxAnb7VH+7QRXXnMGyygCLWzRnlAAhWvHIYVjmv6A6WtV2mZnL5CiTS3RbXt+MzPkTM7/GPRUWLnk3EL442WI5cCjPuunMPSLz0zIZQkqjNbx79240f4dMLecOkG1CAhKQgAQkIAEJSKAhAvPceRl3Q+ZRuxUct88YSzQdzJdKJqIl1VZYJu9uWHFG3dDGeXRT6krZwglS4aioRCRiteLPX+Ac+fTp06S7ak8V6jS5eS9SJppsGTo6i5C61LkIk6HUnxWa97asbsYyrI46v5D28ePHh+ya13WilrMfzCYkIAEJSEACEpCABCQAgXnuPE5ILaRKPWrvRpnYuufPnzOvYzbOnnRskzR3b6lwvheLvdYMMHTnAbNkIhoL00ROZgaO/Gs5TfIb50F4rYbWYp66UlJX1lrtWk9IYPTzF1ybFV6PqYGRGkihmhulMw4mWsw7+xaIlF/+WfJigHtB6PRfy5gv0GXBKRmf3bqo+cRz3miHN68Fitx4SmrApy6QG5vzdAlIQAISkIAEJCABCVRO4E9z5WPuFM6L+tNTj9p9gU0T7OYTTvmQkD/mHnjocO0VNp13560yZ8D3FIJ69uxZoWzLitEcSjFDY/rN31F7HsXCrzgLzfdahfP2cACEZEq8EmF504sJsMwW+zA4ncijei6QULYKTS6XVQwwlHnddD5krOQaH1iJ8ptCiSJbm9l1pc1olN9SkEXox74a0XJm+s6fJCABCUhAAhKQgAQuSGC2O4+50+gr+j1nd4N+YrYz2jpuLGJwWKg1KD96mA/y4hTcYaMnzsoM1/fh0iKccNbp5YWJs8BXOAi1oEUmbMQtltdTf8nBRH0gcMlUf3DK1oeDTumbq1DUXraTJWK3BZcGl0ydalZochGJz0qkcKVGeKp8Pn8yZKzkwgn3Qywpnxep/3U3M4vMo4ZuRdT4uFP+MvStwdmdUnbFDu171oQEJCABCUhAAhKQgATqJ9D8YlsCakZ9eR165ieTfrqu5KiPMuy/21fhDeZLky2Grc9K47DDjxlPfsjBkbHb5kerOEDzio+GWYWn1BbylnEu7xaDE/K5YPrnn3+OL43tLsbbCafigjPOl9sbzdeQtyH5TTPzNQ9+ZZHsZAhziZ0JfWGTFQ5kSB3uaWZTHqu1xgCcYx93rziED3d2azn77jAhAQlIQAISkIAEJCCBjsBsdx5erdRKyULH2YroecQP19iO1pxx9vXlmczk60mp3NcwmRjMl5iib7SyDw9XJnAGOZnZbhcVGHJIuSEoE/tTwhML0/R+GO0Yn4UAx64Oi0UK3QrhryUuibC86cUE4pWb212Mi4UMT6zK5PaCpRxMFFjLx0RVo68lehlIYJknr3G2VQ0NziqGd2czm6L9+++/hzQWpzOcIcz3YRbXvNaJWs61SFqPBCQgAQlIQAISkMBpCMx256F5KuKpxHG2LriSmJoST1w8wx/Iebu3ZTBfKpF8IEPhYSbIoq+B1neItrgdWi/waAKko/l9ZmoO3BfYP5G6RioUdX84O7TYXGhex6Qek9v3UcZmpgZ5f25hAr9byonT11BiZEJRWTTan3tLYmczS+ju6NsR3JS8KLpFEc7FNZnhzE+3R6bfKCGnpwaVlvN2ttYgAQlIQAISkIAEJNAogSXuvNF5BfqvFSlQjjIzCekrmXzcZzqUD2ejqjC4o6+5PMGyrFDUd+/ebbSycnKfqV7mkuloX3hZIuWD6GrLLJ4qaS6/yLqrYbLrSxpat0w4DMKaKxQ1FO806dCz0ymFNdvoYlwRWj0mt1cq5WCiQGqQ9+eWJLjA8xHTXSWT7rxB5PUqK20PMbMpix1uC1gCdlCGmPpMjDNxeZVcHalBpeUcdKiHEpCABCQgAQlIQALXIbDEnZd6gE69P9+O5qSXjcneZGTBZJAX8t+yfGywLIvwkO3WuqbmPHEXoNHWi6NZBJcaKshTLmosPO7Rkql+foevuNqtc/AspAZSBtTWUl2nfgZ8bDFiB1+FQFLDY3+TG8JJoWOQs741LDk3zZVbcoFT7d27d/OVh0JyO1jFJpTbrhXNLP7NUd/lLYHevFN59OhRCiC+vFVwpeovz9dylrOypAQkIAEJSEACEpDAdQgsceelHvFTrortaE4upCUOLt86i+/CudnLly9Hp0xUssz5hS8vjH2g8ltmX3ld+HXWJvSFE+bJRjMF4Jn6dXHr+PImoylpNBXQlJJnh/xU+CqiTu7/tYN4p28iHjYYkJQ1q4pGSsj9TW6IBalSa1cXWzkcN4SDhTaZqyPVCsJMWrxQktC1FyoyNz3ZaFjhYkMXVtKlR29nuHSX3ZtwuaYCqLkuMFapURcLtnWOlnNrwtYvAQlIQAISkIAEJNAigSXuPPRMRYssm1csBpdyvXUVMnnLT0iQNlzBRG1490anTFQY+wImxcbxNPDlMS3Z1HEzGasSynzjKq2wqlQa/im3GjP2BSE8BDYWdkRqiKZE3SE/FUtVoag70Ni5CfxEoZOoa32VpZf7KJIaJDub3IGyLDsdNcI40RZc3ehCbeFlgiOPejJuuLxDM9wqkZoJcBvIv+zwKDOLOR0dseFdplAjUOPLi4NVOR1Q3KcqWWPbqRMOiVDB1EURljEtAQlIQAISkIAEJCCBsxJY6M5LhUvEE+ZNwWXWyeKrwpuWaZ2JaLjOiHiE7vt9TJlGtUO18plzF2MSOp66OdKmvjyUpZWMyoOfmMsh5yBz9cOM0zDTfbEYrAtjhhnG2sRlwpwKZ3qpq2MWh1BH0+UERsfhqHOkvM49S44aJQRIDardZEt99pRRXW5eKImvDYMcOpiI7cVKowgbJqQuZxw9qVawGOHbmoxPcC6rA80s4d7xCxJ8mvkXVwMFuTOG977wV4YZ3CZ3qAhP2SGdGuRazh3g24QEJCABCUhAAhKQQL0Evi36S602Yp6zqL7lJ8UzKyaBiJevMV4EyqQ0PCWeMtGF3RKksFicpum4coScFCmuakHO58+fZw01ojAWtDL3lFFPSicnnEvIxFPx0Q4KdZ8r5A7lQ/H6NINqh6ZtIvYHMYQawsJl0o+ZMLG/yY2hpTx6JXYPvbi6uQpCpUhjNMKGMpaNeOqwZJemfFgnXqq4zOKcjDADLbrDdc0sxOK7Hg2h46QtpadGz+3kHDBfzGf1E0epajlX52yFEpCABCQgAQlIQAJtEfhusbgpfwpTncV1LjhxdGaFQy0lBnO/eD4z8OUhBvOilIIpdyFzNoJ9wjlkNwlZdyY5iYjmRic/o5mjM+HJJhYUyHj0IJYSo0MaS075TIWUr9BTk3J5MJwW8PSUuQTiUYQXaW4lx5ZPWaSUrdtTWi7V2PR1zOE86mbilFFjheN1tHzqkqddqgqVpWQoDOnRCsNT5qZHJY/HWJeTsm9zG+3Lp25PaDraFuXJT40fhEwx71s8MKHlPBC+TUtAAhKQgAQkIAEJ1EzgDsKlJiH5/MFHHvrCTN7yq1z7kmslWAPLoptwlVZXM3MbtgfiX7Y6Yj7DiqR4Cx5ce8z9UvsEsf4rtZE5UyPO7Wum8lgAxGAStd13bEcBsvQMrfNbSvUn7tlZqW7qhemRkoP8TNFjpPQmC6/oL6hmFt7iI2PbrL7mGhIpgVEzNfxqEPscMjD24tWFzZGvx+SOjgoWaWKHYxvbFe6vbkwx1/Xo8kmubi7qzA53rL1Nra/EIYVBpnIECK0fddLRq68ercHMlt+eUp1C19AvMK/ZBGk5Ry83MyUgAQlIQAISkIAEJLA8Oo+J0yg+pgf7+y8RJl5MNypemEkw3aSog0CP8PR8msqRarL+LQrQLr0wKh6T2zDIZecAJQRbvFsZkoeBJ3GIZahvHG65BedZdSJ/KGGXRotZlVh4GQHG+QA+3bGsqgPP4vIZaNEdHmJyUxy2Npj45vLXfoioc/ClRL0xvwYzi6ErpxGSIc0ds0I7GXeKljNmYo4EJCABCUhAAhKQgAQgsPBTGEwG+KrD6IIjAgFSe5MPphMrHiIMAThMTgqdehRjWki0y6QMRECgTn6lUlgJc49uNS6Vb/3hi7DdME27fA6SeTUd1M2F+BeV0QJdQk9fykEQ1rZiGsHAQqO4V8pnoZSkPJL3cY6kwwCcWMJZG8PHp6+eQ3fEkYa0sti5ubqE566Qi32gYKGhGJx17CGXTz0mN4WiM5hcsKGdSRUmv7u6sQmFBpM4MsIAMWWTBgQ7TL9vZ4RrMLMYOmhg6gtpd8AhwwJt7pi12cl4nGg5YybmSEACEpCABCQgAQlIoCOwfLEt548uYSOf2UVmwdTW6PH1sJKLP+ZyOH06Nwr+LBbGMudhGs9yrWVzPCZOVNst5qJm/tClr5klrlRe86qljjwTJETt0sy6d14ZHfb+gCdT+q6zmKhDlX/hyV+8UI6Z/4sXL8KqwjSnMDLDnMPTqfViqLxsKB6uUVsCxPxx/dfvy4gh12lyYzm7HEwx9wJsJtf1qMHEOxlf3ana4nxM2X8Z+r/+lco769HbDb5pe+yVtb+Z7W58AO9o90C48YGluz1xB7wFeNwFW+fEV27XopZza/LWLwEJSEACEpCABCRQP4Gb3Hmox9yg82qFqlboTwnFu3g69AgQ5NKHvDWEBUcMc/iUwBUqhWeh81SGMuPLYC+wMMf0dgTYS7GP0cOhf+D7hht11OTeCHCf009gZvcBlW9Fy5nn468SkIAEJCABCUhAAlcm8KcblWe1IHEQg0pwtRB41VYUwECFEx+GfiUCN5rTtAtCyYid2iw/c8qmP6XWi8UXzqZiXLzyA6NQ1yWvyV2X50a1tW5mN8Iyq1ot5yxcFpaABCQgAQlIQAISuBqB5XvndaRSm39lvjp6NcS16csypV6kyf2n+pL1JFhNlhGGyNBjF9nFso1eC5Cvf112rIs5hxPQ5B7eBSUCtG5mS3TcuoyWc2vC1i8BCUhAAhKQgAQk0DSBW915uE5Gp5ejD+JNkzqN8Oz91+vSojsvP7RGR2Ov7/4JYglHBWbXwv2FscUTENDkNtGJrZvZwyFrOQ/vAgWQgAQkIAEJSEACEqicwK3uPNQbdUyw1IjvFVSu/DXF63cQw5dXWyDbZI+w/CqcJw/Ks+N7bXuijfryIF+bnAOSHtZMQJNbc+90sjVtZmvAq+WsoReUQQISkIAEJCABCUigZgIruPOMFqm5g2PZencY61LjX2/PwePG5zXYOZGBwXpSPkFAnMXt1XY15PebG3VzrNX0snpGRRrNXFa/Z12QgCa3/k7f2szWT+BGCUeN5GjmjQ15ugQkIAEJSEACEpCABBolcOuXbTu18deMflSBCAU3CKtqZITfW2QTutVjxHDkxVEVBM3xdZTbRwKOwocPH6Z4EvLGB1hSvx6Sz4dr4+9yVCjnIXBs9BYCmtxb6G197tZmdmv5D69fy3l4FyiABCQgAQlIQAISkED9BFaIzkNJokVevnwZa+u79JjJsTkfP37sBVg9Ou+nn36KfXk0x8rrVdrKh+a9e/euV62SxOj4r1DOSnApRjkBTW45q/1Lbmpm91dn/xa1nPszt0UJSEACEpCABCQggeYIrBOdh9pEixB2hONmgODz58+suxxkengUAbwAXR/9+OOPBLutKMarV6/evn2bqfDGYMAw4CVu5fHjxwR0xPkH5ozGEuLWRJEDpbLp0xDQ5FbblduZ2WpVXlEwLeeKMK1KAhKQgAQkIAEJSODEBNaJzgMQE5jRN+r5iKoTk61QNRxevb913S/A4lnI+/Kg8ccffyxmQv3xqtW+NhbzjkYF9gUOSYyOfEPzDumLUzaqya2zW7czs3Xqu7pUWs7VkVqhBCQgAQlIQAISkMApCazmzoMO+6YR8zXAxLKjdaPABvV7WE4g9LfSWeUnTpbc2lbTRRAAAAdwSURBVJuGL693RMbCEPeHayPOPzCHEDy2CxwIwIJ0I1UHTDy8hYAm9xZ6G527nZndSOCqqtVyVtUdCiMBCUhAAhKQgAQkUDOBNd156Dnq1hl92V4zlFPKxjSp/9jiuqF54IpdVzHDxdvn8W3cTP1MntmzL27u2JwXL14MBCCEEEUGmR5K4EYCmtwbAa57+qZmdl1R66xNy1lnvyiVBCQgAQlIQAISkECFBFZ25/H10vibGPhiatvXrMKe2FqkcJoU99GNrU8upGVfxWVftiW0M+MOxi/Jnn03Cr/66bjtYiCjbpfVm7bCqxHQ5FbV45ua2ao03UIYLecWVK1TAhKQgAQkIAEJSOCsBFb7FEYIiBWFA3cGoUlsfxaWMb0ngffv3/fzzC2+GhH3+EA79oxbsLz3y5cvDx8+TC2z3UKRgdgLDhnnd+/eHZyI25EuGGR6KIG1CMQXoCZ3Lbbl9WxtZsslabGklrPFXlNmCUhAAhKQgAQkIIEDCawcnddp8unTp4FKeGQWeHMGlXi4jABOsd6XRw1bhInhO8jIhjNrQe/nfXnUWWfIJ4INUBCZqC9vwMTDdQloctfluaC2HczsAqkaOkXL2VBnKaoEJCABCUhAAhKQQA0ENnHnESoSbgfe6YkXyW9iHNLl4Tdh6ZctvhqBxyqlGi0ucGblfXnL6kxJuGI+I5xvvwwq5EsdgxwPJbAuAU3uujwX1LaDmV0gVSunaDlb6SnllIAEJCABCUhAAhKoh8Ami2079fhAweALBq7/2r/jCYvrw/FwuuEm20IGAuXC2SwdzYcv+CNzgfdwUNtAYLxjT548GWTWcMhiMQgPlgbjeaxwd78acCnD6gQ0uasjLaxwHzNbKExzxbSczXWZAktAAhKQgAQkIAEJ1EBgQ3ce6sU7OtW531kNPbGFDOFeTtT/+++/L/seRYlsuO1CT9bitsKJ8aBdvIQ4iLdTYdDc3MPYmYJDky9dzq3H8hJYTECTuxjd4hP3NLOLhaz5RC1nzb2jbBKQgAQkIAEJSEAC1RLYZLFtr228oxNLEevc8qyX+TSJwSSTj1Fs6gjrYwA7gHiy5q6txvOFM2JQT98d7KxEEMemKvRtLUjwTcZBLCqRei6zXUDSU24hoMm9hd6Cc3c2swskrPwULWflHaR4EpCABCQgAQlIQALVEtg2Og+18dE8evRooP/i0K1BPR6mCAzWq+4TFMka2MHOcfjgSnbrY5C8fft24A7rVev8YtU68pATxyVf4O0FJkEgIYMc72SYaVoCOxDQ5O4AuWviEDO7m3Y7NKTl3AGyTUhAAhKQgAQkIAEJnJXA5u48wA3iF8jBQYOzY8GuamfthnX1Gszn91zyGXv0UA0B+Pvxxx/xeXWdTpzd169f8d/9/e9/J4QtXKUbosAp9vr168r3nhvd+IkgKVaQhbqYlsBuBDS5O6A+0MzuoN0OTWg5d4BsExKQgAQkIAEJSEACJyawhzsPfCyowS8TcsS/w3QozDG9FoFw/6z9OeN9I9TuRl1w+L58+ZJ99G6sZ4fT442fWNfchOQ7wLGJowhocrcmf6yZ3Vq7HerXcu4A2SYkIAEJSEACEpCABE5MYNu983pwuHjwzvSHJIjMqvP7pKGQjaZx4XWSs9Z1f58pfoTPnz/3MsxlyLpgQtv4Am8THjFnpHP71/L7ENDkbs25N3GHmNmttdu6fi3n1oStXwISkIAEJCABCUjg9AR2is7rOMYfLWUixLqw01PeX0E2dSLA7dj95nDJ8V0LdtP7448/8gRYh8vcmD/mePmSVf0aryxmo8DKlwZXBVBhtiagyd2UcA1mdlMFN6pcy7kRWKuVgAQkIAEJSEACErgUgV3deZCNV2LqAbnCgGPLc3ZLZI88tsxD37t37+JtZGs8/m30exHOSK8wbk+goyb3BJ14JhW0nGfqTXWRgAQkIAEJSEACEjiQwN7uPFSNt2lnHS4rNA+kYNMSmEUgnpG6X94sgBbek4Amd0/atpUhoOXMwPEnCUhAAhKQgAQkIAEJzCLwv//v//2/s064vTCfN/23f/s3lin1Vf2///f//vM//7OthZa98CauRoAFjP/+7/8eas3Hef/P//k/YY5pCdRDQJNbT19cWRIt55V7X90lIAEJSEACEpCABFYncEB0XqcDn2h4+vQpqy97ldxHr0dholoCg83IWC/MR12O3aOwWlYKVhUBTW5V3XE1YbScV+tx9ZWABCQgAQlIQAIS2JrATl+2jdUgFo8vJPANhP4nPpvgktuehokKCTA+GaW9YIxexrC+vB6IiZoJaHJr7p1zy6blPHf/qp0EJCABCUhAAhKQwCEEDnPnoe0PP/zAFxIIyus1D30lfaYJCVRCIByfbPjI6GUMVyKbYkhgkoAmdxKRBbYgoOXcgqp1SkACEpCABCQgAQlcnMCR7rwOPdu0s/VY95FTXCQX7w/Vr5lANz7/8pe/fP782UjS/6+dOjYBAIBBAPb/1/3ATRCaWSiSgsuf0i0ImNyAI2oIWM6GqpsECBAgQIAAAQLPBQ5P19/3yF/YDQAAAABJRU5ErkJggg=="/>
  <p:tag name="POWERPOINTLATEX_PIXELSPEREMHEIGHT#5C646973706C61797374796C657B5C6C696D5F7B28782C79295C72696768746172726F772028612C62297D6628782C79293D4C7D" val="183,3333"/>
  <p:tag name="POWERPOINTLATEX_BASELINEOFFSET#5C646973706C61797374796C657B5C6C696D5F7B28782C79295C72696768746172726F772028612C62297D6628782C79293D4C7D" val="158"/>
  <p:tag name="POWERPOINTLATEX_REFCOUNTER#5C6D626F787B656C6C6572207D" val="3"/>
  <p:tag name="POWERPOINTLATEX_CACHECONTENT#5C6D626F787B496E747569746976743A7D" val="iVBORw0KGgoAAAANSUhEUgAAAsYAAACACAIAAACHlDi6AAAdOElEQVR4Ae2d/9kNPbSGOddXAEpABSgBFbyUgApQAirgKwEVeJXgVQFKQAfO7eQ7EZnZM2symZn8ePYf+8pkJysrz1pJnmTWzL7869evS8Hn5cuXXF25cuXatWtRwpVy+S599epVl8jy/ePHDy/n+/fvLv3z508SXJJwmSRQ7/Hjx76wEkJACAgBISAEhMDhCFyOKAUswa3ih2s2ocCtW7cuLi4mCugnISAEhIAQEAJCYGcE/mfn9tScEBACQkAICAEh0CQC/zTZK3VKCAiBvAh8/fr127dv7rbj9evXb9y4kVe+pIUICO0QDaUrQkCUoiJjSVUhsDcCRDi9ePHi33//je6HwioePXr07NmzvRVquj2h3bR5u+icYim6MLM6KQQSEDg/P3/48GFEJkI5BEp//Pjx9u3bYabSaQgI7TTcVKsoBGJKAU32T1t4Rf2cwk/u8JNvphK+fZn1CYIu79y5w+6HeYpv/8jJUDI/5X3YZNiEcoRA5wi8efPmyZMnFhDevn374MEDS0mVOYWA0D6FjPLrQiCmFEu1ZyS8evVqDbeASTx//lxT0lLkVV4IbIcAO+b79+/b5X/69ElnFXa4opJCOwJEl/UisJZSuJ7fu3ePQ4sEFLgdCylJqKgqQkAIbIfA0ofJ9Vz3GlsI7TXoqW5RCOR5iBSWzd2KpR3j7ob4xFLQVF4IbI0A77vz9zqNbX3+/JlJwFhYxUIEhHaIhtK1I5CHUoACYVxLseCIYmkVlRcCQmBrBHi+I6GJ9+/fJ9RSFaEtH2gJgWyUgpPPpbjcvXt3aRWVFwJCYFMECNBOC41Ku/W5aV/KFy60y7eRNFyEQDZKwV2MRQ1TOKHK0iZUXggIgUUIpPEJmkiuuEi9xgong5ZcsTEA1Z3SEMj2qqvw78RK66T0yY5A+I4jTpuIz83ehAQegsDwGfJD1FjTaEXO2QDaayzVQ92KvDGLObJRiizaSEgtCPDksFeVUD5RCo9G7YnkvUFCgPZGWFXknA2gvZERmxFbkTdmwTzbjY8s2khIFQhwA7gKPaVkAgLJr5co5D5mXc5ZO9oJDtZVlbq8MYtpRCmywNiXEJ3Wtm3vtLjphGe+toCxOuesGu0tLNiSzOq8cT34ohTrMexOwtKXFnQHUOUdfvr0aUIPzs7OEmplr1Kdc1aNdnbzNSawOm9cj78oxXoMu5PQIfXuysZExizdOvOOmUL+7rw656wa7a7GRUJnq/PGhD5GVUQpIkB0OY9Ah9R7HpS2SvBPYPZwS95JU85rcGt0znrRbsvr8/emRm9ciYIoxUoAe6zOf0T12O2e+sy/TmBlC6uATxT1kqsanbNetHsaEyl9rdEbU/oZ1BGlCMBQ0oaAXrNjw6nuUtzIwNDTERLEAVxcXLAiltPVSp2zUrTLsXuZmlTqjWvA1Hsp1qDXad0Ox0mfloYrvHv37uvXr/wPBUcR2J2DXI4ueF6U5zuInyiKTDgb1eucNaLd57iw97peb7T3MSopShEBost5BPjbyflCKtEKAmyg+bfMWnpTu3PWhXYtXnGUnrV7YwJuuvGRAFrXVTp8eUvX9q6q83LOqszVuLJ9eqMoReNunb17HQYcZcdQAjdCQM65EbASm4BAn94oSpHgKl1XKSq8v2tLqPMDBOScA0iUcRgCfXqjKMVhDldpw32Ok0qN1Zvacs7eLF5yf/v0RlGKkn2yON24O9hhwFFxZpBCYwjIOcdQUd4xCHTrjaIUxzhcpa32ybsrNVZvass5e7N4yf3t1htFKUp2y+J063acFGcJKTRAQM45gEQZhyHQrTeKUhzmczU2zJ8R1Ki2dO4BATlnD1aupY/deqMoRS0uerye5+fnHf4LzvG4SwMDAnJOA0gqshMCPXujKMVOTtZAM7yVuYFeqAtNIiDnbNKslXaqZ28UpajUafdWmwDm9+/f792q2hMCBgTknAaQVGQnBDr3RlGKnfys9mZevHhRexekf6sIyDlbtWyN/ercG0UpanTavXWGd7969WrvVtWeEDAgIOc0gKQiOyEgbxSl2MnVqm7m+fPnVesv5RtGQM7ZsHGr65q8UZSiOqfdW+GvX7/2HG20N9xqbwkCcs4laKnstgjIG8FXlGJbJ2tA+sOHDxvohbrQJAJyzibNWmmn5I0YTpSiUu/dSe1nz57pTz12wlrNLERAzrkQMBXfEAF5owNXlGJDJ6tdNC9sUVRm7UZsVX85Z6uWrbFf8kZvNVEKD4USfyHAILl///5fWboQAmUgIOcsww7S4jcC8sbQD0QpQjSU/g8BDRK5QrEIyDmLNU2HiskbI6OLUkSA6PLSmzdvdD4hPygTATlnmXbpUyt549Du/wyzesvhyR/+Dev79+98f/v2zSX4Ju3yHz169PLlyzRYePMJ/3L76dMnpHmB7s+3rly5cu3aNb6v///n7t27N27cSGsoSy20pbO9vXibXg+Njo0wCyFXWYBNE+IUC93G6Xl2dnbv3r00mStroRL6DOEikyeNb9++vVL+RPUOnfNAtCcMoZ9AoENvNNq9ZUoxyxXc0j6LlLFYKIemCWyETDDVhvlhGrFOcvhIBQzjzp07rOsPHjwIC2+dZoSwJDT2nhY6FVJD0B5eOhOMwsvKPZq/PjP0zKFKjkNMtHLr1q2JX9N+GmI1pA7TkunIdIHkX9tzzpLRTjZTJxXb88a8hmuTUjBl37x5My9SRmnv3r1jbYZMGMtHxVjhqOuqQyyePn269bkF9wJReM3JBNpm3DRzVJN2NsBQ57lwvxBGwB54CcJwNUdoJhjM/hpeXFyAGFSgKK1CHJpxTjpVGtpMkuFmJoR9o/T6bRL+sN5XvcO7BN/s4ixzTkveuMjEuIpb1Nxux+172XExe1y9ejUS1SaliDq5zyUO9+TJE0DP1RxW5AOx4H9ohpZLa4V5DQbAKEJPJpQs2iIkixzXI/w1rWt0ylGxtOrb1QJnPtvJT5bs3CC5evaKDTsnWJWGNnPLzo+Ig8DKeSzvBOsdGJoypBRte6Pv+3SCfRrbIVwlLAZczLR8+IlPBJ0oRYhVYnoUdyeLBZJtNx+IMPfmyWRQUZ7RxTKDVd6+fTvNuzEnZfhkOQlAzs7zSCKmqtYfAnLO/mxebo/ljRxOEKc/sV1k5YJSsIqxnfaG1BMfHorEBGQWrhDxOJgEpwsfPnyAPXAr5PHjx0SuQSb40Azf3M7gGJCAYQrgu45tnNIAy2Ha5BDRU2KVLwSEgBAQAkJgiAALE9vgCT7hq0Apwu2uKIVHJiUBXQD36JiBAAjsAV0IgZ6QDreAD84GA8IHxSomYNRPQkAICAEhkAUB4iSidW1CLKzCr01tUgoeznS3G4iN58MZQPId+gkcIQ3gHhaAFnBHw4Mb/jSbhp1wsDFdDFYRHjFNF9avQmAaAfcM8xZDY7rdPn8V2n3avcZes8rAEhZpztrERvp3lV+ZPrx6YZEGFGb1zdS4VQwtcjOCaMfpGw1RR1jphw28fv06LMa8DALDYktzZhWjoT1xC/t4Kj2Kz9KOZy8PSl++fMEozuJQzFP6n8qHIG6qFS5EE7MWH6pHxeyKOYEONO7EYdOlioHzRlqdEjtEZphTpnOWgzYWd0ZnpPjBMntiOsQ5ykEC0yyOxBhE/ikLJuQjDT0Rzl4xatR4yRSKegwiPBZRudSztF6yN4a2SJgt6b6bl/qiFCFquLvFCSgz9AN8MayLAXL5JS4eSh5N01zYkU3TowpEmUN8NlUpWTg2QtVI+YlL5p3kthZVxJ0WzY/bUYpIbfsYAUZRigi9pZeloc2yPTE6Tv3Ebd+lHU8uD2KLztgY0Uywyc1NVzwFSJhfy1QZ6mxPu4WpzRsfFhSIYFg0hr1MFwfrL3FTjolc3KXPTE4QxTm77EURtslt9VYRG3GvCnuV1nFibgjyXcQq9ukCY8TCcfdRpvlWSkObhwOjvdOsCWAhabd9ZyWPFnCIWVgFgwtP5ubypi94HVWyukzmojSd3VzRL6UANTxy6Tzu4mA94qxPuKm/zJKA5s/K4fns2TIqMIpA2t5rVFTezDSCm1eHoTSm4AJJ2FDPNnJKQxuya5mOHPgs7dErCnYwCo/OzQ4cusAyKTJhNAenucaSUTEXztk1pQCR2SOBCDWCUHwcLHQkO5+gOQbJLNHh2R7FaUamMV4Cb5lrpMXuxj7mLbZ0jORtvTdppaHNjGc0Ac++GUvmLQbvmZgwuUu458FJ3q4dIo044jXt9k4pFg0DVnH//gmC15bGxNrtZJlWvCZ2sSrpEFhk9D1BS4uK2lrDYuHauuOHyC8NbW4XGg8qLO8w2AjS6Mk73wqa804gf6mEBYGlcdlepqvYO6VYBF94u4HTtlzxE94kPmGZVtb8K4dvqM/ExJ7mWEAWeeNuquLnltvVu+nTdkMFom08qIBSJN+GX2nT0RENQdf5RAKweGDaROR2RL1TCjst4Dahp+GQ303vzBmFHzWAE9y0qCppA2aHLhSr2Mqz0B2ga6mJ0tBmkjTeKzzq6HR04HDLoyWv2LMvRnNHKrnD9d4pRQTKqUuiMv1fY7Bj24H8jvLuSL3t7rxEDTV2WdqUXT68OqXY00YFom08qIBS/Pe+oz3xunTJx7f5Ztn1EZzkL5VYhADmXuqEHFG4nbAohQnq8DGBfZj4KO+OdBWliAAxXtqPpowCcxUT18mFpOTkRYDVwjIj0ejs8xd5FXPS/PmxF27kQL68EiECzJCLljn4hz8TEqW4NEvHeKjGH1Ewrnj0NER/o7RlAA8H0kbKSKwQEAKdI2AM0vRT5Z5wRTyGE/hitw17wrKmLZa5cCM9LYrNrT8TEqWYxur3r2EgpHFczQudK2GhFMkPEM81rt+FgBAQAn8hYHx04pAgzXCKRundZum/AGrugvDBiKsNu8g6xTvXw+A/UYohSlM5xnE1JcL2m+UMfHgH0SZbpYSAEBACixGwPNyOUPvudrEGYxV4JW6YzU19v2MO85VOQICzCvc/BsOzfMgENzt4l3SE9j8JzXRbxTiisuAzNOGoWIKhdMQ3iowyhYAQyIsAE6DlFjtnBnvOS5FKe87SeeEtUxrrC6SNDw8YcgQFw4BM8ImYhFdelMJDMZ9Ie7RmXu6KEhhYlGIFfqoqBISAFQHOt3kS7fPnz7MVODDf50CXXXKoDzuxfWLdZhForwDW5zPbL934mIXoTwHe/PrnYuOU5cYHKujeR5odjIdAacJVSwi0ioDxDGC3IM2oIaN6rVqnhH6JUlit4F4NZi29VzlFaO6FtNoRAkLgkvHsYbcgzSh+UJTicB8VpbCaoExKYdVe5YSAEBACORAwLts7BGnyr43hMa0CM3OYd60MUQorgpbXWVpl5SsXjqh8UiVJCAgBITCOgPERTRekOS4iU27EWoxcJ1PjEjOOgCjFOC7DXMtfeQ1rKUcICAEh0BIChPob91fRsxh5QVBgZl48c0kTpbAiqQcrrEipnBAQAk0jYHzd9aaUQoGZZbqYKIXJLjyGayqnQkJACAiB1hHgQU3LM1ObBmkqMLNMLxOlMNnFMn5MglRICAgBIVA/AsbAhSjcIVe/FZiZC8nsckQpTJAa3xJhkqVCQkAICIHKETBSio2CNCOmYlSmcsjrUF+Uog47SUshIASEQDkIEKRpfK4+e0SFAjPLcYOhJqIUQ0xGcoq98aFXXY1YS1lCQAhsj4DxbCA7pVBg5va2TW9BlCIdO9UUAkJACHSLgD1I8/z8PCNKUWCm8fGTjApI1AQCohQT4OgnISAEhIAQOInA/gcVw8BMPd5/0jxH/CBKcQTqalMICAEhUD8CRkqRMUgzCsw0vsqzfqSr6YEoRTWmkqJCQAgIgaIQ2DlIcxiYuee/QxeFfLHKiFIUaxopJgSEgBAoHQHjOUGWIM1IiKIoCnQOUYoCjSKVhIAQEAJ1IMA5geWBON6kuT5IM6IUxtsudeDYipaiFK1YUv0QAkJACByBgPG0ICIESzVVYOZSxA4pL0pxCOxqVAgIASHQCALG04KVQZoKzKzCXUQpqjCTlBQCQkAIFIoAj3GenZ1ZlEs+qFBgpgXeEsqIUpRgBekgBISAEKgYAeNBRTKliCoab7VUDGi1qotSVGs6KS4EhIAQKAMBgjSvX78+q0tykGZEKYwMZlYfFciOgChFdkglUAgIASHQHQLGZT4iBxaYosBMbrLojZkW3A4pI0pxCOxqVAgIASHQFAJGSpEQpBmxEGNDTYFbT2dEKeqxlTQVAkJACJSKwEZBmgRmfvz40Xea2yt6Y6ZHo8CEKEWBRulXpcvB5/Hjx/0CoZ6Xh0Dgm5flnKP2MUZNRqcOo6J8ZlRYRxQOmWK9UZTCu64SQkAICAEhkI7A7du3swdpilKk2+OImqIUR6CuNoWAEBACLSJgPEWIiMIpJBSYeQqZYvNFKYo1jRTrDoHv379312d1uC0EjJTCGKQZMQ+j8LYQraw3ohSVGUzqNozAz58/G+6dutYDAhmDNBWYWaPDiFLUaDXp3CYCOqVo066d9SpXkKaOKGp0HFGKGq0mndtEQKcUbdq1s17lCtIUpajRcUQparSadG4TAZ1StGnX/nr19OlTS6cj0hBWUWBmiEZFaVGKiowlVRtHgH9AaLyH6l4fCBjf2zERpBmxDQVm1uI4ohS1WEp65kTg2rVrOcVlkvX58+dMkiRGCByMgJEERNTBKa3AzIONt6J5UYoV4KlqtQhcuXKlNN1//PihU4rSjCJ9khEwUooXL14Mm4h4hlHUUI5y9kdAlGJ/zNXiOAKsqeEPm676BZ5SfPr0Key+0kUhsKdzFtXxZGUI0rx169ZsdUKSz8/Po2KiFBEg0WXJ3ihKERlLl38hYFnXNwoq3HTVt/TrLyC2v9Bdj6UYW4xYo3MuxaHY8sbThVevXoVdqDQwU97ojChKETqz0jECm67rUWPR7G8ZopEE++We/TJqFf7dorFK58X2NOKeztmMWY1Bmnh+uO2OjiiMb7k4HLTmvfHi4gK29+bNG06VCHY5BbgoxSlklP8bAcu6nuttCpGcTYeopV97egBTqijFUsAtRoycamkTvnwkZ1Pn9I02kDAeVHgaMQzM5AZKFTi06o1MTc+ePeOlqHfu3Hn48OGTJ0/u379/8+bNGzduQC+GphGlGGKinD8IWP5XMNrA/am8MBUFJ1qaXtjCn+IW4dEq8qfyBik/pW4gu1mRFiPW6JwtGcz4ggofpBkNBCMjKQGxJr2RYwnYM3emhpMh0zX0AmIRnViIUpTgjeXqADOdVS5XEEAUn7jp7sTSr9mOZywQzaQZJTcsymLEGp2zJZOx5CwK0owGQkWUoj1vfPnyJccS094IseDEgnsivpgohYdCiREELNSbauGt0BEptqxw9je2axM8UsrCV3JtcEea/zuLARmd0Pz9u67GETA6SXXOOd7banONwRBshSsNzHSWacwbsYXRcHT/7t27fpSJUlQ7UndRHF+xtBMdMFiqDMuEQiw7m6GERTmzTey2zPtT30X6q3DDztmScR88eGCJMyCWKBoI9iWtBLga88ZF50PcFvHnGaIUl4Z3iUpw0EJ0ICrHwr7XhxZyQy40hOUUcSVEs02E+qxsa6I6RxS8ltgVYOa1TEz7KDahcyE/NeychSCcSw3j+hSdU1qOEnNpuF5OS95IPObSSYYlwN3+yEYpdjslXm/7BAlL8U1oIqpSDp5nZ2eRbsPL9ZTCL6tOuKXRoRqLciyLdxR5tEi+sbBn95Rnl2bZz5XjG2Ef9x8jtG7xkxqdMwR2NH0I2qOaWDKNlCIUZYzrDKscnm7GG6PZ2Ajs27dvKZmNUiScEidUMfZNxTIiEK55p8SG24tTZabznTu6MpyLENU1XX79r5zHzgpZvxpNN0EAlB8F9Nr4HL+vMi0846/FLmBNOmexaCd7FMPZwuBD+RbLhuVLSFt0Ln+qJCoibYZxRCQbpUhAauv52uJkxm1oGsQWBU6VMba4w+zD8eNs2AG9GH1G+VTvonysEPqPhexHEtIuZxva1EXpdXi3+PXr18ZehFgZq6wsZvHGQ85OmnTOYtFe40WLDioYmNxHWNPcIXXb8EaL+43C+1/FX5k+lgPbSA+2ZZkaTxcTbo4j9aJLZsz0ZpbXNI5Aii2XvbiGBaU11oyW9i9fvixWMakCDUVWHl5uZ/eQqIGA60EExVAfl7MbRGhlQQmt9nHFoZ0bc87C0R7ib8+xrxFEatvFFlWyAW/88OHDqWlnNh9bXMpij6WHWl6zo6Yh32vjDI7CbCJ9rR0S9uG33ZoXdjNc/7z5ogTDKaxiTEdzqF9cjdVXFpt1AOIbVjYxWj0cMiEbm9XHYb4nSsa72njsaE93yGzJOctHO9mgxq6FwyG5rQMr1u6N4ZN30Qw/felmgLWUgoUWD5huafpXDJC2FK13mkV0DLx22xoajygcsPusLhY/S5sLohG4G8jOf2aP67F7dtIW8YZwTxb9NDF2mKDXD4FZCRHhm9CHn/ZRaahzM85ZBdpD/I05s2PNedfOmzej8vZiDXjj9DA/9SvbJFCKKQVWx62HH2DiwxqMvdm3seZFK8GpZuz5CEQswmEYNORaHGpCzvopHiFGyhzqz+pC99e3PuGddDzcv4atT6RZy7dWDJ0tiC09dopk7kOPIvyBbgJbfsqoFc4T2ZfWQ33slALFnN1x5lBCrjSqMhinkRn+Su/w4Vw62OVEjjRUjJySnbMutO12iUpGzj9qpqhKjZe1e6PFTEPbuansMgYLfyMoZoeIv7DFhDTkI3wD6FACMau82JVR6n7yPSKHEBI+PmdY15LDVM4HhuH+PYiEr0UOD/X6yyiB2uHNNq+GU2x92B2a8LoFp1ioFWrgJffu3Yv0WXqJhNmIRdahCQTCFono5C3xPgeF4ZE7POvhW/QJHrWI3gTsf3IJVqM18adOCP/gR0y4NzqZQ6x4DiXtCS4GBb4XmR5nmHiwhedNRscIGmKIUM8IDculHyMUDocJjVqqJ5Qp3DkbQzvBQFRhCPCnUxN1swy0Cfm7/VS4N07jMGum0epMJr+DaiMOGK1DozUPz2T2jNSOLtm3HaUkAEbKhJcJ275cHcm11Qb8WZUs20HKRHIO2d1668weD9Dx5PMABttQPlsZ37pPDItFKC26nDb6IlG5CgOF72z2RMnOmQvARXI2RTvNfNNLDFw2TWyBtUr2xlm4LMqHrsjS5mSKUoSwZEg3TynwG8uxGDicuhdDPlvYCOvR9XXW7/MWsBxXskgvoj5MkaMsIbrf4TsyWjjCyn7ZG6Uo2TntVstYskBKMbGtYlrwA6GNRL1TJZ4zTf5CL6Wb3l6iFCEyGdI9UAq8x7L6OjSZJnA4ziRY3k4x3+mVzzvrDgnognEg0SkmRx/34+ZuvjnJgEbAGOjyqCgyJ7ZiohTrrVymc2aYXJaLKJBSoNKpfpzi2etd4kAJZXqjBRCmsuHeb2i7kE8gVpRiCNGqnE4oBa7DuogzrQLr/ypb7pJYBkDGMvZZYGn36ez0LC9KkcWOBTrnUlfJUn7a2bJAnSDklJMniKqiSoHeaMQN/zllLOef/n6HF/hP5LjudX5ud+WjvVwZnxlWyfKOM/+/qE6yp7E+QIwc0i6fhNMkVEPp/RHgVXFE8fDBZ9ICS7Eju/z1QaPZ+04kHZ0iYJMPwbxZ5EO/2IQdEnyaRf+6hDTsnHUZYlRbBtcwBhm2PVq4gcx6vZH1nX855z2/zIQE5rsnG5i3ifuGahBsPiQA8RMfDdhPXdgfAfckC9OEcQHGKZlWjA+G7N+dsEXXNYZTGm3i5JCxx3RpJBP2Jz7A0JN+WvGXpH3+cMCHXesk3bBz1mvB6IEIvJepowd3bd4bRSnqHZUlag6fdWSWBZg5wh0vOUWZNeC2hFOwXy/wZMKCJtMBZ5j0y33CkzPfR7ec01O6SWeNTMK3DqUAQCckJAegF172MPl6THIl2nbOXCjtI4eTaXg2rs4g6vMAr1Vv/F9j4ifA+dn8VwAAAABJRU5ErkJggg=="/>
  <p:tag name="POWERPOINTLATEX_PIXELSPEREMHEIGHT#5C6D626F787B496E747569746976743A7D" val="183,3333"/>
  <p:tag name="POWERPOINTLATEX_BASELINEOFFSET#5C6D626F787B496E747569746976743A7D" val="2"/>
  <p:tag name="POWERPOINTLATEX_REFCOUNTER#5C6D626F787B496E747569746976743A7D" val="3"/>
  <p:tag name="POWERPOINTLATEX_CACHECONTENT#5C6D626F787B5C626620496E747569746976743A7D" val="iVBORw0KGgoAAAANSUhEUgAAAzkAAACACAIAAACnXTBuAAAfKElEQVR4Ae2djXXWuBKGwz0UAJSwUAGkBKACSAlABYQSCBUAJSRUAJQAVBC2hCwdcB/QrnH8I8sayZ8kvzlnWX+2NBo9M7LHkizd+Pnz59H1v9PT0zt37nDu1q1bHPAvx+6MO+mSd2fcz9u3b7uDHP/+888/fbFXV1fdzx8/frhjTrpjd8C/Dx8+fPToUZdSByIgAjshwB3j8+fP5+fnf//+487Afeyv338nJydPnz7dCYeSqykblWwd6VYagRvjWO3GjRulaRmnz8uXL8/OzuLyKpcIiECNBIgAnj179uHDB7/ypHn9+nXWN0y/Anu+Khvt2fqqexyB/8VlUy4REAERKI2AGxNYDNRQ+/3794wM6F1uewvKRtszV4kNEFCs1oARVQUREIEjJjy8efNmFYhXr15pPHQVMWNi2cgIUNl3S0Cx2m5Nr4qLQDsEHjx4wAS1iPrQCadZrRHcIrLIRhHQlEUEHAHFavIEERCBugnQN/bt27foOhDkPX/+PDq7MoYQkI1CKCmNCMwRUKw2R0bnRUAEKiDw7t27kAlq/powfe3i4sKfRlejCchG0eiUUQQcAX0HKk8QARGomADfcnYL91iqwaIefJ9okaC8cwRkozkyOi8CgQTUrxYISslEQASKI8BHhUkCNSqGHH0WmsPAslEOqpK5NwIT/WqWl0sWnjw+Pk4F8f79+3HzhZ0CWjwplSEkRwTKJJCqw8bVjrVyv3//XmZN69VKNqrXdtK8HAI3x6pYQhy3ycFYZtwZFkCyKBNXqHIVQoDX8UlNtB3FJJYdnvz69WuqTjVHj1dNYrW7d+8WArOBJtC8jQpxlTbUaMDh8xliIlbLV5gki0A4gbm1sng8a5GFcIwNp7R0us9hQWY5sVoDTaB5G805ks5HEGjA4SNqHZhF89UCQSnZpgQ0FLUp7joLoxssueI5ZMYp2UYTyMEzh8w4GylXQgJtOHxCIANRitUGQPSzCAJpx7aKqJKUSE0gxzO7HMcrRxOL3dq2kYWM8g4ItOHwg0ol/KlYLSFMiUpG4OrqKpksCRKBYALlOF45mgTD2yihyGwEettiZFY/b8Vqfj66ehgCesc6DPeqSk37JZOrOt8zFcKgjSbQto0KcZU21GjD4fPZQrFaPraSHE9A71jx7HaTkyU2ktc1h8w4JdtoAjl45pAZZyPlSkigDYdPCGQgSrHaAIh+FkEgxzSXIiomJdIRyPHMziEzrsZtNIEcPHPIjLORciUk0IbDJwQyEKVYbQBEP4sgYNmKu4gKSIn8BE5OTpIXwhbjyWXGCWyjCbRtozjLKtckgTYcfrJqSU4qVkuCUUISE/jy5UtiiRLXHAEWymZrk4TVYpnlhNKMotpoAm3byGhiZe8TaMPh+zVKe6xYLS1PSUtAgF3ONM80AccdiHj9+nXCWqaVZlGspSaQlmpaaRYbKW9CAi05fEIsfVGK1fo0dFwEAb1gFWGGGpRgB4tUXWt0qj148KCQSrfUBFq1USGu0oYaLTl8JosoVssEVmLjCWjiQjy7/eV8//59kkq/ffs2iZwkQhprAk3aKImhJcQRaMzhc5hVsVoOqpJpIqB3LBO+nWWmM+z8/NxY6Y8fP5azDSh1aawJNGkjo8spe59AYw7fr1qqY8VqqUhKTjICOfZ7TqacBJVHgI83LdOY6FFjnK6oarXXBNqzUVEOU7sy7Tl8cosoVkuOVAJNBL5+/aoPC0wEd5n59PSUvrG1VWdVfXI9f/58bcas6VttAi3ZKKsD7E14qw6f1o6K1dLylDQrAft4llUD5a+TAH1jl5eXT548CVSflCy/WVqPGso33ASasVGgjylZCIGGHT6k+oFpFKsFglKyjQh8+PBho5JUTHMEmHN2cXHB3BfisLmdKDn/7NkzojpSsvpXgQzabgJt2KhAt6lXpbYdPpVdbqYSJDkiYCdAZ7h2GrFj3LkEZrIThwEBdyJuY0idrQbZlJ0o7fj4uJyFOSbNtJMmULWNJg2nk3EEduLwcXD6uRSr9Wno+MAELDPED6y6ii+PAAEBf+Xp5dNob02gRhv57KdrKwnszeFX4vmTXGOgf1jo6LAEWLpaneGHNYFKPywBNYHD8lfpGxOQw4cDV6wWzkop8xLQC1ZevpJePAE1geJNJAVTEpDDh9NUrBbOSikzEuAF682bNxkLkGgRKJuAmkDZ9pF2iQnI4VcBVay2CpcS5yKgF6xcZCW3EgJqApUYSmqmISCHX8VRsdoqXEqchcD379/VqZaFrIRWQkBNoBJDSc00BOTwazkqVltLTOnTE3jx4kV6oZIoAvUQUBOox1bSNAEBOfxaiIrV1hJT+sQE3r17p83gEjOVuKoIqAlUZS4payUgh48gqFgtApqyJCNAT7hesJLRlKAKCagJVGg0qRxPQA4fx06xWhw35UpAgO+AHj9+nECQRIhAnQTUBOq0m7SOJCCHjwR3dKRYLRqdMloJPHz4UDtKWSEqf80E1ARqtp50X01ADr8a2X8ZFKv9R0L/35bAo0ePvn37tm2ZKk0ECiKgJlCQMaRKfgJyeAtj7Qdqoae8MQToBuftSoFaDDvlaYKAmkATZlQlQgnI4UNJzadTv9o8G13JQODr16/Hx8cK1DKglcg6CKgJ1GEnaZmIgBw+CUjFakkwSkgQgbOzMwI1zVELgqVELRJQE2jRqqrTLAE5/CyalRc0BroSmJJHEbi4uHj16pWitCh4ytQCATWBFqyoOgQTkMMHowpKqFjtX0yfPn368eNHELP1if76668HDx6szzfMwag/y8Z++fKFoMf9kaJT+9atW3fu3On+pVA6se7fv3/37t2hoK1+o/D5+Tn7R6FtqjIh8PTp01TSkMO2dEkQYeLcY7vPnj1jGckkdd9A2ydPnnC/TqKtE5K1kdJwmPucUFsnaldNgCoXbiPMwf0zuZVXCUzuZjBfpcBcYh4lV1dXXHUH/EujoGNsLv3k+b05/CQEz0n48AjjgehQ88jmSc0E7tu3b3ty/br0M+nf5eXlQnlrLlOBpNr5hBHTrFFtXVoesb6yvdew6Nu3b3nsYdF1pfZSUzt0+Pjxo7eoNBdRmIIIgDBfT4VyD7l3J6l5Vhdy+CyONKjjBtritINCjT95cuRzI4Qb1euy77YJQKBwG3FryudCgZJ5SnauYj/IGnry0AnRcM8OH8LHpeGZ6LnrcokEHmnqVwtsXwdIxtvS+/fvP3z4YC+b/h7+kIYonvcvX75M0pPUKcZS1KxqS4vtOvm6SzoQgT0QUBPYg5VVx46AHL5DsXjAYAhTgPwPR/eMJlzj7/nz52OZ+rZgzOTwZ+h2JpYi+kkSqA3qQ8R27949hhFpbINLlp906vp90SJceUWgfAJqAuXbSBomJCCHD4HJo5Z9FAMfjiQj8eQouWK1ENrbpWF+D+PWG0zDJwokYjs9Pd2ubipJBERABERABPZBgKlpTAuO6HBhQhudNWTvc1Ks1qdxyGN6uYimT05OAgPwJLoy659CBz6RRLKEiIAIiIAIiMBuCViWfKfPcjDhW/PVinAkxrPp+QxUhdm77uMRN42X2I7ppdERHiE8n4siYfk7lED9lEwEREAEREAEdkyAOWdMQbMAIDtCug//FatZYKbJiz3crH+POD4SIcrmb3Ikm4x8iMDIaZxzEMIrXPPA1yUREAEREAERCCTAVg2Lz/QQUQjhW0C34JfGQEOI5UrD4COxl8eofDLNgh18X4nt+eBgLlBDPy6Rhk9I4nQlXGP4NS6vcomACIiACIiACDgCBFipUHSi1K+WCulqOQRqng2XiNIIvNYu+sq3AgR2zEJbrc3REYOhhINxXxswEZKFYQILddvDBSYeJ8N3u27h8dUDnsFejETDv9PB/SQOpr+Tf7vzJRzUpW0JxPw6qAn4+RRylXfaxTsVH3gZX1xZFGntErLRfOh0oUZuzjE3GffHzZy/EJk8aBiu4V+GbphaQxY3x4YD/6wYOfwcXh5wcQNckwIRhcBfXWuetdciLtW7Fm6/sjxu3R/Vccu64sqTHANPEl705XOM/DmZnGet/0H6VT89C+4tKoxiq8qKSGxcvHEMM0KH7bPgS3MWXzRKl2CzuqOtxYucwsnXwu2s9m/7vLpCT9yJ9kJZHaW4Ax5RnfzcB3toAlXbyN5UN7iR+r0UBQjCPG2BOm6zOjp67sHhO3MQqXuwR1xCIMIVq3WEFw4sBhg/YucehM4qC6osXbaszZ3v+dppvat229WaA+6eEQ21n2XsSH35yY/dxyt9BVYdb+BL/SrjVxaFFav1YWY6rsVGzDxZ5erjxPRbZ2IYLtb/ArNlNLmre7490B+4EwIxuuarDbDM/qRPO5UN6Icf95HyqCDGStJzjvy5WHC2ev9dYDGYtGvk/idY//81pkCwVRGIurRlmIDPayrCu0NVa7ER33tZ4n4sS6x2WPsyKupZ2YtOAf8Q52GVr7p0hqHT6u8EKlZbQdX/mhIoiGhsPJOAKJA3D2KsQCGLySzzLTzfOiyWqwR+AtExtF9spqvMp8wkOZPYuoLLTBAKF1uLjYxxP3NVDzut1n8bN9aucB87oHpu4mByBehAUay2gqr90cUkwXEjcYEaUzVXqLKU1D9TwZ/b38j9eXXVTyBV16y/lFRX69KWWqurIJXp88mpxUb2mDLuG69U5D0de+pUSwV5LCd5p5orgtBfsdqY9uwZY684csfdXS5QS37/YqwhWlvcgphyloIuGAi4L60MApR1gUC02y/I1eV0BKqwEfdkY7jGY5tPStNhWyGJLj1u43MZxv0Fcyl1fi2BTL6NWMVqK2xhfNAyB2IQdGMA5qglD9RclSydInxYt4KLkjZKINN9JystYyPNqpuEOwK12MjyPZmrqadzK6szeLr0mMmT6YmTtUa1CE87PtbVmiajWK2jkfeA8ebx2CIhUSbTUhlLrDb+9CEvHUkXAREQgcIIcHM2zlHmRsqOMhtXi868QadAX4FDhY99Hdo+zvGKS3itWG0jtxlv98lLW8KPCcbVsMyuM35iPVZGZ0RABESgOgL2yMbTxZWJhkdn5jHn6x3IVJ3qxFomi09W1r0wKFabhJP45O9FpK+tIk2nV5LlOTyKWvrVmOuglTs8bHVJBERgDwSIbIyPXm7+W95L6cbzjIp4wrg9WHObOo5npRvLdQIVqxkxBmUf90jb11oMKtiQaKyzQZiyioAIiECVBOyz1racy+/pxmPBoF9bFekvMwF2hkw4DIoot9WkYrXMdpsST5vJOvrpyjS6i+czoqk66ZwIiIAINEjAsrS4w8GatJmW3RrgpgNvvHhnl2bLkLErdJ8HCfsvO6spVjuALyU0pEd748dW6lfzsNUlERCB/RDonpfRVbZLCCnaUwpTYlz3TIgcpTESYM0HyxykrnSEnJ6eup+K1TosGx1Af4NONXtl7JtX2nWQBBEQARE4OAGiHOOjl0UAcnetLW4qdXCMu1LAsit3B6q/eJZitQ7LRgfG9RXDtdQYaDgrpRQBERABDwH7rLXxmk2e4iIueTrVeBbQ0xMhU1miCfBVijFcI1Drzy9UrBZti8iMm8VqkfopmwiIgAiIwHUChe/mTqeaJxb0hHHXa6lfKQkwgBYdrpFxMGatWC2lbRZl0ZFey5rRGgNdtKYSiIAI7IeAMeLha618u7l7AjUM1M152o+xCqkp4drl5SVfE4brQ2KyjCdKKVYLZ5ggpXGpngQaSIQIiIAIiMB6AvYhEc+CGuvVuZbD872affT2Wkn6sZIAg6Hsr82A5uKURxKQjMST6xUrVlsJ3pZcsZqNn3KLgAiIwGEIMCRijHv4uD7Hbu7aqf0wDrGmVAY0WVGFDYFwIXrOuriNA35ykkskGIx79ku42f+h49wEVvWF5lZG8kVABERABMIJMAxq7BujA8zzPA7XpJ/SoxJ9gbXMuunXqNVjvhXofy6wqprqV1uFy5p4sm/TKlT5RUAEREAE8hMg7jGOhCbfzd2/U7uxIzA/UZUQSkCxWigpe7qu29MuShJEQAREQAS2J2CPfjzdYBHV8cxUY89v9Q5EIC0zi2K17exiXPBsO0VVkgiIgAiIwBQBoh/jtGO2gWL++JTs1ef8O7UbP1xdrY0y5CSgWC0n3euyjZs+XRemXyIgAiIgAgcg4OnKCtTGLsEV5OmiI6CMnhoVWAsl25KAYrXtaKtfbTvWKkkEREAE8hAgBjJ+JcZu7nz0Z9SOzjnPTu32sVqjesqeloBitbQ8fdLUr+ajo2siIAIiUAkBe8eYp0sskIFHB+ZGjxdTDRSrZGUSUKxWpl2klQiIgAiIQKEEiISM34oZd3OnW47OuTk6njBuLovOF05AsVrhBpJ6IiACIiACxRGwDzJaIipPtxxBZPIl3Iqjvz+FFKvtz+aqsQiIgAiIgI2AfTd3/yaeHu38O7Xbg0hP0bp0KAKK1Q5FXuWKgAiIgAhUTMC4KAa7uZ+dnUXU3xPk8QUbQWSETGUpnIBitcINJPVEQAREQARKJHB6emr8uj9uGNSTyxg+lkhZOv0moFhNjiACIiACIiACMQSMW07RtbZ2N3f/Tu1GfWIQKM8mBBSrbYJZhYiACIiACDRHwN6PtVaC56sC7dTenH/9qZBitT8sdCQCIiACIiAC4QTsu7n//fffbBUVWKJ/p3bP2GigfCUrloBitWJNI8VEQAREQARKJ2D/7jK8a80TjbFTO4Fj6bCkXywBxWqx5JRPBERABERg9wTYzZ04yYLh27dvIbu5+3dq94RxFt2UtxACitUKMYTUEAEREAERqJJAeMfYXPVCIi3PTDV2aidknBOu8w0QUKzWgBFVBREQAREQgYMRYDd3oiVL8Yu7uft3ag8J9SzqKe/BCShWO7gJpIAIiIAIiEDdBOyz1jzdZqDxRGP3798nWKwbn7RfInBzKYGui0BrBFjBkmWNxrXilqclv8dYdKY9AmoCyW3qdnPno85oyexGQEA2+X2Af6d2+whstM61ZGzA4RWr1eJs0jMZAe6Jk7EaoxiK1ZJRlqCCCagJ5DAOkdbJyYlFMhImd53ydLlpp/YQ4A04vMZAQwytNCIgAiIgAiLgI/D06VPjllOTMZl2avdB3801xWq7MbUqKgIrCUz2Pq6UoeQisCMCnlllgRTG/WoemdqpPZBqA8k0BtqAEVUFEchCwDL5JotCEioCZRNgEgWzxywvOURmTK7q15Lxu/7P/rFmqvVpVHFML+nnz5+vrq7c3ZUh7Dt37jD9ZnKeYr9GitX6NHQsAiLwhwA3lD8/dCQCIhBAgPjJEkIR57E7ezdx1r9T+yCqC9BOSQ5GAFMSdrPu8aQGfNnGZEePQTUGOslNJ0VABI4s3QPCJwL7JMAG6saK92etecI++yohRj2VPZAAu7jSbfbixYu5QA05XMLWJCOkmxSrWG0Si06KgAgcaQxUTiACawnwuDWGa7Q7nu6Uy7+e9yVPGLdWZ6XPR4AvTugw89ixXzTJCOlY/6V/0h0rVhsz0RkREIFfBBSryQ9EIIKAvcfLfU/g+aqAcHBxhlOE5sqSkABT01ijmB0p1spkQhs7hpG9n1GxWp+GjkVABP4Q4Jbx54eOREAEwggk2c2dqUueITN7OBhWFaWKJ8AXAx4L+uXynjzYtUyxmp+Yru6IgHFtpMZIsf9gYzVSdRYJqAksIgpM4OkSC5TQn7U2yPLkyRPt1D5gEvczn8PzdUh0oObqQvbuExPOKFaLM7FyxRMwNg/7x4lzUwf4djq+VmE5jXUPKyRNKnWqpeE4JcXoBlU3gSkeDZ4jlhr0iySsZHUz1fbm8LzoelZaCfcEhHTvzIrVwrkpZRoCG4REcYoabyghhRZb97Hy5+fn45M6k4RAsW6wQRNIArAKIZmGKQkBq9upfW8Ob/y4pO/enSjFan0sOt6CgHFK7FyvWKDqgwmb/Vwb3FCMde9rm/WYvaKNHfhZ1atduNENqm4CtdsuXH++5mPRrPD0gSkzhYCBpccl25XD0xOW8OaJKNe1plgtzveUy0TggK/vnm8bWULaVKuwzJa62we/wnQ88syVCZSgZH4CFjfwS168evAmsKhhMwmSD1Zyj5pc0KF8Yvtx+OQjEk6gYrXynbxBDS1RkedJE0Lqy5cvc8ksWs3JHJ/fppRxueFn6HpMMtkivMQdprS4Qe1NYD/mZm0ti6HHoOyfLIxlbnPGwqEuh49YpMNvAidQsZqfkq5mIXB8fBwt19huPVPmt5kFYql7NLRVGet9Hqyq5mETW9yg9iZwWPIbl55wyJKuKYK/jfVPVdx+HN7YPMfAnUDFamMyOpOdgPELKWZTRas4N5PAqFK4PpYpLMaJSiFKwlYDoCGgjGmM/lZ1EzCiqys7yy6kGv6r+iVqJw7vmQ9t8Vvau2I1C0DljSRgbLeevjG/QkzSnHvpMarkL7d/lf1G+j9XHc8pv0qIP/Hjx4/9CXQ1CQGjv1XdBJIArEhIkllrBHz91bYqqr5TdScOn+kWzVu6YrXqfL4FhfksyNJ0oycEeKZhsbzkNmSpe/TUjUw3gq7ijLAMirB0CWzQC9hpXt3BnptAdcYyKtwtu2CRk0SIRQFj3p04vOWG6SGMWMVqHj66lJGA5dZDp0JcV/PcFzqMS265DrhlCotl8Mtvznfv3o2DYE9065fGVc9nHIt595Bgz01gD/bt6kiYYmnyTk6SzrlOpYMc7MHhMz1HWE9KsdpBnFaFHtGFY3kFiZi6wf56cz09EdIsJrRMYYke/PIrTKD24sWLQRrurZbuT2h3i24PJOsnBPbcBPbmAMZIi5ZIwFc7tJ04vOW5NmfiX9b/mfTv8vJyrrCI8zwnkmpnFWbsJ6C9WTVYk99oC8YE15QWk/bt27cRXtFlYbGx8FI9tmNEMlxOqpTR0WEObSeVcQUZV3RDyCoz2fFSYuchqw64w9pLXythn02gLhuttelcekuvEjfzObF1nd+DwyefTuOexROxGvfW6D/PE3HVfdMlZmQqWhMyJndiY+0Uq40tYvkoMjwO4E7nedfh9jFWbIMz0U+shArTTOZ6ztzjgQQRLXeQBc9n9Jnm0zXnfHijqR4kVoPDDptAdTZK4q7RL88bvDYnqWCgkOYdfm6mzeCuGP4TgbC9wX+DPDdu3BicqfQnUwTOzs4Clb+4uFh8LDHt2rKcAT4a8mrFd4KL3d11aesxAbOv7t2750ngvwTSxVE2imBpn7nRTyKVT58++UvJdBXNo9ccovUyoGBUjEHhOX/u5DMvMPfWW8RwISvbYceQ8V8Gm+Zs7cdFrDbZv9jPFdI2++lDjltqAq3aKMSOIWnYciDEhweiCPIyzYIaFLTNz5Ycfo4YT/C4u9BYIPclAo/pMdBx6krPEKsFRvokswT7afnw6FpUuy5t/dUxvoXgyu61Y7IU/5Re8hKgT2bc5qRlRICqxSlPLoIS6j7nt/1+u8UXmDkh4edDHB5zWFiFK+NPGajqWudppgk0bKO1Np1Mj//4HWx8tbSJQJP1WnuyGYefq/jiW9/Y0HNnEOVKmRgDnctT3XnFahuYLMnTy36LJ/JgpAC3RhQ3Ag5CJg18/PhxrrFtdt7Yqqkm9XXjlX6dsRRlLUb5pOnLUazWb0RJvL2PtztuownYa9GnHXecz0adsSwHiw1wUOsS7lGW+s7ltbtK4ff86IH+vgNQxw6gYrV/UaxtQn2gaY9D7jV1adt5m+fA+KYVYYJBUOLRLfcl+23LVZ+7A47BizgBnPvjmDOeLrQBN6wwqKxitT6ikLY5ABj+s4EmkMqT+8zXHme1Ubg151ISe4XXiMY7J6eB8w04vMcK0dMT++7Rd2bFav/Sriv6qUtbj0P3L+GX4VFF36EjjssJ1BwB6p7kPSwChctC6ZOdc4rV+kj7t86+66Y6rr0JKFYL8YTwlj5+dwqRX1Ga2h3ej9oYjA6sr/XV+rdiHR+SABPMmcke8vmFUUvaANPqjULSZqfuTLn1z65LW2JfGuVSekvzl/u1q+h4z02gIjMZVQ2MaHkht38/ZFQ1d/a2HR7zrepG7dMm48D6itX6fHR8eAIsykoHD4N3OVTh9ofwQRvIUVCcTD5bph9rg2i1Uw8gvNqGfy7dZdRBPgJ7bgL5qJYjma9BmaKwqI9ly5BF4UUlaNjhsTVPnFXjYO4hRcahjcadeMMU1f7WtwUbmC7fqBAuTtSSalSUcYdBl/LY84s6w8t3poDVeQVPixDbaQy034hCiCX0ouqaQGCPUR9p8uONbRRnbpqVfyR01cMrTocCc1Xn8OEMefr4LU5D8D+kbo6bCl7iVlTiMTk4IHH/2TleeGlxYbBxcYtnxjs/ds+P/hImnOSnu+QOsj7qFtVWAiMBhuR43+KP4Tn2qWRdooilidABNyDmK7YvbY4S+1Dxx1WWYXN1j6v+QD40+CNQ04jngEyBP3feBAq0SCqVeFASU7Jc32SjJuR1bT9VcbXIadjheQDxx82coA2jE6Kwahp2IT4jpuKejDMwIuyx1MRauJ7UuiQChyWAr+Pi/HGn418XrLsw3SnmXjDoRqYN0AAmepIPWwFb6YStv2v/q+LuoKt795bS58AxQFhxFxow4SDibYpCbVov5FbUuADo+uWdN4HrMKr/ReNyT25qQlOlnTZ2y7JbSA7vGP4f6gjrbrf5+N4AAAAASUVORK5CYII="/>
  <p:tag name="POWERPOINTLATEX_PIXELSPEREMHEIGHT#5C6D626F787B5C626620496E747569746976743A7D" val="183,3333"/>
  <p:tag name="POWERPOINTLATEX_BASELINEOFFSET#5C6D626F787B5C626620496E747569746976743A7D" val="1"/>
  <p:tag name="POWERPOINTLATEX_CACHECONTENT#5C4262627B527D5E32" val="iVBORw0KGgoAAAANSUhEUgAAAMUAAACXCAIAAAAqHAhbAAARjklEQVR4Ae2d/71OuxKH7fs5BaAEVIASHBWgBFSAElABSkAFKAEVcEtAB+6zT668OZlJ1iTrx85ayf6DvFnJrJnJNzOTSfK+Z79//740/g6qge/fv3/69Onr16///efvx48fv379QtbLly9fvXrV/3vt2rXbt2/fuXPnypUrMzVxNvA0U4MNdv/48eObN29AkkOPnUMQBqrc3/Xr1+0dTy3B0/g7jAaeP38OJk6jO6MEqt6+fVuqmUulHUb7NjWwIJJCEILOJ0+e4CiNUg9/F2pvl2W824MHDzKuDUwQHvEvMZMLofiXoKpIWvD69OnT6S5G3I1mbWoA46GOMeh5+PDhhw8fMqbl27dvoOTmzZsqBVlJ2P758+e8Hoa/y+un3aegQYUCcQ8wKuIbUilcSlQBwQzxgaeMctp9BAKwQNFgW+xHRiRogsWIpvoRy5eiM/CU0ky79bgwoBONdN5s2IV59epVRFn9CPJUmgNPqlqarpRurtTB5cWDmoqhqPLevXuSzsCT1EnTNZFLwutNxsgV8hghRdQVER94ihTS9EcSjJGRWANMTgXyXdGr3cfINA48NQ2giLkoBifWiRos+xGPpmIorISlMCUx8LTsEKxILVrSq+HLsq8HKBGCQyT5cuj1Bp6WHYK1qDG0fvxcgeX9Wi8L6BqXe56Z/0Rcjo9taoDzAiFjZIAq9/9DKobyo0ePLCbKszfwZFBqA01kdPz69Wt27jZgDexOvuXly5f/bxPYtlFsVAN4k8yIhuHLGgJIV6sy4w63DPukKqetyvfv32cYwjbcunUr02DmIw5tynS8pMnxPSoHnqRmmqshyZTnicMnBDr5NnOeRklUlZTzyANPqnLaquTw9yRDRMQ/f/6cbFbXwIInDmDBwMBTnYY37WXBEwzJmH0pLuWOoUoZPgeeVM20VZk5exkyaoRd2MVY5mCnpSV+eeDJoqgLbmPJAMGiEXYVwtjvUQ08Vah36y6W5RU8GZvVcW/BNIAeeKpT76a9LOEwDBmbrcr6v+63vHjxgiwCXnA9y7mqMMwhf+2VF7mPzFr/Z7fbq/JZSpxrvjdu3Mj3ImT+8uVLvs2cp2dnZ5Pdzzf7fEbVklafpNh4AxDGJCahzFLIb2F6DbRciA4XSD2vdxAKtRhT5Oen8LwSJYuHrwFenPoAW+jL66HZQgpSWN9VwYRC8hs+Hiew0TWevCIo4C840t+40QL3oAoAwbCztWsfqXOzy5jZOjdjfjoac1bhGByyjB5Qn1fLKKABSyyE3mh5whNT0wH/kCgpFYrZjyXYhR/cAPEWYKAuOPnX+g6ls5RwN9vPbdefFBmJVz5Sn8nA4iwYg9Jhc+2h7A9kqRScbXdrNycbK1BY8v+utyZlaiLaTheGqjJLK9mVs+THGYLzYw5F6MaGpUzfHEeecbX2mAZ4sb5glmSolarSt0dq6Bfp6jCNGQKvh1SBCe/kLcOT66OeKWYdXqfBVKzHyqt6CME9wEoJ7+qBSBHyUFmfcZXF2YG5ejzRU03F1uFJJbXI5Q3gCJ0UqsCTYxiUZJpF3eG2GuV1+rnYXucpgKk/b5xgtcY+0U01UXWLbcltyN98babsH++N7iLSUgV3xCHsoeX5jO2CgmWmeeOERJV4AjqRluXwWPSlwt+tFCzdjW14CyCQDKvAzcSIIYU58aKR7Qtvpo5yqATKkQ4r8YSoEV0+VqhYNR5rzH4VuPAczq1w/HBqkxHY4rgPGWihbLHWkY2vx5Oc8RV4UtcOK6lS9dHR9IpezQTN6/TAkDrfjJv68zGo19uSeErNdf8yWdgST7xdBcck2xhROXm8qie7S6l3UTO5rKOBFGRJPFVM1o3xpAYEql4iTeH+VCw6VAG4qP3eP076egRHmVLM+vN0lpypn8T2QsYS2ImkWnJHGxMdPSXpP3lyiPw4l3FlX0eKr9dlXyEiu9+PaON03zchBt5QvfBej6fEi1qvVjGR3+3xInHFOzVx796965vtvcD0yItAJPr333+rbbrDE3tMMi2uLjNVfXGEVYUURs709dwq0ZYq79+/n9mlhVNClMzd0e7whEbk/GNf2e6wgJSa5cNHrHejchvIIVr+bjuWKT9tesSTigZ3/d44bO/evVOXP8+ePTNSaLAZAWKef8CUsUxOoh7xRCApo/4iPKE71UUSh9ntXFOQIgbPh4DIOwkmJOoRT4jN75lEw+lOfUWVmY/EYWogZQztM5S3f4SbzmRDmHvsLhBXWRjrFE/SW+WDUFWVqnfYHZ4cmFI35FAUmrF/H1CneJJLPBBT6qpISkkTxcBs87VxKsRLKx2YUrYZo4VOis6mdoon6e8YiQoTpWaz8kuk0iFfr30eTIhWMTE6xZNqwCvwRGgvTV1paL8eYjKU82BiKUfyNtM99ahTPKnqqMATdGQ2q46OytJKlYAJC626OaJv9lIsSzmVt37xJFMGqoImK9WVUYWnmHzRUg0cmFTQY2upT+2lWBjoF09yPzu1xsnrUXWd6tTP09nmaQZMpHnJQhVF35LnfvEk7ROHUqSCLDUy+1BNyvK66jYZMLErR9K/mrLv+Jcv9VaQ9qlaAxKadaaumgFLxxSYYJ7c9xwfF769XzyFWnDlahBIaLZmn1JgwrKmTjJJ/Vhqhr87aakaBI3bpxSYCJhIV6rH4k5KKSz1i6dCRe21eQpMSwVMkV6GvzspRLqt07NsqdpRZqku8DAFJnzcUgETmREvPumGfvHktTB/3KSjlB5w/ltKKahggjHS92qOo5S+ax+eciGr3i+e6tSn9pLQrDZ1Kv2KSgIjMuARY0TfnDyZmWEKmYl20Hljv/HTgkZF5pplRiochrXLKpjI4y8LJqSI0raYvX7tUzR3q8c4mqOOzgXiSQUTS7lF0pWRlsJb/M7F92ufItXwsc5JqacJLgpPKphWWsqhsdA+uSNA/don6e/qQBDq1GN0wYDX05wsqGAi9208qjtJXzYI7ZM7t9MvnqS/q8OTtE/yRJQcicVrVDAtmBeQDPPGUIdOe53iibW0VFAFnsi+yGBcPcEiX7dgjQQT0QzGY9ncd8RwNJGcv+s0fpIgQFkVSSP1nr88YReNxLIfJZjcMaZVwYQI0bFmNxs7xVPo+P3olg4AAxnNUUih1i2DJwkmrOP8Y0xeJ6kCBj6Unano0lqd4kkG0RXG6fHjx1Ld6g0F2WyRGgmmuksEFcywZgx7OWdHTafxk7RPXiOhmjJljuuHE9S33AxPEkyMcf7LBTyTdQVsEotipiKCR9cMfejZI57Qi7RPRUE0Y5kyTgvuZmRGHY8Gw+HyisaMcTTMGQqZR1EmJXqL2tEvaXvEk/rVA14jqr7CSuAYboKGjyIvED5asKyCCfrqImPB92ZIeeveY/wULUycmoznNwAThkEdOcC0gXFKgSkz2Bs86tffMR4y7lG/wUcOA24Oy6SCCZCtGrs4ZmDeWwLJ3kXV+MUdDHRnn9QvsbBkjNhPZSxVMKFQ1YcuO8BtggkZvXGi3Ff8BCakcQIN+R0uzBKAkyG8hws01/Z0zYIJJYQmsyP75GDhQeALqsVyT4mWuHnNb4tnwMQe2doJzJbBhKLCpUwv9okhUTMCGCc17mFjjrW3Grl7IFJYdcPVvyiDeN/mAgvd+TvcXCpCilb4GKR/kjhv1DgpHDOAiJtb2zK5N04yEzK2fTn0dwe3T5glJreMmZzSsVi4MzBEA/dnHDk6EoCvHTN5ZEQJRl/fQoF5FerhsHjCJmF7MnEPg8E4oQtL/jccOcvX3Ibtj10OnR2SHgdPmBl25QCQszSWUcyjTVJgb26bpGX0akSLapr92DSevB69wceWUOZfHBMF/vXlUjNTNCQgia/KLD3QUvSKYzRuDk/A4uzsrBHlEhwQfgGmMERohLc22WgOT42oiR0YloT5PGcjrDbFxsDTaTiwRmAIJBn3hk89R+mPBnrHE8sTFv9kePl3hEd/UFH/f7942ia1XT8y++x5KDzhsBgFrvlSwPDwR5l/Cajl6o+0wvBri4O2RTyRMIzkJFGknmSlJcl+0DPpquR+C1edqNxmwyQS58gf5U8KG2uY95FeyNAY+/pm0fYZBAGHfxoWwk1s/15i57BNpkx45Hv5AjQzXcajCg3s5ryKap/Y/zd+c7y0eaAKs8cvUnp4jcJ8DewGTzgm+WNOyC8dmaoUHKK0hbQkXcm5KLXLqKzQwG7whGzYEulkCbSNPzbCOSfZHbLqzacKVY4uaGBPeIJd1W3hCjmXYhlOtTsLPQ4jWLqPNpMa2BmeWOGz+JdSGb0e3dWrLND0e8+S+Kixa2BneEIwwiCXZwqF5KCBemw3bOPKGDPZHaepwlR2HzV5DewPT2z1q2s98kmWyDrV3b5UzCu086f7wxMDxra/6raMXo/uajpqBObzJ8Mu8YTYqokin2T8lVL1+qXdac7X+1Ep7BVPuC11sYaNsUTWqe44TeNS8aiAmCnXXvGE2KSdVLdl9Hozu8/U+1G77xhPDIlqouz5JLX78HpzsL5vPKV2UYz5pFT34fWqIbVvPCE2aSd59MCeT1K7Q9boNKv1ftSOu8cTA6Ou9ez5pLHWWxDcR8DTSkcPhterwNkR8ITYKx09GF6vFFIHwRNiq4s1XKExn5TyesbDMKV6P2r74+Bp5tGDlNO0I/KoECmS6zh4QuzU0QPjoV7VaUJ2eD07pA6Fp9TZAfuh3uH17NBRWx4KT0g48+hBxuuNM5wqgKLKo+EJ8Yh45Ik5+9EDvJ5MkELWmHOP9NvbxwPiCa+nXmUxHj0AAarXI+c+AqnJ6XFAPCHzzLMD7Oup2Qd2mo2h/aTej9rgmHhitFKAMIZBKUQS2hsTWkdFTF6uw+IpdXbAHgapXg9tDq+XgdRh8YTM6tkBwiBsTEYj/hFxmAopDkiNpLnXUlQ4Mp4QVT16QKXxWw9S2QcoGP1mpO7Dfzw4nlL5JPtVFnCj3lK3+83DYygU8OB4QlR1F6XoUK/q9Ub6IISRLx8fT4iqAsJ+vAkjl1otGi8le3UfvtAFngAE7kmOpVopm1GTSh8ASmMoppI9XmUXeGLYuOepbsLY85MYOUkByqQPLDf+jgcdVaJe8ITw6lrPfvSA9AH5calEAin1GqBs2UNNR3hKLf7taz38prozyGbzyEi52dIRnhAYEyV9FlbH+K0HUCAAV60RlO1EDmyo+sLT/KMHQIEAXM1IYedGbN4XnkBDaqVmX+tBhN9WUG0MsbnlO6jUvseo7A5PDJuaTOL+p30Lhc1mFVLE5nfv3u15uVePJ/8bh7ubWJmjB3ZZuE6jxuZk3ns+gFCPJ6l6fixFVuZrZHTMFM93WeRp6uhB0TItFZsT4BfRWUSiRogsiScJjkkhKyA4SdPYQE1HUVl0XC4Vm0OnT0jV42k9Q7JN/JHahCn1VgRS6kQCUj3u7lX85gtdvn37Js0Ami2lxi+SSzpUltKpbq9CofSHjVQpnFwsG6t522PHS3VMq0skQFZKTQ3qIV5Kp7q9evQAKJTKoi73HKTsP4JVLUU7HSvxpOaI66SS9mnjnxFTZangIQVNBIQaM6dOP/vqVYMn1TgxKnWSq8O5pYlSfTcgIB1QKpGqGTdhcKwArpTg7tqX4QnVp/LI1QhIjQEvKnU61dpP8VDBgPqjat4GM3m2jA6rFVLd8YyeXloKbBewW+7DGreII0dHDfUUwsZhmdmsxrZhG7XMKzIXTqDJL7qyX+a2zPwrSDTgRMhMqjQrKlnuIWDUkVek5k/UMvzIIbuMomiJLMCOhST7iWHHI5Q9EpmLbsx2JBXwWmq6I/72glesiP14tVk4+Tvm4vYKnf9GILWUZtX9k/kcZigsyPxSSphJ54SnjNiNP1pw6bT9pFrKvs7EwVLd6/Pj7YBswSgks+ZfSV4fEa5Ef2OyJzxVBJ4b86q+Tv3hMrWlpTJ19MDSt6LNskuKCgaW7xIaOgIIFrS7mDEwyWCUboyEwmbKpA/WXpo45hf01Blxtnz0P5IRcYUatzHsAAAAAElFTkSuQmCC"/>
  <p:tag name="POWERPOINTLATEX_PIXELSPEREMHEIGHT#5C4262627B527D5E32" val="183,3333"/>
  <p:tag name="POWERPOINTLATEX_CACHECONTENT#28612C6229" val="iVBORw0KGgoAAAANSUhEUgAAAXwAAAC4CAIAAABvi8CLAAAgAElEQVR4Ae2d/7UdNa+GyV1fAZASIBVASiCpgKQEkgpyUkKSChJKIFSQUAJQQaAEoAPuc5fv8mfssazxr/HM1vnjLO/ZM7b0Sn4tyx7ve//8889n9mcIGAKGwCwE/mdWQx3aubu7++KLL7755psOdVkVhsCtIvD7779/9dVXdKV3794dgsE5SOfXX38Fpjdv3vz999+//fbb+/fvDwHLGjUELoDADz/88Mcff9CVnj9/zhAOB01W6gSk8/r164cPHwKTh+brr7/2ZSsYAobALgS+/PJLfz9D+IMHDz5+/OivTCisTjrPnj17+fJlCMTbt2+JesIrVjYEDAE9AvSp77//Prz/8ePHDO3hlbFlEslr/v3555/ffvttpDyMs6a0JpUhcC4EIt6ho3Fljgr3aCbq2Ct8/Ouvv6IpFVK9ePFiKh+vAITJYAgMQ4CQh/xOWD3D/ISp1oqks8k40PBRyfbQKlY2BK6EwJMnT3766adQowm8sxzpbDLOd999ZytWoWdY2RDohcCjR49+/vnnsLbRvLMW6WwyzmgIQritbAjcIAIsnLOMFSo+tNMtRDqbjMPy3vx9BCH6VjYELo/AZtcbxzsLkU5Kt59//vkvv/xiC+SXd/pTK8igyEY7FlvdjjsK7mN4EQVJEZC1ZR/wmsqiBRt2ItkGJVJXIZ00oYX+Hz58YMIZAWEfDYGZCBAFwCb8OTZxBf7DKfzfJcmrV694lWfXIzNvZt2KDTtRi0NknrMyL7fCWnikKh/RVn7KvjUEhiLAmBdu3k1ddO+V9V0aCVOlfvzxx744f9a3uora2O+X6kksWlGVPWII9EKAuCZ1y8Yr5Ap6iTeuHrpeqib827HFg6dXmxGdJY9Tq9uVyQiwRePp06d9G6Xf9q1wRG1MJ+mATB7DysmuMpfslZA68t0r1Nu0K+FcqLCVDYH5CHSPdM7yljLMEm3bAXw4iMWsXlY4knRQIyJUtCK/Yyfm9LKu1VONAG/hVD+7+WDHTrtZf8eLdMA0zcpGnl5Z8MOmVyjA+TgRUowGHJ0TXbSPhsAhCOCKBN1uicqNjm4BC2H2rlvxyOmWYtMtLGgBICw0N5rjGNLZTOWgyadPn2xXTqNF7fE5CEBJTEOic1eEpk+R0Anl39y5ww3tnfSA6VUulcNynTFOaHUrr4wAgQDROvGLRsizJHRCXeiM6SSLG9K9POFTmvIBpLOZyiFh3mvGqFHb7jEEuiCg3Lx6ooROCAsnyaQ7lZhaNnbV2aTD8RTRq2VOyc3dOqH+VjYEFkRA+WLgSUkHwDc7JtnYltzr1JwOE6v79++nrmMnV6SY2JVTIKDcznO6hE4Ifnr2Bd+2rPlMjXTSExKdbtHxZaHCVjYEVkaATcZF8c6Y0AmV2gx2mK9UH+M5j3RYsYrOKHOKkT/utdMxRMrKhsAEBDZzBVG7551bOUXIKG+GC6zcKWeXESDzplcwS7oVkO3VzLkimeyjIXAWBDa9OhL+dDt0Ivn5mEuM1E2yJkU6HAGdMg7K6Lc5pEDYFUPgWAQY5ze9OpKq++bmqP4JH+HWzRfQCfQqTi6fEemQ6N7E3cKcCe5iTYxDgP7Gj2TK9dfFAnKdh3ybC3YqevGMSCcXzmxy5yGAWqOGQAUC6YuRaSVnT+h4jQh2NvcKEuvt3bYzPNKxMMebzQoXQ0CT0OnystIiuOWCHcTjrTTQUMo5PNLZzHsjXC78UcpttxkCxyKgTOhcJtIB7Vyww1e7uvPYSCf3YidSnnq71LHubq2vgIAmoXO94+iEYEf/IujYSCfHf5uTwxU8yWQwBJQI3FRCx2NCsLN5nik35Dq7f9YXBkY6wg7xXTNAL6sVDIF1ELi1hI5HPpel5Qb2Z2tO4BsY6eSYD6bU55y8qlYwBNZB4AYTOh58aCV99dx9m+vy/llXGEU6hDm509VyqeVIMvtoCCyLgGZuRc+86uCaS48Ai+bFiFGkk9uDgyWUR5As63AmmCGgIZ0rrVtFFucFg+iK/5ieQey/8oUhpMOsL/cinIU5HnornBeBGycdDJdLJ3NiBCtcsmWHkE4uzEEUIx3ZHvbt+gjcckLHW0foyMWTavqTDjy3eYQF4hJwXnWW641hhcsjoAlzLpzQcfYlScJbV5u2FmIOd39/0hF4TmDHTentoiGwIAIa0rlwQsdbJNedeRuLdSR/W1rov09H2L9gu5BTA9iV0yEgeLjX5UqvXHmlooKwYUd+t75zpMN7D7kTRm6B+yOr2MfrIWAJHW9TNuzkZlisIwlr551JR1gwywVjXgcrGALrI6CZW9EVbyR3+fTp05zJhDRLT9IhhSyYpP3XSHPq2XVDYBoCgod7GW4nqM8tnANFbjWJr3qSDvNYj3tUuB0zRIrbx4shYKQTGlTY6MsLCSR9wpt9uSfpCNxmpOMRt8J5EbCETmo7IdjJzbC6kY48txIkS9WwK4bAmghowhwSOvxmy5ryj5BKiCdyU59upJNrAD1vzQwjTGt1roCAhnSETriCCt1lEHLJLGSznJ222I10cqEUTQpipQLZFUNgWQSMdFLTsE6XO+mCmzdTLn1Ih7lV7g1PGr417k8NY1cugIAldHJGFDr45gSoD+lsVu1FFGTy91jBEFgcAU2Yc5uZBKGDM8NK17D6kI5gj8u/+bZ4VzHxeiEgOLlvQuh+/p7rFWStU9yGkw5vYVwPZdPoBhFIO08Kgtz90vuvcUVO66S4dSAdwqfc+1ZgeptmuIYzmRYeAUvoeCg2C0JsMYR00kpDsYx0QjSsfFIEZCd3St1mQsfpLnfzaOH8P+1OINvjpjZKhWCyoscvcgAO63r85A7BoDupHte8f/8+qS7sxJ/mJzvCaq18CAKykzuRHj58qJHNbaOlQtwDr3C+wYM4Bl5BJfxnM+25Oo6sO8r+64UJzrhp/BOAJuhqrPx0j/M7h5yVj98IsIRfcefbt29Pp+atCQwjhFbbLHNingAL5IKhhWlIVCct4ki4k1DnUl9F8ocfcfJQ1P/7ed+Wvw8fPoS1R2WOs2ip/FzP7nKpCCg8jG0H59L3dqSl50f22vxI5LKJCXST+82WzXqii4TDp6AemU9DZFpJRz4PVeb+UI5Tl6EbzUgYOVP6kaBagwMuCNfnXFxTg92zCwHsmxorvbJZZwvdhE1Qz2b961yUD8zCY72oraQjv8kZtuSbvFJBQzeMVNwGFG68YtyDL6Bjrode5coMF9yQg4inInbD0sL9uXrs+i4EZCd3hsOaUZ1YPDfLxsqQCLEtLoH5+MMl+Cg3RG0rhzz6+KOVdKI+EPUi0IwscZmPmF+OJ0EGM8gIUEnqZ9EE2CFGPbnmNu+/DM4rKCI7ufN5bB2Kmhv24RqZODB06hJht1p2IEewUM6ojFIenybSAaCo6uijb+ZihWLMvCsYxlqRW6fD5mZY5NHe1dzFbDFaHTjC4ywU/Gw3NxphI3kEChWR3ytaM/0nswEe7hVsIh2Z2xiZfTOXKeRcyrtjXQxMtRHvhDwiuyBNXxLqRXxmV0IH6onsiHUYMPR047WW210z3kl19/2CggehiXToGGGlUfl6S1dpSNJR5ZR3/OAp29LJ4J3VCn0RkCc7DnwXmWKvyB8wXEtUkpujuVZwmL6atteWywA4gT1RNpGOHPNHs9x2lY6tQc6TAWu7vlFE45I10cXIrd1HnPtYcC7cuobxMX0a9dfFvCGShAZC6wvm8mSC9h2kiXRQe7MPuIue2EIcT1qWxxz0JRjuolpkNqotNk3rNr3qAn5aCdGE4OH+q9RGdVOqVAB5khXOwdNn51+Rpz4+l9xEOh70zYKfws1Xvm+LERGkyvZiHMQGtLB+BjphrPN3ruZ8ffE/sDa5z3v8owIc1EvmyB+ihvi41CRLhssPjfWkUxwEeuF+bD3yFBKrd+/w8nCRuh1XrhRUHmvuqPXieJOaoyPjOGFkGXxPjiQ/5GOa1YrwcVLVk46ca2B8PkTtvo0WGcdHjB3bLQ5ukSH5eJmgsiOMXarShJmhOUb4g9zRaN0vOHRRuaWSous6R60/T8e9Mx0iHpZ5kTr8eMYyP0kqv1vMIPP+/fvuqnEkUpojEFohs3YjP2IrgDDiK+UZOr5pGGeEP+BmvonNQnGJY/OpEReLfuhIo5505FBKzjGPULhvnXd3d5sH2YetFIeg8OZdZTmijqoqhmPR/fZRiYA85ESVDBqBaKV4xgWOynEZkTxHfZRjQ0ca9aQjRzpy20chomz39evXb968kW8mZ1b0BrkG4VsOH9EDuIuhhEbtqwgBPelgLP3NUSuaj8VgR/gBKE39He+Ro43WSEcmHbntjkp2r4pTzl6+fClXS3Dx7Nkz+Z7Gb/Xxi3x+UqMYt/y4nke4szizaEGyaOJ1ZlhyXqWVdIRzkcFXbrvFAEOfJUzV/DSgvDTYRcKin7lWGAOHunsXXc5YiT6hwyz78OMf6YwIvALOcrTRRDrFOaTc9grobMpAfCGTKU+xpD1uYuWlKkbU7k59QORrtoIGAWWYQ8qfBQdNhS33aObaSoFbxNA8K4vqOldlTqe4Nia3rZF+/j0kj4XfKXXyoBcZnwmyKVnbSGeQLTR9GGd49+7dIAHCajXzhqLrhhWOK8t+2xTpyAkdVJLbHqdzdc38kE4xeUzl0ybPRYSdpv8677paeXswQUBDOrt2NiQt7LigGcI1Au9osvZWDT9WRjrFLqFpu1avIc9pUjnYfnT+2Oum8SHlFMzXaQUlAsqEjsZnlC3KtxWn/DxOlywmPeRWunxb5EewrSSdIgrnym4yYyrSKCYprmp1MZurRBMt29yqI+BhVRrGp3dNyx8XsxlOeHnrXKjguHIx2qCjVZKOEoVxunWsGepVssm0cBrtNH5vpNPRDcKqVgO/OMY74ZW3hZp2LxcjHYSsJB1ZvWLD3VVtqfD58+eax9mDNy18I8GkEckSOhqUKu7RkM60uRXyK8d45W0VgHR8BCErSecU6mmQYiugxsOoarUwxxI6GvtW3KNM6MwMMzVzfzRV3laBif6R4vSKqipJR450NA3r1Rh6p3JiRew2M6zQvNU1c6QdaoLVKtcMQvjDtLAXfJRsIvfKOTgXYamfXl0j0uGdYE2+FmvNDHNoTiPVzJF2jr8u0oqGdGaCz5qUkk1O0Svrp1dKFBZxo5wYyjCHx2eGFcz4cgKH16ctnYSN3kJ5NdJRhjmY5hS9sj7SkZ3vFIlk+rbSnGx0nNnDV3N62dYX+/a8CR0MsUi/k8Woj3Qu4Gqa/cdOzZmxNC0a6RzoXRrw6VQTXr7zIOh335wll1qZSJZnj+srz4CmcS9n+MkH1lhCx/e3+QWNVygPAOglvEYk15YcYvSSp72eStJpb/jYGvRhDnLOXLeyhM6xjqHp4ZMjX80g5EBbf7BHztvN6ehPWpvsYQs6/bEsMLP1BRM6iKRHYJFIp8h9txjp7Do9e/LcykhH38e636kBn0ZXW1XwOJzlaIdbJB19mIM5Zy6W05wmlp4cfHmfvnxBQzqTwdf4g7fL5GSTbzcqyAlfbh5COivvF2Crlca3HI4MHcUdlhHiLR81CR1C6JkjbYs6p3tW4xiT3z7RiORxnumrvtGKwhDSqZBj2iOaNwy8MDa38lBcvqDc+Ds50lFuJcM6Z5lbMWpWko6cKyrGVwd68K6hY/LcSiPbZKc/0FKTm9aAj0gLLmU6oCaHYIJ1ihOdStIRmlz8K6VvOS1mTmQYaTUTeCOdQQ6m2YM3uWNr/MGjcSLHuC3SUa6JOkNOnltpnJ7QdOZeWO/Qt1DQjEaTO7ZGJG+aybL5dvcWmCRVko68I6AYX+0VtNf9u6w4eS2g+CvGgHAWx+plr5n1aMKKyfhrxiEH0blGo0rSkXM6M31lV1u7SGeyh2lkm8yDu7A99c3Koxpn4o9I+sF7sq8KtiZLIHzLV/WJZDnSWTaRrBnNPGSTEzqadYp1fMujdI2ChvEn75/Ytcw6ecWjxej106uTRjqaju0AnZwy1Dg9gs3kwRbHOt2zmonMZMbXTLc9zhN+ZdS3JReKAceoSEcfFsoK9P22GPiFzc0MpGlXQzqTnT5E4/JlTQg8cxzCV/UD5OQVj0ZnuK1IRzOaeUBnehiNGul45A8paHr4TNI/79yqGHCMinTwm11vx87xM41jeUlmephyWJspksfhFgqaEJiuMnOzwknnVnhLcXpFaqxy9aq457pIePO9eZdIMz1ME+YAlyV0BvmMZjRacLrt0Jj8kwFFExTBrJ9eFUmnSHhF6bvfoBdpckyhIZ3JInUHf+UKNY4xc7qtee/X4/nixQtfXqFQHNp5K7Uy0imuXhUJbz5ARTi8SDM9jEaNdDzyhxQ0jjEz0tHPrRiKZobkGuvIHd8FK5WkU3yJXmNIjQ4d79EMaK65mWGFJXQ6mnhcVcXQvmPTmkHINbdamINUci9z+/sqSYfaZTPIhNfRQvqq9Dwoq6ZvUXOn0sMqEjo8cu/ePYaHXSclamS+2D1yP3HKVuBfhxIbkZV9By+d+cq7Uh1ZeNez6knHkVZOFI0hc88Oui4LHDY6M2TVkE7FdO/du3du7wlU++rVq1A7K+9FQO85e2tO79cfa/n27dv08cOvyEN7K+nIs1y57cOhEQSYGeYghoZ0KqZ7YV6gmIAT0LiFr4r4zHQJJekwDi0Y5uAtYyMd2RJy24e4ctG3nFQVYUW1OuMSOiGXVXBWtUZnfLAYyCg9p113/URYyU3tIvWtoTXSkTvneadXMpn2tYFy4+neMS16Z9pIR7ZakVOmuYSSSjDotByTDF30bXGbpZse1ed0ZEswvSpKEEk8+qMssG+96IL+zvZCGI/kapPJffOpiMvWdNBNyQ+5WIx0ijd0EZtN/Bp/oK01szkIVpzfuFXvetIpZluLEnQxlb4SJenM8TAntsbJ5NzZpvphtRWctVnnhS8WPXmO7mEaTmiRZYFFBE6FlLu8d8V60qFJuRvvesEyVaD7FWXvnRbpKE9p2js5IsAM35ne+3h32K1CJQKaRUb67d3dnbLC+bfJXd7TxX9aJKMWgduEr1oarX6W0E4W2NU8LdLRT+B3qRyGOTw4lHTcphLydwDL37IjcBFAOnPI1NH9E5ZiX79+rWlF6TOR/NM+yl3+v6P+Pw1/8oZI3L2h7iGPak4e+fDhw5C2k0o17EZPTp4rXIh0LNxd9fWnT5+iVpxbIy3phqoqD35I9mSUHSqfctWFUGioGO2V4wACwfme9VlLS9QitFHRYVqE0TyrycCRhdVU1XiP7OUe1Qp3D7lsBO8XJcfusFIjPpMflz15BIyhgpo3xUfLEMpTXfZ+u1mAW13NTaRTZOhq6Qc9SGfYhCO8OGGsll28RZhoUt1dl80AJxTYlSE+JBlkxBHVyp7M5GtEo65OjU+Cp++x4yRprFlWBBV8/U2JZLIk4biaOt9qR3mRdJAFRgV5XprquPcKmOiP0f7vNFjXTLRYrm9IUz15B+UKC+kJRubV9kwIOrp8X+4GTbYl92zxusZG5OncYnOxtgNvEJJiSIU/eNmaSCeqy1fqC7Ic/raZhWIoO5R06IePHz/WO/HeLTZhopHxuaOnwpUvX77UWwodNd1JX+HoO4UgDpcYRKDweLGPEK7udYPRWG3WH0XZ0T3/Gj59zFNXkNf5Fkx9yYE0SA1NRUEEkTGEj2FEqrFONGvrC36RrDcVQSSN5CvcI88ORigit+jwJIO2AjgaGQTWRpdwut2U00GUyNEjz6vIg2rUa7xHRgcVBs2fi+1G6O2lv4gX+mpRnJZGwruPQ7MhjW6QPh5OASJ1+jK4axr7Rq1EH9fsPiluGnXCp1pJh7oipMKPe7tNKNm4shwHIv+IBaxo0Yc+XIx6dqEXRXB9Fzs0Y3Jo97AcDnHjbNqlZmEE7Ysn0hZHoO4tdoFIqCQ0elSOxp4OpCN3HkHKA7+SZSZk6CtbxDiYhK5YXL+PTCWLFM1z+/JmkaYjJws/nmiCAMJC9NExckz9IUSM8ukYRx6WIh/oQDqRu0fwjZgMy91P822xF3X0sGjWAz5u8I9ikwg3Pu6KdMLpz95kUBExIQRIxY6u7NKiKMnoG6Llv1CXXjMsoQnX3LlmVc4i8gjqHN7brgPpyB24l6m8xL0KKReM8LA0ig5ZmAEtbDQq67kjMnk0sLQjJps4Ejv9yDDYLsO0GnJRcBf2jCyVYtU9yp6DW+rnoWqRDB1IhxrDBqLyyoGiEEvT4RuDHR5P3Tea9RQjiMhamx/TiKlR8rSVtInIyvLHSOu0/qWuCDOFRjYvMs6yI3TRQEJXShmgD+kIPKcfrouKdb9BcC96UUuUC5ugeNQVwxjH65ISU/hUFJf6p8JCBP4gx5XlDGVOy419NVR2Tllgh+qoDRBSZPwVvGXTPebo29iKPCYBZlR/H9IRjASs1XaKZB3xUY41KoZoDBCxAAjgUjn6kGcuxe4aId9lCrCJczET4ftPWmih701hJlzMzb4x5d5AEv+XKRurrdxHimjLvpGq1od0qDd1NX9l0NhbxEJ5gwxZytNCtWiaBji4lOymPOWxigoyiaSS56hNkFn/FcJE4ik/ylroBZh8Zzp4OH1RJ+1IOdkE47raiuNKruZ1rucIGgXpDqmcfUiHegWPTCd1qRzHXpHjHTCVnQxO2aQbQFfmBXP+LdSQhuuj3VceWlwX2vy/6XnHWlzZumAXLC5XwnCVjkAhPoQ/sl/J9a/zrdD3N32yG+nIjL4OQDlJiBEE7PAV/I/IAi+BYvijAFWBaS5yxuF2zdIF/6YJ3zTt4s2pqDyeU63jdXky6HuUE9h/PC/pAJ3g2OjFoIKVvVeAD5YSTOkw4cFdEXRHC3avir7gDZ0WNkPvbqQD7mmT/spm2931b69QCBS9LprCJsEXxRP8W250DuM4+TG0vNLvdQ9lLuq+8g14b8ryoXb6MnRTDJFWhiKVDfbMqQ9o6f1c6UY61JUb85HJO+KmEEtdLHaqHMTuOrQF91drVOHfhzgxcqIpXkUvQnH+w0RIEuoeAlUNyDoPop1TNtRLX6Z3XCa6CY0ihHW5Xt+TdLBKzgY5zgulX6oM9dCp9E6GglGXa1GHEF1gcA8y/Rw5Wxoa+qyXk8LQhmZWDnFoTON1xzHoeyubqRE9r2layGl9jybTu+uucOaI8FMKSHDGg7s5e5wjlBjYOVSFP3cUDmSEpvzHpej5/I1Qzf0QEq2HTdOia5QRZkSjdaZPn4qcoaObpW3Nv4J2DAwcheMcwx+QhGmcb0BMeAWHyHQ80mi+msUWP378yPlQm7cBRfYMv0aeix4H6E0JuEggEN1sHy+MAGOM9wT64YU1vWXVhByo0N9bTw70juUKwgSPkSG62T4aAobAqREQOrXAR51J59mzZzkQiUUHnfmYa9GuH4iAn3EgA5H2gZJY04MQYG4VWjlsheBDmFd2Jh0aJm0WNh+WBV4Mb7PyBRAg2eG1MNLxUFypIJzSL4Q5INCfdIT2wmPDr4S+6ZIiQPLbXzTS8VBcqZCLITD3o0ePBE37kw5LKrnMDjOsbEJbkNG+OiEC4Y8cGOmc0IAFkd+/f5+bWwlzHVdpf9KhXuG3SizYKRjzKl+H06t//fzIVRS8cT2Ejiwkdh1oPffphGbgl3rCsc5/xeqppZM9GlctXHuTzlWtptcrsm/4INmVd+/ehVfS8pBIh2ZywQ4hGUnvVA67ciUE2NDo1dm1f9c/ZYWVERDCnOLcCr1Gkc6TJ08IajaBe/PmzeZ1u3gZBMIUo82tLmNWr0iOdAhzNLvkR5EO8uVexWIYtHSyt98lC2Gkk1tVuKTit6AUKeRwaTJUWRPmcP9A0iGflFu2sGAnNNXFyrytFq5ryKunF9P9FtTJBRPKMAeIBpIOtefky4Vnt2Czy+sYzq2Ed/Euj8MlFWRE2VwgQtlcZ09xGEs6ZHZyecTXr1+n0tiVCyAQjijCTtELaHqDKuSYhYmV8N5DBNSoJXPfDNS4mUq0tXMP0ZUKTPifPn3qNDITX8my6EIq9sGDB5tKcXibnnTGRjrIx4adzRibaX9xPX9TPbu4MgIW5qxsnUbZcqnYXWEOMgyPdGgjR5A2EjY6wWqPR4Y+6bFtq6G6iDyRcb1UFb14eKSDcCzdb87tCXYss+ONd4FCuCOU8FazZeMCWt+ICqFxQ5XD2Da8LpRnRDo0z75pls/DlVQnUwVNCsrYVwciECXvWMNiGeFAeazpjghExvU1M7RUvGAwI9JBRJJMm4xowY6339kL4UjIkqUxztkNGsofGje8Lvz+THhbXJ55wmtuc2r4uyUz5bG2eiEQ/UTqrl8Z7CWD1TMIgci4nkFYPq9rcdL0ygmam2RBRiy1emWscDoESN/4rfF1IffpVL4dgUPjeq0JZplz+Y+7CpOmV06m3CSLcw+rFdilrd08AoG7uzvPONRfGXKPkMzqbEaApZ7QuL6+zWyJ/7ZQqAuQWp7a3LZDmrmlTnv2KATCw7pwNZYpj5LE2u2OQPg7QiGPsDGnpa2p0ysnd26SxRSRMTPUzcqLIxCZkrVIRkX9ztTFtTPxeFk3PDDAAdIysXI1TJ1euSZxyvCdQG9aMuRsQPIfrbA+ArzxEG6DwKzGOOtbTSkhadaUcRhXNjuvss7/v60lTGp5dvPoDUi0pU57diYCkQUbQ+6ZkltbRQRYUIZfUirpsi555C/bQzGpVtXrcEUc7YaOCETZYkvJdcR2hao2E6+9xpUjSSfHpuQmV8DdZMghEAXYDIlkHHM32/XTIRCNKC4y6DgLOSCRHEY37KF+/PhxeIUyw6YldyJM1vmY7ohnkOAsgXUkNElaENh8sbPvEsEBieQQEdLj6bFArIDYJvoQpXXKLFdFgTeTfGOcdQzULkkaBFAnGeWOSwQHkw76sEyevoPOdkF7Ab3dgbrXgPOFy1Uwjh2B3B3kAytksE+3AjKb7jyuLDLh3MdA4xQAAAGESURBVHwtq0uqfBEFryGG3y1GvG2pt2vY1GuRzjmgvxELOwfndEJSh02jM5+dZ9uxLCFKh5fJ6UA3xZ+OPVxOE2AXApvZVaYgI473XIh0yBdwmnIU3ZFUxsU7zid3WcJuNgRuAQGSx3S9cOKM1uNe3F2IdNBzk3fat13fgt+YjoZAHQLRuyyuknGMQ/3HJ5JDpIhoiGuIbsKLzLksWxkCYmVDoBcCbpifFuM4sdciHWTa5B0WTWwRvZefWT2GgEeAiCZKaAyNcVy7y5EOYm3yDovolrz0vmIFQ6AdASYQ0dINi8gVZx7vlWRF0kEHxzvRy1mcG2RnX+w1sN1vCGwiwNQheomctapJB3j6Vfo1C+m+QV4MWVNUk8oQOAsCx3artVavNimZrcnRYfQkmztvkdxs2C4aAldEIPzpZ6ff5J3li06vQlszpYqWtKLUV3izlQ0BQ0BGgN7kbyCDwWEPk1eHTxDpeIBgH9I6LKjbKe4eEysYAnsRYCuge6uT83EOWZz5X6A6MA5qsL25AAAAAElFTkSuQmCC"/>
  <p:tag name="POWERPOINTLATEX_PIXELSPEREMHEIGHT#28612C6229" val="183,3333"/>
  <p:tag name="POWERPOINTLATEX_BASELINEOFFSET#28612C6229" val="46"/>
  <p:tag name="POWERPOINTLATEX_REFCOUNTER#5C4262627B527D5E32" val="3"/>
  <p:tag name="POWERPOINTLATEX_CACHECONTENT#5C4262627B527D" val="iVBORw0KGgoAAAANSUhEUgAAAIEAAAB9CAIAAAAKkpdlAAALpUlEQVR4Ae2d/bkNPRfGnfd6CkAJDxWgBFSAElABSkAFKAEVoARUcCgBHXh+rryyc2Xdyaxkz56zZ7LPH1smk6xJ7jvrI2s+nP3+/fvS378XL158+vTp8+fPv379+lu3pn8vX7589erV8Mu4Q+Hf5O/KlStHOJ+zyMGjR4/evHlzhEOccUiwcuvWrRs3boTfa9euzSi8XxQchL9+EavtCSX37t17+/btjx8//sJwAf9eitdcLZLzDBzleP78+fn5eQRkscKOAwYxz2xWLgUc0IzFCOBCOw5YAnivlQM42/AxU0+ePFnGRu18chj+t2/fvn79SpnL8xsCpO/fv3NIPYXSLFFkxl06W69Hcj0cQPLt27dDzBMWCgNjSPH3cLHcw4cPmdphA6ompUNXGJME9NWrV02i0sYVM+i30VDy4cMHFm9Fmhy5p5JZIz8d84zlnS3yCwVuO27WqV9C2hLja6VRQ8TSPW3WCmRIsbESWJvYQhcP5Cd6OABBEI+TiYUUWX9ZioIAv4RSSyhEThxeVoCD0BFkK82yXoy2e2WUxtnJgVSFvsAumySHrLjScDvqS3rGhbBdqUBaygWRjZDh4X7SjnuWOzkA7mxkdkqekTEZKwcz4unrb8NVAM5eSJJd8XmphH38XzbyTg6Qkg4olDuGJRfpvKssTFiSzbDx+Rki4RCDM+lR5lor/RzYldXBARBYLiUo+1dK+ylVIV4Lnahbp1lomJOD0pqKU7KFJTng6hLQyWGjrHbBxaUz2d3OOquZk4OORbEwB9KNsenLQLGHmCbJX2ACkmwXf83/Ip+tBXatrV087SsrztO93oZktd1jsvn/8uVLvSP75I8fP9q+odeDBw/IL9QlVM72c1AResynJI71TEmczuvXr0uO+u7du7FZa2E4Dm7evGm3xzI8k1Byq1HSgDI9ffpUdpmsHI4DEMF0ZLiQ+/MbE2iQ++qXL1/+/Pkzk+w5HJEDiSA30j14hTbv3r2Tef5nz575hcSWI3KAZ7aev4kD4JPmC7/i16ehOWDy3NOPEIRCuGuSVVYO8SvSMTjdeyp5RD1g/taSVG5PpXilZWl5ThykENXKNjSidasZYdNgVQH3zk6idm1zblA9sLYIZDpUQe423r9/b3CuVQzKAdbcotLBAe7dqlSrex+UA0sANR0c0MvuNlrljMuBDU8lMZOVMpfX5BLG5cDmHHGnk4jbBtKsNUW643Jg9YAEtYXYU2Mj3SZR43Jg9cADt2xj6WxSqXE5sGg2AZd2t3Se9CDFp1i2i7cJuFSuFdVE50kPUjAvpnziYIe7NSm7c9VS06q3ksblYE/gUiitEbPWKW2flcflIANin0NLZ5NKjcvBnos35cwmJ+yOIW2flcflwC7eDBrnocx4nzhwopc3azIgsbPMkp44iPjUCtYWNQEXRcvUkEwixS5Z4WSLdoD0cWD1wN5R2F1DlQblQD4I1MEBOWrrkGU2W4H//7pBObDAgUdTUB/w47kuC669q2PbpDWDciBfCWn9fAURkTVEKFOTM4CMQTmwjrRDCR4/fpwu51CWd/lts7RmUA6sHsgnLVKksjLPYFsloM2JgwwofYhDtnrQ5EixQiUl6Hijf0Q9kI+K+gNKKCy9bSBfK9ILIakdkQP5DNadO3cSWIpFCEBjZFgFAR1KwJWG44DXnqwdl0/DWx4wQbgNa8doCTGnd0AsYrpGPqjrieh55wACpAYQU0n7pkdgav8xNVuuAEerBCB4//79yrRZ/pAkl3/ohcw+KxS6D2SLApQWa6kZoRnWn08tXr9+vUIAH71o3ZRlYxhFD3ADMvpECaQdJxHEmwTSe6cIQoDTmae9svIQHGCCShY/iyZZ+EDPn7T7KXaQhwnaUwOCwI1zwPLH1FgfECaPZmBqwJ0G4W8S+tgRJ7yPD0jp3CwHrH3WeMWOgwK3ccCx9aYm3x6BuRTEPcvb4YDlTBYI0MOK9uBSZ8hKIBfUvRGz0mLNUXMArGGg8b4ja5YyvxgNCvzGcutyjhB4CqDPq2etyW2PZNocHQdAeXZ25hz9oZvheHEnEDCX6ZcDPjoO5CiXryR7QShV37vNNaoTBzskWfXgDvr7h/w7oY7S6Bxw65EIlcQ1vwcy95MsjMvBLFvcSXw9DTbFAcaEOfO4HAUWOH+U+cWp2qiJEHZhm1Pi4xg5sB9gJJAnf2DnQEvyySA+aUZsroLHUqicJdlgB9ZW4//0XdaS9ZVdiQg6azN5mKVrEAigspe814j/lI1tpUzYIdO2XL5mNblrqQfkNZ1vY1vdgm/Ui49yZStp+cPVcIDRsB9JAS9rZCSIGCurc7RkC8Z9BdllscrVcAAirFlrAHG2zgwa9wlsd8TKp1QWI4ALrYkDhitNCmZq8gOlAVPZnQCJJOuSoGfXWhkHRJMEmtkcOHRaJLrLRyiQGfODVviha1bGAXBg1sM+IIWGBKq8JZm2CWWUxnbHoElqbfdD1KyPA1KYMkYi3vd411J3f4g1Ow3r4wAISGdKk+K0SHSX24WLcs6r5AAapCoQ7/M4tGedykey/AbNcwl/m7VygEmRQQ5r2eNdS90xaM4Qyw/xZMu1csDE2BZIk+K0SHt2n0TW32DFHDBJqQr+eF92X94irZuDUgbCGe+Xui9skdbNAarAtsCmVP3xvuyOWKdB8xucSsvVc8DcZIzkj/cvPEbaAgcHSqkuZpG2wAGqcKCU6jIWaSMcQIMMcjBTzni/ZJGcifGKuZ88tR0O9kyplgyan8VJrEsNtsMBMyylVJ03LKVBQ+yhLdKmOCjlRP03LC/EIm2KA9bsninVikU63L22rXEADVhwe5fGn1LFItlNH2Kde29atv5tkAMsknyEwplSBUFpkdh7H8gxbJADQNwzJ0oeSUa6ZAOd7r1JFbbJARCUQHSa9RKLuHfnhsNPw2Y5KOVE/WZdWiSQnd0ibZYDwJI5Ucw6a9mzSPErkgZuMMy7ed4yBwAtU6pUOp9SLUW6SHDaNA/ZG+egFO/7H6EAa/mEpN+mTdKwcQ6Yv8xANN2wlBZpxlB1+xxAgwTRf3sAZSpFWc6H++qqMAQHgIjpsEDIStuMmlKoCpFO1yLFhsohOGCqPPslExj+PRfKZCUgmVDV80TTiYM/CMgYyZ9SJVRln2yhxDHIx5xsy1LNKHrA/EuBpj9GwqbJTBQJwX12DANxAA2ogrUnrG7nU6pIwAnLVY9kv5BMIcbiYP+UKvDhhOWOAX3q889jcQCCpQjHHyMhhHf8s7UcDvHPnncgsr7DccD8ZbDPM2H+9AMJQUkD/pnPMLeGSf0cxO86Zawe/2ElpeofPI9xSP/MDrw5sdr9Wrp1boypVZpckq1C+tqXblg2SZP+GSKxbH45l/xNs5aWAwDN2kweyizCZK9ZGtj/AiEoAfVN8qV/bqKh3xZh+/ya29Sy1Z42CY+NSwmMVkuCY7DLkasQrXqzSU2cx8bn5+dxMrHAaGIDZ0EuxtaV6LyWbCbha/34iZxFgMVjlDptkbTjECPnWamUjr3DplUuUT8ljSHwtc5FhkmBhsmPy3RyIH1Rfbals1GNYmHhT9rIuXSMoUQn80Iaq62IQOlEpV4qATOpdKmckhAsqQrSrgLcXGFeWFsYPUiSOLTpAcMt7Se7UZOMMm4u1GoQ5Aw9laUxdAxAfuAn0MAvC856uzOGGFtQYKtNFjCa6RD8sO+ghnoKaeO0zKqR/i1tI8tcovKgAzL5WhrxXwgB4yX4UB0Kzm5LyuyoJExigllHLlFac1nL9JAbOxWgaMlcoIoAjPzVn45xmcB5mGcq7sjLUGKXVZxRU4HpLz/ZEEnuOIDz5Qex/xWhoQnrSmOZe9h/hBUJYfA7DipNj/xUJeSoIC5PLb8Q/+wt4lCOHOjK8OIU9i8sb5H+XDGOu8P5VHBZ7NTkDihO0FlY0iKhdoxqxwEHXJ7gKcYei+HYcSEGyQRakwpOGghVDx2ehMEHK/ofBwU64rXlF5MAAAAASUVORK5CYII="/>
  <p:tag name="POWERPOINTLATEX_PIXELSPEREMHEIGHT#5C4262627B527D" val="183,3333"/>
  <p:tag name="POWERPOINTLATEX_REFCOUNTER#5C4262627B527D" val="3"/>
  <p:tag name="POWERPOINTLATEX_CACHECONTENT#6628612C6229" val="iVBORw0KGgoAAAANSUhEUgAAAekAAAC4CAIAAABICYMmAAAgAElEQVR4Ae2d67XetrGGo7NSQOISYlUQu4RYFWSrhEgVWCrBUgXaKcFyBbJLsF2BkxKcdOA8KziBIFwGQxIEAXD2DwkfCQIz71wwGIDgk99+++139mcIGAKGgCEwFQL/NxW1RmwDBF69evXHP/7xiy++aNCWNWEI3BWBf/zjH59//jmm9Pj4eAkG5rsvgf2aTn/66Se07e3bt//+979//vnn9+/fX0OH9WoIzI/A3//+93/+85+Y0suXL4mEcOWdeTLf3Rnwy7p78+bNl19+ibZ5Cv785z/7shUMAUNgEwJ/+tOffH0ioadPn37//ff+SoeC+e4OIF/fxYsXL16/fh3S8e7dO2Lw8IqVDQFDQI8ANvW3v/0trP/s2TMipPDKqeUntlZ5Kr6XN/6vf/3r+fPnP/zwQ0gJjhvNC69Y2RAwBHYggB2RPAkfxKH3yYCb7w5hX62M447yJHD49ddf94wOVsPU+DEEPkUgdd9/+ctfOuRPzHd/KoeFfmUdd7egYCEgjRVDoILAw8PDd999F1bq4L7Nd4eAr1POOu6//vWvtrdkHRkbJyMh8NVXX0WZybPd9718N5vkwPfHH39kXfjXX39lfw/S/8Mf/sCSMX9gzd8CK3hZxw1rHeZxI1mT0WIIdEWAnYI4lrDLU43uFr4bX8Z6An/hDrkQ4rCMEyexwB+77sPrs5Szjhum+u8/nQUxo9MQaIJA1vTOc9+L+27QZG8cXnuHbL755hteQdzx4LWPpIM/EwumGgvMJ64F1no/FQFiC+bBzIbdCy9uWuz/dRchgLwf5jxsXAUXbPSOgCIQPGPnycq+G7xw3C4xEqGp/Em4+uHDh4m8XrpmAqewQDJOybJVMwTOQIAoCv/Ln3PHrsC/mCf/bupx8KCKzCQbvSOOTqGZ/d1L/jE+R/D5n3hkNjj/8ssvqBF/FL799lt2zhGf+jq+4ILWKSCCBU+2L6A0UxBvRK6KAKEDFucV8nhhfJWGwpRNnExbEf+ubXMjtIY7Lr3tjSPGawtEklsgP5Xijn8XnhrhFnylZDOAjUCb0XBbBDDGVC0PXsFIx8czGzsyjDWkfDXfjZMtDfI4bqULZoSM1IvBoCHozZtCJyKC+QkOzTuyBg2BTQikppQq6tYrmwi4qjKDVjqP5wrXW5G02nkmZJqy6TNQU67XsY8QfKPom60/Z6w2bNXabH0yibz1nt46w2zSXuyKISAg0DzuLk2pBRouucVqarTdGzJI7keO5RBtrQaBEdrJzlMcOppkE1mqdKj04A4bxma1mdz3CBIxGm6OAAGTt6AmhbkUO7sE1YqFdfaZcEZHdFSe15XqFktibULXbMDuG6GAIo72yQJ2MXIed0gkZbw5HEUX7achcAkCqCKRkzMut+mLYNwVqhaXEjzdpql0zy5MAQhbwlLutl1ZIy7IJnw9EPLihvysb4TCaAvcJcqVaf01RG9cTI0AtpndlRHaXViejlmMMaTfl48b6SJrlaX1SZAiDSLIu4SshzgssMdeaKrzLYKXbIZntAGmMyzW3YwIlKKQ0PooD75loIR8NnNyPAe7wlolq4jC5Cu7jud1gu8V+XK1IPRSfbZ5BRJBbuIZtoxCzPguaMiClW+IgPLdsZYLfR1RJp2bBpc4k4OmOr3vdm+9C4IQFjDJxKVrwUJT2ThXqH/eLYar6NQb11d2l/d5ZFjLhkATBJSH7Uzqu4Eoa5isVB1Zl5red5MiSMPPUJ+EIX3rOSfp4Bl21K3McJWdLjBKCcx2I886MgS2IpANRNJG5lVvKM8OPKRhUzaVV+b23XixdJdFyHl2/5yvsHUDE9+g8c9eWCjJe+tQdCEL1rUhECKgsUTZlsPWxixnQ28Grd0fsZrbd1e9lextlaO9V4XsyOnv9ilw0k30hQ7XL/OPYQ9X64OM9TIvAhpLHMH6jiDMkXbZqIudzcqUUdT73Pu7gUNeP5T3UT558iSCQ/iJ6ozw7QIcdJojIhHPFEQg3m4ZAiMjkNXqiGD2osybM3G8YKSfffZZxBc/972QMXHcTZpfdtyA0nCs3rQLNRVPkyt81TR13LRceimpSafWiCFwKgLu5O5qF/Icuvr4CBUYorJuhGnHniM3SnsSx7+enYCEEpJ3dsOgsAUlbIdyq9dYj6BayglW2TzSqT1rCJyNQDYRHBngpDu7U+hKB7zssOKJ427yIZGAo5/VoFsZrtLO7vWEiKQjP0vUZkfyIx3Zs4ZATwQ0+3SrttyT4CN9EXpnX9VhPr15u3c6Mkxxpeq4wRenVuUli2MoG6L7aiMdKljQ3QFk6+ISBAg5Q4vLlrH3S2g7o9NS6A3j3NL3OGvcrRmrNZuKCKhRi6z2sJub5ZE9eais9h27WEoQlYLxY73Z04ZAJwSUye5l4m5gLYXe3NpkzrPuM6nuMAEIBjFgUurg+/fviW1Z/GQhGK+NroxzZGD2C3iOL0ZpJYNWzRAYEAFio+yLZiGp2OO+XXRhI0OVSxtOIJITlrQfyNWH6OPUFCYdXkLIexyCD1JSmkCMsIJ6kDV7/OYIaPYLDJK3bCupEuNcV3Y0Zc6kVcLEO/qRC0wISm8ubJphjcyj0XZbBDS2vFLCxAu6ZLy8eac85GRZ373AblAn5pKMGZ/1GSGvMVYwBMZB4IbJbg8+KVlyA/5nWCiZfFiH8rK+u5RniPgf/CdBd+n9o9Lq5eAcGXmGgEdAE3Tj4FaNUUqb3IBFk9+fz3eT5i+5M68TFNaIu0t7t1Ho2d8PDoVl5XsioPHdSyZMnLh5Tbokd/mIPffUfL67tNM5RGGNsZq0VynTbUF3KG4rT4rAzX03UiutWHLKXvWEovl8d8mdheq7RsKkFHTDqfnuUNxWnhGBOye7vbwEQ64ekjqf71bG3R6dSQuMutmzXmGHWeSqGcBJhWVk70BAE3SvMYEWwCHzmX0xkEeE0M01OJ/v1sTdCyS7hVFXGKsFLbFbhsBQCGh898LJbi+LkjlzwglbFXy1tDDfe5WaQ7c3vJuUQjLGFSLr7HGvUMfW/TFoNCoMgf0ICBruG+W8ioeHB/9zyQLLWqVYk9yvsNd7srhb+fUD7Uulo+oCbJYc9x0ikVHFYnQ1Q8CS3R5KNnqX0ibkGITNgpP5bk3CZIGFSmGHUGmG5VXBCobA+AhoEiZ4tJus6zx//rwkMiF3Opnv1ixUliYgJXRGu84qpaDZy08hRxOH0XMGAoKG++7uM8Us7RQEitKGBW5N5rvvEHcLR5PfR5u9AVthSQTMd4diFd6z4z3EUsp7Mt99hzcqhZHWfHeo8VaeFAFLdqeCE0LvUtpkJt9dGn8iIMY5dzsiTPNTTpgIAtY0bnUMgREQ0ATdJLtn33GwCWohLCtNxGfy3ZpkN5v5N0E2WuWSnKDzbto8mmiMnlYIaHy34MtakTFUO8JyJVvOsvvrZvLdd0h2l+ZH6Jkg3aG00IgxBGQEzHen+LCjRog7s3nUmXy3RuRTbzIhYSKMT3eLRFL9tisLIGDJ7pIQBQPPTsdn8t2ahcqpN3dnJeQlLYjW17GCITA4ApoI7J7pQcHASZukq33T+O6U9KyOCvOObP2hLgpqvfyhPEMJwog5DwFByX2nghfzddYryFynuE3juzULlYhz6rXpVDxeQaeeT3gurGAICEruwZG9mK+2WEFOeae4TeO7hUSwF+HUDo6JRekMExi8pzZ7yVphDQQs2S3LUfBgE/tuTdw99UJlKptQzOa7QzSsPCkCspI7pu6Z7Ha8y2Ye7RT8/SxKsHzcLav11LmgIzrG3huGbcBBAX799VemJm7JGgv/7LPPWAZA3fmb+oWsI/jM9ays5I4XZQTm3mKjQdQDrXC6QQsoBlpBI/zLu2xzGY7MO8x+8vY8h0GP/6cJuhEb1cbnpUShYITMpEpPrXqdE9j5ijbmJ8AS3qLmu3fvVkVjGb5wrKHUsmW+FyPwi49G0EJuIWqTHlEk1Eloc6hbEf3hT5Q8JPWaby/wPQjGEMQAZUKS19NNTU3cTfzlH6kWnBq52I2DVa89bZLZ0LNnz0o0Q97j42Pp7mLX4ZQXlDTiThlHpjxrRy2myIxwhWT306dPq5QQgWVnUQTauHXheGS5ZZwDTn/8MBzeBeXHd39kM3Tkfcr6MfMjlSeXogGtDw5hL/K36eRIJGxn6jKmpYnLqrrATFmDA7HYhw8fpp6radgcpw7yrcqOClmCiZ01z1br0E62/XEuygf0o7Ge1DxS/nbzAgZTxfeSCoT2zZnVNygfMhUKTN/mRDU1XtvFTUDh5r/IC7fLqJadbBEfCALlqWiQwGCE+hMhOTKpspI7q0eaEQtIvJQ6Q8r4Yt5oQyUQH3+oBD/ljmjNqVDU0SA/9WFcb98tvzp4idemUyz5WslFriTCAaW8lrzzeseK5HkYyKDNMgI0kpprdi5FO6XusvXPY/yGLctK7nQeWYfIlILQagobQacqEZrVsPEQhIV0RmWY8vj09t0MjBE1I/xMR3sPUIcCeiaD0IGGS7qoToQ3zXBR+sg7pGLNBuke/E3dXYLYvJ0yvnqchYJPYZUGdWQkD+QhRHKkyN2w8iBl2Rug4Z7O3r6bjhlaS5MgQagn3YKSy+fL8khLnOiltUyhZJleysiFOlv55ZHIfYfuWLZkul4S6q0YnlR/U7IbDx7JEekw7uq9tudC7nfM6Dvl3dsFBQ/CBb7bw6osVE0OfsLhSNnsONXwL6FsojJDyzikNqEkDZAbspy6bx/KySbhaGjCoDWSIiBnMBz4bp6UTs0R3JEYuZR4cZ3uCBFS7tpeKaX1HMF+vJngnfhUlo6H8F95LhzWHLAsbAmC2nHmKE2ge/PmDbshhY2hTMuObIhkE1h0Bro795xtqUKnjjWNc28Cwg0b0byVgxWzWTZ6PwX9xwMc2feJRgmSFfbmXiUm2eS9u5jAd3taBSgjeQs1B7wln20rD8IDsiOQ9OLFi9evXwsVmOG+evVKqKC5hZ2HUR7wMhhofIdsM5qurU4WAeUxJkgq8qR4cxz3wU3ZvLqB+84SxkU6Pa5ypcb3XZf18GMs2zbaP6M1Ycz00Ph5xBkEnN2m5yJb8Omts8k4u/3Qn2Y5xXG3oiFa8EGFNFoUJsdbUWLtgICcdM4qAxcbZgsjfUh7HCpzIsPlV2VGz3dXQXdimNfBoTSpJoVX1jD+alKrud+UVxFChH156ghgZD2pDtteBL7Q0HE7ZGQavEMcAcaPkbWH49OCI3J03405fUp25hch1QiI76NBXomdmjUPSNVxY1e+cquCctQP9WneCKAVaCe1o5n0hII4Qx9kQ6N3POZJ7G9ttqq6TlFHz3ffPNnNcSuhTs9YJvss55oJeVhIbM4aWU55g0HUI0nGa8+0iehZ5qcy2e35xXGfoQ/VdSMhJ+5p61Oo6qFbIRvdd1enD6BZlUofxPf1IjMor1rs67HnU6wCZT9xHdJQDYjCypvK8jQ5aqo6OYjq208lAvLIHTVy0kBOL9UFTxSV464ieq76Kc9UnNMY3XffPO6WRXiVYin7ZTtg9dQ3lmWqRqXsLq3GYcd6ADc5+rQvu1JCQO+7EZa+cqk74Xo1yIt2lwpNnX1LDtomiLsZBh2VMlJVkciPX3tXZlAW4bWUy72zUVfeDsjjhLrsGpTbOXhXH01Pvc30IEqnPq53x9SspguOkFoV8ThpEzlZOoHvlvMJXornBW6+i/MK8gsjsgjPo+pgywy67o0YuR15L5T8rPJu1VxdOwz/p3oNJbXrVdMnu0mdZY/t7okJxgjBPXss9SUHbRP4bk3CZOqgu5pfk0VYEvzl14l25TEJCtnD12HQVaqHPjy/HNu5CFAG3awqH3lzUomJJoGmJFjZ4+5qMqnOuIbOd2vibmVgtRvEUx+sbgaSRXgqbbsbZ32yOujCF9nw3V3oH1QOfua79ZBuqqlxhSjDkVMQ9PRoZrFV1dV3d6SmrLcWdx/Bts2zcrKbPmQRtiGiaSs//fRTdX2SDrslFqsIO+4/+YRrU0Bu3pjGd2/aynkET00kpCH4CA3KZzXDzNBxt8bwpo67qwxqRKjUhj7VNGluTOjsJUrPrMYUlXkV36YVlAgok90anVH2KFer5vF4HJOsZjLlXprcrQ4zYDuu7yaC06Bw+fqGhshSnaoyzbWARhqkOhoBRXX/SQmuHdc1U2BLmOwAVvOIZuDESXUz4WqK0jGlSdVq2D9Spxq0YWjj+m4NgtOlFCJxKpUpemrMnwQCSqfcbY4MUBr3Yb77JI0aDfxqqORwUFY7CTTXbDXuhshxfbcmYpp9titrSVV+p2rP1sZfvnypeYRXYLpNJpRTN0t2awS3o47Gd3dLmEC/MlRSVtsBSMNHIHJc362Ju6dOduuVqaHIT2qKN3E0hkrvowXdsw//Jwn0eLPKZHfPSY8moQfjymrHIRJaqOZMeHZc321xt0Z+gvh73lJmS5hJ9AxyNSel9Iz7ekrk8r40Yzn60G0SBiBKpyzPhvsAW4Vl3JwJg7YGI4u7NSidXYdT3zQDLWT0DLrpTkNVz7jvbEEM1b7Gd/cEn90jSqdsOZNDiqSxus6D9iF+Cg8rlanw9CiXlUE35PYMcknjaADqtslBQ8xKdUbz3cqgGxFMYZXjxt13SHZXDXWKtUpcpNIq2BTU01GO5juq4l6pwrzJbqQwiN3JZIy7VqmJu22VaQRr17xF6ejsOUGmR/PdF6qHBnx8U4cDbTwImnDQVZ5lnWnQtUoN0LMnu1EUObM2vg4RXmms1JlE5wOyNcN/5+HE+5HlCxqt6Gy/GpKcXOSAdxzZjei7lasKFndfrkb6oBtSe+4wsWT3tbqhcZSdB07NWO5AGz9mgs5B892aoBvqe064LrGE8cd//XdGOhvqgL7jEhW6pNMBk93KfWsOrkHsrjqEjBh3a0ZIC7ovMcuw000fhO2cMDHfHUqqc1kDPiSNtnDtUZrlpI0Rfbcm7u6cLPNytYJHQB9080jP3YF0pxn+O08FPG7LFzS+uzP4Gn3wchnEt8iLYVA7ou/WAH2HuHvkfaasSWhM1NkDgUz1PTFvOccLmmQ38+Kecd9xpiZqQaMYne1XQ5JHuKeu+k53FEb03Zr9woOMjTsQX+MRzevmnlNLmHgoli8oNxp0jrs1LsWJZpaECcHHcL5befbbGkGTvBxRnTRd6Ag2BTKdEyYa2jr7jgsl1blrDfiQNOCmIwdU5wmBIJ3qtHs4361Jds8yNgqCmf2W0kQdmz0HWuI+Tc7NfPdJGqix387+UaMPHo2JFGM4360BurPsvVyt4BBQbgJzlTsnTDS+g/nm8htMr9JVzaDe2T9qSPJwdabN97u1wJR9ON+tsb1lkt3yTtLqpGmrvFvV32QMnYX13XffVdmcxT6rjAxYQRN7dcZf41IcknMN6sP5bo3sl4m75Xz3gJbpSNrkuzsbqoa2zsPJsHJsTphysaon/pCkj4E666qAP6k/4S63hlurVL7+1FP2MoIH78px97BrlZrx1SPTOdmt2VEwjol6lNYoaAbOzhtGN22I6ryofkTow+VMNE4BfzfLBsyqbCaNuzX+0fHeeYak8R0Q1nM4qerAShU02YnOA6cmh+ZF8PDw4MvXFqpx23Bxt0b2ywTdKIccd+vnej31rDqbC4npLCyN7+7sO0I0li9rYq+ewzm6qo8zOi+qH1SGKePunrI/iG/18Rnjbs346hnvLCzz3R75SwoaR9lz7Jw3YVKN2yzuvkTDP3Yqx93UUy4AfGzx/JLGPj0VPQ1VGWT1JMnjcIeCZkKGwvfcnTlpwgRtqeZMWDYYaJ8Jsq+ONnDVOZQ71eqqLxlpADmVwrTxTST1NFRN0A07luxOZdrkimZQHzCH5njv/BXsKuBVMMfKmSgn4z3dQRXigxWqvrs6/B4kYMfjepI6R7ga392ZpB3wzvuIRjF6Bl6aI8k82l9//bUvj1CoRkjs1xgo7h5toaODCKv57urw24HIqIuqVvn6PQ2VTs13e+QvKWgUo2fcrU+YMKKPFhHKhu9ivoF8tybu7in7DgZQ3eyosYcOdIZdaMIrV79nkGvJ7lBGw5arE82GlGvGctfdaEE3VMlW5tbJBvLdN4y7EZKszfLw21DR9U3phxOZNX2PmppKQ92R7OaRJ0+eMMpu+k6QhubF6sjuxjG7A/99KPE6pdJ20NKehxoq2ZGJd5Y1kO+WyXU8LxZ3w5S81URjD0ptaFVNJjjspec8VOO7d+RwHh8fXUjBiPXNN9+E3Fl5KwJ6zdnaclpf/1Gnd+/epY9ffkWOkMby3cqTELqN292EJ49Gsgi7Ebmjo55BN+RpfPeOHE6YM60uTuxAaaVHqvj0VAml72Y4HzDoRivkQHYs361JdveUfTejkpmSRdiNyLCjqom6yjuC3LCXTeXzkt3hkLDD9W/iYvbK1bBaqTnHcdBnt5Qu/jhJbVsYy3ffM9mNRGUfN2/ORB6T2qqy8vW5rRFWNBc03y1Lreqau6mE0iMj0DHn8dW3nNxkfZR8tybultMLsmINe1dWaHImVUF2Zk0m2BNTtWRf83ghjI5LrcljZPapaEgY086zlF9ysRp3Vys0IZtXkTX6QF9jZrohrDrbdvvTRvHdt427qwt6VUE20Xh9I0rf3cdQHdkaW90x8IfN7nD9ekjXqFnV5D5shksUQo+sPA9CcEqkbPJeFYfw3cpTO3aYX4rLgFdkb6iZkfRkSimFbnG38nD9rRkPpjthPLH18Z4Ssb5CBDTbgXB/r169Cp8aqiybvHcXvx+B6NBISvQQx1XfZCk9O/h1hCGMtMKtS/hCCjLBjqpucbc+ubkJrjDo5sFTfbfbjMzaBsDyN2w8WAUQnyjYcodNU2/evNH0otSZKr8nVZBN3gdPQ8Td8jjjAPIUn4TXhc36SVCWBsEYsvU7XJQJ7kBA2EWUlQ5v+TIOcevAHzW7dZ3Tdy0UmG5y2D8v/qDbfLHl5cuXz549e/r0Kb6bfeXCg8Pekke4sxfemSq9fv26Cg6B+eBLF7LJe+sbwnfLtDpheIqrspmugqzx8iB8CbMywY4kTfhznHhmvpqOdihPGHdr+N3KC5TjprPJWSSOH8eDK3OJW7s+r74MlEZSR2jTOG4oHDlb4tiXTf5jFPvbAH+a+TVx0ACUnkJCNR45pdcDjf7yyy9VG2MR/0APqkc/fPhQJcNV2EpMNBHc+niVeuUnWrALKKm2Nk4FWZMZQc8jVaOT4AmF59HQpGWZEVjwvVwfdzPT0QzIO0InpWFfXo3pvDx6jRZ/ERLKBAOpHDscxxxM9F+G/Riq6DqOEib6jjTNk5PNhtvps9gFceJom0RTOv0Vtxbif0YFjZlHj+h/amTEXGpr6kxPQKuachIinNlc77ujGKcEwbwLOCWOwuuhSMLrriyLM63f4Ur1rPpTfTfujNSw3hdszW+Ga1kEDQ0NniFHM7X3EoRHjVfy9S8vCFMKVOKkcYjhsGojTJ62qsElYMr+MIxCrvfdVdBBcOGg2+lHKJJUY071g2l3mitVB6QRq6ajbB2GOj0m1SlC1AVn9oejQlvX+fbt26i76k+ixU2fEag2eGoFeVCXHdM+wjTDIae8vnjxYl/7nZ+SFTsM8q733Rpxyq6tM7hndCcPThqIzqBKaJNQVIiwePC8IIu9GZsGhq07zaOEhuyMBIiyt6JsTLZOerE6UqaPXHWF+XHoXyIyNgkuerb0kxlY6Za7jqISmMt1xrkrQ/TJ1MFnvq8qsH+rCtzCC5UedgEEIPLVxilUR5QzpBYdk09MLQ97oLoJvWi1DTfUEHB5GUpQAG6BdkNKTm1KWENuiydcyAEEuDXv8VToaFxQA1Q97P3iuJv8lzxHcJxU7VNgeJZbAo8aiPqzSQgg0Aw94Ta7JuSxuyvKOdBFNS7elDMJM93QXG18E19hKmbTg1TeF7Bv7aVJffbClwIy5NUw5Y0+RJOkiH4c90TpJoiXdyXAzicMho68f7kauzla+xPWv0f5XV5imf4kVXusiq/hlqzUjbpQNIqUP1Hu//7YFHeHjp5yFYFNFYSANCU7urKJi01UnVFZGGnQ8yY9Cl046AjJm3TUsxEWVCO5hz+judfvelKW9iU7LEf3dLOelE3NFdkPttJ4DSWb6qQuNdS2VmSnU+NwMIvjkZCC/36ZSMlRZDnkZ5QPKqvJIv6U6swvUi7KjkaoVpqTNRmEIkmlYKGWI4CwlYZUz0PWotYu9t0yrY7uVvYfcT7gz1BOUXnkAaw0QYYFQteDoTePp14gyqRX41mNrNP4/SDlaadpF5GU5Z8R12n7Q10RkvsHB8Wq457XYwimlHqAi323QKvX4zDCGko7mxMjjGTN5+8NiResFCHC1O6+EH2YxHAqkdWH1L97/aEQTTaz9ETgn2T/Mp0hzWn5oMvLcn3qRcHJ7p5DRIvVEUpoS1Y9TmWzVePy0A6YUUcX++4I+uzPiOKFfwq6DjK71b0DYhhMVnbu4o6AET2OnClNYZklLyynI6peL0K+ybw+C3s1SyvAeGQUzBLT4WIppYYot05r0H955ENqI9tIFW1ZN1LWrvTdsr05JUZaVZ6XqYB4BNM9KRJshZ6seWnUIPQLp2m4jWXK1s5TJfRkX5xSXhohBJr1tyCmRKd8XeZCT0DnmukY7NiEndQflWgThOtaqw7PpZbHuV4a52AQc0jpvNJ3R8FOVnEnXXNIgVZeEQw7TXgp2+xWTY6+EaVsq7jmrNdGMZRqUHITQgvpHPxsLyCP0FkrcBezBtxNuEc6EuSCxOWW8RLpQB6iRHgn65Xc/jh3BdvP6uSVvlsYZ7xsiInGAbcDJXJ80YGAg10QsQoqiFgxY2SKseGp+aOAx0c1S9Nh7HZTBlNwE3Thu6ZfnEJKKo8fREDzuGbGCVaOYG8L8/puMBEUG75wBUjZawX4IClBlA4THtw0n9OI5qo62IIXdFrITgSv9JoXoeIAAAmhSURBVN0lcw1Jh6Wr0LykX9Q3ZD8qZ0V4CZ1yp5pROWIt+zMbbshdc1dwE9le/MU+jtvRj6DlrY2ed08ehSrvI1dAe9PBMuROX8ZrVwP2kaFIaROSEICW1ufKldpQFVWJ6Cwny1wUhjRvz+MzW/VNsvTx/keG7R1u4hJfAJ1wip7jjACEf3HoUBLyHgI1vtyrFMKdYzbkS1/GOpaJtUOshElGyeov891ygOlkWSI65Hm9MspdUuXpBjOkjG/S2yoMRp7riHyZdwsDoQcZdwmdRzo69VlPJ4VTO+rZOP5XIxrPO4qBNxhZTAfR85ymhRLXT+gyrd3hyvv376una5ICO+M7gR24O9IFBz4IR98hyBmPMudzupxlQZjJ2Sz8uZM98Olwyr9YJg6UvzNY44wIuuYv7JoeXafEO2d0ekQBwmcjZbjKWkOSGpbhjvGVk/OcYvjzXhCN0w38O1rBMaINj1BvSH+rpjh0pXQaIlAUDzk5OFzsfpxRtMr57sZnfxB9LYFDWDo7d0a/HgGGaq8JuDP9g1ZzIgSE9SHB3i87R1A+phZ9FfyX1+ZVC0LyizhlVa6NL0PgnggIRi249ct8N7MkWU6C/5IfXOCu8I0PxryGp2gugNXaLPg0AmwyfV6b2XtyF32nKQQBHygki67x3WRwQqUMyfXlO8fdgCDklIRR2qNnhTUQCEMc891ryDTiQjiCXAi6aeQa311NmKCmI68gReif8VMQW/R9gDN6tzYHQYD1VU+J+W4PxUqFUiiGuOWdGtf47jCayIrhzgkTBwhDVwkERr7i0nMWTbs4LQJhlGO+e1oxFglnu10pAyHMvF1z1/juUCOzbN08YeIwEb4wa6F3Vm3WuxhGOct/cXs98VU5EgxZWPRyzV6zv5sEfGm0cWSxv6fK9h0q8E3I7DjHdjFbsVxeAdbe3L28+KoMRvIN65MyfXx8DK+k5QvibiiWHXcpV5BSv/yVUugNgHN9RHV5SZ3BIO8T+WY3vYXon7LCyAgIQXc1YQJfF/jucBqYRVZYpsvWX/jiw8MDIXaWweiL6dk6dnFqBMJVLEuYTC3KLPEl340D1OzUuMB3h9FEyhKuSl5dTR9Z+0rpeBNgtBXLtUUfWopNRheTNauU4SaikDtN0E394Xx39ZCTkMk7lFmyKG0wsNB7YQXgBJgwtWgBzWKyLsVkyqAbNDb7boYLJvKE9E+ePOFfVOrNmzebYM0uvvkWLGHiofCFkphLcy7/oBXmRSBMmNi2q3nlmKWcgbnkBkvGnmlHf2ILylTKvXKdLLamKY4GzBDxv0sEmJpGblintFSFpG+Ixh1YDm0N07sDy/fhsZQBI1uiB0F7IrAmBVM6ZzakRh5VzBOFWIXl0gIvFh5Ws/IaCIRBt4l4DZl6LsKzIf8Xtf7//+E3N3z9UkGVM3n16pUmtfry5cuIlPRnuPyS3qWj9KJdAQE2emcnzqREq/tADcDpEAizYZZFnE58MsElX0p8LJw8lbZZfzdH85EE3271ywBkyX3lqADpW1PnUQtr/2RXydOnT1MeicvsPZ0UlnmvRIKu2tS8nN6Q8ki4HoEdVlyPuzcN+6UEvCORYcDTmhY2dZQ+vvwVVoazEBF625i3kvTDF7KYbGm2+q7E/tq8hMINOQ1nWuF1qVxKprjrwteLs43KnwEtZehpilsyJXYXBEiHMT6nyFtKdBn1iBY2bJVyGcnCSCRcb8iM0DvYrKxVlrY3+F6jgqxqUeXwp2adcwd76z0SrmKFANoy7xqyDlc1sL41mDIuHAKhcEPj3ef9Kr477EBTFogQdgda0L1JuUvTl02L1Jt6tMp9EIhshJ99+rVeOiAQCde7091Rl+S7ccS+A2VBgCCbq3XNmtMRcEtvlTInNgSmWM11JXyBdt88ei5+b0VtKFzvTo9MraS1ytLr9r7jqCB4ZzZClJLxDDubdsZEnd7wJ3BlweTjSbyvdUNA1mCZDbKhxW1daloDhFW5YDdBKFzPZtaQ/d1KQRj6SkF+qUUhYYKDzj5lL1IK+Mu3srkzw1MGbdi70SoWYdCwpBphWxEoJTA2vUWZdtosZyJnbbK7I/DmqGxKk13RIFDKnMiC0LRsdTojEIkSY7EsYmcRnNpdNsw6ki1x1Eq+mxrZYDm9KIcJpdmfeZmDGlOaGAkToIM92uNnIBDZti1RngHyVW1mN4YxPB830orvzubXI98t7wsEsmzQfXzYuUoYQ/WbPWfGsB1KRjIxkQQPzqPlvuxuZwSiGZX3nE2G54rvLuWpcccECwTU1clddgGTIaH6YGeU5+0OT+11whdsTjOFQKMpqS1XTCE1PZHRjMqZZ6vhueK78bDeHbjCJrd73nxBD9/yNUtju60lDC76yDqazKMHZ/lW5EUDs/OfDefEFd8N1ikFdK9J1pSyseZTmmtwFmoL4prj3LDBaGMJhm120RDey5vK7i1heG6Yb6j7blAoRf4CHdlkC6Sbgp6kVVnA7W2dk9A+2Gw6VWqSAD1IlT3eEAEipyhj0Xx4VvluWMq6b6jBOxCY45FRR/4YbXAiWbptSthQM7JNZZcWLPGdxerai1G2xBz3teJo3nv21Irqno6tZGh9N+1mXUM6tmSv4Prx7FuJs/pbEcgqjbmGrTCeXd9PqG0mejbU/dvPzoDPCKE2+G5QwAtkY+qsv3YX0c7mA05/eUzUY7rtxGY8A4qPqSoT1gEJM5KOIICHTJ2h/PrL7u7q381JSeETCgwj8mcWeAovD9H82XElKYbnXeHomC+//DI6PAFZ4CxMEOfBbi0bAnwTB9PjWyghFKQcvv/++/BKq/Ie3+36hlA+PokHxyngKRzFhHi4CRhg8v7VV1+1otLa2YRA1n0Tj9tJVZtgtMqGgB4BjA7X181xQ9h+363nymr2RyDrvs8LAfozaD0aAuMgcIm5SWfAjgONUbIVAdIjzIcIBMIHmSc9PDyEV6xsCBgCxxEgKoqylB3iJPPdxwU3aAtZ980Z3y9evBiUYiPLEJgQAZLD0eIfGeOTctwhPOa7QzRWKzv3He084bh3jvlfjVXjxxC4AgEmskxnw57ZncFujvDKSWXz3ScBO0qzuG+WKNGnkKC3b98+Pj6GV6xsCBgCWxFgCstENnyKfZ/dLMvWKkPkVy7z1aXXr1+HHJIQ/+KLL8IrVjYEDAElAgTXz58/Dyuzubvn5jqLu0PwVy6TJ4lWL6PVlZWZN94MgdYIYE2+SdKSvDfe03HTtcXdHv+7FHDipLzZgmLbve8icuPzBAR4weXZs2c0zHncl6z//wcwoKTGjyEDXAAAAABJRU5ErkJggg=="/>
  <p:tag name="POWERPOINTLATEX_PIXELSPEREMHEIGHT#6628612C6229" val="183,3333"/>
  <p:tag name="POWERPOINTLATEX_BASELINEOFFSET#6628612C6229" val="46"/>
  <p:tag name="POWERPOINTLATEX_CACHECONTENT#7A3D6628782C7929" val="iVBORw0KGgoAAAANSUhEUgAAA1MAAAC4CAIAAACJsSEXAAAgAElEQVR4Ae2d7bXetrGFrbtuAbFLiFVB7BJiVWC5hEgVSCrBUgWSS7BcgZwSElcgpwTZHfg+N/SiIHwMhx8AAXKfH2fhBUFgsAEMNgYD8MEff/zxmf6EgBAQAkJACAgBISAEboDA/9ygjqqiEBACQuC+CDx//vzzzz//6quv7guBai4EekLg119//fLLLxmVb968OUUuMb9TYFehQkAICIHqCPz73/9mgnn16tXvv//+yy+/vH37tnqRKkAICIElBH744Yf//Oc/jMqnT5+yJIMILr1x8HMxv4MBVXZCQAgIgR4QePny5ddff80EMwvzt7/9bQ4rIASEwFkI/PWvf52LZkn28OHDn3/+eY5pEBDzawCyihACQkAINEXgyZMnL168CIt8/fo19r8wRmEhIAROQYDh+Y9//CMs+tGjRyzVwpiq4Qc64VEVX2UuBISAEGiJwG+//fbdd9/985//DAuF9jHZhDEKCwEhcC4CDEm2fUMZoINtPP/E/ELYFRYCQkAIDIwAtC/a4aUyz549a2lOGBg+iS4E2iKQkr+///3vDXZ+xfzatrNKEwJCQAjUQSBL+5pZEerUSbkKgYsj8Pjx459++imsZAPyJ+YXAq6wEBACQmBIBLK079tvv9V53iGbU0LfCYFvvvkmcs+oTf7E/O7Uv1RXIXAzBLjWBJX6r3/9iwN0Hz584BoFAPjLX/7C2Tr+UK/8XeDcQ5b2UbUG20Y361CqrhCoggB3u6Cjwqyrjl8xvxBqhYWAELgCAjAhXKf5C+80KVUMCsiWKH9crFpK03N8lvZRqfaXhPWMkmQTAj0jkB3F9cifmF/PnUGyCQEhsA4BFCi3mcD51r3239Tff/89n7vY8OK5r6TWAoyamDkvYMs8F1iVLgRaIsBSjYv9ohJZkdY47av7/CKc9VMICIFREUBFYuvaRvuoM5QRtjSWqQz38GiTiIr8+OOPon2jdmLJfVcEGLPv3r2Lao82q3EwX8wvwlk/hYAQGBIBOBCfQpo8+aIKQAe50O79+/e4+vFHAG7EXSfYxqKU7A5zKwregVF8nz+xUEanApETyyUO430KLKmEgBAwEGDkMn6jBKxIDz+npd3eCGT9FAJCYDAE2OHFISY1fVENuB2a1LjEGJKHYo0O1vEi7LBzsxkGTphu1FQ6zBsBop9CYDgE0nteqALmwANXdGJ+w/UKCSwEhMBHBNic5cNH2ZMcfnc3ltR89+Jjpp99xidue7b8cWiXWocCE9apjggQ/RQCIyLAUpaxHG1foM3QckedQtNu74gdQzILASHwJwL7aR8Mjy1grIYhplgQazhWh0VsDjMxRDx1yoot7M156kUhIAQ6QQB6l+5CQAQjHbVHWjG/PejpXSEgBM5EgG2RrLUPmfCMXtyuxXUaJYtjH9umqap99erVmXUrl80EENkDSIvbIod8yy/piRAQAsMgwFhmREfishw96vIB7fZG2OqnEBACYyAAb8NFLysr3Mi+xBg7H2azEmuc8+RulN7oFKo/paSd703PeCogBISAH4H0wibexbTPitefSTalmF8WFkUKASHQNQJZR7dZYpux2e/OmRDo7Ya/kuT9n0cJUVVYCAgBDwLZG/54cf94126vB3+lEQJCoC8E0mOts3y4QhuGuulEyJzYDiwaBe3Xj31acu+Dni7uax8riXITAkKgAQKM63TPl3LT011rhRHzW4uY0gsBIXAyApy9MDhZ9vTDLLFBGec0c8AoZU7TLJB17+MM4FGuP80qooKEgBBwIoBPC2M8Soxe2jnqxfwiSPVTCAiBrhHA9FVy75vk5k67UgVw70tPcpQSE4/50Hja8hFkN3thITdUtxRDZQkBIdAYgewYx9l3z7VTYn6NG1HFCQEhsAsBNjfTk61hjsZ9p2s/7JautsOCmoUhu1lTJRzXqGwz8VSQEBAC9RBgjGfvc+GTvpsLFfPbDJ1eFAJCoDUCcKD0ZGsoBKdcw59RmJMfUYz9kwtf7ARtnpZU/Foi20ZalSIEhMCxCGTNfmwCbP6kr5jfsQ2k3ISAEKiIwCLXsbladsPUEDe71DbS13jEed7047wUhO3zqAv9a4itPIWAEDgKAY56ZJd/+L1wZG1DKbrVZQNoekUICIFzEEAD2qcu7MuuHjx44Jd78VJAf1Z7UkLv0t1tHBAxf+7JVu8KASEwEAKM9y+++CIVeNtdnrL5pUgqRggIgR4RwKPZpn0IfaCVDqPa6Sg8efIkpX1IZZ9xOV1sCSAEhMCxCLACzGok9jE2fGdSNr9jW0e5CQEhUAsBaJC927toCePu++zOaSox12ht9qFJc9sWA9PNbl4vVnNbcXpLCAiBnhEomf02KATZ/HpuaMkmBITARwTYyf34IxdaNPg5TWXkczrto34labNL/xweihMCQuA6CGD2y17szLbA2uv9xPyu0y1UEyFwYQTevn2b3fcMq5y1kIUJst9BDxMQxpOaQxVRZPufpasHWd9j+2wvj0oUAkLgdARKq0FuPFjl+Cvmd3pTSgAhIASWEfDcwGxf6TKVgTEP2yH8KS2S2/vevXu3wWkmzWp/TPYoH9mWVP/+EpWDEBACnSNQMvsh9irNID+/zhta4gkBIfD/CCye6iXNhw8f0IxOvDAicr0fR0Y4MQfnY4fX+NqvM8+jkmF0LH2a848//jiqFOUjBITAcAiUvP2oyPv379GTnhqJ+XlQUhohIATORMBQdrNYsLdtV1vNOfQTgINmrx7s4dxJPyhJEiFwTwRKJ9X4qA8LWg8m2u31oKQ0QkAInInAUVu9Z9bBXTa6O0v7yGDVho67QCUUAkJgJARKeoCLC5wf8xXzG6m9JasQuCcCHua3eLxjFOhKap0FvX8ve5TKSk4hIATWIsCeQOmT4iXtERUh5hcBop9CQAh0h4CH+XmOd3RXsUQgDH6l26pLZz6SPBQhBITAxRHIXu9CnVGVHqcX+fldvH+oekJgdAQ8Tn7UcdXxjm4xKXn4XcmLsVvwJZgQGAiB0rcoWSIuXlAgm99ADS1RhcAdEeAE7mK1IUYX2AnFR6fk4SeD32IfUAIhcCsEcP/I1pcPHS3e7Sfml4VOkUJACPSCQIkMhfJdY6vX+DiHmF/Y3AoLASFg6AT7K5dAJ+an/iMEhEDXCDhtfl3XwSEcy/TSN4W5a/ACFk0HBkoiBISAF4FvvvkmeyM97xtryCl3MT8vykonBITAKQh4bH4XONhrLNONxf0pLaJChYAQ6AGBkmbgQ5f2xX464dFD80kGISAEigiUHJnDF/yX14dvdRXGqlf6MLG+29FVS0kYIdAJAngGlxa9OMAYd/vJ5tdJC0oMISAEMgjwHbNMbBLl/GZR8l4vEVSzRPvY6u1FSskhBIRATwhwFUBpw5etEuN6FzG/nppRsggBIfApAp6t3gsc73j16tWn9f74q7Sh8zGFQkJACNwVge+++65UdcOBRMyvBJrihYAQOB8Bz/GO0n7H+dL7JOBsh3FVNd/o9GWjVEJACNwOgdLdLgBROjHGIzG/23UUVVgIDITAHWx+P/74Y6lFtNVbQkbxQkAIgAAnfEs48DWgkqufmF8JNMULASFwPgKlT5mFko1u8zOW5mJ+YUMrLASEQIqAYfYrbfiK+aUwKkYICIEuECgtWCPhcHOOYgb6aW/1Gjp9oDpKVCEgBOohYKwPS/sJYn71mkM5CwEhsAsBj5Mf323bVcbZL5dUM3Jxam/0M8tno6vyhcD1ETAOeXBjQPZ6BDG/63cL1VAIDIrAHZz8StsxNJmh0AdtUIktBITA4QhwFaixAM46k4j5Hd4KylAICIFjEDBOvM4FDO3kx1avwW6NTZy5+goIASEgBAxdkd1VEPNTnxECQqBTBDzHO4a+zC+rlOfGMLT5nEYBISAEhIChK9jwTR2mxfzUZ4SAEOgRgVRbZaU0tjmy6buKNIya1ItNnK6klTBCQAj0iYDB/BA41TNifn22o6QSAndHwHO8A4yGPgORauS51Ye2Zc61UEAICIEGCNiufqmeEfNr0CgqQggIgdUIGA5wc15D0yOMmqVv9VJBexE/I6CAEBACQgAEDGUo5qceIgSEwBgIeGx+Qx/vSNVx2DBifiEaCgsBIWAjYGuM6G6X/7XzqvR0urwUxYdyx4l7Wvji18If0vOF8qoOLm/fvqUICuX/mzdvKtVR2QoBIbAHgcvb/GzmN/Qutt3uv/76K3Xnb1L+Hz58mKYA7i+EyjMLYL3gRpvDZwEmP264oFBKnIqmRESdC2X2uTDsdqOc9ZTOQKNMnWHqCTQKfeCLL77gGnO1iL9d7GUwCH/ynbc/2v5B9Ty30sPJ6AQ1RHv//n0IJT9rlKI8hYAQ2IOAx+DHQCbZnlLOfTdURFEY6nOubDVKR9k+e/ZsIltRfbM/mf5fv369XxLKZUJxlksyEmte2A/7Yg40rqdRGAvv3r1bzE0JQCA7jqZIRlMI0QM7tZHR2kdQ+6dPn0I8nS/SJ7jy4BOW6nzTTMaSjtXelIQisD6ayfVQCAiBAxDA0M7YZzlHXoZz21wSKT02P3uDY85tCkzTDLYElCCz++Empag4+yf2p0ePHpXSIN6VtiPwaHzx4oVf+UewwBdfvnwZRTp/Pn/+/NWrV87EYTK61vfffz/0hwHD6nQVnrfd/FLB/+AD51pkEZt716dFKToEszS9y1+FBinproba/ITshTSwXpghtK3aNPaBUqFBQjGQ6sDMlZUQEAJZBNDa4bjrIRytgLNiV420VeJlVBPGM88mz2KXoL3W2ncxFHlMSnbRTBlVu8HdMmdFt7k/0JpnGf/oxlklRrestDm5rWOwYjT6c4jeZ9sKWPXWqnV5KvchBn8EjvaP6EaraqHEQkAIbEAApZkO6h5izlXZ9vwX6ugNmHfyinFPNfMopIpq0j1oCP4IkN6GxU+Is8SaeTotlHmBcpkyeZrtlojaCZ6ji0ETZ7k4jU4T0BBTT6BXGJyBlI1xiJhD1EkQtbE8RnHZbj8LHA6fusyPhiwNp1kaT+CQxo4kuYZuNTqBHgmBHhBg8HrGeOM0py/8slPgDAKas4e22yNDlsNRa6Yfu3bwA2Pi9xjh0qJhbx6FT9HpuzRKV7P7nkY58V34U9rnQy4SyWb0AZopSlzvJ301FXsep1OgpTx2TenkkWzhT/r2/HpF5ncU7ZtEp9/MQm8IRFbQEIINuekVISAEnAjYK+ZQMbUMnzuXoxvtyjqx7TMZtUu3xpg+Vy3gYXgliFDmRsUjVU8mq3aNmMWzRXsYpyHVzR+lSoAeYhMmnpY6AEacZnjSeUpizPGrOnZVyW3FwhicS6/I/NLBPyO1IYDQdkeZq5QGIiJMVgCUJlOMEBACNRBgZR9Z3DdogKNeQRLIwbkaINJIUdXQnDVaoU2eaGkUbFQjm6uVBMua36acS2Quon2rZg3YiWFnotxz+0wJpf7jwS3qEk7Li6E0Sh3gcDTsLmH3xsOF8WQYQR2NxLkP12J+HrwimRZ/0g9muT0QTGlSTdQPQ/fXQimFwH0Q8GwQo+DGBSRrVZoV4Dae1AMaqbKlmTzbrFnh0fYzJmkgNQRE5hmK9s8XdotMpcvsl22mxciIwPm7t8Eimg3/tOOlMZt7+CJ0GxLYFrdZ1Cpfb3vy5MnmA/wprHMMt7EYXWFOFga4tIWrE8JbJFhtPH78OEyjsBAQAl0hkO4NpeKtVQVpDifGGDcvIFU0U54o56qiubeLu2RDZUtFUNqbb+bi2h2sxSUZuFMjfMTFMdwaFsbQi5wX9zBheW5+4cLhMH+FPQiA7XyNGukZtv7riqB3pSLoZtyxUnp6VDydypOVfYWyJ4cD09jaY9Y8xzM/7qnizpsDaxJmhdx+PQLto0nCbgcoDbpLKLDCQkAIrEVgVk/Gi11pW0PO7KNQKaUJ7FV7mr6HmHSNTS383KtUhWj3NkxGJwk5REQEMRs7737jSjbnhGW3WiibwhMCERlg/vWY853oHZhVqUSPAYtKORcYpVKOjbeZ38dF9QZzovEK1nWDpx9VQ9YNhgzTI/YCUgjSDYLFfJRACAiBxgh4dMi8bdFYtkOKszWhf4/yEGEOySQywXpUtLPcVI3P6PFoyiQyDTrdyHj340Q4Z2oGRmwaJ841kkUDGbRXlWIvgch8VW4bEke9Ots1/JvXGwTY8Erk8xDJDKRTngd/txcUQmt/VOr0kwZjvc6gJcB9+owlXmE5Nf1lX4kiYeKs56hhyf7HWjCy/JMD6Z2rwKg4/RQCQqAZAliPFnUIwoxr82NX1AazKxOCLer0FLNZaB1Bt2Ps8bzoSQONK23FMmWwh8NkxgdC5qyYVpw2PF4JX5xzUOAQBNjnDQcy7HztB1HC11OReIquqDpYwl6dCjDFeNhh6d0a8bZi/LidsoFUll5hFW7UBIDgXvaaiaeYcBnqRj7hI/Ik/WTJ412WFKVThL0R8xKGihcCN0fAViPT8G+w3K/XCvYu1XBVS81mx26t2DYMWGY09ZLe2XbIGc4mnrAzZyWLsJ2ts6uQWWyRtUbEVaWnHTsrj01pVpV4SGLkyco5R04CH3m2t2Sb5UjUBl3ABABdQw/OEm8OoBoOwXSITIAa3EptsRlDvQgC9Eb6Ev25t9E+RM90Chnt3GU73tAj2q7gtjnSiW2NZAgcthG89thSbKIcFk14FXo2p4xy5udwpPzYhliVW2S+2dArIu6YNgcxVV0+PMe9V/W3VQDuSZzFao6c6PJhzC87PuEfGzhfVGdaN+pGcx08gT7bJqrjUT89o8UDmtLYCNyqUx3VOZ35eAb70Pdr2BUci9SyyAxHSo128diAZxn8Bj96o2dqn3MmoI0j5xCOpqFtXdrDyzcQSmcVSOaxnvTZJWx72TRGDjvbmzpMoOA4FL3ftQ5nPpw5aAma2Vaa4SidwkCwSnGkOYwVU3KIGasW/UuLg1F4rrB/gQeS8KMnSllo25el/F4XT+g8hhy21jZebP8oPbn58uXLw8XAF9yZJ+sxfMuciUlmu5Gl+aydfdIcbhITkQHbyF3CxONjV3WweBQRpLYk/4nxDASj9En/HHPCA4YXqTMGyeH3p3AP33QVH8XRLTBaUih/xgAm2X7qaYDY2yOna0JvYo8oDx1vRLE7lxmXbQ+wnuV4tzW1K2hr7a4qFZ2i8xhpNshvwxVmGBkgw0fZ8KpeROLSgcJs5reN5ABTePEhuK092DFB52F+9QaL84hSn8zPXixNA+oY5hedpaKxD6d94UCiJ6WdKb1HFGtfmizM53phRoJnpXK9irevkT262stzjRKdS5ehl3PGSpVGHKVfYfMOORlTYCVitOixPvf8tcxvleU4muPmQhWIEIj2nSL7X5S49BPiZQ+T6cV6esDJO6ueLC6BsxhvE+Jp2B6z2xs5+bUfJJgKGMZhX2EBWkkTLeJ+YoLoOtMTJbl80dr6qdHEnnXLKlNNDSH35Immsl+3tbb9bsun0YxeyeBHjUJ+aVQQ6rl2GsYu4OxLTHB3MyIYUNuPwtmf3dhpm85+JX0aWg3Tp1OMs+1Kr9vxHubXp8GPetmb4BNNOoD5octCysWM2HiQpLQPx4JVDh92JxjoKcMMFWw3/EDV6VNU5mbMyfWWm33Wuo1UHpvfKlNNG7H9pSxasIYYvBj8Qp2Psa3ecHAyv7UGv6nJoHSLgJNmG33x94rLpIy8n7c1CmhEtqQsPlXNHJ4laLfMz149TgPqmN3esGG2uXOGOawKT7Qv1A6c2OJm0VWZXCkxlJc/YJkm0VBBX6ma7esyzRDQjrWmhfaijluiR+FWXevXhi7UVNmybK2dfaV9ZGTwq6rznRps2zQMYUVPwiGyHQ8rBhYsjXd/BwsNfry1jfk5t3rr7boM7eQH7B6PkQOYHwMDsjXt7hOot/jL9j8GfKhM6Q01zpdli+45kka54WZ3zy0i2TwIhGO5lH5om99iBT1au4RMm3h8uEM2hsqtyo08ZmDo8mYZmLA4MsgfdiZah6qRG6sL6ODmPNs0RG+l4GofEmgw3EYGIvqYrebmzLO5RZGerd49XS4q7vCfi2ZsWuoA5ofckK1T+BbkJuxq6KCqJ0sObyFlKASEwIwAs+8cNgKNnUkMSTY8CjlT9vX+2UY0MW+z62TrnkZGrkRpgilmv/mHTjV0vyoh0zI+cs7bvBsb5ZOtQtVe52F+22zM2bocHrm4emSFc4Cf3+FyOzPE9yJsIdE+J25KJgT6RMBp3elTeKdUi35+znzOSoa1INS6WBeq7i2EZRlV7nkaNsS+2KPIOW8bHXfabjbTSg/moTmplL7nLrdo82P9eYzNr4ROvXjUTagURPvqQa2chUAbBDwKd2gnP2C0bX6LKrtNQxilRPaYqqYXxPAsBkhWlX0aaOjRjADW2XD8shlab6uX6b6eaXx0J7+5RYwA688hmR9m+bCTifYZbaxHQmAUBDzT/NBOfjTE6Da/cL1NdaKjHof3tFDPlzLv2fpSkvl68VHH2LYkgD5G+WSBOt3g17OTH4gt7vaSZrDdXnpGRPsY9k77cLYPKVIICIFOEPBM89e2+XlU9rmNFbJzdG8908tUzbC4UsXF/ErItIyPGNu2rd7IhTQrP3bxqpfsRBXJytB5l1sclYPt9kL7WPGHh+NoAKdtNtt+ihQCQqATBHAg80gim58HpXppwt3qbXYdv2x0ibC40oudT8MlsS8cv/ngrYf5VTX40SgXYH6LXYudh2FsfintY1Uh2rfYxkogBIZAwGPwY7m/uJztvLIeKtNzFbi6b3JGhG9VNb0AgqdLkExncnvoMCwD2ANFErqHh8ClMkP0Q7NOmmCKqbrecF4vMPpiYxibH32CtX6oNOXbVxoYihcCIyLg2dcb3eC32C4TqVpMdmICLslvdk/+HawvJzblsUXDv51m+1K5Hr4IuaxK9D1drnMnvwleNEnIlyLMx7D5QcMj2gfrl29f1Jb6KQSGRsBj4BndyW/oBmovvGcxMLr1pT2q3ZboYX5VDX4g42F+1+hyve/2sp8b0T4+ExJ9HLDbrizBhIAQcCLgmeYvYPOzz/b2f8LD2Zr7k+He41kMXGMa3g/X6Dkw0Rs2qrl22w6OzK8vBsT8FiFqkQDD3qNHj8KSoH2nfCwklEFhISAEjkWAad6j92XzOxb2nnPzzMHIX3Xvr2d8Liabx+C3+eCIE6ubOPmBBsq2X5sfDC86xfP69WvRPmcnVjIhMBACHoMf1dl2N+xAOPTv59cMTA/z00qgWXPULii6ITxbXA9bvUM4+YHe4u5Bpzc5P3nyJFoE8GWY2kfJsr1NkUJACNRGwLOvp2m+dit0lb+H+Wmrt6sm2yyM02s/sgRtLq704q26XI/ML/oyG+307t07fZ+n1F8VLwRGR8Bj87uAk9/ozdRMfnb/PRd8iPk1a5GqBUVWnmxZePjVvtHpSszP9icG4b6YX3ppH9sftIecObKDQZFC4BoIyOY3taPH2fEaLW7XwjMHk4PMATaMozz1NHdtg999nPymXtER80sv7YP2YQy4vHPPKONTcgqBSgh4DDyy+VUCv8NsPVRAu/8dNtwGkTxbvTCB2r5eni43ipPfYiuAZy8nPDjU/fDhw3DJC8rMB6J9i62oBEJgaAScq+1rGP5tz+vFPZqhG9ovvGca1lavH8+eU+LBvyhebYMfAlysy4VUKgtvF8wvvb2F9RzWvtr7+llEFCkEhEBLBDxOfqwDW4qksk5EQE5+J4LfvmjPqd7a1/hR64sxv8V2PJ/5pbe30MyYAUT7FhtPCYTABRCQk98FGvHAKnjmYIqTk9+BmJ+VFXt9nqJrt7Vz2+EyZmZ2Hk5mftze8uLFi7Dt9WW2EA2FhcDlEfDY/C7j5IeHjdGgi3s0xruXeeRhfnLyu0Zzewx+DfiWp8tdxslv6jlnnvDAZzNq+O+//77Z58CvMXJUCyEwOgK3svnZfn6jN+Uh8num4QZs4JC6KBMbAY+Tn7Z6bQzTp/hLpJFhDOvP05gf9ttohPOJDkyAoXwKCwEhcG0EONHvqeBNbH464SEnP89wuEYa57d6dbzj8OZm/XkO80tpn+5qPrx1laEQ6B8Bj8GPFeplvH5l87P7pMcIRA61Hb9sIfX0EASiHb9snmzr1x7713PyW1xAnmDzY0mHoT5U9wiB8e8aVzZk+64ihYAQKCFwKyc/QEDdlaAgXn5+0UZQFis5+WVhGS7S09adGPwaENCWzdfa5gftY9cmvLUVr0msfbq0r2Wrqywh0A8C4SKwJNWVZnrZ/EqtPMV72ICc/GwMh3jq3NaXk9+G1lxcQLL+bHe2d/pER0j7UOis+EX7NjStXhEC10BANr+oHZ2Oj9Fb1/hJ3RcnLWoq5neB5vZQfAhKA3rgkWSsLre424vFrZGf30T7wlENlM67fC7Qy9tXgRXVNKeGmLcX4zIlTpt0GGzklnBgm9JLPf3zSja/xSupPYAc2ARdZeWZgxFYTn5dtdo2YTxLvgZbvU4nv7FOmIX2tWzrNNrtBVx4XqjRuLTvzZs3WZkUuRMBgOWKxBDtnRnq9QgBiMgPP/wgChjBsuGnR/uTbYN1/wbht72yyPwW1+vbyh3iLQ/zu9IyYIhGqSRkJ23tFKP2KZNjQV6c/alO9d1eDHvw5VAULu0T7Tu2pefc+A7e06dPQ7TnRwochQCuaXRp7FVHZXjbfO7m5EdDL/r5La7XL9xbPNPwWPtuF26snVXzjP0GlrZLdjlbh0yLz7rMD9r36NGjsItwaP+Uu5pvMk8770QIW0ThbQhg9tv2ot6aEfDY/Bpo/1meBoFF48Ftl21OJ7+L9YcGXa7DIpyOXg32VS7J/Ox9g8lzqSLzw/4U0T6O8fLdjsYdEfvigwcPbuKhZZP9xshfuzh7dF277kfVzrPuv97unr3he9sh7JmD6Xi1bX6QEtg5Uwa04yb2gqOGsz+fTgb+JbcaPD8AABnUSURBVJ38aAVbh9S1+cG3IvdM1vftPXMZuvN3geltkFF/7xwxpRbEzVrNnr+biTF0QbaGmqp2vS49rblLDXfbFYWH+THoFo2mJWCd8bO3DPOFtlCcoK1N5mnr2hQfmT1isPKs3eXWoreY3t43qMj8Xr58yfgJ5YP2NbDchiVOYXwKQxQuP1s/e/YsBUExhyNAR9KXBnei6lxwn6I3dlbNft3msqG+svO52FPPNFybDdAnw9XIolPmxZqgWXVCkEuF2sOk9Naq+B663CqBnYlteGsxP9z4ZjMbgrLAPYv2UXrkjHW9WSTqCpyCfP/+PUenr7dHFtX0lJ90ZoCFXnsc1E6RcKBCPRhecqlmV8rW2gO17ypRnU5+tZlfNF9Ii65qRH9iTydvAP5VmZ/dEJP+Ofg+Pwwh4eCZaN9ZlzKw4xwuoBv0JBvxNk9BW0en20CtUvYg0Imvz54qbHvXVkT33O31fMIVtGszv3B7l8nrrJlrW78a5S2n92Rt8J17Du1d1Ha24yK8kzH1yBMeXdE+4AtNj/yM/A534qvXhYAQ2IOAx+bXYMdnTxW2vWvb/FisLurubeX2/JbH+gIVq+pxxdmO0FKg+aJSh/Gsbewxcohgni5nL9IOEePwTBbtqdMgOoz5scnbj7UPNCODHzHsgR6OsjIUAkJgGwK3tfktGjMWdfc2wHt+yzMN1zb4vXr1KoRI80WIxoHhkF6Xsu2E+dXucqXq74m3tcfMZY/Z7YX2hcOGxRkjeVHB7ame/S5eI9ERE5qw6nrRlkdPhYAQCBFghIY/S+FL2vyoLBOboaBPdIwuNUQYzzYZu6KT/FSEv52nnZz7blWnYTpkyD6p1OWdwsM2bRkeyOZXtctVwtzeS6FjT+UewPw4yRvSPvJlCJ07bKJ7BBFJh14r9TNlKwQ2IOAx+NXe3dsg9lGvoH8N5mc8OkqAbflwKxYuNKl4RPK3+Yr+0LvOEKzqMiDcsEKGU+aL6WQxxIjuwd+JphOjFdo8YuxXLci52BjOyQ/Q0uEZIvlxEP2x7+/169dhvoShnPuy3Pt2aqXHwrk3U70vBITAcQh4ZlYW3McV2FdOdvX7rPi3334bqfroJ4p3G8qwnCir7E8o0bb8F9+KrFDIs/jKgQm4jSGLLWIwvR5YUCdZ2Uapqem5jq2qtOSf7WNh5KC0wR5NfE1jAnaXn9/0ldgQLPI919oXuRvO3SgUUmEhIATORcBj85tdUs4VtUbp9i6SvWqvIc9inmj1xeO3mM2cX+UKi2Ob1VPfqgbgyFjgoQVhFfaEmbAePnyYxRZY8FnC8ud0jdgjRm/v1rb5eczM9iDtDbFZHns0HWDzS5n7TCersnUj82gAT1gMytyNauqREBgdAY9mRzuPXs2S/JGRadbac6D04inxWb06ixoGNlgrbfPnnHk9NR5NZC0NfllT31zlOcBgOX0n7cCOt9j5qXhVYydG1hlbI3A6n9mAuV01OtKc50abH6uQj+Txv+AxMlnzsUDhi4fTHycq+MlOOcsarINVryogc74IHPlqTI2ajTTaW4+EgBCoigCj1XO+78I2P3SjzX37MfNgxvOr0PCQhLMLOTOv9zkNPBRDUZsZ/PCPz5r6QmGmMIMFSl11Ak0LrRfjOWrp0Q+bJYxavJTPiE5+9l7KJ1bMmQP6A3B2W22VoKRguDyv+8vypISbl+RhUeXJQWmEgBBohgADtqQiwvhm8pxSkG3v6cfeuZZ/rwLTs+k2dYlKmjzqihtslqvqOye2bTPhKJjDzWSbhawXsH3RqHI9P7/IxDvDGwXq2ZjroUrOtgU9RHWLzY8rLrdRclaEOC6weoNNb/AIidqGn6yMMfVxkjcrD3TQuaBMc1aMEBAClRCwF6ZToWsJRyVR62Ub7ZlEBdnOOlHiej9RsJ7G2ixAMwNbVkKsaOF1zcwXfiaazdAfGd2G4XmR2fOQSdNTVu00nxifcoXV6/9hi+dK/jNuUULj3RMf2biFlVrN/Ni63WDSj7AgB+gaVl8ugtrWmyfOV/KNnYpjGHsMy5Fs+ikEhEBVBDzLbpsYVRWvTeY2tfVA1EDOtaq+tPeSFRUXID+tzK7ts9n6IyMTBmaCZvPFNorp3Kb0I3BWypCCZGWwGUz2FU8kfMOZ86KEnuLap7EH1Cenb1fZHo3+iv0WSyPGc+zY7Ofyn7Bte5xxQV9gzCf9ojBkyzLRVppTtpV2BxYlVAIhIARsBBb3ehjCqBo7kws8nRVgGmh5zsBA0n+2Y6oC6Y3cokdRN7DLOhyQaG5ipo/Eq/dzw1bv3EOucdRj8ZAHlOBw/A32MsM7Bw4vvU2Gs/xpINq//swvUGkZSo4GaaONozGWyhTGkBsqAHpHO5Et/3ENJAdGpn9BScrDvQn9QCmlEBACJQQWlf6kDZgdSzlcJt5ewfZQTdsZMdTbU9iYCKLqRPu807QUccEo/yiHPT8jEtB4vijNpFF9sz+ZCvdUvJ93F41qx2oAemYWz2zk1Bv7wcopib2iiHqOl/mhr7PEy3n6OhppWbgPjLzGwsjZ3komBAZCwDntDVSjzaJG7CdSgH4WtVmAxRdXMT+/2SydoiaNzWwSgRD+PAqQlAQ0ni9SAcJq2uHDbZ+LfaBSgkUQnNTCI17a32yQI5LkKaKHNPbwiTq5188vcokAOLoggDq/2Mg5jMWWthvD/xSW+cl+tv9NpRQCQqAyAh7XsUV7QGUZG2VvV9N22Wkjot/bEruAPfGEAkdf12SinTQ2s4lh9nPegRIWlIZxLoxKR+zG88WeG2pwU+vnxp8UXn8Mpzxtm/eGQzDZ0vlQm78bTznYAzNbSg+RtmqNO7mHqzIyo4rRZhu2UxuQP5bRnhopjRAQAqcg4DEj3WcUR3o1/Ok3odVrR/9eDbrdKUbUAaKdNWOOgFw6iyglS7npKdYdp8ND2BnCMI1SquBY8UZbT/X1d6pSxReLCIGdw6XcOo83Vk2pMlne7U13Z9Jc/IikY2+Ge3/glGHsr7tSCgEhYKinWQPs1/ij4BzRoBkBAvuJziEghCJlwzRotJFklBsd46COqQXBwGSPhk/tF3tyM+roeWSbu7I4z5Eniu2p2qo0UX+Y6zgF6FqrcosSbyMb0VIkyrPbn/ZyAigiyZeZX6Sp9+Nie7dEbe//eaXxEDWSfgqByyDgGdGXqexiRezJCXeaxRxqJ0gJ09yC8LZVWjeldCXKGE06c4kESq8YOPBKmuEqyY3Mtz3yG1PDuk9hYNxWaJ9vpU0TVhlquEFsBk66Y0uL22VN5Z7bMTZUdnrF7lGpJllgfqAQNkN2ibZBVpvphyU6w/fZHtqAtl4RAp0gwBy8OKL3ry07qaxHDDSyAUgPag1bAmo/EpKYVXuOWe5lWHaBJS10koF4P/lD+Oxck5pAPI11bBoPC4lgn37y4rGSnJtbtoOFFV9L/rKmJVrctorNJRrd8lyg7NKz/XyqFEMmfddifqmaPhCUlJLP0K8NrNJBKQSKEQJCoA0CtolrGvhrFX0byeuVYjCAPX41BwqcTgS0FNOJh5gy3Ubmg6mVF9kb5M9AZrFo8k9NjJPYB85ie0C2Sf+EUvZ/diLfI8np79ptDQisBj0dhp4GOBFoxEwtblvF5rdOR2ObAMZgyVoxLeYX5ZV9f5uU01s05wz3tgA50Gn2yKB3hYAQaIaAsTCdNcDdFnJZE8WMRrOmsQsyZk3oKVVgckUVw/PIhwA/YfnZ5T0zsVNpk5sxR5APU9JULoWSGHKAnPSxaOaawUSeSUK7ss2eIvAsmxEAhBB/Kt5MwmYF0S5Zph7CAg50qrmn8crU0+h+pX5C/NzZPMqH9M2qfGBBQBECFYWzpLnI/KLVeSVEsqohkrv0c3HZdyCyykoICIH9CJQUdDjGu5qb91d5MQdmprD6UTirtRfzrJEAOUuMKpLZ+MnsvrZ9bWZslBU+gi0xo9WAZWeeoGpPgrPBJazOzkK7fR2CS0uFNd0cTlvc03tntLuFKCtYxNZC0Kh19pUi8wthAsS1wzVbWDYSrENBPWHIez15skIqUggIgf0ILI7ukp7aX3TPORiEuLepiDlm29zMW1hrtrXCIj2y+1VvGKYgwO8nU+WELf+hg1DecJoL65jmcJkYqkx7betjM0Rpi5Pt/NQIbO6i5+JvmEtTKCZR88wvggkmXrViwB0SzVLDkCYaDFWlUuZCQAgciIBt3JpGfUlPHShGh1kZZq0+qTD8z7ZUhTqclIfMIPQf6JGfE8Cn+7TzbeuBIaTbchjrLfqMv49N4BgtbljFLgBsWIUozKjJtvsDYqOk08/nz5//8MMPv//+O4PtzZs32TTHRnLXNiWy+uGacsolc7Qe45z/9AD+vvzyy2NLVG5CQAg0Q4DPJ/ApILs4FoFc7m+nud7T3377zfiuA7q7W9VHm04amy+OYC+Y9DZKm+pMehtrxOHCM1PwuYJ5pmC+oEtMhfKfDzZM88Xnn39+ma4S9ZDSrH2Z+oYVoblpa1p8IgZpN4PwTY1utDhaxf7EBSXSbX7++eew6CHCyBx9lmYWmzFY+uJLkfnNLysgBISAENiPAIvJxS8y3WpKCyE1ZiYsgkAXJlb4bggwfz98+HCqNewWIng3BHbW98GDB4s5YBd0fo12MauWCZAZk1m2REN1eL/bm81XkUJACAgBJwKLH6Jlze3M6nrJDE8dtr2uV1/VSAg0QwDLtKesxR0JTybt0xj6gQ3bkjxifiVkFC8EhMCRCLBlY2dnsB/7xQs8NYwNMGbZeC7QxHuqMG2jTzmwhbcnqxu+a3CjGQ22jI3N4jlZbwG2esO+EYqHOjVqJOYXYqWwEBACVRBgu6qkoeby7mzzAwROt8xQRAHP1BW9op9XQiBcNYn5rW3Zn376afEVwzy2+O6JCYyq2TUS8zux1VS0ELgLAotbvcxnhx8FGAtcQ1OX/HjGqqCk3YzAdIplel3MbxWMzq1ew+i+qrjGiUtrQjqJfVROzK9xS6k4IXBHBEKjRbb+d97qnQCB+JZAgDeXzuhlwVTkxRAIF05ifqsat8SNwkyMRVeYrLcwpLa0kWJsIEy1EPPrrTUljxC4IALh1JWt3s23eidMXrx4kQWHSJn9SsjcIT5cOHGDyR2qfEgdcZA19kPnIhZ50pyyq4ChExZNmGJ+XTWlhBEC10QgnLqyNbT3JrKvXC/yq6++wtM8Wy9Dy2fTK/IyCEBfQtMOnWToqrU8ruQZNRjaR/QzAcbSDYUeE6aY39CDSMILgQEQiKauVOLSLmea8vIxJbMfc/+I18xevr0aVDCc4EsLgwZi7CmCfcnHjx9z1JR79bjlm//w1wZfiDC+jjNXpzTi5gR9BgxS6zFhivn12aySSghcB4FFg59nkXodOMyaMEFyVW82yeI92Nm3FDk6AqGn2nBbvXyBA4saV+Wx6xpaLnH/ePr0KVyQBJUayHCDm0tkzTmoDbXE/NClHhOmmN/cBxQQAkKgCgKh0SItAKKjrd4QlpKhAhh1ziME6ibhcPiMZR3HqgdVDQ8mR00GF8TBt9L+r8eYVxprkZy9/YTUllD1GPyojphfb20qeYTA1RAIp660boNenZ9W5KgYvLNL5zdl9jsK5FHywSQWmsoGWiPBTrDqLeJM7WrQL4MbzSJBkjzmsTl9P4ESYk6DHxXRd3v7aU1JIgR6RAAdyn4TuzOsMmEk/LFMX/UlWfujmewFD7rhUq+1wLxEiG/7aeN6aPecc/i1a8bdKL6emPHw53MCi0o53JgNpStZxSapxv38MYuB0qb/hw8fjO92fNIc6BH9CQEhIARSBCB8JZ8z4mFs6StpzLt37z7ROJ/+QOmnrygGBEq+/Cz3hc99EAgHIONxlIqv9dw9tl4lk1ioe9BLxxbaLLfSjj8mTL8MsvmFnUFhISAE/kQgNDaUQHn//v3idsnLly8Nhxt09CrzYUmS68WXVvbj2iqu10a1axSafsdqd9vMn+IGZUkjt8V4zI0Q0wYni7fJb7+FcfThw4fZNCsMfvLzyyKoSCFwcwQ8tA+IPH48tpOfaF+pp7EDnr3dGr+oQSetUk0VX0IgPL+51opWyrNB/Not6dCuuV+8RaAobtwRVPL0xeDn3ef9L8Sy+e3vacpBCFwKgdDSsFixRbOfsfpHW2ERXCzitglK6/uxzD+3bb6dFY9af3Gg7SzuwNc5ohRy1sWccWw46m4XSOejR4/sEsd1LI66xFzNDQpBZ3tn9BQQAkLg/xFYXDSHMNmfZYNEhomj8KqConfv8JOd9CxEmP3EmC/fAUIfCay/i24V/QBiH61I5SwdZkpT2jHs8y5m9fr163HPk4VdIoRiFc+eXhTzCwFUWAjcHQH2QcJbJBbhwLnESBNeQhslw095oMksEr7ZT/wgs3thHh/2ZkKqoMMRwAYWfnA2uwA4vNCjMrR1QlrKUbWD9tm6i4IWP2ibitdJTNQlZqlYFXD9+/zTGRDzcwKlZELgFgisXT7adzeEs1cEn7hLBEj2J7472RaR2S8L12UiQ+sOm6EbpvYTobDpVyQYRrhVDmrR6/NPlqy2SzEMaVz3PqoZdom51gQAMPzpDIv5OYFSMiFwCwTs3dsUgtLlI6Q0HL1l8EuRLMUw62fvcWAmqPTxg5Ikim+DAAMnJDHDrZGyVuosdHTsQ4xw2MPs02aoKUMdZWXrKjLqErNs9I1tOydifjOGCgiBuyOAB/FaCAy9Yxj8snastUXfJz1wZWfTo7bJ7oPkEDUNSQyWqoG+2zHByyWdHpypmu0H7MmENGgtsjISI0/IpI2U3T4Ku8QsJHR2890IYn4zjAoIgbsjsNY122AemKNK9I516iH7O/dprdKeL9z6qEOR9wGz85oyl4fDcNte3rl19DA/6nWIEQ49w2FeY38ZesRh3qEVDse5wi4xN25Jwc4JrID/0melFAJC4NoI2N/bSPUIN02UACltUemjHSXEFuOzhg3huYjbQAngKOEoY2U1kPCzqCU1Ql+lD6MZOAIyJ94TIB+bZUL79uTfw7vo2LBLzOFVX+xIK6L7/GYkFRACd0egdF9UFhc0uLHXwCI7uxAf9zKtLAgtIzFvMM+lqNoN0VJClbUHgah92d/H0jOosSoc/nTaDW4ki0iSJ9a+rDFseheWeYhZcVGSqgnY60+3qmG0O4392u2t2mrKXAiMhIDhtBdVA2uEQftKV8PAUca9TCtCoP1PZtPsLTkc9agxs7av4M1LjC4loa0HpX20Y+gHAjk7/PpJKB0fMTNoHyaxC9A+/CBT2seSIKsH1g2f1AyoGCEgBG6LgL17MikX9I6NT/Y4wgV2Xuxat3nKlJaqeGHbBvx6pUTNunMvr56czpzZh42UAMZ+57uLySKs0uGwqKAWi+ghQYrhVFM20/eL99n+LJSDEBACl0EAs1yqSYlBj7N7gl/2oo9OuNyfs4JQLr54GQxrVwSeNwM7B2i42uUq/0oIRMc4GCyVCmqZbWqX2k/+yCHb+edRwFPD+bhl9feXlfXrPWpJIOa3v4GUgxC4DgLws1mNToFVpC1V92QCa7yMOu6hpUvGgP0zaw+1u5sM0ZC50mBJ76HcvD5BgaS5RZpqc+YddrloMTDV9EDTvphfh40ukYTAmQikSse5ki6d6RMjObw5s1Bfw1Z0OFY9Z8jQiOjLxQZLariil67ajaWrp5lEoEEKr7S2pC5RBfnJkuDAbRMxv57VgmQTAucgkFW1bDQYqie7TYy2uthMdk575ErNAs4UmEuruB4RSG23h7hw9VbVkq2OePowVYbozIqFAD+J5BFaCAWScqAwhkXp9UCDHId1nMLHKlIxv96GieQRAl0gkCV/6CD0NUZB1BA6elLT6OisqrrSvlUXTZIIkXWppDmShIroEYFon/d6DGYGPd1GSJnN2phLcj4QyxLlVVbSGXYjIOZngKNHQuDWCGSJhVNBQxzhhbeGr0nls/PEhTlEE1AbFTJv6t3BNI42yPZVpz4Jk6GXjjWANWpvRzEs28KaTuEaaznd5JzirBghIAT+RIA7sfhkpHFvVooU0xifFXr8+HH6SDE1EOCKxF9++SXMeWIS/tsZw3cVbokA9/FCYp48edKy0BPL4uJJlAN/6YXktlR0aRaTXHl4YcWCsuVu6ggHaC7Xo0aR+3+K+e3HUDkIgYsjwIWirDsjepHWmT1f9BR/495Am1aq/xi+/fD1119H7Jy2gFKoIfpvvntKCOXljmL+6KUlFsh+Lt2Yvg3nu/wN8HBiahpBQcUr3Uct5nfPcadaC4HVCKCb0NTwP5Q1PGNSUqzFJ+3MVg4fGlqdqV44AoEs+WPi3PmJpyNEUx5CYBkBOjDbwagU9MkXX3xxtxVL9OG+Ca96tI/8xfyWO6VSCAEhIAQ6RyBL/qpOHp0DIvGEwBAInDJy9d3eIfqGhBQCQkAIWAhgJsEWi/01TISN9sJ+UWFNFRYCgyLA8ixy1WiwYBPzG7S3SGwhIASEwCcIZMnfTz/9dJ8DBJ/AoR9CoHsE8JCJ/Kdxm6nk2xeCIeYXoqGwEBACQmBgBCbyh4dfWAeOUj5//jyMUVgICIHTEcAej1U+FIPjcRynC2MqhcX8KgGrbIWAEBACJyAA+eNgB1NIWParV69q3A0RFqGwEBACfgSwxGOPD9Nz33WzQaoTHiHyCgsBISAELoLAy5cvX7x4EVYGR8DL344R1ldhIdAnAhj2uJswlI3b11vejSCbXwi+wkJACAiBiyDADm905iNyJL9IPVUNITAaAgzMWWR8M7jRpiXto2jZ/Gb8FRACQkAIXBABKCCufhz71fV+F2xdVWlABLgbdfpcx7Nnz045gPV/Z7fwBssoOlUAAAAASUVORK5CYII="/>
  <p:tag name="POWERPOINTLATEX_PIXELSPEREMHEIGHT#7A3D6628782C7929" val="183,3333"/>
  <p:tag name="POWERPOINTLATEX_BASELINEOFFSET#7A3D6628782C7929" val="46"/>
  <p:tag name="POWERPOINTLATEX_REFCOUNTER#7A3D6628782C7929" val="3"/>
  <p:tag name="POWERPOINTLATEX_REFCOUNTER#6628782C7929" val="5"/>
  <p:tag name="POWERPOINTLATEX_REFCOUNTER#6628612C6229" val="3"/>
  <p:tag name="POWERPOINTLATEX_CACHECONTENT#4C" val="iVBORw0KGgoAAAANSUhEUgAAAHYAAAB9CAIAAAD4AgCFAAAG8klEQVR4Ae2d61XkOBCFmz0TAHQIQwZACBwi4BACIUAKQARACEAEQAhABEAIQAa7d9COuiwL2Rf0KMn2D1Dbslz6fH1Vcj+8+Dfv8vb2tru7u9C9rK+vHx4exgKziNXQyHb087Vn/+rqamSnwtX+sS3mKdzf3+c50M+P8vr6+vNG0EJWxO/v71GCztPI1tZWnAOFRR596/7+fpy4E7eCOGP1fQ0NJY7Wbf7l5cVcgx8fH2YbxkCU7V9sxWK3uvvzrzF8/f5clsslyuYvmkHBNob1poyKm5ubdn2EQqxzFb0dED8/P/9JD6HE29tbtBM9NqrB3BkFFRwqn5ycfINyxJSLDbhfXzvih4cHFjHOSr+fBddkzShYWKgPU6b2QhpwfHxM7ZK6snbEbB79PWNJSrlARkH1Z3t7++npaeQuyAoUpt7aVTyeL06Dztm5asR3d3cj9WuqHRwcUPXzVFaNmDXiWcW0aCjEmJVtbGzQx0i/g2oVN2DEOIN6ET8+PlIK0+kSqhFTLoGezIgpRf6pTCFWa8ToiF6joBCrlbBexM0YsV7ElITRjWhvAqGt2ItSo6AQ49ZE5PcpolJuAbFmI8bJ0oi4JSNWiphyCfRhVjFtbBRi5UbcgoqVS1gj4saMWCNiyiXQgVnFgMAtFGL9RozOq0vaKMT6JawOcXtGrA4xJWFEP6sYELiFQlyFEaP/uryYQlyFhHUhbtKIdSGmJIzQZxUDArdQiGsxYiBQ5MUU4lokrAhxq0asCDElYcQ9qxgQuIVCXJERg4IWL6YQVyRhLYgbNmItiCkJI+hZxYDALRTiuowYIFR4MfXlurokrAIxvhJNfd15RsxZBGpTLoH6M+K0iKszYuAo78WUiquTcHnEzRtxecSUhBHurGJA4BYKcY1GDByFvZhCXKOECyOeghEXRkxJGLHOKgYEbqEQV2rEIFLSiynElUq4JOKJGHFJxJSEEeisYkDgFgpxvUYMKMW8mEJcr4SLIZ6OERdDTEkYUe7s7OBvpUsZo6AQw4jxa22V8kXYFSCuWsJlEE/KiMsgplwCIVadTtSBuGojrgBx7RIugHhqRlwA8dSMuALEtRuxdsQNGHFuxNMxYnxievXjyzkfFcA+pwOf2MwZXqxjHR0dQbxY8DOTaDPrQyfYp//E6nPOdvCkFsPX/MWzW7Leo6DSiUqN2HkkA26w5EM8ESO+vLy0KsbPTOKHwfMhpn5SG1HWqOLr62v5cfT/Hx+Qzafw3CN7escUsgUW8UCOLJ6fn9F4vuEOw+sYsqYOYo3Y8zxNOQMdXMIcN5NR4KEx1NOSHDmMPzcFa0oXRhirqzbPGcajUqnO15gRO5epfc5eJhVT6RpORnW3JjCXk5cpZgD2ISMaETfgEp1HEWUwCmccGHQMbc8EHETkdBBvmctdcqiYdYnqVOzM6DoShqAk70Tl1dg6KODPConCSNes0y1nrFan4uokfHFxIREjr3DG6uSIm8+Iz87OJOL+JZsccdtGjJsSMlcDa88N23QOZVrun1V5zvvl1PHEbd+ZbthJszyKLhXXZcRwYUfCfj1J3tHLTsLY16yzpq6MGPmvE7+dNEuSaVXcsBHjgd7y1jBYy0lzB73kHb3sv3A6x++8iB5AogZxI7gT9+cL3OryHi7t1MMZDfphyTUwYm+IClf20wZn0ixjTmgUrWbEuKl2c3MjxYGyO2mWmyXvuOUm7xFjQOuPcuDpTJolyYRG0aQRe9NK+KFk6pQTGgWVTnhDl1ebhvLp6am3U31r7kTrII/1sr2MOOB75p3mr9ClMopAQJ0z/PdFwMu+Cj3neoT3N1L3v3fSLGNLZRTeC8qNTrx2bgCKLeWL+JhlwMeGhxzJO2K5mYw4oF9z8r2TZkkyiYqbyYiRAoe/WAl123eav7rckiBmXQJ29lV8Bdcjf9jb2wsHMOwS2F9KOlZ51IFF7LGOG7GdgTzsM/jApFlGkgSxd/4jkHaKgyOyDDdDGR+6HjmQQElj4omPeHB86ABeLPCx/TGBZqiDgWuMeG38IxPN+IjtNx1sKOECVJMBX/gQgMuGHZ40y8PFR0y5BOjLaPKXvwHXKGb8xRe5h+xAV8qIQRZfnwpMKMJXHraGJ81SK9EQs0Zm+oBOymhSl+GeeHvwJ2RN2JQyfg2ernAFTC4RNxLh/l3q8I5mK3ZEC4lmz/gCD94hNgu+acJm64H4qYt1DcLxtoWe41YO4sNW+T4g1Io1WC9XelugVmL0MCa+XC6pHWVlxGaisgW5NWIZ7Q9O6laH816b7H2yVXMTKLHm5p9Az4gDUqFc4k87XhWPnN4E4mh108hJs6TqVzGb27YKtN8vWsJoQvK2ZSQJcJwZtESMKxt8LaLxhf8AP8NQ0Ccv/EYAAAAASUVORK5CYII="/>
  <p:tag name="POWERPOINTLATEX_PIXELSPEREMHEIGHT#4C" val="183,3333"/>
  <p:tag name="POWERPOINTLATEX_REFCOUNTER#4C" val="3"/>
  <p:tag name="POWERPOINTLATEX_REFCOUNTER#5C6D626F787B4B6F6E74696E75697465747D20" val="3"/>
  <p:tag name="POWERPOINTLATEX_CACHECONTENT#5C6D626F787B47725C22616E73765C22617264652065786973746572617220692064656E6E612070756E6B747D20" val="iVBORw0KGgoAAAANSUhEUgAACxkAAACkCAIAAADO/pXbAAAgAElEQVR4Ae2d/7XXtrK3b+46BRwoIaQCsksIVACUcKCCQAmBCoASAhVASoBdQaCEQAe8n3u0lpZeyZZHtiTL9rP/2EtfWZZGz0ijX2P7px8/fvzPkf8+f/789evXT58+6f/379//+ecf9191UkD///3vf//88893795VQP8Vvn///s3NzZ07dzrU+9u3b7/99tvt7a3+f/z4sUOJFAEBCEAAAhCAAAQgAAEIQAACEIAABCAAAQhAAAIQgAAEIAABCEAAAhCAwBYCPx3Ol0LOE3/990/+E85bYl39nVOFXByePHnSzq/i3r17cvJwEv7555+PHz9eJy13QQACEIAABCBwBQLywpRjqOYPV6gsdYQABCAAAQhAAAIQgAAErkOAxc51dE1NIQABCEAAAhCAwGkI/OsQNfny5Yvzn3j//n0tgeXioD9l+OzZM3lUPHr06OnTp7Uyd/koQxXh8wzDPpIABCAAAQhAAAJXIOD2Dd3bszQlcAH9V9i/Vcs5iepNWkp8BSbUEQIQgAAEIAABCEAAAhA4AQEWOydQIlWAAAQgAAEIQGAEAn5aFW0a6xT7wYMHI0h4QRmG9qVQi9G7HN6+fatvZDTVjXPUkFOF2uKLFy9+/fXX7cXpix6SPMxHJyXhT8IQgAAEIAABCJyDgGYsmt1GE9zo5zlqSi0gAAEIQAACEIAABCAAgUsRYLFzKXVTWQhAAAIQgAAEGhGYc5Iw7iHfv3+/kWBku0hgUF8K54hQ8S0UiyBcApWoP72m4o8//tjiUaEuoU+HGAslGQQgAAEIQAAChyYgp0zG/UNrEOEhAAEIQAACEIAABCAAgUkCLHYmsRAJAQhAAAIQgAAE8gQeP34sPwn/cuJ8Yq6OTGA4X4o3b97ozRDuHddbwOn92Hfv3nX/lU/09ux8zlok3Nzc6B0V8qhY98Hy//znP9urkBeSqxCAAAQgAAEIQAACEIAABCAAAQhAAAIQgAAEIAABCEAAAhCAAAQgMBQBnTVzUjyURlYLM5AvxRYvip9//lkvk9AbThSQG8SdO3cyRD5//ixXoE+fPukVFArMpfy/N1S8fy93iufPn8+lmYx/9+6dbpy8RGQHAl++fJFa5UmjxpBvCRuFcS85lJuOClrnc7NRAG6HAARqEcBu1CJJPhCAAAQgsBcBN5ZplS5vcmane2mBciEAAQhAIE+A0SrPh6sQgAAEIAABCEAAAhCAwGgEhvClWOdFoV1CvU9bLhT6Kzoy18c79KeXq7x8+VLH4X/++efbt29vb28ndaOXZCiB/oyH5cpQL6WYzIrIpgS0IJeyIj8v7SPr/SKKL2ohi3LKvUbuMpEjzpYXmSyWSAIIQKAFAexGC6rkCQEIQAACPQlo9SHnby1nomcdNA3WqqTUKbyn5JQFAQhAAALXIcBodR1dU1MIQAACEIAABCAAAQicjMD/7lsfvSJCPgrPnj2L9v7yUunQ+sOHD1qJyQlDLhFbjsl179OnTyXG33///fvvv0+WKzeLX375RWVNXo0i+bpHBKTPT20TS0fyb4gaktwdXr16pa3kjx8/VpFE+ajNKM/IkUKZq3TJwIZ1Fc5kAoEOBLAbHSBTBAQgAAEINCWgqakmupqaRnNgFarJqvMn1kqnqQxkDgEIQAACEMgTYLTK8+EqBCAAAQhAAAIQgAAEIDAygZ9+/Pixi3zyhNDunp6gspeuF1HoFjkrbHGeyBfnPOW1HTmZTEXnPSr0dQ+9KmPyXkXKV0Nvwpi7SvxqAvKnsXxU5fXr1/KbWV2Kbszr1+esF6XUct3weRKAAATqEsBu1OVJbnrHiZ/S6ERTn39y/3WWmR5wLuLShEcTksVkJIAABC5OQAsTuaRbIOgdexr4LClJAwEIQAACEKhLgNGqLs9dcmOxswt2CoUABCAAAQhA4OgEdJa9Ymd4rtbbjzjnciZ+kcA+vhQ6ky56f4Met9Kra7vtAGb8PO7fv6+vSEw6c+guyZnpGPhSLDbHFQnkniIPG+ONnz590uddjImjZHqk7+bmJoqc+4mu58gQD4ERCGA3RtDCdWTQ9EAzB01j5r4mlqLAlyJlQgwEIBARkOfuw4cPo8jMzy3T4Ey2XIIABCAAAQhkCDBaZeCc4xKLnXPokVpAAAIQgAAEINCUgKZMyl9P37nn7rRFo41i7RgXFYovRRGuuol7+1KoxejNDfYmouMEHT9sfJ3AOmRa8ulJr/RTDnKY0BdG9GmSKNvFp5w5X4+Ibf8p13h9VsOej3SnW+zpw5RywrAfg+lGfTUmbSRhhoQhAIFdCGA3dsFOoSJg30rGl4IGAwEILBIofbhBHuF87GORKgkgAAEIQKAuAUarujxHzo3FzsjaQTYIQAACEIAABAYkoONyHX/PfSchFRhfipRJt5j/7VaSCtL+nQ6z7Y4Ucj6QK8MujhSS9sGDBzpy0/szIkQSSe8niI7k9aYNy2cmoqz4uZGA3cq4gqQ7aWpFoVoTFjlSqIhS2VZIxS0QgMAKAqV9E7uxAjK3TBLQvEKv2Z+8RCQEIACBIgJ6wVLmZXiTWWkqqwnt5CUiIQABCEAAAi0IMFq1oDpsnix2hlUNgkEAAhCAAAQgMCYBuR1rwsx28ZjaiaTq50uhTyTKBcG466cnMvWSEzWjya9pRHVo+lNiy9knKkK1UF38o13yHkpdLqJb+NmCwAors+IWSb7CUWZdQS0okScEIBASWNE3V9yiErEbIXbCjoBeYaUZDjQgAAEIbCTw9u3bFTmsGJhWlMItEIAABCAAAUeA0epqLYHFztU0Tn0hAAEIQAACENhOQDOoR48ebc+HHJoS6ORLodag72UYa6J2o+eA9UkFY/rWyfRiDDl2RIcfoTuFvlpi9BFpLeql8pcLywrs9teihDBX3CXZJGGYCWEIQGB3AtiN3VWAADhf0gYgAIGNBDSWaa20IpMVE9oVpXALBCAAAQhAQAQYra7ZDFjsXFPv1BoCEIAABCAAgS0EXrx4seV27u1AoLkvhZZP8oqwPwWll0DoKwy7v44iQq8qpO4USqO3U8jTgn3JCFefn//888+Kgla4X6iUdRvW6+5aUSlugQAEjASwG0ZQJGtHQB87a5c5OUMAAlcgsHqGufrGK1CljhCAAAQgUJfA6kFn9Y115Se3dQRY7Kzjxl0QgAAEIAABCFyZwDhvFriyFvJ1/1f+8sarcqSQt4F9IfThwwd9YG9joY1uv3fvntwp0s+UrHtpYSMhybYRAb2VZIUTRvQuk0aykS0EIDAmAezGmHrZXSpNJHaXAQEgAIFDE1jnF3joKh9F+OfPn3tRf/vtt2EXtl5IAhCAAATaEWC0asd25JxZ7IysHWSDAAQgAAEIQGBYAnJItZ+kD1uLXQTrsxXT0Jfiy5cvDx8+NKpfZ056u8Pg3jdz7hS7tA8KlTpWQFjnI6+7bm9vS4u7e/du6S2khwAEmhLAbjTFS+YWArjZWSiRBgIQyBBYPcPE/mSoVrn06tUrn4/8sPGl8DQIQAACFyTAaHVBpavKTDauqXdqDQEIQAACEIDARgL4UqwG2GcrptU3PuRIYX8jhVqJXvkwuCOFU6TO4fiix+o2Xf3G+/fvl+apR8RKb1H6FXepVY/2qZoVFecWCJyPAHbjfDqlRhCAAAQuRWD1okmz00uB6lxZvZGxc4kUBwEIQGBkAoxWI2sH2SAAAQhAAAIQgAAEIHACAt22Ypr4UjhHCuM3EeSzrE97rHtWeBdNa0H4559/7lI0hUYEnjx5EsUs/vzPf/6zmCZNsOKuFbek5RIDAQhUJ4DdqI6UDIsIrH5Er6gUEkMAAucmsMLNV0BWjIDnxli3drzNvi5PcoMABE5AgNHqBEosrQKLnVJipIcABCAAAQhAAAIiwMu91jWDblsx9X0p5AaiN1IYHSlER695OJAjhVPn48ePf//993Wq5a6KBPQhnCIT8+jRo3XPRqiJ6l675JIq/EiP/UZSQgACrQlgN1oTJn8IQAACEGhNYN1KpGg227oK58vfvv49X92pEQQgAIFJAoxWk1iIhAAEIAABCEAAAhCAAASqEOi2FVPfl0KO53bp9YKHdWfbVShvyeTly5crXhS/pUTunSRgf0eI/Bvevn07mYklUvfaX4xsl8pSNGkgAIG6BOw9FLtRlzy5QQACEIBAFQIPHjwofdhXr0w7nP96FVbdMun2MES3GlEQBCAAgY0EGK02AuR2CEAAAhCAAAQgAAEIQCBDoNtWTGVfCq2Ubm9vMxULL/3xxx96wUMYc6yw/TTuWPU6lrRqchZF6ED006dPd+7cWV073auP0VjcKV6/fi2pVhfEjRCAQGsC2I3WhMkfAhCAAARaE9AEWPNbYylyAX/z5o0xMcnWEbA/TrAuf+6CAAQgcEQCjFZH1BoyQwACEIAABCAAAQhA4BAEum3F1PSlkGOEPthh5Kt3zB79Iwh6tEun5sb6kqwdATU8+UlkvBz03N7Xr1+3P4qnHFRQ5vXIkkH+Fk+fPm1XWXKGAASqEMBuVMFIJhCAAAQgsBcBuflqXmpxp5AjhX2Ntld1TlCu1HGCWlAFCEAAAnUJMFrV5UluEIAABCAAAQhAAAIQgIAn0G0rppovhR51ev/+va9APrDxren5zHte1ak5X/roCXyuLH0p5suXL3riQY4O3qlCAb3NWH3p48ePW95IERaqfN69e6c8lbPyd/vXCqhclS4ZeCNFiIswBEYmgN0YWTvIBgEIQAACiwTk5it34Yybr3LQt+o/f/5caya8KNKVE0gXV64+dYcABCAwR4DRao4M8RCAAAQgAAEIQAACEIDAFgLdtmL+tUVKf6+OkJ89e+Z/Lgbevn17mh091eXm5maxyiToQEAPmuuvQ0E6guU9yR04UwQEOhDAbnSATBEQgAAEINCIgHPz1VpMSxK9fEJrSL3eUM6+8vR98uSJfH9Ps+ZqBLBitt0W8BVlJisIQAACfQgwWvXhTCkQgAAEIAABCEAAAhC4FIFuWzF1fCkePnxoV4+enepz4G0XaUtKHatrm1Lbl1sy4V4IQAACEIAABCAAAQhAAAIrCOiR35cvX664kVsqEri9va2YG1lBAAIQOB8BRqvz6ZQaQQACEIAABCAAAQhAYEcC3bZiKnzjQ9+5sLt+nObrHmHj+OOPP8KfhCEAAQhAAAIQgAAEIAABCEDgIgS+fft2kZpSTQhAAAIQgAAEIAABCEAAAhCAAAQgsDuBnlsxW30p3r17V/RKBrkdnO9Ns6qRPkW8e7tBAAhAAAIQgAAEIAABCEAAAhDoTODTp0+dS6Q4CEAAAhCAAAQgAAEIQAACEIAABCBwWQI9t2I2+VLI6UOft7DrSS+l0Ess7OkPlPLFixcHkhZRIQABCEAAAhCAAAQgAAEIQKAKgb/++qtKPmQCAQhAAAIQgAAEIAABCEAAAhCAAAQgsEig51bMJl8KORB8//59sT4+wYm/hcGrKbyWCUAAAhCAAAQgAAEIQAACELgOgZ4L+OtQpaYQgAAEIAABCEAAAhCAAAQgAAEIQGCSQM+tmPW+FJ8/fy76useJX0rhtMirKSZbM5EQgAAEIAABCEAAAhCAAATOSkAva7y9vT1r7agXBCAAAQhAAAIQgAAEIAABCEAAAhAYikDnrZj1vhRFX/cQ4hO/lMI1IL2a4rfffhuqMSEMBCAAAQhAAAIQgAAEIAABCLQj0PNJiHa1IGcIQAACEIAABCAAAQhAAAIQgAAEIHAIAp23Ylb6Urx7967o4ZvTv5TCta3ff//9EI0MISEAAQhAAAIQgAAEIAABCEBgO4HOC/jtApMDBCAAAQhAAAIQgAAEIAABCEAAAhA4LoHOWzErfSlKX0pRmv6g+nvw4IG8Rg4qPGJDAAIQgAAEIAABCEAAAhCAQBGBP//8syg9iSEAAQhAAAIQgAAEIAABCEAAAhCAAARWE+i8FbPGl+LNmzffv38vquFFfCnE5Do1LWoAJIYABCAAAQhAAAIQgAAEIHAyAh8/fixdGp+MANWBAAQgAAEIQAACEIAABCAAAQhAAALdCPTfilnjS/HixYsiIvfv3793717RLcdN/OTJk+MKj+QQgAAEIAABCEAAAhCAAAQgYCTw9u1bY0qSQQACEIAABCAAAQhAAAIQgAAEIAABCGwk0H8rptiX4t27d6VP3lzqVQ2//vorn/nY2A24HQIQgAAEIAABCEAAAhCAwOAEvn379v79+8GFRDwIQAACEIAABCAAAQhAAAIQgAAEIHAOArtsxRT7UpS+lEK6udqrGq5W33N0P2oBAQhAAAIQgAAEIAABCEDATuCPP/6wJyYlBCAAAQhAAAIQgAAEIAABCEAAAhCAwBYCu2zFlPlS6BskX79+Larko0eP7ty5U3TL0ROrykevAvJDAAIQgAAEIAABCEAAAhCAwBwBPQnx6tWruavEQwACEIAABCAAAQhAAAIQgAAEIAABCFQksNdWTJkvxYrdogu+pOHBgwcVWwZZQQACEIAABCAAAQhAAAIQgMBQBFa8r3Eo+REGAhCAAAQgAAEIQAACEIAABCAAAQgciMBeWzEFvhRy9/jrr79Kmf7222+lt5wg/f37909QC6oAAQhAAAIQgAAEIAABCEAAAhGBL1++vH37NorkJwQgAAEIQAACEIAABCAAAQhAAAIQgEALAjtuxRT4UqzYLfr555+v9oEP1z6u6UHSom+QJwQgAAEIQAACEIAABCAAgaEIXPDli0PxRxgIQAACEIAABCAAAQhAAAIQgAAELkVgx62Ytr4Ul309A74Ul+rAVBYCEIAABCAAAQhAAAIQuAiB58+f397eXqSyVBMCEIAABCAAAQhAAAIQgAAEIAABCOxLYN+tGKsvhV6d8fXr11JSl3UpuLm5KWVFeghAAAIQgAAEIAABCEAAAhAYmcDHjx9fvXo1soTIBgEIQAACEIAABCAAAQhAAAIQgAAETkNg960Yqy/Fig98SEmX9aXQl03+/e9/n6aZUhEIQAACEIAABCAAAQhAAAIXJ6DV+8OHDy8OgepDAAIQgAAEIAABCEAAAhCAAAQgAIE+BEbYirH6Urx//74UipwJ7t27V3rXadL//PPPp6kLFYEABCAAAQhAAAIQgAAEIHBlAiOs3q/Mn7pDAAIQgAAEIAABCEAAAhCAAAQgcCkCg2zF/MsCnQ98WChFafSZDz6jGzHZ8af6m9Tx6dOn79+///PPP/6/RJLTz927d/Vf7i/6k+L0PhW9WWRHaSl6RwKfP39WO9Enjdxf2FScVK7BuNai//fv33/w4IFR4JcvX/7xxx9KrP9Pnz413kWyHQlgOnaET9GDE9Dk0A2sqbWUnZTwGludqZSddMMrY+teOkVZe5Gn3EkCB51rvXnz5tmzZ5M1umYkhuUEemeiewIlUgUIQKARAYa5RmDJ9oIEmG9cUOlUGQIQgEAtAuNsxZh8Kf76668VNdeZ9Iq7TnOLTg7GqYvWAP5IWGce3plAYRf/4sWL58+fFwmsbVA1DJ066yjFZajbdViiExSp/tGjR/YD5qJy7YnfvXsnCfWnambuEgH9KUHo+6JayKPiyZMnjx8/ztw74KVFXf/nP//Rif46yb99+yae3tVA3LzqnYeB/ruTM/0XwKO8mUbTer16Z7GpOGj/bS/fo0al/i6wajCZk0K1Jf+CH+3F40uxrhF2uOuCpmPRbpxyjMi0Jdk6Z+g0Lqiz60+2TundYOHNnQY79X39//XXXzO5neyS6yB//vmnozFZO3dJ/4UuTCBcbmy9FLGQQOcwyuoMfJDiZMGc1VIflO1S2Af00ca9et+h51pCqmmen8UNoui9xDiTYbnm/IeJrlvAhubxahPdvaxHVO6Yo1Uk5Fl/stjJaPZMw5yquTjSsUMYNgZwhTQ2hi8439hIbMfbNSi42dHkKtKtJdc9E6icLecI2lXTOYL2i45yjhAqy9ML55aCphqVnrWF2W4PO8H8boDTo/73P7PDtG7X5mVzUDMeaiumoS+FTMZl1ayKaxiIqq8HNKOY7T/VnubGOR+/vZQwB5Wo4VNbsTK+YbwLq1AFdPikBAr8/vvv2pjInC6nOWyPkYFW6fqblNCYv+7VhqnbM9UYo067u2vI4sBjrK8xWQhKRb969SrvaqBsXc6RS4o6guiN6ZIifyDXVMLKrgur1nKP0J9aizpIOvnT0UVIRqWoK3XuGuuqdp27Tmk6GCOKGrCO+mTo9Bf11iiTSXOnvn9E97uoapmfVQymwOpPA4qmiBoa9IcZzDBffQllrUY3+I0y6dEGjZ/t+/h8FZQsn6D61Sqt0Ukl69F/riXmmitqOVOdzOEyrKLK/xsDuowCzH/SBsZEN2WyIkZNa/DNkBWVqn7LEUer6hDGzJDFTkYvxxrmVBF2CDPaTC+BK2XSKOaU841GrDpkmx+RtbXlznGqSyJPGj1+o701d1IwmX+4sebOX5RMTy5pY01P4IxwjpDS84tuBSS/+z9ZO0Vqk3Du0sb40KClIkmnGewqWj4rGwXwt4eSpFsTeT4+EwXyAocpfVhFn/KsyleQgDrggFsxP/348WNRN9rpXtGm9UznXk8+LdaoQwLpO3KeeP36dd0n0dfpZbLu2hGw+MopjezUZA6ZyOoVnytLix8dzGiHbi7Blngd/IjSLmO5hodffvlli/DhvUKkF+OEMZmwZj8yW5r9ZNIYL6lc+dakTgbG2+sm0yaCtsXzTcW9Y8N9/8X9dzK42ZKmCJnbI4+K1JFCWWlKYTxEVAPIlFWXjMttezsX4RWjRlQXP+tyAf2Xa47FUkX5LP48q+lgjFhUvUvgNs7yL1owZiW7IVuXdyJMpwdp5spHydL4XWI0EKhGjdbYu/hc7oKxT6EHUpZfI7jZstq8EIWjbUjMpQljSsPqmMYxN8xZI462dSSbF8wHwmQuHAmpMStK4+YPivQB3aLhMkoW/ZSB0naSHxCjq6U/P3z40M05+FhzrZSk5Ncc2O/rpQkWY7R20N9iMmMCbSm2mAJZSj+QYXHVYf4TqZWJbgQk/XmOzZC0Xj1jjjta9aS0V1ksdvLkDzfMsUOYV2h0FVwRkHY/zzrfaEesdc4Vp8QS1XK4U3G4UYlawuvP7xu0xqUtOK27vUPA9uJ0NKDxZXs+blnt9hC277RLHosqF8XGtC4iWpdAJzKLWxBVNCjx1ObdkZ/b8lKMD6zYPXP1VZ5+88oFVpwxDb0VI1+K/N/ff/+9Tvfilc/59Fdl8T06baVVB+L2nX0RWwLaPsirQ3uvW3YDNX7k8994VWzz7n4SXuqQrdFpmeqiVq1b9KeAfipeG5QWgMpH6TdKW3r76j44WSNxsAiwUeOTRStSpQu7RYBGaQQzo2v5ZupgT43EKKRyyzQedSvlM+fvqXuNdZRIczwbxRurn5F/i7nIVEq6yxS64pJqemLTwRix2CTU2Ru11YylVavLNHJ3SbpbFL5DAg0EcxYsrIKznEoss6ba6U8BOdQKrzgstkMlkCHtUJ1zF3E4ZS02jLCNbQ/bx9ywnagBby86k4Olp0uzmRxKLym3sIKNwqJ9uLmWTJambZpxaVbQaFwoVVaUvvViarIxHM6wuFpUNC+skTN9OWyiu6yRUfRkt90r8oij1V6sepbLYidP+6DDnCZaoQXeGM6sW0N6YtVigqTStXgMC6oeBld1pGmGUuKJN9bS+h4lpuJMSXYmv2mjjpZvA6stlbabZH86MK9rK1TfWss3rUdW05u8Ma9KI+q6uE4/EhmpKpmlH1XRoMqqq8TJxqbIxbofaytmuT5SzxyLfPwiqSskcCcKjaaGFQfF/D7R5FGuSlf3VvNQi1ffkzZVzcxuS60hJG02mUFFhdrPxZWzcSmlajbSaVo7xdQ1bYvjk6qmNJO9O1S6kulP4um/JDSemSlbZdJnGpTCnLNmEkmN3DXj9C5LjCCoHSqfSW6TkfbiJjvgZJ61Ip1mLRWfS9Nima3aqevNlbgi/vSmo6hB5hvPoceIybYha2BppWLoRjpZLfVZb/QU0NinTGQt5/LRvTKMaem6N09bV3VvemPPGAmpiufllJBqGI5JXjaxWsxNK2RLVvmCrnn1oMpS+8k3sLpX7WNu2IrmpkO1ZLP0dBmfWsUpnw4TMOZaFfUVZiUrGjbO1uGDGhaHpaJ5OfT8h4lu2IPy4UMrurU1MOZ/uNHKWK/jJmOxk9fdoYc5TWvzNq3o6ul3CMGV7wvbr55+vrEd0V45VJwSy6poWJmsiNGcasNHO7pa0cjm6L/CReLpdm0rTQpQK7KurRCxWsu3TBcrsvY+8Zwqi0jWxXX6kcjOVs3Ga2ouUEWDEqmuEuekXax7/2OvOVHn4sO+vOxLsa4+OlpYJEWCjQSKRp251uDiM9sH6T6yBrDJ8yENhKtLWY1islA1vy1mRbWbOxvzFRT8DvvRDktd05YfnzQ1SduVYnSXsb4WesKYaXKrG0P+xrnRqK4kdoMpteYF9lftefr2uTGgqbAvfV1gsQetk1D9fZ086V1XMB1pX16HXXdlusngY0SqepmyxfYpdOp39k6qlEI0CTyccjlh1L8WFaGsUsm7xciMT9bFi62rKwZZUdL8wWcyGZicXXSr+BELOq6y8m1ssnlsibR357AZpPZtiwzpvZaefqzTKeZaqZZrxaSjSdhW64aPa1gch4rm5bjzHya6RV3vuIqu2/e35Has0WpLTce/l8XOoo6OPsxpWltk4vKJT79DCK7FHrElwRXmG1v47HtvxSmxzMjkFlDGnKp0mRclyKzEtTmmBJOtaNJwaUG0fb96Til1bYXkr7V80zR1ksbqyElVzmGZi6+L6/Qj0RzGNH5uRyVUdxUNqui6SgwlDMNpHaOY/sdeoXiWcNiXl30p7BYtLDssIwLEz1oEKg6Kc9sHUQdWiXPdNUoZNoYwnBlBS7Fo+ExPZTISluZv6cl5W19a4rsVGaEAACAASURBVFz6uqYtI7NmMKGyXFgc5gTLxFvaw1yry2S7+lLaVFQ7RVZskF42+aMsntSqdHvRlqaYKm5LzPa5qYXACgk1HnnOqwPXMR0XHyPSFiLVL5qmjYOIrGja+BUTetBLjMXGLzFS+fvEaIzIi5cZRCwSLhq0uWmGJfOrpTm0sioaqHyLdVftY27YihYJW4rOpLH09AOdTjHXyuh6+yWNX2HjbBdebPbjjwIVzcvcaiWaTqjEucErSjnXEtbZqMlmwER3DnIm/oiKntT+jpEHGq12pNS6aBY7FsInGOY0ZGQMWumlzLB+jh1CcFn6xYo015lvrIAzyC0Vp8QyLOlcd26Wq51bWY8iCOqnc7lFNk2VKs3cKEldWyGxVSNj0flkmqZGEDb+TFWZF2Dyal1cpx+JJhlORlo6QhUNqvS6SpxrlpPVDCMXd4nncu4WH/blZV+K9FTAIui689eQI+FFAlKkxidtXLq/LWPk5PZB1HtViqZKk1LZV84Z4ziZ81ykenvaMpX5nIRz+eTjJ1cOUfuvcribF0OVUin6c4pWxbfoek4FMsRR1dQAtvBUQVGG6U+1nHzdq1wVurTo0A5WKSXMRNykrLTQMEZtOLwlE+4/qGzRu6tI2j3Duq8OS5UZUJZLlzIdVx4j0sYga7NoOWtNXSaXOt7cqX8tdgGJmlahdYzFcFVZtS6OrbUU0ZrYjvmfQFkaJd18ZrFjLvYXSwL7mBuqtfX4a+np7oVhtSh5QxRWs0qYuZalHW5J03Ti6trACQyLq8iV5z9MdNf1ssNthlSx23UzOcpoVbfWQ+XGYmdRHacZ5lQRzbv0xw7hotKVAFwWSqVpLjXfKIUzTnptyztb4czFxtOE8Ph2zpyqoPA5olIUundxL93N9OaONkpLDNOrVa+bRs7dVWv5NrnBOFeoJT5UZUigKIxpLcJlT6xms6jEKhqUSNXb/KTki3Vvve02KVVRZNiXl30pirL2iWspdRE3CVICGnvEXwOYV8diIN0+UA7hXWGjSUs0DnUuw/T2FTHpSW2jJieYIYfJsKqvIWRFLTbeokK1YJbuUhqTcrrIyQlHpG5t2W+Z/fh6LQqmglqjm3TpUO/wQrYL5KuvEauoaIHSn+6SavTnVG8ZYjONQZeUg5qQjjaVs/IvEimfWLlJTmVeZB9CadU8JJ4apyqrrKqIlyrlgqZDMFXrc48RUeNcnJmpYQhLdNeWn+pQaWNTS1aeaslhO58Mq/FvKX3FvRJYhU4K4yJ1tSKiRXeKdFqyolJnveXcylLt1Dw0ducbZKat+ksafWTrNg4f6rDKpIowqpSykh1QHZWt/tY1Ud3oKaV2xld/MuCs0LpyM3edZq6VqWN0aRJvFCks0V0j/zy3YXHkrzD/SW2CzE6LhieYUYNPf+61Rr6ColvotHqeA45W1es4ToYsdhZ1cYVhTp1OMz12CBcbg0sALiOoyWTMNyaxHCXSryXTyVsmxk8pJ82pmoQmYFUILI5oTsjW80w3jVGlnF0t2kF1EuaP0taxCqWSRlRE2hkzSnSXvCrXyZC/C9Oa57N4VTrtpkEpS1sWK9r2ooRqluqhyll/i1UuTbBYuhK024pZ8KWQfbTIl6bRNmgpCNJXJyCLbzSp0aGFbgx1mrf+6nhh4sXw9sFV/TAqZXueGfgaNaPi0p/inMmhw6XFcykvc2pNogoKr3RaReaoIXkZwkALq+qFn8SiExGfoGlgcn7p666rtUpX//XZ2gOantYSYDEfKaLoIEo2p0WnxnREmhLkU44RYTVlzTSBy/eL/BgX5lYaTifBsreWQbObmXI1yhsrR696l1w0XMwkJ9vbpZRVOnaEPV19bRLgukiLJQlL92EZgbqSpPJPTnW8AFGghTCTAnQzYvkeUXGuFZGPwE7+TKfcUSbj/MxjdLU70yhw1vkPE92oT51V0VE1j/JzcrCYNJ6KbDFaHQVUqZyWKQqLnasNc2pF9h6XTlfUAcO+eaYdwrn+Ba45MpPxzDcmsRw0Mt2zCrt/GHYH8JPmNDUjG2kYu6SWnO2We2kVNOCqpiGTfLjd4BvJJqO9uO0ZitrUlyKUzahHyZY2oQuORA6dpUtW16DatqXcsBVFYR0uSInSuLIK20CLcFT05M+0RdWSZMGXImq4k8JNRopdLRHJZwuByUEuVVnkSxGermmSlBdAmxRphpmYjW0jNcRqpXkJt1+1OEUugtouRj6HlMykFiJrohYSJqs+0qu4MP/JcDsNTp7fb2yBeS1EVzNKqTvhK7XVUZePxG7x02iLNP+rvlnvqpPqol3D8wDHNx1GvUQNZuQxwsNXQHO4UNRJ+xOZxPD2KuG0DVh6a7djSNXR0gYa9cp0FybSUaNyq2h2l0wuqCz14sV2EjUb/Wwx0At+WtBcjLpw9fVtpsnZp+ItBr7rzLVCFcypPoxvPb6E8mwJX9CwCJel1tLmgeY/THQne8H5FD1ZzaNE7jtaHYVSkZwsdiy4LHag0aJjcRLbqFyHJR0XwlmKD0fTFeHylxQ42Q5hpsGAKwMnvJSCarG+CEtUON1UCVupC+++Jx/JfKCfi5bKEdbydtKcqkm0qKxl30yCaSna1JCmVbMfOVe3n6kwYYzdnaLnTkVqMdLOqxhGIq9KSwNrpEGjKQg1qA4o+yzL4OXvEAgFmAtHLaqiVAu+FNo+mJMpH99hKK1I4dxZWeYc4T5RmF5dYtGfyDi8+QazscNHO7Y6J5PAkr91k7MYFEmyb1uyDJyhNZFyQ54thvloJeabQRiQEltwmzRfQtSirEyecy2n+kgT9twQbxqW0jMCt7u0aCua9qCwqYsJpsMr2tJyDjRG+HpNLvOi7tC0yXlJLIQjwbp10mgUiMRwP0Pt+0pVCaj0yRJ9ZKPRoYrw/TO5srIs60nfbNp1H4sYKn3jRHdd07LIJkTVZ8tXm2t57fj2lgmEU25/42iBKxsWy+gcjoBhevV0octrc3HeGzWejaZDIoUZMtH12gkVFyIKwwdStK/XQQN7jVYHxZUXm8VOno+7euVhTgTYIbQ0Ep8GXB5FJsB8IwPnoJeMU1ZNqCLt62dTPwajYJrRNRUjUqvlmMNNMjXnie5t+tMu2MZFR2ktMK1FxCxT5UYatDchtXAtNhv5US3iChdxc+F2WzGtfCl6WrFFxBdPYOkJfvsgSmzRY3TLXCP28Vu2cSd3bH3OCqirLG5srWsPxmpaiK0TwHKXjGlIYzIcWhOFfZp2TgaWUXNLq5gjE03yXE19U5+7q3r83ORPLapuWWr5Xpv5gNw76hZtzy3TGBpNBZxsmI6MjizGzXecKLHF4kW35BunrlaxBip00gKEpYfGMMOnyiXLbDiUTcJXKXcxE01/w3LTcGtzYembi7W4SIKLK8veidrNZyzNtdEsdLGRz002ok5dxcCGwkxaWj9khCmbhueqr7GgUbkR2MmfPUeZ1dW8smGxzE98Y44Sjzb/2dE6RWQm+4IiLcRWN+P8jRYJj6LofE0PcXXOXEctp/podQg4RUKqYU8OwSHJnsOQfZ7mJGSx4zXVVE3sEBZ1K3At4mK+sYjooAm8RbIHZMY1ErWur6VXOpk7COMraxzylMzf0ieQ2XIPNdt0+z2tqUWJ4VCosJe23d6OhdUu01FL62qnQU8+E9jRi8K1roxs/lLYotI2uSVmwZfC4sXvpQwDO66Wt+A4672haibDfvsgfIbe3uwm85yL3DK8LS4XVajSNGp+oTWfq50Myo6tSBWfE8zHe7WGGxkSu93uv2XUrD7DmJvib2l+qzU7OUK3kMRosXdspXN6keSr8VpuxHTkKXn7MBc4yhjhqilrpkY+VxcX39pFIAW+KFIosFpsmkP1GMscvd3Q4KuzSKbRmO4FOEQAZUlNk4Np2HFcuF33yb+gci+vfNeA1VVTFGlM3e2AuTG9xQxnsZ9ONo92kqRs0xg/5V4Ufq8EGJZUa1HMUeY/THTznShSa/rzKIrOV/MQV3cZrQ5BpkhIFjtGXAxz7BAam4pLBq5FXMw3FhEdNMHinkw6d2q3zooYWs5iJJ6q0GHzysk2twqOKGkMiurS+qfxUKDdSfxkBTGtk1jmIi1Tl3YajNpw+tMvmubk7xCfSpXGtNuKWfClMBqsVOJuJrWDhk5QxOKg6HpCaN2KdqJDD4y0MYQx2uhczTM8+w/zTMMSvkULVJ5pWWlMO4u2iM6yN+GtSdgqpPrFzFcnCNtVisvHrM5/8sbJLXWVNZm4deTk6UuLJmppAA54U41neE724tan2pOF+oYXBi5rOkJrEALx4UOMEa7hWfYWe66yfHcwjiCOedEQ7IsoCliWf31myYv+dltmDkVMhk2Mspxq1LvVNbxdygQaNd05RTQaO0obpAVOXV+Ka861nF4yzc9f8lPuUlX2ST/Xnr38CjTqSlEFdxwFzjH/YaIbtaj05zkUndbroDH9R6uDgpoTm8XOHJkonmFOQCwbRH66EprKpvtFu+wQRs1j8ie4JrH4SOYbHsX5AvZjHbdSqLuoXOQZWqdwqRKFu20cGftCf1+KxVWVI9b53ArTutjCwwQ7+lLkd61lJVqcZIV1N4ajjj/5089tjHnaky2cLFr0Nymx+oldCFK2JrA4KLqdslDdRXtnxqmwmsqWh/aM7nWuQTY6nQ0RTbZ8RWqMb63QTP5zUvl4Z01CmK1fCSBpfemZQMXV2tw4vaNq0oo3GoEsTVTCtBtUMo1TlyYH5kYovCRha08VEcVc03ScY4xwGl+sizRe0dr4ZmYJGBc2klC7zJYMV6eZ7IlRX2gtQyj84q76lslDWNARwygr1Jp9wtlif2dyhNXUYpBVj2WPqSKWK8+11CYjgzn5c6+5Vthl5sIYFkdmcc7AGnmuCUXxk+Yx6hc7LsTOoeiI+XF/dh6tjgtqTvLF9qyux2KHYc63n8gUpz+vsEPoaSwGUj5RzJVxsbG22H6Om8Aysvi+UHRgVIWJxaQ78fqsv4zyaHpcpfr2TIxOHp19KSS/bzxzgSub1ki/llVVIw1mtqwblRjV3fhzrhWF8e1Mwf+GxaTh79+/p5HEnJLAly9f3r9/76umNufDi4Fff/3VMqmSOXj8+PFibnMJ/vrrr7lLabwSq0Zp/MaYFy9eLObw9evXd+/eLSbbMcG3b99evXrlBNAJ1suXL1sLM/fkYlhukX7DG9PwXFaLx3VpVrViiiamWwq1NFHl//btWzWDLQWtuzcdU2Q67t27ty43411z7WHydkzHJBZFjj9GSEhZs0V1a3TTmDVXzabxT58+tRjDpjK4zJ88ebJYitGYLOZjSbA45dBy3ZLPKdOgrFCt6ryZBV6YUtyqD3PhPNmVpXmFjivu3LkTFr1XuPMkZ87YdhYjpN1trhUWetAwhsWuuPHnP3OdcbKOTHQnsShyfEXPSX64+B2HicOxSgVmsZMymYxhmJvEMhd5+h3CuYqvi78sLuYb6xrMIe6yD81acD1//rxzpbRpbDl1klTa6/748WNr8e7evdu6iAvmf1nTOo6uJzeB5QOtLS/tZo8j576SLPhSrBZukF3F1fKf7EbLoKjxxtdaQ1SpBrWoyw9sOinZ6GEgHwUvoSWQbnlb7sqn0Sa+BebkNx3yOfe8Gh5KhXpvJ4Pl6ZOieXle1Lms0oP8fD4Vr3bb31cTtdBW1XZppWkvnhyqK5JXVmmh+fwvaDosZi20FWOOEZ8/f7Y0p9AA5ltCi6v7lu5qpPH69vZ2sXY9V8iL250SWPpdlPl8CVBWqlOt4hadb3SXRvy6I++bN28iYWQ5x3GkiGTr8PPKc60OeJsWgWHxeM8x/2Gi6xU6FziHoudqR/x1CLDYMeqaYc4IyicLl6jhqt8nqB6w7FnNTTWrC1Oa4WVxMd8obSqnTL/LTrJIyrBbpnNK2eKZikiVpUdm0e3tfh7ayeOyprVdeyjKWTvA6amZnoqXu/lejyMWyd8t8YIvxdzrW7vJR0HdCIQzZstxVCqYBjbtKafvotFetuLTPeg0h3xM2qXz6Uvnefnc/NXFIx+lbHEW6wXIBxbnFurU/qUUWsBseVNIXpLwqmWlVFFfc1nNxYeiNgrXPdHJC5n3avL3+mbgYzoEomm3zsM6zEExHVU0O/4YYTHOmp13aHIZ4A8ePFi00pnbt1+Sr7dliDeake3yuBwsfooWsWvJM0g+KGtOEZpSWl7xIhecWi5BWkA+e/Yskkc7vK3fqxSVONTPuTnVXHwH4XvOtTpUp1ERGJZSsOPPf5jolup0Mv34ip4Um8hLEWCxY1E3w1xEaXHteYUdwohJ5ie4MnCYb2TgXOSS3hC5435aeNaeAa6GesG9owyQES5hWkfQQkYGPf2eHhKpx218Kj5T4nEvLfhSrHZo0vz1uFAuKLkOOP2saMvppo5D1M30eRt9O0r+E5qUK6zXK+3iwdRoM9e4UTvsE7Shn0e30zKLL0VFz62M6vfSS88uYHzzkij1pxE2P1nabi2wyKpn2k9RPlHiQ5uO8ccInZhaFGd5nD1SXPWfNzc31fO0Z2hcVVr2au2FWlIulqhz66vNLVFWpuWoPSwuyHW7FoRVln9p+9RGUs+RPYNir0sZk9t/duEgXFwjxpaAYTGCcsnGn/8UVcclznTeFbn5W5joCoWs0DibIV41BM5BgMWOUY8Mc0ZQPlm4RdNtf6bzDqGv7PYAuOwMmW/YWR0lpXG3uVF1VLrFdKh0OcjutSBtVPfTZ4tp3VHFelQp3e/68OFDrQeTdqxai6IXfCks25QtxCLPzgTC132nL5ZYIYwe1NNWwo7uipK5Ueu1PAqp0uVKsoJb51u6TYMsXlnem2c7hIxbRvRehO1l2XMwzvnsGWZSGg+MjV69mYKKLkUvp9GW65hP9GI6UrUOPkbokfHUhTatxRZPwTS31TGNGphFHoEKH7ucu0XGqv+RpGXusaMBn2PVLh5l5dlqhml88a+WhYKZzy1/VWvI0AYqsTaau82g8rLteJW51o7wVxeNYSlFF/Z9yzi1mD9r5DHXyKdU9GJrJMGBCMh6s9ix6IthzkIpk6bb/LbzDmGmylsugStPr9G+x5n25PMAuZoSsPt7GXfF0yKI2Z0AprWnCrTZFb2BVaZb6zW9U7mnGAcqa8GXYnVNMvtrq/Pkxj4Ehu0tpUfRpemNeI2nv+GOjDHnzsl6TiyMc+hazxxn3DIs54iNFNGoQU5Ka1SuHD9rMZ8UI4qM4BuFjDJZ8bOUfGl6o0inMR0DjhHRzG9OI92a3JwAu8dbNmElZJXjotLKWtpV6Ktemv/h0qOsRZXJ48foEfjw4cPF3OYS6OVqkS7kCKiv2s2lv048c60j6jpqzHNVYBSYJGMZpyZvbB1ZOnEtTW+Un4muERTJILCCAIsdIzSGOSOoyWQ9F8uddwgn67sx8oK4SucPpemNGjnNfMNYX5KFBHTKbrQeOpSp8n7KsHTCHQhc0LR2oDpXxOPHj6OJk5zV9Eqh/g/XzUk4YPyCL4XFV3SyVpn9tcn0RA5CwPhyzl2kLZWtNL29UpYZ4ZjP3IR13GWfNBQgDdfywcpMrWSaunk4RhWMms1q6xplO/lTw57RWbvbc956RiR0MJKONGZPCl89stQUlKa3Cxy1gckbBzcd7eBM0rBE6t19lsfTBf/i00E5TkX+THN409e7zaWsG7/YuiyKrivSXrmhLCN5OdEvNhtlpdXguqFfI1fkhyFLIu8Ko3jnTsZc63D6xbBsUZnF1GzJf8u9pbKVprfLxkTXzoqUELATYLFjZMUwZwQ1l+zEO4RzVd4Sf0FcpfOH0vR2dZxgvmGvLCkjAvazduNzF1H+/NyXwAVN6y7ANWXSDnn0uJqMtuac+35kYBcaRYUu+FJktsmKiiHxUQgMaLM8Ovt4qVs0tWr38JBl3ja+O1E7Pl5lPmD0G+gDTaeJu3indjanxv4SeSB6lVUPRAUZxasiRlFZmI488wHHCOM3cQeUPI+6+lWjI4XK3cvpxOIBdpFjbJRlb//yCLQMr0IafWfKUkTkSKGCBnd3s1SqT5qLzLX6wKxVCoZlC8mRZxFMdLdoNrp3ZEVHovLzOgRY7Bh1zTBnBDWX7LI7hHNA8vEXxMV8I98kuNqHgL0d6nE+HQw3ksqyBdGo6HNne0HT2l+hemTo5uYmfN5VMugDOhfZbt0IfMGXwngCmgpR6/nyNGdimhLY62lUS6V0umPf3Xj9+rUlz3VpLL4Ug3eBdg7C65C6u2pB05CQF0PtvL87RdRsWjv6GZ/B1dO67SaXoRaiF2DYp79hJuvCmI513CbvGm2M0BTQ+K6CMY3eJORGkUavfItDQyMJF023yjWqu5GE3bJFWXbUGkyNrULvxy4a7/TyJA2RoSQqqPXYHRY3eHixw15hrjW4jiLxMCwRkKKfo81/QuGZ6IY0NoZHVvTGqnH7QQmw2LErjmHOzipNOeZiudYOYVrfjTHXxMV8Y2Oz4fYqBPSRl2h3PZOt0RkxkwOXehK4pmntSVhlaU9MOznRTpdOUfmOrVERC74Uq92s+jxfbqwkyYwENBoNvkes82/LMY8WUT0d2SbxDt4FxhyfJkmuiLQ0Eu2U6d3gKzJffYtK9BbV7hW0ujjdaPRXMG46bJFEPTfsEWp+xm8cbik0vBfTEdJYHR5wjIjed5Kp2u6DQka2DpfkXxz2wUyJO44OFtNtPDXPVHD8SyirVEfa1zN60Gog1ssMLflrJRm98FAegSrIcu9F0lg67BXmWkdRN4Zli6YGnP9E1WGiGwFZ93N8Ra+rF3cdmgCLHaP6GOaMoOaS7bgGnBNp5PjL4mK+MXKzvI5sxr1uAdH2kXH5fx16I9f0sqa1m1Jkw+VIEW0Of/jwwfg4bjc5Ry5owZdC68mRpUe2ugQsu6J1S1yRm/ynMufQOqvWfnrrM3J/Ir5C/kFuGVPXkTVfzWrxWUmXszYmdKKvVffqgopulKOS5nB6Pfjff/+t0avo3nWJ9YImy406Lmo9uYzcNewTX4v8xjSYDiOoTLIB7YbxVa4DSp7h3OJSdCqcKcJoPzM5rL5kcbGKvKdXlzXyjShrhXa09stMDn2Gaj+WAUgTg+gRFo2nek2Fz4eACBhtxennWkdpDBiWLZo6xCyCie4WFbt7D6Ho7dUkh2MRYLFj1BfDnBHUXLIxDWCtHcK5Wq+OvzIu5hurmw031iJgWfj7sozDqE9PYEcCVzatHbDreSE96xIWpPNNnVJd/MnDEIgl3MqXYtg3cVmgXDaNcVd0dz46h1ZX1264fH2cW4P+y3lN57XaJceXyqKgo+jaUpc0jf3AQw1GX0PXsNHHuUGi6qlWy3lhWqkVMSrIOBFpOrnUi0nDr3Cpt9oVtKLWmVswHRk4lkuj2Q17t8W7OfrITkbd+zrRLpauDbXWvl8ZOH0uoax1nGUQFtuPctZWe/7thRqzohWmDEj+lnUCH/0u+1B+7rnWUfSIYdmiqdHmP3N1YaI7R8YYfxRFG6tDshMQYLFjVyLDnJ3VZEoM4CSWuciL42K+MdcwiO9DQHvd7jDIUpx9dLDkRpqmBC5uWpuy1Wlp9LyQds90usq7V0uxL/hSrD7z065ZqSik352A8dh1dzklgLr6mzdvtN+tM5UfP37ovx4i1OsoBv9GyQjonAynB1Xkpqq3fungREx0WKJGNY6atksSjZRzGTb1pYheTGp5JnhOzu3xmI4tDEcbI+zt9uIzcj07Yn+mZ9+ZtOUsXNP9Lc148HtR1hYF6eWElts1MorzXErNB8L+ojbJ/sscK+Zac2RGi8ewbNTIaPOfTHWY6GbgLF46kKIX60KCcxBgsWPUI8OcEVQm2el3CDN1X3EJXMw3VjQbbqlIwP64lB7tO9k+f0WMo2WFaW2kET1CHE0pterRzurqc/9Gch4i2wVfCtXBsq+dVhVfipTJ+DHrdD1+vZAwInAFRRt9CEIyOjvRXb/88ovGEvnryTvnBE8/67FRi7uuLHbmYCmktCIcnULt60uxQn5u8QRGMx3ygvKy5QMX3xy3g7KYizzqjVctApx7homytjQhDd/RiDOXmzZfJod4DZrhi5R0u/wzWNLPYWSuNUdmtHgMy0aNjDb/2Vgdbp8jgKLnyBC/FwG79WaxY9SRZa1hzGpdMosA/Rc7WL8ibYKrCBeJIdCCgN2XQqXbB9MWopKnkQCm1QiqKJl2vbRLFnUBTRp1BsQ2VxFJnxhfCo+CwP/gjlS3EUxu09ctYl1ulvXbupzHuUte0kVTq1ByrV3lr6dvf9y9e9f5VbiXoIRpDhQ2+i7oEzktKqW3/4UP+Eop2JlFzsOajqF0J2+nRZI+gfqyD18wEM2bMwR2X71YBAhNSqYuB72EsjYqTs4QllFPrSj6kIfK1VgffWxbnhlD2b2NcKrfzlyrOtJGGWJYNoLFDmwEGN3ORDcCwk8ITBJgsTOJZTKSYW4Siz3yCjuEdhqLKcG1iGiQBMPONwbhc2gxijb87WPEoZkcXXhMa3UNymFCW6yRg6Zi6BFbUP9r8Wb5qqxAHD3UtVhK5wQ63nMPrrnzFd9d/XFLGjMnoU85l6A0Xu9dKb2lSvqLe7JXYXiUTHw7P4rA6+R8/fq1XjKx7l5/l/Or8D/VTTRj0/cC9P8oHnw6VYq+suGrEwZ0gKSVRvVKRS4aliOuUCrC4xAYbYwomplUb9jj6MUiif2jGLuPDhYBopWAhcCB0qCs7cqSS4QwLq5EZEP0bTh928uVqHXms2fPwtJ///13eWaEMYRTAsy1UiYDxmBYtihltPnPlrpwb4YAis7A4dIuBFjs2LEzzNlZTaa0LMEmb7xmJLiuqXdqPRSBIkfnovF0qGpeShhMa111yyVXDwmneepc5uI75CmTophlX4rVXxlvcSxXVLdMYk21oyfPMok7X/rnn392adPYrM6KprjWBDS10kH+ihdQZwTT2Yw/npEflcyjrArsJAAAIABJREFU9t30bKsezczcte8lcZDnh2XuqLdx6GCporT6KJ3HpWxFjHOping7ZzXaGGFp0g6R5VUHnWH2LE7d0P4ih91ZWfxTNU3qCbBnWSirFm05TFucKeVoqPFRTsxasygQlq7B3btZhPGEIwLMtSIgA/7EsGxUymjzn43V4fY5Aih6jgzxexFgsWMkzzBnBEUyCEAAAmcikD5wP1c7bYhppChyv5jLingIHIKAni+KnhTyYuukDHcKT2NFYPkbH9Heor2Mcz84aOdwlJSWA4yj1AU58wSG1XX1EzJ5Bqy2YHmGuqrZmDY4dBIjjwr5P8lLQC+8GfMlcsa3QciXYrHWRQmi92EYxSgqgsTdCIxmN0I3nTyE0STPS1v9atFkbHdWFz/JQFm12r82Sj58+GDJTd6Q2ljRVCF0OVJHsB9gWEo5dxrmWoPrF8OyUUG7j4wb5ed2IwEUbQRFsm4EWOwYUTPMGUFlkg1rAKvvEGYg2C+By86KlBBoR6DojWL2IbWdwOScJ4BpzfOxX9X+zJwjhTLRxhenM3aYacrl91LojNDu6hUWoBntyM9qh6ISFoHLHmBoD11tVX+yJpqph/8V6dpGuMNOazkWAb3USI+ctj4UUQvRq27c2250JKNhaagXMEgYTUoWm7EavMNVS8XuU0o+t7rvCPHZ7hW4mukYaowQfLved3/Xgl3UFin9QGbJfCgtzwm8aMrmbhw/HmVV1JGGfn2kI3LpS/NXc0rfYKE5wy6viEvFO0oMc62RNYVh2aidQ4yMG+s4eTsT3UksREKgDwEWO3bODHN2VqSEwIAErjbfGFAFBxWpaKOvaKQ4KBDEhoAI6ADIHU5laCiBHgYe6twqI+1ol5Z9KSSxjgZXPK+MnRpN2Xl5hvX/yotdelWvDdAXXrRLLp9ENVFaaSnAI6bvs8Xvyah16U8dSu9Nevr0qY/fNyD3jsUjJUkoU6/zpyqiamAOjzw1jhz6aArTMdQYUeRUXrTEqtL4h8qkiJUcnsb3eRqqKdbVNcqqy1Mf6dBwXERVArx+/Rpf8BWKYK61AlqfW4q6AKNAqpQTDzphZZnoXkTRodIJj0ygyHSz2LGrkmHOzoqUEGhBgPlGC6rXzLNo7NNJ0DUpUevrEJB11cmLcQKpQ6KjH9PspdmGvhTYqb2Uuq7ccz9zox1eeV1pSx3niXXN4+h3dd7iFy65EeiVSnJfkEfFCL5+Rl8KdRONvlWcHlTxsNno+eDw51HCmA6vqaHGiCJLPpTknme3QBGrblJtKejECkVZWxrG5L2a+GmTJXTsm0zmIx89ejSOE6SX6igB5lpjagrDslEvJx50RIaJrm8e51a0ryaBoxAoMt0Xb71FrA7RAC6u0EPoCCFLCTDfKCVG+kUCRabyfCPFIh8SXIqAXvDz8OFDezvXFpk+dyvLfClKVSpr9aVYUZi2L1fc1ecWPammv8mydI7o4t3nHtQKFdB/+fXUqpF2deX7ow87KSDT756BcGNAlSPMyXpdM1JPxusrA4svt7HD8Q+s2Pfl7ZmTsikBjRD6ZJTl3QwVxZDp0OCksxm972Hf3q2Px8vsWIyYRBWojRA0ioe+kOo4tV53sVEw4+2YDiOovZLZJ4h7SThOuWN+ZXYLn6LnD7YU1P9elFWduUZezQO1qrTkrJm5jL8lJWnmCFx8rjWHZd94DMu+/McsnYnumHpBKgh4Aix2PIrFAMPcIiISQGAvAsw39iJ/hXKL9oUYVa/QJC5bR23C6Oyp9KRSJ0Q6HN9+AHQ17CZfCm1EykKV2h2pUMdpOsA7FlN/3ukC0Wt+1Tp1Fms5j5yrtbZ0R3hIPRXPewmklw4Xo4YnNa34MI1qqqbu3FwU0J98XPTftwqHov+R/OFUMKbAGiTkT7BigNlYHfdOFL2qZ197qDdDWGxXFV+KqPeN/9UAp2JMR6apDzVGFG2ZDSV5hvAIl8SqyLu/s8wSTzacub7DjrKMzU+efHpPkmUYGrnxGys7QrKLz7VGUMEWGTAsKT0xSSMPGsNEN6O4Myk6U00uHYUAi51GmmKYawSWbCEQEmC+EdIg3IgAM7dGYMn2WATksqZzrkhmnWyGD7hGV/1P7ZJpizU6+/ZXCUwSMPlS6E49V73ieW6d2+17djhZ5y2R2pDV35s3b/T2/hX5DOtIsaIuY96yztlFhkMt/ObmBvMxplorSqX+K7cwjRbRYX/FIiazkm/ZL7/88uHDBwkwmaBDpIrWXHPRUVF81I82yhnh1RdGOlRwSxGYji30+t+72Iz7izRsiUWsNEvZ2PeH5XAIwVBWIzXJ/0ZLEv3l81cCHPPziIxXZUYuO9cyIuqZDMPSk/awZTHRHVY1CAaBSQJFpnsyh+tEFrFisXOdhkFNdyHAfGMX7BS6SKBopFjMjQQQGITA5MPer1+/1odrdcRpcaeQH4a83wapziHE+F+jlOtOwhZ3LY2lj5ZMLXIFEJ1ijvlGitHwrpPn8+fP2rrVa5yNrU7q0GP6elXAjx8/NNtzVmZd0dx1LAJ6y4jcof7++2850HSWXO1z3/eHWx7MFZPIE6KUkuoYzlPlqxS92aU0w6bpMR1N8ZL57gSKHmvbXdqLC4Cy2jUAbZ1bnlzRKKlBoZ0Y18n5ynOt0bSMYRlNI53lYaLbGTjFQQACnQkwzHUGTnEQmCTAfGMSC5HtCPBSyXZsyfkQBHTKnL74QA/x6ohT8msHzFILPQPj0lsSk0YErL4Uer2EXg9Siszi/1Ka5yDpdQxfKolee1B6C+ktBOQ/JfMhvEYvCp2gy7J8+/ZNTx/yIgoL4VOmkU3Tkb8W3nr1tz7j0q2O8viT70634qKCjE5g+iiJOkh0r/2nkIaJV1jL8PZ2YUxHO7atcy7aMrv4Euvi1W/dFOvmj7Lq8gxz09G+cZYo/78tI2BYKOFrzrVG0zuGZTSNdJOHiW431BQEgeoEWOzYkTLM2VmREgItCDDfaEGVPCEAAQjMEdDzqzrQ1NlNmEDPDumJcf+mYW3FGN0p9DztjgdVYRUOEbb6Uqgy6cdXFmso35azbkeqRS5WP0rQ87w2KvrEP+UPoU8nROZjrr7yotDbCHSC7i3LXEriL0JAhyt6IZKm/moY8gDQCUqHiuvtFHs99qr6Gt/GsfrVFIIZetFpLB+zu2E6OjR1ihiBgOVZ/BHkRAYRQFlNm4FWmxbfPq1L+0wGmlZ2qMyvNtcaCr6EwbCMppE+8jDR7cOZUiAAgd0JMMztrgIEuDIB5htX1j51hwAEdiGg16mGJy+SQW9A0Cl89MS4njw3ngHp0P+sJ/jVFVTgS2F8oDkS0fgQWHTXIX6ueFHHIep1FCF1ZCsbYfxmgbbFnRfFCieYowBBzi0E1DDkVCFHPH3zRX58Om5p2sFXuKZtqV14r9GSr/aliG409tBQwtZhTEdrwh3yL3r8qOi5rg7Cj1xE+HWekeVENhFAWaXNQIvDaISay0HrUk0J5q4Sv5rAdeZaqxHtfiOGZXcVbBeAie52huQAgd0JsNhppAKGuUZgyfaCBJhvXFDpQ1WZjb6h1IEwOxLQoace2dUTLKkMep7c8my/Zkc7HlSlYo8cU+BLIZWseE7LuGs5MqNasuEuXYuk8nnz5o1eRxE5YU3mL+x6p43OyPGimORDZEpAPjryrdY4JL8KueC8fv1a/gd1XSt2/B6V3hJhGUcl4bpXPEU23+i6kWqhUQymoxHYztkyntqBF23F2rMlZQsCKKsFVZ+nFof2DXR9eFLLTn8vgeoEzj3Xqo5rS4YYli30DncvE93DqQyBITBJgMXOJJbJSIa5SSxEQqApAeYbTfGSuYWAfWmv3BhVLUhJc0QCOnbJH98Yv/ShtyHIsB+RQGeZC3wpJJnl1bhRBaSJs74khCl7pOtuP/Ww4LNnzyzFuVfc6J02lsSkgUBKQC44T58+1XDiXCv0ygrnWmFxR0hzC2Pkc5Af7cLEdcNG/4bIK8Iig06ewums3iU16RdpyapFGkxHC6q75Fk0/oZtchdp9y20aNGIaz/K2pdAu9Jl/0tflSffCz1u1U4kcvYETjnX8rXbPcAosLsKugnARLcbagqCQGsCLHbshBnm7KxICYEqBJhvVMFIJj0JFI2qPQWjLAhsIaAjqkUHCD3Eoo/aW0rRYSs7YIugynwpjA80R6Ua/V+iu/gJgUkCOtjWw4KTl6JIHRjPveImSslPCBgJaARyrhUaXXToKOMmD7Oi1XtY0F4vUDL6Urx//77UEy5yvzAWFDJpF8Z0tGPbP+fVna6/qLuXeHNzY5fh4n4ndlCNUqKsRmDluRhNHY0OkQ8fPmwkEtlmCJxjrpWpYOdLGJbOwPcqjonuXuQpFwItCLDYsVNlmLOzIiUEthNgvrGdITlUIaC3KdvzMS7/7RmSEgK7E/jw4YMMskUMOcAZ37bODtgizzJfCmVn9GQJC45O18JLhCFQREBvmDA2Jx3iLnpmFRVNYghEBPTGBTVIfQ1EDgd6X8UKvwEdW+7SSiW53hgRVWfyp7G7uXvlXxI+9aupqtzvJrPtH4np6M+8aYlFW2ZNJRk/86JFY9FydPy6H05ClNVCZRqbogWhzic0altWNDt+kKsFiiPmedy51ji0MSzj6KKdJEx027ElZwjsQoDFjh07w5ydFSkhsJEA842NALm9IoGizauikaKikGQFgRYE3I5W0ZmLzmssfrrqVnK8aCHzafIs9qXQwFlqgG5vb3lDyGlazI4VUWfWg/IWAXCksFAiTUUCeoZSXhF6U0Xph5CiJ2UripTP6sWLF/kE7mqRL0WUeIVziUWkFWkwHSugDX5L0TykaIk1eMVXiFfEim98rCBc8RaUVRGmzypypFC8lpE6odfQ8Ntvv/lkcwENbbt4Pc7Jc+X4w821Kirrp+DP+PSJLx3D4lGcNcBE96yapV5XJlBkulns2JsKix07K1JCICLAfCMCws99CRSNfcaH8vetEaVDwEJALhFq/NobsST2abQDFp3a+EtRQAdVe32SPpJkkJ/BTsxP2oop9qVQNUoPC3WLUVuDMEKMAQm8e/fOeOqsnXF2vQfUYH+RSr9PsV1CjUx6TYXW58a3PqhEjX/6Es32oktz0KBr2aCRePYRNLLzg/hSYDpK28Yh0ltar6/IxbfMimbYfOPDN5tdAiirOna5gEebLPo4l+essMU3X5+N3GWkrk6jRYbMtVpQrZunb/CWbBkFLJSGSsNEdyh1IAwEahFgsWMnyTBnZ0VKCKwmwHxjNTpubEQgWubnSykaVfNZcRUC+xK4e/eujp9WyKDNMeNJjT5J33+fZ0WNdrlljS+FXDAsO49hfaIztvASYQgsEtB7TdSNF5MpgVqmdsYtKUlzYgKa5ctrzI0u/V+KoyFNAtjb4V7m0TiCGsVTlcP9d3mTrBva6zZLTEddnuPkptZln4cULbHGqWNFSew++LCqiH1dVihrHbfJu+RZG73PTN/10ALSJ5YlCT9N5ePTAIvJlAlzrZTJsDEYlmFVs1EwJrobAXI7BIYlwGKnSDUMc0W4SAyBUgLMN0qJkb4DgaLNK76c1UEjFDE+AW2RWfyKdL5jPDMav8rVJVzjSyEhjKdrXlzpgFcFeBoESgkYHSmUrQ6wRzjBLa0g6esS8B9Bl+UpNVa1JNFpjZ6GtwxRdq+LWrK5fIzjog6iLN6IEWdj5nVrlOaG6UiZnCbG8nJ+V9miJdZp+IQVsbO6+Ds8Qmh7hVFWLfJ6k4TeJxHmpoFJb6YNYxTWs4x+zhBdCn/KjNgHlPDGE4c9N+Za42sZwzK+jtZJaLdLrJHXEeYuCOxIwG66WezYWbHY2bFJU/RxCTDfOK7uTiy5fezTzvxFjooY407c4GtVzXgIpcMgjvInma/0pdAxod3z1xX84sWLSQmIhECegJ57u729zadxV/Uo/IMHDywpSXNuAmGDiZ5J7VlxzdU+ffq06E6hQwiLs0J1ySWe8VskkZ9EKom81MNHe1XlEXoipiPV1Jli7Ftm6mJnqviKuhSx2sUcrajUWW9BWVU0q2YckdSyZW4pKAeLKPGkDBrm9BmvyUvXjGSudSC9W1q4q85ek9IDwRxHVCa64+gCSSDQgkCR6W4hwIHyLGLFYudAmkXUEQgw3xhBC8gQESj6BKdx6zsq4og/2fw8otY6y2x8mkhS6dkkHfd0Fm/84lb6Uqhii6drUeXVn+c2MaOU/IRASMDuheOfkAtvJ3xxAvJU3XG1LH+FDx8+LH6MIHRE6KkvY+datPZRgkFeSmGsnYBjOnq2ulpl2bfMVOKORqBWfbfkU/Q+Q7t3/xaRuHeOAMqaI1MUr2enwn0Eefjlx1n55i+O1BJAw8rHjx+LJLlIYuZagysawzK4gtaJx0R3HTfugsBRCLDYsWuKYc7OipQQKCXAfKOUGOk7EMiv7iMBisbT6N5j/eS9FMfS117SGp8mknj2lxLtVZf+5a73pZAbS+mBmX0A7g+CEsckIP8b47mO3Azv3bs3Zi3yUmlfXk86uj/8jfKs1l0tmmOtKyJzl5pl5GqQJjY28vTGjTEy44uvzVAREi9/ehRVsHRo2FiLydsxHZNYzhSpnmVpva7Ke3WxQYDLqcu+etTbdAYR+5pioKztetfKMBr35dQosJmcdTW6ZS6xFpMX982aI2MEOHf7xviR51obq1bldgxLFYxDZcJEdyh1IAwEWhBgsWOnyjBnZ0VKCBQRYL5RhIvE3QgUrT1HeHFyHzLh8yR9SqSUgxIwPk2kd5Gm38k9aJVrib3el0IS6Fley1NcXlZ1aR0Y+58EILBIIDqjzaQ/rqeOPkIh4d1f9G3vTH25ZCdQNMeyZ2tPqY8i5Q8yd3Qd/f333y0VyfREvfEvnK7Jqyl/ZGUpbnuajMBR5up6UcxRfmI67G/qwz/A7uEUvrf/KH3hZHKirC0K1ZD06tWrMAc5Uug0IoyZDBtfdajxLj+gT2Z+hUjmWoNrGcMyuIJKxWOiW0qM9BA4IgEWO3atMczZWZESAnYCzDfsrEjZk4B97WkfSXvK36isHQ8XGtWIbBsR0MGN3CksmWt7reiTOpY8D51mky+FuNuHVYdJ7hc8znXoFtNTeH2Vx3ioI58ebYL3lI2yDkTAPsdqV6m8y0Loi9BOhsmcnz59OhkfRerYfs50R6OAfRcjKqLiT0xHRZgjZ2VvbMahZOTKbpRNHl3GHEYwmEZRz5oMZa3WrIx/9BJCrTvsj6EYX3WIb/6kgkYwHcPOtSaJdY7EsHQG3rQ4JrpN8ZI5BMYhwGLHrguGOTsrUkLASID5hhEUyToTyL84ORLGPpJGNx7x58XfyHtEle0oszbKjL2Dp4lCNW3ypVBGmrAaubtSdWQY7XKG0hCGQEhAx7fhz0y4c6/e8eQ7A4FLcwQ0mdAaYO5qn3gNUZnvEezrOmq04ZHPhOMmsOHxiepoP7VqRx7T0Y7tUDnb33zLeymkOKM/vgzmnOPUjtqXSLIt0rh9n3RHabcXjbLWMXz48GF4ozCWvpDQ+KpD+ebrBRhhWYSZa43fBjAs4+vIKCETXSMokkHg6ARY7BRpkGGuCBeJIbBIgPnGIiIS7ELA3jL15G2jPeq7d+/uUvd8oTxFlufD1YiAvuKUOavyiXUMepGdWF/lTGCrL4WyNnL3Qujg7Rz7j/sef3qeJw6EZ7T5anZ20EH1eXUMeNXeltoJn/H42XcSZvSl0NO9KZzIwcKYVZpP3Ri7ujEddcn3zy3/FLKXRyuKAf0DvHh9AvbP2Rhf9dZHbFeKhFe/1mGtls2lp+M95axVFspaQVKrO7UQf6PWhCuWG3rlnnEE0fCxu5umr+wgASO6ptIOO9dqWmtj5hgWI6jxk9n7GhPd8bWJhBDIE2Cxk+cTXmWYC2kQhsB2Asw3tjMkhxYE7BtW9nGhVE55aZTe0jq99jzD/ZDWxZH/OQjok7iWimgndsX2miXnw6Wp4EuhOtutmAOk87YTnGrwcoLWzd3+JHFm57SFkAxOLag2zdPutdpOjEwr3XcSpu/j3L9/f7Hisnjpi9TG9KXAdCxq8zQJ9JEaY/exbwScBk5UEfX0jBUKE49gMEN5FA5NzRWGYJQVNYDFny9fvozarXFNmOYs+JO+g2nK6DUYaYKrxUQq2KX6GStnHCx2ETtfaLRqXl0RDEue84GuMtE9kLIQFQIbCbDYsQNkmLOzIiUELASYb1gokaYzAe1LG8/jtGhq9xzOvo9ETjK3d9jJ24m8JgG9Au3169eWustHP9qXsNx19DRRlWVV6vhSaM5q5O4Iyup1fkiiheZ4OUELqj5PPe1nHB11i54j9Dd2CFzhIKcDxp5F6Bg1Mn89S3dlZd6btPskzPg+Cb3VPOQmn8Swk+qlmp17YiiMD2M6PIqLBIye5vhSqD0Yn2wbwWCGrTdyf765uQmvnjWMsuya1X5KZAfk5K01oT2HKKX2XDJH8j6xZoO86tDTUGAE09FtrmVxaGi0VNwyacSwhC32oGEmugdVHGJDYDWBaJIzlw+LHZFhmJtrHsRDoJQA841SYqTvQyDal84Uahw9MzlkLlkWg5nbW1ziAx8tqF4hT7ntGr+SZtkl60DM0vvabcXU8aUQJjt3x1QTfT1D1oFvuyLCQ8R2pVw2ZzteSxeqiFFH8nbZKpZLVhsJhI81b8xq3e2ZhprZ+l9XVuldMuCWW6Jjkghp03mqRTyXxt49MxqxF2dPiemwsypKafQEKn2BVpEMRYntTbQoW0tifSrS8hIaZTUOLgkTvSRgkOm7BfiWNCjLSE+mNfLP1jb6dhcHdQHLGKE3Mehbh0ZRr5Asmhj0r3JGa3XnWlscGkqxRBsBmTou5oxhWUQ0fgL7LGJLU1nBgYnuCmjcAgELARY7FkouDcOcnRUpIZAnwHwjz4eruxCQi4/RcVDTYOPoua4iPReDRgmNZIy5kexSBLSNY1k5yl9nhNP8nr0v3Yqp5kuhFqYHB4s2uHXwFj1reKBm+vnz5wNJe0RRo8aaqULdvdFMQe4Sg9MiojET7L6/n7H1lhGrNVXjLNNjjKaw6oZ6QVFrIS35YzoslM6URm9Dic7aJ2unvYBBphz7vtnI6CRhd/afpF0xUqYm9K8fx9RUrONcVihrjkwYr6VHuNMnb6EqqzsZFuN879mzZywKvEb8JMHHdA50m2tZZm5hy9zCIconU0dLKRgWC6WR0zDRHVk7yAaBFgRY7BRRZZgrwkViCMwRYL4xR4b4HQnY96m0Sdj0xcmWxWBPUPJpNm5f9JSKso5CwDjVVHV0mr/79pel90VbKKsVEeWjrZiavhQSS2/ZLTrY1pNkumV1fXa8EQvVGn7UWFsXZ88f1dtZDZVS55f7mvvMUkTPT+zOyvg+TH9oHZ2XGF0xOlQT09EB8mhF6IX8lrlH1Gh3qYWs0L6+FPrwgaW3SshBpmfRC28swu+i2RaFoqxFqnqpUuhqo/TGDfTFnJVADoJ+yMunv+aXIyeZXGeuZRl0MhO/SXpzkdGoYSl6LivFY1gycA5xiYnuIdSEkBCoS4DFjp0nw5ydFSkhkCHAfCMD57KX9t1U12M2xj09PV9hfPvyalVaVmQ9O5GRzOr6cuPpCajLGF+REL0Xtj8ZS+9rtxVT2ZdC+D59+mRxD/GgHz58KGvofx4lwIF6a03ZW1HPwUm1rrhN35oh+UcEjIci0V21fkZb4T5b41jl0zcKaNPB8vJ/dTd3whpN1MY54MR0NGohg2f7+vXrRQk1cO8+39jXCjlEksHSTfS0/SLS1gmkL31DISxlHFMTStUujLIybPWmmWgkEi6NZZlbSi/p6MIyRmt83309WVq1dun3tXLd5lo3NzeLDCNHn8X0cwm0uA4vbX8NGIYl5Hm4sGUEd5VijXw45SIwBDIEWOxk4ESXGOYiIPyEwAoCzDdWQDv9LfseiESP2WRoR7sEmZSrL1kWg6szX3FjhyqvkIpbjkXAMtVUjbTl0tpXKc/N0vvabcXU96XQW0FK3SmEYPfjjbySoqu8OScC0uKn/QW2c9umLaTSKXL1banQVco+W21Ru9PnqTO5HU3NXMuxnNP0UY1xYqqXqukEK6zOo0ePmr48raj6mI4iXKdJrJe7qB0uVmdf/wCNIJFnwKLALRKot1rWwBpbd/8qSmSU9PqccUxNC9WkeaKslImLUW+K3BfknC7Xh7n0q+PVWSxzM7lqVfm2yGo5x7nxInMty8MQUorWjNtVE24EGMvNF4phyfMZ/CoT3cEVhHgQaESAxY4dLMOcnRUpITBHgPnGHJkrx2s3uMrqZgVDvRLDuJmmXaPtrueLElqKCI97FjPckmD3199uEZ57xyGgB5OMD8bId2fH7WLjlkgVY5VuxdT3pVALEPoidwqdycmdYt83BRU1XGPDKsqTxBEBY8eI7mr9s4WjX3gmbZ+ttq7pWfOPTuZ6VnPuZTbj+FI8fvzYeGIU2cAdqaYaxHSkTC4So5ncYgNWN9xxshEd/Wb0Eo4LmWSrL2k31vJZn31fAhG5nki51zyrRllpO1fb0GvtovhoYIqurv5p3I5X/hoKJdjqgs50446zgm5zLePkLXqlxDoth5lYXiFmKQXDYqE0ZhomumPqBakg0IEAix07ZIY5OytSQmCSAPONSSxE7rVHZCxXa7Ruu0aL67Juj/422gmhtV+QgPGjciKjLrnX48r7bsU08aUQUOdOYR96nTvFji4tRd2jxYF6kQBXSKzNa3v76dNywpeNG/utRVOho+LiQeBihq1P4BYFGDzBjo9LTj4IrkZu8WbtRtU4PY388oaqAqajW2sZsKC5U7RQVGMjD2+pEpav0lD2WSvMxbWfBJbYVapfmok8iCPXkyuvD1FW2H7kDpU6Umj61K6tGrfjJaQabRXn97C+RwxfYa5lnGxYRqW8irX6CMcOywst8xn6qxgWj+JYAWPbc5VijXws5SItBBaEvzvSAAAflklEQVQJWIYVFjsOI8Oc4xDOIhYbGAnA5dsA8w2PgkBIQAu9/s8PyJ6Hu9ChPGFYewKTG+9hmorhxXVZH3ui7RH/xg4RsBxX9REsRN2/xLB0wkUEjJ1IOo32bItK2ZLYODxZ5sx5MSa3Ylr5UkiUUncK3SIdvHnzJl+N3a/qkzCHMwGHE9hp2TIAuJTGfr6x8YQvh7d8Q8jogRhqx+4+sqUuYYlb8rHfG/qL2O9qlHIXW6/JzST2vXY65tiukMfydPtccY3iMR2lYCcbZ2kmI6SXW8/iibvWYC0+BJCvvg4z/PImn9Jf7XAiq5nlogOfxO5zEuMr7gKyRWGzlNvHvh/ki8Tr/xNlOeZqjZN7Fq1Hdst2vCRUo7UPQP1bkZOwT7mtNTJZi85zLcuHpbYv4KOxw1LoJJzJSAxLONBMIhoz0m5nWCM7DR5U0WM2vz5SobI5zix25shMxjPMTWJJI/v3uKF2CFMg+Zjr4GK+kW8Jl72qhV6H3SqPV0s841sPZfN1yOpvbB2wdJAOD+6H625thy5u8QnLmBb4OqY13zIXObRWn6aalratWmh3fa99WsuuSKOtmIa+FGIqE6a3ki4++Bi2IR1X6/GvnkY5LH0xLAuevpSiz/n3omyZBJZutthXM/k3umQ/1o32GVvIo+173wklmFyFFvUevpJ3TiQ19dDlYvKEYO5e4tcR2OUkdfJ8V1Oc/me6eWhq2MYh0+cTztt85L4BTEcp/4OOEZPVVJ9abAD6yqNG88nbW0Rq+bSim4RDQwuplKebpC2utSR8T1wSTOfW4bAuCf342wjF+NmiLOlIvXuuKxWtNdapO53/T+az43pyqJn8FeZac60xbBjiEP5cEQ7PwrX00DxtRSZzt2BYDjr/WZzneI2Hg6mPrBs4xBr5oIquq6lxchtqtBoHi10SFjt2VgxzdlakhEBKgPlGyoQYEdA4blkHVWGlQxPjHvWHDx86vzLZ8l7M1htZ2jrzO4daKhoPtv0tVXREJnUJWJYtdUtMc7M/NKtdMjXCNIfWMRYT1Gor5keXP4u3SEhZ++Yygl1EKyjk77//To8cdESq+FD4ubAaYkFhVZOmYqdCapJUtcw6mdk3x5vilSELGeqnqrdoWTTeL1JQOw91IfeLxVsyCYxNUeNrJpMWlyyv8RAH9aYqpYdI58IbURfJOedVIyxF+fRJHO7az9Hz8bLtfaQqLQXTUUQstG9euVFgzDFirpqLyy1V2VnyuRxqxUfDR0Q187ObfZgzUKFswqXxpRaTfD6pCRpwQpivQrurl1WW+lHeqteaP+R1t2hYfK/p1n9DgX3pmUBFwTKl+Eunn2vlm6XjsIV5NLFvtNi5rGFR9znu/MfS9lwLbNRsnPGJJjluZjXgGvm4ig6N/GnCfozIBLZYztOAyldkcU7CYscDvPIwF00k5jrd6XcIfWPIB8CV8mG+kTI5ZYzx2C6cUPVZgBtb4F7ThkVuTffMI5Pl9s0WRdJA0NnmR3IyEuVtiLQzh8jH53OoctWXZQns0gEtxmGLYFG79Wvq/6nC15KJpLfQD9Po5MYtyC35t04jSdLWLLW5ctOt/7AiLuyhtxY1yl+Sp8KkMZ0taSTk3E/LssfXpV1rCfun74cW2ebq5eMjP18fvy5gaYcOVztWk5JH1fQqiwK1DmujbCd/dttcEJDJnY4xe5xTXzg/nqTnI9ULJjW+e6Sle/patOsOhzAdhx4jMi1tst95pSvQoQ+KbTRzUJNYFMwJ6ScYmTrWuhR59YWUfFhmQVPJWiXO5ZOOYnvNneYk3D3+gsrSNo1vh3OBWvOHvH6NkxknZGcfoGil1wHUXBFh/OnnWqnJCqvvwlvGmmgvrJ0RvqBhUWc/9PyHiW7eXIdXD63osCLnCPcfrc7BbbIWi2uKLQPQZIlpJIudlEk+Jp05NF3spMWlExUXI1XmJa971Tip7jPD91UDl0fhA8w3PIpzB6JFx5yhiI72/PlIIzh2qRoJsJitZVbTzrqGG85i5aQ1Qmu3rkyhYVpTJnMxxmVLh7OYsHXNGYQwvrU1SIlZ2tWWmXDUlXyX6edLoTpL0/YjOqcPpe/j6ZaqJIyZkzw0iItzwaZT5FDaKBwNdWFDj8Kdt30jOed+LoL1tdBici6TLfHhGjUqYrE9L5qSMIft64Son3syaWBRsC3E0nvDaqbChDFhn0rzMcaEGWbCfY4q5xqwt8LGSvVMJmOV4eYvbRmTOlRnjryX3weifl1LtqOYjqOPERl9hSrw6g4DMgJVbM6kDOrj6iNhcbKEKs5uqHsOynPznEj+plP29Mi8Ud+c1NeBIq+jLFkn4/zBda7WSjQK43tNz7mWceBWFWpR8tXMB04/17LsMmidvwK7BpGQrcaOFZnYb7mOYfFMjj7/YaLrVZkPHF3R+dod7mr/0epwiIoEZrFjx3XBYU5w7AvPnrNWCWafVLdbraeNB1wpE8Uw35jEcrJIY+NXraO1z7pljoWeUaR2AliEVJpFORsda4YTgHBzflEet8BUMmMFtycziiTBGImMyxaZ5e16yedgH6b9lkUHqSKZI3PkJQkD60xEZiumqy+FKqxpUNjbw7plwjIK62oeIV73c64dp4cc+art4ksh3dtbv1I2PSZZx193WfqGaz91+62aa1i0+ETz+Lm24RtzeksIITo32gjf8khZKJjaRihMu7B95i3xqgznvpqLAek30mldDpGKvTyd5wellRITL2omMHgtVOuw/2YqokuXNR3nGCMyLXxx1q4JRgsjkO7WaThwVndRpLCt9pz8GBtDI5FSLOq/Gc1e/NK5laXuUzRzcF2mrhlPG9gKkSSYGnYLCxOJp/YQ2o18uNZ6JF9KePXccy0117Cyk+FweyvSXeZnNIdxI0gm/fZL5zYsER9jZZ1CWSNH9GTWwvaZLnjHWSOfQ9ER/+P+lDomjeRkZK3R6ri4jJKnU+iIJ4sdT9JoEE6z2GGH0KveEgBXhlI46EcWJvpZd0V2oPlGht4hLi0OJU7RqouUoolfqPfqvgIqIn++5kqXGOnBXH/akjakkYbTefJ2ISN9hcdJ0aVUHh/TZ6KFabWr2zhLcRoMlW4vwphycSnnW1EU0GDRVLBI/l22Ynr7Urg6a24aWd4I/eRPrQGqG+hIB9FPNeK5GcOcvZ5Lrxr1MVK+CrLmavorOGvEkoJ0u89q94CEsVekFmepOCxUYbWHFEWYZrLdimd6l2KiDr9lxinBVOvJ0jORklwtpKmixdAyAYqEVE/fKFiUYf6nipvU7KTWiiLnlFKriRYJU5rYorjSPPunx3RkmAvOacaITDV1ac6lyVsGGcO6s720xHAEsa9tnIRu8lNXwjliahWWvq8qVBw7JtuhZlMVi5ir76HjT6YsDcSafKppLU6rfM9NA2q9LZqNZLP0i1QeH6N6NZpaq76pwfHlzgVUnbmFjL1TzGU+GX/uudbcfC9EUTrPj/JUE7KrZkvKkxmWSRSq4+S4E+prMqyO06gjT8ppiVRd7Daz1gLkKGvkMyna0hgGTyN17DVaDU6miniLbFnseM5qipZJ3dEXO+wQeo1bAuBapMR8YxHR0RPI6E3OfqNIV83oOENpSlc6GVzqj1o5RuWmP7VfpJSZfHpe0soilTCMqbiUS0cxlR5W1qhKJ55Q6/ZGJDGtoV7yYal1xfpU07/qupMki7PKsG1Pht2qOV/lWlejbZNJeUoNVJRn1H9/kuiTxbSO/Pbt24sXL96+fbuiICHQ36+//rriXuMtnz9/VtN5//59ml7rkL/++muudNXr5ubm69ev6Y3SxMuXL9P41THKTU3c3/79+3eFFaOABJiUwSe2BFRTWdW7d++6Yczv1CjG3/78+XMfbhrIgE3LdZ32zp076SVjjOr16tWrMLHmCpNKf/fu3ZMnT8KUaVhjvJp6ePubN2+ePXvmU4qt9DUnsOqu272unaJ1r2L+q+evPsZnWBSQfvUnGZxmvaKViWIyKlY30ZaiL8uL4QS7vb31l9YFJIl6kxMslEq5ScUPHjyYy/ann36au6SaqieG8F1K9fdMTedym4v/8uWLWsUkgep2YE6GjfEfP358+PBhJhMZYTXjTIJBLl3ZdFxqjMi3N7VndUlvoyYTVzECsooqKBp/ZXZ08HDv3j1X7uPHjydnF5NSpZGhuXZXZYfnho/0dkuMWo5maPmUsski9vTp03yy/FXhkiVJTaWmqhpb8/dy1RE4qLI04ErvbmKj/pLvm6W6dgP9xsapQiWkBNOcP+rRpfKE6dVxJJ7+/FzaTW/0U31hsiOHltyDEjqFNTX1MWEp9rATxsugG11YhS5mwlwrRKRJqZpKGJOG7aNMukyQrv0gkuZcPeaghsVzCHuNIl03cb3GLZ18ynUB15HVbdWDlIPrNQr4fq1wxWVFXkgmup7PuRXtqzlsIOx3fmwaYbQallhdwVjsFPE8+jDHDqEGXD/4OtVndgjBVYRrritdeb4xx+RM8cZNKn+GmO4Ya1asjanw4GMFH4txVrYD7qtr8yF/xFllCz0d69MFplGVqXZ0dOVsRWgxdCijDNPEisG0hqAcosxIFM6TlbjissWtTP0WUzg4SkLLmlRnWGq9Ekl7Dun27KT2jZGSyrUrpXeCaat5ctfLmOFkst5bMbXcQNblIyW5PYhJFvlI6UCWaPtjVaHkkkcWOSOSLi26/GjFOJmDcg7L2h4Ou0eeVburquz2ihhzUFl29zqpQKO4MecwmRzBIvWJsxpGmCYKqx1aCCsfWVUZkTRxXlQ1ufSWPjGSOaps+FNjdh8x0lIip7BQKoXT9C5G1XEtNnqgyl1d3WbC0qWsTHsQsTDx4GHhmiOp+HynGKpqlzUdeQ1mlFvxUs8xIt/qJIkscL5qW4yAesTkCJUaq8lkecHyVxenJXkyk1dVnWgonJRBaTRortCy7pocDVVK9cnSZAXPFHlEZVla12STM0am/a5U42rVxrJqJZvryLXyL8rH0qnnMrzsXGvOpoWgNEVcbIrpNLLuandRAJfgiIbFV+1q8x91WPvUYvVUZ8A18tUU7Vv4mIHQ1nULW0arMXG1kEo0WOzYwR56mGOHMDUymck/uIpwZTrRZecbGSanuWScSYb1lRVNZ2LKZ25VG96bhrXesWwRKM0uK6NU4DRmkaFWi+vgqKzJ3je5dbYoRmoQMjHKLa2pi8G0ptwyuNLOkt7eIsYyVdahZIuiJ/OU3ZhrUVvie27F7PONj4iOVuYbm5SQyYLInlqaSFS6tCgBtG+1KINl/8tlLjFSLU7auEiYop+LAk+22rqRK4AX1TFNLGXZq2DfLdIYIAWlSJWDpY6puu1C5h0pRIDxKYWZGZ9ELE3vYsJZi8KTEzVFyuMhTJk2wjRGjUR6zGxeqGkNO+FLq+NiMr4yojR317DxFzQdqUGb6xrt4i32s2ebUT9dxKLmrdZilFzJlHiu7+tSWru6axvprtRepSLNxWSMQNRmVClVNi+JripNpvpHtJNz6PrHH0tZk+Nv1Ki2/MxPEizaUdfeIsCKe+e6z4qstt9iMYBzpYQVUXhS14o85VxrbiwIWcnQyRJOElZ8iqv6+tHS/n2aYxkWL/biQB9qpFF4UsVewhYBtR97XdTSFlegTkj14mHXyNdUdIvGUyVPe/OrmLJ/R6vCqmkmLHaK8B50mJNlrtiPirKS4c0QtvMsKtSSODP5B1cKMIMro1936YLzjUUmJ0iQ2aUJ209UU43Ck6chys24Aa4c1KImMwnLdWFZmEiA0X5qzpyKHcXY4bja6dRyUjviNln9ycSRDPafym2yFEViWlOMGVx7LVssU2VNHdO6NIpp5EuhBtltK2YIXwrXLWUFajUsWWERVAuW94MMmaytMtefAvqpSF1SAntxSmkcBkITo1LCllfd6NvlD8WoG7b0yZBJlbAKlRKLKiJ1qwFIibL1ul1/CqgDy14oqzmSumQX2Dj2R2JbtrEYnyJo+pkZn6SyNL1iJrtwZqKjTUY1gKjZKHPfeJShrkqSdOM7EkD56C57WxokpWSOKuJ/quKDCFkkhmokXfhaWAKHNh1zls1S8VppBmz5EinT8cOKy6orpay0BgtXEf33Y4cuZcy+Ws5c3aO5QVjiurBEKuoIRYlVi6Jeo1YXzsFUWaFYNJKq+EHtZBHM1okPpCxLk1jXHdxd+UmCRRGCuUWAFffOdeQVWW2/Zc58hegmS2GuZRxfRE+9QOZRpk/NdW402d6SQ5WtCx/IsPgKXnb+U6ostUMmupOmzB5psZa+ZZ47YIdWMSX8JxuVsBgHIxY7AlhqOUdY7LBDmJqRzJQJXEW4Jq1KFFnaayTAoecbUfVP+VM9KG0nacxk3XXalaZ0McpWV/1ZjG5X41GXVIzi1SrmboziD7RZpKoZVyKqviBov1G3pFuO2nVXrSezUmTmQNqoyojw3E9M6xyZyfgMrklVTmZSN1I9brLbhpFqhHULzeSWabqhSOvCxtmvxNuyFTOQL4XDJGPReoM1o9H0ktq6TNs6FequUIuWU/OigvbqhyElS58sqpQ9sYqWahpB0KpyRffWOBfCyYdVxNy+eQSBqX9KMjM+iV6aPnP2L0W3szmaGxm1HCl9kJ9zk7BBxFsnxnVMRyPzmPavTMyOY0S+eUiwcIDOVKH0kmy71kKZ0ue6VWlBPn0HI9MOl2pxdDuZ0fUulw6hrHbDrusX+UmCRS/C6LtYn8BcR+5TelSKqr9IKbpFP5lrOWiaWNp3BlOMPkbLikUtdEtwCMPiaVx8/iNlXWSNfHFF+wY/SMDbrp4By2g1CJ/+YrSz2yx2Sht59cUOO4SpCjKTf3AV4bIbq+vMN+xMjpvSuEk1V0H1sirLn7StatfuiGN9o81G8Vl0KzGqMkU9GYNpncQyF5nBtdeyxdJ9TuNLIQPVYStmOF8KZ5d1DlG388+18ky8WvkWLwo/wEiLqkuL7bC9+mEIzdInPYpGAfX5imO2VoZbvF6kbuUQIkrDpUUw9U8ZZsYnNbMofWZz37dJ2ZxFxUXZ5n+qy0txPv+DBtSe02q2sGa78Dm96WCMsLQrNYNafV8jUd6LwslTfXrT09TU7TXnsJOWZrZLmpGVhS9FOrbOdeQ0ZYcYy/Q+EoO5VtTNt0wsNXxbRpOoxD4/RzYsngDzH4eirrJKF7BeHS7QYo2MoiPI+/6MBoU+Py2j1b5YRihdpoDFjl0RdS1no8UOO4SphcnsEIKrCJe9s/iUdXvNgPMNX9MTB4ybVHkC7vwrbW8rYrS3pnaVL27wq5qi6FSx4r6HmMztGIQojKo0KgXTagTlkmVw7bVssUyV1deKqrklsaxE2FwbhZtuxfwkobcgaH3vmzdv3r59e3t727qgMH+N3JryPn36NIy8SPjbt2+TNVXfm4y/d+/eZPwukR8/fvzrv38rGoyM2pMnT+Q5WKVGX758ce3263//REP539zcaOSTYa1SxC6Ej1KoCAu8k1ZDwuPHj42Sf/78WYrTLd+/fzfeEibTJMmp+MGDB2H8ocOqi3qVr4JastjeuXPHx5wggOmwK/HQY0SmmjLaaufv378PW3smfXjJzRk0ghj7hSySCgpzyIRlVdTp7t696/6nP42FZopYcUnNQHbyv+PtXyuspcZB4ZK13EX4FfU99C1jKks9LqKqRh7G0DZCGmOGmWtZ9KKJpaylbL6fl+bvkql/8eLF8+fP88l2vzqmYWmK5dDzHya69rZxaEXbq0nKCxJgsVOk9AsOc0V8SAyBSQLMNyaxHCLSuEllOUN0ByLaLCo9mtE6SHtE+rPvrR2CrVsPrgDiaqc9QG2g6ZjSeJZkVKUyn9tpVIl+B5JtmUO0MYScJNBoK2Z0XwrHws37V+/aTwJNI3UcInst84SlSOEcLkYdRruWcnfSf/3psEfuIP7IRwOGGxv0X+O0VG8ckw7H4ZoCv3v3Th1ZdZdjhN2RImTlbI5mfq79hI1HydR+9F9zC7Uf96cmJF+ZU5oO7SMIpsyvuo86ix48PXdnwXSEHeGaYbUBN3Y4C+BcCd3w4Rcb6vjOPe7XX38tpSSjpA7lFyfKymfrrIr7eRR7ImspUJOjbWgqZSQdtBXESgmTfo4AypojQ/wKAsy1iqC5iaVmlX5kCVclGlBkJDXLOqIzLoalqCXsnpiJ7u4qQAAI7E6AxU6RChjminCRGAKOAPONY7UE4wG8xZfCV1ybydr4mtspchtibo9I/y9yLuPHX3fWoPVguN8odH5v0O03rsAS7jcKrN94VM7hz6PsN/rmRAACqwnU3Yo5hi9FCEt2xzlVOLsTXloRdvtWzkJhR1YA5BYIQAACEIAABCAAAQhAAAIQgAAEIAABCEAAAhCAAAQgAIEDEWjhS3Gg6iMqBCAAASOB4/lSRBVzPsLyq5Cnm/Pnck/5hM+RO68u3SgPrPCPhyMjmPyEAAQgAAEIQAACEIAABCAAAQhAAAIQgAAEIAABCEAAAhA4NwF8Kc6tX2oHAQjUIvCvWhntlY/eNn/uF87vBZZyIQABCEAAAhCAAAQgAAEIQAACEIAABCAAAQhAAAIQgAAEIAABCEAAAtck8L/XrDa1hgAEIAABCEAAAhCAAAQgAAEIQAACEIAABCAAAQhAAAIQgAAEIAABCEAAApME8KWYxEIkBCAAAQhAAAIQgAAEIAABCEAAAhCAAAQgAAEIQAACEIAABCAAAQhAAAIXJYAvxUUVT7UhAAEIQAACEIAABCAAAQhAAAIQgAAEIAABCEAAAhCAAAQgAAEIQAACEJgkgC/FJBYiIQABCEAAAhCAAAQgAAEIQAACEIAABCAAAQhAAAIQgAAEIAABCEAAAhC4KAF8KS6qeKoNAQhAAAIQgAAEIAABCEAAAhCAAAQgAAEIQAACEIAABCAAAQhAAAIQgMAkAXwpJrEQCQEIQAACEIAABCAAAQhAAAIQgAAEIAABCEAAAhCAAAQgAAEIQAACEIDARQngS3FRxVNtCEAAAhCAAAQgAAEIQAACEIAABCAAAQhAAAIQgAAEIAABCEAAAhCAAAQmCeBLMYmFSAhAAAIQgAAEIAABCEAAAhCAAAQgAAEIQAACEIAABCAAAQhAAAIQgAAELkoAX4qLKp5qQwACEIAABCAAAQhAAAIQgAAEIAABCEAAAhCAAAQgAAEIQAACEIAABCAwSQBfikksREIAAhCAAAQgAAEIQAACEIAABCAAAQhAAAIQgAAEIAABCEAAAhCAAAQgcFEC+FJcVPFUGwIQgAAEIAABCEAAAhCAAAQgAAEIQAACEIAABCAAAQhAAAIQgAAEIACBSQL4UkxiIRICEIAABCAAAQhAAAIQgAAEIAABCEAAAhCAAAQgAAEIQAACEIAABCAAgYsSwJfiooqn2hCAAAQgAAEIQAACEIAABCAAAQhAAAIQgAAEIAABCEAAAhCAAAQgAAEITBLAl2ISC5EQgAAEIAABCEAAAhCAAAQgAAEIQAACEIAABCAAAQhAAAIQgAAEIAABCFyUAL4UF1U81YYABCAAAQhAAAIQgAAEIAABCEAAAhCAAAQgAAEIQAACEIAABCAAAQhAYJIAvhSTWIiEAAQgAAEIQAACEIAABCAAAQhAAAIQgAAEIAABCEAAAhCAAAQgAAEIQOCiBPCluKjiqTYEIAABCEAAAhCAAAQgAAEIQAACEIAABCAAAQhAAAIQgAAEIAABCEAAApME8KWYxEIkBCAAAQhAAAIQgAAEIAABCEAAAhCAAAQgAAEIQAACEIAABE5I4Pv37yesFVWCAAQgUJsAvhS1iZIfBCAAAQhAAAIQgAAEIAABCEAAAhCAAAQgAAEIQAACEIAABEYl8M8//4wqGnJBAAIQGIgAvhQDKQNRIAABCEAAAhCAAAQgAAEIQAACEIAABCAAAQhAAAIQgAAEINCUgPG9FF++fGkqBplDAAIQGJwAvhSDKwjxIAABCEAAAhCAAAQgAAEIQAACEIAABCAAAQhAAAIQgAAEIFCHwLdv375+/WrJ6/b21pKMNBCAAATOSgBfirNqlnpBAAIQgAAEIAABCEAAAhCAAAQgAAEIQAACEIAABCAAAQhA4P8j8Oeff/5/v+d/2FPO58EVCEAAAgcm8NOPHz8OLD6iQwACEIAABCAAAQhAAAIQgAAEIAABCEAAAhCAAAQgAAEIQAACBgL6bMfNzY3xGx/K78OHDw8ePDBkTBIIQAACJyTAeylOqFSqBAEIQAACEIAABCAAAQhAAAIQgAAEIAABCEAAAhCAAAQgAAFPQJ/2ePnyZZEjhe59+PDh8+fP5YHh8yEAAQhA4DoEeC/FdXRNTSEAAQhAAAIQgAAEIAABCEAAAhCAAAQgAAEIQAACEIAABM5JQK4S//zzj6ubf/OEYr5+/aqf+r+l2v/+979//u/f3bt3fT6KdOEXL17cuXPHxxOAAAQgcA4C+FKcQ4/UAgIQgAAEIAABCEAAAhCAAAQgAAEIQAACEIAABCAAAQhA4LoE5M3gXSg6U/j777/v3bvXuVCKgwAEINCaAN/4aE2Y/CEAAQhAAAIQgAAEIAABCEAAAhCAAAQgAAEIQAACEIAABCAAAQhAAAIQOBIBfCmOpC1khQAEIAABCEAAAhCAAAQgAAEIQAACEIAABCAAAQhAAAIQgAAEIAABCECgNQF8KVoTJn8IQAACEIAABCAAAQhAAAIQgAAEIAABCEAAAhCAAAQgAAEIQAACEIAABI5EAF+KI2kLWSEAAQhAAAIQgAAEIAABCEAAAhCAAAQgAAEIQAACEIAABCAAAQhAAAIQaE3g/wENyrEBQm2d5gAAAABJRU5ErkJggg=="/>
  <p:tag name="POWERPOINTLATEX_PIXELSPEREMHEIGHT#5C6D626F787B47725C22616E73765C22617264652065786973746572617220692064656E6E612070756E6B747D20" val="183,3333"/>
  <p:tag name="POWERPOINTLATEX_BASELINEOFFSET#5C6D626F787B47725C22616E73765C22617264652065786973746572617220692064656E6E612070756E6B747D20" val="35"/>
  <p:tag name="POWERPOINTLATEX_REFCOUNTER#5C6D626F787B47725C22616E73765C22617264652065786973746572617220692064656E6E612070756E6B747D20" val="9"/>
  <p:tag name="POWERPOINTLATEX_CACHECONTENT#5C6D626F787B47725C22616E73765C2261726465206578697374657261727D5C5C0D0A205C6D626F787B692064656E6E612070756E6B747D20" val="iVBORw0KGgoAAAANSUhEUgAAA7IAAADbCAIAAADf8TqsAAAgAElEQVR4Ae2d8f3dNLK3N/ezBRBKACogKWFJBYQSSCpIKGHZCgIlkFRAKIGkgkAJQAd5n4veO1dXGunIsmzLPt/fH4msI41mHo2ksazj8+Djx4//2P7vt99+e//+/a+//vr777+ToME//vjjr7/+IvHJJ598+umnn3322Zdffvn48eN//etfDx8+XKoR8qnL39u3b5fWVXkREAEREAEREAEREAEReLBpWPz69euffvrpl19+CRFwI27i42+//fabb75pj48///xzAm7kb2pOo/4qJgIicM8E/vzzz3DbH/5larJL0kyGzG8vX768Z0SyXQREQATmJPDPLdR69+7dj3//9QlnO/n5338vXrz47rvvbgbHz549CzFxX3OqJQIiIAIrCfCciknLHoLVpVGsXkCfioAIiIAIHEJgcFjM2kAgG45JlOzhvAQnJfiXP05QUIyglj82UThlEdf9z99///73vys7K7RIBF5q67z53FpAA/05GfLo0aNFhsAEjOBl35199EV1VfjeCMjThvR4mMSGiJIQERhFgAcXN/eVRrUlOSJwEQKcOhjyRwxHEFaBwnPDn3/++WZbHz58IA5ORHFJvls3BNbWrlvmXJmQJKI1i0h8/fXXjSZAKa/L1lRjdRW7KwLytIHd/erVq3jM1tM8BxvYtESJQEIgXo5ZIll8tQokiHQpAiUC/30Yd+Uf441RV1oGiGhZMDqayNfsPKrO2+1oaKoqxLUuSTDe1LNUl0D5Zl0VuDcCJW+Rp/V5AvMVwS4zEjex/CV3p8mgVljcB1m1Wgiwr5T4G5cEx7hoS3WVEYE7J7A2LCZUTfZrbUCyvq4fh4TUsfw4wqZpa8sSZ+9OoJktSSK23TWToylJFbtkonSrKPNuCcjTtu569guIj20MxgmFxVvDv1v5rLmxp8Vp7Y/crVfI8EUEVoXF7l1pGIc3Y7h2LVld4iXcIrw4XLbB3y52wpJYaobkCSBUdF5TtyJWH12SwBpvWVP3kjDrRrnbxgqL69D0aTeBeK3MF5GB63K3hqooApMT+K985DTmfPXVV3y7Li/MsOT5LG+HyD/qy+EbA3wryLZCaZRv4CF/0Uvf+preuVblRh9N4i8j5oqtqZtLU861CazxljV1r03Vta60YewWVqYIrCRQXyZ4WepK+aouApcn0PMmCr7cSpDqDj/yeQ3CFtQQ+/Tp0zdv3iCcF1Rs0cThMvlZk4oO7u64lXc3pezTel0rpsSdEJCn7dbRddS7qaGG7oEAP2tVN/Mye0n8JAL35wyuyluq6ij0qQiUCCzeLSYm5pVhbkzMvshGMXHQnpFge8Yle06dX38RW912XsRWiX3pslOTkfJjCcjTxvKsSKvfr1Yq6iMRWErg5us4K2vE0raOLc9bWdkdc59XH6uYWr8AgWVhcYiJeUNnbjlBG2Frnj82h9/Mu8zAdslUjmtXPgqiKgUqH7lqKPPyBCouUflInrbUMa49Xy2lofJbE6ifLea3Y7dWYB/59W847KODWrkqgWVhMYPKjYkZipvuExt9zhlf+3QUj4TcXWG+KnFzJ4Dz1vkb60BHlFPfHTS8StwPAXna/fS1LL0fApUft2KZ5iDiNVBc5jTINbrjala0fyWw8t0Rbt3a5awvSYxY6ob1wmeQwKY4wXHYZyLBIap2ragbNgyoTpctqtveikpeg4A8bet+dN8jqTdRbI39nuW76yOHefgq/GWwWABwGYtkyDwEHqCKeVgl8cMPPzx//twtwCAc+N4Jt4k8k61Td9+60ZxcoHJEQAREYDgBHqM9efIkEUtY/P333yeZuhSBUQT47h3rNXsi7KqyS8Jj3it9NY3DnPZNVq34o3xGcoxA05sowhizOnGCvcz9Y2IU4GDAZY5JxTyVFgEREAEREIE1BNg22udY4xolu+sS7nfXVUURuEmg6Wxxvtthct3nNfbpdgnOSIWjAts1IckiIAIiIAIiIAJTEXAfFE+loZQ5NYHbYTEP+0peyNHVm98D245O5bsF2zUqySIgAiIgAiIgAkcRCD9fcFTravfyBG6ExRziqbwa8OaLnDbFx9sV9E7QTQlLuAiIgAiIgAhMReDab6OaCvV9KnMjLK7ExMduFYfect9Hdp8dKatFQAREQARE4NoE3r17d20DZd3hBGphMd+0qxxUmOEbb5V3xh1OVgqIgAiIgAiIgAgMJHDsM+qBhkjUtARqYTE/rljSm3fizvBicE4264t3pT5SvgiIgAiIgAhchgCnOnWw+DK9Oa0hxbAY/5t8qzgwnWHTetrelWIiIAIiIAIicA0ClZjkGgbKihkIFMPiuv/Nc3rB/ankGchKBxEQAREQAREQgSEEONVZ+bLTkCYkRAQg0BkWP378eBJ8vI9iEk2khgiIgAiIgAiIwBYESr+zu0VbknnPBPywmNuy0ruKgcVr0R4+fDgPNR0vnqcvpIkIiIAIiIAIjCXA7yfovWxjkUpaiYD/48/1ExSznVtg6/r9+/clCy+Tz2nvP/74I9yucGfCj8JPdXNyGc53bojc7DIOwO7GX3/9xaTBXIFRs21nDOd8b/YOBzitwJcvX1ZeAHC42nfueNdbMvywuH5bNltYvN1ucehvlpabK4oNDEoO/OU/3tH4008/0R2luB/b+dIhPbLzYRLIEKCz4n711Vc3Z6V42LBC34R5U2B7AfoFevzRiUFhEqE6avAHOvcN3GEi5mVAJNqbO2nJOd3s8NFX6k1w4fnhU/x556FX0irkv337lq/q4/Du4z7eIITD88ekcY2b6nuzt977lU/DCsWMN6Tf95xXnz17Vt+nq1i93UfHOt7hc+O1l4wHHz9+zF3nwYMHeabl/Prrr1OtBAzRL774IqjnmmOaJ4mwvMUBU9iOJYeExU/UIjZ1X0jH2GDE5q+M4XdGXrx4sSY+/uGHH7g/dte2xIpwyYJHDMcM4n66KBOetGsQLJo0OLG0CnDwAqeyQoeA3gUbN9GRZtaABq3HnViRw2pBedOEWB+1KU/E/Pr1a7cilNz8xsxG36i3EqyzEI1LDFk0Ng90s5lHX96JuEG4QXU9CuwMef7ymIMp4smTJ4lAJgceCieZay6XOjxt4dsMkFzhNWrsVncHe/FPJtVgUdhuJz0KVxjXQWxFJmbSqA1w0u68UZqxbeoOVvBvaSGzAvXEUuwd86opQFtoy3fs3BFnxX7++WdL1xND7mCXEkCljoE289x4F0sGYU3yd9PPGKVJlcMv2f9gCsP/2jWJ55r6cOJTxmci+cOHDzd3qV+9epXUarmEP7OJqRTsQhR3I4E8/5ImjMsVoHBfo7FiwLTWbybiipZOTLgpBFus7soEcIhO4hYxB/moRJcFgDRBmhxY4TNWGJ5kxlSpW9LHavUlco/KG0LJpcLbh0DSRzu7GR3RblrOarvRl/QClBYNBwozNmMhSMgtJSyOy6xM495JE/QmTdB0cHj+DTNGPLGEKuuni5XKd1TfwV5wJUgXXcK5blfeES3y3dG9aJbIh1JdT/sUF9pnXsVvMTOehFvItJRBppnTl9jB8VBs2rnxfpaMf+T+kfd94nN5lTPmrHG+eKljsFnMSiJhtXQaYlIwCUydN6snnhrqsjZjXXenLIoDklZoNwk0cSfWmKAP/5JOptegM8YyvyfSll4inIDAAAKzhQNlSj4PipIO1kpf4mbP0u6iBS+o4S6cuQmHuxnM27klrLYbfTEofClfm/FS0KGA+RV9xCWZieOZqFhbM5nyVmBNAuF5gIUzV2TmcxRmmjmVijN8tJu99L51VkeCTqnjynutpRV3dC+aJZKhVFfSPj3RvFrBuCYs3s3xYD7n3HhXS4YTFsdhTe5ka3zLhtkMiW7nY2YJWJjaGC1mC+kcFzntS04cLy7axckDWXTrjjJzaa5dIdPMJ0GLNt0jpKIATPKYg8CiUiVuyE3H/DvMZ+o35c3eS4bFM7jZhKPPnArd8jkQd40HuxWOExQwFzIPjN3S/GpIWJwHuNZorFWeZpTFQTxaUbF9msoF7pOzp70Ki61PYwdudDCrS2LnedWGWJ7oDl32dDyITTg33tuS4YTFebwSe1glUIgHwynSLA/8MW4Z+QS7cd/HJpO2m2ybLqGULCRMGUmtcFnfvDFQtmHZMfUgJF/IaR27TH57ArsClkAGxUqm0YSJpUpYa/m3sd1cbPfMZa2jEgokXWNK1hPUSsKFurdTnj+aDs6T1A29b//yKSRBSpW6GsmnVKl4JvJRsl3yPG4GN/6Cjx0++ow5+uT9CDQrcDNh2yrIwcA4qjBnWB8WWz+azHxGqqiKYlYxJBiMSz2zIn/4R/vbG5zT/JMuyx0jYcglgxFnpm6dAAVyi3JptMjETliGTByp1EGxqoitrODIqSuWfIpks5pESYGkVnJJLRMSbKzPq0n1cElH5HzIcQsPzMy7aYeBBnb+zPcq8791qPHJ1cvX2UAS01pAGQHkoFVLlbjMwMjkbyp7YHG8KvHgxBcxMrb5Yul8AAfzzfmCh+F5ueEJKLtsIWY+DfwOzwvKuN7fLS0xsDQyrVhofdHIcSMG1gCT2Z6IVwLrrPbqVtI6InTfoum75DyIAos10ZdwWSEWhdsFmnVzulkJoHVo8LHho88A0pANW0tA3go0JmLOtqiYQBIrw2KLvE0mHQq9RvVCsXwPzAW7SOZGheexN9fEuoAEk+QiAq6/BYGIWjS0k3Zdr0OyDaWkfOlyhnk16GZjKgZOuqT5kPy8u48aaEfNjYb9rpYMx6sSt0sul478Id65p5B8tYBAmE3CIHEHBl6bgLLLltAqvqNCfthyWGq1ebA1TWLgUheLtXRQMuhP1LJ0bQ6BjkkLiaVC4tUFgUu5JeXjqbCl7+LqrvNgVON9eSwqTyd3Jkt1Q+D8buYC3Hr0BdRuJNF9V+kORvNzfCzv38ac2NtNYEfsTnP56IN/oxq7FZvNXlef0BF0+lIszPbWiSHBuO72urj1XDLyw1CKi1XSsaXHzqsoWRpQFf1XfhSbb3104EA7ZG68zyUjDYsr4V3wjMuHxe7wY4QwVQUCpZnFnYaocnMJLDHHI5cObKZUG8CWGLXUxTsHJhwNbfroWBXcWKREuEQjVuwm7ZIQy7eOxsaO0NN1gw45po8l4g1jWll683AKN9t/9AW85sPm2CT6lkDrL1dmkN/tpbFzmqodE0XJ6g6/Mnu3SMxprztr0R0dM21yZzLk/jl0hLsWLJpap5pX3ZkB5lt4HTIndDyXAB1qqpY6112SQHdzFrrbJSP1qhIIm4JvotzITXcTa05mJpPA4TCcRCW+CQXiWiGNwLry7l1gqFty9JLAOHIyTUZtGLvzLJqEUdexJFDXHeqLlvnEY/vUSHiapZXuTqrYZWnJRE8r05eIWXVEbKdws/1HH30Rg7VRM2Sii/daTDKJbuFJFBVk3pxhKv6WC5xq4yNXD5NnsNftWWbCpbrFXjFk7rK+Th4uhYbaF5TZ5lV3kGKU2Ts2MaHj7T833u2SkXqViz4eugNvZ8f68UBpsb02m4Tgrx6OWDhlElqmoVI8jZCOsMyajhNLJ2sXprsShCiQScStcjMzmXyDzqC+WdEKQDi2dIh/Wmjbwd+1CA3Xr3lmaYdW4DqLm8W9GdIYvt3oo7+C8Ljdbn82twyJ0nTaFxa7PbjoHjJRj0tz9dj8vNghOZPbG2+mGr1FexBx2NGyUizqBZdeeys22wTTDp9X9wyLXXQzDDRzM0tsOje6HELTHWuQ6RwnhkQmscCQXollcVgMqUWD84yFc8o4AZktiyX9wW06QwhQrLgt5ru39UGHlhaTJoKqiQlDJjVXzxBSYHWiRvtlomq4bK+erOsrJ6/Qrk3BHYMfCeiQG9XRlQkEE9tH2+2+oGeHbtu5WY5u09FnVON2+wgn/RUuXVAds2jpdqt+o+6qFGe6gfv6W7i4ib70/Pa6N1R4EQOtxeTYwCHzc9KoG9O0O/Zs86rNyfE4JZ1Yvf4y7pe4rRkGWqxPSG86N97tkpF6VcknrD86JvT1nrqzBDM2SWwxeWFaMgHFjS7aewiUXGmNM3Wdc2mQdARVcUP5Xh0E2m8ik9kfabHwvrSNAiadDglMoHEnWpqZvUOaVQlyug10HSPInMrNDFeS2GL0uWttN2HrqTjhht0ds2ji5wYnbqsvzfg1aSHR4Q99TVdqncLe0khviT6BHGjjIRUO3R+5AFsUCy0m1YcMijXzqjtUAdjNp1QxMdyGRql8e/76gWbKJIkt5kbsutsl478Svjcv6z9QfrP6qQu4K9x6i2x+zEW5W015sTiH+Su+DOnSnJKX7MhZiYWfqs8b7XYzKr58+TIXuCjn4cOHi8onhb/66qt8BqRMZZZJJOSX/BJ9yPzuu+/yT1ty7tzNXETund4333zjFu7LdN27Q9SPP/6Y1+qYH1qEvH///s8//8xL7plzCnsZ6W4UhQv99ttvFVzPnj0DMgUYla9fv66UnOSjGebVfVCcwvESFCuX4ESaXd7tkpGGxTcDArvhM3Z3kiDQ+fzzz7cwlrnV9T8C3I4YyA3Ifv/99y00DzJXrs1uHN/uZrm9//nPfyyI7LY6iM2FNwp04603b950Rxs2WbuSW7Q6tZvREcNH39u3b0NoktBb6c+JtCGX+LN7ozhkOXSdfNMb6ZtMTmTv999/7zrMkydPSmYSB4fhzNT3yy+/lIodm597xQzz6tZMTuR4hmKLuTEIv9slIw2LweGGKdYHd5tw575RNJgck8gYXyfz5l1KrsCo3alccimHwVP6qDvfDQJcaY8fP87znz9/zn5MdwyKQI5XEoB2x6ClijzEzLW9mfPu3bsQwOGEHS5h8s/rZluMPpZ5IxMntmgrlt+R5obKreU6v1uykpnMPKGke8NQETL2o3PZy6DOF012Ip4+fZpjYRfZHkf0zfC5zC1yXNc6fF7dwtJY5rkcL2i+6Xx1p0tGfjLGnSXNdfg0r3KxHDM2TuzwNRROqvGcnb81p/vdbR5m7fV95IZ6hO8rJbv+1n4GjtbzNck6jkec7ceUVxqSVHd38vpwGfk1jmHqTe5m1ndxYvjoKz2O6OsgY5snrO9ic3DLvGQlJ64bp7GiUqvxIxcFa21j9S2KxTbG6WntdWddNE/8Fv1xsGDRoimuA7J7umNRo1PNqyXCHWQqVWJni9OTOF6skqUTH6tY1/3RvS0Zzol1dzm3PhgSYJW6B9cniOEPLwx/pZKb5puxcWJIRLKp2kH4dtOHu8Cvv01aHxa7C0DcdyxFlKEHcaoduiA0QXOxDpamg5bqEOpuOvSWqrSdmxmoODF89BEfxPItjZMvRVEv746aRWFxyZHQud50+6dmviXWj+v21pOSJ7WX7QyjFyfi8W4be8PdLGHIpTsrLgqLXQmxaXvOq9tNOIZufseL4Vt6+NxoQMYmtutBQxEn1mBxDlG4T0+svfan21alMcHTJZr+4u8/TgKEvwcj/ngG3ahDpVgdS6XitT+yzY8DzeR4X2VjA8V4oMkTc0774VQcUeXhJmfIhnhFxWrOlrhw7JRwpW78EaqGSzfAikteOD189JXCYrfLjgXLc0xXgU1V3fTbCK45lnlSe/mmr0W9ZgsJOzLBNBVM45bDBnVccrb0nPPqdpRO6njD58btCO8peQ2Wf+aKurt3cTHi1+Fff4nlz5lec6ZzU4s4QcsmaGiCm5ad1zMCzU2taxROlFP5jkssBD782RkyvJ11i/Xs0aNHcbEhaQLZ/EuThMWLFkULo3NRQ5RsFHKsmw0ffeYAifn1+6uk8D6XpWO+A8NirE72O5LLfSwNrZzXXmYhOiVBx2zDfbhNBaAuhV97Qm5sa855tVH5pcVO6njD58al3Erlz7tkOGHxzW9QMc7vMCwu9f2e+Wxw8iSC0cu/TL5Ew8kUvKcym7ZlgX5jKzgtR6z4RkhjeSsGTP64ZD3joSFf1LOP1idsLUxEERY3NsQtaFCPwH236e/ybgbVpEfscmCsaTJXJphvSxK2fuJRanfT/PPaywgl5M23qbgHs9swAs3dBvL6bppzXl1vlyvhvI7nmrNn5tWWDPf4SH3DmENUbq2BmURF/HHImPiPMyL80aj7iCrve85GM/VQ0c4oL1Usl8kt/lIho8pjBbbXeyRXOM9Zr4/7EJ/MlZJd0/q+RkCt3PBFOXR0X9MlCO5JfWKvUvkk35gzBJKPxl7O42Z5fw0ffcDMWwk5zBtjwVoPxi0uOluM+XHd3dJjObRLO7u9lVloh6XTOLsng1kZrUB7omJRozeun1cZmG5b7VbcLDm/4+UE0PmmXRsVuPCS4X9pg9Gbd4DlEJ5uBPqm2NLYMN0WrTel5kyaJdrjmJLMjnymMDdkNK3oCOylGMu83QaUEHUokFRxF/ipwmIUxvz1G37rjTJ0pQgMPa1MJRFm6k3nvtnczNzbEsNHX2WZZ66vdEfHR+6oWTRNGYc9EwOHwFJoe5ppbY21170Z3nQU55AHhsUIP3xe3W5dM3TmDHsmFjlertjwudFoVBKXXzL8sJi1Ie+AOKeCbOuP3NFuujVGG3UlTZoldnY+lu0QD5kCliBQ5tPK4r3d9OEu8ItGtYvdDf2x0S3cmMl9XQmgkawn6HGeVzQ2Vy+GqLytFm7MPqHioiiqrkz86ZxulrMaPvowPG8l5FRGVoyuPe2OmvYOxQlLqrYLadf28JKXsbd71I/qAnehZEpZI//AeXW7dS0AOYXj5VPB8Lmx7h53smQ4b6IAPUeH3WDFeuXAM235yS3TisTKYCgWdUgasMDnjGx+aJgdCKYGCnAsVWe7673Dt8I5788a0HjwJpfGObO6p+VVSjluYGRfpCvVIt8e2rgSKhVvfnTnbpYPrpvEjipwonOoQxBdxl73MRGj/hQ/9Vzqyqnm1ZKSffmXcbw+82/Wuqslww+LYWSvlXF5HfhdWvcu3JSc5MUIps+iBC/EIRTLD/5zi8ImFvPpFm9LWKThuQrzBXB+4JfbX24n2DshRF5010RHuL9TtRRCKaitv48i/rLd2LsgudkiN1ja3SovAhUCLKyVb3xWKs7z0STz6jxALq/JvS0ZxbC4tJYHD7DHu7M5xHnv+fjOr/sGLuK5cKM2G+oT6cPtBAObEJktZG4w8F6o1p+HBOv4/vj63R180j1rWN8wtk/rI3FpL8jNlhKbtvyJ9ryHMDyXvZX3RVY+GgJqNyHHzqu7mXkuxxuO5Q6XjGJYzFpeWY95adTZb3mHe88agXieuwFPAEc8t0ay6iYE2HlltwOq3GywkcyzTjdmtVruvYp92phwhxKDCB1KEkJYzL7mkB3r0IrcLHCoPHGacAks3b9VTkOWnOoU+RewlzEbHvphS27OqMdQU/XmIfPqIgLsifBXqZL3VCh81YFWQWEf3eeSUQyL4eKe2TdetptlOUr0EeCssBsTc7R0YEjUp9vlazHs2Q9m4it5O2sY28wrOdCKG4qVBhEqhfjMjaf7lJGbGbfKqfEJl0DXc7BlwgjeCK9JnN1eDkeFtxRzT8vEzl9+aIcC9TNUawDOUHefebXdUnbxwu/mVrCf3fHaaTSWvNsloxYWc/9XWZVLK3ojcRULBAiAXJJsYfL9BlG6SYCYlR8IZxa+WbJSgGcj7B9zBNmdGfnh6Erdxo/coeR2PQIt363V2GJcTG4W06C780glFAibfHHhw9Olr41OqOoQVqe2l+c/9qNCBMR4Gn/umUOKVR4WDSG5RshZ5tU1NiZ1T+14iS3rL+95yaiFxZC178LnlNmr0PP9HMvSnFLcY4HRUoH3Vj78CBwr0PpTPRyVIzLOAyaEr6da6uh89wJDQotM06O+bFdq/W7drLQETrgFW/r281XD4vPayzN68ytCYfuGNDft7sMoCtcf66+fdrolnGVe7TYwr3hex8ttWZ9zz0vGjbCYO91KZFz5aH2v3IME7ivcZZg5FPI7EGC7Ah3426GtjZqw4GBI8Ap2IuNc1fUxN5LdQ8x5YGo5pYkpV6+eQ//KzRJEJ1oC8ZzSqcf1bplgmeHyvPbiVGGgMYEn598Yg3knUrjkh4d3xFnm1YGgzut4AyEEUXe+ZNwIi2HEo3z3yTIfMapPHVENd6alAi0ASioO+ZpXItO9JJSkLf6m3bRw1XYzh4TFSHbPDtki4TbdmAnnvGT+xbvgFWxaJytrXrcxR26Wg7JdveQj96YoKbP/ZSl4GuXz+1tUb/GM9rJQhu7AtdxlkU/dJ1Fu4TqfPT8d5WPbzasDaZzR8Qaab6LufMm4HRZDyn0zeSDISn/JHQvzj+0S7NS6wRabCty2drfryuyWdqKKo6ZvTN7oMQgPVd07zHgO4khf2HAatVUsN3N9mCHmRsbh2bFb5cBM9zkD+myhLfM592P52Z49zT+dvQzb8A0EBrh7khh6uJz7EWso1ffEu6it+efVRebUC5/O8erm9H2qJaMpLOY+r/JzqaUbrL4uuVlrwq+K39TZLVDal3JXa1eCm3kZPq51lUyiScZzpUD7Ryxgyb7OqJ+JcYPdOCy2r/e5JdtNsJJyM0ORJNzjnpSZMEZhBnYX7IEhi8HBA3lPgn1vzPL3TJzLXm4kbBFkC6myqVE6ZEz1aZ/XTTKvJhPyUm8Mew03a53L8W6a01dAS0ZTWAxcXtXhzst8xI7Fnu9MuMxuaMmQlRFYSWzfCDlXrTi+XKl5sq27clI2ZUrBbticY2kMgQ63RkzQVmtNouQPcjNilPy4J6jHxpqjblPdJxh07qhbweBjeGAYRIn/r/HAvronspegNkRdxMQ3hy1HJnKvo/rK3ZA+yI21ZphXV85XNgxvyjmR4zV239JiWjJaw2LI8sKO0tBlg2G3h25bPDdc6jdDypfuX1cuSGMX9SGW7ibEfUbZ13oye95c7RpbYSfJvb0MC48tP6XoubGVuJjcLKaRpN0l0HohKdx3OWq+wgNdr+qFS/0AACAASURBVBirrUlz2+oj0FfrLPayYRS6GGKNr4lkis5vs3feXVrUKTPMq5U9+BZbbBrMySfVz+J4idoDL41VIvN+IpMFYTGMGB4lNDx02+fh48AhmvT6JJd2X9uhD5s9i5bhNW11qLd1FcbzqNuzmEy+u7PGkMoX70KUxsQ96st2FT1jAyvF3I8u42bEMfmtPl406ltQTImlrRcXbD2zFMQP/HaHNXF4WAwKUybGQuA+j73MNuFGgjHbPvMQ4bmrGLtL7D3Fxk6SnmRedWOPRmewgwGVn/Ix2vM7nqm6Z+J+loxlYTHjGfdyvZPu4afetx7VLDOlW5k9/WNIWyWMa9ZR2+xZquHKe/GlzW1X3s7mrmwi7oU8clojvPTFO3sUOzYikZvVO4sAJd9ActfFuhz309IJ3b5JjEHqfvvZvdFy9alncjMQFNvtBZF1fSa3l8XO+nfpxFs5ZNwY59XRDf90hnnVncoat4HCfM5Ib1npJne84Z2bCHQ5UyZeE5MqNy+XDhAT2NJfVnhY4uPyP24aKvtnrCjLRbbWKHWY4WgVVC1n0ixBu9UaPR/a/au1EhLdbdEvYYF3F3VXxfBAn1rup0mm+/SfGC4ptvTS7VO+4tkoJw8i2+uWmki65sOHD6WSffmVL7DiA2ObS2wxZ5vWzUxDS3Sr2tg7LiJCw8bqpWKlr/RhF0OpVOtmvju6B/p842xwU89RBea0N7k/6TPWnfpGebvrftwENqo64bzqbrE3LkBhMlk07iZ0PJsSLTHKW2KvcOdDWuxua+vIxGhYolvVwOEfMY5F6coWGh8BYpG0lsLxOC8FFi1y6mUISgyuJTZaKkp3F/hlXUn30zCRMfKBb5pbgnk8r4X3UID+yj/Kc9web6ybS7OcEMqbniHRvszn0zcSVkaW8Q1A47Rr5rQk3A4Khq/nmStwIjfbc/TFoNwl0B0yca1K2l3CzcnpkUrdmx/F/mky+yaN0JatW0hbY/VNzfsKzGZv4i3dvZnE1taV2NsHKq7lQjv7vGqILNESABnn9ruCQNJleNRA23NuvPMloz8sxm+S2cE8lQSxTvsIjAdzKR23RbrUeql6e74Nodgc0lsE+qW2OubZcJ8A9qBn7tZ5eGfDrLGnQgydYGmZlerwE4Hhsn2vzg2L12iVdMrKCLtkuzvhYvvSibskP85PLDLgE7pZSdUtRl+MiHR81x0QMZr6et+sQIJ7M4n8lRblYmmrb8FGExvaYWpNyMxwOYm9EM6n1jWzjQ3GJJFP10t7IdeTJs4+r7rTJsOtDsecp17M/dTqWgcdNdBsVjFNQmLlTOJaXWrrTpaMVWExQMGHlyT9ZJfMF+uXeXo9HgykrSPj/NCofdSdyGUGyevnKVelUnPt8xdibWvKaIco2ToiJJI13ppuGVelcYLkvsU40HD1RCZO1aIVQtywGAkM4EYJcb+AKPZnrI4/HZgGWuiU+F+aHthELMr6Om6O9GxuVtJzo9EXIyKdeyM9stS9TQh1caex/hkrnMfxdCitx2VuprHOHH4fyDdVKhU41l6mgpJzgr1vooj3epKBySUBWTJjl8jk+VTMBZLTHsGP9dtR8ypTurmrGViP1WzlWjTXxUiPdTzTpOR+Gw3bUnOLMO4QmZT0XINlbVhMn+GppSEUHBc/BmXHCEdy4pG5qcnNnPlQSwKVwh9rA4OHFcW9w7bhx5yCPvQ0hfmj1v8IWHX2tNSvjf5n8JOdHrQ1za0jUBsyqG2N5uso2A0LNmKvNZEItEsKUIzC/IW6CEm6wFiFYpQ3HUxOnAhug3robHVzsblu1okQoK1EjcolKsUKJDwrFfs+yjuoscf7mivRbmzUOCdYcivouBY3sz6ljyh/1OhLYKJJ7AMhnY+RpFa4xDkNMhCC7xm3XCw5+CoF6AKo8he4ucLdTBTLxaIDbN3ycSbaxro1ukEsYf/0bvYGn2RCAEuyxOTAQw4lW7ADDeEY0iiWYkimPMrgHvwlrdCPYSghlr+gc0lJ8hmweFqQRnnq5pMqSsa+EaRNMq+ieW4d2rreiHWMRMrzr2umWyvP3M3xQtOhQ/mXDqLHad3g57aTQ5/iJOYhoVuDkNyW9hybzZJGaatFiLkQ/haXn3/JGBAWB4PpiXrPQZYCofPosBhTkkaU6wdkJiXDZTy/uAXcTAZJ0tndlww5t4n2TPzGbR1ijIqSHGqFMU/dHA6QXZlxJn6fC495xoUXpXPJ+WBYJDAUTgYYytvYCwWYGpJMNMGjcjPjHGolVgc5cZnhabosIVAfF+sVmMfNphp9CVh6IXEGugnvrbgEDhb7IdVtDY7zk+7OL/NRk+iWX7raIhkdSm7PlEJDcev57JE3NEnOPvbeXMtiepaGeQulBL5Vb0wkQckiB3ObQEKudiJ2qnk1nzmxC/jJ/InOZm9lGc1td3P2cTyanmpuvM8lY1hYHDwJ52ucUIjnWGkojDfzR4I/C/LMm0OCAonHJ45rE02SX7mcyvnQszTqIAAoJinmAsY5/zItAsQQ8WlpzLMulpBS3Z0N0SQWbq0sTeQLPHouFZKXr4fF8YIBq9h20qhEgYDRJRmau+lsFada+lFsIO0urd5RfhI3m2305SQZU7nH4kXJSMSpkmI4WCwtCS/iHs/T+aiJRVXSrrZBPvMqYvnDwRJVKUCmRfAV+bN9tLW9QMt752ZO4xCmL26KqhSIZzn6ZZGDuWLdhSAWG7c4ybyKA8TTu9mFh9ML/MWfJkNyjTNv7XjoNtvceIdLxuCwODhcsndiLtuRwL9xxBY/ptgi75/N+YKNuCDzUTykK9AoloeJCSvMZFJLBDIvl3aSqA7zSqONH9FEokm+JDeKiovl9mJdKBDP3aFpbKd8YnssLUnXsSTmDLk05dGk0c+HtHu4m805+nK2BAGNQQxuRm9iVyIkDi8Sf0sug4Sk+qLLdm1pGrv2dLlFhjQW3s5ehcU2NU07r4alLRlEySVjqrLSNbpZXmw7x6OtOefGu1oyHtANiScNvOSF5/zQJT609PX1hFAsJ0zco350d6BRiOJXvhKBw186zUvdQce7ynmHNgOb5gJDxrndEDf+1mhQFYFIoO5wVRMUO1/yCy/8EAa/aPDy5ctS05R58+ZNIGmuCApg8iPPLIFI4Fc2StW3y8eR+NUlFMPb238la6A+Z3SzHUZfTjhMZYxEOit2IbwI/+FOsjQY+XFgJkDcLDibeV1yOXZU4vDMHqga/uKpA39D2x1+RjFnuF3OcHtjHxvbNdtBGCv5RPNqmN7jscko449JdWs/H+54Kzsx9tsgarj33sOSsW1YbH0MSiK84LjM1EzT3BLZ6hJCveDKYdYe3pemiRIiIAIiIAIiIAIiIAIikBPYKSzOG1aOCIiACIiACIiACIiACMxD4L/mUUWaiIAIiIAIiIAIiIAIiMBRBBQWH0Ve7YqACIiACIiACIiACExEQGHxRJ0hVURABERABERABERABI4ioLD4KPJqVwREQAREQAREQAREYCICCosn6gypIgIiIAIiIAIiIAIicBQBhcVHkVe7IiACIiACIiACIiACExFQWDxRZ0gVERABERABERABERCBowgoLD6KvNoVAREQAREQAREQARGYiIDC4ok6Q6qIgAiIgAiIgAiIgAgcRUBh8VHk1a4IiIAIiIAIiIAIiMBEBBQWT9QZUkUEREAEREAEREAEROAoAgqLjyKvdkVABERABERABERABCYioLB4os6QKiIgAiIgAiIgAiIgAkcRUFh8FHm1KwIiIAIiIAIiIAIiMBEBhcUTdYZUEQEREAEREAEREAEROIqAwuKjyKtdERABERABERABERCBiQgoLJ6oM6SKCIiACIiACIiACIjAUQQUFh9FXu2KgAiIgAiIgAiIgAhMREBh8USdIVVEQAREQAREQAREQASOIqCw+CjyalcEREAEREAEREAERGAiAgqLJ+oMqSICIiACIiACIiACInAUAYXFR5FXuyIgAiIgAiIgAiIgAhMRUFg8UWdIFREQAREQAREQAREQgaMIKCw+irzaFQEREAEREAEREAERmIiAwuKJOkOqiIAIiIAIiIAIiIAIHEVAYfFR5NWuCIiACIiACIiACIjARAQUFk/UGVJFBERABERABERABETgKAIKi48ir3ZFQAREQAREQAREQAQmIqCweKLOkCoiIAIiIAIiIAIiIAJHEVBYfBR5tSsCIiACIiACIiACIjARAYXFE3WGVBEBERABERABERABETiKgMLio8irXREQAREQAREQAREQgYkIKCyeqDOkigiIgAiIgAiIgAiIwFEEFBYfRV7tioAIiIAIiIAIiIAITERAYfFEnSFVREAEREAEREAEREAEjiKgsPgo8mpXBERABERABERABERgIgIKiyfqDKkiAiIgAiIgAiIgAiJwFAGFxUeRV7siIAIiIAIiIAIiIAITEVBYPFFnSBUREAEREAEREAEREIGjCCgsPoq82hUBERABERABERABEZiIgMLiiTpDqoiACIiACIiACIiACBxFQGHxUeTVrgiIgAiIgAiIgAiIwEQEFBZP1BlSRQREQAREQAREQARE4CgCCouPIq92RUAEREAEREAEREAEJiKgsHiizpAqIiACIiACIiACIiACRxFQWHwUebUrAiIgAiIgAiIgAiIwEQGFxRN1hlQRAREQAREQAREQARE4ioDC4qPIq10REAEREAEREAEREIGJCCgsnqgzpIoIiIAIiIAIiIAIiMBRBP55VMPnavfPP//8448//vrrr/Dv77//bpekyf/2229fvnx5LqOkrQiIgAjsTIC5NJ4/mTzjy08//fTt27c7q6TmREAERMAIKCw2FGmC2fn58+ch/E0/y64pluUpQwREQATunQBx8L/+9a+wfXCTxWeffXazjAqIgAiIwHYEWsNipraHDx9up8eEkpnH+ZtQMakkAiIgAici8P79+xNpK1VFQATumcCNs8Xv3r179OjRgwcPeLZFWPzs2TPi43vmJdtFQAREQAREQAREQAQuSaC2W/z9999/9913ZjaHwH788ceffvrpl19+IVa2/KsmHj9+/OLFi3CeGBvZ8NDm8VX7WnaJgAhsRID9lDCRIp/DZsyi2jzeCLXEioAIrCfw4OPHj64U9omJC92POP7122+/uR9dO5Odcr5a9+bNm9xM5n3uIvJ85YiACIiACCQEkj0X+/RuFxcjoIQIiMCxBIqHKIj/Sppxu//DDz+UPr1wPtser1+/1pdCLtzFMk0ERGAHAry3p7LE7KCAmhABERABl0AxLK4/5+IchSvuHjK//vrrezBTNoqACIjAdgQ0kW7HVpJFQAS6Cfhni2+ekeDEbXeTZ6/Itw/PboL0FwEREIFjCZzxsRtPC3/99VeWAL2l/ljnUesisB0BPyz+/PPP601+8skn9QIX/vSMs/mFu0OmiYAInJHAGfcX+NJ5eFKqsPiMLiedRaCFQPEQxZdfflmp/80331Q+vfZH93xLcO2elXUiIAK7ETjji/D1s027uYcaEoGjCBTDYm6LSzoRMT99+rT0qfJFQAREQARE4HoE7vn04PV6UxaJgEugGBbzZuJXr17ldThCwKuL83zliIAIiIAIiMCFCejV9RfuXJkmAoFAMSzmY37T7sOHD/ycfTg2wCbxv//9b76Nd/PkseCKgAiIgAiIwJUI6Bder9SbskUESgT8r9xZaSLgt2/f2qUSIiACIiACInCHBHgHxR1aLZNF4N4I1HaL742F7BUBERABERABl4BOULhYlCkCFyOgsPhiHSpzREAEREAExhN48+bNeKGSKAIiMBkBhcWTdYjUEQEREAERmI/APf+263y9IY1EYCsCCou3Iiu5IiACIiAC1yDw7t27axgiK0RABOoEFBbX+ehTERABERCBeyfAW5juHYHsF4H7IKCw+D76WVaKgAiIgAh0EeDVbDpY3EVOlUTgfAQUFp+vz6SxCIiACIjAbgQqv/m6mw5qSAREYB8CCov34axWREAEREAEzkeAX7D67rvvzqe3NBYBEegioLC4C5sqiYAIiIAI3AGB58+f34GVMlEEROD/E1BYLFcQAREQAREQAYfA999/r/eyOVyUJQLXJXDjx5+va/gpLeNx3l9//fXHH398+umnGPDZZ589fPjwlJZIaY8A3+yhc8OPadG59LL61+OkPBHYg8DLly//85//7NGS2hABEZiGwOKwOERmFwvIeCcl4UjoFGKRR48eTdNB/3j79i1fgmbHwv3p0U8++eRff/998803G4VQxGo0DZ+vvvrqJpY4sIPk/n5yLm3hie/99NNP9O/79+9dvF9++SWdSydP5Zauqo2ZdnfHPV5wLVyFEKRSHUq//vprKE8x3D54F3A+//zzSsWBH5lvowaOPao7zGMRO9Yck3yKkTuwp4aIevbsmb5pN4SkhIjAuQj8n7CY5YpVitmZGCisQEnCbGMhf/r0qV2eMfH69esQjmBprj/L3rd//20Ua+YtJjksabwpk3nZVc8K8ylBM38cgPv6668pv0jhUo/T78ETrCESHz9+jC/jNFELTVdi9xDYrfSZc2kb83HTP/zwA3tRcHY/tUzC5RAxEwviEqzW9tHkCSJd/LM0h8TKM9zcsJhBGvwqLpykqYvnM1hXxsf4cIjR0dkSpnzSKM3RfUmme2liw4AKAt3xRfVXr141WnGxseCiu5kJBMpwg8S/9XmP6ZQyYA/lK4UpybrAd+zqEy+7FYhq+UO9UXdQLc2pjAiIwFoCxDrh78OHD+2ymDj+p97J/v/555/ZeGu3lMJsU8VGIiGv/uLFi7jMynT+6nhCIpqgaWZ2hPMvWlGMmCBRhpW1vfVFKFyxqJTrkKgUX6KzK6cl81zaVixKoNG5BHZ0HH2a9C/bhzE90hRe1MUVNTb9KIQgifKlS1woUQYbsbRU3s1HCGATOe2Xi7yLsLhR8qLR0d6zi7R1VU2c0EUaZ64Zua4CZMbyQzr3hFJd9M+rt+S4fcfsyhjMh1uLwHoZZJZMUL4IiMCEBP57CzD8XT4sJubIZz1m4TjcBAUcmHDJjFdlLv+H00d3Oo4LWMmOhLtW1RckltJkXsbMEF3dVGDN4koTLCTWNI2iZxLYsQJZAUvAHMg3dcsLnEvbXP+Qg6vEKG7eYbouAYrGLi6psXV+d1hMxWSc4kVQwmeCyTZCDWOcwCd38C43tHKRThgWg3HnkeuSITPuuJA+KizONRmVgzOXzFe+CIjAhATuIixOloEw3zFbEXDUuySOSCyYIzOfMYeExXmAa43W9SQOiIN41KNiiCHqFbsDTVqkicABIZVABDWSKIdaaFupUtL5XNq6VsT3Ce1bg4jKbW/0DVeNHTJDv6Mkfc1fPmTiHIoFlRhcVpjETUTcicVyLH2zYk4gJ2zS8sR5w+JDRm5OO+TkYM0TSlUs352Hc4F5jtt3ebFROQqLrcuUEIFTEPjfsBh1mTHZ7eOPGYf1Jo9mbKa4ucU1j/GYYwut6V/ff02Ut+095IDInY7Xh8X5Ag//ltA2aItiZl1IsMDcrE6BpNOplcixS8NClYCUf6Fh+ZVELrZjtTiXtjkN62JowDAvUM+Jd/isUxr51yXv8ykjMb4rMBNIAAQd4tvC9gHlDnBktkuIzQ8+Ru8wxVUCZTe0iuXEaWQGsaiKjflYMBTt0bwJRGaYritiTZmjRq4pkCTMcEsET0iKuZcQAFelj0wmCWYb/IE+hdWioQfeWI6lXZWUKQIicAEC/ycszu2xhdymg5A4S1iMnonmXHZEEjY5Egi6TPrWYANO9URPGmLetwItiTiqCNI6Qk8aKsUupkNYgPm3fYGBeWIgl+1BgDWdJ86ibexC7dwSe93Qp1taInyfS7e/sCv23qUjlJGCq+cOxo3ESqNcbWmI/DWS3Tuc9SOipK2pOtXIRau8y9DQtG1MVCJjpDFdN8pxi9mwTVR1CytTBETgAgRuhMVYGPYFk0nhFGGxG792xxCl+TGQWRMWj4rd6ayw7MWd1Rd6xhIsHdw9rOg0tDRqz3VD8lIh7pAzDePEbNrGkRBjirW8YxC5Tth38+OS3CHTNcE6DjIU6FADR3JnKjh3SLMqiDXd4sTKsJhZKJZm6b7RatqSMFFxIhQ4xchllojNaUm78ydyOsZX3lzJXfOSyhEBEbgGgdthsXsvPmTG2ZSgO1cu3YVKNHRlhuWnOyx2F0gWsKTpxstcQ2KFjtDT3XtDB5PfEbu4dykIbDStUmx+bUvRVUdHu+NxfThVwTv2I9fhLYbr8CtTrxTBrNwvdG/nVobF6Gwmx4n1/Tj/WLD+ciF0hMVAixmSXtnjsYYlp4rLKC0CInAlArd//NldFZJpaLZL3hXKi3ITrYhcW15rn9SKL3ntbrznF3/UnX7y5Ele140g82J5Dhom/cXbN3kHZ16ynhNeBZqXCU9pWYc63sTpxnMWZ+dttefMr23JTF44zat52y2lZH7ehkxe7rtIyIGFS52FSn1+Zbbgk+7Awf/b3zJr0iyRDCjLX5lw97ZXyqR6Ce+cI3e9vUiIf5yZzuK+y30H9pC2JEQERODyBG6HxRtN39uR5X3seQTGdMmv269v1F13u8Uyfee/5kDk3fhKf7fdsP7FH3XETG6nA5AgG5J9vyjhhhfxkhbrvCg9v7Z5L5uBS3vHvbXj9z7CTxuY2GkTpV9SYMz2+VVsKQPKdQZuksMPOsSFj02X4teVWrnmTztyVxpL9fAjoEEOMyejYM3kuV4fSRABETg7gdth8eksJC7Mf6BoVDjLnJvH3H2IWKf5kbO8bh7X5mUqOe5+duMvcplYd80ODLtJuvFQ3lOmQ3tifm0rZlYi5hIB1wPZeC6VP0V+t18l1rly4N/xzCRIdgPNpNGOy43Ezj8WOliVqhAT29M2nqIsffBSEqt8ERCBeyZwtbCY4xN5fMAKtPJnh2MXGbWeues3DbnbgbEC9TSBe74vu3RL0m2C2ALJa0i66Dba5pxK27xHjLDLxD51E25Y3BFeu8KPyuzg4KrKlrMriiGwkae5akyVOdVYGEWGINhiYo7fDHkYOEo3yREBETgvgauFxe5Wa37OeE2HufsxHQLdUNWNeJYKz4XwkH3IQ2R3K7pdPRcda3a7hEUl59HW/SJUsCXvrJs2umFf6btBN6Vdr4A7CWCm+3Dmpvmu096sNVuBecbCEDIEwTar80Xq9cdvhmglISIgAhcgcKmwmGdqxH95r3REHrmQsTmcanDDwZWrV1DS3ZscEjatJOnGc6W3NKwHPo+2PAFwI2OAdDzcd/v37LvF67vbJJTC4nveMJ5nLFg3dScIgsOoYfjwBbuVj9e61VBFERCBSxK4VFhc2g1auSRs0fH5SY/QyuPHj9c350Zg7g3D0ra2WIHc24Olirnlp9KWLxcm/UJ0S6Z75No1xzKvsX9p5gxPuOeIQiulcTdch9kETjUW1sDBkPCcjeHDraC+YLcGpuqKgAjkBK4TFnNIwH2tAbNnR+SRkxqb46pKE+5G4NKm3di61GK78CG6tTe3suRs2uKEHHzngS9nyvkjwVHXjvfcrcRyJ9VLd8KlN+VdG8tsY6GPNjM84yXMY9xh8vhrwom9zzTVEgERmIfAP+dRZaUmpbCvtECubG5N9cpbVIdM9K6Q9WcV3CMQazhsWndObdnr4m8Lw7fbdN9C261lMurds/vhkL07QLZW6UD5c46FRUC4h+QLduGkEDExd5iLqquwCIiACDQSuM5ucWkfaMKdklIEv6mq68+ebqpeo7+2FzuXtu12qWQLgeS8SlylNPriMhdLn30sEATzBMxmsI7j+BfrUJkjAiKwHYHrhMWlU4MT7pSUjvkOXL1yq9fvJp7rSOu5tK2PcB4fs1sW/ggRLD6o17rnTytHTu8wLD71WOBFbMTE8fSlsPieh7ZsF4GtCVzkEAURQ4nUwFiz1MTS/EpYc4cPB9ef7ljKf035rbXFATg0yY0T/xIK0FwcEKzR/N7qMvDdgeZm3hucIfZuPRZQkhex5UEwPcjPGepFxUM6UUJEQAQSAhcJiytL3YQ7JaXlhH0s99tySZ/p8mIEuKnjWQengEqPES5m7z7m5A9MQruVuWIfxdRKIwFexOYeEKc6Lx3ivcX6xmojSRUTARFoJ3D9sLi0OrYzGl7ykP2/0stch1snge0EeEDMWykq0TBfHeOYLDdLuDE3eOFfAjvdPt2EXLofLt2U3hSoAnsS4Jup4biL+XzSOmFx5SFhUliXIiACItBI4CJhcaO1MxSr/Nrcixcv9GRwhj7aQQd+z4Wnw+4NEnEw9zAExJUDsjtoePYmSvfDLvOzG3sl/Zkhcf5wr8hJGF5liHVffPFFYiM3h2wnM46SfF2KgAiIwBoCFwmLT7TU3dvLodZ45yXrcnqYjS73UT6/cUisrEfDl+x3GdVCgL18QuEwn3N/yIZxmDBfvXr1/PnzRAJHLAignz59muTrUgREQAS6CVzkTRSlnaFuLqooAlsQ4GkA5x/ymJgIgJ+x5UyFYuJR2E90qzzK5AvIoddCx3GLyA2kbSKwMUwEnBvIc5XK87e8vHJEQAREoE7gImFx3cizfBrWg7NoKz2XEuC4ZP61eoRweIYIQEcmlvKsly+dIdYtdJ3bDJ8S7HKLmGjCd1LzvmPO5NlLUlKXIiACItBN4CJhceUtbBPGmmwNuh1WWsjdwso8FwH7ClGiNou9DpQnTIZclgZ+Za4Y0q6ErCTAl1DdE8PsHLu/2cRBC7f8SjVGVWczW/vZo2BKjgjsQOAiYXHli/kTxpqlhbm0kO/gB2piUwI8Ag5fq09aIQLQyciEyajL0sCvzBWjmpacbgLsE/NO4lJ17i0pkH/KseM530qBVrwRhb+ZA/ecp3JE4J4JXCQsZiMhf74W+jU/x3l4f7uH5NBqQlUPZ3UBBXgc7L5+ldOTlQjgUkP5IAAADGZJREFUAoYfaAL7c6WbzNKzmgO1VdNGoDSNWwHiS3dbQUcpDJESIiACawhcJCwGQSnWLK2Oa6itrFuawRUWrwQ7Z3V3fwtV3Vh5ThNOp5W7Nx+sKI2+nW2ccF7amUB3c+5RCl7oppvMbqSqKAIiYASuExaXVrsJY032tktbVnM+CjR3UWIpAc4NuwEQX7Ozb9kvlbmoPF/mQwf+FtU6e2F+Ots1gXG3D3a39TizdMYjLqO0S4C3tXD6KP+In77D2/N85YiACIhAO4HrhMWl3eLSAtnOaIuSpSC+ssu1hRqSuTWB0paw+0qKLZTBo2iLv7v63k9pHJXG3Rbk6zLdm6V6FX1qBNgYdncW5ulfU1UJERCBcxG4TljMJpAbGVd+WffAruJcqdv6FtqyA833uvSdDxf4ppnsXbkPK1buWboyNzXkXMK5ASiNo9K4qxh487RrpW7pIz0UKpFpz3fvfBgafL21XYhKioAIiEBC4DphMYbxYDoxL1y+ffvWzT8wk5fUuiu0O9ev1JNni2/evMl/I2qlWFW/SaD0pMK9f7spzQro+buhcBOlHXpGXMfLoXmNgNvKmswthvkafc5Yl30Q95AxvT9wwl95U6RnAmd0Lel85wQuFRbz+h73ydrYRWhUUOIej2O3Y+zxOHbOQpTgfn37zr1/a/NL27orI62S2K3N2VT+wADCHVkoX8qv27UyMHKFlzaz3cLKLBHgIZi7ucBRilFHhlYOVVssVsopEVC+CIjAcAKXCouh4658pd2jPpqjljQ2rtx3FIzV1qS5bfURUK1GAqVQb+UtytjbvEZbti5mAcTKhtgpdLHj/x1bxSizRUDjbnOuNPw+qzO/5fctOMCoQ8Yrv6BprpgreZ/9JatFYH4CVwuL2TDOn1AzN436Jj6L7sC9ulIQP/DooTWhsHie0bgmBKwcnHUNXNOWK3CjTM75DJHsHhYiKLGBsLQV9wHUGqq8x9qipaXKqHxCgLDV7VluHUd9m8K9iW2cou0YlX5EJuk4XYrAtASuFhYDmp2Y/NbcnTo7esVddJHTt84xp//888+5Grw3IM/syOFmICi22+vAOpS8cBV3QcXeNXdWtv2/lNvKfa+lzS0tj12NoUZFMg7vsmVO6Dbf3WPuG+9B89CD+RzFp2vEVrBc+yO+Y+feuoz66Tt3FDc+MwzeSF93u9+1+07WicCEBC4YFjMB5U+ZWW/Wv+wdCe6iS7927x6xvZ2H7Oycrd/q4IxyCK+ZlJdulnebU3fxjVb9abXNH1wEPt07o2wVB2/JfaZE3hbmUoF58lc++Caqdu8nYcUoW2Nm3o+leeBmKzxuYnZiSLpPb9Z78noJrgkbjVy3rY7M0r3ikydP1h8ydnsqX2JctcNIz/3HLaxMERCBGQjcDovdBWCjyXcUEfd977yQYc03lHn0iYSShi6lUuEkn2g7/+IIWx1rvnvHYmBzccdBRncVXGNjMHkjt5lWW/zQ3ceCZF/nEvZhLN7iLtWue4dtrVM8w0XV7rdr4fDEQMnI4hJQ6++Hc9rdYyGE/vSje2TZ9eTcqEqOK6FbW2toi5HrPhzoU7Uy0GwaNFuWJvhiX16lJSy28bjyfi9vXTkiIAIbEvh4689d13kof6ve8Z/n72tjk+bDhw8dmtlRBySU5llWjg7JViUXS1scTbMC7Qk0sQd/bJW1V7SSVj32PDKtQF8ilmbp9b40s7bmOWZvSDCsljJ89eoVdfGK4Gn5wCR6S2Ti7aE56iYfHXiZoAiXtv/dp2pOA7HcP4wyE+yJ2txtLhUe7n7DODJ7Y7G0slRmUn7msZCo6g6NjnERxOa3LgZ2vRuEjjOBIYH+iUXJpU3pSb4uRUAEZibwj7pytqwmM8L6CKne7qhPQyQRK98Ra5oQ6gKkNP8yoa+MjPM4Hs2XRglE0raE53FSC1h3uQoM+8L00KhhjLuDNNqu4Ta/tu6aiuGL7gdsy9+iMZdnctdnTa8h3OIzi8okDhAu0dzCiEU+j2lWMZbcd0NYMiSnvXQOtHkj9JEbFqM/tiSdWFIpz59/LMQ6m3PGvUa6z3z3vsgk82mf2KAwPmaTaiwzNidJW18sGuaJEF2KgAjsT+ABTYZxzlNIBj/p8BiOh1nEQJVjA6wKTPT8y3zBA8Hw74RfLOBJVv50lUWu5XEtTLAxnA/DQB6c8bSOiqWjbNBj/uWBdaARLheda+RIcf6tPtYPFlH3qz+h78K/aMvDWdON6fjmkeK807HRJMTCLQ0QVm76nRzM5F96P+l3ezxqvkQwVzlQi5zgS4gNkl2x59LWiJHgOaxrfksfUd1cDjeIjwTgEslDZ0iCGpcLB21Do43eHiu8afrBgwe5fKIWzGF8hVMf+DzHlvJiSQ5nUfDG/OQAENxn30n1RZdQTR6dNyqJ3/IYPdQ1xRib7knooBKjIMR5YWqlOmRibc81FuIJgVUGp2WSCR0dG2VpxgWzaJgKSpNMKIwDBGlJ15ioOIGrhD8yEXtzRo3r4o35WQhmLfdLINiL/rglraBeMj3GYpUWARGYjoBF4ozwlcohwaRNlWDFZTZMrGPOZYkq6cktQQyE6szmoXCcn8jML1k4S02U8l1tkYwOpc1adiZoKG69cb8txxILaUznNlpo2yjBLZbv9p1L26R/S7uDRD90X1LYLqkVwgIQ5X2Kq7jo4sy8d0z4UYlYPUtjS9DHehnDMd/GXaItYyHx+SCKTBOVVFl/abqZ2nRfaVTSHMrHPRhPOCV/MMlxgsKJ8rkmcfnGdO4bW4xcIDTqUynmLi6Qr1S5+VGC9OYlAzCXSUck/kYvW7HK0L7ZnAqIgAgcQuCfNoAvnGBXgD1j/tiItd01Etz9s/TyL2sbuzJM32TyxzYG/xqQnTfbXG1Rhu2Q8MUptA2rF7sRf+v7v6pSjGmaeVn7E9Z9kyTCFyvxwGRbC2fjaQYdSsfFfki+leRTnDB/7ICrEBlQMd8uDVYTTLi7WZMwcdVgnIadVIxiP5U/DIRA+AsOj9X5XiP02INMdlXdJroz0Y1+jJ+hoUZ4OsQ0gobMJzaTxD1IPr25qW7dRqliIwEe2tDFdHQ83OjWL774IjgncvBM+9Qds41tqZgIiMBhBCwYX7QJ6qrr3tCb/EkShIzuJlNuESsZz/Lyzap2UEHCGsPbtUV/7Fq6OUHAkRu+NGefPScwnkvbUr+zt4QL4RstnCmW7xQmknFRHDURSKewQiclJ7l0DU+23DCqcaBhOCX3NDbolgB3jQqZ9E5Ovn23mIYIsBIJJxoL4KrAafyILk4IcEmnN1Z3i+UCW3LCcHMFWiZdtqdDtqitMiIgAo0E/vdssQ3pO0lwVowbfSYv9p/s/j7c9LPtxKqTb84FMuwZEK2GM3/8a1tETIXx5dj9Wrap0DZslZnCtEjrbFah7fCTlHfiBgeayQFE+pQ9RTo0LPDBD0O30qf8lZzQVRuBSMAlxvqe29aazMrZ4lxsPk7DQAvPTNi6O3ALloOtNofYqMSEoGHowdLAZEecyNidRuhBy5+8K/P+up8c5mTO7scrCB3HHxF8qdPvB44sFYHzErjfsPi8fSbNReDUBBaFxae2VMqLgAiIgAici8Dtn/M4lz3SVgREQAREQAREQAREQAQ6CCgs7oCmKiIgAiIgAiIgAiIgAlcjoLD4aj0qe0RABERABERABERABDoIKCzugKYqIiACIiACIiACIiACVyOgsPhqPSp7REAEREAEREAEREAEOggoLO6ApioiIAIiIAIiIAIiIAJXI6Cw+Go9KntEQAREQAREQAREQAQ6CCgs7oCmKiIgAiIgAiIgAiIgAlcjoLD4aj0qe0RABERABERABERABDoIKCzugKYqIiACIiACIiACIiACVyOgsPhqPSp7REAEREAEREAEREAEOggoLO6ApioiIAKdBH777Te35u+//+7mK1MEREAEREAEdiOgsHg31GpIBETgH6Xwt5QvZCIgAiIgAiKwGwGFxbuhVkMiIAL/+PHHH10KpXy3sDJFQAREQAREYAsCDz5+/LiFXMkUARG4cwJ2XuKvv/76448/2A8m9n3//n0Jy2efffbtt99++eWXn3766SeffBKKff7556XyyhcBERABERCBsQQUFo/lKWkiIAL/TeDPP/8kul3P4tdff3306NF6OZIgAiIgAiIgAjcJ6BDFTUQqIAIiIAIiIAIiIAIicH0CCouv38eyUAREQAREQAREQARE4CaB/wd/uAVhkURpYAAAAABJRU5ErkJggg=="/>
  <p:tag name="POWERPOINTLATEX_PIXELSPEREMHEIGHT#5C6D626F787B47725C22616E73765C2261726465206578697374657261727D5C5C0D0A205C6D626F787B692064656E6E612070756E6B747D20" val="104,1667"/>
  <p:tag name="POWERPOINTLATEX_BASELINEOFFSET#5C6D626F787B47725C22616E73765C2261726465206578697374657261727D5C5C0D0A205C6D626F787B692064656E6E612070756E6B747D20" val="20"/>
  <p:tag name="POWERPOINTLATEX_REFCOUNTER#28782C7929" val="5"/>
  <p:tag name="POWERPOINTLATEX_REFCOUNTER#28612C6229" val="3"/>
  <p:tag name="POWERPOINTLATEX_CACHECONTENT#28612C622C4C29" val="iVBORw0KGgoAAAANSUhEUgAAAkkAAAC4CAIAAAB4s+/2AAAgAElEQVR4Ae2d8bXets3G4+90gDYjNJ6g9QjtnaD2CL2ewPYItSewO0KdCdyOkGYCtyO43SD9nU/HCENRIESRFCnh/mFTeikSeAASBAhKT3766adv/M8RcAQcAUfAEbgQAv83ES+vX7/+zW9+8/vf/34imp1UR8ARcARuiMC//vWv7777jhn7w4cPp7A/h2375z//CUzv3r3773//++OPP378+PEUsLxTR8ARcAQcAQsCf/3rX//9738zY798+RKHBFNneapinQls29u3b589ewZMwvbvfvc7KXvBEXAEHAFHYDQEfvvb3wpJOCRPnz79+9//Lnc6FEa3bY+Pj2/evAmBeP/+PT5ceMfLjoAj4Ag4AkMhwNT95z//OSTp4eEBRyW807T8ZNhckv/85z8vXrz4xz/+EfKPYQOy8I6XHQFHwBFwBMZEgOma4GRIGwavzw7coLYNwxbFIUHn1atXPc1+KA8vOwKOgCPgCBQgsDZvf/jDHzrEJ0e0bUnD1s3aFwjPH3EEHAFHwBHYQuD58+fff/99+GsH8zacbUsatj/96U+eGxlqhpcdAUfAEZgIgT/+8Y/RBlNr8zaWbUsattYQTKQfTqoj4Ag4ApMiwEkAEiZD4pvO7QPZtqRhI5G0/8GIEH0vOwKOgCPgCBxHIDnDtzNvA9m2tVX/9a9//cMPP3jG/3Gt8hbaIcDaiwOqX758WU6qUlguw5v0TlydhDFe09COEm/ZERgcAQYLB90iIhvlUoxi29abjfD/6dMnorQREH7pCPREgMUmRou/xWgtBf7FdPHvLkr+8pe/8N64XY94ZUfgYgiQIclBt4ipJkOD822n/5HcH7HKJdyeTpgTcGcEWFqF71ZYq+jeO67Sl1EnFjoE0/YqQOf6xL1wiQbEnIGwhuJvf/tbXVK/qdtcQWscx17zSQCnoCl/xBGohQCT11otD94hwF6LPG/nXATGN2yiq9VtRhXkmeGFQimwmqzS+NLIye/cwj/lTZrC21JgsewZ/xEmftkZgShfuUrv/gmLKjCO0EgL9WjE197IeSMyombZe8atjG7yIiq2AKKbxZdn2jbYgJk16Sw01jf9jiPQE4Hqfpu/4Lun+Jr2VXH+bUrn0viYikdS1Xp9wB52RYf4TNsGGzATSZe9N1/eRpj4ZX8EeOVb3U4rDtq6hHlrexFgXk6G1Pa206E+dA6bjsc8v8604ABcrXyr0/IkYYDvsUXSZYnBp9qim37pCJyCAKpICGEJ6SyLsCVVEmIK4jye9HuKENt1Sjp7qBt0tKiH/Muv/K2X78UkEcRjv4a/b7/9lvLyL61RkDYl0Ee1KU5PrY9+wQvjjsx5YaqscI5tS6aBwsDnz5+nkEcZ1v7UlRDA8hFUiT7ApDDI/rbyq/90VQQIYDJTr7MK7Pzie5HuSCDhkocjkyfeAKeCLaiYl2JsinWNLC5CAXuGtBFArzYOAnhjoQ5vlQlIjEOzU9IfgWTW+5a2yP0xM/iro7eOTIIAfufBjk7Yb0tus8FJrTCraIYXHIHWCBg3M3yzrbUgBm+/QAEwh32+c3Y6dHy5jPk/IoNw7kGL0Nu2Ia3odZkLS8lTbhG3fukIjIYAERULSQVTm6VZrzMLAszUu0jF0T84s+/q7vTKyfmfhIwj6RddbRuh52TceeRkntOl7gSMjEByobYm2OjerR/0O9dAYJ3vrvNVFsPU2xz5VwZIcv1HVLaY7K62bYvQ6KPjxcz4g45AZwR41Ui2xzEPGGXJ9goVEbDoiXRHOsINF0NJ1421IxFLQWZXoZ9tIzcy+vTqQigrlEvm/+wSg1eeFAGL35ZckE7Kr5NdhoBFT6TleyoMGfJJ54dUZGPkXwBcCv3OAGDA1kc9WKHMdcg/gs8vb45AUqsjTPxkWwTI3S63jjxt4VDldNdW4yPfxxaEZ/WE1LJzz538tsfHx7Vhg3T78SDh0wuOwCAIsJxManVEXvVXnETt++XgCOzdbLun34YQWSkmNxrxegtSRnv4beS6JIe3O22Dj0knT0eA8ZbMjQqfKltyhi14eXYEkq/e2GKKbPiyENxWg3Pd33LdCoxFD79tyzlLmui5JOHU3hkBy3r8tmvwOytGxLtvtkWAKJe4bsmj3ARI9h6KaO63udOmCNJ/mhoBy2bbbfdOppZsReK3JsCtLlxhtlw3EOOdVgy6Leii+839tmTqC0RsOXMRfX7pCIyJgHGzzf22McXXjSqLcx8S4wqz5bqB0i6r0dZvUxKEeFdYKFEvOwJzIWDZbLv53slcAm1ELSfV7ObNFWaRguK62d+h3NZv2zKzyYhqI93yZh2BFghYJixfg7dAfq42LXoiHLnCLFDgum19IW/LpgiGUmho2z5+/Li1iWqnTwj1giMwFAKWOcunqqFE1p+Yva9DdIURGW3ZCF4AYkS1oW3bIg6DbN8PFFa94AiMg4Bvto0ji5EpsSyAQvr99WyCBgcn1h8HWH7dsizy7FJoZdtw2rZefb2VXRJR5peOwLAIWOYsRqav4YaVYB/CLHoilHCEy7/MLGhQ2Nq6AlXLEcBWtm3r7BoD/oavAQ0F5uULIGCZszy+dAFBH2TBoifShSuMQLEUeJtVdEcu+fyNlLcKTWwb8dCtnTZ32rYk4fcnQsAyZ/lUNZFAW5Bq3BaSrl1hBAopbGWU8OkYcimlWrLQxLZtOW1Q4LYtKQa/ORECvtk2kbBOJNWyAArJc9sWorGUFXuR/TJafduGOU1+ywZaEZ7vQKzl53fmQsAyZ/lm21wybUGtRU+kX99sEyjCAhtYIBPekbLiQS116ts2xZwqRlgo9oIjMDgCljnL1+CDC7EDeRY9ETJcYQSKqLBlNXjDJBmLUeXwsr5tU8zp8+fPw7697AjMiIBlzvKpakbJVqTZN9tqgfnixYutphRbwyOVbRsv2dr6opWP9i0J+f2JEPDNtomEdSKplgVQSJ5PjyEaYZmDblthSTIWlcMAlW2bkpq55VqGbHjZERgcAcucxVD0feXB5diaPIueCA2+2SZQJAuK66ZsgdW0bWSRKBL1gGRSbH5zLgQUDRdGfA0uUNy2YNETAccVRqBIFrZOAlB5K2+Rn2raNr48lKSMmy68LWT8/lwIWOYs1/a5ZFqdWt9sqwup8roP3n61hXZN26aYUB/tdYXtrZ2CgG+2nQL7dJ1aFkAhUz49hmgky4rrthWWrGbb9ICkQlmSE7/pCAyIgGXO8r2TAQXXmSSLnghJrjAChVJQzP9WvLCabdvqAHJdeIrM/KeJELDMWcognIhTJ/UIAhY9kfZdYQQKpaCkk5CZT37++tlqtm3LMaRLhaw1QX7HERgWAcuc5VPVsOLrQ9jW9s9W764wW8iE90k83vrkDdWS22F1bBsBya2XI9OxCy8UkpcnRcA32yYVXGeyLQugkCSfHkM0lLICVDJqWMe2JZsWKhWapI4XHIHBEbDMWR5+H1yIHciz6ImQ4QojUGQLih0hLLl2l+vYNkWc/tLYrMy8whQIKEou9CvDT+p44doIWPREEHCFESiyBR2rNezNbZt/JT0rM68wBQLrwbMmWx9+6/p+52IIrL0HnUFXGB2f8Fd9y209PCvYNsS59Q5JKHPhheLx8qQI+GbbpILrTPZ6htUJ8OlRxyf6VfGU1shXsG3rRkOCXHghGl6eFAFdyRemfO9kUuFWJNuiJ9KdK4xAYSzo1iQ6CfArY6NKNV2c3333nfLshX8id/SHH34AHDJIv3z5gmvL62HgF4X+9ttv2YZETvzxlusLg3AZ1nQlX9h89uyZhd/lLQc0iHqgFYtu8CCKgVbQCP/yroPbDhwLhsPWseiJEM/wl7IXLAjoQwzwf/F2rp8O/yk04UIebn6yBj5//vzq1SumJwWW8Cdqvn//fjIm70cuhieUWrLM16QUYLBhCFoJqkRt0iOKhDopbfpPQyHAYiUSon7pA79AfAqkzKVhg9+EFwXlT58+KZ3xXZuCNid9ZNfMFYHGRMY5ikkZvzzZGJhIXslLprYkFFg1rFTyEctNVvdu4ZLAjnZT/1TmWtYu1gIJ6qvDsMGj+23KkW1kaXdf1oKf6M6HDx/I4Xn58qWOhsIRsSne3mL8DBB5DUSW92ZkKb37TzoCxkBTMrz8+vVrQtDKdw31rvmV3p8+fUo72Zpe4VwEjHqyEMly1sPOBfLSw5LhlttR26a74bqNLWBstEfEqumZorh0OLjLMo1VPKCxxFtH23lzDPMj+zFbbL59+xYjykz38PCAjJ88efL4+KjU32rH7+9CwDJnraXJMGPySlo1xgWeHJ46KoE+LCrBpfJKcdqhNZY1uyj3yj0R0CfDiJK1wkQV/DKJgO4v/cK7CJ24grK+D8GgLWhzikeYlXTLDTIYMB0BGllPZ1HUeEGDdra6S9afAsNZiNSVfBmB0Wbb1lfms1toCHqtEuEgZ5E0C263opOxHIopW/bNtjL10HfBGDvS7KH9NsahLkLp5mKF7PYJFewsI61o9mRNFz2ur/J2dRe17Jc6AsY5SzbbthY9yEhf6IRk6C+x863ZEKtBytgqfTKMfkVPBqF8LjJ0o8NEKuwcsm26CcXPkG4uU9iauURx8aIKtJZHIvMWmit9pqPrS0I9iM4Y56yFWixcJEekw7rEbtWEa71f994EqEEKurct88NSCKfgQeifiIz1EAvhlbF2yLYx/4aNRuXrJUmuHayKLK/Nm7gCuiwXGiZSzblItcxZi5+93m5BcEd8rK3A5iLxgiXUXMjPRa1lkMp0EYbO5mJzBGq3dmcWeGXZdyiX5BcbdyK3rwV90+9rrWn+J4+DDA4lZ4QdF1JLivkhUyD6Bt7y3buPHz8qnS7d7RpXxRTe80FjIgmZI1EGF/qPtTPmviaxRaMUyaKNyaf8Zn8EjK9kE8L0LQap5oUkArplEat0yLYtL9pIds9N3bpuPTXmfdIR37x5o9BGBOl4ljbzYOglAC/G0jK36sJWyPafdASMcxaSiiwNkxeG7WCSNzmxmLctCun0uMptNe73dyFgGaRhg27bQjT2lvXp7ufwyREfU6dJ4p5Huhjh2dDeJFnGsNWiM9opZdmurNyFmHBzrhYl3g4I6Jtegn9UqBiNj/Qh6ohLj0yOoKjZKSIUHCN6BJrnpUEflZJ8UO63ZY/asOoMJTppmReUJT9YLuxgV/Dq5PJgAdDCXUyikdmAJD36MvAg7FuP712P0w6G7UhoOqIEfdDnzSVwHT3ll50R2KUnPloPSicK/ketSUyyPJdET967xtokq4XMO9WXP9mleiRLLi/jIlcH82CDFqc5FEcLfdAHGr0ThDnIpj9+BAFc51AHsuWKYZ4jZM/7bHaGXObDcr9N32zjPUNZGQ9egd0vfTmG80uiR3UuWKrrCXJRj0Sfr+EiR3ydfmncbBM6MWwt9CG7b63syQltXmiHgD5LrPvNrpjXj/idEIHsdLfYpnLb9vOWXdjt17K+3fe11rj/s0uvhyIhPbugLmZPD0NFzfpQiQCpdblrzmq00IGXbEIKiurvXasl9IJ2dukJkYCsQAtouNsjekBlsU3ltk332/S+B5cE6f7J1wCGZBNYaKejbPLZAdxlCEMWvKwjYJ+zEJa9st5p8tes6xadHkk24jcbIbBL9L4SrSIF3Xc66rfptk3vuwp7jRrhoJKe7k+/KGjF/JEkI/YxoO+sJhv3mxYE7HMWNbNxEkuPW3WyIvaw5BZ0re/vDVzbx3VryqduX9/zOmrb9Pw9ve9hYSW2Y0k805NQq3CXnc6WXljRN51Vq/AyYyP2OYvQdPLrNj25ZjBm85Z70nOfvuwLoAUTt21VdEP3nQ7Ztmx8X++7CnstGkHzdJtNp+Tot4tGClPZMNRS04eKIFa3YJyzyPo58uYRI82WALWRYGOPXs2IwC7YkWOHqcNI+dTV9BGxzOGF+23ZLEy97zFhJX/k57MRGyTCF7txGz/WvG1cHLhtqwl60JZlzkIZKh5lCzqPi5YoSFZ140b9ugYCFj2Rfny0ChQHC/r0eMhv0zfboFvv+yBjLR7nM9bZ/BH67baxkUV4AYGskxZoeJuWOWvXUY0jkFpWihaCj9Dgz64RsAeul2fdtq0xLLtjWe0V+m3ZmdfSdxlXjZ6ybLMxxbROIRHuLFOVMW4pbXrBiIBxzrLojLFHvVo2Ts7jDMnsToHei/+6FwHLIA3bNG6ih494OYlAdrXHEC60bdnBNleCA2HGrLUG4mz+ZFIMZTctISZfBpZhm33KMmcxurqlkGS3ABaO9COnWa69wl4ELHoibfZUGOn0qoWs78R8XmjbjINtCmSx8Eaj1S0GBW6WYeO2rZGCjQZ+dim54GCs1gi0GzZr0ROBxZ02geJ4Ieu3MRYKbZs+irIdH+etYgsvX760tMYR6W7OKJt/FpJ8s82CUkEdy5zVLSAJ/calpLFaASD+yBoBY+BaHvSVqEDRocBYKLRtlxlFnNS2TGQIYzSnzTfbGo0Q45zVc6qyBMxBw1itEW53a9Y4bwgsPRVGOr1qIRuThPFC26b7bZaOBwHdGI3EE+3pJFneVNnTbxhEWH3IsMxZ6EM3Jx6ujUZLH5V90LtPLxY9CdHotjsbdnrVcnb0lcckr+G38dZ2S8oG+tHTaaM7C1W+DGw0bi1zVk/wyX40Gq1rjMpGYq3erEVPpNOeCiOd3rlQHpM0DrbBwTU6bXDR00kiTGrBzZeBFpQK6ljmrJ5TldFpg9NrjMoCkfV/xBi4FsJ6Kox0eudCud+mozZFLgkmxDhrcA69pyEZbW7VZX2xX41zVs+pyqilCGKKcXcNhbEM0pDTngoT9nvhsq7t5X7bBSCzvIVkYbOzXlqGTWeSLiBuIwsW8BlUPd8KaD+1NtE+t1Ecw1az6ElIfM/FcdjvncuFuSR6ZH/8Mcby3K6dnT+Q5pttJw5Ii1Z0PqhkIWlBTF/Jnojq9bq2CwXefSV6igIU2rZTaK3Yqd1po9OeGZK+2VZRygVNWeaszlOVZa2zcDr+mrJAIgM+YgxcC+WdFUb6PV7goK1xRjreV90W7rvfZv9OcWe9HHBuratzI7dmnLN6qgQk2RFzv82O1ZGalkEatt9TYcJ+D5b5LgohioeHh54ReDvN2ZXcHf02Uv/tCHYOSFqGzaRDxY75WTUt4ENbz70TI0kLYtN9fOMsQR/sd5dQOivMQdbkcU6eSHCLbKYZvbc72ja704ake2b/050lAOW2TUZg3YJlzuoMvkUfBITOG4HS790KFj0RTDorjPR7sBB9zGtA1dJzPmC/iW0b+ZwN6xG7arIQzh6AP6hD4eOWxRFxp55+Q0je5csWxej8qjMLSSKXnroqnd6tYAxcCyyT2rbQAUDnZ1StJrZN5DpgwfI6KyHbA5ICxeULxtd/dJ6q7IfbPCDZR0V3edKQ1FlhqoDArk3on3SOXVVhAR+g0Lbp+3hZb7EK9WWN7FoIdxaqhbYZh0qZpDo/ZQEfkgZMml2A6uxQdpbOON0Z9UQInjHKEjptMNJ5iS/Q6YXQ+iZrFtq2ZFtT3Nylmj31Er/BsiR029ZIzSxHpDvbD4s+CBquGAJF08KuCWRGoUS7Nuj8mHmSWSnfy7btipV3Xq1Y5lYc7Un1LKuIp1ewzFmdpyoLSYJbZ9qk31sVmPftUWKQmVEokdPW+TXxtdSJyGKhbdNP0mS9xVoM7G1n12TROTXo+++/z7Iz41DJMjVIBYuT1Bl/y3JnQc8XPX20aNcEAkmdFaYKCJFt67wvU4WFpZFC26bvt1Wkr25Tu1Szs15aaOtsbuuCP3Jrxg+d98QfkuxrxM66OrIom9JmGaQhAT03NcJ+i8ukaoeOKbGrMTMkcaB1HstzSXS/bdhcEsvaXCDrqZfGWIdPYSKdugXLnNX5QMiuhN55F9d15di6NYueCA0zjtbLOG3lMclJ/bZwSSIqmCx0zhowjpme5jYJy1VvWqJ/nacqS4xaxPH8+XMpe6ERAsYFqPTeWWGk3+ICDIZahwMzrF5l3adWfps9llIshoIHs25s2GbP6BP9WmzbdEMlxHPwssWh77nc2TWNdk56GlyU7cizDNKw9+kGbPQukqmDAffy2yxrc1HNnhMZnVqGzXRDRcAcv2Bx6Hvi7wHJAXXGMkhDsqeLssgLJBcuRs6QzLpPrfw2oNn1/vJQIdqVLfOX9N5zIjMu0nuSJDjcoWBx6BkqPU9fhKGhrAiGDRxlKZ+rwi7bNt1o/fDhQygOdpdHts3ZmCT0F+ZJZl/wk7WrIY59yrtI6jmRGcfMyKrWR4KNerEsegaMUS9ojLy4biSvU5o1LkCFtuls20ROGyBnx2x5TDJr27J2VZSgW8FOUme9tNi2ziR1E8oIHVkUo2eM2vLKbMHt1atXUvZCOwQsgzTsfa4BywskI2sx+CZu1lHh6EKh35bNk4yQCqV+VjkLhxDWcyKjU8uwmWuoCJJTFCyK0dNvswck0YqeAYYppNmISMsgDbueK8ry5s2bkHgmwMH1Srcvi+tVaNuyB/os80WIZoeyZXm+kNHTkBhjHT1J6iCL6brIBioqcmSfRt1pqwi73pRdKLQz12hlpy0yFeMHuvXJnN1xpFBo23hSH+0RWLre9PnVbm511upSaxwzBctAHnny5AmrkF3fGa/L3RSt6eNkYaEA/zLeeR2JceygpT0/SlDGzjWeMi5Ahdm5bFvktMHF+Nn/+hhZJvBy27bYRhFnVLDMF9EjrS91gsPee/rjFttWECNlLbac2cKiR8dWQk69bEHArjmW1vQ60YshlMrv379XfvWfKiJgGaRhdxPZttevX0eL/mHfsxUiHNEc/kT5qG3TdyD0viNShrrs6bTBuGXYFAyVcM8muzk6FP79icni01MljLaN5Y47bd1UxTJIQ2K6eflhpwVlTmpF6ZE0Mr7TBpFt/TZ9wOt9F4jh+CPZKWzposBJKqbNGOsosG3haCx4vJijGR/MumVGzTnOuz16bDSBx0nyFkAgHE1ZQCYabutoJGPhAsclj/ptug2YNyap2+ysZu+qYHz9xN4VevRW+4kG2y70alXOmq5uKmG0WAh0Fs+gloxObMe4ABUKZxluHDUJozsL/VM4bUhE0E4Wlphi+X6bPuCJSWYpSJLV7qZOsPSbnemk5vGCZT2oryGSNEQm0+fBJEpyM+u3ZStIU0cKBIgs+kAXvtN2BOe9zxqFIs1OYduYnJNmbPwMSXDOBgWXNP5y25ZNuMhSINrQp2C0bX0msoVly7DR9zWT0IXNFpjGZJsXvpnV5D68rxfRyX7JDBqE4CR517sZjiYLd1MsJTFs65QIZsgpiNcti8x45bYNMevWYte7iS1Kc7CO0Uh089uMH5/cuwxkRRa+1X7v4wdB9seLEbCkszJuSWwr7sIfLEBgl22bYri9ffs2ydTg7yIR2emWRazSr+SBggKtKCZU+amgr+OP4KjqBC9ddPPb7Jsru3iPtLbpYFsOY7G3CrD8zetPYDPCBUEE+HqFG1U4fsl0Y+nFqDPH6aGFywj3CBqsFHfNY02H2xFG5FnyldYpJMuvUwQkIVWXyM8+zE8H/vTXIiDmA203edSyMPn06VOTvleNWowoBmP1XOZGxGOmdtHPnz9/jnpZxgbUshVU1OTJD+maDLNN6TMmXuHYNSVjafx6wj0CWrR1LRZiq4BLcaS71s8qHg/Lu9a912qfeWYLf+7LBP7Nkf5oRemjYF4+QozlWcsmPNpsaepgHX0yFVQLZtXQZLZYXmQpR+7Mjwfx6fy4rsktYAwZtKyXW9Ow0HNJ4YZQ7y1bRCOjlcLe9nvWx7CFk0NINuWJVqUR5dElK8UF1UPCyK43e0rO0hdzbgTE+rKDjPWZNCRpLzHRumzv41kMk+5aSPBSZggNvoCNONU1uemS1qKT4CkjNqK84uVVhXsEIt1FiDS/z/qjjJ1oZogo57KDgpVRHj2ljxdGitQ/lEvCDpayEACv0b5QyoaQTjA068HctU7svQMmyezbZDs/x46TP69uRiEUe0erlhI32BMy5vKxdcQ4H+0QSIKlr7eWvdivV/H/lp2w+BnztUVG7KEuac3mVndXvLBwd2Px9YHLbLZxlE2fSRitrRXsK6hH/1f2xWkaRqSDQ7YtaksalYJOh1TrWcgGGZraNkbLw8ODfa7cm5Ib5hrgbVTUV0zy1hZ0UnzwaJm1k8+eclPxWlCJRnYai5IdIzjfe9VgL4CXF+5eQJb6UVpWthFGXLZO/wroGHOO3m92VtQf7/mr7oD+woSLB1dW0BOX++x+76Jcjz4hpKbbhLu0P/SvLTxGoc664JdpPyRZKB+hjh7raMGI3uMyX7AB1gGcywu3DMO9sJT10vQpZcUmBmnvPNOU4GzjOkfhVsih/TboiOZTwWspQEeW1v4VdHSgvFHoOdtvhN5eKxsNxbpcZGO5EfHLZdOdquqaEwY0InbqLhQWyrN7Od2Gzx2EW6Atu2AZTdWZmbMKtig580YBOGc9ojMVUnXUttFWNAuEl3tn55CydmXdq4X+FqmSUQYawybrw+1CL/JHmaYrAmjxMEK5h+VwJVWRpBZNKQu1unhCfHahU73HLcRuItwt9rfuZ2eJUMkp9/Gwt6gN7zMVZLUrJH6iEQqbIeVROVpeHN1vo3Vljm66dxUxZr9k90KhmXb2xtmzXfMuiehbEnQRuVnrRnYtG8OdNprKNr7uTrlj3yBcNxKlt6wrjHOHd1JvrQqRV8UtN/RBz8rBsLH/3weZmwh3L5h79RaR7e2ien1UFNXizUq6doX9ovCtd3PD7g6W9eTEWAShwS8r61tuLTYqyugMn8ouyioG9NZmZlkoRZ7WWuq7/LbQEFIOmT1eVhyaNdnRnV1cHCf1YAvKjFYrLKl0sUDXLRS5YHUf4e7SjXBARSqdvNzVePXKTCZRZChJ5PrmOO6mBRPyqtYsyJ3IAa0Qk9TtRK0ZwYCbcfsAAAxoSURBVML5rjprkyMYUahF9jo4EBr7eKERUvDNN3YTFYm8ur7qIv4l1Ykrol67RHNu5S2fvoqRjiS1Bgu17Mz+rYRrxFafHNZSi6Jhxl6OV8OkoVH6NLKmNrwz19hcT6chLxGeFWwbLYYdRGVwj7oc55LZKqJWLrErB103Hl/PkqzZQ/azS+aw8laZjoTspXCQ8nVH6y6iHvXLiOt1+0PdUfafDi4asoat1opqF563Em4WGdDQJ9Ckqnee5ViOoCpHTNrCxVkmOSuFrQrKjL0WQR3bpmiD3fnY4qfdfWUWQ/YwVdw1Rmsd0wg9Nml5bf/CwYMSS82tQgR+o/lRpzOkeV0+aBK2GG93XzFCxetcQFgjI3fQlqR6tOMxbPlWwg0ZlzIDDaFHQ0mkYylYhqp0t6uAyqEbkIcKHbdnIS+0uYuScyvri7A1L4e+AyAwgfjW7iU71WwAjvmGeKhCabYONsIR78ze+4V1tnMJaERoMHORjJDcsyUH5BfnDQXT/y/g8SSfklofPnwI+2Jd0+gbKBzcLj6LPWZKkWC4Ljw+PnKkOkrPWaohLNjZdSge/Qc65Yw2UkMPTxwjFxYuXzNgEC0aGGbNLBMl98Oba02w31lGMaJcFrVHPpUFbQtVUrCTsatm8Yje1UutynqKX8LqVzHFugPUyJOoQjmNoPoK+uvlgNIvnK7dNdQdHdWf2iKAZ5UH15S3WzxCBsRs0anf17lQGDz3p61VPOzYvTdUQgdnEKf2ksJdDxBdFrf6dR3EO3e4ZXtXNkGZddeP14lJ0q4yNsYHkVWzotZgqs9lmK6kVaNNnl2Dvr6zNY0qLaxjXK1nSX0FowCY1Lw1CAPeUeSSXbGxKlovdEKUiATqetUTkEsKVxFfKIh7ljH8PRXseF+KiUlOfdVsm74+Pc5Y6xbweBTs0H7GCdrAFIAl448CFhFMt/YqmNeoYCdbGYd0IV3TL5PmmlQet/dVXBOULBPBQrDUnNe2AZSi2PDF2gUpi1aAD5JSRLlgwoO74gHF8tr14PWEux4mopM3L0w3JJlyFZGhumtVr2bbGN57+15Tc/odxe1VuFv/lFxHZLlTptF1F+GdPoZtoR9BJ0LbATXCe3CvmpplMWxRgZFTa5ZkTsk6fC1YMLZ5MeFurTtDzbxnWQapUTFOr8ZacEtSjM0keTUnHUWTJoIyO7y3IF7uYx1ZYiSxttwsmEZPmSuhE07RKiZrGOdfDB6UhLyHQFl4H7wO3C3MhnzZy4yOAX21JOaXES6MoJZHpGaX7yw1GbOM3KTcR76pxEK2jEtN28bg3xLwlmkdFk0sHBpgHxUwGM3sR1gjrqUsFARkxi10Humo6bNCJ4WmHfVsHPtkEY3wjmIw9kYWUxl6wuCVhFsGhT/VAYFQ36Ly1uB6AllR1eJL0t+VzFcoODHLuZgpcojJPWUBSLqwZAxj8+CUf5m5MDD8tWCN3HG65i/smh6XTlnItOi0GKjowUgZKqpZ1NEpl3DH+oO0/kUxJI8c0Sy6gf1DK8gL33Va4BReCjq9tnALAPFHmiLAu1W3Tmox4rZeMlnnfNvCGMOY8cxcnOSTY1iNjl4lu6t1k+Nl+gmzWh2t28F08cdZq/VP498J937t7u/4fC0UouqTyqUKwtcWbhWIvJGKCIRHeKNmia5Fd+SywncApC0KSlSUdW5Y08uOgCPgCDgCjkAWAcV29LNtymKWAA6hjCwbXuEaCEiYDnaIG1yDKediQcCF65rQDQECkqG+hf3iSikx/8p+Gx2zcx52H5YV8xtW8/IFEGAjSrhw2yZQXKPgwr2GHKfgoiwgCWv1bZviJCZf0DcFvk7kXgTIf5FH3LYJFNcouHCvIccpuNjyiJhV+JiwwkJ920b6w9auG2HJrZwWhUT/aUYEwlcDu22bUYIKzS5cBRz/qSICvK1+KyCpBAgXAurbNtrlteJb7LnrtoXMxe6HYSvlQwcX4/om7LhwbyLo09lU7IWS27GQXfN8WwgEefPh4k5+Ih3cM0oEjasW/PzTVSULXy7cCwt3KNYiTQtpY+eLz3uFd9blJn4b3Wy5bjiY5L2s6fA7V0IgPOO46y0eVwLhqry4cK8q2dH4Upy2bEASXlrZNj7puXVi9927d6OB6PTURSDc/vWAZF1sT2/NhXu6CG5CwJZtw2kjqyMLQivbRsdbr5dk3ecZJVnBTF0hXNpvJRZNzeCdiXfh3ln63XgniyRMxw37tTht1G9o29jr20qQc9ctFNXFyryBM0xt0vN0L8b75dlx4V5exIMwuOUaGZ02uGho22h9i74tZ3MQWJ2MIwiEMSveL3qkKX92NARcuKNJ5JL0sIRKpiLC7JZNWePQ1rax67aVSvD27ds1NX7nAgiECxflIP8FOL0hCy7cGwq9P8tbBoxopPKSrYjOVmcApBsscDKbwA8DCERXKhAlf/HixcKRi/hKkoUXF+7FBDomO2RjPH36NEkbH6Cw27a2fhv0cdAtGZhiSyZ7QCHJnt8cGQFf148snYO0uXAPAuiPWxDYysbY5bTRUXO/jT627LCv6y2SnqhOJOhJv0Y7EeA9SXXh9kT7tn1FaiY4FBiL5n4bxHEWIbnvguvmu24ivAsUwgP7OOuWMygX4PomLLhwbyLoc9kM1SykJIwZhPeVcg+/je55ewrnAcLU8IWmAmusMOM/nYhAtLFKQh2ZRCfS411XRMCFWxFMb2oLgUjNpBoL5YK3WfXw2yCRDcCk4XXXTeQ3eyFccJEc64ZtdoGG9LtwQzS83AiBUM3CLt6/fx9eGsudbBvUMNklX1EBP3h1RnK92pgIsKoKX1exlcI7JvFOlY6AC1fHx3+tgkCkZtImk0nZ7kanmORC6FZkEptHerEw44XpEED55AU5ZQGE6Vi+D8Eu3PvI+kROQzUTMogAEaiUy12Ffn4bZG1FJvlqeDEDu7j1yi0QeP36tRg22i8LILQgzNs8joAL9ziG3kIWAZIKwzlE6id3suTXTOGn7n/J425kmnQnxDusgED4mUpUjYTYCo16E2Mg4MIdQw4Xp4LDQkkrxYG2I5x3jUkuDGxFJomrskhMMuk3x0QgEiVZryy+7C8OGJMpp2pBwIXrmtAHAV6nHu7WL50eiUYuLXSNSS5dMveFb1wV+Egq4eCeXHphfAR4vVZ4rgOxumEbX2pGCl24RqC82hEEyLRYGzZWyUkbsaujE2wb9GGok9/gkVcR7uLBK5+CAE52qJQI1D9nc4ogWnTqwm2BqrcZIUBsIPlaDwxbWW7kL9o/EtA8+GzyEwFEJg826493QCBKGPHt0g6Yd+vChdsN6pt3lMy9OLjNJpCesN8mpjUK6Mt9drB5w7JcemE0BML3wUMbAQREVmGdNRqft6THhXtLsZ/ANO/Kf/nyZdTx8W02afBM2wYRnNd7eHgQapYCToBvvEWYjHO5fi+Or0XGkc5BSly4BwH0x40IJN+JXDcZ7Zz9NuGfHZr1OyzItfM3NglEQxVwtaMwwqdPn9zJHkpGxcS4cIuh8wf3IrB2aWiB/fuKyWgn2zb4Ydd6vZ3IaW7/RMBedelQH+ULEyMxbJ4/0gH2Pl24cPvg7L3guqxPapM/UneVfL5tQ9IEXtevmuRIABFL14OhEJD0n2WPzQ3bUNI5SIwL9yCA/rgFAZwWXJeoJtG76rG6k/fbQg4x2j/++GN4x5MUQjQGKbMlwwbb4+PjIPQ4GRURcOFWBNObWiOQTLAgbod7s6588M5Ato1w/7NnzyJflbwSZtKKQdiDePnjjoAj4Ag4AgUIkD/CDB9uatBIu1erD2Tb4DNp3ipmhRbIwx9xBBwBR8AROIgAczuOSjfDBrVD7LcJavhneGlAIHcoEKj0fZ0QEC87Ao6AIzARAovT0tOwAc5Ytg2CkuaNDK7qO40TaYaT6gg4Ao7AvAgQeIw2m9qFIgWl4WwblCXNG6k1nr8gYvOCI+AIOAJTIEDULUoSJCu+Qw78iLYNgS3mTZKSFxHynTr/CM4U2uxEOgKOgCMAAsTbiLqFUJAVyXvdwjuNyoPaNrjFvJGRHB3rfvfuXYts0UbgerOOgCPgCNwWASJt0VE2XsPdbQIfK08yqQSc9eMcd/iTv8AwRMPLjoAj4AiMhkD00m3I6/wao3H9NhEVccgoeTLalpSaXnAEHAFHwBEYAQEmbSGD3aUvX750TnefwG8TgDBybLlxQoBYpdz0giPgCDgCjsBoCHBSe3khMt9jOyUN8H+K18gbizPRSwAAAABJRU5ErkJggg=="/>
  <p:tag name="POWERPOINTLATEX_PIXELSPEREMHEIGHT#28612C622C4C29" val="183,3333"/>
  <p:tag name="POWERPOINTLATEX_BASELINEOFFSET#28612C622C4C29" val="46"/>
  <p:tag name="POWERPOINTLATEX_REFCOUNTER#28782C792C7A29" val="5"/>
  <p:tag name="POWERPOINTLATEX_REFCOUNTER#28612C622C4C29" val="5"/>
  <p:tag name="POWERPOINTLATEX_REFCOUNTER#5C6D626F787B47725C22616E73765C2261726465206578697374657261727D5C5C0D0A205C6D626F787B692064656E6E612070756E6B747D20" val="3"/>
  <p:tag name="POWERPOINTLATEX_CACHECONTENT#5C6D626F787B47725C22616E73765C2261726465206578697374657261727D5C5C0D0A205C6D626F787B69207B5C626620696E74657D2064656E6E612070756E6B747D20" val="iVBORw0KGgoAAAANSUhEUgAAA7IAAADbCAIAAADf8TqsAAAgAElEQVR4Ae2d7fndNNLGyV5bAFACUAGkhCUVEEogqSChBKCCQAlABQklQCoIlADpIM/vQRezWmkky7Jsy+fc/w+JLEujmXteNJJlnwfv3r17b/+/33///fXr17/++usff/xBgQH//PPPt2/fUnj//fc//PDDjz766NNPP3348OF//vOfDz74YC1H0Kcvf69evVrbV+2FgBAQAkJACAgBISAEhMCDXdPin3766ccff/zll19CBtwIN/nxV1999eWXX7bnxx9//DEJN/R3FaeRfzUTAkLgnhH466+/wrI//EtoskvKBEPi2/Pnz+8ZIskuBISAEJgTgX/vwdZvv/32w99/fcTZTn7699+zZ8++/vrrxeT4yZMnISfuG069hIAQEAIbEeA5FUHLHoLVqdGs3kB3hYAQEAJC4BQEBqfFzA0ksuGYREkezktwUoJ/+eMEBc1IavljE4VTFnHf7/7+++abbyo7K4xIBl4a67r1LC1AA/45GfLZZ5+tEgRMgBF42XdnH31VXzW+NwRkaUM0HoLYEFIiIgRGIcCDi8V9pVFjiY4QuBEEOHUw5I8cjiSsAgrPDV++fLk41ps3b8iDE1JcUu/2DYm1jeu2uVYlSJLRmkQUvvjii0YRQCnvy9ZUY3c1uysEZGkD1f3ixYvYZ+tlnoMNHFqkhECCQDwdM0Uy+WoWSCDSpRAoIfD/h3E3/uFveF1pGiCjZcLoGCKfs/OsOh+3Y6CpupDXukgC4yKfpb4kyot91eDeEChZiyytzxKIVyS7RCQWsfwlq9PEqZUW94GsXi0IsK+U2BuXJMeYaEt3tRECd47A1rSYVDXZrzWHZH7d7oek1DH9OMNmaBvLCldXJ6CZLEkhlt0Vk6MpSRe7JFC6XVR5twjI0vZWPfsF5Mfmg3FBafHe4N8tfebc2NLisvZH7tYqJPgqBDalxe6qNPjhYg7XziWzSzyFW4YXp8vm/O1kJ2yJpCZIXgCECs9b+lbI6tZNIrDFWrb0vUkw60K528ZKi+ug6W43AvFcmU8iA+flbg7VUQhMjsC/cs9prPn88895uy5vjFvyfJavQ+S3+mp4Y4C3gmwrlEF5Aw/6qz761jf0wb0qC304iV9GzBnb0jenpprbRmCLtWzpe9uoutKVNozdxqoUAhsRqE8TfCx1I311FwI3j0DPlyh4uZUk1XU/6vkMwh6oQfbx48c///wzxPlAxR5DnE6TnzWp8ODujlt7d1PK7tb7WjMV7gQBWdphiq5DfRgbGugeEOBnrepi3sxeEj+JwPoc56p8paoOhe4KgRICq3eLyYn5ZJibE7MvslNOHLjHE2zPuCTPpevrH2Kry86H2Cq5Lyq7NDJifiwCsrSxeFao1derlY66JQTWIrD4Oc7KHLF2rHPb81VWdsfc59XnMqbRbwCBdWlxyIn5QmcuOUkbaWteP7aG38y7Gcd2kakc167cCqQqDSq3XDZUefMIVEyickuWttYwbjterUVD7fdGoH62mN+O3ZuBY+jX33A4hgeNcqsIrEuLcSo3J8YVd90nNvQ5Z3zbp6N4JOTuCvOqxOJOAOet8y/WAR1ZTn130OBV4X4QkKXdj64l6f0gUPlxK6ZpDiLeBhQ3cxrkNtRxa1K0vxJYeXeEpVs7ne0tyRFLathOfAYKbIqTHId9Jgocomrnir5hw4DuqGxV3/ZR1PI2EJCl7a1H9zuS+hLF3rDfM313fuQwD6/C3wwslgDcjEQSZB4EHsCKWVil8P333z99+tRtgBMO/O6EO0Reydapu2/dKE5OUDVCQAgIgeEI8Bjt0aNHCVnS4m+//Tap1KUQGIUA794xX7Mnwq4quyQ85r2lV9M4zGlvsmrGH2UzomMINH2JIviY9YkL7GUenxPDAAcDbuaYVIynykJACAgBISAEtiDAttExxxq3MNndl3S/u686CoFFBJrOFue7HUbXfV5jd/crcEYqHBXYbwhRFgJCQAgIASEgBKZCwH1QPBWHYubSCCynxTzsK1khR1cX3wPbD53KuwX7DSrKQkAICAEhIASEwFkIhJ8vOGt0jXvzCCykxRziqXwacPFDTrvCx9cV9E3QXREWcSEgBISAEBACUyFw21+jmgrq+2RmIS2u5MTnbhUHbbnfI7tPRUpqISAEhIAQEAK3jcBvv/122wJKutMRqKXFvGlXOagwwxtvlW/GnY6sGBACQkAICAEhIAQGInDuM+qBgojUtAjU0mJ+XLHEN9/EneHD4Jxs1ot3JR2pXggIASEgBITAzSDAqU4dLL4ZbU4rSDEtxv4m3yoOmM6waT2tdsWYEBACQkAICIHbQKCSk9yGgJJiBgSKaXHd/uY5veD+VPIMyIoHISAEhIAQEAJCYAgCnOqsvOw0ZAgREQIg0JkWP3z4cBL4+B7FJJyIDSEgBISAEBACQmAPBEq/s7vHWKJ5zwj4aTHLstK3igGLz6J98MEH86Cm48Xz6EKcCAEhIASEgBAYiwC/n6Dvso2FVNRKCPg//lw/QTHbuQW2rl+/fl2S8GbqOe39559/huUKKxN+FH6qxcnN4HzngsjMbsYA2N14+/YtQYNYgVCzbWcMx/ne5B0O4LQEnz9/XvkAwOls37nh3d6U4afF9WXZbGnxfrvFQd9MLYszijkGLQf+8h/faPzxxx9RRynvR3ZeOkQjBx8mARkSdGbczz//fDEqxW7DDL0I5iLB9gboBfT4Q4mBYQqhO2zwB3TuF7hDIOZjQBTah7toyznN7HTvK2kTuLD8cBd7Ptj1SlyF+levXvGqPgbvPu7jC0IYPH8EjdtYVN+bvHXtV+6GGYqIN0TvR8bVJ0+e1PfpKlLvd+tcwzs9Nt72lPHg3bt3uek8ePAgr7SaX3/9daqZABf95JNPAnuuOMZ5UgjTW5wwhe1YaihY/kQvclP3g3T4Bh6bfzKG3xl59uzZlvz4+++/Z33szm2JFOGSCY8cjgji3l1VCZ6MayBYNmngxNQqgAMv4FRm6JDQu8DGQ3SUiRqgweixEit0mC1ob5yQ68M27cmYf/rpJ7cjKLn1jZWNtlEfJUhnKRqXCLLKN080s5m9L1ciZhAWqK5FATsuz1+ecxAiHj16lBAkOPBQOKnccrnW4BkL28ZBcoa3sHFY3wPkxT4JqkGisN1OeRRcwa8D2QpNxGRQc3DKbtwoRWwL3UEK/i1NZNagXlgLe0dcNQYYC255x871OGv28uVLK9cLQ1awaxGApQ5Hmzk23sWUQVqT/C3aGV6adDn9kv0PQhj2185JHGvq7sRd/DOh/ObNm8Vd6hcvXiS9Wi7Bn2hiLAW5IMVqJCDPv5RJ43IGaNw3aMwYYNroi4W4o5UTERaJIIv13VgAHLKTeETEgT4sobIAIENQpgassBlrDJ5UxqjSt8SP9eor5BaVDwSTa4m3u0Cio4PNDEW0i5ZjtZ/3JVoApVXuQGN8MyYChVxS0uK4zcYy5p0MgTYZgqGDwfNviBhxYAldtoeLjcx3dD9AXuBKIF11Cc51uXJFtNB3vXtVlMhdqc6n3cWEjomr2C1ixkG4BZmWNtA0cfoKBxgejE0bG+9nyngvt49c94nN5V2uWLPF+OKpDmeznJVCgtXaMERQMAqEzsXuiaWGvszNSNetlFV5QDIK4yaJJubEHBP44V/KSXgNPCMs8T2htvYS4iQEBiBgtuBAm5LNA0WJBxulr7CoWcZdNeEFNtyJMxfhdDMD83bcEqz2874YKGwpn5uxUqCDAbMrdMQllYnhGamYWxOZ9tZgSwHieYKFMVdo5jEKMU2cSscZbh0mL9o3ZXUUUEodrlxrLaO43r0qSiSuVGfS7l4orlZg3JIWH2Z4YD5nbLyrKcNJi+O0JjeyLbZlbjZDodv4iCwBFkIb3mKyUM7hoqZ9yonzxVW7OHkiC2/dWWZOzZUrVJr4FBjRwj1EKgyASZ5zkFhUusQDueUY/w7xCf3GvMl7k2nxDGY2ofeZUcFbHgMx19jZrXFcoIGZkFlgbJZmV0PS4jzBtUFjrvIyXhYn8XBFx/YwlRM8puZIeZUWm05jA240MOtL4eC4ai6WF7pTlyMND8QmjI33NmU4aXGer8QWVkkUYme4RJnpgT/8Fs8n2Y11H4tM2RbZFi5BKZlICBlJr3BZ37wxoGzDsiP0QCSfyBkduYx+ewG5AiwBGRgricYQRpYuYa7l38Zxc7LdkctGhyUYSFRjTNYL9ErShbq1054/hg7Gk/QN2rd/uQuSQEqXOhvJXbpULBP6MNlOeR4zAzf+go2d7n2GOfzkegQ0a7BYsG0V6CBgnFWYMWxPi02PRjOPSBVWYcw6hgLOuNYyK/SH3zpe3mCcZp+oLDeMBEMucUaMmb51BGiQS5RTY0QCO2kZNDGkkoJiViFbmcGhU2csuQtlk5pCiYGkV3JJLyMSZKzH1aR7uEQROT7UuI0HVuZqOsDRgJ0/s71K/DeFGj45e/k8G5BEtBagDAHowFVLl7jNwMzkb1SOgMWxqsSCE1tEyFjmGyvnDhzEN+MLFobl5YInQNllC2Jm04DfYXmBGdf6u6klApY805qF0Vd5jpsxMAcYzfZCPBOYstq7W0tTRFDfqvBdMh5IAYsN0VdwsYIsDLcTNOnmNLMSgKbQYGPDvc8AZCBzWyuAvDVoLMQ426RiBClsTIst8zaaKBT0GtkLzfI9MBfYVTR3ajyPvDknpgIKBMlVCLj2FghCapVrJ+O6Vgdlc6WkfelyhrgaeDOfigGnXOJ8SH2u7rMc7azYaLDf1ZThWFVidsnlWs8fYp1HEslnCxAI0SQ4iesYWG0ClF22pFbxigr6YcthrdRmwTY0hYFTXUzWyoHJwD9Zy9q5OSQ6Ri0U1hKJZxcIrsUtaR+Hwhbdxd1d40GoxnV5TCovJyuTtbxBcH4zcwHc2/sC1G4m0b2qdJ3R7Bwby/XbWBNbuxHsyN0ZLvc+8G9k47Bms8nr8hMUgdLXwkK0NyWGAn7dbXXx6Dll6AdXiptVyrGk58ZVmCw5VIX/jbdi8U1HJzraKbHxPqeMNC2upHfBMm4+LXbdDw8hVAUESpHFDUN0WZwCS5hjkWsdm5BqDmyFUVNdvHNgxOHQwkfHrODmIiWES2jEjC2iXSJi9aZoZOxIPV0z6KBj/Fgh3jBmlLWLh0uY2fHeF+A1GzbDptA3BZq+XJqBfreVxsZprHYEipLUHXZl8u5RmFNeN2qhjo5Im6xMhqyfgyLcuWBVaJ0qrrqRAcz3sDpoTmh4LgIo1FgtKdedkoBuMQrd7ZSRWlUJCAvBi1DuZKaHkTUjM5EpYHAITqGS34QGca9QhmCdeXcVGPqWDL1EMM6cjJNRG8ZunIWT4HUdUwJ9XVdfNc0nFtvHRoKnSVpRd9LFLktTJnxam75CjFVHxnYJMzve+9BFDKx5zZBAF++1GGUK3cSTLCrQXIwwFXvLCU618ZGzh8gzyOtqlki4lrfYKobELtN18nApDNQ+ocwWV10nRSiTd2xhQsM7Pjbe7ZSRWpULfey6A5ezY+14ILVYXosmIfmrpyOWThmFljBUyqch0pGW2dBxYW2wdsF0Z4KQBRJE3C6LlUnwDTwD9WJHawDCsaRD7NNS2w78XYngcPucZ5J2cAVcVzGzWJuhjOD7eR/6CsTjcbvt2cwyFErhtC8tdjW4ag2ZsMelmXosft7slJrJ5Y03Uw29VXsQcdrRMlOs0oKLXvsoFm2CaKfH1SPTYhe6GRzNzMwKu8ZGF4cwdMccZDzHhSGZSUwwlDfCsjotBqlVznnFxjnKGAGVLZMl+mCZjgsBFDNui/jusj7w0DJiMkRgNRFhSFBz+QwpBVInbLRfJqyGy/buyby+MXiFcS0Edzg/FOAhF6pDlQkIRrYPbVd9gc8O3vYzsxy6Xb3PUI3H7UM40Ve4dIHqiKKl5VZ9oe6yFFe6ifv2JVw8RF95fnndBRVWhKO1iBwLOCQ+J4O6OU27Yc8WVy0mx35KOZF6+2Wsl3isGRwt5ieUd42NdztlpFZVsgnTR0dA326pB1MwYZPCHsEL0ZIAFA+6au8hoORSa4zUdZxLTtKRVMUD5Xt1INC+iEyiP9Ri4n1l8wKCTgcFAmisRCsT2TuoWZdAp1tA1zACzanMzOBKCnt4nzvXdiNsmooLbtrdEUUTOzdw4rH6yvivUQuFDnvoG7rS6xLyljy9JfsE5IA2FlLBofuWC2ALY2HEpPsQp9gSV11XBcBufEodE8HNNUrt2+u3O5oxkxT2iI3IdbdTxr8SfBcv6z9Qvtj90g3cGW67RBYfc1LuVlPeLK4hfsWXoVyKKXnLjpqNsPBT9fmg3WZGx+fPn+cEV9V88MEHq9onjT///PM8AtKmEmUSCvklv0QfKr/++uv8bkvNnZuZC5G70vvyyy/dxn2Vrnl3kPrhhx/yXh3xoYXI69ev//rrr7zlkTWXkBdPd7MoTOj333+vwPXkyRNApgFe+dNPP1VaTnJrhrh6DBSXMLwEio1TcELNLu92ykjT4sWEwBZ8ht2dFEh0Pv744z2EJba69keC25EDuQnZH3/8sQfngebGudnN49vNLJf3u+++sySyW+pANifeSNDNt37++efubMOCtUu5hatLmxmKGO59r169CqlJgt5Ge06oDbnEnt2F4pDp0DXyXRfSi5hcSN5vv/3WNZhHjx6VxCQPDu5M6Pvll19Kzc6tz61ihri6NyYXMjyDYo/YGIjf7ZSRpsXA4aYppoO7LbixbxQaBMckM8bWqVxcpeQMjNqdyimXanCe0q3uejcJcKk9fPgwr3/69Cn7Md05KAQ5XkkC2p2DljryEDPndrHmt99+CwkcRthhEkb/uma2h/cxzRsycWGPsWL6HWUWVG4v1/jdlpXKJPKElu6CoUJk7K1ryYtT55MmOxGPHz/OYWEX2R5H9EX4nOYeNa5pnR5X95A0pnktwwuc7xqv7nTKyE/GuFHSTIe7eZcbqzFh48IBr6FwUo3n7PxtOd3vbvMQtbfryE31SN83Unbtrf0MHKPnc5Ipjkec7ceUNwqSdHd38vrgMuS3GIaxN7mZme7iwnDvKz2O6FOQYZsXTHexOJhl3rJSE/eNy0hR6dV4y4WCubax+x7NYhnj8rTyulEXzhO7hX8MLEi0KsR1gOye7lg16FRxtYRwBzKVLrGxxeVJDC9mycqJjVWk6751b1OGc2Ldnc5NB0MSrJJ6MH2SGP6wwvBXarlrvQkbF4ZkJLuyHYjvFz7cCX77Mml7WuxOALHumIpogwYxqgNUEIZguJgHK6OgtTyEvru63lqW9jMzAyouDPc+8oOYvpUx8rVQ1Nu7XrMqLS4ZEjzXh26/a+JbYbtft4+etLyovGxnGHpxIfZ329gbbmYJhly6UXFVWuxSiEU7Mq7uF3AMuvkNLwbfysNjowEytrCfBg2KuLAFFucQhfv0xMZrf7ptXRoLPF1i6E/+/uMkQPh7MOKPZ9CNPFSa1WGpdLztW7b5caKYHO+rbGzAGA80eWLOaT+MiiOqPNzkDNkQq6hIzdkSFxw7JVzpG9+C1XDpJlhxyxsuD/e+UlrsquxcYHmO6TKwK6u7vo3gimOVF5WXN30t6zVZKNiRCcJUEI0lhzl13HK28pxxdT+ULmp4w2PjfggfSXkLLP/OGXV37+Jm5K/DX3+J6c9Z3nKmc1eJOEHLJmgYgkXLwfMZieau0jUSJ8upvOMSEwEf/uwMGdbOvMV89tlnn8XNhpRJZPOXJkmLV02KlkbnpIYw2UjkXDMb7n1mAIn49fVV0viYy9Ix34FpMVIn+x3J5TGShlGuKy9RCKUk0BFtWIdbKADqUvp1JMiNY80ZVxuZX9vsooY3PDauxa3U/rpThpMWL75BhZ/fYVpc0v2R9Wxw8iQC7+Vfgi/ZcBKCj2Rm17Es0W8cBaPliBVvhDS2t2aAyR+XzGc8NORFPbu1vWBzYUKKtLhxIJaggT0S98PC382bGagmGrHLgbmm0dxYIN6WKOz9xKM07q7115UXDyXlzbepWIPZMoxE8zBH3q6mOePqdrlcCtc1PFecIytvbcpwj4/UN4w5ROX2GlhJVsQfh4zJ/zgjwh+Duo+oct1zNprQQ0c7o7yWsZwmS/y1REa1Rwpkr2skZziv2c6P+xCfyo2UXdH6XiOgVy74qhoU3Td0CQT3pD65V6l9Um+Y4wLJrbGX85hZrq/h3geY+SihhrgxFljTYDziqrPFiB/3Paw8Fod2aleXtxKFDpg6DWf3ZDAzozVoL1QkarTG7XEVx3THapdiseX8hpcjAM+Lcu3U4IanDP+lDbw3V4DVkJ7uBPQi2ZJvGG+r5pvScEbNCu15TIlmRz0hzE0ZjSsUgbw0Y5q3ZUAJog4Gki7uBD9VWgzDiL99w2+7UAZdKQODT2tTKYRIvWvsm83MzLytMNz7KtM8sb6ijo5brtesClOGw5GFgS6wFrQjxbSxxsrrLoZ39eIc5IFpMcRPj6v7zWsGnRnDkYVVhpczNjw2GhqVws1PGX5azNyQKyCuqUC29y3X2423xmyjzqRRs8LBxse0HfIhY8AKJMrcrUze+4UPd4Jf5dUu7G7qj4xu48ZK1nUlAA3JegGN87yicbh6M0jlY7XgRvQJHVdlUXVm4rtzmlmO1XDvQ/B8lFBT8awYuvay6zXtCsUIS6y2E2nn9vSWNyNvt9ePUoE7URJSttA/Ma7uN68FQC5heHkoGB4b6+ZxJ1OG8yUKoOfosJusmFZOPNOWn9wyrihsTIZiUqeUARbwOSObHxpmB4LQQAOOpepsd107vBXOeX/mgMaDNzk1zpnVLS3vUqpxEyN7ka7Ui3p7aONSqHRcvHXnZpY71yJiZzW40DnUIRDdjLzuYyK8/hI/9VxS5VRxtcRkX/3NGF6f+Iu97mrK8NNiMLLPyrh4nfgurbsKNyYn+TCC8bOqwAdxSMXyg/8sUdjEIp7u8bWEVRxeqzEvgPMDvyx/WU6wd0KKvGrVhCLc36laC0Ipqa1/jyJ+2W7sKkhmtsoM1qpb7YVABQEm1sobn5WO89yaJK7OA8jNc3JvU0YxLS7N5cEC7PHubAZx3TUf7/y6X+AinwsLtdmgvhA/LCdwbFJktpBZYGC9oFp/HhKk4/3x7bs72KR71rC+YWx36564Vgsys7WITdv+QnveQzC8lryV70VWbg0B6jAi58bVw8S8luENh+UOp4xiWsxcXpmP+WjU1Ze8w61nC0Esz92AJ4Ejn9tCWX0TBNh5ZbcDVFlssJHMs043Z7Ve7lrF7jYWXFfCieChRCGkxexrDtmxDqPIzAIOlSdOE06BpfVb5TRkyaguUX8D8uKz4aEfsuTijHoMNZU2T4mrqxBgT4S/SpdcU6HxrTpaBQq7dZ9TRjEtBhf3zL7hZbtZVqNCHwKcFXZzYo6WDkyJ+ni7+V64PfvBBL6StTOHsc28EQdGcVOxkhPBUsjP3Hy6jxmZmeFWOTU+4RToWg6yTJjBG8JbCleXl8NR4SvFrGkJ7Pzlh3ZoUD9DtQXAGfoeE1fbJWUXL/xubgX2qxteOxqNLe92yqilxaz/KrNyaUZvRFzNAgIkQC6SbGHyfoNQWkSAnJUfCCcKL7asNODZCPvHHEF2IyM/HF3p23jLdSVX9RC0erdX44hxM5lZjAbqzjOV0CBs8sWNTy+XXhudkNUhWF1aXp7/2I8KkRBjafy5Zw5pVnlYNATJLUSuEle3yJj0vbThJbJsv7znKaOWFoOsvQufo8xehZ7v57CsrSnlPZYYrSV4b+3Dj8AxA20/1cNROTLjPGGC+HZUS4rOdy8QJIxImB71sl1p9Ls1s9IUOOEWbOnt51tNi68rL8/oza5Ihe0NaRbt7sMoGtcf628PO90UrhJXuwXMO17X8HJZttfc85SxkBaz0q1kxpVb27VyDxRYV7jTMDEU5A9AgO0KeODvgLF2GsKSgyHJK7CTGeesbs+5oeweYs4TU6spBaacvXoN+pWZJRBdaArEckqnHrebZQLLDJfXlRejCo5GAE/Ov+GDuRJpXLLD0xVxlbg6EKjrGt5AEAKpO58yFtJiMOJRvvtkmVt49aUzquHGtJagJUBJxyGveSU03UtSScbib9pNC5dtt3JIWgxl9+yQTRLu0I2V4Jy3zF+8C1bBpnUys+Z9G2tkZjlQtquX3HIXRUmb4y9LydMomz9eovqIV5SXiTKoA9Nyp0Xuuk+i3MZ1fI68O8rG9ourA9G4ouENFN9I3fmUsZwWg5T7ZfKAIDP9Te5YmH3sV2Cn1k222FRg2do9rkuzm9qFOo4K34i802MQHqq6K8w4BnGkL2w4jdoqlpm5NoyLuZlxeHbsdjmx0n3OAD97cEs8Zz2Wn+05UvzLyYvbhjcQcHD3JDHoYXLuLeZQuh8J76qx5o+rq8SpN76c4dXF6burKaMpLWadV/m51NICq08li70mfFV8kWe3QWlfyp2tXQpu5c3g40pXqSSbxJ8rDdpvMYEl+zqjfibGTXbjtNhe73NbtotgLWVmBkVScI970mbCHIUI7E7YA1MWAwcL5DsJ9t6Y1R9ZuJa8LCRsEmQLqbKpUTpkTPdpn9dNEleTgLzWGsNew2Kvaxneojh9DTRlNKXFgMunOty4zC12LI78ZsLN7IaWBNmYgZXI9nnItXrF+eVGzpNt3Y1B2ZgpJbthc46pMSQ6LI0I0NZrS6FkDzIzcpT8uCdQj801Ry1T3ScYKHfUUjDYGBYYnCix/y0W2Nf3QvKS1Iasi5x40W05MpFbHd037ob0gdzYa4a4ujFemRsu0rmQ4TWqb20zTRmtaTHI8sGOkuuywXDYQ7c9nhuutZsh7Uvr140T0thJfYikhxFxn1H2jZ5Ez8XZrnEUdpLc5WWYeGz6KWXPjaPEzWRmMRpJ2Z0CTQtJ477LUfEKC3StYiy3Rs0dqw+Bvl5XkZcNo6BiEGv8TCQhOl9mH7y7tM2ynCoAACAASURBVEopM8TVyh58iywWBnPkk+5XMbyE7YGXhlVC834ykxVpMRjhHiVoeOh2zMPHgS6aaH2SS1vXdvDDZs+qaXjLWB3s7d0Ffx61PIuRyXd3tghSefEuZGkE7lEv21X4jAWsNHNv3YyZkcfkS32saNRbUITE0taLC2y9spTED3y7w4Y4PS0GCmMmhoXEfR55iTZhIYHPtkceMjx3FmN3ib2nWNhJypPEVTf3aDQGOxhQ+SkfQ3t+wzNWjyzcz5SxLi3GnzEv1zpRDz/1vrdXM82UljJH2seQsUowbplHbbNnLYcb1+Jrh9uvvZ3N3ThErIU8c9pCvPTinT2KHZuRyMzqyiJByTeQ3HmxTse9Wzqh2xfEcFL37Wd3oeXyU69kMRAYO+wDkXV+JpeXyc70uzbwVg4ZN+Z5deiG350hrrqhrHEbKMRzPL1lppvc8IYrNyHo4kybeE5MuixernUQI9iiL2s8rPBu/R+Lhsr+GTPKepKtPUoKMzhaCVXbGTUrMG61R89NW7/aKKHQPRZ6CRO8O6m7LIYH+vRy7yaV7tN/crik2dpLV6e84tlIJ08i2/uWhkhU8+bNm1LLvvrKC6zYwNjhElnM2KY1M+PQCt2sNmrHhYjUsLF7qVnplT7kwpVKvRbrXe8eaPON0WCRz1EN5pQ3WZ/0CeuGvlHW7pofi8BGVieMq+4We+MEFILJKr+b0PAsJFphlLXEVuHGQ0bsHmvvzMTQsEI3qwGH92I4VpUrW2jcAohV1Foax35eSixa6NTbkJQYuFbYaaoorS6wyzqT7t0QyPB8wDfOrUAcz3thPTRAX/mtvMbVeGPfnJrVhFTe+AyF9mk+D99Q2JhZxguAxrBr4rQUXAUFwbfjmTNwITM70vtioNwp0HWZuFel7E7hZuRopNJ38VZsn0azL2iEsWzegtoWqRc572swm7yJtXRrM8mtTZXI2wdU3MsF7epx1SCyQksCZDi3rwoCki6GZznakbHxzqeM/rQYu0mig1kqBXKddg+MnblUjseiXBq91L293lwoFofyHol+aayOOBvWCcAe+MzNOk/vzM0aNRVy6ASWlqhUBz8hGC7b9+rctHgLV4lSNmbYJdndgIvsawN3iX5cn0hkgE9oZiVW9/C+GCLK8ao7QIQ39WnfpICCu5iE/kaJcrKM1Tdhw4m5dgitCTIzXE4iLwjnoXVLtDFnTAp5uF6rhZxPhrh6XHXDJu5WB8eMp97MvWt9TUFnOZpFFeMkFDZGElfq0lh3MmVsSosBFPiwkkRPdkm82D7No/XYGSibIuP6MKjd6i7kNAPl7XHKZak0XHv8gqxtTRnaIUs2RYRCMsfb0C1+VfITKPdNxgENl09oYlQtXEHETYuhgAM3Uoj1AkSxPSN1fHdgGdCCUuJ/GXrgEDEp03U8HOXZzKzE507eF0NEObdGNLLWvI0IfTGnsfYZM5zn8SiU0eM2i2WkM4M/BuRFlkoNzpWXUFAyTmDvCxTxXk/imFySkCURu4RMXk/HnCA17Rn8WLsdFVcJ6WauJmA9V7OZa1WsiyE91/CMk5L57eS2peFWwXhAZlLicwssW9NidIalllwoGC52DJQdHg7lxCJzUZPFnNlQSwGWwh9zA87DjOKusM39iCnwg6ZpzB+9/iGw6expSa+N9mfgJzs9cGucmyJgG2Rg2wbN51FgN1iQEXltiISgXdKAZjTmL/SFSKICwyo0o73xYHTiQjAb2INn65uTzXkzJYIAYyVsVC5hKWYgwbPSse9WrqBGjfcNV0K7cVDDOYEllwLFtZiZ6RQd0f4s70vAhJPYBkI595GkV7jEOA1kQAi2Z7jlZKnBVmmACkCVv4CbS9ythLGcLDyArds+roTbmLdGM4gpHF8+TN5gkwQEYEmmmBzwUEPLFtgBDeII0kiWZlCmPcxgHvwlo6DH4EqQ5S/wXGKSehwWSwvUaE/fPKjCZGwbgdokcRXOc+ng1rVGpMMTac+/rphur7zyMMMLQweF8i8KQuOMbuDnslODTjESs5Cg1kAkl6W9xqJZMihjtRAxE8Le4vbzTxkD0uIgMJqoaw5kaRCUh8JimJIypFw7oDJpGS7j+OI2cCtxkkTZ3Ze4nDtEeyV2444OYnhFiQ69gs/TNwcHkF2acSV2nxOP8YwbryrnlHNnWEUwNE4cDObN90IDQkNSCSdYVC5mXEOvROpAJ24zvIzKEgTqfrGdgXnMbCrvS4BFC4kxoCast2ISGFhsh3S3OTiuT9SdX+Zek/CWX7rcQhkeSmZPSGGgePQ8euQDTVJzjLyLc1mMnpXBvAWlBHzr3lhIkpJVBuYOAYWc7YTsVHE1j5zIBfhJ/IRnk7cyjeayuzXHGB5DTxUb73PKGJYWB0vC+BoDCvkcMw2NsWb+KPBnSZ5ZcyjQILH4xHAt0CT1lcupjA8+S14HAgBFkCIW4Of8S1gEEIOIuyWfZ14sQUp3NxrCSUzcRllbyCd4+FxLJG9fT4vjCQOsYtkpwxINAowukmG4RWOrGNXaW7GAjLu2e0f7ScxsNu/LkcSncovFihJPxKiSZhhYTC1JL2KN5+Xca2JSlbLLbaBPXIUsfxhYwioNqLQMvkJ/tlt7ywtouXYWaxpdGF0skqo0iKMcelllYC5ZdyKIycYjThJXMYA4vJtcWDha4C++m7jkFmPe2/DgbbbYeIdTxuC0OBhcsndiJttRwL4xxBY7ptkq65/N+IKMmCDxKHbpCmg0y9PEBCvEJKglBInLpZ0kuoN5ZdDGWwyRcJJPyY2k4ma5vEgXGsSxOwyN7LRPZI+pJeU6LIk4Qy6NeThptPMh455uZnN6X44tSUBjEoOZoU3kSojE6UVib8lloJB0X3XZzi1DI9eRJrdKkMbG+8mrtNhC07RxNUxtiRMll/hUZaZrNLO82X6Gx1hzxsa7mjIeoIbEkgZe8sFzfugSG1r7+XpSKKYTAveoH90dKBSk+JWvhODwj07zUXeg41vlfEMbx2a4gCF+bgvixt8aDaxCEAr0Hc5qAsXBl/zCCz+EwS8aPH/+vDQ0bX7++eeApJkiUAAmP/LMFAgFfmWj1H2/egyJX12CMay9/VeyBvJzRTM7wPtyhEMowxNRVmxCWBH2w0qy5Iz8ODABEDMLxmZWl1yO9UoMnugBq+EvDh3YG9we8DOKOYb71QyXN7axsarZD4SxlC8UV0N4j30TL+OPoLq3nQ83vI1KjO02kBpuvfcwZeybFpuOgZIMLxgukZowzZLIZpeQ6gVTDlF7uC6NExWEgBAQAkJACAgBISAEhECOwEFpcT6waoSAEBACQkAICAEhIASEwDwI/GseVsSJEBA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GgtPgs5DWuEBACQkAICAEhIASEwEQIKC2eSBliRQgIASEgBISAEBACQuAsBJQWn4W8xhUCQkAICAEhIASEgBCYCAGlxRMpQ6wIASEgBISAEBACQkAInIWA0uKzkNe4QkAICAEhIASEgBAQAhMhoLR4ImWIFSEgBISAEBACQkAICIGzEFBafBbyGlcICAEhIASEgBAQAkJgIgSUFk+kDLEiBISAEBACQkAICAEhcBYCSovPQl7jCgEhIASEgBAQAkJACEyEgNLiiZQhVoSAEBACQkAICAEhIATOQkBp8VnIa1whIASEgBAQAkJACAiBiRBQWjyRMsSKEBACQkAICAEhIASEwFkIKC0+C3mNKwSEgBAQAkJACAgBITARAkqLJ1KGWBECQkAICAEhIASEgBA4C4F/nzWwxhUCQmBvBP76668///zz7du34d8//vjDLilT/9VXXz1//nxvNkRfCAgBIXBpBIilcfwkeMaXH3744atXry4toJg3BG4/Lcaav/nmm19++SXkAR999NF//vMfsoHPPvvMUFBBCNwMAkTnp0+fhvR3USiaLbZRAyEgBITAvSFA5kCqENKGRdnJKxbbqMFVEGg9RIGJXEWkmM9vv/2WZdx33333+vVrlnfcwsp/+OGHhw8ffv755xcVKhZQZSGQIICF8xesPbmlSyEgBISAEGhEwNKGxvZqdhsILKTFv/32G7uqDx48ILn84IMPnjx5cqFUEm6//vrrkp7YPyY5vpA4JUFULwSEgBAQAkJACAgBIbAdgdohCrZa47SS/Sf2WX/88UcSyvlPIMA83NYBYlONpySk/vVmuisELoQAi71nz57hreGABBse2PmF+BerQkAICIHTEWAfMARSOCGWEkWJpadzJQYOQODBu3fv3GFIFplf3Vsco/n999/dW5NUsgfM9nYjMy9evGBfubGxmgmByyGAO3CY/ueff845J+6zgMzrVSMEhIAQEAIJAsleod2dPykyVlVYRKB4iIJ5tNSZZdP3339fujtD/eI+cczkqsZxR5WFwCUQYNvjp59+0kshl1CWmBQCQmBaBPhuTyU1mpZtMbYKgWJaXH9ewDmKVcMc3HgVe0iqE8axgljzcJrc/vQBrxic65a/+OKL6zIvzoWAEBACMyCgQDqDFnblwU+LF89ITP6e+9rDlGvb76qS04lPrtzT8bkoA+3Hii4qoNgWAkJACOyNwOUeu/GokL0tHZZrNwz/lbuPP/64TuL999+vN9Dd6yKgb9leV3cVzi8XzSuy6JYQEAJC4BQELre/wDHR8PxcD34bDcbfLabzp59+WiHx5ZdfVu6efmtt1q6MIVaZ9s5jNG6mvNYpbkZwCSIEhIAQGIUAr2qMInUMHe1zrcW5mBZXXkQjY378+PHakY5sz2fX2ocjJ76cobdL19FSaXEHaOoiBISAEBACQmA2BHQqcq1GimkxXybmy2U5OZJIPl2c109Vs+pd0VWNpxJzJ2bqb1vuNKjICgEhIASEgBAQAmMR0D7XWjyLaTGE+Jrvmzdv2HkNj1/ZJP7mm294G2/x5PFaJoa3h8PGZBfRdOAmxn/xbcu4scpCQAgIASEgBITAnAjoK1sdevFfuTNC5JevXr2yywsV+MrYr7/+urjxuepTbhcSv5vVRcS6KaujEBACQkAICAEhcBgCZEGHjXUzA9V2i68uJD/UV/nEIKdB2Auf/1esD9bC/CdkDgZEwwkBISAEhIAQuCICOkHRobVbTouBgy/2vXz5MnkDj9MgHJu+xGmQDo1u7OL+RPBGmuouBISAEBACQkAIHIyAJvQOwBcOUXRQnK3L53//wRWHbPhSyfwHo08EkFXEiaNraCEgBISAEBACQmAUAjom2oHk7afFBgpfYdOH2AwNt1D5Kp/bXpVCQAgIASEgBITAhAhwjnRCruZn6cYPUcyvgHk45N1KrSznUYc4EQJCQAgIASHQjQCfDuvue88dlRbfs/b/R/avv/76f651IQSEgBAQAkJACFwQAU6N6mBxn96UFvfhdmu9OFWsT7PdmlIljxAQAkJACNwlAjoS2a12pcXd0N1ORz7K8eWXX96OPJJECAgBISAEhMC9IsCcrse/3cpXWtwN3Y105FHLo0ePbkQYiSEEhIAQEAJC4L4RePr06X0DsEl6pcWb4Lt6Z9aUfNRZX/y+uh7FvxAQAkJACAgBEPj222/19vwWS7ijD7Rtgekm+/LpCc5OvH379ialk1DzIMDqCzPjq+EffvghXPEDk/pU4jza2c5J+CR8WF2jXLQs/W5HVRSEQAcCz58//+677zo6qoshsDotDjPcnBMbX+lj6jXZGgsPHz5sDOJE/45fGAerlt8QgTgrPKYW/pAiZKvvv/8+cwwU+GW+dj4XBQcoPt1yrddUMTzw4b3ABCKEDSjxL0Dxx/43P+GyCMINNIgNHjuZ6pfMWXRhYMGkc6hRFmrij4VZo/flROo1OFRwpRZjiBO74HE7cVXi+VrcIgW2xw/FB5d0hSJkoVxUPJVZuqw2VtrqjuAcTAtTIQupdAclpozQnmZxPG+ZFCqU22+ZbcMG4XGUOsxiIYuuB4pjlC/hue2KOKDlkydP9KbddpwfvHv3zqjg9ng7Vh7SsuD5waUtUQuNCYiPHz+2jpMU8Ex4XssMYasxUvC5ho5X0549e8ZDjRJXhICQobZwTlT96u+/jhgUYg3C4jb7fXTiiy++GPtTeVALsy92WMLQrSdSMyXz2sHB+Y3LzMDKOiBMe8FCcqnJU/ND5HXj7GA72DM21q4vbIb2OcOV0UuRijAVIljcNw5xcT1lshaGruTuIbHbGOuuxW0CUX75/fffsx3VEq9CX6IWIY4JOyc1Zw2Zbj4Juqzibig3v4WTBrvKb1kNfbF8vLUjmBsRCtgwukimbLuMW1JmONSXVLqXRjY4VCDo+hfdX7x40ajf2/CFBw8eJKCVLCFpFi6DzbCm4rIe9wintAF2/qV9qTHNmCWZ7OpR9+XLl4GBxX8ZqzEpWiR1yQbMGeHvzZs37QKgg3/6TfQ/ptkugrUkU2yUAamtV3uBzMOlD+CExXY6cUs64iouWbeyD5l4xMYyjLkMrK1EOnBjQm0ct9IMloB6LQOztSeikeVXxExu0TgxbDcmloyzT/z86/FokCEYOpgr/8IVzXKDZGZtH3QVFC5ZWMp5SDCML+HZpdNSeS1uKxIloKFcnAvFodNEvyxKY/Qo03iViits7HoLQRLOK5eYUMIMMq6NWhAB2IRO++Uq6yItbqS8yjvaNbuKW5fVxAgr2gm3tniuywCV+aC5JZT6wn/evaUm1x2hFQfMfa2FWr0NNEv830P9eyak0mKDolQYmBbnCUTdTPO7BN/2YLoqxuVjtdcMSYsbwQEBvJe/FunymFLS8mz15BzImKgAkeN0E57xX+yBynhW5tLEccNx3MBadhQgnmuhPiExlSZCIWbIrhYZ2DK5MgRWakMzKHwmiR3WYg2sgIB966trcVsCH1OJoVjcGXFNAigaVVxiY+/67rSYjomfYkWghM0Ekc1DDca4gE0eYF3tYTB355jbpHxMWgyMB3tuydgS8bkErlLjpN6NwznBvCbXXd5mVA2WnLB9V5dKi99jRmxU+ZC0OI+emDJOxayDw1hkpBDPQyVzp0sL86tiXGmslvqNaTG6WGSVIdwpmb5uNmNsQ9ngbQHt9DbJNBAEIWAtKp0GBqNJTaVBYYUhaXGe4NqgdQxRR5zEwxUdQw5R79idaDKiIQORij24fgq3lS4lnq/FrStF7FntORCkctkbbcNl44DKoHeYRNf8mae4BZoFlnAua0xhEaLSyn+xY45AjrDLaqjMU6ucYKgxN6lQs1vtbK/iNubtFM+NGYjLJrgVzBLiZm7ZjcNGp1LIdVdpvPGW0uL/6g7LI7fgD83ht8naNwbazUv+S+ik0ipPNnGQt5Hf7WkxCFv0DAzUNwkWXQhqLfM0wQhw8r+EGcMkLtAm71iq2ZJmlaYKYwaDXBTWTSWNAgUgbVT3uc0wy1w7QNTOlS2rgpG4trRFX4GTXGuoqSW1Dd1RaKwdypjWYnca0PH/Q9U/wYpeCR27NMToEiDl30YzyMl2TBjX4tbgsoKpGDQWHdB6WSHe4TOlNOJvRE4sYGPxqsBEoAAgMEZSaJXtDgXZ3MGh004hxiTYGNphkqqknnlqFRNJytAMZGEVGXNfMKnb02IjeAnPTQCxSxPcCsESrEGlAALAVdGR0aRAtMEe0Cn+0u56YBsTsXKFK92KEfjvbnFca2ULiIZsKMyZFhvbWF7wZDfuJLLQ0jq2FxgCS8VkE2r5pYU5usT8tCR58LM4xJYN2pZE3/hvB6ejZWniMTxXZYTxRGUUrNCn8Q6huru4eunIJCw+YniuL29Ubm6cDISdrxI8V1ZH6smIJRMyZsK8zr/tEwyYm9lYoT0JsKHzwlW4jU2oHbdEXjej6qaWED/m0tUXcsXWu9ZD8RRM3ezKCltCekDD5Rb61G+By13hQHajR5S4NVan8ly4Mk1ZAQ6N28ZCJTOG2qr5LhnRfNbYC4WkmS5LCCykxXSLMzlDefK02KR1ZzWTIhQ2Jkl5ZpDQt8wj+Ha4a5XGaqlA6EwI5pfdE4ybfiX021ktibBYXwqLxklH2HWzwECwI3VbFGFgA5fzbhWXQmSAYotyXeNZmxkE3GLXCIx1aBxSZjBxIQwRZnQGWpu157xBfC0R1zxiJq08G7dxJoTjMJd3BH/XCPsWPy6SB1S6IpjWQKZvHsGQ3BkWnLcIVZo1NqbFRCETOS70eWssYEzNyqHBJTyXKBGL01J24yd0OvwrGa5kq0kzXZYQWE6L3TXNds2VGBpbX4oO5ngU+sKZ8ekad0w/ZB7x7LI2iLg7CvEQ3cFukXlG2ZI5GUqVAvRjWfJyt3Su6Qb6qKPC0om3XI305ZomhUsz4NCtXHeC7EY157Bv6eJ6CjgY/Q5nd1cpEDR4uwvzc1uKnx2Kdp1xbSTshnp7R9fgLVh12JWxVEpituwXQtxdznXHUuPWRI4L2/U4vy8YAhRi2UO5Iy0GtITORo0bhyWLsgYq1BFYTotxpER5XA6ZFeqcjbqbM5/UbIloMFkyQRuFzMNmZSo7EhFXBUafQodPBnhjxmKCcbmD4XbdLW7nkx61U0ta1meyjblmMtaQS9eWhuAfr8qGKNeddAG8G4ecYMcU7uZesBQ25Pomb1cpHXlhjsz83OYztxnP2inA9XSSoRyWOWtKKwQA6bOrWEx36QXlLTHKta4On4r5pOzubW9HwOXWhuujv5/nmhdYoWMKjmMy3bcEz0RHruCwmjTTZQmBf5leSwXXDUqNVe8iYHktnlD5aQ+3L5V5xpC05Ivr4bvfSf3kl/C8+PMofKK8Wwq+kx+HnoTOFsoJqSGXoJHPDai+w2Byfkrzbt6ypYbfO8h/zQGot/wwgfmIMcAPIli5seAGKwDkK/cg2fiLA8lYrvfxCyBJs47L+bnNtWxirtWO+4tl/K6Q+3MYNso8hdIvKeCzfXYVi4ZDucZAeJwtsIcfoYiZH1J2xZ/Wc7eLHH4ENNAhcuIFW4Lndn5EIUZgOS2OW6vcgQDzh/32zNq5JAznTswJJ0Pm6YTm3pfkaoaMOxaxsv7bqm6vuLKS+zIl80tOceNzy+SFORqj0llibp5z98nLPM2PnOV987w2b1OpcRcwjb/IZWTdOTtg2I2kmw/lmjIe2gvzc1sRs5IxlxBwLfBaP0Gfi9ZtVwkplw74VyJYQiG5dBPNpE3H5U5k5/eFDqxKXeIfHOVh4NjfhS0Nqvp2BJQWt2PV2dKmFgKfO8Uu0m2JRJVnfIv0T2lQyq5iZtx5NG6wWOYXLCvouVPRIs09GpCg5/kBnG/82eGY1QoOcbPFcgk0dztwkZo1IHHPl399y0ijGQo4IJS3IOlCt9M251Tc5hoxbF1M7K5bcN25I712iZ9V2YGDyypbzi4pXGAnS3PZmKpyKl8YhQxJ8KNHjwI1DocMeRg4ijfRCQgoLT7OEro3Pt2VdMK3Jd9J/bSXpewqZtidR+MGLeXKOY08E20huEcbd6u1wnkHDy1W1ELWTVWHaConwo7+kIfI7lZ0i7ChjQvdfh43D7fui1ABk1xZi3i6aV/pHOQitdtr4AYBxHQfziyK7xrtYq/ZGszjC0OQIQm2qM7B8e3Hb4ZwJSIJAkqLE0D2utzo3otsXW63uCXWd0y9OVB1IjzPyrscXAMP5H/5oHXO8/YH1HCqwU0Hh5i3uzc5JG3aiKSbz+3ncfNwyxMANzMGkI6H+65+r75bPNDpSmnxPW8Yz+ML2xVNEhy8BvfhBbuNj9e28yMKJQSUFpeQGVxva8TBdP8h5yYr/9yc7v/G01RD3kJw53VDxM1H7e4xhdIKYeOUsAfzpf31hw8fbh/O1dQQBe0xA+3ncVNxy0sLiV7IbqnsOA92G/uX2+28RME9RxQal/yuROpm6qfyhS2oIkh4zob7sBQcMrVt4Ud9KwgoLa6AM/LWhCnOSPFW0mp5QdDdols5zv83rwegIZuRHVxZFw4JuGgQPTsyDyO7U8FllbHcjcC1PLi5dWnEduJDvq41CgAAE5pJREFUeGsfbmPL2bjFCDn4zgNfTj3xR4GjrhzZ3yimursIlKaJli9pugQvXTmbL/SBSYTHX0IcY4XJjDNhYO8T7VZ7/ftWBZtKLjI8eUKskZYoPzAmgn9pb2/IZmQs2tpyKe0rTZBr6Q9sXzlwMsS8XSLbzyqMWl8NRLJCak5u2evir8J2962SY3YTvHRHvN49u0+YIrtyHeTS8taZn9MX6jwnd1lD8oJdOClETjzVt48SVnVpCGi32KDYsaCnhzG4RIqWuXAgaBVSpx9tLK0QBq4KYvC3lEsZ/K6sblfQruxtwdPtey1uXRFU2Y1Acl4lplPyvrjNjZWv7gskwTwBswjWcRz/xhR6FXGUFh+hqau791iMGjdoB24V1PEf8q2DbohKpwYHit/NW9KxpLg6vAmR+mUudcsKqk6zsiiqdzzl7rW4rUOEZ7EGDn+kCJYf1Hvd893Kia87TIsv7Qu8P0NOHIcvpcVXcW0dojhCU/lkf8Sos47R+Fh8YEys4w8/Zz2dJGMoaWlgrlkaYm19Ja25w4eDjWa8FuSd2u/NLQbAoUkWTvxLKsBwcUKwk1A3SRbHdx3NrbxJBPYWam9fgH8+xJYnwWiQj7TqQ8V763c7faXF2zEUhXUINMZ3zti5x+zWDdbQ+sT5uwLFwFVBAwZNTUrTCftY7ttyTUTV6LIIsKjjWQengEqPES4r2ZmMl9bwlVhxJrsaO0OAD7GVZi4+OsQ3qfTGaobZXBVKi+fSxz1wc2Ia6sJ74r5sZaorzY6uCMdUnqK40sdcjxFZo7gI8ICYr1JUsmFeHeOYLIslzJgFXvgXa9fyycUzriyth0uL0rivyqcjwJup4biL2XzCEmlx5SFh0liXpyCgtPgU2O960KniO5P3WScormUElRPYz54905PBa2mzm1t+z4Wnw+4CCVdiDUNCXDkg2z3u/XQsrYddzO8HlvklJUJi/GGtyFYLnzKE508++SThnMUh28n4UVKvy3kQUFo8jy7Eyf8gEGbZ/6kafcHGzOPHj0dTXUHvQlOdFg8r9HqLTTk9zEaX+3yD3zgkV9aj4VtUu2RqQoC9HlLhEM+ZudgwDgHzxYsXT58+TUhwxIIE+typJ2FJlzECSotjNFQ+AoHSU8JkbKLMzf9kfGlnKIFCl0LgXATcV4hgiQyAs8XaHh6onQstlQdKfXVSpjWWiPFvuDKFcf4+/4pIeK6ivYY59a4PtM2pl1vmqjEXtEBzy1jchGzS1E2osSgExyXz1+ppzeEZtpCVExeB67pROmPWGDa7xlSnMQiQ7MY5cSDKujHXHTGTZy9jRhWV0QgoLR6NqOgtIXDiK25LrB19vwLFhLkmW4MuQKWJ3G2symshYK8QJWwz2etAeYLJkMuS41dixZBxRWQjAryE6p4YZksYZ8mJs4Xsts9bHl/DOWn+jh93khGVFk+iiGuzgQvh4fZX+ZVg5Gx8G/0ekq0KFBOKX5qYSxP5tW1a3L/3Ho+A8+e/AEMGoJOROxlIyfErsWInTkS2HQH2ifkmcak9a0sa5Hc5djzhVylgiYOO/DGh5zzfQ43OFt+DlneXkW/4xy8WEAIIBKVRG1/NuYdki40Enq+5krrvNpUgPaae10Tc3+SbkNVjALntUXgc7H5+ldOTlQzgtjHZWzr2F9xowLilZzV7syT6LQjkxySSXqSYrDDzUMlRijv8LaQEnNkutVs8m0bugh8SrEU58wiy2OWKDUpQlGbHE2UsHYa7E02diPwpQ7v7W3Di5sqncHh7g7p780HMkvcdDMKEcelgBLqHc49S8EE3LTK7Id2po9LinYAV2RoCbDjVbv9zb8IHTP+wNuz/0mw3Ya7J3nZpy+oeNDVM5VcgxLlhNwHiNbtjXp9nCw0e+LsCWsN45LGbSwu/OwZ2d/S4snTGI26jsosAj0k5fZTf4qfvtGGcw3JijdLiE8G/36FLuWCCSOVntJKW170s7RaXJshzJS0prrLLdS7DGr0PgdKWsPtJir4h6r2wKMbi765e/Sn5Ucnv6hjucdddLO0x0E3SZGPY3VmYR783CftaoZQWr0VM7QcgwM5Hy4ax+9Rp+/BMtHxV6sGDB7Bx+gMseHAz4zmXBCWt7cEtO9C813W3r31st/NuCuxduQ8rNu5ZujS7mby9jsSlkh+V/K4CwuJp10rf0i09FCoh017vrnxwjZv/SH87RKe3VFp8ugrOZGCP0Nkoj/s4KenrvuCVtOm4ZOgwQ7PzwQOs07ejeDDtSlH/oIfbZe9KlhPuDO3G+o3MoBoMIH6VcyNBdW9EoPSkwl2/NdKkmZ6/17Eq7dDjcR0fh+ZLAvXhOu7u4eYdbFy6C/sg7nYP2h8V8DdO63ogoLT40i62lflRoTNxpNKXvGJ2SwlW3IZy/nX0pMHaS5Jg8q21vXZtz1c73CdrYyehUUmJu55hmTH2eBxqCllCiy3tqp07JF7a1t0YLkpkL41wEvq2yOJ6FgRL9fWxNuZGLvHSZrbbWJUlBHgI5m4ucJRiyB7NRj+1mWIjnZL489crLZ5fRzty2JJztMT9ZMJrjMjkPYstOVw4Vv7k/Xo2wFi+jx2ig5o785V2jzro02XUlMZ6JsEw8DOWW6PmjtWHgHo1IlBy+ZZwURli7DKvMtCRtyyH2DgoO4Uu7Nh/x1YxzOyR07jbnBsFv8/u7tyHAQw5ZLxxRjM7XJydb1V3SotvVbNNcrX4T+mJajxA0qbxy/OMbtlPTC0uk3APfBudvefkYEbpAEPMwwFlNozzJ9SEp1GyM+kmS5ctQpWS+IFHD20IpcVbNDW275YUkG2wVQuzLWONlbpOLYkn9caVu+5hIfISc4RKX/eW+wBqC6oET0uY3BFV2Y4Ac5+rWZaOQ96mcFewjfHZZvPGebxd6qu0VFp8FU3txWeejSUjtUxmyT5Q4w92MBCPkxYTUzaMG/054Ty55Cl/shbnSVblZ0eS7ntfshOTr87d0NnBiTvpQqdvniOmv3z5Mmdj1NY+i4HA2GGfA8tluecad04FkC0rq8UFcAnwlqV7qe8B9ci1PTph8C62xIRu8d095j5/DzAGDeYxirtbyB6gozmH4B07d+lCrN5uUa4Lt0zlYBVMEUV3296cgLdzpbS4HavbbNmyG1c/Npo8/nNPTVWwY0pY7PLo0aONh67Y6kjWvrh991RdEaf7FjEoWV1Aivlm+7cyoOBOutDv3j1iOZGn7Oycbd/qwNhCeo2C1m6Wd4tT19pOs/603JaWyt07ozhvsJbcZkrI29xcajBPfbLYXssYOZC7ngSrjYv2XI+lOLDIM0Ge6IRLuvPFdkveTsEVYSfPdcfqqCxNQNvnO1dN+fzi8hzcPDcet/FNVi6nxa4j7WTENwnx5EKxX0uwqzNZn8ySnUg3xNfpk7PWM2OMkKS2bw3NlMy6PJ+6eFQ022rY/d47LwgyJ9UBrNwF28orhq53V6jFt8i2c61hDPVFVEwhL6MsC8cdBxndWXCLjIHDncLdtNxih+4+Fkj2KZeYgLBYiztbu+YddraSpWxuMDPUwGr317UweHKgXAqA2r4eztHu9oUQP9Gje2TZteRcqEqNS6GbWxtoD891p6E+ViuOZmHQZFlVYFrP27ekxeaM+YyZE7zZmndLf2585OHmUr9Z7i9qjvRoC692EKcyEPPB3kMQAbuHePHiRYX5cIscxaWfRF6sxW3WUrl4mgJOVhkeMZGE3k36OQPQwtIpbXIcEOHNmzcdzNhRByiU4iwodVC2LjlZxurzKTixZ38ozoZoL1j32J6pbKfgtoypWXmVKbpkZ+bWLMfkDYUOBw/hBasIlpZPKHnswtrDcPR1oTulMoEiXNqWQR+rORqQ3ThfxOAAe8J2KZLHvZJyWP0GPzJ5Y7KMknRZezmzLySyuK7R4ReBbDKBxqhuNIOgtZgg5cWJz+J5IvVdXb5Xl9bCUwLu9pmmPm7HXWIuppn/JZznl8iS9CpNeJhU0pJL15+TUYgaecd8MkDqA4ZwsXVdKJEiyVQAPO/Vl70ZS4ifx/GEDRoAXcW9YYzQn/MW6KCvvqTNmDygkC9UkHot20aEvuilFH+xzJCvdMuV5/FAvTZLQDpTvesai+xhEomp2OVa6OKxDEajFgpwuwW3+bkteVApPMagWdm2/C0bc/FM4oYNvQVh42FUITGAcAnnlkmssnlEs44x5STMbmQ+R3vt3G1xI+jITYvhH1kSJbZzPr8vxLKYccZao9wnPuE3oRNfcrePLAxjYBZRjSYEY1mSsililY8nRG7g8gEyBMh4mgOOlMPjDB4KMJdUHr/iXTgM/wI9D1bCvyc+lebRxieffGLq31LA7nn0nFOgcuCTBQw0fyJ5wBC5XKGGc2wtD1lgG3VjKuEpZ0yNmc99dhO3WSxjhzyqKx26SrrH5ofdulzFXYjdMHmilcbM1Ms8zMqfrjLJtTyuBUN8MxwRwzFRK0/r6FhBFbXywDp4MYxxuepcI0eKk7M0EMGPmETdV39i2RONE5EXjxTnwQoZK9IxHICgfQyGMmLyL2acWII9HrUYiLVUDtRCJ8RAyAbKLtlrcYsI9oc7u+K36AgiZnKYQXwkAJNIHjqDJFBjcqgA9w+DNlq7cbt3gd/FzIcga0Ec/CvEw9LckXQk8mON+cmBISE0GSsP7I1MYrfMd2FSMMbwTRSUDGGXeAGhg8uQEtAdZOwuhWv5QhwQmFwwWoJMPvGZgPgFUTSEglKQCY0xgECtZc7FVMIffSG7GFGNHzedIGS5b4AgLMxjkwwBb0lsNJp3UbDUHrA2CgwFo3Z8gfC0kX/rTtRw+Sc0WJvtBcJHPsoBQ+SDWg1e3S0XnBud7QW0iRa6mck7gjZL4e2MHUkBEIiGiSzE3ArULGVjR6Y70TzwHNcnNPPLkgtUxHe5hTI8lDZr0Uii5cb9thyWXITFmlxGS20X+1Ya5Lt91+I2UXFpd7DuUPQKaQFA5TptidW5dhLGjr90lY4sgRPTMoIjvvldwie+kNh8IEulkUq6bL803kwE1FfySoaD+ViDccAp2YNRjgs0TpjPOYnbN5Zz29jDcwGhkZ9KMzcpAvlKl8VbCaT1S7wvJ4gWEmOLE4/LTZR1BDru/juHTDV3iwA7Abix7dY04kCEZQ2d7Ao09i01Y0HMSpetBSjzl+wtlXq59bBHdF619+nSOb4SENgz5o+NWEOAAnswTL38i2hh555K/tjG4F/j8+DNNpdbmGE7JLw4Bbdh9mJD4m9+/8sqzYjUhOa73qIwzc1UCC9WYoHJthbGxtMMFIriYjuk3lpyFyPMXQ9TITOgY75dGkQnCrkbWjMBk/KCn4adVIQihPKHgCAQ/oLBI3W+1wh6hLix8TNhDt7QY/zsFzbC0yHCCBwSTyySxBqkHm3uylvCqi7HIsATG/SLlmNfQ6c8Wg+WyXCYpd11HXYsSxegZqn0qs0kVzB3YWT09y607EC4bOeV+WI0MB+vqPJea2uIhjkmBwyRD5rXACapJGG9LhQNYDjvPrwGfnBX9IIn11kKd4nmWCO8lfZshnO4N0FkQfxG2dn1zwVvd3DQg8IWidq5RSLkWrs/sWiZLUDlbt5oXXXil94hqygdH8SEsI26+OEuzXIcEuKYKGaWEEQpTNJJy0kuXcGBJWYPoRodDcFpeaSwgbcEcFeoUOkGAdRa6RLfYiCCdgwO5Qt5LnDF4vSVUXGCAJcovY9a6JUTXKwJvlYfFH0daY2LPJ/Y4L9ni+uQ6e7dIsCRo7DVYQtKsgdcKN8EOgwiY4kRjStYYsMjrIBveNORTXTW+sQvlGKyB6lZaDHrlPTCtgHZKhAZUKGQXI6Fjm0quA32YwwzIgyzWQW32w+jH2Z1GigggPehU/YUUWiY4IMdBrWiU/5KRuhiCEEoYBJjbc8da0tl5WxxTjb30+BoOCmSsnt34hYsB1sthphXIkLgMGiw5JjsiJMZu2EEuax+clXm+rqTGgIyB/fj6QOt8Uf6XtL4nSATi6m0OEZDZSEgBISAEBACDgKr0mKnv6qEgBC4AgLLP+dxBSnEoxAQAkJACAgBISAEhIAQ2ISA0uJN8KmzEBACQkAICAEhIASEwG0goLT4NvQoKYSAEBACQkAICAEhIAQ2IaC0eBN86iwEhIAQEAJCQAgIASFwGwgoLb4NPUoKISAEhIAQEAJCQAgIgU0IKC3eBJ86CwEhIASEgBAQAkJACNwGAkqLb0OPkkIICAEhIASEgBAQAkJgEwJKizfBp85CQAgIASEgBISAEBACt4GA0uLb0KOkEAJCQAgIASEgBISAENiEgNLiTfCpsxAQAkJACAgBISAEhMBtIKC0+Db0KCmEgBAQAkJACAgBISAENiGgtHgTfOosBISAEBACN4/A77//7sr4xx9/uPWqFAJC4KIIKC2+qOLEthAQAkJACByEQCn9LdUfxJaGEQJCYDQCSotHIyp6QkAICAEhcFsI/PDDD65ApXq3sSqFgBCYH4EH7969m59LcSgEhIAQEAJC4AAE7LzE27dv//zzT/aDyX1fv35dGvqjjz766quvPv300w8//PD9998PzT7++ONSe9ULASEwMwJKi2fWjngTAkJACAiB4xD466+/yG63j/frr79+9tln2+mIghAQAgcjoEMUBwOu4YSAEBACQkAICAEhIARmREBp8YxaEU9CQAgIASEgBISAEBACByPwf5y8UvDpDa92AAAAAElFTkSuQmCC"/>
  <p:tag name="POWERPOINTLATEX_PIXELSPEREMHEIGHT#5C6D626F787B47725C22616E73765C2261726465206578697374657261727D5C5C0D0A205C6D626F787B69207B5C626620696E74657D2064656E6E612070756E6B747D20" val="104,1667"/>
  <p:tag name="POWERPOINTLATEX_BASELINEOFFSET#5C6D626F787B47725C22616E73765C2261726465206578697374657261727D5C5C0D0A205C6D626F787B69207B5C626620696E74657D2064656E6E612070756E6B747D20" val="20"/>
  <p:tag name="POWERPOINTLATEX_REFCOUNTER#5C6D626F787B47725C22616E73765C2261726465206578697374657261727D5C5C0D0A205C6D626F787B69207B5C626620696E74657D2064656E6E612070756E6B747D20" val="3"/>
  <p:tag name="POWERPOINTLATEX_CACHECONTENT#5C6D626F787B47725C22616E73765C2261726465206578697374657261727D5C5C0D0A205C6D626F787B7B5C626620696E74657D2064656E6E612070756E6B747D20" val="iVBORw0KGgoAAAANSUhEUgAAA7IAAADbCAIAAADf8TqsAAAgAElEQVR4Ae2d7dnetLK2V9axCgBKACqAlLBIBUAJkAoIJQAVBEoAKgiUAFQQKAHoIPt80bHn1ZZGsizLtuz7en4ksiyNZq750EiWfT958+bNv/b/+/3333/77bdffvnljz/+oMCAf/75599//03hrbfeeuedd959990PPvjg6dOn//3vf99+++21HEGfvvz99NNPa/uqvRAQAkJACAgBISAEhIAQeLJrWvzDDz98//33P//8c8iAG+EmP/7ss88+/fTT9vz4vffeI+GG/q7iNPKvZkJACDwyAn/99VdY9od/CU12SZlgSHx78eLFI0Mk2YWAEBACcyLwnz3Y+vXXX7/756+PONvJz//5++KLL7788svF5Pjzzz8POXHfcOolBISAENiIAM+pCFr2EKxOjWb1BrorBISAEBACpyAwOC1mbiCRDcckSvJwXoKTEvzLHycoaEZSyx+bKJyyiPt+88/fV199VdlZYUQy8NJY161naQEa8M/JkA8//HCVIGACjMDLvjv76Kv6qvGjISBLG6LxEMSGkBIRITAKAR5cLO4rjRpLdITATRDg1MGQP3I4krAKKDw3fPXq1eJYr1+/Jg9OSHFJvds3JNY2rtvmWpUgSUZrElH4+OOPG0UApbwvW1ON3dXsoRCQpQ1U98uXL2OfrZd5DjZwaJESAgkC8XTMFMnkq1kggUiXQqCEwP87jLvxD3/D60rTABktE0bHEPmcnWfV+bgdA03VhbzWRRIYF/ks9SVRXuyrBo+GQMlaZGl9lkC8ItklIrGI5S9ZnSZOrbS4D2T1akGAfaXE3rgkOcZEW7qrjRB4cAS2psWkqsl+rTkk8+t2PySljunHGTZD21hWuLo6Ac1kSQqx7K6YHE1JutglgdLtosqHRUCWtrfq2S8gPzYfjAtKi/cG/2HpM+fGlhaXtT/ysFYhwVchsCktdlelwQ8Xc7h2Lpld4incMrw4XTbnbyc7YUskNUHyAiBUeN7St0JWt26JwBZr2dL3lmDWhXK3jZUW10HT3W4E4rkyn0QGzsvdHKqjEJgcgX/nntNY89FHH/F2Xd4Yt+T5LF+HyG/11fDGAG8F2VYog/IGHvRXffStb+iDe1UW+nASv4yYM7alb05NNfdGYIu1bOl7b1Rd6Uobxm5jVQqBjQjUpwk+lrqRvroLgdsj0PMlCl5uJUl13Y96PoOwB2qQ/eSTT3788UeI84GKPYY4nSY/a1Lhwd0dt/buppTdrfe1Zio8CAKytMMUXYf6MDY00CMgwM9a1cW8zV4SP4nA+hznqnylqg6F7gqBEgKrd4vJiflkmJsTsy+yU04cuMcTbM+4JM+l6+sfYqvLzofYKrkvKrs0MmJ+LAKytLF4VqjV16uVjrolBNYisPg5zsocsXasc9vzVVZ2x9zn1ecyptFvgMC6tDjkxHyhM5ecpI20Na8fW8Nv5t3GsV1kKse1K7cCqUqDyi2XDVXeHoGKSVRuydLWGsa949VaNNR+bwTqZ4v57di9GTiGfv0Nh2N40Ch3RWBdWoxTuTkxrrjrPrGhzznje5+O4pGQuyvMqxKLOwGct86/WAd0ZDn13UGDV4XHQUCW9ji6lqSPg0Dlx62YpjmIeA8obnMa5B7quJsU7a8EVt4dYenWTmd7S3LEkhq2E5+BApviJMdhn4kCh6jauaJv2DCgOypb1bd9FLW8BwKytL316H5HUl+i2Bv2R6bvzo8c5uFV+NvAYgnAbSSSIPMg8ARWzMIqhW+//fb58+duA5xw4Hcn3CHySrZO3X3rRnFygqoRAkJACAxHgMdoz549S8iSFn/99ddJpS6FwCgEePeO+Zo9EXZV2SXhMe+dXk3jMKe9yaoZf5TNiI4h0PQliuBj1icusJd5fE4MAxwMuM0xqRhPlYWAEBACQkAIbEGAbaNjjjVuYbK7L+l+d191FAKLCDSdLc53O4yu+7zG7u5X4IxUOCqw3xCiLASEgBAQAkJACEyFgPugeCoOxcylEVhOi3nYV7JCjq4uvge2HzqVdwv2G1SUhYAQEAJCQAgIgbMQCD9fcNboGvf2CCykxRziqXwacPFDTrvCx9cV9E3QXREWcSEgBISAEBACUyFw769RTQX1YzKzkBZXcuJzt4qDttzvkT2mIiW1EBACQkAICIF7I/Drr7/eW0BJdzoCtbSYN+0qBxVmeOOt8s2405EVA0JACAgBISAEhMBABM59Rj1QEJGaFoFaWsyPK5b45pu4M3wYnJPNevGupCPVCwEhIASEgBC4DQKc6tTB4ttoc1pBimkx9jf5VnHAdIZN62m1K8aEgBAQAkJACNwDgUpOcg8BJcUMCBTT4rr9zXN6wf2p5BmQFQ9CQAgIASEgBITAEAQ41Vl52WnIECIiBECgMy1++vTpJPDxPYpJOBEbQkAICAEhIASEwB4IlH5nd4+xRPOREfDTYpZlpW8VAxafRXv77bfnQU3Hi+fRhTgRAkJACAgBITAWAX4/Qd9lGwupqJUQ8H/8uX6CYrZzC2xd//bbbyUJb1PPae8///wzLFdYmfCj8FMtTm6D84MLIjO7jQGwu/H3338TNIgVCDXbdsZwnB9N3uEATkvwxYsXlQ8AnM72gxve/aYMPy2uL8tmS4v32y0O+mZqWZxRzDFoOfCX//hG4/fff486Snk/svPSIRo5+DAJyJCgM+N+9NFHi1Epdhtm6EUwFwm2N0AvoMcfSgwMUwjdYYM/oHO/wB0CMR8DotA+3EVbzmlmp3tfSZvAheWHu9jzwa5X4irU//TTT7yqj8G7j/v4ghAGzx9B4x6L6keTt679yt0wQxHxhuj9yLj6+eef1/fpKlLvd+tcwzs9Nt57ynjy5s2b3HSePHmSV1rNL7/8MtVMgIu+//77gT1XHOM8KYTpLU6YwnYsNRQsf6IXuan7QTp8A4/NPxnD74x88cUXW/Ljb7/9lvWxO7clUoRLJjxyOCKIe3dVJXgyroFg2aSBE1OrAA68gFOZoUNC7wIbD9FRJmqABqPHSqzQYbagvXFCrg/btCdj/uGHH9yOoOTWN1Y22kZ9lCCdpWhcIsgq3zzRzGb2vlyJmEFYoLoWBey4PH95zkGIePbsWUKQ4MBD4aRyy+Vag2csbBsHyRnewsZhfQ+QF/skqAaJwnY75VFwBb8OZCs0EZNBzcEpu3GjFLEtdAcp+Lc0kVmDemEt7B1x1RhgLLjlHTvX46zZq1evrFwvDFnBrkUAljocbebY+BBTBmlN8rdoZ3hp0uX0S/Y/CGHYXzsncaypuxN38c+E8uvXrxd3qV++fJn0arkEf6KJsRTkghSrkYA8/1ImjcsZoHHfoDFjgGmjLxbijlZORFgkgizWd2MBcMhO4hERB/qwhMoCgAxBmRqwwmasMXhSGaNK3xI/1quvkFtUPhBMriXe7gKJjg42MxTRLlqO1X7el2gBlFa5A43xzZgIFHJJSYvjNhvLmHcyBNpkCIYOBs+/IWLEgSV02R4uNjLf0f0AeYErgXTVJTjX5coV0ULf9e5VUSJ3pTqfdhcTOiauYreIGQfhFmRa2kDTxOkrHGB4MDZtbHycKeNfuX3kuk9sLu9yxZotxhdPdTib5awUEqzWhiGCglEgdC52Tyw19GVuRrpupazKA5JRGDdJNDEn5pjAD/9STsJr4Blhie8JtbWXECchMAABswUH2pRsHihKPNgofYVFzTLuqgkvsOFOnLkIp5sZmLfjlmC1n/fFQGFL+dyMlQIdDJhdoSMuqUwMz0jF3JrItLcGWwoQzxMsjLlCM49RiGniVDrOcOswedG+KaujgFLqcOVaaxnF9e5VUSJxpTqTdvdCcbUC45a0+DDDA/M5Y+NDTRlOWhynNbmRbbEtc7MZCt3GR2QJsBDa8BaThXIOFzXtU06cL67axckTWXjrzjJzaq5codLEp8CIFu4hUmEATPKcg8Si0iUeyC3H+HeIT+g35k3eW6bFM5jZhN5nRgVveQzEXGNnt8ZxgQZmQmaBsVmaXQ1Ji/ME1waNucrLeFmcxMMVHdvDVE7wmJoj5VVabDqNDbjRwKwvhYPjqrlYXuhOXY40PBCbMDY+2pThpMV5vhJbWCVRiJ3hEmWmB/7wWzyfZDfWfSwyZVtkW7gEpWQiIWQkvcJlffPGgLINy47QA5F8Imd05DL67QXkCrAEZGCsJBpDGFm6hLmWfxvHzcl2Ry4bHZZgIFGNMVkv0CtJF+rWTnv+GDoYT9I3aN/+5S5IAild6mwkd+lSsUzow2Q75XnMDNz4CzZ2uvcZ5vCT6xHQrMFiwbZVoIOAcVZhxrA9LTY9Gs08IlVYhTHrGAo441rLrNAffut4eYNxmn2istwwEgy5xBkxZvrWEaBBLlFOjREJ7KRl0MSQSgqKWYVsZQaHTp2x5C6UTWoKJQaSXsklvYxIkLEeV5Pu4RJF5PhQ4zYeWJmr6QBHA3b+zPYq8d8Uavjk7OXzbEAS0VqAMgSgA1ctXeI2AzOTf1A5AhbHqhILTmwRIWOZb1bOHTiIb8YXLAzLywVPgLLLFsTMpgG/w/ICM671d1NLBCx5pjULo6/yHDdjYA4wmu2FeCYwZbV3t5amiKC+VeG7ZDyQAhYboq/gYgVZGG4naNLNaWYlAE2hwcaGe58ByEDmtlYAeWvQWIhxtknFCFLYmBZb5m00USjoNbIXmuV7YC6wq2ju1HgeeXNOTAUUCJKrEHDtLRCE1CrXTsZ1rQ7K5kpJ+9LlDHE18GY+FQNOucT5kPpc3Wc52lmx0WB/qCnDsarE7JLLtZ4/xDqPJJLPFiAQoklwEtcxsNoEKLtsSa3iFRX0w5bDWqnNgm1oCgOnupislQOTgX+ylrVzc0h0jFoorCUSzy4QXItb0j4OhS26i7u7xoNQjevymFReTlYma3mD4Pxm5gK4t/cFqN1MontV6Tqj2Tk2luu3sSa2diPYkbszXO594N/IxmHNZpPX5ScoAqWvhYVob0oMBfy62+ri0XPK0A+uFDerlGNJz42rMFlyqAr/G2/F4puOTnS0U2LjY04ZaVpcSe+CZdw+LXbdDw8hVAUESpHFDUN0WZwCS5hjkWsdm5BqDmyFUVNdvHNgxOHQwkfHrODmIiWES2jEjC2iXSJi9aZoZOxIPV0z6KBj/Fgh3jBmlLWLh0uY2fHeF+A1GzbDptA3BZq+XJqBfreVxsZprHYEipLUHXZl8u5RmFNeN2qhjo5Im6xMhqyfgyLcuWBVaJ0qrrqRAcz3sDpoTmh4LgIo1FgtKdedkoBuMQo97JSRWlUJCAvBi1DuZKaHkTUjM5EpYHAITqGS34QGca9QhmCdeXcVGPqWDL1EMM6cjJNRG8ZunIWT4HUdUwJ9XVdfNc0nFtvHRoKnSVpRd9LFLktTJnxam75CjFVHxnYJMzve+9BFDKx5zZBAF++1GGUK3cSTLCrQXIwwFXvLCU618ZGzh8gzyOtqlki4lrfYKobELtN18nApDNQ+ocwWV10nRSiTd2xhQsM7PjY+7JSRWpULfey6A5ezY+14ILVYXosmIfmrpyOWThmFljBUyqch0pGW2dBxYW2wdsF0Z4KQBRJE3C6LlUnwDTwD9WJHawDCsaRD7NNS2w78XYngcPucZ5J2cAVcVzGzWJuhjOD7eR/6CsTjcbvt2cwyFErhtC8tdjW4ag2ZsMelmXosft7slJrJ5Y03Uw29VXsQcdrRMlOs0oKLXvsoFm2CaKfH1SPTYhe6GRzNzMwKu8ZGF4cwdMccZDzHhSGZSUwwlDfCsjotBqlVznnFxjnKGAGVLZMl+mCZjgsBFDNui/jusj7w0DJiMkRgNRFhSFBz+QwpBVInbLRfJqyGy/buyby+MXiFcS0Edzg/FOAhF6pDlQkIRrYPbVd9gc8O3vYzsxy6Xb3PUI3H7UM40Ve4dIHqiKKl5VZ9oe6yFFe6ifv2JVw8RF95fnndBRVWhKO1iBwLOCQ+J4O6OU27Yc8WVy0mx35KOZF6+2Wsl3isGRwt5ieUd42NDztlpFZVsgnTR0dA326pB1MwYZPCHsEL0ZIAFA+6au8hoORSa4zUdZxLTtKRVMUD5Xt1INC+iEyiP9Ri4n1l8wKCTgcFAmisRCsT2TuoWZdAp1tA1zACzanMzOBKCnt4nzvXdiNsmooLbtrdEUUTOzdw4rH6yvivUQuFDnvoG7rS6xLyljy9JfsE5IA2FlLBofuWC2ALY2HEpPsQp9gSV11XBcBufEodE8HNNUrt2+u3O5oxkxT2iI3I9bBTxr8TfBcv6z9Qvtj90g3cGW67RBYfc1LuVlPeLK4hfsWXoVyKKXnLjpqNsPBT9fmg3WZGxxcvXuQEV9W8/fbbq9onjT/66KM8AtKmEmUSCvklv0QfKr/88sv8bkvNg5uZC5G70vv000/dxn2Vrnl3kPruu+/yXh3xoYXIb7/99tdff+Utj6y5hLx4uptFYUK///57Ba7PP/8ckGmAV/7www+VlpPcmiGuHgPFJQwvgWLjFJxQs8uHnTLStHgxIbAFn2H3IAUSnffee28PYYmtrv2R4HbkQG5C9scff+zBeaC5cW528/h2M8vl/eabbyyJ7JY6kM2JNxJ0860ff/yxO9uwYO1SbuHq0maGIoZ7308//RRSkwS9jfacUBtyiT27C8Uh06Fr5LsupBcxuZC8X3/9tWswz549K4lJHhzcmdD3888/l5qdW59bxQxxdW9MLmR4BsUesTEQf9gpI02LgcNNU0wHD1twY98oNAiOSWaMrVO5uErJGRi1O5VTLtXgPKVb3fVuEuBSe/r0aV7//Plz9mO6c1AIcrySBLQ7By115CFmzu1iza+//hoSOIywwySM/nXNbA/vY5o3ZOLCHmPF9DvKLKjcXq7xuy0rlUnkCS3dBUOFyNhb15IXp84nTXYiPvnkkxwWdpHtcURfhM9p7lHjmtbpcXUPSWOa1zK8wPmu8epBp4z8ZIwbJc10uJt3uVmNCRsXDngNhZNqPGfnb8vpfnebh6i9XUduqkf6vpGya2/tZ+AYPZ+TTHE84mw/prxRkKS7u5PXB5chv8UwjL3Jzcx0FxeGe1/pcUSfggzbvGC6i8XBLPOWlZq4b1xGikqvxlsuFMy1jd33aBbLGJenldeNunCe2C38Y2BBolUhrgNk93THqkGniqslhDuQqXSJjS0uT2J4MUtWTmysIl33rUebMpwT6+50bjoYkmCV1IPpk8TwhxWGv1LLXetN2LgwJCPZle1AfL/w4U7w25dJ29NidwKIdcdURBs0iFEdoIIwBMPFPFgZBa3lIfTd1fXWsrSfmRlQcWG495EfxPStjJGvhaLe3vWaVWlxyZDguT50+10T3wrb/bp99KTlReVlO8PQiwuxv9vG3nAzSzDk0o2Kq9Jil0Is2pFxdb+AY9DNb3gx+FYeHhsNkLGF/TRoUMSFLbA4hyjcpyc2XvvTbevSWODpEkO//88fJwHC35MRfzyDbuSh0qwOS6XjvW/Z5seJYnK8r7KxAWM80OSJOaf9MCqOqPJwkzNkQ6yiIjVnS1xw7JRwpW98C1bDpZtgxS1vXB7ufaW02FXZucDyHNNlYFdWd30bwRXHKi8qL2/6WtZrslCwIxOEqSAaSw5z6rjlbOU54+p+KF3U8IbHxv0QPpLyFlj+kzPq7t7Fzchfh7/+EtOfs7zlTOeuEnGClk3QMASLloPnMxLNXaVrJE6WU3nHJSYCPvzZGTKsnXmL+ezDDz+Mmw0pk8jmL02SFq+aFC2NzkkNYbKRyLlmNtz7zAAS8evrq6TxMZelY74D02KkTvY7kstjJA2jXFdeohBKSaAj2rAOt1AA1KX060iQG8eaM642Mr+22UUNb3hsXItbqf11pwwnLV58gwo/f8C0uKT7I+vZ4ORJBN7LvwRfsuEkBB/JzK5jWaLfOApGyxEr3ghpbG/NAJM/LpnPeGjIi3p2a3vB5sKEFGlx40AsQQN7JO6Hhb/bmxmoJhqxy4G5ptHcWCDelijs/cSjNO6u9deVFw8l5c23qViD2TKMRPMwR96upjnj6na5XArXNTxXnCMr7zZluMdH6hvGHKJyew2sJCvij0PG5H+cEeGPQd1HVLnuORtN6KGjnVFey1hOkyX+WiKj2iMFstc1kjOc12znx32IT+VGyq5ofa8R0CsXfFUNiu4bugSCe1Kf3KvUPqk3zHGB5NbYy3nMLNfXcO8DzHyUUEPcGAusaTAecdXZYsSP+x5WHotDO7Wry1uJQgdMnYazezKYmdEatBcqEjVa4/a4imO6Y7VLsdhyfsPLEYDnRbl2anDjKcN/aQPvzRVgNaSnOwG9SLbkG8bbqvmmNJxRs0J7HlOi2VFPCHNTRuMKRSAvzZjmbRlQgqiDgaSLO8FPlRbDMOJv3/DbLpRBV8rA4NPaVAohUu8a+2YzMzNvKwz3vso0T6yvqKPjlus1q8KU4XBkYaALrAXtSDFtrLHyuovhXb04B3lgWgzx0+PqfvOaQWfGcGRhleHljA2PjYZGpXD7KcNPi5kbcgXENRXI9r7lervx1pht1Jk0alY42PiYtkM+ZAxYgUSZu5XJe7/w4U7wq7zahd1N/ZHRbdxYybquBKAhWS+gcZ5XNA5XbwapfKwW3Ig+oeOqLKrOTHx3TjPLsRrufQiejxJqKp4VQ9dedr2mXaEYYYnVdiLt3J7e8jbydnv9KBW4EyUhZQv9E+PqfvNaAOQShpeHguGxsW4eDzJlOF+iAHqODrvJimnlxDNt+ckt44rCxmQoJnVKGWABnzOy+aFhdiAIDTTgWKrOdte1w1vhnPdnDmg8eJNT45xZ3dLyLqUaNzGyF+lKvai3hzYuhUrHxVsPbma5cy0idlaDC51DHQLRbeR1HxPh9Zf4qeeSKqeKqyUm++pvY3h94i/2eqgpw0+Lwcg+K+PideK7tO4q3Jic5MMIxs+qAh/EIRXLD/6zRGETi3i6x9cSVnF4rca8AM4P/LL8ZTnB3gkp8qpVE4pwf6dqLQilpLb+PYr4ZbuxqyCZ2SozWKtutRcCFQSYWCtvfFY6znNrkrg6DyC35+TRpoxiWlyay4MF2OPd2Qziums+3vl1v8BFPhcWarNBfSF+WE7g2KTIbCGzwMB6QbX+PCRIx/vj23d3sEn3rGF9w9ju1j1xrRZkZmsRm7b9hfa8h2B4LXkr34us3BoC1GFEzo2rh4l5LcMbDssDThnFtJi5vDIf89Goqy95h1vPFoJYnrsBTwJHPreFsvomCLDzym4HqLLYYCOZZ51uzmq93LWK3W0suK6EE8FDiUJIi9nXHLJjHUaRmQUcKk+cJpwCS+u3ymnIklFdov4G8uKz4aEfsuTijHoMNZU2T4mrqxBgT4S/SpdcU6HxXR2tAoXdeswpo5gWg4t7Zt/wst0sq1GhDwHOCrs5MUdLB6ZEfbzdvhduz34wga9k7cxhbDNvxIFR3FSs5ESwFPIzN5/uY0ZmZrhVTo1POAW6loMsE2bwhvCWwtXl5XBU+Eoxa1oCO3/5oR0a1M9QbQFwhr7HxNV2SdnFC7+bW4H96obXjkZjy4edMmppMeu/yqxcmtEbEVezgAAJkIskW5i83yCUFhEgZ+UHwonCiy0rDXg2wv4xR5DdyMgPR1f6Nt5yXclVPQSt3u3VOGLcTGYWo4G680wlNAibfHHj08ul10YnZHUIVpeWl+c/9qNCJMRYGn/umUOaVR4WDUFyC5GrxNUtMiZ9L214iSzbLx95yqilxSBr78LnKLNXoef7OSxra0p5jyVGawk+WvvwI3DMQNtP9XBUjsw4T5ggvh3VkqLz3QsECSMSpke9bFca/WHNrDQFTrgFW3r7+a5p8XXl5Rm92RWpsL0hzaLdfRhF4/pj/e1hp5vCVeJqt4B5x+saXi7L9ppHnjIW0mJWupXMuHJru1YegQLrCncaJoaC/AEIsF0BD/wdMNZOQ1hyMCR5BXYy45zV7Tk3lN1DzHliajWlwJSzV69BvzKzBKILTYFYTunU43azTGCZ4fK68mJUwdEI4Mn5N3wwVyKNS3Z4uiKuElcHAnVdwxsIQiD14FPGQloMRjzKd58scwuvvnRGNdyY1hK0BCjpOOQ1r4Sme0kqyVj8Tbtp4bLtVg5Ji6Hsnh2yScIdurESnPOW+Yt3wSrYtE5m1rxvY43MLAfKdvWSW+6iKGlz/GUpeRpl88dLVB/xivIyUQZ1YFrutMhd90mU27iOz5F3R9nYfnF1IBpXNLyB4hupB58yltNikHK/TB4QZKa/5Y6F2cd+BXZq3WSLTQWWrd3jujS7qV2o46jwjcg7PQbhoaq7woxjEEf6wobTqK1imZlrw7iYmxmHZ8dulxMr3ecM8LMHt8Rz1mP52Z4jxb+cvLhteAMBB3dPEoMeJufeYg6l+5Hwrhpr/ri6Spx648sZXl2cvruaMprSYtZ5lZ9LLS2w+lSy2GvCV8UXeXYblPal3NnapeBW3gYfV7pKJdkk/lxp0H6LCSzZ1xn1MzFushunxfZ6n9uyXQRrKTMzKJKCe9yTNhPmKERgd8IemLIYOFgg30mw98as/sjCteRlIWGTIFtIlU2N0iFjuk/7vG6SuJoE5LXWGPYaFntdy/AWxelroCmjKS0GXD7V4cZlbrFjceQ3E26zG1oSZGMGViLb5yHX6hXnlxs5T7Z1NwZlY6aU7IbNOabGkOiwNCJAW68thZI9yMzIUfLjnkA9NtcctUx1n2Cg3FFLwWBjWGBwosT+t1hgX98LyUtSG7IucuJFt+XIRG51dN+4G9IHcmOvGeLqxnhlbrhI50KG16i+tc00ZbSmxSDLBztKrssGw2EP3fZ4brjWboa0L61fN05IYyf1IZIeRsR9Rtk3ehI9F2e7xlHYSXKXl2HisemnlD03jhI3k5nFaCRldwo0LSSN+y5HxSss0LWKsdwaNXesPgT6el1FXjaMgopBrPEzkYTofJl98O7SKl8HcsQAACAASURBVKXMEFcre/AtslgYzJFPul/F8BK2B14aVgnNx8lMVqTFYIR7lKDhodsxDx8Humii9UkubV3bwQ+bPaum4S1jdbC3dxf8edTyLEYm393ZIkjlxbuQpRG4R71sV+EzFrDSzL11GzMjj8mX+ljRqLegCImlrRcX2HplKYkf+HaHDXF6WgwUxkwMC4n7PPISbcJCAp9tjzxkeO4sxu4Se0+xsJOUJ4mrbu7RaAx2MKDyUz6G9vyGZ6weWXicKWNdWow/Y16udaIefup9b69mmiktZY60jyFjlWDcMo/aZs9aDjeuxdcOt197O5u7cYhYC3nmtIV46cU7exQ7NiORmdWVRYKSbyC582Kdjnu3dEK3L4jhpO7bz+5Cy+WnXsliIDB22Aci6/xMLi+Tnel3beCtHDJuzPPq0A2/O0NcdUNZ4zZQiOd4estMN7nhDVduQtDFmTbxnJh0Wbxc6yBGsEVf1nhY4c36PxYNlf0zZpT1JFt7lBRmcLQSqrYzalZg3GqPnpu2frVRQqF7LPQSJnh3UndZDA/06eXeTSrdp//kcEmztZeuTnnFs5FOnkS29y0Nkajm9evXpZZ99ZUXWLGBscMlspixTWtmxqEVullt1I4LEalhY/dSs9IrfciFK5V6Lda73j3Q5hujwSKfoxrMKW+yPukT1g19o6zdNT8WgY2sThhX3S32xgkoBJNVfjeh4VlItMIoa4mtwo2HjNg91t6ZiaFhhW5WAw7/iuFYVa5soXELIFZRa2kc+3kpsWihU29DUmLgWmGnqaK0usAu60y6d0Mgw/MB3zi3AnE874X10AB95bfyGlfjjX1zalYTUnnjMxTap/k8fENhY2YZLwAaw66J01JwFRQE345nzsCFzOxI74uBcqdA12XiXpWyO4WbkaORSt/FW7F9Gs2+oBHGsnkLalukXuS8r8Fs8ibW0q3NJLc2VSJvH1BxLxe0q8dVg8gKLQmQ4dy+KghIuhie5WhHxsYHnzL602LsJokOZqkUyHXaPTB25lI5HotyafRS9/Z6c6FYHMp7JPqlsTribFgnAHvgMzfrPL0zN2vUVMihE1haolId/IRguGzfq3PT4i1cJUrZmGGXZHcDLrKvDdwl+nF9IpEBPqGZlVjdw/tiiCjHq+4AEd7Up32TAgruYhL6GyXKyTJW34QNJ+baIbQmyMxwOYm8IJyH1i3RxpwxKeTheq0Wcj4Z4upx1Q2buFsdHDOeejP3rvU1BZ3laBZVjJNQ2BhJXKlLYz3IlLEpLQZQ4MNKEj3ZJfFi+zSP1mNnoGyKjOvDoHaru5DTDJS3xymXpdJw7fELsrY1ZWiHLNkUEQrJHG9Dt/hVyU+g3DcZBzRcPqGJUbVwBRE3LYYCDtxIIdYLEMX2jNTx3YFlQAtKif9l6IFDxKRM1/FwlGczsxKfO3lfDBHl3BrRyFrzNiL0xZzG2mfMcJ7Ho1BGj9sslpHODP4YkBdZKjU4V15CQck4gb0vUMR7PYljcklClkTsEjJ5PR1zgtS0Z/Bj7XZUXCWkm7magPVczWauVbEuhvRcwzNOSua3k9uWhlsF4wGZSYnPLbBsTYvRGZZacqFguNgxUHZ4OJQTi8xFTRZzZkMtBVgKf8wNOA8zirvCNvcjpsAPmqYxf/T6XwKbzp6W9NpofwZ+stMDt8a5KQK2QQa2bdB8HgV2gwUZkdeGSAjaJQ1oRmP+Ql+IJCowrEIz2hsPRicuBLOBPXi2vjnZnDdTIggwVsJG5RKWYgYSPCsd+27lCmrUeN9wJbQbBzWcE1hyKVBci5mZTtER7c/yvgRMOIltIJRzH0l6hUuM00AGhGB7hltOlhpslQaoAFT5C7i5xN1KGMvJwgPYuu3jSriNeWs0g5jC8eXD5A02SUAAlmSKyQEPNbRsgR3QII4gjWRpBmXawwzmwV8yCnoMrgRZ/gLPJSapx2GxtECN9vTNgypMxrYRqE0SV+E8lw5uXWtEOjyR9vzriun2yisPM7wwdFAo/6IgNM7oBn4uOzXoFCMxCwlqDURyWdprLJolgzJWCxEzIewtbj//lDEgLQ4Co4m65kCWBkF5KCyGKSlDyrUDKpOW4TKOL24DtxInSZTdfYnLuUO0V2I37ugghleU6NAr+Dx9c3AA2aUZV2L3OfEYz7jxqnJOOXeGVQRD48TBYN58LzQgNCSVcIJF5WLGNfRKpA504jbDy6gsQaDuF9sZmMfMpvK+BFi0kBgDasJ6KyaBgcV2SHebg+P6RN35Ze41CW/5pcstlOGhZPaEFAaKR8+jRz7QJDXHyLs4l8XoWRnMW1BKwLfujYUkKVllYO4QUMjZTshOFVfzyIlcgJ/ET3g2eSvTaC67W3OM4TH0VLHxMaeMYWlxsCSMrzGgkM8x09AYa+aPAn+W5Jk1hwINEotPDNcCTVJfuZzK+OCz5HUgAFAEKWIBfs6/hEUAMYi4W/J55sUSpHR3oyGcxMRtlLWFfIKHz7VE8vb1tDieMMAqlp0yLNEgwOgiGYZbNLaKUa29FQvIuGu7d7SfxMxm874cSXwqt1isKPFEjCpphoHF1JL0ItZ4Xs69JiZVKbvcBvrEVcjyh4ElrNKASsvgK/Rnu7W3vICWa2exptGF0cUiqUqDOMqhl1UG5pJ1J4KYbDziJHEVA4jDu8mFhaMF/uK7iUtuMea9DQ/eZouNDzhlDE6Lg8Eleydmsh0F7BtDbLFjmq2y/tmML8iICRKPYpeugEazPE1MsEJMglpCkLhc2kmiO5hXBm28xRAJJ/mU3EgqbpbLi3ShQRy7w9DITvtE9phaUq7Dkogz5NKYh5NGOx8y7ulmNqf35diSBDQmMZgZ2kSuhEicXiT2llwGCkn3VZft3DI0ch1pcqsEaWy8n7xKiy00TRtXw9SWOFFyiU9VZrpGM8ub7Wd4jDVnbHyoKeMJakgsaeAlHzznhy6xobWfryeFYjohcI/60d2BQkGKX/lKCA7/6DQfdQc6vlXON7RxbIYLGOLntiBu/K3RwCoEoUDf4awmUBx8yS+88EMY/KLBixcvSkPT5scffwxImikCBWDyI89MgVDgVzZK3ferx5D41SUYw9rbfyVrID9XNLMDvC9HOIQyPBFlxSaEFWE/rCRLzsiPAxMAMbNgbGZ1yeVYr8TgiR6wGv7i0IG9we0BP6OYY7hfzXB5Yxsbq5r9QBhL+UJxNYT32DfxMv4Iqnvb+XDD26jE2G4DqeHW+whTxr5psekYKMnwguESqQnTLIlsdgmpXjDlELWH69I4UUEICAEhIASEgBAQAkJACOQIHJQW5wOrRggIASEgBISAEBACQkAIzIPAv+dhRZwIASEgBISAEBACQkAICIGzEFBafBbyGlcICAEhIASEgBAQAkJgIgSUFk+kDLEiBISAEBACQkAICAEhcBYCSovPQl7jCgEhIASEgBAQAkJACEyEgNLiiZQhVoSAEBACQkAICAEhIATOQkBp8VnIa1whIASEgBAQAkJACAiBiRBQWjyRMsSKEBACQkAICAEhIASEwFkIKC0+C3mNKwSEgBAQAkJACAgBITARAkqLJ1KGWBE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GgtPgs5DWuEBACQkAICAEhIASEwEQIKC2eSBliRQgIASEgBISAEBACQuAsBJQWn4W8xhUCQkAICAEhIASEgBCYCAGlxRMpQ6wIASEgBISAEBACQkAInIWA0uKzkNe4QkAICAEhIASEgBAQAhMhoLR4ImWIFSEgBISAEBACQkAICIGzEPjPWQNrXCFwCQT++uuvP//88++//w7//vHHH3ZJmfrPPvvsxYsXl5BFTAoBISAETkGAQBoHTyJnfPnOO+/89NNPpzCmQYVAgkBTWoxBf/XVVz///HPIA959993//ve/ZAMffvhhQk6XQuAGCBCgnz9/HtLfRXFotthGDYSAEBACD4UAaQN5QsgZFgUnqVhsowZC4BgElg9RfP3116zkvvnmm99++40VHmxh6N99993Tp08/+ugjTP8YRjWKEDgMASycv2Dthw2qgYSAEBACd0LAcoY7CSVZbo/AQlr8+eeff/nllyUU2D8mOVZmXMJH9UJACAgBISAEhIAQEAJXQaB2iIJ9YnaF65KwqcaDkl9//bXeTHeFwIUQYLH3xRdfsFscDkiw54GdX4h/sSoEhIAQOBeBt99+O0RR2CCQEkIJpOeypNGFQAsCT968eeO2Yw+YsxPurbzy5cuX7Cvn9aoRAvdAAHfgMP2PP/6Yi0PoZwGZ16tGCAgBISAEYgQIle7zZ84W//7773FLlYXAWQgUD1Es7hPHHK9qHHdUWQhcAgF2Pn744Qe9F3IJZYlJISAE5kSAj/awvzAnb+JKCAQEimkx54bbMeLhiE4YG1zffvvtk+hPX+8yZK5e+Pjjj68ugvgXAkJACJyIgKLoieBr6BYEimnx2sOUa9u3MHfRNvqCwUUVt8h2+7GiRVJqIASEgBB4QASu+MyNR4Vsb+mw3IOYa+2VuweBYLiY+pDtcEgnIXjFgD4JdGJDCAgBIQACV9xc4JhoeH6uZ7+PYMPF3eK33nprlfzKGAwubZwbFDcrrHWKm4kvcYSAEBACGxHgPY2NFI7vrq2u4zE/ccRiWsxn19rZIie+oq23C7iqpdLiVXCpsRAQAkJACAiBaRHQwchpVbMHY8W0eNXroqsa7yHGVDT1dcap1CFmhIAQEAJCQAh0I6Ctrm7ortixmBa/9957jckuT5Z14MZ0r48vGhQqCAEhIASEgBC4NAL6ytal1dfBfDEthhYfGvvggw8Wia76lNsitas30Fbx1TUo/oWAEBACQkAIBAR++eUXQfFQCNTSYoDgV50rXxnkSPHr168//PDDh4KsLuz3339fb6C7QkAICAEhIASEwCUQ0AmKS6hpIJMLaTEj8cW+V69eJW/gsYvMDz5zYICzFgO5uQEp9/eBbyCXRBACQkAICAEh8GgIaE5/NI03fbf4o3/+gIZDNnypRKlwyUpYQpRuqV4ICAEhIASEgBC4FgI6JnotfW3ntikttmH4Cps+xGZo5AU++p1XqkYICAEhIASEgBC4HAKcI70cz2J4IwLLhyg2DvA43X/66SctKx9H3ZJUCAgBISAE7o3AV199dW8BJV2OgNLiHJPOmi+//LKzp7oJASEgBISAEBACMyHAqVEdLJ5JIQfxorR4DNCcKtan2cZAKSpCQAgIASEgBM5GQKciz9bAOeMrLR6AO1/k+PTTTwcQEgkhIASEgBAQAkLgbASY1vUE+GwlnDO+0uKtuPOc5dmzZ1upqL8QEAJCQAgIASEwBwLPnz+fgxFxcTQCSos3Ic6Cki8663Pfm0BUZyEgBISAEBAC0yDw9ddf6wX6abRxNCPrPtB2NHdzj8enJzg78ffff8/Npri7AwIswLA0vhr+zjvvIA8/MKlPJd5Br/8rQ/gkfFhgo1y0LP3+Lzb6XwgcisCLFy+++eabQ4fUYDMhkKbFfKWPqXcth0+fPm0M4kT/jl8YZ55o+Q0RiLPCY2rhDylCwvrWW28xx0CBX+Zr57OOACjx3ZZrvaNKXgU4vBeY4IOkASL+BSX+2P/m91vqCNzmbmzw2MlUv2TOugsbCyadA46+0BR/rM0avS8nUq/BoYIrtdhDnNgFj9uJqxLP1+IWKbA9fis+eKUrFCEL5aLiqczSZbWl0pZ2ROZgV9gJKUilLxAxX4T2NIuDecuMUKHcfssMGzYIj6N0YeYKWRQ9UByjfAm3bVfEMS0///xzvWl3DNTTjvLkzZs3MXM4JwErrmkpE7kagwVfbOh4O+2LL77goUaJE6JASFJbOCewfvbP39owFGINkuIz+3104uOPPx77U3lQC1MvwbcEoFtPpGY+5p2Dg5Mbl5mxlXVMmPmCheSCk6fm58jrxtnBebBnzKxdZZgN7XOGK6OTo+AvDBEWkCFNCZehPu6bRIn4FokLQ1dy95DYffLJJ3GvteVrcbso3bfffst2VEu8CqSIWoQ4JuxFyjM0INPN7cplDF9Ds/ktPDQYVX7LauiL2eOqayO5UQgFDNiM3wrmFEljhkN3SaV7aWSDNwWC/Bsuky4vX75sVO49HOHJkycJAiVLSJqFy2AzrKm4rAc9YiltgJ1/aV9pTEsmSua7etR99epV4GHxX4ZrTIoWSanB0Qgw4cV/WGcHBySLMZFKGcvroE/m4dJ8/fo1kbGDIF3oiLe4ZPPKPlg6GIOrfPSOGkQDNGbTDh6SLrAEzh08zNaFiEain0hXuaRxYthuTCwZZ5/4+dfjUSJDMHQwV/6FK5rlNsnk2j7oKihcsrCU81DBE55dOi2V1+K2IlECGsrFv1AcOk30y7o0AZPGq1RcYWO/W0iRsF25xH4SThBwbdSCCKgmdNovV5kWaXEj5VWu0a7WVdy6rCYWWNFOuLXFbV0GqMwHzS2h1Bf+8+4tNa7uCK04YO5rLQTrbaBZEkH1kyPwr4S/Vc5sZpFkDwnN+HJgWpwnEMZPY4H42xhP+2BpZCNuNiQtbkQG8XFd/lqkc2NKrNmZy9gnYsY4U0bqON2Ef7J/7IHKeGLm0kRzI3LcwFp2FCCeK6I+JzGbJkIhZsiuFhnYMr8yBIZqQzMofCaJHQZjDayAgH1LrGtxWwIfU4mhIBiWWoZ61ySAolHFdeI73e1Oi+mYOCkmBEQYTJDX3NMwjAsY5AGm1R4Gc1+OuU3Kx6TFwHiw25ZsLBGfS+AqNU7q3SCcE8xrXN3lzUbVYMwJ57q8CgKXTIvzAIop41fMOviMBUcK8TxUMne6LGprVYwrDdRSvzEtJjVZZJUh3PmYvm4qY2xD2bBdRGySBslMEGQhYC0qnQaGpAlOpaFhhSFpcZ7g2qB1JNFInMTDFR1DGlHv2J1oMqIhA5GKSbh+CreVLiWer8WtK0XsXO1pEKRy2Rttw2Vj78qgdDhE0fyZm7gFmgV+8CxrTGERn9LKf7FjLn4Or8tqqHRTq5wmNeYjFWp2q53tVdzGjJ3itjEDcdkEt4JZQtzMLbtB2OhUCq7uKu033lJa7KrvEpXXS4txbwugwXDr+wSLXgS1xXmaYITf5n8JJ64j0SbvWKrZkmOVpgrjCkddlNTNI40CBfC8hGXDJIl+rqD6/msimi2rgpG4trRFZWG4XHFoqiW1Dd3RaawgyljXYnca0BGI+EMueKBXQscuDRa6BEj5t9EScrIdE8a1uDW4rGAqBo1FH7ReVog3+UwpjfgbkbMKGFi8JDD+KYAGXJEUWmW7N0E2927otFOIAQkGhmrYMqiknm5qFdOJy9AMZGEVGXNHMKnb02IjeAm3jdGIyya4FYIlxG1KZRAAroqOjCYFQg32gE5xllV+B7wxHSuXuFL9nRBI02KTDeMLzuyGHrOSUKCldWwvMATGitUm1PJLi3R0iflpyfPgZ3GI7j1a/C3nNqkx5tuR6WhZmniMmVXpYDxRGQUr9Km7Q6gtXVzVdGQSFh8xPEtuDAoKG/WbGycDYeerZM/11ZF6MmLJioyZMLXzb/scA+YxXKHcngfY0HnhKtzGJtSOWyKvm1R1U0uIH3DpKguhYtNd6564CXaeW1d3PDccXG4ZiHpr01FwlzeQ3egOJW6Nw6ncFq5ylcGhcdtYqGTGUFs13+Ujms8mrOYtVXM/BIppsYnqzmqJrWzMk/LMIKFvmUdw73DXKo3VUoHomRDML/smGDf3Soi381nif7G+FBaNk46w66aAgWBH3rYowtgGLvN9KoaxUogMaGzRr2s/a5ODAF3sGoGxDqVDymwmLoQhwqTOQGuz9pw3iK8lEnhI/o2ZtPJs3MbJEL7DdI7eE0EWL10j7Fv8LI61RwOXf1MZsPRNIlgRfY2OFQB5ixSlKWNjWkwIMg7jQp+rxgLG1KwcGlzCbQkRsTgtZTd4QqfDufLhSuaat1TN/RBYTotLAcJ8j0JfRDM0XfuO6YfMI55d1sYRd1MhHqIv3i1yzhBb0iaDqFKAfixIXu4TjREry3F0UWHp3FuuUvpyTRPEpRmg7tavO0d2A5tz2Ld6cT0FHIx+h7O7qxQIGrzdhfm5LcXPDkW7/rg2EnZDvbGja+0WrDqMyvgpZTAb9wvdtVx3LDVuTeS4sF2J8zuCIUAhlj2UO9JiQEvobNR4zGHJqOI2Kt8VgeW0GMkT48svtwQ16JdM0AYi87BZmcqORIRwZtTcQodbwnnMlUu2j9t2a1vcyyc3aqeWtKzPZBsTzWSsUZeuLXUYTM5PvCqLdd1N3J13wTwfurEmJ9gxi7u5FwyEPbm++dtVSkdemOMwP7f55G3Gs3Zh4Do7+VAOy4Q1peUBaPQZVSyju+6C8pYY5ZpWh0PFfFJ297a3I+Bya8P10d/Pbc0FrNAx/8YBme5bImeiIy5d2eE2b6ma+yHwb7PLyQuW1+IMlZ/2KEmRZwxJS76yHj79ndTPfAnDi7+NwvfJu0XgO/lx6EnobKGckBp1CSD59IDqOwwmZ6k09eYtW2r4yQNMLmkJ2lt+m8B8xMjymwhWbiy40zYA8pV7kGz80YFkLNf7+AWQpFnH5fzc5lo2Mddqx/3RMn5ayP1FDBtlkkLplxRw2D6jiuXCm1xLIDzOFtXDj1DEzA8pu+JP67bbRQ6/ABroEDZxgS2Rczs/onAnBK6RFjN/2G/PrJ1LgrbciTlR5JB5OqG56yWJmsHiDkSsrP+2qtsrrqzkvszH/JJT3Pj0MnlhDsiodJawm+fcfSIzVfMjZ3nfPK/N21Rq3DVM449yGVl32g4YdiPppkS5poyH9sL83FbErGTMJQRcC7zWr9AnonUbVQsdwK9EsIRCcukmmkmbjsudyM7vCB1YlbrEvzbKw7qxvwtbGlT1j4PANdJim1qIoe4Uu6iwlmBUecy3SP/4BqXUKubEnUTjBotlfr6yAt2oKW2RjZYG5Oh5fgDzG392OB66AkXcbLFcws3dDlykZg1I3PPlX98y0miGAg4I5S1IutDttM05Fbe5RgxbFxO76xZcj+5Ir13ip1R2gODyyZazSwr738nMXDamqpzKEUYhQxL87NmzQI3DIUOeBI7iTXTugcA10mLDunvv011MG9lQsOQ7qZ/zspRaxdy6k2jcoKVcOaeRp6EtBHdq4261VpjvYKPFilrIuqnqEGXlRNjUH/Ic2d2KbhE2tHGh28/j5uHWfRcqYJIraxFPN/MrnYNcpHazBm4EQEb3ycyi7K7FLvaarcE8jjAEGZJgC+kcHN9+/GYIVyJyMwSulBZv9PBFzV1rt7gl1nfMuzlKdSI8z8q7HF8DG+R/+bh15vP2B9RwqsFNB4eYt7s3OSRt2oikm8/t53HzcMsTADczBpCO5/uufi+9WzzQ40pp8SNvGM/jCNsVTRIcXAbf4QW7jc/WtvMjCndF4EppsS0Td1KGm6zsNNZGso2nqYa8heBO6sa/m4za3cMKpUXCxllhD/5LW+xPnz7dPpyrrCE62mMS2s/jpuKWlxYSvZDdUtlxHuweW5jb7dyl4B4iCi1LTufSuVPlVI6wBVgECQ/Z8B3WgUOmti38qO+NEbhSWjxhinOWZbS8Hejuz3UwXA9AQ3YiO7iKu3BIwAWEANqRecSU9yi7rDKQuxG4lgE3ty6N2E58CG/tw21sORu3GCEH33nmy8En/ihw2pVT+xvFVPccgdIc0fIlzZza1Wtmc4Q+PAnvOEsIYiwvmXEmjOp9oqnXnAj8Z062cq5I8uQMBktLlB8YEwG/tLE3ZCfS5OorlNK+0hzZN8qQXpUzJ0PM2yWy/azCqCXWEAwXiczJLdtd/C0y39Gg5JsdpK7eBZd3D+4TpsiuXO+4usgV/ud0hArD+S0WkLxgF44JkRPP9u2jnGHV3ACBy+wW6+mhWRuRomUiHIhYhdQM5xpLi4SBCwMDf2OhlMHvyup2He3K3kZI8+7X4jbnXzXdCCSHVWI6JdeL29ysfHVHIK57FQAAEjJJREFUIAnm8ZeFr46z+DdTqMQ5BoHLpMVX9/CB6mzcoB24VVAHf8iHDrbgUzo4OBCBLezFfUu6qyMcU1gs51K3LKLqZCvronrHU+5ei9s6RDgXy+DwR5ZgKUK918PerZz4esC0+NKOwPsz5MRx7FJa/LB+fbDgVzpEcTA00w7X+Ex8YEzMM60YHPg58ekkGUPMTFwemGvGZLeUK2nNAz4fbLTkLYAP7Ls3txgA5yZZOPEv2QDDxTnBQEHuTQqvd73Mrbw3FDtJt7cjwDYfYsuTYDTIF1r1oeKd1CqyhsBl0mLjWIXG+M4ZO/eY3XAAz528K2gMXBiMAq00o7CV5b4tN2pc0ZkTARZ1POvgFFDpMcKcbM/MVWkNXwkUM4vzgLzxIbbSzMUXh/gglV5XfUCrOFJkpcVHoj1mrHPT0FyGczdlK7NdaYLMRTis5hTdlb7nepjUGihHgGfEfJWikg3z9hgnZVksYcYs8MK/WLuWTzmYcU1pMVxakcZ9VT4dAV5LDcddzOATlkiLK08Ik8a6FAIdCCgt7gDt5C5TxXdm7hNPUJysiZXDVw5hf/HFF3o4uBLOqzbn91x4QOwukPAm1jAkxJUzslcV+yi+S4thF/CjmNI4ywgQHrH8sFBkq4XvGNLn/fffT3qyMmQ7GSdK6nUpBEYhoLR4FJLT0QlT7K5ssTHzySef7DrEIvELzXZaPyxq894NOD3MXpf7fIPfOCRX1tPhexuApCshwF4PqXAI5sxcbBiHaPny5cvnz58nvThiQQJ9+tSTcKXL2yCgtPh6qiw9JUwkIco8wk/GlzaHEjR0KQTORcB9iwiWSAI4W6zt4VHaudA6eZTIN6BjWmN9GP+GK1MYh+/zr4iEhyraaLiB6icU4TIfaJsQu7NYakwELdCcxafGbUdAymrH6ootOTGZv1mPIByeYQtZOfFAnZbOmDWGzYGciNRaBEh245w4dGfRmOuOgMmDl7X01V4ItCCgtLgFpbnanPuK21xYVH8zecJck61BF8DSXO42VuW1ELC3iBK2me91oDzBZPtlyesVNrdjuysF3kB1TwyzJYyn5EOzhey2z1ueUsNRaf5OGVqDbkRAafFGAMd0x3/wcPur/EQw4zW+iv4gmVYFjQkRKM3Npbl8jHmJynkI8BQ4fwQMOyQBOhy5h1pKXl8JFHuwIZqrEGCfmG8Sl7qwsKRBfpdjx3N+lQKuOOvIH3N6zrZqJkdAZ4unUBAf8I9fLCAEEAhKnDW+l/MgmRZ7CTxic4V1320qoXpMPW+KuL/JNyGrxwBy71F4Iux+gZUDlJUk4N6Y7Cod+wtuKGDQ0oOaXfkR8UYE8mMSSUfyS5aXeZzkKMUD/hBSAo4uxyKg3eKxeB5EjexqcaQ8gix2uWiDEhqlCfJEMUvn4R5HWSeCf/zQ7hYXbLi58vHs3W9Ed2M+iFlyvYNBmDAoHYxA93DuUQo+6KYVZjek6ugioLTYhWX2SnabWlic8wFTC+er2pQmvAlzTfa2S7tWD6KsVZq9dGPODbs5EK/ZHfMGPbto8MDfpWFcxTyP3dz2ON0xmLujx5WlMx5xG5VdBHhMytGj/BY/facN4xwW1XQjoLS4G7ozO5YSwYSnym9oJS0vfVnaLS7NkecKW9JdZaPrXIY1eh8CpS1h95MUfUPUe2FRjMXf47z6U3KiktPVAdzjrrtS2mOgW9JkY9jdVphHv7eE/dGEUlp8SY2z89GyYew+ddouMLMsn5R68uQJbMzwAAs23Mx4zlVBSXF7cMsONO916bWP7Ta/lgLbV+7Dio3bli7NtbzdtT1xqeREJaerQLF42rXSt3RLT4RKyLTXuysf/OIRPtLfjpJabkFAafEW9P61R+hsZMh9nJT0dd/uStp0XDJ0mJ7Z+eAB1gx7UTyYdgWpf9PD7bJ3JSsKd5J2w/1GZtAONhC/zbmRoLo3IlB6UuGu3xpp0kyP4CtYlbbncbeOL0PzGYHKWH239vDxPk6u24tNEHe7B+0PjPYbZ3Y9E7iugcG50uJN6hsVOhMvKn3GK+a1lF3FbSjnX0dPGqy9JAkm2Vrba+/2fLjDfbg2dh4alZS4SxpWGmNPyKGpkCi0mNPeCno0+qVt3Y0Ro0T2uvAmoW+LIK5bQbBUXx9rY2LkEi9tZruNVVlCgCdg7s4CRylG7dFs9FObKTbSKSGg+l0RUFq8Cd6WhKMl7iezXWNEJulZbMnJwk0SZp2Tl+vZ/WL5nrU6ocKd/EobSH38jZrVWNIkMAZ+xnJr1Nyx+hBQr0YESl7fEjEqQ4xd5lUGOuyWJRAbR2Sn0MUc4+/YKoaZPRIad5tzo+CP2d2d+zCAUYeMN05qZoqLE/Rjqm9yqZUWb1JQi/OUHqfGAydtGr88z+iW+sTU4jIJ98BX0dl7Tg5mlE4vxDwcU2bDOH9CTXgaJT7zbrJ62SJXKYkfePrQhlBavEVTY/tuyQLZCVu1MNsy1lipK9SSeFJpWb/lnhQiKTEvqHfP77pPn7ZASvC0bCkfTjWrEGDuczXLunHUqxTuCrYxPtuE3jiVr5JdjfdGQGnxVoTzVCyh2DKTJZtAjT/YwUA8TlpMTNkwbnTmhPPkkkf8yVqcJ1mVnx1Juh9wyWZMvjp3o2cHM+68C52+qY6w/urVq5yNUbv7LAYCY4d9DiyX5ZFr3DkVQLasrBbXwCXAW1bvpb571yPU9uiEtbvAEhC6ZXf3mPucPWAY1JcHKO5uIbu3gqalzzt27tKFQL3dopDadeGW2Zy+wRrRdbf5TQv7IzCmtHirllu24upnRpPHf+6pqQqXTAmLXZ49e7bx0BVbHcnCF5/vnqcr4my5RQxKFhhQY8rZ/rkMKLjzLvS7N5BYUeQpO5tn23c7sLeQXqOjtZvl3eLUFbfTxD8tt6XVcvfmKP4brCW3mRLyNjeXGkxSnyy213JFDuQuJgFq46I9V2IpCCzyTJAnNOGP7nyx3Yy3U3BF2Mlt3bE6KksT0Pb5DmZcTeXzi8t2cPPcftzGqpwNAaXFWzXCfi3Brk6lPpMl25BuiK/TJ2etZ8ZEc5LavjU08zHr8nzq4jnRhEth95PvvCPItFTHsHIXeCtvGXbPlIxItp0rDnuor6MqrHILfVk47jjL6E6EW2QM3B45bc/ALXbobmXBW59yCQuoBmtxZ2vXvMPOVrKarRvPKXfhs/vrWlg7OVDONihtXwznUHebVoifKNE9suw6XS5Upcal0M2tDbSH27rTUB+rFS+zGGiyrC0ws+ddWtJic8Z80swJqmZGBN40/C3yTYbUQKbYxA7iVAZiPij2b7jRMgRBsIGS0+Tly5cVzsMtEhSn55s3SeRlKnWbtVQunqaAE9q0kAptiIkk9G7SzwGAdjrHt8yhQIrXr193cGJHHaBQCrUA1UHZuuRkGavPp+DEnv2hOxuivWDdY5Omsp2C2zKmZuVV1uiSnZlbsxyTNxQ6fDxEGKwiWFqecOexC2sPw9HXhe74ygSHcGlbBn185lBAduNkESMD5gnbpUge90rKYekbnMjkjckyStJl7eXMjpDI4vpFh1MEsskEGqO63QyC4mKalBfnPovnieC6vAoC/4oZJeZinflfYhb5JT6Z9CpNeJhU0pJL16WTUQgcecd8MkCcA4aIQQtl138SEZI0BbTzXn2pm/GD7HkcT9igAbhVfBvGCP05b4EOyurL2IzJYwr5WgXB13JuROiLakohGMsM+Uq3aHkeD9prEwWkM+27rrHIHlaRWItdroUuHstgNGqhALdbcJuf25ITlcJjDJqVbcvfEjIXzyR02NBbEDYehhQS7YdL2LY0YpXBI5d1jCknYXYj5znUBMBVNC1oBAW5aTH8I0uiwfZR5neEWBazzFhrlPvEJ/YmdOJL7vaRDQxjYxZRjSw0Y3GSsulilY8nRHR5LgL/Jy3GgEz3GwuYviuYhfiN9EN310APGMIVzY3RuZjwTEv+zW/ZtOfSb6zEky0Q50MkNWE9Az/oq8RV3IU288yyi4BYhIpFaJx6EdPCN5ExJIV1YNEpDYiGzHz8Mfoih3GDfAKGbXhoCeuJ0lsiMl2gzB+i8Yft1aWDGRrQLLQPfXNjCPUxWYMx1oKVwRZukR24rG9O9lrcxmotid+iI+iYUrComGy+lQCSweSA0QZttPaY8n5lU3pcgFtGtHgI5y0MYIR5vgLZISE0YYCgFzNMuZFJjNb6GmPoMaEWX6JWiPMXIgliJsxcyxHMoxEE48QaTdGx1FbGKRYjTAAEgrQ0eI2CW6AZsNOFv2BvCaqVS0bJaaIdtwvEg1nybx7E3C6qnBABpcW5zf+fGty4XW149f/pvObC4mb7cJWW+Cexdc34C23BYW2eV2HvsFvgkIdO5p4K2oROy0UAhe4W4OL6Bbya584YCpfbwANcxS2tjFISRTdmQjksixLlDRjaOAmFPF3Ley3WJCkglK/FbYJJKROq+xS9LPPLdYqpLMKYaydh7OBLl2EECWyYipEa2c3pEiZxhMTgA1kqjVTSZful8WYioLuSSzIczMfqi6NNyRiMclygccJ8zkncvrGcG8YebgsIjfxUmrkJKMhXuizeSiBdvMT7cpooIrG3OIG+4ly5iMPjNPhPrm/VdCPAW/+4Me9VrHrfnAjLG7XtH2VrYY+vC/GiGO+jQJm/vhcawkCwR3Te+E53C897tAEHXoDgj/fYDAQKvAzB7Mu/SMdLMERwKvnj7R/+NU4IiN0vAxmR9oLLLd15zyO8OAW3YQLjDZt/+P3/rNKMSE1onvA9yHYEbtkyvFiJBSbv62BsvC6GQlFcbIfUW0vuYoS592EqJAd0dN+1AkYC0fZPmhypDpyU+BneLORf/pAO8cNfsHZEBpyEK6AjxI2Nn8kQ8IYS4/duYQOXDDEEDilYGInVRz2q3JW3hFVdDkeAKQAVM1nEvoZa33///WCcjIhl2l3XYYdzJYI7IhCvAFp2IBpZydejYaB4RdVIqtKMgBjzf9gQ+aBJDUiSShLWK8xziwbxRkJCZOAl/OCrKAU3rrMU7hLNmVbhrbRnM5C3w0ghDgg0is/Gfy47mLR0pw0ANj4lL4nfzi3DIdfa/YlF42yRNHfzRgOrE7/0JllJodTjhpgQtlEXP9ylWY5DQhwTxcwSgiiFSTppOcOlKzWYxLwhUaOXITUtj5Q08Jag7QoVKt0IgE4rXeJbDETQjsGhfCG3Ba5YnL4yKk4Q4BKl91ELvXKCLTXB1+rjorIjDbKFbbXpQOAJfeqa1t2NCPA9mrDVYatJUgf8J98B2jhQe3djiS7GFSyx4RGWv/fecWQfnbU+8Qu9mPhBcBZaTDwl1bBtQLYKSoZVKCSXY9FjpwpugwkZw4wIw+xXwa37IaF2Y1DL4xHAAdEp24ooNMzxwQ6DWtEpfyUjdLmFIBQwibG2547VXfnkyZO8L2kxO995fe6kwcvwUMRk6+7ELVg+sWcBxFwSEQKHQX0lr2RHnMzYjSHIZfUz6zFX1kPVEJB5GhxPHyiOPzL4ktIfCp8bCKu0+AZKlAhCQAgIgdkRWJUWzy6M+BMCQuCmCOjnPG6qWIklBISAEBACQkAICAEhsAYBpcVr0FJbISAEhIAQEAJCQAgIgZsioLT4poqVWEJACAgBISAEhIAQEAJrEFBavAYttRUCQkAICAEhIASEgBC4KQJKi2+qWIklBISAEBACQkAICAEhsAYBpcVr0FJbISAEhIAQEAJCQAgIgZsioLT4poqVWEJACAgBISAEhIAQEAJrEFBavAYttRUCQkAICAEhIASEgBC4KQJKi2+qWIklBISAEBACQkAICAEhsAYBpcVr0FJbISAEhIAQEAJCQAgIgZsioLT4poqVWEJACAgBISAEhIAQEAJrEFBavAYttRUCQkAICIH1CPz+++9upz/++MOtV6UQEAJC4BQElBafArsGFQJCQAg8EAKl9LdU/0DQSFQhIARmQkBp8UzaEC9CQAgIgTsi8N1337lilerdxqoUAkJACOyNwJM3b97sPYboCwEhIASEwIMgYOcl/v777z///JP9YHLf3377rST+u++++9lnn33wwQfvvPPOW2+9FZq99957pfaqFwJCQAjsh4DS4v2wFWUhIASEwGMh8Ndff5Hdbpf5l19++fDDD7fTEQUhIASEwCoEdIhiFVxqLASEgBAQAkJACAgBIXBPBJQW31OvkkoICAEhIASEgBAQAkJgFQL/A4+6Wd8ATPLCAAAAAElFTkSuQmCC"/>
  <p:tag name="POWERPOINTLATEX_PIXELSPEREMHEIGHT#5C6D626F787B47725C22616E73765C2261726465206578697374657261727D5C5C0D0A205C6D626F787B7B5C626620696E74657D2064656E6E612070756E6B747D20" val="104,1667"/>
  <p:tag name="POWERPOINTLATEX_BASELINEOFFSET#5C6D626F787B47725C22616E73765C2261726465206578697374657261727D5C5C0D0A205C6D626F787B7B5C626620696E74657D2064656E6E612070756E6B747D20" val="20"/>
  <p:tag name="POWERPOINTLATEX_REFCOUNTER#5C6D626F787B47725C22616E73765C2261726465206578697374657261727D5C5C0D0A205C6D626F787B7B5C626620696E74657D2064656E6E612070756E6B747D20" val="3"/>
  <p:tag name="POWERPOINTLATEX_CACHECONTENT#5C6D626F787B485C2261722065786973746572617220696E7465207D5C5C0D0A5C6D626F787B67725C22616E73765C22617264657D" val="iVBORw0KGgoAAAANSUhEUgAAAx0AAADbCAIAAACHomvwAAAgAElEQVR4Ae2d8bndNNKHN9+zBZCUAFRAUgKkApISSCoglEBSQaCEhAoIJZBUECgB6IDv3dXuXK00kmVZ9pHP+d0/7iPL0mj0ajQayz72vb///vsf//777bfffv/99wcPHnD0ySef8J/0/fv3w9n2/3/++SeF//jjj7/++isk+P/VV1+VJFD+119/5SzNWbscrm3a2qUuTaMAiUePHq2VQy39iYAIiIAIiIAIiEAHgX9anVevXv344492ODZh0Vsu9pdffnn69GmePySHiO3hw4drRb1//z6EeoRla6u/e/fuw4cPn3766RdffPHZZ5+tbVrlRaCdANcSumxox6WSIjAtAc3laYemQ7H/66hzxVWIqAiGCKee//uPxJMnTxr7y4YfdR8/fvzdd98RKX7++efUDbtojRJUTARaCGClhPv37t0LO8rPnj2TmbVwUxkRmI2A5vJsIzJEn7u4KtyDGyL0pEIIjAikuBka6//TTz+1bFlRl0Aqr4vAWJrSIrCRwMuXLzEq9kSDHG55s83M/igOeqNkVRcBETiSgObykbSPbOte6Q4dV8DhGSnuiBFbcLeurhZh2TfffPPll1/i4vsezAryw5U3TbNyvHnzhqbr7XI2tMt9ty3tIof4yZarpNHXr1+zK5Bkxoc8QFZC9P3337948SIurLQI9BEgeCpF6sw7gvs+saolAiJwMAHN5YOBH9lcMa5KlCCqqDx9RVDFVs0ej3q8ffu2/vRV3xNUSe84JJ4jLMvzQw5BW2U/YEvdUovKF4GcQCX0p/Bi9J8LVI4IiMBFCGguXwT7MY3e3Qest8emS6UAO0Z7BFW0yCNKlRuUbI+13KSraG6nwoPqdpgkSvtYodiWuklDOhSBCoG6HZZ2TCsCdUoEROAiBDSXL4L9mEbvfg9Yb68eNnEPol59y1mEl0ywEnKtbbGyWYWoekP17tfrrtVT5W+WwOJtvvBmkyvgwy411ypMSd1Av4LRVBdyArczl/O+uzlXNuVb4ypYEB+UHHc9KHE5tmdWhFdOtcsPJev7XmyMVQTyM8AKnNIDMRWBOiUCOYHF13ZcTQTPIwdh701xVW4GyrkCArczlxsH68qmfOt9wEY6exSrrBaVUx2aVO51Vk6FhioFKqc6lFSVWybAc36V7tefRKxUnO1UeKnvbFpJHxEYSOBG5nIjsSub8ieIqxoHZnsxLo7dfSkeB168vOC5fh4yy3UgqKrvhOVVlCMCJQKV347gptvftVaSP0l+aV98EvWkhghsJ3Ajc7kR1JVNecVV/zPuvC2dlzsQXYWdMBI851F/w4LV/+GHH6gbrkKo/vXXX1NXNzKMjxLbCRCjE+XncnjCD9vL80+ak7wH7qS9kNoiUCFwI3O5QiA+dWVTXnFVPLj/SnPRT3TFqxN4sxeJVbtN1OV1DFSkOg/iraqb6qFjEfAIEOV//PjRQn/iePZEeQx2cUvVEzZjHnNnRrWkkwiMJnD1c7kR2PVN+RXPrTcyUjEREIFdCRBCEfHv2sQFhdffWnJBxdS0CAwncN1zuRHX9U157Vc1Dr2KiYAIHEHgyu4IHIFMbYjAmQlc35RXXHVme5TuInB1BFo+XXV1nVaHROB2CVzflFdcdbvWrJ6LwIQE9Nb4CQdFKonAfgSub8orrtrPWiRZBERgHYHKVzjXCVJpERCBMxC4yimvuOoMpicdReA2COglurcxzuqlCPyHwFVOecVVsm8REIEpCPBz6+t70mIKslJCBKYkcK1TXnHVlOYmpUTg9ghU3kB9ezDUYxG4fgLXOuUVV12/7aqHIjA/AV5t+t13382vpzQUAREYQuCKp7ziqiEWIiEiIAKbCDx//nxTfVUWARE4FYErnvKKq05liVJWBK6RwMuXL6/vt9bXOFDqkwiMIXDdU17fsWmyEh6v++OPP8JrYfnG7YMHD+7fv99UU4UGEWDTmG+eMwrARySjoCEYhPbCYvg2+atXry6sRLn5Gzc8ub6yaehMJ4Grn/KKq4qWwXs13rx5w2X0hw8f3EJ88vbp06d8AffI7ysHN0eEsRhY2HpAyZN+lJev4PEDMYbA/dDBJ598Anz+GIUbj7HCWC+ahGvGeSbSYM4fZgZ5YlkSoRhN8Afzr7/+Ojeq4C754TSJXKybw6dnJ3x29bKGd/E5Ltfn2uoxmWPnctAZiwoT+auvvlrsRRxJcxHLfB/rXW9hyt/7+++/F0GHAsA195pUIf548uRJkjnqEMmlX19/++23bCeOasjk/PDDD1xAu2u5lYkTLPCsJZhLnNmXxqOFZczWs7BPBvl4eUN4iTlLAgtVTuybb74BV74W9um5ay0mNjzpRcne8tZZ5infPv/hzKgFOWEDjHR79VyBOAfPyGEQW5FJNynGsFpdd3SQhjGYAZhhWMKql0zCCtQTa7HjcBkmm/i4bEIxmmAs3r59u9gW2vKgen2If/7557ocOwvt7Zc3awmEzq4yPKrMPMfl+syi9kjsMZdLMm3hiDtSWe4xSyyZKYxjiauENN4ybCLYfM/L1HOYXDc05QHd+GfrUI4PXo1COorhpvMWQw6BQofAShX8OKuFNUeXaf3169d8cBszpSL/SbOcsFllxUKCwpSsCF88FS+xifD8MGf+8ePHXKuk4kYNF7uwvQBsE50By0AzNMkQxCMVqjT2buPn02m33s1csaRH7iGWlotlTN3CbmZuErlANwewhN2xTHakGAiYo0DATkXS5AA5npKYHJmx4VHXbYVMxpG6ceG40S1pZJYabcw/wPDQZNo5ziDGdivX12g27cV2mstMt/aJ42qbDP2iNGaKK8fNvM0p/w+XhZvJTCsR73bobkNJZuzEEwXGxlVIM/m4mMVOueaIlds6lHRk8XCLz0UZU541hsUvxIIkLD8kFvu1qOdOBVye9Tmc946+L/JXXBWPIDTiqc0sWARIdcrkgUgwsEpclZjiwMMtcdVhhhe4tfc6mar7zXG5vnhG7JSeMK5iFsfLK5OISR0WjmCrpJMrrmC9rI90pwVUu7WvLTnzlFdc9R/biK2H1brFYkKZ/HKh3eaSVrDydtuKfS5pM3ecr4mNHXEsuWXhNCHHJPIIqREj0zsOC+gmFesdVFxlYxpbSCNwq0sCktSKTYv0ueKqIw0PYhPOcbm+2KT3S88WV6GPTV7mbCVOwmgJYpJpjtetVDGMSa2Bh91x1QFTXnHVvwzArrw7lhaqxyG/2U0c35iRLSawVP5YrqhOtBS7PJMcEhZXWZSAnSXxhE2bpG59E2hRyeEFjL/pmfel0ijErGJI0PEERVI9QDbOXK8nwVkiMBzifcBO3URackiBvEe5QFrEcpjkyGS4SwrHqiI2d3Am2Uwi0ad0iGTrNYmSAqXqIZ9aJsQo1avkZ82GrS8hkZccm5MP096Gh/5g589s77Jz3AjI9Y01LVdaGPcw9KPmMhMwEVty+8wp04oqYdryv3GpysUyWUzg2sR1T/k70ItcEu8Ze8C1Dn2xrbiAG7WE1lkO45J9aRtgOoi19QnJbQ4Nu6XFOuTrVui7MQ9NuyYej1GcBmncxGXT8T2IoCQDsXaNzy9BXCD1nuaaxNBY/+rVk7MMUFw9TiMKq0vKtx/aWhjLJG0m0SgKRCZhbd24CZtBQVplvyquFacTCaZVXGZ4Oh/uSxnepea4YZfrG25djQJHzeWkuVKwbsXCqsH/9kWK8MsmpiVwvCZzVcJsz0SFxCohawsfNuUVV/3PbhP+JexJrB0w10o6lna33TxowATDQhgMxV0PcNaJydphx8rnKrY90w0+Gq+fktbz0LZjzrv6BG4McdLi4iHjYsxDAvLtjqwiP5eM/FWxUdxT0FXaajkVO6wO63KnDz1qabqvTNx9G6MLGt5F5nh8ySrX12dI22ttn8uuDmbVcSKUDOPOrF97+Zr7WISvFRJ0uO4pv8JzucMfxoygG5e00198VR2bCGm8uWtS7Zml4KNjR4flJFGPw46lPVfeNUEWBlbo0GJpQS0N2XZuuZIdOaZ/zK2DfGg6XynpfsecL11Bdgxl4oaQ3EHJreIaW8kMXAnxtNpuD/FQzh9Xxdqa7V3W8I6f43J97rw4PnP7XHZ1jie4GTklzU9icm7FSqbrG1e5HRPuGjx6WoGxiYOn/IpulBZpG7PjE9vXA/cyMXRkrbkQVuYEhmxZuTaBenSfFivLWCiQa4XAsVbbJy0JO4KeW3TLBa69eRc6Eq7nEm7Y/1rdYgkdYVmFqrvP326xyZo6RDdbHioGWerRwU42txNGau3gxn3JBa41PFqPrSWkd53jcn3xCF4wvXEulzS3+RjbFYXDOt435d152ndB4opC1VJ3NubnM5S29pvyK7pxlXFVKfIAesfyEFuwpbcMnhmTSbMEPjeMCPGcFcsT+exqX31zaQNzXPJ9U9S0ci+n7OyqhHu1typKjtet4cxdeu2tUNIMicSQjTSD3zFxjnSyLroZDC8ekZBmmPab4y6H0G7HCObKkyPX1+Jz3IFon8ulJtyLwzBJCTJKter5yfVYGHRMtF7LPXvdU/7W4yr3WiGYS4fx5UEMooYsWkGl+H9oq0VJpijdZJoxgTvui7mzYmOmOz/pXT1GXGzUvejvuzJDQ/dConEfIu7gEANI+r7RF1sMFCxqY1QRdDNH2bEqW93Ywkknvd5+GI9L3NYMhhfrE9K7znG5vu3mNETCxrlc0sEd3+DTtgRtuZWSU9Khkn/dU34FEXeZCZS3jFMFfTjlxt2hXSxysXq9QLLAxEazanMitOJKa1yJ63rGisXpPdbsuiZDzrquhH5tF57v93aMY1DDvbGLki3WbttdQ0KWHIsLsEWxICqp3nfFmWhlIcvMcVXScZtKSV86DrcbnimTJHaa466zCk13TBlXmlxfiyG5Ntk+l0tNuHEV49tyKV6SSb4bBnRsTB4WV7l44VDpY+OpypT/v2QO39qhrX95x8PFYp5fyXFtrmRAFTntpypBZ7uQ40vyIaq80Q7gLUL4bHb4El9euJ7DB+/cOcl3ssIXAEvV+VJk+FY31rX4pbySkCPz+Uhf+5eSS4pVvoRYqnJ8/ikML8Gy0xyX60s438jhRnOyr6nGuOpf+YxLHp++yJS/9biKtdP1L0RIfBR2rRHkASwS3M9YrpXslqc590u9buF5Mvm2qzsPN0740EF3CLpDW77q7UZ7jx8/LvEkkAozGRMK3yEulbxgfk6JD40zLhtVCmJz4RvFjqp+IsOzLgNzpzku12eQbyrhOrR2Au7ege1Vt8s5puSlpvytx1WMLotfElrhy8jsuP52Y/n9DGjjDNlPsbrkn376yS3w6NEjN39VZjKUoW7YPVolxwqzIZ+7EmJl97vu7GOxmxXq9pmQtbtrwkX9/Plzdtr69vaCtjzKxt2H0g2IXXvUIvxchhd6tOscl+trMZsrK0M8PbxH7nXy8FY6BF5qyiuu+gfx0/v373mYhkcE+CPB6vjw4cOOUTy4ihtDHKxDR3N4c7fWkH0ON2IoteiqkWRiHm51ZmyywUNEYvtYRGMzmxC65cEiHWenjWsD7gnWb3QmiOwQlw2TaTvujiPKz2l4gequc1yuz0z3RhJDTP1ErC415f95Ika7qsqSwN8eTewXy59xkrx7964EuWODMBflCtm4TU2gQMCd3xdmg4cwzsIIdqrCPV82bNzdrFzbC+agJPf+XAXI5w/r4s4s+yX00aXq1p0284yGB8wD5rhc37RGO1wx92pqeCuTCLzglNd+1SQ20KOGuzfTI+jAOrteQJT6sf0RN7Zw3DsydtePJ7FC19hgSPaxSlpdNh+F604WaERX7MCxg8UjPkSK9Iud3cuq3d36SQ3vjHO8e4zaKwpLO6u45AFhetzcZdMXnPLar9o09Nz6sb0Q9qW2r9+rtDnjLkLpUaeBE55wIdkjTA5XQbbC3NpDyUQUI07Awd5P2M2i6dJkNjnzJOiR3bisa0U3+bOHFYgdCSgJNG2vrl59hrMnNbxp57hc3wxWvVaHg58AXqve2PIXnPKKq1qHkit1flbGUPGfxZVwKlliWwXddjmW5xKAyfdCWOGImfILZaINCziIVKZdCHPs3ADiSXPuZuan6jnMAv4oQ6DJqyh42r1efoaz5zW8i9OT67v4EEyugG0uTKXnBae84qqaJfD0Lksmi2VYRWpFDz9Xv4lzuDqtDZZmoBuytAo9qhzbM5VAhGewdnpEb7/+hZCoI7QKKuG5qMteHX2fPLo6o+FdcI7L9e036ST5GAIXnPKKq/wh5i1ELBWVcIqbINwNYfcC38fmavjPMpPvZ/gNbM496Y7uRTb5Bv7yn+iBENA2qGwYMYDtr9Y0aUcm6BFGaw/ddzTNmBJdMVlmfrDsjIZ3kTku19cxBVRlQgIXnPKKq1J7YG3g+tsdEgIpVmgiqp3e1JeqcnXHlXcjcTuJJ6lP0WMWHgwg2WTGYAhQZg4sKmzZh2N/Av5cS7iWX6lrp3hHAxEnd8knvBN6HYZnqHdKyPXtBFZijydw2Smv3wPejTiPEbBecuWdLy384JwFgwKsnQqq7pCtTE244q7swX+Ku58OJLAg5OoTOEMt9ttwRtz1dn/52KLhkfu1LfpYmasxPOvR2IRc31ieknZxAped8oqr/mMAXKxzNyTZhOAce1R8VJL18kQ/fbq4Td+sAtxN63uj5jzE+Hkj733hy6NcSLCJSIy16ikfZtD87+6ah/YMmsj1zTAK0uGaCOg+4L9Gk8eNuYWRj+uJbk7lyp8rJ98jnFn/yusJOHX20CqQ50LCriXoEY9PEWkxTSoPHYaKPHzGdchZoqtzGd7wSSHXNxypBE5O4IApr/2qYlDFDZGzPPEzuR3H6rH/Fx9auvTbDSswT4KIIexr0pe8O1e5YcO9b3rNdOCGEVtZ3AatfyQ7fzf93sPHHUz+Kq3kIxUKn8jwKr3rO1UKquT6+niq1pEEZp7ytx5XhZ935dbAA7xnueDOlZ85p/T+zwOuIYZg4dne8GNA7o6xecNffpuMAid9gL0REesxO1JEJGzoulUILisfkXCrbMlkO42fzvFXwX52w9vCx60r1+diUeYpCEw+5W86rmJt4Fnj3Iy4Fj/pb+bzvsyWU3omOuwAzaZtog+7NfaqJyIqHo3kj4v7pBiHFKNwnj9JDkHPvXv3CI+26EPf2cHi5qAbsvANnC3Ch9c9teENpyHXNxypBM5G4IJT/qbjqtJrjdxgazajOak+9kG9RP/54yq2nW2iEkvZs0dEJ+62DYXrd6YSAkcehmekCA23PwoGB0KrfNMO4Uf2aLGt8xreYtc6Csj1dUBTlXMRuOCUv924iktt994TayQX4gcYEPsZ6MDfAW3N0wRsS0+6bF/jd+0mszQYDBaS3CNmEPNOUbg0sXfVs0W4RbFDoh/GlNAqb3eqAT2v4eVgN+ZgrnJ9Gxmq+vwELjjlbzeuKm1KHfbILUsabfE37a7GTjOnFG0MWeN30pn7wkE9dqHcUJiz7p6NW3gnJTvEjmLOg+35FohFbx2K7VHljIa3Bwe5vj2oSuaEBC415W80rmKvyHX67DoQ5HbbhyuzW9q1Viz9lGzxB/wdQNgyYW+p8jhzi0yeRgpPC/Egkfs0FUIwG/cUcfORT3C3dCcuMyquQiY/9YglT5g+neHtwVCubw+qkjkngUtN+RuNq9zbFliGPUDTZyW3/JvtdmLsbbjmPnCNN2WIh/h1nj1sbvntCSIzu+jh/QKVsLv0oBXVp92S5H7QqOfrIZPs2PEDvUbOScXGWlbMvatlZy1xLsMztccm5PrG8pS0PgLXPeVvNK4qbSy1rwSuMZXEuoVvOdPd24DeqDU+sCWaCbc83B+sNfInKgrLNkEVC3O9VulBq43xer3RjWdLd4U6xCac213nxnln1zOLck5keB38W6qUfNQiurrwkth6LZ29WQIb7W3yKX+jcVXpAjdZGNYa/R47Lmt1OEV593EcNB+4xsfS8kd/Ginxjp9wdxIJjW8lwAbyeAIh0765w7192cgnKZb4ysUw1KpXdgGtTCVh0zknn9Q6i+Elag88NFaJTLm+BIgOdyVw3VP+RuOqksVYFFwqUMlnd2TVE0Jb2qqocZZT7s4BcdXAH5FZE31xFU9lhTiP1br9CS38hRupcEeSlwZNODostO29q+sfm3T+A8l6XXddbzQGu7fFJz7rrXDWrCIuOZXhxYodlo7Hbm2jcn1riak8BK54yt9oXOWOKCO9ZTe7e69lY+R+0ilKr7mzlivPg955ZkeO/Zi878UZxED2VNbaka08aNUYKHT0d0uVUe/wjKfP2luf7pRsvFAJ7RL+tkylyQ1vyzi21HU5UzEeuxY5cZm1E8TqtoyXFVbiygi4pnglU56vfTX+VfbYuUBvFNJRrOKg2YfoEEgVu8BNLJWR7hPI1V7g414NuzLDs9vUcs8mmYmeHHarmki+7KGL6/Xr1xu1svFtxJs0lwR8ydnGQ9drjBo1902k7dMw38AbyDzY6sePHxtBhWLuJl/jBA8tMqHaW5zQ8I6Z4zY1kua6LVOur93q3JIb57Irk0z3t0GNE6okk3zXrfV5jyue8v+oEExOJfMwPuzDmsgvHVZuKKzypIn8klj8TlKy5TAsVOjjbqezTudCgoESNeankhyWqJh2SPdFDInkGQ7d+d83CqE75ugB5ZKv9zpZcbGTevnS2SQ4sxHcYrTWlgutfRrmcRXqrY2ETJmQiFXqc9+GyBIti71xbg8rc4WtxUsZ3pFzXK4vMd3LHsYTx+ywfS6XlHf3I1qWm5LAkB+2D0zPkOjWNpHD4XVM+da4yg0XDAoRd30wtpx1A+TQ9BYrMXdsvQiJjnUUq6IuBgclepq7rXyZMTfaYpElVUNzW9hOUjd3AcDsW+FgYgZDhLSqg7SYj13LPC+1kpiWHeb2UJJQys/1RHj7NHTjqi09TUy0L0RzFxgklyCEfDOeejH3rNW1obmI4aFbAtD02WOOl9qS63ONZO/MjXO5pJ65QbMlElvmeGgolmbpds+TaHutU741rnIdsWG1kCKhtv3Q3Sq0dkn0rb5BMXdQkbnKSkxDu1wOYVasJOlkpbGmW/ymFU5kbl+etw/QKAkwT3rHYUvQGSuAMWCKQc4qOKw0JchIW1zaYx0snex7Jb1jRU9MwiouJiwoT2S2O83SdMbFtxhkoiH6GPZuXMik6VhO6F19sbcQYdWcjfW/rOGZJiXzW2XGJm0xUWpuFUa5vkXOiwW2z2W3CZsXiYvgcMuK6S5tyOwOAK51yhfjKjrMH2MAyvyqLh8tyLKQMJwYChXdwW7MpDpCmLSlyZ+0juvpbrfURKN/sfUp2RrJrxXgg5IQoGvWaB43cDb8QZ7yFHCvZowADaEqrCjMH7X+K2Dd0y2NQ7NrMXfSwooeLbaLzdhYAKc+fIEt0CjWYttBYIsa6Nk+ZRBL6+hAx20Ek1bCXCATsfwFnW308wT2gCkGaZSnojsZY1ZBiJkZEqi4CNwK0FasRjIRrFhjIpEWJKOtW53ehTis260HsYcZXmgOtcMfnJmzl5rj5oXi4SNdnzs2EGZCyYjL9RmiJLHTXM7F2tAkI2uHFGCiYX78BVPMvcR/jfTO85QMJohlDgZXhklb3VxswoTDq5zyd3EVUIz78ERO03JcrKMUwG6soVICv+A2x0qDiVRqBZ9OXTxjUgzDcmXGmZhpUgsrjAtsSaNbIvwUh3BzAx0yS0PJGCUTPh+OpO8WQ6wijA6JHPcwUWZVExROVrVFF7koHwm5nolY5iBl4kx6UQJu0qiVDFaQYwX6Em6UQ0PYRiww9huVeRpXqaSPMTwUmGqOy/VVTGL4qXh+LU5bt4A7l5M56FZczMwXozw+XhSSF0hi7hLS65vyd3HV9lHPsVpOCSj5sX+08qMSi2tDUKzkVVED84IMA4+e/GfZi+2YsyWfTtMWeOXdcWfIVD63MmR7nwJpaVYTEuEC+GMU8jJktlwhKa6KJ3scyWHksdGSBjUFgv27UyDYNuSTuGeLkWAAsRo2fRhxGuIvPotuW9qK6+5teLQ12xyX64sNYNd0POnMpFcl3FWD6bBKiFuYaZ70PfeubsV6ZmNcRdNXNuUVV92ZEy4Gw41ddsVoKLZoNPhQ1qREIBZcivZm87l3aC6RYhWHVWUI4lOUZGY2qqm4CrMM9OKgKtDDCDHsxGhj1Em6Ys+Nw+EWC3MnaSs5RMnSVHJlNmbuZ3goMOccl+trtI0txRRX1eld05S/R1eDt+KNhbwaLnyJInhV0h3vbQufmIVR+GBC8COVb4BQHueIDjRn7XK4tmlrl7o0Hdrl/ctr5VAdFHyNhBeUASToFvqCenbFXOkREpI/BCKBuh3KJKJKh6H78dn92opbOSD97t07hoOxCH/xWDC+XK49efJklRoxq6uhtIoASPnuIa9grXxdhzJ8shrmTIHAnCawYWYBU5XYFAkPHz5c1W5H4aAGOqBJUAMd+GOVWjvua1sfbnhrFUjKx3YbTg23Xrm+hLkOjydwBVP+Lq46Hp9aFAEREAEREAEREIFrInCj37G5piFUX0RABERABERABCYhoLhqkoGQGiIgAiIgAiIgAqcnoLjq9EOoDoiACIiACIiACExCQHHVJAMhNURABERABERABE5PQHHV6YdQHRABERABERABEZiEgOKqSQZCaoiACIiACIiACJyegOKq0w+hOiACIiACIiACIjAJAcVVkwyE1BABERABERABETg9AcVVpx9CdUAEREAEREAERGASAoqrJhkIqSECIiACIiACInB6AoqrTj+E6oAIiIAIiIAIiMAkBBRXTTIQUkMEREAEREAEROD0BBRXnX4I1QEREAEREAEREIFJCCiummQgpIYIiIAIiIAIiMDpCSiuOv0QqgMiIAIiIAIiIAKTEFBcNclASA0REAEREAEREIHTE1BcdfohVJHiYxwAACAASURBVAdEQAREQAREQAQmIaC4apKBkBoiIAIiIAIiIAKnJ6C46vRDqA6IgAiIgAiIgAhMQkBx1SQDITVEQAREQAREQAROT0Bx1emHUB0QAREQAREQARGYhIDiqkkGQmqIgAiIgAiIgAicnoDiqtMPoTogAiIgAiIgAiIwCQHFVZMMhNQQAREQAREQARE4PQHFVacfQnVABERABERABERgEgKKqyYZCKkhAiIgAiIgAiJwegKKq04/hOqACIiACIiACIjAJAQUV00yEFJDBERABERABETg9AQUV51+CNUBERABERABERCBSQgorppkIKSGCIiACIiACIjA6Qkorjr9EKoDIiACIiACIiACkxBQXDXJQEgNERABERABERCB0xNQXHX6IVQHREAEREAEREAEJiGguGqSgZAaIiACIiACIiACpyeguOr0Q6gOiIAIiIAIiIAITEJAcdUkAyE1REAEREAEREAETk9AcdXph1AdEAEREAEREAERmISA4qpJBkJqiIAIiIAIiIAInJ6A4qrTD6E6IAIiIAIiIAIiMAkBxVWTDITUEAEREAEREAEROD0BxVWnH0J1QAREQAREQAREYBICiqsmGQipIQIiIAIiIAIicHoCiqtOP4TqgAiIgAiIgAiIwCQEFFdNMhBSQwREQAREQARE4PQEFFedfgjVAREQAREQAREQgUkIKK6aZCCkhgiIgAiIgAiIwOkJKK46/RCqAyIgAiIgAiIgApMQUFw1yUBIDREQAREQAREQgdMTUFx1+iFUB0RABERABERABCYhoLhqkoGQGiIgAiIgAiIgAqcn8M/T90AdEAEREIEuAn/++ecff/zx119/hf+///67HZIm/5tvvnnx4kWXbFUSARG4UQKKq2504NVtEbhNAu/evXv+/HmInxYJUGyxjAqIgAiIQExAcVVMoyf9/v37X3/9lZqPHj16+PDhKhG4+A8fPnz66adffPHFZ599tqquCt8aAVnakBFnI4q/IaIkRAREQARyAoqrciatOaxzT58+jX30119//fbt25b6v/322+PHj5O6P/744/3791uqq8xNEZCl3dRwq7MiIAKnJnDv77//PnUHLqU8gdHnn3+et87OE6tgnh/nlOqyccWpuKTSIlCyFllan20wPd+8eROeqUICG8bx5U0i89tvv3358mWSqUMREAERqBDQ7wErcGqn2KlyT+Omf/jhB/eUZfJ4h6XjBP5dTjwGojQEZGljzYCb9cwyJilby/wRtvIQFTvNY1uRNBEQgZsloLiqZ+j5GRHxU6kmt/NKp8in7i+//FIqwJV06ZTyb5CALO2AQefmOwEWu8UHtKUmREAErp6A4qqeIQ4PqpdqVkIuqmypW2pR+ddKYIu1bKl7rTwr/dKWVQWOTomACLQTUFzVzuqu5IMHD+4OstQnn3yS5d1l1C+L63XvpCh1GwRkaYeNcx31YWqoIREQgbMTUFzVM4L19yl8+eWXFaG8T6ESPPGyhkpdnbo1ArK0w0a8fsFzmBpqSARE4OwEFFd1juD3339fqlk5FapUClROlZpT/nUTqJhE5ZQsba1VVK521opSeREQgVsmoLiqc/T5uoW7L/X69evFN3w+e/aM72PkDbNM1vcn8irKuXoCsrSrH2J1UARE4JoIKK7qH03els7P94iuwpUuCZ4UJmZqkcjPvKnLK4goTHWemaWuvkTWgu4Gy8jSbnDQ1WUREIGTEtB7QU86cFJbBERgJAGCVz6BkEjUe0ETIDoUARFYJKD9qkVEKiACIiACIiACIiACTQQUVzVhUiEREAEREAEREAERWCSguGoRkQqIgAiIgAiIgAiIQBMBxVVNmFRIBERABERABERABBYJKK5aRKQCIiACIiACIiACItBEQHFVEyYVEgEREAEREAEREIFFAoqrFhGpgAiIgAiIgAiIgAg0EVBc1YRJhURABERABERABERgkYDiqkVEKiACIiACIiACIiACTQQUVzVhUiEREAEREAEREAERWCSguGoRkQqIgAiIgAiIgAiIQBOBfzaVUqE1BP78888//vjj999/p9Knn3764MGD+/fvrxGgsiKwTEBmtszoJCV+++23v/76C6eBr0BlnIY8xkmGTmqKgEPgYnHV+/fvf/n336+//opPQbUvvvjim2++efbsmaPmUlZYY5Cz6JLMhVHys88+WxLcep7uvHnzhg59+PDBrUPvnj59+uWXXz58+NAtsFMmZIjwcNlfffXVYhPxUo2LX4S5KLC9AOMS7IFBDAoHq0ACavAHuq+//jofshcvXrx69er7778n0d7cSUvOaWYXn32l0QQXlh/OYs8HT72SViGfzzz/9NNP2Hy4AEsKf/LJJxg8fzgNxVgJHB2KwOQE7v39999rVcSN4g4II/AIYRVEAo4Az0X08OjRI3f9s1ZwKN99910p/sCVUMAKh0Twj/GKGzaEyCFhCzCF0erJkydJdQ6R+eOPP+LIklNEcnyyPl+tk2KVwx9++IF13XWObi1AEQT0hY+JQGKRMAQBAumQMDhx+cpAgxc4FRcfIkIXbNxERxpbggatx4NYkUOARXnThGARtSmPyb19+9atCCU3vzGz0TbqrYTeMS6hUQ7pyKpl/oJmNvPsywcRMwhXOK5FgZ0pz18erOAiHj9+nAjEObx8+TLJ3HK41uBpC9tmguQKb1FDdUVABHYkwHLb/vfzzz8TObVoQ3iEd0skszWFX7Pqwce9fv2akpS3fBbOuKKtRlagksgb/fjx46LO6BC32JiGRtwdAiY8IKLoJjojhP+k6U6uAIX7Go11i6FVmIRTcUVLJ11YFJIMjcnpSACH5S1uke4gH5UYsgAQsaTJgRVsrTA8yYypUrekg9XqS+QWlTeEkmuF051cjpuTjNHBZsZAtHctZ7Xf7EtYQWnVdKAwczMWgoS8p8RVcZmNacw7aYLRpAmaDgbP/+AxYscSqmx3FxuVV3UREIFGAv9oLMfMj5exMNVDYISz4A/vkBcgx5wXZcynsKhYPgokHg1fE2u1xbPHklHGgh4SpkxI5EtCrEOepr8mAQ6L1dEk95U49+BPc/ktOasWkkQg7SaRCgPEoAR9+E86iXtCf+kFi2Uibe0hwhllAwjMFg6Uia3IqpMARUmHuFhHenFkaXe/uOriZgbzdmgJq/1mXzzW2FLuebBS0KGA2RVjxCGZieGZqFhb6zLlrcCWBMLz6Y8xV2TmPopuWncqFXVKBETgsgSa4qrYuQePg4/AU+Sq47zyxZ7qtoTjGvJVOV+/4zLdnh0v72rrOlBKtvusWOFV15E5nC1hSi7N1oM8EQ8WeM3LIySmHRcjDZN80WJlqlRJJOSHMf+O7rOOmvLWTXqRNxRyrExfIokV3FagsVZ4y37VDGY24eyzIUA3cyzGH3N1XZPVIkEBMyGzwNgsTdqQuCqPkKzRWKs8jV3FUSBaUbHdTeUClSMCInAAgeW4Kl+8cfd1zXI/EvxUqWLuHFk74ybwL/yRie9jnYvXG/OAIWGrIIVDTn6RZy41qVu/fDR9bMuk0TlaxZDIO4saiytBIiQc4mEDlkAGxUpdowmTQJXgrPnf2G4uFqomcFXCWkclFOhbJKiVrDeVuAr1KM8fTQfjSeomZsBZSIKUKqu6RpWKZdIKSrZLnsfM4MZfsLGLzz4bEfTJxxFoVmAxYZeLyKGDO8VVNo5mZrlHqqiKYlYxJJiMay2zIl+nREAEhhO4W25d0R1BVZBjPsucAu7AbYLMJA7DzZVKWj6eJfeqtGVxVQgF3OXfVEoSLVsIePNQK/hi02dVIg9TkIkDXSWkVLi0tFv50Dr/21t0l5xVG3XWOiNi2G2w7Gx7wgYiSKvHVYnYkvEgCixJ4bWHLivEonC7KOvdnGZWAmgDGmxs+OwzgDRkVmSJxosEE0Ii5pwHQEjeuF+Vu0EGdG1UlLhHtHLBxv1SWgRE4IIEanFVvkKvms/Bt5rXI4HAUletrfYVKHc3NBE8e3BnrgvDqcUqxemWtTnebUI+VWwtKXUtzzdvHre+im0uM86JxVo6FAj6A3mtc89HE8lrhcTLIQJjnTvS8aLVMnZxE67x0KNVGx6xwDhtxhzgr9UNUfObmQtw79kXILsBUPtFQjxSpN3JaLNmS1wVW7sJ7Aj+UDKfffBPOqJDERCBSQgU46rtTsGVUHcHq5yj6xBpFCHBi5F2KRMPmZuLE4s+tBSTtWx0JZqw1sZNh3QdTiKhckiIlgunvI0I6CrV3VPuYlYi7EogM1ZskXZJiOXbQNPZjtjFNYMOOaaPJeItKze4t5Ju4hRmdvzsC6zMhmML7wtWDL4rM8jvttLYOE3VDkdR6nWHXVl/lRABEdiVQDGuyq+QOjYYzKFYAncwqj+u58JF4gpprrJAhgKmkiUQWNfNvUYP1ddGGPHSawqM2rJygza6FiKJvujNXUdXrRNJuNCnRjJA1tPKcCdV7NCNFBmLtZtwJtASMauOJf8UZnb87ANvDNZmTXfoY+NFIt4gNMkkuoXn/hNpix4mVilJ5wIr2/9JXR2KgAgcScCPq9wlp2Mau94K4aN6GHvAkCa+CdFDfT2z9dgktARGpYAMIR3rujUdJ7Z4XqNawk5DHcFxEJtERUHnVVEyhOOeDjEDM9QO/m6P0HB7wGc97dAK2mcxs3g0Q3rX2cd4hakdt9ttzzZZQsINE2moL65yR3DVRUiiHodm6nH382LKEQERuDgB/7vLvN43nr0hnccieZkkx63iCk8qdh+GN3fjbeufbeHdyqwBRIo4O5wgLtte4V1p2n2Dcyjf/r51k+/Cyd8Ib+XbE+ErY0n54Jdd75yUdA/d1z1XgORCEkTu3kNeq57jMqxXsbP0yA1AeXu+lelLWFyVPGjVKK1CNWHYItBFNMTM8tZ3nX3AzMl023OiPG/Vd0ElxVoOeaO6a0J9xmAturbKW/itgBIiIAKzEMgju9KlGwthXrie497toudDdmVougQRb1tXrO9sxYl33MJzpeF8+3SLa5U8+MaL+3y3YNVQJhfxq/a64t7FadtzYlGM8xvTJfvsMPW4xWCW3R10DSPInMrMjpx9bhTeTTgeLEu7gUvHflVi50bJGupOMH9NWrc9dLeuiiIgAo0EnP2q0rWsu6wm8zw55FuBSU44LDXhFu7IdF1kh5ykSvzYdXKq42LX5emuH0lb3YcbsbjbYPkWQqN6VNz+pWR3F61RAYqxqZmvVeRXIptF4baFwEcwFwu7BW7czFwm7qUCn610C/dluubdIcrdj+/wD3nTuRC+ssr2WF5SOSIgAhck4MRVpXsNo/wOvS01MQQEK2Xjt3LXNscy7K55REgdi6i7ou9KJvfLqwi4gaDtGC2KyvvL7RKLQharlwoEsbnwUvkk312wifu7lytbVl3JSevu4anNjIEYPvu4a+9+pn2jPbvwN2Ziz+6VxsZLmqCVa+S7XoltpKHqInCbBJy4qrRSduwNlKrMHD3U7eCXX35JQiucHZmlnlakDYxTK63Ep+rPnMUl29PuKuJWdzcvnz9//uzZs+4ghoZ4zJwIpjuIKVW0Z6TcvpQy379/HyIAlvwOkzCx5zWzPWId93ElWO3Rlg1BX6K0E+8a/9omEs8TqrsR51rJKi8CIjCQwD9zWbsGPaG5UuiWK9OR43qfDjluFRZL1k67gKatPYIVt+mNme7F7kaZq6o/fPiQHa88DmODhz+eSiHE6djqgP+WIWBA2UvIl0PWcgK+VR2kMB0JVUoP2TQKPK+ZDZ99xNxEmTk37HlL5JoLHJLjqorkIbPPDc5ocfv99CF9lxAREIFAwImrcAF7XwPtulUzxIXV7WPjWl4RnocdlcKrTrl38VZJ2F6YyKm090A+f4wdUQ77ECwhh62aaJXHVVxdEEATC67qdYirQL0l1LMWz2hmw2dfKVKZcLOKyy0buyQxxJhdIbteoya90KEIiEALAec+YMkzdtysKVUpNdGi8WIZ96pusdbVF9iVeSO9ly9f1sM7ohmiq8ePHxN5s3fFyy94YIX4plF+XzHCFxeObT41irVnxUr3FhvlnLrY8NlXuiHrDtll0ZVCwF1VPeD2wmWpqnUROB0Bf7/K7QYXRu4Fk1s4ZJaupXZ1NGuVrOg/9hRRpgFhX+pgh7jrHmE7KJZJwqaW8vDhz3aSuMHE77/YpVi7h9TSFpFQ/ssD4ioLlVqEWByWi2qpPqrMZc1s+OwzA0j41AP0pPAxh6Vt/oHujl4nW9rJ4TE9VSsiIAIVAk5cVdpgZ5Fb+/hLac4P+XVMpVcXP8UWC7/Twc/yHwiEUyUUF1d1owIWKTbKYXOIJ815XL2xvBUDJn8cskrx9FLHw08mKk+4cRXFiKsaG/rtt9+Cekyf4bFFrnDIuXozg2qp7wODlVITa/PxkKUqe++5ltpVvgiIwPEEnLiK4Im9gbBIxAqRs/apEdfR4BDXxmexGvX0Ba9iWQO4tmY/JkdX1/nWzoZIpSO0CqAwKuqyJ8RbphqDnkXCREIbn17n9mVoZeMT64uqzmxmw2ef60ACokn2X+PxKl1jcH9w+O3RuF2lRUAEpiLgxFXox+V7vux1/PDEfbfKrk+fXMTbvn37ljW+Ek6xh0Goim9l4UHD8J8142a9LfEQfee+XmXhrM8T9v8wUZivulVXkYlZ5recUI+dhpY7j+ExIEZ27bVHRaXk1PxmNnz2VcxjeAyX0O44vMie9K7utAOCqoiACPjfXeZl7e42e+NL3K1YLoQcO7s9kY/fWPmLGnJLq+TfCaQ4W/lijxt00qPFRhcLuK6WzMWK9QL0KAdOH+u16meJR0sA87bcHEacfYJ6K41nc3OlxRZu9mw1m1WNba0qNqeZ5cMxfPbR8byVkFOZWavYWmF31rQPaGmzCm3bhZgySoiACJyXgPN7wOC2XI+2am+AXx3nl5tbvhBS8rAXyWcbg7uZbJnkF6ncUSJmogC7Mvvd8bxIr4c3yqt3eM6auKT0VN9ii9jYqG0/d2W1p9ErmphVuxIqFRdP3biZ5ZNrkdilChz2UN2lOqh2RUAEGgkU4ypuZ+RPl9tDJC3S819Fserwy/mWupOX4X0BrOV51MiODpfR3K9puXM0eR+PVA+rIArn6oR4lIt7YqxVm1gMxBC7KkVF9cuJ+In1sWG0zGyVGRxpsWpLBERABEoEinEVFYgPkl0EFrDGd/tSLHneCFH19amk4mz5RJx5yIiSBARhd2E2hU+kD/EowQQxFptYRKjsY0HVvf+YdIpHozDXJHPtYXh6Pa9V37Kys6WwLBfYkiMza6F0ijIn2nU7BU8pKQKTE6jFVaie3w1ky4qVr94r7n8lO1sEVZWXEdelTXWW1c59+x8RwCKWqToyvzLs/bALBVWiVbayfv7553wDNe6FG+zGBVrSbmzEFQI6lKqHuIqdlSF7ZqEVmVng4D7xFk5NGKyULgAqj16VjEr5IiAC5yWwEFflvwqkqyxg+H331TIET2w52BV84MKWw3UEVcSLblDF4zUD19TzGtOummNy7EixRGFObkNspm43M1px1/LEpE0BVAoLvBuQWbFVCZmZ4ao8OTdhsOJaDn2ZMAQ0wkqIgAgMJ1CLq1ilQhjBVgEPvsRXY+R//vnnhFDc72NHgT8SbDDwKu349h9VqMvZ4XofL5AV1F1c2URpvDd6vM5TtYg53bt3j8Bli1bcqsOcsEZ3DUt2SfsaciMkd+iRb/lurQ4FZGYxNIa79IhV/nRjXPEi6eSpCdNhQlVNNyVEQATGE6j8lDEEUjgLK9P+uy3qUtgq7pTIcbDc7tRWyb9z3dzXIsFBrj85fdLiWu4aT2ZcpiMdB9amOXeKG0XZj+aG/EIe7O6INCpTKVbaCMl7SkcCh3iOVCS3nHI7RSsTmpnZgCX2mH2lm7+YUwvP9jLurGFztF1CyXLg0y5EJUVABM5OoLhfxQMlYecpdjfc7WLXAffBGoO/Y6G1ZQCXyiGZnKIA1a/p1hh7JO5mPm73mN9XwxMd+LM17HQJu2p376Wu7Q7Y3cDUvT29SjiS3bXctqZMmuXEc8TOdiQYX5lZwo2XxyY54dDMyT17kUwsx732QJntZnmRHqlRERCBHgKlwNCeYum+UC5JHpifd3iPK2YURmzeFjlb4LhhATJdPrbZ09Kiu8yT6Upuz3TXjHwXpyTQtCJqKZVZm28ybXS477xWSF6+NDTkx4XDRQX/48wt6XOZmTG3xB6zD4M3+XECa9yCOq+b2xLNrdqvQqbN01hV0u3TJFdMOSIgAuciUNyvsm96HLMfk7ihqQ7ZK3IvjvHsW+C4Mqfq+E7KDNmvCrqVlrGNmvPgoBvi2AYV8tm4HfvEuszMHTWmmPvcUvwcp1vxIpnuTiea7KEte2DcE7iOl9dcZLDUqAjsRKAYV9mqz5uEdmr7LGJLuxeuu2/vVOlCvF3CSUsSjhBDDFGeRdfuRAeBoz5R5+5exHGVPSPvluzoncysBM32zpMChLZJzsUP+e2OG1oNvJawPmKBXP26P9m2MkqIgAgcT8CPq+JYquTuj9f1Ui1aiJkosHEJL4lNWrnKwzhA2djBZGMpCbO6hZeipbA9wAQJKyWx9ah3rJfsQWbGb0jde9Bjg5VR1znuHiqDO+paIpg0FhgmUWL/3QaviiIgAqMI+HFVLN1uCMaZN5V2HyWGwEaPNnZVONeI8FvRUQonYceoKIedMHfjISxmFheWwq+O3snMKtDcYMVGoVKx/dSoW3VYoGsVY7U1aW5b7b1WSREQgeEE/LgqfmyICawfs7jct1zgcrm5yo9vactV/rKZxBCjnguJybi7Gt09dV/gzqix8RCWefbGDvjRa9zBtX25GjNjyyq/7Y4VjfqFLLcUS/uFa5lTvhQFDnSk1oTiqo4BUhUR2JWAH1fRZLwZU/qp866azSM8RhFrtcUR2+VmLLAlHYe8LeWnLWPPJ23UMB6FfOndIrz09DrTIewtjV3SZGb1wWKPM7/Ja+FFve7i2dJTSqVNxLpAJim/S83LuJF6Xmwxx97Hcdh7XhZVUgEREAEjUIyr4iWKa3TWGK59rdpNJWIUcce775BCMqwH7atCiB7ydSXWx9JbdjhMSJ7oW2NyOSGHHm3fsmLrKNZqbKCDnu4T0xbJjW3udGZWGtmd8glW8lvnjP72rx0gwcY0Ub57KrHBls9uPMYQmw/xGd5g1HZd0msdioAIbCJQei2E+7g6T5zwIhb+uHa0P67M4j8qhj9cUkn4kHx723Xcf3zNEOGJkNINJnqalGw5DOsxMF2vDcxcSNjMYOnNT+U57grdWDeXZjluVIcxWIF6wo1CNr57PX4ECvl1BTrOugMU7G07z1yfE5nZkbMvBpUHKwyHO2XiWpU0fix2IEmaEanUXTwV26dJ7nMaoS0M0qbhll4vaq4CIiAC3QT8t1AGcSUvbw6iMYEjYBHi0h8XNjDYwq24CgxswrCW2upwuwQiqA2ToGcOOY8PbA1rDGLcO0pkWnf6Ei5thrVRmhtXbdEqGZSNIVqpF+7SCAqMuVSlOz/pkQGf0MxKqu4x+xKe+SYis6lv9K0XwUcZ8DixsUf5RQ5t9YVWaGJTm/gywaJDERCBSQjU4iomf+xfRqVxDTiFjd4KfKUFL49LhrAuNdceWKCGXRzbqhzCrIRtskhY0y3QbKlIZHLY580DPVdPZFqAuAjZjauQQNDQ0q9EPoho2vpIr5MCow7dWUDTo+QncmysrWshMZuZlfTcafYllHJr7AhWTAh1Maex9hkrnAeCjCmtx2UW09ihGfwxkBdVUgEREAGXQC2uooLrERKP332Ia04CCFdFMikW/nAurKC4pHybJ1aD0A3NiV0ozB+1/ivgY6mJlvzSWtK45pnjTq417RrUuoADRe3QcWs0d8SEI4aFPtJfa8JEJQkKUIzC/IW6eUxjrEIxypsOibRwiLYQQD10trq52Fw3G0QI0FbLEIQyqBRrkvBsl9NYMh+gxhFvlJ8UK9FubNQ4J1jyXjSamY0pY8QQX2r2JZTQJLaBkM7nSFIrHGKcBhkIwfaMWy6WHGyVAgwBVPkL09MV7maiWC4WHWDrlo8z0TbWrdEMYglKi4AIHElgIa5CFZxI7hEG5iy6QtzKqObwoRvhlmjgdiuullo0HXqR9xffuthBXHCueX6LYVFOXiCXnC/Aea3FHLqcKByvDVQnNqJAnIkmi9EVtZJeBzlJW2MP80WxZTncosM8ZjbV7EuQMgqJMWBXWG/FJDCw2OSoTgeD2Dh/0bzzWZPolh+62tIQOpTMHpdCQ7EyuffIG1KOCIjAZQksx1U4KYsJ4hk+MI1Hq1CYzbOX/CNA8On0Bd8HNP5zZRn7fc6WYi8cawVyiU8svHs48hXigLgqvuZODAwOqESBgNElGTpL9/eOb8wsY7y0a/n7JSYxs9lmXw6cOZVbLFaUzESMKimWxCiUj0e5ns5nTa6Ym+NqG9ri2gyx/GFgiaoUINNCQFeyMkVABCYhUIurShfNdY/Td7YUOoBpTs/OsofOlWAo5kCxfP8msQC6STCRCMTJlq5lqY6rjVvpS9NEoknu0zsk5/2ld0FOHFSFpuk75ZO+VxqtY0m6M+TQlEerUnA8pKFEyMXNbM7Zl1DikPgbq6jYjJ3CzBhN+pUIaY+rgoSk+qrDdm1Rm34daXKrOqLCIiACOYF7ZJnHsQRvH7aXH4ZMlnCmN//r3wmxd1zhtni1DP95MQx/vAGL+CB+1ZC1ZQl8zfC3V5s+1srw92ryDmVeq0MH6SZ9pKHQTZwvAQrE+ONlNqbAYgKBSKDucFUXm961QDAqXr1TeeEQZXjHTyBp1gIKYPK9Gi7oMUtepbarnq5wDOnRo0coxuq7/RVEbhP1zDOa2QGzL4f29u1b5iMzkcGKTQgrwn4qk/HZs2e4IMwsGJtZXXI4dlZi8GiLquEvdh3YG9oO6XoHlwAAA7lJREFUd4k5MeWIgAiMJeDEVbxrLn4vMG4Fd7MqMiipyNrAqsmrxnEieRkaIn+s28pbUY4IiIAIiIAIiIAI7EQgjavYS4g/MMJFG1d+w2Mdrim57rerSesbN4MqmxlWTAkREAEREAEREAERmJDA/8RVbEo/fvzYtGQDiaCqfuPPCq9NcI+AXW5un8UVCePY04pzlBYBERABERABERCBsxD4n7iKfal4D4nfy/DMwX49sWdW4iZ4UHenSC5uRWkREAEREAEREAERGE7g7rvLPI0bB1VsVu0aVNETwjhu/CVd6v6YcSJHhyIgAiIgAiIgAiJwMIG7uCoJaPjh1QGq8GsXAri4IfeR9riA0iIgAiIgAiIgAiIwJ4G7uIqf+8Yq8pvk+HC/ND8njoUrroppKC0CIiACIiACInAiAv+Jq/I3zfAel2O6wbPqcUMD30MYi1VaBERABERABERABPYm8J+4Kn+TwmHxTdLQYfHc3mQlXwREQAREQARE4NYI3N0HTG78JW9A2I9L0lCyfbVfu5IsAiIgAiIgAiIgAmMJ3MVVyXNOvGN9bEuutPfv3ycPVDV+5MuVpkwREAEREAEREAERuCCBu7gq/rIsCvHOBT5os7dmyXsW2DMb8sGcvdWWfBEQAREQAREQARHICdzFVbyNM/miO18JZD8przMqhzdmJS93SMKsUQ1JjgiIgAiIgAiIgAgcQOB/3rdOew8fPowfeNrvUzbJN3Nomg2zA3bIDmCqJkRABERABERABG6TwN1+Veg/b7GKnxznbuDnn3/OZ5LH0iF+ij9EiHC2yhRUjYUsaSIgAiIgAiIgAgcTSOMqXrjAt5b5InKsB+9e55s2+Tuu4jKNaT6rzBNU3GGMy7NTxT3BOEdpERABERABERABETgdgTSuogOEVtyk46PLcWd+/PFH3iz14sWL7uiKiIqv1rD7Fb/Ynb2xn3/+WTtVMWqlRUAEREAEREAETkogfb4q7gaR0KtXr4io4kzS/GqP23bsafGoe3IqP+TJdwIphCTvU+DJLd37y3EpRwREQAREQARE4LwEanFV6BUbVPxMj8CIZ63yfhJjsefEH7tZhEqU4f3p4T/PvyexVKhOYW78cWMxl6YcERABERABERABETgvgeW4yvrGzUFei8DmkxstWbFSggiM57R47WfLLldJiPJFQAREQAREQAREYFoCK+Iq6wM7WDzbznYU/4mxwu4UZ0nwn12rsHfFf7amCKd4kzuvb7DqSoiACIiACIiACIjAVRL4fwF1+iGd1k1rAAAAAElFTkSuQmCC"/>
  <p:tag name="POWERPOINTLATEX_PIXELSPEREMHEIGHT#5C6D626F787B485C2261722065786973746572617220696E7465207D5C5C0D0A5C6D626F787B67725C22616E73765C22617264657D" val="104,1667"/>
  <p:tag name="POWERPOINTLATEX_BASELINEOFFSET#5C6D626F787B485C2261722065786973746572617220696E7465207D5C5C0D0A5C6D626F787B67725C22616E73765C22617264657D" val="22"/>
  <p:tag name="POWERPOINTLATEX_REFCOUNTER#5C6D626F787B485C2261722065786973746572617220696E7465207D5C5C0D0A5C6D626F787B67725C22616E73765C22617264657D" val="3"/>
  <p:tag name="POWERPOINTLATEX_CACHECONTENT#5C6D626F787B485C2261722065786973746572617220696E7465207D5C5C0D0A5C6D626F787B67725C22616E73765C2261726465747D" val="iVBORw0KGgoAAAANSUhEUgAAAx0AAADbCAIAAACHomvwAAAgAElEQVR4Ae2d/xnltPH1s++TAoASgApYSoCtACiB3QoCJWSpACiBpQKghCwVLCmB0AHvJ5l8ZxVpJMvyjyvfe+4f95FlaTQ6mhkdy7L95M8///zLf36//fbbP//5z/fee4+jd955h3/S7777rp3t///Xv/5F4d9///2PP/6wBP+ffvppTQLl//GPf3CW5rxdDtc27e1Sl6ZRgMTHH3+8Vg619BMCQkAICAEhIASEwAACf/U633zzzffff++H+yacvZVif/nlly+++KLM3yUHxvb06dO1ol6/fm1UD1q2tvrPP//866+/vv/++x999NEHH3ywtmmVFwL9CHAtocuGfrhUUghMi4B8edqhGVDs/w3UueMqMCrIEHTqxX9+JD7//PPO/rLgR91nz559/fXXMMUPP/yQuraK1ilBxYRADwJYKXT/yZMntqL8/PlzmVkPbiojBGZDQL4824jsos9bXmX34HYRelEhECOIFDdDU/1//PHHniUr6kKkyroITKUpLQQ2IvDy5UuMijVRk8Mtb5aZWR8lQG+UrOpCQAiciYB8+Uy0z2zrSe0OHVfAtkeKO2JwC+7WtdWCln355ZeffPIJIX5sY5bJtytvmmbm+OGHH2i63S5nrV3uu21pFznwJ5+uska//fZbVgWyzPSQDWQ1iP7+979/9dVXaWGlhcAYApCnGlPH7yD3Y2JVSwgIgZMRkC+fDPiZzVV5VaYErKKx+wpSxVLNEVs9Xr161d59NbaDKusdh/A5aFmZbzmQtsZ6wJa6tRaVLwRKBBrUn8KL7L8UqBwhIARugoB8+Sawn9Po2/uA7fZYdGkUYMXoCFJFi2xRatygZHms5yZdQ3M/ZRvV/TBL1NaxrNiWullDOhQCDQTadlhbMW0I1CkhIARugoB8+Sawn9Po2+cB2+21aRP3INrVt5xFeM0EG5RrbYuNxSpEtRtqd79dd62eKv+wCCze5rM3m9wBPqxSc62CS+oG+h2MprpQIvA4vlz2Pcy5M5fv5VVgAT+oBe42KQlx7M9sCG+c6pdvJdvrXiyMNQTyGGADnNqGmIZAnRICJQKLr+24GwbPlgNbexOvKs1AOXeAwOP4cudg3ZnL994H7ETniGKN2aJxakCTxr3OxilrqFGgcWpASVV5ZATY59fofnsnYqPibKfspb6zaSV9hMCOCDyIL3cidmcufwFe1Tkw24txcRyuS7EdePHygn39bDIrdYBUtVfCyirKEQI1BBrPjhCm+9+1VpM/SX5tXXwS9aSGENiOwIP4cidQd+by4lX/M+68LZ2XO8CubCWMBPs82m9Y8Prfffcdde0qhOqfffYZdXUjw/FRYjsCcHRYfimHHX7YXpl/0ZzsPXAX7YXUFgINBB7ElxsIpKfuzOXFq9LB/Xeai37YFa9O4M1eJFatNlGX1zFQkepsxFtVN9dDx0IgQgCW/+bNG6f+8HjWRNkGu7ikGgmbMQ/fmVEt6SQE9kbg7n25E7D7c/kV+9Y7MVIxISAEDkUACgXjP7SJGwpvv7XkhoqpaSGwOwL37cudcN2fy2u9qnPoVUwICIEzELizOwJnQKY2hMCVEbg/lxevurI9SnchcHcI9Hy66u46rQ4JgcdF4P5cXrzqca1ZPRcCEyKgt8ZPOChSSQgch8D9ubx41XHWIslCQAisQ6DxFc51glRaCAiBKyBwly4vXnUF05OOQuAxENBLdB9jnNVLIfBfBO7S5cWrZN9CQAhMgQCPW9/fTospkJUSQmBKBO7V5cWrpjQ3KSUEHg+BxhuoHw8M9VgI3D8C9+ry4lX3b7vqoRCYHwFebfr111/Pr6c0FAJCYBcE7tjlxat2sRAJEQJCYBMCL1682FRflYWAELgUAnfs8uJVl7JEKSsE7hGBly9f3t+z1vc4UOqTENgHgft2eX3HpstK2F73+++/22th+cbte++99+6773bVVKGdEGDRmG+eMwqAj0hGQUOwE7Q3FsO3yb/55psbK1Fv/sENT6Gvbho6M4jA3bu8eFXVMnivxg8//MBl9K+//hoW4pO3X3zxBV/APfP7yhbmYBiLxMLnA0pe9KO8fAWPB8QYgvBDB++88w7g82MUHpxj2VgvmkRoxmUm0sCcH2YG8nBZElaMJviB+WeffVYalYVLHpwmUYoNc/j07IR7V29reDf3cYW+0FbPydzXl01nLMoc+dNPP13sRcqkuYjF3/eNro/g8k/+/PPPRaCtAOB6eM2qwD8+//zzLHOvQyTXnr7+29/+xnLiXg25nO+++44L6HAu9zJpggmeuQRzSTPH0kQ0m8Z8PrN1MpBPpzeE1zBnSmCiKhH78ssvgaucC8f0PLQWjg2e9KJmb2XrTPOU7/d/cGbUTI4tgJHur14qkOYQGTk0sQ2ZdJNiDKvXDUcHaRiDG4Abhie8es0kvEA7sRZ2Ai7D5I5PyIaK0QRj8erVq8W20JaN6u0h/umnn9py/Cxob7+8WYuAdXaV4VFlZh9X6HOLOiJxhC/XZPrEkXakMd1jllgyLkxgSatYmmhpiwju72WZdg7O9UAuD9CdP5+HSvjAq1PIQDHCdNmi5UAUBgQ2qhDHmS28ObpM699++y0f3MZMqcg/aaYTFqu8mCUoTMmG8MVT6RSbCS8PS8zfvHlTapVV3KjhYhe2FwDbTGeAZaAZmmwI0pGyKp292/j5dNptd7NULOtReIillWIZ07BwmFmaRCkwzAFYaHcqkxUpBgLMUcBgpyJpcgA5dUlMjszU8KgbtkIm40jdtHDa6JY0MmuNduafYHhoMq2PM4ip3Sr0dZpNf7GDfBl363ecUNts6Bel4SmhnDDzMV3+LyEWYSaeVkN8OKCHDWWZaRDPFNiXVyHN5RNiFjsVmiNW7vNQ1pHFwy0xF2VceeYYJj/jgiQ83xKL/VrU86ACIZ5tHy57R98X8RevSkcQNFLXxgsWAaQ6ZUoiYgbW4FWZKe54uIVXnWZ4hlt/rzNXPc7HFfpSjzgoPSGvwovT6RUnwqlt4jBbJZ1dcZn1Mj/SnR6g+q19bcmZXV686r+2kVoPs3WPxViZ8nKh3+ayVrDyfttKYy5pN3eCr4tNA3EquWfidCHnJEqG1Akj7p3SArpJxXYHxat8TFML6QTc65IASWqlpkX6WrzqTMMDsQl9XKEvNenj0rPxKvRx58VnGzwJo4XEZG5O1G1UcRizWjseDvOqE1xevOrfBuBX3gNTC9VTyu92k/IbN7LFBJbKj+mK6rClNOS5ZEs4r3KWgJ1lfMLdJqvbXgRaVHL3Ao6/61n2pdEoiHlFS9DxDIqsuoHsOHO9npGzTKAdEn2AnbqZtOyQAmWPSoG0iOXg5MhkuGsKp6oitgxwLtlNItOndohk7zWJmgK16pZPLRfiKLWrlGfdhr0vlihL7ptTDtPRhof+wM7Pbe+2Pu4IKPTta1qhNBt3G/q9fBkHzMTWwj4+5VpRxdyW/86pqhSLs7jAtYn7dvm3QC/ikkXPNAKuDeiLbaUFQtZirTMdpiXH0j7AdBBrGxNS2hwaDktLdSjnLeu7Y25NhyaejlGaBtK0idum03sQpiQDsXaOLy9BQkDaPS01SUFj/mtXz84yQGn1NI0orC4r33/oc2Eqk7SbRKcoIHIJa+umTbgHmbTGelVaK01nElyrtMzu6XK4b2V4t/Jxh12hb3fr6hS4ly9nzdXIuhezWYP//kkK+uWO6QkCr8tclXDbc1GWWCVkbeHTXF686n9Wm4gvtiaxdsBCKxmY2sN2S9KACdpEaIYSzgcE68xk/XBg5gsV254Zko/O66es9ZLaDvh8qI/hxhBnLS4eMi6OuSVAvj+QNeSXkpG/ihulPQW6Rls9p9KANWBdofvQo56mx8qk3fcxuqHh3cTH00tWhb4xQ9pea7svhzq4VacJK2njjtevvXwtYyzC1woxHe7b5VdErnD4bcwg3YSkg37pVXVqIqSJ5qFJ9WfWyMfAig7TSaYehwNTe6l8aIJMDMzQ1mJtQq0N2XbcSiUHclz/FLcB5K3pcqak+wM+X7uCHBjKLAwheQClsEpobDUzCCWkbrXdHtKhnJ9Xpdq67d3W8M73cYW+0C/Oz9zuy6HOqYO7kVPS4yQmF1ZsZIaxcVXYceGhwaOnF9g3cbLLr+hGbZL2MTs/sX0+CC8TrSNrzQVaWSKwy5JVaBOoR/dpsTGNWYFSKwTua7Vj0jLaYXpu0a0UuPbmnXXErucy3LD/tbqlEgZoWQPVcJ2/32KzOXUX3Xx6aBhkrUcnB9nSThiptYOb9qUUuNbwaD21Fksf6uMKfekI3jC90Zdrmrs/pnZFYZvHx1w+9NOxC5JQFKrWurMxv/RQ2jrO5Vd04y55VY15APrA9JBasKe3DJ4bk0vzBDHXRgQ+58XKROld/bNvKW3HnBD5MRd1rcLLKT+7KhFe7a1iyem8tTvmIXr9rVDSDYnELgtpDv6A45wZZEPoZjC8dEQszTAd5+MhDtbuwAiWypOj0NcTc8KB6PflWhPhxaE5KSSjVqudn12P2aBjou1a4dn7dvlH51XhtYKZy4DxlSQGUbtMWqZS+m9t9SiJi9JN3AwHHrgvFnrFxszQP+ldmyMuNhpe9I9dmaFheCHRuQ6RdnAXA8j6vjEWOwcyi9rIKkw3D5QDs7LXTS2cdNbr7YfpuKRtzWB4qT6WPtTHFfq2m9MuEjb6ck2HcHwtpm0hbaWVklPToZF/3y6/ApFwmjGUt4xTA3o7FfJuaxeLXKzeLpBNMKnRrFqcsFZCaZ0zcVvPVLE0fcSc3dZkl7NhKKFf24WX670D42hqhDd2UbLH2n25axfKUsISAtijmInKqo9dcWZaOWWZmVdlHXdXyvoycLjd8FyZLHGQj4fBypoecJlQmkJfjyGFNtnvy7UmQl7F+PZcitdkkh/SgIGFydN4VQgvODT62Hmq4fL/L/PhRzv0+a/suF0slvmNnNDmagbUkNN/qkE6+4WcX5IPUZWNDgDeI4TPZtuX+MrC7Rw+eBf6JN/Jsi8A1qrzpUj7VjfWtfilvJqQM/P5SF//l5JrijW+hFircn7+JQwvg+UgH1foy3B+kMON5uRfU03han/lMy15fvomLv/ovIq5M4wvMCQ+CrvWCEoCi4TwM5ZrJYflaS78Um9YeJ5Mvu0a+uFGh7cOhkMwTG35qnfI9p49e1bDEyJlnowJ2XeIayVvmF+ixIfGGZeNKpnYUvhGsXtVv5DheZcB8yAfV+hzkB8qEQa0fgTCtQNfq+6Xc07JW7n8o/MqRpfJL6NWxDIyB66/Qy5/nAFt9JDjFGtL/vHHH8MCH3/8cZi/KjMbSqtrq0er5HhhFuTLUAJXDr/rzjoWq1lWd8yEvN1DEyHUL168YKVtbG3PtGUrG3cfajcgDu1Rj/BrGZ716FAfV+jrMZs7KwOf3r1H4XXy7q0MCLyVy4tX/QX+9Pr1azbTsEWAHwlmx6dPnw6M4slVQg5xsg4DzRHNw1q7rHOEjKHWYqhGlol5hNXx2GyBB0bi61iwsZlNCN1KskjHWWnj2oB7gu0bnRlEfkjIBpNpOx6OI8rPaXiG6qE+rtDnpvsgiV1M/UJY3crl/3ohjA5VlSmB3xFNHMflr+gkP//8cw3kgQXCUlQoZOMyNUQBwl3eF2aBBxrnNIKVKrvny4JNuJpVanvDHJTk3l+oAPn8sC7uzLJeQh9DVMO602Ze0fAA8wQfV+ib1mh3Vyy8mtq9lUkE3tDltV41iQ2MqBGuzYwIOrHOoRcQtX5s3+LGEk54R8bv+rETy7rGAkO2jlXT6rb5KNwOsoAGu2IFjhUstvjAFOkXK7u3VXu49Ysa3hV9fHiM+isKln6s0pIn0PS0udumb+jyWq/aNPTc+vG1ENalts/fq7S54ipCbavTjg4PXcjWCLPDVSB7YW7toWQmihGHcLD2Y6tZNF1zZpczT4Ie+Y3LtlZ0k59vVoA7Qighmr5W164+w9mLGt60Pq7QN4NVr9Xh5B3Aa9Xbt/wNXV68qncouVLnsTKGin8mV+hUNsX2CnrsckzPNQAmXwthhoMzlRfKsA0nHDCVaSfCEnZuALHTnLuZ5al2Dl7AjzIQTV5FwW73dvkZzl7X8G6OnkLfzYdgcgV8cWEqPW/o8uJVLUtg9y5TJpOlzSKtoqefa9/EOV2d3gZrHhhSll6hZ5VjeaZBRNiDddAWveP6Z5RogFqZSkQu6rJWR98nZ1dXNLwb+rhC33FOJ8nnIHBDlxevioeYtxAxVTToFDdBuBvC6gWxj8VV+2eaKdcz4gY25150Rfcmi3w7PvkPe4AC+gKVDyMGsP3Vmi7tzAQ9wmh90/1A04wp7ApnmXlj2RUN7yY+rtA34AKqMiECN3R58arcHpgbuP4OhwQixQwNozroTX25Knd33Hg3EreT2El9iR4z8WAA2SIzBgNBmZlYNLBlHY71CfDnWiK0/EZdP8U7GmCc3CWf8E7ofRieQ31QQqHvIGAl9nwEbuvyeh7w7YizjYD5kivvcmrhgXMmDAowd4pUvYVsZWrCGXdlD/5bPPx0IMQCyjUmcIZarLcRjLjrHT752KPhmeu1Pfp4mbsxPO/RvgmFvn3xlLSbI3Bblxev+q8BcLHO3ZBsEYJzrFHxUUnmyws9+nRzm35YBbibNvZGzXkQ4/FG3vvCl0e5kGAREY61apcPHjT/u7vmQXsGTRT6ZhgF6XBPCOg+4L9Hk+3G3MIox/VCN6dK5a+VU64Rzqx/4/UEnLo6tTLkuZDwawl6xPYpmBZu0th0aBXZfMZ1yFXY1bUMb3enUOjbHVIJnByBE1xe61VVUsUNkavs+JncjlP1WP9LDz1de3bDC8yTgDHYuiZ9Kbtzlws23Pum17gDN4xYyuI2aPsj2eW76Y8ePu5g8mu0Uo6UFb6Q4TV6N3aqRqoU+sbwVK0zEZjZ5R+dV9njXaU1sIH3KhfcpfIz59Te/3nCNcQusLC31x4G5O4Yizf8yttkFLjoBvZOiJiPWZGCkbCgG1aBXDY+IhFW2ZLJchqPzvFrwH51w9uCT1hXoS+ERZmXQGByl39oXsXcwF7j0oy4Fr/oM/NlX2bLqe2JthWg2bTN9GG1xl/1BKNiayQ/Lu6zYhxSjMJl/iQ5kJ4nT55Aj7boQ99ZweLmYEhZ+AbOFuG717204e2OhkLf7pBK4GwI3NDlH5pX1V5rFJKt2Yzmovr4B/Uy/efnVSw7u6PCpXzvEewkXLahcPvOVIbAmYe2RwpquH0rGDhArcpFO4Sf2aPFtq5reItdGyig0DcAmqpcC4Ebuvzj8ioutcN7T8yRXIifYECsZ6ADvxPamqcJsK3tdNk+xx/aTbzUDAYLye4RM4hlpyhcc+xD9ewR7ix2F/bDmEKtynanGtDrGl4J7MYczFWhbyOGqj4/Ajd0+cflVbVFqdO23DKl0Ra/aVc1DvKcGtvYZY4/SGfuC5t6rEKFVJiz4ZpNWPggJQfE7oU5G9vLJRBnbwOKHVHlioZ3BA4KfUegKpkTInArl39QXsVaURj0WXWA5A7bRyhzWNq9Vqw9Srb4AP8AICyZsLbU2M7cI5PdSLZbiI1E4W4qhGA24Sl485k7uHu6k5bZi1chk0c9UskTpi9neEdgqNB3BKqSOScCt3L5B+VV4W0LLMM30IxZySM/s92PGGsbobnvOMe7MvAhns7zzeae35+AmflFD+8XaNDu2kYrqk+7JMn9oL3214NMtmLHA3qdOGcVO2t5sfCulp/1xLUMz9XeN6HQty+ekjaGwH27/IPyqtrCUv9MEBpTTWxY+JEzw7UN0NtrjjdsYTN2yyN8YK0Tf1iRTduQKibmdq3aRquNfL3d6MaztbtCA2IznPtD50a/8+uZRTkXMrwB/Huq1GLUInRt4TWx7Vo6+7AIbLS3yV3+QXlV7QI3mxjWGv0RKy5rdbhE+XA7DprvOMen0sqtP50o8Y4fuzuJhM63EmADJZ9AyLRv7ghvX3bikxXLYuUiDfXqjVVAL9NIuDuXyGe1rmJ4mdo7HjpWmUyFvgwQHR6KwH27/IPyqprFOAuuFWjkszqyaofQlrYaalzlVLhyAK/a8SEyb2KMV7Ery3ges3X/Di3iRchUuCPJS4MmHB0m2v7etfVPTbp8QLJdN5zXO43B723xic92K5x1q0hLTmV4qWKnpdOxW9uoQt9axFQeBO7Y5R+UV4UjykhvWc0eXmvZyNwv6qL0mjtrpfJs9C4zB3L8YfKxF2fAgXxX1tqRbWy06iQKA/3dUmWvd3im7rP21mfokp0XKtYu9LfHlSY3vC3j2FM3xJmK6dj1yEnLrHUQr9szXl5YiTtDIDTFO3F5vvbV+WussXOB3ilkoFgjQLMOMSCQKn6Bm1kqIz0mkKs9wye8Gg5l2t5taoVns8xMTw6HVc0k3/YwhOvbb7/dqJWPbye8WXMZ4cvOdh6GUWOvUQvfRNrvhuUC3o6Ym62+efOmEygrFi7ydTq4tYhD9bc4oeGd4+PuGllzw5ap0NdvdWHJjb4cyiQzfDao06FqMskPw9pY9Lhjl/9LA8HsVOaH6eEYrJn82mHjhsKqSJrJr4kl7mQlew5tokKfcDmdeboUYgYKayxPZTlMUSnalh5jDJnkGQ5D/x8bBeuOB3qACpFv9zqbcbGTdvna2Yyc+QhuMVpvKwSt3w1LXoV6a5mQK2OJVKWx8O0QeaJnsnec+2llqbC3eCvDO9PHFfoy073tYeo4bof9vlxTPlyP6JluagIt35YPXE9LDGubyeHwPly+l1eFdMFBgXG3B2PL2ZAgW9NbrMTDsffCEgPzKFZFXQwOlOhpGbbKacbDaI9F1lS15rZgO0ndMgQA5tgMByZuMDCkVR2kxXLsevy81kpmWn5Y2kNNQi2/1BPh/W4Y8qotPc1MdIyihRMMkmsgWL4bT7tYeNbr+tDcxPDQLQPQ9TnCx2ttKfSFRnJ05kZfrqnnYdBticQWH7eGUmme7o88mbb36vK9vCoMxA6rU4oMte2H4VKht0tibPY1xcJBReYqK3EN/XLZaFaqJOlspvGme+KmF85kbp+etw/QXhLAPOsdhz2kM1UAY8AUTc4qcJhpaiAjbXFqT3XwdLbulfWOGT0zCa+4mHBSnsnsD5o1dybE9xhkpiH6OOzDcCGTplM51rv2ZO8UYZXPpvrf1vBck5r5rTJjl7aYqDW3CkaFvkWcFwts9+WwCfeLLERwuGXGDKc2ZA4TgHt1+SqvosP8GAOgLK/qytECWSYShhNDoWI42J2ZVEcITltz/qx1Qs9wu7UmOuOLz0/Z0kh5rQA+KAkCdM0bLXkDZ+0H8pSnQHg14wjQEKqCFYX5Uev/BKzb3dI5NIcWC50WrOjRYrvYjI8F4LSHz7AFNIr12LYJ7FEDPftdBrG0jg503Ecwa8V8gUzE8jOdffTLBPaAKZo0ylMxdMYUKxPiZoYEKi4C7gVoK1UjcwQv1pnIpJlktA2r0zvjYcNh3cSeZnjWHGrbD5zx2Vv5uEehdPhIt33HB8JNKBtxhT6HKEsc5MulWB+abGT9kAI4GubHz0yxjBL/Z6RvI0/NYEwsPmihDJP2uqXYDBMO79Ll3/IqQHHcd0+UaHpOCOteCmA33lAtQVwIm2OmwUQatSymU5fImBXDsEKZaSZmmtXCCtMCW9Lolgm/xCG4hUSHzNpQMkaZw5fDkfXdOcQqhNEhkxMeZsqsaoLC2ay2GCIX5SOh1DMTiw9SJs2kFzXAXRq1ssEyOV5gLBGyHBrCNlKBadxo+GlapZE+x/BQYCofV+hrmMTup1L/WnTbsEDoy5kPhhUXM8vJqOTHi0LKAhnnrkF6fy7/lldtH/USVs+pAUp+Gh+9/F6JxbnBFKtFVdTAvECGgUdP/pn2UjvmbC2m07QTr7I7oYdMFXMbQ3b0KSCteTWUiBDAj1Eoy5DZc4UkXpU6e8rkMPLUaEkDNQXM/kMXMNsG+Yz3bDESDCBVw92HEachfulZdNvSVlr3aMOjrdl8XKEvNYBD06nTuUmvSoSzBu6wSkhYGDfP+l5G17BiO7OTV9H0nbm8eNVbcyLEYLhpyG4YDcUWjYYYypyUCcSCa2xvtpj7FppbpJjFwaoxBOkpSuKZnWqKV2GWhl5Kqgw9jBDDzow2hTpLN+y5czjCYuY7WVvZIUrWXCmU2Zl5nOGhwJw+rtDXaRtbiolXtdG7J5d/QlctWvHGQl4NZ1+isKhKeuC9bfaJWTCyDyZYHGl8A4TyBEd0oDlvl8O1TXu71KVpa5f3L6+VQ3Wg4GskvKAMQEw36wvq+RVzo0dIyH4IRAJ1B5TJRNUOrfvp2ePaSls5If3zzz8zHIyF/dKxYHy5XPv8889XqZFidTcorUIASPnuIa9gbXxdhzJ8shrMcQHDnCawYbwAV4WbIuHp06er2h0obGqgA5qYGujAj1lq7bivbX13w1urQFY+tVs7tbv1KvRlmOvwfATuwOXf8qrz4VOLQkAICAEhIASEgBC4JwQe9Ds29zSE6osQEAJCQAgIASEwCQLiVZMMhNQQAkJACAgBISAELo+AeNXlh1AdEAJCQAgIASEgBCZBQLxqkoGQGkJACAgBISAEhMDlERCvuvwQqgNCQAgIASEgBITAJAiIV00yEFJDCAgBISAEhIAQuDwC4lWXH0J1QAgIASEgBISAEJgEAfGqSQZCaggBISAEhIAQEAKXR0C86vJDqA4IASEgBISAEBACkyAgXjXJQEgNISAEhIAQEAJC4PIIiFddfgjVASEgBISAEBACQmASBMSrJhkIqSEEhIAQEAJCQAhcHgHxqssPoTogBISAEBACQkAITIKAeNUkAyE1hIAQEAJCQAgIgcsjIF51+SFUB4SAEBACQkAICIFJEBCvmmQgpIYQEAJCQAgIASFweQTEqy4/hOqAEBACQkAICAEhMAkC4lWTDITUEAJCQAgIASEgBIAtJo0AACAASURBVC6PgHjV5YdQHRACQkAICAEhIAQmQUC8apKBkBpCQAgIASEgBITA5REQr7r8EKoDQkAICAEhIASEwCQIiFdNMhBSQwgIASEgBISAELg8AuJVlx9CdUAICAEhIASEgBCYBAHxqkkGQmoIASEgBISAEBACl0dAvOryQ6gOCAEhIASEgBAQApMgIF41yUBIDSEgBISAEBACQuDyCIhXXX4I1QEhIASEgBAQAkJgEgTEqyYZCKkhBISAEBACQkAIXB4B8arLD6E6IASEgBAQAkJACEyCgHjVJAMhNYSAEBACQkAICIHLIyBedfkhVAeEgBAQAkJACAiBSRAQr5pkIKSGEBACQkAICAEhcHkExKsuP4TqgBAQAkJACAgBITAJAuJVkwyE1BACQkAICAEhIAQuj4B41eWHUB0QAkJACAgBISAEJkFAvGqSgZAaQkAICAEhIASEwOUREK+6/BCqA0JACAgBISAEhMAkCIhXTTIQUkMICAEhIASEgBC4PALiVZcfQnVACAgBISAEhIAQmAQB8apJBkJqCAEhIASEgBAQApdHQLzq8kOoDggBISAEhIAQEAKTICBeNclASA0hIASEgBAQAkLg8giIV11+CNUBISAEhIAQEAJCYBIExKsmGQipIQSEgBAQAkJACFweAfGqyw+hOiAEhIAQEAJCQAhMgoB41SQDITWEgBAQAkJACAiByyMgXnX5IVQHhIAQEAJCQAgIgUkQEK+aZCCkhhAQAkJACAgBIXB5BMSrLj+E6oAQEAJCQAgIASEwCQLiVZMMhNQQAkJACAgBISAELo/AXy/fA3VACAgBITCEwL/+9a/ff//9jz/+sP9//vOffkia/C+//PKrr74akq1KQkAIPCgC4lUPOvDqthB4TAR+/vnnFy9eGH9aRIBii2VUQAgIASGQIiBelaIxkn79+vU//vEPan788cdPnz5dJYIQ/+uvv77//vsfffTRBx98sKquCj8aArK0XUachSh+u4iSECEgBIRAiYB4VYlJbw7z3BdffJHG6M8+++zVq1c99X/77bdnz55ldb///vt33323p7rKPBQCsrSHGm51VggIgUsj8OTPP/+8dAdupTzE6MMPPyxbZ+WJWbDMT3NqdVm44lRaUmkhULMWWdqYbeCeP/zwg+2pQgILxunlTSbzb3/728uXL7NMHQoBISAEGgjoecAGOK1TrFSFpwnT3333XXjKM9ne4ek0QXxXEE8BURoEZGn7mgE36/EynJSlZX7QVjZRsdK8byuSJgSEwMMiIF41MvQ8RgR/qtXkdl7tFPnU/eWXX2oFuJKunVL+AyIgSzth0Ln5DsFitfiEttSEEBACd4+AeNXIENtG9VrNBuWiypa6tRaVf68IbLGWLXXvFc9Gv7Rk1QBHp4SAEOhHQPvW+7F6W/K99957e1Ck3nnnnSLvbUb7srhd960UpR4DAVnaaePchvo0NU5riCU6mDe91gu6TsNcDT0IAuJVIwPdfp/CJ5980hDK+xQgT2ybDcvwsoYwX5mPiYAs7bRxb1/wnKbGaQ2xXcE2JIhXnYa5GnoQBHQfcHCg//73v9dqNk5ZlUaBxqlac8q/bwQaJtE4JUtbaxWPtlSsV56utRCVFwKdCIhXdQKVF+MiL1yX+vbbbxff8Pn8+XO+j5FL/MtfmCbb6xNlFeXcPQKytLsf4pt0sLZkfhNl1KgQuCcExKvGR5O3pfP4HuzKrnRJsF8BztQjkce8qcsriChMdfbMUlcL8j3QPWAZWdoDDvrRXW68tevopiVfCNw3Anov6H2Pr3onBIRAFwKQVz6BkBW91/eC8v4O36evV0Nng65DIbARAa1XbQRQ1YWAEBACF0Og/Q6Oi3VG6gqByRAQr5psQKSOEBACQuBgBHQT8GCAJf6hERCveujhV+eFgBB4QAR+/PHHB+y1uiwEzkFAvOocnNWKEBACQmAWBBqf0ppFRekhBC6LgHjVZYdOigsBISAE1iPw+vXr9ZVUQwgIgV4ExKt6kVI5ISAEhMAdILD4Otk76KO6IARuiIB41Q3BV9NCQAgIgVMR4A0L2lx1KuJq7PEQEK96vDFXj4WAEHhUBPgs4KN2Xf0WAichIF51EtBqRggIASFwWwR+++23r7/++rY6qHUhcPcIiFfd/RCrg0JACAiBfyPw4sULASEEhMDRCIhXHY2w5AsBISAEbo/Ay5cv9XqF2w+DNHgABP76AH08u4vsDP3999/tjcbvv/8+3+F69913z1ZC7d07AjKzuxlhbs/98ccfBA37Zh9BY/eIwTfdv/nmm7tBTB0RAjMjcDNexTtUuHjix5eqiClg9NFHH3355ZfPnz8fwMvmGOQshiQPYZT84IMPBtoKq9CdH374ge78+uuvYQF698UXX3zyySdPnz4NCxyUCTIwPEL2p59+uthEOlUT4hfBXBTYX4Bx+Y85/MIgmsJmFUhADX5A99lnn5VDZhMGj46T6G/uoiXnNLObe19tNIELy7ez2PPJrlfTyvL5zDPP5WHz4Sdl3nnnHQyeH0FjO8ciqGq7ens4dFYI7IjAk4GPmRNGCQfQCCKCzYIoRCAgcsEePv7443D+c6UJKOydrPEPQgkFvLAlLD6mM64tCJFDwidgCqPV559/nlXnEJlElvIBY5gcn6wvZ+tSQi3nu+++40IwDI5hFYCCBIzRx0wgXMSGwEAgbQkHJy3fGGjgBZxGiDdGGAKbNjGQxpZAg9bTQWzIgWBR3jWBLKI25TG5V69ehRVBKczvzOy0jXYr1jvGxRrlkI6smuZvaGYze185iJiBXeGEFgXsuDy/kqwQIp49e5YJJDhw+yzL3HK41uBpC9vGQUqFF9WgLaAg2IZQePWffvrJ0+3EbNy0ra3OCoGbIcB02//DA2FOPbpCj3DpTDJLU8Q1r24x7ttvv6Uk5T2fiTOt6LORF2gkykbfvHmzqDM6pC12pkEj7Q6EiQiIKLqJzgjhnzTdKRWg8FijqW4paA1M7FRa0dNZFxaFZEPjcgYSgMP0lrZId5CPSgyZAYhY0uSAFdh6YfAkM0WVujUdvNZYorSosiGUXCuc7pRywpxsjE42Mwaiv2slVsd5X4YVKK1yBwrjm6kQJJQ9hVelZTamMe+sCUaTJmjaDJ5/ixhpYLEq/eECgVhX6h1Zo8OHyNyIgKoLgUdA4C+dncTzS0c1YkSw4IczlwXI8eBFGfdn3N7zUSCLaMSaVKstkT2VjDJOeki4MpYop4RUhzJNf10COCxWR5MyVhLcLZ6W8ntyVk0kmUDazZgKA8SgmD78k854j/WXXjBZZtLWHiKcUXYAAbMHB8qkVuTVSQBFTYe02EB6cWRp9zhedXMzA/N+0DKsjvO+dKyxpTLyYKVAhwJuV4wRh2RmhueiUm29y5T3AlsSCC/dH2NuyCxjFN307jQquvK7J1Cg0a5OCQEhYAh08ao0uJuvEiOIFCWIBK9ysqe6T+F4Zjkrl/N3WmY4shPlQ23DAErJnphlXU4V7r+OpG4JzhaaUkprRNJ0sIDXozxCUrTTYqTBpJy0mJkaVTIJ5WGK/0D3mUddee8vvSgbshwvM5bIuELYCmisFY5HhKLSzBnMbELvc4jQzQOL44+5hqHJa5GggJuQW2Bqli5tF15VMiRvNNWqTGNXKQtEKyouhilXfveEeFU5RsoRAiUCy7yqnLwJ96WgNKeMI+bhtYplcGTuTAUSX/iRSexjnkvnmyx2+CxIYTtFLMgikYfUrG778tH18SWTzuDoFS1RdhY1FmeCTIgd0i+DxZBBsVrXaMIlUMWCNf+d7ZZihyOst45KKJANjSvZTlArm28avApRlOdH02Y8Wd3MDDgLkkBKlbYa2VmqNCyTVlCyX/I8ZgZu/MzGbu59jjn6lOMIaF5gMeGXi8ihgwfxKh9HN7MyIjVURTGvaAmcca1lmnwQy0TZYaN1nRICQmAAgbfTbVh5gFSZHI9Z7smEg7AJMjMeRpirlfR8IksZVWnLeZVRgXD6d5WyRM8Sgscmi8Wuz6pESVPQhAC6SkitcG1q9/LWOv/9LYZTzqqFOm+dEXHYfbD8bH/CB8KktXlVJrZmPIgClqzw2sMQK8SicL8o792cZlYD0AfUbGx373MAacityBOdFwkuhESKc0mAkLxxvaoMgwzoWlaUhUe0CoFN+xWmvbOOmCXCwsoUAkJgGIEWrypn6FX+bLE19WEE1hT1tvpnoDLc0JZFdgtnYQgjqKUqpemeuTldbUI+VXwuqXWtzA8D3CpsS5lpTtopT1sB0x+Q1wb3cjSRvFZIOh0iMNV5IJ1OWj1jlzYRGg89WrXgkQpM027MBv5a3RA1v5mFAB7tfQZySID6LxLSkSIdOqN7zRZelVq7CxwgfyhZeh/4Zx1ZPKz1dLGiCggBIbAKgSqv2h4UQgntcLAqOIZhgkYRYlGMdIgFfMjDXJpYjKE1Ttaz0JVpwlybNm3pNjiZhMYhFK0UTnkfEaBrVA9PhZNZDeFQApmpYoto14R4vg80nR3gLqEZDMhxfTyRLlmF5N5LholLmNn53mdYuQ2nFj5GVhz8UKbJH7bS1Dhd1YFAUev1gF2FQ4ZujoMSQkAI7IJA1anKK6SBBQYPKJ4gHOyiN0LCyEWIJBTSXGOCtAKukicQ2NYtvEa36msZRjr1ugJ7LVmFpI2uGZMYY29hUF41T2R0YUyNbIC8p43hzqr4YcgUGYu1i3Au0BMpVgNT/iXM7HzvA94UWPeaYerj40UiXSB0ySSGhZfxE2mLESZVKUuXAhvL/1ldOwzRQ6uwsDKFgBAYRiB2qnDKWevG6BRGK4QPq5tVTCOgpeE3xh7a85nPxy6hhxjVCBlCBuZ1bzpNbIm8Dk4NdhoaIMcmNmNFpvMqlgzCaU93MQM31AH8wx6h4XbC5z0d0Aq0r2Jm6Wha+lDvY7zMtdN2h+3ZncUSIU2koTFeFY7gqouQTD0O3dTT7pfFGjniVQ1wdEoI7IhA/N1lXu+beq+lSy5Slslywiqh8Kzi8KG9uZto2/5sC+9WZg6AKRLsCIKEbH+Fd6PpxmuL+9+37vJDcMo3wnv5/gSvRS4LW1wOo3NZuMwJX/fcAKSUkEFUi/JlxUZOiGGjfHqKHoUEdPtn1JxXZRut0tYb6QaqGYYNIX4qhGgXM/MmPHGo9wFmicywPbvOluCt+iFQWbGeQ95yHprQmDF4i6Gt8hZ+L6CEEBACsyBQcrTapRsTYVm4nRPe7aLnu6zK0HQNRKJtW7Gxs40gPnALL5RG8B3TLa1Vi+AbL+7L1YJVQ5ldxK9a60p7l6Z9zYlJMc3vTNfsc8DU0xbNLIc7GBqGyZzKzM70vpCFDyOcDpanQ+IysF6V2bmj5A0NJ/BflzZgDyGGyBnWRxWFgBAIEQjWq2rXsuG0mvl5dsi3ArMcO6w1ERYeyAxD5ICcrEq67To7NXCxG+JZi31Zc2OHG2EJl8HKJYRO3ai4/UvJ4SpapwIUY1GznKvIbzCbReG+hMB32RYLhwUe3MxCTMJLBT5bGRYeywzNe0BUuB4/EB/KpkshfGWV5bGypHKEgBC4IQIBr6rda9gr7tDbWhO7AMFM2fmt3LXNMQ2Hcx4MaWASDWf0Q5Ep4/IqBEIi6CtGi6LK/nK7xFnIYvVaARNbCq+Vz/LDCRvePzxd+bQaSs5aDw8vbWYMxO7ex1378DPtG+05BH9jJvYcXmlsvKQxrUIjP/RKbCMaqi4EHhOBgFfVZsqBtYFalZnZQ9sOfvnll4xaEezIrPW0IW1HntpoJT3V3nOWluxPh7NIWD1cvHzx4sXz58+HSQwNsc0cBjNMYmoVfY9U2Jda5uvXr40BMOUPmISLva6ZHcF1wu1KYHVEWz4EY4naSnxo/GubyCKPVQ8Z51rJKi8EhMCOCPy1lHUo6bHmatStVGYgJ4w+A3LCKkyWzJ1+AU1bR5CVsOmNmeHF7kaZq6o/ffqUFa+Sh7HAw49dKVCcgaUO8N8yBAwoawnldMhcDuFb1UEK0xGrUttk0ynwuma2u/fBuWGZJW7Y8xbmWgrcJSdUFcm7eF9Izmhx+/30XfouIUJACBgCAa8iBBx9DXToUs0uIaxtHxvn8obwknY0Cq86Fd7FWyVhe2GYU23tgXx+jB0sh3UIppDTZk20KnkVVxcQaLjgql4brwLqLVTPW7yime3ufTWmMuFiFZdbPnZZYhdjDoUceo2a9UKHQkAI9CAQ3AesRcaBmzW1KrUmejReLBNe1S3WuvsCh2Leid7Lly/b9A42A7t69uwZzJu1K15+wYYV+E2n/LFi0JcQHF986hTre8Vq9xY75Vy62O7eV7shGw7ZbaGrUcBDVT3h9sJtUVXrQuByCMTrVWE3uDAKL5jCwpZZu5Y6NNCsVbKh/76nYJkOCOtSJwfEQ9cI+4FimoQ29ZQHH36+ksQNJp7/YpVi7RpST1swofLJA3iVU6UeIc7DSlE91fcqc1sz29373AAyfNoEPSt8zmFtmX/HcEevsyXt7PCcnqoVISAEGggEvKq2wM4kt3b7S83nd3k6ptGrm59iiYXndIiz/AMCdKoGxc1V3aiAM8VOOSwOsdOc7eqd5b0YYPLjkFmK3UsDm59cVJkIeRXF4FWdDf3222+mHu6zO7coFbacuzczUK31fUeyUmtibT4Rslbl6DXXWrvKFwJC4HwEAl4FeWJtwCaJVCFy1u4aCQMNAXEtP0vVaKdveBXLHMC1NesxJXRtnR/trDGVAWplQGFU1GVNiLdMdZKeRYRhQht3r3P70lrZuGN9UdWZzWx37wsDiEE0yfprOl61awzuD+5+ezRtV2khIASmQiDgVejH5Xs57Q08eBK+W+XQ3Sc3ibavXr1ijm/QKdYwoKrEViYeNLR/5oyHjbbwIfrOfb3GxNn2E9b/MFEwX3WrriETsyxvOaEeKw09dx5tGxAju/bao6FSdmp+M9vd+xrmsTuHy9AeOLzJmvSh4XQABFURAkIg5lVMe1x/Z0GttiuzAWI5UbFYdU9PBTOps3ASxlOIFCEPRnXc4lwD+flPQVZYemEnO5Q0BLCnC2xpwiyh79tvvdnu9czm0aFnlxWMx7pw0CQnM+sxhtuWqT2jg1YsYWLnt1VPrQsBIXAaAsHzgNY2m2BKJVatDfDUcTlLbflCSKnPDXNYxoAwsWRScgLuKDHTUwB6KlLVHiNINhMSiz21XX3t6pzFxvZa9gtZke9Gb2jiVh1KaFRcPPXgZlY61yJityqwndnfSnO1KwSEwL4IVHkVl+/l7nLfRNKjRPlUFLMOT8731J28DFefzOUla2SNik9Ks3rRc+do8j6eqR5WAQvnA5bwUS7u4Vir7vIwELvYVY0VtS8nWHWzW8C7r03KzFaZwZkWq7aEgBAQAjUEqryKCvCDbBWBCazzLh7Fsv1GiGrPTzUVZ8uHcZaUESUhBLa6MJvCF9IHPgqZgGOxiAVDZR0LVGGri13gjjPmulisXcB2r5dl2ktWfrZGy0qBPTkysx6ULlHmQqtul8BTSgqByRFo8SpUL+8GsmS1uFfAtmelPYdUNV5GnJacPM1sF+4zgwEswjJ512ZTj1uorEKBKmyVpayffvqpXEBNdQ7JblqgJx1yI64Q0KFW3XgVKyu7rJlZKzIzw6HxMoUJyUrtAqD2nGDNoqbN52qH37TqSTEhMAkCC7yqfCoQvZnAiPvc/ij7AHliycGv4K0ASw73QargiyGpYnvNjnNqiapyQACTY0WKKQpzCgFhMXW7mdFKOJdnJu0KoJJN8CEh82KrEjIzh6uxc25CshJaDn2ZkAI6wv0JAj7Pe/K7j9sO/R1XSSGwFoEWr2KWMhrBUgEbX9KrMfI//PBDKBT3+1hR4EeCBQZepZ3e/qMKdTm7Vq0JyzODhpMriyid90Yn7NSZKmFOT548gbhsaZRbdZgT1hjOYav2/9XUCBlSOPRI8PywVq2JRr7MLAWH4a5tsSp3N6YVb5LOdk24DhOq6ropIQSEwO4ItHiV3VghWDAXQqG4FZI9twWFYiajGD8SafiAUVGYKhvn0d07PCywNnH6zDos+UEqGuGGkYcrnatAwBqhVuWMG64mrpJM4dpAl5fpdMRaxEf2evCz1vrDmlmNrEy4CMT72EJjSwNjWECZQkAI3BMCVV4FJbKJMA303O1i1YEVePZdsU4DefK5jfUDDsnkFAWofk+3xlgjCeM496TOeb4aPNGB33WNz2eXXdgPsEOtSjS2kzYkhxu5SmbjOamPlCr15zC+MrMMrguRFSyHGJjpb4fbzTIUq0whIAQmRKDKq1htMnXL60XCB1tAuGHBZM82RvYU8yNwcEgmpygwYVe3qOQzaCaEhbos56BDuMh/lgW/voN9o7vwKnBmiagkNM7etgxEOKxcZmDhqVizih13rMvMUngtXcYfyw9ZdVn95JwaC9zL5k/ujpoTAkJgAIEqr/JXpd8fSVoLE7NpOFtzbboFnFDmWt2uWH7HOcZfyLkvDtxnDPdvpbyHhVtbWyq53ZgyMrMQN1wspFa2mh5WuWFmuNKJPkdoy6Us9wTK29M37L6aFgJCAASqvMpn/TtYINk40rUr4zDc97c14QNN/cpvKQkdyRZ+hqUx6fqdaBPC80rD0tKKIVtKeZXvkQ9LpqI60zKzGlC1J0ChtrUqt8pnDTWkVjteS3jXsECufsNHtr1Mmsg8JT3Vkw7vUPdUVBkh8GgIxLwq5VK1cP84SDnFzLq8cQqvic1aucvDlKBs7GC2sLRx8nBlamzJlgdwEJsp4dZ77Viv2YPMjGdfwn1L+5KVva5zwjVUBnevawkzUSzQnCizfzfgMrHRkByfjXJKxZQjBO4MgZhXpZ30G4Jp5kOlaxdq/REthGvfWSFsYtpM3723XcMsyu/FclgJCxcebDJzXlijXwP9kpk1QAvJio9Co2L/qb1u1YXb/lBjX21dWr8Fbtm0gP5un3tduvQPjUoKgWshEPOq1ANxYD3MEg6qX8CFZ9uZXG6uiuNb2mprcpOzxOi99oWkyISrGsMdbOxet2meCeaEh17TDq7ty92YGUtW5W13rGivJ2S5pVhbL1yLOeVrLHDHQOpN9PMqFAsvBTu18hsXjZe1DmClKkLg/hCIeRX9TD2w9pDL/cER9iiFIi2wJRD75WYqsCedUt6e8tOW8f1JGzVMR6GcercIr+1exx3s2n3VlLaoicysDRFrnOVKidOLdt3Fs7VdSr5IsyghLYCT8j7kNMfSIVMviy3m+Ps41r7nJbSxzgs8czSG4G5C0CLOKiAExhCo8qp0isLxmGO49h1r4+q1UijSvgzfIQVJmw/6ZwUPaqkCtfSWFY6aTPLH5piaQHq0fcmKPSupVvsSHTQPd0w7k9u3ucuZWW1kD8pnOi9vnTP62792gAQf00z5YVdiga30biLGLjZv/AyKs3a5LrTYEtUMBDu0cFez0rCKMoXAgyJgb58q/33VN8WFHSe89pMf147+48os/VHRfoSkUuyOOW/evEl1szSxZscmXFTtBhM99TL9CYtugBlGbcAsRdmFJkGtPFXmhLGvs24pzXPK1QIwxxi8QDsRxnQGsV2rfTbdAoX8duGBs+EAmaVtx7PU50Jmdqb3pUCVZIXhCF0mrdVIE8dsQMN/RqRRd/FUap8ufyxoWFsYpLvhWK9dDU8QWxY7QltWHrgWC6uAEHhwBP7S6H8tyrtDdiYIBExCXPrjkzuSLXf1TI0dm3Bwam0NhF2ICAqDielZglzyA5/DOklMuNrfEz29v2Eiw9kOGdawcJkZ8qotWmWDspGilQpbTjg10vcjJpisRw74hGZWU/UI78uGplxExJvGRt97YTHKAU8TG3tUXuTQ1hi1QhN3bfhlBkvnYWjP4NCu7r1oF9NZISAEQKDFq3D+NL7slSY0EBQ2RitUDwMESpa8ZJeRrjXXTyxQwy+OfVY2mpVhm00S3nQPaD5VZDI5HIvmhl6oJzKdIC6CHPIqJEAaevqVyQcimvY+Lk4MWfX+w9ALaLpfwqqSPtbeNUvMZmY1PQ/yvgzD0hoHyIoLoS7mtK99pgqXRJAxpfW0zGIaO3SD3wIyvuZy3MbaxN1DyiojXOyRCgiBe0WgxavocxgR3Bs3JgjNGYGooUwx+xFccHJCUrnMkyoDdUNzuAuF+VHr/wTsdtcpba4z3Hjgzq41/RrUZRL4UBs0UNsnsDIQEyIdFvpIf70JF5UlKEAxCvOzuiWncaysGOVdh0yaHaItCKAeOnvdUmypmw8iCNBWbfTLfFRKNcnwLMtvzCkHqHPEx9qtod3ZqOOcwVL2otPMfEwZI4b4Vt6XgYkmqQ1YuvSRrJYdYpwOMiCY7TlupVhysFUKMASgys/cMxQeZqJYKRYdwDYsn2aibapbpxmkErJ05j6mGE1kxewQDYGIMvyXTh1WUaYQeHAEFngV6BBEyoiwY85iKMSZ92qO0LBxvGtoEHYboZZaFpvoSNlfItdiBwnBpea+OL9YvVGglFxOwI3qtVN0OVM4nRuoRXCnQJqJJovsilpZr01O1ta+h+Wk2DMdbtFhHjObyvsySBmFzBiwK6y3YRIYWGpyVHeukObXrNrzS6/JdCsPQ20RiA41syek0JA3SqKMHmVDPTmlSZsmmWGDpLfeiG89LaqMEHgcBJZ5Fa7lnMB9bN8EEa2B+GyRvRYfwYSYTl+IWYDGP1eWadznbC02EVgbINfwSYUPj0g5Q5zAq9Jr7szAwAGVKGAwhkhaZ+l+Ng00rGjjqRRe2t0oraf6JGY2m/eV0OFTpcViRZknYlRZMQwslUb5dJTb6dJrUlGNdKittcW1GWL5YWCZqhQg0ylgQ37/KTQJYw5N0xa/9GyGVX8rKikEHhCBFq+qXTS3I87Y2Rp1YEjmjOxMe+ichp5GxylWrt9k1kY3IROZQIJs7VqW6sS+RqOdp2gi06SMx9aogAAABPdJREFU6Z2i0mJlf+mdFUhJlTVN3ymf9T2VlqXbsGTd2eXQlUeTGjnepaFMyM3NbE7vy1DiEP6NVWR2Eh5iZowm/cqE9PMqk5BVX3XYry1doF8HmZzFnBAlz6SzjRC0qtcqLAQeBIEn9NNdyBO8fdhffmiZTOG4N//t74T4O67wWF4twz8vhuHHG7BwzvRVQ96WJ4g1u7+92vXxVnZ/qR1vK+YFMHSQbtJHGrJuEo/8yo+X2bgCiwkEIoG6u6u62PShBcyoePVO44VDlOE1OYakWwtQACbfq+GCHrPkVWqH6hkKx5B4zTSKMftufwVR2EQ784pmdoL3laC9evUKf8QTGazUhLAi7IcIVnPG58+fE4IwMzM2t7rscF+vxODRFlXtl4YO7A1tdw+JJWLkmN+loNF9flj7OQqEWilTCFwUgYBX8a659L3AhBXCTS0Yreo2cwOzJq8aJ4iUFWmI/H3DVtmKcoSAEBACQkAICAEhcBACOa9iLSH9wAiXLFzE7M51uKbkSsivJr1v3AxqLGZ4MSWEgBAQAkJACAgBITAhAv/Dq1gNfvbsmWvJAhKkqn3jzwuvTXCPgFXu7NNU0DjWtNaKUnkhIASEgBAQAkJACMyAwP/wKtal0jUkngFhz8FxWvqelbQJNuoexOTSVpQWAkJACAgBISAEhMDuCLz97jK7cVNSxWLVoaSKnkDjuPGXdcm+7pll6lAICAEhIASEgBAQAvMj8JZXZYSGB69O0J6HTSBwaUPhlva0gNJCQAgIASEgBISAEJgTgbe8isd9UxV5Jjk9PC7N48SpcPGqFA2lhYAQEAJCQAgIgQsh8F9eVb5phve4nNMN9qqnDfHKq/RQaSEgBISAEBACQkAIXAWB//Kq8k0Kp/GbrKHT+NxVRkh6CgEhIASEgBAQAldB4O19wOzGX/YGhOP6kzWULV8d164kCwEhIASEgBAQAkJgXwTe8qpsnxPvWN+3pVDa69evsw1VnR/5CqUpUwgIASEgBISAEBACN0TgLa9KvyyLQrxzgQ/aHK1Z9p4F1sx2+WDO0WpLvhAQAkJACAgBISAESgTe8irexpl90Z2vBLKeVNbZK4c3ZmUvd8ho1l4NSY4QEAJCQAgIASEgBE5A4H/et057T58+TTc8Hfcpm+ybOTTNgtkJK2QnYKomhIAQEAJCQAgIgcdE4O16lfWft1ilO8e5G/jhhx/ymeR90YE/pR8iRDhLZSJV+4IsaUJACAgBISAEhMDJCOS8ihcu8K1lvoic6sG71/mmTfmOq7RMZ5rPKrODijuMaXlWqrgnmOYoLQSEgBAQAkJACAiByyGQ8yo6ALXiJh0fXU478/333/Nmqa+++mqYXcGo+GoNq1/pi91ZG/vpp5+0UpVCrbQQEAJCQAgIASFwUQTy/VVpN2BC33zzDYwqzSTNU3vctmNNi63u2anykJ3vECmEZO9TYOeW7v2VcClHCAgBISAEhIAQuC4CLV5lvWKBisf0IEbstSr7CcdizYkfq1lQJcrw/nT7Z/97xqWsOoW58ceNxVKacoSAEBACQkAICAEhcF0ElnmV942bg7wWgcWnkC15sVoCBsY+LV772bPKVROifCEgBISAEBACQkAITIvACl7lfWAFi73tLEfxD8ey1SnOkuCfVStbu+KfpSnoFG9y5/UNXl0JISAEhIAQEAJCQAjcJQL/H35U/rS0fdpbAAAAAElFTkSuQmCC"/>
  <p:tag name="POWERPOINTLATEX_PIXELSPEREMHEIGHT#5C6D626F787B485C2261722065786973746572617220696E7465207D5C5C0D0A5C6D626F787B67725C22616E73765C2261726465747D" val="104,1667"/>
  <p:tag name="POWERPOINTLATEX_BASELINEOFFSET#5C6D626F787B485C2261722065786973746572617220696E7465207D5C5C0D0A5C6D626F787B67725C22616E73765C2261726465747D" val="22"/>
  <p:tag name="POWERPOINTLATEX_REFCOUNTER#5C6D626F787B485C2261722065786973746572617220696E7465207D5C5C0D0A5C6D626F787B67725C22616E73765C2261726465747D" val="3"/>
  <p:tag name="POWERPOINTLATEX_REFCOUNTER#5C6D626F787B5C626620496E747569746976743A7D" val="3"/>
  <p:tag name="POWERPOINTLATEX_CACHECONTENT#5C6D626F787B5C626620456E20616E6E616E20696C6C757374726174696F6E2061762067725C22616E73765C22617264657D" val="iVBORw0KGgoAAAANSUhEUgAADOgAAACkCAIAAAAYS2f/AAAgAElEQVR4Ae2d773WqvK39z6fU4Bagu4KdJWgVqCWoFaglqBWoJagVqCWoKsClyWoHezne3aew8kvfwgwQCC51gvNnRAYLmAYJhPy599///0HfxCAAAQgAAEIQAACEIBAPgK/fv368uXL+/fvf/zz9/v372vXrt385+/Ro0cPHz7MV9RyTldXV5eXl8vXcpxVde7du5cjp//k0Ze0uWpNPhCAAAQgAIESBHY3QkpUijwhAAEIQAACEIBAvwTk9Pj48aPcRIOPSBWRf0h+FTmI7t69e+fOnXJV+/z5s4r++vWriq7vmypXL3KGAAR2JIBO2xE+RUcRGNwjUbfEJq7woCdWpH7T/0ngWr+Nh+QQgAAEIAABCEAAAq0R0HLo8ePHcgv6BVOaly9fXr9+3Z8s+erbt2+fPn2afPvmjXKwqqabyQIT9CVtYKVIBgEIQAACEKhMoBEjpHKtKQ4CEIAABCAAAQg0S+Dbt2/y//hfLLx9+7YcRBlfDhxoyNPy4sULBat54JT2TXmK5hIEINAjAXRaj612ZpnVYy8uLooS+PnzZ7lHPEUlbzDz5cC158+f+62ZBmvSuEgPHjzIbnc2XmXEgwAEIAABCEAAAmcjICv69evX4bWWa1K3hKcPT9lXKFhf0oa3AikhAAEIQAAC1Qi0Y4RUqzIFQQACEIAABCAAgZYJaBeWzdcanfx6hvjhwwf303KgzZDu37+vLdZCMtF7ie/evWPDmBBWpIHAyQmg007eAXqsPoFrfbXavxfFlZlC4NoiGctJAtcs9LgXAhCAAAQgAAEINE5Axp6++xAlpF5+1fcacrkmo4omMQQgAAEIQAAChyGAEXKYpqQiEIAABCAAAQgcgID2wdU3QP0brU2qqRC3W7duffr0Sf9OLkX91LdB9QXS8Ce8Sqn05d6rjBKexBCAQJsE0GlttgtSQeBgBP51sPo0W53AlxualR/BIAABCEAAAhCAAAQ8BO7cuRMbtTbkJtckrzd4wHIJAhCAAAQgAAE/AYwQPx+uQgACEIAABCAAgcoE9GGyqKi1QTw9RtROaQoQSZZWW8soh/CoNVeQ3qt89eqV+8kBBCAAgTEBdNqYBscQgEAhAgSuFQI7zZbAtSkRfkMAAhCAAAQgAIGjENBO6QkeSVd7Rbw9efLE/eQAAhCAAAQgAAEIBBLACAkERTIIQAACEIAABCBQh4DMs+QHgrpRW7WlyTlsiZR2r+5S7Jp2a0u+nRshAIGjEkCnHbVlqRcEWiNA4FqlFkm2UyvJRzEQgAAEIAABCEAAAkkE3r59q13Tkm79303v3r3jg6H/w8ERBCAAAQhAAAIBBDBCAiCRBAIQgAAEIAABCNQjoNgvo49IL0bKxkuQ+PHjxwl7rY0L0jdDxz85hgAEIIBOow9AAALVCBC4Vg31H5YNfutJSUkQgAAEIAABCEAAAjEE9E5qTPLVtPIwrl7jAgQgAAEIQAACEJgRwAiZIeEEBCAAAQhAAAIQ2JPA06dP7cUn2Hj6SKgxYE5iK+6ND4bam48cIHAkAui0I7UmdYFA4wQIXKvXQGy6Vo81JUEAAhCAAAQgAIEqBJ4/f258n9WJiX/QoeAAAhCAAAQgAIFNAhghm4hIAAEIQAACEIAABGoS0NZEWZ4DykEUuyu/NvLPUtOEmLks5ZIJBCDQIAF0WoONgkgQODABAtfqNW4Wg7WeuJQEAQhAAAIQgAAEILBFIJdncCgnb25bsnMdAhCAAAQgAIGOCeQ1G/Lm1jFWRIcABCAAAQhAAAKpBOx7nrmS379/745DDmLTe/JUqIrnKpcgAIHzEECnnaetqSkEWiDw599//z2X4/r167m2jphnftozL1++1Ouwp60+FYcABCAAAQhAAAIHI6APMVxcXOSt1Pfv32/dupU3T/fB+p8/f+pVCv3J7/DlyxdLKdeuXXPZWvKZ3+uy7ULaufycgcCOBNbWm3fv3r13796OglE0BFojcIDB0osR0lrTIw8EIAABCEAAAhAoRyDvo9XFp7eLwue1DB8/fvz27dvFgjgJAQicigA67VTNffjKjh86KA5Kj0gU822PztQjDI2Uw9OrU8F/LxbjWm7xqufk1dXVX3/95UkQdUnu9UKh/UMF1ZMkz9A11TuHZ2OXl5c6jpIzMHGhbANLJxkEIAABCEAAAhCAQF4CxtivRWGUZ/bANbd20sGQ+ZMnT+TWlLHd4MsqfUm72IichMBeBF6/fr1YtEY6gWuLZDh5WgIHGCy9GCGn7WNUHAIQgAAEIACBExLYy8eS9+Fj3txO2A2oMgQOQwCddpimpCIiMH7ooJ937tx5+PChQpvu37/PxNdID1kOXGtEuHJiDF3TdVB1zUlZepL39etX+QH1l0sv0+knkPkJAQhAAAIQgAAEuiZQwrorkeciZBnAL/75W7za2sm+pG2NHvKchIBcLSepKdWEgJHAMQZLCYOhRJ7GxuJ2CEAAAhCAAAQg0AuB7EamMgx8szGvFZc3t16aDzkhAIEJAXTaBAg/D0lA8+ybN28Uu3bI2nVXqX91J3EdgfVsTBtRfPjwQXuzKYLt2bNn+hySsWisPSNAbocABCAAAQhAAAJNEShh3eV6ZSIE1IMHD0KSNZKmL2kbgYYYpyJQU3ucCiyVPR6BYwyW3o2Q4/UragQBCEAAAhCAAATyEtjLah2+VZW3LuQGAQhAAJ1GH2iTAB+paKddCFzbbgsFsb169UoRbPrS7e3bt7dvWElRwqu4UhSnIQABCEAAAhCAAAS6JFDTPxj45m4jHPuSthFoiHEqAjW1x6nAUtnjEWCwrLUpZNbIcB4CEIAABCAAAQhsErhx48ZmmqgE4btphKcMESB7RUIKJQ0EINAageyqIFxThacMgZa9IiGFkqYvApb4n75q2ri0BK5FNJC+dKtPiCp8LVljKvotojySQgACEIAABCAAAQg0TCDZJvTUqfJaukQVPLUzXupLWmNluR0CsQT2enU1Vk7SQ2B3AscYLCXmxMpGyO49AQEgAAEIQAACEIBARgLXr1/PmJuyCn9/7+bNmxmLzptbRsHICgIQqEkAnVaTNmXtSwBnyL78XekErjkUoQcKX1P8mT4eGnrDKB2bro1gcAgBCEAAAhCAAAT6JlDCl1ciTw/lvlZlfUnrwc4lCJQgwFZJJaiS5yEJHGOwlDAYSuR5yC5EpSAAAQhAAAIQgMAigbt37y6eTzgZZZhdXFwkFLF2S8ZarBXBeQhAoAsCGbUBOq2LFj+tkCXeDDwtTEvFCVxLpKePh3769Cm2HxO4loib2yAAAQhAAAIQgEB7BKKW3IHil8gzsGiSQQACXRNgsdl18yF8TQLHGCwlDIYSedZsWcqCAAQgAAEIQAAC+xJ48OBBLgGistLGSBk/c5YxVCUXDfKBAAR2IRCliPwSRmWFTvPD5CoEjkqAwLX0lr13797Xr1+jYteO4R5NR8adEIAABCAAAQhA4EAEHj16lL022tw3e55kCAEInIHA5eXlGapJHSFgJ3CMwYIRYu8J5AABCEAAAhCAAATyEshoocVmFZt+reJ6k+HOnTtrVzkPAQicikAuxSJosVnFpl9rF3TaGhnOQ6BBAgSumRpF35iPil0jcM2Em5shAAEIQAACEIBASwTyvv6lmvFWa0vNiywQ6IyAVqadSYy4ENiJwDEGC0bITt2HYiEAAQhAAAIQgMAqAVloz549W70cfEFbE8VGjz1//jxql401WV6+fLl2ifMQgMDZCKDTztbi1BcC+xIgcM3KPyp2jcA1K27uhwAEIAABCEAAAi0RyOvRy5tbS5yQBQIQKEvg169fv3//LlsGuUPgEASONFjymg15cztEZ6ESEIAABCAAAQhAIJrAixcv7AFkaYZZ2l3jGup7o3wHYAyEYwhAAJ1GH4AABKoRIHAtA2rFrr1//z4ko2O81xtSU9JAAAIQgAAEIACBMxDQt+Pl18tSU223FvtCbZZyyQQCEDgAAVaaB2hEqlCHwJEGC0ZInT5DKRCAAAQgAAEIQCCcgDYo+vLlS3j6eUo9bdQzx/n5zTNPnjyxbOSveDuj5JsSkgACEOiOADqtuyZDYAj0S4DAtTxtJ3dhyA7AvASfBze5QAACEIAABCAAgWYIvHv3Lossb968yZIPmUAAAickcHl5ecJaU2UIJBA42GDBCEnoA9wCAQhAAAIQgAAEihLQS4nJHh49Z7Tsefb58+fktysVtaYIlaJkyBwCEOiRADqtx1ZDZgj0SIDAtWyt9urVq5AdgK+urrIVSUYQgAAEIAABCEAAAnsT0Oo9cPNdj6SfPn1Ke6HWkyeXIACB8xA40iZS52k1aroLgYMNFoyQXXoRhUIAAhCAAAQgAAE/AW1+Jj+PP838qsLd9Jxxfj7qzLdv3x48eBB1i55sykiWYRl1F4khAIHzEECnnaetqSkEdiRA4FpO+CGvuv748SNnkeQFAQhAAAIQgAAEILA3Ab0O+/Lly2Qp5JrU9r3Jt3MjBCAAAT7pQh+AQCCB4w0WjJDApicZBCAAAQhAAAIQqElAfp7v378HfrtT26QpdEyhIVkk/PDhgxxNIRttqDhFuempJVFrWciTCQQOTACdduDGpWoQaIQAgWs5G0Luws1teAlcy0mcvCAAAQhAAAIQgEAbBJ4/f57wNq3ciLorl2uyDRJIAQEI1CagV+p///5du1TKg0CHBI46WDBCOuyMiAwBCEAAAhCAwPEJaGd9fbtTbh9P+JouaRd/mal5Q8fkaPr165fesbx58+YiaPmjFLKmaDlFufGF0EVEnIQABCYE0GkTIPyEAATyEvh33uzI7cWLF48ePfJwIHDNA4dLEIAABCAAAQhAoF8Cw5tnsgY/fvwYUgu5CLVfL/7BEFakgQAEPATsXyv2ZM4lCByJwIEHC0bIkToqdYEABCAAAQhA4EgEZKfpTzVSEJueDw6PCBVPduPGDUWtFXUK6fUG/V1dXV1eXqrcnz9/qlAVrb+8cXJHai/qAgEI+Amg0/x8uAoBCCQTIHAtGd3yjdp0TTbfYHoupvBcWkzPSQhAAAIQgAAEIACBXgjozTO9q6o3ZfVWqz5GtrgHkt5q1XsOz549U+Je6oWcEIBAywQCg2VbrgKyQaAOgWMPFoyQOr2IUiAAAQhAAAIQgEAagSF8Le1ey12yEvVnyYF7IQABCMwJoNPmTDgDAQhYCBC4ZqG3fO/jx4+108bytT/+IHBtjQznIQABCEAAAhCAwDEI6L1Vha+pLopg02cXFL42vNWqkLWLiwveaj1GK1MLCDRCQHqGNWYjbYEYjRM4yWDBCGm8HyIeBCAAAQhAAAIQgAAEIAABCEAAAhCAwIQAgWsTIBl+EriWASJZQAACEIAABCAAgf4J6OGx/vqvBzWAAATaJaD9HdsVDskg0BKBsw0WjJCWeh+yQAACEIAABCAAAQhAAAIQgAAEIAABCKwS+NfqFS6kEtA36W/fvr129+IXo9YScx4CEIAABCAAAQhAAAIQgAAEILBI4NevX8f+9OFirTkJgQQCDJYEaNwCAQhAAAIQgAAEIAABCEAAAhCAAAQgAIEKBAhcKwJZm6558r26uvJc5RIEIAABCEAAAhCAAAQgAAEIQGCTwNl2kNoEQgIIrBFgsKyR4TwEIAABCEAAAhCAAAQgAAEIQAACEIAABPYlQOBaEf5379715Pvjxw/PVS5BAAIQgAAEIAABCEAAAhCAAAT8BLSD1OvXr/1puAoBCIgAg4VuAAEIQAACEIAABCAAAQhAAAIQgAAEIACBZgkQuFakaW7dunXt2rW1rAlcWyPDeQhAAAIQgAAEIAABCEAAAhAIIcAOUiGUSAMBEWCw0A0gAAEIQAACEIAABCAAAQhAAAIQgAAEINAsAQLXSjWNZ9M1AtdKQSdfCEAAAhCAAAQgAAEIQAACJyBwdXXFdmsnaGeqmIEAgyUDRLKAAAQgAAEIQAACEIAABCAAAQhAAAIQgEAxAgSulUJ7cXGxljWBa2tkOA8BCEAAAhCAAAQgAAEIQAACmwSePn26mYYEEICACDBY6AYQgAAEIAABCEAAAhCAAAQgAAEIQAACEGiZwL9bFq6cbK9evVrM/ObNmw8fPly8FHuSHddiiZEeAhCAAAQgAAEIQAACEIAABDYJvH379suXL5vJSAABCDBY6AMQgAAEIAABCEAAAhCAAAQgAAEIQAACEGicwEkD116+fPn79+952yjaLFfg2p07d+b5D2fYcW2NDOchAAEIQAACEIAABCAAAQhAwENA3z1kBykPHy5BwBFgsDgUHEAAAhCAAAQgAAEIQAACEIAABCAAAQhAoFkCJ/1U6GLUWvZGWtt0TaX/+vUre3FkCAEIQAACEIAABCAAAQhAAAIHJqCF5P379w9cQaoGgVwEGCy5SJIPBCAAAQhAAAIQgAAEIAABCEAAAhCAAASKEjhp4FpRpi5zfXjUHU8O2HRtAoSfEIAABCAAAQhAAAIQgAAEIOAnoJejWEv6EXEVAgMBBgs9AQIQgAAEIAABCEAAAhCAAAQgAAEIQAACXRAgcK1gM92+fXstdx42rJHhPAQgAAEIQAACEIAABCAAAQjMCdy7d+/y8nJ+njMQgMCEAINlAoSfEIAABCAAAQhAAAIQgAAEIAABCEAAAhBolsC/m5XsAIKx49oBGpEqQAACEIAABCAAAQhAAAIQ2JeAPnqo7aOIWtu3FSi9CwIMli6aCSEhAAEIQAACEIAABCAAAQhAAAIQgAAEIOAInHHHNfkxXf2LHlxcXKzlz45ra2Q4DwEIQAACEIAABCAAAQhAAAKOwLdv37S0JGrNAeEAAmsEGCxrZDgPAQhAAAIQgAAEIAABCEAAAhCAAAQgAIFmCZwxcK1a0Nj169fXGr6aDGsCcB4CEIAABCAAAQhAAAIQgAAEGifw6tUrRa2xfmy8mRCvBQIMlhZaARkgAAEIQAACEIAABCAAAQhAAAIQgAAEIBBL4IyfCq3p9L99+/bim/E1ZYjtE6SHwCIBvbyufvvz50/9O/wp2e/fv3VmOJjfde3aNZ28ceOGDvSvPp6rA/2rPz1+80R2zrPiDAQgUJMA470mbcqCAAQgAIGMBLS7tizVr1+/DvbqYKzqWAfjUuZmqgxUrd30761bt8Yp146vrq7evXv38eNHZa4bX7x48fDhw7XEaec/fPigbJV/2u3cdSoCJzfeGCyn6u1DZQdtP6j64V+5JuYOikVt/x+XxM2bd+7cOSE3qgyBOYGTzyBzIJyBwAEIaJYcFkR6MjUcqFLDgsg55x89epR9/XIAdNWqgO6thpqC/ASO5ELx15SrpQmg1koTPnn+csPKktHaf7Lwl2Gj8APBGQ5Y6Qf2E2crOqfKYCgOeF0mzqMisM6GVIBHOXfKGQPXhjgbB73ogRqyRODa58+fhw5UQvhco1qd/suXL+6hkbq+pHViDxrE/atC1dH1yCfwQVGJipPnhICmAbWgOrD+HZpvkmDz59DcrtHn6dXiave7//w1FcfGEJs3VsYz4M0IM1dWjPdcJCf5MKVOgBzgZ1ENJrvo3r17B6B0+CpobbZo4Wes+OPHj9++fZslwwrSPnjwQFEjWaRNy0TeMdmr+tPSw2N5jjP3m6mDdap/F9fhKu7ly5cKWXMZqj/owY+WmVkMWi2j3r9///r16zQL3Ek1PhCcvM+lRMC4cBtWi2MhMx6nVVYtK/LCru6hfwdnjVuxDsvVot6ZKAJnNt4cqJMMFldfjJBB20vVS+sGaki/tpetLlUvv4T+Neo010zGg6KtzNrE2DqHuf3YM4imBmmJfRsr+5pOmiFLjaQSh8ciw4H+lZ2j/UqzZE4mIqDBNcxQmqT0NxiTjvmASMx1MH7NW8p5+FtcekSBVf/XqzUyaD3LVbW7rupvWM7Iqn/+/HlgKRjwgaAWkx1b9y5W2Z3EvHEoGjno14XCLO/pQvVn+XOqNaZCTyfMeGkY7HJmymIJd/Y6AWRuudgDu33lsu39wHlUBFYaI6Q6QzL9K8t2kl7m6+BLyexO+Tvr3/fv3ydyW36qqlml+/+Z6cnKmlTZS9RwerPyZ6mausJaFezn9ZwsWTatxFRdEVZ/TZZEtZMMnz59ShaDGy0E1GnFf1hFJzdiwo0qsZ12Z4hZutDmveDdRFQtAeNdqOmQ1frbMQoqOj8q8/qUkm22M0tbVG8MRpTFIJ/0ogrSyvifFFrnp9YLnpVdgjk6v0X9XM9ytMYZaqR5UwvGebLhjGX9oiJ0u8ry5L9W7i7nhcLYyqpvOcmjZBs6Urh6V0qNUDuBKCFdYoy3Ew4W1/rhvTRhcClzV1BrB3oAX1rbi9gwtC2aPAu3orO2xbrA3ZelfffN5CQzSFEDI1C76vlIxrZWwwWWm5BMi8GMop4wK+lGTVLSrrm0t1pEuSlP5RzFU/0kea5UoYHFFR1fUfXtyIA/ie71N1+uAbKo5TBv/PDHV4eBs4gx10lZ1EVdKEW1UCAEZvmTq7WinXA8YDePO5oKN+viEqhS0up5XR/KTTaScnalLB4k21FSHYF21GK5FU5W8KjImHz27FkW9fhHXiJdBK55enz2wLW8eF1uDZp6g4oMnNrDk0lDZenoDh0HHgIKOpRyCW+dQik1Qndvd4aYp5/YL4HXztCeA+PdMaRDOhQchBDwmJH2aVGZh8iQN03y1H9maYvqjaEjWXyvkx5SQVqt7SeFFv0pd4A8oUUH43w4a524SVJza1TFtczRAKxckXnV0s7IUxlV2XlirR/Tig65a17c4hnVYrNZPcWp+TY9X4vlpp08s/F28sHiOkxRdbHLtO6qtnig8bVLLK9Q7OiRsCglj74aLqVZF7j7FvtnXydPNYMUNTA2R9mQIK8rW+ZKYLkJyWTM9NWZG5F2WI8U1dhqTbXOOP5jre7qb/bpUnNfSL8tOr7WKjg535EBfyrdO2mmyc+igwXzZkJ7/vMwLhRVragWCpxGQ7TlvBXWzvQ1y6PWSnfCtX4yOd/RVDiRfO2nIqvsxszmEJa1o+CqtSCz4wWuqZ9YKrXJczGBZny15lpDh5w/XeCaJpVFlMNJDYwQarunacrU0wpK6ygPVfslDa281sDuLdiaADL4SjdiQjfQeDQquGTODLFkdCE3gjeEUrk0jPcJWzrkBAg//QS0wkmY0QJvUeb+0ktcTTYAzixtUb0x9JY03+tiD6kgbc3ANbkYAgdU/WRy4S02wdpJ/8q0vvxRJcr9sVavwPNFPc6bMshRlcsppnxKr1Ux3k4+WFx/Pp4R4qo2OWjkicguHomis3asdYG7b9Ize/x5whmkqIERaCzlNQz6eqTd4zCJklkdLJcNGdidlEyrLZW7KKcUe3g+/pSagBaLGJ8sOr7GBS0ed2TAC1Syp8XfTJaruxg2Q1Ni3ix26Tonj+RCEbGiWihwfJ1zlketuQFbtBO6UtYOOpoK16owPq/RJB1V1NGxOK4XY050cjFxyMm1YLhxZWseK7Ki6My7yURtGuskd3xOF7gmt4sHqKw3h6blg6IdLtyTpa5fU6FIf7XcKP3KlnGJ6xlcyZfU22UKVMbLECsKHLxF8fozZ7zP+dAh50w44yFQ1PJR5p6iC11KdqeeWdqiemMwmcIN8s2OUUHaOoFrWvEaB6Bud3/JpqnnRq00N5tjnODksTg7Ovv0AFg9wdOUCZfKvW+D8aZRc/LB4vRG9n477urK3BW044HfZTcWuNqxLKVyA3yOuuisHW5d4O6bN02PZ845gxQ1MAI1zzkfafc4RqJkVtcqqqI3e5dm6vF8pG6WvJZfK2tzOVN0fPmboyMD/py61998RccO5s0a/OO5UFTTolpoTTdOzp9wlketjUdZ0U44Lmh+3NFUOBd+ckbjyBIoNhmVaT8VczIOOLPIM85nUtPKPysv5P3kZalqvMQS+Lc/0+Ndfffu3fEqVb9GV1dXT58+/fLlS82iX79+fXl5qVF3/fr1muUeu6x79+6ltaM0jv60Zr5x48bgQNeBYyU1/fv37x8/fuhArebOJxzo9vv37w+vBJ2n6RliCV0l/JbT4mW8h3eSmilP2yFrQqYsCECgdwIPHz78+PFjYC1kmsp0vLi4GOxV/btmQ/769WswVuX9kc2pf2XBBpZCsk4JvHr16sWLF9mFf/TokR71PX/+PG/OGG95eZJbywQ+fPigJyJGJSz9L50/+Cj07+CX0L9yTSTnrHs1wPXAVe7EO3futMwwi2ysTbJgbCETZpAWWgEZjkHg27dvmqGM/m07Ck1kbj4a5iZ7npMcSlizkyLSfnZkwKN705q49F0nNG9woZTuVOfJH7XWSFt3NBX6iUkhK9ijhVidQQxJIoXpl7mLq1ns1cGjMjhVnDtFJqgszwQIukvRHYoIFOQ1z/xCtrGRbv70ipFcKCP1VPb9zxRj7pcle4l+XMlX931HYRPjGPLQywVWXVN/OtCZcYLYYw0YjZZkdNw4JqDmiOKvAGSFxybw11NA3Wvst+o54xfLxhXJfmwU1U918zWgww8x8GbvsSEZMt7XKNEh18hwfpGA0YzxTxDKfLHQoidlWfmlWrt6ZmmL6o0B+Ka1EN4rKkgrIz9cntiU4XsJqKYyohIs1bFIsnUFP22kb25RMC5Ix3nXzmtDtdB5mfeT6sT+3OUtVS1JQoCoA6g7yXaKHT7qgbEcPOkx3hyckw8WxyFNNYX0eaXZZVofqqb2jR1r40pppEj9biolzQ5SO0a/RMbZ2TXr5MCCYoxl8XhT/sP7Iia0D/zzzDNIUQNjcWTNT0qtZexd0m/zInKd0WIwo6iHzCrQevS0yGBVasUkJTw8HNGZonO6hFERklyOdPUf/esRb3LJ73svOr7W+k9gE7RgwJ9Z964133Ae88bPJ+9VzUGBjj61S18uFIEqqoUm+nDt56lmedTafHgW7YTz4oYzHU2Fa1UYzmvlvjaywucQPNIAACAASURBVM8PHgBZLGoLjcfBD6x/dTyYPcIV1XVlnul2/RsuwyTlIIO/7kWvysiciBT1U3UXT08tdEm0BTZwfpmULiNt02Pj+JzoU6HqsptLAnVlh6blgx1NvZDePyyN1InXGOqSpQoaGJ7xs1Yo5ycEAqe6sX6xk9cwjJowxqUPx5ue1kk1035a+udc5skZfxXOMMTAW1+DMd49qoAOWb9Depqj/UubxuRE50f9VOb1CaStN1SvM0tbVG8MfcZvLUT1kwrSan0bJVJ44pAVnIhJgPAFcGDpcuDGjncC1wLZDsm0JIzSkFGJFyXZDMgYPDXqdcPtmh9j+4CEzNUVMd7GjahGieoATSXO1SUEJKFDhqPYZVpXpTYH5loVZMDo3nE/CT9Wj9IQS+OpcjO26VzmorO237o4gy9iDvyQZ04+gxQ1MNY00uS8syWydDDpnEn+GX9Kp2UR8pCZqB2TdfLm8z8Rk6mpZ4RKmbFBF8sNUe9OBv9MUXR8LfaiTTuhHQP+5Lp3sfncyeSh5Hqm58DfaUP6v8RT86l7O4EnB7pkqYI0bTXXqxRXiImrgZPdoNVoDSl63JSxLhS1S1EtNJbNc3yeWR61NlEFw8+inXCxxI6mwkX5h5MWs0rjUepF+tyjqBeLVvqQWWDIX7raM/D9l6op+Xk1pcyTJRdV9a5Y4UU1LczD/3aEq9pZAtfEPaTlCFzT2Fsz9cTQ3xdFOKqLW0Jre2kpN9JaO9Ak4deza1ezkJcmtdj6kiFWk8byt4i3hs6dZ4iBN8s4Cu/VjHc/Kzpk5Q7pb472r8Z6YZzyDzlQ5vUJhFjIi8KfWdqiemOgvWYtJPSQCtLK6Zkg2OYtmr82R5w6cHZ/qxNMBmegg2NotViva/IEvTgkK5+0Y6/s7JN/xINIDtn5+kId23PL2iX1SdeFkg+S+0aWOb3BxVoykLVmqnnePlhcR9pUiZZ61Z/WN11Ma9XRKIt1WDuGkwPp7TSqUhqTrHL9LDprr1kXm20h5rj7cjVx6XySFeZhZpCiBsaaXpqcVytkbGjNI5P8M/7MYrdkrGw7WakjJU8Qc6vSXy+lTwgOmHSDRWt2KFeje5LY89OvCoqOrzmljgx4dO+8+cZnMG/8I2vMynKsfripuKT2My5PJtJKmxV1oai4olrIoxvHl04yy6PWJt3b/SzaCV0p7qCjqdDJPD/YjL0bD7HJsdRarLt1UYBN9TgpN+pnrO03lzDtjAWskWqaqRxS6CkC16RhNR+HdLI6BkRa/xvfVd/U06jzMNSlwEjJcS10bFmVhfTvSXH8dATSHsMMgyitrV3R7sDS+hoCLp8SBwwxtXW5IQbeonjnI4LxPmcyPkOHrNwhx/B7PC66yFHm9Zl4DLxh3l/798zSam0mc0iLQ/enSVOGjfRtMs8J57VHywk9pIK0qniCYJu3bMLU2q2Ca8DvJBo3XDnbSayMzywz9qjNhgtMUNPZ53G5rvUiC3D7cgnjLbAXLSaztJ1GdIODxVXzSEZIuJturGZ1nF3Tah5JG3GF5j7WJiVa2Q2iMxyk9edhoNnnr4Fwy+6+QcJw626igtxP1bFyd5Ky0p/mOAkvTSgDxgnjP5BFralNt8j00u36kwYecqtchY6KSzNThVpsk6upe9OmAJXrL3RzVTXuQpLBk1samXH+nuNJuQKylrhBAx7dO2m+yc+0vr3WASbnF613aTlPz9eltCnPMsFlN2InkPXTU+UB2trYmWdlORM+yRZiEi7ApC+5n8zy6gCotbVRwFS4RmbtvKUv5dUScuO7YZ73QJPOWvXLnU+ekjQpW0zWcY0SGnezTY8fuCYE4f1PM/eYeBfHw1JT/6qfSWOqvpsGih/I3NTz2HnJRp5jazFbd9EFTvJ+D8TN3wf8V/0r2CgsUcNzIlVGMfwyC9fwxxDzg0q7+l+6aLA0ftt3ifBk7ET9zDjQGO9Da6lF1qZpptTtDt1SirH6kvdfbpEES30yHs8cChbYtmvDZ0Jy/rMmWxkMyXI6yecGeSCi2GSS1mKNDwKr88eWu5l+c/ktyJuZ5EoQ6JbSTJerxHk+0jOueyQcVOtRc8lDzmTXqJNC1zq5nFaTlO6nRaUbzSeMN9cKaQfHHiwDk+xDRlql5kSpNkoIwtMtmrPSesXmXWnPtzTY1RabmScnGDc07r5kjKe6kRkkvLnt5nrR4R9SEQngD19THaU6QrIizZhAoOU/MchzzQj+Np0U6n76lyFrlrC7fXwQ/nRsPEllcYmMW0HHa2I3aMCjeydt5/857jmYN35WUVdxoYxxMcuPaSQco9YCoY0V2smnwkVi4rM2m49tj8Vj3Vhi+S+R0mytRSHdSWW7SKDcyWSnZXb/8Obs4yi5A/8K5bCBa9IRCbDCTfNyvS1Lzgl1dz1m3mvXNItKsUubthocpC3xkMxeo/ZzSPPJuh6iA79aiSJg6as7dgCL2AyxzR4C3k1E4QkY7+Gs1lLSIdfIcH5OIO1BrJthaz4zdsIne3OQ1jGcH2i96po17WBuLcxLyXgmIYBgXK/sJpmG0jj/xeMS/gsP0pDX8vxPjDyZh1wKYbIIajhZuUeF1GgzjZo4WUGNM18LnfesaOxD2NI/Md7GzZdwfMLBMlDqxQhJcwHJK1XaF5zWc6SmSgs2GQWsTSZA+DkmwAwypuE/DjHtPJaVLhU1/PzCu6v+R1aVtZOTqusDmXD+dl+8mncuSDOAPZatv59MaqRZxtKC5zTg0b2WPjPci3ljZBhix1qWqAnihcyz5WbSkNIn2m/ys5xs4TD92rvoLI9aC2+mecpzToVzDuqiaSaNBmPpWB27iphojKLjcc42OfaukHN4ze86oTT+qWlrXq/hTPeBa+oN0gKqoaxzKVOZOGqw5EcvpQfDWjOUOJ+sESYdd3EAiLBnORRbnbXAuHEnXjuubG/FVq3N9GriNZ6B542L2AmW5L4qaTXqJ7lV+5ksNkMspI3AG0IpJA3jPYTSZho65CYiEjgCCZa6m3wJBXMY1w6SB2N9tkb1O7EW1oDkOm9xE6sDZw9cW1yAuJFSosQQkptSFfVshniix4gmx5V7VAjPkDRpAS6qu8tcq8UJiuGnx0Wie+1eWssixag9VMGTL9bOOViGPt++EZLWOpr96ziCGxfPabZkc2gyFyzOa7j7HOceD5hBolpNvX3RSAg8WX99MamdFKNH1LzGwKToo/4U0jQF6zcsY3Gtma+e5h4urc2VUZatvS4nNODRvbGdfDF92uhT58e8Ec9Fo26sNLI7bRYbcXJyU6qiLhRm+UlzRP1ErUXhmic+4VQ4gZBsU821+iTnXD9l8Bi1xFjHrtlguaQd5+MPaR1LNTmeTJfjPO3HsVIJ/hq0f03kburnly9f/tz6u3Hjxl9//XVxcXH//v1Hjx69fv1ad/3+/bupiuwiTGwvWRTy1atX4jm5JCNSQ/revXuT88k/1XDJ97579y753tPe+OPHD2Pd573CkmHU+nlSkDrP1dXV5GSdnwyxopzBmwsv4z0LSTpkFownycS+tj8JqMNX0/JiRn04WkzVL3StRJl2m6bmLgPNYrKuVZbzfgL2JefTp0/nRagp79y5Mz/vzmi1647TDiwGmOXeQdrNERRVKUvP33GxFlXHwyTeRTeG05N633x8Nc9NDk35/a9fvz6/lP2MNENCh9eYTaiXRXjWJhZ6x76XGSSqfV+8eBGVfpJYTx/evn07OVnzp98lbqxdzYq0U5agJQwi6WS/YRlbwVu3bqVN6Gt3PXz4MDAkSNOZvS4nNOATus2kV2C9CwjmzaRXhP/EhbLIyjgPnnyWR60tdqrwkyecCsdwfv36JT9zWi/SXFDHwJbBkzd2bUyg3PGTJ08+fvyYkL+eUxQF++HDh0BrcxBeOnZVS9vD6MY5JL8RkkC5xC2yzsfV6fo4wd02INUiZ6j4or9ePW8tCjIZ12JBge0rJ2Zyuae90f4kNTv2taV1SDfQTLZLUzLEimIHby68jPcsJOmQWTCeJ5OQyWsxTfbpNYR51KJiLDbS+vEmv103QHYGub+UXFct1rgEzmuMhZiFuSoem4/fmV70dWFjG1XuUbFgPenTLJkhw0VoIRuQhHTCsT6cH1uAp1V5LEN2/WwBklc/eLqKu7TY7mM+/mNL2zkZdjzw185zNXu3mUCQH0lFeARYuyQ7fJJV6Z9pHb5mV2dtUroP9Js/M0hU20kvrWmewPNaSUWVmDexR6mGWDt5hTlAbsnLNxke2auf/IhNtVgUJsQ6Uo/K9dAnTRcNki+KGtKl06bv8WBPNgLT6jsuOrsZZqFR06QZd1fMmzGNqOOQ5o7KMGPiHV0ozPKWdkStWegN96YxHO7tcSocE0uru6bF+qa1LC6PRT2eqf3HuSyoMcb5cfIXTjPaeHOp3JnFfuvnplvc7e6g6R3X/PXhqp+AfbDNN0KT1lA3yv6qqyJbk6VVVOa3b9/8KLg6ISBokzO7/9T6M1kGxRfv0geSO62rKUPMoZgfgHfOJO0M4z2N2+QuOuQECD/9BOwdxp8/V7sgoG2hu5CzQSH9u0fsK/Dq22D7inXo0i1Dae7Bl/tMe4o3DgzjrfEGaly8Zo0QLX4T+rZeLtU+MZWZp31xVX6Jom8wjyHYWxlfxJjnkY4TRlnp6rfs7pN/e24qRAHRThLaXSDqllyJpXA8zY3JmsB5cZvezXz0rMS+Rdm8FG26lvbQd60Wm9uK5H3oczYD3jMY541b50zLuneNAObNGpnN87hQFhExyy9iCTyJWgsE5Ul2tqnQodCWYJeXl+5n1EHyWwRRpYwTy+JKCLca51DtWFEQa2bepgyaJrIH9swLlbUZu7aa+yWULYFrc7YHOWNRi0Ig5TLZyFG2o7RGoc6t1VEy9+S3MZJL7P1GC+2h7sbeNQeo6cHycY1dPDJGCAyxeTcYnwHvmIblmPFuoefupUM6FByEEDB2mJAiSAOBvATsPuJc8oS8jbCjtFqE2yfWXKxOkk9yc3/+/HnuLAtcOdpb2ZKD5d6hV2SfhnpcrJ1kgMyrmb3150UknFHAaNo3sJJfKU4Q0t0ir1fa4175kUNmMVdQ8oGxlfFFJJNv/0ZmkNg2Shvs41LSQl3HOaQdv379eu1GbW9TyHu/VuIBzisAcfIcJLBSsc/nArNVssUneZu3qxZrUdRayOjTXeqxk5A4OeQ12+pTg7L3NvMPTHA2Ax7dG9gx/Mkwb/x81q6GGJ/JQ3Kt0PDz+7pQmOXDW2qSErU2AZLwM3nc9evLEiUZIcmhtDJRMpoi4U2mQusHzIWL51KmWYa6XcO52tuAsSujRcOVwDXX6Bz8j4DWKnPlIi9/Oa1hmQjnDyT+VxOOlggkT5kuM3sOLit3YFnqywmutbfLqv0DhljRNgLvGK99tNpzGMszHDPemVLnvYIzEIAABEQgJLJh31c/J096aLVmCcwf6Mr8CFzPWhanAxBLDnbTy57DvFlPZbzNq88ZCwE9Tkt700z6NnDMWsRbvDdNYGWV7E1eFKPESRbLJai2k6dd/9tzmNNoeQaRkvF/xWxenckZOaX1fHFysvRPf5RV7BOj0tJ2kX+y2re8hu0nk9wz5zbwuKDnz59rXtbHmPRNq+GzVurACmgep9nxeC58Fwa8XXPac5i3Wsu6dy6t8cyZzRtcKJ7OwyzvgeO/ZFdK9hzmEp5ErXU6Faq9pIqTtwRTh5GJMm/0Omfu3btXzqLLUoX5u2fh2dZ8G1Avz8SO07kRTuBaeOOeKOVcuSg4XUO3HIKLi4vkzHvZyDG5gtlvtNAehLHnMK+UMea3L78MQ2zeATKeAe8Ypn202nMYyzMcM96ZUue9gjMQgAAERCDQsA95q7gQzxLTYiFRz5yt/GVzD374esHusbLkYO9j9hzmnedUxtu8+pyxEIh1XLqy5h5Md6n0gfytaREDemN4R4d7CBYWyyGU+k1j1//2HOb0Gp9Bws2DedWGM/Pni2spc533yCwLZK+Q31y1q5+PVhZp261JVG0mVEjg5HZUXUKCKTXT6a+Q8GnZ9mvA2zWnPYc588Z171xgy5kzmze4UPw9xzNj+m90V885y9uVkj0H1wTu4Axqrd+pUM00V8Wu7TYP7EN1s4h+E8hSnW81FVgdRQQWfRA5FyN2q0u9na53csb5ELg2psHxfwjIxT/x8ut9cX3ZoSgdyyvp6tbS5kXFO1jmaR7YMQR7DuPc3LFlB4tJp3V5Nnjwzwj7MhaMITamYTwG7wSgfbTac5iINPxkvC9iyXKSKTULRjKBAAR2IRD40Ch5xW6vlGf+KvFGqV3gc+Yw7yFynYQ/nFNKS+SZ7g0va95AdtPLnsNcKp3xdP7F9OOTHS3WxmJzbCegb4Uk75FvfDJhFD557zQ93GrWQ8Vi2dgr2r/drv/tOSxSankGUXiQZdJXfTWyao76xQ9IOew89nMowg/mdmPgvaWN/2TfzsePHwOr0FSyeUP0YsDbNac9h8WmbFn3LgqcdvLk5g0uFH+3YZb381m7aldK9hwWZTu8Wut3KlTskcXt087mr4sdb9+Tya8CSuz6bwNK68ZasJP1C4Fr+/a3Fkuf2zo1NxJMIzKXOS2fk9wlxWGZ4MuF6FrC8OUN7+VrofPuyhDLOPTAO4HJeJ8AqfyTDlkZOMVBAAK9E5irzcUayZVT8wHhWAaLvTrOh+OiBObOvlhHz8RvEiWt5V4VhPEWRZvEjRNI9pNaXBZZmFjC5izvmmcRfi2T+SSLL2KNVafnmUHSGi52Y4B5Kcm6bp7V5hnP1i/SnOU2ANsUrN8Eyc9ZS68LkqfC9+/f99gc/Rrw6N59+9vJzZt59Reb48wuFGb5xS7hP4la8/Mpd7XfqTDW5zZmaLl3nM8hjxURmPwqoIAY389JQxobt6oKjr+s0nTgmuJj1F89f6q8oMuIV/he6Xdc0prnAHcJb4WNBI3Np03XDoC6ZhXm81946ZZ7/aUkL8iHbJMdDX6pSl9liBUlDF7htYxZy73+lmW8+/lYrjKlWuhxLwQgsC+BcKv+/v37u7y04NlJK/aVsn1RH7v0SUeS1SHHa1SV9dw31tUy5C/3hf2ZscUAs9zrR3RO483PhKt+Avpo5mQw+tOPryZveDbOxHic3Oflmhg7Xo1ilLtdFcTdVw7vXjlbZgHLvf76Jo+mIdvS7j4NBKOE2uCqjl2qNzc8NGrGz/lbvKOrarjAsI95pYy+l3mGkzM3btyYnAn8qcl3r5d8AiVcTDaxGTQqOzLgLfrTcu8iSXfSqNk82sYV0eCBan0q82YycDwtcloXCrO8p1d4LllUk+Vej0i6dHi1NhnRvUyF+mTfRHJ/O06upjnfJpkc9afRvLf7JxPAJjhzxi9dNB24ptdW9FkBz58iDbU/tvxBssW1zPj777/1SW+9L6heXnrlkNBUnd5ifF88sNbJK7Eh/+QVZqB4x0smbaVnKgn1Uqio5c1jf4nGN9U0/P35t3mVIVa0XcArvIz3on0sKnM6ZBQuEkMAAhDwEJD9L9Nxl0cya++rVfCPe4BwyUMgbeEjb0OsV1R9Q+4LjySBlzDeAkGRrHEClicWLYQCWxwURv9ynZZlbVKHc+VSmEHSgNvHrD2HEMk9pUhtlnPYhsjWaRpLaI7xccYmMcvjLUu9NgWrk6AvAx7dW6dXhJSCebNG6cwuFM/suYZrct6ewyTDxZ+eUurP8qi1xTaqfLKXqdCoePGmrvUrRUBZol/W3NdrxeU6L+0Ra8SOfUdNB64lMBIOfQpXLmbFsSmKhTjNBIbjWzQddqEyfv78ORab4xACeqYSO0D05EaKMiTztDRG37RFg6cJbL+LIWZn6MkBvA4O492h2PGADrkjfIqGAAQOSWBwvBa1The56T0wOY9kGGsdrj8dyBfw6dOnxcScbIGAXARpYugduXBHj9ZWGXsjxltak3FXOwTUhy1vXceGjZaoePjwn5euiIFdQqvnkqydYW2yRuYA55lBEhpRIV8aFAk3ulv0uKX0pmvKX1u7uRInB/ZPoU0yPMlPizNZC4GilCyBcZavShWtVHjm3Rnw6N7wxi2XEvPGz/a0LhRmeX/HWLuKWlsjU+18F1Ohcbs1y6K7WkPsVdDr168tRe/INnbTNfmO3Kb1RwtcGzehgtgUwfb9+/cWHF5jwTo6TovnTaigcaVn8YcmSHuYWzRAwptYT2JKv63l+fRSCHOLryEk/xJpwvkbSz/nEAPvuNsw3sc0djmmQ+6CnUIhAIFjE9AqQB+80LrPrW8r1Fcmq/x3KlGPD/WnA4UrdfG2TwU4DRZhnH/VuNrT3W9L66rSyNbKW32Mt7w8ya0yAaOPNfbrYCVqZ4xiMRIoUaNxnkbdOM7Kf+zXn/57dRV33yaixQTMIItY/CftgV/jrQL8ZaVd9WzEooGW/GgzTZjD3GX5fIclsKw0wN5f8jdOUnsZ8Oje0h17M39jz9nM3yXo17w5rQuFWd713qgD1FoUrryJjQqt2lRoNIB3DK7K217Zc5O32RiSsSPbhLgs97XQIweuDb1E3i61rnGEZ+9wvWQIt15aKllOPXXT/hB+JSJ3rVSGbBRjYFmykIE39ujQZIgFNm5aMvBOuDHeJ0Aq/6RDVgZOcRCAQI8E0vy/2lFAH3RT+Jpmuh5rjcxFCdg9NXoSrAhFLYj0Js+4i+pYZ3ReVws9LcZ4K9o3yLwcAXnJLe+VGSPGctXLKIbRg5+rFmv5sDZZI3OY88wgsU2pqXw8y8fervTGzyT5S5Sx4dEqnpg2f7ZcbdmZbOmQLdcrpNf1a8Cje0Pat1yaE5o3aYrihC4UZvnkcYdaS0ZnvLGLqVDhN5aFvxD5gxOMDLu+3QVyJddCfvLke403yksfm4PbLfjfsXd2ml66VS+aePbT7rReRcWWk67xQCVX/d7fInIV2eVA+0PoTxOM9KBUg6YZ8dRLY7J6NTVqR8ea2k2FJi+tu+sGDLGiHR68i3gZ74tYKpykQ1aATBEQgMABCGhlm/w+mezYp//8yYLVnyKKWtiw5wCN0nsV1BmyVEGfF9FflqyiMsF4i8JF4kYIGJ1vspxbqIjdIabX/3bRG5v0WJtsIjpGAmaQ2HZU+JclAkz+TD2AKBTL7olaUzWfP38eW1nSDwS6cyYHNpzxKXJgKeWSdW3Ao3vLdQx/zuc0b3Ch+HvF+Cqz/JhG1DFqLQpXrsRdTIV+AzUERUKEU0i2B0hjdKqkhTXn4pYQVeIeB5wlcE2s5TDSo4verfZcnSYkn1xqMaQs0uxOQHokQZXsLvZYgOSIt3EmNY8ZYkVpg9eDl/HugVPoEh2yEFiyhQAEDkZAb9q5lWpy1ZSD/uSU1CpdHhDlqX+lh+0hCMkiceNeBDp6euFHhPHm58PV1ggYXw5uJHBNVC1v1ul2cWgzcI21SWtDpqg8zCDheLVVjyVwTQXpG8GFAtc827nZP38WjoiUEKhA4BgGPLq3QleZFHFO8wYXyqQbeH4yy3vghFxCrYVQypWml6nQHriGq3axz9i3stv9i/YJvpSrqyvFcR3/U6HjJves8cbJOB4InNPUo/X3JbC7Mq1ZfYZYUdrgLYo3S+aM9ywYyQQCEIDAkQjknb71VoMi2PQEUVsIa9KRN0TviWpHCm2GIRfAkbhRlzUCeXvUWinnOX8q4+08zZq9pvpOqPGlsn1fDh4DMfZ540vSY0nyHqMb8/IktxACxtEUUoQ9jWxFYxCYXpjXm/N2SSY5yHb16FVjsN2krLP97KJnJjRKOzNpgvBMUgnQ1m45ag9frO85e07eWh/bhcIsvzhwujt5ErWWd2gXamUt/I05t/PGmrEi2W83vgooeXZnm7CXnnz4kvxEO66ptnrTURHo7jup2XvSwTIUq4PViOpAoCkCDLGizQHeonjJPJYAHTKWGOkhAIFzElBgWbmKD07YYRk8lKJlvPSz25WN9/zKwd8r5y6cfXvBoVwIFCIwVrNpRbTzNML+4F/e/KJTWxph1iZp3LjrDAQUBKZ3Hiw11Wvz2bda9Iik/WOwYC3tZdfzltL993qiFf036mo7M+mmqPMEGPBzJpwJIXBO86aonXk8FwqzfMhQIk0LBLqYCu0L/5bNsH27gZ3t7oFrCQIM38w8145r6me8hBQ+2LQjX3hiUkIAArEEGGKxxKLSgzcKF4lLE6BDliZM/hCAwGEI6PFbtbpoSaztcLRCvH//vp7uSFfr607a00Kbk1eTgYKKEujC2VeUAJlDoD4Bu4+1Hf+1/cF/m6/OsjapPy4osRcCCgIz2qIa9fb9J8a4tIXb8BRnfNIdG7eIc/mc9iDhoZpj9fPnT3fc2kHXETwY8K11p17kOa15Y5y2otq3dxcKs3xUc5N4RwJdTIX2hb/FDNuxdSoUbXcj7O5USRBgWPKca8c1dabdR/vah2nVhEWj42MHEvoilhjpIRBFgCEWhSs2MXhjiZG+KAE6ZFG8ZA4BCByMgB6/vXv3bpdKaYXsitbqTCtHfWM0+54Zu1TttIWyB8lpm56K70jA7mO1h4vlqn6Cs3VStLz5+kT15OS+P1mb7Muf0tsnYLdFtUFaRie/tnBbg/bgwYPTBmqsMYk9n/AZI1eEZUc0l4nnwBIY17Wqx4D39AourRHous+vVSrwvH3aCixonqxHF4odF7P8vCdwJjuBLqbCIy38s7egJUPFEVluH+7d3amSMC8PgWun23FNoz0Blr2LuBwU/67nH/O/1raCs7vnXJU5gAAE5gQYYnMmGc+ANyNMsrIToEPaGZIDBCBwHgJ6/FbzjeE1sHoQpc3YtGr7888/FbuWxWuwVhbnCxHoequJQkzIFgKlCWTRlu0Yz3Zvr/019OxN1g7e7FUjQwhkISBb1PjeuwZ+FmWo6mjzNs9DwdaeJmThXzkTi7loCSwLqaYlMM7Yh0PEK5TG0iKFRCLbLgic2bzBhRLVRZnlo3CRm1pYyQAAIABJREFUeBcCXUyFWWzdM6tuT9f6+vWr52rgpd3ZJvhSThq4phbd13BfW21a3u8J7KZRyRK6VFT+JIbAyQkwxIp2APAWxUvmsQTokLHESA8BCJycgD7WufsCe9wEimDTYu3OnTv6VNP4PMeNE9j3jbXG4SAeBAoRyOJjbcd4zjIZtfb56XbwFuqEZAsBOwHPJmeBmdtzGArSti5rJeoBh6zTtaucDySgCIZkVW8JLAsRLzkwTjVSvUKKaDANBnyDjdKFSCc3b3ChRPVS+xxtz2EQmFk+quHOk7iLqfBgC/+metdaHFGUkLtPiwkG9mBan+5ToWrXHYNVPe6q1jRRQpeKGjMkPjaBX79+KTZWC2z9qz9VVhpHPwe9Mz6YcCi95p8Ut+NPhlhR+OAtineSOeN9AmT+kw45Z8IZCEAAAn4C79+/v3//vj9N5atyHGgDNq0l9TlRHhNWhp9WXGtL7LRalLgL460EVfIcCGTxsR4MplwiTQUQsDY5WAerXJ2TzCCy9GTyWRSaXnvQUwDj2NdWFp5dG/Wxs8qtf9TiZOHLvE+o3eDxTrgx8Jbk/PfdtSGwdmvJMOAXyZxE9y7WPfAk5g0ulMCuomTM8uGsyqVErXnYdjEVJlsp44qjusc03PEx2CZHzp0xcG3HMe9Z8e4YTucGw/gguUuNM+H48ARkXiiwWh1bmtSFqZ0n+MzSvgwxC73Ne8G7iSghAeM9AdpwCx0yGR03QgACpyVw7949PY3zvH66FxnZvdp9TR8z1TvNe8lAuYEEdlz4B0pYOhnGW2nC5D8nkMXHOs92rzNZzPjWmGSp1F4tQrnVCDCDaDMV40sUsmON5qJnQxcZObKWq/WHYxf04MGDNgPXPA+S/C2ipYo/QctXT27Ao3uTOyfmDS6UqM7DLB+Fy5IYtZZAr4upMMsiF9W92D2ysF3MuYuTZwxc23EkePZObO1ToV10X4SsT0DvC+ptP62ch3i1+gJQIgQgUI0A470aagqCAAQgAIE5gVevXul1iLTHSPPc8p6RVDKJ9U4zW6/lBZs3ty6cfXmrjPGWlye5JRA4uY91kRhMFrFwsjUCzCCTFlEEgAwJy/iVuajn4tevX5/kHPhTLaJt29YSe2La1m7h/BoBS1trV7xCywF1gDWB/efVb7sOajybAY/u9fdnrkYRwIUSjsui+YdSmOXXaKPW1siEn+9iKkwOrw/ncNqUlgWIg2Z8A8flU/lAoa5nDFzbccx7RnLyOrZyp6G4ExIYfCV6OKdgNXZTO2EHoMqnIsB4P1VzU1kIQAACjRMYtqloM3ZNfgS9evTmzZsnT540jvG04u34xlpN5hhvNWlT1iaBLD7WzVL6SgCTvtrrVNIyg/ibW7v/Pn361J/Gf1XhZQoj8KdZu+rZeFiPNh4+fLh2I+cTCCS3tVzlhQLXPE+R/BXs/RuyZzDg0b3+PsxVCwFcKOH0kjW/K4JZ3qFArTkUWQ66mAr1BbYslSUTCEwInDFwbccQsTV3VWvfCZ30En6ek8Dnz5/1bp/i1db67TmxUGsIHJIA4/2QzUqlIAABCByAgByv165d8zy627eOepwpUzn5keS+wlN61wQw3rpuPoQ/FQFe/ztVc3dRWWaQwGbSywkvXrywDGG9fZFmJWqzAc+bG71HJgXyr5ksua3VTIVeYvF0AA8ZrZsKyeMplEuBBNC9gaBIZiSACyUQYLLmd/kzy6PWXGfgAAK5CGgVkCurHvNRBNcZA9d2bKq1ACC+E7pjo1D0hICi42Vy6c/impnk6X5q/azerlcDdaB/9afgcR0PIeRSSbdu3VobJi4TDiAAgVwEGO+5SJIPBCAAAQiUI6AHfjIgHz16VK4IS85DUF3aU0lLudy7SUCrjM003SXAeOuuyRAYAryMTh9ohAAzSEJDKHBNfwk3DrfIsyoT8fnz57E5yCu7dovMGyKT1uBYzot5wnJD+6JpZMmbbSl6fq+eWepN8vn5zTOenrN5byMJjmfAo3sb6VqnEgMXSmBzM8sHgpokQ61NgGT/2cVUWCJ+IDtJMuyLgCJGJDCBa/Va7du3b2uFDY2xdpXzEKhD4MOHD9reNnkr8kUh1be1oaCeNQ7/7rjf4aJ4nITAaQkw3k/b9FQcAhCAQI8E9Dmk79+/379/v803HBS7ptcwEp5K9tgWHcncxecVwnlivIWzIuVeBE7+cvAadnz6a2Q4X40AM0gyall38pRaRrFuTzARddeazJZAurU8OS8CWm7cvXs3IVxMsWLZ32BJiz978ODBAb4heyQDHt2LbtmRAC6UEPjM8iGUxmlQa2Ma5Y6PNBX6KXURouevQvarZ37t7fHjx+J50sA1DQbLmjOtI3pWPnwqNA0pd+UiIINDjo+MDwK1VNZqX2+qEamWq43IBwK5CDDec5EkHwhAAAIQqElAOxnotU49FmrzcZ2k0gsbB3hWVLNNS5d1mJUIxlvprkL+uQic2ceaiyH5QCAvAWYQO089QbF8s14PINQKUSaivvLmeWwxPNGx14sc5gTev38ve94Df36Lzqh7aCGQ0exUFHjCekdPu9LC3RYrtePJjCR3rAW6d0f4FO0I4EJxKDwHzPIeOONLqLUxjdLHx5gKS1Mi/yMRUJSUtPGwq/RJA9d2aU5P4BqfCt2lRShUBPQZ8qdPn2YJWdMKWZFqClm7d+8ebCEAgQYJMN4bbBREggAEIACBKAJ6I1bWpp7lfPz4MerGCollCWtbuOyfCqogOUU0SwDjrdmmQTAIQAACjRNgBsnVQDI7LYFrEkM5RAWueYrTEx2eZeZq2Xk+YqvYNe3xPL/kP6OXtz1f2vHfO7+a8MVSZaIHT/SNOcz6Z9C99ZlTop8ALhQ/H2Z5Px9dRa1tIiIBBDISyLXf3tevX+/cuZNRsGpZ/ataSU0VpDdX/l76kwouJ6cncI11RTns5LxGQKNAfpMsX1xSMKwW9spQLwUStbYGnPMQ2JEA431H+BQNAQhAAAJ5CSgyTO96KkSswQ0nEh505YVDbochgPF2mKY8VUVy+VhPBY3KQiA7AWaQvEjltDfanHpbOPyJg6xcz9vFnk+I5q31aXOTW/vNmzex1b+8vBy2iIi9cZ5e+XgeIc3TD2fklu/02eRajXo8j+7tsdVOIjMuFE9DM8t74KDWPHC4lIVA7Da3WQptPBPihU4auFa/X3peu+E7ofWbgxLlMdHm5/adKtR7Fber7h317iD8IQCBmgQY7zVpUxYEIAABCNQhIN+rXpnQu0h6TqNNDuoUulmKHjTqY6abyUgAAT8BjDc/H642SwAf62LTaHP6xfOchEAJAswgJag+e/bMmK02dAnMwROapl2HUbOBGC3JFDqWELumz3TafePKIeFzn1oN2Yu2EONeEUD30g3aJ4ALZa2NmOUXyaDWFrFw0hFgketQcJCXAIFreXmu5uZ5V4bvhK5S40IZAtofWLtBGGOZFff26dMnhazxRleZViJXCOQhwHjPw5FcIAABCECgVQJ6TiOHmiLY9DaFHvXtHsSmB5N6LbVVWsjVAQGMtw4aCREhEEOAjehiaJHWRIAZxIRv/WY97FfQ2Pr17SvakcvzTru7XzatUrqfkwNPTNskJT+NBBS7pmiw2Ez0frgiC7VnXuyNSq+mVzdLeMNcznmi1hKA570F3ZuXJ7mVJoALZUKYWX4CRD9Ra3MmnIFANQInDwokcK1ST/MErikAqJIQFAOBP/7Q2vv169dGEtok/+rqiq+CGjFyOwRKE2C8lyZM/hCAAAQg0A4BvU0h59okiG2X1T6PFdvpFd1JgvHWXZMh8IRAFq378+fPSbZ7/cwiSRYmexGg3I4IMIMUbazwLdPWxAixDz0OW72boSfra5lzPjsBBXYk7MGjt8QfPXqkltIezPKcb0qlNEqp9HrD3POJ2MV89ETp+/fvOOcX4dQ8ie6tSZuy8hLAheJ4Mss7FDpArY1pcLxGgMiWNTL281nYZnFl2OuSkMO/E+7hlgQCnsA1PhWawJNb0gjoYV7CluOTsvQuF6viCRN+QqBBAoz3BhsFkSAAAQhAoA4BeWAHJ6yK0/5n2oxN21cM/8Y+E0oQWPY2HwxN4MYtGG/0gQMQkI/Vs11QdxU0blQ/1DeL37k7dAhcmQAzSGngMiwVOuZx728KoM20FKXkCT7Tlmye/EPi3jZlIEE4ATWHJ47Qn4+WG4qB0J8Cl/WlHc0COtDum/pX04qeI+pfpdHaJHmW0Svlb9++9YvB1QoE0L0VIFNEHQL/eFD+8yqgijuhC4VZ3nUz1JpDwYGfQJaFf7/BVX44xqtZ2CYbmUbh7bcTuGZnuJ2DfzNwPhW6TZAUOQjI5khecg/la4EtH4rMuBzikAcEIFCQAOO9IFyyhgAEIACBrgjokz166WL83oVWZ+NQtuy1kXdAHwniqz3ZwR47Q4y3Y7fveWp3MB9rFk+6mJynA1DTXQgwg9TBrv23PIFlITLIK+sJNvKEpumld5yxIYQzptHGafbctCgw9pm5DJpT9BlT+sOcTP0z6N76zCmxDoFzulCY5dW7UGt1htgxSsmyyO03uKpoIypqKOHz8RORsrgyJnnW+UngWg3OWk54ipEd4LnKJQhkIaCHZ/aoNT3h87wamEVOMoEABOwEGO92huQAAQhAAAIHJqAnPeOHPS6OTau2XE4TZXWwwDV5MBfh6EmqPiRx4N5Sp2oYb3U41ynl5IMli/+6Xx/rYh/jbdVFLJzMRYAZJBfJzXz0FoRUnGXvXm3Kq+i0xQcB2ozN84BKe3dtikeCjAQ0lc8bWpuc2T9jYhFS3U/952BLDAuQfe9F9+7Ln9IrEziDC4VZHrVWeVj1XlyWhX/vEArJn4Xtogu3kMB5syVwLS/P5dw8K0++E7qMjLNZCWh3X/uLYnpFjKi1rM1CZhAoQoDxXgQrmUIAAhCAwHEJOCes9sBQEJuMXj2Umj+sigLgWQBG5dNOYjFZ9Hros1kErhmbCePNCLC1208+WLIEaS1qm10aOoskWfzOu1SfQtsnwAxSuY0UNmT0ryqHxQ/Ke142lg4hVqlmQyuIcN4cDx480EpBzadZXv9mmR3CKyV7W2FzdINwYqVTontLEyb/xgkc1YVy5lketdb4oGtQvCwL/4O9sZarmWT42bMyurXtAiTn8K/kO7kxkIAefnj6R5axHSgJyU5LQItbY93fvHkz3pfCmBu3QwAC5Qgw3suxJWcIQAACEDg8AVm82mJBz6s+ffqkB1SW+moZaLmde89DAOPtPG19hppmeTmzHf+1XRJFnCzurnSGzkAdKxBgBqkAeVyEIoeuXbs2PhN7PI+IUg56WqxwqLWs9PGytUucL0FgcX+74aT0uVYKai9trmxcKYRIrilVURSaiT5//kzUWgixamnQvdVQU1D7BI7kQjnzLI9aa3+stSZhloCBym8CtMZwTR4ZnPaX3+yujDXxSp8ncK004T88K0+Vbe98xStAAZ0T8O82H1I59lEIoUQaCLRAgPHeQisgAwQgAIHuCDTlKdCjIIV86SMF2tVAf3uFf+k7EZLh+/fvyUEYX79+7a4nIHB9Ahhv9ZlTYlEC2qbdGNUh8dqZleySZHlbumiTkXm/BJhBdmk7BRIZy53vuObJUxqVrW2NwKNu10pkvnGyWmHydFbBDVop/P3333rXRZGFGZ/vKCuFxCkwTo8btQ5SnBzRz1EtWCExurcCZIqIIoALJQqXP7FnRvbf6K72OMuj1lzzcRBFwL7U7Te4KgpUQmI728vLy4RyW7iFT4UWbwV/4Fryg5DiclPAUQgsvswXVTm7uRZVHIkhAIFkAoz3ZHTcCAEIQODMBDz7Q1fGoidA8w8wabmubQYqSzIUpwiMIYpOr5/Ghi+0Q3UXdBQaSADjLRAUyToiIKU9f+ofJX87+tMuCU6/qKYncRQBZpAoXLkSK4xMm2/FmoXj0uVlVTTS+Izn2cHi7l/jeznOS2DRB+75YI7eddHfEKagVYNmjeFPD2J1oH6ig3lvUSTcjRs3JLnC1IY/nVEpk/C4vFUjt1wE0L25SJJPFgK4ULJgdJmcc5ZHrbkOwEEUAS11v3z5EnXLJHG/wVWTimT/KaeKZ4EQUpwM0ZBkDaZhx7WyjaJNAvwFeFY+/hu5CoFAAkbtpte8WDYHoiYZBHYnwHjfvQkQAAIQgECPBNp5xW3xWZH8IPLG7ghWeypo+zQ9VYqSYf6MKup2Ep+EAMbbSRr6VNW0vxzciI9Vew/YG24ejW3PkxwgMBBgBtmrJxiDyWQijp8X6NhjNE5C3Paq8nnKXRxWgasA+c+1alCTqU21eFEcm+YR7YSkjdkmfzqpS/rTyzlKrFsUKoH7vZdutthJwoXnUUs4K1KGEMCFEkIpKs0JZ3nUWlQPIbEjYF/qNrLwdzVq50AmpV0Y2aL2TOrnQOBaWeabocrs9ly2AU6fu313CvvXzU/fCACAQCUCjPdKoCkGAhCAwOEIeJ6WVa7r2st2i97YmrJp6zXFrmkvhPBC2wkHDJeZlJUJYLxVBk5xdQgcxn9td6PrHXScfnV63QlLYQbZsdHtntLx8wLPA3J9g3LHap6waEWbLS6LAgPXTkjshFVG956w0RuvMi6U7A10tlketZa9C50nQ8XcR7lJF8komn/xPCcV6W6EID+2MYddbidwrSB2rXb8fi4+GVCQPln/Q8D4hQ7loQ3PYQkBCHRBgPHeRTMhJAQgAIEGCfjXLC0ILG/s7r4MBR9E7YG/+NyrBZjI0A4BjLd22gJJMhKQtrRvuqZ9aDKKlJaVfXK0P/dKk5y7zkCAGWTHVpaWM45uqZdhO+G1SKmhdp6Yth2rf+Ci10x9+3RwYGhnqxq692wt3m99caEkt93ZZnnUWnJX4UYROMxLaw22pnG5oRp1asESuFawN272Kr4TWpA+Wf9DwBhRa3c3x7YDW1PEEiM9BBwBxrtDwQEEIAABCEQR6GIp+/79+6hKlUistwnDt76wv3dYogrk2RQBjLemmgNhMhLY9IZtltXCxLS2g8Wm8C6B3Y/vsuIAAhMCzCATIJV/hhuEa4IN2wl7NhWWItWz87XbOV+CAIFrJageLE9078Ea9NjVwYWS3L6nmuVRa8n9hBtFwL7wN/bAA7eCNhUyOpbXLNtGoL19+1ZfRJWnXX9Pnjxxuz8SuFaqgV69erX5kj0bTZeiT77/JWD0tNYPXNscNf+tGf9DAAJTAoz3KRF+QwACEIBAGIFGlrL+PdXsr4GGwdhIFb71xY0bNzby4vLpCWC8nb4LHBaA/I9GH6txdGQhawye06c9CDrJ0hBkskjAOEZw9y1SDT+pj8gbP9+jFnz+/LmnHe1PzcOrQ0oR0EpkTe3zSJUe4gh4xqxL4zlA93rgcCmBAC6UBGght5xqlkethXQJ0qwRUMiRMdDF2APXBDvG+XAX9GJ9xdY/TSzeVeekItWePn0qV7+E1N+7d+/u37+vwCqVTuBakSbQRw1C+hOfCi1Cn0zzETD6mmMFaVaHxlaE9BDokQDjvcdWQ2YIQAACdgLfvn2zZ1IhB0XXtWArKgoh8HlD5Ym1QhMsFnGSai7WffeTleG3MAB3Z24RoHJ7WUTNcm+IT8xTUAsR1UYZjAQ8cLgEATuByhrpkDOIZ7O0wAZ6/fr1WkpFxemp+dpVzpcg4IlO01vWbhOIEkWT53kIoHvP09Yt1BQXiqUVmOUD6aHWAkEdOJnxXQuPAXZgaIFV01suxiHWwtab88oqhkqRavPzgwuFwLU5mQxnAj8HwKdCM7Ami3UCdseQMVZ6XbTlK2tvti2n5iwEIDAiwHgfweAQAhCAwP4EjAvLmhUwPpivKerisramAENZgYFreQ1pY4/6+fOnEdTavshsLJcMFuMtGZ3/RgaLn0+1q8aPhuw+NxmjujVT6O3zarQp6GwEmEFaaHEFlgXahAnSEvmaAM14y5qtO2TriTI0lsvtHRFA93bUWIg6EDizC8XYB04yy6PWjP2E20VAW2dZnDDabQuMHgLGRUEjs8Ckgh67WkqJwLUJrgw//Rt9jwvgqwFjGhxnJ2B/QFX5QRSx1dn7ABmehwDj/TxtTU0hAIEuCFQ2oixM2nz7arFG9ndeF7ONPRkYkRaYLLD0ZnuUxT8VWPejJsN4K9SyDJZCYGOzlb/L+O71vtvbGCdHY91jaZP+bASYQRpp8UIjncjXXdrXP6wUTr3vrLQLEwqdEPB3kknixZ+VzVQetSy2wqlOntmFYm/oM8zyqDV7PyEHETAGV3348AGMawT0QqDF76q4QG1vtpb5LucVmrYWTqeayo9E4Frmdnn79q0nVHBcGN8JHdPguAQB+1rIbrhE1Wv3l6qjpCUxBJoiwHhvqjkQBgIQgEAvL6ho+drRy23aCKEFd0agyyDv7trGHuXfQ2JzwHpew7VbIJulHzWBHR2LtcW+wWBZxLLLyVevXgUqzEXxPn78uHi+zsk1X2pI6frG371790JSkgYCaQSYQdK4Zb9LI72Ee7/Qk/Ls1T9YhpvWsj6w4zGJD0aD6iwSQPcuYuFkywTO7EKxt8sZZnnUmr2fkIMIGL9oaXxnLEsTVHavhcssB5fFNaGCAmOWwkUypvSEOQ67WRO4ZiT8f27Xc5SnT5/+n1PrP/I+yVgvhyvnJWB02Qtc5W937uuYPm9HoeaHIMB4P0QzUgkIQOBQBCxP66stmFtbvm72AM/6dvPemgm03Zp9ap4IbOlRk6xif3oWBXk3losVrOv09h7iaZcSZDparDFYSnSAtDwtPlbLvWnSurv0ndDNCAaXeH6wo+RzYThzSALMIO00a3bTVJYVka+7tO+m8aB5odzHYXepMoXGEkD3xhIjfQsEss9ThSpVwoViFzU7vdZmedSavZOQw0DAsgTe3dekXXVbfqn74cOHFhNUTdPOpmuSxNNVBpVL4Fo2raKoNb15E54dLv5wVqRMJrC56vbnXPNZSAv7Z/hpcBUCjRNgvDfeQIgHAQicjUD71r5nd+5mG0vWqba43le8EAu5xPYblh4VIrOHqucrMxapPCWe5BLGW6GGtnRLBkveRpGP1aIP91L4lmdU+iST/QlQ3lYgt0MSYAZppFml5SyTzrwWjXzWbS7Y4c+E7Dqjh5q3bt1q5+Hf4RulwQqiextsFETyEzizC8VPJuTqGWZ51FpITyDNJgFjcNVeC3/VS3bd/fv3Nyu4b4I3b95YBGjnrXVPGJWWVHfu3FE1CVyztPX/7tUXEDy4/5dudGRx3o2y4RACPgLGjf1qfrsT14yvIbkGgQACjPcASCSBAAQgUI+AUS1XELRT60vxBPt+pickriV2bRjS3JYeFSKzRwbPomBwK3ju5ZKHgKVNla2nXTyFpl3qS11YwDJY0nqI5y7Lhz8sAWQekfyXtN1a8uCSo0/fSfHnz1UIZCFgUXQSILmTJwjf1wySUMGMX/bUw2M99kuQgVvsBAKf3MtO+Ouvv6Tq912P2OtLDmkE0L1p3LhrXwKndaFkwX74WR61lqWfkIkIWIKrdln4D63WftSa5NSLExa/ijY5k5dj91765MkTz852bs1I4FqGltKSMmFQGeeDDHKTxQkIWDaQFB4pkTqvkWm7NY/COkFDUUUIZCDAeM8AkSwgAAEI5CNgeU3F8oWywBrIxmvnjatAmYdkglMiLCxchs1nvYUeOhoneotVv2aoG0UKZ37UlEaALNbWOoYRLINlDWzaeYuPVQpfr4mmlZt8V4J/byhLyn9zgkiWihshMCFgVHTMIBOelp96BhMY87RZintgs5mSBNkJRD2p0TJKO7Tpo66apPQgUJaD/hTKRjRb9nZpLUN0b2stgjwhBE7rQgmBs5nm8LM8am2zD5AgkIBx4b/LpmsK7zG+uxgIx55Moj5+/Dg5n30d6RJb7ev5SKgUkXt7h8C15Fb+z42KttEnANK+v8u3A0zouTmMwIMHD8ISrqbyqJLVe+IvWBRufGncAYFjEmC8H7NdqRUEINAtAcuasMKyuYtXytYaX5EB9UMZBmH0OGotistJW8iyNfoTk8Mp9DRurUMaRXLETnuA8Vao6Y09k8GSvV3kgkzeq0BhZIoGyC7SWoZypyZ3AL0DjaNvDSznsxNgBsmO1JJhcsDruFBFv+np+PgMxzUJSIHHfvVV84WaXhFv2oNNfwpl09+fqX8SYPjTc19taaw/BcZpAlWv0AZvWvtohtKjKFnmhMfV7BiTstC9EyD87IWA9NUJXSi5WufYszxqLVc/IR8RsARXaaBVtnBkYqWF98zb+ufPn/OT2c/IFEx+SV5+XRcZll2wzQwl+dOnTz3JxvvJEbjmAeW7JMeZFg96HJW2HUJy3/LJxDUIzAhorWvsbHqHrLSbWOpyMo7kKTCKPSPBCQgcnwDj/fhtTA0hAIGuCOjBQ+zDD1e/tTghl8B4IOtrUoRlo4iJIWeULfB2eTR22ec8xGVZKHBNPcoSjpPsjvG8x2J3cQY291GTYbwValkGSyGwlmz1qCxZg1kCwaNkluvD70715KYPo8hJ6EnAJQjkJcAMkpenMbcstl+WTIwVOfntyfNUFm5aUg1/WqbpPRn9KdBEBrxMcTnntQbRDKUJUXFyQ3iclIDWdJped1kTZalyj5mge3tsNWQeCJzQhZKr6bNM0FkyyVWjcT6otTENju0EkoOrZAWFeFztEg45KGrN4+2MLUXCx96Sll7GYfKzBlmVehcirVzLXTJW/W4W7TktJ54rgsA1hyL04PPnz/JG6TUa9Y/Qe2bponafnt3NCQhEELDvM+/XKRGiLCWVzpo/RVN0rRbhS8k3zpWOsdsonssQ2JsA433vFqB8CEAAAv+HQPIGM8qlnFUjJ8Lc+rIs179+/fp/ql3rh5ZUlZ/TqFE2QckdKcdfIQYWX6dWr2kvL47fexvXS++ZlKvpuKBjH2O8FWpfBkshsJZs5UxLiwkupmeRAAAfxUlEQVTQw/sKLwdLQybvRaqBzD5Jlr7BvWkEmEHSuJW4S89aLGb/IFLNZ3UlIBwgz7RJaq+KK75Nazp1G62JtMubdmiTj73cEnKvajZYLrq3wUZBpEACJ3ShBJLxJzv8LI9a83cArsYSSA6uksdVLuvY4hLSy72w6d2NynbycnjUvVGJpY7khE+OXdO7EDIXo0o0JpafxL/Gkfk9CacjcC2Uuex+Nadc8/JkWULWhvKSe1WouKSDwH8JKM7SuHuZOnwhXaZs5zpLzxi02E7b9mP+FPa/GPgfAqcgwHg/RTNTSQhAoB8CWp6lmTSqon3FschpcXduWV+W5zR6saxyAJmrmhyvioRwP0sfbMY0qLntLj9PLeRbSe5RyjZBNrkP1l4cTMjNU7XTXsJ4K9T0DJZCYI3ZSmOneSe00i8aGaaoNU0oae5mRatMPK1GStwOgUACzCCBoOokm7s3o8qVNT7eaSDqXhLnImBZEOWSITkfBXmrE2qrBT29kr897X2V5NJPdSO691TNfbzKns2FkqsFjz3Lo9Zy9RPyGQgMwVVp3ktto1PUwywDSeEH2QMJ8obB+TuSMXZN2qyoa8UJr3aUUeono1ipBa/+31n/vn//7mSyH2i1kFW66Mz0VdpPnz7JCZU9zkzZRksTeYNx5wMtmCMLNCU39hx9pMZU/NFvNuIdxrK+fJGXk/rYXEtorA2lLF6dp5+fqTC4BgkZYnn7wyQ38E6AhP9kvIezCk9JhwxnRUoRSLYbtaKrDxBpSzNPDu5xRlFGCReFGQrSwmduVoWfUSbKwShqsgzZzdTFioQEW2hzssV7M55UZcPbZZ4yqpk801+J/rlIyfI10sUMGzyJ8VaoUc42WAaMGpvzgR9ypqYRkhwZID0cpcQCu5Z0XZpXXWA1sQaWkjGZRzmHtDXuvoxtsXtWzCC7N8FYgGRPpkaumnKcFcd7EbBYniEauGYadUjNF7uQtGDcReDYQtG9scRC0mPehFCapMGFMgFS9OexZ3nUWvbOc/ipcJOYOlXyKrvQU375bJNF2jTh6rimHXbp/xA39ZrYurfc6kOyhSjMtUcJf7hKZjnIot0cx8qBa0Ip80gdV44n6ZRy3VcVVFlZgHsywdTzwDnhJaPXfhiVCuLMgk6dc82f7nSlRWCNXw3k0qOMIZalM6xlAt41MiHnLcPHTcGM9zFqOuSYBsebBNbmODe+1g5kfG5mnj0B0mZHOs8wGXLGRa/sorVAgcH6UoK1nhl+XutS2WDSmcpt+JvT8JzRLeFlTVKqds6M9BSRdkk5hzSiqp+Wf+xdFt+EKiLOISWq1p4VccbO6RfmJM4+jDd/N0i+eqrBMlAKUVYT/Tn8rGyEhPgx1+TMqH+kD7XqWSwo5KSmvOTOabmRtYmF3vHuZQZpp01lO4WojnkaWTvt1OLkkuhB6byBuj6jVVKg8Z+x6c9gwKN7M3aYISvMmwSkuFASoCXfcvhZHrWW3DcWbzzDVLhY8fFJ6ahkn0zGVb9EkiSWFgk0BVVZxRfJmJS6UInD3xhI9uNkv8pQIzlDJGRGqZRboEhyQInSYtF/6uycuOeDIPPE4zOSKeMOe5L70aNH4/yzHEtI5TN88WQ41ucA1j6AkqXEeSaL2OfJ1s58+PBhkHwtgc6rUvparSeB/5IGWEj3UgNt7mTel7R+LF1fXfwuZ2yN1DH04arNRl/LVptDSnGvaQkpdG1LO9yrj/Nqe/O1fMLPy3GvP/fU7caNGzrWlsj6downk746bV/SCntfAvclrevVjHehYLy7/hB1kNEAiCq3i8Sam0K+3qgtl9MMS81QmiX9KEJMryGHFqSVJJpztQW3v1K62pe0m9WZJJD9Iw6Tk4E/9VDcb7SE5KPF3dq6wOWvzdKlNkNyS04jT7S/M9hl0JJbAzDZUp1XTSIpQ//G5sNdeia0sL35PMccZ4x2svT85sb7KkKddk2VZams2Kr7bfIQfH35aDPZYgJpVLcKWEwwOVlnt/xJoe4nxptQBBpvDtrmwTEGy1DNFibKcCNks2mUYPHT1SE3Ko3W+BrglvlRKkjqRZmsKTq/JNItsgn9k5o/h7WrfS0/+5J2jfkBzjODqBGzzyBpHUNezZAF4yRzPbbRl3QmJ/m5F4G0RtxL2sByNd9l+ao1BvwYOLpXNAJ1b18GQ0fSakga3TgncaGMR67lOG2C6GiWR62FqDWmwthBlDZwVIq8l3IbGo1ktZesoDWveGxdLOkVOaf5xZLD4r0Wv4oylGdDsUD6M3KWS1wOlrXYj4nk8ufoGcGq934xnC3KvTspj5+bBDTYFrGHn1QOm6XUSaC+tSl2X9JuVqfrBJaXicc9SlpMoZNRKBSUpkdc40wmx0owyVDKa5Im409l7qlCX522L2nVyn0J3Je040HEeHcag/HuUGQ8CDEAxh3yGMdZXj4ztkI4+RakVWW1OAxp/b6kDanRJI2lgtLnHqNlUtD4p+4Sf8/KTlK59Eps7Jybt2/23lwyyBcwNyxdTQMPJK0s3s1KDQlkLQRmmytZSMiXR3j1CuWwJozfhNC9aR1yUpzayCNh/Uuq10TC+j/95MOZHH6xFtU0BxgsQ30t80h45/Gn3FTjUU2jxHqKY1n1a9iqt0uZhCslpVSX8Lsm/BB0VbNMeImxTPpafvYlbWxb9JWeGcSNXP/yv3SzSk86SQIPpJFKS0X+UQQSGjGwrfdNJo29trNFOB8M+AkrdK/r1X7d25fB0JG0skhdE1gOzuBCmQzetJ8JE0R3szxqzQ2lNbXGVJgwfOSddmBjD7TkT3NEyOwJ9OvaXQQhlZKmTUAXcotqap+5lIOaKQq1yhU61Suk+i7NplZc/lSovD8uCw6yE9BQCelqnjT2LpirUiGduC9pPdiPccnouB/3HOkjec89i95wtaXJfo43o6hjsd2x51F6X522L2nV0H0J3Je0k3GUcRAx3p3qKHfAlDrpwA3+7OuZcQvSarx4ZttxE/cl7Vjy8GPLKl0kpYel1T12l5NEykRlbc5fk6bJ5fH0KMlNLZdXBi1pNycvB204kITqirorajms9JN86vy0j5oBkXqCslLv0oHq4mnB4dKi3Z5QZZx9i9Aw3lwPnOioRVyBJ3sfLEM17bVwbJMPNtV4YItMkmV5OiKFJgeoshp02qDW9K9+6k9eOF2N0u2LlJSDBulE/rw/N6fvRcFKnAxp7r6kzdtSDebGDOIGgkb9jg0UOy5yWVY7Vvl4RQc+5nRdrqMDY3/DgJ/3dnSv6/8e3RurGF2e2Q8OZt7gQpkPydJnYjuzUeuWrs5i/qg1p3kW1RpT4WK32Twp9Wt5aU33arEv+NJ7nrJ0VR1Yhlzg2l8jeshQ7gLX7oUOSnuP1V1zSS7aktZ5V4RUf4N3RSeFN1YTOsEWx9SkQQlcc7jqHYQ0zKSdJj+T+0T2Sh7M1JtwPupPPfLM24U0ByhDaXbpMv3pIDx/aUBPLyo6WyjztSYOlz/7mJpk6IHjhO9LWondl8B9Set6hTtgvA9jivE+0S32nyHayfXDwxz09cy4BWnV0wLt3r6kTe7Suaop80nTkzTbYHo56ytwWa520YJzUou8Hs9FJbOpN4rKMLZXtcbW38BNGAUzHN2kaoE9fEI710+140Se0j8z1hdn31o3wHgburHHeFtD5znf9WAZ6pVrBrFoiU017mkC/yV1e7W4RbYK98pFOzi1/XUxXu1r+dmXtMam6eJ2ZpASM0hs00dZOBpEsfmTvg6BdvRb9gluvhIMRxrVvbNLPs9Qi7hw4culRPdu6t52BlSINduRtLhQyo3rtZyj1GC/szxqzaPWovrAfObKfqaRqXBtyEzOa01tJzBx8A6+cQ23WNfu2MNZwR0hOSc0sv/UyFUpdsIlcvCHgoxRELhWgv9GntJr4zZIOO7IeFLt+pI2oTk6vUWO71g9vtGz4y9vamoZ31Jn8RkH3eExHPvqtH1J251O6A7vokZivDPeg9RiTKIQX89ib+z6ZF/PjFuQVn1qvAj0tH5f0noqsnlJY6ecbRMyiFW61rFzOYt6PAfBNvVGoAxS6VpP7T5BS4BFknO2Rc+IajWTPnA4B9YXZ58fFMabx3jzo1u72u9gGWrUwkS5qcbX4AeeV/676/bFmVSxzpqhAmthTNYOgZDm7ktaY9N0dDszSPYZJLb1w619SwhRrFSkjyIgO7+ajb049RQ9mdzxMOA9vQjd69G9fRkMHUmLC8UzJMtdOs8sj1pbVGtMhcbBJcW1e3CVWnay2j1G4NrQNK2Fr8miljIJ7zb/KmoEk/kigYuLi8XznIRATQJPnjz59euXnj/tsg6XeadF8ocPH/xVvn79uuaPQnPGjRs3/KVzFQKHIcB4Z7wfpjNTEQj0TuDOnTtXV1dZ3jBLQKFyVfqtW7cS7q1wiwy/zVK01v327du9e/f0715OtGHJLQFaIKkeJZNeQRWb6IwJZLo/f/7cmAm3hxPAeMtuvDFYwrvfXinVRlKtehKwuyN7ICBtr3lTbt+3b9+GzFB7caNcCEwIMINkn0EmhDd/ykbdTKMEemb28OHDkJSkqU9Adr480rv4zCtU9tGjR5pwKxR0qiLQvbvr3lP1t6GyIQYqLpTsHeM8szxqDbWWffgoQykuBQZolV3BkzmXX5EJcjjICpLzYX71GGdkxO5IeMxw8Kj8+PFDymR8fuN4McbtqEb5BotalxeZR53sKOpf9epL2qiGOEzimq5hqRfZdrHo9Kgse0fSvLgmRvaykrXLJO57UeC+pFUV+hK4L2kXe8jkJON9AqSvJu5L2gnqA/wM9E0k6/yQG0PmhQF1C9KqRoFbNPUlbZbOrDfMai7RpT38nSfwVd2QXrqWxi/AQHXtXp3XmwwScgJfZ2q+hiEHR4IdO5G50E85fQq97KHOo8yziy2DxNPc9S9pkZK9jrkyxHjLRXLIp7vBMojdwkQZosZzNdag3sP3M8irNKT39tL2fVn7fUmbq3P2lQ8zyF7tFRKAW1Op7sWh93JlM+w1E+Wd1+a5qV7ztdVme2HAbyIaEqB7J6D6Mhj6knY+ut0ZXCiTfpjx5wlnedSa6z9MhQ6F/aCmU1cqUW23JnMhh6pTyDqQ3lgrveh5eTbqz2sW/zmfCh13mxrH6h/2Lli/k62hCVlj9yWtvXW6zkHxYSFW11p/8J9XTzA6f9XfJF4ul4Gn9/bVafuSVgOkL4H7kjZK/zDeB1x9NXFf0kZ1yC4S9/XMuAVpZRgQuLbZt9VSRZfHsp08No8TT84CvyFnvxoixuILVCGvPQhjOQ0pARRlGCK/47nXgZ6uSdRFjAktKKtb1kKhuuDsSwCL8ZYAbe2WjgbLUIUWpvVd1KBaSrZEOQ0/1o2ajsU54UH+WjdLOF+npuNarx2HNHdf0iY0x5FuYQap3JrSJH7vpTZ0rCwSxcUSKDpq1nRvzfOa9WKZYMDHEivaizQLy26JFWmcXnM9j1rGQIbjvsybxbU/LpR5s+Y9c+ZZHrXGVJh3NA25aT6Sbew3ntNsJOnDYRt1v9hFPfOD5Jpw/TIUvSqtJZuhdDUH2iGeBE9lCVxL6+rpd3k2efK00+RSX8ZTX9JOUJ/2pzSLtJi6q32qUAeQo1nu5owwpWRlIWm+ka6XqlURknPRTJ+PVSXTXZ7YasnZV6ftS1rwzvtk4BnjfO8ZgIz3wCYonSykibsb756O1+MlzYylu8Fm/iH9ZGDbgrSqDoFr4V1djStcudaQyifKAJNxtdn9jAlCeu+8+jLbJFsgRrcODzQLPTVSDgPDELEDxauZbAj1mPP0VHl8STfK2C4qMM4+C151yzMv1izo5ve2P1gGmVuY1vfVh84JkKzZxlpuOHaq3u8fmHebcmf6svb7krZcq/WVMzNItfaS1lrTV1Lp1cSgoFgCGiNagMynjEOeiZ3+MOBju5NLf3Ld25fB0Je084kGF4obd0UPmOVPq9aYCouOrKFfSY8ZIxOkyRU/oNwCpZ3r0uyGnyoVKEzpZOrDwwMIu/NclJSJqqYMw2n7K/inLmenT4YQgMDBCOiTz/oOsf5kkA0Hv3//1rGqqYOhslJP+ub38K8mFU0MFxcXB/5Q9MGamOpAwBFgvDsUHEAAAhDYi8DV1ZWzuIYD2V2D0bVogElO2WAyvZwNdv369VjhVWjsLVHpb926tZleMjx9+lRrXVVWddG69+HDh5t3LSZQVpeXlwO9CcNxemfBqjiZsrJgdSCSCQDH2TZ17GZ2gRUK15EmZvxQdzlr7t2715T8acL8+vVr8cZhBC1eCumiizfuftI1sWo39HY17qKuYLHmbyxH8lSDxc+k2atuonR63ik3yTzWb/op9a5/pd7d3zBpHknVN9tSCNY4Aaf3mEEKtZSU1ZcvXwalJM0jLXQMQ6sQrn2zHVYiaq99xahZujqkal2zRH9Z5zHg0b3+nsDVcAKD4sKFEk4sb0pmeccTteZQGA/OMxVughKKwTMzX/KP1/tuse88uglhCSrL4y3cFDUkgeRs0P/gIAup46zqzD2KOqkqDMsZ51cp4T8ncC2kO5EGAhCAAAQgAAEIQAACEIAABCAAAQhAAAIQgAAEIAABCEDgUASePHny7t27Q1UprDLaZTn5TaGwEkgFAQhAAAIQgAAEIACBIAIErgVhIhEEIAABCEAAAhCAAAQgAAEIQAACEIAABCAAAQhAAAIQgMAxCGi/nPv372uTiYTqDNtODPtPDBt+JGQyvsXt9jFsJaKfwwYY4zR5j7U9ibbJyZsnuUEAAhCAAAQgAAEIQCCBAIFrCdC4BQIQgAAEIAABCEAAAhCAAAQgAAEIQAACEIAABCAAAQhAoEsCnz9/VtRarOgPHjx49OjR3bt3q33yafiC1eXlpb6ZNfzrPpIVK/w8/ffv32/dujU/zxkIQAACEIAABCAAAQjUJEDgWk3alAUBCEAAAhCAAAQgAAEIQAACEIAABCAAAQhAAAIQgAAEILAbgYSotcePH798+bJavJoHjULZ9JVPfd5UcWyeZCGXnj179urVq5CUpIEABCAAAQhAAAIQgEA5AgSulWNLzhCAAAQgAAEIQAACEIAABCAAAQhAAAIQgAAEIAABCEAAAq0Q0BdC//rrr3Bp9FXQL1++3LlzJ/yWOimHCLYXL14k78F28+ZN0agjLaVAAAIQgAAEIAABCEBgjQCBa2tkOA8BCEAAAhCAAAQgAAEIQAACEIAABCAAAQhAAAIQgAAEIHAcAvo45o8fPwLro6g1faOz8e9patc0ha8F1miS7OfPny1sIzeRip8QgAAEIAABCEAAAqci8K9T1ZbKQgACEIAABCAAAQhAAAIQgAAEIAABCEAAAhCAAAQgAAEInJDA8+fPw6PWxEd7rTUetSYhVanv379r+7SEBlVYXsJd3AIBCEAAAhCAAAQgAIGMBAhcywiTrCAAAQhAAAIQgAAEIAABCEAAAhCAAAQgAAEIQAACEIAABJojoG9rvn79Olysx48fN/iF0EX5FV2nELSE2LXLy8vFDDkJAQhAAAIQgAAEIACBagQIXKuGmoIgAAEIQAACEIAABCAAAQhAAAIQgAAEIAABCEAAAhCAAAR2IPD+/fuoUhW4FpV+38T64mdsBSVw1P5z+1aQ0iEAAQhAAAIQgAAEjkqAwLWjtiz1ggAEIAABCEAAAhCAAAQgAAEIQAACEIAABCAAAQhAAAIQ+A+Bjx8/hoO4du1aL9utuUpJ4NhgOwLXHD0OIAABCEAAAhCAAAT2IkDg2l7kKRcCEIAABCAAAQhAAAIQgAAEIAABCEAAAhCAAAQgAAEIQKAGAX1MM7yYi4uL8MTtpCRwrZ22QBIIQAACEIAABCAAgUACBK4FgiIZBCAAAQhAAAIQgAAEIAABCEAAAhCAAAQgAAEIQAACEIBAlwR+//4dLvfNmzfDE7eTsrtd4tpBhyQQgAAEIAABCEAAAnsRIHBtL/KUCwEIQAACEIAABCAAAQhAAAIQgAAEIAABCEAAAhCAAAQgUJzA1dVVVBn6VGhU+nYSR4Xc/fz5sx3JkQQCEIAABCAAAQhA4JwECFw7Z7tTawhAAAIQgAAEIAABCEAAAhCAAAQgAAEIQAACEIAABCBwCgI3btyIquePHz+i0reTOCoWLSrKrZ06IgkEIAABCEAAAhCAwJEIELh2pNakLhCAAAQgAAEIQAACEIAABCAAAQhAAAIQgAAEIAABCEAAAv+HwPXr1//P760f/QauRX0RNTaebwsb1yEAAQhAAAIQgAAEIBBNgMC1aGTcAAEIQAACEIAABCAAAQhAAAIQgAAEIAABCEAAAhCAAAQg0BGBqK9/dhq4FvtF1Nu3b3fUgogKAQhAAAIQgAAEIHBIAgSuHbJZqRQEIAABCEAAAhCAAAQgAAEIQAACEIAABCAAAQhAAAIQgMD/J3D37t1wFtq37PPnz+HpG0n57t27KEkuLi6i0pMYAhCAAAQgAAEIQAAC2QkQuJYdKRlCAAIQgAAEIAABCEAAAhCAAAQgAAEIQAACEIAABCAAAQg0RODRo0dR0rx+/ToqfQuJYwPXooL5WqggMkAAAhCAAAQgAAEIHI8AgWvHa1NqBAEIQAACEIAABCAAAQhAAAIQgAAEIAABCEAAAhCAAAQg8D8CDx8+/N+PgKMvX77EfnkzINeCSV69eqWN4sILePDgwfXr18PTkxICEIAABCAAAQhAAAIlCBC4VoIqeUIAAhCAAAQgAAEIQAACEIAABCAAAQhAAAIQgAAEIAABCDRE4NmzZ1HS3L9/Pyr9jom/ffv24sWLKAEeP34clZ7EEIAABCAAAQhAAAIQKEHgz7///rtEvuQJAQhAAAIQgAAEIAABCEAAAhCAAAQgAAEIQAACEIAABCAAgUYI/Pr16+bNm7Hbkn348KER+T1i3Lp168ePH54Ek0v6SOjnz58nJ/kJAQhAAAIQgAAEIACB+gTYca0+c0qEAAQgAAEIQAACEIAABCAAAQhAAAIQgAAEIAABCEAAAhCoSkBfxnz37l1UkR8/ftQnOKNuqZxY0Xh37tyJilqThG/evKksJ8VBAAIQgAAEIAABCEBgkQCBa4tYOAkBCEAAAhCAAAQgAAEIQAACEIAABCAAAQhAAAIQgAAEIHAoAg8fPnzw4EFUlfQJzidPnkTdUi3x1dXVxcXF5eVlVImKWtMObVG3kBgCEIAABCAAAQhAAAKFCPCp0EJgyRYCEIAABCAAAQhAAAIQgAAEIAABCEAAAhCAAAQgAAEIQKA5AtqiLDbY6/bt21++fNGebe1URt/6fPToUdSXTyX848eP3759204tkAQCEIAABCAAAQhA4OQE2HHt5B2A6kMAAhCAAAQgAAEIQAACEIAABCAAAQhAAAIQgAAEIACBExFQCJoC0aIqrEC3mzdvNvLZUG20du/evfv378dGrWm3OaLWotqdxBCAAAQgAAEIQAACpQkQuFaaMPlDAAIQgAAEIAABCEAAAhCAAAQgAAEIQAACEIAABCAAAQi0QkAbp3379u3u3btRAilKTJ8N1b07hq/9+vVL3y3966+/FHsXJbwSa6+1Dx8+xN5FeghAAAIQgAAEIAABCBQlwKdCi+IlcwhAAAIQgAAEIAABCEAAAhCAAAQgAAEIQAACEIAABCAAgRYJKAjs3bt3CZJdu3ZNcWD6Uqe+Oppwe8ItijmTqAnxakNZb968UWUTyuUWCEAAAhCAAAQgAAEIFCVA4FpRvGQOAQhAAAIQgAAEIAABCEAAAhCAAAQgAAEIQAACEIAABCDQKAEFhCkELfabm64yimBT+Jo+walvd7qTuQ60v5oi1d6/f//x48fkPPWFU+VQLcAuWU5uhAAEIAABCEAAAhA4JwEC187Z7tQaAhCAAAQgAAEIQAACEIAABCAAAQhAAAIQgAAEIAABCEDgD8WH6RugaVuvjfEpROz27dv69+LiQge3bt0aXw051gdMv379enl5qX9//PiRHE7nynr27NmOHzZ1YnAAAQhAAAIQgAAEIACBNQIErq2R4TwEIAABCEAAAhCAAAQgAAEIQAACEIAABCAAAQhAAAIQgMApCChoTOFryd/iXGSk/dh0/saNGzoY/h1+6t+fP3/qX4Wm6UD/KkxNPzP+aRO4ly9fJgTPZZSBrCAAAQhAAAIQgAAEILBJgMC1TUQkgAAEIAABCEAAAhCAAAQgAAEIQAACEIAABCAAAQhAAAIQOD4Bha8p3svyac7dGenLp9pojZC13RsCASAAAQhAAAIQgAAEQggQuBZCiTQQgAAEIAABCEAAAhCAAAQgAAEIQAACEIAABCAAAQhAAAKnIHB1daXYNX08NPtGaOXw6ROlild79OjR9evXy5VCzhCAAAQgAAEIQAACEMhLgMC1vDzJDQIQgAAEIAABCEAAAhCAAAQgAAEIQAACEIAABCAAAQhA4AgEtAHb+/fvFcTWbATb7du3FaymD4OyxdoROhx1gAAEIAABCEAAAucjQODa+dqcGkMAAhCAAAQgAAEIQAACEIAABCAAAQhAAAIQgAAEIAABCAQT+PXrlyLYvvzz9/v37+D7iiTU5mp3//vH/mpFEJMpBCAAAQhAAAIQgEAtAgSu1SJNORCAAAQgAAEIQAACEIAABCAAAQhAAAIQgAAEIAABCEAAAp0TUBDb169fLy8vh38rbMambdUuLi70r0LWdECwWuc9CPEhAAEIQAACEIAABP5HgMC1/7HgCAIQgAAEIAABCEAAAhCAAAQgAAEIQAACEIAABCAAAQhAAAJRBBTKpvC14e/nz5/akk3/6uewN5uOh9zmW7Vdu3ZNl27cuKGD8b8KUBv++ABoVEOQGAIQgAAEIAABCECgOwL/Dzca9QXuCLljAAAAAElFTkSuQmCC"/>
  <p:tag name="POWERPOINTLATEX_PIXELSPEREMHEIGHT#5C6D626F787B5C626620456E20616E6E616E20696C6C757374726174696F6E2061762067725C22616E73765C22617264657D" val="183,3333"/>
  <p:tag name="POWERPOINTLATEX_BASELINEOFFSET#5C6D626F787B5C626620456E20616E6E616E20696C6C757374726174696F6E2061762067725C22616E73765C22617264657D" val="37"/>
  <p:tag name="POWERPOINTLATEX_REFCOUNTER#5C6D626F787B5C626620456E20616E6E616E20696C6C757374726174696F6E2061762067725C22616E73765C22617264657D" val="3"/>
  <p:tag name="POWERPOINTLATEX_CACHECONTENT#5C6D626F787B456E20616E6E616E20696C6C757374726174696F6E2061762067725C22616E73765C22617264657D" val="iVBORw0KGgoAAAANSUhEUgAACz0AAACmCAIAAADFgJd6AAAgAElEQVR4Ae298Z3XKtevfft8dgFbS9BdgVrC1grUEpypwLEEtQK1BLUCtQSdCtQS1A483/fOezg8kJAFIYQk1/yh/AiBxcUCFmSF3Pjz589/+IMABCAAAQhAAAIQgAAEIAABCEAAAhCAAAQgAAEIQAACEIAABCAAAQhAAAK1Cfz69evnz5937typnfFx8vvrOFWhJhCAAAQgAAEIQAACxyIwWPO/f//+8eOHzHoF9K/Cz58/v3fv3oZ17VawDZlQNAQgAAEIQAACEIAABCAAAQhAAAIQgAAEIHA2Am6ndNi5HbZwgx1d/RSWv//+W4nPxsdeX/w27KxICQEIQAACEIAABCBQh4Cz5gOHDGfWD14aU4U9ffp06tLC+G4FW1gvbocABCAAAQhAAAIQgAAEIAABCEAAAhCAAAQgkEVAm6Xav/W3cEcdMrLyJPEUgRG/jRs3bkylJn6UwO3bt79//z56iUgIQAACEIAABCAAARF48ODB4IohK78rIN0K1hUlhIEABCAAAQhAAAIQgAAEIAABCEAAAhCAAATORuDz589Pnjw5W623qu+I38ZWouy3XD2E2K/wSA4BCEAAAhCAAAQaEJCJ36CUgiK6FaygLtwCAQhAAAIQgAAEIAABCEAAAhCAAAQgAAEIQAACeySA30aFVtOBMDol5ubNmxXyIgsIQAACEIAABCDQioAODNPpF7Jk9GVBnR92586dViVTDgQgAAEIQODgBJhkD97AVA8CEIAABCCwBYHBwLh165aW8Ks+jxhOxdcLq+wVbNHOlAmBmgQYN2rSJC8IrEwAv406gGXBrGon1ZGSXCAAAQhAAAIQgMB//qP9lxcvXrx9+1YeGz4Pbcc8ffr06urKjyQMAQhAAAIQgICdAJOsnRUpIQABCEAAAhAwEtBj1+fPn+u0SH8VryX8o0ePFF/3wYT2BD58+BB84VQFaRuBlz2M7UUyCPRAgHGjh1ZABgjkErjx58+f4J4bN24EMfycJfDx40d9HH02GQkgAAEIQAACEIDAtgQ+ffqkTxL6ez2BPDp7Q5tB9+7dC+IX/qxrYVY0vboVbCFwbocABCAAgfYEtppk29eUEiEAAQhAAAIQaEZAjhSvXr2aKk5L+Hfv3lV5NjFryTx79uzly5dTkhAPAQj0Q4Bxo5+2OIAk79+/12ZyrYpo2tLbDrVyO14+I34bjx8/9uvptvV1pITCw79+glphNZUO+HL/Vsl2EF4yD7kNJ4FXyTnI5PXr1xcXF0EkPyEAAQhAAAIQgEBXBN68eXN5eWkRSfs+gU1ouSuRplv3iG4FS8DkEgQgAAEIdEhgw0m2QxqIBAEIQAACEIBAFQJamOv0i9mslj+eMD6W+/fff+XeMSsPCSAAgQ0JMG5sCP+QRevsFh3bPFTN+QnoyXvZM3f8NtJKMuK3kb5huCpfmC9fvuhdzPjILMvtLo2aR+dryU+n7lleLv+pgOSXPqkK+vf6+loB554ydUs6HlfTNB+uQgACEIAABCCwOQHtrTx8+NAuhgyk6qduqPTBpdoZ94NJKXvMLphSVjxvw5XbrWBOQgIQgAAEINAtgU4m2W75IBgEIAABCEAAAgUEdLiFPoNivHHJEv7r16/37983FsSjECMokkFgEwKMG5tgP22h2k2Vq4Ae9Nu3dvHbSGtLod+Gn6nRE9O/ZQirbeQ20dhjIxZjiJG7kHRLfxb31TgTfeBNHOJ4YiAAAQhAAAIQgEAnBGR0ZTmq3r17V3s3bYSXlS8TP3H0ayDGGn4bQRHDz24FG5WWSAhAAAIQ2IpAz5PsVkwoFwIQgAAEIACBJQT0wOKff/6x53D79m3dYk/vp9Q7G/ZHbrrx27dvd+7c8XMgDAEI9ECAcaOHVjinDPY3GfDbSGvI/6QvW67qyB35clpSBmnkK9qJ04YEk52hD53I9+LPnz86VUwPKgJp0z/lgJJOwFUIQAACEIAABCCwIQG522c5bUhU7do0O/5UNqEklA22IaLRorsVbFRaIiEAAQhAYBMCnU+ymzChUAhAAAIQgAAEFhKwv9gwFKQnFGVvlmrhn+W0oeJyZVuIgtshAAEjgdy+ybhhBEuyWQIPHjzQR7dnk5FglkAFvw2VIX9MfdhstrAgQa5vRHD7ej/lwKG3S/Uep11C/DbWaw5yhgAEIAABCEBgOQH3GcKsrMrOIcsqwk8sG6zApPRzWCncrWAr1ZdsIQABCEAgi8AuJtmsGpEYAhCAAAQgAIHNCRQ8ACu4RdUsWPiXFbQ5UgSAwOEJFPTNgluEkXHj8LpUUEGd8qCzNApu5BafQB2/DeWoD4X4+VrCt27dsiTbKo2cg+S9oTHLome5L7BuVSnKhQAEIAABCEDghAT0sY8yH1N9Qq4xrqdPnzYu0Vhct4IZ5ScZBCAAAQisRGBHk+xKBMgWAhCAAAQgAIHqBGRgFDxxKFvCF9wl2SRh9VqTIQQgsIQA48YSetxbhQDbp8sxVvPb0OfTcqWx+EPk5lk9vfyD9JzD8upn8dfjqstMhhCAAAQgAAEIQMAnUOa0oRyKb/RLzwpbjK6sDGsl7lawWhUkHwhAAAIQKCNQPFcW31gmJ3dBAAIQgAAEILAjAj9//iyQtsDVQ6WU2SRldxVUilsgAAEjAcYNIyiSrUegwFVgPWF2mvNfteQuODyj4JZa0mblo++a6xtvcuBIn/wjS+XOnTtZOZMYAhCAAAQgAAEINCBQtnJrIFhchOyuOLKHmG4F6wEOMnRL4Orqyskm3yMdKOh+EoBA5wR2pL07mmQ7b3TEgwAEIAABCEBgEwJ6vbbA4WMXL+VuwpNCIXAGAowbZ2jlgjrev3+/4C5u8QlU89vwMz1k+P379/q0eeKztXiYHrLdqRQEIAABCEDgAASKnWU32YiRa3afZlW3gh1ARanCSgRevXrlctZWLH4bjgaB/gnsSHv3Ncn23/RICAEIQAACEICACJS9IFr2orPuur6+zsVebALlFkR6CEDASIBxwwiKZOsR2GQneb3qbJJzte+kbCJ940LfvHmTOCK7zwcMjRFRHAQgAAEIQAACHRK4d+9emVRlmz5lZbm7ujXxuxXMoSMAAZ8AH5z2aRDeF4F9ae++Jtl9aQLSQgACEIAABM5M4O7du7nVTzy8SGRVcJf2CjiTMoGUSxDYigDjxlbkKRcCtQjgt5FH8t27d1Nb9vht5KEkNQQgAAEIQAACDQkUbMRIuidPnjSUkaIgAIGaBPh2Q02a5NWWwO60l0m2rYJQGgQgAAEIQOAUBArW40+fPi1AU3BXwS0FgnELBCCQS4BxI5cY6esS4Cim5Tzx28hjKDdSuW6M3oPfxigWIiEAAQhAAAIQ6IHAs2fPCsR49OhRwV3cAgEI9ECg4BvVPYiNDBAQgd1pL5MsegsBCEAAAhCAQHUCV1dXU2+Qjpal9XvZMWD6tkLW2l9SSbZRGYiEAAS2JcC4sS1/SofAcgL4bWQz1GehR1+mwW8jGyU3QAACEIAABCDQisCUAZMoXy/QlH0aM5EnlyAAgWYEdndiQTMyFNQ/gd1pL5Ns/0qFhBCAAAQgAIE9Eph6gzSui3wp3r59G8cbY3Sv/TOpdqmMpZMMAhCoSMDeQxk3KmInKwjUIoDfRgnJ169fx7ft7pWguArEQAACEIAABCBwYAJaudlf1tEXMd+8eXNgGlQNAocnwPLk8E184AruUXuZZA+skFQNAhCAAAQgsBUB+YZaHsFqpf/lyxedFF4sp+79+PGjxXVDT0YkVXFB3AgBCKxNgHFjbcLkD4FVCeC3UYJ36uiw79+/l2THPRCAAAQgAAEIQGB9AtqI0VaOxXVDThufP39eXyJKgAAEViSg/r5i7mQNgTUJ7FF7mWTX1AjyhgAEIAABCJyXwOPHj2UaJTwqdDS4DgJfflimclBBiQ+mSAb5dlxcXJy3Mag5BHZCgHFjJw2FmBAYIYDfxggUS9Tz58/jZHwqJWZCDAQgAAEIQAAC/RDQRozMlcRGjER99uzZ169fl7yp0099kQQCZybA2uTMrb/3uu9Ue5lk9654yA8BCEAAAhDok8C9e/f0vqgO3tBa3jlwKKBvm8rT4tOnT7XW78rn/fv3ylM5K//hrQ8FVK5KlwyctNGnhiAVBGICjBsxE2IgsAsCf+1Cyg6F1KinV1Gvr6992Xa6u+RXgTAEIAABCEAAAscmMGzEaMNF36/VoRqyXnQcvbZjtBfz5MkT7c7U2vE5NkZqB4H+CbA26b+NkHCKwH61l0l2qk2JhwAEIAABCEBgIQG9QK+/hZlYbteDD76aagFFGgj0T4Bxo/82QkIIBATw2wiAZPzUg43Ly0v/hv3uLvm1IAwBCEAAAhCAwOEJ6J3gly9fHr6aVBACZyYQuJifGQV13x2BvWsvk+zuVA6BIQABCEAAAhCAAAQgAAEIQAACmxPgOynlTaB3UoOb8dsIgPATAhCAAAQgAAEIQAACEGhP4NevX+0LpUQIVCGA9lbBSCYQgAAEIAABCEAAAhCAAAQgAAEI7IsAfhvl7aUTUP/991//fvw2fBqEIQABCEAAAhCAAAQgAIFNCOij1JuUS6EQWE4A7V3OkBwgAAEIQAACEIAABCAAAQhAAAIQ2B0B/DYWNRl+G4vwcTMEIAABCEAAAhCAAAQgsAKBz58/r5ArWUKgBQG0twVlyoAABCAAAQhAAAIQgAAEIAABCECgMwL4bSxqkMBv4/fv34uy42YIQAACEIAABCAAAQhAAAKLCfDkezFCMtiMANq7GXoKhgAEIAABCEAAAhCAAAQgAAEIQGA7AvhtLGJ/79694P7v378HMfyEAAQgAAEIQAACEIAABCDQjMCvX7+ur6+bFUdBEKhIAO2tCJOsIAABCEAAAhCAAAQgAAEIQAACENgRAfw2ljbW3bt3/Sx+/Pjh/yQMAQhAAAIQgAAEIAABCECgJQGOK2hJm7LqEkB76/IkNwhAAAIQgAAEIAABCEAAAhCAAAT2QgC/jaUtdf/+fT8L/DZ8GoQhAAEIQAACEIAABCAAgcYEePLdGDjFVSSA9laESVYQgAAEIAABCEAAAhCAAAQgAAEI7IgAfhtLG+vff//1s8Bvw6dBGAIQgAAEIAABCEAAAhBoTODdu3eNS6Q4CNQigPbWIkk+EIAABCAAAQhAAAIQgAAEIAABCOyLAH4bS9uL76QsJcj9EIAABCAAAQhAAAIQgEAlAp8+ffr9+3elzMgGAk0JoL1NcVMYBCAAAQhAAAIQgAAEIAABCEAAAj0RwG9jaWvcuXPn77//drlw3oZDQQACEIAABCAAAQhAAAIQaEzg7du3jUukOAjUIoD21iJJPhCAAAQgAAEIQAACEIAABCAAAQjsjgB+GxWa7Pbt2y4X/DYcCgIQgAAEIAABCEAAAhCAQEsCv379+vDhQ8sSKQsCtQigvbVIkg8EIAABCEAAAhCAAAQgAAEIQAACeySA30aFVvP9NjiUuAJQsoAABCAAAQhAAAIQgAAE8gm8ePEi/ybugEAXBNDeLpoBISAAAQhAAAIQgAAEIAABCEAAAhDYiMBfG5Xbutg3b964kzDkZnFxcVFRAt9vQ9l+//5dH0+pmD9ZQQACEIAABCAAAQhAAAIQSBPQcQWvXr1Kp+EqBPokgPb22S5IBQEIQAACEIAABCAAAQhAAAIQgEAzAmfx29AOpvPbuHv3bl2/jfv37/sNpoLw2/CBEIYABCAAAQhAAAIQgAAE1ibw/PnztYsgfwisRADtXQks2UIAAhCAAAQgAAEIQAACEIAABCCwFwJ8J6VCSwXnbTgHkQpZkwUEIAABCEAAAhCAAAQgAIE5Ajrz7+3bt3OpuA6BHgmgvT22CjJBAAIQgAAEIAABCEAAAhCAAAQg0JbAWfw2fv78uR5Y/DbWY0vOEIAABCAAAQhAAAIQgMAsgSdPnsymIQEE+iSA9vbZLkgFAQhAAAIQgAAEIAABCEAAAhCAQEsCZ/HbWJXpzZs3/fw5b8OnQRgCEIAABCAAAQhAAAIQWJXA1dXV9fX1qkWQOQRWIoD2rgSWbCEAAQhAAAIQgAAEIAABCEAAAhDYFwH8Nuq01927d11G+G04FAQgAAEIQAACEIAABCAAgVUJfPr06dWrV6sWQeYQWIkA2rsSWLKFAAQgAAEIQAACEIAABCAAAQhAYHcE/tqdxGUC//79u+xG413v3r1zRfz999/Gu0gGAQhAAAIQgAAEIAABCECgmIAeez98+LD4dm6EwIYE0N4N4VM0BCAAAQhAAAIQgAAEIAABCEAAAr0ROIXfxq9fv9bmfufOnbWLIH8IQAACEIAABCAAAQhAAAKOAI+9HQoCuyOA9u6uyRAYAhCAAAQgYCfw/fv3z//907nUetdxOJ369n//Hj169OTJk+Cz4/acSQkBCEAAAhCAAAQOTOAUfht8uOTAGnzyqmm7U98y//Lli5ZAP3/+dP8Ki859uXXrlv4dFkX379//999/WRSdXGGo/hICdLcl9LgXAhCAQM8Evn79KmtKS4bhzzeoBrEHs2qwqfSvvpD44MEDY41evnz54sULJda/FxcXxrssyd68eXN5eWlJSZqdEjiw7YH27ksn9SaMBkktPDVI+mvPoRb+wlOrTo2QGid5s2VfTYy0A4EDj7o0MQSaEZC7xtu3bz98+KApIy50MLblziEj9vXr13Vt47i4U8Uwgp2quZdUdqeL3yVV5t4EAYaOBBwunZyATJrh2Wu8VaglsODo8euwTzgsgbUWrvX49cafP3+q0NeIL7GystJj5lrVSJer0cc/PVgQJW36lm6vSlfcVrLUxT2qV3iIf/r0qXaHy+TXdoxMZ7dt7QpSbv5ezKCLcgJgL6aM88K73r9/7zzWc7NSO6rh5NX++PHj3Hu3TY/mZ/EHVxauRGK6GxNNQj2OdEkGwGhbK1Kbbvfu3WtcWZUoyzhd6MePH+0PztNZ2a92K5hfBbVmbB/KqJP9dnV15adsHB4EcyarszP1vl37plTdtUDQhrJsKolUhkJrChne6ZcFZXGpFJd/rZWXYKpoP2dXRCKgW/SwPJGgt0uz9szz589ztVrLwGG9o0Fm6CmqtXqHjGQtZrfSRp/84W2Pk2iv36aqcleTrC9bOrxknFSf0vCotaf+2mz7pOuSuDo71LDHkqB3gEuHH3UP0EZUoS6BwSaXKa6BWs8bKg7RsrJkm8nQsgtc0TqdHcyxG4N2kQJojmaLOMCiDjIsFmS86c8tWpVs6DL6d3gyon8FcC8PR5YYdQOiDRe/QRvxczmBExo/55wjEqqisW54CqyNkWG40/aI0mvQ079uuBuc8vVv1s6wMpeBkSh9KELJ0mm2ujp0kHfv3g00ssTQUDnMrVnE4iI4byNmsk3M7Nhh1BJjMr+SKvrVq1fpbWtlO+TsP0dRB1anlZG9OycAv/p7CauZ9PBMf0NDlImte7XFP+zya2NabbfJkxJfeDTfpzEbBtcsoioJ6G5pjAWjkJAy0aSprnRVRrAsb3+7QeHhUaWLTxc9GO7pNFxtQyBuTdeIrk0T3VPz/kpy+nNTLNKgfomitapJXK1+SRvKg0G1PGdZxXpTUH9iq7M04j272NFHjbhwc1w5SH7tOy+Xf8McVIt4LBrU2MXXFU8lqo2mDGkVquLUoEqgwLNnz0R4YUvlyn9U28PncAztDWoUDHpOgV28nz4OK1kcuXmMdvbVF4Y1Y7Ewmo+Uif6Uw1YLT396iptmGHMsFUzMrVO3Y/pOkekn/gyjbj+0kWRDAjJ99WBm2PLVSDg1oMkgL3s2M1RNHUq2U8HEoWli1rkcuzHWn6OOYKqXVHSYoJm443YviNn74regytySIHDIoYM5ItHi8SUt9GQS6M9/yBsn01CsP8X7ybSm26OrX1y7qZgqA6aI6U8PQWTe6Nmr/sp2lk5x3kbwopuMUbXBVPO0j9eI+c8//9QqV6pgf5FOrkMykdVRl5eucrXFGW9YL8+ZHKSuwqsOvwYKjSDaxd7E8wbNz2pQcGXhKk5Md7OgY6KxUNowjdRYlrT9aURaVI618PnEj+H9q0O4FjEtPtWObrsqLig3RkssGX65d8XptczTtqyWcLV0rNkJyYPkaYNqeH1q+NLc8O9AYKivmiNxe+C9Maotgla2ZpMYy5+kyurTX9ymZTF6hyD3rIuhIBEYtgDKyvXvkhFrkUFptGz2b7SEm2nmUW0PH/JhtFeVOsAk6zdNENZOgjqLxrogvspPDbCaPix9dnlxLJ2WMzxwDgcYdaXhCYNkjbZbvmWkiWD57O+MzyGgf+Vq0GZUWYPqqnkKuLwoyl4VlWBZz2Z06rOG99HqyFxUVmqm4c1dpdECJ96F/vbt29R+MnZjAPYAI1hQo+EnE/coliWRGgTUMdOTRT+LX+a1tee1ow4dzBHGUUIKoKfAxVaBX4rGDT0X0PCS2NrSfua+ztvQZqlqtNIquPC9IJ3WW+VP3rt++1nCGo+qFD2biZTJl0d+G7O3tEwg89QXb2FY3cYivB4qVNy3dTKr9GbNaqnm3tMIplY4Dm8cUCOKubaVNeyqTaVLukV/Cuin4rVGiu+KY5SP0jfGheZnAQdXFq6CxOo4dLd4cBiNYaIpULCWt2g8H224ssj2s4NYWQ5gOLxgdYd9tb6GuCp6qCflZbo0dZfMlSqCJTIRzIRFJH3TOkqmlCaCRCbuknJLmFjio3ymdFj3unzSAa2tlJUEU8OtYbRPNYc9vlijgqWZvcQ4pRClMWqgWEKvuI5pqdzVo9oeB9Zetd0BJlmngX5Aw9ps31RvUqdQvxMEjWbDmKl/FVaMcpCJONvjVEqbYT8eMYpjMH19Vdl1+DCjrsyDYn0uu3Ho70taf3ZwKBNMBt4SqY53r1pKo/TseG6krXyUW6L1dWnUxtZkoXkhxjtlIScsrlp1UZWxG0cbK1YG9dbR5osbtGKMbIlYkuKYk0/cgplo6z4Xv8xrTturz2saqDXGuvzjgLq8uozs8z0+XWKOmB2H1awr2WCJkVZaF2taEKO2mxW+QQLNd1PGiS/wMHIq8bAKVgUV0L6H8IrDrB4qQe4S+D+1Kt+t30YsmCjXqnWVfBqbJtIqKZOvdi4sBdI4Lh0SNCXTnyqofyWhUQWVlTJpb95VaYjeMtGKwjVNEFAzqUWGBrKIbRyAZBnY87SUm06D5qf5BFfBFQCp+5PuFgwy6Z8Jy2xoF40kTDR1VTQrN4356RbMurrJnG4xmg8vWN1hX42e2A/NUrDEgJmlWi5x7uolS1olVv6uLD8gk1XbQ+Kcm6FLr7FONJSPn206bC+u/dZVWvL4arFGZRGLy/VjxN81RxwYZajS3XpnaA61Y2Jns7iasTxBTKIrqdBdm/qj5P2G2zy8pFkPMMkGqqgapffyhtFSWwTBjVM/1bOk3rN5rjqPS4aKaobpO9XW+4o/0qjbfphdvlOUHhOKO2z151v70upA2vUUY9Ti0rwQG3UaMKe0ZcomH1o/qIv7GRdRrC2jtXAFjdLDbnR81g4wcdciPNXRBnNuWP6UlXWwxe/USGWHs4t57UjGz2jTMEeMYhkiNRpYtNTNdFqdaYgYuob+1Z8memWimX0qH92rjYtYBt07O1nr3vjGljESUtsCaTklpDqRUs4KJlazuWmv25LVUNbx/TZiw+vMfhujVrX0T93PuG+irjjVUX0tT1vDs4pOgtHtY5HXWFkMx9J2UgajJhSL4W5saZQfQPPB5TSneoDu5o/elnB68/oA3a26jjXOUMO4pR2NaZpNCj4l/DZEo+6wr+Ze8pzSb53Eyt+oVEGyJbaNL9hoeGrhVNdSjZcbQR3dTzXrqJxxpD1Pl3njQLFGydqsJWqiHTVVBaVoYBndUxg1A/x7E6XEDWeMGS30MKb+gbVX7XuASdZpqbaN4p7iK/9ynUxP6BpG7FtXTmxLoO4ciulrYd55moONuu2H2eVd1bKR6I8/xrBatnPdayOeLJxZ+2rY+1VKjZBDg+pfhTWvydQZ7SN+KwS7hfFsqAE/beimZwRtI4yymq2XL2Q6nLDo4tkQu1Ewg0YfbaBakUzcVUiy+E0PAv7VM8xrowP7cvN+dkJvOXQwR4wOHZqjLc0kezI9cfuZK6Wm0VHg8daQ+pff3UbDysrPv3F41nCSeAV7laKUtnaEYnRXKq7+8f02YmUSuxjEhjHNTBPpRNxJ1D8L6j5lB/j5JwzighLPc4vGtbh7l40Uo9AsK/z0ztRotgWRaH4WNHBl4TImprv5g7Y9nBgimGiMurdqsngTzd64cUrltqq0o5nH8+AJBas77AtgvJQahT8bKQMvbo4lMQVroVkhhwSjiqRIsTXmYE+mvebZhbEo2Yu2GGxLsC+/t1ij4tVZsTBTy41gqZIwpIOUU5LYG25WZ85gexxYe9W+B5hkBy1VRdKdsdbgrHwSBenSGpZG3TkU03d2ZOs5wSFH3fbDrDAubGWLmTQ1Cyfi8dtQ08waM7J+LQ8JNHLOqtYwHsZT4ZRJ5qtNoh11aUrCxAySzjC+OiVkAFAlTs2AQcq4iCEGu9Fvd2OYidsIKpGMxe9UlxyNP/a8dkjjZ1T5Tz5HxEwsVkFimoszjGM0X8dGnWJ8/0uJMdrv/EiJEWfeJkbGjC9JHE6s/iwSzlpTU2aGn/nB/TZG20DTmI9g87D0WCsN/Ukw/UnLl4w4U1olbQhUUOamii6u/ijboIg1tmCKBd7FjbJT44FPqJe0VFzx0QerQdtJIeMb68ag+Vk8wZWFy5KY7hb0evtPJhqLgm2YZjjyZIkt4SvDJlO5zCFfhtHw4QWru3UlhjL8qqjlXvw2ZMnEmlMLwihJzdSzqqtmHb03jpxd6cW1axxTDFM3uoWPiC0ZrEb335W/j0JFTBnS8VMH/0Y/PDXxxQ2XjjmJ7XFg7VX7HmCSVS3SI7l66FSvSWv41NVhIeP3qSA82pencqjc8lIAACAASURBVLPEDyW6oYY9Fgu0Q6Y56qjbfphdPibEO13BOFD2U938kKprrNQwJaXRWZ4N+MWp16QN2qApZcgZ12VpOacmAuzGgBtbxAGQ0Z9TpvuBH45oMIxRFK/X/DFhKqx5IT1WSJ6eF78HnteOavyMquKZ54gYiKbj2d0V2ZDxjQUxo8tJZw+of8UjUhAjUQvKXXiLZeCaciTNKnr28etsQxzZb2OKjiaVLMpbJZYaSdfVBwKbOFDx4OeoaRLYJeoVvgNUcQVnBVNBy2fBYvH2eGOMNHeJZay1FCDQnPhnYpvbWEpZMjQ/ixu4snD5ieluooH++Cpx4LAaWis32UUyEmLNj8d/P8aZ3S35zK7/JeHZBBsaUdP3YByO7sv4DReH19i18aWSxaIichVMcq5h6kjVYwJtdvbTBOxbV7k9Lq5vHDO6TMgtaL30Um8pQ5Zux1v8ysGveFrtLUONy61KxWP1WEP/JWrPpn5M0kFOBHrW3t1NsuoXCdSzW0hxCxpj0k+a073VWMRsMjUWeyyzlI6U4NijrvRZfzItNObrb9DtdAdP9H13STloetXCQTkr/4r6oNwkpzLPmn+dYApoj1HiaepUZZVVXfEq1rRNVlOb3o6YcBVbnkZFyipCiZ1scSDXIpIC6BbsxirKJphxiwQxbBFPoY4nmgCdNH/tweowi1+B0h/z2pSyGeNjncwdYI0F9Tx0nGGOCJopvdTSuCTFEJbgriU/1VVjZZOFpjzVkYORMP6psXFJ6QX3SuC0KaKrFRHN2mnxdpZfqcP6bWg8irVhiJGp4SPYRXi2mV1l4y0t9RZ3VQEZteo5VWptGZ3bbJFXqc7mmcTrjYojRVy7QDF8JXFhDb7xjS1j0Pws2uCy46K7xazQn5jJUWPsba3pYLC5G6OwbOYimMy50Q0aN4kHAW2/tmlHNY2lBZ141TcRRjW82ZowvRTU1ZVawfFMBOJlwkrCLMxWBnC8/h+tV7DQDdYmaZ23bCX4hS43y7E9phTD5zwV3ov2qo6jQ9BUvdrPZenxWcJPNVOV+DQcyVZrp8IibVoYv8li9VPD+QnUu2tJHoxjfikurOIsFSTNmUddzY9OYeyB9dy2Ym1UB0xvnQdia05fPhHHYuw3ZnYEkym1cFyadd1QC2ZZtnGX9Fs5Kyu/4aQY2I0+kLJwMK/5TePCbBGPst184h4dDY63+GVeG1W/ODIeaVedPfsfOo46R/hNr+k+vcTTMJ7eG/Fzyw3H1oK0QiK5uWMq0GyYGmqU3qkbhKzeWWYHLg3gU8AP6LehNojVxdcP6fEUjp7jR6dhv15DONhTEA0/TfUuquL8/EfD6qs9g+1Etrh9G3CbdcRTg26+KxSTGVUzNH/QZHBZenRMie6G/lg050hpLJsLw2DboHfEYGeXHJINwQZuaaPXnzGrG4Fxw/kxlkYcxKvutzH6GEAjvy/equF4lnENUbwlPSuwKyIRCIyl2Tw3TGBZVKumgd+Gv2s/a8Hah8EB6UIVirWiwSC2C1NfapZQWndpR9qrGtm1q4Ea+B05PTIvVHK/oEQ48YKNmlsSLnzQmCg6vhR3TKdyfiBQP/ZYYpIdxsSN26C7dTXqqr6+Gs+Ggym1QZsa53oNC9W30RvUbtUiYvUO2ne508Ygv29ZBUUMP7OaJjE5zpptaZ5GXQqU3K/drAAJ4UfJLJxS4yY+2wg21eIxmVH+p5q4z7P4ZV6b6hcuPu4gDB2Cc7w5wrW4Alo6+dOZZUj0b68Sjg1gS29t6bdh0YEsk8bOTQbGaKO4yKlyD+W3IYWwbF7L6LeT7Splep9laGzfNFG/9SfvNfbrpfROyaYCGju6wtinMH5LiaSgacjTomLt+XV27JAwkmRbaGh+Fn9wzeKiuyUQoT8JOAe7ZDGZNAWsPQ2NUrXoIYIN6CyW2GChrWEHjjZfrmB1/TZkOw319f+VRiVEXePSlH2l9lqjOOXp13cq7C8TVhKjYrbx4j+ul7//7qfXRD/76FdjSJxhImahomJ7JHQjgd1d2pf2qrK9TbLqEem5daGGJ9o3vjQ6ULu21kJ4tv/GeRbHpLEMUvnqxx5LMerGNzLqCrg/M7ouNhoQrsYNNBQ3Oxdvvhm1CZZ0oRYHgqlnAOmc46vVyxrVySrD/mjOgbZjN8ZNHMRMLWF8kpv3SiZuv9VGbaoDL34tPX1Q13POaxg/fu/wwxbN2dEc4apmcUdoM2hbCPtTicLNOmmwfAvEGH76re/wVgmo9NESXeTUo/P9+W2oqtJI/cl8lIkvptoTUfVcVWcD7WevKm2sTNLvpgwV9/cUFHY01qu1xWDa5OFKLewN8hk1s1zbKaCmlOavIYm6kl/QVLjWqq+sCmh+FjdwpXHR3dJ80J80nyNdnd0nHWaETWbwbk2LPgUzPh1s7LehzmLBJTXTsFOxZwVbFYMar7cGm5J8qn/J7pq6ZWH8lAnnx/vLhIXFNbjdYqO6lg0SWwzX4BYf1Gh4yWCI7ZFWmFHgQeS+tFf1nRoEgnot0as01eBq+klMe7zpmUvTRyD/ej8xfddju2HOjLoD/NmdYjciaYjYqr0S5mJdE3GrCtYtV206auu6plTAWUdVitYE4Wceh3O9LjTxuT181aXW8ySLXefIBImxG52qBGTi5h5iLMRcntUDTNw+0tEBwam6n3LV8JTdK42qWy7zWoInxk8CjmVwcx0nSGwZ8YJbpgZPF19lDahCR0cAV4oCLVd56fWdL9UQlvCJJqt4yVkdsQxDzNpmsKVvxvXd0m9jitTa8S13AWLiS2I0TMzCcb3RnzJzzegsIS0GU/tHBVlV2Dzx7CCrdlcayzxRUJfZZZhKlwoV5FzrFjQ/iyS40rjobmk+6E+az5GuGle8VZYTudwSG7jOEEIwR3V2DTBAa2+MGT3uK27KT6HQgtbhahYYVeP1JHFdIxFwy4RmEBYWlKjLcMntrfjPpO3VnM3fT7Ck7bA90prgc54K25s1XVazq11Nsunl3iYLvdlHj83mLEzfZp2iZUGMuo620RjbZBwYhJwy3mo9zncojhGwPBSpW1PLdFb2wEM51xV1yoRw8diNFuBpm2GAueGIoSowcbt2nBo/lyxbXOa5gWaLX+a1qabB+JkiM8S7uWAqsJc5YqiO5lANxVN1GeLLZuc0xvTVWZF8gaWx6dyqXLUYTtUNkljyWTKa2oK78NsIgHT902Iuuy0tXxvihq9YT4vBpD5ZscSDZeV72PiDVxzWcLaG7aU847LimIqPVXJbEM3PIgauBC66WwLOcAn9mUV0pASWdR3uEX6Lj25GBDNme2LGka3ZMzBHzOLaK3oVDYypBnIitQzEH5dVZdcw5IZKBXo4+tMtE1pyWFKWv5wZrdGwt+IvRrIW/763x2j+LlKqVVwRYw9VWac19R3nRGB32iuF6WSSndrTd7RX3StIdJzZrtHmqS2mb6KNdnppVrWc8p9h1LVo+ACkq6Gg/ZOGXWj7qG3p9HkIrDFyWp55SLbNGWI3VmkCtojLMPrrkaBX+j/LMp+665yLX+a1UX3A+BnF4kceY44YaqReMFsdJVAyn0CDsHEGGUbFrK2bMuFnF8KSxPnrlBVhvGt2dzTecfoff/Ig3DmBmzdvGiW8urr68ePHkFhW+71794w3FiQzZv7169eCzM9wy+fPn43V/P379+XlpTGxPdmdO3csy7BXr17Z86ybEs3P4gmuBC66WwLOcAn9mUV0pAS3bt06UnVOW5fZBdtWZBoL9uvXr+vr67iyjcVwAjx+/NiFCZQRMLadvxp//vy5vSz/xvRdWdkGWWF7BEDO87OHSVZr8LT2rr1XkGjuBw8epBehWn5++vQpkUOVS5i+VTB2lQmjrt8c0vB0R3OJ375968ItA6Nz/ezudksJ+ynLchBCeswvq8uTJ09mb7TINpvJwgSjuhTn6Zt/Wbj8G+Ns/ZisbP0bFWYEC4DEP5m4ByanXfwyr8WdQjEMHaNY/MhjzBFDjTQvuye/fh39sPwp7aOlf+OSsB4y9mPCff/+fXY6lu+IHqMvqbLx3ouLi/RLHdrMfP/+vZ8bfhs+jYOENXO7R+xSiJcvX65dsSkHT79c+/zh33WGcBYZJdagUx3L7CimEjUfBMNHdTEWZojmZwE8Jy66W5aSJBKfU38SQHZ6KW017rRSJxS7h0eDPWCfGuE31HP7cQ49ANypDDKMP3z44ITPemwg73M9tHb3TgX0xGuJF86UZo4Wh6k/imWnkRsOPo7Y7MM2yzLQ5VY9MPsMTPLL5qxebkGGmL4F0La6hVE3IG/s5vLb2KS76fWkQGBNzdr3DyL5+ebNm5hVgEV7s2s8pLFYQZJNEgbydPgTu9HSKJZBgy3imGTjhyNTk92G9mezxa9FRdVAp5rXpvQhVlTFsOQcxaLI/ucICalHvbPNrV0R45v2UyiK4+WgYBkMi/O33zi7EFZWxsHEXmgi5exWVbA0xm8jAXOvl/w2buMyb3FYmx1Q9op7sdyz/nFBCf7edHCp+KeGcothZzmVsViG5Tei+VkMz4mL7palJInE59SfBBAuQWBDAmvsz1apTmOHkilTc3aPu0plRzNptnU1WvoBIi3Wqb/Y0ZOe3O6gXY+064ZW1wsdl7E9DqCKO62Cds3S6if1zu0ydVHMnvuoAXx2h6uuSFO5YfpOkekwPq32scCH32DRbo9ly05kNtnwidur5R56rA/dxliw3L9/fyX5LTatRcKVxBuyxW6shZct4jKSlpF2asVaUOJUVmdY/DKvxQoTT6ZxGj/m8MaPX9khfIw5YvYwxaGy/solRrF2zLalD7XTPs/ocbxB3dsctjEUOutHIoH9D1Zs6bchs09vL2X96RY57Ggi1J+lswUtcYCfs7XWh4vcYRuiZHGLXo5FBc1mkjt/zGZ4mAS5FtVKJGfHDgFfY1I3tiOabwQ1JAPXFC662xQZPx798WkQhgAE9kJgykCaim9QL8sedwMxjl2E77dR9sBAS3p9kVpr0gCUmk/xy18exfYIwPKzDQF9YcTvHaOFpp2WRm+pHjnbbbUCXftrKZi+1Zt12wwZdWP+xs7u9hLjHNaLCZxFNvcnW6+mS3KWC6lFsdezPC05S8KFrq5LEBnv9WfG2QloNE/sRoeFLWKHYgg0fjgytcidig+kXeOnZaCoVS7zWkDSMkf4t6ykJ50/XfIJjIb7nyMshOU2sa1rvr6GObu8GuVfK1IHyFmmeOMwUksqi0+kL/ZftQouyKfKV3Z0fI1cUbSnpn+nPA0LZNvvLb7Z1Ez5LKaJHEr2S7UryVeaWWVd+ZPTVJXl9qVRZurqhvFofhZ8cBlx0d1GQaE/o1iIhAAEtiWQGLG3sl76NJm2baa6pWs56baoljzpUUsNTxq0tFSGWtpsuNOR0OQl9PZu6i+p+znv9Td9RglIz3v4EoF6nyRJq/3l5aX65mgt2kRi+rbhvFUpafUrlqqrUVen76gfzdZFKNqbTH7/koTNtjFnaXSVwLJZJ4HXe2hqPPNchlmbtwfLWge70c6tqxHMLrZL6Q8szUaVxg9HEpNX+5F8IN9y8cu85rS9LJDQn7IMh7t2PXT0P0focAhLw/VwWqEOANvwSf3sQnhQV4sTzJLuEN+rEtMWnaDJ6WTYjNryvI1Y9IIY7TXIKJS7q17C+PPnjzqYZZosKGiPt2gOayO25Rxst6naRqQDl7KSw5pxGSYfqf7ZovlZbQSuBC66WwLOcAn9mUVEAghAoA2BhIuwFghtZIhLYWESM6kY4x99GR+YUVCQlpbacNzQaUMyY3sUNBy3BAR0TozfO4Krw88edvSMkmiDUhs+o7VoH4np25752iWeZNQ1dvnGR1sHh1rpeU8P/mRrq1xB/saHH+sZMMYvsPgPywuqufYt/syI3ZimzRZxms/o1cYPR1j8Mq+N6qEx8iTGj5HGkKzzOUJe7JZz0dQv1jMG7DxXUjCLAAKV9o0YMtFOXUtXs6FQi+3hdi9377cRtJZ8ONQ2r1+/DuJP+NM4e1UhY+yKcheqUtzBMsnd0M9Nb8RlXB77c5gx58bJ0Pws4GfDldt9ctMb4dPdjKD8ZEw0Pg3CEIBATCDhImxZtsUZVolZaR6pItvBMtFpnH3WKFcHctMba30Y28NY35Mns7xjZNk2aoPRIolq1MNmwtmWTm0UoHopuaNobnqjwL2Nukbt1XP3ln0tsNCMQhqb4DDJjN+KMq6Xy7DYHwIZpS0To+Jd2I1pmL2NYGlpE1dbjirGPlhrjGXxa2zck8xrucZMbvpEL/MvHWbo6HCOsBycprYw9gu/1Q4Wtni3qMqWFWh1Mha9ci6wR/PbGGjqHYhv374Z58vqDdBJhpsoX7ruCVfQ9I3Hvpp7kmFuejs9y5zd/3kbaL69xZXybLhyu09uejt8upudVVZKJposXCSGwJEIJCx/7Wo1e0M6QBqM9pbXsIIc+GkhsN58bSk9nSZXttz06dL9q4E2+pdcuH9T34lKYIqA3l9PbOUPd2nANO6rTpVSMV6SJAZwV1DwfNfFtwycbenUkm3FsnJH0dz0dlG7GnX1TqHxBXr3np+9pmUp9dKd/16QxoGeP7FRVscqdxkP21jbyLTos+prlLYKmeJM1uv1xSK5G3Nly03vCpoNWFq8f7vxwBN3wnY6yeKXec3vxblDQW56v6x0+ABDx3pw0ugSV/XxI8v0Kvjtz5BIiN3+khzjjGvG9h9JGWjMapdr6GP6bYiCFv/9Ww+r6q7Ff6eWAMblwez+US159pVPlh+cxt/1WtYys/bfiOvxifXqAJp/Nlx0t1iNl8ScTX+WsOJeCKxKILFrs2q5O8pci7f379+3F5imacO8wz1ZV3FsD4eCQBsClneMZjeM2ojqSrHI0/jzDU42P4Dp69PoNsyoO9U0RjKWMWSqiKz4oCCjeFlFHCOx792SqJFlQy9x++wlo01rlHa2uFUTYDda8Fo0ii1in2RXW8QnWfwaJ45guvFbrW44KMgoXhUZssri6VKaeYdzhOUwRVWqQ8nTqKtfNTptqNytHFwsXtTD0WWH9dsQfblunPaDKZaNj+odYzZDXoMeRaRhwj6qrqrSFqO880ZE80d1bCryhLjoblPKUBB/Qv0poMQtEIBAMwKzH96WQ317143AuLKfMt2M2zEK2uptCQs9bA8LJdLUIqBR7sePH7O59WbFWeTRwyEdJTJbtfUSWIRcr/SpnDtfnk+JvWo8o+4UXuPZYxpD9FrnVCYV44ODPbKeOVUUo/+sLKN6g1oYn0l3Im0aCHZjms9wNVjFjN7S+Rx07Imbxa90knnNdUyMH4dieaC3OULnk7kzGNK163PQS8tc96rR0d/iPFFXMJfb7NCtlENzH9lvQ5XU8G2xMxy4wwTopftqSu2vWcYLDT0tX/EZZdi5MzWaP9pqU5HnxEV3m9KH3Phz6k8uJdJDAALNCFhMKa3Ar66umomkglSiez3R7qfbUsIDlKXlXucOMdgeB1CzvVTBuFdl2TBqWWWjPMFbjC0lVFmYvo2BLymOUXeKntE3wjiSTJViiVcb+ZtL6l/9fLzJIn/LNEZPCGdwtpQtLssobXxjsxjsxoqo/V5cMdtaWR174mbxO+gJ85rrLxg/DsWSQIdzhH0FtPlzwyXkl9+rYyqMs9KGs4Nl6D6F34ba+9mzZ8tbfXc5WDSgfaWMPae9YD2UqBcaErv5WoDppI21nzR0ssxb0hxofha90+Kiu2XpyVTi0+rPFBDiIQCBbQnYH/vpwcBw8GADgeVPoE9s6uuN3759005KgxJPWESf81HQENgeARB+rkFAL2MZD6jv7eUWvSNoAaLHgaqjJeUaafocathjmWprRt1RMsYN0g8fPsh6Gc2hVmTgGmJ88FardPIpIHCADcOh1n0O5kGLMIIFQMp+9tnWtSZuFr+DVjCv+b2DocOnURbucNwwfvujQ8nLmqD4LpmvxnuN46cxt6xkFjflwQX24OdtiFpvJ9tkNWRx4g2Vr1hmbtRuvrb1tV7VPtqwItK/8v/Sglbd1Xj218kxovlZCnBmXHS3LFUZTXxm/RkFQiQEILAtgcePHxsFkFn18OFDvYvQzJFCjyQtyzOj/CQLCOxlPsL2CBqOn9UJGPeqtMbs8Iga4xNB48ZldbbKcC9DzRp132mejLpxw8kaMW7rr9rXAiczdX+7FRdXipg2BIzfSWkjzJJS9jKYM4ItaeXh3r20dVlN7cPmsRe/zGuB/jB0BEByf/Y2bqhBjVXY8AwJo4RrJws+wJcobtt3GGZLl3uf/Kf/SlTgGJe0JSEWg5fKMWpkqUWHGzEWsUmjbf1tv9q79yZA87Na8OS46G5Z2hInPrn+xECIgQAENiego8uMjy0lqs4e1J8eFTx//lw34lexefMVC2B8BFWcf8UbsT0qwiSrmIBxr2p2qyjOuUGMpLIcFqJB/uXLlw3kiYvA9I2Z9B/DqBu3kcwey+tt8ttY78DX4MRvDtuIm6kgptZL/FNF//z5c+rSvuKxG/fVXkukPfzEzeJ3UA/mtaCbYPwEQLJ+9jZH2P1oe/M4ycK+PLEOm7EbQuojy0sszsHiq6B3+49/3oYIns3bqM+NmGJV5kYIGAmg+UZQQzJwZeEicUAA/QmA8BMCEOiBgLZscsXQ0k53/fPPP/Lb0Nlm+n7K2geD50pI+lkCTEmziEhwBgLB++uJKvf5zrSxI+uFHO3KJWq30iWjeCuVTrYQqEhAr2hbjrdZta8FTmb4baTb19Je6Ry46hNgPPdpHDh8hoZm8TsoMPPagTty+6r1NnToXSMjhN48Toxi10pmB7W5WWURQHb4Kfw2zqa1lrav1SXI54QEun2egeZnaSO4snBtlZjuthV5yoUABPZIQF7zxe7aWhfpVQZ9P0VPNAcfDh2Bpuege+RwNpk5K6Vui3dre9St5vFys+9V9bYdObSF3ZtErx+1bz6WTu2Zn6fE9qOu0U9CX+xdoxV04rf/QqQsN+bxNGfj8NjJeRh9TjE+YfTNp7E83H4EM8p8hombxa9TBuY1h2IvgW6Hjq7mCL1WZG9Qo7Vgz3BfKXe0FrZYSjKVT+G3YWGxL0VMS3vyXpqGw9UDE0DzsxoXXFm4SBwQQH8CIPyEAAQ6IfD69evlkgw+HJeXlzqH48aNG9oR01HheszQ7ebC8irvN4ezOejvt6WQfG0C9r2qPp9k2KWy17Qic0zfijDJanMCxudb+izRGpZP4A5iFGZzaBsKYDR1fG+YNaQ15m+Udg0JLXl2Lp6lCqQxEjjJxM3id9AH41TCvGbsPqdN1tsckbXqOfyXodJqaffs33x2sAhwlvM2zua3kVZirkIAAhCAAAQgAAEIQOCQBPR6RPA8YHk1r6+v9SF2fQxe6ysthh88eCA3jk0O6l9el+PlYFn0Hq/W1AgCMQGNVHHkaEyfvcYuVdYO5igBIiFwcgIyloznk9m/qm5EGnzRSQ5bOt/eeO9pkxm/WL/2eRt6hGBpgs534O1zjaWypIHA5gRY/A5NwLy2uSoeQ4De5gj7qqfzyXdt9ZB5afQulSSbs7K8riCj7hTnbWjsXls5gvxfvnypLd3hr/0ixNL2gcBtfq69imhTC0rplgCan9U04MrCReKAAPoTAOEnBCDQDwE5VRifRhTIrNWgFs9y49Aeunw4ZOdzDkcBxoq3dDsfVawjWUFgloDeiTc+UVNWffYa+w6axuH2H7HqE5pakz2W2d5BglECxleTq/ttyILy5TGK4d9ywrDRrLU/sShjaBxt5Ohcln+bu7odzNtU/1SldNvWxq5kbywWvwMr44TCvGZXrROm7G3csPvl9yZ5Y+WxL4Ql2OasjO5BfzWGeJLiNAc4dentgJ2TNAHV1GaWlFB/WrzJKPT/VeTAZ+11Ha0AgZMQoLudpKGpJgQgsBcC+g6o/KftbyeU1Ut2lI5a1Z9u15a6torau2uXSX6ku4yL3iNVeagLtsfx2nRJjewHw6qUPntN1g6a1rPtX85Z0kDcewACBxt1ZbGo083uCKmvDTZVrRZ89+6dn9Xz58/9n4RHCeiDfZbG0r3S0vXGxlltGYSXtKO16CSyzxmwAZyDjWANiO2rCBa/ai/mtTWU9mxDR1dzhODb29TuAW/Pc0cp3bNOi8xdtfKUwDK6zuK3YbRxp0jlxvu6YjzRLrcI0kPAJ6BXrLRbp+cTcsST+vka6CcjDAEILCdAd1vOkBwgAAEIrE2gze6Vq4VsMP1pxaGvtFxcXLh4AmsTEPO1i+ghf2yPHlqhZxmyVn8H6DVZ9e254ZCtWwJnGHXlbxqcfjHaHHotTb6wo5dyI3VEmf/sXz6vJ/8Wux2gDrGwvCOu/cCV/DaMT48ePXpkr9QmKQ8wA1q4nWEEs3A4VRoWv2pu5rWFOs/Q0dUcYT9sQ+1+cr+NLFZyGu7fb1iqeBa/jYXDVtbtgTl78m6ThY7EuQRkluktTz0nYOsqFx3pIZBLgO6WS4z0EIAABLYl0Hj3SpXV04jLy0s9BZH3BmdvtGn9XbwtUYwC26MY3dluPNtiMGtv7mzKQH2XEDjVqGt8vqUdJz3IqeJgIevIb51nz575PwknCKixLH4beptrJftTu44J8dyl/h+EYDe6xiJwPAIsfpnXyrT6VMZPGlFXc0TW+q4rydOQ17iaxWoNAarnqQb9n+qZ9plhS90NNhH4TkqfKrFrqfSaghZjN27cePjwof9RnuJKyYdr+CvOgRshcFQCdLejtiz1ggAEzkBAexDtnwpo0ajXImWq6TnHGSBTx+oEsD2qIz18hgfYq8rasTlAfQ+vk/uq4DlHXR3MoBMvLC1l8RiYzUdvuPmbpdqAqnWMx2zRB0igj49Y9paHj/etUV+/7aby11uLnX8kZUryvcefcwTbe6utJP/JF7/Ma1l6xdCRhat9YtY7duY/f/60J95FStlUnLdRv6WCcevl4wAAIABJREFUj8vynZT6iM+aoxa6eoOzbM2s3q5lnv4d/rQvpkDwzsTV1ZXlnMyz4qfe5yJAdztXe1NbCEDguARevnypxxJypPCP5m5Q3eFENK0LVjqwukEVdlGEHvzsQk6LkNgeFkqkGSXQeHwblaFl5PH25lrSoyxHgFFXvq2WcxS0B6XNIsetLBBsZPV/MENZNde7S6eV6MWtdP56xlPrcJSgIIueBOepBDl08hO7cWgIbQizRdyJTlYX4+SLX+a1WY3C+Ekg6mqOyFrvdCV5gnAPl8Qq64WBxjJLPG1gyvDGb6M++cANOXg0Xr88cjwBATnMyqPCslLyYaiT6+uS8hzC593HQhgCaQJ0tzQfrkIAAhDYHQG90KmNbD0hCJ4ZrF0RPUn9559/Pn78yBula6Pee/7YHntvwc3lz9rX21za5QKczU9lOTFyCAgw6g5AZJ9od3i2Q8mIErGFxkxgg+k0+6BR+JkmIP7a4pvdFXz37t3FxUU6q9yresg3+9avnABW+kRLrrRnSM8IdoZWXlJHDRenXfwyryU0h6EjAafDS7PmWYcybyVSFitZSgtt2jbVPMt3UmRl/vm/f1+/fl0Vrm/OWg6yW1UYMt87AamrhhK51c8uz4aaatUt31K93Cl913ysBRtOG3vXAeRvRoDu1gw1BUEAAhBoTECO1G/evPn27ZtcWhsXLStOZ5A2LpTi9kIA22MvLdW5nFl7VZ3XBfEgsCoBRt0Ar/Hci8DrIshk9qcMIX+Ykv8Bb7jNQosTWA60WNhScaGKsSjJGuWOCnPySEawkyuAvfpnXvxahiyRXDhq7WteY+iw9x1S7pHAId9hOIvfRkuF8/02dPJYy6Ip60gE5Gwkd3WdlmH02NBzCL3QqUMRdSQavhpH0gTq0oAA3a0BZIqAAAQgsDkBfbJEOyxa1Gnju6WVrq+0yJt28+ojQFcEsD26ao69C3PIvapEo5ytvgkUXLITYNQdZWU890Jff9Ne02gOlsjA4UDvGlnuIk1AQBt9AckggX7qBOi6NqfaXa0fF+THqEHZhPSBrBFmBFuD6uHzPOfil3nNV2yGDp/GvsJZ652eP/zRAPshq4/fRmXNkf+an6Meuvs/CUPASEC+FzpYe3Z1NOQmjw29P6rnELs45MdIgGQQaEaA7tYMNQVBAAIQ6IGAXj/S1yK1hSHzSdvfeumzgVQ6dSNYJjQolCK6JYDt0W3T7FSwQ+5V7bQtELtPAoy6U+0io8h4FFnxq8myuPzPSeuMWHaupppjNl4W7Oy5zpeXl7P52BPMeopIHvUve4akLCDACFYAjVscgbMtfpnXXNMzdDgUBI5NQLbl8SqI30blNtX3KfwcW77J55dLeL8EtKaVo7rxUC89aRg8NuRCu98qIzkEtiJAd9uKPOVCAAIQ6IGAzCdtf+utRH1dTja8Xhac3QpfIrZO3VhyO/cegwC2xzHakVpsSwA/lW3576t0Rt3Z9jK+mlzstxHcaNzsmhX7tAl0Im96q1mHQOu1rip8ZCS/evUqkZWelBhPCE5kwqUEAUawBBwu5RI4z+KXeY2hI7d3dJg+a72TdThHh5VtKZL/5b6W5eaWhd9GLrGZ9IHBuurm74woXN4hAX15Xcds+O8iTFVCq6N3795pEYXHxhQi4iGQJkB3S/PhKgQgAIFTEZDXrN5H0ZEY8uGQU+zr16+13VPXktc2+sXFxamoUtmAALZHAISftQgc4B2jrN3GA9S3VtOTT5oAo26az3BVp1+k/QCGZDJjyj7AEfhtGB+nWSQ/Zxq9Sq5PJKeHQUFe8l2bAawe++m4uARkyaA9cMmTSMOlJQQYwZbQ4940gWMvfk8+rzF0pJV/L1fTE/1eatFGziwflzYiLS8Fv43lDP9XDoHfBs/U/xcdfiQJ6I1P43mGeoqgNfPjx4+T+XERAhCYJEB3m0TDBQhAAAKnJyADXg4W2u8Y3Dh0FMfgxmF5qpGGp0cXZc880tlydRcEsD120Uw7FTJrr2ov7xjttC0Qux8CjLr2tjD6UgQeGJb8dfCDP+bomyw85rdwS6eRpSrrNGGXirlO513iuiEbWC+VpcXQBrge/abTcLWYACNYMTpuzCVwyMXvaec1ho5c/e82Pes7e9Nk+bhkvS1gl6F6Svw2aiKVM7K/IEnY0DVLJa9DENDjgfTxg66Wsjy0gmKt64AQgEAuAbpbLjHSQwACEDgzAW1JD24cMvW1xtOBZ/qiStbK0KfH11J8GucJY3ucp603qWnxiLSJtKOF+hspown8SHZafBqERwkw6o5imYo0Pt/68OFDritA4OphLGhKTuIdgdm3BHWO7/3793Pba8hf3ja615UVBzTp6HQ6nDZiMrViGMFqkSSfAgLHWPwap5uDzWsMHQUK3+0tB1jfNWObNloCMbJWncG9LX/it1GTdnDYRt2jlWsKSl6dEdDJGcFqdkpAmR16+3PqKvEQgMAsAbrbLCISQAACEIDAFAE5zmoe0RdVtA+uNx2N+0F+blolYsv5QM4QxvY4QytvW8esvao+3zHKkgq/jW31rf/SGXVz20jmjU7CsNxl3LkaspLDq79Nqp6rs+stpZBmloAezukU3nQyJRBzOWGkk/lXZd8q57ST8XAA8KzjiJ8t4SwCjGBZuEi8KoH9Ln5POK8xdKzaF9pnnrW+ay9eVyVmrQ1nzadOqobfRs2GkDuzn12Wxvg3Ej4VAR1gJe9OS5Vx2rBQIg0EEgTobgk4XIIABCAAgSwCehVJHhh61qjjN7JuNB6xlpVn48Q3vD/t7zcufV/FYXv01l6e8t44jPZm7Tz0uVeV9eYT+5i9dauu5GHULWuO58+fW27M8tsIEhd4u1pEOmEafXTPZyuwU2/lamiVE4ZM1lnvDXlsqO9oNvFzjtm+ePGCA4BjLBVjGMEqwiSrugR2t/g91bzG0FFX23vI7QDru2YYs1hlvS3QrApxQfhtxEzKY3xHcuXCbkI5ytPcqbWTce9eH6fk7czT6AUVXYUA3W0VrGQKAQhAoCcCZcdBL6mBXuXR8Rta+xlfVFVZemiqLe8lhXLvXghge+ylpfYuZ9ZJn1keEs3IZO2gZe3NNasCBfVAgFG3uBX0QM7Ss2TDyGnAWErgAYDfhpHbbLLLy0uXRvantgrVLglDVC8ZyntDbos670RWq7qJGlG2qP7VvXrap9a/deuWNicTE4QmGh01p8SuaALVCTCCVUd6+AxZ/Caa+DzzGkNHQg32e8lilbnaZa2k3F2HCaiz2+uSMHXsmTRIid9GNciaKYM3V7J2T6rJQUb7IaBDI9PHD7qqyHdeH1N3PwlAAAK5BOhuucRIDwEIQGBfBLRbof1obTrLkUJjfmPhVagEsFtrwZOMxtJSXBsC2B5tOFOKCGSdV9/nvl7WDlrW3hwach4CjLoL29roV2G0YWQX+f1aXgUylhZKyO0iILBu81lbhUNzDIao/Cr0xleCkt421Avo2od8+PChXjXUv3IBkbtGcHp0kIMeHcnElZ8HY29Apu5PRrC6PA+fG4tfSxOfYV5j6LBowh7TaGafOkwrro4zDOJLJ4mxP4jfCyv8NqqpbnDYhvLN2j2pJgcZ7YeA0WlDFdIaiSXufhoWSXskQHfrsVWQCQIQODSBxo8GdW7zgFMPCYxPFKrj1zdlVWvLixF2D4/qQpJhMwLYHs1QU5AI2Peq/Cep/aCzTxn2mvZTOyRpQ4BRdyFn4/MtfefX8oZ3YIwZM19YhTPc7p/8r7C/VSi/Ch2hIe+NxNkbWYjkBfLx40c9FJSJm3UjiQsIMIIVQDvzLSx+La1vnHp2Pa8xdFg0Yadp0r6YfqX24ovgy1w3bGdlX3XWlTA3N/w2colNpg+2Xy07tpN5ceEEBOQYm3Zpdwy04tJhhu4nAQhAIJcA3S2XGOkhAAEILCfQ+NGgb1Zp52W5/GU5aPdc2+WzCwHBsTzzKJOBu3oggO3RQyucSgb7pm2fe1X23Ub7rtypFIDKMuou1wHZMMbn/YFPRly0nvT777bJLmJTK6ZUECM990fL0faS94aSaah//fp12YAp9zjdqxzkBULDFTRTwS2MYAXQTn4Li1+LAhx+XmPosKjBftPYJ/HGm28dIs1itYu9OPw2qqlZsEE8u11brWAy2icB30c+XQPnQptOxlUIQGCKAN1tigzxEIAABNYjsOGjQe1ob7gS0/aQ3k2cPdPSf56xXiuQ81YEsD22In/acu17Vf5Gfz+4/CeRaansNU3nw9WDEWDUrdKgRoyzfhtBAuMbz1WqcOxM/DcG5V2ROOZZ5ujFxYUcL/78+SOXYt347NkzjZ/arPZtVIUVo3i1kfYelVLp9UkU3ascjg2zq9oZu55kZou4q4brRBgWv4mGMHauYNqKMwwSdDKvGWun6jB0xG3af0zWqmfDHbAeSOrrb3Yx7AtPe57VU/5VPcdzZihTOKg4p3cGQPjpE3jz5o1xgJD7fGIl5ufZW1idwu0JaimoVV9vEiLPSQjQ3U7S0FQTAhDojcC2Lv/yitjwSGcZb9rZSb/+bjQFe2tW5LEQwPawUCJNXQJ6wdqeofb1unogJ3nsUwYvf9sb+jwpGXVrtbVGEj3FnzVRlCB9EkOfz7dqUdowH/+NQfsjCjWr/jY0jDcktouiGcF20UydC8nid6qBNPoddV5j6Jhq9MPEa1vJor1DfWWbSdsPU/fcimhtKzcX48tR8lLtnxV+G7k6MJ4+WJMokTrVeFJiIfCf/8QKM0XF7jg5lcNW8VpP+tXEb2OrhqBcXw/TNOhuaT5chQAEIJBFYMPzNiTntltXEkCb4+l147Z8spqSxLkEsD1yiZG+CgG9+WfUPe1VdeX9MPuQ2PEZ/SiAu0rgtASMmi8+rPhmlUSnMlxeXs4mE/OpYUTHtvueWOq2XTmKzVat2wTBG4O8LthtS+UKxgiWS4z0MQEWvzETF3PUeY2hwzXxgQMyol69emWp4C58ESwVKU6jtbDRb8O9al5cVoMb+U5KBch6O8R3eR5ytDs+V5CALHZFQF/6NI4OOqaif+evXbFH2NMRoLudrsmpMAQg0A0B+3O4NUQ2LtjWKNrlqR0iF44D/iON+Cox+yWA7bHfttu75PYTm7cdn2PO9hHbXse4FGKOSoBRt27LGl+50S7o1IncwZMkum2tBgp2nm/dulUrZ/LZkAAj2Ibwj1S03ZRar9bdLn4POa8xdKynyV3lbDeijE8bu6pdXWHs54r1MGDO1h2/jVlE8wmCNclwA4/b58GdNUWw1kpgyPqKVSIf4yWeHxhBkWxHBOhuO2osRIUABIoJ9Llvu+26UU8ltZdRjLTKjXoPNXECH+dtVIHcYSbYHh02yklE0hZEYszxIfS2V6X3w3zxpsJ6q2Hq/f6pW4g/AwFG3eqtbHxIMLoXKuvLH2E0KNFtazVQMFRiSdYCu20+jGDb8j9M6Sx+0015vHmNoSPd4oe5OnwqxVKdwEiw3HK8NMajGTVgTjkfb8hEIslmVosPDij4bVRoi3itog2FCvmSxUEJ+IvYdBXTn0VP31twlVVfATRu6ZwA3a3zBkI8CECgCoEOLU8tOTZ/n9s+BVRphdFMEj64fXrbjNaCyCwCdsXD1M8CS2ILAeOutF1LLYUuT2OUx1i75fKQw74IGPVHlWLUNbassa+9ePEizjDYIDVmFedDTEwgcInmzasY0R5jGMH22Gp9ymzXpfXk73bxa5yMdjSv2Zsb42c9hW+Tc/okGyeDjIQOfRGceG0C9u8hvnv3ro1I9lIkvPq19lHllXV1dYXfhh3deEp9uDHeleYjKeOwiP0vAbv7W8LcWYNlrMlrlEKeEGhJgO7WkjZlQQACWxHo0APAPvyuB83+Dsp6MiRsuQ69bYwcgu2A/VbEWN/cZHblT6hHbqGW9Jj6onR47dUWj6VL6mnf5icSOaX9+vWr8emjfSfOZU7gDAQYdau3sg7vuXv37my26rmfPn0KkuG3EQBZ76dd89eTgZyXE7C3I3bjctrHzoHFb6J9jzevMXQkmvtgl/ShH8v6TrW2e/McDJGrjnq6ca7sYcB0Yg8B34TW1g1+GwGf7J+jewfG40mzC+OG/RPQBplxW0p1vXnzZssas5nbkjZlNSBAd2sAmSIgAIEeCBhXcS1FDd4IbFm0K0ur1uAZrbvULJBYFNT1trHowEonq9WtSLOmWakgbI8CsGhvAbTELaMbFHH6fvaqjG876VWzxqvjGBoxHRJg1F2pUYyvJr969coXQC+2+ftdOq2abuvzWRKObVoezyzh2cm9jGCdNMQxxDjV4regyY40rzF0FCjArm8xru8wDNTKxuNJehgwfZ2UCe3/1KkQ+G34QLLDb968GX3UbfFMzy6MGw5BwF/Epitk2cFM55B1VYtAu2xZOZMYAlsRsKs03W2rNqJcCECgCoEOH5x3smL0PdaroM7NJDG/JFw6cktR+pY6EPh/JOpYUJG934LtUdCCaG8BtMQtxl1po7dEoqBal4weJMb9ylpSkc9eCDDqrtRSernTknOw6x3YXXRbC8PiNFJ+nVdUfDs39kCAEayHVjiSDMEg3L5qiYVh3cVvQdWONK8xdBQowK5v2d36zq6i1dvlwYMHxkfz/SyHBSH4SJNODcFvo1w39Jx7ahHCd1LKsR79zmCnO1HdxgZNJ89XEkC4BIFcAnS3XGKkhwAEdkogsT+ySY1kJHdiV2y+dZV4IF231Sy51Vo8B/kk6riJ+m1bKLZHAX+0twBa4ha93R7s+4wm1qlIeldv9FLLSD10HH0TJpBBNeKt/YAJPwcCjLrraYLxIYGztTSk+OafdrR0WvV64p0t59Ex0DLanw3UvurLCLav9upfWjcgbyVqYmFoMfjXFvsw8xpDx9qq0lv+xvWdNmqCYxu2qohlfbeebEaHjODQuPXkmc1ZJrR/YvFgQuO3McttMsGTJ0+CXUuXtPETd1cugf4JTOnM5pL7C+zNhUEACFQhQHergpFMIACB/glYLM+WQ+LmG0auybRc3PZNxMSWit4DcHIuD1h0ICFMlgDBItxSdFb+u07csqNlgerZ1LeoENqb1dxXV1cWqj2M1ZaHjqqLapRFgMTnIcCou15bGw+adr04GFKMj8fWk/94OccDu84r2tbQPR7kxjViBGsM/PDFnWfxW9aUh5nXGDrKFGDXd+1ofWf0y1+vOe7cuWOxQjVgfvr0aT0x7DkHZ0MMwuO3YQf4v1K+fPlyavNL/oOjftD/635+nJWA3b208Rxs9EQ7a7tR710SoLvtstkQGgIQyCfQ20lvwcZ9foVq3uEeJ9TM1JxX4OLg7tOxhy5cJWDRAd+Ff0mhX7588W/nbVqfBraHT8MYRnuNoLKSWRZ3esdIxyNlZVs3sUq3fCTl9evXdcsltyMRYNRdrzW16205aFo7V8Oud2D+WXbM1xP+kDmParteKTxkZU9SqdE2Ha07W8SjWIiMCZxk8RtX3BJzmHmNocPS3MdLY1kT6YH15kcqbjsKDe0uGSzd5PLycnM9UXsFK2L8NsobRQfOBF4wfl6xB7R/lfDJCSRODAvITG30B8mq/NQyu/oawH8rzjJQVqkImUDAJ0B382kQhgAEDkzA8uDcn5dXRbG5c31QOy2BNly4TtlX1f02jAuQKs9off8PY7lBoxz4J7ZHQeMatQjtzWKrecHy0DR4zppVxPLEiU0Vl7lqUfd0IpczgWMQYNRdtR0tnVQCyAlM26S+zfPo0SPeZ6veNKPTpXYOGSSro26WISNYM9TnKegki9/iBj3GvMbQUawAu75R073sq9kqbOuLoIeMgRfCrMBrJJAVanmNQUbU5l+WCQYlHQs0mNCct5GtGFK+tDuz5YWh7FK54SgERhdam1dujQ07f9Futyc2R4EARyJAdztSa1IXCEAgTWD2hchm/qA9ONcHrIKFUHB11Z9T5/NV99swZhgclVFWdz+TWcUrK2K/d2F7FLQd2lsAzXLLmzdvZnuohscqDjEWeYI08qibXYSqQ6kWwY38hIBPgFHXp1E9/PjxY8tLOLJ2AvNvQ9OrOoR+MpzaixZ/PcvZajDvh88eJWEE22Or9S/zhiNws8VvcSscY15j6ChWgL3fKCeDWcNM3XDDb6hN2Soxef/RYXx1eYxMI8unkSyvOiwXZiqHwM1FjauvfAyJ8duYgjYeL5QPHz4cv/Z/Y1cdOtdW6P9bCf5fi4Acpuwa0sbhyz+Nx7htaqHjv9c7O6PMZojmzyLyE4BroEF387XCHkZ/7KxICYF+CMz6Dbfp2lofOud6zf4Wu6KBYBu+dTTq4y9T0HJESpZ2Gae8qa00e1myG/0mm1U8e87HSGlsiKGymPoDByM0tLegj2gIml2I2TfXCgRI3GJ5Fezjx4+JHGpd8se0WnmSTzMCxgFkkIdRt6BdjNvZwVlc1e2cAsmPd0vCrtYUKZOsjYYfD+yGNWIEK4PPxJ3mdobFb5pA+uoB5jWGjnQTH/uqZVFsVPLqoOQX1dX4LB+I2dcYJLDEro7CkqE8boOVuO8Gjd+GheH/n0YtPeu0oaSz2pBRZFHS9t3Df0JfJPK5bkqstQIQo3v9QZrlP/0tM8uHsowv7Pp6aHdVWVIdv8Ql+djv3bXmnwQX3c2uz1kpT6I/WUyOmrh9WxtJIlgAyjLcNfhciL/qMH5Rss1k6gsWoFvvp7xYRhV1pVW05cxMyyI/DcT55QzJLIWmM0xcHaWXSN/JJUtnHETF1HdNZlGkfWmvq1o6sLaS6zPes2omsO3PtFCJsw0qySV/GmCzq2u3VFyRNpNjXO4eYxh1V221AqPF8nbjqjIfNXM9qEtou3bqZO5q2Ly6utI7hzL79TxAf0elEder/UAdy1AQk2jTILfZCT1IX/aTLeIybrqrq4n7DIvf4pY6xrzG0JGrADudI+JqyjXWf7ofJ1CMvGllDIxeWi9SzqPBZtFsWQ2sFC05Z19jkNibeL5qLPLVUk4FFxcXDlo1vw3jo1xXsAJdzWe+YHFY9q5OVjEeM8VrZzFAYnwCdvsgd7DzSzGGNSq5LTMJpjXerI+Ffzj2VCkadv0xgU4xBYr4tQnQ3dYmTP67JuAbiF1VxCLYJmZkt4Kp+Swe4m7GX6m55eLsZn+ZE/6SI1GiuyWRZvmlTRauo8tpLRpXWkJbtuf812HLqPpbxmrlVZ+qWrq5pVeW1bT4LmyPAnTH015B6EQ5tY/hd9vR1tFDmpan6aos/7HQqEgaPy3z2ui9RJ6NAKPuqi2uid7+cGiQxDKkryrzgTOf1XbZ1a9evdI7h//8848+WKy/G+Y/+YX4f2p6PRzSJKLRWFa97Hy53GkLUWN4gwctBY2I3VgALbiFLeIAyH5/nmHxW9w6x5jXZqcDx4enSwOKnc4Rrh39gDaUZhVAxkDL9Z2enheYfw02A2XY6FHmrOuGhG+JS60ps8rvm5Iw3LD9U+lvdF/S16c4LGSVCl83m1xX8fWk+fbtW4wxjtEW6noyjOZsOaRBckpJRm8/YaT9UBap33p8NGP5w5Z+qqxZhdeifVak4EjbhZ0dzZ8F7icAl09DYbpbACT9E/1J8znY1diEiGM0xbevdSxGHLPq/DhV5ViMOGYTwQaBZ19YV4Kpqi2PD0YPWQLKc1YkAaxluMZtEccsNEiyKKmsWADFrNqnLFPeEgGCVl5b230zdRSmIrVhkdUubRJbGmKo0aoM92LqD41igbYj7VWlppTWj19Soyxlnt2uUXdTB8/KsyxxoJY+DRdetV8EYgfDmpMhCNSaqoLSEz+lG4EMoz/ZYxkYWgaQAeCq2hWod7cbLAnFG7006/vlK+eq1uaoeGeL1HDkA98qrFlD/U4dSjb/oOqbNwR248Im2MsIxsQ9NLSl7x9+8Vus88eY1zB+shRgv3PEVDVn3WpV5TYTdDB9WEanIU2ztfDU7pwvqnC1WQ6rQeMhaNhB9dv6P/6PJeECwzGWZokA1e+VwskAtXRpv4E1YlaXxGUYt6hftB9u0yedYLMeXoNsfe6rulq0DFgGC9eg67WmP8G7gdIi2yyrQCVm06cToPlpPsFVcAVALCpNd3PQ0B+H4vAB435H+7nbKJjFibBuI3YrmKumRcI2RoXbsrf4bWgEluSuFsUBN5InAs0WrqrF6Cp67Sd/ljF8iQxBg1ZpuKkWl64mmtJdWlKdqaKXx2N7FDA8kvaq+pYBWWrccpKddd1Qb1pvjhhUQvmrFNd/RwOrPlaPNdOieIOca8MJZAsW1KOsFNlShQIJu/rJqLt2c9i3RtUWawtz8vzto9bUuLFGvMZ2jd6rWobpdsduTPOxXGWL2EIpkabxxG3pyIdf/CaaY/bSAeY1jJ/ZVnYJdj1HuFrEgdFNJ39waLBbEq/vNJvMCjYIueqT9ACXXBF8MqNhDQsNLJnYkBtd/9bx21DWo1VNR/a5wpSqiZ1Rt+IKun3qQDOq/Ay2SuPSXYx7Bl+l3NlM7FOd8M7mdpIERntObSptXIOJr+RBEbMNOqtgfg7Lezqan6UA4Ipx0d1iJlMx6M8UmePFG403jeeN6z77YMlZO42Nim4F8xtotguv9GKub1T4K8NZeYbWVDK/FmVhpxjpQJuV4dS802AR6G+5TqHQYqcAcvAcukqrJcSQtTklfxDf58sAUzoQCK+fgR2eYJJ1ye+VQRG+oR7Lo5jGpr6r12G0VzXqc5Kd7VbSjfWGKeU867Sx0iTldCwOGOcpS7+IM18SM9tPXedtbA4tqdSq9zLqrorXOKb5RuCq8pw8c3+Kd0NBJwHpgEby9uPS7ATn+GA3jnYfX6k6txuZuIcWdCqdDhx+8Tuqz5bIY8xrGD+Wtlaavc8RiWr6o/foaKBBYL1JOV7faQmj4uwDdctJWa5OsyssJVjVBTneWA7mXNfWS/021Db2ZohVp2zT0ElfKyBlkopovLZsFcW18GPW22iQhH5A1rMnAAAanklEQVRB6bA0bL0NlwC7fYaQzNKW4PYz/7TrmyBXBCWF94sexlM//9nJLL7Fvz0YgBYOdmi+z3Y2DK4pRL7Op8dPuluaj7vKRDOlbLuIl5HgmnI2IAOpWaWyBGtpVHQrWNA0muLTDZqewYPcjD+DtYA/7weXErItV7NE5sElzQgCZaxdQbLAEHKly74qyC33FvF3JU4Fyh6rBDPpqmsNZS5dnZI/iFdKX+tyia2XPiAWiO3/PLPt4fM/hvaqRllTxvLRz2c4G7YsFpRmNp/cBMpztlO3GSR9yS00XFeV/KuOe75g7LH4NOxhRl07q9yUsxbm0FPa9+LcihwjvZpjdkR1Y9dWAc1uq9rbflNiN/o0csNqJn/wlGoFDccWsQVp+4nb3rXVvkGbWmpkT7Pt4tcuZ5BSTCwM+5/X/P6brtFpl5zHmCMCBfZ/zm67af9njUFAi/fAGnHLpVmRfF1t6SFgVIaVRIqxqP/6TemHrX4balr9qWJqD8mtMUtdXU3uIy4Ly6NEuWnBrJyVv0rx5asS/q/sofyyIFUFoQnUq6wW7q419jiERdK6IowB1Utg1+DpGkWVnXXpiqWV2qwtmJOw84Bax65+tXb01Gp+oQpLwWJQfpq4ERUz5QsW7LcusQnQ/LhdEjHgSsDRJbpbmg/6k+ZzpKvqC1Pr6tHRfojUmL+GheODLRNMhtxpBfPp+WFZWYmm1CUtFfz0S8JqtcAUVOl+hvGyJCHbYCKOmiV+nlPhRM7xJZVVXNCUAEP8lNFey5BLl56WweeQa6EF9aqoRUGNpFTSollD1K/LEJYqapWq24MMN/wpYewVqaUhOzL1R5sm0LS4oRXTrfaqRmr0PidZn7ZGv9mdnFzIfv5xeLZZ1VO0ioxvXC8G03c9thvmzKi7KvzA5Bsdn1cVgMx9Ahoz7TbGaGO1iaxl3vh198Pq9diNPpDc8I7sRibuoHGzuvCxF78BGfvPY8xrGD+JFj/SHJGopi7NrkCrr7biElWE22TL2gnUaKYxShm2WQ9KKyx9X1VQyjR2+9VRW0Ub2okibij3YKC/ceNGEMNPOwFp5507d+zplfLXr19v375VIw13/f79ewgo5sd//1xMVrYusfRef+o5t27dUqRv2Svm6urKpQwCX79+1e6ni3RiDIJdX1+7S2UBSXL//v1BMF8q5abO8+DBg7Js93WXWl8Q1M4WsYVFLXLz5k1L4tE0au5Xr175lzQg3rt3z48Zwu/fv3/y5Ekc78docJHq+re/efPm8vLSpVGzqmpTAqP56oB2zQdXFi6nhH6A7sZE4+vDgSealy9fjra15nGN+W4292nYw86o0C2+XaFCZzPxBVPiQRKJqsBg8MzmkEigKUnySLwhjT+6zrZ1t4Il6pu+dHFxoQk6kUYP5DRlJxJYLn369Emmgq9RWmgFhuXjx48/fPhgyS1IMzSo2tEf/GUyKcMgpfuZWMJIMbRr7Jsow12xwC63gsD3798FZNRCVumWPlJQ6NQtMqQ/f/48dXWIt1c/NvA0mOQueZwwq/Y4lSK1UYu7AcGNBopxMgSK6uKrB85sexTD7Fl7VSlfgd0AOMxl206yucBnZwr1HU0liVHXUqJGj+fPnztQo7csX+TG2bJ08mfPgc+sORRj3GMMo+56rSbD7+HDh4n8q5iXify5FBDQnq36dXqADW7Z5KesMu1k+juHWWL4065uHOpbawmpDLEb/eZgi9inMYS7fTjC4jdurNyYw8xrZzZ+TjVHpDU83qCL09u3gOJ7XYxGRW18BU8zNdfLEdDtERXvBA6lKDfNzv4GzsJHok54F5DmaJXqfo4GJIOIadU8etUYKVyykON9QvmF6PFrKpPYKySVmmtzBGKeszFy9ZjLda3rUr6EeNLLtQqey3e9d/gS9d3qktYbdh+0YcFTIKq8unSvD16tL4s8kZXGFD/9VFj5aK2o5ytxAg2pifzR/JhYQvPBlYVrSvHobjHGtWOYaKa0cb34tdt0NH91rtkajd7YIHL2Na8GMowWMSvYLNJEglnTQhO3ZpZEDolLo2PpaHVmxRglMxWZmCUl7dRdGoUG/QzeJxvSF1tWPh+RTFhNsqj9xM3Co7ZZQEliz8oTV00kZ+9KJFCLBGK0/2kZshJVyLo02l+mqlyskB2a+lmUgsTdaq/knGq7VeNX0lgt1mb7oxJIu4IGmv0pgWOdjBGVZT5buhKwdIppp+dQC9W9pGHUXa+l0iNGen9pPanOnLO03TJjxgNC+5hiezitdW0qstIsPKq6px3BmLhjZU5P3HH6IUZdZtDYsy1+RzvUbGR6hNnRvHbaoSPdglPdpG58yzkirdKSRA/p0rUr3nBQ0eoRo1t88WA1miwtWPpq8e5lgpiqEzwtHZVBabSwLWhl3TVlpI1unwaijnwnZVQ+Ii0E1IoBX8tPTJOYbdzbLSR3nUY9OeYwFWMfYaVdGgjiOUw5WIabqcFlSjA/Pu20ocZC831cQzih+eDKwpUeDehuMcz1YjT+JJoDB8EEnOJL67VmImfLnJK4fdVLswbxqqUnMp8VrFgHhhuVf6L04ZLmnaxn8FPrNI2ro9LWXa0lZkmVPlVZTaBONoVlAsUpFanhyE/pbkkEpPaydhILYw2AWXgTZZVdSsjmIEhINd9oF1Z8jGu53sZ2qROmWWC0vmWQjXed0PYwkplK1qf2StpmWuoXtKrGWiYLCaMWkRqnx0ldVRrjyC+fsPXqJUl8gC3DmL5TnbpxPKPuGsATazcZDGuUSJ4JAhpCpedLdu1ajo0qq8yGxG6cbSb1vtkN2EGRNDmqFWKkysEyIy9RtlkJmbjjhmbxmxgAa1062Lx2QuMnHtDirrR2jGX8rKWxlnw03s5i0bAvbTFKPtgbU8tz5RNLZVwP2ptGc0RcSpWYxCAQiKdKqbJpSXRVaRLVV9MYNwnx2wj4L/qZnlCnNAnTJIZeRnKK8F7iNQjGbzTGcPyYYftMvV1apNv1p4CeqWiAVlZTY7Qu2ZmU2eWzFrkEQPP9phzCCc0HVxauWQ1XZ6G7xUjXiNFAlGgOu3lUXbZEd0sIvItL1VlZMlSfmoVjyWeNNLNbhGsUaslzVrBZpLMJZCFMGQOBhLIo1B81fesWGRJDgzq7QguPKbtC+Sv9lCTqaEFBS36mu+1ozqMrIpEfTaxILV9VU9XXN65UO4dC8cMyTCmnMhnilY+lX0yhqxWfqGwgv2okNZDY4jxl/qWbwCizUScD8er+3KRpVKjwZlVk16a+UR8SyTrUXkmb1YK1Eq+tsVpoZA3XGiKknLplGDEUVoy9a+vGxMSRUAn7JZZOse5VGcDtTdBDSkbd6q0gpLFqDTGyjqoXR4ZTBGSOauCdaoue4zVrTFVqKt4+uaxX8bVn4dG6n20EY+KOFTg9ccfpFcPid7Q3JSKPN6+dbeg47RyR0GpdkhoYl9JaxCmldgLjbUBF6tLU1pAGHJkiKmhUEg1fo2NUcaTmiNGCqkTm9hppXbwcnt0hVN1lBU0RiyuC30axtozcKFWOEc/GYJrEKNOmySzSXSdQ79WDk5VmHY0pBXtkWVvMKsI4kqL5WZoPrixcxkGA7hZTrR6j0SzRHPhtJOAUX6reiJYMLaanJZ810syaZ2sUaslzVrBiHQhuVEEWeQrSzK466q7W0vZhLH/iEYLMIcuyKs7TEqPlq9EWClpqpZ+qbJXN/YKt9tEarWTlWprGpbEMWaPCL488j+2xnJVy6E17JZLTopaBNhqrgStr3VdAQMN4m+GRpVPcOuk5tEqH7TMTRt267TJl2tUthdymCNSaFuMhollMwj4frTV2I1vEayvnTvesYiyJznWqxe/oSJKIPOS8dh7j5+RzREKxdUlqsNJmoB7/jXqJOXmmulU8cBljGiwh18OlOhZsEv4Vo6mONS7iqDFPnjw5atWoVzMCN2/evPrv3/v379++ffv58+cqRWs8ff78+ePHjwtye/Pmjbbw9Hd9fZ24fUkRiWy5BIH1CNDd1mNLzhCAQD8EXr58KRtARoX+fvz4UUUwrTq0MXTnzp0qua2RicS7uLiYyvnevXvfv3//9OmTyKTNm6kcRuNlLGlh3BsWVVY1XVJZ7YboZYsHDx6M1prILALYHlm40N4sXAsTa+zSum84e0nzRcWxUetEDY/aLZH+LxSS2yGQS4BRN5dYOr0Mpw8fPgRp1MGDGH6uQUAbejF8vyDt52uklWuy/srG21+/filDPbrQv79//1Zg+FcrCP0pPAT8QnPDl5eX9+/f1/yee+M50zOCnbPdC2rN4rcA2nDLIec1ho5ifTjSjVIDbQbqTw8ZtcSrsrjTTqC2vA65NeTj0lq41jPZ4k3CG/KCOZI6UhcIHI+A9tk1UuivYHjVPruWbbUeIegJx7CF55Zqyl8rLg3ZWh/29pTieJpAjRoQoLs1gEwREIDAhgS+fv2qB/BlRoXE1i6wZnwtPIyT/uz+skMhi+LWrVvDvyrF/VTYxWsd5dLHAYkk+2SIVx3tvqpiIvNGt2gzOs52NkYSDobQLtaugwJo09+xSldQDaGdLHkUp5NtfnV4zBCLMTx4iOONChzfuEYMtoeR6lG111j99sm09PvvGvT/+6dgeNToobFx+Ouqx7UnSYm9EWDUXdgiMng0LLhM1NllVKSNNJeYQBkBzYDa2Zsy3tQEeh6T8FcuKzRxl+TR6/vaopQmTEmVuF0CT1luibsqXpoqHbsxCzJbxFm4qidm8VsR6RnmNYwfu8Lseo5IVHNY3GkvyLfiEun9S7le+PadQJXibwBq9y/+uYmRKTUY9k7L1sKDK63WwsXC47fhayBhCPROQKsjLYq0QNK/+hs8390+mhY/w+ON4RGChlT2yHpvUeTrmADdrePGQTQIQKACgWHLdbAonFGhfH27YvCZGHw0C+wKrda0yBkyGUwU2Srxz+KVjE9B7xAMr3vKCcPutOHnMKxjtQc9MBleMXQJJLnCwzJSddGfgIhMFeFdKc0CQ2VV06G+fmVVU9VLtdMicxfOKM2gNSgI28MCGe21UKqbRsw1ViQWoW5g19g4DCCsQ+s2AbmtRIBRtwCsNrJlcQ272DIVOj+AraCCvd2ik5B0RsWUVHpNS6/STl1tED882Mh9DrS52A3INCiCEawB5G6LYPFbsWnONq8xdFRUnp1mJR0YVnZuO0gVGXYC/S27YSew4Igsfydw2ENz2fo/97KZllgL+/uE2kMb1sIFxGJFwm8jZkIMBCAAAQhAAAIQgAAEIAABCEAAAhCAAAQgAAEIQGAbAmmnjawT5taugJ5qyHn61atXxoL0rXo8/IysSAYBCEAAAhCAwKkI/M+paktlIQABCEAAAhCAAAQgAAEIQAACEIAABCAAAQhAAALdEkg7behN2bIT5laqr5wwdPKHjnDT2eCWIuweHpbcSAMBCEAAAhCAAAQOQ4DzNg7TlFQEAhCAAAQgAAEIQAACEIAABCAAAQhAAAIQgAAEdkxAZ5jrfPKpCnz8+LHnj9npCw5PnjyZEt7F//nzx4UJQAACEIAABCAAAQgMBDhvA02AAAQgAAEIQAACEIAABCAAAQhAAAIQgAAEIAABCGxPIOH38OLFi56dNsROB4HoOJBZiDpQZDYNCSAAAQhAAAIQgMDZCOC3cbYWp74QgAAEIAABCEAAAhCAAAQgAAEIQAACEIAABCDQHYGLi4sfP36MinX79u2rq6vRS11F3rt37927d2mRPnz4kE7AVQhAAAIQgAAEIHBCAnwn5YSNTpUhAAEIQAACEIAABCAAAQhAAAIQgAAEIAABCECgIwK/fv26devWlECdfyElEFsuJq9evQoi/Z98KsWnQRgCEIAABCAAAQiIAOdtoAYQgAAEIAABCEAAAhCAAAQgAAEIQAACEIAABCAAgS0JPH/+fKr4u3fvdv6FlEDyRF2GlJ8+fQpu4ScEIAABCEAAAhA4OQH8Nk6uAFQfAhCAAAQgAAEIQAACEIAABCAAAQhAAAIQgAAENibw9u3bKQmePHkydanP+Js3bz579iwh2/X1deIqlyAAAQhAAAIQgMAJCeC3ccJGp8oQgAAEIAABCEAAAhCAAAQgAAEIQAACEIAABCDQC4H0+ROPHj3qRVCzHGlfky9fvphzIiEEIAABCEAAAhA4BQH8Nk7RzFQSAhCAAAQgAAEIQAACEIAABCAAAQhAAAIQgAAE+iTw+fPnKcH+/vvvO3fuTF3tNv7evXuSfEq8Hz9+TF0iHgIQgAAEIAABCJyTAH4b52x3ag0BCEAAAhCAAAQgAAEIQAACEIAABCAAAQhAAAJdEEh8N+T27dtdiJgvxP3796du+v3799Ql4iEAAQhAAAIQgMA5CeC3cc52p9YQgAAEIAABCEAAAhCAAAQgAAEIQAACEIAABCDQBYGfP39OyXHr1q2pS53HJ87bSNS380ohHgQgAAEIQAACEFiJAH4bK4ElWwhAAAIQgAAEIAABCEAAAhCAAAQgAAEIQAACEIDAPIHE+RP7PW9jvx4n8w1GCghAAAIQgAAEIFCbAH4btYmSHwQgAAEIQAACEIAABCAAAQhAAAIQgAAEIAABCECgBoFDHk2BS0cN1SAPCEAAAhCAAAQORQC/jUM1J5WBAAQgAAEIQAACEIAABCAAAQhAAAIQgAAEIACBfRFIHKrx48ePfdXFSZuQPPEJFXc7AQhAAAIQgAAEIHAqAvhtnKq5qSwEIAABCEAAAhCAAAQgAAEIQAACEIAABCAAAQj0ReDu3btTAl1fX09d6jz+y5cvUxL++++/U5eIhwAEIAABCEAAAuckgN/GOdudWkMAAhCAAAQgAAEIQAACEIAABCAAAQhAAAIQgEAXBNJ+DO/fv+9Cyhwhvn79+vv376k70vWduot4CEAAAhCAAAQgcGAC+G0cuHGpGgQgAAEIQAACEIAABCAAAQhAAAIQgAAEIAABCPRO4MGDBwkR3759m7ja56W0zOn69lkjpIIABCAAAQhAAAKrEsBvY1W8ZA4BCEAAAhCAAAQgAAEIQAACEIAABCAAAQhAAAIQmCHw9OnTqRSfP3/W8RVTVzuM//XrV8JvI1HTDuuCSBCAAAQgAAEIQKANgRt//vxpUxKlQAACEIAABCAAAQhAAAIQgAAEIAABCEAAAhCAAAQgEBP4/v37P//8E8cPMXfv3t2R68bjx48/fPgwVZdv377duXNn6irxEIAABCAAAQhA4JwEOG/jnO1OrSEAAQhAAAIQgAAEIAABCEAAAhCAAAQgAAEIQKAXAnJlePbs2ZQ019fXL1++nLraVfz79+8TThs6bAOnja7aC2EgAAEIQAACEOiEAOdtdNIQiAEBCEAAAhCAAAQgAAEIQAACEIAABCAAAQhAAAKnJnDz5s3fv39PIfj48eODBw+mrvYQnz415O+//9YnVHqQExkgAAEIQAACEIBAbwQ4b6O3FkEeCEAAAhCAAAQgAAEIQAACEIAABCAAAQhAAAIQOCOBz58/J6r98OHDnr+WIp+M+/fvJ+RP1y5xI5cgAAEIQAACEIDA4Qngt3H4JqaCEIAABCAAAQhAAAIQgAAEIAABCEAAAhCAAAQgsAMC9+7de/fuXUJQOUboQySJBFtdkkPJ7du3E4eFvH79WrXbSjzKhQAEIAABCEAAAp0TwG+j8wZCPAhAAAIQgAAEIAABCEAAAhCAAAQgAAEIQAACEDgLgcePH8vFIVHbJ0+eXF1dJRK0v/TmzRs5lCScNl68eHFxcdFeMEqEAAQgAAEIQAACeyFw48+fP3uRFTkhAAEIQAACEIAABCAAAQhAAAIQgAAEIAABCEAAAocnoEM15J+RqOa///6rkzlu3ryZSNPmkhwy3r59myhLbig4bST4cAkCEIAABCAAAQiIAOdtoAYQgAAEIAABCEAAAhCAAAQgAAEIQAACEIAABCAAgY4I6NSNL1++/P3331Myff78+datWy9fvpxK0CBeziV37txJOG1I/o8fP+K00aAtKAICEIAABCAAgb0T4LyNvbcg8kMAAhCAAAQgAAEIQAACEIAABCAAAQhAAAIQgMABCfz69UunbshFI1E3+Ua0/wrJp0+fLi8vf/z4kRDs7t27kryHE0ESQnIJAhCAAAQgAAEIdEKA8zY6aQjEgAAEIAABCEAAAhCAAAQgAAEIQAACEIAABCAAAQj8PwJyepCHhL6Hkjh44/fv33Kh0LkXOntDfh7/7+Z1Qjpj4969ew8fPkw7bejbKF+/fsVpY51GIFcIQAACEIAABA5IgPM2DtioVAkCEIAABCAAAQhAAAIQgAAEIAABCEAAAhCAAAQOQ0AOGc+fP098kcTV9N9//3369Kk+s+JiqgTkriH3kQ8fPszm9ujRI8mJx8YsKBJAAAIQgAAEIAABnwB+Gz4NwhCAAAQgAAEIQAACEIAABCAAAQhAAAIQgAAEIACBHgnYvTckvRw49KWS+/fv61+dxpFbH5X15cuX6+trfetEf5bb5bGhL7YUlGXJnDQQgAAEIAABCEDg2ATw2zh2+1I7CEAAAhCAAAQgAAEIQAACEIAABCAAAQhAAAIQOA4BeVTIPUJnWugLKcZa6TMrcuC4ffu2Ardu3fL//fnzp/Lx/9UHUOSxkZW5TvjQHx4bxuYgGQQgAAEIQAACEIgJ4LcRMyEGAhCAAAQgAAEIQAACEIAABCAAAQhAAAIQgAAEINA1gU+fPunDJfp8id3HomJ95PyhIz2ePHlS/ZssFYUkKwhAAAIQgAAEILAXAvht7KWlkBMCEIAABCAAAQhAAAIQgAAEIAABCEAAAhCAAAQgEBL4+vWrvDfkw6GjMsJrtX/r0A59D0XuGvfu3audN/lBAAIQgAAEIACB8xLAb+O8bU/NIQABCEAAAhCAAAQgAAEIQAACEIAABCAAAQhA4DAEvn//fn19ra+cDP9WOYdj+MbK3bt39aUVHbBx8+bNw+CiIhCAAAQgAAEIQKAfAvht9NMWSAIBCEAAAhCAAAQgAAEIQAACEIAABCAAAQhAAAIQqEZAR3HIjUPncOhPbhz69+fPn8rdd+mQZ8atW7eCf3Wuhhw1OFSjWkuQEQQgAAEIQAACEEgS+D8f0hKi7WqYYAAAAABJRU5ErkJggg=="/>
  <p:tag name="POWERPOINTLATEX_PIXELSPEREMHEIGHT#5C6D626F787B456E20616E6E616E20696C6C757374726174696F6E2061762067725C22616E73765C22617264657D" val="183,3333"/>
  <p:tag name="POWERPOINTLATEX_BASELINEOFFSET#5C6D626F787B456E20616E6E616E20696C6C757374726174696F6E2061762067725C22616E73765C22617264657D" val="38"/>
  <p:tag name="POWERPOINTLATEX_REFCOUNTER#5C6D626F787B456E20616E6E616E20696C6C757374726174696F6E2061762067725C22616E73765C22617264657D" val="3"/>
  <p:tag name="POWERPOINTLATEX_CACHECONTENT#5C6D626F787B7B5C626620446566696E6974696F6E7D3A20456E207265656C6C765C226172642066756E6B74696F6E207D20206628782C7929205C6D626F787B20735C226167732076617261206B6F6E74696E7565726C6967206920656E2070756E6B745C207D28612C62295C696E20445F660A5C6D626F787B206F6D207D20" val="iVBORw0KGgoAAAANSUhEUgAAGfkAAAGaCAIAAACXgYjJAAAgAElEQVR4AeydMbrVupK277n/TToDhgCMAAg7PJB1R8AQ2IwATtghMAIg7YzNCDYMARgBnLQzYAb83z3u1qMryXJZlmzZfncAXlqyVHqrVCrJstZvv379+ht/EIAABCAAAQhAAAIQgAAEIAABCEAAAhCAAAQgAAEIQAACEIAABCAAAQhAAAIQgAAEIAABCEAAAhCAAAQgAAEIQAACEIAABCAAAQhAAAIQgAAEIAABCEAAAhCAAAQgAAEIQAACEIAABCBQlcDfq5ZGYRCAAAQgAAEIQAACEIAABCAAAQhAAAIQgAAEIAABCEAAAhCAAAQgAAEIQAACEFiDwPPnz69fv3737t01KqMOCEDAQODbt2+3bt1Sx3zz5o0hO1kgAAEIQAACEIAABCAAAQhAAAIQgAAEIAABCEAAAhCAAAQgAAEIQAACEIAABNIE2ByV5kIqBMwE2MtkRkXGlQhw1ttKoKkGAhCAAAQgAAEIQAACEIAABCAAAQhAAAIQgAAEIAABCEAAAhCAAAQgAAEIQKAKgc+fP+s8qVevXv38+fPLly+Xl5dViqUQCEBgIYG3b9/++eef6phPnz7VOYzaLrmwQG6HAAQgAAEIQAACEIAABCAAAQhAAAIQgAAEIAABCEAAAhCAAAQgAAEIQAACZyPA5qizaZz2NiLAXqZGYCm2mABnvRWj40YIQAACEIAABCAAAQhAAAIQgAAEIAABCEAAAhCAAAQgAAEIQAACEIAABCAAgbUJvHz58t69ezpPylV8584dd80FBCCwIYGbN2+62nUO4+3btz98+OBSuIAABCAAAQhAAAIQgAAEIAABCEAAAhCAAAQgAAEIQAACEIAABCAAAQhAAAIQyBNgc1SeD99CwE6AvUx2VuRch8D/+6//+q91aqIWCEAAAhCAAAQgAAEIQAACEIAABCAAAQhAAAIQgAAEIAABCEAAAhCAAAQgAAEILCFwcXGh7Yx+Ca9fv75//76fwjUEILAVAZ3D+D//8z/6cWknwH//93//27/927//+7+7FC4gAAEIQAACEIAABCAAAQhAAAIQgAAEIAABCEAAAhCAAAQgAAEIQAACEIAABJIE2ByVxEIiBMoIsJepjBt3tSPAWW/t2FIyBCAAAQhAAAIQgAAEIAABCEAAAhCAAAQgAAEIQAACEIAABCAAAQhAAAIQgEAdAj9+/PjP//zPy8tLvzgd9KYNjn4K1xCAwLYE/uM//iM47u3jx49KUfq2glE7BCAAAQhAAAIQgAAEIAABCEAAAhCAAAQgAAEIQAACEIAABCAAAQhAAAIQ6JYAm6O6VQ2C7ZoAe5l2rb7jCf/br1+/jtcqWgQBCEAAAhCAAAQgAAEIQAACEIAABCAAAQhAAAIQgAAEIAABCEAAAhCAAAQgcBgC2suo39j8888//RY9e/bs5cuXfgrXEIBAJwR0COPbt299YX7//fcPHz74KVxDAAIQgAAEIAABCEAAAhCAAAQgAAEIQAACEIAABCAAAQhAAAIQgAAEIAABCIgAm6MwAwg0JcBepqZ4KdxOgLPe7KzICQEIQAACEIAABCAAAQhAAAIQgAAEIAABCEAAAhCAAAQgAAEIQAACEIAABCCwNoHkXsYnT568efNmbVGoDwIQMBN49OjR+/fv/ewc9+bT4BoCEIAABCAAAQhAAAIQgAAEIAABCEAAAhCAAAQgAAEIQAACEIAABCAAAQiIAJujMAMIrECAvUwrQKaKSQKc9TaJiAwQgAAEIAABCEAAAhCAAAQgAAEIQAACEIAABCAAAQhAAAIQgAAEIAABCEAAAtsQSO5lfPjw4eXl5TYCUSsEIGAmcP/+/Y8fP/rZOe7Np8E1BCAAAQhAAAIQgAAEIAABCEAAAhCAAAQgAAEIQAACEIAABCAAAQhAAAInJ8DmqJMbAM1fkwB7mdakTV1JApz1lsRCIgQgAAEIQAACEIAABCAAAQhAAAIQgAAEIAABCEAAAnsi8O3bt/fv3//519/379/1/8+fP9WAmzdvXrt2Tf/qQAH93bp1a0+tQlYIQAACEIAABCAwTuDz5886QenTp09fvnxR/DMEP0Pkc6TgJ7mXUXHdhw8fxtnwDQQg0BGBu3fvyk35AtGFfRpcQwACEIAABCAAAQhAAAIQgAAEIAABCEAAAhCAAAQgAAEIQAACEIAABCBwWgJsjjqt6mn4VgTYy7QVeeodCHDWG5YAgR0QUHw2vKDoXlPUNn1t1pfo/sXQEu3d14X27ru/e/fuabDZQTsREQIQgAAEIAABCEAAAhCAAAQgAAEIQAACRyGgNT2t4HGs2Ar6vLy81BEn7969Gw43maxRC6dP/vq7fv36ZGYyQAACEIAABCAAgQ4JKNR8+9efHh9Pirf34Ce5l1GN0jm/k20nAwQg0AmBZEfmuLdOtIMYEIAABCAAAQhAAAIQgAAEIAABCEAAAhCAAAQgAAEIQAACEIAABCAAAQhsRSC5p4LNUVupg3pPQiDZ79jLdBLt99BMznrrQQvIAIF/IaBfXx9+et2d7/YvX5d+uHPnzuPHjzXAcO5bKcJj3qdAZHgVdrA3vRCr4wI1AdCfDObRo0fHbPauWoWOdqUuhIUABCAAAQhAAAIQmEdA4a4OQtJMRFOS4UL/6vqPP/7YdvbarWDz+JIbAhBoQ8C5iMFlDT/GELgyfVTlWmZR5jZSUOrfxFYnnLx48WKgXUBE9z5//rzgRm6BQGsCzs/4MZJM/eHDh/fv329dO+VDAAIQgEDPBDRGaMqsKKhAyJ0GP/FPaCrM1vN0TlUusAFugcCGBHQ+4+3btwMBdAr3mzdvgkQ+QgACEIAABCAAAQhAoHMCrN92riDEgwAEIAABCEBgkkAynulhz96k5GSAAAQgAAEIQAACEDg8gWSwyubJw+v95A1kc9TJDWCPzdcuIHnm4G0a/63A4f0O7XvXRsfr16/32Ub2MvWpl5NIlT7rTW83DZ3nJBS0FfjGjRtq7HChf3XIETuDT6L9Tpr54cOH9+/fD0e8tRZJ5q39svrrdlxsTYDyBwKa8coMZHh5IMqjFz+wljylRt+io0ZgKRYCEIAABCAAAQhAYAUCyWds2hA2LOa6f8ckubq6anSOSbeCjaEgHQIQWJmAvISclf7coya5rOCjXSQtNatAe35yGgmIqhasXr16ZcyfyaZfyHj37h2PAzKI+KougWQoYvczr1+/vri4qCsSpUEAAhCAwI4I6EQkHfSmgaNYZj0p1ox7R8GPfpgqfprZbtGgGCw3QgACFgLaGPPgwYMg506PoQxawUcIQAACEIAABCAAgWMQYP32GHqkFRCAAAQgAIEzE0jGM9r04nbrDZthxhCx/D5GhnQIQAACEIAABCAAgeUEksEqmyeXg6WEvRNgc9TeNXhI+eWx//lGzf+9UzNc6N/Bac9qcuf7gtjLNEubZK5I4B/JsnQ44pL9wcky95g4HPqm7c76u3fv3u+//85pR3vUY7cy66RPbUzXm4RfvnxZU0iNo3oHQH/Pnj3Tv1j1mvD7qUtnehrfhtWIoL/OA6l+wFaUBB1VhElREIBAIwK//fZbo5KPWqymFYoAj9o62gUBCEBAR7MNW8E06+yKRreCdUUJYSAAAUfg48ePjx8/dh+56JDAy5cvtaqZEUwL+/r1Ai3p/7W0f1M5NUJpDVa/tKH12GCcUvrt27f1lX4SLVMmX0GgmIA2YQzPtvOb5ovL50YIQAACEDgPgeTGvqH5Cnv05Ff7GYafuHPBj57xBRs/NCopTFLQu4vgRw/L4oPe9NSy0enw57ElWgqBrQio86oLBxM6fZQTk4vbSirqhQAEIAABCEAAAhA4MwHWb8+sfdoOAQhAAAIQOAYBtsYdQ4+0AgIQgAAEIAABCBySAItvh1QrjapLgM1RdXlS2nICOvvs6dOnwQsXy4vttgT2MnWrmsML9tuvX7/iRursp2DLb5znnCl6SUw7pIdz33ax+/mcauq81TrHVLvq1z/ibQzL69evLy4uxr4l/ZAEFHboFY65TXv48OHl5eXcu8hfRgAdlXHjLghAYGUCnPU2F7hmEwoF595FfghAAAJ7IVB3XKj4G6HdCrYXzSInBM5GQKsfFc96IwKsaz86Olnayfxyxp07d3RMQOaMAAXkWuFPlsBxb3WVRWmOQN0nbqznO7BcQAACEDgVgUwMo4BTBydlnvZ+/vxZAVL8ZPDr16+3bt3qGeObN2+0byyQkOeVARA+QmCPBDRli49xrLgYuEcmyAwBCEAAAhCAAAQgsBUB1m+3Ik+9EIAABCAAAQjUIsDWuFokKQcCEIAABCAAAQhAoDoBFt+qI6XAgxFgc9TBFHqA5mib4vBbsxXbsot3NNjLVFHjFGUk8A9jPrINBHQEnnYcDpsOh3Pf9GpZ5s0xuEHAJ6Cd9NpqP9iPn77ttbbISySdPadZ07aSUPs6BHROZfJ11snaZSc6gEzH8U7mJMNCAuhoIUBuhwAEINAtAc0mtN5B0NWtghAMAhCAAAQOQ0CnQelnZPSM4ebNm01HXo3squj79++qqPNTEg6jXBpyZgJalXrw4EGGwLNnz16+fJnJkHwi7vLrDDj16KZOw9XFBQQgAIGAwBC9aN1ADx+JKwI4fIQABOQiFAUlfypTTkN7ofKTET11UhwVn2isfQ56eN0t3uEHQgPx5CH5YaqACR8hsEcC+nFEHUAZ/ASpnBIzsj1qcy8ys1q4F00hJwQgAAEIQAACEIAABPZIgBX+PWoNmSEAgd4I4Et708jB5MHADqZQmgMBCEAAAhCAAASOQYDNUcfQ48FaEf+g7PIGavvi8kJal8BeptaEKT8m8Pc4iRQjgeHcN2031I9g6Lg3dhUbuZ0zm+ItjUP37t2rddDb8LaPtrPfuXNHbyHqB8yHP10rRd/O4qxxV0X1vJt/VnPInCEgZ1V20NtQpkzl4uIiUz5fLSeAjpYzpAQIQAACPRPQWTA9i4dsEIAABCAAgV0T0K4sTal0TtPt27d1FILWYXTcm049eP78uQ5lq9s0lamSVb5qUV2qcVghlAx1K6I0CEBgIKBj2jIHvQ2nnOQPelO31Y9eZHhqwf+PP/7IZOArCEAAAtUJKESRd3LRi545DnGFwoy8T6suCQVCAAI9E5BnKD7obWiXngJrWVLPkf1m6omhQiw/pZ9ruUe5xFge/XpZnEgKBCCwOwIKfuK9oZqRBW5qd+1C4A4JsFrYoVIQCQIQgAAEIAABCEAAAochwAr/YVRJQyAAgQ0J4Es3hH+GqjGwM2iZNkIAAhCAAAQgAIGdEmBz1E4Vd3ixq7/7rHNvdgGNvUy7UNPBhOSstzoK1QFe2m2sPtzi3dE6IlLKRgS0dV6nvGkL/pIDtiS7RrInT568fv1av83+69cvxXDakqg/lT/8ErtOG9SfrpWibzWUKueLFy+MQ6A2zurlZN2+ESeqXYOAXthYftqgDqaVpa0h7inrQEenVDuNhgAEzkUg+VrmuRDQWghAAAIQgEAbAlqU04FrmvZqicOvQYPvq1evdMZ9rUUPlaM1QJUZD+uqXTJIEl8AriEAgeUEdOBR/pg2LYTmf/FJSy7qtpOSaOFLK66T2cgAAQhAoAoBBRUKUeSdguhFhSvM0OmTCjn0xKdKXRQCAQjsl4DOs46nHkNzFLroaMh80xRHyZnoKbCiqfhkJUuAlC+/0bc67yn2jc+ePcuHfI2EoVgIQKAFAXVndeqgZG2qYVElYMLHJQRYLVxCj3shAAEIQAACEIAABCAAgTwBVvjzfPgWAhCAgIUAvtRCiTzFBDCwYnTcCAEIQAACEIAABCCwAgE2R60AmSoKCGifYcFdmVt29LuP7GXK6JGvWhD4TYdGxeVqv2+8dzbORsoYgYcPH+odDLYaj/E5SboOXNPpbAuP1pItqZD79+8vgSZJtNdf575Z+vXki5FLJOHebQnU8u3Xrl2TUW3blqPWjo6OqlnaBYGjEtB7hn7TXKShM2d1PfzrZ6h1rZHoxo0b7t8qxQ7Cu4Pn9f6ka06V8l0hOrr34uLCfeQCAhCAwJEI/PbbbxWbc3V1tXAu7ITpVjAnIRfLCSgssazALB+Idfq5fu9hUmA9kNB2sclsZOiTgI760kraIJsLaxUoloWIrKIs17KOaVt40JtksC+56LgBHYmyXGxKgIAjYDc/d0vmYvlYlimcr9YkMOncnDDv3r0LVmDcV1xAAAKHJ6CwRLsOks2cnHTosEhNXsbOiXNldvhoWEfzxIfQ6efNOP7SaY0LCByGgHZVxT+aSPBzGP1u2xBWC7flT+0QgAAEIACBHRFg/XZHykJUCPRDgBX+fnSBJBCAgAjsdGscvhTrbUoAA2uKl8IhAAEIQAACdgIsvtlZkfNUBNgcdSp1766x2qSnrTvDtkP3zvVwMbkXMW5sxXcD48JbpLCXqQVVykwS4Ky3JJY6idpwrNcCOfGtDs29laIXerV7vviIkCpHvMXM9D7A5IlvegFVe/onfwQ+LpyUzgkkQ/9imWVIKrD4dm5MEkBHSSwkQgACeyeg40EVWnz8+FHHrxRM5l3zFaJo9FF8pXVel7jCheSX2GqC/tUbR7ooDvAGaTk5YgWtUQUEILA5geFsaHcu0jAQxO9t5uVssZ7brWB5FHw7SSBz/EF8rwyyeLFODy3sP1PDoB/DP0CK3IgiW8Wldp/GWW8L9a5V1gcPHmQKsZwCYDylcajl5s2bOu8vUyNfQaCYQByKyJnIq8wqkLPeZuHqNvOkcwskXxLABEXxEQIQ2BGBvK/Ie4b8vT6E3h75jUn+9etXnl/7iuMaAscgoMnX7du347bQ5WMmpMwiwGrhLFxkhgAEIAABCEBgIMD6LZYAAQgYCYytX43dnl/HG7uLdAhAAAIFBOJ4Rg+j7ftbhhpb7NmL24IvjZmQUpEABlYRJkVBAAIQgAAEahGIg1U2T9ZiSzm7IzAWr7JTYneqPKfAeqlKqw1jv18bM/n161ec2HMKe5l61s7BZOOst+YK1U9q690bdh43B91TBUsObNIpb9pS38JgNLToJ9B1/uAkKn4XfRLRHjPUPQGdt15b2AA6akGVMiEAga4IzDphwZdcB2ToqLWVT3nzBfCvFVNpPUJ/Or3OTzdeK9gTB2NmskEAAhA4EgE9n9NsV9NSY6PW2TcmYboVzAiKbGMr6WNklsxnk7/QMlaR0nneloGz96/GHrLG7eKst5iJPUUuWn02c9qyMbq+uLiwLIo6wXb3TNFJzsUeCcwNRTjrbY9ajmWeuxTMU5uYISkQOAMBPS8e+/GMfJA5a5b05MmTN2/edMJzLPzr7UC6TnAhBgSOQSC5u2bJ6s0xsNCKJQRmjYOqaIm9sVq4RFPcCwEIQAACENgFAdZvd6EmhITAygRY4V8ZONVBAAILCcyNZ9bZs4cvXahWbs8TwMDyfPgWAhCAAAQg0A+BucEqmyf70R2SFBNgc1QxOm7sioDxbZqdbn5mL1NXxnZgYf6ebJvGCb3OVPCnNxiTBRYk6jWtAgEmb/n+/buE1J9+Iefdu3faFqztyzqOTfuhC4S03KJjIPQ7tHqdTFQt+cmzdwL379+3v7vuN1bbB2WWOvujxUFvGlRkh8Z3GnUedj97+n1EXBcT0Cm5mddiC4rVuyXaIFtwY6NbZOHJPwWLjWqsXuzhdVSdGAVCAAJ7JPDo0SNFOwWS66B3PXYtuLHFLQrVFNsrZtPUQ8vEWnGYVcvY+5mzCiEzBCAAgT0SkCd/+fKlPGdvwncrWG+gupVn7iKMxuKyc1c1wZz7U7dzZesWMoLFBLQAqLXlOJ2UugQeP36cX9EyrnbODcJZya+rR0rLExhCEVxKntLBvlVUnHducXsVhOxorTuWnxQIQKCAgJ7VZmIYhUmZMp8+fZr5NvgqU0uQc4WP2rYRe0g9Q9dDwBVqpwoIQGATAgqN1M2DquWa6PgBEz7aCcxdkZO9sVpox0tOCEAAAhCAwNkIsH57No3TXghMEmCFfxIRGSAAgd4IdLg1Dl/am5EcTB4M7GAKpTkQgAAEIHBsAiy+HVu/tC5JgM1RSSwk7o6A3qaxyCyDt2TrLQ97mXrTyFHlSZ/1dtTWql2K/HQ6g/7005o6bEK7A7VPWi9I6PUtHQOn12mePXs297wGCy69dabtiWWbwyzlk6cHArIi2ZVO9ysQRmcO6uQs3V5w7+QtKnbuXkadqDJZLBl2RKDMLPMNbFFmvsbMt7Lw5N/79+8zd3X1VQueLcrsChrCQAACeySgsKRgit4iPq9CT4e+6bBO/YqdXcKuXp6sAoFCIAABCMwiIM9ZMBDMqqIsc7eClTXnVHcVHI5TcIuQFkwwyyo6lfp23VitLbf7+ZBdk6klvNbt8ysb+h0XrfbXqo5yILAtAbkU/QDStjJQ+2oEjOdUBvIUhCJBCXyEAAR2REAPnfPPajOjhpYr80FUwKGfmFbhX/J87Q5PjQ8Y8hECEFhIINnN9fRfDm1hydx+TgIFK3IFt4htQYheVtE59UirIQABCEAAAl0RYP22K3UgDAS2JcAK/7b8qR0CECgm0NXWOHxpsR650UIAA7NQIg8EIAABCECgKwIsvnWlDoRpSoDNUU3xUviaBHQqjqW6Pt8ftEjOXiYLJfIsJHC6s94yvPRimCJCnbOo/YI69009sK770G9Q6xe2VYU2Z2fE4Kv9EpB+kxvQJ1skY1N8NpmtLINOVCmQSubK7ySXAe/zrhbHyrQos4yeMSIsK3y1u1rwbFHmakCoCAIQODCBzIuIY62+cePG2Fc9pOsces0g9HqG5cVIRVk9yIwMEIAABDYkoLPON6w9U3W3gmVk5istshWMrbMOPnCQC+6SbCwDOoCHvMBvNFVr/nwTxd721Uv9CsssUTlCbhYuMtcikLf5WrVQzuYEFBuULdsWhCKbNxYBIACBYgI60zY/08n8MObcN1jmRkrFjcrfKPf49OnTOI8WkzONjfOTAgEI7JGAunlydxaT7j1qc3OZWS3cXAUIAAEIQAACEDgqAdZvj6pZ2gWBWQRY4Z+Fi8wQgEBvBDpZbcOX9mYYB5MHAzuYQmkOBCAAAQichwCLb+fR9ZlbqmCVzVFnNoCDtd14ds1+N/6xl+lgFttnczjrLa0Xvc2ln6348OHDr1+/dGrDnTt30vnmp+pXPbVhWiXPv5U7uiagU/zK3rTRQW8ytkZt0xuPxsEyFmDumwBxCaT0Q6Ds5bG8/PmXTPL31v22H0mWtOvYOlpChnshAIHjESh4e9ByhtrmoBQNypkn30cKZDvGKaVBo/gIAQhAwE7A4irtpVXM2a1gFdt4vKL0aw0FjSqbRZbN2sruKmgUt2xCoCCy3UTOPVaqX2TJd9VZu5BnefhZmffIFpm7JaBfbelWNgSrSKA4Nii+saLwFAUBCKxDQBv7Xr16lakrv3Xh06dPmXvjr+7duxcnrp8yFt3xwHp9XVAjBDYhkPw5XO110dxwE3modL8EWC3cr+6QHAIQgAAEINA5AdZvO1cQ4kFgHQLFC/XFN67TLmqBAAROQqCTvRDFLrH4xpPol2YOBIrtpPhGyEMAAhCAAAQgUIUAi29VMFJI5wTYHNW5ghBvFgHLHsX8LsdZ1W2Smb1Mm2A/VaWc9Tatbp3a8Pnz56urq1orm3pL7cGDBzqEa7pucuyEgDaY6hS/AmH1q+ztDnrTMSL5NwHyAstQOZQwj+jk35btkW0BrR9JWrRuSZmQWUKPeyEAgXYEbty4MbfwglvmVlElvw6MVvj08OHDfGk8D87z4VsIQODwBOQt+2xjt4L1ieuEUpUdPlt21wnx7rTJnZyLsVN6ebG1aprPMPbAO3mXVvjtnXEynk9WQSIEqhDgBMlijHri5v46f67Bmm2xlrkRAuchMHm6WT4KnfszYLW2QCxRkFx38lG7YkKm6kvAci8EdkTg1q1byVmefr+dn8/ZkR7PJqp9qcEnU3aXXwLXEIAABCAAAQhsRYD1263IU+/hCbjlfV2wwn94ddNACEBgQwKdrLfztHRDGzhD1RjYGbRMGyEAAQhA4KgEWHwr1uyOllaK23iAG9kcdQAl0gSfgGWPYg/7En2Z516zl2kuMfLPJfCPuTecNv/9v/506Ju2En78+HE5Bx3CpVMeLi8vlxdFCdsS0NZSWUWBDBqiFEMX3Gi8pUwqv3Dtqpfh+ylc75RAi92i/Ry7o3MJd6oXX+xj68hvKdcQgAAEDk9AEb4O8828k8lZb4e3ARoIAQhMEtCjuD6dYbeCTSI9bQatnhe0vexhsO6yPJAI5Oln7hwIxscqBFrM5asItvdCFFHnV3u0rDq3+2ul1LJYqp7e7pc59q4X5F+BAKFIMWT/Z2/kQHp+rlEcGzDoFJsHN0JgdwQy64pDWyruglJRPbzc9fjx41hN8ntNn6THNZICAQhsS0DHOyYdoFyEdmptKxu174jA3OWCoWmsFu5IxYgKAQhAAAIQ2JAA67cbwqfqYxNghf/Y+qV1EIBAVwR6iGd4WtqVSRxPGAzseDqlRRCAAAQgcB4CPQSrO6W9o6WVnRKuIjabo6pgpJB+CHz69GlSmIq7HCfrapSBvUyNwFLsQODvgJhF4O7duzo59d27d1XeqdBBWirwx48fs2Qgc28Enj59WiaSDKnsRuNdyd8/N947ZGst4SxhyLyEQNnO1HyNLcrM1zj27TF+eqUFzxZljmmBdAhAAAIQ8Am8efMmsxjR5/FGvvxcQwACEGhNoMqiSgshuxWsRWMPU+adO3fmtiUzTGeKKrhLk7Iezk3INIqvINAnAT0Vywv28OHDfIb4Wx0UMnmXRoGrq6v4XlIgAIHOCezrKZseC5bxZLG3jBt3QWB3BHSe0eTiYcHcZIzDZNw1dmPFdJ20mzzn13JQb0UxKAoCENicgJZQkk5JJ+/rmcvm4iHAjgiwWrgjZSEqBCAAAQhAACBnEe4AACAASURBVAIQgAAEWOHHBiAAAQisSaCHrXE8LV1T4yesCwM7odJpMgQgAAEIQODkBPa1tHJaZbE56rSqP2rDv337ltzvF7T33r17QcruPrKXaXcq25fAnPVWoq9Hjx5pj/WTJ09Kbv7Xe7QrUX5KHu1fk/m0GwI6++/jx48F4mqXatPXfav8srFloC1oO7esT6DFa2AtyiwjM/nSS1mxK9/VgmeLMlfGQnUQgAAE9ksgczz0MUau/aoGySEAAQhA4GAEkr9xlG9j2ZpewV0Ft+Ql59veCBT/GGxvDelKHm070Jp5XqSy800uLy+fPXs2VrJeBdcPTN26dWssA+kQWIFAD3vrV2hm9Sp291sgZU6sIOapjpoCIQCBFQi8ffs2X4sGi/wj5snzbV35Co2K33hxhSy80BPtZJPVTJ3Vu7BwbocABHZHYGwhhcMfd6fKbQUuiJzHbC/fkIK7Cm7Jy8C3EIAABCAAAQisSYD12zVpU9d5CLDCfx5d01IIQAACjgBPSx0KLloQwMBaUKVMCEAAAhCAwAoEWHwrg7y7pZWyZu76LjZH7Vp9CJ8kYDlaR69m5Hc5JkvuMHFsmwd7mTpU1u5E4qy3QpXJueiXY/X21/LwUWc96Li3KidzFTaG2xYQePXqVcHdK2xPl3EWCBbfwkGEMZM9phRsZp1spk69nMyzTobJF4DXEWNhLcfW0UI43A4BCEBgjwQ0X9Bxb0nJOestiYVECEAAAhCAQBkBvf8/a3VOBx+UHWegE6DshyaoLSss/pQR4y4IdE5gLIr2xS4+ke3ly5dfv37VsSZ6fKgj8tVPdaEncFdXV1qfLy7Wl41rCEBgfQK7+9GazLmTGXqz4pBMOXwFAQh0TmAyFpp8QcW4i0jlKDTanMaYtPrVtM1lQwAIQGB9AnqwkoyUFO9x/uP66thvjawW7ld3SA4BCEAAAhCAAAQgcEICrPCfUOk0GQIQgEByDXASC09LJxGRYSCAgWEJEIAABCAAAQicisDullZOpZ2hsWyOOqHSD99ky1lvk7sc90KJvUx70dQe5eSst0Va06uhOlFLb4UtKuVvf1MsJYfFoVoLMa5/u1RmGY1iwcaO8IxzFqfUCtA5i6RYBV3dqEhCb65WFKmrGKvWyYYV+RQUdWwdFQDhFghAAAIHIHD//v3kiEl8dQDl0gQIQAACEOiKwORpCE5anev09u1b93Huhe61LwPapZorBvkhcGwCk8utyRjbzkQHuulYE53spqXdHz9+6EK/6aLQ3V4COSEAgd4I7O6nKceWCzJg9VCJ8ygzfPgKAochcHl5OfmEV78hl2+vNjBMvsQir/Lhw4d8OSt8q0gsGftp4nZxcbGCAFQBAQh0SGBsl7N+hVEzuA4FRqQ+CdjX5Vgt7FODSAUBCEAAAhCAAAQgcB4CrPCfR9e0FAIQgIAjwNNSh4KLFgQwsBZUKRMCEIAABCAAgW4J7G5ppVuSjQRjc1QjsBS7LYHklr9ApMldjkH+nj+yl6ln7exaNs56W6o+vVyhY4aWH6KkfdvyWexNXKqPde8vfj14hbPeagXok28UrIuc2soJvHjxovzm6M66pUXFz0iQ2zyMldalWre0GSohKwQgAAEIeARev37tffrfy8OMXHHTSIEABCAAAQhsQkA7tCwvcOrVTS3i6aDtYiF179XVleW4N8UAkqq4Im6EwJkJTD78W74Uf2a8tB0ChySwx1m2QhdFJkZ1yO/pVEpjZrJBAAK7JjAZCKl1llhIJ9uO+RlNZzSp6cSrjD0xH9sdtWvlIjwEIGAkoLWXsQMrcQ5GhmQTAVYLMQMIQAACEIAABCAAAQjshQAr/HvRFHJCAAIQqEtg7ClGshaeliaxkJghgIFl4PAVBCAAAQhAAAIHI7DHpZWDqSDfHDZH5fnw7R4JfPv2zeJ5fv/99z22Likze5mSWEhcToCz3pYz/Jv6p85Vffjw4cKy5Nc47m0hw5Vvt2y4j0XSHnodERin1025ceNGlQItLzBXqYhCWhPQZlbL6x8WMRRg3b1715JzhTx6UX+FWtap4qg6WocetUAAAhDok4CivuQ0QYsafQqMVBCAAAQgAIGdEnj06JGmh5lFDM1k//zzz+ULMsOvPiTH9wHdcHTCxcXFTkkiNgQ2JzD58O9Iv/K0OW0EgMAxCOxxiVgPFiW25bg3reqXPYo6hnJpBQTORsDS342xkKZI+rUkvcqiI5M0f9HGQf1EkDyPliU7OZb6w4cPX758Sar4+fPnyXQSIQCBkxAYO9NNv8XIs5WT2ECVZrJaWAUjhUAAAhCAAAQgAAEIQKA1AVb4WxOmfAhAAAJ9EuBpaZ96OYxUGNhhVElDIAABCEAAAhCYJLDHpZXJRh0mA5ujDqNKGuITsGxx1EtVmpf5d+39mr1Me9dgn/Jz1ls1vVxeXmbe8zRWo5dOj3RKpbHV+802tgE936LldpIvf/jW8o7QmuVY6iJPawLa/VylitevX1cpp0ohZd2wStUtCjmkjlqAokwIQAACOyKQnMkr7N9RExAVAhCAAAQgsAsCOpRcb/zqLAMtvLhD33ShQw30FFOPymo9LVA5WgZUmSpZ5Q8rMLpQvaq9n6MTdqE1hIRAQEA/qRKkxB9dB4+/IgUCEDgngZ1OsXWArCTPPzDSCU1yjLVimHOaB62GwI4I6Gi2SYemQGiWT9AxNy9fvtT85c2bNzpArZ9fcpJekqumSpfr25HWEBUCEGhBQI5uLEYacx0txKDMAxBgtfAASqQJEIAABCAAAQhAAAKHJzC5INYnAVb4+9QLUkEAAvsigC/dl752Jy0GtjuVITAEIAABCEAAAmUEdrq0UtbY3d01tsOBzVG7UyUC+wQsZ70d77gk9jL5NsB1LQL/qFUQ5YiA9klro9jCg4d0+8XFhfZbg7RzAnpJuExC48+tlxXu7qpSi15X1vqmK5OLvROQg9Jr548fP17SkKurq66s4mDnjh9SR0vsjXshAAEIHICAfPudO3eCOQJrqQfQLE2AAAQgAIE+CegsA/2tIJuGeJbvVuBMFWcjYImTa/3ExdnY0l4IHJiAxXX02Xw9+9eDRR0Uq58A0e4HNeTnz5/ycjrLScv4OlV21olOfbYRqSAAATsByy4oLTPaC+w5p7xfsF7qpB3b5ugycAEBCJyBgFzB+/fv45YqUSfhak0m/ooUCIwRYLVwjAzpEIAABCAAAQhAAAIQ6IEAK/w9aAEZIAABCGxFgKelW5E/Sb0Y2EkUTTMhAAEIQAACJyew36WVwyuOzVGHV/FpG2jZ5Xi8s96kbvYyndbm2zWcs94qs5V70jsYehljSbl6qUMubJ0XU5fIefJ7iyNgWcgK6LS9VW8ELTTFQw6lK8DvuQo5lhcvXhS/JvH69ev79+931UBLUNiVwJPCHE9Hk00mAwQgAIHDE9Dr2U+fPvWbWRxJ+oVwDQEIQAACEIAABCAAgYMR+P79+2SLbty4MZmHDBCAwKkIjJ0WtBcI+m2Vly9f7kVa5IQABNoRsDzwqvJbX+2aYC957Enlw4cPOebSjpGcEDgwAW130b6a5JMUOZDi32U8MDGaBgEIQAACEIAABCAAAQhAYKcEWOHfqeIQGwIQgEBFAjwtrQiTomICGFjMhBQIQAACEIAABI5EYO9LK0fSRdAWNkcFQPh4DAL6cWvL2TWHPKCGvUzHsOGuWvH3rqQ5gDDafGzZhz3Z0sePH8vZTWYjw4YELENRUrx1znpT1TpVJCmAPVF2aM9Mzr0QeP78+dXV1VxpdXSg7rq4uJh7Y9P8+tXu4p7YVLCFhR9JRwtRcDsEIACBYxCIY6rkG0rHaCytgAAEIAABCEAAAhCAQDEByzoPx38U4+VGCBySwI8fPw7ZLhoFAQickIBlj8GdO3cOQEa/Wzu2Orr86fYB+NAECEBgIPDs2bMkCnlLNlMlyZAIAQhAAAIQgAAEIAABCEBgdwRY4d+dyhAYAhCAAAQgAAEIQAACEIAABCAAgX4IsLTSjy4CSdgcFQDh42EIWLY46iCdo77uwV6mw1hyJw3hrLf6itChjC9evFhe7oMHD5YXQgntCIztQZ+scbXxaezQ30kJhwx6W+DRo0fGzGTbF4H79+9//fr14cOHRrGVUwavu4z5V8v27t271epauaLD6GhlblQHAQhAoE8CCv+C0+iLI8k+G4hUEIAABCAAAQhAAAIQqELg+/fvVcqhEAhA4DwEPn36dJ7G0lIIQODABLT50rJgeO/evQNAGNtKoW1eHT6LPABwmgCBnRLI/Ardq1evdtooxIYABCAAAQhAAAIQgAAEIAABnwAr/D4NriEAAQhAAAIQgAAEIAABCEAAAhCAwCwCLK3MwrVmZjZHrUmbutYkYDnrLXiNek3xWtfFXqbWhM9WPme9NdH48+fPtRd5YdHaz53p8AsL5/blBPp/81CnioyFg5bmv3371pKNPDslcOvWLZ0MrbmcznG7du1ashVKf/LkiU6FU87VzihMSjKW+P79+7GvDpB+DB0dQBE0AQIQgEAVAsEiheXVzSr1UggEIAABCEAAAhCAAAR2RODnz587khZRIQCBHghY9g30ICcyQAACEMgTsGy+PMYvXn7+/PnLly9JGnoomUwnEQIQOC2Bsd+u01YWfp/8tFZBwyEAAQhAAAIQgAAEIACBIxFghf9I2qQtEIAABCAAAQhAAAIQgAAEIAABCKxMgKWVlYEbq2NzlBEU2fZIwOJ2gteo99jMjMzsZcrA4au5BP4x9wbyGwm8fv36wYMHxsxj2bRDUXua7969O5aBdAjkCejYQb0bUHAelgwYw8uzPca30rLOcVNbNHmQqeh9Wh1ieOPGDZ3ydu/evc5tQDKf4aCcXevoGN2EVkAAAhCoQiBYpOAMiypUKQQCEIAABCAAAQhAAAIQgAAETk7Asm/g5IhoPgQgsAsCY8ef+cLfuXPH/7jT68wPlXHW2051itgQaEdAbmFsr4s2U2kzTLuqKRkCEIAABCAAAQhAAAIQgAAEViDACv8KkKkCAhCAAAQgAAEIQAACEIAABCAAgaMSYGmlT82yOapPvSDVcgLfvn2zvBMdvEa9vN6uSmAvU1fqWC7MYNU6XUdFDcfsWIy8oF4d3aO7dIaPtgHfunVrKIGz3gpImm65f/++PNHyOEkdXucZmaokEwRSBHSS18XFhba6pr5MpymO1C3p70g9KAEdKKa/fTUuM+HZV0OM0u5RR8amkQ0CEIDAGQjE46zmgW5WdgYCtBECEIAABCAAAQhAAAIQgAAEIFCXwI8fPyynI9WtlNIgAAEItCCgH2SaLPbmzZuTeTrPIL89dmyTdlZcv369c/kRDwIQWJmAtl1po1tyC522CnDW28rqoDoIQAACEIAABCAAAQhAAAJ1CbDCX5cnpUEAAhCAAAQgAAEIQAACEIAABCBwKgIsrfSpbjZH9akXpKpCwHJukrY4HnsTIHuZqtjSJoXIP2ubrt47+POvP10n96StIJu2w71790629PcVKjttFa9fv17edpmLzupaXg4lnJnAmzdvZI3DcY95DhpBr66u2BSbp8S3PRDITHh6EA8ZIAABCEAAAjEBHbntJ2pK6H/kGgIQgAAEIAABCEAAAhCAAAQgAIFZBCz7BmYVSGYIQAACWxGwnFx57969rcSrVW/mx8n0A3i1aqEcCEDgSATGnIM227GT6kiKpi0QgAAEIAABCEAAAhCAwAkJsMJ/QqXTZAhAAAIQgAAEIAABCEAAAhCAAARqEWBppRbJuuWwOaouT0rrioDF7egHX7uSuYUw7GVqQbVRmTqORhvMLi4u7t69e+PGjQcPHvzxxx9y1DLmrQ56U0tVtSTRBWe9NdL7P4u9detWFX801uEbik7RhyMgHyRnpB83Dg4ZcQ2VreoAyG/fvukMSJfIBQS6JSBj7lY2BIMABCAAAQgkCQRvY3LWW5ISiRCAAAQgAAEIQAACEIAABCAAASMBy74BY1FkgwAEILAtActS4dhD3m0ln1V75uneo0ePZhVFZghA4CQEHj9+PNbSjEsZu4V0CEAAAhCAAAQgAAEIQAACEOiHACv8/egCSSAAAQhAAAIQgAAEIAABCEAAAhDYHQGWVvpUWWYnA5uj+lQZUtkJWNxOlbOV7CJtkpO9TJtgn1WpTlV68+aNDk3S+W7Slw53s/wY86wqlmf+8OEDZ70tx5gr4dmzZ7mvbd/pZL7nz5/b8pILAjkCMqTPnz9///796upKJ7u9fv1a/3769OnXr19yB4SJOXZ81xMBDbGvXr3qSSJkgQAEIAABCEwTCJYqLC9wThdKDghAAAIQgAAEIAABCEAAAhCAwFkJ6AHHWZtOuyEAgUMR0FNaS3v0O3OWbN3mUTPHfgsxWDjttgkIBgEIrE9Av6p67dq1ZL3ahKffMkx+RSIEIAABCEAAAhCAAAQgAAEI9E+AFf7+dYSEEIAABCAAAQhAAAIQgAAEIAABCHRLgKWVDlXD5qgOlYJItQhoi87Y3j+/ijPsA2Qvk6/x3q4vLy+HI96ePn1qOZ1wQ/nVoTjrrS1/mcLNmzeX16FTjXS20fJyKAECInD9+nVZpk52u7i40L8aUcACgX0RyJxsva+GIC0EIAABCJyKwJ07d/z2ctabT4NrCEAAAhCAAAQgAAEIQAACEIDALAKZbTGzyiEzBCAAgc0JWH4zMFha3FzmAgEyP+P05MmTggK5BQIQOAmBzM/h6mdXTwKBZkIAAhCAAAQgAAEIQAACEDgYAVb4D6ZQmgMBCEAAAhCAAAQgAAEIQAACEIDAmgRYWlmTtr0uNkfZWZFzdwQsx2bp1xx1iM3umlYgMHuZCqA1vUUncb18+VLmJ9VYbLWpMMbCtSWYs96MrMqz1dqazCbFch1wJwQgcCACOvo3M+E5UENpCgQgAAEIHI3ArVu3tGDhWsVZbw4FFxCAAAQgAAEIQAACEIAABCAAgbkEeGo2lxj5IQCBbgl8+vRpUrZ79+5N5uk5gzbTZPbQ6MfJehYe2SAAgW0JPHz4cEyA9+/fj31FOgQgAAEIQAACEIAABCAAAQj0TIAV/p61g2wQgAAEIAABCEAAAhCAAAQgAAEIdE6ApZUOFcTmqA6VgkgVCWT2/rlafv/9d3d97Av2MvWjXx07c3FxcePGjT/++OPnz5/9CJaXREeQ6bSBf+Qz8e1yAuqrsozl5bx48eL58+fLy6EECEAAArsm8PTp013Lj/AQgAAEIHBmAjdv3vzy5ctAgLPezmwJtB0CEIAABCAAAQhAAAIQgAAElhDQthiO9lgCkHshAIGuCLgFw4xU+hG/zLf9f/Xu3bsxIc+zx2uMAOkQgECewP3798cy6DnL58+f7969O5aBdAhAAAIQgAAEIAABCEAAAhDokAAr/B0qBZEgAAEIQAACEIAABCAAAQhAAAIQ2AsBllb61BSbo/rUC1LVIsBZbz5J9jL5NLa61mioU7zqHn567do1HRvXrkUqX7/6rPPHBhPirLd2qP+3ZJ2opzMdlh/loHME37x5o2MFm0tMBRCAAAR6JSA3aAkHexUfuSAAAQhA4OwE/LPednRM+NnVRvshAAEIQAACEIAABCAAAQhAoDMC+nmkziRCHAhAAALlBCwbCbTDo7yCDu7MHNDJWW8d6AcRINA7AW1xG3Mj2rGnLQS9NwD5IAABCEAAAhCAAAQgAAEIQMAjwAq/B4NLCEAAAhCAAAQgAAEIQAACEIAABCAwjwBLK/N4rZV7bFeD6mdz1FpKoJ5WBL59+2Z5FfpUps5eplbWZitXu8V00JvFLOPy9LvL2o6rN/3d3/Xr1+NsK6Rw1tsKkP+mvvrq1avlNakQznpbjpESIACBnRJQLPj06dOdCo/YEIAABCCwFwKa5rm3KzVbqxt+q0Cfg4Y2HQztp3ANAQhAAAIQgAAEIAABCEAAAhCAQJ6AfomrykO3fC18CwEIQGAdAp8/f7ZUdPfuXUu2PvPIb2d+yUlbKfoUG6kgAIF+CGgz6NiuaP0yNme99aMpJIEABCAAAQhAAAIQgAAEIDBJgBX+SURkgAAEIAABCEAAAhCAAAQgAAEIQAACYwRYWhkjs206m6O25U/trQlk9v65qq9du3aqF6XZy+RUv/LFhw8fdNqMOwHAWLv0Nfx1tRH370bpybaEwOPHj5fc7u6Vzcn43EcuIAABCJyHgKY6Dx48OE97aSkEIAABCGxFQK+Lu7+3b9/WFUMHfvsFzp1S+vdyDQEIQAACEIAABCAAAQhAAAIQOCcB/RLXORtOqyEAgUMS+PTp02S7gh+QmMzfWwadxDQm0tn2eI1xIB0CEMgTyOy50g+0so0qT49vIQABCEAAAhCAAAQgAAEIdEWAFf6u1IEwEIAABCAAAQhAAAIQgAAEIAABCOyLAEsrfeqLzVF96gWpahGwnPWmg7RqVbeLctjLtImanj9/rtNmjG/la2/qkydPrq6ufv36pd1lurerg94EkLPe1rCiilqvft7EGu2nDghAAAKLCSjIMw69i6uiAAhAAAIQgEArAsFrmQxtrUBTLgQgAAEIQAACEIAABCAAAQgclMC3b994UnZQ3dIsCJyUwJcvXyZbfufOnck8PWfI+O3MnqeeW4RsEIDAygSuX78ePF7xBXj//r3/kWsIQAACEIAABCAAAQhAAAIQ6JYAK/zdqgbBIAABCEAAAhCAAAQgAAEIQAACEOifAEsr3eqIzVHdqgbBqhDgrLcYI3uZYiZNUzQC3rp169WrV5ZadCiNjuD88ePHmzdv7t+/b7llkzyc9bYS9lo7sNmkuJLCqAYCEOiJgMZRy7suPYmMLBCAAAQgsFcC379/byd68DISZ721Q03JEIAABCAAAQhAAAIQgAAEIHBIApwKdEi10igInJmAZSPUvXv39otIO2Yyz/jO9nue+9UjkkNgcwIZd5H5fezNxUYACEAAAhCAAAQgAAEIQAACEPAJsMLv0+AaAhCAAAQgAAEIQAACEIAABCAAAQjMIsDSyixcq2Vmc9RqqKloEwI6Y+vnz5+TVWc29kzeu9MMmSazl6muTnVk2+3bty0v4z979uzr168fPnx49OhRXRlalMZZby2oJsqsuAP78vIyUQFJEIAABI5IQJOcu3fvWl50OWLraRMEIAABCByNgM5r95tkmV76+bmGAAQgAAEIQAACEIAABCAAAQicmcDz588zBwadmQxthwAE9kvAskJY61flNqGU37eU2fC0ibRUCgEIdEsg4y60o/Tz58/dSo5gEIAABCAAAQhAAAIQgAAEIDAQYIUfS4AABCAAAQhAAAIQgAAEIAABCEAAAsUEWFopRtf6RjZHtSZM+dsSsBzxce3atVu3bm0r5/q1s5dpHeYXFxdPnz6drEunvH3//v3ly5c7MkXOeptUa50Mmb46t4L8kD+3NPJDAAIQ6JaA9mTroExe3utWQQgGAQhAAAIFBPw3My1vchZUwS0QgAAEIAABCEAAAhCAAAQgAIHjEdCvbL169ep47aJFEIDAmQkYDye6efPmfillNnupXcFvY+y3mUgOAQi0JpDfc5VxNa0Fo3wIQAACEIAABCAAAQhAAAIQsBBghd9CiTwQgAAEIAABCEAAAhCAAAQgAAEIQCBJgKWVJJZOEjM7Ftgc1YmOEGMJgYyFu2Lzu3pctoNd5Ftt4XYwIC2ac//+/bdv3+ZLfvLkyXDK2+42o3LWW16z1b71z3RYWOj79+8XlsDtEIAABPonoJNTddAbh+D0rykkhAAEIHAwAj9//mzaIh3c/On//jjEuSlqCocABCAAAQhAAAIQgAAEIACBwxDQXqUHDx4cpjk0BAIQgMBAQMuEFhQ7+qXBuDmZTUsVd1DE9ZICAQgcjIB242UOvsy4moNxoDkQgAAEIAABCEAAAhCAAAT2SIAV/j1qDZkhAAEIQAACEIAABCAAAQhAAAIQ6IQASyudKGJMjMyOBTZHjUEjfUcEMhbuWpE/9cxlO9gFe5maKvTHjx93797Nm5/2kmkL7ps3b3Z3ytuA7h9NCVK4I1B3B/bl5eWjR49c4X1eqP+ob+icJvc3HJyhYxH9EzSuXbsm+W/cuKG+pGv9qz8d8KS+12e7OpRKYXpTqXTgZdPyKRwCAQG5uD/++EOuI0jn44EJaMhwg8VwMQwW+letdqOGGzJ0MQwcw6ihfxk1DmweNA0CaxKQO2pdXd15QWtpKR8CEIAABCAAAQhAAAIQgAAEILA5AfYqba4CBIAABBoR+PLly2TJu97z9/nzZ/eIJ27pOfd4xRxIgQAEjATkD8e2EOQ39hnLJxsEILAVgW/fvqkX6099XJHD0NOHrSAPHz58/PjxTnflbsWTeiEAAQhAAAIQgEBvBFjh700jyAMBCEAAAochwKLKYVRJQyAAAQhAAAIQgECGAEsrGTg9fMXmqB60gAztCGjimdn+5+o97T5A9jI5G6h7odf8dd7U2D6xoa4XL148f/68br0rl8ZZb+sB18E0Fl9mEUhnqPV51psiEm29knj619jYIZv+jTubtm3Jwcm5649DMcYMQ2PkgwcPxr6tkq6zlqpvm9PswmghBU2odeqThoHBnmWcw5+EcWIPR025f1WpxgxZbCe22pSwWt3iBEABf/fu3atXr0S7QO/JW6TBut5SA38tFe9RR0nIxYluyNC7TEaluyEjWam6ocaLYeCopaZkRfbEplrG19kVQU4I2AkY3ZG9QHJCAAKtCWhCpFjCnTOuaMEdL66oVbW782EVJAxBe/XZTes2BuWfsMkBAT5CoJiA4vPBYzhf4XsMuQv5DTmKwVdocrF3d1EMihshAAEIQAACXRHQz209ffq0K5EQJkNA6/yaoA1LvrpwcddwS/xIRaFXJ2u5mUbxFQTaEVA3mSxczx8n83SbQc/pMrJp2pX5lq8gAAEIBATkNN6/fx8kuo9a9mmxh8GVf54L9r5BDQAAIABJREFUPcR36+16ahaEc+IwRHR/LaH98x8tvNvJv3z5UjsuVIj+vbi42Jwqq4XbqkAPO96+fat+nXw+q0T9KZbQfPD169etDeZUlr+t3ql9CQG81hJ6O7oXRe9IWYhaRoD1wzJu+72LFf796g7JIVBMgL1txei4EQJGAl0tqhhlJts5CTAinFPvtBoCEIAABOoSYGmlLs8WpbE5qgVVyuyHQN7CBzm1jeS024DZy9TCVvUgKX/Qm3YrXV1dHcDqOOuthf2ky5RJWdxZ+uZ/Ta1Vzr+WWv7p8vJSJzRldlWWFT1s2xqKVZfTb3U+efKkda9TW/SLoGUCG+/67bffjDkPnO2PP/7Qqz6NGig70QSmrPDhuDF1seFNpEwh2tKqv2QGbWZVf5fF2re0JstZkigzHhNvSbHDvYq6BGp5OSrB7dsQc/1VKdMvZHAjfsrCa5nuwhLc7XvRkRO41kWjIUPiSd3aCjzIKSsV4W27oSTB19UyG8qBwGoEdODLanW1rkjPRxUMDEfYyEMOF/pX10O6Qia9VFMmhkZwDdzubR9XkUobXvLRv/98xeevP61ZtI7hy1qx97smVaxhaO7h9P5JrIPNiJLUKIVuHt8G+lJEISPUPDQT9A5f6V+ZvX/7cDKsQoW7d+/66Z1fn7DJnWsE8fZCYOg78hiBKwjkl6/QnxL9xQp5P41ichd1zxAPqq7+8eQDRMxzWHmQAQxLPbrQGKdsg8Zd6KKRbljP2dfoELeXlPUJyMbiYFsGpiBqbjBWV/hBMNm8hHES6nr91ZJJv8TcpK7qj1SazFjmUf3ZU8+I1ORhqBp6ruvCutDKZ8+DlN5DlqZmBV1OsxqOFXEp7tJf54ft4tB67j47lc2fgIw1QWHq2Ff9p8stZIQ88Jqh3IXarj/nyeXYhWJYZFOgKLXK9VV3eoM3HoaSoWrVqHo13xkqlac9MPaMsW37lezBjZJDZC69SCM6dF7BOUqxa0eWnMmsHrfh9oyMYLv4yhjLDW2RQ9OfnIzfNLk1he55z6YVNhcB6vSu1kd3+eL51ydcLfSbP+varXjIa8llVRy29DRKz7DUbY3yyGAUNRXvBBur5VSWPwaB9P4JnNBrTU69D/kQ/ISK7r/3IWF1AsaRd4g2VbtGfxc9Khph/VBMFJ4pgtrRZi1W+N26kC42WeGfHFV5Qud8nZv+aOnGKU4eiQe+DpHlYghpjrGdb7L7HDIotWh5hTzqj+qGboeD65Jb+dKyJjuvctRFlTIsPdx1DAPrgWRehiONCGrp5KBATJW3h1186/x2cgxSWKiBqew3bFSyZR7nHubu8Umuo0csPWbtuJExMqRPElD/OtvmyUkmfWbIP/Tco2+vwlkGrJVMwdFK7zDF0zirkodZkpZc/rlb9Pffe94TW4XDAQrJW/jQwPx+HgdhCI2G6GgIsfSvvpVVyCSGiEg7qfbVa/JtV2PZy+QMwHghOxHVwWMkb5GRaNaZ/Gp3iZz1tp7K5GVqVWbZ9l2rrkw52nqlaap7mJrJufwrdchXf/1pg6BWxvf1ku3y5lPCCgS0k2D4wdjldamH6m84c0qzqWfPnu0rsFhOIF+CVigePHgwROf5nHx7JALqYvLilrC+SqsV4qsP6m/Y6EM3dFTxdQ4FFxBIEshMApP5N0mcXOsfljkmZTNm88tR1YMzz4BSsUPJCofcvfLGmmMrLiKMd0wyF1qSEOEhWNK/uhZSt7LZIohSjZrZadwcdBfINqjbxbcaVTUjq/hKT1Bd/qMmoX+N8P97ums+89i3/wzWv3yRMWuSLrPU31bNGZPQTz9hk/3mcw2BYgIaswZ3kfRsxmJ1r1a9hoUvLQfLXWy7zs4AYVTckE1zH81A9Sefn7lRWtafMvjZpG69MULckuF2kq/U6YJgLP442E8SiAwpmb480Z8RxCIN0WOmlornxfiSjEWwGUncVxmMLk9wwdwkAHK8j+qAGso19ThM02KXEveafGPV3/MZNvm2ymKjnICb6G0VdOHQNrEfKtWU3wIhvx/IUsKGeRSQj9VeMSYZq2L9dDmT/FRUHs8x0bE1WpvSUtvy046G0Cj5FuUQaLlKxYQHZ2saho4lUjwTh7tKGSahg2rUHbQ8u+2aw5pYiuvK7/HVAk7xz9sUi7T3G6ssPg8QZNJya/pTOCd7jnfISH3+2ovuUoS85sr8pIu2aFOd96/FwvfKvFXgapGzLI/sYdhtr6mK/mLfNRQrl6XgZPg33yuTYkgRcozDimsyw1iiRliNm1VO1T+V5Y/xJL1/Aof0WvL8ci9a35CHCVY1XXpd1ajGzh+CH1LRdZVIaQcgwPphoMSxKCvI5n+Ur9jdZi15YFb4fSXquu4Kv6xiGE/1rxtGg+E1ECD58QwGKWsMyMQfMxzO8MA3aRuzEqtMsrRooL8VtvMRlM5Sbt3McX+MPVi+xrq+NF/XrG/Ps6gyC8vKmQ9sYCuTXFLdvkYEtZSYaom693Jv3jkM4XSLtujsCT261XPATKipr4ZvFQW5NfPhSa4Ovulh82pMj1g6sBbcSACEjxUJqAMebGmlIpwOi/L35ATiHXJzVNDG4KN8o6xXQ5tmfMFXw8dhBNS3A7daW6eSdZFYhUDGwl35il7cdXwhn6bQSIahsCf+Vimyin8uDP31rbYTKCL6613PJ/HOk+Tt2ybmd02oL7CXaa6CZE5jDkRF6eFvlX0jc6VqlJ+z3hqBTRSr8SaRWpqkx58b7vXUhFM9YXCapS0ovE+V6mVLuWkJsHzfc6EQ3HYsAhomFSJk/P6S5qpk/Y3tZ11S8q7vbUR710wOLLxeY9DD162Urih/6IYK7xTf97DcuZWuT+vrhgUCTSllhLIHhRDafS63nP9h+a3URL2bE7CsPmwopOz59u3bmwig+F/utJiPep/uHW6XN+YIzowS9WqTcGUyVP9KCxwaqe3FKrP+Xr9+vfJ0TEaoBbu6EYVKU5n62/YAuzH4J2zyGIrjpcufr7yisjwM1jLUcu+kx/xDIcOF/lVgVn2ZVXuGNNZUJ6xFdv1pcU/rUct5Flg1A4QR2rBpLHnGgbEEZRvUPTwl0jCx5ovHdiH3lVO9xuhDLGP9wlVx9eLkQzU9R9Q8UQI4Z9UJZHlg2aEAdiUYc5NOzGOJGLL5YY4md3fjxg0V5S6K/Z7KdIY6XBQMmsvf/VO7FjoKH6wWFYvDFY1KciyOiV/sAa4brfq6UViur5j8LLw4tFm4yJwnoIm8XJB6vbJZgp8hZ75MfavuMJnHZZAz17UcuyYvmhkVu3RX4JILufTM7bs+wy5ul3y+NDWMrfG3YykKPoejkbQ2Vbyva+7inozTPTgbi43HBCbdTkAOQX3Q4gpUphYx9Etp2uOryey2+xQltsxDhz1JKrkRRTLrDMd2sKI0tuZjmU7aKzp8zmGmOQZzaL7GFJmBxpRhpjAMMfpqmJ8KePL2IZwLdsjEB72tSfioq4W1GMoYpDX7Ypr07qt+eOxunPppsBsLbDTzUlEKDwZ7U+vkgoKBVfcqzxI/eSrLr2Uhc8vh8cewCKB/ix9/HNVr8Ywj6E1HVXTQTD4uIdDt+q29Uawf2lmN5RzmaEFQNJY5TlfornuH21fbrKWIS/NKRZixPMYUCcwKf4YVC9oZOPqKB755PtW/lZvSTK3umoxKU5n6a7Gdj6C0ug1MFqi498BPS0+1qDKp600yHNvANkFaXOnuRgRiqmJd7+vG9Yd++SVNiOzr7TFP9yRXX2kep7/kRsf4xuUpxNKzGOJGZuHqM3O3i29HWlrpU/XVpZLKMmUebHNUpqX6SgvCGgf9R8n5/MO3WgfQ1imtA+he40NnS7HkqUVAQ55l75Me9ydrlLPV5jS9hZr8dixRNf716uorFavXV5fsEBirom46e5kq8tTTgYwbUaR9NEfxq+rf169faylDu3OqirZ9YfImteCoHLm2TZqkPuA28FVsTllR2lZ4dXVVl4MaWCbMge/S9qO6kFVa09OItZBhFHhle9YzJ6Ngy7M17acqfImEFUeK9fudtrYvabt/b8868uVccq2han0d5WvUwKGOv6RRs+7F183CVT2zxi+NCGMmoT64VTRVvaW7K3B4TWhMNcn0FtFIklvgnNWLk9m2Sqw7hhpDJsXbcp5JvSxJVO2rqXUrfZXVGxjhEsiTXm6hclebs0tOy5CqPIq3lVk9RdalP13I4Wjol71NglUGzdnLtFb9rjM02aJTcajOdrLAdQSTrS7p3QX3qkdMtj2focVYoIZo8T1f76xv1Uy5pgwftUIOQZ1dniFwF/qo9LFnDEGZKmd9+5z0Y4GQmY+HGSAC85BaGxlqJmqS1WVQD19Jd4GoJ/w4SWnNDGP9t26wrRbVCpaqr65UiXnq4sr0Mr+/SHcturlqXz5Q+nIuuc4PZENPqaJBCVlXiWO9eJKGInYZuaIjtb2FfscEs6cv6csyWntFkznH3Nck5OoZZISTkYm0KXRSrsSWsQ29TP/qWikqQV1vUuPrTNPq9gUcWnV721GBlunkZE+vm0G9bFuA+TBG324rXq3a5UYsI/ikcqWvuU8h5VEnHfJkvWs+v67FvPNyNN4Vm4QUutWIL0tO+jFZZj/RslSvoTZj1VvR69wmA/Gk68wKmMxAbkFrLEa9qzSFdmMFytWrnKRpSY+6N5Ct+sfJ/igLl1GpCXtcLVyIS3CkoOXjyNAlVc6g7jGpVF3STuQwkz13zGyUf6yKfPqpLD+PovW3PP5w45Rsfi7tY3utWg5HhCenEnIs8vBOF3Mvil2NUePHVrQRwn6zWUJ9hRZVGqjBa671FuSvImpciCBM9nr1U/FUj1afVWPVNVSO/tW1UlQC64dLXNmYMYjqgDrWWlkKK/xjqOP0ZNxbgL2uc5BJWGRYOLbGNIaU6gapttTlIzlrBQZyd2McytJrDTcWA0jmkVWMTdz8Fg3rDMo8uPrBz2+4nW9yePKFz1/vNyi1KK6Wy5LxqKg8yVnfVhQsadjGRFmyDKCWOakclZYZoPXVtosqRiybZDukgW1Cckml0oLFsfQ2ItSNGY4XUy0xia7ureWrh9EqH4DJqCyLBrMGviGzus86I2DdfiHhjx1L18WFG3Guw9KP8p3RFTV5UVeJY717UoxjL61MNv8YGfJT/snJ4zEgqGNWGXaNY4f6rwbHuZusjoF6/VZIuWMuzk9PClbrwXH/e9s0lPs0gut1YrmkCnaXmPeohyT5t7pKqhjfGD1yXfmblqadYUHnXPKxYDvIwtZp2LOsv+QbpdFahUi5clv6V63Qx4XPI1VOZmVzbqvrqilPYy/fVsTr1LHcljL0LPNbOavkknem2CpfqdIWPB1Yd1ElMh5rsgp3FRVcVBwpxiRsl15xAtCzjgrUGtwiX7q8gSpBvkK9Jhg1lpesYiuqMmi7/xFf59NY+VquxhJgyMBWFozqREAdcK6jXmf0jAVTL+5KZXXH0MmQSdjH1hrkiuWctV4jaMqmP4HSv5JQQ4Dusvhq5TnkHHuhzVjQGXtQflE4uWTma1baHNSaCZtlBgvbm79dRqUq8u2VzGrpYIT50mSuk6Wp11uKyle05NvzNNkSJm3iItYRLNkB86a+8Nvlhm2JrAqErBiMZVZ11fc1PNkhyPYsliDh7WUu8QzDvQwQGYaKSSwm6oY5qVjD3KA+/as/jREqRDHMWDm6V1YUy6B7Jy1f98Y3ni1lktKaGcbGl7rBtlpUK1LK+LcybrL25RZYFxdzE6eRyXhVSq+iQdVYV4lj1uiaNnaxflw0JupY+pK+LIczVmxB+pj7GmPbIl0yjI2VQ4s06kmnGliNtcsO5eUmy2za9rp9AYdmVP3xstU1pAIXMXaL4tUNaefHtaZde7VWa5owBl/zSrlENVPm8c9Zx/+tneaxyCsahU9GifKocaVyy8Oa7Zi/lajGSsk2SUDq1mgYW4X0Li1IF4MxyDAyi67J6edk1UsySLBYZpdScfVmiZDDvUnLd6Lae9BySXZagmYTDpd/MURxMuDidsm2xT9p/35F/vWS6ixyZqxl6JKS2VKO8qjPdrhaaBQ+ma3dRCzZDeVkYttQ5DymgjFDHewn2aJ84liBh7T8PIoVvm1nXb4D8a/HDMne2LEYya+l4HruAHp4rxX7gQKqwy1JV+M0njRC1S7nL28gjzQMQLKcTDymzK7AuheHV3RdXB2WJtuYNF1ZWhXJZauTdS3PUEVUvxAFTnm/Ooy/6oz+XZlrcVDHmSxT9WYKWfhVXV0cbP0w6XWXW2bFEpa4dNlVRUlqWSkGme/RdfnIAJaYkC9qJgYoM7Naw40vpPFacdTkgChvryZbYnWNCJOlaUpuKcoiP0GpKFmWOGq5LFXXpy+1WMtYnnZjn3pNXOnmiyqxSF2lHM/AusI7KcyuR4S6McPBgvxJ1e8oQ8WhXzHbWABm7AsagrUYpchHBqN/dT1LPN1un0qX6ahuvzh8LF0XF27EGe3k7CDTGV0hxou6Shyb2U0K0y68HBNpbrqUMtmKk2fI223F6VWfnDU+To5oGvWUTSjU79QKDZ0a1DQDSj6myS8C6K6gOrnQWosGfRLeXKq8hQ8uRaoM5JS6x1b1pWK5Pu2Mkj1Id/qTPehjviKVNthPUFEnH2WZGe+anO93InlXYuTn+K2D4a1QcNbbeuRlQ5mOOvcrjUbriT7167iTwsvDys/K4Y7JrK/UA+Wdx3x3vgrRqNVFJWe+rhN+m1HcmEIn0zUYtyM5Ob9VXGivXdYls1SoITPWny6CWNBe1JBTpbVAGjBfKGS+USo8qG7Wx3VmwvkmFH9by9WIWM86mqXQILP0u6SDq4spcp3k7EaNJXVN+oqgaQUfl4g3aaWT8p/B140pRRZi72LxZHKsWNJrESiIilcYOtW6eJFUvbhWq6uUU3cMzbsRqSnuR0rRXYrbLc1RXG2J7VmwCGDG2CdHhLEMGbbSY3CXrF0qC4TRRznJIGfwMVNLXNqsFMmTp6FvNdjNKlOZLbFKEsXcigryn6rJljDJ6G0KUGduWUeweMQJelb1j8tHUotLLxC7ViSWdFaSucBLOPNQl5xstRzRaoaad4mz4Gdc9y4GCKcjXYi/RU3qdPL//o2Za+UUoiRwrQsFN6pzTcJXUcFdJ/w4SWnNDGPdtm6wrRbFBlOmehlkXT5LfKNrQl1czE0cWJnNpLqraFA11lXimNiuaWMX68dFY6KOpS/py3I4Y8UWpI+5rzG2ddM15MVxgt+K5aFXPhSXIpbHtEkmdfsCDi0J+QyJmj74PaKT680D0WRQ7eA06tRr2lty4FarFb/lWyfPk5zGDnA0OE62Iq5aXtQyUqjq+F7VW2t6Pin5sTMkF9Uzc/CMGUhTq7GSueZ7qyxkTXnyDc/HVzLv/O0n/zbZ/aXfjJUWELNH+E3tKtm/loeslmUoizcuAFvrlsnHEDIJ+QSFtcopHQ0jmv7VtZoma0my1V3uT7f7EOJuqzErr/381GByM0nA6lSWH7R9k492J+BsZuFFPu6yQJjs2mUSzoqvkj3rYF5rMt6wc86MXPHahVyKHFpsCUnmvgyZWuLSjCnJSg+maCOK/WYbG1Z84znY+q1dWXLIcR/0ySy39nyQIO0sHxSS7VXo4jdk4fXB1g/XH/rn8pdhJNVqSYxD2bm1+/n9INlS+1geDHKMzJBel480uMSEfFEVWvj2sPy61nDjC2m5npxUKuorkE2Kyzt5EUsGdRaZ/TwEpaIxiVq0a7ksVdenL/Wtwn49af9CJxs70qKKHc5WOY9kYFsxLK53skd0PiLUjRkOFuQXW0WHN1Yc+uXkk0FOpi/4g8IYHE1jVUJyyUg1xn/tZr6SsG6/kPDHjqXr4sKNuD4is4ktP0hJdkZXgv2irhIDId3HSXmOvbQy2fxjZMgPN41WLHtAp06Un2CKjNZD8gRUSNzxtZIcN1DljFWXzB+XQEoZgbyFD+4ueKamcc25Qf9CHk8az4ghLcf24JdQcb0iI0bBV/nJaa2gqECwHd0i28gYW7eqX06Ys96WM7SWICPzHcrya2vFy/Jpj5TGuTJp1akUOudH4lg69Tf7HNUXTJPbuLS5KSrEL5NrEZirQQvzsaCqCvD8/HYsSvCrlngKGjKuX18taYL6VAuqPvnMkOa3tOxahft1zb2u7gzLWlF219xtoxk4PesoI3b+K/n8MrDqFMVLLbIoddgynqq3ok5jOEscxSRJfF0M3KXMDSSC+aQrh4tGBNTvJi08yNB63BxaGnsS9eJGEMqKrTuGZtxIMiSWsy0QO7/IMiiaPuiDje0w6A72j2NgA6WoxrFROMg5VrUs029ClevJoD1jwBYBZM9jzRnSx5hYCi/Lc7YmW8KkzIysDLLlrnUEm7TAvH0WfLt8JC1eGspLq7DNopdMHjUt1lrGs2WKSn5lUdZCj5SsN05kgAiYSPWT49RCS1BEFFt+MIuUGHkj17cSIxD+hB8nKa2ZYWx8qRtsq0Uy0Sq6VlBXl0+VOKcurowjPdvcZNKzyRiqaFDGWVeJY1Y62QssQ+1Y4eukL+nLcjgVhRxzX5OQl2dQ1flQpJZZqpxMRfqqBYS6fQGHttzedlpCwYJnRf8wVtTyCdcSdUyGyksK3/zesamoQhe7bJlBMONMVL6+DZQ+yw/L7yWrVqJdeHLGBGI/oPUK0Y5zupTMGKS5p8vW+kL2E1hU/HGWbTcVOO9bmIBn4McLaFL0pJVmCsx8pe4Qr6jEdpXvIJny81+NuehZrjJTRdKFBq3Lu/FM4U2/EpnJKadMwtLfx4YSn8MAIZ4TjT268tvulxNfWyR0pZ3H8l2TN7+w9JFYrUtSZNsLW21xWQUSGqPx83itzHx/Lt4xTxJ4OdU45vyDnGMCVByqzqPohf2x/9stxjNmeHNbl5kvjBltQfpcqcbys35oh5+JFRXnxOWUzdYttjrmTse0nExff+iPEeVThCIpuSUxjmbzdeW/rbW4Xdc5HMwgpda6fKTTJSbkm1mfD3x9CS3XMpi8nWcsylL+pEtZPsiePCgdtJCcKQeareWyVGOfvtRikH6ecy6q+AS6vT6GgXWLNyPYAUaEujFDZgTcY5CfUf3uvqo49GusjEORsZmXFgZnrWMLrGxyrLRgmFaj5hZuVFzdfiGxjx1L18WFG3FWaukIcWd0t8+6qKvEoKu6j5MiTc6DXFFbXdTqy5ModppBk4W8anbarkmxJ01XGSYLcRkU2AejdvyUTSkZ1LOqc/VyMUnA6Cq1RWQoSvmTyw5SkDrLZHVDhmQI7bTfKBAyyjaWLe8KZN5jN5LuCCQtZ9B7raHf1dXVBWe9raeOfEd1XsZ+IZfXWnpZv12eIOfCp4Dx2ByUn/y4sFLxzI8ByUoPn2gfQe0GmfG5y3mOzW/VkHw8p81bsnl7e5c8eItjTTs9S84gtF1O1S9hYWBhDO/8Gvu5dkGnRQv5PD3rKC958tvJ/jWmRPU7OfxkmXMT1SXLqLaby+HrWvu6pJGUPbezO/9kpSTOIhC/8jTmIlz6CgpKPndUL57VtNaZB2erniXB9CcXWub3BrBjIVM8BdDi7BIVJNk65Q4XtcaC1ipYoXzRdiqWlpeoODk5Cp5/qIox5drd6ZgtleGSPJIqsJDgY5W1ucmpX7sIISBzwiaLwKSWpfRNPMM6gsm6Aqtu/XGspwfWmPm47ctOY4JpdhkLJqe0vL1+jZPuQupbIe5lgPCVIv8wOUTWcuPJxR/noGRsk/1XovrCn/N6ktKaGZz6Al1UX7BStw2qKPuYNMIlxKo88ZLxy/XpT0On/piblCk3visI15OKrqJBVV3d5pPSxm0MUtaPi5JyZhKX9GUtgGgU0F+mfPtXY+4rQFr9Y94LyQ/UDb0G95LBkpzqLmk1Dm0JPe71Ccg44+lJxpibfiVJqs+M/MZaruW1Mm1U/GAppM88GkNj3162PpYZ+sdGfFXkg5UkkscISgOT/LZ/e3Bd16UbpTpGNqELrMIYQmT8xpgNVCeWt4rBSFYTxtK6ADVmbIGW1LLRSi3lx3nUKeTqA+0EH+3uKy5/LEVlxt2q+pjYyWrhGIRk+jA3CVQQfJzb00U7r+VAF+q8xklNIFjw0T4jOI/lJ5W+VeL60/zlAUxgq4HJFX+UBU5q4VReS+OOmMhvDH/5AT2PPekHgtBatYzZRn6q4lddFuTHej+VouPmHywlsDTfYNz13CF1DJEsx5XZ7mKs9lnp6pUZCdX3x/rjrFpcZpWWHOWdDEkv4W4vuBhqdE5MA8cSJzbmW2Q5rgnDhextCbpgASEofPhoDM8y0NYf+pMNySQKY0b+/Fd9rvBjkHmtVXeeS0zIFzXvKjM2PPZVreHGFzJzLcNTfDUmzJC+i+18Uqjz52rREn+eHG5Uvk+pq6DU6XdSlWrC8gHCVdenL3XiWS7OuahiIdNDngMYWA8YZ8lwmBGBmGqW3vebWdMiDf3Dn0bAhbM5PwAb6wuqS66pmJjutYzUGqzHppbFVetGYulZ9HAjs3DZMwcRtR9du2u/M9pLjnNWt3knoX8R1xukHHtpJWjsIT/mnzjIqx+v1eo7+dFKA67yzG24bgkm6eodrpDJB/SHRO2av+FFvGrtuzh3PUiYnD4rOtKgObcJ+XorrlrMFSyTPzBgB2e4KICQqet4X2U07ruC4zVcLeKst1XVGvTMhR9bO6PiMFGDYsFInNSEJToPMCbXzZOFJxM1lqhSy9+SjT6W8pfnGRYjAj4FH1sMIflgrkBI/5bkgoVakVGZvip7wlTcTSTwQltNGrBLzIcFPq6CaxXuKmp9oS5ZIKG7JWkMrWU2ln8YHam98vmZ/uXUEV9U7wXq6XKecUWTKbrLqLhZ2fB1Il9dy5Mq0PA3qfE4Q63FvknxyCACBb69RTTi62Js0Wcvaz3io6mButssb5wcJYO5sUYr6ctnVXY9KZgqaq3lMsn7uUuD5qdDAAAgAElEQVSKkHZmubjYAwf6zQ9/s0axWqDi9dnAY9eyyUHgsb7vKo0Z1mqpK+eETR7abjGw1oseTgv+xZqCye/pTzagDq6/wZOXRbPOaHWhEmS6Mm+VrPL91i28VmmSU4VbKPkiuWt1YYknX6TGqqjl4sXjiwpf2Mzk7ZLWtWLsQliWtyhZez5Rsp1hgPAhTC7FyDCExb9l4bV6U2xsg4+S0sdMwqXL8hcKcKrbFaM6dGMXKwzQYi7lDi568M+zwrBB8nysVaZWXyr1fVURG+cYN5feyFUOLZKEA7FZgjE3cfYgnTpNjV3U0qCUJfIFtj0mmEuX9jUsqmT9uabVunC1ZC6SFlVLgIXlDL1YoZqEnNVN1N5h6FkowNzb8zbZ7iF6frhv4WBjMji0mAkpdQlMLkqo4+86ksx35J59dV7RChGlF38Y0sdiFy1X4xcVXKuuQBiFAX4eVa0SgjxjH/MaGYpt59jHpDpMejCs2y1c8ZKvU/96NQ/gVzp2XWzkLVScX5jqStQWzS8oUwYZa7ZFrB7LFnSNQIzYy8UlzE2Ja6w1gQok6Xm1MBBVHyejDjmcYnXkpwxO6bOqUGZ3Y3xh1OmpLD9W+uYpClH0J7tSZ9GfnLMW9IzWEivdpaiEgz3+wGvJVmUh6teZoMgZgLuI14eDODm/bpCPJVwtw0WV3oSiq2DspBCLKzMOVZMtkiPVcDardwQGPPZRNllx/TbPpN00Mz/JzfuBSfjGDNLRMMbF3XwMvtKTE8bAjykckns0ipHJNimYKlIrMiVU/ypDxn2VRFRdkrIChwinzxV+DDKp00FlLiItcKot/Ikvlbq/qpjsra6DuItaw02SW5CowD4/TavltYZ6J+ewcTQYCFzw8QxBqcNiiYebrrD17EsdJXcxaZCy/+Mtqrjm7/FiXwa2O8JnGBFkQgT5u7PMAoFlzENU74Iry4ULwJJ9QRFdlXmcmpOf8DpRNabLYguab7xl8KjE0kZcLhtuxKEou8gvNA327zpjWRXuLilrF4tvTuDhwjmBzEXPSytBcw7wMe+0j6cLRUr5JYIlTY5HWDe25isdusMBzKnDJljc8rD5RMoK/JK0poiruFGypaBA/6OspbjkRjfm11uarrQ0atFqxWpE9pXrXw/WtZokm1TEWW+rYvfNa/l1rag0icDif5NNWDISJyXJxzpJGdZxecWIJHOype0SCx5N+WDlJdvJppJV/vCnwbVgUcwXdbiOjVDljz0GU/qScEHy5wfgWDw/RYI1ZRvgVbSkxi4x3UF4xVitxXblxxGeD3DyOjYGV3I/F//bAf5vm+MedWSZLAXK0i3t4mkxDKqzfFxhoRNft06/s6g7znOGuH8d/pZaCnx70xFTQXVsEkOKPIOlRV3lsfvAeJRUJOajUL+oRd6idLqh0ZAEcyyy9dWn62BjU6AFxYSZGqX6oLT8RxWeKc34VbwyG1dapSJfHlGKa/FT1Kf8/HWvT9hkB9AyjVpnau9EGi46EWzSMn0rdddaPwma0+6jusasWYB8TvX+G691VK/CBxiMkg67fyH/7N+y8rWaf9QBwpHU8DTZSfMDnCuq4CJeTpFVWEbMNVdRCtrV2y2KUf1ulbwOgpzVmiB1W8RzMrezxqDJMsXJruGk0kXTxwq+bMxNfBrG69jV+LobrqtrULZtqTeWxKVoAFLvkMZVlLGlxdlcpZmLeLZbXF3rG+3dRO1dPzzO+xYJ35RPHo5kW8HeXAPzwvjWGJtfEEay2OKocmF5Ar5aONFCHfGUze8sW0V0C1sar+RoEFzojjIrAPJ1vsCa9PkMdW1/0GaMY7ed1fqN3dd1gHfWQnc+DGs92opzbFeBmQ0fF9p5XYXmoe3UvdRF5JeWDGNWW6mI3aZvYHYn5rcocx0PPSdfLRxYJW3AV8TysSzfK1XX3M0hsSp9gS2Wk2z1US0/0yn6/CoT/PiKDq4P+fgjNvWTey01Xx4pUH3yYzDcB/FMfhqlqCZZ5ljicqWg6D59UbFUk6OebOlU67esHzpbSoYfSd9y8vXDJJMgMUbkOPd2Yde72rjmCr9dsJj24Re0FQwEKzmBBQYf86FFRZsU+bxTDQSrPtyMtSU/tR+kWh4yBbVPzhpk5MEttT4eNSj1+VgsrU+XJXtbUzBBm3Snh1xU8a3lANeTSvS968oGtju8ZxsRLE7A2c8JY6rdGXBGYMtMf9D1EIAl+0JsA5kaLV8Z3dfctXdL1Zk8xNIZOMmvjHqUgcUmpFHJORldaI2x1uPaYDXVr8Vdq7pki1ZItHTJ6rMhsbXU6/jEFwoLpURpvJaaMqjj2uOU2KIyBfLVQgLxIwBfI8HjjIV1bX775Gx9eXsDz6nOpVYHiT5hd73ag+DNtbCyAALrII9dSO/BsKWc0p3lsX6mOfKomdoH28jcvv5X+aFkee9Yv0Wr1TiGTgawwsC6WjPHKqp85pQ63lhfnZsuxYwJvd/0uRDy+duFXPnwIiNVI5EmI4BYpOrPDGKrG/MdsTBxSlxa05SFHXMTV2h5wyEGO6TEdjj2TKLKVrA4ChkTLE7fytGpg2SinFjOIEX3NrVYv3DLCkIgnv8xNga/8J6v96KjMvtXl2ztWMosRyF+a8ECq8PXBUCWfyxTvfzGmp5teTP3XkKBmhr1TcVI+YhO/mqPtC3LWDL7YJQMIsbqUYqq88fo5LWGlT0CX19mKcsSywUrQRrmHPbJBzBz+6msbiEHS6Mk1cJakrdPzn8b1XvCJvv8x+Zozkp1sYlP6EewuZF20OV92o2uLTYsPQppi04UD3YrGIwlep90sI3UMRRrVEpgLZ0PEI6YAkJfVN9duOsgvHH31rqIbcDSVZlrzOJvCRoDG55V/vLM+RmEs0ZdVI+o88JbhrBBvOqbXTKCxe7aR+Sug84rb+a+0kV1khYzW2FYSXKzGFgjDU5Gxb5Shmv5NzlG6SvZlkaJsRhxSmBRjSSpVax98rWyWea9yvI5oAWgrD3Wr0uRhI3Wi5Ky4dCSWEhcQsDieLcNe5a0Tvfmo/eVfdrCtgy3x1OSKo5IxTrPFl/4436A1O6K44lMXJFLqcLqVIUEs0KpadbwlA//qkfCsWrkZ5z2xy7UqPjGDVPyJr0CtA3bXlB18lGC3YEU1Bjckgmi6k4l4opWGGvy1jj0qW1XC2MsQU+f67UC/bqPwSAV1KKPs5aIM7MkI8/zWL5Twb4ugtEzNpggZf2o2LjSrmhwlm37aoq7J15LfIzkA5PwXdCkl8h4mMDwho/SlK+4udcoei6x/vPnA/jBbPx5XMUWWZYRAjNuvX7L+mGg37jLBxoZPgbL13J9frbqM5reHoj4jR27DhAFnHv7aB9ZVhjrfTgYpE8jvrb488FEq/fKWBg/Je9a/V7TaLjxhdG1JTwrDomDuoKPkwNfo3qNrZYudhSUBmwtZrayy+rTl0460qMuqgQGc4CPfRrY7sCec0SQmiZdwTA6BxHs2YL83dlzLPBk4DEoWgFYsi/ITuIyl6cYF1E1928XFyVbQSydxDKWiBsZIzOWbjGwRrMhoyvw52WtF9+SlHwBxq6DgSlZDom1CPhPKGKNrDy3qtWoZDmTy4y1+mbgB1TsZNUir6luUmwSlxAIwtrYwoeUWEHyqLO2To0JKe2PVap07dYYu3GT9PzukZXXGDchUFZpJug9kgvNwOGstwyc+l9lfErBV3J29UX89SsYCO2CNQ0B50qlQLnKSJAhPFckn2Sm2EZfCYgvwKzr1iTHmpwPczNNCEwxOdESkIpe3vLMY0xghTtjBJqmW/Ztj8ksek1l8wu3r60npQ2MwS+5/+v+dVSmnVpPtiY12Ll4Tn58nUNR5SIT3Ce9hJ9YRQAKsRAo6J7VoxGZiiWW2+9ajyU48UdJEfbDRcGxqHJWHssSj1zirDLPnDm/BjQ4N39HkZ9fup7sU3Pd6cJl2cACfefsrv3m1FW9ane1JC9aWOYJmxxozeKmKk7ZgtozH7sSzO+5SeN0iWvO0Xx6k75CTfDzV7z2hy1xUD9VXXIUrc0mucLgFDFctGu1BaDFbHyP6ufvcIBwTU7uktmEvE8sEGDs41Y91NHb14Vi1DGSLt234fVbZwlrB1FbBNWZ9toFWxi5ZWRIfmUZW5mbOHSWiWojDdpNSBaukbfRVkWHYuzCuYLMhW9RY+V0lW7Ru9rbOs5xTDRbyffcRkboBPAv5PMzupYpSlo/f9PrPJZBTt/8gnlfi3HB0nNbTGmbcj5P4cGkJmnqq3X8FtiTLXKJa3beWq0L5oMVt2qonzoywYXrwoE/tLuUuavxe1RNLRWXlRP0ZQGfVU5+cFlhOhkYdmCBw0d/dJvVukaZFYok5RwShbRRvXssNnAdWyEaMzNFMhWpBp1R/lNrOCLQejAda51vpZKkYkvtRVmGgLlea6z26nUll+CkVss4dSrLH9NI/+lJFfsdx12vMBomccl7OBmSFwu7Nl4riV2JFttQN3e3+/lFddJLTGo2UPfCNRAU7TR1mAvLOt5CsxljZVkFcgasQbPp+q36Wn4u0whCEk5y6PdRTHqGZLFliXksg1T+DEuy+Y7CPtm3i2exHLf4YC+2OKdTTebCR1Rc0Zo3WjyD2tt6bhI3GYOMmbgUS9cYrLRFx3RixBd2wVbwtIGPSnZbPzCLm7MkRbUna3SJTX2XH2S6GoMLv+1+/g6D0kARFuewvsvqzZdWX+gItOB/rF6Xb5DObo2LKr5gR7ruzcB2x/bMI4KUZXGbfgQb4GoRS1gChqYD5e5seFJg43qRHKw/g5OP1cdaa+xJIY2CSZKmYgSyWSxwGIBa2H8gjP/RLtgKsbQvGG7EpzF5bRm1G2nQbkKycLnZpotvGVBD/8r/6w9MmaL4qgqBvC4UGFSpZfNCJvtmxY4ZLAhotNVfnrO+1TC9OaXjCSC1TpKPM1R0QYExxHXJdfeDPY9L8UA/onYlyVikVNGQumpvLAxnvcVMGqbEfmRJSouOLdMvE6mFMIEmFAHPkq11N56MTjLSBk1b4eOYs8sI6b7aKqBMrjI7qTIXvuqTD/JlS3WH8GQtGQn9r7YKIiejHF/I4FrB8QpGO1RheXoRiOd/9I1hNZlrVdS5jtSJLNMkXx261i11e1+etvEHEAIhVxjRfLHxdT6N5ddLnMby2inBSKBATWXRiO6Sz9GfatSjDo3Xit9mhZQrOwQjQEu2/ALB4Pf8UVLXzhm2a7UlIl1/m4iFZ4d5ZNhOZWMXbkdRkFk9YrJFwS1jVbj0hYqb7JgV355Ntn0ynvf7S7KEuYknbHKAqFuH0JVg9hlB6z4SqM//mCFW8ZmNX6OuLX22LHgIKoo/Gt2jxdPGhVdJsUi4owFiYKJGTU4/qzvqjDrmLgmuuYqSEXsvX/lxqYs0ggtnw1s1ymgDyrayhBmf7DNs55+T7WVuksQylmixrnYa9O1k7Fpx7FYblQZoY4L56WsOCmOqnJVu3J25cNplFyl/XMX6ePP9Qq7P3rSFOXFoCwFyu0/AON1rNK/xJWl0PTkxaVRvu2KDRzkaECvWFRTuD2q61sgb8NQUw24bea8e1KWP9pIrEthvUcH8pWCqMrlI2FojsQ3EKduGf7F5TD5jim85bUpyOaXAUBcCHAt35dwWluxuV6Ni0/VT1Fsb9abARfuV+tfrrxaqvUkD8KWqawyBS/QrGq7l8WZpQZbjnKTaYt9blWx43cY628tcrGD5mdr7/0rGEBtJMuWQjz/wWhkTtfhV16ODzBZnG9yStDo/cclqDIrOKHq/X+XXqQbjOcP6bX6myfqh70bia5+PH0G1W+e0PDxa4u5m9egYSJziI5pV+FaZxwK/oGmrQXYcWNB2KJIXFpcuJSpb8vZ2iZY+K8HaDTeuaW5GFhiz+9g6VrdEU07auheWoHEvQWlMxmJj67usrnzpmRdVYoM5RkpXBrZHpGceEaQvYqo9Gm2BzC7CsV9oIVoxQ0Fds26xWOAg8wrCOMmJpR0Ky4VFif5E+IRrBT5Gi3W1mw1ZPICGxW2fnluE9C3Kx8t1dQKTk8fqNW5SYH41WDZpf4xrlD+/jSrZC9afxhrbsutsFp8cqKO6/8nL0G5RvUBx7GUqgDY2W1ekPWtvSUHV/dzCWW+r6iK5nShwZPaPigvrSm+ZOSTFW6fPTLq5WDbLBo5ihvkRIhbGTymutPjGyXDKFy+43sohatoTSGL86KKBpM2o41RvUbIio7TqPsVqXXijUcI425oyL2EryZ0xLGS11e0xfGNKax1ZHmIlRV1/OUM2kJQknygPv5rS8XV1Ucs488od+7Z6WFW3XQcrbaFvH1Nii/Su5vyzzMAC2Y2S/sS4RaTkJLdMN9b0wE6wnV5M2rzbUeTPBZzeJ1s9Wb6fYckDQsvEqnoAHzdfxu+3KL5Wt4rvKks5YZNjUH3uG5OcvQlmfFCxYSQztrey+jMb34o034k7aZCiPBW7rV+7ZYqxoUYkaoAi/riXAWLAriFg0kW33kPsG8BwPSmSj731DD0Wb9cpli7mbHirlo65Pl/vul4/sjWOGu02uyQ1wtwkiWUs0RIottNgYMPxx817n7jFUsUp9lnPmCJWTjcuZ62zHyXvhzcJcsQnH/6t5m9xaCt3jWNX5y/HxX5sSNl1GJl/8LG7psXdf8lSWGzb+VVT+V5/cU/mYQ8GJveVxuYXi0fKGIEAb9koGasgSGm0uDE0KrbtoPbh4wprs2OQk+mTsVNvAidbsULi2NS1rgczNiS56FpRkny4OFiy8jTqUPkQeqi9zEUY8SazWWaXyRuLEyf7plCULeLN6tSnsvxiZXVyo3Eha/3u4/iMmdPyxx94LQc5eTF4zsy/boXKj5Pty0GZkuOvloxWKDqp370nWkZY+5RtLo3YRIMU1zvmljwrfz742cRvK1rI9zjWDwNTiT+uhiiuOk6xu/RZptsusyUSVjPXWeH3m2mZ9Tva/nKlOvKsINyvdPI6vw422MM6BjkW7AU2uY4wPjdjnNxuuBmEUcMDFPHHdnbigMga43r9lEYzfQng15K8dsNu50Gpg+kukqs0QRvXd1ld+VKL/TueVS4szV9hUaVKW/osxEJYvWB9y+8TVyCVpUcce0QgpgpM4qgfJ6OOYKzUxyWrRrMw5qfhTrCmYXwgMLF0ACT/ETeS5xN8axl32s2GXIcau3CzgEDsNT+Oyeanu8n+moKds66DbY5KKtGf8/pm5q7VbZM3Lkk0BvBOBl2sEJEuadFO782vuvv8h+sWxpDvZaq33dLQXK1N2i1WGiMdW6RqN9bHMmye8ve4L5FyTgKfP39++vRpWdvfvn17/fr1snvtd929e9c4O3VlPn782F2f/GLumNoDruUyxwaglQuN3NXNVcZZLO3Pnz/V+zYBXizzJtKes9JudaTOJdOdqxRN7R49ejT3roX5jWuIQS3v379/8+ZNkNjo43It4+t81cjDF6yzq4TJpQe/Fq4h0D+BWR3BnwVoEaR6pORw3bt3z12PXcgDj31FekDAqGWFmh8/fhzu1aBjH+DsjlFrK7du3QrEM358+fLlpNI1mrczSyfn5Fa5ubNRV3JwccImBwT4OIvAH3/8Ycn/559/bjWvTK6uyoHI1C2SF+T58OGDZTKiPBLj27dvBVXkb5l0F7pdGrH723x1Bd8eY4AYGv7jxw/FD+KZ4aD2Tj7Fydxe9pW/2b2sBO7aNYGk6+uhRcbuv7Kos6RibrKydvzq8oOmRlVtUnz+/Ll/C9e1CGi+s3yFsIowCuH0vC9T1PpjroQRn3y9mlSuY5w4tIxt8NVcAl++fJm8xbKSNlnIVhnyMfyNGze2Eqys3uApjJxS8VJYUoA8EMF0i3u6Xb7o4uIiWU6c6N8YfxundDIexYL1mRIs2hQ8kcwHYEOrJ/cCLoGTH2GHkmVyK6zNzmrFpDx5FzSrrl1nHtNvXQ9mRBT0F+NdxmysFsagLi8vJ5+8WBY545IzKeqbk2/gaGCSbJlCkl9N9nr/rvNYvt/qnV4bPYO8+sEef+C1Ji3WOPvu/CE4ip5UNBnmEshPH1Zbv2X9MK84owcbCuGBSB7mjr5VvNrnigoGmbciHvhm+LC3TXCMPajzoDSj5d6+6seXnnlRpTerqChPPwZWsVHrFMWIIM7GEWHQCEH+OpbZopZZipYA2j662tMWbUW2iKd1VC0OtIATl0ksHTPJpFjU527HjTgU6190svi2fsOpcQmB/M6E/F6gJfWudq+OAsjvO9KIUPDwd1J+BfCzXt+Tp9Utk8WSYRYBeUXLS1uuTG0VaGEMk1FHwWYtJ3Pdi0kjzHuMusLsojQZTHIPrZRu3xu5i5bmheSstzyfyt/WHZvrbusM9ijbW65RcLWze+b6XDm+Dd+ttTMkZ5LAwv4iVx6MfHqYqsWUyfEyKcxk4qyJd1Da2F7DIFv1jwsJV5eHAmMCfepIS/b5SVrckCHF8oNsY/cWp6vLl21T1gLZOhtGF2oZXxfbxuQm8vgWpcxaAkiWQCIEuiJgD3j0OrQLmeQwdYJtu4YYC1/H/bZr5molG+NPfw5lfGtiaIJ/Y75Rs4r1i9La3+S9iuHXeWlfQ2p+86WWkJavPJ6wyb7GuS4gIH9ujG3yp3IUVG28JemLmkb+9smIni74j72NLZrMpi0aFqW8evVqsqhGGZJKievy/fykN/Zv92/00+PrWcXGtytFy5UuUElmUKIWVeyRz1ghc9NlBk3tfK485F+ZgLGXrSyVqutTMHsPZW6yvs34NWZGWHk8vZ662iZFX6rzXC9cIawCSpPx/NjdetEg04r79+/nAzCFXrLSTAlVvsKhVcFIIQMBy083T+5V6hlmvoF9Bi1jPIOnMHKG1bdG5JekAsFmPfOanE8FhRfvGAnKOcNHrfL55yjp3YkCw8gEYI7hrK2T7i7jhUWA1V4LMco8ZMv3mrwLmlXRfjPr9PzknsitPHBBB7HDt1jyUNp5VgstD77zwb+dv5/TMo5YZPPLnHV9KsufRabPzKd9/IHXmjRI42jlP6qY5dP8G/PCzCo2KApFB0D4uJxAxqhWW79l/XBSj6wfTiI6aoYeVvhjthhkzMRPMYYc/i3rXG8uGHvbBkUbFeHHlrOiR//GvGnNKjZfVOffduJLLQsXLZSy+aJK5+axXLxODGx5Q9YsgRFhoE1MtabV7aUujePaxLKmtMZfJtaDIT3aXkEwY6S0giRBFX0KhhsJ1NTtxx4W37qFg2BjBPI7E/p0SmNtidO1o9vfFRNnUEq7kzHym0UDYfrc1hIIubuPGa8Yt6XRqX+qaHLjuqxUmwRikTZJYS/TLOxjr0DaF81mVddtZs5661Y104JV3NYZ7FGertvLseabjZrbWBZPPen+1mIh1S+f6z4JaFUx9vIKHCfH9eLmLIm8k7tsiyXhRgg0JTC5ZWesdsXr7TrgWKVDevFAYHlslq+69bf4uiRhaTw/L4rv0pTeeARVfC8pENg1AS1nuJNo1HF0mmfr5lheUp21HtRa4L2Xr5HCX12dNZmSY7S8O6ol1OLXtCxDbfE4XqC7ST7LF4xO2OQCRXBLQMDYCzQF3mSROl6bkutoGvnPGiaUWZ4wQLr8o0UpeqN++QGRy0UdK6HzAWIQ23LOuFz3VpG8VlMtgc2YCkjfNQH2gLZQH3OTFlRnlZkc3bTorf0o62wEnCXt8TLPXctqQWBytpI0khaSJMucnI5J/k3i4VhaHFrMhJSYgOXJ4L179+Ib95KSP2KsB6dnJKlzJP0nzhoZW6yg2sNLCTBrXI7n7PmGz9ormS/q8N8Gw+LkOJUEYlniaNpfLL6oz02x+b0ZeReU1MXxEsesq6lF5TG2s6WxxiblOcNqoX4SddL/a1HL/nJRkmQy0fK0SLK1+9HWMWM4pOUnVbC7xGA8HZP/YI8/xgw12fwzeK1kwycT+3/GgaInlUiGuQSSPnPl9VvWD+dqbSw/64djZPabvmHAuRzaaQ3SviK3HPK+Spj09mpOclRq1MwVtvMVS95/UFrctE1u7MGXnnlRZROlr1lpDwa2Znur1MWIMAvjaWOqWZR6zmz3EnrYsc5v2Pu4tCXb8k6HbtFS6go/lEgs7Wun1jVupBbJ4nKS05yVF9+KhefGrQjkdybYB5et5M/Uq81R7m3TsWw6W6bdS0M6VtUOkM1OYzpakm5/ziVN2TMXiDT5wo6/ta+g/Iq3sJfJDlOrakmzEcOVT1W2y9woJ2e9NQKbLtY+tKTvb5Oqg3uKHZlatHKfMU5NHSrtEuv53VonJxd1CTx9+jQoUJbT1FaXvHGRP785aAgfIbAtgcmHpmPiJZc8xjLXTdc25bIJm+bb6y/Czmo7vi6JSxqfFdgomFnz4NqkzCRCYCsC/htoszpOscD5ZYuh2ORcvbjGA99omV36alU8PPfVHa3P5udfCgyKZ1sq3PIy4Zpj8eTWBAms6XOxUZ2wycWsuNEnoHOsLM5Tt7T7YRxfnuA6fkbVOvKPawxECj76R14GXxV/lFIsTngTjahRFtl6HiAGvRjPGfeDmWKFFt+4be3FYnPjcgJzY6rlNRpL2PU+Kr9D+T7K2PaCbJbh9TxzE0Xd8VkAWk/Tw9StjtQs0Cm3LCEw+YtQmv1t6/20MSi/xisbLl67XoIuvheHFjMhJSCgTbqWec3kRqWg2K4+5htoGYU7aU7wFKbRo4Q8Lh/FXEc3y4qUuenDdL8he78OXuMUurKQyRJttusvxjc92p3PtcQM8nMfe59aIkPn945ZVxz2r9aQdrY0V+OHXy20LM8u2eCUtxmLoi0S5msZ+/ZUlj8GYV/p53z8gdeatNJjPONA0ZOKJsMsAj2s37J+OEtl+cysH+b58O3KBE5rkNs+8shoOb/okbmxylfsbXMYjxGUuuZwYSRgWbI46qKKERHZzkOAEWGurk8bU80FdYD8W+0KVq+0xCcirLchtCGhKWpi6TJNkRwAACAASURBVBZ4cSMtqNrL7GHxzS4tOfshkH8Q0G6zR2sC2kwyOTnSQ+FZv1VZILPlufNQbLtpWoHYh7ll7Ml73EDlbBobTOrXH0Nj8dZMyS/r5T3GmnL2UNfYqyL9aHM1Spz1thrqfiuauyfYb8nkgO1nrnKt1znmhjgn7NhVUO+3EEUG+vPll81oUcNPqX491yx9AbShVjvC/RSuIdAnAf1akeVMlqTwlt9wTt5YJXHy6JaxWnQAebfdE183pjWly97so79ItjtFPiMkX80ioAUavdA760+36A0rDdD6Mz7YmCVS/5knW/39+3f3MwuitI6jVkWT6Fi8mERkz+CvfZTN3RRF62Bi9b6gUnUxpSs2CNKNH/UQ0SJP/qQ5Y132bJbDmyxiJ2s8YZOTHEgsI2DsC86rl9VSdlewcWGFQ0DmvpLaaFixTDFavDhapqb4rm4HCCeqhbBi/qZPhpwwYxc6B2Ey4hq7l3QInIrAZE9hbrKtPej45jiKkI8tPtZ52+ZQewEB7c7xY4NkCcaINHlvrcTJ6ZiiL+OxNcUi4dCK0XGjT8D4E1C7XrXOT9zyG5t8Vttea+HLn1FqNazRUWiKhYwtnbuvY3K7m1/v5FjgZz75dRA7TY5QSVwas/I9ZbirnSsINlQkhdR6/rbz7qRUSsw/aPB77lgJh08fgzCWvgIQedFGtVi6kl91IwiWtawVVgs1j7MAaacOS8mSsNF8c0y5Y+m+YTS6tgBpVPVeijVONoPBd53WNXr8YemkfgMbGXAnXstv6axrP3YtC8YaPQR3rUDRDgUXywn0sH7L+qFdj6wf2lmRcwUCGOQKkI9UBXvb5mqz/6B0botOnv/kiyon1z7NDwgwIgRAiKkCIGf+qB8G2/DBmfEVOa1KlS2XnVmzrduOG2lNeGH5PSy+LWwCt29FIP8gYC+bowJ6CgUtj5Aa/VimL4xxy5PeHd5wdPYFPtK1TlTIm7drrB6nlv06pith+YVE7eQICPYy2bXpr6q5uxQyrfN6u6uxhwvOeutBC+UyaNQsv/mvOxWJFh/cowI22ZMUHzSQh6AGfv78OZ+Hb49EIN7ktELguBBgLPPCArkdAi0IFK/3acrUQh57mUsivKdPn9orWjNn7DfwdT5//ahCsPXW/3a41vTp69evm88nY8FIiQlIm4paZ/1po6EiQM3V9aeY+devX1K3ytF+8U0i2LhRm6f4r5QYt9Evlzm/bDGUb3+5cbk8xy5BBu8W15acviQ/qd43dCK9jSwF6VpdbIn/NAYVljXiukqcrFHvQJZNw0/Y5LqqOXlpxh+9UXy4/uqHP5pITasNKHaTiMNm+72ZnMZwYn2NZGR2X/U8QAxCKpi3KG7uMQeOQMUL43PEijVSFAQOScAfTVYbSpibDLakU2ziGPjq6kqu+JDGRqOSBCZnK+ov7Q6aSYqUTNQkdLLnbr6Wi0NL6o7EgIDl0fzmT1UCmWd9nFw5mezLs6prlzlwj+0ewVimP2qm5qFztyfKcxptSfPEJWt97bTQZ8n+hrPifWb+kDHWTKP6/j9773q1x21kjY5mTQJ2CmIGVgpiBJRCMBkByRBERkA6BEsRUA7BdASyQxg7A3/7uM9gYaG7CxvXxmW/P8h+0LhU7SoUCoVL3xW305m73sjoh91Qi7f2iQgXFW/R9Cx1GoblqWjVOEbGAKdEvmR/aY2/b6AMdkhqjRruXpGGC+POXQ0l6YZwWyN/R/Y4mn9H4ePpWv6IisBQ7GhZIwNpB57qOwbleDX+GodN/+VbCfoSFiUCgUHit8EE+SwaxQ/PmNyl+JNBLYjcoaT0bghIIbtBPUVDUWt/cHFeWGzNXbTF7O18JZQv6ZSWALJA2c2DKgtIUCxUREAjQiqY8qlSEZs3PxnMbMQgWifX2TGojRnWa4TMAtXKjDwoxEGCbw8ioKazEVhmc1SAANaPojsuENXssJuUXHcmF7wCNvXTRoDZUIQacJan5N4Gmwb31t4gdGQjCXZ1NnqwSY32rEZUDVjt3edRyanogByVkKS73krQe75s6nbeM8WFev/InqRovP7MZqNdYueGlDIgAnDpGn1l3WfWHoP9nJfPGqQvYVHiUAjghGe2ombY7eq8k7O7c7tw9KeIcsrWnWWHuSIuJMKk8WyiEePGuSxcAdYhsnAmTClPIQBxQyvwfWZMCHFTFfxDcrXjKYJ7tttt5Yn5MEX2cNMTsSna8k8Op96XfckgOhEmgOWTUJhfZmcMemj/+SYDVMbsckOWL1VIiSUIkHdakd9tK6HEL4sFTv8nVkoGdK7OrqBPc/YzOb/AFZnZTbQrOOwAcbAMm/nx48co++gU5UNStJVohkYKFm1XGYTAwghobtJTuAj3BRdjwaxh8OoQTu/JptqyEYBH5/sGl5lJX/SybN3EKCU4Go3IT91Gs2uTQcuGbvmCzDRh6juFox9ymMKLhnn0o5SwP+0mvOS1DlEbeNl3EMiKAo48HfbeXZI3Y2IQDMmTCxhnYoxNF1ijDgCIHHZTrL24Q/apGdWPp9kwxYzu8Q0l5bQFl1RVSeaoVcyrfJBoIbmJuV1UjfRh/GNLeYBflpLmX8IyfiI5mG67/LG21crTT9+NYdZ2o63UWgSPNmRkkKANcHZ+NUj8VvHDdkqo+GE7bFVzBgJSyAzQViqivW2p0lzSKU0FYbH8mwdVFpOm2ClBQCNCCXooK5+qEEAVtxHgbwwng652c3r7CAIyIz1hHyT41pNltVURAWNd8milUdi/IgvnqtAp/NnuOQNSwFef/Znk7oJht7VcojdLIjNBhiYEG6gaccecRI7qbSPagmptpdVeJgfX3XaRKsu+rpVZHnTX2yySakIn7rkoMQ1PDYE48J/q5TBXCTSBWJUOgECfzV6Mu2CAUdITjWr1SghURKDEkNpOakUijarIXcWXNRTei3pZZ/VE2bpLSLFPHZNG3JSP43M4uoD73b58+fLbb79hFapbAPSSMCWOgABOr0EToBUjEPMsDT3Xckg3PvqBi2cRm7H1oS5rYG7wAciPxGgYoO6CSoZibMiygYZe5SFA2mroZ08TGswRSCLzEHClUicXqfldQ/YDech/kGUDgxfG7hnFW7wKbh26a6KPvt21rnQhIAQaIdCza2tugklx4KbibgKEqftfuNxInVQtiQAT+XxkdnZJP0MJOOrpEl/SiUQZtDtklA4EmGkCeV/MmHhGFz0bTdPqohGYx6ZLMP6lcgYXeXszMHvF+sidRsGuYvupLnozYD+/qhIMuftCadAcM/AFRcifIIDJmad1TM2FeQr3ZhS2PkVxw7AEOtyTnUb2P7Xa1PwkRCNEC8muTU6HScaDbPwtciS1Qf32z60034Zirrfk7GmZ5Y9UK5San5T+CFaLJNXONuAax0FwquBS89uwuLfLCNpxtNXDOPHbYIJ8KYV2k5fL5oxEhhLFD+8AHCGsekeb0lsjQLpkVcggpyRSyCpo85UEi4Z3BRkze1c2O51x+TK282XTcy7IUHgupZShECDDFKQFy2Pt2aBKHs0qtSQCGhFKxCqfqgQ9lWUQwCE4cjDCnoSff/6ZqVN5hkJAZqSnOMYJvvXkWm1VRGCNzVE+IF+/fmVcwaYbqHx6oggfmTUl90Gr9czc9dZtzGKcH4bgWuAY9WgvkwGO/+pSXtjcSC5r+lUt8Ky73iYWImOebPaYcdeo4cGdnalfMMZ2LvgZBi96tSoC2Aczha8WvcV5VQGJr1kQwG1Zxr7YKBd3Z0iiBStmKBmz4DviQqiKxFSvSrYuCikOKiMMh9A2BoU9nf4oRNtmgFbg+r9yv3pqAB/ZgmMjJtfIxif1bckgmNpWND+24pFnyVInfdGmyQxRuC6DSkblG7JsoKFX2QjAmSGdatxvm91KUkF4yP4NBRhM+xwOj3bSgIvU/EFx4ydz8AYn6o0aHn/VDpxs1hC+Y8wswNdVRNkgq6AQGBkBzU36SAcOKqxocOYBgwKMML+DvA+paqU1AkzUF27eOME0UMLEcMhZZ1N4ZdCawjt75cxetJKv1zyOT5TB8Tc2YeO7vyiGHt10iGRmjpgEZdMA44lRHq3gS+/gBYM+9tvhIyiIwYLT7Gof17RHCAiCIdn7zJihKrtyBhly6j2sekT9gcEXdhkZFeYxIIJ9e+qDWEEwrdZwkBrgSs3PyyJg8LIgY/MvCzKJTNdGPbWQvyOJwQFlSWrvWrlM30rzLxGYNHG35Y9UK5San1cDprc2tVo8qXc524Fz1yKfnkpban6ekgUEzTO7TM6h4reKH7bTK8UP22GrmjMQkEJmgLZSEe1tK5FmO0euhCqVTUWADFMsHFRJRUz5V0VAI0KhZOVTFQKo4gwC/L0q3e7iYchWHhIBmRESqMJsQwXfCnlR8QcRWGBzVIAec4IPq7HdNhsw0zTygFXAqX7aCGC/jb9r7i4zozB3ZZPSGWLQH2Hbk6ptkdnYrnA0p71MwAGSurSf3TSqhehL6tRdbyXoJZdlDEpypbkFyMOTRvUPBqYzBuBup50NxPSqPwJ8CKOQtugYbNc/lHGwSdXbPREovBt0hNOAzN41Q7iFCBg1V3klW1cFRlWyLQKwUYPvUW4tmp4X45J7HeQa1RX6UKs+zDnGg/2nLvFhJpvkhxwPRjZkua4CqzaHAOnydXNcg4ZI8hw72Q9JDWEW0G6YY6YYg49oQw0Qh0q8f/+e0Y0BKWfIVp6VECiMBK4ERV1e2hntM53bzk2wVIz7g/wLWwEObn5JcnHPeCplUgQCj+6SiweXArPpGWHHqgzapfiUCASwQM/g8FRUhKEtmic6Dxr29ijHWhDMSZqHukrIB2xgiiKGqsonQVCqDx8+4HI3DPo4q4/Nl+MLgsSwZ7bgttzsfWZBPZcsNFU8ZlPsaD6Aj1LUmb/cF+jXsPkzrBysQX8QGk2lkzrL2tHCYKJ3J2ImqnlXlkknBU1Sy7RI5llM80muZ8lGdmRmDluF5aAhkjyy6aTa1rZaJGJGtnIn2ai88JUEXQjgzsVHi98GJvFSNKPNHRh6FD+8FCUToLgsqMQFENgzoE1OXhaQb5SFIBxq5H8qcF19O5/BY+qrkZ3SVF52zk+GKbYNquysG7vxrhGhUOJ7+lSFoKl4KgJ80AmjG7k5IZUG5JcvnQEaU0RmhEGpMM9owbdCdlT8QQSikbS59uRgQxGzy4I86FFFLsw0jQkFVyFmq0qYDUXwBLrFiPApUwb/Ec6Gay8TI6m76562jbDprjdGbQbNE+3zNt13ncEu5b/tZoj9Ro/njI+ZM+P6uSGlzI4AH8KYnVPRLwTaIYBTH8xU7Y6A1stad+0G6YVk8OsWQbt9fsrW9cFZrSyMAK57+/Tp08IMGqyNGdgiAzEGX3rlI5B95tCvpNYzuWWW2aFVi6SgHmayycQuXbUbsux410NdBMhv4MB1b7c873MUhJW6eaQIRvFh3KbjOzPFGHxEG2qAgHZhBZ00sGM6MH4H0bMQEAIZCIzZtQe35Kk4w0mAuxsE+jBcYqNGalXKvwACuOAjUIZLpkbrmww92EqFa4wu2emTyBDZhxK/lcUMms/aXM/MviJmrjEy17MrWzAxwe60pjuqNQkaWZnPtAXBED5A4VdF3rHVdM7ObJ4Zczg7kIweIInuq/YlsuRzNMoNBSNVsSI+wQBXa3e7ooVORox77zK3eyB3M7agdivNbyfBR2reavlDVquijjX1lwrplKALAdy2+GjxW8UP26nimBOu2UM67eS1fM1SyOVFHGVQe9uiEBkZRnZKDbL1KkCgRZgiaIL5+WBQhSFPeXZAQCNCiZTlU5Wgp7I8Ajj3FKy2GGV73shjkKFXJAIyIyRQJdlGC76V8KKyjyOwUiQNG6XIIaPbiSHIl9lPNablfFw5CwkYDXly/w+ZrRAcu7j2Mtn4HG8vFQzQwctliq+XR3e9TSzTaJ+3eWO+FWzUUNi6UTPzCpshmGx+nsvO72fQ83oIIHhRa3toa3BW8uxbY6X6+yNQOF7wYcSmrJVbg/773UlAZOtIoJRNCNgIYAf5IPbKprP6WwW2qkM6WoVDDRO4QJYMnz2omcw1c/zsckOWR+sCi9FDro6Qe25KwIFv7Hdn9NmeoVW0znRV4ND0QD4DoI8Sk79nnqEGiIPxjx8/kgg8LlmSTmUTAkIgCYEHPcAkOufNjAEU596DsenLly/kgep5GRfldwiQTmP0uoS7+hulk/TwfkULOmXQWqC6TJ3M/UrMfGdkQIKxJiD12T0GATGXP4NFMXImflkVk8hc/4d6NAliwGyd55///KffhTGtzguGMN+Xwi1y5Subd4AgYnn3yk+fejjT7gtmKMFR5Hfv3vlCb/2MFt0okHdV4h2FihYeyJDHkp0U7vDsk05Sm0TMbpqfBM74mUmni5zJlvDbYflDVqtEQK7sgGscjrbjQYIOANHPKALQmdHit6TVJeN1UQRqZSDpUfywFuCqZwEEpo4ALID/4yxob1uJCMZ3Sku426osGaZYOKiylbjF7B0CGhHukCHT5VORQClbOQJkKBUN4bwD1jfLW1QNfRCQGWmN84DBt9Ysq/6mCMy+OcoH582bN/7Pu+em+1iCRnEzY5By+VObqS5hKUxkzkv2vPie3P9DZisEp7D4FEQW8hgt7m+9c5l39oJ015tTgx4PdTsh+dGGS8YwzpHhyMviSCxp/a7OpPSMOCkul01qQplnR2Bn4z677ET/UAgE36hPpQ0LmalFGuXPGDh8Sgpx8Kuq+yxbVxdP1bYzAm/fvt2QfebYQ39Y7KBnf3qmbnEoEQdnZQ1gyd23Rg3Zr5gjmvxsekOWs5FXQQYBcqiC4rVeng929vNbBxg2mTyIaxknQuH5f/r0qfVp1cL5BcNm0zxDDRAHp8xxd+QckPKmklLlQmAfBMbs3cvMTT58+BAsrmMgw+Uy2uuwTxcLOMV62eWSeZANP8eJ7h60kd+CwqztwTVBGbSzIinFIcBc7PVgVMTRWfJQd0dECSV5ZYMta+Sna/PaQinGGmsZKBveugUD3cgLhiBiE9RzSWTguV3myU5ktG7wc6qP71bKBr9bQXIowfUWiIeT1/+VE48bDNEFMBT+9ttvOE1RXqFfg6KFPhrPPj8YNd1Q85+Vdd3Wd1v+kNUq158xp94BXxJ0AIh+GggMGL9V/NCQV/mrMY3YMgsi5QLarQYp5G4SD/jV3rYAkKSfY3afJBaUeSgEHgyqDIWDiHkKAY0IhciPOSjIyS8U65jFjb3TZ4LJTbnngkrpj4DMSFPMBwy+NeVXlXdAYPbNUQ4i7BZgNrEgf94mGddQ0gND0phmM4nNATNjXYBxIHvuZCPPb5LZmmKuvUwMvJeS6qlRDJE98+iut55oV26r5HxF+YU1Ja1XAYLcoeW3xYzufn49z47AzsZ9dtmJ/nEQ4D/PckfzOMtOhb4yv3pxB0WjdNm6RsCq2g0RaHp6alg8M5zqYXkRYZcIDCVifh767Hwz2jpil+RFWhuyfKmHSqyFAM5ekmsSTZfng539cPh/+OGHWjzy9eBEKI6GYtEIffaYdOBf+Ma4hw7x39evX/NV7ZlzqAECIuCP+GoGtKfGiusdEBjNLq2EOYbF4J4ajJ4YRsk7s1aCQrw4BMhQJ/wrXMnhSg3ycPh+UWKausR26zJoNj6bv2WuWCLnfcMiaW/5Klyp6cC1fx8fZh+tzaDf3B13mgTdIdM5PdhtknSOwpHKDE8Y6ZpGWgJGHG3+w+BaF+2YtiHyOV31mVchhNFevnyJO6D5yEwhaJiGMB9cyWhF0cIM0FoUeXCs31PzWwjxkTo3XP6Q1SrUtFmm3hJ0oaA3KT5m/Fbxw6bqN4sRawqCKh8HASnkOLJ4hBLtbSuBXd2nBD2VPSPwYFDlTIxSNkRAI0Kh0DUoFAKo4jwCCKWS22ZQJ9+1eQKUsxECMiONgEW1Ywbf2vGrmvsgYO9JmMi3D7YW36GHoafnh6WZ8WvPU8B3AqqVzmwogjJEN+3Uogf1XF4Ndq7f7pLn/C1SorCMQGQLxvk67z7gvbMXpLveeP2pkLNuJ4yePzcoZqytURyvSlq3aybfZhBAGnSSAGUbH4HZz0KMj7Ao3AGB8vFinKkpH828k2y3r5rfEXCZLlt3CYsShUAGAphRZ3iYGQ0NVSQaRxiKWhGTgcA4wwS+W87PiJ+9dYIxBcxB3A1ZzlBRFUlFgFxNYU4Opzbt8n/8+NE946HnJ3r8dvEMW/H582cEfHH94r///W/8C4/93bt3Gt0CoC5/jjNAHOTxSrtzKP9SlEoUAssgIOvdSJTYYBHYWAwB8GYbXa/QiAtVWx0BZjcMGmUmR9Vpi1ZIUkWeR402l5FBBi0DtE2K3O1WCdif3eOd/dO1fvyq9YQXKuE3F2iC+zn4rVuOzq0e4FDleVOBY3YJWusNqczi7+xaN7shulSM1MSk6wihFVA8+DD4pj05WqXS0ye/ooUMzszQw9Rzl+fZDrin5t/JYrr0DZc/ZLVKtHS0NQ6DFwnaAEevgMCw8VvFD5vqp+KHTeFV5akISCFTEVspv/a2FUpzIqe0kFMVPxBYO6giKW+OgEaEcgWQT1WOoWrgEeAX8vAtuqnXfXhMFsgpM9JIiMMG3xrxq2q7IfDskmgtNvG5GuarpWiu9QaqgCOGKn40DCrXTwOB0TYU4YAYOROfoktOQaShHuWv7ro2uSe8nIABa9BdbwMKhSWpRHHvOgPb9n/9V/mNOXxblzkzCNBdb5dILpyYt8F6YUDEmhDIQIDxzu1qM8y1XWH22/Jb58pHz2zijYKydQY4eiUEUhHYLdBTMqFIxVb5n0JgHCnzTsXjzgNDADO73JDlp/R8q3Z/+OEHUkWx/6YRMsHO/s4rN42Y2rDacQaIA3zeZmqz7IbqKpZ3QGA0o7QG5ljkRtQoMLCwonAStDlsDRFnc4F9nGScszygmk2kUZC0GJi1tXOJy8kzatCrhRFguh5mfLNbaXKL1bCC/umnn455N2LFmIM3pZNRCRCAuyGakqHKSQQQADnGIGgIc2XbuVoMwUxQsWmkhRwcZ18rmd0QnZUnI4W8MsmvGbih1IsXLzCPwPft8U0FzCn8DHoeHAEmbjw4C+XkSfPLMXywBi1/PAj+jE2TwYEZWRPN+yAwcvxW8cOmeigL1hReVZ6KgBQyFbHF8gfLiAZ3j085GQKYyJvBY8Yr9aAM0MYswijYmJSLKiFQCwGNCIVIakQoBFDFUxFIWsjjO3gqGcpfEQGZkYpguqpGDr45IvUwLwJr7Engl1Zbf7PQ1wRsVPB/3j1rM9UdMiXpjNuQ5IeUEIOyfKhnii45BZGFIrOLXwoUMZnZt8vaXNtvddebjU/Nt9X3wGV78OT2TZv5xw94ZLB/aQJsNvV2XgQyNGReZkW5EGiHAHnOxCDg8fHC0Va+DsfMVVxzfR5k6/rgrFb2QWC3q0PKDeM+ujEvp+NcCcoPo4+PbgwBTIhtQ5bn7SlzUU6e+MXp9BZ84es9vv4jUj+OnWnBb3md1eOB5SQdNQwlOHJN7qB8nDlmLVmoHiEgBICA5ibV1QDLQHBrgzURpPA+anWSVOE4CPBqwEyO+vPFOwN//etf+5Mng9Yf84laZHTyu+++m4ijDFLH7yPv3r3DPO7f//530jwlAwoUYQxyzx1yeVzsUwr7RHHfAXQDGpK3Z5S5IQ6Db17lpCAYrQMN4++is42JvoULfYAiZRsQzCOgri9fvoTfddz79vnzZ+g/qWbKZiPQLlpI+smDdJBGcw1pvq1+47/V8seAMmpntQqZHWqNo5CXEYoPK+gRwGlEw+DxW2bicCDTaEwvhJ30i9AKE6spJOZc3J7OnPMrRQg0RUAK2RTe8SufyOAzI46/nakP+HJK++DcoRXSeVg7qNIBZzUxMgIaEQqlI5+qEEAVT0UgaQGI7+CpZCh/RQRkRiqCeVQ1ePCtOr+qcDQEpujU2BYVbDC+gxFT8qb7WIJ2mZEraSgM6tfPOwSwJ4QJrfQEn1RRcDRIp7PJGCSqcKcAHdIvBcoE/TrQ9lQT//NUwxu2W70HZutulbVJ29x0kC8ZTvUpuTQBfgY9r4TA4yq6EpjiZVsEqtwNOk5nzBg4AtEzE8WgSOuf48DbmlPVLwT6IJDtYPchr3or5YaxOkmqsC4CQ11fyM9DH9dMhgBmdrkhy3UVWLXdIYDDTh8/frx769J/+eUXHMyofjQ3uEKOPHnlqNLDIAgMNUAAk6SpVnWtHkQoIkMIbI4A44BtDlES+9iEgXsZzkUwcMuKnmHZMIUfeceMPfJUgdPXr193FrEMWmfA52qO+bjOaL76XAhPRy0TO+q5Q246AKcjmLnrrXWkhXEDpHXTqdYdwZ8+fXrx4sXdWzIdkXBfdTFOQUNwMyn+1eSCxLBbNkiHWblg9meX0EzW387nkeaXiO/xslr+eFwEsxDQzobMgoDonB2B8eO3zMThkAIfqespNZ4qxQ97ykVtjYmAAtpjyqUbVUx88iDmcVVhCGAmxRWxlVNaEczHq1JQ5XERiIDHEdCIUCgCZpwqbELFhYCPQNKFs/wc329Cz50RkBmpC/j4wbe6/Ko2IZCHAHMi6ai58x4SZuTqTFIewtOVYpBH7D3JDykEYaJ5SiGnmxS/u2sLA/cmCMDlCzqR7nrrJ3pyMxNJEASZvW2O2UceJePx+QO/Fut4qSsCV60exkTgcRUdExZRJQSSEOBdYaPacTpjxsBx5gu3U/ecjZwJCFLGgTcgTD+FwKQI7HbX26RiEtk8AuMME+TnHQ7WHu+JjM9wF2By0tmQZce7HlojAHcUixNMJB3nMN+9e1eRHii2H1NCZ/nhhx8q1q+quiEwzgBxsMzo85Hz8TGim4zUkBAQAkIgG4HPnz+/efPmsjjubNV1b5fI7Jboe3Q276P5DAe1PFW8j2HjoLdCoBYCzJoLbs+p+18T9QAAIABJREFU1dxT9dgxE74LP0V/t3ZxPztjkLU9sZtEWjeEfWnMfpVXr141pYQZHKV1TUXQs3JEETEFeP/+fcVGYbic7UJsEMMWjsL++OOPPb/jXZGdxaqCOPD9jyhT9kgdLR7NQB6tbxflk+ZHZTRyBi1/jCydoWjTtGIocYiYVASmiN86ly/K3Zj9kaeKmSJFQVAGISAEhMCkCGhvW6Hg+OGmsCEV74CAgiodQFYTIyOgEWFk6Yg2IXCHAGLsZDQeC5To5gi93lWldCGwGAJTBN8Ww3xPduwl1/EnjBga+NBo630sgQox0WltawlAq/KTUYnOOxsZkg7emXOgVVBSJSUIXG6cQ5e//Lx9SUPjl4URw1cM4aL/9/i0LkMhOX0i+S3Z81SFkset3vi+DilKZWuEwOMq2ogvVSsEeiLAzIt60jNCW1XG0IqMyNZVBFNVCQEg0H8N48OHD9//31//63KGtSF20FO6yiMwjoiTBtDHya4y2dyQZV4zlbMcAdzSwlSCu96YbHye4Os9JBl8/crZDYHHLW3AKT/3HI3ygBH9FAJCIBuBYXv3dHMTXPN6d9EbpINVUg3f2Vq6TEFcLcTPVsbsm/wK6bFjtbPsxgQNIExn0DoLrkNz6H2Xu1WCpnFjTpCin6siQG5H0/VJyygAE6WBBWi6SPH161cGzwU2xTL2loFigTyYILQTKHCGKUPAENt58bFSLHL9/PPPGO8WwG1SFkhZt+4gpNuJKwLb4SzNb4dth5rJwAUzsCZRq+WPJLgezzzs1PtxZETA+AhMEb9V/LC1Ig1rxEhHrjU+qr8zAlLIzoAP1Ry/WgSyH1eVKtv56uL/OCZ12dm8NgVVNlcAsa8RoVwHhh0U5OSXC3fYGpL2FfAbdIfld3nCZEZqiXiK4FstZlWPEChBIFgXs6vCsVc7Q8W3+IwiU5s2UzEopeZhdrKR0+fUpu/y8z7MgIGjM1Ott2qcWxwtRdMTJxF0t+OGu/9xSXpojUBd/SuxhklRmNawqH4h0AiBKQbmRryrWiFQC4HFxosqZmE0TKowVUthVI8QEAIZCGAbujMsSSsuGW2pyIYIjDNMOD1npDAO2Qa10RDbhiwbcOlVdQRwchLLuoweYrWj4uLKn//8Z5+X9+/f+z+nfsa3idBt8QdUEcHz/0XiwVoU8IkQGMrSAnweOv5uF75O5RQCQkAILIMAPIRffvnFZgcZcP9C/6vGbar0ticCf/3rX/nmhvIZHNlJGxzhyzW9NMdRpQchEEWA7H3La2xSF46iOnUGZoecIsZTizggPuqnIT95u01QM/+T0TrMu3FpF1/nUznhpawUqGkK4xEeZKRfQgbEASU/9Bz72aDMs086ZowWYkc7EzSGoMFdO5eD7Jut999L80t69LNltfyRh/+MViuP06PUmPGKEo7IsrsJmoRlomyzxG/JCMaB/Jj9MSn4oPjhRJ1IpAoBIVAXAbcZhql2TIMfUE5OSINS2T+nwCSbu90KKqiym8TFb4CARoQAEP0UAlMgkLSTNqmbT8G+iBQClwjMEny7JF6JiyGQFJ98hHf+o0olt9lksMZsbOhMUgYXMxbBChQTV+kJPkjikRyk0yFYxMDI87VYToHjCxQuOra16K43H5O2z3UnRSXWsAolx2WBbSFrUDs+ODbFztQGrKtKISAEhEAyAlXGi+RWxy4gTMaWj6gTAhUQIE9BVGjpP1X4VuW7776rVa3qEQIHAoPEqkAM/y0FZMbtUeNfIBXFdkOW1e86I4ADk8zndLAMU+uuN9wL44dWEZiaN8CC6BBOKWApCF0VY7E/HHeW41PNRY1YT8KSDGbSDpWeXKgtISAEhMCzCGBow9BMWlR4EVOP489CvUDrSZ7PUD5DHvhJ/OY1oVJCgESAsdK62IsEc41s2p64hhxJLhBUYXL++OOPTLbsPNK6bOhmL9jn0iuHEjQNf/Akf/rpp9evX7v0kR+WiRbCjDD78uGWNLrrjdxv/erVqw76IM3vAHKjJrT8EQV2GasV5fQuwwLxijvW/HQJ2kdj9ue54rdJ8bQF+mMSv7OrougXAkJACPgIMCFrl3+N7XyOnSoPCwyCVXBYphIFVZYRpRjJQEAjQgZoKiIEHkcgaSdt0q3uj7MmAoRABgJzBd8yGFQRIVAXAXIHy9Fon4VdxyB2Grjnu4eSC3bu6lQ6gzxQav1FN18QJElHkSTXyG9Fz0LgQQRwQvO/H2x+t6brLgfWOqm7mxTErxAQAkJACPAI1B25+HZHzilMRpaOaBMC0yEQHHhQWGE6CY5P8Dhfj1xvAI1iuyHL4/eIxSjEYSeGo19++QXrl0zOaB4czvTzvH371v85xTNO9+F8Kc4xogvjGwa4LA8LAOv1VkYWUSPGVFIrT5IIhqK8FgKqRwgIASFQiACmlrg6nN99i6XB1teIFHKk4k0RSBp5m1LSp3K+a/ShR63sjACzf1qfgthHQzBVZwyyticuoxLM1UvYINv6Vn1mH+QsWve///u/y6hHH0YQFussXMw73rx5g0Bc0k7xPmi4VtaLFpJBY8YtcSglPTB2BhV2+96PND9JfONkJjV5w+WP9axWttatvVIgQWcrxrAFp4vfMtPVYdHOIEzxwwzQVEQICIE1EFjP4Hf2Ejs3t4bWjcwFORXdJ6gysrBEW3UENCJUh1QVCoEOCCS5Iut18w4Iq4mJEJgu+DYRtiJ1VQSYHSyO986bjZlobeedDw6KtR+Yhf7OyDPK4IQyyK5L7WVyErl80IcTAlhwmYDuegswafgT+9hq1V7yTe9aR3xr8dK5nta7Yzuzo+aEgBAQAkKgMwIVR/POlKs5ISAESASSlj3IOu+yBUGHEif/rgmlC4FBEFgvXBW9nHFDlgdRtn3IwDlJMlaetBhzByDWQf1hCzHWiT5CgAOlP/zwwzfffIP73YBG+a4FsH/83cGl9CQEyiWS1JwyCwEhIAQWQwCHP7FEnWpLsSr/4cOHxaAQOyQCqdpCVtszW1LoZgF+e2Krtpoi4E+p7hraITyoRZZD+swOOeScaOp9p9VK5yXeeoPs169fGXGQ4SamKuUZDQHMHfp/vAHOGHQbobmh9qotHC3EZ7QZdwI3ZDXST8bhwfJKz899S/MbybpptVr+COBd2GoFnG7+U4JeVQFmjN8uEE9T/HDVDiW+hIAQqIuA9rbVxVO1zY6AgiqzS1D0lyCgEaEEPZUVAk8hED3I4BO2wEzfZ0fPQsBHYMbgm0+/nldFYOTNUVi4J/csQToYbnreyoIeHVUJnOLpudYcpWeZDIxWMFsRKgLCkOSa66morlE9CIESBLBDD9bsf0qqUNkkBCp+wEHbK5OQd5mTJrGulB6EgBAQAkJACDgE1lvJcKzpQQgIgf4IBBOEQa6Q74+DWmyHAIKY7SpvVzPITtp6246Sy5pBHqbk7969u3ybl7ghy3lAqVSAAA5nMvFr3G5WrrHBhXHv378PiBnwJ+6n+/jxY0A5SSciSFiKwL/HH4wSHoIFAKCK+skKR8s21ACRNMkaivLRxCp6hIAQ2BABHAE93wmCIYw5XY/R/Fgm3BC3zVkeeSNRC9EkeRotCFCdQsAhwOyfVnjQwbX8AzOd77xDbnnMH2QQPlu0dcx2cRlWNFtJBkbrztGPkhYfLKvowR34uPEZswBMIjr7hLhZDBqIRTHc33RHW4f0TaKFP/30E754YeMJtwSb+INop12EfMuYGlBI1lYr2+aaXwvGzvVo+QOAb2K18lRrpbFegs7TgVlKTRq/7ewrPi5NxQ8fF4EIEAJCYAoE4IDttp0vKpeVnNIos5tkUFBlE0GLzUIENCIUAqjiQqAWAnJFaiGpeqZGYNLg29SYi/gFEPjzn//Mc/Hq1Ss+c3lOZq1ZF+yU43yuAZsHmHWBzuAzmy0PXrDZ6czUgCny30aOLnZTGKgBNgmjNx3HPHXXWyfkSTNHUlNiDXdelfzjH/9IIqxsQkAICAEhgJFLIJwRYCYt51JKEQJCQAhcIhAcv29xpuKyXSUKgf4IJA2giB1///33/Yms2+KGLNcFULUxCKCnIMwXVTbEuPGJm8JuFdyYNniABfziFjZmscfHGdE2LEchbKpP/fiwdHiO6nAHGtSEEBACQmBGBC5vHf306dPr168xlgXzzUsGccUDTpNevlLiwgjstkooT2NhZZ6Lta9fvzIErzEZwaYco+vtZoXu5M7MWEv2hNy1q/RHEGB2yp4v8K1O6mJaZ9iZ6tAtViGChIgW4urnINzXmk2I7MWLF1++fCmMUubRuVW0EAhjBIl2eZgmTB7z8LwrhQlmdL81bjJtfbXlJXl7av4lFLMkQmQ7L39sZbVm0ckWdErQLVAdqs5547e7zdw1uRiq44gYISAEeiKQZADX2M7XE161NSMCCqrMKDXRXAUBjQhVYFQlQmBkBJK6+ciMiDYh4CMwb/DN50LP8yIw7+ao6DqyL5QOW1n85hjatJnKR6zWM4M82sKsuVaL0XqwiBbN4zKM8zlVOV1OKJcPl7fdoVMnifuy5nkT/3te0ueiPLqZKYmdntYwibBhM8NM44zTccHhsESKMCEgBITAUAjstmtnKPBFjBAQAg8igHMI//6/P/IQZja1/hxhnLBCNjsqKAQMBDb0KzZk2VAAvWqHAI5lMpUXHt3EZ6/8oDNiqcPeT4qxG0Gzly9fkusNCBa/ffv2r3/9KwZ/BIiPy3EYSJVHCAgBISAEhMCzCOBsPC42DWjAvQnHWX3mPhGUxZy0+tn+gCT9HBAB368bkDyRJARWRQCTjihrs3xhMsqIMkQRwMeW/MjwXX5tT7xDZrr0X375JUpzh48hM6ESaV1UUmtkQGTv8+fPv/32WwfFCxBD1A6RxiCx6c89o4U//fRTFNXCiPFl/UywukW7l8ScE7fS/DP7M6YwGgW+CpVqtOWPPa3WjPpZSLMEXQjgFMWnjt8qfjiFjolIISAEhEA5AtrbVo6halgPAQVV1pOpOGIQ0IjAoKQ8QmA0BHDH0GgkiR4h0BOBqYNvPYFSW0LgjACzdcSV6vnVUmymYj5xrW0tTjoVH5idjZ0PPjPK4BCQVjgoBn+49GCZXZSD81VCnu56K0EvoSxj5sjq/vjHP5I5L7NddoPLnHbicQ72/+7BGP1/bI/QmSVboHorBISAEBACQkAICAEh0BkBfy6qw5ydwVdznRGoNQ/tTHZJcxuyXAKXymYjQMaIcKgYix/ZrQT72HA5WnZV7QritlYs3H733Xfk+hPOsuJCHMDy4cOHnqtQ7RCYt+ak7WKyrvMKWpQLASFQCwEctMPIFdwYgttLsWTjvhL07bffkte94UT0zp/DqiWUuepJGnnnYu2S2t34vQRBiSMgwGw/6rwjagRYtqWBnLe6kX1boNZgnPS1WosbG2YYPJfZ/qjoASNuzBpwwxGcJYT+ei5R4dPfZL9guDDy7BwtxJwxiOiegYJzUlcQCLQGE9VzowgsPx6JXV7zz7DPm7Lb8sfOVmteLc2gXILOAG26IgvEb3eLp+3G73R9SgQLASHQDgHFT9phq5rnRUBBlXllJ8pLENCIUIKeygoBISAEhEBnBBYIvnVGTM0JAR8BLFLwn/ro/Ok45h4e7JTGaq/PkZ6rIMDsZOu8oYghyfHemTbXbuqDZl6Xe5P88/WpkC6QX3e9dRIis4GbJKVwdMRnKsmGlE0ICAEhIAR2RkCO487SF+9CQAh0QCA4W4W7aTo0qiaEwFMIIKL6VNNPtbshy09BvXm7CPKQYSLc5JKHFVZ0/KAWdLv18eMMOnFf24sXL6KHCY+agdhvv/2Gs6wDMpLBu4oIASEgBITAbgi8f//eH5rBPu4GwkpncGAeV6CSTgKuWii5E3Y3/BfgV1HfBYQoFmZEgNmOtkx40A6J8FsGZxQ0STOzHU13/5Fgjp+NCVZ02HTIaB121Gk30fgaVZ1CCP3du3cIACJchtvBOmgjWHj58mWwRladL0ULIdboUPLmzZuKyEdvlwM9kEvFFkuqWlXzSzAZsOxWyx+yWgNqYAuSJOgWqA5Y5wLxW8UPB9QrkSQEhIAQaIGAHcht0aLqFAJTIKCgyhRiEpF1EdCIUBdP1SYEhIAQEAJNEVgg+NYUH1XeDQHbgxp2cxSzdcRh2Hkn2yC7axz7Wz0Em9Ivee+zmcQ1zWy2PDKjM+oGQIfb4A+Xd72B5p1PMeiut05KmzT+GTTB4ugkqoGPXgkBISAEhEAtBLSb/xJJex5+WUSJQkAICIFLBIKgw91k9bKsEoXA2ggMG9duB/uGLLcDc8Oa//jHPzJcZ9/1FhTEEinTXLc8OImKq21IqrDAcNzypmh+NwExDSWdGPnf//1fpk7lEQJCQAjsgwBGN9yScBnHw8WmzEwTviiue9sHMXG6GwJJnsZu4IjfnggwO6KiF7L0JLikLfW7KHrM1pHOO+SiNCtDNgJ//vOfo2XJK3qj9RgZFtO66CY/recaynD3CuEyHGT99ddf//3vf2MB6+3bt00HpnZzEEULnYjR8e0pIS4Nx7TR5S95gOZ8/PjRqAG9kjFERg2NXi2j+Y3webzaHZY/ZLUeV7M+BEjQfXAesxXFb8eUi0+V4hg+GnoWAkJACNwhoL1td8gofUkEFFRZUqxiqhYCGhFqIal6hEAhAtpJWwigii+DgIJvy4hyOkYmDSomrdh23rnE0Nb5+rnp1DKPYPJDfT3BB0n8vKOzohogay+TAc7x6m4bUnDKPlrPShl011sPaaJzYoNUlZaqbHfTvsYqslAlQkAICAEhsCECk87DN5SUWBYC4yMQBKHuJqvjMyIKhQCDwIYD6IYsM5qgPC0QwCcB7DN7R6MITOHEXQYBwV1v5NmqjIYyinz+/PnFixfMpQkIheFwNRDQLW8ZOLcuokBla4RVvxAQAgsjgHHZHt+Zu0WAD+anGFUXBkqs+QgsMPIm7VhdgF9ffHqeFAGc6mco77kjiqEnO4/d75K6cDYNIxckt46MsxFtZDDHpw2uGrP7sMouIBuNYD3iMvNKWqfY7KWI+UR8WeHDhw/YPot73/DhhE+fPmHqUXcZC7HK169f8ySRORUt9IHCneBfvnyxx2VINrrh2K/z8hmuzsuXLy9fHYmgAVbo8o5yo1T/V/Nqfn+surW4/PKHrFY3XXq2IQn6WfyfbX3S+K3tPzwLKdl6UvBhAX5JWJRNCAgBIRAgoPhJAIh+CgGHgIIqDgo9bIKARoRNBC02F0OAWYJ0LGvm66DQw2IITBp8W0wK27Jjm9ak+GRPDJlzN44eLJ6659YP2kzVGmGjfmZDEQ6s9VzuJ7e+H0x12HNloJf0SjOvu9N8SaYpCfPxM+uutx4ySrIpNkHwPu0MzFvmDHC0nmFdjSjlyiAEhIAQEAIkAvack6xknPGiCiVVMCGhUzYhIATWRiAIhdxNVtcGQdztg0DSAFplyH4c2w1ZfhzznQkgg0XBrW0MYj///LO/IeDVq1c9Y/Q2he/evXvz5o2d53iLk6g4PvrDDz8wmZWnPwJJixa+QvYnVS0KASEgBIZCABcuRC9ow2aLn376iSEboyp5FRFTm/KMjIBG3pGlI9pWRYDZjIIwwjizrUJBJNmZwrZmLE5uHcHNJjNyJ5oDBH755Zcg5fwTUYvW3Z/8Bu9Ed71FA8hJsdmzUJTiI4DVK1zKhqnHcfUbvqZ7XP1WvvEMsUr76mqfDOZZ0cIzShAfRGYIC6E29P2S696gGPgax7lpPwVLoj1PAvhNZz9PpPnZPM5ScOHlD1mtWZSwkE4JuhDAqYvPG79Nmtdr5W5qLRXxQkAIbI5AUvwkGo3ZHEyxvx4CCqqsJ1NxZCCgEcEAR6+EwBoIJM3012BZXOyAwLzBtx2kswOPk5pWnKkhpVP3U3DRRoMztnf5p1t0vmNkqHTsKIjS03lDEbPbytE8zjGxaPQsaeblGFzs4XL7CmkBFoPiYEd3vfUQay0NgymsMg5ddoNUILRAm4qY8gsBISAEpkOgyngxDtdVRq7FMBlHOqJECOyGAI7Q+0ZJtmU3BdiQ3++++47n2u8dfKnRcm7I8mgi2Ioe8rATQt6px/aC6+HIhjqAjyOmHz9+ZBoCzThw2PrUNEOJ8twhoEWLO2SULgSEgBAwEPjy5QtGQyODe4UDpeSui5cvX7pSelgYgQVG3qQ5o0IuCyvzRKwxO6KSwgiD827bmaQuPDineeQxW0fIsTuPAJXqiQAj7g4fmGXI6HDlXE/kJ91X3ROi7Lawae24+g3rXNioivsr3759a1t+o62K+q9o4R3OOJl89+pIx6W08ENS48ZHWXwpxPZhoBu//fZblb2ONhet3w6r+a0ZH6F+clViuuUPWa0RtKsDDRJ0B5CHbWLq+G22dzeOOJKCD4ofjiM4USIEhEBnBOwJXUBMkmkNyuqnEJgUAQVVJhWcyM5AQCNCBmgqIgQeR4C/rAekaub7uLxEQHUEpg6+VUdDFT6CgB1EHXMSnbQinOQilouA2dbS+bqxcqZmqYH5im3PnWxQVN7PefXq1Sw4g07tZQIIlx2ZsQATCTqJVN31lgRXZuak+yONNrBDznjLv6oyxEZvl+TpUU4hIASEgBAYE4Eq4bxxpqZVRq4qmIwpblElBIRATwSCKWjPkEdPNtWWEHAIJA2gfFTO1T/gw4YsDyiFfUjCRWZkkDq4u82GCCc2/QELWv3999/bRfq8xadXSEZwDOzz5899qFIr2QhUCVRmt66CQkAICIHpEMAeEdwZlDQoY0C3d5YcIMAPx8Vw0wEiglMRSBp5qwRUUymM5k+iKmlqFm1aGYRAHgKj7YjK44IvpW1JNlb+RPsu5+WuprvMSh8WAXL3IRnSKWFzPa2Lrj4z3m8JpCp7IICYJMJ0Hz58gLZjkkLex+SjB1FWid0pWuijGjzjmqHomgsywG3GxW1BWeMnhI6a7dv6sPqJmqPnoo1Wxnw1juaPiU91qpZc/pDVqq4nY1YoQY8plw5ULRC/Vfywg56oCSEgBITACAgkLaBEp5YjcCQahEBdBBRUqYunahsZAY0II0tHtAmBOwSS3LOkbn7XotKFwCAILBB8GwRJkVGIwIybo5iPlTpYOh90XW9bi0Ny/AfGqei5kw1fHORBs3cs8PVUyam9TAyMd7r09etXpvh6eXTXW3OZJu2FMqjBuJh0eseoqsr0LGpxDAL0SggIASEwCwI434h1mvNflT3H44NQZbxIOno3PiZJm5nGZ0cUCgEh8BQCwQnPKvb2KV7UrhBgEEhS8jWchw1ZZjRBedoh8P79e6Zy8oq0o6ogc8ZxTYak1DyYo5HfVNBFb6nYPpU/yWAyi0lPMaJ2hYAQEAIdEMBeJVjCP/zhD0lt4Vx0MKzfFf/48eOvv/5693bD9G+8P4SI10BggZE3aYFS4dw19HZ2LpitcivpavSKJVwsPrtMs+kH74wRu9vVlN2uCj6CALMVFf2lwy1IDCVzaV00gJzk8DyiHus1ikkKdlBANKkfMcUcpBANRQsNADG/8yeDiJfeDdMYnrANGnKM7nLELW/AHL3Mr/lMw08//YTNuJiNnl+tlPKg5q8EY5SXxZY/ZLWiEl8jgwS9hhwzuFgjfpvkTo+5csdMvZ18V4rJOKb0cCDgBfi/WSbCL+EKgYoIJBn8aDSmImGqSgiMgICCKiNIQTR0Q0AjQjeo1ZAQqIhA0ny88309FdlUVUIgQGCN4FvA1Mg/FVoxpHO36uqKDLg5Kmns6LmHhPySYk+SnByXfwD4UR6h7R22NjkyyMNiR358eMkVfPwhGj1Lmnk9zk4jAu46ctIdf41oe6Ra3fXWHHZ7bxPfPLlthanwrhswZV2epEHdldKDEBACQmAuBGDDL/+S/MW5WPaprbKRJWnrjN969ecqlMifri4XVSgE9kQgOFtVxd7uiaS4ngWBpNsoqgzZjyOzIcuPY745AVA5xlNFMIe/wAVTIR/VEe56w1FD8vwnYl+b3NDty2jSZ0Z1HWvRJRCXUw9CQAgIgSURwMcA847KYz2bHMpxvJ9ZvF8S3k2YStrBOebsLMkfSPI0NtEBsdkZARhVpisl9c3OLKQ2F+13DCCpjc6SPwgL35Fd6xOAd/UrvQ8CzD2PHT4wS374dK5FiuhupRm/od1CLfs79pitfPjwAd7aq1evSI4gTVJLLytUtPASFpf45s0b9wyhIF4KwA3p4FNVsEs4toGRCKIEvAgmQ0D4F2VxbxGi0OhfiNAaozm8GhhAZHZNd37YQfM7Q/p4cystf8hqPa5OfQiQoPvgPGYra8Rvk2IUhlfwoIwUP3wQfDUtBITARAhob9tEwhKp/RHYM6jSH2e1OAgCGhEGEYTIEAJJCEQXy/zaoiv4fmY9C4GREVgj+DYywqKNRyBqWgcMnCaR1PNuL3IzVZLXyoty85yMR9F5QxGpDxAcuSu+m4ijYGovE2SBbUWX9nOTO1vO2qi73s6Y1EzBxau8TTEahtZWvFryrhsYBJxfJS2FnosrRQgIASEgBMZHIGnjzh0744wX5ZRgOM47T3sHjtKFgBDYEwGcMQhm71Xs7Z5giuuJEOD1POggE/EYkLohywEC+tkZATJUHdzgdkckDqL4yzk4Afi4J4wgG3kEGp+O2fazHncCHTkdqhX9tpWjf5kxwnGkByEgBIRANwRwMv9yfTQgAA4A6VQEBfVzFgSSduGUB1RbwOK7qdH6tcUnCpEytEaAuewJNCT1zdY0F9YfHW7GtC2FXJPFma0jfECJbFTZnkJgEHGTZDwe9kkSU9QZmIudJN7JzIjs4bqu47RD/w+GA38QwEfnyHDlmXdFC8+Y+CmQgoukIfh24HxIB/6J/ZlYmA58khbB2JcvX2LrNv7FCWdc8YbL4Pwmgmf4AJA77oZ7ygnfRPMD2Df5SUYqSHsCVfGHkm7LH7Jam6irBL2JoFuwOU78NilGMeZ4K4pEAAAgAElEQVQc37fzUWE95bpECVMGISAEhEAHBPhQpJtgdqBKTQiBxxHYMKjyOOYi4HEENCI8LgIRIARSEUhyzzpf0ZLKi/ILgT4IjBN868OvWmmNwIybo/hYrr2UXB1bZltLZ5Kq8zhshYxW8JOFcjbxFTq+krdv3/KZO+SMLkxoL9MhhcvPE8K5LflOZAf5NmpCd701Avb/rxb7nKo08OnTpyr1uErKRzV7/5ZrSA9CQAgIASEwLwLYuMMfub9jM+qh3hWsnl5OSfnoWZ0pVSgEhMCMCJyDUEkbJWdkWTQLASDAD6NMrHAKSDdkeQq5LEwkedgJ37vAraNRHIIzUWTl0WpLMpAXvaEJHClUHLwE6v5leYOZtEOlPyNqUQg8i8AyTtSzMK7dOnnbArwF7G1aG4rNueP3XpQHVFtAzZs7ntMWdKpOIXAgwCypL6ar0U9Q7uzVnyPD557Cz4/OZZUyFAJM9+9wsmJJrbPNSHRT9VB60oiYn3766agZ7lwQ5WvU4rlafNAUbhsjDnKecm5C0cIzJn4KLmtzP/Hsx0txoQk2SePGt8tNtK4U/4DB68uXL7jeqOKHbPnWXc5NNN/xu9UDuUIx+PKHrNYmSitBbyLoRmySflGH+C0fqVD8sJEyqFohIAS2RYBfAakCER+K7ExYFe5UiRDIRmDDoEo2Viq4DAIaEZYRpRjZBwF7sczHASs1/gKB/2qxZ7msiwm0BTvjBN9acKc6OyMw4+YoPpbLx4erwL7ktpYqyHSohNGKDlubHKdY/nDP9gOmMKMdx7bdM2bzjM3yMm/v1lKf2t30LLC6660h/jg6W0WrYG6+//77uoTyUZi7dm2Lc1dK6UJACAgBITAXAiuNF+UjV+dp6lyqImqFgBDgEQgCxJqr89Ap59QI8E4FYoXMRVTjo7Ehy+MLZW0KsRhPns2LRqtwKs9fMsFQVT0wlSoLfDGVOSONagHC49Smcqf8SQZTcAkBIXCHALPgeldW6ZsggPP87ui7zfKbN2/gD9h59HZeBO5Wys8cjbkPkg/z8j7GmXelCIFaCOAWlWhVPXdERYkpzxDdKb6t04KxleF9MX0o16hJayC/NAv3rDWDfoTnrq3pRkzbRSn/ktkdUBOl+2E0fi9sdQYxImAcjK6C5a0IKFpoywv4+G7zZdwYJgjZ0KHwAdo8O4DtEyiLGmD0RgjJ7qD5ttwXfrvA8oes1sL66bMmQfto6DkDgXHit4ofZohPRYSAEBACVRBg4odVGjoq4SeDeZP3iqSqKiHQDYE9gyrd4FVDwyKgEWFY0YgwIXCJwNevXy/TLxMvFwguc86e2NmXnh2uPekfJ/i2J/6LcT3j5ih7o4UvIN459EvlPePwoL+ufVdJT5LuaNg2PbrloyIyzB6no7m3b99WbLdKVXYX014mBzKG40ulCk7cu/xrP+iut4by9T/mUNJMC9Ws8iHNpGlhCQIqKwSEgBAQAk8hUD4LYuZaHbircjyV38bUgSM1IQSEwLwIBOdqLmen83InyoXAHQJJ51QH8R/ueCHTN2SZREbZ2iFARqKid70FGf74xz+2o5msmWQNtZFX2JDtKlsfBJImnmvcB9oHWLWyGwL2GuFuaIjfOwTevXtHWl3Fwe4wXCCd1AFw6t+VMA7j/ISR53Qc7kTJeggw/Wi9z8zYAU++Fy+mD+R2tNa2C9fxYMvpN998g41Tml6107FB+j65pScpjNkONL5m24zYJohvZZmcgOvBzg6D8+XLl+imVdJC+kJRtNBH4/zsbzWEp2F80Royev36NUaHf//737ibDwWxKxqDEbqSLzg8IwXpiBUjAIucyA8jg7LRkwxn8jqkrKr5HaAbtgmy1werG2d2ggzdlj9I+kGw1jjOUpsoRYKeSFjDkjpI/JafmTJzn/5o21MGnx6eU7+UnoWAEBAC7RDovOCbFBTirWs7fFSzEOiAgIIqHUBWEwMioBFhQKGIJCFgIJC0qrLPzLezL20ISK9GRmCQ4NvIEIk2HgF7Z8KAk2j+TkybNR4iJic5qGGPE1ObnwdFsDkKa9m40dtP17OPADN6ZoDvN8E/Y/sB2XGgoiN8iy5gzSa+Z7cKCBvw5+UaPWzUhw8fBqS2KUn/07T2nSuHQQm2huShgd0bjTZF4U7u4JqJVAqxc6ubgU6lTfmFgBAQAkKgCgI41fnmzZuSqmwPtaTmpLLlZGAPdKMROYkRZRYCQmB2BHBYImBhvcOcAYP6KQQOBDCMYrGQjMOuMdnckGVp++MIIEqDEHDU9UUGjEdGdDuIaF0GUnsy+/nz5yhTBz0IdhkHF3vSnNoWJOLOQuDkJA5JptYwdX5IjVHdg0cogwKSU4tbxLdDgF+Gb0eDap4CAWxPh9WNKgwGJuxt2nDddAohFhKZNJLiZpChgqKgJ6q9Dh/D43V59CAEWiPAzGWSjk+0JrhK/f7VMOcKmV1i51ILpDBhMYzRra0uVv0OQ4qxHl7BbtPPborEiLvDyQqGjBkXQG1nAP2om6BnaQiaUOWDoHn8IuyDYKN9lzQzXPqtK1roo3H57G8I5D0NzBTw96C2XPKSnbie5mdDsUZBKCcTQ4Y9GXD5Q1ZrDSWMciFBRyFSBhKBEeK3sLoktcim+CGPlXIKASEgBKII2EGPaPHUDNrbloqY8u+AgIIqO0hZPJ4R0IhwxkQpQmBkBJgVQEf/PjtnOvvSDmE9TIfACMG36UATwZcITLc5yibY57HneRxmUMs4eIslm+NsDkYHXNSzzAq4L6Y+z7zalNMTnGIzKvz06ZPx9qlXtiuivUy+XHBE8fIDWuitOLng51z++b+X5/ApBqucg0W/baeR5RSmbrZ7ShZqVwgIASEgBLIROKL22cWPgn//+98LaygvXj5mlY+b5VyoBiEgBBZA4Bx30Fx9AbGKBRIBfjB1Fx6RNQ+bbUOWh5XFPoS9ffuWYfY8HrlS+HCNH2XG7Wmtz5m7pu8eDGqDIpcB3yDPmD+xUxDEH3+F122PyWCUKmhaNM+RAfeBkjmVTQjshsC216bsJuhyfjGyY8cSU8/Hjx/xWSMmp/JMhwA/VRlt5OXDvLx3MZ34RPBECJBWNOkE9RTs23fK+FPOKdipRSSzPbH15V/BF1B///vf1+JO9QQIMAOW3VOCCvN+jqB1eZTbpWx4teZyRo/RhHOpiinYOW3bt9T5rKKFtnSC705l7H2365/l7XqaPwvy7eicd/lDVqudVgxVswQ9lDimJmaQ+K3ih1NrkYgXAkJgXgRSJ8jlnPIGf5ntfOWgqYaFEVBQZWHhirUoAhoRohApgxAYBwE++r3Vzpn+vvQ4KiFKkhAYJPiWRLMyj4mAveVj3s1RnXdcMIOavdngUj38W7y1OeoSoiMxCk5PfSAX2rD/YcyrbLWXydC04BXG4st+DcuJixqDzGv/1F1vTeT74cOHKrFs8rxNHg8wZIW3aTIjaB5tVUqhM2O/IDbH4w/fow6irlWaUCVCQAgIgR0Q4KP2d2jYTupdqbrp5eOy/bHxutSqNiEgBFZFAB+z9aNFB5t2dG9VKMTXngjwn8IYfLLJi29DlnlwlLMRAgiAMDVjPMKodJkzCJGXTwcuW+ETcXM06cwjzIUQEF+zcg6FAK9ppD4MxZ2IEQJ9EBgh/NKHU7VSjgCWh0jDe7mYWk6AangcAVIBQOdotoWfLfI8Pi4OEbAwAsxtiT13RHWD2mZqNMPSBxbMbZl9nK1H3mDKv+3tPx2Ezuh5B/yZcbO11nVAO2jCNkFB5k1+MprQGgr7hibGQjoKFS10UNw9BGuR0f3Zd/XMnr6Y5s8ujir0T7r8IatVRfrjVyJBjy+juSgcIX7Lx9aY6U9P/HkfgOexJ/1qSwgIgc0R6G9Utbdtc5UT+wECCqoEgOjnVghoRNhK3GJ2agSSzshvNfPt70tPrUibEz9C8G1zEazBvr0zYUCjRK4ad9jK4hQAB5oYoDK2tfhR4ozijsLlH6IXDZFqUw7Uzz//TFYSbH4jSz2ezbYYj5PXn4CffvrpstH3799fpq+aqLve6ksWH0OuokafPn1qfUK1kE4crbw7GFwf1sQasbnnzZs3iLSCSPzBcL98+RJ38CVWo+xCQAgIASHwX4jaR112GybYYTtDh7fMrM8gA9+ywFXBRga9EgJCQAgwCFxGE1r7/AxhyiMEuiFAfh4KA/eAk02QhHWdb7/9lt/TAGA3ZLmbOqmhOwTItfnLUQlnUfyFDQSUofZ3DfVJD3bRGY12XoZJOoNqkK1XBwKwruQCBnNfhlAVAq0R6LZymcTICOGXJIKV+VkE8LEcxvBivEvyfp9lSq3zCCAWwSgAKvSdQ77+djlJTwAB7cf92HYgqOaJEGBG55475LpBZzO15/e0yblt64mt/61BmEpMxLppxVYNkYHN1vhj5xID+3QjZhRefV/nLHfE2xH0O6f3TIGmGf5n0tBAWlRw19qoBgCOEy0MfOYkeAOmpv65mOZPLYuKxM+4/CGrVVEBRq5Kgh5ZOpPS9nj8VvHDSTVHZAsBIcAjoAVfh5X2tjko9CAEFFSRDmyOgEaEzRVA7M+CAB+GardzRr70LNoiOg0EHg++GbTp1SwITLc5irwiwFjWry4afxeTUXnqtpZgt0znbQMGIwO+io7p3fTh8nTbGTFIc8yD2NrLdBaWnQI5XvZNbLx59+6dXXalt7rrrbI00RV//PHH8kqxMYX8FGFJW9B1cmy+a4UcR++KN0rHJsVLm154t10jalWtEBACMyJQaDynY7nQfo5wILCQhkIEppO4CBYCQqARAmcfdbcBpRGwqnYiBPghdcDJJoiHR4HTQVgl5SNHG7I8kUKuSip52OnyOxjBUEVW1RRJ3pOvEpHjedn2kCQPUWrOt2/fMkVwX0Z0LYSpR3mEQAkCA7rx6BfwUkqYUtkNEfjy5QvDNbxf/oNpTIXKMwgCpKfHO2N9+CLpIbnrQ7Na2RmB4FDQJRRL3klkb/PCjpwNXXrGfMHJbPrZIXzj3b+HqPMk+lL/V01kIgZ2N6mCDKN19ubjKmRUryQ68Wnaj6qz061CRh9aE3O5TfNoNLqB2KeN56WzoWP6vs9Iu+fgtlnf+LdrdMyaeW1pR38tzW9H4Vw1k3O9oZY/eD3c1mrNpYR31ErQd8govQSBx+O3pNXl9b8EDb4sSQ/JHd+ucgoBITAdAlrwdSLT3jYHhR6EgIIq0oHNEdCIsLkCiP1ZEOBPWPCdOpV3+dKpiCn/mAg8HnwbExZRxSNg7/oYcHOUTbBjPGnt3pXKe2BiuRnbWoKxcsyrwfIQq14qOqZHM1QhCfcCMcqAtj59+lSlxeqVaC9TBqSXa/qo5+PHj49/zzKDnbwiuustD7fbUthyEe2Nt4X/7wUGHtwK/H+/2v5fOGcLzgC3pZWuHX34Lu+GG8fvoFC6EJgCgUJHsHw37d22154zlhEkVbi1hfSz23EaXMWd2tCwlz2nMqL8QkAIPIsAzsafZwpLHuZ8Fme1PjgCd/fun8nmvzp1LtsoxZ//nrvzXaMbsnwHhdK7IQCtY5Y0MNnBMe+AKl/P8apwIhBUnveTuRzhqNk4NZfXtF2KtwN2PXrrEMB3L8ggwONzTEezHrZFYMC4EG8tt5WaGD8j8O2335LL3lj52nBtJWCZHKTOOA+bQn4OCk7jOKvmCPPeRewDnAtXP4Pa9FMIZCMQHAq6rIeZvl0WHDkRQ4xN3obzKWYW03pWG2yiGGHKb+vJvG+Z0YrcRFsCwghaV0L/XVnbgCxpVO+gSEofId5uWLkkZ5uf/xotJqFHZraVk6ykRTYesRatP1vnSpr/LJLjtD7j8gffB2W1xtG0DEok6AzQVCSKwOPxW8UPozJShpERWD7CPzL4s9CmBV8nKe1tc1DoQQgECPB+flBQP4XApAhoRJhUcCJ7KwSCj3sZvGPlhf+wvVHP5Sv50pewKHE6BB4Pvg2OmEIrUQFNtzmK3KaStHYfRcnOwGxryTh461erPSS2CKJqbBev9ZZc1sfVYIMQfGbc3i4iPTwjhhRjBvrmzZvLIusl6q63mjL94Ycf/AEgr2qMgsGNoXn1kKWwhbdk3MUO9XHOeBwsw4MMTiY7KMCpPuHr0NCDEJgCgQGjPwduJZZzCuQDImE83759GyQm/TzfIpFUvDBz4cBayHsh8SouBITAMghcHjMmI2XLgCBGhAAQIAdWTK6D5YFn0cN1jT4BSfHiDVn2sdLzIwiQB7aDY97Qc/808qtXrx6PoiDo5JNkg9mZWjscb5Oqt3cIXPpL58zlAdhznUoRAkkIDBgXYq6SSeJRmTdBAPdsYsRnmO183viOJKb3lX//47L1YSPVl9SSieTIS26kIBstyUaGeTEF6+wZljClsgsjQK6hJ0UYJoLLDnsOfj4KN0ti4zv2fuAPD+Vf6SO/SNR0tIVC+jMpCAj7pSbSqLlIZbwRu49U4deX+F2FTbXurtHCdNuAdAC2kP6nio8QbzekwzvbihZGVei8sMJYg2i1k2ZYRvMnxb8R2XMtf8hqNVKD0aqVoEeTyEr0PB6/VfxwJXUagRdF+EeQgmhwCDAK6TL3eXhwwVd72/qIWK0MjoCCKoMLSOT1QUAjQh+c1YoQyEYg2PVt1EPO6I0ajFfypQ1w9GouBB4PvqXCxfQ+ZrtCarvIz6/nZlQ+bxFjBRxM2Xsb+nNNblHrJmvyu7+p21ows/MDLKnF+8tFLQIBXOIWxQHXpbW7xzbaejSD3d9tWxGtfOEMd6LHTo/yHZtT4Ka73qqJCTt9y087wNOC8vW8VBKnHe5uRiOh4aeIZIWF2YyJqIbkQmxVXAj0R6DwRBZ/KcAla+cFG5et24zFtfj4w4cPH5hwwB2d5UPkXc1MeslIh/Ou33//PdOK8oyMACb/uLsE/j2uHcQmy5FJFW2rIgD1u7wRRveyrypx8WUggIGV1HzyGL/RVsVXQfwoaXa5IcsVkVdVeQhg6ZEpGBx1C9xmI8DCVF4lDz+nK5mtZJCK2SJPW0b92xYhz+mNM0BIDbbV1QHjQjDp24pDjBciAAeAGUax+wHhwcK2yov37H3BticGpXIGO9cw3chLBplH8GM7i1LNjYmAv2/sjkLYlsKFsLuaH0+3tyhdRkofpxkEYB0BWzWwuxFbIGBz8IcHfCgSYioZB8kpDLmrMg+oYMpPntXJa+uulFZqfGRauxbkDYMzroHaBqRpP/IlOONzYAf6s2CovT1q+KTyoRijOb/CWs8jRwsBGmkTaqExVD1raP5QkD5OzFzLH7JajytMHwIk6D44b9vKs/FbxQ+3VbxGjCvC3whYVZuHQE+FJCl8cMFXe9tIGSnbbghsHlTZTdzi90BAI4I0QQiMjACOwpEeI5ZIyBl9Hr/ypfNwU6kxEXg2+JaKSc/et8PmyVT8z/ntZW57b8O5ttYp2PtkE3wQ0G2dnVzGTTq7BxaCsTK1eJIU1tgHZR/w5JfAkqDzM2NLHtMKqTB+zT2f7f6uvUx3ssCnau+8VuzY3OEiCN31dqcbCenYsAVNwk7fhDI3WTGE9P9+Mm6pKxmrYBzH6SqgxDDWOt1xo3dKFgJDI9BtbnBGwfCumFnNucLZUwwDG2WtpGy0cjsDpkyMr39XyYOU35GkdB4BOGm4rhuRCEyHfvzxR/j3L1++fPHiBQ5rbXKvM4+VcjZFAKp454hqrt4UeVU+LALkAddxLhbHTNM/oQ1XMHXmviHLw6rfPoTdRTwDBJy7Cz33FzYy9DyoucrPYJnQqLPzHM3HyqBKr1IRgOse3K15WQOmeLiC4fJV50QjbtCZEjXXGYEHo1WXnGLGIbt0iYwSGQRI24uqMLF9/IIApveVRAJ9xIJ6eu6U8slo+kxKH7OhEdYBoX7MyAtfAnw1xU2VCwESAftrjUclC8cG7X1gfpiFxLNDNuyawDrCpanBoIBxkLxY5EwquZOk3cQW7qIfZ0ND2bycuYumYBABtt98880+KzWM28DkiWJrZGAmCHY/NSp/9pVtQCZlqg+kLgzYp7lzK4baM37+UaGihWdgg5RLZ5gJuAX1LPNzDc1fRhy1GJlo+UNWq5bQB69Hgh5cQLOTR0bwwGaL+C3ZuuKHs6tZN/oZzz+IzGfTFtRjzEeym1DB2RFgFLInj48v+GpvW09xq60xEVBQZUy5iKr+CGhE6I+5WhQCJAL+gq9dpPXOGfnSNv56OxcCZPgLTLUIvqVixfS+ICSS2oTLH9Sj0IpDxn+w9yfYexv8ero92wR3I+NoiHE7scHpcqZmkBpU2+ILiIvtg7KvGOKXwAyhGK+MM9d+Kfg2qac4/eIdnu3+PlTX64BGUhO45+FudMNdEElVzZhZd72VSg1HCzBU2D2QbAMbvp8yNJ8+fSKJvMzGTxQvi1dMxPbru9ogpqfgvSNJ6UJACDAIoPMy2S7zXJ7HuMx5mWicwymh6rKtKRJxEqPEp3zqai1EUrLhbR3fzCZMBRkEcPsDAknwUoLoEsrCOODeN9z4NsI5VYYX5ZkdAfioZz08mNpzQJldoKK/HAFYYOYYBsz1r7/+Wt5ceQ2BO8EQHzS6IcsBAvrZH4G3b98yjbpjfsGZtww9Z5pLzXM3gKbWUz0/c2S6eqObVIjLmhkHKdDYR8Ahb5x5hDY12hoBRkt7WrARekRrzFV/UwRw24u9Wu9aN5ZgXJ6mD0zvq7W3IIgtM0035b1R5RONvM5xNaCAmMCRkUGvhEBPBJj9AyVrLj15yWjLHlkCG5tRf/Ui2EgQvZENTldGqArLEAy/2LSUuj2RByGY4zMWla/czgmzjA/wXGILWHZeqbnbpmbjyb8Ndq9eFrT76WWRERLtDrXwHZrl4AO6Z+9uNhx1foN1z7l2EuZDRQvPkxfY4WelnwRm3cxraH5dTBaobaLlD1mtBfSNYUGCZlBSnhIEno3fKn5YIjuVDRA4e6pBBvw0Jg7nzEZKMHlkmjZq06slEWC0ouco//iCr/a2LannYioVgbNl2Dmokoqe8i+DgEaEZUQpRqoj8GyYHYvOpMeITQitv/t1HjHPaG/lS5/ZV8pcCDwbfEvCiul9Cq0kQVqY2d50EYSnCtuqUtwm+GiijwFH2JlpKGNnnb9wz/CbCux6+6BslBgxpWLo5w9Oa/qv3DMoBOzu55gPdn/XXiZbandeLlDFrSZ22dnf6q63Igni2hr0rip26suXLw/eRIZADLPX8w4sdKFnJ6sHYXCpjU3zPbcs3wGldCEgBDIQKHFibPcoSozv1geZH7TYASWdf5YMFozbXZ0dDE+GHO3mMBUcfw5gs7Dz2w8fPkSPH8NE4IjRCD7MzpLagXdo450hanp+bwdsxePUCGCCxhxoxIHPx9nE4mhwHjU4H0tSuCHLJDLK1ggBhHqYtQ0EtY6T6kF4NE/Pq/PCGIqj0SrROZ7+kpkR38q2OZmPUsC/evziZgUbt1VRMF4SrWqBW2DDWzShOpdHgLG9AAGxlNbbAW2omd5nrBPZlQdvgw+BLBwQZhwbfE0BH9ALIOr5E60H87LL1klNviyrRCFQHYHAjFzWz5i1y4LjJ9qsFa7fVWff3mbgN5fxDTzSVWO25PqU8M9YBPFNKBrqtgsKDUURgzJAWxZbqWknTVLumC8zHpG9X5Nsq3M2OxSgNZeoOJ4NZdwZ/yRVVLQwKmVkuEQpunTO1DxpngU0f1Lk25E90fLHZX+8REZrHJewzJIoQc8iqanpJKNejeK3ih9OrTxDEW/Hiw5Smfksw1QQmls4ws+goTyXCDAKeVmwUSIZRWzU+lGt9rY1hVeVT4HApW+/c1BlCqmJyBYIaERogarqXAABZnbcjk3+SGYHx1K+dDtBq+anEHg2+MZzzfQ+hVZ4PMtz2hK5Wx8vbze7BmZpvtZ1gQaROL4U3U10FGcI9hvC7iN/xe3Vq1f+2/LnJfdB2WrcVB+wBSjqt2Ce/qwPxqiN9jIxKBl50LPueis2Pa59y4fuejMUw3qFXodVnyrHzmFlsJ7Ef6TUIqvgHbpByTnex8OXuHfPMOgYzsFgATwqKgSEwGMIpLrjAaG2kxRkDn7ezWwLSQpametnyd2gmCbhwqPO/PLRzIAwjM53dzMFOfVzQAR+/vlnXvTo0c8eVR0QQJFUEQFbGx8/8VWRU1UlBFIR+N3vfseE2xDdRj9Krbxu/mBMefv2LYjPaGJDljNQUpG6CATae1c5VkrQ0YJVjTw9v2siO/33v/89WbbnYhiWl3y4SArtbP4qyOXGQbv4Ym8RJr0L1vucVgnM+hUmPUMN/OsSksoq8wIIMAdC/H7dlGWsTPe0gU15UeUPIoCgH3n6HQsxD7ro5Dy6SqjHDw6T7T4owZKmYdOY9UFjDa6kdbIs49mCi8cXW0l2lG0HBGCImFkDc0P3pHBhUmlPbUrW7+piAt+eN3EZK0dk5fz8N5X9wISSI35qK+f8WBMkJ03oLIut1DBBFcZEnFElUwKh35Wacdz0PbQzXzsv4p/RuExBr3zQ/N6pfZLgeGvZc6Y8WrTwcv4CQGbs9ZeanJq4gOansrxDfnKwe3z5Q1ZrB20EjxL0JoJ+ls1n47eKHz4r/ZVav/RUzwwqwn/GRCktENCC7xlV7W07Y6KU3RC4HKp2DqrspgDi1yGgEcFBoQch4COAYGOV2YpfJ/kcfNzLKIVjDoyja9TAvGKa0OZJBknlGQeBZ4NvPA6X/uq5eBVj5S/Nk+2eKVk+ZaLNUYcsoOr2bi5ka73Ojh0L/I009jVkZwULTinyDZ2rOqesug8Kamz08bttHmd8MlIYAWGrHijMqLxnEd9gnttN2hJzLr5JCjZY3lknOOH9bybpBrvuekuGGl4OPuz84sULu+OR9WIDN4Y9ZnpDVliSDdelZW8oBxcPXqYGyu3jncHwXIKSygoBIdAZgUI/JuPQxcGgcVC2kKTOAFZvDtYesb+8arHbsuf2cdwhusEAACAASURBVIwO2QqAgWP8OUCeFHYoxRxPdThgwslMC11+PQgBHgEc7bC1KzXkxDetnEJgCgRwrIhxKpKsenXGg6t8EDkqiRBtyHJ1iajCJATgut+FO/164DMHJ73JU1J+JY2ejWWDRi0y1ZIH9ZmqXB5/FYQ/FOSKr/eAW4Si2gvVxcz9Kd5tN8+nyheun67n2RGIBtJbr3Y7AAMb7tL1IARSEcCXr8iRFy56zxCfzwgZmMUHlvxSec9+JdEun9fEOKWY9UG4iFX2gWVwDX2LOmDQXnCRUbmKCIFGCPg2xGgCW+iMt7O/so12lb0WVSBqOgUOrlY3CI7OgIyyxiuEtvyVMgilz6YOmO4kYNdbqSHdKkN22a/Iwx6Tuje2ddWaC6M2SX2TqZDP45sjv5Q9Xvg58fxg5woo8X9GnVU/M/nsB5RSo4V3YSuIAIsUT3n1JOONss2u+Y1gmbraWZY/ZLWmVjOeeAmax0o5SxB4Nn6r+GGJ7FTWIUA6//bUz9VmP/iVTDoFthnU2yoIRHVjwwVf7W2rolqqZF4EFFSZV3aivDoCGhGqQ6oK10DgqUMNZLuYc5Ucc0iSkXzpJLiUeQoEng2+kRAptEIC1TObLZRxNkc5TKJjStNgCJaqX7586S+FO8IuH1Kv3/EX7jFUVbwfYO19UK9evbrEH4nQh0YbDOC0RDvIp0+fUnXgjpGm6X4s+tyQ9jKdMTmnoLfe7SlCZuz3WHV/uO56OyvDbQqMEQwHFuZ9W3+bm3gB24d9lhWHCqLNSBZ0g+ydB/gMJtzZSAMNXkMo9kVvOO02FMgNMFCVQmBlBNB/7QmPzTz5xfhzJYapNzzXcz1LpsDwZgvlbg2sOlCYPtmjg9Ei5gBYnDAy6NXICMAb4Sf8ByPwfx68JGJkMEVbCQI4RIfwk11DtuNtV3u8Te0ITJ3KIwSqIwCnIrrUB2Xucwb1zB2CAIHrUn6XyoYsn4FVSk8EoosxBzF+lBzD0zgBccwH+eESR+g7YIuJhptmZk+LznT6n7BrdML/3OjgKUaw3lFOarjLX+sBA5N8rVpgzltPdOGtj5L49zjAejB2qQ9hvmT7t+i3ruckBMiv5kCmgZ+c1EpJZtI3YAYRmwyM+L7qRru8XdsUbyH9qBPylNyZMO+XL1864OxrRYfm1MTUCPiTrDtGoiGRu4KzpNvGs+nWQB4iGHxGWHyFQc7yUFJQYdLPILQFO0+O9UmtXGbGFzUv041EDN8IqhsZ5noV9czbdQFyvI5SOCbgNm6TMtUZasS1YPo6N3o0d2mCUkOR5IzgaHHbaKHRF2BsMUD3QeYRNbtrdHbNv+Nr83QyOOw7e6k2pxxhWa1yDKeoQYKeQkxrEHnpUJ1ZaxS/VfzwDPU5RfHDMyZ+CmkwFeH3QSt5lkJG0bMDmCjeB8PRFny1ty2qOcqwMAIKqiwsXLGWgYBGhAO0Pv5AhoBU5BEEEGruv6CJzugHOe8Y77kWDBrkS98J4pwuM3LGZNiUZ4NvDCwKrTAodc5j20N7h0NnUo/mop/IYgadbMox5+IxiW5nDcjAGO2bXHLzTFDJ3c+190HZq672RWZ3iNnp2LUSVcW3b9++fv3armeQt7ZWG6GGQegfhAwcY8TNHnfEYBs5vOK7t/Om6643SnYIoOMIH76TCcPhG3qq8E0mmJgB907B1YPN5Y/RBsxhrOrcT2CmbWsOC/jIDXQBMvopBIRACQK2p2jXjFX/vGuD7ybnOHvz7bff2o3u8BYznzwXE5O9Dte1QOjRK5buxISDN7PMAe5Y2DzdXb2RhMNdl0+qRJmFgEMALjFjhR4/z1lrauMYjz74F9lEMyuDjUB/8dn0ZL+FtxaNwMK2PzJ9hhfq44w+W8VJ2JDlPPXwwc+roVGpYQm75DdjMoWA1WVVTyXy844+Hp1/1YgRSnZw2YF7l83Xq+y43FGbX5Wrf8YHBOuj1yJggtk/7ochKXXSkReXmFFqfWgexKVkrFOH8/P+UjS6TNStgowGATDQlv62a1IcWpMN28voNsQHC1zFNw40gfnJfIej/CRYYOqZRhniS/K07iYIeke9KQDb/9toaDEqUFA+TtC+taTOWtTaMpxbVAqDALPJyd7tx7QyeB47+MlA1IHBqIUJaGDcLVcEcwd+B2QL6wFf0a8Wn7nCbhBHXtOH6Jhy2bq98eOyyLCJUZ+KDBekMggPjaw5SmFq033y231qnK8X9EEjuxV/IpldSWpB7LvzLZIrnhG95LU3zxY52siHAaOFsPYGSrAS0AH4z4iqYdcHYheIXO0QvJpd80mF3CpbhgF5ZPnD6I+BvLa1WgEOl+NFkGfAnxL0gEJpQVJUP1tHaZ6N3yp+WEupoopUqyFXT2vNdA0xD0ywPTVcc253wwj/GQQyZXOFZEbwPRd80Q2jgdDFtvMFXaZ/1wgIePbnsOx3IExBlWd179nWOyjYswzmta4RgcStv/4M5eSTKC2TDaHmnhF1LK+QS6josN3WgiFN+dJ1VVpm5MAzikNr6/ds8I1Uqm1DKyQ+/bNNsTnKhwWDha1FWE1uNNLhVgF7y4dPJ55xq0+QYv8MQoIZK4lG/XmreOQgbrTb5xWC/8bIniQ1kuDosWtoaecLi0jKL7PZEGkv0yVol4nY9mb0XHSo/mfHLumsmKi73iwwEZqHIUAXwk7rwMRbxWLvcGITe5eHNTEYp0uue0M/6XPCBzNVDB7YkWzgDaj735Vu0KNXQkAI5CEAJz66ZGjUHD0cfi6L8f4uOpBR27n+NVJgYO256B2bGFKbjhSYTGLgJk8yBERiZ+d63l7A49o/If080Vf09NZGuAp3GTJqHZCtwtdRCWYQ33//PRmLWf48Z0VgVdUZAaZf3Pkz59oeTDlmoFFnDyujmAP2pBNzdn90AIXl20kP+jdk+Sw4RjkZJT/XXJgyLGHZfNlh98tqHznzdknJkWjEaoNSfp8NXtX6iYP6zhSAMMAbvZeNub8gcGILPQSm7zCqXgu0knowO4sqAL480XOAgLOX0UcyHOAS3KYuO5ECMxfZO4vRSChwV5x2wRyRwRZXpBFVqrYEAaYLlNTPlOWPPWN15pF1LsYO2wvnDA7+zgz0Lwz6TKnsPIMMzQho+IxfsoObLHqOvGjLvzvjkiRE7BmbfFlWiUKgHQKMITL2SLUjrGfNsCpGcwxERvFar1LJYIYhR1sQJbZnN9WdNMynfHcU+tbNWmLelDe0QRw9RxknqRYP0Q7OhAtSCUPUwt4/41do91A/51DPRk/JW7YeirtuxKCv9V8Qv9xlgah7BiW2OfVh3DlaGEUJvQlRNWyhfvHiBXbJ4+8b+g9rHP4fpkvYWgmrgoEGoQnME3FfMywSTHqjYwC+lPnn2TWf53SfnLMsf0T7oxPZzlbLgYAHJj6W5236rVR/lqCrQzpmhYx+tqb82fit4oet5btD/UxoJTVcc8bND3TvE+E/46CUKAJMuMyPsEUrzMgw5oIvJn0IXm21nS+QHTPoD+iUBlxc/mTIZti/rLwkkSGspH6+bNS33zCowqM3bM5xFGxYiO4I04hwh4zSd0YAJoWZ11SBCDH26Jrj0dCXL186XyMiX7qKiFVJgMAjjmhAw7PBt4CYy5+MCZoutHLJ6SyJ9taLclm0wCHYznRuokUwBBsD/IUwxBzq7vHAoOlvmMEAClf2zFpeyg77oAzrV10f4EUYm38gI4gP+w3yhPVIKYOdunr+CHedG8VuE8MBxi4XxgvtTHNRc/+u+vfbb78VUeMVxoWLVUlLqAxzG4Tnomc1PWITHmHsEkh5Livc4hLzgbJQhkbkg7Zo/BQigQSRsxENqNa+udbWiXZU3dVcQm1TGO8IRnrh/mYoiVF59VeF1u8Ri5dt5eBGVwcwWuGnT5/sbmW/TVJjQ/cAWpTUihmmkJHhNtlCwUiRJBcSWGZ1+Y4wbDEnW6mYzdC3Ozr9dNm6QBYleAZV6Wc7BC6Pc/iKfX6GZNvRU7FmI65xZgopFZsOqiI9k87jGogkB/RHDHKA4fg/o7upoGOdh4kS0BgDDpbbTTMD4v19n0f/RaAgyFP4c0OWfcQurWKQ+Ej8JKDh8ucjhPnopT6f9fmSryPxkclplCM+QtVUOpi/+Lb3mM5ER3/MmKIMwsL4Qin0fHwi/Wr954kGCKAXnXWC5Razy7PgAh3wIbWf4QKda1PKJQJMfx/HUkUjrk1JDXz+w1eJkgRd7TwLCOi86yydqYL6jTk3YYKBl32nbuKdmC7THzFxjK0oISzQ26YOxiG7S2yDxBKOkjQkGrfpNjVjRt4O0nHoBYoRCMj9lEFziO38AO11KmE8QKmWR8m22COwz7hPvhD5AFFgTgEF+LXH+oqABKGAbpOmgwUm6uWj6j/3NOwVAb+sKjqZrWsEgtiCj+r5+VDIS7JHTrTH4pWUp1wKZ6GfUwoDUElE3pmFbBfXHl98ZpsqRuCv4idgQYs+AefnbtFCe9A5E9YoBWMQ5AVYYKYOiJKUJykzw8LUmp+ExiaZA5/H1oGmkTobcFktG5/gLeyGLUq8HXONQ4IORLnkT2Z47cB4tI/4GbI9LoORYMLrN3c8K354xsRPUfyQMZglqhtMHptOCo6e4sv37rmEI6M/Gq8CHO4Ik0JGw4NN3chATKMt+N5N53116mbzoe1n/5+P1hqd5fLVvE7pJTt+oi++u+cOltMn6Xi+I8ZP72ZLGa/PJ6zRM/SwW1DlLJHFUhgZdVOwGbHdeUQIBus7XZJPNaNi+zRHfcJD9L6H0Oe0CzN7Am1PWbAobjv70k7BZEYcFMwD44Yx9RTmubP2l+mPdEDGOJQQFujtIxOEQiF2Lm5LpDMxZHM2zdVXYaBFQQ+ChwktDRKDnyCSZAfZgqg1Ygh82WhOxh8OiHc/J+pBhhGuuNB/VgaH1fHAbKiIiqxnhsBmBuxMpAA9QYu2ZW+6g64C9mglU2SofL+ArY6Bdto/m7ryTjYwLqAZQV4YcbRomCGbWuYtKoc1d01P8YDxmGHtLg8MUEXzDcRQG0lSh2WD6HT0Dhak95d+CbV1hcjzXuL9AOTq3qRNeaH162PxAhayLR76V1BVn5/2/MHocXgFZklNhij96FtQbcksNwOlWWREWuYATPwE1BUhhYijjv6ZBpdSd/7Gi1u2jseKyQmnzsk09YGpX3mqIJBh3NrtyajC0WF/jOHjUhuTQk6pdJ73tVzSgERyfEwl4C4/OWR0duTuqB05HYK7k6mfju42MhcBbYwNR0eDtxYUrP7z3IMaBdc2ZPkQFjl76h+iHZawciXnB6kxI1dJPnO7oc2fk7qJDENbVILB+BjNb2RYcoAAv3awHmNfhyEP2AZ+LFQiStgxLjd1/Ax9mPGV78ncPcOmDcIaM3D0MUoutEgGgTs4VE5GZ8/qTrLtsHLE+A+B7b2jqufchLThHQZrf8i7Q8ZPd8Oij3DTZ0avSoaGoCu17jKMMQHgPbUx2Pjii/t4Bryt+yzqD0beMxmNZmp32sso3kFka3ACCgc0aAGFG/5kpgnQlh2Qse3JCFHfwOafTY2fwkcqzrb9GMExaPoVBs+1ADlHnDr4D74+nwkIODV+lozgPg0jPEdxqOhEnVXOABmvOo+htcRh96DOel6LqUb12ApwvMXkupvTchk/Kenv5FB7cNqOTX/q5Ho0Q1tU7oGDF81/mYF3XxmFqZUHcocJajTJYoicWvMvBa3EKZY/GMvgFHhbq3UoM9h3UBgPJYNIu14jQbfDdpCaSf2EJrQm2HdCjJ7iXjlHpSJh9nwfTaOftjNoByOoH604Ni8fOs99eAesNTiBrAP38hIrJHYLQTNAlZj6INrTyPl0IJNT8m7wOsIYnA9l2FwhGQm2g8g36VDdQ3yBDt/12da6fRATDXCBPPjkHYg5q3Q7Iw+J38Hup5dYKtdVOz8wCg8e+Uh4LfpJwrrZ0rO++aJ/6hkq1y6oUkuUY9YzmoKNiVKUqj1HBMDCG4R2DsOldEZz8i+JnCiRdMCChaoW020fNJ4qv1TPZ8bAtusa4/vShyxkRnidJP3wTYJvNm6MXpVMWAL7g85u06O3drAUftSAEEVXNCoa8LPfcnTkaK9PUmN/xRDPdTFnnOG7qWISF3XJTq3NsC1Q8tTaLvMbTRwAwv5cFhw5MXARA03oMGyNDE4Jbb6zF6B6/IQ6ldQ/SNlvQMeZvXfv3v3rX/86p0dTYFh/+eWXaDYmA4zX5WYvpuxdnsPugzU84N9//OMfdznrpmNUgBV7/fp13Wr71Pb58+c3b95ktwXeMQzj79tvv82uBAV//fXXP/3pT6R2QXlg+373u9/ltfjPf/4zOlqgZtDzt7/9La8J6IPvN1xWAi6+//77y1d+4lzUOsp//vnnqB+GHvrx40dXJPUBRhyKFy31448/RlVlLmrB8t///ve//OUvUd7fv3+fZ+oPm2bXzwBr13B+C75evHhxTidToBJfv361M6OJ77777g4WjEqwRXYN5Nv1ZFQyWMDcwSr+8MMPJHrnbLCEsMmo5E525yJ+ClQaXeYPf/iDn1jleS7rMRe1dwJCN0cvvntrpEMNoEhGBr2qhQAmGhnjO8Z02JlaNNSqBzoD6wH7wwy750YRfUC/O6dXSYFRJT1nBBR6zlPgd5G2Gr5i1EmrgtWklfAjL0KKzLRiEBxgxuFx2UrSbuA+QPjw4QP8ZB+Qik6gX+3xvCHLYPwM8hmZI6WzKRiWsDt8+HRy/IVnjqkKX23PnBitMOYyLTbqs7ClbsQPmoiObtHR1q+h0O1ZdYCA6H0RXGoCZv2QUSP/AV3j5cuXfjAZ4xF+Ql6k0zXXiHyJcIdEuMcIKDENIXhbEkZgmiDzRB1vBCtghMna+Gx+j/Ctd5Seo4mmk5GAC5IklIpay6Dmwp++7bWr6uaQkDa8cKSwmT3e8uC42jpQ5do6HhDKiy7Q5NkK2Hw/Ct2hv5CuWufgVVQhQQ9W4grX/gKxup/nkde9cg+NDKyr//wgg3bGRCl3CDCzy2BacVfV7Ol2xL5/Rz7jyQjrKJVk92Ae/ekDzl+hoaOe4JVPUpXx9OxUd/aywJEtd5/ly2dsFG40vlw21zTR9lh8T76EDCbAGNQ/6RTVHosvN78FjO/z85tvvmGYZXZQMPXYee7CeoWd/a7aMzGNxlx/Yh40EZ1SRS2zX0PJ6OATeUbm2RTYQLCGPzBbi5IdNL8WVivVQ86paw272dDJapHQRcMRrp4x/RkJ2gloyQdSPzG6IWdTBHxXgWyoBVVRQJLm0SQjLpvihw4K5oHXmW4LIvZ8+WBKEX5GuEYeexLtF4zOUPzM5c8DKmQUq0ZhTH/K5vurUXoOKXRYwDoaYkJPsPnYrdFiH/5BwzmKG8zEyzXTryE6xrnMYzqljrzzwxnJc54jpduIcDRHzuygad22+vs99A6lp9JbBFWe4qVPuwMqWB/Gq7ey4YgADMlxGTnlU1VXuZ4VkoLGUlQwl8mbtjCskSS1I4AhEnmidG7uSzMQOahlRkg/vEWYy0nheODnra5gB6pcW8dDYI6Ct8fPPBPRf/PkJfFzJdqbZBpZwnKI7BWNWmSfRwp/Km3PvPg5YGBA/G1a5UChBlvE0SYKt0ZE66+Y4c62+JGr7OYCMZ3r6W9LzzRkpJyV3K9Ee5l8NFKf7xTS1YMAKY4ZYuB2KfM9QEXOfzB/83EyJMVAEuPZGeG5UjCKYIdfIcCoAVAkXT+JduFNopslNY3AfSG8cBSSWmyUGYwzjADSRgQkVUtS6zgq16gk8ozMjE7ORS1AxtzeYLnPKwZYpw/8A2xCCf2wyajhrjl48EblKItVq7uyqelLyghGGy67gaH9CgjDF4cF5nFGTggUZt+u2X4L88W3mCrouazHXNQasrAlfve23H8wSNKrAwFYiVS/zpeXYcB7IgyLAUuFIaO8y7SbJiR5szC/EE0fDGHnfZnaz6nuZR8WBmkFIoPgbADdW+Rs5Jg1QoPkrpFNOJspdPZGnLpqd2MZ/Dr9jD70NAXDEuZUpeQB41cUbWTAPKWkldZl+cEXI05FYoCe3zTsajCDiM7vzkV88uAS+NIpMdqkPTmam26AAGhnK+1Dh2fMSQPp+FBnP0MogMtvCz+BNkOSX6rR4JXN12gFIbukqAKc3hFYANm+lM/PtgXIYyHoC77dCF6d6XEpmNTktZ5USnMTHq4kG+4LnW+CzBkd15wWBQ8YLpsSFtCPtgICzj9hVYJSzE9/3Eedh8FnCublQf1nyu9S+vRcxwjThVtYY9QZjLxnQPo7rgwajk7nKjgw2z0o2NIO25KamRG5XWywhPIWZV3XOD+MEJaHl34m7DKFt3iBAmBk8YE17Amsh58z4/k8jnceOw6ao07yJcIucaWpkyHug19er+70IdqEA9Z/uKtt8HRjzjiCPRkKPV/c9jNsVItYikMjCHw5Yqq4c4Hr7io/P2wbLYRwo671Ga7OKRiqaikhT/nUmu/6lx4OBEjHo4rZKcRcVisKYFJ8DPatZyQqSrzLIEE7KBZ7SNLPpsp5nveRIyCUszphzHykfNZz1iXUGXVy+lt+Bg0nLNDfOvLscBszfqgIvxNQowcpZBKwUZcSfbbWtMURFoQQfRMdvHKm4/zQLfRHjoONwnpnQDCoOSSrP5DMHuIY1im9hAWsnbXoLgWwX1bSIjGJsG5qj14f9Tfu0OuWXjGo0kKyg9Q5poINAk4GGaSRXGNEAD7yqTKUZNIiZ3/j0piDu/MAUX3dH00wxyQxTkFFHwcc1F5i5RI396VlRngVJYeYQ7X8CRTfBJlzqOCbQfMyoRWDx7leObt3fhh5M4OxB6PcgGOMOK+YBI5i1E4yanAejJDCFOTznJs4C9pICbjm2+2f05hAFc7Ho9a1uk/VDT2jH43c/bvhU9hQ1DGGsZqoi53R+K9zElLAlWFT9IpBABgWmq1L0TyYeLcDj0EjyAOzhTkw8EGdsM7oQvjDA34iEcuK5/E7qOHuZxVTHnUO7lqvm07GxxmnvC5hl7WR1DoFzhbxZesliczUbi5qAXLU6SlBjCzLAOv0IemhnDvYZ2issz94wM8oX3VDYOVcRAmOZmgkI5jxaNPRDJARPDA3TAAuN0xAXhgm8LbcV0ENqDZJ/VIzz2U95qLWkEXUfb/UQKiZUadeJSGA+AX+MLeHnTk6L7qtMWu9lMhlIoQLScEgo2bUj1aSCGMy/4f2kH7noJZbHp+vuiPLwR1gybDD4AvAtsDTYQ5mM/om1KY1YY7CWR4gJmCSoYrAH/2xqZQrYgg6GYWBC1eRo0tgMThWbMKAaBOWwSZ8Od8SMs+QQguD6YtjWMJ8IsufmW5V3krTGiAp3gBiQKxCDNTPbxTPGG3PNft5LhUb+J9LIQVejZ8fXtNltmgiwLm0Y37ll89zDRDAIWpGIIu6s91zi74aMPEEH3m4N6iwLoVR9Rg/Q6ECX/bKnlyj9/lSPj9DT2rRA6wCe47W/cqTdPLwtxsBqLmJLxf7Oa8LwJhUlx0oORu9s0rbKcfIYrNc6y0z/00dW4M6K/bfM9d5gAPh1u6xTyrULBrSSQXZr//8HIjgrG/Vx/ozDUGKDFoAiH4yCEQ7DnS7Z19maG6Xx/BP0KPbtcvXfDY1QQoEyvvwsIp+cfAIgx8QY2BSMpk9m9CS2gKaU3+WLDk9SHYqm0z+QCV89cAztIup5C5PdDISNHf8hHTuKhw5HV3pkp0jMZgZjcxIH9oMrM6voIfVJxcHm2e7dLReq5tDK2BmzxxdptRqdJZoodM0DGE8SpfQ9UmsIqAkUufVfCdcPTgEgnDZpSa4zA8+yGoZ4AMcjOYZ9uqIRKG4UXnnVxJ0Z8A7NJenn/vEbxU/hBIqfpjXE+/mC/5Qnhp8DurcM8IvhcxTyGiMpaI6YWQJPNggrGEED/0OcjxjaoPijeb1Pphnss/EIAXEI6dfsOT50kVst50vb9AH1wM6pQHsYC1jFXjYPXsAvM8Ky1ZBlUBn1viZp/ndFGxekAFsMJCtNyJAOvKp5lXRPMpJB+yoHANEoPapMxeDSOgeHLyg/vNPDNMdPECDTv+VfGkfDfcsM+KgiD7k+eH7BN8MAIMwyNlWICXVQAV1VpwLG4ys8coYSrD2MSyPMFaXmnMklihAsKp+VHg5lcOgZtDA7NcKwId9aAG4TafBAl6hZ7UgqVGdxsie7X4EtiWAC33kUjcaMVi3WoxiATv+T4BZt7k9a7O33h2Ao4cy5mJAAL8BTb7SHM+/+93v/vWvf53TlcIgAG14//79Dz/8wGSeK8/f//53sPbLL78MSDbmsbi84A9/+EM5bb/++uvLly/L6ymsAe7Fzz//HK3k69ev3333XTRb6wwktY4MSOpvf/ub+/ngA2x3VG3mohZgfv78+c2bNw+iiqYZYLMpRNf48ccfs4tnFIR//+7du4yCd0XWlhEGC2jgX/7ylzv2R0jH9AAjGhyepsTMZT3motYQXN44jmlVa30waJ731TfffDMv8Y9TjgDHt99+m0TGP//5zz/96U8uCuCmbEj5x3/+XEpStS4zPGr8IUTy+9//Hon+XmqkGEMhPFK44q4eR8ZBWLnXB0rg8R6E+VShRSwYf//9967pBR4+fPjgRAx2DjCRgodDyoU8AkBIGQLFv6jK4XkI/ajckHVh60nFAQUGa7sI6Ief9vr1azub/RYKjLjPWVFT5zh2K8zbBVhuqsAItjjVBZ5Oe/EcNQXDEsYoRq08UR8JHQHzlFrNNaoHQyFGBNhDpn4oBoanEh8P9vDjx49+W3dTXWaWCh3GOO6HIIKJIbQarN0R3FSNwSNan2WAgDIjJuD8DV9A7rnKLB4DBBoK9A0oYTHJeXGIAJdESlEbkPdH4UKldQiM9gBt95F04kPi8VdIMKPAsHJ3/auwdRSHN4IObtRTxcaelf+s6tk6eYyzh0Li34MXmNy7ZQ7NA+l1pwAAIABJREFUTdBzHVAHXIZD0s6GH8p/GHCQ4ZMEChnHHnE8aC96Jca4s0tsaHX0Fag69MoR1iIWh/lgNAh57il3xJ+HZsDibP5dKSPdF70zfcf8DjW7FKMG4xUQxt8h9GMoOZ7RqFEq71XUyqFpKNKdxSAbBf5QEhuWcgfvTIwMWpJBOwOolEsEmKjp5SaNy9pmTwysa8BORow0qKH853nq5+qEfYMjx5vWszN2N4vE+AJP2DXkP9wV8fMEz5eTFyyE8ZQHFZb/ZKbJd630D8rdUVIr3RA3msibLFyuxkLomKLeqZZj51ndcGSkPthKNYIxSeWoaX5jJIIPCR047yfh3WaGcqgogiqXU4y6GrhztJARxJEHwwQcadvT5mtrlxPKWbjxbx/NbyeFSWueaPljZ6vlB0mgaYdRWnURfGdBT2pG2uknJpX/XwjvPzs0AM4RvjtQWix+q/hhifIfSgL18MO8jJ7AzZt9s5Yi/IdZ8EUfDeYooN0uoB01ZXkxnMA+DLXgG9DG/ISKTr2dr92gf6B3DP3QUth2pLih/+jmRx5mAZeRRZCnKWu19uy50MREq6X7BFUCjZrlp6/5MyrYLDhf0jn7iCCfqp1Pdakw4yeeF3kvaXZL/OeAJEb/wvg2WmR6FrLVXWe55DQ1cUNfWmYkyYz4Qza0q2Jw+PDAdwi+3fXKwUMrd2QvmT7+5qg72M+Dmp8To1vqplBYSIRQguMV6K3Y6Oufo3GtYNpl3JESHfUC5GEQsFfBVV7xwd6yYjc03T6ou5EdcsSWpKTjGMbWkQM0iMw/m2MjOeBbWzG0l6mWyIKeflctNsZg79Olqbkr8nz65f1zLqr4PH1TUYDhB73uEtKVEsEjxpVxJAN1rXuxJUaFEbgDyIzaYLf3RNQ6jhDxH4Fs0AAAHVV3D3NRCy6Me3O7wc4Aewc4k476uw1VGNoZkpLybCKjcfqOr/kYrLFGmCSv7MzjIMB0ybmotYWSykuLbm5TuMxbv3PpORWBDDWAH57aSq38GHYNgtGJajWUWg/pMxvEj/aqm4djQN1toIyCj/ELYTuD1OMV8sC5yiAbpe6GDESEo+S1yDA7y1FhNcoQlVejdqPVRglroUVGnbaFYTxGo/Jur9DZ+agU7ANWmDJog30I7A/QsyHCRCOqEsiAehBBvjQ+Nqm2+Jimy/NkWNoM8JkioAQw2hxlSx8EQNaXanZ2PC6z2YTZb1eNLV/qvA1F9betsY0qA0DIpuHS9F2OMlEykoA967zroZqbnJE04HrKhjN2G6PPmZdGKfZI6rQr9YGxMBimo9Weh/LyL8U1QtKulpF7FI1zBqhKVJORAU7UuaydAoLPrteZx7zK7aaPtzJoZ7QNg8ZAqjwwd2dUgxTYrn2AsnvZCMF5GKKziUOKPUcLJAi5B7NICN0YSgDLudFDT5DOD5og/jyEoZ4MgxxwVP7zDEjQEe5+omB560PVcKljPvuMr+JzdBmQh9DRkF/t3bOhmX4roz1fqvrBI3rNaNQ+Ts+d9IEV9ATkQQ3OVqgkluJYhn0zhNXC7IMjfi6czePZZY2aawMHX0CoJy9a6DBnHoASM3XyCXvquURJ7mheUvMZuW+V52zTfH3gnasOoG1rtWwZ+fJq93wMgh2kjCa2FXQfeKu38pR+Mjo5UfxW8cMW5gvKaSj85dywBRnnOivGDxk3lZk1n93v8snvmfEOKVHLYIfamlK4g0JGZ5fQWIjA6JjGq0v34NkFX4Na49VlIPSse5iAH9Eqo6rLVyh1Zxku4bqs5C7xqUHfxyfaze+It9P9Jno+R4XSkxjXVl2QUdudTroWB3koCarYCjbs20eQr6tgw2LLEDb1iCCf6tx9Kjr5jP6MlifqBx6I+WSjC5xdC9ST5y5i/gL36SyXIAV5ymc6PhcVn6MYLuZLy4wEyomfhhk5d5Zz8RYpzKg9UfDtrsMyzupToZU7mpdMt83C4L663REwT+dFBk7PXR7jl90fjTgnyhqtnylvuibIDNaX1szmwmDwwVd3Izt44b0dQ7IHUNGowoMIkE2f49JOB9AXyEqUjUHgcpuTQ9t/wA6cYX3mM6f/dU5CytmS+hzq2UcAWKEfTiTyS4lnJMIWGwbIh6jdM8CHHbfH+AzWIM12NPM1G9Mbnyl4Hnyd7XKS1DrKmSlEO2r9mhnXbS5qATK8Z5/HR54ZYJ0+ZD90sEJw97PJMwruIyNY1Du3vrNmHkMGP5EwxMe/mst6zEWtLQX4Brw3C9/drk1vDQQ6d+SVmssL09ixv6b4oE8ZmhANvrSjLdULNbgY5BVvvtqhWn2GVYgtr2DQB3hZ9nCPt8hj+CcQweMT/HlZbqeWds3RCK9dvN3bKGGFvSO1uKFaeQNTKgEV8ydNqcAdObODiYDUzqYYNTC2scSjjlJ4pqqd6t7VzIBQUcrRqgBaFBbIDtpCUo5syHx3ixxenUkyBpQ7GO10exQ7EzBLSknvsBHj33bAFgYkSg90JsnTQITtUs0uFRL6cJk5StVdBtR2p2PA865U63R0/DuqkG4Mdq0JM+CKGqtGtDHWD7a0UevnattFjO9Mt08DpHA3IiAd44WfGc9VHLmgzj4/Gbkbnch+xRg6sAmJAFXb8OIt8pBWCwsB7fiSQTtrpmHQbA3R2wMB6PYZ1SAFWr0VXGcz6wAZJD6PQcqR5B4wdsC1iEoKBurSPEYHPtgfA5lo03eOIshOcjijDGZnyDawYCG70WEL2uKG1mHSxOgMlA34OC09HpzQSdduWJRswoz+UsVzs1uf7m2gJO4nVNHxcqeWgBomyM/pihgPMIbQQMMzd4pqVFLyihl/HQ7gEdQyzQGHy36HGhgHtSQeQlLIcAFSgU8JMQ66Pg/ZnfqOPF+fF9N8RgE2yWNEhNBhBwRhQ6t19mHu+my7dMZ019WWDQVdF8ButT2ln4xOkk5+lY4TnZIwEsE4zhCj+CGDEvJAOQ3YjeGPrD87W934oTGPcBQCChjVy16DdAz3LufxkO1S+oAHdfb5ecmjTxUc2j6UnFvZRCEZO4YukBR/u4vjQXt94bpncunkLKPLlLod1hHJmyAQAE79eZmrxD3gLfIYjEP9kjB3NQcPqOcSpZ6J0W4e0Ez+7MmC31bU3vqZuz1XBBlVQTl3CKqQmjZatm5K5TdUUcFGwzOPnklHBPlUvlYfz418hjy96l/K8EN8rALCYBAuxwjURrouSQMNultAwGg/t/KlZUb8rhE1I0/54cyoPV3w7bLjDxtauaR24cRzhMr1FMhocMYxcjlqzw/Y52bP69HdME5ddnZyj5wxFt/VcB53olPUQilkG38gU9j0I8UNoUTdEkylL/XBaRecKFupHmE5o1Gj47dWyAxqZy8CU8MMeYeaQQOhqIwz8CwsuuvNmYW0BxgR9LEqS5vPakB564/ELmH70G458Zc12E5JmqIU5MYoeElekAglLGikWlGSWkf8ZSyjGjUpFTG9eC5qATJ6RwoGTfIywDp9KHmAP8ePzUmsNnUWt5IR5HvM1gy3NUk0qZkhynZDhq29c1mPuai1kcdbGAdG5caPlUQ5fTZDan9UfodAqu90CDo7KuTazX6w40qY+mbXXFgwD8lnO47duh3MKoSLLD5gIAMkIT5L0o9sgBHjGow8NAQF8S+emXEBmQdhf1KWeRnVzRmNgdZtjq8tSphtEKq/hV7dEf+Uw1zCY2o3Ae8wBeAUYR8MqSiOPzxg9oqVWnT/OwuMVzydeU41c3Tzjrw7mbZIB2I8FH1ygiR0NIZZiAY5ATUkfjDiKwBeGbKD5tzxjiGGaZ3PA53sA13nVgx4eXAKc/bBFhaG7K3QK3jR0EkUOasljNWdXUL9Rtitrk6itjtVAZ6FEskuDgTuqEL6mHMTUiuyMbkreGe7fAChhHfFq6cbquuTlPdMDgdgCvMCdEB0MWj4nXUylD+JvOoYMhUyck/iIsiM7p9kagAyAEeRA3M8I4XvFCjYVHPAnQzaWa9qdYFAefb5CW0/oxqkMFOAlRCzB+hBODXGxMNzc3NJEAzTgZ/w2fAqEC5+wsohA8MXjPbdYHTUgwHuaBe1ITNMIuiEjt2FuUBP64GA4cvlAcFnfM4pAMHH3/b3XOXTPUA00TEUUJwDF9ABdKI7VUG60zfG/iD/dNCBYKB31hyX0tpbmBExB47/AF0682I40jA1UKpAJw9xQOsA+2EJodh3Rsm1jno6WCc0wfQCRxUeYDYDBg/WDmN757WilTOSdyl3ndcn4/wMAu4qTEqHjC6HqnOLo6UkgewwueRiec137G/+YIwU6OZjgrOb1bozqpc9t1Fih8HorGy7CfqMwBQpT+kno5P+XKlR13DV1vKr4VBF5z6uUTzAX4LHgiJwAPAvnpHCCwVFalF+p67gyCe45zNwuKMK6Xa8pSmdgN0gLOOVMTEJGFGEXwoZqAR+VldITCJIKwSThZ4IW40isEWHYce/x9QSjigs22VVSDRsFzg6s5mdUh0f18dT/Rxwfbb50ZACGAeMzKDpCDMeLsWRjW1ewVq8BGzmEVNeCgY8oCT4Wd5ERg1VQN4tqBIIbpafGepRXqSKgs2CMEknMIGt5rEdYUSQT3WWVzufgVSkZ7ORDtglkcbUDNXiLcYUqNxhPfAvnpGCdD56X9EdumShYiJYIz2u2X1pmZEkM0JqxbnOwhRm1J4x+HbZZ8cMrVySunCiMSJAmcdnHJEKe5KOcQ1d5hjU3IgG3btbEEffx7jAM24Mx2jCNQ0CEHI5k4rifFvZOYESY5oOgl1OQJHd4rMFDa0GU3BRnJ8DlQA4EJMhxwMQFBx29TYVbXDtpHx+MKJ/qQ0pv48A9OeMtpGC/ghNhunwKxnn+Xp4QD8xWNrzFew+jA7EP6wsn9Uq2COAw08y87QImomBv7V1w9CSR17dUqRjQXoGdWk710ZS67T0zns719w6hVGnuagFyKkDVQuQGWCdPpQ/wDLDRNcavGDw4VOWU2XUsKGMDjQgKXhFffoUhiTgjOHJEETrV304Zbow0yXnopaRHaRvTw6hjUw9ymMgwKif8lwiEN3icAk7rOhlbR0SMcheknQkGrGb1rSleqEGF4O8quXPlCD/7OhpCAKE8YsQqQjAcxhwsj8dy6mw18ofNaq1GkqtJ0qYofCNXt15R42a61AtugmGoUbGEx4y40gHbGJyyqsKmiCNTyMeeVKRc8MBAgKyVxnv+lQSsH5mUh8CrRv/5wjzzZ7YtvNYYGHsnlhXJw1nG3j6qtvzeca5yVM23NaWw3QgCtpNfBmjapJ9Q/1VlqjQ0ZLaNTJ3w9ZviJG7QTP5CkYgyefxKSSfYYL6mG4ZtLNEDPtPasjm2RjPp09XHUcQdkdrPUDwOIDO817Acx+xU9CDUuVbJbgKfwOLYjyz3XICVXuAdsETH9hu5PVvCN5XLefwLHRGgR3g/XkvadFYWwfXJTWvWtbvUMezYSJghxnlOdfJpPQPvMMIbxIttLW31vyIkXKjPIbS3vF+psSoZDHNv8Nkq3S4YWcdQMrgIOxjtWq5QJdSJhNTHfWKyrOPoCuC1rOqp/ST0cl547eYDCp+SFonIxuU0+gLVeIJRuvGqxbxw1oe7PIRfjvOZkit/NVWComut8OCr2Fh+FcYztphVT2q8NSg73dAxgHg8Xc5/SZ6PkeDjT2JcW0VglxrSHL09H8w4iFOZ9Z46I8tWixUsDWQv+RirhFBPtW5+7Rw8i9VZczEu9BiANQd8dH10KAe/ieG2hnNTjv/EDM+GxBSlKQIjH4hM3LG0IDrKT/c1pajR88bfDtbpFp+bMXQypnItVNsywABTcF+raBudLZ4iUZ2wNMwQZcNlSRGx33Hu28qS1p8tixUt9Z+EgwHEPGz7NRtHbNvX8r+s/Yy1YU6qC3aDX1ZuGcIBSYOUkPxoMIHf/6Po2/nh8NZ/P3vfw8Q8IwHSMv/+93vfrczPgzvgOj1f/6Q+ddff/3b3/72l7/8BRb8X//6F1PcyAOJIEz/3Xff4d8//OEPRk69EgJCYFsEvv3228//+fv73//+yy+/wP7gLwMN2BkM1T/88ENGWRVhEICk3v3n75///CdkhGHiGC+YstE8GC+OwQInqb7//vtofmVYHgE4Jz///DPMwp/+9Cfo2z/+8Q+4JYeeYAL/448/ysEr1wEgWV7JnjVAA/dkXFwLgRIEYLc//OcP5v2w7SW1ubJw/xBLhZfiUsZ52JDlccBflZL3799jxhRwV2tJJqi2z090k2OKUdcyYE4BrPLmhpibAlL8YbJjgFDShFHtnq98a4kVIBt5EiLEBzA6aGpJwqVsAQJwWGBD4K7gD1PR4G3eT+gk1pbG9FjyOFIpIVAdAawfYXEKf+iAeWMBokbYvyXjz4jmCMhj2AVisHV5gF82BB8JfpQCd5fgKHEWBKI9ApsQ4MHOwk4VOmE00LvvkIElGWQPAOjEggLmdBhKMjY5ZI8jmNUi0v7mzZu8xU3ICJMXuKBVhFW9EqCK0fnr168YL8AgtlO7lZpjWXa37oBQAxjHGApAMtTMCegsdKy9MrMPtO4qmejB6B1aqGLkiOkk9nPd5YQRhvUrcaQva4ZT90jgXdFCiAOm5hwE9sV0rJUfGyPz7DBsDiqEVce/sGaHece/MET4Q8rx4Dea+oyREds/SpyErTQ/Fd4l88OFO2s+bNHgzMpqDS6gWuRJ0LWQVD0TIaD44UTCGoRURfgHEYTIcAhowddBYT/Az/nPbr4PdTftPBVVsJnV2x0QUFBlBymLx0YIaERoBKyqnQIBtx6KFcBziDKDhWMVNW8Dc0Zz1YvIl64OqSoUAgwCCq0wKDXNg+Fgis1RNgjYNIVV/pItTJjRY0CEc2g3dPkWG6gwCGLvKNaaLzNcJqI5FLx81SLRjfub7IM69pNgcAfO2ducjl3Bxq6VFpLqUKf2MnUA+bKJoxtimxOMFW8ukBPd1lUItfQvE8MzXuGSsTzz5apNffgG98ylllF+IcAjgN1duMoH2u82ch19xu33OqrC1mc8oAPgwe8Y2LbVuUvwrCmnEBACgyOAYwMwOPhzVggEH3tMD8phcGB2jvEYcwCd4ntQoNg+/v/Yu+Or1JWwX8DXvb4C1BLUCsQS0ArUEtQK1BLUCtQS1Ao2lIBUcKQEtQPve0/uypcDJASIkITHP/YKk8lk5kkI7DD8SA5W+m/yvj/vxSK6mn2xiEPp9WKNh8+uCRAgQKDmAslXbiY7mbzOTpbHLY/JwhqWxLjiy8Bxayz+FrhjmHyXKd4ENui/nBs45BqeeC3oUvzHJ5416UDivXS8CW/QEyHted5C3LH998LQz8sRyNswykMjPhyq6muoSehwdCP5b07SfpJPHZegOlxs2/oCEfJxDsSkmeypXnDcs6uST5LK58vMnOWZbTz+G5vciEj+nXzYpmdiduC/tNyUEzhuTyXvWBa4KAVdnCdxxYhPvkteNMqfk3lnY+wxuUu/+g+rfulU0exmCiRPvXgtiFfhMgLxjIjvhK9ywkeZXjWoTvLim7wHW+B/Z+Ef/zVL/kpe7hqEo6ubJhBPh4ODg+JRx/84Yv5TcZ32rU3mc08dV7z9CLepq9ZYGJMXy/+fIq5g8YZt+dn24fDw8BDvHkteS5P/v7RmJtzW1lZ6xDdkFtMC34AtOOhx0sYMttQwb6GhttnTY2xo8Wur3j+MmcTDMEnfCcdVpfwFKklmLH8hGtt1XNLjkhj/ja3V1IuNulsYR7Bg7nu88Y4Z2Kt84Yj+pL//l56TY6dNwcPocN79n6lbOfOnsmxUYTs+/tioq9aS52feJaIRH4I70EsefZs3TsD9w8YdsvV22B3+9frb+6RAck7GhyA+8J3EGSuJd2hxV2HhD4waOp1vDCF52Ig3pVN7vrGFG35TZWOPu4H/nsAGviL8HqaWVyBQcsZdmU/Z4v+/SfLLvG8d05kz5SevrkBm+V14L728oRYILCDg1soCaJVs0rjJUQWjnncKU0wViKlT8VfJtyFiOk18rj3zxTQmJ9T5Z9SzE13KvIsoOBw1WRUTk+J9zszjkvY2zoq5vgSRbtiUhewhHuuzuUxjIL/3ME7LxX7W9/e6VNxyvO1PvlSYfGdB1lsxl7UECBAgQIAAAQIECBAgQIBArQXiPnLcLkwSfuP7QvGF2JgvlXwtNm6CRNcjrCTuEiYhv3FPJH5ZotbjKdG5DRxyCRVVSgnENJr4ECUmVsZzpOYfb5QaT2Gl+KgyrglTLw6xXVwf4sqQXB+CIi4RvhtcyNnIlXEOJCdAvEzEyZDMpk1fIJJAqzgNktvlC7w6xCyfeDYl7STnUpxXkw8r+diykQdAp/8rkJ6QcTbGX/KOJaok52QspOdPck4ucF3KnpPJJS5tM/vQOfnfI+NRmwXibXNcqOMZl74QZJ9x8VyLJ1q8DahVFEXTj0fBf1ViaNmLUvISvMC1rulE+t9ugZhqFnOvi8f49+/fDbzsxH9F431ynkydpzfFMU3/T5G93ZS8/48XkZiUVvn/JeN9Y7x+JfuNV654IQu69BKavFeMXbfpTd3YGdKOOY55J/xkefI/heRNS/LfhOQdS3LQ4xUzXi6T415w0MfSbSb3EiVx2kSqyNRVdS6MPp+cnEztYeDEe4+pqza8MK5dcQMwEGKibfmgtyxa8kY6eRcdV6H0ApjUiZMzFpIrYRyF+EvO0oJTNNv4Gpfj6RbDaevdwuLMx7WnzSZf7ywfpZqcJ3N125m/xidXTXbdvo8/2n3VqslpU4duONB1OAr6sEoB9w9Xqd30fSX/MXGHv+nHsWX9T27jxGmZ/CV3cmKMyc2cWBi7ibfAhyCt+cC34IKfvbEQRHFjIe59LTBho2Vnl+GsUcBNlTXi2/UmCHhF2ISj3PQxxhuwuHc9cxRzfYIZ9yrTD3zjrePkJ4Dxjih5F5R8yFL5J84zh7P6Ct5Lr97cHgm4tbLic2Bs6svY3us8OWqsq9mHcfUee0WLtendj3gVi4ko8fcbL2TJCZzMpUleTGPXscdkp78xXys78CWXx06Gud5FLLnr3948hhZB/+lXONN7YnFckhMjbvXEKRG3euo/gWQZK3OZltGrfNvGJb6FQDxN4iyS9Vb5yaBBAgQIECBAgAABAgQIECBAgAABAgQIECBAgAABAgQIECBAYIME4tf2Hh4eigfcpslbxSMdW1sQRBW/xZr8UOHYJh5ujkBM0Dw4OEjGGzP/Yl7g5oy9qpEW/Fpsuov4QePLy8v0YVMWos8RWDa1t64eU1kUbqZA8XeSY7L1Yql/v4EZ1/x4Us98y5TuuqFfe0j7b4EAAQIECBAgQIAAAQIECBCos4CbKnU+OvpGgACB1Qj8RtbbanpuLwQIECBQNwGTo+p2RNbVH/Og1iW/sv2ay7Qy6vI7il8HjIlkEURYfpP11owfqvyz3h7YOwECBAgQIECAAAECBAgQIECAAAECBAgQIECAAAECBAgQIECg0QIzZ4rEz/E1eoDLdD5+TzVv8wigyVulnACBMgIxWa1MtfPz8zLV6lan4BJxcXFRt97qD4G1CBR/Jzmmh9Yn6C184kfd7+/vPz8/C94bZBnLp8Jlt7JMgAABAgQIECBAgAABAgQIEJgp4KbKTCIVCBAgQIAAAQIECBAoL1DwAWjBzIfy7atJgEBNBAqe0eYyresYxcSY9/f3mCEThyB+a3Zd3Si/39FoJOutPJeaBAgQIECAAAECBAgQIECAAAECBAgQIECAAAECBAgQIECAAIFxgZgpMl7038cFU/r+W7GFj+LXLPNGFRl5X19feWuVb4LA9/d3Osy9vb102UJJgYIZhGkLh4eHOzs76cOmLPR6vezpke12XFGbOKLsECwTqEQg5qpeXV3lNfX3799Op5O3do3l8fyNnMoyl6/n5+c19tOuCRAgQIAAAQIECBAgQIAAgbYKuKnS1iNrXAQIECBAgAABAgTWJWBy1Lrk67bf7EQX86DqdnSW74+5TMsb/l4LMUMmkv1jMmrMlql56FsE0sl6+70zQcsECBAgQIAAAQIECBAgQIAAAQIECBAgQIAAAQIECBAgQIBAywU+Pj6y87Smjrbb7U4t35DC6+vrvJGWiXrJ21Z5CwSyOYnmOC5wQN/e3mZu1dCfjS0YWkNHNPNIqUBgXoHz8/O8Te7u7o6Pj/PW1qE8flc5+xKQ16WYiZu3SjkBAgQIECBAgAABAgQIECBAYDEBN1UWc7MVAQIECBAgQIAAAQIFAiZHFeBszqrsh+DmQbXvuJvL1IhjGrNlktC3f/755/HxMX5SNLLV6tPz6Ez0UNZbfY6InhAgQIAAAQIECBAgQIAAAQIECBAgQIAAAQIECBAgQIAAAQINExgOh8U9jplb+/v7xXXavbYgmOn5+bndYze6YoHRaJRWMMcxpSi58Pr6WqZmwc9Hl9l8XXXygiDjPKl5gtW6xOx30wTiqZ29hGaHH0+Tm5ubbEk9l+NHlfOe6WmHC6ZKp3UsECBAgAABAgQIECBAgAABAgTKC7ipUt5KTQIECBAgQIAAAQIEyguYHFXeqsU1sx/imwfVvgOdN8PBXKZ6HuuYsht3gWJ+3dfXV+S+xeGL302Ma3X8bPO60t9i10ki5P/Uk0yvCBAgQIAAAQIECBAgQIAAAQIECBAgQIAAAQIECBAgQIAAAQL1F8j+IOfU3sZvA04t35zCmDcTCFPjWiIp7+PjY8Oz8DbnTJgcaTYq0RzHSZ/ikrwZhNmtCiYTZ6vVbTmm2X1/f0/tVcFPYU+tr5BAKwViHmpBWGr8LnFTRn12dhZP6oeHh7wO9/v9vFXKCRAgQIAAAQIECBAgQIAAAQLzCripMq+Y+gQIECBAgAABAgQIlBQwOaokVLurmQfV4uNrLlOjD25couNvbAhxmyhKPj8/Y5Za/Du2tsKHu7u7kS6X7cDWz89PhTvQFAECBAjB155IAAAgAElEQVQQIECAAAECBAgQIECAAAECBAgQIECAAAECBAgQIEBgcwSOj4+Lg0j+/v0bdTYHZOpI39/fj46Opq6KkJf7+/upqxS2XmBnZyeN9IrYxE6n0/ohVzXAmG0W88Bmtha/SpqdKDazfk0qFFxXTXWryTHSjfUKxC8P52W9HR4exmvuers3195nXs28j5rLU2UCBAgQIECAAAECBAgQIECgQMBNlQIcqwgQILCBAvF7JFN/rmyMwodTYyAeEiBAgECegMlReTKbU24eVIuPtblMLT64qx/an9Xv0h4JECBAgAABAgQIECBAgAABAgQIECBAgAABAgQIECBAgAABAu0QiICq4oEIegufyPCK9JmpUHlpNVMrK2yTQOT7pEFvMa4WBL0lv/a5mmNU5olzenraxKC3YMwL0Ly4uFgNr70QqLlAwRXg/Py85p0f615Mdo/U17HC7MPsL59nyy0TIECAAAECBAgQIECAAAECBOYVcFNlXjH1CRAgQIAAAQIECBAoL2ByVHmrVtZs3zyoVh6mxQZlLtNibrbKE5D1liejnAABAgQIECBAgAABAgQIECBAgAABAgQIECBAgAABAgQIECBQJDA2SWuyamQtTRZuZsnt7e3UgUfaV6/Xm7pKYbsFsnleeVGA9Rd4fX09OzuLrKKtra3d3d34NybvPj09/XbP7+7uZu4i70k3c8P1Vij4vmVxINR6u23vBFYmUPyi2cQ3HsX5dDNDdVcmb0cECBAgQIAAAQIECBAgQIBAowXcVGn04dN5AgQIECBAgAABAo0QyJunYXJUIw7fkp1sxzyoJRHaurm5TG09susal6y3dcnbLwECBAgQIECAAAECBAgQIECAAAECBAgQIECAAAECBAgQINBsgZn5IxcXF80eYXW9jzys7e3tqe09PDxMLVfYboGXl5d0gEdHR+lyUxbe39/39/cjoujt7S1m5abdHg6HV1dXkf4WFdLCahciYC67x6mNR95TpM5NXVXzwrz5kXE5DfCad173CKxAIDtBfGx38TrbxKdJXKzy3iHEAEej0dgwPSRAgAABAgQIECBAgAABAgQILCDgpsoCaDYhQIAAAQIECBAgQGAuAZOj5uJqWeWmz4Nq2eGodjjmMlXrqTVZb84BAgQIECBAgAABAgQIECBAgAABAgQIECBAgAABAgQIECBAgMAiAgVfDYrmIrjk+Ph4kXZbus3d3d3UkQXjx8fH1FUKWyyQffpEMFmzRvr09BT5dAUJRJHF1u12v76+fmNceT8End1X3tMtW6eGyxFjl6d6fX1dww7rEoHVC0SgZN5O9/b28lbVvLwg8XNmtGXNh6Z7BAgQIECAAAECBAgQIECAQE0E3FSpyYHQDQIECBAgQIAAAQLtFsibrWFyVLuPe4yu0fOgWn90lhmguUzL6Nl2qoCst6ksCgkQIECAAAECBAgQIECAAAECBAgQIECAAAECBAgQIECAAAECMwSyk7Qmq56fn08WbnLJ5eVlXgzNw8PDJsts4Njf39+z8T3NSkWMOXxXV1czj1oMMG8K78xtCyoUzCBMt4pYtP39/fRhgxbyxC4uLho6ogbh62pTBD4/P/O6uru7m7eq5uURj5vXw4Lx5m2inAABAgQIECBAgAABAgQIECAwKVBwk8FNlUkuJQQIECBAgAABAgQILCZgctRibk3fqtHzoJqO/9v9N5fpt4U3sH1Zbxt40A2ZAAECBAgQIECAAAECBAgQIECAAAECBAgQIECAAAECBAgQ+D8RmXR2dhb5QVtbW/FvpE3d39/P5TIcDgvqRzhRwdrNXJU3+en5+XkzQTZ21C8vL+nYu91uulz/ha+vr/Ixjm9vb5WP6Pb2trjNiEya91JW3ODK1sbM17yLat6lY2V9syMC9RHIBmWO9SovUHWsWg0fNvcL1TXE1CUCBAgQIECAAAECBAgQIEBgqoCbKlNZFBIgQIAAAQIECBAgULlA3gwHk6Mqp65Pg82dB1Ufw3r2xFymeh6XpvdK1lvTj6D+EyBAgAABAgQIECBAgAABAgQIECBAgAABAgQIECBAgAABAvMJRMrbzs5OBDZFEtNoNIqN499+vx8hSlEec3TKNNfr9QqqRd5Kp9MpqLCZqyJc7/DwcOrYG5pONXUsCmcKZCewNisVcWbUWnbsyeUlW7LkcjxNZraZnT+65O5WvHnedOfr6+u4Mq+4M3ZHoIkCn5+fTex2cZ/FwBX7WEuAAAECBAgQIECAAAECBAgsL+CmyvKGWiBAgAABAgQIECBAIBUwOSql2JyF5s6D2pxjtNhIzWVazM1WxQKy3op9rCVAgAABAgQIECBAgAABAgQIECBAgAABAgQIECBAgAABAgRaJXBzcxMpb9/f31NHFeVHR0cfHx9T12YLh8Nh9uHYcrPiq8Y6/6sPs5PbsjvKmxqVrWO5HQIRtpg+Abe3t2OSa4PGlXcCr2AIX19fM5Pm4spzfHy8gs5Uvou46kb45tRmZ4566lYKCbRVIMJk84Y2Mwsyb8O1lxf0PF4m1t49HSBAgAABAgQIECBAgAABAgRaIOCmSgsOoiEQIECAAAECBAgQaIpA3twSk6OacgTn6mej50HNNdJNq2wu06Yd8ZWNV9bbyqjtiAABAgQIECBAgAABAgQIECBAgAABAgQIECBAgAABAgQIEFizQAS9PTw8zOzE1dXVzDr9fr+gTuyoYO0mr+p0Ot1ud1Igwr+enp4my5W0TyA7pbVZqYi9Xm+uw1FtRNFMq9hdc59EeVfm6+vrnZ2dudhVJtBugcPDw7wBFqfQ5m1Vh/LBYJDXjanvGfIqKydAgAABAgQIECBAgAABAgQI5Am4qZIno5wAAQIECBAgQIAAgcoFTI6qnLTODTZ3HlSdVevQN3OZ6nAUWtkHWW+tPKwGRYAAAQIECBAgQIAAAQIECBAgQIAAAQIECBAgQIAAAQIECIwLxK9o5k3BGasaOW7xw4xjhWMPC7LeIpxorLKHWYHHx8fsw3T59vY2XbbQVoF4ZmWfOzPzy2rl8Pb2Nld/9vb25qpfUDli5mbuPQtb0FQNV8VZkZ35mvYw0uvu7+/ThxYIEAiB4uyzeKvTOKX39/fIe83rdvF487ZSToAAAQIECBAgQIAAAQIECBAYEyi+yeCmyhiXhwQIECBAgAABAgQILClgctSSgE3ZvNHzoJqCvJZ+msu0FvYN2amstw050IZJgAABAgQIECBAgAABAgQIECBAgAABAgQIECBAgAABAgQ2XWCuVKnhcFjgVfy1n7l2VLCXtq7a39+fShRRL3Kd2nrQ03FlE/3iy3VxMqSr6r8wGo3m6uT5+flc9fMqf319zWwqZgnH70LntVDz8uxZke3q1AC4bAXLBDZQ4Pj4uGDUTXzWFPe5eLwFFFYRIECAAAECBAgQIECAAAECBLICxTcZim9QZNupz3Jxn4vHW59R6AkBAgQIECBAgACBtgqYHNXWIzs2ruyMl8bNgxobi4dZgeyRzZYX/2c8W9MygTwBWW95MsoJECBAgAABAgQIECBAgAABAgQIECBAgAABAgQIECBAgACB9gg8PT1FlFj58Xx+fhZUfnl5yVt7enrarPiqvIH8avnd3d329vbkLqJ8slBJawTe39/f3t7S4UyN/EvX1nCh+LIw2eGqBhhBb8WXr9jR5eXlZAcaUTJ2VqR9jimwZ2dn6UMLBAikAgXXln6/H8+ptGb9FyLLsmAmdMFI6z80PSRAgAABAgQIECBAgAABAgTqJlBwq8FNlbodLP0hQIAAAQIECBAg0AIBk6NacBCLhzA246Xgf53F7VhbN4GxI5t2z1ymlMLCMgKy3pbRsy0BAgQIECBAgAABAgQIECBAgAABAgQIECBAgAABAgQIECDQDIGCJJGpA9jd3Z1anhRm86rGqkkrGwOZ+nBnZ2fqEYlAq/v7+6mbKGyBQPYnTw8PDxuX5FUcuDZ2gB4fH+M8Hytc4GHkVMb3DAs2jHmEUaegQs1XZc+KbFcDMPvQMgECqcD19XW6PLnQrOnjxb0tHunk2JUQIECAAAECBAgQIECAAAECBAoEim81FN+mKGh2LauKe1s80rV02E4JECBAgAABAgQIbKCAyVGtP+jZGS9NnAfV+gO08ACzRzbbiLlMWQ3LCwvIeluYzoYECBAgQIAAAQIECBAgQIAAAQIECBAgQIAAAQIECBAgQIBAYwSGw+FcfY0JWHn1e71e3qrT09P9/f28tcqzApHzFVzZkmQ5Jkt9fX1NlitpukA8cbKZZU1MRdze3i55FOLcvry8LFm5oFr8TuzV1VVBhbhSFVyRCjasyaqxsyLtVZwerqWphgUCYwLx7Cj4vm684WlKaurr62tBeG58Y9l1YOzQe0iAAAECBAgQIECAAAECBAgsI+CmyjJ6tiVAgED7BOb6kaf2Dd+ICBAgQGA1AiZHrcZ5LXsZm/HSxHlQa3Gr/07HjmzaYXOZUgoLSwps/fz8LNmEzQkQIECAAAECBAgQIECAAAECBAgQIECAAAECBAgQIECAAAECdRb4+Pg4ODiYq4cFEyoiwun5+Xlqa5+fn/GjrFNXKZwUiEy3vb29yWn0kZMV+S+T9ZU0WiC+RzcajZIhdLvdJiaUxRzcglii9OhUNbq4cB0dHU0+QdIdxdNnMBg0+pqTPSvScUWAXYTcpQ8tECAwVSCe+wXXh79//x4fH0/dsCaFxe/NIltT8GtNjpRuECBAgAABAgQIECBAgACBlgm4qdKyA2o4BAgQWFig0+mU+bm4gmkDC+/ahgQIECCwUQImR7X1cGdnvFQ1U6itVs0aV/bIpj03lymlsLC8wJ/lm9ACAQIECBAgQIAAAQIECBAgQIAAAQIECBAgQIAAAQIECBAgQKDOAmnCVMlOXlxc5NWMGXh5QW/x442NDl3KG/LvlQfXVMyI05L09Hvsa2n55uYm+zR8fHxcSzeW3Glkq81sIYZWSYxdXGpOTk4KgpxiEmHTg97u7++zZ0VqO/WykK61QIBAItDv9wso4gJS51fSuMRFlmVB/4tHV7ChVQQIECBAgAABAgQIECBAgACBYoHi2w5uqhTrWUuAAIE2CRR8DJcdZvxySfahZQIECBAgMK+AyVHzijWifjvmQTWCesWdNJdpxeCbuTtZb5t53I2aAAECBAgQIECAAAECBAgQIECAAAECBAgQIECAAAECBAgQyBW4vr7OW5cXQhQhUDGLK28r5XkCZ2dn8dOmk2vPz88nC5U0VCDyhh4eHtLOR5Zi/AJq+rBBC1PP1eh/PP1jVaQ9fn5+Xl5eLj+iJAVpag5a0njya7GNDpeML8bc3t5OWsXlt9PpTJYrIUBgTCCeKS8vL2OF2YcRpvb6+potqclyvCjEZbPgS3QRmuk6UJODpRsECBAgQIAAAQIECBAgQKB9Am6qtO+YGhEBAgQWEIgP4wo+ics2OBwOsw8tEyBAgACBBQRMjloArc6btGYeVJ2R19I3c5nWwr6BO5X1toEH3ZAJECBAgAABAgQIECBAgAABAgQIECBAgAABAgQIECBAgMBmCUSkSPkBR2BTQRBVrJ3aVHHeytRNFCYCQbe9vT2mEXPr43cyxwo9bKJAfFMiG5EWxzrvSVT/0R0fH2fP1biw/Pz7F1P9er1epD1WEr4WrUVCU8HXS8Izpo3Wn6u4h1dXV5MVIsPOE3+SRQmBPIH4SkDEouWtjfIITq1bEO3T01Nc4gqC3uI1opLQzAIWqwgQIECAAAECBAgQIECAAIENF3BTZcNPAMMnQIBACJT/cL98TbAECBAgQKBAwOSoApxmrWrTPKhmya+gt+YyrQDZLkJA1pvTgAABAgQIECBAgAABAgQIECBAgAABAgQIECBAgAABAgQIEGi5QEF229jILy4uClJRIqBkajpJ5JJ0Op2xpjwsKRDxWFOnyN/e3kboVclGVKutQCQNZZ81cawrCURb13jjEpHu+jcSCSMz7uDgoCDo7fr6OuqkfWjowuvra7/fH+t85OhNvRSMVfOQAIGsQMSiFT9xHh4eIqcypptnt1rXcvR26tzotD8RXVfwNiytZoEAAQIECBAgQIAAAQIECBAgsKSAmypLAtqcAAECjRaIz6Djk+iSQ3h7e2vBZ3MlB6saAQIECPyegMlRv2e74pZbNg9qxXp13p25THU+Oi3rm6y3lh1QwyFAgAABAgQIECBAgAABAgQIECBAgAABAgQIECBAgAABAgSmCOzt7U0p/W9RpKVEmtt/y/7zaOqc78PDQ7kk/2Ga/0HE0ESC1eR2MT1uslBJgwTiqZGN9IqjHMe6Qf2f7GpcBCKSLC2Ph+/v7+nDJReC6+TkpKCRuEbd398XVGjEqsicykbmpX2O0ZXP5Uy3skCAwNnZ2WAwyF6axkziOry7u7veq0fMio4n+PPz81jf0ofR/79//8a3rNMSCwQIECBAgAABAgQIECBAgACBXxVwU+VXeTVOgACBegrEp1Rxt/zo6Cj7U1Uzuxqf38WneH6lbCaUCgQIECBQLGByVLFPI9a2bx5UI9hX0ElzmVaAbBepwNbPz0/6wAIBAgQIECBAgAABAgQIECBAgAABAgQIECBAgAABAgQIECBAoJUCMWl7alJbZIvEZO7T09OIFYvfUC0Ye+SPTGaURIRcBKwUb1jQplVZgU6nMxwOsyWxfHd3F/Pkxgo9bIRAJCdeXV2lXY0nSzu+AhGJRWMphHERiLM3HekCCxEYF/Fnk+d/2lRkSrYmCi2mL2cTAJMxRg7geoOoUmoLBBoqEDOP49I0+eTKDife88Sr6orz1Hq9XrwWjEajbE/GluMSFz33bmqMxUMCBAgQIECAAAECBAgQIEBgBQJuqqwA2S4IECCwSoH4vOnz8zPZYxroFiVxmzoeFt+sntnPuM0en3jGX/zCSlo5CpPlmI3gRnfKYoEAAQIE8gRMjsqTqX95W+dB1V9+BT00l2kFyHaRCsh6SyksECBAgAABAgQIECBAgAABAgQIECBAgAABAgQIECBAgAABAq0ViK/rZKdcxzhjEnb5mLbJdKdoIeZtRwv7+/utVVvtwOIYxUFJ59ynO18+SCttysLKBMaeMi17spydnb29vWUxFw4ljPy7+OLHWGvZlmN54cbH2qnDw7GZr0mXIuYp0u7q0D19INB0gbj2RnDk5CtpdlzxUht14u+3v3IWnYnLV0GKZdKrx8fHFcfPZTUsEyBAgAABAgQIECBAgAABAgRCwE0VpwEBAgRaIxC3votvkv/eSP/55x8zB36PV8sECBBojYDJUQ09lO2eB9XQg1JVt81lqkpSOyUFZL2VhFKNAAECBAgQIECAAAECBAgQIECAAAECBAgQIECAAAECBAgQaLbA5LycCBh6eXmZOeW61+udnJxMDl4G2aTJkiVTqSOVJvKwlmzZ5qsUiNyuo6Oj7B7b92SZ/EHXOFEj1Shi4LIDL1iOs/3h4aHf7xfUOT09jTZnXqMKWqjVqngiHxwcjHUpcgBHo9FvZ06N7dRDAi0WiO8GRILk8/PzzDF2u91IfCt/1ZrZYFIh5rjHm6viCMukZlziop+e/iVhVSNAgAABAgQIECBAgAABAgR+VcBNlV/l1TgBAgRWJiDrbWXUdkSAAAECCwuYHLUw3bo23IR5UOuyXft+zWVa+yHYwA7IetvAg27IBAgQIECAAAECBAgQIECAAAECBAgQIECAAAECBAgQIEBgQwUm45kC4vr6OlJR8qJG7u/vY+2YV4QTRUJTp9MZK/dweYGp4BEHE9kxyzeuhRUITP4E8d+/f+Opt4Jdr3gXEZA0NcwoTteIuosoyUh/293dTa4twfL5+RmhZsPhMK4eEX73/f1d0OHYPFLeWuYWoXUhMDbq9uUAjg3QQwJrESj/5eToXoS+xTUnuXAtEC4Z+4oncnJxK86vTClaFmSZjssCAQIECBAgQIAAAQIECBAg0HQBN1WafgT1nwABArLenAMECBAg0AgBk6MacZiSTsb/E2P+T3aST1vnQTXooFTYVXOZKsTUVEkBWW8loVQjQIAAAQIECBAgQIAAAQIECBAgQIAAAQIECBAgQIAAAQIE2iAwNe4tBhaxI5F1EkEnMT0rHkYqU6Q4PT8/TyYTRdBbZJosEIbSBr6VjOHy8jLkx3YVuVc3NzdjhR7WUCBS+c7Pz9OOtXuC49PT09XVVTrYShZamfIWMlOj8V5eXqK8EjeNECAwKRCTzuPVM15Ss/POJ6tlS+JNTvJeKBYirTL7b7w1inay/8Z7pJnJlWONX/z7501UlsUyAQIECBAgQIAAAQIECBAgUDcBN1XqdkT0hwABAuUFZL2Vt1KTAAECBNYrYHLUev3L732j5kGVZ2lHTXOZ2nEcGzcKWW+NO2Q6TIAAAQIECBAgQIAAAQIECBAgQIAAAQIECBAgQIAAAQIECCwlMHW2XMkWIw8uwolijnjJ+qotJjB1KlW7U8MWg6rhVh8fHwcHB9GxSAjq9/udTqeGnaywS/Gtv0guimjI5dtMIpBaKTb1J6kFOC5/zmiBQEmBXq8Xl6l4A1M+9K1ky2WqxctBvH2KGFDZjmW41CFAgAABAgQIECBAgAABAgTqI+CmSn2OhZ4QIECgpICst5JQqhEgQIBAHQRMjqrDUZjZh02bBzUTpDUVzGVqzaFs3EBkvTXukOkwAQIECBAgQIAAAQIECBAgQIAAAQIECBAgQIAAAQIECBAgsKxAfD/n6upqNBqVbyiSSp6fn8WUlBdbsmYkXg2Hw2wjcQgGg8H+/n620HINBd7f3+NIRahiDfv2S12KmZ1xfYi/eXOUNiECKa63JycnY/IRbPf09DRW6CEBAr8tENfnSHyL3Le53gIt1qu9vb3T09OIeGtlhOViJrYiQIAAAQIECBAgQIAAAQIEGirgpkpDD5xuEyBAgAABAgQIEKi5gMlRNT9ASfc2cB5UI47LMp00l2kZPdsuKSDrbUlAmxMgQIAAAQIECBAgQIAAAQIECBAgQIAAAQIECBAgQIAAAQJNFXh9fb27uxsLFJscTISVRCxR/MXPgE+uVfJLAl9fX0dHR2NhNHEsIkTMgfglc80uLxDzO/v//sWJmpf7dnh4GGdynN7dbrf1EUiRghcjHaOIgcekyeW1tUCAwMIC8dyM9z9xpUr+HXuSLtZshFfG8z0uccn1zYv1Yoy2IkCAAAECBAgQIECAAAECBOos4KZKnY+OvhEgQIAAAQIECBBonIDJUY07ZDrcAgFzmVpwEBs9BFlvjT58Ok+AAAECBAgQIECAAAECBAgQIECAAAECBAgQIECAAAECBAgsKxDTdyKaKck6iWSxJO4k8kqSMKbT09Pj4+Nl92H7hQSmzmiMEJmI01qoPRsRWLVAnMOfn59xVYlLyu7u7qYlH8Xw40I6liEl6G3VZ6H9ESgnkPwUebwRSt4Lxb9x+YpNs0/h5FI29m/yfqn1yZXlFNUiQIAAAQIECBAgQIAAAQIENk7ATZWNO+QGTIAAAQIECBAgQKBSAZOjKuXUGIEZAuYyzQCy+vcFZL39vrE9ECBAgAABAgQIECBAgAABAgQIECBAgAABAgQIECBAgAABAgQILCQwdUajrKiFLG1EYKUCnrwr5bYzAgQIECBAgAABAgQIECBAgAABAgQIECBAgAABAgQIECBAoIEC5lc08KDpciMFPNcaedha1+k/rRuRAREgQIAAAQIECBAgQIAAAQIECBAgQIAAAQIECBAgQIAAAQIECLREYGdnZzAY7O3tZcfT7/fPzs6yJZYJEKibQGQyjkajbK+kNGY1LBMgQIAAAQIECBAgQIAAAQIECBAgQIAAAQIECBAgQIAAAQIETI5yDhBYjYC5TKtxtpdiAVlvxT7WEiBAgAABAgQIECBAgAABAgQIECBAgAABAgQIECBAgAABAgQIrFNg6ozGt7e3y8vLdXbLvgkQyBc4Pj4eDofZ9aenp71eL1timQABAgQIECBAgAABAgQIECBAgAABAgQIECBAgAABAgQIECBAwOQo5wCB3xYwl+m3hbVfUkDWW0ko1QgQIECAAAECBAgQIECAAAECBAgQIECAAAECBAgQIECAAAECBNYjkMxoPDw8zO7++fn55uYmW2KZAIE6CJydnfX7/WxPLi4uXl9fsyWWCRAgQIAAAQIECBAgQIAAAQIECBAgQIAAAQIECBAgQIAAAQIEEgGTo5wJBH5PwFym37PV8rwCst7mFVOfAAECBAgQIECAAAECBAgQIECAAAECBAgQIECAAAECBAgQIEBg1QIxo/H9/T0So7I7fnh4eHp6ypZYJkBgvQKXl5dvb2/ZPjw+PnqeZkEsEyBAgAABAgQIECBAgAABAgQIECBAgAABAgQIECBAgAABAgTGBEyOGgPxkEAlAuYyVcKokaoEtn5+fqpqSzsECBAgQIAAAQIECBAgQIAAAQIECBAgQIAAAQIECBAgQIAAAQIEflXg/v7+9vY2u4vBYNDpdLIllgkQWIvA6+vr+fl5dtd///49Pj7OllgmQIAAAQIECBAgQIAAAQIECBAgQIAAAQIECBAgQIAAAQIECBDIEzA5Kk9GOYF5BcxlmldM/d8W+PPbO9A+AQIECBAgQIAAAQIECBAgQIAAAQIECBAgQIAAAQIECBAgQIAAgaoEbm5uItxtb28vbXA0GqXLFggQWKNAPDfTvR8eHn5+fgp6S0EsECBAgAABAgQIECBAgAABAgQIECBAgAABAgQIECBAgAABAgRmCpgcNZNIBQIlBcxlKgml2soEtn5+fla2MzsiQIAAAQIECBAgQIAAAQIECBAgQIAAAQIECBAgQIAAAQIECBAgUIlAzGt8fn6O0Lf39/dKGtQIAQJLCnx8fJycnEQj19fXl5eXS7ZmcwIECBAgQIAAAQIECBAgQIAAAQIECBAgQIAAAQIECBAgQIDAxgqYHLWxh77R5P0AACAASURBVN7AqxIwl6kqSe1UJSDrrSpJ7RAgQIAAAQIECBAgQIAAAQIECBAgQIAAAQIECBAgQIAAAQIECBAgQIAAAQIECBAgQIAAAQIECBAgQIAAAQIECBAgQIAAAQIECBAgQIAAAQIECBAgQOB/Bf7876IlAg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KB/6monTmaubm56ff7w+Fwjm1qWXV7e3t3dze6Fgt7//4dHR0lCzs7O7Xssk4RIECAAAECBAgQIECAAAECBAgQIECAAAECBAgQIECAAAECBAgQIECAAAECBAgQIECAAAECBAgQIECAAAECBAgQIECAAAECBAgQIECAAAECBAgQILAiga2fn58V7erf3UTQ28PDwyr3uJZ9ReLb6elpt9s9Pj5eSwfslAABAgQIECBAgAABAgQIECBAgAABAgQIECBAgAABAgQIECBAgAABAgQIECBAgAABAgQIECBAgAABAgQIECBAgAABAgQIECBAgAABAgQIECBAgACB9QqsOuut0+kMh8P1jnnFe4/Et4uLi7OzsxXv1+4IECBAgAABAgQIECBAgAABAgQIECBAgAABAgQIECBAgAABAgQIECBAgAABAgQIECBAgAABAgQIECBAgAABAgQIECBAgAABAgQIECBAgAABAgQIEFijwKqz3nZ2dr6/v9c44DXuOhLfrq+v9/f319gHuyZAgAABAgQIECBAgAABAgQIECBAgAABAgQIECBAgAABAgQIECBAgAABAgQIECBAgAABAgQIECBAgAABAgQIECBAgAABAgQIECBAgAABAgQIECBAYDUCf1azm3QvR0dH6fKmLTw/Px8cHJydnX18fGza2I2XAAECBAgQIECAAAECBAgQIECAAAECBAgQIECAAAECBAgQIECAAAECBAgQIECAAAECBAgQIECAAAECBAgQIECAAAECBAgQIECAAAECBAgQIECAwKYJbP38/KxyzF9fX7e3t4PB4Pv7O9nv5+dnLKQPK+zM9vb27u5u/BttpguLtZ90L7oaC6PRaLFGsludnp5G9NvOzk620DIBAgQIECBAgAABAgQIECBAgAABAgQIECBAgAABAgQIECBAgAABAgQIECBAgAABAgQIECBAgAABAgQIECBAgAABAgQIECBAgAABAgQIECBAgAABAq0RWHXWW0m4iISLPLi3t7cIRCu5Sbba9fV1JMr9apLax8fHcDiMTvb7/VjI7r388uPj4+XlZfn6ahIgQIAAAQIECBAgQIAAAQIECBAgQIAAAQIECBAgQIAAAQIECBAgQIAAAQIECBAgQIAAAQIECBAgQIAAAQIECBAgQIAAAQIECBAgQIAAAQIECBAg0BSBmma9pXy9Xu/k5CR9WGbh5eXl7OysTM0K60Q/I5kudv39/T1Xs91uNxLf9vf359pKZQIECBAgQIAAAQIECBAgQIAAAQIECBAgQIAAAQIECBAgQIAAAQIECBAgQIAAAQIECBAgQIAAAQIECBAgQIAAAQIECBAgQIAAAQIECBAgQIAAAQIEai5Q96y34NvZ2SkfoBbRaRG7tkb019fX5+fnfr9fvg/b29sREnd8fFx+EzUJECBAgAABAgQIECBAgAABAgQIECBAgAABAgQIECBAgAABAgQIECBAgAABAgQIECBAgAABAgQIECBAgAABAgQIECBAgAABAgQIECBAgAABAgQIEKi5wJ+a92/e7l1cXMy7SbX1z87OImxuMBhE6lzJliPJ7uTk5OnpqWR91QgQIECAAAECBAgQIECAAAECBAgQIECAAAECBAgQIECAAAECBAgQIECAAAECBAgQIECAAAECBAgQIECAAAECBAgQIECAAAECBAgQIECAAAECBAgQqL/A1s/PT517+fHxcXBwUL6Hn5+fOzs75ev/as0Ifbu6uhqNRiX3EkF1Et9KWqlGgAABAgQIECBAgAABAgQIECBAgAABAgQIECBAgAABAgQIECBAgAABAgQIECBAgAABAgQIECBAgAABAgQIECBAgAABAgQIECBAgAABAgQIECBAoOYCf2rev+FwWL6Hh4eH9Ql6i24fHx9HVt319XXJITw/P19eXpasrBoBAgQIECBAgAABAgQIECBAgAABAgQIECBAgAABAgQIECBAgAABAgQIECBAgAABAgQIECBAgAABAgQIECBAgAABAgQIECBAgAABAgQIECBAgAABAnUWqHvW22AwKM93fn5evvLKat7f37+8vJTcnbi3klCqESBAgAABAgQIECBAgAABAgQIECBAgAABAgQIECBAgAABAgQIECBAgAABAgQIECBAgAABAgQIECBAgAABAgQIECBAgAABAgQIECBAgAABAgQIEKi5QN2z3vr9fnnBbrdbvvIqa56dnf3zzz/b29tldhpxbzc3N2VqqkOAAAECBAgQIECAAAECBAgQIECAAAECBAgQIECAAAECBAgQIECAAAECBAgQIECAAAECBAgQIECAAAECBAgQIECAAAECBAgQIECAAAECBAgQIECAQG0Ftn5+fmrbua+vr93d3fLdq/NYYhQfHx9HR0ff399lRvTy8hIJcWVqqkOAAAECBAgQIECAAAECBAgQIECAAAECBAgQIECAAAECBAgQIECAAAECBAgQIECAAAECBAgQIECAAAECBAgQIECAAAECBAgQIECAAAECBAgQIECAQA0F/tSwT2mXBoNBujxzodvtzqyz3gr7+/sxou3t7TLdOD8/j2y4MjXVIUCAAAECBAgQIECAAAECBAgQIECAAAECBAgQIECAAAECBAgQIECAAAECBAgQIECAAAECBAgQIECAAAECBAgQIECAAAECBAgQIECAAAECBAgQIECghgK1znrr9/vlyeqf9RZjibi3l5eXkoM6OTkpWVM1AgQIECBAgAABAgQIECBAgAABAgQIECBAgAABAgQIECBAgAABAgQIECBAgAABAgQIECBAgAABAgQIECBAgAABAgQIECBAgAABAgQIECBAgAABAgTqJiDrbdVH5Pj4+O7ursxeR6PR5eVlmZrqECBAgAABAgQIECBAgAABAgQIECBAgAABAgQIECBAgAABAgQIECBAgAABAgQIECBAgAABAgQIECBAgAABAgQIECBAgAABAgQIECBAgAABAgQIECBQN4Gtn5+fuvUp7c/W1la6PHOhzgOZ7HwkvvX7/cnyyZLBYNDpdCbLlRAgQIAAAQIECBAgQIAAAQIECBAgQIAAAQIECBAgQIAAAQIECBAgQIAAAQIECBAgQIAAAQIECBAgQIAAAQIECBAgQIAAAQIECBAgQIAAAQIECBAgUGeBP7XtXK/XK9+3brdbvnIdaj4+Ppbsxvn5ecmaqhEgQIAAAQIECBAgQIAAAQIECBAgQIAAAQIECBAgQIAAAQIECBAgQIAAAQIECBAgQIAAAQIECBAgQIAAAQIECBAgQIAAAQIECBAgQIAAAQIECBAgUB+B+ma99fv98kyNy3rb39+/vr4uM8DRaPT09FSmpjoECBAgQIAAAQIECBAgQIAAAQIECBAgQIAAAQIECBAgQIAAAQIECBAgQIAAAQIECBAgQIAAAQIECBAgQIAAAQIECBAgQIAAAQIECBAgQIAAAQIECNRHYOvn56c+vcn2pNPpDIfDbEnB8mAwiPoFFWq46uvra3d3t0zHtre3o3KZmuoQIECAAAECBAgQIECAAAECBAgQIECAAAECBAgQIECAAAECBAgQIECAAAECBAgQIECAAAECBAgQIECAAAECBAgQIECAAAECBAgQIECAAAECBAgQIFATgT816cdkN8oHvcW2jQt6iz7v7OxcX19PDnyy5Pv7+/7+frJcCQECBAgQIECAAAECBAgQIECAAAECBAgQIECAAAECBAgQIECAAAECBAgQIECAAAECBAgQIECAAAECBAgQIECAAAECBAgQIECAAAECBAgQIECAAAECtRXY+vn5qWHner3eyclJyY51u92oX7Jyrap9fX3t7u6W6dL29nZULlNTHQIECBAgQIAAAQIECBAgQIAAAQIECBAgQIAAAQIECBAgQIAAAQIECBAgQIAAAQIECBAgQIAAAQIECBAgQIAAAQIECBAgQIAAAQIECBAgQIAAAQIE6iDwpw6dmOxDv9+fLMwriay3vFU1L9/Z2Tk9PS3Tye/v76enpzI11SFAgAABAgQIECBAgAABAgQIECBAgAABAgQIECBAgAABAgQIECBAgAABAgQIECBAgAABAgQIECBAgAABAgQIECBAgAABAgQIECBAgAABAgQIECBAoA4Cst7WfBTOz89L9uD5+blkTdUIECBAgAABAgQIECBAgAABAgQIECBAgAABAgQIECBAgAABAgQIECBAgAABAgQIECBAgAABAgQIECBAgAABAgQIECBAgAABAgQIECBAgAABAgQIEFi7wNbPz8/aOzHZga2trcnCvJJ6DiGvt5Pl5Qc7GAw6nc5kC0oIECBAgAABAgQIECBAgAABAgQIECBAgAABAgQIECBAgAABAgQIECBAgAABAgQIECBAgAABAgQIECBAgAABAgQIECBAgAABAgQIECBAgAABAgQIEKibwJ+6dSj60+v1yveq2+2Wr1zPmuWH8Pz8XM8h6BUBAgQIECBAgAABAgQIECBAgAABAgQIECBAgAABAgQIECBAgAABAgQIECBAgAABAgQIECBAgAABAgQIECBAgAABAgQIECBAgAABAgQIECBAgAABAmMCdcx66/f7Y70seFg+KK2gkfWuKj+El5eX9XbV3gkQIECAAAECBAgQIECAAAECBAgQIECAAAECBAgQIECAAAECBAgQIECAAAECBAgQIECAAAECBAgQIECAAAECBAgQIECAAAECBAgQIECAAAECBAgQKCkg660k1C9WK5/19v39/f7+/otd0TQBAgQIECBAgAABAgQIECBAgAABAgQIECBAgAABAgQIECBAgAABAgQIECBAgAABAgQIECBAgAABAgQIECBAgAABAgQIECBAgAABAgQIECBAgAABAhUJ1DHrbTgclh9dp9MpX7meNecawsvLSz1HoVcECBAgQIAAAQIECBAgQIAAAQIECBAgQIAAAQIECBAgQIAAAQIECBAgQIAAAQIECBAgQIAAAQIECBAgQIAAAQIECBAgQIAAAQIECBAgQIAAAQIECGQFapf11uv1sv0rXu52u8UViaGkzAAAIABJREFUmrJ2b2+vZFf7/X7JmqoRIECAAAECBAgQIECAAAECBAgQIECAAAECBAgQIECAAAECBAgQIECAAAECBAgQIECAAAECBAgQIECAAAECBAgQIECAAAECBAgQIECAAAECBAgQILBGgdplvc2VZbaBWW/D4fDr62uNZ4xdEyBAgAABAgQIECBAgAABAgQIECBAgAABAgQIECBAgAABAgQIECBAgAABAgQIECBAgAABAgQIECBAgAABAgQIECBAgAABAgQIECBAgAABAgQIECBQRkDWWxmlX6+zt7dXfh+DwaB8ZTUJECBAgAABAgQIECBAgAABAgQIECBAgAABAgQIECBAgAABAgQIECBAgAABAgQIECBAgAABAgQIECBAgAABAgQIECBAgAABAgQIECBAgAABAgQIEFiLQO2y3obDYXmITqdTvnKda86V9TYXUZ1HrW8ECBAgQIAAAQIECBAgQIAAAQIECBAgQIAAAQIECBAgQIAAAQIECBAgQIAAAQIECBAgQIAAAQIECBAgQIAAAQIECBAgQIAAAQIECBAgQIAAAQIEWixQr6y3Xq9X3rrb7ZavXPOac2W99fv9mg9H9wgQIECAAAECBAgQIECAAAECBAgQIECAAAECBAgQIECAAAECBAgQIECAAAECBAgQIECAAAECBAgQIECAAAECBAgQIECAAAECBAgQIECAAAECBAgQqFfW21wpZm3Ketve3i5/Lg4Gg/KV1SRAgAABAgQIECBAgAABAgQIECBAgAABAgQIECBAgAABAgQIECBAgAABAgQIECBAgAABAgQIECBAgAABAgQIECBAgAABAgQIECBAgAABAgQIECBAYC0Cst7Wwr7UTr+/v5fa3sYECBAgQIAAAQIECBAgQIAAAQIECBAgQIAAAQIECBAgQIAAAQIECBAgQIAAAQIECBAgQIAAAQIECBAgQIAAAQIECBAgQIAAAQIECBAgQIAAAQIECPy+QL2y3obDYfkhdzqd8pVrXnN3d3euHn58fMxVX2UCBAgQIECAAAECBAgQIECAAAECBAgQIECAAAECBAgQIECAAAECBAgQIECAAAECBAgQIECAAAECBAgQIECAAAECBAgQIECAAAECBAgQIECAAAECBFYsUKOst16vV37w3W63fOX619ze3p6rk6PRaK76KhMgQIAAAQIECBAgQIAAAQIECBAgQIAAAQIECBAgQIAAAQIECBAgQIAAAQIECBAgQIAAAQIECBAgQIAAAQIECBAgQIAAAQIECBAgQIAAAQIECBAgsGKBGmW99fv98oNvWdbb9/d3+bFHTVlvc3GpTIAAAQIECBAgQIAAAQIECBAgQIAAAQIECBAgQIAAAQIECBAgQIAAAQIECBAgQIAAAQIECBAgQIAAAQIECBAgQIAAAQIECBAgQIAAAQIECBAgQGD1ArLeVm8+ZY+fn59TSvOLZL3l21hDgAABAgQIECBAgAABAgQIECBAgAABAgQIECBAgAABAgQIECBAgAABAgQIECBAgAABAgQIECBAgAABAgQIECBAgAABAgQIECBAgAABAgQIECBAoBYCNcp6Gw6H5Uk6nU75ymoSIECAAAECBAgQIECAAAECBAgQIECAAAECBAgQIECAAAECBAgQIECAAAECBAgQIECAAAECBAgQIECAAAECBAgQIECAAAECBAgQIECAAAECBAgQIEBgxQL/s+L95e2u1+vlrZos73a7k4WNLvn+/p6r//PWn6txlTdQ4OvrazAYRN7iaDSKhTjBPj8/09Nse3t7d3c3/t3b2zs6Ojo8PIyF/f39DYQyZAIECBAgQIAAAQIECBAgQIAAAQIECBAgQIAAAQIECBAgQIAAAQIECBAgQIAAAQIECBAgQIAAAQIECBAgQIAAAQIECBAgQIAAAQIECBAgQIBAeYG6ZL31+/3ynW5f1lsEbJUfftSMHK656qtMYKpAZCy+vb3Fs6/4DIzQtyT3LcLgon7SVES/nZ+fx5Mx/nZ2dqa2X5PCj4+P6H+SXhcjTRbi31hOyi8uLu7v7xfrbcTkBWAE5EVraYMJVxBFm5GLl/6F1coy8qJjLy8vSX5fdCwZdTLGsfC+6F79D+JiR8dWBAgQIECAAAECBAgQIECAAAECBAgQIECAAAECBAgQIECAAAECBAgQIECAAAECBAgQIECAAAECBAgQIECAAAECBAgQIECAAAECBAgQIEBgvQKy3tbr///3HjFMteiHTmyGQES8PT8/p6ltiw064syikfiLzU9PTyMu7fj4eLGmFt5qZohbkrk2s/2S1bLtxK4fHh6KY/KSZiNtLf7SbSNn7f/F43W7l5eXaWGFC3Fwo1dxcCPfLa/Z6Fjat/Q0SBLf4lCu/jjm9VM5AQIECBAgQIAAAQIECBAgQIAAAQIECBAgQIAAAQIECBAgQIAAAQIECBAgQIAAAQIECBAgQIAAAQIECBAgQIAAAQIECBAgQIAAAQIECBBousDWz89PHcawtbVVvhs16XP5Ds+seXZ2liYuzawcFSIoKhKdytRUh0BW4OnpKRLKClLAspXnXY4Us9vb25ubm3k3XKB+RK0dHBwssOHUTSKoLmSmrposfH19jYS7yFObXDVXSXDFfuNvf39/rg3zKkfHwn/5g7vK45g3FuUECBAgQIAAAQIECBAgQIAAAQIECBAgQIAAAQIECBAgQIAAAQIECBAgQIAAAQIECBAgQIAAAQIECBAgQIAAAQIECBAgQIAAAQIECBAgQKAdAn/qMIy5Yssi5qwOfa62D/PGM0UYU7Ud0FrrBSLLbGdn5+rqquBk29vbOz09vbu7+/v37z///PP5+Rm5ivFvLEfJ4+NjBJNFnTyr7+/vyBqLvZTPTctrqp7lcaWKXLbz8/Plg95igMEVuXuRWLd8Ol6AJx0rOLjlSdPjeH9/X34rNQkQIECAAAECBAgQIECAAAECBAgQIECAAAECBAgQIECAAAECBAgQIECAAAECBAgQIECAAAECBAgQIECAAAECBAgQIECAAAECBAgQIECAAIFJgf+ZLFp9yVzBSa3MeotwpbnYd3d356qv8iYLREJZccRbRAdGiFtEmHU6nUmoyG6Lv4gSS1d9fHy8vb09Pz9PTRaLkzl2F6FvLy8vx8fH6VaNXvj6+ooRxZAnRxF6cVGKv6OjoyQIL7iifmTkDYfDuLiFQ/ETPBLfwjOqTfWf3GO2JI5FHLjYUbYwWU6S+5JexXL0KsqjY3HUBoNBdCx2OrlVWpIkvkWv4i979NMKFggQIECAAAECBAgQIECAAAECBAgQIECAAAECBAgQIECAAAECBAgQIECAAAECBAgQIECAAAECBAgQIECAAAECBAgQIECAAAECBAgQIECAAIGZAls/Pz8zK/12hUg4mppVNHW/kVK0QCLS1KbqU7i1tTVXZ66vr+/v7+faROUNFChIKEs0IgIszqXLy8vFcF5fX+/u7gqevKenp5GPlqSMLbaLvK0i4+zg4CBv7bzlEXX39PSUt9X7+3tEuY3ltUXEW4SsxQDL5NkFVETFTY3Gy+708fFxrmMRzUYfsi3EchLxlpfcl60cp0ccvkiayxZOLsdIIxiufVfdyZEqIUCAAAECBAgQIECAAAECBAgQIECAAAECBAgQIECAAAECBAgQIECAAAECBAgQIECAAAECBAgQIECAAAECBAgQIECAAAECBAgQIECAAAEClQv8qbzFBRosyIqabK19kUORuDQ5zOKS3d3d4grWEuj1ehH7FVFreRSRLBaJaXOFi401dXZ2Fjlo0U7EgY2tSh6+vb1FH6InU9c2ojDy1I6OjsaC3iIgL562EQ9XJugthhlQQR3BcMVDvrq6Kp/hGAduLOgtjsLLy0vsKBopc52MDL6o+c8//8QxKuhYjD0E4kAX1LGKAAECBAgQIECAAAECBAgQIECAAAECBAgQIECAAAECBAgQIECAAAECBAgQIECAAAECBAgQIECAAAECBAgQIECAAAECBAgQIECAAAECBAgQmCqw/qy3uXKgDg8Ppw6j0YWDwWDe/udFa83bjvptFYgMr5OTk7GEsnSw3W738/NzmZS3tKlYiHZGo1G0mS1Ml6MP0ZPyEWbphsULEXcYe4y/uCbEX6SV/caTItLcxvLUIq8t6BYbTsTGXVxcFI/r9vY2qhXXibURHjeW4nd3dxfxc1E+c9uxCvv7+3EJKo57i02CeoFUyrF9eUiAAAECBAgQIECAAAECBAgQIECAAAECBAgQIECAAAECBAgQIECAAAECBAgQIECAAAECBAgQIECAAAECBAgQIECAAAECBAgQIECAAAECBDZNYP1Zb/1+vzx65A2Vr9yUmsPhcN6uRtDVvJuovzkCEfgVkWF5472+vo6AxZ2dnbwKC5RHa9FmtJy3bfRngRiyvNaiPNlj7PT937+Pj49IIvv5+Ykgtr9//0bw2czwsoLGk1UR9HZ1dZVWiyy5yESLILZl6KLNmR2LdLkYTrrfyYXj4+O3t7e0PK6KMeqbm5u0ZN6FGFGgFW8VmX1jsXfF9a0lQIAAAQIECBAgQIAAAQIECBAgQIAAAQIECBAgQIAAAQIECBAgQIAAAQIECBAgQIAAAQIECBAgQIAAAQIECBAgQIAAAQIECBAgQIAAAQIEQkDW2/pPg9FoNG8nInZq3k3U3xCBTqeTDQIbG/XLy8v9/f1YYVUPo+VoP6+16FX0LRLZ8ipUUh6xZRGFFsFnEZdW0JmZ+4oUuWzQW+SpxfM0+j9zw5kVyvSqIFUtIvOy+ZhVJfft7+9HQF5x52O/v3fyFO/aWgIECBAgQIAAAQIECBAgQIAAAQIECBAgQIAAAQIECBAgQIAAAQIECBAgQIAAAQIECBAgQIAAAQIECBAgQIAAAQIECBAgQIAAAQIECBAg0FCB9We9DYfD8naR4lS+clNqDgaDebu6t7c37ybqb4JAhJEVPKEiZSySwn7VIdp/fHzM20X0LULTfjvuLd17dKZMsFpaP12InLiTk5P04enpaUS/RYpcWrLMQhyji4uL4hYC6unpabJORK1lg/yCusLwtQjIm3lhub29Xdnhmxy+EgIECBAgQIAAAQIECBAgQIAAAQIECBAgQIAAAQIECBAgQIAAAQIECBAgQIAAAQIECBAgQIAAAQIECBAgQIAAAQIECBAgQIAAAQIECBAg0DiBNWe9RYJSebLDw8PylRtUczQazdvb/f39eTdRv90CkcBVHPQWuWC/HfSWCF9eXt7d3eVpR4rZ0dHRyvLCYsjzXjeib9HDtP8R9Pb6+po+rGTh+vp6ZjsPDw9jdeJqGVFraWEc0KBOH1ayMDOELvaS7UMlO9UIAQIECBAgQIAAAQIECBAgQIAAAQIECBAgQIAAAQIECBAgQIAAAQIECBAgQIAAAQIECBAgQIAAAQIECBAgQIAAAQIECBAg8H/budujxJauDcDl1AkADAEmAiAEmAiUENQI1BDUCAZCUCM4EgIQwYEQgAx8Vz1WUbx+NI3yva/5MbXZvXb3WtcGf94ECBAgQIAAgSMW2HHWWwQ/5eM2m8384kOpjGCp2Wy2UreVSmWlesVFEGi324lfU2R4rT0XLKF6c3MTEWlfFUS44TZ/yzn5ZYutRpbZ/CcZOXFrD3qLsyKrcWkCXSgtHh1/KP78+TPvM9LiNvFCc6y63e68DRcECBAgQIAAAQIECBAgQIAAAQIECBAgQIAAAQIECBAgQIAAAQIECBAgQIAAAQIECBAgQIAAAQIECBAgQIAAAQIECBAgQIAAAQIECBAgQIBAWmDHWW+9Xi/d3+LqNvOhFs/d6HW/3191/6UpUatuqP7QBSL2K/FTinDATqez5RkjEaxUKn11aMTSnZ+ff7W63vuNRiN/w5eXl3mWWbglVPP3/LQyJ1Xt8fFx/uxifeTo3d/fz5fWeFEul3P+zC6G0K3xdFsRIECAAAECBAgQIECAAAECBAgQIECAAAECBAgQIECAAAECBAgQIECAAAECBAgQIECAAAECBAgQIECAAAECBAgQIECAAAECBAgQIECAAIHjEzikrLdWq3V8L+AbYVIRQXV8Dib6tkDEfs3jyT7dZDEy7NOCTdyM1LD0uc/Pzzc3N5s4+t2eK/1erq6u5o9H/zHF/ON6L3IS6ILo7dBIoJtfR4Je+nX/sM+crLeNNvDD/j1OgAABAgQIECBAgAABAgQIECBAgAABAgQIECBAgAABAgQIECBAgAABAgQIECBAgAABAgQIECBAgAABAgQIECBAgAABAgQIECBAgAABAgT2SmCXWW+DwSDfolar5RcfUOVwOFy125yUqFX3VH+gAvEjur29TTR/fX1dr9cTBZtbinDGs7OzxP4PDw+RYpYoWMtSfl5bZM+Nx+O3QzftlvlS3nza7facYqMJdHFKzl/abyRUzvt3QYAAAQIECBAgQIAAAQIECBAgQIAAAQIECBAgQIAAAQIECBAgQIAAAQIECBAgQIAAAQIECBAgQIAAAQIECBAgQIAAAQIECBAgQIAAAQIECiWwy6y3lQKDms3mUb6YlRDeBCqVylFSGOobAospYJ8+nk6C+/SRNd68u7tL7xb9T6fTdM12VqONyJ57O6tUKt3f32/63MxUtU6nM5vN3pqJ7LxI0NtoY5n7r5TUudGGbU6AAAECBAgQIECAAAECBAgQIECAAAECBAgQIECAAAECBAgQIECAAAECBAgQIECAAAECBAgQIECAAAECBAgQIECAAAECBAgQIECAAAECBPZZQNbbLt/OaDT6xvH1ev0bT3nk+AQuLy/H43FirouLi3K5nCjY9FK1Wo14ssQpkWIWTSYKtra0GEvX7Xa3cG5OaGNkQS6m9S02ubkOI+pu6eb9fn9pjQICBAgQIECAAAECBAgQIECAAAECBAgQIECAAAECBAgQIECAAAECBAgQIECAAAECBAgQIECAAAECBAgQIECAAAECBAgQIECAAAECBAgQIEDgnx0SRIxR/umtViu/+FAqVxJ4G6rZbB7KdEv7HAwGkRgVaV+TyeT09DQSpiL9qtFo7DaebGnbe1Lw8vKyNJLs+vp6591GVNnz83OijViNWTb6A4+vVnzNEj3EN3COGV/C8/PzRPG6lnKy3obD4fy4CMWL7Lz5x81dRGOL5356UDpk8NNH3CRAgAABAgQIECBAgAABAgQIECBAgAABAgQIECBAgAABAgQIECBAgAABAgQIECBAgAABAgQIECBAgAABAgQIECBAgAABAgQIECBAgAABAgUU2FnWW+R85XPXarX84gOqLGbWW6fTiXivxOwRNRWxVmdnZ9tJtjqgL8xiq5Ghtvjx43Uw7gNgvV6PTtLRYFdXV6PR6OMIW7uzmEa3tYC8YFlpwK01FsGLSxtLv9CljysgQIAAAQIECBAgQIAAAQIECBAgQIAAAQIECBAgQIAAAQIECBAgQIAAAQIECBAgQIAAAQIECBAgQIAAAQIECBAgQIAAAQIECBAgQIAAAQIFEfi1qzkTUV8fW2o2mx9vHsGd4XC46hQHTXF/f18ulyPYK/32I0Yqgsx+//59eXk5nU5XJSpCfeTlLf3yRF7enlAs7STeeHw39qTb+NZtp5OcSLV5J/HD31pyX04Inay3+atxQYAAAQIECBAgQIAAAQIECBAgQIAAAQIECBAgQIAAAQIECBAgQIAAAQIECBAgQIAAAQIECBAgQIAAAQIECBAgQIAAAQIECBAgQIAAAQIEEgKy3hI4m12KFLNV85JKpVK9Xt9sW5vZfTAYRFJVJLjNZrP8E7rdbsROxbP5jxSkMiSXTnp2dra0ZjsFOZ3ERPuQ67c0lm6NYvFzzt9t3xpb6YecP6ZKAgQIECBAgAABAgQIECBAgAABAgQIECBAgAABAgQIECBAgAABAgQIECBAgAABAgQIECBAgAABAgQIECBAgAABAgQIECBAgAABAgQIECBwZAKHkfXWarWOzD3GeXx8XHWoZrO56iP7UN/pdBqNxsdgu8hx+/v3b7/ff319nUwmcREf380YkVLxrLi3xfcYnkuTtiJHLML1Fp/a4XV0kpNrFtF+O2zy7eicWLqdNHl+fr6Tc786NH6wXy25T4AAAQIECBAgQIAAAQIECBAgQIAAAQIECBAgQIAAAQIECBAgQIAAAQIECBAgQIAAAQIECBAgQIAAAQIECBAgQIAAAQIECBAgQIAAAQIECMwFdpP1tlJ0V61Wm7d7TBfPz8+rjvMuB23Vx3dSf39/f3V19fHo6+vr0Wh0eXlZr9djtVwux0V8fHl5idC3d9FgMfh0Ov24STHvPDw8LB18374qOf3c3d0tnWvTBduMlTw9Pc0cJ0cvc6t1lS1NG1zXQfYhQIAAAQIECBAgQIAAAQIECBAgQIAAAQIECBAgQIAAAQIECBAgQIAAAQIECBAgQIAAAQIECBAgQIAAAQIECBAgQIAAAQIECBAgQIAAAQIHLbCbrLder5evtoc5R/nNJypXQnjbp91uJzbcw6VOp3N7e/uxsQh6iwy4j/fjTsS9NRqNd0lS8bHb7X5aX7SbT09P4/F46dT79qvJ6Sfecnxhlo62uYKcJjd3emLnLTeWH0KX6NkSAQIECBAgQIAAAQIECBAgQIAAAQIECBAgQIAAAQIECBAgQIAAAQIECBAgQIAAAQIECBAgQIAAAQIECBAgQIAAAQIECBAgQIAAAQIECBAgEAKy3nbzNXh5eVn14Mh7KpfLqz61w/qY8erq6mMDtVrt06C36XRarVa/ynT76v7H/Y/7zt3dXc6AkZeXU7a1msx+Hh4ettbSx4O2HKn2sYGv7uxtY1817D4BAgQIECBAgAABAgQIECBAgAABAgQIECBAgAABAgQIECBAgAABAgQIECBAgAABAgQIECBAgAABAgQIECBAgAABAgQIECBAgAABAgQIECDwJnAAWW+tVuv43tbz8/OqQ11cXKz6yA7rI7it3W5/2sBXaWURaDUejz99JG4mlr565Pjuj0aj4XCYM1elUskp21pNvV7POSvecsyYU7mJmkgh3MS2P98zU+/nB9mBAAECBAgQIECAAAECBAgQIECAAAECBAgQIECAAAECBAgQIECAAAECBAgQIECAAAECBAgQIECAAAECBAgQIECAAAECBAgQIECAAAECBAgQWK/ADrLeBoNB/gx7m76UP8KnlY+Pj5/eT9w8Pz9PrO7b0u3t7Ww2+9hVqVT6NLyv0+ksTTHbYQrYx0F2ciczIjCQy+XyTjpMHBpdJVbnS91ud3695YtGo7HlE3OO27fYvpye1RAgQIAAAQIECBAgQIAAAQIECBAgQIAAAQIECBAgQIAAAQIECBAgQIAAAQIECBAgQIAAAQIECBAgQIAAAQIECBAgQIAAAQIECBAgQIAAAQJvAjvIeuv1evn6zWYzv/hQKiOz7NMctET/FxcXidV9W4oBv0rs+uqFflW/ONrp6enixwJeZ0YE7mc6WGZXmXl2m3j7exiQF2Nmum0CxJ4ECBAgQIAAAQIECBAgQIAAAQIECBAgQIAAAQIECBAgQIAAAQIECBAgQIAAAQIECBAgQIAAAQIECBAgQIAAAQIECBAgQIAAAQIECBAgQIDADwVkvf0Q8DuPfyPN6rCy3h4eHr5yaTQaH5em0+lwOPx4f/FOqVTazyiuxSY3eh0JekuV3hrYz1C8zMyy8Xg8GAw2Kvnp5pntffrsRm/ubWMbndrmBAgQIECAAAECBAgQIECAAAECBAgQIECAAAECBAgQIECAAAECBAgQIECAAAECBAgQIECAAAECBAgQIECAAAECBAgQIECAAAECBAgQIEDgOAT2Peut1WodB/TiFN1ud/Hj0usIe6rX60vL9qcgMWCz2fzY52Qy+Xjz3Z12u/3uTtE+9nq9zJH3Mx0sP4Gu3+9nTrrGsggTXONua9xqbxuLiMY1jmkrAgQIECBAgAABAgQIECBAgAABAgQIECBAgAABAgQIECBAgAABAgQIECBAgAABAgQIECBAgAABAgQIECBAgAABAgQIECBAgAABAgQIECBwlALbznobDAb5jrVaLb/4UCpDYDwer9TtxcXFSvW7Lb6/v0808GloXbVaTTzytnR9fb205rgL8rPe9jMdLL+r/EnX+Mbzo+jWeGjOVnvbWE7zaggQIECAAAECBAgQIECAAAECBAgQIECAAAECBAgQIECAAAECBAgQIECAAAECBAgQIECAAAECBAgQIECAAAECBAgQIECAAAECBAgQIECAQMEFtp31tlKKU7PZPL7X0+12Vx3qsLLeHh8fvxowEd6XWIrd7u7ucvLgvjr3OO4Ph8PMQfYzHSy/q5X+SmSaHG5Zfkbe4c6ocwIECBAgQIAAAQIECBAgQIAAAQIECBAgQIAAAQIECBAgQIAAAQIECBAgQIAAAQIECBAgQIAAAQIECBAgQIAAAQIECBAgQIAAAQIECBAgcKwCst62/WZXzXq7vr4ul8vb7vK7502n00QkWaPR+GrjREJcCNzc3Hz1YEHuB+x4PM4cdj/TwSqVSmb/s9lsNBplFq+rbD/R1jWdfQgQIECAAAECBAgQIECAAAECBAgQIECAAAECBAgQIECAAAECBAgQIECAAAECBAgQIECAAAECBAgQIECAAAECBAgQIECAAAECBAgQIECAAIGdCOx11lur1doJyuYO7XQ6q25+e3u76iM7rO/1eonTa7XaV6vVarXf778riI///vvv/f39V08V537g5A97enqaX7y1ypXC1PKD7bbWv4MIECBAgAABAgQIECBAgAABAgQIECBAgAABAgQIECBAgAABAgQIECBAgAABAgQIECBAgAABAgQIECBAgAABAgQIECBAgAABAgQIECBAgAABAqsK/LPqAz+pHwwG+Y+/i/3Kf3CfK7vd7krtXVxclMvllR7ZbfHj42OigWazmVit1+sc/+16AAAgAElEQVTxDZlOp2+5Zo1G47BmT4z286WVss9WSlX7eW+b2GGleTfRgD0JECBAgAABAgQIECBAgAABAgQIECBAgAABAgQIECBAgAABAgQIECBAgAABAgQIECBAgAABAgQIECBAgAABAgQIECBAgAABAgQIECBAgAABAj8X2GrWW6/Xy+84nQuWv8/+VI5Go+FwuFI/d3d3K9XvvDj9iqvV6tIOI9+t1WotLStaQdGyz1b9pRTt+2BeAgQIECBAgAABAgQIECBAgAABAgQIECBAgAABAgQIECBAgAABAgQIECBAgAABAgQIECBAgAABAgQIECBAgAABAgQIECBAgAABAgQIECBA4CAEfm2zy3QQ2LtOji/rrdvtvpsx/fHi4iKCz9I1e7UaYXaz2eyrlmq12ldL7i8VOIKst9PT06VjzguOYN75LC4IECBAgAABAgQIECBAgAABAgQIECBAgAABAgQIECBAgAABAgQIECBAgAABAgQIECBAgAABAgQIECBAgAABAgQIECBAgAABAgQIECBAgACBwgrsb9Zbq9U6sreyatbb9fX1YQkMh8NEw41GI7FqKS2QCNFLP3igq5PJ5EA71zYBAgQIECBAgAABAgQIECBAgAABAgQIECBAgAABAgQIECBAgAABAgQIECBAgAABAgQIECBAgAABAgQIECBAgAABAgQIECBAgAABAgQIECBAYC6wvay3wWAwP3XpRa1WW1pzWAWdTmeluK67u7tqtXpYM/b7/UTDx/dOE8Oufalo2Wcr/VjWrm1DAgQIECBAgAABAgQIECBAgAABAgQIECBAgAABAgQIECBAgAABAgQIECBAgAABAgQIECBAgAABAgQIECBAgAABAgQIECBAgAABAgQIECBAgMBaBLaX9dbr9fI7bjab+cUHUfnw8JDfZ6VSubm5ya/fk8rhcJjopNFoJFYtpQVkn6V9rBIgQIAAAQIECBAgQIAAAQIECBAgQIAAAQIECBAgQIAAAQIECBAgQIAAAQIECBAgQIAAAQIECBAgQIAAAQIECBAgQIAAAQIECBAgQIAAAQIE9lBA1ts2XsrT09N4PM4/6e/fv/nF+1PZ7/cTzUSAXWLVUlpgMpmkC45stWjzHtnrMw4BAgQIECBAgAABAgQIECBAgAABAgQIECBAgAABAgQIECBAgAABAgQIECBAgAABAgQIECBAgAABAgQIECBAgAABAgQIECBAgAABAgQIECDwJrCnWW+tVuuY3tDt7W3+OM1m8xDHn06ns9nsqzFLpVK5XP5q1f2lAqenp0trFBAgQIAAAQIECBAgQIAAAQIECBAgQIAAAQIECBAgQIAAAQIECBAgQIAAAQIECBAgQIAAAQIECBAgQIAAAQIECBAgQIAAAQIECBAgQIAAAQIECOyVwJay3gaDQf7YtVotv3j/K5+ensbjcX6ff//+zS/en8p+v59optFoJFYtEXgnINvuHYiPBAgQIECAAAECBAgQIECAAAECBAgQIECAAAECBAgQIECAAAECBAgQIECAAAECBAgQIECAAAECBAgQIECAAAECBAgQIECAAAECBAgQIECAwCEKbCnrrdfr5es0m8384v2vvL29zW/y+vq6Wq3m1+9P5XA4TDRzZPl9iUk3tFQqlTa089a2nUwm+Wcdwbz5w6okQIAAAQIECBAgQIAAAQIECBAgQIAAAQIECBAgQIAAAQIECBAgQIAAAQIECBAgQIAAAQIECBAgQIAAAQIECBAgQIAAAQIECBAgQIAAAQIEjlVA1ttm32yn0xmPx5lnRCDa/f19ZvG+lfX7/URLjUYjsWppqcDp6enSmnnBbDabX7sgQIAAAQIECBAgQIAAAQIECBAgQIAAAQIECBAgQIAAAQIECBAgQIAAAQIECBAgQIAAAQIECBAgQIAAAQIECBAgQIAAAQIECBAgQIAAAQIECBDYlcA+Zr21Wq1dcaz93Nvb2/w9Hx8f84v3rXI4HCZaihi7xKqlpQKlUmlpzZ4XrJRAV6lU9nwc7REgQIAAAQIECBAgQIAAAQIECBAgQIAAAQIECBAgQIAAAQIECBAgQIAAAQIECBAgQIAAAQIECBAgQIAAAQIECBAgQIAAAQIECBAgQIAAAQIElgpsI+ttMBgs7WNecEyhYDc3N/n5Vn///q1Wq3OHw7qYTqfj8TjR8+GOlhhqm0uNRiP/uMlkkl+8tcqVupL1trX34iACBAgQIECAAAECBAgQIECAAAECBAgQIECAAAECBAgQIECAAAECBAgQIECAAAECBAgQIECAAAECBAgQIECAAAECBAgQIECAAAECBAgQIEBgcwLbyHrr9Xr5AzSbzfzifa4cjUYPDw+ZHZ6dnV1eXmYW72FZv99PdHVM+X2JMTe6tFL2WTp3b6N9JjbPzz2MTVbKtkscaokAAQIECBAgQIAAAQIECBAgQIAAAQIECBAgQIAAAQIECBAgQIAAAQIECBAgQIAAAQIECBAgQIAAAQIECBAgQIAAAQIECBAgQIAAAQIECBAgsEMBWW+bwm+325lbl0qlbrebWbyfZcPhMNGY3K4ETubSSnl5K6WqZTbw87LJZJK/yUrZdvnbqiRAgAABAgQIECBAgAABAgQIECBAgAABAgQIECBAgAABAgQIECBAgAABAgQIECBAgAABAgQIECBAgAABAgQIECBAgAABAgQIECBAgAABAgQIbFNg77LejiMXrNPppOPPFt9xr9crl8uLdw7uut/vJ3peKacssU+Rl6rVav74K6Wq5W/7w8qVEujq9foPj/M4AQIECBAgQIAAAQIECBAgQIAAAQIECBAgQIAAAQIECBAgQIAAAQIECBAgQIAAAQIECBAgQIAAAQIECBAgQIAAAQIECBAgQIAAAQIECBAgQGDnAhvPehsMBvlDRijYoaeexbCj0ejq6ipz6r9//x5BrFU62O448vsyX+jmyvIj81ZKVdtcw+92zk+gy5/03RE+EiBAgAABAgQIECBAgAABAgQIECBAgAABAgQIECBAgAABAgQIECBAgAABAgQIECBAgAABAgQIECBAgAABAgQIECBAgAABAgQIECBAgAABAgT2SmDjWW+9Xi9/4GazmV+8t5Xtdjuzt4uLi8vLy8zifS4bj8eJ9iqVSmLVUqZA/vcqP1Ut8+i1lKW/JItHHMffgcWJXBMgQIAAAQIECBAgQIAAAQIECBAgQIAAAQIECBAgQIAAAQIECBAgQIAAAQIECBAgQIAAAQIECBAgQIAAAQIECBAgQIAAAQIECBAgQIAAAQLFFPhn02MXLevt5uZmOBzmqEagVafTyancVc1oNIrXFxFds9ks0cPSZLHb29vE4/OlUqnUaDTOz8/nd1wsCuQnoGV+Axc338K1rLctIDuCAAECBAgQIECAAAECBAgQIECAAAECBAgQIECAAAECBAgQIECAAAECBAgQIECAAAECBAgQIECAAAECBAgQIECAAAECBAgQIECAAAECBAgQ2CuB/cp6i6ivvdJZtZmXl5eHh4ecpyqVShTnVO6qJoLe4nWkU94ye+t2u5mVUXZ9fX1/f59fX5zKer2eP+x0Oi2Xy/n1m66MfvK/S61Wa9P92J8AAQIECBAgQIAAAQIECBAgQIAAAQIECBAgQIAAAQIECBAgQIAAAQIECBAgQIAAAQIECBAgQIAAAQIECBAgQIAAAQIECBAgQIAAAQIECBAgsAWBXxs9YzAY5O9fq9X2Kp0qv/O3yghHa7fbOU+VSqV+v59TucOaXq+XH861xj7H4/EadzuyrS4uLjIn2rcvWP5rPTs7y5xRGQECBAgQIECAAAECBAgQIECAAAECBAgQIECAAAECBAgQIECAAAECBAgQIECAAAECBAgQIECAAAECBAgQIECAAAECBAgQIECAAAECBAgQIEBgzwU2m/UWeWH58zebzfzifaucTqd//vzJDEcLloNOtdsofqPR2Oj+B715ftZbfrbadkDy/xTkz7idzp1CgAABAgQIECBAgAABAgQIECBAgAABAgQIECBAgAABAgQIECBAgAABAgQIECBAgAABAgQIECBAgAABAgQIECBAgAABAgQIECBAgAABAgQIEPi2gKy3b9P9vwcjqC4zXavf79fr9f/38F5+aLfbZ2dnpVJpa93FWZHzdXNzs7UTD+6g+OZUKpWctvOz1XJ2+3lNfO1zNonvQKvVyqlUQ4AAAQIECBAgQIAAAQIECBAgQIAAAQIECBAgQIAAAQIECBAgQIAAAQIECBAgQIAAAQIECBAgQIAAAQIECBAgQIAAAQIECBAgQIAAAQIECBDYf4HNZr1lBjy9MTUajf33+rTDSKcaDoefLi3ejByrQwl6i7bL5fLT09N0On1N/vvvv/8WZ3x3HSMnn/5/i3FWp9N5t4OP7wQiDu/dnU8/7lvWW2Y/mdN9OrKbBAgQIECAAAECBAgQIECAAAECBAgQIECAAAECBAgQIECAAAECBAgQIECAAAECBAgQIECAAAECBAgQIECAAAECBAgQIECAAAECBAgQIECAAIF9E9hg1ttgMJjNZpkDVyqVCBfLLN6rsgh6y8mxitSzKKvX63vV/M+bSYfcHW5+389lNrTDzc1NfJeWbh4/vdFotLRsOwX5fwpub2+305JTCBAgQIAAAQIECBAgQIAAAQIECBAgQIAAAQIECBAgQIAAAQIECBAgQIAAAQIECBAgQIAAAQIECBAgQIAAAQIECBAgQIAAAQIECBAgQIAAAQJbENhg1ltOAtp8wmazOb8+oIv8oLd+v398QW/xpmKuxPuq1WqJVUvfE8gMRHt+fv7e/mt/6vHxMWfP6+vrAw18zJlODQECBAgQIECAAAECBAgQIECAAAECBAgQIECAAAECBAgQIECAAAECBAgQIECAAAECBAgQIECAAAECBAgQIECAAAECBAgQIECAAAECBAgQIFBAAVlv33zp0+k0stty8uxKpVIEolWr1W+etN+PDYfDRIONRiOxaul7AhcXFzkPZias5Wz1w5rM1LnMDLsfNuNxAgQIECBAgAABAgQIECBAgAABAgQIECBAgAABAgQIECBAgAABAgQIECBAgAABAgQIECBAgAABAgQIECBAgAABAgQIECBAgAABAgQIECBAgMDWBDaY9RYBZ/ljNJvN/OKdVw4Gg0qlko45e2syyo446C1mTL/lWq2285d1fA2Uy+W7u7ulc8X3czQaLS3bdEH8WMbj8dJTYqKYa2mZAgIECBAgQIAAAQIECBAgQIAAAQIECBAgQIAAAQIECBAgQIAAAQIECBAgQIAAAQIECBAgQIAAAQIECBAgQIAAAQIECBAgQIAAAQIECBAgQIDAAQlsKustAp5ms1kmRASiHVDM09PTU6PRyJnu7Owswraq1Wqmw8GVTafTtMMRz77bl3VzcxO/mqU9dLvdpTWbLsiJpYtZYqJNd2J/AgQIECBAgAABAgQIECBAgAABAgQIECBAgAABAgQIECBAgAABAgQIECBAgAABAgQIECBAgAABAgQIECBAgAABAgQIECBAgAABAgQIECBAgMCWBTaV9dbv9/MnaTab+cW7rYxEqna7ndPD9fV1pMLlVB5uTfot54SRHe7sO+/88fFxaQ8PDw+Rx7e0bHMFcfrz8/PS/f/+/bu0RgEBAgQIECBAgAABAgQIECBAgAABAgQIECBAgAABAgQIECBAgAABAgQIECBAgAABAgQIECBAgAABAgQIECBAgAABAgQIECBAgAABAgQIECBA4OAENpX11uv18i0OIuttMBhUq9UIz8qZK3K47u/vcyoPumY4HCb6r9VqiVVLPxSo1+sXFxdLN+l2u0trNldwe3u7dPOYotVqLS1TQIAAAQIECBAgQIAAAQIECBAgQIAAAQIECBAgQIAAAQIECBAgQIAAAQIECBAgQIAAAQIECBAgQIAAAQIECBAgQIAAAQIECBAgQIAAAQIECBA4OAFZb1mvLILbGo3GeDxeWl2pVPr9/vn5+dLKIyhIg4TYEcy4zyN0Op2lgXqRtjadTncyxWg0Wpo0F7+XmGIn7TmUAAECBAgQIECAAAECBAgQIECAAAECBAgQIECAAAECBAgQIECAAAECBAgQIECAAAECBAgQIECAAAECBAgQIECAAAECBAgQIECAAAECBAgQILBpgY1kvQ0Gg9lsltl6hD2Vy+XM4u2XxSz1ej0Cs3KOvri4iHyrqM8pPoKaSLVLTLE0hizxrKVMgcfHx1KplC5ut9vpgg2tXl1dLd3533//XVrz84L8P0c/P8sOBAgQIECAAAECBAgQIECAAAECBAgQIECAAAECBAgQIECAAAECBAgQIECAAAECBAgQIECAAAECBAgQIECAAAECBAgQIECAAAECBAgQIECAAIG5wEay3iJ/an7A0otms7m0ZicFkdp2fn7eaDSGw+HSBiJvK1KrOp3O0spjKkjLBN0xDbufs1Sr1aU/t16vt/1vZpwY56bRovPoP12ztdXt58FNJpOc6fa2sZzm1RAgQIAAAQIECBAgQIAAAQIECBAgQIAAAQIECBAgQIAAAQIECBAgQIAAAQIECBAgQIAAAQIECBAgQIAAAQIECBAgQIAAAQIECBAgQIAAgYILbCTr7fn5OZ91D7PeptPp5eXl79+/Mwc5Ozsbj8etVit/6iOojCy8xBQRflculxMFltYlEF+8pXFvV1dXg8FgXScu3SfOihPTZXd3d5GlmK6xuhOB7afL7WRMhxIgQIAAAQIECBAgQIAAAQIECBAgQIAAAQIECBAgQIAAAQIECBAgQIAAAQIECBAgQIAAAQIECBAgQIAAAQIECBAgQIAAAQIECBAgQIAAgS0IrD/rLSLAIvgsv/W9ynqL5m9ubk5PT7vdbs4IkWgWMVtPT08FzDUbDocJokajkVi1tF6BCE2L6LT0nvFDS8fzpR/PX42oxKU/6uvr6/ih5e/5k8rMqVf6q/WTfubPZp6YWTbf9ucXmSdOJpOfn2UHAgQIECBAgAABAgQIECBAgAABAgQIECBAgAABAgQIECBAgAABAgQIECBAgAABAgQIECBAgAABAgQIECBAgAABAgQIECBAgAABAgQIECBw3ALrz3p7eHjIJ6tUKnuSkhZ5ba1W6/fv3/n9R15VxFpFzFb+vMdU2e/3E+PUarXEqqW1C0R0WjrubTab/fnzJ76xaz96ccPYP2L+4qzFm++u44dzf3//7ubmPqZDCefnRsDZpnHmZ71dZDaW/qG923MtHzNPzOx/LS3ZhAABAgQIECBAgAABAgQIECBAgAABAgQIECBAgAABAgQIECBAgAABAgQIECBAgAABAgQIECBAgAABAgQIECBAgAABAgQIECBAgAABAgQIHKjAmrPeXl5eut1uvkWz2cwv3kTlYDC4vLw8OTlpt9u9Xi/ziIuLi8lkss28qszGtlmWTnqKwK9tNuOsEIi4t79//yYoIs4s0hVHo1Gi5idLsXO89zglsUkE0m35h/P4+JjoZ3Epv3LxqW9fZx4XP7TNvbKPzcefxHRU3/yRlf7Uz59yQYAAAQIECBAgQIAAAQIECBAgQIAAAQIECBAgQIAAAQIECBAgQIAAAQIECBAgQIAAAQIECBAgQIAAAQIECBAgQIAAAQIECBAgQIAAAQIECiWwzqy3Tqfz58+flfhKpdJK9Wspnk6nT09PEfFWLpcjmmqlxKIIp/vvv/9i0nh2Lc0c7ib9fj/RfK1WS6xa2pBAfKv//fffxOYR4/X79+/IZEzUfG8p9lwa9BZRdBFI9739v/dUdPX8/Jz57O3t7dZS1eJNZUaqRfNXV1eZI/y8LIIsMzeJcMwtx/ZlNqaMAAECBAgQIECAAAECBAgQIECAAAECBAgQIECAAAECBAgQIECAAAECBAgQIECAAAECBAgQIECAAAECBAgQIECAAAECBAgQIECAAAECBAjsj8DJ6+vrT7qJaKThcBixX5GYlh9dND+xUqlENFW1Wp3f2cRFNDkej9/6jP/j+hunRMrb9fV1q9X6xrNH+cjJyUlirh9+rxI7W1oqEF/4SF1Mf88j0isiC5dulVkQCW4PDw+J4kh1jGiwer2eqFnvUiDEH6V0Vx9PjD7v7u7a7fbmwhwjfi66Co2PpyfuxJ/KaOz8/DxR88OlSMCMtLv01+bjEf4wfjRxhwABAgQIECBAgAABAgQIECBAgAABAgQIECBAgAABAgQIECBAgAABAgQIECBAgAABAgQIECBAgAABAgQIECBAgAABAgQIECBAgAABAgQIzAW+zHqLpKTn5+cIcYvSdyFuk8kk7rz9P9/oJxeRr3R6evr2/0/2mT8bvcV1NLlqbtF8h8WLSMWKlLdNB9Itnrj/14PBoNFofNVnrVaLgq9W3d+OwOXlZYSdJc6KX1wU/DA+LALjIiDs3Z+Id4dGHNjj4+N609Om02k0//ZLj+PmDcSd+NXHv/mdd81kfoxstfg3/6MUF/MH449VZNvNP767iG9+DDu/OW/jrbHImpwvfe/irbH4/+3xxcbCORFGGVFub3/P3x6cN/bGFf9/r5/5U2+NvYktdhVcZ2dn/n7OoVwQIECAAAECBAgQIECAAAECBAgQIECAAAECBAgQIECAAAECBAgQIECAAAECBAgQIECAAAECBAgQIECAAAECBAgQIECAAAECBAgQIECAQKEEPs96i6C3379/Fwri47ARXRQRbxGY9XHJnUj4urq6+soh0vGi4KtV97cmEPFe8S7mqV6fnhuxXHd3d6t+zyNqLRLNHh4e0hlh39v80z7f3dzh36gYKsZ/18/84/39fYTfzT9u8yIi1eKNf3VixMD1er2vVjd6P74qP4wU3Gh7NidAgAABAgQIECBAgAABAgQIECBAgAABAgQIECBAgAABAgQIECBAgAABAgQIECBAgAABAgQIECBAgAABAgQIECBAgAABAgQIECBAgAABApsT+PXp1s/Pz5/eL8LNt4i3fr8fYVKrBmAVwedtxuFwmBg2DBOrlrYmEAFbkUoWkYWJEyMJLmL7Tk5OIgssEvria58ojtWoiW1PT0/jqXTQW8TMRYEfUcLTEgECBAgQIECAAAECBAgQIECAAAECBAgQIECAAAECBAgQIECAAAECBAgQIECAAAECBAgQIECAAAECBAgQIECAAAECBAgQIECAAAECBAgQIHDcAv98Ol4knX16/4hv1mq1drt9dnZWrVaPeMx1jZb+hgTmug6yz88F7u/vI3bt9vY2neHY+9+/t+PiDUaaW6lUiv8nk0nkwcX/EdwWFzn9xO8ojqvX6znFaggQIECAAAECBAgQIECAAAECBAgQIECAAAECBAgQIECAAAECBAgQIECAAAECBAgQIECAAAECBAgQIECAAAECBAgQIECAAAECBAgQIECAAAECxyrwedZbpVI51oHnc0WOVaPRiEyr+L/ZbJbL5fmSi6UCw+EwUROkiVVL2xeIBMOnp6fRaPTw8NDtdpc2kH6/iccj5e3u7k5gYoLIEgECBAgQIECAAAECBAgQIECAAAECBAgQIECAAAECBAgQIECAAAECBAgQIECAAAECBAgQIECAAAECBAgQIECAAAECBAgQIECAAAECBAgQIFAcgc+z3m5vb8fjca/Xm81mB20RgW6np6eL/0eM3Vu+m3C3b7/ZiAxLPBvabBM+O1yKCLZOpxNZbI+Pj5H49u1At48jxG/q4uKi3W579R9x3CFAgAABAgQIECBAgAABAgQIECBAgAABAgQIECBAgAABAgQIECBAgAABAgQIECBAgAABAgQIECBAgAABAgQIECBAgAABAgQIECBAgAABAgQKK3Dy+vpa2OEN/j2Bp6enSPX66tlms/ny8vLVqvv7IxCZfZHn+PbvG6mOEeoX7/rtX6TI7c9cOiFAgAABAgQIECBAgAABAgQIECBAgAABAgQIECBAgAABAgQIECBAgAABAgQIECBAgAABAgQIECBAgAABAgQIECBAgAABAgQIECBAgAABAgQI7InAP3vShzYOSGA8Hie6rdVqiVVL+yMQAW3x7/LyMlqK3LfhcNjv9+Plxr+IfptMJvMAuIh1Oz09jf8r//vXaDTiLcez+zOLTggQIECAAAECBAgQIECAAAECBAgQIECAAAECBAgQIECAAAECBAgQIECAAAECBAgQIECAAAECBAgQIECAAAECBAgQIECAAAECBAgQIECAAAECeygg620PX8q+txSJYIkWIwgssWppPwX+F/tWPT8/38/2dEWAAAECBAgQIECAAAECBAgQIECAAAECBAgQIECAAAECBAgQIECAAAECBAgQIECAAAECBAgQIECAAAECBAgQIECAAAECBAgQIECAAAECBAgQOESBX4fYtJ53KzAcDhMN1Gq1xKolAgQIECBAgAABAgQIECBAgAABAgQIECBAgAABAgQIECBAgAABAgQIECBAgAABAgQIECBAgAABAgQIECBAgAABAgQIECBAgAABAgQIECBAgAABAgUROHl9fS3IqMZcl8DJyUliK9+oBI4lAgQIECBAgAABAgQIECBAgAABAgQIECBAgAABAgQIECBAgAABAgQIECBAgAABAgQIECBAgAABAgQIECBAgAABAgQIECBAgAABAgQIECBAgACB4gj8Ks6oJl2LwGAwSOxTq9USq5YIECBAgAABAgQIECBAgAABAgQIECBAgAABAgQIECBAgAABAgQIECBAgAABAgQIECBAgAABAgQIECBAgAABAgQIECBAgAABAgQIECBAgAABAgQIFEdA1ltx3vV6Ju33+4mNGo1GYtUSAQIECBAgQIAAAQIECBAgQIAAAQIECBAgQIAAAQIECBAgQIAAAQIECBAgQIAAAQIECBAgQIAAAQIECBAgQIAAAQIECBAgQIAAAQIECBAgQIAAgeIIyHorzrtez6TD4TCxUa1WS97Dm74AABOkSURBVKxaIkCAAAECBAgQIECAAAECBAgQIECAAAECBAgQIECAAAECBAgQIECAAAECBAgQIECAAAECBAgQIECAAAECBAgQIECAAAECBAgQIECAAAECBAgQIFAcAVlvxXnX65m03+8nNqpUKolVSwQIECBAgAABAgQIECBAgAABAgQIECBAgAABAgQIECBAgAABAgQIECBAgAABAgQIECBAgAABAgQIECBAgAABAgQIECBAgAABAgQIECBAgAABAgSKI3Dy+vpanGlN+nOBk5OTxCaTyaRcLicKLBEgQIAAAQIECBAgQIAAAQIECBAgQIAAAQIECBAgQIAAAQIECBAgQIAAAQIECBAgQIAAAQIECBAgQIAAAQIECBAgQIAAAQIECBAgQIAAAQIECBAoiMCvgsxpzLUIjEajxD6lUknQW8LHEgECBAgQIECAAAECBAgQIECAAAECBAgQIECAAAECBAgQIECAAAECBAgQIECAAAECBAgQIECAAAECBAgQIECAAAECBAgQIECAAAECBAgQIECAQKEEZL0V6nX/dNjhcJjYotFoJFYtESBAgAABAgQIECBAgAABAgQIECBAgAABAgQIECBAgAABAgQIECBAgAABAgQIECBAgAABAgQIECBAgAABAgQIECBAgAABAgQIECBAgAABAgQIECiUgKy3Qr3unw7b7/cTW9RqtcSqJQIECBAgQIAAAQIECBAgQIAAAQIECBAgQIAAAQIECBAgQIAAAQIECBAgQIAAAQIECBAgQIAAAQIECBAgQIAAAQIECBAgQIAAAQIECBAgQIAAAQKFEpD1VqjX/dNhh8NhYotGo5FYtUSAAAECBAgQIECAAAECBAgQIECAAAECBAgQIECAAAECBAgQIECAAAECBAgQIECAAAECBAgQIECAAAECBAgQIECAAAECBAgQIECAAAECBAgQIECgUAKy3gr1un86bL/fT2xRq9USq5YIECBAgAABAgQIECBAgAABAgQIECBAgAABAgQIECBAgAABAgQIECBAgAABAgQIECBAgAABAgQIECBAgAABAgQIECBAgAABAgQIECBAgAABAgQIFErg5PX1tVADG/bbAtPp9PT0NPG471ICxxIBAgQIECBAgAABAgQIECBAgAABAgQIECBAgAABAgQIECBAgAABAgQIECBAgAABAgQIECBAgAABAgQIECBAgAABAgQIECBAgAABAgQIECBAgEDRBH4VbWDzflug3+8nnq3VaolVSwQIECBAgAABAgQIECBAgAABAgQIECBAgAABAgQIECBAgAABAgQIECBAgAABAgQIECBAgAABAgQIECBAgAABAgQIECBAgAABAgQIECBAgAABAgSKJiDrrWhv/PvzDofDxMONRiOxaokAAQIECBAgQIAAAQIECBAgQIAAAQIECBAgQIAAAQIECBAgQIAAAQIECBAgQIAAAQIECBAgQIAAAQIECBAgQIAAAQIECBAgQIAAAQIECBAgQIBA0QRkvRXtjX9/3n6/n3i4VqslVi0RIECAAAECBAgQIECAAAECBAgQIECAAAECBAgQIECAAAECBAgQIECAAAECBAgQIECAAAECBAgQIECAAAECBAgQIECAAAECBAgQIECAAAECBAgQKJqArLeivfHvzzscDhMPNxqNxKolAgQIECBAgAABAgQIECBAgAABAgQIECBAgAABAgQIECBAgAABAgQIECBAgAABAgQIECBAgAABAgQIECBAgAABAgQIECBAgAABAgQIECBAgAABAkUTOHl9fS3azOb9nsDJyUniQV+kBI4lAgQIECBAgAABAgQIECBAgAABAgQIECBAgAABAgQIECBAgAABAgQIECBAgAABAgQIECBAgAABAgQIECBAgAABAgQIECBAgAABAgQIECBAgACBAgr8KuDMRv6GwGAwSDzVbDYTq5YIECBAgAABAgQIECBAgAABAgQIECBAgAABAgQIECBAgAABAgQIECBAgAABAgQIECBAgAABAgQIECBAgAABAgQIECBAgAABAgQIECBAgAABAgQIFFBA1lsBX/p3Ru73+4nHZL0lcCwRIECAAAECBAgQIECAAAECBAgQIECAAAECBAgQIECAAAECBAgQIECAAAECBAgQIECAAAECBAgQIECAAAECBAgQIECAAAECBAgQIECAAAECBAgUU0DWWzHf+8pTD4fDxDO1Wi2xaokAAQIECBAgQIAAAQIECBAgQIAAAQIECBAgQIAAAQIECBAgQIAAAQIECBAgQIAAAQIECBAgQIAAAQIECBAgQIAAAQIECBAgQIAAAQIECBAgQIBAAQVOXl9fCzi2kVcVqFar4/H4q6d8i76ScZ8AAQIECBAgQIAAAQIECBAgQIAAAQIECBAgQIAAAQIECBAgQIAAAQIECBAgQIAAAQIECBAgQIAAAQIECBAgQIAAAQIECBAgQIAAAQIECBAgQKCwAr8KO7nBVxJIBL3VarWVtlJMgAABAgQIECBAgAABAgQIECBAgAABAgQIECBAgAABAgQIECBAgAABAgQIECBAgAABAgQIECBAgAABAgQIECBAgAABAgQIECBAgAABAgQIECBAoAgCst6K8JZ/OuNgMEhs0Ww2E6uWCBAgQIAAAQIECBAgQIAAAQIECBAgQIAAAQIECBAgQIAAAQIECBAgQIAAAQIECBAgQIAAAQIECBAgQIAAAQIECBAgQIAAAQIECBAgQIAAAQIECBRTQNZbMd/7alP3+/3EA7LeEjiWCBAgQIAAAQIECBAgQIAAAQIECBAgQIAAAQIECBAgQIAAAQIECBAgQIAAAQIECBAgQIAAAQIECBAgQIAAAQIECBAgQIAAAQIECBAgQIAAAQIECisg662wr36FwXu9XqK61WolVi0RIECAAAECBAgQIECAAAECBAgQIECAAAECBAgQIECAAAECBAgQIECAAAECBAgQIECAAAECBAgQIECAAAECBAgQIECAAAECBAgQIECAAAECBAgQKKaArLdivvfVph4Oh189cHZ29tWS+wQIECBAgAABAgQIECBAgAABAgQIECBAgAABAgQIECBAgAABAgQIECBAgAABAgQIECBAgAABAgQIECBAgAABAgQIECBAgAABAgQIECBAgAABAgSKLCDrrchvP3f28Xj8VWm73f5qyX0CBAgQIECAAAECBAgQIECAAAECBAgQIECAAAECBAgQIECAAAECBAgQIECAAAECBAgQIECAAAECBAgQIECAAAECBAgQIECAAAECBAgQIECAAAECRRaQ9Vbkt581+2AwSNQ1m83EqiUCBAgQIECAAAECBAgQIECAAAECBAgQIECAAAECBAgQIECAAAECBAgQIECAAAECBAgQIECAAAECBAgQIECAAAECBAgQIECAAAECBAgQIECAAAEChRWQ9VbYV587eL/f/6q0VquVy+WvVt0nQIAAAQIECBAgQIAAAQIECBAgQIAAAQIECBAgQIAAAQIECBAgQIAAAQIECBAgQIAAAQIECBAgQIAAAQIECBAgQIAAAQIECBAgQIAAAQIECBAgUGQBWW9FfvtZs/d6va/q2u32V0vuEyBAgAABAgQIECBAgAABAgQIECBAgAABAgQIECBAgAABAgQIECBAgAABAgQIECBAgAABAgQIECBAgAABAgQIECBAgAABAgQIECBAgAABAgQIECi4gKy3gn8Blo8/HA6/Kjo7O/tqyX0CBAgQIECAAAECBAgQIECAAAECBAgQIECAAAECBAgQIECAAAECBAgQIECAAAECBAgQIECAAAECBAgQIECAAAECBAgQIECAAAECBAgQIECAAAECBRc4eX19LTiB8dMCJycnnxbUarXBYPDpkpsECBAgQIAAAQIECBAgQIAAAQIECBAgQIAAAQIECBAgQIAAAQIECBAgQIAAAQIECBAgQIAAAQIECBAgQIAAAQIECBAgQIAAAQIECBAgQIAAAQIECPyDoFACT09Pj4+Ps9msUqlEWNvl5WV6/ESa28XFRfpZqwQIECBAgAABAgQIECBAgAABAgQIECBAgAABAgQIECBAgAABAgQIECBAgAABAgQIECBAgAABAgQIECBAgAABAgQIECBAgAABAgQIECBAgAABAgSKLHDy+vpa5PmLM3ukvEU6W6S8LY4ciW8R/Vav1xdvLl7f39/f3t4u3plf++bMKVwQIECAAAECBAgQIECAAAECBAgQIECAAAECBAgQIECAAAECBAgQIECAAAECBAgQIECAAAECBAgQIECAAAECBAgQIECAAAECBAgQIECAAAECBAgQ+Cjw6+Mtd45PICLb2u32u6C3GHM8Hjebzel0+tXIvV7v06WIjfv0vpsECBAgQIAAAQIECBAgQIAAAQIECBAgQIAAAQIECBAgQIAAAQIECBAgQIAAAQIECBAgQIAAAQIECBAgQIAAAQIECBAgQIAAAQIECBAgQIAAAQIECLwJnLy+vrI4boGXl5c/f/4kZvz79+/l5eWnBScnJ5/e/++//6rV6qdLbhIgQIAAAQIECBAgQIAAAQIECBAgQIAAAQIECBAgQIAAAQIECBAgQIAAAQIECBAgQIAAAQIECBAgQIAAAQIECBAgQIAAAQIECBAgQIAAAQIECBAgEAK/KBy9wNXVVXrGXq/3aUGExH16/+zsTNDbpzJuEiBAgAABAgQIECBAgAABAgQIECBAgAABAgQIECBAgAABAgQIECBAgAABAgQIECBAgAABAgQIECBAgAABAgQIECBAgAABAgQIECBAgAABAgQIEJgLyHqbUxznReS1jcfj783W7XY/ffD29vbT+24SIECAAAECBAgQIECAAAECBAgQIECAAAECBAgQIECAAAECBAgQIECAAAECBAgQIECAAAECBAgQIECAAAECBAgQIECAAAECBAgQIECAAAECBAgQIDAXkPU2pzjOi16vt3SwRqPxsWY6nT4/P3+8f3FxUa/XP953hwABAgQIECBAgAABAgQIECBAgAABAgQIECBAgAABAgQIECBAgAABAgQIECBAgAABAgQIECBAgAABAgQIECBAgAABAgQIECBAgAABAgQIECBAgACBRQFZb4saR3g9Ho+XThXxbR9rut3ux5ulUunu7u7jfXcIECBAgAABAgQIECBAgAABAgQIECBAgAABAgQIECBAgAABAgQIECBAgAABAgQIECBAgAABAgQIECBAgAABAgQIECBAgAABAgQIECBAgAABAgQIEHgnIOvtHcixfTw9PU2PFEFv5XL5Y82nWW9x89Pij4+7Q4AAAQIECBAgQIAAAQIECBAgQIAAAQIECBAgQIAAAQIECBAgQIAAAQIECBAgQIAAAQIECBAgQIAAAQIECBAgQIAAAQIECBAgQIAAAQIECBAgQKDgArLejvwLUKlUEhPG6t3d3ceC+/v78Xj87v719fX5+fm7mz4SIECAAAECBAgQIECAAAECBAgQIECAAAECBAgQIECAAAECBAgQIECAAAECBAgQIECAAAECBAgQIECAAAECBAgQIECAAAECBAgQIECAAAECBAgQIPCpwMnr6+unC24eh8BgMGg0Gp/O0mw2Hx8fy+Xyu9VPH4nil5eXd5U+EiBAgAABAgQIECBAgAABAgQIECBAgAABAgQIECBAgAABAgQIECBAgAABAgQIECBAgAABAgQIECBAgAABAgQIECBAgAABAgQIECBAgAABAgQIECDwlcCvrxbcPw6Ber1eq9XezRJ3IuUtsts+Br2NRqOIdftYL+jtnYmPBAgQIECAAAECBAgQIECAAAECBAgQIECAAAECBAgQIECAAAECBAgQIECAAAECBAgQIECAAAECBAgQIECAAAECBAgQIECAAAECBAgQIECAAAECBNICst7SPsewGrFu78aYzWaTyWQ6nb673+l0fv/+HauL9yMYbjAYLN5xTYAAAQIECBAgQIAAAQIECBAgQIAAAQIECBAgQIAAAQIECBAgQIAAAQIECBAgQIAAAQIECBAgQIAAAQIECBAgQIAAAQIECBAgQIAAAQIECBAgQIDAUoGT19fXpUUKDl3g5eXlz58/H6eoVCoR5XZ6ejoej/v9/ruUt6i/uLiIALiPD7pDgAABAgQIECBAgAABAgQIECBAgAABAgQIECBAgAABAgQIECBAgAABAgQIECBAgAABAgQIECBAgAABAgQIECBAgAABAgQIECBAgAABAgQIECBAgEBaQNZb2ud4VkejUcS9RaZb5kilUqnb7Z6fn2fWKyNAgAABAgQIECBAgAABAgQIECBAgAABAgQIECBAgAABAgQIECBAgAABAgQIECBAgAABAgQIECBAgAABAgQIECBAgAABAgQIECBAgAABAgQIECBAYFHg1+IH10csUK1WI+7t79+/lUolPWakvF1fX0+nU0FvaSirBAgQIECAAAECBAgQIECAAAECBAgQIECAAAECBAgQIECAAAECBAgQIECAAAECBAgQIECAAAECBAgQIECAAAECBAgQIECAAAECBAgQIECAAAECBBICJ6+vr4llS0cpMBgMer1ev98fDoeTyWQ2m0W+W2TAxb92uy3i7ShfuqEIECBAgAABAgQIECBAgAABAgQIECBAgAABAgQIECBAgAABAgQIECBAgAABAgQIECBAgAABAgQIECBAgAABAgQIECBAgAABAgQIECBAgAABAgS2LPB/chprjzBktSkAAAAASUVORK5CYII="/>
  <p:tag name="POWERPOINTLATEX_PIXELSPEREMHEIGHT#5C6D626F787B7B5C626620446566696E6974696F6E7D3A20456E207265656C6C765C226172642066756E6B74696F6E207D20206628782C7929205C6D626F787B20735C226167732076617261206B6F6E74696E7565726C6967206920656E20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206920656E20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206920656E2070756E6B745C207D28612C62295C696E20445F660A5C6D626F787B206F6D207D20" val="3"/>
  <p:tag name="POWERPOINTLATEX_CACHECONTEN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iVBORw0KGgoAAAANSUhEUgAAFBYAAAGaCAIAAACa/JMyAAAgAElEQVR4Aeyd7/3eNLK3H/azBSyUAFRAUsImFZCUAKkgoQRIBYQSSCpIKCGhAqAEoIM837M+R0dHlqWx/lm2r9+LxLcsS6NLo5E0kuxPPn78+P/4gwAEIAABCEAAAhCAAAQgAAEIQAACEIAABCAAAQhAAAIQgAAEIAABCEAAAhCAAAQgAAEIQAACEIAABCAAAQhAAAIQgAAEIAABCEAAAhCAAASuQuAfVykI5YAABCAAAQhAAAIQgAAEIAABCEAAAhCAAAQgAAEIQAACEIAABCAAAQhAAAIQuBGBFy9efPrppw8ePLhRmSkqBOYm8Pvvv3/xxRdqmK9evZpbUqSDAAQgAAEIQAACEIAABCAAAQhAAAIQgAAEIHALAhwhvkU1U0gIQAACEIAABCAAAQhAAAIQgAAEIAABCEAAAhCAAAQgAAEIQAACEIAABCBwGQIfPnzQMcWXL1/+/fffv/766+vXry9TNAoCgVMT+Omnn/744w81zGfPnul4v04Un7o4CA8BCEAAAhCAAAQgAAEIQAACEIAABCAAAQhA4OwEOEJ89hpEfghAAAIQgAAEIAABCEAAAhCAAAQgAAEIQAACEIAABCAAAQhAAAIQgAAEIHAjAj/88MPDhw91TNGV+auvvnLXXEAAAgcS+Pzzz13uOt7/5Zdfvnv3zoVwAQEIQAACEIAABCAAAQhAAAIQgAAEIAABCEAAAoMJcIR4MHCygwAEIAABCEAAAhCAAAQgAAEIQAACEIAABCAAAQhAAAIQgAAEIAABCEAAAhAoJPDtt99+9913/sM//vijvkjsh3ANAQgcRUAt9JtvvvFzf/z4sY79+yFcQwACEIAABCAAAQhAAAIQgAAEIAABCEAAAhCAwDACn3z8+HFYZmQEAQhAAAIQgAAEIAABCEAAAhCAAAQgAAEIQAACEIAABCAAAQhAAAIQgAAEIACBAgJ//fXX06dPf/nlF/9ZnR/WkUU/hGsIQOBwAmqVP/30ky+GzhW/evXKD+EaAhCAAAQgAAEIQAACEIAABCAAAQhAAAIQgAAEBhDgCPEAyGQBAQhAAAIQgAAEIAABCEAAAhCAAAQgAAEIQAACEIAABCAAAQhAAAIQgAAEIFBOQOeHHz58+Mcff/hJPH/+nK+b+kC4hsA8BNaniP/973+/e/duHgmRBAIQgAAEIAABCEAAAhCAAAQgAAEIQAACEIDAHQhwhPgOtUwZIQABCEAAAhCAAAQgAAEIQAACEIAABCAAAQhAAAIQgAAEIAABCEAAAhCAwFkJRM8P81HTs1Ynct+GwJMnT968eeMXl1PEPg2uIQABCEAAAhCAAAQgAAEIQAACEIAABCAAAQgMIMAR4gGQyQICEIAABCAAAQhAAAIQgAAEIAABCEAAAhCAAAQgAAEIQAACEIAABCAAAQhAoIRA9Pzw119//fr165LkeAYCEBhI4NGjR7/88oufIaeIfRpcQwACEIAABCAAAQhAAAIQgAAEIAABCEAAAhDoTYAjxL0Jkz4EIAABCEAAAhCAAAQgAAEIQAACEIAABCAAAQhAAALdCfz+++/6vNUf//n7888/9f/ff/+tXD///PN//etf+lf71PX3xRdfdBeFDCAAAQhAAAIQgMAQAh8+fNDBvPfv3//6668a/yyDn2Xkc6XBT/T8sMZ17969G4KZTCAAgVoCDx48kJnyU6EJ+zS4hgAEIAABCEAAAhCAAAQgAAEIQAACEIAABCDQlQBHiLviJXEItCGgNdFl35vb/abVX60BK3X/YslMS8K60JKw+3v48KHWY9qIQioQgAAEIAABCEAAAhCAAAQgAAEIQAACEICAgYB8evLgcVrVgKo2ij49p5MzP//883JmJpucHKff/Ofv008/zUYmAgQgAAEIQAACEJiQgIaaP/3nT8vHWfHOPviJnh9WofT6mGzZiQABCExCINqQOUU8Se0gBgQgAAEIQAACEIAABCAAAQhAAAIQgAAEIHB5AhwhvnwVU8DzEdC7opcXRbtjw03K8NVXXz19+lRrMBwnbsLzMolorW7ZYbnom/ZZuheTS2GePHlymZKetyDU0XnrDskhAAEIQAACEIAABLIENNxdvpKkKclyoX91/d133x07e51WsCxSIkAAAgMIOBOxmKzlHX/61zdly1lWuVkUeYBI98xCbHVw5vvvv19oF0DQsy9evCh4kEcg0JuAszOBYfn6668fPXrUO3fShwAEIACBmQmoj9CUWaOgAiFPOvhZf7xUw2ytp/OyngId4BEIHEhAx/6//PLLQAC93OnVq1dBID8hAAEIQAACEIAABCAwOQH8t5NXEOJBAAIQgAAEIJAlEB3PzLBnLys5EYoJxI8Qa9NM8Z6bYlEOfFArTJ999pkEWC70r95Zy4LTgTVyw6zfvXv35s2b5eRw7+Kf/T3TvfncJ331+lqQk+Kli6w42k/AJ1nSlDrdpY46gSVZCEAAAhCAAAQgAIEBBLb8jPI4uaPCCe/T27dvOx2PmVawAZVCFhCAgIWArIQWRfTnG6vgpyWdJY5czUrQHp+YRgKiKofVy5cvjfET0fTiRX2+mOWABCJutSUQHYpoUGS0Mz/++OO3337bViRSgwAEIACBExHQQTudH07MprNl0UqxZtwnGvzofcfr1cx+ToMsQCJAAAI1BLQx5vHjx0EKJ327QVAKfkIAAhCAAAQgAAEIXIMA/ttr1COlgAAEIAABCNyZQHQ8o8Xow/fs3blSJil7/AixjorVLDtNUrZ6MZazxFpF09/Dhw/1+VYO0dVTJQVHQO9Y1XqnNqj9+uuvLnDkxfPnz7XGjFaPZD5PXnpVxK5Nlqzbja876mg8c3KEAAT2Evjkk0/2PnLz+JpWaAR4cwgUHwIQuDABnfhdjtvJ51hfzIa7gacVrJ4SKUAAAj0IvH79+unTp61S5ghxK5J+Oj/88IO8mn5IcC3seimeXPr/ce1/rrvqoeSD1Qsc5Y+N9lO6pa/bBenwEwJNCOjgk78iW5kmR4grAfI4BCAAgVMTiB6mXUqkYY9WfrWfYXlzuhv86GPF640fGiz98ssvpxj8RBfLWLU8tRojPASiEzptm5GJAw4EIAABCEAAAhCAAATGE8B/O545OUIAAhCAAAQg0JYAW+Pa8rxwahwh3le5Wk7TwttynPgUi2r7ikfsIQT0Ugct1h54cjgoJVuOAiB3+KlRgnYG7C3p119/rU20e58ifhkB6qiMG09BAAKDCXCEeC9wDpDsJUZ8CEDgXATa9gsNjxBPK9i56hdpIXAfAhwhnrmu9UYeHfBOvJBRnxTW6eLE1nP5ZuXhj6bAKeKZq/7UsrV9aS/+/FMrA8JDAAIQKCaQGMPI5agjtYlv1H/48EEDpPXK4G+//Tb5t4j1yeVnz54F0FivDIDwEwJnJBB9IUJDZ+AZmSAzBCAAAQhAAAIQgMBRBPDfHkWefCEAAQhAAAIQaEWArXGtSF4+nX9evoRtC6h39OozBfpTsstxYu1YSmxIaps7qZ2dgBZotYK76M88ZdHKq0TSkWY+RzxPpXSVRK8/iO6SzGYqPdG51nfv3mVjEqGSAHVUCZDHIQABCExLQLMJ7fZj0DVtBSEYBCAAAQhchoAOGep7j/r6lr7E1bXnVc+ujPSBL2U0+eb7y1QuBbkzAXmlHj9+nCCgL+/pe1aJCNFTKC6+jharRXc1Gi4vLiAAAQgEBJbRi/wGWnxkXBHA4ScEICAToVGQBiprFDIaeg1KejKiVSeNo9YvytE+By1er9OcJEQyr88Py0LyvuNJKggxIFBDQO/c13sNgm+kyygxI6uhyrNpAngL03y4CwEIQAACEIAABCAAAQjUEMDDX0OPZyEAAQgsBLClAzThHwPyuGoWy3FiebF1ZF+niFmsumpFNymX1ji1OqvvV7c6P7xsItEqqT6soc1tet3y8qdrhejuLrG1PKOkZl4k3lUcIicIyFiVnR9e0pSqJN5insiXW3YC1JGdFTEhAAEInJGAjhidUWxkhgAEIAABCJyCgLzJmlLp+N+XX36pHfbyw+gUsTbTv3jxQmd92xZBaSplpa9clJdyXDyEkqFtRqQGAQgsBHT6N3F+eDk8kz4/rGa7PoXi45XDXx/o80O4hgAEINCbgIYosk5u9KI1x2VcoWFG2qb1Foz0IQCBqQjIMhSfH14KolVguSW1juyXSyuGGmL5IfNcyzzKJK7l0Uux14GEQAACpyOgwc/60+iakQVm6nTlQuAJCeAtnLBSEAkCEIAABCAAAQhAAAKXIYCH/zJVSUEgAIEDCWBLR8L/5OPHj+v85K4NXve4jkPImoA2Kn3zzTfaZiSA67uE3JOAVmSlFTWHNhduOhisPanLvzqNnIUpS6q1ZK27aCXVnvvbt2/1mdls4kQ4KYH0h1bshZJSaU+2PT4x7QSoIzsrYkIAAjMQ0DmZGcQ4lwwMt85VX0gLAQjsItC2X2hoMKcVbBdeImcJ6PjNy5cvt6LJa6fJbBOnh94Tp73sCd9p9juoW0ISPgmB9ffZagST7slNV5MCz4qAztGlD/f+9ttv6Y/v2V0u2aSoEQjsJdB2xe3HH3/kJY97q2Da+NlBhToRrfJYloSmLSOCQQAC9QS0JLf1imrLgp3GUd9///3W/EXvmJ7zLUgyfesFbqZa9epEChCYikDUk0NLn6qOzi5MVMdcofAWOhRcQAACEIAABG5OAP/tzRWA4kOgmAAe/mJ0PAgBCDQncN6tcdjS5sqQTpAjxGk+hXf1PVhtaWJRvxDfVR7T7kAdHt5a0zWWUrqkRCp3uEqSn376KbE87Avz/v17VNcHcqXrVs4ONr/20wrqqB9bUoYABHoQCN4o4Tai6YsWul7+7ZGveiJ98c/92ySLRXj3iWC9isUVp0n6LhF2ezsUXEAAAtcjMK07clrBrqcDB5Yosavel6q+IzYeLtVnc+Tm9rPm+kQEdIhCnrRFYDes1UCxbIiIF6W+6rOnfy3+TLvLhQ3r9VVGCgEBu/oFD0Z/1vdl0WQJHE8ga9ycSJYjgi4yFxCAwMUIJF6kkp106D3XevlR9PPFPiXLUMqPP+A6euJLL9pWiQbkThYQgMBIAtH3BTD4GVkFF84Lb+GFK5eiQQACEIAABNoSwH/bliepQeAmBPDw36SiKSYEzkLgpFvjsKXjFYwjxB2Zax1Lu804jdkR8cRJZ1+HkJa9ycnhdRbp90wv8bWvUUvF6a92rFMmZH4C0eX2YrF1Il0JFj/Og1EC1FEUC4EQgMDZCehVJhpa6Js5eq9Kdr9aorAaoqj30aY3+e4T0ZrfkvwSW0XQv/rwhS4qjxZzIKF5HZEgBCAwIQEZT0nljtstHcH680FpyRt+hdhlNK1gTkIuyggkdtWvE5RCFjvrtGH94cOH6zSjIXT6USxnD5QZ0chW41K7TeMIcWWly8v6+PHjRCKWzeXGw/9LLtN+iy8BgVtnIbAeisiYyKrskp8jxLtwTRs5a9wCyWsGMEFS/IQABE5EIG0r0pYh/awPYbYlvy3Jf/vtN9av/YrjGgLXIKB3eH355ZfrstDk10wI2UUAb+EuXESGAAQgAAEIQGAhgP8WTYAABIwEtvxXW4+n/XhbTxEOAQhAoIDAejyjxWj7/pYlxx579tZlwZaumQwI4Qhxd8h6AbC2dLCg1R30TBnUnAPU4WGt1PZQGK2+vHz50n1EJQGMtzgn4Jz3VtuXpbGZsocmUEc9qJImBCAwFYFdG/d9yXXuQid4Bx8e9gXwrzWm0qRafzoU7YcbrzXYEwdjZKJBAAIQuBIB+Sg129W01FioMe5ICTOtYEZQRNvabLpFpmY+G/02zlZGCmfDawLO2W/ZFzM4QlxT1zLRarOJl/gYR9fffvutxSnqRP348aO75gICvQnsHYpwhLh3jYxJf68rmFWbMfVCLhCYjYDWi7feyZgeZO6aJX3zzTd60/8kZd8a/s12znkSXIgBgWsQiO6uqfHeXAMLpaghsKsfVEY1+oa3sKameBYCEIAABCBwCgL4b09RTQgJgcEE8PAPBk52EIBAJYG945kxe/awpZXVWvb4P6KPSUW0S6bgTxvjogkWBGr3T4EA2Uf0DRwJqT+9z0MfKNBqk1bFdMpXy2wFQloe0ekCvTVTu5RE1RKfOGcn8OjRI/uWaL+w8kpLLXWkpMf5Ya27SA+NW+X0nol5lop9RFwXE9CHkhK7LQuS1ZYFrbsUPNjpEWl49E87ejvl2DzZy9dRc2IkCAEInJHAkydPNNopkPy7776b5PywhNdQTWN7jdk09dDWbe3i3VWirW1/uxIhMgQgAIEzEpAl18cfZDlnE35awWYDNa08e50w6ovLXuehCebeF3PulW1ayAi2JiAHoHzL63BC2hJ4+vRp2qNl9HbuHYTjyW9bj6SWJrAMRTApaUoXu6tRcdq4rcurQciJfN1r+QmBAAQKCGitNjGG0TApkeazZ88Sd4NbiVyCmAN+atvG2kJqDV2LgANyJwsIQOAQAhoaqZkHWcs00fADJvy0E9jrkZO+4S204yUmBCAAAQhA4G4E8N/ercYpLwSyBPDwZxERAQIQmI3AhFvjsKVHKUn8CPFR0gzIV9qvTf/604sAdYZBTmctv2ndXbuCdLpYuzSeP3++9xiARWxtZpLXu8znaEmfODMQkBZJr3RovEAYHWXXgUw9XvBs9hElu9dFroM62WSJcCICZWqZLmCPNNM5Ju5Kw6N/Zd+HTGTU71YPnj3S7EeAlCEAgZsQ0LBE+8D2FrbH+HyvDNH4Okusd0DonVt2CafakxctFIEQgAAEuhKQ5SzoCLqKtCQ+rWADyn72LArOXBU8IkoFE8yyjM5eI/eRX77lfm+lvA/GREnlt097NvR6UHn7EylwCwInIiCTovfqnkhgRK0hYHz9QZBFwVAkSIGfEIDAiQho0Tm9VpvoNeSuTA+iAg7zjGk1/Iu+tmnCl5EFDPkJAQhUEog2c63+y6BVpszj9yRQ4JEreERsC4boZRndsx4pNQQgAAEIQGAqAvhvp6oOhIHAsQTw8B/Ln9whAIFiAlNtjcOWFtdj5YO3O0Kc4KX9Rhrl6zi73NA6TiwnddtdrXpjrt4HrCz4iEGiFk59S/UbXdfMFkrKpjXRbLSyCDqoUyCV1JW3upYBn/OpHqeVeqRZRm+q7yGXFUFP9eDZI83iAvIgBCAAAUcgsb/NxQkuPvvssyBkqp/6Bp1mEFr1t+y3W39GY6qyIAwEIACBAQT0Cq0BuRRkMa1gBWW5zyNyshX0rbv20zuYBU9JNtyADuAlL7AbXas1fWxGY2+793L9Sau05JxMTvPhbicCaZ3vlCnJjiegsUGZ27ZgKDK+dOQIAQi0IqBXpaRnOnJIbuW1d+fN3pHSVr6V4TKP0Y8ny5mcKGxlpjwOAQhMQkDNPLo7i0n3JBV0LjHwFp6rvpAWAhCAAAQgcCIC+G9PVFmICoF+BPDw92NLyhCAwAACk3jbsKUD6norC44Qx8lok5AO2evrxB8/ftRhAPtXxeLJeaF6B6HW4ZSyF8blFQjocHjZBg6dH5aydUKgjXQF54cXYfYuMHcqAsk2IVC2JymddXrvQvrZtnfnkaSmXNeuoxoyPAsBCFyPQMGmNMvR3MNBaTQoYx7d5hLIdo2XXwSF4icEIAABOwGLqbSn1jDmtII1LOP1ktJLAAsKVTaLLJu1lT1VUCgeOYRAwcj2EDnPmKle9JluqrsWt3ZZ+F2Rz8gWmacloJeBTisbgjUkUDw2KH6wofAkBQEIjCGg3TP69mYir/TWhffv3yeeXd96+PDhOnB8yNbojgXr8XVBjhA4hED0Q8Ta66K54SHykOl5CeAtPG/dITkEIAABCEBgcgL4byevIMSDwBgCxY764gfHlItcIACBmxCYZC9EsUksfvAm9WspJkeI85R0GEBfFXv79m2rBqPNT48fP7Z/JCEvIjGOJqB1Cx0OL5BC75Dud35Yp1PSC8xpgaWonHVPI7r53bKllx7Q5pGkR+lq0oRMDT2ehQAE+hEo+KRwwSP95E+krPcQafiU/cwy89gEQ25BAAJ3IDDtpx2nFewOWnGKMpa906TsqVMAQUgRmOS4xSXrQl7TdLm2DplEn5KH394Ys+P5aBYEQqAJAV5MUIxRK27ub/J1DXy2xbXMgxC4D4Hsodn0KHTv26VbbYGoqSCZ7uhSu8aETNVrwPIsBE5E4IsvvojO8vSpN97KeqJ6vJuodleDT6bsKT8FriEAAQhAAAIQOIoA/tujyJPv5Qk4974u8PBfvropIAQgcCCBSfztrJYeqAMcIbbCf/TokQYlemtvq1U0ne3U1iVr9sSbmIBWLLRuUSCgdEmD3YIHjY+USeUnHl2s9SNwfRYCPRYh5jnNlf4oDXV0FgLICQEIQOAyBF6/fh3d6eIKyBFih4ILCEDgtgSmXV6dVrDbqkq24Npgmo2zjlBW0WVPzTN3XnMgpJ5AD39LvVQXSEEj6rS3R27Vvc3f6ClVS+/3wscLVA1F6E2grK/pLdUp0teKm/ubfF2jeGxAp3MKVURICDQhkD1C3Gq7gqRVUjPsGXr69Okanexe15X0dY6EQAACxxLYepNU1EQcKyq5z0xgr7tgKUvZXKzsqeIZwczYkQ0CEIAABCBwEwJlvf9N4FBMCNQQcO59XeDhryHJsxCAAASyBGYYzxT7RlgtzdZvNgJHiLOI/k+EBw8e6CDxzz//3ET5NMpRgn/99df/yYMfZyPw7NmzMpGlSGUPGp+qH0b3ltBYEKLVE+jR2fdIs6yk13gTSQ+ePdIsqyOeggAEIHA3Aq9evUrs5OMI8d30gfJCAAJrAk2cKutk60OmFay+aBdO4auvvtpbukQ3nUiq4ClNymbYjp8oFLcgMCeBrY3jTtqCDwXr/En2KfUCb9++dblwAQEInIXAuVbZtCxYBhZnbxk3noLA6Qh8+PAh6zwsmJtscciOu7YebBiuF7hEXx9jfAVMQ0lICgIQOJaAXChRo6SPq2vN5VjZyP1cBPAWnqu+kBYCEIAABCAAAQhA4OYE8PDfXAEoPgQgMJjADFvjWC0dXOl+dhwh9mlYr/X1YC3dpb8tZkxLzu6HDx/qM7bG+ESbjYCOlP/yyy8FUmnxo+suUi0wF0gVPBJdrw3i8PMUBHrsLuqRZhnM7F6KsmQHP9WDZ480B2MhOwhAAALnJZB469A1eq7zVg2SQwACEIDAxQgUfIumzKdX8FTBIxerncsXp/jdqJcnU1NAbRSQzzydQtmxGX3c+Pnz51spa4fx+/fvy75WtJUm4RDYS2CGJdu9Ms8Q/3SvmCwzYgVjnhlqBxkgAIG9BLKfIFZnkV5izr42xYmkoVHxTh2XSOWFVrSjRVYx+QRxJVseh8AZCWw5UninwBlr80CZC0bOW7qXLkXBUwWPpGXgLgQgAAEIQAACIwngvx1Jm7zuQwAP/33qmpJCAAIQcARYLXUoBl9whLgQuFbm9J5LbSqqnxLoCIFOETc58FlYGB6rIPDy5cuCpweseko5CwRbP8L59jWTM4YUrJFki6mXKWTjjImQ3Vc6RozKXK5dR5VweBwCEIDAGQlovqBTxFHJOUIcxUIgBCAAAQhAoIyAtpXv8s5pP33ZLnkdLLTvxVdZBjh/yojxFAQmJ7A1ivbFLj7o+8MPP/z22286LaMDw3rzmtqpLrR/Vx8fln++OFlfNq4hAIHxBE73LtTE6wwS9HaNQxLpcAsCEJicQHYslN1YYzxop3Q0NDqcxpa00S+RHi4tAkAAAr0JaGElOlLSeI/XCvSGf6X08RZeqTYpCwQgAAEIQAACEIDA5Qng4b98FVNACEAAAmsCUR/gOloQwmppAKTgJ0eIC6D97yPacaiDmvWfedToR6t0nNX8X7InuVKVlX2CeMB7JVsNqTnichJlzIipxTZtiMxE2nM7u0FhT2K1cVsdmK+Vo+75a9dRHRuehgAEIHBWAo8ePYr2mIyvzlqjyA0BCEAAArMSyG6yd4LruGD0C1cuQvpCz9rdgHap0plyFwJ3I5B1t0bH2HZKOies0zI6MCzXrr54rAu9KlRDd3sKxIQABGYjcLpvFGy5CxJgtajEaw4SfLgFgcsQeP36dXaFV68mT5dXGxiym29kVd69e5dOZ8BdjcSiYz9N3L799tsBApAFBCAwIYGtNwvo5f6awU0oMCLNScDul8NbOGcNIhUEIAABCEAAAhCAwH0I4OG/T11TUghAAAKOAKulDsXgC44Q1wLXmr1Or9WfzdNyoBb8cHnX1sfY54t3nQ44QtxqSJ1dqB6LnNzKCbR9XXfb1MpL9f/+n8zmZbS0LdW2qdXUEc9CAAIQuDOBH3/8cV38y/Rc66IRAgEIQAACEDiEgDzLln2B2hEoJ57e31QspJ7Vp0otp4g1BuBEYjFnHrw5gegxEp9JvSveT41rCEDgAgTOOMvW0EUjEyN82T297MAYmWgQgMCpCWQHQiqdZSykF6Zs2RlNZzSpmcSqbK2Ybx0gPHXlIjwEIGAkIN/L1nsQMA5GhkQTAbyFqAEEIAABCEAAAhCAAATOQgAP/1lqCjkhAAEItCWwtYoRzYXV0iiWgkCOEBdACx+RC1uvyK3/KLbGQJwiDuHO/duyjrsugZZmB7wt/rPPPltnXRBi2RdbkCyPjCegNRLLrgKLYPrYi15hbok5IM41PkG8gLpqHQ1QA7KAAAQgMC0Bjfqi0wR98WxamREMAhCAAAQgcEYCT5480fQw4cTQTPaPP/6od8gsLxOM9u8Lt2VHPp/MOqMWIfMkBLIbBbJf3pukIIgBAQgMI3BGF7EWFiW25RSxvPplS1HD+JMRBCDQkIClvRvHQpoi6SW82oKjk3iav+iwrt48K8sjt+QkbzvSZ5B//fXXKL0XL15EwwmEAARuQmDrqLBe8c/ayk10oEkx8RY2wUgiEIAABCAAAfUS6gUAACAASURBVAhAAAIQ6E0AD39vwqQPAQhAYE4CrJYeUi8cIW6G/fXr14ntg8ZstJdROxqNkYl2OIGtdc20YPV6kk5/uWvZejIyHUtexOlNoPi72YFg0Q8qBnGG/SxrhsPE25vRJetoLwTiQwACELgYgehmFw37L1ZMigMBCEAAAhA4nIDedaWNpNoiL8eLO0usC+2V17qjtqfL+9xESKUjN6DSVMpKf/HA6EL5Kvd5duQ3KSyJQGAwAb2pM5uja+DZmESAAARuQuCkU2y9l0SSpxeMdPBPhrHVGOYm+kAxIXBeAjrxmzVoGgjtsgk6PaUvEmv+os8O61zuPC8IVjVFvaYK3/r66HlrFskhAIG9BGTotsZIW6ZjbxbEvwkBvIU3qWiKCQEIQAACEIAABCBwagJZh9icpcPDP2e9IBUEIHAuAtjS8fX1z/FZXjhHLb/J/1h5nk2P60MlWsa7MKhrFE17T8sKYnw5dFni7qkmuWgXrOyyS5OLsxOQgdJu5qdPn9YU5O3bt1NpxRlfQJXgf8k6SpSXWxCAAATuQEC2XZ8MCuYIJ/V+3qG+KCMEIAABCJydgLbI629AKdTF474bwJks7kbAMk5u9ebEu7GlvBC4MAGL6Ziz+Mt7SfT+Eb1ZUp8eVUH0JXZZOR0RlBtfLyvZdVBwzjIiFQQgYCdg+QSx3Iz2BGeOqW0Vgb/UScv5QIeCCwjcmYBMwZs3b9YEFKgXrMgns75FCAS2COAt3CJDOAQgAAEIQAACEIAABGYggId/hlpABghAAAJHEWC1dDB5jhA3Bq61PS3ta42/Jl3tFdC3iMfsd6yR8+bPFo9Zx3woQ6sm2mhSqYp8E/t6Si7D8v333xevvuv7w48ePZoKi2VHxVQCZ4W5Xh1li0wECEAAApcnoF2/z54984tZPJL0E+EaAhCAAAQgAAEIQAACFyPw559/Zkv02WefZeMQAQIQuBWBrUNoZ4GgV3bqG6FnkRY5IQCBfgQsC15NXiHdrwj2lLdWKvXdUd6eYMdITAhcmIC2u2hfTXQlRQak+HX/FyZG0SAAAQhAAAIQgAAEIAABCJyUAB7+k1YcYkMAAhBoSIDV0oYw00n9I32bu3sJaE3LsryXTVbvF9d7x7PRiHAggeLTuWOOEIuMDqtU8qn8XG1l7jzeicCLFy/0JeG9ietEup7SN9L3Ptg1vt4xXNwSuwpWmfiV6qgSBY9DAAIQuAaB9ZgquvHlGoWlFBCAAAQgAAEIQAACECgmYPHzcKqkGC8PQuCSBP76669LlotCQQACNyRg2WNwja8Q6xPEW97R+tXtG2oORYbAVQk8f/48WjRZSzZTRckQCAEIQAACEIAABCAAAQhA4HQE8PCfrsoQGAIQgAAETk2AI8Ttq0+vw9RHPuvTffz4cX0ipNCPwNbSZjbHYbvctt7fnJVwiaBFaD6FbWR1umj6kvBvv/2mN3kbJVdMKfxs3x+W8D///LOxCKeLdpk6Oh15BIYABCDQg4CGf//+97/9lItHkn4iXEMAAhCAAAQgAAEIQOBiBCxfIb5YkSkOBCBQSeD9+/eVKfA4BCAAgRkIaLukxWF4ja8Qb22l0Gu4J1yLnEE9kAEC9ySQeLn5y5cv78mEUkMAAhCAAAQgAAEIQAACELgYATz8F6tQigMBCEAAApMT4AhxlwrSByTrvzSrZcKET7yL3CS6h8D8G9p0WGVrCdZS0J9++skSjTgnJfDFF1/oJd+afel4sL4wHC2FwvW2bx02VsxhR9+jkmwFvnnzZuvWBcKvUUcXqAiKAAEIQKAJAY4QN8FIIhCAAAQgAAEIQAAC1yZg+QrxtQlQOghAYC8By0c796ZJfAhAAALjCVi2S2r7wZyrdbtwffjw4ddff40+wieIo1gIhMCdCWy9El1bWfhQ1Z0Vg7JDAAIQgAAEIAABCEAAApchgIf/MlVJQSAAAQhA4BQE/nkKKc8o5I8//lj/GWE5vrVUps8an5EAMs9AQKfZteRccMxSCozizVCDvWVQLet4sHLRgr1URds0dTb+s88+0+Fhvch8ch2QzJY3svdm2Dv9U9dRbzikDwEIQOBEBIIjxByNOFHdISoEIAABCEAAAhCAAAQgAAEITEuADUbTVg2CQQACuwhsnar1E/nqq6/8nye9Trz/miPEJ61TxIZAPwIyC1t7XbSZSpth+mVNyhCAAAQgAAEIQAACEIAABCAwgAAe/gGQyQICEIAABCDgCHCE2KFofPHo0SOdE6gf2cgnrmNyjYUjuTsR0AFRfc561yeFtXbLF7DvpCP/VVadU9XfuUqd2GRwroIYpT1jHRmLRjQIQAACdyCw7md///13fXD+DmWnjBCAAAQgAAEIQAACEIAABCAAgR4E9PU5y6G7HlmTJgQgAIG2BIxfIW6b6fjUZLe3TgNqZ8UFvrE8Hik5QuDaBLTtSq8+j76SVVsFOEJ87dqndBCAAAQgAAEIQAACEIDA5Qng4b98FVNACEAAAhCYjcA/ZhPoSvLoO671xdHuh+UbofVJkcJtCbx69UraqMWVLIHPP//87du3rLVkQRHhcAKJTQaHy4YAEIAABCAAgSiB4Dshf/zxRzQagRCAAAQgAAEIQAACEIAABCAAAQhYCNS/xteSC3EgAAEIDCBgeSHCw4cPB0jSNYvEO6/5BHFX8iQOgfMS2DIOOlfMTqrzViuSQwACEIAABCAAAQhAAAIQEAE8/KgBBCAAAQhAYDABjhB3BK6viul1ufUZbPnE61MmhfsQ0FeFdeRSr2INzq44AtLVn3/+WV/D05tcXSAXEJiWwN0+QTxtRSAYBCAAAQjYCQSb/DhCbEdHTAhAAAIQgAAEIAABCEAAAhCAwJoAG4zWTAiBAAROSsDiKtxa5D1RkROre0+ePDlRQRAVAhAYRuDp06dbeSVMytYjhEMAAhCAAAQgAAEIQAACEIDAPATw8M9TF0gCAQhAAAI3IcAR4r4V/fz58/oM9PpMvgpbj5EURECK9OHDhz///FOfGtaBYX2aWP++f//+48eP7969Y2kWJTkLAZ2Hf/ny5VmkRU4IQAACEIDAQiB4u5BlXyDoIAABCEAAAhCAAAQgAAEIQAACENgioAWOrVuEQwACEDgRAa3SWqTV68st0aaNo2Jq20NUvMBxGo1DIAQgcE8CDx48+Ne//hUtu77frlfkR28RCAEIQAACEIAABCAAAQhAAALzE8DDP38dISEEIAABCFyMAEeI+1aoPuj6+eef1+ehw3I6MlefDilAQAQ+/fRTaaYODOvTxPpXiy5ggcC5CPBG4XPVF9JCAAIQgMBCIPhOCEeIUQwIQAACEIAABCAAAQhAAAIQgEAxgcRRtOI0eRACEIDAIQR0Ci6bb+BazMafMELi7cDffPPNhAIjEgQgMAmBxIeIf/rpp0mERAwIQAACEIAABCAAAQhAAAIQ2EUAD/8uXESGAAQgAAEINCHAEeImGFOJtFrxwvedosw9CEDgNgT0LuHEJoPbYKCgEIAABCBwPgL6Toj/snyOEJ+vCpEYAhCAAAQgAAEIQAACEIAABKYhwKrZNFWBIBCAQC2B9+/fZ5N4+PBhNs7MEfS29F9++WVLQr3zeusW4RCAAAS+/vrrLQhv3rzZukU4BCAAAQhAAAIQgAAEIAABCMxMAA//zLWDbBCAAAQgcFUCHCHuXrMJd/auvPnq5i5cRIYABK5K4NmzZ1ctGuWCAAQgAIHLE/j8889dGTlC7FBwAQEIQAACEIAABCAAAQhAAAIQ2EVAR9E4MbKLGJEhAIGZCdzhK8Q///zzVhX8+9//3rpFOAQgAAERePTo0RYHrbN8+PBh6y7hEIAABCAAAQhAAAIQgAAEIDAnATz8c9YLUkEAAhCAwOUJcIS4exXra2P+UYHi/P7+++9Xr14VP86DEIAABC5AQGYw8ZLyCxSQIkAAAhCAwLUJ+PMCDe+vXVhKBwEIQAACEIAABCAAAQhAAAIQ6ESAt+52AkuyEIDAIQQsrxo8+1eIE+994AjxIVpHphA4F4HElxv4btW5qhJpIQABCEAAAhCAAAQgAAEIiAAeftQAAhCAAAQgcAgBjhCPwJ5wZ+/K/uXLl7viExkCEIDAlQj8/vvvfIL4ShVKWSAAAQjMSUCvq3jxP3/N3+DjHyFW8dW1zQkBqSAAAQhAAAIQgAAEIAABCEAAAtMS0AcKWC+btnYQDAIQ2EvA+P3MBw8e7E15nviy24kXBLfaSjFPeZEEAhBoTiDxroHER86bi0GCEIAABCAAAQhAAAIQgAAEIFBPAA9/PUNSgAAEIAABCJQR4AhxGbd9Tz19+nTfAxux9Qbid+/ebdwkGAIQgMCVCWjS+Pjx4yuXkLJBAAIQgMAcBLQL2f01f3t98LUQywdG5qCCFBCAAAQgAAEIQAACEIAABCAAgVkIfPfdd7OIghwQgAAEqgm8f/8+m0bwXsJs/NkiJA74/etf//riiy9mExh5IACB2Qgk9lz9/fffbKOarb6QBwIQgAAEIAABCEAAAhCAQIIAHv4EHG5BAAIQgAAEuhLgCHFXvP+deMO3Ajc/xjCi/OQBAQhAoJqAXi3MOatqiiQAAQhAAAIHEwh2+9G1HVwfZA8BCEAAAhCAAAQgAAEIQAACZyPw+++/s1J2tkpDXghAIEXg119/Td3+z72vvvoqG2fmCAm7nTgWOHOJkA0CEBhM4NNPPw2WV3wB3rx54//kGgIQgAAEIAABCEAAAhCAAASmJYCHf9qqQTAIQAACELgDAY4QD6rlVgt7+L4HVRjZQAACMxF49OiRZQvFTCIjCwQgAAEInJXAn3/+2U/0YI8LR4j7oSZlCEAAAhCAAAQgAAEIQAACELgkAQ6bXbJaKRQE7kzgl19+yRb/4cOH2TjTRvjrr78Sa3x6g/C0kiMYBCAwFYGEuUh86nyqIiAMBCAAAQhAAAIQgAAEIAABCODhRwcgAAEIQAACBxLgCPEg+A0X9l6/fj1IaLKBAAQgcDQBbSzQh9wt+yeOlpT8IQABCEAAAnkCelO+H4kjxD4NriEAAQhAAAIQgAAEIAABCEAAAmkCL168SJxDSz/LXQhAAAJzErB4CFu9rPwQAumjfYkzgYdIS6YQgMC0BBLm4u+///7w4cO0kiMYBCAAAQhAAAIQgAAEIAABCCwE8PCjCRCAAAQgAIFjCXCEeBD/hDt7rwTpZba9qREfAhCAwLQEtNSn9y+wJ2zaCkIwCEAAAhAoIOBv+LNsECzIgkcgAAEIQAACEIAABCAAAQhAAALXI/Du3buXL19er1yUCAIQuDMB45m3zz///LyUEq8JVrmCVy6et5hIDgEI9CaQ3nOVMDW9BSN9CEAAAhCAAAQgAAEIQAACELAQwMNvoUQcCEAAAhCAQFcC/+yaOok7Av5RARdYdvHmzZuyB3kKAhCAwIkI/PDDD999992JBEZUCEAAAhC4BgG9rr5rQfQ+IJfFv/71r655kTgEIAABCEAAAhCAAAQgAAEIQOAaBLS76PHjx9coC6WAAAQg4Ai8f//eXScuvvjii8TdyW8lzvU13EExOQTEgwAE6gnojQN678DWi1llavQxq/pcSAECEIAABCAAAQhAAAIQgAAEehDAw9+DKmlCAAIQgAAE9hLgCPFeYoXx2y7svX79+smTJ4WijHrsr7/+0qqnPPjubzks8eeff7pTE5JlOTjx2Wefyd2va/2rP3139MGDB6MkPX0+Glh3LcOjR4+6pk/iEAgIyMTp8LBMRxDOzwsTUJfhOovlYuks9K9K7XoN12XoYuk4ll5D/9JrXFg9KBoERhKQOeqdXdt5QW9pSR8CEIAABCAAAQhAAAIQgAAEIHA4AXYXHV4FCAABCHQi8Ouvv2ZTPvU5W31m2S3xrEua/qboOj4hEIDAzQnIHm5tIUi8reDm0Cg+BE5B4Pfff1cr1p/auEYOS0tftoJ8/fXXT58+1UsETlEQhIQABCAAAQhAAAIQiBLAwx/FQiAEIAABCECgnsBepwpHiOuZW1PQeafECpk1lf/E09HcOY8QaxVQHj2Jp3+NhV2i6d+1r1/eQK0BaO1Qf5y12NIQtfner97XEb7m3ljNB4waslXwRHirw4Q6RLTos5Rz+VOmTuzlBKP7V5nq6Ls0dhJd7UpYpe5xsFzA9WHGly9finaifnfdUg22tZbff/99qyo+Yx3tgp+N7LoMbZExVrrrMqKJqxmqv1g6jlbVFM3IHti1lrF19oogJgTsBIzmyJ4gMSEAgd4ENCHSWMK9vkqjBffWKo1albt77YgGCcugvfnspncZg/RvWOSAAD8hUExA4/PFYjhb4VsMmQvZDRmKxVZocnF2c1EMigchAAEIQAACUxF49erVs2fPphIJYRIE5OfXBG1x+erCjbuWR9ZLKhp6TeLLTRSKWxDoR0DNJJu41h+zcaaNoHW6hGyadiXucgsCEIBAQEBG482bN0Gg+ym3T489DC79+1xoEd/527VqFgznxGEZ0f3HhfZf/8jxbif/ww8/aMeFEtG/33777eFU8RYeWwVa7Pjpp5/UrqPrswrUn8YSmg/++OOPvRXmVpp/bL2Tew0BrFYNvRM9S0WfqLIQtYwA/sMybud9Cg//eesOySFQTIC9bcXoeBACRgLFThWOEBsJN4im5b30Ipk9j1bp2HNMx9QnQ3XwL+GsTz++dXfxBi7Jyu+sNwt+8803vXcSqCx6f+GWSE3CP/nkkybpnDoRfWNWO0g6FUF6oilHWeLLKVY1sWWDSyIRrZToLxpBayRq79JY+0pJNJ2aQKnxlng1yS7Pak1IoOrTUQrOHSDm+muSpp/IYkb8kMprqW5lCu7xs9SRE7jVRacuQ+KpurXCtMgpLRXhY5uhJMHWtVIb0oHAMALLx8+HZdc1I00RNRhYTkbJQi4X+lfXS7iGTNqrUSaDenB13G4TictIqfm7gZcdJNrW03sMX1aKsz+VrWJ1Qy9evNhVTP8FH4vO6HHVo6r18PFtUBCNKKSEmocmBr3LLf0rtfcfX144oqHCgwcP/PDJr29Y5MlrBPHOQmBpO7IYgSkI5Jet0J8CfWeFrJ96MZmLtq+mCrJu/vPmHcSa5+J5kAIsrh5dqI9TtKXG3dBFPd3izzlX77AuLyHjCUjH1oNtKZgGUXsHY22FXwSTzksYJ6Gux3tLsnaJuUnbqr9SalJjqUfztaeZEanIS1e1tFzXhHUhz+fMnZS2t6qmdg26XM2qO9aIS+Mu/U3+DhcM2szN56Sy+ROQrSJomLp1a/5wmYWEkBf2GcpcqOz6c5Zchl0oFiebBoqqVpm+5kZvscZLV7JkrRyVr+Y7S6aytBfGnlC2Y29JH1wvuYzMVS+qEb3LTINzKsVeO9LkRGS1uAO3ZyQEO8Ut41huKYsMmv5kZPyiyaxp6J62bPKwuRGgDoX2PhHqi+df39Bb6Bd/17XzeMhqyWQ17La0GqU1LDVbozxSGI2aineCbeVyK83fgkD4/ARuaLWyU+9LLoLfsKLnb31I2JyAseddRpvKXb2/Gz1qNIL/UEw0PNMI6kSbtfDwO7+QLg7x8Gd7VVbonK1z0x+5blzFySKx4OsQWS6WIc01tvNlm88lB6WWWh4QR+1RzdDtcHBN8ihbWlZkZ1Vmc6pwhLisQkueUhdS8ljsGctqYuy5xmHy6OnFkG6M3jj1/5ucGry+Tao/+Z1lcM+1d/P/FoVfkxLQBHV5vWW9fGqh+luOMmp4/fz5c9ZifaoaVOnT2Uu/7odzfW0CamKy4fZFoEoamrmpDepv8R/RDB1PbJ1DwQUEogQ05oyGTxWYdU/IBloENkbzk1LWizFPgFKyS8oaDrlnZY21uUfjIobxjkniYssJIrAi32MQpRw1s1O/udRdINtS3W58q15VM7KGO0WC7NI/NQn9Tw//3y8NSUfeuvtfg/Vff5Uya5IutdTfUcXZktAPv2GR/eJzDYFiAuqzFnMRtWzGZPWsvF6L40ubemUujt2KSgdhrLglmuY+moHqTzY/8aBqWX+K4EdTdWsjAuOWBLeb3FoWdTQWkpKsF6hc4BYNKdLWrcpwf0YgwaISJrJoeAzJl8SNVAOREpK4W0szdD8tF8xNLJROHUcNUF25ph6nLoUv/NqkrFuNH399rca1Djw8pImzUUbATfSOGnRh0A7XpXsKoCm/peDpI3OWFA6MowH5Vu4NxyRbWYwPlzFJT0Vl8RwTnYaSb0qutvpDdMvQKLo5bxlouUzFhIWzkYqh024az6yHuwpZJqFL1ag5yD17rM9hJJbivNKvU5EDp/itqcUinf3BJs7nBYJUWmZNfxrOSZ/XO2RUfb7vRU9phDzSM5810ZbaVOP9j7Pwv76GfdTA1SJnWRzpg46jyC5pqqK/te1akpXJ0uBk+TfdKqNiqCJkGBePazTCVqB62FZ792+l+Vs8CZ+fwCWtliy/zEvU0erC21aNcpx8EfySFd22EkntAgTwHwaVuDXKCqL5P2UrTrdZSxYYD79fibpu6+GXVkiXll7VdaP6uYzkl/BAgOjPOyiktDEgs/6Z4HCHBd+obuwKbDLJktNAfwO28zEo3VW5bSOv2+PagqVzVPtNRzjq7omcKhwhHqckDY8QS2iNqg9cQtArIjS7lpkeh+9/clKm2sOnlS0JUL+c9j+p8v+tCWglSXMV9UA9KCzrxFvLJD1yPEWanWifouw3FFKr4xrTH1XpmtotzVDv8NaO/ztvAb+trVsc7stip/RhOccos5x+DfYNmypFXgj4W6kmZCJ9/vLLLw8RTON/mdNiPmp9enZ5XNaYNzskKlE7ZhJ+ycSDxbf0cTz11PbHFVl/P/744+DpmJRQ20rajiiUmtLU37Hnorfg37DIWyiuFy57PtijUj8Mlhuq3jq5larlQv9qt1nzT3TKLau+pjnhZXegnHvyR9XzLNBqOggjtGV1Krp13piCoi3VrbmDdEndxMj9rHYhzxVTrcZoQyx9faVXXK04usNV61WaJ0oAZ6wmgSwLLD0UwKkEY24yiXrUiCGdX+ZoMnf6nJSSchfFdm9Z913a+6KxBZ1m/ZYylavSUPhg5VQsHq6oV5Jhmarx+kWrvO7k9XW9sExfMfldRcOg7cJF5DQBTeRlgtTqFc0y+FliptPUXTWHbBwXQcZc1zLsmrxoNFts0l2CNRcy6YnHT300el0u2XzV1NK3ru9uhWjwuZy4k2+q+OjjXueelNMtnG2NjbcEJtxOQAZBbdBiCpSmnBh6AbfO42kyuz54ac+0PqbElnroDKGSkhnRSGZMd2yXXJS2fD6W6aQ9o8vHXGaaWzCX4qtPkRqoT1lmCksXo1tSbHVhAh59fBnOBTtk1ueHRxK+qrewFUMpg2rN7kxTvftVvyy7G6d+6uy2BjaaeSkpDQ8WfVPpZIKCjlXPKk6NnbyV5rfSkL3psPyxOAH0b/Hyx1WtFmscQWu6akUHxeRnDYFp/bf2QuE/tLPairnM0YJB0VbkdbiG7np2eVxT1DGbtTTi0rxSI8y1PMYQCYyHP8EKh3YCjm6x4Jvm0/yuzJRmam19MkpNaeqvx3Y+BqXNdSCboMa9F14tPaVT5WPTv99++y2rBMYIcvo0Fe34xLTH2lh2SzQt5xxSJDkNnV/YImfXOPJWv337ti0HFbCrzGdMXF6ttpCVmpZ2+qHQVMco8GB91lDGKFh9tK7tVInXSNiwp+inRVspa8W0puz+szPXkS9nzbW6qi2SR4Wr41DDrynUrmexdbtwNY+s/ks9wpayqQ0eNZpqXtLTJbjsPtmqmmh4j9FIlFtgnNWKo9GOCmzbhxqHTBpvy3hG66UmULkPq9aj6qss30AJayBnrVxl5Q6bs0tOS5eqOBpvK7JairRLf7qQwVHXL33LglUEzdnLaq35U3cosqVOxaE522yCYwSTrta07oJn1SKyZU9H6NEXqCDaGZbOd9ddFVOmKcFHpZBBUGOXZQjMhX4qXPIkHne3lM54/czaMSde9uIyHUSgHqrWToqaGDVJ67LAVXeBqDf8maU0MsJW+2072FaJWg2WmntXmox52uJKtDK/vajuejRz5V7fUfpy1lynO7KlpTSpQQnZthK3WnGWhkbsUnKNjlT2HvW7JZg9vKYtS2ntGWVjbpmvLOTmEaSE2ZGJalPoVLkSW8q2tDL9q2uFKAU1vWyNj5mmtW0LGLTm+naiBC3TyWxLbxtBrexYgOlhjO4eK16r3GVGLD14tnJVX3tXIWVRswY5m+/I9etWzCdPR/1dsUqoQo/q8aXJUTsmzZxntKyqV1eb0Oqj6E2uk4F4quuEB0xqILMgH4ux3pWahnZbCcrUK52oaqke9WwgW/Of2fYoDZdSqQhn9BZW4hIcVVB9P7I0SaWzVPeWVMouqicymNGWu6U2ir+VRTr8VpqfRtH7Lssfrp+Szu+lfW2r1crgiHB2KiHDIgvv6mLvRbGpMdb4tSvaCOG80SxDfQ0tmhRQndde7S2I30TUdSKCkG31aqfiqRatNqvCqmkoHf2ra4UoBfyHNaZsSxlEdUG9rrWyEDz8W6jX4dFxbwH2tsZBKmGRobJvXdNYQporpMrSlo/kbDUwkLnb4lAW3qq7sShANI60Ymvi5pdo8TMo8mLqFzt/4Ha+bPfkC5++Pu+g1FJxrUyWlEdJpUnuuttQsKhiGwOlyVKAVuqkdJRaooPWrYZOlf9nLKQxWkOz28rgGiUfEE0Ox136nY5c4GWoLKOMtcVepMWWfisRVa56ff2rUuhn5TBX6SQazN5St62mNI2z3G2I11VHvS4l6FlGtDJWUUuaSLbJLWXag6cD6y5a9UnRUitxl1HBRcOeIipe18C9i/cJPjPXUUJs4y3Z0voCKgXZCrWaoNeoT1nJNqzKBBNsXQJO71syNZYBhhSstySkvyagBrjXVo/pPdeCqRWv5T8wpG0fmh0yCbviRCtLpljGzEXOMwAAIABJREFUWa4oQVM0/QmL/pWE6gL0lMVWK84kU/oD63SdtQVdtFLWgWlHVXQJ369Z1eZSrYlhs9RgXYSGIVIqZbEumh8imdM+FCeP1DWbmlr9os/uqcEX9ymyZZh0iIkYI1i0AfqK3fy6XrEtI6sCsRsOxmQKtgRQ21f3ZIcg3bNogoS3p1lvTOggEgw1JrGoqOvmVMXq5pbq07/6Ux+R3ougZ6VFaxn07JbiuXA9u37wbiGOxgwXW/1L28G2StpqpJSwb2U8m6wot8XF3MTZhOx4VZXepAaVY9tK3NJGV7Sti/Hjoi1Rt8Jr2rIMzlayBeFb5muLbY9wyZDuc9XrqU7VsRpzlx7KymXT7Fr2tm0Bg2as+utFa6tIBSZi6xGNVw+kne7XujbtYaXWNGELvuaVMokqptTjv2Yd/+M7TWORVTQKHx0lyqKuM5VZXny2W/ZWohozJVqWgKpbveFaK1TvqgXVxaIMUoyE0zU6/cxmXRNBgq1ldiENvTc1Qi7PRjXfiWpvQfWSnDQFzSYcLv9iGcVJgYvLJd0W/6j++xn51zXZWeRMaMvSJCWzJR3FUZud0FtoFD4ard9ELNoMZWTWuqGR81YVbCnqoj/REqUDtxK8pOanUQy420+7fAPiX28pkr2wW2MkP5eC670d6OWt1toOFFBdHomaGlfjUSVU7jL+sgaySEsHJM1JjMcU2SXY9uLyFd0W14SpSTeyqitNayK5dDWbV32EJqL6iWjglLarS/+rxug/lbgWBzWcbJrKN5FI5a22dXEx/2HU6tZrZsMUaky69KqhJK20FIVMt+i2fKQANSrki5oYA5SpWavuxhfSeK1xVLZDlLVXkS1jdfUI2dQ0JbckZZGfQakoWVwcrUyWspvTllq0ZStOv75PrWadaXOnCkeI15B7hajyykx89CnZr16CxtLVmDUqhjFQll3rHAnbrVuyDmpO6YH+VnaiYZ9RxMr3v2GScyuX24YnKu5/we28svQ9xcCzU6wt73A0R2mX1FI+I6mx/nRROXpQaj2QBjVQKWQUhQtU4kF2u342H6A7wQZctDI1IjZzHe2q0CCy6remgauJaQCU5ex6jZq8srYiKFrBzxrxsvqclf8Otm6rUqQh9iYmrdtKh/BOBApGxQO6ThV2PbVTK+4EoSzZtn1o2oyomtbtSCF6yugg0LjaMraPznvL+FzjqTX2bI+wFSHBVvUYPCVtj25Nk5EMYgY/E7lU1ojkSdPQ3QJ/qGWsEkVRWRzL47cqsmWYZLQ2Frb2OGMEW/c4Qctq/rO+J7WY9AKxW43EosZKMhdYCactapLZUssQDVPUtEncBT9huk/RQbg60oX4W6pJjU72338wca2YQhQFLr9Q8KAaVxa+kgqeuuHPLKWREbaabdvBtkq0VpiyqpdCtuVTYxtdEdriYm7iwEptstXdpAaVY9tK3BLbFW3rYvy4aEvUrfCatiyDs5VsQfiW+dpi2zZcXd56nOCXon7olR6KqyLqx7RRJm3bAgYtCvkOgZo++C1ikuvDB6LRQbWD06lRj9S3aMetUmv8li6dLE90GrvAUeeYLcU6a1lRS0+hrNfPKt9W0/Os5NeOEHWqJ+bgCTVQTQ1jJXVNt1ZpyEh50gVPj6+k3unHb3432vxVvwktLSBmH+F31ato+6ofslrcUBZrXAC21SPZZQiphGyChrWKqTpaejT9q2sVTdoSZaun3J8e9yGsm636rHTtp6cG2c0kAatbaX5Q9kN+2o2A05nKi/S4ywIh27TLJNw1voq2rItZrex4w8450XOtfRcyKTJoa02IMvdlSOSyTs0YEs30YhVtRHHeaFvdiq88F/Pf2itLBnndBn0y9dqeHiSoduo7hWh5NXTxC1J5fTH/4fiufy9/KUa0Wi2B66Hs3tz9+P4g2ZL7VhwUcovMEt6Wj2qwRoV8UTW08PWh/rpVd+MLabnOTio16iuQTRWXNvIiFh3UWWT24zAoFY0satFuZbKU3Zy21NcK+3VW/4VOOja5U4UjxPYar43ZvE+qFcj2vFxvxY6SpQ/YOyiXmYjOlrOdZZOOQYlkM7pbhL01aNEsS99TzDk9xUpPU5dMJZ4mNonOT7dqiqA21YOqT77hEGddEUrcz2vvdXNjuJawX8je1YgEnJnrKCF2+pbG/WXwazxE0ig12DKeyrdhna7h1BiKLEls3Rq4C9k7kOjh+nfCcLEmoHaX1fAgQu9+cxFybUnUitfyHxjStg9NmJHokFjGtqDslhUU2qAPdq2HQXOw/9wCG1SKctzy3AUxt7KWZvpFaHKdHbQnFNgiQHYZY4uJJfGyOHcrsmWYlJiRlUG2PDVGsKwGbjW34vD6nrTYNZSWWcM2S70k4qho61pLWLZEUtFblsqqtEjRfNeBdBABE1V9tp+q1ASNiNaaH8wiJUZayXVXYgTC3/BnltLICFv9S9vBtkokFW1S13OuKLfFlTCkd5ubZC2bVKvVSLVtJW614mwrsHS1W4mPCa9pyzI4DYXcMl9ZyPURlHV6KNJKLZVOIiPd6gGhbVvAoNXr20lTKHB4NrQPW0nVT7hqqiM7VK5J/PBnt6aiGrrYZUt0ggljovR1N6j0XXZYdi+atQLtwhNzTWBtB+SvEO11TBeS6IM093TRel9IfwKNWv/cpdtdBU7bFibgCfhrB5oqOquliQQTt9Qc1h6VtV6lG0gi/fStLRO9y1Qmsoia0KB0aTOeSLzrLZHJTjmlEpb2vtWV+BwWCOs50dbSlV92P531tUVCl9p9NN8V+fALSxtZV2tNiHS7stQWk1UgoXE0fh+rlZjv78W7ZUkCK6cct4x/EHNLgIZd1X0qurI9zv+4RXm2FG9v6RLzhS2lLQjfK9VWfPyHdviJsaLGOet0ymbrFl3dMqdbtRwNH9/1rxGlQ4QiKrklcD2aTeeVvtvKud3WOFxMIVWtbfmoTmtUyFezORd8fQkt11KYtJ4nNMqSftak1HeyNx+ULrUQnSkHNdvKZCnHOW2pRSH9OFdyqnCE2K/ZvtfSm6BpVf5sOEfdKrnsbLGQlYNLGYsCG12ZqThEh+DFEK7xoFR3S0OKwy19TzG9rfGHCpI+VCafoHTeXt6a8ZzRUVhMuKD52IEr8WLB9GDzAbpd8vqYWu6qKbv/7Mx15MtpvM62ry34anetBppqkmVUy/wsFjLYut62LloLZfMNu/GPZkrgLgLrnTRbJsKFD6igqINDrXhX0XpHXoytWpYE059MaJndW8BuDZnWUwD5wmqqIMrWVe5y0aov6F0FA9IXbVfFquWaKo5OjpS+D19ZbFWu3Zxu6VIZLskjqXwh19e7NohsiZGd+vUbIQQi3bDIIpCtZdX7IZZhjGBZr/da7StDtlp6oI2Jn8fuodkSTLPLtWAySvXl9XPMmgvVzoBxLx2EXymyD9kuspUZjzp/nIGSsmWbp0T1hb/ndZbSyAiu+oK6aO6wUrMNsij7GVXCGmL1a6sqiJRfpk9/6jr1x9ykrHLXTwXD9WhFN6lBZd1c56PSrssYhIwfF0XlTATWtGU5QNQL6C+Rvv3WlvkKkDb/mbZCsgNth16LeUlgiU51a0qNQauhx7M+ASnnenqSUOautyRJ85mRX1jLtaxWoowaP1gSmTOO+tC1bS/zjyW6/q0eXxn5YCWJ5DGCUscku+0/Hly3NelGqa4RTegCrTAOIRJ2Y0sHmhNLa8WiJMOEsZQuQI0aW6BFa9mopZb013HUKGTqg9oJftrN1zr9rRCluW5WzfvESbyFWxCi4cvcJKiC4Ofeli7a6VoO6kKN1zipCQQLftpnBPfR/GilHxU4fppfP4AJdDVQueKf0sBsLdzKaqnfERPZjeUv3aGnsUftQDC0Vi5bupGeqvhZlw3y1/V+q4peF/9iIYGm+Qrjrvd2qVuIpDkuzX4XW7nvClerTEiotr/VHnfl4iIrtWgv72SIWgn3eMHFkqMzYuo4aozYlm2R5rgiLBfStxp0gQMhSHz5aRyeJaCN7/qjBUkECmNC/vStOT38KGS61pobzxoV8kVNm8qEDm/datXd+EImrqV4Gl9tCbOEn2I7nyrU2XOVqMaeR7sbpe9TmmpQ6uo3W5UqQn0H4bKb05Y68SwXF3OqcITYUunN4vgWof66YcuMlrB4YCezog44mubewMCMWqBFzbE9X7VwZWr5q/EfWdKvj6MeTn8WaOk4NZOQLfKWvictVeJudIqlUiSqTLfKBi7FzUTyV+rqFtslvGZMk2C73FLi6dwb3lWTzMqTiBBVhobi1SR1mToShKivM1Ev7lbzVqCWLuPp0rdf6Kma2tx6FlunKmhey1u0XXhZ3zd4Ru2kvedFgW3vMRrx4W8t9qsV+9GmvRYfTQ3U3BKjnbVJjPaSgUtavZXqq77gWcGUUe9ari/FsSmoIlQ7u0zc2gIH9Zvu/nb1Yq3gaFCRHiO10slF4K2279rLmmGrkrp0bljkpewWBevt9HC14F+MFEx2T3/SATVw/S2WvGw065RWF0pBqiv1VspK3y9d5bVSk5xK3ELJF8ldqwlLPNkiFVZJ1Yu37l+UeGUxo49LWleKrQthqS9RNPd0oGS7QwfhQ8i6YqQYwuI/Unmt1rRWtsVGqdK3VMKFS/MrBbjV45YNDQM6aDFX5S4merHPu4ZhS+2nx1pl1epLpbavLNbK6XRv66KTqVxKJAkXYrsEY27i9EF1ulVxLrxVDaqyRL5At50kWxeqfXWLSll/rmitLrYy9cOjGtVKgMp0llasoZqE3NVMVMCl66kUYO/jaZ1Up7w3QWP8dHffw8CuBcOgrZkQ0pZA1imhhn/qkWS6Ic9sq9MVrSGi6sXvd/Sz2ETL1PhJBdfKKxBGwwA/jrJWCkGcrZ/pGlmS7WfYt6S6THjQrds1XOMlv07962EWwM9067pYyXtUcdoxNZWoPYpfkKYUcl2zPcbqa9mCphGIsbZy6xT2hqxzbDWBCiSZ2VsYiKqf2VGHDE5xdaSnDK7Sd2WhyO7B9YWxTm+l+etKPzxEQxT9Sa/UWPQn4yyHnlFb1pXuQpTCxZY/sFrSVWmI2nViUOQUwF2s/cPBODntN0iPJVwuy0WT1kRFN8E4SSIWU2bsqrIlkiFVd7ardQQKvPVTOtnQf5tm0m+amZ7kpu1AFr4xgupo6ePWzXwLvsKjE8bAjmk4JPNoFCMRLSuYMlIpEik0v5Ug425FETWXpCzBZYQzp4cfhYzW6VJlbkRaYFR72BNfKjV/ZZFtra6BuItW3U2UWxCogX16mtbKai35Zuew69FgIHDBzzsMSh0Wy3i4q4dtZlvqKLmLrEJK/8/lVOEIsavcERfOaje56Gr608P6hPzNh27pgX5Ukq42yylKMSLJ7BIZc1Ew4vHBykx3lVPpL3+yngUTKl/U5XqthEp/a3SlcFn2mgJa+tG1kEuIBKvJ2vLsf8P9H8+sClujuovY6uosWTeJozHZFj1L+FoZmkjVNpEL1FF6bhCtqZoBU5Z/drgWFUltuWuT9CsaW5etxJoI0frNBqqvrMmUZ3cRKLDtXZtn4If1tUWWYVfRZohst4HrXlLWyS++2kUr8pZKpxka9Ucwt0a2fvXpOvCXBbWgMWEiR1V9kFr6pxJPpGa8lXU4SoYmGfnyiFK6aJWTBT+v9fUNi+wgWKZRY6b2TqTlYhLBspoZ1dt+S7ABJf1U09g1C5DNad5+176O5ln4BQ96yWgVyD77jwy+VvGv2kE4kuqeso003cG5pAou1u4UaYWlxxzpRSko12yPaIwabV9+YDDIGVYEVbdFPCdqP20MiixVzDYNJ5Uuui4r+LIxN/FpGK/Xpsavu+W6eQ1Kty35riVxIeqA1DpU40rKWNLiaC7TxMV6tlucXe8H7c1E5R0/PE7bFgnflU8ajmQboG+ugGlhfG1cq18wjMTZ4qhyYVkBHzac6FEd6ymb31iOGtFVlnTtyVEnWGmOEh4A2TpfYE36fIa6ljx+hMS1cRx77Kw2If/ktwK8uxzd6WFY795WYNd6FajZ8rNSz9vWYBraSc1LW0R+atFhzDBPxdps+gpmN2J+iRLX667n5t7ChVVUB/yKqO/L0q1See3dHLKuSl9gi+ZES31VzU80ijlvJQY/fkUH15dc/lir+s2tloovixRUffRn0N0H45n0NEqjmmiaW4H1lUJFz2mLiqXK9nrSpVv5b/EfOl2KDj+ituXm/sMokyBwjchxnu3CXu8q40gPv12wNe3LO7Q1GAg8OYEGBj/TQ4uGOinyaaMaCNa8u9kqS3pqv0hVP2QKcs/OGqTkwSOtfl51UOrzsWjanCZL+jZSMEHLmtMzOlUaH2WUjQjMU/HPYQbXbw+9r4tpRB9cd9ut5F9PXKMCrAM7iZTtBtaSNO+K1mwts8G1YEvIOrWuIZUN85AFIcvC+RbetR5udXVNPIzBcHlLqmj4UYZODUTO8ahIlsBhjnW1C4lqEWkrzloZura1homfpY7K9F9NsrdhKdOc+pHcXh3A1u0llo1fVvWyISMtW7YUl49QUE2djIbGSOkRnezVGasjO3Fd+s2glwxGjM1HKcpuq7924YNn+Ges3EVmVZZlLBesnvprrprxpYu/t53WO+YshZJUabHL7mbnv53yvWGR/QramqM5g6CLQ2zCPILtHWkHTd6n3enaosOqRyHt0YjWnd0AhbGM3rMGtlN1LMkaKyXQlsk7CEdMA0JfVN9cuOtgeOOebXWx1gFLU2WusYu/ZdAY6PCu9Osjp2cQTht10XxEnRbe0oUt4g1bUZbAa3PtI3LXQeOVNXO3dNGcpEXNBnQr0Qq1KFinGsyOiv1KWa5l32QYVV/RsnQKXIuxDgk0qpMkrZK1T74Gq2XaqtTPAS0Ape3r+nUhkrCTvygqGwYtioXAGgIWw3vssKemdHo2PXofbNMqy7I8vp6SNDFEStZZtvWF3+8HSO2meD2RWWfkQpqwulUiwaxQ1bSre0oP/5qPhNdVIzvjan/rQoVaP3hgSFqlB0A7sOwFWUeXEuwGpCDH4JHEIKrtVGKd0YC+Jq2NS5s61lu4xhK09L1WK6hf9zPopIJc9HOXizgxSzLyvI/muyo410XQe64VJggZPyo2eto1Gtyl2341rZsnVkt8jOQDlfBNUNZKJCxMoHjLT9WUX3F7r6novcTmj58ewC9q48/jGpbI4kYI1Li3/xb/YVC/6yYf1MjyM3Bfy/T50ZrPaGZbEPELu3UdIAo4z/bT3rMM6Ot9OCikT2N9bbHni4o2b5VrYfyQtGn1W02n7sYXRteW4VnxkDjIK/iZ7fg65WssteriRIPSgK1FzQabrDltadaQntSpwhHioEX0/ekb7vrr7Iy3rDD2TjEoQtdB216pNPnZtTZTwGqvSD6uguwqH4m6R32REte9SW4VzffvJMRb3wpUMTqGEJCGfZulK13LuYRodLVFoGu4ZTlwS2bR6yqbn7h9TBCVNlAGP+X5r+evo7LaaTVgytbg5OI5+bF1DkWTC9n2qDWwBDYRgEQsBAqaZ/PRiFTFMpZTF28p0YRxLIMTv5cUYX+4KDjNCxV4vaOtUiaxeb5XTdCyMcV3VPnxVdfZNrXXnFb6JQMNjKqHX5y21arcozm6wB6aecMiB7VmMVMNp2xB7omfUwnmt1ynkNGLkXM0n17WVqgIfvyG1363JSZqp8pLhqK32kQ9DEGl9Cu1BaBFbXyL6sefsINwRbYsTY0h7xMLqn7r51Et1NE714XGqFskXbivw+NLZxnWLqL2GFQnymsXrHLklpAhesvStzI3cegsE9VONWhXIWm4el4tmjqxR144U5C48DVqpGzFeVnqXeXtPc5x8mu2km65nZTQCeBfyOYn6lqqKGn9+F2v01gWOX31C+Z9PfoFS8vtMaXtyvk+iQeTmqiqD2v4PbBHS+QCRzbeVqUL5oMNt2qonToywYVrwoE9tJuUvd74M1ZNqyouSydoywK+K5105zJgOhkodqCBy0+/d9tVuk6RNRSJyrkECmmnfM+YbGA6jkK0pWYayTSkGjRG2U/5cESgd2e6VTpfS8f4rNYwLV3AXqu1zmUJaZ5X1AWnarX0U7fS/K0amT88WsV+w3HXA3rDKC5ZDydD9KKyaWO1otgVaNENNXP3uB9fVLNWIluzQXVX+kCoaFdTl7mw+PEq1WaLlcUL5BRYnWZX/63aWnou0wlCFE606/dRZC1DNNmywDSWRSp/hiXZfENhn+zbxbNojnM+2JMtjumqJnHhIyrOaOSDFsug8vaem6yLjEKumbgQS9NYtLRHw3RirC/sgg2wtIGNijZbf2C2Lk5NiHKP5ugCu9ouf5Dpcgwu/LL78ScclAYVYTEO403WbLa0uaMjqAX/Z/O8fIV0euucKhwh9uF3v3YV0ORCrbe5xBp4lcnWQ5igdNLaXbL1HkQa7VRU5qBoA35abH1UVAWOnEH5KKLGa0tIP9yv+uj8ULqkMZafV+V1NBdfpMS1ilmZe9nj2aFVQmYNbsoyLXjK0ikmRPWVoSD3Yx+ZvI7UiHz/RaIW/Ft6pG3rS9dR9gUwvmzuekCP5ouNrfNp1F/XGI363EnBSKCgmspGI3pKNkd/ylFzWvXXGr/tGlIONghGgJZochI5s7Z14feSunbR+pXaMiId732w8JwwjhTbVdnWhXNUBZHVIrIlCh7ZysKFV1ZctmE23JQZLXt2PO+3l2gKewNvWOQA0bQGYSrB7DOC3m0kqD7/Z4JYvxULS5stGzz4RYteG82jxdJG068PtEh4og5iAaJCZaefzQ11oi72ugRHelESYp/llj8udSON4MLp8FGFMuqAog2WMGGTfYb97HO0vMxNoli2Ai3a1a8GfT3ZutY4tuvmsy0yLnxLMD98ZKfgBKu50HzKl3/runLaZZcwfQpiPN50u5DpsxetMiYGrRIgj/sEjNO9TvMaX5JO19mJSad8+yUbLOWoQ2yYV5B40BGo5w14aoph1420VQ/y0k97yg0JnDepYP5SMFXJOgl718haB9Yhxw7/1uqRXWNaP3LbkKg7pUBRKwFuDXdl3CpTdo+rUGvV9UPUWju1psBE+5n61+O9hSpvVAF8qdoqQ2AS/YyWa1m8XbUgzXFGUmWx762KFrxtYZ3uJS4GaH4i9/lvSRnWShINueTyB1YroaIWu+padBDZYmyDR6Ja5wfWeGOo6ERFn/dW2k+1KM8d/LfpmSb+Q9+MrK99Pv4Iqp+f07J4VGPudrXoNZB1iI9oV+JHRd4a+AVFGwbZccCh7VBELywmXZWoaNHH+wVa2qwE69fduKK5GVmgzO5n77G6ZTTlpG17YRk0nmVQuiZj0bHxJmsqW3ptpwpHiNeNomNI1EvlzOjeC9nltrJaxgpRIVWuXW6+MrGzKwFr2Sx+gTJh9JRx6LCWSiHFmRY/mJ6zRYV0gQMqN1qusrN/EtvNH6I6s9crHZUtCIxm5ACmL9R8gtSG/UwLlrg7UuYatiqCU4ZhVNtmlKiF9K3edWQZG0UlHL/G7PtZoiJFA0fO+rB1bVuNlDNap9nA5sOqtuW6WGqVtj1bmw0j9PPP9q5TC2TXS/rT7x4jJVdYy3RjpAV2gp30IqvqzlHlzwVcvWdLnU3fjyDHWTbBrQiWidWAKYmU3y/R+lrNaqsIe8NvWOQ1ojndkZJzNsHS24idoh44ktly2dt3dK3VIxui+Y4r+9aF4jRstr5IlinGgTUiUbeYuPCzdBALdnUBWRPde2nKV4DlOiuSo62L3jP0tXinDrE0MafDR5V0y/T59a7r8SNbY68xYEXZrxrmJj6N7LVloNivBgMdXv88vPUJ4FqqdYh91pOtkTERjO6sMav1aTt8yCBHfNLDv2H2FoM2pkXcJBffHbe2Y0vIqYeR6YWP0xVt3fxrXGFrJU97TWV7feee1MM+GLDsdQs0cC0eIVsEArxlvWTAf/2zk3NjKdRat9cCKGSAb3YLcjQ8O3aaTeBoKQYEbk1d21owY0GiTteGkqSHi4tiK06nBpUeQi+5l5kII95oNMvsMvpgcWC2bQpFmRNvV6O+leYXV9YkDxodWeObj+OzpU71yx9YLQc5erFYzsS/zkPlj5Pt7qBEyutbNb0VFR2t37MHWnpY+5RtL421igYhrnXsTXlX/PTg5xC7rdFCusXhPwxUZf1zGKJ11usQu0nfpbr9IltGwirmGA+/X0zLrN/R9t2Vasi7BuF+ptnrtB9s0YcxCrk12At0cowwPjfjOLlfd7MIo4IHKNY/++mJAyJtXOfrh3Sa6UsAP5fotet2Jx+UOpjuIuqlCco43mRNZUst+u94NrmwFL+VU+UfQWXz87YEPnz48OzZs7Li//TTT59++mnZs/anHjx4kJ57rJN6+vTpOvCeIekJ0pxM6mVeK4BGEhorNFdXKWextH///bda3yFVUCzzIdLeM9Np60iNS6q7t1I0dnny5MnepyrjG6d5QS5v3rx59epVENjpZ30tY+v8qpGFz04a/fju2p/FuUAuIHBeArsagj8L0Pa+5iMlh/Hhw4fueutCFnjrFuEBAWMta6j5yy+/LM+q07F3cHbDKL/SF198EYhn/PnDDz9kK129eT+1dHJmPbB7Z6Mu5eDihkUOCPBzF4HvvvvOEv+PP/44al4Z9SzLgEjVLZIXxHn37p1lMqI4EuP3338vyCL9SNZc6HHViN3eprMruHuNDmIp+F9//aXxg3gmOKi86fMJiWeLb/lrqMWJ8OB5CURN3wzFMTb/waLukoq5yeDa8bNLd5rqVbVj8sWLF/4jXLcioPlOvYewiTAawmm9L5HU+D5XwohPOl9NKscoJwYtoRvc2kvg119/zT5i8aRlEzkqQnoM/9lnnx0lWFm+wSqMjFKxKywqQBqIYDrnnh6XLfr222+j6awD/QfXd9chk/RHa8HmDAmcNgUrkukB2FJqy+6xYj7pHnbwWXMPAAAgAElEQVRJVio3wDe7qwhZedImaFdep468Vb9tLZgRUdBejE8Zo+EtXIN6/fp1duXF4uRcp5wIUdvMbrFVxyTZEolEb2Vbvf/UfTTfL/VJr42WQVb9YssfWK2sxhpn35MvglPR2Yomwl4C6enDMP8t/sN0xRkt2JIICyJpmCe6q/HqnB4VFDKtRSz4Jviwt01wjC1o8kFpopZnuzWPLb28U4UjxEOVP738s1eUtqsFwdKXXRjZx2FHwvauu8iLdOCWTTtDYkYJVLYXrZ4Gi0Mao2uL5y7nclSwaKBxoBB9dsuFHY3cMLCScENJSGqLwJx1pLnB3j0HSwEtr4/aQlEcriZftvolH82YdYjKWsbWrXUjuza5fkQhrQ6GRRMnEALjCdgHPNpl64ZMMph6MUo/aY2JjzG//Yo5LGXj+NOfQxkX45ci+A+mC7UrWT8prXJln9UYfsxecHWpaZ++dvcWbG3xy6vrGxY5IMDPvQRkz41jm/Rhj7352uNHbVHXkb99MqJTxP7Kq71Q6ZjaZ2mplJcvX6bT6Xc3Winr7Hw7n7XG/uP+g374+npXsuvHFSJ3pRuoRCMoUE4V+8hnK5G94VKDrnq+Vx7iDyZgbGWDpVJ2cwpmb6HMTcbrjJ9jooeVxdOux0NOGvgSXvu60kPYBI4m4+m+u7fTIFGKR48epQdgGnpJSxMpNLmFQWuCkUQWApZvgEy7ic1SiekCzjlo2SpXsAojY9h8a0TaJRUItmvNKzufChIv3jESpHOHn/Ly+cfztF+/QDESAzDH0PIaNRd574VFABVtb7ID4qdbTdoEDRBvhiz0Urbo6yqOssAFDcSO0aLJS2r38RZaFr7Tg387fz+mpR+xyOanuev6Vpq/i8yckW+7/IHVyiqksbfylyp22TT/wbQwu5INkqKiAyD8rCeQUKph/lv8h9l6xH+YRXTVCDN4+NdsUcg1Ez/EOOTwHxlzfbhg7G1bKtpYEf7Yctfo0X8wrVq7kk0nNfndSWypxXHRo1KGOVU4Qjx5Q0iJ13C1IFj6SuW6ujdyw5xGM5Y26cvYo3366XM9JwENX9b7p7WptN8+J+NAIYorungTjUkgBA4nkPUEbUmozS79GuBWpkt4cUdgGY2ls+59F1sXJawaT28dWD+lDRDGk43rZwmBwKkJaCndHXBSw9FLInoXx7L3MbHy0Vu866UfbGXbNZmSYbRsSdQ27uLdP5autrgfL6jNLB+7824r9xsWeQsF4XYCxlagKbCsuj3ZVjHXvimZjq4j/13dhCLLErYqrEvHUinaqF3/3gGXY/OLyTuIpbyW11fJdB81kpc31TKwaV53JDgDgUnWrmZA0VAG5iYNYZYlFe3d5PTWAQxZvLI0ecpOYK8vy56yPWZ2thJVEnv6lTGz0zHJf8h4eF0uDNqaCSFrApaVwQt/hXgGo7eulGiIXk/grzirZ+zhQbUPLyXArn55PWePFtMFpt/X4KJxIQJBt5jtp6LQLC6Oru3FYovmPEKc3pux9/B8tHbOHrilXV01Kg2tny5tFTYqzx28hfrSRtb+y6llP04QJRkNtKwWSbZ+3wLZUoZLan60Ck4XGPSnW/JfbPljS1Gjxb+D1YoWPBs4/xoHFZ2tRCLsJRC1mYP9t/gP99baVnz8h1tkzht+4ICzHtptFdLukauHfK4UstZexYn2Sp2KOWA7X7Hk8w9Ki4t2yIMz2NI7OFU4QjxUvWdQ63WBdR7MX/paR0iEqER6+XciQvNbll3sfqZyPs68ZdMXleuGBNYfGpLmdNXVmoV83oPbsOpJqjeB7Fh8S4CRE4ZABq1+lW160ALzmM8eBgLbf2LroqxU47sGNhrMjHwfSlRmAiFwFAF/Y9OuhlMscHpnz5LsruW0Ykku8KBldulXq8bDe3eEaE9kev6lgUHxbEuJW/aojeyLsz5QCazpc7Hy3LDIxax40Ceg45EW46lH9Nos/8Ex1+tNmb1H/usc0yX1PwqUjmm/q0qxGOFDakSlsMg2cwexVITx9VX+YMZeg61iHpt7q1KQTgGBvWOqgizKHjn1UrffoHwbVYbC8pSle73P3ESj7vUWc/nTtPJ91JsaLJVInIYEsi8a1uzvWOunl9SkfbzS4WLfdUOSSgqD1pbnJVPTtjzLvObUL6xJF9DSC09S9cEqTKelhDQuH8VeQ7dLixS562K6X5CzXwe7A4WubMhkGW32ay86IW+piH7HPi25b8VJz33sbWor/QuEb2nXetg/rLD9dGlvjV/eW2hxz9ZscErrjKWiLRKmc9m6eyvN34JwrvB7Ln9gtbJaeo01Dio6W9FE2EVgBv8t/sNdVZaOjP8wzYe7gwncViGPXfJI1HLa6ZF4sMkt9rY5jNcYlLricGEkYHFZnN2pwhFiozJcOdrepSafhaWR+PHrr7VLYO8yiT+4qReAFOYnIKdw4BeWzmhM01XyvWrpC6N1Gi00+iFcQ2BOAnq3iuWoT1R4yxtnow82CcyeCNrKRR/nnLZ5Yuu2ak3h0jd77y+SXT+Ul5CTW3YCWm/WPtFdf3pEG3fUQevPMp+3C3OWmNlS//nnn+4TxKI0xlAroyzAvctp2QTvHME/fVE2d9MoWu+7UesLMKqJKbz4VfHaLGuRJ32AORCp/qflTKBF7KgkNyxylAOBZQSMbcFZ9bJcyp4KTskOOFuyd6djp27FMsXosR+xrJrWT03bQThRLYQ15j92YU/b67MjLlciLiBwZwLZlsLc5Fj10FuB1qMI2djitwUdWxxyLyAQfGMzmoJxRBp9tlVgdjqm0ZfxNFSxSBi0YnQ86BMwvln41F7r9MTt2G1wfl2kr+X48meU8oZ1OmGrsVBaEnd3776OXZuZ/Hmiy5GLKIFg7JTtoaKJqM9Kt5TlqX6mINhQERVS/vxj591RqRSYXmjwW+5WCpcP34KwFT4AiKxop1wsTcnPuhMEiy9rgLdQ8zgLkH7VYUlZEnaab25V7la4rxidri1AOmV9lmSNk82g8x1Tuk7LH5ZG6hewkwJPYrX8ku669seuZYOxTovgrhRUtEPBRT2BGfy3+A/t9Yj/0M6KmAMIoJADIF8pC/a27a3N+Qele0t08/g3capwhPjcei5LXVkAKXrxeTBlfYira71/PQ2h8lNR6cS5OyGBte+s0zuhG5Z9LXPDxEkKAq0IlHldlfuu15y3ktZPp+ZcXPCOeT/ZY6/XdgNb59eI3r8YrOj4d5dr7TD47bffyt4Nv06NkK4EVJsate76k/9aH6/TWwD0pzHzx48fVd1KR8uQh4xgu/IpS9zfqWBcnS3LyH8qvbNniWnfM+enzPWagBTerU3WHOqTnVTrWxqRNrmqgnStJlZjP42DCsvq9brgNSHZHLW1rmwafsMi11QEzwYE9FLnICT6U+PDmg9lR9PMBvq9iSIP61CygrkI62Gzu1VzYRxOjK8RS6Fm7iAW+TWYt1Tc3t3zFjh74+zakb83ceJD4D4E/N5kWFfC3GRRMB2OWo+B3759K1N8Hw2kpNnZitpLv/NLdv6ahGZb7uG+XAyavULvHNOyNH/4qkpNBWU9J9m2XJN7w2cD89hvCcYy/VG5NA/de5hTltOoS5on1vj6GmI/RVL+7kBtxi1bhfS7jK1SG6tv6/F0uOUIsdH7kc6ox930HmjnFe+R9VnSTBiWo7xV8xiZBJya+jW2l978fQOVKI5R2kQKW7eMhkv9zlYKNeGJyu1NfkvseTR/S8LDw1n+yFZBQrGzzyYiGO3AUW0nIbluzb/GkZY/epeKjmIhUAQm8d8GE+R11eA/XDPZCvEngyyIbFEifBgBFHIY6lNklLX2SynWC4u9S5fNsXg7X43klxyU1gC5wLM3capwhPjcurp3lWhdWqOtXz+4hBzi6sp2A2tpOzkf1xkRMiEBeag7vRPaL2x6mcqPGb1mHSuKhcCpCGjjYLGiFtjt5mU3Llat89XUYk6feCAqti4Aop/atKFzbjpXsDbRclxqu49Ols6w/XEtOSGdCKi6pRV6m6yOPuoApMaHZ9ms1gmIn6xxddZ/pOza8o2R4u6mTKQLP+VvSN37GqYoFjUiTQDrJ6EyvxaHi1ro+PmmBVTB7PKGRY6qEIE1BIxHJfXBwJpc9j4bfIpcO04mHFyth4J7ixmNb5xfGD8vFs2iX+C0HcRSZNlMyzclat6O0ZBtJwVrKCFJQeB0BJibjKwyufuC85Yya+q8BrjTRxaTvNIENKLzxwbRyMaxaPTZtoFZSbTjVp6ftpkWp4ZBK0Z3+Qct04RTv6om+37AU4yiZR59L6XsT78Jr/G0QNYGRtuOHFlZ4IpTdgg2muPlAwNnSFm9iJLFx9h1gTU7AJCQxsNF4ys9vbhjbFPjxR6ZY8IUW3Svk6jpiuuU6TrZrFVcP2IJmcRbaHk7gIpTv9CzxcQ4hvEPKmwlVRCO5hdAm+ERY2d62+WPa1utMg30hzGWtd1sLq0WwbMZJSJQ0Qk4d741if8W/2E/JcR/2I8tKRcQQCELoF3pEfa27a3NSw5K90K4WPybOFU4Qnwxvd1XHB2fqPGeH7VgoH3ke+fMlh3q+9gR+zwExvgQLedhEsxqWmIiWW5BoCGBGkM6w3KgcbEqSqzydRvRNJsHYuuiSLX8KT+mPnqgXVlaEdexYX1IR5+i1XR3mMsjKhiBMxDQpihpQr9vR8xQRqMMxnVZY2rpaMZhfPZbJelcuLsmMNUZAMvBMBWhyYrvGkU6xAKqYGvLDYuc5szdAgJGWy39HGlCgzmCUciC4vuP7J1c7I3v55W4Nu4d99cMEqkdeMti9waLFxxm28p9jL5t5U44BCDQicDIps3cRJPiYJiqLe9yU49/j08ndSJZIwGL5/OQ2VlUfoskKtHIIXFUTgVi0LbIEC4ClmmC8RjSnDyzi56dpmltaQTmsesSjH9WOVGKsr0Zmr1qfWRLo2RXddqK88MJ7OtbTZwh2qhjqXdLx7eW0BIiASzRyrTOknJlnMq9GZW5n+LxhIIFOjyyOJ3s/95k98Y3IprBW2hs2sbpsLHgQTT74WSjtEH66Z+30vw0inPdNc6eLrP8sdcK7Y1vrP0ZrJZR1HS0Cdc4FoH3Vtze+Gks7u5lKtqV6FYX8/hvgwlytBb6TV6i2SUCLZLgP9wCOINbdUs2wnsTMA7JmohhnJKgkE1o2xMJFg23HrSY2a1ni8MtQ76C7XzF8qwftEi4foqQqQgY3RRGC1ZWtDFOFY4Ql9XOFE/V65/R1m+V9sAFg73vW5WX8BTfkNxCTXgxAblXTtErJ96FWVx2HoRAQwLB29b3pry1NWFvOjXxa/osvVdG5wxrcu/9LLYuS1j7X+Va1bFhdQpGF3k2TSJcg4C0QqfK68fVp6ZxiGcnTYyhUZrP3rs1neDevLLx5eE1blHaO+nLZm2MkMVlfOGcy+6GRXZl56IhAQ1mjIPqYR8S0QjZ3/iuznTMnuNsIw2w740fPJ74adnPYfm8WCKL3rf6wSmWXO47i5kVfE64FUPmQQjMTIC5yZja0QBVVjRYSlenICNsX5gcIyq59CZg8fpqmDePM02SWHw4xllnV7wYtK54z5549oStCljzUtTD+WQLOP/Zv9evX/tnkNSiu3aRlpmjJkHFMsh4qpdXLs+fP1dZ1OlrV6jerSkfrEpanOzhmnaIAIEzRL6asl7S0lUVJ24hY5x6T6se2fHA5Au7ljqqjJNAJPt21HuWA2daq+5gr4Nrb3x7XQQFjD5osfnRBy2BlqatdFqR3xLJwkHPGqXdyiUafivNjxI4aeDdlj/2WqG98e1qYGmtXa2WXdStmP3gbOVoD98r2974dkkuUNH2wl4m5lT+W/yH/fQK/2E/tqRcQACFLIB2pUfY21ZTm/0GcjVS8exeAkY3xQWcKhwh3qsbVfH9paaqhFo8bNyTl8jqQHtn3DjrCz9sE62fKdeHExj2XpyEJ9oCYSrjYBGYOHcjUPnKibLl87aQLS7RRI6VBBIpN7mFrWuCkURuS0A2avKlr95VM/J9K8YpNEOjtpU+lZ/Xsj1uKf5RZ8Msk03ja+eWgtywyG0VmNQcAeOQb9jANcjIKJ4rTvHFrow0C+jXzVmmGJP3aFN1EItKWF5krpgTSl6s0jx4UgKVnsCTlnqA2P2M9lr4285NdJpCx9L894AIjg4U7RrirnkSclICwYguWooDlwKL5en6sdCoVOtADNqaCSELAS3QW1Ac5RWxyJaNk50HTXso0RUtcObsmoe6RIwX2p+XJaak6idBUqoffvhBZ4bV6WsLuA4Qzl8RRoYjowUvYSl+B2KQTrQIXRXPsiVutjGATyk7mM++y8BP7YbXsnKyBuML3mkqvauxXNtbGEz0tqrY4tXcetYSbqxoo7SWHI1xLqb5xlKfJZqxIVvmsE2KHGRkFM+Y9a7Urm21jMQS0eoHyYnEK29R0ZUA7/z4bP7bwCRGq2a2uYNFHvyH0aq0OCiiDxJ4AQL3dGgbJy8XqN9sEQJ3aCL+UY7r5tv5EmXce2vmQenestw5vtFNcQGnCkeIT6znWbd4umz1R2qP6gNUroJXLxtbdRoad09HYJc75nSlQ2AIjCGgzQQ166y9R0tGCJVi2CdIRnnaRsPWteVJajckoFPE+urCDQuuIltc5+PJ8BXitsyLt7K1FWNJzbgSY3H89RBPaVomm5Y9dk68GxbZlZ2LtgSMnwfR0N24Jb1SvMCtNGxEKmeU3f/etX+3TDEm79Gm6iCkkNoVYTSwcw5gKtsUj0MAAnM27ckt+V610SBBw93A0afuUgeK9iZF/AsQ0LmRQBmihZqtbVrk0V43nY6LFmdMoEXIMZL4uVzMoPlFO9e15VWGlrnGzKU+u7IFExNtJey6h5JJ0MzKvJYtcIbYHRR+Usajm13n7JbNM3N2ZwvJ7B5fNr5nvdxSMKMq+tpbeR10cK1eZIC30NWLZXjvIve7MO5m7CHtrTS/Xw0ekvKtlj+wWg11rOt4qVJOKroS4G0fn81/i/+wnyrOOeE6u0unX31dPmUU8vJVnC0ge9uyiBIRZh6UJsTmVkCgh5siyMLyc4BThSPEloqYNE7WLZ6W2/Jm00QKlbknUrbc0hzbEs2PY1x+8x/h+uwEtALRatWhNwqmXr0Jk34Ngcr+IlgLrJGk5tl6azB+GdVYXmydERTRIJAmoIXJSexVWs7md+d0AjYv5p0TnKqb0HtJjJu3DtRMy+ll++zyhkW+c3MbUHbjMV2jc79GYI2N/easNqv3cdQkuOtZ5W5pquLQdZ+3RWafkiX+yDhTdRBLwS0vMl9iHl6zI2uKvCBwHwIHjgBvAlkdqLZTB33T27dvjft0b0LpVsU0Dhqzu/AHQzPKYx9X9JAfg9aD6mXStBzbs8x3ZgYS9DWBqMfuMQiEif4MFsWMM/FoUpZAy6lypcMkyAKzdxx9MtpvwppWlzlDLK8t1uHk+pXNLSDyWG7d8sNP3Z2x+8LSlWiH64sXL/xK732tHF0vUHYCf0tCvIULGeNuV1cLWzzHhBul3SXM3TR/F5z5IxsHXcaZbE15Byx/YLVqKsg9O+Eah5NtuaCiAyD8zBKQzszmvzVaXaO/LkugVQSjPPgPWwEnnQsQOLUH4AL8Dy8Ce9tqqmD+QWlN6W71rNFNcQGnCkeIhyp2Wz+18Yh5tIR6WZFRy6OPK7Am9600d4UXND+9M3hXFkQ+OwEGtWevQeSfhEDwRu29Uml8vPeRTvELOg5fkkoOflJtr7F1bXmS2p0JPH/+/IbFt6ymj8eS3mg4Xp5T5zhVFQdbMBNgjYs6iRSKb1l2/tln0zcscjF5HrQQMHZVUjztarUkWBwnWDA2bu4pzm79oPxaiY2GGvnrg4q9N0FWzi/WhRocMlUHsZTdsotaMSeUfHDdkR0ErkpgztZ9mbmJvjMcvANbHZnOLHEe6aoNKlsurZf5h6AS8efx7i5CGl8xrFnbgWuCGLSERnHLcl70QK9IkwpquyOiiUi7EgneHPfdd9/tenxvZIs1ZhloL9VO8QPdKHOGyGMTpBOVNhi5ReMUB1q0bvLtj4fvViqGP+xBY1eiUxPyhxtPldcLr4PxagLqCn/77TedkKlP0E8Bb6FP49jrA72mN9T8Y+u6be53W/7AatXrz5xT76BcVHQAhJ8JAhP6b/EfJuqr/tacRuwyCyL1FXS3FFDIu9V4UF72tgVAdv2cs/nsKgKRpyIwwKnCEeKpanyfMDXL9vXnoGpy31fOjdhGx5//tGUxxo/P9dkJsJ569hpE/hkI2F8vtCXtgNHMVtZBeOVysn2aFOTb+ye2rjdh0r8Pga6bcqbFWDConrYsCBYlMFUV2+ehx843s7lr4cR4PvOGRY7qIYGtCGhLn9H7bDyKWSZYsGCsAf+TJ0/Kkqp5ShsNteNQG3bVZpdJh/7V2FjHm3VihA8qZtlO1UFIWvvOUWZA2colAgROSmA2u3RSjFGx1S0Gx5/Ue6obNR7FjKZJ4NkJGF2dGl/1+wRiMcNl7Jd9vOuQOJ07Bi3N5+Z3LSf3jPO+aUmm95tWrtQMKLV/zFuzj95m0M9uq3RMgrbIDA4PdpskXm2WEMzSPamn6+ppCQoSlXZyrcs2zLQhihb5YoF2FZIb7fHjx3q1kN0zU8lK0xDLezwLcsFbWACtxyMH9vX31PwelXhImjdc/sBqVWraWabeVHRlRd/k8Tn9t/gPu6rfWYxYVwgkPg8BFHKeujhEEva21WCn+dTQ49k1gQFOFY4Qr7F3DGnrp85ua06UxLIqkHhct2pyT6dsvFsggP1TUUYZiDY5gbMvsU+OF/FuQqC+vxgwmjHWhXFvWSK1Ye9gTsiwvoWtWzMhBAJlBLTppGCEWZbXPE9lt9rMIyqSlBGYp5vQW5btM+JjDzNYTIFlf+cNi1ympTy1i0Bw/mfrWcuG1K1ns+H6Pokfp+yrO34KxdeyFa9evdKRZp3q//jxo/7ViF0fH6Z3syCdp4NYpLUrLWswlvolDgTOSADr3anWdBggsLHqAjSa7bRrv1MpSLY5AeOOEMvkqLls2QSNUhm3OWazK4iAQSuAdpNHjB/HPvuI9+xfIfb9V70nvFIJP7uthjD5Yc4tsa8drgFV2WgqGJhFKfV+26ll8ffsWnd2QxRVjL2Bu065SyukeBrD6PN3xt5qrzxj4uMttHC2dD2WdLbiHNsA76n5W3VxuvAbLn9gtWq0dLY1jkRZqOgEHG6JwLT+W/yHXfUT/2FXvCS+lwAKuZfYleKzt62yNk80KK0sKY8vBC7gVOEI8YmV2bhGHi2h5Q3H0QddYP1BLJdU2UWBABwhLkN93qfK1u3OW14kh0APApZV5HS+BeY6nWDx3frDzPW9Z7HwiQexdQk43ILAXgJn3xazt7w1E4q9eRH/KALz1LJ9UHH44MEigGV2ecMiH6Xnt8pXH1Iwqqgc/Z3IBAvGvXdUdyoFyc7TQSx1YbeZrMGgvRC4JIHZjNI1IOvlGvIaBQZWVlSDBLaDXKOKi0uhYyFGP2e9Q7VYyMSDRouhWVu/IXG9eIkUuHVhApampxnf2a107z00vTXk+++/X+bd8hXbP2ZYJpVFJZSyjhyUpc9TbQnIAbL0QdIQy0ngde7qgi1Oxa6eFmPnePa1krMborXyFIQYT+L5KYubnvryyy81j9Cn8PSqPs0p/AhcT07A4jeevAj14qH59QwPTIHljwPhnzFro3PgjEVD5vsQmNl/i/+wqx5iwbriJfG9BFDIvcQuFj9YRkyU7vApp0UAi+ctUcaCW7SgAmhzPmJRsDkl3ysVR4j3EiuP39y1WmxxjKsC6aIevm+goPjje4U0Q+52JVCgIV3lIXEInJSAcftConSH9xdOtvrhnX2y5DLtfYGt602Y9O9G4G4nUuoN49005IzlnedNE/Zu9PDezSKAZRfaDYt8xjZyRpmNG0m16blH6V6/fu3rv3aUzmNnepS3Ps3m/sB6kZYUpqo47Um1l2ueOaZdZmJCAAJZAsxNsoj2RtAykIa1wZqIQuxj1L05Ev9EBOxqYJkcjS+4fTCgD26PFw+DNp75iXK06OTZP0GcrY7528iLFy80j/v48eOueUq24NEIFoN89pOc0YKfNFBnubWNXrohDSk71205eKzOtyxxI1WL1kmG+d9lkDYmx34E1VgXvaNJkYoNiOYRUtfHjx9r3LUcJ3716pX0v7fMN0m/n7fQOE6epIF0mmug+WdvRyx/TFiD/axWZWGnWuOoLMsMj09b0TPA6STD5P5by8RhIdOpT6/EbhwXKReLr6ZSmPXj6enMOj4hEOhKAIXsinf+xE9k8C09jr+daQx8BqVjOA/IxTh4uIBThSPEA9Tpv7Nori4WOxgtXpMh7+EjBmMr9QkE22X8W1xfj8DhKno9pJTohgSavHJinsZY0HEElW6fLAUP9vs5D95+ZSRlCIwkUDzAHilkw7zqDWNDYUiqB4GpTsXb56GHa6ZFAMvs8oZF7qHGpLkmYNxD8+bNmx7r/cHJZKMw61IQciyBqToIodg11Zp/H/OxlUvuEDgpAcsA7KRFO0RsHXnSCbT1Mrk6bqzoITUyW6b2nndO36NdKntJG9YRBq0hzOslZXln62xj9evVwlQlsviOik8ATlVShFkIWI4Q9/a0WDpHtO4yGvvjjz/Wl2U5Tvzs2TN9nfiTTz7R+Uy9akEvGezheKyX9uYpGEcR66liW27G9I3SFsiG5hdAm+cRYz/I8sc8VXaUJP1syFElIt+7EZjff2uZOCy1ZvfUjaxlu1T2kjaUH/9hQ5gkVU8AhaxneOoULP7JpYCHq4pFAMt2vob1xaC0IczDkzLWptHpUVwcY/pGaaNicIQ4iqVLoLE6jXlrgFu81cOyPJkVw2KFs4nURLAP8V0ubavAJcvFnAQOV9E5sSAVBHYRsM8NEsnO0xgLOo51uWZ7v/I8eNesCIHAGV3NwZUAACAASURBVAnc7QjxGesImXcRmKebUAdqn44d3hItY4bsO8JuWORdyknkGgJ6h6VxK6dlZ+ouSaTYvk9JjeXJkye7UiDyJATm6SAWIPbl+cP7iElqEDEgAAEIJAjo+2D6XFg0gl4Fwkb/KJm7BfojunTZZxszLNLapbKPMdIcuAuBVgQsay4X+Apx2mdib8KtsE+bjjpli0E2egCmLSaCOQI6JGBxkH799dfukR4Xls4RretB/pA05UUM3gZYL4YM18uXL58+fSp7rk1rjx490oniJu8lr5eNFIyjiHRPXY/RuGO7n5cPza+vxANTYPnjQPjnypppxbnqC2kDAqfw31qmq0u55myPdqksU6SgBvkJAQhA4DIE2NtWWZX27qYyIx4fQOA+ThWOEA9Qp//OwugjMwpU40prIollU7WxLGXRsLll3O7z1OEqeh/UlPTCBOzOoAtDCIrWpA8N0qz5ia2rocezEFgT0KrkOrBryA8//KANFsvf+FNY09qQ3tsXutbpVInPU8W7OtDDxW4y2bxhkadS/ssLY3wTf/MjxNog6LM1iuE/wvUkBA63tAEH+9xzNsmDgvATAhAoJjBt6z7d3ETb9/V9sK2K0KkVuu8tOPcJ14k1+2xlzrZpXyGVzmsHzODKnROaIJzOoA2uuAHZqfVZTg/WvDx+QCnIoiEB4zZlffCzYaYkdSABi5dGFqDrIoXxnOcFjhBb7O2ByjAya00Q+lWoOMuUyWGoTZY6TqxFLr5OPLJy13kZ67p3AzEOO3UQfV2EViFofiuSh6RjdFxYOtZd8rP8sQvX4ZGnnXofTgYB5idwCv8t/sPeijStETMO5HrzIf3BBFDIwcCnys6+WiSxD1eVJtv52vI/nEnb4tw8tfs4Vf5585oeWfy2QyujjkYLuMvcR1MgEALzE5hwoDA/NCSEQEDgYv1FE7MwG5MmhQrqnZ8QgMBIAlrddIaFDYIjyd8kr3m6CafnFvLziJ2QNrvJ5oZFTuDiVnMC2pAnT7RFD/WJG72oopUAP//8s5/Ud9995/889bXOlqjZ6k9U5cHz/1XgUrQs8BMRmMrS7jrYYz8ydKLqQFQIQAACrQhohPDmzZt0aoqgbf3j32CVloq7IwlYPoLq5JlqzOCk2rUnQ2O5rmexnFRcQCBLwNj6Lq+xu5pwluqpI1iOEOMxPnUVB8Jnx2mKbzw0FaRs/2nROs27dRbUnuZRMTVKuZKjpivGxT1oqf0aMVQdUvJFz7WfTcp89knHGb2FeuuExWmsilbp+g05jG2z9zsy0PyaFn3ssyx/lPE/o9UqK+ny1Jz+ipoSGZ+9W0UbsZwo2ln8t0YPxkJ+zva4y/mA//BEjQhRIQCBtgTcZhhLsnMa/EBy44Q0eKr45ymYFJfubg/ex6nCEeJxur3LyGbFOvwI8ePHj7NCThhBr0c6xYLHhOgQCQIQuCGBtj3XNQDC5Br1SCkgkCBgXFxPpLDrlm9V9Jr2Xc8SGQJZArvWRbKp1USwf15SuehQ4vznErNsb1jkGg3h2QIC2ocXvBQ/mojeVdHqCLGOG/nedjmmzutgkXdIi9/aOqmmqr7Y746jGK8XmDViI4u8y2ByhHhk1ZAXBCBwIgLq2tQ1Gy2qRhGn7sdPVC9zirpr5DPVmKGM567ylmXBUxAwErBYac6LGmFeI5rlOF/NnpBrULpMKeRUsZSl6zc5JQBaZ6mFS8YZc5bSoZOm6U8jye+///7bb7914TNfXMZbKDNi+TSrhiWdjhDrbJulor/++mtLtMo4aH4lwAMfZ/kjC/8yVitb0q0IF/BXbBXND6eifRpnvz6X/3aXP+0C7XFXec+uisgPAQhAwCdgcVm7+NfYzueK0+TiAp1gEw6XSeQmTpV/XKbC5i9I21Fmqw2g83NDQghAAAIQOIpA257rqFK0zRcmbXmSGgRuTiBYR+dIzM31oUfx53nX3fU60CzbGxa5hw6TZoKA9tAk7rpb+vSH1qTdz5oL7fnzH3/+/Ln/8xTX2jSmbYvaHqcmrFfj6Qy2tjNer7Va6iJrxCyJtIqzqwqmkrwVAdKBAAQgUElAU0u9kcq+zK93gvQ+nVJZIh7vSmBXz9tVkjGJ25vGGHnI5c4ELN/w4Q2D99EQTdUtBpkjxJdRCcuJPh2o6/2yNrlBskjPonV//vlntixE8AnILTa4cjXvePbsmRxxxiP0vrTDrq/nLTQ6jS3DkrJasNgZpTzsNbJoflk9Hv6UUZNvuPxxPatVrGzXXimgoosVY9oHT+e/tUxXp6VdIBj+wwJoPAIBCFyDwPUM/uBR4uDsrqF1M5fCOBU9u1OFI8TjlND/VEtlrjVvIG61c7SyCEc93nvR5ahykS8EIAABCIwh0LA3HyMwuUAAAnsJjJzYB27omkH+3mISHwKDCVxvR1f2zP8NizxYqchO2++M2/4su1SzPLW27XdbepXmid5tp32KT548+eSTT3RsWDTqV0FU/OUvy40IFgL1NWLJhTgQgAAErkpAewp13myvLdWu7h9++OGqTChXmsBebUmndsjdXa6bC5T3EMhk2oOAP6XaSv8O7kEWWZbaN56wOtHUe0urCbfXeO+XvHz48MFSHUZ3kyUp4sxGQHOH8e8E1GBMui3X3FR71S7sLXzw4IFlOKGDl5300zLg0fKK5OwkwDpZNH/NZP4Qlj+COrqw1QpKevOfVPRVFeCM/tsL+NPwH161QVEuCECgLQH2trXlSWpnJ3ATp8o/z15PJ5K/4XFzvPZl9Z7d5F2WLE9BAAIQgMB9CFxvynSfuqOkEJiQQDBB4DMjE9bR2UXSCbczFkFi71rRGVxGiacp+YsXLxrme8MiN6R356S058+y51iHZus1NjiHPOwzETX1q2PP+s5wILkxQXmQtNlO/y5/Mkq6CF5LJ6pK35jgbNGm6iB2TbKmkny2akUeCEDghgS0s3B91ERdmGXTtnpzDWtH7tu+YQXNWeS7Hd7bNdKYs8qQ6jIELBtwcQ9eprqzBbFM5y1nwLIZEWEGAhqzZcXQbFdnLLPRaiJYtG7t/ajJ8cBn8R5swf//7L3/3dcqtr89ntcpYLSErRWoJYxWoJZwvCtQS1ArUEtQK9BdwmgFoyW4p4P9fT87z2E4kJCV8COQXPcfmg8hsLhYLGAFgj4kpFmAJhGNx4TasCoN1EsxbQtckq1B+EW8ha9fv9aHFNM8NSzRpu7A25l+xHjXYmokoTG1UtEurvmlMDZOh9cfAn4Rq7VPtc7U11PR+3RglKcG9d82HiseXpv4Dw+vAgSAAASGIKAB2NWW863Wy5kGpauFvUiEKzhV2ELcSJnleis4qs7ZQnzlwa7xbPFGOkE2EIAABPom0NWXgPtBVbA376dQSAIBCBxFIFjVXeNV/VFFI18IBAQ2daAfP348wRErFyxyUOn8bEBALUX+6FVl04Iwfd86s1kFG3E7d7CovNrca1mv5leTvG1PnjzRkn02U/lYGlyv6nADGcgCAhCAwIgEZj9m8e7du+fPn6svC+abswXUzgEtUpy9ReCJCVztLSEjjRMr81hFMx7+eY7JiFaSJZre1azQkqJaZqw5a0KW8iX8EALydq7mG38XZvWRrRFOpnUJO7OVzNXiy0kob6G+KBS4+2pzUJXdu3fvy5cvmV7KfXJeylsowupBVpu8TJMmj/t4Lj2lCebqN1P0gYzaX0yYFe+amj+LYpRAVdmVX39cymqNopM15KSia1DtKs1x/bdXm7kzueiq4SAMBCDQksAmA3iO5Xwt8ZLXiASu4FT5rxErZkSZV31kmwol1dwUn8hyQWrpTP6pO5CEAAQgcB0CV3MGXadmKSkEIJAmoNfbf/7vn3FtXzrBxF1/jsCZEglQ3DoBgQuOKy5Y5BMo6ohFMJ4GnLkiUF/I9t8caAlat5+9UN8tp5nO2VhdJDdVtxYh6TQDHYGizl9rNaY9VyNqAjJDAAIQgMDVCGjJtb6XEZRay/GnJeCWbSp6VnPS4kvGA5H42SEBf1zXoXiIBIGzEtCkY7VoOvxzNQ4RzkFA3/D1PcNLhWIL8RKZ4cJ1/uqqzPqo2WqczAgWVwlalwl5lMfl2Xv//v2//vWvBooXMJHXznIud/BUzs9regstx/xmeoxnK8XirK6R76wwceClND8u/oghFo1SuTKVqrfXH9e0WiPqZ6bMVHQmwCEeH9p/i/9wCB1DSAhAAAL5BFjbls+QFM5H4PROFbYQN1Jay3tBoyiZJ72UOkF+Wl75v9srev9fs26WwhgVjGgQgAAEIAABCEAAAm0I+AvFWCPYhjm5HEWg1Dz0KPl35HvBIu+gxCP5BIw+Iq1V1QLl3dkF7lHtud2dVL0H9REQvYzXGcKWFbESQ0sktc9KWN68eXOOk77qsa2d8qb3UljX2tVB+hCAQP8EtH5LPVewEUUfxdArG/fx2bt37xp3EWuhrT6i0X+pkbAggU09b8F8j0rqauU9ijP5rhKwHA7PFwZXMZ4mgnHe6nr20xT8mgUxjrVqV7cWzFj4n2YLMd4DS3Vr1qCNcxosyfXX8hWVztw2tgtLKRJxruwt1Jwx8OjGoDQ4KVsRcrQGE9U4UzmWD/fEnl7zY+zjhlzt9ceVrda4WrpDcip6B7ThHjmB//Zq/rSrlXe4NoXAEIBAPQL4T+qxJeVxCZzeqcIW4kbKaXkvaBQl8zOQ3R4UYyw+0SAAAQhAoA0B5gZtOJMLBCBwWQLBkh1tebosCgp+BQLa0nCFYvplvGCR/eJz3YyAnDxGN9HuL/FrNYPv1JJu117VuoOetgHfu3dvdY3alLKI6ZQVLZHssCA7ys4jEIAABCBwNQI6hMfvmlV8bTnTB6qCddj6soZxkKAV/DmfGrka/xOUF6/vCSqRIoxIwPK18dO4B9MuEc4ykgJbthCzpXzElj4rs8VZ0WDjrkXrtImU1USzlXjuQFX6y5cv5QCUu0ybThtoo3jqLOLgHVlxyHgLVa2rXcnNzU1B8qubliWP6qVgjjlJnVXzc5h0+OylXn9gtTrUwBoiUdE1qHaY5gn8t/gPO9QrRIIABCBQg0DakVsjR9KEwBAEzu1UYQtxIyW0eOQtovS5UtMiOXEgAAEIQGAsArwknq0vpkyzWAiEAAR2EAgWDrb8xPsOaXkEAi0JXHAt6QWL3FKjTp+X8Uv8u7cQBw/qtXdXSLXAUTumjFJpEeS0eVhnTXRViosLs2khAh8Cv7i2UHwIQCAmoN5Ni+9n/Xj6XoZlpqmxqHYRxykTAoFzENg00jhHkSlFnwSCrz/MCrm6z2f2qQ4DaXerlWJZOtJmF9+qqETIJ/Dx48fVRIxffllNJxHhZFq3+gUc3ucmlGHpltxlWh+pY2n//PNPvcDSabFVO6Z6cxC8ha6K1fDTU0J9i0rTRhc/50Ka8/bt20QKapUWQ5RIodKt02h+JT6HJ3uF1x9YrcPVrI0AVHQbzn3mgv+2z3rxpcKP4dPgGgIQgMASAda2LZEh/JQETuxUYQtxC42V/1p+tyI5FfGi4i4vUhckAgEIQAACFySAz+iClU6RIVCJQPCmvOpSjEpFIFkI2AlcsAO9YJHt+kDMsgR0lG56KdiUnRxTWsi1I+tgC7Fxyc6OjHY88v79ex0+bFmLL1eY1uyKAJuHd3Cu/QiOytqESR8CEDgxAfXL6f7dsmVFfDQ/Va96YlAUzSdwgp530ydFTlBev/q4HpSAFotbJL/IKcSbmrCF23BxjEtH2EI8XM3OCqyhmmV5ZZFVQLMCuMDgfYQL9y/OpHX4Zv2a3XGtD/bpmER9q0jbifU9vnfv3mnqUfY1lnyVz58/3yFb+hG8hT4ffWrqy5cv6fGwanZ1T76f5uy1hjo6WXr21hQoGWSFZj99lXiq/a1xNb89q2Y5nv71B1armS4dmxEVfSz/Y3Mf1H+bHj8ci9SY+ybnwwnKa8RCNAhAAAIBAfwnARB+QsAROLFThS3ErpYrXhhXaVgk0IzCEi0dx7K0NJ2C7m4aYa+mRgQIQAACEOiQQBH/SD/9RRFJijDpsK4RCQIQaE8gWLLDjqb2VUCOLQls6kCLdNktSzeb1wWLPMuBwDYEjM6iYDOwRTYdQ+EvddWpOP2s9NK5KDc3N5ZSaIGjViU+ffrUEpk47Qlsei/lK2R7UckRAhCAQFcEtI5/dd+vFkC/fv3aIrZ6VeMON0tqxOmZAD1vz7WDbGclYPzsUT+zrcyK2GRnMvMa8XHj0hFtmBmxdMgcEPj8+XMQEv+U16J289dG0DjfOGSgLcSrDuRNvtkYBSE+Ab290l5fTT2mHcU6oHjaUZy/8Ey+yvQXkXwxLNd4C2NKqj5VWaKy5GpT28/ZRSzF0Ece46z9EL0S1eTUD+n/eiDN7x9mpoQnfv2B1crUjVEep6JHqakaco7rv900r+fNXQ3lIU0IQAACbQhs8p+semPayEwuEGhG4KxOFbYQt1ChYHvA7izltiviU0s4B+2yMe63syImBCAAgUEJFOkv+il7kZ7rZEz6qR0kgcDVCGhltm+UsC1XU4ALlnfTQTp+6xiX1QWLPG5lnUBy4xoarVvduhos2HVszKgBUq1cfPv2rSUjyax1bLUX41okIc4SgU3vpZYSIRwCEIDA1QjoLCnjmV1ap2g8Lix9bNTVCJ+4vCfoeTfNGXG5nFiZByqatu6sSrvJjbCa2rER0nZmUxM+tiCVcrcsHTH23ZUkJNmCBCzV3ckRxA12MhcEu5rUpj0Pq6kRwSegRWvTjmK959LqYX0W4cWLF2nL7z8eXBfUf7yFAVv3Uwte3fXshb51onHIVr/xlJQ+QJkew0g3dJB1kbWOs8I3C+xW85sRODAj41uJ4V5/YLUOVKqWWVPRLWn3ltfQ/tvdo7t+amGT8wH/YT8VhyQQgEBjAukJXSDMJtMaPMtPCAxK4JROFbYQt9BGy7dFLXLI8WqJthpnk7lfSo0vSSyRIRwCEIDAaQgU8Y/0M20o0nMVYXIaDaEgEIDAbgLByiHWhO0myYOjENjUgeqw0FHKlZDzgkVO0OBWbQLaH6vzgS25BFuC049oIaDfYUmrOzkESecJGwui1UWrxzOmIXC3AYEijsoGcpIFBCAAgU4IaP2WtqJt6pTVoVtWfWkcrv3GnRQTMeoR2NTzFnGoFi/LJqk2Tc2Ki0qCEJgIWE4hPpN7kJ17ac33J9pLMQc6DHapCISLgPbjWfycRpdODtLzad3q22fL6DcHKc9OBOSTlJvuzZs30nZNUozb/Hx6qsoivju8hT7V4Fq711ZtkSJo2Kz9wMGziZ+qdKWc3gSu4Y1SXl1um8ilz1v9aH6ffIpLdcrXH1it4nrSZ4JUdJ/10kCqE/hv8R820BOygAAEINADgU0vUFanlj2UCBkgUJbAKZ0qbCEuqyQzqW1ysc08/79B8qxtWhTyv8/N/L/J3M88/1fQqlN+6UHCIQABCAxEQMvm1P3Hf0VeZfXPoUh/sWlFV/9MNvnI+i8OEkIAAkcRCBYOFrG3R5WFfCFgIbBJyc8xeLhgkS2aQJx6BF69emVJ3LjzdkoqiLxjFaBFpK1xNEczfqqP/cNb2R4Vf5PB5L3UUdVEvhCAQCcEtP5MlnDrCU5abht060vFefv27devX5fuXjD8lvcnF/E5CJyg5930ghJ37jn0dvRScApxUIP6XlUQcp2fKrvFiLGF+BwqYdm4q9Fdg811FknG0rpVB/KmAc859O3wUmiSohUUqpqtZ2NoDpIpPN7CBEDN7/zJoPylSxvs1T1pP7DqcXWVozYPi7lamZ9yLMPr16+/ffum2Wh860whB2r+mTCuluVkrz+wWqs1fo4IVPQ56nFHKc7hv900nO7zzZ1l6u3qF/+hQ3G+C8/Bf+s0Hv7zVRMlOpDAJoO/6o05sCBkDYEaBM7qVPnvGrBI0yeQdpn5MdPXRm9IOpHpbhHvf5/jfkvxiQMBCEDATkA2fNahIEN6hSllEf/ILEB7FRSMWUSSTVOmgsKTFAQgcDICwZKdIvb2ZIgozskIbNrkUKTLPhzgBYt8OPOLCyCV00h11VejCHJxGj9RF3i0ethCrBVsxmWFmrJd5MNPJ9D8TZMs3kudoMYpAgQgkENA5zruW4GtY0/UlQed+6wkWjWuAcO+XGYTJLA3AptOOu1zdrZpPLBppNFbZSHPOQhom42lKW1qm52TWW13FiCdl3G3eIFbeCkd47R96XHCOyFg+XxA+gDPIgXRFj5LOmO9pFj1gHEc+lTp6oMaD+yVnQ4l1vI2zT6MHwFUbUpLN7nTfZXGW+jTiK9vbm5coM48l79UO3sTtaMvIE92Sc5V/alP1z4oNSiNwFVT+lNHFnwl2aXvLjSq0dxzd526dHZfXEHzd8MZ9MEzvf7Aag2qhFvFpqK3EjtT/HP4bzf5KPqc4+M/PFOzoiwQgEA9Apsmbn0a/HpwSBkCZ3WqcApxXd3Wd2SN74HScsgrpxUe6Tj2u3Larr66W01t0wh7NTUiQAACEIBAhwQ2+YOW5O+nv8iXRL1n4/esS1QJhwAEhiagV9d6y+4XoYi99RPkGgIdErDredBAOiyLUaQLFtlIhmiVCBi3+Fr2DklCrW/wXwBohdnhI2E52Ywra7Wy7ePHj5U4k2xxAlKtpfNP4rxO00fERSMEAhCAQG0CWixueTGkAYBxUFFbYNKvRGDTUYf5DtUapfCHqavpb1oBs5oaESCwg4BlD6GS3dQ2d4jR8pHV7qZP29IGkWXpiN2h1EZmctlNoJPqNopxuNtnE+fVwcBYxdlUdmNkefZ03Na0g6X92e/iLwHs3jmjuzIuO97CmIkfolpwnjQ53ybOU+1ofKIdwn7k4FqmQ1vB5Yx9/PixPjGgf7VwVt92TO8f1hhA9Z6zJzwQY+vPi2j+VizniG/0VBjtiVTF70qavf7Aap1DG1dLQUWvIiLCEoF+/LebfBR9zvF9O78E3IXjP3QouIAABC5IwO6KdBPMC1KiyBckcGKnCluI6+qz8WiUVSHevXu3GmdThLQr0JJU2i1oSYE4EIAABCDQOQH5g+wruZfKsskjs5RIkfB8SfJ7zyIFIREIQGB0AvGSnU3+99GLj/yXJWDvRvt8ybSj4i5Y5B2UeKQgAeMaGh0Aoo9ZrOYbLLUxJr6abE4E4/5hZaGVaiwVzUHd/lm7weS9VPvaIceBCJxmEDUQ8+FENS7i12hB69WGKx0C2wnYV4TkO1TtUtlj2s2dvaT23IkJga0ELK/UT6arq4d/XnlUH3uGY42yz4/iZwnpioCl+Tc4+/eUWpc2I6sfMuhKTyoJo5Nmp5Q1nAu8fJVyjJPVORkatlmqwzhPibPAWxgz8UO0B9j91LXvL9U+ma9fv2ojsXZOujg5F+q8vnz5ol1zBc9H2SHPRTR/B5kTPGJ8Q9H56w+s1glU0VIEKtpCiThLBIzjogb+W7unAv/hUm0SDgEIQGAfAfsbkH3pB0/ZXZGNBQvk5CcEGhM4sVOFLcQVdUkrMou4YmWaHz16VFZQu7lfyjftlF96inAIQAACEBiLwJn6i/yey+4dG6uWkRYCEGhMIHD6W9ZPNJaQ7CBQg4B9UKGXTJb9jTWELJvmBYtcFiCpbSWgRWDGJV+r3iot9vIXmKqrKu6Y2lo6fd/RsvRWyQrC4dJuLR3xNxlMcEEAAksE+lypsyQt4YcQ0DJxt6I6LYAOmNJ4IB2Hu+MSsC9m7XNFiN3Nax9jjFubSN4/AcspxA32ELYE5e9Qms33soMW9a2Wsp9MH2Z14AqB2ptnKWaD0658D8+SSMP1mOkhSv4HspdADRTuu9G0w+QoydUjqB9cfQu2740A3sJ0tfqn5SjmrN9YJkjR1KB0rsk+O6DlE3pWKcjo9eCSvYLmp+v9xHdP8PoDq3Vi/fSLRkX7NLjeQaAf/y3+wx3VxyMQgAAEihCw+A+LZDQlYp8M7pu8FxSVpCDQjMC5nSpsIa6oSP7W85xsgj0GOUm5Z4t89u/bt28uQS4gAAEIQOCUBOzTg6Xi21d0LaVQJLzIqke7d6yIzCQCAQiclUCwXGN18cRZOVCuqxHYtPyxk/FDZh1dsMiZxHg8n4DRE7W6hTiIYPzAf778iRSMRVMKxp1Riby41Z7AponnOT4z0R4yOV6BQHoZ/RUIUEYLgZcvXxqtLn4wC89B4xh1QKXzl+D3U1j7hNFe0n5KhyTnI2BpR+f7emna4WlvxSfTB8tOThW5tu3SLi9twrl165bWpjO9qqdjnbR945KeTW7MetDsKafNSNoE2XM5TUzhOrCxy+DocNrVfd1GC+lXCt5Cn0Z87S811Ejj7t27cZwpRHX0/Plz9Q5//vmntnzrwRcvXqgzUlPyK07XClG4fMVywCqm4svI6FmlsJT4geFn1fwDkR6etbHVB283YrGDCM1efxjll8C844hrbaAQKnqgyupW1E78t/aZqWXu0552esrgy2Mvqf8U1xCAAATqEWj8wneTU8huXevxIWUINCBwbqfKfzcgeM0s5CYLPA77OMgpUMnXpk8MBrsXtkooh2CDr6JulYr4EIAABCBQkIAWC+rUkZwEO5kz5IuhV2uVeuQcvDwLAQgMRyA+fOB8awSHqxQEbkNA3ajevhhXAp1jsnnBIrfRJXJJEJCXRgu5Voe+ipA+FyLwaDVbQ7NUtPfv368WanpWzq7Eeril9HsIV424V+xakKe1dz1I1UwG1ZpFdSd5pAw4JJtVDRmNRaDxR6nHgoO0PgG99ZTVXVUYdUxar/bmzRv/Wa7PQWBTT6oNJ105RSXPqva6aurhJDQnDBeXJWCZy2xapzUESX/HUSxw42VwsQBHhVjcYuqja1tdvfWbDKn6eo0Krjb9bFb7lupusFTdIsaIL0DTgwG1o2YVPUpG0oQi50zsK6/cPnI2pj9RZOku/dzxFvo0Zq/9BYH2kYZmCvo7UFtmy7I78HyavxvFOR6UKJoBJAAAIABJREFUclp8yLInHb7+wGqdQwlXS0FFryIigpFAD/5bWV2jtIqG/9DOipgQgAAEVgmknR6rj2+NwNq2rcSIfwUC53aqcApxLR0usrxSjg8t0agkYr6EW324lQpCshCAAAQgUI/AND3ITL/ICcCZMuT3Wfn9ZmYReBwCEDgHgWBTlgrFcpZz1CylsBCwd6ZuH50l2Z7jXLDIPVfHRWTTGRGWksb9kXvq06dP/jsJbcqtvXzZZb10kZA2eMT+fffgwcN/ygEt4ae/zK84HV6WfQJI04wP6jMTxphEg8DVCFx2N87VKjq/vOrZ/W8nJxJ8+/at8eS6RCLc6pOAfarSW89rd/PaRxd91hFSnYOA0YpuWpg7BJn0ViV/yjlEcUoJadnMWXtPqXTSN6R37twpVTrSCQj4nINb7me6pbhoORc9aF2O/EvPpvHyziXmZtGE+KmCIdqSmrZvW+ezeAvTtRN8zviy3zI+n+an6/0Kd8d9/YHVuoJ+qoxU9EUqukExO/Hf4j9sUNdkAQEIQCAmsHWCHKewNcRu8E+znG8rIuJfisDpnSpsIa6iz/ouexETaVzGsa8M+vZ2+gPAq8ke7mtLS6jPeskNrXeu+tPXc4PGnH6WuxCAAAQg4AjYpwfukeAi/R43iFzpZ36/nP40ciWxSRYCEDgZAX160/9C1VS6BuuEToaR4oxLwP7p+s4nm/YquGCR7XCIWYmA8fgg9UfqlWZlCJY45E8HZnOxB+qDRMbBvNxccgHZUyZmVwTsmmbUh65KhzAQaEOgB/dLm5KSSz4BvR4yGt70Qv98SUjhKAJGBZB4vdkW+2zRXsajaoF8r0DAsgn/lFvd0oXqzbC0UUXNbS17p2v3vMGU/7KbyhpUukXPG/C39Ju1ta4B7SCLtAkKIl/kp0UTaqNIb/yzWEgnId5Ch2LpIngXedkPRpxM85eq+1Lhg77+wGpdREup6ItUdLNi9uC/tfvWLNOfZuiUkX0MYC9jS/nJCwIQuDiB9kaVtW0XVzmKHxA4vVOFLcRBjRf4qU+36syQ/ITevXtXe+Fjppxasbe03jS/+JkpyGekM1vUgCWk/vQy7PHjx9ranZksj0MAAhC4IAFNDzI/OSE7fDi3zGlVD2evHc4QASAAgXwCwQqtKcHaY/58sUkBAgUJGI+BUsfd4WRTIuld3d27d+3OU6G7YJELKgxJ7SNgfNk52ytpiYP/VlVrLqX2+8Qo9VTgnE0k23jN66aljQmxuTURkHU1rvG1bMOAKgRqE+hz9W0P7pfa5Em/IAF9g9VieNXfbRr9FpSQpKoSkC/CogCSwR8cVhXJmLhxJCCH9uHjWGOJiHZuApbeucEewvaQ04Vqf5JGewJxjsa5be2Jrf8Je5lKTcRiUQnJJ2B0bNbmbzwIfbgecxUvn22NdVj+djn94vCWIdK0xPhzU9dgtKgqXW2jGgDsx1sYjJk34Q0KNfTPk2n+0HVRUPgRX39gtQoqQM9JUdE9186gsh3uv8V/OKjmIDYEIGAnwAtfx4q1bQ4FFxA4vVOFLcSFlVze6iKnFMrfYfxwWk4BXr58mbkrzH/JlCNJ2Wfl+55dCJu5ZbqskKQGAQgMTSDTeA5X9kz72cM6s0wZMgkMV+MIDAEIVCIQj1Gv1qFUAkuyAxGwd6kdTjYlvEYUWnSid8CaTRuxX7DIRjJEq0fAuIbm9evXsQxBV2VMKk6nYIh9JF/EI2eX/LJr7+yItsZMH0fjUtM2jNXlwi4yFxCoRKDDYbzahUYplcpLsmcl8OXLF0vRNPr99OmTJSZxxiJgHOnZB2Ntim+Ux1i6NjKTy5UJBGtNZlGccqtbYpOYIGiH1QWH9BbzpUHm7du3Z/WkSODXr1/97W2NJ9FFijBKIhaPQbqZFCmpRevSG/6LiFE8kdWJT9V2VLw4zRK06ENtYRIbejet27aXpbGhs7T92pCn9IOPmPjGv40A/eRi15Z6MpfS/HoSjpWyca7X1esPux5e1mqNpYRL0lLRS2QIzyFwuP/WaHXt+p9Dw/6sUR5j6ez5EhMCEBiOAC98XZWxts2h4AICp3eqsIW4sJJrJr/qsF7NUm56fUBoNVqRCHaLP5tdsLR0Nk77wLdv3y5lesH3kUsoCIfAEAQyB+j5L2mW3qZseok1BOq0kJkeE6NfJi1Dzl3jZ7aXstBLHc4IXYJDOAQgYCegJdfxTOGUawTtTIh5QQLqUhOrJXwg9k81+09Vvfbnv3FzXsr6gkVeQkF4MwLSOssCUE12tHo4kMrXc93KnAgEie/7aVlzP6VsNC/7xIifstuB+FlCZgnoc4pGJ8Dhc8xZ+Qm8FIEO/UJ2a3mpmqKwaQI6+O7du3fpONNdvfm64LuVoMjGTsrCs5M4xq8Ma9B4+Jl1jpjcvEseexdnush8+xmkxk8I7CYQrDWZTccyfZt9sOfA1bNVLzifssxias9qg0UUPUz5e1bjHNksvVUnW4hra10OxqVn0wbklEZ1CcWm8B787Ql92zTYts9/EzluomeMnFZOYyI1otmJ1cj92DTPpPnHkuwn9xFff9jbIFarH03bIQkVvQMaj6wSONx/i/9wtY6I0DOB03v4e4Y/imy88HU1xdo2h4ILCAQE7OP84MFuf7KFuGTVPH361PLuJ52lHKMtT1vSm6FNrthAeL347GfpwCSbxnzBglcns0rKB0cdDS4gMASBDgfoE7ccyzkE+UBIGU/jeVDBg+5nvDnB3WpwkdmxZpa9QQHJAgIQGILA7OrVBuuEhoCDkJciYOxYNbkOHPrHUgoOXtu0//+CRT62sshdBIzrgIPVw9Jzf5HrkydPDveiyOnki5Su3MbSdrsoME2p87uz46VY5nwHbJwmIRDYRKBDv5Blh9KmMhL5IgT0+Qb1+JbCNl7GuiSSpfXlf1ZyNvduPdWz0hoDjT1vD8vupxIZ3byagjUeGRqBE+1qBIzv0Dd5GAZimHZ7dr7sRh8s0Dpprf3Qny7yP/5u/NBt1d5WCunPpFRBWho4kEaNJaplNJJuI0XK69f4UoJVtW4p08zwtAFpADZT/qMe78Hfnqgd+2Abb+GqCsUvVizWYDXZQSOcRvMH5V9J7LFef2C1KqlBb8lS0b3VyJnkOdx/i//wTOrUQ1nw8PdQC8jgCFgU0kVuc3HgC1/WtrWpYnLpnMAVnCpsIS6mhHqBlP8SXV2RvFer3+UtJvTf/qaX6Esbbo25BOtNjU/Vi5aYsYz4/qMeKFKGwBAEMhf62Neaz9KIxwEumv0llntk9Is3b97kzJfyu8gcgDk9nZZRPnr0KCd3nu2BgBboaEuMFvpoN7t89z2IhAxXIyD1m91oxBfxr6YJlFcE1LEaNd+4OrwN1devX/sZbZpdXrDIPiuuDyGg18mWfIMVVMGwOeFgsSReJI59TpczW9khqmaLdtl2pH/ZR4zLv/rpIFCDy+pqh36hKy8Ivqweliq4BgCWblSrFuQeLJXp7nRatr5g84+F0u5yHfXgcD2v0cncwzj2qDol364IWNZ7ybZkvgjrqsi+MIl9Yoo26yn1Hz/qWu8RtFRD+7q1BEI2R3+6uLm5UTXl9IPGKUzV/eTBlN+4KLBsRfCmxudZe2hh3Lg+4jvQtAGp2o78GhzxOrAD7YuQUPt0r+GLanfFJLLzEyx13bO3UNCMNqEUja7SOYfmd4X0cGHGev2B1TpcYdoIQEW34XzZXI713+I/vKziVSo4Hv5KYEl2H4GWCmmU8MAXvqxtM9YR0a5G4HxOFbYQF9Bh+QH1iVa9QMpPS3a//ddetfl50+rnoJian/SzFUeSJHx/LBoI6o6fEBiCQONXOz6TxAtI+0ssP8HRrxMGdrVoOc+uJp6OoPdhdl9tnNSBksfCELKVgAZpOiJAi3u0YuDZs2da6PP48eN79+5pDVD+uQFbhSH+lQlIFZcGoixnubJiXLnsxnWT/XyvSjNNf+GvhoJbZ+4XLPKVNbyTshtf6LrhrvTcfxuxQ89rFDzYupPIovEczWeVkIpbWwlo6B58smE2BU3xgsPhZ6M1CEz4DRrkThYHEjjQWzVbas04sEuzZAi0EDDaXiWlie3h684trS/HE+gTC9LpcCmJL+2+a2PtazbUw3tAqZ+l59VYQuXaB4SnIFCWQPqczCmvE/sG09+P890sZbHnpKZVE3qPMGtq1CmoHzTuV4llMK4kqTex1XDR97Mpo91liUu3GqJORGxv3bp1nTc1lmGDJc4q20QEywQh3U4TiR97K21ABi1UG6TODdgmuziXhNpbxvlTgngLY7BByOxg2OJwC9I5zc9zaP5pqqNUQQZ6/YHVKlXpnadDRXdeQaOLZ/TgqZg1/LfG3PEfjq5mzeS3jPwDz/xu2YJ0EvOR3Vnw4OgELArZsoyHv/BlbVvL6iavPglcwanCFuJc3dMba71iSTupjXnoPeLWVcjGlFejvXv3bjVOIoL/wikRrcEtvdVbykXVdBTeJZEIhwAELARy3pfPvua3ZDrFSSzvyJHKLkBvMfWCP+e161E7Npe27VnwsuDMQqnbONpUINePRimBP0gCyzhoO7E2Evew/LFbgAhWkIDGqLEeTulfs0MpyJakBiUgC2x5uy9zrdPjeyhjMJywCB+IfcEiBwT42Z6A8UAht3osWEq1Q89rlHGpA62R16Y0LStxNyVIZEdA3wCyDJACjXWPt7wwbmRqKRJ5NSNg0dKWFqyHFtEMPhnVIKBNRMbvzCZewdQQLE7T0vrsqzbj9P2QwLdsydp/fJTrgXpeN3BNsFU1qUSJCNyCQEsClvUDOe9cWpZlR17pniWwsTvSL/6IFhKsbvTVoGuHq0qvISzl1ZrF2fVJRUoazPEtFrVIvkpEZlnfdZ1lKyxXflNTe5WqZdFnup2W0oHi6aQb1Ik/zZBPUuiO/SRQYqBuPxC75Vx7E/OuvIXx5EV2+Nja3wSzbORzaH5ZJidIbaDXH1itE+ibpQhUtIUScXIIHOu/xX+YU3c8GxCIR6pBBP1MTBziyImQYPJoyTqRGrdOScCiFS17+cNf+LK27ZR6TqG2Eogtw8mcKmwh3qoS/ye+dkPJAV2kb/jy5cuBG1xl8S2vEP5P4b0f6rF6cDVqmpR4F9vyTZjHhksIQCCXQM57vmASuFWUxGueAy321lKUjZ/TWQR7b8oKtpSauqdEPS49NYVr7Q4LztKIer775s2b1VWtMhFaudLDGKZnksiWT0DauGSIqi4Ly5ecFCBQlYAmaJZ1clpHWFUMS+Ja6BkscwyWXVoSUZwLFtlIhmiVCMjVY1mMLqfWtAA6eBuxT8+Ll8ViKKZMi3jn7PLnzIzsuVw2puVbhxpfHf49IJyNl1VRFTzHW1WDW2DDa2RBmqcnYLG9giBfSstDC2PsltaXeE8UJ5gICb4veWKHsGVgo4/06fv3CVy1byn3YF42m6NRk2efJRACxQkEZmQ2fYtZm32w/8B00TLf3xUvfnqZgZ/djk+rG4dq8cokP9+ca70E8U2oMtIng3MStD+rjFaJSRmkLSd7U1OvNo3wNV+2jIhG3EKcdgXwzmVVQ451ZSwZ/02qiLdwtZYVYZbS6qtzS8qDxjmB5g9Kvp7YA73+mG2Ps2R4xzGLZZRAKnqUmhpaTqPXq5L/Fv/h0MrTlfBpf9EkqmU+aylU4Jo7sYffQoM4swQsCjn7YKVAoxexUu5Tsqxtq4qXxIcgMDu2P5NThS3EO/VQjmkNJoqsZpaSaZhi/6TiTonXHtP7m5zloYe3Cm3nTnSc8jg3exO2Rpr7EIDANgKb3hjFSaffI8bx/ZCluWimSH4Ww13nfHJC/m7to2tc5N37ltU7L235a1wEsttBQOcP26teLfrYFZA7CsgjAxFIa+PhC4kGIomo5yOgY1Us75n0ikvt6NjiB32KPm2+70yYCxb52IojdxEItHeJiZbzqqH5y1OePHmyT8+XstgdfufOHeOzS2sQjY9viqZN1z6uTc8uRfa/pjzrj1568JThcpNKCVeLVsQxu5rLUgSpgb8Kfyka4WclYFln4Lfrqhy03aKlDaxaFhI/kICcfsZF1XoRc+AQ3TiPLuLq8Z3DxnwPrMGcrGXTLO8HE+/gcnI3PmsZ2aoUh79sNRaHaFcgIENkmTVYPvw0KC5NKtNTm5z3d2WZaGxvN3E73hwZE7fPf7cWPzChxh5/ay5xfL0TNE6a1FhO9qbG4lSxmIiYqjEkqPSlp0bsN/0RWlyuK7/Ej2nMhqhVHmh+l9R+U8XZrWXLmXJv3sLZ+YuAjNjqZzV5a+AJNH9rka8Q39jZHf76A6t1BW1UGanoi1T0scU81n+L//DY2j9T7rMj1biAePhjJoTUIMAL35gqa9tiJoRcjcBsV3UmpwpbiDertMYl+gytzqxL+6aN6eq9oPTJ0gMZE8yJpl24u99TqhQH7tGV5OlVg5a16TnoeBYCEKhHYNMbo1iMHe/yp0QS6y8zRYqFHCtE1l47Z/bJLCd+y7eS6h12K4A6DssL/n0ceKo2AcuqRyeDXlcf/iUUJwwXJyOgFQNp7ertU3Yn409x+ieg1SqWQcUmq1681MEOMS1+zfkkygWLXLxGSHATAQ3d0yu2p9Q0Zg4WEBsX32wSZl/kWc/svqQKPmVc/70pR38NpX2tyaYsxoqszWmr2ivVPfCgqvQwz6ftV64fzvXoBFYd6XKYtyljYMPbZEoupyTw8uVLY8+rIXpLF59P2+iYDY4X8FOwX/uJrDZ5e7J9xrS8H9QQscjKrR0EpG+rAzBpr0qxI3EegUAlAr4NSWShFcCJu6PfShvtImstiiCqOgUOvtiVEHh1BpR4NnFLri3/TZkqpc2iDpnuTWDP96bGOKxK1N3uW5opWzZvDzq8SVtX3rlY1GZT27QkaI/jmyP/qXR/4cfU9YGNK5DE/7k6WPUjG699h9JWb+GS20pVoJcUR43qjQWvFG10za+EZehkR3n9gdUaWs3swlPRdlbEzCFwrP8W/2FO3fGsI2Ac/Kenfi619IWfyKBT4HQBuVuEwKpuXPCFL2vbiqgWiYxL4PROFbYQb1BOOdG0VljzvVK+P52nIfd9VzuU5C7cPaHVewhNUTYALRRVlZLeP6xFVF1BLlRukoHAVQio/RrnjbNELK9IZx9MmHrLaUizaZ4mUIZ3d6UsDa2Kw9HqhHTvkMjx3bt3mgUlInCrZwIajfivVC2iavxz4N4Di4TEGZGA1mY9fvw4LfnugXc62enu1oZgSZM4EChOQIOKVW+slLnN0sa4dHICBEOX/C06FyxyDJaQlgSMm/D9pdvqnjr51J1AaT5o7y7bnIioiYabZu6eFsU64J9WWmnheJxp5yFL60p9sY0a7j9S5FodE2OtIiSHTmR1bXobJfG3B8h6WOxSG8H8ym2fo58715sIGD/GqjoNxsmbcsmJbBwbWDqRtBjq8X3VXW3y6dSGuKvaXx2EHFXvFjfvly9fGnD2taJBdmQxNAF/krVUkFWXyNKDo4SnjWez5XdpXDL4lspKJ5K4m+9KSiS+eitwbcnOG/v61ZRXI+jEv9U4QQR133KqB4Hj/lwdmddrAsb+elXCPuGnuQ1aqMao5deS6Wuc6ZTdrAna6oo0zgimHC/rLUy0BRlbddBtyByiZkuZjq75S+W6eLjROewP9rbanHzCWK18hkOkQEUPUU3nEHJ2QBUXrZL/Fv9hjDoOwX8YM/FDjAYTD78PLecahVyll3Zg6vE2DHt74cvatlXNIcKJCZzeqcIWYpP2yi5rZZi+6qeP0pXqCXTaUocuOQ3O9NkV++rMAJ9eBanPCAKr/tSJ0OkvBaoNH7KxuWqpSRwCVyNgdPvOYtFkct9XVJccLlrSce6vws9ijAP1Fj8xSIrjuxB55xvsAlKlr+7ccyIFF1rPoc4lCOTnQATcjo5NMi81+U2JEBkCjoCGxBYrdPgywVJTG1fw1Qt/f9RqZCKkCbSvvrQ8u+9qtLa6Tl22/ZDps0ahPme12SKDhAsWeZ96+PD3pVDpqW4Fmy3vjsmU5Xjw2bwqBdrnHW1GdP4OFn17aLXU6bWt7nFfr3b75abU/KRc+iNeaCv76mp7TTDb+/3UJW2ddOzzS4xYa21k7mRIabFODZZl+9sD1GRWh1Wqo04ABtrS3nYNyqG22LK9Ft1W9ckCFxkbB5pg+Wn5vGP+AqPA1FsytQifE6d2M5HTe3U0JbDtT/pVjqsVKsn7cdrXrqlYi2pbhjhHQiwE/HNOluKvLlBbenCU8LTz04KoQUlXLUwgg2W45R7R3MHfsuLCZy9qWA+NFf1k9fVkrQaZzb144GqfMptjeuHH7CPdBq6OqYzugq0F1AjNmPKqhFuzbhM/3ab6+SheGxq7c/EnkrsT2fqg1t35Fsk9vsN7adfefbbIyWa86NBbKGufoCQrIR3Q+FleNa36kO9CnqsrOK9G13yjQl4q2g4Dcsjrj0R7DOrrslYr4DDbXwRxOvxJRXdYKTVEWtXP2l6aY/23+A9LKdWqIpXKyKVTWzNdRpYLi7N9q7smzveCHv4YgjHk4gpp6cGv+cJXzXDVEXqy5XxBk2nfNAIBjv3ZbfEbCHZ6pwpbiFONSxZfq/815tYLvGAwkXps7Z4WAuqVWOOttmtC/ed+5i5ivddps3BE/mVNSBLHhKpIQn2mT9X+p5K4gsDFCGjH6epINIFkdc1x/GziFNMdqcXpnyNEBja9/mOpmOpSq/YUer+ljtv4gjwQUi8M2i9AD2TgZw4B1f6+qi840suR/yLP7qijrlyZ6WrSDELHmBuXOp1+mWCaFXczCVjaRQOnSWYp9Pg0A10d7Glth+aA+dnZU9Cc3e8dJGH+W4op9wsWOcZuUU6LkscpZ4Z0K9jucslzYnnn4ad/yFIqX4Dg2r4MyG+zQSKlfmr9tzMFEkx4V7f7WpbFB4PYzBGCpe1YVL0UtJx0NDtbVQB90LBlB6HB3o42smMAnMNt6GcHUmDL99GcxahUKRquOO2SOTI6W9wjlaQi2RwCliaQk77lWftqWr2dOeQ9l8UOp/eWWDj4y3bVvtTpW57aHaeTrlkODb/gs8XRBomWPa/y8rdkzIokj73FJs8+SyAE6hGwGKKtk7V60lZKWVYlkbIFUeLxUre2imHphpxsgZc4PbspPkjTfMofjkrfmllLzZv2dW2qjpa9jKupGherDdziLtgqmLwW6fUzfoLpFurH7Oo60VL2vbbuqnTNhFFba/9CfHaVhbzuOyRJm1Mf45W9hauU1JrkVdMHke/du6cjVfR3y/yndxz+n6ZLWlopq6KORq4JzRP1GSBZJJn0rnYmj675vm5zPREY5fXHant0FXplq+Ug6MLiH9s32vRzKX5NRRdH2meCFv2sLfmx/lv8h7Xr9wrpW1wrW901MTff0X0dD3/MgZBVAhZ3me9hW01wR4Q+X/hq0ifn1aWW8wV1Z+n0OxyUBqWY/WkR21L82cRzAi2C5aRvf3Z1bD+2U+XPon//+te/7GTTMfWVkaKibUjsy5cvqvXVJYBp+Zfuavi+QZTjoqrZ53jY9ayUoZL4km21WYq/alAxK8mgZC0fwllSg3pSLaWcI21VjEsCKzzztZmUJJF48VuZ1u8Qi7fbymlEWBzgaoKWw52WWpzCN6lxQvcEbVXUghGGqKPVV+BL9aKeYlO9GMFaJi1LIunNpTGXgtES+rYkpx+OrQvqIodnkBQ/6xGYXSXgK3Z8rZqtJ0/BlO2e+qmMBbMOkjKOTBr3axLS2KEfYpADhv3/XHXSSc0adxM50CwGXEWuN80MhPdfJ0wNVo6CIE7mzwsW2ScWm/o45BD/SSxGHHKIYD69rdexPseFciGHTE5XS2T3UFWtHc1ffNs7TWdWe3/NmFYLKAvjqkAXmSMfX0g/Wf96oA5C9FZnnSpyjdllXHGBDvhI09caAsWpETJLwNLe+7FUqx7XqqIGY/5prLIqknS18SwgkHOpsTSWSurX59zE4gycbTtlA5eqaTb8EBNnsRU5ggV6W3WAMdXdLNsgMKdEmzRk1W/TbGpm6Xkb1I6jFyhGUEHuJwbNEbvyhbTXqUTiQkp1ekppi91D8S3DJ78S7Q6iwJwKhcqb7usLAglcAc0mTVMRLF4vn6p/3dKwFwQ+m9TqZLasEQh8Cz7V+HpSyFmxew5M98VnUp78WogrPQ7JdEBtEnLJLOwe4qb7F7+wVRUjGK/qp7AoR1+A+LqZtzDd6cSCVQpRH6T6EhaZqQnRJuXZFNlShKE1fxONi0QOxjxpHajqqUsDx2ql+QR3ZTfSVam7fb7joKKDqjzlT0v32qDgq23Ej7B7xJUoSDDh9bObrvEfxkz8EPyHFoOZo7rB5LHqpGBqKX79Ll3nlCjRHhO3Ag5LgqGQq+7BqsPIoJp6e+G7NJ331amZzZe2x+N/u7c20Vhmb407KJ0tjh/oV9/SdQPL6Ys0XS8J44c3s6WWUZ8vWKVr6WFxp8rfYvQ5IYEVywFR1dq6Mso5JZllOzSiVY5Va1qJt/RDuTLmXGiynVOJsh1l3X9KzShSg95odcSQQJdTKfuezZG2bCXa5bcMOxKQG7uKMq1fG4sXwN9t8dS+gqTa/LTMG5dUQoU1arKqMjHsazbymJCOUkdGyxzXjlAXRKoqVr8T52IM0dSijSYHuWDrAiCZPzWoM9Z4HC0zax63E9hh3OpN9e1iJ2JO9ifRfcT6phD1a4k0M2/F7pJZGRRo7B8z5XGPG7uMxgM5J95AF6q4pTr1w9XcBiqUxYaroWm0VrtQcQuq5Be7YJGnujPOnixLqcoqQ7eC5RfT3kn16bnaNGau17X5c1I3kbHItlqDQf+4Gj8R4ZQdhMq7uvC6QZcntsE4ViqxKtjUL1cd+CX0YcRb/khm6Vo2rZOiWTqONkbJuRaNTuAGAypXR/HIaqlm67FywvgXge1dkqrl3MRowxt01n6Xt0TGD3e5aMvTAAAgAElEQVTdok+46rVFr3K6hqAp1W4yFmMi4C21cXUVoPDWbrNKP+h5fa2brivN1Ja016J4k2C14QQSdmjQAgkv+NMyTZC2XIFM2p704PUNbH5savwQu6citu1TD65O008wuC4FJPY4NRg/+PocCxCUNPEzpwf3ZejhepVDwUFUrHIJyLrVuA8tVR3pFtRYz0sVqlI6aQWY7mpy3WzQMus/yWnvxq52Kmm9YvpTJ9eiLbKt1nswwFuNPxvBPny1KEypOKp3maBKkyyLkENr/mxFEzjE6w+LZXAKfFmrNSmziu9QJC5yOpF6rYaKrse2k5SN+ilNqC2wPwhJtBR3yw1UCgqWnu8ra7XTegZtKojSVy6umLMXjec+9gFYbThBXQfDy1lWCmzmgraAyjH1gben0uDTQTZOyZvhdYJZOE/KcHGFtNRgPUS+SZfqTtUX6PBSm62t25Mwqw4uiacxeQNhYpWuZ+RV40vY/fAcS+WaauMLi8KrjHZPeCn5jYI1s6WxvvlVf9S1VC7fqXJLdRYX4OXLl/uOgVZr+fz5c5zgjhAVb9aHuCMp98jUmFU0XehfnR/tblW9kFnUcPn58+dVc6mU+Pv3729ubnYnrrKroerv7t27uxPRg1+/fv3w4YNRu6Q8mobdvn17X45//PGHpc1Lnu/fv+/LQvqw6sBSKR49erSa/ljSuuJ8+vRptXOdTnh3j2y90KBKirf61LNnz1ZVZSxpVeQfP378/vvvq2V/9erVPlM/2bR0+haw6RTiuyrXvXv34nBjiFTi27dv6cjK4uHDh0tY1CvJFqVTMN49Xx3ldBYyd7KKT58+NdKLo8kSyiYrkaW6ix/xQ6TSajIPHjzwA4tcj2U9xpJ2qYLUzNWKl+4mwqUGUqREBG6VIqCJxtu3b7empj5ddmbrU7XjS2dkPWR/LN1uLIx8PWp3cXiREBlV48hZrwpazlM07jLaao0VVwdpRVgNmoi955UjzzKt6ISDzLhGXGklqddxTxDevHmjcbIPpOAg0E92ur5gkVXwGHJMZgppbAq6FWyJjz3c2P9qZK6pij3ZljHVW6nPteRYqc3KlroeP8hitXdb7W39FDKHPWftIFT1fhXMaoJm/aqjSuMHNY3Hjx/7zmT1R/qp+jIOusbqkWcJNwjU8FgOJUtGct7muBEsWRjjrA685ayQETamZo/mtwjfeq/KM2VRdTISlMIokp5atZZBypk/fdubTqrZgMRowzN7inRhp7t2OC61BlK5vKYLufJWX9DssxWy+b4XukF7MQ7VGjuvVhVS8uhNXOa7v6Ba3c+453W33EUlA+vSjy8waDETQpYIWGaXwbRiKanRw9Me+/YNOeZpqazpqU12T+bRnz5oWY8ymtIJbvkiFelP40F141GWSpSud7/Is9daLlapf5nNrmpgesTij+RzxLA4GIP0B52ipvvi2cVvQcGv8/PWrVuWwlpWUFjSScdZcutlNvalZGNhKvW5/sQ8yGJ1SrVqmf0UcnoHX8iYzLEhsoEqmv5U2FKSXEHzS7E6UzrGOXWpbnc3OqyWEd2qO8Kl0+d4hop2FXTKC6N+qndTzKoE/KGCMaMaUq0C2TSPNhbERcN/6FBYLuw60+yFSHq+PBUKD7+lchNx0pNo/8HVGYofOf+6Q4VcZVXJjelP2fzx6qo8Uy00eIE1ZWRxPcnma7VGjXX4kwyxFzeYiedrpp/Cah/nIvc5KHXixRcxyTjOFNKsR5iyM87spGnNlvr7LXSJ0lHhWU6V2W3fIntUYU6Wr0iqz5iFPFCg/LZyHGdWjVIQik0fWFK+Gv+pe9uUtfqDTLYy5ZtyrBRZBbcUREgrCbApWaO0rkT5GrVJvERki06OJa0gazSfKHKbWxawTh/sF7IJOfLLJiuFpez0/j6RuJ7VYGjp2a3hp6wjGW2NSBIM07dEWL4qWWA7Z8VUhcrsp1NO35X5sue4taLHsh5jSZuoi3SNL93NHz8kROLWREBWYuu4zq+vhAFvSVgWQ5ZKXUZ+k6k3Tdg0mpX5VdW0YSg779dp+nrr8LJNETrJRVWmiksDdHcVs9LArBINY+kq2YTYTKmxVyqpS/ZqRVZ5nX6uXrQ0Bd0K5lQl50L91yptRdA8JSeX2s/aO1/1OAWFET0/a9nVYAaxOr+LH/HF05DAr50co220J1N2w3UQghZbaR+drjUnDWrHR737WpUiXH5e+inaFpH8pyp1XrvL1duDqrtNXgUNensogsT2azm+TluAfUUI2oJvN4JbsTwuRJOafblveoq5iR3XJhvuV7o9C2PM1X7NaVFwoe6yqmCB/MorECD+KasSPGX56ff7SnMy+JYH98VR+rHkSyFtWq4riKUJ17DGSjPoeWMg7QeuFhpOTjdUcDDrXeBsqcc2J2VLj1zPN5gjeY1nXdOIL3pwy2uUHgs2G2K3eIECqGfxwSbsiayHH3PHddyPN+47JplXB8mzhF3gmaZOieqeymvXqyV9WM3CgfUvllLrPDwxZ+zBnnRFz6/u9LVsVA1fiqMROL6cMEWGc8HQ3SUeX1zWW6jKXR1ax7gah6irKqWEdsmH1nzXvriYCBgHHkXMTiZzrNYqwE3+Mdm3lp6oVeFdBCraoTjZxSb9rKqc8bzP2ANKOYsLZpmP5M96Yl1SmquDnPaW30LDVZbkr+15dtz69B/i4XcVVOkChdwEdnVIqTZbatriBAtciL6JDm450xFfNHP9GfvBSm69GIg6NUey+IWxsFN1dDsoncWiosVatBQi7LOJ1AjcJFgztVerXx1vLNFrFr7DqfK32Srsv6jNmO7OSAybaedsJRYPXHLs7kAkz75sivgoTQ3T1VvoTxf6qUCNVu0T6SB3pZBf8E3DpkCAgj+NZtcyjC4o1VJSRmld7eyu4iUBdof7Qy4nXnAxlrQSfrebYDfG+EEL2ICz8Wd+6WSfpbHO/uhCP+MiBCGyDEYJLdHySxGIt+NnpTqSGd8hTPCI6kgvel03IVyum1B9qZvQ3fyxilJQspb62h1nLOsxlrSJSpF6BBpl+Sk1S6TJrU0ENHHSnyZ1sjNT41WzTSzssFTQFEeVq5qSQVbKSl+5bBLMEvkv2UP53QA13/L4hS3bs0ylE5YddljlEtgaPB1zFXZH25Ta1BbMSTjKhapJTHaoovirPVat5YIMJadFYTSEK1iiWbDqHAtmkUB0kSKrmBrL+ZbQcq1aqGEw/eroVjBfyPxrS7PKz6VqCqopuwFUh1hEGKmfn6mu1dvGKftxZhVb/OOnFKJRjR9fo6bZaKuBgjNrx/zEZ6/H6iDEYdWMqC7KznbjHH01sPgTfPIa3ijBshKuqkf/ETIVeLZVtiy1Wp9fy/G19KSUPGIV2HPl7ie+SSen8XYlgMxN/HpJX+9rAjImxetOksRGL1bpdMjUs6SLXOquZf67tW8N0izYfuNS7wMuwrWHx76oUrNVl85WyH768XVQBbG+Fe/rYxmCEAxaAISfFgKrDUe63bItW2SuFycxPlGLrpevPeXY1AQhqlD7GF5W0X9cZZTBD4RJMMmZzMYmNCe1QOatP3NeOR0o9tZiWuIHKuGrh66lXZZEluKsTkaC7Kafqp2lBHsOV1OaLc4UGMyMei5IG9kSrOJb0sPik4upmLFdmnIv1cylFTKzcYlmQ0plOoq30GmaujA7pVl0bQKLVNAmUcfVfFe5XDgCgbtsVhNc5AMvsFoJ+IKj3nyHvZo8UXo8kXjjW1R0Y+ANstunn9fx3+I/lBLiP9zXEpfmC35XvtX5HKR5TQ8/CrlPIVd9LAXVST1LMIIN3BoJ56HfQKZrTW30eKV5vQ8zFjsWRiESXjH9B3OuZ4eI9Zbz7ev0VeoOB6UBdhVtx1vgbtfsCXibNyyndKrcknLErdd+QHz8LCFqKq9evdIJ8udD8ePHDxXt8+fPHRZN/Z/WxD948CBftq9fvz5+/Dg/ncwU1IN++vRpNZFv3749fPhwNVrtCEZpnRiqqe/fv7ufB17Isq+qzVjSCub79+9vbm4OpKqsLWB3S6im8ezZs92P73hQw6aXL1/ueHDpkXPXkToLaeDvv/++VPwewuUsUI+mAU9VYcayHmNJm6i4ff24Jki19SEh87i3bt26Na7wh0sux83du3c3ifHHH398+PBB6jo99e9//3u6UMjPv/5cyKZkXWSNqPWnN3N37txRoP+KTiGJrlAjUg3FXTpOjEmw/FGfJNGIdxLMl0o5yh3w6NEjl/UJLt68eeOqWMWZYCpEF1MtZ5ZRAFXLqlD9q6Qcz6nSp8QTdZ2Z+6bHhUKddfoRya9x2vPnz9PR0nelwHrrECvq1jlOOhfL3RMUuaoCy9niVFc8nfbqetUUdCuYRTFKxVkdI6khaJ5SKrtK6agrVI8ge2hJf/LR54zxZA/fvn3r57U01bXMUqXD6sd9F0QwMZRWq2hLAldVY5VRuY/SQUiZ5RNw4w2/gtx1kVm8OghlFOibKOlVhBvFyQOc4ylVaiLv98IaUy3pgCvdiBfSdp+kqz4FTn+ZhbIosKxcPbYajaiBJ0pRxMbGyh+r+m6dnPrZSSH171QWmdyl1xzMTdRyHagJV2JAUs+GT8o/GXCJ4YskCS0De/nxpL1qlerj4iFxQqtXb0mqSa+cYDV8cZoPrjoh45ayJHzcNQuLs/lLTyXC/ap3pm+a3yllF5JIIXFLhPU3VfrUlUzXyjTx1L5bq1ZOWUuRliyGMVPxl5KkseQP8GJhMGibDFoMkJBZAhav6ewijdnURg8MrGtQnB0+0iCF/J/x1M+lKfumgZzdtMaDsaVZpPoXjYRdRv7F0iN+nOB6dvKiF2F2yYME839apslLubR3yi1JUio8Ud3KYt9kYfZtrCpdU9Ql1XLFOVY3nBhbL9JK1YMx2VqiqvETPZHGkNKBeD2JfdhskVwqKqfK7BSjrAZe2VtoqYgpjroJDaTTI217avViSjkzF/5dR/Pr1cKgKQ/0+uPKVst3kkjTJqN01pfgV67oQc1IPf3UpPL/c+H9tUJDcCb33UTpZP5b/Ic5yj8pidTDd/Na9ETDvNEXa+Hhn8yCX/Wrzhwc2vUc2qumbJ8PJ7APXb3wDWSz/JSKDr2cr16nP9Gbun5pqWy7QlzXPzXzKY7lBa6lLoI4VYtWas2ec00M9Lb0hE6VYH/59NMpa6BY/EwTUMfQ4BMOs1XWMlBl1GubNIqWd6Wuwbc3MmloIWBL+ZfyEmRLQfQScSmFluFGaV2J1JG0FC+RlwA6qZYuxpJWpVCLSBS5zS0L2CXglnCl36yr0tsyi0ib4lykjvppO77aq7PW0HNTfe2O3A8BS5McS9p0pWwtS41mnpbwNHf9xsX1VgI71EDj8K25lIqvbjchsBpRqYy2prN1FJooRSe3mo1wEqibdZSrzNV/TQ61hLS6pTgaXO0QW08tdRlaxrQqXo0Ioxc5XVP17q7WV72s0ymvClZDixJppi2MZcSYSLzZLTV2u1dK9kHvTXfIJvsQ2B/RSyPSRCOtD9NdpaMVe7PGJy1quvosWefH2WFpd8C3PCJJhDFdot21LwFU17NqFg88ZqOlBUvfPatveVbn0yiK363NdlUZBGG3DLOmb7aXWRVjE9hY510LZW4Sk0zgOsqGW+y2v8AoLlTZkHRP6rRr64XFwqibXk027srzP19dFqAxNUu9r9KII0hVVjVZETSIip9Nh0jgeOgVF3Zf4umsp7sYtJh2wqBZkBJH5i6mGoTIdl0HVLqV9eCclyGKTZxC0nO0oAZV78EsUpWe6EqEJc500hOF2ztNCR93YUpnh0EOSpT/MwYSNISln3owP/euUpjVMb/4lrGKX6JZh7wqXRn5yS5dJzTTz6W361lVn8qoVtObtIfLs1T7YiU9kXhSg9gK5fhSXJFl3xKVVcPsq0T2ufDuMsZD1lVzneDgV5DS2ectdMwtF6JkmTr5gh11naMkSzKfUvMt9X6pOLFN8/XBPrhqAO2yVitdR3591bueOsEGtawsLlvRbfAWz+Uo/bTo5ED+W/yHNcyXlDOh8LNzwxpixGkW9B9ahqmWWXM8/M6f/MYFbxCyahnSrraqEl5BIVdnl9JYVUGiYSZuzQ4Pjn3hm5A2cWvWERrrnibgk7cqkdTsLT21ZBlmcc0mshR4VKfv81lt5kvCp8P9LFper1ZKS2FcXmUhK7UlnXQ5dnJhcar8bVaTemgbnUBcFUOsNOzIH2fMVkTPgWm37yq3IhEEX0anbAsXc9VmEfEyEzGOsNUNZ2ZU5HGjtE6l+zGjFi/hWNIKsgZPRao1JxELWKcPuy/iWV+OzLPPblofYC/IdepIFnV1TjVLvnjg1GXsnrzZK9ePOZb1GEtan3N8rbGBfTSrl7JxCoQYCRRvqtdJcN8qKJyAsYZsHYUadfvAaHbzFdMoFVJ8hpXJ0/7aQ/qgUVa6u9ddxUmMT1QFh0/wxy1yKSXcmk6f7kiVYlWwzNax9fGEau3rmLYKUDD+pimVfWmgTIRqLTbFSsFiG3NG1Ktzz1iqrS0lP74FQsFaXk3KshZBdSdtMUquaIq8tDlZt2KREh3KPuDpXiwWYJSQnNaxj2T8VAO2MiBxvkGIdGbTSEMetlk1m1VI6cNs5EAG+0+ltqRj4mlPp2xM2cMlqRSe6OzKihGnlsB1lA23WD/Z0rgslULqeYyXTLdfENXCUo+gcPUXfmRdFxnIBWm2+Wmp90QjSt+yGDoVUzUiqmnDq7uKY7RaehFQr1wYtFgzEwYtrSHcnQhIt2OqQYi0+lK4YjPrgHTin1cn5URyF+o7NLRYrSkZqFnzuNrxyf4kyKxmvTRQlNibBpyrBdwdYbeBVRF2Z9rtg+nqltZp0mTRGSmb+DgtnS5cpRuHdt1SSguWaC9FRm7p3Ie7GyiJ+ylVdGVZUkuhlgnyY7pHEhcyhtLAxMjcKWoikZxblv7XcVAZJa0lO3GYbXdKwTJAzfGHGCW0lEKiik+OMA5dm4vdjXpJPF+fT6b5FgW4SJyER0gNtkMIF7Ra8Rhmqc3WC7eY7rLacsGKLguwWWpH6adFJ42D/CINZ3VKYqkR9eMWYfAfWigpjpQzgT3R/RnT3x2trP8wMY9wEgqFjOpsq1G4unsXc7rYPaT0gQdptvk5W0ZfKg1o20gS53IRhbTYMTWBTf63JT+etNevXHdtfHUS19FsSNkG64S0myAJoJL68zKXiLvQXcVJFFzqt4m5Szm4UDqzlFoGrjbzQGbjz5ZF8PNatbd+5GbXBSErKSnnmZwqbCHeqYdSAql7kRGzsVV3G+2QJqHRnvKtxEQdzE61KPqYscOWEhbNdmdiRmldlfVjRi2teCxpBVmtY2dFlnvMAtbpQ86FRo2WCeSOkqne0wPWHLEvVUcCpfGTZgvxRH1Hvex4RFVZr8tIq8FY1mMsadPkdVft16JyMiCrSREhQWBHk+SRicDWsdNUC1LsowBexAmY0PZmt07sqMphqLHEpm/HCKP6NRl5tTU9qH91bekXqi5M30Rg0CIfZaP6dEeKxqpgm7QiP7L0aqmOjhow5xRqazNR2WUKVFK5fdSl6nH96UKzV719V/NfssC6ZZdz36DasiJwSbylOq0RLmJ2FG1iSiQ1NEthVTWKKdSq8akgvgLoVqLupDlLZVcXY8ndHkc62QZd41wSeO1wMmO2YSsLY2yt0iu5SqSTeiRWSxmrJbuk9BNut7I6qdSWVEU8M2tk9+MisCSVwu2vq3cLsPRgApdRK5ZS3h2+ZLt8gFLC3elvfTChur5I+66N3YFk1rxADVBNTFW2ZJ0StblJvK2IisS31PumUgSR1fzFxy6qIAu4HpmY61oh9kahB6tqjkqHQYtrs1QTCJTnOj+l7THVIMQyBTgTsXQH3UlJE33iNHJzc0kJLNOhnxqz6VZQufopK6cIlnLJaC91RlM66uCmfJWaIsskSk7p2JKbS/LU7ggs5XJxJHDMJw4RBJ9/erznEh/uQlWz2ocKRey4kA6oES2pisKdvlnsj+IPh04Ci16sOS6k9mhhRGIOjn8hXYrLkhhIy9RIqQKdnKpDWifskyWUYi8ZJZe70mlgnZSFpRU4qXQhsxkUcCraZGyXRq3KJSa5FLLUeH0x4msJsJTgpnDV0WxXFefYW8gmyI7JbClOr/mu+Be/SPQUauZ9wrma1VoyqrMtt1Jgg84oVrarVXRMYIiQo/TTopP+XKlS03DJlhpXa0C1OvdxmepC4yWNWPSIBgD6V9cKsVeKHikl+ZK6qkS+wC2vxWFJKoWn/S1V5RT2hGA7biUmJkFB8PCjkIFK6GdxhdQkwmiFZLLUEmWr9Yhs0WTY9e80tdRAVJZtNikFJmyXShQXc3dIcT6ujW8d56jUsc1fdSmo4MJo6TSdYImL2erYzXbfg6XKEhRznzD5T8mAB5IEP/Oz2JFCEchndaqwhdiqUc43KpseqDU/RUDNTP1cbc+jrLasTKLLLFIXau1WtagZz9hhi0ZNKaxpG6V1FbTPS26VZks8izqNJa0gqzFuYVAlrgWs04f8C1nmpXH2juLJ4Jd6JbNUtAvW0YRCNZV4yb2jshKPqEsS5yKjwKV6XA0fy3qMJe0qfEVQ7afn0tJGSzrESRBItEFupQmszpxnscuKppOtd1fj8FmRpsAzeaUTxWxz68SOqnyAMuz21wZbm4NGDh1O9ocr8lbspeKvGtVSGW1NZ1Ww/HaxNYWl0dHWdPqJr2aibqiS8dQIecfcVpNTu6ooC6PxqVRGu6iKKdr9VL0vST1rqQqSn9DPK7healObwPqRjfoQiNH/zx7mmy3Z1huxrL4fLauTSm1Ju8TTV92W1yPOTY6y4Ra7PeIStCW1VK9d5BWVGtpSFlvDWzYNl5el3rcWJI4vI7BpzOPEs1/IBLUx3Ri0uFIS9j9WBkJiApaRT5umGst2VEi6oe2YdlUqiOS0LFmLW40foha0tX6LOFc13tBLsUpkcpIV1XQH7ZwnPsacHDt/VqOvUoPDuNItCuyAdw4qEC/xbl2lDiLzUwT8BjVdJ0yE7LBFeeI0LSHtHe8ywhfxFqZVvdT8yFLLleIklHap7LEkiUROpvlLTC4VrmFYrAMK6RzCdaxWqSHQbC0bA7cO1Asqz3UquiC0lkkdpZ8WnRzXf6vJIP5Do3VKRJNyJtpCEX9CIvfErRr+w1Ij2NN7+NN+tkSt5d+6lEKq6V3hhW/CwthvqTurx6q4V+GoTt9vgJYBgJ2/i+ln0fJ61dnYUhiXVybkUl2Sk6f9RcIf8t/tpekwx8kW3LlzR7LpWhdyj/p/t2/f7lDsrkQSoud//Umqr1+/fv/+/ffff1fj+fe//50pp2pE1v/hw4f698GDB5mp8TgEIHBKAnfv3n3/19+PHz8+f/4s+6O/HSWVndEE8unTpzue5RELAdXUy7/+/vjjD9WRuompv7A8uxpH/cXUWWiBzqNHj1bjE+H0BDQ4+fTpk8zChw8fpG8/f/7UsGTSE7mxnj17xgAvXweW3sPlp3z6FKSBpy8jBYRAcQKy22/++pN5n2x7kSw0/JMzS6OUIqmVTeSCRS4LkNRiAq9evdKMKQiv/fo2yK7sTzWTaYpR1jJoTiFW++aGmpsKqf402UkUNieLRLLXvOVbS70sT5M3IpJ/QL0DU0sjLqIFBDRgkQ3RcEV/mooGd/f9lE7qNU+fI5Z9JeIpCBQnoPdHejmlPzXAfX2BvEZak4fxt1TN5JBXtytisnX7gM9mpDGSxlE47mbhEDgKgdUWoUUIGsGOUpwicspoqHUvkZEl6WQNgOTUCwXN6dSV7FjksLsf0axWnvabm5t9LzdVR5q8aAhapLKKJyKq6p2/ffum/kIF1OIt96Zmei17teYgV4MKrj5UQHaomauguNL17tUy+1DuLpGBLhKtgxdVlnrUdFLruZZiygjL+uUMpGdT1qDuEMc73kJVh0xN7AT2q2l6Vz4tjNxnh2VzlKCsuv6VNZvMu/6VIdKfQqYLP9Ot1+oZtfwjZ5BwKc3fiveU8TWEizVftqjzwmK1Oq+gUuJR0aVIks5ABPAfDlRZnYiKh7+TikAMR4AXvg5F+kLjnL9W870pu2jnKK9CurDcvQKB0ztVbmnf+RUqkjIeRUBOQ+0Q8/2DupYwzo04CaY3arrQ5m1d+Ju35Q3c56w8qrzkCwEI9ENAb6On1xLOCkm26dXFJKQMjsyOVi3I7Oh1KYvDDqw7vZWcKsv9O701X+osJKrfWagq6S8OrD6yhgAEIACBzglMKzliIad+Ng7Xu5w4sMMQlUtrTLV6TH871ttNS2Q0CBxoynnBIneoeCcQSRMftRpXEI2lNQgfqCE4yZcutN7xL8Pw+9Ly9KUHFS4a2q9SanXj9C0biTFNc6b0p88eyQT1YGzP2kGIvHRg+r5Yorpnb23dtrT68sDPRdPYyREx/Rv/PFNL9Ate6XoUBZZ7ahqx7DBKQic9kcXQK1Kj0bDr5JI2KsfJS69/0clK2kuyDQhMTU99gXphS3ZqEVpqrB1clsjEiQlMne80BtsxOxN/Tc2mP6O5i2UgBAKdEFBzuHfvXlqYeONfOv457k5L7mbLouGHuM3eOjBQG4ntcwpZMA3YNBLLFFgc3r59q9Gj0ZZO85fEtsBMeRo/fuvWLZfjRVYx7VhYmah0Ka222zmGSxeDsvXVIyiazl9i/BAw0U8xcSNhWRW7gZo2/NsNUZC1TLpMoqaxXS29uJS3UDUo96ar/aCCNPDWJwxadhySx31WfkmqQEj/pwRe8v/40dw1mu9QXPbiHK8/LmW1MnV1yUQM8RKcis6sfR4fjgD+w+Gq7FiB8fAfy5/cYwKTTuolCC98YzhBiEZo8irsfmE06HK+AML0c4hB6azklw28iFOFLcSX1XAKDgEIQAACEIAABCAAAQhAAAIQOAMBvXCSl3b6cIyWoWidpdxw02pLLdJc7IgAACAASURBVDFRCbUHRquXpm/HZH63vhNeFyxyJ+RPIIb89VrZLH+92oiW9J37TEu5d2UTZo2DqlL2YdopN61ulIlgyekJNDwognRgUoBpL/f0ksZ1ENM+SSnAtLV7x6kmWoOr1uT2Wyop6VX8k32YQb1c9qdTSJkm/U0jFtGYdFIXTn8mndxhl3ydnEycS9P/iU5eVgkvWPBpaZpanOsI/BantqaGphFRVzscRq+mxFTFN3QySvqbqoAx2OiVjvw+AW0I1L4dPyS+/vLlywXNjqaiGifHNKaQnncAqk7dnMJ3N6k4smPTTrnidkzjRk00pnzVc6kjEyg3rpvGisr6TIO6QEMG3ea6pOGr4dNMQZXupgnTiGWqdGmaRixTvScqPdg0NZup1EabVWZv9RwomR8/fjwroeBo7DF76+KBsl1yAAqCzru27x/2oU0D6WkULc10BnCKI+XUxWQJVQv6m7Q0oaJ+4gdeq7mpOGf1FqY/JXD4R0ymdeT2L3RMerJJbDT/wMbVSdbne/1xbqvVidr0IAYV3UMtIENLAvgPW9IePa9pYqIxPB7+0avyTPJPbhyp5fQnH46/CEElDZx4V37hmzD4vmNBiORYkO9rx4KNM6kWZTmWwHWcKmwhPlbTyB0CEIAABCAAAQhAAAIQgAAEIAABCEAAAhCAAAQgAAEIQAACEIAABCAAgbEJ6DxznSKbLsPV9kY6Gon9jToRkaPgHahrXmhBoTvBWysItf/nmhxySp04p9clqw/JtTx91OWbeSGZtQ92NhGsxywWAq9JIL3UddNh1LUByuarUa8OmZwYPX9qxAnJBQQgAAEIQAACEIAABCAAAQhAAAKDEriUU+W/Bq0kxIYABCAAAQhAAAIQgAAEIAABCEAAAhCAAAQgAAEIQAACEIAABCAAAQhAAAI9ENCJKGkxdARoOsKJ7z558mSpdNrXtHSLcAhAwEJAB29aoq0ek25JpH2chImYDtptLxI5QqA3Aumlrjp1ed9h1JWKeffu3Tdv3uicrsTYwM/avtnYf4prCEAAAhCAAAQgAAEIQAACEIAABCCwSuBqThW2EK+qBBEgAAEIQAACEIAABCAAAQhAAAIQgAAEIAABCEAAAhCAAAQgAAEIQAACEIDAIgFt0Vm899cN41aZdCKD3k2cfaqt15w6O2i1lhL73//+t0vqt99+c9dcGAkkNtm6FO7fv3/79m33c5SLr1+/+urhiy2LOmKJ/CJwDYEiBL59+3Zzc7OU1JcvXx48eLB098BwtV99/sBivpbOIT9QeLKGAAQgAAEIQAACEIAABCAAAQhA4AQELuhUYQvxCfSWIkAAAhCAAAQgAAEIQAACEIAABCAAAQhAAAIQgAAEIAABCEAAAhCAAAQgcAyBHz9+LO1zcwJd+RRiQXjx4oVDEVxYdhAFj/DzTAT87fdsId5Rs58/f159atADexNFG7REqzVFBAhsJZA4YPz169ePHj3ammDL+Doe2e8ClrLWiUBLtwiHAAQgAAEIQAACEIAABCAAAQhAAAL7CFzQqcIW4n2qwlMQgAAEIAABCEAAAhCAAAQgAAEIQAACEIAABCAAAQhAAAIQgAAEIAABCEDgbzpKN01BGyPv3r2bjnPuu4n9fhwweO6qXy3dz58/XRy2EDsUxgsd42mJmTgJ3PL4UXGWvi8gPel8Y+RRxMj3agTUtH0T6hdfzeTly5d+SJ/XOiR5qaU7gRNfE3BxuIAABCAAAQhAAAIQgAAEIAABCEAAAnYC13SqsIXYriHEhAAEIAABCEAAAhCAAAQgAAEIQAACEIAABCAAAQhAAAIQgAAEIAABCEAAAv+HwOoZek+ePPk/D1zvh3ZQL0HQBmwd43w9JJT4/yfg78BnC/FWtVjdeqcEExv4t2bXMr52Ry+d7p441bylhOQFgWMJ/PHHH4lvcLx79+5Y8ey56yzidKP+/fff7akREwIQgAAEIAABCEAAAhCAAAQgAAEIpAlc1qnCFuK0YnAXAhCAAAQgAAEIQAACEIAABCAAAQhAAAIQgAAEIAABCEAAAhCAAAQgAAEILBLw90DORvrHP/4xG36pwFevXi2VN7EJaukRwk9DwN+B//Dhw9OUq0FBtNbNcjhnem9eAzn3ZZEwC4MeqryPA09BYIlAole9f//+WCd1J8oyFf/r169LHAiHAAQgAAEIQAACEIAABCAAAQhAAAKbCCQcEed2qrCFeJOeEBkCEIAABCAAAQhAAAIQgAAEIAABCEAAAhCAAAQgAAEIQAACEIAABCAAAQj8h4C/B/I/od7VWDt5PMFLXj548EDrb2ZTTOwVnI1P4GkIaBOsf9KslGT0oqlEzYpgaTg6/VtngDcTqVRGwrh07uighyqXIkM6EHAEEhbg2bNnLtoQF7dv305/7GD1Wy1DFBMhIQABCEAAAhCAAAQgAAEIQAACEOiBwGWdKmwh7kH9kAECEIAABCAAAQhAAAIQgAAEIAABCEAAAhCAAAQgAAEIQAACEIAABCAAgfEIBHsg4wJoC18ceM2Qpa/7axMpBwxeUyX8baJLO8z7J/Pp06enT59qC9ytW7fu3Lmjf7UX+v3797Ulf/369WoWS41u9cFjIySW8aX3GR4rNrlDoBmBdKc54sAjve159VstzciTEQQgAAEIQAACEIAABCAAAQhAAAJDE7iyU4UtxEOrLsJDAAIQgAAEIAABCEAAAhCAAAQgAAEIQAACEIAABCAAAQhAAAIQgAAEIHAYgdVtLZyZ6epG2yz//ve/u5/+xdu3b/2fXF+EwMePH11JHz586K5Hufj27ZvO+NXOt8+fP/vHKevAzJubG20qVoRKZdG+ZT/H2Vy0jXDQg52XthDLnI54qPJs7RAIgRwC/vcXgnTUz47YTGSslkYIKuDPnz+DYvITAhCAAAQgAAEIQAACEIAABCAAAQjsIHBlpwpbiHcoDI9AAAIQgAAEIAABCEAAAhCAAAQgAAEIQAACEIAABCAAAQhAAAIQgAAEIACBvyVWnIiO9sM8evQITI7A0rmpwvjjxw8XjYuLEPCbz3DHZuqcYW17Tmxs0xbff/zjHzqovEZtWo4XXmpuNeQpmKZ2Ry9R5QjigpxJamgC+k7Bkvy//fbb0q3OwxMfklj9YkLnRUM8CEAAAhCAAAQgAAEIQAACEIAABDohcGWnCluIO1FCxIAABCAAAQhAAAIQgAAEIAABCEAAAhCAAAQgAAEIQAACEIAABCAAAQhAYDAC/h7IWHQdTxoHXjnk+fPnS7ubOIj4aoqhE3r9XWFjbbbXNledM7xaZSpgjX28iU22TiTtth3xJFLJv0SMI4hd5XIBgV+/fi1BuHPnztKtzsMTpxAnytt5oRAPAhCAAAQgAAEIQAACEIAABCAAga4IJJwMp3eqsIW4K1VEGAhAAAIQgAAEIAABCEAAAhCAAAQgAAEIQAACEIAABCAAAQhAAAIQgAAEGhHQTrynT59qo92tW7f0rzYxvnnzZlPeiY/WKx3teduU2hUiL+0P/PDhwxWKTxkdgY8fP7prndbrrvu/0MHC9q8DfP78uXiJVo8g1k68raasuJD7EtTG8iWjumQ69mXEUxAYmoD//YWgIEvf6Qiidfhz3HW6HcJEJAhAAAIQgAAEIAABCEAAAhCAAARmCVzZqcIW4lmVIBACEIAABCAAAQhAAAIQgAAEIAABCEAAAhCAAAQgAAEIQAACEIAABCAAgdMS0Obh27dvax+gNvj9/PlT5dS/OlJYe/MUrm1slpJ//fo1EU3beB48eJCIcM1b2rN9//792bIPuulxtiwErhLwN42Ptdl+dQevX/bJvPghmddqJqtp+tuzM7Nr/PjSPmEdqizL3FgYsoPAiAQSZ+mMWJxJZnYXj1t3SA4BCEAAAhCAAAQgAAEIQAACEBiFwOmdKmwhHkUVkRMCEIAABCAAAQhAAAIQgAAEIAABCEAAAhCAAAQgAAEIQAACEIAABCAAgQIEXr58qc3DS9+bV/jDhw9//PixmtPSaZnTg2PtilwtbMEI/t5RP9ml3YN+HK7PQUB7+F0D1JG52lg+ULmWFLhBEXQA8uoGZlkeHajeQJjiWcjqLh3avFrq4sKQIAR6JpA4anj1EwPdlishubqJbsVGMAhAAAIQgAAEIAABCEAAAhCAAAQGInBlpwpbiAdSVESFAAQgAAEIQAACEIAABCAAAQhAAAIQgAAEIAABCEAAAhCAAAQgAAEIQCCLgPYPv337djWJm5ub1Tg6tTgRRxkl7l75lg5n/sc//hET0J7S9+/fx+GEnI+Avwt3rM326bPH45oqu/NtlZWyG7cRLVlmjiCO9YqQixO4f//+EoH0x02Wnuoh/J///OeSGLNjhqXIhEMAAhCAAAQgAAEIQAACEIAABCAAgSUCV3aqsIV4SSsIhwAEIAABCEAAAhCAAAQgAAEIQAACEIAABCAAAQhAAAIQgAAEIAABCEDgVAR09unSLrWgnNoevHoQcWILsfa8BQny0yfw7t07/6e75qxRh+LEF2pZfttZ3RbbFYqlY3KXhEyca7H0yFK4di+v5u6DXUqnz3Bphb+x3AmpTdFv3rxxP7mAAAREIL2lVkOd4Sh9+/bNHU0fC58ubxyfEAhAAAIQgAAEIAABCEAAAhCAAAQgMEsg7WQ4t1OFLcSzKkEgBCAAAQhAAAIQgAAEIAABCEAAAhCAAAQgAAEIQAACEIAABCAAAQhAAAJnI7Bps2L6KL/0apJNGZ2NsqE8d+/enUWkHURsFzTwGzuKv1Fca7akDAOV5+fPn5ukffbs2ab4S5H/+OOP1aS0M19HfC+l0Hm4rxW+qLP7iv0IXEPgggQePXqUKPWIrSYtc7q8CRTcggAEIAABCEAAAhCAAAQgAAEIQAACPoG0kyHtoPDT6ec6LbNfXrYQ91NrSAIBCEAAAhCAAAQgAAEIQAACEIAABCAAAQhAAAIQgAAEIAABCEAAAhCAQC0C79+/T5xxF+f669evONCFfPz40V0HF0+ePBlrV2Qgf5ufr1+/1vmicV4KjwMJOQ0BHTXpH6U7u5O858KmzUIseakCav9w2nwpo+fPn8cCDBESaIWTWTvMnz596n5yAQEIOAIJ26LTyNWmXMz+L/SJhMRq10RJ+y8aEkIAAhCAAAQgAAEIQAACEIAABCDQG4GEq+HcThW2EPemisgDAQhAAAIQgAAEIAABCEAAAhCAAAQgAAEIQAACEIAABCAAAQhAAAIQgEB5AokNKrOZ3blzZzZ8CvS3QQbR2AQbAJn9efv27dka4SDiWVynCfQPm71///5wG0TT+3iDatKxwNLzIHDHT33+QMvXEg9qq63iJCJ0fsvXCl9UAfR/cg0BCDgCL168cNfxRWItbBz58JC0tOmSHi48AkAAAhCAAAQgAAEIQAACEIAABCAwFoG0qyHtpuitpGlpg5Kyhbi36kMeCEAAAhCAAAQgAAEIQAACEIAABCAAAQhAAAIQgAAEIAABCEAAAhCAAATKE/j+/fumRLW/cSn+169fl25xBPESmThc20eFKw7XfkKdSRiHEzI6ATUcfyvsiJvtZ4/Onq0X6XaRY4F1mujNzc1sFlOgLFXCIiUe7ORWoBVOKqkHx7k7GlxAICCg1hEsA/UjaMDz5s0bP6Tb60+fPiW+yaKFsNiBbusOwSAAAQhAAAIQgAAEIAABCEAAAiMSuKxT5daff/45YoUhMwQgAAEIQAACEIAABCAAAQhAAAIQgAAEIAABCEAAAhCAAAQgAAEIQAACEDAS+PHjx71794yRp2iJBRXaGTh7gq4e/PXrV5FzRzeJOm5kbRX+7bff4pNdtf1S24rGLReSzxLQ8qyfP39Ot3Rw7ogbX7XvPbHbzZW6VOlkuB4+fBg3EJeRms8///nPoW2OrxWuXNoXrb3T7icXEIDALAG1/YR9+PLly6NHj2Yf7CQwPTbTJxv4nkgnNYUYEIAABCAAAQhAAAIQgAAEIACBkxG4oFOFU4hPpsMUBwIQgAAEIAABCEAAAhCAAAQgAAEIQAACEIAABCAAAQhAAAIQgAAEIACBkIDbuBjeWPitg+8W7vxNG1qW9g/r2Myh9/ItFbleuHDNwtQuTTYQ1sN+SMovX770m+G7d+8OESMzU23ZXU1BRSuyO1qm5vHjx4n9gdpnO/r+YR2U6muFYztrFtxdLiAAgYmAf657zEQGpOeeVCZOn0iIxXYh6dK5aFxAAAIQgAAEIAABCEAAAhCAAAQgAIGtBNJuh1M6VdhCvFVJiA8BCEAAAhCAAAQgAAEIQAACEIAABCAAAQhAAAIQgAAEIAABCEAAAhCAwMkJvHjxYqmES3vbtLdQmySXniJ8iYCOddWRrfHdZ8+exYGEDEpA29jevn3rhNcWfZ09634OdDGrq5JfzV+39BEBnUOuU8rzSzRtrpvdXjslPp3TO/Q3C3QA6atXr2JWMr8PHjyIwwmBAAQCAmopHz9+DAL9n9qj++nTJz+kk2t1CjKbiU8k6FsM2IFOKgsxIAABCEAAAhCAAAQgAAEIQAAC5yNwQafKrT///PN8FUmJIAABCEAAAhCAAAQgAAEIQAACEIAABCAAAQhAAAIQgAAEIAABCEAAAhCAgCOgvWr37t1zP9MX2geY2AysPXuzm150HCjbXdJgl+5qt+TsVqJ0RSylRnhvBIL6/fvf/66dsePuffUtgPRWtqU4cKWpky4S+4e1XbnIQcfFJd+U4KNHj+LjPqat0ZvSITIELk7g/fv3Nzc3CQjalq8TvxMRGt9aFZjev3GNkB0EIAABCEAAAhCAAAQgAAEIQOCaBFZ9FGdyqnAK8TWVnFJDAAIQgAAEIAABCEAAAhCAAAQgAAEIQAACEIAABCAAAQhAAAIQgAAELkTAfuSpzkdN7B/WmpLZ/cPa7sL+4d36pD2Zs+co6oTSGvszd8vJg/sI6EBpv9WorsfdPywCMhGOg3b5Ft+Yp73B+t5BYv+wFq6dYP+wTkaN9w9re/msKXDAuYAABGICOvk83XB0CLx27OtrDvGz7UMkbXrDs84fTgzD2gtMjhCAAAQgAAEIQAACEIAABCAAAQiclcClnCqcQnxWNaZcEIAABCAAAQhAAAIQgAAEIAABCEAAAhCAAAQgAAEIQAACEIAABCAAAQj8h4B2ESd25U3xtAnn6dOn/3kmuvIPIHU3OTbToci50JYhbXMKUoBtAGS4n0G19nZuww6ewaHKSqHgCeQBrli8VRsVP9JhSMxwEvLLly/a6NihwIgEgf4JfPv2TeeT+99riGU+9nRffThAXwZJjMSmjwhgBOKKIwQCEIAABCAAAQhAAAIQgAAEIACBegQu4lThFOJ6KkTKEIAABCAAAQhAAAIQgAAEIAABCEAAAhCAAAQgAAEIQAACEIAABCAAAQj0QsA/O9SXSVtWtOtGp979+vUrvX9Y36SPN+f89ttv8VmafvpcGwnoNFdtGA4if//+vfgpr0EW/KxHQKd2+9vC1VhOUJv6jsCHDx98aA8fPtQ6Mz9kx7VS0EnmPq4gEbWOf/3rX2kbFTzS7c/gYOpJTm0vZ+tgt1WGYP0TkAHR7lyNZxKiagevLJgscyJOjVs6OF2fcVHDT+wflonTXYxADf6kCQEIQAACEIAABCAAAQhAAAIQgECCwEWcKpxCnNABbkEAAhCAAAQgAAEIQAACEIAABCAAAQhAAAIQgAAEIAABCEAAAhCAAAQgcBICOvfyzp07fmG0oVHHh2o7jR+4dK3T87T7Jbir7cdKQRtjgnB+7iOwdDZpwVNe9wnGUzsIBE3mZI1FW3k/f/7sY9l9vOePHz+0ry9IzU9Z17sTD9Lp4ae2L97c3ASScN54AISfENhNQLZX30yJv3jiJ6jxj+LozzgE8p/ddC1hZL70NZD0U/qMi77Sko7DXQhAAAIQgAAEIAABCEAAAhCAAAQgUJXAuZ0qbCGuqjwkDgEIQAACEIAABCAAAQhAAAIQgAAEIAABCEAAAhCAAAQgAAEIQAACEIBALwTirWvat/bx48fVPcA6QO/x48dxMdjaGjPJDJlFrc1O2maZmTKPtySgM3V1Nq+f4/kai07LDE4gl6Jqs5z9oGBpu44dDhLxoen6yZMnSnPVRgVPdftTDfnevXuBeNpertNHa29lDDLlJwROTEDf49CHCYLz0mfLq1OLtZHYbrVmE4kDteJWg6v0lxGmp2TiJCfNP2ZICAQgAAEIQAACEIAABCAAAQhAAALtCZzYqcIW4vbqRI4QgAAEIAABCEAAAhCAAAQgAAEIQAACEIAABCAAAQhAAAIQgAAEIAABCBxDIN71JzlevHihzTZLO1jevHmju4G42vOmjX8PHjwIwvmZT2AWuHYZaUtSfuKk0IBAfJr0ly9f1PQaZN04i/gs4kkAqat2UOsLBdpUrMPPJ9siLL9+/dJeWR3IKeuhPdXpY0L1uDYPn4yb9kKLQFBN59teHhSQnxA4hIB9zavE015i2ZzJcO34ZoHyUkOejFv6swgOxcm+j+DKxQUEIAABCEAAAhCAAAQgAAEIQAACoxM4pVOFLcSjqyXyQwACEIAABCAAAQhAAAIQgAAEIAABCEAAAhCAAAQgAAEIQAACEIAABCCwgcDsLmI9r90s2kKj/TPa9aef2uynA/R0OF684U37h7VVZscemw1SXjvq8+fP4+MTtZ3y5cuX1wYzRum12fvZs2dO1rPuH54KGJ9t7gq+++KUm4dFY3bHtY4qLX4C6m7yPAiB8xHQmlf1nupS098s8AuuQc40FtKFPoLg/6uhkdLx/9UYafWDCEHiOvdYfwyifCxcQwACEIAABCAAAQhAAAIQgAAEINAbgZM5VdhC3JuCIQ8EIAABCEAAAhCAAAQgAAEIQAACEIAABCAAAQhAAAIQgAAEIAABCEAAAnUJzO5QNWapbcba87Z0ZLExEaKtEpjdbXjuzairTEaJ8OPHj3v37klabTy7wmHdWkym7XD64kB+Bf21se5/Tnm8+ezp4nwXIF9nSAECRgJfv36VmdIAxr6X2JiyJZq6Aw2f9HUJPhlgwUUcCEAAAhCAAAQgAAEIQAACEIAABPohcA6nCluI+9EoJIEABCAAAQhAAAIQgAAEIAABCEAAAhCAAAQgAAEIQAACEIAABCAAAQhAoBEBLfu4ubmJTxhOZK8NMDrHj90vCURlb2kj5ffv3/00VQWc/+wD6fb627dvqint1e9WwuKCaeO07IP+tm7Pu8LOOtnbx48fB8y1X1pnOAeB/IQABGoTkH3WRmJtJ940BNon1W+//fbkyRPtHD7llxH2MeEpCEAAAhCAAAQgAAEIQAACEIAABAYlMLRThS3Eg2odYkMAAhCAAAQgAAEIQAACEIAABCAAAQhAAAIQgAAEIAABCEAAAhCAAAQgkEvg06dPOgYz2KcaJ6o9MNPpoBw+HMOpF6LDXR8+fBjscVJdaG8qFVEPOylnEtBKMp29rD8p6tJ24vv370uTpd46lvP0O+u0uVolDVCo4NpXnImaxyEAgRwCapsa/8hSTf8GjXRfyvomgtq7TNxk3+is92HkKQhAAAIQgAAEIAABCEAAAhCAAAR6JjCiU4UtxD1rFLJBAAIQgAAEIAABCEAAAhCAAAQgAAEIQAACEIAABCAAAQhAAAIQgAAEIFCdgBZ8aL/ftIVGG1anXTTaBjPt8dMBeo8ePaouBBnMEZjdRay9SdqlORedMAh0R0A6/OvXL1kVmZQ7d+5cbUOdii9DGmxNZP9wd2qKQBD4i4D6Vu0o1kBoGgvpX5kv3fGb8GTKgn+n8dLpP4iAmkAAAhCAAAQgAAEIQAACEIAABCAAgVkC/TtV2EI8W3EEQgACEIAABCAAAQhAAAIQgAAEIAABCEAAAhCAAAQgAAEIQAACEIAABCAAAQgcT2B2FzFbEI+vGCSAwBoBGu8aIe5DAAIQgAAEIAABCEAAAhCAAAQgAAEIQAACEKhO4L+q50AGEIAABCAAAQhAAAIQgAAEIAABCEAAAhCAAAQgAAEIQAACEIAABCAAAQhAAAIQ2EVAp7bqUESdcOg/rVOjnz596odwDQEI9EZAW/11iqkvFZv/fRpcQwACEIAABCAAAQhAAAIQgAAEIAABCEAAAhBoQIAtxA0gkwUEIAABCEAAAhCAAAQgAAEIQAACEIAABCAAAQhAAAIQgAAEIAABCEAAAhCAwE4Cs7uIP3/+/Pz5850p8hgEIFCZwKNHj75//+5n8uTJk69fv/ohXEMAAhCAAAQgAAEIQAACEIAABCAAAQhAAAIQgEBtAmwhrk2Y9CEAAQhAAAIQgAAEIAABCEAAAhCAAAQgAAEIQAACEIAABCAAAQhAAAIQgAAEsghMu4jv37/vp/Lhw4eXL1/6IVxDAAI9ENAh4Toq3Jfkf/7nfz59+uSHcA0BCEAAAhCAAAQgAAEIQAACEIAABCAAAQhAAAINCLCFuAFksoAABCAAAQhAAAIQgAAEIAABCEAAAhCAAAQgAAEIQAACEIAABCAAAQhAAAIQyCKgXcTfvn3TRkQ/lbdv375//94P4RoCEDiWgI4H1yHhvgzv3r2jnfpAuIYABCAAAQhAAAIQgAAEIAABCEAAAhCAAAQg0IzArT///LNZZmQEAQhAAAIQgAAEIAABCEAAAhCAAAQgAAEIQAACEIAABCAAAQhAAAIQgAAEIACBHAJv3rx59eqVn8I///nPBw8e+CFcQwAChxDQUcPPnj3zs/7y5cujR4/8EK4hAAEIQAACEIAABCAAAQhAAAIQgAAEIAABCECgGQFOIW6GmowgAAEIQAACEIAABCAAAQhAAAIQgAAEIAABCEAAAhCAAAQgAAEIQAACEIAABHIJvHz5UnuGf/vtN5fQz58/3TUXEIDAgQTUNl3u9+/f//XrF/uHHRAuIAABCEAAAhCAAAQgAAEIQAACEIAABCAAAQi0cPtrdAAAIABJREFUJ8ApxO2ZkyMEIAABCEAAAhCAAAQgAAEIQAACEIAABCAAAQhAAAIQgAAEIAABCEAAAhCAQC4B7SX+8OGD9hJ/+/YtNy2ehwAEShD48ePH48ePldKLFy+eP39eIknSgAAEIAABCEAAAhCAAAQgAAEIQAACEIAABCAAgf0E2EK8nx1PQgACEIAABCAAAQhAAAIQgAAEIAABCEAAAhCAAAQgAAEIQAACEIAABCAAAQhAAAIQgAAEIAABCEAAAhCAAAQgAAEIQAACEIAABCAAAQhAoEMC/9WhTIgEAQhAAAIQgAAEIAABCEAAAhCAAAQgAAEIQAACEIAABCAAAQhAAAIQgAAEIAABCEAAAhCAAAQgAAEIQAACEIAABCAAAQhAAAIQgAAEIAABCOwmwBbi3eh4EAIQgAAEIAABCEAAAhCAAAQgAAEIQAACEIAABCAAAQhAAAIQgAAEIAABCEAAAhCAAAQgAAEIQAACEIAABCAAAQhAAAIQgAAEIAABCEAAAj0SYAtxj7WCTBCAAAQgAAEIQAACEIAABCAAAQhAAAIQgAAEIAABCEAAAhCAAAQgAAEIQAACEIAABCAAAQhAAAIQgAAEIAABCEAAAhCAAAQgAAEIQAACENhNgC3Eu9HxIAQgAAEIQAACEIAABCAAAQhAAAIQgAAEIAABCEAAAhCAAAQgAAEIQAACEIAABCAAAQhAAAIQgAAEIAABCEAAAhCAAAQgAAEIQAACEIAABHokwBbiHmsFmSAAAQhAAAIQgAAEIAABCEAAAhCAAAQgAAEIQAACEIAABCAAAQhAAAIQgAAEIAABCEAAAhCAAAQgAAEIQAACEIAABCAAAQhAAAIQgAAEILCbAFuId6PjQQhAAAIQgAAEIAABCEAAAhCAAAQgAAEIQAACEIAABCAAAQhAAAIQgAAEIAABCEAAAhCAAAQgAAEIQAACEIAABCAAAQhAAAIQgAAEIAABCPRIgC3EPdYKMkEAAhCAAAQgAAEIQAACEIAABCAAAQhAAAIQgAAEIAABCEAAAhCAAAQgAAEIQAACEIAABCAAAQhAAAIQgAAEIAABCEAAAhCAAAQgAAEIQGA3AbYQ70bHgxCAAAQgAAEIQAACEIAABCAAAQhAAAIQgAAEIAABCEAAAhCAAAQgAAEIQAACEIAABCAAAQhAAAIQgAAEIAABCEAAAhCAAAQgAAEIQAACEOiRAFuIe6wVZIIABCAAAQhAAAIQgAAEIAABCEAAAhCAAAQgAAEIQAACEIAABCAAAQhAAAIQgAAEIAABCEAAAhCAAAQgAAEIQAACEIAABCAAAQhAAAIQgMBuAmwh3o2OByEAAQhAAAIQgAAEIAABCEAAAhCAAAQgAAEIQAACEIAABCAAAQhAAAIQgAAEIAABCEAAAhCAAAQgAAEIQAACEIAABCAAAQhAAAIQgAAEINAjAbYQ91gryAQBCEAAAhCAAAQgAAEIQAACEIAABCAAAQhAAAIQgAAEIAABCEAAAhCAAAQgAAEIQAACEIAABCAAAQhAAAIQgAAEIAABCEAAAhCAAAQgAIHdBNhCvBsdD0IAAhCAAAQgAAEIQAACEIAABCAAAQhAAAIQgAAEIAABCEAAAhCAAAQgAAEIQAACEIAABCAAAQhAAAIQgAAEIAABCEAAAhCAAAQgAAEIQKBHAmwh7rFWkAkCEIAABCAAAQhAAAIQgAAEIAABCEAAAhCAAAQgAAEIQAACEIAABCAAAQhAAAIQgAAEIAABCEAAAhCAAAQgAAEIQAACEIAABCAAAQhAAAK7CbCFeDc6HoQABCAAAQhAAAIQgAAEIAABCEAAAhCAAAQgAAEIQAACEIAABCAAAQhAAAIQgAAEIAABCEAAAhCAAAQgAAEIQAACEIAABCAAAQhAAAIQgECPBNhC3GOtIBMEIAABCEAAAhCAAAQgAAEIQAACEIAABCAAAQhAAAIQgAAEIAABCEAAAhCAAAQgAAEIQAACEIAABCAAAQhAAAIQgAAEIAABCEAAAhCAAAR2E2AL8W50PAgBCEAAAhCAAAQgAAEIQAACEIAABCAAAQhAAAIQgAAEIAABCEAAAhCAAAQgAAEIQAACEIAABCAAAQhAAAIQgAAEIAABCEAAAhCAAAQgAIEeCbCFuMdaQSYIQAACEIAABCAAAQhAAAIQgAAEIAABCEAAAhCAAAQgAAEIQAACEIAABCAAAQhAAAIQgAAEIAABCEAAAhCAAAQgAAEIQAACEIAABCAAAQjsJsAW4t3oeBACEIAABCAAAQhAAAIQgAAEIAABCEAAAhCAAAQgAAEIQAACEIAABCAAAQhAAAIQgAAEIAABCEAAAhCAAAQgAAEIQAACEIAABCAAAQhAAAI9EmALcY+1gkwQgAAEIAABCEAAAhCAAAQgAAEIQAACEIAABCAAAQhAAAIQgAAEIAABCEAAAhCAAAQgAAEIQAACEIAABCAAAQhAAAIQgAAEIAABCEAAAhDYTYAtxLvR8SAEIAABCEAAAhCAAAQgAAEIQAACEIAABCAAAQhAAAIQgAAEIAABCEAAAhCAAAQgAAEIQAACEIAABCAAAQhAAAIQgAAEIAABCEAAAhCAAAR6JMAW4h5rBZkgAAEIQAACEIAABCAAAQhAAAIQgAAEIAABCEAAAhCAAAQgAAEIQAACEIAABCAAAQhAAAIQgAAEIAABCEAAAhCAAAQgAAEIQAACEIAABCCwmwBbiHej40EIQAACEIAABCAAAQhAAAIQgAAEIAABCEAAAhCAAAQgAAEIQAACEIAABCAAAQhAAAIQgAAEIAABCEAAAhCAAAQgAAEIQAACEIAABCAAAQj0SIAtxD3WCjJBAAIQgAAEIAABCEAAAhCAAAQgAAEIQAACEIAABCAAAQhAAAIQgAAEIAABCEAAAhCAAAQgAAEIQAACEIAABCAAAQhAAAIQgAAEIAABCEBgNwG2EO9Gx4MQgAAEIAABCEAAAhCAAAQgAAEIQAACEIAABCAAAQhAAAIQgAAEIAABCEAAAhCAAAQgAAEIQAACEIAABCAAAQhAAAIQgAAEIAABCEAAAhDokQBbiHusFWSCAAQgAAEIQAACEIAABCAAAQhAAAIQgAAEIAABCEAAAhCAAAQgAAEIQAACEIAABCAAAQhAAAIQgAAEIAABCEAAAhCAAAQgAAEIQAACEIDAbgJsId6NjgchAAEIQAACEIAABCAAAQhAAAIQgAAEIAABCEAAAhCAAAQgAAEIQAACEIAABCAAAQhAAAIQgAAEIAABCEAAAhCAAAQgAAEIQAACEIAABCDQIwG2EPdYK8gEAQhAAAIQgAAEIAABCEAAAhCAAAQgAAEIQAACEIAABCAAAQhAAAIQgAAEIAABCEAAAhCAAAQgAAEIQAACEIAABCAAAQhAAAIQgAAEIACB3QTYQrwbHQ9CAAIQgAAEIAABCEAAAhCAAAQgAAEIQAACEIAABCAAAQhAAAIQgAAEIAABCEAAAhCAAAQgAAEIQAACEIAABCAAAQhAAAIQgAAEIAABCECgRwJsIe6xVpAJAhCAAAQgAAEIQAACEIAABCAAAQhAAAIQgAAEIAABCEAAAv+Pvbu9khpJ14Z7ZtYYAJjQYAFgwlAWACYAFgAmQFlAYQJgAbQJRVvQtAkwHvR7zcl36dHJj1AoU1JKys0PlkoZio8tKRSZK24FAQIECBAgQIAAAQIECBAgQIAAAQIECBAgQIAAAQIECBAgQIDA0QJCiI+mcyABAgQIECBAgAABAgQIECBAgAABAgQIECBAgAABAgQIECBAgAABAgQIECBAgAABAgQIECBAgAABAgQIECBAgACBOQoIIZ7jWVEnAgQIECBAgAABAgQIECBAgAABAgQIECBAgAABAgQIECBAgAABAgQIECBAgAABAgQIECBAgAABAgQIECBAgAABAkcLCCE+ms6BBAgQIECAAAECBAgQIECAAAECBAgQIECAAAECBAgQIECAAAECBAgQIECAAAECBAgQIECAAAECBAgQIECAAAECBOYoIIR4jmdFnQgQIECAAAECBAgQIECAAAECBAgQIECAAAECBAgQIECAAAECBAgQIECAAAECBAgQIECAAAECBAgQIECAAAECBAgcLSCE+Gg6BxIgQIAAAQIECBAgQIAAAQIECBAgQIAAAQIECBAgQIAAAQIECBAgQIAAAQIECBAgQIAAAQIECBAgQIAAAQIECBCYo4AQ4jmeFXUiQIAAAQIECBAgQIAAAQIECBAgQIAAAQIECBAgQIAAAQIECBAgQIAAAQIECBAgQIAAAQIECBAgQIAAAQIECBAgcLSAEOKj6RxIgAABAgQIECCwEoE3b97cvXv30aNHK2mPZhA4h8CPHz/u37+fW+nm5uYc5SuTAAECBAgQIECAAAECBAgQIECAAAECBAgQIECAAAECBAgQIECAAAECBAgQIECAAAECBP6PgBDi/8PhDwIECBAgQIAAgYsS+P79e4Ier6+v//Of//zxxx+fP3++qOZrLIEBBT5+/PjXX3/lVnr16lUC8hNRPGDmsiJAgAABAgQIECBAgAABAgQIECBAgAABAgQIECBAgAABAgQIECBAgAABAgQIECBAgACBvgJCiPuKSU+AAAECBAgQILASgffv3z9+/DhBj017Hj582GzbIECgl8Bvv/3WpE9A/oMHD759+9bssUGAAAECBAgQIECAAAECBAgQIECAAAECBAgQIECAAAECBAgQIECAAAECBAgQIECAAAECEwsIIZ4YXHEECBAgQIAAAQKzEHj58uXbt2/bVfnw4UNWJG7vsU2AQL1A7qkXL160019dXSVQv73HNgECBAgQIECAAAECBAgQIECAAAECBAgQIECAAAECBAgQIECAAAECBAgQIECAAAECBAhMJvCPv//+e7LCFESAAAECBAgQIEDg7AK/fv16/vz577//3q5J4ocTANneY5sAgSMEch99/PixfWDiim9ubtp7bBMgQIAAAQIECBAgQIAAAQIECBAgQIAAAQIECBAgQIAAAQIECBAgQIAAAQIECBAgQIDABAJCiCdAVgQBAgQIECBAgMBcBBI//Pjx47/++qtdodevX1srtQ1im8ApArtRxP/+97+/fft2Sp6OJUCAAAECBAgQIECAAAECBAgQIECAAAECBAgQIECAAAECBAgQIECAAAECBAgQIECAAIG+AkKI+4pJT4AAAQIECBAgsFSBvfHDlkhd6ulU7xkLPHv27MuXL+0KiiJua9gmQIAAAQIECBAgQIAAAQIECBAgQIAAAQIECBAgQIAAAQIECBAgQIAAAQIECBAgQIDABAJCiCdAVgQBAgQIECBAgMD5BfbGDz99+vTz58/nr5waEFidwJMnT37//fd2s0QRtzVsEyBAgAABAgQIECBAgAABAgQIECBAgAABAgQIECBAgAABAgQIECBAgAABAgQIECBAYGwBIcRjC8ufAAECBAgQIEDg/AJ744cFNJ7/xKjBqgUePXr0xx9/tJvopmtr2CZAgAABAgQIECBAgAABAgQIECBAgAABAgQIECBAgAABAgQIECBAgAABAgQIECBAgMCoAkKIR+WVOQECBAgQIECAwPkF9sYP//bbbz9+/Dh/5dSAwHoF9t56oojXe8K1jAABAgQIECBAgAABAgQIECBAgAABAgQIECBAgAABAgQIECBAgAABAgQIECBAgACBeQkIIZ7X+VAbAgQIECAwgUBiun7+/Pmf//znr7/+2mxs/n/69OmTJ08mqIAiCEwssLsU6p07d25vb+/fvz9xTRRHoF4gIe7pqNM/p6/ebLT/3+xMbum6P378ePfu3fqcp0yZVjx48GCrxBcvXtzc3Gzt9CcBAgQIECBAgAABAgQIECBAgAABAgQIECBAgAABAgQIECBAgAABAgQIECBAgAABAgQIDCvwr2GzkxsBAgQIECBwRoFDscFbocKHavjw4cNDH9lPYLkCz549++OPP7bq/+nTJ/HDWyb+nFggPXY656Z/3mzk/837Heor8+XLl8ePH79586b+kClT5kb7+vXr1dVVu9DEPGcZ8NnWuV1V2wQIECBAgAABAgQIECBAgAABAgQIECBAgAABAgQIECBAgAABAgQIECBAgAABAgQIEFiugBDi5Z47NSdAgAABAv+T2MhNvNlmGWEiBAhsCSRGMQGWWzvfvXtnwe0tE39OKfDt27dXr16l956y0DOWldstN93bt2/bdcifiSLOU6y90zYBAucVyEPz999/333vxnlrdUTpd+7cuXfvXg7MRrqa/MurFjYbs12z/YhmOoQAAQIECBAgQIAAAQIECBAgQIAAAQIECBAgQIAAAQIECBAgQIAAAQIECBAg0Cnwj7///rszkQQECBAgQIDAPAUSBZH1Koeq24cPH16+fDlUbvIhcHaBm5ubBGpuVePp06efP3/e2ulPApMJZPHhTWDbgCXe3t4+evRowAzHyCrRwrvx/FmgWDz/GNryJHCEQOKHr6+vjzhwWYckkDgjgX//+986n2WdOLUlQIAAAQIECBAgQIAAAQIECBAgQIAAAQIECBAgQIAAAQIECBAgQIAAAQIEjhM4NYT4x48fm8UPN0u73L9//7h6OIoAAQIECBA4QkAI8RFoDrkQgSz0enV1tdXYBA5l+Lq1058EphRIBPvz58+HLXERr4VK7HRuwK3XXuRbZL5OWhR02OtBbgSOE8ibCFaw/nCvtieQ+MWLF5ZD74UmMQECBAgQIECAAAECBAgQIECAAAECBAgQIECAAAECBAgQIECAAAECBAgQILAsgX8eV93M/84CNZnq/eDBg8RmZBJ8/s92Qojfv39/XJ6OIkCAAAECBAgQIDCIQAare6M0P336NEj+MiFwtMDPnz+PPnbvgQ8fPty7f2478+Xx999/36pVIooTwre1058ECJxFIPH8Zyn3jIWmU8po4R//+MfLly+9YeSMJ0LRBAgQIECAAAECBAgQIECAAAECBAgQIECAAAECBAgQIECAAAECBAgQIECAwHgCx4QQZ0m3rB91fX29tYRUapkpp2/fvs3s8O/fv49XaTkTIECAAAECBAgQKAgkKHF3pPr69esssVg4ykcEJhB4/PjxsKUsKAQ3N2Buw63mZ9XTvJ1qa6c/CRCYXmDw3mn6Jhxd4sePH/NSvCxHLJD4aEMHEiBAgAABAgQIECBAgAABAgQIECBAgAABAgQIECBAgAABAgQIECBAgAABAvMU+Mfff//dq2Y3NzevXr2qOSSLvGX+ZU1KaQgQIECAAIHjBPLajt04yeOyylEfPnzIImxHH+5AAjMRSDhiXnazVZms1OodN1sm/jyXQC7FfFfaLPi56cOzNPFm44hVQL9+/frkyZNzteWIchNInLDhrQN9edwC8SeB6QV+/fqVV8Ld3t42Y8vNqunNnwNW6c6dO/fu3cv/ybPZOC7/di96RBe6W+jTp08TUZwx9u5H9hAgQIAAAQIECBAgQIAAAQIECBAgQIAAAQIECBAgQIAAAQIECBAgQIAAAQIEFifQL4Q46w9fXV3VNzJzTy31Vs8lJQECBAgQOFogUR85NpEeiZ1IKEUewQnQ+v3333tlKIS4F5fE8xQ4NF79888/79+/P886qxWBtkACjNN7J5CvvbOw3fedUIWspvkoi3xmtc/dstykuyb2EJihQMacGWd++fIlcbZHVC9Lkad/GzVAN51MhsGpZPrS3RcWVNbZqLgSSjICBAgQIECAAAECBAgQIECAAAECBAgQIECAAAECBAgQIECAAAECBAgQIEBg5gL9Qoj7LnVotbeZn37VI0CAAIF1CyTG4927d7vLsR5qtWCJQzL2L0Ug1/xvv/22u15iboQsTbyUVqgngQgcCobfwlnoF669S4Xn5k3g31YD/UmAwGwFKrupdv3Pst546pmA5xS9Ozxo1213+9///nfGxt4/sitjDwECBAgQIECAAAECBAgQIECAAAECBAgQIECAAAECBAgQIECAAAECBAgQILAggX/W1/X9+/d9J1xmvZdM1qwvQkoCBAgQIEBgQIG8+yOP74RMDJinrAjMWSDRPrvj1cQlih+e81lTt70CT5482bt/a2eu+a09i/gzz6bcmFtV/euvv9yqWyb+JDBngXRTd+7cqa9h+qtnz57Vpx8qZep5c3OTl4xkSNyrz8wixo8fP/aj1lAnQj4ECBAgQIAAAQIECBAgQIAAAQIECBAgQIAAAQIECBAgQIAAAQIECBAgQIDAWQR6hBB//PjxiCpmsZcjjnIIAQIECBAgMJRAojWePn06VG7yITBbgQQI5f01u9XLEoK7O+0hMHOByvV4e4XDzarJe2/M6+vr79+/z6qeKkOAwFACL168GCqr4/LJkDjxwLe3t/U9Z95LcnV1lQHGcSU6igABAgQIECBAgAABAgQIECBAgAABAgQIECBAgAABAgQIECBAgAABAgQIECBwdoHaEOIs2JJVoY6obpZtOeIohxAgQIAAAQIDCrx9+3bA3GRFYIYCGay+evVqt2KJn69czXX3WHsInFFgbzz8bn2We3mn5nuj+M4eZLiLbA8BAnsF8qaDRNju/Wjvzr23/N6Uo+589OhRAom/fv26uxb6oXIzwHj58uWhT+0nQIAAAQIECBAgQIAAAQIECBAgQIAAAQIECBAgQIAAAQIECBAgQIAAAQIECMxZoDaE+Lj44bT86APnrKZuBAgQIEBgWQIJllhWhdWWQF+BQ2GHHz9+7JuV9ATmIJB1Mjur8fDhw840c06wdyHixE6/f/9+ztVWNwIENgKVbzrYJE5/dffu3fnQ5S0GCYF+/fp1ZZUynBBFXGklGQECBAgQIECAAAECBAgQIECAAAECBAgQIECAAAECBAgQIECAAAECBAgQIDArgX9V1ubnz5+VKSUjQIAAAQIEZiiQlda81+OI8/LmzZvmqKyet9wFP5tWrHIjywl++fJlt2nv3r2bVcDSbg3tIXBIoCY2byZLeh5qQuf++/fvJ/h/N87/7du3WT88n3bmIAEBAmcUqHnTQVO958+fN9vz2cgLCx4/flxZt01ndXNzM5/6qwkBAgQIECBAgAABAgQIECBAgAABAgQIECBAgAABAgQIECBAgAABAgQIECBAoFOgNoT43r17nXntTXDnzp29++0kQIAAAQIEphQQQnyc9vX1dXPgf/7zHyHEjcasNvYG/2QU2o4An1WFVYZAp0BNbN7SQ4iDkDj/3RDi7M9N/f37904lCQgQOKPA77//Xl/6bPurZ8+e/fnnnwkkzjCvsznprzK6sFJ6J5QEBAgQIECAAAECBAgQIECAAAECBAgQIECAAAECBAgQIECAAAECBAgQIECAwHwE/llZlUePHlWm3EqWgKWtPf4kQIAAAQIECCxC4NevX4uo54VX8uXLl3vDfrKQ6YXLaP5yBX78+LH3qt5qUWLetvYs7s+sE54o4t1qZxFmS33usthDYD4CGSPVLJbeVPjo35SaHMbbyJrneWtD5fvv8nKZz58/j1cZORMgQIAAAQIECBAgQIAAAQIECBAgQIAAAQIECBAgQIAAAQIECBAgQIAAAQIEhhWoDSFOqcctGrN3Ubhh2yA3AgQIECBAoFOgMi6iM5+LSvDz58+Lau8SG5t1SvcuYWoJ4iWeTXVuBGrW9nz48GHib5tDlrvx4sWLvZX3FoC9LHYSmIlAzUrpTVWP+zWpOXyCjV5RxPmZKy96mKBWiiBAgAABAgQIECBAgAABAgQIECBAgAABAgQIECBAgAABAgQIECBAgAABAgQInC7QI4T49evXR5T39OnTI45yCAECBAgQIEDg7AI1q4CevZIXXoFDQYZ71zW9cCvNX5BATQjx/EPyKsETCL33m2Z64Ddv3lRmIhkBAhML1HRTTZUW0V8livjTp09NncsbV1dX5QQ+JUCAAAECBAgQIECAAAECBAgQIECAAAECBAgQIECAAAECBAgQIECAAAECBAjMRKBHCPGTJ0/6zvvMilKZhTmTpqoGAQIECBAgQKCXgFWIe3FNnzhLEO8NYcoSxC9fvpy+PkokMJTA3gt7K/PHjx9v7Vnun4feBXB9ff3r16/ltkvNCaxYoKabaprf96ek5sCJN/KrV+UrSP766y8jjYnPjuIIECBAgAABAgQIECBAgAABAgQIECBAgAABAgQIECBAgAABAgQIECBAgACB4wR6hBCngCzJkpCMypIePnx4c3NTmVgyAgQIECBAgMDcBKxCPLczslWfvK1ma8/mz0PhiHsT20lgbgI/fvyo6XyWEpJXw3toIeIc63auAZSGwPQCf/zxR32hjx49qk983pRZ/Lyyd/348WNeZXLe2iqdAAECBAgQIECAAAECBAgQIECAAAECBAgQIECAAAECBAgQIECAAAECBAgQINAp0C+EOHO7b29va6KIEz/ca1GazopKQIAAAQIECBCYWCDDnolLVFy9wLdv3w7FLyX+pz4fKQnMTaDma9Rvv/2Wr2Zzq/kp9TkUKpwgvcRUn5KzYwkQGFwgj+D6PCsjcuszHDvlhw8fKot4/vx5ZUrJCBAgQIAAAQIECBAgQIAAAQIECBAgQIAAAQIECBAgQIAAAQIECBAgQIAAAQLnEugXQpxa3r9//6+//nr69Gmhxq9fv85iLCub1F5or48IECBAgACBVQpkzLPKdq2jUYcCDjMQXUcDteJiBWpCiBcXktd5NvPl8dB3zEM3e2eeEhAgMJJATTfVFL24/iq/elWOJTJQvLm5aVpqgwABAgQIECBAgAABAgQIECBAgAABAgQIECBAgAABAgQIECBAgAABAgQIECAwQ4HeIcRpQ6Z3f/78+c8//8ysyqw2vFmUOP9n+927dz9//nz//v0Mm6pKBAgQIECAAIFeAkKIe3FNmThj0UNLEIs2nPJEKGsMgZrYvMWF5NVAHbq6iOOwAAAgAElEQVR5v3z5khdU1eQgDQEC0wjUdFNNTZbYXx3qjppGNRv1KZtDbBAgQIAAAQIECBAgQIAAAQIECBAgQIAAAQIECBAgQIAAAQIECBAgQIAAAQIEphQ4JoR4U78szJJQ4Uzm/vXr199//53/s/3mzRuLD095/pRFgAABAgQIjCdwKEh1vBLlXClwKGInq5gai1YaSjZPgR8/fvznP//prNsSQ/I6G/Xo0aPffvttb7JDt/zexHYSIDC2QK8BUm7tseszeP4ZS1QuRJwe20v0BveXIQECBAgQIECAAAECBAgQIECAAAECBAgQIECAAAECBAgQIECAAAECBAgQIDCgwPEhxANWQlYECBAgQIAAgbkJ5PUoc6uS+mwEsgTxoQWiX7x4QYnAogVq1vZMnO1aQ+UPxeyFJcHViz6zKk9gNQLfvn2rb8ty33dQ/+aCd+/e1YNISYAAAQIECBAgQIAAAQIECBAgQIAAAQIECBAgQIAAAQIECBAgQIAAAQIECBCYWEAI8cTgiiNAgAABAgSWIXB7e7uMil5eLQ/F6iSu8smTJ5fnocWrEqgJIV5uSF7nqXr58uWhNNfX14c+sp8AgSkFarqppj7L7a/ypoanT582DSlsZCHim5ubQgIfESBAgAABAgQIECBAgAABAgQIECBAgAABAgQIECBAgAABAgQIECBAgAABAgTOKCCE+Iz4iiZAgAABAgTmK9ArQma+zVhdzb5///7HH3/sbZYliPey2LksgZqeZ7kheTXn4lDM3sePHy0OXwMoDYGxBWq6qaYOi+6vnj9/3jSkvJEOqpzApwQIECBAgAABAgQIECBAgAABAgQIECBAgAABAgQIECBAgAABAgQIECBAgACBcwn861wFK5cAAQIECBAgMGeBXhEyc27Iyup2aAniNFMI8crO9QU258ePH1nNsrPhiw7J62xdbuQvX77sTZYgvTdv3uz9yM55Cmwu6Z8/f6Z6ubazUXOFH9GWO3fu5Kh79+49fPjw/v37R+TgkHqBQy/y2JvDo0eP9u5fxM5nz55V1jMmecXJohtb2VLJCBAgQIAAAQIECBAgQIAAAQIECBAgQIAAAQIECBAgQIAAAQIECBAgQIAAgcUJCCFe3ClTYQIECBAgQGB0gax12StCZvQKKeB/BXJeDsUWJqjy7t27nAgsWqDmzQW//fbbui/1J0+eJBx0b6Bp3iAghHi2V3j659vb2zw6//rff9neexInqH+un0+fPuVCmqCsCyzi27dv9a1ewfsO0oSanjkmecfBzc1NPY6UBAgQIECAAAECBAgQIECAAAECBAgQIECAAAECBAgQIECAAAECBAgQIECAAIFpBIQQT+OsFAIECBAgQGBJApXhIktq0irqmvicQ+2wBPEhGfsXJFDT86wgJK/zjOR2vr6+3k2WkNTPnz/Xrwu6m4M9wwokbDgXbf5tgoeHzfzo3HKdXF1d/f3330fn4MCCQE534dOtj1bQX9WHECdwXQjx1gXgTwIECBAgQIAAAQIECBAgQIAAAQIECBAgQIAAAQIECBAgQIAAAQIECBAgQGAOAv+cQyXUgQABAgQIECAwK4FeETKzqvm6K5M1SA81UFThIRn7FyRQ0/OsICSv84w8f/78UJpCJ3DoEPsHF0jkcEIls8zvvXv3crLycocsPjx4KSdm2Gux3BPLuqjDa7qpBmQF/VV9ExK7/v3796btNggQIECAAAECBAgQIECAAAECBAgQIECAAAECBAgQIECAAAECBAgQIECAAAECMxEQQjyTE6EaBAgQIECAwIwEspTcjGqjKv8rkHiwxOfsxaiP8Nl7uJ0E5iDw48ePQ1d4u3qXcLU/evTozp077VY32wlVDVTzp42JBbIK9CZy+NWrV71CSSeuZ4qruZumr9UKSuwVLp57eelN7tUEo8eln271J0CAAAECBAgQIECAAAECBAgQIECAAAECBAgQIECAAAECBAgQIECAAAECqxQQQrzK06pRBAgQIECAwPEChVDV4zN15MkC19fXh/J48eLFoY/sJ7AUgZqAzATW3r17dyktOqWehYWIs+btKTk79giBLDv8/v37XHs5LzUX6hFFDH7Iw4cPB89Thr3Wdl7N+w5+++23ylO/lLujsjmSESBAgAABAgQIECBAgAABAgQIECBAgAABAgQIECBAgAABAgQIECBAgAABAusQEEK8jvOoFQQIECBAgMBgAuLTBqMcLqMEsBUic549ezZcUXIicB6BwhXeVGg1IXlNiw5tPH369NBHX758OfSR/YMLZM3nly9f3rt37+3btwta1zfvlbh///7gGjKs6aYapdX0V/UhxFmiOcOVRsAGAQIECBAgQIAAAQIECBAgQIAAAQIECBAgQIAAAQIECBAgQIAAAQIECBAgQGAOAv+aQyXUgQABAgQIECAwE4HEfohPm8m5aFfj06dP7T/b26sJUmo3yvYFCtTE5l3O1f7kyZND18Bff/31/fv3R48eHUpg/yACeRombHjYd2pkGe1EIw9Svb2ZJP/Hjx8n/rxw/ew90M5KgZpuqslqNf1VfQhx2n57e+vya64BGwQIECBAgAABAgQIECBAgAABAgQIECBAgAABAgQIECBAgAABAgQIECBAgMAcBIQQz+EsqAMBAgQIECAwF4F3797NpSrq0RIoxHWvJkip1VybFyeQtV5rlni9qKs9gaCHbvzEtd7c3FzcVTJhg8N79LLDDx8+TBxvoi6bf3fv3p2w7ooaUSCr7Nbnvpo4/1zJ9a0OkRDiei4pCRAgQIAAAQIECBAgQIAAAQIECBAgQIAAAQIECBAgQIAAAQIECBAgQIAAgQkEhBBPgKwIAgQIECBAYBkCWXTx+vp6GXW9pFrmvBRWPkyc4SVhaOs6BQpXeNPgrLB6//795s/VbyRe+lAIcZYlF0I80gXw7du3V69eZannXvnnZG3+rSZqtFfzLyRxro36luZ6qE8885S9QojTmb9582bmLVI9AgQIECBAgAABAgQIECBAgAABAgQIECBAgAABAgQIECBAgAABAgQIECBA4KIE/nlRrdVYAgQIECBAgEBBIIsuFj710bkEEi54qOhLC6o85GD/0gVqQojXFJJXc76eP39+KFlWbO4VzXgoH/u3BBL6eHV1VRk/nO73xYsXX79+/fvvv3M6cqz44S3Plf1Z0001TV5Tf5VLvWlX58bt7W1nGgkIECBAgAABAgQIECBAgAABAgQIECBAgAABAgQIECBAgAABAgQIECBAgAABAlMKWIV4Sm1lESBAgAABAvMV+PHjx8ePH+dbvwuuWeG8FIIMLxhM05cnUBObt6aQvJozdPfu3Sz+eSicNQsUP3nypCYfaWoE8gSsDx7OpZjg4WfPntXkLM1qBGq6qaaxl9ZfNQ3PCw6abRsECBAgQIAAAQIECBAgQIAAAQIECBAgQIAAAQIECBAgQIAAAQIECBAgQIAAgTkIWIV4DmdBHQgQIECAAIHzCwhGPf852FeDX79+/fHHH/s++e++iw1SOgRi/xIFEr1ZE3V2gVd7ocmFxcmXeA2ct843NzcPHjw4FK3drtvr16///PPPrDksfrjNciHbhWfxrsCalqS+d+/ebgMLe9KlFz71EQECBAgQIECAAAECBAgQIECAAAECBAgQIECAAAECBAgQIECAAAECBAgQIEBgYgEhxBODK44AAQIECBCYo8CbN296xcbMsQ0rrVM5ULAQYbhSD81aoUDN2p537ty5f//+ChtfbFLhBk/Q9ffv34tH+7BK4OXLl69evepMmuDhnz9/vn///gKvw06cS0iQuPH6Zhbu3PpM5pMy3W+vytRE4/fKUGICBAgQIECAAAECBAgQIECAAAECBAgQIECAAAECBAgQIECAAAECBAgQIECAwCkCQohP0XMsAQIECBAgsAaBBMZcX1+voSVrbEMhuvK33367e/fuGhutTZclULjIG4iVheQ17SpvlFtd41bO36dPnjz5+PFj2eHFixeb4GH9bRlq3Z/2ut3Kd+7ioGpWiW83SghxW8M2AQIECBAgQIAAAQIECBAgQIAAAQIECBAgQIAAAQIECBAgQIAAAQIECBAgcHYBIcRnPwUqQIAAAQIECJxTIPHDV1dX56yBsosChbClhw8fFg/1IYFlCBQu8qYBKwvJa9pV3kjMat4UcChNjduhY+3/9evXo0ePyobBv729vbm5ETzsgilfKls+K+uvEkK/1cDyn0KIyz4+JUCAAAECBAgQIECAAAECBAgQIECAAAECBAgQIECAAAECBAgQIECAAAECBCYWEEI8MbjiCBAgQIAAgRkJiB+e0cnYV5Xv378XVv9bWZDSPgD71i/w48ePwkXetP9ir/bCmwJ6xTQ2kjYikPjhx48f//HHHwWNd+/e5eJMmHEhjY8uR6B8tWw5uGy2QPxJgAABAgQIECBAgAABAgQIECBAgAABAgQIECBAgAABAgQIECBAgAABAgQIEDijwL/OWLaiTxHIfO7M4s2qUFniJv8SeJC1cTbhB3fu3EnO9+7dy7JR+Zdp9/k/c8QtHnUKuGMJECBAYH0CWVnx1atX62vXmlpUDhG82KDKNZ1ibSlf5BufDO/v379/mVa5zb98+XKo7XkNxJMnTw59av9egU38cL5C7v00O/Pl8evXrxd7yR1iueT9udHqm7++R3PNWx7aPn3Tt4+1TWBXIJ12fvrLD4Dpt7PR/vUviTNCyK9/+X/zu9/mB0Ad+C6jPQQIECBAgAABAgQIECBAgAABAgQIECBAgAABAgQIECBAgAABAgQIELhkgWFCiDOhLVPZNiGs+b+JaM3Gx48fLUEz4BX2+fPnhBl8+vSpMC1181H+j3+76EwlzHTe58+fz+eMbFZd21w5ey+hFy9evH//vt2K+u1clrE6FGXdTLLMPMv8i4xJlvW29SlzFgrndzP5NUucvXz5sj7PTcrK85vg+ZzfXPxLPL+NXrtfDVpa9ObNm75iA6bfVKzp6jfnMf8/ffp04jAefciAp/XSssplnEdMISzt0kBm295ydOUS+/ZBqHMBZ4QTnMSTNM/Z5LwJI9kMbDK2mc+Qb5BWrzWT8kW+aXXGMzXNz4WR3PJvK8SoiSzKtZGH9bJunHLb09iJxx41J2LOaXKRhHTre2K7wrlC8pWzvcc2gdxo9QjrCyEu3C97WfJc3rvfTgK9BBK6n68qufvKV2C+hudfcs6YsPlqk+d+fvrLzZh/M3+Z4Bm/0Qct46LmX6wmGyDlWZzfdTdh4Tm/m8H85vLYDObbI7f5n8ReF7bEBAgQIECAAAECBAgQIECAAAECBAgQIECAAAECBAgQIECAAAECBAicRaAjhDizmjKTKfOZMiOtiU/YbDT7y/VOsnICn9YIfP/+PcHY+VeT+FCazE7Lv+vr68yQS9xU/o03lbBzFuBmjuOhqjb7K5M16bORotPG8jzLZLvJOSDNsZmil/n0YXn27Fmz08YhgXLnEN7yPNdD2XbuT0hDplrm/G7O4N70/z27hyfRzuH87uo1PWrTwW6asLeBCe3Yu//0ne07d7dKm2dBoZSEahc+7fVRuybNnNqtKtVkWGA8dLg+5JDMavbnBszz9O3bt6tp0bobUghbGrDPWYphOqhcvYkPOfSQ/e/z738fwRu3DPlev359xHs6lgKyjnoWLvKmgYkeabZ3N9KtZXSUa6M9sm0ny1Xx368B/zvuTe+XQe//fhV4MVmoTLsyfbfLkfC5HY5+31Dfmqwjfa6lQx1IGpg3+5z3PTXrQF5fK2q6qabV5f6qSbagjXwHWVBtVXXpAokc3gz2TmlInvvJJP+SSX49yEN/+tdtzP8bfXCa0dFGOwOk9GD5N9LgOSc33WlhJJ9q/Hcov/NzVob0qVVO5fTncSPjfwIECBAgQIAAAQIECBAgQIAAAQIECBAgQIAAAQIECBAgQIAAAQIEli6wJ4Q40apZrWITxrb05q2g/gmYzET/wjzvI9qY3JJn/iWqJP8PG0icaYIPHjw4olanHxKrTJHsNb+5XWhm6eXYzeGZYRmcRYRVtJsw2Xaumc2kxslK3ETRl9ffLlcmFf7fObT/nUS7CZspR6SUc+v1aQJ70qnmvptbv5oJrOkBIjOriulDel1ds02cy37TnWYedlZ9Tz2bjaMfOsmzuVY3G33fCHD6jPw0asB525kILlKrfA3nlBUSlNcmLRy4xI9ubm7yFNuEgNbXP4+eV69epavPsX3vl/pSpDxFYBNg05lDuou9adIxJuYzb8/Z++mhnXn055D8S7YfPnyY/4g37ws4dPEP+y3pkNhq9ucRdkgybcxIW0exmnM9bEMKl81uQZN9ydoteqQ9ffuZib8pj9Rq2U4vkMFeHs19r7fOeiZgNf/yXSwDwmm+eiz6G/2GK1bDvmzlxJ92c1Vsfs6a8jx2XloSECBAgAABAgQIECBAgAABAgQIECBAgAABAgQIECBAgAABAgQIECCwIIE9IcQJyxl8ytqCROZT1U10X+ds3Uypz+z//MuqFJswrU1gVU5iIp3KIZeZnphZaAk8GGmFjckwY5UImQGv283kvEwZDM7R0W6TNX/dBWX6aaZvZh7ngM3cnN/cOzm/A0YDHqphbslNLOWhBOfan+6ls4c5V90mLlcfMjh4LvtEzg+e7VaGf//999ae9p959UBuvc2oJpf6IM+IZDJIPpt6Zgp4u8K2dwXKfVRGPruHrG9P4knyHDwlHinH5n7MwmWJXuj0yWM3F3mGlOuLAets+1kSVI4Q9p6OBAJlMH9KtVN6Xv2T9+bMfCHfvC+g0BvkIT7BcO4U55kcm7NcuN6+fv2KcSZnam7VyC1WX6X8LlGfeCkp+479DPCWcmbnU8+awV7GvfkFIw/E/L/59S8/VW1esfTf7yd//ZUHZTr5bOxtV0aDGU/mB5D8W/oPgHsbOOw3+nBliJV/p4+Rho0Mb85jzuY0AeF7te0kQIAAAQIECBAgQIAAAQIECBAgQIAAAQIECBAgQIAAAQIECBAgQGBxAntCiBfXhvVVOLMAE7xajpncLD2RZLsBrps9iTTIKlKZrJYYqswRPJRb5p8l+DYRlZlruJvV/G1jlZlzqf9uVUP0v7HV/84ky02UUTPDcjO3shxfnQyTbdLkn/n0u7wT7Km8ETbTZ3O6E++0iZ+/vb3Nhd1Zw1wGV1dXmYCbE703MqczBwlWIKAPWcFJPNSE9N6Z9n3oU/sXIZD+vFDPdOCFT1fwUU08SYY6iQ3OozD/spZs+rSEjmRQt/nXRshQMA+77D803kt4YUaM7Qeod6m0AUfazhnpzHk3JK8QJ5P7Iuk3IUabtwv9N67or7/SJR76OpCuMh8lgnS2yxHn8i4oZURnrF7w2XyUayZfmg4lS2drMHwIx/6abqpR2u2vmo+Wu9F+Mta0YtP31qSUhkDhgb7ByQ8dGY/lXTB7e+kM6vKv/fjOu2DyTM9PHHn07/JufgDM42BNP3ON+o1+M0YK117/XeH2npyLnLiMUto7N9sZ2GQAv/mtMts5idm/GcbniZxe99CYbXN4zuPmJKZi7bO/W5A9BAgQIECAAAECBAgQIECAAAECBAgQIECAAAECBAgQIECAAAECBAgQ+P8FsoLf1r9MHx9QJ7lt5e/PskBmgGWOYOEU5NMPHz6UM9n99M8//+yMtEnRuwf23ZOCCpXv+1HmShYqkKl1u1abGZaVF16aXI5J2FQ4ETWFalzgR7vsfc9sO/3e67lwI2xOcRLkYjuEn1jiJKifwp7pmznkUG4n7h/2pghdantilTaH58Jun4jTt/eeyr5VHZZLH9L2z5XTeZYHOYkpdNjzeKja7dbtbmfNqEMHzmT/UPfybttXs6f8uBmv3z47YO6g8rAtMunDywLJZPeuz7Bnt3XJ51Bxe9Pv5mDP0QLli3zTWW0NRPNo29uJpdPLSS/UJCd695JoZ1U5fi4UMdJH5e+n+tJO9lwYhStttue9s10STCNw6AHR7j2a7XxDn6ZWU5bStK5yI73xlNVT1kIF8lA+9EDfXGkZg53y1Sy/h5Rv3jw9yyPJo2Hz0Km8WWqSzeQbfd9zEf/d1uWcpn+o6Sdzamq+zObhXpPb0afSgQQIECBAgAABAgQIECBAgAABAgQIECBAgAABAgQIECBAgAABAgQIrEbgn7tTmuw5o8DLly+zSEVhlZtMnsvCFEnWt5JZmCLLEZenoKXorHfXN+dzpf/8+XOW7NiySgPjk1ZUrkWWhZqzMEg5miINzPoeWZrvXC29wHJzXvbeCAkJzkTMzSlOmsJyK1nFJQmypM/eAKpd0qzxktmcuah2P7JnrQL6kLWeWe1ajUB6+62n/FbTNgt2be1cwZ9v3rx58ODB3iXLNq3bjHaSrCyQp2Q6ugQHtkMHsyTd7hjp0AppKS7pU9AKVOfZhIxCyxf5ptrNK1GSPovgZWnBrebkkkioSQarhaFRDskFk0tib0zLJsOrq6t5joUy5t9qcvvPXkuktg+8nO294+pN8xMTtdsnXI6MltYIFJ5Hu4cfsVDnbiaz2pPRSN/6WIW4r9gFps8vFfn9YfeB3lCkc85D/4if/poc8ntIfgNMPu1xYPNpNja/gaQm7Z3L2p7yG/2rV6/qfxXc/LTbxsxZyAAs5zSZ1PSTGbMlZX7OynXSzmdrO8PIjJFyorf2+5MAAQIECBAgQIAAAQIECBAgQIAAAQIECBAgQIAAAQIECBAgQIAAAQJbAntCiDPfMXOb8m8rqT9HFcjM1L0hAe1CM+HsxBDfTEErhA2krMyKOzFQJNdP4hzyLwue5F+mu41xLcUhU+HbOJsVVOqn9LWPzbzD8vIvSZwo4kXPrWy39/Tt4G/O8uZED3iWNzdCJrNuVTIFZXGVnIJMhN36qPznJoAqx+ZqLKfM5Mu065RJuuX8fVopoA+phJKMwOoF0nUX2tjZqxeOne1HmwDR6+vrQzXMAzexBL1GOwkOjGR7MJZ4y/ZgL6OgcgRm+dNDVbW/RqDSdhNqkviQRIlsxfJlgLQJHi7Hk7crk6FUAorae9rbGQvNcMSb1rWv4XaFs50h3BExfluZrPjPfG/aumyaxib43NC30bCxV6BXh7DKR3N5NLIXrdBf7U1v56UJZCCXd3YceofI5sk+VOecfPI6mOS5Fzl1SE16DSz35rO1c8Xf6GvetJKB1lZw+Lt37zJQ6ftbVlTzc1a6oHIUcZLl/BoIbV2E/iRAgAABAgQIECBAgAABAgQIECBAgAABAgQIECBAgAABAgQIECBAYEvgX1t/589MUt+ae5Q/Mzc9M48zzT3/Mv9s9yh7ThFIxMjugrrtDDMJNfI1S1W0j9q7nVlriSLeir9tp0zgSib8tWNL2p92bmeK/955xrmKMvUtV1Hm0p14CWUefEKdm5oMgpM8O6/toKXm9REaTQ3XtxGuvY3KlbzpKLZmTO5NvLtz742Q6ZK5Yk+8+HN4Am9yVRfisjb1Sc1zoeZiGPBEZ95nVq5v2rvpUTNbt92vNp9OuRGQ/NuU2K5VrvMI5FSeeKse1xZ9yHFuczsqz5G8mmFzLQ1bt807C5J/Z7aZDd9rQvw//vGPzjzTqEMdYOexEvQVSEdUOKS8KmnhwNl+lOFTRhqH4klS7aMvv034QXuomadhyto8WzvfopLHwWzRll6x8kW+ad0m7GcTP9xubwbAGbQcEY6STBJQtBmTtzNsthNNlEj1XDbNnjlspPMvXIoZvFlKd+9pygCv/b2pnSaXVq+nZPtY25cjUNNNNRqHwhSbBEvcKPQ8h5pTM0w9dKz9qxfIg3v3jWlNq/Nmh8F75s3363zxP/RjSN6Xl8doTXBsU8/yxrq/0ZfHSBmNtLvN9Ir5OeuUH5dy7NevXx88eFAwz9eHDOz3/hJbOMpHBAgQIECAAAECBAgQIECAAAECBAgQIECAAAECBAgQIECAAAECBAhclMCeVYh3258ZS5lEnoluCZtJjF95Gdvdw+0pC+wNm9w6JFPQTgyhbGeYU5lFMNp7trYzg3DA6YObzHMVZS5dpi2eeAllVlx7Hnwm5CVEbRCczgt7My1vy8qfbYGmo0jEbNaFbn/Uub33RkhcU/YPcn5TgUzG7TzLSZZp4glTSbmddT4uwaZHTaM2d0Qu6cQSd0ZwHVdW/VHtWiWyKD1ABDJXdT6LielD6s/mHFLmfGXMsLm8+/YGW/XP/ZgbJDdv7pT0LbkyE0qXnPNvK6U/VyZQDtrJhbGm9uYJVViPLi3NyO2U8PU8oLfe7pFIg2Sb3r4QtLwRtprieFdaO8jkUCkZ66a724qZz/WfaJ/j4oc3BeWKKpzZXI2H6nOu/eVbvtxdnKvOcyj30AgzZ79mVDyHJqjDeQVquqmmhqsMIT7inUqF3rWxsnGZAvkRoBA/nG558Pjhxrn8Y0hqlbrlrRNN+jE2VvCNPiybIfRenwzM2n1mAsIzhEur9yau35lhfPkn3GSVcse7eOqrKiUBAgQIECBAgAABAgQIECBAgAABAgQIECBAgAABAgQIECBAgAABArMVqAoh3qp9JkVlzvrWTn8eJ5BQqPaicHszifZQIZRN/gnlLU/wzay4xGg16YfdyCV03Jz1cLVDGhKWNsiEvE3rgnxokn3T/EzLE7TWaJQ3EpVUvsbah++9EXKRnBIu1c6/2c61l7DY5s9DG4mnyo053i2wVe4m2PLEMMutPAf5M0HOQZhPFHHTKH1IQzH/jVzevXqDpkWJvsis66zylP4hXUFO+unTr5vMbSxCoBy0M8Ou6WjVvLghb28pHP7hw4dm0fhCsvJHuYnaD5rw5s5qxzkcOrwcunnoKPs7BdK5dcZvJ5OcqfboN3syvsq3g8STdBZRSJAetRCOkkJPv+QKpR/xUfk69OV0L2m+thyKVcsw21N1L5qdWwK94vPz3WHr8BX8eUT3Uu6vVmCiCcNvXmcAACAASURBVMcJ5Benwg2VbjlDteNyrjwq+WdIeShx6pYBxthRxE3pqcxCfxUM1N7fqRLB237mhnrAmN6Myjo7lnybmOz0NefRBgECBAgQIECAAAECBAgQIECAAAECBAgQIECAAAECBAgQIECAAAECSxE4JoQ4bcvUt3YQwlJaO7d6ZnZXZ/xwJvcPHj+8ceicrldYW+N0ycwX7Bv8s+Fqis4VmLC05s9BNhKu1plPew3kzsQXnqDGM0QJU9m6ERI6mLnaI82gzdT2GUYRx6EQyXPeC6mzrzhL9fQhZ2E/utDCbPXdPDM9Oldd+vzMuj4xRm43c3sWJJCnQ6G2eXAUPl3QR+nNttYH3qp8bp/EGG/tPO7PrYISaVDTw9e/EOS4Wl3sUTXx28HZOmt5381QL9ApD/Wvr68T5Dyfs1OOnCl3F/NpxcQ1OfRuglxFqwz1nJj3Eorr9fKsvt/ulwJ4RPdi+LqUkztZPfO9phw/nMHeSL9+bLUxQ8rCzw4Jjs0AO7XdOmqkP5f7jT5jpC2T9JbtZ+6Ao/emoM43HiZluw7NgTYIECBAgAABAgQIECBAgAABAgQIECBAgAABAgQIECBAgAABAgQIECAQgSNDiHNkzewlxGWBrbDJ3cSJ2RhvBbDy4mOpTCbLDhWystu07Ol7CWUyXLNWWyYoDx4/nCplsm/n1Oew9JpLvbftF7KzMjgh8y+bMxuZTfzwSJHzG/lUrDKgMTfpZPEzufzm+WqGmvviLJe0PuQs7McVWhlKsQkezk03zRz649riqGkEOvvedayfmedRe72yXdu8jGPAwVjQ2m/3yMO3/fzdLX2zRwjxIZkT91eGELdLyYNv78J37TT127keygOPcoxxfUGDpCy/NaCwruMgpS8xk3xh2cuSkXYhfmyJLVXn8QT2XkKHilvlwyKxlDUPyrZJ+X0H7ZS2L0cgz9PC3ZSH+4CDvU7V/MZYePrn964p7+XlfqNv/yCZjuLq6qqRH3b03mRbY7X13pnmWBsECBAgQIAAAQIECBAgQIAAAQIECBAgQIAAAQIECBAgQIAAAQIECBA4PoS4PI2bbKdA4qM6F7SpWRqus6BCgswdLM9wzfyz79+/F3I45aNel1AmwTeT4VLnI4IuKqtqWl4lVGWy8gW2N5OsP1wZbbj38MqdmaRbc66TWyaDTrYOT6+borKlgySbchpxfYV7celD6mHPlTIRTYKHz4U/w3ILgRapbULgZljnvlVK/HB5PJMAj6zF3TfbcvojVifr1dmWS/dpW6B89tspN9u5HgaMH97kWQ4Szm043heB3QaW93QOKScbrZXrOZ9PD93sedqu4xUM86FecU16dVPz/L5w4tnJN9O+OXS+kqxvhtIvXSC/PBRupTzdBn+4d4rlt7XCWDpP/8le59RrkDmrb/TtX2vbvyyNMXrfnNA8u2u62XZsc+eVIAEBAgQIECBAgAABAgQIECBAgAABAgQIECBAgAABAgQIECBAgAABApcjcHwIcWYvFeacXY7gcS1NQEh50blkO8307vZidHvb0p4MtzfB0Ts7IwHaOb969ar5M3P1xpv4XjOFsfPcNVW10essh+vr168TxA9vzkum6tZUb8p1eGY747wGavqrvVet9CHTn6B2ieUVZTMZ+s8//8xbLdqH2L5wgfJrVu7du7d0n8RmFOJJ0ro8EcaIAcgIqtfQLj3teIOupZ/EU+qfXrHXypaJSBnjeugceMxnudrO67DcaZxyspZ4bK6WvS9iyBmfcq3LJdKpc1ug/Jxqp8x23ouxtWcFf/YS2LS31zeUFRBpQlkgP/0178Lbm7Idibo3wRg780gtl5ufvKb5atbrfpnnN/oENje/EOZH8vLpPvFs1oQQj1qBE+vvcAIECBAgQIAAAQIECBAgQIAAAQIECBAgQIAAAQIECBAgQIAAAQIEzihwfAhxKr2C+I2z0Cdm4NCqUE19MvNsmhl7mUReDgXP7PMxIhbS0s5IgEYjFE1UQGKeHz161Hw0+EZl5vNZk21wgTNmmDCViaeeJ2K5pr25C6YJt+g1g7am5kOlmWfF9CFDnd8J8ikEYHz48CETryd7d8AEjVXEIALldf/m2SnVNzwDmybY4NBR5dCOQ0fV7E8wak2yTZqaWIX63KRsBAq9YpOm2Rgpnjz5d/a9uVDns7pv+TtLudNoMC9k41AE0Xxiwi/kRCy6mb2+8Ha+j2ChFHtD8cttqXklWTkHn65GIDdR+ae/sX/dKkjmh5fygPD6+jrf0Qo5DPLRor/Rb3yeP3/eUIz6usOUUtPT9hphNjW3QYAAAQIECBAgQIAAAQIECBAgQIAAAQIECBAgQIAAAQIECBAgQIDA6gVOCiEuT+Nevd3RDWzPMDuUSXmi4aGjjtvfuRjdeeeaJ24hkxc3Tcsll1Vcjmtm/VGm5dVbdaas7yUSpDRN2Hy7zomc6VyIe5M+kRgTzKD1Xob22RlqWx8ylOQp+ex9qCUKNBFf08Tnn1J5x55FoHl1yN7S6x8uew8/786MZJqBzaGaJLS+M7bz0LGd+xM0Ug9YDi/pLEuCQwL1AR45WfWJDxVX2N857j0UjFrIc6SPyu8OKHcaI1VpntnmfVV7r5kATvyynnn6qFWlwN6r6NCxa33fRC+EDU65pzoEaP8qBTp/+tv7FWkyis4f+lL/mbxGZLbf6G9ubv7zn/9sTlnGzGM/ZCvz7/UCiMmuNwURIECAAAECBAgQIECAAAECBAgQIECAAAECBAgQIECAAAECBAgQIHBegZNCiM9b9YWWnriRmqVspoyl7JzXmAqfcQpae17jNDEMNbN+j5hMvNArdrJqj7fcYrkJuSUrI6kmmEFbvwhPuVGDf7ro2GZ9yODXQ98M80RrplY3x2aOdWKcKhd+b46ycTkC5WjAmif1PK3yNorOcJEEYo0dWl8f62U1xZEupPqRZFKOOjzoPMXtx+hIGpXZlkcj5U6jsoh1JDv0jWk+p3IdzqtvRX03FYr6x8qC3DJSPaK2BrdHoK3ykIzlyg+mvMtv1Od7p2reVlN+U0y+wXW+cLCzlEEStJ9fh55xgxTUZFLzXSOdZHtU365kk8/gGzU/XuUtXYOXK0MCBAgQIECAAAECBAgQIECAAAECBAgQIECAAAECBAgQIECAAAECBJYuIIR40jOYpTPaM8wOlV25LOqhw/vuzyTXzlloNdXuW27Sd5b78+fPZqW+zOF79uzZEaX0PaRmsmB5MmjfEqXPcotnnD5bOdczM2hHuhFcAEcL6EOOppvswM+fPzfdeFNobrrsb/60QWBXYDfsvJ2mHEnYTjmr7YwDO9/bkgrnmTh2tTujRjcVyPq0Z3w6j41wxvwTlla+wpu65QUrZ49GS1WPi6NrWjHURnmIbnDeOO8Nr8qQaZpvUk01bCxdoFcIceXamMsy6SWwadqaQqnzFrmssJr3beVlQPk/23kNykzWpJ3/hRSrvV1xu+YT/+7XLrrZ7vx948uXL2lLk36MjeV+o8/LFpvhXGKtE5I9hs9WnuWx0CaxEdEWmj8JECBAgAABAgQIECBAgAABAgQIECBAgAABAgQIECBAgAABAgQIEIjAvyhMKdA5P29TmZrwkmGrnRLLExwzfTazRacPI8mExaalk82wrJmTl9jmpmI2ThcYe7nFcg1TekIca+ZZ5jbJ3NCzB/OUm+PTtoA+pK0x/XaCDV69erVV7tevX1cZZ7LVTH+eItAZoFLzpD6lAiMdm8iiJtLgUBEZ7UwQgZDY4EMVaO9fUyhUu11n364MS8uQY4KYz87QnXClwhNclp3npVzVzpurM/91JEis116Kyu+h60DQitMFEj5an0nlM6U+w5mkrOyr27VdwXMzo/d8gSq0PWOwPJ6yeu0cngtt/Fltd3a5YZwDYH7ZSE3Kv4Tk29x53yQy22/07Utusp8ra96jVD6h7WrbJkCAAAECBAgQIECAAAECBAgQIECAAAECBAgQIECAAAECBAgQIEDgcgSsQjzduc6su3KY7qYqmcA3fYBiJoB2QmQZtM40oyaYLMq0Zk7e3qn5ozZf5qMK1M/4zITpUWsi8/EE9CHj2e7NOUuWbcUPJ/rr9vZW/PBeLjvbAp3v6ShHErazms927ogsVlauT9qVhf7KaQb5NKPNmnxWEApV08zp0xRCs5rK5GJIHFfz53gbNePezkt3vOq1cy5ftwJmNlbtUKu2Xs3XvXZ62xcuUNNNNURrfVgc0fUtmiIjkLwzLqP38tlPZ5v42AcPHuS7Vec7X5qL5KI28vjuvHjm86tCZ01yxqcZndZcJLP6Rt9UODf+ZAHh5bHQpkpGRM2psUGAAAECBAgQIECAAAECBAgQIECAAAECBAgQIECAAAECBAgQIECAQCMghLihGH0jy5zWlHGW6d01AV2H5qPXNOr0NJ3zGk8vosmhMjDJfNlGbAUbmYpaed4zG/jz588raPKlNUEfMvEZz8qZW0+9rFCX2czTvyNj4oYrbhCBzonvNbPnB6nJUJlkOcetO2Jvzu/evdu7f/CdncKbEmvGh4PX7RIyLEdnbQQme2zVjH9qKjzBiauJdp6gGjMvYu/JyiN4suimmfuoXqXA3gvp0LGLjps91Kh82a98VjY5pDtd6EA3o5R0EQkM7vWitLwgL+OxXgtWN1br3uhcgjjNP8vvfnvZa2qSFs3h56/JhkaBqhkdNZ5zq1ivG7lphQ0CBAgQIECAAAECBAgQIECAAAECBAgQIECAAAECBAgQIECAAAECBNYtIIR4ovOb+XY1SxCnNs+fP5+oTv+3mM6Jv72mEf/fvAf4q2Ze4wDF9Mmic43EPplJe36B+nmfk4V4nR9lRTXQh0x2MvO8S/jE1lsn8ohJgEFWNpusGgpatEBn0M7iIglrRneJVZhsabWaQV1iDhd9Fc228j9+/KgJ7ai5ZgZpY01lckvOIXaoM54ntoOYLDeTnKa9/edkl9Ny6dR8S6DmMdEcssr3TXz69KlpYOVG5y8qlflMnCxL5j5+/Hi360h48IcPH25vb//+++/89JGN/LnVxjxBcqwo4vYpi2fngzWPs/m81iE16Xy8poGVv2e2KQbfnuE3+k0b8/KswRt7SoZ+qzxFz7EECBAgQIAAAQIECBAgQIAAAQIECBAgQIAAAQIECBAgQIAAAQIE1ioghHiiM1s/3+5cC9fUBIp8+/ZtIq+dYqacl1wZmNQ5MXSnEXbMWqA+hDgLEY83T7pm/u6sHedaOX3INGcm4VsJJMg90i7u9evXZ3x8tGtieykCnU/YZYWjv3//fjcyZ/dc1KxZt3vUcXu2btK9mWyFCe1NY+cRAjWBeRkMTPaNoDLOJMFjRzR22EM6h+g1N9qwVZpbboeCHmcbdjU3QPXZCPT6plPzM8ISYbfehlPThCU+NzNEefXq1W7rMnrPqD5vNtk8jDLuykb+zJA+j4Otb6xp+BxeM7HbirPsub6+7ix3bpdKTX3m8Bq1GX6jz7mu0eu8JIZN0PlNatji5EaAAAECBAgQIECAAAECBAgQIECAAAECBAgQIECAAAECBAgQIECAwCIEhBBPdJoq59udcQJugr46LWpiHjozOSLBDOfkpRWVERdHtNchZxHI8jtZaqmy6CkDvSqrJFlBQB9SwBnwowSc7C5ilvXKEpwwYCmyugSBNT1hE4FT+ciof5PF6ddAzYhunj3n6W0/ew5zw6+MM6lMNirvVtDabllzqORurabcs/fqitt8lrucUkNZRwvsvZAO5bbWh0UvhA3O4pb7znq5e4coiR8+NHpPFHFG+1udbf6sf2XeoQtpHfs/f/5c8zKLud01NfXJWc4Fc8bTVFPJs1Rv4op1vk7lLAgKJUCAAAECBAgQIECAAAECBAgQIECAAAECBAgQIECAAAECBAgQIEBg/gJCiKc4R1mqZWuS5aFSJ5581q5GTfTyEfNo20UcvX1GlqPr7MAlCtSHb+VesNTSgk6xPmSCk5UZ87sRBV+/fk2kwQSlK2JlAuVRU2cY4aw09i7ut1vDrBE62dLKlctLTrnU2y7IivfUDKenjEOrjNivTHbeE7eISo5KtHeBcaOgUc1XmXlNN9U0fJUXWH7AaRpYuRGHyZ7jlVUqJ0sb9w5R8rvQ3vjhfPnNywgOhQof2l+uw/o+rXx1YM37+6bEqaxPzQLL41V7tl3NbCs23rmQMwECBAgQIECAAAECBAgQIECAAAECBAgQIECAAAECBAgQIECAAAECSxQQQjzFWfvy5UtlMZVT9ypz65WsZnGqmgVVehVambgmvLkyqwGTlQOcBixIVpMJJIKrvizzpOutzp5SHzL2KUikwVbAW4I8b29vhSCOLb/W/FcTB5j4nMpArPp3WJx+0muqNM9u8/S2nz2HrEpdM4CcMhylcnhfmWxUYSvvdfLuPU1TXk6dNZRgEQI1j4mmIasc7NX/gNM4TPkcbwo9eiPxwFtD9yarQ0Gw6Un29jCbAwsfNTmvfiOP+L3vcdht+G+//ba784x7Hj16VFN6znLaWJNyjDSzHZpW6o1hIk8CBAgQIECAAAECBAgQIECAAAECBAgQIECAAAECBAgQIECAAAECBAjUCwghrrc6PuWnT58qDz7vVMLO0hPzcJaVV88YWV154iRbh0AC6esXt6y/r9eBs+hW6ENGPX1ZZ/jt27ftIvI0Sfyw6dRtE9u9BMoxlgsKI9y6NQ4h5NEzZQhWzfPrUGTRoSbYXylQE5iX62HKpSwr477Kd2Vl809M1skyh0qe2MZTDj8U2WUUdIrqBR5buVL9Rma2QX0nnriaB+VWEc+ePdvaM+c/Mz7Z22EeGpDc3Nx0Bsce6oLm7DBs3Sojzyd+yle2MbWqSXnG16jN81nW+SNqjao0BAgQIECAAAECBAgQIECAAAECBAgQIECAAAECBAgQIECAAAECBAgQmEBACPHoyJmDu3d25t6CzxtwVTP7LVFhe2s+6s7OgIFRS5f5RQnUL9SWWdTmSS/l2tCHjHemEve4NZU8wSR5UtSsbD9ereS8dIF1rEL8+fPnznibzZmaeOnCmlrVPw2XfrFNXP+aEOIp8fNuoMrvKYu4KxdRyfEuuUO3ds1XvPFqJefFCdR0U02jpuyvmkLH3shXvMqOsanJxM/xptzjNtLArdF7k8+hE3oofXNgNhb0hpd2tQfcrow8n2efXFmryjDpAVWbrOb5jb7SrWmFDQIECBAgQIAAAQIECBAgQIAAAQIECBAgQIAAAQIECBAgQIAAAQIECJxLQAjx6PL1c3Ar1/0Yr8Y1FahcqWzASpqTNyCmrDoFDk2b3ntg/d2993A7pxHQh4zknMCzxAlv3QWJH86LM+Y5w3skB9mOIdA3dGeMOpyeZ+USxCloyiV/v337VtO0877UpqaGC02z1WfubUWvocjeHOp31g/sF3FXLqKS9Wenb8q9Z3Oey132bZr0UwrUdFNNfabsr5pCx944IkhyWSHE19fXhwz3LvSaMf+hNxQ0+ehqEpjdqbThmmesdeVX5jxoei1U3lwhJ25UVu/EUo44fLYVO6ItDiFAgAABAgQIECBAgAABAgQIECBAgAABAgQIECBAgAABAgQIECBAYN0CQohHP7/1c3DPPvmspgLTT82vCWwe/Swq4GIEes2Dr7+7L8Zvjg3Vh4xxVjJ3PI+MrWil7HFTjKEtzy2BRdzUidTdukG2WtH8mRtnynjdmpu016OwaYiNToHKlS2n9K+8StO0mdx35Wpc+CrEe89mzfe7zktXgosSqHlMNCBPnjxptlezUbPibruxEz/H20Uft11o4N4HUE3XOuXLUI5r9dhH1d848+yW6wObb29vx8bczb/89N9NP9me2VYskf+TISiIAAECBAgQIECAAAECBAgQIECAAAECBAgQIECAAAECBAgQIECAAIFFCPxrEbVcdCXrJ9jVT9obCaSmAnvnpo9Un022NbUatQIyvyiBrKpa3976icL1eUo5uIA+ZHDSxEZeXV3tZpsV2Kw/vMtiz2UKFJb42wLZG66zlWbAP2ueXBNXacDWzTyrGvzEovQaipzY5AV9TzmxpZdw+KEwv8q1x1dAlCHfxHfQCtC2mtBrfdGHDx9uHb6CPyPQ9xePZS1B/P79+8Jp2vtOk5qn0uvXrwvZXsJHNY/4jcM8g07ra5WWvnz5cuJzOttv9LOt2MQnSHEECBAgQIAAAQIECBAgQIAAAQIECBAgQIAAAQIECBAgQIAAAQIECMxfQAjxuOeocrWxTSXOvhpJzazBQ3PTx3WUO4EJBXInVk4cz6LcucdrJlVPWH1FERhX4Obm5tWrV3vLePfunSjivTJ29hUoDzbmP1k/j4b6SJKnT5/29Tkl/R9//NF5uBDiTqLjEtRcFY8fPz4u8+OOqqnSJuearwnH1cFRQwlkXLqbVW75vW/92E25pj3pxD58+GCIfsQ5re8TkvkqHxaFFXoPeS4rhPjTp0+HGlKICc9HhfFDvgK43Qo+W+DzHMfW16pXL7HV9vX9aXS0vnOqRQQIECBAgAABAgQIECBAgAABAgQIECBAgAABAgQIECBAgAABAgTWKvDPtTZsJu2qDETc1Pbsk8/qZw1OyXt2lkONLQc4HTrK/vkLFCZP71a+fq7w7rH2TCOgDxnQ+c2bN4fih1NKgpeWFUQxoIysCLQF6pcgzlFPnjxpHzvqduVipHsXIRy1YheSeU3UzcQhefXDmHl+Tdi6cvbG0G6lWfGfvps0Jzf32gUGTjfNP2Wjpptq8p+4v2rKHXWjbwhxVt+9e/fuqFUaMPNfv34Vuv3COywKgccRyBeEASu5xKwCW//T3zy/nNa/0HDzGrWJT9M80SZGUBwBAgQIECBAgAABAgQIECBAgAABAgQIECBAgAABAgQIECBAgAABAgROERBCfIpe97H18wiTl6n53aBSEBhfoH76bOrS6x4fv+5KIDCiwLNnzzoDI798+fL58+cRKyFrAv/zP/OPIqgPQJo4/qomNmziKl3OFZ21qWsCXKf0T5Xq/Wdy3y3i61K96rApay6wYUucc24Zole+NGHOrZi+bjWPiaZWU74Coyl01I2bm5u++b99+7bvIWdMXz6/hRdpZZHh29vbrQT58+vXr+/fvz9ji2ZSdHDqazLPB1mvp7zfQOpPt5QECBAgQIAAAQIECBAgQIAAAQIECBAgQIAAAQIECBAgQIAAAQIECBCYicC/ZlKPtVajsMbLbpMz/XT+M1B7zSzcbaM9BOYv0CuEuNd04fm3XQ0J7BXIylqJaqt8omUh4iRe0IJse5tsJ4GjBXpF0T99+vTogo44sBw7tMlwyhDWI5qw3ENq8NO6KZeArqzSxrzX6Gi5p0nN1yQgprrv2fz+/Xv9IVvRpPUHzjll/RtANq3IoHdZI97CYsJpUXkAkMdTrpB8Kdh8/82Sxctq+6gXXq+Q2hX8pNarvaPKy5wAAQIECBAgQIAAAQIECBAgQIAAAQIECBAgQIAAAQIECBAgQIAAAQIEKgWEEFdCHZlsfVPr5rlkypGnx2EE9gn0usjXd4/vI7HvogWyTOXV1VX9pZ6InefPn1v676IvmstufK8ApNwsU2rVvAigHEE0ZW1XVlZNvO7E+DXXQ3MWEi3WbJ9x4+fPn2csfeZFryAsbVhhce99PWu6qSbPifurptzxNjLi7dUrpibv3r0brz5j5Fw+xVlquLPQhA2vb/XpzlZ3Jqj/otSZ1SIS9L1TFtEolSRAgAABAgQIECBAgAABAgQIECBAgAABAgQIECBAgAABAgQIECBAgMC6Bf657uadvXXrm+ZuKvbZLyoVGFug10V+adOFx8aX/9wEEgmcsLG+13niE96/fz+3tqjPagTmvLBkVucrx+e0z0IeN1Ou4FcT2J8QxClXwW1rrH675sKYeFXPmio152XKa7Up1AaBowUS4Ko366vXq09YXwhxrzeAxHZxSxAnRrowgpr4AdT34px5+r7flWbYHK9Rm+FJUSUCBAgQIECAAAECBAgQIECAAAECBAgQIECAAAECBAgQIECAAAECBAgMKGAV4gExT80qYRu95u2dWl7P41O9TBR+8+ZNz+MkJ7AwAWu4LeyEqe5oAp8/f95dIjUBBjULT719+1b0zmhnRsbzFfj06VN95Z4+fVqf+PSUNbFh6wsJO91tkBwSW14I3GqKmNi/PuSp19tVmuZMv3HhQ7g5f5Gc7GLINZBXn/jSehx4zWOiyXl9S9H2DSF+/fp1o7GIjfIAfiZLzS9CcreSNY/43aOWu2d9r0pc7rlQcwIECBAgQIAAAQIECBAgQIAAAQIECBAgQIAAAQIECBAgQIAAAQIECFQKCCGuhDoyWa+phAk7Wd9M3CPhHEZgIQK97vGFtEk1CfxXIC+MuL6+3rL48OHDy5cvs6xfOQhhc1TCj7Pc2VYO/iRQI5BAuELvOue4hV7xV7sh+jU4R6epqdvEIaxHt2VxB9bgp1FTfhGoWZW6cZ7P6pSFnqGp7cVu7I2gzk3d61xfrJ6Gf//+vR5hPn1CfZ3LKW9ubnp1L+/evbt//345z7l9ent7W6jS+s5pobGDfzTnoengjU2GvW6WMSogTwIECBAgQIAAAQIECBAgQIAAAQIECBAgQIAAAQIECBAgQIAAAQIECBDoK/DPvgdI30vg0qYS9sKRmMA8BazhNs/zolZTCjx79mw3fvjr16+JH041KtdZzfqWm/RT1lxZBM4rUBkpuqlkovEnq21Wwa2J/BdCPNIZKQdubQqdOHyr5npoNFwYDcWcN/aOYOvXmp5z09RtAoFez6/19Qm7496CeRZmz6t2Cgnm+VG527cK8SlnTUjtKXqOJUCAAAECBAgQIECAAAECBAgQIECAAAECBAgQIECAAAECBAgQIECAAIEJBIQQj4u8dyb3uEXKnQABAgQIHCuQGfAJa/zy5Us7gyxsmPi3ZnnMnAi4nQAAIABJREFUrLpWGUX88eNHix+2JW2vWyDLbtfHkDx9+nRKjZoQ1tzpi1tTcUrDU8qqic2bOCSvpkpNkyeuW1Nu340L/+aVsMZdMSHEuyb27BVYZZ+wt6W7Oz9//tzrTvnw4cNuJvPfUx4J7O1A5t+omdTw0l4deGntncllphoECBAgQIAAAQIECBAgQIAAAQIECBAgQIAAAQIECBAgQIAAAQIECBA4RUAI8Sl63ccmGKM7kRQECBAgQGAeAm/fvt1aoywLYyasYmu51CxTXBkA+fz58yx/Oo/GqcViBMrDp/ow3Ykb3Cv+auLl/rbeC7BXZilhonsrP/OdW/3q3tpO7F+OJWvXUGx5W2PO24ciAD2F53zW5lO3Xo+w5rUy86n/KTXJ6Lf+8PTVS2x++oHC8Cn9/N27d+sRpNwSuPAXWGxp+JMAAQIECBAgQIAAAQIECBAgQIAAAQIECBAgQIAAAQIECBAgQIAAAQIEZigghHhGJ6Uwp3NGtVQVAmsXsKjO2s+w9vUQSJjE9+/f9wYVZMW2Q9FK7QLyaEsUcXuPbQKdAguNxOgVfzVxvGhN3SaOau68DFaTIL1oTVum9E+V6r93THytFqw6Q2HLbx8o5LyOj/LKj70NqQ8X33u4nZcgUNlNbSgOXWkLhbIEcU7clA+ghV4nqt0WWOhAvd0E2wQIECBAgAABAgQIECBAgAABAgQIECBAgAABAgQIECBAgAABAgQIELg0ASHE455xU+vG9ZU7gREE6oNqUviFB6uMwC/LGQm8ePHi27dvhQp9+vSp8GnzUWIXb25umj9tEOgUKHets33RQ81Ks03bt1b2bvaPsZHAy6wl3pnzfCJFO6u6rAQ18dt5I8PelzWM1NLK3ntT+oJeA3Hh37zu37+/94Lp1TXtzcHO1QvUdFMNwsoeFr2WIH79+vWhG63xmedGuR9YWVj49KegPHCdvj5HlNhrdL2C9h5B5BACBAgQIECAAAECBAgQIECAAAECBAgQIECAAAECBAgQIECAAAECBAgsWkAI8binr9fUul6T9satt9wJEKgTuPBglTokqRYp8OHDh86438RAvnv3rqZ5r169+vHjR01KaQhEYKFda02Y7ub8ThyrUxkbNmVU80Vd5zVrwE4ckvfly5f6U/Ds2bP6xKOm7Pyu1Oub16hVPVfmiUXfLbqyB9g90J7LEeh1kUzcX416FjLW7fXsfv/+/aj1GS/z8pPIKsQnyvcauPZ6YdmJFXM4AQIECBAgQIAAAQIECBAgQIAAAQIECBAgQIAAAQIECBAgQIAAAQIECBDYCAghHvdK6DUX01TCcU+G3AnUCdTPI09+e0M16sqRisB8Bb5+/fry5cua+r1586YyGPLq6qomQ2kIRKAcBzjP8VJW+q0/d73Gh/XZHkpZExu2ppCwQw7n2l9e+3FTq8qOdJAmVK5KvSnr6dOngxQ6TSa9grimqdLEpey9kWt6gInrqbi5CfS6SJ48eTK3+h9dn15LEPdav/3oKo10YPlJNOUzaKQGnjfb8sD1vHWrLL3X6NpvIJWqkhEgQIAAAQIECBAgQIAAAQIECBAgQIAAAQIECBAgQIAAAQIECBAgQGA+AkKIxz0XvabW9QpcHLfecidwwQK97sRe9/gFo2r6YgQyAz7LlPUKDknYSc28+dxZiTdeDISKnlVgiXGA5fX9tjgnjtWpiQ3bG3m4VW1/HidQM66Y0r9XFNzz58+Pa/UYR3UGONU8jMao2HzyPHQhff/+fT6VVJO5CfS6PCZ+fo1qlXFpZ6/SVODDhw/3799v/lzWRuebI5bbtJmciF6vhvn58+dMqt2uRq9a+Q2kTWebAAECBAgQIECAAAECBAgQIECAAAECBAgQIECAAAECBAgQIECAAAECixAQQjzuaeo1ta7XpL1x6y13AhcsUBPq0/CsaRp90ygbFyuQ4Ktc/48ePeolcPfu3Y8fP9Yccn19/e3bt5qUl5DmH61/lWs+XwLLpo2dcYA/fvyYm0avZ8ehML8xGtUZOLQpdMoqjdHM2eZZszx1Lvgpw7e+fPlSz/Xs2bP6xGOn7Pyu1Oub19i1PUv+h27kXnHjZ6m5Qs8oUPOaiaZ6h66xJsFSNjKQyLi0srZZj33RQ7XyW058n628DArJej19eo0YC4UO+1F9OH3K7RUyPWw95UaAAAECBAgQIECAAAECBAgQIECAAAECBAgQIECAAAECBAgQIECAAAECxwkIIT7OrfaoXoFYvSbt1dZAOgIEegr0mtTba7pwz4pITmBqgSz9mnjgI0pNjNmLFy9qDsyCljUBdTVZSbNigc6udYZDpl5VmjJetDI2rNeQdcXX3uBNqxlUTByKU3lJhKKyYx8c7VCGnZhLXMD8UGOP25+H+N7+s1fc+HFFO2q5AvV9Qtq4mhDi+iXW85aHynflzPYa+OOPPwp1m/gZVKjJcj/qFYbda8Q4mUnnSzraNdn7oGknsE2AAAECBAgQIECAAAECBAgQIECAAAECBAgQIECAAAECBAgQIECAAAECcxMQQjz6GamfTdg5LX70uiqAAIH/+Z9ed6Ip1y4ZAhuBm5ubmtnkmTQ/t5g0Z3CGAp3XUq84h2kaWF+lieOvamLDJq7SNGdkJqXUXBj1XxZOb1SvpeBfv359eokD5tAZdnXcWzAGrOEcsspyqbvVyOD2+/fvu/vtIRCBmsdEA7WO7z4ZtZajapv2bnyW3rdYhbh9QsfY7vVqmJqBwRiVLOfZ+YRtH+69M20N2wQIECBAgAABAgQIECBAgAABAgQIECBAgAABAgQIECBAgAABAgQIEFiEgBDi0U9TfVTGPKcSjg6kAAIzE6gPIU6Q29InlFfa650qoS482adPn2oEshZiIjdqUkpzsQKdS4nWd9STGdaHXkwZL5rm18SG1Q9WJ/NcTUE1F8aUIXn1q9HmqugVEzXBKSvf+J2vHpighnMo4tDaqktfRnUOtqusQ6/Y8jy/VvDd58ePH69evao8mx8+fFhBtGQ5XnrKZ1Al+xKT1Y/uagYG0wvUf9+vb+n0rVAiAQIECBAgQIAAAQIECBAgQIAAAQIECBAgQIAAAQIECBAgQIAAAQIECBwSEEJ8SGaw/fVRGZlK+OvXr8EKlhEBAv0Fek2j37vOW/8yF3DEPCc6LwDuwqqYEIt3797VNDqRG4nfqEkpzWUKdEYozbBTqg+9qB8Znn72M7AsR11uipiySqc3an05TBn7WhNSvhGe2xLEqVX5Lrtz5876ro0jWpRn8d4rqvI1H0eU6JBFC9T3CWnmOh4Wh8Lsd8/jixcvXr58ubt/cXvKI4G9Pcbi2nj2CtdfV+Vn2bkaUr5I2rVaRz/QbpFtAgQIECBAgAABAgQIECBAgAABAgQIECBAgAABAgQIECBAgAABAgQIXILAvy6hkedtY69FXTJvbwWr3JwXXOkEThG4wGn0NVzznOhcU3NpJhZ48+ZNbqKa+yjz7HtF7E/cEMWdXSABLYVghsJH56p5fVTzlLE6NTdjxI4YfOaQrGqYoM0sbfrs2bNzsc+/3JoH6BH+xzU8vW7lvZOr9MmTJ8eVMt5R5cpPeWeN18ZBck7c49u3b7eySh/1/v37PKa39vvzwgUqHxMbpRWEDuYWKC/J21wPaezNzU3z5ww38jqenL50jOURSOdjaLe72NvYPPHz05Yn/l6c7Ky/OyqvwEMFjbS//IRtF1rf0vZRtgkQIECAAAECBAgQIECAAAECBAgQIECAAAECBAgQIECAAAECBAgQIEDgvAJCiEf3z0p6mWNXOTf39vZ2siiC0VuuAAILFKi8VTctm2F0zUjk5YnpIxUq24UKZJ3DxHF1XjOZPZ8ojoQzLbSZqj22QHlB0c54mLGrt5t/ucLt9Pfv32//Oep2zUPt4cOHfeuQqKpNAEzu9Kw9LqCoL2A7ff2V0z7quO3Ee1ce+OHDh8qUUyYrP1mEEDfnYm8IcT7N3SqEuFGysRGoeUw0Vr1ejtYcNZ+Nb9++XV9f19Qn/UkS16Q8V5rED+d0lHvFyrrVPxqSYRaoN3rfC9vrd7xfv37ld8K9+ZxlZ+pTfy1dzm8gZzkXCiVAgAABAgQIECBAgAABAgQIECBAgAABAgQIECBAgAABAgQIECBAgMBIAv8cKV/ZtgUyjbv9Z2F7nguSFCrsIwIrE6ifRv/06dOVtb3QnBlG6xVq66PzCmRCfKKIa+qQKA4LEddAXWaacpxSfZzD3PQmjnKseagdsZrcly9fGth79+412zZ2BTp9prwkKuPEElU+zwCh8hqJU0runuhZ7dm8wWq3Suk5Z76q6m6d7RlVoNcwLD3DrIIe+8ok5vb58+c1R+XNDnmzW03KM6bJ8/0sY6FyP3xGkDkUXf+739wusPrTelG/gczholIHAgQIECBAgAABAgQIECBAgAABAgQIECBAgAABAgQIECBAgAABAgQIDCUghHgoyVI+9Yuz1UR6lEryGQECJwj0WmyqforwCTWay6H1s4rnUmP1OKtAYs8qb5AjYhfP2jKFTydQjgacYafUGSm6sTtiyd+j0bOmXA3UEbdhe7x6xOFHt2iJB3YuMlx55Zze9s+fP1dmUhlpXJnbZMnKncZk1ZhJQVlweG9N3r59u3e/nZcp0O7MOwUW3dvngXh1dVUZcxuWRQdLd57KUxKU3/BySs4rOLby609aWjM8mxKkviuob+OU9VcWAQIECBAgQIAAAQIECBAgQIAAAQIECBAgQIAAAQIECBAgQIAAAQIECHQKCCHuJBomQeViHZlKmOmtwxQ5XC6pUuLB7t+/Xx8LPVzhciIwnUB7WcVyqYkIGmmBvslCicoN3PrUAulbIP7sFMg6hzXRXInl8GTpxLzMBOVQ2xkujd4ZKbo5jzX3xVBnvHI98L6Ps61VKxcdVDYUdSGfzsf6ZJdEZWBwTuijR48KLTrXR51fkQS2tU9NTuLeezOP3Tdv3rRT2r5kgfq4wSjtvaKWopfKVwZtZnnYefaBW9RZUTk/MVWOPbaOPe7PlJXwUR1IQS9XTuUzvdetVyhxqI8qV0Ue7zeQoRoiHwIECBAgQIAAAQIECBAgQIAAAQIECBAgQIAAAQIECBAgQIAAAQIECBA4JCCE+JDMwPvrV3yqjPcYuH7F7FL5zHHMpNsEWJozWqTy4bIF6u+++ju6r8iUE8Er65agnco595UZSnYhAl+/fq1paZ4s9Wtj1mQozToEyjEYiYLrjCec2KFc4aYynQGlTcrTN2oCVMqh2nvrsPWsXESo1d6GTLOz87HemWCQev748aPmekhZHz58GKTEwTPpHIpYNXTL/NBCxNfX17kethL78zIFKuMGNzjLjdLPmzJqXoeU3ngp8cM5I+nxMn7OWOjv4r8///yzcG2nycWj/8+HKStvCCrk5qMIVC7SW/lEnoy0sj6VrZus2goiQIAAAQIECBAgQIAAAQIECBAgQIAAAQIECBAgQIAAAQIECBAgQIAAgXoBIcT1VielPLQS1G6m9eug7h470p72qmWd0/dHqoNsCYwt8O3bt8Sk1ZSSydbjxdJPGV1W09ik6RVdUJmnZJcgkLXrK0PRspDa3MJBxz5BW+2dJoZw7EYNm3+un3KGcxuQVIYQT3muawJCjggJa2d7RARy+bSu79POK3maJld+v0jQ6UwqvMtSvuVdirtiha+fr1692k1vz6UJZEn5yu8+kckzbqFR+okfbj+2Dp3lPJ2TbH0vxSjHTh8xBjgEaP9GIL8S1Iz0cuvN51UO9V3BeK9Rc/0QIECAAAECBAgQIECAAAECBAgQIECAAAECBAgQIECAAAECBAgQIECAwNgCQojHFv5/+b9+/fr//XF4K1NXtyKLDqed4pOtxSFNM50CXRnnEMiabJXFjjp3tmbOcWU9h0pWnno+VCnyWaXAy5cvnz59WtO0f//73zXJRk1Tc/f9/PlzjDrM8N0BYzSzb57loNy5vd2gcoA02bmuDAjpe+tljNp+KPQ9vO81IP1QAocWpG3nnyjc8d6Q0i7ouO3yLV/uLo4rcQVHHTrv+b5pNdEVnN8Tm1ATWNsUsdDevj5+eEHrDzcnpWaj3HN6+UKNYd80lb8VVL7ao2/pR6T/9OlTzVH5PXOh7xGoaZ00BAgQIECAAAECBAgQIECAAAECBAgQIECAAAECBAgQIECAAAECBAgQWL2AEOLpTnEmsFbO0aycwzdN1bemni909vA0VkpZrkBWAaqcRp8gwxcvXozX0smiy+qbUClTn6GUFyWQdexrQnMTlPj+/fvzykx5922FItcQnRfnLKWXYwLLS5JOX+GEVZQrvKnSZOc6t14NQt9x3dYToe/hNVVq0iQKOi+ySaDjt2/f5rNYX1O9+o3y+L9+FdD6ErdSpnetKaXymtnKfLI/y7d8ZQz/ZLWdSUFZUvXQqDULES/6tpqJ8KKrsdWfl9syam9fLvq4T/PCi1z/NW3MczlxtrNdgP245jdHtd/60exsNvScDcWAG4d63a0i5vOjX2Uwc2Vo9FYz/UmAAAECBAgQIECAAAECBAgQIECAAAECBAgQIECAAAECBAgQIECAAAECMxEQQjzpiaicJli/GurYtc/M8vas08TGZCbu2IXKn8D0AvU3XYLqR11+Z7LoskrkzL+vmXxfmZtkFyiQ+2XrVRSHEDIxPRGDhz6dYH/N3VcThldT1a18poxerqneTNKUAy/b45NFVHjiStaMOTOu6/tE28o278cZvF0ZfD579uwf//hHQpueP3+eQMerq6sHDx4kvmuh66aWQ++2XigwuGee4zVhP+moZz7IL9/y5e5icNUFZZi75tDTLXfWghqiqoMLlNen3Squ3I9tJT77nxlP5gFX7jQ2lUyyFccPp43ls6znHONarfzuk+tzDu9xyM1SfkPHhmjs30DGOBHyJECAAAECBAgQIECAAAECBAgQIECAAAECBAgQIECAAAECBAgQIECAAIG2gBDitsbo2wl+qFmTJHP4st7a6LWpKGAr5KCm8hW5SkJgW+C8cYOZvFu58l6mWb98+XK79oP+nYnsnfltBR92pj8lQaXMKUU4dvUCuWsqI08SLnhGjZq7b6hgv63J+jVFn1HmXEWXL5stw3NVsl1uucKblNN04G/evKkp6IjYofZLJWra2/ap2U7NEy28d0G8nPGEE2csPYeQm5q2NGnKUDVnqsnqiI2twfzeHFLDyO/9aD47y7e8tTQLZ+rQWC6kCdcvHOijFQvky1d955NRSt/3TZyRLsvXp0Ooad3Tp0/zQFnr+sM5BXmFRNlhxW0/4xWYovNIrRnbH+qcp6x8zZue0pb5DxKmRFMWAQIECBAgQIAAAQIECBAgQIAAAQIECBAgQIAAAQIECBAgQIAAAQIEligghHjqs5YpeodWgmpXJTES7T/Psp0JtVshHEKIz3IiLqHQrVUNJ25yTXTNpkoTTPOdWwzMBE2e+HQr7iwCHz58qCk34UxjR+kXqlFz99WsaFcoovloa1G4mS/+2VR74o3yGSnHE05c1U1x5UjRTZqhotALDcxraK6vrwsJmo9qKtwkzsZWyFmCr9qfnr6daMbOmue858I475tH+ra0fCWPeknUvCQlX0zOOwyr8SzHjacJC4pvrGnvsGlyZx26W/NdT2DYsNpLyW1rHFKudt+HRTm3UT/N9Vz5PprXr18n2HjUypw98/JZrolxPXsTlluBmgdrxjwJ8z5jG1P61i9+eytT+T1u77F2EiBAgAABAgQIECBAgAABAgQIECBAgAABAgQIECBAgAABAgQIECBAgMBMBIQQT30iMsG9ZjZhAiTOPqV1K64ys2zNzp/6crmY8s44fTZhSDUTZ3MqcgtMEOZXU8So4Ubtiy44MwzSa9fQ9lIEsspZzSJXaU6i1s/1+KsMpRhkrn87FLmy3KWc6wHrmVFH+a0r5ajCAWtSmVWu83KFk8/YnWpMKqOnUplyaOtuq7dGsPUF7Wa1u+f9+/eVj+OsqZh4tkHuxN1qjLEnV3LhNi8vEXlifWrOUVaWnv8Iv91n7posKL5xt/LT7Mmz9VDvlEF47r5pqqGU+Qi0l5TvrNUibrF8bclTuPM9FJvG5nF2CZd9ued8+PBh56mX4GiBfKmveQHfeV/XtfWL397GphVPnjzZ+5GdBAgQIECAAAECBAgQIECAAAECBAgQIECAAAECBAgQIECAAAECBAgQILAgASHEZzhZmYGXWMTOgmtmHHZmcnSCLGHXDuTIpPNLmGV7NJcDTxc41wVfWW6mzk92C3TO5x47Aq05m5Uxn016GwQKAlkXrhBE1z4wd+VZQkMrI2TKS7q1G1LYbmfSecsX8ln9R+WTUo6NOQtO5zNl1A48UbVXV1f1Iak1L61oM7YDXXLdDhh3mlu+Jo6lqUzaWBMc26Q/+8ahNWBTsVwSI4VDZ9zSeY9kacG+l8FZMNt95m4F+gbD7+aw+j25Wwsho7n7bm5uVo+ggW2BwvXQTrbZLj+Ld9NPvyfdXfqBmidsxqLpT7I09/SVnL7EMoiec+wzkn61c5Cf7nekMUBn6zL0ao/r9qbP/eLpsFfGTgIECBAgQIAAAQIECBAgQIAAAQIECBAgQIAAAQIECBAgQIAAAQIECCxOQAjxeU5ZJrl2ziZMdMS55rZmFuNWYMZIkYT1US7nOU9KnVAgIesJXJ+wwP8WVRNdk2QJod9aenHUenbO557mxmmvzxyBmuCBaSrWxp++xHbptvsKVN5HOa1bz6C+BR2XvrxSaJNnr6ib5qj2Rqbsty/dzlu+feylbZdxyrExZ7HqjIPtDOk8pdrpqOtNDi1JeqgCeUa3r9thb9LKdSPbdcudOP2woV2BXtvl2PJyfGyvgprENVHZeaXRy5cvm0PmvFG+sGuGKHNu3TR1S6x4IsYPlfXq1auMig99av/KBDLIb/fn5dYlhnDAF0aUyzri07Ql13bnw3eT8+YlNYt4b8IRFLuHlB8unb9H7WZoT1+BfPfpHG4NO6Cqr2G6/c7EX79+7UxzeoL67uj0suRAgAABAgQIECBAgAABAgQIECBAgAABAgQIECBAgAABAgQIECBAgACBixUYPYTYbLBD11YiHzpnEyao8vPnz4dyGG9/Jte2T1xml54xwKBdk/Ga3M7558+f7T9tTyaQ6bNTLsKTGeeV081zt045db4mEiahQWOfl/Zs5rxEoLO/Sn3mee/oQ5pLpZNi7DOYmI2ayzsVTpjlWZ47hZVCG8bTQ4jzcG9yy0ZNoe30F7Vdjm8px8acBSoPi/IJTSTkSE+6vHemV3zyvXv3ehFtXbflmNheOSdx5fsFtrKtfIhvHXWWP+/fv1/o/XqduMr6Zz3qcspcqAsKGS0TXU5AYPmcdn6aB2vhzs0N9ebNm85MJFiBQK8ut9B3nZci34by4MurRsr9w6aS+SKTYMhLW0+1LFN+S8t5T+5qSs/Tv/N2yzeL6a/MlNj5jSY1T/1nci46v8YOXs/K78WzrdjgIDIkQIAAAQIECBAgQIAAAQIECBAgQIAAAQIECBAgQIAAAQIECBAgQGDpAieFEE8/WWrp3O36J8gkoS+dUXmJ4kugY/vAsbcTTtCOEkkNOycXjl0l+V+IQLqUdtjqqK1OBFflhPhMN584NKVm+fGx78r0A82Kf1l8rDKYszlk1HMn86MFKmdCH51/zYFZ9LImWdJ8/Phx+vC2mi6oHI9R07p2LEHur/nMzq+p/MRpnjx5Uijx9HNRyPzojzrjWsfowBP4tzV4K0df921dHpq5JZuj8gAd8M0aW+tyN6V0buQCmHiQ3FmlQoJC7zf4JZGBRPmJnDN4lrcUFXzKHxWaM+ylXq7GCj5N2FhhAJz1wGtGoStwuPAmtJ8XnRSFC6bz2JES5JGU7yYPHjyobEjemJA+pDyiGKmqZ8y2/MKp/Mgz4HP8jM2cf9G58Noj/70VzoLAU45nUlbnEsR5g5jHwd6Tdfadfoc/+ylQAQIECBAgQIAAAQIECBAgQIAAAQIECBAgQIAAAQIECBAgQIAAAQILFTgphLgwmbvhmEPAUlOZuW0kaqgmZiDTdssTQAdsV8IJtkJfMt9xpNmllY2qucwGFEhWlSWaujcgexNLnztimqDB3FY1Z/DDhw9nmW5eXsQy8jVdx9EnKPdmux8IQmVWE4fz6UMqz0uTrPOa70zQZHX0Rq8bKtfhxKty5X0BNdFop9Qq1237Tum82Y+mXs2BhTNS+byemKLzKhq8A0/8cAL/2s1MEYW1Rjcpmydv+8BD2+344aTpzPxQPnv3n9LzdIbl7C3xLDvT++WVAXuLzvkacG3qrXjy3RIzBPr27dvu/tnuKT/uZxjfOFvJTcVy9gtoicnMV9Sy+cwbqHplgZzcXk/PwtVSLmiMT1P5dHH37t3beiodKitPujwm8hPHSD9oHCp3Dvvbo83d+liCeNdkvD2JxU1Ebjn/3GjTdLw1b1LLS09yo5UrPNSnla3u1WsNUrfKEiuTDVKlTSaVJfopfkBzWREgQIAAAQIECBAgQIAAAQIECBAgQIAAAQIECBAgQIAAAQIECBBYh8DxIcSVM73KMxfXgXhKKxJnkjVOyzkksiJTPCvBy1mVP83k2q0FGDN3sFe4Vzn/rU8rr43MkBswrGKrDnv/rK/Y3sPtPEKgPad2gqDBzOKtOcsJna1cffeIJpcPaYPsTZkAj/Hui3Y/kPjG+k4gd+sEPVUDUnMSk1gfshHLBVMz4XiCJbAKEaHNyW02skbWKfG6TT71G+34+UNHbYVrHkq2d/9W/sOGYu4tcek72z3SblvmGQlZDm3KpwN24HlObV2Qt7e3GV6W3SLZK3C3/VRKRNawC9OdEuRQuQTl7pVzlj1txq0KlK+ZrcSFPzOY37oethLnsT7Pu2arnu0/y1H3nZd6OyvbG4FcA4VncUYLWd811xKuVQqUu4itJufFBzNHZD78AAAgAElEQVQJvs0Fma8kuTLr65+fMvK0HfaBteUz5z8zGChUr9ADFI7y0dECicgtjAGSbUZlV1dXA44P91Y1+eenxfIIMDfONO9029Rw6d/oyzfa3rNw4s7KEithT6yMwwkQIECAAAECBAgQIECAAAECBAgQIECAAAECBAgQIECAAAECBAgQWJDA8SHElTPdF7Q42LlOW+bCZhJYeS24TRTxqJFdmSa4NQU/C6GMOnew/tqoTznISawsbtgQoEFqvtxMEgHVnsecoMHx4hYyj7wm4iiXwbnih3Mes/5b59qklZ1w36siPVIz3zRhA31PxFZ4ZN/S/7/27vUobmVtA2ix6wQADsE4AiAE4wiMQ8COADsEcATYIdhEYAgBiMAQApAB33O2vlLp6IaAuUprflBS69a9utXSUP1OP2v/gbdqzjl8z2dloGvngZdbcB8yPFdd5ZpV+pBI5uq10iEs8mZMF1Htjqo5KZdThOfeGsWxibGv9j+5zXOzl6e10CrQP/9h2V+1HrusxETw9geHz6oDT3OtnSo/TJOrp+AJ+uqnGx64mzD+arRJf9FeYJ75JF9wVHFIbsZF/nTFi/NZHNjTvdTq8WUXSk3VXuZr50ndvazvqp1nwav9IcRFg19wlkZwuXyv7H/YpS2lxc47nm0EkutVhESPP6u36X+OLKDsaah5CdzY2EiD7O8KqplJX5dn3Fz/lVG93Gou978gmYV48bWWKOL8QlnPdfNKk2/f83uryZlT7/1fxBLnvOAbZ+BX1LgN37MHefimgZfLjTa/KmvmNl1i9Z28uUOZ8qyuvjzKAgECBAgQIECAAAECBAgQIECAAAECBAgQIECAAAECBAgQIECAAAECIxZ4YQhxxkgNnP4lw5syVG7EgjMpWsa+D4wintO4/wwQrwX+ZUz5XOcoy8mrYVT9jMnbwoblZYzywDF5yfPMo2j6Hca9NYPCq4H0GSY+89GriYJIfOyTDS/ZSAhWborlgj856DMDfGce15FSV0fnDxw4W4UK72L6fH1Ilf3J5XShtU6+65A0vLn+XEUtFrErG7X05CoPyrlmrHrFJ+++7DzQs3raLNei+/qnI6sdO9nV/vjAape1UkRp6okD6crS6zvw9P+RqT3R0mnnMVdeNPPIlcvNhYFvO7lQwvirh7+s8VfPUFvugart2braHyXVesgSE7serAnpeeXTM02uVlO1YqbVZZ9a4lqs9lTx0uMb1wKwK5N5qvYDpod5wa/JdF1O+tIF0gNkmtNnZaP67exZB75m5zx38k+PfCvPb2Ek4nHIW1l5uTTpv3//pqQrMnlymbHFL/RPVdr/CwKLz+1ErphWnf8z9BQ272aZanse/4jLOZ+MH06E8ytfRXqK1rppHN/o+9++Wgv+4sTh/4HMV6SZ/z/txdl2IAECBAgQIECAAAECBAgQIECAAAECBAgQIECAAAECBAgQIECAAAECqyDw7BDiDOjMOKQMaxue+wQbJ55hHsPghudh9ffMPIQJHugfxp1SzHw+qGJ8bS0EJSNK5xeTk0i2DEx81vDljKTMeMdkNc1vflWZJpqG+qwxynFLxc07Y/Mr8kqdOeO8a60uQUoZZTurTKbhpRXVLtE8eRp/xltXQ7Ca+ywmJSD98xTlvhg+hPTJPOfmSqmrXUGu3h+513XO9PnFfTGnyH99SJd8a3pqNn1UGv/AcMGcJDvnQT/z6iveH148xjohZMlYWumcfkqjqpeW3x97mZ3zyH5uB5VnXzUQzhTEVfP+5Z5Z2fsjZPpPO++tPVEir+zA88aSuL5qc0pZmj9+kfulP0ZoSFh+7UGTMNSZx2XlhP357K+pVW4DzZzn+dj1cM/T88Udb7qXnt61+G2UBccFNcv+spQ8O3qmTOzpHF52uakdlc6kdo/XBNJZ5etnHotDuovasVZXQSC9Sl6ccvunp+3pJbqymq8GL+6Xus7ZTM8l0hTz8pkfM0onmanp0+ryrXz4u2vOmX+k5DmY8+QMzUtMMKVfj9KymkTezRLl3v/jKflf2XO/ZfQXJz1AztnTJPKekLep2V60P0u564tc9e9W3Zr858vgvP/5lj4kdfSs/wrmX0y5oeb9FTXnz1VqL/9Vn+Zy/p+WsqREzU1SCBAgQIAAAQIECBAgQIAAAQIECBAgQIAAAQIECBAgQIAAAQIECBCYoMDG4+NjrdgZu3l3d1ckloPMkpLljCorU2pHDVzNULl8itlsMjY0RxXLuejAM4x+t1A8Ob1b0BLC8coRfhkIniHjzSFoGYv/mtFvGeif8XatTSgBAPnMqglV20/RKpLSEx2R8lZnfiuzkawmV02H57a0VEpGNOZvslG06vIMGdCcoXvl6qQWMhC8GpXaVfayI8oAx1p4eXqMVNzLYlnLyw25rbJzggZXrS/Kbd4/gDV3ccbRliV92ULYM1K/vClykvQwtbtpYFU2M5DAsOKmqN4auVlywubOSdGHVKEKov4+JI227HKzf1GPxVP73073ttV5SGK6sn8f2m+Tpexf7dmSUmshrSfM6PAiAiTvD6/vZquXSMaKplVmLI/O2UY2pt9+8kcHmndKNZPV5dyn1dCdYMZE/EaVqGe5plfbM5EYKyvZfKhVM5+nW1dPWN2tupweMt1+7cGa5pS22vqgzMtP+tvqGarLTz71avK57+YUS5Y3zzyGqnkbvvzKF9fhF5rhnl0P91Rl+u1ndWWpkdD1dLCptYTVrew98qRqf9tY5dv/yaKtzg61O70rY3kbyVOvtavpOkT6/ARy7+dZkHeJXKL6Dp/V4iWw+DuTDKRrKt5OixfC15+zeHFNttPjvf5seSzmcba+vdzrBZpn6H/65xU6OzSPkrJIga43gTIPue/yNeq5L4rl4cVCuvd8Rap1EbV90rfnjfRZ7x61MzRXJ/uNvvjunL+FSSqxxOn/Rp+3naI/L/Yvq6z4Ov/6rrLIWNmZl7lKr54Xaf1nCWKBAAECBAgQIECAAAECBAgQIECAAAECBAgQIECAAAECBAgQIECAwJgFErlX+yyltBlFWsvGlFczdKwcc9ZTHdkn85i9gC5Hdc32ltG3r5TPUP6ePM91U8bD9WQ+Q97nevWek2dMXk/Gxr0pZe+RKTdVEdL+q0Mti31ynjSt6m4DlxM2M/Buyp4Dz7ng3Z40zO38MpwUJB1I8/yt/UBzt7L6XrCQs3Ux6kOanj1cYWzeL80zzCNlyNOn+sMN88hD9ZzpOroa1YvTu56V1esmcOXJ82ef6iFZXtkO58myLGWH/m4hz/el5GrgRfvvgrySDTxPdktJm/d7nnH9N2PP+0+O7bl6M+fzuMvKDAx5WNfuo2K1vxTl+VdtoeupmuIMf6b3VG6B0/pAXzWK/vw0+8+yGfS/+fef1taaQJ5Kze6lpK4uJAjKI6ymt/jV/sditb5GvJze8lnP0MVX0xKvGJmeqh/y7rrEzE/n0nnRerLjzQ4vaOd5M8xRT75ZvezkQypoiX1UCtWTwydfnHpunFdu6v9Gn2frK8//4sPTDnvEbCJAgAABAgQIECBAgAABAgQIECBAgAABAgQIECBAgAABAgQIECBAYDQC/7x4mJED5yeQyZ0yrdCTg9syE0WmNMysEZmZJLOL9M8Ll63ZJ3tubGzkqOZkZRlpl+HgqzYF6/yQnXllBdL+07ZrkXuZZevdu3dpwJnRcUjOM+9NGnxOlTmNn5yzJfdabpCVnSk6M9IkBKin1Lmdn4VTnCpzT8UzHUhtNsuMNtYP9GjbNCmB3CZPjufO/GCZtisdTrqdJk7SM61TbS7x3NEr2+E0i7AKKTHsiYJ4crLo5RYhPW3er7rykFeyTEPX/wqXppVuOc2sOY9cooBybP/EcZkwvCtaNc/HXL01bzmqNi1w2u1cZx/tUWrNYZmYOJlyeY0W8nBvrZdUSp7pTz6I07cUTaKryMXPizx5nq7DVye95wbviS5enfyvS07yVErbe/KRl+KkRvJ2neaX1tX64FuXIq91Pmtv72tdludmPu8DeR7lJy3y+Ot6hD33nOPbv/nfnmoZe96pqrtZnrdAXhHTi/Z/089stHlXzD/x0kvn0d//xpit2af4jp+j+v8Nkmdoz3vgvMvu/AQIECBAgAABAgQIECBAgAABAgQIECBAgAABAgQIECBAgAABAgQIECCwYIH/LPh6LjdcIMEbGdWXcJFa6FHzDBlDXAwjThhwxoMmJjAL+ZuYiow4zLjAfJpHVVNyoURR9oegVPe3TGCuAmmKidxLZELaf/VCZVNP1M3e3l7CY4oGn/0z+jYNPk09A6YT25BP9cCu5XVp+aFIUEeiuXJHd5WlxMme+USm6AeyUPrk8Ay4D1GmmmmeKvvHba4RYl2Zl05gZQXyswV5HH///r0nh7mbMkw/n9xuxafsjppHpfsaQVBfs1zzTineiFqvMrDDbz12MYmJ+kjfmz689X0sr3n5pGFkhzzX8v6WXBVN6L8Ps4uL1kCg9NjpyQfGoidaNfEkxbtirci5dPKWp21x6Vw3V0yDr2V1Ae02geLJSR7utRw2V5PVZLgW4dzcbfVTUi/NV50i2ylg3sxTxsinVylaRSoln9R7a1WW5U3byLHjiKzL212KXBattjCCNlAr0XJX87qYR17Cz/I4ezInefClleaT+7FoqLmFnzzKDrMSSG85q1Oty3m0tGfVVH8LCeazzmbnuQrkTaB4y+1/uP/7Svj//+JIDebFoPiynze3dMjFe2PzC35rzvNqkd7bt/5WHIkECBAgQIAAAQIECBAgQIAAAQIECBAgQIAAAQIECBAgQIAAAQIECBAYq4AQ4pWu2YzkzjDuhAHk0x+/VBQjQwZb40x6CplQw0w6asx3D5FNyxIoJk5MGEPGy9byUIbL1tKHr2a2nwyczS02/JDl7pk4sQTSPBnKmExWhxcPz/O6RFMPL5E9CcxKICP7Ex+VHqPZF9Uu8W98X2e0W3bOjZbHeu0oq0MEimiHrj3zqxMrHgiR7BXzJSZkt7UUz3qu5RH23ED0nmjVvDr2h2IGP4e3Znu2iVH6+/dv63O/vFCz7AMDZsozrNRCHut5FY9/M1A25fpvcHlHg2ktRaKJ0lPlnK1b1zEx8dJd2U5k9Yrf9V05X/H0BJ+nTfbfhtUipAPJJw0vNZIDE9iWv75aVonmsRzteZx2pc6ZDq34xaj8TaNao29tq8CYu7InG0N+raPncJtmLpA+My9aeVHMP/2GPPf767cne3mjy78WddE9RDYRIECAAAECBAgQIECAAAECBAgQIECAAAECBAgQIECAAAECBAgQIEBgrAL/jLVgYypXxssmUOTx8THD6DN8dlZFSyBT4jQy2ZQRhLMidZ6ZC6RxpolmGqWMdp3JyXMH5T7K3ZR7ah1HoifbmWIoA39nGDkQk3QFCWtcR5CZtAonIfCkQALV0hf9+fPnxfO2JRImh4sffpK6a4c8Dnrwe+IMu064lPQ0gPS3r3mXy8tbngLPjR8uCpvI0jxPn/v4yBNnMfHDRSbL535Kmqzmxkl6/gYtOXlx2ZdS3QMvWoSXp3RFYQceVdstd0d+Eqj4qZHaprVe7fnhhlm9Ga61z5wyX9yGeWY9q7tIGHwi3xJ7/O7du42NjTTsTH6ebif9Xh6gCY3LJ010Tnme2mkTs51b4DWdxoqIpQhpZkXkeUqUnj+dYdpeevu0lrScPO/SkHxJeVZ95V7r2T/mPHt8lrgpfW86zDT+PNB7XnpfkMPiJSFnzhtdrvKCMziEAAECBAgQIECAAAECBAgQIECAAAECBAgQIECAAAECBAgQIECAAAECBNZdYCOhdOtehqnlP6NpEypTTDT6gonXMjY3c50lEsPI0am1nKWUN2O+M7Pik5ce0hFlMHQiE9LynzvrTsZJp8Hnk5Y/pmafWTeLruC5IEV1ZLx+MVJ/4DDigVWZkwf8zZs3xd8iAKxYzXKZPqaKeLJ522FkAsWtl56tOWtoa0lzL4xsXtDWYi4gMXFEkWy9ULqX/oCZ1qOWmJjcZqK59OEDX+RSwARW5TOTzjMBJInRevLZkedmglgGPiMWj5kYxfKiQ94iyp1XeSGxQ3nVebJqyiKkYTzrUV4euC4L1Vqu5TnR+CvbOGtZXevVtMl0vAN7qlUoaZ65xaS1Y5qOexVg5WGNBPKUz9fergzn4Z7Y7K6t0ldHIO+KxT/98vcFnXA6w//+B+Tfj8fl6lSrnBAgQIAAAQIECBAgQIAAAQIECBAgQIAAAQIECBAgQIAAAQIECBAgQGBZAkKIlyU/m+tmWGHCDDKnXAKZ8snIwkwtUowvzJDBXCMBe4kuyKwj+Zvh1JkPajYXdhYCwwQGxp0+K/gnUfQZR9vV7Mto1TT4ovFPYchsYhpLkLIrSBWVo43TIRQyRVhF+oTnsqQqw17yFgvN1ZmEtw1rXPYisGSBYmR/7rg8iPO3fP4mW0UIU260jNvf399fckbHcvl0/ulzukqzpvGE6b1rT7Si/ZS96/xiP8rQlLTefIrnRZ6b+eSiCUx97mOiq2rmkV5rDM96i5hHfmZ7zuLXgso3/PJRnqopnuZF35IH+rifuQly+/DhQ6ttKNKAWzdJnIfA2gUSByH9mDjJeTQG51x9gZ6fXEnmj46OssPql0IOqwI9//fLbuU3/f++w/37f78XfNmvXs4yAQIECBAgQIAAAQIECBAgQIAAAQIECBAgQIAAAQIECBAgQIAAAQIECIxPQAjx+OpUiQiskMA8QohXqHiyQoAAAQILFEg8dgJuWy+YaXXNOdkqM8rExNK8e/euKFoiZxJzO8piTrxQnz9/zpzMrQju91aWeScOnMB83tkYfv78vI7fzxrOZc/RCPR/Af/161d2GE1hFYQAAQIECBAgQIAAAQIECBAgQIAAAQIECBAgQIAAAQIECBAgQIAAAQIECBAYIvDPkJ3sQ4AAAQIECBAgQGC5ApkatysDCYnp2iSdAIF1FOi5qQ8PD9exROue54QdZuL0xOXGP6H7q1+czK+++pmUQwIzF8gk9j3nzPy0PVttIkCAAAECBAgQIECAAAECBAgQIECAAAECBAgQIECAAAECBAgQIECAAAECBEYpIIR4lNWqUAQIECBAgACBsQlkVtKuIiVgxlS0XTjjS394eCgL9fbt23LZwmgEzs/Pq7VcLVd+SmBra6uaYnmRApnX98ePH+lv//z5s+KxxGsR57zIunOtiQj0B89vb29PxEExCRAgQIAAAQIECBAgQIAAAQIECBAgQIAAAQIECBAgQIAAAQIECBAgQIAAgVJACHFJYYEAAQIECBAgQGClBY6Ojrry1zNnadch0tdUIPOgljkXQlxSjGnh7OysqzimIO6SWXD6/v5+EUv89+/f09PThHavVMhuMpMcLtjE5QgsXSBThffkwRTEPTg2ESBAgAABAgQIECBAgAABAgQIECBAgAABAgQIECBAgAABAgQIECBAgACBEQsIIR5x5SoaAQIECBAgQGBUAj3Rgz9//hxVURWmW6A6xaIQ4m6nNd7S9YsAqW5xoatWr5nUNFPE//79O1MTJ5w4dXd8fJy++v3798sKKs6lqz80sGpi8kNgfgL9LX9vb29+l3ZmAgQIECBAgAABAgQIECBAgAABAgQIECBAgAABAgQIECBAgAABAgQIECBAYGUF/rOyOZMxAgQIECBAgAABAlWBxKplrsvWGUqvr69vbm6yQ3V/y6MUSF2X5RJCXFKMZiHBqA8PD63F6ZmHvHV/iQsWSA/c7IQTWpxs3N3dpVrzd35ZevPmTYKWmxmY3xWdmcCqCVSfj828mYW4aSKFAAECBAgQIECAAAECBAgQIECAAAECBAgQIECAAAECBAgQIECAAAECBAhMQUAI8RRqWRkJECBAgAABAiMR+PbtW2sIcYqXiYhPTk5GUk7F6BaozrJoTsVup3Xd0jOjeGa7XddSTTjfW1tbKX3xd8IMik5gEQLV52Pzen50o2kihQABAgQIECBAgAABAgQIECBAgAABAgQIECBAgAABAgQIECBAgAABAgQITEHgnykUUhkJECBAgAABAgTGIbC7u9s1jV5P5OE4yq4UEciMptUpatMesIxJIPV7cXHRWqLDw8PWdIkECBAgUAj0z0LsRze0EwIECBAgQIAAAQIECBAgQIAAAQIECBAgQIAAAQIECBAgQIAAAQIECBAgME0BIcTTrHelJkCAAAECBAisq0AmIm7NeiJLz8/PWzdJHI1ANb60K5h8NIWdYEF6fgjg6OhogiCKTIAAgYECNzc3PXtubm6aDLzHxyYCBAgQIECAAAECBAgQIECAAAECBAgQIECAAAECBAgQIECAAAECBAgQIDBiASHEI65cRSNAgAABAgQIjFDg4OAgkTCtBfv+/XtrusTRCPz69assiwkVS4rRLHSFEGcK4u3t7dEUU0EIECAwcwFTEM+c1AkJECBAgAABAgQIECBAgAABAgQIECBAgAABAgQIECBAgAABAgQIECBAgMA4BIQQj6MelYIAAQIECBAgMCGB4+Pj1tJmitr+Wfhaj5K4RgLVWYg/fvy4RjmX1ScFfv/+fXt727qbKYhbWSQSIECgFLi8vCyXmws7OzvNRCkECBAgQIAAAQIECBAgQIAAAQIECBAgQIAAAQIECBAgQIAAAQIECBAgQIDAFASEEE+hlpWRAAECBAgQIDAqgc+fP799+7a1SCYibmUZR+LV1dXDw0NZlv39/XLZwggEun4awBTEI6hcRSBAYN4CZiGet7DzEyBAgAABAgQIECBAgAABAgQIECBAgAABAgQIECBAgAABAgQIECBAgACBNRUQQrymFSfbBAgQIECAAIFJC3RFG/78+XPSLqMu/K9fv8ryvX//vly2MAKBxId3xb913ewjKLUiECBAYFYCZiGelaTzECBAgAABAgQIECBAgAABAgQIECBAgAABAgQIECBAgAABAgQIECBAgACBkQkIIR5ZhSoOAQIECBAgQGASAgcHBzs7O61FPTk5aU2XuO4C1fjwzEy77sWR/6pAV5zw0dHR1tZWdU/LBAgQIFATuL+/f3h4qCVWV7e3t6urlgkQIECAAAECBAgQIECAAAECBAgQIECAAAECBAgQIECAAAECBAgQIECAAIHpCAghnk5dKykBAgQIECBAYFQC1YDSasG6YhGr+1heO4Hfv3+X8VGbm5uJIV+7Ishwl8DNzc3Z2Vnr1m/fvrWmSyRAgACBUsAUxCWFBQIECBAgQIAAAQIECBAgQIAAAQIECBAgQIAAAQIECBAgQIAAAQIECBAgQKAmIIS4BmKVAAECBAgQIEBgPQR2d3ffv3/fzGsCTX/8+NFMl7LWAtWIcVMQr3VVNjP//fv3ZmJSTEHcyiKRAAECNYHr6+taSnV1b2+vumqZAAECBAgQIECAAAECBAgQIECAAAECBAgQIECAAAECBAgQIECAAAECBAgQmJSAEOJJVbfCEiBAgAABAgRGJXB6etpaHjOXtrKsb2Jmqb24uCjzL4S4pBjBQiq3Gh9elihzTZ+cnJSrFggQIECgS8AsxF0y0gkQIECAAAECBAgQIECAAAECBAgQIECAAAECBAgQIECAAAECBAgQIECAAAEhxNoAAQIECBAgQIDAugpsb2+3RpNmImLBh+taqW35rsaEZ+rp1HvbXtLWUqBaudUCtMYVV3ewTIAAAQKFgFmItQQCBAgQIECAAAECBAgQIECAAAECBAgQIECAAAECBAgQIECAAAECBAgQIECgS2Dj8fGxa5t0AgQIvFLg4ODg7OzsyZPoiJ4ksgMBAgQIdAnc39+/ffs2McO1HTKFaTbVEq2uo8DV1dXe3l6Z81+/fuUFo1y1sNYCtcoty5JA8fPz83LVAgECBAj0CGxsbPRs9XW7B8cmAgQIECBAgAABAgQIECBAgAABAgQIECBAgAABAgQIECBAgAABAgQIECAwegGzEI++ihWQAAECBAgQIDBmga2trdbZSk1EPJpar85Su7OzI354NDWbglQrt1qu09PT6qplAgQIEOgSyG8xdG1Ken6RoWerTQQIECBAgAABAgQIECBAgAABAgQIECBAgAABAgQIECBAgAABAgQIECBAgMDoBYQQj76KFZDAMgWac0IuMzeuTYAAAQIjFUhM6cePH5uFS3SiiYibLOuVkqloLy4uyjwfHx+XyxbWXaBWuWVxUsvb29vlqgUCBAgQ6BG4vLzs2SqEuAfHJgIECBAgQIAAAQIECBAgQIAAAQIECBAgQIAAAQIECBAgQIAAAQIECBAgMAUBIcRTqGVlJLA0gbu7u6Vd24UJECBAYEoCmYh4c3OzWeLDw8NmopQ1Evjy5UuZ28RB7e/vl6sW1l2gWrllWTLR9NevX8tVCwQIECDQL3B9fd2zQzrVnq02ESBAgAABAgQIECBAgAABAgQIECBAgAABAgQIECBAgAABAgQIECBAgAABAqMXEEI8+ipWQALLFBg4C/HNzc0yc+naBAgQILD+AltbW4kibpbj7Ozs6uqqmS5lLQQSSnp7e1tm9fT0tFy2sO4CJycn1coti9N6I5dbLRAgQIBATeDi4qKWUl310xtVDcsECBAgQIAAAQIECBAgQIAAAQIECBAgQIAAAQIECBAgQIAAAQIECBAgQGCCAkKIJ1jpikxgQQL39/etkSHNy/fPm9TcXwoBAgQIEGgKHBwcZJbaZvqnT5+aiVJWXyCx39+/fy/zmQmlt7e3y1ULay2Qn4/59u1bswhHR0e7u7vNdCkECBAg0CXQ86XbFMRdaNIJECBAgAABAgQIECBAgAABAgQIECBAgAABAgQIECBAgAABAgQIECBAgMB0BIQQT6eulZTAogV+/fo18JLD9xx4QrsRIECAwDQF8kDZ3NyslT2hNZnvtJZodcUF8kMk1YDwVOvx8fGK51n2hgt8+fKluXNC3dyqTRYpBISHYxEAAA0ZSURBVAgQ6BHIz230bK0+SXt2s4kAAQIECBAgQIAAAQIECBAgQIAAAQIECBAgQIAAAQIECBAgQIAAAQIECBAYsYAQ4hFXrqIRWKZA1+RyrXk6Ozs7Pz9v3SSRAAECBAgMF9ja2mr9WYrMd5oH0/Dz2HPpApk7+uHhocxGqjWVW65aWGuB379/X1xc1IqQKPHWm7e2m1UCBAgQqApcXl5WV2vLQohrIFYJECBAgAABAgQIECBAgAABAgQIECBAgAABAgQIECBAgAABAgQIECBAgMAEBYQQT7DSFZnAfAUybWBmkNvb26tG/jx5yQ8fPnz9+lV815NQdiBAgACBfoH9/f2jo6PmPglJbSZKWU2BvBJUQ0xToanW1cyqXD1XIC+Kh4eHzaMSP7y9vd1Ml0KAAAECPQLVx2VzN0/PpokUAgQIECBAgAABAgQIECBAgAABAgQIECBAgAABAgQIECBAgAABAgQIECAwNYGNx8fHqZVZeQkQeKVAIoTv7u6Kk5Rxwkm5vb3Nav6+5vyZg+7tv583b96U50lisZxpJE1CWLJYIECAAIEugd3d3evr69rW4+PjxKbWEq2umsCPHz++fPlS5iovBX5hpNQYwULi2ZoBb4kSz+vlCEqnCAQIEFiwQH58oesL+MePHzPr+4Lz43IECBAgQIAAAQIECBAgQIAAAQIECBAgQIAAAQIECBAgQIAAAQIECBAgQIDAqgkIIV61GpEfAmsgkCDeMnJ4wdn9+/evGeoWbO5yBAgQWEeBzHSa0NPm0+ry8jLRxetYoonkOcFO1fmi8xsiqTKP/tHUfi0+vCjXzs7O1dXVaMqoIAQIEFikwMbGRtflMrv7wcFB11bpBAgQIECAAAECBAgQIECAAAECBAgQIECAAAECBAgQIECAAAECBAgQIECAwEQE/plIORWTAAECBAgQIEBgOgL5tYtEzjTLWw1PbW6VslyBxJHWKijT1YofXm6lzPDqmU26Or90ceZEiTcnJZ7hRZ2KAAECIxbo//2F9+/fj7jsikaAAAECBAgQIECAAAECBAgQIECAAAECBAgQIECAAAECBAgQIECAAAECBAgMFBBCPBDKbgQIECBAgAABAusksL+/f3x8XMvx7e2tGflqJiuymomja8FOf/78MWX0itTOTLLx4cOH5nkSP5yA/2a6FAIECBB4UuDy8rJrn0zwrnftwpFOgAABAgQIECBAgAABAgQIECBAgAABAgQIECBAgAABAgQIECBAgAABAgQmJSCEeFLVrbAECBAgQIAAgQkJfP369fDwsFbgs7Ozk5OTWqLVpQsklPTh4aHMRuKHEwRerlpYd4GE7ieAv1aKTBUuSrxmYpUAAQLDBXpmcf/06dPw89iTAAECBAgQIECAAAECBAgQIECAAAECBAgQIECAAAECBAgQIECAAAECBAgQGLGAEOIRV66iESBAgAABAgSmLvDjx4+PHz/WFL59+3Z+fl5LtLpcgcyXWGRgc3Mz0yqKH15udcz26gnaT+h+7ZyZJNyU4DUTqwQIEHiWwPX1ddf+zZefrj2lEyBAgAABAgQIECBAgAABAgQIECBAgAABAgQIECBAgAABAgQIECBAgAABAuMW2Hh8fBx3CZWOAAECBAgQIEBg4gKZ6bQWZlPEqW5vb09cZqWKf3V1leDhz58/r1SuZOaVAgnX//DhQ+0kmR484f21RKsECBAg8CyBjY2N1v3zqxx5pLZukkiAAAECBAgQIECAAAECBAgQIECAAAECBAgQIECAAAECBAgQIECAAAECBAhMTUAI8dRqXHkJECBAgAABApMTuL+/39vbu729rZb87du3CVjd2tqqJlomQGCGAjc3N7n1Hh4equd8//69acCrIJYJECAQgd+/f//69SsdZt5PEgP85A9qJEg4HWwr3enp6ZOHtx4okQABAgQIECBAgAABAgQIECBAgAABAgQIECBAgAABAgQIECBAgAABAgQIEBifgBDi8dWpEhEgQIAAAQIECNQFWqOITdNXZ7JOYHYCuekSCCd+eHaizkSAwDgFEjycudlrvWX6z0QU7+7udpX55OTk27dvrVsfHx9b0yUSIECAAAECBAgQIECAAAECBAgQIECAAAECBAgQIECAAAECBAgQIECAAAECExT4Z4JlVmQCBAgQIECAAIGpCWS24cw5nICcasGvr6/39/erKZYJEJiJQBG0X4uIM//wTGydhACBMQkkEvjTp0+13jIFvL29TZ+ZvrSrsBcXF62bEo3cmi6RAAECBAgQIECAAAECBAgQIECAAAECBAgQIECAAAECBAgQIECAAAECBAgQmKaAWYinWe9KTYAAAQIECBCYokDrXMQfP37MBIBT5FBmAnMTyMyZCdGvnl78cFXDMgECBCJwfn7+4cOHHorT09PPnz+37rCxsdGa/vfv3+3t7dZNEgkQIECAAAECBAgQIECAAAECBAgQIECAAAECBAgQIECAAAECBAgQIECAAIEJCpiFeIKVrsgECBAgQIAAgYkKtM5FfHZ21hWfM1EmxSbwOoFM7l2LH06gfiLlXndWRxMgQGBsAl++fOkvUtdUw109ajpb8cP9pLYSIECAAAECBAgQIECAAAECBAgQIECAAAECBAgQIECAAAECBAgQIECAAIGpCQghnlqNKy8BAgQIECBAYNICRRTxzs5OVeHnz59fv36tplgmQOBlAgcHB7WYt8PDQxN9vwzTUQQIjFggYcC3t7cvK2DeW1oP/PbtW2u6RAIECBAgQIAAAQIECBAgQIAAAQIECBAgQIAAAQIECBAgQIAAAQIECBAgQGCyAkKIJ1v1Ck6AAAECBAgQmKhAooivrq4S1lgt//fv33/8+FFNsUyAwHMFMqF3pvWuHnV6eurOqoJYJkCAQCFQ+7WFVpa9vb1m+v39fa2nLfbJi83u7m5zfykECBAgQIAAAQIECBAgQIAAAQIECBAgQIAAAQIECBAgQIAAAQIECBAgQIDAlAWEEE+59pWdAAECBAgQIDBdgYQ1Hh8fV8v/5cuXhBZXUywTIDBcIFMN1ybG/PPnT4KKh5/BngQIEJiOwJApiGs/d1Lg1HraInFzc7P2VjMdSSUlQIAAAQIECBAgQIAAAQIECBAgQIAAAQIECBAgQIAAAQIECBAgQIAAAQIEegSEEPfg2ESAAAECBAgQIDBmga9fv15eXr59+7Ys5JB4nnJnCwQIVAVyN5WrOzs7d3d3+/v7ZYoFAgQIEKgKvHnzprraXE788NbWVjO9NYQ4ia07Nw+XQoAAAQIECBAgQIAAAQIECBAgQIAAAQIECBAgQIAAAQIECBAgQIAAAQIECExKQAjxpKpbYQkQIECAAAECBP5HYHd39+bm5ujoKNP3Jejx4ODgfzZbIUBgsECi3RKQn8/p6Wkm9BbMNljOjgQITFEgvWVPsbO1dVbhk5OT5s+d5DXGC0wPpk0ECBAgQIAAAQIECBAgQIAAAQIECBAgQIAAAQIECBAgQIAAAQIECBAgQGDKAhuPj49TLr+yEyBAgAABAgQIECBAgAABAgQIEFikQH5qYW9vr/WK79+///XrV/OHGFoPyc7n5+et55FIgAABAgQIECBAgAABAgQIECBAgAABAgQIECBAgAABAgQIECBAgAABAgQIEDALsTZAgAABAgQIECBAgAABAgQIECBAYHECu7u7Ozs7teslJcHDCQluxg/f3NwkWri5v/jhmolVAgQIECBAgAABAgQIECBAgAABAgQIECBAgAABAgQIECBAgAABAgQIECBAoCoghLiqYZkAAQIECBAgQIAAAQIECBAgQIDA3AUSLVy7xsPDw93d3f39fS39x48f7969y9ZqeuKNMy9xNcUyAQIECBAgQIAAAQIECBAgQIAAAQIECBAgQIAAAQIECBAgQIAAAQIECBAgQKAmsPH4+FhLskqAAAECBAgQIECAAAECBAgQIECAwFwFMofwhw8fmpd4+/ZtIoTfvHlze3t7eXlZCx7O/oeHh4krbh4ohQABAgQIECBAgAABAgQIECBAgAABAgQIECBAgAABAgQIECBAgAABAgQIECBQFRBCXNWwTIAAAQIECBAgQIAAAQIECBAgQGBBAjc3N4kiTqjwwOttbm7+/Pnz4OBg4P52I0CAAAECBAgQIECAAAECBAgQIECAAAECBAgQIECAAAECBAgQIECAAAECBKYs8M+UC6/sBAgQIECAAAECBAgQIECAAAECBJYlsL29nSji09PTzDzcn4cEDx8dHd3f34sf7oeylQABAgQIECBAgAABAgQIECBAgAABAgQIECBAgAABAgQIECBAgAABAgQIECgFzEJcUlggQIAAAQIECBAgQIAAAQIECBAgsByBq6uri4uLy8vL6+vru7u7h4eHhA0ntDifT58+iRxeTq24KgECBAgQIECAAAECBAgQIECAAAECBAgQIECAAAECBAgQIECAAAECBAgQWGeB/wNRa5oqsK3nLwAAAABJRU5ErkJggg=="/>
  <p:tag name="POWERPOINTLATEX_PIXELSPEREMHEIGH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3"/>
  <p:tag name="POWERPOINTLATEX_CACHECONTEN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iVBORw0KGgoAAAANSUhEUgAAFXcAAAGaCAIAAABlVyO8AAAgAElEQVR4Aeyd7dXXtrK3d87aBSSUEFIBUMKGCoASAhVASghUAJQAVACUAFQAKQHogOd3ts+jpSXL8lhvlu3r/gD+y7I0umY0erX8y8+fP//FHwQgAAEIQAACEIAABCAAAQhAAAIQgAAEIAABCEAAAhCAAAQgAAEIQAACEIAABCAAAQhAAAIQgAAEIAABCEAAAhCAAAQgAAEIQAACEIAABCAAAQhAAAIXIPA/FygjRYQABCAAAQhAAAIQgAAEIAABCEAAAhCAAAQgAAEIQAACEIAABCAAAQhAAAIQOBuBp0+f/vbbb7dv3z5bwSgPBA5L4OvXrzdv3lTFfPny5WELgeAQgAAEIAABCEAAAhCAAAQgAAEIQAACEIAABCAAAQhA4BIEOGXgEmqmkBCAAAQgAAEIQAACEIAABCAAAQhAAAIQgAAEIAABCEAAAhCAAAQgAAEIQOA0BD59+qQ3mZ8/f/7jx4/Pnz+/efPmNEWjIBA4NIFXr179888/qpiPHz/WCSA6dODQxUF4CEAAAhCAAAQgAAEIQAACEIAABCAAAQhAAAIQgAAEIHBiApwycGLlUjQIQAACEIAABCAAAQhAAAIQgAAEIAABCEAAAhCAAAQgAAEIQAACEIAABCBwNgLPnj27c+eO3mR2Bbt165a75gICENiRwO+//+5y1wkgf/zxx/v3710IFxCAAAQgAAEIQAACEIAABCAAAQhAAAIQgAAEIAABCEAAAuMQ4JSBcXSBJBCAAAQgAAEIQAACEIAABCAAAQhAAAIQgAAEIAABCEAAAhCAAAQgAAEIQAACKQKPHj3666+//BgvXry4efOmH8I1BCCwFwHV0D///NPP/d69ezoZxA/hGgIQgAAEIAABCEAAAhCAAAQgAAEIQAACEIAABCAAAQhAYAQCv/z8+XMEOZABAhCAAAQgAAEIQAACEIAABCAAAQhAAAIQgAAEIAABCEAAAhCAAAQgAAEIQAACSwS+f//+8OHDDx8++BF0xIDeavZDuIYABHYnoFr56tUrXwwdPfDy5Us/hGsIQAACEIAABCAAAQhAAAIQgAAEIAABCEAAAhCAAAQgAIF9CXDKwL78yR0CEIAABCAAAQhAAAIQgAAEIAABCEAAAhCAAAQgAAEIQAACEIAABCAAAQhAYIWAjhi4c+fOP//848d78uQJ30j3gXANgXEIzA8a+M9//vP+/ftxJEQSCEAAAhCAAAQgAAEIQAACEIAABCAAAQhAAAIQgAAEIHBxApwycHEDoPgQgAAEIAABCEAAAhCAAAQgAAEIQAACEIAABCAAAQhAAAIQgAAEIAABCEBgaALRIwb4NPrQOkM4CPzrXw8ePHj79q1PgoMGfBpcQwACEIAABCAAAQhAAAIQgAAEIAABCEAAAhCAAAQgAIF9CXDKwL78yR0CEIAABCAAAQhAAAIQgAAEIAABCEAAAhCAAAQgAAEIQAACEIAABCAAAQhAYJFA9IiB+/fvv3nzZvEZbkAAAmMQuHv37ocPH3xZOGjAp8E1BCAAAQhAAAIQgAAEIAABCEAAAhCAAAQgAAEIQAACENiRAKcM7AifrCEAAQhAAAIQgAAEIAABCEAAAhCAAAQgAAEIQAACEKhD4OvXr/pI5j///fv27Zv+//Hjh5L+/ffff/31V/2rV1n0d/PmzTr5kQoEIAABCEAAAhDYm8CnT5/07u7Hjx8/f/6s/s/U+Zl6Pmfq/ESPGFC/7v3793trgPwhAAETgdu3b8tN+VGpwj4NriEAAQhAAAIQgAAEIAABCEAAAhCAAAQgAAEIQAACEIDAXgQ4ZWAv8uQLgQ0EtG1i2hrrNshqg4i2iSgJ/2JKUbtGdKFdI+7vzp07WrLdkB9RIQABCEAAAhCAAAQgAAEIQAACEIAABCAAgTICmtPTDB4vtJdRND2tD9jq5brXr19Pr9WtPqOJ0z//+/fbb7+tRiYCBCAAAQhAAAIQGJCAupqv/vun5eNV8Y7e+YkeMaBC6YSp1bITAQIQGIRAtCJz0MAg2kEMCEAAAhCAAAQgAAEIQAACEIAABCAAAQhAAAIQgAAErkyAUwaurH3KPigBfXFi+tyEO1mgiqC3bt16+PChlmk5caAKz9MkouX8aRP2ZG/aiu0+byKDefDgwWlKetyCoKPj6g7JIQABCEAAAhCAAARWCai7O31rUUOS6UL/6vqvv/7ad/Q6rGCrSIkAAQh0IOBcxOSypmNA9a/vyqbX3TXNosgdRLpmFmKrd+v+/vvviXYGBD379OnTjAd5BAKtCTg/EziW+/fv3717t3XupA8BCEAAAiMTUBuhIbN6QRlCHrTzM/8EurrZWk/nPK8MG+ARCOxIQCeD/PHHH4EAOv/t5cuXQSA/IQABCEAAAhCAAAQgMDgB5m8HVxDiQQACEIAABCCwSiDanxlhz96q5ESAAAQgAIEWBOKnDGhfXfa2vBZStk5Ti9A3btxQLtOF/tXJ96xJt8ZO+j6B9+/fv337djpcwA9vcX30r1W0YHLNNDUw0Jq9DC9dfMXRliM+7Jam1OguOmoElmQhAAEIQAACEIAABDoQWFqK0IyTO00gMfv07t27Rm/QDStYB6WQBQQgYCEgL6F1U/35zir4aUlniqOpZiVoj09MIwFR1YTV8+fPjfET0XQ26+vXr1kOSCDiVl0C0a6IOkVGP/PixYtHjx7VFYnUIAABCEDgQAT0Lq6OGEiMplfLopVijbgP1PnRkejz1cx2kwarAIkAAQiUENDGmHv37gUpHPQAlKAU/IQABCAAAQhAAAIQOAcB5m/PoUdKAQEIQAACELgygWh/RovRu+/Zu7JSKDsEIACB8QnETxnQ26QlK9PjF9so4XTcgBba9Xfnzh19BJ73bI3oiGYhoJPatSVCe1g/f/5siV89zpMnT7QNBauuDvYQCeo0mU37sFna769WdNSfOTlCAAJbCfzyyy9bH7l4fA0r1AO8OASKDwEInJiADgWY3sjVskR5MSu+MDCsYOWUSAECEGhB4M2bNw8fPqyVMqcM1CLpp/Ps2TPNavohwbWw69xMTen/d2r/d91VC6U5WJ3xqvnYaDulW/pGbpAOPyFQhYDejfQ3bRSmySkDhQB5HAIQgMChCUTft59KpG6PVn61n2H6uILr/Lx69Wq+8UOdpQ8fPhyi8xNdLGPV8tBmjPAQiA7otG1GLg44EIAABCAAAQhAAAIQ6E+A+dv+zMkRAhCAAAQgAIG6BNgaV5cnqUEAAhC4JgFOGdimd624a21+OnHgEOvu24pH7C4EdDSU9nPseLhAUEp2JQZArvBTAwltHtpa0vv372uf/daniJ9HAB3lceMpCECgMwFOGdgKnHfMthIjPgQgcCwCdduFiqcMDCvYsfSLtBC4DgFOGRhZ1zq0S2dAJM5svXXrlg4gSLydorlZzfBHU+CggZFVf2jZ6p7rzXz+oY0B4SEAAQhkE0j0YTTlqLfuHz16tJT4p0+f1EGarwx++fLl5s2bS0+NEP7y5cvHjx8HkrBeGQDhJwSOSCB6ZkrFycAjMkFmCEAAAhCAAAQgAIG9CDB/uxd58oUABCAAAQhAoBYBtsbVIkk6EIAABK5M4N9XLnxG2XXSvz52pD89O504oE2NiT2LGVnwyIkJaA+HNnlM9jNOMbU5QyLp1ANNlo0jFZK0I6ATUqIbqVdzlJ3o1ff379+vxiRCIQF0VAiQxyEAAQgMS0CjCW0IptM1rIIQDAIQgAAETkNA7yHrq9H6hqe+59m05VXLroz0mVBlNPj7OadRLgW5MgHNSt27dy9BQN/v1VcxExGiL6q5+Dp9QDW6qdNweXEBAQhAICAw9V40b6DFR/oVARx+QgACchHqBamjMkchp6GTktKDEa06qR81P0tL+xy0eD1Pc5AQyTw/YkAekiPRB1EQYkCghIA+y6GjT9Tz8RORU2JE5gPhui4BZgvr8iQ1CEAAAhCAAAQgAAEIQMAnwAy/T4NrCEAAAnkE8KV53HjKSAADM4Ii2pUJcMpAvvb9Ewd0ZD7HDeSjvMCT2gahb0TkvdodxaMtI9orr1vThf6doskstbVdi6/Bimw0EReoFVztydC/2mXiArk4JQGdilJihzISfQtFG7JPCWeQQqGjQRSBGBCAAAQaEVBXjdeWGrElWQhAAAIQgIDWA6ZPdPqzIprx0MSdwus2wU+fPtVhfMF7PspI50um3/BBTRCAQB6B9AEBmh1dndtUtX3+/Hkid7kO+QomvhKIuAUBCFQnoBOL1HnQi3Z+70W5qAPz559/ynFVz5EEIQCBIxIoOWJgKq9OE9C0pM5UUpfJEdCKoXo+WvhzIeNcyD1q98VcHp2bPw8kBAIQOBwBTdHIHd25c8eXXN0huamRTz/xpeX6KASYLTyKppATAhCAAAQgAAEIQAACRyTADP8RtYbMEIDAaATwpaNp5GTyYGAnUyjFaUrgl58/f84z0IpOsJ1lHoeQOQHtZdSmn+q7lucZEXIgAloElVWUvNc9FfbWrVtaZJ3+tZwFoLZQO921NKvNFvbc3717p4/VHwgvom4ikN6NbU9KRqU34e3xiWkngI7srIgJAQiMQOCXX34ZQYxjyUB361j6QloIQGATgbrtQkWHOaxgm/ASeZVA+v1hzdppMFtl0kNHSep1l8Tc6erX1FfLQoR9Ccy/8loij2xP03QlKfCsCDx79kyz7gkUX758SR/wYZ9yWU0qIQa3IBAlUHfF7cWLF2O+DhotO4FpAqudCssRKuksuAsBCJyAgJbkdMBZtCCWBTv1o3SaydL4RWea6PXLaOL7Bmo1fL7AzVBrX6WQOwSqE4jO5FDTq3O+coJRG3NAmC10KLiAAAQgAAEIXJwA87cXNwCKD4FsAszwZ6PjQQhAoDqB426Nw5dWNwYS9AlgYD4NriGwSoBTBlYR5USYvpBmeRU8J3WeOQgBbSDW+QJL2z6MhZAtKZHCTfCSRF/CSewg8YX5+PEjpusDOdN1rflQ9se3swp01I4tKUMAAi0IBIfOuL2q+i6Wrqd/W+SrlujGjRvu3ypZTMJL5ik1ndbkilMlfZcIL4Q4FFxAAALnIzDsisWwgp3PBnYsUeLFG1+q8obY+P65Pr6nhQo/a64PREDvWWkmbRLYdWvVUczrIjKLUq761QMCLPOZ9ikX3mkpVxkpBATs5hc8GP1Z3pZFkyWwP4FV5+ZEsrxF7CJzAQEInIxA4qyl1UGHjsLX+WjqxKaZWLpS6RSq342+FKqz+PnCeXXUJAiB3QlEjxSh87O7Xs4hALOF59AjpYAABCAAAQh0IMD8bQfIZAGB8xFghv98OqVEEDg0gYNujcOXHtrqxhceAxtfR0g4GgFOGWioES11a0MqL2w3RDxw0qtn3qRlr3K4wDyL9Ncqpvja+qzdJOlvf81TJmR8AtEdOdli69AKJZj9OA9GCaCjKBYCIQCBoxPQaUfqWnz48EFHL61uaU0UVl0UtT7aF6vlvUS06rckv8RWEfSvPp+li8LTB3hnqbqOSBACEBiQgJynpHJv5E4NwfwjhGnJ3717V3ji3jz9YQWbi0rIJgKJF2/m6cggsyfr9E7LnTt35mlGQ2j0o1iOHig3op6t+qV2n8YpA4VK1yzrvXv3EolY3j8xng8y5TLsF30TELh1FALzroicibzKJvk5ZWATrmEjrzq3QPKSDkyQFD8hAIEDEUj7irRnSD/rQxhtyW9J8i9fvrB+7SuOawicg4CO+fvjjz/mZaHKz5kQsokAs4WbcBEZAhCAAAQgAIGJAPO3WAIEIGAksDR/tfR4eh5v6SnCIQABCGQQmPdntBht398y5dhiz968LPjSORNCKhLAwCrCJKnrEOCUgea61mcEtOuLNe/moEfKoORVYZ0voM0cLQxGC7TPnz93n2JLAONbEAk4x71V98hV9lu3sAR01IIqaUIAAkMR2PRujy+5Xs3SS/6dzxfwBfCv1afSvJv+dG6CH268VmdPHIyRiQYBCEDgTAS0jKHRroalxkL1WbGQMMMKZgRFtKX96EtkSsaz0S/sLWWkcPbEJ+Ac/ZZ9OYpTBkp0LRetOps458vYu3706JFlUtSJ+vPnT3fNBQRaE9jaFeGUgdYa6ZP+1qlgVm366IVcIDAaAa0XLx3bmu5kbhol/fnnn/qcyyBlX+r+jXYUwiC4EAMC5yAQ3V1TMntzDiyUooTApnZQGZXYG7OFJZriWQhAAAIQgMAhCDB/ewg1ISQEOhNghr8zcLKDAAQKCWztz/TZs4cvLVQrj6cJYGBpPtyFQJTA/0RD1YpoI13Gn/bORhPMCNQGwQwBVh/Rl/QkpP50Kpg+c6QFaS2c6yAArcRnCGl5RC8g6extbWQUVUt84hydgL61aH9rwi+sFq5klnrrrMURA1qalR0ad9PqtKpxdpP4iLjOJqDPLSY2ZGckq11NWprNeLDRI7Lw6J82/TfKsXqyp9dRdWIkCAEIHJHAgwcP1NvJkPyvv/7SgD/jwRaPqKumvr36bBp66O0ObfTflMvSzuBNiRAZAhCAwBEJyJPrE1LynKMJP6xgo4EaVp6tkzBqi/NO/NEAc+vx3ltlGxYygs0JaAJQc8vzcELqEnj48GF6Rss427m1E85Mfl09klqawNQVwaWkKZ3srnrFaec2L686IQea657LTwgEIJBBQGu1iT6MukmJNB8/fpy4G9xK5BLE7PBT2zbmHlJr6FoE7JA7WUAAArsQUNdI1TzIWq6Jih8w4aedwNYZOdkbs4V2vMSEAAQgAAEIXI0A87dX0zjlhcAqAWb4VxERAQIQGI3AgFvj8KWjGcnJ5MHATqZQitONQPyUgW7Z989IDaTeC9KfjhPWa05al9IKvbbmaOOgDiDQRq4nT55sfVPIUgrtd9TCWN6yhCV94oxAQFYku9K5EhnC6LQLvbOtxzOeXX1EyW5dRdO7fKvJEuFABPLMMl3AFmmmc0zclYVH//K+Mp3IqN2tFjxbpNmOAClDAAIXIaBuibaKbi1si/75Vhmi8XXcgI6J0cmddgmH2rYbLRSBEIAABJoSkOfMaAiaijQlPqxgHcp+9CwyXsvMeESUMgaYeRkdXSPXkV9zy+0Orr0OxkRJNW+fntnQCcKa7U+kwC0IHIiAXIqO3j6QwIhaQsB4QkqQRUZXJEiBnxCAwIEIaNE5vVabaDU0XZnuRAUcxunTqvsXPdltwPMKA4b8hAAECglEq7lW/+XQClPm8WsSyJiRy3hEbDO66HkZXVOPlBoCEIAABCAwFAHmb4dSB8JAYF8CzPDvy5/cIQCBbAJDbY3Dl2brkQctBDAwCyXiQGBO4HKnDMwRuBBtSdREgM4s0UqVThzQOlbdje86d19fFVAWfArJMT/ZhfQb3fqwWkwZm7ZNrEbLi6B3+TKkkrlyNnwe8DGfavFCY4s08+jphI68B4d6qgXPFmkOBQ1hIACBgxJIbIFdKtGNGzeWbo0Qri/ZagShjUGWLbnzj3GNUARkgAAEINCTgE7Z65mdPa9hBbMX4YIxNcmW0bZueuXGUc14SrIxDegAnvICv9FUrek369T3ts9ezj+MmZacwwvSfLjbiEDa5htlSrL9CahvkDdtm9EV6V86coQABGoR0GlK6ZGOJiSX8tq6d2prT2kp38JwucfHjx/PE9FkcqKw8/iEQAACRySgah7dncWg+4ja3F1mZgt3VwECQAACEIAABM5KgPnbs2qWckFgEwFm+DfhIjIEIDAagUFm2/CloxnGyeTBwE6mUIrTkwCnDMRpax+hjup5//79z58/9b6Q/duk8eS8UJ1krKV6peyFcXkGAjo/Im+Pl44YkLE1QqC9thlHDEzCbN2D0qgIJFuFQN62xXTW6e1N6Wfr3h1HkpJynVtHJWR4FgIQOB+BjH2rlrf3dwel3qCceXQnXCDbOc7HCQrFTwhAAAJ2AhZXaU+tYsxhBatYxvMlpXNCMwqVN4rMG7XlPZVRKB7ZhUBGz3YXOY+Yqc4CTlfVTevfmzz8pshHZIvMwxLQecHDyoZgFQlk9w2yH6woPElBAAJ9CGj/k77gncgrvXXh48ePiWfnt+7cuTMP7B+y1Ltjwbq/LsgRArsQ0LaZeb7a66Kx4TycEAgkCDBbmIDDLQhAAAIQgAAESggwf1tCj2chcBoC2RP12Q+eBh0FgQAERiAwyF6IbJeY/eAI8JGhG4FsO8l+sFvRyAgCrQlwysA6Yb0vpG+Tvnv3rlabqv2R9+7ds39qaV1EYuxNQEubOj8iQwp9iaLdEQN6gS29ByUtsAyV4zDSiC5+N291tgW0cSRpUbqSNCFTQo9nIQCBdgRu3LixNfGMR7ZmUSW+jipT90nf10qnxkxEmg93IQCB0xMY9gPRwwp2epM4SgHzjj3Ke+ooTJBzkDeyTqkIzZqmy7X0Hlr0Kc3w2yvjan8+mgWBEKhCgLNLsjFqxc39Db6uwZxttpZ5EALXIbD6Xn26F7r1APpaWyBKFCTXHV1qV5+QoXoJWJ6FwIEI3Lx5MzrK0wdjObj5QHq8mqj2qQafTN5TfgpcQwACEIAABCCwFwHmb/ciT76nJ+Cm93XBDP/p1U0BIQCBHQkMMt/OaumONnCFrDGwK2iZMjYiwCkDVrB3797VuEVn/9daaNfr39rdaM2eeAMT0KKmljYzBJQtaTyc8aDxkTyp/MSj+zn8CFwfhUCLdcpxXvhMf9oOHR2FAHJCAAIQOA2BN2/eRDfDuQJyyoBDwQUEIHBZAsPuwBhWsMuaymrBtQd9Nc48Qp6i854aZ+w850BIOYEW8y3lUp0gBfWo07M9mlbdWv2NM6Wq6e3OhD2BaihCawJ5bU1rqQ6Rvlbc3N/g6xrZfQManUOYIkJCoAqB1VMGam1XkLRKaoRthQ8fPpyjk99rupI+z5EQCEBgXwJLh81FXcS+opL7yAS2ThdMZckbi+U9lT0iGBk7skEAAhCAAAQuQiCv9b8IHIoJgRICbnpfF8zwl5DkWQhAAAKrBEboz2TPjbBauqpfIogABoYZQCCbAKcMbEN3+/ZtnTXw+vXrKu2TBkJK8Pv379uEIPZgBB4/fpwnkQwp70HjU+Uj7dYSGgtCtHICLcYDLdLMK+k5jptqwbNFmnk64ikIQAACVyPw8uXLxGZfThm4mj1QXghAYE6gyqTKPNnykGEFKy/aiVO4devW1tIlmulEUhlPaVA2whs7iUJxCwJjElh6t8RJe//+fXdtvNAraqtPqRV49+6dMUGiQQAC4xA41iqblgXz0DHZm8eNpyBwOAKfPn1anTzMGJsscVjtdy09WDFcZzxFT5gynhJVURKSggAE9iWgKZSoU/r8+bPWXPaVjdyPRYDZwmPpC2khAAEIQAACEIAABC5OgBn+ixsAxYcABDoTGGFrHKulnZV+tewwsKtpnPJWJMApAzkwHzx4oNX99BdKjelqPezOnTtfv341xifaaAR06sSHDx8ypNL6aNON5tqDkiFV8Eh0S0cQh5+HINBiA2KLNPNgrm63yku281MteLZIszMWsoMABCBwXAKJg8nO0XIdVzVIDgEIQAACJyOQ8UW7vDm9jKcyHjmZdk5fnOwDsE9PpqSA2kukOfN0Cnlv1r158+bJkydLKeslhI8fP+Z983ApTcIhsJXACLs6tso8QvzDnUKb58Qy+jwjaAcZIACBrQRevXqVfkSNRXqJefVkJZe+ukbZe61cIoUXWtGOFlnF1ClRhYnzOAQgcDgCSxMpHDtyOFXuK3BGz3nJ9tIFyXgq45G0DNyFAAQgAAEIQKAnAeZve9Imr+sQYIb/OrqmpBCAAAQcAVZLHQouWhDAwFpQJc0rEOCUgUwta/Fep2Vr32H5rIHeMtJBA1XeCc8sDI8VEHj+/HnG0x02Rsg4MwSbP8IRGHMmRwzJWEZdLabOW1mN0yfC6tbzPmIU5nJuHRXC4XEIQAACRySg8YIOGohKzikDUSwEQgACEIAABPII6M2TTbNzeuUm70UavXtsf11HZekw+ZNHjKcgMDiBpV60L3b2WQDPnj378uWLXqjTmQI6nFH1VBfa4v/u3TvNz2cn68vGNQQg0J/A4Y5LTpx4kqC3qR+SSIdbEIDA4ARW+0KrW6OM7+IqHXWNdqexJG30e+a7S4sAEIBAawJaWIn2lNTf4+SR1vDPlD6zhWfSJmWBAAQgAAEIQAACEDg9AWb4T69iCggBCEBgTiA6BziPFoSwWhoA4ecSAQxsiQzhEEgT4JSBNJ+Vu9qUrHe5yz8WrQGSFvJ5nXsF93i3pbIPHz5kyNXhdOpao27egsvQ74CPaD1ee6YrCra6h6liXqtJ1TpTYzWjphHOraOm6EgcAhCAwLAE7t69G20x6V8NqzIEgwAEIACBgxJYfQ/HlUtvFEe/k+kipC/0rH0a0C5VOlPuQuBqBFanW6N9bDslHSWgF+p0poCmdr9//64LnSasrrs9BWJCAAKjETjcl46WpgsSYLWoxEkoCT7cgsBpCLx582Z1hVdfL0iXVxsYVrdPyau8f/8+nU6Hu+qJRft+Grg9evSogwBkAQEIDEhg6fARff9DI7gBBUakMQnY5+WYLRxTg0gFAQhAAAIQgAAEIHAdAszwX0fXlBQCEICAI8BqqUPBRQsCGFgLqqR5BQKcMlCqZW3r0Quu5a/vaseA9gSwKlaqj77PZ29M73DKQK1R9+pelr7IyS2fQN2PftRNLb9U//qX3OZprLQu1bqpleiIZyEAAQhcmcCLFy/mxT9NyzUvGiEQgAAEIACBXQhobcCydVibhjWJpyPesoXUs/rgueWgAfUBJFV2RjwIgSsTiL5p5gMpn4r3U+MaAhA4AYEjjrLVdVHPxAhffk/noRgjEw0CEDg0gdWOkEpn6QvpTKUlP6PhjAY1g3iVpRXzpXeMD61chIcABIwENPeydFQKzsHIkGgiwGwhZgABCEAAAhCAAAQgAIGjEMzkfnYAACAASURBVGCG/yiaQk4IQAACdQksrWJEc2G1NIqFwAQBDCwBh1sQWCLAKQNLZDaEa5VLB+3fv39/wzOxqBomcdBADMy4YZatHnPptXujwzdnbty4Mc86I8SydT4jWR7pT0DLqJaNRxbB9Mk4fQjFErNDHL0i0iGXPlmcVUd96JELBCAAgTEJqNcXHSbou6ljCoxUEIAABCAAgYMSePDggYaHiUkMjWT/+eef8gmZ6bzRaPs+oZte2uHDmwc1JMQegcDqXqLV7/eOUApkgAAEehI44hSxFhYltuWgAc3q5y1F9VQBeUEAArUIWOq7sS+kIZLO6dYmKr2sq/GL3ufX4dTyPJqWHORAtPfv33/+/DmK7unTp9FwAiEAgYsQWDpNQF8BYW3lIjZQpZjMFlbBSCIQgAAEIAABCEAAAhBoTYAZ/taESR8CEIDAmARYLR1TL6eRCgM7jSopSE8CnDJQjfabN28SO4yN2Wi7szY9GyMTbXcCS1sf0oKV20k6/emuZXdaz3QseRGnNQGtu1fJIvpZ5iopZySSVw0zMurzyCl11AcduUAAAhAYlkB0P5y6/cMKjGAQgAAEIACBgxLQcXjaa663aDTx4o4b0IVep9HWBL3BovWDKkVTOpoGVJpKWelPMzC6UL7KfZyXdqoUlkQg0JmADvNdzdFV8NWYRIAABC5C4KBDbB1dJMnTC0Z6N1iOsVYf5iL2QDEhcFwCOhRg1aGpI7TJJ+gFy2fPnmn88vLlS726P84Z4lJTdNZU4UvfMD+uZpEcAhDYSkCObqmPtOQ6tmZB/IsQYLbwIoqmmBCAAAQgAAEIQAAChyawOiE2ZumY4R9TL0gFAQgciwC+9Fj6Opy0GNjhVIbAuxP49+4SnEkArdBriaLwlVc9rs+daaX/TGROWRZtT88rl/ETE3mJu6eq5KKN8mpZXZpcHJ2AHJReeHj48GFJQd69ezeUVRzxGMsE/1PqKFFebkEAAhC4AgH5dn14MBgjHHSB5Ar6oowQgAAEIHB0AnqLRn8dSqEmnum7DpzJ4moELP3kWoerXo0t5YXAiQlYXMeYxZ+OLtIRRTp8Vh8wV0F+/PghL6e3iDWNr/OMNr1LPGYZkQoCELATkB9YjaxpxtU4h4igbRXBfKkTm1eIHQouIHBlAnIFb9++nRNQoM5g0pzM/BYhEFgiwGzhEhnCIQABCEAAAhCAAAQgMAIBZvhH0AIyQAACENiLAKule5G/SL4Y2EUUTTFrEeCUgVok/y8dLf9r94+2AZWkq+1E//nPf/psiS6R8+LPZg9r+3xuSwur2otWaIqyw4tr+XzFl2P5+++/szfovHjx4u7du0NhsWy6GkrgVWHOp6PVIhMBAhCAwOkJ6MWAx48f+8XM7kn6iXANAQhAAAIQgAAEIACBkxH49u3baolu3LixGocIEIDApQgsvad6FAg61VdfGj+KtMgJAQi0I2BZ8Kpyyny7IthTXlqp1NfLOWDFjpGYEDgxAW130b6a6EqKHEj2F0FOTIyiQQACEIAABCAAAQhAAAIQOCgBZvgPqjjEhgAEIFCRAKulFWGS1JwABjZnQggEogT+JxpKYDYBLXtbdgCspq+vlOjrJavRiLAjgewX+PucMiAyep+tkE/hR+8Lc+fxRgSePn367t27rYnr0Ao99ejRo60PNo2vLxVk18SmghUmfiYdFaLgcQhAAALnIDDvU0X3xp2jsJQCAhCAAAQgAAEIQAAC2QQs8zy8eJaNlwchcEoC379/P2W5KBQEIHBBApY9Brdu3ToBmTdv3izNjpavbp+AD0WAAAQmAk+ePImikLdkM1WUDIEQgAAEIAABCEAAAhCAAAQOR4AZ/sOpDIEhAAEIQAACEIAABM5KgFMG6mtWh2rrU+Hl6d67d688EVJoR2Bp98Nqjt02wi59BWJVwimC9qnom+rGyEQ7FoG7d+9++fJF3wMxiq2YMng9ZYzfLdrr16+75dU5o9PoqDM3soMABCAwJgF1//7zn//4smX3JP1EuIYABCAAAQhAAAIQgMDJCHz79u1kJaI4EIBAawIfP35snQXpQwACEOhAQDuqLROGd+7c6SBM6yyWtlLopP4B1yJb0yB9CEBgiUDi+wfPnz9feopwCEAAAhCAAAQgAAEIQAACEDgQAWb4D6QsRIUABCAAAQhAAAIQODcBThlool99hrr8e/XaSZBYNmsiN4luITD+nle9z7a0S8NS0FevXlmiEeegBG7evKlPhWiCRicI/Prrr9FSKFzfDNF5BIrZ7XSMqCRLgW/fvl26dYLwc+joBIqgCBCAAASqEOCUgSoYSQQCEIAABCAAAQhA4NwEfvz4ce4CUjoIQKA6Acunv6tnSoIQgAAEqhOw7KjW9oMxV+s20fj06dPnz5+jj2hRMhpOIAQgcFkCS19N0FYWPnd5Waug4BCAAAQgAAEIQAACEIDAmQgww38mbVIWCEAAAhCAAAQgAIFDE/j3oaUfWfgXL17cu3evUEKtjWk1/fbt24Xp8PhlCejAC+1KyXgTWwaM4V3BbKRlnSCgkmpPj0xFO7l1fMaNGzd0voA+hzK4DUhmy3ddjq7HQ+vo6PCRHwIQgEBFAsEpA7w9VZEtSUEAAhCAAAQgAAEIQAACEIDAZQmwB/GyqqfgEDgZgaUX7/1i3rp1y/950OvEEfmcMnBQnSI2BNoRkFtY2uuizVTaDNMua1KGAAQgAAEIQAACEIAABCAAgQ4EmOHvAJksIAABCEAAAhCAAAQgYCHAKQMWSjlx7t69q1eJygc/WjbTm7Q5EvAMBP5LQO+QP3r0SIusdh7a3qFH7PGJeQICepVdf8cqSGIf0rEKYpT2iDoyFo1oEIAABK5AYN7Ofv369ebNm1coO2WEAAQgAAEIQAACEIAABCAAAQi0IKBv2Frey22RNWlCAAIQqEtAR4GvJvj777+vxhk8gvz20gvD2lnx22+/DS4/4kEAAp0JaNuVvo4QPbVZWwU4ZaCzOsgOAhCAAAQgAAEIQAACEIBAXQLM8NflSWoQgAAEIAABCEAAAhAoIfA/JQ/zbJqAvgafjmC5qw1S05fGLZGJA4EogZcvX8oatf4avesHanvKu3fvWI71mXA9JoHEPqQxBUYqCEAAAhCAQPC1sX/++QcmEIAABCAAAQhAAAIQgAAEIAABCGQTKD/pOztrHoQABCBQl4DlzJQ7d+7UzbR/aolj8fXphf7ykCMEIDA+gSXnoKMH2Ek1vvqQEAIQgAAEIAABCEAAAhCAQIIAM/wJONyCAAQgAAEIQAACEIBAZwKcMtAQuL5NqkP3yzNYWjYrT5kUrkPg0aNHeitbB7oHr7c5ArLV169f65u6Og/eBXIBgWEJyJiHlQ3BIAABCEAAAlECwT5gThmIUiIQAhCAAAQgAAEIQAACEIAABCBgJMAeRCMookEAAuMTsEwVLi3yjl86J2Fide/BgwcuGhcQgAAEHIGHDx+66+Ai4VKCmPyEAAQgAAEIQAACEIAABCAAgQEJMMM/oFIQCQIQgAAEIAABCEDgsgQ4ZaCt6p88eVKegQ7h5tvy5RhJQQRkSJ8+ffr27du7d+90psCLFy/078ePH3/+/Pn+/Xt2b2AkRyGgIzOeP39+FGmREwIQgAAEIDARCA4gs2wdBh0EIAABCEAAAhCAAAQgAAEIQAACSwS0wLF0i3AIQAACByKgVVqLtPrCgSXasHFUTG17iIoXTJxG4xAIAQhck8Dt27d//fXXaNk/f/6sr2hEbxEIAQhAAAIQgAAEIAABCEAAAuMTYIZ/fB0hIQQgAAEIQAACEIDAdQhwykBbXeuz8L///nt5HnqfVm/VlqdDChAQgd9++02WqTMFHj16pH+1LgsWCByLAN8lOJa+kBYCEIAABCYCwdfGOGUAw4AABCAAAQhAAAIQgAAEIAABCGQTSLytmp0mD0IAAhDYhYBelF3NN5haXI0/YITEAeJ//vnngAIjEgQgMAiBhw8fLkny6tWrpVuEQwACEIAABCAAAQhAAAIQgMDIBJjhH1k7yAYBCEAAAhCAAAQgcEECnDLQXOm1FsVZHmuuKjKAAASOQEBfJEjsQzpCCZARAhCAAAQuSkBfG/M/ucMpAxe1A4oNAQhAAAIQgAAEIAABCEAAAjUIsGpWgyJpQAACQxD4+PHjqhx37txZjTNyBH1Q4cOHD0sS6lj8pVuEQwACELh///4ShLdv3y7dIhwCEIAABCAAAQhAAAIQgAAERibADP/I2kE2CEAAAhCAAAQgAIELEuCUgeZKT6x4bcqbb3dvwkVkCEDgrAQeP3581qJRLghAAAIQOD2B33//3ZWRUwYcCi4gAAEIQAACEIAABCAAAQhAAAKbCOhtVV4q20SMyBCAwMgEPn/+vCrerVu3VuOMHOH169dL4v3nP/9ZukU4BCAAARG4e/fuEgets3z69GnpLuEQgAAEIAABCEAAAhCAAAQgMCYBZvjH1AtSQQACEIAABCAAAQhcmQCnDDTXvr5Z6r9NlJ3fjx8/Xr58mf04D0IAAhA4AQG5wcSnTk5QQIoAAQhAAALnJuCPC9S9P3dhKR0EIAABCEAAAhCAAAQgAAEIQKARAQ7mbgSWZCEAgV0IWE4jvXPnzi6y1co0cTQMpwzUgkw6EDgxgcTHXfj65Yn1TtEgAAEIQAACEIAABCAAgbMSYIb/rJqlXBCAAAQgAAEIQAACxyXAKQM9dJdY8dqU/fPnzzfFJzIEIACBMxH4+vXr48ePz1QiygIBCEAAAgMS0Ik2T///X/VDvvxTBlR2NW0DEkAkCEAAAhCAAAQgAAEIQAACEIDAyAT0mSPWy0ZWELJBAAKbCBi/wn379u1NyQ4VWX47cYZ4ra0UQxUZYSAAgboEEseRvH79um5epAYBCEAAAhCAAAQgAAEIQAACTQkww98UL4lDAAIQgAAEIAABCEAgjwCnDORx2/bUw4cPtz2wEFvfMXj//v3CTYIhAAEInJmA5pXu3bt35hJSNghAAAIQGIOAXlRwf9W/gRN8c8zymbIxqCAFBCAAAQhAAAIQgAAEIAABCEBgFAJ//fXXKKIgBwQgAIFiAh8/flxNIzi6dDX+aBES7wD/+uuvN2/eHE1g5IEABEYjkNhz9ePHD7ZRjaYv5IEABCAAAQhAAAIQgAAEIJAgwAx/Ag63IAABCEAAAhCAAAQgsBcBThnoQb7itwWqv+nUo/zkAQEIQKCYgD5QwKuYxRRJAAIQgAAEdiYQbAimadtZH2QPAQhAAAIQgAAEIAABCEAAAkcj8PXrV1bKjqY05IUABFIEPn/+nLr933u3bt1ajTNyhITfTrw5PHKJkA0CEOhM4LfffguWV3wB3r596//kGgIQgAAEIAABCEAAAhCAAASGJcAM/7CqQTAIQAACEIAABCAAgYsT4JSBTgZQa+2f5bFOCiMbCEBgJAJ379617LIaSWRkgQAEIACBoxL49u1bO9GDbXCcMtAONSlDAAIQgAAEIAABCEAAAhCAwCkJ8D7qKdVKoSBwZQIfPnxYLf6dO3dW4wwb4fv374k1Ph0yPqzkCAYBCAxFIOEuXr9+PZSoCAMBCEAAAhCAAAQgAAEIQAACSwSY4V8iQzgEIAABCEAAAhCAAAT2JcApA534V1z7f/PmTSehyQYCEIDA3gS09+j27duWLVZ7S0r+EIAABCAAgXUC+t6OH4lTBnwaXEMAAhCAAAQgAAEIQAACEIAABNIEnj59mnhVNf0sdyEAAQiMScAyQ1jrewa7EEi//Zt4bXgXackUAhAYlkDCXfz48ePTp0/DSo5gEIAABCAAAQhAAAIQgAAEIDARYIYfS4AABCAAAQhAAAIQgMCwBDhloJNqEiteWyVIr8RvTY34EIAABIYloN0AOqKFbaPDKgjBIAABCEAgg4C/J9iyhzgjCx6BAAQgAAEIQAACEIAABCAAAQicj8D79++fP39+vnJRIghA4MoEjK/F/v7778ellDhJXOUKTmU9bjGRHAIQaE0gvecq4WpaC0b6EIAABCAAAQhAAAIQgAAEIGAhwAy/hRJxIAABCEAAAhCAAAQgsBeBf++V8dXy9d8mKiz727dvC1PgcQhAAALjE3j27Nlff/01vpxICAEIQAACJyOgj940LZGODHNZ/Prrr03zInEIQAACEIAABCAAAQhAAAIQgMA5CGgD4r17985RFkoBAQhAwBH4+PGju05c3Lx5M3F38FuJV38r7qAYHALiQQAC5QR0KImOJlk6u1muRp/ELM+FFCAAAQhAAAIQgAAEIAABCECgBQFm+FtQJU0IQAACEIAABCAAAQhUJMApAxVhppKqu/b/5s2bBw8epPIb4N7379+1MUKLfO5vep/q27dv7sUqiTm9W3Xjxg2tCOpa/+pPXy+/ffv2AIU4hggaezcV9O7du03TJ3EIBATk4nS+gFxHEM7PExNQk+Eai+liaiz0r0rtWg3XZOhiajimVkP/0mqc2DwoGgR6EpA7ap1d3XFBa2lJHwIQgAAEIAABCEAAAhCAAAQgsDsBNiDurgIEgAAEGhH4/PnzasqHfhX/06dPbolnXtL0l8nn8QmBAAQuTkD+cGkLQeJAk4tDo/gQOASBr1+/qhbrT3VcPYeppk9bQe7fv//w4UOdM3KIgiAkBCAAAQhAAAIQgECUADP8USwEQgACEIAABMoJMKlSzpAUIAABR4BTBhyK5hd6JTKxiL4pe729P+YpA9oooEl/iad/jYWdounf+XKgFgy0TKjtBfrjdawlC1G3oPUHfPSWb/UFG00ZGC1kqeCJ8FrvG+s9w8meZZzTnzJ1Yk8vObt/lalOx5DFDmKrTQmr1C3OnhBwfd75+fPnop3Q76Zb0mBdb/n333/XUvERdbQJ/mpk12RoF51R6a7JiCauaqj2Ymo4aqkpmpE9sKmW8XV2RRATAnYCRndkT5CYEIBAawIaEKkv4U64U2/BHWynXqtydycTqZMwddqrj25alzFI/4JFDgjwEwLZBNQ/nzyG8xW+x5C7kN+Qo5h8hQYXR3cX2aB4EAIQgAAEIDAUgZcvXz5+/HgokRAmQUDz/BqgTVO+unD9rumR+ZKKul6DzOUmCsUtCLQjoGqymrjWH1fjDBtB63QJ2TTsStzlFgQgAIGAgJzG27dvg0D3U9M+LfYwuPSvc6FFfDffrlWzoDsnDlOP7r9TaP/7jybe7eSfPXumHRdKRP8+evRod6rMFu6rAi12vHr1SvU6uj6rQP2pL6Hx4IsXL1obzKUsf1+9k3sJAbxWCb0DPYuiD6QsRM0jwPxhHrfjPsUM/3F1h+QQyCbA3rZsdDwIASOBoSZVjDIT7ZoEaBGOpXdOGeinL+0ASK+j20WplY49x3RMfXhc7wYn1vPSjy/dnRYMpmS1NKXzif/888/Wm41UFp2CvCRSlfBffvmlSjqHTkRfqtcms0ZFkJ1oViIv8elFd1WxaQ9cIhEtpuovGkHLqKrvslj7Ymo0nZJAmfGSeCXJTs9q2VigytNRCm7GUMz1VyVNP5HJjfghhdcy3cIU3ONH0ZETuNZFoyZD4kndWoSe5JSVivC+1VCS4OtqmQ3pQKAbAb1q2C2v1hlpZK7OwPTypDzkdKF/dT2Fq8uk7Vx5YqgFV8Pt9pm5jJSa/8LAtMlMO/9a9+HzSnH0p1ZVrGbo6dOnm4rpnwE02Ywelx6l1t37t0FB1KOQEWocmuj0Trf0r8zef3w6k0hdhdu3b/vhg19fsMiDawTxjkJgqjvyGIErCOSXr9CfAv3JCnk/tWJyF3VPrwuyrv7z4g3EnOc08yADmKZ6dKE2TtEmjbuui1q6aT7nWK3DvLyE9CcgG5t3tmVg6kRt7YzVFX4STDYvYZyEuu4/W7Lqlxib1FX9mVKTGcs8qq89jYxIRZ6aqqnmuiqsC818jtxIaQe8NLWp0+U0q+ZYPS71u/Q3+DFPOLSRq89BZfMHIEtFUDd16db44XILCSFPPGcod6Gy6895cjl2oZgm2dRRlFrl+qo7vckbT03JlLVyVL4a70yZytOeGHvC2Pa9JXtwreTUM5depBEdd6jOOUqxa0eWnIisGrfj9oyEYIe4ZezLTWWRQ9OfnIxfNLk1dd3Tnk0zbK4HqPfGW7807ovnX19wttAv/qZrN+MhryWXVbHZ0mqU1rBUbY3yyGDUa8reCbaUy6UsfwkC4eMTuKDXWh16n3IR/IKKHr/2IWF1AsaWd+ptKne1/q73qN4I84diou6ZelAH2qzFDL+bF9LFLjP8q60qK3TO17nhj6ZunOLkkVjwdYgsF1OX5hzb+Varzyk7pRYtd4ij+qhq6HY4uCq5ly/NK7LzKmedVMnDMsJT5zCwEUimZThTi6CSrjYKp+lTccpA2rBr3lUvs1Zylg0HtfJKpKNJfx0v7YbxiZjlt9Qn0BfO9aelKfXJjrW9u7z4pNCBgOawpkOyy/NSDdXf9LazWosnT56wXcOnqib23r17U9ffD+f63ARUxeTD7evEhTQ0uaM6qL9piplq6Hji6xwKLiAQJaA+ZzR8qMDVwap8oEVgYzQ/KWU9OfMEKCU7pazukHtW3lj7/9QvohvvmCQulqaxBFbkW3SilKNGdmo3J90Fsk3qdv1btaoakVXcTBZkl/6pQeh/W/j/O1coHXnp7v921j9/ljFrkC6z1N9exVmS0A+/YJH94nMNgWwCarMmdxH1bMZk9axmvaaJL+37l7vYd7c6DYRRcVM0jX00AtWffH7iQWlZf4rgR5O6tVeJfkuC20VuqdIF+0jmPyf7iQKRIUXDywP9EcFcJHXeElIp94pvKvqSuJ5qIJKlvGmBoykwNoliOVOgKqCacg09TlOouUuZ15p0YVW50hF2uVtlslFOwA309up04dB2sR8y1ZDfAiH9Vq0lhR3jqEO+lHvFPslSFv3D5UzSQ1F5PMdEL0xqbkpTbeXv2U5do+j+3amj5TIVExbOehqGXohVf2be3VXINAidVKPqoOnZfeccemLJzit94pImcLIPVs4W6egPVpl8niDIpOXW9KfunOx5vkNG6vPnXvSUesg9Z+ZXXbRFm6q8/50sfKvIe3VcLXLmxZE96I01+SUNVfQ3911TsnJZ6pxM/6ZrZVQMKUKOcZpxjUZYClQLW+v1nktZ/hJPwscncEqvJc8v96L5DXmYYArRhddVjXIcfBH8lIquq0RSOwEB5g8DJS71soJo/k/5isNt1pIHZobfV6Ku687wyyqm9lT/umY0aF4DAaI/r2CQssaAzPxngsMVFnyjtrEpsMogS5MG+uuwnY9O6Sbl1o08r49zD5bOsa4vTee16e51JlU2Yekc+cQG1plkSXbHahFUUvpUgbo5ZSAA0vBnxVMGJKUG3juuMupYEU3AqSfXkNdC0spU23y1+C0BylfcFzIh+FoEtNis6Qx1UlsUe9pKsrSS2iLHQ6TZiPYhyn5BIbWBRsP+vZSu2Z+pGupLIHop6MpviVzW101rctN+CNnD9Kqz3HL6YxoXrKoUeSLg77YckIns+Y8//thFMPX/5U6z+aj26dnpcXljDn9JKFGb6hJLF4kHs2/pE7tqqe2PK7L+Xrx40Xk4JiPUzrO6PQqlpjT1t+/RCUvwL1jkJRTnC5c/7zyjUt4N1jRUuXfSYs+UyHShf7UhtfqHvjVbrbamOuFpA7Em9zQfVc4zw6ppIIzQpuWK6Ns1xhQUbVK3xg6yJTUTPbe824U8VkzVGqMPsbT1hbPiqsXRTfBacdQ4UQI4ZzUIZHlg2aEADiUYY5NBzKNEDNn8NEaTu9NHKZWUu8j2e9PKvd/cZzSa5btOVa5CR+GD1aRidndFrZIcy1CV1y9a4XWjWV/XCsv1ZZPfVDQc2iZcRE4T0EBeLki1XtEsnZ8pZjpN3VV1WI3jIsiZ61qOXYMX9WazXbpLsORCLj3x+KFPT5iXSz5fmpra1vndpRB1PqeXcjU3lf129NbJPRmnWzhb6hsvCUy4nYAcguqgxRUoTU1i6Ix+vbKrwez83Wx7puUxJbbMQ68ZKym5EfVk+jTHdslFaWnOxzKctGd0+pjTSHMJ5lR8tSkyA7Up00hhamJ0S4atJkzAo49P3blgh8z8iIGehM86W1iLoYxBWrNPpknvvuqnZXfj0E+N3VLHRiMvJaXuwWRvKp1cUNCw6lnFKfGTl7L8WhayNR2WP6ZJAP2bvfxxVq/FGkdQm86q6KCY/CwhMOz8rb1QzB/aWS3FnMZoQadoKfI8XF13PTs9riFqn81a6nFpXKke5lweY4gEZoY/wYoJ7QQc3WLBN82n+l25KY3U6s7JKDWlqb8W2/nolFa3gdUE1e898WrppSZVVnW9S4RzG9guSLMzPVyLQJ8qruufVf++fPkSz2Z7qOaFq4q2f2J6DWM7hsUntOK7S5G0ruCWjhaF63VDC1rv3r2ry0EF7CX+YfLRxHddyEpNq7/tyq/ZEKPAne1Zox2jYOXRmtZTJV4iYcWWop0VLaWsTRUlZfefHVlHvpwl12qqlkjuFa6GQxW/pFCbnsXXbcJVPbLaL7UIS8amOrhXb6p6SQ+X4LRBbUk10fAWvZEot8A5qxZHo+0VWLcNNXaZ1N+W84zqpSRQuXdT6176yss3MMISyKterlC53cbsktPSpCqO+tuKrJoi69KfLuRw1PTL3lbBKoLG7Hlaq/7UFYps0ak4VGe7mmAfwWSrJbU741nViNWypyO0aAtUEG0eTee76a6KKdeU4KNSyCGossszBO5CPxUueRKPu1tKp799rvoxJ97qxWkaiMA8pNZGhproNcnqVoFLd4GoF/y5SqlnhKX6W7ezrRLV6ixVn12p0uepiytRy/z6It21qObKvbyh9OUsuU43ZFNNqaJBCVlXiUu1eJWGeuwycvWOVPYW+l0SzB5eUpdltPaMVmMuua9VyNUjyAhXeybSptBJuRJbxjbVMv2ra4UoxuEkdwAAIABJREFUBVW9VY33GabVrQs4tOr2dqAELcPJ1ZpeN4Jq2b4A090Y3d1XvFq5y41YWvBV5UpfW1ch5VFXHfJqvj3Xr2sxHzwdtXfZJiGF7tXiy5KjfkyWOU5vWapXU5uw6r3oDW6TgXjSdWIGTGYgt6A5FqPelZq6dksJytUrnahpSY96NpCt+s/V+igLl1GpCEecLSzEJThSUHk7MlVJpTOpe0kqZRe1EznMaM1dMhvFX8oiHX4py0+jaH2X5Q/XTsnmt9I+t9eq5XBEeHUoIcciD+90sfUi29UYNX5uRRshHDeapauvrkWVAqrx2mq9GfGriDpPRBBWa73qqXiqRqvOqrCqGkpH/+paIUqB+cMSV7ZkDKI6oZ5rLS+EGf4l1PPwaL83A3td5yCTsMhQ2LbOaUwh1Q1SZanLR3LW6hjI3S1xyAuv1dxYDCAaR1axNHDzSzTNMyjy5OonP7/jdr7V5skXPn193E6pRXG1XJaMR0mlSW66W1GwqGEbA2XJMoBa5qR0lFqigdatfSdVjFh2iXZKA9uFZEmm0oLFsYzWItTtM5ymT/WvElOYP1uRcq0+2VzIvUK0JrGpCUxHzpiILCy4+nOWmp8WW02gEpFyVYX0r0qhn4UjYaWTaFO3lrqumtI0jnK3Il6njnJbStCzOGg5q2hnK5FslVvKtAVPB9Zd1Oq2RkutxF1GGRcVW4qoeE0Dt+7vSfAZWUcJsY235EvLC6gU5CtUa4JWozxlJVtRlQkm+LoEnNa35GosHQwZWGtJSH9OQBVwq6/u03rOBVMtnsu/Y0jdNnS1yyTsihNVllyxnLNmqwVN0fQnLPpXEqoJ0FMWX604g8z67ajTedYWdFGlzAPTc9nRXT6+ZqXNSa2JbrPMYF6EiiEyKmUxL5ofIpnT06xOHpnramqq9ZM9u6c6X1ynyJZu0i4uoo9g0QroG3b163LDtvSsMsSu2BmTK1gSQHVfzZMdgnHuW8Lb0yx3JjQQCYbqk1hM1DVzUrGauUl9+ld/aiPS25X0rKxoLoOeXTI8F65n5w9eLcTRGOFiqX2p29lWSWv1lBL+LY9nlU0ndXExNnE+YbW/KqVX0aByrKvEJWt0RVu66N8vWhJ1KbykLsvhLCWbEb7kvpbYtgiXDOk2V62edKqG1Zi77FBebjXNpmWvWxdwaEbVny9aXUPKcBFLj6i/uiPtdLvWtGp3K7WGCUvwNcMgl6hiyjz+d9Tx/+dO01jkFY3CR3uJ8qjzTOWWpznbJX8rUY2ZEm2VgNSt1nBuFdK7tCBdTMYgw0hMukaHn6tZl0SQYHOZXUjF2ZsSIadno5bvRLXXoHJJDpqCRhMOl38x9eJkwNnlkm2Lf9T+/Yz865LsLHImrGWqkpLZko7iqM5a5o07zxYahY9GazcQi1ZDOZm5bajnvKSCJUOd7CdaonTgUoKntPw0ig5321mX70D86yVDshd2qY/k55JxvbUBPb3XmvuBDKrTI1FX4zQeNULlLucvbyCPNDVAspxEf0yRXYJ1L06v6Lq4BkxNtrFqurK0KpLLVlfzKo9QRVQ/EXWc0n51an9VGf2nEtfioIqzmqbyTSRSeKuuLk42fxj1uuWWWTGFEpcuu6ooSS0rxSDTNbouHxlAiQn5oib6AHlmVqu58YU0XqsftdogyturyJa+ulqE1dQ0JLckZZGfTqkoWaY4arksZTemL7VYy1Kcdm2fas08090nVeYiDRVyPgMbCu+qMIduEer2GU7TyeeUgVWzrxZB/j2vFxh9Sl2capIZEpLFR8UwBqrzp6XQRPdOt+Tf1eKm5wKWshMN+6RDuriScymXy4YnFJeGmbhr6Z5mA1910EsLSNEcZV0yS00ry4z1p4vCAYZSa4E0oF0oZBSFC1TiQXabftZtj51UfS5quRoRG1lHmxQaRJZ+Syq4qpjGSKucXatRkteqrwiKlvGzRLxVk16V/wq+bkkpshB7FZPVLaVDeCMCGb3iDk2nCjuf/VEtbgQhL9m6bWjajUhN83qkED1lnENUv9rSt49OjeXxOcdTc+yrLcJShARb6TF4StYe3b0qJxnEDH4mcinUiORJ09DdjCUTS18liqKwOJbHL1VkSzfJ6G0sbO1x+gg2b3GCmlX9Z3lLanHpGWLX6olFnZVkzvASzlpUJVdLLUfUzVDTLnET/ITrPkQD4XSkC/G3qEmVTv7ffzBxrZhCFAWueaHgQVWuVfhKKnjqgj9XKfWMsFRt63a2VaK5weSpXgZZl0+Jb3RFqIuLsYkDK7NZVXcVDSrHukpcEtsVbemif79oSdSl8JK6LIezlGxG+JL7WmJbN1xN3ryf4JeivOuV7opLEeV92iiTunUBhxaFfIVADR/8GjHI9e4d0Win2sFpVKl72lu04Vap1X9Ll06eJzqMneCocVwtxTxreVFLS6Gs588q31rD81XJzx0hOqmeGIMnzECa6sZK5pqurbKQnvKkC57uX8m8049f/G60+ku/CSvNIGbv4Te1q2j9Ku+yWqahLN44A2ytR1aXIWQS8gnq1iqmdDS1aPpX1yqarCXKVk+5Pz3uQ5hXW7VZae2nhwarm0kCVpey/KDsu/y0OwFnM4UX6X6XBcJq1c6TcFP/KlqzTua1Vvsbds6Jlms+dyGXIoc2t4Qoc1+GRC7z1Iwh0UxPpmgjiuNGW2pWfOM52fytXVlyyPM66JMpt/Z0J0HaKW8UouVV18UvSOH1yeYP+zf9W/nLMKJqtQTOu7Jbc/fj+51kS+5LcTDIJTJTeF0+0mCJCfmiqmvh20P5da3mxhfScr06qFSvL0M2KS7t5EUs2qmzyOzHoVMqGquoRbuWy1J2Y/pS3yrs16v2L3SysTNNqtjh7BXzTAa2F8PsfFdrxOAtQt0+w2k6+ZwykF0jNj9Y1wTVAm2WIOsBzc5nz6VOTmHruF2OPjqhpiKn/6r0HZVIOpcL3t2qQYuhWbqn2ajTDlp3V1OWeJr7SPSPdaukCKpTLaj65CuOgua4lLif19br6s5wLmG7kK0Llgk4I+soIXb6lqYG8uCXTCLLolRh83gq34o6ncMpcRSrJPF1c+AuZGtHosXqoBOGizkB1btVCw8itG43JyHnnkS1eC7/jiF129CEG4l2ieVsM8puWWSlDvpg53YYVAf7zyWwgVKU49LkfhBzKWtZpl+EKternfaEAVsEWF3pXGJiSTwvztWKbOkmJUZkeZAtT/URbNUCl6pbdnh5S5o9NZSWWd02i14ScVS0udYSni2RVPSWRVmFHima7zyQBiJgItWvtlOFlqAe0dzyg1GkxEgbue5KjED4C/5cpdQzwlL7UrezrRLJRKvoesxNJ3VxJRzp1cYmq55NplWrp1pXiUu1eLUWWJrapcT7hJfUZTmcikIuua9VyOURlHW6K1LLLJVOIiPdagGhbl3AoZXb20FTyJjwrOgflpIqH3CVqGO1q1yS+O7PLg1F1XWxy5ZoBBPOROnrbqD0TX5Yfi+atQLtwhNzTmDuBzRfIdrzmC4k0QZp7Omitb6Q/QQWNf+5ybabCpz2LQzAE/DnE2hS9KqVJhJM3FJ1mM+ozO0qXUES6advLbnoTa4ykUXUhQalS7vxROJNb4nM6pBTJmGp70tNic9hgjAfEy0tXfll99OZX1skdKldx/JdkXe/sNSRuVpLQmTbhaW2uKwMCY298et4rcR4fyveJU8SeDnluOT8g5hLAlRsqq6j6ML6OP7jFuNZMrytpUuMF5aMNiN8q1RL8Zk/tMNP9BXVz5mnkzdat9jqkjtd0nI0vH/TP0eUDhGKqOSWwHlvNp1X+m6tye26zuFkBim11uUjnZaYkG9mYy74+hJarmUwaTtPWJQl/VWXUt7IXrxTOmkhOlIONFvLZSnHMX2pxSD9ONecVPEJDHt9DgMbFm9CsBO0CHX7DIkW8Fid/MpvqlekXKtPljDrzrfUtAStb+FP0W5dBHXFsoUsHH/K3Wd04wozFc9oBc6GcI4HZbrVLc3SPc2mt+SgVZD0e6daNpDN28tbMuQzriVkk8+oPnbgSjxbMD1YsaWwy1wrplbES8ruPzuyjnw5jder9WtJBap3tcaiqpJ5VPOmYi1k8HWtfV1UC3kjRrvzj2ZK4CYC8812Sy7ChXdQUHTEq1q8qWitI0/OVjVLgulPLjTP701gl7pM8yGAhmYlKoiydcqdLmq1Ba1V0CF90XYqlpZLVBwdHCl9H76yWFKu3Z0u2VIeLskjqXwh59eb9pAtibE69GvXQwhEumCRRWBVy9L7Lp6hj2CrC2Nzsy8MWarpgTUmfu67zW5JMI0u54LJKZWX189x1V1IOx36vTQQvlLkH1abyFpuPDr54xyUjG21ekpUX/hrXq9S6hnBqS/QRfUJK1XbIIu8n1EjLCFWvv1CBZHxy/XpT02n/hib5Cl3/lTQXY8quooGlXV1m49KOy9jENK/XxSVMxFYUpc1AaJWQH+J9O23ltxXgLT6z7QXkh+o2/Wa3EsCS3SoW1JqHFoJPZ71Ccg458OThDE3vSVJqo+M/MJaruW1EmVU/8GSyJhx1IbOfXve/Fii6V9q8ZWRD1aSSB4jKDVM8tv+48F1XZdulOoc0YQusApjFyLhN5ZsoDqxtFVMRtJNGEvpAtSYsQVaVMtGK7WkP4+jSiFXH2gn+Gl3X/P0l0KU5rxaVW8TB5ktXIIQDZ/GJoEKgp9ba7pop7Uc6EKV1zioCQQLftpHBNex/KjS9wrsP8wv78AEthqYXPZPWeCqFi7ltdTuiIn8xvSXbtDT2KN+IOhaK5cl20gPVfys8zr5c71fStHz4p8sJLA032Dc9dYmdQmRLMel2e5iKfdN4aqVCQlV95fq46ZcXGSlFm3lnQxRL+Eez7iYcnROTA1HiRNb8i2yHFeE6UL2VoIumEAIEp9+GrtnCWj9m/5oQRKBwpiQP31rzBl+DDKtterOs8SEfFHTrjJhw0u3ajU3vpCJaxme+ldLwkzhh9jOJ4U6f64SlfjzaHOj9H1KQ3VKnX5XVakilDcQLrsxfakTz3JxzUkVC5kR4pzAwEbAuEmG07QI9KmieueUgSiWVoF+p6H8umLjHS1w9thPPQ/10aNpbg0MeloWaNEemz1fNTPK1PJXMsVsSb88jjrB+rNAS8eR97QDNMa0dE/TUiXuRmdhVIqEynQrb2yTXU0kf6GtplGXDHsSbKdbSjyde8W7qpKr8iQiRI2honglSZ1GR4IQXQ5J6MXdql4LVNPlPF369gs9VaLNpWfxdVJBdS0v0XbheW1f50k3J+01LzJ8e4veiA9/aT+QarEfbdhr8dHQQNUt0duZu8RoKxmsWqm1kr7KC74qmDJqreXyUuybghQh7WxycXMPHOg33fxtasVqwVGnIt1HqmWTk8BLdd/VlznDWiV16VywyFPZLQbWetLDacG/6CmY/J7+ZAOq4PqbPHleb9YZrS6UgkxX5q2Ulb5fusJrpSY5lbiFki+Su1YVlnjyRSqskioXb96+KPHCYkYfl7SuFEsXwlJeomju6UDJdoUGwoewOhUjwxAW/5HCa9WmubFNPkpKXzIJFy7LLxTgUo9b9jx1aKDFXMqdXPTknzd1wybtp/taeWr1pVLdVxZz43S2t3TRyFVOJZKEE7FNgjE2cfYgnS4pzoXX0qCUJfIZtu0kWbqQ9tUsKmX9uaLVuljK1A+PWlQtAQrTmWqxumoSclM1UQGnpqdQgK2Pp21SjfLWBI3x0819Cwc7FwyHNmdCSF0Cq5MSqviH7kmmK/LIvjqtaHURpRe/3dHPbBctV+MnFVwrr0AYdQP8OMpaKQRxln6mNTIl286xL0l1mvCgWbdbuPpLvk79624ewM906TrbyFuoOD0xNZSoLYqfkaYMcq7ZFn31uWxB1QjEmHu5eQpbQ+Y51hpABZKMPFsYiKqfq70OOZxsdaSHDE7pm7JQZPfg/MKo00tZ/lzpu4eoi6I/2ZUqi/7knDWhZ7SWudJdiFI42fIHXku2KgtRvU50ipwBuIv5/HDQT07PG6T7Ei6X6aJKbULRVTAOkojFlRmbqtUSyZGqOdtUOwIDXvopm6w4f5tm0m6YmR7kpv3AKnxjBOloauPm1XwJvsKjA8bAj6k7JPdoFCMRbVUwZaRSJFKofitBxt2KIqouSV6CUw9nzBl+DDKq00llrkea4VRb+BNfKlV/ZbFaW10FcRe1mpsotyBQHfv0MK2W15ryXR3DznuDgcAZP6/QKXVYLP3hpjNsI/tSR8ldrBqk7P98kyqu+Ee8OJaBHY7wFVoEmdCVO/mcMtC1VrqOXZWLpr3D9Mg/IX/10V16LiAqSdNujbOYbESS2SXS5yJjUOSDlZdsKqfSn/7U5GS4Y1/U6XpuhEp/aQCmcHX+Sgpo6WrPhZxCJFhJ1pZn/w/u/1+8UWFLTHcSW71hS9ZV4mjYtkTPEj43hipS1U3kBDpKTx9ENVUyplrlvzqii4qkuty0SvqKxtetKrEkQlS/q4FqK0sy5dlNBDJ8e9PqGSzV+NYiz7CpaCNEtvvAeSsp7+QXX/WiFnmL0qmGRvsRzKWera8+XQdT6oEW1CdM5CjVB6mlfyrxRGrGW6szUJKhSka+PKKULlrhYMHPa359wSI7CJZhVJ+hvRNpuhhEsFXLjNptu10aASX9VNXYNAqQz6lef+dzHdWz8AsetJJRFcg/+490vlbxz9pAOJJqnlYrabqBc0llXMynU2QVlhaz5yxKRrlGe0R91Gj98gODTk63IkjdFvGcqO2sMSiyTHG1ajipdNF0WcGXjbGJT8N4PXc1vu6m6+oalG1b8p1L4kLUAKl2SONKyljS7Ggu08TFfLSbnV3rB+3VROXt3z1O+xYJ35RPGo5k62BvroBpYXxrnJtf0I1kssVR5cKyAt6tO9FCHfMhm19Z9urRFZZ0PpOjRrDQHSVmAOTrfIE16PMZ6lry+BES18Z+7L6j2oT8g98K8G6a6E53w1q3tgI7t6vAzKafhXZeV4NpaAd1L3UR+alFuzHdZirmbtM3MLsT80uUuJ43PRefLZxYRW3AV0R5W5aulcpr6+aQuSp9gS2WEy31WS0/USnGvJXo/PiKDq5PufwxN/WLey0VXx4pUH30Z9DcB/2Z9DBKvZpomkuB5UpB0WP6omypVls92dKl5m+ZP3S2FO1+RH3LxecPo0yCwDkix3m0C7veVcaeM/x2wea0Tz+hrc5AMJMTWGDwM921qGiTIp92qoFg1ZubpbKkh/aTVOVdpiD31VGDjDx4pNbPs3ZKfT4WSxvTZcneegomaKvu9JSTKr61nOB6VYm+d+1sYIfDe7UWweIEnP2cpk9V+W1nGY1jVHjRrU/Ws2YWMgken1thrbLM57aCrJd+NhJptac4l6d6b3XO1jJhNBdsCpmn1jSksGLusmZs2VuzhHduh0u94SqLEOpMLEmyGr6Xo1MF0frZqnhLEbqtvaleSNQlMSzhc2NoWtcqJn4UHeXZv6pka8eSZznlg72tNoCv20psNX6e6uVPenq21VKcPkKGmho5DfWR0j06+asjqsM4LRK0kkGPsXovRdmttt3M0RjtTcqy9OWCDRb+tgyN+NJ5ba2n5XP3lkJJqrTYeXdXx7+N8r1gkX0FLY3RfEexi08YR7CtPe2gyvu0G11bbFgKFdIWlWje2HUwGEvvfdXBNlLHlKxRKYG1DN5AOGLqEPqi+u7CXQfdG/dsrYu5DViqKmONTfwtncbAhjelXx45PYJw1qiL6j3qtPCWJmwSr9umEwk8d9c+IncdVF55M3dLF9VJWsysQ7MSVajFwBppcLVX7CtlupZ/k2OUvqJlaRQ4F2MeElhUI0lqJWsffHU2y7RXKR8DWgDK2uf6dSGSsNF8UVQ2HFoUC4ElBCyOd99uT0np9Gy6997ZpxWWZXp8PiSp4oiUrPNs8wu/3Q+Q2l3xfCAzz8iFVGF1qUSCUaHUtKl5Snf/qveE56qRn3HaX7pQoeYP7hiSNukO0HYse0bW0aUEuwPJyDF4JNGJqjuUmGfUoa1JW+NUp/adLZxjCWr6Vq8V6Nf9DBqpIBf93DRFnBglGXlex/KdCo51EbSec4MJQvr3io0z7eoNbrJtX03z6onXEh8j+cAkfBe06iUSHiYwvOmnNOUrbus1it5KbPz46Q78ZDb+OK5iiSzTCIEZt56/Zf4w0O+8ygcamX4G09dyfX606iOa0RZE/MIuXQeIAs6j/bS3LB3aeh8OBunTmF9b/PlkotVr5VwYPyTtWv1a06i58YXRtaV7lt0lDvIKfq42fI3yNZZaujhQpzRgazGzzi5rTF+66kjPOqkSGMwJfo5pYIcDe80WQWpadQVT6xz0YI/byeeUga510+/blV+vTorllc3ebw6KENSKvNyXntoqleZHNi3fLuWbCN8qko8rkWyjW9EVFF+kxHVrkktF9qeAE+LNbwWmGB1mCEjF7q+ltz2XcwpR+7FEoGm4ZcfAksyi11Q2P3F7ry4qbWAMfsrjX4+vozzt1BpTrWpwcPGc/Pg6h6LKhXx71BtYAqsIQCIWAhnVs3pvRKZi6cupibeUaMA4ls6J30qKsN9dFJzqhQrGzNFaKZdYPd+zJmjZu+bPZfvxpevVOrXVnRYuXQQWGDUPvzh11arcozm6wBaWecEiB1qzuKmKQ7Yg98TPoQTza64zyOhFzzGaT2/VV6gIfvyK136zJSaqp8pLjqK12URnGAKltCu1BaDFbHyP6scfsIFwRbasVfQh7xMLVL/0c68a6ugd60J91CWSLty34f6ls3RrJ1FbdKoT5bULVthzS8gQvWVpWxmbOHSWgWojDdpNSBaulleLqU7snhfOFSQufIvqKVt2Xha9q7yt+zlOfo1W0jW3kRE6AfwL+fyErmWKktaP3/Q6jWWS0ze/YNzXol2w1NwWQ9qmnK+TeDCoiZp6t4rfAnu0RC6wZ+WtVbpgPFhxq4bqqSMTXLgqHPhDu0vZOht/RNXUUnFeOkFdFvBN6aQblw7DycCwAwucfvqt26bSNYqsrkhUzilQSBvle8RkA9exF6IlM1NPpiLVoDLKf2oORwRaN6ZLpfOttM+c1RympQnY6rXmuUwh1fOKTsFJrZZ26lKWv6SR8cOjKvYrjrvu0BpGccl7OBmiF4VVG68Vxa5Ai22omrvH/fiiuuolVjUbqLtwDgRFO02d5sIyj1doNkusLLNAzoDVaDadv1VdS49lGkGIwok2/T6KVc8QTTYvMI1lksofYUk231HYB/t28SyW4yYf7Mlmx3SqSVz4iLIz6vmgxTOovK3HJvMiY5BzJi7EUjUmK21RMZ0Y8wu7YB08beCjotXW75jNi1MSotyjObrApr7L72S6HIMLv+x+/AE7pYEiLM6hv8sazZdWn+gItOD/rJ6Xb5DObo2TKr5gZ7oezcAOx/bKLYKUZXGbfg82wNWiL2HpMOQ1lJwy0LV6Oh9d5UKWWl16WXaebC2ECUonE98km19Lg6Sq/DS2NFGZqwiwKRGLX4uKqkD5uE151Yoc7d8sCemH+6qPTiHJluRVa8mpdKK5+CIlrlXMipLYk1odfSVk1vjHnlFhTEu/OSGqbwyFkvR/fHAdqRL5U5wJLfi39Ejd2pfWi/HsKF9CXXdo0Xyx8XU+jfLrEqdRnjspGAlkqCmvN6Kn5HP0pxw17aX2Wv23TV3Kzg7BCNASTfPIgXOb//RbSV27CO1KbemR9p+gtPAcMI4M26ls6cLNZQeRVSNWSxQ8spSFCy9U3GrFrLhvO1r21f68X1+iKWwNvGCRA0TDOoShBLOPCFrXkUB9/s8EsXaLmpY6m9d58IsWvTa6R4unjaZfHmiR8EANxAREhVodflZ31AldbJ0S7DmLkhD7KLf8fqnraQQXzob3KpTRBhSts4QJn+wzbOefo+VlbBLFshRosa52GvTtZOla/dim+1OXyLjwJcH88J6NghOs5ELjKV/+pevCYZddwvSLUv3xpuuFXJ+9aIUxcWiFAHncJ2Ac7jUa1/iSNLpeHZg0yrddssFSjhrEinkFiQcNgVregKeGGHbbSHv1IC/9tKdckcBxkwrGLxlDldVJwtYamdvAPGTf7t/cPFbXmOaPXDYkOp2SYaiFAJe6u3JuhSm7x1Wouen6IaqtjWpT4KL9TP3r/rOFKm/UAHyp6hpD4BL9jKZrebxNWpDlOCepstj3VkULXrewzvYSFx0sP5H7+LdkDHMjiYaccvkDr5UwUYtfdTU6iGxxtsEjUavzA0tmY1B0QtHHvZWep5qM5wrzt+mRJvOHvhuZX/t8/B5Uu3lOy+JRibvbVKPnQOYhPqJNie8VeanjFxStG2THgQlthyJ6YXHpUqKiRR9vF2ipsxKsXXPjiuZGZIExu5+t++qW3pSTtu6FpdN4lE7pnIzFxvq7rKF86ZUnVeYGc46QoQzsiEiv3CJIX5fqU3HKQNcaGp3Idj2trReqqHWlt5h+VEiVa9NKQJ7Yq4uFc9ksU4d5wugp4+hiLpVCsjPNfjA9rRMV0gV2UG60XHmvB0tsN8UQtRlVnOolimbkAKYvVH2ixe8QmBYscbenzCVsVQRnDB14tsgioYX0rdY6sgyfohL234biT8VGRYoG9pwYwtfVrTsyzqhOVwOrd6vqlutkqRX69lVtVozQbgmntU4tkF0r6U+gtOgpucJahhs9PbAT7KAXq6bu5rL9sYDT+2qpV9P3I2hufTXBpQiWgVX1DvxcGBm/X6L5tarV/Km8kAsWeQ5qzBULyTmaYOk3DZyh7tiTWVrVs2/6nJvHaojGO67sSxeKU7Ha+iJZhhg7akSiLjFx4UdpICbsagJWXXTr1WvfAKbrVZEcbV20HqHPxTt0iKWKORveq6RLrs/Xu67792yNrUaHTSe+ahib+DRWry0dxXYaDGx4/nP32ieAc6nmIfZRz6pG+kQwTmf12dANXIF7AAAgAElEQVST9sO7dHLEJ9396+ZvcWh9asRFcvGn4+Z+bAo5dDcyvfBxuKLNq3/JVNjcyNOzpvK9/uSezMPeGbBshw0scC4eIUsEArx5rWTAf/6z0eTGVKi5bc8FUEiHudklyNHw1b7TaAJHS9EhcGnoWteDGQsSnXStKEm6uzgZtuI0qlDpLvSUe56LMOKNRrOMLqMPZgeu1k2hyJvE21SpL2X52coa5EHjRFb/6uP4LJlT+fIHXstBjl5MnjPxr5uh8vvJ9umgRMrzWyWtFYqO6vfogZYW1j5k20pjbqJBiKsdW1PeFD/d+dnFb6u3kK5xzB8GpjL/2Q3RPOt5iN2lbzLddpEtPWEVs88Mv19My6jf0fanK1WRN3XC/UxXr9PzYJM99DHIpc5eYJN9hPG5GfvJ7ZqbSRgVPEAx/9nOThwQWeM8Xz+k0UhfAvi5RK9dszt4p9TBdBfRWZqgjP1d1lC+1GL/jmeVC0vxO0yqVCnLmIlYCKsW9Lf8MXEFUllqxLlbhEv1qf4naA/4eVkCnz59evz4cV7xX7169dtvv+U9a3/q9u3b6emJeVIPHz6cB14zJD2HMiaTcpnnBqDBhlx8dXOVcWZL++PHD9W+XVSQLfMu0l4z02F1pMol092qFA1vHjx4sPWpwvjGmaAgl7dv3758+TIIbPSzXMv4Ol818vCr80p+fHftT/S4QC4gcFwCmyqCPwrQDuDqPSWH8c6dO+566UIeeOkW4QEBo5bV1fzw4cP0rBodewNnd4yaer5582YgnvHns2fPVpWu1rydWTo5Vxdpto5GXcrBxQWLHBDg5yYCf/31lyX+P//8s9e4Mrr4JAciU7dInhHn/fv3lsGI4kiMr1+/ZmSRfmTVXehxacTub9PZZdw9RwMxFfz79+/qP4hngoPKm36FKfFs9i1/m0V2Ijx4XAJR1zdCcYzVv7Oom6RibNJZO3526UZTrao2VT99+tR/hOtaBDTeKZ8hrCKMunBa70sk1b/NlTDik85Xg8o+xolDS9gGt7YS+Pz58+ojlpm01UT2ipDuw9+4cWMvwfLyDVZh5JSyp8KiAqSBCKab3NPj8kWPHj2KpjMP9B+c352HDNIezQUbMySYtMlYkUx3wKZSG7c/5iFKt7BTmjK5DnOzm+RflSftgjbldejIS/qt68GMiIL6YnzKGI3ZwjmoN2/erK68WCY55yknQlQ3V/ccq2GSbIlEordWa73/1HUs3y/1Qa+NnkFe/WTLH3itVYs1jr4HXwRH0auKJsJWAunhQ7f5W+YP04ozerApERZE0jAPdFf91TFnVDDItBWx4Jvgw942wTHWoME7pQktj3ZrHF965UmV0ayiojzjGFjFQvVJihZBnI0twqSRo3fyOWWgT836v1zSK8RbRam7oBisjtuFUYXp9tbo1qVZTTTvuKvbzpCYUQKF9UUbLIL1Yw3jtQt80/pTVLBo4KaWI0hhaZUriFb9ZyHh6vKQ4JzAmDpSZ3HrtqSpaJZDKOcQCkNU5fMWyNXD67NUWahlfN3cQla3L8wfUUitd0ejiRMIgf4E7B0ebcR3XSY5TJ2d1E5aY+J93G+7YnZL2dj/9MdQxv06UxH8B9OF2pSsn5QWwlefVR++z+sialLTy356ASBj95tfXl1fsMgBAX5uJSB/buzbpN8H25qvPX7UFzXt+dsHIzpowJ+3tRcqHVNbsS1Kef78eTqddnejSpln5/v5VW/sP+4/6IfPrzclO39cIZqudB2VaAQFalLF3vNZSmRruMygqZ1vlYf4nQkYa1lnqZTdmILZayhjk/424+eYaGHl8bQxepeXkXwJz31dOENYBY4G4+m2u/WkQaIUd+/eTXfA1PWSlSZSqHILh1YFI4lMBCxfvRh2n6tFiekCjtlpWSpXsAojZ1h9a0R6SioQbNOa1+p4Kkg8e8dIkM4VfmqWz3+DV6/0ZBhGogPmGFpOWnSRt15YBFDRtibbIX661qRdUAfxRshC5zZGT7TZywNnVBA7RoslT6ldZ7bQsvCd7vzb+fsxLe2IRTY/zU3Xl7L8TWTGjHzZ5Q+81qpBGlsrf6lik0/zH0wLsynZICkUHQDhZzmBhFF1m79l/nBVj8wfriI6a4QRZvjnbDHIORM/xNjl8B/pc727YOxtmxRtVITft9zUe/QfTJvWpmTTSQ1+dxBfapm4aKGU3SdVBjePcvEGMbDygvRMgRZhon2pPhWnDPSsYpXzqrigGKyObxK0555aVU5Ls+3L36IJ99PnekwCas/mr1ho33m7rZDGsUQUV3R9NxqTQAjsTmB1snhJQu2Ha1cBlzKdwrMbAsuALZ1167v4uihhaTy9u2j+lPZIGV9+nj9LCAQOTUC7bdw7kKo4OkemdXEs26MTi6OtxTtf+mop/N2umwZTcoyWXct60yN7g6Clqc1uxzO0ucrHPr+/lPsFi7yEgnA7AWMt0BBYXt2ebK2Y87kpuY6mPf9NzYQiyxPWKqxLx6IUvctRfjSJy7H6xeANxFReywl3ct179eQ1m2rp2FTXHQmOQIDVxxZaYGzSguqmNKOtmya99Y6WPN6mpIicQWDrXFZGFquPrI5WokaymmytCKvDMcm/S394XkAc2pwJIXMClpXBO3fuzB88Skj65fYRnJ6RpE4w8Vec1TK2mEG1dy8lwKZ2eT5mTxc8faRL+tmr3Q2axdV2KsrHMsXRtL5YfNGYpwyk92akXVBUF+cLXLKuphaVxtjOlpYKG5XnCrOF+hjPqv/XpJZ9d2yUZDTQslok2dp9LmjJGE5p+VEVHC4waE+X5D/Z8seSoUaLfwWvFS34auD4axwoelWJRNhKIOozO8/fMn+4VWtL8Zk/XCJz3PAdO5zl0C5rkPYZuXLIx0ph1durONFWqVExO2zny5Z8/E5pdtF2eXAEX3rlSZVdlN4z0xEMrGd5q+RFi7AJ4zn6VJwysEnppZHHdEx6ZdRfHd9USJVInxDZ9EhhZMuLLn4WWp8YeVe3LyrXFQnMP1coy2lqqyV7fThNv6LqSao1gdXh+pIAPecUAhm0QJ63L0p7UPp8PDkQ2P4TXxdlJY1v6tioM9PzyKSozARCYC8C/t7HTRUnW+D05r8p2U0r7tmSnOBBy+jSV6v6w1s3jWnbdHr8pY5B9mhLiVu2sfZsi1cnxSSwhs/ZxnPBImez4kGfgN6gtjhPPaKT9fwH+1zP92237vnPc0yX1D9sJR3TfldKsTjhXTSiUlhkG7mBmBRhPOHO78zYNVgr5r651yoF6WQQ2Nqnysgi75FD74bxK5Tvo/JQWJ6yNK/XGZuo1z1/C0Xzadocs9dhLhYlEqcigdWzyDX629f76Ryr9ByvbDh77roiSSWFQ6vL85SpaZeJZVxz6DOt0gW0tMKDqD5YhWm0lJDG5aPY6ug2WZEiN11M9wty9OtgA7HQ5XWZLL3NdvVFh2hYFNHuzXBL7ktx0mMfe51aSv8E4UvWNe/2dytsO1vaqvHTzxZapmdLNjilbcaiaIuE6VyW7l7K8pcgHCv8mssfeK1VKz3HGgeKXlU0ETYRGGH+lvnDTSpLR2b+MM2Hu50JXNYg913ySGg5PemReLDKLfa2OYzn6JS64nBhJGCZsjjrpIoREdGuQ4AWYauuz9Gn4pSBrXo/Yfytq9E+Aks76scvv9ZGoq0rqX5dLReAFMYnoHWjYOlINqNGrqnkW83SF0ZLudqL4IdwDYExCeiENsvbgFHhLefWRx+sErj60uBSLvrE97DVE1+3pDWFy97srb9INv3cbkJObtkJaEuKtpJv+tMj2tunBlp/lik/uzBHibla6m/fvsnLTcURpT6OWhmtAty64r6a4JUj+C9o5Y3d1IvWkViqfQFGVTGFZ39wRvvpLfKkzzgIRCr/aXlt2CJ2VJILFjnKgcA8Asa64Lx6Xi55TwUv0nd4/WzrZuhGzYpliNFiy3KemuZPDdtAOFEthNXn33ftX2/grPa4XIm4gMCVCazWFMYm+5qHDg6b9yLkY7MPFNu3OOSeQSD4Unc0BWOPNPpsrcDV4Zh6X8YXJrNFwqFlo+NBn4Dx8PFDz1qnB2777pT1dZG+1sSXP6LUbFijl/DVF0pL4u5u3dexab+jP050OXIRJRD0nVZbqGgiarPSNWV6qp0rCDZURIXUfP6+4+6oVApMLzT4NXcphdOHL0FYCu8ARF60US6WquRn3QiCZS6rw2yhxnEWIO3UYUlZEjYaby4pdyncN4xG1xYgjbI+SrLGwWbQ+PYpXaPlD0sl9QvYyIAH8Vp+STdd+33XvM5Yo0VwVwoU7VBwUU5ghPlb5g/temT+0M6KmB0IYJAdIJ8pC/a2bdXm+J3SrSW6ePyLT6pcXPsUPyBAixAAuU6filMGAtUf7KeqbqHEaguzXxlV1rvMhs9fcUlDKPzgZDpx7g5IYD693ujLEhXLPpe5YuIkBYFaBPIWZpT7po+l1JLWT6fk1dngSzV+svtez/0Gvs7XiE5xDhZ9/bvTtTYhffnyJe8LM/PUCGlKQNpUr3XTn5a49AlcHRSiP/WZf/78KXUrHe1U2KUH25RPXuL+ZibjBo68jPyn0pv/ppj2bbV+ylzPCcjg3faFkvd+5SdV+6ZKpH3wUpCuVcVK/KexU2HZ4DIveEnIao7afZs3DL9gkUsUwbMBAX0aIgiJ/lT/UG1f9Fa7QL81US7dGhR7iebdZvuziZjG7kR/jSRkdrdGbiAmIdWZtyhu6ws2jkDFi00v7VTMl6QgcDICfmvSrSlhbDJZkd6fnPeB3717J1d8MjOjOAkCq6MV1Zd2rzgmBAtuaRC6WnN3n8vFoQVa42eUgGVpfvdVlajkxsDVmZPVumzMqHW0wD22W4KxDH9UWI1Dt77vLc9ptCWNE0vm+lrrYrT0/Q3E2luWtwrpNxlLBTSqb+nxdLjllAHj7Ec6oxZ301v63Kx4i6yPkmbCsew1WzWOk0nAKdGvsb605u87qERxjNImUli6ZXRcaneWUigJTyi3Nfklscex/CUJdw9n+WNVBQnDXn02EcHoB/aqOwnJdWv8NY60/NG7KDqKhUARGGT+Nhggz1XD/OGcyVKIPxhkQWSJEuHdCGCQ3VAfIqNVbz+VYr6w2Lp0qzlmb+crkfyUndISICd49uKTKifQIEWoSIAWYSvM0/SpOGVgq+rHir91IXkuvbHyzx+cQnaZDV/tKc6lbbQ+Mc+IkAEJaBGr0Zcl/MKmV7L9mNFrlrqjWAgcioD2Fmcbaobfrl5243r2PF/NPoy5bBaIiq8LgOin9nXpVVi9ejR30Vrb0I5AvXw+wg7pueSENCIgdcsqdCa93o7WO9LqHx5lP2sjIH6yxg0c/iN515YvlWU3N3kinfgpf8/61pPaolhUiTQALB+Eyv1a5mRVQ/uPNy2gMkaXFyxy1IQILCFgfJtanx0uyWXrs9rX4j+iTWkDdq7mXUFf5uxr4/jC+JHSbDHyHhy2gZiKI59p+TJVyQE6edyiTzUysGheBELgIgQYm/RUtKb7gley5dbUeHWYTu9ZTPJKE1CPzu8bRCMb+6LRZ+sGrkqiTfma+ambaXZqOLRsdKd/0DJMOPRpVqtHiB6iFy336M9Syv+0G/AaXyha9YHRuqOJrFXgipP3nnw0x9MHBpMheXoRJcscY9MF1tUOgIQ0vn/YX+npxR1jneovds8cE67YYnuNRE0rrlGm82RXveL8EUvIILOFlgNEVJzyhZ4lJsY+jL/vdimpjHAsPwPaCI8YG9PLLn+c22vlWaDfjbGs7a7mUmsRfDWjRAQUnYBz5VuDzN8yf9jOCJk/bMeWlDMIYJAZ0M70CHvbtmrzlJ3SrRBOFv/ikyon0ybFKSFAi1BCT88euk/FKQOF2j/243rDqmSBba81Rb1qsnVazfISy7F1ifTLBPosM1hemVuW8V8lNTGRLLcgUJFAiSMdYceAcT07SqzwRJ5omtUD8XVRpNohoaUOfTpJGze1aUYnC+hzfPqgvcY/3XrwUcEIHIGA9k3KEtp9gWqEMhplMG7dMKaWjmbsxq9+8SydC3fnBIZ6Tcjy7qiKUGVTyBxFOsQCKmP32wWLnObM3QwCRl8t++zpQoMxglHIjOL7j2wdXGyN7+eVuDa+XuIvKyZS2/GWxe91Fi9433Up9z72tpQ74RCAQCMCPas2YxMNioNuqt6K0TR1/6O+GpkTyRoJWGY+dxmdReW3SKIS9ewSR+VUIA5tiQzhImAZJhjfVByT5+qiZ6NhWl0agXtsugTjH2eQKEXe3gyNXrU+smRR8qt6IZMjBhLY57eqTIZoo45F75aGby6hJUQCWKLlWZ0l5cI4hXszCnM/xOMJAwtsuGdxGvn/rclujW9ENMJsobFqG4fDxoIH0eznFxilDdJP/7yU5adRHOuucfR0muWPrV5oa3yj9kfwWkZR09EGXOOYBN6quK3x01jc3dMo2pXoUhfjzN8GA+SoFtoNXqLZJQItkjB/uARwhGnVJdkIb03A2CWrIoZxSIJBVqFtTyRYNFx60OJml57NDrd0+TK282XLM3/QIuH8KUKGImCcpjB6sLyi7TupkiczT52SAC1CiVqP3qfilIES7e/8bHkTZaz8S+XccU1x66ntWkg4xJeol1ATnk1AM7CH6LgnTtTOLjsPQqAigeCbLVtTXtq9tDWdkvglbZZOp9OryCW5t34WX7dKWFvktfqikwXUKBhX0VbTJMI5CMgqdPBEeb/60DR2mfxNE6NrlOaz9W5JI7g1r9X4WgQy7mLcOuhbzdoYYRWX8dhal90Fi+zKzkVFAurMGDvV3T5Hph6y/26MGtM+ryWsVtIA+9b4weOJn5YtX5aPlCayaH2rHZxsyTV9Z3Gzgs9LsNmQeRACIxNgbNJHO+qgyosGu23UKMgJ2/cu9BGVXFoTsMz6qps3zmSaJLHM4RhHnU3x4tCa4j164qsv4auAJecm785ntYDjvx785s0b/zVF1eimTaRl5KhBULYMcp5q5ZXLkydPVBY1+trkpON3NQerkmYnu7ul7SJAMBmiuZq8VtLSVGUnbiFjHHoPax6r/YHBF3YtOiqMk0Ak/7bXUezBZFqt5mDrBNfW+HZdBAWMPmjx+dEHLYGWqq10apFfEsnCQc8apV3KJRp+KcuPEjho4NWWP7Z6oa3x7WZgqa1NvZZd1KWY7eAs5WgP3yrb1vh2SU6gaHthTxNzqPlb5g/b2RXzh+3YknIGAQwyA9qZHmFvW4k223XkSqTi2a0EjNMUJ55U2UqM+GclQItQqNmj96k4ZaDQALY97q9Gb3uyQWzjtt1Ezjt2iYx7633hu+2z9zPlencC3U6CSSxWWSAM5RwsAhPnagQKT6XJ22FTF7Jl1SSRYyGBRMpVbuHrqmAkkcsSkI8afHW8tWp6HslknGWja1RX6UNNW1h20E7F3+v1Uctg03h47VSQCxa5rgGTmiNg7PJ167gGGRnFc8XJvtiUkUYB7Zo5yxBj8BZtqAZiMgnL51AUc0DJs02aBw9KoHAm8KCl7iB2O6c9F/6yYxO9cKU3V/2jggRH7xxu6uLOeRJyUAJBjy5aih2XArPlafrJ8ahU80Ac2pwJIRMBLdBbUOw1K2KRbTXO6jho2PeWXdGCyZxN41CXiPFCG7ZWiSmp8kGQjOrZs2c6VkCNvt4S0TvG4yvCyLBntOCcpuxjUoN0okVoaniWXbOj9QF8Squd+dXjTvzULngtLydv0L/gjYbSmyrLuWcLg4Hekoots5pLz1rCjYo2SmvJ0RjnZJZvLPVRohkrsmUMW6XIQUZG8YxZb0rt3F7LSCwRrbyTnEi88BaKLgR45cdHm78NXGJUNaONHSzyMH8YVaVlgiL6IIEnIHDNCW3j4OUE+l0tQjAdmoi/18R19e18iTJuvTVyp3RrWa4c3zhNcdlJlSvbxtXKTotQqPGj96k4ZaDQAPZ8fHXlLC1c+Vv3e3UTVa6MDzgYG/40NO4ejsCmGdvDlQ6BIdCHgPYblWzFaD2gMkIoFMPeYzbKUzcavq4uT1K7IAEdNKBvN12w4CqyZXWtPxl9R6t/pifOMXu3awsmxsVay9pAC/GUpmWwadmG68S7YJFd2bmoS8D4kTF13Y1vrRSKF0wrdeuRajLKvkTXtH23DDEGb9GGaiBkkNo4ZXSwY3ZgCusUj0MAAmNW7cE9+VazUSdB3d1gok/Npd453JoU8U9AQK+WBcYQLdRoddMij7bD6gXaaHH6BFqE7COJn8vJHJpftGNdW047tYw1Ri710Y0tGJhot3HTLUEMgkY25rlswWSIfYLCT8r4dnfTMbtl88yYzdlEcvU1AN6NWZ3lloEZTdG33sLroIGrddYJs4VOL5buvYvc7sK4m7GFtJey/HYa3CXlSy1/4LUq2ljT/lKhnCi6EOBlHx9t/pb5w3amOOaA6+hTOu30dfqUMcjTq3i1gOxtW0WUiDBypzQhNrcCAi2mKYIsLD93nFSxiEecKxCgRSjR8gn6VJwyUGIAOz+7unKWls9yPnoihcLcEylbbmkazhLNj2Ncofcf4froBLRIWWthsjUKZmdaEyb9EgKF7UWwXaBEkpJny71B/50WxvLi64ygiAaBNAHtXRjEX6XlrH53zDFt9WJeOcGhmgkdXWTc37mjZVoOOLCPLi9Y5CtXtw5lN77Jb5ztLRFYfWO/OqvO6siekgQ3PavcLVVVHJq+CmKR2adkid8zzlANxFRwy+dQppi7a7anpsgLAtchsGMP8CKQ1YDqjYugbXr37p1xK/9FKF2qmMZO4+qLOp2hGeWx9ytayI9Da0H1NGla3uy1jHdGBhK0NYGo++4xCISJ/gwWxYwj8WhSlkDLwRNKh0GQBWbrON+/f/ersIbVeZMhlpPNdX5B+crmEhDNWC7d8sMP3Zyx+8LSlGgT/NOnT32lt75Wjq4VyDukY0lCZgsnMsYN8U4LSzz7hBul3STM1Sx/E5zxIxs7XcaRbEl5Oyx/4LVKFOSeHXCNw8k2XaDoAAg/VwnIZkabvzV6XeN83SqBWhGM8jB/WAs46ZyAwKFnAE7Af/cisLetRAXjd0pLSnepZ43TFCeeVLmUuinsEgFahCUyxvAT9Kk4ZcCo6zrR6i5lGQ+qiYquIw+NDWH0cQWW5L6U5qbwjBZaXx7YlAWRj07gBD766CpA/nMQCL7LsbVQGkJvfaRR/IyGw5ekkIOfVN1rfF1dnqR2ZQJPnjy5YPEtG276Y0nvRe4vz6FzHErFwS7tBFjjum8ihexbls3B9tH0BYucTZ4HLQSMTZUMTxvfLQlmxwn2lBj3/2VnN39Q81qJvcjq+euzzK33SReOL+aF6hwyVAMxld3yooViDih5Z92RHQTOSmDM2n2ascmzZ8+CL2moIdNrjbyyeNYKtVourZf570km4o8zuzsJaTyFXKO2HdcEcWgJi+KW5ZXyHWdFqiio7o6IKiJtSiQ4XPKvv/7a9PjWyBZvzDLQVqqN4ge2kTcZohmbIJ2otEHPLRonO9BidYPvkN59t1I2/G4PGpsSvVil+XDjwRPlwuvsDFUBNYVfvnzRS3TlCfopMFvo09j3esdZ0wta/r66rpv71ZY/8Frl9jPm0DsoF4oOgPAzQWDA+VvmDxP6Kr81phM7zYJIuYKulgIGeTWNB+Vlb1sAZNPPMavPpiIQeSgCO06qDMUBYfYiQItQSH7MRmFTJ59TBgptYM/HS3b2lL8qWZJ7FWrGtQE/L8t6rR+f66MTYMvF0TWI/CMQsB9JtSTtOAOewh0n9n7zEopG4fi6RmBJ9oIEmu7bG5ZnRqd62LIgWJTAUCq2j0P3HW+u5q5pF+Mr3BcsctQOCaxFQLt+jXORxre18wQL9pSow//gwYO8pEqe0l5kbUrWnn7V2WnQoX/VN9YJCHqpjM8yr7IdqoGQtPbN5YyAVpVLBAgclMBofumgGKNiq1kM3pBU66lm1Pi2djRNAo9OwDjVqf5Vuw8pZzOc+n6rjzftEqdzx6Gl+Vz8ruXlXuO4b1iS6d0qhSs1HUrtnwSh0UdrN+hnt1Q6BkFLZDqHB7tNEqcfJgSzNE9q6ZrOtAQFiUo7uNWtVsy0I4oW+WSBdhPSNNq9e/d0+ph9ZqaQlYYhlqN+M3JhtjADWotHdmzrr2n5LZS4S5oXXP7AaxVa2lGG3ii6UNEXeXzM+VvmD5ua31GcWFMIJD4OAQxyHF3sIgl720qwU31K6PHsnMCOkypzYQi5IAFahEKln6BR4JSBQhvY9njdpazVNx8SwlkWDhOP61ZJ7umUjXczBLB/cNIoA9EGJ3D0XTiD40W8ixAoby/GGfAYt58mNNvtSw4JGea38HVzJoRAII+A9qVl9DDz8hrnqdXdeOOIiiR5BMZpJvStBvuIeN/3nSyuwLIF/IJFzrNSntpEIHhFcOlZy571pWdXw/WVMz9O3rf7/BSyr+UrXr58qVMPdPDHz58/9a967E+fPqV1syAdp4GYpLUb7Qlm5C0KIg4ELkgA791I6XpfKPCxagLUm230Yk+jUpBsdQLGLQKWwVF12VYTNEpl3Am9ml1GBBxaBrSLPKLBi6WkR+/xfvv2zVLMYeP481etB7wyCT+7JSaDv++9JPa5w9WhyutNBR2zKKXWByJbFn+PbnVHd0RRw9gauOkgDFmFDE99GH1E19habZWnT3xmCy2cLU2PJZ2lOPtWwGta/pIuDhd+weUPvFaJlY62xpEoC4pOwOGWCAw7f8v8YVP7ZP6wKV4S30oAg9xK7Ezx2dtWqM0DdUoLS8rjE4FzT6qg5YsToEUoN4AT9Kk4ZaDcDHZLwbiNJiqf5TsJ0QddYPm7mi6pvIsMAThlIA/1cZ/KW9o/bnmRHAItCFg2mqTzzXDX6QSz75afd1DeemYLn3gQX5eAwy0IbCVw9J1zW8tbMqDYmhfx9yIwjpbtnYrdOw8WASyjywsWecoKonUAACAASURBVC87v1S++hyT0UQ189uITLCnpPVLF41KQbLjNBCTLuw+k2VarBcCpyQwmlM6B2Sdv6NZo8DByouqk3CC1c1z6GivUujNMeM8Z/mEaosyGj2GRm3tusSJchnFS6TArRMTsFQ9jfiO7qVbb7NrbSF///33NO7WXLH9k8h5UllMQinrraS89HmqLgFNgExOXhZiOSxgnruaYMukYtOZFmPjePS1kqM7ornxZIQYX9b1UxY3PfXHH39oHKEP6uo0T40p/AhcD07AMm88eBHKxcPyyxnumALLHzvCP2LWjL6PqDVkDgiMPH/L/GGgrLo/8WB1eZJaIQEMshDg0R8PlhETxdl9yGkRwDLzlihjxi1qUAa0MR+xGNiYkiMVBGoRoEUoJHmOFoFTBgrNYMPj1Vdfsk3QuHCYLtvuW4syit+/45hmyN2mBDIspKk8JA6BgxIw7nBKlG739sLJVj4CtPeeXaatL/B1rQmT/tUIXO2ltXLHeDULOWJ5xzmMxt6M7t66WQSwbFS9YJGPWEeOKLNxr7nei2hRujdv3vj2r03n4/iZFuUtT7P6fGC5SFMKQylO29bt5RpnjGmXmZgQgMAqAcYmq4i2RtAykLq1wZqIQux91K05Ev9ABOxmYBkc9S+4vTPw8ePH/uLh0PozP1COFpu8c+fOgUqUIer4deTp06cax/38+XPTOCUDhR6xOOSjv+ydR2bMp3Tcg960kW3IQvKOfrCcTaDGNy9xIzSL1UmG8Y87STuTfT+lbtRF62gypGwHonGEzPXevXvqd00nDrx8+VL231rmi6TfbrbQ2E8epII0Gmtg+UevRyx/DKjBdl6rsLBDrXEUlmWEx4dV9AhwGskw+PytZeAwkWnUphdiN/aLlItlrqZQmPnj6eHMPD4hEGhKAINsinf8xA/k8C0tjr+dqQ98OqV9OHfIxdh5OPekSgfOZDEyAVqEQu2co0/FKQOFZrDh8eotiqWrFJWvyqh49wpgbMh9AsGOOv8W1+cjsLuJng8pJboggSqn0oxTGTMajkDp9t5z8GC7n+PgbVdGUoZATwLZHeyeQlbMq9wxVhSGpFoQGOrgDPs4dHfLtAhgGV1esMgtzJg05wSM2+zevn3bYktQcHiBUZh5KQjZl8BQDYRQbBpqjf+qw77KJXcIHJSApQN20KLtIrbeitRLqvOdNGq48aK7aGS0TO0t75hzj3ap7CWtqCMcWkWY50vKcqzzaH3182lhqBJZ5o6yXxIeqqQIMxGwnDLQeqbF0jhidaex2BcvXpSXZTpx4PHjx3/88ccvv/yiV7h1GovOIW0x8Vgu7cVTMPYi5kPFutyM6RulzZANy8+ANs4jxnaQ5Y9xVLaXJO18yF4lIt+rERh//tYycJi0Zp+p66llu1T2klaUn/nDijBJqpwABlnO8NApWOYnpwLubioWASzb+Srqi05pRZi7J2XUpnHSI7s4xvSN0maLwYPXJECLUKh3SztVmEWHxzlloAPk/8vC6PGNAmkMnL0bzLKDYVWM3SuAfRbAlaWuClyyXIxJYHcTHRMLUkFgEwF7ZzGR7DiVMaPhmJdrtK80jIN3zooQCByRwNVOGTiijpB5E4Fxmgk1oPbh2O410dJnWD1G8IJF3mScRC4hoJOwjbu9LZvXN0kiw/bnlFRZHjx4sCkFIg9CYJwGYgJi38GzexsxiAYRAwIQgECCgL4yqo+ORiPotCDeBYqSuVqg36NLl320PsMkrV0qex8jzYG7EKhFwLLmomNiamW3VzrpORN7Fd5L/m75qlG2OGTjDEA3sckom4DeI7JMkN6/fz87C8uDlsYRq7OQPEQczSIGB4aWiy3H9fz584cPH8qfa9Pa3bt3dehAlU8XlMtGCsZeRLqlLsdofKmj3Swfll+uxB1TYPljR/jHypphxbH0hbQBgUPM31qGq1O5xqyPdqksQ6RAg/yEAAQgcBoC7G0rVKW9uSnMiMc7EGBSpQNkshiZAC3CyNrpKRunDPSjbZxGNwpUMtteRRLLexfGsuRFo1uWx+06T+1uotdBTUlPTMA+X3xiCEHRqrShQZolP/F1JfR4FgJzAtq4MA9sGvLs2TPtwZr++r+oOawPab3DqalOh0p8HBVvakB3F7vKYPOCRR7K+E8vjPF7PtVPGdAeYp+tUQz/Ea4HIbC7pw042Meeo0keFISfEIBANoFha/fhxiZ6w0dfGV1ShF5so/legnOdcL3Uah+tjFk37Suksnltieis3DGhCcLhHFpnxXXITrXP8oIxn6DpoItBsjC+yaDPhg8iMGIUErDM0sgDNF2kML4KfoJTBiz+tlChR3lcA4R2ChVnuTJNGGoftk4c0CLXmzdvONdsR9sw6rp1BTF2O3VWRTtWWH47th1SNk5cWBrWTdKy/LEJ1+6Rhx16704GAcYncIj5W+YPWxvSsE7M2JFrzYf0OxPAIDsDHyo7+2qRxN7dVKps56vLf3cmdYtz8dSYVLm4AVB8WoRyGxi2UdjUyf93OQhSMBLYpJjVNI3NWDSdTfU/mgKBEBifwIBjifGhISEEAgInay+quIX/x97bnmmNM2vXm/vYAQyEMBABEMI0EQAhTHcEQAh0RwCEAERAE8JABAMhwGTAe97j4/HWK9tS2ZZkyVr9A3zJslS1VNZH6cO1MUmilFfu/IQABEoS0AKIsWJhDXFJ8p3kVU8zMdq5hXw9Ygekja7D61DlAC5uJSegNbvyS1rsUB/K01k2qQR4//69m9SrV6/cn01fa/uZXlv9iao8eO6/ChxUiwJviEBVNe2qvX/2XYUNFQeiQgACEEhFQD2Ejx8/hlNTBO38KX/IXVgq7pYkYPmU+ihPVX2GUapVM/Tqy2XdrjlKxQUEogSMb9/pLXbVKxyl2nQEyykDeIybLmJP+Gg/TfGN+yq9lO0/LVancbe2i9vTPCqmeilnctRkxTi4By2lv0cMFYeMfLBzrWeTMbc+6GjRW6iDaSxOYxW0tMvX5TC+m7mP0cHy97zRxz7L9Mc2/i3WWts0HZ6q01+xRyPjs70VtBFLQ9Fa8d8aPRgD+Trfx1XOB/yHDb1EiAoBCKQlMC6GsSRbZ4XvSW4ckHpPbf7ZBJPN2vX2IE6V3kocfT0CtAgekG5/cspAuaJf9dZFxTr8lIEnT55Ehawwgg5ZbGJOtEJ0iAQBCHRIIG3LdQ6AMDlHOaIFBAIEjOtvAimsuuXWKvrYy6pniQyBKIFVU6fR1PZEsH+kWrlo33L9W5ejbDtUeY+F8OwGAlqq631aZzYRHWeT6pQB7Uh0J+TkmGrXwSLvkNbHaHW1XlW1xW5zPIvxfIHRSqykyqsqTE4ZKFk05AUBCDREQE2bmmZjjapeRNPteEPlUqeoq3o+VfUZtvFcpe+2LHgKAkYCllqaLeVGmOeIZtnxu2dNyDkonUYLOVUsumT9srcEwOospXDKOGW2W4/oZGn6U0/y9evXl5eXY3jNF6fxFqoasXzgXd2STKcMaPurpaCfPn1qibYzDpa/E+CBjzP9EYV/mlorqulShBP4K5ZUc8MpaJdG69dt+W9X+dNO8D6u0rd1U0R+CEAAAi4Bi8t6jH+O5XyjOkkuTtAIJuFwmkRwqpymKFFkAwFahA3QTvnIf06pVZ1KpR2IplojXicrpIIABCAAgRoIpG25atBovwww2c+QFCAAgZGAt9SGXXMjGS5SEajnxNzzNaBRth2qnMpuScdIQMvsLDH1ATEtW7HEjMbRsmA3zosXL9yfTVxrXalWNmsFrV5hnZ6pYxq04vl8b6ulLKKVmCWRVHFWFUFVkqciQDoQgAAEdhLQ0FKH1tnnfXVsUO4NbDs14vGsBFa1vFklKZO4/dUoIw+59EzA8iVADiHtx0I0VLdUyJwycBqTsGz61Z7b3Oc5yg0SRdqK1f348SOqCxFcAnKLFS5cjTuurq7kiDOesuFKW+z6fN5Co9PY0i3ZVgqWekYpFztpGsvfVo6HP2W05A6nP85Xa202tnPPFFDQmw2j2geb899ahqvV0t4gGP7DDdB4BAIQOAeB81X4hXuJhbM7h9XVrIVxKNqPU6XmwkK25ARoEZIjbTRBThkoV3DuB9925rrnOwapFpfvVOGox3PPyx6lF/lCAAIQgEAZAglb8zICkwsEILCWQEnfnzdTtaeTv1ZN4kOgMIHzLfqMHgvSocqFjYrstELXuDLYspA9ylPLX9xmSwdyN3T8pZYyP3v27M6dOzpZQDT2u8Wl/vAX5UYEC4H9JWLJhTgQgAAEzkpAy461JXVtXaqNH9fX12dlgl5hAmutJZzaIXdXuW5OoO8hkMk0BwF3SLWUfg/uQSZZhtI3bsJsaOi9ZNWE20s89zlQX758sRSH0d1kSYo4tRHQ2KH8saHqjMm25Zqraq3aib2Fjx49snQntDc7k31aOjyaXpGcmQSYJovlT5nUH8L0h1dGJ661PE07/0lBn9UAWvTfnsCfhv/wrC8UekEAAmkJsLYtLU9Sa50ATpXWSxD59xCgRdhD70zP/u+ZlKlcl4SH1jCxt62so/tAtiXLUxCAAAQg0A+B8/Wh+yk7NIVAhQS8AQIfK6uwjFoXSZtgW1RBYq+a9C2so8TTkPzly5cJ8+1Q5YT0ek5Ky4It2xK0r36/xXpHFRT72NSe8tXJCDc3N57kxgTlQdJ6XP07/KlS0oV3cqWoKn1jgrVFq6qBWDXIqkry2ooVeSAAgQ4JaPHxdDeamjDLvg615urWltza0WEB1alyb/t7V/U06iwypDoNAcsafdyDpynuqCKW4bxlm2g0IyLUQEB9tqgYGu1qG3Y02p4IFqubej/25Hjgs3gPluDrrDGNAjSIKNwn1J52WaAmxbRzeEm2AuGdeAtfv36ts1bDPNUt0bkPnrcz/IjxrqWqkYTG1FJF69zyU2EsnA7THwLeSa21zbTO1NZT0NtsoJWnGvXfFu4rHl6a+A8PLwIEgAAEmiCgDlhvy/mi5XKmTmlU2U4i4FTppKBRcycBWoSdAGt+nFMGCpWOvPMJB957ThnoeTz8559/FipvsoEABCDQPoGqvidQD86ErXk9SiEJBCBwFAFv40eO1TxHqUa+EPAIrGpA379/f4IPtXWoslfo/CxAQG+KnLZRY9OaUX0lY+dr5e3Vr9zBIn21/9+ypNUtJnnbnj59ql097Ld0sRS4jtpwARnIAgIQgECLBGbPu3nz5s3l5aXaMm+8OaugNhdpHfPsLQJPTKC3WUJ6Gic25rZUM35C/ByDES02Dbx6vdVCS4ZqGbHuWROylC/hhxCQtzOa7/ToqOgjayOczOoC9cxaMr3Fl5NQ3kIdOua5+3JzUJE9ePDg06dPO72U2+TsylsowmpBoq+8qiYNHrfxXHpKA8zosUo6Qyf3oSqz4vVp+bMoWglUkfU8/dFVrdWKTeaQk4LOQbWqNNv13/Y2cmdwUdWLgzAQgEBJAqsqwHMs5yuJl7xaJIBTpcVSQ+YkBGgRkmA8QSL/OYEOTagQdaOv0kKt16r4RNYshVbX7f92HyQhAAEI9EOgN39xPyWLphCAQJiAVsD8+n9/xuW/4QQDd90xAl+mCoDi1gkIdNiv6FDlExhqiypoQbBF7J2LhvWdDdeVrFWq1Z6Mo7ZbTjN9rSu6jnbgpnWK+iaSPqSmxl/LuYZtmRakxIEABCAAAQgcS0C7MnSkjieDduwMu0QsO9n0rMakyXeVeCLxs0ICbr+uQvEQCQJnJaBBR1Q1fUI8GocI5yCgY75dz/CSUpwysESmuXB9xT0qs849jMbZGcHiKsHqdkJu5XF59t6+ffv3338XMDyPibx28jR6gVl/9ukt1Jf3olR3eoxn07c4q3PkOyvMNLAry5+q32KIxaKk106jqm36o89aq0X73CkzBb0TYBOPN+2/xX/YhI0hJAQgAIH9BFjbtp8hKZyPAE6V85UpGlkI0CJYKPUQh1MGCpWyZemAUZSd34vT1wOMGYWjDSuw/98OrNr/l2OO1XLhAuUuBCAAAQhAAAIQgEBhAu5aUpYRF4ZPdoUJpBqHFhZ7T3YdqrwHF89uJmD0EWk5u/YwbM7Fm0HRtvzNSeV7UOcEab3O48ePLYvmJYZWUWsrprBcX1+f43uh+djmTnnVRAW1a+7iIH0IQKB+AlriqZbL26umc3M0ZTOeT33//n3jQQNai69zdurXGgkTEljV8ibM96iketP3KM7kGyXw9evXaBwOIY0iOk0E47h1bNlPo3ifihj7WrmLWwtmLPxPc8oA3gNLcWvUoL216izJ9Vdyiur58+fG98KiRSBOz95CjRk9j+4UlDonaQtCjlZvoDrNVI7lwz2xp7f8KfZ2Q3qb/ui51mrXSjdITkFvgNbcIyfw3/bmT+tN3+beKQSGAATyEcB/ko8tKbdLAKdKu2WH5HsI0CLsoXemZzlloFBpWpYOGEXZeZh0tZ+bM6pPNAhAAAIQKEOAzmIZzuQCAQh0S8Bb1addkd2iQPEeCGjXUw9qujp2qLKrPtfFCMjJY3QTbf6ejxY8uU4t2Xbuhe8b6OmkgAcPHkSXsQ4pi5i+1aZV1BUqskF3HoEABCAAgd4I6FN+btMs9bUrVWfYeVs1dPiOsZOgTT57TiPqjf8J9MXre4JCRIUWCVg+SHAa92DYJcIXEWXAllMGOHWixTd9VmaLs6LA3n6L1WmfOauJZgvx3IEq9JcvX8oBKHeZ9qUXsEbxfPLkiTdHlhwy3kIVa7Qpubq6Skg+eq6B5FG5JMxxT1Jntfw9TCp8tqvpD2qtCi0wh0gUdA6qFaZ5Av8t/sMK7QqRIAABCOQgEHbk5siRNCHQBAGcKk0UE0KmJUCLkJZnu6lxykChsrNM2llEqXMxt0Vy4kAAAhCAQFsEWEcyW170oWexEAgBCGwg4K0tLvmhmA3S8ggEShLocLl5hyqXtKjT52X8ns/mUwa8B7UypiqkWgOtTZVGqbROejhfQF+sqkqLzoVZtVaJz4l0bi2oDwEITAmoddP+nFk/no7UsYw01RfVQQPTlAmBwDkIrOppnENltKiTgHdAzKyQ0a2As09VGMh7Fy0Uy9KRMht9o6ISYT+B9+/fRxMxHg4VTScQ4WRWFz0ki/ncgDEs3ZK7TEuo9XH7X79+aQJL35zP2jDlG4PgLRyLWC9+eEio4+o0bBzj77mQ5dzc3ARS0FtpqYgCKWS6dRrLz8Tn8GR7mP6g1jrczMoIQEGX4VxnLvhv6ywXVyr8GC4NriEAAQgsEWBt2xIZwk9JAKfKKYsVpVIRoEVIRbLCdDhloEShaIpLrvkkOSWZaGFGLUlZkAgEIAABCHRIALdyh4WOyhDIRMBbTJN1tVYmFUgWAnYCHTagHapstwdipiVwcXERXi06ZCfHlNZ6bsjaO2XAuKpvQ0YbHnn79u2DBw8s23XkCtOyfhHgfIENnHM/gqMyN2HShwAETkxA7XK4fbfsahMfjU/Vqp4YFKq5BE7Q8q46degE+rrFx3WjBLSfxCL548ePLdHqjxN+71a9wvUru0FC49IRThnYwLbCR9RVs6y3S7IKKKy+Nx8xG/lMVodvdraI7YE601MfW9ZxZjpxQEd2vnnzRkOPtNNY8lVeXl7aRTLGxFvogtJpdJ8+fQq3yyrZ6LEdbpqz1+rqPHnyZPbWECgZVAvNno4XeKr8rXYtvzyrYjmefvqDWquYLR2bEQV9LP9jc2/UfxvuPxyL1Jj7KufDCfQ1YiEaBCAAAY8A/hMPCD8hMBLAqTKi4KITArQInRR0VE1OGYgiShDBuJDLkpOcDpZo4TiW1efhFHR31SA8mhoRIAABCECgQgJJXKj1tBdJJEnCpMKyRiQIQKA8AW9VH5seyxcBOZYksKoBTdJkl9RuNq8OVZ7lQGAZAkZnkXdegEU2fczKXQ2vb+vVsxhUX1e7urqyaKE10Fq4/OzZM0tk4pQnsGqiwjXI8qKSIwQgAIGqCGirT/RoAO2ReP36tUVstarGTbCW1IhTMwFa3ppLB9nOSsB4Mlo9o62dBbGqntmZV4uPG5eOaE9di9ohs0fg48ePXsj0p7wWuV9/7RWf5jsNaeiUgagDeZVvdoqCEJeAZq90HICGHsOhA3/99ddw6MD+hWfyVYYPTXPFsFzjLZxSUvGpyAKFJVeb3v09Bw3IMHQO7DRrN0RTohqcuiH1Xzdk+fXD3Cnhiac/qLV22kYrj1PQrZRUDjnb9d+uGtczc5fDeEgTAhCAQBkCq/wnUW9MGZnJBQLFCOBUKYaajGogQItQQynUIAOnDJQoBW8H0eYs5dlP4nYPzB/YZcM1YGdFTAhAAAKNEkjSXtSje5KW62RM6ikdJIFAbwS0ecOtlKhbejOADvVd9Tk+9+1ol1WHKrdbWCeQ3LjMTkvb1y4Y9Q4mMGZUAKkWN9/c3Fgyksxa6pp7vb5FEuIsEVg1UbGUCOEQgAAEeiOgL1Iav/yppczGj46GPz7ZG+ET63uClnfVmBGXy4mNuSHVtLsvKu0qN0I0tWMjhOuZVa/wsYpkyt2ydMTYdmeSkGQTErAU9/PnzxPmOJuURYwChx3MypYpcNW2qEwynDVZLVobDh3QPJc2GOjklBcvXoRr/gCKhPaPt3CJs9bEL90awnUckvoha/3Gw7M6ozbch5Ft/P3330nWOoa1yH23WsvPrXgN6RtnJZqb/qDWqsG6CshAQReAXG0WTftvN/fu6imOVc4H/If1FBySQAAChQmEB3SeMKuqVu9ZfkKgUQI4VRotOMTeQIAWYQO0Uz7CKQMlitVyQrlFDs3NWKJF46x6/5dS4zyqJTKEQwACEDgNgSQu1Ho8C0lariRMTmMhKAIBCGwm4K3qY9noZpI82AqBVQ2oPjneil4BOTtUOUCDW7kJaAv906dPLbl4pwaEH9FaYbfBklVX8inFZ8+eGRXRAsToR57DELhbgEASR2UBOckCAhCAQCUEtMRTu1VXNcpq0C0LQ9UP15EElaiJGPkIrGp5kzhUk+uySqpVQ7PkopIgBAYC2rwXRXEm9yCbe8PF7Q60l2I29En5JRUIFwFt2bX4OY0unT1Iz2d10dlnS+93D1KeHQjIJyk33fX1taxdgxTjTmCXnooyie8Ob6FL1bvWBtdoXaQI6jbryADv2cBPFbpSDp8Toe6NUo6uyA/kUueteiy/Tj7JpTrl9Ae1VnI7qTNBCrrOcikg1Qn8t/gPC9gJWUAAAhCogcCqCZTo0LIGjZABAmkJ4FRJy5PUaiZAi1Bz6ZSUjVMGstNe5YUPSCPn+6p1Y4GkVr3/S+lE5+2WHiQcAhCAQEMEtLJWI4TpX5LZ7vo5JGkvVi36rJ/JKjd6/eogIQQgcBQBb21xkvr2KF3IFwIWAquM/Bydhw5VtlgCcfIRePXqlSVx4+b8ISkv8oaFwhaR1sbRGM14midHDKxle1T8VRUmU9dHFRP5QgAClRDQElXVhGu/A6kV+V6zvqTOzc3N7e3t0t0Ow+84f3IRn4PACVreVROUuHPPYbeta6GNl1EVzmSr0c29OtIuCuSsEaS7pRLjlIFzGIBlb7/elwL7by2StGV1UQfyqg7POeztcC00SNEKChXN2s/naAyyU3i8hQGAGt+5g0H5S5eaaTVPOjJA5Rhd5ajzBcRcb5mb8lSG169ff/nyRaPR6a0zhRxo+WfCGNXlZNMf1FrREj9HBAr6HOW4QYtz+G9XdafrnLmzDL3H8j2TT2ZUiouBgOPgv3MaDz+FC4GEBFZV+FFvTELBSAoCNRDAqVJDKSBDMQK0CMVQV57R/1Yu3wnEC3vV7QoaHaaWBJNMENbpGrCoTxwIQAACdgKqw2d9jqpIe/A6JXGhzgK0F0HCmEkkWdWHTig8SUEAAicj4K3qS1LfngwR6pyMwKp9UEma7MMBdqjy4cw7F0Amp55q1FejCJoFMZ5i6Xm0ajhlQItcjSuPNWTr5Gy4E1j+qkEWU9cnKHFUgAAE9hDQ16G3bdLQx9PUlHuN+6wk2liiDsO2XGYTJLA2Aqu+l17n6GxVf2BVT6O2wkKecxDQTjzLq7Tq3aycTPS9swCpXMfN4nlu4aV0jMP2pccJr4SA5YSR8GfAkyiiXb6WdNqapIh6wNRttmh9+jhqgwp37JXd9fW1lrdp9GE8J1SlKStd5U53Cw5voUtjen11dTUGPn36VP5Sbf4PlI4OSR/qJTlX9ac2XVsl9UKpB66S0p8aMu8g9TH98UK9Go09N5fpmM7mix4sfzOcRh880/QHtVajRrhWbAp6LbEzxT+H/3aVj6LOMT7+wzO9VugCAQjkI7Bq4FZnhZ8PDilDoE+nCuXeLQFahG6L3lP8P95vfqYloNPojVPF4XzluNcisHAc+13N60Rn96OprRqER1MjAgQgAAEIVEhglct4Sf562ov9kqj1LLwUY4kq4RCAQNMEtLpFC3FcFZLUt26CXEOgQgJ2O/dekAp1MYrUocpGMkTLRMB4CoBle6Ek1BIod45Qi1AP7wnLyWZcfK/Fr+/fv8/EmWSTE5BpLX1FbZrXadqIqWqEQAACEMhNQPtJLBND6gAYOxW5BSb9TARWfTB5v0M1hxZuNzWa/qolEdHUiACBDQQs24yV7Kp3c4MYJR+JNjd11i1lEFmWjtgdSmVkJpfNBCopbqMYh7t9VnGOdgbaUmeV7sbI8uzpo53DJje51IxPpYom/hLA7p0zuiun4uEtnDJxQ1QKoydNzreB81A66p/oEAE3snetqkOnRcgZ++TJE51Con+1tl7Hv4aPGFAfQOW+59gIT4y1Pzux/LVYzhHf6Kkw1icyFbcpKTb9Qa11DmuMakFBRxERYYlAPf7bVT6KOsf4bj2/BHwMx384ouACAhDokIDdFTkOMDukhModEujQqdJhKaOyR4AWwQPS509OGchb7sYPrEWFePPmTTTOqgjh2QJLUuGZA0sKxIEABCAAgcoJyGVsi9pr7gAAIABJREFU3+yxpMsqp+1SIknC90uyv/VMogiJQAACrROYrupbNUXXuvrI3y0BezNa5zz0hoLrUOUNlHgkIQHjMjt9Rkzn3UTz9VbjGROPJrsngvGIAWWhxaysJt+Duvyz9gqTqevypUOODRE4TSeqIebNiWrc56Pegpa0NqcdAtsJ2JcI7Heo2qWyx7RXd3ZN7bkTEwJrCVim1E9mq9FPiPfcq596hqcWZR8fTZ8lpCoCltdfe3dzy3xKqwtXI9GzTnIzryF9fa9+EEPdOc/LV0w8fUpH3TZLcRjHKVPJ8RZOmbghOiZg/Klr11+qrXS3t7c6a0Cbq8c4ey7UeH369EkbaxN+QmmDPJ1Y/gYyJ3jEOENR+fQHtdYJTNGiAgVtoUScJQLGflEB/63dU4H/cKk0CYcABCCwjYB9BmRb+t5TdldkYcE8OfkJgcIEOnSqFCZMdhUSoEWosFDKi8QpAxmZa9F2ktkavasXFxdpBbW//0v5huftlp4iHAIQgAAE2iJwpvZif8tld6C3VcpICwEIFCbgzQtallgVlpDsIJCDgL1ToXloyxboHEKmTbNDldMCJLW1BLRO1LgqNOqt0npQdw26mqrkjqm12umUaMvqfCUrCIdLu1Y74q+qMMEFAQgsEahzMd+StIQfQkA7ScZNF2EB9JlK9QfCcbjbLgH7evc6F43Z3bz2Pka7pYnk9RPQ/r2okAW2GUdlSBjB3cQ4m2y3nRa1rRbdT2YPszbQQ6C271rULPDNTNfDsyRScy1muIuy/wz9JVANhbtuNG1CO0pytQhqB6OzYNtmBPAWhovV/eaeYs76jVUFKZpeKH36aFs9oOUTelYpqNKrwSXbg+WHy/3Ed08w/UGtdWL7dFWjoF0aXG8gUI//Fv/hhuLjEQhAAAJJCFj8h0kyGhKxDwa3Dd4TikpSEChGoE+nSjG8ZFQtAVqEaoumpGCcMpCRtnuAzZ5svG1Ie5Ian01yePCXL1/GBLmAAAQgAIFTErD3F5fUty/6XEohSXiShdF2B3oSmUkEAhA4KwFvRVd0fdVZOaBXbwRWrZCupP+ws4w6VHknMR7fT8DoiYqeMuBFMH4maL/8gRSMqikF4+bJQF7cKk9g1cDzHCfRlIdMjj0QCO+06YEAOloIvHz50ljr4gez8Gw0jtEGpJ27S6ceZe0DRrum9WiHJOcjYHmPznfAcdjhaX+LT2YPls3eUjl33aWNoNqnd+fOHW1fYXiVz8YqefeNS3pWuTHzQbOnHK5GwlWQPZfTxBSuA192VTj6xH306AdjDekWCt5Cl8b02l1qqJ7G/fv3p3GGEJXR5eWlWodfv37pVAg9+OLFCzVGepXcgtO1QhQuX7EcsIqp+Kpk9KxSWEr8wPCzWv6BSA/P2vjWe7MbU7G9CMWmP4zyS2DmOKal1lAIBd1QYVUraiX+W/vI1DL2KU87PGRw5bFr6j7FNQQgAIF8BApP+K5yCtlr13x8SBkCBQjgVCkAmSwqJECLUGGhlBfpf8tn2UmO8qR7TsltistvmMkdr4OKvQ1OayXUnEGBs9XXSkV8CEAAAhBISEDrifXtsj0JVuJW2C+GZt8ztch78PIsBCDQHIHpJ4zOt4y4uUJB4DIE1Ixqgta4WPAcg80OVS5jS+QSICAvjdZ6Rru+ihD+upTn0Sq2zG5Jtbdv30aVGp6VsyuwZHYp/RrCVSLjKhyt2dXy3BqkKiaDSs1iuoM8MgYcksWKhozaIlD40xZtwUFal4AWRqjWjRqMGiYtab2+vnaf5focBFa1pNqTVpVTVPJErXcsphq+pzoKw0W3BCxjmVULd5og6W5KnApceKXsVICjQixuMbXRuWtdzfoNFanaevUKeht+Fit9S3EX2M1iEaPFCdBwZ0DvUbGCbiUjWUKST9Fs01duHzkbw6eYWZpLN3e8hS6N2Wt3QaC9p6GRgv4OtJZZXTYHns/yN6M4x4MyTosPWfVJhdMf1FrnMMKoFhR0FBERjARq8N+q1jVKq2j4D+2siAkBCEAgSiDs9Ig+vjYCa9vWEiN+DwRwqvRQyug4JUCLMGXSYch/OtS5jMpJVmDLN6pVXJkE3i/h2mmeTIqQLAQgAAEI5CMw9Bd3pv/t27edKex/fH+btb/d3K8FKUAAAicg4O3blEaseDtBsaKCkYC9MR232hpTrjZahypXWxb9CKYvTVmUnbZH41MfPnxwpy21bz/3Docx66WLgLTeI/avxHgPHv5Tc1QSfvjbedDb4bpsE0CWZnxQJ9EYYxINAr0R6HbDXm8FvV9ftezuFxgCCd7c3Bi/fxtIhFt1ErAPVWpree1uXnvvos4yQqpzEDDWoqvW7jdBJryb0R1yNqFOKiEt+71zbzuXTboV6b1791JpRzoeAZezd2v8GX5Txmh7Lmqwuj3yLz0bxsucy5SbxRKmTyUM0a71cP22djyLtzBcOt6J590ed34+yw+Xew93253+oNbqwT6lIwXdSUEXULMS/y3+wwJlTRYQgAAEpgTWDpCnKawNsVf4p1nOtxYR8bsigFOlq+JGWY8ALYIHpMOfnDKQpdD1dZckvSjjSq9tOugLHuHPCESTPdwdH5ZQh4NqpkrLMvSnM/i99j78LHchAAEIQGAkYO8vjo94F+GlHl7kTD/3t8vhDyxkEptkIQCBkxHQAd7uOZeDdgWWEp4MI+q0S8D+AZzKB5v2IuhQZTscYmYiYPwIodojtUqzMniroPYPB2ZzsQfqzDJjZ15uLrmA7CkTsyoCdksz2kNV2iEMBMoQqMH9UkZTctlPQNNDxoo3vBdovySkcBQBowFIvNrqFvto0a7jUaVAvj0QsJzTccrdsGGlaqtYypiixraW4xVyt7zekL/bfacFCt1i5wX4W9rN3FZXgLaXRbgK8iJ38tNiCblRhPcGW2rIUUK8hSOKpQtvLrLbM2VOZvlLxd1VeKPTH9RanVgpBd1JQRdTswb/rd23Zhn+FEOnjOx9ALuOJeUnLwhAoHMC5StV1rZ1bnKo7xHAqeIB4WdXBGgRuiruWWU5ZWAWy65AHQCvL4/tSuLfh9+8eZN7bfROObWod2lJ+n71d6Ygt7K+/KY2XkLqT/PlT5480ekPO5PlcQhAAAIdElB/ceepNKqHD+e20/NSwxdcD2eIABCAwH4C3iLOIcHcff79YpMCBBISMH5MUg13hYNNiaTp/Pv379u9aULXocoJDYakthEwroeYbZW0CspdeKFl2TL7bWKkesqbvwkkW3hZ/KrVzwGxuTUQUO1q3AZg2akFVQjkJlDnAv0a3C+5yZN+QgI6ptlS8aq9W9X7TSghSWUlIF+ExQAkg9s5zCqSMXFjT0AO7cP7sUaNiHZuApbWucA24/KQw0qV/x5XeQLTHI1j29wDW/crF6oqNRCbikrIfgJGx2Zu/lq5ZNGluRYzipeTnaflLn+7nH7T8JIhsrRA/3NV02CsUaVd7krVA1iPt9DrM6/C6ynV9M+TWX7TZZFQ+BanP6i1EhpAzUlR0DWXTqOyHe6/xX/YqOUgNgQgYCfAhO/IirVtIwouIIBTBRvonAAtQucGwCkDiQ1AE1pJvnUsl6jx+NU9Crx8+XLnxlF3HnqPJGmf1fTY7Fr5nacqpBWS1CAAgaYJ7Kw8m9N9Z/1Zw1LUnTLsJNBciSMwBCCQicC0j9pbg5IJLMk2RMDepFY42JTw6lFoXZqWiWg0bcTeocpGMkTLR8C4zO7169dTGbymypjUNJ2EIfaefBKPnF3ybpfn2hGtjRn+qN2YmnZqRXcUjJG5gEAmAhV24/VeqJeSSV+SPSuBT58+WVRT7/fDhw+WmMRpi4Cxp2fvjJVR3yiPUbsyMpNLzwS85WizKE65Gzawj1QQtAmzwy69pfpSJ/Pu3buzdpIk8Pb21t0BW3gQnUSFVhKxeAzCr0kSTS1WFz4TJIkYyROJDnyyvkfJ1SmWoMUecgsT2PO/amuHXZfCFZ3l3c8NeUjfO+fIrfzLCFBPLnZrySdzKsvPJ2FbKRvHelVNf9jtsNtaqy0jXJKWgl4iQ/geAof7b421rt3+99CwP2uUx6idPV9iQgACzRFgwncsMta2jSi4gABOFWygcwK0CJ0bAKcMJDYAOfuic1rRLDWTp2MIo9GSRLBXAbPZeavPZ+OUD7y5uVnKtMMlC0soCIdAEwR2juH3z+MuTbiumuduAnVYyJ1OVaPrNizDnrvGj3UsZaF5X740vgSHcAhAwE5AuzKmI4VTLiO2MyFmhwTUpAYWVLlA7B98cJ/Keu2Of6ev81LWHaq8hILwYgRkdZY14hrsaIOBJ5Vr57q1cyDgJb7tp2VbzpCysXrZJsb0KXs9MH2WkFkCOnHV6AQ4fIw5Kz+BXRGo0C9kry27KimUDRPQ53PfvHkTjjPc1cxXh3MrnsrGRsrCs5I4xoPI1Wk8/Mu3IzG5eZc89mOc4WLn7KeXGj8hsJmAtxxtNh3L8G32wZoDo19o73A8ZRnF5B7Veosoahjy12zGe2SztFaVnDKQ2+r2YFx6NlyBnLJSXUKxKrwGf3vA3lZ1tu3j30COq+gZI4eN05hIjmh2YjlyPzbNM1n+sSTryb3F6Q/7O0itVY+lbZCEgt4AjUeiBA733+I/jJYREWomcHoPf83wW5GNCd+xpFjbNqLgAgIeAXs/33uQnxBolAAtQqMFl0psThlIRfK/6Tx79swyPRzOUnMnJb/ZqMnjVbM1nvBaG1HP6qJBNg0LvTXxo8zSlGPLRxpcQKAJAhWO4Qdue2rOJsh7QqryNH5V0ntw/DndvzTeKnCxs2HdqXsBBckCAhBogsDsAvcCSwmbgIOQXREwNqwaXHtzfsdS8j7fuuqIkA5VPrawyF0EjFsFvA0GsnN3HfzTp08P96LI6eSKFC7cwtJWu244TKnyu7P9panM+x2w0zQJgcAqAhX6hSybGFfpSOROCOiEF7X4FmULr3RfEsny9u0/eXY292o91bPSGgONLW8NO3MGjYxuXg3BCvcMjcCJ1hsB4xz6Kg9DQwzDbs/KV+bpTBNtpdDaD/3pYv/3IYxnYWdtbWWQ7khKBaS1Yg1ZVFuiWnoj4Xckib5uiS8lmNXqljLdGR6uQAqA3Sn/UY/X4G8PlI69s423MGpC04kVS20QTbbRCKex/Eb5ZxK7rekPaq1MZlBbshR0bSVyJnkO99/iPzyTOdWgCx7+GkoBGUYCFoMcI5e5OHDCl7VtZYqYXCongFOl8gJCvDIEaBHKcK4zF04ZSFYummPev85GvVU5uKOn+ycT+n/+R+tslvbkG3PxlqQbn8oXLeDUaHGKNB8oUoZAEwR2rgW0b0eZpTEdKozR7PPc4yOtX1xfX+9xqexvIvcA3NPSaaX1xcXFntx5tgYCWsOnXXNaC6gDLzS9V4NIyNAbAZnf7F5EvqvTmyWgrwioYTVavnEDSRmqr1+/djNaNbrsUGWXFdeHENCKE0u+3iJLr9sccLBYEk8Sxz6m2zNa2SCqRot22Tak3+0jxhWi9TQQmEG3tlqhX6jnPQPd2mEqxdUBsDSjWtgk92CqTDenU/Lt8/YHWiht1uuoB5treY1O5hr6sUeVKflWRcCyJFR1y86JsKpUdoUJbCVVtFlPqfv4UdeaR9BSDR39oCUQqnP0p4urqysV05520DiEyXrkhDfkN64SS1sQzNS4PHN3LYxnW7Q4BxquQLK+R24Jtnjt1QPlVQiYfbjVcEW1u2IC2bkJprqu2VsoaMY6IRWNqtI5h+VXhfRwYdqa/qDWOtxgyghAQZfh3G0ux/pv8R92a3iZFMfDnwksyW4jUNIgjRIeOOHL2jZjGRGtNwKdO1V6K270HQjQIvRsCZwykKD0NVWgg941x7w/LXUNy58Zr/MRVm2Q8NSUC6Oe3XqSJDA9wLoir+z4CYEmCBSe/XWZBNYo2Oe53QRbvw5UsFHV9jwbTTwcQVPm9umcaVIHSj4VhpC1BNRJ04eGtP5Pi4qeP3+utYBPnjx58OCBlgnu//rQWmGI3zMBmeJSR5QVbz0bRs+6G5dW13OknUaa7t4AdQXXjtw7VLlnC69Ed+Oaj7G7Kzt3Jyw32HkOxb3dfYEsCo/RXFYBqbi1loC67t6pLrMpaIinzT+ztwoHBvwGhSUhu8IEDvRWzWqqEQf10iwZAi0EjHWvktLA9vCtKZa3b48n0CXmpVPhajNX2m3XxtLXaKiGeUCZn6XlVV9Cem0DwlMQSEsg/LXtIa8T+wbDR0y6bpa02PekplUTmkeYrWrUKKgdNG5pm8pgXEmSb2Cr7qLrZ1NGm3WZahcNUSMitnfu3OlnpsbSbbDEibINRLAMEMLvaSDxY2+FK5BGlSqDdHQDlslumkvA7C39/CFBvIVTsF7IbGfY4nDz0jnNz3NY/mmKI5UiDU1/UGulKvTK06GgKy+g1sUzevCkZg7/rTF3/Ietm1kx+S09f88zv1k2L53AeGRzFjzYOgGLQZbU8fAJX9a2lSxu8qqTAE6VOssFqcoToEUoz7ySHDllYG9BaFGLZmHD81jGPLTUYO1GBWPK0Whv3ryJxglEcOekA9EK3NLE/1IuKqaj8C6JRDgEIGAhsGdJzexKIEumQ5zACrA9UtkFqC2m1gDtWZlx1KbupZ29FrysSbVQqjaO9h3JO6xeiucylsCqHHTigM4aqGGFdLUAESwhAfVRp3Y4pN9ng5KQLUk1SkA1sGUBkKrr29vbGnT0uhMW4T2xO1TZI8DP8gSMnyUcF5h6qy032HkOHZca0Bx5rUrTslh/VYJEHgnomDBLB8mz2PHxkhfGvY4lRSKvYgQsVlqyBqvhjSgGn4xyENA+Q+NR1IEpmByCTdO0vH32hd3T9N0Qz7dsydp9vJXrhlreseMaYKtikkaBCNyCQEkClvUDe+ZcSuqyIa9wy+LVsRvST/6IFhJEzwJQp2uDq0rTEBZ9tax5dgljEk29Mb6lRk2SrxJRtayjn2fZCkvPMzW5F7JbVgGG39NUNpA8nfALdeLTW/aTFLpjTw0LdNT1gSyjgiXH2kaRhmhVeQungxfVw8eW/iqYaSOfw/LTMjlBag1Nf1BrncDeLCpQ0BZKxNlD4Fj/Lf7DPWXHsx6BaU/Vi6CfgYHDNHIgxBs8WrIOpMatUxKwWEXJVv7wCV/Wtp3SzlFqLYFpzdCzU2UtPeKfhgAtwmmKcq0inDKwltj/L742TGqOKkn38dOnTwfugVcVYJll/P8p7/xQp7aG2Qh5UgLLNUpOljtsuIQABPYS2LMUwPMTrRUlMBN8YI29Vou08fc0Ft72vLSCLaWm5ilQjktPDeFa3sea1DCimu9eX19HF76ritDithr6MDWTRLb9BGSNSxVR1pWj+yUnBQhkJaABmmUprZYaZxXDkrjWgnsrob2V2ZZEFKdDlY1kiJaJgFw9lv0qcmoNeyS8Ccttdp5cF0tFMWSaxDtnl3/PyMieS7cxLcehqn91+JFhOBu7NVEpvsdblYObV4fnyII0T0/AUvcKgnwpJT99PMVuefsC80TTBAMh3hG0J3YIWzo2OsdTX9EJ4Mp9S7l747LZHI2WPPssgRBITsCrRmbTt1Rrsw/WHxhWbef8XXL1w8sM3Ow2fH3B2FWbLl50891zrUkQtwpVRjpVfE+C9meVUZSYjEHWcrKZmnylaYSv8bKlR9TiKQNhVwBzLlELOdaVsVT5rzJFvIXRUlaEWUrRqXNLyo3GOYHlN0o+n9gNTX/Mvo+zZJjjmMXSSiAF3UpJNS2n0euVyX+L/7Bp46lK+LC/aBDVMp61KOW55k7s4bfQIM4sAYtBzj6YKdDoRcyU+5Asa9uy4iXxJgjM9u17dqo0UWoImYMALUIOqvWnySkDG8tIc1cabyTZ8KB2SCMZ+8HMGyWOPaYp3j0ryA9vOHXiQ6BvrUmpYpPlMdLchwAE1hFYNak8TTq81GAa3w1ZclftFMnNornrPafSaEpMW20Lq7z5aAO1zku7ggurQHYbCHz48MFe9Hqjj10kvUFBHmmIQNgaD19r2BBJRD0fAX2czTIVrVlwvUfHqu+1KfpAyrYvy3Wo8rEFR+4i4FnvEhOt+NeL5q5ge/r06TY7X8pic/i9e/eMzy4tUzY+viqazmVwca16dimy+02G2SmrpQdPGS43qYwwqloSx2w0l6UIMgN3o85SNMLPSsCyFMl9r7Ny0I6sknVgVl1I/EACcvoZ911oIubALrpxHJ3E1eM6h435HliCe7JWnWaZHwzMwe3J3fispWcrLQ6fbDWqQ7QeCKgisowaLGfDNYpLg8rw0GbP/F1aJurb26u4DTNHxsTt49+16ntVqLHFX5vLNL7mBI2DJr0sJ5upsThVLFXElKoxxCv0padabDfdHtpUr54n8ac0ZkP0Vh5Y/S6Z/aqCs9eWJUfKtXkLZ8cvAtLiWz9ryWsDT2D5a1XuIb6xsTt8+oNaqwdrlI4UdCcFfayax/pv8R8eW/pnyn22pzpVEA//lAkhOQgw4Tulytq2KRNCeiMw21T17FTpzQDQdyRAizCi6OqCUwZWF7eGLjrMXl++DU9fGdPV0gE1OZZOqjHBPdG0UX/zUgZpceA2fkkeXlhs2b6yBx3PQgAC+QismlSeirFhuc+QSGCJ9k6RpkK2FaLaXpvrtsmseb6SCxfUOmw2ADUcljVA2zjwVG4CloXRowxa0XL4YUmjMFycjIAWFYWtq7YDcU/GH3XqJ6AFbZZOxapaPbnW3iZSrY/fc2pShyonLxESXEVAXffwpo4hNfWZvT0GxvV5q4TZFnl28mZbUgmfMm4RWZWju8zavhxtVRZtRdb+1aj1ynQP/NxluJvn0nYL1w3nunUCUUe6HOZldPTq8DKZksspCbx8+dLY8qqLXtLF59I2Oma9jxS5Kdiv3USir7w92TpjWuYH1UVMsrhzAwHZW7QDJuuVFhsS5xEIZCLg1iGBLLRJIHC39VvhSjvJWoskiLIOgb1D/QICR0dAgWcDt+TacmfKVChlFnWo6l4F9nwzNcZuVaDsNt/SSNlyvkOj3Ztw7cqci8VsVr2blgTtcdzqyH0q3F64MXV94MvlSeL+jHZW3cjGa9ehtNZbuOS2UhFokuKoXr1R8UzRWrf8TFiaTraV6Q9qrabNzC48BW1nRcw9BI713+I/3FN2PDsSMHb+w0O/MbXwhZtIo0PgsILcTUIgahsdTviyti2JaZFIuwRwqrRbdkienAAtQnKk9SfIKQMrykh+dm0nkEso1fSAvsqlGb6qNjFqRmGzz0tTlfJirACaKKoKJXzEgNZZVgU5kd4kA4FeCOj9NbqWZolYVlHMPhio6i3fVJxN8zSBqng3F8rS6Cs5HC1gCrcOgRzfvHmjbnEgArdqJqDeiLvqwiKq+j8Hbk+ySEicFglo+eaTJ0/Ckm/ueIeTHe6ufREsaRIHAskJqFMRnbCRMZdZ/TzVTk4Ar+uyfxdfhypPwRJSkoDxnA53d4eap0pOwxQojQftzWWZ7yproDEOMzcPi6Y24H7zPNPekmmmlYcsLT13xTZauPtIkms1TPS1kpBsOpHo9pUyRuLuIFLtYamXygjmFm75HN3cuV5FwHhes8rU6yevymVPZGPfwNKIhMVQi++abvSVD6fWxF2VfrQTclS5W9y8nz59KsDZtYoC2ZFF0wTcQdaSIlGXyNKDrYSHK89iK3TDuFThWwornEjg7n5XUiDx6C3PtaV63tjWR1OORtB3g6NxvAhqvuVU9wLb/Rntmed7BYztdVTCOuGHuTWqVGHU8mup6iuc6ZDdbBW01hVpHBEMOXbrLQy8C6ps1UCXIXOImS1l2rrlL+nVebjROex29tbWOfsJU2vtZ9hEChR0E8V0DiFnO1RT1TL5b/EfTlFPQ/AfTpm4IcYKEw+/C23PNQYZpRd2YOrxMgxrm/BlbVvUcohwYgI4VU5cuKi2gQAtwgCtTH9gQwElf4RTBkxI1XXT4lGdDayjbVMZh77ZWKHXXuM3Hd5mX8Dt4dNssSoRLzDrz8vLy/B5w2rmDzn7IKvWJA6B3ggYZ4ZmscjftO0s9iWfrFZ9nfvbMrMYp4Fa6BMYR03jjyGawCuwUVCFHt3cO4rkXWjJlxoXL5CfDREYN32tknnplV+VCJEhMBJQl9hSCx2+kjjV0GZUPHrhbqGMRiZCmED54gvLs/muemvRrSyq2w8ZPqsX6nLWO5ukk9ChytvMw4W/LYVMT1Ur2Ky+GwZTcljNJnVUoH3cUaZH525y0/FkUSzh5e/j465dbfbLDam5SY3pt3ih0y6iG3I0wCzv91OTtHbQsc0v0WKplZG5ki6lpXYqsHPD3UGkVybarVIZVQLQs5bydVejHHKLrbrXYtsqPtXASfrGniVYflpOgN2/BtGr6i2ZWoTfEyf3ayKnd7Q3JbD6atkeLTY8qxyjBSrJ63Ha5y6pKcPcNcM0R0IsBNyvpS3Fj65hXXqwlfCw89OCqICm0RrGk8HS3Rof0djB3dU2hs9e5Kg91Fd0k9UB61oNMpt78sBomzKbY3jhx+wj1QZG+1RGd8FaBdVDM6YclXBt1mXih9+pes7NLENjcy7uQHJzImsf1Lo7t0YaH9/gvbRb77a6aJTNeFGht1C1fYCSagnZgPrP8qpp1Yd8F/Jc9eC8at3yjQbZVbQNFcgh0x+B99Err25rLY/DbHvhxanwJwVdYaHkEClqn7m9NMf6b/EfpjKqqCGlymhMJ7dljhlZLizO9rXummm+HXr4pxCMIZ0bpKUF73PCV69h1BF6suV83itT/tXwBDj2Z7XqFxAMp8qxtnds7gUM7FgFt+VOi2DkVt5+cnTyOWUgVNzqFGqDkIblmuP3xhuhx2L3tFZYs+aFd+PHhPq/+zsPGtDUb5m1ZZqCks8i8LFxqSTUZzrw/v8KiSsIdEZAm9Kjg9UAkui2hOmzgW+hb0htmv45QlTBhpeILanJl4JOAAAgAElEQVSpJjVrS6EpcDXcxjU0npCaUyy/R8WTgZ97CKj0txV9wp7eHvk7eXZDGeUYCGWirRHExcWFcTXk6VcSZ4JMsgMBy3tR3m2xoXSGEWi0s6flXxoDbkh/8yMas7utgyTcP5E5CNOhytNSsBinxcinKe8MqVawzXrJc2KZFnXTP2S1pSuAd21fKei+s14iqX5qi8hYFUgw4Y2eCGDZOeN1Ynf2ECzvjsXUU0Hbk45GZ1ED0JmnJRsIdfY2vCMbOsB7uDX9bEMGbDlCcawxMhWKuiujdak6MjpbxkcySUWyewhYXoE96VuetS+41+zMIfNclno4vP3MwsFd2a/3S42+5anNcSppmuXQcBWfVUd7qEq2vMrL3bU1K5I89pY6efZZAiGQj4ClIlo7WMsnbaaUVasEUrYgCjye6tZaMSzN0Cib5yUOj26Sd9I0nnK7o7K3YrWlxk3bmjYVR8lWZiypHBfRF9ziLlgrmLwW4fUzboLhN9SNWdV14E3ZNm1dlXbFhNG7Vn5CfHaVhbzuGyQJV6cuxp69hVFKepvkVdOZ6Q8ePNBXl/R3x/ynOQ73T8MlLa1UraKGRq4JjRN1UphqJFXpVR1e0Lrlu7bN9UCglemP6Ps4FmjPtdYIQRcW/9i23qabS/JrCjo50joTtNhnbsmP9d/iP8xdvj2kb3GtrHXXTLm5ju5+PPxTDoRECVjcZa6HLZrghgh1Tvhq0CfnVVfL+byyszT6FXZKPS1mf1rEtqg/m/ieQItge9K3Pxvt23foVLHTqzZmPQZWLaIlwWgRlsicM/xX0r+///47FSadVZZUtBWJffr0SQ1DdJXwNk01wl8hynFR1TPYMwmnZ2UMmcSXbNGWW6WjElTMTDIoWctxektGkk+qpZT3SJsV45LACt85sy4jCSSe/NbO2u+QGm9zLadBY3KA0QQtn4hceuMUvsqMA7YnaFFRE0Zoooyiq2SWykUtxapyMYK1+DWWRNLiBmMuCaMF7G1JTjecus4riz08vaT4mY/A7EIi17Cn1yrZfPIkTNk+mTfomDBrLyljz6RwuyYhjQ36IRWyx7D+n1E/vsyscDOxB5qlApfK+YaZnvDujOPwwspR4MXZ+bNDlV1i06p+GnKI/2QqxjTkEMFcemuvp/Y8VWoMOWRwGtXI7qHKWjoav7h17zCcibb+GjFFFVQNMxaBLnb2fFwh3WTd64YaCNGLjjqlco7R5bTgPBtwkYav1QWapkbILAHL+15PTRX1uGYV1evzD32VqEiy1cKjAE/OpZelsFQyvzrHJhZn4Oy7kzZwqZhmww+p4ix1xR7BPLvN2sEYym6WrRe4R6NVFhL12xQbmlla3gKlM9LzDMMroPEnFdpIrOcLWe9oEoELGdXpKYVr7BrUt3Sf3EK0O4i86lQopG+4rU8IxHMFFBs0DSpYvF4uVfe6ZMWeEPhsUtHBbNpKwPMtuFSn14NBzopdc2C4LT6T8ewvhWmhT0N2OqBWCblULWzu4obbF1fZrIbh9Vf1U1iUoyvA9LqYtzDc6EwFyxSiNkjlJSyqpgZEq4xnVWSLCk1b/ioanUT2+jxhG8jqqQsDp9YK8/Huqt4IF6Xu1jnHQUF7RXnKn5bmtYDi0XfEjbC5xxVQxBvwutkN1/gPp0zcEPyHlgpzj+l6g8esg4LhTXHLd+l6j0aB9zFwy+OwJBgGGXUPZu1GesVU24Tv0nDeNadidb6sfdr/t3trAy/L7K12O6Wz6riBbvEtXReoOV2RhuslYdzwYnWppdfnCpbpWnZYzKkyLZGThVjKqJiBtci25xbBa6yXbOkcfar/SWudRnZLTN3wrB2yUWv5ryWzuhca9CrHrI2BEi/pqh513HMhf5xbKGuv1b1IO0Og1IwiFeiwRgcVAVx7CmXbs3ukTVuIdvkt7VAAcmFv8s7ar0yN58HfXOPp/fKSKvPT4lpaMgkpa7RkFWVgZFi479hKGRlr5mnpCHVCpCpitTvTXIwh8j6UsWQvF+o6D8jOn+rUGUt8Gm1n1jxuJ7ChcsvnDbSLHYg51D+B5mNqbwpRuxZIc+etqUd1VgYFGtvHnfKMjxubjMIduVG8hi5UcEtl6obrdWtIKUsdrhdNvbXcSk3foEyu8w5VHsrOOHqyrLZMawzVCrZfTXsjVafnalWfOV/T5o5Jx4GMRbZoCXrtYzR+IMIpGwjpG92bUaDJE1uvHyuTiAo2tMtZO34Be2jxltuTWbpWnVaJapaGo0ylNLoWjU7gAh2qsYymPaulks3HahTGvfDq3iWpSo5NjHV4gcbabfKWyLjhY7PoEs56bbGrPU2D9yrlfmUslYmAl7TG6EJh4c39zip9r+V1rW64zjRSW7Jei+ENguWG40lYYYXmSdjhT8swQdbSA5lwfVKD19er86dVjRti91RM6/ahBVej6SboXacCMvU4Feg/uPY8FcDTNPBzTwvuylDDdZRDwk7U1OQCkHWrcBuaqjjCb1BhO0+lVKZ0wgYw3NXgulinZdZ/sud9Nza1g6b51HSHTuMbbZEtWu5eBy8afzaCvftqMZhUcVTuqoIyDbIsQjZt+bMFTWAT0x+WmmE04G5rrcGYpf6IInCxpxHJ99ZQ0PnYVpKy0T5lCbkFdjshgTdlvDV2VBIKFh7vK2u9p/kqtEERpa9cRjVnLwqPfewdsNxwvLL2upezrBRYzAVtAbWnqve8PZk6nyNk45C8GN5RMAvnwRg6N0hLCeZD5FbpMt2h+DwbXnpnc9v2IEzUwSXx1CcvIMzUpPNV8irxJexu+J6aanxVC19YDF462j3hqeQ3ClasLp3am1v0R13L5PI5VVIVZZ3p1GZgdVKKStVniyAs9gohX4dhtnRydPLvKKdpHffy5ct//vlnGh4NEZGPHz9Go1kiqAacnWawPLsUZ2jvpZou9O/379+XYqYNV89JI+rLy8u0yZZJ7e3bt1dXV5vzku4yXP3dv39/cyJ68Pb29t27d0brkvHIU3P37t1tOf78+dNSC0ier1+/bstC9hD1cUuLi4uLaPptSTuq8+HDh+F9HEOmF3pDb25upuHGEI27ZHjRyM+fP4+aSlvSSuVv3759/vw5qvurV6+2VfVDnRZO3wI2nML0rvR68ODBNNwYIpP48uVLOLKyePz48RIWtUqqi8IpGO+er4z2NBaq7lQrPnv2zEhvGk01oepkJbJUdtNH3BCZtF6ZR48euYFJrtuqPdqSdqmA9JrrLV66GwiXGciQAhG4lYqABhob2ne16apnUsmQKh3ZjGoP1T+WZneaqdzBeu+m4UlCVKkae86aTSw5TlG/y1hXq68Y7aQlYdVoIvaWV54dy7CiEg6qxtXjChtJvoZ7gHB9fa1+sgskYSfQTXa47lBlKT6FPCUzhBSuCqoVbImPPdzY/qpnrqGKPdmSMdVaqc215JjpnVVdOrb4XhbR1i3a2rop7Oz2nLWBUNG7RTBrCRr1q4wy9R/0ajx58sR1Jqs90k+Vl7HT1VaLPEu4QKC6x3IoWTKS83aPG8GShTFOtOMtZ4UqYWNq9mjuG+HW3lF5hiyyDkY8LYwi6alobemlvPOnW/eGkyrWITHW4TtbirCyw107nDG1AlKNeQ0XcuVFJ2i21RWq810vdIH3xdhVK+y8ihqk5NFM3M65P69Yx5/Tlne8NV5kqmDH9KcXVGhTJoQsEbCMLr1hxVJSrYeHPfblX+QpT0thDU+tqvdUPbrDB638U0ZDOt4tV6Qk7em0U124lyWNwuXuqjx7rQV/mdqX2eyyBoZ7LG5Pfo8YFgejl36jQ9RwWzy7+M1TvJ+fd+7csShrWUFhSSccZ8mtt/NlX0p2KkymNtcdmHtZRIdU0ZrZTWFP6+AKOSVzbIjqQKmmPymbSpIeLD8VqzOlYxxTp2p2N6Oj1jKii7ojxnTq7M9Q0GMBnfLCaJ9q3RQzKwG3q2DMKIdUUSCrxtFGRcZo+A9HFJYLu80UmxAJj5cHpfDwWwo3ECc8iHYfjI5Q3Mj7rys0yCirTG5Md8jm9lej8gylUGACa8jI4npSna/VGjnW4Q8yTL243kh8v2W6KUTbuDFynZ3SUbzpxZTkNM4QUqxFGLIzjuxkacWW+rtv6BKlo8JzOFWO0qVMvhUaWBnFk+fSYYsghsZ2WTHP0KeaPc9AlW9yY+ozQZFUt3IWckOBmtrR3NLOElQKQrHqmEblqyGiesCrslaXcSdb9fZW5ZgpshS3KCKkmQRYlaxR2lGj/Ra1SrxAZItNtiWtIKtxCqhc5pYF7GgP9gvVCXvkV52sFJay0xKfQOJ6VuOlpWfXhp+yjFRpa9ASYBi+JcJyZ6sGtnNWTBWoqv1wyuG7qr7sOa4t6LZqj7akDZRFuMSX7u7vPwRE4tZAQLXE2n6dW16BCrwkYdUYqqnUZOx/ZfINE1b1ZlX9qmjKMFQ975Zp+Hpt97KMCpXkoiJTwYUBjncVM1PHLBMNo3aZ6oRpNaWXPZOmY7K9qSx9R/uMXpSsCqoVbDSVPRdqv6K0FUHjlD255H7W3viqxUkojOi5Wate9UYQ0fHd9BFXPHUJ3NLZU2kb65Mhu+YaCEGb1tIuOl1rTOqVjot687UKRbjcvPRTtC0iuU9larw261Xbgyq7VV4FdXprUEFiu6U8vQ7XANtU8N4Ft97wbk3lGUM0qNmW+6qnGJvYca2qw91Ct2dhjBlt10Yr8i7UXGYVzJNfeXkCTH+qVvGesvx0232lOVT4lge3xVH6U8mXQsq8uaMillc4R22sNL2WdwqkfMfVQmOUc+wqjDDzXeBsycd2T8qWFjmfb3CP5DmeHV+N6UUNbnn10qeCzYbYazzPANSyuGAD9YlqDzfmhutpO1647RhkjnaSZwmPgWcaOgWKe9DXbldL9hDNYgTrXiylVnl4YMxYQ31SFT23uMPXqqNy+FJGGp7jaxQmSXfO67qPiU8vuvUWqnCjXesprsIhaqpSGaFd8qYtf3y/uBgIGDseSaqdncyptaIAV/nHVL+V9ERFhR8jUNAjipNdrLLPrMY5HfcZW0AZZ3LBLOOR/aOeqS0pzWgnp3zNb6ExFpbkz+15HrnV6T/Ewz8WUKYLDHIV2GiXUu9sqmHLKJjnQnSraO/WWHVML4q5/oztYCa33hSIGrWRZPILo7JDcVTbKZ3FItWmVrQUIuyzieQIXCVYMbPXWx/tbyzRKxae0KmSo2QrSbNOA6sEzgYxjJXkOVoE8emtT/U/szZRf21YrNrdnJEYFmvAZgsxeeDS3M8GRJr8U7dDfJSmRvKqPvSnC/1UoAa0dl+bl7tS2K/4qlrAEyDhT2PPzDLSTijVUlJGacfS2VzESwJsDndHZaN43kVb0kr4zZ7EzRinD1rAepyNP/drp/pZFjvWP7rQz6kKXohqBqOElmj7tfDE2/AzUxmpGt8gjPeIykhrQcZmQrjGZkLlpWZCd/f3VZSCkrWU1+Y4bdUebUkbKBSZh2dRlp8ys0Ca3FpFQL4V/WkYqXpmeHn12gbWflkKaIijwlVJqUJWykpfuawSzBL5X9l9+ccO6v6ax1U2bcsyaCcsG+ph6SWwOXiOzKXshndTZpNbsFHCVi5UTGKywRTFX+9j1lJOyFByWgxGXbiEGs2CVeOYMIsAok5Ulprqy7k1oeVapZCjwnSLo1rBXCH3X1teq/25ZE1BJWWvANUgJhFG5udmqmu1ttOU3Tizhi3+06cUol6NG1+9ptlo0UDBma3H3MRnr9tqIMQhWo2oLNKOdqc5umZg8Se45NW9UYJpJYyaR/0Rdhrw7FtZUmu9fW4pT69lJ6nkESuvPlfubuKrbHLob2cCyNjELZfw9bZXQJVJ8rKTJNNKb2rS4ZChZQmrnOquZfy7tm310kz4/k613gZchHN3j11RZWZRl85ayG7602uvCKb2lrytn8rghVCheUD4aSEQfXFk2yXfZYvM+eIE+id6o/Pla095WtV4ISpQex9etaL7uHRUhe8JE2CyZzA7rUL3pObJvPbnnimnA8Veq6YlvmcSrnnoWtZlSWQpTnQw4mU3/FTpLCVYc7hepVl1hkBvZFSzImVkC7Ca3pIdJh9cDGpO66Uh91SvuaxC1exUo9mQVJm24i0cLU1NmJ3SLLoygUkKaJWo7Vr+WLhcjAQ8d9msJYyRD7yg1grAFxy15hvqq8ETpccDiRe+RUEXBl4gu2322Y//Fv+hjBD/4bY3cWm84Dbla53PXpp9evgxyG0GGfWxJDQntSxeD9ZzawSch+4LMlxraKPHM43rXZhTsafCKETCK6b74J7r2S5ivuV82xp9aV1hp9TDLtU2zAJXu2ZPwMvMsHTlVPFs5hw/t1l+MQNrF7LAeg3Z+VoElU6ffao70nxanHfv3v3nn3+m4YRYCKg1ffXq1bNnzyyR24rz7ds3qfbx48cKxVYXWdtmHj16tF+229vbJ0+e7E9nZwrqZH/48CGayJcvXx4/fhyNljuCUdpRDJXU169fx58HXqjzFzWbtqQVzLdv315dXR1IVVlbwG6WUK/G8+fPNz++4UGNrF6+fLnhwaVHzl1GaixkgZ8/f15Sv4Zw+RPVoqnDk1WYtmqPtqQNFNy2dlwDntz2EJC53Vt37txpV/jDJdf48/79+6vE+Pnz57t372Suw1PjkE0h3//9G0NWJTtGVo9af5q8v3fvngLdWXyFBJpC9UjVFR/TGcUYBNvf65Mk6vEOgrlSKUe5Ki4uLsasT3BxfX09FrHUGWAqRBdDKe/UUQBVyipQ/aukRp5DoQ+JB8p6Z+6rHhcKNdbhRyS/+mmXl5fhaOG7MmBNTE4Nde0YJ5yL5e4JVM5qwHK2jKYrnqP16jpaFVQrmMUwUsWJ9pH0Imickiq7TOmoKVSLoPrQkr4MQ83Tnj6e6sObmxs3r6WhrmWUKhtWO+66ILyBoaxaqi0JnNWMpaNyb6WBkDHLJzD2N9wCGq+TjOLVQCgjz95ESbOVYy9OHuA9nlKlJvJuK7zTaEcCtV3I2l2SY/EpcPjbKbDFgFXLLb1fO3PX4+qN6AUPpJOkjp0a/9TUN9vk0M4OBql/B11U5S5NczA20Zs7ghpwBTok+erwwfiHClxiuCJJQkvHXn48Wa/eSrVx0y5xwKqjtyTVYFejYDl8cRoPRp2Q0zdlSfhp0ywsY52/9FQg3C36seobxndKeQwJpBC4JcL6Gwp9aEqGa2UaeGrbrWgtp6xlSEs1hjFT8ZeRhLHs7+BNhaFCW1WhTQESMkvA4jWdXaQxm1rrgV7t6qmzwUfqpbD/53ToN6ap+k0dOXvVOu2MLY0i1b6oJzxm5F4sPeLG8a5nBy+aCLNL7iW4/6dlmLyUS3mn3JIkqcIDxa0stg0WZmdjVegaoi6Z1qjOsbYxirH2ImxUNVQmazXKGj/QEqkPKRuYriexd5stkstE5VSZHWKktcCevYWWghjiqJlQRzrc07anli+mjHPnwr9+LD9fKTSackPTHz3XWq6TRJY2VEpnnQTvuaAbrUby2acGlf914f27QkNwBvfdQOlk/lv8h3uMfzASmYfr5rXYibp5rS/WwsM/VAtu0UedOTi08zm0o1XZNh+OVz9UNeHryWb5KRNtejlfvkZ/oDc0/bJS1e0KGZv+4TUf4lgmcC1l4cXJqlqqNXuja6Kh2dJ+nCqeRbXy07X8Fg2sFc6zcrbeItCnmu1T/c/s6RdjezZrCgQuEVDfUXNXs0jPFCgdNbO7BKF8uMzVO8FrJ22tFS6vxTRHQbYoonUG02fLhxilHTVSX7O8kLM5CuAo1dJFW9JKC70Rs8qWDLSAXQJuCVf6xZoqTahbRFoVp5MyqufdcY1fjbVGp6vKa3PkeghYXsm2pA0XylpdcrzmYQlPc9d9ubheS2CDGagfvjaXVPHV7AYE1kuUKqO16azthQa0qORWsR5OAHWxhjLKXO3X4HMPSKtbiqPO1Qax9dRSk6GVjlHxckRoXeVwSeW7Gy2vfFmHU44KlsOKAmmGaxhLjzGQeLFbetntXinVD1pasUE21Q9e/SN6YUQaaITtYbirdLSod7byCYsaLj5L1vvjbKhpN8C3PCJJhDGs0ebSlwAq61kzm3Y8ZqOFBQvfPatvedbmwyiS383NNmoMgrBZhtmqb7aViYqxCuzU5sc3lLHJlGQA11F1uKXedtcgTpVKGxJuSUfrWnthqWHUTEeTnTbl+z+CkRagMTVLuUdpTCPIVKKWrAjqRE2fDYdI4GnXa6rstsTDWQ93qdCmtAMVmgUpcVTdTal6Iaq7+gEVfstqcM6rIppWcQoJj9G8ElS5e6NIFXqgKRGWaaaDnSjc3mhK+GkTpnQ2VMieRvt/ToF4L8LSTz24P/eqUpi1MVd9S1/F1WjWIa9CV0ZuskvXAct0c6ntetbUBx311tQm7eHyLJW+WMlOJJ7MYFoL7fGljCqrfgsUVo5qXxrZx8KbdZx2WaPVdYCDW0BKZ5u3cGRuuRAly9DJFeyo6z1GsiTzKS3fUu5dxZnWaa492DtXBaB1W2uFy8gtr3zXQyNYoJSVRbcFXQZv8lyOsk+LTTbkv8V/mKP6knEGDH52bJhDjGmaCf2Hlm6qZdQ87X7vH/xOFS8QEq0Zwq62rBL2YJDR0aUsVkUQeDEDt2a7B8dO+AakDdyadYRObU8D8MFbFUhq9paeWqoZZnHNJrIUeFSj7/KJvuZLwofD3SxKXkcLpaQwY15pISu1JZscc6zkYo9TJWxg1d49hHxaA6uWrUWwplsE+lTT1+e/HaHZgq+h+ZyKW2eIWGlksn8oMlsQNQeGZ4bKFJbgq1+SvI5WaZaRP5yLcRCuejmcTpm7RmlHk66np2WZSGhLWkHW+KpMuQdysYAd7WHzxdQxFBBp261VS4jsivRTRqpRo26XbUWz9qmhydjs37EXrhuzrdqjLWldztNr9Q3svVmt25imQIiRwNo3kfgjgW0LJRnTjgDHi7W9UKNtHxjNXn2NEJJfJB9h7eRpnxmVPaiXFW7udVdxAv0TFcHhA/x2VU5ujcYE65yxkPBRwXa+HWsfD5jWtoZprQAJ468aUtlXD6uKUKlNq2KlYKkb9/Soo2PPqVTGFyRhNAuEhKUcTcqyXEllJ2sxSq5oirx0foFuTUUKNCjbyIdbsakArYTseTu2kZw+VYCtKpBpvl6IbGZVT0MetlkzmzVI2cNsZE8G+0+ltmRj4mlPJ21M1YdLUik80NilFWOaWgDXUXW4pfZTXTrVJVNIPo/xUtXtKqJSWGoRFK72wo2s6yQdOS/NMj8t5R54icK3LBWd1FSJiGq44tVdxTHWWpoIyKcXFdrUMgMVWthCuDsQkG1PqXohsuqucE2r2RFIJf55NVKjSOOF2g51LaIlpQpqtnqMNnyqfwJkolkvdRQl9qoOZ1TBzRE2V7BSYXOm1T4YLm5ZnQZNFpuRsYnPaKXDxVjoxq5dtZTCggXelyQ9t3Duzd31jGT8KVMcdVkyS6FWFeTGHB8JXKgylAUGeuajoQYS2XPL0v6OHKSjpLVkJw6z751SsHRQ9/hDjBJatJCo4rNHmBFdmYvNL/WSeK49n8zyLQbQSZyAR0gvbIUQOqy1pn2YpXc2X7il6k5rLR0WdFqAxVI7yj4tNmns5Cd5caJDEkuJqB23CIP/0EJJcWScAeyB5s+Y/uZoaf2HgXHEKKFQqFKdfWsUruZ+jDlcbO5SusC9NMv8nNXRlUod2jKSTHPpxCAt9ZhegVX+tyU/nqzXLdzx2jh1Mi2j2ZC0L+wopL0KkgDS1B2XjYmMF7qrOAHFZX6rmI8pexdKZ5ZSycDoa+7JbPxZUgU3r2h960Yudp0QspKScfbgVDFaWm3RihmVm1FCA6uN5zZ5Gm0R6FO5Vj1c/7chnjWCGprPqbhVhaidUIuYZFA9WwQNBR7SampAqHwzUVIftAZjM/bpZYQNSTsWWT09Lctb3Ja0gqy343CrsIAd7WHPhVp3i49pAxCVe3hMu0fsrspIoNSZVvdx6svbUC4bHlFR5msywmbQVu3RlrRh8rqr99dicqpAokkRIUBgwyvJIwMBY0/Pg8+Ydmo/20h6YKv6WcNgvEIvmERadbyUMKpdUyUvC9GD+lfXlnYh696VVZbWqMrTl7RMSJ0zFtI9Ktgqq9gfWXa1VCJHdZj3KLX2NZHuqgqkqdw+alL1uP50odGrFujo9V+qgXXLLue2TrVl0fCSeEtlmiNcxOwoysSUSHrRLMqqaBRTqFXigyKuAehWoOxkOUu6q4mx5G6PI5ssg65wLgG8djg7Y5ZhqxrG+LbKruQqkU3qkalZqrJaqpeUfsDtltYmldqSqYjnzhLZ/LgILEmlcPv85WYBlh4M4DJaxVLKm8OX6i4XoIxwc/prHwyYrivStmtjcyCZNS7QC6hXTEW2VDsFSnOVeGsRJYlvKfdVWniR9fqLj11UQRZwPTIw17VC7C+FHsxqOdKOCm1amqleAc94+vkpa59S9UIsQ4AzEQs30JVoGmgTh57bOJaUwKo69FN9Nt3yClc/VcspgkUvVdpLjdGQjhq4IV+lpsiqEiWnbGzJzSV5cjcEFr3GOBJ4ymcaIggu/3B/b0y8uQsVTbQNFYqp40I2oJdoyVQUPtqbpf5R/ObQSWDRm1rOGJK7t9AisRGOeyFbmuoS6EirqpFReTY5FIesTtiHmlCGvVQpjbkrnQK1k7KwvAWjVLpQtekpOKg2VLZLvVblMiW5FLL08rpiTK8lwFKCq8JVRrNN1TTH2kJWQR6ZzGpxessf1e/8ItBS6DWvE05vtdZSpTr75mYKLNAYTY2tt4KeEmgi5Cj7tNikO1bK9GqMyabqV6tDFR37jJnqQv0l9Vj0iDoA+lfXCrEXih5JJfmSuUojV+CS1+KwJJXCw/6WrHIKe0CwDbcCAxNPETz8GKRnEvqZ3CA1iDDWQqqy9CaqrtYjqouGij1YlnYAACAASURBVF3/DkNLdURVs80mpcBA3SWNpmpuDknOZ3zH1/ZzpPW0zo+6FKS4MFoazVGwwMVscWxmu+3BVLp4am4TZv9TqsA9Sbyf+7PYkEISyL05VbyCa+XnBvPY/0gSA2uFsFFOMVFdbWdbQ4tAn2paXv/tgcwWeQ3N51TcY0PG6RNZ0iy0zgNVKagrnHtyQpapjkigV52kFNQhONbYhtyNfXrRaEjasYC2TaTl0NRiTm1JK8h6GXOwWpWmBexoD/svVDMvDcVXiT1EVoWfatZ2SbUOy2hAoZIKrIPZUFiBR9QkifOx/fi2ao+2pF16udxwlX7Y3SZrdONzvYFA4B3kVphA1Lk2WxyMaadUjX3mWZ51BtYwGD+29QyUiwSzzyxOrSUcop5DhYP95lQOQ853N1qp5ss6nHJUsIDBZ7q11DvKlF2BZPWaqFOXqfJUD3nD2HaV01xZGCufTDqGbdi722EDoQKSnzBgyUvvlIfO/tNoDwGR6rxVw3izJNt8PZboEoq0NhnobIun3bDTxlR9GLBzNQpps7OnFsB1VB1uqbdbXKW6ZABqtZNMUelFW8pibbjdfhLGtJT7WkWm8VUJrOrzbFBQ71SZqpsKbVo6gQptagyETAlYej5lXtWpbEeFhF+0DcOuTIpITsuq1ulb44boDVpbvkk6MOpvaFIsE5k9yYpquIEenScuxj05Vv6sel+pOofTQrcY8Ai8clCeeIG5dWntReanCLgv1HAdqCJUD1uMZ5qmJaS8412VcCfewrCppxofWUo5U5yA0S7pPpUkkMjJLH+JSVfh6oZNbUAhlUPop9ZK1QWaLWVj4NqOekLj6aegE0IrmdRR9mmxyXb9txoM4j801k6BaDLOwLuQxJ8QyD1wK4f/MFUP9vQe/rCfLVBq+291ZZB69XqY8A3UMPZbas7ysUruVTiq0XdfQEsHwM5/jOlmUfI66mwsKcyY107IqZqkUZ7yFwF/yGgz57goz1Y57jSwc5Cf1aKtFoE+1fT1USf/f6ehHYYM3YV79+5Jd13rQjMo7t/du3c7xLJKZSG6/PdPT93e3n79+vXz589qX//5559V6Uwjq0TUQXz8+LH+ffTo0TQCIRCAAATu37//9t+/b9++ffz4UfWP/jZgUT0jH9OzZ882PMsjFgIqqZf//v38+VNlpGZiaC8sz0bjqL0YGgut4bu4uIjGJ8LpCahz8uHDB1UL7969k719//5d3ZLBTtQJfv78OR28/TawNFW/P+XTpyALPL2OKAiB5ARUb1//+6fqfajbk2Sh7p/83eqlJEktbSIdqpwWIKlNCbx69UojJi889woPL7u0P/WaDEOMtDWDxhRitW1sqLGpkOpPg52AsnuyCCTb5y23ttR6mjB5IyL5B9Q6MLQ04iKaR0AdFtUh6q7oT0NR7+62n7JJzQTX2WPZphFPQSA5Ac0faXJKf3oBt7UF8hpp2S6Vv6VoBoe8ml0RU123DfhsRuojqR+F424WDoGtEIi+EVqEoB5sK+okkVOVht7uJTKqSSpZAyA5NaGgMZ2akg2LHDa3IxrVytN+dXW1bXJTZaTBi7qgSQoreSKiqtb5y5cvai+koBaZjTM1w7Rsb6+DXA1SXG2ogGwws7GApoWuuVfL6EO5j4k0dBF4O5iospSjhpNaz7UUU5Wwar89HenZlNWpO8TxjrdQxaGqZuoEdotpmCsfFkZuq4dV5yhB1er6V7XZUL3rX1VE+lPIcOFmuvZaLaOWf+zpJHRl+WvxnjK+unBTy1ddVLmy1FqVF1Aq8SjoVCRJpyEC+A8bKqxKRMXDX0lBIMZIgAnfEUX4Qv2cf1fzXaddtHOUVyGsLHd7IIBTpYdSRsdMBGgRMoEtmewdHSBRMj/y6o2A5hW0idSdQtC1IIwzDQMQTbrrQuc76MI930ETBqpoeoOGvhCAQBICWrAyzFyOtZCSHWY3h/RV4aja0cImVTtaUcH60STYtyWihQtDYY3/DgtrlhoL5eI2FipK2ott5HkKAhCAAAR6IDAs9ppqOrSz03BN904DKwyRXlqGrgWm+tuwJHdYRadOYENDzg5VrtDwTiCSBj56a0ZF1JdWJ7yhF2GUfOlCS6L/rRg+L+1gWXpQ4aKhLW2pFkAPx11JjGGYM6Q/nIymKqiGyvasDYTIywaGIwgDxT17a+3Oxuj8opuLhrGDI2L4d/rzTG+iq3im61YMWO6poceyoVISOtmJagytojBWGnabXLJG5Th46fUvNpnJekm2AIHh1VNboFbYkp3eCO1G0CZPS2TiTAkMje/QB9swOhN/Dc2GP2N1N5WBEAhUQkCvw4MHD8LCTPcGh+Of4+6wKndWF3U/xG321oGBOmvAPqZQDaYOm3piOwUWh5ubG/UejXXpMH4J7BzeKU/hx+/cuTPm2Mkqpg1rrwOFLqPVjtyR4dJFo2xd8/BU0xeH6D94TPRTTMaesGoVewU1nAlir4i8rFWlq0rUMLaqpRddeQtVgnJvjqXvFZA63jrlpGTDIXnGL08sSeUJ6f6UwEv+HzfaeI3ljyi6vTjH9EdXtdZOW12qIpqYBKegd5Y+jzdHAP9hc0V2rMB4+I/lT+5TAoNNahKECd8pHC9EPTR5FTZPGDW6nM+DMPxsolM6K3m3gZ07VbotdxTPR6DDFiEfzGIpc8pAMdRkBAEIQAACEIAABCAAAQhAAAIQgEB6ApqT1kTOcLaUVqppKbY89cOCbK1CU37aJqcFjsPxUju/fpNe+k0pdqjyJk48NENADlxtftCUnt4Rrfo995exNQOkOmG2chAa1Q/DZtphAbSqCFalz1hM40GygcEAhuMehnncsYEYtlLLAIbTHzZ8G03L9PU2jVuylZTsavqTrdqN21Ey8UeDVNWkv6HHotQHm9TFaD+DTW6ol1ybHKq4MU33JzaZrFBJqHoCw+pVvXFjQ+C+cXrX9KKpR1TVJqjqoUYEDAxV9KRbKQ1N8Ia6LiIBtyFwKAHtGdbWvrAInz596rDa0VBU/eQlMjVvElaZjmMK190kdVSPDZtpk48l1W/UQGPIVy2XGjKhG6vQoa+orM/UqfMspNGd8EsWHg0fRgoq9HGYMPRYhkKXpam5HMo9UOjevsrZTGU22s82e6vmQMn85MmTWQkFR32P2VudB6rukgNQEN69e2c/YsCFNnSkh160LHOsAIc4Mk5dDDWhSkF/g5UGTNRN/MBrvW5S56zewvBpI4efczQsLLYf4jPYySqxsfwDX65Ksj7f9Me5a61KzKYGMSjoGkoBGUoSwH9YknbreQ0DE/Xh8fC3XpRnkn9w48gshz/5cNxFCNLUc+JtmAQ5zYRvoMJ3HQtCJMeCfF8bFmycybTQ5VgCOFWO5U/upydAi9BKEXPKQCslhZwQgAAEIAABCEAAAhCAAAQgAAEIQAACEIAABCAAAQhAAAIQgAAEIAABCNRI4OXLl/oWfViy3rZPjzQCW6D1XWWhG2Ny0SEBrTB78ODBoLgWGWuLYIcQdqp8586daAo6a7LkN8yj8hgjSGZtlZ+NTO0xi4XAPgmEV8PrS5LbzpvIAVN1vl7qaJdpzLrm04hGIbmAAAQgAAEIQAACEIAABCAAAQhAoFECOFUaLTjEhgAEkhP4T/IUSRACEIAABCAAAQhAAAIQgAAEIAABCEAAAhCAAAQgAAEIQAACEIAABCAAAQj0Q0DfVQsrqw+JhyOc+O7Tp0+XtNPWx6VbhEMAAhYC+ny3Jdrz588t0WqLE6gi/vzzz9qkRR4IHEIgvBr+r7/+queIAfG5f//+9fW1vvYZ6Bu4GO3nEbhPcQ0BCEAAAhCAAAQgAAEIQAACEIAABKIEcKpEEREBAhDohwCnDPRT1mgKAQhAAAIQgAAEIAABCEAAAhCAAAQgAAEIQAACEIAABCAAAQhAAAIQgEB6AtrFF07UuJsunEijdwNfUNfpDHy7vtFiTSX2P//8Myb1+++/j9dcGAkE9uGPKTx8+PDu3bvjz1Yubm9vXfNwxVaN2qJGrgpcQyAJgS9fvlxdXS0l9enTp0ePHi3dPTBc769OSLFUX+/evTtQTrKGAAQgAAEIQAACEIAABCAAAQhA4KwEcKqctWTRCwIQ2EaAUwa2ceMpCEAAAhCAAAQgAAEIQAACEIAABCAAAQhAAAIQgAAEIAABCEAAAhCAAAQg8D/fvn1b2go70vnjjz/G6w4vXrx4saS1ZZPh0rOEn4CAe0IHpwxsKNCPHz9Gn/rzzz+jcSqMEFCtUY0qhIxIrRN4/vz5kgqvX7++uLhYultD+LNnz9wmYEkkfVdw6RbhEIAABCAAAQhAAAIQgAAEIAABCEBgGwGcKtu48RQEIHBWApwycNaSRS8IQAACEIAABCAAAQhAAAIQgAAEIAABCEAAAhCAAAQgAAEIQAACEIAABLIT+Pr1azgP7Z2+f/9+OM657wa2BPOZ4nMXfVS779+/j3E4ZWBEYbzQx8AtMS8vLy3RaouzdASJ7KTyvdO1kUSesxLQq+1Woa6aek1evnzphtR5/ejRo6U3fRQ4cODIGIcLCEAAAhCAAAQgAAEIQAACEIAABCBgJ4BTxc6KmBCAQCcEOGWgk4JGTQhAAAIQgAAEIAABCEAAAhCAAAQgAAEIQAACEIAABCAAAQhAAAIQgAAE0hOIfon36dOn6XNtKkUdsrAEQWc0fPv2rSltEDYlAfeQDk4ZWEs2ujtXCQbO+FibXcn4OkDhn3/+mc3xxYsXs+EEQqArAj9//gwc0/PmzZtWaDx79iz8Un/+/LkVXZATAhCAAAQgAAEIQAACEIAABCAAgfoJ4FSpv4yQEAIQKE+AUwbKMydHCEAAAhCAAAQgAAEIQAACEIAABCAAAQhAAAIQgAAEIAABCEAAAhCAAAROQsDdJj2r0h9//DEb3lXgq1evlvQN7JNceoTw0xBwD+l4/PjxafQqoIiWw1o+8R3evltAzm1ZBKoFfWpsW5o8BYEzEQi0qg8fPry4uGhI2YAugxa3t7cNqYOoEIAABCAAAQhAAAIQgAAEIAABCNRMIOCIwKlSc8EhGwQgkJUApwxkxUviEIAABCAAAQhAAAIQgAAEIAABCEAAAhCAAAQgAAEIQAACEIAABCAAAQicmYC7TXpWz7Y2+82qsD/w0aNHWqI3m05gO/FsfAJPQ0D75N3v1ctIWldNGhVTwfLiPH369P79+8VESpWRMC59vfzPP/9MlQvpQKBpAoEa4Pnz522pdvfu3fB5KNHjnNrSF2khAAEIQAACEIAABCAAAQhAAAIQOJAATpUD4ZM1BCBQLQFOGai2aBAMAhCAAAQgAAEIQAACEIAABCAAAQhAAAIQgAAEIAABCEAAAhCAAAQgAIGqCXjbpKeyapfvNLDPkKVvBGmfOZ8p7tMk3J3kS4dQ1E/mw4cPz5490y7ZO3fu3Lt3T//quIS3b9/mlvz169fRLJZeuuiDx0YIrPQNb0U+Vmxyh0AxAuFGs8WOR/hkhOhxTsXIkxEEIAABCEAAAhCAAAQgAAEIQAACTRPAqdJ08SE8BCCQjwCnDORjS8oQgAAEIAABCEAAAhCAAAQgAAEIQAACEIAABCAAAQhAAAIQgAAEIAABCJyZQHTnG1/eHotfO7F/++238ad7cXNz4/7kuhMC79+/HzV9/PjxeN3KxZcvX+7fv6/NsR8/ftRhGaPY+uz21dWVzh1QhDEw7YWONnBznE1cO4113sHsrcoDl04ZUHUq4JULj3gQKEDAPaLFy07tbIuviSqrpR6CFPz+/bunJj8hAAEIQAACEIAABCAAAQhAAAIQgMAGAjhVNkDjEQhAoAcCnDLQQymjIwQgAAEIQAACEIAABCAAAQhAAAIQgAAEIAABCEAAAhCAAAQgAAEIQAAC6QkEFqUpM22Zu7i4SJ9rsykufX1dGL99+9asWgi+kYD7+jT38e23b9/qZITA3ledAvDHH3/8/PlzI53gY69evQre/+/Npdct+uCxEXSAwhLVFy9eHCsbuUOgEgI6ymRJkt9//33pVuXhgbNmooeqVK4a4kEAAhCAAAQgAAEIQAACEIAABCBQCQGcKpUUBGJAAAK1EeCUgdpKBHkgAAEIQAACEIAABCAAAQhAAAIQgAAEIAABCEAAAhCAAAQgAAEIQAACEGiDgLtNeiqxPnI+Dew55PLycmkD5M3NTc9kOtT9y5cv7sbRts7j0E74q6uraKlJwRxb/QP78EeRtCG/xe+ZS/4lYn/++WejGo2FwgUEUhH48ePHUlL37t1bulV5uA5mWpIwoO/SI4RDAAIQgAAEIAABCEAAAhCAAAQgAIEpgYCTAafKFBchEIBAPwQ4ZaCfskZTCEAAAhCAAAQgAAEIQAACEIAABCAAAQhAAAIQgAAEIAABCEAAAhCAAAT+j4A26z579kw7V+/cuaN/tc/5+vr6/24brgKfvtHT2hZrSKOvKEtbiN+9e9cXiO61ff/+/cjgjz/+GK/rv/j586f9AJGPHz8m1+jVq1fhNLVZd21VFk6w2F2dPbFUqS5VHcVkIyMI1EPAPaLFk2rpKB8vWoU/213KXyFMRIIABCAAAQhAAAIQgAAEIAABCEBglgBOlVksBEIAAhDglAFsAAIQgAAEIAABCEAAAhCAAAQgAAEIQAACEIAABCAAAQhAAAIQgAAEIACBvgjofIG7d+9qq7D2AH///l3K69/Pnz9r+67CtdPVguP29jYQTTv9Hj16FIjQ5y0d6/Dw4cNZ3RvdFz2rC4FRAu65Em2dxxHd5O/qPlQvbsjOa70m0TTdExx2Zlf48aWjBF68eKGaubAwZAeBFgkEvsjXojqDzBxA0G7ZITkEIAABCEAAAhCAAAQgAAEIQKAVAjhVWikp5IQABHIQ4JSBHFRJEwIQgAAEIAABCEAAAhCAAAQgAAEIQAACEIAABCAAAQhAAAIQgAAEIACBSgm8fPlS5wssfbVG4Y8fP/727VtU+qVvbg8PtrVxOqpswgju9nI32aUNxm4crs9BQMd8jC/gb7/9prMnGtJryYALqPDz58/oGQeqeS4uLgoIkzwL1bo69mU22ajWs08RCIGzEtAxRkuqRU8hWXrw8PCA5GomDhcPASAAAQhAAAIQgAAEIAABCEAAAhA4AQGcKicoRFSAAARyEOCUgRxUSRMCEIAABCAAAQhAAAIQgAAEIAABCEAAAhCAAAQgAAEIQAACEIAABCAAgRoJ6IiBm5ubqGRXV1fROJ8/fw7EUUaBuz3fevTo0R9//DEloG3nb9++nYYTcj4C7kb9ts7juL29XVUcaTfHRlkpu3ZfoqWa+cWLF3fv3l2FncgQODeBhw8fLikYPv9o6akawv/6668lMWb7DEuRCYcABCAAAQhAAAIQgAAEIAABCEAAAksEcKoskSEcAhDonACnDHRuAKgPAQhAAAIQgAAEIAABCEAAAhCAAAQgAAEIQAACEIAABCAAAQhAAAIQ6IWAvqC+tJHVQ6ATBPRhbS/Q+xk4ZUDbYr3I/HQJvHnzxv05XvPF8hHFiS/0ZrnvTnTnfFUoPn78uEqewNexVqWjyDrgIJq7C3Zt+sfGl1W4Z0+MwujchOvr6/EnFxCAgAiEd92rq9McpS9fvuikoSWxw/ouPUU4BCAAAQhAAAIQgAAEIAABCEAAAhDwCISdDDhVPFz8hAAE+iHAKQP9lDWaQgACEIAABCAAAQhAAAIQgAAEIAABCEAAAhCAAAQgAAEIQAACEIAABLomsGo/c/iDwOEFZ6sy6rBI7t+/P4tImwzZUXx6e3DPktCyThlDQyp///59lbTPnz9fFX8p8s+fP6NJ6fCOR48eLaVQebhrFa6os0cPuBG4hkCHBC4uLgJat/jWhGUO6xtAwS0IQAACEIAABCAAAQhAAAIQgAAEIOASCDsZwg4KN516rsMyh/WtRwskgQAEDifAKQOHFwECQAACEIAABCAAAQhAAAIQgAAEIAABCEAAAhCAAAQgAAEIQAACEIAABCCQncDbt28DX8qdZv/jx49p4Bjy/v378dq7ePr0aVsbpz35y/x8/fq1vlI+zUvh00BCTkNAH6z++PHjqM7sYRPj3QovwtXCVOBUCuqIgXD1pYwuLy+nAjQR4lnFKLMOoXj27Nn4kwsIQGAkEKhbPn/+rHdqjFn/hU5RCSyID2hav2pICAEIQAACEIAABCAAAQhAAAIQgEBtBAKuBpwqtRUW8kAAAsUIcMpAMdRkBAEIQAACEIAABCAAAQhAAAIQgAAEIAABCEAAAhCAAAQgAAEIQAACEIDAYQQCe9hmZbp3795s+BDo7pT2orFP3gMy+/Pu3buzJaKt1NfX17OPEHgCAu4n6x8+fNjcHvLwVn+vgN68eSM79wI3/NQJKVrhGnhQu/EVJxCh8luuVbiiCqD7k2sIQGAk8OLFi/F6ehFYLj+NfHhIWNqwpocLjwAQgAAEIAABCEAAAhCAAAQgAAEItEUg7GoIuylq0zQsbVjT2nRBHghA4FgCnDJwLH9yhwAEIAABCEAAAhCAAAQgAAEIQAACEIAABCAAAQhAAAIQgAAEIAABCECgBIGvX7+uykZboJfi397eLt16+vTp/fv3l+4S7hLQDnPhckOGa2051peNp+GEtE5AL467W77F8zh+++03YynIti8vL42RA9H0TfKrq6tABNVUgRop8GAltzyrGKWSeVCXjjS4gIBHQG9HYKW4OjytnNfz4cOHwLFNWitPPeAVPT8hAAEIQAACEIAABCAAAQhAAAIQ2EMAp8oeejwLAQiclcCdX79+nVU39IIABCAAAQhAAAIQgAAEIAABCEAAAhCAAAQgAAEIQAACEIAABCAAAQhAAAIi8O3btwcPHqxCEVhQoc3D7969m03tx48fSb5ePpv4+QJ1msDvv/8+/T68dmhr5+H59O1cI63g/P79+wDhjz/+aHFvvI7GCGyIHcs3lXaquB4/fjx9QcaM9Pr89ddfTdc5rlWMeunoBB2vMP7kAgIQmCWgdz9QP3z69Oni4mL2wUoCw30znerCkUOVlBRiQAACEIAABCAAAQhAAAIQgAAETkYAp8rJChR1IACBnQT+s/N5HocABCAAAQhAAAIQgAAEIAABCEAAAhCAAAQgAAEIQAACEIAABCAAAQhAAAKVExj3Nhvl1Odzl2Jqz9vSEQP6+HbT232XVM4XLlyzMLWRmz3G+bAfkvLLly/d1/DNmzeHiLEzU+3qj6Yg1ZIcoKCq5smTJ4EtxNqK3/oRA/rcumsVI9vZamG8ywUEIDAQ+Pz5cwCFKpCaW1JVcTpFJSB/WLvAg9yCAAQgAAEIQAACEIAABCAAAQhAAAJhAmG3A06VMD3uQgAC5yPAKQPnK1M0ggAEIAABCEAAAhCAAAQgAAEIQAACEIAABCAAAQhAAAIQgAAEIAABCEBgF4EXL14sPb+0/VXbj7WPeukpwpcI6OPw+vD79O7z58+ngYQ0SkA7XW9ubkbhdYqHvmA//mzoYtZWJb9ef93SOSM/fvy4vLzcr9Gw/3Z2B/6QuI4YENWmjzXRZ8xfvXo1ZaXq99GjR9NwQiAAAY+A3pT37997ge5PbeP/8OGDG1LJtaovVZuBU1R0XAv1QCWFhRgQgAAEIAABCEAAAhCAAAQgAIHzEcCpcr4yRSMIQGAPgTu/fv3a8zzPQgACEIAABCAAAQhAAAIQgAAEIAABCEAAAhCAAAQgAAEIQAACEIAABCAAgcoJaDvrgwcPjEJqq3DgvABt653dF6ePirMjzkjYi6YN1bO7DcMF4SXCz2oJeOX722+/afN8u9vj3RpAdqu6JTl5panvZQWOGNCJBre3t8nzLZzgxcXF9KNhw+kJhSUhOwg0TeDt27dXV1cBFXRyx/X1dSBC4VtRgWn9C5cI2UEAAhCAAAQgAAEIQAACEIAABPokEPVR4FTp0zDQGgIdEvhPhzqjMgQgAAEIQAACEIAABCAAAQhAAAIQgAAEIAABCEAAAhCAAAQgAAEIQAACXRGwfzhdX1kPHDGgZWezRwxoRxxHDGy2KG3bnv0as75znmML92Y5eXAbgefPn7tvjcq63SMGREBVxMhBBwEk37ur4wN0JErgiAGtbT3BEQP6vvr0iAGdQDFbFYzAuYAABKYELi8vwy/Ozc2NDvXQgS/TZ8uHSNrwmQhv3rwJdMPKC0yOEIAABCAAAQhAAAIQgAAEIAABCJyVAE6Vs5YsekEAAmsJ3Pn169faZ4gPAQhAAAIQgAAEIAABCEAAAhCAAAQgAAEIQAACEIAABCAAAQhAAAIQgAAE2iKggwYCG3cHXbRP79mzZwG93M+Yj9H4+PaIYs+FdhVqJ6SXAmw9IM399Iq1tq8/beCpnbq///67e27CX3/9leqQEQ/XVLxoHTV9pMKQKcNByE+fPmkvdIUCIxIE6ifw5cuXP/74w62apjLrRKQDN/DrbBEdHhToiQ3njFAJTAuOEAhAAAIQgAAEIAABCEAAAhCAAATyEcCpko8tKUMAAq0Q+E8rgiInBCAAAQhAAAIQgAAEIAABCEAAAhCAAAQgAAEIQAACEIAABCAAAQhAAAIQ2EzA/QK5m4h2tWljnr6d++PHj/ARA/qyzXT/nvYbT7/I7abPtZGAvgmvMwW8yF+/fk3+rXgvC37mI/D27Vv35Ai9LCcoTR018u7dOxfa48ePtRTVDdlwrRR0VIGLy0tEb8fff/8drqO8R6r9+fz582ldqhMo2F1cbZEhWP0EVIFoA7/6MwFRtclfNZhq5kCcHLdub2910pNe/MARA6ridJdKIAd/0oQABCAAAQhAAAIQgAAEIAABCEAgQACnSgAOtyAAgU4I3Pn161cnqqImBCAAAQhAAAIQgAAEIAABCEAAAhCAAAQgAAEIQAACEIAABCAAAQhAAALdEtDXs+/du+eqrz3P+gi5dty5gUvX+gavNsh5d3VCgVLQ3jkvnJ/bx6wN4wAAIABJREFUCCx94Tzht+K3CcZTGwh4r8zJXhbt9v/48aOLZfNHwr99+6atv15qbsq63py4l04NP7XD+erqypNEG4z3n9TgpclPCPRJQHWvjlWaHuTh0lD/R3H0Z+wCuc+uupYwqr50YFD4KZ30pIOcwnG4CwEIQAACEIAABCAAAQhAAAIQgAAEshLAqZIVL4lDAAI1E+CUgZpLB9kgAAEIQAACEIAABCAAAQhAAAIQgAAEIAABCEAAAhCAAAQgAAEIQAACEEhGYLq7VVtb379/Hz0mQJ/hffLkyVQOdr9PmewMmUWt/ZDaib0zZR4vSUA7xh8/fuzmeL6XRd/c/vz5s6ujDFX7aXUAgRsYuJa139zceIl48Z8+fao0o3WU91S1P/UiP3jwwBNPJ1DoG+a5dzt7mfITAicmoCN7dHbJu3fvojr+8ccfOmvAXmtFExwiaFG+Olfhw1OGmKriJCevvxEs0SAAAQhAAAIQgAAEIAABCEAAAhDISgCnSla8JA4BCFRLgFMGqi0aBIMABCAAAQhAAAIQgAAEIAABCEAAAhCAAAQgAAEIQAACEIAABCAAAQhAIDGB6cZgZfDixQvtx1va5HZ9fa27nhzaFqu9wY8ePfLC+bmfwCxwbUTUrsX9iZNCAQJai6n99u6XtD99+qRXr0DWhbPQ1tzZbbQyVx2yoENMxOHevXtD3SIsP3780HZ6fdZbtYeOXXARTSXX4zpf4GTcdFyCCHjKnu8ECk9BfkLgEAL2ZfEST8cNqM4ZKq4Nx5ooL73IQ+UWPjllRHGyI1RGvbiAAAQgAAEIQAACEIAABCAAAQhAoHUCOFVaL0HkhwAE1hLglIG1xIgPAQhAAAIQgAAEIAABCEAAAhCAAAQgAAEIQAACEIAABCAAAQhAAAIQgEDDBGYPGpA+2vCmXXbaYqeNwfqp/cDaP6xP7E73xOqIAe2m27ANr2FqZUW/vLycfoRZO65fvnxZVhBy20JA50E8f/58fPKsRwwMCr59+/bq6mpUNsnFKc8XEJnZQxn0wfPk31FPUgokAoFzENCyeLWealLDx5q4yqqTM/SFdKFzUtx/1TVSOu6/6iNFz0zxEv/z3z86US4WriEAAQhAAAIQgAAEIAABCEAAAhCojQBOldpKBHkgAIF8BDhlIB9bUoYABCAAAQhAAAIQgAAEIAABCEAAAhCAAAQgAAEIQAACEIAABCAAAQhAoEYCs5vYjYLqJAJtix0+Tm58hGgbCMxuSD73fvUNlOp85Nu3bw8ePJBs2puqj1o/evSoTjlTSaX1ptozq0NJ9ic4bL49JbHr6+tXr155iDg6xAPCTwjkI3B7e6tqSh0Y+3EDCYVRc6Dukw6g4VSRhFRJCgIQgAAEIAABCEAAAhCAAAQgAIECBHCqFIBMFhCAwLEEOGXgWP7kDgEIQAACEIAABCAAAQhAAAIQgAAEIAABCEAAAhCAAAQgAAEIQAACEIDAAQS0MkxfINc3eO15a4+cvgbMBjk7sZ0xtdf669evbiIqAn0zmQ8gu0zqvP7y5YtKSsd51CleDql0toLqB/2t3cHbw+Zb1bdPnjzxsOtIhbdv33qB/IQABHITUP2sswZ04sCqLtA2qX7//fenT5/qcIFTHp6yjQlPQQACEIAABCAAAQhAAAIQgAAEINAoAZwqjRYcYkMAAlECnDIQRUQECEAAAhCAAAQgAAEIQAACEIAABCAAAQhAAAIQgAAEIAABCEAAAhCAAATOSeDDhw/6mLa3lX2qqrbJDd8Yv3v37vQuIZkI6BPxjx8/9rZBqiy0fZ2CyMScZPcT0GLTz//+yVCXThx4+PChLFnmrY97n37zrc5fkKYeCimuowf20yYFCEBgMwG9m+r/qKYa/vVe0m3J6tgUve+q4ob6jcZ6G0aeggAEIAABCEAAAhCAAAQgAAEIQKBmAjhVai4dZIMABDYQ4JSBDdB4BAIQgAAEIAABCEAAAhCAAAQgAAEIQAACEIAABCAAAQhAAAIQgAAEIACB8xDQmjBtCh522WlP+7DRTjvlhm3A+gzvxcXFebRtSpPZgwa0fVEbuZvSA2H7JSAb/vHjh2oVVSn37t3rbc+t1FdF6u1e5oiBft8HNK+bgNpWHTqgjtDQF9K/qr4ksvsKD1WZ9+/QXzr9mSl1lx7SQQACEIAABCAAAQhAAAIQgAAEIHAYAZwqh6EnYwhAIAUBThlIQZE0IAABCEAAAhCAAAQgAAEIQAACEIAABCAAAQhAAAIQgAAEIAABCEAAAhCAAAQyEJg9aIBdyhlIkyQEEhPg5U0MlOQgAAEIQAACEIAABCAAAQhAAAIQgAAEIAABCEAAAhCAQFIC/0maGolBAAIQgAAEIAABCEAAAhCAAAQgAAEIQAACEIAABCAAAQhAAAIQgAAEIAABCEAgGQF9+12fVtZ3kt0UP3/+/OzZMzeEawhAoDYCOg1E30J3peJ8EJcG1xCAAAQgAAEIQAACEIAABCAAAQhAAAIQgAAEIAABCEDgWAKcMnAsf3KHAAQgAAEIQAACEIAABCAAAQhAAAIQgAAEIAABCEAAAhCAAAQgAAEIQAACEAgRmD1o4OPHj5eXl6HHuAcBCBxH4OLi4uvXr27+T58+vb29dUO4hgAEIAABCEAAAhCAAAQgAAEIQAACEIAABCAAAQhAAAIQOJAApwwcCJ+sIQABCEAAAhCAAAQgAAEIQAACEIAABCAAAQhAAAIQgAAEIAABCEAAAhCAAATiBIaDBh4+fOhGfffu3cuXL90QriEAgRoIPHv27PPnz64kf/7554cPH9wQriEAAQhAAAIQgAAEIAABCEAAAhCAAAQgAAEIQAACEIAABI4lwCkDx/IndwhAAAIQgAAEIAABCEAAAhCAAAQgAAEIQAACEIAABCAAAQhAAAIQgAAEIACBOAEdNPDlyxftVXaj3tzcvH371g3hGgIQOJbA5eXlx48fXRnevHnDe+oC4RoCEIAABCAAAQhAAAIQgAAEIAABCEAAAhCAAAQgAAEI1EDgzq9fv2qQAxkgAAEIQAACEIAABCAAAQhAAAIQgAAEIAABCEAAAhCAAAQgAAEIQAACEIAABCAQJXB9ff3q1Ss32l9//fXo0SM3hGsIQOAQAh8+fHj+/Lmb9adPny4uLtwQriEAAQhAAAIQgAAEIAABCEAAAhCAAAQgAAEIQAACEIAABGog8J8ahEAGCEAAAhCAAAQgAAEIQAACEIAABCAAAQhAAAIQgAAEIAABCEAAAhCAAAQgAAEIWAi8fPlSxwr8/vvvY+Tv37+P11xAAAIHEtC7Oeb+8OHDHz9+cMTACIQLCEAAAhCAAAQgAAEIQAACEIAABCAAAQhAAAIQgAAEIFAVgTu/fv2qSiCEgQAEIAABCEAAAhCAAAQgAAEIQAACEIAABCAAAQhAAAIQgAAEIAABCEAAAhCAQJSAjht49+6djhv48uVLNDIRIACBAgS+ffv25MkTZfTixYvLy8sCOZIFBCAAAQhAAAIQgAAEIAABCEAAAhCAAAQgAAEIQAACEIDANgKcMrCNG09BAAIQgAAEIAABCEAAAhCAAAQgAAEIQAACEIAABCAAAQhAAAIQgAAEIAABCEAAAhCAAAQgAAEIQAACEIAABCAAAQhAAAIQgAAEIAABCEAAAhCAAATaI/Cf9kRGYghAAAIQgAAEIAABCEAAAhCAAAQgAAEIQAACEIAABCAAAQhAAAIQgAAEIAABCEAAAhCAAAQgAAEIQAACEIAABCAAAQhAAAIQgAAEIAABCEAAAhCAAAQ2EeCUgU3YeAgCEIAABCAAAQhAAAIQgAAEIAABCEAAAhCAAAQgAAEIQAACEIAABCAAAQhAAAIQgAAEIAABCEAAAhCAAAQgAAEIQAACEIAABCAAAQhAAAIQgAAEINAgAU4ZaLDQEBkCEIAABCAAAQhAAAIQgAAEIAABCEAAAhCAAAQgAAEIQAACEIAABCAAAQhAAAIQgAAEIAABCEAAAhCAAAQgAAEIQAACEIAABCAAAQhAAAIQgMD/x97/X7WtbX3j9nvOOAWElBB2BSElHFIBUAKhAkgJhAqAEiAVhF0CUMEmJZB0kO/n3B6vhh7/kJeMLUvylT8yZHlpaa5L8pLM8JwiQGAlAVUGVmKzEQECBAgQIECAAAECBAgQIECAAAECBAgQIECAAAECBAgQIECAAAECBAgQIECAAAECBAgQIECAAAECBAgQIECAAAECBAgQGKCAKgMDPGhCJkCAAAECBAgQIECAAAECBAgQIECAAAECBAgQIECAAAECBAgQIECAAAECBAgQIECAAAECBAgQIECAAAECBAgQIECAAAECKwmoMrASm40IECBAgAABAgQIECBAgAABAgQIECBAgAABAgQIECBAgAABAgQIECBAgAABAgQIECBAgAABAgQIECBAgAABAgQIECBAgMAABVQZGOBBEzIBAgQIECBAgAABAgQIECBAgAABAgQIECBAgAABAgQIECBAgAABAgQIECBAgAABAgQIECBAgAABAgQIECBAgAABAgQIEFhJQJWBldhsRIAAAQIECBAgQIAAAQIECBAgQIAAAQIECBAgQIAAAQIECBAgQIAAAQIECBAgQIAAAQIECBAgQIAAAQIECBAgQIAAAQIEBiigysAAD5qQCRAgQIAAAQIECBAgQIAAAQIECBAgQIAAAQIECBAgQIAAAQIECBAgQIAAAQIECBAgQIAAAQIECBAgQIAAAQIECBAgQIDASgKqDKzEZiMCBAgQIECAAAECBAgQIECAAAECBAgQIECAAAECBAgQIECAAAECBAgQIECAAAECBAgQIECAAAECBAgQIECAAAECBAgQIDBAAVUGBnjQhEyAAAECBAgQIECAAAECBAgQIECAAAECBAgQIECAAAECBAgQIECAAAECBAgQIECAAAECBAgQIECAAAECBAgQIECAAAECBFYSUGVgJTYbESBAgAABAgQIECBAgAABAgQIECBAgAABAgQIECBAgAABAgQIECBAgAABAgQIECBAgAABAgQIECBAgAABAgQIECBAgACBAQqoMjDAgyZkAgQIECBAgAABAgQIECBAgAABAgQIECBAgAABAgQIECBAgAABAgQIECBAgAABAgQIECBAgAABAgQIECBAgAABAgQIECCwkoAqAyux2YgAAQIECBAgQIAAAQIECBAgQIAAAQIECBAgQIAAAQIECBAgQIAAAQIECBAgQIAAAQIECBAgQIAAAQIECBAgQIAAAQIECAxQQJWBAR40IRMgQIAAAQIECBAgQIAAAQIECBAgQIAAAQIECBAgQIAAAQIECBAgQIAAAQIECBAgQIAAAQIECBAgQIAAAQIECBAgQIAAgZUEVBlYic1GBAgQIECAAAECBAgQIECAAAECBAgQIECAAAECBAgQIECAAAECBAgQIECAAAECBAgQIECAAAECBAgQIECAAAECBAgQIEBggAKqDAzwoAmZAAECBAgQIECAAAECBAgQIECAAAECBAgQIECAAAECBAgQIECAAAECBAgQIECAAAECBAgQIECAAAECBAgQIECAAAECBAisJKDKwEpsNiJAgAABAgQIECBAgAABAgQIECBAgAABAgQIECBAgAABAgQIECBAgAABAgQIECBAgAABAgQIECBAgAABAgQIECBAgAABAgMUUGVggAdNyAQIECBAgAABAgQIECBAgAABAgQIECBAgAABAgQIECBAgAABAgQIECBAgAABAgQIECBAgAABAgQIECBAgAABAgQIECBAYCUBVQZWYrMRAQIECBAgQIAAAQIECBAgQIAAAQIECBAgQIAAAQIECBAgQIAAAQIECBAgQIAAAQIECBAgQIAAAQIECBAgQIAAAQIECBAYoIAqAwM8aEImQIAAAQIECBAgQIAAAQIECBAgQIAAAQIECBAgQIAAAQIECBAgQIAAAQIECBAgQIAAAQIECBAgQIAAAQIECBAgQIAAAQIrCagysBKbjQgQIECAAAECBAgQIECAAAECBAgQIECAAAECBAgQIECAAAECBAgQIECAAAECBAgQIECAAAECBAgQIECAAAECBAgQIECAwAAFVBkY4EETMgECBAgQIECAAAECBAgQIECAAAECBAgQIECAAAECBAgQIECAAAECBAgQIECAAAECBAgQIECAAAECBAgQIECAAAECBAgQWElAlYGV2GxEgAABAgQIECBAgAABAgQIECBAgAABAgQIECBAgAABAgQIECBAgAABAgQIECBAgAABAgQIECBAgAABAgQIECBAgAABAgQGKKDKwAAPmpAJECBAgAABAgQIECBAgAABAgQIECBAgAABAgQIECBAgAABAgQIECBAgAABAgQIECBAgAABAgQIECBAgAABAgQIECBAgMBKAqoMrMRmIwIECBAgQIAAAQIECBAgQIAAAQIECBAgQIAAAQIECBAgQIAAAQIECBAgQIAAAQIECBAgQIAAAQIECBAgQIAAAQIECBAgMEABVQYGeNCETIAAAQIECBAgQIAAAQIECBAgQIAAAQIECBAgQIAAAQIECBAgQIAAAQIECBAgQIAAAQIECBAgQIAAAQIECBAgQIAAAQIEVhJQZWAlNhsRIECAAAECBAgQIECAAAECBAgQIECAAAECBAgQIECAAAECBAgQIECAAAECBAgQIECAAAECBAgQIECAAAECBAgQIECAAIEBCqgyMMCDJmQCBAgQIECAAAECBAgQIECAAAECBAgQIECAAAECBAgQIECAAAECBAgQIECAAAECBAgQIECAAAECBAgQIECAAAECBAgQILCSgCoDK7HZiAABAgQIECBAgAABAgQIECBAgAABAgQIECBAgAABAgQIECBAgAABAgQIECBAgAABAgQIECBAgAABAgQIECBAgAABAgQIDFBAlYEBHjQhEyBAgAABAgQIECBAgAABAgQIECBAgAABAgQIECBAgAABAgQIECBAgAABAgQIECBAgAABAgQIECBAgAABAgQIECBAgACBlQRUGViJzUYECBAgQIAAAQIECBAgQIAAAQIECBAgQIAAAQIECBAgQIAAAQIECBAgQIAAAQIECBAgQIAAAQIECBAgQIAAAQIECBAgQGCAAqoMDPCgCZkAAQIECBAgQIAAAQIECBAgQIAAAQIECBAgQIAAAQIECBAgQIAAAQIECBAgQIAAAQIECBAgQIAAAQIECBAgQIAAAQIECKwkoMrASmw2IkCAAAECBAgQIECAAAECBAgQIECAAAECBAgQIECAAAECBAgQIECAAAECBAgQIECAAAECBAgQIECAAAECBAgQIECAAAECAxRQZWCAB03IBAgQIECAAAECBAgQIECAAAECBAgQIECAAAECBAgQIECAAAECBAgQIECAAAECBAgQIECAAAECBAgQIECAAAECBAgQIEBgJQFVBlZisxEBAgQIDEfg4uJib2/v4OBgOCGLlEC/BF5eXvb39/M5urm56VdkoiFAgAABAgQIECBAgAABAgQIECBAgAABAgQIECBAgAABAgQIECBAgAABAgQIECBAgAABAgQIECBAgACB9gKqDLQ3swUBAgQIDETg6ekpqdFXV1e/f/9+fn6+v78fSODCJNAvgdvb258/f+ZzdHZ2loIdKTrQr/hEQ4AAAQIECBAgQIAAAQIECBAgQIAAAQIECBAgQIAAAQIECBAgQIAAAQIECBAgQIAAAQIECBAgQIAAAQJtBFQZaKOlLQECBAgMR+Dbt2+fPn1KanQV8sePH6tlCwQIlAt8+PChapyCHX/99dfDw0O1xgIBAgQIECBAgAABAgQIECBAgAABAgQIECBAgAABAgQIECBAgAABAgQIECBAgAABAgQIECBAgAABAgQIDEtAlYFhHS/REiBAgECRwJcvX75+/Vpven19vb+/X19jmQCBQoF8oE5PT+uNP3/+nEIe9TWWCRAgQIAAAQIECBAgQIAAAQIECBAgQIAAAQIECBAgQIAAAQIECBAgQIAAAQIECBAgQIAAAQIECBAgQGAoAv/68+fPUGIVJwECBAgQWCrw69evk5OTv//+u94yJQaSJl1fY5kAgbYC+RDd3t7Wt0rpgZubm/oaywQIECBAgAABAgQIECBAgAABAgQIECBAgAABAgQIECBAgAABAgQIECBAgAABAgQIECBAgAABAgQIECDQfwFVBvp/jERIgAABAqUCKTHw6dOnnz9/1jc4Pz/30PU6iGUCKwvMFhr473//+/DwsHKHNiRAgAABAgQIECBAgAABAgQIECBAgAABAgQIECBAgAABAgQIECBAgAABAgQIECBAgAABAgQIECBAgACB7gVUGeje3B4JECBAYCMCc0sMeNb6Rqx1usMCx8fH379/rwMoNFDXsEyAAAECBAgQIECAAAECBAgQIECAAAECBAgQIECAAAECBAgQIECAAAECBAgQIECAAAECBAgQIECAAIH+C6gy0P9jJEICBAgQWC4wt8TA0dHR/f398o21IECgjcDh4eHff/9d30KhgbqGZQIECBAgQIAAAQIECBAgQIAAAQIECBAgQIAAAQIECBAgQIAAAQIECBAgQIAAAQIECBAgQIAAAQIECPRcQJWBnh8g4REgQIDAcoG5JQakPS+H04LAqgIHBwfPz8/1rX3i6hqWCRAgQIAAAQIECBAgQIAAAQIECBAgQIAAAQIECBAgQIAAAQIECBAgQIAAAQIECBAgQIAAAQIECBAg0GcBVQb6fHTERoAAAQLLBeaWGPjw4cPLy8vyjbUgQGAlgbmfO4UGVrK0EQECBAgQIECAAAECBAgQIECAAAECBAgQIECAAAECBAgQIECAAAECBAgQIECAAAECBAgQIECAAAECBLoWUGWga3H7I7BRgaR9vr6+/v79++fPn5OFyf9HR0eHh4cb3bXOCWxLYPaZ6u/evXt8fNzf399WSPZLoFkgJTAyUWd+zlw9Waj/P1mZHjJ1397e7u3tNfe2rXczir/++mtq76enpzc3N1MrvSRAgAABAgQIECBAgAABAgQIECBAgAABAgQIECBAgAABAgQIECBAgAABAgQIECBAgAABAgQIECBAgACBXgn8p1fRCIYAgUUCi8oHTFUTWLT5x48fF71lPYFBCxwfHz8/P08N4e7uTomBKRMvuxTIjJ3JuZqfJwv5f1ICpjyS79+/f/r06eLionyTLlvmU/bjx4/Pnz/Xd5qyCB8+fOhtzPVQLRMgQIAAAQIECBAgQIAAAQIECBAgQIAAAQIECBAgQIAAAQIECBAgQIAAAQIECBAgQIAAAQIECBAgQGBnBVQZ2NlDb+B9F0ju9CQlNQ+7TmJq38MVH4FtCCSTOWnYU3u+vLw8PDycWuklgW4EHh4ezs7OMnt3s7ut7yWftXzivn79Wo8kL1NoIFex+krLBAhsXSAXzb///nu2NM/WA2sbwLt3796/f5+tspDZJv9SkGWysLe317Y37QkQIECAAAECBAgQIECAAAECBAgQIECAAAECBAgQIECAAAECBAgQIECAAAECBAgQIECAAAECuynwrz9//uzmyI2aQM8FkiW1xuIC19fXX7586fmQhUeglcDNzU3Suac2OTo6ur+/n1rpJYFuBH79+jVJfF3j7h4fHw8ODtbY4Sa6SkGB2XofP378UO9jE9r6JLCaQEoMXF1drbbtgLZKrYHcCfz3v/81/wzoqAmVAAECBAgQIECAAAECBAgQIECAAAECBAgQIECAAAECBAgQIECAAAECBAgQIECAAAECBAgQ2IrAv7eyVzslQIAAAQJvEZg8MX6qh+QWKjEwZeJllwJ5SPjad9f/EgMZ8u3tbZ4oPjX2k5OTlF2YWuklAQLbEtjEBLWtsTTs9+fPnymm8Pnz53/9618pNOCuoMHKWwQIECBAgAABAgQIECBAgAABAgQIECBAgAABAgQIECBAgAABAgQIECBAgAABAgQIECBAgMCOC6gysOMngOETIEBgeAJJXU4C82zcd3d3syutIdCZwOvr63r39fHjx/V2uKHe9vb2ZhOYf//+nceJb2iPuiVAoK1A0u/bbjL09pmXcreQcgNfvnx5eXkZ+nDET4AAAQIECBAgQIAAAQIECBAgQIAAAQIECBAgQIAAAQIECBAgQIAAAQIECBAgQIAAAQIECBBYr4AqA+v11BsBAgQIbFwgqctJYJ7azfn5+SCe+j4VtpdjEvj06dN6hzOgLP18+vIZnBr+8/PzxcXF1EovCRDYisDaJ6itjGK1nd7e3v7111/Hx8dqDawGaCsCBAgQIECAAAECBAgQIECAAAECBAgQIECAAAECBAgQIECAAAECBAgQIECAAAECBAgQIEBglAL/+vPnzygHZlAEhi6QR0PP5lGvPKjr6+s8x3XlzW1IoD8CSVq+urqaiiePfH96eppa6SWB7gVyHt7d3U2eGT6Zw19fXycLKzxI/MePH4eHh92PYuU9ptZAKgtMbR6QJPdOrfSSAIGOBX79+vX169fHx8fq9jKzU2KoXq4xnnfv3r1//z7/p89qYbX+6xPpCrPo7E6Pjo5SdCC32bNvWUOAAAECBAgQIECAAAECBAgQIECAAAECBAgQIECAAAECBAgQIECAAAECBAgQIECAAAECBAgQ2CkBVQZ26nAb7CAFkhWWuJMJltyqpFolPSw5nH///Xerwagy0IpL494KPDw8fP78eTa8f/75Z39/f3a9NQR6JZAaBJm9k+hbGNXgSkHlOeF5YPjs6HxCZ02sIdBPgdx25lbz+/fvScVfIcLz8/NMcRvN4c88kzvhBJnpdLasSWHMbowLoTQjQIAAAQIECBAgQIAAAQIECBAgQIAAAQIECBAgQIAAAQIECBAgQIAAAQIECBAgQIAAAQIERiygysCID66hjVkgOWCXl5ezT3RfNGbJVItkrB+QQE77Dx8+zD51OZ+Fi4uTr0ugAAAgAElEQVSLAQ1EqDsusKhYxhTLx48fU5VgamX/X+bDOHttyic3icH9D16EBAhUAoUzVdU+C3d3d8fHx/U1HSwnztREyK5nbw+a9/7f//43t8dKFDUreZcAAQIECBAgQIAAAQIECBAgQIAAAQIECBAgQIAAAQIECBAgQIAAAQIECBAgQIAAAQIECBAYscC/Rzw2QyMwYoE8JPbbt29JqRrxGA2NwJRAEgJncwiTvazEwBSUlz0XODw8LIkwJ3xJs761ybUpn8qpqH7+/OlzOmXiJYGeC2SmevfuXXmQmbK6LzGQ8BLnzc1N6hDlrrjVtPn3339/+vQpRQrKx6glAQIECBAgQIAAAQIECBAgQIAAAQIECBAgQIAAAQIECBAgQIAAAQIECBAgQIAAAQIECBAgQGBMAqoMjOloGsvOCSSb6+joaOeGbcA7KZAcwufn59mh50HEsyutIdBngZeXl5LwWqXLlnTYWZu5n8qrq6unp6fOYrAjAgQ6Fjg9Pe14j1O7y11xSgY8Pj6WT54pXfT58+fcYEx15SUBAgQIECBAgAABAgQIECBAgAABAgQIECBAgAABAgQIECBAgAABAgQIECBAgAABAgQIECBAYBcEVBnYhaNsjGMW+Pr165iHZ2wE/k8gzyg+OzubxUiVjcLHws9uaw2BbQnMrZcxG8xwz+1EPjfLd+tJyLPI1hAgsEgg9VCShL/o3dn1cz/1s802vebg4CC1Bn78+PHhw4fCfeUG48uXL4WNNSNAgAABAgQIECBAgAABAgQIECBAgAABAgQIECBAgAABAgQIECBAgAABAgQIECBAgAABAgQIjEZAlYHRHEoD2VGBJFPt6MgNe5cEFiUn397e7hKDsY5EII/aXjqSjx8/Lm3T5wbX19ez4aW8wrdv32bXW0OAQA8FCuuhTCLPlLW3t9efUaTWSaoknJ+fF4aU2wmFBgqtNCNAgAABAgQIECBAgAABAgQIECBAgAABAgQIECBAgAABAgQIECBAgAABAgQIECBAgAABAgRGI/Cf0YzEQAjsrEAe1vrz58+dHf5bBn5xcVFtnmfwDvfJ4dUoRrmQhxJ///59dmiXl5e9ymmcjdAaAnMFSnJ3e/JU8Lnxl6zc399PcZDZOiBfv349OjrKuyWdaEOAwBYFSuqhVOGdnJxUy/1ZSFmTT58+FcY2ma9ubm76E79ICBAgQIAAAQIECBAgQIAAAQIECBAgQIAAAQIECBAgQIAAAQIECBAgQIAAAQIECBAgQIAAAQIbFfjXnz9/NroDnRMgsGmB5Mb//fffzXvJY6U9o3WW6F//+le1MgmxUssqjV4tpJTA79+/p0J69+7dr1+/plZ6SWAQAnNP6anIf/z4MfS6J/mEvn//fmpceZlnnj89Pc2ut4YAgV4JHBwclJREmcSckgRp36v4q2BeXl5Sa2D2RqJqUF84Pz9PbYL6GssECBAgQIAAAQIECBAgQIAAAQIECBAgQIAAAQIECBAgQIAAAQIECBAgQIAAAQIECBAgQIAAgbEK/HusAzMuAgQINAvIUW/26cm7qY4xNzMwT0TvSYTCINBKIPmuc0/pqU6SEzu1ZnAvU0zh8vJyNuzkLSvpMstiDYFeCeQeqbzEQCLvbYmBxLa/v58iCClOVCJ8dXV1f39f0lIbAgQIECBAgAABAgQIECBAgAABAgQIECBAgAABAgQIECBAgAABAgQIECBAgAABAgQIECBAgMDQBVQZGPoRFD+B/19h3hSpKYHX19epNV72TSAPPL+9vZ2NKuf8xcXF7HprCPRf4O+//14a5MePH5Oiv7RZ/xucnp7ODVKVkLksVhLoj0DS8suD+e9//1veeCstWxUaODk5STmYrcRppwQIECBAgAABAgQIECBAgAABAgQIECBAgAABAgQIECBAgAABAgQIECBAgAABAgQIECBAgACBLgVUGehS274IEOiRQMnjxHsU7k6GsigVee4D0ndSyKCHJ1BSZaD/KbuF7qmVcH5+Pts4069CIbMs1hDoj0DJTFVFO4gpK4UG7u7uqpibFz5//tzcwLsECBAgQIAAAQIECBAgQIAAAQIECBAgQIAAAQIECBAgQIAAAQIECBAgQIAAAQIECBAgQIAAgREIqDIwgoNoCAQIrCLw+vq6yma26Urg6elpbpbju3fvvnz50lUU9kNgzQJzz+qpfXz69GlqzXBfLqoVcnV19evXr+GOS+QExi1QMlNVAoOoMpBoDw8PC6sU/fz5051GdXwtECBAgAABAgQIECBAgAABAgQIECBAgAABAgQIECBAgAABAgQIECBAgAABAgQIECBAgAABAmMVUGVgrEfWuAgQWCKQh2kvaeHtrQqcnp7O3f+ipOW5ja0k0CuBl5eXkplnKCm7JbZ7e3vn5+dzW/osz2WxkkAfBJ6fn8vDODg4KG+83ZYXFxeFE+zt7W2qHW03WnsnQIAAAQIECBAgQIAAAQIECBAgQIAAAQIECBAgQIAAAQIECBAgQIAAAQIECBAgQIAAAQIECGxUQJWBjfLqnACB/go8Pj72N7idj+zh4WFRimNSBHeeB8BQBUoeD/7hw4dk5g91hPPiXlRNIEm8KbswbwvrCBDYpkAuweW7L0zaL+9w0y2vr68Ld3FyclLYUjMCBAgQIECAAAECBAgQIECAAAECBAgQIECAAAECBAgQIECAAAECBAgQIECAAAECBAgQIECAwBAFVBkY4lETMwECaxD4+fPnGnrRxWYEFqUlL3oo+mai0CuBNQuUVBkYXMruUqMUTTg6OprbbNEnfW5jKwkQ6EagZKaqIhnclLW/v194L5EbxZubm2qkFggQIECAAAECBAgQIECAAAECBAgQIECAAAECBAgQIECAAAECBAgQIECAAAECBAgQIECAAAECIxNQZWBkB9RwCBAoFVBloFSq83b39/fPz89zdysneS6LlUMRKMndHVzKbgn+ok/u9+/fn56eSnrQhgCBzgRKZqoqmCFOWYtmpGpQ1UJ5y2oTCwQIECBAgAABAgQIECBAgAABAgQIECBAgAABAgQIECBAgAABAgQIECBAgAABAgQIECBAgACBoQioMjCUIyVOAgTWLLAoj33Nu9Fde4FFSX15HHoeit6+P1sQ6IXAy8vL79+/l4YyxJTdpYM6ODj48OHD3GaLPu9zG1tJgEAHAq1ukPLp7iCk9e4i9xLn5+clfWbS/vbtW0lLbQgQIECAAAECBAgQIECAAAECBAgQIECAAAECBAgQIECAAAECBAgQIECAAAECBAgQIECAAAECgxNQZWBwh0zABAisQeDXr19r6EUXGxC4v7//+fPn3I5PT0/nrreSwCAESh4PnlT8sZbSWJTTG5bUXxjEERQkgV0QeHh4KB/mcKuilNc3uby8LAfRkgABAgQIECBAgAABAgQIECBAgAABAgQIECBAgAABAgQIECBAgAABAgQIECBAgAABAgQIECAwIAFVBgZ0sIRKgMDaBB4fH9fWl47WKrAonS/Z14eHh2vdlc4IdCpQUmVguCm7Sym/fPmyqM3V1dWit6wnQKBjgZKZqgppuFNW6rkcHR1VA2lY+P37983NTUMDbxEgQIAAAQIECBAgQIAAAQIECBAgQIAAAQIECBAgQIAAAQIECBAgQIAAAQIECBAgQIAAAQIEBiqgysBAD5ywCRB4k0CrJLo37cnGbQSenp6en5/nbnF6ejp3vZUEhiJQMu0MN2W35Cgsyum9vb399etXSQ/aECCwaYGSmaqKYdBT1snJSTWQ5oXMUc0NvEuAAAECBAgQIECAAAECBAgQIECAAAECBAgQIECAAAECBAgQIECAAAECBAgQIECAAAECBAgQGKLAf4YYtJgJECDwRoFWSXRv3JfNywUuLy8XNVZlYJGM9YMQeHl5yQOxl4Y66JTdpaPLp/j79+9zmyWJ9+LiYu5bVvZWYHJWv76+JsKc3lkoOclXGM67d++y1fv37z9+/Li/v79CDzYpF1hU62duDwcHB3PXD2Ll8fFxYZwxSRWkQQ+2cKSaESBAgAABAgQIECBAgAABAgQIECBAgAABAgQIECBAgAABAgQIECBAgAABAgQIECBAgAABAjsloMrATh1ugyVA4H8CeWh2qyQ6at0I5LgsykBO6vXe3l43YdgLgU0IlFQ2+fDhw7jP88PDw6SLz01ET4URVQY2ceKtq8/Mz4+Pj7l0/vy/f1meexzXtbuGfnIK3d3d5VxqaOOtlQUeHh7Ktx1BVZQMoWRyjkkqodzc3JTjaEmAAAECBAgQIECAAAECBAgQIECAAAECBAgQIECAAAECBAgQIECAAAECBAgQIECAAAECBAgQ6L+AKgP9P0YiJEBgzQKFGWVr3qvulgkkhW9RkzwCfdFb1hMYhEDJtDOClN2lxyKf5aurq9lmSVm/v78vf7T4bA/WrF0glQVy3ubfpL7A2vtfrcOcKp8/f/7z589qm9uqWSCHu7lB/d0RTFnlVQZS20KVgfrRt0yAAAECBAgQIECAAAECBAgQIECAAAECBAgQIECAAAECBAgQIECAAAECBAgQIECAAAECBAiMQODfIxiDIRAgQKCVQKskulY9a/wWgTzMfNHmco8XyVg/FIGSaWcEKbtLD8fJycmiNg0zwKJNrN+EQIoLJJv68PDw/fv3OV6p//L8/LyJHb2lz4eHh7dsbttFAiUzVbXtCKas8iGkvMXT01M1dgsECBAgQIAAAQIECBAgQIAAAQIECBAgQIAAAQIECBAgQIAAAQIECBAgQIAAAQIECBAgQIAAgREIqDIwgoNoCAQItBPIA2nbbaD15gWSMpoUvrn7KU8CnLu5lQS2LvDy8rLo9K7Htgun+sHBwbt37+qjrpaTyh6o6qWF7gXu7+8nxQXOzs5aZZt3H2rJB6r7qEawx1YVJfJxHvqQWw3B3ePQD7f4CRAgQIAAAQIECBAgQIAAAQIECBAgQIAAAQIECBAgQIAAAQIECBAgQIAAAQIECBAgQIAAgSkBVQamQLwkQGDkAg3Z7CMfeb+Hd3V1tSjA09PTRW9ZT2AQAiUJ28m939vbG8Rw3hjkycnJoh5ub28XvWX95gR+/fr17du3nH45NCXn6uYiKe/548eP5Y21LBTIDVJhyzQbTVWUDx8+FI56KJ+OwuFoRoAAAQIECBAgQIAAAQIECBAgQIAAAQIECBAgQIAAAQIECBAgQIAAAQIECBAgQIAAAQIECBBQZcA5QIDAbgnIYu3h8U6Oa0Py3vHxcQ9jFhKBcoGG07vqZDQpu9WIFi0cHR0teuv79++L3rJ+EwIvLy9fvnx5//79169ff//+vYldbKLPlJ7Z39/fRM873mfJTFURjWbKKq8y8Pz8nNuVSsACAQIECBAgQIAAAQIECBAgQIAAAQIECBAgQIAAAQIECBAgQIAAAQIECBAgQIAAAQIECBAgQGDoAv8Z+gDET4AAgXKBpIfJYi3n6qzl3d3don2NJo9x0QCt3wWBktzd3TnVDw8PFx30nz9/Pj09HRwcLGpg/boEcjVMZYH1lt159+5dChasK8LZftL/p0+fUqWi4RSa3cqacoGSmarqbTRTVnmVgYz98fHR6VedAxYIECBAgAABAgQIECBAgAABAgQIECBAgAABAgQIECBAgAABAgQIECBAgAABAgQIECBAgACBoQuoMjD0Iyh+AgRaCFxeXrZorWlXAg2lH0aTx9iVpf30TiCPiy95SvxOnepJFF/0qU/e+83NTe+O4rgCinBKDJSclrPj/vjxY1L9k5hd/dvb25ttZs0QBZ6fn8vDHk01kJzJ5aMOkSoD5VxaEiBAgAABAgQIECBAgAABAgQIECBAgAABAgQIECBAgAABAgQIECBAgAABAgQIECBAgAABAj0XUGWg5wdIeAQIrE0gj26+urpaW3c6WpNAjkvD85OTjbym/eiGwHYEGk7vKqA8pH1/f796OfqFlFRYVGXg7u5OlYHNnQAPDw9nZ2c/f/5stYscr8m/0SSWtxr+jjTOuVE+0pwP5Y173rJVlYHM5xcXFz0fkfAIECBAgAABAgQIECBAgAABAgQIECBAgAABAgQIECBAgAABAgQIECBAgAABAgQIECBAgAABAoUC/y5spxkBAgSGLpBHNw99CKOMP0nFi8a1a6nXixysH7RASZWBMaXslhysk5OTRc1+//7dKtt5UT/WzwokO/rz58+FJQYy/Z6env748ePPnz85ItlWiYFZ0jGtKZmpqvGOacrKqV6Na+nC4+Pj0jYaECBAgAABAgQIECBAgAABAgQIECBAgAABAgQIECBAgAABAgQIECBAgAABAgQIECBAgAABAgSGIvCfoQQqTgIECLxF4OXl5fb29i092HZDAg3HpSEVeUPB6JbA2gVKcnfHlLJbAri3t5fnhy9Kd//+/fvh4WFJP9oUCuQKWF5fIGdj6gscHx8Xdq7ZOARKZqpqpLs2ZVUDTxmUatkCAQIECBAgQIAAAQIECBAgQIAAAQIECBAgQIAAAQIECBAgQIAAAQIECBAgQIAAAQIECBAgQGDoAv8e+gDET4AAgRIB+eolSt23+fXr1/Pz86L97mwe4yIQ6wcnkOzukqzUHTzVG4Z8d3c3uAPd54Bvbm7++uuvRTUd6pGfn5//888/Dw8PSgzUWXZkueFaPCtwcHAwu3Kga96/f98q8szqrdprTIAAAQIECBAgQIAAAQIECBAgQIAAAQIECBAgQIAAAQIECBAgQIAAAQIECBAgQIAAAQIECBDorYAqA709NAIjQGBtAhcXF63S59a2Yx0tE2hOJ27IQ17WsfcJ9EKg5PHg796929/f70W4HQbR8OlOXYanp6cOYxnzrr58+XJ2drZ0hKkv8Pr6+u3btx08FZfi7EKDlJYoH2bDh7e8k/60zAzcKpiSgh2tOtSYAAECBAgQIECAAAECBAgQIECAAAECBAgQIECAAAECBAgQIECAAAECBAgQIECAAAECBAgQILAtAVUGtiVvvwQIdCSQ3Lmrq6uOdmY3LQUacrA/fPiwt7fXsj/NCfRLoOEMrwIdWcpuNa7mheZRl7g19+/dCBweHt7e3jZTnJ6eTuoLmG+bocb9bqtPXPOHd3BQKWvSKmZVBlpxaUyAAAECBAgQIECAAAECBAgQIECAAAECBAgQIECAAAECBAgQIECAAAECBAgQIECAAAECBAj0WUCVgT4fHbERIPBWgZQY+Pz581t7sf3GBBoyGz9+/Lix3eqYQEcCDWd4FcHIUnarcTUvJKc9lUQWtSlxW7St9RH49evXwcFBM2P8Hx8fb25u1BdwzjSfKlM+I5uyUmVjaoDNL1UZaPbxLgECBAgQIECAAAECBAgQIECAAAECBAgQIECAAAECBAgQIECAAAECBAgQIECAAAECBAgQIDAgAVUGBnSwhEqAQDsBJQbaeXXe+unpqeEZwiPLY+xc1w63L/Dy8tJwhlfx7eyp3lBJpFXOcyVpYSKQEgOfPn16fn5uALm8vMz5mUoEDW28tTsCzWfLlIPTZgrESwIECBAgQIAAAQIECBAgQIAAAQIECBAgQIAAAQIECBAgQIAAAQIECBAgQIAAAQIECBAgQIDAQAX+M9C4hU2AAIFmgTyf+ezsrLmNd7cr0JxIvLOp19s9KPa+RoHmM3yyo3fv3u3v769xpwPqKp/x79+/Lwo4ZWIODw8XvWv9IoFJiYGGx61/+PDhx48fO3vWLXLb5fX5rJUPf3yX5pJaMHWftu3r21omMCuQSfvx8TGVPjJvZyEn2Ovra3Wa5Sbh/fv3+T9Td8rHpDpPFkzgs4zWECBAgAABAgQIECBAgAABAgQIECBAgAABAgQIECBAgAABAgQIECBAgAABAgQIECBAgMBqAqtXGcgP4ie/gM8P4icL+T/L1S/j8zIPSv3y5UvbyNJzEvPyI/v0Vu8w/Uz9zj4/ss9P7Yf4O/tKbwotI7q4uGgrtsb2k8Dq7JODe3R01HGy3+QR0JO9J57JQp3r9PT027dvq4298BzL4ci/5FMN8RxbTWYcW+X45vRoSF4dxzBHMIrmHOyd/dzlBM4VMDhJOavmwBzuyRVwMillXvI06f5/BJrP8En8SRosGcjksjW5O6putCZnRU6JdJL/c6Ue1qemeewZbMc3HiUHoudtcp5ENXdNi+LMSXJ/f7/oXet3U6BkpqpkxldloOHzUo26vpDrcv2lZQKrCaS6R76q5NPXfAbmip9/2UXuCauvNrkhPDk5yYcx//b29lYLoJuttviNPgPMrVH1L1ad3SPlWnx3dzepHFH9HWMCPvvnrP4fxG5OFXshQIAAAQIECBAgQIAAAQIECBAgQIAAAQIECBAgQIAAAQIECBAgQIAAAQIECBAgQGBbAnOqDORX0fVc7vyuvfptdD3dce0RJ+spv8bOT+0nv6Sf2///fmW/+Hf2x8fHc7fqcuWs3hTmxHBRSMn+WvTWG9fXf+I/G1IO8QR20V5SzWHRW23X1yOpn1qTGJp96vtqDrjeslrOrq+urprTOf53hv3/z7Fqw+QDJG0viet9OMeqqCzMCuQDeHt7+/Xr19m3rOmhQENm4xrnnB4OfG5ImaBy9iaFLJPh3AaT2SnvTtySN3V+fr5CKZ+5nVu5CYGGM7zaXbLLquXZhUmiWk6M5KrNvps1OSvy1uTdTH25WuVSlX+dpdLNjapwZXOljHwWVq4lVBjA+JrldFo0gWSwKf613VJW4wMfx4hKZqpqpM1TVtVsQAv56jGgaIU6dIEUF5jc7L1lILn0p5P8Syf560Eu+t0X5en/N/rgVDdIE+3cI2UGy78N3Tzn4GY6bbiTTxiTm/lJbFXZiNzSJ6ocyu6P40TG/wQIECBAgAABAgQIECBAgAABAgQIECBAgAABAgQIECBAgAABAgQIECBAgAABAgQI7LLAdJWBPA0vP33uUuTp6Sk/kU99gZX3W/+d/f/l1p02562tcXRJ/8uDBJPQVZ4bv8a9N3SV37gn2zAyvQos2Qh//fVXQ9ibeys1LHKatUqjqgcTyWw72TznWDJ7B5HAWR/CupZzzk8cJk9iTLfVwsrP0kyf1Yk6WVihmsPbk3YyrjWmdiRXRDJn81mXQ9bQoPkh5w0bDvGtm5ubTFCTRPHy+HPpOTs7y1SfbVf4yJTvSMvVBCYJeEu3zVwxt00mxuSEpzLO3HcXrczVKpvkX7q9vr7u/6Uq9UQWnfkN2fKLhr/j63MJW4QZmdxpmyh2/AxZNPyG02Z2k86+ZM3uekNr2k41mWY3FIluxy2Qm71cndueb0tNkqmef/k6lhvCbr56DPob/YQrVpO/Gq3rNil/akifKx/cbJib+fzr8jguPbU0IECAAAECBAgQIECAAAECBAgQIECAAAECBAgQIECAAAECBAgQIECAAAECBAgQIEBgRwSmqwx0Oez8Qj2/xs5Pvde408nvs5O0lty8NSYML4owGdGTjOtFDba1PvlCrVKGthVnB/tNJnMScVf+0f9shJNzLJkJOcdWzquf7XYoa3LOp7LGpqP98+dP8y5SnSQfvQSTI5tTfS3HN52spZ9J5MkSaR6Cd5vnqDzVcxeIknKW6+BbUhazbT6SefxpEpyWiuWym5P8/fv340sTXTr27hsU3h7MPRZJFEwu4ltizt5T1ic1cb59+/aWfja9beqJNEwFuYJ3cC+36TF2038OdMMp9+PHD5LdHIjB7aW54s/UcBZVRZlqNqyXbe/93OAN6/j2IdqSm73c9+YvGLkm5v8s51YtXzMnhdj+9/3k/77vZJLPwtwR5W4w95P5cpp/X758mdtm0CvX+40+XP8ryHR19fbbpPUWj6iOY45mNzUjBn1WCJ4AAQIECBAgQIAAAQIECBAgQIAAAQIECBAgQIAAAQIECBAgQIAAAQIECBAgQIAAgbUIbKfKQH4xnyTt5voCSeGY/MI+C/md/eQJ54+Pj/nt9dKRJ2Pt8+fP+Y1+EsLn5u8t7UGDEQjkNMsP9HMOzI4lJ1USpfIvuRyTZOYqkSMnT1I48sjf5jMt3aZN/knbm+XtYE3kkxnSwY7sYnMCmc8bOs8E3vDuCN4qSTnLHJXyAZmj8i9PW82cluyyTFCTf3WEXE9zscv6RaVPkoGcxLP6tLazpVLqbhtdzuFY2n8O8VSbhjy6fCgml60s5L4oG/4v7/Dnz8yHi26oMk/mrWSYr+tpvVPRvv1lzu2GTnJFdpFt8KneymmTG57q5dRCJls3w1MmXlYCJTNV1Xh2yqreGu5C/cpYMorJ9FvSUhsCDdf0CU6+k+Z+LOWi5s7SuanLv/oVPOWiclnP99Bc/Wd5czKnuF4uB2P6irrRb/ST26RwzfWfFa6vybHIgZtbKSn3NrmBn/ydIcs5iNlwchufK3Jm3UW3bZP+cxwnBzGB1Y9+fe+WCRAgQIAAAQIECBAgQIAAAQIECBAgQIAAAQIECBAgQIAAAQIECBAgQIAAAQIECBAgsC6BLVQZyPOW82P6uRkd+Z19fqudDJZk0C36RXV+n51fZue39UuzYvKb7/y2O7/wTuPJb7vXpaaf/gvkWfc5kaZOs8kJllNibtbi/9I4/i+R4/j4OAnAOVHz+/65KRyT4afzFLNI4q4nDfb/fBBhDwWa5/DM3j2MeS0hNWQlTfrPTJXJJxfKzEj1PeZlkqDyL3NOOkmbepLS5JKX9fVNspyLZibD2SSoyWV0tv3U5l6uLNB8hk+6nUrZzfOHc1xm95hn7eZ8mL0vmpwPuWblKKdB/XyoOslV7K+//urto+yb64k01yKpxrjjC5MpZRFCDn3Ok0XvWk+gZKaqlKamrGr9oBcabvXnjivX6LnrrSRQF8h1Ofdpc6/pk2ZJPs/FPdf9+lZLl3MnkJvA/MsX1XwJnb27Sw+Tr6jj+BtIB9/oMwPkS8f19XWrYxH//Nlq6nhNigs01IyY3LZlRzk9cpc4uzgAACAASURBVPiaS+ZNbuwzRbuITzl7SYAAAQIECBAgQIAAAQIECBAgQIAAAQIECBAgQIAAAQIECBAgQIAAAQIECBAgQIDAegX+vd7ulvaWXLj88Hoq9ztbJWslz2rL762T3Z02s6l0Vc9Js0yDPBjwn3/+ya/nq/WLFpJ0lx9854fgixpYPz6BHO5kC0ydZknkmJxgc0sMzCLkNEvm3tJzLAkkeUj47ObWECDQIJAP49QndKrxVIL91LvDfZnEsKR8z80KmwxqMlOlWbNArpKZ6JI/XE93TKLU7PyWa+6i3aV9djRczD5HnstH8xk+Cb5K2U37ZJHNpiPmfHh9fc1VpuG+KF3lbMn5kPuoRSapidPPG6HmeiKt8p8XjX306+feV09GnbTJ2Tlh9CAG2Epg0QVibifjS3bN3cjckTasfP/+fcO73iIQgfylIn9/mL2mVziZnHPdb5XWXm07WcgX1WTgp5/6fWC9zeRvIImkvnJYy11+oz87Oyv/Rp8DlytvHTNHIfdgOabppGSezG1bWubPWTlP6v1MLedOMrdJOdBT670kQIAAAQIECBAgQIAAAQIECBAgQIAAAQIECBAgQIAAAQIECBAgQIAAAQIECBAgQIDAGgWmqwzkB9PJeZv8ywNm87vnRb9cbxtEsjjyk+vZB+1mX3lWbX4Bn9/Kt+pzkmOZbZsfhJs+8/vsjOstv+NvFZjGiwSSllOdWus9u+p7TKGKqd/9p1LAJEuz3qxwOekNeUB0c+MUGhh0Ckfz6LxLYBMCzY8oXzqrbyKkTfc5SSNveGxpLrhJNyrPcUrAyR+OZP0ynazseuGAzGDNedrN727aZMT9F8JOUtGSP5Yssqlc31wuJ1eu5noTdcPcRyXhsL6mvpwrYw8vVRld/QSuB5zl3L+tkAM81cm4X+aeZ+rMqca7wlOyq20t7IhAqzlhlJfm5ruRuadBw5Q1t72VuyaQG7lU9llUaWhycV/X3yXSTypGpc+5yIkhkbS6sZzbz9TKEX+jL6nHlHutqfoRl5eXuVdp+7esqObPWZmCmgsNpFmOr3uhqZPQSwIECBAgQIAAAQIECBAgQIAAAQIECBAgQIAAAQIECBAgQIAAAQIECBAgQIAAAQIE1igwXWUg2UpJOJn8S9pbsiLzm+Y/f/4k9THPZ1uabr0osvST309P5UFlTX5XnX2VPPBtUc/ZNnEmk2pRg2p9fg6exuv9iXZ+Gh6c6l8SAgOVQeX50vm5+aJf/FchbW4hWaZzo0r+YVLul/6WfUOBJZmwOrXqZ1fcJmJvDywncB5FWMWfRKAcjiQMlGdpVttWC+lzaWDJ3lzvqVXtvW8LSSzJPLCJczvISWBLzyWdJ2GmOsNLFkoYM66SrgrblKSplEQ11jbNOdjNjzcfokmmvtk08vpAcvrlQtn8vPp6+2p5kqFUT3pMIYNMsJMGS6/aU9flqlsLbxRoPsMnnU/muhysnBv1dMQczdxx5ZxZ4cqVhMOGg55sw5xmbxza2jdvvsLmIr72PY6mw9x41O956uPK2bX2zNJ6/5bHIVAyU1UjLbk9qxoPZWGFi2DuhIcyOnF2L5BU85SfW7Tf/MlitYv7og6zfvL9uuGPIYlnhQT4pXvMQHIDk3/V34vG8Y2++TYp5b3qRTMzK2bU9fJeDW5z38rhy59B5r5Vrcwt4lQJxeotCwQIECBAgAABAgQIECBAgAABAgQIECBAgAABAgQIECBAgAABAgQIECBAgAABAgQIEHi7wHSVgUU9Jo8xP09PunUybJOmvqjZ3PX5rfZUBl2aTTIq31JfoL6vZFIlJa++Zu5yMkmSzNb82/G5GxauzM/EA5VB5Qfo+bl5fnyf35035PsVdvvGZvWokn+Y5OcI5Ofs/XkkaSKciCWwkuO4CCTg9XS7/O4/T3dcyzm2NKrd+fV/DtakFknO7bZTwdSBy4cxn47YpqtMLDn6yVTJQcy/qZZejk+gOa+vOet4cBq5QjU81TbDSVWafKxWHleuO1NPVZ0kI2W2r+euz+2/Xp5gbgMrVxMoyd3NRSrT3VRNjZz8yat/S0JgTqeGw5pTcbURbW6r5s9781yxuagG0fOiO8xJoYpBDEGQ2xUomamqCEdZZSDfFKoBFi40TLCFPWg2VoF866ynoE8NM195Nlf8pfmPIYkqsW26It4IvtHnkDXk8+ferD5nrqtmRG7jc+c2dbZMvcx+N3fyTO3LSwIECBAgQIAAAQIECBAgQIAAAQIECBAgQIAAAQIECBAgQIAAAQIECBAgQIAAAQIEdk2gtMpA3SWJi+V5Jskcni0xkB/ZvyWjsh5MtZyffS99EFwaJ+Uy8SSZudpwowuTlOw3JmNvIsJk9QehP4UGqjHmOC5N6a8a1xdyptWTJ2Oe7M3419usvJzEjEW5fFWf+fX/TqXHx7bVVFBBJTsrWRn//PNPDlnmgRzxdR2mahcW+i/QnNfXw6lpZdLUdml4qm26vb6+fstDUCeB5XNUv9CENx+ueirUovibE7wXbWV9s0Amt6X1HdJDDlP9spU1ublKiYHkmzX33/xuZtSGdLXs9O3nW3MAbd9tPgkD0rbDHWmfW45F6ay5j3Jh3ZHT4I3DbFXFI98d3ri7Hm6+wgzTPGX1cIxC6kYg3xYbPlCZlnOrttFI0n9uKRftIrHlHmPThQaqvSeYgX6jD9Tcv1Mlyb9+zQ31GtP+c2O2dGLJt4nODl91HC0QIECAAAECBAgQIECAAAECBAgQIECAAAECBAgQIECAAAECBAgQIECAAAECBAgQILALAqtUGYhLkoRLdJLMNlViIAnGb3xIb8N+k/3Sw0IDCbgh369hOB28tdqv/zcdWNIS2uYY5zf39cdBJ9s2CfDrjbPknD87O1vvTvvfW0M2y2zwSZ/IKZeDlayMN6bRznZuzbAEcnVoCLj+cW5o1v+3Mpvd3t42xJlPUMoQNDQof2tqR0lGKpnhy2sGlUeiZUl9hyhNHbLUsllXcZyGJ/Fmv1dXV6mD0J/D1JxZ1zxX9GcU3UeyqHxJTqRRZoN3Lzz6PbaqjdX2znwoeivMMO5gh3JwO4szX22aSwzkZi83hB3Ek1vKhj87JH8+N9idZaoP9xt9bpOmDlZmy/o1d41379WOlhY0TMt6DNWGFggQIECAAAECBAgQIECAAAECBAgQIECAAAECBAgQIECAAAECBAgQIECAAAECBAgQIPBGgRWrDBTmL+Un2vXH+U5KDORX+G8MumHzBFaY9pwf2XeWZZd0lPpTphvi7/itBNbPrKGS39nXrfKb++pMy4jWXmIg+yqxSqpSq5St+hAGulyYajWpL5BPXDc5NgPF3J2wl86943gKd65H9aeezh7f1C5ZV4mBdB60ejGUTInVrDi762qNKgMVxRoXCqsM1PeYq97cZ+fW25Qv52RovutoLkNQvqO1tGyuKtLwaOi17H2gneRmY65M7rQbUkwHOlhhb0hg7im0aF+jvFgk3brkQlk3aa6KUm9peXcEcklt+DTl+r7Gm72lqhcXFw03APmu2uVnebjf6Ot/TMhE8fnz50p+vXfvVbclVlPVqaptLRAgQIAAAQIECBAgQIAAAQIECBAgQIAAAQIECBAgQIAAAQIECBAgQIAAAQIECBAgQOAtAitWGcguV8iyeHx8LMxJfsuQ8jv+kl9pZxf5vXhnT/NrTqJ7y3jfuG2XmQblobbiSq5d9Zv7nJYrpHcWBlZyXlWRFPa5C82S8ai+wC4c6PIxNuRipZNkyZZ31duWKTHQPBclB+zbt2/rjX+FZ5y2mmzXG+2Ie2s+9LMDz8mwxhIDk/6b6wjkM/j09DQbyVbWLL2f7OxWbSvDX22niz7sueCOo0rLaiy2aiXQaqbq5/eFVuOdbZxvprMrm9f0szpbc8ze3ahA/vLQ8FHKBW7t1/elw8m30YZ76dwAdFb0rdVNZq++0d/d3VXO9b8AbOLufbKjXLtLptl6+YMqQgsECBAgQIAAAQIECBAgQIAAAQIECBAgQIAAAQIECBAgQIAAAQIECBAgQIAAAQIECBB4i0B3VQZ+/PjRQYmBiUV+zb80aS0tu3yaX2+TUkqg3nKGrbZtq6jOzs6qvSQlYHP5dSWZEs2PLq/iHM1C80Ppkyzxzz//5KGaoxmvgaxFIHNvQz/v379veHcQbyV9qyHlLEPIFWETaUKZ/eqpUEutMtNubsJcuvexNsis2Orh2MlY28TJsPSuoz9PvF96EjbPGGM9kRrGlRNmbq2WHPQun5jdEKG3BiHQfJ2aGkJK50ytGcHLVgKT8bb6hjICIkNoFki5qOYCc/Vk9eau1vhurqrN+83X1W6+nbX6vPTzG31qH1Tf7lO7oflwv/EgllQZ2GgAb4zf5gQIECBAgAABAgQIECBAgAABAgQIECBAgAABAgQIECBAgAABAgQIECBAgAABAgQIDFRg9SoDrQacZLaOs1NS1KAkwqRpdZOR1epH9iWRr6tNPwNbmnNYDT85ElX+4fn5+cHBQfXW2hcKO+/PA6LXLjDbYUOC1vX1dRIzOqstMhubNb0VaH56cD8npXLMTEpVPtKirZqzvxZtVbI+KeslzSZtStKZynvTciLQMCvOEm2o3kR2tHTuzVn669ev2ZC2sqbhqcuJp3nG2ErA293poiTD/lSO2K6PvZcItLpZXVq1pGSPPWwzt1pHc5wlFceae/DuaATyIfr69WvDcDb9zbRh1/nDS/MN4dXVVb6mNfSwlrcG/Y1+4nNyclJRbLSaYfZSMtO2usmsIrdAgAABAgQIECBAgAABAgQIECBAgAABAgQIECBAgAABAgQIECBAgAABAgQIECBAgACBBoHVqww0p4TVd5k8xm4el1ffafLr8sv++ppFy0nW6uBH9iN4OvciwC2uT4ZkciQmAeSEzPMkNx2MX/9PCc/NrkmWeJJCu6nfMRWPl4MQqCqDzI22/OIyd/PtrswsVE1KiyJJAY6lGeCLtl26Pnll5YDNGWhL96XBXIHyBLAcqfLGc/fVvHLpBWtRsnpzt5t4t7m2SPOMsYl4+tzny8vL3NMmhh3X8+qzktiWCsw9ixZtNdaSNK0QJjjNk9UiQOtHKVDPP587wLnfkua23MTKpXVnEn9Pig319hv9zc3N79+/J0cn98ybvsgW9t+qRswmTi19EiBAgAABAgQIECBAgAABAgQIECBAgAABAgQIECBAgAABAgQIECBAgAABAgQIECAwMoHVqwyUQ2zuoc3NMSTbszDZsoMf2Zc/yq95UGt/d9DlD+rpE91kS5YkF62Qs7T2w9pNh6keUqVeVHtMDkZyIA8ODqo1FghMCTTnDJd8yqY67MnLFKxZmlGWXM1NF+AoTwf1TOZNnDnll4C03Oi9wdLjW7+GboKivM/mW5HmGaN8L+Nouehupz9HcxzOox9F+UwVivLLyoDccrO6QrTub1dAG+UmuZdrvjadnp5u9BK/VDUFrZqLSeVLXIJc2k8HDerXr0XXuPWGUfJdI5Nk/a6+HuR6g6n3VvLHq9Tyq29imQABAgQIECBAgAABAgQIECBAgAABAgQIECBAgAABAgQIECBAgAABAgQIECBAgAABAm8U2HiVgTy0eYu/sC/8OXh+ZF//EfkbTW2+FoGlP7J/fX2tnhmeVIHj4+O17Le5k5KchOack+b+B/Tu/f195V+FnU9c1lcvLRCYKzBbnKLerDnfuN6yV8t5EOvSp9om4FwTNx320tzySQB50P0Wr86bRthW/0lbbT69q8BSgGnr2aoJdbU822oU61povrbuyFW1EHNuBmZumbq5CyoMUrP+C7SqMlD4hO3+j7oeYSuByYZjqraQx6HnOe0pyZeSYfk/y6mU1JMn29cPUz+XYzV3Kq5He35+Xn+5leWlf9/4/v17xrLR2Ib7jf75+bm6o0s5hlRt2CjUpPPm26FJGzdFHRwIuyBAgAABAgQIECBAgAABAgQIECBAgAABAgQIECBAgAABAgQIECBAgAABAgQIECCwUwL/2fRoN/3Q5ub4s/ckQpf8FDupAvn5+NZT/pqH4926QPIiqpedJXKU/PQ/5Q+qwMa6kGSks7OzqdH9+PFjlHloU8P08o0CS3PYSj5lb4xhE5sn+bBKRlrUf2aqDpKUUj5gUQD19WPKlqyPa7vLhWmrud/oICd8aWpfrBJwB+fk0oPSHOrST9bS/kfTIOmgczWWppKORsBA1iKQDPPyfgqvKeUd9qRl4XRdj3YE183cwOcLVMPYcw+WK9TR0VEfLg11/F4tL51yw9gHwPxlI5E0/yUkX+i2W2+ot9/o66dcZ39qKCm11nxA62FbJkCAAAECBAgQIECAAAECBAgQIECAAAECBAgQIECAAAECBAgQIECAAAECBAgQIECAQInAv0saDbpN+Y/Ck1Mx6JHucvCdFbMo+en/3AzAMR2dPPV0qsRAEkQfHx+VGBjTUd7cWJaW4WjON95cYG/pOR+KPPK0uYeMK48Lbm6zlncLyzSMIFtyLVzr7aQhdbPaUc6E5HlWLze3UHLBWnrebi68es/NJ62Eusqqno1ZrcxCUoLrLy0TaBYomamqHsZ6sVhh9hs0Re5A9vb2cgPffPQz3yaF/q+//sp3q6VloaqTZKcWcgVfevL0568KSyPJEe/m7rTkJOnVN/oq4HzwO6sZ0Xw7NAnJTVF1aCwQIECAAAECBAgQIECAAAECBAgQIECAAAECBAgQIECAAAECBAgQIECAAAECBAgQILAWgfFXGciv1QtzVpMwcH9/vxZWnXQpsDR9Yo3BFJ5LI07LyfO3r66u6qR5yG2yHfK0zPpKywQWCSzNjSlJsFnU+VbW56HQUx+KuWFcXl7OXb/2lUuFJ3tUFmTt8umwOXtzssfOrlklF6ySgDcBNdVnSUGEqU128+Xc45WrcGcJkLvJPr5Rzz2RFg1z0Kn1iwaVG/XCa2XVQ2bUgd7r5i4lU0RqB7Sqg3Z7e5v7sWxbCViYCERyKUV/Kr+URJIR9eGra2d3Rzl8JTdI1VHuW2CtPsjVKCwQIECAAAECBAgQIECAAAECBAgQIECAAAECBAgQIECAAAECBAgQIECAAAECBAgQIEBgkcD4qwxk5OU/De8sC3TR8bB+BYGS9IkVun3LJkuf1v6Wzre1bfJPkl419SDl5J4lASkPR91WVPY7OIGleX2Dyzc+OTlZehSSztTZA1pL0keTlrw0Zg3aCry8vJSkfpWcMG13Pbd9STD5PPYht3Bpvl9s545xp1Yuyovu7IzaKe1xD7bkMlEJjLIkzd3dXTXAwoWBVlu4ubn59OnT7K1XKghcX18/Pj7++fMnX1uykJdTY8xFJNsqNFA/Q+K59NqaK1p/Kr8kkqVX2AwwRSXqw9zKcg+/0U8cUmJvKyCLdjrKvzMsGqz1BAgQIECAAAECBAgQIECAAAECBAgQIECAAAECBAgQIECAAAECBAgQIECAAAECBAh0IKDKwP+D/Pz8vLlUipKf+P8/0XhRJtBl+lNh/vPS/JOykfWoVTI8k2iUD0g9pvPz84eHh/oaywSWCiz9dAyraMW3b99mk/dmEUqefDu71Wprpj6nczuZyiSc28bKtgIlibu5E+jsadiFeWhJLm070rW3X3ptLfmUrT2qvnW4KC+6t5mZfQMUz0Sg1TedsZakmaqZVXJuDPG6mVuUs7Oz2dHlBj439il+NLke5b4rC3mZu/pcEaa+sWbgfShGMzuKray5urpaut++nSol8fSh0mIPv9HnWJfoLT0l1ttg6Tep9e5ObwQIECBAgAABAgQIECBAgAABAgQIECBAgAABAgQIECBAgAABAgQIECBAgAABAgQIjF5gJ6oM5CF+eWBj4bHsMhe0MCTNGgR6+NP/RFuY29kwrl69lYS02eeg5pGnSV7qVZyCGYTAmD4dSdIrvGScnp52dnRKct37OXN2RrShHfVNvjAPrbDZhtAm3U4ltc7uqw9BzkbV8Zq5J1jo+vPQ7I5B7G41gbkn0qKuxnqxaIUwwTk5OVmk1M/1Nzc3c29RUmJg0Q18Cg3khn9qvs3LPjzovg/I9/f3JSVv+vapKYknRzknzBaRS4LcSngdB7a06NJWEOyUAAECBAgQIECAAAECBAgQIECAAAECBAgQIECAAAECBAgQIECAAAECBAgQIECAAIFxC+xElYEcwvIMz6SdeGDjgE76jn/6PyCZdYWajJrZjKMfP34kE2ldu9DPTglMZa9NjX1psvFU++2+nPuI4NmQ8qTxPCh4dv0m1hQ+pLrLB8ZuYpj97LMkbbXLPNXCih6FzbZrPoggN030/Pw8uwt3QbMm1jQLlMxUVQ+jPMEeHh6qARYuxKGz63hhSM3NMsa5tygfP36cW2IgX35Tr2RRNYFF65tjGN+7l5eXJYPK96aSZp21KYzn6uqqs5Bmd9Tbqaa3gc0aWkOAAAECBAgQIECAAAECBAgQIECAAAECBAgQIECAAAECBAgQIECAAAECBAgQIECAAIHVBHalykCSPMuBpFKUW229ZbJlth7DbADNedSz7Xu7JplIUzmxSQJ/fHyUotzbQ9b/wEaTLZwUvsJczfIyN28/fCUh9XPafPvYt9vDy8tLyczfZbpaySOXg1bYbKO8Ht5bwjv3SHV5RpUEqU3/BUouE9UoRnm/9/3792qAhQtdXscLQ2polpIBU3fvVeNFefKZSebOMJMNG96qeh79Qq7yc0u9zA78w4cPsyu3uObg4KBk7znKGWNJy0206e2taaHeJkz0SYAAAQIECBAgQIAAAQIECBAgQIAAAQIECBAgQIAAAQIECBAgQIAAAQIECBAgQIAAgW4EdqXKQB7PWP6I7Lu7u2707eXtAoWPZ3z7jnawhy9fvnz9+rU+8KTNpMSAdIu6ieW2As2Z2ANKNp76dCxyyKWnyyzNkuvXouTDRUOwvkSgJHE3J0OXT8MuzAtt/kiWjP3tbZay9CHItw/zLT0sSv50F/QW1R3c9unpqXzUvc37LR/C3JYlF8qpDY+Pj6fW9Pll7k/mzpmLbkhubm6W5s8vmoL67LDe2AqLU3R8oS8cY6IqabnFSov9vJb1rWBEyUHUhgABAgQIECBAgAABAgQIECBAgAABAgQIECBAgAABAgQIECBAgAABAgQIECBAgAABAm0FdqXKQFzKH/eaRAupFG3PpG21X5qauK3Ahr7f5EVPpZok2SwlBlKwY+hDE/92BV5fX7cbwFr2fn9/vzQlb7Kjjh+AXBJV+dVwLVY70klJlYEu5fMs67lZprOHYxAfyUEEOWu7xjWLPtpyINeIvAtdlcxUlUOXU1a1000v5Cte4dxYRdLxdbza72oLGeDUDXzVz6IDuqh9tWEWBlQEqh72GpcLi1P0c04ujKqwksIaVauu+vmNvtCtGoUFAgQIECBAgAABAgQIECBAgAABAgQIECBAgAABAgQIECBAgAABAgQIECBAgAABAgQIDFFAlYH5R61VEs78LqzdvICf/m/COLmpKSUw9RFIiYE8/7afGSCbQNDn5gTaZvdtLpK39JwHBRdufnJyUtjy7c0eHh5KOjk4OChppk0rgak5c+62izI85zZ+48qfP38W9jCIj+QggiwEX63Z3APaz4dmrzZAW3UjUDJTVZF0OWVVO930wgp51MOqMnB1dbXIcO7j4nPbv6iISdWPqSa1G5YqTbj6WY6h8CtzLjT5ulcd984WCsPrLJ5qR70NrIrQAgECBAgQIECAAAECBAgQIECAAAECBAgQIECAAAECBAgQIECAAAECBAgQIECAAAECBN4uoMrAfMNWSTjzu7B28wJJetn8TnZrD8ktSULFVDZj1vhE7NZ5sL3RDuJDnWT+qc/IIrB8drpM6S/5nI4ya3SRf2frCx+O3SV+4Skaop586JrDeH197exo9nNHcw+oBMh+Hqw+R1VymajiPzw8rJZHs3B7e9tqLB1fx1vFNrdxwwDnXoNKZtcu6yXNHdTWV5Z/cPo5LZfXPnh8fOxeu/kGoPt4qj32NrAUB6mCtECAAAECBAgQIECAAAECBAgQIECAAAECBAgQIECAAAECBAgQIECAAAECBAgQIECAAIE3CvznjdsPaPM8nr082vJcgvI+tVy7QHnKxNp3PcoOkzv9+fPn2aHlIa57e3uz660hsJsCDQ8KngKZm9E31WaNL0uuXB2HtMbR9bmrEvnkqrW6D3njeMsTBV1J30jdzeaLMoFz4e4mgK3vJSdqxx+irQ957QG0ekr5x48f1x7A1juMwNyCHQ2B5R644d2+vfXt27eGkOaWPSq5MJ2fnzd0uwtvlVzlJw79zEsvjyoj/fLlS8fHtLf3Ib0NrOMDZHcECBAgQIAAAQIECBAgQIAAAQIECBAgQIAAAQIECBAgQIAAAQIECBAgQIAAAQIECIxbYIeqDORA5umChbklv3//zqOJS/Iuxn1+GN3uCNzc3Jydnc0d7+XlpUIDc2WsXEFgUa7spKv+5/Pk0lCebHZ0dLQC0cqbPD8/L91WlYGlRCs0KDklPn36tELPK29SEtKk8/Lkw5WDseHbBXJfOttJPvJzawPNthzTmkxi19fXbtFXOKbl00I6H+XF4vb2tq3bsKoM3N3dLRpgQ9mIvNVw/5BvAT5uDT5T4P28jy2PqtUsMTX28b10gzS+Y2pEBAgQIECAAAECBAgQIECAAAECBAgQIECAAAECBAgQIECAAAECBAgQIECAAAECBAjMCvx7dtWI1zTkV8yOujydYHZba7oR6O1P/5vzqLvBabWXi4uLRSUG0k+SG4eVZNVq7BoTaCVwdXVV3v7w8LC88RtbFj7SfO6jjN+4a5uXZOV1nLJbfg9Tnny4xQM9N8d+i/F0v+vB3Vdsjigftx2srbAWz5KZqtpRx1NWtd+NLrStMnB+fr63t7fRkNbY+a9fvxpm/oZKNw21CSKQ7whrDHKIXQW2sExh2l6i1wAAIABJREFURtfPL6eptFgoP6m0WNh4Xc36ibau0emHAAECBAgQIECAAAECBAgQIECAAAECBAgQIECAAAECBAgQIECAAAECBAgQIECAAAECPRfYrSoD5b+wz2ErTyfo+TEWHoFmgePj46WJ09+/f7+/v2/ux7sE3i7Q/0Sj8hzFjlM0S9JHOw7p7efDIHp4eXkpyYHvEj8hldP15EM3iGIH5aprb1lyjq19p73tMLfohXVVejuErQRWcpmoAuuySk61040u3NzctO3/69evbTfZYvvm49tQa29/f//x8XGqQV7++PHj27dvWxxRT3YdnPJI+nkta3Wh9zeQ8sOtJQECBAgQIECAAAECBAgQIECAAAECBAgQIECAAAECBAgQIECAAAECBAgQIECAAAECBEYg8J8RjKF8CK2qDLTKKCiPQUsC/RHIwzmT+Nrw4NN6qKenp2k8oGe61oO3TGAtAq1qbRwdHa1lp4WdNKcXTjrpMtG9MOwRNCuRzzAPDg46G2xhSJN4Wt0adTYEOyLQLKDsQrPP7LtPT0+zKxetmUo4X9RsWOvLiwRNxpX73mHd9N7d3TUckeYbgFyhcobke8Hk+++nT5+GNfaGgb/9rVZZ963y+d8e2yZ6aDXeTQSgTwIECBAgQIAAAQIECBAgQIAAAQIECBAgQIAAAQIECBAgQIAAAQIECBAgQIAAAQIECBDoUmC3qgy0erqgX9h3eSLaV/cCedj158+fy8/zZPSdnJx4enD3R8oe+yPQKkcxn5cuIy8pF9KcZNhltGPaV0lKf8fyJSdDdQiSTVotb3Hh9fV1i3vv/65HkLm6XmTVMdp6lsxUVZ8dT1nVfje3kJveVhNjIrm8vNxcPJvoufkQ7+/vL91pKgscHh4ubbZrDcq/K41Dpu0nZRyjNgoCBAgQIECAAAECBAgQIECAAAECBAgQIECAAAECBAgQIECAAAECBAgQIECAAAECBAjsrMC/d2rkrVKSdi2jYKfOBINNsYBklrY9yZO/9O3bN3oENifQ58dT5xm/zSl8dZZcbrp8DnBJ+Y9kKedhxfUgLa9FoOSs6PjB4CUhVWPv8kStdmqBwFsEkgNvNmsL2GpaGF+VgVZFgmJ7eno6rLkxZRQa7qA6vga1PTl73r7t16UeDkelxR4eFCERIECAAAECBAgQIECAAAECBAgQIECAAAECBAgQIECAAAECBAgQIECAAAECBAgQIECgJwK7VWXAk2B7ctoJY7sC9/f3nz9/nkpGKkxA+vr169PT03bjt3cCWxG4u7sr3+/R0VF547e3LEkfHV/W6Nvd3t5Dak9MzaVz++wYvzwlslX1pblD62al+7dWOaLdHJTu95LTIB+lPGG+pK5K9+H1fI8ll4lqCON7oH3bKgPn5+eVxiAWmp8/n8pigxhFP4Msucr3M/LVonp9fV1tQ1sRIECAAAECBAgQIECAAAECBAgQIECAAAECBAgQIECAAAECBAgQIECAAAECBAgQIECAwBAF/jPEoLuJedcyCrpRtZetC1xcXFxdXU2FcX19/eXLlzwZuDlJabLVyclJnpg61YOXBAoFkivbMLv2ObWpVYpmPiaFIGtpVhJbx4nuaxlX/zspkc8oukzZbZWAXVhfpoMD0TAtdLD3/u9ibp2FfKhbHe7+D1OEGxJoVR+qP9PCujRubm5azTCpZLG/v7+uvXfTz+PjY8OOxndMGwa79rf6fGu69sGmw1Yflk0EoE8CBAgQIECAAAECBAgQIECAAAECBAgQIECAAAECBAgQIECAAAECBAgQIECAAAECBAgQ6FLg313ubOv78iTYrR8CAWxX4Pj4eLbEwI8fP1JiIIEVPqo9T8metN/uWOydQMcChfnkk6hSs6Oz8H79+lVSH0SVgU0ckebEzskeO07vLDkZKgpnRUXR84W5d7C5HPc8bOH1RKDV9Wt808LsrW/Dcfnw4UMKcjU06OdbzTP/p0+f+hn2IKKSdT+IwyRIAgQIECBAgAABAgQIECBAgAABAgQIECBAgAABAgQIECBAgAABAgQIECBAgAABAgQIEFhNYLeqDKxmZCsCIxBIhkzSnr9//14fS56NnBTZ6iHbeXBrYaGB29tbz0+uS1oevcDLy0t5mtnR0VGXICWJ7vmwD+7JzF0arryvktzdjlN2S0KqxttxbNV+2y7MzbFv28mg2yfzeTZ+VQZmTayZKzDKaWHuSGdX3t/ft/qkXF9fz3bS/zXNdwJzJ5D+D6onEb6+vvYkkm7C2LXxdqNqLwQIECBAgAABAgQIECBAgAABAgQIECBAgAABAgQIECBAgAABAgQIECBAgAABAgQIEOitgCoDvT00AiOwToGvX79OPeY0j9dO2tXUE9ePj48LE6RPTk7yBPV1hqiv3RBIunvDQMsz+Rs62cRbrVI0O35o8FT1kLnDH0oy+dzg+7xyal6dG2rH+M25pvUI1Z6oa/R8eVGSsAtxzw9cT8JrdQmrik/1JPg3hpEb4PIeMl0PcfiZBxpunzLV7+3tlSNoOSWgzM0UiJcECBAgQIAAAQIECBAgQIAAAQIECBAgQIAAAQIECBAgQIAAAQIECBAgQIAAAQIECBAgMCaB3aoy4NF8Yzp3jeUtAkmjenp6mpt0lIe+LspmrO8x6UwpNFBfY5lAicBAk7VapWh2nFVeElvHhQ9KzoQRtMksWjKKLvETUkOu6VS0HZ+oU3uvv1yaKt9cnaTe1ViXUxho7tDKi0rM3dzKXRAonKkmFIvOtIFC5Z42FbXKg7++vi5v3J+WzfNAl9eg/piIZGWBgd6orzxeGxIgQIAAAQIECBAgQIAAAQIECBAgQIAAAQIECBAgQIAAAQIECBAgQIAAAQIECBAgQGDHBXarykB56l1OCyltO/7ZGPHwT09PHx4eGgZ4d3fX8G71VnKbb25uqpcWCJQINE+tva0FU/LI+mr4BwcH1fKmF5KeXZJC2Z988k2DdNl/SX2HFG2ZW89lQ3EWzt6TvQ+oUoykx/39/bnnTKupaW4PVo5eoGSmqhBGdrH4+vVrNbSlC+fn54s+aEu33W6D5nlgZJUjuqduvnHtPp4V9tjq7noE412ByCYECBAgQIAAAQIECBAgQIAAAQIECBAgQIAAAQIECBAgQIAAAQIECBAgQIAAAQIECBDYWYHdqjLQ6jBLaWvFpfFQBPKY1qWlAZIjfXl5WTKis7Ozl5eXkpbaEJgIDHRqLcnknwyw43S+wvTRLgsf7M6p3vz46IlDxym7379/L/c/Pj4ub7zRlksTICU9xj8VK2aPQuEMMLuhNbsj0Ook6XjK2uhRyO1uq2v3t2/fNhrP5jpvvhh9+vRpc7vehZ5b3bi2qmm4C3rGSIAAAQIECBAgQIAAAQIECBAgQIAAAQIECBAgQIAAAQIECBAgQIAAAQIECBAgQIAAAQI9F9itKgPlqSY5bHOzuXp+OIVHoFngx48fX758aW4zeffi4qIwWfrz588lHWpDYCLQnC3cz+ysX79+lR++jtP5StJHx5Q1Wn4gOmjZ/PjoSQCFE+laos2JWn6fc3R0tJaddtNJqyTPbkLqfi9zP8glM0D3odpjrwRanSSHh4e9Cv4twXz9+rV887u7u/LGfWvZfDHq8jLUN5m1xNN847qWXWy6k1Z31/4GsunDoX8CBAgQIECAAAECBAgQIECAAAECBAgQIECAAAECBAgQIECAAAECBAgQIECAAAECBAj0SkCVgYWHwy/sF9J4Y4ACyZDJk05bJY8lLa0kryZJrSlJMEASIW9HYIjZws1PCZ5y7DidryR9dG5y8lTYXq4gUJLS3yV+qyzZk5OTFYa8oU2WJkCWXIw2FFt/ul10Lj09PfUnSJH0TaDV6dHx9WujVrk1XTqxVAFcX1/v7+9XL4e1sLS+zHCH1pMD0ap61Ovra0/CrofRKip/A6nTWSZAgAABAgQIECBAgAABAgQIECBAgAABAgQIECBAgAABAgQIECBAgAABAgQIECBAgMDoBVQZWHiIx5Rps3CQ3tgNgeRnJhv24OCg1XD39vZub29LNrm6unp4eChpuSNt/lX79+XLlx0ZdeEwl2YLv7y8FHbVWbOSZPIqmEWZwFWDNS4szS2c7KvLkNY4up53FfylEeZs7zK98/v370tDqhocHx9Xy1tfWJoAKekxx2jRB7lVdYmtH2sBdCxQUommCmnROVY1GMpCbiRya1oY7dHR0aBv1ZoLIfk+W3gaNDRrdQFqdcfYsNP1vlVecSP7bVVVYb1x6o0AAQIECBAgQIAAAQIECBAgQIAAAQIECBAgQIAAAQIECBAgQIAAAQIECBAgQIAAAQIEuhdQZWCheauMgoW9eINADwTy9PiUDFghkKShnp6elmyYx2KX5NyWdKXNuAWWTq2tUqG6sWoVUpdZ5YXpo20rjHSjOvS9lGQSdpyqV3g+RL5wYu/sGC3FzFWss2B6u6Ncx+fOn62qS/R2dALbkED5tJAARlNlIDelhZ6pBVNYUauww+6bPT8/N+y048tQQyTDfatVpYZWd4ydmSwt5VOPZO6Fpt7AMgECBAgQIECAAAECBAgQIECAAAECBAgQIECAAAECBAgQIECAAAECBAgQIECAAAECBAiMSUCVgYVHU1bGQhpv7JLAzc1NSbZJkmr6lra6S0dpSGNdejq1SoXqZuTlIXWcolmSPtpxSN0ckT7speSsaJWa+MZBPTw8lPdwfn5e3riDlkvTMlcrlNNB5B3vIg9dn91jajQ8PT3NrreGQARKLhMV1Di+++TGtTnxvhrvxGfo08vj42N9RFPLXV6GpnY9mpetqkeV3Bt0L7P0IlsPSWmquoZlAgQIECBAgAABAgQIECBAgAABAgQIECBAgAABAgQIECBAgAABAgQIECBAgAABAgQIjF5AlYH5hzh5sEPPOZk/sJm1/cyFmAnTim0K3N3dlew+j1NOZldJS212WWDpM8mXPtW8e73y7KyO0/lK0kdVGdjQCVNyVnSZslv+QPucEq1yJjcEWO+2+VO/tDRJvatxLy96QvvQH8Y+7qO2xdG1Kj+R69cIvvu8vLycnZ0Vml9fX48gobq5pEKXl6FC9iE2K7+7K7k36F6g/Pt++Ui7H4U9EiBAgAABAgQIECBAgAABAgQIECBAgAABAgQIECBAgAABAgQIECBAgAABAgQIECBAgMAmBHaoykCrTJu5T4vdxAHYep/9zIXYOosA6gJJwbq8vKyvWbSczK7kdy1613oCEViaxNjDSak8O6vLlP5fv34152ZPzrcuQ3KGTwl0mR5fUnJiEt75+flUnFt/2fwRe/fu3dYj7EkAuRzPPakKiwH1ZBTC6EygfFpISOO4WCyqxDFrfnp6+uXLl9n1g1vTfCcwd8YY3Bi3HnD5edV8OdvWQJpPknpU45gH6iOyTIAAAQIECBAgQIAAAQIECBAgQIAAAQIECBAgQIAAAQIECBAgQIAAAQIECBAgQIAAAQLNAv9pfntM7+5gpk3J4etnLkRJ5Np0KXBxcZFPUMmHKHk4rSp6dDkK++qJQHLeGvKdGt7aVvzlhQ+6TOcr+TxGbIUHNWeTPBs5qd15QPrx8fG22Hu+35Kr5wr4q406s27hByen6OHh4Wp72dxWzcF3+bHa3BjX1XNSo79+/TrVW+aob9++5Uo9td7LHRcovExMlEaQXZyPQC5eJQc9g725uSlpua02KdqVw5e5sfkOZOmVaHa6mDuiXPE/ffrkij8XJyvLPx2FZ+CiHW1offNFtr7T8pHWt7JMgAABAgQIECBAgAABAgQIECBAgAABAgQIECBAgAABAgQIECBAgAABAgQIECBAgAABAsMVUGVg/rHrYQ7e/EDfvLY5d+XN3etgPAJ5VHJSPZeeMMmuSZZX0h3HM3IjWbdA85PJl6bMrTuc5f01B1zffn9/v/5yo8sl6aMfP35sG0MSLyc5cvmwX15eyjlsC1i1Lz9tqk1WXkg9iMJtr6+vC1t22az5yqLKQP1YzK0ykAb5tKoyUIeyHIGSy0QFlSTzanmICw8PD1dXVyWRZ0pJ45KW22qTEgM5HM0TY2Fs5VeHdHh+fu4Gfi5sq5pBv3792tvbm9vPVlYmnvJzaXf+BrKVY2GnBAgQIECAAAECBAgQIECAAAECBAgQIECAAAECBAgQIECAAAECBAgQIECAAAECBAgQ6KHAv3sY04ZCKs+0OTo62lAMPey2hwm9PVQSUgSSMJNCAyUUyfLKg7VLWmqzmwLNqYzlqVB90+s4F7rkorbCM2m/f/9ewb5//75atjAlsBSny/OhMI80VSf6mUDY/JjlLiWnjnIPX+ZaPPdznZmz589m7yHmuENqdSeWyaFXedFtD03S8k9OTkq2Sv2Xx8fHkpZbbJPr+1buhZqn4i2C9GHXqfBSGEbfTrDyw7pTfwMpPJqaESBAgAABAgQIECBAgAABAgQIECBAgAABAgQIECBAgAABAgQIECBAgAABAgQIECBAYPQCu1JloNUjK8uzCEZwfpQnHoxgsIbwRoGkpxZ+OubmQL5x7zYfjUBzznAPJ6Wl+eSTQ5Mszc6OUZ5MWwK1wiexXrxghc07E9j6jpKq2hxD4WnT3EnJu/f39yXN0qawGEFhb501a54xOgujPzu6vLycG8zXr1/nrrdyNwXqk/lSgUHP9rkgfv78uTAtPyyDrqew9FC+pUFzEai39DyCbQu/AWWkJbdnXYKUTwXlY+wyfvsiQIAAAQIECBAgQIAAAQIECBAgQIAAAQIECBAgQIAAAQIECBAgQIAAAQIECBAgQIAAgY0K7EqVgfrDmZtBkze4oSf9dpZw2DzAqXefn5+n1nhJoEEgj0ouSfhMrtfx8XFDP97aZYHmbPzX19e+4SzNJ58EXPLRWNfQ7u7uSrpqezmbevb1oPNOS3ze0mbpNb2z86GwdkCO5sHBwVuGvKFtkyHc3LPE1ymfHMe5n81ceS8uLqYae7mzAuWpxSGae0YNhS7BF+Z15yHz/ZwGp6hPTk7yVPnCe4+pbVd7mX0lw9wE0qCXM6fwst7qo9ewx3W9ldO+pKvN/Q2kZO/aECBAgAABAgQIECBAgAABAgQIECBAgAABAgQIECBAgAABAgQIECBAgAABAgQIECBAgMC2BHalykBhQmYOw+aeBNtlrkjh+VT4NOzC3jTbEYEfP36UjDSlPcqfsF3SoTajEWhO00qi7NKs444pmgOuglmadl61fPtCSQ5bczWHuTFMXSsHkY05dyAdrFx6TV/aYC1Bvry8lJwM2df19fVa9rj2TpamB3vw+Kz55eXl7Mqsubq6yikx9y0rd02gMLV4wjLcWh4pplNSMS0T8lBKDOSIZNLLLXTuhf40/vvnn38azuoMuXHr/+fN7Ct1xBp681YEUoihxKHwolzS1VraFMZTOLq1hKQTAgQIECBAgAABAgQIECBAgAABAgQIECBAgAABAgQIECBAgAABAgQIECBAgAABAgQIEOiPwE5UGXh4eEjaagl68jE29xTHLhNQSwabNq0SkAr71Gz0Avv7+4XZqnkWa9/SxTs4OlND7ibTuINxrXEXOYWae1uaddy8+drfLawy0OWxLskZWyFrtN7tCkUK1i7f5w6XnsbdBJ96LiU7SlJ6TwKejbb58+48nBXLmlQAWfTw+bOzs7mbWLlTAk9PT4XffcKSa9xAa3mkxED9svX/tXf3V1FzYd+wF9d6ChBLECsAShAqEEtAK0BLACtASxArEEoAKlBLUDrw/d1P3pU7Tz72ZIb5yMDBH67MTrKz95FkJ+Oa89xDpzhP52z29PLmlNMrLPAOMASovBLI/xKMedPLrTedbC/jh4LVZVp0/RAgQIAAAQIECBAgQIAAAQIECBAgQIAAAQIECBAgQIAAAQIECBAgQIAAAQIECBAgQIDAlAWeRZaBzOw68hys9Of1Y8ISRrZzWZuVo1OWdRT1PD2B9+/fv337dky/hsIgx+y7xG3G3H1//vxZ4hHrqiaYXqRu2wYXynH7U0uAMjJUb23nemTM2Lx3XxJkNB8K8+6+wcvpOR96aE77pkkC9VeXQal5oMWWy/d7eaxY7IhPY6+hU59oanOSP41T/JhejIm9r+vf0tF+fIqBDDJPL8VATl958JSipb7Cl7gw8v8KRiYAWmLDhqr69u3b0Kpm+dnZ2ZamGmn2wjIBAgQIECBAgAABAgQIECBAgAABAgQIECBAgAABAgQIECBAgAABAgQIECBAgAABAgQILCDw9LMMZC7BkZE2iUM+PT1dAHHkLmsLQB3Znmw2UmZ8hbZ8PgJfv34dE7qfoOWLi4uNs6zz7mtlKxijtHGf9TegHDlcntt8/a1N5FW5wVWT1nauc/eNQZg3cLT1RJh39zFNqrdJooSrq6vEQl9fX09nyt+6eSMXyjGc4ycSH3m47mYZXcccZeQF061/PSXl+31kjo/1NHVSR0nU9NBb64cPH7b3tpoU8vY2pjWelzuy0tG+fOjF1iYnTq7/MX3Mczmh+Ht7e4sdaOJ7NRMDdZtq8OyaPL5kaNRt1Twytr+11yo+jsx3MDJ7wipaqE4CBAgQIECAAAECBAgQIECAAAECBAgQIECAAAECBAgQIECAAAECBAgQIECAAAECBAgQ2KzA088y8Pnz55HEmRV2pZP4rS0AdWR/E6IzJj5nZG02e24CuVmGJlJuUSRwJRHFrcI1fxxz940J1h3T7FY960xwMKZ5E9mmHJ5dDpzbSBfKDV5zk8ZEryUtwrxPtFa1mSZ66f1K5PPJycnOzk6iH9+9e5dY6OPj49evXycEdBtnXy+H5rYSjiwdMw/xMWGBGagnPol3+X6f1K239JP4yApz1ww93XJnPbJyu2+1QHmW+1bXykNZa+ONf8wrZR5w5XGjamQ2e8IpBtLH8lk2eK7iWh359SfX5xRSveRmKefxqYhW/X8gqzgR6iRAgAABAgQIECBAgAABAgQIECBAgAABAgQIECBAgAABAgQIECBAgAABAgQIECBAgACBZQmsPMvAZqOL8/v+kVP4JhLj/fv3y2LtrWfMVNit+OTeepZVOFJmWYdTz9MTyC0zMjIt4cSb7f6Yu29ZIcGteJ4xh94szkaOXr5yWoYbaWHroOUGVxuvZwD/+PHjmAMtEF7YzDszpr8topkf0/IkFOidVjdnPBkHkmtgClF5MztSb1BWGnOa6qoWWBiTYiAtDPsCla9zl/L9bjru8rkYepeLajJ6lPe19qkK5MvX+PEnbynzpqTZoNvV1VXGhDG9e/v2bR4oeaxssLUrPXQSzZQdnnDfVwo7s/I8Vce82w8NzjPrX+IGY/LBpS/Tf09YoomqCBAgQIAAAQIECBAgQIAAAQIECBAgQIAAAQIECBAgQIAAAQIECBAgQIAAAQIECBAgQKAlsPIsA625kVuHX/XHMTF4VRvWEAkwtUi5NXR51edX/RsXuLy8HNOGhDuuOotHuRlj7r4x8+KWj1KtbU0tO/FZxMf0aBXblM9IOep4Fe2ZWWc5nrzafVmJKgqNub6+/vz5c2GDetWYBtcbZ6EVlZr4zObaxy8n4Hlmy3Pec2FsNjnRXD0tX8YrvR7GJFHKLPebfQcbg1nOK5EubFH885j+Ln2b3FlDd2syeogdXTr4VlTYeg8pt3neh0W5tpWuzfU8MmvV2dlZ8hGstDEbr7x8lseEwW+8C9vbgDHP1rzzJBPEBvuYo/fmdWo1aeRXudZePhIgQIAAAQIECBAgQIAAAQIECBAgQIAAAQIECBAgQIAAAQIECBAgQIAAAQIECBAgQIDAkxFYeZaBDf7CPpGKY35bn3OZWJQ1RAKPOcRKgxKbV21wJhjH22yh5a0QyESpY+bJTF+S1WKDEV8jo62WEg7UzFYw8rhbca6X28hEDid+uFBnOfa4sOOKVuVSLzc4x131oBqTkQGWaUw5AL6r1AqZG3+gblXdkouLi5GP48zMnJDXpdyJ3WYsvSSXceEeL88y/cjGjDlBNzc30w/Rbw6YXZMtin/uNn5tJXm8Do1OeQnP3be2ljjQRARy749vyVbcZfnakqfwzFQ1Va/zOHsOl3158Nzf3x9/DdhyXoF8qT89PZ2512Yz+o1JtpheHB0dzeyIDQgQIECAAAECBAgQIECAAAECBAgQIECAAAECBAgQIECAAAECBAgQIECAAAECBAgQIEDgCQusPMtA7Mb8Cn8VxCOPm+iatcWizAz5WHWQau08MjK83t4CgSGBTC1biLNt7pVbclOh4yOD6MoTwzb7UlhuVjLzli/U8+RXlU9KOXxuIzgznykrHcATeH98fDw+cH1MXpsmYzMWLtftEqPTc9ePCXWrG5M+jgmhr7ff7MLQNPJpVa6HFaVLyEvLzBsksxPPew1sRLI5YHYbMG+yjG4Nz6Ekd2shqjx335cvX56Dgz7WAoXrod6mXig/i+vNNriQES9DwZgnbF5HM6ScnJxssLVrO3QZxOC56hORcXXmS36G3xW9BszsXV69mu91vdvnfvF06JVRSIAAAQIECBAgQIAAAQIECBAgQIAAAQIECBAgQIAAAQIECBAgQIAAAQIECBAgQIAAgWclsI4sA5nB+Pr6es2sY2Lw0qTM/tqawHml7ZwZ8jE+gvQx7cyMoPW00hEYE1+0noY1O7X+IzaPbnkugZE30QaDh8tTjtednSswr96ruZConualO/OWb+773JbLOOXwuY1YzQyVnxn4/ZhmZ6AebzI0sflQA/KMbl63yw3yHzn7dLNtuRPX/9rQbMD45XLuiXII/fijNLcck7Xh7Ozs/fv3zb0mu1y+qse8n0y2a+tsWDJKJK/E0BE/fPiwtnRaQ21QvjaBvOQ3x/PycRNmvMScMuVjLbA2fcm1PfPhW9VcpbLaiuwqC1B0dyk/X2YGwHcrVDKvQL7+zHzdWu4L1fgWZtifufGPHz9mbvP4DcYPR48/lhoIECBORLLaAAAgAElEQVRAgAABAgQIECBAgAABAgQIECBAgAABAgQIECBAgAABAgQIECBAgAABAgQIECBAYAGBdWQZSLPyC/t1TuWXoJSRESkJZVxndM2YeLkEEC5wIufapRnwcH5+PjNAIpX/+fNnrkOsZ+P1xy1sqcOqm52YrjHXdq6KhGFvKva1MOV4fbk+PstAnb+jqnPMQeujP7eFcghcOXxuI1Z5WJRPaOKlV/Sky8zMc6UwePny5VxEreu2HDk/V83ZeGQWkla1Ix/irb3W/3Fvb68w+s111kY2/vj4uLxlrtItCikvEz2fgOHyOR2zNs/Wwp2bG+rjx49j6rHNtgvMNeQWhq/NOuTbUB58yUZUHiKqRuaLTOKln9us7GWZciKnzZ7cJ3P0vADMvN3yzWL9V2aOOPMbTVqe9k/kXEz2G/1kGzaRE6cZBAgQIECAAAECBAgQIECAAAECBAgQIECAAAECBAgQIECAAAECBAgQIECAAAECBAg8DYE1ZRnIT7Sbke0rtUuQ58iYmUSkrDmALQEzM/s+MypgZg3lDRJ8WE8dnClMR4Z817uUK7d2IwKrTiIwplOZOnvMZtnm69evG4mAHTMElUO2xnSwGW6U+2s6ATxjGr/mbY6OjgpHfPy5KFS+8KqZoe+rGMATG9zMApBwynKChnl7l4dm7sp6rzxAl5h8J5Gii8Vo5QJIwqC6VVNeKIx+S78e8hZRfhzn9F1dXU2Zq9W2QneWe523jvskPyaytPAC/Pnz5zFvoU9S5ll1qvm8mNnxwgUzc98VbZBHUr6bvH79emRHklclw0j5jWJFTd1gteWcdHlPWOJzfIPdnP6hc+E13/x7G/zhw4d1vs/kWDlib0vqwiQZ9DioNSa1sNg786S6oDEECBAgQIAAAQIECBAgQIAAAQIECBAgQIAAAQIECBAgQIAAAQIECBAgQIAAAQIECGydwMqzDCTOoUJJrN16QosTMDPm99mXl5cbiUgpT4Udq6UHJTYvygSlNKNkg9BcW1hec8RvOXimbmchOrHeZrkLI4845gpcYsNmHm7mBo9vzFx3Uy7C9U/smZQiY2JWH9OwXLfNO2Xmzf549m2voXBGRt5raxaYeRUtfQBPioHEBje7mUMUZiyvtqyfvM0dh5abKQayzczKh+rpLX/M4DMzcq/3iOsvzOiXlCK9x83JSsRs76oFClv5Jro15P3n+vq6Wz7ZkvKzfoLxz5OVrBuWC6DglrDt5L4ps9dVWdhGgZzcuZ6ehatl/d1P4zPKvXz5svVUGmpJnnR5TCSvyjOMqG++bXZ9Dg8Pu4VKViSQcP0E7Zcrz422noF3TLLFpEbKjVZu8LLWjuz1XKPWUto28ogjN1tKk6pKRh5xChkGl9hrVREgQIAAAQIECBAgQIAAAQIECBAgQIAAAQIECBAgQIAAAQIECBAgQIAAAQIECBAgsFmBlWcZaP7sfg2hxfmhfznuouJOdH3mydwIfROktwGJAVtiUGLrEM3p3BMCPT4yPD95Hxkn0DriYh/HnMTUnFatzqq35eMb1rv7KgojMCYgYQ2zaBYixrsdzzSbj4nn71Y4pqSZYmNo+1ZE99BmveWt+pcbrd17xG0vbI5I3b5MM166HP2YtUsclPKcal2Qt7e3yXRQdovkXLH9zadSgjaXO73tY+KgRk5k3b1y1l/SNGwdvXzBtDYufEwkbetiaG2cZ/o0b5lWO5sfy1k5Zl7nzaos1wK5DAqP47wwZJb4XE719haekkB5lGj1NOlRJhKfnwsyX0lyZY5vfyKl87Rd7gOr5TPlj3kZKDSvMAIU9rJqYYEE7RdeA1Jt3sqOj4+X+H7Y29TUnwQT5TfA3DjrSftYtXD8F+dV47TERjasfKO16lzKx5FHHNn+pTRJJQQIECBAgAABAgQIECBAgAABAgQIECBAgAABAgQIECBAgAABAgQIECBAgAABAgQIPHmBlWcZSJBkM9QhocWrC21KqMmYoMTMe7mpFAO5njKL7MwZzpcVlNi6fBPAU/8kPZFF856IVgR1q/Llfhw/hfX4LZfSwpGHW26kcbnl45tUrufxa8ckO2geJaPBmu/EDBHN4ajZmHo5vZj31qj2TRqO5viT2zw3e12thV6B8izK9XjVu++mChPkX84fsawBPJdrq6ofP37k6Ol44kLLdONj+5PsoxmQVu7aAuaZlXqBvapdcjOuM7vNwu3MjoWxpXUSFztKTlM55D4nbrGBa7H2LGuvcpaB6mpf1rGeVT3JK1R+2OVyykW75qjOZ3UKNtLZJJiYa8ApP0fW0IVcqHkP3NnZyQVZHg2ajclwl2fcOiOlm0efyHL5BSmh5hNp5/NpRhINJIlhob95pcm379W91aTmnPfyd7GkQljzjTPyW2rcxm9ZQB6/auThcqOt7pR1W5shsflO3t2gLplrqK/3skCAAAECBAgQIECAAAECBAgQIECAAAECBAgQIECAAAECBAgQIECAAAECBAgQIECAAIFegZVnGchREzeS6ZHrwyeSZOk/cE+gVELomyG+9eGaC2lGojQTWNUsXP/yzN+FJwZg6aFf6XUzgGfkb+ubOOFNBEWzZEXLiZKaeSrrQyf3wdp+/Z9QqJE//U/zlh6sW3e5uZC+j8z+kKsuoQvNfZe73IpVHll5WpU40pU2rNWSmXdfth9J2qq5FQNcntS0te+z/ViOIm4OWZMiytWeULGhJj1+AM/4H5nWMJhBO4+5+qCZjbZe7i6MHKlyoCT7aO6+2MXfrKG1XIBqbdn7sRxI2bvLpgqHnqoJ+XvkozPXW+s0tfqYSy7btAq34mPh/G48/nkrAAuNzIO1bJgRZoGEU4UjWrVZgQwCmSx9rjY0v53NteNjNs5zJylR8kaddDkJih7zVlYfLpf0z58/09PsWxc+z4XyhOflJCPPU2wNvc5Vnf9nKBwo72avX7/O99zCNoutSp0zUwwkCcIj30bmbdvT+EZffgGb16S8/fj/PchXpKX/f1q5bdYSIECAAAECBAgQIECAAAECBAgQIECAAAECBAgQIECAAAECBAgQIECAAAECBAgQIPCEBdaRZSChIK1g0cQx5of4y2Kt5u5rHaJbeSIuEpLRjNLsbrOekoCUZztMEML4X5nPbHPieVopGHL0cnDvUJ2fP3/O9OwJ71lRYH+qTfzDXFFSsUpYRZqUbg41+/HlCZOI4VyhUInfq6xW1LBUm16n7yPDiYOQjROQsPRzl5ak2oVjMBJlmoaFdz0TcefKL4dnBypRwfMOULlum+Gyb9++zdl//IX3HGqI1VA3y0F0Q3utp7wQSPbIATyjTUJ/m5dTetTNj5NbphxGOCZ5R+tBk2D1pYdupsJyO8vna8rXQKvlueWHnux5dC488GZsKYyuVe6kNccNtjq+8Mc8OwqzLhdGhoWP+Nx2zGDSusdbAhmskh8nj8Uxw0VrXx+nIJCBJe9OGQEy0hYGiqGm5k114aFpqM5ueQ6RSzEvisl3lnHy5cuXueryRj3+9TV1Jr9AnoOpx8tVJVzWo9S9DtdTknezJMIo51fK99x5v2WUG58RIHUWLom8KuRtarkHLTcpd33VqvJmzbVp/zS/0ee/mHJDrfpbaurPUVov/02f7nL+Py3XW0bF7iolBAgQIECAAAECBAgQIECAAAECBAgQIECAAAECBAgQIECAAAECBAgQIECAAAECBAgQmEtg59+/f3PtUG+cWJHWTMv1quZCXX9+A92KHs9P8DP372Lh7vUhErUyZu7lxBVny3qvKSzkt/7lqPXEhiWM/JFNDXuCeZqBB4kjbUUkjjyV3ZYkdjTBQgldqP6tNkiEQCrsbpyShBSmy3/+/KnW1q1KSUIN81eX9O4+szBXVP6q9mTjLNS7pIWtXterspD4uuY01HUzqobN9Yv/ZrX1cloSlhZUtTZxU4kQqLdsLuSKra1SXrUqJVmouJobz7WcllRWYcmO46HqoyR6pIoQS9TK433qarOQhlXXVd2w3OBLj3yO+cy8JN07pdnO5nLu02Z0XzzDIsSrSVRYbum1tkyw1mQluw+1ZuMzpAyNhM3NmssZITPstx6suZxyrfY+KDNwZWBp1tBcnvnUa8nn1ltRuGlCp/IYarZt/HJCzVcd2TW+MWO2HHqy5zxm3J5rKMvpiFthgM0pS9jtZG+QmVzlC2PK9/7Mrk1qg9adPtS2vI3kqdc71Aztonx1Arn98yzIu0QOUb+UVoer3gOrf5fSgIxO9cv8Uiqs3l2rl9XHV5jHYh5n2zvQPV6gW0P56Z+3aHlDumhrLhl6Gaibkfsu36TmfVGsd68WMrznW1JriGhtk7E9b6RzvX60auh+fLbf6Kuvz/m3MslJrHEK3+izTV54qvG82r4+ZdU3+vxb17PYQtWwejCvK8nYLvNdrWGBAAECBAgQIECAAAECBAgQIECAAAECBAgQIECAAAECBAgQIECAAAECBAgQIECAAIEhgfVlGUgLEvOQX2DXv6uu2pSfPieuaYHokUR4JrJ35s+y86vrTC88FMg95LKe8pnh/QkUSWDAAjhpf2/Aam/c6cxmzKVRCApN0NTr16/nqm1ZG+dn9wEZqm1kroqh3R9TXuBKQEjrZnnMgcbvm/CwmbEo5ejQ8ccas2WiMlYR95g6C+G7VcPGZProxhEl7neaA84Y7fVvUx4Wxud6WH/Lc8TyjZBHTy6PkQ3LKJTOtm75PL9y/Rfux8LYlX1jO3T0bstXdKNVDchTbObDurep5V707rLxwqFHavoyPilA4cxWHex9mm+873M1oDt41ruXH9n1ZhZGCnQTTg3tmLf0XFoeYUM+6ykvPxbX04aNHyUDZi7F8c/QjTd4nQ0opw4Z8+66ztY+22PlRSvnovVe19LIwy7vfvNe5/lKm/8f+Pz5c/nNarHKWy3s/bjBMar8ejDz3am3O0spLHyjT/1j0tstpRndShbIetatRAkBAgQIECBAgAABAgQIECBAgAABAgQIECBAgAABAgQIECBAgAABAgQIECBAgAABAk9b4L91di9hvfk1fCLnmwfNXJ2JPE9UXoKgmuVDy/lhfYIrUtXx8XH5t/WpIT/cz+/gJxsulfCDhNAM9TTliYKeC6eqKtkc4pnJ61pzYifkNT++LxzOKgLPR6BKelLub2YZTYB3BpzeFBUpT+x0tmlWIj6zqTFmOYYJJhza8ubmZmjVFMoz0iZufKglyYOTyLFCqH92zKWVYTmXWXc22gSnZd9CioHs/vHjx8Q19TYgz8ehuLXs9e7du+ZeuW5XkcujPkRBqd6md6GaE7t31WQL82TvPSk5I3mgz3wKZ2CproehDuYl6ufPnzPrGdp9OuWFuzsX/3Ta+QRaktfgXH7JIDCzLzkpebvOFZgLrPfBN7MGGzxeoPX2/vgKt6iGKrlAst7k8Tf0CNui7qyoqeUkWYV3qhW1R7W9AnlFzCha/qafHAR5V9zZ2ckonad/+Y0xa7NN9R1/ZqbFPEYL74G9DVZIgAABAgQIECBAgAABAgQIECBAgAABAgQIECBAgAABAgQIECBAgAABAgQIECBAgAABAs9T4P+suduJXEpwb4KXElHZPHQiaqqgmsTmHR4eJoguMRKJk8/2+YF+4gzzQ/nEVCT8KX/NHYeW89v6pBjI7kMbTKQ8FIn7SsBnYarDGidb5i8ymccvOFmofbJ7YnJClAnrulVl+7itNIh0Ip6aQWC8QDKbJNw6c4EWdqnifxLMk9ut+quHo+5eGb6eQOhvt1+rLslw3Xoi1EccOeDX269/IYFhGXszhuch1T16klDkLxdGNshzLeN2tqkuof95mN3c9MYKZsTOSD4yP05i2hNyVj1AWw3IodO22FaHznFzxO7kt2u4bpNLIi3Jw73Vwu7HNDUNbiVB6G428ZKclO57TtXm9C4vJ+lg2DOkVJdELp785aT3nse6s7kwFpj0uN59Ugt5tUuXh5q07RfAUL82WJ7XxTzyEqGax9nMZuTBlws1f7kfq2s1t/DMvWywLIGMlsuqalvqcaXNdabKV0gw56rNxisVyMtA9ZZbfr7/31fC//+/OHIG825QfdnPm1sG5Oq9sfsFv7flebvI6O1bfy+OQgIECBAgQIAAAQIECBAgQIAAAQIECBAgQIAAAQIECBAgQIAAAQIECBAgQIAAAQIECBDoCqw7y0DVgmr65UQ65Sf1rTbVEfWt8vEfM2dgfls//fwCdY8SSppwu5nRztm+GYFQ7z5zYVsSLszsiA0ILF0gwT8JocyI0R2LWsf6v1HAgzGx2Tg3WgI4W3v5OEagCoga2jKJaSYeK5XmVbMuJ6q/txdzPdfyCJs3V0Uhpj1ZDMoB28HP7r3NXm5hlH7+/Nn73K8P1O37yJi6uobpLOSZnqxAwe/G0qdT/5N8YuBq6e1Cog0zTKXO3rXbWJiUCkPNTvKFid/yQy2ffnkmh89lWb4Nm73IAJK/XHs5Kdkxsa/5V8aBJtEqlqO9imonVWfGtCqpXP7NRbVF39qmwJi7stCMMQl9CrtbtXSBjJl50cqLYtI8jXn0l89voXl5o0sqIkN0gcgqAgQIECBAgAABAgQIECBAgAABAgQIECBAgAABAgQIECBAgAABAgQIECBAgAABAgQIEOgK/NctWk9JfgGfWVUzGWN+EL+UIyZGJUFr//79S3zmNgarpNmZqDCxAUsMLopJojoT+byNIEu5KlRCYKZAwlkzFv348WPh2V8TLJfdpRiYST20QR4HBfxCNPJQhRspzwWQ8Taj7sJHT6KKPAXmTTFQHS7x53mezvv4yBNnPSkGqkbWz/30NE3NjZPy/Bu0tGThvi8Mvuodq/QT6VrV08UOl1vj8vKySkW0WA3T3KuQ2GVZr4XT7PjGW1XdhnlmzTVcJFlGgmOTnuD169c7Ozu5tk9OTjLsZNzLAzTRs/nLVbrx3j2NBiStQ+6Cx4wbE3FIF3KZVckp0qMq61muvYz2uVpy5eR5lwvJl5S5zlfutcL2MedZ8Nngqoy9GTBz8eeZXnjpXaCF1XtCas4bXY6yQA12IUCAAAECBAgQIECAAAECBAgQIECAAAECBAgQIECAAAECBAgQIECAAAECBAgQIECAAIHnLLCTsPzF+p+wkMzPPHPfMfUnXiLBSwk5m3fuvoRSJDoxf5ku+CnFVGTu7gTWLgBSnY6E9FTBPCMjDUaeylQe8JcvX1b/VjGi1ccs1+VP6UTMvLxt8MQEqlsvI1t3+vHenuZeeGITjPd2cw2FCTWMZO+BMryUY+p699pgYVqb6WozhmfK+jHNSAcTe5m/pQyeiTFLWPvMh2mem4lzG/mMGNOL5W6TMOa6wjFvEfXGk11IbGHec2ael7r9uSrmeo7XO27LQvMUt9qcbB2TvTJbTd32j7ksM/COHKmm0Nk8czNPe4avJDiYQnu0gcD6BfKUz9feoePm7kj6hqG1yqcjkHfFfNOv/hYYhDMY5lxXf56Y0zmtWkKAAAECBAgQIECAAAECBAgQIECAAAECBAgQIECAAAECBAgQIECAAAECBAgQIECAAIFtFJhEloEaLjNb5tf2mZA5Ib75y2/uMy9f9cv7KrI9/yb0LiFG+TcT9z2HX9Un7LkGqU0iVgck1DJV5NUCLMkyEPZuvoBKW/qA+vq08HwEquCf3HGJCs6/9UAUgdwXuddyoyW25+jo6PmYrLSnGfwz1AwdYkujjjN6t55o1fVTD7arCw+ro9dy9eavel7kuZm/HDTh61N+erYuhqeRZaC6ttO1pJ/IqFI91uvneM5L9SivBpaMMEtJOTF0Q228PEGwx8fHvc0IRa7e3lUKVySwdbkG4pBxTCj1iq4H1U5coJCVKS0/OzvLBhPvgua1BPLUq18Mqne21veO+r0xj8jqO8iU3+JavfORAAECBAgQIECAAAECBAgQIECAAAECBAgQIECAAAECBAgQIECAAAECBAgQIECAAAECBCYuMK0sAxPH0jwCBAgQWJFAUjYkJr+38vPzczNX98o8ycKE271+/brqWmLvE5n/JLv5nDv1/v37r1+/9gq42XtZ1lCYCdKDn0jXNRxrKYdIqo6Dg4OlVKUSAlskkNxw379/H2pwEtlkg6G1ygkQIECAAAECBAgQIECAAAECBAgQIECAAAECBAgQIECAAAECBAgQIECAAAECBAgQIECAAAECLYH/Wp99JECAAAEC6xd4+/bt0EETNTe0SjkBAlsnULijT09Pt647T6PBiUy+u7tL6H5OQbJ7TL9TmfF7+o3UQgJLFyinAtnf31/6EVVIgAABAgQIECBAgAABAgQIECBAgAABAgQIECBAgAABAgQIECBAgAABAgQIECBAgAABAgQIPGEBWQae8MnVNQIECGyNQKY3H2prYupMaD+E8/TKHx4e6k69evWqXrbwNASur6+bp7jZqaQa2d3dbZZYXrPAwcHBly9fMt7++PFj4ukGtiIVwppPn8M9B4Fyfo29vb3ngKCPBAgQIECAAAECBAgQIECAAAECBAgQIECAAAECBAgQIECAAAECBAgQIECAAAECBAgQIECAwLIEZBlYlqR6CBAgQOBRAmdnZ0P7FyY/H9pF+ZYKZDb1uuWyDNQUT2bh+/fvQ31JWPvQKuVrFjg6OqrSDfz8+fPy8jIJICYV1Z/GpIVrNnE4AhsXuLu7K7Rhf3+/sNYqAgQIECBAgAABAgQIECBAgAABAgQIECBAgAABAgQIECBAgAABAgQIECBAgAABAgQIECBAgEBXQJaBrokSAgQIENiAQCHG+OvXrxtokENuQqA5UbMsA5s4A6s95lDGkJxrceOrpV+o9kyN/v79+6urq79//ybjQE7f+fl5xuo3b95sKu9ADt3MRbJQt+xEYCsFylf+4eHhVvZKowkQIECAAAECBAgQIECAAAECBAgQIECAAAECBAgQIECAAAECBAgQIECAAAECBAgQIECAAIHNCfyfzR3akQkQIECAwP8KJJw1M2b3TnV+f3//69evbPC/W1t6ogI513XPZBmoKZ7GQoLVHx4eevtydnbWW65wOgIZgbuDcLIPpIV//vzJmc2/q2vty5cvk9eg24DVHVHNBKYm0Hw+dtu2v7/fLVRCgAABAgQIECBAgAABAgQIECBAgAABAgQIECBAgAABAgQIECBAgAABAgQIECBAgAABAgQIECgIyDJQwLGKAAECBNYq8OnTp94sA2nE169fLy4u1toaB9uEQHOuZjMzb+IMrPCYuYuHan///v3QKuVTFtjd3U3zqn+n3E5tI/AEBJrPx2535OXpmighQIAAAQIECBAgQIAAAQIECBAgQIAAAQIECBAgQIAAAQIECBAgQIAAAQIECBAgQIAAAQIEygL/lVdbS4AAAQIE1iZwcHAwNBlvIT55bc1zoFULZF705lz3uR5WfUT1r00gJ/fm5qb3cKenp73lCgkQIECgFri/v6+Xuwvy8nRNlBAgQIAAAQIECBAgQIAAAQIECBAgQIAAAQIECBAgQIAAAQIECBAgQIAAAQIECBAgQIAAAQJlAVkGyj7WEiBAgMBaBT59+tR7vASfX19f965S+GQEmlHoQ/kmnkxnn1tHColCzs7OnpuG/hIgQGAugV+/fhW2f/Hixe7ubmEDqwgQIECAAAECBAgQIECAAAECBAgQIECAAAECBAgQIECAAAECBAgQIECAAAECBAgQIECAAAECXQFZBromSggQIEBgYwInJycJlus9/OfPn3vLFT4ZgW/fvtV9MS1zTfE0FoayDJyenu7t7T2NPuoFAQIEViRwf39fqNkTs4BjFQECBAgQIECAAAECBAgQIECAAAECBAgQIECAAAECBAgQIECAAAECBAgQIECAAAECBAgQIDAkIMvAkIxyAgQIENiMwPn5ee+BM9F9eS7f3r0UbpFATnHd2rdv39bLFrZd4Orq6vfv3729ODs76y1XSIAAAQK1wO3tbb3cXdjf3+8WKiFAgAABAgQIECBAgAABAgQIECBAgAABAgQIECBAgAABAgQIECBAgAABAgQIECBAgAABAgQIlAVkGSj7WEuAAAEC6xZ4//79q1eveo/6+fPn3nKFT0Dg7u7u4eGh7sjR0VG9bGHbBYZSh5yenu7t7W1777SfAAECqxa4v78vHOLw8LCw1ioCBAgQIECAAAECBAgQIECAAAECBAgQIECAAAECBAgQIECAAAECBAgQIECAAAECBAgQIECAQK+ALAO9LAoJECBAYJMCQzHJX79+3WSzHHuVAt++faurf/PmTb1sYdsFkj9iKD526E7f9i5rPwECBJYrcHt7W6hwf3+/sNYqAgQIECBAgAABAgQIECBAgAABAgQIECBAgAABAgQIECBAgAABAgQIECBAgAABAgQIECBAgECvgCwDvSwKCRAgQGCTAicnJ0MhcxcXF5tsmWOvTKCZQiJT3K/sOCpet8BQKoGzs7Pd3d11t8bxCBAgsG0Cf//+fXh4KLR6b2+vsNYqAgQIECBAgAABAgQIECBAgAABAgQIECBAgAABAgQIECBAgAABAgQIECBAgAABAgQIECBAgECvgCwDvSwKCRAgQGDDAs2Y82ZThiKWm9tY3jqBq6urOoTyxYsXSTOxdV3Q4F6BX79+ff/+vXfVp0+fessVEiBAgEBT4Pb2tvmxtTyUlam1mY8ECBAgQIAAAQIECBAgQIAAAQIECBAgQIAAAQIECBAgQIAAAQIECBAgQIAAAQIECBAgQIAAgZaALAMtEB8JECBAYBICBwcHb9686TYlsehfvnzplivZaoFmUonT09Ot7ovGNwU+f/7c/Fgvn52d7e7u1h8tECBAgMCQwP39/dCqlB8eHhbWWkWAAAECBAgQIECAAAECBAgQIECAAAECBAgQIECAAAECBAgQIECAAAECBAgQIECAAAECBAgQGBKQZWBIRjkBAgQIbFjg8vKytwWmQO9l2YyLxnYAABJ5SURBVN7CTHd/c3NTt1+WgZpi2xdyZpv5I+ruvHjx4uLiov5ogQABAgQKAre3t4W1+/v7hbVWESBAgAABAgQIECBAgAABAgQIECBAgAABAgQIECBAgAABAgQIECBAgAABAgQIECBAgAABAgSGBGQZGJJRToAAAQIbFtjb2+sNOH94eBCivOFzs9TDN9NGvHnzJud9qdWrbGMCzTPbbERv6oHmBpYJECBAoBa4v7+vl7sLh4eH3UIlBAgQIECAAAECBAgQIECAAAECBAgQIECAAAECBAgQIECAAAECBAgQIECAAAECBAgQIECAAIGZAjv//v2buVHvBicnJ9+/f+9d1SxcuP5mJZYJECBA4HkK/P3799WrV0kr0Op+5kLPqlahj9socHd314yQ/PbtW14wtrEj2twSaJ3Zem0SSVxfX9cfLRAgQIBAWWBnZ6ewga/bBRyrCBAgQIAAAQIECBAgQIAAAQIECBAgQIAAAQIECBAgQIAAAQIECBAgQIAAAQIECBAgQIAAgYLAf4V1VhEgQIAAgc0K7O7u9k57nrwDFxcXm22boy9FoDnd/f7+vhQDS1GdQiXNM9tsz+XlZfOjZQIECBAoCCRjS2Ft8rYU1lpFgAABAgQIECBAgAABAgQIECBAgAABAgQIECBAgAABAgQIECBAgAABAgQIECBAgAABAgQIECgILJ5loDuzdOEwVhEgQIAAgcUEEnb+9u3b7r6JYf7792+3XMkWCWRO+5ubm7rB5+fn9bKFrRZondm6LznFe3t79UcLBAgQIFAWuL29LWwgy0ABxyoCBAgQIECAAAECBAgQIECAAAECBAgQIECAAAECBAgQIECAAAECBAgQIECAAAECBAgQIECgLLB4loE/f/6Uq7aWAAECBAgsReDr168vXrzoVnV6etotVLJFAh8+fKhbm1DJo6Oj+qOFrRZontm6I/v7+x8/fqw/WiBAgACBmQL39/eFbTKuFtZaRYAAAQIECBAgQIAAAQIECBAgQIAAAQIECBAgQIAAAQIECBAgQIAAAQIECBAgQIAAAQIECBAoCCyeZeDh4aFQb73q169f9bIFAgQIECCwgMDu7m4SDXR3/P79+93dXbdcyVYIJOD89+/fdVMvLy/rZQtbLXBxcdE8s3Vfeu/ieq0FAgQIEOgK3NzcdAvrEtl5agoLBAgQIECAAAECBAgQIECAAAECBAgQIECAAAECBAgQIECAAAECBAgQIECAAAECBAgQIECAwLwCC2YZ+Pv3b2/8WPfw5dkXu9srIUCAAAECXYGTk5PMdd8tf/fuXbdQyfQFkh7i8+fPdTtPT0/39vbqjxa2VyDppT59+tRt/9nZ2cHBQbdcCQECBAgUBApfuvf39ws7WkWAAAECBAgQIECAAAECBAgQIECAAAECBAgQIECAAAECBAgQIECAAAECBAgQIECAAAECBAgQKAssmGXg27dv5XrrteO3rHexQIAAAQIEugJ5oLx48aJVnui7TJzeKvRx4gLJVdTMGZHTen5+PvE2a95IgQ8fPnS3TCis+7TLooQAAQJlgWTkKWzQfJIWNrOKAAECBAgQIECAAAECBAgQIECAAAECBAgQIECAAAECBAgQIECAAAECBAgQIECAAAECBAgQINArsEiWgaFZansP8P379+vr695VCgkQIECAwHiB3d3d3sw1mTg9D6bx9dhy4wLv3r17eHiom5HTmpNbf7SwvQJXV1c3Nzet9ieLRO+d29rMRwIECBBoCdze3rZKmh9lGWhqWCZAgAABAgQIECBAgAABAgQIECBAgAABAgQIECBAgAABAgQIECBAgAABAgQIECBAgAABAgTmFZgvy0AmH85UtIeHh83gwJmHPD4+/vjxoxDQmVA2IECAAIGywNHR0dnZWXebRK13C5VMUyCvBM1A9JzQnNZpNlWr5hLIW+Lp6Wl3l6QY2Nvb65YrIUCAAIGyQPNx2d3S07NrooQAAQIECBAgQIAAAQIECBAgQIAAAQIECBAgQIAAAQIECBAgQIAAAQIECBAgQIAAAQIECBAYL7Dz79+/5tZJIvDnz5+qpE4lkJLfv3/nY/5tbjzvciazffV//16+fFnvm8JqOZNRm8q4ZrFAgAABAkMCBwcH9/f3rbXn5+cJX28V+jg1gS9fvnz48KFuVV4KJCGqNbZ9IfGu3YDYZJHIu+W2d037CRAgsBGBpGgZ+gL+9u3bq6urjbTKQQkQIECAAAECBAgQIECAAAECBAgQIECAAAECBAgQIECAAAECBAgQIECAAAECBAgQIECAAIGnIdDOMpA4/zq5wJp7+PPnT1Pdrtnc4QgQILCNApkyPdHp3afV7e1tEhBsY4+eSZsTD/nu3bu6s0kzlFPm0V+DbPVCK39E1Zf9/f27u7ut7pfGEyBAYIMCOzs7Q0f/9u3bycnJ0FrlBAgQIECAAAECBAgQIECAAAECBAgQIECAAAECBAgQIECAAAECBAgQIECAAAECBAgQIECAAIGZAv/N3MIGBAgQIEBgUgJJiJPgum6TmhHs3bVKNiuQaPPWCcq891IMbPakLOvov379+vDhQ6u2ZJHIKW4V+kiAAAECIwXKWVrevHkzsh6bESBAgAABAgQIECBAgAABAgQIECBAgAABAgQIECBAgAABAgQIECBAgAABAgQIECBAgAABAgR6BWQZ6GVRSIAAAQKTFjg6Ojo/P2818ffv3+b1bZlM5OPfv39b8ZA/fvw4ODiYSPM045ECx8fH3RqSYiAJQbrlSggQIEBgjMDt7e3QZvv7+wbYIRzlBAgQIECAAAECBAgQIECAAAECBAgQIECAAAECBAgQIECAAAECBAgQIECAAAECBAgQIECAwEgBWQZGQtmMAAECBKYl8PHjx9PT01abvn//fnFx0Sr0ceMCCTh/eHiom5EUA8kTUX+0sNUCSe2RBB+tLnz79k0WiZaJjwQIEJhLII/Ooe3fvXs3tEo5AQIECBAgQIAAAQIECBAgQIAAAQIECBAgQIAAAQIECBAgQIAAAQIECBAgQIAAAQIECBAgQGCkgCwDI6FsRoAAAQKTE/jy5cvbt29bzfr06dP19XWr0MfNCmTW5aoBL168yOTMUgxs9nQs8ehJ6pHUHq0Kz8/Pk3qgVegjAQIECMwlcH9/P7R99+VnaEvlBAgQIECAAAECBAgQIECAAAECBAgQIECAAAECBAgQIECAAAECBAgQIECAAAECBAgQIECAAIEhgZ1///4NrVNOgAABAgSmL5Ap01uReFUo+97e3vQb/3xaeHd3l/wC79+/fz5dfvI9TTqP4+PjVjdPT0+T/qNV6CMBAgQIzCuws7PTu0sS9+SR2rtKIQECBAgQIECAAAECBAgQIECAAAECBAgQIECAAAECBAgQIECAAAECBAgQIECAAAECBAgQIEBgvIAsA+OtbEmAAAECUxT4+/fv4eHh79+/m4179epVYtp3d3ebhZYJEFiWwK9fv3LfPTw8NCt88+ZNUg80SywTIECAQASurq6+ffuWMTPvJ0kTMDPnTvIIZIztpbu8vJy5e++OCgkQIECAAAECBAgQIECAAAECBAgQIECAAAECBAgQIECAAAECBAgQIECAAAECBAgQIECAAAECTQFZBpoalgkQIEBgKwV6Ew2Y7Hcrz6VGb4NA7rgEykoxsA3nShsJENiwQPILnJ6etgbMDKFJOnBwcDDUuIuLi0+fPvWu/ffvX2+5QgIECBAgQIAAAQIECBAgQIAAAQIECBAgQIAAAQIECBAgQIAAAQIECBAgQIAAAQIECBAgQIDAXAL/zbW1jQkQIECAwAQFdnd3b29vE7PXbNv9/f3R0VGzxDIBAo8XqJJ6tCJm37x5c319/fjK1UCAAIGnJJBkAe/evWsNmOng79+/M2xmOB3q7M3NTe+qJCzoLVdIgAABAgQIECBAgAABAgQIECBAgAABAgQIECBAgAABAgQIECBAgAABAgQIECBAgAABAgQIEJhXYMdciPOS2Z4AAQIEpilQBT8ncq/ZvLdv32Ya4WaJZQIEHiOQybeTwqNZgxQDTQ3LBAgQqASSe+X4+LigcXl5+f79+94NdnZ2est//vy5t7fXu0ohAQIECBAgQIAAAQIECBAgQIAAAQIECBAgQIAAAQIECBAgQIAAAQIECBAgQIAAAQIECBAgQGAugf/m2trGBAgQIEBgsgK7u7u3t7evXr1qtvD79+9DIXzNzSwTIDBG4OjoqJViIIk8Ekk7Zl/bECBA4FkJfPjwodzfm5ub3g2GBtWMt1IM9IopJECAAAECBAgQIECAAAECBAgQIECAAAECBAgQIECAAAECBAgQIECAAAECBAgQIECAAAECBBYQkGVgATS7ECBAgMBEBapEA/v7+832ff369ePHj80SywQILCBwcnLSiok9PT29urpaoCq7ECBA4GkLJFPA79+/F+tj3lt6d/z06VNvuUICBAgQIECAAAECBAgQIECAAAECBAgQIECAAAECBAgQIECAAAECBAgQIECAAAECBAgQIECAwAICsgwsgGYXAgQIEJiuQBIN3N3dJfi52cTPnz9/+fKlWWKZAIG5BN6/f//9+/fmLpeXl26rJohlAgQI1AKtnCx1eXPh8PCw+bFa/vv3b2uwrcrzYnNwcNDdXgkBAgQIECBAgAABAgQIECBAgAABAgQIECBAgAABAgQIECBAgAABAgQIECBAgAABAgQIECBAYDEBWQYWc7MXAQIECExaIMHP5+fnzSZ++PAh2QeaJZYJEBgpcHV11Zpb+8ePH8k7MHJ3mxEgQOC5Cfz+/Xtml1sZkartW4NtVfjixYvWW83Mym1AgAABAgQIECBAgAABAgQIECBAgAABAgQIECBAgAABAgQIECBAgAABAgQIECBAgAABAgQIECgLyDJQ9rGWAAECBLZV4OPHj7e3t69evao7MCbkr97YAgECtUBupXp5f3//z58/R0dHdYkFAgQIEGgJvHz5slXS+pgUA7u7u63CfOzNMpDC3o27uyshQIAAAQIECBAgQIAAAQIECBAgQIAAAQIECBAgQIAAAQIECBAgQIAAAQIECBAgQIAAAQIECIwUkGVgJJTNCBAgQGD7BA4ODn79+nV2dpZJgBMafXJysn190GICExBINGwSduTv8vLy7u5OsOsEzokmECAwaYEMmIX2Ze35+Xl3g4uLi25GpLzGeIHpWikhQIAAAQIECBAgQIAAAQIECBAgQIAAAQIECBAgQIAAAQIECBAgQIAAAQIECBAgQIAAAQIEHimw8+/fv0dWYXcCBAgQIECAAAECBAgQIECgEkhClsPDw16NN2/efPv2rZuupXeXbHx9fd1bj0ICBAgQIECAAAECBAgQIECAAAECBAgQIECAAAECBAgQIECAAAECBAgQIECAAAECBAgQIECAwGME/nvMzvYlQIAAAQIECBAgQIAAAQIEmgIHBwf7+/vNkiynJPkFkjWgm2Lg169fSSjQ3V6KgZaJjwQIECBAgAABAgQIECBAgAABAgQIECBAgAABAgQIECBAgAABAgQIECBAgAABAgQIECBAgMCyBGQZWJakeggQIECAAAECBAgQIECAwP8IJKFAC+Lh4eHPnz9///5tlX/58uX169dZ2yxPSoK7u7tmiWUCBAgQIECAAAECBAgQIECAAAECBAgQIECAAAECBAgQIECAAAECBAgQIECAAAECBAgQIECAwBIFdv79+7fE6lRFgAABAgQIECBAgAABAgQIXF9fHx8fdx1evXqVJAIvX778/fv37e1tK79Atj89PU3qge6OSggQIECAAAECBAgQIECAAAECBAgQIECAAAECBAgQIECAAAECBAgQIECAAAECBAgQIECAAAECyxKQZWBZkuohQIAAAQIECBAgQIAAAQL/K/Dr168kGkg2gf8tKi69ePHi69evJycnxa2sJECAAAECBAgQIECAAAECBAgQIECAAAECBAgQIECAAAECBAgQIECAAAECBAgQIECAAAECBAg8VuC/x1ZgfwIECBAgQIAAAQIECBAgQKAjsLe3l0QDl5eXr1696qz8fwqSX+Ds7Ozv379SDPw/Lj4QIECAAAECBAgQIECAAAECBAgQIECAAAECBAgQIECAAAECBAgQIECAAAECBAgQIECAAAECqxHY+ffv32pqVisBAgQIECBAgAABAgQIECDwPwJ3d3c3Nze3t7f39/d//vx5eHhIZoFkH8jfu3fvJBdwlRAgQIAAAQIECBAgQIAAAQIECBAgQIAAAQIECBAgQIAAAQIECBAgQIAAAQIECBAgQIAAAQLrFPj/ABczpMIsVAOcAAAAAElFTkSuQmCC"/>
  <p:tag name="POWERPOINTLATEX_PIXELSPEREMHEIGH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3"/>
  <p:tag name="POWERPOINTLATEX_REFCOUNTER#5C646973706C61797374796C657B5C6C696D5F7B28782C79295C72696768746172726F772028612C62297D6628782C79293D4C7D" val="3"/>
  <p:tag name="POWERPOINTLATEX_CACHECONTENT#5C646973706C61797374796C657B5C6C696D5F7B28782C79295C72696768746172726F772028612C62297D6628782C79293D6628612C62297D" val="iVBORw0KGgoAAAANSUhEUgAACA0AAAEoCAIAAAC2XA1fAAAgAElEQVR4Aey9MeLXtpb3HeZJM11gCYEVBMopL3QzFbAEYAVAOWVgBUA7XWAF5C6BZAWEdjqSHfB+n+v36tGV7eNjW5Il+/MvQD9blo4+kqWjcyT5xrdv377jDwIQgAAEIAABCEAAAhCAAAQgAAEIQAACEIAABCAAgUsS+LdLlppCQwACEIAABCAAAQhAYBeBFy9e3Lx58+7du7tS4WEIQCAfgT/++OP27dt6Md++fZsvVVKCAAQgAAEXAVQjFyYiQWCewOGaDH6C+crhDgQgAAEIQAACEIAABEYEfvvtN9kiX79+/ddff/3+++/v378fReECBCBwAIF37959+fJFL+azZ8/kw9Nk+wAhyBICEIDA9QigGl2vzilxEQKHazL4CYrUK4lCAAIQgAAEIAABCJySwKtXr+7duydbZCjdTz/9FMIEIACBAwn8+OOPIXf58O7cufPrr7+GKwQgAAEIQKAEAVSjElRJ85oEDtdk/s9///d/XxM9pYYABCAAAQhAAAIQgMAqAk+fPtVkOH7kzZs39+/fj68QhgAEjiIgH97//u//allrEOB//ud//v3f//0//uM/whUCEIAABCCQkQCqUUaYJAWBwzUZ/AQ0QghAAAIQgAAEIAABCCwQ+PPPP//rv/4rOWJITgJNjxee5DYEIFCRwH/+538mroK///3vuqLrFaUgKwhAAALnJ4BqdP46poRHEDhWk7nx7du3I0pNnhCAAAQgAAEIQAACEOiDgGbCyVlDkvv58+fJ3oI+CoOUELgAATnwdMJvXNC//e1vnEEUAyEMAQhAYA8BVKM99HgWAosEjtJk8BMsVg0RIAABCEAAAhCAAASuS2ByJvzkyZO3b99eFwolh0DzBB49evThw4dYTFwFMQ3CEIAABDYTQDXajI4HIeAncIgmg5/AX0HEhAAEIAABCEAAAhC4FoHJmfDDhw+TA4iuBYXSQqATAvp2iA4dioXFVRDTIAwBCEBgAwFUow3QeAQC2wjU12TwE2yrKZ6CAAQgAAEIQAAC1yWgz4TK+vbp06fff//969evf/31l1j88MMPP/7jT5Y4/d2+fbt3QJMzYRWN00t6r1nkvw6Bu3fvqpuKy8srHNMgDAEIZCFwEb1IrFCNsjQYEoGAn0BlTQY/gb9qiAkBCEAAAhCAAAQuTUCTQx35rb8vX74sgpDLQIfz6O/mzZuLkRuMMDkTVqH++OOPBqVFJAhAYJLA5IuMq2CSFRchAIG1BC6lFwnOZI+KarS22RAfAqsITL535TQZ/ASraofIEJgmoPd2WE0pu8kQ0L8Kv3z5Uq6/6We4CgEIQAACEOiHgEY6DWryEGwQ+eeff37x4sWGB499ZLx4RxsmtIXiBPskjgVL7hCoTEC+vTt37iSZyoXJJ0YSJvyEAAT8BC6oFwkOqpG/hRCzEQLSAbTveTDQDYH4X1nthl3ROlNU05xm1zbV1GTwEzTSdBGjUQJzDoC4Zxm6lckCfPz4UaeJTd7iIgQgAAEIQKAXArKmyUlgjHeLBdFaM42JHVnYx98NUxkZ1hcrmggQaJOAzgp78OBBIlunLsykFPyEAATqE7igXiTIqEb1Wxo5LhKQyU62fv3FK3f1U9MW/bv4eByhca2gmibzfQyFMAQgILN+6F+gAQEIQAACEIDA5LRwwCLr//Pnz7Xv9datW7qiAVTngGvFvdbjJE4Faer37t3TJw262Gan3Q8fPnxIql6TB3z/CRN+QqAXAnp59QrL3xkLrJ/qxNTFxRcJQwACELAJXFAvEhBUI7tVcLc+AdnNnz17ttYZUF/OXDlW02TYT5CrykjnJARu3LiRsSQsPMwIk6QgAAEIQKAyAa3QkQ8g+QToIINO4JHR7enTp3Mi6YN+ssHJMZBE+Pz5c+O7CrRIULOORGxtRn7//n1ykZ8QgEBfBCate6jrfVUi0kLgQALX1IsEHNXowFZH1pME9DIOq5Qm7267qKVO7a9nqqDJ4CfY1n546rQEzuEn0OFlw04r2XG0Tqpxi8xpGxMFgwAEINAzAQ0lOqZjcpGO/5h+2dYfP34cY/jpp5/kQoivNBWe3NKrkVQ0mpITYSAAgQ0EZFbQ65zsdlKHpo6u2SOJNxSTRyAAgRIErqkXiSSqUYnmRJo7CYynGDsT1OPfvn3bn0jpFCpoMv9WugykDwEIVCOgLkP7ATXP0bfaZNyRaUb/Kiw/watXr6qJQUYQgAAEIHACAvudBPIH6CQi7UiIaWh3glalxVfaCWsYTbwag2y//PJLO0IiCQQgsJmAlOTxJie5DZJuanP6PAgBCJyYwAX1ItUmqtGJm3TXRdMUI6/8WsmUN8FCqVXQZPATFKo7koVAbQLy82uF1OvXr5NFUpJDi6R0+IM6lJaXcNbmRX4QgAAEIDBPQHtaJ3cS6Al9e2Bxm5qc0xp09EECHeAztsppqJrP+cg7shWOx1B9gKH9PchHUiNvCHRFQK+zXupEZPkvtdQmuchPCEAAAoHANfUiFR/VKLQBAk0R0CwjrzwdrRgorclw7lDepkVq3RPo9NyhyRMDJytDiyKl5Uze4iIEIAABCEBABGTlT772GbBIh5ZbOvwcB+SQ1pL8OR9DiN/gAaCyEo4dGI2fkhR4EoAABFYR0Bx7/OUVlORVDIkMgesQuKZepPpFNbpOI++xpJp0aOAeJh3DQh9tMhgCizORcXm7+1hROU0GP8G4eXAFAv+XgHbY6V91NOpi1NfIoqEVkeMZhQ2rTl8zeWKgIViD1hlDWm5BAAIQgEBNAvaYYo8g9rNxKfQN5KZW785J3v5Xl2OqhCEAAScBnTOukznHkXnlx0y4AoGLE5jTEAYsZ9WLVLq5gtNPXvyN6KX48iLIgje38mlcii4+ThCLXU6T4dyhmDNhCPw/AjowQX86WuH+/ftagK9FBOpo5DYYb1X+f88cFJo8TNmQ5cmTJ8ZdbkEAAhCAwJUJ6KSgueLra59aujJ3d/i+39zd5PqGZT5JChl/zp29K2fG4glLGcUgKQhAoBoBvdqTKr3OH68mAxlBAAJdELigXqR6QTXqonEipEFAcxatSdLKXSNOuNXLxwmCwAqU02TwE8ScCUNggYA8B3IYvHnzZiFexduSZ3yYsp2/dkVodYAdh7sQgAAEIHBBAjrFzrDg225pYyI9JmnkMo5c+srk2bv65E9TOx5KQyB9CFyNgFRoveZJqdU18eInTPgJgSsTuKZepBpHNbpysz9T2bXq11Ocjj5OEBenkCaDnyCGTBgCLgJPnz5tpx/R9yRdQv9rpA8fPvzrBX5BAAIQgMDVCWjtmL059+HDh3OMhr29c3fH17U1YXzxkCsyAUweKtjUmoBDyJApBE5PYPI113dK1KGdvuwUEAIQWCRwTb1IWFCNFtsGEXohoO3OHlHbse95pI3jlNBk8BPEhAlDwEugkaN7pLtsW5Kpk9q8RSUeBCAAAQhcg4CO2bE3qBlLctY6rcfLeA9hrGF0chuEPCJGYQ8RlUwhAIHsBPSaT5oGGtHzs5eXBCEAgVUELqgXiQ+q0apGQuTGCUwuBhrL3K/aX0KTwU8wbiFcgcAygclJxfJjuWNscxJIis0P5i4B6UEAAhCAQBMENC3UKlpDFPvgTn3Hz3h2fOvevXvji/WvzFkD17o96ktOjhCAQBYCkwvxZFbQXv4s6ZMIBCDQKYFr6kWqLFSjTlssYk8S8MxQ7DnOZLJNXcyuyeAnaKp+EaYbAvpQQQuy6rvKLYiBDBCAAAQg0DuBRcu4bdl3rtYJlFpwt+tTPZOn8Gn9YCOjfMBFAAIQKERAnwGcNIrpEDbnYQWFBCNZCEDgWAIX1IsEHNXo2FZH7tkJeGYoLcxK9hQ8uyaDn2BPdfDspQm0cGbCrVu3ttVBOwdDb5OfpyAAAQhAIC+BxflwRh1aSbVgiJ/8LLPGR75imrdpkRoEGicg1+CkhJNdxGRMLkIAAucjcEG9SJU42e+hGp2veV+nRJ79BBnnOEeBzavJ4Cc4qh7Jt3sCLZja7969u41jC06ObZLzFAQgAAEIZCegj3YunkeXUYee02Wzl8tI8OnTp5MfY7C/5GwkyC0IQKBTAnJbTnZKWoSoj3l2WijEhgAE9hC4oF4kXKhGe9oMzzZIQPsCJ7X9RFR7z3QSuc2feTUZ/ARt1jJSQcBLYJvhZnKlgDdL4kEAAhCAwLkILC6ak2vc3gGgD/86kTx//nyzk9uZxWI0zf8ni8yKuUV0RIDAKQlMHj2kkuI4PGV1UygILBKYVBLip06mF6loqEZx/RI+B4G///3viwXRxwnsOc5iCo1EyKjJ4CdopE4RAwIbCcjgsuFJv0FnQ+I8AgEIQAACfRH45ZdfbIEXfdJOa5rSaeHroHPSTq4ptslwFwIQOAEB2QgmNWqtQ+QgshPUL0WAwFoCV9OLxAfVaG0jIX77BDx+gsU5TvvFHCTMqMngJ+il0pETAtME7t+/v7Zrk6dRnzqZTo6rEIAABCBwMQLv379f3JO7uCFXWwQmrWwxS40++j5efOWQsFbMTU4btDZQO+4PEYlMIQCBwwnM2chev379559/Hi4eAkAAAtUIXE0vElhUo2qti4xqEphU+BMBFuc4SfyWf+bSZPATtFzLyAYBFwGtd5B1wxX1u++0r4qzVp2siAYBCEDgCgQ8OrTGjkUU2igwNx7pozgfP35sZPTJuC13kQkRIACBXgjMLcST/HMT716KhpwQgMAqAlfTiwQH1WhVCyFyFwScHydYu+i25bLn0mRufPv2reVyIhsEmiWgtZP6vpktnswiWu9vx8lyV52gHKGLC0Jl6JHeo+4jS6YkAgEIQAACJyCgHWaLHzH++vWrf+zQQrxPnz4pzVu3bslDIP378A8ShGrShoYHDx6En3EAlTimQRgCFySgfQPqtSYL/vnzZzbjTpLhIgTOR+BSepGqD9XofG2YEomA1ic9e/bMRqF5iixpdpy+7mbRZL7vq8xICwEITBIYtBktBPjw4cNkBF3UiRAtnAo9Jx7XIQABCECgPgFpk4tOAunQfieBivDoH3/1y+LJcW5d8OKhSZ7EiQMBCHRNQB2dvuA1qUur65AHtOvSITwEIOAhcDW9SExQjTwNgzjdEfBsDDrTZoKhgrJoMpw71F1rR2AITBNQj6AJjJY7ydihfQPDSUT6V2F9mFFLQXESTIPjKgQgAIELE/Do0J5Dh7pAqFFybiPg3CS5i3IhJAQgkIvAXFcg54HO786VC+lAAALNEriUXqRaQDVqtiki2E4Cnnf5fH4CQduvybCfYGfb43EItEVAGwvwB7RVJUgDAQhAoGECHh36NB/4mtObtYJ41YaJhusT0SAAgV0EdEiadlBN7rJSB9LCl9h3FY+HIQCBJQKX0osEA9VoqUVwv0sCF/w4Qain/ZoM+wkCTAIQgAAEIAABCEDgWgQ88+Fz7CfQirlJ25/qe+7zfddqCpQWAhD4B4G5U8jUW57sFGMqHAIQGBO4jl6ksqMajRsAV85BwPMirz1YtSMyOzUZ/AQd1TWiQgACEIAABCAAgWwEPIfwKrNz7CfQEXyT4DRJuH///uQtLkIAAhck8PTp07lSv379eu4W1yEAgRMQuJRepPpCNTpBo6UIkwQ8foJTHjo00NipyeAnmGxUXIQABCAAAQhAAAInJ/Dp06fFEp5jrY0OFp/7MgGbCRbbABEgcDUCOotsssjv3r2TGXHyFhchAIETELiOXqTKQjU6QYulCHMELu4nEJY9mgx+grl2xXUIQAACEIAABCBwZgJzpvO4zOc4dGhuxZxKip8grm7CEICACBjdglwFIIIABM5K4Dp6kWoQ1eiszZhyXfnjBKH292gy+AkCRgIQgAAEIAABCEDgQgSc6+Z6J6L1vx8+fJgshXYc8wXjSTJchMCVCegssh9++GGSgGFZm4zPRQhAoCMCF9GLVCOoRh01S0RdS8CzmeAcG6YNMns0GfwEBlhuQQACEIAABCAAgdMS8KybO8HHCYz1v8Zam9PWOgWDAAQcBOY6h7/++ktf/nQkQBQIQKA/AhfRi1QxqEb9tU4kdhPw+AlO/HGCwGmzJnPj27dvIRUCEICAn8Ddu3cXNYmPHz/ydUQ/UmJCAAIQgEBNAjdu3FjM7vPnz7dv316M1nIE7RiQaW9SQtTgSSxchAAEdHL3nJdUp7HpLoggAIHzEbiIXqSKQzU6X+ulRIGA0bxDnF9++eXRo0fh5ykDmzUZ9hOcsj1QKAhAAAIQgAAEIGAR+PXXX63b/7zXu5NAxZxzElxhJdE/q5H/IQCBdQS0Hmju6CGtE9LZx+uSIzYEINA8gYvoRaoHVKPmGyMCbifAxwkCu82aDH6CwJAABCAAAQhAAAIQuAqBxS1xAnGCjxi/fv16rkbnduPOxec6BCBwKQKPHz+eK69xZMfcI1yHAAQaJ3ARvUi1gGrUeFNEvD0EPIcOaR3ARb5Ptk2TwU+wpwXyLAQgAAEIQAACEOiSgOdjfXPHbvRSYH2mz5gtnH67cS/VhJwQaJPAw4cP5wSb+zT6XHyuQwAC7RO4gl6kWkA1ar8pIuEeAobmH5K9zpbibZoMfoLQVAhAAAIQgAAEIACBqxC4wro5nT06V53XmSHMEeA6BCBgEzC+Mfblyxc+UWDT4y4EuiNwBb1IlYJq1F3LROBVBPATxLi2aTL4CWKGhCEAAQhAAAIQgMAlCMjOtVjO3vcTGGt+8RMs1j4RIAABYyEeRw/RPCBwMgJX0ItUZahGJ2u3FCcmwMcJYhpDeIMmg59gjJErEIAABCAAAQhA4MwEnCth9f2rfinYO+sNpbnfIiM5BCCQl4DhUDTW5OaVgdQgAIEKBK6gFwkjqlGFtkQWBxLwbCbQxwlu3759oJCVs96gyeAnqFxHZAcBCEAAAhCAAAQOJuA5hPfHH388WMp92RtWvKvNEPaB5GkIXJeA8QHAv/7669dff70uGkoOgXMRuIJepBpDNTpXs6U0KQGPn8Cwm6fJneL3Bk0GP8Epap5CQAACEIAABCAAATeBKxzCa5wKYmjMboREhAAEzk/g5s2bhsfUOL7j/GgoIQTOReAKepFqDNXoXM2W0qQE8BOkRL77boMmg59gjJErEIAABCAAAQhA4MwEPGp01x8n0M56Y85/tZVEZ27KlA0ChQkY3YWxMrewUCQPAQhkJnB6vUi8UI0yNxqSa4wAHyeYq5C1mgx+gjmSXIcABCAAAQhAAALnJOD5WN9PP/3Ub+Ft+52hLvdbZCSHAARKEDC6Cx095DzTvIRgpAkBCGQkcHq9SKxQjTI2GJJqkIDH23fNo0fXajL4CRps3ogEAQhAAAIQgAAEShFwGraM0zZKSZYvXWOqoHJpB26+rEgJAhA4MwFjdq1iG13NmaFQNgici8AV9CLVmNFfoRqdq0VftDRGCw9E7DE9RDtZwC71mBt+gpM1AIoDAQhAAAIQgAAELAKej/Xp+du3b1uptH1vrPIGebveJxFKQQACEKhDwD7Y1+hq6ohHLhCAwH4CV9CLRMnor1CN9rciUjicgNHCg2y2xTxEO1lgrSaDn+BkDYDiQAACEIAABCAAAYuAcXB/eKzrGaMWBuo8kFCWJHDNGUICgZ8QgICfgNEfeqwS/oyICQEIHELg9HqRqKIaHdK0yLQaAT5OYKNepcngJ7BhchcCEIAABCAAAQicioBn3VzXHzG2LXf4CU7VmikMBMoTsDuNX3/9tbwI5AABCBQkcHq9SOxQjQo2IJJugIDdwgcBr/lxgqHsqzSZ7xuoUESAAASKEPjzzz/1RaavX79qWaX+VTgE3r17d/fu3SK5zic6+HgHeSYFe/LkyatXr+YTsO6osBobpOQpZf0NJR3Wk2o80JM6dTH8qZesdp6GBNM3o7RKZRBsKP5QEgl269Yt/SvBZJLTvxKMU7OtauYeBCCQg8Dp183ZU4Vq/X+OulqXhsZZlV1/43FwGGW0mOjx48fZBxrZST98+KBMg7IxjLwh05rD7jpkp46t9qB6GdrDoH4MKod0j4cPH1Ip/sq3/aYifP/+fX9qxIQABFojcHq9SMDVUxnYT6waGaXWLU3VZUAQHLWBYaCUMqPrwzx9mJ5ruKxvObHF5u6YgN3Ch/j2aB7SHCxLSlBtIzErBbuN9Ki+3hq77CpsrMnc+PbtW8BBAAIQ8BPQaLGoUnz8+DF+3/yJ2zHVc4WpeBjPhkC4bqeQV7BFB8Bgr7dF0l35Cd6+fbsYLY6grF+/fq1+bRjR41t2WGO/hnz9PX361I657a6MJpJqsJusSmFQRzTwlGg5qyQhMgQgcEoC2nhua4pDqaUZ9zspunHjxlzdyVDu/FzhXAoNXtdQKPe//pyjrQaa58+f7x/+hiFYvnBPvhp25aJQvn1Nqxqsbo9I0qZevny5WC96HX7++Wf0DQ9So1fRC6V3wZMIcSAAgQYJXEEvEnajEzulamS3tEFx8k/VcylOtlTc3UNAi2AW1R7pPC9evJjLZVjfKXV60co3pCDNVvYr/fWi2RqdQKLJ4CeYayRch8ACgcp+AmkwmmAPzoAFyRy3c/kJNMTeuXPHkaErijpZv5/g/fv36sRli3clPR8pe/8uwTQ5X+u3GAsowZSOMZKNH+EKBCBwQQLqc9QTanRQ2Rf1Y8VRTI/6KzeqH6b6K0XWImVpmerJsy9X90uimHLTPnjwYO6RVQPNXCLtXJduoJFi81Aoq/3mbXwanuSn34BCTUvztH69UBuKXPMRdQhq5J6uIEglC5GcPcfOcgelTu5JSaVuRBpva/qPrfaz8C40JwIQOJwAetG4Ci6lGo2LH1+RtcFvCI4fVFjqrp599OhRcp2fhxNwWqXmVkHJQyDVdJtaq7JLs33z5s2xepSnClZoMlJr+IMABDYQ0LRq8W2UOX5DypOPKKnF7PwRcgn2+fNnf6aLMTWznSx7clHCaw65mNraCDKXJBmt/anhIbtgUkc0aK2VhPgQgMBFCHhGorWd4c746gaPha8+0yjCaXpUjb/aeWaU1HlL9aVZ06oq0yg8eIacWUxG2z/mrpL5CpHlAtzcJFShuTTDtajVkif7MbVMlWhtauXiS0edbMnDxaPolSsvKUOgUwKT/Ynx8la4dbhepKq8iGpkN1pN1fdrL2owGmrtjIa7Gt00NKxVsTwpE2dMQJXreZfHD+qKNFLPs4tx2tds/ZoM3zFerG4iQAACrRCQp1fnJGih6Hi1vkZ9jdkaITQYa2I5zC31r0ZorZJTn7ioFsiBLCfwtvMo5MGWe/bZs2djwaQaasyQDINgw+AkwfRT0i5O6bUkUGtFlbiyaKUakAMCEGiDgLoFz86AysKqG1RfXTnTODv1rvHPJNygBSGR0PNTiyW1mU/75ceRVUANOpqaavj7v2PhP8fBueFG9aVzqPy7ChRTo3CyXH0Y6ZJMVRHD+Ku7Yzk15mpoG1/nyjYC6g3EedwkVO9BA1FjUB1NbhVShapa1a625b75KSldasmT/ZhapnYVbE45+4OTzTjkMlmEcJcABCBQhwB60RznK6hGc2XXde0h0FZXTdUT7SV+ZFgSPmgymrBrxBQ0+VfGg6aGWikwhq4rTUnZaXTTwCoVS4e9yIJhxI/FILyNgGdn7bgqtc9G9p/JbQSDOi0NKqjTg1o7p05L7MGa1LLRZoUmM+lR4SIEILBIwGNr0EizmI4zgpLa1mlOPpVLMPWbk+lvu2jvJ1DXPLb164qechZHHb3dOQ5iy3zvrJQhmpIdl1cZyVIjmReTkhaimOMUkisqqSe1xeyIAAEInIbAZOeTdB31f6qzOpbweKSIIajLPVa8/blPTlFUas1m7dJpyB7PkQIcjUSLso2zli7kGYKV9fhZZS15FjMlwiKBSQXJ2DpjNAPV1GJ2uSKoudpvq1pITXnsctl6uJq3/Th3IQCBCgTQi+Yg252trTzMpdnFdQ0ittHGqT6NdRhN9scERHIuu8n44xS4so2A3cIHXTfRi+YW10sftnUP1fK4PQR1WgGPYrytmDuf8msy3+3MicchcFkCc2NAoT7CfqvjTD3hXJ2X+lBPds44hp9gUu3zGDXG7dPu1gdRk1FknEi4Mh5gNEpJ2hDBGRBJjw8DV4GTJ9EgcAUC6hCcvWvNaMdafqW724XtumFMzj/XDjqGZ9oYhcVtPN6tcqtrmJvMettQ3nU95hV+3A9IQbWnuIbyVtOQofZjv626u0Ghyos3pGb3LXoNQ0wCEIDAUQTG/eFiJ1MhwrF6kerC7r5E4Kj6Kp3vpNYR1/gqDUT2k8QYPa5Zww2vfFdlVxrOmdI3tJq4uoMhRfEnTXmqIL0sTjKT5qmQXTvaS1wcuyuINZnTdgoxDsIQKEFgsnMJXcMQyGWOl/zq1/Tq6i/JYtvPXIKpr9FwqD/R0J+ml3sknLNQjGeSsvX7O/Fx7Y+NHWOMns597HLwOxjGUqlEi64C4d1T8HGmXIEABLomoD5nsd8Y92+FrkgS9a7H9lEa3YzSaZzqt7o1qxmPsHPjpl3M8eAVoM2Z/pNxU5JIHjuXcFcKjPSEkMU4cGybCXL2GBC6pFWocj0FMfqNuTbgSXZVHLtVDO2kmjAeyRPUSUumGXsYEgcCpQmgF40Jn1g1Ghd2uDJnCA79tgZBvxoTchlrYrHp3zYcK+uutdAAocHA2FgUKjoODJIPVrX4usJSSDYM4na+uQxueYE7NRn8BHmxk9qFCKijT/qX8c+ivYP6Mo1VGpA0ezfme2OpdKWoYGoEkk1ZrFXUJu0dSf+rri24gve0Ng8xW3tI5rfbRpekCMpxsr7ii8ooeYqfEIAABJwEFucw6m3UzTpTazCaJmxxh5mEJ0eZBksxFmk8NVU1bR7KNUYnZOKf47FvPBD7Z1N2jQz5xtPscdm5YhBIlBl/C090mLgBVOsB4kznwpsbuQFt8y1b829K1M1l5EEIXI3A6b0pSgcAACAASURBVPUiVag9EPsHjl7ahnpjDWRzw4qu7ynyWB8Lpgk700GeXhj2Jaex/CU0g8GEosoKV4aAak2dwObyqi0lCcY/xxr15oxyPejUZPiOcVyPhCHQEwF9HkffXXn06JG+zKPvpXi0nGrFk2z3799/8eLFTsH0bRl9cSiIrf5d37XL8uVDDy7jA3rCHn8tR+qXRFWpg6jbAqpQOVfsZ5Wv/4OTdlLchQAErkZgrB+PCRgGxHHk1q7YXxNNjKqtCT8nj0ZSfQcv/vieCqLRUOPs3CP2dY1WxliTjH360mw8ECtltSLneKcP901+HS4Rb/z13SQCPycJCK+aQbilN1cKYfhpBwxzhlpahQ8aq13ZEg531fI90erEsTsQu/OpIyG5QAACawmcXi8SELt3snu2tTwPj69psr4eHKtMiUjSf/xjZfKsfmq2/u7du/j6oDVp3DQyHeIbI2+cIOG1BGKzzNyz0pFkrkmUCjV+9QAy7Mw9tXhdzcmoVjXFxRQqR7Df99BX4CeoXC9kB4FSBNTBeRSdUtnPpyvBPEb5cQKyjMR9qxzFWWzxQ0ZyNtjuX0VTRzmpRkj/iI0aWmiZ0XAv54rdfUuwly9f/vnnn2NiXIEABCBgEwj6nxEt0aGNmA3eis2mY/HsRTTj+C1cUW+fzHhVCr+lfq4IxgiYjH2J20ADuibJc8nG1zWcJXPp+G4ctmstjkk4EJBGFOOV5rBN1woJxoGMScXJxmHPrF6Fcnqk4pTLhW31rE0lvBwNUobAOQicXi9SNdmDbI+q0Vzbk/tc0+S5u7quabuUEyOC55aMG/ECduGVxcA5qHnSJ84qAjIZLXpolKCqKbYs6Yo8Bxq4nTrtnEj2yhtlur+9zWW97bpTk8FPsA0vT0GgRQKyfceDVjsiajRdq4LIMhLbqlSu7Kvb7D2YA73xQkjNzGP9Q9qGNJK8qA3zTcgoliFcJAABCEDAJuCxZK3tru0cK9+1J8PxsFJZsM3ZyUwfF0qzGi3E3m88VQrGVCGMffKCx7lrLNaA7imLhAyJeOLj/PZQiuOM/TerWkVcrXGyQ9hj7xg/teqKJwu19lVplo5svDLK2kZaWjbShwAEthE4vV4kLHbv1KNqNFnX0k9i9/k4TsZpe5KRJuYe/3prg9oYUY9XPOqEypVUmewtuVagJvpYwlDKsDwZycUDfzo1GfwEB9YRWUMgPwGPiTl/ro4U1wqm4TZ4hmW0yu4kkMjyHi+aw6RXxVkP6zpDceVpyO4kUOIeVslQF0QiAAEIQGCOgHqw0K/OxdH1fmeMi4r4KkOqgajaLa1Ciuc/Uu41q8mVu7GwYBj7xDP2SWtjtX/oiR/MJTDpBALSPeJ3Wdve1x7JGD8ekg0B3S3tuYkbdsg3CbRmUrH7Rs+q5KSA/IQABI4lcHq9SHjPpxpNthmdxBhv9x/HyTttlz4ZrzjUoKm/cabJldYGtUS8Tn961ImkaDK2TB4akURz/lRjMDRqJWI7Epy55Irm1GTwE+QCTjoQaIKA/eYfKOIqweLd9DKLbOj9nSX1WOTj1QFxfI0HGY8bigXWYONRI2IHRvw4YQhAAAKTBDyL5mQL7s6YHgpr2+mM80NDCk0Fxkvy9Wm+jBLaS4pk6E8+SyBjtLNtyCqxduB2ppyx+P0mJbyxw0b1uGFXu728VHAWI+wB6Pw4gUcX2iPG2mftV0aplXaurBWY+BCAgE3g9HqRin8y1WiyQuUksLWOEtP2DeshVtlDJkvKxTEBu+rH8dUYMjoJhvRtT4DeQafaM5Y2+xWnJoOfIDt5EoTAkQQ0027TFLLYJcXUYtuEzPTlzAee0TqsTZD3IoRXLauMi+YMe+bGsZnAmSzRIACBKxOw54oDGU+v2CxD27J569atZiWfFCyZdWg03HmIapKLDUQw46mXBnH//rn4wSTTyZ9t6i2TorZwMbFNyH+zVqrF5aVK8OvXr2uT9cePV2DMPaUmV079m8vUvr4oj90F2Yn3e1fNSZ2DdrTc4C83ATU5GUDlCMQFVegFOb1eJG52v2RrAoWw501Wxw3ZWkehkwn0esYrCBcL1eCgtihz+xE0AHl2coSCyElQYqnl4hkVG1S1IHPegFOTwU+QFzupQeB4Am2O94tdUgAnbTgoNNrQt3YrfUjHE3AmPpzzEJtsinovJPniYKM4tkrkKT5xIACBSxHwrJvzdD7NQrMLuMpdfXgZZXcLQ6GE0Wjo/DCAX/JV1vl4f/1iFrHki5EVIR5ePfGvHEdT4rBkQRy0qmBDw/DoD6sm3mtrxCOAZ8HE2nz3x7ffGrsL2p97gymoQd65c0crVzz21gblb1wkvYZ6WXS8ddcu/JYhe97ZrvUiwbfL2JdqNG5LshvEY+I4gq54PNOTDy5elNF5MU6I0OagFsTrNOBRJ0LR9C6XcBIo/cV1PGql7bh7PZoMfoLQbAhA4CQE7De/8UKqAw1fPlRBCh3sE0PwKH8agbQ9LcyZpRNodU+cSPawM/12trBlJ0CCEIBAdgIeO07XxgjbPN3R4BgfvqdmoGl8idHQv6pAAvg3E0jgMFw62/CqmbYzzbNG27+ZQGQ88+qi74unL2rTpGLb1Owu6JRtMijtpyxdO4VS08p+UEY7pTtQEk9f1LVeJLZ2v1S0qy9ds1KNFrsgfbt40Ya7WU5N2P0AUXU2czYe9Ogzw+OqKX9kI8e5W4s2pXaOgvBoMvgJ5iqa6xCAwAEE4j1ZdTpTu6McEGhQiWfmsZDlGHnUDnuFSDnZSBkCEOiOgLyw9lxxKNGimttywe0Cenr7RkoXH74nkTTLLSGYjSvOcdXOej24qhUpstM1Hot0zXCymUDonNsiE1yeqXK592XYo5mINP7Zpp/A9q7536lxeTu9giJareIu2LpKs72CXiSGdssp19WXrj4NJfH0fDI7jSOrVjlMJmJf9A9VvTucbA5H3fXoM4Nsiuk/32JDcRbrt44FySO5R5PBT+AhSRwIQCADgUXDtw7DDYsCpLVs2Eq/QUqPeqTFJmF1pMwl5VYlxPJ7BLM1vzg1whCAwMUJOK05dfq3QnUROurJ9G21ePKRQy5q0Wjct2sKWsiM7j+Afq2fYHGyFIOtsyYgzrHfcNCRhiIsmkgmSyrbiv2mDE+V6wo8s3qpQEXn85NkPBdt3Sx+cz2pnSCODeQEBWynCL0MYe0QW5TkCnqRINgdfqftSj4ez4mFhZZZxE3LqfDIr9/moBaXpbuw/+MEOntq27qKjEz0JkrgjAluTsoeuAdNBj/BZrw8CAEIZCYQHy+46ijkPXLYHeU45WqCefS2C85IxzXCFQhAwEPAs7l+1TJwT6Y142jSaGe3tre3Uyt3NzH+lpvlOkcQOSrWTm41GXO2pRZmbuWqMnvKsU9Fay+2LaeIda05CZ3VN/e4fd3jJ/Cv0LTzyn7XXvJi2+OyC9NCgh5TXQtynkAGDi3JXomn14tE7DSqUVL7GiMW+1vN2cs5vIM8zuGy2UEtFKTHgEedULm02GWbvrSKia0eDEk5BV6V74bItqjDm4WfYANYHoEABIoTKL1JMBTAY44PkTXGV1A4huw8Ji2nlSfITwACELgsAc+6OeeqqDYZLq6Ot9XiRgoVfwtHIhXdweYcQdZuJhhIygGwCFxxKszcGqnZ/WIkp5NvqxeJIeyLwhQ1/npsc82aVGzdzPlOLfLvKIJeYfkyF1/2jkrUoKhqdR8/fqw2AWmQQCGRTq8Xids5VKOkAejbxYvjiDqlEh92SiTRT3tQCPGbHdSChD0GPGZ3tYREfSpUUo9NabHdFpItSdZutIMm833yDD8hAAEIHE5g8+x3g+Sr5jatCba4kmIDEB6BAAROScCjmzpXRbXJZ9FCZ6vFjRQq2UxQ9DBT5wiybXIrk5ZMMDI3TzY8LYzV0vi12xQaqaOjxIg3E0iGbQqJ89ChciuXu/44gbB7DAFHtZCj8tXKHv1p2fJgdXV2LEdJ21G+wwxF/nu6ykK1Njk8JXl1rRepLOdQjeJK+e2335Ij+OK7IVxUfQq5KLBIeIhc6ADJWJILhj1+gm3K0gaYHpuSR+ANWa99xKPJ4CdYS5X4EIBAcQLlJqg7RW9t5ePiIpGd5eVxCEDgNAQ8M5mu9xMsFtCjFh9b3e/fv49NbBoKi5qHPEsp5VzZLINcBZrP608L2FU7KppSk81FzoPNaR5bQQfmrjNtY5OWMG5bXJw4GyZLtDnxydSSi55J8p5Wl2SX/eeiIUA1ta1qsotaOUG91BjCKjMnu50EFtUGpd+1XiT5F8vYvmqU1LJnu5s6ajkvkwcL/fQMar17mwqh25ms8+MEngazU5Lh8ViBn0tQ76N86ofrwB5NBj/BXCVyHQIQOIxAzZmGXz3atqayKETPgFRUABKHAAS6ICBbrUfOw7/x5RFyLs5if3i4Xj4nebie2HCLroHSRGWRmATb77ZXo+q6XYXaOTaQfFRg87w3SWeyUEUbnsek0qC6FUAtKo2yAlzTTxAQEYBAFwSuoBepIhYH+vZVo7g56SihRc+H4idbM+MUsodjF/5c4i0PanMyt3/do07IIF5NBXUu39QanZqWrsl69GgyfJ9gEh0XIQCBwwg0O5RWFmyxBz+shsgYAhDojYBz5XhvxfoXeZ0K+r8809IPLYyK5zya2xSdSMR5GRgqD3yGJBe/lXxUYJv/RhtWPBg3OyE8ifduUllchbdolfNQIg4EIFCawBX0IjHsXTWKm4HUJKcDoKi3OxZJYY82hSqVQMvyszXyztHfGS0LorlEPJoMfoI5elyHAASOIdDsUNqsYMfUE7lCAAL9EPDY5nrfFm1r3os68eGVmSz0Lj3L9ZhIxKSor+Jw5r0IoM0f8SusY3m2rVhPNqxMFr/oaVe9f5xgklhy8UxWuaRo/ITAmQjEnepcuXrXi1Su3lWjuGqePXsW/5wLFx3Fkkydu1JQpRJuWX56/ARF1z0kpXCO/s5oSeKVf0pI/ASVmZMdBCCwQKBZnazatrUFQNyGAAQgsJKAxyjc+yG8XWjeRr0lEx7nojkjQfuWx0SCd9xmWO1u0ja2+ZDkbEjSmZS/6KTa0+pa/jiBiLHXc7LZcBEC3RG4gl6kSuldNQrtSm5mzxCm+NuGyJDRqoBHpGYtG6tK2lpk58cJauqxnhOxhNEZrShwjyaDn6BoFZA4BCCwmkCbtipNXFeXhAcgAAEItEHAY57rfSZjL5rz6MTH1lVss9DEpvSRwXF2cwWvOb+ak4HrIpBYIrYdOuTZTKBtN48ePSrHPCnIZEaNt7rFF9PuiCaLzEUIQKA+gSvoRaJq90jtq0ahYTgXT2gUq7l4PzkSMEgbB4p63+OMLhX2qBNqDItDdkZoTgeA/UpmlMdIahGLhMRPYADkFgQgcACBxZ7rAJm++w4/wSHYyRQCENhPQItuPIm06aP1SD7E6X3RXDxzKL0arsF1WP6KvnhM+fPKHTpU2pzhmdg37idYbH69d0SLBSQCBE5A4CJ6kWrqHD2SPq7j8euovKXVp6Txe6TqfVBLitzIz9bUCW3ZjNV4g1IXr6SExE9gVCK3IACB2gSaNcc3K1jtGiI/CECgNwKeaUzlRTclEDoV9BJZZ0nz559/Vi0oKU0pi67pVhaeJqFonLaXpWb3JyLDx6CEqIV4tgWMc5RRzLPSraiFxXmOc+8mld47onHj4QoEzkfAMwieQC9SxZ2jR3JuJlB5S3u743fB+cUdVKkYWq5wa34Cj4o1lL2LV1JC4ifI1VZJBwIQyEBgsJJkSCh3Es0KJvd17rKSHgQgcCoCnhNmet9MsFhhzfbhQfIXL16oP//27Ztz5hke3BBobX61oQiXekRWBhn61TbUQrZZHDzeBbkitiXurAtPq5MMbW4qjctodyZdLBWMi0MYAhckgF40VLrdmzXSMKQUOY2wpUexBIhnUOvd850UuZGfDW6KdTZRAWzkpbPFYD9BI00dMSAAgf+fQLPnJDYrGE0HAhCAgE3As26u948T2AS4mxDwmEiY3CbQuv7p8RMU3UwgephUum5CCA+BMxFAL+qoNl+/fu2UtrLewqDmrJfs0TzkZQffdkjjNmk9evWQci82JfYTbGsJPAUBCFyLgO10vRYLSgsBCHRFwKO8nmA/gb2Mtxe9vELL0pp0j4mk8ny7QsEvm4UWY3r2uW/7PLKfqmdiT6vz8yQmBCCwmcBF9CLx6V010spxz9gxtITSo1jS3lClEiDVfnqaROV5jUekgU8vNiX8BNXaMxlBAALLBHrpOpdLQgwIQAACDRCQUdhjImQ/QQN1VUkE52Sm6BE0lYpKNv8g4NlMsPnzyE7GF/k4gWh4+lsnNKJBAAIlCKAXlaBaKE3/ZgIJcP/+/UJijJN1HhGJKjVGt/+KR4+tvOzA4zQaCt7FuiW+T7C/lZICBCAAAQhAAAIQaJSAZ9GcRK+5OfcQUjihA3bP/Aq/UcB1gsCHDx8WS9HCoUNdfJxAJLuY5C/WOBEgcFkC6EWh6ttXjTx+7qE4le3CHlWqskihWs8daPDjBBLJz7yRl25Rk2E/gb9OiQkBCEAAAhCAAAR6IuBZ4YJRuKca3S0rk9vdCHtK4P379x5xHz9+7Im2OQ6tbjM6HoQABPISQC/Ky7Ncas7xaxCg8qFDDGrl6t1O2UNeKdTcyeEUaSiXlkTYBWzkLn6CRioCMSAAAQhAAAIQgEBmAp51c5UP8cxcQpJbQ0DnLXz58mXxCRbBLSLqJYJnMabMKzdv3ixaIs8supdWZ5/3XRQjiUMAAvsJoBftZ1gnBc/4FSQp7e0OGQ0Bj7epl0EtKVrjPxtUJzyNIVBtZM61qMngJwhVRgACEIAABCAAAQicioBHeb3CfgIODR+atWd+pZg1D/k91fvWXmE8NV7avHKdjxO0V/9IBAEIpATQiwKRllUjLWvwjF9DWSofW+f5OIGOl6m5pD3U6ekDnlZReV7jESnUS+llGSGjnQH8BDsB8jgEIAABCEAAAhBolIBn8Xgja1saJXgusTyTmcrzq3MBbqs0nkMbZMt49OhRUbk9ra6yladceRs5erhcAUkZAr0TQC/qogZ/+eUXv5wcOuRn1XVM50fIK+/k8HQpA/ZeDh2SJoOfoOs3BeEhAAEIQAACEIDANAHnMt5zrHiyP8m1uMF2muDprnostpXnV6dj3FCBPHaW0psJhONkra7lFbgNNT5EgUCTBC6lF6kG+lWNPANHaGIVBrKQlwIe2VClYmK5wh7yyqvmpljP5pJQ/HYW4ixqMvgJQq0RgAAEIAABCEAAAuch4DmEt5e1LeepleNKwscJjmN/TM4fPnxYzLjCMkzPxB6TymJNEQECENhPAL1oP8M6KXgGjiBJzfUuUqU8R1cxqIXayRjwvL+VbfGexhAIdNQq8BOEWiMAAQhAAAIQgAAEzkPAo7xW1qfPA7fDkjhn3TXXYXVIsRuRnWvcSle3c/VuR5NnuwXYq3ftZ7kLAQiUJoBeVJpwlvT/+OOPxfXOIaMK3u6QlwIeU7WObbl9+3b8FOEsBDx6bGV1wiNSKHtl2UK+awPSZPATrIVGfAhAAAIQgAAEINABAc9k5jQfJ7CPBfdPODuo160ieiYz+I220m3uOc9mggpTVk+rO83HCZprBAgEAQj8K4FL6UUqeqeqkWfgCBVbWY9tZGwNxb9UwOPnq6DYxMw9XcoQvy/vEX6CuJYJQwACEIAABCAAgZMQ8OjTp7ELs4x3sdV6Jt6V51eLMhNhMwHPxwkqLMM8WavTiRN2jdhWOftZ7kIAAqUJXEovEsxOVSPPwBGaSmW9xSNbZddFQHHugHN7Yk34Esm/DqlyQzUag0eTwU9gAOQWBCAAAQhAAAIQ6JKAdm175K6pT3vk2RzHNs/xHWM+TrC5afX4oA4d8sxdK3z70WNSaWfyvL+uO7XK7S84KUCgfQJX04tUI52qRh53TmhvlT9O8OXLl5D1XOBMg9pcGetf96gTlbcnehZkBFAVNK6Q184A5w7tBMjjEIAABCAAAQhAoEUCnlmWJpA3b95sUfr1MmGes5k5JzOlT6u3heRuLgKegxG0l6j06+9c/deRSWXR42hb5XLVL+lAAAIbCFxNLxKiTlUjjy1+aACVN8V6TNUSrKbrYsOL0OkjnhN+KqsTHl0r0H706FEIHxvwaDLsJzi2jsgdAhCAAAQgAAEI5Cfg0adPs5lA+GzznGdtdf46aClFz+S28ny7JTxnk8VT3RWWtnnEqOCuqFm7nVrlaiIiLwgcReBqepE496gaLR6KErefynqsZ1CrbKqOaZw77PHz1dRjnft0h0qpcMxjxtpnP0FGmCQFAQhAAAIQgAAEWiHQmj5dmgvmOZswk1ubz5nuOueuFWat52t1ix5H2yp3pmZGWSDQHYGr6UWqoB5VI487J7S9mnZhZXq+QS2QbD/g2WVS00nj3Kc7gK2wMsNfgx5Nhv0Efp7EhAAEIAABCEAAAn0Q8Ey0Kq/DKgpu0TznPJi4qJBHJa6yL84KJFvN+dVRKK6Qr8eQoffl9u3bpWl4JOmr1S3u1tfhyKWpkj4EILCNwNX0IlHqUTXymINDA6g5gjh98DVFChxOH/DsMqmj2ATUnR46JPk9msz3oZwEIAABCEAAAhCAAAROQED6tMcuXHkdVlGwi+Y5D5CiEh6YuMdcK/H4OMGBdZQxa48trMLSNufHCfryVi4asHpcvZul7WnQGRrelXvaLCSHRAbzrpoTB53nonpBvUjoelSNVvUhFRzeoQU6VSne2UAsY2Bx8FVeldUJZ3uQYE+ePMmIYn9SizA19OAn2M+ZFCAAAQhAAAIQgEBDBDyGQolbc35Vms7iZHhx+UxpCQ9M3zOZOZPT6EDULWTdSHU7xSj9LeW8NbJowOqrOFngvH379uXLl4tksuR1zUTUOb979w7j487av6BeJGI9qkZ+ba3yyn3PoFZZpJ0vRUePe1pFTT32119/9dN7/vy5P3KFmIvjtTQZzh2qUBFkAQEIQAACEIAABOoR4BDeMevF5TPjR05zhcntaarSUxDP619h2d0pW53djSya5DzV11ec9+/fP3v2bNHo0FehWpNWb7ReWM+xG61J3pQ8no6xpp2xDpzFHU52n1ZHyCQXf39Sub5OOagl8Jv96WkVFRSbwMd/6JBcR62tyrLf+kGTwU8Q6poABCAAAQhAAAIQOAMBz7q5mvp0BaaLy3g9c4wKctbPwvlxgpO1h/qcG8nRucatwtrkU5pU7CWNi0eBN9JIMoqx6kOOGfO9YFLaUnDBUmcs8gX1ItHrUTWyu9m4SdRcvC9HnW1dHQSrKVKMgrAI1HTVezScoVJa20wgqexXbNBk8BPwTkEAAhCAAAQgAIFTEbjmujl7huCZ4J2qEfyzMM7JTOnJrezXMljcuHFDFmoWxv6zcvL/38i7f8qPE6i27G7E7oLyV3YDKdpAGhDwPCLYlp3zlLNYSRrpG4uVbzZhu19q8BX2r+qwizZLZNMNpyq1wQevR6QaSUHS9qxNol3iIU8HuAH+NnbScJwvjppog5/+soUfXiv8BNvaBk9BAAIQgAAEIACBRgnYKuAg9PnWj9uLeT1zjEarc59YnsmtZgWLqw73SfFdOJxExhrWIO+EaTzuqe7SPiGJ5xFDR0aUbnUGqG23bANWTaPVNvmzP3W+cSQ7olwJXrB15UI3pHNNvUhl7041sgWOW0XN41ycg1osnies77sMHiwNLj///LPnEeJMEvA3m8nHV1307+568+bNqpTrRPZoMvgJ6tQFuUAAAhCAAAQgAIEaBJwreautu6lR5n/kYVusbLW4mpD1M/JMbksbjpO1V4snJtendJocG7GFtdDqStSpjfeCltwGT1QoUe+Hp6mm9fTp08PF6FeAy+pFqrKzqkaV+9tCg1p8zD2qkdHDLMKp2R6cfgIthmhwM4EgezQZ/ARGa+QWBCAAAQhAAAIQ6IyA5xDemvp0NXx2oWy1uJqQlTNyfpygtJ8gmVNV/vZgZebHZudp5xX4FzKpHMt2MXe7C1p8vMcIWs/7+fPnJ0+eVGhUPfLZKbNWyAqsnDGeYX1nXud+3APwrO+vXS7PkFG5bSxahAd5avY55T5OEI+VpTWxyvWYN7vF7QLOZrNfKv/xUInquz/rOikMPcb3dTIjFwhAAAIQgAAEIACBCgQuewivPWm85rlD8VI1o+2Vnp3GBw1pslfzrACj1Oe75fzwQ2n+zqW7ba6zM1rFIl573a6Rcte31Jx0dEbXRUD40xO4rF6kmu1ONVq0CA/N1fZ/5G3SsQ5jpLx2UEvGytKamCF5+7cW3QDV2oPT+q/abHPftlOTYT9B+y8FEkIAAhCAAAQgAAEvAc+6uVPas+xJgs4dWlSOvYj7iRcvVZuTWnPyosfE6wvG8aFPjx8/npOE6zsJeJxh9muyU4DhcU+rs01XWcTInsjiwtui71H24pAgBK5D4LJ6karY7vMbVI1sgUOjXTQch5j7A4UGtcT90KZZeT+9LCkseo8WI2QRQ5t0PY1BebX5ZQIJ5tRk8BNkaTAkAgEIQAACEIAABJogcNl1c4urpBeV4ybqL6sQnvlM6SVsr1+/jsukI0rin4QzEoj9MXPJOk0wc497rrfQ6jxyro1jdyA9ej7WEiA+BDolcFm9SPXVnWrkHKTq2IWHBu8Z1Dasv4mTZQSx+5bFZmw/nuuuc5OuPkndiMDjgjs1Gc4dGqPjCgQgAAEIQAACEOiSgJa6eOTeMJ/xJHt4HE0vDQ1YKwpbXq6lHehaXDbIr4Lob+eHK5Mt7XO1U9RPkKy9UqFaroI5RL1c72g/QdFWV6i+7CXJatuF8iVZCEBgD4GL60VCp96pI9XIqaBW208gVcrjg187qGmHa+y+Wvv4njeCZzcTkANg8Vm5fF68eLEY7agITk0GP8FRFUS+EIAABCAAAQhAIDOBeNYxA2mhxgAAIABJREFUl3Tpc2bm8q1w3Z4MG/PkCrIZWeiraC9fvhyLp4v62zzfSLa0zwngnJPPPW5fTw5y1Qc57fgl7mqSL7ayoat56K/ZRV4lyj5Os/QaTKd3au05zuOC1L8yfkNjGYq+R3FGhCEAgVUELq4XiZUGPqP7Mm6t4pwrsg5wswUeMio9loXiJGpMuJ4E1hr6480ESmrt40nu9s9zaEGyvxvvsseXY1NavPvq1StPLs4Gs5hdoQj2+x40GfwEhfiTLAQgAAEIQAACEKhNwF4nMkgTtMDawpXPT7OIZOoV52lMMOJolcOPHj2a28isCYn8BNLpt30mdC7ZpICakCdXcv3Ucrn40CFltHOHxCrBtIZU9MYQJIbcFTUlWSX2nsie9ZWeOHtkMF7AkGynByzYHUinhQqVQgACZyVwcb1I1dqdaiSBbWtmzbbqWXIhvWLt92mSZEv4zk+mBcmVYozCnv2Ue5qNFFqplIspaMNB47tmDYZDXzGUke8TLNY1ESAAAQhAAAIQgEAfBGz9byjDie1Z9oKsdqadoTFpOjE2ZIe7Q0BLk/Qp4OTi4k/NDz3lLbq5JPkUgWe/9mK5nBG0CePOnTuTbIXl2bNn2lXgPIzCmWMv0UqvwUxsH5NY7Pd08pEWLtov1In9ry3ARwYIbCZwcb1I3Owu1+7ZNmPf86At8JCyZ2X3HhmGZ6VLeDLaoFfHPnVPedeW5XxakE3JU01rGcbxPU4CSbh5B3CcV9Gw/b4HTQY/QdFaIHEIQAACEIAABCBQj8DF180FBXeSuK0cTz5S9KKWtHvsF5IhXpXvFMm58bncZgLtc4/N9MpIOyecwu+MpowWiakxqLU4D8nZKU+1x8vVprMIcr14mrQ923fmVTma7VUq6m+rXFKyg8DJCFxcL1Jt9qUaSWDPGFF6/bjE0BKNRV1ieFk8Ag8xh3+le8R27YcPH8Z394dPqQXZzbhoe5ACsKhUSw3wrJPYX7l7UvBrMvgJ9nDmWQhAAAIQgAAEINAKAe2KjScec2JtWPc0l1Rr17Xv214ubavINYuj+efirCPIE687CxftgDPxcqfQJGuvqm0m0AGysX/CoKSXRXN7vTVGnL5uec498HQRm0udVPpcOiUOWJjLK9d12/+x1kiUSyrSgQAEbALoReLTkWo01KY2/Nm6nKKVXvkhdfHx48d26wp3bRN2iBYCiUHZn1FIwQicVQtSMzYWQxTVbTwVJEXdo4MZFVfhll+TwU9QoTrIAgIQgAAEIAABCBQn4Fk0JyHO/R1X22Bnq8jFayjKwGlRjZ5YEdSHkZ1TpsWp+Ipco6jygsS+DVVKnc0EmtivAitKnulfVLLWg8YsurToyQ6Suew69VPavetaI9EcHK5DAAJ5Cdhvbsjr3HqRitmLahRqJDm3MFwPgaJ+ArmXHjx44NSjJNLaI+njlRwaEzPal8+tBRkbL9QeCi37kN9lce7w5s2btW0gtOSaAbs/jDUZ/AQ164W8IHBpAv6x9tKYKDwEIACBrQQWFVkl3KmRzo8kVnPHTxWdWI6zm7uiiZynsuYeX7xebfH+pCSaqsXG95p7sZ1HBMRiy5+x4fMPcQpNhW1jkEQt9wrElW4wWZTQePbAWza3Tgt1IE+yhkAdAp6h9vR6kVB3oRrFTWLR5e+p2TjBVWF16XafH6e2dr2FVI7YKuIcOuMcjfC5tSDbe2QbwQ1oxi2P3+X58+c6R9RIpJ1bdquONRn8BO3UGpKckEA8BjRVPAQL1eE8zK4+MadgoSAEIAABCHhUZHuueAKG9oTfg6gChHitvSe7VbNQbSbwz59LjG6a9MbJat1cxrVyNq5kL78dOdxdtEeEmO0H4mnepLT2LHHyEc9FTZKdKS9K6Mmufhz7nepiIWF9aOQIgcMJeAb90+tFqoUuVKO4tUhtMBaPK6ZGnELrx7X90e7wYzkVXnt+Y3I0om37TvJa/HluLUj7fgwVYlWtLZIcImhbiR1TrVQbDuw47dy1EcWaDH6CdmoNSTojEM+B50Q/xNTrEWxOYK63Q4B6bKcukAQCvRCw9b+hFIaG3UsxbTnto889iOz0s9xdK8aq5WaJ1duegjptu/5Sv3jxIvaCqL3VOXFIEmrZ17ahU9Vxmg8aL77gHquZv7qHmHJNxaco2I/bb6j97IF3jTfFNsAdKDNZQwACntF2sds8AUa74/VQqg8hUWbGAsTKxvjutivSYWI7vlZp5O3h5duIh0u1vYwLKa6gBWnx/lzNZm8PUl+NoV9iqPqk/8zJ0+B1ozhJO8dP0GD1IVIfBIzXLBTAEydEzhXwZFrfgaFxy1NAj/CedPxxnDk6o/nzXYzpzLF+VS5KTgQIQOAQApp7ePqNRBE8RNTSmRpl9CAqLZ7SX9t126vqYoG1rCkuo1C8ffvWOLM+jhynsy2s+VK8573miUMSeJuTYCjptiV42ygVfUoWB9vmJUpOlcwpp45Q8PuxjHfTmd0h0WxiNvBDBCZTCEBABNCL4mZgdL95NYE40z1hrW42ZFbK2e3CchLEOsyQhb3YQnFW7fiMnQR6djFxxfH/XUELksdrTqdVe8i4xSTxGI1rQUN/X6dWrtJk8BOMa5wrEFgmYL9m4fn6zvlmBXOikJqSsX8PFWEEnIKVWH9nSKVbzhyd8tt5cRcCEDgBAec07/Qf61NV2lbLvtR6FUdTEXslYGi90gGS9XfDjNRYfqVncwEZ24s1Z8u4UC4Ucy6w1vsSpxOvH4yv9xi2q1slymhbUZNb3JUfM+zUpG4TszucuPiEIQCBmgTQi2Ladk+VSxOIc9wfTqzqSYK6m9FuoNPzEieBJuPyVdjcJNIq63z8+Sg5GPJuuLyIFhQzHDeJ5Mq2n8mql3EiWr7T5iszFjVcWaXJ4CcI3AhAYAUB53xSb2PG0csjnz2ahhTqr5vz5+iPGYqzJ+DMTuZ4pw9mjzDhWR2A4NQ5nDUeUiYAAQiclYCt/w2l7tRIt7bK7GK24F71n4asaeSbN2+cBBKLrezFw2Gjmv3OLb9Syk6VxpZBc6okd4kdH3VqP57l7tozguNMZU6qOcrHWWcPy6tkr8FMTCGbBZCu4m/JQy72u7lZktIP2r1r5XZeurCkD4HTELDf3KGYnXZKG+rILmkLqtG4UOpd7RX3uSbCstcnSX38+HHo2xd36fmt89rfGU/w7aKNaSxeuYgWpMqaU3KSSlwkNhlB1WQ7h1RxfR03NBTT7g9TTeYbfxCAwEoCnz9/nuxTJi/K2bgy+e3RVwkm88H2nFY+qYF2Es7kRdlEVJCVOWyMvmp4lna1MZv1j80NfpPE5FRfnwNPQAACZyPgOZrmOt3FZG85XKzZmc81MqeLWgJrAJ1LJLmeNACNI3EEYyDWsBvH3BAeezJq6hhBYP9cfbJ5qFJCUr0HjOoeyu5vV3MoFrOYhDyXWuPXDTdbC/1J4/QQDwJHEUiGxclO6Tp6kWphksBwseWuzOiBpcBo6N/TwPT4eN6d6AOL451HgLGKslPycabjLIwaH99KSj1Ov50rhtVrp/45VmgTUP32GMZ7NH79v2unspEEAu0TUOerriHpLBZ/auzZPx+z4WwTTD1CacHUiauzXkSURBiWT2YfO2OGKriKn+S7+FPda+kRVOkbnfichBWqMqZHGAIQaJCAp+so3ee3g8WwDuw3i2cp5lx/Hq6rQrXn3ZlX4vaenDkbTPZMq8aj/J7UnOWdizae7Qeei4EDxZ4rzp7rSZNIiq/WtSfxxYl0kt3wM/Fd7RGg5rO25UUoagpDXhCAgJ8AelHCylADGlGNEoGHn4ZRWIOLCjX5lOeitGIVPBmwJlVlW7vwaGsJ/ELmZlvOpKTJz760IEMP2bzkdKzQxojUVCbbhqelHR5nrSZzQxLHhScMgYsT0AcA47do2BqmKwpoT7r+9vBRx63tYEFliYcl2Xnt04djwcKGtUEwjUzhyjbxJJL+BnmGDWtDWJnaCepUJW3vCsSCGLoy4ApX7HTm7gbBYqmGyLqiz8vMPai98DK4h7tBjEGw/TsrB8H075CFvyq1SU31NRZswLWzgSnZmFgslXBJO7nCueSBLQEIXI3AjRs3Fot8Ha1Pu4afPXs2B0RTiMP7w/Hn8oK06r1l5F0cgkN8bcFOzg7SQJPuIP5HbJV6bqCZeyTkMg5oqNXW7CRBzbL8ko/T3HlFg6y9W9xIX6NkjxvJjRIZ1a2n1Mb0mhiPT97S6Ux6s5Ld66p0tcCkJYwfP7ZtjOVxXrEbVQudibMgRIPA1QigFyU13r5qlAgcfuos+ORsw3BLAc361x70LyOGBsFEd5L2pdFtUn2yz9lbHN0S8pqwFzrq0B6wYmjjcHdakA7VnDxoSPUohWTV97FUHdIeDRuRqkxOgsPnDuNac16xG8aEJnO4ZwMBINAUAeeblj2aRhebQ/YcPQnKqm5LpT7Fk06JOBoADNk2bPvIJaSGWEOwDZsYcglWeieEUWpuQQACpQnEDsi5TqPTxbzb0NnDU6FlXKtE1QirgSypLF1Z1Ver3oPHOiRlLHcSlnGmw4O6rtScRZDwk8vVW1hbPQYSyNgBPegsfi/RJttYDEGVuKosk8qVKl0ZxcnOhY2WuUqMypEnm/pQRr01lYUhOwhAwEkAvWgMqn3VaCxzuBIvARyPMqvUD41lY11IOoDGspDdODA5Ag6S2PrDWHK/ujUWY/HKpbQgGV7GjUFXBEGtfZHVEMGo2SHxRUudM6MDo63VZPiO8WS74iIEIAABCEAAAhDohoBnPrz2i6PdFH5KUC35MWZKyWroqQSKX9NCp7EY2v0mVd6zHl9L4bQjQXWaLOJWSzC2JwqLIkySUdZKbTFrLanTqj3tUUvWcGnKLSuw1nYVB7eUgcRYijJ932nsnn64yatqY3PVPcirStTCSdWpLb7W2amxKbWXL1/GMUOlj1tyHC2EjZYZ4jQYMEpnTLwbLAgiQeBSBNCLxtXdvmo0ljlcke5hjO/a6CYNxF6kL8VJSs4wloXDBob01ZnrWd0K2Y0DGgfnrNLSxOb0Hz2VbHOU0Xlyy8I4x21XDEp2gj1qQVomP1kpqpE7d+4s6rTa5zHWbWJKWmIlf8NiOvEjbYZXazIH+jTIGgINEjjqxV70Uh4imO1UV/XZqxKKymyv4Vp0C5eTjf0EDb7XiASB0xPwmKtWLVQ/ATF7IGikgONVZmF40v4zFUHzPQ21w3CsgH5q0dzk1jQNi4rgKZdSM06wVTrSSYZ8lZoiy9oiOdXGJh0MEljyLCoMHsFyxfGYhyS2IMT8bb0il2z101HVTM6iQ0sbUKhdhcamR4bGphY411SGyfNQHE//o/j1y74/R6GIQSVhtbT9WZACBCBQgoCnX7qaXiTOXahGRntQrzunigz9s8Y7VeugOIWxTFrN3FimoV9jn5FjcssYT5VFyFoCaFQdi2obCpK8Nv+8mhZktGrVr7qCWL0RHFWTUY9DQ9KDqzapbK6sCg9u0GT4jnGFeiGLnggkE4BqP/ETrEVtz+eN0WJtRmvj28P/pHFnbRbb4l9QFe6p60FWCOwjMDf/ibsLqYn7MunsaU3S4uIn4XYMfJJzPJNMpF38qaFnbf1mGSibnUeJqj3gBr0rZttZE18jrnQAVVZc2M3hcaV7GnAAvkbq4+PKTDAHSqU+Xj4kgAAEZgigF02C6UU1mhQ+XPQ4gea67vj6toFps/pkWwlC6bIErqYFLTqQ4nq3w1JyVMVZaqGRRDZoMpw7ZDcS7kIAAhCAAAQgAIHWCRif3hpEl0nL3k/degnXy6f99YaZQGbT9UkWeUJyare7lPhtZlw9pXVS2nm9tn61F35xGmkXWBNs7eKf22tvP1v6rqjqs4eaN8qaoMY/sNW/ch5o+iefygl2ka9iqBMbtA1fVbatmYW8xpWuNpAcfhUixwHbbRPHbCpsbNVfXI3YVEEQBgJXI4BeNFnjvahGk8KHizouZqcCI91gsyYg9WmDVVq6h1S1UITSgatpQTrKSbq0IO9RcjRrkDY+HOxZuoJqpr9Fk2nExYEYEIAABCAAAQhAAAIbCNirwwZNdNuaqQ3CNPWIJgxziniba4E1P/GbUxUzy0YxtR9NmP0zq2Ee1VRF7xEmbiF70unoWTUbfzMb+BiVbqxTOwHbuAhJWC9OR5WOqBC4FAH0IqO6u1ONjLKsVWCk+6n4a/dfzgmgwdRYjxKGDA24LY8XQU4F5kra13WpJZ56CQVXq9AsqeU62sk/lHQcmCv1DWU5js0VCEAAAhCAAAQgAIEuCGiBUvKRtLHYWnLe6UdEx2XxX9GaIH1xdy6+lGOtt5q7e+x11alWq2mZtlZEakI7fHBPpnwVR/MZzTm1ljm78PqerdYcDfkqx2GR+JCp/tVXjpWv/tZuXDiWpJ170kKuNi1Sjau6Vemqa9X4uKVppj3Uu1Hp6liMpWoDfzUbbe+w66LBu5L5wYMHk4LpNbQ/mDn5FBchAIE6BNCLDM7JwJfEbFk1SkSNf8YKzDCi6W5QYAbFSSNRdsVJuWgs0CCoP+UbslaOQ6YltLW44DvDSWM4kxakosmRIy06qLUDK9XL0DCk4ahJSMkxNJydeFt4fJsm830LoiMDBCAAAQhAAAIQgMA2AtKAFx+8oJNATKT6aw6gydsknw8fPmjz+OStwy/qlBj9VRZDu7b1VznTY7OTZTwIoHljCF8kMNT4zpOj5t6vmGGnR/Soi4hLEYdznY4dp0kYAhDIRQC9yCDZr2pkFGoYzowI5W7J96C/nSNpOfHslE+sBamdd1opdpWtvbtNk+H7BGs5Ex8CEIAABCAAAQg0RGDxEF7ZyhsSt64ohoFS64zqykJuEDgbAedpy4sbntrkYnQR+AnarDKkgsBAAL3IbgmoRjYf7kLgNAS2aTL4CU7TACgIBCAAAQhAAAJXJLC4bs6YEJ6el7GYSHYE7Uo+PQEKaBAYDnQaImgruhGTW5MEjPlniK+t/T1u6tdW/bh5hOIooB61xxLFRSAMgXMTQC+y6xfVyOZznbvxMIcWdL5636zJ4Cc4X2OgRBCAAAQgAAEIXIWAzkWNtfzJYl95P4GA6Otkk1h00WPlnHuW6ycgENuSmCFvqFBjP3tIrdOl90bROi1RqBECEDg3AfQiT/2iGnkonT4OWtC5q3izJoOf4NwNg9JBAAIQgAAEIHBmAoub62X91MGpZ0awVDbDqPfu3bulp7l/ZgL65GAoHn6CgMIZcB46ZCxcdWZ0SLQ5J6LayTU/93JILZApBDYQQC/yQEM18lA6fRy0oHNX8WZNBj/BuRsGpYMABCAAAQhA4MwE4qVAk+W88qFDAxC5SeYgyJqghYeT3Lh4BQKxOQk/wdoan5t/xukYpqg4WmthuUDm9mkZi3BbKwXyQOCaBNCLPPWOauShdPo4aEEnruI9mgx+ghM3DIoGAQhAAAIQgMDJCcQq/mRRL37o0MDk5cuXk3B0kS0Fc2SucD02J927d+8KRc5VRn3bw9jPHnLp1KpudAudbo8INUIAAqcngF7krGJUIyeoE0dDCzpx5e7RZG58+/btxGgoGgQgAAEIQAACEDgxAX1Oc27d61BqNL2Bw927dydtBz/88ANfMz7xC2IUTfV+69atEOEEb4pKVO37uq9evTJsTANV7eNxnk0UaqGFQNIwYpG0PeLt27fxFcIQgEBrBNCL/DWCauRndb6YyWB3Ai3ofHW0uURJ5cbpeDQZ9hPExAhDAAIQgAAEIACBbghIC7SdBHPn7XRTwnyCztk0BfDXX3/Nlw8pdUPg73//e5D1p59+CuG+AjLEP3r0SHaxGzduyO2hf2X3qWDL/vnnnxdBzb10iw8eG8FYgtfp9ohjeZI7BGoSQC9aRXuul0Y1WoWx08jn0II6hV9a7J2aDH6C0hVE+hCAAAQgAAEIQKAIgXi/8GQGnR4OPlmWnRdlS9XWgclEXr9+PXmdi+cmEB+v3+OhQ7/99psOmH78+LHO/4n9hdo38+zZM3kOFKFQDRqH3oYc5aSUxyL87CgwN7tWd3rxb8J3VImIelkC6EWrqh7VaBWuk0XuXQs6WXXkLc5OTQY/Qd7qIDUIQAACEIAABCBQiUC8FGicpczi9+/fH1+/7JW5FdDCyNeML9gq4tenu5032jEg38aXL1/mKk6eA32bREtr5yLsuT63BDVOc+51i+M0GJYLZI4qmwkarC9EgkBCIO7Yk1v6iV40ZjLXV6MajVmd7Er8snSnBZ2sLvIWZ78mg58gb42QGgQgAAEIQAACEKhEIFbxx1lqofH44pWv6AOkP/744yQBthRMYjnxRa21j9fg9+VR0wxQOwYWa0cFnDMALT5rRDDmn+EpmdQ7XXo/R4zNBKFyCUCgZQLoRWtrB9VoLbFzxO9aCzpHFZQrxX5NBj9BudohZQhAAAIQgAAEIDBLQOY27fiWNU1HiutfWSr1adDZ2FM3Jj/MGyJy6FBAEQJzqvPc/tzwIIGTEYi322vdfUel0xYBvwtQRxJlL9riZgKt2F3blWUXcluCspvMdapzXce2jHgKAhCYJIBeNIml9MW5/g3VqDT5A9PvVws6EFoXWWfRZPATdFHXCAkBCEAAAhCAwHkIaCas08OHg8WHMy70rxbByQDnP1Xc/vquFs53ejh40WqWY2bui7WdWjaL4jpx4rH5oy+P2qKZPq61uSN04jirwnpNFtOMrQ+rEj888pyxTNsj1DMfLh4CQODEBNCLDqxcVKMD4R+Vdb9a0FHEesk3iyaDn6CX6kZOCEAAAhCAAATOQODFixfyEMRnnsSl0nUdO+45Ln9u3euQWl+mz5hA6XA8NYrzmlOs4ziEz0FABqnwAmrxu0wkHZVrrgFXKIK2Mix6KdTz9HWIU+CmXndu+8ViqUMiBCAAgQ0E0Is2QMv7yNzIgmqUl3MjqXWtBTXCsE0xcmky+AnarF+kggAEIAABCEDghAQ0GfYche85fNw+hFcZnRBfjiJpm8XkOTMyHOvbsDlyII3WCcQGkb48avYuojF3eUHGFzdfWWSl7Pp9ieZ6ZjYTbG4wPAgBDwH0Ig+l0nFQjUoTbir9frWgpjA2KEwuTebGt2/fGiweIkEAAhCAAAQgAIGTEdD6Hf/B4p8/f7Y/BKqvGszxkWGLU3Tm4Oi6ltvcuXNnHEFWTq2YHl/nypkIJLW/+KI1VXZ9cDKe3i/KplO2dFLtYjRPBLkoHjx4YMf89OlTp8edJa0iFJM+IaAgAIESBNCLSlDdlibd4DZu3T2VVHRfWlB3tGsKnNRsyHqDJsN+gkCPAAQgAAEIQAACEChIYHE1bpy3fayQptZx5CS8KqPk2Sv8lANmEpG2FOBfOX0DiM+Q0c4S2xvXGo3FbwMkAvsdk8mDyU/Px5PfvHnTqZNAhY1bRVz2VV6Z+EHCEICAh8DkWDz3IHrRHJks11GNsmBsP5F4vOtOC2of74ESxjUbi7FBk8FPEAMkDAEIQAACEIAABIoQ0HEc4Uh0TwZfv341ohlfCn348GFfpk+jmOVu6chdra8Zp89RvGMmZ7qixfXxGfSrTFQtcLC7hbGEuQpofFJlyFQZaa/DWIAuriStIsgsA0pf364IkhOAQBcE0ItaqyZUo9ZqJLs8yXiXS0nILicJriWQ1Gx4fJsmg58gACQAAQhAAAIQgAAEShFYu5rj1q1bhiixrTOJhqU7ATL58+bNm5M1wpaCSVynuRgvttKZPN1ZgVf5GrXAX+18f93Jlmd/DUWz0H4/SyA+cauIcQlg/JMwBCCQl8DkKGxkgV5kwMlyC9UoC8aWE4nHux61oJbZHitbXLOxJNs0GfwEMUPCEIAABCAAAQhAoAgBe7/8OEup7+OLwxXjW6ZsJpiDNr4uG7Fwja9L1eYrBWMsJ7iiFye2d/foUZvcBDNZNWrbWRb4a4Wa/Vl19VRGjzQpW1MXk1YRZFPzYGNWoEEAAiUIoBeVoLozTVSjnQBbfjwZ73rUglrGe6BsSc0GSTZrMnzHODAkAAEIQAACEIAABIoQmPu0lJHZt2/f5u4a3zLVsSRZVhDPZX2y6/IH/Pjjj+M12rKx2l+AOBmHixRHZt9wvr+WwPdo3ZYFx9hLFOoxV+nUcd27d2/8goSM9Pro28Vd9zlxqwjlkvNDDpLwkwAEIJCdAHpRdqS5EkQ1ykWytXTi8S6XntBaGa8pT1yzgcAeTYb9BAEjAQhAAAIQgAAEIFCEQLBOOlM3DgzV/G1uq76WjXRtsHPCyRhtbou9TLFYCTNybiGpFy9exK/hto3YhxdEdvlFGVS0LC4QdTUPHjwwnASagvbuJNB3y+NWEdjO9bEhAgEIQGAngclXz0gTvciAk/cWqlFeno2kdg4tqBGYTYlRQpPBT9BUFSMMBCAAAQhAAAIQ+O758+dzFOYMWDIgag4w9xTX5whogbYWVY3v6sOt44tc6ZSAvD6vX78OwsvepLVX4WdHgcm2Kvn1+uuWPIXaUZTluCE5CbSTwDDkDevUunZMajnz5Hm+6n7v3r3bUatAVAhcgQB6Uc1aRjWqSbtCXqfRgiqw6iuLQpoM5w711QyQFgIQgAAEIACB/gis2l8vY59h8ZdhbnKFrxb2Ytva1jLmttjbFbEtL56qTyCpXx3xL/N3vwbuuAeQe0B9S3akSlM7CQwnwTnOK7h//378vYoB4559+tkrggQhcGIC6EWNV24ydAZpUY0Cil4CSVX2rgX1gr2OnIU0GfYT1Kk+coEABCAAAQhA4LoE/IuXtdLZcBK8fft20kmgaRtOgs3NS4bXX375Zfy41hqXMMKOM+JKUQLaGhK/Narrfp0EAhUfviFTvvab56WnM4vu3LljOAm0qjfLuUZ5xV6bmj5AMnYSyHoy2RWsTZz4EIDAIgH0okVEx0ZANTqWf8bcT6YFZSTTe1LlNBn2E/TeNpAfAhCAAAQgAIEOCEx+YyqRWyYq7fXDwNk5AAAgAElEQVROLsY/46XE4ToLYAOKPQG5Z+KjaYakYLsHaQvPJtUqG3d2w3rlYiYLA5V7xr1ECa5x0Rb7qPEjDV4ZMxyE/Pjxo5bmNSgwIkHglATQi9qv1slBAdWo/YoLEiY1eAItKBTt4oGimgz7CS7euig+BCAAAQhAAAI1CMSrgOP8tIJVh3jo06M6WNx2EujY8XhZ9JCIDh4Zr4qN0yfsJCDzsaa+SeTff/+9d7NyUqJL/dT+m9j3o5flBLUpZ2HykRJ9SGD/Z7eVgvYkxbiSpqK34/Pnz3YflTzS7M9kceUgp6wnOAmarTIEOyUB9KL2qxXVqP06MiQ8pRZklPdSt4pqMk3sJ5AnRDu7NU/WUOHfgHapRkBhWyCgwwc0MZONRh1uC/IgAwS2EaDL3caNp7YRoOcM3PTq3bp1K/xUQFZLLQR2HoGivaXSCOPHFZbupBTQnRIsm3/Orc3JuF57s2w8uJZA8sqc7GWRvf7Dhw8xk81nRquX1kQsSS1OWeHNiSfptPBTavyzZ88SSVgemwDhJwQqEEAvqgB5fxaoRvsZHpLCubWgQ5C2k2lxTebb0X/a4CnFfSAuFe1occgfArMEZNAZGqoCWlE1G48bEGiYAF1uw5VzTtHoOeN61aaBRMUclujGcSbDenOTB4efsl9PxufiZgKTqNWMNyfIg4cQ0KuRvDLne1m0DykpoxqqzgXyA1drHyeSpPnw4cMzKb0qS1JA/dRUVNu5/NyICQEI5CKAXpSLZNF0UI2K4i2R+BW0oBLcukizgiZz8LlD2sf04MGDsIk+WBPGChxXIHA4gdA+9W03feFNHtrDRUIACKwiQJe7CheRsxCg54wx6uCgxCqnY200oOjwUC3XimPG4eHNja8oPCyO5tvFCZb9P3XwiJZOJ+lo3D/HcStJuc76U29T8qLJxnG+l0UfE5YRP65ENVTtOrpx44aaq/oNRdBegdC3KKCfuqhbaufayaRZmHFqmbyY4iZ190w7llTkmNgQFgTnvq7xs1yBAAT2EEAv2kOv2rOoRtVQZ8noIlpQFlY9JlJDkznKYaJVG4kGL1MCSzmOqg7y9RBQ+wx7X4YORSdleR4kDgQOJ0CXe3gVXFYAes5x1Sf6T9BQZfLTwjqtABI0/Wm1iAzWwdESoimgwehMK3zHiA6/MnlosqrjcMEQwENAa+rj90XGbs9TncYZr8aNy74tPHgIOgViiJ24VQY4q3ZgGIlzCwIQ2EwAvWgzupoPohrVpL0nr0tpQXtA9fhsHU3mu0PQaPabzHulj+riIcKQKQT8BGSXSVwFUmv8jxMTAocQoMs9BDuZBgL0nAFFCEzOtZwWPY07qEyBZLnApCJ+botzOZiVU1afM7xNw7abyrnXz04dwmRzdXYpcTR1Tec7oGmokfE+IRUc51/95kqOEJgkgF40iaW1i5NjDapRa9V0NS2oNf7l5KmmyRzwHWPteL137144a0gqmpwE7PeMdXTCLROgAbdcO8g2JkCLHTPhSn0CtMMxc53+oW9p6pyQ8a25KzJ6vnv3jgNw5vhkv66TanQwVJzsYHc+0zEscenOFP7tt99k79aJFmcqlF0WdbPqH/QXT7LsR4a7atXyPurAohP3Lepvx/v0ZZfUlwA9iIgDAQhUIIBeVAHy/ixQjfYzrJDCBbWgClSPzaKmJlPbT6D2Kk001l/lJNDFY4mTOwRWERgbvLQ/Ro50DAerMBK5AgG63AqQycJJgJ5zEpTO/tbakMQYPY6pUUYmLf1xiPYYTrkrOuBVS1sSX47qQgZoKqIcdlLeSUBDvxZg6U8NNZ5zxclq/qWWrOatedn5vtwQl1Th8eijiyq4ptxJTH5CAAKHE0AvOrwKbAFQjWw+3IVACQKVNZmqfoKxAwQnQYk2RJoVCIxfVNYYVsBOFqsI0OWuwkXkCgToOecgi4yMevIWyK4nq/Rg2tOwMhjytMtbX5Cbe5brRQlMzodRX4syJ/G8BNSGdTCRehV1Kbdu3bqai0vFV0ea+EtwEuRtY6QGgewE0IuyI82YIKpRRpgkBYFFAvU1mXp+Aq1t0aKVGAELsmIahLsjMG7SuAq6q8QTCzxun3S5Z61uTaVkAZEZaLAvD/ag4V9dGQIq+/Pnz1+9enU4hHHLpOc8vFIQwCYwOR/GzmhD4y4EWiDAy9tCLSADBCBwPgL0ruerU0rUJoFD3rVKfoKxXUB1oM9rcE5Lm20RqZwEtC9Sx7nGkWXwkmHuamu1YgKEWyBAl9tCLRSSQYcpa+G5+hn9JQskF3OUz6CF3omec7GmiNAagUkdXfs81JhbExV5IACBQGB8jjYevgCHAAQgAIE9BFCN9tDjWQg4CRyiyfybU7g90bTUUTpZkgKHuSdA+NkjAX3wLfnmuMx22jejUbPH4iDzOQjQ5Z6jHidL8eLFC3359sOHDzqgZq2TYDLBQy7Scx6CnUz3EJCDTUdCaVdWnIjexEt9JjcuO2EItE9Ax7Uln36Rb49vErRfcUgIAQh0QQDVqItqQsiuCRylyRT3EwxuxsSc8csvv3DSbtftFeEDAZntNOsIPxXQIt+xYyyOQBgC5QjQ5ZZj20LKsktuFkMnqrewmWCQn55zcz3y4FEEhvmw3qNYgHfv3qkxx1cIQwACLRCQQ1p772JJ9B14NgDFQAhDAAIQ2EkA1WgnQB6HgEHgQE2muJ9ABtPESSAtTQU2cHALAn0R0KwjMRxo+RKNvK9KPI20dLmnqcrsBWnNf0nPmb2KSbA0Ac2Hdaqb9Ng4o9evX+s0sPgKYQhA4FgC2uiTuNXfvHnDe3pspZA7BCBwSgKoRqesVgp1OIFjNZmy3yeQqTTR0rRlW2diHA4dASCQl4AWcd+6dStJU0cSscwwYcLPogTocovibSFxHZjw8uXLDV8mkPA67q+1nXz0nC00KmTYQECfBNebGD+oU4l0fmh8hTAEIHAIATmhk4+HNTj8HUKGTCEAAQiUI4BqVI4tKV+NwOGaTMH9BOopEieBalcnDl2tjinvFQjIka6VSklJZUTgFNSECT/LEaDLLce2nZRl6NdyZpnXv/3zT58mlgXk+fPni0Lq0ymLcSpHoOesDJzschHQIoDkcwXy3uVKnHQgAIE9BPRuhse131ejZGs+8iAeAQhAAAKnIYBqdJqqpCCHEzhckym1n0CGjLFJguXVhzc4BChKQPOQ5CxUZff58+fbt28XzZfEIUCXSxvQ5kQdlT7HQbYSNZK5u8dep+c8lj+57yGgWbHeO22Wbfb92lM6noVAjwS0c/3BgweSXB50vjTeYw0iMwQg0DUBVKOuqw/hWyBwuCZTyk8gw2iytKplI0ULTQEZTkBAi3xlLEg+yEHLP0HNtl8Eutz266i0hONTp+IcZS7RjpP4Sjthes526gJJIAABCEAAAhCAAAQgAAEIQOCyBIqcO6S1G4mTQHw5ceiyjew6BdcZGuP1vPqmcbPmuetUzblLSpd77vp1lk5djRGztY8Yx6LSc8Y0CEMAAhCAAAQgAAEIQAACEIAABA4hkH8/wfiTCyoYJw4dUrtkeggBztA4BPtlM6XLvWzVJwW/ceNGciX+qQOaZY6Pr7QWpudsrUaQBwIQgAAEIAABCEAAAhCAAAQuRSC/n0CWiOTclR9++EGnClwKK4W9MgGdJnbnzp2EgM4j0vXkIj8hsJ8AXe5+hidIQZ9MH45jnixLF6ef0XNO1h0XIQABCEAAAhCAAAQgAAEIQAACdQhkPndIx18kTgIVQ5sJ6hSGXCDQAgGdFP/kyZNEEp3E9fbt2+QiPyGwkwBd7k6Ap3l8/AX1uGgtHzoU5KTnDCgIQAACEIAABCAAAQhAAAIQgAAE6hPIuZ/gt99+u3fvXlIGllEnQPh5BQLaQHPr1q1xSds/+mMsM1eaJUCX22zV1Bfs7t27xvcJPn78qFN96ku1Nkd6zrXEiA8BCEAAAhCAAAQgAAEIQAACEMhFIOd+gvEaaknJZoJcVUU6HRHQUTDPnz8fC/zy5cvxRa5AYBsButxt3E75lOEkUHnHLvw2IdBztlkvSAUBCEAAAhCAAAQgAAEIQAACVyCQbT/B5Lc0uzgT+QrVTBnrE5hbGPvp0yet/K0vDzmejABd7skqdE9xTvBxglB8es6AggAEIAABCEAAAhCAAAQgAAEIQKAmgWz7CSYXSr97965mYcgLAu0Q0MLYyc00k29KO2IjSS8EJhsSXW4v1ZdXzhN8nCAAoecMKAhAAAIQgAAEIAABCEAAAhCAAARqEsizn0AfaH327FkiN5sJEiD8vCCBGzdujEvNloIxE66sIkCXuwrX6SOf4+MEcTXRc8Y0CEMAAhCAAAQgAAEIQAACEIAABCoQyLOfYHJl6+TFCkUiCwi0Q4CvFLRTF2eSZLJ3nbx4plJTljkC5/g4QVw6es6YBmEIQAACEIAABCAAAQhAAAIQgEAFAhn8BFrZ+tdffyWy/vDDD48ePUou8hMCVyMw+aVZHRKi88SvhoLy5iJAl5uL5DnSsTsTbezTST7dlZSes7sqQ2AIQAACEIAABCAAAQhAAAIQ6J1ABj/B69evxxQmJ/njaFyBwLkJ3L59+29/+9u4jJNvzTgaVyAwJjDZeOhyx6AucuVMHycIVUbPGVAQgAAEIAABCEAAAhCAAAQgAAEI1CGw10+glYxfvnwZy4rRasyEK9ckMPkuyLT3xx9/XBMIpd5DgC53D71TPntKP4Fqip7zlM2VQkEAAhCAAAQgAAEIQAACEIBAswT2fsf4/v37YyMFXzButr4R7BACOvdjfDaXrGA6QOYQeS6Y6YsXLwaP5q1bt7TDo99T0ehyL9h67SJPfvI3PPLt27cQ7i5Az9ldlSEwBCAAAQhAAAIQgAAEIAABCPRLYNd+Ai2IHjsJxGJyGWC/jJAcAjsJPH78eJzCu3fvxhe5UoLA06dPdVbPh3/8Cbuq4/379yUyKp0mXW5pwt2lv/hxgu5KFAtMzxnTIAwBCEAAAhCAAAQgAAEIQAACEChKYJefYM7QKatcUaFJHAJ9EZjznLGfoE49fv36Ncloru9KorX2c05sutzWaqqaPJOu+pD75MdRwt32A/Sc7dcREkIAAhCAAAQgAAEIQAACEIDAaQjk9xP0bpg4TdVSkHYI3L1794cffhjLM2f2Hcfkyh4C9+7dSx63ratJ5HZ+TjYYutx2Kqi+JHZL7r1t0HPWb1HkCAEIQAACEIAABCAAAQhAAAKXJbDdT6DjDsZHrovjw4cPL0uTgkNgjsDkARq///47XzOeI5bxur6YMk7NPrBlHP/wK3S5h1dBgwKoDzGk0tcsjLtd3KLn7KKaEBICEIAABCAAAQhAAAIQgAAETkBgu59gcmWriEzO6k9AiiJAYA+BuYW9OjN/T7I86yEwaS21F2J7kq0chy63MvD2s7N9XZPusfYLlUhIz5kA4ScEIAABCEAAAhCAAAQgAAEIQKAQge1+gkn75o8//njz5s1CspIsBPol8OjRo0nh54y/k5G5uJnA2No42YNtTr/Cg5MC0+VWIN9sFrava9zmmy2IIRg9pwGHWxCAAAQgAAEIQAACEIAABCAAgYwENvoJ5pYxcuhQxrohqZMRmDTbffnyhaOHKlT0uGsS+d9++61C1lmyoMvNgvFkiVzBT6Aqo+c8WbulOBCAAAQgAAEIQAACEIAABCDQJoGNfoLJla0q4fh7oW0WG6kgUJ/ApLVLYtjGvvpynjLHyfPQfv75514KS5fbS01Vk/PPP/88/ccJBpj0nNUaFRlBAAIQgAAEIAABCEAAAhCAwJUJbPQT/PLLL5PU5ubzk5G5CIFLEZg7LnzOBHwpOKULq/PQxlsKOiJPl1u6hXSX/qdPnwyZ53ob45Fmb82VpaP3t1m2CAYBCEAAAhCAAAQgAAEIQAACEAgEvg8hf0DHpPz111/j+H2dlK1zPLSOW+sxdfzI169fhxKpCD/88IO8HdoYMXcs8rjgyRUdZqKU9aeU9ae7Q7L6V39KfPKrqkkip/n5/v17oZBJSygEWXhv3bolDjLaCsXt27dPU9LFgszVu/gsPkuE/QRevnw5Niy+ffv26dOn+xMvmsI5utw5RCqd+mF1EXoR1EWE3lh9hfph2Yi1F+Tu3btzj1/2ut1vGD57bUSQ22lgPnTLYqg+WcCHEUrAm/rOED3nZRs5BYcABCAAAQhAAAIQgAAEIACBqgS+rf978+bNpIhPnjxZn1jtJ2SNGi8rniyOLiqm4vtFlPFlbuVjkoVYff782Z9ydzFl7Hv+/HlS6vHPtYQ3c1CjHTwTkupA8nPN4+PHj5uLxoN+AmP+so36Hz8qZtdd7hw0vYZ6GWWYHncL4yuqJkGYS+qa18eNOeY22aVohDL8B/HjqpemgM8VdrKY12wPlBoCEIAABCAAAQhAAAIQgAAEILCTwJZzh+bORJ6bycfWhwPDWuavZYlaoDpeUzwnlWIqvp5a/NKsImjFq5ZhzsFJsnj37t2dO3devHiRXD/HT63Rlpnp9evXi8UZCL969Wox5uYI2jiitbHPnj1TXlqBK6lEXrscNie450E1p8nHnc1m8lku+gnIP5dE1gJ2NdfkYms/55pH413uHEa9kupU9RrqZRx2XM3FDNdVTXqFtf1o7tPTWiOvl1o9qjqTuTghtRME1n6cQGRu3LihEcrehRDIqF4EXD1nI28HPWeoGgIQgAAEIAABCEAAAhCAAAQgAIFCBG7Iz7A2aRlrJo07Wnrf7OkQMh7p1JFxSYejLYY1rVoCL3vcZNH0oBZXzp1PIkuKTCpJ4nHKSnNIPImjn8pa3Jo65GEs5KorOq9p7ImRQVMl1YlDKuyk0VOL/UvY7mWRfPDgwaT8qpH62CebisTTIl+JOiknF/MSUKXL6BynqVdVVtf4SmvhHrvcSYay4MtVM9kDDPHVS6ivUEeh11Pdpv6SylI0fX068bCqe9fFOObpXyijZxMiMQzOEvWrYh7DCVUTuuWB9ly9KJq8C/V7yyCnAvScMQ3CEIAABCAAAQhAAAIQgAAEIACBIgTW7keQQWFOjrVJ1Ymv0y1k5khklmVQdqXJ82d0UTbrJP7wU9aWsczj03Vkopo7DEHXx8c+SLxxsj1eUdsYoxZnXY+LMyZm4I0f3BBWRU9WpS4ecqqG3CST8kjODaXjkQ0E1CDHVaCLG5Kq80h3Xe4kFpVirl9Vdajf0PuYdBRDOpN9pvqQkEvN/iRkenhgrtRD2x74iOd4uFEEVcTkCKX4k2+HHlEHNflINQ70nNVQkxEEIAABCEAAAhCAAAQgAAEIXJbAd2tLLmPBYIlI/tU60LVJVYg/llb2Do+BWHGSAg4/E1dBYqzxGFPkhxjbblo2U/qrKXESqJiThj8lKFCTePOaosa1H2c6mNL8pcsVM5YhDk96rXJlSjoxgcnm1yz/uWbcZpcbcw5hHYsfN/U4rFJ43nrFSWpNaSr9OTjKQvGDAOcLJJ1tjFRhYdFfQkzXNdDM9ckBkSLMJT4wDzErB5Iyhp/NvrmV+ZAdBCAAAQhAAAIQgAAEIAABCEBgJ4HV3yeYO914zrIQJvP1A+OTGbSOUgdZzB0fFEuoOHIJxFeGsL4rEM5rVvrxEfwyeClxnbs9fipcUbI6lXvMcG4VZ3iw/YCOG4qPrRA98Zk7qmLsKRkKOD6+aU/Bx8cfxampvuKf1cJz+cb0qglzzYz0Fo8LrqPbxxdbuDLuLgapGuxyJ3GpZ5hjq15CX3ax+8whTcXRivL43VGaOlpnsiqHR3TSTuPHSU3i8lxc/DiB2ozOW4vPGhq8tjqvaa5PDvkqgsBOtq6BeYhZORDXfpw1PWdMgzAEIAABCEAAAhCAAAQgAAEIQGAzgWx+grk5/GbJdj44dhJoLaROal60koR852z3smXLTKO/2Pil4suMZScue9mcVUsGnXCcdBCgo4DOB4+N8lqqH7wpk6XQ+eOT1+VoycjBWMWs3Od8FZOCZbw496bMmYMzZk1SAwG9iePal7VRzbhBRHMNY64htVMEdZL6skLcM8Sy6fW0e4k4ssJKKlkjr0qcS1zxtZre7pCT9Dv6OXcITyhC7MDWRW2PM7y24ak4MNd5irlcO3HMauG5Bj/3glQTjIwgAAEIQAACEIAABCAAAQhAAALnILDaTzC3dm9uDn8IprGTQAYmGQdXCSMb09yB2loGKydBvFpT6ds2KS3kNExaEmzR9LNK+JqRZdmPvxEtQ9Iee+ucfWptiWTMiisoeVw2RJkdk4t1fs69Kf02gDrc8uYyebCYmvFRNlCjdF10uWP51S2oqcvzN76lKxs6ZD2ldzbuH4wXXJHHrqBJSXq86LeMa1uAzhHybKFLOAh1cqreEEHM8+76SvI1ftJzGnC4BQEIQAACEIAABCAAAQhAAAIQ2E9gnZ9A60Pnspybw8/FL3c9WemvjGSB9RxtMRZpztIki39sqZHN0TY6S6Rkgec4L9vmNY7fzpVkX4WcNIuyyXQ1F2fOsDgXf+56XEHjOHM1O46Z/crcmzJnDs4uAAmKgF7YSVeBTmsxern66Axh5hpSfSHHOcpJcO/evbk+bXOHrIzUk8+5bxMxDnzHE0my/7Q7t5CdCKgibAd2iDwOTJ68p2jK3dPJjxPceWWuwdNz7gTL4xCAAAQgAAEIQAACEIAABCAAgYHAOj+BYcOdm8PXBy3jSGyf0sLVu3fvbhPDUygt2FxcrTl33FAslSevOH4jYW0diFvFpO11LKph2YlTGz/ov2Kb0g60IRoVbRiF/QUnppOAXttxM1DzG190JlgimvE6GA2phCT+NAcnwVx8bQjY3CEPac6dCJfkKEdFcuUcP9VLGP1nKKOa8U5rvnxpk18pUBaHbCkwGjw9Z6h3AhCAAAQgAAEIQAACEIAABCAAgc0EsvkJ7AX1m+Vb+6CO94ltKDo5YdtOgiHfuWP0Y6k8RivPkTJzFpk4r9bCss7EJw5pna+TtmH99DD3cOjRT2Bg8RSZOGsJyGatE6iSp9SBOJtx8mCJn0aTaKTLTUqtg5sMA7065LXnvyXp66cK7vHl7PRGjPNt5IpzNNnpJBgKO8dZzVIf+6kMxPATGK9JZSHJDgIQgAAEIAABCEAAAhCAAAQg0C+BPH6Csa3tECIyUcXH+8jyvuegfE8RlIXHpBjvb5hMVhaQNq1+k9KGi7GTQBc92yYUzTYwGcagkO9ioNmPE0hyo4BYuxZrNm8EHckSn3cfEpeTab85O6S2JzDXJBrpcpOiyXFoOAkydshzR+IEeeYM3CFCvwHbA6pyqW0sxnEW36hNZ2/vzMgTjZ7TQ4k4EIAABCAAAQhAAAIQgAAEIACBzQTy+AlyrQHfXIzhweQwhEkL4Kos5ox0IZFFc9UQc3GvgPO4npBvCwHZBGNTkVA4D8K262WRlafstpnsWBuiQWmxvXnKTpxVBOTnm3z79A0S3Tr8PJO5JtFIl5ug1ptl+ETtFz9Jyv65+AovRrDTb/mu3blJckUwOplVRTNM84tirMrIE9ko1Nxr4kmWOBCAAAQgAAEIQAACEIAABCAAAQgMBPL4CVpY3KpjFmLLhczW+1foL1of4k/4Gk3KdifsPBzJyLforeTAJZXCk50Mr7LAGjGdSI0UdMvOolkb4mJ7s0vN3W0E9KGCydar/kTrqbU3ZVuyWZ6aaxItdLlJAYUxPvMtuavuYn+HHNKUydgmkMXdGLJrJ6D+04AsOeX0ynjgkg05y9FGWdjOvSZZEicRCEAAAhCAAAQgAAEIQAACEIDARQis8xPMnYzcwuLW5AycxIq9rTrnyjukJnOzscIxzlEGssk1y4ojOUsfjhRLkjEcbyYQCqcR0F5T7EdqFyT2GI1jHu4nmFuli7VrXFl1rugdnHTmqUbu3Lljn5RVVMK5LqiFLjcuuEzGcYcQ31JYDV5fjkku7vkpc7mxcUEpe46D2yPAUc/OtYdBHpn15a3JKJvdzGx3bEYxQlL0nAEFAQhAAAIQgAAEIAABCEAAAhCAQHYC6/wEc6YZe9VhdqHHCWrNb7zK0n8Gzjip+EqcZnx9COuzveOLc1dkvvn8+bME00JX4ZKpWkuYv379mtd8Npd79usyC8aNYdLGOpmpYUxUfH86k4kPF3/77TfjruA7XRpGIjtvzb0vag87U+bxzQTevn071/y0xyWv+dUvZPyWxU/NNaE4TrWwrPb2NqAsXtu4OLa5/KybCUTA9oDONeAYXcawXQsZMwpJzTV7es6AiAAEIAABCEAAAhCAAAQgAAEIQGAzge83Pxk/OLfKL45TNJxYn3OZS+z13WuXpcs8LVtkUQ7VEk9Wkjo/+pq4c8bSOtMZPxhfsU1pa2stTjlXeG6Vrt3ecuVOOnME9HrKEBl/Cz3EVA+jrTCydx/lMAiSDIHDu9xYHu3lmvNnKJpEzfJexzm2/47H0mYM2wW3vTUbxLB7JPvuhuwWH6HnXEREBAhAAAIQgAAEIAABCEAAAhCAwGYCK/YTaNHo5mxKPxhbT2SWynJAc/vL0ktTNdKPgfv3VSTunCT9XN6dWLYkC/1swU8wtyp2LC1XKhPQAURzi99lCteX0tW32D1DRoFb7nJDMUXDfq8nv/0QHt8WaP8d31Yu+ym1B3uLW5aBL5bB9gQYzqE4kYxhes6MMEkKAhCAAAQgAAEIQAACEIAABCCQEFjhJzC29s+t8ksyK/czNljMmfnW5n5NU5STUtwY/PZ9257oT8cWst+Ki5uxXUbuliOgo8A+fvw4Z5GUoVYfN9YC+QrfN47fsqS8h3e5QZ7F1zb7DoxFc/k1P05QwgNqtMChATTiyqLnDO8jAQhAAAIQgAAEIAABCEAAAhCAwGYCec4d2px9rgflG9DZF1r8KFtJrjMu+jU356JqpDMAl3VGmwmcVjl9DNaw5lxqF0hlI69seYv2PqOuL3hLrVGnDOkUl7kWq3O39ASXO0QAACAASURBVKfeRovlne3/lBj1nRJ7hfuiF2EDlsv2zPULbu8nUN2pY7l58+aGStz2SOWec5uQPAUBCEAAAhCAAAQgAAEIQAACEOiUwAo/wZzJrIWSyzeQyz0QilPfKBOybj+gNcJrlwmzmaBytco9ICutmnHLb25lJnmzE1v9aeeBPApCnf3Ul/YrTt5ZG6n/UDI7nfiumMc/k3CJZfVJFkf9rF/wRT/BUSjIFwIQgAAEIAABCEAAAhCAAAQgAIHsBPKcOzR3Rkd2caslaB9BrvLqo8TVhDlBRrJZ20auXOuO7VzatyFmPMdDhdWa9/Ztzb03bxGWD0yHEWX/ULmxC6SFLndxM4FqtsRmi97f8W0NXj2DvXUju5tKcto5KkI7C/wz9pzbKoinIAABCEAAAhCAAAQgAAEIQAACvRNY4Sfovair5L+mKWoVolWR7c0EWnSc6/CKLirOMPIapuFVwBetiqtSI7KHgBZf60PHb9++9UQ+QRz7pVYBS2wmUMM2FrnrzSphLm+hsj59+mSIUcIDaqMehMnVbxtFi29V6Dnj7AhDAAIQgAAEIAABCEAAAhCAAAQuRQA/wXR1d2Funha9yau2STHXZgJ7F4gOnWcXSJOtA6H6IyAjsnar2HLrOCY7woa7l+2Z6xfc9kxsqDsegQAEIAABCEAAAhCAAAQgAAEIQKBlAvgJpmunvlFmWo5TXJX53l4CnOtwkl5qzTgLKNc5Hlrn+9NPP52i+fRUCH3WeO13O3oqXiSrvvMc/ZoOlljk3ss7Pk1kx9X6BV88dEie1x0F2vJohZ5zi1g8AwEIQAACEIAABCAAAQhAAAIQOAWBFX4Cw4JpzN57pGQvS9fRByxLX1Wttkkx46Lj+qa0VRxC5FyHC4UEJwOioYNfjJM6Jp/i4gYC4vzx48dv3769evVqw+Nzj7Tc5S5uJpCToMShNL2843N1uu364jFiJU5bslGrIPU9kXV6zm11xFMQgAAEIAABCEAAAhCAAAQgAIHeCXzvL8B1DI62fSSjXdsPv+uYdQ4dEiK74kqsbs5eLxlNq0rq/fv3klBGRv2LiW1VZWkHjN502wMqO+nLly8fPXq0KmV/5Ja7XPtdUxlLvG72ifkn9uDaRwAVstfbmaqK9e1uf2MuHTNjz1laVNKHAAQgAAEIQAACEIAABCAAAQi0SWCFn8AowMlMkLYJrIT9y2Db+y1tzjCMrTLt5VoJa+8C0REZ7RiSDCAlqnsoeDvFL1HGvGn++uuvtpNAGwjkIcjVdDcIf2yXKz6LMpfoJy/bM9cv+B9//LHYTRXyTxhNa1Ek41luQQACEIAABCAAAQhAAAIQgAAEIGATyHPukJ1Hd3frG2W6Q+QXmEOHxqyONfKO5eFKTEBnBz148GDOIikPwefPn7VRo4KTwDh3KBa4ftjuIQd5SvCx8y3hmajPdjLH+gVfPFdKcub6rsxkkScv0nNOYuEiBCAAAQhAAAIQgAAEIAABCEAgC4E8+wnmbGpZRKycSEfL0iuT2ZZdtUOHbIdEFzbEls+Z2Vb73T314sWL169fT4qtLSlqYyXM35PZ2ReP7XKNz5IPYhdaaV7fXG7XQrW79ieFS9jr7e5UBW+qR6XnrNYUyQgCEIAABCAAAQhAAAIQgAAETkxgxX4C49ySM63yu6wpqkQrr3bokIS3TWlNWbXmjLzNrh8v0TYaTPPp06dzToInT57oJJbKToJmu1z7XVPNlnjdLvtxAjU842Up4ZJZ/GxyoSo2ijncoudcREQECEAAAhCAAAQgAAEIQAACEIDAZgIr/ATK4wqr9vATbG5M4werwbQPTG/q4wRjSuGK5AxhApUJaCfB5N4XdXofP358+/ZtZXmG7Nrschf3E5T4wq29wr2EZ+KQGh9nantlShTc7rcHCeU5G4t61BV6zqPIky8EIAABCEAAAhCAAAQgAAEInInAOj/B3Gx8bpVfj6RsE0kJo0yPlJwyV4NZLSNnwe1oc/tv2jQK22U5x125ASZ3EqjH+/TpU4lzXZzcGuxytdh8UfgS/WRf7/giIn8E2ytT3yUjyVW/xmYXf9HWxqTnXEuM+BCAAAQgAAEIQAACEIAABCAAAT+BPH4C25Dhl+bwmHycIG8VyMZqJJjRmNiXDXHOrzZnFDYYcms/AX2U+NmzZ+N01D515Mvt27fHt6pdmWsSLXe5cneVMCL39Y5nbCFzxvEhixLnDtmole/z588zFtCfFD2nnxUxIQABCEAAAhCAAAQgAAEIQAACawngJ/gXYrZ9JKNd+19yPekP2VjnzDoqsYyJGS2w9Y/m2FxpxmnjfJ9gM9XND8o1+Pjx4/Hjetntw6zGj5S40qCfwDZbC0KJFe41O5MS9VguzYy96CCkmr3RbyuO2uQhO2zoOcu1IlKGAAQgAAEIQAACEIAABCAAAQiIQB4/gRLyHEbRPnHbT5Br5absHTLu3LhxQ59FPQe3yZq1YWZ0utj2XFm1Sqxuniyy56KxEjxXA/OIQRwR0Js42Q4bcRJIwjk/gW4123UYMm9udVk6E32CQl2B/o762sTm4s89WAL15Fc6YgF+/vnn+Ge1MD1nNdRkBAEIQAACEIAABCAAAQhAAALXJJDNT2DM4Tsim8UatVjely9fDri0Cn7RKLOYWrMR7EWpk/bZbWWpU2vbZBs/ZbwpJax+YwG4EgjouKFxK23HSSA5jSZhNKRQwBKBxV0vJdxd+99x+YT0CQpVt/7UA5cgUyhNA7jRPLYJI+fThw8fjGeV46NHj4wI/197Z4wst61t0f/+exOwhuDUmawh2BqB7NChrBHICp1KI5CdOpM8AumlzmSN4EpDcOrQf/1iFQpFECAbBEj07XUDFZoNHhwsgKdLG+BBv68KE745h3690LIEJCABCUhAAhKQgAQkIAEJSGBYAs3WCVaTUQyLIDhWPpyAak0yPMyEmHt8dG1B1gFmQ2Vnv4YY5sABhQKWJhPsgC7cjybYVJ7OHKblmzdvxulg4TE5K+SyH7/Mp+Bz+cbCt+lIxZW3LDrGK7I9MiPF/rQtF34jCl/V+RBTWrTw+vXrxesHXDRyHgDZJiQgAQlIQAISkIAEJCABCUjglglctk5Q0DEL/4e/Fr77pagtPZ0JMVsUri1mB6xT1jEbSnVXdDgBw5R7UnqoqwPOikFcYnd5enYxquu7d+9WdfAjuzBmyC3L04X973XoGCxeAsjdizMFSuGuOLxfV9QtRIbmqMs5hZ48eXLKyQTTIBo5w2S2IAEJSEACEpCABCQgAQlIQAIS6EHgsnUCPMjllMj9H76H04s2eRvgxx9/RDBC5iPvP6moL83fHQtJaROtpKV4nQCYWxSu1JmruFKQ9vC/lRpbPpwAwq0aasU896TknqxW7WonJrB4djHP5oDPY25i5CZS3M1O5YJyTYvlVYQKl8qZcLasOPJbEK8mtgrmFX2puKWwGNAW9du3b8tBO/7xqujIzltyEz73gOxsztslIAEJSEACEpCABCQgAQlIQAK3RuA/l3YYUSYWXMLtuf/DhwpdC2RMjrUkPOQPUQPpnzWDjU2X1wmaiBGI2jGop0+fbvStrhrN0SmkH3Q9/s7KK50631DeKo/agIJgPAFiMlvkzri+5WoCZBwiPsxuZ6/0OA9I7NuAIZfHKgUY+9y2XN7kvuUZn0WJ7T8KWzrSO8y29bbQo/KxDeTjOnfN1chZGDu/koAEJCABCUhAAhKQgAQkIAEJ7Cdw8ToBoszipsIjZaNZt5FRFltHH2fXMDkrZvUXP5a3pXMLOvvijRddjFOdoJXzAsRFt2+vzM5QFiFmm0NpESWINy222xm/5kwBnDm8RUOc3dL742xQQnMDuhp8u2eFVA/l0eCRGbObA4ZcXOJM4Byu3AzP1S9fX93kvuXBic+c2FK/7FL49rAwi8+Lga4hahbPckI8/R1hFS3X2YYDGkbWggQkIAEJSEACEpCABCQgAQlI4AYJXH3eIbYALy4STGOJ8LG6ADDVXFz8iCfE/oQkMyFmtcW49YvKrASwQJKqKlxBIT0swXSTlZVyxxc3hse3jLZJv7Bqddiu4ZjPDZZfvnyZPhr9Hsb9hHNvMhVU3f2Nli2UY0j5YJKy5dm35AtafelqS5yJRfZVgzMfch+PDLM5KbzVHIBzungWOg7h01fRjJxhOCxIQAISkIAEJCABCUhAAhKQgAQ6Ebh4nQC5PJc0ZqMi37AnaAdxuqFFy4VVhFAflaRsJ9flYGG1MBNi0P46JTlBOi9s9cVPJLN+7zHEHHL6JnVSoTa+cWOZ0Y/fz0jvwoFzE2WkLsV6ZfztFq0zrm+5mkCaxKbfw1jtZHzjUCE3OJZTrqnQSrzG1OJ6Z/CBApF59Rnn6Jo44DQJvAeH2RztDx8+xDSqywXOEOZw72rLrW40crYiqR0JSEACEpCABCQgAQlIQAISkECOwMXrBBjK7dHeosjn/Ki7vmUX8BaJP5UOZ/7sl3FnQswWz2c+bPxY2BYaLND6AftD90MLDi8WQLp4PVzMiWuhwvGF3DMyoKvHwzmgxat7mWBiMk7IDWNUiJm5SR7u3VhA0M+pw8HCliATu0r+nHDvnsLBYZaXjRaXXVn/YAV6T0e4lzWPAme+2v8u3U4PuT03qYyc+9lqQQISkIAEJCABCUhAAhKQgAQkMBGoWSdYFCww12pv4/axKagbwciqjoDOUt6Aj6l4O2qwvL1AhorY1devX3dKMrOayzv4vEXnCpXrCjlxc7JWyCOxpblyvqnJwurQb2mobZ14GsSWB3Q1du/elGPJeOoU0azTw9gQ2jghN3Qqp1xTITfJw71bCjzg5Xe8JiOr6wSzd8WaJB06JczmInZ89MIWsLM6vAVYeCuLNwkGeTpyk8rIORtQP0pAAhKQgAQkIAEJSEACEpCABKoJ1KwT5P5nntvxV+3c6o2r8j0q0upeyNVt6bixJ5PGLEMFG1r7pf3JiSkpSXrUO08U+UByUwV/truaOs+6yxYNsZxFPTXb+wqSZW4iFUD19up27DPh04iRrhwMCCQ3PY4PuTGcHDomOal+4pqXlnlytzzgmH3w4EHZeOwkPwdNYsL22NUwzLJwsrgosufVNBZrHz9+nAPIIkETXDn7268bObezsqYEJCABCUhAAhKQgAQkIAEJSKCaQM06QU47yGmg1c6t3riaU4id+2Uj5CGJRZ/nz58vajEYqVPVWSSId2tifI+sU+4L3150guhGJW610UIFeOa+rW6dRYLV9z9oNLcFO+fPAddzL9zg6mqO9QPcu/dNpNOGAJKLZkPRyDl5fMiNseBVLo1PdZRDEWYDexyTeTpyreDMasSLPYnXDOKOXFpebTQ2WB3oYiNTefHnjLWiut8m1nJyr3zxXBCscrMudaz3FSNnb8Lal4AEJCABCUhAAhKQgAQkIAEJQKBmnYDbcvtb6wSL6pHIafqTQVShstKBt3EyB6yxbLCoxWAwFRlX3UbRni0SoHd0VYRXd9fGPu9MWBGbypXhn9PrkQIrNh3zKsbGgchN0ZyrB1zP7f4e0NUDaBzcBAJ0rD5PrTfJQnNMR3KT5OCQO+ssGXgWgzDqfMXTTV+wFj8mrBBgp6Dvl1dK4uMosMyW/Jn/dR/PCrOE08UZG//KbOwRqFkkSF+v4XZA8Ts1SLqhqTvxlIg7mHso4jqWJSABCUhAAhKQgAQkIAEJSEACEthIoHKdILfBM1XiNvpRV62QMggRHJm+YBaFK065wA5K0ixQHy1msXd0bbskN+2KjRXtSXzpukiA87RS6PLsK0Qi/JxdbP6xsBpRGL7UDVJkIF3Fu4PTOvGVASWk3NNxEYe4j5a3E1ich4uq63abR9ZcDEo4kJtUh/k2hc20OWb19vBCTUR8AnKsXPM2ElEay+SOyz3OKMi5VogY8TJwYbEhdb585cQwywtq6coriyXlFfFZd/hljH/74m+ZZnBbTdYX33JAOTfJjZwHwLcJCUhAAhKQgAQkIAEJSEACErghAv9U/eUSLyCgVNmrvymVbFCXcK9sMc2Hg9oV35JqMcyJKRtDXC0t03RqHCdXXUpNVVy5u7u7aO6yb7SilUtvWZRoJz/hvIVMqvEtDlDc90udPKB+7F4oM6kOaNomUqGZKXRFWHhMwpyJC8eH3BRabqlgS9yjXzzdPAVxpygTNOKGCpGNN8DimlOZ+rFN5O+0TvWVgjOzXkwf24ZZiKW/ejREH1djKSO1eO/k54x5NZ/mNy5SNXI256xBCUhAAhKQgAQkIAEJSEACErhxAv9T3f+cUIuGUm2z4sZFyQalPucGolIqlMwWCXADwSXXwdw6BGIQ25NjcWpSN9pKVKuIaG5RVVm8uCixrTZRUaGwVACxnBsT0tRz6hcMUn9ACTinpTKdKnh6y6UE0lmEPH2pkXPr5yJSLtYd6S2Pahr6JuZwXtSvuWUxWLGis1g/98jTLqbizlIzdobyosH4lkvLi56nc2y6kotvlzYa6ud+nujpYlvU53pu/uBkjnlo8cSCkfNE+DYtAQlIQAISkIAEJCABCUhAAjdF4F/0NqdulK/PTugNlVGFygl/Qs1WBdIBkX8gTlgxWUY0IQUz/5JOGqGE5AxpmmPWDBCVcrmYSYWRO4USzYV7g2WMpw7gBuoMKfVb9XSLHbJw0Oty2u5g58jByg1TcCYg5Qr+o/2lSBlNclAwXlAt5CBCfCc1ebA8QiHnMN3MTb8R3L4fPjD30kQrV0d+nJC7OCvIV0McTmPsVDk83YRinuvFTDI83TzUhVMESEOUSzWD0k1AxjgOxNEPmwx080Q6I4TZ7T9PuUFhaBgXmI8cgoyci4+bFyUgAQlIQAISkIAEJCABCUhAAu0JVK+KoMgseoPuUG2z+kacSfOKLLoXX2T7/2qLs62p8e3lMsbxatV+jwq0yygsuodqFm/LPXhLNY5VZ4TH83irbPpSSNzf9AWRHpwvson/sYdTmV5cZMTKdQSY5zP4DEedqRPv4vGZ9WL6eErIzXHoHTAR/cvPfoxoWjnIubrz+ghhlkC3nUZMhjK/mAPGyXRQjJwpE69IQAISkIAEJCABCUhAAhKQgAR6EKg8xxiVgSN5F3MvsHUxd7DkTKdo+BFn2DKM6rFxtYBq6E3sz131gT2bdKectCE2gqgxJSbCeO9Ti+N24zLt/vnnnwh2DNAksvAvXaYX9CVeQsgpj7G1hmUcAwuNottul7eoSX08D29mUI63DKceXnSqZ3p78ysMR/puBK1Ur5o09/B+G+Rhn3VwY6CY3XXuRx6fcUJuDsUUMHlg4ziTq8z16ekmJmwMmOx858UFQtlqACEOM+79gvAIYZZABw1C/UbaE3DIkKuKX8zR4mQ6T4ycKROvSEACEpCABCQgAQlIQAISkIAEOhGozzuEQ4vZPLiObFHIHdGpJ8EsIjJJLfhDJEJNnvRZhHJyBCGmoA+SuaJOPEKRweyU1wLL/NFosEy2H4yPnMBhQoTygqtTGTnv4CRRYZgozHiiFU6DhQIIVf6FJ39pzhAkxWfPnsWm4jK3MDPjK6eXc6kz6HLdVDy9R9flQMqfNcXxRdIU8pghN/VzukIo5reAmMlzvRgwWfZIn+6ctfQ6oez/A/1//4vxKXqEuPHixYtzn6zjw+z0wwfwiXYAwg8fWKafJ34B9wBPh6D3lfTJnVo0cvYmr30JSEACEpCABCQgAQlIQAISuEECu9YJ4IXoMMnlMbsBhdrYvRsvx1Ij23LDJv0rwoLCiziYc3jATiFZTksgsc+IpORbj69Y7keA8yrCWwWsFJ64kLmzj4bcnQCPuf0ehNljQJVbMXKW+fitBCQgAQlIQAISkIAEJCABCUigIYH/7LRF4hR2bs6MoOGyVfy69i3OunCPP8aCNVtNr66n07bZgtu5k04Lt3T9Kpc6I31wurpx48ZPfG+mLXlDbluenaxde5jthOUis0bOi3BZWQISkIAEJCABCUhAAhKQgAQksJNA/fkEU8O5BOu//vrrTs+8vRMBMjYEy6s5vkPNcQok1ig4w7ss5+YbSX1bfBYgP36KqrQvXjmdgCH39CHY4sC1h9ktfexdx8jZm7D2JSABCUhAAhKQgAQkIAEJSEACMYG96wRosou61eL/8OOGLZ9FgPMVQtPXuE5QnlqLszH09/gCbz8sOszJEMc7Y4v3gIAh9yoG8drD7OmQjZynD4EOSEACEpCABCQgAQlIQAISkMCtEdi7TgCvRcWTrAscNntrNK+ivyFLO4sEo229XwVIJopYgJvV57jO0fLOLy4SQH40P2ck/TgyAUPuyKMz+XbVYXYEvEbOEUZBHyQgAQlIQAISkIAEJCABCUjgpgg0WCdwf+t1zZigs5Oip4fnSPmcjczpFEwMUutwfiw7Q1s1VM7pv6iftmq6zs6iS4sX6+x71w0SMOSOP+i9w+z4BHZ6uBgkFy/ubMjbJSABCUhAAhKQgAQkIAEJSEACEpgI/Ouff/7ZzwIhePFEXPZUmoR9P96GFt6/f//48ePJIIn+m+9qZ4Ug3QfKNn+Ott4/E1iBePToUY4Gm/Q5PTv37SnX3759mx6qPKCfp8Cx0T0EDLl76PW+t3eY7e3/6faNnKcPgQ5IQAISkIAEJCABCUhAAhKQwA0SaPA+AdTY3/r8+fMUn7v/UibnXvn999+DA83fJ/j222/TRQKaIwlVk7bKLxO8fv06dG2QwuL8H9DPQXDpxnYChtztrI6v2TXMHt+d41s0ch7P3BYlIAEJSEACEpCABCQgAQlIQAJt3ieAI/tb2SiNIjxjend3Rwqa2UU/nkUAeXEao4cPH7I9v6EbP/3006tXrwoGd76+EG/RTVt58uQJW1DT6ydeWXz7gfUSOnKiVzZ9bwgYcocdyn5hdtguN3TMyNkQpqYkIAEJSEACEpCABCQgAQlIQALbCbR5n4D2UEYW9wCW94Bvd9Sa+wmgpIeFnKdPn+43GCwgWZYXCaj5+fPnUP/SAvbTBD7BCHmNFt9jCBVOKSzOfF8mOGUs7mWjhtwxh7VfmB2zv829MnI2R6pBCUhAAhKQgAQkIAEJSEACEpDAFgLN1glojNz07FKftUoGhrb71mf2/bidQLyQw2Btv3G1Zm+ZnkWCsMKROsObCmim6fUTr/DSAEcyzBwgN5fv1syY+HEPAUPuHnqd7u0XZjs5PJRZI+dQw6EzEpCABCQgAQlIQAISkIAEJHBTBFquEwBuUS9e3B54U5RH6Cz6y8ePHydP2r5MgM1UE0+7XH1EwcuXLwv2UeU4FyFt7twrz549mznASw90ZHbRjxLYScCQuxNg29u7htm2ro5pzcg55rjolQQkIAEJSEACEpCABCQgAQncAoHG6wRff/11eqAxIu9oueNvYWhnfYz1l3SMZpUv/biaU4izK5gbl5qlPi+jFNaZWPDgXIQKs11vYT0gBbKo53Z1Q+O3QMCQO9Qodw2zQ/W0hzNGzh5UtSkBCUhAAhKQgAQkIAEJSEACEthIoNk5xnF7JFeZ6aRspibFfFzH8pEEfvnllyBg9TjyNx3xWe/Iy1+R6ejTp0+PHj3KZRzq0ZGZ2xUfmecPHjyY3ch6BkMwu+hHCbQikD6AhtxWbLfb6R1mt3tyjTWNnNc4avosAQlIQAISkIAEJCABCUhAAveJQOP3CSY07969mzFC6q2QiWdG/FhHALU9LBJgocfGdkTJgm+o5BWjX14kwOaYL6ng2AwF71K4SDBj4se2BAy5bXlWWDsgzFZ4dUW3GDmvaLB0VQISkIAEJCABCUhAAhKQgATuJYEu6wRsbo3PcpzAIU97oPEpc4hDgEO7jEuPI3+RwkMTswItVqjk5UWCOpszx3p8ZIZzcPfMMscsz674UQJtCRhy2/KssHZAmK3w6lpuMXJey0jppwQkIAEJSEACEpCABCQgAQncYwJd8g5NvDhddnb8rKkwjp9JbOQPLxCg5qO/9/CBrf2xTMZAc2oxf1ysWJaYWZs5jOz+3XffzS6O8JG8GRCeZUliSWPAExRGwKUPzQkYcpsj3WjwmDC70Zmrq2bkvLoh02EJSEACEpCABCQgAQlIQAISuJcEOq4TwCvNmj1mTvl7ObR0Ks6XzccPHz7UHSa8hQ/rAbFEXt1WrLjN2mX5gZWnfl2YNXfpx1SlZaXk/fv3l9qxvgSqCRhyq9FV33hkmK12cuQbjZwjj46+SUACEpCABCQgAQlIQAISkMDtEOiSdyjgS7Nmk5VlzLTywed7U5ipV5wk3FVhD28tTACRyC9NM4Wkjso5sxOGg+zVbDvt2oXQVkXh5cuXs7dneLfAjEMVJL1lDwFD7h56FfceHGYrPBz8FiPn4AOkexKQgAQkIAEJSEACEpCABCRwOwT6vk8AR8Tfx48fz4BWbzaf2fFjjsAsdc8xr3GQDmiWnR9xf8uJCEySV69ezXT20LVJcB92hQA/WRF59OhRcJgCrz4wyVn2iC9alsABBAy5B0CemjglzB7WuwMaMnIeANkmJCABCUhAAhKQgAQkIAEJSEACGwl0XyfAj9mOS66g/KKiVmSu39irG682EwqPzH6TLhUwFjjA38OHDxHTp0HnzYC//vqLhYGPHz+y6T5OWBSPHWr7ixcvBs/vv5hcm23dJNOI+2JZAocRMOQegPrEMHtA7w5owsh5AGSbkIAEJCABCUhAAhKQgAQkIAEJbCdwxDoB3pBbAME3dgvhGJ0lvmK5FYE4R/nxnJH1eTlgZ19YSXr+/DlnFey0c8DtaXJtUjxdhecHwLGJswgYcnuTPzfM9u7dAfaNnAdAtgkJSEACEpCABCQgAQlIQAISkMB2An3PJwh+oB0j+4aPFNhLzt7z+IrlVgRYG5hMkfbn+MUYBMq7u7vgw6WdIkUSm/E/ffp0FVK7Utel42v9YwgYcntzDiHulDDbu3e97Rs5exPWvgQkIAEJSEACEpCABCQgmNGBiQAAAodJREFUAQlI4FICB71PMLmF8js7pRaFhRQZlzpt/VUCJM5mS/65Of3R+hluTiz4/Plz2WFSEiG68Yd4VK451LdpkiUOYxg8S9JQAHWmNwFDblfCI4TZrh3sZNzI2QmsZiUgAQlIQAISkIAEJCABCUhAAnsIHLpOgKNpUhql1T3jdy33cl4lJ1JwDgHHEuDzgwcPWMbg+AH+vdLDfpW6rmXu3bifhtwbnwCjdd/IOdqI6I8EJCABCUhAAhKQgAQkIAEJSGAicPQ6Aa2mZ2ySkohkNQ6JBK6FQCp1eSbBtYzdDfppyL3BQR+zy0bOMcdFryQgAQlIQAISkIAEJCABCUhAAhD4988//3wwiEePHn311VdkbAjt/vHHH3///fd15ZwJzlu4NQLkcvntt9/iXr958+aHH36Ir1iWwDgEDLnjjMUte2LkvOXRt+8SkIAEJCABCUhAAhKQgAQkMD6BE94nmKBwvu73339PIprAyLMKAgoLwxKYJXwndRIncp97DsSwrHRsKAKG3KGG49acMXLe2ojbXwlIQAISkIAEJCABCUhAAhK4OgL/e5bHvD3A8bYcYBsc4Mxbsw8FGhYGJMD8jA/iZvYyh10kGHCkdCklYMhNmXjlGAJGzmM424oEJCABCUhAAhKQgAQkIAEJSGAPgdPWCXD6iy++4HhbXiMIHYhF2HDRggQGIRDPTw7VYPYyhwfxTTcksErAkLuKyAo9CBg5e1DVpgQkIAEJSEACEpCABCQgAQlIoC2BM9cJpp5wxibp3cnf8uWXX6K9tu2e1iTQkMA0P7/55pu7uzvffWkIVlNHEjDkHknbtiBg5HQaSEACEpCABCQgAQlIQAISkIAExifwf4O26E7kVBSoAAAAAElFTkSuQmCC"/>
  <p:tag name="POWERPOINTLATEX_PIXELSPEREMHEIGHT#5C646973706C61797374796C657B5C6C696D5F7B28782C79295C72696768746172726F772028612C62297D6628782C79293D6628612C62297D" val="183,3333"/>
  <p:tag name="POWERPOINTLATEX_BASELINEOFFSET#5C646973706C61797374796C657B5C6C696D5F7B28782C79295C72696768746172726F772028612C62297D6628782C79293D6628612C62297D" val="158"/>
  <p:tag name="POWERPOINTLATEX_REFCOUNTER#5C6D626F787B4920735C61615C2066616C6C20736B7269766572207669207D" val="3"/>
  <p:tag name="POWERPOINTLATEX_CACHECONTEN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iVBORw0KGgoAAAANSUhEUgAAD1YAAAGTCAIAAACunobVAAAgAElEQVR4Aey97dHfNLe3fXPNLgAoAagAUsImFSQp4UoqSFICSQUJJSSpIFACUEGgBKADnt/GMxo9si0tyZIs2cf54Rz/bVlaOvS2tLQkf/bPP//8P/4gAAEIQAACEIAABCAAAQhAAAIQgAAEIAABCEAAAhCAAAQgAAEIQAACEIAABCAAAQhAAAIQgAAEIAABCEBgBgL/mUFIZIQABCAAga4EXrx48cUXX3z33XddUyUxCEBgn8Dvv//+9ddfq2G+fft2PxRPIAABCEAAAhCAAAQgAAEIQAACEIAABCAAAQhAAAIQgAAEIAABCEAAAhCAAAQgAIFbEMAF/BbFTCYhAAEIGAn8+uuvcjN9/fr133///dtvv71//974IsEgAIGmBH788cc//vhDDfPZs2faniGP8KbJETkEIAABCEAAAhCAAAQgAAEIQAACEIAABCAAAQhAAAIQgAAEIAABCEAAAhCAAAQgMDIBXMBHLh1kgwAEINCVwKtXrx48eCA3U5fqt99+6665gAAETiTw1VdfudS1PeObb7756aef3B0uIAABCEAAAhCAAAQgAAEIQAACEIAABCAAAQhAAAIQgAAEIAABCEAAAhCAAAQgAIFbEcAF/FbFTWYhAAEI7BJ4+vTpy5cv/cdv3rzRieD+Ha4hAIGzCKiF/ve///VTf/jwobZt+He4hgAEIAABCEAAAhCAAAQgAAEIQAACEIAABCAAAQhAAAIQgAAEIAABCEAAAhCAAARuQuCzf/755yZZJZsQgAAEILBJ4K+//nry5MnPP//sP5X/t1xO/TtcQwACpxNQq/zxxx99MeQX/vbtW/8O1xCAAAQgAAEIQAACEIAABCAAAQhAAAIQgAAEIAABCEAAAhCAAAQgAAEIQAACEIDA5QngAn75IiaDEIAABGIE5P/94MGDP/74ww/0/PlzThf2gXANgXEIrL3A//d///enn34aR0IkgQAEIAABCEAAAhCAAAQgAAEIQAACEIAABCAAAQhAAAIQgAAEIAABCEAAAhCAAARaE8AFvDVh4ocABCAwLoFN/28OFR63wJAMAv8SePz48YcPH3wYeIH7NLiGAAQgAAEIQAACEIAABCAAAQhAAAIQgAAEIAABCEAAAhCAAAQgAAEIQAACEIDA5QngAn75IiaDEIAABLYJbPp/P3r06P3799svcBcCEBiGwPfff//zzz/74uAF7tPgGgIQgAAEIAABCEAAAhCAAAQgAAEIQAACEIAABCAAAQhAAAIQgAAEIAABCEAAAtcmMKsLuDwXf/nll99+++2Pf//+/PPPv//+W0XlLj7//PMvv/zS///tt98+ePDgq6+++uKLL65dqOQOAhA4QuDXX3+VY+XSw/hdinoP/cnJUn9ff/31kSRGeHfT/1tZ++mnn0YQDxkgAIEkge+++06KkB+MJuzT4BoCEIAABCAAAQhAAAIQgAAEIAABCEAAAhCAAAQgAAEIQAACEIAABCAAAQhAAAIXJjCTC7gcEz98+LD4ZR4pEvmFyxf8/7w4//d/5T51JCrehQAELkNALtE//vunfSXJTMkX/L///k26pWTT/1uZ+v3335N5JwAEIDAIgc2GLN2GjRyDFBBiQAACEIAABCAAAQhAAAIQgAAEIAABCEAAAhCAAAQgAAEIQAACEIAABCAAAQhAoB2B0V3A5Y8ot2+dyKu/FhTkDi5nqSdPnuj/pK6cLbAQJwRuRUBulC9fvpT7d0Guf/jhhxcvXhS8eO4r68OD1Rlqg80FTjc/FyypQ6AzAalJ33zzTZCo9qe8ffs2uMlPCEAAAj4BKT/Lp0608225WP4/evTo+++/90NyDQEIQAACEIAABMYksKnPSLeRhYcjP8YsMqSCAAQgAAEIQAACEIAABGoR2JwQ/f333xh4axEmHghAAAIQgAAEIDARgXFdwOW99Pr1a8txvLVwywv8+fPnOD3U4kk8EJiCgLoarQ5qSlwsrQ7P/vjx40TO048fP9bWmiC/ygK9X8CEnxCYgoDO/H748GEg6qS7U4Jc8BMCECggsGf6D1y992J+8+bN06dP955yHwIQgAAEIAABCHQgsKnPSJmR6cbfurYnCfaNPTLchwAEIAABCEAAAhCAAATGJ7A5IdJsCAPv+GWHhBCAAAQgAAEIQOAsAv9zVsJ76f766686izf3OF6dXysvzC+//FIX+q/I3bF2dify5axxxaDjM+USyqHge2XEfQhchsCmM/SSO3Up2hOinSGuS/ntt990TrZ6p8BfXJ3MgwcP1IFMccqUzixf+3/LWxT/78vUajJyNwJqvGrC0lv8jOunOjF1cf5NriEAgUsSUEv3PaIumUcyBQEIQAACEIDAtQloUuMMudfOKbmDAAQgAAEIQAACEIAABCAQEMDAGwDhJwQgUJGAnEPkxyJHl4pxnhKVcwVcnAO1Di4XHf3XH659p5QIiUIAAqMRGOgUcB1jKY8l+9gj10z9ffvtt+rZ433677//rmgXD2+7R7i+kiOfqolO9h2tbiEPBEYmoC3U6kA2OxxpjWr7kSMwtVNFnZW6lCCDnz59GrzH0JHnz549C8RWX/f+/fvgJj8hAIG5CGxuaOH0u7kKEWkhUEZA86Bgc1pZPMtbnAJ+hB7vQgACEIAABCBQRuCzzz4re3HzLeZBm1i4CQEIQAACEIAABCAAAQiMSQAD75jlglQQuAAB+X+/fv36AhmJZ0Fe4PJ4kfMPhx7GQfEUAhC4NoEhXMDlT6mDtzd9Mdf01XErcPHBlvL7fPfunc7xNSantOQMGncxXwvJHQhAYGQC2hby8OHDzQ0h8v/WUd8WT265TT958sTPpnakqDfz7wx1rW02ynUgkhRi0Qhu8hMCEJiOgNQbNefADVQdmjo6dJjTS1PdrApC35RovRNd1UAJ6QBFJWQZyE4ngwBVCLBCUAUjkUDg5gSWoUqKhJQHBpGbVwayD4FTCFzDBZy+9JTKc59EqWD3KWtyCgEIQAACEIDA3Qhg4L1bid8qv0xkzi1ufcTe6Bd3rpwVUz/oT1hREqKCAAQg0JnAfzqnFySnIV8bcXSMd3Lg0UqkXLHl1CIvxmL/b6UuHVqH+8pNU+f1Pn/+PJBn/VPO4nLZ0Svyqlk/5Q4EIDAjgeP+3+pD1B1Jg/Szr35Mx2z7d8a5Vg8WOKwvsmlLzDhCIgkEIFBMQOrN+tMEcuQKuqni+HmxgIC0XKmsKppvvvlG447UXamU8szWnvvqWqXiVMyKX6koLaUoNxqlLhkKJOcVCEAAAhC4CQGNRxpB3FCl+cIyiGhMefXq1U0gkE0IQAACBwnQlx4EyOtxAlSwOB+eQgACRgLqTLRyodVYKf8yGem//IE0F8BwZARIMAhAAAIQgAAEsggwkcnC1S7w5pGI7ZIbIWYtl8vKLY1XPn7ouiOUCDJAAALdCJx5CrjsC5avTugMKvlqq4NuAUXKhzzLLWIodT6M3qIIiBMCnQnIJe7Dhw+bicofOrnDRM4Q6jSCo3ZdbOqvxlQlN7d4qmvFt8OVHRcQuACBTc2Kln5KyW6WhZNEOxs14lT5Hpn2RsqWsTcqKUUqgMN+1Qst3EYqQG6ume/kEiM8BOYlkBxBNFrJYq55xLx5RHIIQGAWAvOeAk5fOksdm1ROKtikBYfYEBiNgJYAXr58uScVX0LeI8N9CEAAAt0IYODthpqE+hBgItOHsyUVLUSuTxCzvHiZMI8ePZJvD19OvkyBkhEIQCBC4BwXcB2gK28Vy5YjdcfyoYlkoMojOYLLAqIDv5Ox6TRNuexIEU+GJAAEIDAggYi5U61bE5KIzMaO65dffhnNT2LTE/Hbb79VjiL55REEIDAjgc39Hpb9LTNmdliZI3uNfJmP+9q+f/9eGrUf5+Z1coDbfIubsxBghWCWkkJOCAxFQEcAPnv2zCISWoSFEmEgAIGDBCZ1AacvPVjuvB4nQAWL8+EpBCBgJGDx+9G5Nh8/fsQzxoiUYBCAAASqE8DAWx0pEZ5IgInMifDXSS+OcHJfcQcJ6UP3CuZ+rl8pvqPzRPSxYv1XDO6iLLZFPImqC4tXYTIVOYLLGxA3vyQoAkAAAlMTOMEFfNMZcQ2xfy9s9O+UqMdddtb55Q4EINCagDy89WXzvVTirtvxd/04+2xc8VOMX+9J/unTJ6y6cXQ8hcCMBPQhgm+++WYtOU1+zaTRncheo3WK8aFnHd6/I8X1wYMH/p3INWeBR+Bc5pFsecqLjGKyiMkuptr122+/5R7wwDTnMvWBjEAgQmBvgrD3ypHRai9O7kMAAhDYJLDWZ6TMSKXZDLx3U05sVb63sxf/cp++NM6HpwcJUMEOAuR1CEBgIWDx/15CyllHxgTcYqg5EIAABM4lsJ4QYeA9t0RIPZcAE5lcYoOEV+cjC/CHDx8sp6auZdYSpE5cbapJavlb/aGELDATOYFZ/3IouIAABC5JoKsLuPpl+V9atumceNCU0UOd48Av2R7I1LUJyON5r/+RiXOZV28S2HOp3AysLydqe+vmo/43lSmd4bHexzman3p/MqQIgQsT2NRk1BWoK7twrgfJWtZ4IZmPlMvmie8RDmwDiMC58CNpAhr0X79+bcwjJjAjKIJBYGoCuYdL8fmgqYsb4SFwAQK5+kwfF3D60gtUrZGzQAUbuXSQDQKzEMg6pECZ4iNys5QsckIAAncjkDshwsB7txoyVH6ZyAxVHAXC5DrxK4lTXPskpxzWlfTaDSaea2m86iQ5JzFOiacQgMCkBP7TTW71wjqWcs//0okhVxh5qDx+/Njd6Xwhs4iWCpbvU0SS1u4inbyIN1UEEY8gMBQBuWVH+p8nT55EpDV+JH2JIZJKJIlGj6TFrhVfdbPyEG2UItFCAAKnE5Amo2YeiKGuiYYfMGnx0+5ou6Sucnn//n2BJNKrc09DzJWtQCpeGZCATK7qE2QIG1A2RIIABE4hoD5hPUGIS6IRR+NOPAxPIQABCLQjsOgzWqJrl0RuzPSlucQIn0WACpaFi8AQgMAmAfkL6izGzUd7N7Xoidq/B4f7EIAABE4kgIH3RPgknUWAiUwWrjED6xsySU85X3L5opzi2ic55fwjjVeLX5LBFyl+vbj5ofTGKfEUAhCYlEAnF3CN9zr/O8no0aNHcqo+fc+NBgx9QkInXcUFlteOnNoZHuKUeAqBEQgkLZ7qfPbk/PXXX6UL7j1d389Si9evV7wjxXfTQXCoddOK+SUqCEDAEdhs5vIAVofmwnDRgkCBo23BK5Jcu9tz5S9LKDcVwo9JQDa4iKozpsxIBQEINCJQ9jXPgnGnkfxECwEI3JbA06dPs1b1moKiL22Kl8ipYNQBCEDgOIEyKxDHBxwnTwwQgAAEGhHAwNsILNFWJMBEpiLMWaL673//e66o6hvlsCfvPrvJSMejyHdRjjTnSk7qEIAABKoT6OECrm7Xst1cw0PZOYjVoShCuaHLTSrpBa6QGh7k4N5CBuKEAARqEfjhhx/iZ91p48deWrnTlfXhu3sxN70vr/fNw8vlARbJbFORiBwCEOhGQM18c657+lS8G4FTElLHGx9rNqXK2mXkYih4S7JJQhcDF3cjYJmO3Y0J+YXADQloICj7ZlHBuHNDvGQZAhBoTWCQ6Qx9aeuCvnn8VLCbVwCyD4FaBMr2cKL21+JPPBCAAARaEMDA24IqcdYiwESmFslz49GBrVkLnZuL0f2z8N1338kR/OPHj3ZHHTnS6KyB/qKSIgQgAIF2BNq6gGukV29rsTU8f/58wH028gK3DFpSuBke2tVRYobAQQLqiOLHV8Q3e2jXYJYADx48yArfKPDeymiuR3sj8YgWAhBoTWDzIHB9GYB9a+3I//nnnwWRZxlTXPxlDnxlb7lEuZiagCZlU8uP8BCAQBUCxQNB8YtVxCYSCEAAAgsBi5G2A6viLrH4xQ6ZIolxCBTXk+IXx8k7kkAAAhUJ5C5quKT5hKBDwQUEIACB0Qhg4B2tRJDHJ1A8Hyl+0U+d61oENr8wvxe5fGy++OKLvaf97+t8NLmwy/PQmLTcZnDzM7IiGAQgMAWB/2knpdwuZZq3DBI6oPfFixftJDkSs3YLaahI7n1fvCoH9GI/knfehcA1CCSdnuNO25ZOzAc1wpKkOq7NvTfqbIdSxH1uXEMAAnUJ6Hsm2gqy7gC1b01fA9DTuskRW2cCn3/+eYHvuN7qLCfJDUVA5x9gTh2qRBDmMgR8a4bmAiN/cqdst9JlSoqMQAACsxMYxKBBXzp7RRpcfirY4AWEeBCYhUCB1WjJGr3QLEWMnBCAwD0JYOAtK/eJbHdlGRzhLVSIEUrhuAxZ2wifPHlyPMXqMegoNDn/GGXDza86fyKEAAROJNDKBdzu/y3/JF/rOpHFXtJyptSuyqQbKMPDHkDuQ+BcAmsPyECeik7bimqEJclNpVaef4N3tkG58BMCEDhIQLs+NjtAdRGc6HOQ7ebrZY719q+S+YnqraRq6odfrr/88sv1Te7chwArBPcpa3LamYD/xSF5WozsAl48ELCJqHOlIjkIQGCPwAj6DH3pXulwvwoBKlgVjEQCAQgUEyjuhYpT5EUIQAACELATGGFCZJd2nJAT2e7GgZYrSbEKgdUxF3XT8MmjUf3UK/rY+NEev378+PGnT5/kCG7ZFamVdFVCvqF9HDsxQAACpxP4TwsJ7P7fGhWmODlbQ51U6iQrDQ8aTpLBCAABCHQjIDfH5IGXFdVTOVx2y9peQvpgzaY6q6N/917hPgQgcEkC2pGy2SnJdXgK7WvGQtFXz3LFLhuDCt6SKjvCJqVcPoSHAAQgMDgBWT8Gl9AXr/iTwRZ7iJ8Q1xCAAAQaERhhbZi+tFHhEu1CgApGTYAABKoQKFbgi1+sIjaRQAACEIAABKoTmMt2Vz373SJkItMNdbuE1FiyDp8qLvR2WXAx69AunWhuNCJpl8j79+/du1xAAAIQmJRAExdw7aexjA0yJeiA7SnAyWPm48ePFlE/fPgg/0tLSMJAAAIdCGyegOunK80v7hL36NEjP3zk+vnz56drunJ538yysskR4JGy4xEErkpA31rZzBp7QjaxHL+5+RGGeLR7ZVT9rbKE4mLwdC4CRmvXXJlCWgicTmC6j5wWbCIS5IIB7vSiQQAIQAAC7QjQl7ZjS8wiQAWjGkAAAscJ2Bc1/LS0aBtfK/EDcw0BCEAAAv0JYOAtYD6d7a4gj4O8wkRmkIIoFkM+0/Z3y4rbHv/xkFle4LJ+//7778cTJQYIQAACJxKo7wKurx4nz9xdMpw1hJzIaElaI4TRC1z+l3wn4vTyQgAILATevXsXR5FUT42OkopnhIa/J+3mScBxMjyFAAQuQEDLNtqdss6IvhXAtpA1luN3RDXLCKsFubK9Q9JLsxbz2Ah0vHCJAQIQgMAmgc3P72yGHOTmpmKQlC1r0EnGRgAIQAACsxOgL529BAeXnwo2eAEhHgSmIFC2h5PjA6YoXISEAAQgAIEsAtPZ7rJyN1RgJjJDFUeBMD///LP9raSPjT2qdiG1lpp0FnKpP3z40F1zAQEIQGBGApVdwOX4YhwY1NVOt5tc3u1GC4i8MGc54HzGWovMEDAS0BdbkvM6fbUgHpuc85IzFvUMIzR5HQG+2QPL84+vE8RLmacQuDCBvZ0h+qwV379rUe52a4I6583vNhil0rv2j/PapTKmTjAIQAACEFgITHeSkMwauQZ6TXZkLqfEIQABCEDAEaAvdSi4aEGACtaCKnFC4G4EtKiRu42T4wPuVknILwQgAIGbEJjOdjdvuTCRmbfsFsk3/Uz2MpVrYd6Lp/V9VUvjUYk66BaPmtbFQfwQgEBTAjVdwN++fSt3Iou4Gg8eP35sCTlaGOVRdhCLVNokxKciLKAIA4F2BCx66rfffpsUQMd7y3lus+3L/U7fB1DPkIykQ4C9PSp7DqAdRCIJCEDgdAJ7B4FLMDqHFqUja4LF31pjir6Hc2Q/pN7VAGTxAn/z5o2kapFZ4oQABCAAgeSO0wER7U1tNkXVdGmQyc6meNyEAAQgcBYB+tKzyN8kXSrYTQqabEKgKQGdHbC5orGX6JFzCvbi5D4EIAABCEDgdAIz2u5Oh1YsABOZYnQjvPjbb7/ZxSj7xLE9/oohdY6t0WFd+rCOXKyYNFFBAAIQ6Emgmgu4usJnz55ZRJfRQWO/JeSYYezC63RhztccsxCR6iYELC7gyVPAF1bataLmrOavE8F1foacrbVfUN572ukxiF+djiHf08ul196kxMkmBCCwSWDP1VtTWbarbRI7eFNDhgaIiHO2bA3aTX78RFXFoIQipzot+5TYtn6wQHkdAhCAQISA+uHI0zEfaRORxLa4g8j/2zKlGjObSAUBCECgKQH60qZ4iZwKRh2AAASOE1BPYlfmtdgx6bldx0ERAwQgAAEIXJvAjLa7eUuEicy8ZZf1xXujR/U4NHRUllGYJ0+eGEMSDAIQgMBoBOq4gMsz0t7Ly99IY/9oIOzyyN1z76jdIBLtKWSECJjwEwLdCKhfkoNdPDn5xmV1RzKD6kTw9+/f6yQ8+VUPtbtxz8VTPutxCDyFAAQuT0Ad3Z6X8F7XcXkmrTOoAULu9do4JPLOF1wX0iFlcJQlJWv0iUireDQqKU7FrPgXfz5dKF2lPs4+pUgWeAQBCEBgagLJGceYudMmIkm+px4sMmseoa3+tQasMTkgFQQgAIEjBOhLj9Dj3SQBKlgSEQEgAIEkAZmnPn365AxTe+FlQeIQmT043IcABCAAgdkJTGq7mxc7E5lJy86+dVAZtDsHDkJD1dLoM6Meg09iDlJqiAEBCOQSqOMCLqcT4ydUdIjUBbaSa0O8EbRGSkYIIyuCQaAuAYueqh6pbqJnxSb/v70jwPHvPKtQSBcCQxHY6wo+fPjAN63alZSUXvXP8sP+598/XUgtbLF9SHEqZsWv7U9KShdK9wIqd7uiIWYIQAACtQjMu4y0bCKSR4jM35oWLZuI9F/Xsnj8+eef2vtaixLxQAACELgqAfrSq5bsIPmigg1SEIgBgakJyN9FZiIdfLh2BJfyr7mANH8sSFMXMcJDAAIQgECcwLy2u3i+Rn7KRGbk0tmTzeJa496dzgVcku8tlLtMuQt7SPcKFxCAAARGIPA/x4WQi4n8h4zx2J2njRGeEkxaizJi7PqfPXumIVB2llNEJVEI3JaARU998ODBNfjsdUc62E/91TXySC4gAIEjBOQirJWeTVOXOpCsz3sdEYN3IQABCEAAAhcjsLcPc5ZsylKBq/cshYWcEIDAsAToS4ctmmsIRgW7RjmSCwicS+Dpv3/yBZdtUOd5yfn7yy+/bHFIwbnZJHUIQAACEIDAmsDstrt1jma5w0RmlpJa5MxqKTOqkfKZ0e7H169fJ8tF2rIM5nwkJwmKABCAwGgEjp4CrrMGnzx5YsyVPKG///57Y+DBg6nHl5XEKKQdkTFCgkEAAkkCFhfwa5wCrn04m26dQqRPNCRBEQACELgJgb1PXKm31ArQTSCQTQhAAAIQgEBFArKHVIyNqCAAAQhAAAIQgAAEIAABCLQjIE8sLdHqzG/9n9Fxpx0ZYoYABCAAgasSwHZ31ZIlX3UJZJ0UNuMR4AuuvUMV1zCvcbLtOl/cgQAErk3gqAt4lnPzxTpK+wihLVMcrHXthkTuRiOgGd2eV7Qv6jVOAd/rWnXi72V23filxjUEIFBGQMf97L1o2fS89y73IQABCEAAArcl8Msvv9w272QcAhCAAAQgAAEIQAACEIAABCAAAQhAAAIjE8B2N3LpINs4BCxHKzpp53UB10Hgjx49chmJXOgg8Ldv30YC8AgCEIDAgAQOuYCr17MPBupML7atPOsgcPmLc8TmgA0Aka5KwDKjk4e09LzZCfz666973+XhCPDZCxf5IVCdwN7M9scff+QshOq0iRACEIAABC5PwG4PuTwKMggBCEAAAhCAAAQgAAEIQAACEIAABCAAgaEIYLsbqjgQZlgCWS1lXhdw8bcfcaul82HLC8EgAAEIbBI45AJuPwZbaV/SGTGLwLNnzzbLgJsQgEB1Ante0X5C3377rf9z0uu9I8CVnUv2upMWE2JDYBACkW6BqewgZYQYEIAABCAwEYEs4/hE+UJUCEAAAhCAAAQgAAEIQAACEIAABCAAAQjMTgDb3ewliPx9CFhca5wkUx/8+vjxY5eR+IWY6CjGeBieQgACEBiKQLkLuM7A1ucPjJnRabvff/+9MfBEwSKuVOtcSMX86aef1ve5AwEIVCdgPAW8erqdI9SpvR8+fNhMVPsvL3DG+WbWuAkBCBQTkDL2+eefb74e2U+yGZ6bEIAABCAAgZsTkCqeZRy/OS6yDwEIQAACEIAABCAAAQhAAAIQgAAEIACBbgSw3XVDTUJTE8jyYZv6CPClmOxZ4PS0qSs2wkPghgQKXcClML1+/drOK8tV2h7t6SHlYWkfISQtB4GfXmQIcBMCFm+MBw8ezE4jondetdedvciQHwKnE9jrHLSv7/3796eLhwAQgAAEIACBWQhwjNAsJYWcEIAABCAAAQhAAAIQgAAEIAABCEAAAncjgO3ubiVOfssIZLWULO+4Mnlav2XPwrt371oLQ/wQgAAEKhIodAHf8x/akyw3/F48A95//vy5Xao//vjj7du39vCEhAAEygiorSVf/Pbbb5NhBg8QObXX/hWbwfOIeBCAQF0CT5482Ysw0qXsvcJ9CEAAAhCAwG0JZBnHb0uJjEMAAhCAAAQgAAEIQAACEIAABCAAAQhAoD8BbHf9mZPijASyWordf3pYFPYs6PS0X3/9ddiMIBgEIACBgECJC7i6uQ8fPgQRRX4+evRIp2VHAkz96Pvvv//888/tWXj58qU9MCEhAIECAsav1Xz99dcFkY/zirIpvXNTHrvmuvk6NyEAgQsT+O677/b0FosYddEAACAASURBVH0/4ffff79w3skaBCAAAQhAoCIBTgGpCJOoIAABCEAAAhCAAAQgAAEIQAACEIAABCBQkQC2u4owierCBLQ6bM+dVpntgccMmZUFupExCxGpIACBTQIlLuC5h0Re+AjwhWlWBuWyyUHgm3WRmxCoRcCip17gCPDXr1/vEcvqlPYi4T4EIHBVApGDwH/88cer5pp8QQACEIAABCoSiOzGrJgKUUEAAhCAAAQgAAEIQAACEIAABCAAAQhAAAK5BLDd5RIj/D0JGI9WXOBc5hTCr776yljcWUekG+MkGAQgAIFGBLJdwP/666+sI8Alt87JbiT9INFGXKk2JYw4bm6G5yYEIJBF4JdffkmGf/DgQTLMyAHUFUc0zsePH48sPLJBAALnEtDnWfYEyNXx9uLhPgQgAAEIQODaBNg0de3yJXcQgAAEIAABCEAAAhCAAAQgAAEIQAAC8xLAdjdv2SF5TwIRh5O1GDd0AdfRk3LLWaPgDgQgAIEBCWS7gOceAR5xMxoQR5lI+lTE559/bn/3jz/+yNpNZY+ZkBCAgAjc4RTwyEdnLqN8U5khAIFGBCJ786Si/Prrr43SJVoIQAACEIDANQgUbIy/RsbJBQQgAAEIQAACEIAABCAAAQhAAAIQgAAEBieA7W7wAkK8cQjgAp4sC8vpk8lICAABCECgA4FsF/DcE6xv4oyYm81cjB2qAklA4DIE5MKYzMvsp4BHTurN7Y6SrAgAAQhcj0Bkhx5HI1yvuMkRBCAAAQjUJZC7Mb5u6sQGAQhAAAIQgAAEIAABCEAAAhCAAAQgAAEI7BHAdrdHhvsQCAhYjlZ0r+hoVHc99cVXX31llz8LkT1aQkIAAhCoTiDPBfzt27e5Ejx58iT3lRnD52ZTu6l+//33GXOKzBAYnIDx/NqpNVTtXY7syIx4dg5edogHAQh0IxDZKxL5yEA38UgIAhCAAAQgMCwBqeLs6B62dBAMAhCAAAQgAAEIQAACEIAABCAAAQhA4M4EsN3dufTJexaBn376yR4+srJsj2SQkFku4BG3nEGygxgQgAAEFgJ5LuC5K53ffvvtF198cQfWBQNeLsw7YCSPEDhOwPIpliyt7rhI1WOIOGh+/vnnX3/9dfUUiRACELgYgcjWtb///jtrzn8xMmQHAhCAAAQgECfw8uXLeACeQgACEIAABCAAAQhAAAIQgAAEIAABCEAAAqcQwHZ3CnYSnZFAlnNzgUfcsEzkUWOXzeJ9ZI+NkBCAAATaEchwAdfZun/88UeWKFcaBuIZl6e7/N3jYYKnP/74Y3CHnxCAwHEClk+x5LbW41LVjSHSe0TcOuvKQGwQgMDUBKS3RDbDfPjwYercITwEIAABCECgEQF9yyuiijdKlGghAAEIQAACEIAABCAAAQhAAAIQgAAEIACBJAFsd0lEBICAI3BbF3BHwHKho9MswQgDAQhA4HQCGS7gkXNn97Lx4MGDvUfXu1/g7/7+/fvrcSBHEDiXgEVVnbpr0uerIm7uBR3RueVF6hCAwFkEIt1Fgcp3Vi5IFwIQgAAEINCTAPste9ImLQhAAAIQgAAEIAABCEAAAhCAAAQgAAEI2Algu7OzIiQEIj4nazjffffd+uakd7788sssybW3JCs8gSEAAQicQiDDBbzgsKvZj9rNKpICp1JcrLIIExgCFgKWjxVM3TXF+42IT6eFHmEgAIH7EIh0F9rQrG+/3AcFOYUABCAAAQhYCLx48SLLLG6JkzAQgAAEIAABCEAAAhCAAAQgAAEIQAACEIDAcQLY7o4zJIb7EPjpp5/smY2sKdsjGSfk559/niWMxQEpK0ICQwACEGhBwOoCLk+g3A8cqN/8+uuvWwg9ZpwFTqUfPnwYMy9IBYFJCRh9Fr/66qtJMyixI8ecK19ffPHFvFlDcghAoCeB+HQ90tX0FJK0IAABCEAAAoMQkE389evXgwiDGBCAAAQgAAEIQAACEIAABCAAAQhAAAIQgIAjgO3OoeACAhYCWQvB8TVlS3JDhcl1fcQFfKjiQxgIQGCPgNUFvOAI8IJTsfeknOJ+mb/7+/fvp8gdQkJgCgK//PKLRc6y1mqJuUOYiDpesBGlg8AkAQEIjElAO0Yi+2EiXc2Y2UEqCEAAAhCAQDsCWkN6+PBhu/iJGQIQgAAEIAABCEAAAhCAAAQgAAEIQAACECgjgO2ujBtv3ZlA1kLwxVzA//zzz6yixwU8CxeBIQCBswhYXcDfvXuXK+INnRELslwANrcgCA+B+xCwfJm9oJ2OAzD+QYaLKd/jYEcSCFyVQKQ/zJr5X5UP+YIABCAAAQiIAGtIVAMIQAACEIBAIwK///7727dvHz9+/N133+m8hs/+/dPF999/r/t//fVXo3SJFgIQgAAEIAABCEAAAhC4DAFsd5cpSjLSk4DFr8bJozm7u+YCAhCAAATGJPA/FrFkjc39FIKivdsp4EuWs0ZKvYKLlaUGEgYCRgKWU8Cn7priPQYu4MZ6QjAIQGAhoE7jw4cPezRkNdO6+95T7h8kILxSGjVsScfWdnP3X9F+/vnnX375pf7rmHb9adhSSenU9oMp8joEIFCFgFyR1HLVfnXwg9+El8j99qvGq502asVTf3+mCrSpI5H/2bNnz6bOAsJDAAK5BGQFXfQ0dfX6C/Q0xSZV7V817auln1eHj6qWC5nwNyegVqYvjmo2qia2RvFvy/tDFjANwW/evHn69Ok6DHcgAIEOBDBcdIBMErkE0NNyiREeAhCAwOUJYLu7fBGTwRYEpOrbo72eC0qu92NueDtbQkIAAhCoSMDkAh53OtyTJnK05N4rs98vyLJGC9ksWrsFKAm3ZCUzuvM0cktZ//3vf1+9elXGX24QqiFygFgM9C4hxSYfCP1fFsaW/9IPWmfW5UKC6ZD1xT/D5Xp5GjhnSDacqxy3qS9U3En5C9ppMs5uAeK9cbfG1S2/LiF1Ysq7/lyvtajaastablcTVrE+efKk+rq75j/LkqS6zSXppVtzifbs0xwNLlQfVC5LfVhGNJWLqoFcMR49ekSh2GuIanIksAjjAh7hU/Do/fv3/9eR/duVRV5X/7Z0cf6gpkquuq2OTifkRd4d7VFSBX358uWLFy+yxNYHMcRw8cFdegC9rh5gGRHUCVBvs3gS2EhgUQmy2q/bY6PKqcarJqy/6rqKUX5jsGSbbTdt9Le+LLOz0zVbTSeVX1eORoZTB1OW3cTZab/LhRz1+p/1QoW0VyeV3TIm+gUndUKtKXectSdqCbkI5k/iFjnHHK8XVU12pEUT28zg8kj/lSk/gCak6uTV2/dvKb4Y7jrZfNDBHKvqF6P1pWUZdL2K1BiN0RUVGCnzqn7SqYyCyQtc0yJ5dRjDXz7YNSrY5Ytp6gxiuFjrVJcfNF2fv2iSUmlOn4utG9GV9LR17sa/4yrJ5oRRurEqzw8//FCwa0sxL1Y+xay/JapF5V6UEP3XpMYtxwxYOZPF5+gtTczlkcmaQ5ecvNzKGOWwcGEhoPZ1N9udBcuYYVRY6ufXipZunmJ1HJNST6nss3JJJf2wp2wd0lLFy0pFVTcrPIEhAAEInEKgoQv4jDOxg2WgCVtBDBpfi1kl50XLVDkplTGYH4+Sfv36tYSPDJBLtLLU68+9qxm7tAT9FZgDXCSRC/lnSKrFa3MvmARzsrlFfRWfpBpzJXIvI9z3CWgZyf+5dx13edx7a5D7EXV8atf2PbzqZzTx09/SYNfBdN8x0bqgWvHz58+P9y1L/7a59r9I4hKVSOrTtNKvdIt78nW+uLNHQOu+WndZ1wfdWQaapWjUHGR0xg10D6O7H/dQ0fhYvD3MJcGFCCS7MgslVXKViP4UWLqKLJvn1vA9g53kdIY8S77sYZSi2vXeiLCoo+oHFEBxqk9WX1HRVcUuJyEvRkAzC1WqpekVZ03tQpHoTzGc1X7VEUmMxcjuGmmw+mjJoCKxBPPDLGqVBuj4tHGJOZg2Sm9Xd9d/64s6HJWXuhE/I1NfK0dBca+rQTyDdc3cVMg4bf/puuyCotTPSMNUn+PHVvHaL8S1SKpgEakkxlCzV1kS/u2k/6+XLv5T96U/Wck0J1XHpb9GeoiqxLr9LtXA3S/OxeaLShEdbCGzbo+OuWsFmwzdTQVz10NdqBVog+UyWEfar1quhublf3wuuZk79RsaWwvUKrVQtaxzN7Rs5qjuzQtXsLqgiK0RAbXQZTSMj+Dx1PXu/5ktMFzsmLLVwQqgFAah1kVrw8XSq6hQFj3BDVXupx4tIgXFKpP4OFbuufS0gOQUP+Ojz14lOZ41+fSrpkn3UBJ7senR8lStZulYFHJZi9FKbn9DwVrONb3NhrZ+cblzh8maP21ca85Ld7THx7+/1AT/TvJaSVt8GFwdcxGqjp1ljHIycGEhoAao8fRKtjtLrscMs+4M1+09Lrl6g3gAnrYgsKynG2PWyGsMOUswat0sJYWcEIBAFoFWLuBSkbPkuEZg2aMLMqLxtcBhUbOXb775piC5469oci6tOkst8BPVhOpfS+AH6eXLwlgti5IEU5ybditfgL1rvbgYOlV7Fc/llxb2OIxzfznaYdHALDN8o66WNSFcurLlK8/tFnGNzOWEFAk5tWv7Ol8y76qkcvsZtWI5gutPNvRi11W1fdmG1iLt3VHlXLoOzX+0NF6wDroXM/d9AuoQ1AYtXYHekl344cOHWpk+fdFiGTG1mi6ppCRot8Bog4soCZeP2l0Xj6cuBi7Ulane7hEu5rPoUapR6nNOWfCQS5OxMRbnMXgxt2dWN64/vhofYOz5U5bfZRCXKiU9Skm7i2KXuMWavNQ9aX26aFr/telItah6T7i0357TjamnjapFS0VSX9pnu91xp38JXHGLjtTLYs1BY5AUj6Wx9Gz+8bSokHE+6uhUaup5Ris4NQ3NztTxjiZYnGfy6UEj0mb8Kj6x0l8Lvy50sE3mTW+O2ZfWyrKatjSTzd3vm0loXuNPbeS3pC7LqI/JRKN2sRmtBjtFJaOWUxcV7aIAuPB6V2FqGZBdtKdfXLuC9cEr1cKvlh0SNdb5iCRqescn1G5EXi70X42oTG/EcBEprKxHpxguVHzqMJ326OrD8TqWlfcWgafT01pAaB1nf91SNVYrKXbdY01AdXtZi9EjGQr01205hsnaujgid5j7R+BM9GhMA++VbHcTVYZAVCYyAZAZf2ZNo7qNtt1I5q77XEC77saWhCAAgTMJ/JP6k9WgQD55paQivubzbqw+ffpUkNbeK5onW8rj48ePZW7ue+ku97UwZkk9EkYuPtUF08KDPKsiifKoKQF5JcarTf+np3drqpCRXF+muqpzq3L+gcpLfrdZtVRdnBp+BLLl0fEOLUvmOwSWHlJcJVSgKtZTKKkmb/ZjqpnK0SkibSYqBSBSsc+itynqXDeT9VY1QfClwGjZQ5xVYfSK/nShn7pv3FWvePoX0/Gu0tW65OCl3CmPLnzuhXqPuWpOU2ktfanqXhUZVJNzC6sgfBVR15EIQrKSq1qKpyqwa7+Kx2/CauDJqqtUagFf58LdqVsW504blbogu6wdv5CuqEKU8qbSTJZXQRU9/sqRTkyV87gALoZaYw0VMl5v6/JR8R2pQr6oaimuMlS56ND7+fKvr1WlN3X1IHcKoy7CdfVLP6+uQ/qbeqTkYFG9n0+mGMgf+TmvDmYpuFpdlmqOoopgzH1UUbB1rbbfUU1WBahVnRSPYosM0Hq0ObVRB7UJZK+Ia3VodlAdQl6ygnXg5iehXjq3JR4MH6ntvmCR60ZqpxpaJNHNR8qLWlYEiETVeKdRG8PFJkB3U235SLEe6d9UOpESLHuk4nZZO+VCPPfGAj9Ho+lpp7A6mGgtZWApl7iGr5lOvMPxCzfrWjVhU6M4CGf9OpO1NZPInbq4LmaMinCzPLI0pXh7tKSyhKlbjntNOy7PtW138byP/JSJzMilY5EtqwQLJhoWGc4NY9E2/V7riMZ+bk5JHQIQuBWB/5fMrSb8fu9mvL7kSJBkpQBlc+YC02FdtTs5fZKECrNZ+sqyxjxNJ6SFK5j+xEH/JaFxVUzRykam1y2EgzBKZW+EVpyyAkuGRbDlRQmmn5LWMkeSYIpcSQSJ8rM1gbrVe7Pelt1cqnfr7O/FH6+0fexce7LVuh8ZcdQY16vvCh/HklzYdpIr5LpWLN2I2KpOqvT1pwv1IUvntmfcl6guWi4OEhDwzYFV5e66d5WLymhzUXkpU4U8KEbu66ok6+rk7gylI23WfCeqvQXlIrp2+AjVpeqq0hoJqG7v6TmumHShSmWP05h0JNhmq/TlsV/H69jmcr6veaqLkJzKe6QHEPNIXm71KD5iLqV2pRWCgsJVi9sb3Bc+qn6qlurkjZGriqqSJ+NUusYIC4JJBnuTTIY8fdqoIqiIa7OTSULoGeBIDyZQFUWthZ0KGW/FdfmoAhypQr6oEd2mrJrVGm58IY3XUhuSA6K6GmXZolxpREjGJl3OEpVFfglWBnz91rw6mEU3rtVlqVDG7EsttWUvTLuxb7NSqY2s663Uib1Goc5hXV3dnb1MzXv/ehWsf1m0q9Ku4gUXe7XXnvf47CBIzv4z19YUGdw1tMmSZs+parKlc8Zw0cJwEe827fXHD9nfjuqaj2pdUrMaVk9zuZjoYj1G+zUh93pPwzcWq7oRtRFVAOkJ+q/rLPH0ut1WU1ZGTNayuNXFdTFjVBbJdeBkP6nGu9ce17HF79Qtx71eJS5Df2VvT869+yqReBYu+ZSJzOzFmtWyNif7sxPInZQlR6LZgSA/BCBwDQJpF/CsAcBpP7ftBHNHi4VYgVWlrtodL69Ne72m33pLGp6lJSiDFjK5cxJF66qcu1BCqrSW2b5MD5bqrZxaYrNwIIyRwGbJuiI+60I1wSh/o2Bxm5fdLt9IvOPRbloulGtNLeK5U38YsaGrmSdlWycto6Glf1PS63dVRSVPMlECJAlsjj6RqWakGqikksnVCqDqGm+tqiE95YnnK26puaf1Kk4s+XSzHko5yVVy/IQsepRqnaXX8qMtvk7WcPtIHWnR0jODeNQzC8Va7E3m/ruRVNaxXfjO5oDlg9L1kYrqo1MvF8Tc4qef4sFrdd3rKufLfLwVqwL7EQbXKp24tlOcwbplMci0sVajtkwGg5Lq/PPIQBwf4nMzUmuIoULG23JdPirlI1XIF1WNLrfOxMPXGm58IS3XUiTiaoyeFsimgot38qKxqcNYZPbDxIWPMw+eRjrS9YA4lA6WRK2c1uqyBH/MvtSvFfbrZP0XOtUxVQCFVK1eNBP917U4qM4ktW697sNf01PxKbaIzPHyvZ55do0oaKpZP334EcgXe9RfnTuutFtWSbKKfgmsFmov3M3mfHzKk8xa0EvYBS4IeZNBU3pLQW2Jv1JFaSkosuQ4pTIdWU8ryPLpr1RsJqpUm6UTKVal7rSOPRTqchXDZpe1WY3bmVYkoXSYzUSLb157slYX18WMUXsV3nhfNSdZ6zbbozF+P1jdctwT209xfd1f2duTc+9+rba8zvvId5jIjFw6FtniU++gtl9vJi5EQR6TPy3eJhbyhIEABCDQlEDaBdw+ufJ7xshaQtP8nB55N1x11e7I9EkTbL9kl+uyQc4yLbHXHMkcCCaTgaTNrQMimbROKqFLKje5rLqFF+2gcEf4qdbdjcA6IVm74hDWr0x0R7lbTzZyW3TEEBDp4kRp3Zlk2UfUh2wmXdZPTlRqrUVd9wPJ1eLIyKh+vrXALn7Vn3hr1dOC0crFX/ci3reoGdZN7tqx7XVlWV1KBNFmVxNUtnh3F4k865EqRpBu8c89xS9QGpXiHsYg5J4k6h+y8njJwBZWe5xzgUQ65L0yKrifK9VeeNms47W6FhbFE0lIj1o47tQti0gnM+y0ca/cdd/SrxbUzIqvqNlG5I8/GnMxhgoZL7W6fFQVj1QhX1SN1xUrtqKq1a/6Qiav1/O+IFORLi4ZuQIku5TjuY4MIkFekj/n1cHWpoN1ZiuOp2P2pZYK6YfRPCWpBwqsZZaqbipZ1ZemtEa3V+t8Udel6d+xSOjHNv71mpKf39zrijV/fHROwmSFzMWYDK8G5VIvu7CsRCTFWAcwGq4xXKzRJe/sdV9B16phem+sD0Lupag+NrdSKcW92Irvn9LZXkBPyy27EcJX1C1V39b1f6/mq7/KrWZqHXuxBVVdmcqN3FgWTNaMoJZgdXFFZmoq7qAO6KfUgyxpl8CWOrY3IhQkV/yKRc51eyxLrm45rktquROXrb+ytyfn3n2VSDwLl3zKRGb2Yt2rz5v3Z8/sWn7NiTZzGrk5Qv+/zgh3IAABCAQE0i7gZTapRlOsQPoBfyZNFZsjR2T2spdHjUyaJ+tPNnr9qZiOTNf3BFibkKTIHjF0WvhYKs96hnNk3FWOkvVceI9kfK8cub9HQAWaLJTN1tTipiRR1T23AsRnU+oE9kiOf19GhHX3tdcpxbOz7hlcfdgzeQSdkiSRPPFU3FP5KKsTdkmsL86tM07OGS+ELqgVRjNKpN/YqwPV+cRrxVJPugljyV2AOqjJVGMLQ4VR17GuftXHjk2jdlBkqoFGmYuDqT06FVQDULwKBeIFPzf1t6AzVxJ79TA+OPpplQ0rxYjGfDEA6/Nx17V6pxFWCIyloErosr++UFXfq37G+INgii0+TGw2iiCSrJ9Liq7Nqqc60mb3mpJqTkBP9e0IukBDCyJffh73c7r2MpI0VZX1keL2sR+nvdRbKmS8/VbvPNUS4ykan8a7Sr+qGK9rDTdG+VXxpE7EZbNYopLJJVW1Ml8El64K1PXnt9XBkkWpgq7VZYn8mH2pqxKWiyUL8fqf2yTVWcULIpgZaTAyFkpczupqkgVg0zAXqGBN+Vgi76/OHVFxlxwFDSRe7e1PNUAkiWG4sPP0Q252PsH8Wr3iXt1QB+jHFrnem21FSnY9EYvEb3xURSmKyBw8uoyeFuRrip+qcuo6lj/V4YPmAl+d2CtWpaWxrxiO3o1rIK6SF7SmpFRM1pKI/ACqA65qHa9dewW67gOnMEb5oAqugwHIVXv/wm+PBUm4V6pXe19Id+2S27zor+w5wYwXKpFNya99k4nM1OVr107VCtSHT53ZTeGzCCxdQa1+dVMebkIAAhCoRSDtAm7Ub4JgRsNurWyME0+ZJqqJUK0saFol+DJLZRkTN6dPwdxJ9vojk3OXQYtgmlS48OsL4fLrm34q1+tgWXcs05iKxZQlG4EtBJJLraozqsOWqMYME+9bNpvwmBkJpFLTCxxT7EuDQVT6qa7A7xyC63XHsu7l7J1JvESWpBVmLSR3LASCkcJew4MBwq8D3XoAP9G966HUpLjpfChRLZXnrDBBpVXRN7IISBnbq1fuvsrU3ptVJCbZlOtIM3QSuov1SmrQM8dNqPHa61JZLirmdNKoeq4QqAaq686qDEF57f1UW1O5K2b9HS+IOJN243hci4hX++O5XmJQGc0+bdTI3rmv26uW/n270lKrKO3xCJf0Yc2bJOR62PJzsb5urQ9QITfLcSkyDa9La1W/ty6a+J0W/YkvlUZtJZFbnSRzIzVpE+N6yhlAU2dSxdi1pJ40TayVn02xs27eSgezqH9Nu6yR+9J1tUlWSNX/talkHc/mnbge5RpaVhIK7F5cX/TsOjaz3OHmXBWsAxBjEuK2oFN/qL9l3DRW0XVNc3cUgzpttSM1E8VvFMYSTLFJTkVu6dOcPP6FGovEU6NQZhWVUbz1kN2oWUkkX9rNa+XdKLYFqT2MZFOus9Sq9ditGPxMqSwiAmSVciSezUdiqDqw/Kmu6k+ySeBlPh7vVP0s+NeKZDOtFjfvoKe14NY6TpWLqoFqkV8xkteuP9ksVvU/an1VJI9bVJycrTsZtT7lVJlSA1Sjy+pVFiHjXUcZK18qlYiSWPf8DtHehSvKMhniby29lohlCbZpaZGcfhbU41WpY0nBlJByEc9m06cqVj/jm9e1ClE5XQaUzVSO3BRnNVI1HP3VxWWRarNG1RXjhrEt/c8yfCTbUVBM6khvSOzELBtH0qWY2i2RnEhAw1BQCZM/e2rIJ5IhaQhAYHYCCRdwjdbJ/m4zwG2H6oIBQwA1YWhRkzQUbZbO+uZa2VUJ+sGkgtea0mgO5se8eS29fw9IMLepqHZYyk5h9gTj/rkELNpqC5NKt1yrDW42luXmpDVzbQ3UtPBgVxNpyEHHsu6LJI+xQNVnRorDPVJ2jBESzCcQ4M2yAQVjhCuL5aLDDG1drwIZlp8H67mP6/h1HNqk3ctxLFkxrLvoKhbnPRkCJW2zjp3b/yj7RjNfUMGCFhQfuHPnKU0LZa+whrofb+xLRaq1QuAyrmKypLtZjZebqksaF9SBV+85pRhE0m09ZMRnapKten5doawv4sL4lEabNmYpCeuM597xUexdrxHlptItvL3cldmeFh67YGvawRCpGlKrKQUj1GYF6FAhlR3lejP1zZvxkbRiZRP5eKcaiFd9uNnLy3rKGUiin9U1hMicdEldlXxP4IP3lZfL62CWmjZml6XS7ymY6lKyO1VtOdhJJtU8WbztlhbJvJ5Y+W02K6qDrWmQ15OF6PPpXMEGQZQUI9kn+wzddcUVh6SEKmW1FJd08kLtrmzkWrevsniSOVoCqEIm86JeyBhbi2B3GDTFTf28WkFWHWunqATleDc9Lcj+LD+TY71r6YuGv1ms64nbwewbx8dcPeSgVEzWcgEay1F1bF2FglHmenP/CExLq6w+41b1tqTrOoT1RTsDb8BqnfT6zrpGBZHw8zgBewNXATGROQ48KwaLXcU1nEuWTpZxdUFxSQ5Z1YbAEIDAFAQSLuCBDu36+uRFU/vRyGTLrIri2ShTRgUrUHY1S/eLWGp9XfEsw+rm/CTAuxnmiKiWpbKDqyNHxOPdCIG1Wn4ZPgAAIABJREFUFduvw8u16k8khsEfxSvnjHqnmlKQqSreTop2XfTujt9pBKmrtzTWAct+A5eiMU6COQKB4qFiyup143ao6sOZE9tdBOOUqwn+hTLlwo9wEa/SHaCNAOGIDGtdq0OfHC+1pb5pZDySr4Pvbi75+A1huQ6GZr9nTsqv6cY6wsgdez9/MO/Dvh7vIRd0/kBZMSMWPS0oOy3UqZ6rIlUUw48qbujsU1tEO8i1/7OKXuRnOX697sp8Ydz1gNPGDl2uQ+c4RC4CRO7dMS/sHWlPzmJFhYxXGEt/vtTSzopcvGv1G06j4SbgZtFGGlkvkwNfo3RFwJJrlcW8OpilmnXussbsS5Mdae5cO2hf7qevwPvN3F1n1fYIzOTswIl0sYsIEwd5uehc8yfiLDIBq/jPoIfskFNj160OMKtB+ZKv+4QOFQbDhYrA3oSXaqmS8guu4rVlAG0tg58dS7UvrvB+QuvrE/W0tTBT3EkSW2qONPzNYm1Uq419u4xLjSrSXtkxWdsjs3l/PTxtjtGBpUU1zQ9Wfdpr8WHoMIxuEtNNSx1rNOM29gZ+6bQ28K4p+anvXQc1ah0Jd6oQsGtBJzaoKjmdLpK9prF5f7rcWQS2K8aOiYYeS8yEgQAEIHAugf+4bmvz4o8//ti8z809AtJl9x7F7//+++/xAGVPHz9+nDuG/fXXXw8ePHDJaS7x/v1797PKhcX89/r16yCtn3766eXLl+6mJjBPnz51P6tcWOZ1vgxVEiWSKgQsE4nctlBFsFqRxHtjv83WSrF1PE+ePPEzJdvBr7/++sUXXxxMVzFEFiBdx/Lq1Ss/dXV06i0tSUtIF4klvHpUSzDCOAKqGO5aFzICZtUKv1j9eJbrn3/+eX2z7h1LEgWWsrpCBrFFmoxCxpEGUd3zZ6A8iKeqgToZ6S3tgCj+ZEWSGC9evGgnQzzmr7/+OiATD6+nktbVN2nUyTWA+J6fdXK54dcxcKeYgPR2+7tqRCp9DaCq56pI9heNIRXzd99999tvv+2Fl7RGrWAvBuN9zWUiG4ckoRS8borEvNPGZ8+eGYETbE1AbcGydrh+sfUdKmSccKTriL/Y+mly7G4tgB+/+k/1on///bd/M7gWSbWC4GaVn0kUwaynSqJLJOhgFWEaoxqwL5XhIlnHVEuz5tp7NJK1XS1R8uy9HtwXzE2j8aIfBoFv8nPACjYd+e+//36zXm1mRFPR/vNodd3JpqQsqCkVD1vB9BzDxVL6txo0VX+K1y43G8uRm7fV045AO/FdYxcqm16gfqvKadmukYFFfbvFC1zTgSxV5DhnJmtZDJn7Z+E6PfBQBt7TaSBAkgATmSSiUwJkLVxO7VoTwesWIiNhgkctFqqCJPgJAQhAoAKBuAd68VzltvtgstRfv/za7W+ziCQjoKsJvkFQ47q7X/fCojHI9OkSDbx2ZHRwjypeBKn4BeRfV0yRqKoQMBacglVJrn8kwaZ2vzYu1/1FOphiYDfUwsPBCP3Xg8gDXOpYAp6yRdrrRtLnMkjOHrOfhdte+wOQSEoJyUWhuhQUQfCzdYkEyW3+9Ee33Ay2CJ/cQtMi0cvEmVSVVasb1bqgK9usbLqp8j2LtkVC18yDwBaxg1f2CLj77ZTtswjnpmtx9NTEITdaY3hXEJGLxbnHGGFxsPhQ7k+LipPIejFeLu2mY2sh5502dmvdkdrrHvWvQuuizLpjWTVX7rpBdsJTIR2KzYt41+EqpIJtvt7upsXUI/HaDTcua8l5gYYDF7jFhUVLbJGu4rToSPPqYJY61r/LGqov1ewj6eTnKkCVShhM5F0X5C7UHrPmROLpmrDy0sgIXCXvfSIZqoL1yXL1VFQDXYWMX7QeHSJZi/RvB8dNy5CU1UgjuQgeWYYklYjFAhDEXOunRULXZwaBLWIHr8Srn542HcKSNWERr4Pd0nXye0Bat8QkiummdbVaxF48eyUVua8RXPV/L8Ja9y3TxkXIDsK4TDFZcygsF5ZC9Jukr3m2M5pFBmVX7Zv22BF0lgp2UHOIpO6yH7lQJ99hKNkTMiKYe+TXqL14uF+FABOZKhjrRpLUglxL0cUlJ+P2uaFDoW6tbikQGwQgAIFGBBKngBf0gEtX+OWXX7o+8VYXA2ZcW5ztRaCNXz/++OMSXoOZ5TRTe+R+SH+S5t/3rzVDcD/98Jre6FBA96jihc6/iTuFLGlVPxa9YhbuGZXsrcmMy+RU5XyjZEItAkQOqlRyybW9FiIdiVOHjgQHaRsngcZE40ZkHeQfnBap2Y6xbuhzDbm9ojFmY9auHUx43QCknKocCw5eSu7cTQY4Atl4tplloDkiRu678Saj2LqdQZsr+Qjhk+YS1WoRNtaNrBwZT6tKnv+XlWhW4Kxt8X7PLK3PcrZZVvySPFnVs3JH4OoE1Jo0EDQ6HcpJq4O3I0O5Ksnbt29d4D4X6iUiupyUwNZMXDbnnTb6+oPLDhdGAlnlboyzSrAswYayY/SpkFl8qpSIMZJBFF31nEm137c4GXOXFUxzmbjuoarSQkWUkFk6EjpYVrHuBR6qSUqXjp9/r1wUzLX38q77yTmR2mPWrETnekot1FqIFiY0G21kBI7kaLRHQ1Ww0eAY5ZF1Ln5ghIsnOXy4kNUv9pqJJD/4KdRkI9WQhOHCUqCzD5oWr0ELh4Nhbq6nHaR31utxtXZTKq3ZZSmlm5Ekb6p79NeOI+EfPnzYzcQ97MA9yGQtKKYsXDec+we4xv/Zx8A7PgckXAhkNXCg9SEQWRxZCzDmwLGWM+uOxa0oiNCyLyh4hZ8QgAAETiGQcAFPmoxPEXrkRCPr93Gx26HOmpz7Ziyth7VzXrTofB8+fFigaVLnrkW46ZKqRZVpKkC8nvB0k0DcQ3p5xVLlNiMf4WZ8+WHAnSdxaMGShrqautbAOBDB9Kc36iHt6yj+i/E8Lk+LRwRL5NcLI+98P1PJBSo/8HKtReL1zeBO8d62IJ7NnxY/ElW5dmPrplTJm0l54l1QMv4LB5B+YtHfFEbahaV+5rKyrGGr+Pq7tLqMGLVQ+T+5DlY9p11gi9q2CCMbTd2xxuWRCwuBeP1XOeo0prquSJtSyX8orsZbuvHNmI/cVCccT1fzoA5wlAVjg10yO+a08UhB3PZd1cAxVVYqZLxODrv2kFVw8TwWP1Vv7yxIe5ForpHUgffetd9PqmpGhxV7ii6ksSDQwRyxgxfj9KU6tCJZ/5M1M5eGsp90K5S2X3CgRod2mpvZU8KPU8FOyX6tRAOj0160mkE32p+zl6K7vzm4a650cBcEhgtHeO/iPoPmCFYR9LS9ejj4fWMzcbnQiT/d6pusiBbx1L3brYguI2UXm/15WVR137KAqpuiJbYsqTBGWZC2CzOIgbddBom5OgEmMtWRHo/QrcRZotL2bEuwucJkEViyljVUzUUDaSEAgYsRSLiAF3tKYaLNrSjFqJMJ2ctCvgXOzUvrAZbzF5Op7wUwRi4bpWLwHUblIWHP0V7qkfuWyXmBZhBJkUfHCVi261lK9rgkjWKIZ3AuvVP+1q6fES51NdXPtszyYsla+/Qlt5S133dZwt85jIxH/kK1DLIFFcPSOVscdosLwiJAN1tzVi7irSbeBWUldLHAlhJfsqyK51uoa3HQakrS2UJpBR9eqJW6JR7jCOVv+TAuzC+p+y/G5cmKNh4VTwsIRBqLvkwqhb/D0qA8OeLVoPX0J8JNttR4W1YrXqZFkUiOP7JPsgacNp7lqXMc+wgxxPdPniUhFTJO3jjCxiNp8fR0wTStiPf2yrVU3z5bazT5javZ2s1e4BRrKThjQfiqVJKbn67/on9/fZ0V7fr1ie4M0pda9hW0KBSL9cMi20Ql3lnUQSpY51zXTU6qRVzldsnFd426YNUvNrtuTZcOJhSZiwUxY7gIgAQ//bEvqyP1XwziDH5mRRu8a/y5Wc2M7x4Php52nOEUMajOd/YYM35jVrq3/TCgI6jPbWgRyccUjLl/pMhGexRRKroZeEdjgjxJAkxkkoh6BsgyoU/tWhOhajlZMnh96oMmg7zwEwIQuDaBhAv4tTPfInfFekxTpzRLTvUNLOchpDWqg8dLWFK06A2aTmgPt4MjQ21r24Ex/iwNyUKDMEcIWHS1qZWzuOdxfFH5CNjq78p7yV9HkcmpRVdj74clQJbVz/VFRjLGtSVjbNcOFixy2FdHfCwRC5QL1rS9WPqiMV3A4/bfeBfk2N7wwlLlHBYFjp+T4UJmXQRtZ/NdlWAj76LN5HJvBjtAslxDtKXQspNHvXHBrpLcjBA+QmCzoqrn0Q6TrIE4kkTyUdIzaVPIZLS1AiQHPsnf7ZvF8UwNO22Mi83TCIGm2lEk3SqPblsh7VOeKpwniiTZ2ysvPTv8pGKT7P/bwUcHq8t2hL7Ut6Du5U7GWLufzV4k6/sWZVsWFfvXftZJ3PzOCBXsAkVg7P9lujxF8V5bHTXbPb5XFsNFlap7mUHz3M4EPa1KbTwlEnvNkem7z2ZLn4O6Sot5UK+oh++wwZ7Jml86ta5vO/evBbBKPJuqVGcDb5WMEElPAvYRpKdUt00ra2ow5nL28bLLgrAkF19DPy4SMUAAAhCoRSDhAr42PNVK+KrxtDvMuzUxf9nJ99Fsl65lsNQY7M8ofCHbCWZRRjkStR3/3Jg187e4J1q2HOQm3S18PIOWptRN1HhCwSG4x0+y2Uwujst/Jbke7wfWdVYtUmDjlpIglRv+DNZRhM74pYiAlWXa1q69GM3HY86Z44Zpe5sKSuTyP3PJ+Efd14KjxmLRW/QRlVopZsVjkc1XO7Vgk+uSoq1E8WUedfUje8Bn8Zw0sBb/1pNK+eWr8y/r7Qs4yNE83mBVT3LrXoEYkVeSh/qLYa7eEknuyCN/Rua33yNxxt+1jN0WHSCeCk8nJXDbCnlulxWpLXGtMvJilUfSCix7Mnt6pSRdnSRwiyMG0MGq1KjpIvEtqHvCtzsfwTLVtUi4Jzn3IXCcgGYfFsVSCZ0yg15PWKo0mXW0cZIYLjb5+BMfDBebiJI30dOSiK4R4JT+U+hUwSwKsEJ22GDPZK1FZb7t3L8FzLI4RzDwlknOWxCAgCOQZUK3zPFdzLNcaE2qQNRuy1gFsvEKBCAAAZ9AwgW82KH5lJMS/IxNd12M2pLT5NRXqbsjwGUJtZzdYkk3HsZictVimHMZkdPD8XMv4iItTy2C5RpPLekSpoyA0R2/T+Upy0LyLdcKNkOeu8q+KdLmTZ325DcczRwaeUjbu9NcV6qstVJ/bWATCDcdATcALXfKlrjkgR1vKUvk7boCy8xZ48uYJuD4wOe3XFdqXIiApcr5oBqRTLoWSYYWi7h+1o5c+71lWfPXMo+UgfWHFzTQ6D5nDR4pnePvyv8+6OQVp5ZtevrlBx8h2cxUfCPB5ivVbybrvxqycbtRsWzzThsbdbDFJHmxCgEqZBWM94lEdshkRyoanTt8y249i9gtyhEdrAXVE+OUcmWZnrRbxLXELAl7KoEnFgdJD0vAOAqspzAdchT4TdbapGrpGfzcNdKrMVwMYrg4ax0BPc1vZRe+1ok/J5q+fRfhCGT1imep3xGpbv6Iuf/4FWAEA+/4lJAQAuMTsCxku1w08uJw8Z9ykUVgkdBi6zglLwWJ6hAKLZhqYqJdPfqva6034dhZQJJXIDAsgYQL+LByDytYrk1tkIz4jkFGS+hxyeMOZ+v4uwlmMYQ1Moauc82dJAHLKV9ZhzcnU+wcIKl45TalzvK75ALLWqMjwJWcsXlKZc+1SGr93liXtGzDllBX9MkL3/lA9r6ybUj+QLaXorH49l6P37fMG4edKMbNrJPqNvHyOuWpsXfKlc1Yr1ocMJkr6jq8ektXwY6scKvLlSX6n3/++fTpk9y+tRdI1zJe0BWvmfe8IxPSeqX/48ePPY9fVX4DDWRNQKpUuw1C6+T27qi6JpW64IMqe1G1u++Ptt1mZ0ksyq99B2A7OMTcnwAVsj/zkVNM9vaL8OuBqXWmkilqHpGc9VcXEh2sOtLTI/Sn1RFhjHOHSAx7j4zT7cDJdS827kOgEQF9HcgSsybv/WfQvmIjIbsp2wEQDBcBEP1k0Fwzyb2DnpZLbNLwxj62Ue6UusV6oNSlNfXv5Bvl+ibR+kNkt/HRUp1uYowaxMB7k9pONiHQjkDW2Gec4LeTtlHMlqX8IOl2VpQgoXY/1Y3Lof+zzz7TWYdaYJJmrj3P+q/rhw8fyjVOq2PyCC87Ir2d2MQMAQgUEEi4gFt8YTdTvYnWu5n3spvFqMuSi7zVbZaelWUNrt08MyzzukbG0Ei58GiPgOUU8KzDm/cSOut+sjuN+26eJXaQrpRL5+SnR00P9Tc2z9wjwJccyeifBK4wZU7MAbSb/FTd8HNaVi6KwbKQnHS/8CXJvbZsRxl2ohgf+IxtKpfYDcMne48yJkZbjGW4LBPgyFt+w1kf410Qs9RF+dHm7vApSIhXkgTk5x34K6sJqB52Pj1Co4xfzTbFLh56NmM7cjMpiTpkGeOOJFHx3aGmjb6eWTGPRDURASrkRIXVQlStUlj8X6X09t8eZtFwLHOZutz8wdEiYTJ1dLAkotYBjAuZ7fRko+XN9+BpzYT4IbBJIKlyL28ZT5PdTKLgZmAc67kUEkiL4SIAop8MmmsmWXfQ07JwEfgIAbtzsHEsOCIM7zYiwNy/Edi9aAcx8O6Jx30IQMBOwGg0WCIcdjnbnt/NkL5ivxlgfXNqFFpLkhVI63Tx0teqkzzCv/nmGw2y/U+pWDPnDgQgUEwg4QLeyOJTLO74LyadNQfPQs95b1btGk0wnAzGqckWXc3oHjdOpnxJks6Xcd9NP6oTr4OjPpquoxibZ5nKroVtua/t1SitnWsUwP87q6YFvhplvb3O+rWUexXnhs3cSYDN+8HNsloXRNLiZ9amrBYCTBpnbvebG96IxbhHzjJcGlNsFKyzZ3CjXBDtQkBDYfDxdA2dUmn6O94FGshmAbUbHTaTi9y0SKIcjWCGKxuvI3mPPDJOG0fAEskFj5oSoEI2xTtF5MGgsyezpZvde7f4vkXDOdcp1iJhcfZ5sQ8B44TUOKSWyWx3LjdKWyYGb0EgScCoNqhn7qleVjGObeY91xCRG34z0fVNDBdrJve5g552n7I+PafyWzJqOzKT6nOCpwuMALkEjIN4brSb4Y11qae2sCln05vjGHibZpPIIXATAnEn4ADCsMvZgZxZP9VjJ71uggg1FvRf0gpkKPupQ981BdNaksV9wiWhaanmg1kHxrt3uYAABEYgkHABL3YJyupKRgBRS4bijBvnErXk3IvnlPWwPWH8+6O5VM7u6++znf3aoqsZzyIaE0Uyg8Uddbf8yprm943qZ+xLgwVCWk66lf5aLIM0Zum+SkWnSigvmgXJ8PTmzRt1C8ppcbQFOb3AKzoGxndLlYOgcU0oyHuwVBY8XX4WR74ZW3DTMnM+UuuC5Kr/TCohfP5pk3muESQ3/Gaimzcta7SWvnEz8j4328HpIz+pOAKyo8koFriyqXw1dPYfIoOPkDgh/Qt1gGVDjx9JrWtJkuyQlZZl1Ksl0l48A04bmaDtFdYd7lMh71DKkTxq6DF2jE0/ChSRMKnnWGYTkfiPPErKdiRy3u1GwFiFWpuPLLMSMTFK240eCd2NgGYreyc7BCi6faIhMI5pRlBxKSS3n88NH0CL/LR0ERguIgAnfYSeNmnBzSu23UW46SlF8wIcXHLm/t0KaCgDb7dckxAErk0gayZ+ycMCCuZ37SZHTSub1sXkHLV2MdKMTA4tmnP9888/WkzRhX4GeZRLj97FC7xpARE5BNoRSLiAt0uYmAMCra3wQXJ7P3sO5/YsBwPPnvA97/v+rD3TJa2AgFH/mHR/3pLZZGXr71AVlELyZ7AebzfDJWNeB5BhIklMbx03FalS6es58vnW+VXSpHXCxPgFscZ1+p3AR7DYJyOIZzNfTSueZeY84FjmQCVH5PVE0b1754usSqWpdTsty7KSaukbTyzN493yicKTtCMg3wWZh/y9PXqkHVNnnfVoOWxstM7ZIs8I65TtOjRXndxFcpBaQg7ey7nscNGCwD0rpGXHSAvaA8YZzDcjEp5lGbD4Gp41VqKDRSrMRI8C7WtPcsusYe9dy31jv2SU1pIiYSBQRsA4l7fMJsoECN4KEjKKF0Sy9zMrNgwXexiX+wyacT6bT9HTNrFwsx0Be6cnhcS4vFggrVEpKoj55q/cc+7fv9BHM/D2J0CKELgegawhz2LFmhGRxZcgyJdlsSZ45fSfcl959uzZWgyt06l7l0PLYh2VW4su9FMGSfmCB6qLMi6Xm3Uk3IEABAYnkHABD5q6PTO3PYKrOOPFqO2Fkgw57BjWWTCjk0GSJwE6ELAcDdJ6iat1Not7ldaCGeOXNul7x6qva2qm8dOKSNi5V4lIcvNHwY7bsqUU40cbi/3LLWVkWcMeudYllRD86jargabH9kqrvdSbkVS5aRnpBh9NmrbQKpCJJElAZsT10QKq+TI5Jd9tEUCjg2X7ymids0Ue9cnaftYCmjFOi5DGqCoGG7yXq5hTogoIUCEDIDf8adwYc+IKlsbHZLkYZ7LJeHIDoIPlEhszvEXn6SC50aA6iLQdgJDEsAS0zm2RTXU1y1XCEudmmMA4Zvdf3IwtuInhIgBy5CeDZgE99LQCaLxyhIC+rmYxky5JvHz58khavNuZAHP/PsBHM/D2yTWpQODyBLKMTmP2t8fLKAvCktx0+r+WjTbVG/l/763TaXYsu2XgBqCf9p2cx4uGGCAAgVoEEi7gRtPtWpqgj1gHuOqdqTM+7HA+rGBXrcYT5cvidnniQm8VkvFeJem4WUWGI5EEWyrrLmOsBbPsCtBbTd3Q11JxZ5OA9o/6TVjGWZloN0PGb1omIfLTbXdMu/HEvqnHMvzq9iqhfEwto4xWvE7vduKjyV4G+9xX82/XQvtkgVTUFtZ2oo8fPxq9K1oANK40W9zyWoi3F6dRnuCkwL3YGt2fekRrxIRoTyRAhTwR/ghJSxU3KjknVhWLuliwEHWcPzrYcYaDxGB0qh7EgmSUdhC2iHFVAkb7pHFOcYSSZlL+QKbRqsw4FpEBw0UEjv0Rg6adlQuJnuZQcNGTgLGHl0jSwDnhsmfRHEzrxAndQcknen1AA+9E9BAVAiMTyDI6XbK/NS7l+4UoDnMtXCqPm+d/yyy56f8tLUhzzz0vi737PiKuIQCB0QgkXMCLTcO3NeYW+0jJhHR65bAsSp0i5PI1ilOSJtHBCVj8fY2eNMPmtLhXGSRHwaRic+thRVF9l+K9aC85ddnL7Mj3g7phN876mdL8JIjHf+qum+7TtdS6wReKirf8OcJ3vtDBGJGzwKVL6xTkFy9eNEVUrLE3lcoe+bAqqD0LNw8p+1HQzapOSkk7ceeDPkJi6ZxVcCPMwvz6Y5z4aLqtPPov9rwes836rjM9aZDW6QSokKcXwbkCBFuOI8KcaBmwOPOdYkcds/lECpFHgxOYfVYyOF7Eq0tAp6BZItQo09o7MPAyLzOOJfOC4SKJKBmAQTOJaB0APW3NhDsdCETstOvUcW9aMxn2zpj98JWMUQMaeIetjQgGgekIWFbSXaZOXNZxMlS/sOulLulGUzMXf90LzVuDRToXfzDldPflMBOxRkYeuRi4gAAERiOQcAEvXiCZ3WexuJyKu0LLglCxVMYXi4vbGH9ZsNHcMspywVuNCFice8a0C9iBxC0I4ztu+m76HbZL+sntQcYFfI9M5/vBhDPLOOtEtVhptQ79+PFj90r1iyAjm/EPXuuS+5jjHdFmlm91U8djqPOROUBKy+L3oP8qdM2rpRmeeAryLKUwpgo6C73T5VQND/Z3qSGoRRhdmRvJb7ToqakmO8BGEkaiXbqRSIDlkWUETEZSFoA2W8aNtxoRoEI2AjtLtO/evTOKeq5xKZm69O3WXoZrUDSfNRPuHCEwvoXqSO5492IEtBZjtBg31bqDnauaCLSzX2G4OFiHGTQLAKKnFUDjleME1MMb7SpKy15LjwtGDAcJ0A8fBBh/fUwDb1xmnkIAAkYC2g5qDKlgxlmSPcJBQhaM+O2mZi2YaJFucylfStGmT//bt2+TflYnHkLUAhFxQuAOBBIu4Mklij1GxZ7QexHOcr8s48Wc62IZ0AFCGRwETl3UxFaFgFHtmN0uMPuOGl/dbL1dUlXCT26vmg3ujLsn9rXva0pZthXKshS3t+21FtILuIAnUczeESUzeDyAvF01YVYvJN+df/75R//1yS0d/j2mcnU8v3VjuKpRqS6lMWOT8Sjoh1Wa8v8u69Ir5tFo0RtzomGUyujmXpGqi4qezaHgYgQCVMgRSuEsGbSIZZkALuKduzfJ0rdb9jPXRY0OVpfn+LHZ20tZXpg2lnHjrbMIBBtZ98QI5jt7wcruv3792n+xteEUw4VPO/eaQTOXGHpaLjHCVyRgXwCS85NxnbGieERVRoC5fxk3y1vDGngtwhMGAhBIErCsYrtI7GOoe2X8C6MDiZ+R1lMzP63j18rg3rx1r0D3wvvCsM/fp8E1BKYgkHABL9anyzyhp0AWF7LMmG5ZCoqne/zpCDJs5mJYwTal5WZPAsmtaRJGO9uK+7GeeYmkVdarRCLs/EiH4C6HLkjFbL1d0lIllP1z1/478x85ueXIZEmoGmKZaazzoimNRd9oOk8zbp7em2KtMzXmndk7ojGpIpUjgLLnUEx0oX0O8vMOrIdaFFeveLrqpdHBqBKMacMytgiNgMYxqG69MopXN1Fig8AeASrkHpmb3A+GoUiulzlpJEDrRxYBLFObunLSguryPDE2SwU7UTyShsCYBGSltLSdplp3sHO1qf1qzFKYSCoGzdzCQk/LJUb4igSyTPH2ulpRQqLKJUAnnEvMGH5kA68VV1nzAAAgAElEQVQxCwSDAASSBLJGuqwxNJn0IAEKDtOZa2oWbC32sW+elanOP7mCpsny6St9fka4hgAELAQSLuCKomx3+z1dhdRXWqCvw4wwdbFYPNeSd7gzrGDFxd0B2k2SsByRtanWXInPsA3EQdYhuGosOhNXB+K6m40uLHOYS05dGvFsHa188eWlt5yXXOaXb3Ec1whbFrkx+5ZaJxnGnybFOxOOczPWh8GDDau6nH5i9OAFN6B48jxWzxZ4qumOpUvskB27GJK5gzy5Sdgd0y3KcG7qyfDx8SL5OgEgUJcAFbIuz+lim6jDt4w4/U2p6GDT1fk9gY3KwyDTOktz2Msp9yFQl4BxXV/HW9RNd4nt/fv3fs8viyXdsshguGhR2U6JEz3tFOwkuhDIWgOy11XwnkiAuX8L+IMbeFtkmTghcE8CWSOdPgtwPUoWdwI/17JaNHUt8NOqch3J4KZSZLEOtf7EepWMEwkEIBAQSLuAl5llA4eAINWr/izOdZmffV2MxtWCuolaYhtWMIvwhGlKILk7TamP0LiaQiByn4DFEWpT0/Uj4XoiApEpjcuFcT3Phc+9sMycqXW5VAl/KwKM1NMVt/Z0aYud76ywZEH97SDbXSw98yLzmAtIdqnsOa1YzZidVYRJVMcJUCGPM5w6BssEcMng6VXFIkCxUbGsENHByriN+ZaxNNf6W93sGOM3SltXNmKDwCYBo8lIh8a18EsOPMuNwmxmhJutCdBxFRBGTyuAxiu1CGTtqDnFtFIrp/eJxzKfug+NKjkd38BbJZtEAgEIZH1H9JJKrwjkGtzmmpq9evUqUs83fdktmtLz588j0fIIAhAYk0ArF3DltoVdbEyITirLdhkX2L8o87P3Y7jwtd0H4sIQyNomAYsZ8QKngMc7Fgwfrm5o0LHsCsAZ1xGb/UImKssC86NHj5rm1GIjptY1LQIin50AA9lcJfj27duHDx9uyiwPhkEmgBZ9YMnCmNXPLpVlDNosLG5CAAIQuAABfVDIMh1Ycnq62c1i2orP/asXmX24qZ40EVYnYLR9ta5jxlXV09tjdf5EOC8BrXwbLTaWMwiyOGgU86ctGiYeP36cFQOBexJg0MyljZ6WS4zw1QnY9Q3NKVRjqwtAhBAYmcAUBt6RASIbBCYikLWCYJwcTZR9iVowlZvLBfzdu3d7JRLx6Y88Umxa7LO4ie+ly30IQOAsAmkX8OKO3mj2PSvnLdItzvIIH9SwLEe1gEacECgjIB8jy3JvXH0pS5q3xiRgnMNsbnYcM0dIFSdgmbOpB2g6RTFuni5WpeIEej619Lc95SGtKxFABZ2oNF+8ePHs2bM9gdVRjGAak4pon5SNWf0GX6ccE5qqZWu3tr2az/1zCVAhz+V/bur23l5ynl5VBnQdO53JufXnYqkbp5ytp3XGsZivCV+s+s2eHeMUxmKDykLx+vVrP7xRDP8VrnsSYNDMpY2elkuM8NUJZK0M+ntyqktChFUIDNsPGxXgKhBqRTKFgbdWZokHAhAwuk8soIy2hbmo5k7ldPr1IF+7tXCOn5AYOS8g4jguAhopLKkTBgIQGI3A/yQFivQL8Xd1QO/dPO3KZolZE9E4c55C4D4ELEeAi0ZT788RaA9r+OgPxzKHob/tXy7tUtR3eJORt15Cs9Q6efJNMVeUV0prh4BkeRFgIaCDZ7RUpj+ViIzI/n/dXMJcqbAG9IiiKm4S0KF0yY5XAd6/f3/u8XVGFXHJ45jVL0u7U7dweXV3s0JyEwIQgIDTiywoxuzwA8k7K3hTMAkQ8XOPgCzw0h8sVUhzjXaag0UAZeFu6wV7pcb9QQho8mJpPhp09DG6iuf4BCvuL1++HASIUQwMF0ZQtw2Gnnbboh8n4/bd9ZI5q8aOk0ckgUABgVkMvAVZ4xUIQGCTgGUh271Ycb7j4jz3Qh89yBVgrqlZvHwjjjEyDWkpTX4Uvoujwuv87+tVg9w6QHgIzEsg7QIuvyXNlArmP35nMS+gLMmzHA5czMVO9i4GLiBwQwKWHiai1tyQ2OWzHNdxl+xfcvfq5Ut2M4NyMdy8H9xsfboYtS4Azs8CAtqiLQVSdUnjmvTtApW7INGhXsnydh1K8vsIo1qqAdSieomJbEYKfOLWl6xGdIHql5Xf+1RacgoBCNyBgHFgWlBo/Wb8JZzOo1Ln5O5QJ8/Noya/lqOt1HAauYDLH9RC4NGjR5ZghIFATwKawgRncm+mriZWay1cRi1/y8S5E6jNzAY3MVwwaAZVIvkTPS2JiACtCWS5gJct7rfOAvFDoC6BuQy8dfNObBC4LQHjt6wXPpf0q7HYSfzqobnhiWtbviTG62BrcfBW3DFG+/NVQ5a5nl6U1+JceQ8yy08IQEAE0i7gCqSuIbdz1Fs3nDJl2TVc/Yv3vC4YFxCAgE/A0sOwv8Indu1rqacWFyj628tUA4taoqXl1nOVK7mAz/jJwqnrs84P03nJqkKWvmvqnCaF5wTKJKJzA8ib5+HDh/aKKlcGeSCphp8ltl3UsySsm27ZDLSuDMQGAQhA4BQC1+vwOytFnZM7pZLcKlGtU1qmyTKmNfpgi2V2rBIZfzPGraoNmV0IGF3ANYWX+bGKoUknq/nw9aFt/+c41xguXFkwaDoUxgv0NCMogrUjkNVsr1dj24El5kkJTGfgnZQzYkNgNALGefoi9vWcKNT15a6eBDO10Qp0LU+8iC1HAGiGW2ur81o87kAAAp0J/MeSXll3f7cpk/GwkzXwMrzreLgDgVsRsGhsl9ytGJSyf2ZM8OhWP+MKrkOBCutQzH5hKfHWR4AbN08zys9e2erKr7O+5HLx2WefyadWLhrHtWWdRLX81ZWT2CCwENCSvzbU5VZUddGvXr06i2GutGfJGUmXdcoIHB5BAAIQcASut4Mx66hCx4ELCCwEdHqTxQgmH9ZGxCxmOlVyydlIAKKFQDEBrYsbTTeWjRZJMQJHBM3oRzNXYrhIFiIBkgTQ05KICNCaQJZqfQFTUmuexD81gRkNvFMDR3gIjEPAspjupDXOiVz48S9yp2/THQGuqWXEU8hiIxq/EJEQAhDIImA9BTwr0iWwupta5yIUpN7/FYuley2VZqFVjo5Yx8wdCFybgMUowyng164Dfu4scxg0XZ/Y1Ndai0rKryW0RmebuaQtte4yo7x4uoxzUUBA83B9VzrX3LAkpFqk7kv/lz/5huoi0B5fvHhh+W51geQdXqF2dYBcloQ62/VeGtVGy6xH5zvKYniKi0/E5lXGYfC3rreyPjhwxIMABCYlIH0ja4NN52xKPI2b0uh6posO1pN2n7R0WpU2msbTkjGtkbneMkGe7jytOEyeXomAzuG21GFN6o/31YFlYJyj8TFcRKo0g2YEzvFH6GnHGRLDmgDNds2EO/ckMKmB956FRa4hUJ2AZY7jEh1tY6oTrPgimHkl4xn260x7kseX6nCU2uPGfQhcmIDJBVxeJsbF/oCUPi55vaEiyKP7qcy6a/vFo0eP7IEJCQEILASMh++e4nhUvYy0UB1xZsLvZwFumcNcb/dq9co2S4Tv3r1Lirp2W0y+khvgYrUu0s/kkiG8T0BnbMg521Jb/LfUX0lF1Pz8GgOZnzWuZyGwua/gzZs3T58+VbWMm5aWPKoflg9B//zeTTWi9+5fx0gRAhAYhEBWB6gZxH3sk4MUEGL0J6BKrnlEcuqh5iCNrq540vqSJzVocaH1Pu26mSK2WxFQ85GzYHJkUT3XHP/ggBI4IuioudNRY7g4vQiuJ0CyNflZRk/zaXB9CoGsGnuKhCQKgTIC8xp4y/LLWxCAgE/A6E6zvKIJu//uBa7fvn2bNb5ry7o+DzVXxuMOitcr07lKB2khcAqB/xhTLXOlShqdjalPEcziCbHOSBnYdTzcgcCtCMQVmgWFDkm9FZM7Z1ZHWCXXGsUHF/DLVBLLp6s77LCyKDnUusvUuoKMyLyihWGdw2epKopf683aYq4B7p9//tH66+JoW5Aur0DgOAF556zPlf/48ePiLWTZhyMZNDRX9y6yZC3LrmeJkDAQgAAEIDAmgbvt+RmzFJBqNAKWY7YD99MqWbAcY9wi3SrCEwkEFgKWaqyQB2uyTuL0JyyyGgXf+OpcHBguOgO/T3Loafcp62FzOvIngIaFhmAXIzC1gfdiZUF2IHAKAePS5CLb9Zaz1ytckVKQW9Hxzz1F4m/0KO6gyCngjbATLQRGJmB1AS9zpcoaV0bGZJGtILMaSzjc0cKWMBAICMQVmiUwO9sCaBf+aex+Dx7Sc2GAc2VNrrEWgVsXt3Hz9GXmzBjNLbXOhdEZeDKwanZt7J2kZsu5VrtZXr16hWboMHJxCgG5I6gSBjtttD9BmxNcv6qzEIxe4HKPMHbaFTN7t5Xmu+W3YlUhKghAYHYCKKizlyDytyAgRS7pBS6TWl0NTROZQHtcZ02bXZnprLFwZygCxtO4VdtV54slD1roiZ8ax3BRXIi8aCGAnmahRBgIQAACjQhcwMDbiAzRQuBWBIwLlAuTyyxnL9nRzlvL6YGuPuj7t+56oov4oZkclzlRUSIqBGoRsLqAa6W/wJ/S4qZZKyfnxlNmOi9zrD83p6QOgREIxBWaRcLL7GyT31WEuX9yTCTYtR9Z5jAFQ9i1oc2bu+TSsrLWYaZqqXWaXJ17mNO8pTy15HLj/uabbywVVdmUKvjp0ycZI5xz7dR5R/gLENDRd8EMTgOojGWBy442ORgnMvrk0REPiQKkrDQXQOMVCEAAAjMSiM+UZ8wRMkOgCgGdXJU0gDx79qxKWkskgUvrOmbJo1nS+j53IDAUARlwjHOc4oPA5XXtz7Y0kJ1lCsBwMVTdu6Qw6GmXLFYyBQEIzELgAgbeWVAjJwRGJmBZyHbynzUxcQLUvTB+4mlJVE4FM2Zf624RNyFp47go1K1UxAaBKQhYXcCVGa3fF2SpzDe6IKFzX8kaQZ2oZUjd61xA4LYEfHP5HoTkitfei6Pdx5MpWSKWHriDT3BSTgJUIWA5eta4aHdEnovVuqSDJis3ltqi1Vy5yRotC+qUFudvbbO0RE4YCJxCQBVVHz3YNBVp64LlFAEZoZjyNC07FMWmeIkcAhC4DIHIoshl8khGIOAIaLoa19O0wU+6nAt/5EKW//jnlTWXtEyfj8jAuxCoRcB4EHixC3jwotF6UCt3SzwYLuryJLYqBNDTqmAkkoAA30wLgPDzzgQw8N659Mn7bQkYv2W98LmMU82SHY4AF4fLnJV52yZMxiFQRiDDBdxoAgvkMB6CGLw13c8CW7Zs8cFxetPlGoEhcAoBmaot6V5Gs4l7XmLJkuuq5VM+uIBbWs34YbS6bFkV6OBuaBn3r1TrcDFMto63b9/q8G/LDiX16trJoMqM83eSKgHOJaDZX3w3r2VPjrKgDlMNpFte4opTNzGOJJSl3V0gv0dY8S4EIHBnAiiody598h4noP17Hz9+jCsJ0vSSO4HjqeipDHQPHz6MBJMMUgU39xNG3uIRBM4ioLPf4tsnFsFkh4xPlPbkD1zAy5bb9iK33MdwYaFEmCoE0NOqYCSSIwQsiwgu/rjW5IJxAYEZCUxq4J0RNTJDYCgCllVsJ/CVlrOVqaytts+fP590rTa+Hn0xt35XV7mAAATiBDJcwGWuLej9s0aXuKzDPpXFPN7Dbkre38a3KQY3ITAdAUtzk8nmMitMGEzjVdTofzbjF3ziGb/nU8u+Ms1qWjd/4+bpAq3prGJNuhtiB48XjT62bvyWuuqnVosfP34cj5CnEDidwJs3b5J+29rO+sMPP1hEVQMxbuGzxBYPk6U4Za0IxtPlKQQgAAEIdCaQpaAm1d3OwpMcBFoT0BLmL7/8EnFmlRakGesRL3DNi7UJNp4RrQtwAEocEU9HI2BcsgmcuS250Fl0/uxD369rbbwKpMJwEQDhZ1MC6GlN8RJ5dQJZpqTqqRMhBNoRmNfA244JMUPgJgSynPQmWs5OFp9WtSxHBy7xaMX21atXyTjHDCCbT0Swy5yVGckjjyAAgTWBDBdwvaxNMOso4nfUwx6xJscjH+Rp1gjqZJbRzV1zAQEI2AnEFZolniupNXGDqb94YGd4pZCWHpidjpcpcUtxD3IEeAdP9J7Fih08Qvvp06fxT5+7d7WWLD+Jzqu8LnUuIGAnoGMjVbEt4TWjMQ6y8RMiLWkZw8QVJ2Mk5wbL0u4irl3n5oLUIQABCLQmkDXrz+paW0tO/BDoQyB5kJVOWFA7KrPby5k13galkn369An/7z5lTSoVCRhdwHVCQW7bCbzGjQnVyhqGi1okicdIID5GBJGgpwVA+FmFgN39S8lhWqnCnEhGIzC1gXc0mMgDgekIWNbTXaaudI5e1hHgxnMGHaihLuKHZhqX7YbKEcJAAALHCeS5gBu/hReIFZi3gqcX+FkwNhQ4018AFFmAQBUCcYVmSeJKag2el/FqY5nDXGn3apzGtZ9qdc1iutVBSq05XK/WJddaLuBS2ahW6Dxvo6Kr9d3kmcqNhCRaCNgJqLFrr12WyU9doqWLUAfeZwds1krzmIfCZknFOqW9ehMSAhC4GIGsDtAyj7gYH7IDAXl8Jmu+AqgpyZ/bjksTc8Uc33oto5xiTvqg2xMlJAS6EdCebaNZyWgKWCTXN5F8U5LaXdac62D2MVwcBMjrBQTQ0wqg8UpdAkktyE8uq8b6L3INgTEJXMDAOyZYpILALASM37JesnMlpxqtQCXXu10h6jsJ81otki4T82bNFRAXEIBAAYE8F3AlYPzYty9KljnMf3GWa536kCtq52MecsUjPARGJsAp4EHpaBUhuHOfn8q7RZXHBfwaVcJfLdvLkWxbHWY1FknmqnVJd0Ps4JtVTtYEoxKI//cmQG6ORkBdqFbIcg9rlJOEcbqn8/J/+umn1rnO6q+yVgRbS+7it+g2LnCWy7t7i4spCHzm/RkP5p8iXwgJgVoEsjr8pLpbSyrigcAgBKR0+Rqa5iN7e/akeMifWxpg0hFcS4yaAanp+TGv86u1A759tMbCnYkIGM+NizeEIL9B4J5rQxgugrLgZx8C6Gl9OJNKhECWwedK3m8RJjy6CYFrGHhnKSzPdPcZtrtZSu0OclpWsR2HuZazndjrCzmNGL/YrHe173fqNht3l0KxWVcP7kDgJgSyXcB1ZsCeyXgPmSZaF/ZQLDjQUSNKBwe1veLgPgSmJqAFJ4tbzJU0m6TB1AJk6kKPCG+cw/Q8WSciLY8OEojPZ5bI40eRHRRged24eXoun7ykTZzPEawrjzwkjNYEGVAK1MV1ityBQGsCauny5y5IRTNEoxODemnpcgVJ2F/JUgLHVKKy/BSTiqIdHSEhAAEIzEUga8/SmB3+XMCRdi4Cz549cwLLEK35iCZ9kbON9cE96WnyYJD95NWrV5rsyIlck1/917tyIVWLk66oGVCkNUkN07RdgV3SXEBgRgKq7RYdW23KvsH1LBdwDBcz1sBryIyedo1ynDoXSXO3nztLt++H5xoCIxO4hoF3ZMLIBoHxCRjdJ5aMXMYF3O4hIHfHYII2fpkGEsqGE9zxf87louBLzjUEIHCQQLYLuNIzHoTgSzZ7H+rnJbguyFoBwCBRfkLgtgQsPqCCc6VdFknzU5af0MVqjmUOk+UKdjE+F8vOIMVtFKPMjfKsIous4i8izZWdDhi1udFoTZAp4d27dx1EIgkInEtAvkFJjUUSqrcxOosXZydLCRxTiUr2yT6crJV1/0WuIQABCFyAgH2ul+UCcgEyZOHmBOT06eq8W9rUnE73ZVWLr+9qwivDtSY7Dx8+1Kqh/subXJ7f8fVF6YGa9chlHM3k5nXvMtk3zlmMC0Nqer6Gr80YfWwsGC4uUyEnzQh62qQFdxmxnS5kyRGeUhZKhLkDgXEMvHegTR4h0I6AZSHbpX6NQVDdV9xq4fKrC/HpMyPzE617HfeYsuvhdaUiNghA4HQCJS7gOswj9yBwoznsdBy5AsiOZh9Llshl48MansuZ8BBwBCwt7mJqTfLw3SxjliN5jQvLHCa+unkNDjfJhaX5d5ipXrLWxbsRi1vnTSqhy6bR/1vh5QkxuynB5ZoLCMQJGHc7fPjwQfa4eFQHn9pVQd8V42CiFV+3O6bbc1pRPKKCAAQgECFg78Eikdgf2ed6nQWzZ4GQEGhBwD98RNf+fERGaZ1brMXCyIngWSKpGX78+FEWcn0WJutFAkNgZAJGF3BNbSzfOAqWxoyRH+eD4eI4Q2I4QgA97Qg93j1OIG7u9uOX6dtXlvxHF7tmTnSxAm2UnXEMvI0ySLQQuDwB47esFw5aX7jAICiLhP8ltHgRv3nz5gLeenGXiQ7OEnHIPIUABM4iUOICLlkDu1VSei2u27+Ll4xtnAAy8+UK88MPP+S+QngIQMARiO9pW4JdTK1Jat5jei+5Imt3IYXekveL1Yd2PAeP2ahFdJi2XdIFPG7/zd34N3hdOi6eTvCKz65dEvKr0IfU3U8uIHBtAuqBjTMd2eM0iLejYfd1iPd+7SSMx2xfp7SvqcdT5CkEIACBWgQsE7RaaSkeezcowSxeehVlIyoInEXAPwJcMmy6ekttUzApQlr7tLcjP0daJ9a7ikFTdaY8Phmur0FAxtjNtrPOXXKZTBMf344kR8M+TQbDxbqwuNOZgH18QU/rXDR3SC7L+83Y4V+AW+fJ2gWI3TML4xh478mfXEPgOAF/9pGMza6wJaM6MYB9PUjbcZ8+fXqiqLWSji8hcbJbLc7EA4HpCPxPmcQ62EOmXqP7y5KEPhnZx7xVlqOyt4xeDi7y58+fZ32a3L3IBQQgsBCwdDvXOxBRilpEk4s8una1Mc5hWs9etN6pqYXMZ6p4Einpsn/tQmmXu0HavtF8PN3Gg3g3wlwxqNj+oXrBo+BnrqIYvM5PCExHQF+L0lCov6TkGjqNPWoyqnUA+9BvGVzW8be+E++T/dTtOfXf4hoCEIBAOwKdt9Zkad3qXTvsF23HlpghYCTgn9snM0XEEC3zhdY+l+VPKWZqIzp2QdqRLtSWnZOQtgTr83SaFS5/Uj9oSsayINjUBDTxt5z+IxdwTYIiOQ18xLsdAY7hIlIoPOpDAD2tD2dS2SRgMUy5F+9jWuk8WXOEuZiOwCAG3um4ITAEBiFwt0FQXZZxlUcjfuvv0x6sA8v+YdlknEFmM8LkgG6cDMraI42dT7ptQuYmBCYlUOgCrtzKepU1h9dgI2vylWzEGiHinW9QJ9SHGnvb4EV+QgACjoCUHne9d5HVNe1FMtT9+BG8ST1vqLxUFMYyh9EKZWufbB1luowFmmBoqXVZPa2YTaJaCFiKu4O51iKGVtlb17rqtSKuz6gdVU9x3gil/llGImVQR8hE/C1GJqCdLc5iogGIbm3kwhpQNg2F6jTivYrEVh2Tbe7Vq1ctspA15dShsEN12pInSc9Bu94Wa5c1LiAAgUkJ2HuwKhlUB64pgEVFV3Lybc0aIKpISCQQ6E/Ad1q128fUOvTHyl//8iLFYQmoRWhek5z+K0D8LPxTXMAxXAxbr24lGHrarYp7tMwaJwiL2PcxrXSerI1WK5Ani8AIBt4sgQkMAQg4AlmDoN1o4OIf6kJzMR1EaxFJkzsFtoQ8K4z8v1UcVQbrYBIaz5EOsW20ThdPl6cQgEALAv8pjlRWsNyvI13MATo3OzoJcij3guKi50UInEXAeFqkeqezJGyUblz/rqILNpK8abSWOUxrn+DloCyXTZ2M5a65qEsgueqm5OItpYo8I9S6KhkJIonjxQXcx2WfOecqin4q517La0TCL3/a5XKuMKQ+HQHNd/yzJyPyyzZnVO0ikew9sp+uJ4/AvUhOuR/vkH2Rcifj/rtcQwACEGhEoP/+ZHuH73a4Nco70UJgBALBiub1vpI3AmRkuA8BrYVbMhuxErx//94320qB77M8FBEpyJEm/sGdWX5iuJiipNDTpiimSwppseEvGb+VaaX/ZO2StesmmRrEwHsT2mQTAhUJZC24zHiimc9KPtP62Kx/Z+9aZ12Ntgy0FlXaiz95XAdodMe+INVIAKKFAAQqEih3AZcQdlvSIrG6LXXEFaU/MarAfpeURCMoZygmKREAAnECFuXskq6K8UzdUzPTaGLRg1u7gAfjIMur8SZ85KmlnnfgbzEft651RzCWvRvvgsrinPQt9TxG5yEZFK63H2nSUkPs/gR0fpJxobddh2kUQHAs40tPhpaBZpHHnsee8pMWBCBwcwL9O1X7ocX2DvbmhUj2pybgHwGujLBNferSRPjTCRhXc9Tu9CWfTWkDs2EfBR7DxWZZcPMUAuhpp2An0WBHXBxIn545LkO3p/0na92yRkItCIxg4G2RL+KEwLUJZNm+2q3OdICsKdjDhw8tviISRlj67MXtkPHqSXQ4X6+6zEQIAQjsETjkAq6O8s2bN3tRb96f91yBIDu5GTEehhekwk8IQMAnYHG86+AD6ovU5zqeqXvu3Q/WNfcKovXsxe/b5fH59ddf70nC/SME9tbSgjhb8zdunp7u25FJvEz/XE0z9jwK37rzcSItF0YzR/AWPyHQjoC+PG7ZPaKqa18SzpJ2+W675ZUsq6glwoNhLDselYS0jumGm4NkeB0CEAgIjOnZaZmzBxk5/tN4dJ88HpJ673FhcmOQSOrPNZFpNCDmykP42QkEisQ97UWzFyLyD0XA6BoYuHovWZArtj/X0PyojwKP4WKoKoQw6GnUgf4E7N1gO9MKk7X+5U6KLQicbuBtkSnihMC1CfgTkGROO69jJuXJCiDhjVubZCeZ4sQunWguzVnKSRaHI4GVlia8L168OBIJ70IAAkMROOQCrpzoLATjHH7JtqZeRg+qoTAFwkjlNY4oy4tylG/tlxZIyE8IXJJAsJS1mcdLuirGnajkPjXgSvZm6VS8adNJ6rkAACAASURBVJnDSHNtuqdT50n4bpfGjw1VhHCfqCzr1vFmUoWVpdbFN2xUEaN6JEmVpmk7qp6dphFa6sAiQOcOwdJGmpIhcgisCXz8+HF9c31H00N9Xml9//gdo7uGvV0fF8kSg1EeY+4sKRIGAhCYlEDPJQEjIk1Lk4qlMaqsYPYzGvwdvFlJtAss4dXzi5sGRBZd2nG+T8zBNgzfZHEfCOQUAhUJGLXuH374YZ1o4BdujGodT+4d44RC0WK4yGVL+AIC6GkF0HjlIAG7zm+vn7kiMVnLJUb4YQmcbuAdlgyCQWBMAhZfGif5vE412lsbWD9cpvwLDcez+H9LbK3Fa6VMxtV/on+fPn3y8xhcK8vRt/9/D5WW/B6DGPgJAQhMTeCoC7gyL2NW1mSmm7WrUcGoK8yaFmoHkvGjgY0EJloIXIaARZmb0f8yWUDJPSSnLLQnxW4awLKe0Xr36uvXr/08zj66+XkZ7dqybj2IC3jrWteiaOIdyCU71WKMdutJ55oQL8Ti/PIiBI4QkPZi/GCUPA80wzqS1ua7cqSzzFI1xOh8vs0Y+t/UZmnLkCfBsiak/TNCiscJBI3CUpmPJ0oMcxEY8GA5u6ZUF7XO8jGqXvYTAetKGInNdxBEo4uA4lEZgbNaZZm0vAWBAQloiLFYRaTD65yIQH6/h9ejbmZDe8M3jp5Bvop/MswVo5v6RfS0qYtvRuGDU3siWdAsu90OTCZrEfI8movA6QbekXFhuxu5dO4pm31xQXy0qj7p+V/y/7Z4iWigV7Apzv/Oqq5xd6l53fqzIBAYAhDYI1DBBVxjg31PreRQrzT1bhIttxsX5pVZDS1ZcPbKifsQgIDRO+eqmk3cvdVu3D+lImnKIWuaPmytP10cHwKMX5NoupKx/pzr9WYRp9SWzUQtJxzH28hmtLk3LVPKprUuV2Bj+HgH0gGsUc7Tg6nV2zXAzqYTVlJPrx4IsEnA/sGoRp2n0U96HI9A48zx+fPnnTuZzfK94U2LH7ZFaSlAN+D6cUEueKUuAUuFrJtiMrb4IkTy9SMB1DFaXpc+H6zRWt5qFyb4DsZVrRntABJzQGBdvS1z2CASfkIAAgEBo+t2cE6EenjfgKDv6PZR4DFcBMXHzxEIoKeNUAr3kSHojSMZN5qMIjFEHjFZi8Dh0XQETjfwZhGztD5sd1lICTwRgSwLQKMVmda47P7fWvu+pOdGfE3fsoG5dRkRPwQgcCKBCi7gkl5drXEav2RVM6u1VfpECvak5XcYnN8Qf1er+H2se3ExeAqBCxCwLCdranfVFhf3whzW+U8LHtojrpVsmd7kX6U/XTx79kzF9OrVq+JqaXSQarqCHowFWYNgccaDFzUkibBc6nW4hXGPRBDDlX5aLDtH8mvceCCN6Egqp7wb70CatqNT8lucqL98G4+kdW0MUpdSbZcteJefEGhNQMOlpUVIzTuiGOzlwuiuYdQr9lKpeF+akiW2puuUFgFuG6anH3awHGVpR7ctl9tmvGeFNELOWmoyxmkMJiXcuMgxTp+vrP3www9+BiddfvOzwPVoBDRNMM5kR5MceSAwDgHj912DXUaB2bCbAm83DnRWLzFcjFOl+0uCntaf+W1TDE7tiXBQH2g0GUUiiTxishaBw6MZCZxr4M0i1rP1YbvLKhoCdyCQZZebzgalCYVcui151CgvP2k5qHRg3j+JuMcUa/r9S4QUITAUgTou4MqS1uzt44RMUU0nV+0Q6zPl9si1ljOjK5g9g4SEQE8C8T1tiyQXVmvi69lxba9nMflp6cxv9Zmb3qUaBbT4YVxE8eNcro0OUnG/+XW09juaZvjnSSih4rzYE3UhZcoU288++0wVXoTlUv/w4cNvvvlGk5njJ6y7VIa6sFhtLGGOZMoyq4y30yOpN3033oFMmqkWxAKLXiSJdp3PZqKWyrn5Ijch0IGANn0F/m17iUoxqO6iZExd3eAIO6mU/U2tKSAmnlfd8RjkdMCfFkcZu9tNPINBPK31nLgwPB2TgKVC9pRcU6RzdRKjb7c/j+vJZ52Whh5fD5cCecnTidYZ5047ApsaglETaycVMUPgAgSMK1nO7TvwQezZw2O4uEB9u2QW0NMuWawDZsqu6rc2rTBZG7B6INIRAkYTq5JoYeDNktzS+gKbW1b8fuAgHmx3PhyuTyFg8aVxgtld+9wrJ15o6USzKt+MtieMgl3Y/1u5jpcya/p7FYP7ELgJgWou4OKlU0jtfYoc+KbzVJOHn2VVfqk6sgy+ePHiJtWIbEKgAwGLVmfvgjoIXDeJuCJu75rqShWJTavXSUdtLY1o4IhEsvlI6yiW/Gqev7n8uRln7s1g7afnkqpGFnl7b7IVFrmDyxF8BD+2XKTHw1ssO0dSsaxVxNvpkdSbvhtvUBfeWpNLNbDo5b7eLvy57lbt8kXMlyGgOZSxe8zabWvko3FTVr9kYOeukQzZLoBFnVBemGO2K4JkzJa6ZHe7iScXjM6WpOMR8vR6BCy1oqf2cnpHqnlQME3bLHQ1roJJ6GZUB28GJ8JahD+YIq/fgcC6Z5D1oPouuzuQJI8Q8AkYP/3n9PlgTOzZw/cc+n1EyWsMF0lE1w6Annbt8nW5O1fl0JpI0P06wYILLSO2PtBnrZIFMuhnzx7bSGYtJHcg4Aica+B1YiQvLK0P210SIwFmJKBR2D6yqKW0c6KoTk9fRNdStSV3jx49kj4gzbO6DINEmPy20oXzPkgRIAYEBidQ0wVcWZUpx+6DJU+1idzUNLTY50jycpjOwX3wmop4EIjvaVv4XNhVMZ61wEfk9NoiW4DFZV9y2g9mcJkydsWWeb6LM+tCkyjfA1sJ6UzurBiKAyuhJDFVBtWWc+2txRnce7Fdae6lGNyXumKp0kYfxyDyc3/GNbGmWynOzXhB6nYV12KJKBBg7xXL/oS9d7kPgT4E3rx5Y0lIQ1iLRThLG9HwKvOZRchGYZS6r13spWIkufc69w8SiCvkS+QWhcEiRjD34WxgC7S7hbFUyJ5MjNO0piLJ986isMka2VQMS+RSwoNuv6eDoEVCwkxKYLMJtNhlNykfxIZAGQGto1uOHZEpYNllFIyJPXv4zU5gM9cYLjaxcLMdAfS0dmzHidlifmknbbDBMpJQ0EtHQhY/YrJWjI4XRyZgNEs2MvAayVhaH7Y7I0yCzUUgMCbHhZ9oOVsH4hhtGtq4K4++eMZnfxov5dO9KWbHi/wQuACByi7g2i2UtaH/4cOHU0DU2oxxaFF21LeeO9GdAilCQiCLQHJP2xKbxRyfle44gdW7xo34cT/OnhnRaofdiJY1ZCy5MEbe7pNbgTHRnfHTGvKrV68CL4G9FLWKo8nbua5se7KV3bfsRW66dhUU+l4uvv/++71Hw96PW7smsgJ0IGzvVXpuy/n/2Lv3+6p1BWHDh/ObAiAlABVASgAqIJSwSQVACZAKCCUAFRBKACrYoQSgg/29c/SNR+OLLF+XbL/5A7y8fJEeybIky1oUubNn/ngajPStZwV2T7EPAcZMZN4uucvP3k/H2NmcUReZFYyFUiTnRkMstnijWUjsJIfN7EWdpQ4W36Azz3sSE096QoGcFwPie/qiQeUF1DXrP11xodWQ0x1HUGe/13QFqWt9rdjnMVVOk6fraK5XoBJovWWQ561CVEQuKDBOoFZudx2EN0u5xcSNdCaiW7OEt+OiK2lcf3IB62knT4IVAnDCt+trs/YkIkvFO6cllThCzlc5pzhaYy3HzW0KFzhtB28mTmuDqLmvfXdNE9dsXWDQiItNPPzl5k6x0zs1Xkg4+gMZR7H1ROwNf/zIoLnxjgdKNSPrGgUUaBWYeQg456Bh8+XLl9aTNVfSB73a5KnNs+evyR+qTs2Sl2/W7NfLj4VbKrBdgfQ7bVW8qAhWy/tbSFfH03W+NTUyH4qMC1LtOUriIAsNW2S0ZdyIIlHWuYsxxH8QLE+b8t9cSjCW81Vmx80SAc7sQd5oyypduuZMmbCEeZnHPGEmTIAsMWg1flyd//w4EUi/UgABZmvIvIgY6Dz7i238QFNvKc19dpbe/xHJTXx7r2X0/JmpEbbz7pKujVfnSt9bq83SC/FBenNv+lB+u2OB3ryx2rDszPd8VkgLxrkyqqP3RDmvBvUeZPQGNCrjl3tpuh7hMdVoLnccJNDVD0A/BlfHqao6g6LgxgqUKUDvX05PI9da7Z44qDdvetwz21zTTzToCL2NnUFHCxvbcTEC7eS7WE87eRKsEIBTVbMzz0ujfrWKt421FfKbp1hf4LQdvDnxte8uR8ltdikQj17ojWDmldJ7nOU24H7NE+qcjk1aQHSkrzNaY7n4Zh45DeIz/UxGN1NgxwLzDwEHi5Z8/MAyzcdjjyV+7zt90kHfMqg9XZhWRws3mALHf8c9YlVoXVBgQwI545t7u1Q2FN/WoKbrbZnFVOuRZ1zJGKacxBp9xtpzlNHHGbcjj0vj56k8+8mZZG7cuWp7Zb7kGu9FY4+xBfGaTS/3NkeXuwTiRE8Y9oYwse8Jv0q7bTRSC3lSwct/mLrO1JIUudX4oRkTK56EJuch90LgHnZ/Apk3zYXeYuLsvfk5s8CfPWkuLy97j5n/lnXvoRIb2GxM4PBV5o1gUId76xkp3uO0SLcCWo+wj5Uxwj5iNHssevPGOobxC5OUtDl1kkUDxlOi3s4BAnCqh0O1RiW54rSN3NmzpQc8rUDiAuT2RKGxTjvltAieXYGFBDLHF8b9ovQh5EwEO2OAM+ur4YzrFAh2XMyYvjs4lPW0HSRiOgp0VK7/SIJ8FZe9XSFc82kOYbCx1pUQzfWLNg+bp3PNRIHTdvD2Bj6zLmTfXa+kG2xLgK65/LKURgpXSrERJC60oTLfpKWNRnNj5TbXCenSgzB7u0NPGHJPrYAC6wgsMgScoFPOpgugOHpMA8Bbg/GacpYZzp7TdCTAxY7/zsTMrxZkHrB3s3iAUWLjYgOWCLNfzS6QU570dqnMHqqVD5iut+UQrRDgoc3m3sFYcZh5MpFZILPXEkUHI8Piw3LzWq2NlNmrEnOxnNlAqu1V5sfEk+wQ4PRQ5tGR4i21zCP3hnB0GBbdMX1NHafZnImcn8rjrtnMYFSbxcNG379/X63vWsjMzHFBlz/qvfWk8aFaN3DlmgK9yZFZOR8dZoqUzIuIomn2l4T5rZjeC5NqzPozbXPG3uoTIS/nt256M9LoHNK149I5s+u8reufP3/euj5e2Zug8caty9XrPeHbnJO2HmfGleune2bg1w9YURkyp1DlQUgm5ujN4vdnGM2c08RbmpHLsDcYXGjrDH2rwfJ0Ks63NPNnv+VxxvgUtQAc4WOx0V8hYPRRJEoGmgNcsFQq6IdneBblA+8k8HeEXHGEOK6QwY7AmIhj5hDw+Ag5P0wRbz/LcqIQqB2/t31U237cRzsuxrnteC/raTtO3BA1Khtr1i4YKJb5EIS8t9rTHChySuNjNtbGXQLr13OWbrSOc2CvXoqlQ37aDt4ct5xutF323eXglLlNb64uM9hFhWpQxT7nDnWS2HFbZL4GBvykn1yHsNHvx6Q56z/NOYlMddK0zO7HSlUOLiigQJfAUkPAOV8YBd770CWEjPlNeU+3K5SnWs89JrMKyDMbxl+u2Xo8lckRzmtFs8BUTldoQoCLrbDO5ckbKYlD5RAldp/rq6HBiIcL9Iah1peXfvSSOdKx96TVBjwije8I5LfV5o2jzTOuXCI56AOtorDphd4LfIm3IBgUkv9jtekrtFj8xJWSfu2k2BgtGrB0sROfujZ6L/5qrmXyZ1UoETBGcvQO1865THhIE+eKiV0GOT3O48q3uRgPdZyc5FgaJH8MBMXv7M1DCurezlAGKKx56+Rc8ZCIVn/GU65W5WgNgCtjgZy669D6cHz8sBxnVMr2pV8AsBxuJsFW1uQUDlVtYaFIUVZXNQeya+Zo5mqXhUJF7xzVnt4OSa7oNct8IgtXXEskhAslUM5Nf6PXfk6wc6I/e97LCdjsJ209YG+bhQuQfvhnz549fPjw7D9/d7L/uLjiP+5Q9P9TxaI44vInh/P8lXYKV9aaY79aHXa2spwMtjPYQdEhw/f2TdUOmFN1rO0y/WNvIVCdIr4lVSvnXbDjYl7PfRyN+8jB62n7SMdELLhnrVb6Ud/ILJkZJUalJRHs2b+ysTY7qQcMAidp7NTwT9vBWwtM82NOEbS5vrtmNLeyxobMOik1qGKfeetcJ+ThLNzQ6VKgjyIzIrzpQc/GRp/Lj4ZNvzlGHyPV7NEHd0cFFNiHwIJDwAEKo8B7x6MESsb2FTUXOPeMzHsMt0me2RRbpKZvBlU+XvoJXHWiaiHzjJmbVYedvpB5xhJaWdMju4kj1IajdYX5CKMVE3HMzLddenOtH3pd5LyNHcIWjy1gDRQ8WUzcX+YF4YkFj0grJarR8dCcav1CC1NayGuGc6Hoh8Nyk003SlHKvN9lhpNJ0XK6isLREtdm5ulOsllaLA1+kgCf/KTUbPPTetFqLXfG+LEuI0TB6S1Rc2q2tWHiE7NBTlGcs83Jk34fAei9m/RuMN1hUK8czcPZZ3HgCVy4XhJxIduni8fEvoO+ynlUyTOVRQuTOMCZsV7/ms084woZGK7MG8GUrEtCxA+iesv2OBHHLecID63kjwtJvJcZMtZILPfmkIVGGIcgkUzxa7o5v0kSdowzeSJ2U75ioF5O3Fcr84kLjcqYizU01hbqS8y5rnO2mZIEC+2bE+ycbWYPXs5J1ylLqe0kukomRpy7bfxHrLmcudZoaPD+Hjmcd9toR/MeKWPLyd7cN6nJ0Lim2jPx1AffvZwMdvCEiJvhvRTcoxcq5NOnzqyvhoMs2taw4yKdUkf+9uD1tB0nffUGJnUDnuasEFMq89RMek9EO2VQf1TvATM3sLGWA2XbP0cp3qY3z/duEB9t3PKgC2qJDt50sDPrQtvqu0tHueRvbciskDoUpDnOVUgmPvWrjjPLAoGnSUIHQuaMbGGEBj1sJ2lqzRLl0QdJ96ZOnM9rdKjcUQEFyhL4Z/k/OrjzbyS0iJYPUc8ZCHD++B6eyvcc7tRf54//I+JrBjazz5S0WDNUnKvqp0hfq8CuHLDDnq42HK0rXY7gkx60xEwGJ0fo7dWKk49bQ2aA//7773hHlskV7JseZDAXCMdpPXtm4Kdv1gxALTyJjzz6nR6AQo7Q60B+mCuozSyXQOar8isDrTLpKyhcZa07Hnll5i0pZJjlalZxTbXK+Tlh6027WvWsd/vEBkQ/feGEb/dUTCU0Tv5VZnKscOHHuTcnh1Q5fEbDdIWKUJEtl7t+Q0Q4fu/wrJVvLltvNlJ8zZhJEofKgZpSstWq09RJEoGZ/lVmnWc13ipGOc6hDFn6aq2CFBZqN8qucmw1sZwUXI4oLtKr3rxaHu4iWjpvh/TqbUEQPLqAVghMM0svV8iT4l3s8fopJVXtuljtY06GJ475XQ1zhTwzYKuVDM38Fif9qZbJcmT7FS63uZK1nOOUlsHKkTlJSDIfHHChrdC26hLI6RyoioJ16glVsy4nbF3xqtbX6mPV+hELO75ptmrkPKjlJtK67+wrj1lPm51xnQNm1vBrXc3Vhb9QIPNDtVAAeg+bcwdfpxAus7EWAPMrrstZtSZl7V5T3TdrC6vV8EMgM29bK1RC4t6Amknrx6ULhFoi5uSrKS3iWvljG6fmX33MKQbJMCtfR1XwdrOQWV6Fa3NKzp9XjOs0p2oaFynL9aTNG7WFjkb0Y43a8sFxFjL3sApsTuBfq4U4XSTFJRS1xpXr8TECdZH8jrzVekPiEA5drlVDY+ra8sr173znNavOOb2QwW39R0pDk3432/cO0yFFDpIc6fwJ1MkTPSexwhU06EE7DZK4vIprsbWv4s1maTQ2ewpWLipJ03S6x1FuXV6zCF06B6b7leZquAKef4cK5jy0WDruSxw/XUNY4oz7OGZ+f8pC96a4W6R2it6s21uCxUeYWIpyrtZCqblyo1fQtvJzZnJMTPQckziPNTND65olQtULQjiXu4Fy5EQFJiCsX69L3xTipOktSXJyQv42+XlmtW6EdIUkWI3rKyBvxNQkSj7UuC0zO2pIhXHHH72XGTKfrtdqofIkrpDE9fDe8IRMvkL2DoY5dXtyOJvlmw/dstlMrlXhhh4wvX3vPa4qZzZXB2tKVnGpLax2RwhpUWBZGl+hNZyTf6TEIClXTqP0VVP4twVmsMLFFg1eZnLEd8ZFw9N1cDsuumRq63d806zFNHzMuTuMa8i0nq535QHrab0mZW6QWcMn8LXG8nLZKTNIywUgM6V6w3nwxhqMvURV3dXOKLgyb1tLdKXW8nx+Z12VgiuEKg5krTiqghEvjCsi1u+7i+O1reXMmvP6vY7bYkyHNuedujjbr3wlNgNP9S+/qVKFnF3sQ0jX5McVaM0Eco0CCmxaYL0h4DBR7lTFdHqBO/1JCqn8Zwn04i03JmDGLDXorg/7apEadGtf9NlYTTunSVDl3oUa57Ug+TGnC+A4aVFlv+bCmldKV7bML+fzHzbXMgAXaXz2RCk3vdHY7E+hvRqffZ1lWjXN5M5fc5L76UIyieQOIPn5qiuEvadole86WuHrqcy0RoeVJZQnJevl1xbm7U+hNIhPTSlX6/Vollq1JG7uEjvXasJTxkJRpeRctbN3fWTLKeeKo+Byq8Cg5Fg0LXqzaFcmIefPHrCcAn/6baWZIhyz9+oAqrnjomtyNKrUIfxlNhupNC6qVB2c3FhpdC2MG/cTF/IceWlnjt8V/ub6NavBZsgqs+Us9DYWuGZrFYacw6a3qbXR4iK69lUzL1VrVstUmffBhdpNTRCu9DTvlG8zIxtSYVt1sEFF1mp3BBJrUMBWy/Zc9b31jepiPNUCGrOXTlMunzL3LTODlWm1Tqh6b7vhglq/Pt+Mfq1imbjS7bhI4FRfbeum2cwPYU164EiI7EI1oq4gZVZdFgrVyvW0LoTy1zehqksjXiAizRrI7E/uOEVOTuaaXaJLZ2hi9d41CCfbDD1sevtaepXcWLPtn07K2reZBWa4KuN0rx1n+seiOni7orObvruuCJa/3obMCmk04mJcrVMijj53OupyNDpGdFNw0ycvxUc77HJaT6XDZgwjrkAssOoQcE5M0ZPTNgvV05X760/VKRanx4zLUHMLj5vfOcvcOagrzN7gjONFiy4/D1Rh5gn6Qr08Vdg4fmIwXBWS2gJxKaEfoYrFLhdy0uU4qVDrvokzJNdvCRkgDlLrMgma3/tQe12EODYLqITJlJZMswidcrSJSZN/h2qanzDYE2PdunstS9TiS+5q3Stz5YjWMgFYdAxHZshHbMalVNOLP0Ix4pjH2QW9dGM7xpzrGuROF5+U5dYmfbxNHIxqmapLa0rVekVHPwMGh/zTG4wqPNUCAaMy1izkW0PrykyBccnB87nW3JV50tbNCEntHYMq6fMXQiZpPf64lUSzt545+lpoDVKzdlGLPtdOfjWp9RRDV+6v2bh0ezYI9yYlKTs089SOuWh/yLhLcoXGrxly6CUctu+txM6Yncg85IS47KrVGxOts3ivsEwhzO6z33SajM1gNwPDGgLPls3dx60has0aEW2HGU8RB4zDtp6xNabxyvLrYERtRC0C6qV7isYFbIWyNGQMahTNHBgnfSHLczWX4sthH8uFZ7B9II+LRe0+2HopjTvyvHuRhfILgbmuRDsu5k3E2Y+Wk3uXfgzXjBR5NSdgm66nNWO9rTWZNfwQqVoHI4Xk0KZxAienG4czUg9coYmRCGf8FVX01jtFtRLeePspy82ribPHB8xMyhC2RRtrtv3jdOldJmVHtPWO08HbBVjrZ6suunhhaAFVO+aM129XLLa4nhw7ogm/Wkt5i6RxmCk/qa2RFfOr+nGep2xf4RbJKWgXkA24Rnqfv8TBi5fNEnG6sxzjNJdrG/tRAQWOKXCHaDcLiKXXXF9fX15e5pyFWxf3hpcvX+ZsPHqbd+/evXnzJmd3blHcUx8/fpyz8aLb/P79+8OHD1Shwln+/PkTFljz8z9/1ZpxwSCm/OF/dnbGEeI6BGtev37dddjv379DVH1bBSME7MePH9VX4xZCwPg37B4HjHrA06dPuw776dOnuOuhCljg4t+uHTPXh4AFsThUcFG5efDgQeZx3KwpcOfOnebK2pqTFGW1MKzzMV1+UqU+eWajfLi6umrV4NKgOU2R2/ptc+XFxcXnz5/j9VzFrSUwse66irt2iQ9bW6Yce/HiRe2AtKbyQ1474PSPlGAEadxxKILYfdy+Ze6VSG4CTB7jMhka8tvbW2omX79+jXck0cmBtZwQbxCWT5s3muHJXJPOVCUUJpkROdVm1MTOz897s0cIHlUUakf37t0bHdpm0dpVuKVTNgSAByFUI+PitHZzobgmal0BpjCsqqAcMNSpWMMCe/E3OpphR85OtYoaVKjvVdWqUCkN2yTqohPPvrndl0uOkBAhLWCpEoLldHOgMqRoJaeRMciu01sB1WFZIFRk45AlQsBozXXl2HjH1mUam4Sz9auwklOwAdWSxDa9X3GVEciqDdK6/fSyonnYwzYbSTVKaf4ln4RMUuGkm43VZr0LtD1rNYfmLvRmZJZXzXKYC2dKxT4uHKqMF8pqjlytaYY5Zw3XIH8BNr4Se2vLZsjlMmRvUTauklzLDzc3N7RK4vzTzOTNRlztIF0fQ8Feu2y5kCcWv/HpyKK9vX8EYHo/JC1KwJv3volNs/i6Jl4hIfZRB1s0aiFrUWqFzBDfFHrvCHHAqpx/8rI0ztXpZbIicaxCnt74hN+SOoX0t6+MsPUMtjJXOafjbvjs2bNEeGa55yaOn/+VHReV1Z5umlWkRizkNGEokGesfeUHkiJx0/W0/JhuccvMGn71kK5ZTs5yr8/JIpMP1wAAIABJREFUJPAW2Fd/wMaabf+hbf+4Wkg2nvG2RfOHC5C/uPcmFESsyemz2koHb2vpmnPja3ZrtB6KlbP33XWdqPz1cY6t2psbaimXKcy1xiNpum0JXqUaghpsw7+zBL7qfAslw/RjErYQ7OnPBzkO7Snu5lM6xqfHqLQj0L1DH2lXqOj4YoOub12vgAIHEjjVyHduA/RBZ0JTMaXfYYmgDnppkjvNEmEYd0zGZmXqzb4ZdYJEmKkoz37GzAPyLC0RsPz8lnm6/M0Wyr2JyO7pq1DTTWtTrdlTlNNxSV/7XIDp3Vf4luI9fqQa0o41gy4E0p2Sv5buiRm8YGmetDo1R8uMOIGnXVE7Lx9rkyVkHm3ezZogzXC2rmHHeUNy8qO15rE47iTioEC23rlIdE4UH7ZrOZEzBwVj5Y1bs3qIY/pGv3I4Sz4dOYS6R1fGqK0fXZslK9YufxIoXawlEjcOFcehdsQ9NF4ZltMldld52zzOcmvALzlvrBm2UyVHThKQkZbLA7Ujpy+K3hQhqL2SbDCiPgBU8yquBZ6P4w7eGy82SFcdmyGZcQ2RSoSw9eY749kTh0o3GxNhbn7VWoTWTp1TLWmW29NrF7VgrPOxt2QwQzYTYsYM2VstIceSBM2cnLOGxG0ev7WXrLlZM9b5a2b0CdFsbWk2w0PtKzQHcnDibdirq2Ro5Yr37V3uvVU1IzL7mt7LvDcWrRvMHs7MA/YmSuZx5t1sXmSO1pUn5w329KOV0KPVmj+XWzkdbcQR5s1gy+EUfuR0gTyxbTJv3Enx/FuzHRcjrqnELgVebjnPyNI9QvPmz9rRNl1Pq8VlZx8zi5E41qRms6jkOOPaIzSQa72jrZce20xvSsexmHG513BnjTXb/s0sSh5I5Kjm9dI8whJrcm5VG+rgbRXOaQ2dqu+uNcCbWLlEbuw9Zk523YReayBPWGz2yq+2QeiLa/VxJf2NiYTIKcQ0VECBIwj867SRpNaY02wLxdmMhT5VBLqV8+vT9IyMa5cux3vCegBuiXgV+yw/p3srceOc8tUJe80SKbWVr9IVmpAuR6vWJIpN8nkJKUsHX/OSoejIeZ5H+cxT2ObuvY9PKBUTMr2n5vit3XAEu5B+w9HFfrrQLiHDjAhDOrnJP3Tr5OQZMhs+tfxWJXpm39aI8JewS+J66R0JUUL4ywlDzn2qymOwZ9YKyOSt+ZMj5HR15fRsVqGqLfSGsHnV1I6wwscchHIyyaIhOVVy5CRBZik6S4bpLfNzUqG1BtIMHtUtLnwu0sQx+ZZtWqsWzQNSlc3xTJwu8RUhaZ5xnTVkzkTAim02JsLc+lVOMxMK8kNrKrO+eUee5Ua8TirXztIax9jNDFkT42P6MXCsl7OcU45xxkENnK6GErm3NUiZRV+TonXNvD5VgPOLIAJATCeW+RQCg8yrcNYWTnXTj5Om9zKvhTnzY3yKNZd7y9s1A1Oda0ZkDkUGntI0qEK1zkJvimTmqK1sto5q7SwzZrCtOC8RzsR9hKrdEmeceEyKglpOSHy04yKBM+irAi+3nMZLb6fQxNzYu3vi+qr5F1VP643XpjfIrOHX4sgl0FoJ4WiZdeNBNRlyTi0ApX08VGPNtn+tvOIjOT+RJ0/V1su5VW2ug7fpnHP7O0nfXTOoW1nTzOErrMnJrlsBbIYzv/6zAvXKp6D1wS1yluc7TdjdrOERUiJdyq8F7SYhjIgChQuceAh40KHu2HzqmSjCKOAy24c1fWoGnCuzsRoCQKWwzPuNzadmDkk3n3Lq981jzrLm5L1mtQthWx/TFZqQQEcTTjcDCklfEqXr8uFiJAoU45RjocHGAh95GtF6ndLwZoOceHG01l7FEBKOQxMinJejsTHFO+Ekj3XdgwhPCGHO2VfYhgB3qcbrQYj9ifgKYVv/FCRN7w0dCvJVldnYJWQ2cmBXVmF9ld9yyh+2Xz/u088IRZxnastl1nymx3q5I+CZk1tiZ4qXZuasCiUu23jjapmz5MeiK5NXR2tdyLmldgWv9YALrcQ8n2LfW54qOXKSIL4ZLZQTqsPOVXBxC+i9uVQnZYELjcuZXbg8+Zdl1uQnCrvMFfKufE6M4gCvuYxDV6hYn67QLhpO2BMBG/FVznPcECPqnGSSkFu6Sum5greoYdfBe0sGM2STbq4Ur7IuVd/MUojcyJVIWc0ulEUh+fiXZOIjFRXyauuhWJkou4hRM5qj18zuU0ERUyKYHzBi3SzzuxqS8WE5S++lUYUqvdCaHPG5VlieKy61mK4Q8tZTUIDXQlL72LrX0itnQea65hpfOqhLHJ9LppYKO/64BGDvMWfJYDtOlMyowdhFzQ008yArb0aYB934iCDFiB0XXQmds77Ayy3n1pDTL7R07h2aXUuopy1tctrjZ9bwWwOZaPtzWL6tuu7ZnaSnMcIa1udk13Alzljfbo3CjCuJWmaVnuhvurFm2795m0i3bTMzRvOwE9fk3Kq22MHbvGzL7LtrhnMrayZmvHG752TXrQA2w5l5qx1HV+ZedLJxp+N+0dRwTVOg61FCSFwqGM1dXKOAAgcUKGIIeHCnOynn2Ul8i6qaQIl7A19RN6Vily4W48OGZbYvuay0+dRMsnTzKb+/oHnkiWtK6DXbbumWc+Xuu9LfTLv05Z94GN881KJrCOfQUr15rXFdD01fGgzN4wxdQ4dLmc9sUE2XZtUz7DjKiyb0aQ9OATtX71gz0XMycAV+WoehZyd7xzkkXibWQ4/m9kGAworyZ64MGScKy9wNRxTvg57vcgpKmJzUXCiOtSinPw69NeTEa6PbnCo5cpJgu08IuBYGXT7p7Nr6LTWczCtuYs7kLK0BWGElmTMR+FkqbONikW42JsKc+IoiOl1DywwqGS9xlkFfZZ5x3s16SwYzZBN8iQxJVsl/utkMUnpN7wALYpQ+wqBvF/KpriYy7XJWFAvzFvWnuunHSdZ7mVe2gxbiU6y53NuaWzMw1bkmIs91S6rCs/5Cmb0xg7J05sbr23LGiRksM2pH2Kzrfld43MkAdlysdukVeLnltFnKeZgF4IbqaYVf+xOD11Xi1a6mrrNQJc7Je7Wj5XwkhxR4oXU5VOuXy9jlNNZs+zczcLpte6q2Xs4VtN0O3uqiCwtzNZRm7LurhXBDH5s5fIU1Odl1Q4a1oC53a1ghaTJPQUFHfYCYUqrsOzVriTvLxzSynrMgexAFdiBQ0BDwoMmo69FNQW4bjFti/Ap/LIyuLlN1GzHIZuXcYPOpeZ9LN59G56vmiYauKafXbOVcOsvperWPOVqRUq5LhqrzLPJzHYRHd+NKY/Ya/R7OxF7F0gybacFNiltVdafDiiKORzhxFT/OIc0j7GkNsSbJxmWzSqmZ6By2+jaxMDqXnjYJEh33TYrTBnWLZ+e+P2OtgwJ/SkWC4iJxywh5e+gpJl5uiQsq/6u4uNtiJpkxzKdKjpwkIOvmp+nELZdovhFHqjG9V9CgkHM0jpmjN1cmsdnYTKB0s3GKPLWC0RmGa3neSkUz4ius6c3bZshmKiyXIUkOGgg0GZonHbeG6g0p2HuNJOqZI867nE8tIvPW32is5VjVwtD78VQ3/Tjhei/z3li0bhCfYs3l3rbPmoGpzjUFufcCZANyOxWn0WdhR/7I4fxxHG5eHJDqDZgcnIJilmJniapda9477coq0ddcIPlOG+vdnJ1c2ky4DQ0JmvfGN7RXoZYNwOytRQ89xY5vmjW9QR9zeqvIG4OOucLG82bXheppKzic8BS9FYxQHqZDyJWeeZxm6VpbQ04uMKOmo1/7ltvxvhtrVBRrqbbaR8r/mnb8EfbVQlI7Efk/Dklt+VS3rZyaIZdbLS7LfVyhFVBU310tG2zo43J5IHHknOy6IcNaUIkdpcSpioIE+9CviAJ9AlTduVkTI+pdFLxcd/tOvlpqzv4xfVdN3/hmD4wHVECBkgXuELihBfcK2//+/fvDf/5+/vy5wunCKbgVcRN6+fLlamf0RAookBa4vb19+PBhehseMr179y69zf6+Jcpv3rxpjRcVa9xavzrhyuvr68+fP3/9+jUnDLQKKI0vLi5yNk5sg8PV1RXdE3/+/ElsVn21s7vAnTt3qqiVea+vgjfXwqdPn6g7ZGazcNJEopNpLy8ve8O2Uds4e9TiSEvywYMHtZV+HCdwc3NDhuTvx48fQ49Ao/3Fixfc42ZJDspDrg6CQdU61K45/vn5eeiFmeUUQyNY257Kf21N+EjHUOv6EsLcGjBX7lKAKyhcy/ybWamIHbjcuNbCn1k3ltnr8vfv36l/UvUN5W1vNMkhVOxfv37du6UbKDBOIOTJcRUSzkgDMzyzySzBaMeR/3OCSuY/OzsL/3KW6iPL1fp79+7lHGqubaiQcP2GMn9EgQ8U9TcK/JWDPSX61sGm6BW1L1c62a/r1sP1xWPXNTu9CQ8DOGiAcEF1hSoBSIC7MmdiL79SYGWBp0+fksOrk5Jvye0bugWEkNtxUaVg70JXubShjotapm2NMnWh6d3yrUeeuPKA9bSJYjPunlnDz+knD12UI9omlLGhX4UKz+ZK2kRa2FhL4PiVAssJhEvPvrvlhD2yAgrMKMD4B+o/XQekgkSbrutb1yugwKEECh0CXqXBxMZPdZzEAmUiD2n4N/NpVuJQfqWAAvMKpCs04Vy8OEjf5bznLf9o9HjyULwrnCWP4CRNeQrIExEeBNI/Hh6r039HdHjSHwrk2UtjbiX0Kobzcsbw9DGclH/DIEhOvaeuw1oOyel+7cpOW1xPipPc4UkzKd7MaYz8DumeSPSchyJkmy02qwjzs2fPWlOWy5CO+NavXDlRgGxJ4RMKIhbinMmRKYvCaKdQEpJFZy8JJ4bf3RVQIAhQSFKHSVzLYdgi1zJ/3Gu8nI+cc8LLA6Hey79VhQSTUAUle1CXOGBb5si54uRxD/VkMmT4CxUSQsVCCFutlTSiEGOACPXwqjAMC82PiXr4yZVCABIFPkpsQ6Qo6iEKBf7jx48LCbnBOKBA+gXmk0+dEAbt5c8LEFLw5ME+YEYyykMFyNvMYcFdj9solTqmw996Q96Oi6F5YHPb5/R2FjsEPNa2nhZrrLA84xDwKrQUodUjG9omcU9p1SQJ1exQ5d56AVtFPLFgYy2B41cKLCRg391CsB5WAQVmFEhMDclZ7DyZkdpDKbB1gdKHgFe+oTUYGoQ8dK/Wj1ig9UiLkV45/nzaOgLQXRRYTYDJ8JjFOX26o41trTQSPbbM7eQ8ghXUMRfotqhm0Oeuxz30mA5TYp2YJ7s6LI/31pxHrTrvxAXCzITQrQex9GhlcaUCCiiggAIKKKCAAgooUKZAevx3USP56KmgKdrb0Vc5lzzBQRVIFxRQQIENCSQeKFSxKOrGUYXKhdMKLDEE/LQx8uwKKKCAAgoooMBWBNI1MWvvW0lHw6nACgL/tcI5ZjkF8wNRtPEXjkaXMa8FhwnYqpeDmVWLb8PcRdVbwqypTcxT/lRDs4h5EAV2IND7vgcvcuwgmuOiwM8X8FZM675U9RwC3irjSgUyBZiuPmfLxO8u5ex+qm0oIrpOzfxVXV+5XgEFFFBAAQUUUEABBRRQoCiB9PhvfrekqPnpmb8zTF5Fw5NJwXslGSxOBHs3cwMFFFBAAQUUUEABBRRQQAEFFFBglwLpEVP8PuEuY22kFFBghMBmhoDX4kaXMX/O4V1j8aMCOxPgYVU6RgyDTm+w42+Zx/fy8rI1glQEmfXZ111acQ6yMrwNFSLLD18cJNYzRjMxSLo6C22qLV5lNzc3cfaoosMCJeoWYxRHwWUFFFBAAQUUUEABBRRQ4CAC379/7+oXQuDLly9Fjf+uEoVWJy9d89f7TjVThjsEvHJzQQEFFFBAAQUUUEABBRRQQAEFjibA3LiJKDNsMvGtXymgwKEE/n2o2BpZBRTYkACT/XeNU6xiceRZwEF49epVRVFbyBnAWtvFj3sSiF+fcAj4iJTNmZBsoxNmJ6K20RiNSF93UUABBRRQQAEFFFBAAQW2LpAYQv327dvCZ07hpz7jjouutHAIeJeM6xVQQAEFFFBAAQUUUEABBRRQYN8CvPyfiKBTgCdw/EqBAwo4BPyAiW6UFdiGQPo3TYgDA1sP/lpbYrwmUyVtI5kN5TIC8fugDgEfasxsZDm7MBN/zmalbdP1fgj5pPAhAqVJGh4FFFBAAQUUUEABBRRQ4FQCNEjjhn8cDBp3r1+/jteUucwk5V3t0yrAiXeYq21cUEABBRRQQAEFFFBAAQUUUEABBfYnkH55/vz8fH9RNkYKKDBawCHgo+ncUQEFlhVIV2g49/Pnz5cNQfFHZwR8FwID6JlGvfgYGMClBOI3KBwCPlS59yE0B0y8gDH0dGtuz+j2rl9XSPyqwJoh9FwKKKCAAgoooIACCiiggAJpgd+/fyfe/H///n1693K+ZS7wdFP069ev5YTWkCiggAIKKKCAAgoooIACCiiggAKrCcRDPpondRbwpolrFDiygEPAj5z6xl2BogXSFRqC/uTJk6IjsErg3rx503WexOPArl1cvxuB+A0KXwAdlKw8Ss+ZZiz9lHrQGdfcOFEsbHRS8zX1PJcCCiiggAIKKKCAAgooUIJAoi+I53/b+n2nRFwC9c3NTQnmhkEBBRRQQAEFFFBAAQUUUEABBRRYUyAe8tE8r/MANk1co8CRBRwCfuTUN+4KFC2QrtAQ9G0901rImp/N7Xq9LzHWc6HAeNhCBBjEHM/0TCYpJGCjg0GMRu87dMecC4fZ95mDf+iRT749jF0zqG10UvOTkxoABRRQQAEFFFBAAQUUUGB9gUS79cWLF+uHZ8oZ7927l37FuneGiClnd18FFFBAAQUUUEABBRRQQAEFFFCgTIF0l4jzAJaZaoZKgVMJOAT8VPKeVwEFUgK1MazNTRmC2Vx5zDVdEyYxCNipko6ZJeJhvl1vCJQv8+nTJ34SmofBd+7cOTs741/Gsl9fXy8d8rdv3/aeouui693xtBskRgmkn7ifNtieXQEFFFBAAQUUUEABBRRQoBJId/VssbssPWy9d4aISsYFBRRQQIHpAnfv3p1+EI+ggAIKKKCAAgoooIACEwVub28TR6DezjiKxAZ+pYACRxNwCPjRUtz4KrANgd4HPM5ZWyUkw2S7emavrq6qzVw4jsDHjx+ryG7x7c/v378zxzbPgD9//hxPZ857rpeXlzRm2KCK4LwLjDuPz9h6cB6ob3Ri9a4h4BSnW5zUvDV1XKmAAgoooIACCiiggAIK7Fsgfuu7FlN6h7bYuKOJ3dWvRQR//vxZi6YfFVBAAQXGCfz69at3R2bi6N3GDRRQQAEFFFBAAQUUUGBpAacAX1rY4yuwMwGHgO8sQY2OAjsRSDzQIoY8GXr69OlOojpHNLrmLYYx/XbgHCf3GMUJxJfP5iYAY55vhq0nHvEyRPvJkyf8UMAS7jnTe3ddbkuEZ8ZjMrq9S9UpwGd09lAKKKCAAgoooIACCiigwKICiUeA9+/fX/TUyx088fp673vay4XKIyuggAIKKKCAAgoooIACCiiggAInEUhPmrndn4I/CaYnVeAIAg4BP0IqG0cFticQj2Fthj79E7HN7Xe/5uXLl13P+ZwIfPepX4sgM2THz0e39bIEw5SZ57sWo+ZHIrjEOOzEIOkqDIyW3uKcaoS/S8wpwKvEdUEBBRRQQAEFFFBAAQUUKF8gMYfrdqduTcwCnohv+YllCBVQQIGiBOJO466AdT1l6Nre9QoooIACCiiggAIKKLCEQGIKAE6XeJd+icB4TAUUKF/AIeDlp5EhVGB7AoykvLi4YKDknTt3+JdBqO/evRsUjXSFhjGLg452hI27xnd++PDhCNE3jpXAx48fq2Vmy66Wy19gYu/8tzs+f/48e4x6pwDnmfTQomz2QI47IC8GdBWqXUXHuBO5lwIKKKCAAgoooIACCiigwKICiQF82x23t93B64umtQdXQAEF5hXIeanm3r17857UoymggAIKKKCAAgoooMAIAWcBH4HmLgocWcAh4EdOfeOuwPwCDP6ml5BxnAzQ/PnzJyfgX6b0Zmwl6xmGmHPKm5ubxGY80Hr8+HFig2N+xZj7rl972eig1WOm4/RYx4P+t/WyRO8I7BgnFC/xmonLXCa9x4yH10883cq7d43zZlJzn+usnBaeTgEFFFBAAQUUUEABBRRYSCBnbN9Cp17usI4OX87WIyugQLECYYYdeu2YYYc/Fphk5/r6emKAEy8RhSNv91WiiTLuroACCiiggAIKKKBAUQLMnZeuvW/0d8uLQjYwCuxMwCHgO0tQo6PAKQVev37N4O+uugjr+TmS29vb3iB2zVYbdtzWqNbeyM64QTz2Nz5s1+jPeBuX9yHA44HqAmTKal4M2FC8ujLwClGgEdU7AJ2Sh2ctKwRm9lNQ6nZNmt4b69kD4wEVUEABBRRQQAEFFFBAAQWmCCTG5/W+2DzlvIvumwg5nRuLntqDK6CAAkUJ0I/H9Ddhhp2qm5cFJtm5vLzMn2SnGSn6P5sra2u29ZOStcD7UQEFFFBAAQUUUECB3Qg4BfhuktKIKLCagEPAV6P2RArsXIDx31dXV72RpKeydxs6NBPbcKLEt0f+it7h1l5a+oinzxFyZNgNxT0eRb2tlyXSc/83k2DeZ8C9VpxuuxdRV8nsFODNfOUaBRRQQAEFFFBAAQUUUKBwga6fgCPY6SkVSo5X4tFma09XyXExbAoooMBoAcZ/M4dOojCnn58NhvajhvAkXrapApy4xVTbuKCAAgoooIACCiiggAJLCyQaBZyaRsHSAfD4CiiwOQGHgG8uyQywAiUKMPdw1yjDWnAZ3t07EXhiCDhjFmsH9GMs8P79+/hjtexcvxXFjhe4suJrp3dYc1EUXdNUdwUyMe1Z1y5d63lq0nv2GLbrOGWuJ1fELwZUgWRQ+7t376qPLiiggAIKKKCAAgoooIACCmxCID0kmg66TcQiDuT379+rmW7j9WE5Hd/m9q5RQAEFtivw7NmzRHlYxYvNep+wVBtXC4mXbaptLHIrChcUUEABBRRQQAEFFDihQLr27qubJ0waT61AsQIOAS82aQyYAlsSGDTYNP3KWvph1aATbUlwprA+ePCglYi+Y4d7zmRc7mHigf7015MZyg1rI2Q589DEO/FzqPHH0cv8BGrvoXizgin2R5/itDvGuSIOSeu48HgDlxVQQAEFFFBAAQUUUEABBQoUePr0aSJUW2zrpcOcjm+Cwq8UUECBbQnQe5/fQZo5HU8skH4ow5bMuLGt/uQ4di4roIACCiiggAIKKLAngXTt3VnA95TWxkWBuQQcAj6XpMdR4LgC19fXObNTVEC/fv2qlpsLHz9+bK4Ma54/f24vZBdOtf7t27fM71t9rBZYXy27sD8BJs2Kp7JufROg5Fini4VmyOeKIOO/08UXJ3r58mUzAJtYU8sVVZh5Q+Di4qL66IICCiiggAIKKKCAAgoooMCGBBItYn7DipbghuLCi9mJIeCJmG4ojgZVAQUUyBFIFIbN3QdtHHbvHV/Ow5fmiVyjgAIKKKCAAgoooIAC6wuka+/bnb1ufUnPqMBxBBwCfpy0NqYKLCUwtMPx7OwsEZR4GGttMwcx10BaP967d681RZwIvJVrNyvjyZ756Z/NDfBNj8OuJRPTcpPPaytHfOT1FZ6OJ3ZkqDTbJDYo/Ks4V8RBBTD+6LICCiiggAIKKKCAAgoooMCGBF69epUI7baGTadDm45pAsGvFFBAgW0J8D5MepBHMzo3NzfNlYk16Z+SZ8d0gZw4sl8poIACCiiggAIKKKDAjALpd/sZwDDjuTyUAgrsRsAh4LtJSiOiwMkE0r9C0gwW41ObK8OaRMelU4B3oTXXM/y3ddIOxoPSm9zc3jVbF+DCiYcyb/Flidap61vThbw9y7TctJ0uLy9bTxFWUlIlSqTEjoV8VcsVVajIHv6cQqXhggIKKKCAAgoooIACCiiwOQHadImx0XTTvXv3bhOR+vTpU2ImCAYj2nrdRDoaSAUUmC4wdPw3Zxy0Cx2h6Qk4GEdikTs9Hfd6hHTm2WusjZcCCiiggAIKKHAqgfTbmw4BP1W6eF4FChdwCHjhCWTwFChd4Pb2dmgQE52JiQc/rTNbDz31cbaHq3VMrZN57DIPxEOZqfQ/ffp0c9G8f/9+TpiJHU+Ic7ZMb0PBlW4dEZ54VH36aGV+G+eKKoSMa3/9+nX10QUFFFBAAQUUUEABBRRQQIEtCjDIu7XbJ8SFKQDKf6WZhvmLFy+68Indpn+VqyterldAAQVaBX79+tW6PrFy0Kjcjx8/Jg7FV4k3i9I7+u0RBEbkzyOwGEcFFFBAAQUUUGAhgfQUnIkJNxcKj4dVQIFNCDgEfBPJZCAVKFdg0GwTRCMxBJkJqrvGeTNt7b1798pVKC9kcLViMsg+/cMx5UXFEPUIMKI3vgzfv3/fs0ORX+cMASdqszzDpqh59uxZ4jEJDSdert10mcNogDhXVGneWixU37qggAIKKKCAAgoooIACCiiwFYH0e8s0e0vu/6Fhfn5+nqBOxy6xo18poIACWxQ4OzsbGuzEi0DNQyVm3mFj+kK3OKVIM5quWUgg0ZEen3HEdFHx7i4roIACCiiggAIKBIF0l4hVd/OJAgq0CjgEvJXFlQoosJRAYj6JrrGJjA112toR6XFxcdE6z3FijqURZ3GX0wrwQPfq6qoKw3Z/Jbk1rxIvLn++4iUQ5hp5+fJlFdPRC+Exc+vw6HBMnnmguunx3/S2M+Vbk4ji9/Hjx831rlFAAQUUUEABBRRQQAEFFNicAO279KyujLGe5Xe0Zpeh0U1jPzGejDfAbb3Ozu4BFVCgZIGc2TFq4U+/SBNvTKmb6Atly67nMvFBXD6sAN3p6fxTyaSnq6w2c0EBBRR0IIlpAAAgAElEQVRQQAEFFFAgLZCofTkFeJrObxU4soBDwI+c+sZdgRkEBvVOMo7zwYMHXWfl29av0g+0WndxZRCArjkdCFVGZgiWaAcCdL/GI6dJ666LqPzI8rpqnFcpWP75zx+jmZn5m5dAZhmTzdF4OpJoNeHJQ5HyudIhvLy8bG5Ag9ALv8niGgUUUEABBRRQQAEFFFBguwK8/J/+KTBmAShtVoXr62sa5onx3/RszPIG+HaT1ZAroMABBej5jLtGewXYOP9VmdapIqpTPH/+PP9Q1V4uHEcg//Fc/pbH0TOmCiiggAIKKKDAUIH0WIV4cMjQI7u9AgrsW8Ah4PtOX2OnwOICiSHdtXMzP3HisRNPgFof//Dgxy7ImmT+R/qOW/vd6Pb1V/nyGYvdkke58VVDWs8yTvpU8aWIqE69xIsKDCV/+PBhYvw3k2SzTRWGjS4wx1vzx6F4LNRaFGw0jgZbAQUUUEABBRRQQAEFFFAgCDBaOt3c46fDeOmad8hLECO0rS8tV2FjRHui87DazAUFFFBgfwJx12hv7PLnAeEpQLOrsDo+fYZOAV5puNAUIP+kXyGId/n8+fMOetfjGLmsgAIKKKCAAgqsL/Dt27fESR0CnsDxKwUOLnCHSTYPTmD0FVBgogCjwBOjKsPBeRzF1ESJEzF0NR7MGrZk2tr0W26JA/pVJcDDMx74VR/DgrY1kM19rCUrw5e3PsczD6RrvwRNC2euN0BqXM3k7i2jmrsUuKZpGAL55csXHvkXGGCDpIACCiiggAIKKKCAAgooMF2A3jOeAjY71uIjM17whKOreV2ZMWSJ/sPw6rJN1zjJXFZAgUMJ0K13dnaWE+VBHfuUq4kh4PYZ5oAfcxsyJK8HUHlI1y6aODyn4H2G/KmjmkdwjQIKKKCAAgoocGQBRlXxZl2XgCM8u2Rcr4ACDgE3DyigwFQBBp62zgTAwxt+2pVfEmSu4vTkxEwC1JxtgsGgDABN7zg16IfZn3G0P378qEX3tA//aoHx4yABZs2P583iYtnHtO48Eqa4iCmmjwLnQTidzs38X52FpyaM/95Hr3TrQ50dvB5QJZYLCiiggAIKKKCAAgoooIACrQIM1aJBnRjnx1701NEXRC9c6xEWWsmEoPRgJAZ/c14a5oTcPsCFksDDKqDAVgRan5LUAs8LP/RkZhaYzb7W+Gj88MLKd4T47C6fXIDner9+/QrBqMZ5s4ZbNh/TN+7ewFPl4JkFf/GLDawMO/I8MTMP957IDRRQQAEFFFBAgZ0JJObfZOQVNfydxdfoKKDAXAIOAZ9L0uMocFyB5gQV9Ozkj95u7YikM4gj7GNQZgk5gzQiUaqOvCpI08fXVodyYTWB2iWzs4ul+WLr6HcVwu9UJl6TJclGH3y15M4/Ue3FgLDjoGmB8s/llgoooIACCiiggAIKKKCAAgUK0GPAW9DN/p84qHQQsQ1/S4++IjA0uhOvZIdQOQYxTh2XFVDg4AKJAR/IDJrogXkxmKCny3PQoboO4vpNC1ANSFcYlovd33//7bO/5Xg9sgIKKKCAAgpsWuDOnTtd4d/Hr5p3xc71CigwUeDfE/d3dwUUUICuIp7WxA7MEMB0FDnTEjMVUG3S33Ac5v6xDygmnbhMGlEjbB6kFb+5mWvKEaDvvpZqO7tYeEJM6RGDMykIpQHr45XpZQoW5sN++PBhYvw3r8nS13zCX8FOR2Hot5S38cTwYXdeD0jPADf0LG6vgAIKKKCAAgoooIACCihQsgCvVdMpx/DuRCDZgIY2s3LScB7U1k4cM/6KYxIMnlnSfZEe/03DnNlGnYM21nNZAQUOLvDly5dqpuSYIhSYTNscr0ws0zvq+O+Ej18poIACCiiggAIKKFCgAENBEqGqDaJIbOlXCihwQAFnAT9gohtlBRYR4LlRc6whk0kkftONLku+rYUmjFl8/Phxbb0fpwu0gvt7MdNhVztCczZ3ngpw6a0WgNVO1JwLPJya7MrTC2a2Dj8iGWYsgyX8QiWPlimFmNs+PX8JuzMP2c7cWqcIcpr/1XKsJ1JAAQUUUEABBRRQQAEFihKgpUyf24cPH3JCxUNEWsqhuT1iRgbORfMzNMmbfYOtAaB1T8N8xLlaj+ZKBRRQYE8CDPugWG52b9IdytMW3q4JPaJdUaZMpoC9urrq2sDfXuiSOdp6MlIzm62D4Czg6zh7FgUUUEABBRTYnEDrj36HWPjT35tLTQOswMoCDgFfGdzTKbBngdZR4ESY5zr0WvIkiW5KPjJYk6l5eQrFtEM1DsZ/89DIJ0A1lhk/MrVS8/kfncK7mQt5RqsCD8VMWvEU4Hsd/x3kEy2c0Umzy8HfaLSOmPenoEbnE3dUQAEFFFBAAQUUUEABBfYhEAYC0hGUP8aLrrnQg8cCM4XH/9Khx3Hif+nZ630NO5bkaMxQzp9dfzGLywoooEBNgNKb5yldP6RAD2f1tIVylRKV7Smcw6s4zc7/6uA8naHD0Ml3KpCDLzgE/OAZwOgroIACCiigQIECrQ/9Qzgd0lNgehkkBYoScAh4UclhYBTYvEDrCOPMWNFxSRdkehKLzEO5WUKgteK478HECY1tfXV7e/vw4UPCTOc+E2vtvr+epxc8GOaNkenJ9J9HzH/tUqx1dn8bgdPzjEdQQAEFFFBAAQUUUEABBXYjcHNzQ+Oabrf8seAzxp1ODDr9eKedLqkZD+uhFFBAgX0L0OlHF99c5Ta9o8y4sW8xYzdIwCHgg7jcWAEFFFBAAQUUWEGA1zub02iG8/o7Kiv4ewoFNi3gEPBNJ5+BV6BEAZ4qXV5edlVNWkPMoyBmp/A5UCvOEisZCFubRIQkcP71JahnPya/BEpK8a7F7Ecu9oAMfKd84G/oA48jPGOmvH327Fkt7XyiUwPxowIKKKCAAgoooIACCiigQBCgV4GB4AwHH9RxN06P6Wb5YUBGfu/yfexxJu6lgAIKDBXg1zuvrq6G7hVvT1HMUHJ/fiE2cVkBBRRQQAEFFFBAgQIF7ty50xoqfgiI/pzWr1ypgAIKBAGHgJsTFFBgEYFPnz7RsVgbZ9w8E0+Dwuy8Tv7dxFluDZMr86u+tad9pAVji02I5dg98kQBGjbMfc5f4memaf+Qk8neTDC2+2fMDI4nprWR8UScceETqd1dAQUUUEABBRRQQAEFFFBg3wK0KOm1o30d/q01LcfFnTexaaXSMA+tcruYxjG6lwIKKNAU4GlLeIGn+VXXmvAezps3byyNu4hcr4ACCiiggAIKKKDAcgKhDk9/CzVzukp65/hjLATdKa3hef/+fe/urTu6UgEFjiPgEPDjpLUxVeAEAjxPYrxmeJjEgOPwPIkHQmGMJvNPPH369ATB8pT/+lfrKHBfHzRrbEiAPPzr1y9KFYqUs7Ozoz3MIPoUpLWH9I7/3lAGNqgKKKCAAgoooIACCiigQFECPGtkRDjdd6EHj39pdBPCuOEZGuC1f0Mv3+5fwy4qsQyMAgocViCU1dXbO6F3NGhQOIcCmU5+Ogmd9vuwmcSIK6CAAgoooIACCpxWgMHfzIMZd6cQHurqvNWZ6Dx59+4dL3C2hvyff/5pXe9KBRRQoBJwCHhF4YICCihwLIHWUeAOIT1WJjC22xTw4t1muhlqBRRQQAEFFFBAAQUUUEABBRRQQAEFFFBAAQUUUEABBRRQQIF9CiRGcvPSJu/bd01sx+yZTK/ZRGE0+fX1dXO9axRQQIFYwCHgsYbLCiigwLEEWgeSMjs7LyYeC8LYKrApAd4PZrKfOMi+vBFruKyAAgoooIACCiiggAIKKKCAAgoooIACCiiggAIKKKCAAgoooMBqAjc3N8+ePUuc7v379y9fvmzd4M6dO63r//77b3/hp1XGlQooEAv8O/7gsgIKKKDAoQR4xZAf+eVHZ+JYf/78uaveGW/msgIKnESAN4Br4795bYP25EkC40kVUEABBRRQQAEFFFBAAQUUUEABBRRQQAEFFFBAAQUUUEABBRQ4uMDl5WVaoHWeb3bpetbPMADHf6dJ/VYBBYKAQ8DNCQoooMChBcIo8EePHsUKHz58eP36dbzGZQUUKEHg4uKi1jLkt5+ctr+EpDEMCiiggAIKKKCAAgoooIACCiiggAIKKKCAAgoooIACCiiggAIHFGAY98+fP8dFnPE5rTu+efOmdb0rFVBAgZqAQ8BrIH5UQAEFDifAKPDv378zkDSO+dXV1fX1dbzGZQUUOK0A0/MzSX8cBn4ryus0BnFZAQUUUEABBRRQQAEFFFBAAQUUUEABBRRQQAEFFFBAAQUUUECBNQVq87i1nvr8/Ly5/vfv37UxAGEbBvA8fvy4ub1rFFBAgaaAQ8CbJq5RQAEFjijAQNK3b9/GMed3ahgaHq9xWQEFTiXAVN+113+/fPnCoPBThcfzKqCAAgoooIACCiiggAIKKKCAAgoooIACCiiggAIKKKCAAgoooEDOFOC1aRkDWm0MQFh59+7d2ugdhRVQQIGEgEPAEzh+pYACChxL4PXr19++fbt//34V7Zx6arWxCwoosJwA12Z18EePHv369evp06fVGhcUUEABBRRQQAEFFFBAAQUUUEABBRRQQAEFFFBAAQUUUEABBRRQYH2Bs7Oz9EkZ/33v3r3mNq1DwFnZunFzd9cooIACCDgE3GyggAIKKPC/AvyUzO3t7atXr3itkGGmFxcX//udSwoocDoB2oS8nsHf+/fvmZ7fJt/pksIzK6CAAgoooIACCiiggAIKKKCAAgoooIACCiiggAIKKKCAAgoo8P8FeI6fsODb1lm9371715yWkeE6DtRJYPqVAgo0Be78888/zbWuUUABBRRQQAEFFFBAAQUUUEABBRRQQAEFFFBAAQUUUEABBRRQQAEFFFBAAQUUUEABBRToEmASt/Pz89Zvnzx58vHjx+YUb627sPHNzU3rcVypgAIKdAk4C3iXjOsVUEABBRRQQAEFFFBAAQUUUEABBRRQQAEFFFBAAQUUUEABBRRQQAEFFFBAAQUUUECBdoHHjx8/evSo9h1rGPzNkO7m+O/b21tGeze3d/x3zcSPCiiQI+AQ8Bwlt1FAAQUUUEABBRRQQAEFFFBAAQUUUEABBRRQQAEFFFBAAQUUUEABBRRQQAEFFFBAAQX+jwCjvf/P53/968+fP79+/fr9+3dt/fX19cOHD/k2Xs94ceYFj9e4rIACCmQK3Pnnn38yN3UzBRRQQAEFFFBAAQUUUEABBRRQQAEFFFBAAQUUUEABBRRQQAEFFFBAAQUUUEABBRRQQIFKgDm8nz17Vn2sFu7fv88I77Ozs58/f3779q02+JvN/vrrL8aFV9u7oIACCgwScAj4IC43VkABBRRQQAEFFFBAAQUUUEABBRRQQAEFFFBAAQUUUEABBRRQQAEFFFBAAQUUUEABBf5X4Pb2llHgDPX+31XJpbt373748OHi4iK5lV8qoIACKYF/p770OwUUUEABBRRQQAEFFFBAAQUUUEABBRRQQAEFFFBAAQUUUEABBRRQQAEFFFBAAQUUUECBboEHDx4wCvz9+/fM/N291X9/w+DvV69e/f792/HfaSi/VUCBXgFnAe8lcgMFFFBAAQUUUEABBRRQQAEFFFBAAQUUUEABBRRQQAEFFFBAAQUUUEABBRRQQAEFFFCgX+D79+9fv3799u3bjx8/fv369efPH4Z9MzScvxcvXjjyu1/QLRRQIE/AIeB5Tm6lgAIKKKCAAgoooIACCiiggAIKKKCAAgoooIACCiiggAIKKKCAAgoooIACCiiggAIKKKCAAgoUIPDvAsJgEBRQQAEFFFBAAQUUUEABBRRQQAEFFFBAAQUUUEABBRRQQAEFFFBAAQUUUEABBRRQQAEFFFBAAQWyBBwCnsXkRgoooIACCiiggAIKKKCAAgoooIACCiiggAIKKKCAAgoooIACCiiggAIKKKCAAgoooIACCiigQAkCDgEvIRUMgwIKKKCAAgoooIACCiiggAIKKKCAAgoooIACCiiggAIKKKCAAgoooIACCiiggAIKKKCAAgookCXgEPAsJjdSQAEFFFBAAQUUUEABBRRQQAEFFFBAAQUUUEABBRRQQAEFFFBAAQUUUEABBRRQQAEFFFBAAQVKEHAIeAmpYBgUUEABBRRQQAEFFFBAAQUUUEABBRRQQAEFFFBAAQUUUEABBRRQQAEFFFBAAQUUUEABBRRQQIEsAYeAZzG5kQIKKKCAAgoooIACCiiggAIKKKCAAgoooIACCiiggAIKKKCAAgoooIACCiiggAIKKKCAAgooUIKAQ8BLSAXDoIACCiiggAIKKKCAAgoooIACCiiggAIKKKCAAgoooIACCiiggAIKKKCAAgoooIACCiiggAIKZAk4BDyLyY0UUEABBRRQQAEFFFBAAQUUUEABBRRQQAEFFFBAAQUUUEABBRRQQAEFFFBAAQUUUEABBRRQQIESBBwCXkIqGAYFFFBAAQUUUEABBRRQQAEFFFBAAQUUUEABBRRQQAEFFFBAAQUUUEABBRRQQAEFFFBAAQUUUCBLwCHgWUxupIACCiiggAIKKKCAAgoooIACCiiggAIKKKCAAgoooIACCiiggAIKKKCAAgoooIACCiiggAIKlCDgEPASUsEwKKCAAgoooIACCiiggAIKKKCAAgoooIACCiiggAIKKKCAAgoooIACCiiggAIKKKCAAgoooIACWQIOAc9iciMFFFBAAQUUUEABBRRQQAEFFFBAAQUUUEABBRRQQAEFFFBAAQUUUEABBRRQQAEFFFBAAQUUUKAEAYeAl5AKhkEBBRRQQAEFFFBAAQUUUEABBRRQQAEFFFBAAQUUUEABBRRQQAEFFFBAAQUUUEABBRRQQAEFFMgScAh4FpMbKaCAAgoooIACCiiggAIKKKCAAgoooIACCiiggAIKKKCAAgoooIACCiiggAIKKKCAAgoooIACJQg4BLyEVDAMCiiggAIKKKCAAgoooIACCiiggAIKKKCAAgoooIACCiiggAIKKKCAAgoooIACCiiggAIKKKBAloBDwLOY3EgBBRRQQAEFFFBAAQUUUEABBRRQQAEFFFBAAQUUUEABBRRQQAEFFFBAAQUUUEABBRRQQAEFFChBwCHgJaSCYVBAAQUUUEABBRRQQAEFFFBAAQUUUEABBRRQQAEFFFBAAQUUUEABBRRQQAEFFFBAAQUUUEABBbIEHAKexeRGCiiggAIKKKCAAgoooIACCiiggAIKKKCAAgoooIACCiiggAIKKKCAAgoooIACCiiggAIKKKBACQIOAS8hFQyDAgoooIACCiiggAIKKKCAAgoooIACCiiggAIKKKCAAgoooIACCiiggAIKKKCAAgoooIACCiiQJeAQ8CwmN1JAAQUUUEABBRRQQAEFFFBAAQUUUEABBRRQQAEFFFBAAQUUUEABBRRQQAEFFFBAAQUUUEABBUoQcAh4CalgGBRQQAEFFFBAAQUUUEABBRRQQAEFFFBAAQUUUEABBRRQQAEFFFBAAQUUUEABBRRQQAEFFFBAgSwBh4BnMbmRAgoooIACCiiggAIKKKCAAgoooIACCiiggAIKKKCAAgoooIACCiiggAIKKKCAAgoooIACCihQgoBDwEtIBcOggAIKKKCAAgoooIACCiiggAIKKKCAAgoooIACCiiggAIKKKCAAgoooIACCiiggAIKKKCAAgpkCTgEPIvJjRRQQAEFFFBAAQUUUEABBRRQQAEFFFBAAQUUUEABBRRQQAEFFFBAAQUUUEABBRRQQAEFFFBAgRIEHAJeQioYBgUUUEABBRRQQAEFFFBAAQUUUEABBRRQQAEFFFBAAQUUUEABBRRQQAEFFFBAAQUUUEABBRRQIEvAIeBZTG6kgAIKKKCAAgoooIACCiiggAIKKKCAAgoooIACCiiggAIKKKCAAgoooIACCiiggAIKKKCAAgqUIOAQ8BJSwTAooIACCiiggAIKKKCAAgoooIACCiiggAIKKKCAAgoooIACCiiggAIKKKCAAgoooIACCiiggAJZAg4Bz2JyIwUUUEABBRRQQAEFFFBAAQUUUEABBRRQQAEFFFBAAQUUUEABBRRQQAEFFFBAAQUUUEABBRRQoAQBh4CXkAqGQQEFFFBAAQUUUEABBRRQQIH5BV6/fn3v3r3Hjx/Pf2iPqIACowRub28fPHjAhXl9fT3qAO6kgAIKKKCAAgoooIACCiiggAIKKKCAAgoooIACCiigwH8LOATcfKCAAgoooIACCiiggAIKKKDA3gS+f//OMNOrq6s/f/78+PHj06dPe4uh8VFgmwIfPnz4+fMnF+bl5SWvZzAifJvxMNQKKKCAAgoooIACCiiggAIKKKCAAgoooIACCiiggAInFnAI+IkTwNMroIACCiiggAIKKKCAAgooMK/Au3fvzs/PGWZaHfbRo0fVsgsKKHBCgfv371dn5/WMhw8f3tzcVGtcUEABBRRQQAEFFFBAAQUUUEABBRRQQAEFFFBAAQUUUCBTwCHgmVBupoACCiiggAIKKKCAAgoooMAGBF6+fPnmzZs4oO/fv2dG8HiNywoocCoBrtC//vorPvuzZ894bSNe47ICCiiggAIKKKCAAgoooIACCiiggAIKKKCAAgoooIACvQJ3/vnnn96N3EABBRRQQAEFFFBAAQUUUEABBQoX+P3794sXL75+/RqHk/HfDDmN17isgAInF+Cq/PDhQxwMxoVfX1/Ha1xWQAEFFFBAAQUUUEABBRRQQAEFFFBAAQUUUEABBRRQICHgEPAEjl8poIACCiiggAIKKKCAAgoosA0Bxn+fn5///PkzDu6rV6+cXTgGcVmBcgSao8CfPHlyc3NTTggNiQIKKKCAAgoooIACCiiggAIKKKCAAgoooIACCiigQMkCDgGfOXU+ffrEjGvfvn378+dPePR+9+7ds7Oz+/fvP3r0iId5T58+nfmUHk4BBRRQQAEFFFBAAQUUUODYAq3jv51U+NiZwthvQODi4uLz589xQB0FHmu4rIACCiiggAIKKKCAAgoooIACCiiggAIKKKCAAgookBBwCHgCZ8BXzNJ0dXVV+7ntrv15DM9MbA8ePOjawPUKKKCAAgoooIACCiiggAIKZAq0jv9+/vw5ryhnHsHNFFDgVALMFFDrTXIU+KnSwvMqoIACCiiggAIKKKCAAgoooIACCiiggAIKKKCAAtsScAj41PT6/v37mzdvao/rcg7KQPC3b9/eu3cvZ2O3UUABBRRQQAEFFFBAAQUUGCRAYy38RtOPHz9+/frFLzWxOz/TxG808ccgS/528Gpu6/hvosaLyoO43FgBBU4l8PjxY4qp+OxewrGGywoooIACCiiggAIKKKCAAgoooIACexW4vb3lV/J+/uePbnz+Dz359OGHzvz/7sffRU/+XlPQeCmggAIKnFzAIeCTkuDdu3eM/x59COorjEjgUd/oI7ijAgoooIACCiiggAIKKKBALMCQ6A//+aOzOF7fukw/Mm/n8rfRt3Nbx38TKfrNW+PrSgUUKFCg9ULmyZYvchSYWAZJAQUUUEABBRRQQAEFFFBAAQUUUGC6AL9gyXCpjx8/hgHfvQfcek9+bwTdQAEFFFBAgdECDgEfTfevi4sL3kWL92dI94sXLx49enR+fk79I4wh4EleeFONKZ2+fftW24XdmQv89evX8XFcVkABBRRQQAEFFFBAAQUUGCpA44t3dBn+PXRHtt9ou6w5eTDNUhqeO5jdfEQiuosC2xXgtY2HDx/Wws/bKdfX17WVflRAAQUUUGD3AuGRCgNBeKUz/JhP+Pf58+dPnz7dffSNoAIKKKCAAgrsQKC1PkPdhq5L5wfcQfoahSkCXB104NMbnznyu3mujfbkNyPimv0JtBb+ZHUbs/tLa2OkQGkCDgEfmSJ0NfJGWrUzw76pZ+T0P7ZWaN6/f//y5cvqaC4ooIACCiiggAIKKKCAAgoMEmCgJA9RRncccy7e4/3y5cuGBk83X0smFkQhp2U6yNaNFVBgBQHm/H727FntRD7TqoH4UQEFFFBg0wJdj8NrQ7274uhjlC4Z1yuggAIKKKDAagKt9RkqM/RJxq+udYXHjrsuGdcfQYDLh56uq6ur6ZFlgBbTh2+oJ396lD3CaQVaC39Kfhuzp00Xz66AApXAf1VLLuQLMFw7Hv896IEcU4Mz5zczOTFfeHWQy8tLRhv4nD4/CdxSAQUUUEABBRRQQAEFFKgEWgdDh29par169erJkydnZ2es4WFM+IEm5hqpjRent44fdKKZtonJeGhXtv7GlO3KKle4oMC2BLh46V/iVZY42HykEKOIi1e6rIACCiigwFYEuIXFI6K2EmzDqYACCiiggAIKVAK01sPYbmo11UoXFFBgqMC7d+9qvV61I/Djlgyjon+erjD++LbqyacbvHYB0sPP7+nxY5ib6MmvxdSPmxCwMbuJZDKQCihQCTgLeEWRu8DccozYrrbm3bLRj+LYMX5mTw2GAeLVkV1QQAEFFFBAAQUUUEABBRRICzD7AsO76fNtbkavMeMpEz+49P37d/qdq1dzqyP8/fffhc8gUmuWhpDzY4KfPn2qYuGCAgpsUaDWUxSi4CRhW0xKw6yAAgoogADPO2pvXU5hcRbwKXruq4ACCiiggALjBO7cuTNux9a9bOC3srhy3wK3t7fMj9nagR8izpTe9NInhl0lHgE4CnzfmeeEsbMxe0J8T62AAiMEHAI+GC0u6JlMjpfVBh8i2oGX0qq6jg/sIxgXBwhQaeatRyY15G3IRd8ioG7NiXhXgRMVPiZmAJ+bKqCAAqsLhHKbh6CMTbREXZ3fEyqgwK4EKFGfPXtWmwIkxJAylv7fnForw6bpg45d6HRmdHi8pqjlm5sbYl0LEjcUNGor/aiAApsToN3N5VwbLUeBRkG3aAC+v0oAACAASURBVHt/c1AnCbDdLydh96QKKLBpgfhhyvSIOAR8uqFHUGCLAnalbjHVDLMCexLYxxBwy9I95cltxaW1KzuOQu+Yq9bJUKoj2GlWUbgwr4CN2Xk9d3k07627TNbtRurf2w36SULOb21Xz+GoTEwc/00UmJSuiggzgpc8zqAKpwuFCHA74VVIah78xg1DQPhNHEaBM8aFXMoz43kDyTE5MsfnLJyLM9Lc5eyEYd4TeTQFFFBgxwIUzhSnVbnNcMNQolLATq9R7NjNqCmggAIJAQrSieO/aYLxiiPziMdn4TVdepbjNeUsczepDVgPYeP3qcoJpCFRQIHRAtQVmz9NQE9UrZgafXx3HCFg98sINHdRQAEFFFBAAQUmCtiVOhHQ3RVQQAEELEvNBqcVoI+dDvyuMIQ5XNJPSHmuenl52XUE1tNpxgziiQ38SgEFFJhXwHvrvJ4ebS4BZwEfJhm/5cnobSocw/Zv29qJwNtUXNcjQN67urrq2ojqMkNAnj592rVB/nrey2SISfXmQ3PH3vcym7u4RgEFFDigQG9xStHNcB9qBQfEMcoKKKDAOAHeSOQ12tZ9qQwnfjgy7ELnMm26ropusZNqx+3HKu7WySsKFxTYh0Brk98r/SSJ25oWVUjsfqkoXFBAAQVaBZw4rZXFlQoo0CtgV2ovkRsooMBqAvH4kOkn/fLlyyxP8HNCYlmao+Q2ywnQ/Z4enP3333+nf8MzPf93HPLeQ8Ubu6xAjoCN2RylA27jvfWAib6VKDsL+ICU4vfB462fP38efxy9HE/h1jWCYfTB3XGXAgxnSYz/JsoMZOF9yukzF5LnOU7XsJhgS0hWa6nuMjWNlAIKHEEgvOaeLk75ll9aqFU2joBjHBVQQIFxAvQgd7WemCs3Pf6bmb/pXKYDOlEyM7l4gb/RxEhEZiiviT169Cg9V0ptez8qoED5AlzUXNq1cNL6tq5YM1n6o90vSwt7fAUUUEABBRRQoClgV2rTxDUKKKDAUAHL0qFibj+vADkwPf7727dv6fHfhCd9hDjAHz58iD+6rIACCiwh4L11CVWPOZeAs4APkOTBTzXIYMY54fg92YcPH1bhyJmvrtrYhQMK9L4uGZtQdR49oSxDXhiMGB8tsexsZAkcv1JAgYML8DJo4mfOmjhTiu7m0VyjgAIK7FIgXbSmC9L0vjHXXL/7FB9zynJXyJ3jZIqq+ypQrECts6gKp5d8RbH0gt0vSwt7fAUUOJQAP5RMfH/9+sWblryHSY2dNxv5MbRBCO/fv3/58uWgXdxYAQU2J9DV8u2KSLoHoGsv1yuggAIjBJr1GSozzcka0kdeZxZwy9J0Kvjt0gK9OTBnTBTzIMSTaabDPOPwrfSJ/PaAAs3C38bsAbMBUe4t2WostlNqIH5cWsAh4AOEeQuNDsqwA1OAzzj3Uvz7QQ6lHZAkx9u06xlwl8SUym7rT8x3nYj1PodO4PiVAgocWWDoD0Ux42OB884eOQWNuwIKFCgQN81qwbt7927okqutDx8HVaf/+usv3ulvPc76K4kUdfvmtOWljVNfX8YzKrBjASb+b/4C2JRm/o6tZo/aoPsFZ5+SLna/zJ58HlABBbYiQBWX2mzzZtcVfoeAd8m4XoE9CdiVuqfUNC4KHEFgaH1mnSHglqVHyHvFxrGrH7sKcOZQK17+HDS39z///FOdwgUFlhYYWvjbmF06RVY4vvfWFZA9xRSBf0/Z+Wj7VuO/ifjZ2dmM0WeYQnW05kP96isXFMjvEA9WZNpx7yrwAtPQt5aHhs3UVEABBY4gwNyBQ+/sFL8UwkfAMY4KKKDAOAGGZcdNs9pB0lODXF5e1rZPfEycJbHXQl89efKkeUNhxCEjRBc6o4dVQIGTC1CT5DKvBYOiyQu/ZrLEx6FdHHa/LJEKHlMBBXYvwANUbnZMAbj7mBpBBRTIFLArNRPKzRRQoByBUJ9hbF85QbIsLSctjhkS+ueb/dgxRebA7qGd8wzJjc/isgKLCtiYXZS3wIN7by0wUQxSTcAh4DWQ3I/xoO3cfbq3iweUD63KdB/Vb3YoMKJDfMQuwH3+/Hko37gTDT2L2yuggALbEsjsyKhFakQhXDuCHxVQQIG9CtCT++bNm0TsmESk61t+Y2HQb83P2+jrClXOeka9t76fWdTjpZyIuI0CCgwVaL3MGZ3sj8YMlRy6/YgujhG7EKoRNf9xJxoq4PYKKKDAagIXFxeJOvxqwfBECihQgoBdqSWkgmFQQIERAkxXzPQNI3ZcYhfL0iVUPWamAP3Y6R54fgWIsbOZR3MzBQoXsDFbeALNGDzvrTNieqiFBBwCvhCsh1VgfgHGu6TfmGw9ZbqS3boLK0fsRdh8t7LL0/UKKHBMAUrFcW92jSiEjylsrBVQ4IAC9BGnq8RPnz7tYhnaR9OcfLfryIuu527SOnk5A2USkV00SB5cAQVWE+Ayb32K/Ndff60WhgOeyO6XAya6UVZAgdMKpF/yPG3YPLsCCqwmYFfqatSeSAEFlhAopJ1uWbpE4nrMfIF0xZ4pV/J/2m5o57wjy/OTyS1nFEjn+RlP5KFOKOC99YT4njpfwCHg+Vb/iieBSw87GHDQ/2z669evapehVZlqRxd2LxDnk/zIjsur48YsjtsrPy5uqYACCmxLYHSpOHrHbfkYWgUUUGCoAP0szH2b2OvRo0eJb799+5b4tvnV+fl5c+X6a7oeIA0d0b5+yD2jAgrMItA6ETi/DMCvT85yfA/SFLD7pWniGgUUUGBRgcePHy96fA+ugAKbEBjdIzp6x02wGEgFFNiKQOv72+sHfnSROHrH9ePoGYsVoKsqPTSlq6O7NUaDrqlBG7eezpUKjBOwMTvObVt7jb5Fjt5xWz6GthCB/yokHJsIxtnZWVVlGfc0qCua1WHZwCHgXUquX1OAFx7ibJl56vg1icxd3EwBBRTYscC8tYUdQxm1pQXiaRXoCNvHtMG7jNTSOWEHx+8d9JwetM2IyUEIJXQc39zcfP78uRlsfzGzaeIaBfYq8ODBA56QNQtA5pjh1wD4dq8RP0i87H45SEIbTQUU6BXgsYgPR3uV3ECBEQIb6j+xK3VE+rqLAgqUI1DIDMSWpeVkiQOGhC7rdKwHDQG/uLjI7zOhiyx9ar9VYDkBG7PjbG2njHNzLwW6BBwC3iXTsp4p5apeyKGjB1oO9z+rvn///j+L//1/euK6eEuXjyYw7snuuJcK2GtEJuc1iaMlivFVQAEFEgKjS0XfqEmo+tUIgXjWZF7x2scQ8F1GakTiHm2X5gjImsCMg7Y5VAlPbl68eFGLIx+5TcS9Y80NXKOAAjsT4BFaawFIEVHrU9pZxE8VHbtfTiXveRVQ4MgCPjU/cuob90UFNtR/YlfqojnBgyugwAoCJdRnLEtXSGhP0Srw6dOn9AyD9LcP7W9h+gP+Wk8Xr+TSe/nyZbzGZQXWFCih8F8zvnOdy3bKXJIeR4Eg8G8h8gXil9IYC86vkOfvm9jy69ev8bf7GJQTx8jlGQVGvCEwbhzMiL2o2ZQwSmZGbQ+lgAIKTBQY/dtPlKgTT+3uClQCc1VZqwOWsLDLSJUAW3gYGOZYvZHbFdQRldiuQ/XOWdK144zr6blu7TfP6fieMRgeSgEFTi5AW7u1UOLN7evr65MHb5cBsPtll8lqpBRQQAEFFDiawLb6T+xKPVr+NL4K7E+ghMl9LEv3l6+2EqPWnqs48CMm6mYalN69uO6+fPkSn8hlBRQoX8B2SvlpZAg3J+AQ8AFJVhuc/fHjxwE7d28aH6e3BtN9GL85hEDrLIDpmMevLqS3jL8dsdeIXeIzuqyAAgrsUmDcYMQRpf0u9YzULAK7/OXHXUZqluTe90FaZ8CNo0xvb/qNxPzW1qtXr0Y/L4mDNGWZIe+tUXYK8Cmq7qvAdgW6Wty+E7JQmo6okHelUTqEI/YasUs6DH6rgAIKlCBQwpCpEhwMgwLzCmyu/8Su1HkzgEdTQIFjCliWHjPdTxtrRnP2/sL8uJzJ5OL01XfFjhf4v337NnRy8a6juV6BcQI2Zke42U4ZgeYuCqQFHAKe9ql/G1cvZnnMdnNzE1eGZjlmPdB+3pEAbzoOqkAwzGXc4BUqyvlDZAB2JMqOcplRUUCBOQXimkP+cQeVwPmHdctjCrROIbx1il1GauuJskL441dnW0/X24mc2driOO/evWs9xZoru0LbO5/KmoH0XAoosJoAr7i0Viy5J9JRsFowjnMiu1+Ok9bGVAEFFFBAgR0LbK7/pLXG25tAdqX2ErmBAgocSsCy9FDJXUhke7vuCefogdr01f/9999kbAZ88yvKjEthgdfjmfybWVRGH7YQOoOhwDEFbKccM92N9aICDgEfxstj+GoA7iyP2S4vL6sQjB6tWx3BhSMI5FSggwN5tXXiwEwl9qUOnblxfqgyD+hmCiigwD4E+AmR3iGJtZjSbWGHRc3Ej1MENvcidU5kdxmpnIgfeRtm++jtEjo/P08T8W5k7yMQCmFe000fZ4Vv6bz++vVr80TU8F++fNlc7xoFFDiCQNebIVdXV9v66cytJFZ+R4fdL1tJU8OpgAIKKKDA0QQ2139iV+rRsqjxVUCBJQQsS5dQ9Zhpgdau7HiXoY9K431Z5rEpA8HpM7+9vaUTjIXr62uyem0zPyqgwFYEbKdsJaUM54YEHAI+LLGYdSmedI3HbNQthh0i2ppKyc+fP6sVU0brVgdxYfcCZJucx5A8gORXb8ixo0HYl1cnc0aBv3//3hr2aGd3VECB3QtQaFMmZ0aTN9enVC0yz+JmhxLoHTW7RY1dRmqLCbFmmHs7kQkMRWhvkOgp7iqWqfdS+y2kEGYkemtcugaAtm7sSgUU2JlA10TgRNPCYYm0tvtlCVWPqYACCiiggAJrCmyx/6Srzd7qZldqK4srFVBAActS88DKAr299zld9yuH2dMpoMAJBWynnBDfU+9VwCHgg1OWSdfi3xRjGu8RvxLOq2k8SYprQow2mDJad3A03GHLAhcXFwzvTgzO5jVK3i6YPoksR+BEcYavsYWBMs5EWGPxowIKKBALcH+nLM0ZBU4PSFw3iA/isgKjBch+o/ctdsddRqpY7UICllM89s4CHuJCXZrmGA9CmBGcii6DrXnLl0zFDCKFvNbINOQ/fvxolX/9+nXrelcqoMBBBLqGejOnAIXYQRDWjKbdL2tqey4FFFBAAQUUmF1gi/0ndqXOng08oAIKHFDAsvSAiX7aKPeO5szsuj9tLDy7AgqsJmA7ZTVqT3QcAYeAj0lrfoU8/qUSnsDxk+KszDkWow0YMs7A2XgQg5Mo59C5TSxAluP5LiNXGLZSjQVngSEs3CwZNTLXGwUch7zNMTkyxw9DGFngvJy9nIEyMY7LCiigQGkCvFHDmzmJN2oIMCMR+eWyuUrv0gQMzwkF4t+cOWEw5j31LiM1L9HOjkYbqjfRqaAOKkIZ1Ue7jIou034zrpradTloXUM8uVOUE0hDooACJxGgoOuqUnYVHScJ555OavfLnlLTuCiggAIKKHA0gd6mdJkgdqWWmS6GSgEFtiVgWbqt9Np0aHm42Rt+eu97t3EDBRQ4joDtlOOktTFdTeC/VjvTzk7EENt4Gm8maXvx4gWjY/mXKTx5iY3ls7MzHs4xXuHXr1+UX2zDsO945HcwYc45J1HeWfZYLTqMXOFvhdPxyJPBMSucyFMooIACexWgSsBAQ96cYY5GKgNUDHgnntoCvR5UHnjNZtDIxb0qGa8lBDbaik5T7DJS6Sgf/NtmG6oJspufkuRm0TUFuOM7m+nuGgUOKEBR8Pnz52bEWckjt6JeaGkGcrtr7H7ZbtoZcgUUUEABBY4ssN3+E7tSj5xvjbsCCswlYFk6l6THSQvk1Dd4Hpo+iN8qoMChBHLKjTJBvLeWmS6GCgGHgI/PBowCZ964+DE8Y7kY15V/RCo6jGbw+Vy+mFsqoIACCiiwaQHmXaDysOkoGPjNCXSNJd1cROIA7zJScQRdrgnkDAHfzU9Jxg3M2IF5f31ZKAZxWYHDCtCJxDuErb3kFCB0VR1WxogroIACCiiggAIK1AS23n9iV2otQf2ogAIKjBCwLB2B5i6DBJgQs3d7Zs/s3cYNFFDgOAK2U46T1sZ0NYF/r3amXZ6IXwz/9u3bkydPRsSO+T55Yuf47xF07qKAAgoooIACCiiQI8DP0eRstq1tdhmpbSXB+qHNGQK+j1nAmQK8dVgn5rQf15f3jAooUKbAq1evWgNGaclvzrR+5UoFFFBAAQUUUECBownYf3K0FDe+CiiggAIKnESAiTJ7z+vkJr1EbqDAcQRspxwnrY3pmgIOAZ+qzRhu5ljKHwjOzN88vOdNuOvrays6U/XdXwEFFFBAAQUUUKBbgDpq95db/WaXkdpqYqwSbjqDukZFx+ffxyzgb9++jSNVLTPj79OnT6uPLiigwMEFXr582SVwdXXV9ZXrFVBAAQUUUEABBQ4lYP/JoZLbyCqggAIKKHAqgZxZwE8VNs+rgAIFCthOKTBRDNIOBP5rB3EoIQphIDghYdo2Zl2iwOJdN+o6/MuYbx7Y88smTBbOn9N+l5BehkEBBRRQQAEFFDiCQM7cyZtz2GWkNpcKawY4pzOIBtcOXq/9/v1714/fOQX4mlnOcymwCYHnz59//vy5GdQPHz7wMskOisRm1FyjgAIKKKCAAgooMEjA/pNBXG6sgAIKKKCAAuMEcmYBH3dk91JAgV0K2E7ZZbIaqZMLOAR85iS4+M/fzAf1cAoooIACCiiggAIKDBfYZSt6l5EanrYH2qNrVHRM8OjRo/jjRpe7pgAnOg4B32iaGmwFlhOgWGgdAs4ZGQX++vXr5U7tkRVQQAEFFFBAAQU2IWD/ySaSyUAqoIACCiiggAIKKHAoAdsph0puI7uawL9XO5MnUkABBRRQQAEFFFBAgdUEfv/+nTN2drXwzHKiXUZqFpkdHyRzFvCtC5C3u0Zz8ltSTui79fQ1/ArMLvD06VN+dK71sIn3SVq3d6UCCiiggAIKKKDA/gTsP9lfmhojBRRQQAEFFFBAAQW2LmA7ZespaPiLFXAIeLFJY8AUUEABBRRQQAEFFBgvsMu3qHcZqfFpfIw9c95kOD8/3zoGs/Z2RcEpwLtkXK/AwQW6Cgd+fvfTp08HxzH6CiiggAIKKKDAwQXsPzl4BjD6CiiggAIKKKCAAgoUKGA7pcBEMUj7EHAI+D7S0VgooIACCiiggAIKKPB/BHbZit5lpP5PsvmhIfDz58/GuvqKR48e1Vdt7XNi1t6Li4utxcbwKqDAGgIvXrzoOk2iSOnaxfUKKKCAAgoooIACexKw/2RPqWlcFFBAAQUUUEABBRTYh4DtlH2ko7EoUMAh4AUmikFSQAEFFFBAAQUUUGCqwMePH6ceorz9dxmp8pgLCtHNzU1OaB48eJCzWbHbEE1m7W0N3pMnT1rXu1IBBRR4/Pjx3bt3Wx34/YTb29vWr1ypgAIKKKCAAgoocAQB+0+OkMrGUQEFFFBAAQUUUECBbQnYTtlWehnaDQk4BHxDiWVQFVBAAQUUUEABBRTIEkiMKM3av8iNdhmpIqULChSjGHtDs4MpwK+urrqi+ddff3V95XoFFFAgMRH4hw8f9FFAAQUUUEABBRQ4poD9J8dMd2OtgAIKKKCAAgoooEDJArZTSk4dw7Z1AYeAbz0FDb8CCiiggAIKKKCAAnWBXQ782mWk6inn5/8r8O3bt/+7ouXT+fl5y9rtrPr9+3fil+8uLi62ExVDqoACaws8f/6865SfP3/u+sr1CiiggAIKKKCAAvsWsP9k3+lr7BRQQAEFFFBAAQUU2KKA7ZQtppph3oqAQ8C3klKGUwEFFFBAAQUUUECBLAFGlO5v4NcuI5WVnMfe6AizgCd+9u7JkyfHTn9jr4ACPQJPnz7t2uLnz5/fv3/v+tb1CiiggAIKKKCAAnsVsP9krylrvBRQQAEFFFBAAQUU2K6A7ZTtpp0h34SAQ8A3kUwGUgEFFFBAAQUUUECBXIG3b9/mbrqd7XYZqe3wnyykDGHsPffWZwFPvLDhEPDe1HcDBRRITATurCpmDwUUUEABBRRQ4IAC9p8cMNGNsgIKKKCAAgoooIAChQvYTik8gQze1gUcAr71FDT8CiiggAIKKKCAAgr8rwBvUV9dXf3v510s7TJSu0iZZSOROX/t48ePlw3Hkkcnb3/9+rXrDImRnV27uF4BBY4mkHhXJPEjA0dTMr4KKKCAAgoooMBBBOw/OUhCG00FFFBAAQUUUEABBTYkYDtlQ4llUDcq4BDwjSacwVZAAQUUUEABBRRQoEXgzZs3LWs3vmqXkdp4mqwR/G/fvvWe5v79+73blLxBYoDm3bt3Hzx4UHLgDZsCCpQg8OLFi65g/Pnz5+bmputb1yuggAIKKKCAAgrsT8D+k/2lqTFSQAEFFFBAAQUUUGDrArZTtp6Chr98AYeAl59GhlABBRRQQAEFFFBAgSyB29vbDx8+ZG26nY12Gant8J8ypD9+/Og9/aNHj3q3KXmDxAWbGNZZcowMmwIKrCxw7969xMswnz9/Xjk8nk4BBRRQQAEFFFDgVAL2n5xK3vMqoIACCiiggAIKKKBAl4DtlC4Z1yswo4BDwGfE9FAKKKCAAgoooIACCpxSYJdjRncZqVPmku2c++vXr72BPT8/792m2A345bvEMPcnT54UG3IDpoACRQkkiovETw0UFQUDo4ACCiiggAIKKDBdwP6T6YYeQQEFFFBAAQUUUEABBeYVsJ0yr6dHU6BVwCHgrSyuVEABBRRQQAEFFFBgYwKvX79ODCfdWGT+J7i7jNT/RM7/ewR+/vzZs8W//rXpWcDTQzMTYzp7WdxAAQUOJZAoLv78+fP9+/dDaRhZBRRQQAEFFFDgmAL2nxwz3Y21AgoooIACCiiggAIlC9hOKTl1DNueBBwCvqfUNC4KKKCAAgoooIACBxW4ubm5urraWeR3GamdpdFy0ckcs3j//v3lwrD0kRPTnBOve/fuLR0Aj6+AAvsQSAwBJ4KJomYf0TcWCiiggAIKKKCAAvafmAcUUEABBRRQQAEFFFCgNAHbKaWliOHZsYBDwHecuEZNAQUUUEABBRRQ4BACNKGfPXu2s6juMlI7S6NFo/Pt27ec4z948CBnszK3SYzL3PTs5mVqGyoFdizAGyOJ92ESRc2OTYyaAgoooIACCihwHAH7T46T1sZUAQUUUEABBRRQQIGtCNhO2UpKGc59CPzXPqJhLBRQQIEyBW5vb3nizt/Pnz/5DW7+JZw8nufv+fPnL168cH7HMhPOUCmggAIbEthlE3qXkdpQpiohqD9+/OgNxqbHSTPNOZXDrjim5/Tt2sv1CihwWAHKw9DYbArQGm2udI0CCiiggAIKKKDAPgTsP9lHOhoLBRRQQIECBXzKX2CiGCQFFNiKgO2UraSU4dyNwMxDwHmMzWxtPHYKfzzS/vXrV/xg++7du2dnZ2H4I//yjOrp06eZmu/evXv79i0b8+/Lly8z91puMwosxiUQ3yqaVWRDNPk3xPT8/JxH+A70XC4tMo9s/gwXo/kzM8NM2Yw24YcPHz5//kxh2DxOKCF5En95efn+/fsTFmiEM5RjzUKbfELIqxKb4poCjdLMoqyZoK5RQIHyBXZcbbu+vuZuUn4SDArhLiM1SMCNEciZBZyayXat0oMyHQK+3ZQ15AqcRIBCg+Zn16mpCOV3vnUdxPVdAjuuZ3ZF2fXbErDnZ1vpZWgVmCjw+/dvWlL099LZGz+6CoeNnwvQmAr9vZv+YaWJXDvY3f6THSSiUVBgqIC1u6Fibq/AUIGtPOUfGi+3V0ABBVYTsJ2yGvUsJ7InYRbGkx9khiHgPOrgOVOY47Y3PoxA5a82JpKepr/++is9G+7FxUX1NIthLqcaMfnp0ydi2hvZEE004rnr6F/jmRzRJC69UG4wl4D5sylp/sSEe1h4ZyN0fM84rJk3Dd68eUMp0ZRvXUOBRkFBHaj124VWhqLs48ePZIauU4Sv+LdZYoei7PHjx137rrmedjiBDKlJUMMC/7Ic1pMcr1+/HhQkEpEUDM9LwgHZnRHw5BaejjB9u+MnBnm6cZcABVFrpmUl75AUcol1BX4T63dfbSMLUYWuasibSJTeQO4yUr2xdoNWgbgl1boBK2lIdn1V/vp0dXHH4zCovBF3/qraWqh2hopWeFE83TkwLnFDwzDcecOpOSOHonYXTkoVd8fs49BW2Iv8UHUohYo36UKK8CYqtW4TJT8J0q/EcMXZhMnHzNly9/XMJoJN76ZJ4Wv21PMDdW8OpGXE9DHjEoU2COUkvUDUEEIloeoL4q7ELSncm7g98ee9aRyyey0tkPkQhIp3qHvT2qo6E8jhVL/J2/zN2Em+RJQtCmLVA/afEGVK6VBE829VYrNwkq5UM2ScIdPLpF0z4SiOuLEOfXaTPtHQb0PAqrxEkEI4y3wGtKfaXe/l43O9oZk5f/vSytL8kMdbVqVKqK7PWIHZxFP+mMLl0QJVLoorFd6bYs/estpmeMzlciXAxbW/h9dV7FoXtntvtSch1P93U5qNHwJOBYhGNX+tWXzQSvqbGATJH20qZvhuPnZlFFRtBACX0IyVud7QcnsLkSX5ezfu2oB96VYLPWvElDzkE7guq+nrzZ9DDfedP8kPPMgJA01Cb06rD6OIwvQn/Dti8CUFBb0S4RpvPX7XSoqXdbq6ZrkuKI35u7q6IsyUY/wtVBp3VZXIqyRi6InrIh23njNyDyI5Wot6TsphiXu48b169YrkXiju48LvXuUIkJdqXQZVpq3Wp0PLZukN/DYhcIRqG3mMsohSKOGwua92GanNpUI5AabSkhOY9JDHnCOccBuqpl1n3/TQ9q5I9RbOVMAqEzoHIcsY5AAAIABJREFUqGpS3Zr+7jfnpeLa+upjqPJVJyXkYfgL5212SnTFy/WjBXgJlhtZs+LNGqrcHDYkDZcDVXQ7T3qd0w1YWqmjR0b2nvpQG/QWZTkaZPL/7hz8z6ztJXQPUgdrtlZCi7tanxOv/G04o03vfK6hW26r54fYcVlxUdSyXNVwDutzEJo3lN69QiWB203o8GndnsOGI4d7U9iGCgO1UDrEnOelFc2VawrwvJbOgXBPGX1eMjkH4Y8jnOrGZFEwKPn2139CjGolf1UJqdanidgsvcGgb82Q+VzNtKuSjAWKl/Bv1wEpc7q+mrg+TsRmkMhg4f7edZaiumW2VbsjSzSv35ANqvVd7OPWc0YbF4GueT1W5tVVkEZms/QGp/qWq8Cn/KfC3+J5m9dCdQmE4ij82xW1I9yb4rtks6BI+8Ru6ZtpvGW1zKnpq7cZXoHsbIGrj3blnh5eN8uT5iWTTkQuqPQGJ/nWnoQa+25Kszv//PNPLW69H8kNXLRxv2dzF3pCeWQbJskI/4ZtQnuPqyKxO7dVKuvVM9fm+G8OxXWyzsA76pT05yZC24x7/hqIiKmdxfliOVuaP3OUcrbZQf4kM9AD3jrgI0eAsih/2n4eqHfVZphAhUPxcCi8i8ypOWw81iQE5u+//67KvZzgDdqG6QEIHmXvoL0yN15iMDQl/IgbbWuAKWZzZpJgG5ocrUdIrHz//v30kUmJ45fwFY2xhW6CXbGbflvk2p+ef6ombljgX67iRF6iwsClXe3VFbvM9V++fHGoU6ZVvNkRqm1kb9rPU57vcn/nL3abssw9LnFdZB55l5HKjPtxNgszFVFIEuWcIpotc+4+5MB8Q2pibEzjlEtguXfYMsNDtn/27FnXxgRv5Z+I6QrJLOspnKmINmu/mQenqjl66Oq4Ch4BI2tRh0yPqc0Mv5s1BSgQyOQ5RUG1Lw/gadYt11yqTpRYINjcgnnoyDYUI1T8pt8BE6cb8VVr71l1nBG9f9W+LiCw13qmTe89Ze/N9fzQ2/Dw4cO5kmBQ9SkU6aMrJ3GYOa8vj8UgU5bpDupt6s7VEcdz3JABqt7aamH0U6fwbDjUcELv0PQOroQn7QV6Mhfq7EWDCvw6VR2LgkQqN7/aU/9JmV2pZshmrovXUNDRDqoGvsRfjVvmwRk35XH7xntxaVBqUQLP1Tk/1+0mDuSI5c3V7mxckMrphnnIBjM+/SmzLB2R21t34dL2KX+rzGorqc1mdt9xa+AvHbBBPfnNQ3V11Xpvalol1ljVSeBM+crGrO2Urvwz402/6xSD1tuT0Mq1n05FHgLl/zFCMXFv5pkcPZ48lqOJlXNMjkYjquuA3MU5TteLtuybc4op23B2Gp+tyR9WhqEDRIEoc90SJHbhjwU+JqJWOybHYfspQXXfIIB8V3bC3Px5nPxJTClAwiif2uU24iPHCcVR14XG6VozHgVI66XdVayxfdcppqwnDF1njDXCBcLGcVHG+AbKN254vZhsQKE3JZy1fXvPGAc+vUzy1Q5e+0isKYfTB0l8u1DC1QJ5wo/c2RPRX+IrrqmJ8Z2SoIkYcaUnAkZGSuw79CuOljiXXzUFyDa7rLZRDlOIcRkSu4Uy9tDMWdt+RBm4y0g186RrYoGcqkgtay39kQsqDuH6y1zaiTj21l7WD/C4M1KxTBfOCYT4K9KLomNQGLiTTq9PUvwOOqkb9wr03q/jdK8tk6CnqiCRk1vLMXLm9IprL1r+BjTcamjxx1Pp5Ye/2C178y05AfyNdg9OLyqrbNZ78yITYlVtP3RhRLWz2Ew1e8CwbS2masil9fxQutZCOOUjl2EO7MR82BVCzl7UHSGHosBtcuqNc3U/zpv9ujLGQsgg9JbelLd4UjKT54lsyJ/8yzJrOAKZtrdM5ixzgSco5k2LnRUF++4/ISt2XTsj1nO0RDbL/8oMmbaa14eEnquCl+5jGZGjVij90tRk6S3W7npvT/lpsd3GRU7CzVVkkYvKLEvT2bv3W2osZIC5shPH4WiJujpflfyUv5dr0Q3yr9kVtuy6cLw3DcoD83LtrO49SLK28dEas7ZT8gu9rrKrloVW+GhPQiLVdlOa/Ss/J5EhWkWoOfFklLtF/qFqW46oyU05Xe3srR8TzUWK7/xh7hycSzqnuk/lMlH7bA2kK2MB82e4PM2fyw1Xbe1xoH7TbIVyh+i6nP8fe+96tdWNbAt/7LEDaDuENhG0CWFDBIYUIAIgBEME4BAMEUCH0DgCQwi2M/A3z9YYOjq6lErXJWnN98c7tLR0qZoqlUqlWnpSgmqGzxXp9jRoyJqb2a2vJQOcZluDrksxbttRJkJUowuQJjM6cJaMqMCgdzCLwQLXZrkBX1EXgJ13tsHzElGINMhXl2mXouwhVh1tDAFfVrwPNtvmT8DS2QFtWSoYRzJVCsKtyvf1KpaKqFC+fblpGUfZrFrHK9TCI3bNKfxhNEIVgE2IBwYCf0igvAyLbNS5pEbXBZgHYacw9swXjynjAaS6LTPdggBGOWrkY9wxChgLIwwQDMHwRskWGirqgrCUJCNftg8rumupEpV8S7x+BrXQcF5dAVUjupBbJddrugejs9KKTVFClrGoBcitt1J4hGKQQHn1xCACZ4yORlah8bKtdfT89LUSs6c1QABlolLtiiKK4Q+Y47+xT1BLM1NQ5gwTTpC30a+y4ofhg7OuCxl9xS8qV8jsQqrbCGQsZbUaGiCH0LeYy24tIQ0coB+ybQ6V7b5jcZgqiK6eKXm7JB/TVhAw+RXkqiPNvaSUAimPWl98IAAtIuSSKhjtdWLWa7lxiVSmYYFkF0Ro+zWtO43JpBwRMCggFlWP6B3QXX6uB2s5y2MvlQWI1tSlwthlX0UHNwuppkBUqGA1hXILc8LsCEJqIWBCX2H53XMEZue/Sk0crk1FYtYXrsNs7yIkvcLZtRtTppd10XcQU3PZY9B7HKerU/SU5rcYmeetreAou+vHmNKT4Mm5+wjDABovKoeuCYpi+ENF/MdUNYePoaURtoMyqWXOJSOb1vqhUjorai1le00V0GsKgJVqpD0/etyIKdGilDG08qTCGPca1HYEtmuB8kn5hNBilmW1JwpANaMkdIirfKFPoc2ic9/Vv94kDZd/7O1l7SRv/vXLanaSZtEALxU6DdzJLAAudJ0lL1sgO5TuuMhpYZ0K12lwF6U/KxtCL1lmFy+gX5rlgdC/NXOzBZbsgqsnxi0ph/iECsGtW5ruYuS1YLhR3ej0PGZZnD8BS2W1Yhd9JFMbTZn5pGJhLZWrCeVhacyHwu1RNnXal0K3r0vS0Q0auIbJJHMHazOq2I1UQIFk2Qm7hoGnWVjRdVgX/coGQJYeFjAIRA/VBBNaEAN5w9UXcIirPFshITPpkbmTzdGKJVvu7g5vo3J4jJ1pRjAr4fpFWZjR3HoPmi+7e36gP/UCli0JMRNwji5DkH/U0hgJaBloa1wNwkQQyOMrg0DUEvOGvsKZGYW3r/h5RNrHaNd1mbBJQl1qO0KifXmSXb4YHdmMr+MLtfqOxWGq4Gz/iWy7uuKtSSuVeVZQKZAyRH3xwcj22qRg/dXIib5Mr+VGxjN8u7t1x80FxlReT40Q9lJZ6G5NXRrKtiYnK/9AzxjwKAl1ZCwT/EcaOEAPRLfw7sRHdRf8ED0MH1oTqJXHt+Mpv0DDzFcuepen3bFzQeDa5KKRTfeF6zDbO4ueUOBum1nuU/QqMaW7BHHq+IqeBOVIHaPNVCHgUWsmawPVySVsI407VTa/6rpGLUyAkFmYg702expVKMtWNWsHVwyHDNOY8lkx4vvKJ2Zu1q6CSGBPmIUFuiWLg5mk4c5Qc8wjrzEaCrMsoAAolDtq1DNZiNp15gRXkSczgqr3SqawHbQwaUZ8aJnscKcAqc7HjG7kSGNIVJAnR4CFOqGiC1vl2v1AI/7Tqt/BbJs/Aa0QKhPQkKUjfiRTpSDcqjz2d0pxmllMVumjBwjqS2Z2NAFD208p5yJDV1AUsh0bmsFFdmlqLwB6hoJ2fOOhHshu2DEWqWkCS28aYpCfFBk2v0i2h1Iu6xbsd4b2fljjKVVWpFIETAQtZ0VLVndC40WvuPUugmupwuGSZ4XHJBpFKCul7dNBUPUeL5pHgV8o6rCFusVd4yDSuAeXkqV1iNHA2y54ht++4hcKmMnphS18RLK67gUL2hE6wqsR3qq+Y3GYKsiq4pTsTcuvcArZebGmK5UCaQcomuiLDwS1RYRcCs8IAT/AuhMWkVK9lDKoPGsBPaYWQa9kigBItStL7elo0ILXe8f1dE1dWgojNuDZ8brVKX8pgOPKe6J77WNq4nBtKhKAvnAdZnsXIekVzioxTJ/UguU1lX3sO4ipeS2TwX1KCrcwP6W7ZIS7vEXXsm3WSybpSVCOl0ZRpGxgZRf5EPDoB3OgTNlBRbHoQYs3Vbpb5KATbYZBY1i3QE8FF6kqUaezx921EQkpytfMp3xSPhFPIC9dmF+lqxe0gbxL93QFCFAu3t5k9x4bFTomqUZ/dolRyKqyurM0q2ewymB2YxTMX3aIPSTdxyiq3vqKXlJTCSPrtiakhX2O5WvHxHwjPjUWevS8GSqMWtEreXU2uqhFVl1ilCpFj8l5JW9its2fgK4catIVm4IjmTpvivXlCGvxIM2skVKvDCjpvsUrhUu2LmCWlDa4Tnko53AprLORPGvNHceUbY+O3GKgBPQowcE6Ht1a2gbb7RMlJecVA3SeVCjXDkFvpGSgO3qyVBjxmEaMhjsPaivAJkEx1mCIMjexMw0amI/ceisFY51imMuwFrwJ7j1u4fkBIxA/K4FQ+7IS83j0HlP2BrS0VxJi36IPPXvDa9w8ckdfN18E88/i3GvZhaq3bY5L1OHg1cJmSqAQM6hFnr2+8GgmptBj1NEatqPPoSoQsDrbf7KmK5UCKQgkXnVXnsq9oUwV3sqqUtBpqVe9lpss5aYABO8M646bCwxodighdR1txTV1qVLyTTHDQmoymvzSKQllJQ+E53HCNkQ5KDKd3c2kIiRHFJb5nfw2NUZcm4qGnqZOEVz6wnfbzHKfoleAKd2ll666krJ5TE+CN4LHOBUzIeBRnyakoU7Iimp5tpc3AFjLi1rTFA57LDUoNb2gDGxZj53wEYYpFmBlg7ctRvkcMfR7yWc2EBnbtmp1obHVMHmLupBPsxp1DjiV28dbjG8vscmCP2KvC/qBEpahUG2mckIy0IJbWPYzym4Ctx2ke2G7YDtYkvAHGcMQ4A/WKoBVzhEPJfcRLaAdyBJaRvsdGUdroBONF42gSxvmC8iDtIBZNFVBnkEM3GG1Cm0Mt68wfdV+oOMQjG4qhLRRhaYIxuiHA+TlrGO2eYRFH1PbmBQCl+dHufAyt2PqclQXJyBrY0AAoKUX50IgT3aQ7SvPoS2KYape0bCMejPdfURfHsKegYeu9Wu3PCKmX5TxeuSjEgFvydZLuGDzT9MArtSl0tVCrgSwqJhs+i5FahFfkwt7Qouhv6GdCRsYXAvTMJwR3HrPEdRwtfXGAhoSw9eLmKxVFo57e9dYwaGv0HI4GT1m3cfo+hKaB13AyRJWZIe0I3ZMCxovUy+FDDGDzBRpOVfehDTEA8sxWsZf+9DImIwzUGXzGFS1s5ZtgaogC1FYQJBM+yqqLcOmLsnBoGOZW9OVSoGMioQZMqytZuGG3rOSpkyM0CcuVVg10EV24Q6p7bXcRHHzMu9g3d1qcyHvyo2wDd2br6xLPeHHY3a7Abs69AGG7URzZDvKTvyiLlDYVgwTM1VHlOULM2FghIB4OSM2jyHL7iqAHrk2hRBFc4Abt+FRZJSZGoXTS0VgsLbYzLrQedog+sh9iotYY1oWSHoSQgmMih/mrFsSNsD6TkUpXi1qdYGrRmlTVpf3PNXWXqr3cPnvMnip7rCCurISTWNTmqrOfCBA+RwnBrvIZ1QG3NmESQQbqAUoeXVEX0U7Q1ASqhqX4BbNJutM00t3tYa9k0t/mMYYteAv1AUvSs+dt6VERZdODLHQC+THLZxNd0dYoG2dV1kxiOI2zrgMkYEcyn4Zj0JIxYihzKosl4yhTsAQou1yQl06YsgsLLssiyDYlaJUOrqNscwumEgx4uZvx9SCOC9FkhxwYIZeXsGXYickJlRirjx7pktYfc2c0BZtN8UFGwMnai4OnoEHPPV2NRSIi38qze25C7g+7cEL4dfXlfdi4zYalsJQrqLi0bjltN11ScigbapeuiCjbyRU0Te3M8E+t956+RldMlxtQ73UXWKF5dj0PlQh6/fR4Y7A28dhdvfS2JoFomjJGy05u7Qvr2JG3nqdmltMIBWafsO5ZnOgJCF+kNVeAmZpk2PIhk490CDPPtDWnV/LeJiQibFjgcTNVYELRSodQhQCvkiOftzB7ExXqp6wEO3j1yZoBnCdEr8wHxp4jrwBeVmperR1X25SbN7NurvD5kIjaWuqrMm6FJMiq07bXYtZM2+dU/6UltglX6P8r/JKcW0qlaLs3LSL5g1NnRSYWW0D0LpbF5BtTb92vMLEuM2sB1TYdZgTipPXyDqP+jkCNmcu+gYi2RQB8UORlMGhJwHgD3UqSiHg0Xip0QLhSpsgHPoDXbfBVDrsaMI81EQ20FmcGjLkUz4FcNpfrS+f4bT1DIX2naGBEe14LXuPRadrgkJvme+X+IkMPiDbA8R7LMKnSHQ1XIMYb0vpDmgWc2G8PDbN48wlsgir0YWxaEYBSWV6gzKaPLSvlBbYneMkFmToJWqCHTIB9kFdhPp/AlzrL4sG7dSkc/M32kUfzNSg2XFMs1nrAiI9fynpCK9rjbjT06Qn6LSOvJim4G30mOriykGzIT42x/WZer3rTTKNerc9dsft+AY9ExHDhDHVcy27sPFW31RdSegZO/qpBJiqa3xQLVmkJ4A2iK9pzdLOjEKt3Ex5S7Ormbn1jgJbmqkZiEH72axtNqhfA1E4MaM62dvmAC63WHcFiO7c9qPpHY26UrHsW15e+g3IrgXYsfeskIdDjLMJLLuQtI5kuE1de2prKAHaIeM2p4vB77Isp6kKZHzMWzs6QsLTlppmLyyzrCuVAilLhUafGyntvkDLhMmq1Z04g5Ybj7x7WncarjEW+24uNGI22UpcU5dmFWmpE8mbX/bR3Zm609ymi/YyApjZba8l6ciEZn/kzevJOHBtKgI8O0PNDPIMyztvwzUCNsi6WHAzGwqbVblCwhOnsJGlcoTlwONx8qIv2yGY2hNgpCchC7Jm0ayTnGQIePSsC+KSpbVvgZTC6utc84KJYQvCfwcE6jDVI5DizlUKoETf4H1KUj5vLp+aNbVozybMne59RU/lW7ayCKTwlJirQ0waAiPw2PJKDs1B72CtpX25bhRMj32Xd7c8QMvGoGAV8FqTHwfZ7jIIi7x1sZVRAvKX0JwdTbAwgTDNJhAAjrZAJnA6rgtP49Fsc6GWZ595u9cuGtwdyZQ7akyHCHjTPCoDW+vJKEc2M2ufhIhdnuNtbPHYiyQoeYuMl7BGprc31B8ha+x8t9Mdh6bXQNS1483l0g2a7K+cYFJ6gu0Kg02vtqpmHax1Q3mfWp7Q0s60Q6/Z7nHrbeEakcAa5MmnVUQ24Q5BXxrQu+0lmrCLct9+bWvyimBIchWyB5feNrA9ZhPe2fYlsGSJ3K6AxmEyyPOmGVA7yhD4oeemEGBZ5geBEBUYz9K2IJgEoAC10YojMmVYDEk3VwXeAEUfXYhGDFP3NjWaAZzOdxFQIIWx1ivVEWt0F8ImaFrPXIlO2FOtu7M3FxrlMF9lraZLNR65UidSau537ysqwJONohSzF+bDwIjqMTdznE7TMM61SYOSW0ajzVzD0lvXRizxmkEc7Z1wIXLTGjU7yLrQwGJn4ujNrIuJm7YECAlXnNy6y6Y1gw5+py369CSkROVW2iwZAh51K89fmDEfoloAiiw1fqX5shsLvUPXDPJkKdVxLxu3FJmVy1M+7by4oXx6FqSFwk30VVYA2W08TJdu7aDZUMW0A2FuDDy1TYWEmZyOUThRtaDRotGK7ZkaLWqFwSusUa1elRTCNn+aDdcOXfcWMDEtDnJitEAKrAkW3qB9V0hMyrDxQLuzLIWguTkahXNns80TpOjjdrvoKBde5nZMuVLNtIeAckEZNNM9YkY8Zq2LEZ0ObdM7+YBp2rE7r3Fv7iP4xsMTprVeNjQBvm6P+pY7IrBvU94eytrkeo6y25zRI+KOfio9NAJMj5UtmT3atCWZCBGgnRliYnM8ZRudEXaae4W59bYwtiSyKnH0RlszQVoYlOtiwx6VOjfT3RG4axD8AHLj1W8FD4MljFv7Ing1B6jjvDd21IQEZuKEpV+2UV1RL4K3urA8LuOmWEgwVUGIiZcjSK99NV+EPCJLH5d1pVIg5aGUVYcVSBST2+n+VrN8g7xxy43l6M7WnbdfsPLgJvbdXGhkbL6JuJQuhTMnGuYRFQA7ZVoS7u7A7cWmMR+LXEzA007h9lP+FtbWqZsFGWjbeX0V2VybipCnqVMEl0a6xlkXVpsJiTmb2RRoAmH2FfcpKfSU+fQkpIC6lTaLh4CnvLowylOojcuP2sodKclamVA6KKM5sagAQWMPQR1XtHxwFcqnXQhN4m7yqTGh+so/Nn4e5uFj3WFb0ZYyypQGjfZeol27mXavGyJjcgapUNCQ6tHm2y2la/fojUjbjibRcW1y4d0lLQdpWQAvXNRSy0fjZxhFA6TRJ8BqvhOwiIsLC9Nsk8G3E01I6BWg3Ne0twIv9tV2TE1Db8eONGcSUAU7smZoRtSIFd0wsR1rYbxpX3NI9s7AqHANPOCpd6SCzhB/OWdfqZtPuQdvnfknDwfejttiALFQtqP0TNhqFQ1f1tRcjeAi7kYXpp0pIxydAm4mt94ygC1v6fnR6GS7I3CNSSxA4/SebKWY2YGxaxn6u9XViLre2CtFz1Vo0bTVcqUtF5WHJEd7N5l1NlURAWFhTCJ5iZwm51QF4eh4OYLw2FdWW3p1l33M2reGtfmuVAqkLDMpP7wVRZOYpkAstcojjHHLjaFEs+SNs2EsGlhWvBHxHiHntnDfhNdR+GiXXdfto9dgYYNCTl9HVjSsxet9vspaSpdq5L+vvGnYv+qUvy+nF7YmG7FmCth5fRWdXJuKkKepUwSXRrONsy68VSZ8vHz2hSSFOfpVvmhoxhXWLC5gc86iLythehJCefNyrPjt7lT8L48x85g6lv7hhx+i5Ydmvn79elz7nz9//uuvv7Ltowwsv69fv2ZLlhbQ7Da/ffv2/v370pYPLk/59Ab3VvL54cOHjx8/egh4j5pp5VWRH7/77rus3fbvf/8btMnthG/Rcpipz3nz5k0WDZh0jb1o6MliLpsdmi5SZbJeKlPxy5cvGCOTxrmFXqm6DqYUDSYfnp1LVkmZqplvles1FjUMx0zCbF9R7xuGGFPJlhmdwHyUT85GE7B1+zTbth4+Ek8ElAj89ttv2ZKPHj3Kllm2ANZBgbbvv/9eeLvgq2fPnrlUYafW1xySAQGY1sADGTALnz9/7tIjpN2KQjH7isu3hUKT8MxC5RGL27LG/aJ0s7rN6tMpt4PbAkRuwlbL7TGbztIjq6Bs+wcXoJ2ZHVxuvbMQDSpAzw+AVYqfGYIXL17YsYAyzypGW7g0obFIs1670k5ZfhACsuEBxxGCw169ejWod9ss5vsvv/xiH8OExj4JazXmYBLJ/ULOJ4ADLqgKGody0+qQwDX3YhRIWaKifni5ypy3RQM3iCRadwBWORA81+slhOvoUp7y9xpTtlOBANemItCUitq0yW14EbZ9Cy+yme3L1BatrbO20pMgC8yttFkkBPzPP/+MnrsX4SJDXPT26dOnReWLCuvPfRFl6y5dRb0IhXFAng0tRfW3b98KjdzqFeUzOtz3kU9NJLEXcBBFrDTTi26JVtfQFq1Ylwl7Lssp3KNzXPCItpFdsVhWKkLkNcgo1yY37iSLm9uvW9HND9NFzYbVD8iBpatZ0cCpfKA1DoqotGgu7upLkhzN1revw1qj2XbYgJIdIhBFQHO9xLLu2ihHXqbMYHSp8lpY5xEWoBtOim8Cu2/eZQvTgyL7UaJb3qXczU+lNduBVN275WOf4ka8IWqqQjA0iz52weOw1RCg/1h0HJ1hy/KskVVQ2Np9cjQjbtC4j/vFG33lCuXuoIv2yG5Fr2vvsahZr+52j/T8mCGDt0E5dnCC2SUehsGPP/6orFhRTNn4Vd/AV3B05yrCKgCvET4T6vuVYxRqiIqs30aLdJQqk/n48WPZ44fTK6AktNDlFVVBFxh3bGRNVyoFUpYlpekoNzLi7eWE0bozw6ocCHePIK+SnrS4Fb1X3mNRs17dvR4X0aWak/QRg6Jx62lo22vQSa2HgFLzeLUmPK5JGE2dCUPfpYsVNrNdGNmxkRXWVnoSspJzK20WCQFP6Qj5GCkLa0uBcedqKWaj1KIw9mbRVy2ZGkMWzutB0ZMtlF9SNzVklM87yCdubs4e8yMkSK/E9TKsiVoAbfq7pfVdp0pq9qsa9ZJqvzQ/uzfW+1xKu86W98JQsqS6DeJITxNOhIMQjZC4LR+ZVoocQsDxPc98BEIFgsGdcIzncXrhguVRst1jygaIMnKHZTHKODOJwO4IRL9G9pjS3LnoVVnn0YYlRUnaaI1AkIf7TRdc1bhsIMpUS6beiQYC9FeAg6TQKpDplKNe5Lp3e+sZhHW7AM2iP3S+aHTROFdVi8zI50ayCmrpd/e6GpGzPNLOtFB4CW69PUDaH+n5KcIQfgZ7iwrWiBGWiUeP5rvEIvXitc/HaQh41ovpF0sqPp0qsjBbCM7O9yiRLT0W1c1adKD/El9fyAVVQYjJ7jlDzf7R4NxWIPV7+dFDsFr7WW0Pgmcq/OxhWVb/j0P9w3RDAAAgAElEQVSYm4u+2K6gS3nK33dM2VopAlybShHTlL+tqaMBZ06ZqNkweTM7h9MFe1lhbc3allEJmQZm1pKkJ0Eei1KnYkEIeOkRqUxo0dtx52qlp1/uXVZFLAiFEV+oUQ3yz+0J7R/2KiXilE8M9PHyqVmfxoUEaRSRhsIuUxLnWJqghDlXgBuOsuYFCB5x9ZFGf7rxSQj5Lf1IAGjLUeBwk/ErHSMGWNHkoBMr/5csauGiP23OWsaZaEEgHEG5teOXRZl9viUCOyIAj6FmpmuibZZlX2ZQuYyuwJ33G1mDflVDhsvFIXts6RZGukiKUBh3H3ot8DGKgHdGC+iUl6R6raU2/m6xcfNFeY2lZofoEjwnLR9o6efUHGrX6aUUmRvamdx6zxdXen5KMXcPllxHUGk7+vKalUizoul7ZMkRCMB9Gp4s4PM/WDV1ZkwFkd6v64QtwNYt9WeGjbTkZH/MFhiWGuQt9Ah1qQoEcPhqPgK3FchrVZYw0PJ2SajY5RWtOwsjNxcWilslNOdxNznlv9W4r8Ms16YRY3FbU2cEmBVtrrCZrSCbVXohQE9CLyTRzhnaLBICnjr2SOV3xDTV1LhztdC7l6LB5A8CIRs6id5HHC/JzK75NjUEqfwJXFA+58gnQmw1E3bccGhaBoUTQoERHaXZJ8tRy92nhuZrFg3Z3QlDg+7JXx0N8M3h4p/w9kdIBfJn3v4+Ap++bSoFz17N1bd3uTUv7vzy8zOZWr4NEdCsAm6tQbYBzTYXZKaJQF8EsKpqGpz/Aw4aqpRlZFV27WGkkgUUg/Hj6lhYRIMipP/44w8lVaURJ0VHSq4xqaTntsU8G6/O9kYEtjxTDLzjVIEmXA9hf2seHcnxiO7Mva2URhnXiJxbcRCSu9uZrrasm/7celsxo+fHQmES2Tgh2Ax2DYImnPNDbbLKNZQPUhcePnysRgCOXCs5thGc/E1w8NruvF/XsfluQultc6t0T2cVOw6wlN/RVdNGVVANHSuOQIACOQLVg9ukdVc6uNxclCK2eHme8i8+QCSPCIQI0NQJMVkqZ4XN7FKA3I0YehL0I34fbVYQAg74RlzgqhmVadctZIkZ5LTVhJZeiH8WlpkFhCGgfArgtIzRIvLp7vYFdpTUCi2kXilvCvRiTFOtteRnHe6mcc3hcQsZYd1sj4ilgJ8rrDg0ByNij/NbQn6xEsGS/vvvv3///XcEqOFwEWmYVuusUENh1Deu/IVc6Kv5Stv7mGqF8zM9sCxZgcDZy2IFIKxCBNZHQPMjJ0qTbE1ms4aQJpBoBdY8c3TQFeDgVKnJsQUoDcaFCaeUJRiTtPf0Uufu2uBZq4vA82y2aO/K4YvWzWZqQsDHbTyz5MkFZIem3RnJjfBtFgGldsq24xVQytX8nZRHZ/SRW+8oLNWZ3lKbaifrh0lVrM7P9niJ5wfsuGvHtM2+xnLTf89WPSisWI0APmsMRfrTp08zf1YRxGfnOyRt3JdvevRgEmdl3vulIH3jvUpSFfRCku10QYAC2QXGYxrJanvDabgwjUYg2+Ml1h03F6PHfX77rr9I6F25KRZaSL1S+pEge6kWmE8EiICHAE0dD5CZj4tsZmeyzL48BLK2JT0JHmLC4zHaLBICLvglLzR6st4lYbQ6vpLP0qo7UhqdylvxqsnYoiLlUxims+VTcwwPcEqDPwQ8vVfKmwLd5cFrocsjfoRUs0+GzpwfqhJekh2yPH8dcYPJNBSGNHs5OHQBtuMkzetux0flNZzuz6lMYNO7rB2OpBXOzyYwfucuzl4W7zyy5P1gBDT7HaVJtiZKwl7GEDxIcfVFA0uqG0WKdX/ckqoMslTaHh4OsEuzgKNMXRCz19dNHj1zq25cgJVmy5A9pW7B3N1BpNoZdyqZ6lGZL3vPlHNK2dedi2W1Rx04W7sH3YnDrXedANha9PxYKOoSyk/T6xp3a2l+v8W1mty6TF+OAOK8vXhl6HbsRwb9uE2KX5hPrv6MFqu2qaKttWRmKYGlgd9zaOmiY12qgo5gsql2BCiQ7Rhu3QKtu9LhcxdHbi5K0VuzPE/51xwXUkUEeiFAU6cXkpp2FtnMakhlmUEI0JMwCFg0u7U2i4SAC35JTdzhIKDlQ6zqTkubLS2vJEx5ZO5ueJQtn1eM8imM6cHyqfwRyUGnsAZzfcivklphKIVX4Y+TRgt38YlEWxYyNWcko0PkBfLwSkOh3ALfahDIHgiZRiAM2ctQNd0py3g2jJJIZeMsNgeB0mWutLySC5ptSqBYjAhUIKDZ7yjD4yp6n1AlG3w5SHH1Zc27XWDoN13C7s9lqi4YF/ocUT4piYI5jZB9xn+7OGfTXcwtbKY04z5uv6PczdVJXRbD9gKaeMT2Xs5roVT9lpZXInaMncmtt3LEU8Xo+Ukho8mfudlX+iFnuj40ELEMEICN50002ISw1edfqOGZ1tHRGWf2RLsTMjWUgKMVZJ6qQBhHvpqPAAVyPuar9egtOinyNGo2Vbc6X2O681yvGl5WNAgoPS1K67oO1UVO+euIZy0isDgCNHVmDtA6m9mZXLMvDwF6EjxAej3urs0iIeCCdYVzuGkB794IeYcrvc60Sg/tSst7XAiPHoPRkppb8aIVT8qkfAqjebB8Kj8O7qUZUiBr5inqKqlN9SLkw4HuxVWkCg+9FS/VKfKzQjgOHIEq8ypLW7YFFlAigAOzVDSV14LmikevSt0jrtlwwwqxlDCiqw7Ja2uVzuLS8nruNMsBzTY9nixJBCwC2QhplNz6FvAsg6OtWQt1deLDhw9ueC6OJ/UnKBWdanQpdHI1DYi2/PLlC3p5+fIleMHCARfPu3fvEPwNTqubreD0gCqeuQVrUBnM6vGu2e9UN+71FX3UbFhapC7aacdMwWdiesFIdezumKZK7cbS8nqgDrAzx4Gjh3HrkvT8NA7fJbFTMs3Z34GRq/NtXwQwxeC28kLZoLhgE863/bxf14lyipW9zqaKttaYCUqylga60JhzjZRkq1MVZCFigZkIUCBnor1gX7TuWgaFm4sW9Napq/G0gNrRflHNdhtkKKldB15SQgQuR4CmzpwhWGozO4dl9hJFgJ6EKCxdMnfXZpEQcBkXuG9wFCqXGfFW41qq6LcohB92oeZb2AoyUEVjdLpn7XW9HF+L8jloiC+XTzd2U+BRQ6dQPftKqYiU1Ga7CwvoHejzL60x1GoCf5Vfe4fsN+YsuGA3crRydeXyqrz9op1TryMlee39soW+CBQNHM22vuCzNSIwAQFEXWh6ucrI0dCWLZPd0M2PO8nS7BXwzNEizew1lX2ETzOLGBppt/EgVPjBejg6YKbCfYbv3tcfiCx68wt4oVTVn6R67UQZGSp4mqO+lQ+hsyem2W9Ropgfn1kkVLQzZXloV8ty+8e/9ZZagd+rjKKVPT+Aa5z3PhyLrMo1VTT2TNg4c0YggO+g8EGp57nFp4BX+So9b1WU5dWsDg09Q38mKIpSmElVEGLCnAsRuKdAKk/TLhyXaV3TumuBmpuLFvTWqetZXynCjj/lTzHO/GkIcG0aBPU9TZ1BYKaaXW0zm6KT+RMQoCdhHMi7a7NICHj2WjWc5M2PAvdsvl4nsvCV6zcPuAxsnCR5DEY74pUhgIXyGZUNZJ4tn4ucUiuPdsZRq3Sga07jUoLUmJ+doWhfE1TRSEa0enUYSrQ1ZsoIKH8zBJNFGfAnd5d96103XhThkW2cBaYhQLNtGtTsiAhcgoDyvudLaOvV6e4bOvgZXUMOTvOhDhG3L2EINGEoQnW+6oWAZ27pPS0uAUpf01DDXnMwubLUZU+zGInoipxN0860ULQnhs7QdvLWb4Gen5YxWlM/724BtozIUnXhgILf0nPbwqOOTwEvoRNmj0dMlIzVpFpDD4wNfFcZZWdOpobIOZS4vVAVuGjcKk2BvNVwR5mldReFRZnJzYUSqMWLaWyeCSxcfso/gUd2QQTmI0BTZwLmq21mJ7DMLlII0JOQQqY9/wBtFgkB18QOwuB+9epVO4L6FtCjPceqO0pM9YUZomEZO7Shx9sp8tx8HtQBDc1gUT5dsZmWHiqfys2h1RLTuI52pKQ2WlfIxIU0SpAvXJw0M1QZzSNAUfEKn9n0+naoovd7VlGGWSsdoC0YYqF35w4myDo/odvC1z3r0my757iT65sgoAm71FgaK8PlrkchnYuYsiFhNse7nlm51tvqpQnNVwFo8/J9eilfR5bHle3uFIbtXWduaW5Hg0donGGvvAT0wg1Xu/ww/CiFIe3MFDJF+dx6F8EVFqbnJ8SkKGdr/VzEKQuXIgAlj/hvzxr/9OmT8gqD0u405ZUOMc11G5ruepVR0qO5lqwXSWE7VAUhJsy5EAEK5IXgr9A1rbuWUeDmogW9peoqz80XcY0qqV0KYRJDBC5EgKbOaPAX3MyOZpntCwjQkyCA0/jqAG0WCQHXO3FwpKc8HmsEGtVxwoczRZwB//7779Bx7Q26LeCjGSGsHOYmboMYHfK+iFHrwrJmmvLpjQvl0wNk6OO189SLuRE4VU4ToYXqV5pQj0s2z7tHjFWPyIUV8UO6mt4h2FjfNSWry3im8Oh4tWo6WVGJAM02JVAsRgS2Q0AT73uhkdMFz90jL70P+V6/ft0FllQjbkhxqswBTpkUa3vle7JRZ27BJvTaiYIw9A4wjdQtfgitvNQqii0zaWe2ywC33o0Y0vPTCOCaEuiFHTfyyOoVCOCeb89+gI8Xu48LvyTEr+torA4wC8OjguVxVfC7GZrG4f4Fj5qSI8pQFYxAlW1WI0CBrIbujIq07lrGcc3p08IR616LwLWn/Nfyzt6JwDgE1tTVx2zDF9zMjpMltpxFgJ6ELEQtBQ7QZpEQ8KdPnypBgR/nyZMn8JR1j8lOEQAHkya+MFVdyAcL8PrhnBI+NWP/4T+OkxE3BjYvvA1CoPmeryiflM8LJf/a03Tvp9UFHK49G8j2Dpt7dMhvCM7uEWMhR+vnYL1W2kma6x6r+fVMYahQ/TpS3SkrjkaAZttohNk+EbgEAU0MhHJluYR+Taey5/FaU1NDvxumj83yuJuYDTFudynyGAKeQmZyvhe6LXxjLxCmsQlH23IeI1FqF5e67MSUFVGU5Vtl0s5sHG5uvRsBpOenEUBKYCOAR1bHyY734SJcl7AzlaHMgzBRRgTC8smu7IMoFJo1xxNCAfNKY9plG6krQFVQhxtrDUKAAjkI2F2apXXXMlKcPi3osW6IwPqu15Bm5hCB9RGgrh43RmtuZsfxy5azCNCTkIWopcAB2uy/o/zjuE4pOqiOEzL8we8DVxoqDgrRjtLZNxNev/fv3/dtk62NQIDyOQLVM9ocfZh94cWNuI1Mz921Zxg4R8ne842DlskX7eweMbbpDIVh4F2zFGUEZ0LjfmrD++XZujspo2Qz81oEaLZdiz97JwLdEVBeEbf7DvxCY7LLkLnm6OglFSLhdpeif/Fg3BTZZ+fD8K7zC2nihDS2ZQu88G5lq+8udbsrouwAtRegndmCIbfeLejR89OCnqm7YLBsO1NsoQUBuB+9xR1qCjmXi4oyIjB70UYLONV1QZXm812cMOLKuupeWipePr4txLPueQhQIM8bUz1HtO70WEVLcnMRheXgTI0nsIV9+kNa0GNdIpBCgKZOCpnG/GU3s418sXoLAvQktKCXrXuANovcAg62vXsRskCgAGwy1Hr48CGO+vAxyufPn+df8qqhk2UOQIDyecAglrKgvFyktNmNynvHFQLll2OlISAbIy4wWPdqzSOTOl42qoX7tpXyAGfoIL48U3h0vNogLtgsESACROB4BDQxBFhTdt+Bjz7JGC0n+I0ss7IjBHb0r2poRAL8Xvvp42jAN2rf/KIaCIaEaCK5Q9YQ9K/ZIwy15ZQW6e4h4LsrolB4mLMUAtx6twwHPT8t6KEuxa8RwMOq43AKB1XetEIkGZb7y/cU3g/WCciveVelcq7BtFMaVwICFa+U5FW0zCpEoAIBCmQFaCdV8ZYhgTXNMYpQvf2VhgDNnr2dErcFziAXja3TGgHbmkESTwRuiwAV9YihX3kzO4JftqlEgJ4EJVB1xc7QZvEQcByjVp9pYQOAA78nT57AP2XCwXG1NmSxDmXW8hBgYD0AoXx6UrHO4zj5VPq7F/l+d8TyoHcVjei9SMY0BMwPO6i7ibCIcRaOIqAM00FIWbR6YyZ+xt0VNtg2lIRGSFm9CIFxy2IRGSxMBLZAAL8QkqVz9yvAswyufxyCX+2AZvv777/xyXeWncYCGuu32mvRSBurhwhgkw63D2QDElIXl68JHMdGo67xkOBojkbqQMPlcWNR4t1MWZkssmt2CWa6AoFl7UxuuCpG01bRaCFTWON4sc2OSGgIcDfjI2gI25S1X1ieOQcjgMhjSKkXqYYc/SwbCo6eDM1cG0pqtHGlox51Nbu8aBctmVQFLeixbncEKJDdId2rwY0UvmbFmW/dcXOxl8AL1CqNh0X8FZrpIDDLV0TgVgjQ1Ok+3ItvZrvzywb1CGxkWEaZUhoDqEtPQhRATWY8BBw13717p6kvlzHh4C9evMDt4A8ePMBZHc6MEY+17EGFzA7froMA5XOdsZhDifLXvkY7IJTtK6ktgk6/zunXziIC9IU1BHhnMPrG60qOGJE6Sm5YSxkCjh+HHWEbeJHlSmJuOExkmQgQASJwOQKaK5+5oF8+TDMJ0Fi/DAGfOSKj+9KEgI+25TReVErdaElg+1sjwJW6cfg0a5/pQuN4aSRGrq4hYLLnBwRrqJL54tszEMDHivh2NPTiwpBY5DsujclhxmLNiAo9VXpOO8oeVUFHMNlUOwIUyHYMt26B1l3L8HFz0YLeanWVoxnab30ZUbavpLYvbWyNCGyKAE2dvgO3/ma2L79srQgB/f5av2cvIqCxsJ4qPaeNJLnVz9BmyRBwfFjpBU65zNelca7/9u3bZ8+eATu42x4/foyI8Et+DK6OftZaBwHK5zpjMYcS5aWPo78PVh5fdf8+GDfqKfelGI7uvZcOsWbxHj1SHs1nLNgeU7s8Ql0rA2U0cT9FXHu/hgPJfPr0aVELLEwEiAARIALTENCciikNwmk0V3Qkm0C0WCyk+DBM81WA0sawzTKxLALwbmv2Oz/99NNQFjS+RUrd0CFg47sjwIWsZQTp+WlBj3WJgEUAP0iL36e1j24Cp10jbh9wu1CmNYauaWpNvaqnSmNcKUFjMSJABIjAdgjQumscMv1y09gRq09AQOnUlR2n7XRedcrfTjlbIAJE4A4IbLGZvcNALMsjPQnLDs06hCVDwEEi4rPHHW7heA8OIESEw+ZDODiisng7+DpisQUllM8thqkXkUpdpIkbaCFJufnEhy4tvYR1lZtSU1ETgR120TFnQb/M5Zh0hHfHppT3NXYPAYeN4cKlJMOtwjQRIAJEgAjMQQChGBorjlewzBmOFXpRBovgd8ZWoJY0tCOgsQOhAYb+BrTyegLlzrQdk3EtaPTtuN7Z8tkIcOvdMr70/LSgZ+ouK4FKd2I7AmwB5wX4QdoUDlgBV3ANYe+jn+9rSrX+/hFgjgjI1IgMyl8TNDBLVTBoxBdvlgK5+AANJU+v7UHG5aLCc72hwsDGlb6U0f4K5Vrc/ZSfAkAEDkbg8vUrha1yvqeqz8/fYjM7Hxb2aBGgJ8FCMShxhjb7bxkdXMWEu7qV569yU8Jb2HMf//cPZWACwhO3+z2dcGxha4c/sIbVxf2PTAPFaCtWAPyYV5TPuqHcUT4R3gGdq5k14G5cZICGAAxK92AUqzc0I76gpyYkW4lkWLEuZwtM6ljbohbWdM38hZwbrd6LqV9//dVt6vXr1+4j00TAIrDjsmiJZ4IInIGA5gpwcDrOxlsExmVdDPPx0bgg+EnA/HEZ1yMcQtnGR8dsaaQOAU+4wiBL6uUFsP2ZvOG6nOVlCbibncmtd4so0vPTgh7rEgEgAO9T1qJAAdxDdO3Zk3LvY8Z0Tb1atG2Bcjt+H8cJSASIABGIIkDrLgqLPnPNRVBPP0u6CNz8lN+FgmkiQASIQIjALpvZkHLmTEOAnoRpUG/dUSYEHLzNibK1IOLUDX/wIuGH+Z4/f27zV07gewvMN5CNi/exoyva1K3M1xa0UT6zw3SMfOKjW83lcJiGg9zKOLvNoo0CI36dXP+jHiAAca7rh7oWHRVoYJfLTO5OJuaebxGy493JHcUBcxwfnkVflWbiSM8NfMEHZlvE65SyyfIVCByzLFbwzipEYFkENKYO432XHb4RhGFznW1WeYFQth0WuBwBmG0aGkZfwkSp04wCy8gI0M7k1luWEPmtxhyyLdDzY6FggggAAahfWIbKSQQP1bU+oqLDowP0ahG/lGciQASIwEkIKBcmwzKtu3DoD1gEQ6bunHPnU/47jzt5JwJEQEZgr82szAvfDkWgaGd9gBFVxO9Q5Pdq/L805CLKdvLxKsK28Jt9iONUngVquOheBrAgSB1E4jvUJ0+eILgNR4YUxO44ZxukfEYhOk8+lbe+FX3/FIUulamJCUDdEeHX5ymWyZ/vT+4uJUJ3zlfOX9zGhK1OF6DwIZnbzsuXL91Hpm+IwHnL4g0HkSwfjIDGfnv06NHBCJA1FwEYAxrrd7KPwqWQ6b4IaD70xXe2oz/n02z3dpG67X7qtK9EzW+NdqbFnFtvC0VFQrP2VTR7YRXKw4Xg36pr3NmBnYI+zA4HT6O/K5PxP2+yy/zqh0Zuh2+JABEgAtshcJ7Cn2zdTe5uOwHbjmDlKaHGS1zHu8btg5ZHnPLXEcxaRIAIHI/AdpvZ40dkZQbPMyxltOlJkPFJvVWFgKMyzjPmh09BiOGPw68e9AoIS6FQlG9+K/DBgwcI+8ZRZftMwxcY5q+IDBZ2EaB8WjQOlk/8SpTm9sfsL35arEoTmmUGvwwOOktbzpY/7wgfQGW5ZoGTEMDnUsqIGU0MUBYZbJncCYtFttfl4tmuWWA1BA5eFleDmvQQgRYEXKWdakdjB6bq7pLv/n7FLjSPoFN5JMPFfQT4l7SpGfHRoVpfvnzR8K40aDVNscwBCNDOPGAQl2KBnp+lhoPE7IIADgUQ/116QAPb482bN1fxWErtVXQK/RbF5B3ArwAFXxEBIkAEBARo3Qng8NUNEbjzKf8Nh5ssEwEikEVgx81slikWGIfAATtrehLGiYdt+b9tKpuAXwzHXTh4m3wyjYBOeOXwzR8CyLJEjiuAeDLc810XmoZgR4Qs4L/5g2Qj4V1h9erVK7Q/jv7jW6Z83kE+ca0vPr2QhRmLHz4a8eaXXEX5VhOa4F08rGy5bzFEuxYtn317z7YG8rCUQONlS3YsgE47tsam6hDAh2SaSYR1tl08vMWaX+3XDdnWtWi2bT18JP6GCGicF7wF/D6CoTEY7vBJwE1GHEG0WU5hzONqgGyxlgIaqQvdOC09XliXm6NG8GlnCgBSugRw+r4C1PT89IWUre2IAKyI8CMxWIma70vhKYJ/csRFHlkkJx+uZekZXeC8CMjRiLF9IkAE7okArbtw3Lm5CDHZPYen/LuPIOknAkSgFwKbbmZ7sc92KhCgJ6ECtBtWKQgBBzq4ZwvH83CQecFVo4GDND98+PDTp0+XXPSF728QXKs5EXRxgA8RP1WMSIVLPIkuJfdJUz71Y72pfGKIQXl2Mv7666/Pnz/Xo6EpiVPebHASzhgGhSYUrehg/xJVqYGRZe6MAMQSPrusMGOiYdltlGHPSlH+wNydR+ck3mm2nTSa5OUmCCgv3z1jV4VoLWEpZHiEkfmstY9i2BTcZIIczyY2L1kew+iubJXSAodJnaBnSpFheRcB2pkuGkx3R6Bo5tLz0x1/NrgdAtH7dN69ewefMDYOmihwGBjw985n/G42f5Fymz8c7JEIEAEiMA6BIgVI627cQLDldRC47Sn/OkNASogAEVgBgX03syugd1sa6Em47dAXMf5fRaVRGHfrvn///vfff0d8c2ndxvK4/VdzQVRjL251hCPAGEW/muNAVERwG245xYXlf//9N06GjMPRbZDp0QhQPgWEz5BPzTXbXvSngIn+leYW4RH9GgrvtqLrx4Ul90JAM4/AUeNUgqngelcRIjbiZwH2Qv4m1NJsu8lAk83zEMDuKcsULt/NlmGBMxDA7/lkP7wEpwwBP2O4wQV+9i3LywTvk8bnQ6nLjtTBBWhnHjy467BGz886Y0FK1kcAd3CEv6eK+4PMnSCaD8zAI2zO7neIaKBzfVaa8ixDBIgAESACmyJA627TgSPZQxG45yn/UEjZOBEgAnshsPVmdi+oD6OWnoTDBnQQO8Uh4IaOH374ASFW2L3AUJt5Ho+7GRBaPQgLt1ncAAHlizu8NQeBqIgjSTgZcVz95s2bMy6oc9HYLk359IbsJPnE/MruD3HRS19FgamdDU3A5x/j5v7KP+/rCRsfiYCAgPI2bkw3TDqhHfmVpyIwN+XyfHsAAjTbDhhEsnBnBDRX9OG3Vu4M0a14V27AG38w5FaQrsysctc2eriVv0VwTAg4d5dFk4J2ZhFcLNyCAOdmC3qsex8EcOoJB6znp8W9J/is1BoMOBpQRoHjDgKlNdIR4btFBN6N346iwqaIABHYHQFad7uPIOkfgcA9T/lHIMk2iQAR2A6BAzaz22F+EsF321nfjd9esloZAm66x7Wa+JECHIfgUnBEXM05D8Od3MrzuWqMEMb98OFDz5OYag3BtWAfAfHWyZgqyfzJCFA+AfiR8gm1kw0DevHiRUd58yJKw5ZBD/RGmN8rBycZvZpiO0TgQgSglqGUNARUXwQOm8QNJcTc4eqsAXzrMjTbth4+Ek8EgIDmFnB8mnsGVrJRx+/4McqaEPDsXuAMabkDFxqvywRHk0bqcPcBf1jmDjLp8Ug70wOEj0MRkI2EoV2zcSKwEQL4ffDk1sUAACAASURBVDnX7QPKYRniPm/vYg5c7qN0QOHKoZZrCCqgY0RgBWisQgSIABHYEQFadzuOGmmegMANT/knoMouiAARWB+BAzaz64N8MIX0JBw8uB1ZawoBt3TgZgWYa7gy4e+//8YRPm7cHHooC8ec7bpvAqFjcBdC+WqaxUmkCf4G+5ryLHMVApTPq5Af1y8O6eXfH4DrHx9mdCEAmi38aVG3ZfhxNEEDbpWhaQYPDYWXjTcioLwIvDoE3KuoXNAbmWL1qxCg2XYV8uyXCPRFwIvhiDY+dHcZ7XFQJt00WWA1dvWEmOAsnSzQBQHNDZ3K+K0Weg6TumwcGwMRNNJCO1ODEstciAA9PxeCz66XQgBmIW4Lin6mBc+w7D02jGA2jTtsWgqrq4jhDugq5NkvESACeyFA626v8SK1jQjwlL8RQFYnAkTgAAS4mT1gEMnCOAToSajDtk8IuNs3QqhxTQ5cbwgHR4T0u3fvEO/V98wewZ3Pnz93O+2Sfv/+PS7/1oQg4MAMR5UIDGXwdxfkZzZC+ZyJ9ri+4Nn/9OmTfHQNzZM9/M5SiHNf/PKAUMzEf0dPGoRapa+4wpUixvLLIoA7uTUncFjo636K1wsBV0acLwsXCRMQoNkmgMNXRGAjBGBraai9yS3g/GkzWO+wAbIiwRDwLERbFICxpznknhCVdVgIeHb0ubvMQkQ7MwsRC4xAgHNzBKps82wE4PORfUeaj80AESwBaP5pWMkO7WlktHRUtG05gN8WrFiXCBCBOyNA6+7Oo0/eZQTudsovo8G3RIAI3BCBTTezNxypdVg+YGdNT8IEceofAu4SjQhpxGrDg2YiwnFBuIkI14R/ue2EacR4yQ6+sIqcg1vMX7x4IZcxb81vC+LHBDWFWWZlBCifK49OljYMH1SKoEwQT4DokJYocCgufBYiU4JDAu+XRuXydW+LVvSitbOOHtYiAi0IKMOyvWBuTY+44ckNJMKdkaM/z9BQxTIjEKDZNgJVtkkELkFA+f3tMfqc53+ymCnDdPBFmdwO326BwMePH7N0wv0yevpj05clAwU2+vAgux8s2l1qwDmsDO3MwwZ0I3aK5mZ2pm/EOEklAnUI4JgpG7cNn+3PP/+saR8HQ8pvUzWtyWWKdgSum0tulm+JABEgAkRgNQRo3a02IqRnKQRudcq/FPIkhggQgcsR2Hczezl0dyaAnoQ7j76e97Eh4B4dcLqZiHA41OCqxvnuy5cvi7ZAboMd74ICVW/fvnUbT6URuIYDwtFnkKnemT8UAcrnUHhHNI79odwsgopwZ2RdFDhiSeX7JqG78EMHE+K/waNMiQcCzwY8QPi4GgLKEHBEBZVOXi9qXNnRaviQniwCNNuyELEAEdgIAXzRl6W2yBDKtnZtAXnzSytOcxlz318Yu1Yebt67Zrg7un1SaGvImBCJniJvRH6Rv3gEASu3STtz5dE5nrYig4c2w/HyQAZlBPDjkNDYchnzFh/2KK1H+XcgNX0py8g7AmUj1xYrUkHCBS7XcsHeiQARIAKjEaB1Nxphtr87Avc55d99pEg/ESACHRHYejPbEQc2VYoAPQmliN2z/NQQcBdiRFHjIu03b94gwAsH/xVxWvA0ZW96cHtMpUGGFzSWKgkiu/SYap/56yBA+VxnLARK4OvP/lI8CsDRjHhuoR3vFZQSWpajDXB4gJazu1Ov5erHIl95FpNqMliRCHRBAAoW93NrmlKuzqYpfF3mRvBg1vCKUA3I25Wh2bbdkJFgIiAjoLkFXBm0IXe0yFtGXsoD4S7lqZIbXcacYoH5QAB7Ls22RWk0tkB6ntRlo7IO8Be3jLhQl3amAA5fTUCAnp8JILOLAxDAKoazpCKHD9Z6zdoHywTx4hMgKooIXPPK/yKqipTbBPzZBREgAkRgGgJFClCzQZ5GOTsiAnMQuM8p/xw82QsRIAKLI3DAZnZxhM8mj56Es8e3F3eXhYC7DOAaXYRWw3OES8Hd/GxaeXW30A78eppfH0YLjP8WYDz7FeVzzfH9/PmzGx6KGZry5uMIHPHcGMdsIDgCEaAT4JdxWw7Zx0+ITv41gCJXUZEXPuSOOURgAgKvX7/W9CLPRK8Fr3DFp2Veg3xcEAGabasNygPnT3kH22oshPQ4PD04hqmQzXVyeAu4NxbTfoDe63eFR/CeDV0FnQwBX2Gw2mnQBF5jfzfhm1sNJXtJXXY/WLS7bB/rXVqgnbnLSB1MZ9HczM70g4Eia3dGALYBIuRKf5IRNxF4LqMUhjhsgsM59bZXftFkXzMiUGO0W7iKDqptLSa2QID+ky2GiUReiECRwqd1d+FIsetLELjVKf8lCLNTIkAElkLgjM3sUpAKxBy5TykyLOlJEMTj7FfJEHCEQk7mHM44XAqOTY7+nicILgIxq+lEPKgyiBwHfrz/uxrnERUpny6q95TPFy9eWBCgNDBDoRAE7YE7JhEIjvUe98RA1WD6Y3sJBYL/qIvjXpwf4F5G6ATBi41LKBGohMK26zmJorMNgf451LIXIpBFACKtsVMxqfVnb955HkPAs6OwXQGabdsNGQkmAlkEYNJr7JaTbgHPLn8aQLLAblpAE4kL1ooufdwUijuQrfn8Q/5dpi4oKR1Ke4UuZT28/DmCUHhoZ4aYMGc+AvT8zMecPW6HAJYwHCFVkI3feVC6iWB+jD53KNrdrLk7KIpTzO6AKgaUVYgAESACWyBA626LYSKRVyFwq1P+q0Bmv0SACKyDwBmb2XXwvCEl9CTccNArWI6EgOPkA1GSRgfNv4QMXjwQ8OuvvyqZ8UK+lLVQDKwpDxTxRY6eHj0BLFmHAOXTw+2e8gkxsAfbQMDoAaM9EEwgX9KG4BLcQIzp/+TJE5zl4z/2mYj8Roy4h637CG819ABCBIq8Nm4LjWn9om6RaeyR1YnAUASUZ2/KVR46wT0Vw9cgdYeCQ1lm4y0I0GxrQY91icCyCGhiQEH8hGuAp0GUDYAoCqeYRvacjjQh4HqTeA7N7KUagUWGW0nGXoalaxVHB2gvdqIs9M2kndkXT7bWgoB+maPnpwVn1r0nArgBJGuKAxkso0qHVTWMRbubNXcHWWPDBecqX7pLA9NEgAgQgasQoHV3FfLsd3EEbnjKv/iIkDwiQARWRmCdzezKKB1PGz0Jxw9xFwYjIeA///yzaRquHGXoVRdS3EZwMQPcWxqvXHVwtjL+G1ShC56QuaNzbZry6eF/T/lEDLfFAWl3hsKtjGuDEVEk3Ahu62oSCCj/9OkTToWhlzTlB5WR49rdTtc8G3ApZJoIAAHlidrHjx811y955oqycQ7ERgjQbNtosEgqEdAjIH+AZ9rRn5bp+72wZPby3TtHdGmCcfUm8YWjzK41CGim/4S7t4+UOlmNaPxsmhE8qQztzJNGc3de9MscPT+7jzXpvwQB5UESPFE4Yh9KoX6PUxRsPZRmt3G9CtJz6rbPNBEgAkRgHAJ6DdaFBlp3XWBkI+chcMNT/vMGkRx1RGDy2tSRcjY1DYF1NrPTWGZHIQL6/TU9CSF6N8mJhIC7R3FweF0FBGI6EcSZPZ2C7GqCwzwu8HGhy6b31n1EFCl/adoF5PK0O3CUz3vKp/txMAQyGuqNQHAUg8X87t07vZPFFW+soKiLFhBQvoIS0HNRpxVd3pkmAhMQwCofnbxh1154d1gAX2i44TuwHFaYsyGdzKlGgGZbNXSsSAQWR0BzC/iEGNCZKLkfLkb7XdM1EyW1byZWcw3vh8lDXww3ag07LA21E+6MdG3IFEn6jViqhcn58rkRfkRrMj2Ld0c7c/EBuht5eoVDz8/dZIP8dkEApoW9XEZuEL8YCetULtPyVv/1kbyst9DQUlf+3sxtWa/W3FpMEwEiQATGIaDxPHTsXa8Gad11hJ1NLY7APU/5Fx8UknctApPXpmuZZe91CKyzma2jn7W6IEBPQhcYz24kEgLuMgxvTkWAtdtCSxoH5Lh8N3tApTm088hwPy70XnmPSregV4uPcxCgfN5TPt2v3BCoLfzmBXTI8+fPEWHw999/I8YIFV++fAmfCyJEXcWCNHKQj5uDASlKovyXL19QNxumM0fU0UtRvIveET+NfnZEBEIElGtxNgTcK8ArwEOod89RigrYvOeyuPv4kv47I+B+25nCQf9de6qF1fLlj5xva8UpN/X609O6ccfGAfb/gwcP4FS90BNSR/xGtRaZ+9jxaUAr2ohpGhxdRlYjsgoaTduC7dPOXHBQ7kxSkcKRJ/udYSTvREBA4NWrV0p7Un+2KnSXeqWkAdU1VlOql3H5ev2j53QctWyZCBABIuAiMPnTGlp3LvhMEwGDwD1P+Tn6REBAYPLaJFDCVysjsMhmdmWIjqdNv7+mJ+F4YUgx+N+pFzYfZ7FPnz61j5MTCO5EaJfscdO7nAzx+CE/ZRVcUCpEl06Goqg7HF3bWY3wVkSyFlXfqDDlc6PBsqQ2yqd7+7vegYIwDvxdqM0s+3UJBKNgUVcGxyCKHczWdcRaRGAaApBSxKBkV2QUgNIQLvZmCPi0IbukI5ptl8DOTonAHASySwDI0Bt7c2hu78X9EDFs7bYOX42VC7Nh9PeZuPHRXLuC3TROpA7eR4eyNzNHM9x6h2Y15Roy8BXKaKmrpj9VUb46iCHgLm60M100mF4BAXp+VhgF0nA8ArDxsBrKyyVAgDWII/Y3b96MAKTIbYvvEpeyRkBPFj0LmuDNs2WYIAJEgAjMRECvwbpQReuuC4xs5DAE7nnKf9ggkp2+CExem/oSz9ZmIrDCZnYmv+zLQ4CeBA8QPoYIZG4BRwXNqVjYbscchGzKh3+lx+RerJhAqv42IKGRS17Begbx5g/H2JfQMKdTyuccnPv20iKfiAR1iTnvYkiXOy+tv9vYfgHitcBHIrAaAriYX0OSsHDjN+PcvTG+3VrqYEzDHcvICAij71WE2ePl7PLYsizuwiPpJAIhAsr7d4ucGmEvC+bIQe3uorYg8eNI0mzrZLdAO22QSfezhO+//769TbYQRcDFOVoAmfJMSdUqyl9B6ooIVhaW4WUIuAsj7UwXDaYXQYCen0UGgmQcjAC8Ru7dkwKnb9++Ve5ZhEZSr/STHTd9pBq5JF+2NFyS4KNzH5kmAkSACKyAQGlEQTvNeoXPc712tNnC+gjc+ZR//dEhhVchMH9tuopT9tuIwCKb2UYuWL0FAb1hSU9CC8771t0gBBzgyiFiRcfkX79+VW6icD3beQEH+0pqinLNqW2qbq98ymcvJDXtuB8Ho/ytIjP0V5ivMC80o8kyREB5uSYmPi4ZisLlxW3oDd9oa8xcDQGabauNCOkhAh0R0DggjgxVlJnSR1R0HIvLm4K212zqR4eAe0bFrb41nSwDGjmfgL9m0zRa6iYjj+5kFTSfngt7pJ15IfjsWkCAnh8BHL4iAr0QwNXUSvfROEtASQBY1hhOvZDRtKOxoEw7eh41/bIMESACRKALAvOVKq27LgPHRo5B4M6n/McMIhnpjsD8tak7C2xwGgIrbGanMcuOQgT0u+zVFAs9CeFojsjJh4BDMnAuMqJvfZtQZMIxVdF3UZ5lKdAwzsEX7VRz5h2tePNMyuccAVhHPr1ooaLpPwerob0ob0/BvEjFyw4lT24cJEGZ//DDD3qfl9wg356BgNJU9aKyDO+wT1x7EaYCZOwMWMiFQYBmGyWBCByMgOa73AkxoPMRlpm6m3Fr8Fdq+9E7dPc+SHwQDqt1vnjcoUflPmU0/spLPbezLbPwTrhefRcxVmoesDNa+XiIreN+8Qjj4zQE6PmZBjU7ujMC79+/F86bLDLQyYPcmLh7SEMAKHEdX5awCxOecz5FCczp7eyoFC/MJwJEoA6BNe9v0jij6vgVatG6E8Dhq7sh4BkS93SE3m3Ql+KXa9NSw0Fi6hC4fDNbRzZrdUGAnoQuMB7cSD4EHMyv4GYSTlyKlmo9L8+ePZs58LRxq9HWj2l1F9mKlM8sRL0KeA6aux2Ovn79WomkG8KirDK6GIjHbEV4Os7aX716Nbo7tr8LAsoQ8J9//jnkyIsLVzYVtsOcZRHQL/E025YdRBJGBFIIeB7/aLEjQxXlUA8Yt9kIzihWW2dqtD2CSPBDh+PYxA/RujuLycvKOL4WbFnj+pCnSRemNFInf7DRhYzujWC3Jbc5dB7JXa/2ViMDhubJCkEzR1YDk/T0RYCen754sjUikELg06dPqVduPtyYHz58cHN6pZVeLP2C1YswuR0lPUru5L74lggQga0RwC5+Nfrhb8numEbQTOtuBKpsc1MEbn7Kv+monUQ216aTRvPOvFy+mb0z+JfzrtxrK3fu09hR0qPkbhrZ23WkCgHXX40zjn8hxLZoqdaEGhguhB5HsHnJtnMEI/PbpHxOwHxZ+dTP6AkoTegC33UpVdMK88IDxI3WXVaiPJr5OAEBSLUmvAZRWYjN8uhxhQqvaBR6+BzwqFfySt3YCxMqMSDpRakWGeS9BqJ7O0cy1R2lXg16Hv9os5oFIlpx5czs3cY31DAa789oPf/27VtXbGhUuGj0Tbuh9qmWFwkBHy11KfZb8mUFcqRSrYaLdmY1dKw4GgF6fkYjzPaJgEEAZvm7d+80aOBbIG+rqKmVLYMLMjT7aNhOl/9Ir+UFv6OiseVQXh/vaBtnYi8EvEmhEea9GCS17QgUXd/W3p2mBf0WQNOavgytOz1WLHk3BK6alXfDmfxaBLg2WSiY2BqByzezK6N3/D6FnoSVxe9y2lQh4DiR9ebJfLqFI0D9Ug1nmdJFBQYn340kH9TNB3yjHimfEwZrEfkMFZEmXmQCPjO7ePnypaa7FeaFS6d3X86Rl3q6/DJdhIAyysqLzYJQuWs6fk5x8sJdxCMLVyBAs60CNM2R26CrJfUGeSlfRzJVCsJ55ZVBDKcaDMLeFmO9+OEHwj7gY3r6v39I4GcHG+UTDWpaGBqMC4F0txUYIBzQaqhimQoENMuQPEcqOg2ruCMevjU5Q6Uu1WljvqxAJgDbSP+06rQzp0HNjuoQoOenDjfWIgKlCDx//hzeJE2tQVaBMk56nZs+lD87CSVGH51GrrqXof+kO6RssAUBjUC2tF9RV3MZQUWzmiq07jQosczxCPCU//ghXp9Brk3rjxEpVCJw+WZWSacpppl6mlODok5N4XGH1xXE9KpCT0IvJM9rRxUCDra9izbnAyEoBf0hlhsrJrMgdCdXrHsLk1dPW10XZ9eifA4d35XlExNHGTUyFKKZjT9+/Fh5eZvSKT+H+J9//tntaNDBidsF0xshgF2KhlrvwwZP8yuNXU1HLLMIAnrTiGabHbKZW1lvNz5uFI5kyg7ZbROaUzcI1alxA/IGdpFvL0PhxMdXuF4Ccfn4KAthKPhD4sWLFximN2/ehOWVOUqTdej3AJ5RoTyaVTKoLIZNDRBGSD1+9kT5jYSy5R2LjVtTDBrKLSR2XtuhJyuQofNoL6xoZ+41Xjeklp6fGw46Wb4KAdiBGsMD+5cWizfFnfJOBKXBnOqlYz62AJrW6KPToDSiDP0nI1Blm9UIzBRIJZGaL4GVTZUWo3VXihjL3wSBG57y32Rkl2WTa9OyQ0PCKhC4djNbRPDMqTft8LoIgb6F6Unoi+dJrW0TAi4oBY2TzoyZN9uFgZRP5YWKda8u3HbWEbxaLe/Mfj55lM85mEfDgLzY4jmUXNuL0u/vXZl8Ic2IYnEjvaBgebHihcOxZtdKU9Vqe97WueY49qWKZlsFnhqrWB/zJBPgtSPYQnI72bdHMpXl+vgC8j21hv2DQxXlz/lcq2kdScCt38+ePYtGl0IbIMhD+UFXyJEyjmTcDh3fu7pmMzqq5iXkLpsDkwbYPnjwAAIPhBFS/+TJk4cPHyLavv2G9WzvlxTQrBeaMi3Eazww8jxt6X1oXVmBbMrUCMRoZ45AlW32RYCen754sjUikEIA3malbxkWr/IrslRfYb6yd6zvK3wiCPaj2wGPL+AZ9eF7xfg4AgH6T0agyjarEdAIZHXjFRWx99fsBCtaVlahdacEisUORiBqISgtsYNhIWszEeDaNBNt9jUaAeV2EmSM2MwWcaeZet6hc1H7bmGvndEHDW7X09LKoacnYdqIrNORNgQczp3uHq4iFITjGf3NTN5sLyJgaOFrt51DWZvTOOVzKM5LyWcY/IGokWu101Dwo40jIkQTL4t5gUsEoy1MzvSuftEQP5lCdnc5AsrrNq0zyMaCG8opVJeP4AgCaLZVoBqukmEjglEdFhZyvKNfTddCa8IrTcvbMSXwe5NXcpCiAeHgUEX551C8ybWCSODjvWygNpbmCssTsSwafuEijJ4SdQHHsyKssdGlcbmRV69eIdo7ii1gQTg4zP4Vwn1kLka81TiFW/rVHL3L87Sl96F15Ql18Kc1pajSzixFjOXnI0DPz3zM2eNtEcDnf8p1Hx/sdUcJBqFmz+v5wbqToWlQYyeDF3CkaY1lRiCgkSX6T0YgzzajCGgEcqZZfrkipXUXlRNm3g2BUDPc8JT/boO+FL+hBIbk3WptCtlnzl4IXLuZ1WOlmXrcp+jxREl6Eorguk9hbQg4ENG4eMYBlzrHUrrnDGH6c8SZSzto0xxAjsP2jJYpn+PGcSn5jM7iEf73cXh2aRkCH4XCaxyBI17O/EeErXhxLV6czXyS2OOCCMABqgn1w+pswss8jy2FasExbSdJo+VMLzTbLNqa0C5N6K1tUEh4tziP+3mHI5kSgL3JK09+olxrhj5acf1MmbXUzvcqvuBGVOoN9y5tJbXegp6qpXERpurK+fiU1LVU0RHu5Jar9HqLjrKIQRggLYd97zpuNJVDg+2JRqSLfE3KrkcXkz8YgGU17lOK0ax1b592ZndI2eAIBOj5GYEq2yQCUQTevXsXzfcyYZuN+LkYje8ddiPur/XomfmI3l2zOdW1EslUdeY3IiDvNE3jGktYQ4a3qR/nFNIQwzJrIqARyJmUK/0PQ0midTcUXja+BQLRzfgNT/m3GKwjieTadOSw3pwp5RZs0GZWCb5m6nGfogTTFqMnwULBhEWgIAQcLh75PMk2OiKRCu4pOpbTX/I/89wd0Wwp7qqRdD+RiRrT1S0vW5HyOWhoVpPPaMQAJqz+1wAGATW5WRzeaxZ1IPPhw4fJtHndeVeA47JnRh54EPHRIOCJSgoWHHpBqt1186effqJQpeDaOp9mW8XwRVfJsJ0uJ8fublzZb0iJJkfZ+F5MaRg/uAwGy1XjKU41nwal6i6ej2VL3qNduO/2oMNeQH9KWvHbQcrG9SuCR3/20TM/pn1X/ObNG00MDejHZIHTo4uKy6Ixp4DGbNOoiGpqvUFPtbPjBtNdmkO+irxnYfXDcvRahe7Bw4Z+L3agMOn52WvISO2+COBiAqUdCPO1u68VsbOaqw2UlvOgUdBYUOBiRwtqEGKXNEv/ySWws9MUApoPA9yz7FQ7XfLxZfVMwz5FM627FDLMvw8C0aXqhqf89xnx1Tjl2rTaiJCedgSu3cwq6Y8q/7Bul0MQ10Ou7DekZIscehK2GKbJRBaEgIMyjaNnEAOp4+SiQ6w1Z/gI5517Yqo/2Ro0dtOapXyOgHo1+Ux9CgwVARdzF7NgBIwj2gS/CKfOtqw5Qsg2Ul0AYUNudAuinRDvUt0aK56NAO7ClOPhDPuY7N6x3IXK/+wRuZw7mm0VQ6A0jL27mio6QhW3kaGhukcyVYf5MbVc4RGYgutKeLv7K1mwXS/VtZwOXWS9b7oETjUWglA99QqWqutnwKDMuQIcIf5FwGJ3n9oEpVhbPP/CJd679z0F1NB1LdVpe76sXTW3rbTTsEsLFwqhANFq7heBVL6ahgA9P9OgZkdEQPkzygAKvtbuX2y+f/8+a37AgLzK9Q1+s4sU1lZwQUG6FgF5m2lpk41GW0xOuI1kpVduim8PRiArG9PCsr0DhQsxp3V3IfjsegUEUg6uG57yrzAc96SBa9M9x/1srq/dzGqw5T5Fg1JFGXoSKkA7u0pZCPiFFy1Hbz2BX0nzqZYdQnxfqz/m6X6dgyXDTcB9ZuMjlYrPrZ5Ku19ODzovT3V9YT7lszv4C8qnME2wP8Sp9pyZ2x3qugYRTp3dqCBkZE4sS8gCjiW8zfw6jraQWuasgIDyiwU3MK7UEliBTdKgRIBmmxIot5gSNDfk0a2uT8NCcD84HBpVdiRTeqiPLOmq8RSDWQsnVXGXfHnWTDsEleHCTNcMltyI8PZay9CzVLFrjvocBPqrX+EnTUrrQm8jYL201rLlhT2doXncFPC2JymIshSmKl6bL+O2KVODIFVaF6b3OU6GBd0vg8Bns6UI0PNjEHN3H6UYsjwRUCKgtAYHfZ6H3rPnOEpLRsmvvtiLFy+yhT99+pQt016AqkDGUGnh7OUUklm+9i0FMou/7PpA9TkYul8CQ9NqdkZDCaN1l5UcFjgYAWEC3vCU/+CBXpk1rk360Rm6GurJYEkNAtduZrMUcp+Shai6AD0JGujuo83KQsCB3SVuJmzPokOijBVzh1ywLN1iSCu1pFer9NF1n7179y5bXT7Ss9VduPRR77b6vgnKZ9+xW1A+YR8IsxgTBDKAOyPxrRuCJHCGitgO/PWFZanWsCXOHg/g64g5h9YeMlDRri5CLNfz58+9Mu2PbhftrbGFaxGoWNY1d+Ffy1Rd7xRsg5ug8D1gabZZQH766SebTiXaT/vsF4ymC02nKWI0+Zr2t2NKw/ipZdzbwlI8Zl2xqYq75Msx7hqIJnBaOq2yRqlLM6xTfXz5iGURuwa3WdxriI2GS+G4dN2aVXRx+Djiu7ScXd+Vfo9SYrAZUbacpbC06znl5TlVdIHCHIKv7UU/ynVztpS7Bd0vHguuzvRe8XE0AvT8KBGeL6XuJSxKIllMQCA7gqMBx1qpXB2w5nZ3csKhnV1xn/rBlAAAIABJREFUoA3m37SNHrP7AlC+zo84ZQVJEMK6V6Mls4iq2/pP5o+7clzmE7aUQGqUKk7xlGBWF3MPjvEtusZ3MRpGWnfzp0a1/IyouCz7EwjjKf8IidqlzdGqVYkD1yYlUMpiE/SGR8kiguRRlcVhNNnXbmY9NKKP3KdEYWnPpCehHUPTQnYW9+rItjNCLRSHgMO9hdhKS9OcRPR6MGzSKijRh5d5oS0jOMWxt3WfgTBMzmy4tiYaAAGv7rnm8fET7tBQPl00GtPLymd2FkP+cbXekydPHj58+P3//j1Q/2Hz6f5hVsJgwk+z4SJtePbxdT683kAG36UsElkOaqEWsk4rOLlAc6NIFFUHVq4WBYVW3RW1ky2sWRrnL9hZslkgigBmnGbv7dZ1Hbhu/sppCqR+dLIK3zblKhyb2Tex7LLosamZFHKImNdg9NE9mYb5iskbLdYr80imeoGzYzsaCSxdDrbDAealQLMGIqF6r1elZGimqqXNC2iWFb67vbUttCTgSXBNU8jbtJ/NwfF2nSWA4Zhsz7cgLNfNTnCN30PuInyLdRyB/mF+NEeeodEqK2QKM0X+7GQF4ufTIKsdlx7amQYNbr1dqZicpudnMuDs7ioENHpmNG36iwZgV8D52ZceWCDuXjvaOD4ZmmkToi/3I6UoSTi8m2ZLRwlgpouAZlNWutFz2zdpV1AnOIXqNlAh2cyZj4BGObh78xEUQlfbjRLEVfkBj60ygiS0SetOs+hvOvc1ZGvY7y57GsK6dxptMLsZxwS8zyl/FKIdMzVSvYgQcm3aUcDWp1kzBUZzce1mNssd9ylZiKoL0JNQDd2BFf8O/jRM4kAuqDcqI3X4hzuz67rUH31BS9Z1oamFZcCN2sQjamX1Ms5Ks417P7o3c7CytLUXoHxaBO4sn9mPJSxKQxOYwtAnGAhMOjOF2yW8roWUnnTZB7W///57XfultVwvsKEBEJU2oizvKlKXXzcNh4KyNRa7HIFQeNyh9NL4YPRygisI8LiIPlYbORX0LF6FZlvFAGlAa5ExrCau3A41SCz7RzJlubtVQukLm2a0XAi+LNUXEma71lzM4GoDvb3nfeMNKNCpbOFbqtoTnrEBY3KmJa+x211U3fQcfduOsKaFbBR4XyXgOUlcVMO0EUgNF0uV8VZnj6+ThKcj7LIedjEcCiBUkLurNRoJPboEhOn57kGXyJAek8Otd0f5DJvSrCAYpr76MyTD5njrKWRAbwnYRpQJWcVZgYQtoWywVzHNT3qCPFg+vXo8ux3ZGjQDPQEBK1GaRMvOOsWLZyqHZEyb6d4KFVKCnKFLpAcRVYEHSOpRY+G0iK43EBNkICp7XmYLRykk5XwPB48e+8i1KetYGOrh94bJ2CpZkjB8cwbuztbdwZsLO/2FxATNGWowgR77apou1Vh9lqpxCcghFk0MB5TDTN9gODoH5GjMj6EKvwjD7EIwlNTF1yaLpEdnaibOWTEtVUhAU6WIcfMnb8M1as3lYlDaRSCbnqbzLbMaRdFClSe0E1bbLMgo0MKRhU6ToCchhZInGKlRO0Ob/X8hCimG3XyYRNMsoejRYAv6mj2VZXYcm66Cs9NeQ1s4ZF6O9/Wk93b3Rzs0QoLy2T7Ki8tneM4kyMO0V9BLsCSwhLTjX9GCJqwBU2MCeeHojDOwoKI149uyZFSMBas0IgBB1QwrymDRbOxrfnWllcngCTs0GtPICgzNNoNbqIctRDbRohg9B9mElQV8HcmUlfNbJZST+g6YyB6ZcUFUemy9yW4VSDShCUY0XYdLoVnQsSmOtmwyewES2syTzYmQAIFr71WL6taP+5ySWRysk6SdnlDkPGC9x3Gbl3ZehBbkGTRZzgU6l3qlXJKMhNzczuTWexHRzSpPiOt5nh+Ar9kLjJ6qURnwnPDegmIfucGPoudlKvXMhBXN9YrbQRQSHY0Wi4m8UwAxMAvHLUyGDLSPXgTG8Wqy1URVYCVETmiAatlZePvE0U4hpTE/X9NqcDYzaPRs9eRhtbVJM4LjIHJVuo3n82Q4pehGy7YZuHtadxjxFOxufoum8ubFtEeNwINHvQ+tF+VKwqbpUr0KdUVidBoid+Epf6+xvqodzehgr3oVeV6/mhlx57XJwKWfp+Ow8gbOPK5m6oAq5bp2k81sdNRMpkaoWlZ/z8YbbctpNAl047S1FSDTkxAVP43gmVXsAG1WGQIO/rFxisLXNzOlwRuna6rZ0DoZZIW7ce1eF9nQt6xX0W1hpkLpO/Sp1sIxiuZQPlMAavK3kE+XyKgMXJgJ0wTr6+QVAiMLw9Gd/lEEUGCofRkaFp6K00igvowc6OAiAFeavlmWvBYBOFncsUulW/YAFzKo5A5T9UIiV+uaZlvFiLgnHKlJhD1PRcventYen1Q0VVrlSKZKQTigfGgqhCI61HhYB0OYZCHvNgdAXU6qZrAMwVi29Dt0rOCWTSTcwBHvlVusy8Y29PVkN9fdR0Eed5flaFqPc3fKuzcoa/Velp5mi+RBvenGwfNxe0x1H75jGqSdqRxKbr2VQE0oplFrh3l+gKqs4lyNN3llB9Ru70J6vpNwgjT27UKpZ7rYhDLl+mG1Iz6CqiwgRRa4zHL4FjanYJkbxudvWKgKwpFK5ciWthnBXZxCy7pSKZAp8Qvzs1gN0ifuGaK7wczSY+YIioW8jMi5oXWXXePsCrvd9lzvSZtsHC6oS90Zakd8kQQ0BoZy8hiNUC/T2gw9rqmhrDM/RjCSXQtuvjYB8yxEdpS5DVeuayO2jd7sWGQz61HlPnKf4qIxIp2VRnoSrO4KEwdos/oQcMCB+TnU+kkZyl1w1ygXM+R9dTEQc7vGBPMw1MxJr4qrGjzQsHV03x6QDudhKofyWTHcG8knSK0wYlLSMigfm2phtlYMULYKHPQaWAZtscLNAKZhlubqAkpmzeAClvP0YTV0i1fErNFMyS7GwGQoILQa1kwZNyRuMp0LdufaTjKGNNvM8EHjyUDhrXv4oR90bywg1fq6jSWPZKoRkx2rh9ZCKKuDHKwLwhXybnNWiIPXu+/1Z3KeAHi2ItqxCHgJ2HKNIxhutC9ZapV2jse+fRxkxjdiW1ddGG7Dr16uUgRku7DAuolUa4vnC3FaK+iTldHzbBtXGLz0be1Mbr1XE2DliAxaMrylHNPEW827w1WkzGEwTNuhQCd4WkJ4BG7dkTmpQaVUG4SH+vdCi1EYVvcVJkJ3wjTC324vhYKENrPu5flOOQ0adkSoCo7xn0A52GHNJmbu7yiQoeoQcrK7YMzZ7udonsXiqmjvlSBa04RKuQ6eYd0pmTXjAtlwx04QsxVeFamsmcZhEWHTxB6zPmtvCNNzziug0V07rSCrfWkARIJLKhypEeZrBUcgO6TNzbn52kRTRy9UReva0EVtqc1sCkDuU1LIdMzXzN8RqhhtZld2ehLsQA9yKjaFgGMVxIoOpWap7JiAUeWusjbdy/Qssix7deoJPSZAFL3sxEgd4Hkas+/pVMfBbWnKSoImQfksgno7+YTAZyeLRk5Gl+mlQJSjCeWm+Xga/gWUVLaZLYbVOhwLHH507MKlAc1Ge8wOJZCBm2wQVS6FTDcioJHhxi4mV4fUed9oZcUVBYDDCBN8Mu9dugOAoZJJYdhL6263LHpQA4cURDa/1Fb02pzpqjbceQRYRtzEdkx5A3f8o8YjfB/VJ5w7QumtIAzu5IqmMaB6x6Xn1ACPoVUmYNKi3kPt0dJa49Do401DzC8ku5HraHVPJDx+IV3RWsrMOq/36EBGJfGlxTCVPPTcx/mu1VL6ry1PO1PAH+Bw6y3gc+ErDI1m17y15wfwwm0eruCufoumYWBAbgHRuAGCsarB3yMP69powsaxPK7lOj0DB0v0VKWFTlBS4bfxRhmC0Tc+D2xmN1ClW2AZpeykwxTT2/9yX8q3VAVKoLxi2aGE9JYKj9fmUKdQ3ZSc4EqlQHqSpnzECugpTO+xozhBeLxlGr27dApuB48qPJrlu/ui49Jj0iHZITHI2dq6A48YC6wjUdaETLO8onqI2yI5oK3CioD/YbQLtI6wCbrUDBxP+RcR4GoyGif1BNUqs8a1KYoPTZ0oLNHMuilwn81sFDRkenuKqAHAfUoKPWU+JjI9CffUZg8gIt6kevDggZdjHyElmJAvXrywOSYBPfXq1Ssvs/rx69evz549++2338IW0PubN2/C/LqcP//889GjR9++fdNUNxuM7777TlM4WgYQvX371n0F0/bHH390c0z6w4cPQCDMd3OwMfjll1/c6u/fv3eHBpsosNZCsNvdOmnKZ3QsbiufX758Ae9//fVXFJZ1MqE8cQDgTtjRtEFVvn79Wu4FWgLa+/nz53Ix+S2GAEZYqLHhioIqk+sKb0E/7GZbwAwxcpCAZsOffVWXAO8YlO+//95YP9brhBzbYMd1zbbJhBKBz58/P3nyRCgMqcOqJxSY/8oVWquUjNBiubc5dYRBUPFnBNVIqUl3NIrqCJtZi2ZbBdqPHz/+97//LVfUm/GhqQnZ/uGHH+T2u789kqnuKK3coGDMW7LDLap9dVjCm1Yed/BQzJ9iHg3hHtYWwEqE5Vi/Ej19+vTjx4+2OhKp7TC4Thl7qSpus14axio2116DfR0LXo/ZR81+P9VIo42davbCfGG4QVWdyQefEnwj3gqIQYcEepIQMn6tbIT0KHNkoVpBmSgZuarYne1MdxcD/Ln1vkoI6/rF8G3t+cHUg3PbOn/srhk5UNf4szl1+Nh9tLuJNk0hR/D5wHiAE892askwhIUeMFtSmYARhSMJ/AcZZmtvK8LJif2OfTwjMU7PAD0zyqVDbIGFzQAhxBDDyGwfWdssEiAMxzcuYZit1Sc1cN6CTrd9Lw0oUAD2tpdf9Ii9CYi0Ah+t234GETZLVTBOFSzuP3GVgxW8y12pFMhxAplVZXW7P0+r4FgBHgArUXgbej5D74TXSOrRKHZvBcea3qh+3e52t+7ceQ2+zECYeW2sO5fZirRZ+iGlWGdRHY+mEbPgmrRg41X0aKsMZc2IlmEKPVq+kM4ahy5hVvIv16UWt2yCp/xZiK4tAPsQk9fSYGXMzGj3lS1TlNBMaqwO1VZ0lpgbrk00dYpMHVfHQpw6rmtG+KH5zRLman7kaNayXTaz0WnIfYoZcXf0IWxRrFoysyoOZNCTkEIY0xN/gMgdJlNYnqTXOhULbgEHbzAZcR7v3YlomATz7Tcc4FwKq3gKYuzTlN806IuBI/33vtU84hsy1HX5AphwLAp0Cjh47cD6x97AzTTp9uEQyLvwVcipyaF83lY+MYujUyAlKhfmj1BiwmSEkvE0T5R3lIGOMupdaC18hVop5BE5EZYvysGMjlI7M7MCkyIeWVhGQJYBeQ2VWx70dqZw2r7uJqXgl2ZbqQCnFLWVIiRgdmabDU3T0ZeUCCQdyZTA70mvoL1d2YumMb4nsSzzgv1vFASTOdl0jJIKxRuuyMgp2mxGjVJBhwCWsFODCfL1NgCID3UX2oERG2V2ZqbGSo/KBirOpHNCX1EZc3nXLFIunZg4bnWTNvudMD/MESTT7WW1dFTUDXeYNatRuyY9t7UzU/o2nB3jcgD+mlKxBVXRRTYcrDU9P7IhFHLRMUfWjdGlpGPvQlPY8G4heEVEXqVnNLrFjfUXxqXLK70RG4UXpGaRRIEKQxdAoVbWOq1rPMqLl0lVEApYR1Wwsv8kZHxCTlYzUCDDUegokFm/LiQWQ+BpCeUjBjdsP3pQFRYLudbndMTHcLq1dZddqvTAVpfMTnOlRHnFqulprBiVYZe2xvbrqvcFGa1pVqs6UvvWWsFV647+hPQKQ1O9LijxyS4Kh61NNHVCtSAs5Vetaxo1u9FmNjoZNepFcy4QesXb3fuhkEzI0Qx6FEk5k56EEWMHzSDAfq1TsSAE3F1fkY56hZAJftySAuf2FaQZkodQ5hT6QLB9otruwgScXKmuw3zwCGrDRsIc4ADTPFwY0IJmAmu0XkieyVFSGNK8fk6KZVfqKJ+acTxDPjGVMH9bJktKogblZ7frmrErKqNfY2DgAkx3KoUd4S3KCNuhXuo61JyDRkRoVqOoQ4iY0wsBQXSxjPbqpWM7giyNe3VPKaXZViq3go1thRNaF8BGJQr5mHS2pEnMX848ro9kyuPxyEfN/NW4dU4CJ5xfdrpBzlfgFKePliSbgNLASp0lD1oF6sLWsolsBExqQ2dayHaN9qP2ai9LNct4tgAYtGgUJcBCtvHtCsjDDXyw3dPITNT9YgcdThIN1NuhZwgWNMnlS/ZekGrWKStIgF3pfIOQR+UTLUStLw+0Fo9HlkLMEcvRVQkNCB4mfPQQELbP3rAu5fmpXg09pioe5fVUj2dF13IVDJA3uAc8XqVnNLpFaR7Io6Z8mzVmNGMdNa1DArCPwIqGKSa0ibcoE7WZwwaxR9PgKXQnvKIqCAHvqwqW9Z+EjE/IyUoyBTIchb4CqdFj6LEoJCDlAYCWiyofpeoLoYjm9MXHEqy3RkBAu863G2dLQF3iqkXfHZrsNK9jze1iZjq7o59JjO2rI8hoCgLcsue1VM1JZEekTsCWrbXC0Mg2bRfobrU20dQJdYWwlF+1rmnU7Hab2XC2cp/iSqNm0EMMlTkaLQdi6ElwR0RIQzMIyOvNeKGLulf/Z5sTUhZtK7rdEgQFxxhwDMFoQ0UsJJBXI7L4j0fsx5CPt6BAOKkylAx1MFn2QRg6ivKeyjQTwGXQsAZti6ZS6wFe2U6ziTq7KnvAk+135QLR4aB8hrAcL58YdI1ZECJzeU6REugyGUv1G9QXlA/ghYoGtfiPdFZXA1gUNqq+neyUCp05fL14aUfjni0A/9Rww35YEJMUtUPzbyulYBwKpwjb45dFeVIIRrsHI7Q9sDLKP2WIYl2Qu5vz9kim5kB3YS+amXv2XiYEX3YHhOUvyRH8idAYYMFuikEeNsV4xGKNV56GwSNsPBTQcAFVn9JCph0oAdMvWkNhOBnMTjxltYKepdZNEBziE+YABBd/AKhBb7syGBosLiH7bg6g8FxMRtgggSlRQb6VN43+QfntoDPy7wLlpSFpOzJ1Ic2QRo20uDhDvYTCaZVSam+LXvRspoTcJSNMa5bUFHlha+NyllLO+kFZrWSp6GLoIVeQ3gs9P1DR4+RKblleT2XzTG658e0iW62+4n2VntHoFtfKahy7bPVeKzImTtZqcokJZzpy9IOCvnpRnpIrqgJ3vEy6uypY038SMj4hJ6sZKJDhKHQXSGzklVoIhgoWZehqVIEuMsOH/xgmPMICh0UdbQqZgu4q0qIhIF5Od3ystgSnRRsTcB3q/JSHxOUCvWSnhqVKTkSHw+1rQroXLx6nEyiPdgEF7lHiPUZrjc7sAjLmNeb4aFJHtF+0l/fGa7tHaJURGBa1CZ0/Abf7rE00dULxE5byq9Y1jZrdcTMbzmXuU6xAagY9BFCfg7lfZAOHViU9CXawoBkE5K91KqpCwLGPSjGATZRm/2CxKErA8puzqFvuMK8wHoNUOaaEsOe0NHiJog0eupiMmEfthMdQhCifISYVORvJJ+bRpttCOy6C0I6bRNBveivKkqpMdFfXg/Swkh1TbLSlNW6sj2k5ZYmuyWCRdPUqfHMppdlWNBd6rZ5LuTiPZKpoWLcrDIMzqwDvptlkr2vF/nGQVIDO9o0/VvbS8e3iLoFheYn5nR0LoCrva+xRnztxss3uWwCe6167gHDQNQJsAd8LQ4i3KyFuGlzvxcs61N7Hzuw16VzBK02XLg3ryMmClADMjTw/shVUKkhF5SH5wvB1MT+K6LGFhbNngeDFX12lZzS6Zd9Tc0yfomMjK2P6BKQRvUyQLqqCcFBGqIIF/Sch4xNyspqBAhmOwgiBhG4ZZ7FAPcoDDY5CNqtzBuFj1e9e1t1Vi747fPLoW2BLE24XM9NZN8VMYmxfjSD3WpIsPfMTa7oZS6VaU17jzB+N/xyL1KBxh7WJpk4oscJSftW6plGz+25mPeXTa1HoeHgdCsmEHM2ge9BVPEID0JPQPporOxXzIeAaIwbfRfW1ACB2M5fzcG5AY8pnsUViAXDQYNiLMgdaLwtvYxdKSlYo5iFP+fQAqXhsFJ7J8pn1zqAAphuoql4mURF/UEH4QzvQb2gQkga7H41DM2iiB7IDgZavmlB99dsgdX2VSe0OHMTgqjFivwYBTBN3REy6owXfF+eQ1Ak5lFIziH3V2l7LYqkYtxjt0MyoXtrjhPJHMjUBt0u6yCrGe0YrCnu97EnP5HGESVxnpLUoENjkLXvz1TAMhwwGD8wbCL/BFv/BL4LP3FXenTthCyflgGsMWZ2YWZTCQUez9q2QWHOZy46vsEcOoci2xgIeAsfbmY3TTZhQ+leuuvPw52M1An1Fd5DnB0u8Xk76loTkC9gyBFwAp+LVVXpGo1swU/qKltDaCFcweIR9LuwmBHpSr9Aa2tSgVyEM0SpUBeFYwLqLYtWeuZT/JGR8Qk5WtimQ4SiME0gMB9bcLsdthmxspTGC2ZkibKBC9rM54/DxGNnCurtq0XeHKTvNPWCVj24XM9PZTf1MYmxfLSBnJyAKQNphOFX3gor4gzbAH9rB2ocGTzrlVwptl2J97UwrQkUJjGMXXpSNQHjOXpuAZxH+HQvvuA2/al2DHGYldvfNrMcg9ymaQfdAq35EX/QktCi3lbXZA4iFx9sPP/zw7ds3kwnF8fTpU69A6vHLly+//PILqvz111+pMkI+tnnYnsGwe/z4sVBs8qvPnz//+3//fvvtt9KuMfDPnj2DdQ5IS+uG5b9+/Qp4QQZGxwwQ2n/06JEBrUsXYacL5lA+3UG5lXxCw2BCGeF3QTBpTAdY5M+fPw9fDcoBPdg6YkpCQ6SoEroGwX/++adQYPQr9A51bfRbhdKGrsZwQP989913o0nt1X4KcFg50S7uo1ej7C+SCZMAUmqJwcTBdNtI6izlTMxB4FbLYgukWMKwBHz8+FG5fmHqvX79+tWrVy2djq57JFOjQZvcPrYzDx8+lDvF1unNmzdymfPegmVMsShf2CMDt+irCzPfv38PBeIu0AIxMBcRN6b3KqSaAg5v377VextwRIF+Z+4OUpR3yX/w4IFtJ/Th2FcnJT58+AAHiFLMDOPCoENoX7x4kcVnU2xd8fB4xLkONzUeJtWPtDP10HHrrcdqdMkben5GQ8r2icCaCMBUNj5e/K9w82LLD6Pd/NFyWHOI+1JF/0lfPNlaOwJGJqHBKg7i0Ts8JziuggdAqcHgoIBPQ0M21OP3339v/qMX+4i0zZ98VHFD646bC42sblEGM52n/FuM1Ggid5nUXJtGSwLbJwIhAtynhJgMzaEnYSi8lzQeCQHHSRt2SqAG5211J7VGUGywMqLrXMcT9khoHLsj7JHMHw7qEMo8eZtUATc0DgJlEPSJ//gDUy5r4AvsGL7gLwNTyt1mBSV3rkL5TI3+2fIpn9lfHi1k3C76UBgziJeTbWUJShsaO6rcXI0NtQYtB3X9448/2rpMEIGhCGBywSYxJ1hYW/FJItfWoYCf1PjZy2KvkTJGO8xaY7d7li0UPjQ/pt5S32dmeT+SqSzXWxSAGQ9Hv0wqvvXfS95kdpRvsdhhF5kqvHIEJ8bUGJDQIVaBmDNRGI3QHjiF7b5wQ73DMDD9YksODQboTKf4b76RRtfruxdSIx7mexKyaZhyyJcyByOO4cage04YK2nGoSQPuvdVYbRrtIAY3+irlTNB85MnT6IUYhpiTYy+YmYjArQzGwFk9UsQoOfnEtjZKRGYj4Aw2UGMNZthJ+DP7Pq7W+zzuWaPdQjQf1KHG2sNRcBsALH7M3/mIB492jADq8fM9r/iLB6RD9hgmhhuaEKTCB/X9yoICh8oATQwBQZ5rjdUYtm4EgGe8iuBYrE1EeDatOa4kKqDEeA+Zf7gCoYliLEW+P/xI9CTMH941D1GQsDVdVmQCBABIjADAXlniLsA6z5WGUE6lkZ8PIMbCpWNrxzTo2SBxYgAESACRIAIEAEioEEAF8lnbaS7xbZa3IT4VPzQzeJ38FsumBiEALYY9gZ9+NoQET6oo4ObFe7JtlzjU8Mdr40HzdiBWi7cBLWHiwbTRIAIEAEiQASIABEgAkSACBABIkAEiMB8BHjKPx9z9kgEiAARIAJEgAjcEIH/uiHPZJkIEIGNEJB3hrgQbp34b6CKS1PevHmDSxBx5aEG5GwglKYRliECRIAIEAEiQASIwPoI4KJomUhcwSsXOPitYDric8eDGSdrRGACAriuXtNL9mcKNI3MLyOoCPP7fvNJYo9EgAgQASJABIgAESACRIAIEAEiQASIABEAAjzlpxgQASJABIgAESACRGAOAgwBn4MzeyECRKAGAfywzosXL1I1P3369OOPP6beXpiPX4hDnIFwGG9pS13YZgswQQSIABEgAkSACBCBMxDAl3syI0IYtFzxgLfC3cMIneetzwcMcQsL9gev0Qh+Za+lqXvW1ezL8NPY6//Mdzh8nz9/dsXDLQCNuiNHLgtMEwEiQASIABEgAkSACBABIkAEiAARIAL7IsBT/n3HjpQTASJABIgAESAC2yHAEPDthowEE4EbISDcxIZftX78+PHKWOB68myoE+jHB9Arc0HaiAARIAJEgAgQASLQjsDXr19TcYq28TvfAg4QXr58aaHwEpoAVq8KH09CwN1TMAS8YmQ/fvyYrbXphdkCa5tylB0pFiACRIAIEAEiQASIABEgAkSACBABIkAEtkCAp/xbDBOJJAJEgAgQASJABM5AgCHgZ4wjuSACByKA2xC/ffsWZQyhD69evYq+WioTl5RnQ3aEY/uleCExRIAIEAEiQASIABGoRgBXWct1Yd398MMPcpmz3wrxmvzdmLOHPsuduydiCHgWLq8qZgeWAAAZNklEQVQAfp3Jy4k+CjfxR8svkpnabEJOFv9eehEASQYRIAJEgAgQASJABIgAESACRIAIEAEiMAIBnvKPQJVtEgEiQASIABEgAkQghQBDwFPIMJ8IEIErEcDv3QvBLu/evbuSuJK+cRe4cKcjWvr3v/9d0h7LEgEiQASIABEgAkRgPwTca4yj1P/000/R/PtkIgI+BQIC6HGN+n2gIKceAu4XFAwB98DJPqaCpN2KwgcYbrHV0ohuT/26grwDXY0R0kMEiAARIAJEgAgQASJABIgAESACRIAInIQAT/lPGk3yQgSIABEgAkSACGyBAEPAtxgmEkkEbofA69evUzz/61//2utKM4EXw+Pnz59TzDKfCBABIkAEiAARIAIHIODGsEbZ+Z//+Z9o/q0yBaNR+DbyVhDdk1n3C4pHjx7dE4Q6rnHiqPnNpU0DpgW1sOml5nWjzFpEgAgQASJABIgAESACRIAIEAEiQASIwFIICE5OnvIvNVIkhggQASJABIgAETgGAYaAHzOUZIQIHIWAcJ797NmzvVj97rvv5KiCbFDUXvySWiJABIgAESACRIAIeAi4MazeK/O41wd+URbaM3/88UecgkTbEWzjaHlmHoMAgpjdm54hJLuzBo6msaCZOLh9H3fwTyOpV0eAMfVzUpteat4LGbZDBIgAESACRIAIEAEiQASIABEgAkSACFyLgOCQ4Sn/tUPD3okAESACRIAIEIFTEWAI+KkjS76IwMYIyLdi45B+O97kDW02KGo7fkkwESACRIAIEAEiQAQsAl4Mq823iR2tO0t830TqjhwEAcsWcl8y2No6CLhhvqkvBNahNkXJhw8fnj59ii9jHzx48P333+M/Ytnfv3+fKt8r/+eff842lZp02YrXFhAOU+XPj68lm70TASJABIgAESACRIAIEAEiQASIABEgAmcjIPswd/QD85T/bIkld0SACBABIkAEzkCAIeBnjCO5IAJHIeAGOniM/eMf/9jxkjaEOIByjxf7+O3bN5tmgggQASJABIgAESAChyGQ/dqNd9baEUeYbMpofPv2rS3GxH0Q+PXXXy2zjx49suldEl++fMH2DUdlHz9+dK8zx+8gvXjxAkHhKDCIF8Sduz1Ge8G546YXq6dCwKFOd9wvR0eHmUSACBABIkAEiAARIAJEgAgQASJABIjAdgjwlH+7ISPBRIAIEAEiQASIwAEIMAT8gEEkC0TgNAQQEJBi6Z///Gfq1eL5QsRGNjRhcdZIHhEgAkSACBABIkAEBAQEvz9qIeL58ePHQvW7vUrdWwwYv379ejc0yK87fba7Jwn3fGMTJHzvin3Q//zP/+CHAkYMtOZ679R0G0FPxzYR3Z5ClVeAd8SZTREBIkAEiAARIAJEgAgQASJABIgAESACpQjwlL8UMZYnAkSACBABIkAEiEA7AgwBb8eQLRABItAZgT/++CPVIn43PPVq8fzUhY4gW+B3caZIHhEgAkSACBABIkAEsgi4MaxhYfmXNMPyx+c8f/489dEjLwI/fvQ9BnFDtvux6F4fSyBMGfd8exyFj2BwRBy2ECRtaUC09KYXZqcQ4xXgdnCZIAJEgAgQASJABIgAESACRIAIEAEiQAQuQUA49eYp/yUjwk6JABEgAkSACBCBOyDAEPA7jDJ5JAKbIeAGOnikpwJivGILPu67rV0QTJJEBIgAESACRIAITEMAkZRPnz5FoOSDBw/wH0Gob968KepduPoF7SBmsai1OxROxXf+8ssvd2CfPFoEfv31V5vGbdk2vX4CF3vrv+74+PFjd46yV4DjA91SVdadyLoG8WFASqmmVEddR6xFBIgAESACRIAIEAEiQASIABEgAkSACBCBUgR4yl+KGMsTASJABIgAESACRKAdAYaAt2PIFogAEZiHgPDp8DwievfE6PDeiLI9IkAEiAARIAJEoAMCCP7+7rvvEMeJAM1v376hRfzHld6IrUQ+whA1fXz+/Fkohq/7fvzxR6HAPV8h5v5f//pXlPdNg1ajvDAzi4Ab9L/XxxLZCGyXd6Ne3JzGNKZJtk03vL6xu8nVU3HeuNQcmnkyMeyOCBABIkAEiAARIAJEgAgQASJABIgAESACSgR4yq8EisWIABEgAkSACBABIlCKAEPASxFjeSJABIYjIFz1nT3LH05cbQcC5biCrrZV1iMCRIAIEAEiQASIwBAEXr16heDv1K0tyH/06NHXr1+zfaduqzUV94pqzTLbsYAb++s2m4r+dMswfQYC+AbDTkDsF/BhwEZ8pQR4Agu4gDwbgA7Ngx80mEBM9y6gdVOXpme57k4MGyQCRIAIEAEiQASIABEgAkSACBABIkAEiICHAE/5PUD4SASIABEgAkSACBCBCQgwBHwCyOyCCBCBMgRStx6iFTmKqKybuaX/85//pDrc61fdU1wwnwgQASJABIgAETgGAcR/v337NsvOixcvsmVwa7hQBh0Jb+/8CpejR01ExAS/f//+zsjch3c3inqvjyXku//DEez7QWwWK3S37yRKaWZeAR7KFXOIABEgAkSACBABIkAEiAARIAJEgAgQgfkI8JR/PubskQgQASJABIgAESACDAGnDBABIrAcAtF4F0sl7sOz6V0SX758sXf4hTTL/IblmUMEiAARIAJEgAgQgXEIwNZKRRl6nSK8O3sRuBACjphFr0E+ugi8e/fOfbRp3vVroTg4gZnlzp1sWPNSUKSuqU4RKdwOlaqSykf0ebZ3F9hUO2vmQyrcDwMskQhqf/PmjX1kgggQASJABIgAESACRIAIEAEiQASIABEgAlchIJ9685T/qnFhv0SACBABIkAEiMDZCDAE/OzxJXdEYEsE5F/ljh57L86nTLPM7+KskTwiQASIABEgAkTgMASKgk3lX2iRffpFHR0GsoadH374IQoRPixkuKcGwK3LuIH+ODmDMGzEzrdv34qoffbsWVH5VOE///wz2xS+rMAV+6kWFs93pcIlVd5suiWZJgJEgAgQASJABIgAESACRIAIEAEiQASIwFAE5FPvHZ0YMs0yv0OhZuNEgAgQASJABIgAEbAIMATcQsEEESACCyEQjXcx9OHaNlyqvRCtOVIQiyBsDgVOcw3zPREgAkSACBABIkAEOiPw/v174adLws7++OOPMNPm/PrrrzbtJX766ae9olo9+uc8/vzzz7jfN+wL+WEmc45BAJsd9yrr7fYLsloIh6kXg4j/ltUXOnr+/HlIwBY5nlRYmvGFwNOnT+0jE0SACBABIkAEiAARIAJEgAgQASJABIgAEbgWAcHVw1P+a4eGvRMBIkAEiAARIAKnIsAQ8FNHlnwRgb0RePnypcCAsHUUal31SqZW5vQqmtkvESACRIAIEAEicE8EhO/WooB8//330XyT6YaxesUYxOwBEn387rvvoiPCi8CjcB2T6V72/K9//Wu7AF85DtsbJlzLDTn3Mise8fkKDhGFigiVRhmhwOKvXKlwSQWA7iPTRIAIEAEiQASIABEgAkSACBABIkAEiAARuBYB+exbPje/lvKwd5lamdOwNeYQASJABIgAESACRGAQAgwBHwQsmyUCRKAJAdwKKeyafvvttzdv3jR1MKvyhw8fhOAn7Bt5/+WsoWA/RIAIEAEiQASIQB4BWFn5Qk4JxKc6T/9P8vPnz//Ps/PAK8AdMDJJhP8CrrAQ4kHxUzNhPnN2RwATxw1l3vFjiejV9dFxgWx3uZYbN2S/ePEi2oXJhKYSNJJQcZFXnlRYqiAe3E5aNJggAkSACBABIkAEiAARIAJEgAgQASJABFZAgKf8K4wCaSACRIAIEAEiQARuhcCDv//++1YMk1kiQAQ2QgAXwgl3yH369Onx48crs/P169eHDx+mKERsBAN3UuAwnwgQASJABIgAEZiPgGy6ROkRtpOI7IzeYI12/vjjjy73/kZJOi8TFuM///nP0CpG+Cy+NjyP35tzhEOyb9++GRBwcfWOgcv4bkH4CNaOby/uoLgePXoUThDbEabPf/7zn611jisVli/EtSP23T4yQQSIABEgAkSACBABIkAEiAARIAJEgAgQgXUQ4Cn/OmNBSogAESACRIAIEIHjEeAt4McPMRkkAhsj4F6AF7Lx5MmTlc+8EayDWISQbJsjc2eLMUEEiAARIAJEgAgQgTkI2MBTZXfC72DCEErFf+Pa2q1jMZXgdCwGuKJgIsp2ZWO4IwL3aerVq1fuNHz37t2OvCPkOks2WOsS3Q5Vg12hEP+NOOnd47/x+1euVFhso2rBvmWCCBABIkAEiAARIAJEgAgQASJABIgAESACFyIgn4PzlP/CoWHXRIAIEAEiQASIwHkIMAT8vDElR0TgHAR+/PHHX3/9VeAHMdZr3n2IcJzoZY2WFwQ9gDv7yAQRIAJEgAgQASJABLZD4OXLlymaU7GJMJAQ5JqqxfwUArhWGVcmh2+fPXsWZjJnUwSwg3j79q0lHp9Y4O5n+7hRIiqroB/TH6/wEQh+BwC/EtDOkfnmNhoebRo392Rv/c0J7jh//fp1iBXUL7eTISzMIQJEgAgQASJABIgAESACRIAIEAEiQAQWQYCn/IsMBMkgAkSACBABIkAE7oDAA+GXu+/AP3kkAkRgfQTev3//4sULgU6cf+NqNKHA5FdZghH3wOCnyYPC7ogAESACRIAIEIEsAog1fPjwYbaYKSDbM6kf+sR1vAxbVCLsFUO0a/QLQ3kgvEb4uCwC3vj+4x//QGTzvrHLrgaA3EK3dEcebeK+KCH+G+HmXS4a7055UYOPHz8OL80yoe1F7bAwESACRIAIEAEiQASIABEgAkSACBABIkAE5iOQPTTnKf/8QWGPRIAIEAEiQASIwHkI8Bbw88aUHBGB0xDAFXHyXeC4LQ9H4wibWIFzUCsHrOP+b8Z/rzBSpIEIEAEiQASIABHwENBfOYz7iQV7Bp79v/76y2scjwhWZvx3CIsyBzG1UZMYNwSPiK9VUsVivRDAhe7urMFY7xv/DUygIiwyiNLu/r0uYrvxvYoQ/43jwwPiv/GDV2H8Nz4PiKoCCzgTRIAIEAEiQASIABEgAkSACBABIkAEiAARWAQBnvIvMhAkgwgQASJABIgAETgbAd4Cfvb4kjsicA4C+GF0XOTmBkaEvF17CSJO6BGCIwQimNN6RKuHlDOHCBABIkAEiAARIAIrIIAocMGYMRQi+vDp06cCte4FwLYYr621ULQkEHmPrx+9FoitB8h2j96wrnb7UQWe3qXmaKHjLwB4cIXkZXVUWGXBnBBDQ+SnT5+4o1xwvEgSESACRIAIEAEiQASIABEgAkSACBABIpBCgKf8KWSYTwSIABEgAkSACBCBLgjwFvAuMLIRIkAEhiOAOyMRkIQocKEnRGAj5AgXTwplRrzCDXOIl8LVfULIFEJz8Jan9SPwZ5tEgAgQASJABIhALwTcu3vdNvElG8ww/JjJH3/8Icd/42aX8Ju9f/7zn+Fdtm77TCsRwG3KsCq9wr/99lv3W5a9Lvg4DgFsXtywfkyWA0YTm7JffvnFBe3Ro0c47XNzKtJoAbtCFy6vEcyO33//XdZRXpVlH72L4Q2d+DyAO8plh4yEEQEiQASIABEgAkSACBABIkAEiAARIAJRBHjKH4WFmUSACBABIkAEiAAR6IUAbwHvhSTbIQJEYBICuGwbwUlhaJHbPSInUAZ/o38/HcTg6nGE3bi9h2nESyEcKsxnDhEgAkSACBABIkAElkIA985+//33Lkkwq3B9r9KmgmmEsEW3OtIIH0cL+F7Oy+djHQKpu4E73rJcRxhrVSDgTZnDJgtCsT9+/OjCUv2rTV+/fsXnvl5rbstIVzfutbPCIz4MePHihUcJ7/v3AOEjESACRIAIEAEiQASIABEgAkSACBABIrAXAjzl32u8SC0RIAJEgAgQASKwCwIMAd9lpEgnESAC/xcBBL4gAsC7WO7/vnZSuK4SgeDd74HDBhU/Ly6HIBgqfvrpJ9CpjJpyCGeSCBABIkAEiAARIALXIBCGHiLuEJZPNoYbv4vy5MmTkGiGJoeYNOZEoUawPsJkG1tm9ZkI4E5r3I3t9njeZMGV1d4vAEBQEaut36BB2nHtt9eICxrS2HOhzayO8mot+4iJ/PDhQ488fB6AH5XivtKDhY9EgAgQASJABIgAESACRIAIEAEiQASIwF4I8JR/r/EitUSACBABIkAEiMAWCDAEfIthIpFEgAhEENBvEVEZseCIXkKMBf5XBAegLwRk4LZvBB/I8QeW0MMCESxfTBABIkAEiAARIALHIxBGbYLlly9f4hu8VADimzdv8NZDBjGLMJzwQ59ePh/bEYgCDvsTXyq2N84WJiCA/QWCod2fNvr06ROm3oSuJ3cR3gVuCIC4mt0ZcMCPDxjdAlj++OMPxDqbnRe2YC5EIeXY3CH4+zDcsF0FAh6z530e4DHIRyJABIgAESAC/397d3uUsBKGAXTuLcESHCtAW4AKlBLECsQWtAKlBaxAWwA6wBJowfvMzQyzAyig8pFw+MGsMSa7J+hszJM3BAgQIECAAAECBE5HwFX+0znWRkqAAAECBAjsQUAEfA/IdkGAwA4FcoqYq/6ptP19OKDsQdJISRskapBG0gblewIH2U75nqvva5MHCxtP3fG8fhA0L7ejTYAAAQIECBA4oMDKFHj6k9Rm7qyrplL5MrOmPBclM7HlwGKmWJlEmRHt7iD2er3lp+JkYtzv93e3U1v+K4GE9bvd7nxrTc1/VwNcfrbAfOA/bjQy/B2NlYn5PIdh87rpPyb1gwQIECBAgAABAgQIECBAgACBfQq4yr9PbfsiQIAAAQIEGiwgAt7gg2toBE5LII8ITwIpV8c3z4L/IVBCTolDJcbh2vwfqtoUAQIECBAgcECBlQnjDfuTeVFmZV+VDN9wI1ZbK7AyLdrsMPFak7qsMJ1OLy4u0tucR5xCsfxc0stdsjlf+/0B+v9+29tGPl5gZXV/93X8/jNjCwQIECBAgAABAgQIECBAgMAxC7jKf8xHR98IECBAgACB4xcQAT/+Y6SHBAhsJzAejxM5SrxguRrldhvaYO2UEk8tzCS/GxlB2ADAKgQIECBAgECTBfLP97u7u63mVMmzpjS1m+L29rHILHQymZS7U3+91Djmdk5bUik/91occyf/tm8JvufvQ17b3rV7Cjfc5u9tp9NZAE/ePTXUFxb6kgABAgQIECBAgAABAgQIECDQSAFX+Rt5WA2KAAECBAgQ2LWACPiuhW2fAIGDCSRhkEBMchXV+7Y5g5X9Tvjg6uoqjx3Pe8pbqm25UslCAgQIECBAoEkCw+EwZWgXcsbLA8ytcVV1XhOkZZzdLUlx5cxLF2L6ORaZAzsQu2O35V8K5Hpeap/nlQ/qV6dpOefKJ7k67Wr8Dbc5dc1IFyhyvplc+C+p/TgBAgQIECBAgAABAgQIECBAoHYCrvLX7pDpMAECBAgQIHBAARHwA+LbNQEC+xaoKu0lIpNXrq/nfTabpRPltfaEvM/Ozhbeq/BB45MH+z4e9keAAAECBAjURyD/dk9es7qzrppKpe+ZMlXTpDwXpd1u12c0jerpyhR44rOZ+jZqnAbTXIF8hnNelpOy6izs1O5eyPDzh7Q8J82hlv9u7ufdyAgQIECAAAECBAgQIECAAIGtBVzl35rMDxAgQIAAAQInIyACfjKH2kAJECBAgAABAgQIECBAoIkCK1PgIqRNPNTG1DQBv7xNO6LGQ4AAAQIECBAgQIAAAQIECBAgQIAAAQIECBDYo8C/e9yXXREgQIAAAQIECBAgQIAAAQJ/LJCqyaPRKIWEy+2mavvNzU25RJsAgWMTyK0aea5C2Ss3b5Qa2gQIECBAgAABAgQIECBAgAABAgQIECBAgAABAt8IiIB/g+NbBAgQIECAAAECBAgQIECgBgIrU+Cvr6+9Xq8GvddFAicp0G63J5NJOfTr6+v39/dyiTYBAgQIECBAgAABAgQIECBAgAABAgQIECBAgACBrwREwL+SsZwAAQIECBAgQIAAAQIECNRGoEqBt1qtsseDwaDf75dLtAkQOAaBFOlPqf6yJ7e3t8PhsFyiTYAAAQIECBAgQIAAAQIECBAgQIAAAQIECBAgQOAbARHwb3B8iwABAgQIECBAgAABAgQI1EYgKfDxeJwgadnjp6enl5eXcok2AQKHFUh5/hTpL/vw/Pzs97QE0SZAgAABAgQIECBAgAABAgQIECBAgAABAgQIEFgr8M/n5+falaxAgAABAgQIECBAgAABAgQI1EXg8fHx4eGh7O1oNLq8vCyXaBMgcBCBlPrudrvlrt/e3trtdrlEmwABAgQIECBAgAABAgQIECBAgAABAgQIECBAgMBaAVXA1xJZgQABAgQIECBAgAABAgQI1Emg3+8n831+fj7v9MfHx7ytQYDAAQXyuznfe6vVms1m8t9zEA0CBAgQIECAAAECBAgQIECAAAECBAgQIECAAIHNBVQB39zKmgQIECBAgAABAgQIECBAoE4CyYIPBoNkwcfjcZ36ra8EmiswnU47nU7Gd39/3+v1mjtQIyNAgAABAgQIECBAgAABAgQIECBAgAABAgQIENitwH9tN9BXCAnlZAAAAABJRU5ErkJggg=="/>
  <p:tag name="POWERPOINTLATEX_PIXELSPEREMHEIGH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183,3333"/>
  <p:tag name="POWERPOINTLATEX_BASELINEOFFSE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46"/>
  <p:tag name="POWERPOINTLATEX_REFCOUNTER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3"/>
  <p:tag name="POWERPOINTLATEX_CACHECONTEN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iVBORw0KGgoAAAANSUhEUgAAEo4AAAGTCAIAAACHOsCkAAAgAElEQVR4Aey97dXfJta3/WTWFJC4hMQVxC7hiiuwU0LsCmyXMHYFdkqIXUEyJSSpIE4JmXTg5zejtbhZSIINAgTScX44F3+EYHOwedu86IvPnz//f/xBAAIQgAAEIAABCEAAAhCAAAQgAAEIQAACEIAABCAAAQhAAAIQgAAEIAABCEAAAhCAAAQgAAEIQAACEIAABCAAAQhAAAIQgAAEIFBK4B+lL/IeBCAAAQhclsCrV6+++uqrR48eXTaHZAwCsxH49OnTN998o4r5/v372WRHXghAAAIQgAAEIAABCEAAAhCAAAQgAAEIQAACEIAABCAAAQhAAAIQgAAEIAABCEAAAhCAAAQgAAEIQAACtyDAUb1bFDOZhAAEIGAk8Ntvv+k40Nu3b//+++/ff//9w4cPxhcJBgEINCXw448//vnnn6qYL1680DFandxrmhyRQwACEIAABCAAAQhAAAIQgAAEIAABCEAAAhCAAAQgAAEIQAACEIAABCAAAQhAAAIQgAAEIAABCEAAAhCAQC4BjurlEiM8BCAAgcsSePPmzePHj3UcyOXw22+/dW4cEIDAiQS+/vprl7qO0T58+PCXX35xPjggAAEIQAACEIAABCAAAQhAAAIQgAAEIAABCEAAAhCAAAQgAAEIQAACEIAABCAAAQhAAAIQgAAEIAABCEDgdAIc1Tu9CBAAAhCAwBAEnj9//vr1a1+Ud+/e6Qt7vg9uCEDgLAKqoT/88IOf+pMnT3S81vfBDQEIQAACEIAABCAAAQhAAAIQgAAEIAABCEAAAhCAAAQgAAEIQAACEIAABCAAAQhAAAIQgAAEIAABCEAAAicS+OLz588nJk/SEIAABCBwOoH//Oc/33///b///W9fEp3T09Eg3wc3BCBwOgHVyh9//NEXQ+f33r9/7/vghgAEIAABCEAAAhCAAAQgAAEIQAACEIAABCAAAQhAAAIQgAAEIAABCEAAAhCAAAQgAAEIQAACEIAABCAAgVMIcFTvFOwkCgEIQGAUAjqn9/jx4z///NMX6OXLl3ytyweCGwLjEFif1vu///u/X375ZRwJkQQCEIAABCAAAQhAAAIQgAAEIAABCEAAAhCAAAQgAAEIQAACEIAABCAAAQhAAAIQgAAEIAABCEAAAhCAwD0JcFTvnuVOriEAAQj8l8DmOT0+0oVyQGBwAs+ePfv48aMvJKf1fBq4IQABCEAAAhCAAAQgAAEIQAACEIAABCAAAQhAAAIQgAAEIAABCEAAAhCAwIwEPnz48O9///vXX3/9+++/l7vXv/zyywcPHnz99dfffvut9od89913M+YLmSEAAQhAAAIQgAAEIHArAhzVu1Vxk1kIQAAC/4/A5jm9p0+fyuLz/wLhggAEhiQgw6sss75onNbzaeCGAAQgAAEIQAACEIAABCAAAQhAAAIQgAAEIAABCEAAAhCAAAQgAAEIQAACsxD45Zdf3r59G2wF2RNe97C/fPnym2++2QuAPwQgAAEIQAACEIAABCBwLoFZj+rphIkuDvn99991cYj+/vrrL10iIpTOsVwl4v/XnSKPHz/W5SJfffXVudBJHQIQGJnAb7/9tlxNpBbGb1LUeuhPh2H0dwFLx+Y5PWVNdp+RSwfZIAABR+DRo0dqptxPOajCPg3cEIAABCAAAQhAAAIQgAAEIAABCEAAAhCAAAQgAAEIQAACEIAABCAAAQhAYHAC2qv2+vVr4yE9Py86sPevf/2L3bA+E9wQgAAEIAABCEAAAhAYhMBMR/V0gOTjx4/LCb0j+HR+T2f2/nva5v/+T9vcj0TFuxCAwGUI6Ojaj//70+nfZKZ0Zk/GDv1NauzYPKenTH369CmZdwJAAAKDENisyBrbcOB2kAJCDAhAAAIQgAAEIAABCEAAAhCAAAQgAAEIQAACEIAABCAAAQhAAAIQgAAEIBAh8ObNG53TiwSIP9JWWJ3xYxNsnBJPIQABCEAAAhCAAAQg0J/A6Ef1dG5Ex/M0ndBfCzqaq2hT+/fff6//kx65aYGFOCFwKwI67iKTh47pFeRaVxO9evWq4MVzX1l/jEuNoQ5CX+BrgeeCJXUIdCagYdLDhw+DRHWK+P3794EnPyEAAQj4BDT4WT4d7L5Pvvx8+vTpd99954fEDQEIQAACEIAABMYksDme0dhGFh52pYxZZEgFAQhAAAIQgAAEIAABCNQisDkh+vvvvzHw1iJMPBCAAAQgAIFuBJ49e6bNsX5y2sGlvazffvutvkWhW9eXHa1L7y/75++//679XcEren3SDWx+xnFDAAIQgAAEIAABCEDgYgTGPaqnXeZv3761fN6qVpHotN7Lly/ZnFqLJ/FAYAoCamq0i0tLF8XSyizy888/T3TIbW3lUd6VBVq/Yh3gRQicSEDf0Hvy5EkgAEbYAAg/IXAfAntbNIIjeXtA3r179/z5872n+EMAAhCAAAQgAIEOBDbHMxrMyHSzXC6w/N+TBPvGHhn8IQABCEAAAhCAAAQgAIHxCWxOiDQbwsA7ftkhIQQgAAEIQKCAgHZq+Z+v0PE8bfawbN/SmEFX0iuwv+GNpd6CIuAVCEAAAhCAAAQgAAEItCPwz3ZRl8X822+/aSKhv6zXdZuITss8ePBADv3Xu+4zEfbDfv/7dN+/FYM+R6OjO3xkL6sICAyBGQlsHlpbMqImRWd3dYLXNSnLvURqnXwzhwKrkdE9RmpApri1Xd8A3LxayWLombGIkRkClyegyivzq8Ytfk71U42YmjjfEzcEIHBJAqrp/s71S+aRTEEAAhCAAAQgcG0CmtQ4Q+61c0ruIAABCEAAAhCAAAQgAAEIBAQw8AZA+AkBCFQkoM0h2seijS4V4zwlKrcVcNkcqHXw5VNjcrC175QSIdFaBHSDqn9OL+tGZim/6rj2uOr7ey6SFy9eqF6wAaxWAREPBCAAAQhAAAIQgAAEDhIY6Kt6+iyMdpbbbQQ6QqO/5WPf8bn3p0+fFK2mJfqzn9x7+vSppkATfSnroCrwOgRuRUDXC6kB2WxwZN1T3Y98UkYnitVYqT0JiP3xxx+Dtxj6hKDsMoHYaus+fPgQePITAhCYi8DmwWO+JjFXISItBMoIaB4UXCJQFs/yFlctHqHHuxCAAAQgAAEIlBH44osvyl7cfIt50CYWPCEAAQhAAAIQgAAEIACBMQlg4B2zXJAKAhcgoDM8b9++vUBG4lnQqSTteNHmH84mxUHxdEACwQ6un376qfgu5mC7iK5Fi++kHZAGIkEAAhCAAAQgAAEIQOCSBIY4qqdzL7rkY/PMzBq6JtgKXDw50fkczW30XSxjckpLh3aYwKwLAh8IzEtAx3efPHmyeXBX5/R+/fVXy4k7HW/T1UQ+BJ0cVmvm+wzl1nFo5ToQSYZL0Qg8+QkBCExHQMMbVefguI4aNDV0jGFOL001syoIfaNVZdS0OKQGSkiWdyVk6chOJ4MAVQhIqYK6fyRajuodoce7EJiXwNJVqTHR4IFOZN5yRHIIzEvgGkf1aEvn1cApJEfBpigmhIQABCAAAQhAAAIFBDDwFkDjlVkIMJE5t6QePXpk3Bd3rpwVUz+4n7CiJEQFAQsBfwzw8uXLN2/eWN7aC+NXeW5s36OEf5zA0nGzsyVOiacQgAAEBiHAbGuQgkAMCCQJ/CMZomkANRa62EYfpk8aCLRjTEfmtPlYp02Kz+kpL5rn6GNZOk6j719pnpPMnQ71aQCqV7T7ORmYABCAwBQEjp/TUxui5kiWPj+/asd06ZHvM45bLVhwsHCRTUeXxxESSSAAgWICGt6sP/WpDfdBM1UcPy8WENAoV0NWFc3Dhw/V72i4qyGlTtDpDsvqo0rFqZgVv1JRWkpR252VumQokJxXIAABCEDgJgTUH6kHcV2V5gtLJ6I+5eCS8E0Akk0IQAACIkBbiho0JYCCNcVL5BC4DwE1Jlq50GqsBv8yGem/NnFqLoDh6D46QE4hAAEIQAACPQkwkelJO5LW5tXVkfAXeKTlclm5NeLVHj/Guhco0GtnQTMydxmr9sQeX5TRrlpH7OPHjyNfNO/kxDEIAXa2DFIQiAEBCEDAQoDZloUSYSAwFIEzv6qnWcfbt2+TOHSnu87UaSKdDFkQQM2W5ioWMRQ5X5koIMwrEBiNgI4uyCqxKZXOrSVPAss+okbDWUyCeNRejWny8+9PcjIfv5bJRYUDAhAYgcDmyIqafkrRbJaFk0TWdvU42iDlfIodusNCa057vZKiRQGK2c7yojbYRRQgNxfMd3KJER4C8xJI9iDqrbSzQfOIefOI5BCAwCwE5v2qHm3pLDo2qZwo2KQFh9gQGI2AVjRev369J9UPP/yg9Q7ZFvYC4A8BCEAAAq0JYOBtTZj4OxNgItMZeCQ5LUSub3qNhL/eI31YTGNd3Ux3vayRowsQ8C2iUlTtLjieKX9jGB/WO87zJjGws+UmBU02IQCBaxBgtnWNciQXdyNwzlE9Xd2hXcWWK3xqzUbi5aoDe1qp0gf04sH0VF+n0dZqVq2SoAgAgTEJRJalVbs1lImIbWy4fv3119H2s27Oq7/99ltuUYoUN48gMCkB3/zqsmA5h+wC4zhOIHIm3I/8+JmoDx8+aETtx7npTnZwm2/hOQsBdnLMUlLICYGhCOiTGi9evLCIxCjCQokwEIDAQQL+xpSDUen1n3/+ucqlGElJaEuTiAhwhAAKdoQe70IAAo6AZX+27h9U78kOZgcNBwQgAIHOBDDwdgZOck0JMJFpijc38mUjnLavuAsf//rrL0XifuZGGAmve98ePHig/wrjHJHwkUeLeBJVDsuuwkhUyyMdWNJuQLb5JUERoCeBYJX/jz/+qDIjC3bEff78uWemSGtGAuxsmbHUkBkCELgtAWZbty16Mj47gROO6m0eGllz7D9bNp7DkajHt1av84sPBCDQmoBO4j158mQvlfgRu/i7fpx9Dhj7Kcbde5LXsvXEU+cpBCDQmYA+7Pnw4cN1olT5NZNGPoEFPJ5KvOuJv6uB6+PHj+Nh3FO+redQXNihNVflTouXWrnU+qW06/fff8+9MJVpzoU1hKxBwBHYmyC4AIHjSG8VRMVPCEAAAnEC6/GMBjMa0sTfCp72OapHWxpg52ddAihYXZ7EBoHbErCc01vgaFO1jAlsX76tqpBxCEBgEALrCREG3kGKBjGMBJjIGEGNFkyNjyzAHz9+tNxuvxZeS5C6Gb/pSFLL32oPJWSBmcgJzPqXQ4FjBAL++ShdniIlryJVsFeEqxirUL1wJOxsuXDhkjUIQOB6BJhtXa9MydF9CHQ9qqcpgc7JWK69OXG2YDxJyOf17lNJyOllCOgWor32R0vRy/rHZmYDc8ZmGOf5ww8/6AID9/NchzIls876XrTRzhOeS4nUIXAxApsjmYoW3ovhqpudrP5CSR8pl80vKEayw3HNCJwLP9JIQJ3+27dvjXlkqdIIimAQmJpA7mXtfI576uJGeAhcgEDueKbPUT3a0guo1shZQMFGLh1kg8AsBLK23ClTWvTUho9ZcoecEIAABO5DIHdChIH3ProxYE6ZyAxYKFki5W7/VeSnbO2TnDpYqKTX22Di+dWIV41klW+XxRPiKQSSBPzda/qUhT6yl3zFGOCLL75wIbnM16HAsSbAzpY1E3wgAAEIjEyA2dbIpYNsEIgT+Ef8ccWnmi3rMy9752RcQtqyrJ3Euj7E+XR2aPlKWzp0bieerm7r0ZdMNGyNB+MpBCAwCAEdn4u0P99//31EzhcvXkSeBo8iqQQhO/yUtXFtoFQzq5M8HVInCQhA4BQCGsmomgdJq2mi4gdMWvy0H4haUle5lFneNa7O/bpIrmwt+BBnfwIy1qhN0IJl/6RJEQIQGJOA2oT1BCEuqnoc9TvxMDyFAAQg0I7AMp7RVqp2SeTGTFuaS4zwWQRQsCxcBIYABDYJ6FyHvm2y+WjPU4ueDPv34OAPAQhA4EQCGHhPhE/SWQSYyGThGjOwvsmc3CnnS669KKds7ZOc2vyjEa8WvySDL1LcvWzzY9Abp8TTPgT8fWUPHjyomKhfi3MXgyqKQVTjE8jdPcLOlvHLFAkhAIELE2C2deHCJWt3INDpqJ5aCn1PLwlUN4Xo8Nvpd9hoYv/rr7/q5vi4wBqD6vAh0/g4JZ5CYAQCyZVpNT57cv7222+y2e09Xfv7ho/1054+MlBuHuQYan9bTyCkBYH7ENis5rK1qUG7D4RTclpwIKrgFWVNt0XmZrAsodxUCD8mAa2VRoY6Y8qMVBCAQCMCP/74Y0HMBf1OQSq8AgEIQCBC4Pnz51m7ryJRHX9EW3qcITFECKBgETg8ggAEjATKrEC5G/WMwhAMAhCAAASOE8DAe5whMbQmwESmNeEB4//hhx/OlUptozbsaXef3WSkk0vau6iNNOdKTuoQ8AnU3WPmH/zzDwT6KeKGgAgU2A0KXlFCBSuMZQlRrBCAAAQuTIDZ1oULl6zdgUCPo3qaHluub9Q0vuy7Ii3KSccFtZ09eVpPSWsar4OILWQgTghAoBaBf/3rX/HrgnRAdy+t3IHO+mNWezE39dfpxM2PAWqnfiSzTUUicghAoBsBVfPNNYnTl0y6ETglITW88b5mU6qs0+AuhoK3JJskdDHguBsBy3TsbkzILwRuSEAdQdnSbEG/c0O8ZBkCEGhNYJDpDG1p64K+efwo2M0VgOxDoBaBgp1wSpphfy3+xAMBCECgBQEMvC2oEmctAkxkapE8Nx5drJ+10Lm5GN0/C48ePdKBvZ9//tm+UUcbaXQnVH9RSRECEIDAIATUcWc1+IvYZUaDgrfY2TKIniAGBCAwCAFmW4MUBGJAoJhA26N6aiM0K7asCb18+XLAe2t0Ws9iXJBhlGl8sQryIgRaE1BDFL8ONn4oV7dwZUn4+PHjrPCNAu/tYMs9edhIPKKFAARaE9j8sJ6+tMn9Au3I//XXXwWRF9hAlUrZQYuytwoyxSsDEtCkbECpEAkCEOhMoLgjKH6xcwZJDgIQuDYBi5G2A4HiJrH4xQ6ZIolxCBTrSfGL4+QdSSAAgYoEchc1XNJaFXVuHBCAAAQgMBQBDLxDFQfCBASK5yPFLwYC8LMKAa0j2+PRHpuvvvrKHr51SN1jq6OG2nloTEjbZtjmZ2RFsBYE/C/ple0W2JPK37FgP7+6Fxv+VyXg64k9j2W6WtbXl71lzwshIQABCExEoLhJLH5xIjiICoEpCPyznZQ6HqMtFJbJvD549erVq3aSHIlZt+9oSp+84GE5/TLgacMjeeddCFyDQPJwWvxwnaUR80GNsHVMDdfmGWk1tkMZTH1uuCEAgboE9H1gHdldN4C6X0Bf19TTuskRW2cCMt8XWEJ9o39ngUluBAJaj8EQM0JBIMP1CPjWDM0FRv6Eddna2/WKjBxBAAKTEhjEoEFbOqn+zCI2CjZLSSEnBAYnUGA1WnJEKzR4ySIeBCBwcwIYeMsUYCLbXVkGR3iLIcQIpXBchqzrHr7//vvjKVaPQVfWavOPUTa2+VXnT4R2Ag8ePHCztrpNqItWwnBUz14ihGxHgJ0t7dgSMwQgcBMCdYcKN4FGNlsQuKR1pU+mWh3Vs5/T0z5yP6st9ONgnDr0olvKksd1mMYf5MzrEGhEYH1SJUio4uE6RTXC1rFN46Nmv4M3tkG58BMCEDhIQKdzNxtANRHckH2Q7ebrZQcgy0zkeis5NF0LKaP/2hOf+xBgJ8d9ypqcdibgf8Fbi6AjH9Ur7gg47N1ZqUgOAhDYIzDCeIa2dK908K9CAAWrgpFIIACBYgLFrVBxirwIAQhAAAJ2AiNMiOzSjhNyItvdONByJSkeQmB1zEXdNHzyCns/9Yp7bPxoj7ufPXv2xx9/6MCef2BpL1qtpEsJdcBvLwD+EGhEQN+ldPerFiz670kVbAJRKnsh8b85AXa23FwByD4EIDAXAWZbc5XXhaW9pHWlT6b+0UIt7Of0NHuf4kt0MknI9JlkpWm8pv3JYASAAAS6EZAlwhk49hKtaEbUwZi9VLr5P3/+fNPsqE9pdZOBhCAAgREI6OTwZqMka+8Uo68RGObKUGDvLuuDCt7SUHaEw+S5SAkPAQhAYHACsn4MLqEvni4h8n/a3RZ7iD02QkIAAhAoJjDCHj7a0uLi40ULARTMQokwEIBAkkDxAL74xaRIBIAABCAAAQicQmAu290piKokykSmCsZzI1FlyTovVFzoHbKpIyj6QqDRiKStmR8+fOggFUlAwCegz1q4n9rSVqu3Cg7cjnyzpMs+jrMIsLPlLPKkCwEIQCCXQPHAG0tvLmrCRwjUGq9Gkuj/qFummhzV0/00ljm8GgJ9sK4/3IIUtbP5559/trz48eNHnZOxhCQMBCDQgcDmF6X8dGWhix9dePr0qR8+4n758mXxwCgSbdYjHU3czLKyySf1skgSGALXIOAbef0ccXbXp1HRvflR03j8e2VU/a2yhOJi8HQuAsZVybkyhbQQOJ3AX3/9dboMWQIUHPZW/AUdXJZUBIYABCAwFwHa0rnKazppUbDpigyBITAgAfuihi+8Fm3jayV+YNwQgAAEINCfAAbeAubT2e4K8jjIK0xkBimIYjF0ts3+bllx2+M/HjLrtJ6s358+fTqeKDFAwE4gOET3008/2d+NhPTjKZsVRiLn0cUIFCz8lW04KXir4JWLlQ7ZgQAEIBAQKBt+FzT1Qbr8hIAjcEnrSrdM1T+qp+lE8htWS+FlTfVdeZ/l0EzeeFpP52TevHlzlpykCwEI+AR8S4Tv79zJcYzxQIviGaHi70m7+WUtBwEHBCBwVQLaXqNTxOvc6dubHN9dYznuI6pZi+UykZed8da4NMu8zoHt44VLDBCAAAQ2CWx+znoz5CCemwODpGxZnU4yNgJAAAIQmJ0AbensJTi4/CjY4AWEeBCYgkDZPgw2w01RuAgJAQhAAAJZBKaz3WXlbqjATGSGKo4CYYKPccVjSO6xib/e56nWUpObhZwkT548cW4cEOhDwG829zZ6ZUmir2X439WoEmeWAASeiwA7W+YqL6SFAARuTsAfNthRsMfDzoqQSQKXtK50y1Tlo3oaxhkn8JoST3c7o04hGleqNOGZ5YOByQpGAAjMS+DDhw/JxlRfAY1nUIcokmMdtQwjVHl9Um+zBdYJDb72GS9lnkLgwgT2jLBv377t9hHnC+NdZ82+6qPGefM7qOs4N330rv1T9XapNtPCEwIQgAAE9gh0u2ZpT4Bcf5k1cjdSaLKjbQ25CREeAhCAwIUJ0JZeuHBHyBoKNkIpIAMEZiegRY3crRhc8zR7oSM/BCAAAQhsEpjOdreZiyk8mchMUUwRITf3meyFz7Uw78XT2l9qabzSWh8kYEdN6+Ig/oCAdnFoFrZ4amPb8XuWX7x44ZLQfLDsvmAXA447ELDvIWFnyx30gTxCAAIjE2C2NXLp3ES2S1pXumWq5lG99+/fa9u3Re00b3/27Jkl5GhhlEc3U4rLpkt3Pn36FA/DUwhAoCkBiz3x22+/Tcqgz+VpgrpZ93VMQt/bVMuQjKRDgL2zxHsHdTqIRBIQgMDpBPY+rCfBaBxalI6mxxabpvoUfV/6yL0VelcdkOW03rt37yRVi8wSJwQgAAEIJG8GGRDR3tRmU1RNlwaZ7GyKhycEIACBswjQlp5F/ibpomA3KWiyCYGmBHTH0+aKxl6iR+6T2osTfwhAAAIQgMDpBGa03Z0OrVgAJjLF6EZ40f8YV1KeiY4A6fiT8WChxsO6GjuZdwJAoBYBrfX7R0m14fbIWow2A+jEqZON+Z1DgSNCgJ0tETg8ggAEIDAaAWZbo5XI3eS5pHWlW6aqHdXTlNW/nyOihVocUqsRCTD4I7vw+loX36sZvDQR79oELEf1kl/VWxDpdLGqs6q/vrCn+4d0KE5GE52y0IncQc4/6LN+e/bT49cvXVtPyB0ELk9g70ieTLRcK9Ci9NVlqIOIHKLTmpBs5ce/UKQYlFDklvTlPDnXQLYoZeKEAAQgsBBQOzwdCi0AS2zLtl2d07NMqaYjgMAQgAAEjhOgLT3OkBgiBFCwCBweQQACRgJqSeyDeS12THq/qpEGwSAAAQhA4LYEZrTdzVtYTGTmLTttNbELbzz5Zo+wdUhdaWpM4vvvvzeGJBgEqhDQIr6/0K9tt7pHPjdm7WTTpjV/9qfbftUg58ZD+HsSYGfLPcudXEMAAjMSYLY1Y6ldSeZLWle6ZarOUT2N++2zce0Ln3pKoBnO3qergnqlA5fM5AMm/IRANwJql/xLgzbT1RmGrOZIc1RZRj58+KDbjHT+bajbwvaO4uhs4Wbe8YQABO5DQA2db+T1M77XdPhhcBcQUAehY5A64C3y7syeHBpDapSvFa+s3icigOJRr6Q4FbPiX85dyKF0lfo458kjWeARBCAAgakJJGccY+ZOh70l+d7wYJFZ8whdyVSrwxqTA1JBAAIQOEKAtvQIPd5NEkDBkogIAAEIJAnIPPXHH384w9ReeFmQuOxvDw7+EIAABCAwO4FJbXfzYmciM2nZ+Yd8klmwbw5MRtUngNTSuGdGLcaRz5r1yQ6pXIyAFvr9OqXNG5rHydOSTW2K0wY2zfj8KqyzqYNcN2/JAmFGIMDOlhFKARkgAAEIWAgw27JQIkwjApe0rnTL1D+rlIo2Bxu/A6hL2S9wNaMumDR+K1zTIc3k+ZhJFTUjEghkEfCNEXsvqkXaezSXvyw1e5/U4xzOXEWJtBBoREBNwcePH9eRy1O78GV9Wz/C5zgBDXr7jHtVgiwdHS8vYoAABCBQQKCb7aZAtvgry2FvHeqWcUNTJ2VEVh0d+dayrq4ckpGHQ3pxgDyFAAQgIAK0pahBUwIoWFO8RA6BmxDQBg6N+WU1evv2bTB50eBfw37ZDBn530QZyCYEIACBexIIur97QuicayYynXX+7QwAACAASURBVIFXSc6ytcYl5B8rcp6DOzTo1XjYIqRCssHPAoowFQnokl//s3ja+qU1Gs3X9F9b2h4/fiz3gwcP1LrqbN5ff/2lrk1hVG3XNVfbWVHgikVzq6jY2XKr4iazEIDAvASYbc1bdrNLfknrSrdMVTiqpyMim5u/NxVLs4JN/7k81d4pI5qiW8TWB8plqtB6mCUwYSAAgVoE1laJdcwyaqw9Z/TZa470oQy1VzPmCJkhAIG6BHSUSzvvN8eXakBk/62bHLFBAAIQgAAEbkJg776MWbIvS4VuXZ1FWuSEAAQgMCYB2tIxy+UyUqFglylKMgKBEwlos6b+dGZPtsHlhg5t9OTqrhNLhKQhAAEIQKAbgdltd91AVU+IiUx1pE0jzKopMw4jtWdGH9aznNbTaFkGcz463VTfiHxNQLs1pHj+vi+povEbEktsOs6nPXIzVs81DXwgAAEIQAACEIgTYLYV58PTFgSy5owtBGgRZ7dM/eOg9LqxQ9d4GCPRibXLfGVbM3PNc4wZtyMyRkgwCEAgScByVO8aX9XTeenN4zdCpGtxk6AIAAEI3ISAViA2c6rWUjt1Nh/hCQEIQAACEIBAhIDsIZGnPIIABCAAAQhAAAIQgAAEIDAOAe3h0BKtbsrXf3ZwjlMuSAIBCEAAAu0IYLtrx5aYr0Qg60bXGT+ptxSWfwgqXnzX+AJBPI88HZCAtqH++uuvZVVMG8O0Z4xZ3oDFikgQgAAEIAABCEDgAgQuaV3pmamjR/WyDqFdbEJrn8nr5CUX1V+guSELExFQM7p3es3PxTW+qrfXtOoLWpc5He2XGm4IQKCMgC7P3nvRcong3rv4QwACEIAABG5LQOumt807GYcABCAAAQhAAAIQgAAEIAABCEAAAhCAwMgEsN2NXDrINg4ByxXYTtqyc0Tu9RMd+rDe06dPLQLoa2bv37+3hCQMBOoS0Fk7HZ21H9jTFyZ0SO+vv/6SxkrD6wpDbBCAAAQgAAEIQAACEFgIXNK60jNTh47qaaxvn7Rr0nuxCzyyPqync318soZmCwLdCFiaUZ1ku4C14rffftv7DCuf1OumbyQEgVkI7K1A/Pjjjz0vipgFF3JCAAIQgAAE4gTs9pB4PDyFAAQgAAEIQAACEIAABCAAAQhAAAIQgAAE6hLAdleXJ7FdlUBWTZn3qJ6Kz/4pAi2dX7W4ydf4BJYDe58/f/7pp5+06evbb7/V3jadypPk+q+fqoa6z12b4rTBg0N64xcoEkIAAhCAAAQgAIHZCWTNGWfJbM9MHTqqZ/+snNBf8tBIFoEXL17MooLICYHZCeydXvPzJROG/3NS994n9ZSdS7a6kxYTYkNgEAKRZoElh0HKCDEgAAEIQGAiAj1tNxNhQVQIQAACEIAABCAAAQhAAAIQgAAEIAABCJxOANvd6UWAAFMQsGytcRmZ+oL+Z8+euYzEHWKiK7PjYXgKgdYEpLE6iSdV1JchdCpPh/f0Xz/15T19W2LqytgaHfFDAAIQgAAEIAABCFQkcEnrSs9MlR/V07hfn303lqVu+Pjuu++MgScKFtnyvs6FylXzpbU/PhCAQHUCxq/qVU+3c4QyxHz8+HEzUV2kdIFvBm5mDU8IQKCYgAZjy41r6xgi537XgfGBAAQgAAEIQEBD8axNDBCDAAQgAAEIQAACEIAABCAAAQhAAAIQgAAE+hDAdteHM6nMTiBrD9vUn9RbSsqeBW65nV23kR8CEIAABCAAAQhAAAIQOE7gktaVzpkqPKonKd++fWsvwqwjbfZoTw+pkzD2mbyk5cN6pxcZAtyEgGXX7OPHj2enEbEPXrXVnb3IkB8CpxPYaxx0/8KHDx9OFw8BIAABCEAAArMQ6HnH0ixMkBMCEIAABCAAAQhAAAIQgAAEIAABCEAAAiMQwHY3Qikgw/gEsmpK1u64MfNuz8JPP/00ZhaQCgIQgAAEIAABCEAAAhCAQDcCWXPGblIdTKhzpgqP6u3t897LfG74vXgG9H/58qVdqj///FNfJ7eHJyQEIFBGQHUt+eK3336bDDN4gMhXsJ49eza48IgHAQicQuD777/fSzfSpOy9gj8EIAABCEDgtgQ6225uy5mMQwACEIAABCAAAQhAAAIQgAAEIAABCEAglwC2u1xihL8ngayaYj/nNixMexZ0y+1vv/02bEYQDAIQgAAEIAABCEAAAhCAQAcCWXPGDvJUSaJzpkqO6mk6+vHjR3tunz59qq/P2cPPFfK777778ssv7TK/fv3aHpiQEIBAAYFffvnF8tY333xjCTZsGGVT9sFN8ewWxs3X8YQABC5M4NGjR3vjFn2P9NOnTxfOO1mDAAQgAAEIVCTArboVYRIVBCAAAQhAAAIQgAAEIAABCEAAAhCAAAQqEsB2VxEmUV2YgFaH7bnTKrM98Jghs7JAMzJmISIVBCAAAQhAAAIQgAAEINCNwCWnRZ0zVXJUL/ejKxf+pN6i61kZ1NEaPqzXrY0goXsSsNgTL/BJvbdv3+6Vb1ajtBcJ/hCAwFUJRD6s9+OPP1411+QLAhCAAAQgUJFA5NaMiqkQFQQgAAEIQAACEIAABCAAAQhAAAIQgAAEIJBLANtdLjHC35OA8QrsBc5lbov++uuvjcXd+UsLRqkIBgEIQAACEIAABCAAAQhAoA+BS1pX+mcq+6jef/7zn6xP6kkb9N25PjpxViqRLe+bIkUO2GyGxxMCEMgi8OuvvybDP378OBlm5ABqiiOWwWfPno0sPLJBAALnEtDnjvcEyB3j7cWDPwQgAAEIQODaBDjcfu3yJXcQgAAEIAABCEAAAhCAAAQgAAEIQAAC8xLAdjdv2SF5TwKRDSdrMW54VE9XhGtbzhoFPhCAAAQgAAEIQAACEIAABO5A4JLWlf6Zyj6ql/tJvch28Muo6aNHj7788kt7dv7888+s24nsMRMSAhAQgTt8VS/yAdbLGElRZghAoBGByB0KGqL89ttvjdIlWghAAAIQgMA1CBRcYHSNjJMLCEAAAhCAAAQgAAEIQAACEIAABCAAAQgMTgDb3eAFhHjjEOCoXrIsLLeEJyMhAAQgAAEIQAACEIAABCAAgekIXNK6ckqmso/q5X4R7iaHRnKzmYtxuiqKwBA4kYCOmiRTn/2repEvX+U2R0lWBIAABK5HIHKTQv97I66HlxxBAAIQgMC1CeReYHRtGuQOAhCAAAQgAAEIQAACEIAABCAAAQhAAALjEMB2N05ZIMngBCxXYLss6Ap7557a8fXXX9vlz0Jkj5aQEIAABCAAAQhAAAIQgAAEBidwSevKKZnKO6r3/v37XM34/vvvc1+ZMXxuNnU70adPn2bMKTJDYHACxu9BTW1J1MHuyA1nkRM4g5cd4kEAAt0IRM70Rj7a2U08EoIABCAAAQgMS0BDcW7eGbZ0EAwCEIAABCAAAQhAAAIQgAAEIAABCEDgzgSw3d259Ml7FoFffvnFHj6ysmyPZJCQWUf1IttyBskOYkAAAhCAAAQgAAEIQAACEKhO4JLWlbMylXdUL3dH2rfffvvVV19V14ABIywwTOTCHDDXiASBAQn8+uuvSamyrG/J2PoHiByk+fLLL7/55pv+IpEiBCAwF4HIFQN///131trMXBlHWghAAAIQgMBBAq9fvz4YA69DAAIQgAAEIAABCEAAAhCAAAQgAAEIQAACLQhgu2tBlTgvSSDrEFrBjrhhoWlHjV02y+4je2yEhAAEIAABCEAAAhCAAAQgMAWBS1pXzspUxlE9favqzz//zFKRK03X4xnXiUSdS4yHCZ7++OOPgQ8/IQCB4wR+//33ZCS5tTUZYecAkdYjcvyms5AkBwEIjExA45bIoeWPHz+OLDyyQQACEIAABM4i8OnTp8hQ/CypSBcCEIAABCAAAQhAAAIQgAAEIAABCEAAAhDAdocOQMBO4LZH9eyIFFJX3GaFJzAEIAABCEAAAhCAAAQgAIHZCVzSunJipjKO6kW+47SnVY8fP957dD3/gnOJHz58uB4HcgSBcwlYTIpTN036BmvkOGJBQ3RueZE6BCBwFoFIc1Ew5DsrF6QLAQhAAAIQ6EmAezF60iYtCEAAAhCAAAQgAAEIQAACEIAABCAAAQjYCWC7s7MiJAQie07WcB49erT2nNTnwYMHWZJrQ2dWeAJDAAIQgAAEIAABCEAAAhCYmsAlrSsnZirjqF7B5fGzf7oqq6oUHP5hK3wWYQJDwELA8vHPqZumeLsROXtjoUcYCEDgPgQizYUuCNS3lO+DgpxCAAIQgAAELARevXqVtX3BEidhIAABCEAAAhCAAAQgAAEIQAACEIAABCAAgeMEsN0dZ0gM9yHwyy+/2DMbWVO2RzJOyC+//DJLGMsGpKwICQwBCEAAAhCAAAQgAAEIQGBYApe0rpybKetRPe3Yzv2wu+a333zzzbDKVF2wgsM/Hz9+rC4GEULgzgSMZ0u+/vrreSlFPhuofH311VfzZg3JIQCBngTiyyqRpqankKQFAQhAAAIQGISA9i68fft2EGEQAwIQgAAEIAABCEAAAhCAAAQgAAEIQAACEHAEsN05FDggYCGQtRAcX1O2JDdUmNytjxzVG6r4EAYCEIAABCAAAQhAAAIQaEfgktaV0zNlPapX8Em9gq/MtdOeDjGXnUv88OFDB9lIAgI3IfDrr79aclpWWy0xdwgTMZsWHBjuIDBJQAACYxLQyd7IueVIUzNmdpAKAhCAAAQg0I6ADDdPnjxpFz8xQwACEIAABCAAAQhAAAIQgAAEIAABCEAAAmUEsN2VceOtOxPIWgi+2FG9v/76K6voOaqXhYvAEIAABCAAAQhAAAIQgMCkBC5pXRkhU9ajej/99FOu6tzw0EhBlgvA5hYE4SFwHwK///57MrMF9TQZZ7cA8Q+cXsxI2o0qCUHgtgQi7WHWCs1tAZJxCEAAAhC4A4ERDDd34EweIQABCEDghgQ+ffr0/v37Z8+ePXr0SPdqffG/Pzm+++47+f/nP/+5IROyDAEIQAACEIAABCAAAQhkEcB2l4WLwBBYCFj21ThWmrM7Nw4IQAACEIAABE4hgC39FOwkCgEIQOA+BC5pXRkkU/+0qJF6+txPwCvau31Vb8lylkVDr7AV3qKBhIGAkYDlq3pTN03xFoOjekY9IRgEILAQUKPx8ePHPRoaqmp/5N5T/A8SEF4NGtVtaYyt6xvdf0X75ZdfPnjwQP/12UP9qdtSSekriAdT5HUIQKAKAW0ZV81V/dVFqn4VXiL3668qr05EqxZP/T3nKtCmjkTnBF68eDF1FhAeAhDIJSAr6DJOU1Ovv2Ccptg0VPvfMO3rpZ1Xg89QLRcy4W9OQLXsxx9/1GxUVWyN4n81709ZwNQFv3v37vnz5+sw+EAAAh0IYLjoAJkkcgkwTsslRngIQAAClyeA7e7yRUwGWxDQUN8e7fW2oOTufswNb2dLyDgB3WOuZbjFTBQYaZcXlyW5xU6r/zLV2vc2vHnz5l//+pfi0f8RTE9MwOPKMOBT9HNpG/2VcVVDdra00NVZbOlYbFqUPnFCAAKjEbjwmO2S1pVxMmU6qhc/HLJXGSKfatl7ZXb/gixr5KqRSuvtm0pCCS0bwTWDdTvC3Wz2hx9+0ES0jL+2q0pD3AzZJaTYNCLXfzcxlkN2nNaZdbmQYPpo4bKP1uV6eepPFTRPWARjZ5VDN69DxZ0UvqCeJuPsFiDeGnerXN3y6xJSI6a868+1Wm7av1RhFev3339fvRZrdLVsHVOzuSS9NGsu0Z5tmqOBQ/qgcln0YenRVC5qybVl9unTpxSKXUOkyZHAImw3Z0fi4ZEj8OHDh/82ZP9rypzn2qH2bWni/E5NSi7dVkOnL06sXxnWJzkEff369atXr7Lkl+FbDJezUksLoNfVAgiRVFqNAHqbxZPARgLLkCCr/rqz0FJOVV5VYf1VH6sY5TcGS9bZdtNG/4hy52njHhxNJ5VfV457wa7kryy7ibMb/S4OHajof3cyCmnXLpXd0if6BafhhGpTbj9rT9QSchHMn8Qtco7ZXy9DNdmRlpHYZgaXR/qvTPkBNCFVI6/Wvn9N8cVw7mT1YQzmWFV3jNaWlmXQtSoaxqiPrjiA0WBe6qcxlVEwndbTtEhLKcbwlw92DQW7fDFNnUEMF+sx1eU7TdfmLyNJDWkGXGW40jhtxibCKcnmhFFjYylP2RZnxbxY+RSz/paoliH3MgjRf01q3HLMgMqZLFBHb6liLo9M1hy65OTlVsYohwWHhYDq191sdxYsY4ZRYamdXw+05HmK1XFMSj2lss/KJZXGhz1l65CWFC8rFaluVngCHyFgXIxbktDISn9BgcpOq94hvndIq+1u6Uemp7OO6t1wAn5EN0Z4F/1cl8JSDeV/gZ0t69wZfdyk75629CtZbJKT08sbCY06T7DRCDDbal0ilx+zXdK6MlqmGh7Vm9FifrDSyrBeEIPsIMWskkMEjYktIhmD+VEp6bdv30r4YN7rh1mi1XB8PSKXQafRdFdTI0mleXVcMCebm4Gr+CTVmDvGfKq49whou8/eI98/fjTFDzmgO2I2nfoI4h5qtTMy0Otvr42Sv2MiI5pq8cuXL4+3LUv7trlHc5HEJSrJNdmWpU/pFrfke9nHf01A+/M09V3rg3yWjmYpGlUHbQ7guM4aYOAT30ms/rH4GH+Q0M1/JpsyCx8puUpEfwqssYrWGM7V8L2pvuTUAGxZcLXkyx5GKape7/UIy6hP7YACKE61yWorKm4ptstJyIsR0MxCSrVUveKsqV4oEv0phrPqrxoiibHUTVdJ9VNu52/JoAJbgvlhlmGVOuilnvqPnFvRLjEH00aN29Xc9T+irAZH5aVmxEk4u0M5Cop7rQbxPOr1eICspyikHde67IKi1M+l+mzGqTZn0/+4p1+Ia5GWtiWSylCzV1kS/tdI/7eVLv5T86U/Wck0J1XDpb9G4xCpxLr+Lmrg/ItzsfmiUmQMtpBZ10fH3NWCTYbOU8GceyiHaoEuwlg660j9Vc1V17z8j88lN3OndkN9a8GwSjVUNevcg8ebOarreWEFqwuK2BoRUA1desPIuCKZtN79r9kCw8WOKVsNrBhqwCDUcrQ2XCytigplGSe4rsr91KNFpKBkZRIfx8o91zgtIDnFz3jvs6ckx7OmDS7SNI09lMRebHq0PFWtWRoWhVzWYrSS299QsJZzTW+zoq1fXHzuMFnzp43rkfPSHO3x8f0XTfB9km4lbdnD4HTMRSgdO8sY5WTAYSGgCqj+9Eq2O0uuxwyzbgzX9T0uuVqDeACetiCwrKcbY77eUT20zlj0PYNVGfkvAmv0qI1D+tNwS1bN9exGRi2F8XOnpqyRLddPxbkvOQF3ubukA/3MLVYNs/9nHxplZ0uu/PHw2NIXPlXqhVpj/bGy1tpIGFdpno5MgNnWuaVzhzHbJa0rY2bqi8+fPycVWnOSXDOoTJnKcDLmiwVQ5Xz48GFupjQ/1LJE7ltlae2lol1E9vuJJa2sn1nmm810pST/27/0w3puvBk+6SnBZJPdXF9MvusHkGCK5/JbQPwsj+lWgUrNFkuZpQlSSI3gk3nJMiZKGRShbhBf9tv1NNCsM6LN4k+ePFn7Lz5ZtXgvknH8NalTNSxuZzSNKT5ipLqveWABCqmWjH0F+9UK0rrhK2oQpOSWpsDB0Q7C0zeXLD2mdj1KKjUjOtU5WueyNkY7gHJYRol+eNwBATVl0ltL3xS8aPkpjVKbc8rGlIKpwV6OlAVLpShrmd+9e3f88Pae5DP6+5dE7slfC5pmgksnrqGUxlFKzjmKR1OKU4O9pSNYHE31X5MjjQeOzyw2Ufecblxg2iiGaks1uqs1bdwslMXz+OFMNc76iySR9UjDS0sjuRmn+iANPFyt2Qxj9/z555+rHBFHIePM1dCp1NyWpnhgy9Myc9M6ZlUNzc7UAtfSqFrdzVrULJ9aRqTNRFssrTEGE+r4/GUpi1pNlmIbsy3dVLkCT1Vt7ZnYvKXIEptaGDVZxvGYTDRqRjajVWenqLQl2g0XFe3aHPTHH390GAlsStjO89oK1o6bH7OGFo1m3H4qvtuo8/4rgVtVL8u6Fby+/HQ98uLQf1WisnEjhotNwr7nyIYLFZ8aTDd6dPpwRMfULxzXcx9gmXu6cVpZNs99q+LYUhmxjPClsVpcLh57BLhkKNBft+UYJmsB//hP5v5xPkeeqol2h1f34rHUx713ff8xDbxXst35tOdyM5GZq7w2pf3iiy82/Tc9r7dYbGlLfRQyXKjx8X1wVyQgtjIZxaf2Mhlp2UWrjYvtSP8XARZ7tSZEkddldNKcztmUNk2LmkkVr11mobjqBDwLwlyB0c9a5aUqfNbOllpZkDJgS19gTmexqWj9GNlIWEvV28WDJd9ZbuOWfGZb7ZTQHvMdxmzq12SnTZqYItD+uy9qjJ1RTsihM6V5dfxPbYTLid2hMohHe9WndkQuZBkrbVBwMRx3aD3DUiLa7FKxdjmxtYHJknokjIzO1QXT9F4DrEiiPGpKYKhb9hddLauqFSlJIV2tWTsuo65q3GQvW2cw10flpfNRWfzVxDm7Xm5yLvzxBi1L5jsE1jikWCVUoCrWUyhJkzfbMWmmcnSKSJuJagDgtHftOIvepqhzeSb1Vpog+BrAaHuKOEth9Ir+5NBP+WvhZ10iax/F07+YjjeVLiPJzku5Ux5d+FyHWo+5NKeptJa2VLpXRQZpcm5hFYSvIuo6EkFIKrnUUjylwK7+Kh6/CquCJ1VXqdQCvs6F86lbFudOG5W6ILusHXdorKhC1OBNpZksrwIVPf7KkUZMynlcABdDrb4GhYzrbV0+Kr4jKuSLqprilKGKo0Pr58u/dkulN8fqQe4URk2Ea+qXdl5Nh8ZvapGSnUX1dj6ZYiB/5Oe8YzBLwdVqsqQ5iiqCMfdRRcHWWm33kSZLAWqpk+JRbJEOWo82pzZqoDaB7BVxrQbNDqpDyEsqWAdufhJqpXNr4sHwEW33BYu4Gw07VdEiiW4+Ul5UsyJAJKr6O/XaGC42ATpP1eUjxXqkfVPpREqw7JGK22XtFId47vUFfo5GG6edwupgorUGA0u5xEf4munEGxy/cLPc0oTNEcVBOOvXmaytmUR86uK6mDEqws3yyFKV4vXRksoSpm457lXtuDzXtt3F8z7yUyYyI5eORbasEiyYaFhkODeMZbTpt1pHRuzn5nTw1NXRbJqMFvjLgF/TE+M0XLGpB9yLcDFe7RW93m3N6toT8Nb0Tokf/fSbwakNRAf1R5UXW7pjOKnFpqL1Q8rgaGw6hOgsI+GmPEN5Ysl37Wp8gJ01Vndx7jkU21BqML4wVx2zXdK6Mlem/vu9lPifZj57NTniH29Q4ilO/bSsdzfOLX0ymhVE+Oc+Spq5JaHCbEarLMs2oUmvVF/B9Cc59V8SSnn0loWJhil63c+g0a1U9qbTilN9vGRYBFsilGD6KWkttmzlV5ErCaMwBKtFoK56b+ptmeei3rWymRtPXGmvMbSK9DiLMU7ZlHqoIPQnh8LHsSSnSa4UFHKtFUszEiSqNmRp3PbmVxLVRYvjIAGV8mYnonJ3zbuUQWW0Z3hVsSrkQTFyX5eSrNXJ+Qw1RtrUfCeqvQblIrp2+AjVRXWltEYC0u29cY4rJjmkVPY4jUlHgm3WSl8euzuuY5vGGn/kqSZCcirvkRZAzCN5udWjeI+5lNqVdnIUFK5q3F7nvvCR+kkt1cgbI5eKSsmTcSpdY4QFwSSDvUomQ54+bVQRVMS12cgkIfQMcKQFE6iKotbCjkLGa3FdPlKAIyrkixoZ25SpWa3uxhfS6NawIdkhqqlRli2DK/UIydg0lrNEZZFfgpUBX7817xjMMjau1WSpUMZsSy3ashemXd+3qVSqI2u91XBir1KocVirq/PZy9S8/tdTsP5l0U6lneIFjj3ttec9PjsIkrP/zLU1RTp3dW2ypNlzKk22NM4YLloYLuLNpl1//JD97aiu+kjrkiOrYcdpLhcTOdZ9tK8Jue69Eb6xWNWMqI5IATRO0H+5s8TT63ZbTVkZMVnL4lYX18WMUVkk14GT7aQq7159XMcW96lbjnutSlyG/oO9PTn3/FUi8Sxc8ikTmdmLNatmbU72ZyeQOylL9kSzAzlF/r25jAaBUlH1QcVSafwpvc0aTB5JziLn5SfgFghzhUE/l5GPxjkXMBAd0b2sHnNvuLjpv9m9jmxLN07tlS+FTDJnZa2FkTCJ/fQA7SrUZi2Tp0Ub41hyB417kgT+UoBIusy2InBaP7rwmK1/BQzUPvmzwLoyV6bSR/XK8nPbyWpZA12w+lXXPBovr82xoGa2ekt9g6UFVAYtZHJtx4p2XYeVkJTWsiqj/tii3sqpJTYLB8IYCWyW7LqsO/tIE4zyNwoWNycdH182Etse7eYKk3KdnMupPYxMY1TNkzKsk9birqV9U9Lrd6WZ8VF1Uh4CLAQ2e59Nm8USPqIGrQ2sfpGpMsZrqzSkpzy+bGt3fI5XMA5eJ3E3n0091OAkd5Djc7OMo6R1llbLj7bYndRwewcdqdEaZwbxqGUWirXYm8z9dyOprGO7sM9mh+WDkvuIovro1MoFMbf46ad40K2me61yvszHa7EU2I8wcKt0Go3l6pbFINPGWpXaMhkMSqrzzyMdcbyLz81IrS4GhYw3VnX5qJSPqJAvqipdrs7Ew9fqbnwhLW4NJOLDGD0tkE0FF2/kRWNzDGOR2Q8TFz7OPHgaaUjXHeJQY7AkauW0VpMl+GO2pb5W2N1J/Rc66ZgUQCGl1cvIRP/lFgfpTHLUrdd9+Gt6Kj7FFpE5Xr7XM8+uEQVVNeunDz8C+WKP+g/njg/aLaskWUW/BFYNtRfuZnU+PuVJZi1oJewCF4S8SaepcUuBtsRfqTJoKSiyZD+lMh15yQx6/wAAIABJREFUnFaQ5dNfqVhNpFSbpRMpVqXuRh17KNTkKobNJmtTjduZViShxjCbiRZ7XnuyVhfXxYxRewpv9JfmJLVusz4a4/eD1S3HPbH9FNfu/oO9PTn3/GvV5XXeR/ZhIjNy6Vhki0+9A22/3kxciII8Jn9adptYyBPGEdjrziIWS/eu3WHvROLWKnuKmyE3R7MXm4BvZnxeT/QT/ZT2RiazrtfwZ7XXtqUnaQxusalo/Yj0U4OvrI3QJtv7ZVfLDjomteQz2zpLXa89ZutfAXPrb4F1Za5MpY/qbapgkmOkZzqrLvVJtxuuuubRiJlb4611cUvLC3juzWf8+O2asx7iaGglaXMFE8nkKrIkvKQRKpdVt/Ci7WvFIG7V7m4E1glp+BjnsH5lIh/lbm0Uzq3Rkd430sSJ0roxyVrHUhuymXRZOzlRqbUWdd0OJHf1RXpGtfOtBXbxS3/itVVPC3orF39dR7xtUTWsm9y1Y9tryrKalAiizaYmULZ4cxeJPOtRB2NWMGhUinsYg5ABEPdT7UNWHi8Z2MJqj3MukEiD7ArluCNXqr3wsnbFtboWFsUTSUiPWmywrlsWkUZm2GnjXrnL39KuHlfUIzGo2kbkjz8a04yLQsZLrS4f6d4RFfJFlaHmiCav363VrvpCJt3reV8gWKSJS0auAMkm5XiuI51IkJfkzz3jWzBaUIp7Ygch91KUVlvo2cOsTQfrpCv2p2O2pXZcS0jNU5LlJbCWWaoKNKnqS1Vao9vTOj8769L0fSwS+rGN715T8vOb666o+eOjcxImFTIXYzK8KpRLvcxhWYlIirEOYDRcY7hYo0v67DVfQdN6Sqepbjopf26AUxrbC4zTyhqEc9+qOLaUmq0HjUEdcaqo9ipXzTQC2YvNRbs4lKncyI2lwGTNCGoJVhdXZKam4g50QD81PMiSdgls0bG9HqEgueJXLHKu62NZcnXLcV1Si09ctv6DvT059/xVIvEsXPIpE5nZi3VPnzf9Z8/sWn7NiTZzGvEcof1fZ2Ren03jXnIfSFl+teHEMgdXl1cWf/yt+0zA4xzmeop+1hpJWkZxkXH+iWqjmpscct/Kln4Bi01F68fekCDQmVOMhCfWGmPSlmYhMh4reKTqbJRtL5hlFFEgWNySz2xrrzja+d9hzNa/AuZWjQLrylyZSh/VK2txGpnC29W3WjEnByibKlgw+lQDoVZbfxr/6U/FdGRgsSfAeqlPVeJIN2bhY1GeYIgjqnuDIUvJKkdJPRfeIxm3iEEYn4AKNFkom7WphackkeqeqwDxcZgaAZ/eXG5ZvtbN116jFM/aumVw+rBnUAgaJUlit8TJtKdG2CWxdpyrM3FWgz8VukArjAOySLuxpwPVUcS1YtGTbsJYchegDjQZNbYwVBg1HWv1q953bG4+CIpMGmiUuTiY6qMbgqoDiqtQIF7wc3P8FjTmSmJPD+Odo59WWbdSjGjMFwOwPh/nrtU6qUa4ONs5qnCWEkYklKrvqV9Z6oot3k1sVoqytJa3lhRdnVVLdaTO7lUlaU6AUfp2BF0wQgsiX36qBThCRu/OZbvJzaxGqirrI8XtYz9OG4W0lGD1xlM10ZJuMky8qfRVxeiu1d0kJV8CqDnScCIum8USlUwuOVRTs5OMJBJABera89uOwZJFqYKu1WSpLMZsSyNKsn60ZCGu/7lVUo1VvCCCmZE6I2OhxOWsPkxa4+rscwEF60xsnVz/4dyRIe4if1BB4mpvf6oOYs0n8MFwYefph9xsfIL5tVrFPd1QA+jHFnHvzbaCcvR/ridikfiNj6oMinwh4+7LjNPi2RzzqVROTcfyJx0+aC7whxN7xaq01PcV09C78RGIU/KC2pSUislaEpEfQDrgVOu4du0V6LoNnMIY5YMqcAcdkFN73+HXx4Ik3CvV1d4X0rldcpuO/oM9J5jRoRLZlPzankxkpi5f++hUtUBt+NSZ3RQ+i8DSFNRqVzfluZunRgjrBrZpW7o3NPXFUJdXvSBuNQGvTu+sCNFP1ZeK8JPLJaqGYl4xxeNRLYMcv31Yu3M7BbUG8ZlsYCocx5ZuaT+rGJGSqsLK2nHdHiGG/pO7421aUD3XDUKZT7zpY7bVWV1vMmbrXwFza0fBjGCuTKWP6uUiW8IbF+A716sOyZUVf7z9zRJbfYzga/kwq6vYNHMHNm6NBdUTZAmzGdgiWHwmHMyO9PN4z6oUk6pesZg2yeB5hEBy4K7ylQ4fSeLcd+Nty2YVPldgY+qqeioXv/bZp53rJNQU+FEF7nXDsm7l7I1JvESWpBVmLSQ+FgJBT2HX8KCD8HWgWwvgJ7rnHmqYFDcMDSWqRXnOChMorYo+10hnlFyDsT29cv4qU3trZkzXEkyyKdeRaugkdI71jregZY5PxuLa61JZHJYsXDuMYAZM1j9r6a00UE13ljKshdn0UV1TuStm/R0vrziTdv14fBQRV/vjuV5iUBnNPm1Uz965rdvUycDTPmipVZT2eIRL42HNmyTkutsKMhL8bD0eQCE3y3EpMnWvS21VuxeUS/Jni/bEl0q9hpLIVSeJXau72eQWeK6nnAE3NSZVjF1LuknTxHrwEwhc8PNWYzDL8K9pkzVyW7pWnqRCSv/XppJ1PJs+8XGUq2hZSSiwe3Ht6Nl0bGa5g+dcCtYBiDEJcVvQqT3U39JvGlV0rWnORzGo0VY9UjVR/EZhLMEUm+RU5JY2zcnjO1RZJJ4qhTKrqIzirbvsRtVKIvnSbrqVd6PYFqT2MJJNuc4aVq37bsXgZ0plEREgq5Qj8Ww+EkPpwPInXdWfZJPAy3w83qj6WfDdimQzrRaedxinteDWOk6Vi9RAWuQrRtLt2pPNYlX7o9pXRfK4RcXJ2bqRUe1TTpUpVUBVuqxWZREy3nSUsfKlUokoiXXL7xDtOVxRlskQf2tptUQsS7BNS4vk9LOgFq+KjiUFU0LKRTybTZ+qWP2Mb7prFaJyunQom6kc8RRnVVJVHP3VxWWRalOj6opxw9iW9mfpPpL1KCgmNaQ3JHZilo096VJM7ZZITiSgbihQwuTPniPkE8l0SHpzhFm9L9jMSLxp0rhu860jnusUa3XQgVQaAiV1uPXYOBBp0p/oZ4uCm0s/1drHa5PmAsXNhWUYr9SzklDgiMAH25zNqb2fnFKvMgVbFC8JX913dRWV/KKkbsjPV9y9FkMx+K/EZ/pNjYTV+TSKUBOHZe4g/vpbjCrGCuKjDtyKQaUjRZLqKv6Kwis2yanIs4rPF0+VReJJVZRZRVUg3kJMuVNXtR5g+Gmt3cy2ksqwRnqw/dxLUaW/LqDAZ5wxWyDY5s/prCubuQg822UqcVRP9TwQxfjztpVc7bIRkR9MLfJeFT3inxzHOBnWGqYSdE/l0LikoJ/YFN7Y6Gy+K8+gb65oHrKUncLsCYb/uQQsVkUpz7lCHkk9PjeYVDPXUzuNfg42NZGKrNGMXwTrtsg+qVab6beQe25lx08Rt5FAgDfLPhv0EUHRqFs0ylAcbK1XgQzLz4N6Xize5otxaJM2L5s5bee5bqKlCe2SCwZpmzp2bvuj7K9ns5tyBgoW1KB4x507T2laKO2Ku2LM8cq+FFB1o4OKyZLupnosntIl9QtqwKu3nHFrWusuIz5T62yCiQvjl85o08asQcLx2uSj2HOvER1Pt1EM9nJXZntaeOyCrWkHXaQ0pFbTEfRQmwrQQSGVHeV6M/VNz3hPWlG1RD7eqAbiVe9u9vKynnIGkuhn9RFCZE66pC4l3xP4oL/ycvkxmEXTxmyyVPo9BZMuJZtTacvBRjI5zJPF225pkczriZVfZ7OiOlibBnk9WYg+n84KNgiipBjJNtln6NwVVxySEqqUVVNc0kmH6l1Zz7WuX2XxJHO0BJBCJvOiVsgYW4tgd+g0xU3tvGpBlo61G6gE5Xi3cVqQ/Vl+Jvt6V9OXEf5msa4nbgezb+wfc8chB6VispYL0FiO0rG1CgW9zPXm/hGYllpZfcYt9bak6xqEtaOdgTdgtU567bPWqCASfh4nYK/gKiAmMseBZ8Vgsau4inPJ0skyri4oLskhS22qBN5sGTRgqxJ5MpLNYapT9eoWJybgyRIZLQD62a5EgqG7q3e+41wD0ZL3TR0IhLyPLT3eZi5YqtsVk1ZclVEjRb2JkbARvYrRJnXAr5LOfUlLfpxqsr1ycORgHBuHyZhtj4+vRXvu6awrexnx/dtlKnFUzzJg8gV17ur98Z5OjOZf1meIW6OMGJvmQMM05HJFKYfMr3XFs5g/Nu3IAd7NMEdE1ejfz/im++DI+4h4vBshsO4418Un/YnEMPijuHLOOK5SVQoyVWVXuqJdF73z8RuNIHX7pM5yLtSlOLheDSheMPBQMWW1uvH1wurd2Rpg0E85TfAdytT6xRN94irdAdqJea+S9Hqs1aFNjpfaom/qGatksCwSi/1OcgZds98yJ+XXdMOvWUm3vZ0vy/L4b8VbyAWg31FWzJFlnBaUoNbnpOfVl8dcpuIL0n20RbSDXPs/q4yLXH6TjnVT5gvj3ANOGzs0uY6e4xBxBIjcu2M67A1pT85ihULGFcbSni9a2nkgF29a/YrTqLsJuFlGI42sl8mOr1G6ImDJtcpi3jGYRc06N1ljtqXJhjR3rh3UL/fTH8D71dy5s7Q9AjM5O3AiXcwRYeIgL47Omj8RZ5EJWMV/Bi1kh5wam241gFkVypd83SZ0UBgMFyoCexVe1FIl5RdcRbelA20tg58di9oXK7yf0Np94jhtLcwUPklii+ZohL9ZrI202ti2y7jUSJH2yo7J2h6ZTf9197TZRweWFmmaH6z6tNeyh6FDN7pJTJ4WHWs04za2Bn7ptDbwrin5qe+5A41aR4JPFQL2UdCJFapKTqeLZK9qbPpPlzuLwPaBsWOirscSM2HiBNQpOKTO0WisuClJZOBRt4jXCXVo6MafgG8Wyjie6GfTshhfP9fV1jVTi+NWtvTNqX0ApNFEOznjaJSu9N+Sa0EI7Mb+4oiEj9cj+/B4od2zi4xL3vOp0drjFDIokQ6iGlXliCXfkgu7OnUYhFgEHjPMuvHvgGv8PnEpLFfLIo7prCuRvLhH7TKVOCEW3z7o5Fs72nWNY9ZbJ1UxsbpzPyePHBZbg69hOhThT0Kq27glkjK71pnAR6MZPxdyB51xC0Oz+u9AjPVPn1UgIT9PJOAr7brUFp8OvWk7AnuZWvyzzjK1EzIr5mCKlZy02CP350IBN9ewBJXd3tDZB7vzFo0ddYuQQV3OHU7EuzxF3kJmP85AsQMNXH6O1o/Ehy5C6mcQ95pAoLRqZzSzUiPTutOxKJskWQvczccyw/RNJ354UU12bcHIcLO6+Z4tho7dYFZJ6MSdHJbBvyssVaKmlkepVryz6KkqwYDEQVgcQpGsCFV0Y4kkjmURye/CJJvfANpHU3aZLZrjRnf2aItDBgW0+dNHVJxQzxctLYNy2rpTW2cZhVwzcT6WqrHoZ4uK6cRYO+yCdWhpgzZqs8L645B1do74KPXNFJ1n07bLH1O5FAOHn3c//PhjMEvj0L/JGq0ttRgucufaezWielq+Qjq97Two2svsWf6jKdhZHI6ku6lXTsF8h5rBIwkVv5uc3ioLxZHrRX/crvyqTilC9QWtG0wMF8mS9dVP7qZjpEANgqTdz6bz8UWN7zxOO1KRz3rXqMZqVQId089a443NvBsFk243FSOQzT4nuvNkzYdmGd77lpagAWmB0VKITSd0Pp+12zIybNSbWMi43kSIOnQoaz5OgIjD16h1DPhUJGBRV5VU6xFpxRxdICp776miURN9gSyvsxCMWCLNhXu0jgSfXAKba2H9dWxviqo+LjdHkfCBjjEBj7Aa5BH6eXMDUXX7dkSxq6e1afNUs6N5U0SMyKNgwuW6Qt8hhYnEcOSRUvcTWrubTsQ2YQYy+Hn3w6vlTzLPGoYp3UbTuiMF1OddH2zAP/gp7H1EClJJFqWyELzS4iezreNUGbNFGAbVbfPndNaVzVwEnu0ylTiqtzkeDYTb/Fl3JhPRidEeqZvcBJL0bGeEsojka5jcTtp2c2OL8d234QajsUZdWpCK4xA4RtM65DEWXHJYPCzJ5PrHsJLvCRYMrOvOpoLIg/qrhiXgaZkyuYzs2e+CVNzPebXOZbmnw++AxNCf5RrFkC45+JuO1iWymWjg6fduxnw1DZa0BzVNffbIk0NlaXUjrQuaskDN3M+em1GC0rRI6Kp5ENgidvCKy/Keo91gO8j4sD8txpp2Jr+9cvH91YZ3aCHjXbk/LepTlPFyaTcdW+du3mljt9rtq+ueu78KrYsyyydpTV5y2g2yEx6FdCg2HfGmw+mngm2+3s7TYuqReO26G5e15LxA3YEL3MJhGSW2SFdxWsZI847BLDrWv8kaqi3V7CNYXnJtgnM4BaiihMFE3qXiHKqPWXMi8XRVWHlpZASukvc+kQylYH2yXD0VaaBTyLijde8QyVqkfTvYb1q6pKxKGslF8MjSJalELBaAIOZaPy0SujYzCGwRO3glrn562rQLS2rCIl6HWblr5PeAtK6JSRTTTetq1Yi9ePZKKuKvHlz6vxdhLX/LtHERsoMwLlNM1hwKi8NSiH6V9Eee7YxmkU7ZqX3TFjuCzqJgB0cOkdRd9iMONfIdupI9ISOCuUe+Ru3Fg38VAkxkqmCsG0lyFORqihyXnIzb54YOhZq1uqVwz9g2TVVuqtWNyV67VHGsmKxl6oZuOwHvVtC5CaGfrsW7oX6qPm4qgGMiR93Gyp/R+Kk4t/qdrFZCLZszsygvB7tvF5WTJ3Bc2GJjMeI5ZQgCT2ckzG0ne4a3j9Zaa2Mk1xGjQbv5eCDP3qgmqLMKFrzIz4UAY7a4JgSKtPlzOuvKZi4Cz3aZShzVix94CKT0f2YNGuKlPtdTGR99DnZ3u2ZRo4GkGE7D/EY8d/CXVVIW47u/q8w3Pfv+WYlaAqsXT+I60cRsycINw/h6u1d8mpDMSybesEyXtXWjVNH4pVKONy9q2YJqbh8lB3OtPWXz/efVuv6SB3hVUgUy+PA33ZYZckG6yytr3d6UYbQxUnKiO5rAxQXU4sWk5U46oDCNFC9pyFPqZVWpFqvNKuB7OmOW3zK7cWlSDD+qpLtuX5OUbcAA/nB6D5e9T8zN4F6Kzt8pQ27MWeHjteaU+qI2Nt6SNJ37+PQsvZirnv7wW9za9RTxcd2iP90QOXWNOBwin+3I7uQwYMlsO3vFHhwUco/M4p80H3euHU5aoxWxXXezSGLp8to1XI6GmsdIc6FHjYaIEiCerp66bne6MVhkAczlun+TNVRbatF/p6VVHJbsS9MK0upQTwuk6v+KhbD0v7/m90dxJEVjD3XKjGDJ117nfnCHjSKPTzeWxhPDhetE1o55O82gygSm13VOF5/Wi1+WfqpD+3/iOC0olyl+JnGt1ambFS5u53GCKQsd9Gopzb323AmzOLqZMpyOGbvC1pM1J8/iYO4fAEn+tLSi7QoxUOP1T9dpJjPSKMBapLXPdLa7Rqw6RMtEpgPk3CR8K9C6dgQ+l5xjKlNBNpM/+3fZucU6fvi90VG3EaOPaNO0WFESJuA+7Snc6GfQDN7NQGQZXdfVZMsA6SxbuoVGh5l10gTBylpdnRwwNqP5QqpylvB7fcdxS749R5bGRC38JYf0dkqRkIzZInD0KBgebP6czrqymYvAs12m/hGkFPz8+++/Ax9+xglY6vBmDO1QJ0cwvjwvXrxwP7Um99VXX7mfdR2PHz9ORvjx48clzC+//OLcIvzjjz8m3y0OYLFPNRWgWPI7v/j7778ns29RuWQkZwX4888/I0k/ePAg8nTAR99//70vlZqab775xvc56I4DEcx///vfLgm1kM+fP3c/4w7/xXjI5Wlxj2CJ/HphXr9+7Wdqb2Ljhwncnz59CnzWP41zlfWLFp/4qdolBqlcu77VIuQ6TFKeeBO0jvA+PhqfWMZvCqPRhUU/c9FZLBQqvvfv3+fGXCu8cRT622+/uQZWLaddYMuwbcmLll7q9jW1EN0knrj+qxy1DPbq1avWNN68eRMfxlua8epCqhGOp6t5UAc4ypexwi4Expw2Vi+dO0QoDRxzyIpCxtVvc0tB/JU+T7MKrpFIau2dBWkvCc01kmPgvXft/smhmnFjsT1FF9JYEIzBHLGDjnHa0g8fPiT1P6mZuTSU/eQqvkb7kq0g5txXLhl+HAWbGm9gdNrLi2bQahv3njb13+zcNVdSv3YkXQwXSXr36TRHsIowTksq5JgBjNXECa9tQN30TVZEi3hq3u1WRJeRMsdme14WVd23LKDqpmiJLUsqjFEWpO3CDGLgbZdBYq5OgIlMdaTHI3QrcZaovvvuO0uwucJkEViyltVVzUWjm7R7S2DdRox+To3GAf8Vu5sJuJ3VOCHRz6AsbrWzBVu6X/pYbETD2OmzsuZrTgu3sbO+niU/CyazrSxcQWDGbAEQfnYgkDiqV7yjXW1BB+mvlEQx6iQEe1loD6j6sCVC7dt49OhRMvLiAMbI1SwqCf9gj6ZJ9hwViGdZRCmw4BRIwit2ApZrFy0la0+xc8h4Bo1Thc4y7yWnc3GunVEYNTXPnj3bC1zmn7XbOGuPmi+5RTa/7bKEv3MYLfL5Gwq1cF6gGJbG2XKwqrggLAJ02xOQlYt4rYk3QVkJXSywpcSXLEvx/J0EtThoDSO5KVZpvX37tlaKufEYeyj/aK7R7LJI4r8Yly0r2nhUPC0gEKksuuZZA/4OC3KymcbVoPX0J8JNa97xuqxavEyLIpEcf2SfZA04bTxrR/Vx7CPEEL/n4iwJUcg4eWMPG4+kxdPTBdO0It7aK9ca+vY5Aq3Jb3yYrVuHCg4vWQrOWBD+UCrJzU/Xf9H3X7uzol2/PpHPIG2p5fxni0KxWD8ssk1U4p1FHUTBOue6bnIaWsSH3C65+O0eLlh1x2bTrenSwYQic7EgZgwXAZDgp9/3ZTWk/otBnMHPrGiDd40/N9XM+O7xYIzTjjOcIgbpfOed/cbP42jsbb+08QjqcytaRPIxBWPuHymy0R5FBhXdDLyjMUGeJAEmMklEPQNkmdCn3loToWq5ATx4feoLwYO8nPLzP//5zyb2s0YmBVtQ7NwifWUQyW0n4AGH03+in5tFcB/9tNirW9hqBrSlY7FZ6oKxb/JtfVka4r+4WfucZ1a07q3LOG5ryc8tQWZbucRceMZsDgWObgQSR/W6yXGZhIpbQI10z4WgGYjbya29RAeva7XkxWLfUbOoOxEdHC2ot17jMcafZcmy0CDMEQKbxp0gwqmNaPETYvHNfwGHc39ql7m/30WTnBZNjb0dlgBZq7OuLTJiNO4BMsZ27WDBPNM+QfWxWEbSTeuLpS0a86he3OIQb4L8Irib26JyjokCy8LlftZyBHVnM1qVYKNd4JvJ5XoKi39S12ISdUno6gfLiWu1xk2XXpw8OPYIbCqqWh6dBM7qiPfit/gnrd6bQlpirhIm2fFJfs3XqqR1MJJhp40H83Xn15uOjlqDva1C2qc8rYtgtPiTrb0E7tngJwc2yfa/HWHGYHXZjtCW+hbUvdzJGGvfD70XydrfMtiWRcX+9ex1Ejf3GUHBLlAExvZfpstTBt5rq6Nmu8fvNMFwUUV1L9NpntuYME6roo2nRGLXHJm++1yK4XNQU2kxD+oVtfAdLkJisuaXTi33bef+tQBWiWdzKNXZwFslI0TSk4C9B+kp1W3TypoajLmcfbzssiAsycXX0I+LdPkY9pif2D60U++9zG6WsgKzc2CTTE/PvSJDP++gn9jS/bqGxcanEXdfxkgYz+bpTzenn2upLmbJX2cw7nNibxUXbPynewOATcnv0CduZhzPugQSR/XWC4R1k79ebO0+jtealb89yD9L0y5di1FDLZ3f9fpCthPM0o3xiaF2/HNj1gqN5RiJ5WhobtLdwsczaKlK3USNJxR8VOr4zdCbycVx+a8k9036geXO0iIFNh79DVK54c9gKit0xi+vBqwsI+l29cW4zN/O+BvQyPoZ30Bgr1NZiV4gcC4Z/0BareyrsljGLfooca0Us+KxyOYPO7WxJnfrsI58x7fjqKkf+aRiFs9JA2uT1npSqfOTavzLWvsCDjoQGK+w0pNc3SsQI/JK8iOZYpg7bokkd+SRPyPz6++ROOPvWvpuyxggngpPJyVwW4U8t8mKaEt8VBl5scojjQosd2f03D2cXOCUwC2ugmIMVkWjpovEt6DuCd/uHivLVNci4Z7k+EPgOAHNPiwDSyV0ygx6PWGpUmXW0cZJYrjY5ONPfDBcbCJKejJOSyK6RoBT2k+hk4JZBsAKqfF56/PYTNZaKPNt5/4tYJbFOYKBt0xy3oIABByBLBO6ZY7vYp7FUXYsqtsy1iwYc+XcU7z1umFuzMXh26k3E/DiQjnrRfQzQv7yBiKL2e0mtnQsNq4iWAwLGAkdrqaOe1rymyIlcp8AYzafBu4+BBJH9YoPnrW2dPeh0zOVYtQWIZMjCaXuPqmnFWvLXciWdONhLEvj2rTkpujanHr8Htm4SMtTi2C57bUlXcKUETAem+yjPGVZSL7lasFmyHN3Q26KtOmpO2n8iiMTWKOTbPbmNHfLe9Y83J+ebQLB0xFwHdDiY7GJuHedQyfl4jVlCdmuKdgz5DkJ5VD/MuZSfbzj82uunx3cFpXzKTUimdwCLhla2FL9rB1x+61lWfWX9VCDgfWHTNXRyJ9vdxwpnePv6pxk0MgrTm2v6Xl+Mvio72am4gc+N1+p7pnUf1Vk47HwYtnmnTY2amCLSfJiFQIoZBWM94lEdshkQyoanRt8LSYlNdkidotyZAzWguqJcWpwZZmetNuNZIlZEvYcBJ5YHCQ9LAFjL7CewnTIUXC+pdZlIpaWwc9do3F6XuDvAAAgAElEQVQ1hotBDBdnrSMwTvNr2YXdupnxRNO3f5QrAlmt4lnD74hUN3+UnDENu4ehUac5oD6MYOAdEAsiQWA6ApaFbJepRrs4XPynOLIILBJabB2n5KUgUV0WpgVTTUx0+lr/5dZ6U4eNnXvd5Z5/QdZyX2lXrEzAc8vi9PB7erjn30Fg9FOQO+xswZbulBmLjUNhdLCyZgR1PNgNLfnHoRGDkQBjNiMoglUkkDiqVzGlm0SVW40HweIPc4393HHJ4wcD1vF3E8yyYHnixGxN5uY+llvzsz6GNhrPpIEstyqdlcFgBbTRJ/WUO2P1lI0jd+VY+yyNuqTtNVyxZtc0fyqrddmy4+J+R7aXtLH49l6P+1vs++0sa3HZkk/jy+GTjm2Sue4fwNg65Qpm1KsWH2zJFXUdXq2lU7AjOxHV5Mqi+vnz5z/++EPH87SBQ24tMtEUr5n39NFS33pH5s8//9zzc0bKbzACWRPQUKrdQe51cns+UtfkoC74QPFeVO38/d622+wsiUX5td/U0A4OMfcngEL2Zz5yisnWfhF+3TG1zlQyRc0jkrP+6kIyBquO9PQI/Wl1RBjj3CESw94j43Q7OIy0Fxv+EGhEQF/btsSsyXv/GbQ/sJGQ3QbbARAMFwEQ/aTTXDPJ9WGclkts0vDGNrZR7pS6xXqg1DVq6t/IN8r1TaL1u8hu/aNFnW5ijBrEwHsTbSebEGhHIKvvM07w20nbKGbLUn6QdDsrSpBQu59qxnXw8osvvtCd1Fpg0shcd9Pov9xPnjzR1jitjunkXtknBy1iR+aYWWppScsYZpy14wgcY142gxn19iz+mzKf5RkpgrP4oJ+LMrTmjy3dVTosNg6FxYGR0EKpVhijlUkteesWY50j30yhp90sFWtJ8OlDIDJgOCIAY7Yj9KZ7N3FUz3JmaTPPN7FObua9zLMYdVlykbeM/VwkBuOjrCyrYeq2g9Zif2/U/hrREcwnYPmqXtbH0PzIR3Anm9P4GZsRsiAZZAR0hzH0s+lHMo3VM/eTegtJzbuSwBWm7LDZIIXVWQzphp9iWbkoBmH349l0J7fJbr5l9LQcGzYOso0pVgwW7/iMdaqiPFeNKtl6lGXcuGZm6S7LBDjyll9x1p/FK4hZw0WZsHNPYhckxCtJAjqPF5wrUxWQHna+jVW9jK9mm2IXdz2bsR3xTEqiBlmLpkeSqPjuUNNGf5xZMY9ENREBFHKiwmohqnaTWNZWNejtv9RtGeFY5jJ1ufmdo0XCZOqMwZKIWgcwbjhrN042Wt6CJczWWIgfAmsCySH38orx60zr+Mt8AuNYz6WQQGAMFwEQ/aTTXDPJ8mGcloWLwEcI2LdGGfuCI8LwbiMCzP0bgd2LdhAD7554+EMAAnYCRqPBEuGwy9n2/G6G9Af2mwHWnlOj0FqSrEBap4uXvladdE7j4cOH6mRb3CYW2ezU3yLqiji+NcIFa+1gAt6acDJ+9DOC6Nr6GW8YHZbL29Kx2LiyNjr8sQQra0ZoR4IZrTe3teQfYcu7WQSu3SdmoSBwMYHEUb1GSlYs7vgvRsbx4wsvCY09XJW8ZGnXaIKxGbSKDlSJxB8H70VoPMaw9/q5/slDMoMYkuKUgotYmo6SjdWzzLSqDYg6ZrCnUZqJqRfgnF5cGYKnwZ7astZe386ylHuVqXIg//JTAmz6B55lWhdE0uJn1uH5FgJMGmdu85sb3ojFeJeBpbs0ptgoWOcTXI1yQbQLAXWFupjTp6GuU0Oa/gckghGIL5Jzt+sdXBJGh0US5ajFcqlRQhesrL92r2c5jNPGEbBk5YvAFQmgkBVhThpV0Ons5cLSzO69W+xvGeGce3jJImFx9nmxDwHjhNTYpZbJbN+4YJS2TAzegkCSgHHYoJa55/CyinFsM++5hojc8JuJrj0xXKyZ3MeHcdp9yvr0nGp/uXG0IzPphw8fThcYAXIJGDvx3Gg3wxt1qedoYVPOpp7jGHibZpPIIXATAsYzCQuNYZezjxSWWuzkrpsgfvUF/Ze0AhnKfurbMpqCaS3Jsn3CJaFpqeaD1b9LE5EhmAg7STo4Gs18c6PNDW8kc5kJuDG/R4KhnxF6F9ZPo3XaOCOIMIw8GsSWjsUmUkbJR6ysJREdD2A0AlzGkn+cGDEYCeT2cbnhjWIwZjOCukawxFG94q3bkeHsNcDt5aI4401HeHvSrv1P2be0FmPtM9rRl9nPZK4Jz+tjsakZ7/YeE0Iyg8UNdbf8atXTbxvVztinnQVCWr4cpSFUsQwaJ8lGqVR0S6vyImu15gbv3r1Ts6CcFkdbkNMLvKJLevzjQzrIYRyGBnm3WHKLIw/S2vxpWeE4onWbiVb0TA5CVFIVk7tMVLmLVbnh7aAs00JL22hPsXrIdnCqi0qEcQJa79TiZXDkQOWrrrN/Fxl81HdTcjWAZV3PZmwHPSVJskFWEpZe76AkydcHnDYyQUuW2oUDoJAXLlxL1tT1GBvGph/ZjoiaHOdYZhOR+I88Ssp2JHLe7UbAqEKtzUeWWYmYGKXtRo+E7kZAs5W9G7gCFN0u+A+MY5oRVFwKyW3nc8MH0CI/LU0EhosIwEkfMU6btODmFdu4i0sZbHqb5LwAB5ecuX+3AhrKwNst1yQEgWsTyJqJX3LrecH8rt3kqKmyaV1Mm6PWW4w0I9OGFs25Pn/+rMUUOfQzyKO29Ojduqf1ImteSq7b93ID5sH8tJbFLOAZJLr+mRt+HcOeT5DBzWCDT8A3Za7uiX5GkF5YP419Yq2WYQ+ypZ7qXaO0e6lE/LHYROAkH7WrIMmkbxXgbpb8WxXuuZnNrcK54e25s/QFjNnsPEcOmTiqN7LoF5Ot9QjPiKun2cWe5XaNnRHLOph/7mj9FJ9uBIx2oknvu1owJpWt/8b33PIN9k3al0tzE1J4TSaTxBTs+JKelOrNmzc6m6cbd2TxlBlx/IIo4Nn6leAsR/He2SCeTbGbKp7FPjJgX+ZAJXvktUHfvXtnR5ZSaX7VbpRlmbxZ2sYTS/N4s3yi8CTtCGiPqZbx/DPYeqST7cbb6Vw8tRyWq+BGa5wt8oywn6xdg7Yu/WQntbwyeCu3zhc+FQncUyEjq8gV2U4RVTDfjMh8lmXAcibkrL6SMVhEYSZ6FIy+9iS3zBr23rX4G9slo7SWFAkDgTICxrm8ZTZRJkDwVpCQUbwgkr2fWbFhuNjDuPjTacb5bD5lnLaJBc92BOyNngYkxuXFAmmNg6KCmG/+yj3n/v0LfTQDb38CpAiB6xHI6vIsVqwZEVn2EgT5sizWBK+c/lPbV168eLEWQ+t0at61oWWxjmpbixz6KYOk9v4GQxdlXFtu1pG08NF84ZRvHQdZrpU1+1hUKTIBr4W9XTzoZyO2Fht10zVfo3XaIucRRMaGyChtgSRYbAqguVcwEjoUrR3GvjUwsLeTKkjIKF47eYi5jEBWwTFmK4PMWwGBxFE947AgiFQ/b3ulfXHGi1Gv4Rf7DGtr6CyYcTNoMWderEjAcmq89fSpYnY2oypuVTZj6+8pq59/ikltXdPlND+tSGY7tyoRSW7+KLjBrmw2azTgFp8DtJSRxT4ystYlByFNbWEWwmOG0TKGXWl1N2G7XFh6usF7k6Y1tB15YvYJaLl3fVWnNF9Lg36wbm71DpZjxqM1zhZ51CbrmoBuJNcJWYRcv9XaZ/BWrnX27xw/Cnnn0l/ybjzAfOJOI/WPyWIyzmST8eQGYAyWS2zM8JYxTwfJjQbVQaTtAIQkhiVgvLZfupq1pbU4v4FxLGudOJkohoskInsAOk07KxeScZpDgaMPgW+++cZiJl2Eef36dR+pSKUKAeb+VTAmIxnNwJsUmAAQgICFQJbRacz21pLNeJgsCEtU043/tWy0ObzROb29dTrNjmW3DLYB6Kf9/EYcu54m7aLibNzskUzLHiAYMda6kpsJuL0IBgmJfu4VxLV3tgxinT7dlo7FZk//Lf7TDRIsmRozzK0s+WMWwSWlYsx2yWIdPFOJo3rGYcE6k8Fcbh3gqj5TZ3xYs8uwgl1VjSfKl+V4zIkb8qqQjLcqyQM2VWQ4EklwRVnd7SZrwSynN/VW0+OCa6nw2SSg+9j8KiyTqJbSN0PGPS3GYp2nqmVjXQtj/ALG1H0Z5x/W5b74aPHA0svIznV6sxPvTfYy2Mdf1b9dDe2TBVJRXViv5/38889G21kLgEb7cnIZpoVskTiN8gT3dUUibPFo6h6tBRDiPJcACnku/9NT11DcOMg5UVUsw8WCDUPH4TMGO85wkBiM2wsGsSAZpR2ELWJclYDRPmmcUxyhpJmU35GptyozjkVkwHARgWN/RKdpZ+VCMk5zKHD0JGBs4SWSRuDdvhjTk8BV0zpxQndVpOt8DWjgXQuJDwQgUEAgy+h0yfbWuJTvsxWHuRYulcfN7+nJLLl5Tk+jIM0993ZZ7Pn7iIxui11UBx5evXpljLBKMKXorGT2a3ktSTMBt1AaJwz6uVkWl9/ZYrROu1Zik1I3T6O0ufJgsckl5ofHSOjT6OA22nmuYcnvwJMkFgKM2dCEzgQSR/WKhx2NBgqd6RQkV7yXXb14QXJ1X7FMQuqmaIxN55iNIQl2NwKWc1nGHc/DoituVQbJUWD83bzKq6Ko/tGvvWgvaWLey+zI/oFuGCdXQY5kRw7iCQIsP5teaWPRusHn6sVXM2zSvpunLpqNGPE1ltatY60XGIpH7IMU1rBD0EH4jC+G1vmCZlY6qUHaiSdU9VFfS+MstiPMwvwiNk58NN1WHv0Xe7rHrLP+FueeNEjrdAIo5OlFcK4AwdUwEWFOtAxYDl2cYkcds/pECpFHgxOYfVYyOF7Eq0tAXxWwRKhepvUpjmAPQZlxLJkXDBdJRMkAdJpJROsAjNPWTPDpQCBip12nXnEb+jpyfOoSGLMdvpIxakADb10VIjYI3JmAZSXd8TlxWcfJUN1hH5e6pBtNzVz8dR2atwaLdC7+YMrp/LVhJmKNjDxyMRgdRpOsrqeUBbXgUKVRjCCYzmEKmtYx//jjD23UDp4e/MkE/CDAnq+jnwFtdrYEQJr+PNeWbu8ZjdWkBStW1lpQnTHOu1nyZyyjSWVmzDZpwU0qduKoXnF3O/vZkuLiLJ6yWoYXxVIZXywubmP8ZcFG2z5blgveakTAsgl7zPUbO5D4Ss/4B2z845Qdrh/zk9uDzFG9PTKd/YOFgaxFdCeqZTVdNo5nz565V6o7goxsxj+41iXvBYw3RJtZvpWnjPhqfLRso0HLYlPTfxW61j80Mjzxq2KzlMKYQ9BZ6J0upzQ8OIeviqAaYTxy1kh+o31ZVTXZADaSMBLt0oxEAiyPLD1gMpKyANTZMm681YgACtkI7CzR/vTTT0ZRzzUuJVPXeLv1aZA1KKrPmgk+RwiMb6E6kjvevRgBrcUYLcZNR93BDSOaCLSzX2G4OKjDdJoFABmnFUDjleME1MIb7SpKy66lxwUjhoMEaIcPAoy/PqaBNy4zTyEAASMB7UA1hlQw4yzJHuEgIQt6/HZTsxZMtEi3uZSvQdHm2cv3798n91nVuizSTlJL6k+ePJHA1c/O7THXOmajjZpMwPeYj+aPfi5TJ/1nZ0t/5TzXlm7vGZNrW03RJVNnZa0p/0Eiv6ElfxDydxCDMdsdSnmQPP4zLkeyw9t7vfjE2l6Es/iXZbyYc10sA25UVQYHgVMXNbFVIWA0D82+fjP7yWffLNj6+jGphJ/cnpoNfmhqT+xr+8v0X2YJtWyZ2rtGrhbSCxzVS6KYvSFKZvB4AFnztbBxPJ57xnDVxb87lKbWzII2UKUpn9OnFUb78pgTDUmVXCWVduk4oq67PkXNTi/fU3JNosMSQCGHLZoOgmmzkWUCuEhy7hlyte1Jg6EOum/unmlHkjFYO7ZjxmyvL2XyM20s48ZbZxHQXkaLvUh2p1evXjUSUt8N8GNubTjFcOHTznXTaeYSY5yWS4zwFQloAch4hZPML1pUKluYqCgwUVkIMPe3UCoLM6yBtyw7vAUBCAQEghWc4Gnw85KbKIwbSHwUradmflrH3crg3n6JvQLdC+8LU/EMie5rNo7NJIA0Vn86OKQ5u16cd5zGBNxXp5Hd6OfIpXOubBe2pWOxOahaGAkPAix4/YaW/AJKvFJGgDFbGTfeyiWQ+Kpesd0zuQElV9BZwpcN1EbYJDqCDJulPKxgm9Li2ZOAZROzjDjF7VjPvETSKmtVIhF2fqSPSi038cgUaL+UqExIi0oo5nP3aJZl7ZJvLZ8gU9akIRaL8BqCTM+W8UZTe7rxMsI9U/g6U2P6zN4QjUkVqRwBBnsOxUQOfflHK2RaMPNlll1SreLpQy/1DsYhQcW1Rp/DQbexRqgHNPZBB+UJXjeKF7zFTwg0IoBCNgI7S7RBNxQRe5mTRgK0fmQRwDK1qSsnNaguzxNjsyjYieKRNATGJCArpaXuNB11BzeMNLVfjVkKE0lFp5lbWIzTcokRviKBLFO8XVcrSkhUuQRohHOJGcOPbOA1ZoFgEIBAkkBWT5fVhyaTHiSA/ZCYE3iuqVlwBYzLhRybd5qr8U+uoGmyXHGlT9vrfaksbu1M0FsPHz7UQqQ+/frLL79IbMuLhIFALgH0M5fYBcJb7IEXyGYkC/axwemsLAKwshYp68s8wpJ/maIkIxC4LYHEUT1xKTsIfs8t3cWTwxFMzJbBzSn1ZFjBiov7FIyXTFRXzifztWl+Sr41UYBhK4hjqJunVVk+f/4sC5rzbOSwzCcvaWJuxLN1tDozqdMU0g1pSNn5ScsBP/WwZZEbs2/ROslQ0ZxtFCw3WLwx4fMIuTzHDD/s0GXeOxHHLOgOUumEmFq2wO4pH0uT2EE8uxiSuYM8uUnYDxBaBsO5qSfDx/uL5OsEgEBdAihkXZ7TxTZRg2/pcfqbUhmDTafzewIbBw+DTOss1WEvp/hDoC4B4/5LXUNWN90ltg8fPvgtvyyWNMsig+GihbKdEifjtFOwk+hCIGsNyK6r4D2RAHP/FvAHN/C2yDJxQuCeBLJ6On1m83qULNsJ/FzLatF0a4GfVhV3JIObgyKLdcjyCXq78OK5KYklBi1EKoNPnjyR7Ws5tvf+/XvtMLG8S5gkgWEn4EnJKwZAPyvCrBtVO/3Elm4fG5xuybcI4NtX6yrhXmyYcPfINPXHkt8UL5EPTqBdnzh4xq8kXvqonqXPWxMJNm6uA1zSpzjXZech6zI0jkTrJmqJbVjBLMITpimB5G1PSn2EytUUApH7BCwb1ovtgH5CuAchEDE9OwmNszUXPtdhsWKgdblUCX8rAvTU0xW3zt7rKoS10VPt7SDHki0t84J9zI0+dqnsOa2oZszOKsIkquMEUMjjDKeOwTIBXDJ4uqpYBCg2KpYVImOwMm5jvmUszfX4rW52jPEbpa0rG7FBYJOA0WSkjzC0WAoNTgAahdnMCJ6tCdBwFRBmnFYAjVdqEcjaNneKaaVWTu8Tj2U+dR8aVXI6voG3SjaJBAIQ0KFcO4RLDnpFINfgNtfU7M2bN5Ei3jxzaBkpvXz5MhJtwaN3794VvBW8oqLU5pAXL17oa3tffPGFcqdLw3UJTosJe5A0P69NAP28dvmuc2fs74y27nX8Rh9j/EZpjYkuwbDYZOEKArcokSAJfm4SMI7QsORv0sMTAhA4nUCro3rK2A2nQ5brZzaLvOw85GZU1/O071W9Xt7JUZyAZfJwga/qxRsWFqickqjTsZze5NCUIza7Q0uJFuPF06dPm+bUspaP1jUtAiKfnQAd2VwlqOsqdXvlpszaaTrIBNAyHliyMKb62aWy9EGbhYUnBCAAgQsQ0PXJlunAktPTzW4W01Z87l+9yOzdTfWkibA6AaPtq7WOGXe/nV4fq/MnwnkJaIei0WJjuSsqi4N6MX/aom7i2bNnWTEQuCcBOs1c2ozTcokRvjoB+3hDcwo+zFKdPxEOTmAKA+/gDBEPArMQyFpBME6OZsn7ImfBVM64EXwQDj/99NOeJJGzBJFHik2LfZbjfHvpbvorwuC2ms1gWZ6aU799+1YfANR8TReJ6puQOrmXdTw1KzkCX5gA+nnhwt3M2s1t6VhsNrXC7omR0M6qbkgs+XV5EhsEINCZQPqoXvGE3Lg83znDTZMrzrImjU0Fs0Ru2TZkiYcwEOhDQHvBLdvy4mamPqKSSh8CRlvz5uVhfSQklboELLZ1tQDVTcl+LozW3uKhlJ/WuW5Le3uuhKQ+LwGGoBOVnVa5dF3lnsBqKEZYwtQQ0T4pG1P9Bt9PNiY0qWXr4wd7mo//uQRQyHP5n5u6vbWXnKeryoCrd6czOVd/Lpa6ccrZelpn7Iu1iepi/MnO1ASMUxiLDSqLgzYU+uGNYviv4O5JgE4zlzbjtFxihK9OIGtl0D87XV0SIqxCYNh22DgArgKhViRTGHhrZZZ4IAAB4/aJBZTRtjAX1dypnL4mp0Nfs+QxfpN15CxK5ICfCKinaEFA0bbTMZm8pO2aaCvXKkFdhcPX9loU4oXjRD8vXLjrrBnboqva0rHYrFUiy2fYyWlWLiYNbDSh5w7/kjSw5CcREQACEEgS+GcyRGT+Fn9XH7y624mIMmt+1oJBnDlPIXAfApZP6olG01M6I9BmDuBKwWJrpr11uC7g0FfLk7kwztOS8ewFsGidTlxMYdPX7uHWxqY9jPgHBHSRlQxk+lOJaLHf/y/PJfCVCmvAnetBifBzIaCVrWTDqwBa/Tr3cxDGIeKSqTHVL2t0p2bh8sNd6iAEIACBTQJuXLT5NPAcs8EPhOw8wJuCSYCIn3sEZIHX+MGiQpprtBs5WARQFu62XrBXavgPQkCTF0v1Uafzyy+/VLxvMdgZ+fr160GAGMXAcGEEddtgjNNuW/TjZNx+C5JkztLYcfKIJBAoIDCLgbcga7wCAQhsErAsZLsXK853XJznOvQR0VwB5pqaxcs3sjFGpiEtpWkfhb/FUeH14bumarBMq+Ni5xbZOrzMU1qs1J8e6UCOsnnuquVawlyfu03Ac/nUCo9+lpGcUT9vbkvPmv9OsYpkXJUo0/D1W1MwWYt9DR8s+dcoxwvnYsY+8cLFMVrW0kf1tL9cFu2sfnrJpD+pGy3bjeTJ2hjqZCg+DOliwAGBGxKwtDAR89MNiV0+yxajnvF2nMuzukAGdRTEkovWt/WjdZZSIEycgK481ABSuqR+TePtgiF3PP7xn2adSho/O5eUUFqqDtQy9FL2teilwCceUc6qRBdQv6z8XlI/yRQEIHBbAsaOaeGjfTbjb7Xp3Ct1Tu62itot45r8Wu4KVcVpdFRPS1CWzD59+tQSjDAQ6ElAU5jgZtzN1FXFau1ZlFHL30Ry7gRqM7OBJ4YLOs1AJZI/GaclERGgNYGso3pli/uts0D8EKhLYC4Db928ExsEbkvgt99+s+f9kvtqLHYSH5HmhieubfmSGN3BFTDBW/GNMTqpIg1Z5np6cfkYXRBDi599TkM5ybX+rj9N6HQK8fnz585/ZAcT8BNLB/1Mwr+Mft7Zlo7FJqnn8QAYCeN8Wj/Fkt+aMPHbCVymT7RnmZBHCPzD8nJ8CrcXww1N21mjGcetDK97HQcE7knA0sJwDvY+uqHRj2WrOu3tZVTCYlvXFsDW9nTZdpNIZ9E6fb0tmRcCVCQgU6+WBLRNVrcuPXnyRPsCpU6WdqyiDINExb1TgxTEnhjada0BlX2aoy2nrY9J74m6+N+tHtmLJs6NpxCAAASmI3C9Br/zoKhzctMp2HQCa4XSIrPFmGaJZx3GMjvWW+Mfml1nDZ/LEzBWH13JL/NjFRraI+jH8/LlS//nOG4MF64s6DQdCqODcZoRFMHaEciqttfT2HZgiXlSAtMZeCfljNgQGI2AcZ6+iD3LcrYdspq+3NWTYKZmT+uskPEitlzVpK0UupJGf633VPiINNPsrG9auHzx4oWAGC+D9qXt5mYC3g11PCH0c5PP9fTTaAy8pC39evPfrOn/poZneXZOLku2OwQ2Vt4bWvLvUPqD5PF6feIgYC8vRsOjetfr2uPaYLw8eB1J51noWgB8IDAjAYtl7ZK3fwWF5d/BHDy61c+4IdKhkJ3RuXFMTcBS4q3PihgvI6SXn1rTqguvNYBnz5598cUXOp6nE6fHR8u6tGn5qy4qEUJABGRl0Dm9XEVVE/3mzZuzAOZKe5ackXSzLLwXyG8EBY8gAAEIRAhc76aJrE9/RMjw6J4EdBu6xQimFcpGfCxmOim55GwkANFCoJiAtusZTTeWe6OSYgQbRjWjH81cieEiWYgESBJgnJZERIDWBLKG1phWWhcH8Z9LYEYD77nESB0ClyFgWUx3mTXOiVz48R250zft/O55XO04QE0tIzuFLDai4zIUx6C+qf+dNRryafeIlulr3cJTnH3/RSbgPo1B3OinK4gL6+edbelYbJyG45iRAJb8GUvtGjJfuE+8RgGNn4t/WkQsm5ZrWqgZzlyzWQuNvTCWHQnrd7VacB9E6+zjA4FiApbFM76qV4x3uhcttubBLZLTMT9RYA1/k6lrq5MsrclgRwJYtO4yvbx4HmHFu1ov0XfzcpeFFm7SIjVf+r/86QyPHMHo8dWrV4p/Us5o17AFp8Z2feZZ2miZ9eh7KZpCnrIVO7I2OSzqI4Jdz55+hAbvQgACENgjoPFG1kHovXga+Us89Zsa0TWKfzNaxmCbWKb21O3vuhAkngUZ0xqZ6y0T5Onup4/D5OmVCGiPoEWHNak/3lYHloFxPjWJ4SKi0nSaETjHHzFOO86QGNYEqLZrJvjck8CkBt57Fha5hkB1ApY5jkt0tAtEnGDFjmDmlYyn/8mxpEjxAPGluvE3SunGT5lDtQrZeVFPl1ipauhLWZavDsaL4MhTJuBH6HV4F/28w84WbOmWqoTFZk0Ja8OaSWcfLPmdgd88Odwq/3kAACAASURBVMZsN1eAitk3HdXTbmDjpsxAMk1vrjelD/LofpZ99fjp06cuBhwQgICRgPFjVqdsEDdmwR5MGwoj9in2Zy8kLbbmsmPn9pIiZDcCP/30UzKt9fGS5Cu5AS6mdZF2JpcM4X0CundNpkyLtvhvqb3SEFHrKNfoyPys4Z6FwOb5z3fv3j1//lxqGV8CXPKodlhmi/75vdvQiNa7v46RIgQgMAiBrAZQM4j72CcHKSDE6E9ASq55RHLqoeqgEV1d8TTqS96opcWF1vfp1M0Usd2KgKqPtlkkexbpueb4BzuUYMOoPt1wOmoMF6cXwfUESNYmP8uM03wauE8hkKWxp0hIohAoIzCvgbcsv7wFAQj4BIzbaZZXNGH3372A+/3791n9uw5snHtwq4B5fIPiFGWqybVm2bq/JpgmF9DIekW68fDhw59//vng7D4rUReYCbhDMbgD/bQX0KQ7W1TE97SlZ/WPWGzsFYGQ3Qio8t7Zkt+NMwkxZkMH6hL4hzG6si3vyc0BxtSnCGbZsbrOSBnYdTz4QOBWBOKGpwWFPjp0KyZ3zqyuhE/uCRMfTbPvTOlKeddtZ8nsdDgJbxnkoHXJkrpwAC2DyUag71pYVEUcZE3Q9T/q4D5//qwp33Ig6sJ8yNrIBLSLev2dRq1aLbu6ZZO1CK+uufoucEu6WfZlS4SEgQAEIACBMQnc7Wz2mKWAVKMRsHy2rsX+J8tnwVqkOxp/5JmagEWNlcGDmqwv2/gTFlmNdEvmidwwXJwI/9pJM067dvlOkbuRP6k9BUCEvACBqQ28F+BPFiBwOgHj0uQi5/WWs9crXJES0bai459Pj8Tf6FF8g+L4X9VbsGhGrHOVf/zxR4etHUFBaAVfM/TAs+lPJuBN8baIHP2MUL3GzpZ72tKx2EQUm0ezELinJX+W0rmAnIzZLlCIA2bBelSvbF6UNf8fkE6WSAWZ1Zyfj6VkQSYwBBYCccPTEmaKm6Io0CoEjM2vzsxUSY5IziWgI0wWAVoXt8blFjEus7bB5gZLcbsw+qaEFsK1CmJsnTTM1iEonTp+8+YNI0OHEccpBLRtVEoYnIiWtV2HSF27qrtFjaf1tI3V2GhXzOzd7Mt3y29FVSEqCEBgdgIMUGcvQeRvQUADueQOA5nU6o7QNJEJRo/rrOlSEmY6ayz4DEXA+HU7abt0vljyoIaqahRHdfBFDBcHAfJ6nADjtDgfnkIAAhBoSuACBt6mfIgcAjchYFygXGhcZjl7yY7OX1lueXaa8O7dO+eeyBG/3Hyua8217KhS02qXpsw9JdeXFeqayPb0hwn4Hpkp/NHPoJiutLPlnrZ0LDaBSvNzRgJ3s+TPWEaTysyYbdKCm0Js61E9DT0Lzr1YjtNMgSkpZNn8rewAZFIYAkDg8gTihqcl+7PcFJUsLO2Pj4Txb2KOBLv2I4utuaALuza0eXOX3AKorHVYUbBonUzJ516OPm8pTy25jts9fPjQoqjKpoaCuilQyw/uENTUeUf4CxDQBVTBDE4dqBY1g63VOoxqnMhooevITtYCpNiXC6DxCgQgAIEZCcRnyjPmCJkhUIWAboJPGkBevHhRJa0lkuDo0TpmyaNZ0tofHwgMRUAGHOMcp/jDelro9Wdb6sjOMgVguBhK9y4pDOO0SxYrmYIABGYhcAED7yyokRMCIxOwLGQ7+c+amDgB6jqMH1pZEtWmghmzr3W3yDYhjcZn3KIgmWXU0sRZS+eyNXXY7yEd0Lf1jBc0F2spE/BidEO9iH6qOC65s+WGtnQsNkO1LQhTRuBWlvwyRLxVQIAxWwE0XrETsB7VU4zaZ2mP14UsO8PmXp/FkWXpcJkqQ+pexwGB2xLwtzXsQUjuTNp7cTR/dpwnS8TSAvex5SVFJcBxApZPORk3Vx0R5mJalzxIg73Goi1aPNBxJuMKkBql5ZCersOwRE4YCJxCQIqqNarNJT0dMbXcbanFQqY8TcuOgWJTvEQOAQhchkBk88pl8khGIOAIaLoaH6fpIgaN5Vz4Iw5Z/t++fRuJQXNJy/Q5EgOPINCNgPE63uKjesGLRutB3exjuKjLk9iqEGCcVgUjkQQE9FWWwIefELgtAQy8ty16Mn5nAllHjy6zqWYpcZk7+KTe7Heaa+lch2dkcfr8+bPucNfn6JtqabtFTCbgl2yH0c/rFSu29EiZYrGJwOHRuQTuYMk/l/CtUmfMdqviPiuzGUf1jA1ckBPjR0WCt6b7WbDnQHsmgs9TTJdrBIbAKQTUO1rSnd0C5fIYPyHDiqOOGFnsrRzVcxo1tUM2WYstoJ1F1dGz9PtX0jqOgrii33O8f/9eH9OznCRXq64Tp1JmDuntwcR/EAKa/UlRI8JYzk7rdTWYqiCReOo+ig+c6qbVKLas0d0F8tsII9FCAAKXJ8AA9fJFTAaLCeiehZ9//jk+SNBIL3ljS1IAGeh0+3gkmGTQUHDz3ofIWzyCwFkE9C2F+DHXRTDZIeMTpT35g6N6Zctte5Fb/DFcWCgRpgoBxmlVMBLJEQKWRQQXf3zU5ILhgMCMBCY18M6IGpkhMBQByyq2E/hKy9nKVNaVKDoDNulabXw9uunBNqc5fRzaVKkvnOj0qY7t6Q7cd+/eqWurm0HN8Z8/f149O0zAqyMdMEL0c8BCKRDpbrZ0LDYFSsIrAxK4vCV/QOZXFYkx21VLdrR8ZRzV09CkYJaeZQUYjY5RHu1siM+EN+Ppvxa7KQaeEJiOgKW6aWntMjuBmCbFVdR4TkBj9Hg8PJ2CgOX8v4yzrau/8TLCglHTWaWQPBbCfoV40ehuvxcvXsTDLE+ln7L4P3v2zBKYMBA4kYCWu5Ln67QC8a9//csipCqI8aoFS2zxMFkDp6ydW/F0eQoBCEAAAp0JZA1Qk8PdzsKTHARaE9BWM907Hjl0pFGQZqxHTutpXqzLSuIZ0boAF9XFEfF0NALGJZvg0J0lF/q2gz/7ePr0aWvjVSAVhosACD+bEmCc1hQvkVcnkGVKqp46EUKgHYF5DbztmBAzBG5CIGuT3kTL2cni06qW5YrnJR6t2OoMWDLOMQPI5hMR7DJ3mgd5lLFLZ+pUysvJPUFYTu5FzF9BDHs/Nccvu5FnL0Im4HtkLuyPfk5duLeypWOxmVpXEd4ncGFLvp9N3E0JMGZripfIfQIZR/X0mi6V8V+2uDUTPrLqb0ni9DBZlg4nreq5c+OAwP/P3h1feYnzfR+/vM9TwGoJagVqCetUoJawTgVqCToVzFiCWoFjCWoFqyXodrDP575yTk7uAOELJCGBt3/sMvwgJK+EkAQCCNgF0gNPLpwjDT+lu0nhQx52wyNtaamB875Y60h63aXFkt2NfFKvwozBmtnH8woJbd0VuLq6Smzgf9JIgW4eVH4azx+dBQTsAvoMi/EVkurRGC+y6S+u2OM2u2W64TS7ewsbLGrdbb8H2UKSiQMCCCCwQmBRr39R1boiMuyCQIMCesIgHSu9CUvn0bpxe006Sp+DapLpZefM00tnAb82KGC8wa83SS09d6LZfcYD5SJi4CKXJOEYBdLXiCgQ2mkRCH9mEbA/pq/DMbSSxZxAWhPoeoC3NUzig0B3Apb76T5RR3rf8aJP6hnfB+2hmlpIv9zceNuuqRStiIwGndzMPb0qVK9pU4bqidbVtwgzPmFCB3xFbh5vF8pnd3l6nrF0Rmy6K5xEeErAOMDe3Uj+VHpZn12ANlt2UgJMCCybqmf8cmh0vOg2ZPTrAf5c0YdfMenxAFAkAYEsAumBJ3eIIw0/MUMmXWwsY81HehtcWuPYv+opKMstdr2YvLTD8Urd7DMxq8e1S+fF7uHr+3jGhq6GCWa/UbZ7cogAAjrZ9U6ERbdmVSVaqghV4HXeVLJofLnNjywtihXPk3HaIoDAaQUWVYCWfsRpJUn4UQV0k2m25GsDnUqad2dHUMdcIacfYNKgnEKefb7BflC2RKCagN6tYxxWMg4FuJjrwcFwKEnn3aI+18bkM3CxEZDdVwjQTluBxi55BWZbQeHhFpXYcEeWEWhT4AADvG3CEisEehHQO0PtUT3SQzW6AzV7v9vL6Gts/Y5azD4y0W/SfAYtXVBfXj1ffSZROLrLaXx2PzyKCk+W+/h0wENVlp0A5bOLknCesfRF/d9FPesuMppIHkngkCP5R8qgxtNCm63xDDpe9JZN1VP63759u1Rh0W3LpYG3sL3mXi+Nxoqe4dJDsD0CRxXgq3pRzuppj2jNef5U2i1DrkzVO0aRCJ9qmkqR7kFWGH22xKSvUjc7LWTReM1U7hxvve76GBuBzNM7Xu4fMkWqQjXeuvTjJxoCM3b39P3J29vb0nSL6qs2x5ctbRvPuGhqot+LhS4E7gT/dIuoizgTSQRqCiyq8GebuzVjzrEQqCCgRlfYQlN/ZOrdCmp4aN6dWoCzE/b0tJN6QDr1wpCHadG9A74lPmRhTUcCxu8wpE+EKL3RxjXvDTFwEeUFf9YRoJ1Wx5mjJAQWDfgcaZZCwoSfTiJwjAHeXjIrGLq7w9hdL7l2hnha7mJ7h75uZ/toDxf00IjuQA3Xj67R+1m6PmfTj0vRsNEYlybdaTR46RcU7EVotFxpJR3wKRnWewHKp6doauFUY+mM2DRV9ojMRoGDjeRv1GB3uwBtNrtVnS0POboSJWrxVD1NJ526tT+VKxoQP/BMkhUvVlHPv8JEgqnsYD0CXQvowSDL48tHGoGa7SZZQLrO9ETkjWPNNd9UnYgtP20USI87u8DTr/bfGAG3u/FlhH3NnZh9doHPew4Lj55kNQ7Z60bXiubi8IisQaC0gM50zbtbcRT1EI0Pm6qWVltuxSHsuyxqBLbZiFo0n2S2oWinY0sEEECgL4FFc8vbrPD7Aie2fQlcXl76CGsgWv0RdfoS3wr7/v272mm6baDxE72DXJ0dPaCgzq/+q31110pnnNqK6gElziY1w9Rt18b+0Cwg0KOASrulja1zSieIMYF7TdVj4MKYQWyWXYB2WnZSAlwqMDvcHQZoqfbD7VlGoGWBYwzwtixM3BBoX8D4+IRLyGGm6tmfENDjjlEHrf08jWKoMZxoTfhnm48olL4zGAq4Zd3u1ACXbrclRsOivdSAND4HEu3o/qQDPsrSxUrKZ5hN53yy5VRj6YzYhAWe5d4FjjSS33tedBR/2mwdZdaRorp4qp4Sb5yOHDL13tcN0xItr0jaCsDooPyJwGkFLHN1hHOk2bCztwkXPc99sJJjGWte9Mj+wXwOlpxGstsYjXXTXfbKssTTli5KfSWnAqNeQmG866NbPh8+fKgQJQ6BwL4CeoZ7tsWiGKq2MU7qW52cRY3ANhtRs3VyiLNoPD3ckWUEEEDgAAL2vt6iR3UPIEMSTi6g+0y+zPtH0NSn03qNqqWfw1OHVwPX6uxcXFzo6S79V08qaIZe+jkwtQPV69HzTLRMTl72DpN8Y5/FeGNIp17YwtdjgnXGWBi4OEyB7DQhtNM6zbjDRNu3hSwpavOJdkvM2QaBvALtDPDmTRehIXA2AcuNbG9yjIugqq/0qIVPrxbkU6dHFh4073L6iSl7OzxvrKZCU49Yb4ZyM8nrf+PBjYbZ79Qbu/nDxNIBH5p0sYbyGWXTOZ9sUTHw/ceTjKXbrxReJioq/IlAOwLHGMlvx/PwMaHNdvgsbjaBa6bq6eW4aposStLq/syio9TfWKeuvc/voqd7sTy1UD+nOOJhBCxnnL1T0QWLxq3S8Txz18gy1px+Ci1ty69NCVhO/wp3FA5Z6tLViGX6TVNFpUJkjPP0FBON/vd+y6eCJ4c4hoDxXtenT59037Roku1NwfCR2aJRWhS4fQKhPaWLIsDGCCCAwGoBew22+hDhjva+XuWIhZFkGYH6AuFL4rQc9kc0KK3vgOmhLvs7xdPx12n4+fNnjZDrM8vpLfkVgY4EjDf41bWxvHk9ujVmDHw7FwMX2w0JYYsA7bQteuy7XSA93B2Gr6HvsLEU/nSwZfpEB8vQQslpZ4C3UAIJFoHDCyz6JpjuLxzgIqgRifBrSOksvr6+PsDTeulHJio8LJFGjn59+/atW6P7cVHvONqy3J8as1JDyPLAg/E6OIwqHfChSRdrKJ9RNp3zyZYTjqUzYhOVfP7sWsA42N74SH7XWdBX5Gmz9ZVfR4rtmql6Sv/SHpQ6XXoO4EhwLi2qxJcmyjf0l+7I9gggIIH0O6IcUWvDTxszbnaEtM2nzDem2rK7Bl4taT9YebDIHHIbYyuiwvD6Iafqpe/TL31BwyFLYJgovVgrfRfEb6znX58+fer/ZAGBYwuoBjb2dHTfVBfxchr24ZV07VcuhumQ7c+T2UfS00fkVwQQQCCXgKWDlutYCsdeDSpiltkUGeNGUAjsJRC+BlhxGJ2Sp2abNlNDSM+o2c+jMEV6nk/7KgR11enyhDIsH0NAg7Gj584wdbO3ydTxCceR9GhgnVOGgYthZrGmsoD9+kI7rXLWnOFwi2YpGCv8A7hV7qwdQOycSWhngPec/qQage0CYe9jNjR7g202qB03sN8P0pPcL1++3DGquQ6dvoVkmZCWKyaWcMJb6isesLQcwrKNuvl60mwWZ13fhA64JQva3IbyGebLOZ9sOedYur0BsK5WDMsVywiUFjjASH5pIsL3ArTZPAUL9QX+37pD6qUjuiUftllnw7m6uqpzG3I2Jhk3MD6N6o/46tWrBw8e+D9ZQACBpQKWaud4HxjRmFFixC3x01LevrY3jjXbO5nrkq/n0jQErA6qCp6iNDu1ct1R2KuRc994m7+7CaLpamR22Pps5TN8sVY67UsbiunQ+BWB9gX09XVdCvVvNqq6dBpr1NmghhvYL/2Wi8sw/NJr0nVyeHR7SsO9WEYAAQTKCVSeAr2o1a3atcJ7PcrZEjICRoHw/d8apkgMRGv4Qs+oucfU1DDTOaKHltQ60oLOZf8wt17dcu/ePfUK3T81PziVjHnBZl0LqONveYhQU/XUCUqkNJrLZ3zLbyJA408MXBih2KycAO20craEPCtgGZjygZxnaKVyZ80Ls9CdQCMDvN25EWEEGhE420VQVZbxLo+u+Dc3N41k02g03HteNCbjB2RGN5u9oBs7gxrtUYtdT36OHqXQSqVOL1Pb63EaHffz589KdVpYJ9FSFqO5VHlyoFDRyhIs5fOc5fOcY+mM2GSpNAikHYHeR/LbkTx8TGizHT6LW07gyql6SpLuMi66cqs/o7v+R7qXr558ugsXZbz6uvazPdqXPxFAwAmoezxLsahqmg2thQ3Sn7SaHY9rIQkl4mAZa9aTZKUH+/RpIHct0ECwuvHuKbcS6T15mJbsrnBb3RINPQ1ZutRlLwzp9ozOo+xH7DdANf8sVyIlUC8eSzwX27KAZiD7O1u6AFGttZxZDcZNl0JVGulaRdFWGdM91Hfv3pVIwqIu5473BUfTrvjM6vkdj/cqHJ80FhBAoFMBew2WJYFqdasLYGmi63Cag7ToApElhgSCQH2BcHKRfXxMZ4f+LX0UqX7qOCIC1QR0RqhfM9v91wbpb0vuMlWPgYtq5YQDJQRopyVw+Km0gLGD4KJxnqGVyp210rlM+EUFWhjgLZpAAkfgwAKLLoL2QYM2xdQX0wcDLHFT504bW7bcaxvN01N2ZLlYR53QdIr0sYFC9+mmjqsiuuPok27cyyf9JcbZcYAoaXTAI5Cu/6R89ph9G59sOedYOiM2PRZ14pwQ6HokP5EufsorQJstryehLRX4n6U7+O1Vx+kRZP+nZeFgE9WWJkfvn+ju2X1LtrINAtUEjF9fUe1ULUp1DpQeJ80yZlcnIXmPYhlrLj13y7143qdLb5r3yyzkFbCMiqbPlCzxaaHUZUlIFEial6l6IZf9DsfShmJ4lH2XNSKpyLt/mo28b2Q4encC6u+E759LxF/3UI1Nu0QgUz/Zv1ahmRtTgeyyPl0hh1Fa2hkP92UZAQQQKCRQ/z0y9grfv4mgUNoJFoEWBKInz/QemRZiRRwQ6FRAzyxaYp4YJfj48WM4bKsGfJ3bQ4koRSlSxz9a08ufDFx0kVO007rIpkNG0jKG7xJ+qqGV+p21Q5aukySqkQHek2iTTAQyCiy64dLjm2dDK81tS0+48hvrnaSt3QbycfMLar2EnUe/vvSC/YZUrpjY22m5jhiFo4mC6SeIljaZ6IBHwl3/SfnsMfu2DBCdeSydEZseSztxTgj0O5KfSBQ/5RWgzZbXk9CWCqyfqqcj2Yuvi5YateowL41im9tH91lnI6mRDr5JMqvEBgikBSyDaIecUpJOVP0RtHQ21flVVxPLeGV6oG17VKPrII/BbSedCsFSziv4W4bnSpe6KaJy69NVULnjNhiyah7jQ9668XO8eeMN5ghRalNA7yM3Du+WqzCNERCg5fpS09lyoXHxsaexZvw5FgIInFygfqVqfw2zvYI9eSaS/K4FwtcAKyG8Tqjr3CTyuwsY7+bovNOXsUdjGw0b1mnAM3Axmhes3EWAdtou7Bw0etoyDVKnZk7Hodqv9Ttr1ZLGgUoItDDAWyJdhInAsQUWjX2VuztTAVldsIuLC8uzIoqMWOq8M6VCwrMfosJ7kKM4Lyql0b65/kw/zW8sVy4ydMBzZUoj4VA+G8mIatE481g6IzbVihkHqiPQ6Uh+HRyOIgHabBSD3QU2TdVTh/b6+npRGvp9T2eUzKUJMX5cIjoKfyKAQChgmSBRYa5OGKU6y+lELX2xU504lz5K1GeeOlzpUeawbtfMnAcPHkzFhPVbBKaeeYrCLO1vfBmhbmFGEWv8z1ne+sP0zYoZax7Fv3TlExEtum0Q7cufCJQQuLm5sczyVdG1DwQviqfmyloioDBbuO8SJs3yZgptr1ZHd5ebMJksI4DAdoE2Z+BY+uzb0x6FYPwUhp5MnW33RiFX+FNRUn2ujkyhC2KFJHCIpgSihsQ5x4uayhEi07uAcQpHNCXPpVp3f8O+hrondRrwDFz0XuoOFn/aaQfL0C6SY68Gyw2t0FnroqgQyVmB3Qd4Z2PIBgggEAmEHZDop+Gfle9jDiOwZY0ib5yCrnGSLt6sqi8EquWsxskWlkX76ljq8L5+/XrRXts3Vsaps7w9nC0hqG+euIG4aDDN3vKsfMbx5MC6EkL5XOe2dK92yufJx9IZsVladNm+cYEeR/IbJz1S9GizHSk3O03Lpql6SrNmJBuv3A5Ihd74pHvLoBqaNPb8XSo0obH0/IGWuYgbArkEom7SaLCHnFKSGCoSgvqxDT5xOJo7GVdaxpo1wlj0HWl6P2s4iKAh1IwJJKhQwDIkmj5NwtBWL1tKXXpi7epDF91xtklT9DwqmrTsgVvKgDto5QrBco5k1yBABNICnz9/Tm/gflX3UJ8rt2y5dBvjYJz9vF4agXXbG+NjTN26OLAXAgh0IVDz0Q0jiLqlsw1LY1CLNrO/Syt808qiQ5TbWJFXzS83XRDrPxxTLl2EvJdANF02HLLYK0ocF4GuBYyt7rdv3w6TGc3fMwY1DGfpGmOHQsEycLHUlu1XCNBOW4HGLhsF7G1+e/lcGiU6a0vF2L5Zgd0HeJuVIWIItClgeZbGx7zfh2o0zyoa/fCJChd0Oe5lnp6irXvxulOmwdV/k//+/vvvMI3RspKc3Pv//Khj6bnHKIQ6f9o7reXik5g4t+idC/a00AEvl5t5Q7bnad7jhqFRPkONosvR1eRsY+n2HrG9l100v8LAubMWarDsBIzD702N5JN31QTs13fabNUy5WwH2jpVT1666bho0NlYLTabE+qy2hsrSoXa0MZPrDabZCKGQCMCUTdpNFY9zpMZTUi4cnau7y4PRIYxrL9saUIlhjCyRPjq6ioMp/erW5iW1pYtYyKNTNUrXepKZE26Ajlkpbqa0X6Xq3JJSGfi6vSyIwJbBNR6MX6AXYMd6mFtOdbovprwYOml6hKz+ys8ffz1UhvLJU/bL+qQ+vBZ6EggOikshbmj1BHVLAKLHhrIcsTZQOwtpdmgFm2gd2Mbm172d+YtisCWjcOJHLTotkiy76jAXmflaGRYiUCPArrEWEZF1IbX+7yiBIY1vH6qNmxoP/GNV88oXav/5DK3mq7rHWmndZ19PUY+ertiIgnqZZd7UwadtYQ8P/UlsPsAb8tcjN21nDvnjJv95oJ8dFe90/e0ap6e5SkRXei1WRff01tUXNOPS/Uy/bKFEdpEd3jRvRg64IsKcBcbUz4rZFOzA0T2M7qCUoVDMGJTAZlD1BTocSS/ps/Jj2Wv4ROtxBKGzV4TSyR2KsxDjq4ME5Vhqp768Itmz6v3uNfbWaYye9F6PRZpfIBSwaoXtwhnUUzYGIFTCRifou5lBGpp3qWnIdnbE0uPm2V7DQ3rrufz//7TwvZLgPHrrEUbTyqQ4UCwMuh4o71Zcj9LIJYvhqXPkSzRCHN8KsCipW7qoBvXpyuQCrAb419td5319hZg5VtcdN6qFQMOtEjA/gH2QpWncT5bC/ddHKyx5/jq1avKlcyifD/wxpZ7tJZGywqiBp/zW5EKdskrYCmQeY84G1r6YZHZ3bdsoIrRsrva89HAqGWvcttE35U96mhGOUBCjgSGxdvSh40C4U8EEIgEjFPsovd5qYYPBxCePXtWpwHPwEWUffzZggDttBZy4TxxiGrjRMKNQ0aJEBI/0VlL4PBTdwK7D/AuErOcfYzdLSJl444EFo0AFLojU5rLPk9P974P+eRG+p6+5UUzpfPIEn4LI7SJ5x/s92LogFuyu7ttKJ8VsqyRJ1sYS1deM2JTocBziJoCfY3k15Q5+bFos60oAIccXdk3URmm6ikj1SU2XrxdrmsEfNjiWVEg6u+i+SHR+1DTcdDTlnXuwqajwa8IHEDA8tif6tOjnnGJ0SJlbiNd2WEx04MpeueinjjULVI9B69/Wri8vFQ2vXv316G/twAAIABJREFUbri9cY3xQfaiTzpG14JFF0FjMmc30yVJwpr6qJfFqlk5u/2xN7A0p7YIGCeIqkW05Si77JuuQIqeR7ukd/VBw8fs0oGULo3R0dWotsct2pc/ESgtoMul5YxQM29Lw2AqFcbBOGO7YuooGderpWQJrejzZJYInHYb+z3a7UTRY0OW82j7QQmhL4GaBdIos+iRIGOYxs3UCDc+jNJOna+kvX37Nkxgp49JhUlguTUBdROMPdnWYk58EGhHQI+nWyITPcsVDRtWa8DbBwcqNy8ZuLCUoqNuQzvtqDnbYLp0i8TYJVEdaBwyWpdMOmvr3NirWYF9B3gXsdQ8+xi7W5Q1bFxBwHgRdDHpbgxKHQpNvbOkUVd5zWfTAyoVzOsfIv3EVEf39KMuc33JRI84/VxWGFU64KHGkZYpn0Vzs+UBohOOpTNiU7S0E3h9gb5G8uv7nPaItNlWZP0hR1f2TVSeqXrKSz1bae/Pq/QXHQRfUbaMu7x48cK4pTbTMzc9PrJvTyBbIlBTIP2OKBeTjoafltKlnztMj8otPVau7fUVPdWZo7OAdBXQQyrGJvIwPsYH2e3jaMNDpNdo+CB8P6sOtDot6QON/qpbzrK9c+eOCryENfXx4uLi4cOHGnTe/sXC0SPuvtLSVLJssyUhltH/9Hm65ehF901XIJ0mqoRYdOc1cYhylc/oQS2Fc3RHViJQQUCT86N5CFMHVcMg+6PkxqOrGmxhxruSP9pqisTkedQ3U0QpbfDPxO1bH1v7SJ/fZXQhCqd0O2c0DqxsXMBSIGsmQV2kfdskxjl4YT+ups/wWLr0hO1wNSAP+bbvYcJZU05gtIVgbImVixUhI3AAAeOdLP8sVzRXpGYNz8DFAcrbIZNAO+2Q2dpgouxN/dJDK3TWGiweRGmLgHGIVYcoMcC7KOaWsy8ac1sUfrhxFA5jdyEOy7sIWJ6l8RGzP9rnd9lxQbdO1KsKh9GmIqPNDjxPT6lO53JH9/R993kqK0uvT1TalkuJix4d8NLZtFf4lM+i8vveRQqTxli602DEJiwVLB9AoKOR/ANo95IE2mwrcsrSJI5GRVYcxe0ShZNoqK8+hNtx30Rlm6qnxOirPva+nyZadDejQDMxLE9PunxVvf/69euNhYPdEUDAC1hG3+xVkA+2l4X0gKm9aqqWXj1lODuhTmMcunAsjZKed7GkVxfX0a710sONbh+17Gs++qYri2bljdqKRdP2NGGvhfkGo25FV1qaU1siYBmhSJ+nW45edN/0CXXgKdBLVaO+wdLdy23fzoBmuTQSctcC6kMZq8dFb0Uxmui6qbuzsxvvft9FMbQ0J5QW+pizuVluA0tZso/0peMZXZ0th04HyK/HE7CUipqtl90rUvWDom7aaKbr5FrRCR0NauPK6AtLlshvPCK7n0FgWDNo9CD72xDOIEkaEQgFXr16Ff45tezb89E1sWYNX/PSP+Uwup6Bi1GW86yknXaSvN63yaF7IlH1O8Wu24ilX7w4bJINI1OzxjbKDCPJGgS8wL4DvD4aswuWs4+xu1lGNuhRQFdh+5VFZ0q5hyiy6338+FG3qi2pe/bsmdoDanlmj0MjAc5+iqqjtGuEdt+mY+JaYP8eg6VY7lJ46IBvZKd8bgRM795U+Rw2HU84ls6ITbrE8mt3Ah2N5Hdn22+EabOtyLvhJXIYSKJFPdw4sabak1H7JirnVD1pqkVlf1ZeMwo6mk6gIQD7WLaeRu1uImLiZOAnBFoQSL8jysXwwFNK0kmLrli755fu2VimViqe9hed+kQZq2LLxdWHuWhB44bhTDkdSN+4WxTC6o11oFkxFQaVln0HN1cncGrHcrk5dcRovZorliJtnIsSBb7vn+mWWNEpr/smfMXR7U3cyt08yzzSFellFwQyClxfX1tC0yWsxMNSlnNEl1fd5rREstA2OnrYupg6ilFyanfWbxRIN8hd4JYGgyUaUd+Hb21Z0M62jaVA1jQxdtOKRklzJCwNNo1GFo2GJXA1wqNqv+ZEDksM2aZTgdFToMTbEDr1IdoIrBPQMyuW18NpKMDNBo+uiTVr+NFKYDTVDFyMsrCynADttHK27YRsGX4pF9voRRiJA0W1dGLL1T/RWVtNx44tCxiHJQsN8BplLGcfY3dGTDbrSyAaTE5HvqPb2XpxoXFMQ49l64m+dMJ7/zWdy7s/TbGU17/sZumOWbaferxq0dlBBzxLXrQZCOWzXL7s222M0jV6FhuvO1FQXf/JiE3X2UfkI4GORvKjmPNnOYHR2n70cNw08SyHHF3ZN1GZp+rp7TuL3n9wcXHhc7flBT1DY2+KqQ/cVMuyZVjihoBRYPYdUS4cy2MTxiO2tplq13S7IT3fpmZy9FSK/WbnokuGS4Ux8HIfw41u+lYbpnn37l30NOdUtqrhqGHEfaccTMVt3XrLu/2KNpejTJ9Khf0ta1Mh1F+fviu5aDy6fuQrH9Feq0yN75eIsKrc7IU/fPFJ+tJTIkWEeUgBjYgZL5e6yme/n6o5TpanY40NjEIZZLnQKBU9XmgKie0SrPFud5Y2WHiBNh53FxMOuqOAZQJneE0vGlW9KKRm+2cqLeo1WIbjFNXs15qpKE2tj6p9PU5k6fJMhcZ6BLzA6CVDZZ4mhCdiAYF1AlG9PRWI3gCiS0zYSdeHHWrW8AxcTGUN63cXoJ22exZUiMCOb0GK3q6YSKwa3paeVCIEy0+WQ5yts2ZxY5vGBfYd4DXijHaIhvsydjc0YU3vAoueuOji5q8u7qp2Zl9h7DJO44F6jqL3TJyNf3jLYLhxdw9K6bmXHR9wCrvtIeais4MOeEh3sGXKZ6EMbe3JltGm4wnH0hmxKVTgCXYvgV5G8vfyOeFxabOtyPTRS+QwnL5GV/ZNVOapesoMDUB//vx5mCuja9S+qfYxotEIGFfapxQqO/Uym5r3X41JYDMEuhZIvyPKJ00Ddn75eAvpgaH02FxNDWOTd12UouddEoEUml6isYNwsFuZUucqppHKRbAaXrTPME8wtvOTsbVUIsLGO/3djYA7q3TtanmfRAnzNsPcsRAmQEpMLgrvT9i7rIlI8hMCEtDbT40nkSakZb8/pw+ez9bSus5mGUdYkd1K7+y5LD0+277CNu8u6da4P1b62uo3Sy+EgcyW3nRQ/HpggdmyoTG3Osk3zseuEBnNR9LTt7MHskzhng1k9QbqVIYvYVHX9QyPE63mYsdFAlPjABrH0NmxV1NnURLYGIE2BTT6Zxlp1LkWXRMXjeZtT7uxz7X9QItCmO3sLArNbczAxQq03XehnbZ7FlSIwF7NbONx1amv1vCms1ahvHGI+gL7DvBa0svYnUWJbQ4pED69MJtA45kyG065DXS91h1qy8CmekAaSK/ztEa59BpDToP0eE+/cn85dJ46ZRadHXTAQ9LjLVM+S+RpawNEjKX7XGbExlOwcACBXkbyD0DdSxJos63IKWOrOHyoacVR3C5hILMDqquPoh33TVT+qXpKkq7fIV9aR4+nvHz5Mr3Nvr9q8mG60+uj5wYCGpynF9659LFlAYGOBCzz0IrW1C1YpcfXjNVU6YToWXNLZq2ORvS8y+pw1u2ox9rCvrqe0bF8tGHdsaK9jC+NC/fSCKOeAQ3XdL0821oqdwqEmZ4wnI1hYt8df0q7dZqoQp5q4Nn7b3U+1aIq1z/nnTGzwpc6Wx5GLAROsMcTMF40C80219Fny7Oxws+eNZeXl7Nh2t+GMxtUYgO6jQkc/WS8EEzd5U0HHv6q6j3Mi3QvINzxYMshwsGSlis5s2WjjmH4YgvVtJY2SdGI6Wme2cEBRWCvh3iiTqUKw76d3FylkXAaEUicgLo8qdKo009pRINoIJBXwDgPJBwX1RiC5cNKGeNpbK+6I9apEBi4yJi/BwiKdtoBMjGdBA1U1r8loXIV1r1TMax5N0dxoLM2lRHD9UW7h8PDsWajwL4DvLORN7aFGLublWSDvgQ0NGevS9VJ0ZnSbAKVFvWhjDNk1EdTd6Nyn2tHuvRDmLPDoTvGfOrQajoqB6d+Lbp+9HK2tAtvvOi4hNABL5qhJQKnfGZXbXCAiLH0MJcZsQk1WO5doIuR/N6RO4o/bbYVmWVE62t0Zd9EFZmqp6xVfzjdUQyzX29N0Fu4wjXtLGvaoWWIXxFWt01JVna2E/lFMbEP3ywKNrFx+CB4YrNmI5aIMz9lF7DUJ7O3vrLHqnKA6fE1C1GFCC+9AM8+NB/GWQNYxgpZe5WoOvQEfxisLl7V6vzR4cIQZ3TZOJA9um9rKxOjJC6q6Slnq5OjtwkYQ56N4eo4FN0xfU6d5/aGEdmey+vOWWM0/Gbh9J7r62u/fmrBWJjDik7t26nQLOvDoCzbs01RgdnsMDbOV0dSVYrxJFLVlP1lLvr28uyJqWZM/S/X6YizzSfFvJ1vR88WpNUlZGrH0iVz6rij6589eza6Plw5m6HhxqPLfhq2+9Vy0NFwMq6sn+/GyNePWFMF0lKpVnjcIZznrFlnli5eaUadhrPR0IlW5wmJqDDr/lBYbtXNz37J0xHDQ0QROMOfzSa/QsQ0RpGoGdQd0AmrRoXG4fUYveoHzR3VvzOUijOksUIBOwNjIo3GG/xhCJYPvYbbZ1lOVAJR+LP9o2j7dX8ycLHO7cB70U47cOa6pKmxUbN1oQf6jTdBVPaq3c0RhaU2Pmdnbd0pUL+dU7rTus5Be81SlI75vgO8FjfLMNohx+4sOG1uM1uq24x2U7Fa1LC3XKF2SZ0ui3qvlh74Sd+5dnHTuJ9eblj/bs4uMv6gaZlOn5UKB5Z9SksvTM1uXdHrt59Qi87T1QLtd8BXJ22XHSmfedkbLJ+MpUdZzIgN7dKoSPT754pr+i4j+RWEKdUOmTbbisJ2yNGVHRNVaqqestbN1pt9OMYVAn0vSLPzVxSIortoLMA4VKdna7qep1eUsbvAuUQ1mGXpgScXYfs1tcEEWqKkmcOJzSxEid1z/bQ0GotGN6J7rumGtXFGij3hepQtvCKovFX7DoPGptfVS8oODTXa09jylrMneInZqnp4VxMyjSzpM9QYSP3NEmdKenpw/ai2cMR0tRPGMJplEf6Ua1nl01dKipieuJ2dVmc5TfQwTVgqNt7asTwZsK5+y8V4qnAs2VEaxD7Cpeo3e/dQFfXszTDdJ6h56dSxwjsTo/6a91KtyTEaAVaGApa269L2cBi+Ww4Lqur20hM1qYeHWdDLGkvl4FsLhRKlutq3HFRcjbPO/C6FYqU7rGr2zA5I6oyuWecrseIKW4mKYaEMslz0Oz33LdG2JD972bNELPtBRwOc7bPoBNQ4/MXFxcOHD+/9998d8z+dXOE/XaE0/q8mlqojnf4q4XpOTv0UnVk1n9EfdTjYynYK2MFgFyVHBX52bCoK0NJ0jHbZ/udsJeAPEV6S/Mq8Cwxc5PU8Rmi6jpy8nXaMfEykQtesarWf2hvGmllP86vRkoh29p/orGUnJUAnsEtnJ8Lfd4A3iszwT0sV1N3Y3TCZvayhI1MnpxY17I2Xzjoxd0fRBV1DChqjMCZEj1dqZKPT+/KrYdMz/DXGqGb26sB33FEVcv3vOuim2zDJMlwREzrgQ8kjraF8ZszNZgeIZs/iU42lM2Jj6W3Rvs1YM5QLqpeR/I0ClEY74Gxt74Mydkn89isWmr0mRmk55OjKnon6t/C/v//+e/a5YZ/HGtorHJ0FwdsHKbSlLtULgq67qbLACycWlE114/Wv5fMvirAqysoRM2a9YCtH7LSHszSFVVTOkCPpmTMtlBDL1POwItItUmO0oyEzUWjH9PXFGLJls/CBacVfQ3U1q33L7JpQNVxu6sJqoU5sM1s5560EVDhDyfSyK5CJyLf5U7qFcKTCk9E/XQ+H5aQooKogVUT+cK5G0hH9mtEFnUSzFFHJV/0zu0tigzCSo1HSyvotvUSEj/1T+qLpMqiCwFRJGF2v/kL2KEUtiuFxVW7zXlCmkhCdyMOYaE3RmiSKWPqi4KPXbLdRORulqNCflgvBlqIbZUSFMuAzN7GwJUXrMiJymIobBXK2/6UN1mWBZa8om1znbjZKys06GWfpRlWr8+UZdSrlYO8OW7Ij3ObAbbCp2iBcX6HmDLXdchiBqeVqdaml1TcVyYzrVQ510VR2qKjXHEIZ5s4B1ljypVoBO4Dn6iQMa/JE1hS9BKeTYGmvupgXrTCj/g4DF+lcq/Pr7OCqCobKeYXInLmdVoE3+yEsLXwVnrAJWqeHbqzu9rpEzroVvVI03lnzpTSK59SFtU4X0sdKCyo2U5EJ19cp6mHELE39cPtCyyHC7HL9c9BSOWyJVVRuizaoCuVgtWBni4c22JIX1RLS8oGiAjlr3lT3XJHXGTQbZ7+BGht1GqsN5ni6N2q5/7tXonz2JRY23oxelLSpnsjqushy0XFpL3q96KUDviizKmycKJb+J8rn9oxovHxaGti+PJRbaGcsfaqeDNOu2Ooivr1sWEIYXgG5s2ZxY5thyQnLcLRcdHymXF5EqRj9c3ULp1y09wqZNtsKeQvaljIWdWaLtpZ98vdK1H98DMotqMlluQPkKosWKj5F2JIfLsJ1yseW3LFfeJTwLQdauq9xsrLyYmnIG7cP7yeNXsPcSsFuPBC7GwUs3QBlijG0rjdLP1xerjdiR5u9+xieU/ZBw+jCrEDcgIgu9mGA0XIuEIUThVxzOEb4wwhE8Un8Wf8Wpr20LN1y1mFL4y+KzLDIJZD1U/uNgSiB7s/0GVS5nI/GsMGVxkuSKzDlWlZhS9WXfEvcZkmj5tns9okNlPz0ieN+PVI1ldDY/SdjdlQ48cPSaykhvoRnNEw3qBQrFcty569LiMKfHfqvfHHpvdtYbd6vBWpLzRY1p0vf6jC2earx+jPd4uzqkNJnq4+SW4gulFP1WDUxSw6WIwqrdD+aF5XhKaLSZdvl12wPQtGrc09xWKTLVfLK8Sn2cP2Wmio6L6r9aSnwSqN9qCFXzI0Rq1YzDMtbmPV7LavIqdjXOfdz5Wwj4bRWwBph2SsaxhsHOtEq9K2mECyDA74qqNNO8N06S9ym0uXXR+0xv37FwoEvmqMalhu1uoiM7pt95TnbadkZ6wRobOFHQ83+xC8USXusCkVgNljLFbxOJdxmZ80B2huu5axGszK61vjrZrRQrYXvImm8bFVohISjAZHJ6J+lK4QoEy3lakuPOKp/6ONE/v5PSzWoAlP5PPLRO8yCsb5y5+aWkp9XTOeppWkaVinlRtLyJq1QaEp+qBEtt4wTRXX0T3W0q13oRwvellPD0sn1qS6XzPDS7C+7lrjNltiokpndvq8NfNYkFiif2/O08fJpaTomSkihn/YdSz/niI2xt7XlkrH9bCKERQJdjOQvSlG4Mb2tUMOybGkX+SqdNpsjtVwit9SKu4yu7JWoepNb0l1HX8q1oCZaubI+e1qqFrNX08q22QB33yAq0CF1tOw7bHXibHeuOcRpr5TrP/pTJ18aPMrs49QqySfJjnT5rP/6xmFpsWSWq3lUA9hPbV3Uw/oqHG2Mfgo3yzK4P7w8V64qhZzO9zDJo8t252GGtrYmHMQZJnZL4y9MqcDtVygXDQ1VhCH0spxuIfSSivrxjIakh0XRryl0bQrvIkSHmC26szVYGMLGWlTH8hTphU7PoPplb8sRjdmxMdMtMQzLWLpg+F9LxGoWRPEsdwFVyIkGjEt4/XZd+qLgs0MLszWJpSTYt7GXmWrDCOkGibNaN1agshFSK1PsUOu2NA7UKBfWhb96LwqknW7WqlB9EjZIwnb4bHxcIa9QvJ2hpW2vEq7N7OZLtxx2k6Mm3NIA09vPXuN8PdNdG2wo6dMSLVS7Iri8aLAuDc/QCGf3P1VjKCsr51H6rGn81wYLWONiRaNnzI7wylg0PlOBM3AxJROtP/BFM0qp+9NydVjXkRk93OzKE7bTZk3a3MDYwlfko85yueJkjFK5CBhzajaeJ++siXGWyLddGYwSl/GyVWIoNSrz9sE6n4MVYhVGMqqOfDTChXVVRP2xuzBdfS0bW871Rx37YkzH1vIkfVjsK5+Jw8ir+WfvqviYaxfGENIt+XUV2jCDSqzx+ZheUL1d4uhRmFPFb+PdwKlgh0kuNCYcFo/oELOX7NkmVhiCUhqR9v7nMI9G11A+t2R0F+UzjORoGdhx5V5j6SccsTH2tlQYuruztuUU7npfY39k95H8dcjG1NHbCnlps4UaxuVDjq7skqh6U/WUteofGtsuqiN26Uzan/lQHb2xt2Ys6xs3WzQ6I/ZqibJXfCozUWdyo0l6d8t56ItxoZso6Rie8FfLrZrz5IUvfsOFmmfKVDm01/P2rktUAKJxkEQtt725OeyJqaU7lfZy6zX6PMxu+5pdrqeFNBLZ7UDs5WoqhrOHGJWfCq3x9WrMjCZHK1uoT1rWs7cW8o5ZqzYID61aLro7Nay1oiwe7hI6Ry3hLc+sq0mpY0VHn/pTW245VpgElkcFFmVH0byYLaJThUQlP3vELBX+9svKMEcU5uzZIajhjkXXWDR87ij+bXYb1WgsquQDV2n0GlML60Z1w0peIZd2VvhT8R+ur9kMpkD6wmZZmO0s6JyNGgyWYNPbRH20sIqOfhqWJb+mWqEyXgcL9ZuGIDrT07xbfjUm1uVCX22wRVVWtSuCMmtRxKoVe531s+0NfzLutSCN7LXTltOnzX3bLGBtWtWJ1exl151Q9dvzw+RHDcvEmc7ARQLH/9TXRXNYHtway8NnhVpEU1EyNl0KxapyO20Kof31Qyh/aoQLSsiwBZL9zp0OYSnJOmdLDOkszazZq4biqW2WBpvePsqvljtr9P3TWRn9aqww3VkZ5nsUzvY/mxrgnUrOYcbuphLY/no6MhXyaMXJWG1QIky+rnRqy6nTsWKYQhd9laUwtNMup/VaVgqbi+ll9WGzt4vCAhPdBPeRydJ/pwMeUne07IvB7ALlc0W26owOT41h32f2QjbcJYxGdFJvaQArqulqdraEVNig/li6sQNyjBEbY2JdRqu0bClvYTFmuaiATm3LuZmlJVA0IcPAVWItSXPb7NIFGMa5kTXhhSlteNqbJlFOHXJ0ZZdEVZ2qp1xUNWEZQ3enQeXnKvY6D6PCnetPUaueTVcow1/VmNDlp2gHWCPv9jLgY6gnHQu17Ty4wk9MWvAxiRaUlhbu9/hUHHLBki/nyYXoNltYIHX+tlAAwiiNLitD7Z0WtXvCQJTGYQWVMNnS3BxWoVtC25g19itUyOWWd4z2xlSP7h4ViSi9Kl2jexlXzg4GRYdzfyp3jOE3tVm6U9pjX7Qmr/RUHY2Wh+HKXOegrnThQbWsxt4w1eE2w8hojZouw720JuqKrO52CkflZzYaw7gpYmqMDSv50diy0iiwLjs0tD1auowHHd1MMYlGzIdlYHaNKySj4a9bqWTOtjNXnwujURq2LqJU69yxN5NGD7F05fG6jaX7s054NiuVs0sLTxRm0fGQdadkhc4vBXLpKey2n23EZixOKjwqCWHdFbUbE72zcC+3rEpYu2e/6AwZh9EeRkZrFHltOdx93RolbdgiUt8h4yHCiCnY0SOOpjRc2X4bTElb0YoQdemRonURq1CXuoKhFsWwBIZZ38hyru5SeDocY7nxAnYM5HWpiK6Do6fSupDz7qUiZK8Ecp2JDFzkzcTsoVlKb+nbcMNEqaxaItZ1O22Y6r7WGFv4LlHRAKMqyaVd4wSOZRhHR1Q7sEIXIxHP8Cc10UevFH6leMPttywPzyYdPQzQmJUubkU7a/T9w3yZXVbOrujrnWeAdwowGmfzJ124sLSCisLMeP5OpaLH9SqxK7rw1XrKPZKGcVb9qdaaiqK9qR+WedXtFS6ROoT6BSoGOkdm77+E0QuXKRJhvms5xBkuRxs39ecwtok15YpoVIH7OGh9Fi5VffazMtdBe+mAZxEuFIgvCZYFyueiXOiufDKWPpq/wz7m6MmiK762HA1hxcrRvg931lZIsosELEOOfUHR29qYX7TZVgBONaTDK0J3oyv1E3VH9CFZneWbm5vLy0vLsdSZUR/+5cuXlo1Xb/Pu3bs3b95YdlfLW2Mfjx8/tmxcdJvfv3+/f/9edYc7yj///OMWtObnf//5NeuioZTqn/zv3bunEMJepda8fv16Kthv376JyP/qo+Ei9v37d//TugUXMf3X7R5GTBfXp0+fTgX78ePH8BaRj5jj0n+ndjSudxFzYmGsxKUm6YMHD4zhsNlQ4M6dO8OV0ZpdqrIoDnX+TNefGvrcvbCpfri6uhrV0KmhC7Oq3NFfhyufP3/+6dOncL3O4tEaWKmeOoundgmDjZZVj7148SIKUFdoe8yjALf/qRpMUVoXjqog7b5u3zb3SmS3IqwyptNkacx//PihlsmXL1/CHZXpKoFRSQg3cMv7lo1hfIxr0oWqhcrEmJC9NlNL7MmTJ7PFw0VPTRS1ju7evbs6tsOqdapyS+esi4BGstSMDKvT6OKi6lpJm4qwKkPfBFWArk2lNVrQXvq3OpluRx1dzSq1oFx7zzerXKPUbZNoi248ene7l8sOlxEuL8TiM0LL6e6AN1TVqpKmgqHiur0X4IPVgmKlYuyKhIuYenNTJTbccXRZnU3Fc/Qnt1KH0AZqliS2mf1JZ5ki6fsgo9tvryuGwZ6226hcUy2t/6qcuELicdLdRr/Z7IL6nlHLYbiLRjOM9dWwHtaJs6VhH1YOvuC5uloh+zXDOFvW6BzUPwcbnomzrWUKZLkCOVuVrWskR+Xh9vZWvZKw/AwL+bATFwUy9aer2KPTVifyxuo3PJyK6OzonyKwfRxSPUqBD699G7tm4XmtdLmMOEYbrGjSXNFSreUKQ3hRmL0ihBHzJX/3ujQs1ellFUWl0cc8vfGOvyp3Ghlvr4zQewHJ+DPIAAAgAElEQVSrzNXO4XQ1vLi4SMQnyzU3Eb79JwYuvNWRLpo+USsWLF0YVcgZW1/2SKpK7LqdZk9pj1saW/j+Jt2wnsxyrbcUEvE2OFZ/ws4aff+lff+wWahinPGype6PTkD9C0dvXEWkNZYxq14GeEdrV8uFbzisMRqUVmYfu5s6UPvrwxLr+5sd9ZTbFNa5plvSGrZV9Lyqi6qzdf/NEnk/+OZqhu1hKm4u2tvvDyoc9ad0Nd8yML49Ra2FoOEdjZFOxUoDX9pg6tfd1yee9dLlSXk9fHbUXjNbUqeTSwPaw3Fa7Zu33XjmDrglI9rchvI5mi/b71Y39WTLaBpHVzKWPsqilZbOOHfW1KzSdU1c/g5U2NCy9Lym/Fm/RWA4QhWF1s5Ivo8YvS1PUWiBNtsK2EOOrtRO1IpZkll2UXddbTtjrutKpvtDWY4bBTI6EX8qVuqnRbvv+KeeoZ+KZ+n1alIkEq5uc+kITIWvZ54SEbOXt6nwV68vVHoTiT3ST25EMo2v4acjJTmdlvS5rxMwvXuFX1W9+46HzzitWXQiKN9dH8aHoAW9d2cq/mIZHtTtq/UKbWrHaL0ir1Z4eFC3HL18NNqrzp9DkGE8R9doxzoxrHaU0TIWpl2ZuCgyo1cuZboOFAY7tZwomYuiUXnj0aLu0qizpnJkOj2cSojaHlMFI1q/ujWrohid/rPVWiJzw1gpHLWOdA0NV7rldI2tHYe7VF4j/E6LTfZo75UdlixQQapWMOzX+tEsUFRnJbXBivaAoIZn8ZBlXeCjaYlWppuOw5hkXKNERZEJ/xy9+GY8eiKodLcxjOTs8mgVGh3a0iwZ1tvbWxdRNOr8OVszUCCHGZGxQM42S1RilQWzBXt0A2XuMPzRUbLhZsNU29dk9HHpGu1pDuOj1pfrDoxqJFZqr6maYZQrEdTwp9lL1TAh2dfMnubDaFvWZI+nMcDZTDGGk3ezvMgKbapM5o329tBaGNGyFNeM22xHWxFC3gKWUaOvoNIV8sa+SV4K5bj90szAxYpzKrFLg6eb5R5ZekQob/mMQuu6nRal5WB/GquRMNXKzWFVqXDW9UfUQY5GR0dPPW2zvSsdpiLj8qzhwTpr9P2HRVRlIFGihufLMIQSayyXqo4GeEeFLb2hvcbuRiPcxcoSpXE2TEtx7UJvNJI7Vpuz8tU2cGNxoz6s1HhjIiMsldiOhlMx17XPnddqvw2vg6s7p2FKdWYN77z4+JQYhlKKZlt9PgKr0zi85yjA9EBEwsHHRwsKZ92TAyF7X8th8sNlyudpy6fOYkvrMSwtey2XqMQS52/XIzbDq0z9XDt2UzZRclr4KV0A0hfQXeJfv3zqiGcrorTZVpRty/XR0jEZtkt3HM6tmaj/rEDPuItG99S8M9Yv2lJdjixH18mmJku6Ig5jpd7IuvsHWWI7GsiO4zVyG42SWynYkK7mcnqY23IbslBsd7y7mcipXn5KDzy5LLPU8r2k1xLPRLWpcm4JofQ2asgOzyZVHZa+oupnPS033H22caxaMSEze2iFPzpwpmjv2CAIc2p1tZ+utMNDdLSczm6VH7WlLGVGhU0+UXnzmW68B9mRWxjVxPky+8RqGA7LluuUL2NiN7YKVMhHy6dCsHSSLd0JH6toYTaGw7MmCqHCnxaEkxTOvbLDkgXGWjRLgZmt8y3lYbQFMoyemls68XWSJsLUr9pmtGkxDFBNWYtn4nCJnxST4RHrrFHhTESs2W5jIs6jP1m6maJQeRjNZa0fXpGzXIjr5HJ0lNE0hm4UyEhMf6bHMUI9y7KlHtMRF3VwpjpKKr2jUTJWfUOK0TV5fXyE7VWQIqCUbqzzVQksMvfxjBb2uuiHWTN7mkdxNv4ZHqLm8mx9WzMy/lgZkRWUCvCWroGPVZ2F2RwxlqheNqujGh0lYwHrxblEPBPXETXtShxxY5iqCqKSkPiTgYsEzqKfGjzdLJ2X2UGhjaVxdvfE+RX5N9VOm01X1xsYW/hRGnUKjDZCFJqxbbyoJaOSE0WgtT9P1Vmj7x/VV/pTJT9RJvfq61kuVd0N8A6dLZe/XcbuhlHtZc2whFdYYymuvQAO42lv/1SgrnwI9T50icxyf2cIe5g1w+dZw2xqvBUURjVcDodbtTy8S6KNtVKpC7e05KmqC128EpV/rqHaqcicsAM+RdH++rBMhsthqaN8WvJRSqrMh21ancWWK/hozzHMkcRyxkEMRZWx9HR221ssTY3YDEtmokQV+slyIqTx+XW1QKLcqo5aHWy5HQsVwnSw5yyitNmWFuNEA9sXsO5GV6olauepei6z1Wwa7Xf5/IsW1BE1juNHhUl1io5lvKngDqqcaHNcQM3ciKXanzqdItjwz8TlrXQM08PclpOqUAwzdgxC6pMspweeXJadTTh9ljVSMJQpUyeUTkYlQdW46jHX1NOC/lQDaPQ8VZ2jDSzpUmiJPrzC0eiAO65C08aq3hVPlbGpa5Di42JoOXqFbRThKdVwvRBC/3SlXSHahQ6hrJm9oItC5coXNu3iCptK4FRR0Xpf3iz1j7YvlMCiwYoiLDPRcpstn6IgGwOXp6W0hM6qXoaF01dKOm3Djf2yjmKP6lQh96GNLlguqVPRGw2w0EqZ2ymOveVe2WHJgvBiVKgk+GBzVVy6BMxeXPxBtaATTaezdtHpqf9qWWvsmaJdcsV8qpwrRWGEay7LYSpWWp9u0BaNp9gTEVvxk+V5O5citTlVSFxpmaqlc0WvqOFU4LM1AwVySJcrx33RVdPXWAupNOpMVF2tXVQXuezTf5VN+lMNFZXV0aC0MlF3KUXDZK5ek93HQymlSqA9Ykr1sM6f6kiGweoos6eGj1V6YTQ7wmNVWM6VliilFWI+eghV4FFMoj9H9yq9Mguyzmud46WjWiJ8nTJRLhz4zxKAs2FmKWAHzhRj0sQ4Ra0LqDGQypspzosufEqgqhEGLqYy2rK+wdPNcmmwjAuVLr1Li2sL7bTSJvuGb2zhj0Yy0fdXsPrVD91rd2W9OiNao/WW4urOxIzt7dEkZFyppBmb9Ep+1501+v7Dy0S6b2ssGMNgN66xXKp6HOAdnrZtjt0N49nLmo0Fb93uluLaC+AwnsZL7Tq6NvfSIJuudLpeDDVYMxSYupXgMlcNjOEu7awZLYGjcU7U1RqDVZMv6p8qja71qJFqBahfdSrNjtbWaToqYqfqgLdT3pbGhPI5KjBc2fUAkaVUqA6x90CHPjuuUVVjSWDGbZbWby2M2OzV2woLxrGbshkLWImghB/mRbjc5kh+GMNqy6ctokvrNOXI4a+J6dMw0WKPimvNJ6PScZ79tU6impiq5yxU9832mqLs9EPViT68ftIYojTT3dcoZP2p7Uf7h7M5V2cDhrmHWZYe5t6xVd3C3c06xbLEUSxn7tmaC+nTP/HQZIkMSoSpeC6t1UfP66X5q4HdYThL16ir1maLXKrp2kzXO5cpYZIT2dT7T6pgc/Wrh5luKcAevC9JFe+whITLSnVfaWkntqqsVP/kKpBhpmhZV8MV1fui2wA6hGoYi2ehNEZJTv+59NJgSVen2+yVHZYs6PdJDp0Li06fdHEd/VU9F+MZt7Fk6iijEaiwUoUzEfksDbZ1qUh3GxNxTvykKjrdQjNGNeM9FeMR8242WzNQIIfgJQqkyqp9SHEYpfQaldJ0RitF6RAW/VrIx5/OSks5K1ULeav6vS76YZalc9/DLl0ID1FzebY3VzMy/lgbkXNdknx86i+0ORqztFRbtq9vqyNuLGCWdJ1km6nrXePJVwFg4KLaqdfg6Wbps7RzM0uAHbXTGj/3N0ZvqsaLzqapo6hJbCl7UWiWP1VCGjzRphz8+nIFu53OGn3/YQFO92336utZzqB+B3j9SecWcnWUMo7dRTHs6M9hCa+wxlJcOzKMolru0lAha4yHUEWn9oBSqlrl2LkZZW6WP9PIjXsOI58Y9lFdbXk8YximZU32odrZzFXWnKQDPkvR7AbDkkP5HJqsWNPUky3p4peribhCKdcuiUKbTvuWX1W/lWu9ZK+u9+pthVnc+MV6S2HoYt+pca02Ix+WnGrLJy+itNkWnQu5Lp1Nja5USFRDU/Vcfm95UYGurOq2qcGnf1pYfaFVIRD9ovJXf2OGuYeXovQwd6FbQcNoDNe0c3ezfkHdfsShZ7TmnLNKVMtFDv5PdYe2s2cMQd3CdbWx9lo9X3rj3d/WDIfZoYuULlX+SicrVXEa6Qubzr5IaGEYwpHWKNXKsnXFzCsNM13B+l8TC6tL6b5ZMNURVUqHFPtGtcej67qfsdWhCn9LQ0LVReKS4cr20kNsPN0SJ5T9p7C667GQZIzzXtlhyQIVXXuebtyyRPdNaVQzZvYMWhRzhaYwLXq5CgndxmEGpbuNW+TVKlhdYHQu521UDBNeYc1s2aZADnOhXIFUdqiDoC7D8KDr1hhvjyXamSuOW84nOtnztt/UWVNpjw6x/c+9Lvphxs2e5uuSGR6i5vJs36dmZPyxtiDPnoDaQKVdDafVR9GO+qcSrn8KRxcvBajmjTAVuCqKLNVOiabdusJZdC+f6TUXlH1FE3WewFVKhxnX1M3FdF7kvfAtHVWI4ibM2Vb00kMc+KIZ6S360zJapbKxKMwKG+ctroXaaRUcdjzEbAPD1YfpGOpMN4YzrF2jNSrJDRbUdPKjX3U5PnZnTQ3FKNeq/an6P9IO/xR7tZhEB1L5D2MSLe912bK0DHW6RWkp92eFXkBTY3dRMejoz3JlIBGypbh2ZBhFValTLbFXVZBgX/qTkqAxATXddbFWitTuUsWr8+7Y2RflZvY/01fV9IUve2RWBBiVIo0gzQaypa6ODuf+3L0LkLdHs7R3HIGX6IBHh+joz6jAUD4jkBV/9lU+Z7uo2kDnr86a1Rcy7ah//zuSftCx9Lz1W6HquoUmlopBR3Xj8aKqs3hYoam8tZnSYVQrrKGIusKQt07r65q49HTY0mJXtazdlx6xwvZFE3VHCahwMi89xO/fv9//99/Pnz+X7rt6e50bqoJfvny5OgR2RACBvAI/fvx4+PBhOkw9DPTu3bv0Nsf7VUl+8+bNaLo0ACq30Z92XHlzc/Pp06cvX75Y4qDRW9XGz58/t2yc2EYOV1dXakX9888/ic38Twe7Cty5c8cnrc1rvY9eroWPHz+q7WAsZu6giUxXob28vJyNW6e2YfGI0qhBogcPHkQr+XOdwO3trQqk/n3//n1pCOqZvHjxQte4LNmh+lBnh6KhprVrXSv8J0+euLtlWQ6xNIHR9mr8R2vcnxoRGF3fQpxHI8bKQwroDHLnsv5rbFSEDjrddK65fxTdUOaoy9++fVP7U01fV9/OJlMlRA37169fz27JBgisE3Blcl2DREdUB9M9W2OswdSPU/m3RFWF/969e+6/Oor/U8t+/d27dy1B5dpGDRKdv67OX1HhC0rtN1X4laO9Jfm0wbboNbWvznQVv6lLj84vPR5Xc9Bb8dHtT3VAdEJNxSoBqAhPFc7EXvyEQGWBp0+fqoT7g6rcqrR3dAlwMWfgwufg7MJUvdTRwEVUaEeTrLbQ9mH50ZA3rjxhO22jWMbdjS18yzi5G6Jc0TdRHevGVdTg6a6mTeQFnbUEDj8hUE7AnXqM3ZUTJmQEEMgooOcf1P6ZClANJPXppn5tYb2GlP240KK+hupq3drWLisGaZVwjTALR6O16gS14ODiQAe8nbxwMaF8hjlyqvKpGoax9DD3Ny6fcMTmAIOEGzO9u92jQdFOR/K7Y+83wqe6Jm7JpkOOrhRKVKNT9Xz2u2SvGLX3IcwuuO6Z/mt86mg2QDZAAIFcAumBJ3cUzWZuanglV9rT4ajRr4cXp7ZpeaaN8lRPa2k8Tg9s6TkGN7KmFrCS48fLstfGupToOuKOqyO60UB3UP3XTVbRVeBIt3ijEmK5TT5VnHpcrxxXdivTldfK8WFJ0ww9l++JTI/6aaMOKjaND3+PRltxvri4GP1Jp6EemBj9iZUbBVQsVSBdRRSVTIWsusg9le5qQhXR7DXhxvizOwIIOAFVkmrDJM5lN71E57L+6VrD6XzmkuMmearOdzOlfYNEJq4JquKhtsQJ+zJnLhW7p921k1Us3T/XVFasXL/MFU5Xj7nW8opKTA/yqh3uK0O3MPwz0Q7fXclFIFHh6xTWNkqUqnoRuQr/8ePHjcScaJxQIP2imd1fceVu1dvf3+RycPdon7AgkeSlAirbeteYrnq6jKpRp5ev996RZ+BiaRnobnvLaOeix2f3EqCdVlk+41Q9H3NVof6WjfomwzF8N1iqXolrcvdewfqEJxborCVw+AmBQgKM3RWCJVgEEMgokHiFt47S/uCJng5Sx1lR1by7de8EcXW1u8midmN4n0XBhuO0aje6pqPakO0PPtMBz3iarA6K8jlFd+zyyVj6VL5nWc+ITRZGAskucLyR/OxEBDglcOxr4lSql64/5OhK3kS1PlXPZ7kbtXcD9+qD+fUrFtz4vu6e6h9Pxa0AZBcEqgno4xL6Klr6cGebg+Q1EnfW9a50vsvhoc65oLaC/yKlrnq6hp7TYUuqE9+d88HqMaya3yXwx924oDhrNHw0EGqPURZWIoAAAggggAACCCCAAAJtCqSfLWhqxoVGKtQVnR3o884tv4jKR5IFBBBAoCOBxA0Fn4qmLhw+VizsK1Biqt6+KeLoCCCAAAIIIIBALwLplhit917ykXgigEAjAoylN5IRRAMBBBBAAIFTCXQzVS/KFd3a1+tS3AcN/Mv29PYUbebeBa6ZCe6l3VoTvei6/benRInlTwROKzB781gTbnv8pFWWDE10IPVef03oz3IUAulUgKl6GzPO8klPHUINjx4bFYqzaywNlTpN0TAhrEEAAQQQQAABBBBAAAEEDi+QGBpS2vUd4Aa/9+heX6qP7M3mjl67rgTObsYGCCCAAAJGgdm7LQqHh32NmKfaLP2AuKc47Vs1vQALCCCAAAIIIIBAdgF9W1jPRk4Fy0uOpmRYjwACCAwFGEsfmrAGAQQQQAABBCoI9DpVrwINh0AAgd0FEvNJXNw6/aRVLtjEV7+Yb5MLudNwNFfzyZMnLvJM3VyRiZbnDzqF1fTmi4uLUZNnz55pjuLoT6xEAAEEEEAAAQQQQAABBBBoSiDs+A8j9vnzZ03JGK5vZI3x/Tg89N9IfhENBBA4hgBT9Y6Rj/VTYRkqV6y4atfPGo6IAAIIIIAAAocXSDwRpLTTADt8ASCBCCCQS4Cx9FyShIMAAggggAACSwX+Z+kObI8AAgjUEdBnwaa+++QjoK/q+eUTLrx69Woq1Xr97dRPrD+DgN6d75N5//59v8yCUcD4gn9jaE1tlkiaPlnQVFSJDAIIIIAAAggggAACCCCAwJTAixcvpn56+/Zty/P0FG099B8OXEwlhK/qTcmwHgEEEEAAAQQQQAABBBBAAAEEji2giSWJBOq1wolf+QkBBBBAIBRgLD3UYBkBBBBAAAEEagowVa+mNsdCAIEFAt+/f09vrQlIDx48SG9z7F8T82rev39/7LSTurTAz58//QZM1fMUxgXjl+VevnxpDLCpzabm8aqcNP4oZ1OMRAYBBBBAAAEEEEAAAQQQ2FFAHdKw4x/GRJ27169fh2vaXH78+PFU/9RHOPGuGb8NCwgggAACCCCAAAIIIIAAAggggMDxBNIvOXry5MnxkkyKEEAAgRICjKWXUCVMBBBAAAEEEDAKMFXPCMVmCCBQWyA98KTYPHv2rHacGjueZipOIWiioz5L2Fh8iU49gXCmK1P1lrrPPiyoABMTZZcerub2moU49bXSxFc6a8aQYyGAAAIIIIAAAggggAACCKQFfv/+nXhD0/X1dXr3dn7Vt/XSXdEvX760E1tiggACCCCAAAIIIIAAAggggAACCFQTCB/5GB6Ur+oNTViDAAIIDAUYSx+asAYBBBBAAAEEagowVa+mNsdCAIEFAumBJwX0559/LgjuoJu+efNmKmWJx7amdmH9YQTCma68UG1RtmqYxvLa/vTThIuOWHPjRLXQ6UcCa+pxLAQQQAABBBBAAAEEEECgBYHEWJCe0+rre+mJtDjq29vbFsyJAwIIIIAAAggggAACCCCAAAIIIFBTIHzkY3hc3tc8NGENAgggMBRIjD8zlj7kYg0CCCCAAAIIZBdgql52UgJEAIE8AumBJx2jr2eP8qAMQnn8+PHU67ISc3IGwbDiUAKabBZ+OU2FpPfkKUXVkmA5cfQ1S33TslqUch1IjFNfJOj0I4G5ZAgHAQQQQAABBBBAAAEEEOhIINFvffHiRUcJUVTv3r2bfhXO7Ju8+kovsUUAAQQQQAABBBBAAAEEEEAAAQQsAukhEd7XbDFkGwQQQICxdMoAAggggAACCOwrwFS9ff05OgIIjAtEc42GG2mqzHDlOddMvQBGk7V49fg5i0Q4HWtqJmf7Mh8/fnz+/Lke2rtz5869e/f0X805vLm5KR3zt2/fzh5i6qSb3XHfDRIjUOknI/eNNkdHAAEEEEAAAQQQQAABBBDwAumhnh6Hy9LTC2ff5OVlWEAAAQQQ2C7wxx9/bA+EEBBAAAEEEEAAAQQQQGCjwI8fPxIhqN2u5ygSG/ATAggggIAEGEunGCCAAAIIIIDA7gJM1ds9C4gAAgiMCMw+iMM3oLyapjNN3UG/urrym7FwHoEPHz74xPb4NrVv377pm3V6Vu/Tp0/h5wH13rjLy0sNOmsDn8C8C5ofGB5xNHA9+NjphwqnpuqpOu3xI4GjucNKBBBAAAEEEEAAAQQQQODYAuHbeaKUanSox86duthT41pK4M+fP6Nk8icCCCCAwDqBX79+ze6oN6bNbsMGCCCAAAIIIIAAAgggUFqAT+qVFiZ8BBA4gwBj6WfIZdKIAAIIIIBA4wJM1Ws8g4geAicVSHSWJKIneJ4+fXpSmrFkT30HTIzpt22NBca67gXC06e7F+rru3maXph4FE9T6f788099eLNEPlk+lzd1upWIT8YwNQtxSpVP6mV0JigEEEAAAQQQQAABBBBAoKhA4lGt+/fvFz10ucATrxmafZ9OuVgRMgIIIIAAAggggAACCCCAAAIIILCLQPrl5o8ePdolVhwUAQQQ6EuAsfS+8ovYIoAAAgggcEgBpuodMltJFALdC4RzjYaJ0ee2hivPvObly5dTz2PxYb2zFQx9cS58jq2vSa2aTqbv5s1mmRJYYr5cYjKbj5JmtfX4jQLFf0qMT+r5zGUBAQQQQAABBBBAAAEEEGhfIPFNpH4/hZT4ql4ive1nFjFEAAEEmhIIB42nIjZ1l2Fqe9YjgAACCCCAAAIIIIBACYHE9BIdLvHOoxKRIUwEEECgU4HE2DJj6Z3mKdFGAAEEEECgOwGm6nWXZUQYgQ4ENOPl+fPnmtBy584d/VeThd69e7co3umBJ80tWRTaGTaemofz/v37MySfNHqBDx8++GV9fc4vt7+gD+XZZ+F++vQpe4pmP6mnZweXVmXZI7kuQE3gnKpUp6qOdQdiLwQQQAABBBBAAAEEEEAAgaICiYkW/c6v6PfBiKJ5TeAIIIBAXoHEA2r+QHfv3vXLLCCAAAIIIIAAAggggMBeAnxVby95josAAkcSYCz9SLlJWhBAAAEEEOhUgKl6nWYc0UagUQFN0tPdXM230USanz9/Kpb6rz6RpzkwWq/pIpZ4397eJjbTg0ePHz9ObHDOnzQ38tGjR6Np73Ry0WhaWDkrEE7O7GtS6+xMuTDtrnoJ12xc1mkyG2Y4DXLj4SrvPjUfTx8J5PmbynnB4RBAAAEEEEAAAQQQQACBQgKWORiFDl0uWGbxlbMlZAQQaFbAvQlRo3Z6E6L+aUEvQ7y5udkY4cQDai7kfqd8b5RhdwQQQAABBBBAAAEEmhLQO47TrXe9ML2pCBMZBBBAoDsBxtK7yzIijAACCCCAQKcCTNXrNOOINgItCrx+/VqT9KbGjLT+yZMnP378mI361Nef3I59zT6aTWzGDcI5WmGwU7N0wm1YPoaAHuPwJ6A+AacJnB2la6oAV0iCBrtnJwqq5tEzMRUik/0QqnWnPkI4m+rskSFABBBAAAEEEEAAAQQQQACBLQKJeRSzL6DZctyi+yZirsGNoocmcAQQQKApAY3j6TWF7k2IfphXC3oZ4uXlpf1liMNEafxzuDJa8+eff0Zr+BMBBBBAAAEEEEAAAQTqC/BJvfrmHBEBBA4pwFj6IbOVRCGAAAIIINCXAFP1+sovYotAuwKap3d1dTUbP91Rnt1GN54T2+hAiV/P/JPu4o/eTde9/O3v3D0zbEdpD2e79TWpNf0tzWEW5H1Wb9ZKh+v3JJqqmfmk3rBcsQYBBBBAAAEEEEAAAQQQaFzg0aNHUzFMv/pqaq8W1iceQRsd6WohzsQBAQQQyC6geXp612GiMtc4vzZYOo7q4pmYFO0TkrjE+G1YQAABBBBAAAEEEEAAgdICiU6BDq1OQekIED4CCCBwDIHEQEe6pm05+Yylt5w7xA0BBBBAAIGhAFP1hiasQQCBxQL6ltfUbJAoLE3Dm/2wXmKqnuaWRAHyZyhwfX0d/umX+XaWpzjwgs6s8NyZnX7WFMXUZ9+mIpl49dHULlPr9XTL7NFD2Klw2lyvUhFO4PSR1OTDd+/e+T9ZQAABBBBAAAEEEEAAAQQQ6EIgPXVNA3RdpCKM5Ldv3/yXo8L1bjmd3uH2rEEAAQT6Fbi4uEjUhz5d2mz2Dovf2C8kHuTy21DlegoWEEAAAQQQQAABBBDYUSDdek/MPNkxzhwaAQQQaFAgPdDBWHqDWUaUEEAAAQQQOJ4AU/WOl6ekCIEdBBZNCkq/mCTdEVp0oB0g9j7kgwcPRol0j59pOXtnTvHjhxMyNdygwlD8kPkOYHmvc3i0Fy9ehH+uXv79+/dsUJoBq0xivqIAACAASURBVE9Wrj7EvjuGpSKMyej8vXADlhFAAAEEEEAAAQQQQAABBBoUePr0aSJWPfb10nFOpzdBwU8IIIBAXwIavbcPkBpfmxgKpG/KaEu9Ga2v8eQwdSwjgAACCCCAAAIIIHAkgXTrna/qHSmvSQsCCBQVSI8tp8eli0ZsdeDpOKfTu/qg7IgAAggggAACWwSYqrdFj30RQOB/BW5ubixve/VYv3798svDhQ8fPgxXujXPnj3jbvEUjl//9u1bfS/L/+kXtN4vs3A8Ab2EPvw03OiMzZZTna4WhjHPlUDN00tXXzrQy5cvhxHoYk1UKnycNZPz+fPn/k8WEEAAAQQQQAABBBBAAAEEOhJI9Ij1TXj1BDtKi16gk3i8IJHSjtJIVBFAAAGLQKIyHO6+aGO3++w8QN18GR6INQgggAACCCCAAAIIIFBfIN167/ctw/UlOSICCCCQGGFmLJ3igQACCCCAAAIVBJiqVwGZQyBwcIGlN4bv3buXEAmnG0WbMdksAhn98+7du6M5wof1RrkOszL8eNqjR4+6m4iVni8XZZM+c6dyHq1c8aemGWvkJbGjprRpm8QGjf8UloowqgIM/2QZAQQQQAABBBBAAAEEEECgI4FXr14lYpt4+CCx114/pWObTulecea4CCCAQHYBzVtOP4w7POLt7e1wZWLN169fE7/qp3SFnN6XXxFAAAEEEEAAAQQQQCCXQPodTHqAIdeBCAcBBBA4g0B6hLmvwZB0bNMpPUNek0YEEEAAAQTaFGCqXpv5QqwQ6Eng+/fvi6KreURT2yduMPNJvSm04XpN0xp9Ca7m7eiu/3B71vQuoBMnnHLW46TW0U9BjuaLynaWz9xpjPvy8nL0EG6laqpEjZTYsZGfolLhY6XiwedJvQYLCCCAAAIIIIAAAggggEB3AurTJe67a5ju3bt3XSTq48ePiTd26ckDeq9d5CORRACB7QJL5+npiIt20UBo+kVpet6XKnd7Ph41hHThOWqqSRcCCCCAAAIIILCXQPotG0zV2ytfOC4CCHQqwFh6pxlHtBFAAAEEEDiMAFP1DpOVJASBfQR+/Pix9MCJm76JB3RGvxS39NDn2V5co3Of0m9YOY/PwVIaTjnT4OzTp0+7S+D9+/ctcVbq9CSfZcv0Nqq40qPYik84+zEdWpu/hqXCx1DzD1+/fu3/ZAEBBBBAAAEEEEAAAQQQQKBHAU3GGx32cWnRq5raf/WMOuYvXryYwlfquv7K/VS6WI8AAgiMCvz69Wt0fWLlotlTHz58SASlnxIzwNM78usZBFaUzzOwkEYEEEAAAQQQQKCQQPpV6YkXoxeKD8EigAACvQswlt57DhJ/BBBAAAEEuhZgql7X2UfkEdhfYNHbWxXdxFQxffBtaj6ePgN19+7d/VPbTwzENYqpyZB6h24/6SCm8wKaeRWehtfX1/P7tLeFZaqekpblWUNVNRcXF4nHWTTArZfVdV3naKQpLBU+w0erBf8rCwgggAACCCCAAAIIIIAAAr0IpN8vo25vy+M/6pg/efIkQZ1OXWJHfkIAAQR6FLh3797SaCcmbA+DSrwhURtrLLTHV78Nk8maQgKJgfTwiCte6xnuzjICCCCAAAIIIICAE0gPidB0p5wggAACKwTSVStj6StI2QUBBBBAAAEEjAJM1TNCsRkCCOQRSLyfdWoOiebw8BmoFfrPnz8f/W5Y4p3lK47CLvsK6MG7q6srHwdNhU18tdJv1uDCaFlVPHX66ydN1tW7e1++fLk95u5xwNFpbC5wPZsi1a7n6empCH1CYWil6vfx48fD9axBAAEEEEAAAQQQQAABBBDoTkD9u/RXkjQXLst36bPLqNOtzn7iuX+9qYfea3Z2AkQAgZYFLG8xi+KfnvAcbqxaNzEWqi2n7suEgbB8WgENp6fLj5dJf/7Fb8YCAggggAACCCCAQFog0frik3ppOn5FAAEEpgQYS5+SYT0CCCCAAAIIlBZgql5pYcJH4OACi+4ia75NYh6Rfh3FSj94NLoLK52A6Iav19XQnr64BdEBBHSbPJzhpryeOonaT6xe/xaWVVUs//73n2ad6Ut6mqybZe6cQtNTLInRbXnq4ZX2udIxvLy8HG6ggXtO/CELaxBAAAEEEEAAAQQQQACBfgX0kibNakvEX29rau3tVzc3N+qYJ+bpaWQjy5t6Eiz8hAACCLQmoJHPcGh0Nnra2D6lefSVXv4Qz549swfl92LhPAL223P2Lc+jR0oRQAABBBBAAIGlAulnFcKHQ5aGzPYIIIDAyQUYSz95ASD5CCCAAAII7CXAVL295DkuAgcRSEy9i1Ko730lHg/Skzqjj+noAR1uFUeS9j91j3/0/qhuz2vOkj0ctmxTQI/chWeN8jrLfLa9Eqsqwh+6xIRSTfl7+PBhYp6ePjqnbXwcOl3QNxO+fPkSRV6P74xWBdFm/IkAAggggAACCCCAAAIIINCXgGa1pbt7V1dXejmO3vXTQroU29GXy/i4aeZhYvDQb8YCAgggcDyBcGh0NnX297XpLsBwqNCHrzFDPqnnNVgYCqj8pKd6hrt8+vTpAKPrYYpYRgABBBBAAAEE6gt8/fo1cVCm6iVw+AkBBBCYFWAsfZaIDRBAAAEEEEAgu8AdfbQme6AEiAACpxLQbL3E7BdHoceG9HqSBIumGIWTjtyW+gxU+q1RiQD5yQvoISc9mOX/dAvYRiDd/Rllq6aZ9f7NND04qI/phfWARqJzzdSNuIbZPVtHDXdpcM3Q0EXy8+fPejSzwQgTJQQQQAABBBBAAAEEEEAAge0CGj3T01phh3oYpuZ17DgLTq+V0bP+ifFD94oZuq7DjGMNAgicREDDevfu3bMkdtHAvurVxFQ9xgwt4OfcRgVS0zjVeEi3LoY4uk+heaf2V3wOQ2ANAggggAACCCBwZgE9VaU3IEwJ8ITnlAzrEUAAAbsAY+l2K7ZEAAEEEEAAge0CTNXbbkgICJxdQBOERt+sqYdsnjx58uzZM337K/2xL722ZPj2Vk3a0USd9I5npzenX/Odvn//Hm2+70NaUWT4c5GAvkIZvodeJ8sxPpOoR/dUXYQU22fraZBFDwcMy78/ip5u0Ty9Yzw9MPrwzQGmcfrMYgEBBBBAAAEEEEAAAQQQQGBUQI/Uq0OdmI+hvTRSp7EgjcKNhlBopT6woxGMxCQ9HVcdc8WcMcBCWUCwCCDQi8DoXZIo8pqYrZFMY4U5HGsNQ9OHTCtfEcKjs7y7gO7r/fr1y0XDz8fTGl2y9Wf6wj0beTU5dM9C/8IJqFrpdtT9RGMZnj0QGyCAAAIIIIAAAgcTSLwnXU9eqYV/sPSSHAQQQGAXAcbSd2HnoAgggAACCJxTgKl658x3Uo1AToHhC191B84+y270hrFu2imEY0yeyWm9NizlkTLF33D1wWyfB+WDYqGaQHTKHOxkGb4obvWcUk1f1F3/xGvnlGWrA6+W3fYDRRM43Y6LXrNtPxZbIoAAAggggAACCCCAAAIINCigEQO9rWY4/hNGVQNE2kb/Sj8lr8io0514dY6LFXNFwtxhGQEETi6QeDBXMoteyKX3l+lFilOei4KaCoT1XQuoGZBuMJRL3d9//829v3K8hIwAAggggAACXQvcuXNnKv56Z4cepZj6lfUIIIAAAksFGEtfKsb2CCCAAAIIILBCgKl6K9DYBQEEYoHhFBHjh6r0au2Li4s4uP/8hylkQ5ONa0ap9XjWMb7GthGno92Hz1gc72QZfhpOBVWP99mHnlXar66u0h8T0GvnFOZhngnQifzw4cOoJGsap95/XPrhy+ig/IkAAggggAACCCCAAAIIILCjgN7WpNfWvH//fjYO+jSTJuzZ+9qzAboN9IiDnh5LvzfHbamOueJJp9UIy2YIIHAGAQ3xaX7dcALV0gpz9F6AB2Senqc48wJT9c6c+6QdAQQQQAABBNoUGD4KEsZTH0BmCCUEYRkBBBDYLsBY+nZDQkAAAQQQQACBtABT9dI+/IoAAlaB4ewa7ambvno8aGrA6N27d/o1OoDmlmiCzePHj6P1/LldYBRct/n1ENX2wAmhgsDw64ifP3/WqVfh0JUPMfy2nouAiqueVtFMYE3eu3fvnqtbxKKBac1J06v6VXto7uLwcZYw/tpdk/QO5jb6yu3jTeMM85FlBBBAAAEEEEAAAQQQQACBKQH7QwYKQXP21FN23e0Vb7TRsdT9dF3y9EtzfGzVuz/S23N8ulhAAAEEtgvo8VxVy8PhTQ2H6m7Lixcvpu62uEOrTlYFq7eYTcWEb5lOyZxtvQrSsJjVQeCrenWcOQoCCCCAAAIIdCcwfEO6T4LGbdRT8H+ygAACCCCQUYCx9IyYBIUAAggggAACkQBT9SIQ/kQAgfUCo7P1FJyev9HdZT3xo9vJ+lOTavRqbb02W1NrooNpnp4e7lnxVFAUDn9OCbx8+XL4YnXdvH/9+vXULqxvR0CTKvU0ho/PUefpuQQmRqK9wNKFQ07SE8LozEZ9xCD7txGWgrM9AggggAACCCCAAAIIIIDAjgJuwoYGguzP4mtozo3gaUGvyAn/qwE9hRP+VyN7s6/LCZOv0PQdP/1j6C9kYRkBBBCIBFR7636KpkBH692fGuH0d1tUr6pG1faqnN2U6eHgvw9Ed2c0YMhLEj3IyReYqnfyAkDyEUAAAQQQQKBBgdGb/i6ePNLTYH4RJQQQOJgAY+kHy1CSgwACCCCAQCMCTNVrJCOIBgIHERidCWZMm24w61Zx+qWwxqDYLCEwOsB37ElfCY2+fvrx48fDhw8VZz2EcYaPT2ocRA/waWbv9mz676OAfx3ySZTRr2UyWL+9zBACAggggAACCCCAAAIIIHAYgdvbW3WuNexmn7OXMe0axNCgn949xAtlMqoSFAIIHF5Ag34a4stVb2t0VG9GOzwaCbQLMFXPbsWWCCCAAAIIIIBAHQG9hmP4unN3aL5LXCcLOAoCCCAgAcbSKQYIIIAAAgggkFGAqXoZMQkKAQT+V0A9lsvLy6khpFEjPbKjt73yvM4oTomVmrAUvZRXWcD3DEtQZw/z27dvyinNic0ecrMBaoKi6gf9W/pgyhmeBVR9e3FxEeUdT95EIPyJAAIIIIAAAggggAACCCDgBDSqoAl7mra3aOBunZ4+3/Ts2TPN0Dvke3PWmbAXAgggsFTg9evXV1dXS/cKt1dVrCl/fM40NGEZAQQQQAABBBBAAIEGBe7cuTMaK31YW+M5oz+xEgEEEECgnABj6eVsCRkBBBBAAIHzCDBV7zx5TUoRqCrw8eNH3QCO5oMNY6CndtzXrviY3hCn3Bp9rOzJkyfRU1nKC80BIyPKsRPyRgENguhbgvqngjo1bU/j1CrJKt56Yf/hnwXUJEalNKJQwjV/byM1uyOAAAIIIIAAAggggAACCBxbQD1Kjdqpf+3+G3Ut16Vdb8xRL1Udc9crZ4hpHSN7IYAAAkMB3W1xE62HP02tcfOl37x5Q208RcR6BBBAAAEEEEAAAQTKCbg2vMZb1DLXUMnsu5j1LISGU0bjc319Pbv76I6sRAABBBDIIsBYehZGAkEAAQQQQOCcAkzVO2e+k2oEKgmor6J5Ne6hH00Mc8/96MEdN5dG73N9+vRppahwmP8rMDpbj9dx/V8k/mpaQGX4169fqlVUpdy7d+9sD50o+apIo4cpmafXdJElcggggAACCCCAAAIIIIBAwwJ6Jkwz9zR850bw9F91uhXfsOPpOuDRf90o3+Ffl9Nw1hE1BBA4kYCrq/0sazc66tKvytlVyBrk1yAhn9E7UbEgqQgggAACCCCAAAItCWiSnt5XHg6nKHZqq+vtG4nBk3fv3ulFG6Pp+Pfff0fXsxIBBBBAYC8BxtL3kue4CCCAAAIIdCfAVL3usowII4AAAnkERmfrMdUnDy6hIFBSgJO3pC5hI4AAAggggAACCCCAAAIIIIAAAggggAACCCCAAAIIIIAAAgggsEwgMeNOL9fQe5GmXkCst5zrNejDg2nW383NzXA9axBAAAEEEEAAAQQQQAABBNoXYKpe+3lEDBFAAIFSAqMTfvS1Q73oq9QhCRcBBDYL6H17enl2GAyTbEMNlhFAAAEEEEAAAQQQQAABBBBAAAEEEEAAAQQQQAABBBBAAAEEEKgmcHt7e3FxkTjc9fX1y5cvRze4c+fO6Pq///6bL2aPyrASAQQQQAABBBBAAAEEEGhf4H/ajyIxRAABBBAoJKBXdn39+vX+/fth+J8+fZoaHww3YxkBBHYR0Bv1onl6ml6rcf9dIsNBEUAAAQQQQAABBBBAAAEEEEAAAQQQQAABBBBAAAEEEEAAAQQQOLnA5eVlWmD0u3naZepevx4DYJ5empRfEUAAAQQQQAABBBBAAIGWBZiq13LuEDcEEECguICbrffo0aPwSO/fv3/9+nW4hmUEEGhB4Pnz59EI/l9//cVnMFvIGuKAAAIIIIAAAggggAACCCCAAAIIIIAAAggggAACCCCAAAIIIHBCAU23+/nz57qE6/mc0R3fvHkzup6VCCCAAAIIIIAAAggggAACXQgwVa+LbCKSCCCAQEEBzdb79u2bJvyEx7i6urq5uQnXsIwAAvsK6HOX+uhlGIfr62vO0xCEZQQQQAABBBBAAAEEEEAAAQQQQAABBBBAAAEEEEAAAQQQQAABBGoKRO/bHT30kydPhut///4dPQPgttEDPI8fPx5uzxoEEEAAAQQQQAABBBBAAIFeBJiq10tOEU8EEECgrIAm/Lx9+zY8xuXlpabwhWtYRgCBvQT06bzodXqfP3/W5L294sNxEUAAAQQQQAABBBBAAAEEEEAAAQQQQAABBBBAAAEEEEAAAQQQQMDySb3o9dkOLXoGwK38448/oqd3EEYAAQQQQAABBBBAAAEEEOhOgKl63WUZEUYAAQRKCbx+/frr16/379/3B7CMJ/qNWUAAgXICOjd94I8ePfr169fTp0/9GhYQQAABBBBAAAEEEEAAAQQQQAABBBBAAAEEEEAAAQQQQAABBBBAoL7AvXv30gfVPL27d+8OtxmdqqeVoxsPd2cNAggggAACCCCAAAIIIIBAswJM1Ws2a4gYAgggsIPA48ePf/z48erVK72mS9OBnj9/vkMkOCQCCAwENHavabT6d319rc9dMjQ/EGIFAggggAACCCCAAAIIIIAAAggggAACCCCAAAIIIIAAAggggAACtQV0Hz9xSP06+pW8d+/eDV+frcd1eFAngclPCCCAAAIIIIAAAggggEAvAnf+/fffXuJKPBFAAAEEEEAAAQQQQAABBBBAAAEEEEAAAQQQQAABBBBAAAEEEEAAAQQQQAABBBBAAIEWBPSy3SdPnozG5M8///zw4cPwVbyju2jj29vb0XBYiQACCCCAAAIIIIAAAggg0JcAX9XrK7+ILQIIIIAAAggggAACCCCAAAIIIIAAAggggAACCCCAAAIIIIAAAggggAACCCCAAAII7C/w+PHjR48eRfHQGk3S09S74Ty9Hz9+aFbecHvm6UUm/IkAAggggAACCCCAAAII9CvAVL1+846YI4AAAggggAACCCCAAAIIIIAAAggggAACCCCAAAIIIIAAAggggAACCCCAAAIIIIDAbgKalRcd+59//vn169fv37+j9Tc3Nw8fPtSv4XrN69N39sI1LCOAAAIIIIAAAggggAACCHQtcOfff//tOgFEHgEEEEAAAQQQQAABBBBAAAEEEEAAAQQQQAABBBBAAAEEEEAAAQQQQAABBBBAAAEEENhFQN/Eu7i4GB76/v37mol37969nz9/fv36NZqkp+3/+usvzd8b7sgaBBBAAAEEEEAAAQQQQACBfgWYqtdv3hFzBBBAAAEEEEAAAQQQQAABBBBAAAEEEEAAAQQQQAABBBBAAAEEEEAAAQQQQAABBBDYWeDHjx+aracpecZ4/PHHH+/fv3/+/LlxezZDAAEEEEAAAQQQQAABBBDoReB/eoko8UQAAQQQQAABBBBAAAEEEEAAAQQQQAABBBBAAAEEEEAAAQQQQAABBBBAAAEEEEAAAQRaE3jw4IFm611fX+tLeum4aZLeq1evfv/+zTy9NBS/IoAAAggggAACCCCAAAKdCvBVvU4zjmgjgAACCCCAAAIIIIAAAggggAACCCCAAAIIIIAAAggggAACCCCAAAIIIIAAAggggEBbAt++ffvy5cvXr1+/f//+69evf/75R9PzNIVP/168eMEMvbZyi9gggAACCCCAAAIIIIAAArkFmKqXW5TwEEAAAQQQQAABBBBAAAEEEEAAAQQQQAABBBBAAAEEEEAAAQQQQAABBBBAAAEEEEAAAQQQQAABBBBAAAEEEEAAAQROJvA/J0svyUUAAQQQQAABBBBAAAEEEEAAAQQQQAABBBBAAAEEEEAAAQQQQAABBBBAAAEEEEAAAQQQQAABBBBAAAEEEEAAAQQQQCCzAFP1MoMSHAIIIIAAAggggAACCCCAAAIIIIAAAggggAACCCCAAAIIIIAAAggggAACCCCAAAIIIIAAAggggAACCCCAAAIIIIDA2QSYqne2HCe9CCCAAAIIIIAAAggggAACCCCAAAIIIIAAAggggAACCCCAAAIIIIAAAggggAACCCCAAAIIIIAAAggggAACCCCAAAKZBZiqlxmU4BBAAAEEEEAAAQQQQAABBBBAAAEEEEAAAQQQQAABBBBAAAEEEEAAAQQQQAABBBBAAAEEEEAAAQQQQAABBBBAAAEEzibAVL2z5TjpRQABBBBAAAEEEEAAAQQQQAABBBBAAAEEEEAAAQQQQAABBBBAAAEEEEAAAQQQQAABBBBAAAEEEEAAAQQQQAABBBDILMBUvcygBIcAAggggAACCCCAAAIIIIAAAggggAACCCCAAAIIIIAAAggggAACCCCAAAIIIIAAAggggAACCCCAAAIIIIAAAgggcDYBpuqdLcdJLwIIIIAAAggggAACCCCAAAIIIIAAAggggAACCCCAAAIIIIAAAggggAACCCCAAAIIIIAAAggggAACCCCAAAIIIIBAZgGm6mUGJTgEEEAAAQQQQAABBBBAAAEEEEAAAQQQQAABBBBAAAEEEEAAAQQQQAABBBBAAAEEEEAAAQQQQAABBBBAAAEEEEAAgbMJMFXvbDlOehFAAAEEEEAAAQQQQAABBBBAAAEEEEAAAQQQQAABBBBAAAEEEEAAAQQQQAABBBBAAAEEEEAAAQQQQAABBBBAAAEEMgswVS8zKMEhgAACCCCAAAIIIIAAAggggAACCCCAAAIIIIAAAggggAACCCCAAAIIIIAAAggggAACCCCAAAIIIIAAAggggAACCJxNgKl6Z8tx0osAAggggAACCCCAAAIIIIAAAggggAACCCCAAAIIIIAAAggggAACCCCAAAIIIIAAAggggAACCCCAAAIIIIAAAgggkFmAqXqZQQkOAQQQQAABBBBAAAEEEEAAAQQQQAABBBBAAAEEEEAAAQQQQAABBBBAAAEEEEAAAQQQQAABBBBAAAEEEEAAAQQQQOBsAkzVO1uOk14EEEAAAQQQQAABBBBAAAEEEEAAAQQQQAABBBBAAAEEEEAAAQQQQAABBBBAAAEEEEAAAQQQQAABBBBAAAEEEEAAgcwCTNXLDEpwCCCAAAIIIIAAAggggAACCCCAAAIIIIAAAggggAACCCCAAAIIIIAAAggggAACCCCAAAIIIIAAAggggAACCCCAAAJnE2Cq3tlynPQigAACCCCAAAIIIIAAAggggAACCCCAAAIIIIAAAggggAACCCCAAAIIIIAAAggggAACCCCAAAIIIIAAAggggAACCGQWYKpeZlCCQwABBBBAAAEEEEAAAQQQQAABBBBAAAEEEEAAAQQQQAABBBBAAAEEEEAAAQQQQAABBBBAAAEEEEAAAQQQQAABBBA4mwBT9c6W46QXAQQQQAABBBBAAAEEEEAAAQQQQAABBBBAAAEEEEAAAQQQQAABBBBAAAEEEEAAAQQQQAABBBBAAAEEEEAAAQQQQCCzAFP1MoMSHAIIIIAAAggggAACCCCAAAIIIIAAAggggAACCCCAAAIIIIAAAggggAACCCCAAAIIIIAAAggggAACCCCAAAIIIIDA2QSYqne2HCe9CCCAAAIIIIAAAggggAACCCCAAAIIIIAAAggggAACCCCAAAIIIIAAAggggAACCCCAAAIIIIAAAggggAACCCCAAAKZBZiqlxmU4BBAAAEEEEAAAQQQQAABBBBAAAEEEEAAAQQQQAABBBBAAAEEEEAAAQQQQAABBBBAAAEEEEAAAQQQQAABBBBAAAEEzibAVL2z5TjpRQABBBBAAAEEEEAAAQQQQAABBBBAAAEEEEAAAQQQQAABBBBAAAEEEEAAAQQQQAABBBBAAAEEEEAAAQQQQAABBBDILMBUvcygBIcAAggggAACCCCAAAIIIIAAAggggAACCCCAAAIIIIAAAggggAACCCCAAAIIIIAAAggggAACCCCAAAIIIIAAAgggcDYBpuqdLcdJLwIIIIAAAggggAACCCCAAAIIIIAAAggggAACCCCAAAIIIIAAAggggAACCCCAAAIIIIAAAggggAACCCCAAAIIIIBAZgGm6mUGJTgEEEAAAQQQQAABBBBAAAEEEEAAAQQQQAABBBBAAAEEEEAAAQQQQAABBBBAAAEEEEAAAQQQQAABBBBAAAEEEEAAgbMJMFXvbDlOehFAAAEEEEAAAQQQQAABBBBAAAEEEEAAAQQQQAABBBBAAAEEEEAAAQQQQAABBBBAAAEEEEAAAQQQQAABBBBAAAEEMgswVS8zKMEhgAACCCCAAAIIIIAAAggggAACCCCAAAIIIIAAAggggAACCCCAAAIIIIAAAggggAACCCCAAAIIIIAAAggggAACCJxNgKl6cb3D+wAAIABJREFUZ8tx0osAAggggAACCCCAAAIIIIAAAggggAACCCCAAAIIIIAAAggggAACCCCAAAIIIIAAAggggAACCCCAAAIIIIAAAgggkFmAqXqZQQkOAQQQQAABBBBAAAEEEEAAAQQQQAABBBBAAAEEEEAAAQQQQAABBBBAAAEEEEAAAQQQQAABBBBAAAEEEEAAAQQQQOBsAkzVO1uO/+f169d37959/Pjx6VJOghFoVeDHjx8PHjzQiXlzc9NqHIkXAggggAACCCCAAAIIIIAAAggggAACCCCAAAIIIIAAAggggAACCCCAAAIIIIAAAggggAACCCCAAAIIIIBASoCpeimdg/327ds3TQe6urr6559/vn///vHjx4MlkOQg0KnA+/fvf/78qRPz8vJS02g1c6/ThBBtBBBAAAEEEEAAAQQQQAABBBBAAAEEEEAAAQQQQAABBBBAAAEEEEAAAQQQQAABBBBAAAEEEEAAAQQQQOC0AkzVO0vWv3v37smTJ5oO5BP86NEjv8wCAgjsKHD//n1/dE2jffjw4e3trV/DAgIIIIAAAggggAACCCCAAAIIIIAAAggggAACCCCAAAIIIIAAAggggAACCCCAAAIIIIAAAggggAACCCCAQPsCTNVrP48yxPDly5dv3rwJA7q+vtYX9sI1LCOAwF4COkP/+uuv8OgXFxeaXhuuYRkBBBBAAAEEEEAAAQQQQAABBBBAAAEEEEAAAQQQQAABBBBAAAEEEEAAAQQQQAABBBBAAAEEEEAAAQQQQKBlgTv//vtvy/EjbhsFfv/+/eLFiy9fvoThaJ6epgaFa1hGAIHdBXRWvn//PoyG5u/d3NyEa1hGAAEEEEAAAQQQQAABBBBAAAEEEEAAAQQQQAABBBBAAAEEEEAAAQQQQAABBBBAAAEEEEAAAQQQQAABBBBoU4Cpem3mS55YaZ7ekydPfv78GQb36tUrvtYVgrCMQDsCw9l6f/755+3tbTsxJCYIIIAAAggggAACCCCAAAIIIIAAAggggAACCCCAAAIIIIAAAggggAACCCCAAAIIIIAAAggggAACCCCAAAKjAkzVG2U5wsrReXp8pOsIWUsaDi3w/PnzT58+hUlktl6owTICCCCAAAIIIIAAAggggAACCCCAAAIIIIAAAggggAACCCCAAAIIIIAAAggggAACCCCAAAIIIIAAAggg0KYAU/XazJetsRqdp/fs2bOPHz9uDZr9EUCgsMDTp0+/fPkSHoTZeqEGywgggAACCCCAAAIIIIAAAggggAACCCCAAAIIIIAAAggggAACCCCAAAIIIIAAAggggAACCCCAAAIIIIBAgwLnmqr37ds3TYD5+vXr9+/ff/369c8//yhL/vjjj/v//afJMPr34MGDBvNpUZRG5+kpabe3t4vCYWMEENhL4PHjx6qmwqNzCocaLCOAAAIIIIAAAggggAACCCCAAAIIHFXgx48fnz59+vnffxrG1//dSL5G8d1g/v+O4x9iJP+oOUi6EEAAAQQQQAABBBBAAAEEEEAAAQQQQAABBBBAAAEEEEAAgTMLnGKqnqauvf/vP93Un81s3e//67//7t69O7txgxuMztNTovR8Q4OxJUoIIDAqMHoi6wkkJtyOcrESAQQQQAABBBBAAAEEEEAAAQQQQKB3gY8fP+pFex8+fHAT82aT0/tI/mwC2QABBBBAAAEEEEAAAQQQQAABBBBAAAEEEEAAAQQQQAABBBBAoEeBg0/V03SXN2/eaJreirx5+/bt69evV+y47y7Dj3HpTcP6kOABvha4LyxHR6CygKbXPnz4MDqo5hHf3NxEK/kTAQQQQACBwwuoVe++ia1Xb7gF999nz549ffr08MkngQgggAACCCBwAIHR9ozaNhq61GjeARJIEhBYLaCzQwP4Go03ztAbHqjTkfxhQlhzPIHRyl9Fnc7s8fKaFCGAAAIIIIAAAggggAACCCCAAAIIIIAAAggggAACCCDgBf6fXzregia06GGX1Tf43Ry/z58/dzTJ7fnz59+/f4+yUu8h7igJUeT5E4HTCui0Vf1zcXERCui5Jb0vvMdZxGEqWEYAAQQQQMALTD22GE3J89tHC48ePYrW8CcCCCCAAAIIIFBZYLQ9o8aMxiTDVwxMxUov5Zn6ifUIHF5Ap49m2V1dXW1MqUbyNQbOMPhGRnZfJDBa+avmpzO7iJGNEUAAAQQQQAABBBBAAAEEEEAAAQQQQAABBBBAAAEEEDikwGGn6mnS2qdPn0bzTBNdXr169eeff967d08b6KEZTW/Td+c0Byaa16e7qk+ePPny5UsXL7fW7J1hkvWsA18aGS0GrESgfQGdvDqF9bBRGFX9qUpMVVy4kmUEEEAAAQR6EdAlLHxyvZdoE08EEEAAAQQQQMALqLfu5uCpVeNXsoAAAksF3r17F416RSH88ccfmsuq8XkNhemffvUj+RoGj05AjfA/fPhQg/xdjORHKeXPLgTozHaRTUQSAQQQQAABBBBAAAEEEEAAAQQQQAABBBBAAAEEEEAAgRYE7vz7778txCNjHPQ2U03DG35cTofQ3X3Ne3n58uXU4b59+6bnAzQ3L9rg77//bvzDdPqE4OXlZRTtZ8+effz4MVrJnwgg0JfA6MRjfXCPWbh95SOxRQABBBBwAnfv3o3ejrFF5vr6OtG23xIy+yKAAAIIIIAAAlMCd+7cmfppxXo6+CvQ2KV3gR8/frx48WJ0AN8lTV/P1ih94k1ViVsAzNbrvXg0G386s81mDRFDAAEEEEAAAQQQQAABBBBAAAEEEEAAAQQQQAABBBBAoDWBo31VT7f5Ly4uolfqOnTN09N9+vSMO71z9/b2VtPb9KxAmFX6U7P4wjVNLSvOw3l6etMw8/SayiYig8A6AX3wU/OHo1kNqpRU0ekBkXVhslcuAV10lBH6Rquq3KLZoUfQdCC9PF4HSl/IciWNcBBAAAEEEEAAgWYFXBtMLWR182kdNZtNRAwBBBoXoC5tPIMOHL3/z97bXnmNI//bP/ZsAAMhLEQwEMI0EdCEQBMBTQjQEQAhQEcAhABEAIQAk8Hcn12f20d/2S6VbUmW7atf9PFX1kPpUunJrrL0KFsP8I0KvnjxQgfuGRFGP1rXx9dX/Hho1tPgAgIQqEmAubUmbcqCAAQgAAEIQAACEIAABCAAAQhAAAIQgAAEIAABCEAAAi0T+FfLwi2QbY2fXlecXPLkC6E3+mHp+sSvLADCkHau5b8RORZ2sr1//74dIZEEAhBYTEAOYMOjPmWXHA1Ti/Mn4QICsrrQl93VNA8ePNC88+jRI3nryYPu+vpaY/KCDI0kylM5K3+VorJUog5wUOmSwUjFLQhAAAIQgAAEIHA8AlpoaWnUr8G0Ee5WR1os2Qb9x0NBjSAAAQgsJsBYuhgdCbMQ0DN2Td9TWXXf2rOndS0Ghh+tCzPUQzOdyBeGcA0BCECgKAHm1qJ4yRwCEIAABCAAAQhAAAIQgAAEIAABCEAAAhCAAAQgAAEI7JHAoVz15LqgL+aONoOOpUoeQyQjANn8yRdCL/uHjjE3NzejOW8eKHed6LgtiaRvD+uEwM1lQwAIQCALAXVndeooK7kQyzgpCuRnBQLCLn+529vbaOzVBKSZQue66PPwWcRQPpqVlOdwalPpkgEFyMKZTCAAAQhAAAIQ2AUBLY200NLSKFqDSXgtlmSRr4WTvryzi7ogJAQgAIGtCDCWbkWecjsCevxue9l9+fLFfqYtTz/PU3q9C+ALR2gdBCBQhwBzax3OlAIBCEAAAhCAAAQgAAEIQAACEIAABCAAAQhAAAIQgAAE9kXgOK56etMv14VR+nJmkxff6K0uUPZ8cuSTbd/Q5q9PJeO/Bs3+5Kchd51eyO7izz//tL89HMXnJwQg0D4BdWp17UhOGSd9+PAhCuRnUQKaTWybMM0j+jz8+oNY1bLKx5iVVE1JcnFxUbS+ZA4BCEAAAhCAAARaINCdwGMvjXRXX95hedxCeyEDBCDQJgHG0jbb5TxSSQPtw+7kp5f81p6dQwhT3nrhT64hAAEIlCDA3FqCKnlCAAIQgAAEIAABCEAAAhCAAAQgAAEIQAACEIAABCAAgQMQuPPPP/8coBr6bqVcGqYqYn+O104b5vnq1aumjjCakvz79+9Js4awXlxDAAK7IKDPgesgtaGodPkhk0Ihcpj024TZU48toTzDZWhux+nv6sRF3LN7GlxAAAI7IvD7929J++vXL30RQw42Gjb1BYrh0dZ2jd68eXN1dWXH4S4EILB3AlM736l6rVmGTeVJOAQgAIFRAsP1jBYzw49qjabtAz9+/FjhIyyMpT1wLjYhkNTA9+/f29/ak9hyyH/69KlTfh3Gy8F6TlZEm0tgOPizmZ3L8BjxkyNbVE32KREQfkIAAhCAAAQgAAEIQAACEIAABCAAAQhAAAIQgAAEIACBAxM4iKuePNNk4zvaTn/88Uf36nT07pTry2jkZ8+e6RuZo7fqB6pSMjgYnirQmj9hfTKUCIEDE5C38PBIN2yP6rT4rPlCIq1pl4cPH84y7sRds44OUAoEIFCBgJa4Ws0OJ7uponHVmyJDOASORODu3bvDna9RQR1GrQ8fGBG4BQEIQKAogbnrmTqueoylRRudzG0CU8+x+1RPnjzxnIurj3TMOivvGN8o7Clx0TiBuYM/m9nGG9QjHnOrhxJxIAABCEAAAhCAAAQgAAEIQAACEIAABCAAAQhAAAIQgMA5CfzrANWW+9yUn55qZ39q9/nz534CRin+THLF/Ouvv4bWivIMaercv1yVJR8IQKAjoMPT1M0jGhqa6PgRkxI//X4jXelqF4+d2VBUfY95lp+ecpgr27BQQiAAAQg0QkCGbprsdKRGI/IgBgQgsDkBjQnDna8tlZZSWlDZcbgLAQhAoByBbj0jH4xyRczNmbF0LjHi5yWg5/P2bO50wJv7cF6uU3krQm4QMAiwmTXgHPIWc+shm5VKQQACEIAABCAAAQhAAAIQgAAEIAABCEAAAhCAAAQgAIFcBHbvqqc37i9fvjRw6KO8U3f1of3Pnz9P3R2G64C+YeAmIfJOHHXkaMoMaBMyFAqBwxMY7eby1OLkkNJNv8BvZEES1eL29nZuXZYVNLcU4kMAAhCoRuDy8tJYw1cTg4IgAIEWCDht9yNRFyyoohz4CQEIQGAlAR3/pc9srcwkV3LG0lwkyWcBAT3Htp/A61Rt+TgtyJkkEGiQAJvZBhulkEjMrYXAki0EIAABCEAAAhCAAAQgAAEIQAACEIAABCAAAQhAAAIQOAaB3bvq6V2+/VHei4uLqaaa+y5teJjVVM5Fw+WdOHoYoAyajcoWFYnMIQCBagTUzUet/Z49e1ZNhhMWpIHXnmtGmdi2aKNJFLgglWTjU/FTPAmHAAR2SsD+GMdOK4XYEIDAXAJa4cw9P6crYsGCaq5sxIcABCCQJNDIPp2xNNlSRChKwF7Y69N419fXTgHmPpzHA9AJlmh5Cdg6n7csctuKAHPrVuQpFwIQgAAEIAABCEAAAhCAAAQgAAEIQAACEIAABCAAAQjshcC+XfX0PkxnSRms//zzT+Puly9fjLvDW48ePRoG1g+ZMvSZ63lYX3JKhAAEshAYPVhPJ22+fv06S/5kMiTw69evYWAyZIF3n/JcZo++LFWyCkSAAAQgsBWBhw8fblU05UIAAu0QWLzCWZywnbojCQQgcAACo9/ZqV+vxUPi4oT160iJzRLQoyr72cjUg+7RGs3qU7MijxZHIASWEWAzu4zbvlItniIXJ9wXH6SFAAQgAAEIQAACEIAABCAAAQhAAAIQgAAEIAABCEAAAhD4964RJJ3TbOc6ebbMqn4LL/g/ffp0e3s7FFunC/Kd4CEWQiBwSAL379+XJdNwANQ3m3W6pu4estbnqZS+KG/bsY2iUKrRcAIhAAEI7JeADs3AiG2/zYfkLRMIz67RJrfls9mXfS6hZfjIBgEInIpAI0/qGEtPpXWtVVaPrG2RZrnqXV5e+p+Z6BGZXTR3IVCOAJvZZWzZpyzjRioIQAACEIAABCAAAQhAAAIQgAAEIAABCEAAAhCAAAQgAIEGCRzcVS+jc52yasHC5unTp0M1ko1C+BZzGIEQCEDgYARk6jR01VMdNUR8/fr1YJVtoTrLHCBll7NAeKWa60muUu7du7egLJJAAAIQaJkA1o0ttw6y7ZpAeDS9PhDQsqve4hUOXzHYtYoiPASORKCF9Qxj6ZE0al91+fDhg/0pIj1vn/u8RZ+p0l+Sg7re1dVVMhoRIFCIQAuDf6GqFc2WfUpRvGQOAQhAAAIQgAAEIAABCEAAAhCAAAQgAAEIQAACEIAABCBQk8C/ahaWtyy5oyTP2cjoqpf8BnDe2o3mJguDUfsGj4HCaIYEQgACOyUgz+HRQUkuXm/fvt1ppRoX+88//5wr4bI5aEEqGQC14Ew+lw/xIQABCEAAAhCoT+D379/1C11c4sOHD5el1epoWUJSQQACEMhLoAXPYcbSvG1Kbn4Co0+uwuQLDr7T5+qSqdTvPn78GBbENQQg0D4B9inttxESQgACEIAABCAAAQhAAAIQgAAEIAABCEAAAhCAAAQgAAEI+Ans2FVv9ESpsOZ6K2+7LiTf6/e5vXjxYrFdS5/Jygu5Jo5WWdXkSL2VbEkOgT0SePbs2ajY+O6OYlkfOHqoqZ3tVBtlT7WsIFsM7kIAAhDYnEALpu2bQ0AACGQn8OvXr+x5Fs1wwVcMJM+ClVvRWpA5BCAAgW0JMJZuy/+cpcvrRt+Tsuu+TDN1WJ+e1U/lrA8tffnyZe5hfVO5EQ6BZQTYzC7gxj5lATSSQAACEIAABCAAAQhAAAIQgAAEIAABCEAAAhCAAAQgAAEINEtgx65679+/t7EmX/Y7HVqUz+vXr+2yKtydkjb5feIKslEEBCBQn4BckUctk3T2Ju67JZpDVGfZ2cgbfJmPt+zJ/J7kqikO2yWamzwhAAEIQAACRyUwek57y5UdXfEmBZ61mkrmRgQIQAACeyfAWLr3Ftyj/MlH96rUYoc6Pav//v27FFuOeTpKVw9GdKHPGOkwPX3tbnG2e+SMzBA4DAH2KYdpSioCAQhAAAIQgAAEIAABCEAAAhCAAAQgAAEIQAACEIAABCAgAnt11dPXc5Ov7h49emS3sZwokqYqesf/6dMnO58Kd2Vk8Pnz52FBMkS4uroahhMCAQicgcCUB+/NzY0+Xn4GApXr6LEz60TS4Dx6DqpTYKWVqZkzsl8qZ4ZEgwAEIAABCEDgwAR2d1rFxcVF8is8UXtpF4+NfsSEnxCAwMkJMJaeXAE2qf7oo+xQkrnze5hW15rr5bCnZ+Y/fvzQQzBdvH37VqoeReMnBCCwFwLsU/bSUsgJAQhAAAIQgAAEIAABCEAAAhCAAAQgAAEIQAACEIAABCDgIbBXV73ky35VXh/TTSLQG305OcinYhhTbhL6EK/e8Q9v1Q+RreFooVOOOqORCYQABA5GYOpgPVWTwaFEW8vky+MXpznly5cvap3FMiitJiCPt96bN28wRFvMmYQQgAAEIACBExJIfvKmQSZTe/ZRUfUcoJFd/Kh4BEIAAhDYigBj6VbkT1tu8um959H9aelRcQickAD7lBM2OlWGAAQgAAEIQAACEIAABCAAAQhAAAIQgAAEIAABCEAAAgcmcGRXveSpel27Xl5e6su7MljRCXtPnjyRU9yrV6/kZaEv8jbi/6Bj/b59+zaqhdfX16PhBEIAAichMOWSp2PZNIidBELNamrK0ARhONHpq/A/f/5cf5CLclBBmpWmatf5k3Ow6hQfwiEAAQhAAAIQGCWgBcZoeMuB+oqBxB79wk4ktoz+k44BURJ+QgACEDgJAcbSkzR0O9VMet04H923UyMkgQAEihJgn1IUL5lDAAIQgAAEIAABCEAAAhCAAAQgAAEIQAACEIAABCAAAQhUJrBLVz151skRwiYlH4ZZJxrJ+0In7H348EEf4Jf/28OHD+38a96dcsWRb2FNMSgLAhBokIAGuilvrqmho8Fa7EskTRByg5SDt8j3Pnu6kKe3bErkXD1r9jHqrnw0KylP5az8O/N0Xahcld6OP7lRBW5BAAIQgAAEINAageRWujWBO3n0FQNJPrXu7eJog/z169dcK7E2OSAVBCAAgTUEGEvX0CPtLAKakZPx+ycqyZhEgAAEzkCAfcoZWpk6QgACEIAABCAAAQhAAAIQgAAEIAABCEAAAhCAAAQgAIHzEPj3Hqvq+Uy+vqa/x6oNZZafxtSRevjhDHERAoETEtBQcHt7O6y4AmUa1ZTj8VDI/YbIwVt/FeRXC8qHvEJBFAEBCEAAAhCAwBkI7NQEVk3TfcVAXyvQ8dF6JqCK6LgefctAhv5Pnz7Vpw1w0juDAlNHCEBgJQHG0pUASe4k4FlveM7LdRZHNAhA4AAEPONGm9Vkbm2zXZAKAhCAAAQgAAEIQAACEIAABCAAAQhAAAIQgAAEIAABCGxL4LCueo8ePdqWbK7Sp/zxdJ4Aloi5IJMPBHZNQK5cMlAetWbQAKJD3nZdO4SHAAQgAAEIQAACEMhIYOpDMBmLKJqVjoR6/fp10SLIHAIQgMDhCTCWHr6JN6/gr1+/kjLcu3cvGYcIEIDAeQiwTzlPW1NTCEAAAhCAAAQgAAEIQAACEIAABCAAAQhAAAIQgAAEIHAGAv/aYyXPc6qejtQbdb9Rq+nQgD22HTJDAAIlCLx48WI0W42WOnhk9BaBEIAABCAAAQhAAAJnI/D79++zVZn6QgACEIAABCBQn4BOvk0WykfokoiIAIHzEGCfcp62pqYQgAAEIAABCEAAAhCAAAQgAAEIQAACEIAABCAAAQhA4CQE9ueqp5d2U95rYZsd41S9V69ehZXqr3WC1sXFRf+TCwhA4OQErq6upgjc3NxM3SIcAhCAAAQgAAEIQOBUBL58+XKq+lJZCEAAAhCAAAQ2IeA5VW8TwSgUAhBokwD7lDbbBakgAAEIQAACEIAABCAAAQhAAAIQgAAEIAABCEAAAhCAAAQWE9ifq57npZ082Q7wXd6vX79++/ZttGk5Um8UC4EQODOBJ0+ejFb/3bt3fJZ4lAyBEIAABCAAAQhA4GwEPAfUn40J9YUABCAAAQhAIDsBz6l62QslQwhAYL8E2Kfst+2QHAIQgAAEIAABCEAAAhCAAAQgAAEIQAACEIAABCAAAQhAYJTA/lz1przXwur9+eef4c+dXk8dqafq4Kq30zZFbAiUI2AMC/LWK1cuOUMAAhCAAAQgAAEI7IUAJrB7aSnkhAAEIAABCEAAAhCAwHkIsE85T1tTUwhAAAIQgAAEIAABCEAAAhCAAAQgAAEIQAACEIAABCBwEgL7c9Vznqq39/bTKVi3t7ejtfjrr78OcGbgaNUIhAAEFhO4uLj4448/RpMbfr+j8QmEAAQgAAEIQAACEDgeAe0xPR++OV7FqREEIAABCEAAAhCAAAQg0CwB9inNNg2CQQACEIAABCAAAQhAAAIQgAAEIAABCEAAAhCAAAQgAAEILCawP1c9j3Hho0ePFhNpJKFxCpZxdlYjwiMGBCCwCYGpweHvv//+8OHDJiJRKAQgAAEIQAACEIBAIwQ4qqKRhkAMCEAAAhCAAAQgAAEIQKAnwD6lR8EFBCAAAQhAAAIQgAAEIAABCEAAAhCAAAQgAAEIQAACEIDAYQjsz1Xv58+fSfp//vlnMk7jEYxTsC4vLxsXHvEgAIFNCDx9+nSqXGNImUpCOAQgAAEIQAACEIDAkQhgAnuk1qQuEIAABCAAAQhAAAIQOAYB9inHaEdqAQEIQAACEIAABCAAAQhAAAIQgAAEIAABCEAAAhCAAAQgEBLYmavep0+fQumnru/fvz91axfhqqZOwRoV9a+//hoNJxACEIDAw4cP//jjj1EOOo/0x48fo7cIhAAEIAABCEAAAhA4A4H379+foZrUEQIQgAAEIAABCEAAAhDYEQH2KTtqLESFAAQgAAEIQAACEIAABCAAAQhAAAIQgAAEIAABCEAAAhBwEtiZq568TZIVO8CRejc3N1PVfPbs2dQtwiEAAQgYB+u9e/cOPhCAAAQgAAEIQAAC5yRgfA7mnECoNQQgAAEIQAACEIAABCCwOQH2KZs3AQJAAAIQgAAEIAABCEAAAhCAAAQgAAEIQAACEIAABCAAAQiUILAzV70vX74kKTx69CgZp+UIv3///vz585SEl5eXU7cIhwAEIPDkyZMpCLe3t1O3CIcABCAAAQhAAAIQODYBvtpw7PaldhCAAAQgAAEIQAACENgjAfYpe2w1ZIYABCAAAQhAAAIQgAAEIAABCEAAAhCAAAQgAAEIQAACEEgS2Jmr3hlO1Xv//v1Us/31119TtwiHAAQgIAIXFxdTHH7+/Pn169epu4RDAAIQgAAEIAABCByVgD4Hw1cbjtq41AsCEIAABCAAAQhAAAI7JcA+ZacNh9gQgAAEIAABCEAAAhCAAAQgAAEIQAACEIAABCAAAQhAAAJJAjtz1ZOrSbJKez9Vz7ChxFUv2fpEgAAEjIP1+Eox6gEBCEAAAhCAAAROSODVq1cnrDVVhgAEIAABCEAAAhCAAARaJsA+peXWQTYIQAACEIAABCAAAQhAAAIQgAAEIAABCEAAAhCAAAQgAIE1BPbkquc8D+rhw4driGybVp8R/fz585QMhgfOVBLCIQCBsxEwfHqNQzvPRon6QgACEIAABCAAgZMQ0B7z5ubmJJWlmhCAAAQgAAEIQAACEIDALgiwT9lFMyEkBCAAAQhAAAIQgAAEIAABCEAAAhCAAAQgAAEIQAACEIDAMgJ7ctX78uVLspL/+c9/knFajmA40vzxxx/3799vWXhkgwAEWiDw9OnTKTH+/vvvT58+Td0lHAIQgAAEIAABCED91uVSAAAgAElEQVTgeARevnx5vEpRIwhAAAIQgAAEIAABCEBg1wTYp+y6+RAeAhCAAAQgAAEIQAACEIAABCAAAQhAAAIQgAAEIAABCEDAJrAnV71v377ZldHdP//8Mxmn5Qjv3r2bEs9wv5lKQjgEIHBCAnfv3jWclm9vb0/IhCpDAAIQgAAEIACBcxL48eOHscc8JxNqDQEIQAACEIAABCAAAQhsS4B9yrb8KR0CEIAABCAAAQhAAAIQgAAEIAABCEAAAhCAAAQgAAEIQKA0gT256n3+/DmJ49GjR8k4zUb4/fu34Y74119/NSs5gkEAAk0RMIYL4+jOpqqAMBCAAAQgAAEIQAAC6wnwwZf1DMkBAhCAAAQgAAEIQAACEMhLgH1KXp7kBgEIQAACEIAABCAAAQhAAAIQgAAEIAABCEAAAhCAAAQg0BqBPbnq/fz5M4lv16fq2S40hu9NEgsRIACBUxEwhou///7769evp6JBZSEAAQhAAAIQgMA5CVxfXxvfgjknE2oNAQhAAAIQgAAEIAABCGxLgH3KtvwpHQIQgAAEIAABCEAAAhCAAAQgAAEIQAACEIAABCAAAQhAoAKB3bjqOX1L/vOf/1SgVqgI49hA1evu3buFyiVbCEDgYAQMVz3V1BhqDsaB6kAAAhCAAAQgAIHTEvj06dPNzc1pq0/FIQABCEAAAhCAAAQgAIEGCbBPabBREAkCEIAABCAAAQhAAAIQgAAEIAABCEAAAhCAAAQgAAEIQCA7gd246n358sVT+fv373uitRnH8J/Z9WmBbdJGKggcmIA8ew2/ZWOoOTATqgYBCEAAAhCAAATOQ0D2r48fPz5PfakpBCAAAQhAAAIQgAAEINA+AfYp7bcREkIAAhCAAAQgAAEIQAACEIAABCAAAQhAAAIQgAAEIAABCGQhsBtXvW/fviUrvGt/Nh0b+Pfff0/V0T4jayoV4RCAwGkJGOMhrnqn1QoqDgEIQAACEIDAGQhg/3qGVqaOEIAABCCwCYEfP368ffv28vLy4cOH+mDcnf/96eLi4kLhv3//3kQqCoUABCCwCwLsU3bRTAgJAQhAAAIQgAAEIAABCEAAAhCAAAQgAAEIQAACEIAABCCQhcC/s+RSIRPPqXqPHj2qIEmhImznGVz1CmEnWwgclYAGjdvb26nayTBCZmRTdwlfSUB45V6uaUsO2L9+/er/K9s//vjj3r17+q9jD/WnaUstpVMQV5ZIcgjMIiDr0k5Ff/7vL1JRZSUt7VRUTr+doqKlswgTGQJNEZDJuKYk9Xr1+HBu6oQMJybNSl2v3/VB5U3B30QY+Qk8f/58k6IpFAIQ2IoAq7utyFPueQiol717906PWbSgGta621jp0a6m4Ddv3lxdXQ3jEAIBCEDg5ATYp+xLAXiSsK/2QloIQAACEIAABCAAAQhAAAIQgAAEIAABCEAAAhCAAAQaJLAbV73Dn6pnu+od2F5Wxi6qu/5k1xJ5C8hcWB4Cshh++vRpdicB+dJ0FjZypOmKlqWyumhfqPxnDoy9wcGoE0n6oHbp9KHzceqcmuQ38uTJExrF33DSZCOyCOOqZ/BZcOvDhw//Hcj+N5QZyTXK6U8RwklNSi7d1kCnD/MbaVu7pd6qunT9VKNo75TYD+YvX768vr6eJbYOmBXDzqWky1DJNREIkVRagwB6O4tnFLnT0vfv33dKGN3tfna39F/tGEbQXNxpqc6OCMM3vE5q4LNnz16/fr1MQhkkdaooDvrrVV25SRtDh1vpJ3PTMsikKk2gW+vOmph6J3/puWYl6bb+si/C81acoSDkqbFLQ1/fjuGto16ryhqlh4sQBcqhov6chUL6NU1tN2w4TbiaWOcuIP2FemJ2goWzfydnmwvRI63ukt2HzYVHgZfFaW0sXVyLrrd2y/WMCxjtUqV+WlM5BZO3nvb78khxxidaOwSYm5JtkRyr2YYnGZ4zgjoX+5TuydJW+xS/4vEkoWspRjO/zhATAhCAAAQgAAEIQAACEIAABCAAAQhAAAIQgAAEIACBKQL7cNWTVcRUBcJw2zUljNngtWHzIfv4BgVeKZJe7ct6Un969TWalcJ7JjJzkcXeixcv1n+XWuXe3NyMOip0kvSFSqrOTFnl4rM32kZ5A2XGJOOnoT4opHNq6ppG3eHVq1e46yTh26bJsuFe7MGSLPpUEZJDmYeGlFwtoj9FlhGwTAG21fApS03J2VvDe+rlj6MS1a+nZgQVqqw0DiiCLjQma6zIaHnpl3OnMbWI+u90+z96i6sg/vrTBKrpWCqqv3JNkDT+G84Uo/VyRgvTdosETTed1oW3+mtl2+UsIH2gFgxahQrLvhxue/m5OBIB2dWpv3dzyuJ6Scn/N2z8d9TdamJiKJjVfJpJ1WSaH2elajmyaiSPC43G0sbO9aJfhPThtvyKZkeYdReF9OMatl3fZF1Tdv+nMtSYM3VrZXjYiEOROmUzimjqscy+VndSiWH/7dSgDzfIL7ilEtlcdNyG/bFn3vcCm7Ci2RG2uqteoC+8dOt2o/+q52qV3v23H5KMVkTjhubWBcsqTcqbOx6P1ui0gcO+0HeBbjjq/k/xOcPcFM6Sw4HC5hNy6zbLYUjyWkXrUQPb8CSonUZQ72OfErWdOlQU0sJPniRErcBoFgHhJwQgAAEIQAACEIAABCAAAQhAAAIQgAAEIAABCEAAAgsIbOOq1335u3sp5Xnn4Xx9Ncs2UUbV4qVzUTqj83IW555W0ZswI9quXRCH9ZI9jVqqc7sa3p0KkZWAHPb0JyeNxS5G+jy/3v1PFTEMl3J2Zso6UUSWXgvMeoZ5EjIkoAFB7g2eoUBp5Rrx+PFjGVrJ33JbF0qJLfWQcZik0jCiw2e2Pf9hCFaUQk+SMII6VPiT6wUENJRJb6cIL8iwS/Jfj73bW2mUxpxNfH40Gzo74+I6RgnnjswaxvX35s2b9c7bkSTH+6lhShNu3v6u3JSn/kr4TMpE78GDB5s0RDekz12c9KKq1yhtl1wjA07+PZkdXciCsGvB7iQWSd5fLN4mdDbB3aDambcWHdj11QMNj3m7vDh0E5NoqOPXWeowFMzqOOtNKqX5Gb8RoH3TYj3R4kor6q6zzIJQNDIKaePVQKdW08jTWsOpa2jU0gjcmmA2z+Td3a3u2Fwk2zR7hDbH0lzVVNfWymT081ujRWjDHu7Z5XClIcu5HtOzRw0jo9lqslNWelrbLxeVbbeS7OMrreJs+9iqFybjheg5nxh4FqUrVyBTj2qZm2a1OEudWbjajNzmZpZ9SpvaMpSKJwlDJnNDeKg4lxjxIQABCEAAAhCAAAQgAAEIQAACEIAABCAAAQhAAAJnIfBP9T95j7QGV04R1TH8PwXKtsBgorv/T+zd/vj+/XuW7xCrveQfNQvDx48fZUBjQPbckuX9rEKJnCQgu8nFKqEGVbMmiygRQZo8Oo5JM1WjEiUuy1PuIoZib0VvWV2aSpXUW2mC4MuXTBaE4iyFURL96UI/FS7DPqNp+lvKp34zrR8qe/mTk5dqpzr28edeaPRoSjGaEkZsR4epCLLiaGpT5FBLNcNKdaXDSWVQBOlzxopLjEjCNT9VBY9sK/VwSkKVrl7vEYA4BgHPIiGXEuZVvynFMCq75pYgJDusxlvx1Mjcd3mVGM5NUtrkmJy914/WOm9bHGwo0BCtRtTQrdZMtteUHhYNXzM7SzkzyqbcRhVsbiAKaRPLy0cKsEaFQlHVUzKqk7LKNd2EQs66lkrvcXWXnJ78zbTfzYWn4XINWVKqNsfSWdo+jKwVixQglzopH+VmrNV1a3TPrgFqtKWmmjjXgDYEsmGIv89WiDnaHILD3DRLQ/LiOtjaexbJKLJGgGQvyLW6yNuIU2JHFYx+sk+Z4jYMnxq7IqQVfvIkYdg6fQijWQUNpAgIQAACEIAABCAAAQhAAAIQgAAEIAABCEAAAhCAwOEJ/F/lGtZ5cdi/UPFfGCYaFRDZ727beXu3BoXs/qeaY9RVQPFtLEk7rV5axRwWLdtWwz9hyvJVovbZcrGSgEaDUUMrtbtaXy/41Sv1J/0ftZHq2lQxV4oxN7kEG6pTHyJR52ZYLv6o5vei+ntQOQn3mLNBtVNdKa2zXtLtKZO+vpl0IaXy5+ks2og22itDefzXto5pBB5mpdKFUZYi6mgaIiSn6m6MAIps1OWct0RMWIZsw5CkcWqPTg2RzE1qnEtF864Sk1Y1EltxQjL9daiKiqa/ThsloeYdpfL0FMU5xhKu14f6F0n1U5MdybpxAWHp2NSqtdNn6aHGW/VlZ+ZSco3eyTyL6jZDgdFYo7NnP3a1cLFmapZeZaxCLi1FIQ2F1K28fKQAa1QoFNVYtC9Ts1zTTSik81rrkOSEqNFeVe5WLHa2lVd3niWTs0X2u7nwbPpyDVlq/TbHUlst7bvl5r5RpVIfGeqt1v9T/UuDg6HDdtX2eNeobP1bUx2HuWmWauXFxTa8h5+cu9Vlcq0u8jbiVF/uqzZ6UW6snpJnbviaRebx5lbVKLnr50nCqKr3gVoY8FCxp8EFBCAAAQhAAAIQgAAEIAABCEAAAhCAAAQgAAEIQAACowRqu+rJvnnuW7QK8WWEMUqnWuDQCiSs9ZQ5SDXx1hc0+nJatU4ak+lNs+GkofeFSdmGRctMasqYI8xNRQ/Tql2a8sUKBd7X9ajx06iZVFcvQw3UUtXqrs5o91ZpSE157IrbZgRrDBTscg98d1QPZdmwxrZG06JtGyGlktZ5Rq0s5JMaHk5P9rXRo4emDBqZRz1vR5mH5RqlZAGyr0zE0G5B3V2grhrWkhbGo803l54KCht35bVtIzg6DYmPUjm7m6fzqgqo6Fw1COOPrsQixVig0mER/XVe9YuE7H/2xa2/MMzCuuLWT092x1frFNqk5G2Lgw0FmMD2vSl54RzMk50RhbQR5eWjZs21SdH8m1SSWRFyTTc2z+Hdva/u7KXprCYw1lSNby7s+bSDkGvIkgopq1lg7cgZBRuqdzIkqf8SvlvAK6aGo25lov+6luTSmeR2UsnDOg7pqfmUmyGq3b7adBhp93jLVpjKd8O2C2EyN4U0ktd5cR1s7Z2kZ0Q422aWfYp/AJwauwx1yniLJwnOlmI0y6h1ZAUBCEAAAhCAAAQgAAEIQAACEIAABCAAAQhAAAIQOC2B2q56slFwvgupGU2mGxtqgF6P2ZXdULb1Rat2Q7MVmcLIjMafufGu135nNjTYmmVgJ2OF0aIV6BeemEMCw3EgafxkGI7IEn1YRKEQ6Y/dW3V3lm4XkrPL1h5b1A2Lln6wzKeGsllDisFkdKiJlM0e7ozMZ92SYkTlLv45ZU0bmSupxCmMUcwpSTQ+zKrjUSMPp7yI2EoVSmrpVDv6gRtDfVQXz0+jvhqohzksm9w9WjrVF/xkThvTg3e94nV486rfUMG6kFxNKds+e7jOhUX5GAXpVgkrw7xtcbChIDkUT+letXB128V6LnXKKGcu5UQh7QbNy0cKsEaFQlE1+WZUJ2WVa1wNhUxeH2B1Z0wicxtoakEVrRZU4lRjRTGnBJBWJ5tmVoThM7Fh0bmGLAnW5lg6i5giawOebC+B9Tx+UYMmZ89utTBEN6V1YXWGrRmGeCQMc2v/Oqzd5tdTHYe5aZYi5cV1sLX3LJJR5OQgph40NWFFWSV/5m3Eqa5ti5EcaaeyrRauFrGrYNwdThBrxJ4auwwBct1S0fbaLJdOKh+jIN0qASFvR2A0y6V15AMBCEAAAhCAAAQgAAEIQAACEIAABCAAAQhAAAIQODOBf615q7Qg7cOHD2XokDxBaEHOy5JIEr10GbXYXpbhglRDt6UwE49NTxi/qesfP36I8Ldv30KpBPz379+Xl5dhoH39+vXrqdfb7969e/v27Wjyq6sr3e1v6RWgXtcpsA8xLr5+/XpxcfHgwYObm5thNAWqCsNwQjwEhC76rrkaV8Dv379vJNfdqXHj58+fUzpgZLjs1u3tbTKh7SCXTJ4xwt27d42X4n///Tdq7KStoezRo0fDoUy65xxSkgVplEvORBrQNC4ls1oZQd1Tf5p6uj9DhZYVpME/7EcqZQrjp0+fwphGcaMDtRH/eLfUl7W+Cqe8YR2lYCuHyqSWPn/+/Pr6eli0P+TevXuhBmrYz66BEkYcnj59GkqlaUhDtyoYBjqvP3z4oIWNHfnly5fSZzsOdyHgJyBdffz4sebx0STqRNLnXNOT8tEorTxHy5IMkmRZ3xnNsAtkKDDgHPuWml7DfomRfw03FHINPdIuJnCY1V24tNPKP3sHZ3Mx1LE2x9KhnEaIHhBpI2BvBuUDoGieR4t6mqS1ip4HSgOnCtVOStG0qukjSFflRbByd6PctI7q8+QCAm0SYKnTZrsgVVMEDjC3iidPErIoFQ8Vs2AkEwhAAAIQgAAEIAABCEAAAhCAAAQgAAEIQAACEIDAWQi076eY9F5QU8mEov2KTElof3PU+HzjVIaNhMsOJjLD6ixdlolnuz+prChbWe2EfVhFK4coztRPu0W6bBVnKjnhNoHI486v4VNm4jVHgFCppq5LfBTWRmrcNWzRJH9Tohq12PxWpLRCl+sbw1HVbM/tTuXUpv7RLMp/zU/Jplob3XDYI4ZHEEQjs/1Ba1t7o+LWVG3vaYezbQRHM6CaL1c1k6uyYbuvL1o6r/Fq7rceRueXSAlzwRmOEsNW2KTnroe/bQ5TX2oI8eYakNVA0plZo1wohnEt9dCA1vkqrOdpMym3QLWXx/Z4vr7WXQ4MBQtIGprZ3xodLReUVSKJGl3TnKYeCZkcafsadRelF7oo5GiLd02mhUc3cS8YVEuMJ6FUmjVUxFx1klLlmm5GuUWBZ1jdnWpz4dnXFB2yWh5LI+XXz+R2Qwv44TPAYT6jIfY6qp9HZhWhyH3C4UXNoWO0yhsGau4eAolCSmweh1UOZwGVyNw0RDQaIm5sw0fJOAM9A06uIUKNtYvNbIguGg1Gf7JPCYmtvLYVkicJQw0cVT/12TAmDxVXqiXJIQABCEAAAhCAAAQgAAEIQAACEIAABCAAAQhAAAKHJ/B/7dfQNgztXo3oVVP7FZmS0DYRqGO1MCXb4vChbZmM4fTaeHGGSigU4Zuw8FqWT2HOsvoK7+rab8fjMSVRhqpOWCLXTgIRXim/M6Gi2W+UZc7lz2pZzKFeRWrW/Vyp58tkm0plQ9vp8DJV2ULhwyFamlCoLGUrQ6hRvQoDtx1/VH2ncXOkYFEPsidu9aOwysnroo1SrrnX5zycbYesssMxpuOu9KIDctJ4tycwtKqJ+pd6d64RO1LvXobwYtaUt143jpGDPYt1eHNZN/bEpBWecsPGja41SEr9pKu5FKyXzbb1L9r1JIPd+yRb9vr2FR9e2MKELXLyoSBEMXU9RDQE3kiIv91V2aJ+LxEQv2BD2oefmzQyqNZT6jcMt5eIEfk1P0XeHlQj2bJPN1PCn211p0XU4TcXHk1rc8iqPJaqUySHU2nLyvVGcpk3y09PMg+fGISjh/9p5NSYsN9wz+AfPTSoVlnmprmok32zV/sTLnWmYCZHG0HLvrqQbnvK7dtreFFuMxuBGhY9DBmqU5RJOz/9fUTVrDnpd4jspYiEL0rShsOTBMHnoWJRDSRzCEAAAhCAAAQgAAEIQAACEIAABCAAAQhAAAIQgMCGBP41fAfWWsi3b9+SIj169CgZp9kIP3/+NGSzX6QZCTe89fv378ePH//999+9DKqFXjjdvXu3D1lwYRh5SEnevn3b5/n06dP+Whd6HXj//v0wZOr6+vr63bt3U3fDcLvVwphc9wQ+ffoU4tW7f/tNbZ/Qc5Exq6niPn/+PHWrD1elVup5n1WWC8lj5ON5DWwkP8OtDx8+RO0uc4qHDx+Wq/vFxUXSQV3jj6KVk8HOWdUXBPvogNEcwpFZ5oxiOxqtC5w7xs6NbxS9o1s/fvzQ+iecbYfCq5tn11jNlbZBqtr669evQ2GyhFxeXi4b8IVLi5NeBpmvaVbKNWILsrFK6QrVYKISewG4aJaAtEIDlK3ko8JrYNQALoNsKZvWpdLVXArWFSc1M7ZF6hcqcVSwXIHKP/qEfJizZBM07QLCwHLXDAXl2Lacs9q9zeUrCmmojUZCDYkrrcaN/Bff0nJay5XWnreccHXH5mKxDi9O2OxYqgVYuGccVlDPN9Y/WlQp9nMSba/sHVYkmPEdEy2NnE8jozz5WZoAc9Ncwix15hLbKn6zm9mtgFQrt9m5VQR4khCqAaNZSINrCEAAAhCAAAQgAAEIQAACEIAABCAAAQhAAAIQgAAEShPYgauexxqvNfuqWc1mOxjs0QtRtjVhpWSbIhu49cbKysGwp7m5uemwv379OixdRoF6A+dpEQnZZ+KJX80W2SPMLuJERleyKZ+lFWGzDusb+VMNI6wP8RSxwLJ/vWBGDkaXUSobqZHteW5FvjfiKTXQIFPU30b5JxVJYshdaquGkLlhRCYpiaTt9U3eLElXK30IPJlnGGFu/DDtTq81ByX99GQ2KoucEhVMtmA04OeVQdP63IVfh6sXQ2sD21m0j+m/SDrZKqvnz5/7MyTmtgQMn7ShYJod1CmkZhrASxhkK2fbuk7SOpe7Q+FnhVxdXRn26PLW07gkaWfluTgyQ8FidLtOqL7QoNOXkKKQtl4ZQ4edsPTd5JKmtABh/t1yxfYROuTqjs1FqAZ1rhscS/VELrmDUIed9RBpCmay42s9I3mmkkfhgjm6EejWh1FkfjZFgLlpVnOw1JmFa9vITW1mt0VRs/QG51aeJIwqAKPZKBYCIQABCEAAAhCAAAQgAAEIQAACEIAABCAAAQhAAAIQKEGgdVc9vU+yDZU6KHv0Z+sk10fT7XbNYoZiF5H3rvwxQo8m2aZk9Gkx7DLlBCKze/F8+fJlXyM5hITHuPXhoxdhwtEIBK4hINvusC8vMDEMkw8l0d3SpuGhYg8F6EKSHlZTCQuF22OjcThPIXn2la08LiKt0zgjh16NFTqb686dO9LqQlrnsaqRJH7zwezkZ7nqaWQOHaHVlZJTm+aOWTLPjT8r8zYjq3dH+hnJqeGonD+nWtC2a1RnUQeJRMr4c5YGqlx12x6X3Pyy++mpCFmZJx0IhSXjoigjT7IaEnB63HVG2BrlZOw1zCRXiCzXjSlb3aFod4tqoYHFXpDXXAsxFEStc5Kfc9u9Gpa5gp1qbtKgagwd1dpoWJBn+h6mKhRy5tXdrO7D5iKLBs5inqVEIxNtq5PrhwUPkaZKlDdFsvpaffk3+3p0oJPn+z1pd9KyFDW57Z2SkPA6BJib5nJOdpwow1MtdaK6b/uzqc3stigqlz63j5QWjycJU4TnthSj2RRJwiEAAQhAAAIQgAAEIAABCEAAAhCAAAQgAAEIQAACELAJtO6q5zlSTzYQ+7V+MOxu1XKqmt1+rd0dHkwna5WMQvaGL6N56p1ZdF6NTHmcuiEbGo8jVliuM+cwyWmvhTf0mVQ7LnAgkYeDDTAZwU5u33X6RCXNy+xSst+1u4yK8xufZZet/QxtTyTJL60WYaduzKqvrGo8RgPJYwdmFTorstPup8szHJlVL1lGJsualb9yS6p6ssR9RZBTUHLESx4WsbLKGsZt7OogJXpHJ7bthxxVTd5x/RwkmedO91Fuxk9Pt+0lMfLh1l4IaJrQCqeok55QyA3PUFqp9Nu3bysTkxobmxTtbkoz6evLUNCjONXFrHavSWaWYCecm2bxqdlwjezgTr66m7X4Z3ORpYM01SW1iu4/qzFVuwUPkaayUnhys6/d1qzt9sXFhZaF//zzj85712MWOe8ZpXOrHQJNdYQQSyNzUyiSrmfhOuFSJ8LV+M86m9nGIWQXb1YfyV56lCFPEiIg4c9ZLcVoFqLjGgIQgAAEIAABCEAAAhCAAAQgAAEIQAACEIAABCAAgVkEWnfVsz3ZuqrOerMyi06FyLap/b179yrIkLGIyJBFfgKzLK6SkthABDM0ZZbtsv+MkTBhUgxFMAyUPcnPFkdelGGVk0ZRYeTuWjZPw8AoRBZRUUjGnx6nF6lcaw6cSXnsISgjwN1lpdfwSWNBVUpxZEHl0c+5BF68eJFMouar76HRSyWF76+NCzlr9QOsRk6/wH7TNB1llneuMarTwi3Zfd7e3tqSaJhNdn87B8/dpJZ6XNc8BQ3jONWvSxjac2swL0fGsyJNtt2wsoRsQsAe2DVAff/+Pa/J+Gg11d9t907P+mQ05zWB6kR2udLzCnBUBYaCNe2437TSwDb3YiikrVTJs2ft5OXuzmq4QmKwuhNYZ0OwucilhO2MpTrvOrlCTu475mJR9ZNHfWobu+AsbuU8Vxjib0iAuWkWfOdA3eXJNnwW27yRG9nM5q3ULnJrZ27lSYKtMIxmNh/uQgACEIAABCAAAQhAAAIQgAAEIAABCEAAAhCAAAQgkItA6656nlP1mn2t7mkku4KzXhp5iisaR35xoduPLGmyH6kxyyhzlilPKLmHUuSU6Ely2jiyDwjtrmTdvkAxelcfA6PHscpIbt/yCOD3LLLLynvX7jX2EJRXkn3l5mnxrkZSvNACKVc15XuWtB1UWTc3N7lKnJuPc4YKXXMjr127xDChHXNWtnZW7d/ViJqsr3p9HScZzfv2CKMPLiwwb/W0gt8EVij6KV4LA8+hjh4BRuM4My932OCoVAQuI2DMAm/evJE7dwUPYamK3d9Lq7SBTkfH2JOUpidRMnLIcouhIAvGPWZif8BlqxqhkDZ559LRzqTE3c0FY3XXNauzIcI9gj1LRtoSJoxuRT9nZRul3dfPRsZSz9c9SjSK57GeR7Z9NTrSRgScI0+UqsLPNgVjqVOh6bMU0cJmNktF9phJC3MrTxKSmsNolkREBAhAAAIQgAAEIAABCEAAAhCAAAQgAAEIQAACEIAABAVKrpIAACAASURBVLIQaN1V7+Sn6tkW8Fk0IFcmMsYND/2QSYE+3pkr8z4f/8tOCeA/Uk/5z/Xysq2Te4G5EIHIpspvIRfSM4wM+mhF+4tnLGrTVc+27+k9WHqMXHQEPCrXs1Jk+5PVfcxZF1HfGU2rFizkCjVa3NzAyFN3lqWjvJ48HtcajRd4/86tSDvxPRalHs3JVaNkmy4b83OJ9/v3796dVXNEiZVJJKrn+xGzhpcof35WIzDajzSlysV91gpzjcDJ/j4q5JoSZ6VN9m7Jrz44K89CkRkKCoHdMNuiy/7S9TqtQvr38qWboLX8k6O9BK454Le8umNzkVd7WxhLdeh68nGcFth+k3o/Is8uUrL5j4X3F03MdggwN5Voi9MudUrAXJbn6LKh8mZ2meQHSNXC3JpcW45qSDX4PEkwUPNQ0YDDLQhAAAIQgAAEIAABCEAAAhCAAAQgAAEIQAACEIDAHgk07aqnN7seNxLPC4xm28auoO1j01SlokOldN5ICfFsXGGJSfOyMLKuZ2mRIusskSgHfo4SiGzphM556FCUm8exoVx/cR4L06arnm145O9TUYsc/udcMuHRkbngqLN4LDzev3+fq8RZ+XhkC1245Xc318JSjlW2t56G+pY9FWfx9EQWEI/bcJ0j9TqBkwZAEnjDQ+RCA6BQGz20l8XxzESeGW1Z6aTKRUCdaGg1LsdgrWqWLWMWCBadVj3MQQPg3EF1mMmakOTpr2I4d0G+Rh4jLUOBAYdb9QmcViG3HbKMhra3S0bCLLdY3fUY2Vz0KE514fEWePToUSEmnmc4HgkLiUe2FQgwN5WAfNqlTgmYC/JsYTO7QGyS5CLAk4RcJJUPo1lGmGQFAQhAAAIQgAAEIAABCEAAAhCAAAQgAAEIQAACEDgngaZd9XRshadVZCfqidZmnKEdcCjntkZjoST2tT4yHbq1yNilkCfbr1+/bEn6u3Mtg2eZ/tQx9+/rsuuL/jijrhbLjJzkKWf3lC7zckOBx61C7hltmvjYfiNhz921pmUX3qNyYaGFSCb9oCRDCS/BsGprrsPRcln3l/myFgPDg0w10Sj8VEcc6PsFHoa2c+Oa1hxN63Eo9Yg9mrkdmLTn1pqhn4M0EnrOzbBL9Ny1h9wuh0LDhUc84ngIyAG415w+viy0ajoGR6dV92KEF5U7e1h0f53s3ZqhnN876POce8FQMJcY8YsSQCGL4j1e5qzu5rYpm4u5xBqPr8WVZ9/tcahbVlNPzpKw5iJwWUVIBYFqBFjqVEO9rKAWNrPLJCdVFgI8SfBjZDTzsyImBCAAAQhAAAIQgAAEIAABCEAAAhCAAAQgAAEIQAACiwk07arnOTpm1mFoizEVSijDLDtnj8G3nUOdu5GdbqEj9VQXp3W7rG3mOk3J2cCpSzrAqtqBKnWar2gpoS2d3oAu85TweCI5m29ZZT2ueh4br2Wlr0xlv3j2GMatFOAkyZ2j01waTr3a8NQyo0YaLXsFW3P6k4ZcGRv9888/379/l3ue/K90LeuTsw3F0VQ7Rd7j3jmVdll4skQNockFz7Ki7VTh3FHNqcmzcvN/d8CuIHdLEJAD8FClP378WPOwStUr2d+laeW+UOAHq3E4qfPRydv+zHPFZCjIRZJ8shBAIbNgPEwmydG+q+lwYipNIFniJqs7Nhel271+/uHzIqN056bYyGHqlvM50lbn2E+JTTgEWibAUmfD1mlkM7shAYpOri15kuBXEkYzPytiQgACEIAABCAAAQhAAAIQgAAEIAABCEAAAhCAAAQgMEWgaVc9z6l6sw5Dm6KwVXjSVtv2sdlK7KhcvQbunTF0S/4Y5UyHnc4wc4/U62ok45skcMVZ5mwWQTvJz+jAq2XtIlYeu6ikNeEa5h634XLWY2skV1rbht7Zp1bKcIbkydFjGQSn7aBnulwmwJpUYccZHou3IGdNLnILmeuJvaCgBpP8+PHDY8mq/l7fg9HTuJ5hvCj2q6urovn3mXvOQw5XTX1CLlogIH+8yK9MY7sG2EKHRU9VWcuncPwcjbZ4TTWa25rApCRaaeh81DVFZEzLUJARJlmtJ4BCrme46xxY3c1tvnBy9Kw/k/mfeXORhFMnguejSJKk3AbQ+Ug5NNavQ4ZSIHAMAix1arZjI5vZmlWmrIgATxIiIBl/MpplhElWEIAABCAAAQhAAAIQgAAEIAABCEAAAhCAAAQgAIFTEWjaVS80xJlqFacbw1TybcOTTjK2j822wvelR1/rfPXqVX8r+4XTun2Z05TstGSNPaVRMgWTayV+erPaNHIsSRpzj2aus7M87Z7FVm9KgNHwKHCZ1kWZlPjp8RspUe7e85w7/M6N7+Tj9Hz2TJfOEgtFq+zoUqgWG2Z7c3PjKb3cSGiU7mncbc1bl80+RpWNW06v3U2OGTTE5pYIaI0XdTStCbVWr+/+Gi2tR1tnk86+WBLVqAWdZygYbUECtyKAQm5Fvp1yo0lnSrBNBvz2V3ceCaeQEt4IAT3q8UjiXF17shrG8TsBOqUdFkEIBE5LgKVOzaZvZzNbs9aUFRHgSUIEJNdPRrNcJMkHAhCAAAQgAAEIQAACEIAABCAAAQhAAAIQgAAEIHBCAk276iU92dRgzk8gt9m0yQq272Pz4cOH0I1KZmR+S5cFjeI5OUoOM4tlkFfM169fVcqLFy9UFzlf6VXcmzdv5KSnmi7OdkFND5BEpwSE7kOyd3c6HUV1j/z9orvdz8WZj+YWBXo+9L5G66Lisv9MWrappbIXeoAM5/pezo3vR+RxAvSMjf4Ss8csBye7qG1mKBcXz0go4YueL2rASTaxZyA18l95axMbd1vm5LnKdnLu5iWgLiZ/vMihVFqtNWH9tV90WvVoTTWzL1tTjea2MlCSJFcaKsI5iK0Uxk7OUGDz4W5lAihkZeCtFcfqbk2LJFeeazInbTUCzg1C6eeinu22mDilrUaPgiDQPgGWOnXaqKnNbJ0qU8ooAZ4kjGLJEsholgUjmUAAAhCAAAQgAAEIQAACEIAABCAAAQhAAAIQgAAEzkmgXVc9Wcd6mqT+SRceqZxxQie30ST17YNHxTACI7vbot+Y1LvnJDGJuv7lmZTq9evX8s3TZ7P1mvPq6qr9hjDaaKtbkcn7YgeSKJ/R6hRVPI9JVsvGgknLtqTP8CjzwwfOUiqZ95U72MFjO+gZGzdssvXD8obCt1B0NNUaIm21KJo6kDYUdcOTKMp1z7CC3XVyyO2iNd5nh/U6cIj81fXhj/DjAqqsPtmwlcZ6DllqbdXhkafosdtO/WQocIIiWh0C51RIj2dvHf6bl8Lqbk0TsLlYQ6+dtNHqa0owz3Z4Kq0n3DkuOaX1lEic1gg4daA1sduX55xLncrt0tpmtnL1KS4kwJOEkEbea0azvDzJDQIQgAAEIAABCEAAAhCAAAQgAAEIQAACEIAABCBwKgLtuup5zggqbbFRWhX2fqaK3geHXkwybij64iosy2gaj7mwkZxbuQi8f/8+zGqZOZ0cJsNMpq4X+wFOZRiGe0yyWta6pNURHiNhc/fXcnnyK63O3uwTZr/wzHSNzyZFe2h24A1m6HRx8fjLFaqd54hj5ySeXcI2x+fG+2z2Vmg2Q30ZRNobuaxrSNcnGzaRWcueSJhRMVrTao88Wmzo+xej1akT6BGyjiRhKQwFIY1TXaOQp2ru0cqyuhvF4gxkc+EE1Xg0z5qnQhWcH9poRNoKQCgCAlkIsNTJgtHOpLXNrC0td4sS4ElCObyMZuXYkjMEIAABCEAAAhCAAAQgAAEIQAACEIAABCAAAQhA4AwE2nXV87jHbGiVnkU5bA+ZpINNFhnWZBIddzbrEKoF5Xq8N5VtUXfBBWKfM4mOQAy7sHyN7t+/vwCF57QB+VOVO/bQeahOm29tncAxE58CJUMHzywjQ9vNhx17NpmqYJ1wdf9yPbROFbYtRaOQs303HIg8PQVXvW0VidKHBDTIy08v6l8fP37UccrDyHVCnJ4bHufYOgJ3pTjl8Xzmv5zYG46Q5SpFzvslgELut+2ySM7qbg1GNhdr6DWV1un81sijUae0TRFGGAhsSIClTmn4DW5mS1eZ/A0CPEkw4Ky8xWi2EiDJIQABCEAAAhCAAAQgAAEIQAACEIAABCAAAQhAAAInJ9Cuq57HL8tpGNpsG+/dQyYyu3/58mVR1KHr11RBvDybIlM5PNKNZW6c8veL8hmtRdFv6nu0rnFjQedH4kfZEqhvVBtn68lqUIcvXV9fFwXViG3i4jp6nLgWZ36GhJFXvFHlDRdFHmfsrcxb29TAyD3MaFZuFSKgc/Oi9YMGW+0+NnS91mnVnlWHgGjhUQjLsmx1Dq0noQYB1dETs0QchoISVMlzMQEUcjG6YyRkdbemHdvsPmtqRNptCex9u70tPUqHwBSBNsfqw2zDG9zMTmkC4RUI8CShKGRGs6J4yRwCEIAABCAAAQhAAAIQgAAEIAABCEAAAhCAAAQgcHgC7brqeWxV23xT4lca+w1x+w42oTulfORKn5sUFjcFGVe9KTKVwyMXO8PZyRDMc6SezKouLy+NTFbeiioymlvjWpfsmPZANFrlUwXqS9UafORuKteIzoxP/9Xo+mKxvA42PHxpL62wof/YXhDZcr5//96O0N/d1nsnWbqGGjlg99JWu0ADq6HeUUEauqMPTEiBNdQ7Xc4K1dTpuaE5KDmzF5LQyLabH40I3S3P0i6ZybIIDAXLuJGqEAEUshDYvWTL6m5NS9F91tAj7ZBA+49ehzITAoH2CTBWl2ujNjez5epLzkkCPElIIloTgdFsDT3SQgACEIAABCAAAQhAAAIQgAAEIAABCEAAAhCAAAQg0KirnvPIhb2/Kdn7qXqhh8+yY9P8PVAqERY3lbBxp6kpsY8dLpdaz4FLQwgee+7oSJxhJitDDuCqlySw94EoWcH1EeS88fbtW41CcjT6559/9P/Tp086TK9BZ4n1lc2ew96d6rMDmZWhznX0zH1dntt6GSVd9SSkx+V+Fh9PZPqph9Kp4ujcvGiBoWFKyrlsrZIRndNzw9PXMkrlzMopldOI0FnorGgMBbNwEbk0ARSyNOGW82d1t7J12FysBLi75P7d0LKq8TxkGTdSQcAmwFLH5rP4brOb2cU1IuF6AjxJWM/QyIHRzIDDLQhAAAIQgAAEIAABCEAAAhCAAAQgAAEIQAACEIAABJIEGnXV8xyp1+aZEkniYYTSFidhWSWudahUd4aGHOSKnmwm4T0qoWjbOiqUgLzTPLsjyCS8NCQyiHfWSG5ROrIsGbmoj6jMKJMCKMLeHUT3PhB52og4GxJw+m9sKGHLRXu8hTv5nUdalausRwDPqJ5XQtQvL8+95yZHa/njRd1KFv+a7je3vtKyx7nWbfPsF2df0yDgXFzlVTaneHkLJTcITBFAIafInCQ8moaMWnsWV0by9bc8ArC6W8/5tDl4FOy0cKg4BHZNgKVOieZreTNbor7k6STAkwQnqGXRGM2WcSMVBCAAAQhAAAIQgAAEIAABCEAAAhCAAAQgAAEIQAACPYFGXfU8567s/Ui9vg2mLto3W9GhUt0ZUzpgaqoWucI9Bm1795jKxaqFfOQzqVfF3fljy/wnPQ5+el26LHMnIo/WSYbN7fuT1bEHE74inwS4iwgajduUc/ODqtrE4pTKMwp1WW1uPuIRoL5jsD36OVuBaMcgIA8xaWnkUaAQfy8rysEvhqevFRV1NHO/A6FnlzdaxJpAhoI19EibnQAKmR3pvjLc0YDvmXHqr+7YXOxL4Q1pnYuHRp5XeLqDUVluQeBUBFjqZG/uxjez2etLhn4CO1pYjlbKuRhQWp4kjAIkEAIQgAAEIAABCEAAAhCAAAQgAAEIQAACEIAABCAAgcYJNOqq5zlWQodgNA4X8TIS8LyNw1UvI/DNs/K46hU9Uk8EPG+70brNVQUBWibATL2ydTxzX1eE37plpUhTyT0CRF5SU1llDPdIlbE4smqWgD4qoW98DN0JtJBoxN/es+To8LZp+eqXyl/TjOrEUJARJlmtJ4BCrme46xxY3a1pPjYXa+i1ltbZmsP1W96KOPN3SptXNnKDwE4JsNTJ23Dtb2bz1pfcZhHw76/9e/ZZAqyM7JfKX9OVIoXJGc1CGlxDAAIQgAAEIAABCEAAAhCAAAQgAAEIQAACEIAABCCwgECjrnoe66UDnKpnfxyaV0G9Quu0KI/3Jk5TPbG9X8gKwWMv9eTJk6I19bwDRuuKNgGZ750AE9maFtTZpJ6RsCti83MePOY19rJnDSvSQsAg8Pbt28ePH49GePXqVSNHknoWul0V2hxX/VJ5FlejjUUgBCAAgQMQYHW3shH9083KgkhegYDzoW7pHYTzYyKb77YqtAhFQAACDRLYxWa2QW7nEYknCedpa2oKAQhAAAIQgAAEIAABCEAAAhCAAAQgAAEIQAACEIDAHgm06Konk1mPbTqfNN6jwi2T2WnU+/Dhw2X5k6o1Ap4j9TQC3L9/v5zkX79+9WR+AFc9z3jrQUEcCAwJeNy3hqkI6Qg4zUa7yJujbtNyenMsU8pc2uZ4qtwThl9fXz9//nyq4poBS5/QO1V0GK69j7+/t6nVfvt1MZenSlj9CtdtQlPFGQoqtH6DRaCQDTZKNZH8o71E2lxVGlzdbc6kmqqcoSDns5TSzyucc/HTp0/P0CjUEQJZCDQ7Vjv7exYIWTLZxWY2S03JZBkBniQs4+ZPxWjmZ0VMCEAAAhCAAAQgAAEIQAACEIAABCAAAQhAAAIQgAAERgn8ezR020DPkXqSsKiXzrYEutKbfRVUH47HVQ/XzfrtUq7E29vbZOalbes9WifD9Lt37yZF3TyCjCxL27dtXse9CCD/BFno6k8tIiOh8L8Cu1ocqbEaNPDdi6pIzl4lPDLvAvWRdNvTKMTZnMDl5WVyRaEIHz58UMwNpXXufToJ2+zss7YtGtwOv4/bUJ0oGgIQaJkAq7uVrdPmJLiyUqdNro9taf3g2SBoE11u5eARQG3Ep8FOq6hUHAJbEdjLZnYrPpQrAjxJQA0gAAEIQAACEIAABCAAAQhAAAIQgAAEIAABCEAAAhCAQOMEWnTV+/btW5IafllJREeK4HGacn6Q+0hYjloXWcx7qlb6o+ZonacViGMT0OeNZTYhXdK8JsPcWba5ds57uTvLeWMvlaomp2c51Avz8n9//c82L9CHNtvlkFJp+NXK0NmJ5PyvyBv63s+aHQ7Qj2bV95D6SaUgAIHTEnBOTB0fVndDPTnAJDis1JlD9FTn3bt3SQLqOIVc9Zwn/T558iQpJBEgAAEI5CKwr81srlqTzwICs3bWB1hEzarvAp4kgQAEIAABCEAAAhCAAAQgAAEIQAACEIAABCAAAQhAAALZCfwre47rM/R8D/LRo0frCyKHXRDQ+2nPezhc9XbRmh4hPaZaspQqbVJ/JFc9nd7mIU+cXAQ+ffp0dXUla0Id+/D48eObmxupk2ccyyVAO/lw8MWatjiezqAPa/SBtH4CsrrWTsHvDqHTVEr7/9vCH6+z2/X1N42dD3chAAEI7I7A8Qb8yqu7ysXtTsF2J7A+l+CR2fOU2JPPMI7nsY9SyW92mJYQCEAAAiUI7G4zWwICeToJHG9haVecJwk2H+5CAAIQgAAEIAABCEAAAhCAAAQgAAEIQAACEIAABCDQIIEWXfU8L13OcKqe7IYb1Jj6IjlNZy4uLurLRoklCHhavLRJ/devXz1Vw0HUQ+k8cXQg5OXl5Z07d+SeJ4/T9QYT+uBx93cehtQ0JHA8J9v//Oc/YQW5hkAJAnKWlp/e3BFYa4/Xr1+XkMeT51xpPXlWjjPLd+IA9a2Ml+IgAIHDEGB1d5impCJZCDx8+NDzdPf29jZLccNMPM+ftYWRnMO0hEAAAhDITmCPm9nsEMjQT+AAO2ueJPibm5gQgAAEIAABCEAAAhCAAAQgAAEIQAACEIAABCAAAQjskcC/GxTa85KJU/UabLhCInkctzzGPYXEI9u8BOTslMxQzktyiEpGWxPBo3Uy2Cp9st+aKvjTiqc/MjGHBPTFa52b5zkNcphWWqThS/+7Pxko6CLSq+vra+U/TLuLELSrWjMJ9SwDl2qCdQVJPPk2S5krl0txZyOgVcTQmV/DrMcOW+elSEs3McU+2+c5juepcraORn0hAIE6BFjdDTmzuRgy2XvIq1ev9KUbuxZ6Svz79+9om2wncd71PPmRhM7ciAYBCEBgDYGdbmbXVJm0KwnwJGElQJJDAAIQgAAEIAABCEAAAhCAAAQgAAEIQAACEIAABCAAgdIEmnPVcx5mtYkdbfbGkFW98UYNM9YOuMd0hsPNsivnVhm+f/8+WfTQCj+ZZG6Eg2mdMc7MJUP8kIA+dy0nOo+2hKk0Xj158kQO58eYyMKqcZ2XwKyeq8GT02Xz8ie33REYdWx+8+bN1dWVxluPt54WGPK+rl/xs635Zw1u9ZuDEiEAAQiUIzBrAGR1V64hyLkdAtrCaIOc3FOrO2hFl1dsrfqSn4rTFx9Kfygqb6XIDQIQ2CmB/W5mdwr8GGLzJOEY7UgtIAABCEAAAhCAAAQgAAEIQAACEIAABCAAAQhAAAIQODCBf7VWty9fviRF0qFDyThEOAYBfTk7aTqjmuKqd4zmVi1ub2+TdZGbUzLOyghJQzHlj9athLzr5PIql02hPv/vURXVVOc/vHjxQhPcP//8Iwe/zm9k1wQQvgKBs9ncVEBKEQcmICvq4QGkHz9+7Ky6PR8CEBytObNbgXuYz/Lc8GRIHAhAAAIQaJMAq7s22wWptiXgObZu2SH2dr10orIdQXdLlJsslAgQgMDZCOx6M3u2xmqqvjxJaKo5EAYCEIAABCAAAQhAAAIQgAAEIAABCEAAAhCAAAQgAAEIDAk056rnOfJCXzUe1oSQQxJwusFwlNAxWl8uTJ6KlG5u59meh3HV0/GeHuzE6Qjo0/uyodGZeM7RSZ6l8hWR1/Hr1685Rg8tmkWAvjkLF5FPS0DWaRpdI1d/OUjLO7pfMNy/f9/prSeDbOdqJCPws3lunK2+GVWFrCAAgb0TYHW39xZE/hIEtJBLeuvpWXHeFZp26NHqcVg1fW2HLfwQCyEQgEBGAgfYzGakQVZzCZxtZ322+s7VB+JDAAIQgAAEIAABCEAAAhCAAAQgAAEIQAACEIAABCDQIIHmXPU8p+rJR6JBlAtEkhmxkYrvYgqOxxkG101Di/Z1K2kppepUcJDzaJ3O9rx79+6+8CLtegJyt3vw4IFHUVWWnPS+f//+4cOH3ldkvQDkcCoC9iLhVCioLAQMAjoRJfrSh1aGOh8vMq2Wl7XzVN6nT5/KetsoMfstPDeyIyVDCEAAAm0SYHXXZrsg1eYErq+vk0/2nj9/nlHOpHOg5NH2P2OJZAUBCEBgSOAAm9lhpQipRoAnCdVQUxAEIAABCEAAAhCAAAQgAAEIQAACEIAABCAAAQhAAAIQWEagOVe9yNZ2tFZJA47RVA0G8jot2Sgep6kKvltJOYmQhYDnxBunnf0aeQ6mdUl/AwxGPdqiw/Tk9SEbGk9kDUqdk57OcfLEJw4E1hPAvX89Q3I4BgGNwDodd9SdXr7T8rRPVlO9Sd56yWhEWEyAHdBidCSEAARORYDV3amam8rqOYy9TtOHGLSWywJKB/Td3NwYWekhiee5kJEDtyAAAQgsIMBmdgE0kpyHAE8SztPW1BQCEIAABCAAAQhAAAIQgAAEIAABCEAAAhCAAAQgcBgCbbnqyRfCQ/Ykp+r9+vXLQ+PAceRiJFucZAVx1Usi2kUEGUt5jBErWM97TLKOpHW85052kLdv3+owPY8nuUz65HEqZcZJL0mVCEkC9M0kIiJAICLw7NkzjcBRYPjT81EAxddKQCN/mLDo9QF85mdtWw5Q36L6QOYQgMCBCbC6O3DjUrWVBPSdhY8fP9qLBK30kp8iSoqhJ8+PHz82okkGLQVHv/tgpOIWBCAAgZUEdrqZXVlrkq8hYE+aa3KulpYnCdVQUxAEIAABCEAAAhCAAAQgAAEIQAACEIAABCAAAQhAAAKbEGjLVc/pCHEYgwnstGyld5pTX1xc2PlwdxcEbm9vk3LqRM3S3V9H8STFUIQdueol33kf4L2+p8kWx7m+vn7+/LknufRT3sWXl5eeyMSBQJLArL6Z7OnJ4ogAgb0TePPmTdK/Tuejvnr1ylNTjfzOb4h4crPjzNoReL5rYBfHXQhAAAIQ2IoAq7utyFPuLgjoezdfvnwxztbTKkiPYtZ46+mBj77CY9OQn55WjHYc7kIAAhDIS2C/m9m8HMhtFgGeJMzCRWQIQAACEIAABCAAAQhAAAIQgAAEIAABCEAAAhCAAAQgUJ9AW656sslIIjjMkXqqqW2nhSWu53Az+cYkdYYIuyDgae5GjtSr4DFYs8lmvdevKVgLZV1dXd3c3Hgk0devZfZX2pXUIwlxDkNg1oKHNcNh2p2KLCOgY1g0YnvSygHbuXq0T1zxlOWMY+8InJlsG23WEGSY4G9bC0qHAAQgUJoAq7vShMl/7wSSp9PrE2/qR8u89T58+GD3QS3Jvn//jp/e3rUI+SGwOwK73szujvaRBOZJwpFak7pAAAIQgAAEIAABCEAAAhCAAAQgAAEIQAACEIAABCBwSAJtuep5TtVzGtfuorXwkLGbyeO7taPDzezKnvyuDK10HFkSwpMnT5JxVkY4ntYlrecP8F5/ZaNPJdf5eO/evZu6G4bLTy95lFMYn2sIeAjM8mbxDKGeQokDgd0R0Cymj33MOmNZc71n7lO3kl9fBSC21XgkQJtHaM6SatbgFlWfnxCAAAR2TWDWAMjqbtdtjfDLCOjLC0nNVwR1Jfnd+YvQEyflbH/7SU+blXPSV9BfKDEhAAEIJAkcYDObrCMRyhHg6iqRiQAAIABJREFUSUI5tuQMAQhAAAIQgAAEIAABCEAAAhCAAAQgAAEIQAACEIAABLIQaMtVj1P1okb98eNHFHKen6p70sVINHDVO4ZKeBzkZL5QwWrKI8m+tC5pPT/LYPQY+uaphdwzbm9vPTHx0/NQIs4CArP6ZrKnLxCAJBBon4DWBjKqnnv4iU5AdXpi62DVT58+leYwq7Mn7ddLSzuav2fR3iecZVDYp+JiFwTuBH/Ogy53US+EhEAuArMGfFZ3ubCTz14IaNEVrtC00Z76toIWHvK70wow6bAnJz1t7dX1wpyHQF69evX161ctEYe3CIEABCBQiMAxNrOF4GTPNtim3DnMPmXWwpInCdmVigwhAAEIQAACEIAABCAAAQhAAAIQgAAEIAABCEAAAhCAQJLAv5MxqkWQ/YTHyvNIp+olX6d5gFRroMoFeTymJNKsQ1QqV4Hi/AQ8brr2F9D9ZRkxZZtl3O1v7cvEPPkmnuM9+5btL2TwJ/eM/qdxIb9NztMz+HBrDYFZ3kdnXjCsgUzavRPQFLbMqFrnpsr+2zba7uBo+aGZdFkpTryzdjdtdvZZ/iTJHZCTG9EgAAEI7I4Aq7vdNRkC1yTw/PnzvrgnT55ooy0POi3Ypr6h8+3bt+4xkXbl+tMCQ34vWhxqWaLFm/70XFFx+jxHL7QM04JwVt8czYdACEAAAnMJHGMzO7fWxM9IgCcJGWGSFQQgAAEIQAACEIAABCAAAQhAAAIQgAAEIAABCEAAAhAoQaAhVz2Pr44QVDhWqwTo0TyThqqzzF5Hi9hvoMdVb9b7yP2iOIPkjTS3U4yi9vrZmztp07+v6mTnM8xQR3o6/UJlCPj+/fthDoRAIBcBTXNJ69KuLJmi5iqUfCBwEgKy/9a8n+w7mkZlI548s2UNtFm7mzZ3B8nFRsgHa/iQBtcQgMDZCLC6O1uLU18nAa21+lWZNtrd9xT0sELh+qbSy5cvjcc1umXcnRJAj2TlCqjPN0xFIBwCEIBAswTa2cw2i+gMgvEk4QytTB0hAAEIQAACEIAABCAAAQhAAAIQgAAEIAABCEAAAhDYNYF/tSO9xxj9YK5ZycOsejuVdpqpmiQeOxt9NruaPBRUlICn+1c4y+6QWmcPI0mH4aLt3mbmTj89CS8/PRwd22zEw0jln+ba9N45TENQkaMScLpb6yyX0geo+vc4s5ziqjWcfwjy17Sa8BQEAQicnIB/BMsCitVdFoxkcjwCcsbrK6XrcKMtJ/9Pnz7p+246aq+Ps+ZC3fDjx4/6Rg9+emswkrYogcpzU9G6kHkhAu1sZgtVkGw9BPz7a54keHgSBwIQgAAEIAABCEAAAhCAAAQgAAEIQAACEIAABCAAAQjkJdCQq57nVL0Kvjp5+dq5haYnozHbfIU2KmreQFnMeOp+MH3Iy3BHucnoyiNthTNYDumqZ9v36HP1HvjniaNv9nscRwVEZoIXFxfnIUNNNyHgN+bWpPn79+9NhKRQCOyXgJYWOk3FI//z58+1OvXEXBbH7yVuT+vLSl+fyv4uQJi/f1gLU3ENAQhAoBwBz5OHjKX7h0FWdxmxk1XjBMIj9STqqEuelm2KpoXQmzdv/P0orLj8GZRWOegZFHv5kAzXDRKoPDc1SACRkgTa2cwmRSVCOQI8SSjHlpwhAAEIQAACEIAABCAAAQhAAAIQgAAEIAABCEAAAhCAwHoCDbnqebwj/N+JXI+mTg72kVZ+s9c60lYrxeMxJWGWWef4ayHzHblT3rlzRy+/cYHwc5sbs5G+//XrV4/ku3MQtYcRewjyADlYnPBb/nbVnN4ddibchYBNYNaAY3d2uyDuQuC0BK6vr53rSb8N3AKYThmUs2fVtECAlUn844+/pitFIjkEIAABJ4HKLtCs7pztQrRTEQjPhtKD3/v3709VX8/orq6u9LDun3/+0RfflPDFixdaXejJRvgdIl0rROHPnj3Tzl0xFV/PfJQ2+dG0qaIJh0BNApXnpppVo6yMBBrZzGasEVnNJeDfX/MkYS5b4kMAAhCAAAQgAAEIQAACEIAABCAAAQhAAAIQgAAEIACB9QT+vT6LXDl4TDxnWTXlEqxoPqEpybCg076Y97jqyeymtIWNTlDpPmOsd5kyAJJNz7CNCFlPwNPc/hfPi+XxiCGjsdJat1j+qYT2p7hx1Qu5vX371jMTKYk+82+YD4Z5tnYto8beOEMTEMNaaw0UyaMBR6OfZ3RSQlmgyrE8yoGfEIBAkoDWeJoN7elSmWjwlCnk69evkxkuiDCr8+r7EU2tRiRPkl7PhENsehRcQAACjRDwj2BZBGZ1lwUjmRyMwO3tbV8j/4NfLZ/0d3l52aflAgKHIVB5bjoMtxNWpIXN7Amxt1NlzYN+YXiS4GdFTAhAAAIQgAAEIAABCEAAAhCAAAQgAAEIQAACEIAABCCQhUArp+o5z7Oa9fIpC6DSmdg2KKd9Me9xSyjtuyWdDJ127t27V1oZTpt/yHkKgt1TplLNCm9B62YJ7Ixs48VVL8T47t278Kdx7T98z8hkk1sygpTw3Z+8kTeRgUJnEdBBEM74vROmMz7RIACBjoC8JmTg6KFxc3Pj3LN4covi+Du7/HKjtNv+tFcaoWxydA9/cg0BCECgBQL1P5DkH/BZ3bWgIchQmoC+JhMWoQ8khT+5hsA5CdSfm87J+QC1bmQzewCS+62Cf2HJk4T9tjKSQwACEIAABCAAAQhAAAIQgAAEIAABCEAAAhCAAAQgsFMCrbjqeV4UHdKlxK6U3/J1p/o3KvaPHz88PoqlXfUipx2shUYbK0ugR88r8D+qq57dRvYQZKc92F2NPE5bWB1Gdzy/8YO15pGq4z8mwjOIHYkMdYFARgI66s1p31Zu/ekUQLX2LJwywklm5R98/HVMFkoECEAAArkI1B9UWd3lajvyOQaB8Eg91YjvZB2jWanFSgL156aVApN8QwItbGY3rD5F+3fZrQ0sPElAeyEAAQhAAAIQgAAEIAABCEAAAhCAAAQgAAEIQAACEDg8gVZc9TwOEhV8deq3t12pc35DNzLTmWqUcqbSXYnh+SryzLl///6UJISvIfD7929P8tL8nYfkyPrBI207cZJ4KxxX2A4NWxLnyKNMSg8+kZwe1+UoCT8PRsB5DpVsbpJdvj4ZiaSRU2O43yq9vpCUCAERePv2rcd9XWNyIWWWE7hHAInqN2ir07KeT65IEi2nd7eOqgOQUiBwHgJteuB4HkZlbyNWd9mRkuF+CUQLiXM+CN1v8x1AcuamAzQiVdh8M0sTbEiAJwkbwqdoCEAAAhCAAAQgAAEIQAACEIAABCAAAQhAAAIQgAAEIGATaMVVL7LMGBX6kC4ltkmurIEbNLsfbZ2MgR77Yxn73r17N2OhUVafPn0K3WOePn0aReBnLgIeMyy7m2SRxKN1tmNtFjGyZ5L8XG7RfpS9OkUz9OhAJ0DlAcHTR4qSIfPNCbx8+dIpQ+hk7kxSOpqEV+fSWCRv2Ovr69LFkT8E1hD4+PGjJ7mU+cOHD56Yc+M4P4fvn7DmCrAsvlMeZ+2WyUAqCEBgFwS0i29NTj1vSe6YSsjM6q4EVfLcKYHIXTZ8FrfTGiH2vggwN+2rvZB2isDmm9kpwQivQMC513bu3CsI3BXhlMdZu2piUxAEIAABCEAAAhCAAAQgAAEIQAACEIAABCAAAQhAAAIQ8BNoxVUvsswYrcAe/WRGKxIGJs8K28RuLJSw/rXnLV3pU61ubm7CivNGMKSR99pjhtWIq15prcsLtsvNHkAOOaguxujxGO8yr6wJdiMuri8Jd0RAX8h2ap3/cMhq1X/37l1fFsrco+CiTQJalr9588Yjm3y2S3xNQ+6sHlthrZ1+/PjhkbNCHJ1L7FnLSRK/X0oFsSmiBIGoU3iUuYQY5NkygQZPLvJvAfKCZXWXlye5HYnAVr3ySAypyywCzE2zcBG5WQKbb2abJSPBDr9P4UlCy+qHbBCAAAQgAAEIQAACEIAABCAAAQhAAAIQgAAEIAABCJyZQBOuek5j00Oeqifls92QGjdSkXmu3gVe/u9PF2/fvl3ZnZShJwen04Inq2EcKWToLqgGkiHdMBohWQh4Tgyz+0gWMcIWn8qwqNZNFboy3B5AKoBdKX+15Or1Tk8DiVT5KEK8m6qpQcsFvXjxwiOehrLIAsmTqlyc6OSxoy7kygEk5/oErq6unjx54im30KrA6c/Wjl+u8zBPDWKVZ09PI54hjsdfzrMaX8CqQcP3BbUgSV4CHoXMW2IyN89Ho5KZLIvA6m4ZN1IdjMBw8+J5OHMwCFRnWwLMTdvyp/SMBDbfzM6qi6frsU/xI+VJgp8VMSEAAQhAAAIQgAAEIAABCEAAAhCAAAQgAAEIQAACEIBANQJNuOp5rKP09u6o9p22t0yzThqyv9fnWmV2rwPoZC6sP108f/5czfT69evFGuy09y1q7h8eAaSKOE3oFld5NKFcFkVYro+fPn1y+rKO5nOMQM/L+zU1dTqIXlxcrCllk7T2AFK0H21S38WF+v30SmtjVAVZLvpli9Ly80gENP44j8F0TqN14Lx69SosqJBrU1gE1xBYT0DrQM9Qr/3LmhXvlJzOk5zb6enaAkzVJQx3Gg6GSbjOQqCmv1xkSuvpR1nqSCY7IlBTIZ1YNnQKYnXnbCOinY2A9r/ORzRnI0N9CxFgbioElmw3IbDtZnZWlWt2vTPsU3iSMEv9iAwBCEAAAhCAAAQgAAEIQAACEIAABCAAAQhAAAIQgAAE6hBowlXPPvepA3FglxLb+N7jx1hHV8JSdIre06dPR72AZFUjY1x9xjWM77922vva/o3+4oYx5Rgjn8M+XAUtrkufif9CXnlie+fOHSm8CMv18fHjxw8ePJBX5PoTC/1i1IzpeTHvibNGZo+Bpt1P15ReNK09gOy0UiWIRUYbRhHlBp/RQj3KOZqQwOMRcHrmhFPYthA0o4VDkPoOR9Ru2yKU7iSgr05EXqZTCbXizW5K7ixdnauFTzmo+qPbgYiYeB71kytRTRv86fGXy/VRgCif0gv4BmkjUpKARyGTmWSMoL3/tottVncZW5OsdkpgdIXgXInttMqI3RoB5qbWWgR51hBwbidVRInN7CzJPV0v2l/Myj+MHOVzyH2Ks+l5khAqBtcQgAAEIAABCEAAAhCAAAQgAAEIQAACEIAABCAAAQhAoDSBJlz1QkvuqQof2KXEPmTGY/86Ba1QuEztkw51+oarjoObK4Bsjj311avcUWueucWNxo8+QVrTQuj6+lpeeaNshUVue3LYa8Ese5Rb0UDPy/s1AnhMJO1+uqb0omntDnVgF+i5VCOjjbnJy8Xf1nq4XL3IeQEBTQHRDDWaiXr9gvl3NKuVgdEhWh7hV5ZIcgjkIqDPNDjnfX1YIVehfT5aEHrcwqNToPvkNS8862TVRTWqKRVlhQQ8uuT/YEGY8/A6WnZ6ih5mQsixCXi0ouayfPOBlNXdsRWe2jkJDEcGPRbL/jUEpzBEOyGBoQYOIZxqbhpWn5B9Edh2M+tn5el67FP8PBWTJwmzcBEZAhCAAAQgAAEIQAACEIAABCAAAQhAAAIQgAAEIAABCFQg0ISr3slP1bO9ZSKTxwo6YReh170e10plsuBgH6epnOdVrl2LqbsyBgo95VSQzribipw3XAUliUkZpC0Hs1gq15rOBorOfZpK5TTZn0q+Sbjt2FnU5XWT+q4p1O8OWtNCSzXy+JGuqThp90VAXjEeXZVr9+b10vgTzqeSB1e9zRsFAWYRePPmjSe+1mYljl/2DP5aN+o8KI+QheKo9KibjxbkJDmalsD1BOydZpe/c3OXFCba1HOSapLYCSN4FLImFufzh6IisboripfMd0FgdINT4msIu6CBkPUJMDfVZ06JpQk4t2CFNrPO2nm6HvsUJ8w+Gk8SehRcQAACEIAABCAAAQhAAAIQgAAEIAABCEAAAhCAAAQgAIEWCGzvqicrT4/nw4FP1dMBcaOGKb1+2P42fbQKFzqox2/NtuAwKGfm9+7dK1TZ6Aggz1EhWSR5/fq1x9ZZZamzyGdsW8vsLFXuM/EckOgZIvoM515EjT6V/OLiYupWs+G2QcMenQ/LofaPKjXdpzXkZlf+8IvU9tRTjjY5LyagAdNjdiMt/fDhw+JSsiSMhtYXL154RvssRZMJBLIQ0ElHznWglq/Ze5x8nDzerc6VcxYgw0yibj6MoBDVYo8rqNG67DTQ+VGMLJuLcOXpLHenVBF7MQGPA2e4WF1ckCehvoBTc2E/JRKruykyhJ+HwOiUoe7JEuI8OrBtTZmbtuVP6SUIbLuZddZodPAfpmWfMmRihPAkwYDDLQhAAAIQgAAEIAABCEAAAhCAAAQgAAEIQAACEIAABCBQn8D2rnrR1/enEOgV49StA4TbPjOh1eO2lfWY5C6WUFbOTqeUQu4l8ooJ3QvVKHWO1JMr5iywonSw74s7380vVi0jYXSO4lTMnboK26Or5+vFU0COF76hEhowS/hghMOs30HREJJblQnIYlVub8lCPU4+yUwWR9B8Gvqfa9aWR/ri3EgIga0IXF9fO2cH9bjsX9Z4+/ZtcvmhBWQWy8UFhFXf5CQleqrFgsxJkpGAvc3sC7IXjX00+yLMJKm9dlbcPTCBpG5Uc59z+mNXaAtWdxUgU0TLBKYecOkBnXrHVkudlokhW3YCzE3ZkZLh5gS23cx6qs8+xUNpQRyeJCyARhIIQAACEIAABCAAAQhAAAIQgAAEIAABCEAAAhCAAAQgUIjA9q56Hj+05CvzQnSqZWv7zFQzVrPrK5NcT2PZmRh3tzWVk/VPaB4kvwLPyUVGdfy3bm5u/JG7mLJYkiPE3FTNxk++my/XBcJGN/gkJTTSbnjL5rbTShXiqeMsnP4YEiD76UmjldKQ2zs7ZWys8KCSQm7Po9UhMCMBub0l10XyyazjbT6sVzSfKkKh+T30Ox2KQQgEshBwrgYLfUZBpScHaudKJguNMJPnz5+HP0evP378OBqeN5ChwObpXOGE3yuxM5y6q3VL2Bb29nYqkwOEhxAOUJ0SVUjqRh2G4RdbNNJ6FttFBWN1V0LZyHMvBIwOqOlJg0adDfhecCFnCQLMTX6qRWdDvxjE9BDYdjOblJB9ShLR4gg8SfCgYzTzUCIOBCAAAQhAAAIQgAAEIAABCEAAAhCAAAQgAAEIQAACKwls76oXfn1/qjLJV+ZTCfcSbtvcexBVqOlcC86kbXEosyxv/H6AJV6kydA5zFbnhOiFcShhuWvni/NIgFkH8UVpW/tpGGZ1otouZ4urc3V15cw5KeFiGYomtPvUw4cPi5a+u8z9rbysz84FEnpBvHnzJpncqczhQOf3ThwtPcxqNAKB5QhoRk5OsnL13MSqVceLhbqhFY4G23Io7JxDSeyYue6G3rC58jxzPskWLA1cc6VzdtCcm13Vdah4csbRaFD/5DqVmNwXSPJ2DkVPKlL2XlZaM2cJ/OTJk2T8ZIMmc+i/L9DF9BSazHNlhPrt7hS4vmBNKaRnUJXnpxPm4mihn7O+KZBcVqmg0hhZ3dXvGov1p0TCZqtfQTA9fDNGBu1z1WG1qNAJUfpklcYHfRlEfyVagTzrEyg9tDprZGhgn8M556a++rMuKowbkTyNKFIkVZJDabG33cxGNEZ/erYM7FNG0dmBPEmw+fjvJnuxPytnzNLDglMMokEAAhCAAAQgAAEIQAACEIAABCAAAQhAAAIQgAAEIJCLwPauerYzSVdPzyvzXEQ2yefi4sIo14PISJ7r1lwxQuu3pAyR45kM/Y0kTo8UI4folix+wve+0rdqhxFFB1BEghk/1Rw6CsCIsKNbyQ5ewltVHixyyHRSsnuoM5P60YyeYrsH1xe1hRLtYSeUMDJGD2/lupZ+9oOSBJONRdKtztNNZNEYasVKN3iP9UB9m4ZcTdB4PrJnVYsnzco1EVeeKXQmTNhBJGGvyY0jRbw2CXjGmdKSv3jxwlmE1hXqAs7IzmhagSS99eTaXbOnq6zQmXy0IvJ7qbaWHhWAwJCAZ1M2d6MX5t9dh4qqRUtpR00WGMMm2EuIZ3AovXjQWN0viaWuTkfrPkkh1KzuPJP+Tvu+R2xP9bPrnkew7IWOZpjcjKsD3tzcPH78+MGDB/f+93fH/afOFf5phpL7ipZYGo7U/TUg6BsE2oBrhYMH4GjrLA70aHUjSsjctLiVSWgQ8HQBI3mWW9tuZpNVYJ+SRLQ4Ak8SFqMjIQQgAAEIQAACEIAABCAAAQhAAAIQgAAEIAABCEAAAhDISGBjV73IbWCqYmfwKjHqWNombAp7FD73BbPnw6hdEaGpnEKEQoYyhl9KXiCyyJHFT19Z+RWElqZ9eKGLNVYpNeUsVP0uW1lN2d56opT389X6FrvHGqATz+ibRbGszNwmZgNfWfROk8tcz9/W8u8tV03NjKGpohweVFZyRA39o6Zki9z5VqqBZyj2xJmSlnCbgGxMPYbsamV7NLBLmXVX82nkeK95SiP8rEyckZ2Vqq+BzhLXzP5ORMeIlgSVjLCewyx3fXWB7GfcyXS4mwiMulTr6ZqhknOH7EGLzpIhB4aCkMbUtXOFs0Z11RChs19y0TIlqj/cM9jO3b36S5+KiUJOkYnCkxriWeFEefp/qpnC5Yrn8Oou81DJ/cXNinny1Z2nX3vizGJeJ7JHbE+c7NJ6Cq0zlmq1YzwDXFlxLRfDP9Va3VnjjHbQ+s6CBgR9g0APiPQhG/kAavOiebM7wQ/PvZXk21EwT0WYmzyUWOp4KPVxNPL016MXyQijqWYFbr6ZtaVln2LzWXmXJwkGQEYzAw63IAABCEAAAhCAAAQgAAEIQAACEIAABCAAAQhAAAIQyEhgY1c9z2t71bb0V/kzAl2cle04JM+ixTlvklBWvM6XwZGpnKTtzjqzP/uaC8jQZUv2OoX8CkYbYo3Zk8czZ7TQBgPt5pbAGe01pXL6FrsfQtIk3Z9VzZg2MXvAqSlnU2X5D1qUf285uz2pXG+vI+vhbkRKNpnd4h3naNCQTcxi/qp+L6SRiUcqIzm3bAJqwY8fP9px1EyyOnXaoNhZ2XflpxdpqQZ250rAznn0rtNcXuvMcl11pWCjyQkMCajtPDuFCgfK+R25Jb+svde4PIUE+mvZi9veeurpWtuU1nblr/HEHvzV8bMfLdhzGF4wFAyZjIaEjkmjERQYfrtkKs5UeJR/+MWBqSRrwp2TmlM91kgSpXWWyNxkD2iiqiVruQEtXK7IMcO/VlHDOXUvUoxZP0+7ulOL2/NLh3GPmwun2jgHkFnqZEduTbDkyGBXJ9dd6aHaojvBT557ehytZZiTVS4ZDpOPR6vb6dRJDTzz3NTrpKdNFZmljiBoXmMz22uOcRHtI0Zjsk8ZxeIJ5EnCFCVGsykyhEMAAhCAAAQgAAEIQAACEIAABCAAAQhAAAIQgAAEIJCZwD+b/iVfhKu2clrYVMZKhUeHHUXNLFCV5JguxtNYndg6mO779+/TOf0/d6IvZ8vAt78d3QqZyAC0j7b4YngqnbxiFue2LKHd7mGVR6/9nJeJVzOVbQcvZcgijIBLP0dhTgXKEyZL0ZUzsb8IXlmYHRXnNy4vNDeFrqFREUnVTY5gYQ4rR1H/CSQ77UE7UlrPsKamV7RylRquECLtzV60PcSF43myX+SVLexloRjDa/nq5y36eLk5x5mVo5mHm79Z+4YuIVUSiOQstzJUzsbKvKt4/Q0LQ4FHgbs49kq7a0FtjvwZ9jGlG73m60KN0t8qdJH8xkcnj3pEIQGmskUhp8gMw5OsCo0n4Uo73GAm5emUqoJ6d6xOuLpLznH9OLO7zcVwndzXJbqovDhscCwNe2gEZ/OfGjHUlJXbaDh47ihk+MR1qhGXLT9KoEjOBSefm8Q8iahvZbbhznmtxLYx6h2NbGYjqcKf7FNCGiWuk9rIk4R+7BpeMJqV0EnyhAAEIAABCEAAAhCAAAQgAAEIQAACEIAABCAAAQich8D/bVtVzyveQi/Ct634aOnDV0F9SGmT91F5okC/mYXfdipSAL2aDQtVPj2B6GK95eXwJWXoJRiKUfR6zal6YtKORct6SkZzd63v16spYZJFRGrW/ZzKrfFww56+hfGkZXoeG5FON/Ka1Gg0CIvWKBcZAg5HrUhjh0lCzpGR6BrHLRnlq6yo9KmfirmmrLAKXE8RcLZIoSkjmsqlCdFsPiX24vBZg7k0UHwWlzUrocaEqY4wDBe3WZmfLbJTqzuwRQeZ5Ng7bNwuRB0hu2Ae5V+/Xhoqm/JMDvuVLdgkpIdG3zoMBdLGnsbURei5NFSDqZBw9aKcSw+5yn9K/mF4zf0dCjmlIaPhyV2w+my0Eh7NZ1ZgtGIJh+jo1lCX+pBqSuWcB4+xunNWtmsF6UbYdrN0oH7kWUNWzcXhLMGqqb16fXK90XfGrS5EI/voVF8zS5coRMYjqWHblVi+LqijxB7KFoacfG5iqeNXqlnzWtFJranN7BRA9ilTZDKGe/pviaFYeSZndp4k9A3NQ8UeBRcQgAAEIAABCEAAAhCAAAQgAAEIQAACEIAABCAAgcMQ2NhVz/PmvsRbojbbz7AP0zutFmQODRRGr9Wg/hfM0cunUYsHg8kaayGljeRfk9vKponMWyPB7J8bir2y1qPJI5WI6r7MergvaJl1QmmHk168vBe2gVH9V+B5a1c6N9FLmhH0ypmrD0a2CxJAlj3DmiYFm/LDjAxf1NeGmXtCBEf6kxSj59NfSDBZEiu5pxTiLCAgtoLcA5+60KyasRVGlUHDZsYiIhTqF8MZfKqyfbg0VqKWk0pCqgt7+PcidRea10oLFgHcxU+11KhqRfSin/JGHh0211RZkkROzlGhnp/d6LdGjCitqpncQC0e5KOyup/JTqcu5l//jxbJnZGEAAAgAElEQVQxN5ChYC4xZ1NKpecqT6QeRf1MlnVJ9cHSzxNQyGUKqaHeHkUzqpOUJ5qmVXootvHYYShkN31nn3RCebrrodhDYRSy69Wd6rhg0letu+lVyYfcGgmRbAtWEVpIlx6ylglWYSztGk4rigWbzdGuUTQw13OARtQ1oxgrO3WFodWuLHPTKB+WOqNYRgOXdYHzbGZHoSkw2lOMDuDsU6boOcPVkXmSwGjm1BaiQQACEIAABCAAAQhAAAIQgAAEIAABCEAAAhCAAAQgkIvAHWU0+varTuCdO3eSBW0rYVK8jBHevn37/PnzqQz1Jun+/ftTd+uEX19f39zcjJYlYxq9MX39+vXo3WHg5eXl7e1tGC6LnIcPH4Yh3bVq/fPnz2G4QqaSjEbuAr9+/fr06dMoQ70P9ktuZL7s1ocPHyTSsrQyy1PyZWnbTGU0twSWjqmbzJX8x48f6lmfP38OE6rRpYGRJoQRuuttdWMojzPEVqoWBhNnRbaK9vv370ePHiXVoxOvsxO9e/fuYmmHQ+vU4Ga3bCeA7DvfvXsXDqfR5KLhWlWbEliDoUyL+rr8/fffulaILpRKf/2tZRcqXaYh9+7d6wxEekNMhfQZCkh/zcUsAmq+ly9f2knEXHZgV1dXdjT7riZTDcjfvn2Loq2cldT1pL29BnbqpyIU0qlfHxKV6/wprdOfCHT61qufkivEUDzVV76mfSm9GJ1gQw59TOeFJNGY0wkWSqXkGmEuLi6c+ewlWrlxRvS6Vp7bxD06rRmkhGpijcPrW7bPVhcSTONzKJh669RQHCYcvVYXlpyjt7pAoVAErbeNOMlbmj4kZK/wo/HXT4LDbBkKpCeFhgKNJ9GSeMhfc4QxHobxhwsMdZw1O9ZwcOgVr1uEKOc+JJTBf90NDh3YsCeqUDsTFLKcQiaHsmW7v6hBP336pO12qD9DJR8+nYgymfrZDezSq5CS5vSVw29Y3N5Xd2G/Vr26huj6dbe6Cyu74Frw1bvFX/+VvB88u27eZegc0+aWXrRqnWp1lQrrpevk4jAUrNf8zcdSP14tvFXHXnJ/wsox1TraIIT77soCbFWcZv/wsUDfUl2PDm8tk9DTqTU7LF5FJ6U64dzEUiecxDsNMUbacIxV5IzzWqf83aSmnPsZTdeS0DOX7WUz20GO/rNP6Vq8W8B011K2iNL6n8khTkXzJGGKs7qn/oQobKYust1Jeag4hZRwCEAAAhCAAAQgAAEIQAACEIAABCAAAQhAAAIQgMDxCeTy+VuQj+ztknxlnrIg550mkf+MAUT2ZJvXS8Y93ZvCUE6FyDzFL5vaXe+0whx0bXw4XFiGhXbJFa7cnEVLeBlzROXqZ/RBfWdueaMNgQzlHA1RwrySbJ7bqI6FdVcjzhJSHSdM3l2r0VXQMHwYYmjmLDEqRx5V9a526jWVhdlpcdIQ//Ea6omzhsGeiVQx6v7JYc1o3FCBlY9MizSHhoHdtS2qEg6TVA4R/B4RF3MJjE6ywxaU4nUj4dz8lWpUr1SEfJvn5hbFtxdCw1pkDLHHxtGpJGPpRlYaiCJKB/i51TjjGVs0QhrNkfeWfxE72ugSNUlSEdRnR5MbgQI1nJ6GdV+WuVFuf4uhYEg741AwNYaHhXrW28MFyfplcyhDtevkyIBCDtsio0Im19vSWDVBPz7MulDjDvMfXa4Mow1r7Q/JyKer765Xd8mpyg92ccxkN5+lV33kxfKsTDiqw71UuliZ/7LkeSErN89stUzUvKlaeFQbtn6F6xaaZvG84OSTnBQONjex1BkOC8ZUvtW85hlmd7SZHe2MnuGFfcooulmBPEkYdvn1IRoZjFbgoaIBh1sQgAAEIAABCEAAAhCAAAQgAAEIQAACEIAABCAAgWMT+Nf69xCLc5C9UTKtvkeejHOYCDqCIPLZCKuWPAAhjFzoWh8tHoqhz8fqLannM5/6TK8+ATs8q0qaYJwYIyxTpmkqWrkli9Z3K/VVe33bMjp+RK/QZFGqj4kWwuXPVmL4I4cx9Z4+/HmAa+nYVHN3tVMj6rPlalO7svqQsJRNuUUHTPWNPtTk0QwNzRyN30igUbuhXXUjMrcmhpRHR9jJV8EjmL4cr8M6NFg5T7ns9VPnPYZfndcUoJ/2h/n1DXuP8YqGR6nB8EgoGWRkPOXDA4c4lQlIf6RgSSsQaZrUTzOj9EFKpSSGnLqrOIqpw5CVaqhX3dCanI6NIrgFAQjMJaAuqaW17PWNhJoL1GfVc7We8fd0jQzR9DQsQssJDSMtrKKHshFiE+hOK7LjaL2thZB0Rjo2jKlwrXmijZVUcafL5mEFCalJQItnexzTquPBgwca8XQ4nl+w/gmAzlEPU2ltv8flCqu7sBG5PjwBTT01vU1W8tQTJ89RVytLIXllAsxNlYFTHAQ6AuxT6mgCTxLqcKYUCEAAAhCAAAQgAAEIQAACEIAABCAAAQhAAAIQgAAEICAC/96QwtDUeyiMDgUaBh44RGavkWdRX1nD96aPU+FCVmIympFTSliW7IAltv7UXvqTG4kcTmTmKxNP2ffLkFd/MpIbVkHG/fLLkq1nmNvwuvPWU86jOqNy5ZMgdIqgchVZlj1doSpRf7oe5qnIqogkHN6qH9JV0OOYKraqb8S/vsBFS+xoqEEjw8q+UKmBWAmF4qjF9Sdl0105LqqtdVctO6oqSqJbyl+RpRh9hlMXij91q+XwTv+nJDy28kzVenG4nBBETJ0uskcfzVDq1+HV8KIvcEfKqXFSEaR4UkJdD3OQPsv2fRg+DJHxiobiUSUfRg5DVLQMMsIQro9KQAaj0iiP6mqk7QZbzcjdcKoLDaoaUTulHZ1DQ24qSLNwI/NpKBjXEDgDAfmcdJ2968hTVf7vgvj/X/loeaM+Hvb0bgU1OjcNM9QEp7FF09DwFiF7ISCXJ00TNzc3hsDSB3ls6q9bz+h/v9IeppJW7NH9aVgRQjYhIOXR4lmraGMU+t9q5b9Od4qpPylkN4jpQisQbX+6dYueLXSbwWFWiq9hcNdjF6u7TfSTQmsS0PSkualfsdQsek1ZklljjnMvv6Yg0tYkwNxUkzZlQaAnwD6lR1H6gicJpQmTPwQgAAEIQAACEIAABCAAAQhAAAIQgAAEIAABCEAAAhD4L4ENDw30uMHI4mpDCesX/f37d0MvZXlWX6TREiWnrOIMUT23ZNM5t32TxwR5ypWVnr6mP1qvbQNFVXaHRhV04EAnYRhnW5mLli63IjVWWNnF18NG9yhwD7xoNbNnbhwEp1pnL+4kGWqw0viTSyEjTdZsuGB4l29GlI/xU0VohPE0VqE6GrINb82dGjz1Om0cwbQPqxny94doznLqlZO/cvOXnjfm/9fe3R/FrbN9AJ48FZxQAkkFQAkhFQRKOFBBSAmBCoASAhVASgip4IESOKeDvL/38YzH411rP9gP23vlD8Yr27J0WevdVXRLafmFQq7k68dyBc6XpULBBrprW8+ZeZ4t+e6x3J1a4qwlnvyFO563z0KfC0sUOK1xtW/5rup4FEzenXU8CtICyz89JosxNSUNr+tWLpo+Nf91J858MmiQk7dgHQ0yrWV931jSSss3OjWarObSKWvyqd9Qw/p2t60P/ebtK9/9GnbRjeYlNrk9s5tik4Wpr/VG5FV9JNXl2fxGP7sZF23V8xw/T2f+uv0384200tiFzyZfdSZbbOGjfFufa/M8Zof7Y7b18FnVh8Lof6e03JZ7mSeAnoTJh8CiKToVl2t+ziJAgAABAgQIECBAgAABAgQIECBAgAABAqMX+M+i/+uwwuNnrghUTZG+wiv2P6us91UY9LDJ/3AtW6WcWS4vI1GW+//pnPXw8HB3d7foIjyZSD7/ffiWQaUZY5FJ97NSVrmCW9kb1cwdm/+Nzv+PpvFXtvmb+iZIIP8lv2urVWT5r6zmlFu2XDOrb+LkTS+vO1ef+JaWVmey+Y3CJPSrHYS6+apt8Yp5WOX5k5aT5/AKG0Ye+MmwWiVv0dpl2v48LgofGVWG9SWq9SQXvYrjhy6QppvPjnydXW3TzedUPo7zmaVdDb2FKP9oBPJmzOdCvi7m+/nMj4aFap3ckmdyzld3b/mF6Hp+cJYXy2M8P8qWbjDVbzrrCPX8Rg+oePnGkkdNfvnOM6nKnPXK9/Z8Y0krXbTnYc78t3KYb3dbYXfR9Qmk5+fo6Kjcj5HfMvnxm0fEct30OTH/8jTIv+STz75kmK836SxKJ0keFG9/7GQd2vyuX5+SnLcl4LNpW/Kuu8sCfqds8u7rSdiktmsRIECAAAECBAgQIECAAAECBAgQIECAAAECuybwLqMctlLnBHp9/PixfOmMmdi12KSApMrfvn2bKpOxI3GbumuLiRn3dn9/XxhV0yxbRsBkfH8G4jQTl9iOw9XVVcbW/Pvvv/OcnhGouW4/I/TmKX/rmHfv3tUp23oL1wXYzEZGh9/e3s7ZzKoiFW56Gm3GUc0s+UBtm82jVceMSzPIvmWy9MuMbk+DzL+ZYeeTl8jQ9tPT03zGreR25HmYd0eKkdDW/Mvlkn8GO+Z5m3GHK7nEZBUWSkmI49TjM1xyanofyjy1YCNIrMJNq6Y75wdos9ZpUWm6aVpjGu/erKBtAqMRyEdD9U7P3yXe7PkcyTu9+ueZPJpWUahIogvywyq/6aovEoUjq11pIfnFmlkMZh7pAALLCVRtcrlv2rliek7ypSU9AHM+wdJBkfY/T1HT+Pf29qq/uUr9Mtt1+oa/Ju3gtzs/LuZpq4M4Ju/0/Ljo+ujJ+yuxu5vsx0t5EsiXX9Z5+HSVqgCbAnc1zsJZdkWgy61vPQY+mzRXApsXqN53fqdsTF5PwsaoXYgAAQIECBAgQIAAAQIECBAgQIAAAQIECBDYBYGtheol8CYDMsrEmef4+Pi4fMz49maAQsZ4ddWrz5E2uacZ1JLhLBnXkuEU1bDgehBbBvuuI2gk/1+bMTTVdXPFajBNPWCuClbJpTc8Wq7r9q0kvdVCBhpOtjRFNXaqGjiVOz7Z0hKhV933wk3PgyU5lMuQZpNYrPIxPdybMn/+/HlqwfoZ6zu1qINLTLPMw6d6EGWj2TJTlzyRqsG7+Zt2lSY656DhwTko8LAEMv4mn9dT220abeqSbyNptGmx+ZvnauY1H1YFlZYAgUqg8GbPAfXX5rzTqze7z6ldbjnV0MzqB13+1t+0q6aSz4I0j3yZ2cEf6bvcKrZe9+oHYBpk9a/6pp1SZaMqW/0cq34GLvEQS6hefh5WsXZ5EtZBd/XX+OoShR+YW1eqClB44KcKOca3u57cKcWIQHkGpa3P3ZaetyqIfWbfUfNubr3YzcLYXquAz6a18sqcwKSA3ymTJutOKXyxzKXrb+D/60j4/27DJb6Er7sK8idAgAABAgQIECBAgAABAgQIECBAgAABAgQIbFdga6F6mYM/q6KVK79rMUi1RiGOKFNKW76ghtrNjfwvab0iZf5PtGvy6d3EmbPWhXXn6hyur683OX17fd03bqTMWWBtaiaeHlNZJBIgQIAAAQIECBAgQIAAAQIbEyjH6SVGLgG0GytM+ULpgksfy8we7DqTPs+wVhfSBgECBAgQIECAAAECBAgQIECAAAECBAgQIECAAAECBAgQILBugf+s+wJd+Wchl65dVXpm6y8fMOK9WX2uq3YZsNK1SzoBAvMIZPnHeQ6bueznPJls/pjCI+Lvv//efHlckQABAgQIECBAgAABAgQIECBQCZTj9LLod3/i9FLgDx8+XF5eZpnZQldt887OH9TXPMs2AQIECBAgQIAAAQIECBAgQIAAAQIECBAgQIAAAQIECBAgMDKBrYXqZexFmXLOMRDlTAa6t7CWV0IcraI20Nu6qmL/+++/dVb7+/v1to05BQrBbHUOBwcH79+/r18OZePx8bHZPJrFzhN1iDVqVsE2AQIECBAgQIAAAQIECBAgMFyBp6en8/PzrvI/PDwcHh527d1ierpTMuvTPL1JWYJvi+V0aQIECBAgQIAAAQIECBAgQIAAAQIECBAgQIAAAQIECBAgQKAnAtsJ1Xt+fu6KJ6lddnlVvSB8/fq1pmhtzDM0pHWKl2MSaIa5CtVb4s7e39/PPGugC9AVqjbQGs28Uw4gQIAAAQIECBAgQIAAAQIEBiFwenraVc7v378fHx937e1Depb7a/bIdRUpywZ27ZJOgAABAgQIECBAgAABAgQIECBAgAABAgQIECBAgAABAgQI7IjAdkL1sjRc2TcBSB8+fCgfM+69hbgaMzSP+9bPrN3Ly0t9jFC9mmLOjcyDPs+RhZUt5zl9W8d0xfGmnfR8xNu2xFyXAAECBAgQIECAAAECBAgQ2IBAelqaPVrNK6bX4uLiopnSz+0s+tfV8VIXuDCJUn2MDQIECBAgQIAAAQIECBAgQIAAAQIECBAgQIAAAQIECBAgQGDcAtsJ1Zs5CfGXL1/G7T6zdolU7EJIoGOWJZyZgwPGKtCMdBWqt+hdnjmmKhkWAmUXvdwmj08UYtdqpYVVOjdZQtciQIAAAQIECBAgQIAAAQIEdlDgn3/+KUw9dn19PRSTrK1X7mP5+fPnUOqinAQIECBAgAABAgQIECBAgAABAgQIECBAgAABAgQIECBAgMCaBLYTqteMNZpasU+fPk1N36nEb9++ddW3MLql6xTpoxFoRroeHR2Npl4bqEhGhs0zu3l50NUGyrncJQqPhYEuEricg7MIECBAgAABAgQIECBAgACBXgkUOjkPDg6Oj497VdpyYQp1qU58fHws52AvAQIECBAgQIAAAQIECBAgQIAAAQIECBAgQIAAAQIECBAgMG6B7YTqNWONpvoOa4jG1Cq8PfHw8DCjVabmU4jJmXq8xNEIJNisuXJaGsnQq5YabawK87xxsppl1rTcWJFWdaEwdk3cPtBFAlclIx8CBAgQIECAAAECBAgQIEBguwKFDpnT09Ptlm3Rq79//748x9PMKeoWvaLjCRAgQIAAAQIECBAgQIAAAQIECBAgQIAAAQIECBAgQIAAgWEJbCFUrxVrNOmVUJnJxN1M6ZqnOcFaZmjezSbRDMfqiuTsv8zd3d3JyUnGNr17925vby9/E3N4c3Oz7pJ///595iW63nQzT9zuAYVBb+UBZNsttqsTIECAAAECBAgQIECAAAEC4xYo92EOsR+4HF44c4q6cd9utSNAgAABAgQIECBAgAABAgQIECBAgAABAgQIECBAgAABAgS2EKo3c7yCNaDqdplwpr/++qt+2dy4urpqvrS9IwI/fvyoa3p0dFRvD2Xj6ekpa9ZlSNP9/X1zecDMOH5+fp7gvRywprokPrB5xalXyfiwgS5U2BWql8fpEBcJnHp3JBIgQIAAAQIECBAgQIAAAQKDE2hOO9UqfLo9h9hrkb6jrg7bVPDl5aVVTS8JECBAgAABAgQIECBAgAABAgQIECBAgAABAgQIECBAgACBnRLYQqheYXxG6DPQ4fj4eKfuQbmyXeuAhfH5+bl8rr3jE2i+fQY373jWzUt4YWHEUkLpPn36lIU313Hj5lkur+vtto7yrDDPRCF2qVpSb4XOsiJAgAABAgQIECBAgAABAgQWFcj0TF2n7O/vd+3qeXph/qyZE0X1vGqKR4AAAQIECBAgQIAAAQIECBAgQIAAAQIECBAgQIAAAQIECLxRoHehellu641VGtnpZ2dnXcNWLKw3sns9szpZca453GdYQa0JJ8u6eTPrmAquI16uEMxWFylRbUOcyj3l7xKzpF59c20QIECAAAECBAgQIECAAAECWxF4fX3tuu7e3l7Xrp6nF1bVK9S355VSPAIECBAgQIAAAQIECBAgQIAAAQIECBAgQIAAAQIECBAgQGAlAguH6iXi5eTkJAEt7969y98EC11eXi5UlMJUysknsSUL5bYLB3fF4dze3u5C9dWxFvjx40e9ndXn6u3+b2ShvPmjcO/v71deo5lL6mWI1aKPspUXcrkME8DZ9VDtenQsdyFnESBAgAABAgQIECBAgAABAgQWFWhOO9U6t2t6stZhPXw53CDDHmIqEgECBAgQIECAAAECBAgQIECAAAECBAgQIECAAAECBAgQGJnAAqF6CdJ7//594m0SSPPy8hKI/P3582diYJKecJF5aB4fHwuHZXzG4eFh4YDd3JXYyIODg6l1H2hw0dS6SJwp0AzOHFZQ68xIuWbdq8dLM+WN23mbzMyzGQb5xstt+PSueLwsEpgn84YL43IECBAgQIAAAQIECBAgQIAAgTkFRrkAnSi+Oe++wwgQIECAAAECBAgQIECAAAECBAgQIECAAAECBAgQIECAwFgF5g3Vu7i4SJBe1yzIST86Onp+fp7J1LX6U3XisKKPZlZ2hQc0Y7Sa2XZF6TSPsT0OgcTK1m/ALAGXAM4B1aurAW+gClnQb2agYJ48WSB0A4VZ+SXy1O1ahHBmrVdeGBkSIECAAAECBAgQIECAAAECBFoChaXzZs6s1MqqPy8LJU+vXX/KqSQECBAgQIAAAQIECBAgQIAAAQIECBAgQIAAAQIECBAgQIDA5gXmCtVLnN7V1dXMwp2fn888JqvwFY7JhQp7d3lXFhv89OnTpEBit25ubibTpYxPoBntNqyg1vJampN3arVDmmZa5XLDfRN1PZktqTfZrqQQIECAAAECBAgQIECAAAECmxc4ODjoumh5Treus/qQ/uvXr65iTO3C7TpYOgECBAgQIECAAAECBAgQIECAAAECBAgQIECAAAECBAgQIDA+gdmhelnLqysapMWRMLyZC+sVQvUSW9LK0MumwPX1dfNlvW3trJpixBt5ZzXfOzPDz3pF0bXsW1chC7Otd53SlZ4owZlXb8J25dPP9LSKZgBnXcgEH15eXtYvbRAgQIAAAQIECBAgQIAAAQIEtiVQDl1Lz/O2Crb0dZ+enjJ7Wtfp5fp2nSWdAAECBAgQIECAAAECBAgQIECAAAECBAgQIECAAAECBAgQGI3A7FC9hYKCynMhl8deLHSh0dyA+Svy4cOHqUQZGiIsZ37GgR7ZDMjMiJ80hgFV5OXlZaHSnp6eLnR818H//PPPzKwSAZslK7ty6Hl6s1U0izo1fq95gG0CBAgQIECAAAECBAgQIECAwGYEjo+PCxcaYidGuczl+hYo7CJAgAABAgQIECBAgAABAgQIECBAgAABAgQIECBAgAABAgTGITAjVO/m5qYwSfAkwevr62RinfLjx496u7Xx5cuXYUUftcq/mZffv3/PelmT10r6ZKKU0Qhkru7m0nBTIzb7XNnyY2Gy5KuqYOL0yo+vXOjs7GyyAINIabWKusyJ5Dw5Oalf2iBAgAABAgQIECBAgAABAgQIbFeg0NXz8+fPdHFst3gLXT0zQxVC9Qo1XegqDiZAgAABAgQIECBAgAABAgQIECBAgAABAgQIECBAgAABAgSGKzAjVK8w8mBqnff29qamV4nNcKPWYYLNWiBTX75//37qHbGw3lSu0SQ2F087ODgYXCBWOV6udZuyzF3aeStxiZcJM85gr8KJCWnLMYUDer6r2SqaRQ1g86VtAgQIECBAgAABAgQIECBAgMB2Bb5+/VoowLDC28qlLde0gGAXAQIECBAgQIAAAQIECBAgQIAAAQIECBAgQIAAAQIECBAgMBqBGaF6v3//XqiqiSPqOv7x8bFrlyX1umQm0xOmFa7J9MTtZFLnyXQpQxfIG6cZcjbEoNapS0FOvS9p2ytZ5i7TsZ+fn0+9RJWYJ1XhiVQ4sSe7Wq2iLlWah+VJaw0bBAgQIECAAAECBAgQIECAQB8E0llRiGFL//Pl5WUfyjmzDHd3d4Wp6BLFp1tmpqEDCBAgQIAAAQIECBAgQIAAAQIECBAgQIAAAQIECBAgQIDA6AXe/fnzp6uSz8/PHz9+7No7Nb2QWyJwpq4Il3xeX19Xso7W1CKNLzEhefv7+5MrlSXMKeNFxlffHa9Rhvi8vLxUCFkIbogBZokvLQxjqu/vqmqXB9fR0dHkG6S+UN4+v379GvQzp9kq6nol/jAxivVLGwQIECBAgAABAgQIECBAgACB/gikK6bQXfPw8HB8fNyf0k6WpNxVnpmqTKM2iSaFAAECBAgQIECAAAECBAgQIECAAAECBAgQIECAAAECBAjsoEBpVb06QGhOl8wc3HVkRip0xellGahBx8x0VXl96eGaiploKIE662PfSs4XFxfNt+H19fVWivHGiyY0bmYOqdpKohDzqPn8+XNh4Ffi2YYep5eZ5putorad+lio99ogQIAAAQIECBAgQIAAAQIECGxR4OfPn4Wrpz+nzx2b6XHKzFCF8pdrVzjRLgIECBAgQIAAAQIECBAgQIAAAQIECBAgQIAAAQIECBAgQGBkAqVQvUWr+vXr165TumJIEsOTYKSus6R3CWSZsixBNrn39PR0MlHKQAUyPunq6qoufEJhs5Za/XJAG1Pbasqft392JVg362pm1c2316gaNTU1jK3KvFp3btCxwZnB/du3b5NWefweHh5OpkshQIAAAQIECBAgQIAAAQIECPRBIB0XP378KJQksXB3d3eFA7a1K3106cUqzAyVKah0y2zr7rguAQIECBAgQIAAAQIECBAgQIAAAQIECBAgQIAAAQIECBDom8C7P3/+dJUpMSEfP37s2ttKT7xNIegusTFTRzNkeSvjGFqSc75MVNLUMSLlGzFn5g7bukDr/v7111+JQBtujFnzCZB2m2fLyoWTZ+ZfL8TpJSxwJQv3rbzkC2V4fHw8OU17FYK4UD4OJkCAAAECBAgQIECAAAECBAhsXuDm5ub8/Lxw3cxGdHl5WThgw7tmFlhn7IbviMsRIECAAAECBAgQIECAAAECBAgQIECAAAECBAgQIECAAIGeC5RW1Zt/Ca+s91WI08uAhqlxehnHIE5v6d5f09MAAAsVSURBVPaR2KepE1Fnxa11xEEtXU4nLieQBRKb75rc6+HG6UUgj4jaIdF0Kx9xlRi8xBUX4vQyzGsEcXqZWn4yTi9hnFMfBTW4DQIECBAgQIAAAQIECBAgQIBATwTOzs7K/RhXV1eZqCiTWPWhwCltObAw6+kVesX7UAVlIECAAAECBAgQIECAAAECBAgQIECAAAECBAgQIECAAAECBDYsUFpVL0VJtF4h+qUqa0ZXnJycFMrdXFCrPswyUDXFWzYyFiTjV1o5sG2BDO5l67b2bTbxJTxbiwQmhxWuqNnimizezGfU5Ck9TJk0rAr58PCQEWw9LLAiESBAgAABAgQIECBAgAABAgSmCjw9PX369Kk5TdXkYdtdrS7zJWVCtELHeDV3kj6ZyRsnhQABAgQIECBAgAABAgQIECBAgAABAgQIECBAgAABAgQI7LhAaVW90DTXwmpKZSxChlNk2uDX19dynF7mHp4cdbG/vz+5NlQzf9tzCmR1sgTmtQ7+/fv3ylcta13Cy/UJZBXKZvhl3iwjuJuJ1729vW2iHR0dZVRWM2WJ7eSQlTmbXK1M8u7473//W35GtU7p7cvWQotVORPGaUxYb2+ZghEgQIAAAQIECBAgQIAAAQJTBdKfkyi4dC9P3VslJlIuHUrpKCscs45dj4+Pmb0u/TCFOL30OGWvPpl1+MuTAAECBAgQIECAAAECBAgQIECAAAECBAgQIECAAAECBAgMXWDGqnpZx2lvb69ZyQQOZTmsjJNoJnZtZ/rhDGto7U2YX3LIiIdWupfLCXSttbXCVcuWK5izlhBovWVG9mZJyNz9/X2TZen50Z+fnzNgq5VbM+dsL515K58+vMy4tPPz81ZJrJ/ZAvGSAAECBAgQIECAAAECBAgQGJZAusIyVdzkRG/NWqQ7Osfk35w90s1zF9pOYdKblEnQymdl9rpMTlc+xl4CBAgQIECAAAECBAgQIECAAAECBAgQIECAAAECBAgQIEBgZwVmhOrFZTJEJPEhP378mBlrlxmIP3/+PCkrhGzS5I0pU6kziiXhTG/M2embFMgacVlrrnnF8b1ZMt14a0XNNNSMgpp/4bu09iyj18qkiZbtL1++JM+Zz6jWWb19mTfyx48fW8VLGGemb1/3GLXWRb0kQIAAAQIECBAgQIAAAQIECKxWINOQZT6m29vbmdlmFb4E7M3fiTQzw+qAROilr7s8IVR1ZHqcUk69MXPCOowAAQIECBAgQIAAAQIECBAgQIAAAQIECBAgQIAAAQIECOymwOxQvbhMRtck8evXrxlF0TU04fLyMntbpoktSYDN4eFhK93LtwtMBc/wkYw1eXvmctiAwOTqiA8PD3nrbeDSG77E5Np6VQHSXBOpmEjgBO9lMc/q2RKW19fXxKRlRvM8PRK7WJ5nPacnSG9kbok5jEDrNo0vjLNVQS8JECBAgAABAgQIECBAgACB3RGYP2AvJonZSxdQ1Y+0xFRNuVb6Vaq+pvJsULX/yKaFqutlgwABAgQIECBAgAABAgQIECBAgAABAgQIECBAgAABAgQIEFi5wFyhernq1Gi9pGeYQsZGZGBEomvyMkE1mYE4swtPBpYkTi9jIJYYPLHyOo81w7Ozs8n5pxO2dHFxMdYqj6leCao8PT2tazTWOL2qgpNrddYVX3pjlEF60Zga2Zi53lc+hfzS8k4kQIAAAQIECBAgQIAAAQIECKxEIEF06cxMD2d5qqbmtdLnXHVNZyNzPzX/pqc6+TT/pst65jxQrcyzjl/+6dNustgmQIAAAQIECBAgQIAAAQIECBAgQIAAAQIECBAgQIAAAQIECgLzhuoli6mRYIWsm7sSzpfYkq4l+JpH2n6LwNSonnEHfb2Fq1fnPj8/f/z4MUXKiKJdWHwyQ68yzimRvW+/C/8bMfX3KJfrnLpapvjbt7cZORAgQIAAAQIECBAgQIAAAQJ9Fnh8fEyvUfqT54/ZW2F10juX3uxMqmWmpBWqyooAAQIECBAgQIAAAQIECBAgQIAAAQIECBAgQIAAAQIECOyIwAKhehHJIInz8/PJFfMKWBnZkImQDWsoEK12VwKWfv/+3cwzt8B6hk2Q3m4/PT3lTiUmtrclXHnBEqCY50P+LTruaheGTOV5+/nz55Z54hKzJmEr0UsCBAgQIECAAAECBAgQIECAwCgF0l2WgL2E7S3UI70cxf7+/pcvXxKhN8oJoZYzcRYBAgQIECBAgAABAgQIECBAgAABAgQIECBAgAABAgQIECCwqMBioXpV7nd3d1nWqRUPNnnhDG6oVruymN4kzvpSsljZ0dFRa/BK7kViwNyI9bHL+Y0CGXeVtQTzLw21K2zv4OAgLTnNO/Oaj37IVIIYU9MWRSqe+L03UjudAAECBAgQIECAAAECBAgQIDA4gXSVpDs6HUfV31afyXLVyVRQ6X5Jj1PV3aTvdDlGZxEgQIAAAQIECBAgQIAAAQIECBAgQIAAAQIECBAgQIAAAQJNgWVC9arzMzwicTXV2IgEhlXDIzK+oYqlyQzEx8fHzSvZ3pjA1Gi9DDpJNNTGyuBCBN4ikDb8+vqap0oeKXt7e7s2UirVz4O0NeZMnN5bWpRzCRAgQIAAAQIECBAgQIAAgZEJpKszkXvpl666pvM3vUmpY7NHpepZav2tuq9HPw/UyG636hAgQIAAAQIECBAgQIAAAQIECBAgQIAAAQIECBAgQIAAgaEILB+qN5Qa7mY5p0brCfXZzcag1sMS8OYd1v1SWgIECBAgQIAAAQIECBAgQIAAAQIECBAgQIAAAQIECBAgQIAAAQIECBAgQIAAAQIECBAgQIBAJfAfEKMUyCpkmVU6U0Q3a5dVEE9OTpoptgkQ6JtAQmozDXyzVIJsmxq2CRAgQIAAAQIECBAgQIAAAQIECBAgQIAAAQIECBAgQIAAAQIECBAgQIAAAQIECBAgQIAAAQL9FBCq18/7soJSTY3Wu7+/Pzs7W0HusiBAYA0Cx8fHv3//bmb85cuXx8fHZoptAgQIECBAgAABAgQIECBAgAABAgQIECBAgAABAgQIECBAgAABAgQIECBAgAABAgQIECBAgACBHgoI1evhTVlZkapovYODg2aOt7e3FxcXzRTbBAj0QSCLXmbpy2ZJ/v7777u7u2aKbQIECBAgQIAAAQIECBAgQIAAAQIECBAgQIAAAQIECBAgQIAAAQIECBAgQIAAAQIECBAgQIAAgX4KCNXr531ZWakSrff09JSAn2aOV1dXNzc3zRTbBAhsVyDLXWbRy2YZrq+vvU+bILYJECBAgAABAgQIECBAgAABAgQIECBAgAABAgQIECBAgAABAgQIECBAgAABAgQIECBAgAABAn0WePfnz58+l0/ZViVweXn57du3Zm6/fv06PDxsptgmQGArAlk67/T0tHnph4eH4+PjZoptAgQIECBAgAABAgQIECBAgAABAgQIECBAgAABAgQIECBAgAABAgQIECBAgAABAgQIECBAgACBPgtYVa/Pd2eVZbu4uEhs3v7+fp3py8tLvW2DAIEtCuS9WV/94ODg9fVVnF4NYoMAAQIECBAgQIAAAQIECBAgQIAAAQIECBAgQIAAAQIECBAgQIAAAQIECBAgQIAAAQIECBAgMAgBq+oN4jatspCJ2bu9vU3M3tPT0yrzlRcBAssKPD8/f/78OWd//fr17Oxs2WycR4AAAQIECBAgQIAAAQIECBAgQIAAAQIECBAgQIAAAQIECBAgQIAAAQIECBAgQIAAAQIECBAgsDWB/wOYg/G+fyokdgAAAABJRU5ErkJggg=="/>
  <p:tag name="POWERPOINTLATEX_PIXELSPEREMHEIGH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183,3333"/>
  <p:tag name="POWERPOINTLATEX_BASELINEOFFSE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46"/>
  <p:tag name="POWERPOINTLATEX_REFCOUNTER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3"/>
  <p:tag name="POWERPOINTLATEX_CACHECONTEN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iVBORw0KGgoAAAANSUhEUgAAFRUAAAGLCAIAAAB4zybPAAAgAElEQVR4Aey9PdbXuJaHe+vck3RWxRCKGgEQdngg646AIRSMAAg7PDACIO2MlxFADQEYQVFpZ1TNgPs7x2tp6cq2tCVLtmQ/b/Au/WVZ2nq09bX14R++f//+//AHAQhAAAIQgAAEIAABCEAAAhCAAAQgAAEIQAACEIAABCAAAQhAAAIQgAAEIAABCEAAAhCAAAQgAAEIQAACEIAABCAAAQhAAAIQgAAEIAABCEAAAhAYnMDfBpcf8SEAAQhAoD6B58+f//TTT3fv3q0fNTFCAAJFBL5+/Xr79m1VzDdv3hRFwEsQgAAEIAABCEAAAhCAAAQgAAEIQAACEIAABCAAAQhAAAIQgAAEIAABCEAAAhCAAAQgAAEIQAACEIAABCAAAQhA4JwEOAx1znIlVyMTOPwwFOfnR1YfZIcABCBQm8Dnz591RvfVq1d//fXXly9fbm5uaqdAfBCAQAmBt2/f/vHHH6qYT58+1d0WGkGWxMI7EIAABCAAAQhAAAIQgAAEIAABCEAAAhCAAAQgAAEIQAACEIAABCAAAQhAAAIQgAAEIAABCEAAAhCAAAQgAAEIQOBEBDgMdaLCJCunInD4YSjOz59Kn8gMBCAAgS0EXr58ee/ePZ3RdZHcuXPHuXFAAAIHEvj5559d6rrb4pdffvn48aPzwQEBCEAAAhCAAAQgAAEIQAACEIAABCAAAQhAAAIQgAAEIAABCEAAAhCAAAQgAAEIQAACEIAABCAAAQhAAAIQgAAErkaAw1BXK3HyOxCBww9D/b//8z//MxAvRIUABCAAgUYEnjx5oiGjH/nr16/v37/v++CGAASOIqC7Lf7v//5Pl6I5Af73f//3P/7jP/7zP//T+eCAAAQgAAEIQAACEIAABCAAAQhAAAIQgAAEIAABCEAAAhCAAAQgAAEIQAACEIAABCAAAQhAAAIQgAAEIAABCEAAAhchwGGoixQ02RyUwOGHoTg/P6jmIDYEIACBagT+/PPP//7v/765ufFj1OF5DSJ9H9wQgMCxBP7rv/4rOEL/22+/yUf+xwpG6hCAAAQgAAEIQAACEIAABCAAAQhAAAIQgAAEIAABCEAAAhCAAAQgAAEIQAACEIAABCAAAQhAAAIQgAAEIAABCEBgNwIchtoNNQlBYAuBYw9D/fD9+/ct0vMuBCAAAQgMTUDjRV3l8scff/i5ePbsWfAtev8pbghA4EACutji7du3vgD/+Mc/Pn786PvghgAEIAABCEAAAhCAAAQgAAEIQAACEIAABCAAAQhAAAIQgAAEIAABCEAAAhCAAAQgAAEIQAACEIAABCAAAQhAAAKnJMBhqFMWK5k6MYGjDkNxfv7ESkXWIAABCCQILI4Xf/311zdv3iTe5DEEIHAcgUePHr1//95PnyP0Pg3cEIAABCAAAQhAAAIQgAAEIAABCEAAAhCAAAQgAAEIQAACEIAABCAAAQhAAAK7Ebi5ufntt98+ffr0119/Td9x+fHHH2/duvXzzz/fuXNH21ru37+/mzAkBAEIQAACEIAABCAAAQhAAAKnJ8BhqNMXMRk8JYFDDkNxfv6UukSmIAABCKQJLI4XHz58qPWM9MuEgAAEDiWgZUWtO/oicITep4EbAhCAAAQgAAEIQAACEIAABCAAAQhAAAIQgAAEIAABCEAAAhCAAAQgAAEIQKApgY8fP7569SrYwbKWor7p8uzZs9u3b68FwB8CEIAABCAAAQhAAAIQgAAEIGAhwGEoCyXCQKBPAvsfhhr1/LxaOt1V+eXLF91Vqb9v377p3koVqnNMt1f6/3WN5b1793Sf5U8//dRn8SMVBCDQA4HPnz9Pt+GqhfGbFLUe+tMJVf2dwI6/OF5U1rSq0UMpIAMEIJAkcPfuXTVTfjCqsE8DNwQgAAEIQAACEIAABCAAAQhAAAIQgAAEIAABCEAAAhCAAAQgAAEIQAACEIBACwLaYvfixQvjyXlfAJ2i/+c//8kmXp8JbghAAAIQgAAEIAABCEAAAlUIcBiqCkYigQAEWhPY+TDUSOfndarz/fv307H5LcWgQ/U6SP+vI7D/+Idwb4mKdyEAgdMQ0Hnyt//+05UcyUzpIL1M+fob1JS/eHhemfr69Wsy7wSAAAQ6IbBYkTW24RaMTgoIMSAAAQhAAAIQgAAEIAABCEAAAhCAAAQgAAEIQAACEIAABCAAAQhAAAIQgMD5CLx8+VKH54vzpR28OnjP3t1igLwIAQhAAAIQgAAEIAABCEDAJ8BhKA5D+fqAGwL9E9j5MFTv5+d1mFNn5mUs01+LwpMlTifNHj9+rP+DnoNtgYU4IXApAmp2ZdDX2fmCXOs23OfPnxe8eOwr85ta1BjqdpLbt28fKxipQwACWQQ0TPrll1+CV3S1x5s3bwJPfkIAAhDwCWjw8+3bt7/++kvXBk2O6f/Dhw/v37/vh8QNAQhAAAIQgAAE+iSwOJ7R2EYWHvZc9llkSAUBCEAAAhCAAAQgAAEI1CKwOCGSvRcDby3CxAMBCEAAAhCAQJzAo0ePtKfXD6ONZ9qCe+fOHX3XSocWpo2406BFZtsvX75oW1rwil4fdN+dn3HcEIAABCAAAQhAAAIQgAAEjiWgmReHoTgMdawSkjoEygjseRiq3/PzOvr16tUry4egyyjP39IR+mfPnnFiZE4GHwicmICaGo0XtZ+gOI8y+n/48GGgk+fzNQzlXVmg9SvWAV6EwIEE9LX5Bw8eBAKwxBgA4ScErkNgbd9kcE5+Dcjr16+fPHmy9hR/CEAAAhCAAAQgsAOBxfGMBjMy3fj3/qxJgn1jjQz+EIAABCAAAQhAAAIQgED/BBYnRPOLUNcygoF3jQz+EIAABCAAAQhUJKANZv6nsHRmXntULLvONNTR520U2N+nxwCmYtEQFQQgAAEIQAACEIAABCBwNQIchppKnM1CV9N88nsaArsdhuru/Pznz59lJtNfVlnqshAdYb1165Yc+q933QcVc0/gKwZ9uFXnafkcfVYREBgCIxJYPEk+ZURNii7U0LUarkmZrsJV6+Qb8afAaje0MDDE982eP3+uq0mCwuKobQCEnxAYi8DLly81bglkfvfunZq4wJOfEIDA+QiopvvHyTZmkN0JGwHyOgQgAAEIQAACBQS0sdIZcgteD15hSSwAwk8IQAACEIAABCAAAQhAoGcCGHh7Lh1kg8DoBLQ5RPtYtNFl9Iy4rYByaCeP/qavW8vB1r7RCxf5RySg29j9nb0FW850il5fqvdP4GPUHVETkBkCEIAABCAAAQhAAAIQOJwAh6GmIiiYmR5edggAAQg4Avschuro/LzuDNDpL7vhXuda9acLLGUWjxvEv379qmhldNOf/Tj9w4cP1YwO9E1ppzo4IACBJAHZ4tWALDY4WnJT3Y98fFXXfKixUnsSpPL777933mLofqmnT58GYqutu7m5CTz5CQEIjEVgcQLMEuNYhYi0ECgjoHnQ/Gafsqj0Fufni9HxIgQgAAEIQAACxQR++OGH4nfnLzIPmjPBBwIQgAAEIAABCEAAAhDolgAG3m6LBsEgMDqBxS8rjJ6pufw6Qq8dL9r8Y/nw9fx1fCAAgVwCwcazLd91CHa56IrV+AbgXFEJDwEIQAACEIAABCAAAQhA4MQEOAzlCpfDUA4FDgiMSyAwE00ZqbsJsIvz8zqMqk++Lx5knReerN4KLDTzRxYf9ROy3OkWTGNySksnaTHPWdgSBgKjENCdGg8ePFi8TUOH5z99+mQ5Bq8z57oN18+yrvNQa+b7dOXWHSXKdSCSVhNFI/DkJwQgMBwBDW9UnYMztGrQ1NAxhjm8NNXMqiBu3brV+hsIUgMlpHVlJWTpyA4ngwBVCLC9sgpGIoHAxQlMXZUGEho80IlcXBnIPgQOIXCO8/O0pYcoz3USRcGuU9bkFAIQgAAEIACBqxHAwHu1Er9UfpnIHFvcd+/eNe6LO1bOiqlv3E9YURKigsCJCfhDl2fPnun7YFsy67dUHHjYQvLK707jDTbkXFkHyDsEIDAQASaJAxUWokIAAp0TUIvKYaipjLTXUTQ6Ly/EgwAEkgR2OAz1t6QQTQOoqdIVsPqAfNJqr23cOseuE0E6Alp8eF55kRVPn5XWGVd9KVpWvGTudNJe5hW9osJIBiYABCAwBIHt40W1IWqOtPzm51ftmO7Z9X36casFC077T7LpPpF+hEQSCECgmICGN7/99lvwuk7BBc1UEICfTQlolKshq4rml19+Ub+j4a6GlDrWrq89VB9VKk7FrPiVitJSijqDpNQxCjQtYiKHAAQgMDoB9UfqQVxXpfnC1ImoT9m44Wl0MsgPAQhAwE6AttTOipAFBFCwAmi8AgEIzAmoMdHKhVZjNfiXyUj/dURBcwEMR3NW+EAAAhCAAAQgsJ0AE5ntDKvEsPg9iSoxdxuJlstl5daIV3v8GOt2W0wINjQBTSTdRx20lXf7WpI2Azsg79+/7/mjNU5OHJ0QYENOJwWBGBCAAAQsBJgkWigRBgIQgEAWAQ5DOVwchnIocEBgaALaw9D6MNSR35+XTe3Vq1fJEtKNIDroLut2MmRBAA3KZYmziKHIX79+3UiMAsl5BQIQKCOg84SyuS++q/FT8noOWf/VaLj1gCCebm8w8q/sdTJvvwnYRYUDAhDogcDiyIqafkjRLJaFk0RryepxtGvZ+RQ7dLGUNoKs9UqKFgUoZjvKi5oxRhQgNxfMd3KJER4C4xJI9iDqrWSQ0jxi3DwiOQQgMAqBcb8/T1s6io4NKicKNmjBITYEeiOgFY0XL16sSfXrr79qvUO2hbUA+EMAAhCAQGsCGHhbEyb+nQkwkdkZeCQ5LUTOdxxGwp/vkb5lrbGuros9X9bIEQSOIuAbclW/tCliuyT+fjY+Qb+d50ViYEPORQqabEIAAucgwCTxHOVILiAAga4IcBjKFQc75B0KHBA4B4HF+X6tmn7M+XndFqmjPpbLbmvZ2uKqoFP02j6iT83Hg+mpvuOq805sJUmCIgAE+iQQ2Sum2q2JekRsY8P16dOn3g6ZLPYid+7c4eLeSHHzCAKDEvAXF10WLJeDuMA4thOI2Cb8yLcfVL65udGI2o9z0Z3s4BbfwnMUAmyvHKWkkBMCXRHQxyefPn1qEYlRhIUSYSAAgY0E/G2XG6PS6x8+fKhyU1VSEtrSJCICbCGAgm2hx7sQgIAjYDk0pUuB1XtyrMhBwwEBCEBgZwIYeHcGTnJNCTCRaYo3N/JpI5y2r7hbmL99+6ZI3M/cCCPhdRnrrVu39F9hnCMSPvJoEk+iymHZVRiJanqk47jaDcg2vyQoAkAgSSDYnPD7779XmUgGG/m+f/+elIQAFyfAhpyLKwDZhwAExiLAJHGs8kJaCEBgCALBHMqXOblXnMNQPi7cEIBAnwTaHYY64Pz84knOOff9TdjG/kCibj/vNM8vPhCAQGsCOh7/4MGDtVTi597j7/px7nPrh59i3L0mea2VjHjqPIUABHYm8PXr119++WWeKFV+zqSRT8Q2MU8x3vXMw/s+Grjeu3fP94m4a928FUmCR4cT0EYoyaAdRdpOpE1F0q4vX77kflqEac7h5YgAENiBwNoEYS3pLb3VWpz4QwACEFgkMB/PaDCjIc1i4DXPfc7P05au8ce/CgEUrApGIoEABCyH5ydKOukkYwJnitAZCEAAAscSmE+IMPAeWyKknkuAiUwusU7Cq/GRBfj9+/eWT87MZdYSpD5X03QkqeVvtYcSssBM5ARm/cuhwAGBYgL+oWVdxKa6WRyV/2KwxYVrnX04uOcE2JAzZ4IPBCAAgW4JMEnstmgQDAIQGJdAvGmN7/GLv+sz4TCUTwM3BCCwM4HAUuRS334Yatfz88qGDq9aLog90BZmPN7Ph+idFuKAwCgEdPHtWvuj/WHTpoTFvKw1wYuBf/31V92Zt/hof09lSosW8xvEexvX7k+GFCFwYgKLI5mK65cnRrc9a1n9hZLbUi6L12tFsrB92hCJnEfdEtBIQJ3+q1evjBKyf8gIimAQGJpA7mfN7ty5o0tbhs4ywkMAAkMTyB3P7HN+nrZ0aKXqX3gUrP8yQkII9E8ga0O5spP8JEX/WUZCCEAAAqckkDshwsB7SjUYJVNMZEYpqTU57buoXQyHbO2TnDrtr6Tn22CcYIsOjXjVSFb5XPZi/HhC4PQE/E13+iyWPkdfK8s//PCDi4oPAzgUOOYE2JAzZ4IPBCAAgZ4JMEnsuXSQDQIQGJSAPy8LssBhqAAIPyEAgXEJNDoM9bfdiMiErQ+irh1edWLoHJGO9+jGSuezs0N7SrTPUv1HPF3da6tvfsooEw/GUwhAoBMCOtMeaX8eP34ckfPp06eRp8GjSCpByB1+aglwvmqoZlY9yg6pkwQEIHAIAY1kVM2DpNU0UfEDJi1+2k8pT6mrXMrWlTWuzv0OZ65sLfgQ5/4EtBShNkG7iPZPmhQhAIE+CahNmE8Q4qKqx1G/Ew/DUwhAAALtCEzjGe1vbpdEbsy0pbnECJ9FAAXLwkVgCEBgkYAOW+oroIuP1jy16Mmwfw0O/hCAAAQOJICB90D4JJ1FgIlMFq4+A9+/fz+5U86XXHtRDtnaJzm1+UcjXi1+SQZfpLh72ubHoDdOiacQiBDwt8PdunUrEjL3kd/45K5h5aZF+KEJ5G56YUPO0MWN8BCAwOgEmCSOXoLIDwEIdEiAw1CuUDgM5VDggMApCWgk2eIw1E7n5yW9vjyfLBhdTqkT6Yff9ipr+6dPn/SNtbjAsrDoRgBs63FKPIVADwSS28XU+KzJqW8taiFt7enc3zfrz5/u6aNR8uLpyq42ne8JhLQgcB0Ci9VcK0l8PLa1DhScUi54RbnQdxVy81KWUG4qhO+TgDYwRYY6fcqMVBCAQCMCb9++LYi5oN8pSIVXIAABCEQIPHnyJGtLdCSq7Y9oS7czJIYIARQsAodHEICAkUCZFSh3G7pRGIJBAAIQgMB2Ahh4tzMkhtYEmMi0Jtxh/L/++uuxUqlt1IY97e6zm4x0Lld7F7WR5ljJSR0CJyBQd2ucfxrfP6V/AlBkoS6BAnNHwSuSuWBhtCyhunyIDQIQgEBXBJgkdlUcCAMBCJyAAIeh/EJcPCXhB8ANAQiMTmCxmm88DLXH+XnZrC0fOpBtvewLnC3KVWf4dcYseYReScu2rtsBWshAnBCAQC0C//znP+M31OrWjLW0cqfx85tO1mJu6q9R8tOnT+dJ6PhcJLPz8PhAAAIjElA1X9wocPg+hhFh2mVWwxvvaxajyrqixcVQ8JZkk4QuBhxXI2CZjl2NCfmFwAUJqCMo23hU0O9cEC9ZhgAEWhPoZDpDW9q6oC8ePwp2cQUg+xCoRaBgn7eSZthfiz/xQAACEGhBAANvC6rEWYsAE5laJI+NR1+7yVroXFyM3j8Ld+/e1Sn6Dx8+2DfqaCONLmrcX1RShAAEIACBLQQ03sjqp6a0ymwdBW+xIWdL4fIuBCBwPgJMEs9XpuQIAhA4nACHoVwRcBjKocABgRMTaHEYqu35eY2AZaq2bNR49uxZhze86gi9xeKv1Ups6yeueGRtdAJqiOIfTonflKH7qrMI3Lt3Lyt8o8Br28pzrwNoJB7RQgACrQks3rr05csXLv1pR/7bt28FkRes8CmVstOPZW8VZIpXOiSgSVmHUiESBCCwM4HijqD4xZ0zSHIQgMC5CViMtDsQKG4Si1/cIVMk0Q+BYj0pfrGfvCMJBCBQkUDuooZLWquizo0DAhCAAAS6IoCBt6viQJiAQPF8pPjFQAB+ViGgdWR7PNpj89NPP9nDtw6p/ZQ6/6+dh8aEtG2GbX5GVgSDgCPgf3O+bJODiypw+Bst7HdhBJHw8/QEfD2xZ7ZMV8uGKGVv2fNCSAhAAAIDEShuEotfHAgOokIAAhAoIMBhKB8ah6F8GrghcGIC1Q9D/b0dLDXT2tdosbDrNpTnz5+3k2RLzLqnVnb25J2CUyvc4RUAW/LOuxA4B4HkICl+4t3SiPmgetjPrYZr8eISNbZdrWL63HBDAAJ1Cdy+fVv3aMwbQF36o6vX9LRucsS2MwEtThes8/lL2jsLTHI9ENBuA5YZeigIZDgfAd+aobmADAjd5rFsZ0m32UEwCEDgagQ6MWjQll5N8XbOLwq2M3CSg8BZCRRYjSYUtEJnVQnyBQEInIMABt6ychzIdleWwR7eYgjRQylslyHrDqbHjx9vT7F6DLpHXpt/jLKxza86fyI8PYFbt265yWbdlt9FK4acnz+9Ig2RQTbkDFFMCAkBCPRMoO5QoeecIlvnBE5pFDplpjpXpB7Em58FCKTiMFQAhJ8QgMAJCFQ/DNXq/Lz98LwOd/kdeYeFpJOous87eYYW23qHZYdIEBCB5JCx4ol3RdXDfu7FFUHZdjtvbFFXCECgLgFdmbHYAKqJ4FtSdVFPsZXdSlC2AKy3kkPTeR61pD33xOc6BNheeZ2yJqc7E3j16pVLUVt8ej4/X9wRcAOLK2IcEIDAsQR6GM/Qlh6rA6dPHQU7fRGTQQh0TqC4Feo8X4gHAQhA4BwEepgQjUhyINvdiHgnmYuHEFgduyr05HdlfGkr7rHxo93ufvTo0e+//65d4/5x3LVotZIuJdSp+7UA+EMAAj6BO3fuuLvaC/Yq+FH57mDvilLxn+KGgCPAhhyHAgcEIACB/gkwSey/jC4i4SmNQqfM1EUUcks2F88C+BFWNNRwGMoHixsCEDiWQN3DUH9rkRn74Xk1r0N8s13rBFqPTLJSzyRbfDIYASAAgd0IyM7uzPdriVYcMqqBXktlN/8nT54srgXqo9O7yUBCEIBADwR0ncdio6S1zCFGXz0wzJWhYDW3rA8qeEtD2R5ueMlFSngIQAACnROQ9aNzCX3xdDOg/9PutthD7LEREgIQgEAxgR421tOWFhcfL1oIoGAWSoSBAASSBIoH8MUvJkUiAAQgAAEIQOAQAmPZ7g5BVCVRJjJVMB4biSpL1mnY4kLfIZs6YPnp0yejEUkHD25ubnaQiiQgcAIC+kSWy4V24tXqZIPLO3q+pdplH8dRBNiQcxR50oUABCCQS6B4voCBOhc14SMEao1XI0ns/+iUmdof43ApchjKFRmHoRwKHBC4CIG6h6GanJ/XTa4Ww7qGufq0+xDFJugfPnywiPr+/XsdXrWEJAwEILADgeR9S1o2i58nfPjwoVHOZ8+eFU/7jUkkg2mIvJhlZZOPzyfpEQAC5yPgL2H6uWMO6dOo6H78+HFubGtlFI+n4K2CV+Iy8HQ4AsatQsPlC4EhcCyBb9++HStAbuoFN7AoiYIOLlcwwkMAAhAYiABt6UCFNaKoKNiIpYbMEOiNgH1Rw5dci7bxtRI/MG4IQAACENifAAbeAubD2e4K8tjJK0xkOimIYjF04Nz+bllx2+PfHjLrCL2s31+/ft2eKDFA4PQEgpPt7969q5JlP56yyWwVMYhkCAIF65Vl+2QK3ip4ZQjmCAkBCECgmEDZrKGgqS+WkBdPT+CURqFTZur0qrg9g4sng/xoOQzl08ANAQicjMDadLvgMFT98/MyliW/9jyVR5b9/fAilHndeIReXdTLly8PFxgBIAABEfDt7ItAkrN0Y8OqeHqo+GvSLn6DehEInhCAwJkIaM+rrvaY5+ivv/7iTo05lu0+opq1g00LwGUXr2hcmrV4LKko8e3lSwwQgAAE5gTUpc49e/ZZHBgkBc7qdJKxEQACEIDA6ARoS0cvwc7lR8E6LyDEg8AQBMp2Ga6tPQ+RZYSEAAQgAAEILBIYzna3mIshPJnIDFFMESGD7z9HQupRco9N/PV9nmotNblZyEny4MED58YBAQhECPit/dr+tMjr80f68pb/ja4qcc5Twec0BNiQc5qiJCMQgMAVCPjDBnt+2ZpiZ0XIJIFTGoVOmalkURIgad9IGmqMUy0OQ6FsEIBAhwQqHoaqfH5eRgqjVV3t+HDfMdDVAMbtI+pjZODrUHUQCQKXInBzc5OcKty7dy/ORCcbkzN5tQw9VHl9fH6xBdaxySdPnsSzyVMIQOCsBNbmva9evfrzzz/PmusD85U0VTjZ1Dgn7wV0gecOvavPgs39F33sUi2+jicEIAABCKwRGO5mX5k1kkbzILOa7GivYeDJTwhAAAJXJkBbeuXS3yHvKNgOkEkCAqcnoEWN3I2G3L14eq0ggxCAAASuSWA42924xcREZtyymyRf3GeylqlcC/NaPK39pZbG70zoK0HsqGldHMR/DgLafKLJ45QX7cfbfoP/06dPHRlNY8u+PeBiwHEFAvatL2zIuYI+kEcIQKBnAkwSey6di8h2SqPQKTN1EYUsziaHoSZ0Gt5juinWIl6EwOgEah2Gqnl+/s2bNzqLZSErY/qjR48sIXsLozw6O2BcNl1P+/Xr13gYnkIAAk0JWBb57ty5k5RBH5aX+XWx7uvs4ocPH9QyJCPZIcDaBR9rHcYOIpEEBCBwOIG1W5ckGI1Di9KR8deyYqc+5dOnT1suk9K76oAsR+hfv34tqVpkljghAAEIQCB5XVeHiNamNouiarrUyWRnUTw8IQABCBxFgLb0KPIXSRcFu0hBk00INCWgixcXVzTWEt1yyeNanPhDAAIQgAAEDicwou3ucGjFAjCRKUbXw4v+95+T8gx0wFWHe42n/TUe1vcqknknAAQuTkBbFPxrKbRPeMsSkvYw6PYKh5RpqUOBI0KADTkRODyCAAQg0BsBJom9lcjV5DmlUeiUmbqaZubml8NQEzHOO+RqDuEhcCYCtQ5DVTs/LzuyfyVkhLV2bGhMHAnQ+SO78PquNV927bw0Ee/cBCxDxuT35ydEuvJD1VnVX9+i15W3OqmuJQEdfdQ1GZ0cSvz48ePaoub2G3/PrSfkDgKnJ7A2b9QCJHf9tCh9dRnqICIn27VRQyvB26ntLCUAACAASURBVL/lqxiUUOR7YtMlL9y616KUiRMCEIDAREDt8HAoZE6S2JazNDo8b5lSDUcAgSEAAQhsJ0Bbup0hMUQIoGARODyCAASMBNSS2AfzWuwY9NJzIw2CQQACEIDAZQmMaLsbt7CYyIxbdtpqYhfeeBzdHmHrkLpn3JjE48ePjSEJBoErE9DeA39/gnYL65s0uUC0AU977fxJq74coH4kNx7CX5MAG3KuWe7kGgIQGJEAk8QRS+1MMp/SKHTKTJ1J61rkxZ83rcXPYag1MvhDAAKnIVDlMFSd8/OyatlN5DqsNbTBS/a7tY88B7qlO34wrwdM+AmB3QioXfLvqV1MVwcLs5ojWWBl97+5udEFujqU3tW92mtdgg78L+YdTwhA4DoE1ND5S5h+xteaDj8M7gIC6iB0N4FuXRF5d5BeDo0hZcPSNpSs3icigOJRr6Q4FbPinw5DyqF0lXo/l7xEssAjCEAAAkMTSM44+sydbmCR5GvDg0lmzSN0T2KtDqtPDkgFAQhAYAsB2tIt9Hg3SQAFSyIiAAQgkCQg89Tvv//uDFNr4WVB4gbeNTj4QwACEIDA6AQGtd2Ni52JzKBlZ9mK7bJm3xzoXjnWIbU07plRi7HlS9rHZpPUIbAnAe1P8JsC7TnR9FOeFhm0l0/77jRR9Vse3XPRyadrLFkgTA8E2JDTQykgAwQgAAELASaJFkqEaUTglEahU2aqkQKcI1oOQ03laDTsnKPQyQUEILBIoMphqL8vRp3rqRM7OitueUufLzvBRwz0KQbdAmDJr4x9Mq/z2U8LK8JAoC4B39S+FrNapLVHY/lrHWLt4/Mcjh2rKJEWAo0IqCl4//79PHJ56mic1pbmj/DZTkCD3n3GvSpB9nNsLy9igAAEIFBAYNyViekGFt20IuOGpk7KiKw6uodFm5Z0D6CMPJycL9AHXoEABK5GgLb0aiW+c35RsJ2BkxwETklA2xM15pfV6NWrV8HkRYN/DftlM2Tkf8qiJ1MQgAAEIDARCLo/sOxAgInMDpCrJ2HZWuMS9Q/NOs/OHRr0ajxsEVIh2eBnAUUYCOiDAf4H5LVjTUtLmmbqv3bi6eOHct+6dUudgs57fPv2TT2ywqi1mTc42oVLvUOjygiwIaeMG29BAAIQ2JkAk8SdgZOcI3BKo9ApM+WKDMecwHwCNQ/DYag5E3wgAIFTEth+GKrC+Xmd21w8kbVIXDavRf+xPDWaV0ZE3yL206dPtX6gTSqWwISBAARqEbAMGWWyr5XcsfGsNUf6pKTaq2NlI3UIQKAHAjpfreNwi9YTNSBa3exBSGSAAAQgAAEIDEdg7RKrUTIiS4U+9DGKtMgJAQhAoE8CtKV9lstppELBTlOUZAQCBxLQUQT96SC9bIPTtVk6xsB9mgeWCElDAAIQgMBuBEa33e0GqnpCTGSqI20aYVZNGXEYqT0z+lKZ5Qi9RssymD9//rwpcCKHwDkIaJOJ6ou/XU01yPg9qomAzthra9+Irco5SpBcQAACEIAABPYkwCRxT9qkNRHImuqOAu2UmRoF/iFychhK2DkMdYjukSgEOiSw/TDU3zbmSpdE6uZIYyQ6Rq67J42BOw8mc7mseEYh7YiMERIMAhBIErAMGc9x5ZIuMVk8EytE+oBMEhQBIACBixDQtoDFnKq11PbZxUd4QgACEIAABCAQISB7SOQpjyAAAQhAAAIQgAAEIAABCPRDQDsUtUSrj7PpP+cT+ikXJIEABCAAgXYEsN21Y0vMZyKQdc36iB+fnwrLP+IbL75zfBYonkeeQqAWAe2e/fTpU1nLoP1s2urG5LRWWRAPBCAAAQhAAAIQgIBP4JRGoVNmyi813HMCHIYSEw5DzRUDHwhclsDGw1Bbz89nnQw/mZXZbl7XZT980u2yVZSMH0JAk4S1I+W+POf4/vxa06pvTZ/myhK/1HBDAAJlBPSZqbUXLdftr72LPwQgAAEIQOCyBLQr6LJ5J+MQgAAEIAABCEAAAhCAAAQgAAEIQAACEOiZALa7nksH2fohYNmK7aQtOyXrXj/QoU/Q63tlFgH0Ae03b95YQhIGAhAQAR2A1zUc9lP0+lqVDj98+/ZNFU0VE4YQgAAEIAABCEAAAhBoQeCURqFTZqpF6Z8mTg5DqSg5DHUafSYjEKhCYONhqE3n52XJslvSZYk+2Z2RWZ+g12F7Pu5aReOJBAIWApZJgkZUJ7DFf/78WTd0LDLhvqVFLHhC4MoE1rYFvH37lrsJr6wY5B0CEIAABMoI2O0hZfHzFgQgAAEIQAACEIAABCAAAQhAAAIQgAAEIFBGANtdGTfeuhqBrJoy7vl5Fav9+0BaOr+aGpBfCGwkMJ2i//79+7t377RX7c6dO9qSp6Pyilb/9VOth74No7182pfCyfmNtHkdAhCAAAQgAAEIQCBJIGuqm4ytkwCnzFQnbPsUg8NQKhcOQ/WpnEgFgQMJbDkMten8vP0D7KJzysYri8DTp08P1BKShsClCKwdKfchyEDv/xzUvfbxeWXnlK3uoMWE2BDohECkWWAfQCdlhBgQgAAEIDAQAVYmBiosRIUABCAAAQhAAAIQgAAEIAABCEAAAhC4FAFsd5cqbjJbTMCytcZFPvRXcx49euQyEneIib5jEQ/DUwhAYJGAKpqOx6sG6StTOiqvE/X6r5/6Rr2+UzV0G7KYXzwhAAEIQAACEIAABPokcEqj0Ckz1af+dCKVxWLDYahOCgsxIACB3QhsOQxVfn5eVq2//vrLmEldKnn//n1j4IGCRdDPc6FRi6yBc398IACB6gSMVy5VT3fnCLXM8P79+8VEdXfvTz/9tPgITwhA4LIENBibLvmeE4hcxjEPjA8EIAABCEAAAhqKW+zUgIIABCAAAQhAAAIQgAAEIAABCEAAAhCAAAR2JoDtbmfgJDcogaw9bEN/fH4qIHsWuHp+UJVGbAhAAAIQgAAEIAABCEAAAqc0Cp0yU+hqnACHoTgMFdcQnkLgmgS2HIYqPD+vPvjVq1d23FnnzO3RHh5Sx1Pt5nVJyyfoDy8yBLgIActRlnv37o1OI7Jod9ZWd/QiQ34IHE5grXHQpUg3NzeHi4cAEIAABCAAgVEIcK3vKCWFnBCAAAQgAAEIQAACEIAABCAAAQhAAAJXI4Dt7molTn7LCGTVlKzdcWXytH7LnoV37961Fob4IQABCEAAAhCAAAQgAAEIQKAFgaypbgsBWsR5yky1AHWmODkMtXbe4UylTF4gAIECAmuNQ/IwVOH5+bX01kTPDb8WT4f+z549s0v1xx9/vHnzxh6ekBCAQBkB1bXki3fu3EmG6TxA5HvRjx496lx4xIMABA4h8Pjx47V0I03K2iv4QwACEIAABC5LgJWJyxY9GYcABCAAAQhAAAIQgAAEIAABCEAAAhDonAC2u84LCPE6IZBVU+yHzzvJ3VwMexa02/Lz58/zGPCBAAQgAAEIQAACEIAABCAAgc4JZE11O8+LE++UmXK5w7FIgMNQHIZaVAw8IQCB4sNQJefnZSN+//69HfrDhw/1nXZ7+LFC3r9//8cff7TL/OLFC3tgQkIAAgUEPn78aHnr9u3blmDdhlE2tWi3KJ592W/xdTwhAIETE7h79+7auEWX1X39+vXEeSdrEIAABCAAgYoE+P5MRZhEBQEIQAACEIAABCAAAQhAAAIQgAAEIACBigSw3VWESVQnJmD5lJnLvlaZnXtQR1YWaEYGLWXEhgAEIAABCEAAAhCAAAQuTuCUs7lTZuriihrPPoehOAwV1xCeQuDKBIoPQ5Wcn8/9POmJPz4/6VxWBnXelU/QX7mukvcdCFgW+U7w8flXr16twcxqlNYiwR8CEDgrgcitS2/fvj1rrskXBCAAAQhAoCKByFVWFVMhKghAAAIQgAAEIAABCEAAAhCAAAQgAAEIQCCXALa7XGKEvyYB41bsCc5pdi3//PPPxuLm435GUASDAAQgAAEIQAACEIAABCDQD4FTGoVOmal+dKZPSTgMxWGoPjUTqSDQCYGyw1DZ5+f//PPPrI/Pi46+0N4Jo0ZiRNAvphg59boYHk8IQCCLwKdPn5Lh7927lwzTcwA1xZHlukePHvUsPLJBAALHEnj48OGaALljvLV48IcABCAAAQicmwA3zpy7fMkdBCAAAQhAAAIQgAAEIAABCEAAAhCAwLgEsN2NW3ZIvieByIaTuRgXPD+vreraljNHgQ8EIAABCEAAAhCAAAQgAAEIdEvglEahU2aqWxXqRDAOQ3EYqhNVRAwI9Emg7DBU9vn53I/PR8Tqk2OBVHfv3v3xxx/tL/7xxx9Z9/jaYyYkBCAgAle4cundu3drZX2alcu1DOIPAQhsJBC52EhDlM+fP2+Mn9chAAEIQAAC5yZQcKvguYGQOwhAAAIQgAAEIAABCEAAAhCAAAQgAAEIdEIA210nBYEY/RPg/HyyjCy71ZOREAACEIAABCAAAQhAAAIQgAAE9iFwSqPQKTO1jz4MnQqHoYYuPoSHAARaEyg7DJV9fj732+kXOcmZm81cjK21h/ghcCYCOv+ZzM7o35+PfCM6tzlKsiIABCBwPgKR6424qvB8xU2OIAABCECgLoHcWwXrpk5sEIAABCAAAQhAAAIQgAAEIAABCEAAAhCAwBoBbHdrZPCHQEDAshXbvaLvyjj30I6ff/7ZLn8WInu0hIQABCAAAQhAAAIQgAAEIACBFgROaRQ6ZaZalP7J4uQw1MkKlOxAAALVCRQchso7P//mzZtcoR8/fpz7yojhc7Ope3y/fv06Yk6RGQKdEzB+OXno5T3dJRa5CzzSE3RedogHAQjsRiBy0ca7d+92E4OEIAABCEAAAsMR0FCc6/CGKzUEhgAEIAABCEAAAhCAAAQgAAEIQAACELgCAWx3Vyhl8liFwMePH+3xRFaW7ZF0EjLr/HxkW04n2UEMCEAAAhCAAAQgAAEIQAACEJgInNIodMpMobFJAhyG4jBUUkkIAAEIREzWa4eh8s7P524Tv3Pnzk8//XSFgomgX8t+Lsy1ePCHAAR8Ap8+ffJ/LrqzlsQWYzjWc61Bl1Q//vjj7du3jxWP1CEAgf4JRO79+euvv7I2TPSfWSSEAAQgAAEIVCTw4sWLirERFQQgAAEIQAACEIAABCAAAQhAAAIQgAAEIFCLALa7WiSJ5/QEsk6GF+yI6xagdtTYZbPsPrLHRkgIQAACEIAABCAAAQhAAAIQaEfglEahU2aqnQ6cJmaLOYLDUKcpbjICAQiUESg4DJVxfl4Xmfzxxx9Zkp3Jhh7PuK4J0GUB8TDB07dv3wY+/IQABLYT+PLlSzKS3NqajHDnAJHWI9IN7CwkyUEAAj0T0LglMnl+//59z8IjGwQgAAEIQOAoAl+/fo0MxY+SinQhAAEIQAACEIAABCAAAQhAAAIQgAAEIAABbHfoAATsBC57ft6OSCF173xWeAJDAAIQgAAEIAABCEAAAhCAwCEETmkUOmWmDlGP4RLlMNRwRYbAEIDA/gQKDkNlnJ+PfPF4Lav37t1be3Q+/4LLAm5ubs7HgRxB4FgClnW+oZumP//8MzIsLmiIji0vUocABI4iEGkuCoZ8R+WCdCEAAQhAAAJ7EuCyqj1pkxYEIAABCEAAAhCAAAQgAAEIQAACEIAABOwEsN3ZWRESApE9J3M4d+/enXsO6nPr1q0syXVcISs8gSEAAQhAAAIQgAAEIAABCEBgfwKnNAqdMlP768aIKXIYasRSQ2YIQGB/ArmHoTLOzxd8Zm30jzxnlV/BiVzOp2URJjAELAT++OOPZLChm6Z4uxHpA5JYCAABCFyKQKS50FX6nz9/vhQNMgsBCEAAAhBIEnj+/HnWnsJkhASAAAQgAAEIQAACEIAABCAAAQhAAAIQgAAEqhDAdlcFI5FchMDHjx/tOY2sKdsj6Sfkjz/+mCWMZQNSVoQEhgAEIAABCEAAAhCAAAQgAIG6BE5pFDplpuqW+4ljs9giOAx1YgUgaxCAgJFAxHC9eBjKen5ex6j0vlGIKZiMzrdv3856ZejABZ3Q+/fvh84ywkOgNwLGA58///xzb5Lb5YncKaV8/fTTT/aoCAkBCFyZQGTIKCyRpubK0Mg7BCAAAQhcloA2FL569eqy2SfjEIAABCAAAQhAAAIQgAAEIAABCEAAAhDolgC2u26LBsH6JJC1EBxfU+4zgxGpcrc+WvasR5LjEQQgAAEIQAACEIAABCAAAQg0JXBKo9ApM9VUDc4UOYehOAx1Jn0mLxBoSiBuuJ7bwK3n5ws+Pl/wPfamaFpHXnZZwM3NTWvBiB8C1yHw6dMnS2bLaqsl5h3CzNtxl2jBLR7uXRwQgMDVCGiGGblMJNLUXA0U+YUABCAAAQhoWeLBgwdwgAAEIAABCEAAAhCAAAQgAAEIQAACEIAABHojgO2utxJBnv4JZC0Ex7ch9p/ZQMJv374FPvGfnJ+P8+EpBCAAAQhAAAIQgAAEIACBAwmc0ih0ykwdqCTDJc1hqOGKDIEhAIGjCOQehrKen3/37l1uli54krMgywVgcwuC8BC4DoEvX74kM1tQT5Nx7hZAd0pF7sM+2crlblRJCAKXJRBpD7O2TVwWIBmHAAQgAIErEGBZ4gqlTB4hAAEIQOAQAl+/fn3z5s2jR4/u3r2ryy5/+PefHPfv35f/n3/+eYhUJAoBCEAAAhCAAAQgAAEIDEQA291AhYWo/RCw7Ktx0mrO7tw4IAABCEAAAhCAgJ0ASwB2VoSEAAQgAIECAqc0Cp0yUwWFe+VXLEabyOb//tFxGKr/MkJCCAxEINIezg9D/d2SMc1jIyc212K42vfnxUFZtvRYPrF5kfhPcUMAAlkELFcuDd00xVsMzs9naQuBIQABNRrv379f4yBDjA4trD3FfyMB4dWgUd2Wxtj60IH7r2h//PHHW7du6f/P//5Tt6WS0hVZG1PkdQhAoAoBneNSzVX91SdH/Co8Re7XX1VezcxVj3UGrErSRHIIAR3ee/r06SFJkygEIHAUAVlBp3Gamnr9BeM0SaWh2jROm9p5NfgM1Y4qLNIdlIBq2du3bzUbVRWbZ+HfNe8PWcDUBb9+/frJkyfzMPhAAAI7EMBwsQNkksglwDgtlxjhIQABCJyeALa70xcxGWxBQEN9e7Tn24KSu/sxN7ydLSHPR0BnALR0OJm2AsPylNlpGXGyLeu/zMv2/RgvX7785z//qXj0vxNzGXaD4XT4UiqKfh6rn6MsAWBoOlZPSB0CENiHwIn7xFMahU6ZqX1U/UypaF6ZzA6HoZKICAABCFyEQNZhKNP5+fiJzTWskXP8a6+M7l+QZZnaNQ9vfaZCSbj9vjLRumNazlz766+/ytJaxl9nSKQhzgTsElJssvzqv7P8yiHtbJ1ZlwsJ9u7du+lwi8v19DQ42TIJxnZnh25ch4o7KXxBPU3GuVuAeGu8W+XaLb8uITViyrv+XKs1rVOqLmsOMC0sPX78uHotlu1g2s+tZnNKemrWXKJ7tmmOBg7pg8pl0oepR1O5SA10juXhw4cUil1D4lNoEbav19oTvXLIm5ubfzVk/27KIhzUvk1NnN+pScml22ro9G3GyLu9PUoOQV+8ePH8+fMssbWsK4YaeYrP1ALodbUAU4+gRgC9zeJJYCOBaUiQVX/dBSVSTlVeVWH9VR+rGOU3BkvW2XbTRv/ekGl2dvjIVtNJ5deVo5Hh0MGUZTdxdqPfyaFTjvt/ZQiFtKuTym7qE/2C03BCtSm3n7Unagk5CeZP4iY5++yvp6Ga7EjTSGwxg9Mj/Vem/ACyM6iRV2u/f03xxXDuZPVhDOZYVXf01paWZdC1KhrGqI+uOIDRYF7qpzGVUTAdodewXxsFjOFPH+wcCnb6Yho6gxgu5mOq03ears2fRpIa0hw+F5tXojON0+a569/HKcnihFFjYylP2RkexTxZ+RSz/qaopiH3NAjRf01q3HJMh8qZLD5Hb6piLo9M1hy65OTlUsYohwWHhYDq19VsdxYsfYZRYamdnw+05HmI1bFPSntKZZ+VSyqND/eUbYe0pHhZqUh1s8IT+GoEjAuIExaNBvUXKKFsy+rR4vudtEPALVfJXHbg+fkL2g1GV+lLqSj6aVdXN1e95hLAmQxNyTn16W2bdrUnZFcEmCS2Lo7T94mnNAqdMlOtVf2s8fv7xtfyyGGoNTI9+2vkJqOc/mQWkHFgMpZKYI3J3UJY3DhQljsOQ5Vxa/2W9IHDUFUgZx2Ganh+fsRl7I0FoNXughjUCBazSk6A1bZaRDIG86NS0q9evZpacN/fd0/Rqhf3O3I18Vpi0V8je66aeEml1iSwOAeCOdmciVnFJ6n63MbtC497jYD24K498v3jTaQfskO3dHtNqqGHwmuZUjujVXP9rbVR8ndMtEqkWvzs2bPtbcvUvi0enJgkcYlKcrVpGq0q3eKWfC37+M8JaNO8DLtzfZDP1NFMRaPqoB17nKGdAwx84sd71D8W360TJHTxn8mmzMJHSq4S0Z8Ca6yiRfRjNXzNkC05NQBzE3tL1oxhlKLq9VqPMI361A4ogCJUm6y2ouI5H6OQBDsfAc0spFRT1SvOneqFItGfYjiq/qohkhhT3XSVVD/ldv6WDCqwJZgfZhpWqYOe6qn/yLkV7RRzMG3UuF3N3f73hqjBUXmpGXESju5QjoLinqtBPI96PR4g6ykKacc1L7ugKPVzqj6LcarNWfTf7ukX4lykqW2JpNLV7FWWhH830v9qpYv/1HzpT1YyzUnVcOmv0ThEKjGvv5MaOP/iXCy+qBQZg01k5vXRMXe1YJGh81Qw5+7KoVqg26mmzjpSf1Vz1TVP/+NzycXcqd1Q31owrFINVc069jaQxRzV9TyxgtUFRWyNCKiGTr1hZFyRTFrv/stsgeFixZStBlYMNWAQajlaGy6mVkWFMo0TXFflfurRJFJQsjKJ92PlHmucFpAc4me891lTku1Z0/ZNaZrGHkpiLTY9mp6q1kwNi0JOazFayd3fUDCXc05vsaLNX5x8rjBZ86eN85Hz1Byt8fH9J03wfZJuJW3Zw+B0zEU4bVPThK4HHXNS4ZgTUAVUf3om2908j6P4zBvDeX2P50WtQTwAT1sQmNbTjTGr5zWGHCUYWjdKSXUuZ5XZypRHjXi12Ul/GiLKEjufkckQpzA+EDW/jezPfiq++5R2Az+D53NfSkXRz6QCswQwIapSL9Qg648Fwda2zaRWE6BbAkwSjy2aK/SJpzQKnTJTx9aFoVPXiMUiP4ehLJQ6CZNsnLVU4Yx1Mg5wGKqTgmsnBoeh6rKNb2DTKrN/GOqH79+/J5OX0S13bVLri+rOkzGfLIBat19++SU3UzKAaq9A7ltlaa2lopVg+5d8JK2WJF0zvRZn0l9K8q89xb/+Ojf+Jt9dDCDBtFC6uOlnMfyapwRTPKffl7mW/X78VaBSs2n5ytIEKaTsU0n5s1b4pAyKUN/amjbB77wCEeRFJ7gePHgQeLqfqkr2Wuze6tahCYCqYXE7IyOd39VlZVN1X1bOrFemwFItrWbF++CCaHllIqAGQUpuaQocMW3rP3zH59Rj6iiCpFIzoqsWeutc5qutDqAcllGiHx53QEBNmfTW0jcFL1p+SqPU5hyyk69garCWI2XBUinKWubXr19vv1FlTfIR/aUtbsPxmvy1oGkmOHXiGkppHKXknKN4NKU4NdibOoLJ0VT/NazSeGD7zGIR9Z7TjRNMG8VQbalGd7WmjYuFMnluvzFBjbP+IklkPdLw0tJILsapPkgDD1drFsPYPT98+FDl3hYUMs5cDZ1Kze0zjge2PC0zN81jVtXQ7EwtcC2NqtXdzEXN8qllRFpMtMXGEcZgQh2fv0xlUavJUmx9tqWLKlfgqaqtweHi1YGW2NTCqMkyjsdkolEzshitOjtFpfVdN1xUtHNz0O+//77DSGBRwnae51awdtz8mDW0aDTj9lPx3Uad918J3Kp6Wdat4PXpp+uRJ4f+qxKVjRsxXCwS9j17Nlyo+NRgutGj04ctOqZ+Ybue+wDL3MON08qyeexbFceWyohlhC+N1eJy8dgjwCVDgf52W45hshbwj/9k7h/ns+WpmuiLG3jPZLvbognHvstE5lj+VVL/4Ycf7PGcb7HY0pb6fGS4UOPj++C+OAHpg8xccXOEzFxaKtIK6WTv0v8J2mRj1yQu8roMZZqHOjvYojlUs7/i9dbc4jur3SCXw0DhL6Wi6GdcM6UMLAFMiIYzNFU02vRs24wrcA9PWYBwBuf4AgSTxB7U9Qp9ovo1mZeTlrFIcfx7P1cXG7qckKfMlMsdjomAxiFay1OLqp+W9TuFjEwYHVUZK5w76ZjmpByGSoKqHkCNM4ehqlMdOkI1CFrctDQFLpschnIoIo5F65kL//+zb+tH/G9qr93LRocGGfFoz/rUyMcPVsZKuwb9SDa6VQ8tJaIdqJJ2Y1rz17Wr2JJ6JIx2ZlQXTGMFmQ8iifKoKQG19XNVOdanrKpWpCSFjBA4jbqqcdOCUCSnxkcqLx1azuKvJs4tXBlTmQfb3qBlyXyFwBqHFKuEClTFegglafJiOybNVI4OEWkxUQ0A5mrsfI6ityjqWJ5JvZUmCL4GMNozKs5SGL2iPzn0U/5GA4fi2b+YtjeVTseSnZdypzy68LkOtR5jaU5TaS1tqXSvigzS5NzCKghfRdR5JIKQVHKppXhKgV39VTx+FVYFT6quUqkFfJ4L51O3LI6dNip1QXZZ2+7QWFGFqMGbSjNZXgUquv2VLY2YlHO7AC6GWn0NChnX27p8VHxbVMgXVTXFKUMVxw6tny//3C2VXhyrB7lTGDURrqmf2nk1HRq/qUVKdhbV2/lkioH8kZ/jjsEsBVeryZLmKKoIxtxHFQWba7XdR5osBailTopHsUU6aD1anNqogVoEslbEYeLMuAAAIABJREFUtRo0O6gdQp5SwXbg5iehVjq3Jm4MH9F2X7CIu9GwUxUtkujiI+VFNSsCRKKqv1OvjeFiEaDzVF3eUqxb2jeVTqQEyx6puF3WDnGI51pf4Oeot3HaIaw2JlprMDCVS3yEr5lOvMHxCzfLLU1YHFFshDN/ncnanEnEpy6ukxmjItwsjyxVKV4fLalMYeqW41rVjstzbttdPO89P2Ui03PpWGTLKsGCiYZFhmPDWEabfqu1ZcR+bE5JvToBdY6LZq5JYaZJiqZURtOBYlOvvRbhZHBbU1e9Wz138wjPbTeY5/cEPpdSUfQzorGCwxKA4zOooami0UbK4GgsOoToKNvmojxdebIA4UbF8XlB1hTDxbnmUGxdqUH/wpy1TzylUeiUmeq/jhwr4dqcbq0N3MFf/f6xTDQ4iWQzOXQ5Vnh76pqdWYz5ERTTI5WXmg57ugqpnnT7YFKjoKxECZwkkOyvI8qgAj1qgCRNXmzHpJnKUTLXuwXQSmIEoE/vX18Wjf/JtBeJa+1RfLgcT3Hop2XNTYH2SBfX4Bf4J9eeJeGaVinLat9l1VXrrGD6UwnqvySU8ugtC5OCxn3Sk7U6KQiKU223ZJgEm8JLMP2UtMY+SRVeSQytkyMKX1e9C2rE2iuTeh+FNK60fst+lITb0430OKqMqtHKptRDBaE/ORQ+jsU+kl4ckU/NSJCo2pCpcdPTRVWRqNtREMNEQKW82Imo3F3zLmVQGa2tLKqMFHJnnlKSRd2YPLsaIy1qvhPeXoN2Jtx5chGqk+pKaY1ZkG4vzj1cGTmlssdpTDoSbLFWBiIZf8Z1bHEpwh95qomQnMp7pAUQ80heLvUo3mNORXam7ZUFhasat9a5T3ykflJLNfLGyKWiUvJknErXGGFBMMlgrI+WYIdPG1UEFXEtNjIWDruF2dKCCVRFOWthRyHjtbguHynAFhXyRY2MbcrUrFZ34wtpdGvYkOwQ1dQoy5bBlXqEZGway1missgvwcqAz98adwxmGRvXarJUKH22pRZtWQvTru9bVCrVkbneajixVinUOMzV1fmsZWpc//Mp2P5l0U6lneIFjjXttec9PjsIkrP/zLU1RTp3dW2ypNlzKk22NM6S0B6nnedayHnjY4cZhFxs31y6i0qo1IVRbZqaQQ3wFFh5b2G4iDebQUaMP/e3ozqYopQcWYmtSsSiSzuP01wuBnJUrCbSrrURvrFY1YyojkgBNE7Qf7mzxNPrKvGm8JmsZeGti+tkxqgskvPAyXYyUh/nscV96pbjWjcUl2Gxn12L6hB/lUg8C6d8ykRm9GLNqlnxwfCgKHInZcmeaFAOiJ1LYG3+pYGrqtU09cuNcwqvMbPqWtYAeEtyRiEl0lrfqu7vBHYDI4eBgl1KRdHPiGZmdfRr1XzRf3FU0PMSgNEioXx1aGjK6hQWy8t5LhacU6FFhVHqaurVqrS2bToxunUs8nFsWzgs2hjHlTvWNeZCxrpIukwSI3BaPzpxn7h/BTRWBxeswCh0yky1VvKh49/Hvup00u7Y3t1sKRfVnYio6lO2RN7Ju5oyr+VR61lqCpRNqYcKQn9yKHwcS3xE5+d6sV/Q8GCeqEZ6SldWr7XBg0T1Y8a9hYBKeXGEr3JXKagsJmWQYkR2FCjkFhkK3pVga5os//j4sCC5La8sar4T3q9B6fPzZb31ZS3Iay2Io7/oKNDmun1qvLyk+vMaKx+9ZeyllEELmbUNFmuVQdHOeU5NvGRee8v5q6GxqLdyaonNRYtjO4HFkp2X9c4+0oTtWdsSw7wa+gSkz1si7+HdxcGfcq1OK547tYeR4YKqeTJ386Q17LO0b0p6/q7KpasxQTL73QZY7H38QUwgeUQNVFJB4HY/pa7x2ioN2VOeeE6l535LEril3vHXeTonsKiHGpzkDnL8mC3jKGmdpdXyoy12JzU8UKTIz0iN1jgzeFEts1DMxV5k7r8bSWUe24l9FjssH5TcWxTVR6dWLoi5xU8/xY1uNd1zlfNl3l6LpcB+hIFbpRMf7RRnsG5ZdDJtrFWpLZPBoKR2/rmlI4538bkZqdXFoJDxulyXj0p5iwr5oqrS5epMPHyt7sYX0uLWQCI+jNHTAtlUcPFGXjQWxzAWmf0wceHjzIOnkYZ03iF2NQZLolZOazVZgt9nW+prhd2d1H+hk45JARRSWj2NTPRfbnGQziRH3Xrdhz+np+JTbBGZ4+V7PvPsHFFQVbN++vAjkE/2aP/h3PZBu2WVJKvop8CqofbCXazO26c8yawFrYRd4IKQF+k0NW4p0Jb4K1UGLQVFluynVKY9j9MKsnz4KxWriZRqsXQixarU3ahjDYWaXMWw2GQtqnE704ok1BhmMdFiz3NP1uriOpkxak3hjf7SnKTWLdZHY/x+sLrluCa2n+Lcvf9gb03ONf9adXme9559mMj0XDoW2eJT70DbzzcTF6Igj8mflt0mFvKEGZrAWhccsbIW5Nfe8cUtbAVJB68sDsJPZjcIsjz6z0upKPq5pq6RObjr7PzJ+LmXAJI0Ojc0VTTaRLqqzhcE11R9T3971+xq2UbHoAsQTBL3VEs/rXP3iftXwNz6W2AUOmWmfJ3EHRDQgCRXr3YIr2FGIOfOP+PjnO1d4c7ZmSe3ODtTrjUqi+dOM/3Fhn3SCjUg87QCn3nSMgNatpEo6fm7SlfyBEnws4AAh6EKoOW+Eh+O+l12+vx8pB5G2ujIvCs3M2OF3w1X3TXLyNrzYudtaYLnBbfYsAZaZNec+QReXYuknacb9xHJ5NYuCXnKlaE4mQOfinagGD38PHYQoDFTHMKB5bU9aeVuvlKbW6Mjc8tIEyfh541J1uYStSGLSZe1k9thniaGeTsgJRHtSAYjPaPa+ciLdR9Jf+K1VU8Lequ6QrrY4m2LqqELiSNJYK0py2pSIqksNjWBssWbu0jkWY+kGEG6xT/XBn7BoFEprmEMQq5JEm89srI/bmALqzXOubmONMhrZVTgnyvVWnhNnuNaXQuL4okkpEcWc9VaLtb865ZFpJHpdtq4Rkb+lna1QDMrvqJqG5E//ihuFcoVspZyopDxUqvLR6W8RYV8UdVf5+pMPHytdtUXMumez/sCISNNXDJyBUg2KdtzHelEgrwkf447BpubDuaZrdVkqVj7bEstCumH0TwlOQ4UWMssVc1UUtWnqjRHt6Z1vqjz0vR9LBL6sfXvnlPy85vrrqj5/aNzEiYVMhdjMrwqlEu9zGFZiUiKMQ9gNFxjuJijS/qsNV9B06pueq2vD0Kupag2NleplOJabMX+hzS2Jxin5ZZdD+Erji2lb3P9X9N8tVe5aqbasRZboOrKVG7kxrJgsmYENQWriysyU1NxBzqgnxoeZEk7Bbbo2FqPUJBc8SsWOef1sSy5uuU4L6nJJy7b/oO9NTnX/FUi8Syc8ikTmdGLdU2fF/1Hz+xcfs2JFnMa8eyh/Z9nBJ89CSwaJJN7V8ok1CYZi91A3XRZ/Mm3rmM3SKIYKMB1VBT9XFNLkUnOFC61BHACQ1NFo83aSCbQmUNsm2sq3Y///nNSVeeN2bcMJCJD37VH8QUIJokbS63g9Sv0iftXwDX9X/MvMAqdMlMFCnydV+aHINbUaU//eJPeunTUfMUz21qApvGvNc5Z61aRhiKyVqJ8zcfAWSsFsjMsJi3PptBOH/m8HUgalCJLMxyGWlOYeNuiyY57MX1+vmw8nVXPnTQncMybnngrPz2NN2eLWFTG6sD0pyqkPxXTlmnzmgDz/Tca8CnpRZEsnhY+FuUJJvDCuDbVt0ilHCX1XHi3ZNwiBmF8AirQZKFYKleVMJJEqnusAsStDGoEfHpjudXNz5uvtUYpnrV5y+AUYG0UGDRKksS+1KQxjRphl8TccazOxFl1/lToAq0wmhsi7caaDlRHEdeKSU92E8aSuwB1oMmosYWhwqjpmKtf9b5jcUdgUGTSQKPMxcFUH90QVB1QXIUC8YKfi+O3oDFXEmt6GO8c/bTKupViRH2+GID1+Th3rdYpMod3aW13VOEsJYxIIlVfU7+y1BVbvJtYrBRlaU1vTSm6OquWakudXatK0pwAo/RtC7pghBZEPv1UC7CFjN5dtPotpnWUpzAW51EjVZX1luL2c72dNgppKcrqjecWFfIFjjeVvqoY3bW6G1/IiFvNkYYTcdkslqhIEtOj5FBt47qCCtS155cdgyWLUgVdq8lSsfbZliZV0Q8wZSGu/7lVUo1VvCCCmZE6I2OhxOWsPkzyQR3iPoGCHcLNT3T/4dyWIe4keVBB4mpvf6oOwiez6MZwYefph1xsfNQp+2HUKq7phhpAP2TEvTbbWizNyXM+EYvEb3xUZVAUkTl4dJpxWpCvIX5K5dR0TH/S4Y3mAn84sVasSkt9XzEcvRsfgTglL6hNSamYrCUR+QGkA061tmvXWoHO20A1zmutsS/emlsJOS1acxiHtWtJbPcPOqBFOf36uCXF6mq/KG1cwv0He4tCRjxVIvEsnPIpE5mhi9U+OpXmqw0fOrOLwmcRmKp/rXZ1UR48+yegUc28I2ja/q8Np30x1E23QHcpu0ELgIfEeR0VRT/XFGwam/lNxNyd25eJdnwCHlg4+1kCsDShVWxfLAjO1Wxt8r6mukP47z8n3WLWmJAG1XNeUmU+6m4iRcYkMQKnxaOL9In7V8Dc2lEwKThlploo+Zni1CJjo5Y5V2MVXpKov97e12wpoLhZZmhLlBrn+S7NsgFSZBVgbWAfrG5IEsljLCn144vzSqdjx+qMMRd9BhO6QCuMfUek3VjTgeoE4loxqcduwlhyF6B2Cjw5nBqnz88Hbxp/Hr58aGHUIkzZ4CY+u8iSU0Ur+Lnd7WLrLIX2i1sqpfYxS5jFwJH67JKLN9lBbdRPp9CLKVo8laJLfc1RsZgsIhEmi0DSLKVilQ5nxdlV4HjbsliFu5J/TZj5eFHFVNyDqClYq7/ynzcs81bO3pjES2QSQ2HWMo5/nEDQU9g1POggfH3YrQXwE11zFyt5nFvZ0/iyR1eilmVwn7cCpVXRN5oYaDC2plfOX2Vqb80q8pFsynWkGjoJnWO+DT1omePTxbj2ulQmR8WcDhpVxLDiWNXSW2mgmu4sZXAyxB2qayp3xay/7QURZ9KuH4+PIuJqvz3XUwwqo9GnjerZd27r4so5PbUPWmoVpT0e4dJ4WPMmCTnvtuK5az0eQCEXy3EqMnWvU21VuxcvpvnTFu2JL5V6DSWRq06Ss1Z3s8gt8JxPOQNQakyqGLumdJOmifngJxC44OelxmCW4V/TJqvntnSuPEmFlP7PTSXzeBZ94uMoV9GyklBg9+LcsWfTsZjlHTzHUrAdgBiTELcJndpD/U39plFF55rmfBSDGm3VI1UTxW8UxhJMsUlORW5p05w8vkOVReKpUiizisoo3rzLblStJJIv7aJbeTeKbUFqDyPZlOusYdW871YMfqZUFhEBsko5Es/iIzGUDkx/0lX9STYJPM3H442qnwXfrUgW02rheYVxWgtureNUuUgNpEW+YiTdrj1ZLFa1P6p9VSSPW1ScnK0bGdU+5VSZUgVUpctqVSYh401HGStfKpWIkpi3/A7RmsMVZZkM8bemVkvEsgRbtLRITj8LavGq6FhSMCWkXMSz2fSpitXP+KK7ViEqp1OHspjKFk9xViVVxdFfXVwWqRY1qq4YF4xtan+m7iNZj4JiUkN6QWIHZtnYk07F1G6J5EAC6oYCJUz+3HOEfCAZkl4ksDgqrt5/LSYdb041Fl18a6PnPNFa44pAMI3cklWv9ZA+EGnQn5dSUfRzUUvVScVrk6YwxS2GZfah1LOSUOCIwBvbnEWLhJ+cUq8yc5zKIglfo47FUtviKflFST2Rn6+4ey6GYvBfiRsomto2t6DY813Nd6Ypj/jrb7IFGSuIjzpwKwaVjhRJqqv4K+ZIsUlORZ5VfL54qiwST6qizCqqAvEmYsqduqp5A+6nNXczSUwqwxzpxvZzLUWV/ryAAp9+xmyBYIs/hzMKLeYi8BwuU2v6hv9EIDnAkAKolR4XV9wwNa4+zweiKqbiHk3daFDT/Z/z4X0wulPS9r47XiJTuqe0EO5TiYIu267hkQH/bi2Ar3Vr7mIlb8E/PvR1oibOz8er3xoI+bsEWuSt5zg164hgWXvUSI8tnegk0rw2qgR9aVUJ7S1pvICMQ+q1SIKZZ8UW2VJ2CrMmGP7HErD031KeY4XcknqkI1RVHVQz5+NFDRQ2NjWRiqx+0S+CeVs0H1P64X232ky/hVxzKzv+W7iNBAK8Un7jiwoW9BFB0ahbtEdVFnKuV4EM08+Nel4m29pbcWiDNi9rmW3kP2+ipQmN0lK0wSBtUceObX+U/WDityikPAMFC2pQvOPOnac0LZR2xV0x5nhln8qoukldxWRJd01D5C9dUr+gBrx6yxmfMLfuMuIztZ0XGOLC+KXT27Qxa5CwvTb5KNbcc0Tb020Ug73cldk9LTx2wea0gy5SGlKr6Qh6qEUF2EEhlR3lejH1Rc94T1pRtUQ+3qgG4lXvbtbyMp9yBpLoZ/URQmROOqUuJV8TeKO/8nL6MZhF0/psslT6ewomXUo2p9KWjY1kcpgni7fd0iKZ5xMrv85mRbWxNnXyerIQfT47K1gniJJiJNtkn6FzV1xxSEqoUlZNcUknHap3ZT3XvH6VxZPM0RRACpnMi1ohY2wtgl2h0xQ3tfOqBVk61m6gEpTj1cZpQfZH+Zns611Nn0b4i8U6n7htzL6xf8wdh2yUislaLkBjOUrH5ioU9DLnm/tHYFpqZfUZt9Tbkq5rEOaOdgbegNU86bnPXKOCSPi5nYC9gquAmMhsB54Vg8Wu4irOKUsny7g6oTglhyy1uWzgxdZMg8x9gCwOrV31bGElw26wT8lWTOVSKop+LmrOog64hkKOSy0BxJvNCUt1c2jS+KwyWiy77Z4XsW1uB9U6hqQO+FXSuU+5ABFHnWyvHBw5GH7HYdInrvHxtWjNPZxRaC0jvv9wmVorQfwnAhyGGlET5gPR7ePwyBhDxj2fkoaFfpsgt91iYLSSHbum72d2LHeAVz24Xf74iky7WYaTcK5XgZpNPzduOXPJVXHEoalOTakkzs9rJLqY1aRn9dlmFSg7RBJpreLQGslmnHgE4ye1m760Uqa64gXNgZ+Wcy8u7gZ4F8NsEVXtuxNgzdFVPd+S2ZO9O58WzkvQNXwj5j2unCNaDVSVgkxpSLe9fimGedE7H7/RCFK3DyYs8xOX4ojKdqzMwcBDxZSlFfHRT/XubM4q6KecJvgOZWr+4oE+cZXeAdqBea+S9HystUObHC+1Sd+ypltVUPiRzI0Cfi1w7qBr9lvmpPzGGZpLy97O+xk5kzveQk6g/I6yYt4t4zRXUpNDG1Ck53ZrTq608V1i+2iLaAe59n9WGRfZscybMl8Y5+5w2rhDk+swOg4RR4DIvdunw96Q7slZrFDIuMJY2vNJS3ceyMWbVr/iNOpuAm6W0Ugj62Wy42uUrghYcq2yGHcMZlGznZusPtvSZEOaO9cO6pf76Q/g/Wru3FnaHoGZnB04kU7miDBxkCfHzpo/EGeRCVjFfwYt5A45NTbdagCzKpQv+bxN2EFhMFyoCOxVeFJLlZRfcBXdlg60tQx+dixqX6zwfkJz94HjtLkwQ/gkiU2aoxH+YrE20mpj2y7jUiNFWis7JmtrZBb9593TYh8dWFqkaX6w6tNeyx6GHbrRRWLytOhYoxm3sTXwS6e1gXdOyU99zR1o1DwSfKoQsI+CDqxQVXI6XCRrVWPRf7jcWQS2D4wdE3U9lpgJcz4C6sicGjhHo/HtIr3IYKm6Ws7T2qF97t9usFgu/XheR0XRz0Wtm2NxLdXkuNQSwKJFIgDSyD6QnCg1SldaYcm1IATmbn9NR8IvapfztI/qJ9pSS/fudRxGI5VTyKBEdgBlVJUtCxCWXNjVaYdBiEXgPsPMG/8dcI0yZnO1LOIYzigUyYt7NFym+qxc/UiVHFqo6PfvSiry8YciTo2dY4c2rWJepqg4DFUd6TkiDIaIubOz+EpQ9XWxOXO1M65irjmUqfmLB/rERywOWuL8fHxP/xoL+beb+B3I1JJ0MbHqxk0nrWUBwB8/qR33TWxOV1yE2x3KbER5pkfzGhW0Iy1Wfy1V3We1HQUx1CLgK+2ado04rnJ81jI1+WcdMHZxHusIRvlJk5xd2sjw2jUsQWW3N3R2U864RWNH3SJkUJdzhxPxLk+Rt5DZjzNQ7MWa21s/Eh+6CKmfQdxzAoHSqp3RKFyNTOtOx6JskmQu8G4+8dnIVDsEysnjhxfVZNcWjAwXq5vv2WLo6IQfwqHOzgey6G5EyTL4d/KoEjVdV5NqxTuLRhAWlSQYkDgIk0MokhVhMdoyzziWSSS/C5NsfgNoH03ZxbNojhvd2aMtDhkU0OJPH1FxQnu+aGkZlNPWndo8yyjknInzsVSNST9bVEwnxtxhF2yHljZooxYrrD8OmWdni49SX0zReTZtu/wxlUsxcPh598P3PwazNA77N1m9taUWw0XuXHutRlRPy1dIp7c7D4rWMnuUf28KdhSHLeku6pVTMN+hZnBLQsXvJqe3ykJx5HrRH7crv6pTilB9QesGE8NFsmR99ZO76RgpUIMgafez6Xx8UuMrj9O2VOSj3jWqsVqVQMf0s9Z4YzHvRsGk203FCGSzz4muPFnzoVmG976lJWhAWmC0FGLTCZ3PZ+62jAwb9SYWMq43EaIdOpQ5HydAxOFr1DwGfCoSsKirSqr1iLRijk4Qlb33VNGoiT5BludZCEYskebCPZpHgs8VCCyu3+1fL9am1eqX65ZCUDWwG9TF2yK2S6ko+jlXoepm+XkSzqd6WoumWjU7mu65RLMcwTzR9eC+w18Uy4o8GVip+wnN3U3nj4swAxn8vPvhVbOSzLNGj0q30Ww0WQqHB/DBBvyDn8J+iLTJolQWdhCMSeJ2yPSJEYZBdVv8OZxRaDEXgedwmYoUIo9EIKjmQXFPP4c2pi3myHkmBycdKkkwbdfPWkJqGOnIBA43wgwmhvYVE8sg3090xKKpVRBl8QR1OXelMr52tsOQMlBsXxmcu7cOSJMRJ9vc4Wx6ifPzQaWaR7TmU91UV6Z5+78V576GS/7tOjOLSL76yu3kdIpSnWS8Vk8C+Aurga2h0YQtSMVxCBzVaRDhRgLGghu3805uStgIcP/XA7ORG8lVkSSIPKi/algCnhpG2HXDMiDwU7THXCXvo0fid0DC6NtwjVmLTBimcmldIn7pr7n93s2Yr6bBkhOhpqmPHnlyqCytbqR1QVO2pm+5866KJWKR0FXzILBF7OCVNQLOv91guyK0plFZliLaLWi5gog41Ibv0ELGu3J/WtS0OFzk8XJpNx1zAjjHuNPG3Wp3RHvdo/1VyJVgmUP0nPARx26QXS5QSIdi0RFvOlxR2i3ji6kUeFpMPRKvXXfjZE7OCyouWrhEfYdllOiHr+i2jJHGHYNZdGz/JqurtlSzj2AlxrUJzuEUoIriBRN5l4pzqD5mzYnE01Vh5aWREbhK3veJpCsF2yfL1VORBjqFjDta9w6RrEXat439pqVLyqqkkVwEjyxdkkrEYgEIYq710yKhazODwBaxg1fi6qenTbuwpCZM4u0wK3eN/BqQ1jUxiWK4aV2tGrEWz1pJRfzVg0v/1yKs5W+ZNk5C7iCMyxSTNYfC4rAUol8l/ZFnO6NZpFN2at+0xY6gsyjYxpFDJHWX/YhDjfwOXcmakBHB3CNfo9biwb8KASYyVTDWjSQ5CnI1RY5TTsbtc0OHQs1a3VIgtlEILJrX3PRwt1ystaV1x7fJxkG952XtBruVdW5C11FR9HOuG6qPiwrgOi856rZX/kTMT8W51V1mtRJq3Jx1SHnZOOpwUTl5AseJDU0W26NThiDwcLbNeV3ox8c+yGytjREmEVtHOzNCIM/awCaoswoWvMjPiQB9YlwTAkVa/DmcUWgxF4HncJmKl+PFnxo7lKxxV1dIg9FIoMz62ZW0FmGC80p1jUhB5AEuGeEDnhpX23VDY5IgwvhPe8wWbqcPE0yg3IDcnvHkHKd1icT1YXp64ErQIklNcOJiT28lGpp4xYsk0LpIFvPcg6f0IIIl8qjdoD+pCpLKjZ/8KYoqXrtytKyI+1u9/fVg3796oVv6g95qe3UIw0Xo6+1aLdOwYLh8OYHjDctwWZs3ShrDucxud8SbF7VsQTW324CCseaasvn+27NznRgCvGUTCR/+otti/y1mPtftRRna9a1lkkueRTmdZ28Cl2Wz0VtqgR2oNYfCNFK8YJa1KEBZVaqFa1Ek39PNDP2W2Y1Lk2L4USXddfuapGwdBvCH02u47H1ibgbXUnT+ThlyY84KH681h9QXtbHxlqTp3MenZ+nFXPX0h9/i1q6niI/rJv3ZDZFT14jDIfLZ9uxODgOmzLazV6zBQSHXyEz+ycXRnWuHk9ZoRWzX3UySWLq8dg2Xo6HmMdJc6FGjIaIEiKerp67bHW4MFtne4XK9f5PVVVtq0X+npVUcluxL0wrS2qGeFki1/ysWwtL//TV/fxRbUjT2UIfMCKZ8rXXuknxLxvVufLoxNZ4YLlwnMneM22kGmhOYXuc5nXxaL35Z+qkd2v8Dx2lBuQzxM4lrrk67WeHidh4nmLKwg15NpbnWnjthJsdupgynY8ausPVkzckzOZj7B0CSPy2taLtCDNR4/tN1msmMNAowF2nuM5ztrhGrHaJlIrMD5NwkfCvQvHYEPqecYypTQTaTP/fvsnOLlfAtCKyN6HYb5fqZWjSH1pUEu4EPfAj3pVQU/ZzrpGVSMH9ri49lXHfUEoCFxg4GgaTlhAXBLRo4xLtGq4tU5ajsrPUd2xcg7DmyNCYan59yJmKnFAlJnxgVuTzfAAAgAElEQVSBo0fJyZ0CDGcUOmWm4uV48acWq4WagnEpcRgqq+zim2Y1qAgMffZ1AeOSsd8EZUl+8cAB3rLhnw9/0d1ufqHis6zcSaod5llZupQcak4C/20RqPP866+/nBuHhYBlhLoYTzvUyfm5L8/Tp0/dT/VSP/30k/tZ13Hv3r1khO/fv5/CfPz40blF+O3bt8l3iwMEfcliPE0FWEwRzziBL1++xAPoqUXlkpEcFeCPP/6IJH3r1q3I0w4fPX782JdKTc3t27d9n43uOBDB/O2331wSaiGfPHnifsYd/ovxkNPT4h7BEvn5wrx48cLP1JrZzg8TuL9+/Rr4zH8mh0fzV+w+8dndFI9Url3fahfVD5mUJ94E+VFdza3xiWX8pjAaXVj0Mxegxf6u4nvz5k1uzLXCG0ehnz9/dg2sWk67wJZh25QX7S2o29fUQnSReOL6r3KU1eD58+etabx8+TI+jLc049WFVCMcT1fzoB3gKF/GCjsR6HPaWL10rhChNLDPISsKGVe/xT1z8Vf2eZpVcI1EUmvvLEhrSWiukRwDr71r908O1YynfewpupDGgmAM5ohtdPTTlt7c3CT1P6mZuTSU/eQeNY32JVtBzLmvnDJ8Pwo2NN7A6LSWF82g1TauPW3qv9i5a66kfm1LuhgukvSu02n2YBVhnJZUyD4DGKuJE157vHbTN1kRLeKpebdbEV1GyhyL7XlZVHXfsoCqm6IltiypMEZZkLYL04mBt10Gibk6ASYy1ZFuj9CtxFmiun//viXYWGGyCExZy+qqxqKBtBECa8t2u41yfdmMBg3/lSw3doMsXJ0Evo6Kop9zlWMJwGeCoUk0jGMVFgR9zWnhNvbX51uAyILJJDELVxCYPjEAwk8InJIAh6HGKlYOQ41VXrtJGwwLOQy1G3kNNeNpaSiuAInz88XHzJLJx4W74NNi1ElW9rLQwYxJLRSnNlPevXs3GXlxAGPkGvQrCb+DkRHQnqMC8Sw7GwqWVQok4RU7Acs1J5aStae4c8h4Bo2GsJ1lXktOh9VdO6MwamoePXq0FrjMP+sIUNbGcV9yi2x+22UJf+Uw2nnj7/LXbrYCxbA0zpbTzsUFYRFgt416WbmI15p4E5SV0MkCW0p8yrIUz9/eV4uDFumTJ1WU1qtXr2qlmBuPsYfyp4jB7DGeov9iPGRWtPGoeFpAIFJZdPGhBvw77DjRimBcDVpPfyLctBEtXpdVi6dpUSSS7Y/sk6wOp41HHXPajr2HGOKXTx0lIQoZJ2/sYeORtHh6uGCaVsRbe+VaQ9997iXR5Dc+zNbqV8GJYkvBGQvCH0olufnp+i/6/nN3VrTz1wfy6aQttVzK0KJQLNYPi2wDlfjOonaiYDvnum5yGlrEh9wuufiVWy5Ydcdi0x2/V94iQ2QuFryO4SIAEvz0+76shtR/MYgz+JkVbfCu8eeimhnf3R6Mcdp2hkPEIJ3f+bid5ZMsQqext/0m5S2oj61oEcn7FIy5f6TIensUGVTsZuDtjQnyJAkwkUki2jNAlgl96K01EaqWnejB60N/pSPICz+NBP78889FVTlqNFWwbcaY0ylYpIsP4rms3SDgcPjPS6ko+jnXN4uZvYWJqcMlAAxNk3oYuyffRJmlIf6Lc4X0fbKi9V88h/uyCxC5xcckMZeYC0+f6FDggMCJCVg26g9tsYln0Diq6UQBOAzVSUH0JgaHoY4tkfguzakJSpyfPzYDI6ZePL5veqLPQlL2NXe8Sqqz8cMmlhQtXbgG/fp6gIOjXW6tN14Y489aXrLQIMwWAourF0GEQ69sxY9tx9v6gMOxP3X0y9+EqsFui6bG3g5LgKwtU64tMmI0bsw1xnbuYIEV1W5+9bFY7ERN64ulLerz/Hx85hlvgvwiuJrbonKOiQJrauR+1nIEdWcxWpVgo6NZi8nlegYzRsuCn0tC9zFZrkFRa9x6b4ETCccigUVFVcujGWlWR7wYudEzuaa7KKQx8u3Bkh2f5Nd8bXtC22Podtq4PWuXjaHp6Kg11csqpH3K07oIeos/2dpL4D0b/OTAJtn+tyPMGKwu2x7aUt+CupY7GWPth5TWIpn7WwbbsqhIwvm7+FgI9KBgFjk7D2Ns/2W6PGTgPbc6ara7/aIxDBdV1PI0neaxjQnjtCraeEgkds2R6Xufm6p8DmoqLeZBvaIWfofbCZms+aVTy33ZuX8tgFXiWRxK7WzgrZIRItmTgL0H2VOqy6aVNTXoczl7e9llQZiSi6+hbxeJGDoksKYnB7ZpTavkWn4Xi0aB2fCwSGZPz7UiO6WKrmV2EfgV9JMlAL/oMTT5NOLu09g249k8/OnirHku1ckWIOYZjPsc2FvFBev/KX1i/2WEhBDYTsByAIHDUNs5b4+Bw1DbGZ41hmBAWLYn0NLpNx1TWdqipqaqYvWIG3Knw1CJ8/PzXTvF0lzkxXafkW8N0K+f/gHXdunGFXRKV/Xfb0d8IdsJZmlQ4lfgtJONmOcEtG3CcrbTcl/DPPJOfOIZtFSlTjISfH55+zeUFvMVx+W/kjzM4AeWO0uLFNh4H0eQygV/BoZaodOZ2AIOliFju/pi3HvX55AxvqvPXqcKSm3oV3LJvH//vnp+VVks45Z3795VT9oSoUU2f9ip3a6553l0D0t8j6ya+p6vD7BgHD2Mdk7PJ5W61ECNf1lrXwAkuPFxHoP0JFf35pFs8dFu7/i1O2KYO27ZIk/kXX9G5tffyCsbH1n6bssYYKMYvN4ngcsq5LFNVkQZ4qPKyItVHmlUYLHh7nmkJ7l9RwK3uJ+RMVgVjRouEt+CuiZ8u/VUy1TXIuGa5PhDYDsBzT4sA0sldMgMem5hqFJl5tHGSWK4WOTjT3wwXCwiSnoyTksiOkeAQ9pPoZOCWQbACqnxeetLUpistVDmy879W8Asi7MHA2+Z5LwFAQg4AlkmdMsc38U8iqPs0O9uy1ijYLyCnGuVZb7WuRuNplUSu8Fu5VgroUupKPoZqI3FWniRJQAMTU43LPYQbJsOV1PHNRcgmiIlcp8AfaJPAzcETkmAw1DGdfweSp/DUD2UQocycBjq8EKJb1udRlOJ8/PFp8FbLz8fDre6AMWoLZIk58lK3X18Xt2P5atBlnTjYSz9nHYSOxu0Toxs/+JKXKTpqUWw3NmIJV3ClBEw3mWwj/KUZSH5lqsFiyHjbf3iK4d46hpUv+JojafR8XJ7c5p7Di3LyuwbHw8BPlCirgOaZLZY/Oe50/H1eE2ZXmnXFKwtU/miqn/pc/9cvOPza66fHdwWlfMpNSKZPJclGVrsgPeztsXtt5Zl1V9rYxoMzM8eq6ORP1+53FI629/V5QVBI684ted1z0sNghsfFzMVv4Vh8ZXqnkn9V0U23tVSLNu408ZGDWwxSV6sQgCFrILxOpHIDplsSEVj5wZfWyWSmmwRu0U5MgZrQfXAODW4skxP2m23tcQsCfccBB5YHCTdLQFjLzCfwuyQo+DQaa0bviwtg5+7RuNqDBedGC6OWkdgnObXshO7dV3ygaZv/3x1BLJaxaOG3xGpLv4oOWPqdg9Do06zQ33owcDbIRZEgsBwBCwL2S5TjXZxuPgPcWQRmCS02DoOyUtBorrBUwummpjoShT9l1vrTWzsXCS51sWv+S9GUtezqSpiN6hbWDvEtqaKa/47iNRORdFPv/hYAnA0MDQ5FEYHC4JGUNuDXXABYjs0YjASoE80giIYBMYlwGGooxYxc3WGw1C5xK4TPthkUrYcyWGoLQpjOQyVOD+/Jflrvps7SO2Ekn+qyjiL2y55XEHn8e8mmKUDPtDsOCdzcR/L9+WyPhveG8/kqlVuVToqg8E4oNHH55U7Y/WUBT93O5cOPxh1SXteuYzcrmm+oVabpcrucPE7srWkjcW39nrc37Lo3m7dKC5b8ml8j9qgY5tkrvcPYGydcgUz6lWLT5vmijoPr9bSKdiW4wFqcrVe+P37999//122JO2qlFszSZriOfM9fWQtmh+T+PDhw54f/lV+gxHInICGUu1uV5knt+YjdU0O6oLbK9eiaufv97a7zc6SWJRf+/VJ7eAQ8/4EUMj9mfecYrK1n4Sfd0ytM5VMUfOI5Ky/upCMwaojPTxCf1odEcY4d4jEsPbION0OTgivxYY/BBoRePLkiSVmTd73n0H7AxsJudtgOwCC4SIAop90mnMmuT6M03KJDRre2MY2yp1St1gPlLpGTfs38o1yfZFo/S5yt/7Rok4XMUZ1YuC9iLaTTQi0I5DV9xkn+O2kbRSzZSk/SLqdFSVIqN1PNeO6DeGHH37QhyK0wKSRufby6r/cDx480NY4rY7pOL0+kNVOhuFijsyLs6pSxYx3td4d4bMly8bqdlQRbMla9XcjRXAUn35UNAJnS0F0op8sAbhCxNDkUFgc2DYtlGqFMRrH1Fjt32L71hXldzcDSy22xJNL4Nx9Yi4NwkNgCAIchrLY5HsoymAsymGoHgqlExn8KRuHoQ4pFMthqMT5ectB4sW8XWTJcDHvZZ7FqMuSi7xlnMVFYjA+ysqyTFG7HWuxdMCNZhdGdATzCViuXMr6bLgfeQ/uZHMab+t7yIJk0MqcOyGpnzok2a5GG6tn7sfnJ5KyKiaBK0zZCfBOCmtnMaQbfopl5aIYhN2PZ9GdPLuy+JbR0zJ9NS6rGFOsGCze8RnrVEV5zhpVsvUoy7hxI4uluywTYMtbfsWZf0C+IGZ1Llqgzb0epSAhXkkS0CH54LC3qoD0cOfvlqiX8dVsUezirmcxti2eSUnUIGsn05YkKr7b1bTRH2dWzCNRDUQAhRyosFqIqi2evhl6LQkNevffyGUZ4VjmMmuZKvP3O0eLhMlUGIMlEbUOYNwF3m6cbLS8BRt0WmMhfgjMCSSH3NMrxu8Yz+Mv8wmMY3suhQQCY7gIgOgnneacSZYP47QsXATeQsC+8dfYF2wRhncbEWDu3wjsWrSdGHjXxMMfAhCwEzAaDaYIu13Otud3MaQ/sF8MMPccGoXWkmQF0jpdvPS16qSd37/88os62f2v+Jwz78EnskFrfyuuAxLfzuGC7eDAbrAD5HgSqGiEz7n1M96eOyynXwLA0OTK2ujwh0AsCBqhbQlmNDpddgFiC1vezSJw7j4xCwWBITAKAcvubuOWjD6zHJnITAI3arjq0uAwVF2eZ4ot2O9hHBPOCVhMTxyGmnObfOLWs+kwVOL8/BAt0Vr+D/FPNu6HSGVPtLiu2pNwIbO0qzfBOKHhyvFwh2/lWRPGeLZw7fVj/ZMnV+Nt/bHCu9SD+5aa2oCM1bNsvVOnAjRLWdMo2RnVC3B43pW7xREcdClr7fWVaUu5VzEEL2ZKAiz6B55lWhdE0uJn1o02LQQYNM7c5jc3vBGL8ToSS3dpTLFRsJ2PVTfKBdFOBNQV6hMWPg11nRrS7H9qMRiB+CI5d7vewSVhdFgkUY562MNU1l8bOQTBjNPGHrAEkvNzNwIo5G6ou00o6HTW5LQ0s2vvFvtbRjjHnii2SFicfV7ch4BxQmrsUstktm/LM0pbJgZvQSBJwDhsUMu85/CyinFsMe+5hojc8IuJzj0xXMyZXMeHcdp1yvrwnOrQl3G0IzPpzc3N4QIjQC4BYyeeG+1ieKMu7TlaWJSzqWc/Bt6m2SRyCFyEgPHE3USj2+XsLYWlFju56yaIX33B/ktagQxlP/U5U03BtJZk2T7hktC0VPPB/T+F6gToxxHhFkze95S50WxdWciNOTe8kdJp7AbG/G4JdikVzdW33PDGguhBP41GdeNExpjxIFgnSwAYmoJyyfrJgmAWrrLARtvFaRYgyijxVgGB3D4uN7xRpB76RKOoBIPAcAQsu7vXjq4MkdmkWaZRw1UXTrAVmcNQdfEOHVtgMjKOCYMsa94XmfK7wO12Pxonnt1ajy2HoRLn5y1RuJLwHZaS88Ofxl2c8ab2CzvedtXJLsNiyN7Oo45+UcIi5EE9kyMq5WvoK5eSGSxuqHcrcW1F8ttGtTN2o2qBkJZbuDTOLpZBVgAtHCoVfc9EedEgQKOc169fq1lQToujLcjpCV7RvbD+rE+zO6ORJch7MO4Mnk4/iyNfjC3wtGw72KJ1QXLVfyYHISqp6omeIMLcOUBueDsii+3A0jbaU6wesh2c6qISYZyANiFpR1FwDlDlq65z/y4yuPFxUXI1gGVdz2JsGz0lSbJBVhKWXm+jJMnXO5w2MkFLltqJA6CQJy5cS9bU9RgbxqY3sEZETY5zLLOJSPxbHiVl2xI57+5GwKhCrc1HllmJmBil3Y0eCV2NgGYrxr0Flru9q9ALjGOaEVRcCslt53PD2wlYmggMF3aeo4RknDZKSZ1GTvt+lKa7mk7Ds7eMMPffrUS6MvDulmsSgsC5CWTNxE95sKpgftductRU2bQups1R8y1GmpFpQ4vmXN+/f9diihz6GeRRW3r0LkfoI+t0QqQ7m5qW4FrkwZy6opUvUIM1AZx/bnj3YtIR5HExfOd2g0WZq3teSkVz9S03vL10DtdPY1desXFYhGPhoBeN0i4mEffE0BTnE3/aroLE073a06stQFytfA/Mb24Vzg1vz5qlL2DMZudJSAg4AvOJvHvkHByGcigOcXAY6hDsQyQa7PcoPq9k2f1YHLmFpGUqp5HA/gcBLMIrTMRgMsWgkkqcnzemRLDtBFrbL4wS7rkWYs9yu6G8Ecs8mH8YeP4Un90IGBdvBr0ZesKYVLZuOyGnBkF3bt/D5GKwO2QqTRJTbNv32UipXr58qdGw7trRMqTWyfovCDvG3UIGByyLD7QE8SzK31TxLEPGDvsyByrZI1sm5y626ziylEpzhnajLItp0tI2Hlh225vlA4UnaUdA00vZ6fyLUfRI180Y76Vz8dRyWG4f761xtsjTwybvdg3avPSTndT0Suet3Dxf+FQkcE2FTJr8KhLuPKpgvhmR9ijLgOWg5lF9JWOwiMIM9CgYfa1Jbpk1rL1r8Te2S0ZpLSkSBgJlBIxzectsokyA4K0gIaN4QSRrP7Niw3CxhnHyp9OM81l8yjhtEQue7QjYGz0NSIzLiwXSGgdFBTFf/JVrzv33L/TeDLz7EyBFCJyPQFaXZ7FijYjIspcgyJdlsSZ45fCf2r7y9OnTuRhap1Pzrg0tk3VU21rk0E8ZJHWyJRi6KOPacjOPBJ+JgOY42iO0P42gmCoKYB9CK1HsBhXJN4rqZCqKfjo9MRrVT78EgKHJqUSBA9tmAbSyV4xtV7AuUJaW5a0gIaN4lpgJsyeBrIJjzLZn0ZAWBKoQMJpujtryVCWPyY2d/Z/BCcaiWS1zLkMOQ+USOzZ8YHjkMNRRxZHcZ67DUInz88UGuMt+/K0448WoK6pXtwsAOwuWrDkVmRPVRgKWi8paGwc3ZiH5enGrkox5nwBaivOPFquta7rHxU8rksGdW5WIJBd/FNz1XmarNa5QFo9HLWVkWavoWeuSg5Dk3NVC6XxhZI+wK61u8W9HwNLTdd6bNK2h7cgTs09Ahrz5Ry2k+dqv4wfbza3ewXL3R2+Ns0Uetcm6u2c3kvOELELO32rt03kr1zr7V44fhbxy6U95N94qcuD2X8sl0MaZbPXiZgxWHekhEVrGPDsIZjSodiLtDkBIolsCxo/FSVeNmxU25jQwjtVda8dwsbF0/NfpNH0aRjfjNCMogtUicPv2bYuZdEruxYsXtdIlnh0IMPffAbKS6M3Au0+uSQUCpyeQZXTqs73dXkZZEKbkhhv/a9locXijw/Nr63SaHctuGWwD0M9gR/h2/mPFkLTlSjeMG1QqZjwY5VY8V4DdoGIx7RPVpVQU/XRK1YlR/fAlAAxNTiUKHMONbQry2Mkrl1qA6IT5FcSgT7xCKZPHKxPgMFT/pc9hqP7L6EAJg/0e9nMlvsxGW1PTUf0VDkMlzs8bJ71+yU3uwMA6D3BWn6Ez3u1aSLeCnVWNB8qXpZk+cJd8FZLxViV56rWKDFsiCe7UqbsHdC6YZRaht5qe4Z9Lhc8iAd2P5Vdhrflpf9tiyLinZQVXg9GKi4iBPMZvRQ7dl3EoMSh091MzFksvo1Wcw5udeG/icnSIQ9W/XQ09JEcXTFR1Yb7J5sOHD8aVoRbEjKunyU0GLWSLxGmUJ7giOhJhi0dD92gtgBDnsQRQyGP5H566huLGQc6BqmIZLhbs4t0OnzHYdoadxGDcPNeJBckobSdsEeOsBIz2SeOcYgslzaT8jky9VZlxLCIDhosIHPsjOk07KxeScZpDgWNPAsYWXiJpBM63Vfcsmo1pHTih2yj5QK93aOAdiB6iQqBnAllGp1O2t8alfL8QxWGshUvlcfHL8zJLLh6e1yhIc8+1XRZr/j6iE7sttlxtVn7+/PmeEJSis+yV7cOOSIvdIAKnw0dXU1H0c1JCo1HdNRTHqq5R2lwhMTTlEvPDY9v0aezgNpqnzrEAsQNPkpgI0CeiCRA4MQH/JMVaNi0TgbV3e/D3F8Tn8nQyjp0L5nw4DOVQ4AgIcBgqANLzTx2GSpyfL26MGk2De6Y5yVZ8wExz1MNz123PqquzDoeDAH0SsByWNh5D6jODkqq4VekkR8GK7OKl1xVFtcwiTrnuW5HhblEFumE0HQbiadwZxBMEmH4eft9S55bo4vuSFmlfzVOfZImsUmssre9vt15BLx6xd1JY3Q5BO+HTvxjafBM0s9JJDdIOvDZCNz5ahgRi28MszC9i48RH023l0X9xT3efdTZuZt2TD2ntTACF3Bl4b8kFSxQR8Q60DFhOQh5iR+2z+kQKkUedExh9VtI5XsSrS0Df37NEqF6m9dHKYIdcmXEsmRcMF0lEyQB0mklE8wCM0+ZM8NmBQMROO0/94mfD5kB69umzHT6TMapDA2/PColsEBiLgGUl3eXowGUdJ0N1h31c6pJuNDVz8dd1aN4aLNK5+IMpp/PXhpmINTLyyMVwYofRjKx7rmX1LbidoQydLnRQQWvt9ffff9fRqbJIIm9hN4jA6e3RBVUU/exHCY9dArB36MZq0gIsC4ItqI4Y59UWIEYso0Flpk8ctOAQGwJJAhyGSiI6PEBgXuMw1OEl0o8AgW6UGRU5DFWlQC2HoRLn54snk6Mf+CwugGI7smXyXCyV8cXi4jbGXxastzMtZbngrUYELCej+txUYQcS335haejtabUI6Q/rd7io209uLTucn18js7N/MGTM2tnmRLVscZMF/9GjR+6V6o4gI4vxd651yRv04w3RYpYv5alVajU+mvZo0DKtGOm/Cl2bEjQyPPD726OUQp9D0FHoHS6nNDywB6kiqEYYz4E3kt+4eqqqmmwAG0kYiXZqRiIBpkeWHjAZSVkA6mwZN95qRACFbAR2lGjfvXtnFPVY41IydY23Wx/RnIOi+syZ4LOFQP8Wqi25492TEdBajNFi3HTUHVz7pYlAO/sVhouNOkynWQCQcVoBNF7ZTkAtvNGuorTsWrpdMGLYSIB2eCPA+Ot9GnjjMvMUAhAwEtD5CmNIBTPOkuwRdhKyoMdvNzVrwUSLdItL+RoULV6I8ObNm+Q+qwNvcG6BKCtOe+lrG8CDBw8EucWB9kWZtfbabnMpdoNF5h16XlNF0c9OVPHYJQB7h55ckmvKM5k6C4JN+XcS+QUXIDohfwUx6BOvUMrk8YIEkpN0MRndaLNouHBlfew404kRcfinkzgMFQF1wUfBGSIOQx2oA8mzAGqI/h6XLzmdW3u9+Bj5WoSj+JdlvJhzXSxJjambnDG2TuAYpSXYngSMazajb6oY/ToSf8hbdqeOXamkEn5yay92fpJ5Texz+2tqV7bUZ9nHvHbhei2kwdh3MdrRtW70hmixUOp6arlauw3qxnmd2EY37lynpOY51aaQoA1Uacrn8GmFcfW0z4mGpLJYRXVHgD4MNS+UHXwOL98d8kgSAxFAIQcqrOqiagewZQI4pXvsxS5q25MGQy23LG5prc7NRcgYzKG4iMNeX8qAMG0s48ZbRxHQAQOLvUh2p+fPnzcSUl+r82NubTjFcOHTznXTaeYSY5yWS4zwFQnIFG+8V1HmFy0qlS1MVBSYqCwEmPtbKJWF6dbAW5Yd3oIABAICwQpO8DT4OfpydpCd6adxA4n/buupmZ/WdrcyuLZfYq1A18L7wvS/c92Xtrpbe52N40klrVqmP91WIDuDXhx6bIndoLouNYrwmiqKflrU6cRLABiaLAoQCYNtMwKn0aMLLkA0Ikm0cwL0iXMm+EBgaAKa11vk5zCUhVK7MP5Iu7XhyGjLWjP7tINAzEkCGnWX2YUsxjrL5pakhJEAsm5Fnk6PRtc67WpLfH++eDEyuSs0CXfQAH7jaM9CDyc3epBhkVi3gi1Ki+eeBCwni7RKUdyO7ZmXSFplrUokwp0f6fPL0+c+1GXa78EtE9KiEopZFoSy+HmrLgFNIaYWXhpiGfnNU9ckwTLeaDpXMV7bP/qQcfSGaK48+HRFgMFeV8VhFEbfyNVUP5gza/6vVvHwoZd6B+OQoM8NQMYaoR7Q2AcZy9QYzCieMTaCQWAjARRyI8DRXw+6oUh2pjlpJEDrRxYBLFObunJSg+ryPDA2i4IdKB5JQ6BPArJSWupO01F3cO1XU/tVn6UwkFR0mrmFxTgtlxjhKxLIMsXbdbWihESVS4BGOJeYMXzPBl5jFggGAQgkCWT1dFl9aDLpTgLYT0E7gceamgX3srlcyLG4t16Nf3IFTZPlw1f6/Izs79aBt9xEtZtCb/3yyy9aPH3y5MnHjx+FOjcSwkPASAAVNYI6UzCLGfNM+Z3nxT6kOZyVRQAWBOdFfD4fFiDOV6bkCAIQgEAjAslJutI9wTx99DMIHIZqpP8niJbDUAMVohqixPl5Zabs7rHR27iyUiy2fvaw7muZupdh2fhWt4IVF/dGILzuCOjjbM695hZ7yrAAACAASURBVFhcE1oLPKJ/txXEwdQ3mlRZvn//riUi59nIYbGWnnLdtxHP1tHqIgMdcZRuSEPKLjWwnLpXD1sWuTH7Fq2TDP2vMccbEz4kaNSHzoN1O3Qpu3Gtc9rnFk/HttWyBat68rE0iTuQsYshmXeQJzcJ+6l+y2A4N/Vk+Hh/kXydABCoSwCFrMtzuNgGavAtPc7+plTGYMPp/JrAxsFDJ9M6S3VYyyn+EKhLwHgoQsvhddOdYru5ufFbflksaZZFBsNFC2U7JE7GaYdgJ9GJQNYakF1XwXsgAeb+LeB3buBtkWXihMA1CWT1dPfv3z8fJct2Aj/Xslo03Vrgp1XFHcng4qDIYh1q/T2rKhlvGol0YJGeJVEtnqpQHjx4IHvddJb+zZs32hVjeZcwFgLd2g0swtcKg4rWIlk9nnb6yRKAfUhz+AKERQDfLFxdDxcjxPK8iKW1JwsQrQkTf88E2vWJPeca2SBQRsCy/5PDUGVsK77FYaiKME8WlWboHIbqp0zj64np788rJ5YZ3TzDwWmKeYBT+hTnuuySgroMjXaWuolaYutWMIvwhGlKwHLlUg+VqykEIvcJWGYRxQtdfkK4OyEQWQ92EhptkS58rsNio0frcqkS/lIE6KmHK25diCOT3HxJT+1tJ3eFWFrmCXt8tnxU0dilsue0Yl6YnVWESVTbCaCQ2xkOHYNlAjhl8HBVsQhQbFQsK0TGYGXc+nzLWJrz8Vvd7BjjN0pbVzZig8AiAaPJSJ8rbLHRJziWbxRmMSN4tiZAw1VAmHFaATReqUUga1P4IaaVWjm9TjyW+dR1aFTJaf8G3irZJBIIQEA3ZdghnHLQKwK5BrexpmYvX76MFPHiRQCWkdKzZ88i0V7k0evXr7fnVOqnDS1Pnz7Vd+l/+OEHlYg23Os2vRZGhu3SEsNYBFDRscpru7TGbtpooi+Wxxi/UdosMTA0ZeEKArcokSAJfi4SMA4sWYBYpIcnBCAAgesQ4DDUdcramFPL0JdjKUaYQwTjMNSexZT+/nzZ+Xnl4YL2PstFrYulWwx5MbaTedoPkJws42QnScAyPjjBlUvxhoVdI05P1OlYZhEMGR2x0R3a32MxzT98+LBpTi0b7NC6pkVA5KMToCMbqwT1kQR9M2FRZh3/6GQCaBkPTFnoU/3sUln6oMXCwhMCEIDACQjo9lbLdGDK6eFmN4tpKz73r15k9u6metJEWJ2A0fbVWseMW9IPr4/V+RPhuAR0bMBosbGsWWZxUC/mT1vUTTx69CgrBgLvSYBOM5c247RcYoSvTsA+3tCcQhpbXQAihEDPBIYw8PYMENkgMBCBrBUE4+RooOxL1IKpnPGYUycc3r17tyZJ5KRc5JFi02Kf5Yz9Wrqn8ReE4Nq77VmTHeDVq1ePHz/WHFM3kt+/f1/H6bPuudguAzGchgAqepqiNGbk4ksAGJqMerIWDNvmGpnW/ixAtCZM/BCAAATOQYDDUCpHhitOmTkM5VBcxMFhqJ0LOn1+vthKbtwzt3OGmyZXnGVZRZsKZoncspfXEg9hILAPAY0PLHvl42s/+4hKKvsQMC4AL16zvY+EpFKXgGXBWy1A0/Vd43Jm8VCqLrEtsVna2y3x8+6VCTAEHaj0tY1DH0lYE1gNRQ/7ijREtE/K+lS/zjd59wlNatn6TOCa5uN/LAEU8lj+x6Zub+0l5+Gq0uFiz+FMjtWfk6VunHK2ntYZ+2LtEj4Zf7IzNAHjFMZig8rioB3zfnijGP4ruPckQKeZS5txWi4xwlcnkLUy6F9oUl0SIqxCoNt22DgArgKhViRDGHhrZZZ4IAAB4/aJCZTRtjAW1dypnL67rlPNo+QxvqM6ctIycupeBNRTjEKgtZxC0a5eyEynGirjgEpKWqc79fgufesCPV/8qOj5yjSSI2NzdNYlAAxNEd2wPOp2Tm0RfvQwRst/7qg1iYUFiCQiAkAAAhDohACHoTopiH7EMFrzOAzVT5FtlMQyDuQw1EbI7nVNmf/ufqw5IkbVtVcmf92GcrWaWbbEnrWKH2fOUwhch4DlviXRaHp0tgfaWLhcKViGjLS3DtcJHO/fv0/mwmiFTMazFsCidToGOcRCu470tF5KWcOIf0BAdydr+Ud/KhHtwPP/y3MKfKbC6vA4WVAi/JwIaOtGsuFVAG3vOPbDicYh4pSpPtUva3SnZuH0w13qIAQgAIFFAm5ctPg08OyzwQ+E3HmANwSTABE/1wjIAq/xg0WFNNdoN3KwCKAsXG29YK3U8O+EgCYvluqjTkc3f1e8BDk4rvDixYtOgBjFwHBhBHXZYIzTLlv0/WTcfjWhZM7S2H7yiCQQKCAwioG3IGu8AgEILBKwLGS7FyvOd1ycxzrevHmTK8BYU7N4+UY2xsg0pKU07aPwtzgqvD63fj41yNWBIPxkCoijDl4p+CmTmhZY9ad3dURWRXPsSmtBFuavXM1uMCewjw8qWsZ5RP28+BJA1rR9iMUv42JKmYbP3xqCyVzsc/iwAHGOcjxxLkbsE09cHGTtmgSMO13b7fHoBHvWdtlOZG4khsUEEbH5NJKKaNsRmMxB8fg5DBXn4z/V3Cc+20qfn9ehLy0zZ81CJwl8S6sv04ndxj4sIFB8Q0EQDz8hcCkClhaG8cGlVMIyZDReyHopboNmVuczLZK3/q4dWmcpBcLECegGQQ0gpUvq1zTeLhhyx+Pv/ym2j/7LSFqqDtQy9FJeNFdX4APvDcmqRCdQv6z89q9sSAgBCEDATsDYMU0RavNr//tfd+6Vdk7OXrKELCOgya/lWmJVnEZrq9pgYZH84cOHlmCEgcCeBDSFCT7Gspi6qlitgwQyavmLdsdOoBYzG3hiuKDTDFQi+ZNxWhIRAVoTyDo/X7a43zoLxA+BugTGMvDWzTuxQeD/Y+9trL62lb7dw7PeAnYoYYcKQkrYoQKghAcqgJQAVAApIVABpISdXUFICUk6yPmd7bX06sj2aPwhWZKve60Q/2VZGl0a62OkkW9L4Ndff/WXfch9NR47SYxIc8ML17ZiSZzXyblsyVP2xhj5YUpDprmeHpw+gZ6kwM+JQB3/5EBbewb0p0mojjN48eJFCG/8ArvBhRWEimbhD6Ofd14CwNCU1XM7ArZNm0/puyxAlCZM+n4Cw/SJ/iITEwLtE/CMc4Y02rRfNVdJKJtANmvb5pN9nAjtEMAZqn5d/I8ny33v2A3Xmz192Bz4PrzzdAiBwK0IeFoYDqe4j0pobu/xH6O9HUYlPAve2pdfepF7pImKvnM+jHp0URAtZGrNW74rOuzqyZMn2qwvdfK0Y12UbpOQHHW8CVf9yHKF0oDKP82RH0jps0tsCHd7j/xVY3PjLgQgAIHuCIzX4FceFFXOrjsF605g7b/xyOwxpnnSmcfxzI71VPsnWcyLRsjwBJyvj07+lvnxFBraBB+n8+rVq/hnO9cYLkJd0GkGFM4LxmlOUEQrR2DTazuexpYDS8qdEujOwNspZ8SGQGsEnPP0SezxNlGo6du6epLM1Fqr0Lk8dhV7zk/UVgqdE6e/0nsq5sL3FaLZceV3RIutL1++VCU6N1JfxRO7wVXkk3xR0QTI9HM8/XTaMIdcAhhv2r7JarGo4ZsCK2e3SbY7RHa+vDdcgLhD7TdSxvH6xEbAIgYETiHgGbzhDHUK6i4SwRmqi2o6UUicoU6EOSWVdYYq6D8/3sTVrh7nZ3bmiVQ2s84FIAQCPRLwLHfd4cil+GtFPdbjWTLbq4MhFy3+hWsuuibgqfHSDpzOY/vp5bvWtNOF1yL3s2fPHjx4IJ95zXyOj5Z1TvD0d7qoJAgBEZANXQa4rYqqJvrt27dXAdwq7VVyGvluWr8coLwGCm5BAAIQMAhkLZ7Gs23e2vSRzDaLgFQXEtB3wzxGMO2/KSSkx0wnJZechQQgWQjsJqD96E7TjWf9MitG4sWhGX1r5koMF9lKJEKWAOO0LCIilCawaWiNaaV0dZD+tQR6NPBeS4zcITAMAc9ieiisc04U4rd/sXX6Jr+mvnzINbU0dgp5bETtV2JTEqo/rX/4nYap2vGirQVnHed3FlLsBmeRPDEdVDTAHFg/77wEgKEpaDgXPRJgAaLHWhtD5oH7xDEqiFJAYCLg2WVxhzm+YeK4lao4rXmt7S64VR2dW1hPjeMMdS7z/+NJbp+tXA2ZTHh9mZg9NNbieDqw+bNawr8PonnxCYHAbgKeHS0cubQbb3cPegYQd5hCdFdx+wSWcSf7oPYfaykxG+1IBI/WDdPLi+cRVjyrTQz6wvzWvRoTN2mRmi/9O/3JsVYXyejx9evXSr9TzmhXsxWnxnY+95Y2emY9+rKoppCX+EfdzZo23mpxs28EgkEAAl0T0Hhj0+kklQsr8dRvakRXM1/GYDVp18lL30nTKV12XjKmFTLXeybI3X3JzYbJ3ZEIaBO8R4c1qT/eVieWAU2dGiGJ4cKoCDpNA87xW4zTjjMkhTkBXts5E0LuSaBTA+89K4tSQ+B0Ap45Tsh0vH23ycwrlHTtor5r9JokznB7qY6NUk6Mm6Lp6HCZcLVyWnkhUqdh6nXWNwnlfbdJ4NMjYzc4Hem5Cd5cRW+inywBeN4aDE1zShhJ5kwqh7AAURn4zbO7SZ9481qm+CMRwBlqpNo8XhaPNQ9nqOOcG0kBZ6j6FaGZkct/Xi46Tk+JpAyy341nZ0/KGH6qsOHaf/H06VN/ZGJCAAITAednny/x2jq9jrTL31iAwWlqAu4ZMu47C+b0CiXB4wR+/vnnbCJzn8/sI1sjDKZ1RjuzlQzxYwI66lue7R5tiZ9Se6UhojY3jNGRxUXjuhcCi4cyvH///sWLF1JLe1/OVEa1wzLK1y/v3YZGtN71dYwcIQCBRghsagA1g7iPfbKRCkKM+gSk5JpHZKceeh00ojtXPI36siu7WlwofcjduYUitVsR0OujpbJszyI91xz/YIeSeHHoI4eXo8ZwcXkVjCdA9m2Ki8w4LabB9SUENmnsJRKSKQT2EejXwLuvvDwFAQjEBJzbaaZHxtt3++HDh039u9wRL/dMjqvPc21vUByvTj1MKsSRQUCWAR2El0ztS2ctfX706NHnz58PWiR2y4ndYDe6yg/eU0VvpZ+q4nsuAWzq1jE0VW55yM5DQC/vnRcgPIiIcwqBW/WJpxAjEQhcTsBpvRljDznOUB59y+72USI4Q3lIdhFHM5esnDhDZRElEbKTx/9JHlj7uQ+95x1ey7G7cI8bybxQ+8DO0yEEArciYK8GTSj0ed5bMblzYfXxtOxGbfFhyDiMkuiM7WxZKhxP4xnkoHXZmho4gqwbsoDrC5AeVREH2cp14qw6uL///lsGzclLeWA+FK1lAnJt0rkPiYTaljG5Wnnm7XpWXfPprlmJSIs/sxPgxacIhAAEIACB7gjc7cCU7ioIgS8h4PnAe4kNvp4PaJfI9xLIZDoqAY8aq+wHNVmHiMcTFlmNdHT1hUgxXFwIf+ysGaeNXb9dlE47sbqQEyEhUI5A1wbeclhIGQL3IeBcmpyAjLecPV/hMqpe24p04IgRoc1b9gZFvj9frtY0i9cBDb/99luF7ShJKbTrwPNpsuSpgz+xGxwEWP/xW6noPfXznksAGJrqNybkeDqBey5AnI6RBNcI3LNPXKNBOAQ6IoAzVEeVVUFUnKEqQG4qC5yhLqkOr//8PsPfJqP8JeU/MdMdhZUhfowjYU7ESFIQ8BCwV4OmFDhT2UNyjDjO5leOrGOU9+alkF+xh0Dp6pbVySPGMBsO2HHoqe4QR19f1O40bU1wtk4aZsszWbPft2/fMjIMGLm4hIB8OaSEycxchzvIWhfaVX2Fw+lCL98SZ6N9YmHvtnp6t/KeqCokBQEI9E6AAWrvNYj8JQhoIJfdPyeT2rkjNE1kktHjvGg6KYyZzhwLIU0RcH4HXtound8tefKG6tXYndTBBzFcHATI4zYBxmk2H+5CAAIQKEpgAANvUT4kDoGbEHAuUE40hlnOnoojB2PPpxeCJrx//z5cd3Rhb7LnWyOlq1JLpdI0rdBpml+Ttj7RdK5ZzwCF3cCA0/6t4VX0zvp5zyUADE3tNztImCVwtwWILBAinEXgzn3iWQxJBwIXEsAZ6kL4DWbttOaFXdwNFgGR/ASc5p3S1X1DZyiv/7wMKzucUT3Nul9LWo7p1OCkCPtOJUgS4ScEbkjAXg2agAxzprKc1owqjr9ZZEQb+5ZnyLijCxsbWr+ly+7LV9EqLPN7tE5rpdd+RqzfWu5acvnAP3r0yKOoKqaGgjqfXuvrpSc5XSNF+JoEdOZxMoNTB6qdRom/k06IcE5ktJPjiHvJjrKzeroDGo9AAAIQ6JGAPVPusUTIDIFTCOibaVkDyMuXL0/Ja0ok8Qeepyx5NEuahxMCgaYIyIDjnOPs/gS9tjHFsy11ZFeZAjBcNKV7QwrDOG3IaqVQEIBALwQGMPD2gho5IdAyAc9CdpD/qolJEODcC+e3PadMtamgx+Jr3c3YJqTROFsUzlWqtdTEWYY4Tfa13C/7WIU9KpJEX6F3bm5eE9sTjt3AQ6n9OKOqKPp5wyUADE3tNzhImCVwqwWILA0inEWAPvEskqQDgasI4AwVyBtWjhBn+AuPNS+7F2h4SsMU0ONjUsHQ5NG6wZyhvP7zUjU5P+xQuH2O5TsyuvYRj+rMJdyHdJ4OIRC4G4F4r+Fa2YcZIuAGtlbFIdzTAlcYQwR5uChKwPPRY+eO5yNyDqZ1We9WViM82qLVcfkYO7dlqFGaPOd1RpUnceJA4BICUlRtwljcZ6NzHzxfVJBtiylP0bpjoFgUL4lDAALDEGCtZZiqpCAeApqu2uM0nY6ksZwnqWwcWf7fvXtnRNNc0jN9NlLgFgSqEXB+AWa3/3zyoNN6cG7xMVycy5PUTiHAOO0UjCSSENC3QJMQfkLgtgQw8N626in4nQls8q0dZlPNVOMyd/Dx+WE+NNLRW6zlfrmzykr2999/y//h1atXRd+soguv2A06Ujy/qMOoKPoZKp0lgIBifoGhac6EkEYI3GEBohHUdxCDPvEOtUwZ70AAZ6g71LK/jJ59NThD+Xk2HhNnqBIV5HGG2uA/7xy+JyXxHI2QPNLjT0+DlZRLGxmTDzkmEfgJAQgsEtDcbzE8CRxmWch2W2UbkLo6zyIoQ8bkBen0pxYdPZbuokuGEzpPvz+S1uGfmX1lPnz4oM/OeywaatU185Ey4zmfpUqEawlo9idFNWTwzOH1uBpMvSBGOufesgdO5+ZVKLVNo7sBylsII8lCAALDE2CAOnwVU8DdBHT40efPn+1BgkZ62ZWDrAAy0OmbV0Y0yaCh4OJhTMZT3ILAVQT01UH77IlJMNkh7YnSmvyJ//y+5ba1xD3hGC48lIhzCgHGaadgJJEjBDyLCCF9e9QUonEBgR4JdGrg7RE1MkOgKQKeVewg8EjL2SrUpnPK5OTc6VqtvR5d1HM7aA4XawS0EVQfAtUxFvKl12H679+/V3d8bqXILvHixYs1AY6EYzc4Qq+XZ/tVUfQz1rG7LQFgaIprn+t+CQy/ANFv1XQnOX1id1WGwBBYJIAzVIxl03bZ+MFhrnGGGqYqPQXBGcpDqUQcTS03+M9r4r3DdL7JNF+ikBXSVINlm6cXZai/QWpRDAIh0B0Bz+um/S7DbM/FCGirqNN5TxYoOx3udkHAcyiPVh9Lv/7OY/t3jJquqoXs5JNNhHbV6ET5ly9f2nGmu9JPLWk/e/bME5k4ELiQgPZzyOBuC6D19Tdv3thxprt6QZwmP09qdpxNA6dN26ntfLkLAQhAAAKVCWwaoGaHu5WFJzsIlCag/d/62pXhCaxRkGasR1zoNS/WCWJ2QbQuwOmxNiLutkbAuWSTeMJ7SqGvIMazj6dPn5Y2XiVSYbhIgPCzKAHGaUXxkvjpBDaZkk7PnQQhUI5AvwbeckxIGQI3IbBpk15Hy9nZ6tOqlue7C1M6WrGVk3M2zTYjyOZjCDbMh0aMMvZySwY6ObpLMyd3elXc5E5vmOycRZNdYt/Rfkb62A0MOKPe6khF0c+5Et5qCQBD01wBCOmUwMALEJ3WSI9i0yf2WGvIDIFFAjhDLWK5bSDOULeqepyhClV3dneoppYb/OclpY5f3SqrzNNHtuJtze6S+JuWH4KEGsWGay4gAAE/AXs1aEpnpDUh2wgY77z0MxwppqcFPvc455HodVcWT3U38vH5Cm78NauPTYQGbS17v3v3zogQbskOrtXxylvkQ+5cQMBPQB8sdX64QDMaZydrf5vUL1s2pj1wyj7eQoRNo7vjm2xaKDIyQAACENhBYNOsf1PTukMYHoFAgwS0f86WSiuyeo/22e3lCWy/gxqS6RNbOM/bVcDdBgk4t69pRXPru5O43DszOgsRhouzSJKOk4DdRySJME5LgPDzFAJ+3zllh2nlFOYk0hqBrg28rcFEHgh0R8Cznh4KNdJHCDZ9fN65LzmAaurC3mTvXLZrqkQ3EUaGssmdXmeOa0evlFC7cHcva567Kwa7wU2U0C5msyqKfq5V3H2WADA0rekA4d0RcK4LdLcA0V1F9CswfWK/dYfkEJgTwBkqZsJaoceah8En1pmurz3Vfa7ZZxGXR4zxnKG2+c/LdL5jFTnZG7RIv+vAHYb1HScRdI0I4SFwIgF7NWjKaKQhAm6rtvJ4Ou+Rzk23aYx9V1uTPfve9Amv0hzG07rs5HP3wm3purg8fX1J3jnQlRE8+zXvy4uDABDQyy7b3Kb9UmoSPU2EGvA6x4dtWj3NHjh3iUpskmrH9PySQpEpBCAAgdMJbGoAPfOI0yUkQQhcS0BbKLKarwh6leQM7xdVE3OlbC/VyCinlLO79/yZEhMC1QjowDunWclpCpgk18742JSk927TnOtg8TFcHATI4zsIME7bAY1HziWQHQXF2W3S2PhBriHQJoEBDLxtgkUqCPRCQAd5+0UdaVONVqCy692BjL4B3q/VIrtlot+ihQq6w4XsD5qtv337VhWqlVmnN11MRgp/1t4D7AYxWK4nAu2oKPpp6OR9lgA2Tds3GQQMvNyCQAkCQy5AlABFmosE6BMXsRAIgX4J4AzVb92VkDzeS7CWPs5Qa2T6Cs9a9qbiOHetHCn7eFqXNQ5r+Wyb/7z4vnnzZivlTXuJtibeQnwd97VVjB2mz61ZEB8CoxLgyKWkZrUFMwm5z0+VPdvViQZDxjFUwjNQ08imwpKwR5K+tC7rq7lpNWIMffOUQlsxnINAnOc9PIlzOQE1oVpN3PqZUC3wOKd77969+/LlS+libmqv2lw99YxtAsZN5wWEp7jogsCD6E8bILqQGSEhUJPApgY/O9ytKTl5QaACAQ264hGa5iMa6S3mq4GHnOE1Asx60WsVRzMgvXpxyvM0tXagzfoaIs5vEQKBLgg4v1hovwhJSZPINdeGMFwkdcHPOgQYp9XhTC4GgU0Gn5FcBw0m3LoJgTEMvL1UVmS6e4Dtrpdau4OcnlXswKGv5ewg9vxCm0a0AjUPXwzR9tOu31l7uxQDm8VKbzxQdjl5wsuCvfVTTH61NwhgNzDgcGsicKGKop+GEt5qCQBDk6EJ3OqOwGALEN3x71dg+sTW6m5Io9CQhWpNc2J57Nn9FHOkfaFr+1UCE5yhAoq1i2HseGsFvEm4x3ir9wVnqB36kN0dqqnlZv95nWCUbb8SWbVKPXCLtuM4T5njKyh0Ugv8hMAYBLRb1+NTNNKyUNYI6AEyRu3PS+EZQ+ipmt90mgtJyFkEPNNF+yN4p0jiPLa/r4lrdkPhw4cPT6E3UiJyL3GuSWvWumO4OBIrytILAb3p+zydNEN0eoColdZYriiQTYPANgdR2Wl8DDA7UIwjcw0BCEBgJAKbDnxps8EfqTooS2sEXr58GUSSIVrzEU36jPOJdbq5xmlaFJf9RF++0mRH2+80+dW/elZ7MvTGaayoGZDxNmkYpmm7IoesuYBAjwSk7Z4xtt4pvSDOAl7lP4/hwllBRDudAOO005GS4FYCWXN3nKCn2Y/jcw2BlgmMYeBtmTCyQaB9As7tE1NBhtl3698hoO2OyQSt/TpNJLS/UNfXFoWkaE39LL2aOS+slmhllNMSoWHBS57SoNe5dyV5MPzEbhBQdHdxBxVFP221vNUSAIYmWxm42xeBkRYg+iLftbT0iV1XH8JDYJEAzlBzLMZGlHnkwUKc1jycocaod5yhytVjdnVYK2ib/eclrvMErLhgvRug47Ik1zuKtgNgkik/IXBbAp4+Q3BGOqIiu3dnk5PVYJrjGTJu8qMbjM9gxWmkup1i7PNBvarKsjPPvopTAaNOhnJuxdA+jJ9//rmCSGQBgWsJyLEqO2KRhGptnJ72u4uzaRDY5iAq2ybHcDatFscPcg0BCEBgAAL+uV7WQjoADYoAgUBAuyiCzod94ZrTKVxWNXtzvCa8MlxrsvPkyRNtuda/2ocnt3l7c7bGgZr1aMMuI5NQC1x0TcA5Z3EuDOnVi0f42gdfx8aC4aJrJRxAeMZpA1Ri10UIYyFPKXAz81Aizh0ItGPgvQNtygiBcgQ8C9kh9zE6QTVfttUilFcX4lNnRhZneu61vWPKPw4/V6qRUtMsXkdMTkfS1P9Y1GTB8+8ucJomFisIu8EilvYDb6Ki6KetilKDMO29yRKAv4MLZGyG3IXAhQTGWIC4EODdsqZPvFuNU96bELCn9gHCpn2w4ak2L7Jbi9vcx1sHpsea5x8P15GZXHYTaKS6nWL0ZUeNt+UsVpCKs8d/Xp+R0cR7McW1wCMGu7U0WwjXwNRviJ8E1gYpthK2UHfI0CkBzxs32BBBCzN2Zd3Z8OfpvO2t4TZb7jZFwPP6V1jmH1Lr7GYkO3FtSk/qCON0npcwWt7ua/5QByC5DEnAuZnj06dP2sxUlIB/KJidMBeV0Fy08gAAIABJREFUcy1xvzXQX9K1vAiHAAQgcC4Bfwt2Sr7+uV5lwU4pHYlAYDeB+ORWXcfzERml9cVsLcf6v2Rli6HX8PPnz7KQP3v2zI7JXQh0RMC5fU1TG8/HvpKlMWfix3FhuDjOkBSOEGCcdoQezx4nYJu74/Rl+o4HS/Gtwa6ZEw1WoYWK046Bt1ABSRYCwxPY9CVqrS8M0AnKIhF/gNeu4vfv3w+wW8/eMlFhs4QNeYC7b968mUqhNcRkRl+tdLKzafDm2aTh7LsXJcdusIil/cCbqCj6aaviDZcAMDTZKsHdvgg41wgaX4Doi3nX0tIndl19CA+BNQL21H56arB9oThDrSmDwod0SzHKe/Nbnte/gn1vSK2zV4cnO9se/3mp7FYToayK2pw3nq5rirK1UMGMtfVB4kMAAiLgOXKpQp9Rsy6yy5Ztun5VQKTVUE/ZB9OHCmDbzMI5iqiw5j3kkNHePLf11KQ2VehEqXSWs2cCoxzllPLDDz+cmDVJQaBlAmqBnTMdbWZSJ16uLP7FA7v1KyehnbI9jY+f9a8Tx09xDQEIQKAcAc8E7cTc/c2gBPO4OJ4oG0lB4CoC8ZdnJMOin7yGbYqmgZA2jvvfo7hEWqzVs0pBU3WmPDEZrscgIGPs4rszL112mUwTn9iOpDW5Oq8Mhot5ZRFSmYC/f2GcVrlq7pDdJtdBZ4M/ALfKk7UBiN2zCO0YeO/Jn1JD4DiBePaRTc0/YMsmdWEE/3qQ/JRevHhxoahnZW0vIXk8rs+SZNR04m0AOzaFnoVFpgntjstW6O75FHaDs2qqfjp3UFH009Yr8Yn7gsVZ7XhLAP5xy+6G0cbOXQicSGCABYgTaZCUTYA+0ebDXQj0SwBnqHnd3XYJA2eouTIMHIIzVNHKtd0BJmeo/7NPAh11qX1ysUUmm867d+/q7A3KSnJiBKeLSMjx1atX3377bfjJBQQgsJWAp9kZ7MglIdKiSGz6TKAZt5KYg/10LgD7Taj7+Ggoo3VZDdyleBIpe97Bvlx4qpF337n3rrtTG+xmJLsuezf9jM9ytsu+daBop8ZdCLRP4PXr1+oK9ZcVVV2ns0XNJjWP4O/6PZ3LPP3SIXabHOfuL2n8FNcQgAAEyhGwDZGn57tp1K3WVRuGTpeBBCHQGoH4q1MyUxiGaJkvtHF82juugZneES3TanSkC73LYXlSSwg6C1yzwulPww9epdYqHXlKENDE37NLXv7zmgQZAiQO9s4PyxgJOm9huHCCIlo5AozTyrEl5SwBj2EqJHIf00rlyVogzEV3BBox8HbHDYEh0AiBu3WCarKcqzzq8T98+NBINS2KMR2+JptMMMgsRst26M7JoKw9GrFr5+diLgQGAqoRncp61RYg5fv582fVlK0VevF3VKVTVYSCDQ9BHxq8GFVF0U9b2e65BIChydYK7nZHQA1d1wsQ3QHvV2D6xH7rDskhYBPwWDNwhrIZDnPXac0rvZiFM1QdjWrk3Xdu3d80C6sD0M5FRhIjgva86e5O/3k9qa0/m4jo3RbokTbYybxu2ygT+jJA+8eyybP8hAAEJgJ2uzbF2dQ0dQF2Ou9kTdTsItnag72He4aM6upKr2bpI7pTX6AxjYzU09bz3tk2KL+nuktPD4TFI4ZmraW17vQKsscz05Dx9Ew7TVDDP09PpNLpmGfDWaXl4msmHCZp6oBo1lqurAZlU1eoRsNuVSS2dEwbm96+fVuiCJumnBdufFksu+TJ0gsPjnc+XSgaFxCAQKcE/C3YKQXUqFtTAM8QXdnJMXhTB3GKhCQCgfoE4g03fvuY3g797dhrW7+A5AiBOgT0Rmhek53+K4Jm0Maw/BL/eQwXdZSEXGwCjNNsPtwtSsA5QZhkMNrwokLWT7zyZK1+AcnxRAItGHhPLA5JQeBWBDZ1gn6jQZsMNRfTV3w8smlyp8iemFfFkfO8quOUzjqZhNol0heACq3T2fn2dVev1YUWM202UJ3qUHIDWtZ2MX8Wu8GcSb8h46ko+pnVxnsuAWBoyioGEfoi0PUCRF+ou5aWPrHr6kN4CNgEPPO43u02cwI4Q82ZKMRjzZNpq7RbCs5Qi7VzeqCnunGG2o3dNq7qPVLK/7M7dY3g5Re06fHBvMe3FkdHcpZuuTZVB5Eh0B0B52Enap26K5otsD0Ittt6O+Wu77Ywhpg+0RYw6pts4ZqLcwk0Ml1sQevOBTulZuOdhowl8u0xTf+2g60DxXZoaL1Nwk9/mhW3IxiSdEFA8534yHNDZm1scg7tjETWbvm/6yh3yrVELgm3G+RYpK2T8fhZriEAAQgUIlD/cDd/gx+OBypUdpKFQAsEku3g4x1J3gJkZLgPATkSeAprWAk+fvwYm201gK+zPGSIlJRIE/8kpJefGC66qCnGaV1U05BCemz4U8FvZVqpP1kbUrtuUqhGDLw3oU0xIXAigU0LLj0eBx+zksO57VEcImtzdmvLQEG2cKHRSzx5DOGlL/wLUqUlaTl9/9iyUCnkvW/vnN4xzMNuUKiyLkl2PBVFP21FuvMSAIYmWze42x2BfhcgukPdr8D0if3WHZJDwCbgNODgDGVjHOauZ05nmwWOo8AZ6jhDZwoeW5ztNujMyI7WgtbZEu67a+M96j8vmfyDs6kAAi0r9r7CtPZUsvkpK56WH/h6Z5YSESBgE/CsbA3p52kXym7rbaT93lVv4llELD1kTPpB9qaX0yiPnlfgP+qQ0a44uwmynx3srloep+eVdmOMZ78YrDYpTjkC+nKXc/GyXDftFEAQPP1LOVbzlD0dzfSUv4zzXAiBAAQgUIhA/UbV//EffwNbCA7JQqACgfjLM8qOM/4qMCeLgQk4V3P03v3555+LHBKzYZ0BPIaLxbog8BICjNMuwU6miS+BDaROy2zLUO1u/clataKRUQkCLRh4S5SLNCEwNoFNtq9yqzMVIGsK9uTJE89eEQkjLHUOMqtQ8NOzqLAf93SZ6ye46c0qJJ7tX+d8F4Js2A0CijEuBlNR9DOrlndeAsDQlFUPIvRFoNMFiL4gdy0tfWLX1YfwELAJ4Ay1yOeeSxhq7T2T+tJ2vGRXQwVnnEUduEOgR88r8PdYEkprXf3qPsF/Xlbm9+/fbxK93y9aJMXcWhDnZxiTXPgJAQjEBDxeixX6jFikOtd2oXYcJ1xH7KK5JBbhtbxKd95x2y532W+//XZNEsKPEFjbiJykWZq/89Q37StKBGv8ZxYva+ehBp0tj+KXbnyCSNOFZwqdPMJPCBQl8OHDB8/RG1Jd/zLnJoF1gIVHAKXpsQVsyvpgZI+FVFlo1NFdd3OQDI9DAAIJgTbdYj1z9qQgx386PxopG3R23HtcmK0pSCS155rIFOoQt8pD/N4JJAOJe9qLeq9E5G+KgNOvMllRnoqg1e54rqHpSZ0BPIaLplQIYRinoQP1CfibwXKmFSZr9eudHEsQuNzAW6JQpAmBsQnEE5BsSSuvY2bl2RRBwns2mypN2Um6OO78+fPnGjlrcLKJw5HIyksT3tevXx9J5CbPStk0wb+2sLInGIueWw2A/gFz5YaCDQ/71GwwFUU/s2pw8yUADE1ZDSFCXwR6XIDoi3DX0tIndl19CA8Bm4BnY5XtN2Sn3+xdu1Bb57bNFnOTYM7WvvT0HGeoTbW2O7Jz1yLOUPsIZ/FOzlD/sy/18JQOwXLOS6dH9JI73c9CFg1eaL3QaY6fhNcpA6X1uEFKiASB0wkkRsDF9If08zTWQgRBqwjZFn+RVdeBngVgLfsVPU1cXzKJl3C0rtk10paF98yL7NfklNJ5tM6e4J0ixumJZIc0Rd+j04tTNEGPDkwCVG4QPO9IUTIkDoE5gc+fP88D5yGaHn78+HEefjzEudTkf6+Pi+RJwSmPs3SeHIkDAQh0SqDmfkonIk1LswNLZ1KbovkPuIwt/puyKBdZwqvlFzd1iOxYLcf5PiknS62xyeI+ECgpBE4k4Bx1v3nzZp5p4lTvTGqeztYQ54RCyWK42MqW+DsIME7bAY1HDhLwj/n9+rlVJCZrW4kRv1kClxt4myWDYBBok4BnL02QvN9NNXIkTqwfoVDxhbrjXpznJbbW4rVSJuPq3+bfb7/9FpcxuVaRzaf/fzeVl/Y9Jinwc42Af6K9lsLxcGOv/NbDm/zFwW5wvOLqpOCv03LynKWi/rLcVj+TTvBuSwD+ibzfOFDuvUhSZkEwAcJPEXCuGjS1AEHFVSNAn1gNNRlBoD4BjwGnX7uNwdP28sAZag2dDD5FnThwhlojf3q4x9HDfk1OEckzxhjYGeqo/7zqQDuBNq0EOwf9p9RuiURkR/ZPxSWALEQ6ZaCEJKQJgbsRSIyAi8Xvsb1eLEgcmD2A4xIvhVjC+teeztsw0J8i8Lt37+J0eu/d4rK0du2x+DcyZCytdSWqxm5AhmxUd2P0WC6mxCtrgl2Ju8vLgxA4QkCjFx0i5klBy9uaYXliboojL0TPLFVdzOUfjgjl0klzni5P8TdNSEP6XHREIHkpPMrcUekQ9RQCW3fFnZKpnYh/pGSns/WuviLlHHo5D+7dKsCR+LF3JSO6IyR5dpHAVW/lojAEQqBHAupiPFYRjeG1rpwUMG7hdaua2dD/4jt7z6Rcu3/Sze1G1/WDjNO6rr4ehU92+RhF0Cy73PFVTNYM8tzqi8DlBt6WcWG7a7l27imbf3FBfLSqXnTfbbkqkPO8Z5eIOnpF6+LL85tY2dulhtxbv4lPucgtWJWNKfzW9SPsBuVU5aqUR1JR9HOrFvmJbU25zfgYmtqsF6TaTaDHBYjdheXBrQT8LbwxUNyaqSc+az2iNKRRaMhCeVT6kjj27H4SybNCfYnwRzLFGWpOz2PmKt3O4ww1r5dCIZ6d4ThD7YZvD1FCo3qC/7wM65sObFOj3/U5pvJV8OjuVHMyU26Cs7u+eRACwxNwujaNuixkd4f+2fIleqL1Wm1FevbfP10c7wKUoKcgRYeMUsh42KoKGm8J1gO5TpyOjlwqqnWFaNsNiN34FBKpzWT11vtHgJX3ndjj/jZ5ItUdCOgQsadPn3pKWqjxdDqZt7CrYKLknDm+evWqciPjqcQ7xPFsQvIMWnawanDz/Y5S8Mi5BDwKeW6O2dQ8azzZRPZFUMPoeVAzuGTZz/NUuTj6rlSc+KjWjLiMXBclMFfv2GpRNGsSh8DABJx+78m6slr42ICgaVGdATyGi4FVsd+iMU7rt+56lDxpjY0iOE1GRgrGLSZrBhxudUfgcgPvJmKetw/b3SakRO6IwCYLQKEVmdK4/M7zWvsecueGvaYftoGWrogbpt+CVdnYs7Fp/Qi7wZAKPIyKop9Z/WQJQIgwNGX1hAh9EehrAaIvtl1LS5+4o/qGNAoNWagdlTvYI3rBPSUadfuQMbcVFtvu4eFWNA7OUEXx3iFxz9qE/Y6cQsljRu7Remw3IAHsCf7zqgbZqZ1T06nOtCw9n8+fUp2lE1HDl3w5xM5RLhB1tkbZYnAXAgMQ8OzF12xh1DcutNqLVdms56R2i+q8KI3jtW9Jzmn608XLly9VTW/fvl0siyfQ6V1WdP6Q9AWbOkFPGT1x1CWJsM4j0GdVnHMqT7KdxvEYC44UzXlqg0ZER3K55Fm7ASn6Hl1S3t2Zxnvf7URKa2OSuwbVftmSZ/kJgdIE1F163ggN844MDNZK4Vxqco4r1nI5MVwjJU9qRTd5ewS4bZxNm5AOUkrsZZ736GCOPN4dgZoK6YTjMbA6k9oaTYNw5w7Rdtp8lfHNmzdxSXu0Psfyc90gAU0TnDPZBoVHJAg0QkA+Yx5Jkp3Kidmw2gDebxyoPLzEcOHRolHjME4btWYbLJeWSJxTErWBTpPRvmIyWdvHjaeaJXCtgXcTlppvH7a7TVVD5AoEnJ3gJEl3NihNKOQP7ymjenntlcx+0KxCjZTIwt4xxZp+CeYhzWSaH8KrXRizeHsvWSIhdoMEyDA/x1BR9HOHQt5wCQBD0w494ZGWCfS1ANEyycFko0/cUaFDGoWGLNSOyh3sEXtqPxVWE0CcoZqqd5yhilYHzlAxXsP+E0fbfe3cQjawM9Q5/vOqADk8+I3sGtsVXZnerRDZB58/f56NEyJoI2yPqhPk5wICTRGwDwWZRB14Tch2BvCMp+vXpr43rzZz0TVXvYB2jjoNQHPJnd5lmxaK5rkYIVqjjb9koox2l8XIZe2W9oGJ7YMHD6TwIqzzCJ48efLo0SOtBMuXfu2prsM9hgBPnCMQPEvy9nt6JPeiz9oNSKeFKkEs2Q5lZFGu8VnM1KOciw8SCIEKBGTLS5wD1zLVwMA5OV9LYR7uzF3NYAvH0Kj4i6OmpFziOaqFNClpgz899in/OpZdwCSd0uMcWxjutknAo5A1JdcU6doxidMxPp7H1eQzz0tdTzwO1wByyO9izQtOSDkCiyME50isnFSkDIEBCDhXssJO5cSBs2YLj+FiAH0bsgiM04as1gYL5R/qlzatMFlrUD0Q6QgBp4lVWZQw8G6S3PP2JTa3TenHkZN0sN3FcLi+hIBnL00QzL+1Lzxy4YWWTjSris1oa8Io2sDO8yq1Xcus6a8pxinhYcp/Smo7EjE6Gk/3F3LEbhBQDHYxhoqin1m1ZAlgQoShKasqROiLQEcLEH2B7Vpa+sQd1ecZFSfGnB25TI8k6Rhj9d1ZTA8OWaiDTAZ43J7aTwXEGaqpisYZqlB14Ay1CLZcnzJl59nb2amN0bYeh0Kd5j8voPr+bUh3sTrjQHk/dufmJ/dIj0vDVEzNal6/fh0XmWsIQOAIAbtRm1L2N0FHJLnkWXsV0980VRNeW/+zXu6y4Kvj2CqSBkye8mrquGg43prdYvzEblVzP7p6FrnKL7IVFvnSy4teiBbFHjvQYyw4QsBjf7ff0yO5F33WfqEGnopvpZpYvrY+Xi6+Zz5TLndShkCWgOZQzuZx01Fl2XynCOo3tWUqG/nyXQWS0DOcUFmYY2Zrs1wEjy7517FsOZPe2ZO1nSB3xyPg0Yqao5fLG1LNg5Jp2mKl6+XaMQldTOpgYPItYo/wB3Pk8TsQmLcMsh6cfkTRHUhSRgjEBF69ehX/XLsO4/mkT6zZwtfs+tc4LIZjuFjEcp9Axmk3qetrhxxaE0ma3zXsWkYsfRryfEg2F6Zmi+0kMxeSEAgEAtcaeIMY2QvP24ftLouRCD0SUC/s71n0ppTbRHE6PX3gS0vVntI9ffpU4wGNPE+XoZEEdXqpzWHgsrdQBbIqXzvcNfqvTR92srXoQtTYDQ7CH0NF0U+PGsxHvDdcAsDQ5FEV4nREoKMFiI6o9i4qfeKOGpx3kfNEjEH1PLIRUm1D15CFMsDe5BbOUEZFJy+XEbPaLZyhCqHGGWoNLM5Qa2Sy4XYDEpyhzvSfl0yyZ/nrTG5+Hfn4yS7vX2CWi0h3pwNkVYoIELiWwM2PXAqt9mIt2C3+4iNFA7WRwjPElwz+T4IEgZ1NsWfqGNLcdKGFsdh9XRnpcKlNKeyOrIyyxKQM0pZrV+92F3DtwXK1uZZjEq7hikelnQ6iSeLX/rRHYkXPobi24Dty9w9xKxsxPYc77Cgvj0DgRALv37/3pKYurMQOZs87ou5Ve488QhaKo9zj0cVaLk6Sa48TfpCAPSCfEvcMGDxiJHMfvkrtgXa3OB6FrMnEOU0rKpIcFz0DNlkji4rhSVyD8KTZr+ld6ZGQOJ0SWHwFShxR1CkfxIbAPgLakek5s1WmgOmIlqRPrNnCLzYCi6XGcLGIhcByBBinlWPbTsoe80s5aZPTqYyMklbaiLn7FpO13eh4sGUCTrNkIQOvk4zn7cN254RJtL4IJMZkW/iOlrO1ldZp05DTkXb02QXv/a5dy5fvpugdr0f+cGqeJ/Lpcda2hG19o7EbnF417SQ4gIqinx51WqTk7C496fcSB0NTLzWFnB4CHS1AeIpDnFMILLb2iymz1hOwDGkUGrJQocpue2HP7icsnqrvFKBdtLWZ71WFxRmqEHmcoQqBzSaLM5QQnew/r3NqNx0J+eTJk2w9tRBBuuI3NMgwfe0ugRaIIQMEziWQPU15ys6zl/FcwaqlptbVnhXbTrDV5FRG2irq34G0qcuYSuFM/OHDh4VKnezEqrYI8fbt28TFYq2AMotonexaP8A12faFe07BL2oMSip9rRSbzvZeS6RyuL1VaOuCa2XhK2fnb1VqTuPV5J6u/PFZm3bXU7kKyK5fAlrvcXaX6uVP3+Qkx2OPy4pzgFGoFjwdjUrRY0dTiNglyTq3oJ0yBos7aGe+lzAh0wsJeE5ViPv0oqLq9K6a45+1smjW4DHHSdTT+5o1kdbCk2Zfe3w9U5611AiHQCCw2GVI5xlCBERcQGAfgaTdXktEx3Kpi4kn6foEYs0WHsPFWtUQfjkBxmmXV0EFAS48mjA58tgorAbenpmUkYLnlieLu03WPNyI0ziBaw28TjiLE6L5s9ju5kwI6Z3Aph0XXSz+qnNXs5P9rsBUcbIHah9F75WYlT9eMphHHnij1LywV4Vor86Fm7JiU0NMYOsbjd0gpjfY9QAqin56dHJxxHvDJQAMTR5tIU5HBHpZgOgIae+i0ifuqMHFLnKeTl9GoSELNa+UW4VIA9cmdzGHgef4GsXZO9IvnHfHVaBrnKESIGf9xBnKJulpIuwUjLvOMWePG8xsw2lsPTvZf164tSr8+fNng3t8S7P3ap/tjfPdeu3389dgRQfD1NwUtbUsxIdAjwQ85y2pXFpF67F0Tpnjtnv+iN3uz+OXC3F2rvsESDahGonYI2zjQfuWBsTxCrQqpU4vpinBJrAaP/mPfbGL3Mhdpy2ghLTO7XedTlnt1tU+7K0E7ZbTvFAJDSwlPH7jCZjfIGsIyS0IiIC+E+J8ieQlfroh7MOHD9lWWv3sKVbyHdWt8mbfZdFTKXYkziMnErBH4yEju28N0eyLOJGs9tpJcXdgAlndkM2tTvGdh6RUEEY2XLnEZDPynKuSTWR3BE0q45PRNHW9wx7f3bh4cBOBNTuA7Bh6O64a6mwqApEh0CYBWf88lka9a0mfuMmad7zszjnX8Yw2pZCd7GxKbYqM4WIHtMsfYZx2eRVUEOCqYbYzX03qqw28maxV0DeyqE/gWgOvp7zY7jyUiDMkgXj3QraAzjclm065COqvtULtMWxqBiRDep3dGuXK60zZBsKavhPjwWiV5/ixtGuv+dY3GrtBTHW8695VFP306CRLAIEShqaAgosBCPSyADEA6l6KQJ+4o6acA+N4L9aOXKZH4kSyduDduejBIQt1BMgAz8bKYxQHZygDTrVbRadXOEM56xFnKCcoTzScoSZK5/vPK13NTp3tuyJrz+iLFy88dXZVHJ0IYFuig2CTdb5B5/l4O1GQlgsIdETA4xxedB7SAit70cvZTJUuiBzAPJW1W4xkE+rudPY9qL3msSVaG2c9nzfcl1fylPN49fgpLaHJMSMO6fo6awso9wrElW4wzEpoPHvhLZtbp4UqxFMDPL91ss5HTdXkBuerEysr/vyRx0OgEHCSHY+As9MsZPVQ7ll9djb4p1fNy5cvs2n6j6jLJmVEYNpowNEtZ0ewto3JTjy+q+Y9rgt7FhA/ONh1DGGwop1VnKxu1GEYG1jV0nrGJEUF0xbbrHFAAly1szaZVEoZrp3knqWNpNMIAeMFVPekRqPOPKURGogBgXMJOJ0zY7uobAieTxCfKKdzvDrlWKdBwHBxYv0OkBTjtAEq0S6CDJX1lySkV3HbuyZhzdUcycBkba0i5uFFp4fz7Ag5SOBaA29WeOdYCNtdliQR+iIg05y/LdUkRW9KswVUWTSHcm5Q1hxN043Kc64L0dmbMLPm0AslHylrDXeldZeUaLEL3mF2cPaVUxmxG1xS10cy7V1F0U9P7bMEEFPC0BTT4Lp3Al0sQPQOuSP56RN3VJYTWl9GoSELtaNyR3rEs5Yx/ATfXj2xPRqqKYPm/p7K2i3PtfvEkn1rNZfPcIYyJnSTOpV7BZx747MS7lb7og/a3OJCFfGfV9lkpLatt3H59QEKnVcdh7RzrbMAnM2f7JIqsgYr7Qi/SRL/msqmZI3IsXeWEa1ZwQyZuXU6AU97Yo+oThepfoL2mNiDqILMW6eXWU+2WGYtzzgbZD1VounQ0CFOVp1XtTZ/cT0shrN47VxdXny2tcB47LIomz30WXzEE6gjfpwpZyX0ZFc/jv1O3WfPgZO8v5b3vbNOMUK02Of2/fv3IXztwqnMcUOn8e1aap7wOClPfOIUJZCtDufgfLeQalKcL5GaptNPWNPBnNkXU8OY+t94V47Z4ZMkb+dg0awi7daQtQdLa+ZavovhT58+XQyPA7MVGkdevA5no0x3PZkupnNiYP16dwpfX7CmFNLTqFbYzxcbWGXi90zxSmPUa5gVQy9anf1/iTJr90Ost5rmn97lKcc4i0SAO/xstvgVBJONwmgZNB3QC6tBhezw8m1T+6CFMf3dQSvuUMYKCnYHjEYZndvX4hRevXoV/6xzbTQCiQDZ+VESf99PDBf7uA38FOO0gSt3KpoGGzVHF/Kycy6CSPeqreYIhac1vudkbd8rUH+cU3rSuo+DnsqiKC35tQZeDzePGW1I250HTptxslrdpthNSbVpYO/poS4pnbpFHXapDT/2yvUkm+x+OnG4/mrOJWRCpjaZ4fdKBQ6XX8TG8GrCrB2TscNSIZn97cCm5mU3jfbtBruLdsmDvaso+plVG5YAEkQYmhhOJyrR788d3folCxAVCKPVE2T6xB3KNqRRaMhC7ajcYR7xePoMP8HHGQpnqK1vtHMdcGuyl8TP9u9OL4+twuMMFYiV8p9XBpMLfXbH6iSKDpPQgXBBrEYuZKB3rp+pKe/aeb4R4I2IwQSskYqIxbBXg6aY2R4lTrDHax3nYYjtQWQ8ftatrWKlMyH1AAAgAElEQVRsst0nAyDbbHT6AEL7y+MeQfpW7YuFWjDe1y6pOrSWdlblXptO9gX3TCy3FkGzFJ2S4HzKfkOdidSPZrwp9jS1vqgt5Gg3O7GEietjfOusa+lnaJQkmNxgsr7untdEO1xjrThojvFs19vXvp2F8VbpeKqjNBD/+o2a39Onh2qos1s9tEujZtepvOJ9IYv85YxabcixKACBMQHP2HXreDhOf7qOFVVte+nTE2iH51XQS4incQijhUKFUlsdRg5SV6creHikkFTaP6RhT9YgqTe6ZpuvwgpXPEqUhIUqyNPpd/rue8T2FP903fMIdnqmiwlm5yx6AWWHf/LkyaNHjx7+9++B+08vV/ynHkr2fw2x1Bzp9ZeGa/O65il6s2o6zi1yGCywHQUbDOym4kjhs7apJEHP0DF55PjPbCMQsoi7pBB47gWGi3N5jpGa+pGbj9PGqEejFOqzqrV+Gm84W2a52GnQYoh9+i0ma6cjJcGJwCWTnQT+tQbeRJj5T08T1J3tbl7MXkKYyNSpqU0De2fXWUfyKRd16DIpyEbhLIicB2TZ6HRdfjdY+9gd2Rg1zN6dOA9uIqBOpP4HohY/TKd63ycJdoNNNd5d5N5VFP30qFyW0q2WADA0eSaJDMs9b9blcXpZgDgICm30A8y29iEp50wqxN9x0cVaj8o1pFFoyELtUMJhHvGYJRs03ZzL3zbpeBCdK89ialvF8LyqISOcoQIK54Wqo/LuPqdgO6JlX3CPl8fWfNWP4wz1f6H9Xfjvt99+yzrzBGm03lZYnA3JZ7UziK2YmohuSLpuVFVBENW4UDXVletvz4dSJbCmAZUFc1a9wFYW7LbZeQw9UpU71IjtztqChnhOO4sbIu1bcoqdrAkJhR60+xdnyp5osReT5NdaVM1m/8hgqKmO1YPaiJNtnM9tBKScsa7a15NCGsK3ecseIYykPCfyt9vhWE+KAlQTpIYoZDe1SMoxhCxe6CXKokg0X+1P9hEjQizkokgKrD/SMwQe+5bdaU4VVIHAmiYshmu+cLpIyYhinq/09twOZa0IyYs8l0QhRVuSRDC7UwjiNTttVM0mJSr009MRHFHdpCIq6ECoXOPiSIn2VUTCYU02FDI7/1KEfVXgeSqppmlylxVJtVmn4jzTqGptvngmk0px8E+HPdURxxl4DLbWGsThFVrOmPZ0HQuwdl2tLfWM+taEPDFceqhOU9UhVa9pQpnXzgAhnnqppmAD8NxdhHlLblRN0S7YLoJnvDpJXrTBTOY7GC7sWqtzN2tclWJIzysIc+dxWgW8p2fhGeFLeeIhaJ0ZurO5u6qLzHIr2lM0PlkLWprIudax1plCBql0IbVZEyYOr6PqsWCeoX4cv9B1DCF7Xf8d9DQOR6RK9LbogKpQDVZLNqseinCkLqoVpOWMEoXMMm9qei7h9QZlZQ4RNNioM1htsMbt2ahn/bfBQjUrUlA54+LgAvqmsq/Nno60n56+cip+0W6uF7vBpvqqENnQzHCraxVFPz1a5JkXBH0od9HOEsBaUxmXXdJq7OHBezzOvONmQfA41TukMNecWIeT66JmpXK0k1Is/jwyyCkn+SUp0yfuwO6BdkTHkjl40dFyKP6QhQqlu9WFZkCL7V4SWG3EciF8W6svFCxknV3fSWrNP9hLti4LhTK1h/dBquMXyWBDI+SapkLPoD0BG37WaW+PE/akkF2vP7cRkHIGjNmLSSE9pWgqTtI7J8VMlOf/qSC63qtsNQcpWxjWS2C7XQ7S6iIBWoHn1iySli4WPrmu2QKqFM7zseq/h+oMEjKLPwV2a10Qfx8BZ3+5L/G+nkqGTYlm+odf5Uq9acjoX8mbd2yTuV9T2QRC/PMsIPOhw5R7OYxJynMB4mLa1/X3FSXCn/gzy+GIaSORc65yNuf2BwNJAaef9htUWc8XJWww0NklTQpTbmQVj1SD5ntkyyJNhmfZ+EYEFd9+caa7IzVTBo3Lbzmro8KLH2uvR0OChp/I0B5QSSqpZbn3dyqI0rctXxKjcufS+7Sx2mEcHlBHWrZkOH2uRWz+HjnHPNXwBgk9nKc2pPTbGkSaLpKOcq0dq0bMU4PlEMVNerDmJTq8hqi0bk/1lZ1BSLw6O2bmKl2ukVeNr2GPw4+0VMl7Ue2nR+FVRr+p4SzJnYJVaxnm+hZX/VXXUjmpfZ13/6yabSSd1hSsESxXieFcONCLVmFutQbBYxwITUGdcUKY1nlkWytXCE/GYyF8x8XAneYiDc9CrTqRxWdPD7znOO10jHUSdI7wE1NzePELCemXqpAA2WQ9PXidRrjNydoE0D9wLcdqsSqTvib0m8lFtRH+JKSz26owCImtAQmTxZ+lG4SkEj16dWRGnLQ/zHES/uGnpxmUwlR+j4J4w1w426vp3Tyi+ecS03vqGZrGTUo5S9q5RSuUmoof00iubw7ndOYJ3sWfNbeYL74sB19nz9w8FLzcMCweUYTRgke2bKUnbWM2fl8RQtUYF12rqEcHQtlvq5+eEW+gVO3i2iWAexqanJPEg71GX41k79J2sQCxGzKTxK3o6BO3ElN8Txd5pFW8xCg0ZKF2VO4Ajzhf6gFKmi2CvXdX47psCqUjJC+7PaL271Cad4XSCpUlWV9LsjsLyHzAPOVeGmZIfy5AUlLj55GmOwjQyEWWQ7CQHBd4rnIGZN3q1MZov0GJntfwn59qzrbnxjUhA1k560ZWjaQl/kmIBiXZBC+P4G/BT3zZPKX2c1aleBI8JY5zdCKN9fd2pwh250TscdLUetykOmz9FKjL9cRTWVOVqQXwv9oa98TdRNw9J7fiaKesuM8nn5WbStWpXe9xkRev/Zwv15+sAPES2rywZ42PBdzfQ01inDU/yRI4N4I9Qjg3r5FSSxZc56oYQgr1TUp2LYus6mZbsDiFg62oPScJRdBFp29QX1rtrI6Dle5hEutYrAbGdQmpskAkZ7kOVCkbA5gJRf1xnd0pxBWUbUk8muCP49eZamYEe0AysdpnK5BuxKhVKX5Q+2I6DTWqhX3p734KhfSjy7Iq1J7EA5J4HJ6VZ1LyCuo9MfSM7aXhiuZnvjXmfJpcaJQ4CZbt40I7090YbE4ylCW5qNYjTMwbbEvjNzSBc/lPtRiqysp1tPW1bSp+gwrWFJ/KwjirI+4ZK0s4ZYfhwol94E5zkYCnd9g3kVnMLht4w3FalkmbEZwjfAmfTJbLqZNTpHICOGsqK+fNJ2vCmEUUxq4Yo4TL2W2VMKUmOu831oUarCBVLGTSHAUx4ot9TUR9211crr6unSPn+lbHvjDa0mZ3W8Y6r+vKb+JceA3//FOVILwewYZgj+T3NWjzCiJkIhB0z75QX1OB2Norc3wFcy3leakLmbJjrU6yyI40siPDOAWVtEJN1cxiXkeLIV2rKPrp0aj4JVrUgQsDr1oCuKGhyTlJlDJ0tyDoeQuGjOOcRl2+ALEPvrN0TBJjvPSJMQ3n9ZBGoSEL5azQkaJ5trskk6ORih+XRcM2Y7BaaN0kFiB77amsqQjqtvwzdPXgccHVMwZJkltxtFNmtbIdxWnqOjuzDrKddWHXeyLe/Kef81kCl0vHbtXPGul55kcJ505nDfZSY1KP9fznlfH8xUuIh59qSi6x8PobO+llFy/hpiWTTS14oklbf/qH9dKKmqMBuz0KKjpdtNBDbyXfY3y7UbtbXSRKGP+s+aasKZK/nfd3sYkC6CWNczdauePGlLmdMR6txmIUvdaScFzRW68v6U8LATGqe8Li16s1CbNZLPJfS63xcGPG1UJ70jI9/2jhlLlrQKHWIM5arVyyZWTeaiUaO38kJK6LZCSs6VN8d9O1xsnKK8l97adiHslrk2D3jLypOorWRVZF15REmn+6YJ4G/3i3Mlc5pZl9O+rbpzw0Qu1I/mpz4U3TRg0a58BLhEgbA421i32WrLiRV8qlOSv9Nfnn4TWHwSjkJr3NThb0ziYDhk3pL0ZO5mhxE53cmutSCKmmVM5+sNC8aQ5Eb/oi1VMCnYWdaqGvMdimJqtaj6Ba2yRYNbXXW58db4SX8aoL0Ti9dTrlPWoqkTYVrClElYXJdrvTC1V/PD/nkAwsjTcdw4UBJ9zqq9Oc68MUInNfKNHaRaER0ZpIzqFLIakqj9PWILQfPge1qD8qyHwEcvoqqrLwaLLe2RImna2Vle01JKfibE3Wjp/UV8uTNeb+dlUmd50N5vR6xvWepHP8Z1MG3rXiDGO7Wytg++FMZCrU0Y6XsZpRIi6+ejqN5TTp2GGmUKcvXYpTu+21TQ9K5yrG4lh3MVDz7tPHcnFZkoX7IMNZNgfsBjHtjq6DJmQvulZR9DOrk2p/7N4hqyEVItRfAnDOm8YwNDkLO1W0tKXoPDGrsURwEtCr7Xk3zxoMOKU6JZo01lO0Kc4lM5dTilkiEfrErVSHNAoNWaitNTtA/MR0v9gqnr6k0iy3xeJPgS04L2i4aEgY3/IvRSUKoOY9rh1juUQDuTjmjuu5FfGSrtY5zonxxteFxvA7eB5/xKjuqch+vVoTJptFzDZcr6XWePgmZ6iq/vMCp0GwZ2F7qgM1E9VYS7CrRpmFyqgSqWkL2uy8UAurJrKohVdvo18HgthS69KtntI3Xp4gSXKhshxvoQrpwDDJeurlPrWQjJ9ihTw+QjpFZ2KRFq9VoX6TXOI0pTLOGyiDyZER3rwJPZLaQbb+HmrO/EKxD5Z68fFEJZLySrsWn3IGzicJSfqLP5NpjDOvy6PZU5EeLa01kYqemqNFfZgHnvUOqqeLM9W1BnvzUsdx5sIoZM2+kBjadm+gFxzpT1aMuWwSTIOxeSM/LyMhfgL7qkOWuEXt8uc7jylJ1vZ5zJVhLWRSknniu0NUzOw4c/e7sCjVfHSRFFbvjn+YtJjF1sDxpo2l57MT4WxVqma3Kk+SZlF7yL5XssLkF4Xc+gpP8bOD2BPVScojTYjbrmTcaMzO4qemazXCevz0TmeOcS72XBiFSHjFnD++L0RFm4+INHc4MYtYMCW7mONiSePA9sdgKtqOUYRQl7YU7ROsQls6KYZGFHMNjKu+keuzpkvx6zDGdeMKNgbkfaVI+sHFV2lfyuc+JRXyNwJnvYkYLs6txNNT82hv6WW4eaGkqx7Buh6nzUvdV4hzhD8VKjEwqpHcOjU24HjMOMpR48AKUwxDzviWhuiLPUUIFN44/pHr+duk3OMEnVU5yVZ0ssbcP66X7LVqdsdc7z4G3jWAiZ0tvHTxxdYGKknzxPd3rRQ9hktjd0zhq82Ue0Qay6z2U6M1qaJ/qB/rvNr2Cl2kstC8QGqgdyS7/hKLF1+jEnG96zqGM79OIvPzIIE5YSOk3GuVdDpBBoUfLGB4XC22vzE5K99e7AaBUoMXQRk8F/2qKPrp0T2WABYpSXmGNzSpjDsmiWo0RIZNWYtq01SgR4GbEjgrjDSWSWKWkhGBPtGAs3ZrbSwdD5+6MwoNWai1Ghw13GMkKb3FpR22xmqFJqotyBm3GIvXqlD/Ll+1OXEiKqOa96SYBpMjU/J563EktUTmrT+1fhdz2HR9odhbi+mJn6hEgkLa5UlkLU52aTLJbvqp2llLsOVwvUqLxZkCk3VSFeSB/jMeKHTrw4cPL1++9CSu1kFD5xcvXngi747z9u3bH3/80fO4dFFzyMePH3siF43z559//vTTT6G+//rrryk7hfz+378Qsk8MlVR/4v/w4UOloIuQjkJev34dfiYXv/76qxCFwCDGJNh//vOfcGvfxSSY/p0ejwXT1PGHH35YS/bjx4/xvo0g2IRL/6496AyfBJuIxVIJl/qzb7/91pkO0eYEHjx4MA9MQi5pyhIZ6vy020+tR16ubGof3r17t0hDr4b6ezW5i3fngc+ePfv06VMcrrd4sQVWqdfe4rVH4mSTa7Vjz58/TxLUwMsveZLg8Z9qwSTSvnTUBOnxfc+2+ZRR3RJYOqbXZKvkX79+1cjkl19+iR9UpUsDE02II0zX1+rGXB5niK1ULTQmzoJcFU0jse+//z6rHpN40yLEN998s1vaedO61rjZNTsJoHmOhpFxc5p0LmquVbQ1gdUYhiGoEpzGVArRhZ7S3+5iTg8qdw2rNIKaxnthWDUNSqc4xlj0YO7dPV6uOqaKmOpCWEJF6NqeDgSGalqlaVIMqevxWUBIVheSSmo8qcQkmGZzaxobP7h4rcmm5Fy8NQUqC0XQsMSIk72lt0xChjnIYvzjbcU82dtOG1VraqX1r/RkUpIAx542hmjZC809k5HD/BFZM5zt1bwd1otzZGAfNw5B8aa2WimHkLnMnhC9g/qbwMZvYna0jEKWU8hsU7ZvkJzow5cvXzQrifVnruTzSVySyNrPqWFPXlu9yAeb3zg7qWjW+icBjtshNaMU8Hnfd3BqFr/XKtdUEWOMwYoWbVIttVqTMsSdQrZHiAULmn95WxprtX0tVVQZg+R25AvvqnYasbdXhtC7glXG1U526g2fPHliyHNKn2uk77+F4SKwGqnTDIXaceGZwqhBPnH05RdSTWLX4zR/SXuM6Rzhh0W6eTt5Sl/vURLhbdBWf8PJGnP/rXP/eFgoNT6x29L0Ry+g/mLrzdQQKcRjs+rFwLvYuno6vrlZYzEpBZ5uu1vLqP3wWGPDfLOjmXKbhPWuaUlaZluJF6hOok5sp39PET4Y36aW4Xiakm0S+/j6oNLRfEq9+RHD+PEStZaCzDuyka5JJcOXIqzdJXwHAWN/mrpU6ed8v6u/N/HIowZBRvi5bVnPnj7WvbPdwFMXbca5j4qinx4NZAlgjZLHhsCCoEaD6trEMCycxeNDz4RxjT/hRwjMDWtJau0sQATBmCQGFIUu6BN3gB3SKDRkoXZUbr+PGCP5UKiwzhJCRr1IbK1JMVvwX9BYCGeopF6O//R4N6zlcnDH3VqyF4bjDHUKfFupFhoTtbOX/MmGrg18zjJrnqZNGyXk3HQSmwyRJWTYl6bq0knv9GiaMBsyyy58eo7OBNUsGoL59c2ZnT9aIe01CjvSrWmZ0KatNaGRimyXxX739QLaj1e4q+Y9mNVCxSlk04ugep8sdCEFXRgHawnLPNPpWYUrNWfBJbxsTHGm0/X8+BlngidGmwOZy7kYogdPFKOFpBZ1LC67KnGTnIs9lypdGcXJrl0bmrlJjMqRF1V9KqPemsrCdJqdNERjjzXFSMJ3j2alisnrn23WjMqNpVI6Gh2pD40Dp2u7xdaD80cqhwh+p2pzuthXVYenCqRI1RTD39cvVoFEzZJUhB3jAYGav8VzLPsSXyxLEmgPHeeSnBiiQiXCxD8XO98TczeSsqeNsZDZ68UmNMnaMyyZt9vHRxeJGHV+ZlsGFHJeEScqZHZYIo1VFWQVezGCKnee/qKVbB5tXmp/yIl8pnItzjTn8mj0NU0HFmkYgXpqrWVYxGUkNb+V7armBTk9JPuaz8X2hJwupzPBbKU40zk32rmQldqaTp4r9vHUWrBoedT1xDjHoe1I4VwFO5FGX0nZDfLBucm5KFTj/q4Zw8WOd8p4pMHXzbNGZluEztXPJLWux2lJWQb76WxG4lKrNudNpdLZNx/RBDmxji6+eopzfCodl+LE6yzDwSZrzP3nKiodMDRq/r7MUygR4umqOjLwLhL2zIaust0tCtxFYAltzKbpUdcu6C0KeWGzmSVfLcJki1vkQ6DsjUZFeBoxGG4isEZb/fXUFmnMOe+7d0+oY9nUGsxXi4I8hUxnKlR2sBpk2F3M+VKpGNr2EwNFkEcXSmffhoeYfF/XcfHj6yFVFP30KKcoeQa9sbZcdV2oHVuj1LWhad7R1K+1qddbw0t4UQK2AtgdaFHB1hKvr5/K8W4qSp+4pn5GuKd/9Myn5uPSC63QQxbKqMSRbqn1zraWqt+RimyXxbaGVR43LoqqhnfeIytk00Lq4ojUaEOEZZ7ppDkK948BJPy87VI6mpsvFrZmoAwL2XdhMYIerClnhbwWdSwuu6eTiuXUixM/Pl2r0pXRPHweYmhmnEtr14uqPpVOb81c2v9nHlQzRC2I/x1QzLNeWimB9GOtfZlrg2xtao9qksnmZXcb8yKcGLKoSUHgxRfvxNyNpOy1Z8/eICPxI7c29ZSBJBcTAb31Wfhbu4fe2RrNpvS8hdItDvTVdHhGtGqftYV9XunZYZ9aRYNMNmulv7gsJLEbGRDsbvbtRrsFhdkhg13d0h/NJD06I2UTn0TfQqU7NwbtkL+FR4z3JetG0oL87cjg6aeCjgm7c1QgJV/UT6WgdjJbfI+xLEiVXGQlnL81SQoVfnogZCmNEeGq6vBUgbMVPUVhsm2+p7oXRyBz8TTc0ouvl9RIU3cVZ3FoMU9QQ1kPTyM745YkmedYJ0TKaQjW7LTRkHnxlmeaKRTSh8VaVvi8Rz6lI65Ty0kui2WMuaGQCTH9tO0YMT3PtacdU46bJjhrEyVp76JIzqZvjmIx5Fw+QWB/EyQBVNKDbb4agU3Mg5zJxVWdflw12dc8kdn5M86i5nW2va0pTMjrRMhKSgp8ZGoQpKpzka0Rp0b1Eq0O1SSXExWsF84l5DT6EQ3tSuR4ME01BYkmGD8xXBhwNt1q8HXzTF6yRqGD2ph93Hi/Ev5NjdOy5eo6gnOEn5RRr8DiIESpOcfGm0Yy0pxEgNZ+3mqyxtw/aa/0U5pv6ORVcz1PV9WdgXfO2dP9XWK7m4vaS8hcwyuEeNS1F4BzOf3jnwqoK2eh2Ye6yFPWd+ZghwkxtoGqvtofBXVXEWtvQWwi1vV8ZUcPKlA1Esf0FF9NnDpco8M6y7xsCHNDu4FBo/FbN1RR9NPQyU0T5zXlqRlefwnAP9BqytB01SQxVoaxR+DGa9XCLUNvNdhoQcJEhlhzql3fU0XpExPdy/40xthBV7szCg1ZqGxVDhDB8/7iDBVeTOl5C5Uug1UQKVyo0fCYYtRPLa4KZY1gawaHSYBs1mt7/CoYFpxVpgIGmJsuVARnFh1Fs6tbfHCGytbmooFuUq3F6efF/vNTeWQHNOSevxjqHpyL6wkvtUTKy7nSP+Wr9jfbTiW51Pm5u+2Y89waYrc+xuRta0Zb49trz54h49YcnfGldXW0Yshc7NWgqQruRth+yxpRA1XK2guil1FFUDOudmwyZOhCPzU9WHxP1eYogqdcSm1xS9YkidJRRzjlq9QUWc275JSOrfVBkmeS0JN7hTgSeI1qHC4IMX+70a4gdqEsVDXZDl0opFdB2fTIpGzSwDVVUXjQN0/7o/iFClg0WaGIdSa5bnPkUxTIwcTF06MtMWc1L3PlDI2SXts4crhWLn5R15Q8pLZ44elS18RbTLBQoJj7UYwd86rq8FRB3BkV0oSQ7FkNl7qAbOcSMtWFXjS9znpEr6f+1bVC/JWiR86SfE3PVaJY4JrX4rAmlcLtAW1ROYXdEGzHrUVz52IRNOaUkkzastZKnyXeogClA7MtAwo5r4Kzajyoroa+zlZI2qg3UW21HlFbNFWf/lU16acGKtLVxaQUaLRdKtG8mLtDTucTQKmkKqBfMJV63uavTSTjZJVL9tUIUtkXi9UR51Xh+qyyJCWtIPliFou28li2xadKB54CWe+13vHSopZIX69MXAVjX5cAmE3zFAUbu148pRPGNdTqQD0p1I8jmTd1fCqgmhEMF2sV7Qlv8HXzdA0eu1BpBd6qri2M00ozuTZ95wh/UUhj7q9kdTeY7vW4ql6TEYUo3KOu05t44nh7sQgnBqpoziG9it/1ZI25/7ybsOe2TsWYJ3swxNNV9Wjgnb+2bdru5nL2EnJQ8fY97lHXXgDO5XR2tfvQtfmUjGzq6dRfzGkQMiewtpQwVa4GGPNHCDlCYPGtWeRs9C+yG2uYmsypJdU04pV1XQnqrl7/rIW52nBXst3KbnBESa599p4qin7OtU7NiH/ivKg2VwWqqZkXp2jIVv1pwdB01SQx1gpxK1ovJG4QEPy4LuLrNhcgYgmrXd9WRbe2aaoR9RfJuHTaECKbj9rktQZnU3Ntz1nWtKLOYoQxaE8Eq7mhy2gBPLeGLJSn4F3H8cy26rwU7WCUaSh5DeOfjchpmMendRwNy9WoTr2SLqbJ/uJAXe2t0xSm1Ix2VemoEZjyFSVFlpFhatLXLAySZ5KwEaoSOK7rtWtBiPmr4I3If64YqpqscVgo5l25dEAv0ZqqKDzom6f9Ufxzy1UnNdFb0x+FL+5ubcJ/fqKjSl17addKNbU7ejFC7c5B65YiqJlYU461xBVfWjVPsJEQlWtN8tLhdutjd2ZFZbPXnhe7oqLyhMSlgY2oTY9ieN7cpjr1CpDt13+xra8g1TwLybm1VQ9vTbjQe721fk9phdTQtWlvElW7NVN/N9VFYKiLee0ME6IGVpUVF3b39bzSPQocgPeFVOq9Bkql7qss7Uirxkrtz1kKmVSQesMdzbtn2hMyUhZqYTw8C5UxSOK52No1eMrVaZyrqsNTBWqiPbV5SpwdL4hR43oXNr0+O4qgEY7zjTPk9NxSLjvEO+URKach4SkDtn1y2tNGQ2bjljTQHqE5RZXiGblsuuXM8dxo2ZYBhZwDL6GQUhWNUed5nRIiLbUrWiU6JaMpkUJ8wtukspRjpWbh3Kb+qk4/rlC79gPYrRdxFjWvs7O5msKEvA5CPqtLCvLUv2jTGrNVqz3x67NVjgcVzFOum8RZ6+8aL74UAMNFtVevwdfNM2dpZzFLADsapzX+7h8Ub63FS96mtVw0JPboXpKa56c0pMEXbY1DCC+n2O1M1pj7zxXYntteNdfzvEH9GnjDSzddnDVROtF2l0jY0c+5hlcI8ahrRwwTUct1DRWqxpmFGjqNB1RStSpj12ZSuaf8tCHD8xTIcSJz4IapSv2LZ0vJPE1PyOnm5biYa9fSqJvYDdYItB8+V577qCj6OennWfGScI0AACAASURBVCPbuS5VCzGUttw7KP0pN+g6vcW+apIY6wBjjHLa6El5zRznebZ+nFhzql3fXEXpEzfp+VldZ1NGoSELtalau4uMM9S8yux1BCn5/JFLQiTn8Ym/evatPdcpe2s1qrxk7J2tqezSoYbuUyLx0CKbbL8RZDI9awowr3SPAgfgfTGUescaEl+vOUM151Mnl/Xd6+iqbJVTHYz+dLFbhzTEaafNXVNBu8+I6/70a4Fdk0rhpzTW+2S2155369U+YeKn2tlyZFRcs7dikovXa61bsyU6RTC1cos0FNhaB6aeaV9rrKd2H2KSHVet0ZvCW2M41xl1UuqqQk8nVmri1PzGw+u4jPMURgpRqVVl+9QsUJpXupINd42L3Vp6bRWsmVlV0jmKa0XtMXf1+yeOOtTgHxlIqLkwuoxJt7dmcfB1M14o/624uetRSU6U+arq8FSBVNdfpwdjlpi+qYwaxmTfoE2SKzWl6aF3lpIwbZxXkD1tPEJeo4LdCqN3+dxBxbzgFUKyuo1CzmuhnEKqOjRB0JRhnum+EA1vVIPZd8QYZ+7ItxyfpCDnjt80WfOwSmTI/ryq048rLvuaZ0uxGCHOouZ1du5TU5iQ1xHI2RdQEaTtGjjtzkUP6k8arj+lo85LCWp4I5hKXA3FKc1OiaHdou5dGxgqveaFqu/aUg+Tu7R0XnFNbZ2xUZ/b8W21KiSyCWZ2FL01i4E7zYTepp8ea5V0Y1OaFSKfq66FxmkVOFyYRXaAMbWHtoR6053pzFvXJESa3KCi2sVP7qo7HnuypoFiUmvVfqr9T2jHP5vdw3BVt+UZGep1q1Z9FWYBTdnuYuXs67qaSsQZedS1L4yxtCqdesmrmoKY88FrFUE2AQ3d1VmrRBp3qeHVezd29cVVWeLa7lXtjq+EPHdIM3kRZPXKlvpI/5JkN/1sYdpy7kRs66Q+YV7CbpBk0dHPRGfuqaJ31s/szFoRxEdvze7+Vw/q7/9bABh0CeBc/SnUYrcwMpQadNQ2jieq3uKkwddP6VubJZ2LWiEEFZ2U4dw2bewx25FBu5plPd7gCzhkoRrkfIpI2YZRFpVTMuorETU7a2Sym3kql1Qzr30jtCMNiAbknrXdXhjOq0wDHg1vpPwTW/2r8sqcGPfycenmKYwUolJL7fepWaA0f3GUbLhrXLTZzWXr15ggz1FMqT3Q/wwQV936888/f/rv3++//15NBjXBegNfvHhRLUcyggAEbAJfv3599OiRHUet29u3b+04491VkX/88cfFcmkYIW6Lty4M/PDhw6dPn3755RePDBr9qDV+9uyZJ7IRRxzevXsnG8Fff/1lRAu3BusFHjx4EIrWZl8fxDvr4uPHjxo7ONVsytSodCnty5cvs7J1yjZWj6SMmnF9++23SSA/9xH48uWLFFJ///nPf7amoFnQ8+fP1cedUh1qD/V2SAwNrafRtdL//vvvpy0sp2SxtYBJfA3+k5Dp59rkrQWZFwUmcEgCeoOmd1n/OgcVMYfJsqPXTX+obkxm1Otff/1V408Nfaf2NltMaYgG9q9fv87GJAIE9hGYdHLfgEQ5aoI5bXh1tmCax0n/PaJK+R8+fDj9O1nDp5+6DuHffPONJ6mz4mhAovd3avN3NPgCpfGbWvvKYh8pPmOwI/SaelZvutRvrevRi6ZFpppGb8mjtS5NQPRCrUllAJTAa8ppPMUtCFQm8MMPP0jDQ6bSW2l7R13AJDmGi1CD2Yu1dqkjw0WitItF1ljouFl+MeWDgTccpx0kduLjzhG+x04+mSh3zE3Uxv7XrPIvDXi6a2mNumCyZsDhFgTKEZhePWx35QiTMgQgcCIB7X/Q+GctQQ2QNKdbu0v4PgIygwdb1qb5kfoXLcfrkR2GZYkqq7gqVBZmTdz2SV7oKewGhcDuThYVjdHdSj/VyLAEENf+wesbGpoGsG0erPTuHk9suZ0uQHSHvV+Bb9UnHqmmIY1CQxbqSC03+KxWRnCGWqwXnKEWsSSB0h+coSYmnoXIhF6PP3GG8tfaDmeoRv3nQ5mnTn3HUnpIIXsx2R/1r3MrcDZBIkAAAmcRsFeDplx03klr6wdnFd9IRyYteRSsRWjZ/VV1qi3UWnDSLmptLpyWjmTfUXHCgtDprbG6EvUjU77KcVrumjLVv5MHqXqBkfZdJRpykyFjeCNU46puVbrqWjU+1zS5zU/1blR6YoUMiccXUpse16Ql85MnT+KChGu9hpprhZ9cnEhAaimFnBqiRDOVi9qiyVVsagmloqe3hCeWhaQgcGcCaiQ1hjHe5eD8qddZfQ2v8821ZRqNTMeXhAGJmExDUKmHxhI3nMvcWSsuL/s0TtZQZPqbhsqSapqXTco5tWPTaHlHIybvGml+aAyni/lPYxx+OaVJAKPB1yusOCqUmnohmhr8x48fNyI5YtyQgH362+XnTk4b0fyHKk41eLnYN1QkiryVgHRbB4Cq11M3qkGdTp3vfSKP4WKrDnQX32Pt3OQfchUBxmmVyZ/oPx8kVxOq9nPRuqLBdpg+aFYyDbl7b2BDwY0LJmsGHG5BoBABdSjY7gqxJVkIQOAsAsZWcmWB8eQsznE62tGkyb5C5Ay/73CxqX+ZFoZkh4/XhpRsbFvWWHca7mrc277BXMJjN4hV5aprVHSN/Nj6yRLAWr2fEo6h6RSMJHI6gfEWIE5HRIJrBMbuE9dKvTV8SKPQkIXaWrNtxscZaq1e1NlpPWjtLs5QCRk172FlTfsTZHBQhLCmNm3zwxkqgdb1T9U4zlBGDe5zhmrdfz4UeFpKn955GRlD+I4LNROyP6p10B9b1XcA5BEIVCOgzzDqyBw7u7s5BgcaxnY3fVWML1gGUPe80Ew4HFemXk996D05HCm1cShRSFZ7o2t+wS/ke/BCMmu5dzERWo9FLARCAAIQgAAEIAABCEAAAhBok4C9c64pN0hZKjQVzRr6AueWF0SDkFxAAAIQ6IiAsaAQStFUxxGk4uJaAiX8568tEblDAAIQgAAEIACBXgjYIzFG773UI3JCAAIQOEKAJYAj9HgWAhCAAAQgAAEIXE4AZyijCoy1S9wZDG43uYUz1PGKxhkqYfg/ye9mf+qgTdmFZQ7QOQpyl9X+OX10Ws3i06dP5QY/fe5JLoL6m4qgi+mQzumTbjocVE5uekTnesqNUInolFac55utbgSDwEQge1iGXv/bslLrt1Z2rZOt3SIcAhDwENB5b55oz58/90RrLY7RREyHqbcmMPJAAAIQgAAEIAABCEAAAhCAwJyAvXNORxHv+0zWPKNTQvTlWBnkZZw3LFpxRn5P+/gpriEAAQhAAAIQgAAEIAABCEAAAhCAwBgE7B1T2g85RjEpBQQgAAEIrBFgCWCNDOEQgAAEIAABCECgFwL21F6lwBlqsSoNT4fF+ARCAAIJAZyhEiD6+X/mQV2EaL+d/nCA76KyEBICuwlop6/9rHPHrZ1Ip3f1BemXL18uCq+htg4K0bEji3cJvAOBv/76KxRTp8mEay6cBDzzLi1I9/iWffnyJVaPGIha1B5LFBeBawhAAAIQgAAEIAABCEAAAjchoPNh1+xCIqBjZB8/ftwgCs06tUijv+yBdPpYvXYHNlgERIIABCAAAQhAAAIQgAAEIAABCEAAAhUI/P7770Yu2jZp3OUWBCAAAQj0ToAlgN5rEPkhAAEIQAACEICACOAMZagBzlAGHG7F3i44Q+3QB5yh5tC6+f78XHRCIACBsQl8/fo17vYWC3vnI5cE5NWrV4tYFOjp8NaeJXwAAvF0iyHjjgr99OlT9qlOP9VuFK3TEmVriggQgAAEIAABCEAAAhCAAATGI2D4n79586bxY2efPXsWGy7Wagf/+TUyhEMAAhCAAAQgAAEIQAACEIAABCAwNgG5TRoF5OPzBhxuQQACEBiDAEsAY9QjpYAABCAAAQhA4M4EcIbK1j7OUFlEt40Q7ynCGWqHGhgeQyG1Tl2HjKLZJcJ/PlQ9FxCAQFsE9BF1WyB1hDc/UNlo3/WRLpsed8cmEJ9EzpBxa13rO3ieR3TsmSdaa3HWDteQnjTuX9EaSeSBAAQgAAEIQAACEIAABCBwFQFNSOOJfyyGJnevX7+OQ9q8fvz48dr8NAhsrHmEOFxAAAIQgAAEIAABCEAAAhCAAAQgAIHxCMS7hOel+/777+eBhEAAAhCAwDAEWAIYpiopCAQgAAEIQAACdyaAM1S29nGGyiK6bYR4TxTOUFvVAGeoRWL4zy9iIRACELiegL0aJPmePn16vZSXSqDjA9YgaMCtM6sulY7MryQQz7gYMm6tiewOfiVoTNi2ZlczvkbDf/3112KOxhFui/EJhAAEIAABCEAAAhCAAAQgAIFLCPz555/GsYnv37+/RKodmeor9PZU9JdfftmRLI9AAAIQgAAEIAABCEAAAhCAAAQgAIHeCcRbPuZl4fvzcyaEQAACEBiGAEsAw1QlBYEABCAAAQhA4OYEcIbKKgDOUFlEt40QW8ZwhtqqBjhDLRLDf34RC4EQgMD1BOI+b1Gaf/3rX4vhtwr88ccf18pr7KVee4TwYQjEMy6OHt9UrVqE8Hzgzt7ivynHmpGNZkFHF9eUhLwgAAEIQAACEIAABCAAAQhAYB8BwxakzdM//PDDvmQvecooyyTPly9fLhGMTCEAAQhAAAIQgAAEIAABCEAAAhCAwIUE4i0fczHYNzxnQggEIACBYQgYZnOWAIapZQoCAQhAAAIQgMAdCOAM5allY/RreD14UiZO1wRiyxjOUJuqEmeoNVz4z6+RIRwCELiYQNznLYrS14bgxSIcD3z8+PHawdIMGY/j7TQFDXrib4xLSTotSBBbJQrXpS88L87Tp0914FlpSU5PXxjXvt33v//7v6dnR4IQgAAEIAABCEAAAhCAAAQgUIKAMW99/vx5iRzLpfnNN9/Y59NlV5TLyUbKEIAABCAAAQhAAAIQgAAEIAABCEDgKgK2SYR9w1fVC/lCAAIQqECAJYAKkMkCAhCAAAQgAAEIVCCAM5QHMs5QHkp3i4Mz1JEaN2aUIdl7OkPhPx8UgAsIQKAhAkmfN5dMTfY88J4ha6cuyYOaj3TdUyViH+m14xXaJ/Px48dnz55pJ/2DBw8ePnyofzVB+vDhQ2nJ37x5k81i7aXLPnhtBGM0bLsrXCs2uUMAAhCAAAQgAAEIQAACEIBAIGCbeno0l9k+/9kV5UCGCwhAAAIQOE7gH//4x/FESAECEIAABCAAAQhAAAIQOEjg69evRgoat2sfhRGBWxCAAAQg0C8BlgD6rTskhwAEIAABCEAAAjEBnKFiGvb1ml8GzlA2t4Hv4gx1pHJxhlqjh//8GhnCIQCBKwlkd8fyteRQPfIxXtvW9u7duxCNi/sQ+Pnnn0Nhezx3/Ndff9XX3bWB/tOnT5r5hLLohPWXL19qJVgRQuC5F3Laj3NcTFzeCPLkX7zVeOCa/7yaUwFvXHjEgwAEIAABCEAAAhCAAAQgAAERiFeJEiCyDvU4udMUe82upQL+/vvvSTH5CQEIQAAC+wj88ccf2Qd1jGk2DhEgAAEIQAACEIAABCAAgdIE+Ph8acKkDwEIQKBZAiwBNFs1CAYBCEAAAhCAAAQ2EcAZyo8LZyg/q5vExBlqd0XjDGWgw3/egMMtCEDgMgKGKVAyaVvtDz/8cJlw7WW8dkiMMNrnUrdXFCQ6gUD8+nT36Tl9YV4+/8b+ePm3/+tf/9KpbCeQmiWxdoBZHHHtdYvjNHit0fAaVT4+32B9IRIEIAABCEAAAhCAAAQgAIFFAsb+6X/+85+Lj7QfaJz9lz3krv3SISEEIAABCEAAAhCAAAQgAAEIQAACENhEwN5k/913321KjcgQgAAEINARAZYAOqosRIUABCAAAQhAAAIGgdibYx4NZ6iEyZp3Bs5QCaib/IxfH5yhNlU6zlAGLvznDTjcggAELiMQ93lzIfRh6nngnUNevHixtkmaT9DfTTH0bfZ4c3lfJ03Ix1tfmM9WmQq4Nk3KPmtEMDzMw1NyNe/xa36Sf40YH58PlcsFBCAAAQhAAAIQgAAEIACB9gkYXw/u96PBxvfnjfK2X1lICAEIQKApArHReE2wtVWGtfiEQwACEIAABCAAAQhAAAIlCBjOk8rOOIiwhDCkCQEIQAACNQkYJnGWAGpWBHlBAAIQgAAEIACBgwRwhtoEEGeoTbjGjowz1O76xRnKRof/vM2HuxCAwB4CanmfPXsmL9MHDx7oX3nwvn37dlNC9mqQHD43pXaHyGvOsT/99NMdik8ZA4Gff/45XOs77eG6/Qt9Ut5/NManT59OL1H2vCVt6N/alJ0u5L4ENZFYa1TXmo59GfEUBCAAAQhAAAIQgAAEIAABCBQlYHg/9uv02O+2v6J1TeIQgAAEziVgbL8OGX3zzTfhmgsIQAACEIAABCAAAQhA4CoCfH/+KvLkCwEIQOByAiwBXF4FCAABCEAAAhCAAAREAGeo+mqw5tGAM1T9urg2R5yhdvPHGcpGh/+8zYe7EIDANgIaLGqLlZxg5d36+++/62H9q/OT1BYrXD6cnuS+fPliRNNu4MePHxsR7nlLBxZ89913i2Xv1ON3sSwEZgnEk4S+TprIjtjisk/NSxxy8FqvSTbNeDh+MLvKj69NKV+9esWm2Mp1QXYQgAAEIAABCEAAAhCAAAQKEfA4RhbKulyyuNaXY0vKEIBAswSmHTmy2ul4Yv3pQicUf/jw4aDAxvbrKeV+z2E5SIbHIQABCEAAAhCAAAQg0BQBfXjAHr3rKyZNCYwwEIAABCBQhwBLAHU4kwsEIAABCEAAAjcngDPUVQqAM9RV5FvLF2eofTWCM1SWG/7zWUREgAAEvARev34tz/m1hRyFf//991+/fs0mt/ad5OnBvlyCs4U9MUI8VoiTXXOdjeNwPQYBzdnCC6iPpWsi0VG51hS4QhG0Ap313lfLo42qFYQ5PQu1ujrQZDHZbKkXnyIQAhCAAAQgAAEIQAACEIAABK4iYDg3Zk+Fu0rmbL6G5DJuZB8nAgQgAIFhCMiOp7ODp+OJg5lXFzqh+OXLl/4TiudAZP+cByYh//rXv5IQfkIAAhCAAAQgAAEIQAAC9Qnw8fn6zMkRAhCAQDsEWAJopy6QBAIQgAAEIACBGxLAGeraSl/zJcEZ6tp6qZk7zlD7aOMM5eGG/7yHEnEgAIE8AY0X3717l42nbV7ZONoNZsRRRsbdO9/S1rrFLW7aYHf86zR3BttR2eNpQ18nTXz58mUT53M30GdZKbt+X6K1lpmPz29SOSJDAAIQgAAEIAABCEAAAhBogcB33323JoZ9HuXaUy2EG/vCFy1dLciMDBCAAAROJyDneR1AbDTmsvMrwlY76iSncVJJKIjRxYQ4XEAAAhCAAAQgAAEIQAACpQkYkwJlrUlBaQFIHwIQgAAELiRg2GfsDuJCmbNZswSQRUQECEAAAhCAAARaIIAz1OW1gDPU5VVwuQA4Q+2rApyhPNzwn/dQIg4EIJAhoINe1lw0kyflG5/9BL3hPy+HzyRBfsYE3r9/H/8M13xlOqAY+EJvVvzuZIdBTaFY+0D6mpDGabtrj6yFa8tpNvcY7Fo6bYZLK+KJRBBSJwK8ffs2/OQCAhCAAAQgAAEIQAACEIAABLogYPuTy0DXRSliIX/99dfwjeU4fLq2yzuPTwgEIACBfgk8efLEaA9DuRQtu8ISIocLY5tyiEOTG1BwAQEIQAACEIAABCAAgQsJ2KN3w6/yQpnJGgIQgAAEziJg22dYAjiLM+lAAAIQgAAEIACBhADOUAmQq37iDHUV+RbyxRlqXy3gDOXkhv+8ExTRIAABi8AmT137LEzbzLcpI0viQe99++23i4i08Q5f2UHr/P8WKz4lQcZ0KcP/vdf8lecLSHEhnj9/Hv/cff3nn39mk9JMTOeZ7c7i2gdjrYglWXSqjyNwDQEIQAACEIAABCAAAQhAAAINEvjhhx8MqXqc69ky2+U1UHALAhCAQF8EZL33G0idZxnHBOxFGcXUcaV92ZPj0nENAQhAAAIQgAAEIACBkQjYo3e+Pz9SXVMWCEAAAnMCtkncNqfPU2shxJbZLm8L8iMDBCAAAQhAAAI3IbDogLNWdnvmjjPUGjdPOM5QHkqjxondXnCGctYyzlBOUIqG/7yfFTEhAIFlAh8+fPB8FyU8/Mcff4Tr+cXPP/88D5xCnj59yhauNTgh/M2bN/qydPgZLhQerrkYj4A+1xZ/RH3TLK4FGnazMJfwrALKed5uvpTRixcv5gJ0EZJoRZBZM4pnz56Fn1xAAAIQgAAEIAABCEAAAhCAQEcEjBnxL7/8oplgR2XRQo6xec4oaUdlRFQIQAACHgJGYzh/fFPk6fGsc74WX+YZEQIBCEAAAhCAAAQgAAEI1Cdgj977Pfq/PklyhAAEINApAcMwzhJAp3WK2BCAAAQgAAEINE4AZ6imKghnqKaqo5owiduLMS2qJtKmjHCG2oTLGTnRivDUPmco/OcDQC4gAIGdBLbu1nr48KGRU+wDnETDAzwBsvjzm2++WawRPkG/iGuYwPi8pe+++64772jbiT2pJn0QXnqeBO74qemu1hWMBzW0UhwjQuO3Yq2IRRXA+CfXEIAABCAAAQhAAAIQgAAEINARgVevXhnS9rWGZEtrl9SAwC0IQAACfRHQYSK2h8y8OF++fJkHGiH//ve/jbu6ZTfI9rPchQAEIAABCEAAAhCAAATOImAfjKgNDGdlRDoQgAAEINAsAdsw3pcNx5bWLmmzFYRgEIAABCAAAQiMR2DR9cYoJs5QBpzjt3CGOs6wxxRitxecoZw1iDOUE9QUDf/5TbiIDAEILBD4z3/+sxC6HqT+bO2mseuLj8+vQZuHy3d68XMxGlVoK948PiG9E9CLE/uB93jSxD/+8Q9nLUi3T/kgvBaeX758aWSqlspokYwHG7mVaEWQSurx7bffhp9cQAACEIAABCAAAQhAAAIQgEBfBDSnM3aVyUz39u3bLkr08eNH4xhN7atj9tpFPSIkBCBwnMBW53nluOkRGULt00vlhEOTe7weR03BVp5RS025IAABCEAAAhCAwFUE7KOv8J+/ql7IFwIQgEBNAiwB1KRNXhCAAAQgAAEIQEAEcIZqTQ1whmqtRkrLk7i94AzlAY4zlIdSHAf/+ZgG1xCAwGYCX79+3fqMsRPL2DW79WCnrVINFl+4Fh2S7UM9B4Nwn+LEfuBaMf3hhx+6K/s///lPj8wqnbbXe2LacdRw2UvLkic+ksBOrc27sVYECXUowOvXr8NPLiAAAQhAAAIQgAAEIAABCECgRwLykF80+0xl0fmJ7Z8Hp4n58+fP1+CrdDomee0u4RCAAAQGI/DHH39sLdEml+aff/7ZTt84lsV+kLt3ILBDP++AhTJCAAIQgAAEIACBQgTsLfvG10oKyUOyEIAABCBwCQGWAC7BTqYQgAAEIAABCNyTAM5QbdY7zlBt1kshqWK3F5yhPJBxhvJQSuLgP58A4ScEILCNwKbvnChpw39bn0Zfc5LXETLffPPNNsnuHVu4FmHqhAKdNHNvNqOVXu7Q8Wv4/v37Hkvo8Z9X0U5xAFBT8+TJE2OPqVaddax7122O1lFirQgqsdgshLtcQAACEIAABCAAAQhAAAIQgEAvBOxD3zTtbdn+o4n5999/b6C2S2c8yC0IQAACPRJ4+PDhVrGNU1TmSRnHFiuybKE9nsc6LyYhhQgYhvQ4xx3by+LHuYYABCAAAQhAAAIQmAjYJhGG7ugJBCAAgfsQsHsElgDuowmUFAIQgAAEIACB0gQW99sbmeIMZcA58RbOUCfCbDwpnKG2VhDOUFuJTfHxn9/HjacgAIGdBIwvmaw5dsqxlg8m78D97NmzxS9sG1/32pELj1xLQLvh3717F2TQlOzbb78NPzu6WNRVya/XX7d0goa+cvPixYvjJZr26BtzXW0YFdWunee1VVEfG5yzUvP7+PHjeTghEIAABCAAAQhAAAIQgAAEINAdAc3v7O8Jy0H948ePDZZLk25N9g1nPB2fx+y1wYpDJAhAoBwBz9GiSe72KSRxZLW6hi1UMdfWZeJEuL4tAZnTbf0JZOwPpYZoXEAAAhCAAAQgAAEI2ASM0Rcfn7fRcRcCEIDAYARYAhisQikOBCAAAQhAAALDEMAZqlpV4gxVDfWFGeEMtRU+zlBbiYX4+M8HFFxAAAJ7CGza2iUnWMO5V3cXJbB3Ay8+QuBEQOjmH6LRepu+TQ2iAQho9BO7nauu116i9gurg9JjXVXD8vd//+QKrm/O6wSNUxzalZq2lhpLzuKpUXj7uGwJX758OY+g1XRe/DkWQiAAAQhAAAIQgAAEIAABCPRLQIuFcjU35NcRiq0dSfnhwwdNzA3neVk2Tjk+z8DCLQhAAAKtEZDlMzaNZsVTZP85I4vnbIYsnj596k8qPMXFfQj4l+f8Me9Dj5JCAAIQgAAEIACBrQTsvQrx5pCtKRMfAhCAAAR6JMASQI+1hswQgAAEIAABCHRHAGeolqsMZ6iWa+e4bDhDbWWIM9RWYnF8/OdjGlxDAAKbCRj+8Ela+jK2sWdX22cX985q1yz7txKS/p/aeLe4aUl75tR3+tMhZpsEtA8+fmtU16c4mV9VWDURIesSpzzID//Ro0eG87wOhFOcIEOnF/q64C+//JIIrz21i01BEo2fEIAABCAAAQhAAAIQgAAEINAXAbma29O9d+/e6cQ6rTm1UC5Ju3jiW5BNxwEYxsMQjQsIQAAC4xGITaPZ0vkPUdUqwNxUGNKXzZCPzwcaXMwJSH/s8xfiRz59+jSAdT0uEdcQgAAEIAABCECgPoF///vfRqb4zxtwuAUBCEBgVAIsAYxas5QLAhCAAAQgAIF2COAM1U5dzCXBGWrOZKQQnKE2nKeJFAAAIABJREFU1SbOUJtwzSM/0Odd56GEQAACEPAT0KjRcEmd0tFeXp2IaaSpwU3sCTzF1AeT7fOVjQS5FQho57F2S4ef0wVsEyDd/UyqVb7fvX9dXLv5dYRb3A5oefis4zMSXPPqzrZR80caDJkznIT8/Pmz/CUaFBiRIAABCEAAAhCAAAQgAAEIQOA4AVnPtIU6nlDP05Sz5YWu6TrrTQ54hv1wOveNqeu84giBAARuQkBmvYcPH3oKu8mwr3bV8J/HZugBfs84UkidraDBgz26mMPROoUOg/BvNZunQAgEIAABCEAAAhC4MwHtqtKxRGsE2OG5RoZwCEAAAsMTYAlg+CqmgBCAAAQgAAEIXEsAZ6hr+WdzX3QD2bRmms2CCPUJJNWKM5RdBQmueWScoeZMkhD85xMg/IQABDYTkNfu4jcotPP1+++/f/r0qQ6GsT+LrZMy5985kSetvGftBzfLetcH5IT8n//8Jyn9tTunE2H4uYnAhw8f4i+26WXRp2A2pdBmZO2nV3MRy3bchV5LCNqxN9f/kIumTxovjrGlb3FH7ADTiVBZXEAAAhCAAAQgAAEIQAACEIDAIgH5uWlCbThJ6ilZ6mQLkhVuMYVCgTr/WBYMw3Ne+WpiLsmxARaqApKFAAR6IbC4SpIIr9NSZMl0NphzW2uc2vv37yv3CHHuXF9OQOt6f/zxxyRGcJJXiLps/bQ77qzwGnJozUJ/8akQCpwe1HqiU4ezGREBAhCAAAQgAAEIDEbA2K+vnVca4Q9WXooDAQhAAAJ+AiwB+FkREwIQgAAEIAABCGwlgDPUVmL14+MMVZ950RxxhvLjxRnqLGco/Of9WkdMCEBgmcD80yjaFuN3fV/cxaWdNEphDI/WZWp1Q1VHqpSwCypkftw5OSTFRTUCySsz2MsyP1J990EPOlNAW/GMA9pVZbsTr1bd/oySicT0IIer+QESEwIQgAAEIAABCEAAAhCAQO8EZDHQEXJz+09cLhmIFEd/pV3XJIwm3cZ5dpNUOHDGtcM1BCBwcwKGt4zIbFoY1jq6Tjde47kpqbVECO+agIYB9oChXOl+++031v7K4SVlCEAAAhCAAAS6JvDgwYM1+cf4hNRa6QiHAAQgAAEnAZYAnKCIBgEIQAACEIAABDYRwBlqE65LIuMMdQn2QpniDOUEizOUQJ3oDIX/vFPxiAYBCFgE5n6bzk866yNUT548mSeNX/ecycGQRdTaMz3Gd8sPwuno8fnGx/FelvlH1KWo2nMv13pnTUnb3717Z392Twe0K81hNurpRX706FHCR2cr6EtBpT0ikkz5CQEIQAACEIAABCAAAQhAAAIXEtCqoc6S++mnn7Iy6CPG8qL3z7WzCU4RtNClLd32YXZTTE3MJSeTVidYokEAAncgIBOfnN7nXs1bG8zFtYAAEOf5gOLOF/jP37n2KTsEIAABCEAAAm0SmG8FieX8448/MKHEQLiGAAQgcFsCLAHctuopOAQgAAEIQAACRQngDFUU7ymJLy6A4gx1CtuaicwtYDhDzfnjDDUxOdcZCv/5uaYRAgEI7CEwd3lVKtqJpT27a6s4b9++1d0kM7Vx8np9/PhxEs7P4wQWgWvvnXY2H0+cFCoQmB+d9fnzZ716FbKunMX8K/STAFJXbSHV8Rya7Tx8+HBqW4RFq8VyFNdH7dR6aAw932May6/H5Tk/GLfFj1ONN52I65FrCEAAAhCAAAQgAAEIQAACEFgj4N9CpxTkSK+Z8jTd3nHMnPLS9HOaktsn2QVpNbsf6Ui7UC4uIAABCBwnoB0Dapbn5k2ZQ7Xa8vz587XVlilrtclqYHW06Jok79+/f/Hixdpdwu9DQIo0V7M6xef783U4kwsEIAABCEAAAt0RmO/UD0WQ3UYzhfCTCwhAAAIQgABLAOgABCAAAQhAAAIQOJ0AzlCnIz09QZyhTkdaOUFNZLTqHa9R4gylKhAWnKEqOEPhP1/5fSc7CIxMYHHUqAJrU6y2fGkbrno7/VTjro9Q6QNT8ndNcMh5Xjtud2zVTdLh5xoB7Y2bf4JMO+pev3699gjh7RDQSQfaIhnkGXW8OBXQWB4OBLZeDOk5LwiLxw3oc3+nf0VwK3DiQwACEIAABCAAAQhAAAIQgMCFBCYvShmC4sUnWx6Z5iYLni50bl38rwx6Sif+V5a97Bl2cXZKTV+81x+mvxgL1xCAAAQSAmq9tZ6ic0mS8OmnLJxhtUXtqlrUaUF9OsdkbvwPiWh1RgZDTi4OQG5+gf/8zRWA4kMAAhCAAAQg0CCBxUX/SU629DRYX4gEAQhAoAUCLAG0UAvIAAEIQAACEIDASARwhmq/NnGGar+ODAlxhjLgeG7hDOWhtBYH//k1MoRDAAJ7CCyOSJwJadeX9m/Zn09xJkU0g8DiqtvYntgGjb5uff369dGjR5JZOyP1SbfhNzvKyq9d9Tpu43g1/Xd//v8OSWzxKDVW0I/rDClAAAIQgAAEIAABCEAAAhAYhsCXL180uZbZze9If2LZZcSQ0U8HAnLK24lUSQoCEBiegIx+MvGd1W7LOqrjSoeHRgH9BPCf97MiJgQgAAEIQAACEKhDYPEjS1PWv/32G2cR1qkFcoEABCDQKQGWADqtOMSGAAQgAAEIQKBBAjhDNVgpiUg4QyVAOvqJM9TuysIZaje68CD+8wEFFxCAwDkEZI97+fLl/NvyRuraR6vvorCJ1kB07i15ESefr1EV6IthLLmdy7lEar/++qtqSnOzEom3maYGymof9Ld1t+gdNuirvX3y5ElScWyHTYDwEwIQgAAEIAABCEAAAhCAAAQmArIqyItevvSbDHf76OlDx0+fPpXb/JCH2e1jwlMQgAAEthJ4/fr1u3fvtj4Vx1dTLD98LP8xE64hAAEIQAACEIAABCDQIIEHDx4sSqXvSsmes3iLQAhAAAIQgEBCgCWABAg/IQABCEAAAhCAwA4COEPtgFb5EZyhKgM/MTucofwwcYbys/LExH/eQ4k4EIDAZgIfP37UrqzESXueirbSTkeh8Nn5OZxyIfqs9/fff59slVZdyDGbiiiHnZQPEtBw+Zf//klR13zptXgsTZZ669N2w2/Q18kCKmmCQgXXvP0gah6HAAQgAAEIQAACEIAABCAAgbEJaEYpq53m19O/ydRyX9m1cqNZqibm06wcE9M+jDwFAQhAYE5Aqy3T6SfzW2sh0yEmP/74I63xGiLCIQABCEAAAhCAAAQgUI7ANIaXvUUjc5lKsh9I0F4ImVMW5Xn//n328cUHCYQABCAAgTsTYAngzrVP2SEAAQhAAAIQOIUAzlCnYCyUCM5QhcCSbFECOEMleCs7Q+E/n/DnJwQgcCYBtWhyd5124spbe9qMq920k4Orvnzyww8/nJkfabkJLI4aObjazY+I1xOQDv/xxx9qVdSkPHz48G47QVV8NaSJhwPO89frJRJAAAIQgAAEIAABCEAAAhDok8B0xrPMd5MFT/9q0q2ixBPPaQKe/DtZ+YY/w67PWkVqCEBgNAJTWx2OPpmso1Mh1ThPDbKM/DIS8sH50eqe8kAAAhCAAAQgAAEIdEJA2+v1EZHYnCLBNVbXkViG8eTt27c6/WqxiH///fdiOIEQgAAEIACBTQRYAtiEi8gQgAAEIAABCEBgIoAzVLOagDNUs1WDYE4COENVdobCf96pmUSDAAQgMBqBxVEj/rejVTPlGZEAL++ItUqZIAABCEAAAhCAAAQgAAEIQAACEIAABCAAAQhAAAIQgAAEIAABCECgVwKGG7xOvNJhhWtfBdCnR/Rtknmx5Yr/4cOHeTghEIAABCAAAQhAAAIQgAAEIAABCEDg5gTwp7i5AlD8fglc8vLiP9+vwiA5BCAAgaMEFjuep0+f6kjso0nzPAQgUIyATqbXZ6bi5Dn5IqbBNQQgAAEIQAACEIAABCAAAQhAAAIQgAAEIAABCEAAAhCAAAQgAAEIQKAagS9fvjx58sTI7v379y9evFiM8ODBg8Xw33777dtvv128RSAEIAABCEAAAhCAAAQgAAEIQAACELg5AZyhbq4AFL9TApc4Q/1Pp7AQGwIQgAAEjhPQ4db//ve///nPf8ZJffr0aW3RLo7GNQQgcAkBnT2fOM/rzAstxl8iDJlCAAIQgAAEIAABCEAAAhCAAAQgAAEIQAACEIAABCAAAQhAAAIQgAAEbk7g5cuXNoHFL8zrkbW1fm0DwHneRspdCEAAAhCAAAQgAAEIQAACEIAABO5MAGeoO9c+Ze+UwFXOUPjPd6owiA0BCEDgHALTqPG7776Lk/vpp59ev34dh3ANAQi0QODZs2fJsvr//u//fvz4sQXZkAECEIAABCAAAQhAAAIQgAAEIAABCEAAAhCAAAQgAAEIQAACEIAABCBwNwLygf/999/3lVr7cxYf/PHHHxfDCYQABCAAAQhAAAIQgAAEIAABCEAAAhCYCOAMhSZAoCMCFzpD4T/fkZ4gKgQgAIEiBDRq/PXXX+WFG6f+7t27Dx8+xCFcQwAC1xJ48eLFp0+fYhnev3/PexoD4RoCEIAABCAAAQhAAAIQgAAEIAABCEAAAhCAAAQgAAEIQAACEIAABCBQk0ByCP5i1t9///08/M8//0z2AExxtIHn8ePH8/iEQAACEIAABCAAAQhAAAIQgAAEIAABCMQEcIaKaXANgWYJXOsM9eDvv/9uFg2CQQACEIBATQJv375NTrD+97//zZpczSogLwisEdBH5p8/fx7f/fz58w8//BCHcA0BCEAAAhCAAAQgAAEIQAACEIAABCAAAQhAAAIQgAAEIAABCEAAAhCAQE0C+nTSoht8LMMff/yh/dxxiK7nu3QU+I9//ENfs59HTp7lJwQgAAEIQAACEIAABCAAAQhAAAIQgEAgMDez4AwV4HABgWsJXO4Mxffnr1UAcocABCDQEIHXr19rjPjPf/4zyKQ1uXDNBQQgcCEBvZsh9++++06L6zjPByBcQAACEIAABCAAAQhAAAIQgAAEIAABCEAAAhCAAAQgAAEIQAACEIAABC4h8PDhQztffU9+0R/+p59+mj+owMXI85iEQAACEIAABCAAAQhAAAIQgAAEIAABCEwEcIZCEyDQLIHLnaHwn29WNxAMAhCAwAUE9LX5r1+/vnr1Sgday0dXh2RfIARZQgACMwJaUNfZFvp7//79r7/+ynr5jBABEIAABCAAAQhAAAIQgAAEIAABCEAAAhCAAAQgAAEIQAACEIAABCAAgdoEtI5vZKm7b968mUfQV9Hm37TQdh026sxZEQIBCEAAAhCAAAQgAAEIQAACEIAABLIEcIbKIiICBC4hcLkz1IO///77kpKTKQQgAAEIQAACEIAABCAAAQhAAAIQgAAEIAABCEAAAhCAAAQgAAEIQAACEIAABCAAAQhAAAIQ6JSATsD//vvvF4X/17/+9fPPP8/Px198RJG/fPmymA6BEIAABCAAAQhAAAIQgAAEIAABCEAAAhCAAAQgsIMA35/fAY1HIAABCEAAAhCAAAQgAAEIQAACEIAABCAAAQhAAAIQgAAEIAABCEAAAhCAAAQgAAEIQAACELg1AX3c7LvvvksQKESe8/KHnzvPf/36Va7y8/g4zydM+AkBCEAAAhCAAAQgAAEIQAACEIAABCAAAQhA4CAB/OcPAuRxCEAAAhCAAAQgAAEIQAACEIAABCAAAQhAAAIQgAAEIAABCEAAAhCAAAQgAAEIQAACEIAABO5IQK7ySbH/+uuvP/74488//0zCP3z48OjRI92Nw+Vsry/SxyFcQwACEIAABCAAAQhAAAIQgAAEIAABCPy/7N3tddPK/j/se591CtikBLIrICkBqICkBEIFQAmQCiAlJFQAlJCkAkIJhA64P2d7/fzX8oM0kiVZti9e7K3Io3m4NBqPvPTVECBAgMDmAn/9+fNn81zkQIAAAQIECBAgQIAAAQIECBAgQIAAAQIECBAgQIAAAQIECBAgQIAAAQIECBA4NIGsHv/y5cvlVj99+jTh8UdHRz9//ry9vV2InE/6169fJ6h++UB7CBAgQIAAAQIECBAgQIAAAQIECBAgQGBDAfHzGwI6nAABAgQIECBAgAABAgQIECBAgAABAgQIECBAgAABAgQIECBAgAABAgQIEDhcgYeHh4TQJ06+kODvv/++uro6OzsrTC8ZAQIECBAgQIAAAQIECBAgQIAAAQIECLQS+E+r1BITIECAAAECBAgQIECAAAECBAgQIECAAAECBAgQIECAAAECBAgQIECAAAECBAjMBY6PjxNC/+nTp6w5P9+5ciOR82/fvn18fBQ8v9LHTgIECBAgQIAAAQIECBAgQIAAAQIECPQiYP35XhhlQoAAAQIECBAgQIAAAQIECBAgQIAAAQIECBAgQIAAAQIECBAgQIAAAQIECBy6wN3d3ffv329vb+/v73/9+vX79+/EzCeuPv/Oz8+FzR96/9B+AgQIECBAgAABAgQIECBAgAABAgRGERA/PwqzQggQIECAAAECBAgQIECAAAECBAgQIECAAAECBAgQIECAAAECBAgQIECAAAECBAgQIECAAAECBAgQIECAAAECBAgQIEBgYIH/DJy/7AkQ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3w36ELkD8BAgQIECBAgAABAgQIECBAgMAmAg8PD1++fPn5779fv37l/79//06GT58+/fvvv/Pf5//+Oz4+3qQUxxIgQIAAAQIECBAgQIAAAQIECBAgQIAAAQIECBAgQIAAAQIECBAgQIAAAQIECBAgQGAPBP768+fPHjRDEwgQIECAAAECBAgQIECAAAECeyZwc3Pz/fv36+vrWbR8Y+sSSP/6339PnjxpTCwBAQIECBAgQIAAAQIECBAgQIAAAQIECBAgQIAAAQIECBAgQIAAAQIECBAgQIAAAQIE9lJA/PxenlaNIkBg/wUeHx+z7GSiaLLy5Gxj9t9Xr169ePFi/9uvhQQIECBAgMBeCKyc0mR68/79+5OTk71ookYQ6CKQS+Pq6urDhw+FYfPLZeTYd+/eLe+3h8DWBVaO/Onqbma3fmpUgAABAgQIECBAgAABAgQIECBAgAABAgQIECBAgAABAgQIECBAgAABAgQIECCwNwL/3ZuWaAgBAgT2Q2BdLMFCnPy6xj579mzdR/YTIECAAAECBEYTWDmlyXwmEZLVV/+sq0/Wz173kf0E9lsg105C3y8vLzdsZl5CkVXr8+/4+HjDrBxOoFBg5ci//NK3dbm5mV0nYz8BAgQIECBAgAABAgQIECBAgAABAgQIECBAgAABAgQIECBAgAABAgQIECBAgEBbAfHzbcWkJ0BtAtFAAAAgAElEQVSAQM8CZ2dn1ViynnOXHQECBAgQIEBgFIEXL17MAuMzsRmlQIUQ2EOBjx8/Ju69pmF///133i5xenr69N9/SZnr7v7+/vb29suXLwtXX/b/888/+ejk5KQmTx8R6CzgZrYznQMJECBAgAABAgQIECBAgAABAgQIECBAgAABAgQIECBAgAABAgQIECBAgAABAgQGFRA/PyivzAkQINAs8P3796zI15xOCgIECBAgQIDAhAUypZlw7VSNwNQFHh4ezs/PE/G+rqJZmjuh9QlXXkjw5MmTrDCf/fn0+fPnyzkk2F4I/QKaP/sScDPbl6R8CBAgQIAAAQIECBAgQIAAAQIECBAgQIAAAQIECBAgQIAAAQIECBAgQIAAAQIE+hXoOX4+D3xnubOjo6MshJZnuPutazW3x8fHFJRl1lJQnhSvfmSbAAECBAgQIHBoArM5WF7GkWVpzY4O7exrLwECPQoYTnvElFW5wLdv316+fFmT/u3bt1mavibB58+f37x5sy5B4urzE8qgv9KsK9p+AgQI+G7VBwgQIECAAAECBAgQIECAAAECBAgQIECAAAECBAgQIECAAAECBAgQIECAAIHxBfqJn89zkFnobGHVqcRuvXr1Kvv7fUT73bt3X758yZPfVawU9OHDB4H0VRPbBAgQIECAwN4L5I1CmQJdXV0lcr7a2EzDXr9+nVlTdadtAgQIEFgnYDhdJ2P/CAL1oe95M05+bDk5OampSb7xLy8vaxJknpAfZ1JQTRofESBAoF8B3639esqNAAECBAgQIECAAAECBAgQIECAAAECBAgQIECAAAECBAgQIECAAAECBAgQaCXw158/f1odsJy4/kHtPOp9fX394sWL5QPb7smCbOfn5wvhYdVMGhdkqya2TYAAgYkI5CUjNSNb20p++vTp4uKi7VHSEyCwiwKNU6OSiLtdbLg6EyAwTYG//vqrx4p9/fq1l7vIkioZTkuUpBlIIKvKJ7K9JvMfP37UvyuwPvy+mnNjVtXEtgmUCLiZLVE6zDS+Ww/zvGs1AQIECBAgQIAAAQIECBAgQIAAAQIECBAgQIAAAQIECBAgQIAAAQIECBCYjsB/NqzK2dlZ4ypnL1++3HyVs5ubm+RTH2KamowWYrGhm8MJECBAgAABApsIZHLVODXKxOn09DSTqE0KciwBAgT2W8Bwut/nd+KtS/erD56/vb2tD55PA+tzqApcXV1V/7RNgACBgQR8tw4EK1sCBAgQIECAAAECBAgQIECAAAECBAgQIECAAAECBAgQIECAAAECBAgQIECgXGCj9ecb10mr1iOPfZ+cnFT3lG/f3d0l+qswvVXoC6EkI0BgagKPj4+p0q9fv37+/Jmo1wyb9/f3379/b1VP68+34pKYwI4KZDnHBM+XV36TaVh5KVISIEBgJrA8pcl8JrOaVj7jrD9vOG11UiTuV6Cx+11fX+eVhfWF5i055+fn9Wnmnz59+vTh4WH+pw0CPQosj/xuZnvk3a2sGge3hea4VVkA8ScBAgQIECBAgAABAgQIECBAgAABAgQIECBAgAABAgQIECBAgAABAgQIECDQi0D3+Pk8df3PP/+UV2KTB7UTeN8q3OLHjx+NS7SV11xKAgQIbFEgcQgfPny4vLwsrIP4+UIoyQjstMCTJ0/ylo3yJjx79ixvIypPLyUBAgR6F2g7pRknft5w2vuJlmGhQK6I/EhS823+6tWrxMY35nZxcdFqVfk/f/405ikBgb4E2o78bmb7kt9uPr5bt+uvdAIECBAgQIAAAQIECBAgQIAAAQIECBAgQIAAAQIECBAgQIAAAQIECBAgQGAm8J/OEOXBnLMispxyycPfy/XJskWtgueTQ9u6LRdqDwECBCYikEfPP378mMUnJ1If1SBAYOsCGRNqwu1WVi9TqUyoVn5kJwECBMYRmE1pEhs5TnElpRhOS5SkGUggi8bXf5sXRsXnl5ZWNUw8c6v0EhPYRMDN7CZ6O3qs79YdPXGqTYAAAQIECBAgQIAAAQIECBAgQIAAAQIECBAgQIAAAQIECBAgQIAAAQIE9k+ge/x8h2DODodE/MuXL23duxXUthTpCRAgMJrA2dlZlqAcrTgFESAwZYHCgLqFJnSYUC3k4E8CBAhsLpC1sp8/f755Pr3kYDjthVEmHQQ+f/78/fv3mgM/fPiQwOOaBD4isEMCbmZ36GRtXlXfrZsbyoEAAQIECBAgQIAAAQIECBAgQIAAAQIECBAgQIAAAQIECBAgQIAAAQIECBDoRaBj/HyWLKtfKm1l5eofEF95SHZ2OCp1s6jaOk/7CRDYUYH379/vaM1VmwCBHgUyw2m70uys9A4Tqh6rLSsCBAjMBV6/fj3f3uKG4XSL+Iqun9j//fff7969K1R6+vRpYcpZMmH5rbgk7kugvs/3VYp8ti7gu3Xrp0AFCBAgQIAAAQIECBAgQIAAAQIECBAgQIAAAQIECBAgQIAAAQIECBAgQIAAgblAx/j5X79+zbMo3+gQcp/MuwWJdTuqvC1SEiBAYGSBk5OTkUtUHAECExToPMPpfOAEEVSJAIGdFpjI+vOdR8XOB+70WVP5HgU+fvxY/9tIq3dMtLqgWiXuscmyIuBm9kD6QOevyM4HHgisZhIgQIAAAQIECBAgQIAAAQIECBAgQIAAAQIECBAgQIAAAQIECBAgQIAAAQIdBP7b4ZiRD8naa/UPl6+sT45aud9OAgQI7K5Alpf0WPnunj41n7JAdZXXhJa9ePFisrXt9g6jyTZHxQgQOECBiSx/bTg9wL43kSZ/+PChviat4ufPzs7KfzN59epVfdE+JTCcgJvZzrZuVTrTOZAAAQIECBAgQIAAAQIECBAgQIAAAQIECBAgQIAAAQIECBAgQIAAAQIECBA4ZIGO8fPHx8cd1PKwbLej7u/v2x54dHTU9hDpCRAgMHEBIQcTP0Gqt7sCl5eX88rnrT1Tjp/vPMPxaqH5KbZBgMDWBaYwpTGcbr0bHGYFbm5u6t8PmPf4tP295f2//xo9c91dXFw0JpOAwEACUxj5B2ra0Nm6VRlaWP4ECBAgQIAAAQIECBAgQIAAAQIECBAgQIAAAQIECBAgQIAAAQIECBAgQIDAXgr8p3Ornj171vbYPAje9pCk73BUnsqdyKqGHdrrEAIECBAgQGBMgcfHxzGL27Csk5OTbjlkdtTtQEcRIECgd4EpvNHDcNr7aZVhiUDj4vMdlojP2tSNR+Wi+/r1a0kNpSFAYFICblUmdTpUhgABAgQIECBAgAABAgQIECBAgAABAgQIECBAgAABAgQIECBAgAABAgQIENghge7x8+fn523b+fr167aHJH2Hozoc0qFiDiFAgMDIAlMINhu5yYojMILAr1+/RiilxyI6vFoopXeYufVYZ1kRIEBgggKG0wmelP2uUuJg7+/v69vYrVtmWfu3b9+uyzlvP7y9vW27rP263Own0E3AzWw3N7cq3dwcRYAAAQIECBAgQIAAAQIECBAgQIAAAQIECBAgQIAAAQIECBAgQIAAAQIECBDoHj+fJc5aPfya9dC6LfGXh7wb11KrnsjUKnWr7rFNgAABAgQIEFgn8Pv373UfTXN/TYBcTYVbzaZq8vERAQIE9kbAcLo3p3JXGnJ9fd1Y1c5R7h8/fvzx40d6daLlnz59mh9GspF3C2bZ+bu7u87ZNlZYAgIEBhVwqzIor8wJECBAgAABAgQIECBAgAABAgQIECBAgAABAgQIECBAgAABAgQIECBAgACBPRb47yZty8PfL1++LMkhj25fXV2VpFyZJsdmlbafP3+u/HRhZ8kj6QuH+JMAAQIECBA4WIGdW9TxxYsXWZz2+/fv5acs4XMC58q5pCRA4EAEDKcHcqKn08zG7+5ui8/PG5jv+kTRz/+0QYDAHgi4VdmDk6gJBAgQIECAAAECBAgQIECAAAECBAgQIECAAAECBAgQIECAAAECBAgQIECAwFYEuq8/n+om3qAkWD3B87e3t0+ePOncwhybNdOyhFpjDp8+fUqtGpNJQIAAAQIECBCYCezcoo6pdiZgmV8VnsEsP/v58+fCxJIRIEDgoAQMpwd1urfe2Mb4+Xxlb72SKkCAwKQE3KpM6nSoDAECBAgQIECAAAECBAgQIECAAAECBAgQIECAAAECBAgQIECAAAECBAgQILBDAhvFz6edZ2dniY2viWzP+mlZN37zJU+TQwp69erVOtzUITH2FxcX6xLYT4AAAQIECBBYFsgEY3nnxPfk1UKpdkkIfSLxGqP1Jt5Y1SNAgMBwAobT4WzlvCzQGAd7enq6fJQ9BAgcsoBblUM++9pOgAABAgQIECBAgAABAgQIECBAgAABAgQIECBAgAABAgQIECBAgAABAgQIbCKwafx8yj45OXl4eMjCfQlunwfSZ+P169d5yvPbt2+brDxfbVvyubm5SZ7JOfnPYsaykXJTeupg5fkql20CBAgQIECgRCAv+ilJNrU0ebVQal7zaqFU+O3bt3d3d33NxKYmoD4ECBDoRcBw2gujTBoF8o3cmGb+i0pjSgkIEDgQAbcqB3KiNZMAAQIECBAgQIAAAQIECBAgQIAAAQIECBAgQIAAAQIECBAgQIAAAQIECBDoXeC/feWYhejzr6/cavJJuP7nz59rEviIAAECBAgQIFAusKNBKWng7NVCeYXQ1dVVFplPQ7KwbV4wlOi78/PzvG9I5Hx5N5CSAIFDFjCcHvLZH63tJfON2VsCR6uSgggQmL5AydAxzVb4bp3meVErAgQIECBAgAABAgQIECBAgAABAgQIECBAgAABAgQIECBAgAABAgQIECBwOAK9xc8fDpmWEiBAgAABAvskcH9/v9PNycrJHz9+3OkmqDwBAgSmIGA4ncJZ2OM6/Pr1q7F1R0dHjWkkIEDgoATcqhzU6dZYAgQIECBAgAABAgQIECBAgAABAgQIECBAgAABAgQIECBAgAABAgQIECBAoEeB//SYl6wIECBAgAABArsl8Pj4uFsVVlsCBAgQIEBgFwV+//7dWO0s19yYRgICBA5HwK3K4ZxrLSVAgAABAgQIECBAgAABAgQIECBAgAABAgQIECBAgAABAgQIECBAgAABAgR6FxA/3zupDAkQIECAAIGdEbi9vd2ZuqooAQIECBAgsLMCJevP72zjVJwAgUEE3KoMwipTAgQIECBAgAABAgQIECBAgAABAgQIECBAgAABAgQIECBAgAABAgQIECBA4DAExM8fxnnWSgIECBAgQGCVwPfv31ftto8AAQIECBAg0KdAyfrzfZYnLwIEdl/Arcrun0MtIECAAAECBAgQIECAAAECBAgQIECAAAECBAgQIECAAAECBAgQIECAAAECBLYmIH5+a/QKJkCAAAECBLYuIChl66dABQgQIECAAAECBAgQWBZwq7JsYg8BAgQIECBAgAABAgQIECBAgAABAgQIECBAgAABAgQIECBAgAABAgQIECBAoFBA/HwhlGQECBAgQIDAvgk8Pj7e39/vW6u0hwABAgQIECBAgACBHRdwq7LjJ1D1CRAgQIAAAQIECBAgQIAAAQIECBAgQIAAAQIECBAgQIAAAQIECBAgQIAAgS0LiJ/f8glQPAECBAgQILAtASs6bkteuQQIECBAgAABAgQI1Ai4VanB8REBAgQIECBAgAABAgQIECBAgAABAgQIECBAgAABAgQIECBAgAABAgQIECBAoFFA/HwjkQQECBAgQIDAfgoIStnP86pVBAgQIECAAAECBHZcwK3Kjp9A1SdAgAABAgQIECBAgAABAgQIECBAgAABAgQIECBAgAABAgQIECBAgAABAgS2LCB+fssnQPEECBAgQIDAtgSur6+3VbRyCRAgQIAAAQIECBAgsE7Arco6GfsJECBAgAABAgQIECBAgAABAgQIECBAgAABAgQIECBAgAABAgQIECBAgAABAiUC4udLlKQhQIAAAQIE9k3g27dvv3//3rdWaQ8BAgQIECBAgAABAjsu4FZlx0+g6hMgQIAAAQIECBAgQIAAAQIECBAgQIAAAQIECBAgQIAAAQIECBAgQIAAAQLbFxA/v/1zoAYECBAgQIDA+AJXV1fjF6pEAgQIECBAgAABAgQI1Au4Van38SkBAgQIECBAgAABAgQIECBAgAABAgQIECBAgAABAgQIECBAgAABAgQIECBAoFFA/HwjkQQECBAgQIDAvgk8Pj5++fJl31qlPQQIECBAgAABAgQI7LiAW5UdP4GqT4AAAQIECBAgQIAAAQIECBAgQIAAAQIECBAgQIAAAQIECBAgQIAAAQIECExCQPz8JE6DShAgQIAAAQJjCnz48GHM4pRFgAABAgQIECBAgACBEgG3KiVK0hAgQIAAAQIECBAgQIAAAQIECBAgQIAAAQIECBAgQIAAAQIECBAgQIAAAQIE6gXEz9f7+JQAAQIECBDYN4Gs6Hh5eblvrdIeAgQIECBAgAABAgR2XMCtyo6fQNUnQIAAAQIECBAgQIAAAQIECBAgQIAAAQIECBAgQIAAAQIECBAgQIAAAQIEpiIgfn4qZ0I9CBAgQIAAgXEE3r9/P05BSiFAgAABAgQIECBAgEC5gFuVcispCRAgQIAAAQIECBAgQIAAAQIECBAgQIAAAQIECBAgQIAAAQIECBAgQIAAAQI1AuLna3B8RIAAAQIECOybwMPDw9XV1b61SnsIECBAgAABAgQIENhxAbcqO34CVZ8AAQIECBAgQIAAAQIECBAgQIAAAQIECBAgQIAAAQIECBAgQIAAAQIECBCYkID4+QmdDFUhQIAAAQIEhhY4Pz8fugj5EyBAgAABAgQIECBAoK2AW5W2YtITIECAAAECBAgQIECAAAECBAgQIECAAAECBAgQIECAAAECBAgQIECAAAECBNYJiJ9fJ2M/AQIECBAgsG8C7969u7+/37dWaQ8BAgQIECBAgAABAjsu4FZlx0+g6hMgQIAAAQIECBAgQIAAAQIECBAgQIAAAQIECBAgQIAAAQIECBAgQIAAAQLTEhA/P63zoTYECBAgQIDAQALfvn27vLwcKHPZEiBAgAABAgQIECBAoJuAW5Vubo4iQIAAAQIECBAgQIAAAQIECBAgQIAAAQIECBAgQIAAAQIECBAgQIAAAQIECKwTED+/TsZ+AgQIECBAYH8EEpHy8uXL/WmPlhAgQIAAAQIECBAgsBcCblX24jRqBAECBAgQIECAAAECBAgQIECAAAECBAgQIECAAAECBAgQIECAAAECBAgQIDAtgf9OqzpqQ4AAAQIECBDoW0BESt+i8iNAgAABAv9P4OHh4fu//37+/Pn79+/8N589/fffq1evzs/Pnzx58v9S2yJAgACBioBblQqGTQIECBAgQIAAAQIECBAgQIAAAQIECBAgQIAAAQIECBAgQIAAAQIECBAgQIBAbwJjxM/nSdD7+/vb29s8Sf/r16/5f9OIv//+++joKP+dPVt/enr6/Plzz9b3dnplVCyQkI9ZL02wR/4t9NJkk44666XPnj3LRvqqjlqsKyGByQk8Pj7mWylXfa736tfTrKLV76Zc7LOr/vj4eHLNUKEygc+fP79586YsrVQECOyPgNnd/pxLLZmqQK6yq6urL1++ZEK1XMf/3Vb9/Jmw+nwLf/r06eLiYjmNPQQIEDhwAbcqu9UB/JKwW+dLbQkQIECAAAECBAgQIECAAAECBAgQIECAAAECBAgQIECAAAECBAgQIEDgwAWGip+/ubmZL0BXQ5wo5fxLggQxzpMlcDFR9Fmk7uzsbL5z+hsJHkhbZi8ISJzA/E0B2Z7tf//+/bt371o15O7uLoyzIM9Zhjk8wdshSkhnlvJ78eJFqwwlXhCYddTr6+tZP1z4dPbn7KP8N6eymiAhtbOOenJyUt2/xe3GTvj69euPHz92q2GeEp71xjjk36xXz3CqwcaztwxERrBxN2dHDSqQ97kkxCs9OX24pqB07FnfzndT0s9Spp/niyl9O/8m/voMQ8H85Gbgyrg3P4nz/Xu8kSaney9PQrIzIY7jf2Hpja06W07f8rnLcJTv1rZzyFblNiaeVaz67T+r5zTnovs0u2u8gtxfNPbezgmmNpx2a8h8VJlN13ucwORGNd0vc6rCiiWEPtOqhIkWppdsIgLzLpRhv/ot4ItpfoIaB2r34HMrGwsCub7cqmSiOxtetnKrsnBGav70S8LsTBnQajqJjwgQIECAAAECBAgQIECAAAECBAgQIECAAAECBAgQIECAAAECBAgQIEBgggI9x8/n0eE88ph/s8jDbg3OsQl1m0W7JSwnD+dtN0p8XexE6jkPUevW0nVHpcQPHz6sY0yhOTDhB0mQjbdv3yZ0ocdYiHW12qf9iff4Xzf9F7Bzu3IK8u/y8jLBA+ml+TfcWWh8KL/wiitMVjVJ0Wljfbxxsp3lHJD5sbO3PIRlt16EMa+/jX0SyMPuud5nXyud25VO/u+w8b+Bd1vfTYaC8tOXb9Kcr3w/lh8y8ZRp0ULo2nwSMt9f34Qkq0/Q6lO9sRXX8umbn7VsZHiZ/Xddnhlz1n204f7qeVyu0ixUsqaIvEuo5tORP9qt2V26xPIlPOsG8/39AqZE9xcz0uXrcW4+vwrq8ZOsPsG2Ps1VkDevzebtNddvrty8i2323w7vVcm4ka/XDtOqfC9vPeh6W6dmguUuXwjz/j8bi2b/XVfzQ/hiqn5FLo8S9T5Vt9mdcnVP43aKdg/eqLTTCXIBulVZOIO5phb2TOFPvyQsnAUD2gKIPwkQIECAAAECBAgQIECAAAECBAgQIECAAAECBAgQIECAAAECBAgQIEBg4gK9xc/nYf0EylajZ3tp+f/C6L98yXP2iffYShRuIqI7PB24SduzvmgelS7PIYnz79OnTxcXF+VHHWzKLEmaeI88/t6jQHJLnvk3xLsM8uj8P//802Nty7OKVR7pLl9VciHnXDg5dnZ4BofgWJF+gWjif+aZ/tnpmy1YmtrONzq/KmIWqDMbVGcxJ0MP7FnmNCNkv5d8KGbfTQHJhT/OotCGgvLrZfMgh/T8Hl/c8/z5886dJJOr8/Pz8gCtcqVNUuqNjXoZ63Li5rF2jelHS5CrI6NWBuGpdaoNBXZuduf+YsMz3uHwaQ6nHRqy8pBc2pmZXF9fF9635p69etueQOgMWYVTso8fP2YYWVmNfN8lq0Tmz2eMyXY2mZynz7FJs2c3BaErlC+ZkW44A8nPJivfieCLad4JSzZMdUqUJp5msjezblUm3nPm1fNLwpyi84YfFTvTOZAAAQIECBAgQIAAAQIECBAgQIAAAQIECBAgQIAAAQIECBAgQIAAAQIE+hLoIX4+j6UmODaP7K+rU6Lf8zB9Frg7OjrKw/T5MxtJnNCdPEGefzl24cH6haySJg/f58BEiW/4QPlCzpP6M8/RvnnzJo3tUKscGMM8m9jh2AM5ZBYzVo0VWdnwdNR01/yrdtREROS8RLg+LiVhugk4T9DCrr/LYJOuuFI1LPmXgSI4nUOvV+Zs53ACGaIz8A6X/yznP3/+DFREnnefhYnW5J/LfL4E6+yST//Ml9r86ykjRi78dcNyRoYUkV6df7t+1a9U2omhICGROUezU5bzte5krWzgup3JpJd8Zvln5rOuoMb9s3Y1JjuEBDvRG+cnIicu3XL+53Q2co3k33Tqs3lNzO4aDTe5dvbp/mIvh9PMWDLBziSkMHh7XW+pvhUo0/V1c/UUtxwPnzwTD5+jlm/SE8W9csDJ3GnPblprfglZZ16zf8Ovj3T1lZn7YlrJMqmdmwzXKxvy7y344d6Dp89P4WbWrcrKzjnxnX5J2PwEGdA2N5QDAQIECBAgQIAAAQIECBAgQIAAAQIECBAgQIAAAQIECBAgQIAAAQIECPQisGn8fM0CdLOF7BKHvO4R/OyfLT03CztsDIBJMNvLly+TYWKY1+XZC8pWMlm57HyC7v4Xyf38+Wwdv3Cti1tInfPgfta+27NohF7ORdDqX/GQUkKdWI6VESOzzpYIkPDmOdo8AJ0wlXVhEglfSaxRHlVP5MMu9tJYxSH1X5av9sZEGidBGpj0eTA9sTFpb/3LBZI+2SZN/i0H2CwXZw+BzgKNz2qnM+diT0DFyvU507Hzr7oyapagzCWfDrwypnp21efC2ae+vUNDQdjz7pLOvcWB0xfYod44fcx9qmE6htld4wl1f9FItLsJVp7cTZozeytQ5jO500nmC1nlDij3pAuB+rkGkzizpoXE+TM3TSuD5/PRutuo5UzsIXAgAqY6e3yi3ars1sn1S8Lm58uAtrmhHAgQIECAAAECBAgQIECAAAECBAgQIECAAAECBAgQIECAAAECBAgQIECgT4Gs/dv5X56hX65KAmuzSnznPPN06Sw0dznn+Z6EPn79+rVzEa0OTFnzcjfcSHTBuqITe7CQeZZEDsVy+pXm1WNrSlnO7RD2hLH+JObTDj32x48fOUdV+eXtlWewrXkKWs658570tJoK3N7eLltlT44qvOJKrt9UXi+tOQv1H+W9JI1nv0N/Xllov31vXbVXFt15Z97msDycVove/Buq/sLPCUodOte/5sB+T8c+DQVv376tnuIJbqdX1JzZ+o8y9vbYosKRvL5K+VRvHJkofWCTXlStbb5/e+xRyaqvb5xqJUu2d312tzzd6nxeauZUy1+Ik7q/qP8+nYH0NWqlU01zOC3p7ctpGvt/9GYT+KTMiD2bmeS/2Y5D+kzjHWUOr+Iv6+X0Jbflus331J/f3HTMU+7BRufrd4gDqyeuatvvd3dqvt9fTP1y7dPEu9qpOmyn2zR2+76mFv2exHXVbkRwq7KObnn/uuGrEbmXBH5JWD4jK/cY0HrpbzIhQIAAAQIECBAgQIAAAQIECBAgQIAAAQIECBAgQIAAAQIECNvr9G4AACAASURBVBAgQIAAgdEE/rPyebjGnVlPJsv2ZsXpaso8Z59HXbNO72w9+epH5dtZ4js51D9jmoXvshD9JqWU12eElGlydbnvGWOW+Mv+hdKzZ8F8IUH+zJqBAVzef5h70kmyxPTCSolVijz6mc7coS9lbeqco/qOmqKz9GK1uClv39zcnJ6eLlilgfFJKwpXjJ9dv42PxaeXfvz4ccoa6raLAlksLuHx1eF0oRW9fEPlwk8+GagXMp/9mSVVU4fUZOWnO7HTULATp+lAKqk3HsiJbttMs7sSMfcXJUo7lybT8pzZ+rub2VsSZhP4JM49y2x9+Pw325nSZ235TFQSWVpzI1O93U7i3HpXrRKBn+lQcqvuXNhet/j8LNnPnz8X0vuTwGEKmOoc5nnX6qkJ+CWhlzNiQOuFUSYECBAgQIAAAQIECBAgQIAAAQIECBAgQIAAAQIECBAgQIAAAQIECBAg0K9Al/j5hGcnznbhmfjEIec5+A5xyCvbk9jaLJe38qP5zgRJFsb0zg/psJHV+fIvcQizf+tiJjvkPDskUQ2Jt5wfnlLWMeaBzmrK+SHLG5eXl8s7D21PgkbyioeaSNqApI9tGN/e2FHfvHmTGJVN8I+OjqqdMKG5vXfCVC8OCcWp1jMx8FmAq1uUe56azYBQzW15OyH06dLL++0h0E0gfTXBXQsvgJhnlYso/bmvb6jkk4E6ec7zr27MQs66XTvVfBa2DQULIAfyZ857xvwhhv1NAPXGTfQcu4nA3szuqlO7TP57v8bdXyx3s2kOp8v1rNmTkPXcCNTfD+YVP0mWDlCTz+yjRL9nrpIo+vTAdYlzJ5Vk1eD59NWsD7zh3U2KEz+/ztz+iQiY6kzkRKjGxAX24Ls1wn5J6KWb+VGxF0aZECBAgAABAgQIECBAgAABAgQIECBAgAABAgQIECBAgAABAgQIECBAgED/Ah1Wus+D+wv1yJP6HfJpPOT29nahoOU/88R/oiIbs+o9QeqWVq+Ln1yuZ/Zkpb6FaiSHaspELC8kqP5ZE9tQzWS2XT3wALcTClIfiZRPcwb7kml818Pyqd+86HT7hK8k5+Xrcbk/zPckrH256IV+2BdOY8VS0FYu3mWBHdqTUWJ+Ntdt9DUg5+ykw7Qa5dZVaWF/+kYGtFn0YC/49SxZXrWXUpYzqVm4NU2uH9KXc+u2x1DQ1m2hN678c+VQ2baggdLnjOc7Lt87qWTjMLvQunxrDFSrWbZ64zre2VnLxGP2xd1hXB1iPKnWKl8cKaJtj0oH6+sbZx1ddf8hzO4O6v6i5NZm0FFrysNptefPthtvNzKvzjWyfGDJnvp51PyrpFURSTw/cHljzKGjRGC0NPnuXtZY2DPEneNyA6tfASnRF9My0co9cXMPvlKmcGfJaNPX+JCTtSs3s1W9hQFh5Z9uVapiG27X90m/JCz3wJXdL5dtNWXmAL384tp4b5KCcqVv2AccToAAAQIECBAgQIAAAQIECBAgQIAAAQIECBAgQIAAAQIECBAgQIAAAQL7LfD/tW3e8qPVvTwVt64aeTq5+hDeyu08Ubfu8BH2p/mNj/TNqr3wKHwOrDYnT23W1DZPBFYTN24PelJq6jmFjxrDq6LXu09Obv1JSdDLcDiNETXzui0/6rpwieUC7+vx04UePq9DdSPFDceylznXP949s+0r5GAOmC5RUm71zC5sZ5BM30tH7at3zeuWjfoAvEEvvZRef/WlbkM0udr86nZ9Zaon5ZCHgqrDuu1ln6rzpLbLT3oaO2gk6gJLecWWtQ/hiykjQxq+rgcu76+fJS7gb/Jn8OsH1YW69f6Ns67yhza7yyRq7+8vSnraNEetkYfTXBSNI2p6y4bzjcaZXqvg+dR5+UeD6ujROdR/3RCxK/tLRv6FHw1Ga5ovprbUjRfmvM8f5lRnpWfjUBO03qcW6dsl5c7P1/LGoDezC1DLpS/vWe5RC5lM58/yyyTNHPNLf0ZUPxVJ5QeVrMfxS0Lw/ag4aA+UOQECBAgQIECAAAECBAgQIECAAAECBAgQIECAAAECBAgQIECAAAECBA5E4D/Lz2LW7Lm5ufn+/Xs1QR5wPDk5qe7pd/vFixf1C/ymuJ8/fyZZv+WW55bmB6F+hb2VuZ2fn8/3J8AgtvM/lzfSxuWdNXvapq/Jarc+enh4OD09/f37d0218whm75323bt39VEiOd13d3c1tdrko7Ozs/pHb9dlHq6XL1/OP81j5d++fXvy5Ml8zyYbQW4MEcl4khI3KcWxIwikS2SAqu/hK6uRgTEDeEKk0tM+f/6cjtpX75oXl252f38//3NhI9dFCl3Y2e+fyX9hsbVq/qlb3B4fH6s7h9s2FAxnO9mcc9JL4grGr7/eWG+ewTCj4obRXPVFdPs0M+pMV+qjibrlvMlRBzi7c3+xSYfpduxkh9PMwaq3jcutS2Bnvgg2nGKllPpXNuT2qv4Oa6FiNS8Xy9To+Ph4Ib0/ty7gi6ntKTDVaSu2rfTp25O9md2WyWjlTva7NQJ+Sah2AwNaVcM2AQIECBAgQIAAAQIECBAgQIAAAQIECBAgQIAAAQIECBAgQIAAAQIECOyTQLv4+YVo2Dxkn/DXjx8/DhoBm/wb4zZTjQQwb+vEJABgQaaxJqntPMQ9IaaNwc9ZMqsxz2qCtumrx+7udoJUG4PnE8uRx2SHaGPjSawPfdmwSnnatW2024xrXm6i+PJY+fzPXjYaX36RUt68edNLWTIZWqAmSny56Hw75IpIH8sAPlCIVDKvf+Q9Fc51sVy33vdcXFzUBIklhD7jUmrbe7krMzQUrGTZ7525ECYYhh1zvbGx49UMHY3HDpqgcUozaOkLmc+mK/WBu3s5u3N/sdATRvhzgsNp3mfReAeRC3bD4PmZbeOFn/lM+evAgrnyRmA2RRzhbCqim4AvplZupjqtuLabeGo3s9vVGLP0CX63+iVhZQcwoK1ksZMAAQIECBAgQIAAAQIECBAgQIAAAQIECBAgQIAAAQIECBAgQIAAAQIEdl2gRfx8wiAXYlcSAX55efn+/fssYf3XX38lhnCgEMGSR11Tk/IH+ns/ba3i57OKZmo7r0OC/xtjHurXA5xnNd9om35+4E5vNAbP50UMw71nISexPt4g10uukeGEW3XCVCNX7vyKTux978HzKSKhX41R/WEZ9AUcw4EfWs6FYfCzsKiMcnn8elCihJPVrDyfy2HQy22haRlYagKY08kb3wKzkOEmfxoKNtHb0WPbnvTRmtm2Yof2xZRxtWboGO00LRdU8vW9fNRAew55dtfqCnJ/0UsPbGXeS4k1meTOunH+0OPLIxLi2Nj8zL7K7/fz68HXr1/nt6V5Z1wi6tNRG+98a0x8NLSAL6a2wo1XzUKGhzbVWWj+Fv+c2s3sFinGL7rtZTJ0Df2SsE647ZkyoK2TtJ8AAQIECBAgQIAAAQIECBAgQIAAAQIECBAgQIAAAQIECBAgQIAAAQIEpiPQIn6+PjY4Tbq6usrz8UMEsedR15LH+BpX5xvOvfBh3FkFqgtup12JVWisWKv8k9s8UKEx571JkGDdBKnWN6dxWcX6wxs/TQxtvXyukSEukFnFEmDWWMN5goSspzKzP1PnvMRh/lG/GyVX7rwm/RYtt/EF8jUxQuR82pXY+JpOmy79+fPnkZufbpzAsHWFJtR/6BcKzIs2FMwpDmej1Ukfk6VVxQ7zi6kV0ZjnrjFqd5zKHPjsrtX83/1FL31yUpdkZtHzd12ta12/rwZrvN/P3VarO+4XL15kZvjnz59fv34l8D4R9esaYv90BCZ1FVRZJvLFVK1StltxHeZUZ0Fsyn+OdjM7ZYQh6tbqMhmiAtU8/ZJQ1VjYbnWmDGgLev4kQIAAAQIECBAgQIAAAQIECBAgQIAAAQIECBAgQIAAAQIECBAgQIAAgWkKlMbP58G4xsf308KkyWPNeUq+99ZmtbrGPPNA//gxk/Na1QdOz5MlfHoe9plgy/IKlz8vnhW/W8XbzOu2uxsJxvjy5Ut9/fMw9AirHTZ21JJ48vqGrPu0sAfODq8GWeW1AsPJlDyA23ju1jXZ/jEF6gf2DFA/fvzoN4hrXetyvde/c2HoN2WsrFguovpy08/H8TEUrDxB+70z3a/m9Q1bbLve2IifOVtjmq0kaHXuBqqh2V1gC0+E+4u+OuF0htObm5vGGXLjfUdbljT/1atX9UflTjZ1q0+z/GlyXt5pzzQFfDG1Oi+Fo/QsT/fgrWz7TTydm9l+27UTuU3nu9UvCfUdxoBW7+NTAgQIECBAgAABAgQIECBAgAABAgQIECBAgAABAgQIECBAgAABAgQIENhFgdL4+XnId2MjE0JffSy4MX1hggSENz7Nn6wuLy8LM+w9WeGDhtVl/d6/f19ejeqB9Ue1yrY+q534NE9CNzY5gYXjRK5mMav6IMYsQ90h5qTkRJTHpYQiL5uY5ZnAm5OTk5L8u6UpzDxxX93yd9RoAjXfAp8+fco7VsZ5bUe6Sv31PnSXrgHPIqv131P5hgpUTQ69fGQo6IVx5zI5OjqaYJ31xsaTUjh7bMyn9wRbr5jZ3eycFp6I6m1C/bfkQlepHrjw0cKfrbJdOHa3/pzIcFryyq0hTkrJ8vIlddutk662VYHCYad6yDjb06yYqc44Z3/zUiZyM7t5Q3Y0hyl8t/olobHzGNAaiSQgQIAAAQIECBAgQIAAAQIECBAgQIAAAQIECBAgQIAAAQIECBAgQIAAgZ0T6D9+PgR5MrV+caduTCURAokKHig4uVudF44KS3UhwVaxB4lDLlljMNGbZ2dnC+Xu958lYR4lnacvpcbTWh6q1FeVqvk8Pj7OXzORUP8swFX9dIjtkjUMax5nH6JK8uwgsPIiShzL7e1tXhvRIcNuhzRe7yvr2a2sDkc1Xt2pf67BDjn3foihoHfS7WZY/+qW7datsfRD7o1TiCZqPEFbSdA42qdWYw74U57dub/ot4tOYTj9/Plz3klX365MsMvj3Oqzqn5aciOZuqWG1aNs75OAL6YhzuYhT3WG8OyQ58o5w/g3sx1qvh+HTOG7tXFuubKTjObvl4Qaaj8q1uD4iAABAgQIECBAgAABAgQIECBAgAABAgQIECBAgAABAgQIECBAgAABAgTqBUrj5+erVddnN/+0GiU+37nhRgLIS565vL6+3rCgboeX1O3q6mqeeYLh28Y8JNS5PoQ+sT1Tfn3AvO09bsQkK7o3ZjjO4vOzajQ+lZsKb3G59epTudUO2WjYOUHJUoHi5zvzjnNgrqDlOK68rSMxexmZx6lDSkmgfv2XUcbAtuNqv5U/Pj6uX4I+jI1BmP1WaV1uhoJ1MvaPL3DIvXG7Q1bNud5u/KTZ3fzUuL+YUxzURkkI3+np6UAmz58/b8y5pIaNmUgwTQFfTEOcl0Oe6gzh2TbPidzMtq229D0K+CWhR0wDWo+YsiJAgAABAgQIECBAgAABAgQIECBAgAABAgQIECBAgAABAgQIECBAgACBoQVK4+eXIyfra1Yf4lh/bM2njZHJOXaI0P2aKrX6qBqu3C3qIAFFWe15OT4zcQ7Zf2grAWYZtxLG+pcOtDqDJYlLXvRQUu2SshbSNAZZ/fr1a774fMLaS1aYXCiiw58l8fMDjRgdauuQZYG8lWPebeaf5pnpkd/W8e3bt+oQOq9JdWPki71a9Hy78erOl1TaMk8/xIahYAhVeXYT0Bu7uR3yUWZ3bc9+9cux8TtoZebuL1aybGtn5lclt94lUe7dmlCSc2o48jywW1scRWAEAVOdEZA3KWIiN7ObNMGxGwr4JaEc0IBWbiUlAQIECBAgQIAAAQIECBAgQIAAAQIECBAgQIAAAQIECBAgQIAAAQIECOyEQGn8fNvGDBQNW/I0f6q6xcW9a6Cur6/nsRCbLJKc8Ow8Afznz58fP34kZj4R0dnO86BjrgJd08wxPyqMESp57UK/1W4sMcutJzys30JLcqu+XWK0SOOS+Pl045L6SzO+QN7Ksdyfv379mkX8Rq5M4/Wenpbl30eu1XJxGYob+/ybN2+WDxxzj6FgTG1l1QvojfU+B/hp42g/M1n+bhraqrHErczu3F8Mfd7Hz7/6QoSa0gvvi2tyWPfRs2fP1n1U3Z++V/3TNgEC6wRMddbJjLB/OjezIzRWEesEGueWfklYR7e834C2bGIPAQIECBAgQIAAAQIECBAgQIAAAQIECBAgQIAAAQIECBAgQIAAAQIECExZYKj4+cYla7qhFD7Nn6jybvkPetT9/f08/+UF5OcflW8kUjSBmk+ePCk/ZJ9SPjw8lISX5EHY8d8sUHJ+tx5zcnFxMU5/ODo6aixo/mqJxpQSjCmQIPmFSO+M7RlgX7x4MWY1UlYiH6pD6MrS816SlfvH39lYk7xiJov9jl+xlSUaClay2LkVAb1xK+yTKtTsru3pqH45lsw/G/M/8PuLRp8REuRFDCWlDHcPeHp6WlKBagRdSXppCBCIgKnOmN1gOjezY7ZaWQsCfklYAOnxTwNaj5iyIkCAAAECBAgQIECAAAECBAgQIECAAAECBAgQIECAAAECBAgQIECAAIGBBErj5xtX012oX9v0C4ev+7NwbeFqJMm6rLa7f/zo0+22d4jSLy8vS7LtJZSopKBqmpLzu92Yk8b43mpzNtwufJvG4+PjhgU5vF+Bs7OzhassbzBJ4Pf4L6RIuxqXjEuarVzsK81LapIWTaHPGwpWnkE7tyKgN26FfWqFLnzvrKteyTC77tjO+6c/uyupYefmO3AcgW/fvpUUVDi7LslqOU15ZH5hbZeLsIfAYQqY6ox53id1Mztmw5W1IOCXhAWQvv40oPUlKR8CBAgQIECAAAECBAgQIECAAAECBAgQIECAAAECBAgQIECAAAECBAgQGFSgNH7++fPnrerRNn155iWR+dNcf37exuFw5kXs/UbiTksWn4/D+fn5VjQaz3Lh2pIDVX4rgWf1bfn161d9Ap+OJpDrK0HyC694SJe+u7srD6nqsbZZMu7379/1GSaQrPAFK/X59PJpalIS2FY4iPVSpXWZGArWydg/voDeOL751Eo0u9vkjDTOPDfJ3LGjCRTeIBwdHQ1apZI77lSgsLaDVlXmBHZIwFRnnJM1tZvZcVqtlJUCfklYydLLTgNaL4wyIUCAAAECBAgQIECAAAECBAgQIECAAAECBAgQIECAAAECBAgQIECAAIGhBUrj51stLJMH7odb/7Dkaf7GSMuhWevzn+BThvUVnuCn5XGnW1krO2JZqbvRbYtrNg53hS63ujDCZ+KX7XK79nXPw8PD6enp/f19tYFv377dYnctWY54anGDJfX58OFDFXkr24aCrbArdKXAwfbGktdtrBTbv51md5ucU/cXm+hN59iFCdi6ipXcEa87tmR/4bhUWNuSEqWZlEBhB5hUnXeiMgc71Rnz7EzwZnbM5itrQcAvCQsgPf5pQOsRU1YECBAgQIAAAQIECBAgQIAAAQIECBAgQIAAAQIECBAgQIAAAQIECBAgMJxAafx8gpDLozI+ffo0XI1LogUmvpD1tlZEH+6kjJ9zYdxpSRD7QJVPBHJjzttas7Eksrex8r0nmPhl23t7p5lhVphP1/3582e1ehnSP378WN0z5vbNzc1CfVaWPrVeXVKfvDMiC+KtbM44O0sqOU5NqqUYCqoah7OtNx7Oua5pqdldDU7jR+4vGol2IkHJnGeEhhS+/WoitR0BRBEENhcw1dncsDGHCd7MNtZZguEE/JIwnK0BbThbORMgQIAAAQIECBAgQIAAAQIECBAgQIAAAQIECBAgQIAAAQIECBAgQIBAvwKl8fMpNY8elkQjJ/RlzFVoVnJMeSHrxP8/efJkZbXtLBTIOtiFp3iLz3SWXCzi5wvPuGTjCGSQT/D8wsX19evXi4uLcSqwspTCcMqSN1aszH+gnYX1KVkQb6AaJtstjpDDNUrOOyqgN+7oieux2mZ3m2C6v9hEb1LHFkakT2R58MLaTkpYZQhsS8BUZ2j5ad7MDt1q+dcI+CWhBmfDjwxoGwI6nAABAgQIECBAgAABAgQIECBAgAABAgQIECBAgAABAgQIECBAgAABAgRGE2gRP586ZTWnmlXo8xx/lil+9+7doLWfSLRA5zaWhFV3zvxADvzy5UthSwtDWAtza5Xs+Pi4Mf22Yk6m2QkXwrYb9SToVyArzC8sXZvB9vb2drvvQ3l4eLi/vy9paUIHS5KNlubk5KSkrAwCaWNJyiHSGAqGUJVnNwG9sZvbPh1ldrfJ2ZzmFbRJixy7XYFdv+Perp7SCawUmOZAvTf34NO8mV3ZE+wcR8AvCYM6G9AG5ZU5AQIECBAgQIAAAQIECBAgQIAAAQIECBAgQIAAAQIECBAgQIAAAQIECPQo0C5+PgVnTadEVL5+/TrBirMH6/PfrDyThX0SB7jdZYp7dBkuqy1GdA/XqJFzvr6+LixxuyG1jaXnafXHx8fCtvSYTCfsEXM/ssrQ/f79+2pb0nsz1BcGgVcP7He7MJwyX0NPnjzpt+jNcyuMPbu6utq8rG45GAq6uTlqCAG9cQjV3crT7G6T8+UK2kTPscsCR0dHyzvtIUBgEwED9SZ69cdO9ma2vto+HVTALwmD8hrQBuWVOQECBAgQIECAAAECBAgQIECAAAECBAgQIECAAAECBAgQIECAAAECBAj0KNA6fj5lJ6Ly8+fPWcwnob9//vzJf799+5Zl5ycYvtijVF9ZTXOVnr5aN0I+d3d35YukbTf6tzF+PlwJUR4BbaEIl+oCyIH/mRXmF0K4M0ylZx4fH29dpjCcsuRaG78thbUqfLJ/iPobCoZQlWc3Ab2xm9veHGV2t+GpdH+xIeDOHV5+N9Stab9+/ep2oKMIEFgnYKqzTmbD/VO+md2waQ7fRMAvCZvoNR5rQGskkoAAAQIECBAgQIAAAQIECBAgQIAAAQIECBAgQIAAAQIECBAgQIAAAQIEJiLQJX5+IlXf0WoURlTuaOtGqPb3798LSylc/Lkwtw7JSirw8+fPDjlvcogeuInenh2bt58kSH7hmkoMXuIYp/A8dN7Scn9/X2I+zVVSC6+1DAIBL2lmv2kKq9dvoXIjsFJAb1zJclA7F76JatpeMrmqOXzzj0oqYHa3ufPB5lDSwQ4WR8MJ7K6Aqc4Q527iN7NDNFmehQJ+SSiE6pbMgNbNzVEECBAgQIAAAQIECBAgQIAAAQIECBAgQIAAAQIECBAgQIAAAQIECBAgsBWBvY2fz6O0WwFtLHQKSzo3VnLKCcojrLb+TGdJBYZePXL5VArLWTY5zD2J2U4XXYjxy57yS2xot/KalFxrQ9d2Of/yqP7b29vlw4feYygYWlj+5QJ6Y7nVvqbcoQG/5Btn/Nmd+4u9uTQKJw8TWR++5HLYm1OjIQQ2ETDV2URv5bHTv5ldWW07xxHYoYnlSpDCyUCO9UvCSkA7CRAgQIAAAQIECBAgQIAAAQIECBAgQIAAAQIECBAgQIAAAQIECBAgQIDAXGBv4+fnLZzURhZ2nlR9drEy5Y+Hlj9yOpBDSQUWopcHqkk125JaVdPb3kuBb9++nZ6eLgf4vX79egorz8/My596n2ZESnmtylvaY280FPSIKasNBfTGDQH34HCzu01OovuLTfSmdmzh2VyewvXbkML8C2vbb93kRmAXBUx1+j1rO3Ez22+T5dZKoPz+uvyevVUFNkxcXqvylm5YperhBrSqhm0CBAgQIECAAAECBAgQIECAAAECBAgQIECAAAECBAgQIECAAAECBAgQmLiA+PlRT5CnDDfkfnh4KAznSEFbXxGx5JnXiaweueF5cfhuCXz+/Pnly5cr6/zhw4fHx8eVH42/8/7+vrDQaQ6t5bXaylPvhbaSESBAYGgBs7sNhcu/bjYsyOEjCOT1RiWlDH0HUfiGr63fbZVYSUOAwJ4J7MrN7J6x71Zz/JKwW+dLbQkQIECAAAECBAgQIECAAAECBAgQIECAAAECBAgQIECAAAECBAgQIECAwHAC4ueHs12Rc0lA9YrD7Po/gcJYjlnyrWtPM5xp6yz/dzIX/z90INBieYf697t37968ebOu9Xk/RZagX/fpmPsTxl9+vU+zV5cHlYU94aNj8qasaaKlYoaCkXvCFIrTG6dwFrZYh/LRPpXcem+Z4Oxu6yZb7Dz7V/Tz589LGlX+QrGS3JbTFH4Xn5+fLx9rDwECywKTHagLL/blFm1rz67czG7LR7kR8EvC0N3AgDa0sPwJECBAgAABAgQIECBAgAABAgQIECBAgAABAgQIECBAgAABAgQIECBAoEeB//aYV4esEjGYmJn8SwxAntyt/jc7ZxkOHR7QodqdD5lgyE3ntmzlwHmvKCl9J7T3qXuXnBRptitwdnb25cuX+jokwc3NTVLWJxv609vb2/Iipnmxt3qsPIPb8fFxeZOlJECAwN4ImN1teCqn+SW4YaMO9vCTk5PMH0puEHIfPdzMoaQCOUep7cGeKQ0nQGB8gR26mR0fR4lzAb8kzClsECBAgAABAgQIECBAgAABAgQIECBAgAABAgQIECBAgAABAgQIECBAgAABAqPGz2cVoDzI+P379/v7+4TKtIqW2Y9T1Sqccj+a3G8r0nPKM3z/77/y9FtJqUtshf0AC83wmxVNC6+gLEGfxE+ePNkiVKsviD24jlq1d4vnRdEECBDoXaDwu2lWrtndsv8efAkuN+qQ92RR96urq0aBXDgDxc8nMr+x9CR49epVSTJpCBAgsLnAzt3Mbt5kOXQWaHVnvQeTqFbt7azqQAIECBAgQIAAAQIECBAgQIAAAQIECBAgQIAAAQIECBAgQIAAAQIECBAgsKMC/xmh3t++fbu4uMjz/Vkd8eXLl5eXlwmhP8wn/KwPuWF/279uo0ts2CUcXiKQbR9wUwAAIABJREFUOKjT09PyAMUsOprYrZKch0uzfxd7vVX52anPx6cECBDYOYH9G/BHnt2NXNzOdbCdq3BeY1RS51br65ZkOE+TW/X5ds1GXmZR86mPCBAg0JfALt7M9tV2+XQQ2L+JZT2CXxLqfXxKgAABAgQIECBAgAABAgQIECBAgAABAgQIECBAgAABAgQIECBAgAABAgcuMGD8/M3NzdnZ2V9//ZWY+ayht/kjjFkXaPbvwM/ZITf/169fe9b8p0+f7lmLNGdqAnmDSYLn247ACZ36+PHjFtvStsJbrOq6olsFNO5Be9c52E+AAIF6AbO7eh+fHprAycnJs2fPGlv95cuXxjTdEpRE4uUWJvXslr+jCBAgUC6wozez5Q2UsneBPbiz9ktC771ChgQIECBAgAABAgQIECBAgAABAgQIECBAgAABAgQIECBAgAABAgQIECBwsAL/7b3lWRsqK8wnYL5DznkQP9EC+e/sXx4ZzMaTJ0+qWb179y75V/fs0Hbi/3eotrte1Wi3eup05Pames+fP09/HrlcxR2UQN5jsrySfIbZksioLCuaLrqt4Kjfv38f1Jnav/DRgzp9GkuAwGgCZnfL1O4vlk12fc+HDx/yBrr6ViQ+8PHxceFOuf6Qwk9L1p9PDQtzk4wAAQKdBXb3ZrZzkx24uYBfEjY3lAMBAgQIECBAgAABAgQIECBAgAABAgQIECBAgAABAgQIECBAgAABAgQIENgbgT7j57MwVCLbSx64r/IlPvPVq1dZHnlbUZrVytieuECrB2Gvr69fvHgx8RapHoHhBFa+beTTp08XFxcZb0tC6BN7n1eiDFfDmpwPLZ681eBW4+YjAgQI7JxAqwHQ7G7nzq8KdxDILUzukRtvq3M5ZFLXIf+aQzLxa1y5N29iOjs7q8nERwQIENhcYKdvZjdvvhw6C/gloTOdAwkQIECAAAECBAgQIECAAAECBAgQIECAAAECBAgQIECAAAECBAgQIECAwP4J/KeXJt3d3eUp/6yS1/iU/6y4LJP49u3b29vbP3/+JOp+FszZS01kst8Ch/Yg7H6fTa0bVCBxTXmhyUIRX79+ncVZJeBq4aOVfyaAqve4rJUFLe9sFU65fLg9BAgQILArAmZ3u3Km1HNMgZIF3q+urnqv0vv37xvzHKLcxkIlIEDgoAR2/Wb2oE7W1Brrl4SpnRH1IUCAAAECBAgQIECAAAECBAgQIECAAAECBAgQIECAAAECBAgQIECAAAECWxTYNH4+K9TlwdasHl8YOZ+l5hPA+fj4+PHjRwvOb/HE72jRR0dHO1pz1SYwmkCeF8/o+uXLl2qJeWtJXlmSF53Mdh4fHxeG0CdEKm85qWY1zvahhVMeWnvH6UVKIUBgJwTM7nbiNKnkyAKZyzWG0N/f3/c7SctN+sIEcrnVeQueu/hlFnsIEOhLYD9uZvvSkE8HgUO7sz609nboEg4hQIAAAQIECBAgQIAAAQIECBAgQIAAAQIECBAgQIAAAQIECBAgQIAAgUMW2Ch+PjHw//zzT+ND9jPfRM7/+PHj5uZmHsB5yO7a3k0gMcDdDnQUgcMRyMKhiaeqtvfZs2dZSX4h2CmvPsmwXE22bvv8/DzxVOs+HWi/cMqBYGVLgACBqQmY3U3tjKjPRATevXuXKVx9Zd68eVOfoNWnjRH7qU9+AWiVp8QECBBoJbAfN7OtmixxvwJ+SejXU24ECBAgQIAAAQIECBAgQIAAAQIECBAgQIAAAQIECBAgQIAAAQIECBAgQGCnBTrGz2fZ+YRi5sHWksY/f/58FjmfFY9L0ktDoBeBLFzWSz4yIbDTAhmB7+7unjx5styKvNDk6dOny/sX9uRSSgj9wk5/9ivgKf9+PeVGgMC+Cpjd7euZ1a6VAt+/f6+fquUFSZnOrTy27c4sZX95eVlzVF51kfrUJPARAQIEehdwM9s7qQz3TMAvCXt2QjWHAAECBAgQIECAAAECBAgQIECAAAECBAgQIECAAAECBAgQIECAAAECBPoV6BI///nz5yw7v7C+8cpq5SH76+vrPIsvcn6lj51tBTwY2lZM+gMXeP36dUbgGoQM0TWfzj9KuFRG/vmfI2zswXLEv379Kofag/aWN1ZKAgQIVAXM7qoatglUBfL+o69fv9ZPEjLZe3x8rB7VYTtvx3v58mXNgalDZoMr38dUc5SPCBAgsInA7t7MbtJqx24oUP+luWHm4xzul4RxnJVCgAABAgQIECBAgAABAgQIECBAgAABAgQIECBAgAABAgQIECBAgAABAocg0Dp+/t27d2/evCmhefbsWRbEOzs7K0ksDYESgVYPwrZ65LSkdGkI7JbAp0+fGoPeT05OPnz4UNKujPyJrSpJ2UuaVuGUliPuxVwmBAgQ2IqA2d1W2BW6KwJ5D93t7W3NKvSZBWV95k1C6O/u7vJ2vHqQBM9n0lifxqcECBDoUWCnb2Z7dJBVWwG/JLQVk54AAQIECBAgQIAAAQIECBAgQIAAAQIECBAgQIAAAQIECBAgQIAAAQIECOyxQLv4+YuLi8vLyxKOrBOVB/GtUFdiJU25wOnpaXliIbXlVlLun0BWK82IXdKuvBUlrzspSVm/MGlJDuVpWoVTlmc7ZspWQ1BNXNyYdVYWAQIExhcwuxvfXIm7JZAQ+voK39/f5zrqFkJ/c3NTfw1mSvbjxw/B8/WnwKcECPQrsOs3s/1qyK2VgF8SWnFJTIAAAQIECBAgQIAAAQIECBAgQIAAAQIECBAgQIAAAQIECBAgQIAAAQIE9lugRfx8VpK/uroq4UjwfOOixyX5SENgQaBViOnPnz8XDvcngUMQyPPiWaf0xYsX5Y3NmqIlT5nnmkqwfXm2m6SsD+VayPnXr18Le6bwZ6tatRrcptA6dSBAgEBfAq0GQLO7vtjls0MCeSNSY89PglxKCYYvb1fi7ZPz+fl5zSF5xVJybgzgr8nBRwQIEGglsB83s62aLHG/An5J6NdTbgQIECBAgAABAgQIECBAgAABAgQIECBAgAABAgQIECBAgAABAgQIECBAYKcFSuPnEzP55cuXkqYKni9RkqabQKsIq1bBq93q4ygCUxNIvEHCnNquEfrkyZPC16NcXl5++/ZthFa3utgbg8pGqPByEa3Wn2/1lP9yWfZMVuCvyr+EKU62nipGYIsCrQZ8s7stnilFb0Ug867qJC332uveeZSJR4LhMwlsjKJP5Hzu7nPpVXNebt2HDx/u7u4yS1z+yB4CBAgMIbA3N7ND4AyRZ+VO5a+9uVVpNbH0S8IQ/UqeBAgQIECAAAECBAgQIECAAAECBAgQIECAAAECBAgQIECAAAECBAgQIEBgOgL/LalKHsFPzGRJyufPn1t5vgRKmm4CraKCWwWvdquPowhMTeDo6KhbmNPZ2VkisurDqGaNTWhWnjLvVko5V9Y7LU88zYu9VZBnq6f8y2WkJECAwPQFzO6mf47UcIsCb968mZf+6tWr3GsnrD1ztnXvtru/v58tKZ8b8/zLBCPxqJkfZlqS+Vv+ff/+PWnmea7cyDQsc8JW1+bKfOwkQIBAK4G9uZlt1WqJ+xXwS0K/nnIjQIAAAQIECBAgQIAAAQIECBAgQIAAAQIECBAgQIAAAQIECBAgQIAAAQI7LdAcP//w8DB7BL+xnXk0//r6ujGZBAQ2EcizsI0hH7P8Ex+ySUGOJXBoAonISkhV44WTYPVEbTUubbqh3vHxcXkOrSLVy7PdMGWrqH4hahtqO5wAgZ0WMLvb6dOn8sMJZLo1n5jlXnv2nqO8wyj7szL8+/fvM3NbV3o+qvl03VGJt098fl6rtC6B/QQIEJimwKRuZqdJdCC18kvCgZxozSRAgAABAgQIECBAgAABAgQIECBAgAABAgQIECBAgAABAgQIECBAgAABAiUC/2lMVBg8n3wSPD/0isSNtZVg7wWyjmJhG6cZUltYeckIbEWg8B0oWfI08QlD17B84bhWkepDV3uef/kQVN7SeeY2CBAgMKhA+QjWSzXM7nphlMn+CSRCft6obFfvtfPmnW/fvt3e3mZR+nmaTTZyGX79+jXvzhM8vwmjY4cTGPmLabiGyHk4gUndzA7XTDk3CpTfX/sloRFTAgIECBAgQIAAAQIECBAgQIAAAQIECBAgQIAAAQIECBAgQIAAAQIECBAgsNMCDfHzWdqucK3vPLj/4sWLnbZQ+Z0QKI+wyoOwj4+PO9EolSQwEYHEYmXR0ZLKvHnzJhFWJSk7pyl/e8s0w2nmC8Y2CpQPa41ZSUCAAIFeBEaOJiofBs3uejm/MtkJgeri86nwyjj5zNySLBOhT58+lV9H1eYnyDDHJodE47udr8rYnprAyF9MU2u++pQITOpmtqTC0gwk4JeEgWBlS4AAAQIECBAgQIAAAQIECBAgQIAAAQIECBAgQIAAAQIECBAgQIAAAQIEdk7gv/U1ri55V5+yMOSyPhOfEmgUOD09bUwzT5D41TxCPf/TBgECjQLv3r37/u+/xpR5Kv3u7q4xWecE5WFghe956VyTbgeKn+/m5igCBKYgMPJ7SczupnDS1WFqAtWFlBPlfnx8vK6GWZf+4t9/SZC5WWYgWZc+s6Ns5FqeRx3//fffR0dHT//vXyZabpTWkdo/QYGRv5gmKKBKJQLTuZktqa00Awn4JWEgWNkSIECAAAECBAgQIECAAAECBAgQIECAAAECBAgQIECAAAECBAgQIECAAIGdE6iLn//8+XNh+F9Ww6t5oH/KKFlnbx54mYiCxB1MubbqFoHEh+RZ2IT3lmgkdERYSAmUNASqAonXSmjVPNqq+lF1O4Nn4hM+fvxY3dnjdquL9/HxMYNDj6VvmFXq0wg4L8Jyr3MKGwQITESgfATrpcJmd70wymTPBL58+TJvUfk7JjJ9yr+zs7P5sTYI7IfAyF9M+4F2mK2YyM3sYeJPpNX5HiyviV8Syq2kJECAAAECBAgQIECAAAECBAgQIECAAAECBAgQIECAAAECBAgQIECAAAECOyfwn5oaX11d1Xxa/ah8mfrqUVPYTlhCKj/79+bNmylUSR0aBV6/ft2YZpZg/nKEwvSSESAQgcQxVpc8rTG5vLwcdAn68os9L8uoqef4HxW+fSYVywtoxq+eEgkQIFAvMP4yv+UDvtld/bnz6X4I5C1v1YZk/fnqn7YJHKDA+F9MB4i8H02ezs3sfnjuaCvKJ5Z+SdjRU6zaBAgQIECAAAECBAgQIECAAAECBAgQIECAAAECBAgQIECAAAECBAgQIECgRGBt/PzDw0NhdEqWbW+1tk9JtaQhUCNQvqBi4TL1NWX5iMBhCmRF9MInzp8/fz4cUWEdUoHyePXhalvNuXzwKW9jNX/bBAgQGFRg/EHV7G7QEyrznROoLj6fyh8dHe1cE1SYQL8C438x9Vt/uY0pMJGb2TGbrKwFgfK77KmNLX5JWDiV/iRAgAABAgQIECBAgAABAgQIECBAgAABAgQIECBAgAABAgQIECBAgAABApsIrI2fX3hkv6aMQYMnl8v9/fv38k57Dk2gcMXmPAj7+Pg4NZxUKc9zHx8fl4eKTa0J6nMIAp8/f3769GljSzMmD9eT83KWkjqkkuVPmTe2qJcEhavY5QU0GQ16KVEmBAjsqMA0w2IL36LVr7nZXb+ecttpgYWJhJW3d/ps7lzlfTHt3ClT4WWBKdzMLtfKntEE/JIwGrWCCBAgQIAAAQIECBAgQIAAAQIECBAgQIAAAQIECBAgQIAAAQIECBAgQIDAlAXWxs+XxyKen5+P2ULBA2NqT7as9+/fF9bt+vq6MOVoyVL5XF+J7c9bKt69ezdauQoi0Fbg69evJYekJ9/c3JSk7JCmcOG48u+sDnXocEhhfQpb16ECDiFAYFcE8h6NqVU1L/rZylKcZndT6wnqs0WBhXdYeIXcFs/FARbti+kAT/peNnkKN7N7CbsrjSq81y68cx+t1YX1KWzdaNVWEAECBAgQIECAAAECBAgQIECAAAECBAgQIECAAAECBAgQIECAAAECBAgQmKbA2vj5hSXvamo/8vrzW4nnqWm+j7YikLWkCjteInu3UsOaQq+uruaf6s9zChsTFDg+Pv706VNJxfIilcRblqRsmybvmCiJ4Ulc2cPDQ9vMB0p/d3dXGOdWHiw6UFVlO6jAwkVR0pMHrY/MpykwwWV+y+8C+iU1u+vXU277JLCtq3KfDLWlXMAXU7mVlFMWmMLN7JR99v5WxS8JU+5+6kaAAAECBAgQIECAAAECBAgQIECAAAECBAgQIECAAAECBAgQIECAAAECBMYRWB0/nyjEwti/1PLJkyfj1HVWinjjMbWnXNbbt29Lqpe1mxYeCy45arg0C8t0n56eDleWnAlsLnBxcfHq1auSfApfaVGS1UKawiDz6bws4/r6eqEJK//MIDbyF+jKahzazpIg9l+/fg3BMsFotCGaKc+2AiV9sm2eG6ZfWPh6w9xaHW5214pL4n0VWL55KVyNdl9BtGtkAV9MI4MrbjiBKdzMtmpdydXnVqWc1C8J5VZSEiBAgAABAgQIECBAgAABAgQIECBAgAABAgQIECBAgAABAgQIECBAgACBvRRYHT9fHjxf8nBnj3CJJSivW4/lymqCAi9evHj27FlJxQpjWUuy2jzNhw8fqpkMF3JcLcU2gU0Erq6uSob6xFt+/Phxk4LWHfv69et1H1X3T+dKL4zkL3yav9pG25sLjBnEvhDcUnIdbd5AOeycwJh9shBni5G6ZneF50iyQxPILfDd3d2htVp7tyXgi2lb8sodQmDrN7OtGjXm1XcItyp+SWjV/SQmQIAAAQIECBAgQIAAAQIECBAgQIAAAQIECBAgQIAAAQIECBAgQIAAAQL7J7A6fn7hMcqaZj99+rTm094/2mI8T+9tkeHmAoXhspeXl5uX1UsODw8P1TVdc/mcnJz0krNMCAwnkDXSF977sK6sBIQPEdxVWIFcXLnE1tVttP0R+PnzZ2NxIbX4fKPSEAlKgtj7elPPQj5jxsMMQSfPgQRK+uRARa/MNi+r2u582+xu5Xmx86AEVs4QCidjBwWlsQMJ+GIaCFa2WxEovJdM3Qa6mW3V6pKrb+EWo1X+1cQL+ezlrUrh2fdLQrVj2CZAgAABAgQIECBAgAABAgQIECBAgAABAgQIECBAgAABAgQIECBAgAABAvsksDp+fuExyuk0eLvxPNNxUJOZwPHxcclyUoll/fbt2xTQFpabLqn8FKqtDgQuLi6eP39e4nB+fl6SrG2ad+/elbyuJasLts259/Ql4W1pS1rUe9EyLBEo6UjlbxGqL3HhTQolRddn6NO9FCjpGGPOzLc+kJrd7WU/16i2Assjw5cvX4Z4S1Hbikl/CALL3W+51Qf1xbTcfHt2S2DrN7PlXCVXn1uVcs+k9EtCKy6JCRAgQIAAAQIECBAgQIAAAQIECBAgQIAAAQIECBAgQIAAAQIECBAgQIDAngmsjp8vWfJoBjHmY9MpsXBFyj07SZpTI5BQ1ZLu+ubNm5pMxvkoK2Mn7qValvj5qobtiQt8+vSppIYJGE58QknKtmlKxv/Ly8usnNw25x7Tp/SFy3xl5oWYK4+1c0OB09PTxhyyAmFjmpIEt7e31WQnJyfVP20TmAmU9MkxrbYeP5/Gmt2NecaVNU2BlTc4A72laJoCarVFAV9MW8RX9EAChfdfw93MFrar5Opzq1KIOU/ml4Q5hQ0CBAgQIECAAAECBAgQIECAAAECBAgQIECAAAECBAgQIECAAAECBAgQIHBoAqvj54+OjgohFtZWLTyqW7IsId57uH514aaVUQrdquqo0QSePHlS8ixsOurNzc1otVpZ0MLi82/fvk3lV6a0k8AEBbIgcMnK6ql5Yi+HuNwSe1zyyontRn4uXOYrz2Na8eLFi5Uf2TmCQMmijqlGLy9iqAa3FJY7goAipiZQ8mKF6nx10Ppndesx5/br2mJ2t07G/sMRWPmtkcvTFOJw+sAWW+qLaYv4ih5IYOs3s4XtWjn4Lx/rVmXZpGaPXxJqcHxEgAABAgQIECBAgAABAgQIECBAgAABAgQIECBAgAABAgQIECBAgAABAgT2W2B1/HzhI5sj0wwRFVkNyC9/a8DIDVdcvUDCSBKLXp8mn5ZE3jZm0jlB3v5QXZU6L2v4+PFj59wcSGArAu/evSv8dsjl9vDw0HslP3/+/OzZs/psE8HeSzhBfSkrP02TG7+nAphWrDzcznEEnj9/XlLQwtLxJYcsp6lm0th1lw+353AEGrvHaDHthe9JGeHUmN2NgKyIKQusW2r++/fvuTq2NdWZspi69Svgi6lfT7lNQWDrN7MlCG5VSpQ6pPFLQgc0hxAgQIAAAQIECBAgQIAAAQIECBAgQIAAAQIECBAgQIAAAQIECBAgQIAAgT0QWB0/n1UfC4MkQzDEOsPLsolLnIcfFz5RupzJ8p7qep7Wn1/22ZU9iUVvfMQ/70o4OzvbSosS4rIQAzNQfFr1fRBbaalC917g+vq6pI3pigt9vuSokjSpQONYPVDRjdV78+ZNY5qvX782ptk8gaGgxrBwhpMAxZpMSj7KvKV6Ik5PT0uO2r80VYT9a11fLWrsHuMwZvH5+WQ7I23JfHvQipnd9dXB5LOLAjUXYL6hMmiMcw++i3Tq3IuAL6ZyxkG/CsurIWWJwNZvZhsr6ValkahzAr8klNAZ0EqUpCFAgAABAgQIECBAgAABAgQIECBAgAABAgQIECBAgAABAgQIECBAgACBHRJYHT+fBtQ8sr/QvMInUBeOavtnNS7x06dPjYcXLtRZfTSw/JUBK0uvZrUygZ2DCiSSpDGqNlFhWwk1yVrc1e6RUP+Li4tBNWoyr9akJlmPH1XfUtFjtoeZVePpG1r75OSk8Nvh/v5+iH5+fHzc+KWT0WD8Nd5TYmPEdWqe+k+k6zb2pd7rOXTnLK/wq1evGhM3ns3GHOZxyLOUJYU25rlhgvFPemGFx6/YdHrjjKhkXM0bGQo9OyervnwkL/ppnFaloKElze7Gvzo6958hDpxs80eoWEIoa0aG3Ormgs2kIsspf/v2LeNDXteVf0OcBXmOLDD0uFrYnJruN8/hML+Y5s1vtTHCoLFQn4l0pIVaNToMXe2t38wugKz8s+Suwa3KSrr6nX5JqPcp/7TxQi7PqjDl0CNDYTUkI0Dg/2/vjs+iZvY9gL+e5xQAlKBWAJQgViCW8GoFaglqBUoJSgVICUAFSglKB97veXNvbs7uJpnNJmEXP/zBEyaTyeSTyWTCk1+GAAECBAgQIECAAAECBAgQIECAAAECBAgQIECAAAECBAgQIECAAIFdFGiNn0/Eb+HxLESIFW61VrbEPNevh6ZieeuxN9b96uqqdxeJMWiG2ffOsdZdYMn7fPO/Zdhd54e0NkEmOem9sV4JNcn0qnMeeGZPbV4jqWHdmOeshn09DIGSfmbqI33z5k3hLs7OztL+CzOXZzs5OekNoc8nV+a80rOv5kdeVh5LglFPT09XrpI4s0AzSLht1/kARNuqwvRmK82gZepPJxhgFJ6X7cxW0jlMPXhId12PitNiCz+AUm8yEazRXcl9f0cv/5Jqlxz+6G2vpGKj73Rlgb3P47kAP378+Pz586dPnx788/Oo+CcXV/MnN6mElWaIle4ol386hHwYKM/gGeEIy195doYlljTpLWmBbkzDTrGtugVKLoHuEjZfe+8Ps72H4FGll2hwBv9JGExnQwIECBAgQIAAAQIECBAgQIAAAQIECBAgQIAAAQIECBAgQIAAAQIECBAgsKMCrfHzeYE+s2QXHlUmvivMOSBbXtlvBg8kBDGF9M7I1IxYbtvpQox9yRxrbUUlvSSCqCRPxy6s6hZI4EdJdFlO9Axz5VVVTdjJu3fvmtVORGWCVZopYy0XHtT8jbBwj1sSKzLW6ZionF6l3gybVywvnZcXkvY/xVTwCemp7gUdNZntSs9Nqvf2kTiNSW+UTQddQVNj5XLhCGeTppuz0IzA7x20rKznWoklPe38MUtaY/lJ7G0kJSOc8t0t5MyZag5XPn36tJCh7c9mO2/Ls2H6Hz66K7m0S/JseBam2Lyk2iV5Rq9byU7n6U4z2un9Ztzgw8+IsfmTo87lnH4mD9H5/lE6hHwYKDGc+cBcAvPz8JJbZzXXvXD6webZcHtaV8lRuDGVKBnqlCjVedLt1MsrF3ozrNxqrcRteJjtrrBHlW6fDdf6T0IHoA6tA8cqAgQIECBAgAABAgQIECBAgAABAgQIECBAgAABAgQIECBAgAABAgQIENhRgdb4+RxPXp0vPKpMfDfdm/SJS6xfok08TxV73DsjU0mU0UKMfd5SLTze5Ww5/LqSy2vrlJJa1ZktDBDISby4uOjeMGcqoSCFL4Z2F9W9NsHzCw01MbRrva7dXf7C2sIYtoRtTHe1LlSp+rO8Yis3l1gL5MSVRN3MMO96+ddVUvnEX20Sh1wf/sJCgri6Q+hzpWdG1qlbe8pPf9Ld/+fCzzyuC/Wf7s/yK25qnIVjLK/YwoZT/NkMFW4rP2ObtlW96QvlNz8D1LvtgAyFd7TCUzCgAm2bFO7RjSmA3R1aMmTUOt012xyuJGCyfKySc1fY/NoaSUn6Hzu6yxnvvr9Uerv4fFHYbAr7kJJWVJhn2yrW2zMUHteG2dIOcy6que4TTp+vWmQYVmi14a4f2OYlTXp7ruje5vcn35jqlllyTpPZUCcIual5mK1bTvfCwqPEysweVVaylCT6T0Kbkg6tTUY6AQIECBAgQIAAAQIECBAgQIAAAQIECBAgQIAAAQIECBAgQIAAAQIECOyuQFf8fIJVyiO+moE3I3IkgKd+gS+B9K9evaoKT9329va6d9QbsZmZwOsSyo+03qS50Cyqmb6wnNeFv337tpDoz3EF0mYcYbQfAAAe6ElEQVSurq66m0eCQBLyOmmYccJlFy6KNOBJY2gLG2G0y3OOcmoKd5cPdkwXGTjKgdx7IeWSU1e1JPKhWYeE0Ne9dzN9w+W8+N49SXLqmYlbp4vvSsnpSbo1Eno06YW/bFjYTrJhec7lvQxIKdzdPF1BJh7s/QxEzmw+gzLgSNMwmh/oSTRyQg0HlFO+SeEHjwpPQfl+e3OW77E8Z+9OSzIU7m6e1lhVOI2kd6bfwhNdItDM0xxsp89ct9mXhHg1dzds+c8c3RU21HRWO/d80ewkO5pEAolnHhwWXmWFp6bj0ApX5W6VJ4jCzLNlS5NL3ObTp0/TcWWQM/M5mu0wR99RYe+aB9XCnKPXcKFAN6YFkJV/lvcG5TlX7mjdxMLdzTnUKa/Suge7bv7ux7fl0iZ6mF3eUZ3iUaWmmGjBfxJWwhZepNm2POfKHa2bWLi7OTu0dQ9BfgIECBAgQIAAAQIECBAgQIAAAQIECBAgQIAAAQIECBAgQIAAAQIECBC4N4HffT+9AWZ11ROC3lfYGut//vzZ3HXCoZPS3L47bDK1Wt6kufnCdGqJuG6uXWv5+/fv3dHaNVFVq032tVbF/uTMhSclb2FOobQcApfGPMWO6jIvLi6azax7Oc01PvW2ky6s9WWKuE1amZ0uvLBJV6d+0k6mt+9ta365CqaoWEnjT57Rz37K7O35YzX6frsLLNGoT9Af3hWkNdYUbQuJJe4GX7m2OXpJyVP3tym/rf7L6W/evFlZ5ykStcZ1VTPQXT5lzZRcswuD4XV3sZx/YcTS7KUXVjVrsrA8W7sqvBU+jNFd4cFW5yJto3nulk/0VqWs1WvNOThcq2KzNftc9b3jjYVLcv4/ozF677RVjXbzysQng4ryUzPF2HXAUaTa3XX+w29MhjrljWqtm9qkd7Rte5htM/So0iYzYnrJJTxFb5wye+/s/pNQn2j/VKwpLBAgQIAAAQIECBAgQIAAAQIECBAgQIAAAQIECBAgQIAAAQIECBAgQIDAAIG/erdZ65X9sQIJFt4mzJuFed12uaq9bxxmvr7lrZKy8Crq4Mj/4OSlxt5qLL90nooltiebr6yexFEEwlsyYWPCckY8ESvbQ2IpR9zFAk4ujVx3y22sOyWNNlWdrlapZK7iEv+FeiawZOqKLQBu/585TSvb1QLdwp/5RMjKbnOT401NFr48srDTkj+r3m+TaixvmyPtDUka3M8v7y4pvRddLrFJAz+Wa6UrWDbpTek9j2nS67achTInjfwcdknmGpwiDqSprTU2NdZaTm/f3ZGO2KLSfhZu09l7s7bZV3dlmmur2/fo951mfarl5Wo3q1Ev7/ToLsc44L6fY6/usNl82W1LUlK3AQOJDKSn7rWGVWyG7rQ6cRlRDHjerC+H2RZyB9ySlrZV1djwip6hX+3mcmNa6WOos5JlZeKwS+CPephd6ZbEhceKlZ25R5U2vcL0XMv+k6BDK2wtshEgQIAAAQIECBAgQIAAAQIECBAgQIAAAQIECBAgQIAAAQIECBAgQIDALgo8SqVXvoXZTPz169fx8fHt7W0zsW25itzY399vy9Cb/vbt248fPzazJWbg6OiomVItf/369eXLl8vpzZREXJydnTU3//z58+vXr+s8iUbIobVV+MOHD3nft858d3eX5aRkIVvlp141bCF7z8uaBwcH1SubdWhEUuoCA1IvW1hXIGfw3bt33VuFPe9nv3r1qjtb99rr6+u8u3xzc7OQLRFcaagLieV/5upLA64bYdUCs3lSqhZYp5SX2cyZhpefCFRNrm6ByZOUjraX4803IOqi6mpUFVt2qHMWLqQm6XaqijVrlc3TyZycnBSWsxPZputnQled4nXPb+3248ePtMCc3/TDm5/WutgspGLpn5sVy6Xa1hU3N2xbziWcqratTXo0kuH09LQjT++q3EFSz7rBr8y/+X1wuVhdQZrKFF1BOpPLy8tl8GZKbhAdnWEz5/IAIxfOkydPmnnWWm52DnWrqwYhKblOWavMOnPVOVSqzSsxO63zrFzQGidqjZV2b1eWwUZa2spTU5747du3DKGbTWi5nae3PD8/Ly+zzln17WlaTajc0zfsfuvys7Dro7vmpZ3DqU5EdWlXo7vmwQ5YDn4u8PjndzavO8/qSq8KLOzW1t37pIdWNa3qoJrHleXewWGzYnXLv/futJw3A+8cY13z8g1nzpmzkweE5qP3zBW4l92lT27+W6A+TdXl3Fw1rHolV3RuDZuMorsr9gfemAx1mnfwqnl0dLPNDjaZR7ypVY2/uqOl5Pp2luXUsORGtkMPs5Xzwm+PKtVJrwYw1XLa24LS5n/29nLZtf8ktDnnCs1PiJqnqcrcfZ36p2IbqXQCBAgQIECAAAECBAgQIECAAAECBAgQIECAAAECBAgQIECAAAECBAgQGFOgMOg/0QXls1Dmzbm8N19YcjNbJjfLts3Dyxt4iRBr5llYzpvizfxtyykn7/sm6GI5Q3dVs+HyJjOnBH/hqP25lkCa0EK7WnkGkyctcIB2tlrZtLKXzadhzExQK2s7Q2Iaf4dzAu1mqMPKXaQv6qjYLq66r36mpLU3v5Kw8nSMmNjd25ec2dS2FzMZcs2WlNbME6vlO9TysQ8rvLmjtmVdwbL2WF1BWwfe3GMGG22npk5fHpBsPmFysw6zLff2DFrj8rkYqzVWzal3yJ1Gm7NQt721FnJ+l8tfOVxZzrZ84OUp4xLlkHd6dNd7qyqHHZyz90pfq13VmQfXZ8MNV7bhulZZ2LD8YZuPi5zSSm5Yw6o67lZ5TGjiP/jlbTgvg28KhWen947wwG5MhjrLfULHffy+bmolfexuPcyuvB5LehiPKivp1kr0n4Tlq37zlHQOHWfBPxU7cKwiQIAAAQIECBAgQIAAAQIECBAgQIAAAQIECBAgQIAAAQIECBAgQIAAgbEE/lX4PlxmM8sc2okeLMmfOdYyp2UmXC2cdjtTQmXmqOwi08I352dLPHP+7J6/LrO9lbxOmimwMsHs8uTJeUVyxMkwS3DkmV8gTShtrPfVzDS2tMDMj5QmkXaVTTqqmrXJk5yPHj3KVstNK++JJnJyiqmxOmplFYE/XCCXZKaLTBBdh0NuB7lmc+VmNr/yKz09w8IdankXiVtIN5LJ65ZXSdlmgWpS3+4aZr7BjFLSYNLAlnMmPWOe5GmuSjtMG2umWCZQKJDxc3c/llHH06dP0+NlGvnCMpMtTT2bpDdbmFU+w/tdHK4Y3ZWfejkfgEDuPnNGgW4o9u7du5J5oTfci83nFHBjmlPbvgg0BTyqNDWmW/afhOlslUyAAAECBAgQIECAAAECBAgQIECAAAECBAgQIECAAAECBAgQIECAAAECBO5R4N9r7TthgQmMzwvxC0FiKwtJGGEyZ1Umfs9cVQmGz0+CdpKSeaISwZgMiWlPJECWl0tIIGIC0pbTl1PyOmlCaJYDmJdzLqQInl8Aedh/Joojjaqk9SaurAotSwx81WizkKZbt9s03W6r7Cjh+gm27M5mLQECUwgkELS62KsLuW0XuQHlp1qb77DkGm9e6bnec6WvvD0tF5h7XPqW7q+9LG8lZXsEEoSce8THjx87qlR9eSGfUfhnOPOfX1UjWTn8SJPYxYDkjsO3amaBtJ+MnzOQ7uiF/hmtnKdiyZmftMmqE8tCRiCJtq3GLZmnPa105Xg7+dMN7nTfZXQ3c8u0u/kFcofK7akescxfgWF7TJ3TfRU+zg/bha1mFnBjmhnc7gjUAh5VaoqpF/wnYWph5RMgQIAAAQIECBAgQIAAAQIECBAgQIAAAQIECBAgQIAAAQIECBAgQIAAgZkF1oufT+Wq+VcTG5wQ+vzuiOqpj+Q/EYr/F6NYJ3YsJI4xha8VzJMQ+sT2l0T1V/vNLhJHlNliO6ph1cMTqFtvmm53nGR17GneKwMjO2QSwJZ5XDWtDiKrCMwgkGsw82T++PEjV3rJrWHdK70+hIRJpz9xydcgu7uQYInqC0G9I5Z8WCE/HUda/gGgjkKsInBycpIY+N4vOwTqn4H2/34NpNztwXzrx+iu/KTLuVsCecLN13l670pbe1AZgOWhOw/pW1tDFVtXwI1pXTH5CYwl4FFlLMnecvwnoZdIBgIECBAgQIAAAQIECBAgQIAAAQIECBAgQIAAAQIECBAgQIAAAQIECBAgsEMC/xpW10SqJJ4nUT2JQk/A8LBClreqwtqr+eSX13anZHa7TLCZErqz1bsQ7tgN9YDXpvXm5ePfv3+P23oTh/b9+/fMDKZpPeDG49B2SyAXY24NmYE5X7XovTusdWgpLWWm5ETpu+TXotvmzPlwT/rwi4uLwa0ls3lnc9PtbvNZ3rm6ZcSSribf6cis8mNVPkP3jFjSUDMiGqvMey/H6O7eT4EKjCtwenp6fHzcETyfL/jkWSbPv+ki8lwz4Ccb5ie9QX5STu5fKTDDmzdv3qTwdBSbdzuvX7/Oo/24Mkq7dwE3pns/BSrwZwp4VJnzvPtPwpza9kWAAAECBAgQIECAAAECBAgQIECAAAECBAgQIECAAAECBAgQIECAAAECBKYTeJRX7UcpPSFn1eyXA2bxTbxZJn3Nm/qjRCFmwuFMdpdq1DPEpvyEHyQGIJEAo+xiQ7F8d2BlCQlgWJm+DXVeWbGHkVh9BqJqvZlwft2DSqNK603rekhBaOsiyE9gJwRyd6iu9PwecLHnVpIrvfrRLe/EGd+kkon3Sxjh+fl591Tz9S7SPDJLcD4tVKdYIDC6QNUs04MNGGynMgmFzaAln/sp7MESvptLoOQo0v4PDg6q39lL/WeW6/SZh0l/4OjO80VJW92JPLnS83DRdvfJ9ZUPasw5qXvqk+j6dDvpfNpq1QGbCrc1zo6trGpD27b/GLgxaasE7kWguvQ8qsyG7z8Js1HbEQECBAgQIECAAAECBAgQIECAAAECBAgQIECAAAECBAgQIECAAAECBAgQGFdgtPj5ZrXyKmferc979vmdn4Qp5j3vOlgx79BX4TT5nUDEzPJaGMbT3IVlAlMI5KXYBIesbLppt9ljwsDSbtNo8zsfZcgMYFNUQ5kECEwt0HGxZ9e53quYz1zp1cXuVjX1Gdna8qtgiQxmqu/yLIxnciNI28hg5uTkZGsPQcUepEAV0frPQPv/B9s50uZ4u+rHqm9IDejEEj+fcNm6M6wWlv+cOTB+wNns6PCN7gZ42mRSgc+fP2fO9rZd5Htzmfq7be0M6dWXKRKxmc6hfHf3Xu3yqsq5iYAb0yZ6tiUwTMCjyjC3TbbqGFimWP9J2MTWtgQIECBAgAABAgQIECBAgAABAgQIECBAgAABAgQIECBAgAABAgQIECBAYHSBSeLnR6+lAgkQIECAAAECBAgQIECAwEMV6A6e//LlS75qsSXHnujBs7Ozjx8/Ftbn+/fvPplXaCUbAQIECBAgQIAAAQIECBAgQIAAAQIECBAgQIAAAQIECBAgQIAAAQIECBAgQIAAAQIECIwi8K9RSlEIAQIECBAgQIAAAQIECBAgMECgO3j+6upqe4Lnc3QJhv/w4cPPnz9fvHhRcrDlkfYlpclDgAABAgQIECBAgAABAgQIECBAgAABAgQIECBAgAABAgQIECBAgAABAgQIECBAgAABAgR6Bcw/30skAwECBAgQIECAAAECBAgQmETg+vr6+Pi4reiLi4uTk5O2tfee/vXr15cvX/ZW4/fv3715ZCBAgAABAgQIECBAgAABAgQIECBAgAABAgQIECBAgAABAgQIECBAgAABAgQIECBAgAABAmMJmH9+LEnlECBAgAABAgQIECBAgACB9QQ64s/fv3+/zcHzOc7T09Orq6veA/78+XNvHhkIECBAgAABAgQIECBAgAABAgQIECBAgAABAgQIECBAgAABAgQIECBAgAABAgQIECBAgMBYAuLnx5JUDgECBAgQIECAAAECBAgQWEPg1atXt7e3Kzd4/Pjx27dvV67aqsSjo6MvX750V+n8/Lw7g7UECBAgQIAAAQIECBAgQIAAAQIECBAgQIAAAQIECBAgQIAAAQIECBAgQIAAAQIECBAgQGBEgUe/f/8esThFESBAgAABAgQIECBAgAABAr0Cv379Ojg4aMt2cXGx5ZPPN2ueUP+PHz82UxaW/edhAcSfBAgQIECAAAECBAgQIECAAAECBAgQIECAAAECBAgQIECAAAECBAgQIECAAAECBAgQIDCdgPnnp7NVMgECBAgQIECAAAECBAgQWC3w7t271Sv++uvw8HCHgudzFB3HUh3jt2/f2g5WOgECBAgQIECAAAECBAgQIECAAAECBAgQIECAAAECBAgQIECAAAECBAgQIECAAAECBAgQGFdA/Py4nkojQIAAAQIECBAgQIAAAQL9AmdnZ22ZXr582bZqO9P39/ffvHnTUbebm5uOtVYRIECAAAECBAgQIECAAAECBAgQIECAAAECBAgQIECAAAECBAgQIECAAAECBAgQIECAAIERBcTPj4ipKAIECBAgQIAAAQIECBAg0C/QPR/7ixcv+ovYshzdMf9XV1dbVl/VIUCAAAECBAgQIECAAAECBAgQIECAAAECBAgQIECAAAECBAgQIECAAAECBAgQIECAAIEHKyB+/sGeWgdGgAABAgQIECBAgAABAtspcHl52Vaxvb29J0+etK3d2vSjo6PUvK16t7e3baukEyBAgAABAgQIECBAgAABAgQIECBAgAABAgQIECBAgAABAgQIECBAgAABAgQIECBAgACBcQXEz4/rqTQCBAgQIECAAAECBAgQINAjcHNz05bj8ePHbau2PP34+Lithnd3d22rpBMgQIAAAQIECBAgQIAAAQIECBAgQIAAAQIECBAgQIAAAQIECBAgQIAAAQIECBAgQIAAgXEFxM+P66k0AgQIECBAgAABAgQIECDQI/Dz58+2HAcHB22rtjy9Y/75juPd8oNSPQIECBAgQIAAAQIECBAgQIAAAQIECBAgQIAAAQIECBAgQIAAAQIECBAgQIAAAQIECBDYOQHx8zt3ylSYAAECBAgQIECAAAECBHZboGM+9t2df353I/93uzGpPQECBAgQIECAAAECBAgQIECAAAECBAgQIECAAAECBAgQIECAAAECBAgQIECAAAECBAj8t4D4+f/28BcBAgQIECBAgAABAgQIELg/gQc5VbvQ+vtrUPZMgAABAgQIECBAgAABAgQIECBAgAABAgQIECBAgAABAgQIECBAgAABAgQIECBAgACBP05A/Pwfd8odMAECBAgQIECAAAECBAjcr0DHJPO3t7f3W7fBe++o+d7e3uBibUiAAAECBAgQIECAAAECBAgQIECAAAECBAgQIECAAAECBAgQIECAAAECBAgQIECAAAECBNYSED+/FpfMBAgQIECAAAECBAgQIEBgU4HDw8O2Im5ubtpWbXn61dVVWw2fPXvWtko6AQIECBAgQIAAAQIECBAgQIAAAQIECBAgQIAAAQIECBAgQIAAAQIECBAgQIAAAQIECBAYV0D8/LieSiNAgAABAgQIECBAgAABAj0C3fHkX79+7dl++1ZfX1/f3d211av7eNu2kk6AAAECBAgQIECAAAECBAgQIECAAAECBAgQIECAAAECBAgQIECAAAECBAgQIECAAAECBAYIiJ8fgGYTAgQIECBAgAABAgQIECAwXODk5KRj47Ozs46127mqu87dx7udR6RWBAgQIECAAAECBAgQIECAAAECBAgQIECAAAECBAgQIECAAAECBAgQIECAAAECBAgQILCjAuLnd/TEqTYBAgQIECBAgAABAgQI7LDA33//3Vb7y8vLTOfetnYL03/9+tURP99xpFt4LKpEgAABAgQIECBAgAABAgQIECBAgAABAgQIECBAgAABAgQIECBAgAABAgQIECBAgAABArsu8Oj379+7fgzqT4AAAQIECBAgQIAAAQIEdkvgx48fT58+bavz4eHhDoXQn56enp+ftx3L9+/fnzx50rZWOgECBAgQIECAAAECBAgQIECAAAECBAgQIECAAAECBAgQIECAAAECBAgQIECAAAECBAgQGFfA/PPjeiqNAAECBAgQIECAAAECBAj0CySk/M2bN235bm5uPnz40LZ2q9K/fv3aETyfyecFz2/V+VIZAgQIECBAgAABAgQIECBAgAABAgQIECBAgAABAgQIECBAgAABAgQIECBAgAABAgQIPHgB888/+FPsAAkQIECAAAECBAgQIEBgSwX29/fv7u7aKndxcXFyctK2dhvSf/z48fTp07aa7O3t/fr1q22tdAIECBAgQIAAAQIECBAgQIAAAQIECBAgQIAAAQIECBAgQIAAAQIECBAgQIAAAQIECBAgMIWA+eenUFUmAQIECBAgQIAAAQIECBDoF7i8vOzI9Pz58+vr644M97sqsfHHx8cddeg+uo4NrSJAgAABAgQIECBAgAABAgQIECBAgAABAgQIECBAgAABAgQIECBAgAABAgQIECBAgAABAoMFxM8PprMhAQIECBAgQIAAAQIECBDYSODo6OjLly8dRSRA/evXrx0Z7mtVAvsfP358d3fXVoFPnz7l6NrWSidAgAABAgQIECBAgAABAgQIECBAgAABAgQIECBAgAABAgQIECBAgAABAgQIECBAgAABAhMJiJ+fCFaxBAgQIECAAAECBAgQIECgX+D09DSh5h35Xr58+fbt244M86/6/PlzAvs7guffv3//6tWr+StmjwQIECBAgAABAgQIECBAgAABAgQIECBAgAABAgQIECBAgAABAgQIECBAgAABAgQIECBA4NHv378pECBAgAABAgQIECBAgAABAvcokEnmEyffUYFnz55lpvr9/f2OPPOsSmD82dlZx77yOQDB8x0+VhEgQIAAAQIECBAgQIAAAQIECBAgQIAAAQIECBAgQIAAAQIECBAgQIAAAQIECBAgQIDApALmn5+UV+EECBAgQIAAAQIECBAgQKBfILPQX11d7e3ttWW9vLw8ODj48OFDW4YZ0hPk/+TJk47g+dT/4uJC8PwM58IuCBAgQIAAAQIECBAgQIAAAQIECBAgQIAAAQIECBAgQIAAAQIECBAgQIAAAQIECBAgQKBNwPzzbTLSCRAgQIAAAQIECBAgQIDArAK/fv3KLPQJle/Ya2LU379/P3OM+rdv316/fn17e9tRscPDw9R8f3+/I49VBAgQIECAAAECBAgQIECAAAECBAgQIECAAAECBAgQIECAAAECBAgQIECAAAECBAgQIEBgagHzz08trHwCBAgQIECAAAECBAgQIFAkkODzRKp/+fKlYyL6u7u7hLJnHvjMRZ94+6JyN8iUOeePjo6eP3/eHTz/6dOn6+trwfMbSNuUAAECBAgQIECAAAECBAgQIECAAAECBAgQIECAAAECBAgQIECAAAECBAgQIECAAAECBMYRMP/8OI5KIUCAAAECBAgQIECAAAECYwkkMP7du3dnZ2e9BT579uzvv/8+PT3tzblWhoTNJ4z//Py8d6sXL16kniLne6FkIECAAAECBAgQIECAAAECBAgQIECAAAECBAgQIECAAAECBAgQIECAAAECBAgQIECAAIF5BMTPz+NsLwQIECBAgAABAgQIECBAYD2B8ij6lJtA+sPDw+Pj4/zO7PTr7emvv7Kvq6urm5uby39+SjZP5Pz79+8H7KukcHkIECBAgAABAgQIECBAgAABAgQIECBAgAABAgQIECBAgAABAgQIECBAgAABAgQIECBAgMAwAfHzw9xsRYAAAQIECBAgQIAAAQIE5hBIZHvC1DPH+93dXeH+9vb2Ekj/+PHjLBwcHDR///z5M+U0f9/e3iZyfq3CM+N9fkTOF54O2QgQIECAAAECBAgQIECAAAECBAgQIECAAAECBAgQIECAAAECBAgQIECAAAECBAgQIEBgTgHx83Nq2xcBAgQIECBAgAABAgQIEBgo8O3bt/Pz8y9fvpTHug/c06rNEoSfKe5fvnx5enq6ar00AgQIECBAgAABAgQIECBAgAABAgQIECBAgAABAgQIECBAgAABAgQIECBAgAABAgQIECCwFQLi57fiNKgEAQIECBAgQIAAAQIECBAoFLi+vk4UfWLpM3V84SaDs2US+xcvXiRs/ujoaHAhNiRAgAABAgQIECBAgAABAgQIECBAgAABAgQIECBAgAABAgQIECBAgAABAgQIECBAgAABArMJiJ+fjdqOCBAgQIAAAQIECBAgQIDAmAI/fvy4ubm5urqqfo8yL33mmT8+Pj48PMzvTDi/v78/Zo2VRYAAAQIECBAgQIAAAQIECBAgQIAAAQIECBAgQIAAAQIECBAgQIAAAQIECBAgQIAAAQIEJhYQPz8xsOIJECBAgAABAgQIECBAgMBcApmaPuH0mZc+Pwmnz++fP39m583Q+kTIHxwcLPzOPPMJmDfJ/Fwnyn4IECBAgAABAgQIECBAgAABAgQIECBAgAABAgQIECBAgAABAgQIECBAgAABAgQIECBAYCqB/wGRTwIW3XV4nwAAAABJRU5ErkJggg=="/>
  <p:tag name="POWERPOINTLATEX_PIXELSPEREMHEIGH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183,3333"/>
  <p:tag name="POWERPOINTLATEX_BASELINEOFFSE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38"/>
  <p:tag name="POWERPOINTLATEX_REFCOUNTER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3"/>
  <p:tag name="POWERPOINTLATEX_CACHECONTENT#5C6D626F787B5C226172206B6F6E74696E7565726C696720F6766572616C6C742075746F6D20685C2261727D" val="iVBORw0KGgoAAAANSUhEUgAACP8AAACVCAIAAACixlrkAAAgAElEQVR4Ae2d7dnWNtKGN3tsAYQSQioASghUAJQQqAAoAVIBoQRCBQklABUESgh0wHvtelevItujsS3Jsn0+P8C3LEujU6PRSOOP7759+/YP/iDQPYFPnz59/fr1r7/+0r8//PDDnTt3uhcZASEAAQhAAAIQ2Ergy5cvw+w//Hv79u1bt25tLZTrIQABCEDgMgT6mUf6keQynU9DIQABCECgFwLxJPj58+dHjx59//33vQiHHKcm8K9Tt47G9U4gtn0Ka8n8hR0uHYdwV9KMp0+fEv1KmPATAhCAAAQgcCwCsQ8QT/qxMyBPIGnUmzdviH4lTPgJAQhA4JoE+plH+pHkmppAqyEAAQhAYEcCYRKM13Hx+m7Y6U0kvHv3Llu7CRN+ViJA9KsSWIqdIPDhw4fnz5+H+NZ4S2viGpIgAAEIQAACEDg+gd9+++3169f4AMfvSVoAAQhAYB8C/cwj/UiyT09QKwQgAAEIXJjAy5cv3717NyzrFOK6MAmafhgCRL8O01UnEFRmUSbyBA2hCRCAAAQgAAEILCLw/v17fIBFxMgMAQhAAAIxgX7mkX4kiflwDAEIQAACEGhAQGs6lnUNOFNFQQJlol9//PHH8EjjjRs3ajy6WLv8gkApCgIQgMDFCeh+2OE+oEozwsXx0nwIQKAZAaxZM9RUBAEIQAACEIAABCAAAQhA4DoEagc7apd/oJ7aFP3Smz1fvHjxyy+/JA3+4YcflP7w4cMkfcVPPVCpopJX5GlHVYmPHz9eUSCXQAACEIBADQKaEX7++ee3b98mhWOxEyD8hAAEOieANeu8gxAPAhCAAAQgAAEIQAACEIDAEQkQTGnfa/9cXeWnT5/0mNc49KUC9RzYo0ePNka/pA36qrk+E5WEvlS+Up48eXLv3j3lWS0/F0IAAhCAQCkCuqnk5s2b49CXyh8stj5nisUuRZtyIACBegSwZvXYUjIEIAABCEAAAhCAAAQgAIHLEiCYskvXr3z2S5uYCn2N41JxG7QNqgCYXhoTJ/qPVb799Ty9ZvSnn3768OGDv0xy7kvg9u3bT58+HWSQ8oRvJNodva/M1A4BCGQJaLP4/v37draPHz/KquszCd9//72dk7MQgMApCchnC+3q1gfAmoU+4gACEIBAbwT6mUf6kaS3PkIeCEAAAhA4PQG98ke7u2rmEBTQ1q42dfVnxwhOj8XTQIIpHko18nz37du3FeXquSvnN+5evXq14hWFCptNPkMwFlWvQHz27Nk4nZRjEVAUU13p7HSF0PRKzGM1EGkhcFYCmr/11JezdQ8ePFh9S4SzCrJBAAKHI6CYk94l4HQs37x5s/HtAnN8sGZzZEiHAAQg0DmBTuYRUepHks67DPEgAAEIQOBkBLSY0oJOW7u69dnTNN0brVcEeXKeJg/BlL26cs2bDxWocO5QqFV6deHStukxQGcUZChfA2xpFeTvjYBMnvbEZft6Ewx5IAABm8AiIy/bzgO7Nk/OQuCCBLQM0Hahwlr7th1rti9/aocABCCwmkAn84jk70eS1TC5EAIQgAAEILCCgF7zo5sUteETXvq1opATX0IwZcfOXRP9ev36tV9iPfmoHQ1/fuVcVL7y+0Nxi8Qgc3sCioHpYcH29VIjBCCwjoBuPlhqsZfmXycYV0EAAocjoMXSjislrNnhFAaBIQABCCQE9p1HYmH6kSSWimMIQAACEIBAAwJ6WVf8iuAGNR6iikVbYQRTyvbpmujX0gd0lkanaucvS5DSyhJY8Z7MsgJQGgQg4Cew1Fyr5BWX+OUhJwQgcGgCeon8XvKvME0rLtmrddQLAQhA4CIEdpxHEsL9SJIIxk8IQAACEIBAbQI73tRYu2mryyeYshrd9gvXRL/0LbtFFS/Nv/RDefrC3iJ5yNw5Ae4R6LyDEA8CgcBS864LV1wSquMAAhA4N4Fbt27duHFjlzauME0rLtmlaVQKAQhA4DoEdpxHEsj9SJIIxk8IQAACEIBAbQJ3796tXcXhyl+6eFyan2CKoRL/Ms7Nnbp58+Yipso/V1SR9NrlFxGSQvwEfvjhB39mckLg3AT0auDwLRw5EHqPSlft5eaDrroDYSBwAgLyAZzfSS7bWKxZWZ6UBgEIQGAvAnvNI+P29iPJWLbOlxhjgUk5DQF07zRdSUMgYBDQN8B0U+Oi2IFR2jlOEUzZsR/XRL/kxi2KQN6+fXtRC5V/UfmSZ1H5ZO6cAB3aeQchXksCCn398ssvQ416LLK36NeKmw/2erCjZa9RFwQgsJrAXnuFWLPVXcaFEIAABLoisNc8MobQjyRj2TpfYowFJuU0BNC903QlDYGATWBpsMcu7QRn5RUsCnYQTCnY6WvefPjgwYNFEix9kd2jR4+qlr+ocDJDAAIQ2JFA5zfLLDXvIskj8DuqE1VDAAJzBLBmc2RIhwAEIACB8xHofIlxPuC0KBBA9wIKDiBwbgLc95z0L8GUBEjLn2uiX4pO+ZVYvat3Xi9qkh5u8JevWOidO3cWlU/mzgn4e7/zhiAeBLYT6PxlXDK/Swfs0il/O0NKgAAEDkRgxTNYRVqHNSuCkUIgAAEI7E5gr3lk3PB+JBnL1vkSYywwKachgO6dpitpCAQgsIgAwZRFuMpmXhP90us7X7x44ZFDu6LOnElp4Ts3Sfr45+vXr8eJpEAAAhCAQBsCi4y8JoXHjx+3EYxaIAABCCwigDVbhIvMEIAABCAAAQhAAAIQgAAEIOAhQDDFQ6lSnjXRL4mi7cuff/45K5OCWEsf/BrKvHfvnmcPQuXz4Fe2F8gAAQgcl0D/r4bQdOB/Yxj3KxxXFZEcAqcngDU7fRfTQAhAAAIQGAj0v8Sgp85KAN07a8/SLghAIEuAYEoWUaUMK6NfkubXX3999erVnFj6mNv79+8VxJrLkE1/9uyZgltz79RS+u+//653JGbLIQMEIACB4xJY9FXMvZopW+35IKfuacBo79VH1AsBCHgIYM08lMgDAQhAAAJHJ3CIJcbRISP/JAF0bxILiRCAwEUIEEzZpaPXR78kroKWemmvNjS17zmEqfSvHgLQ3sGnT5+2P5WlfVJNjePyFXX78uXLltDaLqypFAIQgMBSAodYHugJ7g8fPhgPBA/3K+iehqXNJz8EIACBlgSwZi1pUxcEIAABCOxF4BBLjL3gUG9VAuheVbwUDgEI9E+AYEr7PvrXxiq1TaANzXp7mrXL39h8LocABCBQj4BuI6hXePGSdQ/L06dP9W7Dd+/eaVWjl1oo6HX37t0HDx5odi9eHQVCAAIQqEQAa1YJLMVCAAIQgEAPBI61xOiBGDKUIoDulSJJORCAwKEJ1A521C7/cPC3Rr8O12AEhgAEIHAUAh8/fjyKqIOc+tDjy5cvjyUz0kIAAhAYE8CajZmQAgEIQAAC5yBwuCXGObDTChFA91ADCEAAAhBoT2DTmw/bi0uNEIAABK5DgPdCXKevaSkEIAABCEAAAhCAAAQaEGCJ0QAyVUwSQPcmsZAIAQhAAAJVCRD9qoqXwiEAAQisJ/D+/fv1F3MlBCAAAQhAAAIQgAAEIACBvxNgifF3HvxqRwDda8eamiAAAQhA4H8EiH79jwT/QwACEOiMgD6g1ZlEiAMBCEAAAhCAAAQgAAEIHJgAS4wDd97BRUf3Dt6BiA8BCEDgkASIfh2y2xAaAhA4PYEPHz58/fr19M2kgRCAAAQgAAEIQAACEIBAGwIsMdpwppYxAXRvzIQUCEAAAhBoQIDoVwPIVAEBCEBgMQHujFuMjAsgAAEIQAACEIAABCAAgXkCLDHm2XCmLgF0ry5fSocABCAAgRkCRL9mwJAMAQhAYFcCLA92xU/lEIAABCAAAQhAAAIQOBsBlhhn69HjtAfdO05fISkEIACBUxEg+nWq7qQxEIDAOQh8+fKF5cE5upJWQAACEIAABCAAAQhAoAcCLDF66IVryoDuXbPfaTUEIACBHggQ/eqhF5ABAhCAwN8IvH79+m+/+QEBCEAAAhCAAAQgAAEIQGADAZYYG+Bx6SYC6N4mfFwMAQhAAAIbCBD92gCPSyEAAQjUIcDyoA5XSoUABCAAAQhAAAIQgMBFCbDEuGjHd9BsdK+DTkAECEAAAhclQPTroh1PsyEAgW4J/PHHH58/f+5WPASDAAQgAAEIQAACEIAABI5FgCXGsfrrTNKie2fqTdoCAQhA4HAEiH4drssQGAIQODmBX3755eQtpHkQgAAEIAABCEAAAhCAQEMCLDEawqaqvxFA9/6Ggx8QgAAEINCWANGvtrypDQIQgIBJ4MOHD+/evTOzcBICEIAABCAAAQhAAAIQgICXAEsMLynylSaA7pUmSnkQgAAEILCMANGvZbzIDQEIQKAqgZ9//rlq+RQOAQhAAAIQgAAEIAABCFyKAEuMS3V3V41F97rqDoSBAAQgcEECRL8u2Ok0GQIQ6JTAr7/++vHjx06FQywIQAACEIAABCAAAQhA4GgEWGIcrcfOIy+6d56+pCUQgAAEDkuA6Ndhuw7BIQCBcxH49OnTkydPztUmWgMBCEAAAhCAAAQgAAEI7EaAJcZu6C9fMbp3eRUAAAQgAIEuCBD96qIbEAICEIDA/fv3gQABCEAAAhCAAAQgAAEIQKAUAZYYpUhSzlIC6N5SYuSHAAQgAIEaBIh+1aBKmRCAAASWEbh3797nz5+XXUNuCEAAAhCAAAQgAAEIQAACMwRYYsyAIbk6AXSvOmIqgAAEIAABHwGiXz5O5IIABCBQjYDWBu/evatWPAVDAAIQgAAEihHQi4z0GY+HDx/euXPn+++//+4/f7du3VLKb7/9VqwaCoIABCAAgW0EWGJs48fV6wmge+vZcSUEIAABCJQm8K/SBf63vC9fvmgz9/3793qaQX9fv37966+/9K9O37hxQ//+8L+/u3fv/vTTT1o8V5KEYiFwVgIaZcMQ+/jxow7iUaYma6DdvHlzGGe3b9/WQNMu1VlRHLdd2kPUGyFkJI/bBCSHwFkJ/PHHH7KuGp6JgR3cGAzsWfudds0R+PDhw+vXr9+8eTP480m2f7v7nz+/fftWLofyKBiWZODnlQlgTvvsfRbsffZLEalYYhTBSCErCFxc99iiWaEzXAIBCAQC+GYBRdmDwtEv3fKpFa/iXpML40H04ZR2lPQXGqO9pEePHj148EA3iYTErg6kglrVDzE8/avjEGwY0hXDW3THq26bFYEhejEwEQTFKhSl6JlDV51yTWG0/TSMsngEjVFIqfQn5YxPSUv1JwXraltKLrJEHQbX5CjToNC+SdwQz/EwbcgchTIDjTg0qEEnJruEBl++fPn8+XNPWw6UJ9ub2jzV8wG1W5QV46xKlYDVKEgmrOSn9qkXzVxJ+f6fgySDURoGezLkNRJXDHO/AM6c0hxt38vGGgZWrVBpkwZW1lXOzC439OClOLvYny1rRtpYM4/A6n35k8N8p5lOf4OW6tphvtO/Mnqrb4XR2NRsZQyKWEhl+/HHHyXPLhNrLAnH+xLAnAb+vS36TrxgD8wvfnDKJcYh+hTH+7K6xxaNc4RqjMhfHVzWsBgcrm2/RSP/dpAkXqJKmNh51hJV/nO329RO7GfKFlQo2dYIHacuG/722uVbR/vEvpm6TIvTsAU0LFTD8NeBemrRltQ6v7pM9EvLG20B6C8stpf2ty4cSpCh+fnnn7XGbrl5pM6I7+wed4ynOc62y8KqpdpcG5epErRloD9lEAdBePbs2TgbKdsJDD2ucnTzvv4dpjcdrNA6FaULw0jWcaWpURUNY0T6qVrW/f3H03gn1dIUroH2+PHjdeX4r5JxCNYtHEjVwyjzF+XMKVAvXrzQEDNASYBBhrjMgUmDneuhKyWkZIgF8ByLpyebnWd17DPuzQFgPGmtaI4t59zZWIzLKpW0KAyicBAM0YBlDmCcLtcw/rniOJZEAsQ9En6uKLb9JXK5NCo1Ba+uejCwT548UQxMZrbg1r8g46Ws7pfJC2MzsqM1m5TNn6hWaLKTb6BxN3eVWqc/nY11e7gPxuMDqAqptHR7svxhbSknSlUMKhqyqQrpbfjJQYcEhg4KE4fioyvc4Ml2YU4HLL0t+jSch6XEYBMm+85O1IVDCbss2G3ZOCsCGtTqoCMuMfrvPrEN/nY4CPZz8H49rTir431Z3RsabntiWcVgi2ZApClGf4lPW3zbauiygflc1wyS6GzsPEsS7RRpD62UszRXO+mTBIZVT/YW1TkVarDLNyl2NvHovpkG1GG2Kb5t+9OUr10eu0flH2uaH1ba+tc55avYP//8c5t03qs1hOwmeM6qaXZ9ao7yeIoKeYROmmQXe76zr169CgQmD54+fbqx1aI6WXKRxI2yjS/XKNMsm5VNI0tTsgaO/qRpOpb+ZK/SAmlcY8GUpTo/KXB2cA0Cq1vV9skSFiWKdnHjowJ///130S4CZFFzxpk1xNZ1sdN6j2uMU2Rv19UerirC8OhKVQSC+sXJIcAfH3isU6wAc8fSrnHhbVI0IrLWUhlkVIVrMLCesaDMpSzJpbyUrEZttyHSK08PzulqSC8iyTol13xXxAjY853mrNDYcKCBIDdMM1os+WSvbffW4ioaHxfRkABt7mCLCk0yn6vIk5706TrgmNOBW2+LvnMs2P06mR0dW4aeXwzlbCDJOZYYi6jukrnInCtTrHI2yp9VKo/BV57tjvfFdY8tGqcy97NFoy6Ta+ocIEY2LQbVqI0D+SKXa9VgkNQpD0mZmiJ2T4WoqH7In8M3k0Nld7HnbNaYqOOWzsLjYMo/tvS9EaWQRdBZQ7ek5TI92bWl8kgntgjpubZBh03uIEgP4g21ORrNHHQPqwZ5DL0aRs72/RSpn2cQrstTEFHWqZLOiIYxZ6gEbWfI0Bt7uzpVLwa21EhNMs9aQ3vmUAMFSoXozxkUlBjb1WzQhLlxPdnSNokaYuu0tEhbths09eN2UCrEhtCzUknyIhCEMcvBpqSzRZxRSSLtytZVPIO00dZqWQyZxzlnZvBkDOuqdonPdrEv5aVkNWq7DVGP2P3utDBFJFmqHtI6z/AfJj4109bPoaViLosXS6Kf41qUbXIsGC5uXOaxjotoSFaRtqhQdqRka08ybIx+qS02NMypBqMgaGRpmTzHaotKzA0xY2F1rAX7XAPH6dnRUYPzWAylVJVkTouSod3y5+olxiS9rhLHc+I6sCpnY7uySuUUTPqzWpKL6558JLsXxIctGmlXjdX0aiOT7bJhdvZvFqnAxHlePaBOfKF42hbJ2MmspEKldvk29tppfDM5VHYXe87aM6Ox0lzkV6+MfmmcT+qxEpd6k8pvT59aKmxcj2X1snaHaWmRdLlASd1jc6lhb+xQ1CaQRdQyg2EIBozbDZZoJz1S8GcpVlJLQyWkVPZUMRZDWmQ47hqGSwscVzFOMWr0M7et4SQooZNHYgwcqZlteSSexmk8SMet86Rka/FzKJVTbfdIPs5TpC3qr3HJi1JQKuEqAkEaZQ8uT7/Yawm/0kq7PNWVyqOhPZ6aY2lFxm8SNaYMc62mTcYM/G25lJeS1ajtNkTkO7Fmfh1QTimtPfClhHKQJic+JeqUoaVS/jA1SF0TPqrX0GGjWOOqRW1vnzkhEBuHgsdblDk7UpbKOak5HvKY05jSeGbZcdGnrlHtY01Q4lLdU357UMgOrFahGGCR4+zoWNr81VJVlcTukXG/N0gJ88hqYt1eaM+/frYqZ2Mbs0rlFEb6s1qSK+uerIfh9rBFE5RqEpTQSYGNyUI2JKtdS7dotKAblylJ1FmGJJJ/cgKNx5eKPa6jG3qq6kGWobHcVu+Mx9ouKlQW0cl8M42UeFCsOzZmxoJ+9Zrol0b4WAslrqG4WXWZi+YFdtsDHoYMVTsscZU0/seghDS0dPJAwDVIjCac6ZTmvEkIIXG7MqgLQmnFD7b3hfo6UZtYSI3/LbOs2m5MQnJHtssfl2A0JG6UfaxC4jLjYylDcq0yj4dYfEl8rDk1uTz5ud2nGTtbSRXtf65emhZpi+xt3AUrjlEqQSsCQbpnDC5n1/SwCHeKGrJNOtNhJErP/TYklCm7PXbOQpk6MNZXoZC5g0t5KVmN2m5DxLkTazbX4+N06eTY9w4KplNOwy56RjkyCMnoUGYbuDQ/iDE+sK8dN7OflCIaMgaSpGzhkx0pSV3Zn+tsVKIwSS2Y0/Fs0mzRd74Fu98+ZEfHlqHnF0M5q0rSxkwlg9r+6ZyJFjHsJDOOd9wR19Q9tmiS4W+sImtv0cg7dW6IjfeZtRXmd3hs91tAJMl4oo8Hy8WPjY3HQZ3m6I1nT+nbXOYxZHVxoq7JTxkxpwqNC9+Scj7fTA5VwnbFzzljksy8G4Mpi6NfUrikMdmFsVM5sgo6R8RZvpGtXoclo33OI0yyJYSHn9tDPgaBrk6J0iSBkLgdxViNQ+HbDzbCNPYRNNb8U7UtxtgPCA2XNhacCezt4FCpfTA39pPCNYet4KPG2h68sMvZtXkaZ+3C7YZXOjtniIxWDKeKtGX7jkPS7+soHVqp1B2JK7AOgq6a45BVhpBh7JuuE0baFcqsemBYP0mu5myp3S589dC7lJeS1ajtNkRd3Ik1cyqbrVcaxYsmKXv7Jh6/8geyJWsOjS9JjlfrvJNMvWxFNCShMf65RZmzI2VcnZ2ywoOyNRNzOqmfbRZ945XOCRbskzwnE7OjY8vQm6xxLrGqJG3MlG03krPHtflzPRjScbwDCh1cUPfYokkGu37OrSKTpbq0ZYWDUWSLJrHAkmSF8ZcnbE/cml4L7p7FA+0ExzY6adFkQCuxtzuqUNkuOKVvpjE1Ng5LUyaNSaI8cw5Gkm2y6iGCsCz6NV7iShGzC2O/xqh82Y5JcYdENaxgdXOCqQpJIhutRV1iuw3Zxh0WW1u1a3JgSwanuqiEOYFPli61Njjr1Pbol4ipO1SRZ6gYwkj/1cvSE2mLCtTfxpnPaHtx5Ze0c8NN6St8FI8eio/qlc6rE/3wx4NLdSWT4pw1dEpl9LJOTQrgKXlRniyQNmJkZZaFHIykunKpnRTMFU6nLRJKJT4DBHXHopFVXLeDYqiXZRuzKh2PO5lTu6OLnLXndBnz7bXY28FF9H/gvHT0jQ1In15KLFWsIeG4CMOho/9ty/7j8nVizSbVz1Za4Zq8KptoF7vIOISuGR9U8iWyrSuVYVCPYGAXrQsSGvKsZJ/lq0jZVGwRCVWOSpNUi4ztIJjkkfJoNKkENXCFSLYKYU4nu1jAE8WY/KnembzcmagOTYo95YLdoNFyHjHE0KlOJMmaiLGHYLeLs2FewPG2leEcuscWTTKnDD8n7YYS48xVt2ikXYb6JV7KFrdEPpLm5bhdybEtiSHk6U9lLYC80ARCSxWa1OFEnlI/L+KbabCopX1uUyyLfsl1jsd5DV0Z60Rco47Luu8eVVb/JaYzEWn4mdCI50jZSrVrri5P4UMVY9MwV+ah02N0k6jlZRZsoEqbrMVIlBGXkCt2CmyxDUmkJPa1686qCcmgjltdcIdxTjyptCFAECYZXCotHjUaX9uHRlbrtjhMc81P0rPOwZhDUsKOP6VLEi90mXFQW69QKqmBHA7bRw8dVFupnN0heWQKaitwbDcCgXBQcIzbu13F4wEn81Jseuqv2jakH2umEWEr7UZ3yJ50/BPrnJCyQrUH9V7lGw5bMCnxgXyM2qI6wyqSSv3l79w5sec6fWg15nQdt1hntvRR4lrXmOg7XLDHzHefR4IwnUhiW3spXg0lCRCucIDjPdfLJ9A9Y8bXVDjX8C3pbNEEequ3aBIvZfvaQWM8nqPHxxt98tDkkx1kLUDi7cQbSqfZ5Rv69Jq+WVfbFAuiX4n3Jj2uNDKz67dd/LPEgI7tXSxVsiQwQl9imLUIoa7tVrtSl5UtNjvJFZ9aEksUgI8PNArs3lyNIhlfcdWV/KpBVNu7arBfIwGy2/Tx4JLY2lUJfNR3pXokOxIl6ur+9VyYFSDh4CmzcZ5sE9RxDewYSqV+T6ahMGSSgwZKZRuZII/GclV1tSfxxtNKDWNiN1Cc475O1MO2op5xPfRjkdFtzIYFa8kqm6fVRdprSGJsuCQdahRinErUYMAb/5usSOeKmjO5xQO9cwLskh67IjG08XEDV2ogoP4a1x6nyMw6+9RGalsbzKlBz2NYhi5bbV4SE6oaDXm2nJKEsXaNj+NJZ0tFK65NIIxlW413qTCdSJJVvB07aynSbvNnp9RBDxug7sTxHnrq6LpnDGG2aBJljv2ifbdoYkmKRFAGZbadHw1wez3Vre2qKljWAsR+aTzc9lWh4kzipklVruabZcdObEySydQeVlkFCx7gv71WZ78msW4ZkRp7N0GYRDmCxOFAGULmNgdJHwRJwkHcYToO6Vn3WgM7ZLYPskW1QVG7lvbRL3uDaegUqVw9nTcUPtarSuSl20b8qcGuTeygTA6BGEJsi2TsCnZKVvFqm52s7Y45VFKGjcXGvTPZlUpsY8dQKnVl1s9Qd7RRquzgkiSaCjeqn3G5jaKGA2pvQ9eo8TReijEhDlaljQ3Z3ZqpmUN7J/8t5YfbtP21aC6Oi5JhiVezxtg89CmnA9+yjYZDKzNYRBLMqYZkPHXqOAzSrHVy6owKzBY12ZuJ4fIP4cnSsonxqA8Q4gNlyBZSI0NWsHV4V4jaiSQnWGKsgN/+Ets8DkMjth71JNzd8Q5NO7TuGeO3QT+yRTNoUVaZk4kmngfLToJxyfFMF45LOVph+JzgIGsBwnoh7mhddaZdvkRzyqrlWEkMwzXoajJkxiUUT+lkm8Ib/ZrUWnnwGuE13EfpejAicwdhnBTvm7kC7RVLmAIFJMjsUaxJtqGE+KB9k+dQVE2PDV/c/HBc/K5SY7NAlaqDNFzrNdnYppfK1as3LjmxyAH1cKCzcebix35rKMug2WKQqrtvx7YAACAASURBVMa0kTR8/LN42+MCs6YgGJn4qt6Ox9CSlBpTxhgCSiUm8WSU9EL42UypQo1zB/XMnWFjB2EKutexKtqup6SKMxc5PoeXYnNTl7WxIeqROV0N6fUkybrBpRyhbEVLTUSl0VRkgBQvxGNj5asUr9cocK5DS+3IYE6H4R/GRawDPSz6Jj1JTQ2XWrBrgPQzj3QiyaRihLlMB0GlDfPCqSyB2CDEeOPjZqjjSieP6zneMajj6p4x37VBJ4xs0Qy6NKnAcWJwPnUQNouUofgmnr3UUo1BkngUXPk4awGGLe546+Yiu3xX883ssRNmxngaLe5X/zO2GnPHHz58+Pjx4/js58+f3759++jRo1u3bv3xxx/jDKtTvv/+ezsgoZJV7+ry112YHbpDscHN1bj99ddfs3Wpp7N5hgx37txx5iTbIgLS5Mn86kGF4qT/0vDJDNsTf/vtt+fPn8+VEw/+uTxF0u/duxf0dlzg/fv3P336NE4vleLHKyG/fv061Pvu3TsZilIyDOVod8AuUP1lZ+Cs007WBoVSiXAnfTH0dbwUqd37cflyTgwbq5xa3Ba3JIMAxrJZGSTVly9fYlG3Hzt7PFh7vBSbuZOnXci6s6GP5i63tXruqnF61t/WVLvIw680msaS95Dy8OFDey0nIeW0yI1sJq34j0WSJhfxXjCn434MQ7UHc8qCfdxBpECgJYEd3YZxM/dyvMeSHDGFLRr12oFW03JWBzWLN4sUO/Q3waml2c2i169fO4siW0wg3ts/2S4fvtnQ0c75sapf7Yp+ZbfgFTzQ/vii5XGs65PH2YW9Ki2ylpusfTJxvJ4cZ5NIYXfe3vkK14YODimTB1lTO3kViR4CYb6MM2t8SsceP34cJ5Y9VkgpNvRJ4QoAt4x3KlJreMka4Il4ZX96BpcsjMLtQ70aXDXg3L17125X1hjal1/hrKcr23DwSHJupSru8W/pOE93bCl/8lqFlwwbq0sk1bNnzyav3Z6obWh7fs/6OUtl8EDGS/FT9fD0l+bPqWVSmOwmr5JDWDDIZI8RCfDkyZNJMUgUgey9esrjXA6U4jnW2yKuC+Z03EG9mdNsR19kwT7uKVIg0IYAjncbzrVrYYsmEB57FOFUOOhhNT3EnGJJtATT7d1ByFIHbBaVIhmXo33I8LDN+Xb58M2GvvYYk9p+tSv6NRkbiPV1ONb6ueCNzNltI1XaeD158+bNcauTlLCZpUCCM3AiP8neIBuq4D6CBHWpn7K2IWAZytR2hrafCu4uhZLjAzukFHQpvqTqsTGgtGDWPc71ajcCb6HSsAGnwGSlDevsg5hOYxhk5mBHAiiV4HsgtOkjzwRaXBK5JWPzHtdiGL042+pje2dc03rZx2o9kMPMgpeyultrX5j1CbNT1SIJdSuJbSjkAHjeZLCo0tNk9rj6imUWXB8tRScrVGRDFnM6Jt+bOXX6qKdfsI97ihQINCNgz6fNxFBFHp+wpTwHqostmtBZHn3uYYtGb8+TzEESiV3Jcc164CGKExhykCUQvKlT7vLhmw0K4JmSgiZoCHtWWCp5UTDFFf1yjmHtMZWN0GSfdpJgZXeOsiPTzqDbDbRHMOQJPWdfMpyVdTYaq76XQa8difHIeb480p8wTQ6tE209Jf3y5cvajVX8JmjLuC7tVrTvcZkYIyav7RtF48eitklR1QFXWTsTy599nkxWbsc9rFjUbo89E1snwl9BqfrpDpnWxv2u/rXdTYlUNaiv9sohsx/z/+WXX1piwUtZRHuX4aM+ynrd2bX3omYqc7bART7t0tqPnj8brVQD6/ktY3rBWRpOFek7zOmYc4fmNGs6hlawYB/3JikQKEVgF89hUvj2jvekGIdLZItmUZf1s5rW9l3wf+o5XZ4NOt1Dv4jhxTPrVtRwr2q9jttxlw/fzKnhDfzqfPRr0VZv9rE+Z8uHbJ6HVe2XwyyqLps560OE4aqcS59N0cyhT0yNYw9aVMuOZ4drVngyjAlIt5Nbe8RfgUaP4o1LW5SiSdHe9CyyW7FIpCGz/aSCtHGRQVghwNwlAYjixPsOh+Heojk5ST8QAZTqQJ21QtTslnRQgBWF+y/RXfZGZrkNBY0qXoqB+iinbN9ArVAvF3mUJwaSjX5pXcpiPiYWH9uO05AzLBDiC2sc66ausPuj8mUGPTs1WUkwp2NEoU87WfQtmkrOvWAfdxYpEIAABDwE2KLxUIrzhMXU7ls0QRLdd1j17sbxhm0MRMexG5ac4ueYQNjP312Fauzy4ZuFHu9hmyIf/frrr7+CxNmD4kPdvmla8pR137MNNDIIVBi62VXiZDl68karVpWjgad2/fnnn9++fdNjYUUWrpM1XjlRqDV1xRorZRP54ptKk5BtDdE+1F6dbm/Uav8rOBaT7aqUqAc4Qk/VFgCHplIn9lbsRZQq62f01i+l5NENKOE+srkybTs8d9XSdOPB7qGoZm4MXsrSvtslv/3AokTKTlIrxM5+xkBlNlPUFfLve0n2EU+JJx9GtzQ2kDOEZIa6PJG5rFSY0zGiDs2pRBrLOZcSnOq5DEvTD7RgX9o08kNgEYHLOt6LKHWb2V4asEWTdFxXq+kgG5tFAcWxDk7ZcfhmTiVs41fno1/Z/aO4PYsyxxfOHdt78bqquPs+J0k2PX6k0Z447aIU9tCjLbphoU0YxhbmrGe1B/Hjjz/G6qoNSt3s0ybmpIhmrC1jyNnd0vElpVJEwL4HXBsrChyWqm5pOVpd137wK7to6cfmLKVH/kkCKNUklkMn6jar7AM06vc2Bl9TuR2uSHar65GP5x28lHqct5Ss1wBkL7fVKXv5ZAZPmeEGr8kSLp7oWbG3GelxLbJy25cSmNNJ3e7QnMaLmkmZ48RFmeML544PtGCfawLpEIDAxQmwRbNaAXpYTQ/Cayen6oNfqoXNotV6YlzYgwrV2OVb5G4tymzADKcO5Ju18avz0S/PkjjwLX6Qrb24imxvgmTevtrcLgYlzBGQZ5O88FBvm/VsOc0VuDQ9u0uStVNLa1yUP7srmnwpbVHhGzNnZdtYvi7Pvq69Q5uzvdVXLgGlOl/vy6RnG9Wg34MM9i0F8vYWvRUhFLv6AC9lNbraF2Yf/JIAWcd4hZCeSLDWhDve+7KiUS0v0VZLdjdE4cPaI123dsUuStbb9CDCnNqU+jGnNSyD3fb4bLb2WDPjCzmGAAQg0AmB7KTJFs1cTzVYVWW3aAbZepBk0eM+c0ivlt5Dx9VwVLLeUdWOztZeo8kbWySZ6wVT8tEvLYmzK7rQQsVsw3GRg2yHqZbeVuM7PrhThPm5C9H7W5LgjV7ms/QjbVsQKfZmWxnpvGcfaosM9rX2Rq2u1fbcXt//2NfpHLjh0Nj6c7izKNXhuiwrcPz0w1zmrKGbu3BFerYuT8xjRb1zl+ClzJHZPd1z16Fz/b+0LR5XP74vb2n5p8/vWbd7TNMWUPEzr+rQIrc/e2TOmrgtjUquzdZ1WXPKgj1RFX5CAAIQ8BNgi8bPapyzh9X0IFUPkth7fWN6pIhADx1XY5cP32ypelfdpshHvxbpYnGt9azGPZsFS6FvyZ9dmG0pnGu3ENBGQLI1oA99Fdkd8EsVCzB51e76IxudjTp77gWebN2WRAXXG8QFPTZnSyu4tisCKFVX3VFEmOzyVbVomNe7q2jciuyNQTW+sjsWI6TsPssESThICDTWhLh2T1BtR/FiUfs83j36pQfL4sCPR54sScxpFlFX5tS/DPfnzBIYMnic594W7M6mkQ0CELgCAbZoVvdyP6tpzUS1v5EhStn5rkYQZXXvHOLCflSoBi6/x+XP6ZQzq6sqpzffrKpf7Yp+Ob+ZLLjFn6HxrMZ767B79+451ZFszQhoU0BzYfzVCgV4tI/TYIKM26j3K2bVteqAj4UxjrN7tSLZ/pnLu3fvGjI3O8XtPM1QN6gIpWoAuXEVvT2poOZnI23xnnUDXHgpDSCvq8Izv3hWMitq9xTrEW9F1ee4RMM867/JA9TLCSu1N7ktqUj0C3Oa7ayuzCkL9mx/kQECEIDAmABbNGMm/pROVtMSuBNJ8Jb9yjPkPHfH4Zst0oeqfrUr+qUV3atXr7JC19i+8Tzq0ZV9yS59sxjJUJyA4jQyqfEbexTdUegruyNZXBLPPkL2uaviUo0L9MxAcShxXEKNFAZXDaoXLxOlOpkCyNrHpn6udR4TN3ftunT7lgKPzOvqHV+Fzo+ZkOIkwN2sNihPwCl7d7ldhXE29jA1zLe7uJhTg/ZwqjdzyoI922VkgAAEIDAmEE+g47NDCls0c2T6mQr7kWSOFemTBM7dcfhmk50+mVhbE1zRL0n2+PFjfR5pUkQl6o7Reo/ReG5HnROsfbq9w9VeHmrUF6q00Rk/caVBpURPYLUsveSlNHOFN34cbVIMjxp73MTJwlcneqRaXbj/Qrb//Kz6z4lS9d9HiyR0RuXbr2Cz8bZmH1PsROcXdSuZIXAIAnqTdnbNojsF5Q0Wb47uW4/vBfTE4bIyYE6ziDo0pyzYs71GBghAAAIxAbZoYhorjvuZCvuRZAXGK1/SScfV2+XDN3Oqd21N8Ea/JK4WdVIIvVhDMg2rO/2rQIIeCxteK+ds0rmztd9TOzfPja3TdoD2HOMdAX1Gr95rZ2xpjfhxuDC7bxJyVj3wqLECis22a4fGbr+RuSo0Cj8iAZTqiL1myOwxs7q8tms1ljBr25t9Uclj3sfyk9IPgdilaSyV523kjUXqrbrnz59nRUpeUZjN78kQ35Aka1Pki7aY0yz5Ps0pC/Zsx5EBAhCAQCDgmeyybnworeqBZ9K58haNh0/VDqLwdQSusCGDb+bRjdpD+F8eIUIePS6jL3sV/7hXKH/dQb0g7Qp5svd3ryiTS9YRePnyZbINodCX4mHrStt+lecu2k62lpxiyFls9qRaJ07ndjWghH4IoFT99EUpSZyvEGzvZGeduWYhDbyUUspWoxwZpawm7Oj0YjOzna6HrhLPc3yJIlVyUMfpq1P0isL45fNFHvySMJjTbI90a05ZsGf7jgwQgAAEBgJs0WzRhK48w/bru0l0Ozrqk/J0ntiVClVlhW+WxVvbr17w7FdWVjKIQHaHC0ptCCi6nmxA6Gb/HUNfanW8NzEHoRP9cb4W0tOiuZYuTe+EzFKxyd8zAZSq595ZIZvzud5dnOzsLQXNVkqo/QrVanZJbaffaEg26qZrUR4D4HBK7pNutLKzCXVZdzR+8EtVJ96vLczcWczpHJk4nRER0+AYAhCAwBEJeDY0OrH2bNEYCrbL+s6Qh1NOAp0MLqe0ZKtKoLYyEP0q2X2yuc45qWStlPV3AsN7OMd38egm1hrfWvh75bO/nC8J7Gfa9kjivC94FgonIAABCJQj4Fm+qrbaftVkg7KVxh+nnCyhSCJeShGM9QrxvJPTE6ZaIaEn/rpjcG5Fi/a6xPPoVRKv2ihqXJreSF9kJYI5zXYK5jSLiAwQgAAEOifAFk3nHYR4EIDARQg08KuJfpXUpez2VsnKKGuKgF7/ot2ZuaiMZ0tiqtQCac59hOzzAQVE8RXhlMR5d7CvTiuXUx6rCM5B4O8EUKq/8zj8rznLnzRsl37P3k9QKaSRtB0vJQHS20+FLrIiVQqUejSw2buOsxB6znDv3r3sQJNPKH+1SCv0GFncd0+fPi1SLOY0izHby9kSyAABCEAAAvsSYItmI/9dVlWTMvcjyaR4JM4RoOPmyFwtvYFfvey7XzU6QI/jaCWve061eIvvPA1ruXBQo3bKPBMB3byjnSNDYfRAmLYJinwMfCk3p2uV3SFdWu/q/E5JtD+ijZ7VtXAhBCAAgVIEnFEBp3ErJZWznNj/cV5CtvMR8Myn79+/L95wz5Px2Rf6FZfquAW2/PpX/OCX1o0eFfKAxZx6KF0qDwv2S3U3jYXARQiwRXORjqaZEDglAXyzRd3aLvqlyIRW7FpN6U875kO4a5Gs/WcmcL1jHyms9ejRo6wAyvPnn3+2/ySm1D4rmzL0o0JOSZzt8rT9KHmM8OpRmoCcvRFAqYr0iNMcKdvLly+L1OgvJBvcaqMDTsPubxc5ixNQkGn86ua4lhqq4omoeVysWM4rHzeLfukBsnjnruAbDjCnWQU+qzm9woI927lkgAAELkLAOdn1Y/CdkjjbdZFeppkQ8BCoscLy1OvJcwXfzGncPLjm8tSNfikgoRW1FmbOF2jMSXmU9D7vKD8KvS1yaivT/5Vv7eDIfGypbsW1Z3VBPFtmK3BxCQQgAIFFBPyvEZND0qFP0sZ/aFPLoo4jc0JAAQw7+qX8eudwqUd8htrjCEoiz/BTmrPLc/OTwvSfqC9vqR/jp7LGMmuNvf1tBEkVpaJfmNNxf41TzmROr7ZgH/cmKRCAwDUJsEVzzX6n1RDon8DVfLMGfnX56Jcevnvz5o2W7tm1dP8Kt1TCBuHKpSJdIf/jx4+T9b/dau17Klr27NkzO1vBs553ChWsrkhRTutzVpexCEMKgQAEmhHo+XYtD4QGr7qWGHgpnr7YN4/CWrdv37YDtPKxy0a/7OoExH+D0b70+qk9G/2SqPJdN8YUY+9XTw0q6laEAObUg/Ho5vTKC3ZP/5IHAhA4PQG2aE7fxTQQAscicGXfrIFfXTL6pXtRtQzL3rKa6J92fLTO179qrf7Vn7bdh5YPqzj9e5RlmDNgkBDg5xYC2gBK4qyeHQft4+gLYc2+3+4PER1OhY4yNrfoGNdCAAL9E8i+WrDnJsgLevHiRQMJDzfFNGDSYRVShvv37xuC6SazX3/91ciw9FTiRyWXyzNvecNQUvtBf8rDzEYxhV1PWa1+F7fuCY19sFIPfgk45tSjdcc1pyzYPf1LHghA4PQE2KI5fRfTQAgchQC+WQO/ukz0S4vwX375xT9/KPCgWxTv3r3bLPxwFKVHTj8BBcalQonWaUtIN9Jq5Egh7aL0/kP/q13sorJnD72PkG0dGSAAAQgciMCrV6/0xPCBBEbUqxHQbT3yk42IlGIeeoFzKRc6G0jTkLlaFxRpr8JRT548sYvSXYOrP0MYh8wVoSz7OKAtdjiLOQ0oDnHAgv0Q3YSQEIBAGwJs0bThTC0QgIBBAN/MgFP21D83FqcbD3XTolZ3SRBiXKwCEloH6itB3759U2BTe0+l1u3jukg5PQHt+2ipH2udFEzaNbxDRlsJuuXWhqBr2QC1ETnPHvGlAc6mkQ0CEDgKgfgZiKPIjJwQmCOQDTgVfBWhfbeQblbbJawyR+ZA6R4nM3514aKm6f6t+H2VBR/8khiY00V9cYjMLNgP0U0ICQEIQKAUAbZoSpGkHAhUIoBvVgnsXLHro1+KYCnupQdo4gjEZDWKQ+iJHNlfRTWJeE0iInERAd0Qrae+4sW5ImEKfcXaJZXLlqlNB1mcbLbtGWJRt5fWWwncNtVbjyAPBCBgEDi3QTYazqkDEZCDbbsxcoR0G9D2FskLMtx43Ve0OjyzXbYTlJANSskcrXNEk37JVlQJJua0EtiCxbJgLwiToiAAgTMROPcUxhbNmXSVtpyMAL7ZLh26JvqlOJaesNE3CYwF89AYvblFMQmtzzd+1XkXNFTaLYH4dlcJqfCq1Cz5cEJ252honfYLuC9mY0c3+D7hRgm5HAIQOD0BbdOfvo008FIE5Dk/ffrUaPL2x7/0/JAdNVGMbfgEryEGpwwCdg8OF8YvMDSKSk7F0S89n1e2mzCnCe2D/mTBftCOQ2wIQAAC2wmwRbOdISVAoDgBfLPiSP0FLo5+KUqp52zevn1r16GFk+5aVeb4cRz7Es5CYAUBrfkVXp1c9mvnSGftMnXLj55ftPNsP+vfRzjiLUiT8LdDowQIQAACfgKs8fysyHkUAnqNsxGdUmhq9SejRECrL93HZngdcuPx4Teqiu7Eyr6IW3d0Lf0MrR4Xiztuexw0aSbmNAFyxJ8s2I/Ya8gMAQi0JMAWTUva1AUBCOCb7asDy6JfWmbbS+WhMQo5DCHNfdtG7acnoJtq7TfG6GzWrdm4f+SBfMR9hHhjxdNG8kAAAhDYkUDW1AfZeBNIQMFB/wT0znAjAKawh+0FzTVQ4Ra9Qdp4hYNCX7y2YY7eonRPaMr+9Nq4uvhxMd2SWDxIiTkdMz9WCgv2Y/UX0kIAArsQYItmF+xUCoFrEsA3273fF0S/9PVmzxJOX+petxTfnQUCHIuAtmY8dz0ruJVtlxR76Y232TLjDP59hPgqjiEAAQhAwEnAv4IltO9ESrZOCOjdzoYken5dETIjw/iUnpg3Ql/yWFQjoa8xt3UpIpl1AuPXGGZrkb8avwDc83LFbJlJBsxpAuRYP1mwH6u/kBYCENiLQHZ23ksw6oUABE5GAN+shw71Rr+0ePOszX7//Xf1aw8NQ4YTE1i0NaNbYuObZOew6KHGuVPb05NvkhkF9vNQglMS3XRsNIdTEIAABNoQ0CtYnYtYp3FrIza1QMAm8OzZszjUMZn5yZMn9+7d89zEoxczyEtX6GsuBqzv9eqBsOLPEk2KfZ1E4+m9AMEfwkweFKux7MKchn453AEL9sN1GQJDAAJ7EWCLZi/y1AuBSxHAN+uku13RL62ssh/6UnsU+tLyu5OGIcaJCeiu5EVbM9o8yn53Qds9ylYPmnNbdm5Dqp5gcyU7JcmCnSuf9F0IaOtTYyf86ecuYlApBGoQcAbjjbe91ZCKMiGwmoACWiHUIS/izz//nIuj6DH3H3/8UU64gijjMJhMvd7KoKWXnukxbmXTrUJ6Hz3f8lzdX3MXzvVanN/olzibjuOcnpKTy50/MadOUF1lY8HeVXdcTRiWGFfr8X7au0X32KLppx+RBAKnJIBv1k+3/isrihbS8UJrLr9eeEjoaw4O6WUJ+O/TCfXqNYnaGAo/Jw+0x6S7niupsW619ryDsZ9tWefjEc79kUngJO5CIPsYwS5SUSkEthOQmfWotzO0v10eSoDARgLx+8blisv5kU+ugIf+JlVdbkbwNLShM7y/TrN5VudVoEJfxL029tfc5eo4uZehayazqUP1RkrdmzJ5NiQmj4ip48KpsgeY07I8G5TGgr0BZKqwCUxOTPYlnIVAEQKrdY8tmiL8KQQCEJgkgG82iWWvxMyzX1qJ6YUqWeG0+qrx5o1svWSAgJOAth4UAMtm1vczKj0N44wSOWNO2YZsz5DdLBuqkMu4vS5KgAAEILCdgPNR1H7M7PYmU8KJCegRrvDeBem2ntwaGqsAiZxzvW5BARWj+ZrEdT+N/uzZXA68RoTWZoS+DJjbT3m+zuW51zDOI63IRstWS445XY1ulwtZsO+CnUohAIGjE2CL5ug9iPwQ6JYAvllvXZOJfikYkJVYt5cmtyJmLyEDBNoT0M7RgwcP7Hq1SVTpRlp7lypIZe9ShWy1D/whQGe7agtM+RCAQOcEGhg3pzlqIEnnfYF4hyAQP/g19kz0nLreUqjAlV694NT8uNW6RBcS94qZVD1Wf2Vfr6TIlu19aRUd394+1oqCTXAqFea0IPMtRbFg30KPayFwSgLYZ0+3Hmuys52EuL3OdsWXcAwBCJQlgG9Wluf20qzol2Jaumk0W4fnkZpsIWSAQAMC+u5F9gYf3WpdI5rrdEE6eSjBM/DVX4LJ3eIN9JYqIHACAg2Mm57xze4vDyTHH0Y6AWGacDIC4cEvtWtu+aQpWK9eGMJgehpMby/UXT56aiceCDrWnxIVLFEGfTn127dvukQXMoO31Jk4nDlXr72kih/8UglV37qBOZ3row7TWbB32CmIBIHdCTRwvHdv43YB2KLZzpASIACBMQF8szGT3VOs6JdnnabldKXvJO2OBgFOScDeWRiarLd9Ft8b1R6T5zUyukvLf1NPvQ5yRr+c/mI9OSkZAhCwCQwf/rHztDnb5hZUp1GKn59o03xqgcAiArpZJ+T33GgiH0Pe+LNnz3ShnhCSI6EQ1/CnY/0pUcswZaj3rrwgMAeTBDyPaukDtJPXDolx9MtTmlGU5xTm1EOphzws2HvoBWSAwEDgao730fudLZqj9yDyQ6BPAvhmHfbLbPRLi2TPXpWnU3totu5y1W2Mw1/4dkIPgiFDYwLa99G9z9lK5+6zzl5oZHDuIzgjT0ZF20/p3nBPIdk3SXoKIQ8EIHAFAm1uQXXuCDtN3BX6hTb2SSC+U8dz60yfrUCqmIC22LJekzxAxSnjq8Kx1mXhWAeeD4nF+VccY05XQGt/CQv29sypEQKHINDG8T4ECltItmhsPpyFAASWEsA3W0qsTf7Z6Fd8g6EhSoNIkicIZ0g4nFIhWlKGv2x+MpyYgO59zu4l6ckAZSsL4UD7CJ4HI/QmJZ77LKshlAaBExMoMpVn+Xg+rqNCPCYuWxcZIFCPwLt370Lh/dxIHkTiYB0Bzy2Dc3doxesyObG6n2+dDP6rMKd+VjvmjBXDEIMFuwGHUxA4JYE2jvcJ0LFFc4JOpAkQ6IoAvllX3RGEmY5+6bVvnr2h7D2MoRoOINAVAe0rKXhji6T3z8zdgWtfOHdWWxXZqJuu9Qy9uSpKpXsejHB6iqVEohwIQOC4BIq/S9ZA4TFNcWjBKKrBKZHR3WHxa+4aVEoVnRPQiwrjTStu3+68v/zi6fUDnq/PSgGSMuWOxs6hJ4qWlLDuJ+Z0HbdmV7Fgb4aaiiBwLAItHe9jkRlLyxbNmAkpEIDAagL4ZqvR1b5wOvrl3BhyPiZcuw2UD4GlBPT+GU9Avvj7Dw+xj5Dsu82x9bRl7lrSIQCBNgSyYf42YsT7trVrdJomvQ+5tiSe8u/evasvTWquKf60sad28vRJILkBJY6E9SkwUvkJeN5YOHZQ4xRZ9QbP8Qwtwpz6e3aXnCzYd8FOpRAwCFzQ8TZoHOWUZ7Jz2tt6TWaLph5bSoZAQQJOW0EwpSBzZ1HT0S/nRlXx2MBY6PH9fLcitQAAIABJREFUj+M8pEBgBQHtHWQdHb0q8/HjxysKn7tEpWV9YlW6r9p77LWMdYO37sxhPGt6g9dbJc8QKAx8Vpi0ayDQQKk8qD1WxVOOJ49Mk+fB9JYizYmtR75CYKMHeebkJL0xgaAVQ71JMKyxMFRXloDHq4xjXUPtcUrWdy0oMOa0IMwaRbFgr0H1lGU28AZZYgya0wC1R0X78SobANmue2zReJSKPBCAgIcAvpmH0i55pqNfzvmywc4pa/5d1OIilep9U9lX0GjHoew7qea+6BAzdw7A+JKCx2/evMmW5mlFthAyJASykdHEuU8u9/xMNlU9l5Dn0ASyStWmdY2ncs9rweLd5DYQxrXEMmQno/HlpJyVQGLqZbd5hdGZ+jobvtJdUPHDqXJW4+ZnL48zbz/GnG5nWK8E53qBBXu9LjhKyVlvMJl3VrSLJcYALYt6BdsVlzR2vA0Js0A60T3P5obT5Bo0tpxii2YLPa6FQDMCTkOBb9asR0JF09EvzySUnclCHVsOnIHTLVVw7ZUJeNwIbTQUfBjLc29RvCXavnfevn1rV6oHv/TtCjsPZ1cQyN4cV3Zh2caGr+DAJQUJZJWqYF1GUY2nchmo7MsENJri/WVD+EqnFM+IneOswJXEoNgOCYxDoft6BR0iOrRInvBV3OP6DG1ob/sn7zGnAX6HByzYO+yUPkXKeoMsMUp1XBZ1qYrscho73oYwWSCd6B5bNEYncgoCEPATwDfzs2qcczr65ZmExovzGqL3c99KjdZR5u4EtKrPbkNoOJR9yWf23iJtiRaMty2CnNxiPHntq1evJtNJ3EigQTgqnoyzq5GNzeHyHgg0UKpsM8s+PputbsjgMVPx/rKz2ILZktrLzjIF5aSo9gTGxlnxj728gvbNP32N8jxv375tN1P3IQ09/uHDBz0KFjJnXdaQs+AB5rQgzLJFsWAvy/PEpTXwBlliDPrTAHVWUXdxvOekagCklO6xRTPXiaRDAAJ+AvhmflaNc05HvxoLYVQX3xltZOMUBFYTkKOTdcukhy9fvlxdRXKh7i3KbnwkG6NJCfV+ZuvVB9v54lcl/tlbCuItsHUyxHcCZqtbVwVXdUXg7t27u8uTXUzWkFBmSsbKLln7y3u9UE772vHzHPpQWYO3H9g0ONsPgUnj7HkBXT9NQBKbgCeINfhjsVcmZ1XfrLVLrnEWc1qD6snKZMHeeYdOTiuxzCwxYhpbji/reM9BO5DusUUz14mkQwACRySAb5b02vrolyekmVS29KfeStSglqVSkf9kBLTnGG8uzLVOG08F90mzb1zcZb9YtxjH0ZExCu28FIwCjsu/eIpnvbTx9v/4adpsCPbi3XGO5ushA7sh8f2Sds51Z2U2bauyrljPVTJW2SX3kydPPEUVz5NYeAIbxQkfusDJUKgcla7u5j404d2F97xhSVZCM37soHpiZpWahjmtBLZBsQ2W0izYG/TjxipYYmwE6L/8yo73JKVj6R5bNJOdSCIEIFCWAL5ZWZ7O0qajX9kNI5W+/RahrIjxki+b2c4Qb/CNXyljX8vZ0xPQvbSeb67cv3+/FArdSJvsfiYlyyB6XkKYXLXxZ3ZjhdsHNhK2L29geGO77VmN2AJz9hAEbL2q7XsVnMdX0M4uYmXTFPVfUfKWS8YPfmX3SrZUx7VHJKDHAcdi6/WYBMDGWA6akvW4ZJyTF6LuGybHnHaoafb8PggcO36VmlBwomfBXqmPGqhKrGkXX2LYtM/teI8V2KZRxEwV1D22aMY9SAoEILCIQAOj55EH32xMaTr65XwmoOCjMGPJVLjeSjROX5cS+xnZ19ytq4KrDk3A81UDuVYF3znz7NkzO+SmhxI2PuizqEe0p2Y/oqFwHVu0i5Auzaz7/bO2d2MAMu7ibF1L5Sd/nwTsjo5XjMXljx9csMUoXvVQoEyWfZ+BsiX7y5UkiYtNaizom8a1cHxoAomShLYoXc5D+MnBcQlko19qWjzjy2OcfCiwGQHMaTPU/oqcEysLdj/Ss+ZkidGyZ+2BeW7He8z5cLrHFs24E0mBAAT8BOwpIJSDbxZQNDuYjn7Zm/JBuILRqVBmOAh3OEp77CViHNkKlycH8a1knmBscvnw01PR5IUkLiKQ5VwjJqQ7fWw1G5ognS/4SJZupLW1cW7/axFPT2YhtZsvm8COm4fkxjxZ2xvvhS2tS6+mCZfoJgDpfPhZ8CA2tpPFZjNMXkXiagJZpaphUQdpZVWCPc9GoSophgzX5GM0gae2IfQWsvCz9oFmkHgU6+NkBXe0A+3arahaflYTshlKiZetKJthtSTGsNUX47777jsptkx6vcG7WnIudBLQFGz08riQ7IcMx5cUT8GcFke6sUCnCl1twS6qWeOczbCxa8Ll2YqyGUJRGw+y2hI7J0vrarPEWCrVXvmzqOvN3T043mPsWSC96R5bNONOJAUCEHASyFq8oZyr+WY9bFNMR7+ce+7Zl2A49WOcTW8iCtqgLTM7QhB/yWZc1JASP/FglzZXgtKz7mkPPWrIf5RTWc6VGpLdnB3q1SNZsYu/RRhtev7+++/Gw4jyBdt8Z0tD3tBeRaBLNXkOl1H7cEkzrchKMteEIulZ27tleRA/YpKtqEhz9i0k25Uo1dBBnjl0RVfG87j2bbMzb7a/VsgwXKIHW+2bsDQ02rxQTkziL41JqrIWPqvS9SCv7h0unCQg98BeOykGprcx61XeioSFP11l/yniEv/du3dPT7Qr+quohlRRoVkNhKq3Ik429rKJ9l1HMRY5iuqsOGWvY8xpIN+DOXX6cldbsIc+4iAmkNUWlhgxri3HWdSnd7wTelkgvemeXCm2aIZOzM502aVHogyrfx5IktVtPOWFF+y4rMUbOvpqvlnWVmRVpcAA+TbzZ98rHSrWxDBTwKbksE2mvSEVlHURhNKuLw4w/Pnnn3bmubPZZaq2KuauJd1PIMtZ+uAvbVFOe4c0qL0OCsqQVW9ZxkWtWJrZvqFYgzE7vpbWOM4fs508lhjjq2qkBOMzKYYSZUxq1BvKzCrhan2IzWAl061WZOVXmDk0turBXA+G9Osolb2NLgtQoyPioSQbopk3kJ87KGhXkxZJgFieSQHq1T4IIwLxGNRxcdOanT0P4aVkbUgljU10Rj+zklS1ZlnfYFKNSyVqvGghoAbWHhdj7JdKiW2C0XdVNW0pcMzp0FOdmFMW7JMKnLXe/cwjzSQRqCyWzpcYk33dZyKOd9IvR9S9rBu2erwkcOZ+yjgYjoH8tOLriLEkhgDDKYkxvqpGSnYdJ3lq1Dsu0x7dA5bxVZdNOZAKyScv1U34ZmOSPWxTzNoIz0aVVLmGvYsNSohU2etDe+6Jp64tAmen7YIDZqwu10nJctY3uirRcNqpwYgXjB/EKjo5Q9Tbfsr6VWEMVmKuYp3WpoGHJ2Em+SeJ9VCoZFmzpLrkpwbICgG0dxbKqWqpQi1zBxplK+RfeglKFROTsZrrDqVvmRbjWuLj2JYOE7SnR6ruAe27Y6vmJ25MwRkkkM/OnlXHfhBj44Ghq8OpZpvOWUlqW7PYH84KUzWDWlpDYzeqygkut32w0Kdt/B8/T8ypuqYTc+qZWyVtjYk+NlASY9CfZKYLOjwctFmwS5Kk3vHPfuaRZpIIy9GXGH4btXtOHO+kCw6qe2zRjI3nOKWNizKud5xSb8cs1md7mhukCnNifOEFj50uSj8qVKqPnA2/lG/WwzbFbPRLHe9ckpW9ITH2pOOSbWFsxzEOM8ZlLlLu7OQ3WLrV5S8S5sSZPZzX7f57oMkAjedRI6Vgd8tE2lOpvWL0tG6cxx5W4txmKrLFCPwL0h6jGFIUWA3VGQe1JcnODSt8u1i76sWPs2ubgeoc/4LpKFUC01aqsuYlnnNDeMDpBSpbInnBnzJoNgfpZ40tfg3YeACqFulnwXYNRXlmT1Vd23xtbJfThlTVk6EJTkk2tte+XBqbaM5gQnf8V6O7AXwby5nOqouzvRmsaFcNx5z2Y053cXi6XbBrmDitdwNT1o8kwXpkvaBulxihCUc5sFFLNwo2pFvHO26jDUQWtU/dk6GwPbGyXTkQs626SGoKjtlWOrbFCN5Lg5WFc4tGA6ESilCsHdgOTBpIEkTq+eBwKlRQmXdpe7e+WSfbFFb0SwMpxhcG8/iglNHXAi8UngS0suvDuR0rzVihTB2s83R1lT8uUnDM9GzLasjm5yxrUlwA57Qaq5OO5X+s8NUmhZeS22pWULVUlz26kwE4KXCRROfKcMA+N8yLSKJ+tL3buOtLGb1JybPTg7Ru8sK5xHhRpDbOZduY7gdYW7tQqnFX2kpV8M6j2NWTsoXlWTIXx6MpPtYlVYe5yNimT8KUnV/GM0vZ8oe+9s+eamDBqWSsaVtS/Dak9srfL0lta+ZcZseDqMGx3HWp3Ja+5tpAIGuRapvEIMmKg6zwZc0d5nSuj7IdMZiFUr5rtwt28fFb737mkdqSxGpje4PSkz6XGHETjnJso76U4z10mQ2kZ91jiybrWFZ1VPxWXXKWmuYm7YxcX/9mUberrcmm1UhkQwbfbNCrfrYpMtEv2Xr5QFl7t93QyKjF+/6Tjle8pzYp0ngpnsxVi9ZgulZSadDGLv5kveNEmUVdJZOnmUBSqagaBuUcZa7mLIVRh24nLAHW9XLc79LYobu397Wtb6porOdLNUHQ7Jm79mytJmhwaRfDOSXEqHWJLtTl21GL26B+6ySRBtYb4yo5bvX42N9HyW6R/0KPXgWAtt6O5VeKYnIaeurKwUhu7FCUKttftlJpZGVLsDOoB2M1kJGJjZWOJ9VgMlGDS+oh1d1u4SdltlFIpCKWVrqtcpIGLvJDJoUPicPoWzd/9eOlrLYhakKwIRutx4B0tSTq4iBJEWsWung4UBcnWtTJz4LKnDT5Uj9l5YwOlTHsnAbmtAdzKvM1nm4m9Ur2ZItGaV6TToaSVem4NFmGkGHyIPYNhsslf1zsUtuy2nr3M48Ul2TcLyElO2aVIWS2D6ouMeyqD3HWRn0px3voLxuIzEXPuhevccaWrcjCgS2aMK6DVV+xWaS+CEvIUODqg0GSdastzWuaznTtsDpYLcOBLlRL5SeI/4qO0yW6UJeL+fYmb1EhdZxs0fZdCMlwWd9sy8Cp51dnol+D2jl1V4v/dWqaTITStjmNjz3j8ayjFNkXDRiJoYGnwSNwIZuunRNvr52F1cTmGtJ5ekvO6vosDfEP6lHjQAMnK8NkhiwoST5eOk4WlSRqdNjDWdyGEZRcuPqn7SkWx26MqexqvKwwq3s/oM6i86wQEl3aIlVLgAHC5EGWTNmuPJNS2UZPYCeBexLHC7bEkshkFemXyb02j4RJHokXewiTsgnXnDeSlJb8VGMntVRuSZLT+TMZyJPS1kg0lN8peZytpQ0RDelkXHt83FKSuN7Vx+PxVaO7V5Qp13qdN7IaxSkvNFY3nol+dyaYU8/YKWtOJzvd9vCDkKsl2X3Brla3tN4i1sk8YksyqQx24qSLEjREBx7Lk3gmW5YYtrSHPqvhFoNNji/leA/9eGjdS3Q+6U39VHevc4o0jdoGnC2aMe11KYal0jJtXZnrrjJ2pw9h9LJjeR2WuasM16WxY2Co0GTH2UM7tNdo4GSxIXF33yxrGEMbyx6sIOaKfoms0xZoDKvxoSfsA20qqauS7SdbmTQxrEama+fk2avDtng8c23pOb0x5ywKDZjV6uS5cMsurUZHdkZRBmNVljRfQzh764FmjuSq7T+d5t7D05PHGFO1uzsRb0vvB+xZemrvnJMtFUqaLGO7bit/kKelYxEITB5ksSR9sfHnyZQq0YoEjpTEP4kPvSMNTMqcXKEpW1LXup9FRlbQK49W+y2txtecpRUTv7kO4oWDxrNn6BpD+YNs/gMP7VD19gMDeEtJ/HyMnONRtp1PwRIMB9toFKcCgWThGnfNllk7lN/mwDOsMKe1++LcC3bR86hZPII2Hncyj6gVhiTrlCrrS2u0NltirGvCUa5KnOREJ6/meKvXDq17mpQ1NJJOTH76ZzrRmFs4xGXK7hXX9mwvxAJsPxaTuSbYA2R71UkJxkLScMaSQor81NifY3KIdFTI303n9s0OtE3hjX6pa2XrnSquGJhs9NxieNgempw2PJZdzt9SczO5Excr64E6LBb7cMeNOWf51J5rjck1K9uQQdpu3BEcBoIGpsaO8GrQaaGiPx3oWqUoXWKEnHMHKkFXOaValM1pNOYEW5p+CNdqEUCPlqrVmlOH3te/6vfJq3RqUdVJZunS0u5YnT+pOvmJUiVAlv7MemAyO1Ihe6tlmMrHfaFrJ42JElfrQ3zhdrua4JJg41bENQ7HciSUTeuisaUVT+EybLVGqHAl9S76qUrHIjVIMSzqIvmHzC1tiOAYCtxSkhWg4kukXZ5JvIEy2FUYtOPmcDxJQPZhEm/ZAThZddlEzOlkPw6JzXpT6uSZ1CSVpi0ZwznncJjlJfa4UboqqzmyCeML7ZTsgl2VtrTektawbP1Iku2LuQyTi4Wkj6QADZYYcxKeJh3HO+nKo+ueLIPh9odBJFMsQzFeOChF6R7vTiVMrqoSnit+OqeJ0JaNB8YM6FGGjbXHlxsLSaJfixQJFVqE68S+2YG2KRZEv4bela1fpOiaGJRf9k7/ytbIr42tTzjWqTnne6xVkmGunFBgOFDJ2TnjQB02pnGglMacs2Rqz7XG5JqVLc4ghVdRQaXLHmhs+odeLJXzeJG52N60Q7hWTnQhm9PDtumpkFDguoOW63xbQpTK5uM569yjlFJpttU8LhOkwaU/eyqXUZ2rXTXaKuo8W8quJnLKDNbQK0lbxMA2nj1DX6jHE1Bbfra0IWqCYfRaSrKamDbL/L5u6LIdD7LO9moUV7hQY23cd0WsR3t6mNNxVyqlrDnNdqsM4KJJ7RALdrW6pfVWr3Uyj9iSZJXByKAGejbxJ1U6JBqUjKqvdgrHO+nxE+iemsAWTbAD9oExA9bekUsEMxaSRL+SQWr/XORjJL2w4uchVMgmprMyGou4HcI3O9A2xeLo19Cjmr/lfRZZlqtHtcLPKkqSQbHTyYViPJAknrPkA3VYwuFYPxtzzsKpPdcak2tWtnEG7SZI4CKDTsNE5WgIN9irWmTf4/G77vgc8+K495WyeidUeliko1vuOEwSCIkoVUCx8UBWJTuTOkeiOsVWM511FmVnK2tXE4ASspSZFZCC+0GNZ8/QBYZFTdB5fra0IWqCwb+lJB4ySR4NTGM7Uqckv1pnj7ikTLnNw5+uGv5Ui/5UjiYXLfil+epuja/Q+0sPJFhSKT/9BNQpCfCqts4v2OqcahHmNO7TsubU2S/qBZmLImuHHhbsanVL663u62QesSVxKoORbfclhiHbyU5p2sXxjvv0BLqnPi012Wmks0UTz5s1jg3niuhXPDazx2zIZBHNZTiZb3agbYrv1CVbzMqHDx/evXunBn/8+HFpOZr7NVXcu3dv6YUh/6dPn96+favaP3/+/PXr1yFd3rmGogrfUnKoYt3Bly9fxhdq3yFJvHnz5vfff58k8hMCNoHffvtNg05/Uns75/is5nuNjkePHt25c2d8lpT+Cfz666/qetk9j6gyhnLjHj586MlMnssS0ISlaVRKJdVaCkGLNNkTTeVZk6L5+scff3SWr2I1P0qBh4P4pxJv3brlLGd1tj/++GMAstTMDjZWQBoIubp1uhAvZQu9qte+fPny+fPnk1Vo+pZJz461yWsXJcq3126OHPvhX/+18r3lovjzkzMm8Pjx49evXw8pMnqC37kZiYU3jjGnA5x9F30s2A0V5dRAgCVGM03A8U5Qn0P32KJJupWfEICATQDfbJJPvW2KrdGvWFx1nvaJtFrTv/pTOErxniEoFTawtG919+5dLeBrrN6FiWBS3CMcn5uAFH6IgQ2DLh5xangYdBpxGnfak9UBA+Q0KqHtpGFrMtjboWnqd3W0upsY52n6umVDFKMarErQq+G+jXB/iRRM9kR/S6fyIfo1XK5NwGCgVFT4qePebJRhZocmqHc03AKQ3uRvqTzUtZ2AbtuaDEJL2RSi3uWmLg0BhWT0J5vgaaAckhoevqfqE+QZZnbZEy2UzmdMMKedqCgL9k46olsxWGK07Boc75j2OXTPmOzU2LACYosm7nqOIXBxAvhmDRSgZPSrgbhUAQEIQAACEIAABCAAgZMRmAt9KRait2/t/hiQ9qSePHmSjYEpGKz128m6huZAAAIQgAAEIAABCEAAAhCAwEEJEP06aMchNgQgAAEIQAACEIDAGQjoFbWTr7TVPcIKOPXzGJDxYsbQDTz+FVBwAAEIQAACEIAABCAAAQhAAAL7EvjnvtVTOwQgAAEIQAACEIAABC5LQF+8mAx9CYgiSf2EviTPs2fPJJJickZn6TWJxllOQQACEIAABCAAAQhAAAIQgAAEmhHg2a9mqKkIAhCAAAQgAAEIQAAC/09g+CTe//+Ojl69evX48eMooZdDvdtQ36swpPn27ZtxllMQgAAEIAABCEAAAhCAAAQgAIE2BHj2qw1naoEABCAAAQhAAAIQgMDfCDx//vxvv//3Q5/76jP0JQHv3LmjyNz/JJ34Xx8Jm0glCQIQgAAEIAABCEAAAhCAAAQg0JYA0a+2vKkNAhCAAAQgAAEIQAAC//iHHvyae+fhixcveiakyJzic3MSvnv3bu4U6RCAAAQgAAEIQAACEIAABCAAgWYEiH41Q01FEIAABCAAAQhAAAIQ+C8B4xNZDx8+7ByTEZ/7+PFj58IjHgQgAAEIQAACEIAABCAAAQhcgQDf/bpCL9NGCEAAAhCAAAQgAIG+CNy6devz589jmX766adDvDzwu+++GwuvlBs3bnz58mXyFIkQgAAEIAABCEAAAhCAAAQgAIFmBHj2qxlqKoIABCAAAQhAAAIQgMC/CSg+NBn60qnbt28fgtGcnF+/fj2E/AgJAQhAAAIQgAAEIAABCEAAAucmQPTr3P1L6yAAAQhAAAIQgAAEuiMwF/qSoMYntbpqhiEnz3511VMIAwEIQAACEIAABCAAAQhA4JoEiH5ds99pNQQgAAEIQAACEIDAbgTOHf3666+/diNLxRCAAAQgAAEIQAACEIAABCAAgf8QIPqFIkAAAhCAAAQgAAEIQKAXAid4c+DNmzd7oYkcEIAABCAAAQhAAAIQgAAEIHBVAkS/rtrztBsCEIAABCAAAQhAYCcCxmsDj/LglBGl+/7773fiSrUQgAAEIAABCEAAAhCAAAQgAIH/EiD6hSpAAAIQgAAEIAABCECgKQEj+vXu3bumoqyt7P3795OX3r59ezKdRAhAAAIQgAAEIAABCEAAAhCAQEsCRL9a0qYuCEAAAhCAAAQgAAEI/ENPR80FwA4R/fry5cvHjx8nO/Knn36aTCcRAhCAAAQgAAEIQAACEIAABCDQkgDRr5a0qQsCEIAABCAAAQhAAAL/JvDgwYNJEHqj4MuXLydP9ZP4+vXrOWEePXo0d4p0CEAAAhCAAAQgAAEIQAACEIBAMwLfffv2rVllVAQBCEAAAhCAAAQgAAEIiIAen7p58+Ykihs3bujs5KkeEiWbHlyb/O6XXnv44cOHHoREBghAAAIQgAAEIAABCEAAAhC4OAGe/bq4AtB8CEAAAhCAAAQgAIEdCOjlhz///PNkxQosPXv2bPJUD4nPnz+fDH1JNp3qQUJkgAAEIAABCEAAAhCAAAQgAAEI8OwXOgABCEAAAhCAAAQgAIEdCBgPUUmaN2/ePHz4cAexzCp//fXXJ0+eTGbRF7/++OOPyVMkQgACEIAABCAAAQhAAAIQgAAEGhMg+tUYONVBAAIQgAAEIAABCEDgvwQULrp///4cjvfv39+5c2fubPt0Q1q9rfHz5896oK29VNQIAQhAAAIQgAAEIAABCEAAAhAYE+DNh2MmpEAAAhCAAAQgAAEIQKAFgXv37r148WKuJj1N1c9ntIzQl+R/9+4doa+5fiQdAhCAAAQgAAEIQAACEIAABNoTIPrVnjk1QgACEIAABCAAAQhA4L8E9Imvp0+fTuLQ57Xu3r2rlw1Onm2Z+PLlS+MZNb2ksatn1FqSoS4IQAACEIAABCAAAQhAAAIQ6JMAbz7ss1+QCgIQgAAEIAABCEDgQgQUXnr+/Plcg3/++ee9YmD6ONmjR4/0aNecbL///rueYJs7SzoEIAABCEAAAhCAAAQgAAEIQGAXAjz7tQt2KoUABCAAAQhAAAIQgMD/E9ATYHqC6v9///3o9evXeq9g+wCYYnI//PDDXOhLp/RlMkJff+8rfkEAAhCAAAQgAAEIQAACEIBAFwR49quLbkAICEAAAhCAAAQgAAEIfPr0SQ9affz4cQ6FAk6vXr1qEHBSpE3PounVi3OSPHjwYIjJzWUgHQIQgAAEIAABCEAAAhCAAAQgsCMBol87wqdqCEAAAhCAAAQgAAEIpASykSfFwPQuRMWfbt26lV687bfCb4pp6c+IezWLwG1rCldDAAIQgAAEIAABCEAAAhCAwKUJEP26dPfTeAhAAAIQgAAEIACBDgnoa1sKQb148cKIQkns27dvKwz2008/bQyDKej19u1b1fj582eDhuJeT58+ffz4sZGHUxCAAAQgAAEIQAACEIAABCAAgR4IEP3qoReQAQIQgAAEIAABCEAAAhME9BzYL7/8YgelhssUCbt7964iYYpR6U/fCZso7j9JCq2pQH2yS69YHP6dyxnSVbhehPjw4cOQwgEEIAABCEAAAhCAAAQgAAEIQKBnAkS/eu4dZIMABCAAAQhAAAIQgMA/fvvtNz2Y9e7du6Usbty4cfPmzeGqv/76y36SbLJwvV9Rca87d+5MniURAhCAAAQgAAEIQAACEIAABCDQJwGiX332C1JBAAIQgABVWnlkAAAAz0lEQVQEIAABCEAgJaAwmGJgb968WRHHSsua/61HxxT00mNk9+7dm8/FGQhAAAIQgAAEIAABCEAAAhCAQL8EiH712zdIBgEIQAACEIAABCAAgUkCHz58UBhseG+h572Ik4XEicOLE/Xv9q+IxcVyDAEIQAACEIAABCAAAQhAAAIQ2IUA0a9dsFMpBCAAAQhAAAIQgAAEihH49OnT8BEvPRM2vOEw/neoZngLYvyvnvEagl7GR8KKiUhBEIAABCAAAQhAAAIQgAAEIACBhgT+D6uS6mI0ptk+AAAAAElFTkSuQmCC"/>
  <p:tag name="POWERPOINTLATEX_PIXELSPEREMHEIGHT#5C6D626F787B5C226172206B6F6E74696E7565726C696720F6766572616C6C742075746F6D20685C2261727D" val="166,6667"/>
  <p:tag name="POWERPOINTLATEX_BASELINEOFFSET#5C6D626F787B5C226172206B6F6E74696E7565726C696720F6766572616C6C742075746F6D20685C2261727D" val="34"/>
  <p:tag name="POWERPOINTLATEX_REFCOUNTER#5C6D626F787B5C226172206B6F6E74696E7565726C696720F6766572616C6C742075746F6D20685C2261727D" val="5"/>
  <p:tag name="POWERPOINTLATEX_CACHECONTENT#6628782C7929205C6D626F787B205C226172206B6F6E74696E7565726C6967207D5C5C0D0A5C6D626F787BF6766572616C6C742075746F6D20685C2261727D" val="iVBORw0KGgoAAAANSUhEUgAABj8AAAFGCAIAAAC60hp2AAAgAElEQVR4Aeyd8dkVKdK31702gNEQxolgNITVCGYMQY1gNAQ1AjUENQKdEEYjUEMYzcDv3uVbXi5oCrobaPqc3/OHcjg0FDdFUVTTfW78+PHjH/o7P4EvX77cvn37/P1QD0TgGALfvn2j4Zs3bx7TvFoVAREQAREQAREQAREQAREQARHIE/hn/it9cw4CHz58IG71yy+/PHr06BwSS0oRmIzAx48fb/3378mTJ5OJJnFEQAREQAREQAREQAREQAREQAT+oejVuZWAiNX9+/e/fv1KN/78889zd0bSi8BBBN68eeNafvHiBbFgTjIeJIiaFQEREAEREAEREAEREAEREAERWCCg6NUClFNk8aDTnTt3Xr9+7aX9448/fFoJERCBegIPHz786aefXHliwZxkfPv2bf3lKikCIiACIiACIiACIiACIiACItCVgKJXXfH2qpwHnX7++edPnz75Bp49e6YnBz0NJURgFQHOW3F00QewuPbBgwfPnz9fVYkKi4AIiIAIiIAIiIAIiIAIiIAIdCJwQ29t70S2X7W86IqnBcP6OXWlnXYIRGkR2ECAoPDdu3fDCzmT9erVqzBHaREQAREQAREQAREQAREQAREQgfEEFL0az3xXizzQxKmQsAptsEMaSovAHgJpAOu3337TU4R7kOpaERABERABERABERABERABEdhPQE8O7mc4roY0dMXWWmdDxg2AWrp0ArxL7v3792Ev37179/vvv4c5SouACIiACIiACIiACIiACIiACAwmoLNXg4Fvby4NXf373//mKcLtNepKERCBJQKaa0tUlCcCIiACIiACIiACIiACIiAChxG4zOgVv8fHO5j/+usv/uUXxL5//w5gXsl869atX3/9lVfbEPfhkMVh1Nc3nL7rire2f/nyZX1NukIERKBMgCONjx8/DsvpEcKQhtIiIAIiIAIiIAIiIAIiIAIiMJLApUWviPK8fv2ah32KEIn+8MaoJ0+eFEseXiB9Fw+ROGJz/FDa4bJJABG4VAL8iCfGJOydfh4hpKG0CJyaALd/uLP1999/8y/+wLluaJ2avIQXAREQAREQgQMJcMzFrf7uX462aE994HCsbfpyold4opyV4LDVKgSEgZ49e8Y2ddVVIwvTLw6LueNjvl1ezXPv3j3/UQkREIEeBJhlkUl5+fLlzOaiBwTVKQInIhC5pBy+9h6qO4jtPkY9UmA6AqKPIiACIiACInA6AqEPEC76oTMQ7anp45s3b/SK2xON9b9OJKshKkeoXrx4sViA+BTRH/5FWTmvFKksH13Ma86fFWMS3r9/P5KZcJtCV4tjrUwRaEuA9QzrwZrnq8Vc8ACyFjkPRAkROJAAB5OfPn3q41PRWnmgYGpaBERABERABESgKwE27zwkIR+gK+QJKz999Ir4zoMHD6LzEQ40L7fioER0FJDy7EjR9U+fPvnx4ElDnhrAD/Y5kyToQrhzRipevnOKpx0nASgxRGAPgZs3b7oAVlgJBoc4uJ4zCpkoLQKHEGB9XFz9DxFGjYqACIiACIiACAwj4N5wPaw5NTQJgXNHr3iqjqNJUXzHkc09W8d2lAd/+OMNWexC/a1agllk8qrmSQYGMZAnDLGRwwmy6EU880grSUTgIgkQpeK0I+c7wt65sDLGJMxUuiEB7DOGHfvsDs82jxX2rr8hClUlAiIgAldOgBMW7nhFpxXhyvGq+yIgAsMIyJrtR33i6BWnqNIXQjkiudBVyItriQQRwPKZfORk0yQP5bnDkF42l+AYiDbMERN9FIHeBDjtyPmO8IgHURVMBxGQ3k1fW/1YdWKF6WPgvFSb/CYPbD5//pyq/H0LR5gdEZncMLg24OqvCIiACExLgBWBn1dKf4hJFnvaIZNgIiACiwRkzRaxbMv857bLZriK4w/RDsRJxdOCdgSKA1Y8TsjLa8LQlbs23TUd0lPOlKWy8VpZu1+HiKpGReAaCBA4xl0Oe0owizhImKP0TgLuFyoWjTDnsDCJO6NXuA5Yfo7RpQsHObzRDANLmZ290OUiIAIiIAL7CXB/CEc9DV1Rs7PYnMmVxd7PWTWIgAj0JiBr1pbwWX9zkG3M4pLGb14ar6/iK7ZAi08aeqyfP3+OXpXlvxqWQIBISI4esLUbJoAaEgERiAhwHDKNKdcc84zq0cdFAmxCsHJpXCkqzPFYBiLKrPyY2tX0QnsFScsr51gCLIv+aXqUxz1bxOoZLaBFIfWbg0VEKiACIwmw2ePFIMUWWTV48Y0eSiiCUgERuEgCGAr/YMQeH4Bb1Dvvjxp4Zc0MOBu/+nHCP05X5XrLZjLXIVa43FVhPhqcq2FMPtuzUB6XRvgxrasVERCBHAHOe0ZzkwNZbJhz5ZVfTyBlG6H2H7H/9dX6kot21dcZJniE0F+lxHkJsGjWDzrRq/P2VJKLwIURYFUNbbKdZppfWPfVHREQgf0ECAjUO5b99v6yZvuHMq3hfE8Ocos+eoOyX9jYSeaereOqSiVee8/Wt94kwbGC9EwZj/03f2lxE2lViQhcFQGWt6i/3OphekaZ+riWAKdi/d2z4rU5+29cyAmd1K7mylO/nkbJwTlRPosm62nlXasT9UuiisDFE1hl5LHtxiMXF89KHRQBEVgkQECAQ0+p375YuF+mrFkPtueLXqEHuadL0ud6PDJ2mLmrfBmXWBUlja7d+ZEtU7oTdi+n3FmzLhcBEdhPgMcTOJgT1YPrvPlZtqiqq/3oH/6qIYAlxyOpKenLrKqfq+pDab4JJeYkQAzLOKw9p8ySSgSumQCe8FqLvbb8NeNV30XgqgjwPCBnq4/qsqxZJ/Ini16FL7lIieROV6E99TfeeUlkWvOYnMUQG6uyHukfw1+tiECRAL8/yIs2omLMXIxMlKmP9QTWHpBZG13qXb6+pyo5noB+SnI8c7UoApsJrDXXNLThks3i6UIREIFzEUjPhQyTf4Np2nDJsO7M09DJolf8LJTBLhe9WnVuMN2aGi02/IrTBGmIjVcI93uNXEPhVZUIXA+B9PiVnh/cOfprn9deW77y4K3vxYEncL0MSjQkkPMNGjahqkRABJoQWGveaXTDJU1EVSUiIALzE+AXe6IfDR8m8wbTtOGSYd2Zp6F/zSNKURIOXhkhSaJOuTNKq1ThKDd3MTCn49BFrVABERhMgIAyYeVPnz6F7RJ6JgCde+9eWFLplAAnXlcFmHqfkO1df0pAOV0JHHVTqmunVLkIbCPAW6L8Pd27d+/OdotUNw+2DauuEgERyBHAB4ic9lzJtvmyZm15+trOdPbKDuUYUaf66BWV5EJgHlmPBI8jpUIijF7W3oO26hSBnQQWbRHv3dPzg9vArg0uED1c1dDa8mvlWSWMCo8noAEdz1wtTkuA0NWL//0trmXHSr7h5sFRByuOBaXWRUAEKgkc5QPImlUO0NpilxO9MvYn9dqTPhO0FuiG8twHw5FILzxEmFQM5YiACEQECCun4XJOD2nORqAqP/KT55UlXbEUvn258YMeixeurX+xEmWKgAiIwIQEVh10HS//BvPLCbLxcqpFERABEbAJyJrZfDZ/e5roFU/l2CuuoSLGVyE4fpXgkLNOi7+myXbuEGFCIEqLgAjkCCwGqghD6/hVjpiRT3Sp/uY5tpG3GBi1pV/xaEx9/dwIke1NGZ46p370T91NCS8CNQQmf5gF87t2wq69/1FDSWVEQAQuhkD9KZa2XZY1a8vT13aa6FXxeLOxn2HrUjw0yOL3/Plzz2VYgoNXiy/zWtwbD5NKDYmACNgEWJMWw+KLwWi7Kn3L89qVFo9dTWXJiKp/z0uUn34srjXpJcoRAREQARFoRWCVkWdR0O+KtiKvekRABNoSkDVry9PVdproVfp7fCEO47FBV+z9+/dGAItTV2/fvg0rHJZe/CFPdsVGMG6YbGpIBETAIIDdSL8l9sHvS6T5yrEJsP1YNIbRVQShttlGXqhf40NQvw5eRcz1UQRE4JII2M8xzNBTloPFm0OLsul+wyIWZYqACMxAQNasxyicI3rFY4N254vrHBsetpTsXsIDyaTZL33+/PmQU1f0iH4t/ghCzS7LBqJvRUAEehMgILIYN1/8/dDewlxA/a9evXr58mWuI9x++Ouvv/b8qiM/jkFwKlwCwrbI5ybHbD+/FUqotAiIgAjsJ5D+RtD+OpvXgK1eXF6jhvCWZbQjJvooAiIwFQFZs+bDcY7o1eKzdSGLylc2snvhrTQ/fvwgYsWT/6TZL227kx+2vjm9+JCR3rqymacuFIHBBBaPC2GvigH3wXKepTluUmGZ2ZBgBl2YiX+5OcHaz+2H/aei2Oewc0vrJ2rGcrAnNHYWwpJTBETgygmcInrF4+S8WGNxhXXD5+434NVf+Wiq+yIgApMTkDVrPkAXEr2quUUTsiNihTKFOePTPKu4ePBqMaQ1Xjy1KAIiUCRAtMUFWaKSmsURkPqPWGY2JOxb3J0G/iUU2PDu+mL9jGO9hCopAiIgAiclcK4H27nBzM1mHtKP7mfofsNJ1U9ii8DVEpA1azj0/2pYV7+qFqM8vjl2jween/JirE0s7m/pS8N92lqRVF4ERGAtAW4O81OD0VWYLGIuOssTYdFHERABERCBAwnY7vSBguWaxr0/6uUeOZGULwIiIAIbCMiabYC2eMkJzl4Vn8GpfGxwsf9HZXLwavHwtnFM+ihR1a4IiIBBYDEMTfk0pGVUoq9EQAREQAREoDeBRc+zd6OqXwREQAREQARaEThB9Kr40qu1jw22Yrenntx72RW92kNV14rAeAI8ibb4qxEYrnM9ozEenVoUAREQAREYSYDfvhjZnNoSAREQAREQgbYEThC9Kp5zPt3ZK/a0i51iD3zGRyDbaqRqE4HTEcgFnXX86nRDKYFFQARE4IIJFO8HX3Df1TUREAEREIELIHCC6FXxTtHpzl7l9rS5PfAF6Jm6IAIXTCD3rrrXr1/z0vEL7ri6JgIiIAIicBYC/BrG9+/fzyKt5BQBERABERCBlMDs0Sv2fsW19lznlegRe9p0JMjJ7YEXCytTBERgHgK//fbbojC5yb5YWJkiIAIiIAIi0ImADl51AqtqRUAEREAEhhGYPXpVXGtPd/Aqt5vN7X6HqYIaEgER2Ewgd3Ay94a7zQ3pQhEQAREQARHYQKDoUW+oU5eIgAiIgAiIwEgCs0evio8Nnu6lV7no1YMHD0YOvNoSARFoSODevXuLtXF0tPirqYsXKlMEREAEREAEWhHg4L+iV61gqh4REAEREIGjCMwevVp8u3kI61xnr3jpQO7nivXYYDisSovA6Qjkjk/mAtan66AEFgEREAEROCkBrUQnHTiJLQIiIAIiEBKYPXp1YWevct4DvzYYjorSIiACpyOQOz757t270/VFAouACIiACFwSgZz/eUl9VF9EQAREQAQunsDU0auaV7bfuXPnRIP05s2bRWlzpzYWCytTBERgQgJGDPrt27cTCiyRREAEREAEroEAD7DnDv5fQ/fVRxEQAREQgYshMHX0qviI/s8//3yikcB7yP1+orHvPVEHJaoIXDOBmzdv5h5k1k3va1YM9V0EREAEjiXw4sWLYwVQ6yIgAiIgAiLQhMDU0aviY4O5vWITNM0ryT1ARAzu9u3bzZtThSIgAoMJ5B4eJBDPSdLBwqg5ERABERABEeCNq8WbwaIkAiIgAiIgAqcgMHX0qvjK9nP94KAeGzzFlJCQIrCZgHGIMjf9N7elC0VABERABESgSODhw4fFMiogAiIgAiIgAqcgMHX06pLOXumxwVPMBwkpAnsIGK/hyx293NOcrhUBERABERABg8CrV6+Kd4KNy/WVCIiACIiACExFYN7oVc0r20909srYu967d28qnZAwIiACmwnkjl/pwY3NSHWhCIiACIjABgJfvnx5/Pjxhgt1iQiIgAiIgAjMSWDe6FVxs/fTTz/xmuQ5saZS5bpzrld3pf1SjgiIQEggF72iDC8fCUsqLQIiIAIiIAL9CNy/f79f5apZBERABERABMYTmDd6VXxs8EQHr7j9lfut4hP1Yrx2qkUROB0BIx6tV1+dbjQlsAiIgAiclADn+nOe50l7JLFFQAREQAREYN7oVfFBfWOXONu45g5eIadxUmO2XkgeERCBIgEjHm3YgWK1KiACIiACIiAClQQIXWnFqWSlYiIgAiIgAscS4KAPb2n8/fffeYMwj9bd+O/f7du3yXn79m0k27+iz/N8vKSzV4YPoejVPConSURgPwFsLg81f//+Pa2KiDyv8zvR885pFw7MAR2GlHWB0wT8Qfjvv/92nAGOYD//748AInZVnA8cLDV9UgLMMjfFMFYkwllGj5hot27dcvOM24dMNON3Kk5K4ALEZg/AA4MYyQvoi7ogAhdGgJ/wwroyPSMD69wYGdgLG251p0iAd6q8fv2aZ1MW903/cfe/fuXV4bgclCGY5SqcNHpV88r2yzh7dRlbLOfysrd0RjncVTpPl80kf17titpsF3C67nSafynsvWq0gob0Inwb4NpvCXv7wAH2xdMG9W+//dZqWNdKNW15sOR+pQGM3EaYVvIJBUP3WLHgtriwOYHdVxgf/nwX0NIHDx6gn9NaA8wm5stZS/4lTUfcR5ePIqV3nHwH04T7cTEXfXBMgIAFJsowM4e0I8oZTIAl1c2ycAalMqBU/Lk113+LlvI320JABAdRw9nkPvpZxqRgG+l7UZlgzmKL+HMzNKThl0Xv8xwS2nv+/PnTp08ru3OWYsXRZPMzYGEtinGpShXpCbMgWrCij/jhq1auqP76j04SNw3dZI+mPJNxwzSvF6CyJJqDT4iNNQwsvaC20KS4yp11xZk5ZLcoL6VyiOuLFc3IGGtWIzCjjz/p1juWPP6clnKtW+/4F6PHfOffDesdc5PVypgUoZAU++WXX5DHNTRp9Ar5QqEX02fZM+MX+vGOOnKiAFwkuf+I8jHTcnt1Oo7C8ecKsJD88ccfjx498pevSjCRnj17RnMpT3L4Y2oxzV68eEG1WPyHDx8OcGhWdeFchTGywAR4JHZIG9PDsL58+fLYGAGizmMQsOO5GYF+SicjdVr8yICiePyhbIsFiplc6GpgfcUUoKgjnT+36iND5Ex7L78oPwUq+24YYWpwFhgUcADCkydPappWmbUE3IhzFTfP+df5diQ2aB1VcaHfjJHuZF1pyM0Rlk5a2faHTeMP1cKfYaJtXt/rW8c4ODfaz6ZoltVXVVkSUPgeWHUDFHONv6iAYzJg5+mGEiGRobJTvhg8fXpzYvP6G46mA9h7NBf7GIrhtSuUZ/GqPZkTKhUi0feIv/vIvw5LTZfxCWuKGWVCSXzTGyQxmhjzFVE8ZiWr8ObmnIHll0O5Q4CZ3RAjyDUNZPbaKLkD64feA89dGOZXGpwr8VJCMxJaD882RDdtml6w2OEbIHZOSHrHH9+Guu0irTU+AE2g0uj2Yv0YEP5womjCqagvRhPo7X8+/hj1h1uDNF6C8QlaZ489qrv/1w6N5joLk/8rd7bU+/fvtw0oGrlhILiEC3Mkc/lcwu2Os6GdQl7ijDmqi/nYFNa8waIzuGEImDSWbrAMaXNMjUVEZCJhWl45IQG0CC8tB9DlM68xPm6l5N9KQ0S1nz9/Dtvql0Yz7S7UfEvXbAnpDmVqqvJlQDfDHLH71fxbYxV2ZDB3OxuFqofcPLFTtvRyZhnuR1FOZhYmi4nDH5pGumYVZreWttgwZ63OL3azOLmcwAwrfV+sYVUmtJsbHypkrYF2EyCrupMW3uDUOcKV1jttMczZ7+Y1YXh2pWoCgXGp5GDYhBrrFCpALo12Ga10/apmz4I5xaiCyxnYmrlA4VaW5Kq8lKJG7bchqFPNCOZ01ec3kWSbbrPeNTEC9nrHmuU76xNMBNwwVrRQ8sVRc97aoOjV2p2w70/zRMhlTNpwfXo7eZ06iOlEz3JDw+x1ttgow7X1Jhg/e7EqZ/e9V21YDcp0QnGR1ebGtziyFGi1rNaAzc2syPzVVNW2DBqbmx3kt23rwmozogwMN98aCsa6y0Jj2AE3KJRhgHpzG+AXLnoA9DF0iHM0DnSPepNfrN/QK68VixfWZ54lelWMW6EzzBG6k+s7NWBjcSuNSBZf9XNvmrjXVJLroMunm7klxs0yQFEJf/gnBgqnYK3UzMmWm9dhW4PTTDGbZ+7bJn3Zb9AYx/3EqCTXTZc/s1IhYRMIYCxysCnx7eKudcMAoV3FtpoXQBttrcZiYB5zzozzZGyTAp/9Yl+Vl1LUqP02hBGxx71SgZtIslY90Lqa6Y9a0kf+bP10PYU5Fi+UhI9pKxRbnAuGi0udg7ZSqbiVo9i8WMhxTJphzvXi8G32BgKL2wD0OOfvMiVyLiBXLapsKBWXR5OEjzm7z8RwXnUKfP9qGkp1wekUOArMoEc2KC3mmDM6UclOrHJKhRjI0KnR+mojpQ0VEnT19VxPSdRmMUhN5tq1nPKG1XUa0tv2IkM46NvShtVK9R9Q0TzNTVInTG8CU6nu4rIVDgrr106BoR1W2Da9UzZ/OWppmCaUaq11QosM745puLZCL6qRMFqsx25MLppeBAU6/Gxj4qBmtuVBPObp/iWy2Eo9h1Yl6bsxZMZXTfrCeBlN1HwlpYJSEwholD25aoajGGuo1Fu0q6a5VmWY2unSHIoKmXqTyJwyzDVdK26g7H5dlZdS1Kj9NgTak1gze9yjb1Fae+KjhDhIiwsfmXxlaCnK75cG1DXiQ7uGDhvVctV1Ra8GGzKnIqHlitL7nZhIC3t/TO1y5d4SFV9URDINU85XEbHK27mATU0Vwvfmc/b6GaZ64LmVD5XozSHXtBf+8JllLAbelPemdKL6WYpS+7DKz0s7m7tv45Vkf8AibdTnFFXUi2EkIOArDBORdjHjUiv6n9Xd/AP44dMk7FTXNJPOhPGP/cqQrlZ2i6u+3Q+HsY7UJhSAxdFwIout03eUMKwwTLMWF2tYVcDoSNiunc5NLiRBGaJrKZxOsZzM6TIa1bZ/2xntAaL6D/m4eV1r0pf9O08pFfrcBALqZ0yu3KyJ8lMHfptWj9z05bY5TnIkqbchngZ2O912hSho1Bdem7gqL6WoUfttCPwnsWb1moBOpr63VzC+qjTs0DPqwSBEs4PCNnA034uRJv6juvWd3FMSuZsMatqH+pxFF39Pp2qupeM5CRm8mhomKYMmpe5ppVq7LjBJcigW/eaoPPqzWCzlA/PcGrxh8Ujrv9ScaLuLfhZx5Qa0Msi4maS9nCMVOrC58iYXpvsfz6r5Xq6JwAdWEs10QBUXtkppDfPrhmO/k52T5D+L6+6/RfEiO5wzwlGxRVn2h2xy3Z8tH0qLBHzmfhSpGvvK9yd28mQiMKcWxSC/lbU04sVoY+XyXdPTov1f7GmUuTi5aD2qHMdjAx86a3u8YMenqunsYhm78qinYz7mDNGi/GFmk77YG6GwuVw6Gvdt0E6tVJBB/m0dj67KccjBT/OLsYaoxdxHtCutvEeOYf2QbafXZ1e+eepdlZdS1Kj9NgS9msSaVWq4rVfM4lWLFIUrDQj+QLHmaEMaTfD/eHSVnWxVDImLf0VHE/0oVhIVaCX/2noM5WD81tZ2YPloL7RWrZ3kORopCoYv9LbdiBe7z1X25OHbYiXXWSACDvyazUakFd6+cHlXjKFu+EbDRDHu1lU8KjfcgmHuVO8+Nqk/XaIqJ3tl69Rvaws6jPJX1ra5GE0gCdtgbGD9Nim1V6EHRr9yem6oXzhNes/TzbiaX1h0KvZHr5CZ4aChnFUMyRtp9J9RRk/QFirkr8YUG8SMvjdXfqTNTTfyN4SBjH75r+BDu+g8g1gPP51cVBj5D6DzraxNIJUxyny1KMDaVorli0DGiFGUEwvpjCRDudZOArPJzjMUUkoFDQeB4Vg1s5rrtlcMRhnbWFTpcN6NcbfsNR1jHqrWtnRu9+Q620T/Hee1sy81IHN6KaFUoYb4dBOGbnD/Y8v+6/JNYs0WVc5WWnAtXlXMtKuFdqowuTr90KQJtHR09ConZZiPoUxlDXM2Yw1bGZM2BvJEvUDbWvHPubbR5iFcn7gEQ1AcLxbaXOWh8DVVFdu6vALhEIMRmDV9NNR7j99vN41s4YAupu0aBnz7H9ua/xsgwFmawLkMOdUvbPUdLCpM23hZjWBYIWPueCARjTAMYU/SmspdK3hXNQKfvUyIzuMNE9ECtLO/RR8mbNqlWfIQsvnyZEiCkuzs5uLldCGa1GFnG+4QFlsnE5U2BPDCRJOLC8NZw/zaPzWKWtdkW5vj4PJDV8r3PUykHOwKR36LLiFeKG0u3VuvpFSMO15NjY/NGPVWqsrhQBJMQW+NDe1Gqp8N57gdf2F02vb0wrwUmx4D19uGzGPN0BNbaXe6Q/aiU7+w5oTECtGFGaNXxeUKn6DtLO1XmzGKZ+lFpEA7bbHhTDO33UBEZSp1vcZhxUJV1tZPJSasGasdLrr1q6AxVVGbTj0tbgmYdJ2arq/WjphUBgfrmztpycif6DdwkYaH2u7Svb3txQGKTKstVaRRtgoZ607USm+PbbHj4zOLRmOnu5b2qHI9YjiYBfZoppVX5kTzKxz6fvYZ2VjKje4P8HwQoLjNjqZ8eLQB4VuNSHEmerenckzXFisKEHFYW/+A8sUuoNgD7JiUirGOlqHQpITpAUplGxkvDHO5q4rai/jgZaWHMbE7COdwrCP1sK1ozbx249hkdhurYcNWispW0+sm/TUkibbYfrK4RDigRiXGV5EaRPXzsXIbnjO5bos6Y/Sq6HZU9tyAO+yrdNh8Tn2MYJi0aUORlu/3O+m1JxAlMC4IEOl9pfUvGibfVm+7kDKcPCcyEJXAXadsQ9yp48XVdFUXOglJtV7l0sQp5n4/Mq7myBRg9nv4Xr4XRRPh7I8vPyC8SeUAACAASURBVCAR2bpUT0I3grQvUDRiRuzAV+ISxaoGcBjQxPjoVbR0RtjdR1Sun84bCh/qVSf46LbhyO13JIpih9GoRfghhNAWsag1HJSi4vU2O/YaDZmQQ5HqIQXC0VkcSjLH2DEpFQpQdMCGKVVxciFJ1+iVjYKp13y+sPnNTQHye7R4MV6KsSA6pGNsyOHWjG4aKtTKD7dp17fCWhxWxWrl4z/TRa+Q1SDrvmpuETpVaPfFj0Gn1vdXG2l5q6CAMb4QC52tyoWnaF7DFsdYqP3wh9WAOfB8KoF72Yz9CXUymr5kw4TdKO2yPDRsbnNVhpw7DzBuFmmqC8OZHmogHmGPSWpbYyfAeJtsh5n8xjI0xTXb3UW2HnKYGN/lQ5SwuM9ptbr53tnRKwaIZcsXbp4wttlrjfxm2Ww3vbeVLnoFfnJhGbytJtF82Qqn22J6M+GaC4umwHOoqe2oMovcwsweS0baWSkVTMLFKByCMD1MqcJGF9P9zJ1hY50kzS2JU8hwM592uYdveRleis0NkmNsCIOYjlqU00+SohvcyhEqNrTWRKSz6Z8RtcM/4kzbMtgTyb528Ld2XybvyLdv3x48eOCJoWrPnz/3H/ckvKeYVnL37t1Pnz75/OKWw5V89+6dv6SYMFovXnt5BT58+PDnn3/6flUC9+W/f//u02ni69evaebOnI8fP9qNUv+9e/d2ttLk8lu3buXq6UEm19ac+YxjONO9kJBhOmN5bt++jXL6/P2Jmzdv2gEFmggt3v4Wa2oo7i1dJd7xwny9evWqWDPmuljGFbhz505lSRVbRSA3xxlBzCz6j4avqrC+8Nu3b58+fZorX7P5zF27Kh877PU2vfD+/ftfvnxJ81vl1ONFSL+msBpiKFrJ4OqxD2hQhvFq2+Ll1VZpJ3t3XEoF4UnGwo31Uf48zolhY5GNKFJzS+K6bEfNkIq9myvZ6t/KEffWXl6KTb6Sp13Jtm/9GOUut7U6d1WaX/S3WWpXefjpbJouerW4pQnRHDjwoRg16Zz/6q5NB6OmzmFlwo0cxqihy1u5q2egK8MQYfylyIcAWbHM9RQITRU73krgjk/R9BSj7xs4F8d6HvtghKftuPYGLKe7pGhPMJ7sb4s6tqrjobYvXkijg3eShpJ4CRHJ765tz9VfUvRRXMnivtpXqMRaAouWCuuEjj169GhtbfXlCQmFa3d0IQHckfFKIq3G9pIJHonX9mPN5MLC+LtfTK4ecIouR9EYtsVyxtpqhnJMv2okuWylqg/hDRiRmuFoLkZ0az+tH6mePHmS5jfJYedor+9FP2etGDWQ5aXUU63hWV9bfUnumfnFbvEqHMKGcQnDD3GtP378eFGMyszpolfFfV3RFajs+YBiRvTKcOkGCFZsAqczdL5JN9TpyqlbuU+jLwbnqKdsHhp2JKr8dB/xscJg8dqDV+G1w/oequVio/WnThYvb5hp6Hm9xjaUZ6qqiuPopGX9a3gjsej20Wi92WnC0wjl+/q9M8qqURn4YINhO7iu8tevX/tWlGhIgAXUBxx9tUSOcB97L0B2SMjrkpeqd8KYUJjB33//vZ8ANV6Wd6DxDTptOItLUqUx7AdKNdcTkFLBqgZCPdI9JWsW0D31L16LW5Ka97CkYfTCYpvT9ilylvW2x1prIPuVRV7K5mHtfWHRJywuVask5FaQbShwAGqeJMg1Ol30qrglnudsRY6pzzf2qDXmwNczOMF20bt0NI3Gt70hWXMkh51//TkgI0wQofMWNsq/zo8hDYLua2+pFe8Y91DyoqPf1v7uUQxDLW3XZ0+jZ7m2aOddRwDVNsJSPG2EYG09v50jQojZryPhhC1Wi1tgdBavghtFvSMpRSEvsgD6Ey6g9BHavOap1aP3BjTiL15b0mLsecaPOPFWwxJyK3jwaccQC017XG3tTNhK0X3CyjWM0YdNX0y6hy/RCc41KNU8w2Fvj3sMMeNre6GI1DUoT6fw1e2N8IsXL3r0PVenvJQcmcX8Q6ZPdFhhUbDmu6dihat82kjm6aJX3pmIBPUfL+PsleHP+Z4elYj0qflthOIQ0/FikDiEY9txX5JivRcV39b8iciWRYNelB9vuxiAKHrtxVaiApxciHLSj/VBz/Tatjm2X3XN25VVfS8GSVeNWo162IerVzVXLGwrCZf7TTUl154Nwc/mQGW61mBdMcLNp2exs9dQAN2OTj/Bn0BhjeLt5IN5tDcta438Tnn85fZJAbRxlUHw1e5PeCDEeY+dDsVnDvZ3VjWMISClGsP5qFaKexOvAF0ltB/Lwm1oaFTlpXQdyjGV274BMjDKa08wFCUvRq+4c1OzrVtsaK7oVbEb8B1/83ARXE2mccKiaA5q6u9RhvvGfr9E/YSumgM3sPgeFVcIX5JEzWrBFsK+YRJWeA3p0JYR11vru4dKsoirMqS4eG0usziCPRrNCVPMT6MG4SU1Mdyw/CWla05f+v42B1VUkrbxMt+RDQlA+VDaKpPo2+LkCyadetge0y/3O3ccy2pu1X2L15wANbM+1FiUDfLNncJFyLaG4EceNej2Rgt/oGYFX+zynkxWEz9SvQWw1wJ64SXZ0yNdeziBK1GqafcvvRWAG0jF/Ytth1tJaBysdk0Mc2PkpbQa0671FHdPxUVqg3g1h402K+pc0aviDagaFhsQd7rE8Eh6KEqTXoRuHEvU2rv9RRlqbgis9bNxyu13NrGF4MGNo3z3IpPxBRiF0JaFg14pTNHiFIPulQ2FxUKZw3yf7tGor3xtwp7jqyI4a5uevHzR/wvlX1U4vDCXtvfSXGXY7VydnfLD4417fGJMH+FpTp6OCaN0ojF5tZxm/eWXX0J1ZYPBDbkx6w4RyVBbUlbF3U56SascCNiWmXshBP5aNbe2HtyDtTdv1jZR3O3PY3PWdk3lFwlIqRaxnDoTtzm86bvYF8Z9jMFnKbc9zOIN5kX5N2SG6468lA0AB1zCMfxiK7Y6FS9fLFBTp79Bu1iDkTlX9CqcBotCYxoW8yfMtMM0hzz4WqSEBxlqUvNnBhGgxkvb4GdzxIB4SuojkkMv2EJo2xaOfrSwrX2gEj0pTtU9y1goapg+V/TKnuM1EyHs+yWla5a0fv0tth4GIPqJsapmZJYFW0VscGGCR9EDg6w7NS5jKzmLdyCKQdtWkizWU1wOojeFLVbSKbMo2/527bWA+ie0Oft7fc01SKkub/RrNkQDxt2DtW8J4KLbm1BfT6uEvJRWJJvXU9w60WLRMd4gVU0kl63QtntXc0WvLunslX22Io2zbNCM5pdENxYqf99qlRjFIaY22yjnmiMEg7HmjBVrDC/a4DQWbZHT/PhYToAT5YfRqw2xwjDEudjrHstY8bFiJBnwcpnF/i5m2ob7mqNXkKk3gM3vWNQs0ttW00U1aJK5YZI2aVeV1BBgiYmCL9xKGbnuEDuzwx/ovG2Oarq5p0xxTce9rrHwe2TIXXtsXM9JZbuLOcmVPy0BKdW0Q7NZsNBtzlVSNHS5CzfkF9uqiVlsaDd3ibyUHJnD82u2G8VbLNt6UePqFw9DLDY9V/Sq2IfmO5lFKE0ybW+yk6LslDx8HKzTPYTiEO8MfBC/YNvArzsReuv9OMBO2kddzs48tGUb3KziKt5DeYor8YmMA0Nv24ejdGNYu/VaV1+yUvia1TScIJXVdi1W9FO7tq7KDQLcNQnv+qBd3DVZe5rVqL/mq1CAxfKH6w+xs2LUuOZow2Lv9mSyagyI69XYnD290LVTEZBSTTUcTYQp3iGgFab5yCPSRY+35qxAEziuksNXmYZ9ubCqBmtCSK8m1rFNvImiVzW3u0eahnAANqTtm2kTejM85hDuqHsEIMBYjEHIAm5QtlWXRCen1m60uENe3Nv3UJ6i5jQPc6yiurawbR/W1na68vbPkPnuYCebn2GpWU2LGu4lHJOY6lDhmC7P3woHe7lBEppTAjT4YYPvmrBwF9V1hlW1uNeCZI0T2FYxJnmVauh6te2gahtPQEo1nnnvFou3bBFgsJktboeLPnNbaPJS2vJsWFvN+tIpKFFTbY14KY2JolfFUzlF7yft3oE528bjQIHDg1d44Z1c8FP42QeOwoCmw4HecNY3vHxRWpbwHneziyvxYNdhse/KrCSA42X/0oKrpzjolc2FxWqUcyrrLcUOh2+SNHEW9qih04J/QuiquKNoLn/Ntqp47qm5VGmFNVv6MBSY1tAjR5OrB9Urr1NKdWEKgLUPTX2udzUmLnfttnx7U1wj87Z206uk8ykT5VQS2HYvf6LoVfHw2HjTUIl+sZg9HjX3/xer7ZcZWrrKkxFrhal5sYWM4Fqqa8uHA73hvFJxs9Tj4FWN5nSKt67FG5Y3bjtMFR8JZR6Wdr+0kGsOdP2OsRjjkpPnwHzbQz1QsKttGnOENxLeiWHZIrMmMNoWGue/aiK8M9jGGjUuLi5t6VFbjVTNG00rtN3FtLxyZiYgpZp5dDbIVhlVH3+ToLgprvGcNwBJL5lE51PBlHOpBCaKXoWb6kXc55oep9udhr74hqDG4pBFmUU/G+s/fgMQCXnZH6NHM9Y+NsivwhcVe22dNcCLmnO6oKe2K4w7qgIH3neDbXcRJf5lKDmW5R7LqtGNiy8z3ie+eKR7OsiTeuwZQjPICVYM4546N19bPAlLzZPEamvUGCdk2HbLMR9/Vm7zWOvCsxCQUp1lpCrlrDGzVDV+i1q07cVDIZUEisVqzHuxEhU4kEDo0gwWY9tpnomiV8VpVgwzDyZ+Yc35h8g4O9MphFQc4tPFIE6nA/hVfond8Jbc4r1xr0VtyZw0emUY5QOXirZDs7M2TA1vtmLLSrjqx48f/EsgoMevna6Sc6rYoha+VWPXtTC/BxLd2sHiEc/q2qhRec2hAMMKGTU3/6pSjMqNYhPxinu/Jq2okqsiIKW6vOEuHq1wXR4ftSzGjIb5mfJSZlb7GqN0oNNbI16K919p1iE5HAkpTrMZTr/Xw7FVYdto1be+oSQuOFtHLuwUuqLm4hqg6NWGgVt7iYsUbBvo4mapx2ODiHrS6NXaoVF5EUgJFD3U9BLl9CDAUcHIAHIn4MDQFX0sGkbKTKI/lX5FTY9aDe4kZFp1R/XMQEBKNcMoNJSh8lztIXu64i0Bex/akJLUviHM5lURWxy5sIbyFwM7FN6mPLOcvSrGNfyBkZCL0m0J4F9Wupgb2iU0Fj6cuFiDoleLWJpnbhtofjPYloT1u8fPjtQ8SzJnaNtwaIZ5FfaQ6dvJCaBC/Wzy5H2fRzwWLyxMFLpCPPwWd8vnEFFrDCOCGVZosNg1khRdwcEyqzkREIFrJlC57d+2A98Jtthocc+1UwB3ubyUJhj7VVITP6kJM22QsGans+3g3izRq+IzZdu6t4H1mEuKIfMxYoxspbgGYIi1Txs5ImvbKj42qINXEdIrnOYRAX3cSaDonu6sX5cXCaQ/Lxhe0snohU3k0sUl1V04jxWqlKTysEMOS31+pTz1FaqkCEipLkwHKuPph4x78X5Ap5BENMTyUiIgs32sORfSKdBZo4HbDh/M8uRg0UDUxA6n0piaMZtK4N7CFF3tmgnWW0jVnyNQ85vBnTZy0pzcoCh/kYA75sk9H4xweOfH22SfWLxcmSLgCXC+iYXJUBgOZPHwYI+fqvAy5BJFw+guLO5wcvU3z6+UBG+wxxne5t1RhSIgAhdPoHJXX2ncBuMK/Z/BTau5eQjUrKfFI0QbulNzMn3zu5JniV4VwV3Y2asrPGRUfBurolcbrMOwS9KnZqKmuf3S6aWVxU3atJozp0MTDdx5PxJZYOHAueSPHa8LV523O4uSH3JHd1GSK8wkLBW9o30RAmU+f/7cyfottugyUXvjW//VPCpUKUllv3wHLyBhhEcvoHfqwiEEpFRNsFeaI4rxmx5NWqyvpBicGqMDlYa9vl8q2ZwAQSJ7E9dDVYqBHbpZ42It0pgiekV8rghu29GyxT7PkEmXryqAVfNW/mljEDMozOEyHPXYYM27XaY1DkWzdviwnk4AAgqsiAQ0i8d1T9e1RYEVAF3EMiCTrcjTp08rG8IDq7FUlbVVFqvcVlXWNk+xGpd3HmkliQiIwKUSYOdS2TUckgl9kjH+w5hWKgdCxRYJ8GSMHb3iKp7ZrzmltVj/Ymbx5AGas/nc+hTvvSo6K2d8qlbzOdTmohIzxFcVzgvhzJ9mCS/ulPTY4PzjeFIJifXziwEsqzdu3CBM8OLFiwndxE5sdVezE1i72kePHtWHrqgKhRx8473mTL7dx/HfVjpFxbVmvORqUQRE4AoJnP0G5Ji9s7yU+acG/nPx/UvF8NbabhYd9VVeVtT6FGevij0sQo96Nf9HDnxeVbCmGL3SwauZlbZo1Bi+Tvp8as0pnuueedBnkI17QRz6K6pfJCoeG0sG/+JU8S9/bJudg+W0lH/P4pVWbvgjAvq4hwB+XmR2CM0XD5/ih2EGh50DrQ/xnE6FzjI39+iYrhUBEZifwKldOLygZ8+eDYB8uiVmAJMJm0AZ7t+/bwjG632KvyxvXJ5+FflRUQE88ydPnkSZ9R+niF4Vz15d2Euv6ofnYkraSkw3Fb2aeayL7yzrdPAKJpeqObpbZSs8iyhnrOq36BgQHuxnpRgWPrDl17dnJMCBJlQo0jqsH4fbcdBRSLtTHAysf9LErqr47am3VcXeqYAIiIAInIjAy5cvObF7IoEl6rUR4LYcfrKxpeK+ES9AaOVCFwNhTJk9QzDFk4MXefbK3p1e1d1FvfRqzxQ9/FqGrzhDNz+6bPeu5lUyrUytLcm2b69qmm9DlF7Fm614Afbjx4+jIEJakoACYVNufvz48YNTWviOMytDKr9ypiKAteFmYKh1KBja5YwbDwYWz4BzrTYwTcb0jM9FNum4KhEBEZiHgFy4ecZCkuwnUAwY7XmULxLPvtvHzWaiadElqz5OEb0K/cVF6c949kpnKf1QGrFeV4Y9Q6fnzrwMSmwmUHxuq9+5uaLm9Gt6M67KC2UfUlBEoIhbcYCluCIQR+BEjHsfliJWKUnlrCWAqcHNCPcqrEqErkLtKh5BpVEeMCT8urb1DeVDUTdcPvklOlk2+QBJPBEQgZDAZRvksKdKn5cADrbtxuAI1RwaKBLACzLceLY/xVcxFJs4PnpVJEU/FdooDuTMBS44BjEz9lay2caOVgiit2orqufsmmPsweyzmRGHi/9IHIoTLjyTbyx4DgLxSmIKrBqdjvtdPGp1cJFAdLyU8ChqhqsXFi56fq4w5wF1dCjktiEt87gBmi4RARFoS0B3GdvyVG2HE8Bz/uOPPwwx9h+/4nkd+2Uy7Oz2R3WOj17hIxoc+eqMB68Q23a/jG2tTeOM3549BnFG5q1kZhsW7evSmvsdgLpgzZFX5BWJI1eccyke8YMYgVQKh8dhfCVKiEArAoTjCY8ueld4fsVgPTfhOT/YSphcPfUG5IyHAhbh51AoXwREQAR6ELD3cT1aVJ0i0JsAr0Ewoktsu/b8gDJ7Ru5DG14HbnwTH/746FVxb1x82UTvkd5Wf71zua3+s1yll16dZaQW5SwevCLuEJ1QWKxnQ2bxVCZ1NjGCG2SrvMSw4PKKHEOWSXupc8UIGbjzWZXkVUwEthHgtqT96B/fFhf3nf5fjeRnNCCGPazpssqIgAiIwEgCRVPvhbmqEwm+10qclACvVDcCWBy/sr2gXK/Z76e/exMWZkfZ6rGJ46NX13n26nrcuOLxGb30Kpzbs6WLJ2KKJxE296ioOf3OfG2Wuf7Ceq+ovs7TleQV1zWnlHnT5Lal9HRAJPCxBHCtau46Fk0TvUCx8eT6dUcGpB9b1SwCIiACEKi/SXA9ezopxmUQsGMvnB8v/mhgxIEDB0boCo+FFluFrmj6+OjVdZ69up44fTH8ceoYRDR7L+9jcZ/W7xmZYtOn1px6r+jylMr1iGWs5sWN79+/1++4XaoOzNOvVa4VRz6fPXtWFJ5DhcUymwvUn3idx9molIQbWpux6EIREAERaEWAR5gr7xNUGrdWgqkeEdhD4MmTJ8XYCz/8zc8C1tyE48EIvPTod29C8dis8U7bts/KHBy9quFS76WFsA5P22IXX058uPytBLjsGEQrSnPWU3x2j3W9rT0KOZxdczDoYXeidKVLFF11MR9Z6opxbTpL6Grnr+peDDF1pCsB7gquMmU4f8V3GrDKU6yf2JU2ZJ5DAZWSFMH2Q6qaNxBgpWPu+D974dtQvy4RgQMJVAbTr2dPd+BYqOkmBAi8vHjxwlWFF/H58+fcU4Tswn755ReccM5hpeEaTD1PRXAfmpvxxq1obvXxvtrm77L8VxMWmyspBv9O7cegFjl3LZe/meScFxbDH4h96hM0c2JvJVUxftTv4FWN5uAut+ppj3psb6bSJeoh2OF1shAaS50XjwcGFbryNJToSsC+27TYNI8Z4tgtfuUz8RFZ4DqpMbc6iyYaSWxD5EUdkKg8nnDNtnHAKPRooujJ92hUdYrAAAKY2Rr1vpI93QDgaqI3gfB9HbjiOD/uNVjEsBZVHTfDexqENdyDI6zmRZ2nQkJXzeNWjs/BZ6/sBy8REcPReyD71W88HDSPQ9mv+9TsNT7XCn5qJ83Otaj8egLF6dkvuFzUnPmDnvZWzTAO9QN0xpLEJTmQXJScZU8PDBYpqcCBBPD5ij9qgXiE+DudRqmM8tiGaCTAorPrhDm11zeSp9oSARHoTaDSy53HzPYGovpPTYAjVP65B3Tbv4iK0wA45zzuYO+tWMQJX/Bnr+Y48MwIgmL9NvgHR6+Ke9RKwzGnMhnO5ZVYuuL42vNkzmG9HqkOHL4Dm241vth3oyrDOBhXXcBXNef1uL3DsncBnVUXLpsAnl/xZytw8vDkenCoXD1tL7OHYIt11ofwKvu12IoyRUAErofAAONWaY4GSHI9w6qe9iMQHrxKPRPOifOUHwEKHn2o1PxQVC7hwt5xK9fi7E8OnvouHHuwcFzD9JVYumNjELjL/eK+4WheZJoIfVFLNzxuU8nqWM2pFNIuZtO7Ts0kJmUH9RzSmiMtNnx9KwJjCPDeB8ygrdXc6kTzm58lrHQuJ7lVZiPyg6Xj2B6FEiIgAjaBAcYN8268BCYUD5+5n0scNqS0CGwm4A9eUUPuXjLbE9wV/thE8wgOjxPyLys4f35f4+IbrNdEafgXb2Twu1yOjF6l7wBLx2MwjlSAPTnG8QqUYE/Np7i25tVFnc7WETx2v/fEENSo2Sl4DhayGD/qNHZ0s0Zz5rcMxhw34tqDR3lwc+Ftn1zT6FWn9wTlWlS+COwhQLC1eJuNp2Vx79rubXAxmSyLL6oIu4O7OcONHMMehtJWhuTCS5QWAREYSWCe9x74vXTX7mOUwj1/ri1McVsLn2tI+SKwjQA32/yF7I6LN9EpgDc+p0N+5JODRa/LiP74AZg5UfRoZxZ+v2zF8Ad7+E623m+S8ZhrQiH7O3t5NRSnZ79tRlFz+jXdcByNu4LXaRk4flLja/rJ23AselRFiBzz5f78uwN6NKQ6JydAJJ1XkxaFzN3nLF5oFKi0hJWRI6Oh/V8V36Lomig+iblfEtUgAiJwGQQML6thB9MHrBYrrzRxi9cqUwQGEAgfa+h3/mBAR2jiyOhVcaqfHa4dfbv4M0FHxSAAG0Ze7FEYM83O2Epxw9MvBHOU5rQdJgPgdepkze8MMgQDIkE1QbSiMlAJQ+z/iuVV4IIJPHnypOiusCpRrC2EE22rwkU5B4EbWnPe5s0JrHwREIEDCTRZyovyY5RqzsvXmLhiWyogAv0IhHureU5QbuvvkdGr4lSvvK+4recDrrL3qGPM7oBu5poI58limU7jy4+U++ZYcopnI31hJUICbMvDj2m60/DR0FGak/ZxT44xwYsb3T3tznltFFPOCamTFzkyyp+cAFaruMNhbWp7FpijfzXGpOhrDWBbvFuJDJXBuAHSqgkREIHJCYw8AVBjmoqO6zCekOGoe/iY2LCm1dC0BHiBQLgrGXNusR+NI6NXRW+m3+GOfkDDmombGO5ssfthVadL81hNUeZO4Y/wbGSPhzWK/bqMAsXoVaewYHF3x5ya/6VX6IAB0I5rX4b+RL2odOw62YRIGH0UgeYEsIc1pwubL0mn2FZFfnMOfk1fctcqXwREYAwBY18zRgDXysigfKVpqtn4DEDE3pk3LbLWND/tO0B4NdGJQBRzCCNZnVrsWu1h0asab+YUe1R7eIxtqrG5tes8xbfFzSrrH/eNm/eFuw3hnKxccpqLcfEVGoq9s+9FzTlFgAP7ZnA4e1ze6Fruq0pHs/nePpXHHpq0vHJEoJIAD70WVxzWfX7Kp7LCmmLUVtxM0uixal+06vQUw97DJahheMFlBjweEt3D73Rb64LH6HRdG6BUNUxqrEpNPTVlME01B8NHipQTO9wEzSBPTk7lDyYQbo1pOgpmDRZmf3OHRa+K4Pptj/dTq6/B2KZWbufq29pfEgcXw/f8v3877yEUjaZBZk9HwrvfqNAFBED30Oh3bb/pWdScU0SvbPt2hf59cVidrg4gYw9Nvymjmq+BAM9rFG0ji1TbZzpq3hlfOQE7jVF4IDrXRE0vctcqP0egGNmMYk+5eoz8aFNklNRXl0GgqFRjujl4Ka/5PZlwAzIGQtpKKENxMUovV86lEohMPXZ75LO3zakeFr0qxm5q3ubQHEfzCo1eTHX2ise1CPRwR4WzD9ho/u7fv89Octu5U6Jgh4wv7YY++h9//NF8QBcrxAT4qB+JU1sE18Hijfp+7ks4gou0TxG9MvTfsAmL/b2MzGjhXOxUP6UKmzOGJiymtAhsI1ATqeGIVtHG1rdec/wq3NLU19yqZPH35rHqutXUinZYT/GYTNvY0xgbHnZQ6fEEiko1RqTBSzkGquh8Mpt23vjfiY7dZIsIiQAAIABJREFUR+hCFwXe2ZwuPxGBNJR5rFewE91h0ati1LzT2ZydvNZebvRinugVvi9ypisBhpi3zG74DaAa990gsxayL0/QzaeZqG0f0PA1hwkWKpa0X375xUf9SPARaMX3N4X1zJYuHoHp5L4UoeEcn+LpEmN299D82fQnladmj5Qurmk9+3OKS8/+JlTDNRNgRSg+P8h0aPuQbPHgEluahvGyVePLebRi+ZcvXxbLqMAGAgPCSeGdiU6OwYaO65J+BAYoVVH4tsdXi825AjVm6tiIQNR621WmkpKKzUkgNc5s8I/yCvYjOix6lcZKos5cxgkF+3Zica8eMenxkVd1RPYuagWvt8b7DK8q3milcPPxBWbYkaI3Hwq8LQ06TqgtajLQCFLwCOa2mue/qpP7Uox7nuVWkhEiOUsX5lfCbRKGdya31aCrRMAmwOpTtJDoYcMFgls1xSU1XB9t+dt+W2yXU9KnuCfRFsuY2oq3BIwbLZUShi5QsbnKOlVsZgIz3IEb4OGnQ4CZKj7SwfbnqMcviESEP7nOi7qK96HTPirnUgksGufwzMe5On5Y9Kq4ZM5gH5uMpeFTFiE0EcCoBO+5JtIUGkSjNvcVBrRmf5iGgYs12wXCScgsJbRkl9/5LfUX0SHStkcvd8rW5PLi7qtJK1ElxX3OWUI/oUMf9dEwCFHJa/tYcz5rJxMOSw5oZaeQuvzsBNgzFE0ZfWSBaLjPKYb+D9nvcVfJMIZAYKFpGMU7u+Y0l7/Gkd55+z28VaPVrfkITlihfVcegcPjeD3kx2zaVqVHo65OjNViFCBskd/7Cz8OS0cWPtwTDZNBDU1LYDGUiaNyyDHG/ZSOiV4Vzxzh0CyC3t/h8TUY3kO46o8XDJel0rqtirJFBjTXr7bjy6Y0DJnVnO/NCVaTz2G0YujK1UPg76SmwdBbutYjBECkr1jtKaJXxmYAy3adpwyKDh9KtcrO1MzTtExNTCG9ajEndNCbx+IXW1TmiQhwe6PGWHF6t1WnMCz24ot1XXuMer9sxYcow4V7f3OqISIwwPCGdtt2GyLZ9PG8BGy9KjpyOzvecB3fIEnxPgE2rbjJ3dCufQluZ3jOgINXxSCjXaG+vTwCi7+byeOlZ9ylHhO9KkZtLmkJNG5Ghav++Hlie7qb5TlkXQnvdTA/N7yra1V/K6N+rs6i+76q6WGFbe8k3Lo3EYmbaeHSu1jnWUI/hn27JMu2OEa5TMMMhpc0PIoSVuvSVF4ZdE6vTXNCBx3NTAso58oJ1NxEwQdoeEyYGwB2yIyF0oitNx8vfGL7iAROiLZYzbGHFXKbsGh7dwYQwyEuthXKpvR5CdgD3XVrgwXzuwxbjE54MVnF3dP4F05FLXpEnSCo2jMSiJTEd4H80z0ndEz0KlztPL4wcYhJCgVomDa8ySKHhmKkVTXcyPnKubUbbup8ftcE3r9fLNlG9rbaax8+AsgZn4ww9JbR9MBbjWzOqob12yKFJY9NG/P6kizbKsiVY9fDKHk5fdCZUbBjyjVGLAzg2qFeL0CaqGkovUo5awkUOfeI6XAYylYz1wt0vuGRKM4F2NpYY2nX4l0sD1K7+9iE03nMiz2dPLNoe/dEr3CHfPf73V4Kja1vLkwUC4SFld5PoKhUPSyqExur4u15MYrUSTEwXIvHWDxYPOQBPxvlm2MFCWcxL+dq+HSLp+2bO2OiqAnFAq16XWyoWGCzJMa05fTAjRs3UGxMer/Ju1ny9MJjolfG2QQn4iWdUMCFzd2Zx8AdqCX1AQhD40OVoi9+f0i+7UO36jhWO9zx4rs3tNph73w6XCR8pp0oLrH25Yd8aw96vfLUCI/FNCI+vgZbJF/s8IQBZ9jW8XAIkQCVHS+eyY+qrf/ISX5vKJiPtnUqrlC0G2qsXZshZNFNuQzH0SAw5qsi505iVFp+jkSFUYA9wrD8vX//PudyUDPr15i7KUx5Q3uJILfqcg6X0bq7ZJhWFCXJdaFJftH2bnBpvGDhzcJiQ/6q8yaKQymlcoNbs4ZuUINwHSdGU1x5i+O1QQZ3CQdL7ZuRTI0xD2TBJHz6BKnaWviiSveDvHl0dOEiAdwDextFDIu3GfAqDCJZ/o+r7D+iHOEfDz9xpoToLTs7VJFNOhOh/XMVP474W8QaZn7+/PkIuXq1aQTpcTR7tWrWC+EQuJ3mCQizsv//ZfRjHKxexjxp0vFogYRzjZw7yxijaWBs0t+dkq+93Bg+etpqktYHLFq1uJbD2vKGR7W2qksqXzlxOs0UPyj4dlCNTEc6c/HYbPhhgGCzZtqHU5CKOWiLoW9rCBQ5ow819WwoY+9wQsVrKENRvbG6G/pSf0nkDITdJM1kLM6v+rZyJaNG04+Ikbu2bb43PqkMLgdj0rbFqLaiEm7Wh9AMdjLd9KUoP2HiqMudPuZG0Odfj1LZ/iEWoMcQhFMJG1KzkWloV6MeIUAoj9eBMNGvdScMBMI5SLq5aS2unqfwUoo2pJPGRjrDx6IkXa1Z0TcItbd5mvnCRoAO7p8X/0jJ9s4pmpveC3nvDqb1G++/GDZhIqmKo+C1tnI4oimBvaNFIzCxf35GVhuLEPWx00d7zfbcooQD0kmkTtUaw0fv9o8gYuPvRqByHyv1sBOKVdXmunCKNX5VT1cVrrQ5Pbz/cM4ihhMbjcqNFPn2di40d3sELvoxJ1L7VcowuHCRc+Udmg1iVwZtnSo23P+HKrqo5/vdxxyNYujKz8FcDfvzK61N853eouSL/KPMxQtbZdpLOZJsc5/wAXwvuloq30ouwSxrxcqoR0oVwrGdtz3LYthKmA5tqVuga0ak6ybr2AAW3Y/cmIYriCdfXD27zn0vxs5EznT4/GH+uW8xl+htzUJ/OCfDmHx6ulljD4heGaEcx6v3yO2cAxsux8DlVGGb07BBhvSSnEhRfo1u0cHQhpL2TmHO8O1c2/C8wxapzbeY9rRtTriCRqyMj6ew7ykowOY6tXMEacv2fqJ2z2IWjE712yGnAzdnjr2t9SPeJDDqCYRLdVizLYztyoR3I8M6faM1iWJ8wQHZXH+NDNdQpoZzv4XYMKFe4cNEw+FO9zZhQ6TtEO023bCnFZzHrNS2GJ5DQ9o5XEWP1wnTW5KcJ+ZRbIhmhj5Yv9WtGHpzXcjxb5gvpYpg2krV1ryEa673BmuiV6gHxSLJG37EoNkcEKBmG7VWpGgTRCvo59pKiuVrVk+a7m2+inLaBSptSFc9cRJWSmJ3Z+e3aGxouhm+w/+Y3WvhHxC9Cm3QIrJ+q+DOId9zueHC7ql2z7WGSH5cKsci3B9ybegGGbYvLLaqI1GAgHk4xiF2QlY6o56hT4wUchVPo3CE2vfFJfYsyWsxVqqi0ZcxXxkO7lrrPEbgwa1EtiLSKP+xleMbxpqjgBTz0Te3mMipN+MYlt82rFxVY4FdQ5O7hoNVaFVz9Zx7uP5rrZwbbvZCmxfHCA5KbqtZQ9WiLXt2RxMwErXhx8odgqOdm+ZN5GEc6/cJrYzeouSGJ+a1bvHCXGboydPHXLGd+fUAe2uXlCodSlupsDzpJdtyQrcqdPijtdhpcvovl3Sd5nTKNn2I1HZ9SVeWtvW7YapfPelgw6Vkm5Lkrqq3Iay8Xbdp9ZL0tmZMh3SaHJ6Du47K5cYxyj8gelWMUjPAkZQX8DE0vpGK9LaqOXrYmkiS8GO9uY+sdhplyPUdTcjJZuSnYteru1Ft/VfFTW+IMUyfVLFDJzXsDunN3kmkEihbVHP6cfAo1+tDVDKaDr4j9DEqeZ0fmT7FJcBB27mXY7qF+/ZFaxPpoR8sn0i1DvnDaqmhfhy5FqnoVxhT823ZCfSHq7B+rBdIRVX17V5byc2cGVkGdD9hBNg2yqEOoLFuuPePta1vNJTq+VqdAZptxunL2jpXlacLTC7cj5wFDtlGaS7hQi7fjxqZnfptkwQN7DfHqTnqePSxfozoXXht/YU1Y+oB2nobCuDTuCtMPYbSGcmdAyqlKo6XrVTMrGINdgFGMFQDjExorEj7oS8mmFyoB6q738IvymyjQLwmlhbdpp6os6v8kEXhfaabfdvWr3m8lM02hC54G7LTejikmyVhiL0kTayZH2KXYIgjLZrkY6UyHxC9KgKKEF/GR8xlruOVQ9WcA5NqUSQsI/a9pjlqiDzFXF+iYr7dXPnF1rHa4b6RSjA0ZC4W7poZrqa+L8VEJdWukm+rPDd8dBkUq+pMB5HKI1c4JclAr2rlwMKp8C6HdehAqWZr2tCoEOBmaJEfid3IOSKRSQlbd2lslDMyOBAoKqroy3BtDuxRnsFmYrmOTJ4/knONFYK/V48eCSbOthEpgkLycFtY3wqzw57OzZfpbevv5uEw5hTGYXO1Gy7cPPp+NIvoauJQkS7tkWokQA9hMVEks2G8jEsuSalso7fWRQxHJ42JRw7/quiVMRzsesJ2N6cRL/QQFlsEV84bsduls4taunlnEU3kRWl7ZBrKbxNY/HakDYEGOrkoBpkjJcnJsCo/nV89hntDnbjWRW9kdPSqaGv2LISrhm184dwQtrKbG3qUGi+EiZaHXLVcG5lpwyRhrKl5kQATPteEz0ek1GobO1J/YacE3Yn6vti1KLOmp50E3l9tbvjoI3O2ZjFeXHqdzvBvxCr6uMcB2t/3+hqMIHXltKpv6+wliyFLpwNMc0xNZWfRQ3Zf0dy01xTGJVK2+o/GmKamtb7aPSXPMlMqB7RYbDDnojxFU7ZncLl2j7fA7EiX0UgeChjeedR9prCxLriae6x6zOhI7K4fjTnVe7ijfu0ZfT92RXr0N7dzQIWiLmNsa1Z/33qUmGe/V8QSjcXOjxemVJFWRHBQkvpF3GkIGhjVSSXpglvcUUaS5D42mVlet2u0ut7SMr9ylhYm9ebai+cTg1dPD99Qfi9bfaKGtm96f8IAPlKSej5GyXSW7efTsIZ0vod9GR29Ks4Whj+U75LSkS0Ox/jAbi7ONxZyzOWiU5KzpDW37HL+ASvH4trG1EKMxauAeSA0mmZesXKEg7iYDgf97Lq9OBCu16Cgd4xXOig5heFCrzNEKBbp+UzUIK15wpzF2UQv4DOhtIeLhG4YSuVHnwQaAtvcYuZ0DJcovMSlayadEXNMK3Q5DGhOGEe1uNLlat6Z39YvPFxDigIM5lyUJzT4O4dy8fL9uyy0vWhvaZqJydwBL3qOYeePBNeSQz5iLIoXZlIDVxWJbShQaTRCYfakjTnVe7gjsfePvqNdIza9Ztl1o8+/jPviVXy1YQT9JehS1Md+H32jiwkp1SKW+ky0xR47zA4qZGz+acst5elYcO2iMSHTbrTy21Yzy+NCsLQXqTA4EhTDE04tLTzBZdhqZii4fIsbEjSaijQgx7CoG3ox0oYAx1DgkZJsABVegnbVLOIDlMFuwqA9OnpVHF1D1hD9GdN0LTdOOz2AnTSMVQfbiopjXjE3/LtoSSmDEayUATOdg0A+bdEQfySodrHkquYqpdpWjPXJmP985ZZb3wuWom0NzXOVoSqum05h3CCiMLlB5CsHh66R8IhyCV94HhSLkixOEDqF3Vssr0wIYBjRh9zQp/lApjw6xr+GoeCreruKDDldTQXwU9sYvsvwC40OTvLVYM7FXi/u8FMV2pyD7hVlqCmAwlPVZjHsC5mb9VOvRtqozCpzYYta8y3diQTwH3sPdyReq9FHfhQgt1pFjRofqcSj2JYo7giM1td+ZUsopbL51HyLn1aJkdUW9UOfva9IOrcEG55zjfdYoycNZ1YICjNYCaRGSF8GaZsY2MGrp5ffsKghvcr0SBtCFwyjN1KSSjhpMTZxuYnmB2iqRG73Nzp6VZzJKetLyskpzeGb2/pVJ1JrzNDa8D9mF+Mb1VP50Z/WmUcrsGUsrt4RJAGT0MD5rrU12UcRYLjpiO/U2gR8Qjj0oiYidlRnV7ULmRyNJq7GKmFOVxgThBnMWcgc2MV8dAylWkugRrERr7Lmy/AL1zIcX34w52IHe4cz2u6ysEsI3GTSMROphymc8zWL6OoLFN3IRbOwOdNYuHsPdyRz29EH+OadDJI0Geh59ntSqvoJaJfEquxxEUOdZ1BsNePbsPzmdPOZFSJCyFZmFiCR/xw2tDY9ePX0o2NY1LVdoPxIG0IXDP4jJdkAionpN6p+LHyCr5Cf3tkzLmoXt9n9cZX7oxX+qIfFhQ07ms9wM798Q2sTCBY16j7e4L+1de0pf/Pmze/fv+dqYGZ++PAh9+0F5D969Oj169dpRxieL1++pPmDcz5+/Ii2/fnnn8YYeZHQyKdPn965c8fnrEq4tt69e1dzFarPHHjw4AH6U1N+qjI3btxw8kDs7du3U8m2WZhv376hyfx9/fq1shJmN8bx3r17Ufnff//dVoOzcHv16tXjx4+j3vFxktmdCjZnDpYBE4Rf9enTp7USoioYilTH6uvBDqONtI5iezPICKK9VL6n5noZFksy49J8/IYo89atW2c0klEv9HEwARYmJh1/9fbcS8jqzOxgdd7sDPiqlDiEACsXQ2+vwl4wjCFeIqu2z1FCBFICLFgsoygVqpV+a+cQB8eesJQXTQrr9S+//GLX5r+lWtZHFNglwo9k3r5925fslGB764CsNbPOxgJkgJB7+i4vZQ+9rtc+f/6cDftiEyzfmPTiXFu8dlUmvj2BLRx792/9tYt7wKHRKzQb22FITKyO+I5R4OxfMXh3795d7AVhy3kME0bWaxgbJLeLc7beu6qt9ki0xfJGcxh035ZbYGDlmpuHzOLYGZmhzrP24CYahc/4Fd6DUxUGET3xI+g9A0aQcTScXR/dy3UfH8i4PHfV+HxCG4uOGjE7Vo7x8lxAixhMzAJLHf/ylyoYaoatQMFYgHusvszfVobuAoZDXbh4Aig8Roy55iZdOOPou7Pq/MuMY945264JcjFa4R2//5rb/wvfuxFnuBWjvJixHtkRvERnVbxeufsubmfhDAv2hL+1S7mLXjk3gN2lN1BU5T+Sns1GGWbWdQEmTDcPZDb5RyqP2tpPILc3QdnYXh1yU5YpsOoABA5J5OEPjV6xNN6/f98YiakiOIace74iEIMFT2sg9vnkyZM0XzmnJhDeGlIUIx3Kok3gEhyd+RdvbHEuNH8NZi0dWeWIgAiIgAiIgAiIgAiIgAgcQiAXuiI2yvN9hx8NYQ/IMyuLUZEQF8FcbmaHOf8MP/ROLx5M8I2C8nCOXph+CQ7gLFZOBHQxX5mnJuBvLp26F/2ELz6twJma+UNX8MnNX+S/BrPWT0NUswiIgAiIgAiIgAiIgAiIQD0BHltZDLxw6orTTDPsTQiucciD4zt2p3jE58joFc0b8vFko/HtxXyVi14BhyG8mG6qI46AOyDt0sRnhSUikAv6+GJnMQu5MBwH7nxflBABERABERABERABERABERCBfgR4U01uY0LoaqpjATx5hkjE1AwaPGkYfjv07BXChW1HaQ4pRDkX+RGNyQWworG5yO5fW6fCiK2iV9Hoc2S0eDbtFC/Cc28xiHrHR0b8kEfKU0mUIwIiIAIiIAIiIAIiIAIicNkEOA2z+CtS9Jo3jM9w6iriz2utFo+J+WJRhGRc9IoNnr1TvZ5tXu44RjQ2fsyUOC+B8GleRa+icczdFvDFcnFeX2CSRG7mnkX+STBKDBEQAREQAREQAREQAREQgc0Ecr8wyD502jMBBLCIrBld5sSD/3Zc9EoHrzx0op6LB82I7oVj48srcV4CodpPGO0+FmzxscGzRH8UvTpWkdS6CIiACIiACIiACIiACFw5AQ5e5Q4HFN8wdSw6ImvGOY/wcNa46FX4CFVK5yxvt0kl35aj41fbuJ3uKq/2i/HK03WnocA8km0fxoRY9AupDVtvWBUR5/CEna+Z0NtUD5Z7wZQQAREQAREQAREQAREQARG4MAK5G+p0k/e4T95ZI77mN9R0YVz0KoyZpewePHiQZl5wDo9JLsYXCZfyiOUFd/yquhb+RAK/9zl/34kooZnEXG7cuMG/pN++fdtJbMO8uhYNE9ZJpG3V5jqSi1Bva0VXiYAIiIAIiIAIiIAIiIAIiECOQO7g1SlOURjxtfBhpnHRq7DViDhAr/CQQm5zntsMR9D0cX4C4ZNxk1sN4lZErHjJH1FmdySKf0kTVuaBx+YRVeJ6YRA9HcqzHLyCzOI6wcErPSiaDqtyREAEREAEREAEREAEREAEmhNgV7L4OAgNneIUhSFn+LzOoOgVD2GGrUajdZa320Ri7/xIfHFRk3JRrZ3N6fLxBMLzhjP/KAGqmPtxCqBhB5uH3nIvFPRjdJZZkJMzl+87qIQIiIAIiIAIiIAIiIAIiIAINCGQC11R+eIjX00abVuJIac/S7EuesVlnNF4/vw5/656v7h9zsI4J9aWyGy1LR6zIszX73Gt2QhcsDxMFq/2zaM/Dbk9efJk8fRQ2AQdWTXfw2vTNAevwrheWoBw9ineeIXkL168SOXnmcErPEyaclCOCIiACIiACIiACIiACIjAAAKXHb36+++/HcPa6BUbTvaTt27d4owG5yb49/79++zQCGPVDIaxWb3Og1cOGkgX4xo6uFGjVJOXCUOT0/4oAfN6Mf6Ssi1GuNJLcjn2lP/pp5/Oov/E8Rf7WDxZtniVMkVABERABERABERABERABESgLQHjGbi2DfWrjTCUq7wqesXpjLt37/qDJF4sQBDGqjk5peiVhxYlXr58GeXwse1Rl7R+5QwgEEav+BHQAS1uaKI+zuID3htaCS/hXGFqScICcDvLwaXFKBuZZ5E/xK60CIiACIiACIiACIiACIjASQkYj9212sf1JmNE2fz2qhy9YuNtn87gUIb9pJvxCrGzvJu531DxaufFoyj1YYV+sqnmzQR4zs6f3lwc3801N7yQiWmElaOGfMA7yl/70abBIbWaaPjaRnuU59hpamE5OEasv0dzqlMEREAEREAEREAEREAEREAEFgkY0av6Hd9izcMyc7/yF74rvBC9YocWHiHJiW6XCX95LapBPyoPkMUTHDp+FanKuT6GAV87XnNgv1YZMsMg1neByE4a8fGXE/qxLYkvOUNiMb68OJdnkFYyiIAIiIAIiIAIiIAIiIAIXCoBTifl9murNn1H8QnfGR3JEL5qyYpeUcXiDi2qjo82kdwbc+A78w+xpd3slIOqLW56K+F3kkrVbiYQvpWcUPG0LyDPhbcXOx5ajcUCxcziO7YwI/5QaLG2Ywvwxqs0DMdYT/uI6LG41LoIiIAIiIAIiIAIiIAIiEBXArlXLbNtyb2ut6s8qyo3DjE8ePDAV2VFr6gi3aH5K+sTudjWYsimvtpLKsmZlPBEnOsax6/sRzIvicAl9SUMO0578Arg9bO7SQzOjn/xArhpw3yRchLWX7RdxiHTqAZ9FAEREAEREAEREAEREAEREIGGBMJNaFTt4uYlKnPgx9z2CpGifagVvarfjPHIT663ufgLcpzlBTe5rrXNX6Q9c+yjbfcvprbw4BWnC2c+jFP/Aj8jFl45cEx2I1jGE8Qzg4r6iPVP+0Im77CLSuqjCIiACIiACIiACIiACIiACAwgwFMsuegBm5eZX85L3C3dXjliUUjOil7ZPw0WDgC/SBh+DNOLQRkK7N8Ph61cQJqtb/oWsMn17AKwN+9CeLJx8Qclm7e4ucLKF7HvPxXFUdXc48MIzxnX+c+yeshfvnwJX2rm8glTzrweeOGVEAEREAEREAEREAEREAERuFQC3FDPnStiC5M7V3QsDeNN6zy7Ex14ykavOL5V343cM5ZUsrhrpfxZnhKqh7C/JHv49F1r6Bkb5v2Vq4YBBBhB/1ODnC6c/LVuOdMWgiJ0tfNUFPYoCpmH9WOS5jSjoZBh+vHjx+FHl87F6NOSyhEBERABERABERABERABERCBHgQ4fmVsTDhmwXNCPdrdXOeHDx8Wt1dUyF417Us2elX/VBFVh+dNQtFzD1jq4FVIKUynI8S3xuY/vFbpYwkQZAxHan4lT0OlIUDiSp8/f94ZujLsEW0RxaZA2OjkaQJt6Vv8OKCrWPzkAyfxREAEREAEREAEREAEROAaCHB+IheEofts8eYJYLETvH//fm5QFn/R68aPHz8WL+DYVP2DRbktLsG/9AlGaOopm0XmLhM46aNJ79+/n/wgj9GjK/mKZz/9wSsiGpw5mrzj0RzHlnFejFlPVIv0/p//wzIazxSfAlE4guCCTGTQIDbPAhBKq7QIiIAIiIAIiIAIiIAIiMB1ElgMKXgU+x+v8VVtTvDQUnjyI6qHMz3RM4OuQDZ6xdc3btyIakk/GltQdu/pMTB2xec6bZF2eUAOgaroiAcH54iM7A8oDBD+OpsggOsPWxHjOMvDnqGmtQ3E2KF0XvF2onddOZUOh9grOcfT9LJ2T0MJERABERABERABERABERCBGQjY4SEjjNNbeM4E8OheFO4IGzUO7mSfHOR6Ik1hLWmaoF3ugAkypaGrxWcX02qVQ6wxeicRJz7QMJGZkwCzwIeukHDx8c85JQ+Vil9pyE3ntcJjK41ToPA5XeiKZwbDIXZA6IhCV2t1Q+VFQAREQAREQAREQAREQAR6E+D4lbEtZWvDyZhWu7/6vrAN5KhHLnTFV3/99ZfxzJl19ooNW/pCK2rkjxfW8JVxFIgXwaQ/WYgoekFM5dAuPnWF/i2eoKusU8V6EIimyekejA2PX8HHCHXX0LND6ZgO6j9dxGfxmcED71fUDITKiIAIiIAIiIAIiIAIiIAIXDkBHgkibpNGZjwWNmicSTICRr7kzgSRMh4VjF7DEtZJiMnF1MLMKG1FrygavsqHj5U788VTaoq8ROiLHxng9PyanlQqchtZIHo+jilHMGukAPvbIjQTveFu81RdnPhewjM+LeiEjwJ8ZLZ9ytIjUkIEREAEREAEREAEREAfU7dvAAAgAElEQVQEREAE2hIoRo6IYXFvns1s83MGhM+ISfFnxK3qI2iF6FV6AqgYElvcwc7wYrC2GjCmNk5avXv3LmxL2+aQxrFppuIvv/ziZTjv0CxOc0LVlcaL+Bf2iPI5kwQZCpz03GVq0PQSOq/zSoiACIiACIiACIiACIiACMxPoLhlc11g40YYi1dIVe4Ecx1np0wcgz2g/1mzxZLErTjikPsNwPSSQvSKCxZPANEl/qLtKHtgDoOlDzHufBYpFfqqctJnMM94wOcihyw8mcjE48FY41nayQlEh8ictJgt/jBh/HRg2jXmO13GKqVT3neWQA9RrXp75C+cJLGIRU9ATzI6EkMEREAEREAEREAEREAERGAVAcI7L168sINKrkK3DWQ/yFaXv3Q/6NslNEaF7JJ4RNH967/KJaic2NHa1yKVo1e0F73Zx0vA1tT1hDMXiMuf/8olKMDONgpyRWX00SaAKhA7iNjqLJsNbcy3/kc5mdI8bWfM5zHy7GzFfiiauewfMPz7779zx6y8DGePW9ERgDD1op4qFu+HWAkREAEREAEREAEREAEREIEzEiDCw8Eo4xRCrlNrd4VpPZzFIW61LUZUFb2iSc5ZcNjKeN1XKhblCeyl+cpZS4AAFlHCaBetAyBrMTYvzzNlHCxCz0k0r/yoCl2nImVbJQyxPJisjaOvamJM4fBsnWtx8xvBxgisVkRABERABERABERABERABESgngBhLGJYbHP2bACLzRHNIGjFPnHn6+Fro1dOIPrGdr0Yw9oTTiv2/DoLRK9YchD0BvfrVIYBvSbuTDC+ONNDSTBG/BG3OvsZNNep9JVzmD5+dzbsstIiIAIiIAIiIAIiIAIiIAIicAEEOK5EGMs99xc9+LWtd+7BQ/5lk7jzLVpegHXRK3cZkRQ6xh+bW/cMEefH3COEPGhzMdtXz2iSBPoE3lAYsKNerVQhrFlpEYAAh/7cTEfNCMb7BwbdeVH+RSGZ+JiknUH02Wjzoi6Cd6FU5/3BxLAXSouACIiACIiACIiACIiACIhAkQAxH6I94TbQbQb9lpAa/K6QN8y4tNsbsknsdKBhS/Sq2FUV6ESAABaRy/BQH/qBSnVSjk69ULUiMDMBDljxIsNQQp26CmkoLQIiIAIiIAIiIAIiIAIiIALjCSh6NZ75rhYVwNqFTxeLgEkg/YlVha5MYPpSBERABERABERABERABERABEYQUPRqBOW2baQ/hcajW0S12rai2kTg2gikP66qH/e8Nh1Qf0VABERABERABERABERABOYk8M85xZJUBgH3U2hErHwZHkm9sBcP+a4pIQJjCKShq/fv3/MCrDGtqxUREAEREAEREAEREAEREAEREAGDgKJXBpx5v+JFVxy24rcdvYi8XVs/iOZpKCECqwgwmx48eOAv4aWD/KCnIsIeiBIiIAIiIAIiIAIiIAIiIAIicCwBRa+O5b+rdU6L8GSTr+Ldu3c+rYQIiEA9AYK/vjBBYX4jVj/l6YEoIQIiIAIiIAIiIAIiIAIiIAKHE1D06vAh2CUATzZxSIQfIqSWhw8f7qpLF4vAtRIgYsXPd/L35s0bgsL6Ec9rVQT1WwREQAREQAREQAREQAREYFICemv7pAMjsURABERABERABERABERABERABERABERABCCgs1dSAx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H4lxCIgAhcJIFv3779/fff379/d//++uuvt2/fPqSn80hySPfVqAiIgAiIwDUTCBfBr1+/Pnjw4ObNm9cMRH0XAREQAREQgW0EFL3axk1XicBhBCI/2Men8InDcFUk35s3b5pHr+aRJOqsPoqACIiACIhAbwJ+EQzXX9J+XXaLciTG3bt379y5E2XqowiIgAiIgAiIQJGAoldFRCogAkcSePv27evXr42w1DDh5pFkWJfVkAiIgAiIgAg4As+fP//zzz/dckyISlhEQAREQAREQAQGE1D0ajBwNScC6wj89ddfuMvrrulTeh5J+vRPtYqACIiACIhAlgBr8STLcVZEfSECIiACIiACF01A0auLHl51TgREQAREQAREQAREQASmIfDhwwf3fOVPP/3U4znK3vVPA1KCiIAIiMDVEVD06uqGXB0WAREQAREQAREQAREQgZEEeE3Ys2fPXrx4ETX6888/k//7779H+Rs+8nQnVfHesfBaYmRkPnr0KMxUWgREQARE4IwE/nlGoSWzCIiACIiACIiACIiACIjAKQh8+fKFY1Zp6ArhOYfF7zDujF4RGuOnaZ4+fRqFrqifnMePH9+7d48yp2AlIUVABERABHIEdPYqR0b5IjAFgX//+99eDv8zRrh6/Pn8MYl5JBnTX7UiAiIgAiIgAp7Aw4cPf/31Vz66+Aivb3drcRou8Zco4QgQNiJ0ZYN69+4dASx+H2YbNOq3/SLeWYYb8/Hjx2316yoREAEREIEZCNz48ePHDHJIBhEQgbUEeLMDtzErXyL75s2bnTc2DfHmkcQQUl+JgAiIgAiIQHMChGZYiHk27dOnTzWV8xMod+7cqSl5MWU491Tpq7x8+XLDI364NwS/anAxTE+ePKkpqTIiIAIiIAITEtCTgxMOikQSgSoCuIOEjQhLVZXuWWgeSXr2UnWLgAiIgAiIQEzg5s2bRE841PPHH3/E3+nzP/4BmcrQFbR49G8tM55JrAxdufr1/OBawiovAiIgAvMQUPRqnrGQJCKwhQBO8yQe8zySbOGoa0RABERABERgBwFeGR4+Yr+jpou69PXr1/X94elCbsvVl6fkqvopXx9KWyWGCouACIiACAwgoOjVAMhqQgT6EuBlHH0bqK59HkmqRVZBERABERABEWhDYJKbSW0606gWnpRcVdPa6FLv8quEV2EREAEREIGuBBS96opXlYvACAL8zg4/CD2ipVIb80hSklTfi4AIiIAIiEBjArw7vHGN56/Ofpl62r+15e2Xwaf187r9NFM5IiACIiACpyCg3xw8xTBJSBEoEPj5558r3xdbqGj31/NIknaFt2/414Sxx+BRx7SMckSgBwHpXg+qqlMEZiPAO7C4mbQ2njJbL9rKc+vWrVVAKN9WgKi23vVHzemjCIiACIhAQwKKXjWEqapE4DAC88SM5pEkHQxCV/xKo8vn7SSKXqWIlNOJgHSvE1hVKwKzEVgbrJlN/uby4BWsOk7166+/rpKB8qvqR55V9auwCIiACIjAPAT05OA8YyFJREAE+hJYdfu3ryiq/coISPeubMDV3eslMMmD/PMMwG+//bZKmLVvvn/w4EHX+ldVrsIiIAIiIAJdCSh61RWvKheBQQTmOQk/jyQper3tImWinDEEpHtjOKsVERCB2QgQXaqP6BHq4gWaq7rAMer6+jmodefOnVX1q7AIiIAIiMA8BBS9mmcsJIkIiIAIiIAIiIAIiIAIXA4B3gX27Nmzmv4QhKosGdXm32gZ5acfX79+nWYqRwREQARE4CwEFL06y0hJThEQgb0E9PTWXoK6fisB6d5WcrpOBETg9AQePXr08OHDYjcIQq09eOXqvHfvXk3Yi/p18Ko4CiogAiIgAjMTUPRq5tGRbCIgAi0JrHqxa8uGVdfVE5DuXb0KCIAIXDWBV69evXz5MoeAN6n/9ddfBKFyBYr5T548ITiVe4SQ/Pfv3+unWooYVUAEREAEJieg6NXkAyTxREAEmhFQBKEZSlW0koB0byUwFRcBEbg0ApzA4g2AHJLi5VMuzMS/vKOdqNOXL1/2n4oiOIWlTesnavbt27c9obFLGwn1RwREQAROS+Bfp5VcgouACIjACgI4xytKq6gItCMg3WvHUjWJgAicmADvwOKQFH+d+tC7/k5iq1oREAEREIFKAjp7VQlKxURABM5N4NOnT+fugKQ/LQHp3mmHToKLgAiIgAiIgAiIgAjMQkDRq1lGQnKIgAh0JaBHt7riVeUGAemeAUdfiYAIiIAIiIAIiIAIiEANAUWvaiipjAiIwOkJ8EbY0/dBHTgnAeneOcdNUouACIiACIiACIiACExEQNGriQZDooiACPQj8Oeff/arXDWLgEFAumfA0VciIAIiIAIiIAIiIAIiUENA0asaSiojAiJwbgIfP378/v37ufsg6c9JQLp3znGT1CIgAiIgAiIgAiIgAnMRUPRqrvGQNCIgAj0I6PBLD6qqs4aAdK+GksqIgAiIgAiIgAiIgAiIgE1A0Subj74VARG4BAKKIFzCKJ6zD9K9c46bpBYBERABERABERABEZiLgKJXc42HpBEBEWhO4Nu3b4ogNKeqCmsISPdqKKmMCIiACIiACIiACIiACBQJKHpVRKQCIiAC5ybw+vXrc3dA0p+WgHTvtEMnwUVABERABERABERABOYioOjVXOMhaURABJoTUAShOVJVWElAulcJSsVEQAREQAREQAREQAREwCag6JXNR9+KgAicm8CHDx++fv167j5I+nMSkO6dc9wktQiIgAiIgAiIgAiIwIwEFL2acVQkkwiIQCsCL168aFWV6hGBVQSke6twqbAIiIAIiIAIiIAIiIAIGAQUvTLg6CsREIFzE/j48aPe137uITyt9NK90w6dBBcBERABERABERABEZiRgKJXM46KZBIBEWhC4OHDh03qUSUisJaAdG8tMZUXAREQAREQAREQAREQAYOAolcGHH0lAiJwYgKvXr369OnTiTsg0U9LQLp32qGT4CIgAiIgAiIgAiIgApMSUPRq0oGRWCIgAnsIfPny5fHjx3tq0LUisI2AdG8bN10lAiIgAiIgAiIgAiIgAgYBRa8MOPpKBETgrATu379/VtEl98kJSPdOPoASXwREQAREQAREQAREYEYCil7NOCqSSQREYA+Be/fuff36dU8NulYEthGQ7m3jpqtEQAREQAREQAREQAREwCag6JXNR9+KgAicjADhA/3O4MnG7FLEle5dykiqHyIgAiIgAiIgAiIgAtMR+Nd0El2KQB8+fOCN0RwA+euvv75///7333/zL5376aef+PfWrVs///fv119/vXv37p07dy6l37P349u3b4Q2GBSGhr90aNy48C/j8u9///vmzZuzd0ny/Y8A7xvioS2G9X8Z+l8EBhG4ct3DrjqjyqoXLXkMAKuelrxBiqhmROC0BOSenXboJLgIiIAIjCOg6FVL1mxg3r179+bNG+OXzlwMi3+jPTaBkt9+++3BgweHhEtwGpDHhdj4NwzruHzEe/v2bT0s95Nbbj/jw3YuJEQ3OaFQX1WTkgjPuBC3csIs1um+YuzC4WPfxaAcIvOikMrMEXj+/PnTp09z3yq/HwGsR2Q0oo/E6FdZj82iOkmcdfXWLPyICeK+wub6cxdere59/PjR2dXQZqaUGAI3CuFXrCn8YVpv374d5h+bZhFHVKc8i2sidzU2qJDblrMA+TpJuJ6GoT30Eya972Yhv5PEDYrrLMI4SfiXPiIJ03b8Sn3s6M/culehyLr6gWPI3N8AFWoL6oLdM0bNT/lo4Fw+g7VqcZzNtW6rCapNBERABGoIXFf0ioUEKM5X419ctFahIpafZ8+e2R68PR54k/zxK2l482zCG/qv9Dq8GZ4upbZg7lvc3JpiuMWvX78mhJcWpgb48EcB/GP6+OTJk7RY2xy2IjTHX6X8aetc6GpA5ocPHyJ2K51J21LOBgKoNwPE7NswxKjHhhajS6bae0ey7fwYet6h3QC1d8RrmmBPVVPMKBNK4pv2lhzZNoy+0VzlV1ere67jzDvIV7JKi7klD4tKlATT+ujRo7RM2xzmu1OVSIW8brdtjtoAhWliQTRAobr8RQWaM3FD5pjnuukk4VuWaV8GSbh/wwBp4fNMRiZQ2pp7ojkVOuqGaA2is7tnzKmrda1rxldlREAERKAXgR//+9u/wagRkfu0/2tw9f/4TzVN1Jd5//79aiGSC16+fElcw26UAriA7j4z/9agptjnz5+T1rZkwNwWr+Zb5LHbRlrK1FTly4CFtd+udvO37E+IA/q2FhMIwFggNiX5t2ZcqIfCrYZmc+/SC4uzY8/US5szcgZIAn8mL9vCtSq3qAY7M7EABo1Tf9UKL/Xs5FBUqspBZI7vlOTKdQ+7WjMWcGbJw1Tyx+iTLq6SjCAzeufo2Jc30edKZWZpo++VamkUg/bO5YYh++OPP4wmKr+iO/3Wa3vgTvctCm9TrSHJuNfMNbshvt2vQs35X4Z7dp2udXNlUIUiIAIisJbAP/wFlVv34kppF9izhW6ykIfi7Yxe0RcbGh4M7njO9cR9wae0fXq67Adoc2LAEks3Q7A+Te+AgLuP45tjtUclckwIKHgZogSS8G1uUKjQjUtOWl8bY4cHlhNgfH5xdvTgvNjNrpIUx8UP0LCEoldF1JUb/kV1cplFpSrK4AqgP0Yr9ldXrnvFuBV8sIrGtpwaWHMZSmPV46t+Mawx0St7Z04HAYUk/FUG9VDdzUbGnjhOEtbEekmocKqFz56zR30LT9siGdMEmXuoEHPzKBpRuxfjnl2hax0NpT6KgAiIwCEEFL3agt32LfBacExt7yRslbXc8ObxL41QS1hPLt17icX3jRw1XDc6Ffq40DD6uDOMGHacRhcdRzLXhm8oD/yoa+FHetRQ8rAXG9L2LgWx13Z/gwzukq6S2CMSjs6w9OaN5WbCwy7EjjXBSD07ZS4qVaWc6M9mSa5Z97AehgFnCahf7xx/LKehXaBeW2HNsBotVuoPxWxlXgQFOhTYWCywIUXtYgkLl9RifwGY1okkDJYhCfIvLqAhH6rd6ZMUhT97gSJDQ70ZnXSuHaJCzUfhwtwzJks4L7alDXsylWvdXBlUoQiIgAhsJqDo1Wp0i76FX7e2ud0s6ulC5eskYbibxQ50XWKj/QBOW+qW4emGfUnTeGar/PJcl2kodfuQMBUpV0OanztW5nsxyS3N4vYeNUh71yOnqyTpfswPxFEJRa+K5A0HvVIDi0pVlMEVQH8qW0yLXafuYZkjIx+iZtnaE8jAMhv7fAY9HYU9OUZHwk7ZaUOZWQuiaylcv/qwykeXRx9Z3Sppp8sWnOu9CGROV9JQGL6t79eeITvptYZWO4w5eqmha6tCGLFKFWpO/vLcs+txrZsrgyoUAREQgT0EFL1aRy91CkOXbqe3bVe+eZPcb4mNXLSchFGxkJhP748B4Q762lwCD7tJyKa4qTD2M+vUa0fp1OuNaDRBUSNgV0muM4JQg71HGRQ70qJtH/dPkKJSVQqm6NUqPcH05aIY5NdHQ+xGjYWPtaPhZtu+RVSpQjlljipH0zbwobO2iQN78U5PNFmocIPxpxV74UaShkNja8jpvrXRoWmL0avI3h6oQs2BX6R7diWudXNlUIUiIAIisJPA/0WvXEW4LHgk/LHY4HvhVkY+WaWHRzGcG0ISRDSoquhvVXaDeqgNqYrOQSon8uDVsd5QAx3cIJKNAqkqe2EUM/x4erTBB03bckO8dnBTlz10kWEL1bQtcioXeGpYvLwykwGNRhzPb8MQ55qjfiSMmgg/opANm8uJYeSHwxEK5tNNlMcQwH81iSRFE5GqtO+CEosE/LqAYS/i9YpHoi1qZ8EwOKg0yrZKEszCYtfaZhZFagukrfC+NtbucBDDNB1sa+4YzZyBJX9DGMj3wkg4fUaLVunz4tiRGfLJ3cgxhPFfpWtZWDNp4PvCaSLyUva4JQxxblCcSLYkqWzXk1O0AKm/NFKFFnW43+ikKn2R7plbmC7Mte6nFapZBERABDYTiKNXuYpw7yIXyv64x3vLyRDlV4ZFkBN/LvUVotqKHyOnMOr+Hh8xatre/Df341lx7a65nkbuTrixwcHFO4l64T/WVO6a2DNGOEPhiETSemH2JFIPLGyRdFuHbK2ottognqJX0Xj1UJK1o3bq8tgie3PrgfdGjemILIBvOkpQbADz4t61N5D9fTRWfEz6/vrTGliJjEEcYL4qtSgdu3CNY0bsWcgclnB5jRTYfcz5G6EklNwPjTm+KIDPRE/SoVRO0QJESoJSeaTHqlCPsYvmdTqD9jc6oXt2Ga71/qFRDSIgAiLQnEBt9IqG7WNBfuklMSB05UDgAYTtpmlWzchL2EYwcgqjhpo7cNFiHzXHoritF8ZVdgcRIHQ4IkfBCF3RYtGN873b7GpHgRtaNHq65ysk9NIuJkJKexracG0EIRVvM961wkwiSVHxDhystUinLR+ZglTrXM4A1HbswwuGaR0A8+y6Z0xhVop+AO1BHOBXIEAxIBspc+gXoV32aliPrqhCqRsQStIkAuKkLfoGrbpcD2f+ksXhC/3ScLodq0I9wIa9ww5Dpkcr1Dmne1acPqE9idZTe2YVdcyvesN8v04jq2pFQAREICKwInrFlXZUxdvKqI2uHwfcIraXnx6LsR2V69FitGr6ofSJcIkl7fOL62KlzlBhsapFRYpuDuO1p2794oXbMiNXzHPwCQpsq3nnVUXBtuHdINUkkhR9u1ClN3RTlzgCtnl082IM6uKJFYTBHA0YuFPrnjF/B4wjK5ERPxoQwApjQN6qh4kQQrj6MOgNl56iMkcLTShJ20UwrDnk4NNYgAFz6lxNFC2Aj16FA32sCvUgHClPW81MBTZsl1PXaNakNTTPOa9r3RyFKhQBERCBVgTWRa/YAHuXJZdgfWolXE09+IuLkrTyqIq+bEOHNeyvvQwjVVi4SdoOM3mXPdSBGleg6Mb54fP+3KruLNZPX1CAHvGanL75XpDY1pFVvU4L2wqDVD1opGKQM4kki4oRDpNX6cVeKLOSQGgQQrxhehjqsNHFtKJX9rAa690YdIgX7XijceRbuws7v63fbbIW+EBbj2151PH0o/c9QkkoRhd2Qogut30DWvSSRBde7cfi6uOchFDZDlGh3gO0yOHa3DN7+vjFMVxJZ3Cte+uG6hcBERCBzQT+mbpERs7vv/9uG2Ku/f79+8ePH41K2n518+bNVCSWzLdv3+5v6MOHD0+fPjXqwddHAKPA5q+MXQR1ItW3b982V7544aKfkZb0sQmcrVevXqUFohzW5ign9/HOnTu5r3L5aNqnT5/Sb79+/fru3bsHDx7cvn2bQUwLbM5huI3jfq5a2t1cvy4UgXMRqLQbYzrlowljmruwVlg0jfUu3Fx17fi9e/f8KpM2dP/+/S9fvqT5rXJYMiqrQki8HVf4zz//bO4JFE810qhrPZSE6F59Fyp7WpTk9evXlVWpWEggdBUOUaEmfnLYozAt98zRqLCuUOwAACAASURBVFwivdGbwbUOx1FpERABEZiNwLroFdIXt+6UsSMvzRGk0asmfjbhodC3SMWm3SdPnqT5TXJwhf1itlihsc1YLF/MTDGml+DreH+9cpTtXvgmiv6xLxkmigNNGIvdTtsAVpE8jXZ1CkMCSovAsQSab5X3dKfGiO2p/4KvJSRkrHes+xvuLmzGxX0RIxCJSd9cc82FNVrEmsINElcbS2EPOHfv3rWldTGjUBJWW2J/9lUbvi1KUlyINzR68Zeg5P7e21Eq1HXgipVfiXtWY09mc60vfvapgyIgAqcmsDp69ejRo2KH8eqanwwqNuoL4Gc32VDhyvtIja88TFSGb8JLVqXtQCGea9tb0Ldu3SqK5wM3bC1qNIEKGYuaANa2m7f+5rMtOUPZUCGLgUWE6a0bdn/1rQiMJGAEGkaKQVs1RmywSGdpzg4Jecs/rDuGCWXTyzHwfpLU6PPjx4+dABys6HQTq3hsmafPkMFLgtg1p6E3cCtK4qMwGyq/2kv8nDpQhSo9qG1jVFn5xbtnNauSV4ZJXOttI66rREAERGAMgdXRK8TqF4zY1md82fBCvwyEmWvT3Amxl17WmK4ONAIT97GPHL948WJtv/aU5x6vR70KMi61cbQKknjh2x67qHSaiUJui47lcBndcZcgWNvYYk4S5YvA4QRqvPMxQmJMxjR0Ya0Qf/G2Pe0a91G22ee0qvoc7o4YZxa4Q3bg+Vaa9rjariwhn+J5Lta158+fD5CkZvRHvi8ipHTSNMFZf3P0WBVqeGMvGgu5ZxGQ3McJXeucqMoXAREQgRkIbIle2WeCXK/6rccRNWIE3nvjKyJrNZ5WVEn6sRihWxW+SeuvzDEe5aAGIDf0PIobPz+mlFx7txl3n9/WSXcjcGb4im76Iq5VfS8eYl9sIpdZ83SGf64kV4nyRUAEROBwAsQd7BshYxa7lIPtabB2rFoC0vo353gg3MbYtnhtbjq60EvCja6ut9PStTuSJHTDoq/0MSXg3YPDVcid4Esl3Jmzam5etnt2Otd659DrchEQARHoTWBL9Kp4JgihcWW4n9Bbeur3IRXXlu3vVspDaMbfFstdUgxv5S5clV8849N21Tdk40eFvL+1re/cSyfUSD14S4jtfheJY1mbo41UZQgcfdXct7aPxdH6sKGJeqqPIjCYQNE7HyyPmltFwLbnPDW22USvEiMtbN+8YY32sZv02n45HMr2q0lvAYoxI9/NwyXxTLxIStQQuNSBk3tWM/qUmdC1rpRcxURABETgKAJbolfIWrPiRnGlTj0MWyGgsP+NV9wysm9E0xEaGuPQ0x3bfw2734mwqzY8BG7vdmwx4MbNau4S7x+pYoQxlGRV4fDCXNreWXGVvPkcOuWLgAhMQiB8dfSiSMU7KItXNclksbDfuMTyd+AD2rgBvQ9eVcaFKdb14BWjWZRE690GnZ9BhToN3CqPa1XhGs4ncs8mdK1rCKuMCIiACBxIYGP0Clep6M1wVGfV4eENFDjeFS57NTG1YivGy2L9tXvCN76SyoTtvrPy9YYcyUk0bX/gKapz20c7rretzvqriq2HmllfrUqKgAiIwDACxUWzuA/sKmpxqfXvLO8qxmLlRdkWr1qVWflGuRkkWXXWZhWECy48w8B1clSKDlLXYS223qnXezqFzJO41nt6oWtFQAREYACBjdErJKtZd3ufDAoPSbW6/Vgjsx1Rajtsxbbst8u3FYbaDrwVH/WFO/PFEKq/hJucPt0kUXSPaOXAcwFN+qhKREAELpgAB6/sXRxWbswp4xzkmuXvqPeFHxvXC4nNIImtSKG0SnsCMwxcp7Cj3DM/ypWJeVzrSoFVTAREQASOInDi6BVnjsLATU00rUi56M1TAxGTkXdIimGXTi/dzLEqbidyF/bIr3f+6ktWylkTOOt0Jr9SQhUTAREQAYNAePtnsdjh1p49cPE+Qc1x6cXe7clkXR4Q16tZZSjT+wFGQBUl6RQE2TNGk187jwp1AlXvdNWXrBS1qK7UM5t7drixrWSrYiIgAiJwOIHt0SsiOEVry/LQ793tkc/aJHo128Gr/9fe2R7nbStt+LxnTgNxC04FsUqIUkGiFqQK4hZsVyCnBNsV2C4hSQVJWkg6yHvNcIazA5LYJQjiAclbPzR8SHwsrl0QiyVAYh9upMyG8BrYU+Rzew3EGKoIvqQfV2btRxLdJkT2dPTmHrmNUgIREIGLEOA7sO4Nyh3iG7Byn9/wjoL2q1zv7u4atD1SRSeSaO1VRFk2zekVJ/fMqts97sq1dqVVAhEQARG4IYHy6BVCRwJG7tPd4sbbSBNOthvlcSvCA7YvUFxK397nyLvvEZmX2rL2fA+TGSszSn9+frZnZo/3CPBFHrzLoZ9Vh06KgAjcnIAdQJeEcdc9LWWseD4y4I7fw61Yb76ofobCfiTJE9PVhMDpFSf3LNF45ufpjSHTdl0SAREQgbUENkWvIu9uJ3Cwx2vFeW5sQwOROJqLJugBt3foXfe92Ys/8nE0l/AeCR4fHz98+LBUMquu2Fm508aKyOr0JcF0XgREQARuRSDZd78kxk53zqXqZs9HBp1IJG628OKTEamKC1+VsR9JVomtxJ0obtctn3LPgnbeiTEEpVUyERABEbgtgU3RK0R3v1hEmmSLX5UGW2+VIEKVz0VngiBW5vbDjBslafbqq/aRO0t+6Rjt44FhZqhmYMV/nmWxLItJWg8TsCXJdV4EREAE2hOIDHbuuNNG7MigwxbIZo9whlZvX+tdi16ET626VE5FAv2YUMVGTYuSezZlMj2jXjxlojMiIAIisERga/QqsujJRpqW5Fh1ni1+di9YRIZI+cEteO19Dndgs8vQIi0tTuOuAisueWNG9vHxZismMISr/v33X/7zwjWe+20sdmP2XZ9qbpRN2UVABC5LILLQOPJqvwYAg2JE4nG1pO0krjc0p71DMotRg90slqWTXZnQkpC1zss9c0l261q7kiuBCIiACLQnsDV6xbDkfueV2Aob/Sq2LQmHRdZ/ubUH3y5/E5/Ddd+bOY5uHM3lrAQiIAIiIAK3JWAf/yxJ0sndPvKGQZoQadFSS9ee74QMYt/EIVmLS+mnBPoxoalsOtOegOyhPXPVKAIicFwCW6NXtDyy9CmJN23kZUtjg1jQu81XGvR9bzLGuJW6n47Ktz14FUe5CupgdUomAiIgAiJQnUBwk10/kZGIJMGl09VhqkAREAER2EJArvUWesorAiJwQQIVold859UNrxAbqvVN6+R97cGP8rqqDfq+7jIot6KCBK7v3mbnoKvlgqYpiwiIgAiIQEsCwUc1NxnsZjkEJQkuoJ6tYtXJoDyryixL3I8kZfJfNpcUd1nVTxsu13rKRGdEQAREIEPgf5lr8Ussv3K377Fg6u3bt/Eyl1LahVfc9ImdLaVcdT64fMkNJK2qtFbiZjsHawl8iHJ4eRZWAVuCg5bwGCscDw7RHAkpAiIgAhAIRq/6GeyCkvAIqpY/IDsRARHomYDcs561I9lEQAREYFcCB4te7fS+dhAHo1ckqxKDW6VUGzqZzdgmjHLWp4Xso+GjjWiWP+Y/Q7hqlrNOioAIiMDRCXCjizShnxt+UJJguyJtVxoRuAiBNt5jMcwruGfB+1sxQ2UUAREQgZMRqBO94nVILL+yq6KmmBgj2fTH13Onl+Jnkioir9yKFB7f1Uh0g79ImS3TBB9NbxSpTS0bhQxmxxSJWLEGoUNtBpugZCIgAiJQQOCsUR5u6QU0lEUERKArAldzz87kWndlSBJGBETgrATqRK+g40avSEPsqWL0im8d1nqJeOdPn1zja7Nt/ugPiFhqzlfV+VR8cOOMi10JREAEROBYBLgNHktgpA3O7s4alTucviSwCKwlcGX37Oiu9VpdK70IiIAIbCRQLXr16tWr7777Lr+ShagBq5xevnxZJnTyvvZaC68Qxt2aVyZwm1xgf/PmTYO6glOIBpKsrYK3+RI5JW61KiMxQdjyH9+C//xBYPAzhrAp/48e91wFRIlFQASOTiAe4jncDV9346Mbp+S/IAG5Z4e7017QStVkERCBrghUi17RKsJJT09P+eYRRCh+b5SN0RBKuMn7WZ+fnx8fH/Nt1NV+CLx///7du3fxCdv333/Pmr67uzuisf20QpKIgAiIQBUCh35UU4WAChEBEeiBgNyzHrQgGURABETgcARqRq8I6+wXvWLRll3YVXHhFTrTM9vDGa4rMCv1+A5mJG7Fg6+HhwcsShErl6oSiIAIiEC3BNh/VOt9At22UYKJwNEJyD07ugYlvwiIgAjckMB/69btBpWIEzFuFVS60/va10qiONdaYu3TsxCd3akEpNzQFRsDeRMWEx6eASp01V5TqlEERKAxgXMPYVpZ1ticVJ0IrCIg92wVLiUWAREQARGYEqgcvfr555+ndSRn7AbA5FLmp41eVXxf+1Cjtp1nyB/oEnEoPgvwww8/uHErdgjygSo+xrzxMwIHgiNRRUAERODcBPT+43PrV607LgG5Z8fVnSQXAREQga4IVI5eseaF9Sz5FrIBkG2A+TTJ1eR97ewISxJs/CmXdyPAHrLzTI+3obmvZidSyXorEmuxVQ9akwwiIAItCcQf1RxxlZa2Dba0JdUlAkECcs+CoJRMBERABETAJVA5ekV9kdASL9J2JbMJ7HItIhTV4w5xh14bE6xe+jnmUwAsuXKnW6zaGx4A9iO5JBEBERCBZgSO+KjGvbE3o6eKREAE1hKQe7aWmNKLgAiIgAhkCNSPXrEVyw0G2W2AGeGGS8n72iObE90ykwRxh15udIKuh598LiASM+V7kWXvXOuhjZJBBERABLYTcEfn7VWoBBEQAREYCMg9kyWIgAiIgAjUJVA/eoV87rvbScN7soMtSRZqMRYGM8aTsd0g6NNr7VWcapuUREsjwdDPnz/vYTlt2qhaREAERKAKAXb3B8vpZ7ALSsK67GDTlEwERKABAblnDSCrChEQARG4GoGbRa8iEYdBGTZlJC5WpsKg4+u+DrysduUqI0BAyn3RFSUTurq/vy+rQrlEYIkAu1DZxTz+8XMppc6LQF0CW2wv+Kimn4XGQUncd27WVYFKEwERyBCQe5aBo0siIAIiIALFBP5XnDOTkae7fNPt69evmTS8u50vvjHxy6ThUrJEa7/o1d3dHSLlheFq0I12y1GC7QSwDRvZXCqQDYMKXS3B0fmNBCI3jY1VKLsIzBIotj0Gu/zoPFTXz6Marb2aNQCdFIFuCcg961Y1EkwEREAEjk5gl7VXQIm8nSoSerBpeLLqRruK9RF8bBt0o4vFUMYgAUKfT09PbmLCndow6FJSAhEQgesQCC407mewCz40Iip3HSWqpSLQLQG5Z92qRoKJgAiIwAkI7BW9YrWLuz2ByFR+rw1DoH28vN/CKxTJYrGIOoNudKQopdlC4OHhwc2OBSZr99wsSiACInBcAro/R3R3rMEu7yTY9gbbZbPoWAREoDoBuWfVkapAERABERCBkcBe0SsqiHwG7sOHD6Mo0wO78Iqruy6iYbejG24bJOQbiFNRdaYlAWJSkV0teetqKbDqEgERaECgn+VCDRpbXEUwytMJzMitHhQsKOPrK8VMlFEERKAKAblnVTCqEBEQAREQgSUCO0avIkulku8JJlLa6FWktCT72p9Bn94uB1tbhdJXIRAJjLIVVK+7qkJbhYhAnsCLFy/yCZpd1dqrCGqiPJGd8sCMr3uK1FuWJhi9Cg7fZTIolwiIQJCA3LMgKCUTAREQAREoI7Bj9AoX+ccff8yLhWPK9sDZNMmer8iLtGbLiZ8MBsh+/fXXeJlKWZ0AhhGZo0ZcqOqyFRT45csX1v0Nf3xeuqAEZREBERgIdLJcqH91BGM9wcjRru0NDrius7GrkCpcBEQAAnLPZAYiIAIiIAJ7E9gxeoXokQjCmzdvZhtpF17xoJjp/Wyyiicj7+qiOq29qsi8oChrGJnsDSJBkSBaRsLhEoUwRRz/3PRKIAIisESgSpdcKvxM5w/0qCYy4LLrXyttz2SfastBCcg9O6jiJLYIiIAIHIjAvtErPhHoft7o06dP0+0JyfvaI1GwKtAjPn3kW+NVhHEL4Q1cPOn6+PGjm/I0CWhyZDKj5/Cn0bgaIgJBAnojYRAUyXgaFNk8GLnZxistSxlZexUZuMtqVy4REIEgAblnQVBKJgIiIAIisIXAvtErJIvs+Js+rrFneKzaYB3NADHoBLPbawv0Wnn5QPjT0xOfd3n9+nWtMjsvJxg6DO6L6byxEk8EDkEg+L2LvdvSQ6hl7zZWLD8y2AXvtxWlSoriyVZkPV2kLUnJ+ikCIlCXQPB2IfesLnaVJgIiIAJXI7B79CryoUAbqxoUYM+0dEx5Ih1ZthMcpHc1JpZcjW59D/Ls2tix8OAENfLB5rHMsoPpgsGycpRrJwINXiWevGXpsp88a4A6YiT93AYbANluewzNbtiRHc23vdFFdMpkuMGLBSIWqDQicGUCcs+urH21XQREQASaEdg9ekVL3PATLrJdzZS8r93NXhdWZJeiDa7VrT1empXB3Z4ZL7bzlJHJDE1oEEeI7GfpHOa5xXNn5sn8v4DGGD4uyHumLC7qNo3tp0u6QDqxvaWXTlp9BW+5NkvF4w8fPrilRVrhFqIEIiACGwkE7xVyzzZyVnYREAERuDiBLqJX6MDGYt69ezdqpf1jVd7V5S5sZtZqw22jtM0OeL+AdRRcgZsJtndFkVmfO3WsImTwMWOVulRIAQF3/Uvd2FMbqyvg0CCLi7qBDFTRT5d0gXRie5HlV3ZobqNHWwuvxbQ/p8eMfQzZ0/M6IwIi0JiA3LPGwFWdCIiACFyTQIvoFc6l+4LY8d3tvK+dpVijMhovvBrqfX5+HgVYOritT5/U3mCj3BKHxucjs742K9H6WejRWAVHqa5BOMk6627A4ijcCuRsgNqVqquPVzQAUsv23IVLPCa51ebBZBX2rA1EBuvZjDopAiJQl4Dcs7o8VZoIiIAIiMAsgRbRKyqOBKGGiIyNyzAHaPa+dkuHl2i4L5sn3HarT1wxl7DL03hRV4OV2JaPjiFg174JSIcE3CCmjZKXyW8X+7jVlVVxiFx8PuLmcrpRmJYSusbQj+2x/Mp9tmQH5ZYY3XoZpvXGq5YaUV0icAgCcs8OoSYJKQIiIAJlBBpFryI7FJh+EJexDmsk5lXWbDfX27dv3RkI3/tzy9kjQTJPi7yoaw8xui0z8gBwo/DsG21Qy0YhL549ElLZuKjErr9zQwAnVoe7dcsuFNqDQ/BL7XtUPVvmsWzPfbdUMuLMNrn6SVZh2+jwtHwebjFMT8/rjAiIQLcEGjhOcs+61b4EEwEREIEqBBpFr5DVDUUxqiU74G4bl3F9eh7v4GFXUUO8kOnCK3fqGC+8/5RuSJEmbF/X4HKwMVY3cT6BndhfefdZnlLB1QamYi0tErAoaMVRsuRp7z1jqdgfqwDP0xiqsMZTUKnNvtH2WL6Uj0+hvsgmvoJWZLK4DoOWV2To6ZIItCfQ4L4XaVTF4UDuWQS40oiACIhAYwIdRa9oufVHeRvrbTfEERXK+/QInITbGigvqbHiON1A+O1VBFe47Lqpk8LddwnHW2on9g1elxMX7OgpuXu41mJvOAXttWtD3LoKyj9QlnzzbaileqPsit28GNWrXirwcLb3+vXr/Kc/WGi8caHiEqvZ87zFzHauaRqG5ks9tpkS0BkR6I1A8PYr96w3xUkeERABETgWgXbRKx7w5v3jBJz75qkk/R4/8el5q1SmZGZlbIrMJKh7iQfgdr4NoooBPhtGqSt2xdKCJlQxujQVflwSiK+WXyAQQWof7kUeXU7lGc7YcmbTuAlmcxWcdCtyExRUOpvFtRbbm2ZLyJy0Xx0l7Hjx9++4qPeLfdAHx47mPm+Q7S2ZNGuN8/ef5MHJUjnbz2Mq+fsqxsbQvL0ilSACIlCRgDsKDHVdzT0bh6eKqFWUCIiACFyZQLvoFZTzLqlVA7PB+/t7e+ZWxzwEzj9QYvVTm89dsUvRvmkLqeq+9cOd1/UwBgdnUO6uz2JzQguj78VUOT/fs+9FWqrRLjHIl7ZUgs4vEXCtZUv0yi57dCtakvA0510Ckb5QQMP2R6L5bg9qdhNzgfRmezwI+fz5c2b5JwLXHXGW1A26jJoY+GzgeKmQLecztQ/FumPlltpt3gNJYsXW8TUV5970BsO4mnvm3i5ca1GHEgEREAERsASaRq/4gGDGObZijctb7MlbHeO15ydFjNl7vwCLtdb2uRYYt0x+Zkm6I+iu239mRZqeZIqVXw03ZCEktNMMZ/TPmEQRYLVKmUqLGO6SEzurz5c2Ld+ecbXjJrClbTl2K3ITbKnd5mVvUT70TOLi0LPtgBGbtIKd75iOmbdei6ti88f+SJnBUWPve/XQuiPaHusH82qCcHF/CSqdRVUZGRiIM1eDVbjJ3BuUO1a6VQQTSJIgqN6SHUhxbmwlzlbu2Swr93bhWstssTopAiIgAtcl8G/bv+B+QAbUtnI5tSFPPoCFARGGcEopvfzHH38kUT8ekpcWtpjPnecjw2LmhhegEemu6Ku6UHZ+jhhD+YlqEtl4zJgRw4auNgqc1Dv9ifAZSSpemladnGkmCY1yH/Ni9gVttzvUOukXBa2om4WbUqJo+3Ojec+KaoOGQ0eL3BwYg2ZLq37yoLZnb0pWg+PxfiNd3j3AhMa7bnVljQVGTAgUbVyUkXnmYD91jEw4yA9zg3gNtGNF6vb4cCZUkWSw7XsMB926Z0dxrSuagYoSAREQgV0J/GfX0qeFR57zMCeZZrz5GSR3B6E9gkr4ponjuMfsy52xDO4pk/abKwIB8pOc0dGvK631jWzJeWHykRq7l9aWuRayO09uNrvoR5KRodttC6Z/tks+Pz+PdV38II96CDDVQmT7zjhkBOdOzabZeSD0yj5tDz7Wwsc76nhQV5WDSeRvpJBsEzDKizES2HK7DnYBbixjdZkDOkKwwOJk+cD0KFsDSYqb0DLj4UyorjHfpPndumfHcq1bdhPVJQIiIALFBFpHrxDUDjOj32MP9ogBFQNKMrrCM3InWbb8nPqvdcsfZGOuwqMwq4LMcV1HpxiOq4ihCbVmWXaVB1Vbsd2A7JI9JzPt4hk17lF+qjlqc+8ZYD+SWAW57iNYbHr32MZNIO+mv06CPOqKz9vtBAkVjHGNpE+Nlp8ckGWpV9ZVVh4IUnVreyDNDwoVBwLqyt/Pk1tuXR3Z0oLB98GcdjWh+L0UYWoNcxbFeEyfCo4vSFLRKkYBjnUgE0Jf+e48dJ+Kdtute0bfyd9FRxTqO8fq5pJWBETgtgRuEL3C57O37OS44gxnJ7L4Z4nMyU8mJMWRiFFmnFfKSUquGLpiwkAVeFp24E+qW/qJL0suOKBKWjpOHUfhGxxQ6ZTPrMAbPXsoWf9jdrZp59KzMkztAfltsWs1O6iP4OZa9aE7gi8woV1VFNePJBmrc/tsfNKVBJTjGTPinelSHvX2MAT2Zm0ee7adi+PZDjh7kg5IX0Chu97H8kAQLG5C7W3Pop4yrDLSAT8fHInzKetH2Aw3Q9gGp9yWA1nIWP1eWiAJuhgtuYyDzTXc1cvcA7oVwxl5AVtliLGC9Xl8DhNCcfS1KjdD9H5Z92xL3+nBte6zi0kqERABEbAEbhC9ono7b7e+4CpX3jaj8THeat7hpiHMi8pcNzyh2TkDvmlZM/EjE8htfkKgTOB4rqCXXyxJMvPEbpd0mjHpgTYOPWZD09AvqrT2Q95Mk93QWF1t4rwuCdOPJEsSZs7P9imLLjJJTroS5pep8bKX6G4WbHKMIorJTCMdQ58aC6RzJdWV/ZwNUo+1rD04tO0lNj/librBvpYJ6dFd/gbOTTLRb0EtNouriGnrtpzJjDuN76WZOxWD0ZY2rs2bH+yssvo8lgnF9ZLv3aPlZLpJvq6bu2fuvXFsY92DYmJ5nroqAiIgAkchcJvoVTLq2Dv7UnSgQ6ARBxRfJxMOsI2i4fiRsw+scOKDhdgCx+NbDbG0fZRhv4Og843TDIegGOgCE7UBJkw0MwGgWGZZ1oxXHednaBEzW1VdPnHG0vqRJKjHJJnrTGOxS/NwTAKX0aLDPA50s0pQ7P0zYWW5cQy6eGccREUvSZkUMu04fUavaMKhbQ87dyft8ZEOGksjnbUT7jbVrdTVghVg+3FmBEyMeXtd+RIy0diMM5Yvs+wq3ba6WlsWKBNaRfvc7tm5XetVilZiERABEWhJ4DbRK7zhWdcn4+21hBKvi8lSxJvBYyMZbiKjHTMucvHHAZECRncc2czKHZhsnCSffoiFT0QLmBycmRRNJ72DxikHdQB8apyRqRTanGbMn5mdgSfm10/MqB9JEkTxn5FJIwaAGQz9lP90n9lcS1YUF+bcKd15C50RsJloKXyGLjnt3eTlFjoFyMl8jwtezcz2p5UGz8xaUSJPz7aHpjLj1NgQlMWNYjrScYbzs49nxrzDASXMKjfIOZNsakhJ1XV/os0lYSLGUFGYjD0rerWko9nzMqFZLJmTJ3bPTu9aZ9SqSyIgAiJwQwK3iV7R4NkYwUEnhIi9h0+Dx1kFyEWGWCZXq7TATIz02CH/QU0gaXa2sEoLyLBUzrRwSo5M0vqJGfUjyZY7ZnASPtWXPUMhW2S4SF7MO9gl6TX0R3oE/dHtksz8lwD2HL1C5hPYHk1ATbYvVDxG9VWGvCXzCFpjrRbRnCVJFL1aItP5eZlQmYK4b6xCdwj37CKudZnGlUsEREAE9iNws+jVdJqBT7xfOxuUTItwSePBi4yLzDBfcXp8qSEWLRBkqaIF/CfWj6y1HJ40MmnJKJdLiBcvuZ+YUT+SrFXKND38y4wkGHOc1njZM8Qj3B6R7y/jVW6M31aGpgAAAeVJREFUdPAMyemwMuZddbDrYHQC20OntQY79EJP5N6S12xG6fFLq+bPqwxmNrGiV1Ms6Dqurw5TyoS2KOVk7tmlXOsteldeERABEahL4P8obuphtDnz+Pj4yy+/DHXh0+AQv3z5sk3Vu9by5cuXT58+ff369a+//lpVEVMmfCNmBZ1z+Pvvv6ftImqTnHzx4sU333yTnGz287fffkMFuBe///772kqZdaCF+/v7tRnH9H/++Sc2QO3YwD///DOcHx8nbil5rEIH2wm8f/8eI0FTkaJQH7tsfvrpp0hipUkIcNOgOww3xuSS+5PR4eHhgS756tWrfGL63bfffptPM16lWO5RqHU4sD85ufdN+By29/HjR3oQf2sHO7QwjHdo1lXrqDIdiIAInICA3LNZJR7CtZ6VXCdFQAREoCWBW0avaCeBHoILw6z+hpGOnYgzFA1uPYG5IYpBiGeIZQwzJerFg6f5d3d3xK3OR2AnsGuLxVWC/6CFWUWgjlELe0ylsAQpd63WWqYfbkTWQobaMQz6Jp1Uc+yK6iDGNNwY6Yxjf6T8Mc479MeCLjlEr4bsRKY4GP5T1PiT46464zlsLzPYodlREfQm+NOhOOhKCxXNW0WJgAjECcg9i7NSShEQAREQAQj8P9bm+7d+DTJoAAAAAElFTkSuQmCC"/>
  <p:tag name="POWERPOINTLATEX_PIXELSPEREMHEIGHT#6628782C7929205C6D626F787B205C226172206B6F6E74696E7565726C6967207D5C5C0D0A5C6D626F787BF6766572616C6C742075746F6D20685C2261727D" val="166,6667"/>
  <p:tag name="POWERPOINTLATEX_BASELINEOFFSET#6628782C7929205C6D626F787B205C226172206B6F6E74696E7565726C6967207D5C5C0D0A5C6D626F787BF6766572616C6C742075746F6D20685C2261727D" val="2"/>
  <p:tag name="POWERPOINTLATEX_REFCOUNTER#6628782C7929205C6D626F787B205C226172206B6F6E74696E7565726C6967207D5C5C0D0A5C6D626F787BF6766572616C6C742075746F6D20685C2261727D" val="3"/>
  <p:tag name="POWERPOINTLATEX_CACHECONTENT#6628782C7929205C6D626F787B205C226172206B6F6E74696E7565726C6967207D5C5C0D0A5C6D626F787B5C226F766572616C6C742075746F6D20685C2261727D" val="iVBORw0KGgoAAAANSUhEUgAABj8AAAFGCAIAAAC60hp2AAAgAElEQVR4Aeyd8f3VNtKv3+xnCwiUkFDBkhIWKkgoIVBBoASgAkIJgQogJSRUACkh0AH32dW9enUlayTbkiz7fH9/gI6OLI0ejUajsezzzdevX/9Hf+cn8OnTp++///78/VAPROAYAp8/f6bhO3fuHNO8WhUBERABERABERABERABERABEcgT+Ef+K31zDgLv378nbnXv3r3Hjx+fQ2JJKQKTEfjzzz/v/vfv6dOnk4kmcURABERABERABERABERABERABP5H0atzKwERq4cPH/7111904/fffz93ZyS9CBxE4LfffnMtv3z5klgwJxkPEkTNioAIiIAIiIAIiIAIiIAIiIAILBBQ9GoByimyeNDp/v37r1+/9tL+8ssvPq2ECIhAPYGff/7522+/deWJBXOS8c2bN/WXq6QIiIAIiIAIiIAIiIAIiIAIiEBXAopedcXbq3IedPruu+8+fPjgG3j+/LmeHPQ0lBCBVQQ4b8XRRR/A4tpHjx69ePFiVSUqLAIiIAIiIAIiIAIiIAIiIAIi0InAN3preyey/arlRVc8LRjWz6kr7bRDIEqLwAYCBIV/+OGH8ELOZP36669hjtIiIAIiIAIiIAIiIAIiIAIiIALjCSh6NZ75rhZ5oIlTIWEV2mCHNJQWgT0E0gDWjz/+qKcI9yDVtSIgAiIgAiIgAiIgAiIgAiKwn4CeHNzPcFwNaeiKrbXOhowbALV0dQK8S+7du3dhL9++ffvTTz+FOUqLgAiIgAiIgAiIgAiIgAiIgAgMJqCzV4OBb28uDV39+9//5inC7TXqShEQgSUCmmtLVJQnAiIgAiIgAiIgAiIgAiIgAocRuGb0it/j4x3Mf/zxB//yC2JfvnwBMK9kvnv37r/+9S9ebUPch0MWh1Ff33D6rive2v7p06f1NekKERCBMgGOND558iQsp0cIQxpKi4AIiIAIiIAIiIAIiIAIiMBIAleLXhHlef36NQ/7FCES/eGNUU+fPi2WPLxA+i4eInHE5vihtMNlkwAicFUC/IgnxiTsnX4eIaShtAicmgC3f7iz9ffff/Mv/sC5bmidmryEFwEREAEREIEDCXDMxa3+7l+OtmhPfeBwrG36OtErPFHOSnDYahUCwkDPnz9nm7rqqpGF6ReHxdzxMd8ur+Z58OCB/6iECIhADwLMssikvHr1amZz0QOC6hSBExGIXFIOX3sP1R3Edh+jHikwHQHRRxEQAREQARE4HYHQBwgX/dAZiPbU9PG3337TK25PNNb/PJGshqgcoXr58uViAeJTRH/4F2XlvFKksnx0Ma85f1aMSfjw4cNIZsJtCl0tjrUyRaAtAdYzrAdrnq8Wc8EDyFrkPBAlROBAAhxMfvbsmY9PRWvlgYKpaREQAREQAREQga4E2LzzkIR8gK6QJ6z89NEr4juPHj2Kzkc40LzcioMS0VFAyrMjRdc/fPjgx4MnDXlqAD/Y50ySoAvhzhmpePnOKZ52nASgxBCBPQTu3LnjAlhhJRgc4uB6zihkorQIHEKA9XFx9T9EGDUqAiIgAiIgAiIwjIB7w/Ww5tTQJATOHb3iqTqOJkXxHUc292wd21Ee/OGPN2SxC/W3aglmkcmrmicZGMRAnjDERg4nyKIX8cwjrSQRgUsSIErFaUfOd4S9c2FljEmYqXRDAthnDDv22R2ebR4r7F1/QxSqSgREQARunAAnLNzxik4rwo3jVfdFQASGEZA124/6xNErTlGlL4RyRHKhq5AX1xIJIoDlM/nIyaZJHspzhyG9bC7BMRBtmCMm+igCvQlw2pHzHeERD6IqmA4iIL2bvrX6serECtPHwHmpNvlNHth88eIFVfn7Fo4wOyIyuWFwa8DVXxEQARGYlgArAj+vlP4Qkyz2tEMmwURABBYJyJotYtmW+Y9tl81wFccfoh2Ik4qnBe0IFAeseJyQl9eEoSt3bbprOqSnnClLZeO1sna/DhFVjYrALRAgcIy7HPaUYBZxkDBH6Z0E3C9ULBphzmFhEndGr3AdsPwco0sXDnJ4oxkGljI7e6HLRUAEREAE9hPg/hCOehq6omZnsTmTK4u9n7NqEAER6E1A1qwt4bP+5iDbmMUljd+8NF5fxVdsgRafNPRYP378GL0qy381LIEAkZAcPWBrN0wANSQCIhAR4DhkGlOuOeYZ1aOPiwTYhGDl0rhSVJjjsQxElFn5MbWr6YX2CpKWV86xBFgW/dP0KI97tojVM1pAi0LqNweLiFRABEYSYLPHi0GKLbJq8OIbPZRQBKUCInBJAhgK/2DEHh+AW9Q7748aeGXNDDgbv/p6wj9OV+V6y2Yy1yFWuNxVYT4anKthTD7bs1Ael0b4Ma2rFREQgRwBzntGc5MDWWyYc+WVX08gZRuh9h+x//XV+pKLdtXXGSZ4hNBfpcR5CbBo1g860avz9lSSi8DFCLCqhjbZTjPNL9Z9dUcERGA/AQIC9Y5lv72/rNn+oUxrON+Tg9yij96g7Bc2dpK5Z+u4qlKJ196z9a03SXCsID1TxmP/zV9a3ERaVSICN0WA5S3qL7d6mJ5Rpj6uJcCpWH/3rHhtzv4bF3JCJ7WrufLUr6dRcnBOlM+iyXpaedfqRP2SqCJweQKrjDy23Xjk4vKs1EEREIFFAgQEOPSU+u2Lhftlypr1YHu+6BV6kHu6JH2uxyNjh5m7ypdxiVVR0ujanR/ZMqU7Yfdyyp0163IREIH9BHg8gYM5UT24zpufZYuqutmP/uGvGgJYcjySmpK+zKr6uao+lOabUGJOAsSwjMPac8osqUTglgngCa+12GvL3zJe9V0EbooAzwNytvqoLsuadSJ/suhV+JKLlEjudBXaU3/jnZdEpjWPyVkMsbEq65H+MfzViggUCfD7g7xoIyrGzMXIRJn6WE9g7QGZtdGl3uXre6qS4wnopyTHM1eLIrCZwFpzTUMbLtksni4UARE4F4H0XMgw+TeYpg2XDOvOPA2dLHrFz0IZ7HLRq1XnBtOtqdFiw684TZCG2HiFcL/XyDUUXlWJwO0QSI9f6fnBnaO/9nntteUrD976Xhx4AtfLoERDAjnfoGETqkoERKAJgbXmnUY3XNJEVFUiAiIwPwF+sSf60fBhMm8wTRsuGdadeRr65zyiFCXh4JURkiTqlDujtEoVjnJzFwNzOg5d1AoVEIHBBAgoE1b+8OFD2C6hZwLQuffuhSWVTglw4nVVgKn3Cdne9acElNOVwFE3pbp2SpWLwDYCvCXK39P94YcfZrtFqpsH24ZVV4mACOQI4ANETnuuZNt8WbO2PH1tZzp7ZYdyjKhTffSKSnIhMI+sR4LHkVIhEUYva+9BW3WKwE4Ci7aI9+7p+cFtYNcGF4germpobfm18qwSRoXHE9CAjmeuFqclQOjq5f/7W1zLjpV8w82Dow5WHAtKrYuACFQSOMoHkDWrHKC1xa4TvTL2J/Xakz4TtBbohvLcB8ORSC88RJhUDOWIgAhEBAgrp+FyTg9pzkagKj/yk+eVJV2xFL59ufGDHosXrq1/sRJlioAIiMCEBFYddB0v/wbzywmy8XKqRREQARGwCcia2Xw2f3ua6BVP5dgrrqEixlchOH6V4JCzTou/psl27hBhQiBKi4AI5AgsBqoIQ+v4VY6YkU90qf7mObaRtxgYtaVf8WhMff3cCJHtTRmeOqd+9E/dTQkvAjUEJn+YBfO7dsKuvf9RQ0llREAELkOg/hRL2y7LmrXl6Ws7TfSqeLzZ2M+wdSkeGmTxe/HihecyLMHBq8WXeS3ujYdJpYZEQARsAqxJi2HxxWC0XZW+5XntSovHrqayZETVv+clyk8/Ftea9BLliIAIiIAItCKwysizKOh3RVuRVz0iIAJtCciateXpajtN9Cr9Pb4Qh/HYoCv27t07I4DFqas3b96EFQ5LL/6QJ7tiIxg3TDY1JAIiYBDAbqTfEvvg9yXSfOXYBNh+LBrD6CqCUNtsIy/Ur/EhqF8HryLm+igCInAlAvZzDDP0lOVg8ebQomy637CIRZkiIAIzEJA16zEK54he8dig3fniOseGhy0lu5fwQDJp9ksfP3485NQVPaJfiz+CULPLsoHoWxEQgd4ECIgsxs0Xfz+0tzAXqP/XX3999epVriPcfvjjjz/2/KojP45BcCpcAsK2yOcmx2w/vxVKqLQIiIAI7CeQ/kbQ/jqb14CtXlxeo4bwlmW0Iyb6KAIiMBUBWbPmw3GO6NXis3Uhi8pXNrJ74a00X79+JWLFk/+k2S9tu5Mftr45vfiQkd66spmnLhSBwQQWjwthr4oB98FynqU5blJhmdmQYAZdmIl/uTnB2s/th/2notjnsHNL6ydqxnKwJzR2FsKSUwRE4MYJnCJ6xePkvFhjcYV1w+fuN+DV3/hoqvsiIAKTE5A1az5AF4le1dyiCdkRsUKZwpzxaZ5VXDx4tRjSGi+eWhQBESgSINrigixRSc3iCEj9RywzGxL2Le5OA/8SCmx4d32xfsaxXkKVFAEREIGTEjjXg+3cYOZmMw/pR/czdL/hpOonsUXgZgnImjUc+n82rKtfVYtRHt8cu8cDz095MdYmFve39KXhPm2tSCovAiKwlgA3h/mpwegqTBYxF53libDoowiIgAiIwIEEbHf6QMFyTePeH/Vyj5xIyhcBERCBDQRkzTZAW7zkBGevis/gVD42uNj/ozI5eLV4eNs4Jn2UqGpXBETAILAYhqZ8GtIyKtFXIiACIiACItCbwKLn2btR1S8CIiACIiACrQicIHpVfOnV2scGW7HbU0/uveyKXu2hqmtFYDwBnkRb/NUIDNe5ntEYj04tioAIiIAIjCTAb1+MbE5tiYAIiIAIiEBbAieIXhXPOZ/u7BV72sVOsQc+4yOQbTVStYnA6Qjkgs46fnW6oZTAIiACInBhAsX7wRfuu7omAiIgAiJwAQIniF4V7xSd7uxVbk+b2wNfQM/UBRG4MIHcu+pev37NS8cv3HF1TQREQARE4CwE+DWML1++nEVaySkCIiACIiACKYHZo1fs/Ypr7bnOK9Ej9rTpSJCT2wMvFlamCIjAPAR+/PHHRWFyk32xsDJFQAREQAREoBMBHbzqBFbVioAIiIAIDCMwe/SquNae7uBVbjeb2/0OUwU1JAIisJlA7uBk7g13mxvShSIgAiIgAiKwgUDRo95Qpy4RAREQAREQgZEEZo9eFR8bPN1Lr3LRq0ePHo0ceLUlAiLQkMCDBw8Wa+PoaPFXUxcvVKYIiIAIiIAItCLAwX9Fr1rBVD0iIAIiIAJHEZg9erX4dvMQ1rnOXvHSgdzPFeuxwXBYlRaB0xHIHZ/MBaxP10EJLAIiIAIicFICWolOOnASWwREQAREICQwe/TqYmevct4DvzYYjorSIiACpyOQOz759u3b0/VFAouACIiACFyJQM7/vFIf1RcREAEREIHLE5g6elXzyvb79++faJB+++23RWlzpzYWCytTBERgQgJGDPrNmzcTCiyRREAEREAEboEAD7DnDv7fQvfVRxEQAREQgcsQmDp6VXxE/7vvvjvRSOA95H4/0dj3nqiDElUEbpnAnTt3cg8y66b3LSuG+i4CIiACxxJ4+fLlsQKodREQAREQARFoQmDq6FXxscHcXrEJmuaV5B4gIgb3/fffN29OFYqACAwmkHt4kEA8J0kHC6PmREAEREAERIA3rhZvBouSCIiACIiACJyCwNTRq+Ir28/1g4N6bPAUU0JCisBmAsYhytz039yWLhQBERABERCBIoGff/65WEYFREAEREAEROAUBKaOXl3p7JUeGzzFfJCQIrCHgPEavtzRyz3N6VoREAEREAERMAj8+uuvxTvBxuX6SgREQAREQASmIjBv9Krmle0nOntl7F0fPHgwlU5IGBEQgc0Ecsev9ODGZqS6UAREQAREYAOBT58+PXnyZMOFukQEREAEREAE5iQwb/SquNn79ttveU3ynFhTqXLdOderu9J+KUcERCAkkIteUYaXj4QllRYBERABERCBfgQePnzYr3LVLAIiIAIiIALjCcwbvSo+Nniig1fc/sr9VvGJejFeO9WiCJyOgBGP1quvTjeaElgEREAETkqAc/05z/OkPZLYIiACIiACIjBv9Kr4oL6xS5xtXHMHr5DTOKkxWy8kjwiIQJGAEY827ECxWhUQAREQAREQgUoChK604lSyUjEREAEREIFjCXDQh7c0/vTTT7xBmEfrvvnv3/fff0/OmzdvItn+GX2e5+OVzl4ZPoSiV/OonCQRgf0EsLk81Pzly5e0KiLyvM7vRM87p104MAd0GFLWBU4T8Afhv//+23EGOIJ99//+CCBiV8X5wMFS0yclwCxzUwxjRSKcZfSIiXb37l03z7h9yEQzfqfipAQuIDZ7AB4YxEheoC/qgghcjAA/4YV1ZXpGBta5MTKwFxtudadIgHeqvH79mmdTFvdN/3H3//qLV4fjclCGYJarcNLoVc0r269x9uoaWyzn8rK3dEY53FU6T5fNJH9e7YrabBdwuu50mn8p7L1qtIKG9CJ8G+Dabwl7+8AB9sXTBvWPP/7YaljXSjVtebDkfqUBjNxGmFbyCQVD91ix4La4sDmB3VcYH/58F9DSR48eoZ/TWgPMJubLWUv+JU1H3EeXjyKld5x8B9OE+3ExF31wTICABSbKMDOHtCPKGUyAJdXNsnAGpTKgVPy5Ndd/i5byN9tCQAQHUcPZ5D76WcakYBvpe1GZYM5ii/hzMzSk4ZdF7/McEtp78eLFs2fPKrtzlmLF0WTzM2BhLYpxVaWK9IRZEC1Y0Uf88FUrV1R//UcniZuGbrJHU57JuGGa1wtQWRLNwSfExhoGll5QW2hSXOXOuuLMHLJblJdSOcT1xYpmZIw1qxGY0cefdOsdSx5/Tku51q13/IvRY77z74b1jrnJamVMilBIit27dw95XEOTRq+QLxR6MX2WPTN+oR/vqCMnCsBFkvuPKB8zLbdXp+MoHH+uAAvJL7/88vjxY3/5qgQT6fnz5zSX8iSHP6YW0+zly5dUi8X/+eefBzg0q7pwrsIYWWACPBI7pI3pYVhfvXp1bIwAUecxCNjx3IxAP6WTkTotfmRAUTz+ULbFAsVMLnQ1sL5iClDUkc6fW/WRIXKmvZdflJ8ClX03jDA1OAsMCjgA4enTpzVNq8xaAm7EuYqb5/zrfDsSG7SOqrjQb8ZId7KuNOTmCEsnrWz7w6bxh2rhzzDRNq/v9a1jHJwb7WdTNMvqq6osCSh8D6y6AYq5xl9UwDEZsPN0Q4mQyFDZKV8Mnj69ObF5/Q1H0wHsPZqLfQzF8NoVyrN41Z7MCZUKkeh7xN995F+HpabL+IQ1xYwyoSS+6Q2SGE2M+YooHrOSVXhzc87A8suh3CHAzG6IEeSaBjJ7bZTcgfVD74HnLgzzKw3OjXgpoRkJrYdnG6KbNk0vWOzwDRA7JyS9449vQ912kdYaH4AmUGl0e7F+DAh/OFE04VTUF6MJ9PY/H7+O+sOtQRovwfgErbPHHtXd/22HRnOdhcn/ljtb6t27d9sGFI3cMBBcwoU5krl8LuF2x9nQTiEvccYc1cV8bApr3mDRGdwwBEwaSzdYhrQ5psYiIjKRMC2vnJAAWoSXlgPo8pnXGB+3UvJvpSGi2o8fP4Zt9UujmXYXar6la7aEdIcyNVX5MqCbYY7Y/Wr+rbEKOzKYu52NQtVDbp7YKVt6ObMM96MoJzMLk8XE4Q9NI12zCrNbS1tsmLNW5xe7WZxcTmCGlb4v1rAqE9rNjQ8VstZAuwmQVd1JC29w6hzhSuudthjm7HfzmjA8u1I1gcC4VHIwbEKNdQoVIJdGu4xWun5Vs2fBnGJUweUMbM1coHArS3JTXkpRo/bbENSpZgRzuurzm0iyTbdZ75oYAXu9Y83ynfUJJgJuGCtaKPniqDlvbVD0au1O2PeneSLkMiZtuD69nbxOHcR0ome5oWH2OltslOHaehOMn71YlbP73qs2rAZlOqG4ZLW58S2OLAVaLas1YHMzKzJ/NVW1LYPG5mYH+W3bulhtRpSB4eZbQ8FYd1loDDvgBoUyDFBvbgP8wkUPgD6GDnGOxoHuUW/yi/UbeuW1YvHC+syzRK+KcSt0hjlCd3J9pwZsLG6lEcniq37uTRP3mkpyHXT5dDO3xLhZBigq4Q//xEDhFKyVmjnZcvM6bGtwmilm88x926Qv+w0a47ifGJXkuunyZ1YqJGwCAYxFDjYlvl3ctW4YILSr2FbzAmijrdVYDMxjzplxnoxtUuCzX+yb8lKKGrXfhjAi9rhXKnATSdaqB1pXM/1RS/rIn62frqcwx+KFkvAxbYVii3PBcHGpc9BWKhW3chSbFws5jkkzzLleHL7N3kBgcRuAHuf8XaZEzgXkqkWVDaXi8miS8DFn95kYzqtOge9fTUOpLpxOgaPADHpkg9JijjmjE5XsxCqnVIiBDJ0ara82UtpQIUFXX8/tlERtFoPUZK5dyylvWF2nIb1tLzKEg74tbVitVP8BFc3T3CR1wvQmMJXqLi5b4aCwfu0UGNphhW3TO2Xzl6OWhmlCqdZaJ7TI8O6Yhmsr9KIaCaPFeuzG5KLpRVCgw882Jg5qZlsexGOe7l8ii63Uc2hVkr4bQ2Z81aQvjJfRRM1XUiooNYGARtmTq2Y4irGGSr1Fu2qaa1WGqZ0uzaGokKk3icwpw1zTteIGyu7XTXkpRY3ab0OgPYk1s8c9+haltSc+SoiDtLjwkclXhpai/H5pQF0jPrRr6LBRLVfdVvRqsCFzKhJarii934mJtLD3x9QuV+4tUfFFRSTTMOV8FRGrvJ0L2NRUIXxvPmevn2GqB55b+VCJ3hxyTXvhD59ZxmLgTXlvSieqn6UotQ+r/Ly0s7n7Nl5J9gcs0kZ9TlFFvRhGAgK+wjARaRczLrWi/1ndzT+AHz5Nwk51TTPpTBj/s18Z0tXKbnHVt/vhMNaR2oQCsDgaTmSxdfqOEoYVhmnW4mINqwoYHQnbtdO5yYUkKEN0LYXTKZaTOV1Go9r2bzujPUBU/yEfN69rTfqyf+cppUKfm0BA/YzJlZs1UX7qwG/T6pGbvtw2x0mOJPU2xNPAbqfbrhAFjfrCaxM35aUUNWq/DYH/JNasXhPQydT39grGV5WGHXpGPRiEaHZQ2AaO5nsx0sR/VLe+k3tKIneTQU37UJ+z6OLv6VTNtXQ8JyGDV1PDJGXQpNQ9rVRr1wUmSQ7Fot8clUd/FoulfGCeW4M3LB5p/VfNiba76GcRV25AK4OMm0nayzlSoQObK29yYbr/8aya7+WaCHxgJdFMB1RxYauU1jC/bjj2O9k5Sf6zuO7+WxQvssM5IxwVW5Rlf8gm1/3Z8qG0SMBn7keRqrGvfH9iJ08mAnNqUQzyW1lLI16MNlYu3zU9Ldr/xZ5GmYuTi9ajynE8NvChs7bHC3Z8qprOLpaxK496OuZjzhAtyh9mNumLvREKm8ulo3HfBu3USgUZ5N/W8eiqHIcc/DS/GGuIWsx9RLvSynvkGNYP2XZ6fXblm6feTXkpRY3ab0PQq0msWaWG23rFLF61SFG40oDgDxRrjjak0QT/j0dX2clWxZC4+Fd0NNGPYiVRgVbyr63HUA7Gb21tB5aP9kJr1dpJnqORomD4Qm/bjXix+1xlTx6+LVZymwUi4MCv2WxEWuHtC5d3xRjqhm80TBTjbl3Fo3LDLRjmTvXuY5P60yWqcrJXtk79tragwyh/ZW2bi9EEkrANxgbWb5NSexV6YPQrp+eG+oXTpPc83Yyr+YVFp2J/9AqZGQ4aylnFkLyRRv8ZZfQEbaFC/mpMsUHM6Htz5Ufa3HQjf0MYyOiX/wo+tIvOM4j18NPJRYWR/wA638raBFIZo8xXiwKsbaVYvghkjBhFObGQzkgylGvtJDCb7DxDIaVU0HAQGI5VM6u5bnvFYJSxjUWVDufdGHfLXtMx5qFqbUvndk+us03033FeO/tSAzKnlxJKFWqITzdh6Ab3P7bsvy7fJNZsUeVspQXX4lXFTLtaaKcKk6vTD02aQEtHR69yUob5GMpU1jBnM9awlTFpYyBP1Au0rRX/nGsbbR7C9YlLMATF8WKhzVUeCl9TVbGt6xUIhxiMwKzpo6Hee/x+u2lkCwd0MW3XMODb/9jW/N8AAc7SBM5lyKl+YavvYFFh2sbLagTDChlzxwOJaIRhCHuS1lTuWsG7qhH47GVCdB5vmIgWoJ39LfowYdMuzZKHkM2XJ0MSlGRnNxcvpwvRpA4723CHsNg6mai0IYAXJppcXBjOGubX/qlR1Lom29ocB5cfulK+72Ei5WBXOPJbdAnxQmlz6d56JaVi3PFqanxsxqi3UlUOB5JgCnprbGg3Uv1sOMft+Auj07anF/NSbHoMXG8bMo81Q09spd3pDtmLTv3CmhMSK0QXZoxeFZcrfIK2s7RfbcYonqUXkQLttMWGM83cdgMRlanU9RqHFQtVWVs/lZiwZqx2uOjWr4LGVEVtOvW0uCVg0nVqur5aO2JSGRysb+6kJSN/ot/ARRoeartL9/a2FwcoMq22VJFG2SpkrDtRK709tsWOj88sGo2d7lrao8r1iOFgFtijmVZemRPNr3Do+9lnZGMpN7o/wPNBgOI2O5ry4dEGhG81IsWZ6N2eyjFdW6woQMRhbf0Dyhe7gGIPsGNSKsY6WoZCkxKmByiVbWS8MMzlripqL+KDl5UexsTuIJzDsY7Uw7aiNfPajWOT2W2shg1bKSpbTa+b9NeQJNpi+8niEuGAGpUYX0VqENXPx8pteM7kui3qjNGrottR2XMD7rCv0mHzOfUxgmHSpg1FWr7f76TXnkCUwLggQKT3lda/aJh8W73tQspw8pzIQFQCd52yDXGnjhdX01Vd6CQk1XqVSxOnmPv9yLiaI1OA2e/he/leFE2Es5ZX1v4AACAASURBVD++/IBEZOtSPQndCNK+QNGIGbEDX4lLFKsawGFAE+OjV9HSGWF3H1G5fjpvKHyoV53go9uGI7ffkSiKHUajFuGHEEJbxKLWcFCKitfb7NhrNGRCDkWqhxQIR2dxKMkcY8ekVChA0QEbplTFyYUkXaNXNgqmXvP5wuY3NwXI79HiZbwUY0F0SMfYkMOtGd00VKiVH27Trm+FtTisitXKx3+mi14hq0HWfdXcInSq0O6LH4NOre+vNtLyVkEBY3whFjpblQtP0byGLY6xUPvhD6sBc+D5VAL3shn7E+pkNH3Jhgm7UdpleWjY3OaqDDl3HmDcLNJUF4YzPdRAPMIek9S2xk6A8TbZDjP5jWVoimu2u4tsPeQwMb7LhyhhcZ/TanXzvbOjVwwQy5Yv3DxhbLPXGvnNstluem8rXfQK/OTCMnhbTaL5shVOt8X0ZsI1FxZNgedQU9tRZRa5hZk9loy0s1IqmISLUTgEYXqYUoWNLqb7mTvDxjpJmlsSp5DhZj7tcg/f8hpeis0NkmNsCIOYjlqU00+SohvcyhEqNrTWRKSz6R8RtcM/4kzbMtgTyb528Ld2XybvyOfPnx89euSJoWovXrzwH/ckvKeYVvLDDz98+PDB5xe3HK7k27dv/SXFhNF68drrFXj//v3vv//u+1UJ3Jf/8uWLT6eJv/76K83cmfPnn3/ajVL/gwcPdrbS5PK7d+/m6ulBJtfWnPmMYzjTvZCQYTpjeb7//nuU0+fvT9y5c8cOKNBEaPH2t1hTQ3Fv6Srxjhfm69dffy3WjLkulnEF7t+/X1lSxVYRyM1xRhAzi/6j4asqrC/85s2bZ8+e5crXbD5z167Kxw57vU0vfPjw4adPn9L8Vjn1eBHSrymshhiKVjK4euwDGpRhvNq2eL3aKu1k745LqSA8yVi4sT7Kn8c5MWwsshFFam5JXJftqBlSsXdzJVv9Wzni3trLS7HJV/K0K9n2rR+j3OW2VueuSvOL/jZL7SoPP51N00WvFrc0IZoDBz4Uoyad81/dtelg1NQ5rEy4kcMYNXR5K3f1DHRlGCKMvxT5ECArlrmdAqGpYsdbCdzxKZqeYvR9A+fiWM9jH4zwtB3X3oDldJcU7QnGk/1tUcdWdTzU9sULaXTwTtJQEi8hIvndte25+kuKPoorWdxX+wqVWEtg0VJhndCxx48fr62tvjwhoXDtji4kgDsyXkmk1dheMsEj8dp+rJlcWBh/94vJ1QNO0eUoGsO2WM5YW81QjulXjSTXVqr6EN6AEakZjuZiRLf20/qR6unTp2l+kxx2jvb6XvRz1opRA1leSj3VGp71tdWX5J6ZX+wWr8IhbBiXMPwQ1/qTJ08WxajMnC56VdzXFV2Byp4PKGZErwyXboBgxSZwOkPnm3RDna6cupX7NPpicI56yuahYUeiyk/3ER8rDBavPXgVXjus76FaLjZaf+pk8fKGmYae12tsQ3mmqqo4jk5a1r+GNxKLbh+N1pudJjyNUL6v3zujrBqVgQ82GLaD6yp//fq1b0WJhgRYQH3A0VdL5Aj3sfcCZIeEvC55qXonjAmFGfzpp5/6CVDjZXkHGt+g04azuCRVGsN+oFRzPQEpFaxqINQj3VOyZgHdU//itbglqXkPSxpGLyy2OW2fImdZb3ustQayX1nkpWwe1t4XFn3C4lK1SkJuBdmGAgeg5kmCXKPTRa+KW+J5zlbkmPp8Y49aYw58PYMTbBe9S0fTaHzbG5I1R3LY+defAzLCBBE6b2Gj/Nv8GNIg6L72llrxjnEPJS86+m3t7x7FMNTSdn32NHqWa4t23nUEUG0jLMXTRgjW1vPbOSKEmP06Ek7YYrW4BUZn8Sq4UdQ7klIU8pIF0J9wAaWP0OY1T60evTegEX/x2pIWY88zfsSJtxqWkFvBg087hlho2uNqa2fCVoruE1auYYw+bPoy6R6+RCc4t6BU8wyHvT3uMcSMr+2FIlLXoDydwle3N8IvX77s0fdcnfJScmQW8w+ZPtFhhUXBmu+eihWu8mkjmaeLXnlnIhLUf7zG2SvDn/M9PSoR6VPz2wjFIabjxSBxCMe2474kxXovKr6t+RORLYsGvSg/3nYxAFH02outRAU4uRDlpB/rg57ptW1zbL/qlrcrq/peDJKuGrUa9bAPV69qrljYVhIu95tqSq49G4KfzYHKdK3BumKEm0/PYmdvoQC6HZ1+gj+BwhrF28kH82hvWtYa+Z3y+MvtkwJo4yqD4Kvdn/BAiPMeOx2Kzxzs76xqGENASjWG81GtFPcmXgG6Smg/loXb0NCoykvpOpRjKrd9A2RglNeeYChKXoxeceemZlu32NBc0atiN+A7/ubhIriaTOOERdEc1NTfowz3jf1+ifoJXTUHbmDxPSquEL4kiZrVgi2EfcMkrPAW0qEtI6631ncPlWQRV2VIcfHaXGZxBHs0mhOmmJ9GDcJLamK4YfkrpWtOX/r+NgdVVJK28TLfkQ0JQPlQ2iqT6Nvi5AsmnXrYHtMv9zt3HMtqbtV9i7ecADWzPtRYlA3yzZ3CRci2huBHHjXo9kYLf6BmBV/s8p5MVhM/Ur0FsNcCeuEl2dMjXXs4gRtRqmn3L70VgBtIxf2LbYdbSWgcrHZNDHNj5KW0GtOu9RR3T8VFaoN4NYeNNivqXNGr4g2oGhYbEHe6xPBIeihKk16EbhxL1Nq7/UUZam4IrPWzccrtdzaxheDBjaN89yKT8QUYhdCWhYNeKUzR4hSD7pUNhcVCmcN8n+7RqK98bcKe46siOGubnrx80f8L5V9VOLwwl7b30lxl2O1cnZ3yw+ONe3xiTB/haU6ejgmjdKIxebWcZr13716ormwwuCE3Zt0hIhlqS8qquNtJL2mVAwHbMnMvhMBfq+bW1oN7sPbmzdomirv9eWzO2q6p/CIBKdUillNn4jaHN30X+8K4jzH4LOW2h1m8wbwo/4bMcN2Rl7IB4IBLOIZfbMVWp+LliwVq6vQ3aBdrMDLnil6F02BRaEzDYv6EmXaY5pAHX4uU8CBDTWr+zCAC1HhpG/xsjhgQT0l9RHLoBVsIbdvC0Y8WtrUPVKInxam6ZxkLRQ3T54pe2XO8ZiKEfb9SumZJ69ffYuthAKKfGKtqRmZZsFXEBhcmeBQ9MMi6U+MytpKzeAeiGLRtJcliPcXlIHpT2GIlnTKLsu1v114LqH9Cm7O/17dcg5TqeqNfsyEaMO4erH1LABfd3oT6elol5KW0Itm8nuLWiRaLjvEGqWoiuWyFtt27mit6daWzV/bZijTOskEzml8S3Vio/H2rVWIUh5jabKOca44QDMaaM1asMbxog9NYtEVO8+NjOQFOlB9GrzbECsMQ52KveyxjxceKkWTAy2UW+7uYaRvuW45eQabeADa/Y1GzSG9bTRfVoEnmhknapF1VUkOAJSYKvnArZeS6Q+zMDn+g87Y5qunmnjLFNR33usbC75Ehd+2xcT0nle0u5iRX/rQEpFTTDs1mwUK3OVdJ0dDlLtyQX2yrJmaxod3cJfJScmQOz6/ZbhRvsWzrRY2rXzwMsdj0XNGrYh+a72QWoTTJtL3JToqyU/LwcbBO9xCKQ7wz8EH8gm0Dv+5E6K334wA7aR91OTvz0JZtcLOKq3gP5SmuxCcyDgy9bR+O0o1h7dZrXX3JSuFrVtNwglRW27VY0U/t2roqNwhw1yS864N2cddk7WlWo/6ar0IBFssfrj/EzopR45qjDYu925PJqjEgrldjc/b0QtdORUBKNdVwNBGmeIeAVpjmI49IFz3emrMCTeC4Sg5fZRr25WJVDdaEkF5NrGObeBNFr2pud480DeEAbEjbN9Mm9GZ4zCHcUfcIQICxGIOQBdygbKsuiU5Ord1ocYe8uLfvoTxFzWke5lhFdW1h2z6sre105e2fIfPdwU42P8NSs5oWNdxLOCYx1aHCMV2evxUO9nKDJDSnBGjwwwbfNWHhLqrrDKtqca8FyRonsK1iTPIq1dD1attB1TaegJRqPPPeLRZv2SLAYDNb3A4Xfea20OSltOXZsLaa9aVTUKKm2hrxUhoTRa+Kp3KK3k/avQNzto3HgQKHB6/wwju54Kfwsw8chQFNhwO94axvePmitCzhPe5mF1fiwa7DYt+VWUkAx8v+pQVXT3HQK5sLi9Uo51TWW4odDt8kaeIs7FFDpwX/hNBVcUfRXP6abVXx3FNzqdIKa7b0YSgwraFHjiZXD6o3XqeU6mIKgLUPTX2udzUmLnfttnx7U1wj87Z206uk8ykT5VQS2HYvf6LoVfHw2HjTUIl+sZg9HjX3/xer7ZcZWrrKkxFrhal5sYWM4Fqqa8uHA73hvFJxs9Tj4FWN5nSKt67FG5Y3bjtMFR8JZR6Wdr+0kGsOdP2OsRjjkpPnwHzbQz1QsJttGnOENxLeiWHZIrMmMNoWGue/aiK8M9jGGjUuLi5t6VFbjVTNG00rtN3FtLxyZiYgpZp5dDbIVhlVH3+ToLgprvGcNwBJL5lE51PBlHNVAhNFr8JN9SLuc02P0+1OQ198Q1BjcciizKKfjfUfvwGIhLz2x+jRjLWPDfKr8EXFXltnDfCi5pwu6KntCuOOqsCB991g211EiX8ZSo5luceyanTj8mXG+8SXR7qngzypx54hNIOcYMUw7qlz87XFk7DUPEmstkaNcUKGbbcc8/Fn5TaPtS48CwEp1VlGqlLOGjNLVeO3qEXbXjwUUkmgWKzGvBcrUYEDCYQuzWAxtp3mmSh6VZxmxTDzYOIXa84/RMbZmU4hpOIQny4GcTodwK/yS+yGt+QW7417LWpL5qTRK8MoH7hUtB2anbVhanizFVtWwlVfv37lXwIBPX7tdJWcU8UWtfCtGruuhfk9kOjWDhaPeFbXRo3Kaw4FGFbIqLn5V5ViVG4Um4hX3Ps1aUWV3BQBKdX1hrt4tMJ1eXzUshgzGuZnykuZWe1rjNKBTm+NeCnef6ZZh+RwJKQ4zWY4/V4Px1aFbaNV3/qGkrjgbB25sFPoipqLa4CiVxsGbu0lLlKwbaCLm6Uejw0i6kmjV2uHRuVFICVQ9FDTS5TTgwBHBSMDyJ2AA0NX9LFoGCkzif5U+hU1PWo1uJOQadUd1TMDASnVDKPQUIbKc7WH7OmKtwTsfWhDSlL7hjCbV0VsceTCGspfDOxQeJvyzHL2qhjX8AdGQi5KtyWAf1npYm5ol9BY+HDiYg2KXi1iaZ65baD5zWBbEtbvHj87UvMsyZyhbcOhGeZV2EOmbycngAr1s8mT930e8Vi8sDBR6Arx8FvcLZ9DRK0xjAhmWKHBYtdIUnQFB8us5kRABG6ZQOW2f9sOfCfYYqPFPddOAdzl8lKaYOxXSU38pCbMtEHCmp3OtoN7s0Svis+UbeveBtZjLimGzMeIMbKV4hqAIdY+beSIrG2r+NigDl5FSG9wmkcE9HEngaJ7urN+XV4kkP68YHhJJ6MXNpFLF5dUd+E8VqhSksrDDjks9fmV8tRXqJIiIKW6mA5UxtMPGffi/YBOIYloiOWlREBm+1hzLqRToLNGA7cdPpjlycGigaiJHU6lMTVjNpXAvYUputo1E6y3kKo/R6DmN4M7beSkOblBUf4iAXfMk3s+GOHwzo+3yT6xeLkyRcAT4HwTC5OhMBzI4uHBHj9V4WXIJYqG0V1Y3OHk6m+eXykJ3mCPM7zNu6MKRUAELk+gcldfadwG4wr9n8FNq7l5CNSsp8UjRBu6U3MyffO7kmeJXhXBXezs1Q0eMiq+jVXRqw3WYdgl6VMzUdPcfun00sriJm1azZnToYkG7rwfiSywcOBc8seO14WrztudRckPuaO7KMkNZhKWit7RvgiBMh8/fuxk/RZbdJmovfGt/2oeFaqUpLJfvoMXSBjh0Qv0Tl04hICUqgn2SnNEMX7To0mL9ZUUg1NjdKDSsNf3SyWbEyBIZG/ieqhKMbBDN2tcrEUaU0SviM8VwW07WrbY5xky6fJNBbBq3so/bQxiBoU5XIajHhusebfLtMahaNYOH9bTCUBAgRWRgGbxuO7purYosAKgi1gGZLIVefbsWWVDeGA1lqqytspilduqytrmKVbj8s4jrSQRARG4KgF2LpVdwyGZ0CcZ4z+MaaVyIFRskQBPxtjRK67imf2aU1qL9S9mFk8eoDmbz61P8d6rorNyxqdqNZ9DbS4qMUN8U+G8EM78aZbw4k5Jjw3OP44nlZBYP78YwLL6zTffECZ4+fLlhG5iJ7a6q9kJrF3t48eP60NXVIVCDr7xXnMm3+7j+G8rnaLiWjNecrUoAiJwgwTOfgNyzN5ZXsr8UwP/ufj+pWJ4a203i476Ki8ran2Ks1fFHhahR72a/yMHPm8qWFOMXung1cxKWzRqDF8nfT615hTPdc886DPIxr0gDv0V1S8SFY+NJYN/car4lz+2zc7BclrKv2fxSis3/BEBfdxDAD8vMjuE5ouHT/HDMIPDzoHWh3hOp0JnmZt7dEzXioAIzE/g1C4cXtDz588HQD7dEjOAyYRNoAwPHz40BOP1PsVfljcuT7+K/KioAJ7506dPo8z6j1NEr4pnry720qv64blMSVuJ6aaiVzOPdfGdZZ0OXsHkqpqju1W2wrOIcsaqfouOAeHBflaKYeEDW359e0YCHGhChSKtw/pxuB0HHYW0O8XBwPonTeyqit+eeltV7J0KiIAIiMCJCLx69YoTuycSWKLeGgFuy+EnG1sq7hvxAoRWLnQxEMaU2TMEUzw5eMmzV/bu9KbuLuqlV3um6OHXMnzFGbr50WW7dzWvkmllam1Jtn17U9N8G6L0Kt5sxQuwnzx5EgUR0pIEFAibcvPj69evnNLCd5xZGVL5lTMVAawNNwNDrUPB0C5n3HgwsHgGnGu1gWkypmd8LrJJx1WJCIjAPATkws0zFpJkP4FiwGjPo3yRePbdPm42E02LLln1cYroVegvLkp/xrNXOkvph9KI9boy7Bk6PXfmZVBiM4Hic1v9zs0VNadf05txVV4o+5CCIgJF3IoDLMUVgTgCJ2Lc+7AUsUpJKmctAUwNbka4V2FVInQValfxCCqN8oAh4de1rW8oH4q64fLJL9HJsskHSOKJgAiEBK5tkMOeKn1eAjjYthuDI1RzaKBIAC/IcOPZ/hRfxVBs4vjoVZEU/VRooziQMxe4cAxiZuytZLONHa0QRG/VVlTP2TXH2IPZZzMjDpf/SByKEy48k28seA4C8UpiCqwanY77XR61OrhIIDpeSngUNcPVCwsXPT9XmPOAOjoUctuQlnncAE2XiIAItCWgu4xteaq2wwngOf/yyy+GGPuPX/G8jv0yGXZ2+6M6x0ev8BENjnx1xoNXiG27X8a21qZxxm/PHoM4I/NWMrMNi/Z1ac39DkBdWHPkFXlF4sgV51yKR/wgRiCVwuFxGF+JEiLQigDheMKji94Vnl8xWM9NeM4PthImV0+9ATnjoYBF+DkUyhcBERCBHgTsfVyPFlWnCPQmwGsQjOgS2649P6DMnpH70IbXgRvfxIc/PnpV3BsXXzbRe6S31V/vXG6r/yxX6aVXZxmpRTmLB6+IO0QnFBbr2ZBZPJVJnU2M4AbZKi8xLLi8IseQZdJe6lwxQgbufFYleRUTgW0EuC1pP/rHt8XFfaf/VyP5GQ2IYQ9ruqwyIiACIjCSQNHUe2Fu6kSC77USJyXAK9WNABbHr2wvKNdr9vvp796EhdlRtnps4vjo1W2evbodN654fEYvvQrn9mzp4omY4kmEzT0qak6/M1+bZa6/sN4rqq/zdCV5xXXNKWXeNLltKT0dEAl8LAFcq5q7jkXTRC9QbDy5ft2RAenHVjWLgAiIAATqbxLczp5OinENAnbshfPjxR8NjDhw4MAIXeGx0GKr0BVNHx+9us2zV7cTpy+GP04dg4hm7/U+Fvdp/Z6RKTZ9as2p94qup1SuRyxjNS9ufPfunX7H7ao6ME+/VrlWHPl8/vx5UXgOFRbLbC5Qf+J1HmejUhJuaG3GogtFQAREoBUBHmGuvE9QadxaCaZ6RGAPgadPnxZjL/zwNz8LWHMTjgcj8NKj370JxWOzxjtt2z4rc3D0qoZLvZcWwjo8bYtdfDnx4fK3EuDaMYhWlOasp/jsHut6W3sUcji75mDQw+5E6UqXKLrqMh9Z6opxbTpL6Grnr+pehpg60pUAdwVXmTKcv+I7DVjlKdZP7EobMs+hgEpJimD7IVXNGwiw0jF3/J+98G2oX5eIwIEEKoPpt7OnO3As1HQTAgReXr586arCi/j48WPuKUJ2Yffu3cMJ5xxWGq7B1PNUBPehuRlv3IrmVh/vq23+Lst/NmGxuZJi8O/UfgxqkXPXcvmbSc55YTH8gdinPkEzJ/ZWUhXjR/0OXtVoDu5yq572qMf2Zipdoh6CHV4nC6Gx1HnxeGBQoStPQ4muBOy7TYtN85ghjt3iVz4TH5EFrpMac6uzaKKRxDZEXtQBicrjCbdsGweMQo8mip58j0ZVpwgMIICZrVHvG9nTDQCuJnoTCN/XgSuO8+Neg0UMa1HVcTO8p0FYwz04wmpe1HkqJHTVPG7l+Bx89sp+8BIRMRy9B7Jf/cbDQfM4lP26T81e43Ot4Kd20uxci8qvJ1Ccnv2Cy0XNmT/oaW/VDONQP0BnLElckgPJRclZ9vTAYJGSChxIAJ+v+KMWiEeIv9NplMooj22IRgIsOrtOmFN7fSN5qi0REIHeBCq93HnMbG8gqv/UBDhC5Z97QLf9i6g4DYBzzuMO9t6KRZzwBX/2ao4Dz4wgKNZvg39w9Kq4R600HHMqk+Fc3oilK46vPU/mHNbbkerA4Tuw6Vbji303qjKMg3HVBb6qOa/H7R2WvQt0Vl24NgE8v+LPVuDk4cn14FC5etpeZg/BFuusD+FV9muxFWWKgAjcDoEBxq3SHA2Q5HaGVT3tRyA8eJV6JpwT5yk/AhQ8+lCp+aGoXMKFveNWrsXZnxw89V049mDhuIbpG7F0x8YgcJf7xX3D0bxkmgh9UUs3PG5TyepYzakU0i5m07tNzSQmZQf1HNKaIy02fH0rAmMI8N4HzKCt1dzqRPObnyWsdC4nuVVmI/KDpePYHoUSIiACNoEBxg3zbrwEJhQPn7mfSxw2pLQIbCbgD15RQ+5eMtsT3BX+2ETzCA6PE/IvKzh/fl/j4hus10Rp+BdvZPC7XI6MXqXvAEvHYzCOVIA9OcbxCpRgT82nuLbm1UWdztYRPHa/98QQ1KjZKXgOFrIYP+o0dnSzRnPmtwzGHDfi2oNHeXBz4W2fXNPoVaf3BOVaVL4I7CFAsLV4m42nZXHv2u5tcDGZLIsvqgi7g7s5w40cwx6G0laG5MJLlBYBERhJYJ73Hvi9dNfuY5TCPX+uLUxxWwufa0j5IrCNADfb/IXsjos30SmANz6nQ37kk4NFr8uI/vgBmDlR9GhnFn6/bMXwB3v4Trbeb5LxmGtCIfs7e70aitOz3zajqDn9mm44jsZdwdu0DBw/qfE1/eRtOBY9qiJEjvlyf/7dAT0aUp2TEyCSzqtJi0Lm7nMWLzQKVFrCysiR0dD+r4pvUXRNFJ/E3C+JahABEbgGAcPLatjB9AGrxcorTdzitcoUgQEEwsca+p0/GNARmjgyelWc6meHa0ffLn8m6KgYBGDDyIs9CmOm2RlbKW54+oVgjtKctsNkALxNnaz5nUGGYEAkqCaIVlQGKmGI/V+xvApcmMDTp0+L7gqrEsXaQjjRtipclHMQuKE1523enMDKFwEROJBAk6W8KD9Gqea8fI2JK7alAiLQj0C4t5rnBOW2/h4ZvSpO9cr7itt6PuAqe486xuwO6GauiXCeLJbpNL78SLlvjiWneDbSF1YiJMC2PPyYpjsNHw0dpTlpH/fkGBO8uNHd0+6c10Yx5ZyQOnmRI6P8yQlgtYo7HNamtmeBOfpXY0yKvtYAtsW7lchQGYwbIK2aEAERmJzAyBMANaap6LgO4wkZjrqHj4kNa1oNTUuAFwiEu5Ix5xb70TgyelX0Zvod7ugHNKyZuInhzha7H1Z1ujSP1RRl7hT+CM9G9nhYo9ivaxQoRq86hQWLuzvm1PwvvUIHDIB2XPsa+hP1otKx62QTImH0UQSaE8Ae1pwubL4knWJbFfnNOfg1fcldq3wREIExBIx9zRgBXCsjg/KVpqlm4zMAEXtn3rTIWtP8tO8A4dVEJwJRzCGMZHVqsWu1h0WvaryZU+xR7eExtqnG5tau8xTfFjerrH/cN27eF+42hHOycslpLsblKzQUe2ffi5pzigAH9s3gcPa4vNG13FeVjmbzvX0qjz00aXnliEAlAR56La44rPv8lE9lhTXFqK24maTRY9W+aNXpKYa9h0tQw/DCZQY8HhLdw+90W+vCY3S6rg1QqhomNValpp6aMpimmoPhI0XKiR1ugmaQJyen8gcTCLfGNB0FswYLs7+5w6JXRXD9tsf7qdXXYGxTK7dz9W3tL4mDi+F78d+/nfcQikbTILOnI+Hdb1ToAgHQPTT6XdtvehY15xTRK9u+3aB/XxxWp6sDyNhD02/KqOZbIMDzGkXbyCLV9pmOmnfGV07ATmMUHojONVHTi9y1ys8RKEY2o9hTrh4jP9oUGSX11TUIFJVqTDcHL+U1vycTbkDGQEhbCWUoLkbp5cq5KoHI1GO3Rz5725zqYdGrYuym5m0OzXE0r9DoxVRnr3hci0APd1Q4+4CN5u/hw4fsJLedOyUKdsj40m7oo//yyy/NB3SxQkyAj/qROLVFcB0s3qjv576EI7hI+xTRK0P/DZuw2N9rZEYL52Kn+ilV2JwxNGExpUVgG4GaSA1HtIo2tr71muNX4ZamvuZWJYu/N49V162mVrTDeorHZNrGnsbY8LCDSo8nUFSqMSINXsoxUEXnk9m088b/TnTsPkIXiqq+xgAAIABJREFUuijwzuZ0+YkIpKHMY72CnegOi14Vo+adzubs5LX2cqMX80Sv8H2RM10JMMS8ZXbDbwDVuO8GmbWQfXmCbj7NRG37gIavOUywULGk3bt3z0f9SPARaMX3N4X1zJYuHoHp5L4UoeEcn+LpEmN299D82fQnladmj5Qurmk9+3OKS8/+JlTDLRNgRSg+P8h0aPuQbPHgEluahvGyVePLebRi+VevXhXLqMAGAgPCSeGdiU6OwYaO65J+BAYoVVH4tsdXi825AjVm6tiIQNR621WmkpKKzUkgNc5s8I/yCvYjOix6lcZKos5c44SCfTuxuFePmPT4yKs6InsXtYLXW+N9hlcVb7RSuPn4AjPsSNGbDwXelgYdJ9QWNRloBCl4BHNbzfNf1cl9KcY9z3IryQiRnKUL8yvhNgnDO5PbatBVImATYPUpWkj0sOECwa2a4pIaro+2/G2/LbbLKelT3JNoi2VMbcVbAsaNlkoJQxeo2FxlnSo2M4EZ7sAN8PDTIcBMFR/pYPtz1OMXRCLCn1znRV3F+9BpH5VzVQKLxjk883Gujh8WvSoumTPYxyZjafiURQhNBDAqwXuuiTSFBtGozX2FAa3ZH6Zh4GLNdoFwEjJLCS3Z5Xd+S/1FdIi07dHLnbI1uby4+2rSSlRJcZ9zltBP6NBHfTQMQlTy1j7WnM/ayYTDkgNa2SmkLj87AfYMRVNGH1kgGu5ziqH/Q/Z73FUyjCEQWGgaRvHOrjnN5a9xpHfefg9v1Wh1az6CE1Zo35VH4PA4Xg/5MZu2VenRqKsTY7UYBQhb5Pf+wo/D0pGFD/dEw2RQQ9MSWAxl4qgccoxxP6VjolfFM0c4NIug93d4fA2G9xCu+uMFw2WptG6romyRAc31q+34sikNQ2Y153tzgtXkcxitGLpy9RD4O6lpMPSWrvUIARDpK1Z7iuiVsRnAst3mKYOiw4dSrbIzNfM0LVMTU0ivWswJHfTmsfjFFpV5IgLc3qgxVpzebdUpDIu9+GJd1x6j3i9b8SHKcOHe35xqiAgMMLyh3bbdhkg2fTwvAVuvio7czo43XMc3SFK8T4BNK25yN7RrX4LbGZ4z4OBVMchoV6hvr0dg8Xczebz0jLvUY6JXxajNlZZA42ZUuOqPnye2p7tZnkPWlfBeB/Nzw7u6VvW3Murn6iy676uaHlbY9k7CrXsTkbiZFi69i3WeJfRj2LcrWbbFMcplGmYwvKThUZSwWpem8sqgc3ptmhM66GhmWkA5N06g5iYKPkDDY8LcALBDZiyURmy9+XjhE9tHJHBCtMVqjj2skNuERdu7M4AYDnGxrVA2pc9LwB7orlsbLJjfZdhidMKLySrunsa/cCpq0SPqBEHVnpFApCS+C+Sf7jmhY6JX4Wrn8YWJQ0xSKEDDtOFNFjk0FCOtquFGzlfOrd1wU+fzuybw/v1iyTayt9Ve+/ARQM74ZISht4ymB95qZHNWNazfFikseWzamNdXsmyrIFeOXQ+j5OX0QWdGwY4p1xixMIBrh3q9AGmipqH0KuWsJVDk3COmw2EoW81cL9D5hkeiOBdga2ONpV2Ld7E8SO3uYxNO5zEv9nTyzKLt3RO9wh3y3e93eyk0tr65MFEsEBZWej+BolL1sKhObKyKt+fFKFInxcBwLR5j8WDxkAf8bJRvjhUknMW8nKvh0y2etm/ujImiJhQLtOp1saFigc2SGNOW0wPffPMNio1J7zd5N0ueXnhM9Mo4m+BEvNIJBVzY3J15DNyBWlIfgDA0PlQp+uL3h+TbPnSrjmO1wx0vvntDqx32zqfDRcJn2oniEmtffsi39qDXK0+N8FhMI+Lja7BF8sUOTxhwhm0dD4cQCVDZ8eKZ/Kja+o+c5PeGgvloW6fiCkW7ocbatRlCFt2UaziOBoExXxU5dxKj0vJzJCqMAuwRhuXv3bt3OZeDmlm/xtxNYcob2ksEuVWXc7iM1t0lw7SiKEmuC03yi7Z3g0vjBQtvFhYb8ledN1EcSimVG9yaNXSDGoTrODGa4spbHK8NMrhLOFhq34xkaox5IAsm4dMnSNXWwhdVuh/kzaOjCxcJ4B7Y2yhiWLzNgFdhEMnyf1xl/xHlCP94+IkzJURv2dmhimzSmQjtn6v4esTfItYw8+PHj0fI1atNI0iPo9mrVbNeCIfA7TRPQJiV/d8vox/jYPUy5kmTjkcLJJxr5NxZxhhNA2OT/u6UfO3lxvDR01aTtD5g0arFtRzWljc8qrVVXal85cTpNFP8oODbQTUyHenMxWOz4YcBgs2aaR9OQSrmoC2Gvq0hUOSMPtTUs6GMvcMJFa+hDEX1xupu6Ev9JZEzEHaTNJOxOL/q28qVjBpNPyJG7tq2+d74pDK4HIxJ2xaj2opKuFkfQjPYyXTTl6L8hImjLnf6mBtBn387SmX7h1iAHkMQTiVsSM1GpqFdjXqEAKE8XgfCRL/WnTAQCOcg6eamtbh6nsJLKdqQThob6Qwfi5J0tWZF3yDU3uZp5gsbATq4f178T0q2d07R3PReyHt3MK3feP/FsAkTSVUcBa+1lcMRTQnsHS0agYn98zOy2liEqI+dPtprtucWJRyQTiJ1qtYYPnq3fwQRG383ApX7WKmHnVCsqjbXhVOs8at6uqpwpc3p4f2HcxYxnNhoVG6kyLe3c6G52yNw0Y85kdqvUobBhYucK+/QbBC7MmjrVLHh/j9U0UU93+8+5mgUQ1d+DuZq2J9faW2a7/QWJV/kH2UuXtgq017KkWSb+4QP4HvR1VL5VnIJZlkrVkY9UqoQju287VkWw1bCdGhL3QJdMyJdN1nHBrDofuTGNFxBPPni6tl17nsxdiZypsPnD/PPfYu5RG9rFvrDORnG5NPTzRp7QPTKCOU4Xr1Hbucc2HA5Bi6nCtuchg0ypJfkRIrya3SLDoY2lLR3CnOGb+fahucdtkhtvsW0p21zwhU0YmV8PIV9T0EBNtepnSNIW7b3E7V7FrNgdKrfDjkduDlz7G2tH/EmgVFPIFyqw5ptYWxXJrwbGdbpG61JFOMLDsjm+mtkuIUyNZz7LcSGCfUKHyYaDne6twkbIm2HaLfphj2t4DxmpbbF8Bwa0s7hKnq8TpjekuQ8MY9iQzQz9MH6rW7F0JvrQo5/w3wpVQTTVqq25iVcc703WBO9Qj0oFkne8CMGzeaAADXbqLUiRZsgWkE/11ZSLF+zetJ0b/NVlNMuUGlDuuqJk7BSErs7O79FY0PTzfAd/sfsXgv/gOhVaIMWkfVbBXcO+Z7LDRd2T7V7rjVE8uNSORbh/pBrQzfIsH1hsVUdiQIEzMMxDrETstIZ9Qx9YqSQq3gahSPUvi8usWdJXouxUhWNvoz5ynBw11rnMQIPbiWyFZFG+Y+tHN8w1hwFpJiPvrnFRE69Gcew/LZh5aoaC+wamtw1HKxCq5qr59zD9V9r5dxwsxfavDhGcFByW80aqhZt2bM7moCRqA0/Vu4QHO3cNG8iD+NYv09oZfQWJTc8Ma91ixfmMkNPnj7miu3MrwfYW7ukVOlQ2kqF5Ukv2ZYTulWhwx+txU6T03+5pOs0p1O26UOktutLurK0rd8NU/3qSQcbLiXblCR3Vb0NYeXtuk2rl6S3NWM6pNPk8BzcdVQuN45R/gHRq2KUmgGOpLzAx9D4RirS26rm6GFrIknCj/XmPrLaaZQh13c0ISebkZ+KXa/uRrX1XxU3vSHGMH1SxQ6d1LA7pDd7J5FKoGxRzenHwaNcrw9RyWg6+I7Qx6jkbX5k+hSXAAdt516O6Rbu2xetTaSHfrB8ItU65A+rpYb6ceRapKJfYUzNt2Un0B+uwvqxXiAVVdW3e2slN3NmZBnQ/YQRYNsohzqAxrrh3j/Wtr7RUKrna3UGaLYZpy9r61xVni4wuXA/chY4ZBuluYQLuXw/amR26rdNEjSw3xyn5qjj0cf6MaJ34bX1F9aMqQdo620ogE/jrjD1GEpnJHcOqJSqOF62UjGzijXYBRjBUA0wMqGxIu2HvphgcqEeqO5+C78os40C8ZpYWnSbeqLOrvJDFoX3mW72bVu/5vFSNtsQuuBtyE7r4ZBuloQh9pI0sWZ+iF2CIY60aJKPlcp8QPSqCChCfI2PmMtcxyuHqjkHJtWiSFhG7HtNc9QQeYq5vkTFfLu58outY7XDfSOVYGjIXCzcNTNcTX1fiolKql0l31Z5bvjoMihW1ZkOIpVHrnBKkoFe1cqBhVPhXQ7r0IFSzda0oVEhwM3QIj8Su5FzRCKTErbu0tgoZ2RwIFBUVNGX4doc2KM8g83Ech2ZPH8k5xorBH+vHj0STJxtI1IEheThtrC+FWaHPZ2bL9Pb1t/Nw2HMKYzD5mo3XLh59P1oFtHVxKEiXdoj1UiAHsJiokhmw3gZl1xJqWyjt9ZFDEcnjYlHDv+q6JUxHOx6wnY3pxEv9BAWWwRXzhux26Wzi1q6eWcRTeRFaXtkGspvE1j8dqQNgQY6uSgGmSMlycmwKj+dXz2Ge0OduNZFb2R09Kpoa/YshKuGbXzh3BC2spsbepQaL4SJlodctVwbmWnDJGGsqXmRABM+14TPR6TUahs7Un9hpwTdifq+2LUos6annQTeX21u+Ogjc7ZmMV5cep3O8G/EKvq4xwHa3/f6GowgdeW0qm/r7CWLIUunA0xzTE1lZ9FDdl/R3LTXFMYlUrb6j8aYpqa1vto9Jc8yUyoHtFhsMOeiPEVTtmdwuXaPt8DsSJfRSB4KGN551H2msLEuuJp7rHrM6Ejsrh+NOdV7uKN+7Rl9P3ZFevQ3t3NAhaIuY2xrVn/fepSYZ79XxBKNxc6PF1OqSCsiOChJ/SLuNAQNjOqkknTBLe4oI0lyH5vMLK/bNVpdb2mZXzlLC5N6c+3F84nBq6eHbyi/l60+UUPbN70/YQAfKUk9H6NkOsv282lYQzrfw76Mjl4VZwvDH8p3pXRki8MxPrCbi/ONhRxzueiU5CxpzS27nH/AyrG4tjG1EGPxKmAeCI2mmVesHOEgLqbDQT+7bi8OhOs1KOgd45UOSk5huNDrDBGKRXo+EzVIa54wZ3E20Qv4TCjt4SKhG4ZS+dEngYbANreYOR3DJQovcemaSWfEHNMKXQ4DmhPGUS2udLmad+a39QsP15CiAIM5F+UJDf7OoVy8fP8uC20v2luaZmIyd8CLnmPY+SPBteSQjxiL4oWZ1MBVRWIbClQajVCYPWljTvUe7kjs/aPvaNeITa9Zdt3o8y/jvngVX20YQX8JuhT1sd9H3+hiQkq1iKU+E22xxw6zgwoZm3/ackt5OhZcu2hMyLQbrfy21czyuBAs7UUqDI4ExfCEU0sLT3AZtpoZCi7f4oYEjaYiDcgxLOqGXoy0IcAxFHikJBtAhZegXTWL+ABlsJswaI+OXhVH15A1RH/GNF3LjdNOD2AnDWPVwbai4phXzA3/LlpSymAEK2XATOcgkE9bNMQfCapdLLmquUqpthVjfTLmP1+55db3gqVoW0PzXGWoiuumUxg3iChMbhD5ysGhayQ8olzCF54HxaIkixOETmH3FssrEwIYRvQhN/RpPpApj47xr2Eo+KreriJDTldTAfzUNobvGn6h0cFJvhrMudjrxR1+qkKbc9C9ogw1BVB4qtoshn0hc7N+6tVIG5VZZS5sUWu+pTuRAP5j7+GOxGs1+siPAuRWq6hR4yOVeBTbEsUdgdH62q9sCaVUNp+ab/HTKjGy2qJ+6LP3FUnnlmDDc67xHmv0pOHMCkFhBiuB1AjpyyBtEwM7ePX08hsWNaRXmR5pQ+iCYfRGSlIJJy3GJi430fwATZXI7f5GR6+KMzllfaWcnNIcvrmtX3UitcYMrQ3/Y3YxvlE9lR/9aZ15tAJbxuLqHUESMAkNnO9aW5N9FAGGm474Tq1NwCeEQy9qImJHdXZVu5DJ0WjiaqwS5nSFMUGYwZyFzIFdzEfHUKq1BGoUG/Eqa76GX7iW4fjygzkXO9g7nNF2l4VdQuAmk46ZSD1M4ZyvWURXX6DoRi6ahc2ZxsLde7gjmduOPsA372SQpMlAz7Pfk1LVT0C7JFZlj4sY6jyDYqsZ34blN6ebz6wQEUK2MrMAifznsKG16cGrpx8dw6Ku7QLlR9oQumDwHynJBlBMTL9R9WPhE3yF/PTOnnFRu7jN7o+r3B+t8Ec9LC5s2NF8hpv55Rtam0CwqFH38Rv+W1vXnvJ37tz58uVLrgZm5vv373PfXiD/8ePHr1+/TjvC8Hz69CnNH5zz559/om2///67MUZeJDTy2bNn9+/f9zmrEq6tt2/f1lyF6jMHHj16hP7UlJ+qzDfffOPkgdibN2+mkm2zMJ8/f0aT+fvrr78qK2F2YxwfPHgQlf/pp59sNTgLt19//fXJkydR7/g4yexOBZszB8uACcKv+vDhw1oJURUMRapj9fVgh9FGWkexvRlkBNFeKt9Tc70MiyWZcWk+fkOUeffu3TMayagX+jiYAAsTk46/envuJWR1ZnawOm92BnxVShxCgJWLobdXYS8YxhAvkVXb5yghAikBFiyWUZQK1Uq/tXOIg2NPWMqLJoX1+t69e3Zt/luqZX1EgV0i/Ejm999/70t2SrC9dUDWmllnYwEyQMg9fZeXsode12tfvHjBhn2xCZZvTHpxri1euyoT357AFo69+7f+2sU94NDoFZqN7TAkJlZHfMcocPavGLwffvhhsReELecxTBhZr2FskNwuztl676q22iPRFssbzWHQfVtugYGVa24eMotjZ2SGOs/ag5toFD7jV3gPTlUYRPTEj6D3DBhBxtFwdn10L9d9fCDj8txV4/MJbSw6asTsWDnGy3OBFjGYmAWWOv7lL1Uw1AxbgYKxAPdYfZm/rQzdBYZDXbg8ARQeI8Zcc5MunHH03Vl1/mXGMe+cbdcEuYxWeMfvv+b2f8P3bsQZbsUoLzPWIzuCl+isitcrd9/F7SycYcGe8Ld2KXfRK+cGsLv0Boqq/EfSs9kow8y6LsCE6eaBzCb/SOVRW/sJ5PYmKBvbq0NuyjIFVh2AwCGJPPyh0SuWxocPHxojMVUEx5Bzz1cEYrDgaQ3EPp8+fZrmK+fUBMJbQ4pipENZtAlcgqMz/+KNLc6F5m/BrKUjqxwREAEREAEREAEREAEREIFDCORCV8RGeb7v8KMh7AF5ZmUxKhLiIpjLzeww5x/hh97pxYMJvlFQHs7RC9MvwQGcxcqJgC7mK/PUBPzNpVP3op/wxacVOFMzf+gKPrn5i/y3YNb6aYhqFgEREAEREAEREAEREAERqCfAYyuLgRdOXXGaaYa9CcE1DnlwfMfuFI/4HBm9onlDPp5sNL69zFe56BVwGMLLdFMdcQTcAWmXJj4rLBGBXNDHFzuLWciF4Thw5/uihAiIgAiIgAiIgAiIgAiIgAj0I8CbanIbE0JXUx0L4MkzRCKmZtDgScPw26FnrxAubDtKc0ghyrnkRzQmF8CKxuaS3b+1ToURW0WvotHnyGjxbNopXoTn3mIQ9Y6PjPghj5SnkihHBERABERABERABERABETg2gQ4DbP4K1L0mjeMz3DqKuLPa60Wj4n5YlGEZFz0ig2evVO9nW1e7jhGNDZ+zJQ4L4HwaV5Fr6JxzN0W8MVycV5fYJJEbuaeRf5JMEoMERABERABERABERABERCBzQRyvzDIPnTaMwEEsIisGV3mxIP/dlz0SgevPHSinosHzYjuhWPjyytxXgKh2k8Y7T4WbPGxwbNEfxS9OlaR1LoIiIAIiIAIiIAIiIAI3DgBDl7lDgcU3zB1LDoia8Y5j/Bw1rjoVfgIVUrnLG+3SSXflqPjV9u4ne4qr/aL8crTdaehwDySbR/GhFj0C6kNW29YFRHn8ISdr5nQ21QPlnvBlBABERABERABERABERABEbgYgdwNdbrJe9wn76wRX/MbarowLnoVxsxSdo8ePUozL5zDY5KL8UXCpTxieeGO31TXwp9I4Pc+5+87ESU0k5jLN998w7+k37x500lsw7y6Fg0T1kmkbdXmOpKLUG9rRVeJgAiIgAiIgAiIgAiIgAiIQI5A7uDVKU5RGPG18GGmcdGrsNWIOEBv8JBCbnOe2wxH0PRxfgLhk3GTWw3iVkSseMkfUWZ3JIp/SRNW5oHH5hFV4nphED0dyrMcvILM4jrBwSs9KJoOq3JEQAREQAREQAREQAREQASaE2BXsvg4CA2d4hSFIWf4vM6g6BUPYYatRqN1lrfbRGLv/Eh8cVGTclGtnc3p8vEEwvOGM/8oAaqY+3EKoGEHm4feci8U9GN0llmQkzOX7zuohAiIgAiIgAiIgAiIgAiIgAg0IZALXVH54iNfTRptW4khpz9LsS56xWWc0Xjx4gX/rnq/uH3Owjgn1pbIbLUtHrMizNfvca3ZCFxYHiaLV/vm0Z+G3J4+fbp4eihsgo6smu/htWmag1dhXC8tQDj7FG+8QvKXL1+m8vPM4A0eJk05KEcEREAEREAEREAEREAERGAAgWtHr/7++2/HsDZ6xYaT/eTdu3c5o8G5Cf59+PAhOzTCWDWDYWxWb/PglYMG0sW4hg5u1CjV5GXC0OS0P0rAvF6Mv6RsixGu9JJcjj3lv/3227PoP3H8xT4WT5YtXqVMERABERABERABERABERABEWhLwHgGrm1D/WojDOUqr4pecTrjhx9+8AdJvFiAIIxVc3JK0SsPLUq8evUqyuFj26Muaf3KGUAgjF7xI6ADWtzQRH2cxQe8N7QSXsK5wtSShAXgdpaDS4tRNjLPIn+IXWkREAEREAEREAEREAEREIGTEjAeu2u1j+tNxoiy+e1VOXrFxts+ncGhDPtJN+MVYmd5N3O/oeLVzotHUerDCv1kU82bCfCcnT+9uTi+m2tueCET0wgrRw35gHeUv/ajTYNDajXR8LWN9ijPsdPUwnJwjFh/j+ZUpwiIgAiIgAiIgAiIgAiIgAgsEjCiV/U7vsWah2XmfuUvfFd4IXrFDi08QpIT3S4T/vJaVIN+VB4giyc4dPwqUpVzfQwDvna85sB+rTJkhkGs7wKRnTTi4y8n9GNbEl9yhsRifHlxLs8grWQQAREQAREQAREQAREQARG4KgFOJ+X2a6s2fUfxCd8ZHckQvmrJil5RxeIOLaqOjzaR3Btz4DvzD7Gl3eyUg6otbnor4XeSStVuJhC+lZxQ8bQvIM+Ftxc7HlqNxQLFzOI7tjAj/lBosbZjC/DGqzQMx1hP+4josbjUugiIgAiIgAiIgAiIgAiIQFcCuVcts23Jva63qzyrKjcOMTx69MhXZUWvqCLdofkr6xO52NZiyKa+2iuV5ExKeCLOdY3jV/YjmVcicKW+hGHHaQ9eAbx+djeJwdnxL14AN22YL1JOwvqLtss4ZBrVoI8iIAIiIAIiIAIiIAIiIAIi0JBAuAmNql3cvERlDvyY214hUrQPtaJX9ZsxHvnJ9TYXf0GOs7zgJte1tvmLtGeOfbTt/mVqCw9ecbpw5sM49S/wM2LhlQPHZDeCZTxBPDOoqI9Y/7QvZPIOu6ikPoqACIiACIiACIiACIiACIjAAAI8xZKLHrB5mfnlvMTd0u2VIxaF5Kzolf3TYOEA8IuE4ccwvRiUocD+/XDYygXSbH3Tt4BNrmcXwN68C+HJxsUflGze4uYKK1/Evv9UFEdVc48PIzxnXOc/y+ohf/r0KXypmcsnTDnzeuCFV0IEREAEREAEREAEREAEROCqBLihnjtXxBYmd67oWBrGm9Z5dic68JSNXnF8q74buWcsqWRx10r5szwlVA9hf0n28Om71tAzNsz7K1cNAwgwgv6nBjldOPlr3XKmLQRF6GrnqSjsURQyD+vHJM1pRkMhw/STJ0/Cjy6di9GnJZUjAiIgAiIgAiIgAiIgAiIgAj0IcPzK2JhwzILnhHq0u7nO9+/fL26vqJC9atqXbPSq/qkiqg7Pm4Si5x6w1MGrkFKYTkeIb43Nf3it0scSIMgYjtT8Sp6GSkOAxJU+fvy4M3Rl2CPaIopNgbDRydME2tK3+HFAV7H4yQdO4omACIiACIiACIiACIjALRDg/EQuCEP32eLNE8BiJ/jw4cPcoCz+otc3X79+XbyAY1P1DxbltrgE/9InGKGpp2wWmbtM4KSPJr17927ygzxGj27kK5799AeviGhw5mjyjkdzHFvGeTFmPVEt0vt//g/LaDxTfApE4QiCCzKRQYPYPAtAKK3SIiACIiACIiACIiACIiACt0lgMaTgUex/vMZXtTnBQ0vhyY+oHs70RM8MugLZ6BVff/PNN1Et6UdjC8ruPT0Gxq74XKct0i4PyCFQFR3x4OAckZH9AYUBwt9mEwRw/WErYhxnedgz1LS2gRg7lM4r3k70riun0uEQeyXneJpe1u5pKCECIiACIiACIiACIiACIjADATs8ZIRxegvPmQAe3YvCHWGjxsGd7JODXE+kKawlTRO0yx0wQaY0dLX47GJarXKINUbvJOLEBxomMnMSYBb40BUSLj7+OafkoVLxKw256bxWeGylcQoUPqcLXfHMYDjEDggdUehqrW6ovAiIgAiIgAiIgAiIgAiIQG8CHL8ytqVsbTgZ02r3V98XtoEc9ciFrvjqjz/+MJ45s85esWFLX2hFjfzxwhq+Mo4C8SKY9CcLEUUviKkc2sWnrtC/xRN0lXWqWA8C0TQ53YOx4fEr+Bih7hp6digd00H9p4v4LD4zeOD9ipqBUBkREAEREAEREAEREAEREIEbJ8AjQcRt0siMx8IGjTNJRsDIl9yZIFLGo4LRa1jCOgkxuZhamBmlregVRcNX+fCxcme+eEpNkZcIffEjA5yeX9OTSkVuIwtEz8cx5QhmjRRgf1uEZqI33G2eqosT30t4xqcFnfBRgI/Mtk9ZekRKiIAIiIAIiIAIiIAIiIAIiEDZ3hnrAAAgAElEQVRbAsXIETEs7s2zmW1+zoDwGTEp/oy4VX0ErRC9Sk8AFUNiizvYGV4M1lYDxtTGSau3b9+GbWnbHNI4Ns1UvHfvnpfhvEOzOM0JVVcaL+Jf2CPK50wSZChw0nOXqUHTS+i8zishAiIgAiIgAiIgAiIgAiIwP4Hils11gY0bYSxeIVW5E8x1nJ0ycQz2gP5nzRZLErfiiEPuNwDTSwrRKy5YPAFEl/iLtqPsgTkMlj7EuPNZpFTom8pJn8E84wGfSw5ZeDKRiceDscaztJMTiA6ROWkxW/xhwvjpwLRrzHe6jFVKp7zvLIEeolr19shfOEliEYuegJ5kdCSGCIiACIiACIiACIiACIjAKgKEd16+fGkHlVyFbhvIfpCtLn/pftC3S2iMCtkl8Yii+9d/lUtQObGjta9FKkevaC96s4+XgK2p6wlnLhCXP/+VS1CAnW0U5IrK6KNNAFUgdhCx1Vk2G9qYb/2PcjKledrOmM9j5NnZiv1QNHPZP2D4999/545ZeRnOHreiIwBh6kU9VSzeD7ESIiACIiACIiACIiACIiACZyRAhIeDUcYphFyn1u4K03o4i0PcaluMqCp6RZOcs+CwlfG6r1QsyhPYS/OVs5YAASyihNEuWgdA1mJsXp5nyjhYhJ6TaF75URW6TkXKtkoYYnkwWRtHX9XEmMLh2TrX4uY3go0RWK2IgAiIgAiIgAiIgAiIgAiIQD0BwljEsNjm7NkAFpsjmkHQin3iztfD10avnED0je16MYa1J5xW7PltFoheseQg6A3ut6kMA3pN3JlgfHGmh5JgjPgjbnX2M2iuU+kr5zB9/O5s2GWlRUAEREAEREAEREAEREAEROACBDiuRBjLPfcXPfi1rXfuwUP+ZZO48y1aXoB10St3GZEUOsYfm1v3DBHnx9wjhDxoc5ntq2c0SQJ9Am8oDNhRr1aqENastAhAgEN/bqajZgTj/QOD7rwo/6KQTHxM0s4g+my0eVEXwbtQqvP+YGLYC6VFQAREQAREQAREQAREQAREoEiAmA/RnnAb6DaDfktIDX5XyBtmXNrtDdkkdjrQsCV6VeyqCnQiQACLyGV4qA/9QKU6KUenXqhaEZiZAAeseJFhKKFOXYU0lBYBERABERABERABERABERCB8QQUvRrPfFeLCmDtwqeLRcAkkP7EqkJXJjB9KQIiIAIiIAIiIAIiIAIiIAIjCCh6NYJy2zbSn0Lj0S2iWm1bUW0icGsE0h9X1Y973poOqL8iIAIiIAIiIAIiIAIiIAJzEvjHnGJJKoOA+yk0Ila+DI+kXuzFQ75rSojAGAJp6Ordu3e8AGtM62pFBERABERABERABERABERABETAIKDolQFn3q940RWHrfhtRy8ib9fWD6J5GkqIwCoCzKZHjx75S3jpID/oqYiwB6KECIiACIiACIiACIiACIiACBxLQNGrY/nvap3TIjzZ5Kt4+/atTyshAiJQT4Dgry9MUJjfiNVPeXogSoiACIiACIiACIiACIiACIjA4QQUvTp8CHYJwJNNHBLhhwip5eeff95Vly4WgVslQMSKn+/k77fffiMorB/xvFVFUL9FQAREQAREQAREQAREQAQmJaC3tk86MBJLBERABERABERABERABERABERABERABEQAAjp7JTU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gX8KgQiIgAhcicDnz5///vvvL1++uH//9a9/ff/994d0cB5JDum+GhUBERABEbhlAuEi+Ndffz169OjOnTu3DER9FwEREAER2ElA0audAHW5CIjAIAKRH+zjU/jEYbgqkua3335rHr2aR5Kos/ooAiIgAiIgAr0J+EUwXH9J+3XZLcqRGD/88MP9+/ejTH0UAREQAREQgXoCil7Vs1JJERCBcQTevHnz+vVrIyw1TJR5JBnWZTUkAiIgAiIgAo7Aixcvfv/9d7ccE6ISFhEQAREQARE4ioCiV0eRV7siIAIWgT/++AN32Sox6rt5JBnVY7UjAiIgAiIgAv+XAGvxJMuxhkQEREAERODGCbSJXr1//94dGP722297HAzuXf+NK4G6LwIiIAIiIAIiIAIiIAIi0I9A7+1M7/r7kVHNIiACIlBJYFf0iufenz9//vLly6ix7777jvyffvopyt/wkePKVMWD9OG1xMjIfPz4cZiptAiIgAiIgAiIgAiIgAiIgAjMQ0DbpXnGQpKIgAicncA/Nnfg06dPHLNKQ1dUyDksflhkZ/QKW8+7lp89exaFrqifnCdPnjx48IAym+XXhSIgAiIgAiIgAiIgAiIgAiLQiYC2S53AqloREIHbJLDx7BVhI0JXaVwphPj27VsCWLzwOMysT1O//W5IHsL/97///eeff9bXqZIiIAJnIcDs9qJiavz7Ym2z4C9pmJhHkoadUlUiIAIiIAIiUEPg559//te//kVJ5/azHLMQ82fvAmpqvnwZbZcuP8TqoAiIwGAC33z9+nVDk5x7qnyD46tXrzY84kfYi+BXjWA8Qvj06dOakiojAiJwDQK82YFTn5Um6Lffftt5DtSANo8khpD6SgREQAREQASaEyA0w0KMH/7hw4eayvkJlPv379eUvEwZbZcuM5TqiAiIwCQEtkSvOO7EwajKDvCOqrXP93HI9t69e5X1U4y7QHfu3Kkvr5IiIAIXIMC5Tp5QLnaka/TKtT6PJEUaKiACIiACIiACbQlwF3nxRSJRK7cWvdJ2KVIAfRQBERCB/QS2vPfq9evX9Q1zrpjjCfXlKbmqfspXHsFYJYMKi4AITE6AE1W//PLLDELOI8kMNCSDCIiACIjATRHgF5bCR+xvqu9GZ1dtZ7RdMkjqKxEQARHwBLZEr7h54q+vSayNLvUuXyOzyoiACMxPgJdxTCLkPJJMAkRiiIAIiIAI3A6BSW4mTQVc26WphkPCiIAIXIPAlugVb2pc1fm15de+BpInB1fJo8IiIALXIMDPkvJs8gx9mUeSGWhIBhEQAREQgZsiUP9GkdvBsnb7s7a8tku3o0vqqQiIgCew5TcH7969u8piUt631yPRu/4eMqtOERCBJgS+++67yvfFNmnOqGQeSVIhefsG7/9y+ewx+r3GPm1aOTdOQLp34wqg7t8IAd4/y82kVbuDy5PRdunyQ6wOioAIjCewJXrFJm3V/QH3O7v1faP8qvqRp75ylRQBEbgSgXliRvNIko4voSv/Sl3eTqLoVYpIOZ0ISPc6gVW1IjAbgbXBmtnkby6PtkvNkapCERABEdjy5OCPP/64CtzaVznW/I5YKMDa+sNrlRYBERCByxPQ/fDLD/G0HZTuTTs0EkwE2hKY5EH+tp3aU5u2S3vo6VoREAERWCSwJXpFdKl+icJ280aYxbZzmZwLqK+fg1r379/PVaV8ERCBaxOY58HheSRJR1wvB0yZKGcMAeneGM5qRQREYDYC2i7NNiKSRwRE4AIEtkSveLj9+fPnNZ0nCFVZMqrNv6Ilyk8/rvo92vRy5YiACIiACIiACIiACIiACIhAQwLaLjWEqapEQAREwBHYEr3iysePH9f8QjxBqLUHr5xYDx48qAl7Ub8OXkmVRUAERMAmoKe3bD76th8B6V4/tqpZBERgcgLaLk0+QBJPBETgdAQ2Rq/o56+//vrq1atch3lV4R9//EEQKlegmP/06VOCU7lHCMl/9+6d3j1cxKgCIiACIrDqdzCESwQaEpDuNYSpqkRABE5HQNul0w2ZBBYBEZiZwPboFb3ilgKvtOCQFC+fcmEm/uUd6kSdPn36tP9UFMEpHN+0fqJmnz9/3hMam3lIJJsIiIAItCWgCEJbnqqtnoB0r56VSoqACFySgLZLlxxWdUoEROAQAv/c2SoPdXNIir+d9eQu711/rl3li4AIiMA1CHAv4RodUS9OR0C6d7ohk8AiIAI9CPTezvSuvwcT1SkCIiACGwjsOnu1oT1dIgIiIAIiMJLAhw8fRjantkTAE5DueRRKiIAIiIAIiIAIiIAI7CSg6NVOgLpcBERABKYmoEe3ph6eSwsn3bv08KpzIiACIiACIiACIjCUgKJXQ3GrMREQAREYTIAf0BjcopoTAUdAuidNEAEREAEREAEREAERaEVA0atWJFWPCIiACMxI4Pfff59RLMl0AwSkezcwyOqiCIiACIiACIiACAwioOjVINBqRgREQATGE/jzzz+/fPkyvl21KALSPemACIiACIiACIiACIhAQwKKXjWEqapEQAREYC4COvwy13jckjTSvVsabfVVBERABERABERABLoTUPSqO2I1IAIiIAJHEVAE4Sjyale6Jx0QAREQAREQAREQARFoSEDRq4YwVZUIiIAITETg8+fPiiBMNB63JIp075ZGW30VAREQAREQAREQgREEFL0aQVltiIAIiMB4Aq9fvx7fqFoUAQhI96QGIiACIiACIiACIiACbQkoetWWp2oTAREQgVkIKIIwy0jcnhzSvdsbc/VYBERABERABERABPoSUPSqL1/VLgIiIAKHEHj//v1ff/11SNNq9MYJSPduXAHUfREQAREQAREQARHoQUDRqx5UVacIiIAIHEzg5cuXB0ug5m+VgHTvVkde/RYBERABERABERCBjgQUveoIV1WLgAiIwCEE/vzzT72v/RDyalS6Jx0QAREQAREQAREQARHoQUDRqx5UVacIiIAIHEng559/PrJ5tX3DBKR7Nzz46roIiIAIiIAIiIAIdCSg6FVHuKpaBERABMYT+PXXXz98+DC+XbUoAtI96YAIiIAIiIAIiIAIiEAnAopedQKrakVABETgAAKfPn168uTJAQ2ryZsnIN27eRUQABEQAREQAREQARHoSEDRq45wVbUIiIAIDCbw8OHDwS2qORFwBKR70gQREAEREAEREAEREIF+BBS96sdWNYuACIjAUAIPHjz466+/hjapxkTgvwSke1IEERABERABERABERCBrgQUveqKV5WLgAiIwCAChA/0O4ODWKuZ/5+AdO//56FPIiACIiACIiACIiAC7Qn8s32VSY2fP3/+448/OBHAi4RJfPny5e+//+ZfV/Dbb7+9e/fud//9+9e//vXDDz/cv38/qUMZpyHw/v17BprhjsaagaYPGuujBpJpSGjDzURGJ5yGbmjcHORf5uC///3vO3fuHCWq2l1LgPcN8dCWTl2t5aby+wncuO7JvdmvQqpBBG6cgNyzG1cAdV8ERGAVgY7Rqz///PO3335jw2z/+hW7aP6ifRebZ/5+/PHH77//flV/VPgQAmxg3r59y3AbY80oI9viWDPQjx49OiRcgtOA7rlwKv+GYR2Xjx6+efOmnqr7yS0XJHJdJjbkQkJ0kxMK9VU1KYnwbho6YRbrdF8xduHwITaDcojMi0IqM0fgxYsXz549y32r/H4EsB6R0Yg+cj9mlfXYLKqTxFlXb83Cj5gg7itsrj934c3q3vXcGxZxFMYpz+KayF2NDSrktuX4gb5OEk6dWGL83Sz0k6W2951L5HeShFMDYZwk/EsfkYRpO36lzk0x5XsViqyrHziGzP0NUKG2w3Fh94xR81M+GjiXf3bXuq0mqDYREIFVBL75+vXrqguKhbFZr//7532U4iVGAdyIn3/++fHjx0YZfVUkwKBQxu9qcNFahYpYfZ8/fx5GPYrC5AoQKGET3tB/pdfh+a90Kc1JEuazxNa47JRB6wnhhdemafxj+vj06dP0q7Y5bEXcNMRN31kzMjMHEbuVzuyUJ7oc40BPo8zwI8G7n376KczplB4sibO0zL61Q4xKv3r1aj+EC99agK03Fz7h7Sc5lcwrrYcxFqEk0R7AfzQu91+xu8Mm+I87Ezere67jGBx0YCdDLh/m3jD0Tmm9zjhl9rpd05dVygwoTBML4lpQzZm4ISNoxV9NN30ZJOH+DWvfnAufl3OqBP6b7Q3iklX6eCht8Z7oYt+dCh11Q3RRpCjz7O4Zc+pmXetoKPVRBETgGAJEr1r94Q+x0he7gRvN6kKogj/8IdJsj4tX4Qm1kjOqB3mKre8vwBY6arf+Yw3VVRK+e/euvvVcSTbAxYGjAOPLKLuxrkFN4Y8fP+YaXZUP81VYFgsjj90o0lJm8dpcJlhY++1qN3/LNIR2rmmXjwCMxapx4UKqbTU0m3uXXlicHXumXtqckTNAEvgzeTGGa1XO1odt32IBDBqn/qoVXurZyaGoVJVjx3zfKcmN695J3Rs36E30uVKZWdqKC1CN0qL5O5cbhuyXX36pacsuQ3f6rdc7Z+Vsl+Pv2TBrSDLuTezefhVqjvca7tltutbNlUEVioAIbCbwP5uvDC8sOna4zrgRxrpFDezKWGyMgAhf9Yhh1YRU7PW45ts9W+gmC3ko5M7oFX2xoeHBMFI51xM1QBmMgUZUuhwq2Lb0gCWWboZgfZre+bBdjtUelcgBMc7U4ILzbW5QqNCNS05a3zXGjtmaE2B8fnF29OC82M2ukhTHxQ/QsISiV0XUlRv+RXVymUWlKsrgCqA/Riv2Vzeue6d2b9zIjoleAcqIW7EmokhIwh+Lo+0AeK3ebGTsieMkQdp6SahwqoXPnrNHfQtPP3aLCWMXgMw9VAiP5SgaUbuXcc9u0LWOhlIfRUAEjiXQIHqFITMckQ23rYit4N8srnxk4nbY699aoGNc8z1baNsPy4Ey8jdHr2zfghYZuPrRYS03NIdxMUItNaPce4lNPXVcNzoV+rjQMPq4eSDS7tPoouNI5lrdo7w9KehRQ8nTvqzKKc6Otd1f1XpYuKsk9ogYk73fV5s3liG0OdPGArSKJ/Xs7GBRqSrlQX82S3LLuof1MAz4/O6NG/Qm+mwr8yIo0KHAxmKBDSlqF0tYuKQW1Zg1N60TSRgsQxLkX1xAw/lFtTt9kqLwZy9QZGj4h4xOOtcOUaHmo3Ax94zJEs6LbWnDnkzlWjdXBlUoAiKwn8Cu6BUW2fCKMEB7VnoWOWMhxCXa33lXQ+robLPF9lWY+80Ct9rAeAkNH84QctG38HWC0fBLctWiQulC5esksU1U11zXJTbSfHQ17T76H/YlTeOZrfLLcxhpKHX7kDAVKVdDmp87VuZ7McktzeLs2DP1UixGTldJxpgpP7g1CUWvipQMB91QpPCrolIVZXAF0J+w2lXp29S9a7g3bqCj1apSZ6JihjKzFqSF61cfVvno8ugjq1ulM5kuWyzN9V4EMqcraSgM39b3a9Usu0Zhw2l3GHP0UkO3yoEpqhBGrFKFmg/E9dyz23GtmyuDKhQBEWhCYHv0itUit8yTX+8u2N1IfRHvSbBMNlmNxrjme7bQ6bruIWxLbBgdYyCQAQntcbS/tSvfvEnut8RGLlpOwqjY4mDtjwHhDkY1MwH36JsfrKJHaOxnfCW9E8XZ0QRFTS+6SjLGTEWKZH/MqX0Nq8nLNNntQ2//BCkqlT1G/lv0ZzPzG9S9y7g3btDtW0ReSexETpmjytGWDQ4GvpytZixqxTs90WShwg3Gn1bshRtJmniem+fjzBfa6FCwxehVZG8PVKHmbC/pnt2Ia91cGVShCIhAKwIbo1fsW3KODqtX0clYJT3WH3dhsTnyN/hJi60jMx4JfzRHncRTIp9sUYDFTKQiJAEiqmqFgnqoDamKzkEqEvLg1bHeUAMd3CCSjQKpFpGuyrQDWBt80LR1N8RrBzd12UMXGbZQTdsip3KBp4bFyyszGdBoxPH8NgxxrjnqR8KoifBj8/mekySXHw5HKJhPN1GeXOth/iSSFE1EqtJhL5ROCfh1AcNexOsVj0Rb1M6CYXBQaZRtlSSYhbRfzXOKIrUF0lx+V+H13JsIlNNntGiVPi+OHZmhwu+JaKdrWVgzabQr6kj4MfJS9rglTLTiqhc2rbQnULQAqb80UoUWddgL3zyRqvQl3bNLutbNlUEVioAINCSwJXqFxxN5Ff4jDkRD4XxVGEeMvm8lSnTdnRqdjcRwH/d4b76/doL+LjadZjIcqa9gV55+GzmFUSt7fMSoLXvz3ypM6RtFqeyuuZ5G7k64scHBxTvxFUaJmspdE3vGKJoXkbSRSNs+ph5YpANtHbK1Qtpqg6hd7UMo7SSSFPcPPZQk5HD5NLbI3tz6CdIbNaYjsgC+6ShBsQHjcgHdM1Z8THoPhge6N647lVqUKnO4xjEj9ixkTpJweY0U2H3M+RuhJJTcb/OZ44sC+Ez0pIcynL3OogWIlASl8kiPVaEe5CPjnM6g/Y1O6J5dw7XePzSqQQREoB+B1dErY4fWybdznbc9vK4xI/tYkF96SXQVI1QCPICw3TTNqhl5CeHl9enIKYwaau7ARYt91Bw6UC95ZUm7gwgQOhyRo2CErmi96Mb53m12taPJSIuVvV5brBgwDSmtrXxn+QiCp+oTm/GuFWwSSYqKd+BgrUU6bfnIFHhlixIDUNsro5dH0asaXTKm8FXdG4cFLSoGZCNlDv0itMteDWvguzJF85W6AaEkTSIgTpKib9Cqy/Vw5i9ZHL7QLw2n27Eq1ANs2Dvs8K25Z8XpE9qTaD21Z1ZRx/yqN8z366E/qlMERMAgsC56FZljbyNIhJbIaG/PV1g0w8HqGjmyoyqew57erb12wC1ie/npsRjbUbkeLUarph9KnwgVm7TPL66LlTpDhcWqFnUjujnM1Ejd+sULt2Uac98xocC2mndeVRRsG94NUk0iSdG3C1V6Qzd1iSNgm0c3KcagLp5YQRjM0YCBO7XuGfN3wDge6N44xQhjQE57o39DCOHqw6A3XHqKyhwtNKEkbRfBsOYIhfuIBRgwp87VRNEC+OhVONDHqlAPwpHytNXMVGDDdjldjWZNWkPznPO61s1RqEIREIHmBFZErwznZoxnTOejJSFyKfi2OSBXIRvgqK30I+tTp9YXq8VfTGUgp5VHZQy3a7ehwxp20F6GkSos3CRth5m8yx7qQI0rUHTj/PB5f25Vdxbrpy8oQI94TU7ffC9IbOvIql6nhW2FQaoeNFIxyJlEkkXFCIfJq/RiL5RZSSA0CCHeMD0MddjoYnrMGn1e3TPWuzHo0Lqj3Bun8PW7TdYCvB2nZj225YsKHGZ63yOUhAJ0oXLyVhazfQNa9JJUVnj5YkUL4JyEUNkOUaHeA7HI4dbcM3v6+MUxXElncK1764bqFwER2E+gNnoV2pfQjXDpkbtWe4vY3H3xiG1DPJ4DgqUisWR6gfckbDeazvaIIjmBcQdTBQtzmvuL9hkKv8SG/noNW+NwXNgd0jW1RQk0f3cAACAASURBVGWYcVEl0Ud0o3kwt9gjGo3kHPDRNghgUfQq0g2v0gNG58JNhBuwiLD/OAy1t06+6SgxZm4u7tlCSYYBWaV4cm8crnCk0rQfu3DF7OH7hfWnYpDjTXpYsvl6B5PiktfPEVqlwPMULloApzBhsWNVqAc6uWeOajg904ns7YlfvEjUDEdxVvq2ampTGREQgTMS+Ief50bi06dPjx49yhXAlNy/fz/3bfP8X3/91Ru7tPKHDx+mmU1yaiymcf+2iQxRJWn0yvbCo8tzHz9//mwMN1fR7tOnT3OX78y/c+eOHY949uzZziaiy1OMUQE+vnnz5suXLy6/cpTtXvgm7AXeF4sSxYH+66+/mAvv37+PLtzzsUieRgG1pwldKwJnIfD999/PI2qNEZtH2qkkkXvjh6NGi1hT3r596y5hKezh+/3www9epMXE69evyQ8lYbV98ODBYuE9mUVJigvxntavei0+/IcPH1zvjlKhrgNXrPxG3LMaezKba33VSad+icDFCFRFr+yQUHFP2xyZET5gVfjpp5+at0iFjx8/LlaLV0fop1isUwHia002VISufKRmUVSD/2L5tZl2oBDPlf3G2jqN8nfv3jW+dV95JSdyWqMJXMVY1ASwnCNeFCAq8Pvvv0c5ix8ZyoYKWQwsIkNv3VjspjJF4BACxn2UwfLUGLHBIp2lObk3fqRq9PnJkyeuPMdnOt3E4lCGF2kx4c62eEkQm4DIYsmdmUVJfBRmZ0M3dbn3pg5UoUoPatu4VFZ+efesZlXyyjCJa71txHWVCIjAYALl6BUOCiGhnFgEGtjT5r7tlE/4wAjqE0LqdACkXzBiG6hoXPwysK02dxXo7KWXNaZTfNCLTdwnPFju833i5cuXPj0gwT1ej3oVZFxq42gVJPHCt02fSqeZKOS26FiOqtEddwmCtY0t5iRRvggcTqDGOx8jJMZkTEMXa0XuzaoBxT3wS2HblSUUo3iei3XtxYsXAySpWZ3//PPPUHilbQLc3/I3R49VoYY39qIuyz2LgOQ+Tuha50RVvgiIwFQECtErFmY7UrBqM9+w5/bxHMJMPVYmu1HXu37rcUSPGIH33viKLtd4WlEl6cdihG7MiNuPLgK54fgWN35+TCm59m4z7j6/rZMGW+HM8BXd9HSAyFnV9+Ih9sUmcpk1T2f450pylShfBERABA4nIPdm7RD41Z/bGNsWr7Ut5sp7SbjR1fV2Wrp2RyKFblj0lT6mBLx7cLgKFd9OlQpfkyP3zFM6nWvtJVdCBERgcgKF6JUdy+BYdZOIyQZGdnSDezveudlQee6S4pkgLsSV4X5CroaG+T6k4uqsiawVWyc042+L5QrbKpG7am1+8YxP26CMIR4viff+1ra+c1SQUCP14C0htvthAY5lbZ47xRfbh91p7lvbx+JoetjQhN1UWgTGEyh65+NFUov1BGx7fmvuTZEbh7L9atLDvwoFKMaMfOHDJfFMvEhK1BC46sDJPasZfcpM6FpXSq5iIiAChxOwolfhuxUXBS2GGBavapLJzt9+JQHBnR5PMNWsuFFcqUl/00rCVggo7H/jFbeM7HN2yEBDm2MuaReMHLpj+69h94169n8VHgK3dzt2W3DjZjV3ifePVDHCGEqyqnB4YS5tB465St58Dp3yRUAEJiEg92bzQOAG9D54VRkXpljXg1cgKkqi9W6DIs2gQp0GbpXHtapwDecTuWcTutY1hFVGBERgBgJW9KoYqSkayq49LIYS/Es9G4qBq1T0Zjiqs+rw8AbxON4VLnvFkappouZ920XmNQ1VlrGjk6x8vSFHchJN2x94iurc9tGO622rs/6qYuuhZtZXq5IiIAIiMIxAcdG8QfemEv4AN6DyjXIzSLLqrE0l4csXm2HgOjkqRQep6+AWW+/U6z2dQuZJXOs9vdC1IiACIwlko1fcmbTNHBZnzDGcHA47usFVHHTv8ULNmnW398mg8JBUq9uPNTIXmecGa0N+sS377fIbWrQvOfCkYSQY864YQvWXcJPTp5skiu4RrfQ49thEeFUiAiIgAnJv9ujAsXG9UPIZJLH95FBapT2BGQauU9hR7pkf5crEPK51pcAqJgIicDiBbPQqjI8sSlkMLixe1TCTRaK4ka45T7RWpMOjV5w5CgM3NfIU+1j05qnh/7R3ttd520gU3t2zDcQtOBXEKiFKBYlakCqIW7BdgZwSZFdgu4QkFSRpIekge8/yBGcEkphLfBEkr37YJF58DB4MgMEQIOEx6fmExHW7NHrp5hqr3RXeCsYbf3xMm3/imnGcNdqTn5BKP4mACIgASUDmDQlqHg3zcofHlswsgzitDzCi+q4kjZwgc/KnCRlHhRoh5Y0uPiYpqquuyGc082wo05rkrGgiIAL7Elj2XtnvIq/JN8KI4zo4cIiv+jYQeHDcumN6aPfu9sglV8V7NdrGK2id6ymzLrw1La0Yznxur2Jx6azIl/TDlNn6kcR0ufiVOdMxmnnkVkoRREAELkJA5k1JQ9/c3JQkr5h2EEm092prm56+4WSebVKJoUzrTZIrsgiIwF4Elr1XjC/D3ffUoUrMLBg+GFdRHsZh5D7dzZbHtg78aK6Xxy0IDj77AsW1+AzttbR54WnvJCNzXrnzVK6/cp6kaQga/fHx0S2ihYOPefAug95tGkUQARHYhYCdQNcEuLJ5s8ZkCh9nKhxHkjQx/RoROH3DyTyLWjxxe3plSNRdP4mACGQTWPBeRQfT1rLusGd7regQnvZuTNEYUzVkSF4w726H46DFa8Xx3Ni6Bhg/mlsp0sHX36B3/WUt3mu2iIvRtMWE7QLv7++fnp7W8seuK5ysbNRJmd3pa4IpXAREQAT2IiDzppD8OFPhOJIUIr1a8kEarumRT5lnpFYPogyktIomAiIwCIEF71ViSRyEHmT5yvhTcIiphY/D/WIRWEVH/AK9kgvrjEMrVPlcNNPikLn/NOOqWbdXXzGaVtKseWnR+rDAoGZomokV/sWzLGzLwiKtkesqT1SlEgEREIHdCTCTnTvv9KkFM+k0Mm8SFSzf653IfNNPDJ9NGSpyHwLjqFDT+so8Y/CqFzOUFEcERCAisOC9YnbiMO++iUpqcUuKwRisW8VjNj1ZT9PW/Bfj44ifPQvGyLCYTxRIHsHrb3O4E5vdhhZVqu6tuwusbnF8bjjHhzdbwT8Ld9Xff/+Nf/HCNTz343NoEbPpU80WAitPERCBKxCQeVPSyoP49aYq9DdIFtFpslvEshY4lAqtCVkrXOaZS3JY09qVXBFEQAR2JLDgvbL+kTXJXLfCWsK64cwreFAiU6OtgqFo9zuv8K3goN/WnBPxI3cYs/8rkdv0E/l2+V1sDtc72c1wHETh3dZUBBEQAREQgTUCjDEwyGi/o3mzRm8QMhBvF4NkDYvCeQLjqBAvs2K2IyB9aMdWOYvAiQnE3ivykN04pgMjCbm3aGszM1ufIn/T1iKi+DY3HBAjrdsok+iWseaRZJc5xi20z7ftoGNVUEfkdSsCIiACItCNgMybbqhVkAiIgAikCci0TvPRryIgAmsEYu8V6ctwN8WslVc9nJSE3GG0STx859V1r4AnjvttynYtcvS+dvKjvGu5hXDStUdyDtlWuXBdk31ODrqtXKWyykQEREAERKAdAZk3hWx3MQMWZR5HkkXxFLhGQA23RuaC4TKtL9joqrIIVCHw3ygX0rxz3QpRtu1uSUngo4GzqboY2H7lHt/Dhqm3b9+WF203XmHQr1UdcvsSybm8mpty6HZycJNUR4+Ml2dBK8AWzkFLOPgKw8XRayr5RUAErkNA5s112lo1FYFTEpB5dspmVaVEQAQ2EYi9V6QvY5znJ6QkZL02sUPkbt6rRu9rRxVIMohWxQe3ibB1nSwm7ONGIXVsUcKRA3GOBh9tRMviD+7dyV01ssCSTQREQASyCWCgY9KOM+CTkpD1YuquOCJwEQJ9rMdsmFcwz8jxLZuhEoqACJyVQKb36nA4sEpvITNehwQHlt0VNS8FcyQO/eHrufOf+JCoCOaVW0zm/KlGeDfwx+TZM06fHWF9SunDDaqIvoA9CAO2Zh8CKkUEROCaBM7q5Wlk3lxTSVRrEdiLwNXMszOZ1nvpjMoVgWsSeOa9wpbUw1Egh792ZqvrvQJS+J4qeq/wrcNaLxEf/OmTq419js0f/QER+vXT0xM+FU8enHGxK4IIiIAIHIuAzJtjtZekFYErELiyeXZ00/oK+qk6isCYBJ55r3gXD+kzGqfO7dw0r169+uabb9I7WeA1wC6nly9f5gGJ3tdea+MVhHGP5uUJ3CcVsL9586ZDWYfT9sAEHyuA5xR+qxDCXMAnCLb4F7YF/sUfCEx2xuQ2xb/tOhQjoeKIgAiIwCYCMm824VJkERCBpgRknh3XtG6qGMpcBETAJfDMe3VoX4Zb1XYR4E56eHhI5w8nQvZ7o6yPBq6EWu9rTwsc/fr4+Hh/fx8F6nZYAu/fv3/37h2/YPv222+xp+/m5gbe2GErJcFEQAREII+AzJs8bkolAiJQl4DMs7o8lZsIiMDVCDzzXp278tigW+vAXQQKbp123its2rIbuypuvEIttIMmasoT3GKnHr6Dyfit8ODr7u4OGiWP1QnaXVUQARG4LIF25s1lkariIlCdgMyz6kiVoQiIwAUJ/MfW+dy+jKaPXl2nEthi3rK0yetG72snSw/Rzq0boZqHvsBGdJxOhUPKdV3hYCDehIUFD54BynV16EaX8CIgAgyBc09hTc0bBq/iiIAIJAjIPEvA0U8iIAIisInAM+/VppSHi9z0BYE//vijC8QeAHQjhwjWe1Xxfe1T/jp2Hjgf+gJ+KHwW4LvvvnP9VjghiA9U4WPMhZ8RODQuCS8CIiACZyLQ1Lw5EyjVRQQ6E5B51hm4ihMBETg9gWfeK96XccTHmI2ODU4qgj0v2M+SVhccAMQxwHSc6Nfofe04ERZFKLyVyVsIcITkeKaHt6G5r2ZH78Z+K0TWZqsRWk0yiIAI9CQg86YnbZUlAiIAAjLPpAYiIAIiUJ3AM+/VEX0Z4/jRGNcSXqS9qQntdi14KKr7HXiDXgcTNjVct8j4FAC2XLm9ALv2pgeA3QRTQSIgAiIwDgGZN+O0hSQRgSsQkHl2hVZWHUVABPoTeOa94n0Z/QUdv0QcxXIB2mOAbo2i97UzhxPdPKMIvEHv+keinHXbgQA+F8D4TPG9yLx3rnWogooQAREQgQ4E3Nm5gwwqQgRE4CIEZJ5dpKFVTREQgf4EnnmvcPyNlGCcnTikJNi4RFatJJr77nZkjvdkk0VEG7UwF5IJ+Wg4TUna9CRnvmjFLCQAbynjDP306VMLzSkUXslFQAREoCcBmTc9aassEbgyAZlnV2591V0ERKA1gWfeKxRG+jLG2YlDSuK+lKoKaMZ7xXgcJmFsTCbnvCqQfj33deB5pStVHgE4pNwXXSFnuK5ub2/zilAqEVgjgFOoOMUc/nC7FlPhIlCXQInuybyp2xbKTQREYE5A5tmciUJEQAREoCKB2Ht1c3PD5D6OL4PcE0T6aJi6J+Lg6S6+6ZaIgJ/w7nZ88S0dB79GW7Taea/IFie9hG69FKGcAHTDejbXMsSBQbmu1uAovJAAxrHwV5iVkovAJgJB8XCxKSE52cm82URVkUVABAIBmWcBhS5EQAREoBGB2HtFenlIn1EjoW22pFeFNFttznnXzNupGNeDjYONY9jmkCePm4rclTZOi7s1OncEuD4fHh7cOsLdqQODLiVFEAERuA4BmTfXaWvVVAT6E5B51p+5ShQBEbgggdh75W4dmhiRPqPWQPkTK2S9ygXGbhf3eAI8U2nJMQXap8rtNl6hviSZQVq8vIGOnsPd3Z1bBWhgtHfPTaIIIiACxyWg8Zlpu2NNdmkjwdaXrJdNomsREIHqBGSeVUeqDEVABERgTiDTezXIThxyhz+euOL15PPKNwphPgP39PSUKN1uvEK0pptocNrRdbdNouIbiAmZ9VMHAvBJMTqf1q4OcqoIERCBngQGmZF7VjmjLNLLMwhMZqgHhM7mTQZ2JRGBKxCQeXaFVlYdRUAERiAQe6/g5WGOkuFJL/9gsF09SfOOtFlryclslYq+JxgVbb1XTG5R8q23JB+7HWxrEYpfhQDjGEX/1euuqtBWJiKQJvDixYt0hG6/au8Vg1rmDUNJcURABDIIyDzLgKYkIiACIpBBIPZeIQvSl0F6jjJk4pP8/PPPTOTvv/+eiVYrDkxkt0TQW3t3e3Tmi3mRVqHkpIOMpF0ojJKvEYBiMGtUxoRaK6Jn+OfPn7Hvb/rD56V7Fq2yROBkBAbZLjQ+VZk347eRJBSBwxGQeXa4JpPAIiACxyWw4L06kC+D2Q2EY3H9t6IwHoQ3b94s6o3deIV9NFjeL0arGMi8qwvFMbQrSqWsIgJWMaKf7G0HTxDjRLMiLV4jE/hww99iHAWKgAgwBKp0Saago8eReXP0FpT8IjAgAZlnAzaKRBIBETgrgQXvFdwlzOHBEXwZzG4g0lqt28D4RKD7eaOPHz/OT19G72tnvGBVJGcoffnypUpZ5ZngDVx40vXhw4fyrI6SA6rM9Dh3099R6is5RUAESAJ6IyEJCtFk3vCsFFMERIAhIPOMoaQ4IiACIlCLwIL3ClkfwpcB1w/zwJmpSy2aNh/mxN/8cY0Nwa6xDvtoJplJSjjtZeu41/XNzc3DwwM+7/L69eu9ZOhcLuk6JM/FdBZexYnAKQmQ37toXXfGr91ahgPlz0x25HjbrtaDmzftKq6cReBwBMjhQubZ4VpWAouACIxJYNl7hY/cuXY5jvzMtw71rCQzYWC26HDybrHWzIcCra9qysSGMEb2YtEZgaDEbNthmGeUvikJtlwFr+UI8mwSPjsyuUBlPticLcOUcN9eXyj8FZJ3eJV49Jalnl90HaoFO6Bm6jvOMNgBSLnuybxhlEpxREAESAIyz0hQiiYCIiACVQgse6+Q9dpbmWyp+xrNT09PVpjFa6YWiwmrBLruJ3gA7W6m6H3tbvIqQoZMmFOK1rkWEna+sDK4xzM7y9auOLKvdfAjMMd123FQzi4B98FDtP53M5xHCO7j+U+XCnFR96ExTpd0gQyie4xhQA65jZp4fPOmUcWVrQgcjgA5Vsg8O1zLSmAREIExCax6r5jnk9aP0L96eG9UulBsvML7p9Jxmv7KuJ8sw3fv3gV5+u8aAyt3YzNWrdbdFqTtdoH3C1hDwRW4m2CtC2JWfe7SsYqQ5GPGKmUpkwwC7v6Xur6nPlqXwaFDEhd1BxlQxDhd0gUyiO7JvOmjmSpFBK5AQObZFVpZdRQBERiHwKr3CiK6zyfhR9jrGFG0TWkR6OPj42J4t0D4g9z334d3t+N97diKFWRjPF8hcq0Lhph1t9Uql88nKr3DQTletqYxmVVfn51o42z0aAr8uJl3cCdZY911WByXpCt5B9SuDEN9vKIDkFq6J/PGVS1FEAERYAjIPGMoKY4IiIAI1CKQ8l7h+aTrfIm8CbXEcvNxy8VL0/d645UVnnFCTXWxNcIaoNv72q20IOa+bB7utr0+cQVXqd2ehhd1ddiJbfnoGgTs3jcBGZCA68S0XvI8+e1mH7e4vCIOkQqfj9hdTtcL01NCVxnG0T2ZNz0VQ2WJgAh0ICDzrANkFSECIrA7gZT3CsK5L1/YxXTGNiW7fJpDhPfn7du38/D+IcwJBTCEX8Z6rxifV6O6gJu7AsH3/hqVns42UjbmRV3pDE/2K/MAsLDKODfaoZRCIS+enHGpFO6Ztfvv3CccJ24O92S63SjUggP5pfYWRS/meSzdk3mz2IgKFAERqE6gg+Ek86x6qylDERCBMQk43itsxolcBlE1MCIzh/iiVIW3rnNnqOcPrrRgGJ2A29cv49r0wAsHYmEjbk0+33jlLh23FjFyfNelCOHL9zW4BKyP1Y2cjmAX9lc+fZamlPFrB1WxmsY4LDJqcZQkadqtVywV+2MV4GkaUxFWeTIKtckLdU/mTQZ/JREBEYgIdBj3ohIXbytOBzLPFgkrUAREYBACjvcKUr5+/Tr9bmzsxCl8kr+JBV7zkd54BXfbUH4N13uF6lt3G2jveyAO9NIuSwgcuds2tWBe5KjEivN0njydU5E7XJoe6kTm7qcSeCx2Yd/hdTm8YEePidHD1RY74GTU147AblkZ+R8oSbr61tVSvVJ2x25ajOpFr2V4ON2TebPWlAoXAREgCZDDr8wzkqeiiYAIiECagO+9Qnpsxkk/W4g8C+kiS36FvZ52BsH1A3u0pIjqafGAN+3+i0p03zwVxW9xC4Z4q1QiZ6zKcCgyEaHuT9jfZ9fbQFTRwWfdKHXFrpgbqUIVvUtz4cOWQNhq6W7IILUP99LDy1wSG2LzseHh2o0QYhZeuAW5EQoFCMldbbG9KaQiL+xXR+F2xPhGJjxlNBd1u0c76IOho7nPG6R7a+on82aNjMJFQAQYAu4sMGVyNfMsTE8MQ8URAREQAZ4A5b2Cp+DTp0+J/RFYC/V5zxTcZIkBEYtqu7LiKbSOmV7q29IB+fb21obsdY09bukHStj91OdzVzilaN+0BanqKpu7rkuoXLfWIR3E7qnPbIHRCsH2wlI57W+y70VaK9Hu30nntpaDwtcIuNpS4r2y2x7dgtYkPE24S4DpCxk0bH+EN9/tQd0GMRfIaLon8yaon6sk7lwZsiq8OJAkhTU9WfJrNpw76E2tfDXzzB0uXG05We9QdURABKoR+Jv+c61wDM10ZjkR05uSYL5jrMzJt0uahO/PtiX8Al3EoQoBT3dRBK2g8sqN9Ntvv1l0uK7eyq5vEQ/WcsWvmS69Gy5oERzNNUv9J6+gCfAeIswdDdxmss2KVv6nnM3/p32swIJxY3OmWQnGkQTiu8JkD9e24RopWxb+3RKlH7w3Ur/QH6Hh6GvoQWEEWLtoPVaHBjii7rkDWnZ/CVjSFyOYN2uaE8Khdela1PrVqncoPbqoVVY6n3TvnkRK53CpX6M2mt+Oo0KYyCo2jcyzOcyjmNZzyRUiAiIwOIF/bZLPtfDa2ceubVeyAN4EIS9yWv4wx7tr/rzSs1NBHteObNfokesKlFqslt21Vl0rJ7stmAUqELWwDq0FHzqa9WIEBQ4X6cWeHUkKBQ4lrl10cz6uCRDCu0kCHQP/UO7iBdQ+QxXtCbVB+kVGLeomwaC0SHgKLFTvRVHtSmnqaMzg0MiPNpfwoLpnB6XFBm0306XNA6hQGHXntGuFMCoELH1MlEX+UWC75rBI09PcJFKH1rEiDXt9OBWqSJKse4vpYFjz7CimdUU1UFYiIAJ9CGzzXkEmjNHp6Ty9as2rVdq2wxDZx6LKE35KBQkj22t+izVJSRGN0kJydxJq4VSCbRppWovVl7timZppkD1x6Y4QNKqutNY2sjmnhUl7auxDOZvnVh1218kTkw6ri3EkCQzdbpux/LNd8vHxMZR18Ys06rpzou07Ycog104dOsKkCWkg6JVj6t6VzZv0eN5oclkcNzCwhOISF+gIi8krBqYd00G2DpJUrFS7rA6nQiW2xxzjLtUf1jw7lmk9b02FiIAIjExgs/cKlYE7Aw8Qwsw9v6g4JaAsOzrPy0ovkodCn64IqtbCB1SLgCs8Zu5aZSGfuf1aN/9JVKxV0pps9a2iVpeAchtikrnWgtnu8oj6muuQXdPnaKWdvaKGeWSdKbaxomuspSFtCfZ02nEksXK65iOw2PjutfWbgLwb/zoR0qgrPm+3CyQ0QdDqqE9F+h9ukWStV9ZtrDQQyDOs7gFpelKoOBGgrPR4Hg25ddvI5kY63ydFaqpC/FgKYWpNcxZFuEafIucXSFJRK4IAx7qQCqG90t156j4V9XZY8wx9Jz2KBhTqO8fq5pJWBAYhkOO9mkS346YdiaZr2KbZi9KABkZS2no4lsWA6sxBhZCKK5wAsO4FaAdpFy+qNDqMV+QT5V/RdYUFA4qApZVW4EiA6RbaiFTggKaEeoelY13O6dxQ6JzPorSFlj0oWfsDhc4Fs2vpRRnmgwDkt9lubdmp+eDc3Np8aDs4X8AE9arScONIMm+XEOL2WX4IjRzKfMIgzLkv0qjL3RDQN6vz0GfbuXC92AEXA9EB0RfQoE3HsTQQCMarUH/ds6jnDKvMdLubN9AZDIZgSy65LQckQcLqY2mGJGiLoMnlI8w0queZB+hWmM6QFmCrTDHl1WmdwzlUCA2HsajKYIh2v6x5VtJ3RjCtW3cW5S8CIlCRQL73CkJgnrYGzfwaJjKmtwxxYRWl7RgMdoiTkfO+Sey6PcLFm/I7VgHMQT6SPLpFo+eZblCVxTUDbNO8Krv6GUle6xYE8gTmU6V7R6hItiTRyhN6u9amCZWexIBBP3VVtC+a0uoP0iaq7LrGQjWrXMB4XRNmHEnWJEyEL/YpS4wZeaKuBPVLlHjZn9DdLNjoGg2RTWbu6YimP3SuqLi820UndbbYh9a9SOfnPNHcRzFv3IaY164kJDHvdB5LEyMVJqOSOm5Nm57ssrtYt4RSIR716c0zd2zc2jvI+ImBhW8dxRQBETgBgSLvFeqPNa07qyFCYmUYQYRJ4T67gAEUpTrKbeQUsEP2mndgwKoxBijf6Kj4WqPD08FrzhzUXlMs6j4XpnoIaXzDaAYHsnS0BVTUOpigookFALLFKtqq8abraAUeCcmo2abi0pETmjaOJBEi8tY1pqGxa+twqETklIF6HGiwIhHVihaxilQO6PjOOImEdonyRCbzjjOm9wpVOLTuQc/RNaJGjG75mQ401mY6m2cL88ZtBStA+XViBoyUubysdA4Jb2zCGEvnmfcrum2tQWaXfKRCm7Cf2zw7t2m9qaEVWQREYBcCpd6rSWgs/NwtGJjyMf/BMsPAB+Mb1jb+cIG0CEG4dYXkFQAAA85JREFU67SackCqXUhVKRTW8KLpk7D2qpRbPRO0AmPNwGJDNJiJ80bH7A5DNqE2YFK4SD79FAs+TCtA5cAZXWy+6J0UA/mgOQB8rpzMUgpdeJ4wHbK4Ao+0FEWnM6n764m9VwDLLBqhAFCDaXDGv+g+i6nWtChqvsveuusWdEaATegb0E1dct67kXZxBkRgle6QWO1nN+iiFkXSjqx7aKnEPBUqgsbCkDWf6RCC8H3Nm7kiBbFbXKA117SFUYaKIiX0Wd6rtTZaDJcKLWJJBJ7YPDu9aZ1oVv0kAiIwAoE63qupJjDyGBMtzzSBPXSOVRMqMidw0KpB7BY2DbSoCpCLTLHod5taASsxxIce4l+ghiNprpAI2dQKkGEtn3nmyHlxBR4NiPJeRUAKb8lF+Ly9bAgyKRTjCslJ5z7AotegP6JHoD+6XRIr/zV6I3uvIPMJdA9VQDPZvlDxGk1fZcpbU49NE0R5vVCdNUnkvVojM3i4VCivgTBubEJ3CPPsIqZ1XosrlQiIQAcCNb1Xk7gwwmCg8EvZtKmEfLCIZda6HWBVKWK+zIBNXCXnvTJBjWq1OKb5isvjS02xaAX0lCr9DvYT9o9sVSc8acSixe3OfM7yXm1tAiY++OcpCelzZGS4SBxMhW6PSPeX8CsGxvQkOJ9WQtpNF00noxPo3kHNm03r500KsxhZ3qs5Foy6hx73pEIlzXcy8+xSpnVJuyutCIhAIwL/Rr7zibZKyIcPH778/++PP/7YmiFsaEyWd3d3r1692pp2/Pj39/c//fTTJCdsGhjEL1++HF9sV8LPnz9//PgRbb61xafmhgtscA5//vnnHAK8NlHgixcvvvrqqyiw2+0vv/yCJoB58euvv24tFKsOtMLt7e3WhCH+77//Dh1A6dCBv/76awoPjxNLcg5F6KKcwPv376EkaCkmKzQfTtn88MMPTGTFiQhg0EB3mAbG6Cf3FrMDJkF0SXceRL/7+uuv3QynCMgWYxSadbqwtwhsPQifQ/dk3pDKpmgiIAKBgMyzgMJeHMK0tgLrWgREYF8CDb1XoWIYmCaPBtw005oWC/6wsg0G9M3NDUxnODJwsePiP4jd9AKOHjgXUF846c5X2USLT80NtmhoVB9tfUoCTZWHzxymEnrc1O+irhf6XWgFd4XMlxtiQhPOp96hdie4mAYiqyFTpaAe6JvopGd9hLBL28HHNE2F6IyhP0ISOxuiP2Z0ycl7hVZDWnimbO8Ot/hpqM54Dt1LTHZo2dAQlzJvdulcKlQEjkVA5tmx2kvSioAIjEPgf3B75lBQB5vsAAAAAElFTkSuQmCC"/>
  <p:tag name="POWERPOINTLATEX_PIXELSPEREMHEIGHT#6628782C7929205C6D626F787B205C226172206B6F6E74696E7565726C6967207D5C5C0D0A5C6D626F787B5C226F766572616C6C742075746F6D20685C2261727D" val="166,6667"/>
  <p:tag name="POWERPOINTLATEX_BASELINEOFFSET#6628782C7929205C6D626F787B205C226172206B6F6E74696E7565726C6967207D5C5C0D0A5C6D626F787B5C226F766572616C6C742075746F6D20685C2261727D" val="2"/>
  <p:tag name="POWERPOINTLATEX_REFCOUNTER#6628782C7929205C6D626F787B205C226172206B6F6E74696E7565726C6967207D5C5C0D0A5C6D626F787B5C226F766572616C6C742075746F6D20685C2261727D" val="3"/>
  <p:tag name="POWERPOINTLATEX_CACHECONTENT#6628782C7929205C6D626F787B205C226172206B6F6E74696E7565726C6967207D5C5C0D0A5C6D626F787B5C226F766572616C6C742075746F6D206C5C22616E67732064656E6E61206C696E6A657D" val="iVBORw0KGgoAAAANSUhEUgAACMsAAAFmCAIAAAD2rxilAAAgAElEQVR4Aey97bnVNtdo/fBcdwEhJYRUkFBCoAJCCUAFQAmwKwBKCFQAlBCoACghpAPecW6/R0eXPyT5Q7a81tg/9qUly9LU0LQszSnJt378+PE//p2fwNevX+/cuXP+elgDCRxD4Pv37xR8+/btY4q3VAlIQAISkIAEJCABCUhAAhKQgAQkIAEJSEACZyPwv2cTWHn7BD58+IBv6ddff338+HH/mr8lIIECAp8+ffr5v3/Pnj0rSG4SCUhAAhKQgAQkIAEJSEACEpCABCQgAQlIQAIS+B89TOdWArxK9+/f//btG9X4+PHjuSuj9BI4iMBff/3VlXxzc4O/lh2BBwlisRKQgAQkIAEJSEACEpCABCQgAQlIQAISkIAETkNAD9NpmqonKId6/f7772/evAnxT58+DWEDEpBAOYFHjx799NNPXXr8tewIfPv2bfntppSABCQgAQlIQAISkIAEJCABCUhAAhKQgAQkcIUE9DCdstE51OuXX375/PlzkP7FixeekhdoGJDALALsW2ILYHAyce/Dhw9fvnw5KxMTS0ACEpCABCQgAQlIQAISkIAEJCABCUhAAhK4KgK3fvz4cVUVvoDK8uElTsaLK8LuJa3hMRDDElhAAMft3bt34xvZ2/T69es4xrAEJCABCUhAAhKQgAQkIAEJSEACEpCABCQgAQl0BPQwnUwTOLyL3RWx0BrBYxqGJbCGwNDJ9ODBA0/MW4PUeyUgAQlIQAISkIAEJCABCUhAAhKQgAQkIIFLJeApeWdq2aF7CfO3eyzO1ITK2jYBvm32/v37WMZ37979+eefcYxhCUhAAhKQgAQkIAEJSEACEpCABCQgAQlIQAISgIB7mE6jBkP30h9//MGJeaepgIJK4CQEfNZO0lCKKQEJSEACEpCABCQgAQlIQAISkIAEJCABCRxJ4DI9TN+/f//48ePff//N/2/fvv37778w/umnn37++efffvuNT63gm2GzwpHgZ5Y9/PbSL7/88vXr15nZmFwCEigiwNbAJ0+exEk9Li+mYVgCEpCABCQgAQlIQAISkIAEJCABCUhAAhKQwKV5mPDEvHnzhoOtsk2Lh4YvGD179iyb8vAEw2/D4C3Df3bnzp3DZVMACVwqgcePH9OZxLV7+vTpy5cv4xjDEpDASQmwRIPVJ//88w//GQ+ca9HJSZkrtgQkIAEJSOBwAixF7d7+3X+WnzqnPrxRFEACEpCABCQggbMTuBwPE9Yi9hywaWlWk+CqefHiBabkWXftmZh6semq24YVyuVTMffu3Qs/DUhAAjUI8JT1upRXr1613F3UgGCeEjgRgZ7ZiE3MwYrUbWjufvZqpPO4B8SfEpCABCQggdMRiMcA8Us/Hgz05tTU8a+//vKTq6drawWWgAQkIAEJSKA1Av9pTaBl8rAV6ebmZvRefEh4aPjPgJJ9P71hJT87vxRfXhm9/dhIBsr379/vyYxLTPfSse1i6VdCgDknvQfz0lBfugsO23QiGoAYkMCBBNjg+/z58+BD6r0rDxTMoiUgAQlIQAISqEqAyTuHDTgGqArZzCUgAQlIQAISkEAhgdN7mPDBPHz4sLfPoKs8H1tiw0Fv2zvpsRozHv38+XNgxKl6nJCDrSrENBKgCrF1G6n4GMwpTvZrBKBiSGANgdu3b3dOpjgTOhx81Z6pFTMxLIFDCPB+HH37HyKMhUpAAhKQgAQksBuB7ovLuxVnQRKQgAQkIAEJSEACCQLn9jBxghxbfHo+mK62U+fIYTLmkCv++GITluKw5BmHE5GvX79OwNr5EvLEbjBKZydW78MwO4tkcRK4NgJ4ktg1yD6JuOKd65fOJI40vCEB+mc6dvrnbhPq5v682vlviMKsJCABCVw5AXYqdNsUKr0Rrhyv1ZeABHYjYG+2G2oLkoAEJCABCUhgZwIn9jCxG2n4gaIO35R7KYbLvXhrcDKFSH6yQ6iRA+i6jf9Bti7AdgqN2j0m/pRAbQLsGmSfRLxVAs8HXQdeitpFX1v+9Or484ZHnv7yyy/Eb3I44cuXL8kqrC3oCGO1JBKn/rUBt74SkIAEmiXAG+HRo0ccM9CT0B67B8SfEpBA4wTszRpvIMWTgAQkIAEJSGA9gf9dn8VRObCNoGcl7CThZLy0l4iNShydx8dUYvdSd+/QsnlI7dibNZSNT5Gn63WIqBYqgWsggHMXk1ZcUxxO+CriGMMrCdDv4fgf7YTZz0SXuNLDxPSenp/taMMXBzF8YYsOljQra+HtEpCABCSwngBrOBioD91L5Nz12Oxttcdez9kcJCCB2gTszWoTNn8JSEACEpCABFogcOvHjx8tyDFXBkyNo9PO3377LfE5JS5hphw9VS8I8OXLl96nm8Kl3QII0BOSJfyYX3cTwIIkIIEeAbYVDv2+Jdsle/n4c5QAhkJ6uaHvp5eYbaY0RC+y8OewXx3emH6DDNMbcywBXovh5FiUpztHi7dn7wWaFZIFHDqMs5RMIIHdCGCQ5RDsbHG8NfgQi5v7s6BMIIGLJEBHEQ4YWDMGYBnZyjVMCbz2Zgk4XpKABCQgAQlI4JIInNLDxCYk1puPNkPC4It7iQXyo3fFkVVHmXFBU+FR5xlT6M2/RDIlgPESkMAoAfa4hKlsl4CNTdiyNW+N4poVOWQ7dTu7VBccZzfar44WwXF5nIs4esnIExHgjU9Tjq5EGdZCD9OQiTESOIoACw7YvVRY+pplB4VFmEwCEjgdAfw67InvDdqnalFv7m9vNsXceAlIQAISkIAELo/A+U7JY6zGMUejLYG1d+ocOe7iVL3Ru3qRc9c+925f+ZPl+UOLGMfQ615aCdbbJbCeAFPQXiYsmeTx7EX6cy4BnAGFVgBynur/E4Wy02XYr06lJ3/eF1NXjT8LAV6avE9ZnHEWgZVTAhLoCMzq5OnbeYOITgISkEBMAIMATqbhuD1Os0PY3mwHyBYhAQlIQAISkEAjBM7nYWKsNnWS0vAMq0AZK/DUXSFNF+CYnV7Mbj8xaw6t1d0HjXeTwYIkIIEpAuxVYldE7yrmrcXntvWyutqf4aCzEgL05FgNSlKGNLPy565yd1cowkCbBPAzsemtTdmUSgISGBJgJDy3x56bflioMRKQwEUSYP86e5SPqpq92VHkLVcCEpCABCQggUMInMzDFH90YchrapcSI7zyBezlR3MMBVgZM+oGY+bsGVwrwXq7BLYiwPlpfPihlxtPLp1ML9Kf5QTmbjSZ6wGqnb68pqbcn8CCMxX3F9ISJSCBjsDc7pq7FtwibQlI4EoIDNdu7lbxBV3Tglt2q44FSUACEpCABCQggTSBk3mYpj6/1FVyysM0a4/80HycJrjVVVblD91gfHa+3qdHt5LcfCRwVQSG25g8K2+lAsw9m3Ru+sINrKEWB+5kDTIY2JDA1NhgwyLMSgIS2ITA3O6dQhfcsomoZiIBCbRP4M6dOxwHcoicC7qmBbccUjULlYAEJCABCUhAAkMC/xlGNRvDBqbE0h48Q1N7fWYN144yRY06zzz6o1ltVLCrJYDTF9fv58+fYwK4h3EST30HLk5peEiAnaOznEC1d5rWzn9IwJiqBI5aOFK1UmYugWUE+GpRWHd19+7d1pYx6eBf1qzeJQEJTBFgDNAbtE+l3Dbe3mxbnuYmAQlIQAISkEDjBM60hyntbkl4hso9TGQy5aaq2pAcvTUUEmH4hkTVcs1cAhJYQGC0L+I7cJ6VtwAmt8x1AODhm1XQ3PRz5ZkljIn3J2CD7s/cEpslgHvp5v/+jb7LjpV8gYP/qA0Kx4KydAlIoJDAUWMAe7PCBjKZBCQgAQlIQAKXQeByPEwJG2L5CG94/tUOzcx6Uib7w4IOEWYohjESkECPAK7foUubXTg+sz1QhT8fPHhQmLJLNoSfvh3nXzpB7+rc/Hu3+1MCEpBAswRmbRjdvxYLul92Yu0vpyVKQAISSBOwN0vz8aoEJCABCUhAAhdG4DQeJk6gSs+KE8O4xKW4OZ8+fXrInqHnz5/HYnRhTK6HCDOUxBgJSGBIYNSZhKvYbUxDVtkYPEDli9DpGzlVP5tnnIBjoMrzZ7GCfW9M7wLC5a1/AZW1ChJIE2j84Ca637kP7Nw1Cmk+XpWABC6MQPlK020rbm+2LU9zk4AEJCABCUigcQKn8TBlj/JI2BwxL2Y3yDNBffny5f6txQam0Y9Ljdqv9xfPEiUggVECzBtHXdejDuPRHIwMBDibtLDHw/JYmDJk3gXCd0d68cOf2XfN8BZjJCABCUhgKwKzOnleCo8fP96qaPORgAQksCEBe7MNYZqVBCQgAQlIQAKNEziNh+ndu3cJlIkj8rq73r9/n3AysXvp7du3ifzrXXr06NEwcyzXCYfZML0xEpDA/gToN4aF4p/4+vXrMN6YNAFMhKOdYe8uHEXL+sZ79+6VzPPJ3w1MPeb+lIAELolA+jyAFmrK62B0AceobK4JGMVipAQk0AIBe7MWWkEZJCABCUhAAhLYh8A5PEwckZfGkZ2LYpTE7IuFMT58gzA2zS9fvhyye4kaUa/Pnz8Pq1ZiCR3eZYwEJLAnAZwWo77tJ0+e7CnGxZT1+vXrV69eTVWHJQJ///03zKcSZOOfPXuGAyl+BcS3EM9CBDa8xpGGJSABCVwYgW/fvrVfI/rq0ddrT3JGy3baPSb+lIAEmiJgb9ZUcyiMBCQgAQlIQAL1CJzDwzR6jlwMpfAzv1gY+UrKjx8/8CpxEj1hbJrLVsTHpS8Ojx6o5VdAFvP0RgnsTGB02w39VdYpvrOcZymOxZ70zBgN6QY7VxD/WUDA/JwlAut3F2GLxLo6zB/PFq+DNe6rsxBWTglI4MoJnMLDxNGpHCI9+obtmq9bE8Co/spb0+pLQAKNE7A3a7yBFE8CEpCABCQgga0IXIiHqWSpY4wMrxIDvjhm/zDn8o1uYBp1O+0vniVKQAJZAnhEOkdIL6VPcQ9I+U96ZoyG2Ba71QD8x1234Sr10fxpx3IJTSkBCUjgpATOdYgri8BYEMaBtL01B64JOKn6KbYErpaAvdnVNr0Vl4AEJCABCVwPgf+coqqjnpggORbeA/chBTHmBkZt0NRlQ1vqXJFMLwEJzCXAIuubm5veXXRZ+EXcE9PD4k8JSEACEjiQQHo4faBgU0UzvD/qIOspkYyXgAQksICAvdkCaN4iAQlIQAISkMCJCJxgD1P2vKnCI/KaahU2MI0eVJI4EqQp+RVGAhLoCIy6irk0dDtJTAISkIAEJHAggdGR54HyWLQEJCABCUhAAhKQgAQkIAEJXACBE3iYsh9hmntEXgvNxodARsXQwzSKxUgJNEuAU9f4UNBQPDquc51HNKyCMRKQgAQkcEkE/v7770uqjnWRgAQkIAEJSEACEpCABCQggRYInMDDlD3T43R7mLA7j1YKO/UZj/trQY+VQQIHEphyDLuN6cBGsWgJSEACEugRyK7Z6qX3pwQkIAEJSEACEpCABCQgAQlIIEvgBB6m7IrL0+1hmrI7T9mps61oAglI4EACU99Oe/Pmzffv3w8UzKIlIAEJSEACHYFPnz79+++/0pCABCQgAQlIQAISkIAEJCABCWxLoHUPE/bZ7Hz4XPt+qBF259FWnLJTjyY2UgISaIfAgwcPRoWZethHExspAQlIQAISqETADUyVwJqtBCQgAQlIQAISkIAEJCCBKyfQuocpOx8+3QamKYvzlIX6yhXU6kvgFASmNiBOfXHtFJVSSAlIQAISuBgC2RH1xdTUikhAAhKQgAQkIAEJSEACEpDAngRa9zBlj8g73UeYpjxMDx8+3LPhLUsCEtiQwL1790ZzYwvmhw8fRi8ZKQEJSEACEtiHABvo9TDtg9pSJCABCUhAAhKQgAQkIAEJXBuB1j1Mnz9/TjfJufYwcQj+t2/fRmvkEXmjWIyUwFkITG1DnHIqn6VeyikBCUhAAmcn4Jvo7C2o/BKQgAQkIAEJSEACEpCABJol0LqH6cL2ME3N8P/4449mVUTBJCCBEgJT2xDfvXtXcrtpJCABCUhAApUITI0/KxVnthKQgAQkIAEJSEACEpCABCRwPQSa9jBxpgdnTKUb4/fff08naOrqX3/9NSrP1O6H0cRGSkACDRJI+Infvn3boMCKJAEJSEAC10CAw1qnNtBfQ/WtowQkIAEJSEACEpCABCQgAQlUJdC0hyl7ZPwvv/xSlc62mTPDn3KYJWzT28pgbhKQQCUCt2/fnjq008XjlZibrQQkIAEJZAnc3Nxk05hAAhKQgAQkIAEJSEACEpCABCSwjEDTHqbsEXlT9txlLGrfNXVYFn6yO3fu1C7d/CUggdoEpg7Kw1nOjszapZu/BCQgAQlIoEeAL4BmF2z1bvGnBCQgAQlIQAISkIAEJCABCUignEDTHqbPnz+na3L37t10gqauekReU82hMBLYnEBiM+LU47+5DGYoAQlIQAISCAQePXoUwgYkIAEJSEACEpCABCQgAQlIQAKbE2jaw3RJe5g8Im9z3TVDCbRGIPFZuKktjK1VQXkkIAEJSOBiCLx+/Tq7WutiKmtFJCABCUhAAhKQgAQkIAEJSOAQAu16mDhUauqrRYHUifYwJezL9+7dCzUyIAEJnJrA1DYmDyk6dbMqvAQkIIHTEfj69euTJ09OJ7YCS0ACEpCABCQgAQlIQAISkMC5CLTrYcoaZH/66afbt2+fBfdUdc71Kamz0FZOCRxFYMrDhDx8DOMoqSxXAhKQgASujcD9+/evrcrWVwISkIAEJCABCUhAAhKQgAT2J9Cuhyl7RN6JNjCxjPTbt2+jrXuiWozKb6QEJBATSPiM/RRTDMqwBCQgAQnUI8D++KmRZ71CzVkCEpCABCQgAQlIQAISkIAErpBAux6m7MHxCUtuaw05tYEJORM7HlqrhfJIQAJZAgmfcaIfyGZrAglIQAISkEAhAdxLvnEKWZlMAhKQgASOJcBiXL4a+Oeff/JFW46oufXfvzt37hDz9u3bY2WzdAlIQAISkIAECgn8pzDd/skuaQ9TYp6vh2l/1bJECdQjwLyIAzxHvyGH15zPy53obM96lBbkDDo6Ut4LrMrnD8L//PNPxxngZPjL//3DyUe/KucFkL3lygnwlHWPGJ0VgfgpgwwP2s8//9w9Zyzx4UHDEnTlxBqsPnY6Dsejk2xQNkWSwJUT+PDhA70rj2evg+2GMXawV64eV1h9zg9/8+YNZzyMzpv+z3D/2zc+Zc2QgzQ4nK4QkVWWgAQkIAEJnIhAox4mzByjQ42Y7GXsYboMM2hnlsL+202cYstvZ43C4MvfVkPDbjzajTv5j1YEyxdaQUGs3o1VxfBKAiwfC8Z9HsxAG9QPHjzYqllXCtnO7WBhOjQqDxhZjjd6ychRAuges0q4Jd4I3SU6H/5CJmjpw4cP0c9mewO6TbqvrrfkP2Eq0v3s4lGkWSs3Wf4Jgc5D0DEBAj0wnoCWOYQmM3AUAV6p3VMWP0FDYVAq/rp3briKlvLX2osALwuixk9T9zM8ZTwUmHpDLQoDPLP0Rfx1T2hMI7wWw5jnEPfby5cvnz9/XlidsyTLtiYGyh1erFkxLlWpenrCU9B7YfV+Mg6f9ebq5V/+s5Okewy7h733yPMwLnjMywUoTInmMCakj010sNSC3OIupcu8610ZzBwyW3SUUtjE5cmy3cg+vVmJwLQ+48nufccrj79OS7m3e9/xn06P553/C953PJu8rRIPRSwkyX799VfkWVBQnI9hCUhAAhKQgASqEmjUw8QYIlvts9i1sd2EMVmvUidykvUkDz8ZIDIanrKnU3EGhfx1CZjsPX369PHjx+H2WQEGuy9evKC4IU9i+GP4y1D45uaGbJmVPXr0aAejw6wqnCsxEyFgArwndkyb6QHN+urVq2Pt+IjaTofAXGvqiUA/1cmeOo3+pEFRPP5QttEE2Uhu7HJgDkxXgKLuaaDpZubI0DN4BUtcVn4SFNY90QmTQ9cDgwIOQHj27FlJ0aaZS6Brce5iETr/O/sLgQVaR1bcGAymhCv1rhTUPSO8Oill2R99Gn+oFuMZHrTF7/fy0ukcOlNXeJp6T1l5VoUpAcXYg149AYpnjb9ego7JDtbhrikREhkKKxWSwTOEFwcWv3/j1uwA1m7N0TrGYgTtiuUZvWtNZINKhUjUvce/+8n/DktJlRkTliRLpIklCUUvkCRRxD6X8LTxVPIWXlxc18E+efIELz7d7IbmdSAz10bJO7Ch6QPwEpkLO5wrGaXE3UjcewS2JUgPT0MteNkxNkDsKWGoHX9cjXW784aWjAEoApVGt0fzpwPhj0EURXQqGpJRBHobfhqQgAQkIAEJSKA5Aj/2+sP0wIjhwPpTOnbwvar7/8qh0Klaw+T/pTtb6P3798salFHjgobgFm6cIjkVzy0sGzwb2ibkxRc4RXU0nnE/89KdRadxYzctYWYjO8swLI5HYxQRkUg4TG9MTAAtwpIyBbCL57mm8+lms/wv7IjI9suXL3FZ9cJoZroKJVepWlpCqkOakqxCGtC18Iyk67X51cRbuCNDd7eyUKgGyJsHVso2vJ2njOFHVk6eLLosHhz+0DTCJW9hLKrDEjeMmavzo9XMPlydwDQrdR/NYVYktDfvfMiQdw20NwEyqzrDxAsGdR3hwt57WGIcs36YtwnDsyvVJhBol0IOiT6hpHeKFWAqjHYlSql6qWTOQndKpwquroMteRZIvFVPclWjlKxGre9DUKeSFpzS1RC/iSTLdJv33SadQPp9xzsrVDYEeBAYhvFGiyUfbbX1o7W4CMMSkIAEJCABCWxL4H+2zW4qt7nW6jDm2DwwJWG9+IR5orYhplKlmN4wFpxqGkbY3XwpkYZ7y6dJ2MJGs+rmZsHylRjZk6YSiovMdqp9sy1Lgq2mviVgp56s3hSlJKtt06CxU08H8duWdWG5JTwBNDdXEwrG3JgXTaIf6BqFNDRQbW472G5GZ+nUMTZaTdE40IRRm/xo/gm9CloxemN55Fk8TFnfEjrDM0J1pupODvSxmH4S3iYu1RvebGICI5OpCnbxVHPqFdM9ZYAiE/4YnyRQdAq2lZp1sk0913FZO4d5xNI8p65uUpf1HRrtuJ4YmUxVs4tvWamQcBMIYMxySFPi6qhleUEDoV3ZsjZPgDamtZoeg+5xajDTjWTSXQp81ot9VaOUrEat70NokXS7FyrwJpLMVQ+0ruTxRy2pI39p/exqCnN6vFgSfg5LIdnos5AY4sZ5GpaABCQgAQlIoCkCO5k7h0OKwpHW5sn2p89QbKoWh5vCF9AYNdUx1pyySTFsnTLTcNfosDKWitt7A1l+Ts3NGLx2lq8h8PUz3liqCw4PgaPANHpvnjBM1jGndXopK7GaUirEQIZKhZZn21PaWCFBV57P9aREbUYdyUTOnW+TPtHrdhpSu+9FhrjRl4UTvdZQ/wHVe06nHtJOmNoEmlLd0ddW3Ci8v1YKDO04w23DK2ULt6OWia4JpZrbO6FFidEdj+HcDIOoiUCixHLsiYeLokdBgQ5bWOLBQc3SPQ/i8Zyuf0VmSynnsFVK6p5ossSlTepCeyWKKLmkUkFpEwhoVPrhKmmOrD+gUG/RrpLitkrDoz18NceiQqa8S+SZSnTXVC07gUrX66pGKVmNWt+HQLuR3izd7r2rKG36wUcJGSCNvviI5FJCS1H+8GpAXXt8KDehw4lsE3f1audPCUhAAhKQgAR2JnBdHqadJxtdW8azi154vaFhZ3UZzp0K7b8MQ0cHi0Qmpltc6hErXBYN2OF0AuF3xnW64mimcuBTs1NUonbFp4oOwh/+ZCUmbGG6VZvSifJnujjsH2bZYoaVnVr/GJRkvVNhWGiIyapoECMRgEDIMA70tIsnbtiLgjSRM5cAfvhjEleqapiHLk1jvTIM31bpEmddXQ+Htu6pTSwAL8c1JhvqjhLGGcZh3sXr5Y9zSFQkLjcdnnq4KAhl6N1L4uEjFosUh4ev0V5u603DPTtdL/9Dfi5+r21Sl/XWYZUKHd4EAuqXeLjiJyURHg7gl2n1npO+qWlOJzmSlPchgQz99nDaFaOg0JB4buCqRilZjVrfh8C/kd6sXBPQyeHYOygYlwo7dugl8qFD6D0dJE4DR/ODGMNA+t7y6ptSAhKQgAQkIIHNCezkYWJsscnAazjOKI8ZNcNtDrSXIRWfkpABVi9xyz8Z7Q1NSIVDz65eDGSnUIzatnrp0Z/RZENoMJ+aJy+Y4A3zv9SYnkka/czimmrQQkfgYpLpKTdSoQOLM9/kxqGNMrDa3N66icAHZtJ70gGVnXwWSpvofrvmWG8Im5KECXBo8cWBUfF6/fBUJ9xLNirDerfKVPVbi4fSKIEQuR7FUI1D5usDK3nyIPBMjYpB/Fa9ZcKnizYWvr5Laprt/0dr2oscfbgovZc5A48FfKhsesQLdsZUJZUdTZPOvFfTfX5OdUSj8seRm9RlvcGx1+7LoJ1aqWgU5F9W8d5dUxzidk+Hs/6AXolTP9GudEFbXU30fsi2ctSXznzxo3dVo5SsRq3vQ9ClRnqzQq1O6xVP8ayXFIkLOxDGA9mcexPS3gO+WOcLyZhMAhKQgAQkIIHFBHbyMAX5GFVk/7LGIMZw2Ux6CYIAOwcSAzjGWDsLs6a4nr1y7tCzK3qKxhAFzRdbxLoWz8rPXekBLlezmVxngh5w4JcYBHtaEeYA3F4VY6wbodA4kPWNVRWPzBNT991MHrXruEn+w2lk4cNeWDr5p7UFHUb5C3NbnIwikARTNX1guSlz2F/FVhLqNaXnCfWLH5Paz+liXJvfmB1UrPcwITPNQUFTvWJMPhFG/2ll9ARtIUP+SrriBLFE3TdXfqSdetyIX+CqSdQrXIIP5aLzNGI5/OHDRYa98QPoQilzA0iVaGUujQowt5Rs+iyQfcTIykkP2Yqh8fQAACAASURBVHWSNOXcfhKYm1iHYyFVKmh0EGiOWU/W5rodFINWpm/MqnT83O0z3Eq/0+nMY9VaFp6aPXWV3UT/O85zn75hB9LmKCWWKtaQEN6EYde4/6cv+++Qr5HebFTl0koLrtG7spHpbKE9VJipPEPTDAOVxhJTkhgvAQlIQAISkEA5gb09TCWSMZkZjifimMVDn5LSt02TGGydqBaMCLfiP2V+6hn44jkktzBYz7YLk+GpzGPhS7LKlnV5CeImBiMwS+qYUO81trl00cgWN+hoOJ3DDleZ/4wK1kXuIMBZisAAFIMqn3yWVzCrMNv6tEoEoxdKPDsBSI9G7CpIP6QlmXelYAEpEfjsaWJ0AW8c6L2AVtY3O4aJi+7CvPIQcvPXU0ISlGRlNUdvpwq9hzqu7IZWvNHSiUSlEwIEYXoPFzfGTw3P1/pHI6t1m5iepzh08fFQKtQ9Dgw5pDPc8yq6hHixtFPh2nqlUtHujGpKxti0UW2lKmwOJKErqK2xcb8x1M8Nn/G0j2Rzm/uFjVLS9Gi42n1IO70ZT0RaaVcOh9IvnfIX65SQ9EK1H2rzl4AEJCABCUhgMYEWPUzZKSXz9sUV3vnGxEjrLLXoDfJWzpcSBi/G313r9NIUjkdLjErMIgpz21lPji2OmVU8MS6fqSYeVdSmUqWyZjseukpFl2eb9moUOvDKiztpyt6cv17D9TQ81vYuXNsiNtpAva41LVVPo9IqlHjv9EqpbVUZrfj+kdlOY6VJZVijwvcRzcFTkG7NYeaFMb3nK276ev0zsvEqT1R/h5EPAmRN4b1HPt4igPBbtUj2SQzDnsI2nZssK0CPw9z8d0ifrQKKvUM/plLR1r3XUNylxOEdlCrdyQRheJarqmj6Jb7za6VGZ5KuIJzjtu6pR7oXLXmuu3bc5OlOvA03LCWrbCW13qS+CUl6U+zwsHSBuEETmSQu9dSglz8/C6fhU11u+RQ1IaSXJCABCUhAAhKoROB/h+/+w2MYfKRluHv3bjpBO1c/f/48JUzCBDN1y/7xz549e/fuXSgX2xAx4eeCAIPXqbueP3/Opa9fv97c3IQ0DIV///338HMq8Pjx42/fvk1djeMLk8W3XHb4+/fv8dQL4Pfu3SusMhOAqZSx2kylWRb/8ePH9I0JHUvfuOHVO3fuJHJTCYHz4cOHN2/eBEpYhLMtGxLPDfz555+xkg9vp2j6kGF81ZjYqJ0t6MmTJyENBoi0gv37778hsYFDCGQNc0iFTtKFvn79Ot2ay+RHn+PnK86EHvLt27dxzLbh27dvJ7Y7oMlUedsSe7khQDec6MVP/aQvCumxADIE3apF0t0O8oRyp2QzflY/WQ+XSgVbnouSnq1eK4ScaY60oTykrBdgXJEY6NKTvHz5ctvSefUnMqwx9J319DlKSbROd2kWz2xuCxLw6o+n2L0cGIendayXfvQnvUT6xYeiMvEcvTeO5BlnrhRnxY28ncunqHFuhiUgAQlIQAIS2IlAJc/V4mwTNutAZHHmO9+YrkvhKp6dZY6L6w00mc7FVxeHQzsOAxCLV3gVLj/MLpiKC6JSiyW/yBvjSWkh8MAhvU6c1gwpNwykC6WtG1nglpCTSeaGQE6aVfykhycUDcSAVeMhTffGnQD798npdQY8m13jxl0x8+1si4+yDZDjwP5VzgpfI8H+e5jS1k8aKL2+eyWEhBlrbie/WBL64VjTeuHavXR2VBAeLnqG0FcT2Py11av48OdiwiU3ZruCwKEkt6PSDKH1Ymq8MoaVValgEr+Meq0Qfu6mVKHEqUC97i7Rx3bCbN6TdAoZG9yHta4xtryMUUqaGyT36UNoxGGr9WLqSZIdBm81zc8WNLeLqPQ0DTt5YyQgAQlIQAISWEmguT1MGLx6g63ez/Rgt5f42J/pujReEVYYPXz4MABkOLjVcrxgzQmZhwC70+JdX1mzYHdjYhVhyDkEEqWHNNcTYO12vHGkEHjgk94qUWOnzqdPn9KFIlsjC9x+/vnnAKoXqEGmV0TjP2nH+EkP0kKGx5meh1WQKGeIXx8oWfIc93jrSyzJIWv/7TIJxhG6r5L9H3TXJaWTpmSHaGFWJosJTD3jtCDdLPq/1S6ZuNAuzCLlxM6YEgPxMM8FMfTDQW+Ht9+/f5/9ysP4rWLK8SJkeKfwNqSj2EqGLp/sno+q+8m2rctRuRX2k7XFU6kg3EhbdG191Hg+3vU4qnV4ejbvSbqC0p4tev6S3SGjMk9FFrZ46O0dpUyR7OILeaYzWXY1tNHU7YmRw9Qto/HZ8Tav2lkj/EpP06jwRkpAAhKQgAQksIZAcx6mUbNjXMMDB2exGCXhKRtTd2/jA6bY2MqEYUOzVKHlnYYudBXEPpJsu5zoiMVsXdYniKcTWKULgXflZqcH2VVsC+TPtnU7/UPChZz2PS/Acrpbsv0JnSc26KyOzap4rO2jN1LoztbehJIECREpWMDT1qVwS9aO0KXM2r5DhgbmEhjtqeid0LGq5zHitonf3T2xWaG8p08Rb2jCBMwD3hNv258lDxc9TFihwsNVA052yJHtDLfFcsbcSppyn3qVSHLZSlXuZtuhRUqaY3Mxesvvhvkj1crjxId5hhhmjun3e3acE7IqDJRAdpRSCJNkJTzLcytPybqW8LIbvYsB4YZ2icQ4pCs9PlNxVB4jJSABCUhAAhI4I4HmPExZ22t2ut5OMyQ8TAmzSwvyYxiKDWSENxx3Fg6vC22p4Epw7sHEwLdhRXqZn+4ndpDYoTt3A1N87251j9VytNDy3Rujt28YmdDzco3dUJ6mssq2Yyctc9QNF+RmTTMUWt7tbMIz4W4P+QeDEW+NQucERsC0EarLfOo7PaFoA8sI8AINTsGQA94dTDy1X0Bpt03QpSBV7UDigaIb5EMm9QQoGWUFIxdjg0pG4ewrqbAzrAfKnMsJqFSwKoFQjnRNypIX6Jr8R+9lWDLs3uOUiU4vTrY4nD6Cldf6tttDSyCHN4ujlMXNWvvG7Jgw+6qaJSHLNdIdBQOAkh35swo1sQQkIAEJSEAChxNozsOUNVu3s0ch23gJO3LJkD2bf6UEmHSD2YUiGJVuu7C3ZGsL1vny/TQJU34PUZgF9eKv82dMg8Vrc5emZlde11DyrDFu2znSGsVIqGXaPLGm0LPcm+3nu4oAalsvSHbXDoJta51Z2SK4gcN7JH5gs9kydU9Ulpk/izlqezuyQl5kAvQnfoFSR2jz2aGtjplNQMNHErRlmAy75P4tjk800ROypHrnXYMxFooOuLbtZ+JSssMnerkN/ehx0RcTrjGWqATnGpSqneZIm7BrNDHtmx6FIlJVxzmVYqyengjf3NzUqPtUno5SpsiMxh/y+PQWFI4KtvnsKZvhrDHtqMxGSkACEpCABCTQGoHmPExhwj9F6jL2MCVsLlMV3y2+N+bbfDletompaXaxVUwjPdcKKUlWe+IXymo/0Jtv9Bo9Kz8WsayTIGtZy5bSS8AOgF7M8Ge5Y3J477YxadvHNZsUZ9U968ic1Wol6pE+SGRWcdnEaSXh9mD4JuXcPRbYwtiYOHzX0LvSCW/+eGYrew0J0O3eLiL448wrUbyVfOge04bFuZ38SnnC7ekV92jjrA4hZLs+EIDgiz32ccju3V9fWXPYh4BKtQ/no0rJzk2CAlSVMH0EGcOGDTtVRylVm3KfzNNjA2SgleeuMsxKnvUwsbqiZFqXLcgEEpCABCQgAQm0Q6AtD1N2qMEYaP9FuItbK7FTITtkX1zoyhtZfx1smmSFe2lz4AksQfjsLC6kJFAyo8PMl154GGd4DeF4voHvba59LVaSUVyFbr/Re6cisy1Yo9ApYbLxQ8t+fEuJnzVOf0nhkl2Mob6bg8oqybY+rVCRBQFABXfXrC4xlMUOErp08sGETb2+fPny48cPtjdt3quHEq85AGqe+lhjUTbIb264GYWc1hBsPUc1etoYynig5A0+WuU1kbxNQkvVFiD9LqAWQZI1NfLewwlciVI1O3+prQAs8sjOX9L98FYSJjYod0XsNoxxlLJVm1bNJzt7yr6kFohXsiB4N0VdIL+3SEACEpCABCSwgEBbHqbsQs6S8coCCpVuSVgNagzmNqlFbGphGjl31XxWhpKFdXNtYRjO0t8QwszHIUVH2deyTPZPQCvE84240QuFyc4KsovXCguKk8Uyx/EhXKPQkPncQPoZn+VlmVt04+mzNppY/lmJ4xunwml7N3cl+u2pPCvFx9sE19it6PpwIbODcx9XRyUajWfLrtBff/01VleMgCya2ee9g9cw1pYhq6xFcnjLVjEQSPfMrFfAObdVcXPzYXgwd4HF3CKyFvl2+py5VTP9KAGVahTLqSMZNscLs0brQrvv0+HzKk+PMLOLwEblXxAZv3ccpSwAuMMtbGfPlpJWp+ztowlK8gyLqEZzMFICEpCABCQggdMRaMvDFA9VR1EyfB+NbzAy7Uo55CDmLCWsPPFob/Pz8RCgxJKywBbGUn18HkM7DjHUAjOfptW49XuTz7mHB6In2Ud1zVQzFjUOn8vDlH7GSx6EuO6XFC6Zdtarb7b02ElQT4xZOSOzPdgsYjsnxsHTOxyP906JWWcrObOrBLKO1a0kGc0n+zrofblqNJNKkVnZ1pebfheQf4N9zvpaX3MOKtXltX7JhGiHdg9g0257hujpSWjIZ6uAo5StSG6eT3bqRInZgfECqUq8rUyFDlxfsqBS3iIBCUhAAhKQQJpAWx6mS9rDlN6jMPSFpNtpn6u9BXq4bTYvN9vElJieOE2JhJuECRV7lZgH8uEHdjVRFjGbb8OaEuBE8bGHaYE/L3ZDjta6xlQze4QmkuzwsZPR+o5GpidX1+xhgkx5B7j5qoKSiXRrM94FD+moThpZgwCvmJ6DhOUOe7538G+lXRTofLo7qoElzjP7TscEVtLDx3luFT7W99bVIj1c3Kqm5rMbAZVqN9S7FRQPm6cKzXZ0UzcuiM+WVeJXWFDu1C2OUqbIHB5fMt3ILoNYVouSoX52weKyor1LAhKQgAQkIIFDCLTlYcqOMza3NtaDnrb4VBrMraxOfPRZpbV42SZe6ZzAx4Bp7+XLl7jHah99s5L2UbdjPY/nGwtMIdmZdg3lyc6WT9Q50PTp/uEo3dit3HKtK09ZKHzJjDd+QAqzrZosa0uqWrqZJwiwsiFemYF2sbJh7q7QRP4ll2IBRtMfrj/4t7Ke3ZItAqO1WxPJW2MH31tJn7OmFt7bFAGVqqnm2ESYrBefUnjM99xqnB3xlqzn2wROl8nhb5kN63JhWe2sCTG9ElvHgeLFohqWgAQkIAEJSGATAg15mEqWje85fF/JN70otUGLA0f6xFbvGk4CkGb9BM5SVipe9vbeDqS5xlBWmmft7zWUJ6s5m7sisiTXJEj3D2tyPsW97DIskZN+cvO9ICUz3qyGlwi/YZqmNudtWK9TZ8UGWRYxxN0pThRsJTuvbODFnVXXFt6qWXsoJEsGgdvqTCOf9oyHXttW0Nz2J6BS7c+8donZZVUIsHM3m50OZ8fM20JzlLItzw1zK3m/VDJKlGRbIt6GNMxKAhKQgAQkIIGqBBryMGV3t2QtFFVJzc38dGOmeAMTlrJKZrJT2MLmtvW50scNveBci/j20Yozza6xKjw7W955ej9adyMLCWAc4RzLbOJso2dzGCYoUc6mem8Ve9iIh8fgC8GOHA9aGJ/gXspa/TaXvMT0md0/tLlUwwxLzO6xu26YQ40YH64aVK88T5XqwhSA3j7u6qdqV9LFTd27LD49KS6ReVm5w7vU+SETYwoJXPl6u0JKJpOABCQgAQmchUBDHqbsRun9h+9rWjE9ZipZR7+m9AX3xrORwh0Gc0sp+dCCE5W5VOemjxt6wb6frEGzxgamEs2p5BOdizdOn1i+15QPI5Z5tzDnWCa8laCrtx0k0S67Vb+8oLQVqTwfU25FgO6I0Ui8WoLXFpElzsutZOjyYR9ViRe2hb6xRI2zL5dt6ZFbiVSbFzrMMD1cHKY3pmUCKlXLrbNAtkLP9/6O/OykuGTkvADI8JZGdH4omDESkIAEJCABCUhAAnsSaMjDFBu+RxGcawh7OgtybC9b4HgYbbJeZNYWxgxtfyNdT8jL/tk7hmjuEXkfPnzIKvbcPEuAZzXndI5JTYq0O6oCB76/Qt/eeX34T1Oyvak7gqxENy4+zf52q4tHuqaCnEqHXS/uBtkJSse4Js/F9yZ8tCHPRvypJWrMIGQ3k2jHZ/89Z6FdDFwqAZXqwlq2pJulyvtPUbN9e3bh5lYtVdK9b1WW+dQgEA9pauSfyLPBFbcJab0kAQlIQAISkECaQEMepuxQOLtcK11Vr6YJhAPT2INSyc2TbeLT+QnSSBu8iu0jTIMXfFk9u8Y8aNG2dT+phykxcTpwOrdt06zMja6GLy1hVsal9OPHD/5jrGd708psV97elP/PF9/K1tzw9pcvX/aWX9Dj4XPasIhZWZUsrk/0QrPKWpm4UIxCY+5KYbrbs/bZTUoxk6sioFJdXnNnlz92Vd7fs5j16+w2znSU0rLal3RKBw56S8RrGa+ySUACEpCABCQQE/hP/OPAMFsrskPhFk56KUeUHq41OKLCTIZ5lwpWci+Rc3aepoepXMEWp+ys+csaOmvQrHFEHqKe1MO0uI28UQKBQNaKFFIaqEqALXe9DhBv/YHuJSqb7RhJ04j+FI4rSmq0VSs3Qmar6phPCwRUqhZaYUMZCvenHjKny7rt0/PQDSmp9hvC3Dwr/H97vlhj+bOGHRKrPDExwxKQgAQkIIGzE2hlD1PW9xA2XpydeMvyYwMqNAMtqAXuq/ggvtEc9DCNYtk8cllDv379Oi0Jc+x79+6l0yy4WnJuUpvu54TRYbeZ/wLg3tIOAVSoXp/cTjUbl4SXFz1Mz72EzIxbumUZh8hf0jEiWKIX2lnsEkmyQ8GdZbY4CUjgmgkUmuYPsZJnC83OuTZpWUcpm2Csl0mJ/aTEFbRAwpKZjhvgFoD1FglIQAISkECzBFrxMGXPT7uwIUh26VmzGrNYsOw8jcmSttTFeHe4MXtEnhuYeq1whY95j4A/VxLImpBW5u/tWQJssGb4MeX5qNTpZaUiQfaV2mXSTi9UKEnhpoESROk0hfKkM/GqBGICKlVM4wLCUz1/r2qHtHvWZ1/JbdCru6OUHpDWfpas3azkjCzRwDYXCLbWiMojAQlIQAISOAuBVk7Jyw7iS9bgNAW9ZFzVlMC1hcmaw0oGwbWFNP8pAphZsw9pJWOrmjPVKMaPEui2S7J2kk44XkEZ+uQQGL3dSAkEAuwT4sWUUBg2NnFQHgfohVt2C2Q7xk6SrBVyN4ELJeFFU2Mv7G7VtCAJSOBiCBRa3gs7t52xxOOfnYu2uHYIlLxPs8t8F1SnZId3pW/3LpDWWyQgAQlIQAIS2IRAKx6m7ODmwvYwXeFmnewXvPUwbfJIV8pkeEJUryCWMVb60HHWkNqs5rRpdOg13Hl/Yv3nxYEBiD+s0p1L6bzVGZX8kJXRo5JcYSSuo4cPH2YrTpovX75U6v0SpaP2iavhUjsqVChJYb1CBS8gkHBhXkDtrMIhBFSqTbAXdkcke/ny5SYllmeSdSDtowOFHXt5vUy5OQEcOelJXA1VyRp2qGbJEGtzGmYoAQlIQAISkEA9Ak14mFjnkh3cXNg2aqp8VU4mdsBkm7hZP0G9x+9EOR91RF7Jt0aa7RyyOn8iBWhEVIz+zFpxOmZ31DUi8EoxdFKuBLj4dsyFz58/L7wdK0lJT1WYW2GyQtNnYW7tJCsxS7UjrZJIQAKXSoCZS2HVGJA0OCbZZ/ywTymFDWGyUQKcMJH2MHEX59OW7HYazX80Mrs6EM05ZP/3qLRGSkACEpCABCSwCYEmvsOUNSic8ZRnx9yxgmYHmjTxVbncYjjth5lmZ62ZHpHXfjueVEL88a9fv2bqe+vWLUz5Nzc3DZpyKrF1dXAlsOlsHz9+XO5eIisUcucF7CXnz6TruP/VwkFR9l2zv+SWKAEJXCGBsy8S2mfu7Cil/UeD8XP2WwNZF9TcamYH6rNGWXNLN70EJCABCUhAAocQaGIPU3YUkh0YHcJuTaEcbnBVDpWsh8kNTGvUqfa92YkHzVdJn0+tOdkzTGo33NnzZ00lm+ey6terJlYVXhn8x/DBf/4wbXdGkE5L+X8Wy1GhUb5HwJ9rCGCL6XU7uM+zmzixldAN7rafstwNczoVOsuzuUbHvFcCEmifwKmHcIyCXrx4sQPk071idmDSYBEow/379xOCcZQ9a7kSCeZe6o2jerczMn/27Fkv0p8SkIAEJCABCZydQBMepuwepgv7CNPZlWaB/OmBJhnqYVpAdbdbst/QqrSBiQpequa46jOtvUx02atUbkanA+Gged4Uu5n40/J79YwE2BiECvW0jt6Pg1wwoqGQ6Uqxwa78VKV0VtmrpzZ9ZmtnAglIQAInIvDq1St2vp5IYEW9NgIsnWGcnJhSsbaDw363GkJnnVU8MtfWBNZXAhKQgAQkcA0Emjgl7yL3MKUtyFe1StePMJ26K6H5sk9opaO0Sz5tstV0qEYbXdVjvhVAvrR0586dJ0+e9Az9w/wx+uPaZIHCjx8/2O2EfadlZRjKb0xTBOhtWFQbax0KhnZ1nRuH4GX3UnOvRsZN2vSMZwBuUnEzkYAE2iHgEK6dtlCS9QSyTp0Nj61Lr8hhQRger/U1MgcJSEACEpCABFoj0ISHKbbpjAI64x4mzw0ITZlYM9Wlwa5X6Yy1IIOBxQSyZ5TV23+W1Zx6RS/GVXij/cMQFF4ifEtsBMm+EbD1s7Ok+z6TXqUhSWPmEqCrYZgR2xN5K+FeirUru5WTQjlMDxfp3NIXpI9FXXB747e4Q6vxBlI8CUggJnDZHXJcU8PnJcAAOz2MYSBUsrAvS4BRUGIYz/Qne+xwtggTSEACEpCABCTQJoHjPUzZ0QxjEd0PbWpPoVQX7CcoJHDqZOkJCVVjMVqlCp5dcxJ20vQex0o8m80WXxE7RTgjPjEp7YTHp4jdn7dGpW1zzSJSsKoEets0cWGiZphj4kKz1pkuMfvq3IITc1sQtntcAM1bJCCBbQm4EmhbnuZ2OAFGzk+fPk2IsX4bE+depA9OZ2anVSfRBF6SgAQkIAEJnJrA8R4m7DhpgmfcwESN0iaShOk5TeOMV8/uJzgj861kxlTas70Oc663keiCNUfLRVAkti6xXyS7VQ5iODtJHG8rCZkYkMBWBHCZ48IctYBgnck61FnMzj68rYSZyqe8Aznj4vpR+FMojJeABCRQg0B6HlejRPOUQG0CHPmb8AAx7SLBYhmYM7JWLDHqYBjvGH4xXm+UgAQkIAEJtE/geA9T1n6d/fhBm5TLDUBtyr+VVH6EaSuSh+ST3cCEb6C30n8rObO7Gymo8YlKYpal5aLTE6ay6elolwyzfrfPaSvtMh8JjBJgeW/6mDuuZl/uK200o4L1Is/YgST6w17t/CkBCUjgcALZrj5IeFWrBkOtDZyUwOvXrxNOJrYxpUdBU7Vmvs+a4MRRBMwoPX5gip7xEpCABCQggcsgcLyH6Tr3MF2PqSW7DcWPMLXclWR3lmRX9C+uXVZz6u2dWixz+Y3llovyPE+X8vHjxyUncvB14mXT3dMBUeBjCWD+KFm9m+2aqAWKjbWlXnXsQOqxNWcJSEACECh35F/PnE7FuAwCadsL+7DxQs2qKYsCE+4lRiyUqHtpFlITS0ACEpCABM5I4HgP03XuYbqe9W5ZF8Wp/QRnfOZnyZy1pdY7Dypb9Kk1p9xyMau9TpSYqWbJx37fv3+PI+pE9VLUMxKYZf5g6+SLFy+y1WRzXjbN4gTlO0fbGWwUSsKik8VYvFECEpDAVgQ4rrPQl1/YuW0lmPlIYA2BZ8+eZW0vT548uXfvXslCGQ4YYJSOe2nKz8pkjY1NjZ85sYan90pAAhKQgAQkEAgc7GEqGbuUW1JCrVoIpMVO7CJvQfgNZbhsP8GGoBrMKntOHXPvenOGs2sOk65EmxaaLRI5nPoS09Gs75kK4l5iinvqmir8KQiwunZWV4aBJnt+L295ktWrfmEfMmX0qSfYVM6FkmTBTuVv/CEEeNPx7IS/9IvvEAktVAKLCRQ6vK9nTreYpDc2QgDDy83NTScMo4gvX75MnZjHLOzXX39lEM5+pqG5hq6e0wVYK8aCucRyMZbj8P1Uv63YSOsrhgQkIAEJSKA2gf/ULiCdf3YRzaltDQzdpkwqU/FpXKe7mnVRUKNT70Q5XYvMEjjr46m3galEczBpzarOzonTFodCs8XOMu9THJPVxHQ0yMDheLqXAg0DVQmkV4SMFs2RehhfRi+FSOw4vOAqqTFLhrNdNJKkO6Ig6g6BwmX+19w37tAKNYrIjuRrFGqeEtiBAN1siXpfyZxuB+AWUZtAfDY1Q3EGP91nmfAzjao6w4ww0sCs0R3AwNs8q/NkiHtJ31LtBjV/CUhAAhKQQFMEDt7DlD4IGFIM7pviNUuYxEFY7Rh9ZtVobuIwKp26EVuSo88pOIfHZx/Peg7grOa075hMm1MTncPh7V5VAHyHHL6RLYKpqYfjZSmZ4EAC2GVwMmUFwA1faVdHoScm3RFl5d8wQdYg1ZV16lHfhrjMSgISOJxA4Si3nW72cGIK0DIBtiKF8wPQ7fBhJFbsMTjn2ID03IqXOOYL/tJvcwbwPBE4rpzgt6wMyiYBCUhAAhKoQeBgD1PWjlw4uK+BZn2eCQPQlcxGsu2bHsuubwJzWEPgwOY7sOg1xOJ7mYPFP3vhROfQS3lhP0v2vbFMkqnphVXc6lweAawzDx48SNcLQwzWlnSaZVcL355pS9CyohfcVe5mK6zXAhm8RQISuCQCO3Ruhd3RDpJcUsNZl6MIxBuYhiMT9ltzA98DOgAAIABJREFUoh0GCo4QKNT8uCLcwo36lmImhiUgAQlIQALXRqD1U/JOvZoVO+mUPl3JbORYPwEmLddPTWlgNp6VblktXXC0VLbcLsGxmlMoZDpZmt51aiZ+o7TjrUNasjUkDd+rEtiHAN8hoBtMazVLhtH8zffkFRqAGlnOkkYUGsttzQGFAQlIIE1gh86N7j1x4HksHmPmekPiuCDDElhMIGxgIoep9V5MTxiu8MckmqMsODqP/7zB+Qvzms6+wfsaKw3/GY00fm75YmLeKAEJSEACEpDALAJHepiG340cin7qIUtimwIDtWFlLyym5FM6lfaosQjr/v378KQJStTswshvUp2sj6dS2yF8iea03zMknvGE73mTtms2k3j55JSQ6FWl79ZMlWi8BNYQwCGaXQrDyZCYYLa1P2IG4mEZ/XBCXB1MQi0stkj0h7G0hW6z+BbDEpDAngTaOeM32LurVp9OKbbLT5VFV7xtDz9VkPESWEaABTHhRmbH2YVuJGA07oA8QDMgAQlIQAISkECWwJGn5GUtIwkPTbZiLSTIWp1aELKeDFkXBXb2SvOxYMjGqlXirqgH4bw5Zx/PeqbArObUK3rD9kqsrr3OnoFtHCX2oPDwbtgWNbLCjU331f2Fs+xrFGSejRPA283nrLNCTq0Xzt6YSFDYExZ6dxIFrb+U/apfV0T21MH1kpiDBCRwGQQSo6wNKzg8TGw088IubvReIyWwA4H4eIB6awR3qIhFSEACEpCABCTQLIEjPUzZ4fjZB0BpD9nF7605yk8A2Ng7km6FZp/MwwXLGiXruUmO0pxtmScAXqdOvnnzpoTwDt6aEkdXVlQyoYnDXza9CS6YwLNnz7LDFd5KJNsWwolMn/FLeQoCi05cLj0Fx3gJSKBHYJNXeS/P4U86pZJ95yVd3DBzYySwG4F4btXOTsTdqm9BEpCABCQgAQnsQOBID1N2OF64PncHTMuKSNuR95kaLZN8k7visexohpXa9+bmJhTHtDB7DkBIbCAmgOk8/jkMV2o+CjpKc4Z1XBOTeMCzxug15bZ5b8/vOyWkOximyBjfOAF6rawVknfTtntq2UJX0plkx1o7sM2uKEKGQofZDtJahAQk0DiBPVfplXRN2YHrbjwhw5bx+Ei03Yq2oGYJcFhuPCvZZ/9fszQUTAISkIAEJCCBSgSO9DBlLQ71NklUotnLFt9GwuSUrX4vt3P95AiprMCVXBTxOQA1DibK1usyEmQ9TJVcd1kLLM9U+x9hQgcSANO+58vQn14tCo0vlfqEnjD+lMDmBOgPS3bpbf5KOoXps2fbmoJfUpepe42XgAT2IZCY1+wjQFfKno7zwq6pZOKzAyLmznz5j3fN5rtmdxDeIioR6NkcYm9TpRLNVgISkIAEJCCBKyRwmIepxOJwCjtyWmkSpuSEATqd5ymuZg3KzFFZf715XVi1F4+bC6eFm4tx8RkmFHtl3bOacwonBP1bgsPZfeeJqk1dKjQGbW5/H8qTbpphemMkUEiAAx6zbxze+48fPy7MsCQZuWUNvhR6rNpne3VqSsdeY0hQwvCC0+xwFFJvLXylpScX3Eanq9oOSlXCpKRXKcmnJA1dU8kG6z1FmhI7ngS1IM+UnMbvTCCeGlN0z+G0szAWJwEJSEACEpDApRI4zMOUHdzUM2Hv2ZYJU3KhyXVPaTFCMTl5+d+/lWvxshObBJk1VY5XkaNCF+CkXEOj3r31Hs+s5pzCw5Tu367QBpdt1k5XdyCTbpp6j4w5XwMBzibK9o28pLY9v+jFixdZtoUPYDafZQnijcVTOZTUYupe46cIZL2PPf/QVD6J+J7hMpHSS5dBIKtU+1Rz51f58+fPs/WKJyDZxJUSxDJkX0aVZDDbBgn0unr67T3PmWwQiCJJQAISkIAEJFCDwGEepqx/peTrAjWIbJtnohZN7WHiaDKcMaxMZA8B8yj+7t+/j7V32RkLeKoOaV/Kje1oT58+3bY1p3JjmB48cwQuYNSeXfBez8QQt+Ao8FN4mBL6n+gTRut7GZG9ye1opeopVVxcomniZIYlsIxAiTeFrU7ZPra89JJtTLHZsTznrVK+e/cunRW9ustB0oiWXc1uN9nWP7RPH74MhXdtRSCrVFsVlM5n51c5HVR28MnTtHJxXrrK2avMPuIhdFbgbIYmuBgCQ3fjsaOCiwFrRSQgAQlIQAISiAkc5mHKrj6rtMclrvwO4UQt2vEwYZ9CzuFsjckSXya/d+/eXFAlJrYEmbnFhfQ4xkKYwfS2hxGFnOMAk0mmnb/++mvwzBHgJ9Cy3xOK82ktnN1KUsnEkIWGAesUJyklnu4amt+a/gzlKbFjDifAw3zWx2RfPeuLMIdrJsAbIXtWHo/DtgdCZjcAYXbc0Kc1q33Z15VN/+rVq2waEywgsIPLJ149UGlgsKDi3lKPwA5KlRV+222g2eK6BCXd1LFW+17p275lCimZrE0Cw86ZCf5Ro4I2ESmVBCQgAQlIQALrCRzmYRr6M3qVuYyV/ulluVl7eo9JjZ98OqI3J+mVgmWqxEIU35VdsEzizdsXmHFFsha3WOBlYdCx02tUk4GGI4HjBpfl3P5dlUwMWd/kWZZkJtwYZ6lC+0q4TMJ4he+yHLxLAmkCvH2yPSR6uOELguUU2Vdq/H5My7/t1Wy57DY+xbqBbbHsk1vWbZ9YDFEoYTwEyhZXmKfJWibQwiqZHUb4wyagm8oejcD056hjDPAW4DMIYvPhqOxasZDYwMUTGO2c43WZF0/ACkpAAhKQgAQksAOBwzxM2WltC3OYTRogYffJQthEgEQmWLhKvEHxpCWRW3eJSU6JDXe4nCqbczpBPFBmJI37J51+5VXyz6JDpGXHDK6UbZPbsxbSTUrpZZK1RZ7FPRMb3Xp1THQIvZTX9rNkn9NKJmw63KGUlUJ6+9kJYNfLdmXUkRfEhrbIrHv+EJssKz8SnSEQeNFs6Gk7u+ZsLn/JQHrlMvZ4OYVvt81bsMEM0yvnEDje1lZDfrrNdK9So9AuTzqrUUt9XOKTJ0/in7uFez18PCfaTQYLapbAqLuRgcoh2wGbpaRgEpCABCQgAQmsJHCMhym7dwejw+hgaGVtD7k9McOPZ+b7y4ZZoXAGMssT1pvkTNVr2/bFcBy7tUrOspgSrCSeTV1Z91KXD865kw7fE3pL1WqY6fHGZbM9hYcpYbCjZ7vO1fpZowxKNaufKXlOh2lK7P7Du0ZjYiPa5v7y0RKNPBEBliCUdFbsgt2qUnQs6Zcvvevc7cjrZcseGBi/uNcXZw49Ajt0vHG/nR429GTz53kJpPUqO5BbWfEN3+MLJMn68unTspPcBeWmb2HYGa8FZANT1hGYztCrl0cArRhWiqMUTzpLHdbFGAlIQAISkIAEDidwjIcp61m5pGlqYlFnPDPfXxXS1qjF8hwy94vXDDKGXvDtqFn1LfTMdXlmTWyzit4tcdqCEJvXNxGJRanx9Hg0z7O4ZxL92yX1bKNtNBWZ6AbjWzbc0hFn24XJvNAxPLx3GBMb0dDMYQJjrpxAyUIHxgAbbrfFSZ92a/GiTPi/N28v7FbprQYMQjSDbo49zpClPNm+d6WTL27ibFmxbIbPSyDd0FWnNvRgYZaRFqMSXrqs7Oxp/w8g9UoMiCpBMNszEugpSagC8ec9byPUwoAEJCABCUhAAi0QOMbDFM9IRykcMm0YlWR9ZMLik+WwvvREDhsaW0MpLJGODa8hvmoAC12Y0GLqrT2zmnvQFkDOeApQQm9pzQB8q5admvnE+adFilMeG04815fUs82CXNh2NTqlIGdwDNMKab9vSScWO1nT7tggwDBQUtDwLmPmEshyruF3YVNRWs26WqDzG24tYn19WhtLetq5eEfTgzRdffoErVqj6LaNzPa9azxMDIeCtPWWgMSdbSguDmQTxIkNryeQVaoaPWonNr1K6M+znp5KikHHNbodJIBlhMy38cLP2gHeIPFTzMeiNjwlItCuXYuq+Wc1IZtgK/GyBWUTLJYk8diywu/WrVsoNl16vYd3seTeKAEJSEACEpDAWQgc42FKrPHvwF3SSn/MTFMr3JmEHDiSK3cSJEalsaJTl2DDJT5t59qq4sysYqs09rUNZ1Zx7UI4nsiFyHQgOw1O337I1XSjlytPifDMahJemZBDWqSQ7PBAAs5u5t3DIfQEKKx49vyZXrblPzm1JnQUPI/p3in7hqLcWGPTuSWEzJoSLsO4kyCwz6Us50piFPb8bC2KLfVrhOH19/79+6khBznz/tpnxQOPfEJ78fJuVeUpXInSu1t204qsJFNV2CQ+2/cuGNIEweIFPdmCwl3nDWSbUqXqGrfkHbpADeL3OH6U7Js3214LZOhuYYNmesEQj8Y+h4/BJD7FAam27eGzKl0P8uLW8cZRAgwP0tMo/Eyc3Muxz3ibwh93pf+wcsR/HCLCuk88rMzsUEUm6TwIVc8nGK2skRKQgAQkIAEJHEPgxxF/2ap++fLlCLlqlZlY7IYxqFapyXwhnG2FkIDTfpKZ/f8Xme+FWwgww0yMZTepeG8SC+cSOVemSbRmXP1eeJP6rpR87u2J5qN2Wz2k5U6FrUqcy2Fu+oTVY25Wl5S+8MGp9KSERsH+AtVe19F7WvmJVSUNPzbiL9bM9CYPxOAZTIvh1RICWc7oQ0k+C9KkrZCx4m0oQ1a96XUX1KX8lt5gIK4mYR7G7PNVXtZUyl6hw5+IMXXvtvGh8xnK0MXQmWxbYi+3rBIu1oe4G6zUdVOXrPy4cntVrvRzqgVD/PUoVXp8SA9QowniR4k+pGQis2G/2qsRAsTyBB2IA/VK74SBQPwMEt68a82+PU8xSsn2IZU0tqcz/MxKUrU3y44NYu3dPMzzwkSACtZ+LobYjZGABCQgAQlIYB8C/7NPMXEp2SlB7cl2LMw+4cT3GHYb1PZqmm2FMLIsbI7esJU5CSUmnAfrx9C9mRWj9l4dK/1Mz6sDt16gA1JJpErZJpqP2q1vQcTGJtUDNfWzUA8roZiV7VQVTjEPn1XTWYkL+5waFrr4mUWMTmw0aqqliE+bXOPubo3AWVvDidR+ljLsnDjLuXAVxQKxCx2rnSpuaKOPVXRUz+uZeLLupfAMLuBZeEthb7O5NXZUvFH+vcjRG7eKTL/KkWTZ8IkxQKhF1Z4qlDIV4CnbilUiH5UqhpMevK15LcalxOG4L+1e0CUtUnWSdayTier3hjEbvkEC+ezbs+qzH8RYGZjqOkL8buPzUOJUoHZvFo+Hp2TYJ56a1tDYlari7RKQgAQkIAEJrCFwgIcp4W7pxjS1R1dreC27l0nI1HBt2cR+mRi9u6ZE6sWXjP+oYDzPIRwMN1OTk5XzT6xjcYnkFkrsVXPzn/Est8cq8fMUc7AhK8BOVWplC1JW2kLRK/cs3UKiUvWs2MOGazMmbXoOLb6J8zIQiKfTcc5pYdLmhnhVb5xnKLQkkPUBdEAW518iwzWkKeFc70Wc6EKDwseBDZt7aH+MCyKcdqMu0430YwXnfd7UaTEChw1pT+HKjng7YWpLMjUSCygWeBzjMVi9t1vWPdZVYYr/hvEqVQ9mWqm27V7id24YDZZ4mFAPkvUk3/AnHVqaAwKUTKPmitSbBFEK+jk3k2z6krcnRdfuvrJyphMU9iFV9aSTsFCSdHVWXkVj466b5jv8j6d7B/gruXm7BCQgAQlIQAIlBA7wMMXzhNFhTb2ZagmRSmkSZqZKJWazTYgU2qWwLWIbLvfGporE/CROlpU2TtAz4jNW3sdo1clQaDAKDENgTyFjXGvCPdShLl1gzbR5LsZCVVxT2U3uTRihnEFBuNdX9DQq/NzKOBX7g3tOI57HUNxoYEq9acc4/bJm5a6SHrgrqHHzzSYPTqVMyjnXMM/N7eW65sZeufjl2MOIkqfVbEPVoqz00917AHuibviz0IrX0Z56zDeRh3Yst+Vt1emNSp4YiQWtG71xKjIeyVPHqWQr48sB1tYulWrYlGmloucZ3rIsJh5WxQP+3ru40+Thf26p+phTqXTXh0jbvl+Gb5Zt8++aqfztSQU3fJUsU5Kpu8r7EN68Vadp5ZLU7s14HIaPyeExDNdRual2NF4CEpCABCQggVMQOMDDlF3txSDsFOxmCRlPkHrDuNoznyk5mQ/0JIl/lk/JejOroSdgqu5owpRsifih2DsPSbOG6RhjHD6pYseGpLg6hBdbEHoqgbL1ch7+3LmVExqYvtR7HEJFqGP6xiu5yuOTfQV00FbaW3ncYtv6aG/T08PQWCEw1Drkj7Mlh/KG416kol6x3yuUlQ6gP9xF78f7AqnIqrzca0u5mDMtS4OuJ4wAy1o51gE0tmvu9W2d1jcKGur5XJ0BWrobpy5z85yVnirwcDH8mOqBY7a9MLdwI7evR43MnfotkwQNrPeMk3Ov4r2f5W1E7eJ7y28sadMAMK23sQAhzHCFR4+m7DrJlQ2qUmXbK61UPFnZHNIJaMFYDehk4s6KcGj6bICHC/VAddf38KMyp1Eg3iY9LbpNPr3KzhqHjAofIrunb9n7q51RyuI+hCqEPmRl79EhXSwJTRwk2aQ3C03cBWjinhY18nNDZe5V2Z8SkIAEJCABCexA4AAPU3YQs0O19y+CKc1UxY8aTjHwHRWJ2QtzsBJE5NCz5kzVpZcslDuVfrR0ZlaxbZdMmAwQOZq4amQ84w11yQYKqVaVfFnmU81HlUExK89hI5J5z1w1JElDzyrlwMRD4bsY5ooHStVa0QmNigEuhtaz9dBvTBkLel1KXHoXpo/qOhkm+SgqqhjScO8U2KNm74uJTVWk8fg9OZf0QvAP6lEjwIOzrEWyoJA8Nt2Wl8LTkX6cN39NL3v/Lm6OxDNF57A42wU3Lm790JpZdCW+op4urZFqT4ABwmggS2ZBeyVuuSSlSnd6c4eIcesM/da9Af8sD1OiOZj1xOUuDiNePEIYLRFcU6ORdLlUdlRLF88seg/yqLQ1IhPKnyYwenXPPgQa6OSoGETuKcmUDLPih89XjeZekCdD62WjkVnVN7EEJCABCUhAAjUI7O1hys4H1kxWawDaMM+pYdZWc5sFog4nGAjTm8JNZcu9valUYtrAhIqcRwkwKJ8qIsQj0nBmlbAahxsrBahOr+6jVetFltS0ksDrs51qPurIM1syYR6dHnc6w/8eq97PNUaK9XUvzyHhSC58rMrLOnvKrFux0wEec7qawsqih1hIe89m+p1Cu/SUrfxnok2HXWt5tmtSnuVJKWzQbLKdOWflyXZlaxqXe9eMFng6hq/RnjwkSFjQetXnEU68F7qca7z1eKJ7Ylf9mXimajd3r15rWj+0XZYe9Z2y7qFCvSrT2Za8/UPpvUA7Ntksll5brPx5YUrV04oeHJSk/CXeaQga2MuTTIYv3OyMsifJ1M9Nnqyg2yVaXd7T8nxN9bQwKe+ug3ghsPPbM8BPKH+QrTxQQjsUvT6QAL6nJOV8EimHT9l6PhvmMHzeE3XxkgQkIAEJSEACjRDY28OUHdEyRGsEzeZi9OZL8Ths87LKMxwdEzPZZkozajiYmu2ULH2dmsMzuxudfzL8RYzRu4BZXscaKRn7MruLG3E0HDf62XV7tCG6WoOC2tFeQ9RTCsONQWfwIozSC5GowTDnBmNGnyZqAZ8GpT1cJHQjoVSh9QmgIbCdmnB2OobZIr6lC5c8dAm/4DDDLoYGnRKmo5p9003lvDJ+W9vN4RqSFWBnzll54g5/ZVOO3r7eEoq2Z/tbiubB5NkBL3pOx84fAe4lhnjEGBUvjiQH7soSW5CgsNOIhVkTTjxTtZu7J/b61u9ol4hNrXntdq3Pf9p99C4uLWjBcAu61KtjvZ+h0NGASjWKpTwSbUm3Hd0OKpQw0FNW9yoftgX3jnYmRKYLLby61ZMVcCHYsBZDYRhIkIyR8LCnhSe4En01Tyi4QokLAhQ6FGmHmESPuqAWe/YhwEko8J6SLAAV34J2lbzEd1CGdBEJ2nF1DEtAAhKQgAQk0A6BvT1M2RHYBY8nqNrUWGrlLH2lPiVmhsx/GIYyBWJKwP/R2Q5pmKgUysBUagoC8ZRFQfwRINvRlLOKK5RqWTLmkIkxOpe6KXGoBdPFZQW1c1dCVbpqdgrTNSIKM9WIXOrgUDUCAdFUICRuB8WoJKMPCJWi3xtNbyQE6BjRh6mmH8YDmfToGP8THQWXyvtVZJjS1aEA4dFONN9l2G4SFWzk0s6cs7UetcIPVWhxDLqXlaEkAQpPVovFSN/Is1n+6JVI20szq7tIi1pyler0BAg/azd3T7ytWh/5UYCpt1Wv0MRPMgkolgWyM4JE6XMvpSVUqdJ8Sq4yTivEyNsW9UOfw1iR8NQrODFyLhk9lujJhk9WDIpusBBIiZAhDdJu0sHu/PYM8id61JheYXjPPoQqJDq9PSUphDNMxiRu6kELDdRU4CyzvyFqYyQgAQlIQALXSWBvD1N2tH3ZzTA1sDvcAF0+M+wNPZkqzF1Gx9SICVIvn8KfYddLO3rCfIMJcDDWEIBJPAkJVdt2WnUUAZqbioRKzQ3AJ4ZDLUq8VkdVdla5kJmisYk5YJYwp0tMF0Q3ONVDToEdjUfHUKq5BEoUG/EKc74M281chvun35lztoK1XQ7bWkLplxB4k4eOJ5F8eIR3sAdlh5Gj3cLiyMSLu3Zz92TetvVR5sXWRiTZpKHbscmqVNnOrTABvcqaIWKs8zRKWs24GqdfHN78yYpZIeRW3SxAeuPnuKC54Z3fnqF1Ej3q3CqQfs8+hCok+O8pyQJQPJhhohraIgS4hPzULv3E9cpl2Nz9cVf3Ryn8kQ8vFybsaD7NzfMVCpobQLBeof6UgAQkIAEJSKBlArcQbu77fk3627dv//vvv1M5MHr+8OHD1NULiH/8+PGbN2+GFWEI9fXr12H8zjGfPn1iRPjx48dEGwWRGDU+f/78999/DzGzAl1Z7969K7mL4Snj1IcPH6I/JembSnPr1q1OHoi9ffu2KdkWC/P9+3c0mb9v374VZsLTzQTm3r17vfR//vlnWg3Owu3169dPnjzp1Y6fjTzdQ8HajKFnoAvC9vH58+e5EqIqdBRDHSvPh34YbaR0FDt0g7Qg2kvma3Iul2E0JU/cMJ65fS/y559/PmMn2auFP3cmwIuJh46/8v48SMjbmaeDt/PiwUDIysAhBHhz0fTpt3AQjM6QUSJv7RBjQAJDAryweI2iVKjW8Go6Bl81/Qmv8myXwvv6119/TecWrpIt70cUuAvEP4m8c+dOSFkpwPS2AzK3m+36WIDsIOSaujtKWUOv6r0vX75kwj5aBK9vuvTsszZ676xIxvY4nxjYd//L7z3LHLC8RqaUgAQkIAEJXDCBXT1MjD4Z3ydosuYFH0wiwdkvMcC6e/fuaC1Y/tPO5IGJUBgFYsTsLK3dfCyYk7ayY1IWU1CKY9IVyuomgbDqimuHzGjbJSJjnWd+iCknkfiMl5jhd6pCI6InoQXD7J0WpB0TBqnggZuqPnaKxO1Td+0fj/th1JiCX43Z3f7yXECJdJh0C0xH+c/fUMFQM/oKFIxJco0ZMs/vVh3dBTSHVbh4Aig8nRjPWvfQxU8cde96df7zxPHcdX27D8jFaEUY+P23u/1/LvauxWlu/YgX09Z7VoRRYterBL3q1kZ0M4uuY6E/4W/uq7zzMHXDAGaXoYMiq/CTcGt9VKKb7aoAEx63AKQ1+fdUHstaT2BqboKyMb06ZOEUj8CsRYoMSGqM8NezNQcJSEACEpCABHoEdvUwMX29f/9+T4L4Z1NelliwDcM4S5hlDTNkDdGzZ8+G8cacmkC8xFJPw7Aps30Ct2CMaH+CzXxpyn1+Dd3asGWNkYAEJCABCUhAAhKQgAQOITDlXsJ/yVl2hy/fZA7I2Q+jVpEYFw5XFpzFMYYlIAEJSEACEmiTwP/uKdboAv8gAMOdw8c6QZh6ATayjGbOSqLReCNPTSAs0jx1LeoJnz2Zh70p7buX4DP1/CL/NXRr9TTEnCUgAQlIQAISkIAEJCCBcgIc/zBqeGH3EruCWpib4ABjISZLbNOV4qgMPUxpRF6VgAQkIAEJNEJgVw8TQ4REtTlpN3H1Yi5NeZiAwzDrYqppRToC3WEgXRgfqlh6BKYcMyHZWbqFKVcZG9dCXQxIQAISkIAEJCABCUhAAhKoR4BT2acmJriXmlq6xwkuiITfK0GDU/USV70kAQlIQAISkEAjBHb1MDGASFSbxf6JqxdziVHdlJPJ8dPFtHKoSOxV1cMUsHQBjkfI7vE6xYfZulP1e7XjJy1+yBHnQ0mMkYAEJCABCUhAAhKQgAQumwArVjl9brSOfPG6hd1LPdn4zNLodquQTAtJQGFAAhKQgAQk0DKB/TxMGGHT1uTrMcVObWtw/NTyo7JMtvh0aT1MPYZTy+tCsilfbEjQSGDqyT2L/I1gVAwJSEACEpCABCQgAQlIYDGB58+fj97LPLTZdXs4mfB+jYrdRbIqMXHVSxKQgAQkIAEJtEBgPw+TG5hCe7N6aHTDFh44x0+B0mUEYrVvcNXYsZCzR+SdxUOjh+lYRbJ0CUhAAhKQgAQkIAEJXDkBNjBNLeDLfvHoWHR4vxJrMdObnI6V3NIlIAEJSEACEugI7Odhio8LG9I/y9dWhpIvi3Eb0zJup7srqP2oT/F01dlQYI4IT29qhBgr2jYssVJWeIXjnWqhFNxjTR10HgQzIAEJSEACEpCABCQgAQlcGIGpRW9U888//2y8sgkfWJhQN14FxZOABCQgAQlcM4H9PEzptScPHz68qmbgSMDRdTosO+I4watCccGV/fTpU6jdb7/9FsLNBvD6oJn4RW7dusV/wm/fvq0kbWIK1JWYmGZUEmlZtlMVmfIiLyvFuyQgAQlIQAISkIAEJCABCUwRmNrAdIoHVZ3lAAAgAElEQVSVjgkfWHwoyFTdjZeABCQgAQlI4FgC+3mYEiMDBj1XuNh/yoA+ZbA+VlEsfQGB+BS4xkf2+JbwKvFhWDzB3dYi/hPG9cvhfpt7PfG9pRejnWUDE2RG53JsYPJQxAWPjLdIQAISkIAEJCABCUhAAnMJMCsZPVaBfE6x0jEhZ/rci7mgTC8BCUhAAhKQQA0CO3mYOBQ4MTI4y9dWtm0A1umMjvamPE/blm5uOxCI9+2xH2iHEpcVgSriW5q6l7nK5u6xqY/QBhnO8hRMyTkVHypoQAISkIAEJCABCUhAAhKQwCYEptxLZD56dMomhW6bSULOzdc7biu5uUlAAhKQgAQkMM/DxKudvQ4vX77kP18fKceX3q+Q2BNdXsQZU45uV8IVV+9osjNSOqnMPCxB7Tf30GzI5NmzZ6O7cOIiqMis5z2+dxhmA1PsexsmwOV8ii8wIfnNzc1Qfs7Hu8JNmUMOxkhAAhKQgAQkIAEJSEACOxC4bA/TP//8swNDi5CABCQgAQlIYDGBUg8TRmFsvj///DN7Hdh/wP/79+9jRcXVVFJ2wqB8nRuYOmggHfU9uAGiRKkaTxO7Dx88eNCmtDzXoz6SobRZL9TwlqmY9CP/008/nUX/8bWP1jG7Q2v0LiMlIAEJSEACEpCABCQgAQlsSyBxlsy2BdXLDTNUvczNWQISkIAEJCCB9QSKPEzscrh7927YkBFKZbCCq6lkB5IepgCtF3j16lUvhp/bbhkZ5m/MDgRiD9Pjx493KHFBEeW+kK0WjrE/b9iTxJLD7SwbgEY9YUSeRf4Yu2EJSEACEpCABCQgAQlI4KQEEkfMbTWPq00m4QlzelUbvvlLQAISkIAEVhLIe5gwjqd3ObC5IX2qW+Kzk+zgOctxWCtBT91+586d0S0d5ab/qZyNP5AAZ8qFkwpG2/dA2ULRPJgJ129I1gW2WjiWpsFmrxKPdU+2Q36yfXM4C2IDFv74Q+SxUAlIQAISkIAEJCABCUjgOgkkPEzlM75j0f3999+jAox+u3o0pZESkIAEJCABCRxFIONhwooab8WYkjKd5q+//pq6kQ+WTF26nvjRnRBuYzq1AsRO2bRP5cBqzppsJCYt5VXA+zL0yoTbcc+ke5KQsoXAqA949FluQVplkIAEJCABCUhAAhKQgAQulQC7fKbma7MmfUfxib9h3JNh9LMCvTT+lIAEJCABCUjgWAIpDxOv+VEr6lDi9Khl6gsujIHu3bs3zO3aYhgOjhqmC+FfG67268vHjcITwZKrZnfpTS0TGyW8fmSf/eYT0M5yAAJfYBq6ymjrZo9DHG1TIyUgAQlIQAISkIAEJCCByyAw9elfpi1Tn49tp+KJhYYPHz5sR04lkYAEJCABCUhglEDKw8RrfmhFHc0lHRms7b1ko26VXpor+cnejuHub7YxpY8fvBI4p6tm7BpsdgMTVMuf7k38ZGkfFR8ka9YV19NAXO+jfVdis2YvB39KQAISkIAEJCABCUhAAhLYkEA8Ce1lOzp56aU58OfU9AqRNpmHHlg1i5aABCQgAQlcCYGUh6ncYMrxVlO8pnwkjBXO8sGVqaptGz9Ku2X/xLbVv5jc4g1M7NJreVNL+UdfE2vKChuOhz3h0OK0zJZB9erIDG1YFyL5plovpT8lIAEJSEACEpCABCQgAQnsQIDTIKasB0xeWv5YLL6x4fSqI5Zwm+2A1CIkIAEJSEACEigkkPIwsYemMJe7d+9OpRx1nJB4vc16qsSTxmOeHn6VqvGx4ElRVxU73sXPvpyqZa3M/Oeffy7JYf3uIo5lmDoqEwE4z6H9cxsCqK9fv8Yf2ericSW2PGcLwhuQgAQkIAEJSEACEpCABC6VAIveptb+MoWZWvt7LI3El785A8NFyce2jqVLQAISkIAECglMepjYqlyYBcmmzvwlk1HLMunPciJWOYT1KbGzD7/PyVgQo/b6zM1hBwK04Ldv37qC2KXX+GfGpqYfMSjcSyt3FzFnSCw9Y9rQ5lQnhhCHnzx5Ev/swlN+9GFKYyQgAQlIQAISkIAEJCABCdQgwDamxMSEpZCct1Gj3MV5fvjwYXR6RYbMVRN1WVyiN0pAAhKQgAQkUIPApIep/AQtxIr3bcRSTh346wammFIcHh1FJQz08b2GjyWAIzBuqfaVfOjOjAHi+/ny5ctK91JizkBZeJpJEBfaeBhn2PCrchxGob+88YZTPAlIQAISkIAEJCABCVwDAdY4ThlhqD5TvHacTMwE79+/P9UoTLtwmE1dNV4CEpCABCQggaYI3Prx48eoQGw/Kj9Ea8oMzZhgeKIuIx5PlBpl3kUCZ3gM1/v37xvfEJOo0ZVc4pzDsIEJrwN7dxqveO8ZZ77BviueejxPhNcP6Jm9JM7PPAWiuAXBBZlehwaxdiZpsbSGJSABCUhAAhKQgAQkIIHrJDBqUggo1h9TEbJaHODwj3h1Zi8f1t16Pl6PiT8lIAEJSEACLROY9DAh9K1bt7KiJ8zEWNiHW56xXJ9r10KWQI0EOJN6WyXYJI73Yr3Rv4a05gkBnKxh0xJ+iLMcbBhr2rbOkvSSND45dqJvL3UaHjdx0Hm2eeFZDD8NSEACEpCABCQgAQlIQAISOJxA2oWTMOPUlpx1exyB0zN3xIW6uDamYVgCEpCABCRwCgKTp+QhPd6gdB1Y/DK1UYNxw9C95Fm6aZ7hKmt2et/IYecEo8CQwEBTBHgKgnsJwUaPOmxK4CBMrFSfP3+eepxD+sIA85nEiQfwOZ17ifPx4ibuOFAR3UuFKmEyCUhAAhKQgAQkIAEJSGA3AmxjSkxLmdqwenWr2V95pZgGshxzyr3Epb///tuzW8p5mlICEpCABCTQCIHUHiaMqsMPLPHW548PqHApsaWGD5NgsO5VkuGCHyzpMZn6OXrCGGNEd4tPETsqvveYnO4QyHgbEwxXLhlLL0mj6yD/03llRs/HO3Dd31GqbrkSkIAEJCABCUhAAhKQwIkIcLQGdpuhZSZUgQka64Z3cOrgzeJYvN6R40EMApiYOr9XHGlYAhKQgAQkIIFTEEh5mKhA/GkZfhZaz0d3ZOsdmasQDMKG+8A8lWsuxqrpe2fBMSzG4VS1xM0zx33S++La4kd19MEPAp/xZLxO+J4TjshtTxQMiAxIQAISkIAEJCABCUhAAhLYlkDWu4OfifVzTGY3XwuIiwu/EX8J39JuXq5tqZqbBCQgAQlIQAKBQMbDNNxJk11aMmplbuFjkqHOJwqwY+ndu3exwJq2YxrHhhku//rrr0GG8zbN6GOOO7lwgoGPijkD6aemDZAhwUn3Lw47ND+KFnTegAQkIAEJSEACEpCABCTQPoHslK2rAhM3XE18LqFwJjhVcWbK2DGYA/Ix6ak0xONbYhki37tNpPGSBCQgAQlIQALtE8h4mKjA6E4ahh389UzG2KnZ+Dw8VHfluVvtQ6wq4fC8wTNulKmK6KjM4x1+DI45BDJxbuRRQhaW29uM1d3F1II/phl3794dVo3nnSozcxg+8qFQnDF4ns47ZxjF4mmfoX0NSEACEpCABCQgAQlIQAInIoB55+bmJu346arTTQOZDzLV5W84Hwy1xn1FhsySOI6v+x8uTQXIHNuRnwCY4mO8BCQgAQlI4FwE8h4m6tP70kyoIebjbrTB3gWGFPyFS12ABFife46oXhp/pgkwXMO+32PrnrA0tH2u3rp1qyuIYTcnyyXG3PvIs7KU9CHdPMvhML1//vlnartSkOHsviUqAhAevV5N9ZeHJjYgAQlIQAISkIAEJCABCZyRABYeNhglVgpOVWrurHCYD+tl8S1pIxqSMUYCEpCABCRwXgJFHiaqx34FNi0lPhE5REB6FsgM442ZSwAnE568nqXbjRRzMW6envPT2KCDnhPYPPOjMuwq1VO2WcLgb4PJBaxHi/eodQQWf6FqFkATS0ACEpCABCQgAQlIQAIS2IEArib8TExz1kwAs3JizcCxxDyRD9xmE5tAAhKQgAQkIIHTESj1MHUVY/yBST3rZ3JZyuZ60PvkT5f/ly9fVp6PvLmcZngZBPANs6gt+6THlWXCwB++pbPv5eoqNfwEGl3fs2fP4iobloAEJCABCUhAAhKQgAQkcAEEWFKMq6k74653gMqy2nWH7PGfSaJWi2UMvUsCEpCABCRwFgLzPExdrfB2MPjgDwN0d14We6W74/I4VOpiTMytNSFjPvDGUoGdIaDDtZiJ4Q0JsHmue9JRMxa1hcPxurMR+I9C8uAzbbiwxWh8OAoHW0ySL9Be0k61uGqGJSABCUhAAhKQgAQkIAEJxASw+WDtiaeB3WQwTAlJHGaFnKbehbu5IZPEy1h0GAMxLAEJSEACEpBAgsASD1MiOy9VJYCTiRVA8QZ2xnAM+xzAVcVu5ldFgI1KfPw2rrK7l2IahiUgAQlIQAISkIAEJCABCUhAAhKQgAQkIAEJdAT0MJ1ME3QynazBFPdUBDge8MmTJ7HIupdiGoYlIAEJSEACEpCABCQgAQlIQAISkIAEJCABCQQCepgCitME2LHOxvN4JxPHlOF5Ok0FFFQCTRLgO3MPHz6MRXv16hUn5sUxhiUgAQlIQAISkIAEJCABCUhAAhKQgAQkIAEJSKAj8L+COB0BPrzEtzfxKgXJOSL5wj6EE6pmQAL7EBi6l96/f697aR/4liIBCUhAAhKQgAQkIAEJSEACEpCABCQgAQmckYAepjO22v/w4SU2LT148CBI//HjR74fE34akIAEygnwNMW7l/hQ7ZcvX/TalgM0pQQkIAEJSEACEpCABCQgAQlIQAISkIAEJHCFBPQwnbjR2XXBKV6hAu/evQthAxKQQDkBHLQhMY5b9giyUzDEGJCABCQgAQlIQAISkIAEJCABCUhAAhKQgAQkIIEhAT1MQyZniuEULzZb/PHHHwj96NGjM4murBJohgBepV/++/fXX3/huGWPYDOiKYgEJCABCUhAAhKQgAQkIAEJSEACEpCABCQggUYJ3Prx40ejoimWBCQgAQlIQAISkIAEJCABCUhAAhKQgAQkIAEJSEACEpBAkwTcw9RksyiUBCQgAQlIQAISkIAEJCABCUhAAhKQgAQkIAEJSEACEmiYgB6mhhtH0SQgAQlIQAISkIAEJCABCUhAAhKQgAQkIAEJSEACEpBAkwT0MDXZLAolAQlIQAISkIAEJCABCUhAAhKQgAQkIAEJSEACEpCABBomoIep4cZRNAlIQAISkIAEJCABCUhAAhKQgAQkIAEJSEACEpCABCTQJAE9TE02i0JJQAISkIAEJCABCUhAAhKQgAQkIAEJSEACEpCABCQggYYJ6GFquHEUTQISkIAEJCABCUhAAhKQgAQkIAEJSEACEpCABCQgAQk0SUAPU5PNolASkIAEJCABCUhAAhKQgAQkIAEJSEACEpCABCQgAQlIoGECepgabhxFk4AEJCABCUhAAhKQgAQkIAEJSEACEpCABCQgAQlIQAJNEtDD1GSzKJQEJCABCUhAAhKQgAQkIAEJSEACEpCABCQgAQlIQAISaJiAHqaGG0fRJCABCUhAAhKQgAQkIAEJSEACEpCABCQgAQlIQAISkECTBPQwNdksCiUBCUhAAhKQgAQkIAEJSEACEpCABCQgAQlIQAISkIAEGiagh6nhxlE0CUhAAhKQgAQkIAEJSEACEpCABCQgAQlIQAISkIAEJNAkAT1MTTaLQklAAhKQgAQkIAEJSEACEpCABCQgAQlIQAISkIAEJCCBhgnoYWq4cRRNAhKQgAQkIAEJSEACEpCABCQgAQlIQAISkIAEJCABCTRJQA9Tk82iUBKQgAQkIAEJSEACEpCABCQgAQlIQAISkIAEJCABCUigYQJ6mBpuHEWTgAQkIAEJSEACEpCABCQgAQlIQAISkIAEJCABCUhAAk0S0MPUZLMolAQkIAEJSEACEpCABCQgAQlIQAISkIAEJCABCUhAAhJomIAepoYbR9EkIAEJSEACEpCABCQgAQlIQAISkIAEJCABCUhAAhKQQJME9DA12SwKJQEJSEACEpCABCQgAQlIQAISkIAEJCABCUhAAhKQgAQaJqCHqeHGUTQJSEACEpCABCQgAQlIQAISkIAEJCABCUhAAhKQgAQk0CQBPUxNNotCSUACEpCABCQgAQlIQAISkIAEJCABCUhAAhKQgAQkIIGGCehharhxFE0CEpCABCQgAQlIQAISkIAEJCABCUhAAhKQgAQkIAEJNElAD1OTzaJQEpCABCQgAQlIQAISkIAEJCABCUhAAhKQgAQkIAEJSKBhAnqYGm4cRZOABCQgAQlIQAISkIAEJCABCUhAAhKQgAQkIAEJSEACTRLQw9RksyiUBCQgAQlIQAISkIAEJCABCUhAAhKQgAQkIAEJSEACEmiYgB6mhhtH0SQgAQlIQAISkIAEJCABCUhAAhKQgAQkIAEJSEACEpBAkwT0MDXZLAolAQlIQAISkIAEJCABCUhAAhKQgAQkIAEJSEACEpCABBomoIep4cZRNAlIQAISkIAEJCABCUhAAhKQgAQkIAEJSEACEpCABCTQJAE9TE02i0JJQAISkIAEJCABCUhAAhKQgAQkIAEJSEACEpCABCQggYYJ6GFquHEUTQISkIAEJCABCUhAAhKQgAQkIAEJSEACEpCABCQgAQk0SUAPU5PNolASkIAEJCABCUhAAhKQgAQkIAEJSEACEpCABCQgAQlIoGECepgabhxFk4AEJCABCUhAAhKQgAQkIAEJSEACEpCABCQgAQlIQAJNEtDD1GSzKJQEJCABCUhAAhKQgAQkIAEJSEACEpCABCQgAQlIQAISaJiAHqaGG0fRJCABCUhAAhKQgAQkIAEJSEACEpCABCQgAQlIQAISkECTBPQwNdksCiUBCUhAAhKQgAQkIAEJSEACEpCABCQgAQlIQAISkIAEGiagh6nhxlE0CUhAAhKQgAQkIAEJSEACEpCABCQgAQlIQAISkIAEJNAkAT1MTTaLQklAAhKQgAQkIAEJSEACEpCABCQgAQlIQAISkIAEJCCBhgnoYWq4cRRNAhKQgAQkIAEJSEACEpCABCQgAQlIQAISkIAEJCABCTRJQA9Tk82iUBKQgAQkIAEJSEACEpCABCQgAQlIQAISkIAEJCABCUigYQJ6mBpuHEWTgAQkIAEJSEACEpCABCQgAQlIQAISkIAEJCABCUhAAk0S0MPUZLMolAQkIAEJSEACEpCABCQgAQlIQAISkIAEJCABCUhAAhJomIAepoYbR9EkIAEJSEACEpCABCQgAQlIQAISkIAEJCABCUhAAhKQQJME/tOkVAolAQlIYCGB79+///PPP//++2/3/7fffrtz587CvNbd1o4k6+rh3RKQgAQkIIHZBHwJzkbmDRKQgAS2I/D169cwIfrll19+//337fI2JwlIQAIXRcBR60U1p5U5iIAepoPAW6wEJDCTQPzW//btW5gyEY5dSr1c//rrr809TO1I0qusPyUgAQlIQAK1CfgSrE3Y/CUgAQlMEZjqgZkNxfOj3u0vXrzQw9Rj4k8JSOAaCEz1mfsbka6BtnW8cgJ6mK5cAay+BBol8Pbt2zdv3iRcR7vJ3Y4ku1XZgiQgAQlIQAIdAV+CaoIEJCCBowh8+PDh5uamhQnRUQQsVwISkEA5AUet5axMKYHNCehh2hypGUpAAhsQ+Pvvvz9+/LhBRquzaEeS1VUxAwlIQAISkMA8Ar4E5/EytQQkIIHtCLDKvpEJ0XZ1MicJSEACtQg4aq1F1nwlUEBgGw8Ti2u6Tdk//fTT3bt3N9+CXTv/AlAmkYAEJCABCUhAAhKQgATORKD2JKJ2/mdirawSkIAEJCABCUhAAnMIsO+q26hayZw+RxbTpghw4iJrPvB9kIivG/7xxx+3b99O3XB911Z5mODLkb5s3O5xgzXxf/75Zy9+wc+XL1+SFR9cie/lwSPy8ePHcaRhCUhAAhKQgAQkIAEJSEACTlLUAQlIQAISkIAEJCCBNgkwUn306NG7d+964mnu7gFp4eenT5+eP38+3FL822+/8WmPzffYtFDlZTL877LbuOvr169sVxq6l7iET+/hw4crPUw8b3fu3KEVe+4l8ifmyZMn9+7dI81i+b1RAhKQgAQkIAEJSEACErgwAk5SLqxBrY4EJCABCUhAAhK4GALsgP/555+H7iUq2Jm7cVpo7m6kudn3gu9j6F5CvM+fP3Pp2bNnjYh6uBgL9zCh63Ac+n7i+vC04GRix18cWR4m/2732dQtNDC70vAlTiUwXgISOC8Bnu4gPF1Nt3GYPiHdLYRbNgy0I8mGlTIrCUhAAhKQQAmB070EnaSUNKtpJCCBUxDAJPL06dNO1GMnRKfApZASkMCVEzjFqBX30v3799Mt1bku+KyU57ClQdW+ivdodF9NXC4JeEG/fv06jrzO8K0fP34sqDn7h0Y9eMOsXr16teA4O1xTo+7cYf4cl6fDcIjFGAlcMAFeyXTihV3QX3/9tXI/ZYJkO5IkhPSSBCQgAQlIoAaBNl+CTlJqtLV5SkACrRFgoS2WEG0mrbWL8khAAm0SaGTUykIodi8VInrw4MHiPRuFRZgsQQCdyfoCw+3LfB/h9ssILDklj9FMoW0XRhxzN5cUR1sUDpW6/N08OJew6SVwagIYj+jrcR0dXot2JDkchQJIQAISkMC1EWjwJegk5dqU0PpK4GoJcIYSlsf3799fLQErLgEJSKCcQCOj1lkWcgzjntpV3sSbp+TrPOV5zmrZ8mzPlXKJh4kvWZVXks1i2ILL05NyVv6kL3d3zRLDxBKQQMsE2JkUTo04Vs52JDmWg6VLQAISkMAVEmjqJThrEuEk5QrV1SpL4MIIYDNl3fSFVcrqSEACEqhE4NhRK7sjZo1UgTA3fSVuV5gtjoxZX+hgWuGGsyUeJs6CnKVecz1AtdPPEt7EEpBAswQePXrUiGztSNIIEMWQgAQkIIHrIdDOS9BJyvVonTWVgAQ6Ags+SSA6CUhAAldL4MBR61xbN2204JarbdltK76AfAvHLG0LYW5uSzxMs/x4CDQ3Pa6/WdX4559/ZqU3sQQkcBkE7ty589NPP7VQl3YkaYGGMkhAAhKQwFURaOclOHfSMTe9k5SrUmwrK4GzEPjtt9/OIqpySkACEjiWwIGj1rnDTkAtuOVYvBdT+gLyC265GFxdRf6zoD58l2zW/Kr8O2YLhOGW2vkvk8q7JCCBHQj88ssvnz9/3qGgbBHtSDIUldN7w3qKu3fvsjd8mMYYCdQgoO7VoGqeEmiQQCMvQScpDeqGIklAArUJNNID166m+UtAAhLYhMBRfaa7IzZpvn0ymeX16ERacMs+ddmtlCUeJp7GWa65uWtqSD8rf+TZjZcFSUACTRE4anAwhNCOJEPZcC/d3Nx08X/88YcepiEiYyoRUPcqgTVbCbRGoJGXIGLMmkQ4SWlNkZRHAhJYQICub8Fd3iIBCUjgOgkcNWpdsDuikTN7rlBPFpD3XbzklLwHDx7MUi8MmrPSP3z4cFb6ufnPytzEEpCABM5OwMUUZ2/B88qv7p237ZRcAmck4CTljK2mzBKQgAQkIAEJSODiCSywXXMCzcVjabOCCxpr7sK1Niu+RqolHiY8QOXePGZ6HHM5S0TW15fnTxP+/vvvs/I3sQQkcDEEFiwDqVT3diQZVtDt2EMmxuxDQN3bh7OlSOBwAo28BJ2kHK4JCiABCexPoJEeeP+KW6IEJCCBBQSO6jOxXZfburt6zV07tYCGt4wSmLv1hUwePXo0mtX1RC7xMN2+ffvFixcljHh4ClP2cgufDOnFD3++efNmGGmMBCQgAQlIQAISkIAEJHBVBJykXFVzW1kJSEACEpCABCRwIgKzLORY1B8/fnyi2l2SqMwpZnmMFuyuuSRcXV2WeJi4Ey0vYY2jaO4Gpk6se/fulTx45O8GpstTSmskAQlsS8CTyrblaW7lBNS9clamlIAENiHgJGUTjGYiAQlIQAISkIAEJLAtAYap5cevuaFiW/hzc8MrUfhpJXyBNhZ4F3qYuPP169evXr2aaiGa4e+//8ZRNJUgG//s2TMcSFNbCIl///6936vPYjSBBCQggVmfPReXBDYkoO5tCNOsJCCBQgJOUgpBmUwCEpCABCQgAQlIYE8CGLpLPtiDe0OL957tMiyLbUz4Haa8EiE9CT5+/EjiEHO1geUeJpDhfeUTC+g9j0cHnf/4Y3lgvn79un53EY8Txqlh/ni2vn//vsZ9dbXtbcUlIIErJKCV/wobvZEqq3uNNIRiSODaCDhJubYWt74SkIAEJCABCUigfQK4Ij59+pQ4FQy7Oo4NNl20X5eLl5BT2TBoJLadcYndNevdH5dB8j8rq8Gzgd7XU/3a+a+svrdLQAISaJwA/v7GJVS8SyWg7l1qy1ovCZyCQO1JRO38TwFZISUgAQlIQAISkIAE5hJgw/3Tp085Wo3tL/gwOFsex9Ldu3f5nA/LpObmZvp6BBjwf/jwAadgaCzK4tg2fEs0lltfYvJrPUxxXoYlIAEJSKA1Ap8/f25NJOW5EgLq3pU0tNWUgAQkIAEJSEACEpCABCQggXIC7I95+fJleXpTHkiAXUo4BQ8U4BRFrzol7xQ1VEgJSEAC10zAY8quufWPrbu6dyx/S5eABCQgAQlIQAISkIAEJCABCUhAArUJ6GGqTdj8JSABCRxJgGNhjyzesq+YgLp3xY1v1SUgAQlIQAISkIAEJCABCUhAAhK4CgJ6mK6ima2kBCRwtQQ42Pdq627FjyWg7h3L39IlIAEJSEACEpCABCQgAQlIQAISkEBtAnqYahM2fwlIQAKHEeCDhHw08rDiLfiKCah7V9z4Vl0CEpCABCQgAQlIQAISkIAEJCCBayGgh+laWtp6SkACV3K7ySkAACAASURBVEjATSRX2OiNVFnda6QhFEMCEpCABCQgAQlIQAISkIAEJCABCdQjoIepHltzloAEJHAwAa38BzfAFRev7l1x41t1CUhAAhKQgAQkIAEJSEACEpCABK6FgB6ma2lp6ykBCVwbge/fv2vlv7ZGb6S+6l4jDaEYEpCABCQgAQlIQAISkIAEJCABCUigKgE9TFXxmrkEJCCBwwi8efPmsLIt+LoJqHvX3f7WXgISkIAEJCABCUhAAhKQgAQkIIFrIaCH6Vpa2npKQALXRkAr/7W1eDv1VffaaQslkYAEJCABCUhAAhKQgAQkIAEJSEAC9QjoYarH1pwlIAEJHEbgw4cP3759O6x4C75iAureFTe+VZeABCQgAQlIQAISkIAEJCABCUjgugjoYbqu9ra2EpDAlRC4ubm5kppazdYIqHuttYjySEACEpCABCQgAQlIQAISkIAEJCCBSgT0MFUCa7YSkIAEDiPw6dOnjx8/Hla8BV8xAXXvihvfqktAAhKQgAQkIAEJSEACEpCABCRwdQT0MF1dk1thCUjg4gk8evTo4utoBdskoO612S5KJQEJSEACEpCABCQgAQlIQAISkIAEahDQw1SDqnlKQAISOIzA69evP3/+/P+1d4Znd9PK2j451ylgkxIOVBBSwk4q2KGEnbcCQgkJFYSUAKkAKAFSAVAC0EG++6Bv6xKyPBrbsizbz/sj8dKSpdE9I2mkkb0Oq14V35iAbO/GylfTRUAEREAEREAEREAEREAEREAEREAE7khAEaY7al1tFgERuCqBX3/99eHh4aqtU7tGJiDbG1k7kk0EREAEREAEREAEREAEREAEREAEREAE9iCgCNMeVFWmCIiACBxD4Pnz58dUrFpvT0C2d3sTEAAREAEREAEREAEREAEREAEREAEREIHbEVCE6XYqV4NFQASuSuDZs2e//fbbVVundo1MQLY3snYkmwiIgAiIgAiIgAiIgAiIgAiIgAiIgAjsREARpp3AqlgREAER6EqALf4ff/yxa5WqTAT+IiDbkyGIgAiIgAiIQJUAr5PlBwtfvHjx+eeff/LJJ4/++vv0009J+e6776q3K4MIiIAIiIAIiIAIiIAIjEngfzqI9ccff/z000+crOfH57n4888/f//9d/4NVf/jH/94/Pjx//719+TJk6dPn+Jzd5BKVexE4IcffkDRqDvTNYqmRul6J+zVYumGhB9CT0Q7aTcMqgl9kH/pg//85z9Z91bLVIZBCLBhwQvK9PTSIOq4lRg3tz25N7eydjX2MgTkEV1GlWdpyM8///zu3btvv/02rn9TyfHf+Hv//j0LYfIQcEq/bXKNAHEJQF3pKiCUz1ogLgS4YCHgEYPAGIsLFncUroVDE03drRDtG9xN42pvJCBXJKLQhQiIwH4EOs+zO0aY8GXxkvE7iTcYvPBx+cPZTfPg1/L3r3/9y+Pdpjfq+hACbDKyLkLdhq7RMrIVdY2iv/jii0NWJkzt2F4IefJvuugK6djhokOFnEwMkdRQFE0OazbCNjSTk/6dFYTwoRsG/sXaw1eIzV/MgNgo5RCZowy68BB48+bNV1995cmpPG0JMHpkg0b2ka2iRaPHavGCJGF0jaNZ+pHdInyL1eXP3Xhb27uee8MkjsEE4ynOiUxhK0woLJ7xA2OZXARzYoqJJ07Cbubep4uQP0iSdg2ECZLwL21EErpt/5l6rospvS2Ba3tEd+jFbe0hlMYwRXQkDA4MUPwxRISv0sFh9SFIRh6ctNTBNlpBts8++wx5moyHntVZFIZWUzt/MYXm//uvv+JinMLj2SbuJX726tWreK8ubAJYBZYG7b8s7v+vQ8MtwerCZHTVM38eywzdkH9BlMIMG0RH7RsgiUbaVB3hWkymTIyUa7siRsP11RyBag9ihuU8x9ztrdKrYlxgMbiR1dyWS7qCZvpmo2BjRdtvR5tH7c+3jzDBnT7AX+YQLMKEo88fHjkOPc7ty5cvF92uzBkBlEJK3HlkdGgVzmGOfP36dbogyaqufgy6fnh4IJiBxpusqUKlYdGIb5r2+fAR4wyea1U8ZzaWCtg83XhaICX834rtwwcysGygjR3WYIwp/9cJ371zyl8UO5QQVpiI3cpmpnUpZQWBMNLS+1aoGPNYUWN2S3HHIctz0o+wZYiYjhugJtE/euBhbCSQShKrDoLFjxurWHH7bW0vNJyB8VzuDf09GG20mWBC0chX2IB9C6AYmpgQDVD0Jv6yDM1dvqCy4GbMyRwk4Vum6ZgHSdjAwv/UxBeZnPfiAh7R6Xrxgfu/TkMFKWOUPZ4XB4ewwe1ZmVIFqxvGn6JIeAj84WNTCyEl/o3ZqIKxK35cccFxN5qWjmkrCkGkr//6Q54vv/wyDb2ze0JiKjPTyooqbnUL0DAG+zgmQKDKH5NjtJwrzUcj7xsAXyPttEuKyZTJuhRIhq0VOvi6ErgxlKDNmXUAD7kr7UFhbN97FVZsZioG8wuS7C3GxsVgZzcSacECkxROQBQTi2Cnias7+LSodSnHz7Mf2/1Bn9V4FQT+NK4S4QT+cE+5ZpSs3sVuRTtJ/1YS8lRr354Bh/JvtS754KG6SMLvv/9+Sf3lvG/fvq0qjgzoFy0HXXtQk/mXX34pV7kwFeaLsBQzI49dLdKSp3jvXCJYWEzaxa7+lm4I7bmqQzoCoItFeuFGim2lmtWtm95Y7R1but60OiOlgyTwp/MyGC41Odse1n3LCGDQOPVXrfBSzkYOVaNy6o7+vlGSm9veSd2boPQm9uw0Zqa26gTkMVosf+N0g8rYEvXUZeehOfvN1xt75Wi3V8erbtNxJHMZj+ievTjqse0FPboJT3uYwlWbji2siRiXslVYseOQbV2r7dUZAlAdeeiMiAEKRlr+uOAjidTLoFdc3wGNnEhFzmnTKHadwJe/i1EIY/AsgadUs5QVJpeWsN9eikeJtmUGOY/dN6AVTUYGCvEAodMN4i/Z0oqJzcfz7WVcEU9jT5SnOPmmY2YTr7XJ4L9dEnVk2zKZoVLVb7nevutii2p8O8g8+1+GiP6vGDftLgpofFam0rkyKQGHlUKKTm10O/bwjZp0+6oVbhkXbLbVqqcZQD2nCE86bbGhsYBBU2EdMi0QM8AYDEUjME2e3rg0BTmnbV+aYruJNLNYYOoiz7HaYhJzKIzBES+Wb+eUQoFBL3PSxmaiO3rrnAD906u9Yw/OxWbuKklVL1FB3S4wpyKHCyQ2ccJQhD16eEBVjcqpbuzHU10xz81t79TuTVBoE3uuGjOgjL0S5kQMiUL4w0OwHYBo1asHGbvjBEmQ1i8JBQ418RW76uGJNnbU2m06Diiu5BHRcWK/WH1BIbaR7NGLcRrtSnt+i6PrIRnGKwYKz0g1HRzAOK2FbEUP3FhHLCVD64rzNa2w1+DFiuYWa3PdnPRiOXdORONzuLJejOKYjzAbJib+tecmyizOR3O2FOsiwyHqYOQvWmYUjPYiW7GDIPCcKcbbuWhlftOem9bivKYQm/O5RloxsbVZ/fZKrki1sefKUB2fm3it9ujnHFW2S6KObBun0U+dOorZ0Lhd1x7fDjXPNogw0R7DBcdVwjNYxJH4h9EH0NnSAu3am3T7aFJzF1vGherwN1fpXPrqCJPtElEdivNrh55sWA56mfM1bYXGb2E+R8CfTotigdnFdDcNF5lGpX4/NIw2rlZEJgkfqZTap+0icantkd/uFLSooeTTtixKqfaOpc1fVHuaeVdJbI1M9d4hBVNPm3+la2MCWgTWGD2cuKpG5ZQH+3HWOM12Z9tj9DAG8PHdm6DNJvZsG3MRFOgwYGOyYAypWhdTWDqlTu0zS2HOnZaJJCjLkAT5ixNo2r8odqNPkol6vY/V8arbdHw9j+hWvXiProFJ2AwZJQjDFEcJEvnKmAsYKKJHxCiRDUHUawwdRrHGXVNExegCkmzvdMWS07ExXNP9p1LdNgV7my4SM2hMOrAtmlzgRiGoj3KmRkLKVLNVTZGhs0aqHOgd4+wbAMceJTINzn2kEIMziisqtL+/ZAiZfiUmKY1F19h/0bckcdp/7ZLJn80smflhVMZgYhd+22/7eK224jI9zn1cajBTnaojT5mkKXhxc/CXpqPxtOS9rwecZzdFmGiPYay4RIuc44w+DkdxUA46bujINun2VcvbMi5Uh79q7VmGdTMQd01dolgyGP0+YtR1tUusEzWUD/Mo3uqLOTcxs3xsddp87N+uF54QiDRWX1DRVDVIOBXJX0V1oTLIudRq79jS9fy4yLmrJH2GKdtcs2/jfsoiSqfInPXurOH+j3Ojhx9C1aicwmzxde5pe9dwb4KlNbFnw5iZCzI7JLN/9mGWz27PPjK7OZ3J6bTF1Oz3IpB5OpOmwvCtv13+bn6ZnNXxqs90fEmP6Oy9mHnE2Yv36A5216ZfO/0ZDNgYItBRtlAis23zTDTpCJNd2/emoIpdr6GXbk+IQWxkSEW68/V0Jso0C6ulUwkmOnXGMubVesnQUy9Zd8gg0JylEBAeU7RDd/4Zv4hCI+0Ui5hMmXhSLumKeBp+ojzFqTMdqfyzsNHq6dCdVuG83i6JOrKhI746aYRpzHl2fYTJaA8u9cYJPlqA4S2xcdBkudKk21dHhy3jQnX4q9aeZVihHUMRFJ75uFF9zgu7cOfCb1oXzLOGr/jIcDwtOYt9zkmYZSvWvn0FiIOelVxd005bVEzBTrKSs49FOMWi9kus9o4tXW+R2LtK0meYyvRrf5wz+0XQxszcxAmD3vYOUjUqW0fxW+xnNeob2t5l3JugdHs7JhqJfTFnzFnhWMsKBwNfzjYzJjX2lWwbzjoLBa4Y/KnFnriRpInnabflpN9mKpha1AqNLEVxVY8o62hTtp6U8XvxUnV78ttLDJhUx5a0FjJzi4c2I0m1ZAYToyinl1Xsdyv27tNmFq+LFUX5+bZ4160Sq3MZHXnLDIJJMAdF5lykZmabOpnJ0E0dtjAbrcUu3Nlxiig00k6xiMmUSTXlqq5IteHnymBPaoyZTbxWe4GTjufG9XZJ1JFt44SwwX/RV2jcrqvVt/ZUeOA8uzLCxOQ9Bzr1dZrgY4zO3KlYNekr9jKKUrEMwOfjj+ooE4Wt7odIRdgARBRVXV0UhZkmUg6lIZW99xHJpBfIg4XRbSiBBq4QyUaBVFOBl6bYPWT7qIo8QcVLlTtdkKezEWyhWmysc5yihOLtzkQUmuqaawa1FSqeq47ykTCrIv3YvL/PSTKXnqojFSxeNzGeudrT9EEkqQ4RU5NOW6HrKYE4LzCwV/FGw+OiLeowgjHgYNIY2yJJ+vg6VZHaAplqqknK9dybDEuwZ6xokT0XdUdiavBbtnWmc1laMtdYV9aQ9GPmpWxxS+ho1VkvrVrXkcDhk+DUiq7qEZ20FxeHkWg/e1xkI0M2qmCx6yq1i6UWf0szkdKPnhVucfU0tzBZ19j0LqOPr4aZln/qa8N5QK1MKx6FVgkwQ2XmF0e5ojGkFrVlZqwKlmbIJExl4LqJGHZjWy39NNKmag3XYjJlkqXcxxXJGn66j8aMFkatViMJZBi6+QvdZ+luJMI0lCSoSR3ZNteorLBezha82aSWfeyz6zLyPLsmwsSuRMYxfqSptrbWfYuOUVWsJbto3uVSIY3GZmKEj1t2WNJ6jWvaW6x6mog6ti8zOphvaKw9yjfxy1OqGJXdtMAzWyWm6wdWC4zOaZnptafwUMUWHWX9IpM2lWf19dRPyiwtrm1WV7HlRttsEHXX8SGVfBBJrrHLn4Id7ZqxyN6Ajh1kj/6Y0mDoyEaAWHV2Qbb0xp2uL2B7xozPkL4HtwPdm9AcpxVNjTmd4+gRWyayIEk6vWYGHD7ObUulkpBz+5hPHy8KEBOxkz2M4exlHj4JZuPh1Gi3Ex7TI7pAL96ummkJ2cgQ+2+42NiL7fnOPx7OCcmgOm1RlkItWaP4uPc6lG41rZQUun8m3q0+zukxsMJamOsbAsniK2EhliVO1TQ3hzYUjKJsFA1lsGec5vsGNE0j7dRUxGTK5LauyBTF4Cn2GMIQun1BYRNgXpibUrMBfG9J1JFtTfEtyqoaTNBah12XwefZxREmgyxNrepmdQZ7F2ZXf7rqscUhYFcxUnTFRUUUgwssmzzpLeuubfPduDybipRNyWmLuG7rnYfa7QZSabpDke0sGOElCrcXn2nTVs8ZWWekxinSJilImAo8vU4pNanRX0gGYSrbarx+GULOQSSpGt6BylqKdNj82VAwtbqQ0gG1PTNGwTr4Oijr7LZndOGrujehi2FF1aBpZsypX4R12bOhvyNXTWjqBqSSNAl0BWmrvkGrJvvhjJ/T6EFhLNp1Os5qv5tHdOpevIdtG8cFsMZsQFshQNUNcK7C5hTn2R+fDpj7mX1ENCcwHTDmudsF5hTdrenFTv5DtjRD9bbNI1jD6M6ciu2p8wL7BnP2n+o9G15SL+VYf2lOaxvTxSQFeHNXJEUx/nWmrLQXh+tdvdbIZzqVHyKJOnLUiHFRnWfR3d67LuPPs8siTEY/zGZTQzGrv8KbNzZBdo3uYCjTrj5NWd20FTca9t3Kl7XNd49ljB0526PG6hIxNex0CVGdcpw2gxVViyqaR3bImq7BxFDM2STR6PuhI5ChSUVLC6kKtg7vUjHIP4gkVTclNekVzdQtgYA9PIZO0Qc1c990MspS9vZ1ApNT257Rfzvo8UD3Jugu3QHJjGdqzOnsg9IbTj1VY84mmlSStpNgWnIRSCtH60ojqtGJAsP9puNMX22NYaqjakszQ52WsEfKSXvxHiiwtGK3DYmtzMM2A38tDKFpUcw4nuhUsY10hD14ZmUWLe0Qm88E6/8R3dmez65YijZgWD6K2xWR7RgDqnnt/fcNaELR/lPsqdOYzk3H+kvN4acFikmgkaobk/DPAilM/3U6caQWGK93HX/8cg6bswpwP681ZZKZTVRfetFHEnXkVC9z1/TrVDXT6113XU4xzy6IMBk2tyvHVLt2D+TbNHPDa48Ph7U1rLFaFE7t1KBJabXrYag71NtwUyltrD3WI1Waucm1HQqKbmJqA54J215ypLrzrCSnLS2WT1swgD0moTl7296QadMWpdgGg3h70ChKOIgkRcNI1RRNutgKJToJpANCije97oY6rbR43WeOPq/tGfNdH3RY3VHuTTB4/2EL5oLoW++xeC4acJoYfY9UEjLQBGfndWazfQNqjJI4C7x8tgMnweLgczeP6ES9eNe+QMdMR4zpdasHKaoVLfUBFg0pxQFqV7Bp4XEWiHg9K6O0hGtcF7UQmSw1gBVMqscyojBc7LGIjjIbflSQYZF5x2KrF/a8s0eTNdJOlSImgYlckaltjJxijx4MXN02kdKBunjdRxJ1ZI+5Go95BN3hGHjKWZHnLPOsN8Jk76at2yJfgZVb7LGAjrGu2OpdthMZ7KknBwSeisTEVm2IJ4O91UVj9/DYgmDVBVtzD9UOBcflQVxNceFhWB194vzhKS3LYx/aomRso3nAtdqi/cbTrPnpR3tAAEWfKRmRBpGk6N1GY+MimnSKUddLCVSdsJ6o4+iUKjq97tM3T2p7cm+C8acGM72O40Y6Y+7h86TlT8UgJQ7pac7m8x1MqlPefo7Q0uFokPxHTYLyiKIBFLtMTBywF0fJG16kI0Nse3rRcB1RHSX2GJpgVVym0fCGGO2ipg2n+9u3XO9b2+dptSSvcqsafDT+/easokHGernYr+r++wZoJG3a9PomI21mmVMOacodmMgVyUxi/I9Hea1TMvZsQleKa5/pvW1T0m47vb5DR67ytPcNgLbTrsuJ5tn/nprONOXXX3/94osvpukhBS/z888/n/u2efo333xj7KY9f/68eY2xmdWS8Z+qeRpmwHyz0qoWn+Uvfvzjjz8MdXML9b569ap47/bETz75xB7uv/rqq+21pCVMMabfhuvvvvvuzz//DNdOLdutiFX4FwbxFi6qiv7tt9/oCz/88EN618brKnkqBdTGWnS7CJyCwKeffjqOnJ5BbBxph5JE7k1Uh8eKmFPev38fbmEq3MP3e/r0aRSpePHu3TvSU0mYbZ89e1bMvCWxKkl1It5Su+71E6gq4j4e0Vl6cVVlfu1nOX/++ec4RmVfhY943Sw0il+tSLSXSxT48PCwotjqLcU2erRfLdmZoboicJZz3mwvXrz48OGDIf9+Rp5Vysqrp+qz2vl4t30DmuwBnnopR/lL3YxQTCBQpX0fVwQa+ltEwDOkLCpwdWaPJHcb3DKYHkTZLds/nmuedUWY7LBNfy/T2OJn7Mbn267FaQkvX76cJmYpePyoP0vs9pFQX5NNT9ZLMZpSFN7gX8y/NHF6Mi4tgd0l9gTTlI3Xjx8/rpYQjZzopscSKBBdeIJMYbOsKkCW4ccff8xSih9RZUODrAb/kGFv2yg2U4kicAgB46xDZ3k8g1hnkc5SndybqCmPPcfdUk7b7XTQhPNxUaTiRTglGiVBbA4eFXNuTKxKYm8vbqxdt/sJyCOKrM7Si50qi+3yX1Qd72q/9tdFTqLsNnOWpXsMUEWAPT0BVgTVM9eLSJ4r85s3b4pBvtgKXl7XZEkeC7Qvqlvb9u0bv73bvgG47F4feEYv5UB/qThQbFT33O1i4qStzZk5E1L6CATUkata8CCqFrI0w7nm2XqEiU0E/OM5CgQDGp4Fm6slS2eL3wge4vPt9CBFdd2CnOsCBlkDnR8zvcQoiPP2YjbQ2RMknWqnGF6UB6fcXrd8/fXXMXOHCwL1EfUiyKwqjUeUIMlO2bru49zYIlLY1iCN5gRFIFjb+F8H/aoKEVhHoOduji3hIb6OLdIpvpV7s0hNuAdxKmw7s6RiVJ+LYl5jd6+DJJ7ZmQcmUuF1fQgBeUR+7OP04obnn2LzcderxtA2wkTV1QIXLRxiW4wL3Ow4ABrZ9v6q2vC9BTiqfIZ9W6fsUTgPI7ZqAvNmdYHWqq6sHO0bZEDCx2uPtMUmVxMvz6Q6+wRE2pypmsoNM4yzpVCFf/mOXCXQP8Pp5tlKhAkvyt7Nt32s/RRgP+ZCKGiPpYtdaWjsftsuGcxsgUGTPbshWSHTj9UoWh+NE6edyhZTgNxQv9XN2ahTci49tc2IwEG2aUAUzqwPq1tpscnpxaK2tz3X5nkTkX2sL22IrkVABETgKAJyb5aSj7M/O1nrJq+lNc7lj5JwGGXXIy/TuTsTaYR93kyku32UR7RI47HvHN6Lqz9ZsahdIbO9YiUPbnzzJ0uqgRb2E9uGoueGnbn0FSQ9t1Qb7inkjHmqDWfd179d1fX7TiJV641jzk4ChGJ77ht4GhJbfcmR1kNgmufaTOSKTDWulEsSuHZH9qisfzjwdPNsJcJktwcfq0lUw6PLLI/tSeDNR+vPbtzysfpsDYXj33OGbkstzntj2CPk90S/qiUTPgGdnc02Cfte/7fVo1htAyeGYPyCaAyZrGs7B9kIB1IOy2nE/uWXX/gFOR5vWt13qj9qmjan+YLTfryMqrupJm2mrkWgP4FqcLq/SKrRT8Aez+/m3lS58XBznE328K9SAapxnZj5cEkikyiSLjoTkEfkBz5UL96j79jvYACUf2zxU63+YBtFtXWM51Zq1eb7G+XJ6Wm4p5xz5amulFkleU7jNW/1Ieqo0qCZtq/VisM4+wa06PIj7QqtXZ6JXJEVVqFbTkfg8h15QI2ccZ61IkxsgtvPe1an8/2UxO68fYaIAMweb+vybGdksZ+dIKS14M5uP5TH4Yvq6T8qWh0XWcSB5tjrwLT5i0pemjntAlu8ZLhx6JvT1ts1Nbe2LDZtUeZiCVmiHdwl8x67BpkM+igCIiACWwjIvVlNDzdg7weYnLFbsu36ABOIqpJovlttSK1uXOTkLMrskfCkHtEIvbh53+GdAVWV2SuL6u3FDJ4y40m1YglLE+fQkb7HyndOvD7rwbnaD0mvPvqMVFuWilsa1V8d2jeo6uuSI2211XaGqzJZ5F0symzzDN+e1BXxNE15xiRw1Y48Gu2TzrNWhKkaTakOZ7sqqerDxZ9YbCgG2xnVHQcWEoselV0hHo9JpZNTVVOeKl6/fl3NVmVeLcGfwY4gEvjZG3ImKmvI7cGhrMx1Hz2r2XUle+6q1p5apqdA5REBERCBzgSqk+YN3RunCjq4Ac73D4wgyaJTq07CyraIQNUnWVTa0szV2sf0iEboO83JeJ7gqeprqQGQ37Oz3zb2Yww71ZOCKxpo3MIek/Ht9b7ydJzOv8B0IGTtG1ThewymWoidoeovNR9pbXmq316VyR6TSxVmzFCtfTQziJLr4qQErtqRR1PHSefZ2QgTJ3ztwYixzONV76cnOwJBvSw22r75OrTF06P2fsImXUK0OsbrkbnKvKG6q3V5FpMN5Tnwib2sFfS7apgz3tJ8+Vd1Yqi65yHK2FJdiIAIiICHgNwbD6W5PMfG3lKpRpDE9pNTaXW9EwF5RCvAjtB3jDDJihZxy9yTPWlp1d3YNLP/2uOTp29E8JdczGm0gqVcn1e1B8EMSYqSnzoRsFUljrNU7IBa+wZVyJccaauttjNclYlcEVvv+vZiBK7akUdT00nn2dkIUxrDKLKuBgCKdzVMZCivbnZ74n5LRTo8wsSzO2lwxSNPtY3VHTdKYAXV8yGeamhkj18JNkAdbvCpbP5h3Z8zLd+49iykPet8owp9JQIiIAL7EZB7s5ot8zKu1+rbnTd6Zhny7P2yPqStStJ8l9yJSNlSAn4/x58zLd+4rloI947mEY3Tiw2wK77qvChIJfQEWhqKZ1vd8+fP9zhembY3XqeSpNcxw5Uuqo8+09jmI8ywALVvUFXNVUfaasONDNdm4u/+/pwGzPQrz/A7miuSyq/rcxG4dkceRxfnnWfLESZeZl0dhkbYcMe+bSPghXXNH6cgrTofngAAIABJREFUylJtO/T2O0SWhc2aRJhGC5Ci1mo0Kw2z2WbQ5NtDfrh1TvIvv/xy7qs0HYeDX4dLU7ZfexbS1dFjuxgqQQREQARWEJB7swJavOWQ3xKPtacXg0iiZ5hSpRx1LY9oEfmr9h1PZ/Rswy2CGTJ7ivWI56y6qkEy9AkypcvhqlTO1o2ZDZ7VB5iQPAUyZkNaSaV9gyrJQXpEw5Gn2uRqhmszkStSNQBluAaBa3fkcXR03nm2HGHytKf6/FAH9Xjsu+3Pq4ZGeYI61VPSq/mk2sGXrUZiqhURhPP4zR7a1boWZbAjiB6ZF1VnZB5tzYDS3759awgcvtojCOc5wD6UO1ulpAwiIAL3IZBOoHOtvrN7M8ckpI8zFY4jiU1M33YgII9oEWT1nUW4WmVu+Lyj5/FNlmz8INDeP1hLFSxGWBTzLz9U3IrVgOVkhzuLEvY51l2sunOi9g08wDXSTildm4lckanGlXJJAtfuyIOo7NTzbCHClL2EbY6yx8Gdu7dVuh2BCLV4tpOWyoMbXT2wxub+Hp4956/T7XtPrKvaOmcQrv+mWzWm1eeMHgA9llbl3DYD67pvv/12rkzskzdy7NRJq8Y/J5XSRUAEROBAAnJvNsIfZyocR5KNSHV7EwLyiPwYB+k7DSMu/rZfJqfn935Y/7Jw4y0ru7aarkcV/LtrLYcX7lkpVxeth7eilQAeGtR1530Dmq+Rdmpvl2ciV2SqdKVcj8DlO/IIKjv1PFuIMBnb1hH3IFvMHt+FF3btEYfwvI7Zc+IpInVepAEztNDkyJhH44jXfzSpmlnD15rb/D2WZpewx7donyU6ZoZqAiv+5VgBZwnZSN0pvLRHQ1SmCIiACHQg4JnsqvNOBzmpwjPp7OTeGA3c/sy0Ufiirzx8FhWozGcnII/IqcFxerFT4IbZ0iN6DYv1FOV5xbSnnJDHeb6Q9j48PDx69Ih9zz3Wwn6BT53TGaW7z7FujyuFxu+8b0Dz7zzSzvX3OzCRKzKnfaVfhsAdOvLhyjr1PFuIMHkiZm0d5dUqdIrh1NAiMTzOfRoNWlT4XGYel0vfe+aRYa6oNN35urn+o0l1C6nbWnHYg2m8s45fWmLdSEjp48eP/MsPgB1+llBHU9P+pWsREIFBCMi92aKIQWJvoQn9HZIiOk12RSxHJcojqpIfqhdXpV2UwdO0AzusRzx/e/lp2EUFsiBlIUMHYYHAMoHFgr8u5fR4DlDqH1A5SjXaN6iSX9Q9q6VdI8N9mMgVuYbFqhVFAvfpyMXmd0s89TxbiDClMYw5iNWt/7kb26YzgnsK9LTIU06ah6qr7ygg/sFL7dK7Nl5nISvPc1TVGllpVPOQ4ZDRpBpB7LZWHMTgPZpSHhEQAREQgSIBjzMwyGh/oHtTREfiIGSQ5BCHZA6L0kXgRATG6cXNoR14FMxz3K05+RVrQORkIfn8+XOWVwTpOWvP0zl6tqlqih7PgUKqi9ZqRafIoH0Dj5qa93dPpYPnEZPBFSTxRMBDQB3ZQ2ljnrPPs3mEyelojrO890jijAEuNQXPI0RZTGhpFVn+tDQexnfuQGWFZB+dfvMho0m1Ut4RlDVnj4/YWBPUe8imMkVABERABDwE5N54KCmPCIiACJyRgOcJEk8oaEXbPcfdmgfAeIGBp8lzzWEBxaM5vEMPwXiNHi/W5vEmjkXytoy5W+6Z7vQcgHOTpaL2De7ZEdRqERABERCBPgTOPs/mESZne8Y5p+OUxBkJXGQ0vKOgGgKBZytnHb8/XRp9+eWXi6Sdy+wMvzk5z9WyLr0aPkyBrKvCc1dVy55ClEcEREAEROBAAnJvNsI/xA0oyjyOJEXxlCgCwxK4cN/x/ArOTufSPIuRPX4bteFL4FkMcorxiy+++Oyzzwg4scJ98+aNP7gyrMFvF8zpOdxnqah9A49RXXik9TS/mEdMiliUKALnIqCO3EFfZ59n/ydj5HSkqlv/WbH7fXRKgp5wl5uLwWNM1dcU4LLjpm+vOn2ACUe2VXOcyy0n5+3NXFSC59jgogKVGQK8nx2rgC1r5pRwXELHC+ESAREQgbMQkHtzFk1JThEYh4A8onF0YUviWRb99NNPdiErvvX8plH1teor6uUW3nT39u1bnkNad7txF9NlmDFZ/RF2InrHK/WM/Bf+ymkz94kwad/gwtaupg1LQK7IsKqRYCLQnMDZ59k8wuRszzjRS6ckznYttY9uESYehAq+fpDQ84I+Z1ucZMjWJE7mlCpkS8MbxRv7hDqcNlaUcOREDieycEKz/BGCDSGlkQWWbCIgAiKwmgADnefecQZ8pyTOdnnarjwicFsC8og6q34PB55ADm9+MxqyR6WeCARBGkOqLV/xajtu3yPIFKSCGAcc+SPUFNa8N3kXXFSK8yjxmAcxYysaXjhdDrLddt+gIe3tRe0x6G2X6tgSRmYiV+RY21DtJyIwckfeiPHs8+zKCNNGav1v9ywAVkiFn43Djedt3Iv184K7jYe/sipaRZj8b/DDw3Y62QaK5l/1cej71NIcTrFATJG+QLRyQG0WBVaiCIiACDQh4HTXmtTVs5Cd3JueTVBdInAIAXlEh2Dfr1IWR3aEiap5a7rnaSe/kOn5v+JdLCI2rgGLxcbEvYNMoSIWs1//9cdL2nl7x33iTE7P4SbPMGnfIPY7XYhAKwJyRVqRVDkicAECF5hn/xZh8jzpP5ranLv/TgdxReuqESbKJD60cXWRRpg4o9fKsz977LePQ+88SL7CePrcQr/mXe2suqvL4D7yqBYREAER6ExA7k1n4KpOBMYkII9oTL00kYrQ0ZMnT+wTVDjDbSNMdnW0q/o29e1tJ8jEUmW/J6VSCQkzsSblb+PCNi1z2Gv/Rs+wTWgrmPYN2vJUabclIFfktqpXw0XAJnCBefZvESZ/GMYZ17Hx9fx2P1Xx263V9Qw7+zipvC97XZM52pDK3+oBJoSpvoZuncB97gL769evO9R1OmuPTDiqySKweqIz5g8XxO1gy7+sV/mXPwiEMFsIbfJvapDZ7fooAiIgAqMRkHszmkYkjwh0JiCPqDPwQ6pjXfD8+XOjak5cffPNN0aGpV/Zh7dwoV+9erW0zBX5ifewpiPIZMuzouTpLSwBqIjzjqxPp99eKcW/2AmrpCu1vdgW7RsUsShRBPwE5Ir4WSmnCNyQwAXm2b9FmE7dngPtj5BP9RXYbPSvfh9xGkdhrdL28J2TG78lG97D4MyvbMcSYP3MMUP/piq/4sta8enTp0RMj5VctYuACIhAcwJyb5ojVYEicBYC8ojOoqntcrJEwqE1oizEDPihi1a+bjVYxeppe6OcJXD8i71LRKquSZ0F2tk4vgZGULd6r4Zd3SHfynNYjV37BqvR6carEpArclXNql0icAiBYefZ/z4ExyGV7veSHE/ohQjTulbz8FP6BoaGDzAhj/9w1jrhdVd/Apwo5Gk5lpfV8BJPJmFO/IbHx48fWZRixq2W3P1brRpFQARE4LYE9nNvbotUDb8GAXlE19DjolZUgzoNX1vHWS5DNk5u9T8UiDNPXIRfS+rwAgbWpxxN0wSEDXSgbVhat6+0b9ANtSq6EgG5IlfSptoiArsSuMA8+7cI0wXaY+h714NI1cAPbNe9TCALTVUrMghs+eratrGFzDj3EiUitsSbK6qxJV6Cx3tCWBNymkZRpXE0KElEQAR2InDtKWxX92YnjahYEdiVgDyiXfGOXDieMC6uISGP3fAYk5HB+RXLOsPfJuSQreCcxW7PxkNFvDYDJx8OOPzbCzRKgMCFg0zX9hwMtW7/Sui2M1QJFyAgV+QCSlQTRGBMAsPOs3+LMI3JrpVUu74imcNiVTnTl91VM8cM6fqE03Bt30VwkyNXEeZVL1hG8gZ2Xj1vrHVD23l5CA8tsbS+wy/0XlXdapcIiIAIpAR2dW/SinQtAuMTkEc0vo72lhAX116XbX+MiTdM2Gf+Rnh9HBxw+DmCwHNdLCF3WvSx9GBxsbdOVf4IBHYyoRGaJhlEoC0BuSJteao0EbgJgQvMs3+LMPnbM2zEzLC8trGZrCJOzFWPifEyARYk2Y32R87Hpai3r4iy6rQtlQE540dOx/DrXLwP3Rae3s1hRjLroSUblL4VARG4HgG5N9fTqVokAlMC8oimTO6ZwkM8RgSI8M/qH8eFJ1uHHOpKF2gZZPztcZxt1r+8Oo8VJWL/8ssvIdrEwiGTectHVrivXr3aUsKY917bc1jBXPsGK6DplhsSkCtyQ6WrySLQhMAF5tm/RZjO2B7Dv2+iY38hnvCP/cLuaV3pY08sBpovV/yus17CM9XOCCmskO1VbhCSo4vhKM0IMksGERABEehMQO5NZ+CqTgT6E5BH1J/5yDXyImgjyMSqbd3byzksyHvhjHcGEF4a9j0BHIgM0SZawcru+++/Z6XJGmF7wIkVbpN3Dw5lUWf0HHYFqH2DXfGq8GsQkCtyDT2qFSJwCIELzLN/izD523MI7sErZTlRBZi+8q7aHLx/DoXFbPYLH2K2RRd+13mcSN6iBl47M6tET1yT44rrVtHXpqfWiYAI3IdAdXa+Dwq1VAQuSUAe0SXVurFRvBfaKIEfLiUKZWSYfkUQxQgvMdFQ47Dhpaw5PNv07Nkznj1ijRADTiw2q+/kyMqJH6/3rjy/53CTg5jaN4jWrgsRKBKQK1LEokQREAEngQvMs3+LMHGyydnycRwppyTbD2d5yBhn5eLt/sVM9sATM1YspNUFqwun9+zk3EowlVMlwArWE7DkfOIellMVTxlEQAREYBwCcm/G0YUkEYHmBOQRNUd6gQKJnaQH9Yotenh4IMpCfKX4bZrImwBwpwkvzR25I77Cg03N3zaRyrDrdQg4cfqeKNrHjx95EotnmxbVCBluX3TL4Jn9nsPgDWklnvYNWpFUOZckIFfkkmpVo0SgJ4ELzLN/izDBzhlvmHOve9IPdTklWX0ga1GLPBEmT1QgVJrm9JS8SNSY2Rl7M14HEYvSRTcCrHKrP7yEMISXWDl3k0oV3YQA+yzsocQ/Pt6k4Wrm4QS22J7cm8PVJwFEYA8C8oj2oHr2MgkaxYN6DP78/tDcSorfZPrss8/wljkCOA01MenwiA/7hpwqTddlGR/eNccPb7AvkKWf9yNNpuGcL6RpztmTxqZvdz9v21PJnW13bkekJZ/0WvsGJ1WcxN6bgFyRvQmrfBG4CYGzz7N5hInDWR7NjRNvcD5b49STp+1GHs46VV8RwHk6z4uqs0ed5tZFhjDOr5wav4/r7OR2YDZsw1jlRsF4OZ7CS5GGLtoSYByLf21LVmkiYBOIhseFnTP71jnZyb3JuOmjCIxMQB7RyNo5ULb0JdL4zCzQMBVeYTd34pA4E88zEWp69OgRgSLy88cFgSVepmcc6mKBxlKU56UObOx+VUOAphFmc4aOWC1e7L3cTs/BuR2xn6a6lewEon2DbhpRRSMQkCsyghYkgwhcg8DZ59k8wuSMxIzjSDk9GKeethul59eSPOGBNA/LIR4X2C5bsYS5tVaWeRyNZ4Ld7SPhSdbA1Vaz4uUoTTWbMoiACIjATQjIvbmJotXM+xCQR3QfXS9qKY8ixZgQyxwexwm3s5jCZni+3z4OyNKSowb82WvMEFtiY7H/o0t4+ATAOEbW7SFy4kzE5zzTaLqAXaS1MTN7mozkWMuY8jeXSvsGzZGqwLMTkCtydg1KfhEYisDZ59k8wmT73BG97XPHbHtf+B1rZ7u2C4y7X32gHufblpyJKj2dvd8DTLTXSWYQjW9X0NlL4ChltQlYICveajZlEAERuAYBjc8ePZ5rsrOdhLS9znalt+haBK5BQB7RNfTYvBXpA0zTNRQrNd5ox8k5nvVfMX5yCzdy+yGxJVjxkBALSUIaPHfVM5xDfI7QXfXHmZCquUIPLNBpIfeJMDmByC890GhVdWcCckU6A1d1InBtAmefZ1dGmAZ5osXpz3H+qOf5snRhM2f9/IDq3FekZwuGXR9G4RBcNSQWRJ2+ndxogr7agwCrWY/N29a1h2AqUwRE4EACg8zIBxLwVO101waB6RnqaXVn98bDWXlEoA8BeUR9OJ+xlvgAE8LP7f2xMGR5FUJNPNXEW+CInXBuNF0Tcc0fiYSpyMBDPB8/fuQWbuy5rsxUkM4O2YIxy7nHR+Jb1cmUg5J7VH1ImdXGBqnuE1DRvsEhdqhKhyUgV2RY1UgwETgpgbPPs3mECY/Z81gWjpT/gO1+qk2dbKMWp3dolLDoq+lxuent8ednp1+Rki4YPKUVC/EnOvmkj1X5C1fOhgQ8wUv6r35+qSFzFSUCcwT4eYa5rzqn32drYwtYuTdb6OleERiNgDyi0TQyiDzp7wB5YvBMDbjNvAWOGwmNsLwljBT+uOaPRPYQybDfG8sXoUuPQbAQRsJFt2/PTIzNfnccobjttQxSAuZhNzbK2V8RserOF9o36Axc1Y1MQK7IyNqRbCJwUgKnnmfzCBM6cLbHGd3ZValOF7b6RH9bIXFGqzVCb+6EF8uYVB7PDzul+VdcO4NYTtorBNAtHgIYhmcf2ePoeKrbOw8LVOLz4S++In/vSlW+CFySQLrfdMkGtmqU3JtWJFWOCBxLQB7RsfxHrj19jt9zaHLktnhkO+StdDz1Zcg2whaBId7Sr6qL+lDgxVptUNK+gQFHX92KgFyRW6lbjRWBbgROPc8WIkwnao/nqRreb9D/kQ7PLj/vWyjaaPoAE0sjtuCL2RomwgdK1QI9tKuFKMNqAqlhGIV0iNZ4Al2GhOErCmExFv+q+ZVBBERgjkCTLjlX+JXS5d5cSZtqy50JyCO6s/bttqcRl3EeNbZl3vJtGlHbUs6ie1mcGvPpxXwSo6UptNTw0vTrXWvf4Ho6VYvWEZArso6b7hIBEbAJnHqeLUSY8Bo9Z75GiDd4nqpx+oW2jpd+y4sUqs/U85bw6QP1PNiUgvVEqpbKVszvoTSO68wvQnFmJH0PRrFRV0qkyalhzDXNec5u7nali4AInI6AfiHPrzK5N35WyikCwxKQRzSsag4XjIVVGt64wwO+R63OjHdscHrscEtoKACeQ3VRT3WeTYmGUh1blPYNjuWv2kcgIFdkBC1IBhG4KoHzzrOFCBNKOkV7slXEnG152jJ375Z0w/OOxU4PPqQpPFfU4XmUIIyTEm82i8IfePH06dOHhwd+vJe3oh8oRs+qnQtI5zugekquukTgqgQ8j352aLsn9txBjLNU4ZnsnOPtfk0e3L3Zr+EqWQQ8BJw9VB6RB+bF8mS7/Gm06WItjc2hjYccNDFObAziHUVE2y88nsOtnDEPELBr32C77amEYQnIFRlWNRJMBC5A4LzzbDnC9PLly6p3yAGl6SM4PXXpGdZZXuIB95Qq1gXDeD13kcaTQp40xWlVc4UvSoeS5/EXD/NF9a7IzKNLccU4gjwrmrDiFue6hajbisIX3XJsr18k6j0zd3gnTHYomF+eE+oDCYwzDJ7C9uTeHGirqloEmhCQR9QE4yULiQuE0Los4HTJJtMo3opxSNPmgrgdnIHO7fWcaGRj5JBQX2cUoTrtGxyCXZUORUCuyFDqkDAicDEC551nyxEm1DP3K0Gp5o7d2PK8eNrTirRFba+rISKc0fR0D29+SwWo3p5m3n7teSNfGgDbXuO6ElIZPG8tWFfLaHc5+1qHvf6bLNdHMwC/PNXDAVl8yF9yzJnt4MT0u11UUfcBMk6XrAIZxPY8joFzyN1JxeO7Nzs1XMWKgIeAs3vKI/LAvFiebJY56vmezlTTlVHPqnmlRLG6qjNQvGvwRM+7SZxD0+AtdYqnfQMnKGW7KgFnf5crclUDULtEYG8CJ51nZyNMnnO+R3m0QZfVE1screL3kPZWvFG+J0SUMvz6669jaf2fvoLV3GG0KBVLtTQkFtO7XXA6LJ3OqwJ3E2zvirI1c7G6Pis654GdooRK7ECgenS0bXyoj9V14LaiiirqFWWuuGWcLlkFMojtyb1ZYWa6RQTGISCPaBxdjCbJ9ORZus4aTdpW8nBgkd/xbVWav5w5D3CqBX+Zw+b0bPRUtyaGbd0KwbRvsAKabrkSAbkiV9Km2iICAxI46Tw7G2ECcfWcL3v9R70yK3vcp2gQb9++LaZ3S8Qmnjx5YleHMxoYsjZghRAze6JTMXOrCw+xY5dqWe0dXgrXiu3Gcjw7s31WdOM8MLER6VVvn1vwN2xv6lJXgwoN6x2tqA6oq03mraHVPN0ydADSyvbk3nSzClUkAs0JyCNqjvQyBU59Ek7vHbVW7Uk1Wx/1rHpaV5/1yLTeXVN4EMHjORz1orxD6tW+wa4mp8IHJyBXZHAFSTwRuACBM86zVoSJc77VAMlRHm21Xh5mP+oXmFJT9gSKQlvSFrFP9+LFi7ScPtcQq74EgJDYIV4sBFgipo958cNRHZ477kP+RLWkz5CdSOz7iFpd2KeR7HVY0odmqtWtq+IUd829H6an8NX9jp7CVI1hHNuTe9PTMFSXCFyVgDyi0TRbnIY8T5+M1pCl8njerbq0zGr+uQ3WEbyjqvArMvBrTNWTNOlyfkUVq285pF7tG6zWl24UgYYE5Io0hKmiRGAoAmecZ60IE3CrDush21s87pNucU6NAP/vzZs30/T+KZ638cCQ2EnqGnriUju1BW7F5Vla3cPDQ/qx23VmbHdYMS5iO7fSW1SInZl3JHaoxZZB39oEPAv7jed50+fYqqcQbGlP/S1Pqdrypw/c2DnXfUuw354K1xW7+q5z2Z7cm9WK1o0iMD6BDr6KPKIBzaB48owV1lDP++7BDYP3vN6jbdVFJwe3sKiFtlUfVVq6Wi/KUM1QvGtjYraNsLG0Rbdr32ARLmW+GwG5InfTuNorAs0JnG6erUSYCJpl2/oZskM82moAZqhIflVaGGZvezs2dlLddwNv//d9Tx9gqm7vZrZ66o/VsB+t2/58QBVRw4VTui6dvtWkKokyzBHoYCqppXmCCnOiXiDdpr33uqJhf2yiC5tGqCI1nhWVprdvtD25Nyv46xYRGIFAh6HG08yGI7A8Ig9wZx7ecDDNyTrr8kGm/ovH4hmXa/9ELq8YKRpYNDkcPx51ih/7XKB6j8OZjjMNBdO+QUOYKupEBOSKnEhZElUETk3gXPNsJcKEJvCTbGeRJ1o2nohfpG9WCEWPNhZCSGyo2EM1woTkaUgM2sce/oKeHVZE4CwkFuHvd5HV2HBhv5/MDUt2Pimy6wsMKbzhb9ima6HqSycakrx8UYweVWtJB5wVQNIRuFrXivJPdIvd/DQc0rxR6ZFVW4zmVc8VeDrbk3szp0qli8DIBJwjnjyikZW4n2zZeiFWRHr/rf9Ye4cL/OrOL/AoOpNz/DsQ6FMFGxH2znLnn/7iYcpjF8XaN+hjeKplNAJyRUbTiOQRgasSONc8W48woSeCZrYv1c2bZE/NDtgQnhlt/cBBaTtEl/WE6i8hZfn3+AhD+4gWO6e8AHCPqotl8uaHdBkDooZBuDTUUax9hESnCTWMAE1bHU9H4lHZ3dCDND1JZw8vU0nSlLScND1eVzPEnBsvqhVVM2wUIN5etZa0N8W7nBcsZWNOQoOMb/HjDS+qqPc7fkEfjB2teiZAtjdnnHJv5sgoXQSWEqiOM9UMzhqrA28o54YekRPgtbMZ5sHW/6NHj1jj4MnsNzsfiBdnoFu7iOBOj9GwQBjqlOdOuqieJu65MeKvKzqNzbHcat+gOT0VeFICxlyTtkiuSEpjqOuqU1rN0Ko51YqqGVpJonKGJXCiedYVYWI3//vvvzeeM2C/ss+xKbwowz3Cr013P8exD3s7PpUTyM+ePUtTjrrmiJZ9NIMDU33eOMEb+dJffkKqtsZWHbINk+umHef6obrmWS0wWogeEitYOyaU/k7PXI3pczB2aXMlKH2OQNVatkSY0pOS1YrmJLxMepWApy+soJH2RyLu1R7UbRCrAhnN9uTeRPOrGkl1roxFbbw4kSQbW6rb1xGojjOh2Bt6ROo7qJ5R3d74I870/Plz3s9MtCn+cZf9x3ma9I/FGi9M47Ada35WJZyEY02062Nzns6CAfiXnJ4CjTypNxizVc+7xJynviCKZg8vuDp9fhaLwbDa6yPqaUQwfrX94j77BrCqMh/HX9quWWcJN2QiV8RpG8p2IgI37Mgn0s5p5tmP7r/qThnOlruwNRnth3vYYmM6X1Nul3uM+Fxq1rjmXcRxVQLP6sYlVuEqa22mX375JUXHdXMtVxdjrFTXit/yPvupsmhFBINb1vqfsqIlEOEjrToaVNWUqhUt/6eexf/bcVCwMG4sLnTVDeNIgvhVYVYP16nidjK2VfgPu8neydrJ/GJ/xMLpa/SgOALMXew9VkcFnNH2qgPa6v4SsdgXI7g3c5YT07E6uxWtvk3NO9aeXbSqyy7H7t1BJLuEW31b7fsNx0N5REXTyrrJ9OM4vRhfotiEJonVIX1KpmEKkLFPFnQ7Tbv2fEFD3r592wSjUQiOx5QYI4Bxy/W+qobTdjKASLK6gM10tHf3xyqq0/feTDrsG8A/Azv9uDfqaANV4LuOtFGM2zKRK5LawOmue3qtNpyqJN22iKejWZZyw8Et013R/0kp7YroFPPsf2XI7I9Vl30/v8H2p1Hklk1qu9VNvrXlj0aJ0TSprlUhxxpx5iZCaY8d7eqY3s05s7Xm2UQG0R6DWrrLFjtaGmmIBhwv7A3ZdCTZKHCsce6iW4BwToCY3k0SDAn+sd7ixbqNgHQ5PUi/sHtNh28ZlIqEQ+JG8y7Kn65nQkfzDA4N93aLUsXEk9peOigVFXpt98ZjQmDp46IU+WeJ+6kjWjIX9jQXRIpzYnrjPa8zHU0/NpwEnRa7xwg8rEfkZDJOL961m6RqmppizxSm7LaLF8+Kcu9xqRjbaNvMXc3Ux/6uAAAYqklEQVSjVeG2LphB9lNEVnXqGRrmvffUeYd9A4200+5zWybOht/KFZmax7ApxlAZvmrotdoQqpIwwtslNPnWac83cSPnkNJ8W1979PdUmPHn2WURJtqG5dlLbntnOaXjv868qEypbJX2MXS/wNOcVVukUX3GjqlsdgqSV2MweywqcIIzS8MMbFFXfEstmTkVP3Y7OGA3we4IUfK20qar9LRkWxh7Sk6XpmmZdvOn31b3sgMTRq3pvW1TxpEktqvabVesM9Mu2eGQbGzL4Bc26rZzYtp34pTh9Ag7dISgKRsIvXJM27uze2OP5ztNLsV+zcASqzMu6AjF2xsm2sHjKFsHSRo2ar+i+k+ChxjtyB7RIUCKFuXsxVvcv2K9aSKLl9RjiR32wAvGiiazsEfRtL1JXSnSeF3U721HQlsdOykC2qkl43ShnTRl7tpenUUVb7m49r4BZGyNR/K7jm9BQcWeGAWIFx0kuTOTQ9o+siuyZfToeW9/r3WudU5J5m5vmH6IMRflH2dwm4pX3dXfO8KESIPPs4sjTKFJgIvz1vSi4UwGvnQMndbVwVWaGta6FLshNG2POM06Uad3VYVnSJretTplOqy0LT8IxurLtuTU3hpa9Wos3FhVRJC51aZ2eiYu62vV4XXOnsGegl29Bp7GINNi02uWXki7Bbt97ziSpHIiVQpheh1WpOkt9nW6oGXNbGe+1bc26oZ+Rur5oYJo1Vmfmuo6pHDLXK9sqy8bCMIMa3sgtSeFhhMBddnjeTbkttVRWppzbROsaFcT8o+lCNNqmktRxGv6FP0lNLn6b0OriAKc68KvuLbTsd2DouJamcrIHpF68bTLMFhFGxjnAita7feGNqaegNEuRjA65hTLxpSipS2d0zfKMNrtTAG2IjZqPGtvNu7FQdWQIf0KC4zeY1Zyw4+ZkKkA4brtur7PvgF8ivY/bV1IuYm/JCZVaw/2AKgmXWxkV6RJAzsUcpTXOm2aXxLMbHp7wxR1ZCdMJtC5MT+kN9z5sUWqjjxHzbNrIkyhqenoNqWMu7PdnWJitlf451rV20udbrZoW6rxre1AYwNNlM44SzmZRTXsHgwKVMEYahtwJkD4iDVyFxxQJebdwUGfqoNKp3yK0m70Y6CU7rRS6VSY6ip3Ogggf1rsUs0G9bGQWKo+dEeABCa0q4nixpFkqpeYUu2z/iE0W7z5b4zCXPvCRr3dKcTeUpvHntPOxXVxECgm0gHpCyh013HMBoJgfhPqb3sp6inDJjPd4e4NNsNgCNuqezolwC3c2HwsXSEJuoiWvH2ECaP6OveAbsV0xr2AbTLFbG/O3iWMMAkiw509omv0YvoO08FO8xFdcjqCjZCy1PtNu3PV904bCIH03o3XxZkdDd5k0DPoVed0pirjdudX01oYACP8VO/Vaybc/fpdaE7RWlLBmnhTuCLTWWBL/5rqQiOtmEwJpCk3d0VSFCNfo6aw8LFXeekYFa7H2URCnridFZYbcfxfR16D2wpuMJ8aSZqCU7Si2HW3jDnPro8wQaHquNMHMNwVvOj/9l4DXZ08K0o+9hYMLrW/9Br7OFY2T+0wh3wq9vQapa8b7DCV4oi/2imv2udU+CYpEPDA3JLH7h2xFaslyUYrY/VomHQQAy8/dFX0iypT+7HH30VL6Njk1Rcs2+Y0Mo4kcxIa6cU+lVLyjDxZV8L8jBpv+xXdLQWbXaOI1WSmewrZ9Efnyqpb95FV+mohpzee2vYym5/yRN1ncW+qipi2bkuKMe90HkuNkYrJaEsbl95rT3bTvjNaSmfFGdNxkcwdPCL14qLqPYnTCXRp/90pP8PCuknE6I80dvotHWRdRSleSpju40OGVqxb9KWFX+MaDkVE0X7oxatZceN0ECAlRRcr2nixet2dChOuz7VvgMxTyBth2refwl8Sk6lhF1Pu4IoUGz5g4nQetHvixm8Nr7WnJLYi1JFtPv5vmY5tg+m86Btwnt0UYUITRY8ng45BGx0vUyduje2fUTh9NbvrLB+zjfsU1Gqns3/bPWOlX+k0fE7pRCP8ljPlUN0iTPk3vKbtU2Gapzg3yBjj4OCsHV1gomkQCCzGJh3FMqitRpftkmdCesxsddXTGw1LG0eSDJHzY9XlxWLndh8wiSxwgnmcaLByImqVLWOVmRno/J0xiIResjIpZNpxyJbVte5j2wgTTTi17WHndA2bpH+mg8bcTJdWsYd7U9VCKsD2a2MGzIx5e112CYY9G86YXea6b+m2rQaZQ8oZfxK8vEekXrza8qfT6LpevNNd0wm92tK5/hgdjGJ3YPid8/TsGnGP56ZCzNK+94bfVicX1LfIi54zYCrK8LYyUewnK3njxzmLTQX2e1PQm/OmmGqN1ZynFRppp5TEZMpkLqU49qZ2Hq7Puzkz1/DR0j1jzlQvq1OMYaenJLYW1JFtPv5vmYNsU+kcYQqSeyyt2zy7NcIUmkS/AqXNmm+xbBqPB4w/jcPEHxfcSwrp1cBSKIG7/BYwWs45izR2ZEZrQpAHLXjGKVw9suEET5XOHMxqxzAbmCxywaegqLRqk3tk6KZN+Hi0QBvhTBebW8dSDupA7CkN7pqCzVLowtMb7ZTiLnlWLFXbhbT9dhDngEYZkmSI/B89G7sYAGYQBmf+pfsU75qzIr8w185ZXV3QGQFrazl0yWnv5t7iDEhik+5g7Miv1lrRijJpR7Y9NGXMU7EhKIshazrTkUL6se7N1JCi2HtcGDOgxxgaimTYc3UTsKEYFKUI0yKe9vA4NxZd2yNSL57Tu5HOdOwZexcZ5x6Zlxp80T3O4g24asWZi0Rur9aIUxGcwGIhAQJ4Dfh3/gp6xSVVajz0aAgXPbqADg2i0yJ/rLroiqflb7neQ7O01DOIHbtvAHmPkFvYZveewl8Sk0Wj2bVdkUUoDsxcnCWz3tfwozGl9pTEBq6ObPPxf0sft42HidtfWsOc48yzbSJMAQ29az9Xnjm46E411EqfoopO50mbhth7jFZzrvNSBeG72/1/p28Nf3FpEzz56XeLtMCoR36E5F9Q480XOSzSAjLMlTMtnJKNNVVscs8pGSEHcQ5sSSKcFRc0sLhSnSrISDEorRDpqrc4J3g402tQCj2C/ljtkuzOzxGjRkNr/q+QZK6KLekXsD2aABw/yUU5Uf2uPsCiCWKR5MXMNGfOWhRhmiMzePo403EVFF11kcGfxSNa1Khix1yUeIpebBgDW+R+p3QRmZ0ye7zi2N5pf5xzD6Y5U/mLHojHUaQ6dliiPLooEnCukdEC3gUdnE7HHxeGCshshH9S5W65NqoottSf6GSyVHgAtnKiNNJOtSkmUybVlKu6ItWGD5LBnvuWjjDV/Kh7ruE9JZmTIaSrI9t8/N8OG2EKTRhhnm0ZYYqtwvVs5dlTDj1zkeftt49Dck63Anfa1OvWOlrUSuOMfcYYvbRFN4kwBSxogZ7SpN+xtlmxumC0ZWlkz8H20ijTb88pGbENwxtHkgzRio+rt10Ypq40Dq9At/QWJvhqj7D7S/yWgdGGz7cx85aLXSejC9geOm012aGmbu6NFhXTzqtnmKZMjJTTTYLX84jUiw37TL9ilDY26PkKY8bfs6fUtECu8W/DH3eFP2rhj3KY1xhMmBeY7plAV8+/CJZVanzM+iO1G5kRuJUr0m3OMppzuq/g38Rt8CygVptfduOKNeAivbRigtht9w1ohUbaqSrFZMrEmYKpM1zTebMutuLjIJszzoYfni2bJVcAX3TLIJtINnZ1ZJuP/1scQts8Fnl0/noX5Tx2nn2ErDaj1d9+9913P/7199tvvy0tBDedbvDFF198/vnnS+8dP//Lly/fvXsX5GTWYZXy6aefji92VcIffvjh/fv36HypxoO6ccEH5/DHH39MIUxHmcePH3/yySfTnH1Sfv75Z1RAdO3Dhw9La2QVihaePXu29MaY/9dff8UGqB0b+PPPP0M64yzdmcK3lByr0MV2At988w1GgqY8RaE+NlBevHjhyaw8GQEGDbpDGBizr6ofmR2YBOmS1XmQfvfZZ59VCwwZKJYxCrWGi/QjiXsPwtewPbk3TmNTNhE4loA8omP5d679zZs3X331VbFSvFA8mepkWrx3USImx7IODzz8678XJ5mZxZOfafTh4SHkxEPgY/UunAQWnrgiSxdolBxcEfnwVch2huA24BDGxZGdP3y7CP6jR488ZZIndf+4xvfDLYyJT58+7bOMvfy+gVMdynZ5AnJFLq9iNfA+BNjbYcY02suUitNlZOj51SHz7I4RpsgONYSoA9522HdmUz46WKlDgz4INnTzbKKE/S9QNssP2suap48b17ONhsaDuhEGRdN8dH1JAj1pG3Xh0NDjQr/Lul7sd1ELeyy8sYTrmbcB/HRfhYEotZDQBMyDvkknvWqY/xBN4W2EqZDOGPsjkqSzIf1xRZcMESa0xr3pNkH6keuhOuM1bM+Y7NBsHGbpTfC/iXtzSOdSpSJQJSCPqIro1Bk4w8QMO20C4zDb+oeccGKCIK7DHzP+VLBpCs6YxxWnWJZOrCKJmb169WpajpGCtxCiX4jERboe5644ZzFh8Rf8wL3PnRjSXvKrqAL4o4VwTjH4gZF/II+WF8EnwhRKQHexqOATkhKdw6FcwaBiw5UKDSGb9g0u2R1u2Ci5IjdUupp8JQJMWCeKMEXyPefZHhGm2DBdiIAIiIAIiIAIiIAIiIAIiIAIiEATAnPhJTbWeX3Nom36JvJkhXCigqeOqnEm9tDZfMzu1UcREAEREAEREAEREIERCJw0wtQT3X/3rEx1iYAIiIAIiIAIiIAIiIAIiIAIiMB2ArzFd+7pJZ4KOjy8RAMJgPHkCo8c2Y3loRZFmGxE+lYEREAEREAEREAERGBYAoowDasaCSYCIiACIiACIiACIiACIiACIlAgwK8Qzf2oJOGloV4IxhvtEIm3fhWa8Z8kXqn3n0v9LwIiIAIiIAIiIAIiIAJnIqC35J1JW5JVBERABERABERABERABERABG5OIPwGYRHC27dvX758Wfzq2ESeUuJXdgwZPn78aHyrr0RABERABERABERABA4hoLfkVbHrGaYqImUQAREQAREQAREQAREQAREQAREYhcBXX31VFIWfXxozvIS0n3/+OdGvotghkR9tMr7VVyIgAiIgAiIgAiIgAiIwJgFFmMbUi6QSAREQAREQAREQAREQAREQARHICfAA09z78aq/eJSX1fcz0S9iYHN1Fn9Tai6z0kVABERABERABERABERgEAKKMA2iCIkhAiIgAiIgAiIgAiIgAiIgAiJQIWD8ZNGLFy8qNx/9tRED+/Dhw9HSqX4REAEREAEREAEREAERWExAEabFyHSDCIiACIiACIiACIiACIiACIjAIQTmHmD65z//eYg8iyo1YmA//fTToqKUWQREQAREQAREQAREoAOB33//3a7lH//4h53h8t8qwnR5FauBIiACIiACIiACIiACIiACInAFAvzS8m+//VZsyZMnT4rpoyXOyfnnn3+OJqrkEQEREAEREAEREAERqBJ4/PhxNc+1MyjCdG39qnUiIAIiIAIiIAIiIAIiIAIicBECc+Elmmf8xNFQjTfkJH42lKgSRgREQAREQAREQAREoHoMSM8wKcKkbiICIiACIiACIiACIiACIiACInACAteOMFXfwXICDUlEERABERABERABEbgWgaqHZpwfuhaJ2db8z+w3+kIEREAEREAEREAEREAEREAEREAEzkCgerx0/EboFSvj60gSioAIiIAIiIAIjE+A58K//fbbH3/8MRxOIgLED3Z+8cUXn3zyyQrhq06mIkyKMK2wK90iAiIgAiIgAiIgAiIgAiIgAiLQm4CxgK8eL+0t60x9xibFul2PmXqULAIiIAIiIAIiIAJ3JPDmzZuvvvoqbfmHDx/ev3//8PDw+vXrV69epV95ro1n6MPthK885Vw4j96Sd2HlqmkiIAIiIAIiIAIiIAIiIAIicB0CRoSJY6qnaOdPP/1UlPPJkyfFdCWKgAiIgAiIgAiIgAg4Cbx48SILL6U38hUZ0hTPtR1h4keYPv30U085F86jCNOFlaumiYAIiIAIiIAIiIAIiIAIiMB1CPCUz1yQ6RQRJt7Zwinaoj50+rWIRYkiIAIiIAIiIAIi4CTwzTff8KySnZkMZLPzZN/aESa5cOBShCmzGX0UAREQAREQAREQAREQAREQAREYlMC//vWvomS8fY6XohS/Gifx3bt3c8Lw2wBzXyldBERABERABERABESgSsB4eim915kt3jL3AHrIIBcODo8+fvwYeelCBERABERABERABERABERABERABIYlwGNAjx8/LorHW0r4tvjVCInIxgNYxd9h4hV5P//88whCSgYREAEREAEREAEROCOBH3744fnz507Jv//++2fPnnkyG55nuJ2fAtVPaeoZJo8tKY8IiIAIiIAIiIAIiIAIiIAIiMDxBFjD//vf/y7KQfBmxa83F4vaI5EDs8XwEnUtPUu7h3gqUwREQAREQAREQATOS2DRC5P9me2cPFuv8BI2owjTeTuOJBcBERABERABERABERABERCB2xF4/fo1jysVm/31119/9913xa+OTeSN/3OvyOP1/St+dPrY5qh2ERABERABERABERiKwNw5nqKQ/szffvttsYSQqENCgYMiTIaR6CsREAEREAEREAEREAEREAEREIGxCHBW1Fjt8zb80d44x2tbHh4eihAJlRltKd6iRBEQAREQAREQAREQgYzA3PGjLFv46M9sPMPEIaHPP/+8WP7dEhVhupvG1V4REAEREAEREAEREAEREAERODcBXp3Pk0xzbWDBP06Qyf5VALYt9HKVOT0qXQREQAREQAREQAScBPi1S2dOsjkz48UZTzsZvqhfkmvkVITpGnpUK0RABERABERABERABERABETgRgT4yaUvv/yy2GD2Ap4+fcqL6Yrf9kx88+aN8aPTPL2ko6891aG6REAEREAEREAErkrAGTQKzec0koeD8RI8foFJXlxk+Ojjx4/xgy5EQAREQAREQAREQAREQAREQARE4CwECOEYi/9///vfR8WZ/vjjD97XZ7xZ5fvvv+dJrLNwlpwiIAIiIAIiIAIiMDgBngs3HjmKwhMc8vxsp/EYOtGsX3/9NRaoCz3DJBsQAREQAREQAREQAREQAREQARE4JQGeZDJ+x+jdu3fsNfQPMhH3YuthLrzEVz/99JPCS6c0OAktAiIgAiIgAiIwKgHj1FEUmV9gwj+MH40LozTOCRk33vArRZhuqHQ1WQREQAREQAREQAREQAREQAQuQuDFixe//PLLkydPiu3hKOvDw8Onn37KQdRihraJRLOIabElMXeElmOzhJf0WpW22FWaCIiACIiACIiACPDwOgEkgwPuIm6Y5ycwOS304cOHYlFv377FsSx+ddtEvSXvtqpXw0VABERABERABERABERABETgOgSI7hihHdrJw0NsPRDjab4vwJtSOA/L31xgKdTOloQeXbqOwaklIiACIiACIiACgxH4+eef+THOqVBEnnACiRtNv5qm8A493nU8TScFX+7ly5fFr+6cqAjTnbWvtouACIiACIiACIiACIiACIjAdQjw60eEeV6/fm1EemgtJ1jZZeBHnjeGmggsvX//nhp/++03AyKRrS+//FL7EQYifSUCIiACIiACIiACTQhw5Ijn17Oi8MQ4h+R8emnu/Xi8mZlH57OS9RECijDJDERABERABERABERABERABERABC5FgM2Fr7/+2g78hAYTbeKsK9Em4kD8GVsPhK8okJer8NaU8G8VGYWzSaHNiCooZRABERABERABERCBVgR4N/Lz58+npeHv8Sz73BkjHl3CbSt6jzwCxe9r6i3HU6QhRRGmOTJKFwEREAEREAEREAEREAEREAERODEBdgp4wIgdgaVtYB/h8ePH4a7ff//dfiKqWDj7F2xSaCeiCEeJIiACIiACIiACIrArAR405013c7+lFDw9jhZxgRhEleZy8i0PvvN8vHEIadeGnKJwRZhOoSYJKQIiIAIiIAIiIAIiIAIiIAIisJIAoSbiTLzbZEWsyF8l+xThYKx+bMkPTTlFQAREQAREQAREYCcCPMzEG/OKjyV5auRhdM4q6cBQlZUiTFVEyiACIiACIiACIiACIiACIiACInAFAvz+M6Gm8I671dsNKYjwkj3+nXvjSppZ1yIgAiIgAiIgAiIgAp0JEGfihzP9J414sInnnzg2pDNDTk0pwuQEpWwiIAIiIAIiIAIiIAIiIAIiIAKXIsAbVMKPKvFsU3gbXvpvaGp4j0r6L88qhcCS3pdyKWtQY0RABERABERABC5NgJNG8Qc1o+9Hi4ObFxw8Ykt6aGmpFfw/pN29cfkjB7AAAAAASUVORK5CYII="/>
  <p:tag name="POWERPOINTLATEX_PIXELSPEREMHEIGHT#6628782C7929205C6D626F787B205C226172206B6F6E74696E7565726C6967207D5C5C0D0A5C6D626F787B5C226F766572616C6C742075746F6D206C5C22616E67732064656E6E61206C696E6A657D" val="166,6667"/>
  <p:tag name="POWERPOINTLATEX_BASELINEOFFSET#6628782C7929205C6D626F787B205C226172206B6F6E74696E7565726C6967207D5C5C0D0A5C6D626F787B5C226F766572616C6C742075746F6D206C5C22616E67732064656E6E61206C696E6A657D" val="34"/>
  <p:tag name="POWERPOINTLATEX_REFCOUNTER#6628782C7929205C6D626F787B205C226172206B6F6E74696E7565726C6967207D5C5C0D0A5C6D626F787B5C226F766572616C6C742075746F6D206C5C22616E67732064656E6E61206C696E6A657D" val="3"/>
  <p:tag name="POWERPOINTLATEX_CACHECONTENT#6628782C7929205C6D626F787B205C226172206B6F6E74696E7565726C6967205C226F766572616C6C7420207D5C5C0D0A5C6D626F787B75746F6D206C5C22616E67732064656E6E61206C696E6A657D" val="iVBORw0KGgoAAAANSUhEUgAACaIAAAGUCAIAAABCiVDNAAAgAElEQVR4Aeyd8dXfJvKvf/6dLSBJCYkrWLuEjSuIXcLaFcQuIXYFdkqIU4GdEtapIEkJcTrIfe7qXC4HScMIAULS5/3jPfoiBMPDAAMD0oO///77f/R3YwLv37//888/nz9/fmMGKroIjE7g06dP//nPf549e/bll1+OLqvkEwEREAEREAEREAEREAEREAEREAEREAEREAEREAEREIEuBB7IzdmF84iZ4DjBa/LHH38g3Pfff//69esRpZRMInB7Ar///vvDhw8nDD/88MPLly9vj0QAREAEREAEREAEREAEREAEREAEREAEREAEREAEREAEROB//lcM7kkAp+bjx48nHycEfv3113tyUKlFYHwCcfN89erVo0ePPn/+PL7YklAEREAEREAEREAEREAEREAEREAEREAEREAEREAEREAEmhLQac6meAdN/OnTpz///HMs3IcPH7799ts4RNciIALjEPjmm2/CpgSk+uKLL3755Rf8neNIKElEQAREQAREQAREQAREQAREQAREQAREQAREQAREQAREoDMBnebsDPzg7DgEhmsk8XH+9NNP8nEeXDHKXgRMAnyY8+uvvw5R/vrrL05j82HdEKILERABERABERABERABERABERABERABERABERABERABEbgbAbk5b1TjfOEPT0n8AkwK//btWw533oiCiioCJyTw5ZdfJp5OCsG3dfVJ3RNWpkQWAREQAREQAREQAREQAREQAREQAREQAREQAREQARGoQ0Buzjocx0/l06dPHP/iEFgs6g8//PD8+fM4RNciIAJjEpg8nbyuNhaPT3W+fPkyDtG1CIiACIiACIiACIiACIiACIiACIiACIiACIiACIiACNyEgNyct6hofJz/+te/Eh/nv//9bzlIblH9KuRVCCx6Ot+8eaOGfJUaVjlEQAREQAREQAREQAREQAREQAREQAREQAREQAREQAQ2EHjw999/b4h+iagfP37kxa28AZL/f/755+T844wUL3TlvOM///lPPILffPPNJcr6fwux6OP87rvv9GG/y1SxCnIrAtPJ7KTI7Fp49+5dEqifIiACIiACIiACIiACIiACIiACIiACIiACIiACIiACInBhAjdyc/Jlyh//+5ccalysXVyeuA344/jUYoSzBC56RPDj4us9SxEkpwiIQEKA9vvkyZMkkP5Kns6EiX6KgAiIgAiIgAiIgAiIgAiIgAiIgAiIgAiIgAiIgAhcmMAt3Jw4OPmC3c8//1xQkXy98rwvhKTg8+9x4sElvACFHhEBERiHAKexnz17lshz6v4qKYt+ioAIiIAIiIAIiIAIiIAIiIAIiIAIiIAIiIAIiIAIiIBN4PpuTpyUfLvOpmDf5X22v/zyy6NHj+xoo939/PkzPs4//vgjFoyy8LbeK72SNy6drkXgVgQWO7effvrp6dOnt+KgwoqACOwkgMEwvcN/+o/lEH5yzTswsBzO/nKLnYj0uAiIgAiIgAiIwCUJZK0g7RG/ZL2rUCIgAiIgAiKQJTCykTCybFmwjSJc2c1Jfc/9fIHj9FpavsTJBYEs5PGHO3Pt0OeHDx++/fbb8Pj4F/hl+fhoIufpSpHIr58iIAIxAToleq04hGs18wSIforAbQlkDd/whXIbEdHk5rQR6a4IiIAIiIAIiMBQBGIriKUetm0lu7icVtDff/89VLkkjAiIgAiIgAiIwE4CIxsJI8u2E3vrxy/r5uSblHyBcu0znParHXkbJBFO7SPkONfcX2uXurWqKX0REIEWBDiczbw9Sfm3337Toe2EiX6KwH0IYAOwAWLNBCrgIDdnATQ9IgIiIAIiIAIi0J8A20B5C0VFK0huzv6VqBxFQAREQAREoAWBkY2EkWVrURct0vzfFokeniZ+yvk3KSepeGsrDgD7c5usD+Ilffv2bVIQvoSHRz0JHPDn8+fP5z7O7777zi71gAWRSCIgAlkCnN2cx6EDPEVnNZdcISIgAvsJTEcW9qejFERABERABERABETgXARkBZ2rviStCIiACIiACHQjMLKRMLJs3SpoZ0b/2Pn8gI/jocQfuSjYpi9T4if497///eOPP4ak2BJICD7UEDLgxbt372KZJwkp+DxwQOElkgiIwFYCnNpkT8aLFy/iB+msOM5OZxgH6vooAlQE30ydTBZ6Y96UziDV6HvPfD2IbS7THvbWeR3FU/mKgAiIgAiIgAiIgAiIgAiIgAhUJ6Cpa3WkSlAEREAERKAPgau9tJYDTKwgr72ihJXf7Mryx48f37x5M//cXaiPkV/dxgL3w4cPg6jhQt/qCyh0IQKXJLD4nurvv//+9evXlyzvWQrFgIIHGgfnXGCGKnyf2SFp/uBaCDNSNuLMX7dOfPLipeUoydqzCr8YgcWPc+8p48iWz55y6VkREIECAuz4ZPxiuJlGN4YYdlbxp1GmAKYeEQERqE5g8Ysee3I55KW16mn3VJmeLSOgqWsZNz0lAiJwIgIjGwkjy3aWKr7aS2uZY6/5OFn/tReUcZHyHuQnT54YPk7qdeRjkQg/1zxcHZRrHq4QERCByxCgX+LoXlIcdmwwV0kC9bMbAd4TTp+86ONEBsJ5Z0AtPzTn+Elt0cc55cX5Ud5n3q3sykgEREAEROB6BDAqmH4zoPDagDC6cYERQiC3ZHVcr9JVIhEQgc4E1NN2Bq7sJgKaukoTREAEREAEzk7gUm5ONhGvLfJST5xlMWqLc5BsRrYdnNPjnjhGRu1uUfyw4hByoVC1ltFDmroQAREYjcCXX37J0Yq5VCw70rnNwxXSmgATRdzM2VxevXq1/6vJ+DiTtxYv5ssytI7aLJJRoAiIgAiIQJaAvQDK40xD2Nyzf1DLSqIIIiACInBVAuppr1qzg5cLxdPUdfA6kngiIAIiIAJZAtd5aS273hbPMk4IOOVp7C+2X3WbQMRxOKDbYG2Z+7fffmNvdVIE/RQBEbgkAY7rzY+b//Of/9RHOjtXtz0ezYXZ817xtXeVz3OZQviSq451rsG5XjjmDYXilbO86AIPBH+8vZ/dWmvvvVgjoJfWrpFRuAjchIBzAXSiwdZSOTtvohgqpgiMTGBuBWECTR+w3yR2t5fWqqfdVC+KXIuApq61SCodERCBExEY2UgYWbbBq/g6bk77S1T2wi4HXHj5kr+qulm6TpHWlrn1ZT4nQEUTgWsQYCxkH8bcgcEru9kJcY0ynqIUW1+pv2f3DO8k3/SOAV5uPNlMpyApIRsR4INPnCTG6+lMX25OJyhFE4FLEti6AAoEHAn2t0IuCUqFEgEROAUBpkVYQfMZ05rwfRZ/1NOu8Vd4awKaurYmrPRFQARORGBMI2ECOLJsg1TxRdyc1LT9yj5jhY5zTnzSbFN99LF0/SIt2iVay/YDVEwRuAwBvBe8qHZenD3nBeepKcQgUDCmkFpZBa3tcTHE4xbvN9bba21Ed7i7titiseyGEbUYX4EiIAJXIrA40bALqDdJ2Hx0VwRE4FgCmNAsATk9nX0Wf9TTHqsSt81dU9fbVr0KLgIisEZgQCMhiDqybEHIAy8u8m1OtuMZEJlp8+G6tQjzdzyuxZzCOXZjR+h8l3ebLB7I2FquzmIrOxEQgRYEcF/xju55yvZGkHl8hRQTWPxIaja1TW8UCKmVPVUmYchUF9cgsPZB32uUTqUQARGoRYDtU4sTDTv9X3/9lUm4HUd3RUAEROAoAvgUh1otUU97lCYo37KJYdkktOypMglVsyIgAiJQTGA0IyEuyMiyxXIedX0FN+fr16/tjXj2Yc1Nr/ujnoZyc7KCsPipcPwcOqxzVKNSviJwLAHe0T0XgDVKfShrjqVFSMFyMGLwfr8CYcqeKpOwQDw9MjgB3ng8lEkzOC6JJwL3JFC8vFi2mnlPyCq1CIhAfwKslvD6q/75LuaonnYRiwI7ECibGJZNQsueKpOwAzplIQIicGECQxkJCeeRZUtE7f/zCm7OH374wQa3eLYpPLJ11LRTC8n2uVh8OyVZL/o5+oikXERABI4lwO4ePsY5l4EtEbyUZh6ukLoEto4pU+72Zp01CcueKpNwTQaFn5rAUCbNqUlKeBG4KgHOZZYVrWw1sywvPSUCIiACBQTGsYLU0xZUnx6pQqBsYlg2CS17qkzCKnCUiAiIwJ0JjGMkzGthZNnm0vYM+UfPzFrkxafas4OlUf0F71P67rvvWhSkIE2+SLpoEH///ff4OQoS1CMiIALXIMDmj8UXMbExoqDTuwaTbqX46quvCvIq205e9lSZhAWF0iPjE9BpzvHrSBJeiQCbjeIjO+xJGt9iL15ezE7QrlSzKosIiMAZCYxjBamnPaP+XEPmsolh2SS07KkyCa9ROyqFCIjAgQTGMRLmEEaWbS4tId1mwad3cy4u5cdMGUqND3NuHTLHWY/4/Pnz2sf27C+VxnB0LQIicEkCdHp4OuddAVNoXl3Li74vWepBClVmcIz/1CB4JUZdAmWKV1cGpSYC9yHAAcf4YxNsxBzfzXmf2lFJRUAE7kZAVtDdalzlnRMoawXjPzUvqUJEQAREYBOBso5uUxbFkUeWbbFQ3WbB535pLa6+7HdfjKOcoMcZsEk5si/IXazOFoGLL6UkIyQ03LotJFGaIiACAxLAnbm4X5IFVh3obFpfZSf+195AbotqD3Brz5ZJuJaawk9NYLGXOHWJJLwIjEzgjAccN02UYvjqXmIauhYBERiQwNYt7+2KoJ62HVulbBMomxhq6mpT1V0REIELEBjHSJjDHFm2ubSEdJsFn9vNGb/3aZEjgY8fP167NYX7x/UPHz4M4kHkVb2L/l0WFPBt2OXVXREQgZsQmJ/mnAq+dhD8JlhaF/Pbb7/durZLfL4iXiAYeRUsi5TNSwvE0yMiIAIiIAIxgT///DP+eYrrsv00FC07BTtF8SWkCIiACHQgoJ62A2RlsUhAU9dFLAoUAREQARGoSKDbLPjcbs7sG2upkqzJyPsbPcvEuFSxACrW8Z6k1rwUa16NPXnpWREQgZMSWDvQ+csvv/Bi9JMW6hRibz33vzV+DOHt27fxz+w1H28eZL9OVlRF6EDgdNsAOzBRFiLQjkC3fawVi+DfD5pkWvxgko5+ioAIiEAjAls3JjYSg2SLO8ziB9uVRSmfjsDWqejW+DEQTV1jGroWAREYmcA4RsKc0siyzaUlpNss+MRuTt5Y++uvvy7iiwMfPXoU/1y85h3B//znPxdvEcit3377reyozVqae8Lfv3+/+I16tFxHOfeA1bMicD0Ca1sf1t56fT0Ch5To+fPn2R02QTBiEj/83HrB/ht/bTKc6cusWwkrvgiIgAjUItBtH2stgUmn7LUBDG367GjFWlBSIiAC1yagnvba9Tt46TR1HbyCJJ4IiIAInJ1At1nwid2cHEjKVrPnmCaJcLSFs01sLGJOHlziXLA5jhfVcmuoifqa32ItPEtJEURABK5KYO1AJ3tE2DBx1VKPUC5eLe7xdBKHmDsFfvfunWcrNwOiZ9zcKYweFwEREAERWCPQbR/rmgBl4VvPXpBLwSNlsukpERABEbgGgYJus+CRa7BSKaoT0NS1OlIlKAIiIAIiEAh0mwVf3M1pnNEMrMMFm5gY3Tkk+vd//7jADTDOi2onOVnOXjzKyV3/gZ5QZF2IgAhcnsBaz6CNEa2rngGFN8QauXB3v49zSp/Ryl7pQA1+//13va7WqA7dEgEREIHWBNZs+Nb57kyf2dCmN9TxpY+hdojuLL4eFwEREIEOBNTTdoCsLAwCmroacHRLBERABERgD4Fus+CLuzk9h2n21FP/Z9c8Eyxha/26f3UoRxEYn8Bap8Eww7aJ8eU/tYS8IZaXM7A6zJ6b6VUB/OeaEMLrvj+WnTqkibMzvJZgygtnKu9dV12fWpEkvAiIwDUIdJvgVcfFyyGcnk6GoXG+9FGdgxIUAREQgXYE1NO2Y6uUPQQ0dfVQUhwREAEREIGtBLrNgh9wcHGrcCPE56jlV199lZWEj256vs2ZTWeQCJgdax4LVrG1b3qQapIYIjAaARYcf/7557lUuMHoS+fhChEBEbgJAV7L//jx42xh8aBrK1WWkiKIgE2AI/UPHz6M4/BpjNFeGxOLN7+mx2BjJe+9n98ihE02uEKvNPNaLKYCRUAELkOA42tPnjzJFqfzipl62myNKIIIiIAIiIAItCYwppEwlXpk2eb10nMW/I959qcIcX5g7GIz7bVt1HyVTT7OU+ithBSBQwiwKLno5uT16GyeYOPwIVIpUxEQAREQARG4D4E17+CJCDCxYv2dP15LS3Gmbbl8+Jm3FDx79uxi064T1YtEFQERuBIB9bRXqk2VRQREQAREQARuTqDnLPjKbk5m3VfSJLwRa59sxYdxpZKqLCIgAnUJcFiE/nDxLQFsnpCbsy5tpSYCIiACIiACcwKLo/A82vghLMHzN76cklAEREAEzktAPe15606Si4AIiIAIiIAIBAI9Z8Fn/Tan5zTnxT7MuXaUk9dOnuuFV0HRdSECItCNAB9oXMyLzRP6auMiGQWKgAiIgAiIQEUCfEqjYmpKSgREQAREQAREQAREQAREQAREQARGJtBzFnxWN6fHFcwLlEau5k2yvX//Xkc5NxFTZBEQgZgAb5OLf8bXb968iX/qWgREQAREQAREoDqBnq/rqS68EhQBERABERABERABERABERABERCBTQR6zoJP6ebkkzAeoI8fP/ZEO0WctaOcCP/q1atTFEFCioAIHEjgyy+/5CO+iwKwa4TvVy/eUqAIiIAIiIAIiMB+Ar///rtnj+b+jJSCCIiACIiACIiACIiACIiACIiACBxOoPMs+JRuTudx18t8Nga37prrmxfz4r04XGslgAiIwPgEjAOdP/744/jyS0IREAEREAEROCkBz+c2Tlo0iS0CIiACIiACIiACIiACIiACIiACCYHOs+BTujnXfH4xyq+//jr+eepr4yjnv//971MXTcKLgAh0I/D06VM+5buY3c8//8wWm8VbChQBERABERABEdhJoPMEb6e0elwEREAEREAEREAEREAEREAEREAE9hDoPAs+pZvTc5rzMh/m/Pz5Mx6INZXCb7F2S+EiIAIikBDQgc4EiH6KgAiIgAiIQAcCnSd4HUqkLERABERABERABERABERABERABERgjUDnWfAp3Zye05yX+TCn8TJJ3li7pkYKFwEREIE5gbXPcxLzzZs38/gKEQEREAEREAER2EmAz0/89ddfOxPR4yIgAiIgAiIgAiIgAiIgAiIgAiJwCgL9Z8Hnc3PCyFOXl3lprd5Y66luxREBEfAQ+Pbbb9feW8vj79+/9ySiOCIgAiIgAiIgAn4CP/30kz+yYoqACIiACIiACIiACIiACIiACIjAqQn0nwWfz83peWMtSnCNl9Z+/PjR2P2tN9aeurVLeBE4hIBxCtw4O36IqMpUBERABERABC5AQMPrBSpRRRABERABERABERABERABERABEXAS6D8LPp+b0/PGWnB/8803TugjRzO+ymn4KkYukWQTARE4loDxeU7emc7HgI8VT7mLgAiIgAiIwJUI2HsWr1RSlUUEREAEREAEREAEREAEREAEREAEDpkFn8/N6TnNeY2jnDQJ43iv8Y09tSUREAERWCNgnwI3+py1BBUuAiIgAiIgAiKwRuDVq1drtxQuAiIgAiIgAiIgAiIgAiIgAiIgAhcjcMgs+HxuTs9pzsePH19AOWy/t05zXqCKVQQROISA0XsYJ8gPEVWZioAIiIAIiMB5CXz69MkzczlvASW5CIiACIiACIiACIiACIiACIiACAQCR82CT+bm/P333wMy4+IapzkNf8PXX399jbfyGpWoWyIgAo0IGG5Ovbe2EXMlKwIiIAIicEMCh2xivSFnFVkEREAEREAEREAEREAEREAERGAEAkfNgk/m5nRuiL7GaU7j7ZGGl2IEbZYMIiACIxOwOxCj5xm5UJJNBERABERABIYiwHtZ2Dw0lEgSRgREQAREQAREQAREQAREQAREQAQaEThwFnwyN6dzseDRo0eNqqpbsvYba/Vhzm4VoYxE4HoE6CG/+OKLtXL9+OOPa7cULgIiIAIiIAIi4CTw4sULZ0xFEwEREAEREAEREAEREAEREAEREIGzEzhwFnwyN+d//vOfbGXzQtdsnPEjGG+sRfhvv/12/CJIQhEQgWEJGAc6OTT/+fPnYSWXYCIgAiIgAiIwPoHnz5//8ccf48spCUVABERABERABERABERABERABERgP4FjZ8Enc3N6Xlp7jQ9zGu+NvEYB97ccpSACIlBMwHBzkqbz3Hxx7npQBERABERABC5M4P3793o1woXrV0UTAREQAREQAREQAREQAREQARGICRw+Cz6Tm/P333+P2a1dX+DDnJT0r7/+unAB14qmcBEQgT4E5Obsw1m5iIAIiIAI3I0AZvyzZ8/uVmqVVwREQAREQAREQAREQAREQARE4J4ERpgFn8nN6TnKiSZd4LCj/cZa2z9xz7akUouACGwi8M033xjxjdPkxlO6JQIiIAIiIAI3J8Ds7gIbLm9eiSq+CIiACIiACIiACIiACIiACIiAk8Ags+AzuTk9H+aE/gUWF+w3RsrN6WxjiiYCImAQMHoSTpMzRBnP6pYIiIAIiIAIiEBC4NOnT0xDjDeyJPH1UwREQAREQAREoAWBjx8/vn79+unTp48ePWKD74P//nHx7bff8kq9FjkqTREQAREQARG4J4FxZsH/OFEF2M6/qSBffPHFl19+eaJCLYpqlPTrr7++QAEXS61AERCBngQ4+G50NdyyT3z2FPWqeX3+/JntO6D+448/WBb/888/w3+KzHD21Vdf8Z9unz+WzvFMq/+/qjKoXJchwB4RWjQvIOE/DXxq1JRucn3F7ZpGTdOmK1Zne43aZ9lU76q9RlWqFCJQhQDDAWMBAwHDAX+JjUcWmHn/NfH+70AwWXoy86qQVyJ3JoB3k29jr70dbWqMTL6wx4iGE/TOrHaWXRbvToD3eVyj4WXqWutXl6nKugUZahZ8Jjen56W1FzjKiWVmKNwFXslrlG66xS4ATM9pTsiEEGN0CscYDWuCLCS1mAfSOCeXw2QBk++0IhmmoLgZtByZrcFGEWgazFimVeNJK6gXKoj/6IM8QFux270lqJ8/f741TcX3EHj37h39zOQFMeLT+/FHhHjsQ+FRdRT+dNNybOLgx6X9UjR+hgt+cv3bb79t7WCZNU3dApSm9CE2dQvqGQzt0q26BFBvGjV/vPF7arZr6XN3ioDGhjW4qV1PTbuFbbMmTFm4py1/+PCB0xJl6fMUwz0wp/6B/3HT5m5wDNDGsYr3ZFQsYfIgTP7973+HCk3u3uTnXDFevnzZv+xzMeZjzd3006gFxlB6pKmJJaD4+erVq6OMjbgekTD0A5Oo/KSz5YSWUbSjbiH5NBbwf+rtFyWZbk1FiyPQpzEW8DdCzzYJFtfF1C0nqkKg7Le4Eptez6vjkJ62rIyhw5ken3Zz8r+W5cMM682bNyikRzxaH/Op77//nhOfnviKMxGYuribWLyq9D0ENBo66Z1iNeOe61fOGrx5NFr6aLPgB3///Xf/WqEls3kqXpT0yOA0WVj18KQW4rC6xDUr/lg5WxdYQyIVLzBVsc/WEvzhhx9OZMuulWIxHO8mWsHf4t15IBVNlVXxxNib/pKsyfe7776jJY+gLYlsl/xJd8E6i2f1kEWBt2/fql6casCAxMTSiHzI6GDIc/ZbW7u4bHlRePrAERbC0CUG6GnxMV78IpBFhCk8Wxwi+JfJyJHBggFxWii0E6fHpg8Zcz3UlrzD3entItmMqMRai1DZvM4VAfsBm43lnlpi064xMI5yLYQlyGnxfd6oPS0OFAVuJBo1LRqSzA62wpwcA4cYZlNfRA+zVeYpfgGosox2PrXWycd6Ms+iuhUh/ZxDXgyhvhYbL4GbxmWM6irzrFjIIFtsNsSKNEkeP7J4PWDbqTscsEBBx0K31nTwXWvam/SECjqv/UatPXnyZFHH4sDqvVmceLheq464gYTI4aKPbCE7/wXFYUznL2xeX3sWbWctjqGc/1hBBTrPVnUai9NEScRo0dElWVzjZ90uDibHWrzXqJQxS1FXVTQaUstHrWZceP3K2XaGMhISmQ+XjVGeFbkBZ8EHuDlhYa+tJ5XX7ScdKLJ1y24tI5ZijSWeASd1awXxh2OY0jaYUPkfiWPu2YXHismLFy+wv+MEnddYZizJaenciasgGu2RGYvHwRknziPUS8EEKU5k/zVaTac/afXkGq++VLRfSCgZE0L/msV+Sa6dwqbNxVtRVNzwsTVr4tsD1tYEnSrHtusCc4qegYrYKtLl4/d3c9I3QhWLi//TRv7pgv/F/TaDRVgZny5auwnJkYGGTt7oQilR8R980Fj0vJjJ1qz5ZNXWR4z4m4xVlBCYW8f6xdzpD0mqde2TNQqA6ch5sp1iI/BiQcoCURtglj07PUXvGjufJldHcYIVF9+ln55aYJ9f6Ak98bNxaq3+017wXtSVbVMnky3pzghYF3TXjYYDFjcZa6qPBbLfpko/ZJVw2J52Z0OYHqe9o7GMj8aKlp0R/k5MIOe7u1jMIeZaXizX8MdQyx9DJI2UyPNFJ3qn6k3MLuOJ7l7G4sVAKlv0K64sVG7/+k8tscMQPF3wn0YxTcqKCzh/UKPhZVYzLrx+NddbI+QQI8GQJ751lGwnmAUzBe38h9ET181Q13T3nWnMs7OBjCDhXObiEDb3YcjaRfbcxYZgurtVDPyjnsTtOCSyNV/F9xCgQqlWG/7aXYw2LAxPLi3ioNUIMJcNVR+t/TLxm8sZQljeasHnVmlmuziUnFqgG2FpnsERtUd1+eMC/oQ7e0jS4fH+bJ3iBaWyLyi4XYS1xmUnG+4e25kd2aUAACAASURBVDPYRTvqLkgDH+OiYt9V3LEb4s1vVRR4XjW01nmOSUho2lO7hjPqzX+aNiE0bRq+BwUxm5YllC6Rf+dPihlSNi5gUrcPmcSmpVfvD6k7Vl3xNzgrbifA4scN2tlbaFpxvosPZnP0R1hMvzjwevo5kSwGsvZgLTuQlr6WRXG4sxL9OlYWk67G05PTKdGBwBOxocEfFzzLaGKb4oEPY0GZhGtP1e17KdFaRlM4Xeji5CgU0L5oZ79REXbW0127dJvujtzTbirIPDK1zCjp4emMQ6uxVYtGtJgUDy52EWtKSPx5cRQCgStZvJ6yLKrTnsD9WsTAsUcA41maw37xQgoaDSfUdpcFrmFHw1CVSGhbCGGSS5ui3mPD5hTrV6Gknov+RoJHqilON9lQCUbJE82C/8cPsVZMzHSjtz32Vq0yFqdDt2gQoEMpTnnABw1NYNClISWdJt2o3eFuslAXZ5UhX1oydcF/+g7EIOvF+FNlIdWAeE8t0qJuoP+TVoTaIdra4gLhROsPwR5sGBv6i2TkuMg5dEGbGpSRyz1vsYoBwAAzuaA/wQrM2sETOpIi8trMPE6Zvqiz2tt9ciyb59oGsqauyDD1DLQ+UuBvLSYy0DPA8546uVhqFMZTNRWhrXXaHjH8cSoKHHOjJdrycxdtRBXjp4xr+BsDWSgvRoiRSJVbIa8qFx4CRjulu+MutEkHRFO75oIQ8NpVEOSnm62oBlRBSHnkiz3KAK66RdsjTPJsXcGup58TrrqUSI0Wl1RE2U+acHXZPJVYJq3zKXokj2FGV0bxs2lSHGOmOdEjOzLNJuWMIPttAgV5j3I6qXqijdzTeuRfjINm1tWouFIY9xdHc8LjaNM1g/ViZMRejB9SWCzXnQOvZ/EeYsjtVyEqImhp3QvGlP3ikYJGw7he7BF/be4zyGoGnafRT15m/WqT2vc3EvzidZPtkM4zblbO64DuADdnu57aWfi1aLTbwOWoCxvOCBJWIUPvv2gKs3Rl2KZT1vY46nEjkft8Xgpbz9QRl+ei5Jepmir1uzOR+eCKYkB+MVlqc23Fk/C1ec5iUvsDEWatewnhHjXbL4kzBbvDQdWd6ShaQoBaXlRLArFui9WS+lpMNmjXdEEvmsjT7udif5jI4/9JC1oTdbFbWFw9tLUaYWpN6tZEPVc4uuqpoGKlndPw6LBHJDtORYGnIqCctrZTLnRvXl5nCGPc3DKJy0juTYePOK/918y7jIIDc7GwlJHuy+gHQpqkb1fHVARy8aQWkjUuTjfBM8qydotWs7/q4xTWMioIj5Pdf309/ZyQ7ieTpLCnT4trmWaYpLz/p12Jce4trrMdAiNCgTFGJ5/t2QqSXSSQzWhTHRk97eD2G4rkKekiw7LAkXvaghJRHM8JToZjNAFTB1WZLDT+cw1/jHmPNiaaz9pLUnGkP6W8VookfvKzqYm1JtKY4dSLXSMntXiz/XaiElV+7q/i7MS2WE5a5X7xslQ1GgbIg4+G9IFU1lydCLzY+lWoEc9FfyPBI9UUp5ts2WY+V5tDQgK6A9yc5E07WVzgOIQFmU6Gl20YBWRNL+Z9X8wEbk1z75M4rXHegVIFm+bSBijb00ktJ7qHMIi0qexURFwv0zUibUpEkRcJzGdKWbBGt9vZ/TwXfq4nm/R8EVHFQKyZuYRxSMW87pMUc/iYYbhGUatAMHq/kBea32dEs6fBQR7nxdoy2bxlAWGxgGvwEwFq1UWVCj02kWwnMKFbpF0m+dwASGqnys+KAlPM7BJDLY1CgW0+7ezAKthDIoZZtTiLpo2vNX9DzYzRP0gCz4KU55l68gqZHngxl9wfQqupK7k/62zMuoJdTz8ngHUpkVotk5U2WF02oxKz6rQnAmXJWj7ZmYstwOI0MwZIh2mn4LmbLUWcY/Z6rZsd335DkbKlI4IHqTPOyD2tswghGvRsowV0TEk8rRUVymo+SjtpWqK9yJDNImvuYoCFct354sIW7yGG3H5dytaIpwdbjMOi6B7xNBouUj3paLi2hFJrhjvU+tUmte9vJPjF6ybbIZ3nYvuyAwO6mkZbSLT6hdMcrDUZqy6/P8HEaEtq8QIFXOxAy5bt5pv4Aq61BFGkxMcJcAKdFURM2/72J+XM8W7R5ng9Uw6MiVD184vstKci5OxMD/FGa8VzYnEIc8KKfO6Q1GIXxypP3c7BM+Ghr1uzsytWBP0wau/R/Fiv1q4XBU7MYvIy1NIvSd0aqYi0c1LZdZ+psiri8tfRmp54wisKPF+ljQWgCSzqbXE9Ink2x4qlC3JSLxWrZm3knfeQYdUySLLpYp5gXDvT9c51nEme003wNmGcIqNXc3p7QgpkWHtE+rlGJg7fU1mLz9YyWW1DfTHrbOBaJxMDqX7NiJntJz0zl6xg2Z6NoSebiB1B9tvEp9sqYaiOkXvaIKTnYj5tT5otjWVrO6WvsFfDyCJZzEGTPUZRtqJrreZ70A0bJ2t/ntriPcSQ21/Xnll/0vScP/eYxxoN1yAvtpHBVzMWTY4Lr19tapXZsWPShE1p1orcTbZDOs+1JmaEB7DncHM6689Y+gwFHvzCqDNuwWFw+W3x5oM0g2txrdmThEVWid28aYq42Psn9bVz965N7/J354QXK3GRQ1IR8U8qffGR6oHORRyKWT3rPQna6zW1Vrj2SHiiZxeHqkYMF/OKNZ9rKre4gy3GTkMgU/Sc/jBZiUjEm/+cTwySUYPmbKxlZBdc4hwb1Usxt6MepLJiLGvXBvatkhcoxppU83B0nj8Ur4rAKKStw+0WxRLNT0q6x3Zy1hcAp7aMJEx0oZrIYP9cHL7no3yVZuiZelEEZ8FrRUtWNNZwLYKqJUNBOtQRlTL9AZZOFXSJ8bxWlnl4gQDOR6SfWVABETpGhRa0YiqUB7MZbY2AYJNsCIa+oWNlCta/7UBjruRxCP1kRaNr3mHGeXG9aRrrqaZ72m8oUgJ28acHoD/OWXpao0R0KYugQqBtsRspc8s5gJKXf3BHvYNsixctuju7mEPdvY/FG8Ygumv+6AGwdlC5rYZuokU8TiIkRYLAJJeK9TsNmvQb2XaXSJX85HH0HAkp+B4JNRomYOOf1H5S9Qkuu2/sv5qxOAg26g8X84rpcV3XlErqouCnR2bELkh5/yPDyuYcxJF/P4TFFI6pj0VRjEDPEsZRumWIvfUW403SyJOfe0ajrcJUjz+fre2fnhmKQf+Y4ErGDAYYfxmNjJI68qepmDGB+dxjU69nG6abkoql2nSdWDCJYoSfc9NnUy7VI9MMg2zzC//ssbpgp0uQmk30sLWV5rRsGFkOhImQ/hXMpHUkY2K207Y9Uol67x+ADqRaMesEckIp/EzG0/0CkKDTAg4yLF5Qj9OaQnUJIZO06EQArJr9HIwUsg28z9AWJGSMs4HEfOayJZpWt3v0dDKNZuyBT3LhVO85qCSdcX5Sg1vX13oKL/300HZaqqEtd2s1dODJNC3IsHbRue1k0dGnJTaMp0bsONlMm1rpEPZ0rVMFJWVPOvyR7TeKuaZjcbhdUxXvDt7TTiW1J49w229je8ZQ4mwiH1fo/Brym1K7UmTKbht4N7F4KabNYa42U0i3sRKtY7jcaowRv6J6ZwcmjYZx5wD5WG1GGw21fhVX1uL1aEZCLOSwsnlGcNoF8sfFqXh9DjenpytnfbMil0OSyo4Zh0hVJdN5C6w1MYuHjeQ6tn3nAiTzMaOY2XqJ8/Una+R4w1vJRJrFjk0QbJM01oRNyW6K7OmmkHNTmh0i24NQ1hTrIOFZskh0mG6h4oxiDYJnWRCtq+4BWpNnMZzcnQ7IuP/kqbhde4b4uCvOXnsSXCzOxQKT2dcat0Yq5N9ClAhGf9vOMqaKs1g6tG6PGE0hzFU9iyVUUyJYMoum9dXVKNIPWa9ddB5/7bE1CJmAmjMfLQSBg/DZi87CSz89wDfVYM+lW4Sf74g1dKxn2/HMBBsNCtnJBcOop97L4tzBfnO2iDKAxU85pZoaSHEuZQ928HFOgs0nVkmHsFX5jUnTnSe82aGzUeeWqF9WjD59fjL9TFRu8WcfPgkuQ5ljIVHsuuJpNIzxLl6fazVj3s3WVZhEb6efHu09fP0qSO4cjkP8nhfDynb4LPgcbk7PCmktt1lPvUzyshv8eddk58tPFd1O8645Hm/COlqiQv55e9bkirPjuo8FlmjO2X8mml+wAzSpheRnn7YTu2QSAcLPgqK1rlzbzdB5Xbh1YdulPzf6W+97DWXJLjegfn2aQBBpfuHsSOOJQWweoYfxrXn6hNDbh4bmuZBuTxidVRMG00X4ewKT0dmuO2pt66pWgWxZJt1aN8JnJzA9hUEee8gI1ZfYQnEtY7a1UCdPT4ixUaAPZY/EPVjAMr9IQJXl1fkppw5Q2M6CkZ1TtgT73fTT01gmXfVPl2rVtbPhIF5SibUEmKczN/DmDblpPxzr5zxrQhiz5mLXCskOiJNIsZEWV+L49huKtEg1CazF05+OszdDTn+a+2PGlZsgmn6irrWGeI9hv7WPWmtNTRvRfuztUsg28KadW1KubGPsI0yWSaz5By5BZ4fy6kavRsO46teuTzQaziu0TxOj4We1F7x010kXccjPbL80aYJkiwlkTYUJWjtLvqthFJd80/VaJxKHYwtuSnPAyPaGTfqCAWX2iJQYlHWtAXsOQANDwj1eNE8XHOtht7HBQ/4UcTAFYoBcF8yOkhTmPwvS3ERvXoq5DIRsnYxtkqEsMhq7KGoIbI2uTOzRnmIdJxALFwSyoE//03Ty7FkFQKSpMzyQWzIQBErxRZgYJA3KaQPFSWWvBzGdD6yRKWvnZL5dP+C0g2lNffrPRPfmitRHjFgx5rPQRCpnA4nTLL52djixSHEVU4+NdCk7lk3Qigu+9cG41El9xT9jUFuzODB+XATjur+E0k8Pc7TOqLX4Vv/uzjkkIWSftuNh1dq+ynZure2Za9tvnipG3zwtq3qcuDEa19XzXUswa40gZN0pj73OMzHZ2hUkC278DLOPtYJfNVwW71rN+hcAD1yCtofL6muSnq5SoyGdUuhPkvbl7KmMrn5+a+for/WrtR4gDvdoPlUTP9LteljZDp8FH1Mfmyre7sFDa3d2HJuy7hzZnkW0HjYaFTZR8Z198VzIbNue649/iW3+bNC3tQsemQupEINAYkcWGIuJDbFYNcHgMCTZc8sz8UOw1mIUFCGr5FLpLFVP7aPn7Wo/2cmx2AQIPLYqk7FgUciAKO4W/DtjFo31xYwIJItszd4hQrYHmAD6x82t0DzaS5ytyZbFp5i2Fvm1sUyAtafiFjFXaWQObWcthYrhtrE6iRds8sRIayqnXXeTYN3cNp4eD5ECqIoV1CEpWyGDinaQZJ6F9HPOJAlxOoOpx27tJZYw6I990aHt0F9le5XqE9sYRbi2310EqKarBJ7eLPTtcefgHzGznGNlqGu/JYNUnFF8Heqi50UMMxYmue4jElWc5Dv/6a9xv8xZ3SDCVhuV+NQ7f0Fv/fJcJqYsXqMqnZMjmkDBypWR79ZbawZPdak0Gk5Vc6XRUOtXzubGSDEf7OYhztTqRhtWNk9LgSHy1wUSUvvfeQ2NFuIcZh4/fjya5Fvl+eOPP4xHskae8exRtz5+/Pjjjz/GuTubYvyIff3VV1/ZERLFYLX0yy+/tB8Jd7P7Z0PMcHHGagrC979AQ3755ZeQL7bay5cvw0/nxa+//pqNaTeu7OPZCD///HM2DrrxzTffZKN1jrBmHwcxnD1wiH/Di6SXWySAnj98+PDTp0+Ld3cGvnr1ypPCs2fPPNEaxcku0oV8426BVuPBOz3rXA+aIrMWE3LUxYEE7A4ctWFq/fr16z4SokJ//fXXWl6btHEtkbJwrBHDukDmJ0+efP78uSzxrU/52zIpv3jxIqRPKZoOgom9F/KNL/z9SfyUrhMCm3Qgebb1z02y3VM/mQcZ/UnrCsqmn7VLsynUikC/aowIUy6ehcL98mQ7LiL8/vvv+zNaTMHfpmS/LQIsDvSTL87C/6BnEoFzxZ+gM2Z2tZRGmo2T5EUf+O1//5raJEmmo/2UxWvUyKNHj5yTymznbOSy/9bicMkMt2A9zRZGo+HEx98njz8aelRX61d2u9DdYQmcwM1pL4FNZJmt+X1XY1ZGdnKyOIyNWZZJKlbcEoO4xQrX1om60x8wFcGje3EVIMydzeUYhfM6qY6yxYLYUbqWb3adYu1BZ7hHBqe57MyxVrRsz9naQ1yrIEelQ0fn7yjQgRauCCrRM8OnKrG5jwKV3ZISBHvz5k24povIqmiI7IEQIifDUwjXRWcCxkYKRgR2BnQbVZ8/f263ZSaEfm2si5F87ekorbubSvvbMussYQRh2eXp06d1sSSpeQZZu4qTBPVzjcDIUxLp51qtxeGePQFx/J7Xg2gXI0LovtaKT5+Dr2TtbsVw1tyzq6uxz75i1iTlb1Oy3+qSH6QtUKh3795lR09UtIXB5rHt2W184ASnbqX3SU0Wb5az52UzJMIw0WgTc1ZCIszHBVYj7fmCJ9kkjkbDAOQyo6HWr0Kd6uKSBE7g5jSWwEKVjDxbC0LaF9mplL9XtTPqdpfl6di3hJHaYoVrE5ZNRzkB5X+t00S12yJjt0psmhFGYTxlKl4s8HQRW93hmwrutG49K7Cb8q0V2YaT7ZpqiXHSdDwe7lA0usQWO51J35lsvAIVpOpzYatZkIHWFCP1rG6EZ1ltdJ7RxH92lL8qSKsLCLx//z62EwITlvbo2JlXh5DWF0hirwuwlNDChvGXi9ztFU8aDguR/gSLYzrbMlPouMOx8RYLEz84X+6J74ZrLYYGFMUXm2zv4lzKHpR+erg5KXmSqh5nBNnoJTxdltP0qoIo2Rg6T5MhwDkfmT9rhzhrRPabjbHg7jg9bVb9KF2jZRBcp7bxM4H1SFhQBZd8RBavp1qZVDq7vp4DQVZyhKk7w9VoGDN3qsT4o2G82BIXcPH6zutXi0AUOD6BE7g5Y0fIGlDn0sba4yOEZ30JHgtvhIJMMiQjIkNCo9W3TZ7IrRbwVuabVuTHqayjJEmqw7lpLpHWuRep6UTRaSgM6+a09TzbNSU1crefHi97zMSzcBbHd14zpfEoGLqafXOAM8dG0eK54taNKYjE1D1rD5BsT/9ZI1DXSDYZBaZC4atGSzm80q2MjCPZ4XtR1G4SThnFrWMxa07zjNPAY2LVl10Wi+/c8uiZViymr8ArEbi5fja1ii+gJx6HDcZGz3HKs88mO0Y0rZo4d9lvTVF3TpwPByzuSEvE8ExDkkecPz0pM7JrD5OHpyxeD6UpTnZqMEXjMDFU/clWjJms0rDiWn2Gq9GwoL7GHw21flVQrXrkRARGd3M612ucSxsjV0wySs1FdW4emT94SEjy5py4r68rj8fsnnLERN66ucl2/yQFwRLqOd1Ncj/dz2SXE6jL3vvk/H7qpqrcCtPj5qT9tniTz1ZRF+Pbq13ZrmkxzfsEbuVDl9Vou73zIKPnO7Itqs9WsylH4MTixcvQfpHAu7ZngmZIj9HtQ49+me8Zkz5/3nw4aIuvujMQ5vC2LcEI4llibi129kAnAvD5nNZieNoyNRu2dNDuqn8laLGMThtv69x+Ma+bB448JZF+epTz7DXoKWNxHPore0SYUi4zUYql4sGsmYcF5Vw52SSGp03JftuE1Bl5kHbqXMZptwyS1fyJZ/wCCSfhG0aTxeuvdH8nHyxef+JVYiZrUH6BnblrNExAXWY0nE/Ak5ImPxni77l+lXDQz7MQGN3N6dxznT29MX59ZCdUnl51kGKyRhl3nawPVt9YFEoaZxQCFy+cG7LiZz3bl6b4lNE5B4jTv/N1gmvNLZFF5DErqR3n6mc2u8UIiYm5GMezEXXxwQ6B8DFyyXZNxrN3uFXAx99rbQLo1DGPum7Kt2LkuDnTYxc3WxyZHPTHYUYiYGF9hA7nw4cPbLYdwVlVkdh5k8IqmKsiddTOWlhjxfb/uSRJ5AL7IUmh1s+sJHQvjV6esakI8Wpj9WUXQxJ7OJsebNQDG1Lp1mgEpJ+j1cg48mAnxOqxJhj+p/7mhGdaGttRa8K3CI/zlf3WgvBRaWIjeWY6TdfinOcZsOWOOlR3VO1szVcW7yZizEOdk+u4A9yUxZ7I87aZnSNsyk6j4SZcIXKsDMOOhp5ePZRoumg0e3I2sexUPZFWP29O4B+Dl9+553rYY1J+vNmOo3jB1y9DrZjJkhZrzbVSnqeT5TY9UjYdZVsig1M8Vs0FIIRlNRT1RBW0WIqegZhN8Zktsi5b2iYdz06IplMv584m5xDesxZCXtnNwnCWegdc+y82vWrbnx3jIFWZNVtHNhPjw9k7p2pobFmv4geumMUEOMeZ6CGqyzB6iC2XvHxisVDOkwSLz9YNpF0kJtY8fSKwGn5spx3bZn2Ock4cssMZ0bKd5BypQi5GQPp5sQqtWByn7eHxOFaUakrKM5Vg0nrIKytkv1Wv7kESzC6DTHI6PZFlhcKe8UxwSBxpe5ocZcU58ClZvFvhsxE/mbAspoBRgdOx7M1kiwl6ApO2yeBV1/LXaOiphXmcq46GWr+a17VChiVwhdOcTX0Y3WounnLPM/Us3MyfOiSEYwRxWZiSNR3ynR2uZ2a4iIvi2M9iAfCCoLpWxaIkVwqMh3/K5bSi5gSSdOYRppDi9NcSjMM9ti/xbS2KE+x/nT3+Erfo/uINnmNB59zuaL5zlaHFO82qVFNwP0C13cuvqoiqRMoIsGeCmk26Taw4OplDfJyJxbJYKHrIQ2RbFAZjIzua0I6S9yUsJtUnsOn4Oy+Cp3fViDbndtuQ2+qnp6XcUCuwjpJdmGsQOmvOJAb9f3bRg/7fuf9yrWhl4bLfyriN/1RisK0JXDAbWktqMTw7V52eckq7mMXlA2XxFlQxy5hO3U6cjgV5bXpkfmag7qik0XBTdcSRTzEaOrU6Llc7u/Hs61cxJV0PQmB0N6fnNKezYQxCfE0M213ntO3WEu8Znrzqp/hlpE6ZnctVe3bdsjkLd1oysWRs4HjHb7/9hsnoFFXRAoHEECw2y5J0QvrxBTXV1NHumVAhwzir5DGc6Tprtdi90zzBW4UUDEBJZ1IRl3Ok8JyBrihVQVJ7euyC7PRIHwLMmWkvifoxkrIme9RWoezJSMiMc5Rzqqasm5NoWGKsgPSpVjuXzvQK5u22/Lp7bQLSz2vX79bSJXPYtcfpZ47aieWxjpx7QNdKtzPcI+HOLPR4NwKYbWHJ3s7UOQGxEzHuOmdbnlm5kcu1b8niLatfDzdSZotMT8M76edZW6g7Kmk0LNOW+KmRR0NnjxoXR+tXMQ1dD05gaDcnQ4XHtGrX5HpWnl3SrB+ip6hGXngEY79jaw8TkjjNWc+yoFEuvr/COizOHvzu/OHdRDn5BOnIviujOMfeYsoUL3MXLxZQBXE6a4VqbWF4NHCn+q0VrVt43Ki7ZXqWjLZWLgrfrt9wrjKM77feSvUs2nJnOTEPHj58mHQmbIRiJD0KC7uUbNNrEmw0bXTKM8KBzg5GYJny9FyKKpNQT3UgIP3sAPlEWdAteHZPUiJnJ9yi7J5FD+eB1BbiHQunUYnunKxnoj3xab1URXftrIhDTjM7ZTswmizeYvj+7fjOEaRYkvjBxA3pFzJOZO1ao+EamU3hB5oKWTm3yqb1qyxSRRiKwNBuTvxJHlgFmxE8yfaMk11w8dt2PcWe55WM7s7dT/N0nCFw86xRsvRf5aQIibBPir92XgpnwU8dLZl+F7shE2VbY1LX7EtycU6ltloSSS6tf2a7F08ray3ksOnTIXhWnYL8TXtFp5szcTUF2ca5YGfJOMJIkv0E8GU+efIkSYedyId8QiyIkawRhPDkoun7AJK8PD/pczzRnKXzJFUcp//Y51xpHX+rRzFzPegnIP30s7pDTOe0AhT9NSfw9yx6YONlFxZCgtUvZL9VR3pggs61OCTMziV3lsI5uJPL+HOcnSjKHnfahLJ453hZAHS++ME/iMxz2RTCAlSi58+fP9+Ugh3ZXxCNhgbJkUdDrV8ZFadbFyAwtJvTuYPMueIzcm1lF1z8tt2xxUw8WE09TJTUaXw7TZNj0d0n9+QlG8W147HA8Po07R88Rzmp2QNNQI9eZbuXbAflyeXCcfynplDIly9ftkPhXGUY3G89eHtpV31XTRlfZrKdBUVl+D52+ofnNVkjWOTv3Dqw+Gy7QGcbOdaLTPGdcrYDtZby4H3gmtgKr0tA+lmX59lT80wrpjJ6fI2NaLDg7rH0nNOT6kIO26aql/QmCXrMpAlFdi7ZjZhzdaibPCNkJIt3Zy04lzRpL7y6ZmdenseTlQeneJ6UpzgaDf2s1mKOPxomWrRWEMK1fmXA0a0xCQzt5vSYKWOuQG2t7GssuCSvnqNzr3KG0oDpdISPP8wYZbzYLfYXx7XGXL1s2+B8F9siqOpmX5KLZx2BMg5+/De7YnKNDiqpu4o/0eG3b99mE4Tzhw8fstH2RHCuMgzut1aPvUcHRnsWX2ZygpmGgHXXdAOKB4JzDr/prLYn3ypxnKavs4xVRFpMRG15EYsCByEg/RykIkYQwzmtmEQ9dvzyOFk9SygtsKtNtaB6YJrjTACzc9VAaRyZg0iHXzitQVm8azXFTH8cw5vFtKYHSzQarqnBpvDxR0OtX22qUEU+F4Gh3ZweF8KY4/FWJcguOvttu61ZV4yfzKlae5iQ3KMhRCtzpFUko6QCgaTKkiM+IVr2wmmvFx8VzQowRUh0fvGp8a2crG8s20EtFvxWgbwrhmPKRkeNGrDHs7XD2xDgRNXhnEmeqET3FJV5OINvMhWncjs0hCxwZEsGo7VHPAvKa8+2C3eavqBmtaKdGNmUW/d4WQEUQQQMAtJPA87dbiVvmjGK7+x+oejixwAAIABJREFUjRR23vIIEO8o3Zndpsdlv23CNX7kcSaA2bnq+DCPklAWbxXyzoVNZj0Ar5LjWiLJaMWIUHfnTZL+mhiEewYj4/H9tzwCaDQ0OGv9yoCjW6cmMK6bkxHCsxtrzBWorTrhKenWNPvHj0cRVts7vI/O42TyjH/9Wd02x6TKit2QHguMqm+6hsXysaflju/mzJ669hTztiodCk6Px7DFsU5qPLgbWfFhXsQhTl5ik+Uckrr5hTrtCyjA77//jnmWuBKpWYaAERqCZwSZamHMRVu/6esvaXWtGxNd9WIqwZMSkH6etOIaiZ3syDFyOVxzPAIksy2jOHVvyX6ry1OpFRAYxzVbIHyLR/x2oKdvaSGhneYgFq/TzUlZnHvx7VIbd5PPrPoFM9KMb2k0jGkUX59lNNT6VXEV68GRCYzr5nQa6GfpQWwlyBpkp9jCFlb2KWzxKT0bVHzX6Qgf38kUF+ry17EBzXXZQVs8Rh7HW3WzL6kdZx91AQ3MdlAJmTv/ZFsc+knv9Pd//3D2vHv3rkzPb4ux6e6E21LtWXC2gLAqwVHCOFM2tRA+go8TqfxrEPGYFRfn2OvY3LIl8ZfUTqfg7pjoCgqiRy5JQPp5yWotKxSmWjJgGekcrjkeATyzJKOMxbdkvxWjG/NB/wLUOFNFv8xjMq8uld8O9PQt1cXLJjiIxcv8xbk73w88W/Z5BGZSyWjFysM8WnGIRsNidMmD5xoNtX6VVJ9+np3AP4YtQHw00BDSv8HHSES3qhBgUMeyZOjFSPJ/07g46+SYyFo6F3AyrRXtjOEMomjI1LqLlcRpPrb2tXs0ENP8XFbOolIdtVyyKIwC9xMYuULHnGPvZ36fFHDzP3nyJCkvA3Hy9e4kQs+f7EJwWphI5V9e6VkE/7BCY2fNwh+/YinUlivCVFLVCUg/qyM9b4Ieez6U7vCVB6cXh5Gu874itamgJJe5GMcE8rtRx5F5BDWQxVuxFl69euU56chKF1OhRluck0Ww6nv6NRpWURiNhlUwJomMvH6ViKqfhxMY183pOSmFHdPZgm9UYdlGewqLjbrg3FIjRPNkPRrCU42MjLk8CnESeP36tTPmWjSPicmGu9adg8cQlJd9rRIVLgKLBK7xhobFot0hEBvgxYsXSUmpUyb8SeCBP53GwyShc0H5wOJks2aoOsTNeQrDNUtPEa5KQPp51ZotKJd/4wuJH7586RSApfa6H2zLgpX9lkV0ughOZaNc2bWsbmX3y9xNpAMzksVbET49KtpF15pNE2dkoxXI1m5OjYbZyvVE0GjooaQ4ItCOwLgvrfV0sodvqGxXMUo5S8DjZNIYk8V4ughOV3rro5ycj/HM6OTmPJ2CSeBjCWhYP5b/ntw5rD/3cZLgaJ5Cj/EQOLTeLhMy2nrhd9JsKu9WMYz4o9V7LKr/XEj8lK6vRED6eaXa3FmWTZ2kv+/dKdXa485RybMWv5ZFWbjstzJuIz/lr9PWo6pn0j2R9Ms8Mvlasm3q3Jx9Sy3Z/On4e91N5fULEGI6T0+yI59ztOGpWhfJIhjrnNX3smwC6K+XWgSSdJwaq9Ew4aafInB5AuO6OT39kZxYl1dQo4AeR7icTAbAk97yHOXE6uJ72k0L6LQCr6GBreeuTWtKiZ+LwOFTpnPhGkdati0nW4yDbPSWQ53mdPbeyD+yNvqdNP7yhirThQiIgAjch4BnzSHQ8Pe94ZGbXIw8Yt6kCqoX07/U5ndDlgnpn4pWd/yUCTzIU34LcOT26+91/eUtqyCnm5PE1+ZEZflOTyVp+oXxZ6rR0M/KiDlyazLE1i0RuAyBQd2cfF3Zg/gy27Wyppt/dPdwu0Ac55rpNZxMF6ivWkVgZ5zHfm19lJPieMTAxDnkVYEFtGWNFUDTIy0IaLBrQbVpmnTLLCrZXSJ9cot9zWXl8uyRmlIeWRv9r2Vj8fEQ+BpWyvRTT/UhIP3sw3n8XJxrDqEgzuMjIX6LC4/2ZtcWqgs28ohZvbA3SZBprEfZoLHJO1JAz5m+3y9bIMMZH5HFW7fW6P/5LpInzcQl6XnEjsNQldQmL9GxH9l6V6PhVmJr8TUarpFRuAj0ITDotzmd75GXKdNHSwbMxV5RDQJfxhEeSnTzC6fJ2GJ3W0Leo4HysifQ9HMTAV6MzKweFwVrVeFi+jn9JzUuNqU5fmTnesr4BbmJhGgp42xWD4lAt/z+/fvDsSCwX4aRtXGTbBjVjb4S5IepmCIgAiIwIAGn+2RAyW2RsuOy/XjB3U2jUkH6euQQAmxT88y+nWt3xUVw6nOHjc7FRej/oCzeFsxfvXrlebUYIwunMira3kkzbLHYpdGwlsLceTS85/pVLc1ROrUIDOrmTPaqrJX2LCel1uT3h9+5r1yk5HEy4QUfYcvtovwKLCOQWHiLiXDGpfX7ahi/PdMtuTkXK0iBiwQ4bsUaAT0bwx/TjKvONBbLrsCTEmAC/+TJE6fwLArwUZnqW4+duYdo92xZ9yx1qHRdiIAIiMAaga3d44MHD9aSGipcSwdDVcd5heHsmmf2vbUdbQXidKM6T9ptzf2k8VtXyphYWpeaVSbWmjy50HCu7ebUaDhmE+gpldavetJWXn4Cg7o5PabMrY5yenwq/lo/e0z6U48jXE6ms1d0Iv+0OSgJnP/sMMPxeNkRTBo4rx2FJAQ434Y68eeZLyXPXvKnXvNylmpFdbfumn/x4gW94rEb1O7Z0O5Z6rM0JckpAiJwIIGrdo/9ran+OR6oNvfJGj+Nx6nDUhXz9EYGnn97cSMBTlrdV+3c7OroUOrvv/+eGY0tBnfZ38miZZVDF+wTjbNjGbzFnv4O6OJSdLvuPzb1z7EbzCkjrV91Bq7sthIY9NucHifWld5HevmucKte2vFxCdgRprtyMnkonSiO5w0hFKfFSzwSSh4NZBv1ieZa2kiRVHHTn8x5mK6wcMAuyOllUFedVxRg1PmDAmj9H3n9+vVWH+ckZNlTFQvoMS8rZjdIUuphBqkIiSECIjAagf7fsOxDwP/95lryyH6rRXK0dHDqeETyzI496czjOC23DisAc9lGDnFyG7kIBbJ1sHj9b6bxnIT2lDFJp5GqazT01IUnziVHQ61feapecQYhMOJpTnZseejc6jTnVUcdT0XP4zjN6Cs5wucQbhjy008/ZUtNt9DBuejRQHnZs5V1wwifPn1iopLMVfwcUG/WraY/NsdMFzweNooyej58+NCf4IAxtelnwEpJRHr69Ol80wk9nqdjZM3l5cuXeEmTNLv93GRNjayNm2TTRpZuCqaMREAEROAoAtPSKsYhO4panPWxy7VpVLKT0t2hCODU4XuEWUMCy9Dv/tlUQI95yRQJ63RTspePLIu3XRXjaPRM54nDrGenGKweJB7rRg1tp5xDPa7RsGJ1aP2qIkwl1YfAiG7OpB9fAyEn1hqZy4d7jF3meGHp//JA7lBA55uKG+1uiwn735wTP3Xqa61c7K8+Xu7xww8/OEe3kB39GC9hZrDr478P+epCBBYJ0A+zeDofgtmDwuoSi6oeDX/z5s0hK7CLJbpJ4KalrpswUTFFQAREAAJZ501MiQ09fJQ6DtG1CNyBAFOY7Fs658ZhLTKejc5IWCs7pXNqAn0sXqebk6OlDBk7v9CZ+FPbLXZpNDy15rcQXutXLagqzQ4ERnRzej7MCZr+uxQ71MdaFptGnbVErhHOMqvnZRQ6S3eN6g6lSCy8EJ5cdHgjonMWJw1Mqua2P5nesDTg6bUCIlybaDIqpL0agYkuDifADo8nT54kmsxuWbrEyR7jAse8x1xBvZ3v7aheao941TM9PMF7lvpw7BJABERgfAJ91sTH5yAJRcAgwOkx9qglFuA8Pp/kqH7OjGlU1oZh3rTTkzQvywVCstwuUMZ5EfqUmokPW5A9mztZwtqpnMkiWDs3p0bDuTrdNkTrV7et+msUfMRvc3oGDJbSrlEBUyku+f7uRhUkJ1MjsIMn69nI2ecIr0cDadEd3p1bq8rYOlArKaUTE8BAZBY09wzFceJr5ktv375ljsHWOc7GyccZw9H1sQTYf8ap4mSFiy6XkLDnDI1NpuJrMvPUUe8Wu+cc/p6lXlM/hYuACIhAILDphSXqSwM3XdyNwIcPH7JFxhWajbM1Au/LtR9h0u00Pu10rnf3nv1Vt1I73Y28zHnPSgtbB2LNZK0gTLvi8CrXGg2rYDx7Ilq/OnsNSn4IjOjm9JzmpIu/Uv1tGlSuVPCCsnicTCSrs3QFbId9BOvQs/uBvZwdiuDRwIupn/ZhbNUrNBYvDg5Oj96SOArDwMeXD9gELe/mVtqK34EAypzsj0ZpOZGZqCtq75/2487vIPlVs+i2jnNVgCqXCIiACIiACIiAkwD7d7MvhmUTW13TjtSyMyl2Qie2qLNEinYWAmNavP6Dy3vc8MmzzknWWWpWcg5FQOtXQ1WHhNlDYDg3J60rWUpbLN7FPsyZ9SKMObovVk3rQI+Tqc+pvtYlVfqBgOcoJ5E7vLH2kh/mzHYv2ocRVNFzwSY4uiA2b3ois2UHB+e0b84TX3FEYAQCTLNR2kVJ2HeM/i/eSgJJBJMvCWz9c1Nvlu0bW0tbK/1Npa6VqdIRAREQgfEJZOfg4xdBEopAHwIvX77MelmyEfyiMunOpobndecbQf3ynC7mJttPFm9B/Wb1c0ozcVX6M6IJJG5+v2/Vn0uIqdEwoLjhhdavbljpFy7ycG5Oz1FO6kOnOS+slEbRWBJNXpq3GPliZ+kWy3irQI/HCMus3Us8Am2Pl53IF9NAWb1BAbIXTD/m597WnuIVtZzg7KC3awIoXAQKCLColLxDKUnE82YzHmFPW4e9KYls9+zN7lnqpOr1UwREQATmBDZ5AuaPK0QEbkUA88+e5GLa1foqQXY+hZMJz+ut+G8q7D1tv56l/v777z01wurl2t5Q+/HkLdBOr6qdpnFXo6EB59q3tH517fq9YemGc3MmO1bWquRupzk9J1zXWF0p/J5OpivVYFlZPPXeZ7ncIwnm9Yk+zEmNZLsXWb0evWUTBg5L54ZNduqwbbbplkyPzIojAlsJcLY+u6hEB4gL35MyPerr1689MWvFuWdvds9S19IZpSMCInBhApvWxLMG84VBqWgiMBHAYWN/JobdyTtNO6ZUWJL21nZcPvaWO9XXPW2/nqVGS51nb5zrA4nSJk85vapJIv6fGg39rC4TU+tXl6lKFSQmMJyb03Oaky74Yq/g7zkex9V/umuPk4lC2dsMT1fqmwvs/MiHPeOqxdCjgddTv01Wby3U50oHG5HNN85tOszMOcR5sVHsXPUlaQsI0A9goTk36ePCd/bJr169ojkUyFP2yKbebOQV7U2ybSp1GVg9JQIiIAJnJOB8y/pUNNvvcsbiS2YRKCCQ3VuMaVfs6eRFnbRKu63h75GPM1txm2y/TVZlNuu6ETbJtqnU++V0nrDE989awabskhUw/Kmtt9FrNNxUQReIrPWrC1SiirBIYDg3p2eZ+GJHOamY7Hq3beotVu0lAz1OJkboLM9LwrlqoTxbHyh7hy9zXPLDnKDLfo1D+zDsxuWZkIcUNDMPKHRxIgIMrHTFm16wzB5k51pDdr2sIqhNc/hs31hRsK1JbZLtembzVlyKLwIiIAKLBNQ9LmJRoAisEWBl3OPawdPJxritrh2clzRJ263F+0KKfahrhbpkuCzeDtXKtk7nZCc5mpmVjU+ExHE8jS6OX3Ct0bAA2nkf0frVeetOkmcJDOfm9PjznC8HyBb+RBE2rWedqFybRMVQ9qjH9c7SbaJ0vcge33afSvdIAv8+wlSsaHsySUZO872iSCdKatoHl2U4lQgfp2bmJ6pciToRwOjCx7l1EzH7jZx9JiN7txc4b5rDO9v1IXqySbZNS12HFEeZ7ifAgvKD//en3X77eSqFmxDY2j1uddvcBKOKeR8CzHODBcIM0WhBnGDjLhMfT6vh7Bp76V68eBESnyMlNczRbhbjXIBzhcji7VNfzs2am9ycuKCSwz8d1N5oy4skPe168UEFHk5A61eHV4EEqEsgmQWP5eZ0vrhs05hdF1+71OxxxTD42ok0WsrOBdPTOZlG4zyaPImRtyie8+2Ii8/6Az0ayHxvqzPAL0CjmNndA3bv1EiqsyTL3MbZP7MNUz7Os1Sr5IwJMKqWeU1YsXJ+SIbJP197ijNtdH2Z3mzT7rfLlLqRVlwj2Xgkiq+vUTqVQgQaEdg6umVt5kZyKlkRGIEAzsh4Yo7xhj/GsPQYjDjWyWuBeOsSkyDW+og/eUf4zzUJ4r+hGTKfilOeF5ZciL/ptSLzRG4Vchnbb3CL19D/WN8YO/wznTdv3sTPdjjKSXYaDWPm177W+tW16/eGpYtnvlyP5eZ0vp3ykqc57fNSmlPRVj1OJqLJzXmlfs1pDvbZ+uDRwDOqX3bycJlpUvWm8fLlS49WkC/Dlr4iU52/EhyfAKtaTpuNGVeHfcHM4W1zK0HaQaQkR+fP2JrPPqJlwSwiRRABEbgtgU2me9Zmvi1GFfwOBPBZhmKyyXj6XjuW3m+//WbvOWa6xLNM2B8+fIjXk1cP8J9rbD98pbZJQwslfW0VDeSdF7J4naB2RmODu3Om4z/Q+dNPP8VSOT2p8SNl1xoNy7id6ymtX52rviRtAYGx3Jz2Hq5QvNMdlgqSGxdyJBhwplvJeL8YH4xbNyItpqPAQQg4+4QOa7hsILXnYBOxTdbhIJCzuyj0bc7FmsIHn+y1XIw2BXq6L+Nx3RKB8xJwbgWgg2W1q0MxN/XS2e6xg8A7s3AuvuzMRY+LgAiIQBUC/f2ImwYFz1ygCgclIgKjEeDkZWwUxT4bVue4y4kF29m5tUSkhoOTCdclV/+20iiIv6lziyu3IK8RHjnK4o3d/wYHXuPs2T1JU4oHGgrVTf83KUwspFFq3RqKgNavhqoOCdOIwFhuTs9pzqNGr0YVEJLNujnxsoTIN7y4sJPphrXpL7JnfbxPn+CRhHJtsg79HJrGzBqp2jqwyJ/vxyyGzwN/+OGHbvOTee4KEYFjCdCBON38dLMdDj1v6qX7L7h7KmuTQbipvJ7cFUcEREAE2hHIGqXVs97USV7AE1AdoBK8CYHYl0OrmU8P2XaMhwbDiYnPnuk5z759+5Z0SE0TqD3atalzk8VbjJpjzc5XxcSbA9ayo/nEt/q8sXbKcZPCaDSMq+ks11q/OktNSc49BMZyc3pObvV5O+UepmXPZs9L9Z/1lRWk0VNOJ9Mek9opOcuLmDJ8YYLz/s5HFK2YgKfe+/QJHknO+GFOqsae1WR3YBRX7qkfxBnjNO4BqL7i1HUt4fcTYNB0bvBn9rXJh1cg2wXm8M7OZ4KzqbwFPPWICIiACFQkYBulFTMKSW16JYxnT3ZIWRcicBkC2Gax7WG4XnB/MvHhM5y0ZXa58b5N7BDbCcRd1nCISXye4tnpg52XoXdUQTZZgHH9HiXwPN9NUm0q7zyvPSFGi4iTzbo5aWjJkjhtIU6h6bVGw6Z4D09c61eHV4EE6EPgH32y8eTiXNjq4MfySFs9TtaX0H/WV72MexL0OJlIv4Nxw1v1JuMDkai1npbHHoBnfNbZJ3SodOh5NLCPJNWr0p4/2PPS6sKcJcF4R7Mtc7fPadhi6K4IHEuALfmsfHk2bDHIssLVTlpOBtCteSRBBrt7bCeknfImqdiVZaemuyIgAiIwDgFn51xXYDbi8DpBT5rJArTnEcURgQsQSNwznjkvVh+73PgLxWdqTwMPi1rs8sce03nNwKf6hSze6kjXEsTN6fmWDQY8bw01LPOkoTm9p2tSFYRrNCyAdpZHtH51lpqSnDsJDHSa0zlt6HNyayfWgsezbs5Nq1oFAgz+iMfJ1MFQTjZYHTIVH7ymKorn7BM6bH2YZmXZonmmfNlE+kew1fiqXe4ezmyFs6GFxOmUTr0TgrWJB9FfKJcuRKCAgGccJ1l6/tYHoP0fAXUOQwU09jzil8p5iHaPMHpWBERABCoSCC6Qimlmk/IPCjefj2dJKsJVCcT7AJjdzN9Y6yk4XjeOi+Hjmf64lo/Tw21PHH/n5rct98iz9Vm/VMdavGiycyEocWQmQJK7/XdL+xVGo2FSd4P/1PrV4BUk8SoSGMjN6XwJzKaj9BVJtU4qWy7nqnprOQ9JfxwnU2J5dHCwHQJ8kEw9xlMH3zY0nKvzTut2ELyTGJ8/f7blye7AsB+/5N2kHzDK6J8qGInolghcgwB2jnO6zobopgc6/ZujPcNQ/9pxGswIpi6of+0oRxEYnwDG87BCHjLhZVOXn0nT4WnYepFgdybAUkxsDmW/tXRnVqOVXRZvtxpxombHwNryC2++iUdAVhr77wPQaNhNYTpnpPWrzsCV3YEEBnJzerbqXHvB3Z5fxcblgRpzSNbjOJninYyg0EG3pvrg0fk+VeDRwD4O1+rAs7vmr93rFvBMjnTbKXTeWBpPjWzBdFcEDiHw+vVr5/Ygdo2srQLslxyHq7NnYxhqJ0ZxQTwGM4kzKsUviyvOTg+KgAiIQB8CmFh9Mprn4t8UwucD548PEsIqOSc2Bhy2BuEjMcoIJBNhe82qLAs91YiALN5GYOfJ+h2Eaw6nJNzpN51LsjNEo+FOgAM+rvWrAStFIrUjMJCb07M53bk61o5X05TtRTePy6epeAcmntjWa5K0PkvH7t24FtDGshe2rMmv8IRATDu5FX7arSZE23nh0cDW6rezCGuPZyFfu9ddw2KEe5QhPM5LmcJ1h4us07qDDMpCBGwCzgVifPZNp/f+xD3WqV3kunf9B4n86xR1JVRqIiACIlBGYJOJVZbF2lP+QeFAIdeEn8KxOen2X7x4weRInk6ble5uIpDMFpOfm5JS5P4E/J2bLN6dteNEnbgzp0xxRCWDy1EfvnGWArETgXfSq/i4RsME5qaa0vpVQk8/T0dgFDcntrjnGEqfk1tH1aJdujsblJ5+ucNZusQi8VsAR2nUHfLt4ObE6PT0Tid1c2aL1v9lKYPrrfMcFaXorxLZ2hycrcS7AwG6lLdv33pKyusTOJjiiVkQx//5T48FUiBA8SN+eZyvCC6WRA8aBPofdom3ufTP3UChWwMS6GA8l5Xab2KVpW88xZknp9l2oJCG/PESOdagc0eRkaBuiUAgkOi8phuBzCkuZPF2qybn8iDruh8/fkykGmelUaNhUjUX+Jn04UaJnIaQkcLWWxpQthIbP37/eWgyCx7FzencOnTtc0X2nPNEbk4mWpw24H+VFuh0MtlO4v2S4IlPjI+jNljtL8tZUoh7qzWZ7Vaz9tSmcOeacn+bYFMp1iLbfW8HvGuCDRvu1Afk7z9gnWiYGLZ+JVgHAoyezvc5czCl3ZEUpxcweVl9Bz52Fs7Fawhrk4pNcoS7Fef2cVL6cNoIlTuyDMNqiN/EaoH3hx9+cCbLi2GdMbtFS2apMuC7kb9DRvMpuf/FEnfgM34ZZfH2qSMMb+eKUNJjI14S4qyyRuXSaNgI7FHJ+o0rrV8dVUc3zDeeuu4sfpwUc5xR3JzO/QWtXVk74e58PNun1HIc7pRz7XE2JfFK+gcPHjx8+JCa4j/XhOy0g50rjFl6a2I7wxPLw7lE60xc0RYJxL3VYgQCO0zjPWZBh8PEawR2htuOsQ54d8rf/3GbWCxPf3q20zqWTdcicCwBhlTnRj/nekFBcV69euV5iiY/jvWF09dpMPtXKDwQFGcrAacbab52vDWjED9Oytm4wrO6uBuBYTXEb2K1qDKOsDink8mssIUwW9NMRLr2mslWOIpfnYBndlw9UyVYTEAWbzG6rQ86D3Sywhnv4+TtNfHCFyPRsVsVNRpurffB4/uNK61fDV6VpxDv8FnwKG5Oz+IsU7Jrfwox26c417b6qz6DNK/wfvLkydwlSQgTrT0HH50HF1pP55IVw+RnH+Y4kiGJ2YHdwx/MeQnJOMuvfSD0z8UzkWu3EN+6vLbR41zuaS3kSdN3DvAVSzfsGFGxjErqGgQw55I12bVyodWvX79eu7snHBmce6Xnts2efPc864Smo5x7IFd59lg3Uv/Rpwo0JdKNwJga0u4t5X6wzj6WgWmo+dd8ifzaayb+ClXMRgScLaVR7kp2KwFZvFuJFcfnjIfTAowbUXxN1k63dLGQngcTkdYe0Wi4Ruak4f3tQ61fnVRVDLGdfaCRwp5b6PAobk6Pcrf2Y+1BWeVZHFe2QtgOiSoyFCTCNA8Hre0KYpgsW6b0H1xo6o9B+HiDFbu0qKwCVsWPMH3FPMWRDEkaC5rAH8zfvHnDqVn8nUNNtouLmTxoN4cpsidOkuymn4CNq37t2fO6Oe2+97zlWqupneHxvstsUtmdK9kUNkVANrqFTY8osggcSICFAGcPw2x/52sh1orJ4O4ZRJxT/bVcKoY7JXFGqyiYkkoIOPt/j4GRpLz2M07Ko9Vr6Sj8DgScPrBYqTpgGaHjYi+p84U9I0gbKiXZfes8ThQe14UI2ATmC9/MOOYfF7QT0d1jCcji7cbf2QOHQYTlpmQplSlSN2nXMtJouEbmdOFavzpdlZ1d4MNnwaO4OT2Ls039WINoku3K9Zx57VwQOk1k9kyDyzYlOY9yUup2fkfKmAjvPP9Rqy44wcn3yQzIGEbUwvUmG/M51RypJ878KX+I8xCPc7Hen2+fmFmjx+6R+gg5VC7xWwGzgm2KnE0tGyGZIGXjK4IIHE7g7du3ThkYBJ0xt0bzmBmDLOcxynusZag6fRhbWSm+n4BzguepUE+myV43jd0eaDeP41TRbpSwSAcxY8LSs112dppmrWg7hVp3GRqSPYt73qJUSyqlcyUCi93FixcvrlTGO5RFFm+fWk5WDtcyDZOLZNBxeknXkq0Yngi2lrJGwzUyg4RvWpLaFHl/AQcx/PYXRCnEBBZthjiF1BGkAAAgAElEQVTCdN1uFjyEm9O5Sf8Ok3bblVtLD+YaVhyCd8dwvyXJFryMiFEzSaT/z8RS6XyUk5mqx8KgFjjreTFPp6d/bD0SJ/ujF9WPYxPtvOyLOdYKtHdOUC6tlSeoN1W0v29Mcin76ekoylLWUyLQiAANytPHkjv2T6N1W16H4Dm7k1gCjYDYyXosIszIRqBs2XQ3IeAcLGoZ9omTw55NJKLq5z0JeJSktY0dkx/HhsH0dW7BGWFcgGEiRufNuHEl6vqqBBan5IxffD3nqkW+ZLlk8fapVgYR5w74aeBLhr9x+nCNhn0UpnUuzinJJIbWr1pXxx3Sd6pcu1nwEG5Oe6k96IFnPhYin/TCHhGTVYzDy4jbcpNIW/UY/7fzkXav52KDfGJ5ONdkq9QOhJPc7WQ57zLIzmJbTufdxTmV89kq0ZKXFa+laTfbtadGCLfb73nLNQJbZHB2X1WkbXQMorOlWwWFEjkXAdbInF09o2HBZikPDVLOWhH0lsduJCJ3z45Xz1Z9DxPF2U/AM21xzoCywiTpONtUNllFuDABj43X0wboOb3KViubRTzbXxg7koPU2ZSrR0gm44xlidezeo5K8IYE1oYzdl81MsxuCLlPkWXx9uHsdFXy2rB3797FQy1tzekh6FMQjYZ9OI+Ti9avxqmLU0uyZjbEhUpmr/GtTddJOsyCh3Bz2kvtoYRD9fhBqroX2ROrQzmxts5It24K9qff7s2lyftYOr8Lbus7KzCS2r3Zr66qe1LzdI6xXehJ0x+HtuZcKfAsFfnz7RnTtmOy3VFPUcfJy6OWk7TJiNu0CP7ecpMYcaed9QNtSlmRRSAQ8HvmGOBarCmzW9njQUzsgSB/nwtP7pC8g6ncB/j+XDy2ATZMFcM+mUlJDfZX3+VT8Nh4tpVYERGekmDPO62sEL+iGHFSHmcA8Y+ddtF7JFNFrEFGtLgguhaB/QQ4BbiWCE2AbcFrdxU+GgFZvH1qhCbjnDgn5r1z9alPKaZcNBr2pN0oL6dlRe5av2pUBXdL9thZ8BBuTk9b8rfMUysQloc9InpY9SHAzCpZVcnmu8kZyVKm87OI2XyLI2C1x0uftNWe74KL5/z+IiCw8y3Q/jSPinnsEoyna57I+GMeRXItX7s/uUmvuwZnLdxf3XHvsZZalXB64/A2S2otK2HsvLQFiJcRdTzIZnXhu7EatCjmo0ePPOdmpqwbrSkjQ3avACv+R72fDWsk629gsfvp06ctKkhplhHIdsVTslVGijgRZ75lhdJTlyFAp5cti99ayCZlR4h9dayo2pGnu61lczoDmAsf6OOBWzxAY6f1nKh6qklxLkPAGFlwzODUucz6w2WqbK0gsnjXyNQNL3BYsg48oCWv0bCuYhySmtGBJ/LEE4rkVt2fWr+qy3O01JwqV0Xf4kSmfIdwc3q8ZR6Hx2hVWyaPrRAeVmX5bn3Kf/wipLzJa7LJMmgx1+UFcYkMBUUOZS+4iJvrpscTsTc9O1RkjKqszmRXfstKxJqFs61hj5732IRdxvv0upuUxO6i46RYe+rzlsu4yeOqyfoj/a0mjplNNi77/NrZSzujzdNXSBmBQYBnXYyhdPRajZZxcWFmva3sJ+i/kEeOcRsPKOIL+iVeexWHtLt26ky8+N5OmCRlp2zJU41+Gsdf4hyLjb2QSPLOwKwahweLLw6pXKe0Th04pAhO2Zwl3R8ta8/YVuJ+AaYU6NJDdaC9Hv8rD8b2SS1JknSQxDP1o3/uPy4gKn1+siHYI21SRs9Pp946o3ly7Bkn6J6dKQuydoQWd52ytch6nma8F2F+l4GMaSOjHjNomgO71fkD2iHc5uIpJCEgizcB0uKn3WQWc2y0lXMxr02BGg0nXM5hzhltUxXsjJy190L6jDtavwo0uHAOxIcMdiPLduws+Hg3JzZQrEZr1/6WuZbCWcLtktqnr3qW0dmoYpGcus4j2MfJzO3Dhw9xUsk1wtTtWUgtsTM6v66WAhavfPGgs1klGAf8mdTCXMJiSvOkQsjcwx1uzS/sBjuPP06IrSQ4mHEzjyPtOJLQj/kdfs5DCXtKh7qGXKg1xMtuDqDDtGt/kieJs9Pt7RwynNH2ENOzMQEP8A6zNTaL+PtSFL7RqUrcRVkxiJA0jZhn9WuskaxI9Eh9ZqRT6Tw6Q8wOajOn7ZRt/mCjEM8i137PRJJC1nDaX1hn5da1zJ1iO3XAWQRnps5oTtmcqe2P5vGIt3bgkX6wYSiRf8tLBzcn8nCwxiNS53EBwejzk1cdIqfTQ7xVc5x664y2NffW8Z1dgTNaXWmdmfbpaWkL9ivHKDuzcrz+zBce/veP93jx92DjH9PP6Q/LkEkN+bITAqsPByqufTS/pw1Wt0KHSk0Wb+vqQI09g2wshvOLnvEj3a41GoLaOcw5o3WrOzLS+lUxbedA7IxWLMbig85MndEWs9gTeOQs+O+j/5LJ+RrH33777WhJO+VPSdcgEM5iVic5ctl4tDYuCPFzSf7/+8kyPUM+95LAOHGu8YP+/+d3XyV5YaPsTnJzAtm5REIg/slcd3N+Qz7g6ZTrCr51JwH+77oCdEsNyWOdSa6nRtdNmHNlZKNLSKJR7UpHA4k7iikvT6vxdBFJMXcWxLNQCDpMgna4lPKcgKdeGBDnD1YP8UgSNy6PDpcJmRgAcabTNZYYraws8a1PDSXMJHzW7TpROsRwcu5B6TZw2yZ9UK09/V7S4fdprc6VuJ2jxtbGIv0sIBaUcO2itTUYd3EhrzVh4nCMn4Lylj3iUfie4wItK7b9wEK3XFY0z1PO0XlPP+YRo1EcT+VCuO46g7MsTtm69bROTYjbabtrWhxmBqP5fRYJnWqzKVrcAy9WVs+ebShhNmFci2yf00iA97Hf1kR1hns6pZ46o9HQWXFESxZ2EvVLfjYdVk60fgU3j85Db2Qj4RDZQHfgLPh//A2jUUyP3vScyTQq5qZkk6lL0ul0W1yzZd5q6frFTlQi1L5tKPCULbD/brKEx1Dtf7ZiTFsNEq1Ifp7CTnKySqojKSk/K3bc9MVbsZ93cmXvVGhq3DirfuRodAtzVVwMadoY4wlh3AfG4cVSxU0v9MPFlRKntijSFHiIa6S4UBd4EOBGdYRbHUrq3PQWROKinaczq640Mb9VU0wv25B7LiWEUjhHyf62EzUSq4dxvWnjXSh42UVWl5CTii5LnKeSobyPp8FTKMrVR5gEnfQzAWL/TOZc81azf/Q3BIgHoLjHmIuxGFLR/jeEnG5lQSEhRegwKcA+T2hQR03HI2d7P6n95ixdO3vD0D2nbD17WmcHm6ho659Ihfr15GDU2uluZdXszhbv/tpkXHDq/1kUWKNhtkKHHQ392rhnYpJtNfH0dvD1K8qS7SEnfRjZSDhEtkkNPPT2KNvaLPh4N6en5MP2FNk2XBYhqa2kJ+05qTPkZyROBDN++oftuS8zdrcY2lJlHs4sMe52KRHJdpiyLnL2j0OL5BfTPGMg/BcLGAJr9Q9ktHXyVkXrjqoUW8GOkuos+c6XmYJCzi8a2RZxf0htxug8+/XirjV+drpO2l1sg84jZ0OS1OaI4hAiZxNUhCoE/PXS4fSbbfnEGhJf1+r/5zxJOc5ofk2ja6erc2tkLgDmStOl7TkTQjbZfp3tVXraOaW1kG7onK3M7pAX64LAJPFkIFh7amd4kukaYcIZpHbmtfVx6edWYjSErOnbqP9PlkrjJmAoVXyr8xzN08O0FmlRw2N0WxUgG9/f3qkaImcTHCqCv3T9Z3x+2Xr2tIsaGLfKw68x3pq2iKEUuJYwsnhrkZyn4xk4aDX9e5i5qP4QT6E0Gvp5dotJ3+jvoqnlFoKdaP2K4vsH4v5NeGTZguY4hSwbtZPE41nw8W5OFCLb2Bq1sUB/tAvbgty53FyrsIlWGZXonx6TZqIPSWHtTHcuqDHVp23EBUGYsiZXBXLW4oxFnV8fKHmV4seJZJe/UYw4fsH13L8+RzoPoY4K8hrhEbR9XpwQ0nPCPAKNMhk8rsSAlF69LJfFp6i+ZEPGvAkkfWmQJFzYO6diG5RH5ukvCrYYiLRJakGGxQsk39mZL4qhwITApnppPRrag/uinoRAZKvbvgKoZBU+5BguGukq+k/KIZfFi0NGH6opK1gsbVNPcKim6WLT1B0hezqJs4o0yZOUyPMz6VobNYRYkvnoE9f4/LrnDE76GdeU/9qedVKntHp/as6YSaNI9GSuSGshyOafZjplM6JlWU1yNhJpcTbUdLq3yU6YVOVE9tvW3gz+hm7UvbVVtqQF1RUmSW1RD9da6FHhDPEdBsSEzKl/Jn3yvOLobFu07mEt3lq1SVuew5yH9OxeqhRNo+G8EuOQRu1lf91p/crPcOtA3LMVjyxbQjg7uNBw7GXJJMHw05gFH+zmdPb7TS34gGmcCxsL1TmIqKhj3JvPrzf179Qy8eNEFkuKHR/Hia9jB/5WRIs21rGK57QeYgLxdaM59lawVeLTIhLdiEvKdVnPGGSbj/d2diH380JG4UMp5hfnLVeo0z4XnmE74K013yadRD8Xe6q5VgdJwsWapyQpFz/LeLLoTI+dbB8JudsXNGqeXSxamTB6KhAorhc0oXqN0L2jq4lK27qxeBc1Q2EoWihmlQvPQEw7ohRVsiORpPUtFpaS1srOmQ717hFsLi0120JtYrGRrWzVtYNsQc6swQy6rdPjpNR7bOAgp3Ex9RsFTZWy046qt81YVOlnTKPgmk5s3njjkDVroSAvHkmym2t+nLXnGrUkTTpGNA1lQNkq9slJGUncY9UgT0UZ5oYfWCg1hU3Eq/Vzau+eks4raHz7bSpdWW+GxVKxZuf1tUe21j1tkDZZW5zrwCAhKHALz1zgcLEL9CdbcXV7No9h2d/irV6tyZC3CJmGXz3f1gkis2eMqKszGg33V6un3QUtBfj+HElhXnGLBswI61dIu2cgHtlIaC3bmqr0nwU/QJSgxP0vPn78+OTJk2y+xwqZFa9FhEePHv36669rKQ8C5P3798+ePVsUkpnDq1evmLh++eWXixGSwE+fPmEx//XXXyGcxkBg+BlfPH369Oeff45DwjU5vnv3Lvz0XHz+/JmnkgSR/5dffqEWPCm0iwO9mMmmjBjAXr9+vemRkSOjDI8fPzYkLCvv77//jg4nbQ1rDKPtzZs3RnbTLYbAb775JhttwAgvX740CnjecvVHTSujr3PmW9BBJSnPez+sRgKTaNNPexyZ4kyrUd9+++30kxZBceL+kLZA4GL6BFJ8jNTpbuisWADi+o8//lh7ams4HfJXX301TaUWl6WYA5+0JW5F4Yzful6oBaqDSpnkiSsFw8AjJEo7KUlFPQn5otWTbJNgqPSe0XxxmAh5BQLkQr+ahG/6ifVCIqEdLT5LiRoZJ3E3EmSgLVNB4eeiSP5AdAb552pDiGG5TUbalEssSV3ZECyo9KQ2U44EVjGlKAVJxfIvcqMrc2rRfOihK96j58hD1qE9BlHr9udAIKOJMPU+XXg6DelnU/2kUrIGA7axp6YWFTsEYsxjdQc1I3wx2QcPHoRH9l+AzjBjytJHIWNLaS0Rf4teSwFimI7JPIXItB2a/B7Lp7WdMJUIOWnpccNPStrIfuvTm03lCiWdLljQeP78eVLM+Gcf2cixoKeN5bSvsz2G/XjPu/snXz2lPTavm1i8nSFnV7yNZc/OohZkp9HQCe2o0XBRvPkkYjHaFLi/C50rybHrV5Srz0A8spFQJpuhJ8atA2bBax7XPuGYtgaO6Rb9fh9hhsrF3mQxzsa0xd18VOsmmPPC0upYWDESQSvWNIfUjAeTW+xomOYAcWrkjpsniXnIT89+lljy+JqFg0Nkbpcpw2FcwPk1Y/Cm3OeKR5qT/iwqdpIjmrMpu6EiGy0I/R9K1PGFWTwLnmhL+Anegg6c/hDNnHdWdlL0YyHf7AWCLcZZ3GoXKsVQpMXUGgXaQgZp73NxYL3YY3eogkaasJgsY0fIt/jCY6/SQom21X6AGE+tNcC4RJvMm60ljTPqf21Iu6kfqy55xQGRgsz78LnAGG/ZRkSc5EHMRYOh85ZHCZN8q/zMlhf5q2RUnIgB8DL6SS1kBw40pHi0JX2s9KQKMLYX2SbRdv6s2IpjaRlZPC2aOHTdZePCWo3AzdNqYmnn12uJ76S99fFijZqXKA45qjej+NnZ6FGy7deZmDDX8xa9tfa7xYf51jaYFPZWPy9v8favTbvVV5mn9C9UyFGjYZWurNFoGKopubjz+hUo7CZZpULXEhnWSEDgrGyJFvl/dp4FH/zS2vlEfa4NTZd1/BXTOSbd3BxFCBmHCRbzYh/B3Mlef594MijOH+dZjyFuOKJIwbZluQvDxdlplaljRW3xtJGgGPHF2tpBRdn6J4VSxWWcX3sUj8a1NjELVuY85XkIVdOfQJUcaV/z4oSQcbqXKoXtkwhINzVVFDUomy3hmrrSc9q93JRstsmEel+8yHbjFGTxwc6BnScGdpWNcPfAevEM3yDqqSHOtpatOH8zhz+LRDQfgwZKSxzDkokRkaCnvWeLYESIs+t/bQhGwfvLE3KkpzVk23qLssyN3pBXfMFAPK9x1GnRdq1ljThli+Wscm00k0C4SkbFiQQx5hdX0k9K57Fk6LU2dar0hIvJGtZmcU0tPli3FSc6sDahmEtCN06RbbOKu9lxgQiJDGU/D7QTYjiN7LejejOKll0lPEo2T0/r1yVSW9wsHlfuUNcs+zRSNj+0E8Wkfhf77XmdntHi7V8R9NtzdFMImtlfnhY5ajRcq2JneP8Oyt/MpyLQ2J3mH2VZ1AeGv/nsZq6N2EJOaIvRbENryu6ogRiBhzUSPLLNK8sf0nMWfLCb06NeHjX1wz1RTAMOXcw4BbH1lckw4zodIp0dMfmjQjGL1ywnwv1FW+w9Q2cXrK4pa/JFDB4xwFbZDu+X3xlzjVUo6XRB0ZA/BA6lJM6SeqKhQhQtFHPxgipmKYHqptL/q3S/oQPAMWqfR4gzCcBTi8kmgWNqi4chZJKyxD8h5klEceYE0JyscsaouQ49ZNBVLqgge50LTfavVjj1ORHMuRywtbxJLrV+hsY7r5R7hhxYL07NrFX1nnRoUBXVAGVz+iYn2WhKjC/UCE/xxzUhHrGnODxIE64o/1pSfpFaxFyTinCGpBY5OtOkvgzZCm5tWlNAVSbN4f+a2qBUBWIsPkJhnVjqRvN0GnVz3JraIq4p8GL6SaHiqYQNCrXE2MZc4RG6KfrGYHLzk3DmL2t6a3fLdr5b71ZvxYk+UGrnTC1IDhakCq2b6zVQ4REuaOzkleRe/JPc48SPum5kvx3Vm4ERE92ulKNk8/S0tuTTXRovqniUwuzMt49B5cF4ijhXtXj7w6f1ralutsfoL21xjhoN12rZE95oNMzWJr3iVnuAIWBa4efZyfDj4kTrVzA5aiBGE7JNfmTZsupkR+g2Cz7Yzelp8DapC99l6mjwqWWq1gJIczWkdd4q8BvRpXpmhlkB6k4da1EN6UDGKCZdIRyIzP9QUgLD49e7YGQNJd1/QWoxIrvphewqrjXEuXe4NlrrtdWmA1uywEjduuAVlCp7gRlaYATzyCb7FfmdQ8ymZLOlK45QwKSPMhyVy4H14tSc4roueNBeTy+ro6bNfCojZsk0spdJuPWpArAVHzGkZaitmNHWpBqNieikYdT5haSvNtBtvUVh/VlXjOnpNCpmV5CUQfKS+kmNGIZiAcD4EY+BEcfff92oFSdagSa0g0YRqg8HB9oJcZ02st+O6s0oGmqQ6Eby8yjZPD1tImryEyU8SvhYZ3Zen3f+nlRHt5/Xs3i7oYszWlscuJ5CajQs66MajYaxEhrXTZs59kZB6Xhkk6HiMS8DgQPHsmGNBI8BEwDuuegwCz7SzYniZrsAVnn2EDz1s4wQBp8Wy3Y7cVGh1Jchs3GLB4uNbx50+qUWBSjrdneyKnicYuLsBFTolLmgN481IW5TrKAV5HKiR6qYUGjOXPE8A+qp8Rqrq4nH90T6MJqo6BUwQ2td7Hw2BaKWcWMvKC/yGFU/CUMPQzfiT9zTWDYVsyzyJpn9pTtvzAPrZd6jLmIsq+iyp3Y2nEX5p8CpmdelTadBU+2/6lHGttZTBmTbGK4lwFo6VIch285bnj55TTA68+qKXXHAWhN7MdzTaSw+2C3QqOgL6yf1gpFcUSvoKp2Ddd2abdqKE90AGpO1ioMCVll1B+ckc0Uh99SXUyUSztmfFfV2a+mGXcH09LRrYKmmrMIQgR6DcY2xCaUt+ONB/mhB/JEOqQGTtQ5SrlihPTuENZ5nDEd/qJSsGmxqL9QFafa3eA/hTyOaw6GHP0SYDplqNJxXtx3SaDTcVNdTM6/Y39Jj0KtvkiGJTBdRff2KLCqW0a7W+d1hjQREzcqW1M6en56andObQrKz4AdItvZw6/B37969ePHCzoXCv3z50o5z4bvffPPNH3/8sVhAbL73798v3jo28NOnTz/++CPd2V9//eWRhLaEFUtJPZHtOK9fvybrNWLJs7SNZ8+e1co6Sfyonx8/fnzy5MmUO33377//fpQkPfOlJ6Hef/31V3+mjLgo3vPnzxcfefDgwWJ4HDhsA4yFXLxGKx4+fLh4i0BmGlUa41r6Nwz//PnzL//98/eKMSUaMlOgij0VvcTPP/+MJU0XPfWWZEGLIBe6xC+//DLO/ahroC1mjfG9GC6lXcSiwG4E6Fdp5bQs/pdlSgOc/h49elSWgp46KYGpT0Zz/OYrBgwW70nLK7FPRwAV/a8V88smSzsUkwkXGsuff6T22OFT+iSODfPVV19xMf2Pf3J9lFWzc1BgOGCiMY5VFmozeyH7LYvodBHsJTua3qtXr1BXfwPfQ4CFJqYw9EX+QXOe3Xln8fOy9A/Z2bkh8P8zeP91N4v36dOnzBTiKrvDwstOhdFoGCtMt2utX3VDffOMGs2Cj3Rz4mPAOWHX6x26foMAqxgYjmsRDnRRr4kUhwczdFpPZ3l6cnxOM9LHjx8zaDHYx49UuQ6dMgtG/IV8metOWZMvuV/SrsLzzZR4wkh5sSqqID1LIqgccx70jXpH2ULVT2sfAMGXMymeseoRMzQKjsuqhfYaOda6ZfQqN9SZWlSd6dA7oZyTijJFn1Q0KCqJTN0US3VcTJNAQ1edmSqaCIhATwKMRKGZJ4MRYkzj0WSN0MwZkvh/SYOkJ/Nr5DWtBKEzjA78j4cGFAZVmfajfPvtt9cor0pxRgLz/o1SJLo6uRuDxhY4P3BzTp3kgP7LglqbQwvEKCYJTlYfY8E0T9GIUABZjzQiwIjD5HotcXZhHrvnhsbFlBzXEYPmmpCL4Rw21WC6SGZToNG5kQ7929SH07nxJ4uXdQB2/NCgWKeit2cl/G69vaEwGg03Nb2ekbV+1ZP2bfOqOws+0s3JtMe2SOjsaFS3rWkKTmUb565kn91ZNxbLHm+3xHjCkliMpkCDwHyf3WJkVihO6n8yOt6bn55frGgFioAIiIAIiIAIiIAIiIAIiMCtCOCDWTvDzTId3ppxnDQsejCNTY7KGZWF1+1u28ENGrolAiIgAiIgApch8L8HlsT2cSJYOJd2oJDHZo1DAmfVmgx+S24tBYVfjMB0XnYqFLvnLla6PsXxNCta5Ul9nMzojI6XDYZ9ICsXERABERABERABERABERABERCB0Qhw0sDwceIjZDo5jo8TegjDC5nYhcwLaT0wkZ/d4Z6YiiMCIiACIiACInAiAoe5OT3nzHhl34lQNhLVeGkt7+holKmSPSkBjPsgOTOQcK0LJwHn927PuwPDcOIyLTyp79ZZuYomAiIgAiIgAiIgAiIgAiIgAiJgEGCqa5zj5OsbY84ZkYq5PC88m16AaRSQW9mPZ9mP664IiIAIiIAIiMCABA5zc2IeZXGc9NN32XJtigCENUONo3t8snVTaop8bQLxQT25OQvq2rl14LynHo0ZnbGjooCkHhEBERABERABERABERABERABETgRAT63aXyPk1tj+jgDYT66yZJIdiUEP67n3EVIVhciIAIiIAIiIALjEzjMzbm2QSwgM17WGuLc5MJwPxhns24CR8WMCcjNGdMouPY0qPOeejTeWMtUcKhXDxXUnR4RAREQAREQAREQAREQAREQAREoI4Dnz1h64vuXp5gw4ojlTEXW02ls/y2jp6dEQAREQAREQASOJXCYmzN7mvO8r4WsXqPG0TEZZ9VpnzrBePdA1rI/dUlbCO88G220xxZSVUzT6C6+//77ihkpKREQAREQAREQAREQAREQAREQgRMRMHycrC28fPnyLGXB08nba21pjUOr9oO6KwIiIAIiIAIiMCaBw9ycsT9mEY3z++GLz14sECvN8Kw4vyZ4MSYqzpwAZ/XiwFPstYwFPvza8AIG2Zjg8Sac8PNcF0YBnz9/fq6ySFoREAEREAEREAEREAEREAEREIEqBDjKaXj+OMpZJZduiXzzzTf2Rl7eg/X58+du8igjERABERABERCB1gSOcXMm/ph5IfkaJXbJPPy2IYab03Bd3BbXPQsebx3QUc6tOsAkx/PGWnuytDXTnvHZD8HXfBdzNLqXxfgKFAEREAEREAEREAEREAEREAERuAwB4ygnZXz69OnpSkqJWFc0xDbcusZTuiUCIiACIiACIjAmgWPcnFl7QsvuibpwMm/tY6XA1Da0BNc9f8bNak1bxifz7t07jktygvnBgwf8R/Nfv37dQcM9G1SZJp331KOxH+K8vtvx9VkSioAIiIAIiIAIiIAIiIAIiMDgBOLFhETUk75ojcUE+0tY2Q9pJRz0UwREQAREQAREYGQCx7g542Nni3Tk5pxjMbbXeTw08wQVcjECP/30UyjRv/71r3B9lgvcmbg2X7x4wRRrOnfIf/oKNP+rr6yP9jEAACAASURBVL7ibtOCGF7AkO95Gxp+4rWJK52tjs6HKtaFCIiACIiACIiACIiACIiACNyKwMePH43y2s5C48HDb9mrIry39nAJJYAIiIAIiIAIiEAtAse4Oe1tU7xvU8vu8wrmPSFrR/Q8Hpp5ggq5EgFeBB2/ktQ26EcrOE44Tm0ajnwE5i4HPRtJTsoxvcVc6JfOe5TTcNDqKOdidStQBERABERABERABERABERABO5AYG1H7FT2tWWo8cnYqyJyc45fg5JQBERABERABPwEDnBz4tKwT3PqKOda/a35KvDQtPMArQmj8KEIxN+VPN1GAaYfdp8woeagZ6O319oe1in3t2/fDlXjm4RZ2wmho5ybMCqyCIiACIiACIiACIiACIiACFyMgO3w49VKJy0v7601JM9udDae1S0REAEREAEREIHRCGx2c3769Only5ectpw+nscZLE44EegvmH2Uk3Tk5lyDyTcL1/ajvXnzZu0phd+BQPzG2nN9PIMOxOPjnCoxLmatavUc5aTd0fpq5dg5HaOAazsnOkuo7ERABERABERABERABERABERABA4hYDv8bGfhIQL7M2UL+FrkP//8c+2WwkVABERABERABE5HYIObk7distD/+PFjPGrs9posIfwTnBMi0P86R/uFGLgTTm1FtdaANbcENWJ/UKG1YEr/QAK0zdhTeKKNAki+dtBwkWdczMUIBYGXP8q5tgeC19Wqsy1QGD0iAiIgAiIgAiIgAiIgAiIgApchcE+H33lPqV5G8VQQERABERABEahIwOvmfP/+/cOHDw0PJb4KPh7pkcxIhMf1oTibIcdn187qrTkz7AR19wIE4qrnyxkn+rStx8UYV1D1CRhn0+29q+TO3oITIY1xcU3XvfYOoq3wk5T1UwREQAREQAREQAREQAREQARE4OwEjCOPZy+asYDwxRdfnL10kl8EREAEREAERCAQcLk5OSb47Nmz8MzaBV8H9BwoNM5jYV2d982Qa1iqh68d6MR/vOntwdUFU4JHEYhf5Xou31X8SVEPvbo7LjlLGnuIFwXAbYwrdPHWKQLXugsd5TxF9UlIERABERABERABERABERABEWhKwJ5ln3qVydjTfGHnblNtUeIiIAIiIAIiMCaBvJsTT8CTJ0+c0md9BhwtMpLSUU4DTrjFwbK1t5Key8UVSqSLPQSSLy86D1XvybHWs55dEUleOB2TkD0/X7x4kX08diFnI48Wgf52cVsJG1fVV4xWWZJHBERABERABERABERABERABPoT4NNRRqb2+9iMBw+/ZS842KU+XHgJIAIiIAIiIAIisIlA3s25aTU8awAZPgNW3v0f+NxUyOtFXjuhpQOd16vrbIniFrrm/84mckiERQ+cLUnFqQju4Wx/9eHDh/O+rhaSsW7EYOlA9FXOGIiuRUAEREAEREAEREAEREAEROCeBOxZNh+oOikW+91RdqlPWmSJLQIiIAIiIAK3JZBxc/J6Ctsy2ArOSG1tRX5rFneIj4vi7du3iyUVxkUsVw1MjnKe6zy08Z2Mxfqq+NlRDqlnj3IC89Tv0F77KicYtaFkUcEUKAIiIAIiIAIiIAIiIAIiIAJ3I8D6kuHz++OPP+xjkWPi+vz5s+Ggrbi2MGbxJZUIiIAIiIAI3I1Axs1pHL4sIGXYRhzlPPUH8Apo7HwER8XiCzw5oGZw3pmpHh+NQOzV/u6778519ND4TsYi57VDzIuR7cDsx4aZ5r1+/dpOZPC7a0d76/bqg0OQeCIgAiIgAiIgAiIgAiIgAiIgAjYBe8N0vOxgpzPOXXv14IwlGoetJBEBERABERCBAQlk3JzG4cvFwiw63kJMIzXbBAkp6CImsOauyB5TixPR9XkJ4IeLPYWna0SbTnPitKt1tpItAvb7cunHzr5XIDnmG5QcJTmXLzxIrgsREAEREAEREAEREAEREAEREIEWBJhrf/3112spM31mgrl2d8Bw3t705s2bNcEo6dOnT9fuKlwEREAEREAEROCMBDJuTl5PsalUhmFEOmtuOZ7SSxQ3cZ4i465Y9GxRa+eyQQvKrkcw3OMdiHgBT+e+sruLuIo5qFpLpUnHeHcNmSJV9pudsWwDXvN+nlg3goQUTYfmAw1diIAIiIAIiIAIiIAIiIAIiIAITATW1uumu2ymZwniLKyePHliiLr2BSjjEd0SAREQAREQAREYnEDGzblV+rXXJJIO3oX45Fmcsm1OxTF1nRDAabF4ghYnB66OJLJ+XolAcmZ30eE9eHmdbk56FT4zWaUsfGw44ZYki0j/+c9/+DZJEn6unxBb7GzV056rHiWtCIiACIiACIiACIiACIiACPQh8OjRI/vVtfgOT7HKxElN48AGW6hrvSaqT70oFxEQAREQAREQAQ8By8251YLBQ2CYC2uvjMDIwJzyyKo4iwQWj6bh5Fg8zrWYggJPR4BNA/GJQ3ycZ/TMZd2cuPA/fPhQ6xwnPs7Hjx8bdX0NHyfFXHw9OL5P9bRG7euWCIiACIiACIiACIiACIiACNyZAJ/F+de//rVGAN8hE+qt64RrqTUK50Vxi9PhKTum/LW2UDeSX8mKgAiIgAiIgAiUEXjw999/G08+ePDAuJvcwiGx5ubkQ3eLb4344osvBjeSkjKO+ZMznYteZM6lybExZpXtkYp3xTx8+DCkgKV+orfHBLGnC7yz8blDXHH0CV999RWFYn5V0Xeb9XHiUsVzXDHHpKTdfvLu4vne1Wt4cLsxVEYiIAIiIAIiIAIiIAIiIAIicEMCLNDhy5zPKAMKJuxMnAdcaELyZ8+exdvBg8zTBZJTrgtM+ZNy6acIiIAIiIAIiAAErNOc3GZx3ImJ82RrPk5SWDtZaJggznwVDQLsuVt8dS1Gnvhcj0CyY4DtBectY6KidDgoM2573jNTcfrBNgv7HCcuVfygFXM8qkagtzgj5XW1FyjdUVSVrwiIgAiIgAiIgAiIgAiIgAjcgQDTRrbLGyuBbFNmcl3rlUu1kDKdR2ZjgREf5wU+T1MLl9IRAREQAREQgesRyLg5jRdWxCz4gjeeiTgkvualEL/++mscMl3z3v8Bt4DN5TxFCPYcdlsiKg4Po16SyPp5CgLJdybYXsDpvVNIvigkxzfj8BbflGUCljiG4xy5piPCD5oEnvEnh3oXN5TQP6unPWOFSmYREAEREAEREAEREAEREAER6Exg8nQu7qQPkrx48YLXww7ybjam/Hhe49dEBTmnCzyg+DhPvXKSlEg/RUAEREAEREAEEgKZl9bab3rEr8ZhLJwEhrmA3YNJMTc4+CSn3omfVMbOn2tvBtara3eCHedxJhLxp1jZhXAB/xyO2/jjGcym6HaqMM++tYZcOOaIAFWyOzwRfJnzDSXqaQ+vFwkgAiIgAiIgAiIgAiIgAiIgAqcjkKw/zOVnSZCNtgfurWc9BIfr4guNgrTMiFlF0cuNAhBdiIAIiIAIiMAlCWTcnJR5vnSOX5OtUjgvPSeE5o+TZkVPxiVrpbhQ2Jfzj3RSU+f9dmMxius9yPtI47N6zCiu8WGJ+U6IKv0Duyj+T3v3f5+1DfZ9/+716gDACIUJgBEKE5CMQDJBkhEaJiCMkDABYQTCBNARgA36fFs9l27d/iEfsiVZtj/80To+bVl6S7Z16rB8aqpo/wEL3zB0FMU4I49o+C03sTB27vNmnk1UH5lEAAEEEEAAAQQQQAABBFoTmPxarQxrxElvmar89LCejdb3/f5jvh1AZWzFKGwnM/yJAAIIIIAAAuUEpsOcipA9e/YszIE6MQoPWGKc+rXO/svxtTsj76Fn3uVBc0WmFSTLeyBSqymg17DoKcXwiN++fdtNiK4/Edl+kQlN3LJSUzw4/oVnZ992xqbdM5O73zxYgwACCCCAAAIIIIAAAgggYBTQc8n6fh2+VmpwR32FV9xRUyeLDlMoMxqN1Oug+iONnVzp3Vf69ZaimekckT8RQAABBBBAYEWB6TCnMtcPsWilejD6NxbsHHu0SjOo1B3hfRHlqrw/N84da08v5yyn12bK/Sjgp0+fFM9uM7fzcqWnRPUG7M6++o6kL1RjF5nOxu4Lj759xQOcu/y2oy9v/Rf16Eud3jLUUeJPBBBAAAEEEEAAAQQQQAABBJIExob4+olo0E9Dhfp2n3fcTyMG+rI/Gd1UfhRwrT+7tO/AGgQQQAABBBCoKWAKcypDnRdm+iyqA6FQhHuHrd6iqVdEarR9rPOxj58S9GVvdmFsatee5v81i18iY50g1l4j1oORTnnqIqNLh/5pQf+0xn1fUlzzx48fuuDoq47+xaObLh1F/nYWHla5Oj9uqjX6xwRu58B/EUAAAQQQQAABBBBAAAEEsghY3pzkD6Qv7/oWr6inBgyNzy77fbWgF8vpO76+6esdRZNf9t2OOiIBztCQZQQQQAABBI4jYA1zSmQsCGHE2tlbIo2lXmuz/vw/5UR9Pn6kc60aWXLcMMy5v3mcoYzap576NH6HCXeML+ubla4/+wtwqtSDD6Do0RNdruMmfIoAAggggAACCCCAAAIIIIBAqoAerNf3a705NmlHjUfpn2ZHPHnyJPyvEtHjy5oy4f+rR5lTxwT0FVhTSHf5lT8JmY0RQAABBBA4rEBCmFNGmj6lrkNqb0YxBs0/4534lRvZ4KuGiX9UroUsh1PQWsE/PQJ5kN+WUOhO35r0PWe5nhq8/bW3yw9XOYXBpxl0vdXXzso54XAIIIAAAggggAACCCCAAALHEXC/GmP5mcxyJpotqq/82V+QWy7DpIwAAggggAAChQTSwpwuExpD12tp9W8yT+pzKCyqdypObskGJQQuLy/fvXvXSZlptR0Q/mxTQHF6td7+T05acnuEK49mviry3QkG6/FYvdIn74+gWMDZBgEEEEAAAQQQQAABBBBA4IACLt753y/JfO58Py2hoZmgimsqusnczRK8pIkAAggggMBGBeaEOX1RNZfI/SSeQhHu/RL6SH0ODb67MAOj7d5qrYWzs7N+QFqTArV+rSxxXATsAnqoQnG7ya9MCu+53/zQlWfGz37Y89PIlvomqctsJwasa6+smDffSB2RDQQQQAABBBBAAAEEEEDgUALu+7v7Tc3O19XZDm6M0X/lP8L3/dlW7IgAAggggMBhBRaFOQ+rtq2CazZt/z3Deo0ws2y3VY/kVrE9/3MdTsP9qscBA3v6atf5tRJinJwgCCCAAAIIIIAAAggggAAC7QjoFUQKduqrq58a4RaUw3Dep77Mdn6wU2sU19Sjvfov0yfaqVByggACCCCAQLMChDmbrZqcGRuMdH769Im3fORUJi0EqgjotNX01vBQxDhDDZYRQAABBBBAAAEEEEAAAQQQQAABBBBAAAEEDiLwPwcp58GLeXd3p58u6CC8fv1abxTprORPBBBoWUCvmybG2XIFkTcEEEAAAQQQQAABBBBAAAEEEEAAAQQQQACBagKEOatRr3wgRTrfvn3byYR+yFBvEems5E8EEGhT4PLysvNTu8zjbLOmyBUCCCCAAAIIIIAAAggggAACCCCAAAIIIIBABQHCnBWQWznEzc3NxcVFmBv9HILmdOonD8OVLCOAQIMC19fX7969CzP2/Plz/bTJAX+aNERgGQEEEEAAAQQQQAABBBBAAAEEEEAAAQQQQOCwAvw25+GqXtM6T09Pw2LrR92Z0xmCsIxAawJ6RuH8/DzMlV5DrXM5XMMyAggggAACCCCAAAIIIIAAAggggAACCCCAAAKHEmA256Gq+9/CnpycfPnyRe+69CXXhDD94J//kwUEEGhKQE8hdGKcmpZNjLOpOiIzCCCAAAIIIIAAAggggAACCCCAAAIIIIAAAvUFCHPWN1//iC9evFBoUz/M6bOiP/0yCwgg0JRAeHrqAYVPnz7pBbZN5ZDMIIAAAggggAACCCCAAAIIIIAAAggggAACCCBQX4AwZ33zJo74+PHj+/v729tbvbFWgZPOb3Y2kUUygQAC/wm8evVKDyXoPH379q1CnvoTGAQQQAABBBBAAAEEEEAAAQQQQAABBBBAAAEEEOC3OWkDCCCAAAIIIIAAAggggAACCCCAAAIIIIAAAggggAACCCCwMQFm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j8DgECCCCAAAIIIIAAAgggYBf4+fPn33///ePHD+3y6tUr+45siQACCCCAAAIIIIAAAggggAACCGQU+O2ff/7JmBxJIYAAAgi0L6DhaY1N//r1y/3XDVW7P7Wshe/fv7dfCnKIAAIIIJBdQNd/f3fQPcLdFDo3i/Cgz58/f3h4CNewjAACCCDQuADfBRqvILKHAAIIIIAAAgggkCTAbM4kLjZGAAEEmhYIxyzCsenOUHXTZSBzCCCAAAIlBe7u7jo3Bf+wS8nDkjYCCCCAQHEBvgsUJ+YACCCAAAIIIIAAAu0JEOZsr07IEQIIIJAooBcGfvnyRfNvEvdjcwQQQACBYwloBPz09PRYZaa0CCCAwN4F+C6w9xqmfAgggAACCCCAAAIxgf+JfchnCCCAAAJbEHATN7eQU/KIAAIIIIAAAggggAACOQX4LpBTk7QQQAABBBBAAAEEtibAbM6t1Rj5RQABBI4hoB97u729daM2jx49+uOPPzQD6cWLFyVKr9+i+/jxo5sRW/pYJfJPmggggAACCCCAAAIIIIBAywJ6pYS+333+/Nl/xXv58uWbN280HbnlbJM3BBBAAAEEEGhf4Ld//vmn/VySQwQQQACBiMDTp0/1XTGyQepH694a7u/vz8/PB0ukYKe+G2cMdiqY+vbt269fv/aJdKy//vrr5OSk/xFrEEAAgY0KaITxyZMnGTP//PlzXUgzJkhSCCCAAAKpAvv4LqCfjlY/X91y9y1AXfE///tHbzy1PTS4vbof+mL17t27wbzxtWuQhZUIIIAAAgggYBfgpbV2K7ZEAAEEECgucHl5+fr168EYp46t9Xrm9/r6Oks+bm5ulNpgjNMdS/NHz87OshyLRBBAAAEEEEAAAQQQQKAvoGccFalVx1uvV/HfArTw4cMHrdRH2qC/F2u2IqAX5+g711iMU6VQXfO1ayu1ST4RQAABBBBoU4CX1rZZL+QKAQQQOKKAYpyRL8Be5Orq6sePHwuDnYpxas6oT3NsQcMrOpaeLh/bgPUIIIDAhgQeP358cXHhMvzr1y8t6BKn4UUt+5HlDRWHrCKAAAIIbF1gsv+v25MegtTNa2Hnf+tQG82/i3G6Lke8CHztivvwKQIIIIAAAghEBHhpbQSHjxBAAIGNCeh1QMqxxqzdgLUGBfTbJ+4nJ5NKsspLa/WYtoYw7Pn89OnT7N9x0fftZ8+e2Y/1/v17pnXaudgSAQQ2KuB+FNnyuIkvIC+t9RQsIIAAAqsLbO67wGSMMyTVW0+1fbiG5fYFUt+ozNeu9uuUHCKAAAIIINCgAGHOBiuFLCGAAAKZBTRzUTMgLU/RugOvEuZM/Q6sH3FRtHKelOKjCgDb93306JEbNrLvwpYIIIDARgV0udO744wXScKcG61lso0AAocSaPO7QOozjqoyPb754sWLQ9XdpgtrfH1Op4x6Zlcvn+is5E8EEEAAAQQQQCAiwG9zRnD4CAEEENiJgGYialBAsbpmy6MpRKnvS9T2836nR8FR4/C951KEmPfWeg0WEEBg3wIaW9TVVY+S7LuYlA4BBBA4jkCb3wUsvx/RqaO3b9921vBnywJ60HZG9vT22hl7sQsCCCCAAAIIHFmAMOeRa5+yI4DAgQQ0V7Llb4y3t7czKuPjx4/V9pqXwxnZYxcEEECgBQG9G7CFbJAHBBBAAIEsAq19F9AThKnPOMrh69evs9/mkoWRROwCeozV/jKhMFm+doUaLCOAAAIIIICARYAwp0WJbRBAAIE9CJycnDQ7oXPGMIeqRFNUZ1TMvL3m5XBG9tgFAQQQaEFAt4wWskEeEEAAAQRyCTT1XWB2KGveY465DEnHLpD6+hyfsoLZfpkFBBBAAAEEEEDAIkCY06LENggggMBOBP788882SzIviDjvAeF5e83LYZva5AoBBBCwCPDeWosS2yCAAAIbEmjnu8DsUNa8BxY3VEe7yap+YnN2WZizO5uOHRFAAAEEEDimwO/HLHaDpdYLPcLnGfWbE3qrTIP5JEsIILBpgWbHrJ88eTIDdt7k1Hl7zcvhjEKxCwIIINCIwPPnz3nCo5G6IBsIIIBAFoF2vgvMvr/Me2Axix6JIIAAAggggAACCLQpQJizlXrRM4nv3r3zudFTloQ5vQYLCCCQS6CdoY1OieZlrP29OsXkTwQQQGBDAjzesaHKIqsIIICARWBe59mSMtsg0BFY0otgNKyDyZ8IIIAAAgggEBfgpbVxn3qf8kxiPWuOhMCBBZZ82yzK9ubNmxnpn56ezthr3tu65uVwRvbYBQEEEEAAAQQQQACBEgLtfBeYHXCd916WEpikGRfQOyHiG4x9OrttjCXIegQQQAABBBDYvQBhzlaqeMnvFrRSBvKBAAIIzBV49epV6piFtj85OZlxQB1rxpfneSHVGdljFwQQQKARgdTLciPZJhsIIIAAAu0LzHvuUOV6+fJl+6UjhxKY8f3OufF0Ke0HDNrAhQAAIABJREFUAQQQQAABBFIFCHOmipXantmcpWRJFwEEAoGWx6z/+uuvIKfTi6nbhym+f/8+/HNy+eLi4vHjx5ObsQECCCCAAAIIIIAAAs0KtPNdYHYoa/aOzVbKjjN2dXU1o3Tz9ppxIHZBAAEEEEAAgd0IEOZspSqZzdlKTZAPBBBYSeDs7Mz+WLe21Pazc6qHi9++fWvcXS9cur6+Nm7MZggggAACCCCAAAIIIBAXmPd6FX0F4Fcb47BNfXp5eZkaWefp0qZqkMwggAACCCCwFQHCnK3UFLM5W6kJ8oEAAusJ3N/fWyKd2kZbLszmzc2N5WFwvd728+fPC4/F7ggggAACCCCAAAIIIBAKpL5eRfvO2CU8Isv1BZK+SelbHk+X1q8jjogAAggggMAOBAhztlKJf//9dytZIR8IIIDAegKKX+oZ3sjx9enyGKdL/+7uLj5Wohmf379/53W1kergIwQQQAABBBBAAAEEZghoQmfSj1Dc3t4ylXOG87q7vHjx4suXL5Y5nVmeZF23sBwdAQQQQAABBNYSIMy5lnz3uIQ5uyL8jQACRxXQM7x6j7dGPfS2WPeVWP/VstZofd4nfPXmW6WpYKe+V4fHUjD127dvmvF51Eqg3AgggAACCCCAAAIIlBXQS02NkU51109OTsrmhtTLCLhIp75tRZJXM8j1JGvkKHyEAAIIIIAAAnsV+H2vBdtWuTRbaFsZJrcIIIBAUQFNoNSoh/4VPYpLXMdSsFP/KhyLQyCAAAIIIIAAAggggIAXUIdfATC9Q+Xr169+ZbigTxUDU6gsXMnytgQ0DVdRzIeHB03J1Wts9ZS/frZJz5i+fPlSPyNyenrK63O2VaHkFgEEEEAAgdYECHM2USNjHfomMkcmEEAAAQQQQAABBBBAAAEEEEAAgQICCmEqAOZiYBobcW+6+uOPP/Q2FwXACHAWIF8nSVUltbkOPUdFAAEEEEBg7wKEOZuoYd5Y20Q1kAkEEEAAAQQQQAABBBBAAAEEEKguQAysOjkHRAABBBBAAAEEdiLAb3M2UZH6SfYm8kEmEEAAAQQQQAABBBBAAAEEEEAAAQQQQAABBBBAAAEEENiCAGHOJmqJl9Y2UQ1kAgEEEEAAAQQQQAABBBBAAAEEEEAAAQQQQAABBBBAYCMChDnXr6jv37/z0tr1q4EcIIAAAggggAACCCCAAAIIIIAAAggggAACCCCAAAIIbEeAMOf6dfX58+f1M0EOEEAAAQQQQAABBBBAAAEEEEAAAQQQQAABBBBAAAEEENiOAGHO9euKMOf6dUAOEEAAAQQQQAABBBBAAAEEEEAAAQQQQAABBBBAAAEENiVAmHP96iLMuX4dkAMEEEAAAQQQQAABBBBAAAEEEEAAAQQQQAABBBBAAIFNCRDmXLm6Hh4efv36tXImODwCCCCAAAIIIIAAAggggAACCCCAAAIIIIAAAggggAACmxIgzLlydd3e3q6cAw6PAAIIIIAAAggggAACCCCAAAIIIIAAAggggAACCCCAwNYECHOuXGMfPnxYOQccHgEEEEAAAQQQQAABBBBAAAEEEEAAAQQQQAABBBBAAIGtCRDmXLPG7u/veWPtmhXAsRFAAAEEEEAAAQQQQAABBBBAAAEEEEAAAQQQQAABBLYpQJhzzXq7urpa8/AcGwEEEEAAAQQQQAABBBBAAAEEEEAAAQQQQAABBBBAAIFtChDmXK3eHh4evn79utrhOTACCCCAAAIIIIAAAggggAACCCCAAAIIIIAAAggggAACmxUgzLla1TGVczV6DowAAggggAACCCCAAAIIIIAAAggggAACCCCAAAIIILBxAcKc61SgfpXz8+fP6xyboyKAAAIIIIAAAggggAACCCCAAAIIIIAAAggggAACCCCwcQHCnOtU4Pn5+ToH5qgIIIAAAggggAACCCCAAAIIIIAAAggggAACCCCAAAIIbF+AMOcKdXh2dvb333+vcGAOiQACCCCAAAIIIIAAAggggAACCCCAAAIIIIAAAggggMAuBAhz1q7Gu7u7Dx8+1D4qx0MAAQQQQAABBBBAAAEEEEAAAQQQQAABBBBAAAEEEEBgRwKEOatW5vfv309PT6sekoMhgAACCCCAAAIIIIAAAggggAACCCCAAAIIIIAAAgggsDsBwpz1qlQxzpcvX9Y7HkdCAAEEEEAAAQQQQAABBBBAAAEEEEAAAQQQQAABBBBAYKcCv++0XM0V6+Hh4c8///z161dzOSNDCCCAAAIIILCGwP39/devX798+aJf7FYPwf1u9x///Xv79u3JyckameKYCCCAAAIIIIAAAggggAACCCCAAAIIbEaAMGeNqtLvcfKu2gi05rlqbFdDvfqvRns11Pvjxw9t76LCjx49evLkif6rgV9Nh9V/nz9//vTp00iCfIQAAjsW+Pnzpy4Unz9/dpEhXS7cRaN/xXAXDT1i8vjx4x2DULTNCSi6qV/p/vjx42DO1bD1Ty1cNz5tVjrY6U4odwvWcTsnlMuhuxH/F3799xashVevXg1mvr9Sj3mpC6SUdSaq4P0NWINANQF1OP2DBWqTnXuHsqEOZ9jO1e3k9lGtdjjQ1gXonm29Bsk/Ai0I6EriuqP2ruZa2aZTsZY8x0UAAQQQQGBQIE+YUzd4P1KgAbJw4EB/Xl1dlR6kGyybVqqTFA7YuQ6Tz6r+vL29ffHixdjuy9crA5qQMTaUuTz97aYgGY3h6p+qwAUnxsqiT90GGpnykhpy1YCp/mnwtP0RqLAd+rPDL6h0Wv706dOSrrzGjoXp0tR/XbN3pOHwtAbvNEK95EBj1TS23lW0m6ukjOmfq01tr4zpv50hxZp5G8sz69sUuLm5USN3wZhIDv+9Xvw3b15b+s3cFUOXi7VuRj4nMxZWvIB0TtL6F5AZXAt38f0Zl457yEb/zXWjUTN+9+6droSWfKolq9FeXFxcX19btrdvo0alm++/9+DPn935Et/335Pqfyeb+i11C37z5k38Lqzynp+fu110LD31tcVz0Be5wQVVpbvDumuja1q+D+A6APqvwnWp8ekGCzsvS64f4hq8mvFYIu6jfjuX23/9zT+b6p9wXxirx/h63OI+8z49bPdsHhd7zRDon7mXl5cz0lm4Sz8butu677butqvlQt/od9Ah93pSclz+v6FhWEfq3hQdqQuPZV9WQdSh3Vmnwl58tkQAAQQQQKBlgViY0/dFOh24zp+TxdP2k9ukbuDz1ukndf6cTLZE3txBlUNNwlCIdzIPR9tAATkN8qp3uKTgGodSyFP/NH6q4acVX+7nx8Td0JhalBZSz5F5FGpjf/31lyTDcE4/KeVH/3RqhB+5YTu5FZoXKxbVjk6BznHDPChX+nMwbxo31+h5obyFeWC5fQFNBVND0r8lWVUz+++C8e/kOV0xFDdqZMC68QtI5CR1F96tn6S6iuoSqn8uUOTKO9jSfKBI4SKVfUbUUxE+XXIjhxg8rlbqjqkA89nZ2dgGSeuVDd044ncNY4KOTndhXa6VZr8xaBRSmQ9Ti9wRws1YnhRwzzapCuJVqfbmmly4mRrwZHx6MgOb2CBLh1N0+qeWrIuAevU6i2ec/klc3BeSuPzGuHmKOgv77p7VMeQoElBPLBzA0bJuW+4LtV/fh8oe5uQC0kdOWqMbrirOV1lnSCQpqWY33minollPMoYAAggggEB+gX96/zSa5p4Xy3Ww9+/f9w4yZ4V6S9nzpgfu5mRlfB9lUs92afxooZ5KmvGfYlrjWa70iWQUWsjbtEJkpaz0dZRK5fnnn/Doy5eTmqJG5Je3MZdntQ212IxoefOWxJKxFDtOSqSW5tqCgO4dugxacjtjG6Wc6940z2pGniO7JJ0pGU9SMea9gMzDTN1LdwqF5XT1i5DGP9K+aj/GO863b98ix1LMSZkRo+pFW+q/g83eeKwIheUWrDupjq7cukiYIjr6p9uN/tTK+B1cmyn/PgMqVN9QK/0GLMwQUPNQjfRh561RUmGVDeZHzWYycbWNwX1XXKnTM95cJwsV2UBNffn5OIgTOeiMj45zX5iBE9nlOG6DjdCyct/dM4vA1rdZ5buAOgD2HkXkDHUfZayCyWMlbXDMC4j6EklKxo3V58lY0UuS2minYkmR2RcBBBBAAIEtCvyffqaN3Q77ZuoW9I8yY02J/lNST3Qwz27IyQ0ClhtSsWuPbTmY+WorB4c7O1mVngZSNaCm0V7Vi2BV4/qvlrVG6/WpRVhbFhp+6nB18r/wT2NTlElkuHx2HjSuvfyLhFJQHc3Ow9iOypsRp1NB/DkoIMwx6nD94L7VVqotxdu5v1zo2uKuGDo19E+l0x1HF4H47r6kSke7VytXeCCfhywLxnNEREaZpFzpJF2LMSS1LKtp6X6dVLr4xpOBIskMpqAdB2tNmGPbWwo4uE18dEZNwt151TwGdw9X6vaqbGv7sXy6Lp82GCyF1oepsWwXEOyY+SC1faVu3JGqH6vKMH01IXtBSm+pM87SVxSmzkGpqj2r+PqnBe2re4qxJ1OiMYeqy5cHrzB9f5V96/eF5VZhCsdx6zeGyTVH6J5NIuxgAzXysM2PLWcsqToPY0eZtz5j3uZlYGyvY15AdB8ZA1myXhecjBU9L6lNdyrmFZm9EEAAAQQQ2K4AYc6lszktAbwl3btc+67VRuOjqyqdRqPGRnsH86z+roaWJsewVC+Du2dcmatqXDqWL0WR0UYN2OlTN2Anon9H7P4LEmuNeCe5XB6WjNnpKGMgbgxdOQkzpvIm5U3pZ6y7IydVf2gjSVvjIJG2pNFnNRu1bUuaSkobWwIDaqL1v0iPnS/z1rdwAVHtyNxSNatsoyouMZTv6kuNdrDsg41Zt6fBjcUyuL1vEjPcdLKMxWx0akRyYjmWEh/McOSOs+QuY8nSLrdRNUVIffPQgr/b6oIQ3nBd9E4B/kg6Y1Wj9eEhBpd13BbkVWTLBV8lstxEZDh27ngEHS7vvcOnnGXhOPeFLFw+keO4JZ22um0NXvCd2566Z0ksG91Yjdw3+MhCxtKp/UQONOOjjHmbcfTILse8gOiuGjGZ/VHeO2xqm9lBpyK1yGyPAAIIIIDA1gUIcxLmLNWG1d+NjylruE1BiNmH17BdfDxLRy/aOZ7dZR/cMf6lSJiDhVUZNQBqHLCLV4fLlY5iSS2stUjeVL9jo/lhCpNV6fKm/FtSC1NmuS9Qf2ijn4exNTphB0fhtVID07NrX+1wMNnOmahTaSxjJdZ3jr7wz+1eQErYdtJUy7HM4NTVT2O4uhzpmuYam/6rZdmq+Vmun50m1I+RKP14M443g9Q7mnI+2PJV0niD6QDG/1SJImPfnRJJMp4an4YCao2DNdhRVfO2V6hakWphMNnBDoA27hyu/6fOjjDbqyzr7OtnLFyjInfOUEs+xTV57s9IduzQYYaXL8dbRaTzphLp07FM+vVKfxJHpRhsVz6RLAvLrcIUjuNmxz9U98zOst0t1cjDNj+2nLGA6iqMHWXe+ox5m5eBsb2OeQHRLWMMZMn61H5vxlaxj05FRhCSQgABBBBAYBMChDkJcxZpqIorxDu1uUaFJgcByw2qxguY+mnkS9Hg4IKGNS2DUJ3aneyyK9saCrSnPFjRk0P5nVy5Py1jqRosiwcJBlNmZShQf2gjPHpkWefy4FmT61phicQoLlWtgQ0WdvbKjV5AIu0h10eSGYzohNSq9wigz4kujJOXKQ36u+tnZ/RfeZg8hC71Ya76yzpHfGYmF8ZOKJ0Ik/vO2MDirBKVuyPPyHPLu6gV9cPk/Sahy+PsS5ZaiG6p/TQ7zWyyzSsFtfYVMWXVOd36hVrY7CcR1CXLItDP+ZI1kWtOyx3LGZJLlPr7HsfNSD12N9lr98zIsunN1Mj7Lb+/JmMZCXMKc2cX3rB56Ebcbz/L10gsPEqd5T11KuqIcRQEEEAAAQTaESDMSZgzf2uMz5vRyJ26jxmPqi9Ok0ecPQ4YyaeGrfVveQ/epTA2qtIfXPDD6JG8RT7qJ9gvgsplEevHOBdWbj/Bft7WHU6NwG7lo/pDGxaZwWap89rSDi3pu20sDazCvBOXmf+uH/u8gMjQXilFt5wMTqgWxq69YxmzDH90oke6MFpa8uS5aR9THjyhdDnV+rFyLV8vmU7B+xdwwpwWZ1V0n66zZt7jRP2jDx4rrKbJk0gZW/G+PDhq3LHK0uzHzil/LJ3mfd7UNdwXUsXc9rjNc7PsNdjy9909s7BsfZvJ/oa7smUspnpB/mqZZSFj3riALMdU/apb4v7p+qB/uieqbzDZLYw3hvphzp11KpbXLCkggAACCCCwLYGBMGdYAHVZNG6l+716wxogVpdFHcF4d6T/qXYM08yyrIy5vClj+gKmURh1pPqHnlyj3bPkx56I+n+TudIG9TNmL0Jky8lRTvsobeQogx/FAxjqZJfuKLsGqaPMO1MGa7w/uJDlbBoc1uw0y8lRy34iyu1g1SSttJwg4QhsUuJsLAG1tE5dD/5Z02owS1maer8Ug8fqCOg2V/py0c/Yzi4g6i30y1h5jfLQqdnOn7rKiX1erixXKnc4O4VuoJ0cdv40nhRqvZ0d3Z9ZLtFxLnnGh7S4ek8CamRwsPr8yuwXKNVavwutFu6y2nKYU2eEZxlcyGvV75J1Dpol0hm2EO4LoYZ9GTe7VXzLwS6T8U4UT7n/6eCxOqdY3jO6n4fjrLFoCz8viC6hajzun75F6uaiDlL/7tOp9LE/8+YtTI0LSKiRZVn9W9W+vefsK73y1zE1Tn/owYW8l6D6nYostUkiCCCAAAIItCwwp/862QPodAu0fR0C9UotwzFh9tTLr5M3fxRjD69+xnwOZy+oJ6rOX8jbWVZnbnbilh0nv7NVVlXLj4OEPv28dYaq83asLd8qIzHpToxT49r6AmOpI8s28VFyh9bnsqTMNhKYPE2ccDUrtZzOaZK3qfcLYhSo/NW6n8+tX0Cq3fr7dFozGStaHpCw3M19rGgwk/2V4U2hv2xpk+oIDV5CI9fzfjaWrOmf0WFBCHNGbCc7UZLUoLCqOJLI7I/6/WfXevvrwwp1y+pRzD7u7B11hennJFyjW0nGnonL5+RB7Y81zCs49wXc5gnM2Kt/Mad7NoOxzV2MPeFqmdftTxfP8AI+uVwtbzoQF95c2urAJFW0pd+bK2+T9/dddipy6ZEOAggggAACjQjMCXMq68bOseuhqtNQs7STD0aF/WYVpGbedCzLwKhyWD9jCx3UDQ1h+8t1+qmT2agMO5kfD9XJWGdwQcPWeUc2lb4/dGRh8KDKarhL9vHNTvrhsfyyQBa22MPubuGVczWffsS9wrXCMnCvb7OD7b+ajA606QuIAGtahceqEON0h+u3Xn+NcgupwcVIyzReaQf7GJUvmJFumAoY1hTLXsByZU6NmvvEjQv9MT414Eib9K3d2DiN2bBs1s+qz4xfKHQrmRyiTT3rLeUNt+G+EGrYl3GzW7kt+ze4QudUmDHLBaeF7lmY5y0uW+44upZWLpoxV+4iXzlvXEAygk/eRkvfx/tlOXKnoq/BGgQQQAABBLYrML//OjmM6DsolcOcqozBYT6fn3BB/enKlWfMW/2MLXGY7PqXnscZZn7yO1LNzChjGvAKm9zYcqfGw+k4GmgoEW6xnML9QdVOfHT5jKiw7vxyWPwxsfoXFp+9TS9MniAOvE4Z+98qq52elvZfOTg0aL7pC8gqMa3Jm6yqNdcVVemMXaD8+tQr1djVzzK+PJafzv1lsKXlXTk2hrVKk8hbtBKpRQLDviGVDp65cvWvyWMN0mdMC5XDnP1Mhplxy0VvJZMmlrN1SUPivjBPDze7W/8sK3pOhRnbSvcszPPmlpv6LhDqGU9SXefDveosG/PW6XGF94sVv9E31fsa66z2b+Wlb6au5fQvd/2cFL0Aho2kf2itqeNQ5zziKAgggAACCBQVmN9HNPaPdWNW16FoGfqJqysw2EXor+z0RPtJZV8zOQLrMlk/Y7NL2ol79ZHrN4DJ3mpNXmNXPsxS2EjKPbNsGVdVbSr/YdsIO+LlRjYt3yRXnCsWgmxuWS2tf5L219Qplyqxf2itVNPSF/KiX+qMJ2Y/0l9Hxh/FmM9mLyC+IHUWJi/+am9525XlYhXWjsWhEyPUn7rPWnYM7x3+zFrlUjnWMWhqoM1CWmEby724ppvlJPKtyy2U6wz0/S23sNLX7ckqU0+pn/OMa7gvzMPEze5G98xutcUtLRdSXd5XKVrn/jL2Z/28cQHJaN7p6I7Vct4e+2D+LefC7jsVgzKsRAABBBBAYIsC8/uvxq6eei31o1yqibHeUmd96uDj8joeHIXs5Ep/1s/YvKKpGQx+E/YlUi92XsoL94o/C6w8G0eNF2bD7R6GBr1MZ8HXeKe3XTSf8bpzOQzPX420+mxrX9V+Fp9+IsbLi0frp8CaMYFOA/MV2lkY2z3jestguk7kcqdA2J47xQ//rPAdO666mwtIvJjLPx0LrYW1WeKWNHkhnXG11DVQp6r+2dv/WPFLj86MVdzgXbhmuG4sY02tVxWH7XNwuUSjjSMYe6o+t9XCnGrkk6db6RCjo1ORffEHF0qfd9wX4m147FPcxmTC9XTPQo1dLltuPbqyrVL2wc5D/zK7St64gORitzwjqEov/RWMTkWuCiUdBBBAAAEEGhH4n36v0bjm8ePHk2MNxqRKbGbphpY47tHS1FeRX79+jZVaLeTDhw9jnxZdr2ftI+1TeX79+vXPnz+L5sEnPjkc5rfUwvn5uf9TpXj69Kn/M/vCy5cvJ9P0Nfj9+/d379757T9//qyLgP8z74JStqD5vOU9OqnVEbBUn5rZs2fPHh4eSmTp6urKkuzp6alls3LbWM4Ff/RmLyA+h+UWLDVlHFhJyuRkTEh3nMltOkfUNfDVf//st4CxE8o4YtjJwPI/jY8RLD/QdlPQlU1dkXj+dfrf3d3Ft8n+6c3NTdJlJ3sGxhIUV6TP6fayRGjG0revHzvdfAraQL0m/2f2haQKOvJ9oSOPWwdk8M/J5q296J4N0rFyuUDSSbr8cEkpJOWNC2/ENkkyks7Cj+hULARkdwQQQAABBFoTmB/mVEksMZK1CkyYs4L82dnZ169fIwfS9+RykbDIcfWRjhv/lv73339bxsTjRzF++uTJE+OWl5eXypjbWBM4Tk5OjDvO28wy/K0qdvHgkEvj1y9evJh3UONelsuLBlmMqbFZawJqVPGrR5hhNdQSDyXoKmEJPumUvL+/D/NTeXnrF5A6XArMTLYojarYo4b2bFta0cePH0u3orHr4VrdIUVp1zq0ve5W3FIxMMstePL9qIWKsNZxI8VRn9N3kMY2E6ka3tinGderCzQ5ShuOcWc8tEuK+8I8Utwm3eieTRKxQVGBlnsOXEByVb1dMtcR++nQqeibsAYBBBBAAIGtCywKc0Zmy63u0nLeVsfJkgFNL4jHETUAVDpKFy+Ijh7/pqRBYY2MxxPJ8qmxNWpkIZwuGefNkrHJQTp3FEFpgN6HEKR6fX2dJQORRCx506yOorMlItnjo4UCYyGZwWRV0SUm4elYxmTDE3Mwh0VXbv0CUjq85/Atc3PDZzUyVplCp/F7jT2Hs3MVGZg2tp/Zh47sqId1Ip8e/CO1RsvExBKBeYu8jmu8PFpSW76NLiOWTlHNPE9ec3SbK/QqAnkaz+tmO5Z17gv9hodb36Szhu5ZB4Q/Kwu0EAAbKzIXkDGZ1PVGydRk7dvTqbBbsSUCCCCAAAIbElgU5my5G7qhOthiVjVuMjl/ZXIAqELBJwe89Kx9O3GyUEw5rzAR1jJjUtWkH8bo5K1C3Rnz5oOvFbLEITIKqFElpWYZ4E5K0G2ss8wyoUqjfu1cKMaK2TlJ27mAVDhJ9eDFZMRIbpa6HuONr7ekLIdyI/tJA9PxsmT81MKS8XAbSkpvbpg8LxQ711SDFQulTK4+EOmLb3lGQU9HlX7PhM+PFixP8k32QsMESywf+b6wxPPIbnTPlrQc9kVAAke+gGylAdCp2EpNkU8EEEAAAQSSBBaFOdsZ/uiXmRBs3yTjmslZCBqeswwAZczSYFKTEzq11+QvYw2mnLTS0hr1KjYfyNGZpeHFpEPM29gYCFHG/IBstUm6ltlRKnXqcMw8KPbKLjD57sHOERXEKjQtxjjhTC8d7WSp2p9bv4BUOEmNsYRyIRBjKyo3LTiCbAkAF2rMdV4fWijz5ZJVtNvSEoytulw+lXI4Vlv0QPHE1SOyNOP6uZ088XXjKPSIDPeFeJsZ+xS3MRm/nu6Zp2BhFYGtjy+1/I0+0ldcpa7XOiidirXkOS4CCCCAAAKlBRaFOUtnjvTbFNAI3eTEkcm5ntWKNpkTfRup8+raeJHDQc+aQ3WWaGI4vFgtb8YQbOpwTLwW+LSaQNiojActVNfGCWeTFz1jKQpt1vIFpFDFeUndkizNyfIebJ9m6oJx9rlakd6FkJq4ZfsI8rqjWkXZLTINbmOcQ9DCs2LGy2NR5M5rV8eOpZHx+mKWqvRPsI3lvNz6I98Xlqge3M1yP+3wRm5AnS2T/jRefxrvniUVmY13IHDwC0j7NUinov06IocIIIAAAgjMFiDMOZvuuDvqRa+ThZ98wn0yhVwbTIY5dSCF7goNPdtLEY4R1JnK6fKW9Mxs5Um6lryFbnZtttyiwI8fP0pkWz9BZ2lpjY+jhSdCaxeQGWOmSRVtjCIYI5FJh/Yb67EMSyvS9sbc+pSNCxHkFSciK/OWJ2mMZdzHZsY5BJauSwWQFqrPSGGJOGYXs4RhCp3ylrIc+b5g8RnbBrcxmbH1dM/GZFh/QAEuII1XOp2KxiuI7CGAAAIIILBEYFGY0/LmnyWZY98GBTTxMey+D+ZQ42KKHAx+VH+lRp8nx6E0QNzC2+EcjrHznUsy6SyunDfephlxAAAgAElEQVTLAGtkcD8XEemUEDDGhMJDJ7XVcMfJZWMArNC7Byezl7RB5ZPUUimTt4ykAvY3NkagZzS5/rEiayzXK+1uzG3kQIMfRUaZdcQVn+MxsgwWan8rdQ0J53lECrjur3JGMlb5I4kZ4/SVL33OQT3MyfnK6qUUeuO6vS4q47RwX7DjRLY8ptuMe6WlxiPOkY/21D2LFJOPdilwzAtI41VJp6LxCiJ7CCCAAAIILBRYFOZceGx236KA5Z2l7UzldMKTYU5tppHHFQeCw5ZQWS9pOKNy3kKWseXI4P7YLqxvQcA4dBVmdXI0Odw4adkYifG/UJuUeOWNK5+kSReQEhQasDA+62Cs5dmZNDbpQmHOOILlxj274PEdjSzxRHbzqeVlGCps5bHRlnmNUWFdiMr98m7cxzKL9Pb2Np5I6U+Pdl/I5XlMtxkXbbpnuZoc6exJ4JgXkMZrkE5F4xVE9hBAAAEEEFgoQJhzIeCxdtdUzvhYquOwhBVrwhnz08KETg3VvXr1qiaO/VgaxWhnkq7PtqVB+o1ZaEfAeFb6DOvUKNf8jAGw9mPqzV5Ayj1EYo89l5tu4lqp8H1zjS+UmNoVP7pem6lfMI3nqtCnnYyVroVCpciSrELyxiB35bHRLKUrkYiuG8Y3vqbeUDLm1hLgMU5IzZirMKkD3hfC4s9ePqxb6tkkKLpns5sZO+5V4LAXkJYrlE5Fy7VD3hBAAAEEEMgiQJgzC+NREjE+AddaoM74jL+xdEUrO3VwYXlm7IPOLedtuQMpVBbQWWkZHfa5KjodzRjmLP3yVV/Y2QvNnqTlIsRfvnwxcmnIybjlvM3s19ISDWny6JpzpjDbvKIt2WsyY0sS39a+9otYa52otZyNMU5lr/6lz5tYpr7plC/3qIfPydhCfRzjWV/uvjBGkbT+sG50z5LaCRsjMChw2AvIoEYjK+lUNFIRZAMBBBBAAIFyAoQ5y9nuLeW7uzvL4KwxYFBZx/hl4/r6unLGOocz5rOzV50/m83biqOHdeT3ehT7/GldVS4vL8s5GANg7U8dbvYkLUdnuSu5lmMceS/XzHzK9tCs32VyYfKhAVWB4jElJpLG89bpEnT+jO+7p0/tPwfFVE5f7/YRSUus0Sebd0E/z2m5gxgn8ubNm0vtgPeFLIxHdqN7lqUJkciRBY58AWm23ulUNFs1ZAwBBBBAAIFcAoQ5c0nuPx1j13BysHUVKePQqrGM5YrQ7JciFXnFYcRy4KS8ooBmLL1//34yAxpB/vTp0+RmSzYwBsAan3oigZYvIEsqKLJvuQBq5KCDH1lCHW7HEnm2XJ9dpLPoEwN9GQWBdJrrFiwfBfBOTk762xxhjb13ccCzeLABKCRvf4jB+NKOwQMtX2k5+0o83GDMOS3KCNXZ7MhudM86jYE/EUgVOPIFJNWqzvZ0Kuo4cxQEEEAAAQTWFSDMua7/Zo6uCXPGR9Etwz31i20MvmpMrf5kl1Cj3M/bhEeZsaxBao1Wz9iRXRCICJydnd3e3kbiQxom0FlZ+ryIZCCS+QY/Kg3VYJHbiT0bg+WFDO0Dano9uy7mej1DoZz0k9VprrmM6kXUPGg/G+uusYc52+xE1dfTrcF4UGMHz5jajM0sGbD/ivCMDMR3OeB9IQ5i/PTgbnTPjO2EzRAYFDj4BWTQZN2VdCrW9efoCCCAAAII1BEgzFnHefNHsXcNjfMmK4vYxw3tJc1ehDbpXDFbzlv2iiDBmgKa3aX4h+Z7KU7jw41qb2/fvtUkzvv7e+LrxurgJDVCrb5ZidCsThNLrMWVXdM69VOdGoPTe9p56XeF9qDrmH0K77oTEytoGA/x8eNH45arX/osGVhrNqclb0bnQ22Gm6qb7tmh2jyFzSjABSQjZq6k6FTkkiQdBBBAAAEEWhb4veXMkbd2BOwTEdrs2fvwySSpSrrWL3S2SefEWs7bZJ2yQfsCmjegf+3ns+UcHvMktc+hLBFcnNce7HlOSv/q6krBS/sumietXfRP75LVjnrOgEcK7HpJW9p7UPZYdVIGNrexpv/a31i7+qXPkgF7nDtvZVnylveI+0gNN1+PdM88BQsIGAW4gBihqm1Gp6IaNQdCAAEEEEBgXQFmc67rv42ja7aH/XVb9oBizcLbXx2joSh1hWvmzR+r5S9FLefNA7KAQFGBtcapjYU65knazh3HHkYtlGfNvJmXsp5wV5hTwVf9Hpue8tHUQ2OTYzOjgPGd/0rtmGdxn9Eupn3tr+voHyjLGuODC6vMnKZFzati3Oa5rbVX492ztVg47loCXEDWkh87Lp2KMRnWI4AAAgggsDMBwpw7q9AixUl615ZxuKdIRjMlmtQVznTMf5OZN0KdMQORpFrOmz26ECkgHyGwdYGWT9JytvaxpHaGQe15TnX766+/UncJt9e9T5M7X79+/dtvv+nZIE3iubm5Weu5nzBjm14WoL3tlWsb2zK0P1qncq2OZsyAfX5qxso65n1hOSBuyw1JAYHDCnABaa3q6VS0ViPkBwEEEEAAgUIChDkLwe4q2aSwX7NvvbN/5Ugqb8aabjlC3HLeMlYBSSGwXYGWT9JyzyLYJ3KVy4NrM/ZQlj3Pqa1Rgclcbz1VSEavWj0/P3/27JminproeXl5eXd3t8qMtFSHpra3/xyUsm0MmDVVwBKZSeqG2Xt3JbKqNI393lXCnMe8LyyvaNyWG5ICAocV4ALSWtXTqWitRsgPAggggAAChQT4bc5CsLtK1t41XH2wKeKurxzGYWh7eSOH4yMEEEAAgdIC9qie8fo/O8P2MOqLFy9mH2Vyx9vbWwUmJzdL3UC3RX9n1I1ekVr9lqd+1NP+QvjUI+5me+9mKVHLY6OW/OfaJikiCFoudtJBAAEEEEBgfwJ0KvZXp5QIAQQQQACBQQFmcw6ysPL/EbC/6KPlwSb7JAmNhq8yYaXlIHHLeft/Git/IHBUgWOepAqzGQueNMYxoxEZ07fHZWfkQbsIRJHOefsa99ItUqE7vd5W8VT3blt+zjNCl/Taf3tHJXLErX/08PCQVATjZMqkNFM3tlyF7E9CpB49sr0lY5HdD/sRboetegqOwHIBLiDLDTOmQKciIyZJIYAAAggg0LgAszkbr6D1s5f0u1wtd+uT8qZxSb2jb319coAAAokCumQp4KRIjMaU/YL70/1X6WkhMVU2b1fg9PRUr1edzF9StGkytf4Gxkal3Pb3zbvm5OREkc4KB1K2dYoJX/90h3373z/md3Zq09gw3F6EOV2j6hju48+klrCPIlMKBEIBumehBssIIFBHwPgYYp3MZDwKnYqMmCSFAAIIILAbAcKcu6nKUgXZa9cw7nXMUsdN+BSBBgU08VrhK80t06RznbacuQ3WUeks6dWpCrNNHqV02zCGUZXbyawu36BmpNPlVqMt7/77pwL+9ddfBDsdyxbnECxvfgtTSD1V9duxC49YZ/ekh+3qZImjIFBOgO5ZOVtSRgABuwCdCrsVWyKAAAIIILB1AcKcW6/B4vlP7RoWz1CVAxyz1FVoOQgCGQTu7u4U2tQ/TtUMmhtPQjPvNQdusiUoDqepJIXCb0rZ8lS1fs+yUAb6dVg/0uny8PG/f5rYeXNz08/V0dZMNsujgVjKu1e0ln/WwVIvbIOARYDumUWJbRBAoJoAnYpq1BwIAQQQQACB1QX4bc7Vq6D1DNh/mLP1kqTkb68d4hQDtkWgLQHNDFDgRDEtzd1x7ynlPG2rhtbLzcXFheXgiotbNpuxjfFGqeDfjMRn76JIp+aYrjKHTPNrFdBNncs4u6TN7ph0jVqlphqkW+U3LCs48EbiCsgcYhUBumersHNQBBCwCNCpsCixDQIIIIAAAvsQYDbnPuqxYCmSuoYtP6uelDfLvJyC6CSNAAKBgIIl//76n+HFpMFO/3fx+fPnGl92/3QdcAv6+PHjx24jTcV79uzZ/92Bpa0JnJ2dXV1dTV63Nc9QW5YonCWAqnaouGOJo0fSfPHihSJtCq+q7JHNSnyk4758+VIvsL28vCyR/ibSTOpBbaJEZDJJwIWuddPRozk6GZP2ZWME2hege9Z+HZFDBBDYjQCdit1UJQVBAAEEECgkQJizECzJbluAoclt1x+534uA3n6mMIlxqpwvtMaU9QOBCrEosFTtHaH+6CysIqB2cn5+Hj+0JRgZT2Hs09vb27GP/Hrl0C/XXFA4X+fR/f29Ai2TkeDsGVP4WfFOXmCbHXbHCSa1Ur0IWm17xxoUDYE2BeietVkv5AoBBDoCdCo6IPyJAAIIIIDAjgUIc+64cvMULalrmOeQDaRyzFI3AE8WEPj/BTRyrahV0isfFdpUIEej3n6aJprHEdA0zXfv3k02GMXbsk/oVFudvGWocep9yytWh47u3itoUcqbT83D1pNDGhPPm+wmUptsGGEpkt45Ee64s2WeM9tZhVKcnQnQPdtZhVIcBPYtQKdi3/VL6RBAAAEEEAgF+G3OUIPlAYFjdg2PWeqB6mcVAtUFNIKml/u9fv16MmTlsqYpm+/fv9c5qziKXgpKjLN6jbVywE+fPk1mRUG+yW1SN9CExfguesfU7Fcux1NO/VQhXr2iWXNP9TRA6r5Lti/3uuAluaqwL32JGchJ4V6EZwizCwLzBOiezXNjLwQQWFGATsWK+BwaAQQQQACBygKEOSuDc7jVBBgLW42eAyNgE9BsM8UpFeA0vqVWoZovX77op6EUvCG6aTPe81Z6QfHki2EVO887rVCpTTZXhRWbap86yzRarXuiMqaf7dRLnis0CwV6r6+vKxyoqUMkDa41lXMygwACCHgBumeeggUEEEAAAQQQQAABBBBoU4AwZ5v10lCukgbpdhNKTCp1Q7VFVhDYrIDiLgq3aNaXpQSawakAp5tYYNmebQ4icHl5qbhdvLCTG8R3Dz/VzMjJ1BR5Xfd1tWGGw2VFXhXv1Ft8VYpv375pSrTerKuJp+E2eZc17VUPJeRNk9T2J1C0Ee6PixIhUFqA7llpYdJHAIFyAnQqytmSMgIIIIAAAq0JEOZsrUaay88xu4bHLHVzjY8MHUZA0zE1idP4O3aKxyhYohfbHoaHgiYIKG4XfyOrmpnCewkpjm862WgVBFXkdTyBVj7RRFidg5qZqik7elxJr/+9uLgQY/ZboX49t5UyV8lHEuBuHhRbSMtzZgsB2R2BjAJ0zzJikhQCCNQXoFNR35wjIoAAAgggsJbA72sdmONuReCYXcNjlnorbZJ87klAYRVFUyZf++mKrEmcnz9/bur9n3uqi92URVNPFMiMzAzWR3qB6pIApNrty5cv4z8fqxinYq6bU9X5pemnfgaq5nrq9NTkaZ16xvM0UmSJqWryvjc4crjVP6IvMaMKkmLDxodjZmSDXRA4uADds4M3AIqPwD4E6FTsox4pBQIIIIAAAhYBZnNalA69zW66hkljYUmlPnT7oPAILBBwsSJj7ERBI03iJMa5wPtAu07OGtQLVGf/VKQif3rBcjzGqdmQW4xx9puIJnoqMCkrnX3//POP4p16DW98vmw/kXCNYsyKQ4drdryc1JdI6qXsGC3px2Ljp+GOlSgaAkUF6J4V5SVxBBCoJkCnoho1B0IAAQQQQGB1AcKcq1dB6xlI6hq2/Mq1pLxpmk7rFUP+ENi4gCVW5Iu4m6CRLxEL5QQ0Pjv5k5k6uiKdCuBp46ScKHipG0Q8IqX3Ks+OoSZlpv7Gelm0ZsEqTqlbqoo5L94p+fo5X+WI9CVmsIM2A41dEMgoQPcsIyZJIYDAugJ0Ktb15+gIIIAAAgjUFCDMWVN7nWNpGPe3//03YyJUUtcwPvK7Tvn/96hJeUsK7v7vEfg/AghYBdxEAeNZqRjnXoNGVi+2SxFQ7M03LU2ni1zPNbNQn6p1WYKdetWqgnzn5+c+8X6mlJrmO+rHzPof7WyNuhMqpuKdKu+bN2+SSqcJ3AeZ0Blpe0lih9o4Fc1y8h4KkMIisESA7tkSPfZFAIHWBOhUtFYj5AcBBBBAAIFyAoQ5y9m2knI4IBsuG/OX2jU0Jlt/s6TZnLspdX1njoiARUDvFDVejjQtjxinhZRtnICCkeFrkD98+KCJKYqUj/moHWpyoX5DUb9GqZamV7Nqexc40X+1rAQVz1NUT402TLmfoI6i7RUK7X+04zUqr4i+ffuWNLNT9bJjE1+01GfL1H78voddSEXjvbWHbSoUvIQA3bMSqqSJAAJrCdCpWEue4yKAAAIIIFBfgDBnffONHVFdw6Qfl2r2sXpjTMVVz9HGqTfWKMnuxgX00svPnz9bCvH8+fN9/MChpbBsk0UgfCGqZhnqfQZKVvFLxeHikw7VJrWvXmDw7NkzRT31EgT9V8sa81VMLn4HUYRP6a8Yj9edV2Fa3a9181olVKaf8NQETf1sp7ESNY/WuOXWN9NFzF4EInbOKilknvQQm70u2BKBAwrQPTtgpVNkBHYvQKdi91VMARFAAAEEEHACuw1zMuqRsYkndQ13MEiXNCiZ0ZmkEDiCgGIh7969M5b09vbWuCWbISABTSsM70HhlEHF4fTpjDesxmEVOlWAU61a6ce3LPqpArQK0yoWq/mmeq1u0WNFEtcQuYSNr0NQdUSS2s1HST2oeDR9NyaTBQFtkogNEMguQPcsOykJIoBACwJ0KlqoBfKAAAIIIIBABYHdhjkZKsrYepK6hm0GmJNmtySVN6MzSSFwBAF7DEYzw9YNHR2hOnZWxnAqp67k/RdVuTes6j6l1rXkiRbt+/79e6WjWF0LrVTBRV+VxqnSfvu8CxI2RjrDPOfNQ1OpJfUowiB9U6WonBnQKoNzOAQkQPeMZoAAArsUoFOxy2qlUAgggAACCPQFfu+v2seaNoNtG7XdQdcwaegwqbwbrVOyjcAqAnoDrfFk1IQwzQxbJZMcdKMCepwlbF36Vdexgij8qdalf3rXq4KCirdpEqT+G3lASi9vV5vU3UFvtdV/+wHUsWPVWd/JuSbl6B22dQ7dP4pwPn36JKhOrjpbxn/otLPxdv9MqoiwAW+3yMtznvTDAQeJly9XJQUEIgJ0zyI4fIQAApsWoFOx6eoj8wgggAACCNgFdhvmjA+u2YHYUgKaqqIRXiNpm4N0SblKGpSkhSCAgF0gnGwX3+vi4iK+AZ8i0BEIX1GrjywPrCggpx/vdL/f6VJTrFQ3O/+klH6eU7e/FuZrdgob/1Ox23VvZBLTG6dfv34dyedxolOa+2uM6fqGF3E7yEd6HbTxB1yNtgdxo5gIzBOgezbPjb0QQGATAnQqNlFNZBIBBBBAAIGFArt9aS1DRQtbRmf309PTzpqxP9scb7LnSp3gsaKxHgEElghoroDxaQkFls7OzpYca919FTb7Lfi3bmaOc/QwKKImNG/CpeJzeuhbMUL3T8ubi3Gqxtd9b61rcgKM30+NV4MdNOCt96BWqQI7WtJzbKuUhYMi0LgA3bPGK4jsIYDAQgE6FQsB2R0BBBBAAIFNCCwKc2oYsdlCHmf4rE4VRN7+18lAm+NN9lkj9k5wp+D8iQACcYHOZLvIxpyGERw+GhTovLFWszAHNzvISj3Zo/fxrl5Y/QBqPA8tZDKewyyfbr0HlQUhNRE9LGL/lvHw8JCaPtsjgIAXoHvmKVhAAIFdCtCp2GW1UigEEEAAAQQ6AovCnJ202vlTw53tZGYfOdGMFv0smaUsCnM2OHBpnM2pMbXw7YWW8rINAghYBHRZNp6GSi0+CcxyuKRteCwmiavNjTvzF+0BkjaLszxX9od7lh9rLAVNhI2/OvggL97QxOK4QwhIxM5r2J930RuS/V6tLdzd3WmqXIMd49agyM9aAnTP1pLnuAggUFOATkVNbY6FAAIIIIDAKgL7DHN2hjtXkd3fQe3TEVoYXQ397YOG9u5vmD7LCCAwKZB0WdbrLicTzLjBQWItGcUaTKrzIoHOnw1muHSWwlf4lj5WJP3KjyxEcrLuR/YeVNKlct1ClT76DtB0L1PH8vz8XE8KEuks3WBIf55A0jWH7tk8ZPZCAIHVBehUrF4FZAABBBBAAIHSAovCnMbpfaXL0E/fPmeov2/pNfWnmIQj+EuOfnl5acRJ+sJsTHPJZvb8XFxcLDkQ+yKAwJiA/bJsn/Y0dqzU9czmTBVrcPtOA6NO7Te+orUZP523+Lun87jsb0trpOLmFTPvXnqPSLz9+MN1Tn+/ft0FTZLztakrUstTTteF4ujrCthPH+P5mLE43MozYpIUAgcXoFNx8AZA8RFAAAEEjiCwKMzZ7G9f+WGF7VZhxu91YVILq8wYBWxkEomvfePQkiadHGfI1eOwgEAdAftl+fnz53Wy5I/CzD9Psd2F8IEeVwr7PP7tljqSc7XqFgS4q/o6urq68suRBfulMpLIbj6a/HlXX1K9GNYvN7LQ+b3DZp8NbYSLbKwlYL/m0D1bq444LgIIZBGgU5GFkUQQQAABBBBoVmBRmHPJ1MCiIi2PWRsDjf0R29liYVILq8w4SCf/dn4eVW8JMz6nbO/4zq4LdkTgsAL2y3L9seDW3rN92EaSt+D2odu8x20ntU6UZa2MjZ3RCzskaxVn9nHtr8TQrznOPsrOdtTcC2NkpZHWHvp3svTy5cvwU5YRaESA7lkjFUE2EECgtACditLCpI8AAggggMC6AovCnMaIXeUSNj48tO643sIqe/z48eYmdHaGmcZaI1M5x2RYj0BlgYWXqRm5NT4JMSNldllRwHjxXzGHpQ9tfJNB6WyMdXvqn+mlSzqZvvFpqnaarj3+MVn22RsYNXQZb+cBOxVWX0bCl6koWKsu9GwEdkSgBYH6F226Zy3UO3lAYE8CdCr2VJuUBQEEEEAAgY7AojCn8Rt7+D2/c/gSfxr7LiUObUlzbFpDZ9+MaGFSY6ONnaNH/ry+vrYk0k4tGHNi3Cwiw0cIIDAmoEnVYx/11xsvkv0d561R3loYyp+XefbyAv3hV1Xr/f293+CAC7r7t/DgV9gJCWvBOEsv3GXry5rQabm+aSJy0jWzHEsLM90190IPolnK2FRHrhPSfvv2raUIbINAZYGkS43l8pUx/3TPMmKSFAIIOAE6FbQEBBBAAAEEdiywKMwpl8pfeCZrQt+IGn9PnVEs17B759n2LK/MskwQaWR8WWPcFsn3798bY/aTLZANEECgLxC+Orv/aWdN0sadfWf82fgtY0aJjrnL4L31/Pz8mBq+1C0EfsbO6NPTU5/P4yx0ol9jBW+h4pS3d+/ejeWw5nqjhnKbFLMpVwR1Pjuz0M7OzsodjpQRmC0wdn0eTDBp48EUklbSPUviYmMEEDAK0KkwQrEZAggggAACmxNYGua0PIxf80uRsdeyYj09ffrUcnRLcM6STmecxVJfk8m+evXK8mS98Yc8Jw+3ZAPLCJ1MGH5agsy+CEwKGK97Lp2xuV+TR5m3Qft3jXnlOtpeg2FO3UntP4i4SzENEz88PKxbtLEz+s8//1w3Y6sc/eTkxFJwYzS0aBFubm5y9UUX5lMPoulxNEsiLfQ8lc9ONow/92ApINsgkFeA7lleT1JDAIH2BehUtF9H5BABBBBAAIF5AkvDnJbBmrERrnk5ju/VwsBQPIf61BJrzPWisE46gwPBkxnub6DAwOSraxVhXfeFgTq65UFgy+TUvgBrEECgkEDNgfVCLwCoedcrVAubS3bsxqqHXVp4ceuKnp2IS+WcdF4p4Y+u3shhX6KgXsdkD0rXkHUj9Lo22ltOhSueHkezPGCn3ulYk/Ntr/SCLjjhI4aqa7tk6byRPgJLBOieLdFjXwQQaEeATkU7dUFOEEAAAQQQyCiwNMxpeQlqtS9FGlnwQy1jI54dO799Z33RP42x4Syv3gqHWlSopId2IwganbREENd9YaDl6BptzGUS4eIjBBAwXpMF1Xk4oyhdoSdjwncYTMYzihbwOInrNQNjhdXLUfWr0mOf7n79uhM6x7oKlo7QXqtGPSjLJPJ1X8Gq35JcpYccqXTLA3bafd2XIavr3vkZTt1lDhvRj9QmH7UjQPesnbogJwggUE2ATkU1ag6EAAIIIIBANYGlYU79iPdkXsMB38mNl2wQjixYhpB0rGp5C8tlHN0bGxwMk5pcDhMxHncyTbeBqn4yQqAI91rTETSoPRlfV4PR6+OM5WUzBBBYImC//oRXrSVHnNxX49H+vdYa5pvMof1+EYYHcs2hnywOG0RqULOpFAdd/fWta9VR2DuqnIePHz8OHvHgr/FU38NSKWtF7PS62rGKG6xN+7VxcHfjSuMDdnq8b8XHGlStnes/P4tgrF82W0sgcuvsZInuWQeEPxFAYLsCdCq2W3fkHAEEEEAAgTGBpWFOpTv57agzoXAsKwvXaxzBjyzoxVaW+KuOOBkJW5irwd0jk07C7Zd/mey8qc/yvq8wA5PLCmFOpqkoQv2RZR1x8hVharcayJssY5YNjCOAvgFnOagxkR3kzVhSNnMCxmaWZTZ5aD55p/AbK4d13ncdXiX00MZkPNJ+vwi3nEzWF3xsgZN0TKazPh430i1V75/Q/VchEN0j9GZL/VM7z97UO7lq4U91w6rd78LyynawJ6OrAe9RUI1MTqKSXv2K03lheRlGWNHG20q4y7xl9e0tPzSga3v9nqdKpMrqhIctuZ1HwX0Bt3kC/b3onvVNdr/GeNFepYNkzNsqdcSFdxX2cgelU1HOlpQRQAABBBBYRSBDmHMy0KWClR5uUPrh9M3JWYbeOhyM9isrLMRHY10Glg+OdFIoMS1AkdTJr8faQKNmFVTdIfSVbDJLCjzUiaO4LBm/sBm/O+WV3EHe8oLsPjVjMzNuZudSeMke8Auv5/ZDJG2pK4A/ioINyt5kyEEni+VS1tnG8mr3eM45SeM+/lPNkJt8RbDiRgqBqFKe/ffvyX//fkv8pwfA3T/F6tRydFw9aLqALKIAAB3tSURBVKXnfhRAVZxDTavTBnwOV1xQ4Kp+rsY6Y2PrV/RZ5dBqjZNXxcoVpx7U69evZ2hUa1063Sztp3LPU2I68TvhYeXT+MzlDHDuCzPQtAtufTe6Z32T3a8xdvKNm+XlMh605RCssQh53YwXt7wH3UFqdCp2UIkUAQEEEEAAAS+QIcxpeR1TJ97mD59rIYwa6k1o9lkCg/MMcuUqko7ldW3qrXamY0YS7H+k3n/4ULlG8DUs299s+RqN7MTDAyqIRs2qfRvR2Fa8o69RxZo//idhYzTduNnyKgtTMB7UuFmY8vJl40GNmy3Pzz5SMHIZN0sysVz3XIK6dhV9OEaXo/CxDxfvDNeMlSu8qI5t07mtTD51MZaOX2+sC+NmPtksC8aDGjdbnqVwhu7y1MZS0C3G/VO5VN1qFWpCenWBjq44h+53CqEqcqquiEZPFPisFgEay7BbPy98FU8z8qlK7V8KHW6mM6Jc7Cc8UPvL6pV9+vRpMjZfuQc172ztXPeK4uuRgsm7ic7Qmm66YXXuIGrnRX+1wVhNxs3y1pfxoMbNyFtHoITb5Anl80D3zFNsesHYioyb5aUwHtS4GXnrCKzi1slDa3/SqWitRsgPAggggAAC8wX+yfFv8tuRBnFyHGc4jXA6qSJYfiMjisaY/C41Fyxj3wofzs5SGPoVhSLNs5Oy7DhZHJVFzzZaklqyTTzgKge1kArZ6BRhchDTtdWw9XZSKPSn/WlT1W+hPIwl++3bN+MprAkTY4mwvi8weao69kKqauTGal1y9euXurMmvFDo/uU/DdcP5tOSq1A4y71vBxcQ3Y88cukFI9dg/ZZbqVypr1LuRmw8s2pWRHgihLC6tpduA9tKXyCTjdZy5Vle6n6VqYcc1l1kuU4OwzJOfvVQbnVeVGhv/SfnVKGlu5qTbcZVVssdy5qXI99ycPMUnQXjTUTtqujJrsT9dab97lnHcEN/9q/2nj1cKPRdIA5lzFu5DlUke1xAIjhJHxm/5uv2mpTsko0P3qlYQse+CCCAAAIItCPwf7JkRV/mJ7t979+/z3KsTiKdHknYGQq76ZFl5bzCIEgn2/qzaPeuk3idYY4w3jwIXnS8SY0w/G48mAFtUHrgqV/RSVOZKwfd9fV1EGpwZeXTpBOnH8ySW6lTuM/OmkGBzpWhvmp/ODiSh0LDK+EASufaqPtUJD/uo/Au00fuCIeDdP2NLWt2cwGpdu1NEpus7hIb6F4Zb0WWhtHZxj5CvbxNdg49+OfYBXyVccnBHDa1UteNyV500dDCYA9KlaX19lOgUD8/UlOWPkzpTv7gBSf7Cd5BGDzoWE213LGsdl9wgLh1GlL4J92zUGPfy52e6tilQ+vrf8Oy502d+crVxAUkI7ixokvfTDslOmynouPAnwgggAACCGxXIE+YU+Wf7PmV6Ch3YpydMfFIr73zkfJWf3RGaJ38d3Ll/pw3sBWO4ysd1U6dNjpZIlGXGHBRmkp5ENCv1MhyHYTwKJaxS59DLRSNBIcZ03LSiIbyVjNIPHk9CdG0vErldjzb/3NwILsjGf5ZaKaFJZTos5H32tUX0BnaqbjJK0n8mty59vbT7xwu/icXkLjP2KdjMTbfrlpYUEPK2LztYU6VvdCp7atjbJyo9HF9Bra4oKvTZCUWugvrOtM/tGucylXSyaJOoHap6W/sLRTq5A9eakoPy3JfmNfAcJt0o3s2SbSDDfo94fhFvuaNOzVvnZGforXDBSQvrzzjDc99Wvp+2i/UATsVfQTWIIAAAgggsF2BbGFOEUxO5ssbiugcrt8Lt3Sewm00uq001WNW/0adKnW/KgzWaNAqzMPgcr9o8QbXGXbR6FV8+7yfWnqHcs5oOxlblWrNL0LOU03IkrF+jasdasei3Xol3mkk/WwMrlHeJKlTI2+bCVNTxLpzag/mpL/S5a2oW5jPbS2rylRxIuq7xdfoAqVhr4xnq3NLOjV0ScmirXQ6AoOtxTLMpyY6mKVOufTn4GaWlcpbJ7V4TflPVUbtOFg0y3Et2yjx2ReQ0nnz+e/Em71Pawu6QWd59KcfpoqXVD7Zz2uHP9Y2xs4aX2UsSGDy9qcTPEuD8dq6NfSbir/qqpH0P51co1IoWeWzTkdaR7G0f+UqY5vv31DEotopfe3lvuCbrn2B+6ndKqmB+QuFPf3BLftn0+B51Ej3bLAIm1jZ2neBEG1J3tR+tHuYWt5lLiB5PV1qqrLJvoQ2GLwUlMhPmKbydpBORVhqlhFAAAEEENiHwG8qhqWTYdzmxYsXX79+jWysUYa7u7vIBpaPHh4eTk9Pw19QH0z2t99+s6Rm3Ebdne/fvxs3tm/28+dPpfzr16/4Lhow0q+jx7dxn15fX19dXYVbqoOoegnXlF4WlCoo3hI0GKR8Ggs1luGbmxslEtfTgT5//lxC4OTkxGfM50GDaGqZ/k+/wbwFtQ3l/8mTJ253LbsFrVHZx9JUo/IDzWFO6uRNeVYjHMub2oZvn3Xy5tGUpZcvXy5scmPlWn29yuUviR5WNa5lv35hJlWz+ucT8bCKl5ydnfn1xoX+lSqyo9pzpMFHdvQf6Wz9+PGj/1MLGhYJT+Hwo8kbmTZWAFiX5VevXrkdXcMODyGr+C0jPHpYZQe5gKj9iMhd3HxbEqZWRi4gYTVNLlvqcTKROhssb+FPnz6NnOnqBujCq1thWByxf/jwIWyH4aczlvt9M5/IYCfNf8pCKGC5NioUsfw0UX2p4XW6amoVujb6K5u6E74HEmYydTk8x8P0U9OJbN+/yA9ubO9OD+6ulYNuWq8y6kTTmTi2o2V9eD5yX/Bik/cF3DLeTy2XIF81y29e/TN39e6ZL93mFlr+LlAnb6oyd7vRncstWMaduIBkvIAYzxp9RXr27NnkxvVHsXyW+pcm/1G40HinIswqywgggAACCBxCIG+0VqPqk9MT1ZFSl2XecZW+vlB1KkaD7IOpdTZb+KeyPXiU5Sv1yFg4ADSWT8tz6Nqms7sefV2ew3kpqNvXyUz/TxVcm6U+g6lmoL1UI/0EO2s0FDgv85a9Oseq/Gckh8YHJAtlOH6maHpHoeNakh27VkQwt/KR5XSwEM3YRtfkeUpqDJZLn8uSCjhjDpOuFboI9I8STyrpDBqTn7zNzaDOuEukypKKnzFLvqIjeUv9qN9hyJ7hXAmqIaXeCkONsXao7PmmOKihPlv8dAiPMrasFHR1HaMoeiMey9Km16vKJvvSuqzN7uAp/cH66jdCXULHqnX2esUwCtWOUu5f7fv51DZqk6mnm+t5jtWLPLXB8nL1c1tzTST/jd8Xair1j7Vdt7Gc65JuOZUcha4bM24iLXfPxljaXx/pCfTbbd41k98F1sqb5cqclyI1tUi7avzCG8n55EfGovke7GSCJTbYQaeiBAtpIoAAAggg0LJAzpfW+nL2g239Dp9GBJJGOvQNajDZyPBZ/6BL1qh37guYfUFdPWPvf3BoZuy7osSyZzUpQWVssNb6FaGRI0UuVcuRbyPq6WqbwbG5wQSlmpTb1I37B625JpJb4zeHQrmNnymq4kLHtSSrxhNx2/RHxguIRSl1m8mhjQis/RLhcqULhfHGocvFYFBHUJYrw8KGqt0jpXYfpTrn3T6SvZYvIJFs9z9S61IcyD5Wm1d4RmrK6uwBnbErQOd8GXvpn3af8ciRuymPHVoCKlEnA/1qYs2YgGpkshVJeLBbOJimzgilORaoG7ySa5fJPKRuULpJDF75BzMpCunFL9f6dLLnqQ0GwWesHMxntZWRDDd+X6hGNHig7bpFcn7k7lmEpfGPIrfjwaabceXgHSTkWitvaslhNgaXMzrMSGowS25l4xfeSM4nPzIWbXaveDID9g023amwF5MtEUAAAQQQ2IdA5pfW+r6dXjB4fn7u/4wsaJRBsQf3ahH1gP07RvSyJnVM9TYt9W/0pjX/7qYwKY2VhK8ZCT/S8iZeWuvz7F40Gr7z0H/UX9DAlrMS0dgbDqV6f3/f37f+Gr3gq/+6vEg2VDrXDPRfbaYCqpiDDWAwEbUoDTn5V64NbpNlZd4GlpolXYDGdjG+B2Zs94Xr1TIj7+pUm3z9+vXCQ8zevZ2TYnYRxnaMv7JybK8s6/X1b+EbZdUqdInovDsxnjdVpf6psbmLoTZ2V0L9V/cL/RvcXVnVxeHx48eDn3ZWzmuryo+ObnlLNheQDrj7M34BGdylv1LvKNPrWMeaQX/7ptYorDLj/jV4BVBr77+mW9fnyFvl1YB1Zun93qoI/ZOM1ui/rkvm/uvOsskTVg85qRaMp1tTVdBOZtQz1LVRjJNZUmW57rQWBjvSqi9V3GA62kXd6cGrVq6X1obHjXfdwy1nL6uRy83Yo3ZHUTv3PU/X57T0PHWy6NGBhS+qDYvJfSHU8MtqopGOpTbDzVuFC5Nu4caDy8fsng1SbGLlYE+gTs4nvwuslTddySf7IVxABhvJ8gvIYLJupS7pjb+0Nsz8djsVYSlYRgABBBBA4BAC5aK16lban35KtdbwmdKPZz41zfj26urFD5flU43+uCHFeGYmP119HmdfQ+Fq48zOydKNbaDxpvhT+f1cLVkzlo066yM5Nz4gWSif8TNFFVTouJZk1UIibpv+SOwWgRLb6Dqfha7oJUIBgBlPBGsX7WhHs9yYvJU92RJb+mz0F1q+gPRz21mjK8yK50KumlIVdMo1+We/1PETUxHQLJ2NwSLrSjvjdJss42E3KNedVrOJv/lWhx6s4iUr1dGtU5U6j8p9DRFdiQ7nEtjl+0bqpfH7wvKyL0lhu26RnIcfHa17FpZ9W8v9nsCShp20b7zLIca18jY5XqS8JZU0+8aRNtb4hTeS88mPjEVrqjO5xU7FZEWwAQIIIIAAAjsT+D17X80nqEfnNMVHQ2n6p0eqx54i99sbFzTorAfbB586N6bQ8maanKp/19fXQrPPXwxLpIFL+SiRcGULy6oyzbDRzABlT4NckxNB7HnWFyd9uVKAIeMD9fajsyUCCGQRCC8RukpkvGVoWs+8S6KypMnolguy4jq6aO/1xpSlfksnoprSjSB+Z3HT3TRnS3eNeUE+d192sZ/OBEf9mavRasp7fOpSH7NTHFHE51hrlqf+Wdp2/1hja5QHzRPVW0C5F48RzVvvu9PqO+naGG/kxkPoXJh9YTQeYvXN1A7d15CMbiqUrvZq5DOmXK8OQgYQmCdA92yeG3shgMCeBOhU7Kk2KQsCCCCAwF4FSr20tu+l9978+ybBz5/nDdBo+EzDdvpnHz6zv4FEiWvQ07+uqvOnPpp820m/vMvXSEzhYYkZR04dkUYtlx+6Qgoaw1XRXAHnHU4jTe4foYV5gOyFQMsCeiTi3xvG588aoZ7xzIeu27o+ZIy4uAuyHiv20SwdwoXNFNpZ5R7RcvVVzpuCGZH35OvmqIhOtUdhFHBVO1FXR63XePvucym3ejCov35sjQL5/hWdavZJPQEdSGeZ333sEGPr3bmmDBP4GSPKu17dJ9d3UgNLTVmXLF2v7OdC0ktrdaK5jrSaxFiPesVL5cJup24ocuNqn9rk2H5/AnTP9lenlAiBygK6I2/opbWDOHQqBllYiQACCCCAwLoC9cKcYTk1CKixP40D6r/654awNT3Cj2X7sRL9QJQbR7ZHN/2BFOZUOpHRFn204oCLz+fkgutFCUrDpvpvB8oTbXeEsd8eOmX0A2eqMvebYYQ2J5sNGyCwGwGNqenS524Zugy660N4ldCVwd01tOCeftjEtX03FbRuQXTvi8R7UmN+2cuiG5wLIqoNJyWuV2Lab+s6igIwOoRmFWuaZtKB/MZKRJLuRFN/LDzFtI1OMf1Xp5juyPqv/ql7Zs+hPwoLGQVUZf7C6PqHStz1pX1HWjXlOor6b+qF0YU5431pfTqji54RYUZScvP3FC2Erd2187CRy40+5wxkdjmCAN2zI9QyZUQgu8AOwpyhCZ2KUINlBBBAAAEEVhRYJ8y5YoE5NAIIIIAAAgjsQ0Dhh7FXRChcoaBdO/EJDYK4d/gb5RWd0jCQcWM2QwABBBBAAAEEEECgfYGdhTnbByeHCCCAAAIIHETgfw5SToqJAAIIIIAAArsR0CSSSIxTMUJN0monxil2ZUavh9UUSb360lILyn/89zUtibANAggggAACCCCAAAIIIIAAAggggAAC+xYgzLnv+qV0CCCAAAII7FBA72iNzOPUmzxT389Zx0i5UrBTL6R178aMH/TDhw/xDfgUAQQQQAABBBBAAAEEEEAAAQQQQACBgwsQ5jx4A6D4CCCAAAIIbEzg+vo68nuc+qjNGKdX1k9aarKmppz6NYMLiuPqVbeDH7ESAQQQQAABBBBAAAEEEEAAAQQQQAABBCRAmJNmgAACCCCAAAKbEVDk7+rqaiy7+v3Lpt5VO5ZPBWI15XQy0smEzjFA1iOAAAIIIIAAAggggAACCCCAAAIIICABwpw0AwQQQAABBBDYjEAkxqmo4eXl5VZKokin3l4bz21k0mp8Rz5FAAEEEEAAAQQQQAABBBBAAAEEEEDgCAKEOY9Qy5QRAQQQQACBPQhoKmck8qepnNsq5NOnTy8uLiJ51rttf/78GdmAjxBAAAEEEEAAAQQQQAABBBBAAAEEEDiyAGHOI9c+ZUcAAQQQQGBLApGpnCrGycnJlgrzX15VokePHkWyHQnrRvbiIwQQQAABBBBAAAEENioQ7x5vtFBkGwEEEEAAAQTKCRDmLGdLyggggAACCCCQUyAS83vz5k3OI9VKS6+uPT09jRxNP+EZ+ZSPEEAAAQQQQAABBBDYmcCTJ092ViKKgwACCCCAAAJFBQhzFuUlcQQQQAABBBDII3B/fx9JKB4sjOy4+kd//vlnJA96b23kUz5CAAEEEEAAAQQQQGArAr9+/dpKVsknAggggAACCGxIgDDnhiqLrCKAAAIIIHBcgchUTqE8f/58ozSEOTdacWQbAQQQQAABBBBAoISA3ndSIlnSRAABBBBAAIG9ChDm3GvNUi4EEEAAAQR2JRCf17jdd1vFx3F45n1XjZjCIIAAAggggAACBxb48ePHZOn/+OOPyW3YAAEEEEAAAQQQCAV+D/9gGQEEEEAAAQQQaFMgHvCLBwvbLJHPlUZzxoK4lsEgnw4LCCCAAAIIIIAAAghkEXh4eNDLVFwf9dGjR3oByatXrxamPNbjDZMlzBlqsIwAAggggAACFgHCnBYltkEAAQQQQACBlQWOGfDb7izVlZsLh0cAAQQQQAABBBCYJXBzc3N1ddV5xPDdu3dK7OLi4vr6elaq/+7USXMwHcKcgyysRAABBBBAAIGIAC+tjeDwEQIIIIAAAgi0IrDjIY9IBFfPzrdSAeQDAQQQQAABBBBAYO8CJycn5+fnY/FIBTufPn368+fPeQyW2Zzx362fd1z2QgABBBBAAIF9CxDm3Hf9UjoEEEAAAQR2IhCf16jXam23nGMDSSrRjoO7260vco4AAggggAACCOxSQDHOjx8/xoumUOXLly/j24x9aglzPn/+fGx31iOAAAIIIIAAAoMChDkHWViJAAIIIIAAAm0JxJ/s1k8HtZVdc27u7+8j28ZLHdmRjxBAAAEEEEAAAQQQsAvc3d1NxjhdaopWXl5e2lP2W3758sUvDy7oCT/NFh38iJUIIIAAAggggMCYAGHOMRnWI4AAAggggEBDAvGA34cPHxrKa0pW4sNJ8VKnHIdtEUAAAQQQQAABBBAYFfjrr79GP+t9oLfXpr66VttHXmHijvDmzZveoViBAAIIIIAAAghMCBDmnADiYwQQQAABBBBoQeDx48eRmJ8eKo9Pi2yhCP08aLgnEqDVO7t4nr2PxhoEEEAAAQQQQACBvALqlH79+jUpzdSXqVjeWHt6epqUBzZGAAEEEEAAAQQkQJiTZoAAAggggAAC2xC4uLiIZPTq6iryaZsfxZ+a32KJ2nQmVwgggAACCCCAAAIRgdSYpZJK3eX29jaSAX2kN9a+ePEivg2fIoAAAggggAACfQHCnH0T1iCAAAIIIIBAiwKvXr3S8MdYzvQE+s3NzdinDa7//v273vc1ljGV9OTkZOxT1iOAAAIIIIAAAgggkEvgx48fqUml7jIZFo0/0ZiaPbZHAAEEEEAAgeMIEOY8Tl1TUgQQQAABBDYvEH8M/Pz8XLHDrRTy9evXkay+f/8+8ikfIYAAAggggAACCCCQS2DyVzMXHmjypbiPHj06OztbeBR2RwABBBBAAIFjChDmPGa9U2oEEEAAAQQ2KaA3WcUf9FbsUMMo7ZdNMzUjP1D05s0bTV1tvxTkEAEEEEAAAQQQQGAHApE3poyVLmmX+KOKOkT8pxzG8sB6BBBAAAEEEEBAAr/9888/QCCAAAIIIIAAAhsSUAgw8torjbl8+fLl8ePHzZZIz6p/+PBhLHvK/4bmpI6VgvUIIIAAAggggAACWxF4eHh4+fJlUm4VubT/wsLTp08jT/jR+02SZ2MEEEAAAQQQ6AgQ5uyA8CcCCCCAAAIItC6g+ZoaiImMlei1V4qDaupnayVRzk9PTyMxWuVc5Wo5RtsaKflBAAEEEEAAAQQQWC7w22+/2RNRl9X+ApW7uzt1gCOJ6wnFBvvtkQzzEQIIIIAAAgg0JcBLa5uqDjKDAAIIIIAAAtMCigJqNCTypiz9vJDioDc3N9NpVdxCj8krz/EYZ+PzUCtqcSgEEEAAAQQQQACBegLxH4bo5OPq6qqzJvJn/IW0Oi4xzogeHyGAAAIIIIDApACzOSeJ2AABBBBAAAEEWhTQI+R//vnn169fI5l7+/atBlZamBypmOv5+Xkkq4qAfvr0SW/0imzDRwgggAACCCCAAAIIlBBQ1/rJkyeWlNUDv7+/t2ypbeJTOZ8/f64HAY1JsRkCCCCAAAIIIDAowGzOQRZWIoAAAggggEDrAgpealhEgcxIRvUTmAofXl9fR7Yp/ZGGgRS8jMc437x5o3mcxDhL1wXpI4AAAggggAACCAwKqGsd71e7vbSNPcap0GkkTfczE4OZYSUCCCCAAAIIIGAXYDan3YotEUAAAQQQQKBFAT0krgEUvag2kjkFOzWt8+TkJLJN9o9cFDY+31QHVcYuLy+zH50EEUAAAQQQQAABBBBIEtD7Y8f6ropKqtd6dnZmTFAxTv2KhH51fnB7pcZDfoMyrEQAAQQQQACBVAHCnKlibI8AAggggAACzQloGEU/EaS5m/GcKdipgKimThadN6nM3N7efvz4MfIznC6feuXX+/fvi2YmDsKnCCCAAAIIIIAAAgh4AfVj1WHuPz6oXqv6t/Zfgvj+/fvr16+JcXpYFhBAAAEEEECgnABhznK2pIwAAggggAACVQWMsyeVJ/0OkOKdp6en9sEaS0k0r1Sh1snoppJaZXappQhsgwACCCCAAAIIIHBkgUiEUv1n/dOMz7iPfjBCDyCObaN+uHrLeTvhY8diPQIIIIAAAggcQYAw5xFqmTIigAACCCBwIAH9XJAGVsZet9WBULhRD6drtEXv1Jocsunsqz81DKQDaaRGL92yH7H+63P7OWcNAggggAACCCCAAAJjAq9evYo8uqf+s/6pI613zz558kT/1QRQzd3ULpr02Z8M6o9ycXGhIKj/kwUEEEAAAQQQQGC5AGHO5YakgAACCCCAAALNCWhmp6KJenNsUs40WBOO17hRG/1Xifz48UNDNv6/GscxxjV9BvSyXD3/rjEjv4YFBBBAAAEEEEAAAQTaFLi5udGzg5GYZVK21cdWBHTGY4VJR2FjBBBAAAEEEDigAGHOA1Y6RUYAAQQQQOAoAvafySwnokfdFeDM/oLcchkmZQQQQAABBBBAAAEEnMDyYKcCnLzLhOaEAAIIIIAAAuUECHOWsyVlBBBAAAEEEGhFwMU79R4t/cv1THqkbHpzl+Kaim4ydzOixEcIIIAAAggggAACmxDQi1L0C/TxF9L2C8K7TPomrEEAAQQQQACB7AKEObOTkiACCCCAAAIINC2gYRr3U5oKeerds1nyqrimft1Tz6rP/pnPLNkgEQQQQAABBBBAAAEEygm4X6Z3fWnXkXa/6aAjut/pdJ1hvc6E99OWqwVSRgABBBBAAIFQgDBnqMEyAggggAACCBxOQIM17oc29V83TOMWBBHO+3QDN53/Kq7popuPHz8+HBwFRgABBBBAAAEEEEAAAQQQQAABBBBAYFWB/w9/uWYkEzGT8AAAAABJRU5ErkJggg=="/>
  <p:tag name="POWERPOINTLATEX_PIXELSPEREMHEIGHT#6628782C7929205C6D626F787B205C226172206B6F6E74696E7565726C6967205C226F766572616C6C7420207D5C5C0D0A5C6D626F787B75746F6D206C5C22616E67732064656E6E61206C696E6A657D" val="187,5"/>
  <p:tag name="POWERPOINTLATEX_BASELINEOFFSET#6628782C7929205C6D626F787B205C226172206B6F6E74696E7565726C6967205C226F766572616C6C7420207D5C5C0D0A5C6D626F787B75746F6D206C5C22616E67732064656E6E61206C696E6A657D" val="39"/>
  <p:tag name="POWERPOINTLATEX_REFCOUNTER#6628782C7929205C6D626F787B205C226172206B6F6E74696E7565726C6967205C226F766572616C6C7420207D5C5C0D0A5C6D626F787B75746F6D206C5C22616E67732064656E6E61206C696E6A657D" val="5"/>
  <p:tag name="POWERPOINTLATEX_CACHECONTENT#5C6D626F787B49206176736E6974742031322E322069204164616D732066696E6E732065747420616E74616C20656C656D656E745C226172612067725C22616E73765C226172646573726567656C6572206C6973746164657D7D20" val="iVBORw0KGgoAAAANSUhEUgAAF3UAAACpCAIAAAAdVzT3AAAgAElEQVR4Aeyd65XWOrZ2z+7RAWwIAXYEQAhABFAhUEQAhFAQARACEAEQAlQEQAhABnzPaY9PRy3ZsmxLsi6zftSQZV2W5lq6y3r/+vPnz//wBwEIQAACEIAABCAAAQhAAAIQgMACge/fv7948eLz58+/f/++devWo0ePXr58uRAWbwhAAAIQgAAEIAABCEAAAhCAAAQgAAEIQAACEIAABCAAAQhAAAIQgAAEIAABCEAAAhCAAAQgAAEIQAACEIAABCAAAQhAAAIQgEBdBP7ifpm6FII0EIAABCAAAQhAAAIQgAAEIFATgV+/fulOGd0sYwv15MmTN2/e2D64IQABCEAAAhCAAAQgAAEIQAACEIAABCAAAQhAAAIQgAAEIAABCEAAAhCAAAQgAAEIQAACEIAABCAAAQhAAAIQgAAEIAABCEAAAnUS4H6ZOvWCVBCAAAQgAAEIQAACEIAABCBQBYGXL1++ePHCF+Xbt2+3b9/2/fGBAAQgAAEI9ETg+/fv19fXX7580VVrP378+PnzpxzTfxXz77//vnnzpi5ik0P/79+/f+/evRs3bvREgLJAAAIQgAAEIAABCEAAAhCAAAQgAAEIQAACEIAABCAAAQhAAAIQgAAEIAABCEAAAhCAAAQgAAEIQAACEIAABDogwP0yHSiRIkAAAhCAAAQgAAEIQAACEIBALgL6SF4f0vupP3v2TFfP+P74VEvg169fuhCBW4GqVRCCQQAClRAwF8p8/vxZN8vskGq6aEYdJU3uDnpEgQAEIAABCEAAAhCAAAQgAAEIQAACEIAABCAAAQhAAAIQgAAEIAABCEDgRAIcMzsRPllDAAIQgAAEIAABCEAAAhA4SIA53SpA7pdZRUQACEAAAhCAAAQgAAEIQAACEBiUwNevX+/duzdb+L///luLDrOv8CxMYFr90TVAuj7mx48fk0P/5ZaPeZRUaK2wasgOAhBoiIC6vHfv3n348EGNZyqx79y58+LFi8ePH6dKkHQgAAEIQAACEIAABCAAgcoJmFUae1lGbk0N7t69W7nwiFcDAUyoBi0gAwQgAAEIQAACEIAABCAAAQhAAAIQ6JWAWX3imFmvKqZcEIAABLISMP0IG2FZOZN4cwSoGs2pDIEh0C4B0+AwpzuoxH878adfX9cHVzdv3tQr2zGFnPwnt37F3Yl+5FFKNdGl18mtz8DkMN+DyS0fSXV5eWkC44AABCAAAQhAAAIQgAAEIAABCOQg8Pbt26VkNTn99OnTgwcPlgLgn4SA1gq0DWPvxIi885gkIxKBAAQgMCYBNbO6VubVq1dqWpMTuL6+vri40FqusqDHTI6XBCEAAQhAAAIQgAAEIFCSgDmjYy/LyK2FGnOcQ+4lkZ48ebL0Cv9BCGBCgyiaYkIAAhCAAAQgAAEIQAACEIAABCAAgbMIcMzsLPLkCwEIQKADAuxidKBEipCDAFUjB1XShAAElggwp1sik8PfvV/m6uoqcOgnhwQ70tQv33K/zA5uRIEABCAAAQhAAAIQgAAEIACBTQT0PXwg/IcPH/haPsAnyavPnz/rboIkSZEIBCAAAQjYBL5//65rZQI3qdmBb926df/+fa3KyqH7x82l5Ob29y9fvqjF1oUydqzJrdXmhw8fPnr0SHmlva/czwsfCEAAAhCAAAQgAAEIQCAVAa16TRfH5LiMMpWQpFMzAUyoZu0gGwQgAAEIQAACEIAABCAAAQhAAAIQ6I8Ax8z60yklggAEIJCPALsY+diSctMEqBpNqw/hIdA6AeZ0JTXo3i9TMm/yggAEIAABCEAAAhCAAAQgAAEIVEvg06dP4QtYdfvMmzdvqpUfwSAAAQhAAAKzBHS/+5MnT3RL2uxb21PBdK2M/pbuhZH/7du3FeXx48dTRPWeStm/tkaeWvfX3927d+0scEMAAhCAAAQgAAEIQAACdRLQ6L1OwZCqFQKYUCuaQk4IQAACEIAABCAAAQhAAAIQgAAEIAABCEAAAhCAwGgE2MUYTeOUN5IAVSMSFMEgAAEItE6A+2Va1yDyQwACEAgR0K+R60cF9V20flpcvzE+ffQVisA7CEBgmYBuEJhqk76upDYtc+INBCDwP/S/3RjB6of36hf0Fb0u6u6myBQEAhCAAAS6J/D8+fNXr16Fi6kFhGfPnl1cXCxdKxOIrm5Rf1dXV7pi5sWLF3ZI9Zv37t378uULV8zYWHBDAAIQgAAEIAABCEAAAhCAAAQgAAEIQAACxwlMW7Q3b97U8uaOhc14AXR/t85i/fz5k4NY8dAICQEIjEmAlnlMvVNqCBwhQLtxhB5xIQABCEAAAhCAAAQgAIGJAJ/zYAkQgAAEVglwv8wqIgJAAAIQaI+AjjJMn3Lp2y1bep1s0G+P61sy2xM3BCAQQ+Dy8lKfR5qQHX8SqYn09fW1jkOpjNMFVToXZRoTXVal81jTlVVqUqY/fSOa9XiWwY7DJoCmbBqVuOl/K1FEQjHsln8pWYXRV/RLb/GHAAQgAAEI1EPg69evuivTjO1nBdMI//Xr18e7Nk0QtPigJQj9Ofe1afrw8ePH41nMyo8nBCAAAQhAAAIQgAAEIAABCEAAAhCAAAQgMBQB7Zvrnmv9rK698ql1zkePHsk/7UkGrXlqtVPnKGzCykhntPiNIpsJbghAYHACtMyDGwDFh8AOArQbO6ARBQIQgAAEIAABCEAAAhBwCPA5jwOERwhAAAIBAn/9+fPHfq0dNXunzX5Vj/vOnTv6HKIeeZAEAhCAQFUEPn36pN8YDzTmuhhC5yr4tfCqtIYwlRN4/Pix80nks2fPXr58WbnYm8R7//69WoZ3794FWo9AgjqepRGaGh99sJr2hFYg0zFfoalq9U7/W61qdgsmnT58+DAmujOtjolCmHgCavfUv8SHD4fUSFhrx+EwvIUABCDQJQF9+fDq1atw0fQVRI4bad+8efP06VMna91iycTBYcIjBCAAAQhAAAIQgAAEqiLw119/JZSHWyYTwmwlKUyoFU0hJwQgAIGmCYSXPbUrpCMQSa66Xt0L7u8MSdOGgfAQgMCJBGiZT4RP1hBolADtRqOKq1NsjpnVqRekggAEIFAnAXYx6tQLUp1OoN2qsbqEy+e0p1sXAkBglQBzulVECQO498voOysd7ncyMJ8Z65V+fkGP+q8vkJ2fYnBibX3UN8n69Vp9nKyWWv9v3rypFOT209ErPj/wseADAQhAQARmv9qaJaMjFLoyY/YVnhCAgCGgoZEuTLm+vjY+k+PJkyeqbo5ni4+6s+/tf/4SCi9i+oUu3QXAgC0hVTSVEGaOpOh/c1A9PU3/crElkRhWLZFJ4q8fKVJPNSWl5QitS0z/p9WJrVlokYH7ZbZCIzwEINA6gaVJjV0ujeFfv36d7yd2/RV/5aj9PFsG3BCAAAQgAAEIQAACEIBAVQTaPTtYFcaRhcGERtY+ZYcABCBQhkDkXp5WPi8vL4+I5C9vzqbGmucsFjwhAIGhCNAyD6VuCguBJARoN5JgJBFDgGNmBgUOCEAAAhBYJcAuxioiAoxJoNGqwec8Y5orpe6PAHO6kjp175fZmrdaXv3y7ZGLZnStzIsXL7Q2tDVrwkMAAhCAgENAn2Y9fPjQ8Qw8fvny5e7du4EAvILA4AQC15d2cL+MSqcxmH91TkKli5L+aGcOIkVTBwEWiE7/WwDyKVnEL4/qUi2dKz1FyMEz1Y0Juvr26uoqvjvjfpnBbYbiQ2BAAlpq10JBePFWDal+FC4THI2U1EpLAP+y8uPfdWSSmWQhAAEIQAACEIAABCAAAZvAdFev+S0ibS9qeB+/GjMl9fHjxwcPHtjJ4h6HACY0jq4pKQQgAIGSBF6+fKkDD5E5HjkfpV+C0Y8mRmb07NkzCRYZmGAQgAAEOiNAy9yZQikOBAoQoN0oAJksDAGOmRkUOCAAAQhAwCHALoYDhEcITAQaqhp8zoPRQmAEAszpkmv56P0yk0A6CaQjRDuE0yfHuqFmR0SiQAACEICAT+DGjRu/f//2/Zd8dMOXjkEsvcUfAiMT0KBTo5QPHz4sQWj6KgFVfJVu6+HvJRSr/vqRLn2wyi0zq6D8AGjKZ1KnD/1vnXo5KFXk7xCaXP78+WPcOMoTiF8X5n6Z8tohRwhA4EQCulxGXz6EFwrevXuX6eJvHQfURCCQO23yibZB1hCAAAQgAAEIQAACEDhIQNsoGvDrt4gi0+F+mUhQ4wTDhMbRNSWFAAQgkIOAVj7/+eef+JRv3bqlKPHh7ZA66rDpcMW3b99u375tp4AbAhCAwAgEaJlH0DJlhEBaArQbaXmSWjwBjpnFsyIkBCAAgZEJsIsxsvYpe4BAnVWDz3kCKuMVBPojwJwulU7/lSQh6UPfA2xNSvt2XC6zFRrhIQABCCwR0Idbga+2ZmPpAIQa8NlXeEJgZAIan9y8eTNwuUzTcJ4/f65PTGPOP2mopluodDuM/uTQ476C6xZC5ahvVncf2NqXb+ux0FQrGqT/bUVTW+XUx/aboug+mk3hCZyWgC693aqytAKQGgQgAIEKCWgn78TLZfTRhX49OLxMobcsSlRoOYgEAQhAAAIQgAAEIACBGAI6pael0devX8cEJgwEfAKYkM8EHwhAAAIQiCcQf8ndlOaPHz/27eVpATPmcIUt+VbZ7Li4IQABCLRLYGvrR8vcrq6RHAKpCNBupCJJOlsJcMxsKzHCQwACEBiTALsYY+qdUq8SqLBq8DnPqtYIAIHOCDCnS6XQNPfLSJqLi4utMj158mRrFMJDAAIQgMASgbdv3y69Cvj3eoNGoMi8gkCAgM4G6TPIp0+fBsK0+0rXu+hnsgLbcrpBRsMzfZ//8+fPP3/+KPzXr1/FRH9y6FGe+q0tBVCwrXcLqrXRD4hxt2CM/aCpGEr1hKH/rUcXaSXZOkbaZwlpZR48NV1ktrVvGpwYxYcABPomEHO5jD4EVeOZg4OSjfzogg40B3/ShAAEIAABCEAAAhCAQDECl5eXuqG+WHZk1B8BTKg/nVIiCEAAAmUI7PjVgR1RVJatO4aKsi+jMtzIBQIQgEA+Ajtavx1RJD8tcz4lkjIEChPY0QjsiKJC0W4U1mwT2XHMrAk1ISQEIACBGgiwi1GDFpChQgJVVY19Z1B3TBMqVAQiQWBYAszpkqg+2f0yd+7c2SoQJ422EiM8BCAAgSUC+nJMP+mw9Dbg//nz58BbXkFgHAK690R3rzx8+DDyM8jmyOjHuHS9y1JDoftidHGMrjURBw2ydafsUgFFSQEUTM3Ox48ftw7ndHePbvBRRkvp44+m2rIB+t+29BUv7Y4fMNSYSvYQnwUhcxDgEtscVEkTAhBolICaxKXB/1SiR48eaZMvR+l0N2X83ptC0oHm0AJpQgACEIAABCAAAQhAoBgBFmSKoe41I0yoV81SLghAAAL5CGhF8ffv31vT33c+akcsycaa51btEB4CEGidAC1z6xpEfgiUJ0C7UZ45OToEWJJygPAIAQhAAAJLBOgylsjgPziBSqqGZhbhg7JLatqx8LuUFP4QgMApBCpphU4pe6pMk90vc+vWra0y7YiyNQvCQwACEBiEwL7RsODsjjgIWIrZPYFPnz7po8q//vpL9550XB2eP39+cXExq82rq6ufP39O1+vMBgh4PnjwQAB1Mc2mW2Z0g8+9e/cUMZDysK/QVHOq391u7I7YHKJGBd53j/W+H8lpFFGdYrPIUKdekAoCEChPQMP78A0vajB3XKYWWZCt3eiXL18iUyYYBCAAAQhAAAIQgAAEIFAhgU0bBBXKj0inE8CETlcBAkAAAhBojoBOOOyQeceVNMpl367uvlg7CkUUCEAAApUQoGWuRBGIAYGGCNBuNKSsXkXlmFmvmqVcEIAABJITYBcjOVIS7INAJVVj90rs7oh9qI9SQKADAszpjivx38eTmFK4efNmqqRIBwIQgAAEthLYt9S+NZes4XWrgklf0wzdW2Ee23V0Wah21WEk1wWlumpUtwCEP7k04Vt36AKd2S88Hz16JP8bN24cLODt27d1WYw+T9XVj5FHshTs4cOHr1+/lmwHc+8pOppqUZsd9L8tYs8t89RN7MhF3QrN2g5uCaPo/rKEqZEUBCAAgUYJqCPT7Zlh4TUUDwc48nbrDzuwUXeENnEhAAEIxBPocqGyy0LF65SQEGiaAPW3afU5wh/fZXAS5HE0ApjQaBqnvBCAQD0EGJLF6OLvv/+OPAVhp6ZY9iNuCEAAAhBISICWOSFMkoLAIARoNwZR9NZicsxsKzHCQwACEBiWALsYw6qegocJVFI1+JwnrKYT37IBcSL8QbJmTndc0cnulzkuCilAAAIQgMBuArsv+arnTMOrV69M8XU4o4/7ZboslFFTKw59XanvFfX35cuX6+tr/d9x+qeVwvpyzl5Zooqv63XS1rLHjx/fuXNHt8YItS/GrI++epUu7EnjbLBBPNFUo4ruoP9tlHxWsdVC7ktfn9Or06lktXRfEVqPVc/ItnWSyA8BCDRN4MWLF2H5c9/oGj8jmOQcaoIWVg1vIQABCGQl0OVCZZeFymoGJA6BeghQf+vRRRJJ9MNQWycCSfIlkW4IYELdqJKCQAACbRFod0imn8DZgXrfT1kqls6ZbM1u9yby1owIDwEIQKASArTMlSgCMSDQEAHajYaU1auoHDPrVbOUCwIQgEAOAuxi5KBKmh0QqKFq7F6JZTSY2wLb3YDITYb0UxGgFh8nyf0yxxmSAgQgAIHzCdy9e3efEPvOT+zLKxBLH2MH3jb6qstC1awLXVMyHeuZ7h/VN4pyDP6l4suXL9++fetoTbX+48eP+/bnnKScR6X5/ft3XVujGxacV0uP07evXDGDppYspH7/1vvf+gmfIuGHDx9256u7aXRd1O7oRIQABCAAAQgcJKABuT8FcNK8urpyfM595BckzuVP7hCAwCAEulyo7LJQgxgkxYQA9bc/G+DgTn86LVwiTKgwcLKDAAQgIAKtD8n04zdbr33Rvds7VK9YWzPSkQx+jmIHaqJAAAKtE6Blbl2DyA+B8gRoN8ozJ0cIQAACEIAABPYRYBdjHzdidU+ghqrB5zx1mlnrGxB1UkUqCCQn8K/kKZIgBCAAAQicQmDfSYiLi4tTpHUy7fJzsi4L5SiuqkfdaTL96XCP/vRTmVsvl9Hk9tmzZzVMcZOAff/+/XR7i52a9uS+fPmS43IZk8unT582NUcS8s2bNyb6gA401brSNxm8KWwl/a+RB4choMUs9Sbmcatj9ZP+rQkSfhOB3XeQb8qFwBCAAARqJuBPARxpNSPYvaPmJJXqkdY7FUnSgQAEIBAg0OVCZZeFCiiRVxDoiQD1tydtUhYIQAACEIAABBol0PqQbMdm65MnT3Yoa0esHVF2CEYUCEAAArURoGWuTSPIA4H6CdBu1K+jviXkoELf+qV0EIAABCAAAQiMQ4DPeSrUdesbEBUiRSSfAHM6n8lWH+6X2UqM8BCAAAQqJaB7MXZI9ujRox2xkkfZeg9IcgFyJNhloXKAqiFN/X7U69evdafAy5cv+xhffv/+3d9+06ekX79+LfBLWbpiRkjjNfv06VNFiQ/fU0g01YE2m+5/O+CfvAjv3r07kqYuOOO65SMAiQsBCEAAAgcJfPjwIZzC6gU04egxbzfNBZTg1vAxMhAGAhCAAAQcAl0uVHZZKEdxPEKgVwLU3141S7kgAAEIQAACEGiIQOtDsufPn2/66SAdjtp377Z+vGfTwSpJJdkasgREhQAEIJCKAC1zKpKkA4FxCNBujKNrSgoBCEAAAhCAAAQgAIF8BPicJx/b3Sm3vgGxu+BEhEBbBLhfpi19IS0EIACBRQIPHjzYeueifjNHJyEWUyz4osuLCbssVEGjKJGV7lu5urr69u2b7vi4vLwskWWpPB4+fOhkpY82P3/+7Hjme/z48eOm41y6DUdayCdPtSmjqWpVEy9Y0/1vfDHHCfn27duDhT2ewkEBiA4BCEAAAsMSePPmzWrZt64brCboB9j0uYWiFxDJFxIfCEAAAqMR6HKhsstCjWaZlHdYAtTfYVVPwSEAAQhAAAIQqIdAB0Oy+B+N0NGFI/t3iht/R3a8VPUYA5JAAAIQSEUgvg2kZU7FnHQg0DoB2o3WNYj8EIAABCAAAQhAAAIQOJ0An/OcrgJfgA42IPxC4QOB/ghwv0x/OqVEEIDAuAS01B5/oYNu1oj59qwMzS4vJuyyUGXsIWsusnzdrKTKounK169f9RsIldyylLDUKtSPHz/sBNUy6MKXGzdu2J5Z3aK66YSW6ouumMkqUoWJo6kKlbJPpHb7333l7TiWLrq6vr62Cxg/sjKx4o8+mCg4IAABCEAAAkkIfPjwIZyOZkMFJgWacIXFsN/qMpoCItk54oYABCAwJoEuFyq7LNSY9kmpByRA/R1Q6RQZAhCAAAQgAIHaCHQwJNNnAzG7ctrs+/Lly5FFSMXVcYuYK2Zev34tqWrTNfJAAAIQKEaAlrkYajKCQDcEaDe6USUFgQAEIAABCEAAAhCAwIkE+JznRPizWXewATFbLjwh0BkB7pfpTKEUBwIQGJqAzjToVETMh9D6qOzz58/1wJLY9QiTSpIuC5UKTu50VAt0uOf+/fv6WPHZs2dXV1eaLn779u3Pnz+6U0Y3Kz1+/PjI+aHc8h9JX5cjvHr1yklBxS9/jY4gSwWOJIFH3elQz6VXATlTvUJTqUjWkE67/W8N9KqSwf8sX1/IqyvZJKRaM1XwTVEIDAEIQAACEEhCYHUSWuZKR0094q+Y0WQtSdlJBAIQgAAEwgRW+4hw9DrfdlmoOlEjFQSSE6D+JkdKghCAAAQgAAEIQGArgT6GZDqToIIEbn7RiQX9Ns/xwxJKQRkFNg0lg+6guby83KoIwkMAAhDojAAtc2cKpTgQKECAdqMAZLKAAAQgAAEIQAACEIBA3wT4nKc2/faxAVEbVeSBQHIC3C+THCkJQgACEDiTgM406GxE4EyDhNN1G7pio6rLNSTzmdTy5N1lofKgSpOqrFrXx0x/v3790rf9nz59ev/+/cuXL58/f65dqONnhtIImjmVp0+fOjmoQTjrN7Jifi7MllbCS3e2T8duNNWZchvtfzvTwvHivH371klE3+HHfyFv4vr31JhXOCAAAQhAAAKZCGgGtHrlf+BDi7RS6eLImLsm9cXFINO0tHhJDQIQgMAOAl0uVHZZqB3KJQoEWiRA/W1Ra8gMAQhAAAIQgEBnBLoZkt29e1dLozqZoHMRZv1TDm3w6Qi7Do2kOhyldHT+RGkqZaU//fSXHMpXuUuGs05ldGaZFAcCEOiAAC1zB0qkCBAoTIB2ozBwsoMABCAAAQhAAAIQgEB/BPicpyqddrMBURVVhIFAcgL/Tp4iCUIAAhCAwLkEpjMNOrugb6Q/f/6sMZm+MdPJBh1rmL6RTnV4ImExuxw4dlmohEonqRwEdDpKtd5OWXXfvy7BDpDVrdZGF1q9evUqPhcdxtKprPjwjYZEU40qLix2i/1vuESjvdXYyem7NXbSCQZxUFu6+sW+jUsNr642s31wQwACEIAABHITuL6+Xs3izp07q2FSBdCIV73h0lxAnaw+upj62VQ5kg4EIAABCAQIOJOdQMiGXnVZqIb4IyoEjhCg/h6hR1wIQAACEIAABCCQhEBnQzL94JD+kpAJJ6IlTV2uHQ7DWwhAAAIQEAFaZswAAhDYSoB2YysxwkMAAhCAAAQgAAEIQAACNgE+57FpnOvubAPiXJjkDoF8BLhfJh9bUoYABCBwJgHdvPjy5cszJdiSd8yHcFvSqyJsl4WqgixCLBN48eKF8/Lq6urcK6Uk0tI3pY6o0+OHDx90xYNasNm33XiiqW5U6Rekrf7Xl39kH/82Lv3e4AREN/T5bwOstCI2QlMWIMArCEAAAhAoTyBmP6bwMFuLEro+Un2oZsf6Xd/p6tv79++rYy3zsUd5LZAjBCAAgWoJdLlQ2WWhqjUhBINAWgLU37Q8SQ0CEIAABCAAAQjsIMCQbAc0okAAAhCAAAQgAAEIQAACEIAABCAAAQhAAAIQgEDNBPicpwbtsAFRgxaQAQKrBP61GoIAEIAABCAAgawEfv36lTX9UxLvslCnkCTTeAJfv3515mC3bt26vLyMTyFHSN1uYy5oiEzfv3slMmIrwdBUK5pCztEI6H4rp8j6JH7yMQ4nQOBx0300gXR4BQEIQAACEIgk8PPnz8iQJYNNe3WfPn3SHPnPnz/6//79ey6XKakC8oIABCAgAl0uVHZZKMwVAoMQoP4OomiKCQEIQAACEIBAzQQYktWsHWSDAAQgAAEIQAACEIAABCAAAQhAAAIQgAAEIAABCDRKgA2IRhWH2AMS4H6ZAZVOkSEAAQjURUA/Y16XQCmk6bJQKcCQRkYCV1dXTurPnj1zfE553Hovg654+P79+ymilskUTZXhTC4Q2ERAFz/9+PHDjqIruvRJ/ORz9+7dv//+23676vZvq1mNQgAIQAACEIDAEQK/f/8OR9/al4VT4y0EIAABCDREoMuFyi4L1ZBRISoEjhCg/h6hR1wIQAACEIAABCCQhABDsiQYSQQCEIAABCAAAQhAAAIQgAAEIAABCEAAAhCAAAQgAAGbABsQNg3cEKiZAPfL1KwdZIMABCAwBIHPnz/3V84uC9WfmjorkXOXgT4fvby8rKGMDx482Pot69u3b2uQPJMMaCoTWJKFwBEC7969c6I7d2M5j05g/1G31ejOGt8fHwhAAAIQgEAmAj9//gynfPPmzXAA3kIAAhCAQK8Eulyo7LJQvVog5YKAQ4D66wDhEQIQgAAEIAABCJQnwJCsPHNyhAAEIAABCEAAAhCAAAQgAAEIQAACEIAABCAAAQh0T4ANiO5VTAG7IcD9Mt2okoJAAAIQaJVAlwPHLmZqnxQAACAASURBVAvVqoWNIff79++dgm69CsGJnvZxqzDODSxphTk3NTR1Ln9yh8ASAf9aq0ePHtmBLy4u7McYt39nTUwswkAAAhCAAAQgAAEIQAACEEhLoMuFyi4LlVbvpAaBaglQf6tVDYJBAAIQgAAEIDAOAYZk4+iakkIAAhCAAAQgAAEIQAACEIAABCAAAQhAAAIQgAAEihFgA6IYajKCwEEC3C9zECDRIQABCEDgEIFfv35dX18fSqK+yF0Wqj7MSPRfBPxbDHRXwo0bN/766y/9v3379uXl5adPn/4rTsGHrfcy/Pjx4+vXrwUFLJcVmirHmpwgEE1ADc7v37/t4Hfu3FHLafvcvXv31q1bts+q27+zZjUKASAAAQhAAAIQgAAEIAABCKQl0OVCZZeFSqt3UoNAtQSov9WqBsEgAAEIQAACEBiHAEOycXRNSSEAAQhAAAIQgAAEIAABCEAAAhCAAAQgAAEIQAACxQiwAVEMNRlB4DgB7pc5zpAUIAABCEBgP4EubyXsslD7dUzMIgR8q9NdCdN1Cfqv61p0zcHDhw91P8Ip97Yo360Y/HtYtqZQZ3g0VadekGpwAv5FMLO3Yj169GgTKDW/pzS5m4QkMAQgAAEIQAACEIAABCDQNwF/IaKD8nZZqA70QhEgEEOA+htDiTAQgAAEIAABCEAgKwGGZFnxkjgEIAABCEAAAhCAAAQgAAEIQAACEIAABCAAAQhAYEwCbECMqXdK3SgB7pdpVHGIDQEIQKATAl0OHLssVCcG12kxvn//Pl0ls1q+6+vre/fuvX//fjVk8gB37tzZlGaX9QhNbbIBAkOgGAH/QqsnT574uc96+sFsH//mGvstbghAAAIQgAAEIAABCEAAArkJdLnA0mWhclsC6UOgEgLU30oUgRgQgAAEIAABCIxMgCHZyNqn7BCAAAQgAAEIQAACEIAABCAAAQhAAAIQgAAEIACBTATYgMgElmQhkIMA98vkoEqaEIAABCAQS8D/ojs2ZsXhuixUxbwR7X90a8wmChcXF1+/ft0U5Xjg+/fvb0pka6E2JX5W4K2FQlNnaYp8hyLw6dMn54ou3Yd148YNH8Lt27dv3brl+wd8GBIE4PAKAhCAAAQgAAEIQAACEChAoMtZSZeFKmAMZAGBGghQf2vQAjJAAAIQgAAEIDA4AYZkgxsAxYcABCAAAQhAAAIQgAAEIAABCEAAAhCAAAQgAAEI5CDABkQOqqQJgUwEuF8mE1iShQAEIACBdQL+F93rcaoP0WWhqqc+uoBfvnzZimDrbS9b0/fD37t3z/cM+5S/BCcsz/G3aOo4Q1KAQHICHz58cNJ88uSJ42MeA69MGNuhm2s0MLB9cEMAAhCAAAQgAAEIQAACEChGoMuFyi4LVcwkyAgC5xKg/p7Ln9whAAEIQAACEICACDAkwwwgAAEIQAACEIAABCAAAQhAAAIQgAAEIAABCEAAAhBIToANiORISRACWQlwv0xWvCQOAQhAAAIhAm/fvg29bvNdl4VqUxUDSf3jx4+tpdWVB2/evNka60j4O3fubI2+4zaWrVkUDo+mCgMnOwjEEPDvSL64uFiK+OjRo6VXS/7+/TVLIfGHAAQgAAEIQAACEIAABCCQlkCXC5VdFiqt3kkNAtUSoP5WqxoEgwAEIAABCEBgHAIMycbRNSWFAAQgAAEIQAACEIAABCAAAQhAAAIQgAAEIAABCBQjwAZEMdRkBIEkBLhfJglGEoEABCAAgc0Efv361d8X110WarNqiVCcwI5bSyRj4Znb7du3t4LZV66tuZQMv69EaKqkjshrNAL+Hcn379+/cePGEgc1ZVtvy/Lvr1lKHH8IQAACEIAABCAAAQhAAAIJCXS5UNlloRIqnaQgUDMB6m/N2kE2CEAAAhCAAAQGIcCQbBBFU0wIQAACEIAABCAAAQhAAAIQgAAEIAABCEAAAhCAQEkCbECUpE1eEEhCgPtlkmAkEQhAAAIQ2Ezg6upqc5zqI3RZqOqpI+BOAtfX15q/7YxcJJokLJJP7Zmgqdo1hHwtE/Dvb3r06FG4QBcXF+EAztvfv3/rFhvHk0cIQAACEIAABCAAAQhAAAK5CXS5UNlloXJbAulDoBIC1N9KFIEYEIAABCAAAQiMTIAh2cjap+wQgAAEIAABCEAAAhCAAAQgAAEIQAACEIAABCAAgUwE2IDIBJZkIZCPAPfL5GNLyhCAAAQgsEhAt1q8evVq8XWbL7osVJuqGE5qXV6wr8w/fvzYF3FfrL///ntTxJ8/f24KX39gNFW/jpBwNAIfPnxwirx6fcyTJ0+cKKuP/i02q1EIAAEIQAACEIAABCAAAQhA4AiBLhcquyzUES0TFwINEaD+NqQsRIUABCAAAQhAoFcCDMl61SzlggAEIAABCEAAAhCAAAQgAAEIQAACEIAABCAAAQicSIANiBPhkzUEdhPgfpnd6IgIAQhAAAL7Cbx48WJ/5FpjdlmoWmEjVxoChS9wuXnz5ia5d9/GsimXJgKjqSbUhJDNEXj//r0j8/3792/cuOF4Oo8KcOfOHccz/OjfYhMOz1sIQAACEIAABCAAAQhAAAIHCXS5UNlloQ4qmugQaIUA9bcVTSEnBCAAAQhAAAIdE2BI1rFyKRoEIAABCEAAAhCAAAQgAAEIQAACEIAABCAAAQhA4CwCbECcRZ58IXCEAPfLHKFHXAhAAAIQ2EPg+/fvb9++3ROz4jhdFqpi3oj2XwRu3br1X8/RD7sjRufwXwELZ/dfedfxsJvA7oj7yl04u31CEgsCxwm8e/fOSeTJkyeOz+xjZDA7rn+Xjf0WNwQgAAEIQAACEIAABCAAgYQEulyo7LJQCZVOUhComQD1t2btIBsEIAABCEAAAoMQYEg2iKIpJgQgAAEIQAACEIAABCAAAQhAAAIQgAAEIAABCECgJAE2IErSJi8IJCTA/TIJYZIUBCAAAQhEEbi4uIgK11SgLgvVlAaGFnb3bSC3b9+uGdzPnz9rFm+HbGhqBzSiQCAfgQ8fPjiJP3782PGZfdzR6ft32cymjCcEIAABCEAAAhCAAAQgAIHjBHbMWY5nmjuFLguVGxrpQ6ASAtTfShSBGBCAAAQgAAEIjEyAIdnI2qfsEIAABCAAAQhAAAIQgAAEIAABCEAAAhCAAAQgAIFMBNiAyASWZCGQmwD3y+QmTPoQgAAEIPBfBJ4/f359ff1fXu0/dFmo9tUyUAnu3Lmzo7S77zrZkdcUpb/7YraiQFNbiREeAvkIvH//3kn8/v37js/S440bN+IDT4n4d9ksJY4/BCAAAQhAAAIQgAAEIACBIwS6XKjsslBHtExcCDREgPrbkLIQFQIQgAAEIACBXgkwJOtVs5QLAhCAAAQgAAEIQAACEIAABCAAAQhAAAIQgAAEIHAiATYgToRP1hA4SID7ZQ4CJDoEIAABCGwg8OnTp1evXm2I0ELQLgvVAnhk/D8C+y77fPLkyf8lUcT1+/fvTfncvHlzU/j6A6Op+nWEhOMQePv2rVPYTa3ipsBTRv6NNo4APEIAAhCAAAQgAAEIQAACEDhIoMuFyi4LdVDRRIdAKwSov61oCjkhAAEIQAACEOiYAEOyjpVL0SAAAQhAAAIQgAAEIAABCEAAAhCAAAQgAAEIQAACZxFgA+Is8uQLgSQEuF8mCUYSgQAEIACBdQIaNT58+HA9XFMhuixUUxpA2P8lcOPGja03Hfz9999boxxn/fPnz02JSMhN4esPjKbq1xESDkLg169fnz9/dgr7+PFjxyfwuCnwlI5/o00gfV5BAAIQgAAEIAABCEAAAhDYSqDLhcouC7VVs4SHQKMEqL+NKg6xIQABCEAAAhDoiQBDsp60SVkgAAEIQAACEIAABCAAAQhAAAIQgAAEIAABCEAAApUQYAOiEkUgBgR2E+B+md3oiAgBCEAAAhsIdDlq7LJQG5RK0JoIXF1dbbqNRdcc6K6TwiX4/fv3phxv3ry5KXwTgdFUE2pCyO4JvHv3zinjo0ePHJ/Vx61RdKON7rVZTZYAEIAABCAAAQhAAAIQgAAEdhDocqGyy0LtUC5RINAiAepvi1pDZghAAAIQgAAEOiPAkKwzhVIcCEAgH4Hv37+/efNGvzFz9+7d27dv//WfPzkePHggf3b585EnZQhAAAIQgAAEIAABCEDgOAFmNMcZkgIEIAABCGwlwAbEVmKEh0CFBP5doUyIlJCAWurr6+svX77oi+6fP3+a/8pCX6Hrs239v/Wfv3v37t2/f7/8p+YJC0tSYQJfv36VJfz4/3+2MUwRJ5OY7EH/79y5ox2ycJrm7cuXL/XBvB71//Ly0vjjgMBEQFutT58+7YxGl4XqTEdDFUc9uG4uUG8eU+rXr1/rVERMyHPDqDM6V4AcuaOpHFRJEwJbCXz48MGJcnFx4fisPiqKn044lu61YagcRsRbpvDYQOsEWHloXYPIDwEIZCJA85gJbI5kdfRq2lKZ1tHtVfTpYl/tqkxL6Fo/l0NLMTXsqnS5UNlloXIYbbVpMrupVjUFBKP+GshUBIMCRz4CjY5e8gE5MWV0cSJ8sj5CANM9Qq/muAzJjHYYkhkUfTtQdN/6zVQ6dYL6dS5t+msl0M9iWh7UWSwdetQ5Kzb6fUS7faiwu9GNFpG9ldE0Hi4vTUeYD29HJtDrvJ5eoBur7tVEa1BQKzMabKAGa5lkQBf16AJJIGAINDrmYQPCaJC5qkGBYzeBEzto7pfZrbV6I75//167Gvqb3fYwcutgtP70qNPSxlMnpHXLjD6VbOKzcyM2jiUC6qK0AbZqDFP0ySQcs9Ep+SdPnsgkAqfkZS3m21ptp2XdS1NzKTmny5Ikqrk1Se7JX9LqspslIGF//daEWJlbeExGijVdvqP/08cD+q+aoh+pCCdYz1sVbRaXPLVLql/eyCeqspZSjIXky6hkyl0WqiRA8spEQHX527dvarHtnt3JS+2YbjeIvz7MiX7kUfPerdHV2G6N0kR4NNWEmpIIeWL/m0T+XhORXjTkc0q3Y/qzI4pGRFmHyk6h6nwU/2m8rd5KY1H9aUgvUTX21n8z6tZnupqJ6H/WkWoliMacwp84s5PezbSu8MxO9q+RmG38k+Xbxi+RZPmTYIFpeCXWO4nR38pDVXi7EcbUerX8Zr3F9AI7JgvHyRiRJM8kySSYkZAlJhsyuGwakW6ax0hQlQSbhmTqqU3v7As2vZoaDfutBq7TrsopY1cNMFh9tdWB+1wCzG4YVHTZKG2tVmNWhK2UCH+cQLujl+Nlry2FznRx4uxPmmXVrqR5Y7rxtDXCaesoEUMyKXfAIdlqA/7ixYvnz5/HW75Catl2Mn7ta0wn9OSptlrbedrIePTo0SknT+wiDKhou/gjuNWgTbY3bSIn3DiTeatS+McGlqjqTKwqgr6cWQqwyZ8KG8Cl1Vf9KYCAm2AygEaPta/qmq0oo2XjYG/FoMAhAgP29avtRpeDuoC1azDAMbMlPp3N66didtYLDF6juzTRpfq45N/rjGapvI4/NuAAOfGxJ10M3rSeaEXtZq2mePYUhzxzf04bgNb0mEdI+zuoFlDW7KupXdXSogxpNsDk2dkyV6CkgVfM6QJwquig/yT609Q9UNTZV1r6T5Q5yfwvAX1S/uzZM62kz9Le4aldwI8fPwK3RQKqj+qqdyg9EEX2IBvzaej0vBNrX9VW4hJbJqdD/FdXVzJmFUGZKv1pZ9rJZelRsXwhwz7KWrGUy1KaS/7TxpUEDqef9a1oS/6Jm34oQ+gmbtpRE7qYBiFfNZdskmeJXth/hx6zcjaJd1koUzocE4HI1kANVLXEVK8lntMCqE1QK3GizMo9XPH9t/kaqBM52FmjKZtGW+6a+9+2SJ4ird8c7W7SFdFvu8I+Mp5TSn16pmrxNML35w5hXNNbcY4ccgvvaoLqH0+nMQmgYXyXU/hGZ3Yys3wjpcn+IweZtg0rimZG1Y6IWlx5qKT6ZxJjtVeSReXIOjAuUo7OrMS2cONO3jI32hBpJSeyv0urR3Cl5anUaB6TI82aYFp9qd3TcmixMb8yYvXV9CZyVLuknNWGK0mc2Y1tir57h3EKqWKpVfFTC/toZHXWoKLLRmlTFeu1IkRCiFnzqXZ6G1nGSoI1PXoJMGzRhJrTRaOzP1btAhVn3ytMN54bQ7J4VvWE7HJIppG2aq6GUlo81EaGOVCnkX/kAuw0idAaQqSmlGP8BpZCKnxkyqmCdanoVHCaTkemLiNX76/BYWBzQW81ZVZIhd9RXtnP6n7K0tR7tR5RYX2N9FphVS7TOMswTOMs+9zUOA+yauQbhu8jnqKxVPv2+auyS1N+Xv4MtHxf5kuFj02gy6aDPsJW8ap7Ombj19aY1kB1P3LbXUpZTTD5YYbVsq8GSNtgFt7cXCpd2kJNas3aC1Cjl1Qp/7TarMREA+W1X6nsrc9o7OLsdvdqAzG9Um0bYW3pgqZ1d6U7N+KJVUM2o4mDWTXV3FyTSg0AavicdkkpaWtlgTGPUxAxF+fVIfRsgB0LIE7uNTx2OVfNBJY5XQBs2qbg4ID5Lwk6W2m3eupCd/0uwaZYalMS3ii/KevOAgu+Gln7vvaEBZws7PHjxwnT9JPSDYKZ5PfzmnyOl0h3xU035S9lEeOvWjAlMjn0X/Vo66+F2BlJKl1NHYappS6p9ebNm3JM/6cUJIkE0MVpgegaaWkocPv27SmKfpHVD6xENlVtaf+ff/6xS3HErboQ/0sRuuVL1w3G/xJFQDDlq10iQyYQ8vgrVfmLi4vJZo6npg47+e/JyA4F9sOHD7vFk4nqb3d0J6KmB0eq1ZRal4VyQPE4EVBFDl8hOQVTe6g2pHJo02Wrqk2bmuVMhVLPu7VZ2NqhZJK8QLJoqgDk41nU3/8eL+MgKfgj2N3DIQ0PHj58uImbNpAuLy83RWk6sCqOhoXatj8+ddLkRUNuTXYCnZqaU01wwsSUjoKFw+R+28EUfhZRBzO7ycxkaalmdhouymhjxpazSI2nBNvxI1QmenJHiysPySEUSzB+wq4V59XGVrPj45JPyxHHDdtIkrBl7qAhEpZiS0zgMkaYykHzmIpkmXRSddOz0mqhODxwnY0V79nlQmWXhYrXabshmd3E6E6de9/7VtTfXitCjHmbMP6Cm3llHLuX4EwKgzuaHr2s6q4tE2pOFx3M/li1W61EMQEwXYZkYTv5zyGduk7phAV23vY6JNOm2Oqqr4Ni6VHn/WKOTinMq1evlhJZ8i+2AdqropfADuKvSaVOE+3eUNbxLR2kjDwM/PLlS63azYLVBoqS0tldDTymHWcl6x8r1WckS9uIVFgHbK8VtoPRtTRVbCvKsYrZRzUCqpj+QXQ7sCqmxio1HHqXAYRFtcVO4o5s3wJ5ifDx4YQ5rz459P/gxw5LAvfadNBHLGnc8ZcBcMzMYWI/Njevt4VfcrfVC0yloEYvabNLE10qrO3fzYzGLtQ+d982wC6GsYoc52FoWg3e5hyFq4aGi5V/TrukwRbHPHZZJH9/nwnbBVx19zpXXS341gDM6cLEahwsBS7C2fRK3zCEC++/1erSpiwI7BMQQ+1q+GyNj1ZUtRCsPTxtwOjMlrY3FEV/0w1t8o/8sETpKLovQCofjS+NzGUcgnBQeDHJIao0sk8w6TSgTd0IKMgyg8iCK7WAeWjLWeks3TKouJuKoPAJScrgY3KXPefQoHKPJBwj5FIYCZ+Q2PGqrfZfJiEDU3OUg+rxwkqwJZhL/l0Waqmw+DsEIs14h105GY32GAnWVHmFHw1RJeVFU0uKqK3/XZIT/zABDdVMOzM5dAwlHCX8VtGdBMOPGkKHE+zmraYeW9uTMDrzNjDg9/VrYhnHQY0fVJAk7GMKP8uhp5mdZjezZYz31IQ6eRWQ9WrmFS9DjpDScqMrDzloFEgzplkz7Vu7joQtc08NUYElJnAlrMU0jwlhFkhKk7ullW27LZ1W1BVY+lWDrD85tGaoga5q6OpEQAE0HkhSnC4XKrssVBJ1N5SIKgWzG7vRCLgD01hb42pwkk8iJFXyQQX119Za3xXBLumqO6ZvlZGvpkOAWQLNjV5mSxH2bMWEGtVFT7M/Vu3CVWnpLaY7DYqW+Nj+YsWQLDCyjX9V8jRF30Oy1fWHeKWs7i8ctP/cSu9b0XZDNI5bOpVZpjJypaPUlOYSQL2a3eGS6cr4/VhLA9SAqacqi+o1FXZWWX6Lp157Vn2+QhP69DS6Tr5qtJWzYAZ0PS3R13boXVMS3xSz+gRatkjgOca3KrJ0FylAZDCVVG1sAKYKIqPVzousQnVf9qMo+pNDj4FPHpw0T2k66CNWzYBjZmFEMvKlwYlt4VPL6VSQUzY3w8WZ3rbYC0ySU6N9/XZpon4xHR/1QZ3NaJwCbnocwQZi2mFx2MQtR+BGdUHTmsMYyqRZuGrIwu3Bz0F3mTrb4piHMyF29VGP3/Fc1S7pQTdzujDAajvo/wnLHf9WDcfWRlm1Kz59QvoENBtZYq5mK35RVSlHGqhWAzNpjSVXo8p9S65aGDUp2A4NssVWYxHffiJ9dsx7t2an8LbMB92r53RVIoWZzUW4VHcEUw2agulPlPRfEqpCKVbMpEVhcg8xlf6s/Ps8j0tbvv5uLanUGmnwJliXhTKlwxEmELmjtsOuwvn2/VZt6daau9qe903srNKhqQD52vrfgKi8ChDw51AHW5ulgWWg0ds6Wg4Up85XGk7HdKZm7K3KJSZm7C2HRuNKRGyX0lFcjc/94sc0YorrRyzj45ufsZPmpvCzxDqb2cn8ZIqzJQ17isPSlonS1ERD1jtNOad0jM3LDIxJBBxK/KxmpOmVh7DWqn0b06wFrKWVVwlb5s4aIpE5vmgTMG9wBeBsekXzuAnXuYHVrq52uKp6GrYp5Kqo6tBXU1PHHZNUOK8uFyq7LFRYj529ZXazaaC1uvKghmJpeUGNkpoa9TXTJGJqUvRf/fhZ+1bUX1Odu68IpqQxjqWJsF1Zsg5uY4RsMYzq++p4o8LRyw7U9ZtQ07robPbHqt2mKobpmp6IIZlBUcah/muTre4O3P2QTB19KpWJVYDz7Djfno+oN1F0tSqBiwDy6b17RQdU0+urWZNLYu2zpq45tV+b1DXIpGcJLy35ThLORpGnn8XuEs2WwuQ7S48Ka/jkdnQ2upblnDVbX6poEklGPvU7+7Spqq1KtKlKxmc3WwF3V/aYiEstVTycpYM3MbkHwuz72GFJ7O77+k0GGcCuV033EbMGoNYgxkrFcFoqH+eY2YRLjUCXy4ON9gKTUqjRdl3u1UTtMs668w0JZtv5MjOa2ZKueo5jA+xi+EOUJOdhJhujaV2ta9UGKFw1NBT0TXG3T4HpcKNjnnzd3G5lORHzLUQ7da37uapT3n2PzOnC3CofLHG/TFh99b6d3avT8ooq5G6hdRJxdYFGg7Yc3Wf5jkc1czeoKeIqK6frinzcseS6tGw0O7fcXep4HcUvtU/ClNxxmZ1ay6q1Xxhp2DHVRLpOC9/RWm0D4njbiKwFyYPtGDh2WSjHkHhcIhDZvO+wq6UcR/Df0XBFNssj0CtZRjQVoL0DTqBHw8IDqLO+8tcxD+pih2FkHShmpbeauGisdqMae2ugFT9lUEgRm9088PtizfIC9W56paRWC5IjQGdT+FlEXc7stq6xaMLoG6Hqhcxes9FZbranbDhmJiIzjknNTvm4u/WVh+METkkhplnzTa45n4Qtc5cNUb6RA7iS1GuaxyQYyySibnp2VGmaTb3d2vVLclUlf5Zh0pwcyvpIGWOGB06OhR/9kflqebss1GqpuwnA7GZrFQt/zNzcvhX1d6rLI1SETa3Wam+oinNwFW6TPH0Ebnf0soN/5SbUui66nP1tHbpLiX4P3seqXaDGYbq20hmS2TQKuHfMEwPGvPRqhCFZeCljkyoDy4yqIE5S6prVhvjkZ5nbcQO5+KlF+sxmqjZ8a19gZ6fSxexpMoK1oaVyr3ZPsihZvsxSITWMmU756r/c0ohsbNYkbDtUdFt3cttv5ZaFK7VAicKj06VNOiqskM5qp7MK2+XoOkfrHahietXu3kr5lbGpGQzzDL9d7fKcRjLyUfU9nG/82xGaDvqIWXtQH71qn0KnehfuuO3EFVJt2ixwf5IScx5DSdnpF3avDpwk3o5RsSiFRztqB5R1vsK22wtMTGYNLLLxdIIFuuDKp2kTil5NNGz8q6WWlmUkLc5owgWffbtKo9Fmarawqy2nVG9PRWcTyefZui5oWvPZRu6UC1cNf5HH6Vs3Peaus+2OecrPfDcpToH9sX0OUx9hrnqQG3O6VYD1d9DcL7OqxOoCaC3D7333DbtnyxbTB2i2Mxt3t2dMplu7inD4bpZcfWNQweUZv5QWrzXtja0u5Cn3rVkrfFhZm94GjFMtsp+UbC+egAm5NMiz0w+s+Jh09jlqGxCXr7825xj3joFjl4XaZ28Dxopp6GR4O+xqQJimyP5Kd7jyamBj4uIoSQBNBWjX1v8GROXVEgF/2Jmktdm6rq2x+pKE7fprerU6Qj44adVg3u+j5WMf4Ktz47/LKfysrfpVLNzdh9+2OLPzu1GZvUx3FlfAUyR9a/dx2cYfSC3Jqw5WHpJwKJ9ITLPm20ZzPkm640k7NESbrBRcm3DNBqZ5nMVSp6ffTTutZWDsEVOi1bXEHYc7Tb6riTtlKf+4Y5Wsy0IZlXXsYHazr34FWpgW962ov+NUhE2t2ey4yKkyuY/obRK4/sBNj1524K3ZhDrQBbM/X4ndrNoFqptfaqdZVoBA9NVXq0OCI5OgKXdMN6CFVf6Ouss/7pgnBsrrvxpnSKb2KpX6lo6xORt8ynGp/johlwRT5fVVts9nHEXv49NcLCl01Yo0LIzZWZOZrbaEU0/nH/NYqgs2zyXznvyXJKTCBhwnOgAAIABJREFU+qP6QJNiA49xr2pc2jk4vIkRQ2EYokSCCgTzTUXqk2fCHsTknvzQe4wphtuQrW/VeJri7HPEnD3YKpXCJ7lfZpy+fvA+wjfdmFHBwU5E/bVv/E0cMzO4OpjXm7LYjqZ7gakg1OiJQ68mapur445pu2ThS/MFO7U6ZzS2hDHu0WxgtvlyBlFnbYR1oAua1phKV2eYwlXDX+dxquGmx6x1dpaMPJn5btLRUmA2IE5vEGLGRczpmuiguV/m9Nq0TQD1Iv5ih0xNdXJbQsHQmtIstb/GP8nKoJGCJdd9YGcvQsvaR8rSZoc4Rn45to51lKYKoj+lrD9Z+JG5gaqDsSvboc1vW0i5BepIxVlt4pVFprGm9jyE6AglG8VxIcvXX1v+GPeOStFloewagTtAwO9nZ81sh10FMu3+1SzDgOdSY949qNMLGFDK7KuhNFVb/3u6tbQogM6KOZacxIZjhoVOvlsHzJXT1nhydWiqwVWSUvhKFFszoNXw3kHtP0rUJJJEJtLrFH62+B3P7GL2fTU4dOwt5nzqLEl5CubqoFTGfGRKu5S176/ZulM0PWYdDKtcWhzwM7V9OmtIfeyTj1DYpe7VnbBlFrH/rDCxxLRkU//lD67/wrH9geZxO7NzYsR0KzF9/ar0q7squ4fEXS5UdlmoVSNpPQCzm92DsaXFh0b3rQavv0NVhE2t1uokTjXILOBsSnnAwB2MXnZorU4T6kYXHc/+YkbyHa/aLdU1THd22MaQbBZLPs+sC8hDDclE0hyoU3e5uh8X0OnsnoXTSCoLtSGzzYvGcoHE7VdL1W022YDnUIoOcOjm1XTcwjYV3710t9ESBBlJeBjp7LWpBkXOSnzZbJ/Z2iQhqbA2JbnVGiw1KUs6DfuvLsAqU7WZ4USOv+14dB1ZQQ4ybH1vpfzK2PF65DSGTlXd/Xi8ug3V14/cR/iNhlqb1WGt6pofcYdPc8fMpjKq4ocHOaq5MUsiq8RW+9ZUijCStN4LTAWhRndsosZWfccIMxq/1Es+Y9rAasusxrnMiNrWSze6oGm11dqWu3DVaOVzntbHPOVnvltnpmo08tWUoeaq+zAyp1vl1lAHzf0yq9qsK4C/zLd1WyWyPOpxV5tmDQJk65EJxgRTavpTK6zc9ae2Rss6avFXJQkHUApKRysgSlnpx0gSGUapSU4lHjMemhVSC2QST0pUYZXUJvG0AeOneXzFNqbsvh3akohzTCKrYURjsoFwdnbWcs/uUjuHdIVdtFcFWA2wKpgy2qTT1RyXAigXYZeRq/irUjnEBHkp2Uz+jgCzj7N6zCRPkmRnS+F4NleoJGRaTCSyEmWdkLTILSCz2hmnOqw+pupKAlLxyieApnwmYZ+2+t9wWQZ567fwScaESmS1WXMCaAbRDfPVNURhT8LZEFMf4atyGtOqVjqo/UcN0U1SBRy+qD1N4SMBSi9SkMzep+EryPjMDp7PmtlJqvDgxNkM0KNKHclnKZhyNDSWHAVWAKQIP/cC+QpL2GDCGlmi2rd/zAJapiZoAiuzV4M/LU34ZhPwKdAyd9AQFVtikjbBFdNW0DzGUKohjPoLVZ9wE5RwsLp6CrPMRCBQXvNqdqxVg8qWZDCSBxzNFWqpsNX6+8OzTEOLmFl28g3KSOz0kpGg7GCBamteNVR/qQi2cm13zF75tHpjx8LtExhz9CIOFZrQCLrooF9TVxJeI+p41c5vQCYfTNcMMBzH7HjjrAXnkus8k2E4NGYfZxEtWdq5/gzJxF/zJhmw08rNatZ4+osSThUIn4GJ6axNXkksBEUnwVhJIquLZmoYw316oCAxmyMyzk1ZhFcUt66HUGED6tv6ilWjrcTs8H67atrtyVFgiKLxhpOpHlvcetZkSn9quGST+puOQ0Q2Rz4B46MU1F+rzVTKSt9W30G3UpOcSnxTh24Ek0PmIfHUAKqwSiqJeL5Nbm1gI7FIYLsss26RSVKoSJFMMMmmUvc9qDOFnRwcM3OA+I8dz+u76QV8rU0+g9Tojk10SbPyH3xG45AZ0wYEIWYcVXgjbARdDNK0OrWsrcfTq4aG8aoLaqg10vCnGLODf+OZqc52P+bxTdQgDTiExY9Yp49vSAPOVQOqYU4XgDO9aquD5n6ZVYVWFMBfP9JQKZ986iYDzfr0Si1mPgHslLWsuSqMH0ANlp1IVrfGIuGNJUc8rbQeUd/sHFUCZC2jSTzczOmtCZnKMVteB+n06A84HEtWPUq1CiwNzspge5bZ/HA4x+OSqJkGxI5I9qPNZ8nt69FOoUL3UkFs/+YKVSHnMiL5kwFbj8atZryMPB3kIlaGW4zjlJazA87Hi4CmDjKsvP89WLoOomuM6jRBCQfPmyYCEqPYNCqr4jSoXl0Xztdd+k2WhrUSydGy/5hQ76t4R57CL8GJbyr9wfO5MztZ+1KhHGtMuBARsxKiMEuCHfef1VexSlR+5eE4sXNTcEzRbwDlk2mfY7bgqsWzMviexYxqknPWsH2p5FNbQ3TKRAlcs+Y9i6WYJdM8zipl1jPMaqr4R5boZzNd7b5lP7MRE3rOtmmOp9/EJRQgR1KO/LOPzRUqB6h8aTK78dnOdgeRxnnu7KbwoGKWiePZSv2lIvgVwfisrhFJ6eV3JI14rTiGHb1IQbWZ0IC6aLdfG3PVbqlZw3SdMYb96I83GJLZfOT2ES1Z2rn+DMkc/lrZiDzi4uwmOGfewjt6MRtwtkUdX29B0Y6im35cHWbIhg8e5lzdH9HirXrJeIy+BdoWvikpO1MqrE1jt9vpwW3VGPfp5zFWzd6I6ve/TgFljQcriEHttPxGBtuh7Ez45I5ZLP3trazuEdjAjTvhGYNVxUkRwm6yXnWojT3es/tS+S1tjlxMvk7Nmi31uU1Hr32EUYEcas1W13/Cg1I7ta1uf7Qgq4gZ5RZrpqYSdTyvH6QXmPTYcY3u2EQDrcqs9dpdyTgzGlEa0wYm81jtxWQV6lwCtpT21Wi66LhpTWsY5VOrrWqsNtp2A56jzs4KUGxIGW4Z9DaThdhUl9z+AkgmYQ4my1w1AJA5XQCOeRWuhlMFSb4AsroYpabJSOg4uF/GAVLvo9/B5OjGnPKvXiglm866oGzLo/Iu9TGz/s62qJ1UJndM/ZeoGjwdbwVml3cDVT15kX2DNFrINOAI5GiylsMZcEgY+23ylUdlZ6c/6y5QVX39ysZmhfE9y4vny+D7OHr0C1ibj18E36e5QtUGuZg8Wubz1ef7JG9PihWwfEY+vbDP8V6yfBn7yDGsF/8tmvL1XnP/60s7mo8/tUl4PsNP3K8yjk+mMXMxtWqFaLXHzD348bHHzBmLrdL685cCA2+fiWN4eiw2hV+yRp+ML6R8HPupYWY3ezGHsyQ3G2YJRYz/akUTK9XHmKR2hBlw5WEHpXqi+Cei/MqV3ETDxVdF9mXwfYq1zEbadhuiAl2JoWQc4DIojIPm0aCo2aHBw6ym7FYo06zW32m2M5U7U75GHU52s4/OWMvErdYxWwrHs7lCVUvbF8zvCwp0ScxufEVE+sSMwQpo0EjrVNXZxybqLxXB6HTWUdvZwVkhK/ccefQi1VRlQsPqwm/oYhptVu1mKU2e+VbtZhs0TDegC71yxhs1mC5DsllLDnv6LVUBjPXPTWKqv2qBc5DS3n1Y3TmK3wSfaqI0FVZl+C2KDvNp662vTae5likm6TFtk3aymB43rcgFbH61voQVRIUN84l8W3/LrIKsGv9kmUMNUWZX7A92GZE2MwULKEV1c1NS4cAan8w2REueTh8dTjzJ28i2KMnHDrMC+7pgUCdQkXpxDMbuAVc7qUAHN2ufCWsox8xm64LjGWMDm4Y0TvqBxwKbm+P0AhPnGG2q3rVVo2MK1a6JLlUQv89yGsyhZjRj2oCxDXYxJhQFugzD3HHEWGBzTatTxhYfq6oaE8D4QW+OachoY56JudM5zj46CyB1Wrvf7+cwEqfsTSxzSWbmdI7iZh9juqraBszcLzOryho9nQ5G8xA1H5pS5m6nVgd/avQlSRlkMS3m1AkJVxmRnFykjtle0HgmYSW9mwSNQ2MyR5jcj0u2oaYwU9Yx4057wKGuy644OS6DUGGNCpYcqq2ZgISTjfm0TDLnbkN8IZdA2f62Hv0UKvSxhV9yN1eoCjmXEcnecVnSpvxzNCllClg4F33CGsDov1LnUlhCspsIoKlUllBt/5uqgO2m4zfvCSfn8WuRpt1LMi84Sx0xax9lChg/QzTki00V7ZmIch9zCr9kot3M7JwVgBw3d8xO/409T45ME43ZrEdYeViy2/r9YwYhOaw0TMYx19nHYi2zLWo3DZFdqHxucNlsaR5tGtW6nWXh2cZHqswkv3KfzdF45l4uNhkFHJnGD5mQKtlAWcyr5gqVD1fylJndBJDSSwbgTK9MJQ04mqi/VISwrmPqQvkdybDMVb0dfPQiXdRjQoPrIkYRdqPt4MqxebrvPEbfq3azzZeji9lut+NJUDemO6vcJJ6zJuF42rU7SaY5EmFItkQ1Zr/MbgTs8KKqNmQp5cnfaVcd4/EfDy5Eo+iwOhp6G7OHnmrLPnledjUxRq5lvdX6sqqg2ZRNFpODCruKcenosk1SqFfTyRqAIYqNV1Zta2dyC5EdpoB7yXKSH3qPqekTBPV6BQruZ7HauWetQfT1vkYmnxjLaaiPMMXkmJlBEXD0Pa8frRfoskb3baJLdTP5LGMpI/knz2u2TzkyoxnTBmyVxQzvy2yEjayLWcN2JhotDpZsS2vOXU/VsNHFnKSV5SSvs2OOeUTeqYazj2xA2CbquJcWK2ySWSfpjjz+I3M6n4nv02gHzf0yvipr9JntYOw2Qo2sTDCH6DHHNSRJqp2ecBFURrvUAfeJX6cHxkYHd08NHGdpdeJgD4JNyKyOpfXl5EvtphQCGFD69MoecMhtwufbigho3OSefNBpmAQcSwoyUk2O8rI5Asw+2noMlLGeV7OlcDybK1Q9eAtLorUzR3ezjzmOSBYuaZnsInkayPk6kTLlbTcXNJVKd9X2v6kK2Gg6/u6LbD5tWbZWouQCpC1OILWYFaKSw57IVWDT0ZQ5ncMUPmBCetXuzM7+dSZngSLT0q2Ti7FkxxEGvu/tsCsP+3DVECumPUy1MBVf3hipyrTMjsztNkTll3GEDly2/dA82jSqda8OznNvH8SMBvPRc8YJs48lR+xJSjpbCsezuUIlIVMgkRh7HmGDcgk1veQSGePvVNXZx/rrLxXBKHTJUe1u6ZLAtfkPPnqROuoxocF10W6/NtSq3WwLhunOjjFsT3u8Ibd5NchRIlPegMNGNGtmp3syJAuoIOZ4pwBOKTiBY858OlEChjS9OrKGiaIDim7rldYKZpdSbfsxZpmkaHbzbudi3OouN61gyJJND6uypNoKjKlQhowTmAprTMUhY7TsOGKImTSTO9odXR9pxpcwzjYIxtSXYiX3V9EcI5keZVFp84rc5VfuuXcrAuUKzMRlvYGIB1/R1wcAxjRupuI4gWNaPCfKbHWwPZO0Bsp0tgWwMyo5GYk5wGDLJuEDKkv4yow67Nxtd+7mIqZu7i7vrA0YY96d7NaIxXqBSbCYGmcgOIErrNF9m+isLTGjcbAMaAMOgcDYyTTXSbpOJ1//cWRdOK2lIW87GmpafeW26FNP1bDpLXX6tqnInbzOjjnmEXkH7OxjyTG/bQzx7pjx8KalxfisYxo3UY0ZIsZnGh9S4s3atq3okvplTrekuxgb9uNyv4zPpEaf1UqoCqkwmZqJ1a0X5a4RahlwMdcNlpTHL/VSVUy1w7SUvhprX5jcPrMDwXySyMLtvmfWbTokezgo+8zUhYtwzD6Quq7cuvDTj9yiSD4g9iVxfGYV53gaPTpxq3105J99bK5Q1dLOLdjqmsuk31Pqde6yJ09fpzlnq8OSZ6q+MnlBuk8QTSVUcbX9b8IytpiUP4lI3uD4WSy1dcY/0/Qtq4Jk4asdZe79bL+AqyIZ5nJo4uynkNyHKXwYaR8zO3uBMuvIUHXKtuFZt/0JTRh+5NuRVx4iEVUYzLbJWTuRZ9azgLNMYtZMyrTMjnh9NEROofI9gsuwpXk0KGp2xLSH+daKDZnVMWq+6cBSL2D7N7dQaQu/5G6uUMZaKncwuwkriF4yzEdvl+qs7V9//aUirCp6dsvY1rLc5XckV8WuJACjFymiEhNCF330a7Ye5c5X009ZtZstjl1kp+01j31Pgvow3VnlpvI0lhBwMCQL0xafAL3plZYCwolkfbsqnta1JgHs5ite76vp2wGOHB1k7J3VTkomHtM9pZUn5qjGvo3s5N2oXV9m3VTYGNuov2VmiGL0OObeSuQhohPHD0t6SX6eyljC5KCvd4A4j7P9gu3ZSh8xlUt96Op+2b7e2eG26XFVJBu4LHZT4vsCxwyckg9IfFFXyahr82Ot+iy1NkdmDauZLgWYXYTMJ4ltS7PuVmp03ya6ZC0xpV6Ku8+/5hlNDI12m6lIfc02IE7VLrARhi4c5v5jK01rpOHVH6ySquGAimlRZTxp6yxjHr8+2j7xC9GONos9MledRa3atDpNYE4ndO120NwvM2v5dXmqu7Lb04BbDVmO+a3SDGRqXpX5RiWyj5dU+5Ywjut+Vl8JG8qlsddxyXekMPs5eg4jnGSL0b4ZcNi9V1ZjiNkHkkHuwHs8SszgJu2AOEZm02gEHEaPMQnWECZQFvOquULVAPYUGezWw6jPd2jwd4p4bWW61Gf5POUj8m2Vridp0VRabdbZ/6YtY3Op+UpJPj6MnDTZDWDuMxnJ1RSzQqTGXMGSZx1OcBN8GUM4teNvZ6eEtuqNW8LkmD1FAikzhZ/l2cHMztay9JjV7Jd2HYwhyZFwzWFS2dLYYFahuT0LrzzkLk6+9GOWp8tXfLuy2EZruwu0zD72Dhoiv1D5fMBl2NI8GhTVOmL6TXOaJGspVi/YkjllEsBuY5fczS1ULhXE9m+uUJkMIG2yMV35pAVmN7Y1Om5jnPbKc/J1CVv1Ve1bOTRmHw0iuxT1uKkIMbpYGibZGhfJmKRGC8PoZdJ4DSaELqSLDmZ/dqPd5aqd30hiun2Yrq/ZtD52j7zkZkgWZl7/zos93ZjV8rQeYk8WNi3MahtiNlnf88iKh92M+ynbPsNOQsOGWs/b2Z0dW4Ny59grj9koSf6bDTuwU2F3QPOj1N8ydzC69rHv81ma8e1L7WCs2QYqx7GNGAOYGsas64QBXLPdbvKDB44As5k6HcT0OGxf30cfMeldtWC1OAqgYI6d5H6M7EGMKeaWp/t5/Zi9wGQ2q1WgiWla9yY6W8dnBwxOhzXOjGZMG/ANY6k1sw1DQx0/YkIfdCGYfTStCa3i9KRqqBqzEDShsKvnrDttnV1CMStebs/ZjizHzHcqyCxex5MNiLDSIycphU+AM6cLa828bbqDTnblgb355NT/pcfyywFGZ205NPFYYuj7Z1rai9l60SitDNgYYUTmrI5ntkFP1Qer1vhKl08x+L6KfXlSFdbPSz5+do7PpHe71uSYujuyOTLMPp6yB7A6d5KoaQfEDpnZx1k+judZ9XdW4BhPR/7Zx+YKFVPwLsPEVBypWJ1Rl8VPWKj47cCpypzSTiYsb7tJoankuotpRsr3v8mL2VCC/lw10+A5RvX2IGHTqc0agMecHD2rMV/9fNeQL4DdnoyYfJccI0zhZ613CYjxr3ZmNzXg9t5D7iY9sqee5bzPk5WHfdxOjxWzXFZ4d0FM/F7YVHPjKNAyz2rHCLDkqLYhOqW3XaJk/EfARfM4W5Wq8pxdmTdWOjlKtjn2gMERY3rM9DXLbF6OZ3MLlY78s4/NFaqq6rMkDLObJTK2/6xB2p4j9JI2EMdto1hyV15/qQiOTmcflw7M2UrPPX2eFaxyT0YvRkGnmxC6MLqwq+2su9p+bYRVO6Mm48B0DYpZc7U9qzXdMus8NoolN0MyY05LjpgF2ExbkEsi2f6ru3g64qzwdikmHzuRgDtmpXeyriPLHYy9Aypo69XqspisJcfp8dmPZ5x2r+Ty4JLWqLBLZLb6222ao2jzeGLLrOIYMZYcIwxRRt5biTFR2cZZw7DZ2YQ8t9bETeHp61dx9dFHTMVcLYvsv8yEyMdezzGz2Zro9BolRy+ro7ito/2RewEZ3motqH+a1r2J+u3D5LNaF1RPB5nRDGsDvm2wi+EwWa0mW7sMJ/2lxw6a1qWiNep/etVY4hbzTUfCzevBxzzO8HX28ayZ75KFOP7MVR0g0+NqkytdM6drfbD0r9kai2dVBD5//hwvjwJ///49PnxkyBcvXqyG/PHjx/v371eDHQ8QI4xyefv27a9fv45ntzWF379/O1HUx9y+fdvx3Pe4ZAyrQ/N92cXEiukqYtJJGEZ6f/Xq1ZSgyLx8+TJh4rNJxQyIl3Q3m2AqzxMNI1URSAcCEGiXQGR/PRVQfeXdu3fbLWzTkqOp5Oqj/02O9GCCmhc4KUSe4XBirT5q5Ws1jB1AE4dPnz7ZPjW7NaheHdCKwFmN+eXlZcyYvAzhVVC2GArc/RTeLu8md7Uzuzdv3piJv9qTBw8ebCrX1sCR6X/9+nVrykvhl2z4xA6uwpWHJXr4OwRONBtHkn2P1TZE+4qTO1b3uGgec5vQ8fQvLi5WE9k0BV5NLRxgdYIQ8+MV4Sx4C4HcBJaavtl8md3MYpk8u+8lA2Xv4BUVoQMlVlsERi/1qAZdbNJFtf1a96t2vpowXZ9JwKda0w3IzCtDgCGZQXHEoQ2pDx8+mBRWFy5MSDm0AxhzyF6bJo8fP7YjbnKj6E24qg1s98hLQmpj98aNG0tvd/vHmJ/2+CTh7iyKRaTCxqCOWewtdqw9RuDZMN0PUZba9hP3EIttPceYqKyiy48dZq1dnkv2MBtegTlOM0um/j5CYnPMbFZ3vmf38/qlWj9CL+Cre9an8hrdvYnOKoUZjY1lTBuwCdTjRhfxuqi8aY0vCCGPECg82GDMc0RZNcRd0uCsbIPMVZnTzWrf92y9g+Z+GV+n1flogXuTTPZG4KaIgcDaI4zpWWN+ASCQS+QrCRNzjZxSKyOPI7avr8g1Yied2cel7sp82zYbK6tnsaX2+FLY5/L9z4nj04kPGWOQS7qLz4WQEIAABBoioCvnrq+vIwXWwZECd4FFCjNaMDQ1msbHLK8/Kdh0XDIe2o5ra3LM3eIFjg+peytiJjX2ODw+8VQhz83dLoU/JbTf+u4cZlDVFN4vcqSPrdOqZnZ2dbCFjCzXjmAxCzLxvx26KsDS7JWVh1V0BOiPgF3Hq2qI6kTdPS6axzoNz0ilhYWYhYjnz5+bKLkdq9uHEjjhDXG5i0P6YxJgdpNK7933kqlA1ZkOFaFOvXQgFaOXepSILrbqotp+rftVO0dTmK4DZPWxWtNdlZwAIsCQbNUMYvYR7BVOXRaz9XYPNTvhK2a0A3vwtwlR9Kqimwhg98hLAt+7d2/p1UH/mLOsMRIeFCMcnQob5hP/lj3xeFZ2yMKnnUfeWxn5Ywfb5Gw3fb1NY9bdRx/BMbNZ5fqeI8zrR+4FpPHWa/QIJupXTPnEzBcGmdEMawOzhnGuJ7ow/FtvWk1BcHRGYPAxTwfaZK7qKJE5nQNk6bGDDpr7ZZaUW5H/1g94trZokUVdPQytdHJ8FzcrXni30kR59eqVcRdzON+vaut063ZsQNQl5S75B5JK9SpmTy5VXkpndTLw8+dPo3dthMT8KsVx8WJ2XE7U0fECkgIEIACBrQRiVlenNNWwL02nt2ZK+B0E0NQOaERpi8CnT5+c+ZRGbrdv385RCiWrC7M2pezMHTbFLRk4ZjKok9kJJz47SvfgwYPVycKOZHdEcUxuNYVMM4UYrRWbwvsQVpVV7cxO34EbFWu+n6k9cYgVnnIu2eSSvyNtjsfCKw85ijBsmjdv3qy27O02RKdURnDJkpfIL/kXMH6aRwNZP/EaM72N3FYwyR50xHzeECP2QTGIDoEjBMzQNzKRTE0is5tI/nawwpMIO+v+3FSE/nRaQ4kYvdSghUkGdOHoot3Z3wirdrayMF2bhtztmm6mIbTDp4NHhmRJlGjfL7NvRUKnpXXZvf+TG1qkkr9+4/2gnCj6IMAaouuOoRg95lvYjElZEh68C6kAaipsJGRWjSJB2cEKrxotjXaW/G1RM7ljGopUWUfuSphD76nyjUnHObCU9mOHJQFi+gg7biY7qbzpsAnMuuvvI2IIc8xskHn9Ui1e8p+1+bSeJXuBGMmrrdGDmKivI2Y0hsmwNmAI1ONAF1t1UW3TurUghG+IwNLYZsm/QNFqG/MUKPKRLJirOvSY0zlAZh/76KC5X2ZWuW17Zup7IvuVMr+3eXl5GaMkoSgjjy2M84Ve5OqwnULAHVBu+ZJOcuqUfEDg8q9s/mnhB8oSs+OizyMDKfAKAhCAQE8EdKgo0GE5JdXlMufeR+DIM9QjmhpK3cMW1h4cThB0JCIfja2JazVKN+DkkydJys+fP49p1beWPYlsTiL5fhfCySjtYwzeHTlWNYXfIb9deaua2dllKSZYzA0dCQ0pkBQrD7YB4O6eQLUNUZ1LTCPgonmsudZHfhMVs/eZtpirOWpVRHuNaTMlNQicSCDQVB6RitnNDnrsW+2AlioKFSEVyb7TYfRSj37RxVZdVDv7swvS66qdXUZM16YR467WdOtc54lBWnkYhmS+gvQNuTklf+QDch0U1Od2f/78+fbtm+6UkQ3Lre3OUw4Qomhf0af72B9xBYSJnOkHUlh6Ffl7MM6tCkupneVPhY0nH2lLZ21xrhZkhCFKoK0+Sy8l+6xhP3ZYNf7IAAH7iUxhNljTTUf9fQTHzGatzvccZF4fqMUj9AK+3h2fmmv0ICbqaESPzGgMk2FtwBCox4EuNumi5qZ1U0EI3BYBxjz79UsvAAAgAElEQVRt6eu4tAGNH0m8krkqc7pIJfbRQXO/TKS6Wwq2+qss+woTufWijcN96W+NFfn5oq433prykfDOD3GoWU/7Y+aBgwUaBB+R/EjcmFOqR9LfHTdyaX53+iZizMd+ZpPexMIBAQhAoEsCkVcwTmX/+PFjyS3bLoHvLhSa2o2OiG0R8AfJ/k/qJSzR6uejfl6RO1J+xDI+379/j/mhpCPnUBMWJNNcOKGEs0llEru2Kfxs2SM9q5rZGZmTz/dNyr4jZtKdcLWalQdfBfhAoKqGqP4lpl5x0TxW2xRoyBozqFZ/Wn4JImb24c9ZqkWNYBBYJcDsZhVRr73kasGHCkBFGErd+wrL6GUftxyx0MVBqlX1a6YsHa/amTJiugbFPkdVplv/Os8+yKfHYkjmq+D6+tp4xqxXmMBLDh2J1ErLuT8mhKKXtHOivy5Tjsk9n+VE/h6JfalHjMCFw1Bh44GzJx7PyoQsfNqZvZUxP3Yw9nbQQV/vA6y8j9B0lWNmvtZ8n3Hm9fQCvvZtn2pr9DgmaqtjcjOjmTiMbAO+VZzrgy628q+2ad1aEMK3RYAxT1v6Oi5tx3NV9TvM6WIspJsOmvtlYtR9cpiY74hsEbeGt+MG3JH3pNhDsUBqx19FLrlqK6jk7386B9kjhYynEThY4GQdn+bxkJlM7qBgyeEH5IkcFpQ0xYC0vIIABCCQlUB88/v69esHDx5kFYbEAwTQVAAOr7ohoN/Kc8bPOl0UOa/ZB0En4SJvDjbpV3527enTp0bUgCO+SQkk0s2rrfOjreEjQUWaerEpfKTYfrCS1hU5s5uErE0wp7nzScb7BJJi5SEeIyF7IlBbfRfbmpeYOsZF81htvY7Z1JTwST6d2gohZt2j8hnB1iITvjMCW2crW8NH4mJ2EwnKDhY5u6l5UGEX51z3VsPeGj6ydN1UhMjy9h2M0Us9+kUXR3RR4exvKk5tggXmkrv5Y7q70SlibRYikRiSxSh06xBra/gYGRSmmyFZzHpFJJO0wbYqbmv4SGm7UXRkeRMG0+58TGqRM9aYpPww8TfXRErrZ1HYhwobBt5Nhe14iBIYDw+y9Ryp3M4+dliquVv77q3hl/J1/LtpOirsIzhm5hjb0uM483p6gSUb8P2rqtHjmKijiMg5wggzmmFtwDGJGh7RxREtVNW0HikIcesnwJinfh2FJdw699waPpy7eVvDXJU5nVFH2NFNB839MmFFV/F26weKW8PHFzKm7fvy5Ut8gkdC6hcwIu+eL/b7n7p3yv42T/PGx48fHymjHzcwF9VYpNhv7DiCOYYRc729k0KOx1M+GAgXJHAfYTgibyEAAQi0QkBLq5GfRT179uysbqsVmFnlRFNZ8ZJ4PQT8wygXFxe5xdsxCn3//n1uqfal//Xr15gfZNB0QLOzfVl0GWvrlHxr+HhozkxtNmKxKfxs7jGeO+pUTLLHwySf7x8UKeF8k5WHg7ogen8EKmyIElb55PrqGBfNY3JrSZKgPsPzh/2zKReYC8zmuzrYixlyz6aMJwQKEFg1YEeGreGd6IFHZjcBOEde1TyoOFKutHG3GvbW8PHS9lER4svba0hGL/VoFl0c1EWFs7+pRB2v2k0FxHT7M12GZDE63TrE2ho+RoYpTAdDsnxw4jEuhdwq29bwS/n6/h0o2i9UAZ/IZa7ch0tj1CcakdIW4BbIIp+RBzKNfLVVtq3hI8VQsBiNsycez9OETDVEYW9lzI8djCE5jq1NwdbwTnaBxw6ajnxwAtzCrzhmFuZj3g41r6cXMHoPO6qq0UOZqKOXyDlC9zOakW3AMYnTH9HFERVU1bQeKQhxmyDAmKcJNQWE3NpibA0fyNp5de5clTmdo46lx546aO6XWdJyRf6Rd1dPEqsRyXfBXkwLFbhxLTnTSDKR10EdF8/JKFK84/maFHSS/pRvUwPDICNbeUe+iuCXJXKNoGTt8IXEBwIQgEBuAhoiR36spSOnL1++zC0P6S8RQFNLZPDvj4B/41WBIXpkS2jTLnYhpp1pjPvFixcxwar9kCBG+BxhNpnZUFP4fbQrnNmpIPmWhvdRUqxi801WHnbriIjtEqiwISpW5XdobVhcNI87rCVJlMjLZZTXWVcixtySH/lLaEmIkQgENhFgdrMJ12rgYXvJVTKVB6AiVK6g5sRj9FKPytDFQV1U2K+pRCOs2mG6/Zluzes8B2knjM6QLCHMmvf1UHRCRZ+SlP3TjAEBYg4hB6Kvvoo8yxop7Wp2WQNQYWPwxlhU/b1thaPrMtA0uB3h0HtkB+d8gxBj//vCOBlFircvLyfWprw4TuPQcx4r7CM4ZuboaOmReb0hM0gvYMobcFRVo0c20cg5Qsz4M6Du1Venz2hGtoFV7RQOgC6OAK+qaT1SEOJ2QIAxT/1KZK466Yg5XaSt9tRBc79MpNLPDKZzz/HDmtevX+eTNWYilOrO8phSXF5exgT78eOHbs+KCXkwjPNd6KauJTLre/fuhUPqc9byq+2OYdy4cSMsZIG3FR4bUqlL1o4CkMkCAhCAgENAHV/M1rI+rCrfVTmiDv6IpgY3gHGK7zc1an8KjFSVxdaxqH8PTg1q+v79e+QPMmwtbw2lyyoDU/iEeKu1rsKCRV5pmoo8Kw+pSJJOHwQK1/dIaNUuMfWNi+Yx0j4LB7u6uorJMeaSl5h0doRZtRylGTnw3pE7USBwkACzm4MA7eh995J2SftzUxH60+m5JWL0ci5/O3d0YdPY6q6zX1MpCgtWeNVuUhOmu9Vc7fCFLcTOOuCudp0nIHP5VwzJEjLf8VMZCXMPJ4Wiw3zqf6tjujUIGdlBVyJtmBgVNsxneuucXp6NUnlv2/cQZXWFfIRD7wN+7DBbE+VJX79EZod/bX0Ex8zilTjUvJ5eINIwqqrRQ5moo6BK5ginz2hGtgHHJE5/RBdHVFBV03qkIMRtggBjnibUFBCSuargMKcLWIjzqqcOmvtlHOVW+qhvI2MOQMs0S95iPgsr5sPy2Yj7PCPvcImstPtkmGJJR3bZteJ/+/btIwnOxo0xAw2Cnz9/Phs9k6dyNJekxt+FlEmYKdk6d1yyFpnEIQABCJxLQD+1HXM/gjqyMpe+nUuj5tzRVM3aQba0BJzLH5V45NzhuBg7MvJvwzkuxsEUnB8sCqR2+iQ0INtZr5jCpyJf7cyuWsGSkGflIQlGEumGQN/1Pbma+sZF85jcYI4nqBmuvSYfSPBE44yxHO6XCeiOV6cTYHaTSgUnNkSpijByOlSEkbWftuyMXtLyPJIaujhCT3Gr7deqFewgcBMd0zUo9jm6t5B9WFqJxZAsiaZ0C0OBX+M4IiqKPkLv9LiRX2Oag6bnChwp7YlCUmETwo9cRk6Y46ak+h6ixKyQj3DoPfIcUTcfOwSqAH19AE78qwr7CI6ZRapvtHk9vUCMYVRVo0czUUdBkXOEvmc0g9uAYxLnPqKLI/yralqPFIS4rRBgzNOKpgJyMldlThcwD/tVZx0098vYyq3arY+xAzd3aIry+vXr3LeKVDIRsvX07Nkz+3HJrS/ef/36tfQ2ib+zqhu5Frw169UL7aYE1aDrdhu1VlvT3xdeG8/C++XLl2/fvqk33ZdI2lgxI7O0OcakVvk2VUwRCAMBCEBgloB6gZgrftU4c7nMLMBinmiqGGoyqoGAf+lVTEuVRPLHjx9vTeft27dbo+QOHylSnQPv3HBi0mcKH0NpNUy1BqaryleFbzcAKw/t6g7JcxCosyGqdompb1w0jzmq2ME0/TH/UoKR6luKfsQ/5hr6yJNqR8QgLgSOEGB2c4Seidt3L2mK2bGDitCxcksWjdFLSdrhvNBFmM/q2zr7NYnd96qdCojprhpnOECdplvtOk8Y5ilvGZIdx15nLXDKhaIdIDxuJVDhIeetRZjCU2EjuXWg8Tp1nWqIErk43/2h99E+dgjXX/r6MJ+YtxW2Gxwzi1Gcwow2r6cXiDGMqmr0aCYao6DyYc4d32ID5TW+lCO6WCIT419V0xojMGFaJ8CYp3UNTvIPPldlThdpxp110NwvE6n3KoLp5g5d4aGLS3SR3jRn0H/dXK6bTXT++PLysgopywqhw9mRw77INm6f+N+/f7++vjZxpZcd35Sa6AFHfLIyiYcPHz548KDYhS86qRNzVj5QuoSvIkdmCXMkKQhAAAIjE9BoZHVTWf21plsjU6qh7GiqBi0gQxkC/hhY9l/y5/gCd4POEvj8+XPuCzFn813y9AEuhRTYpVf4M4U/bgN1zuy0JnO8aDWnwMpDzdpBtvIE6myIynOIzLFvXDSPkWZQMti7d+8iszu3+17NXYsqVU0HIqkSbCgCzG6Oq7vvXvI4nyZSoCI0oabKhWT0Uo+C0MVBXdTZr60OvA+WuobomO5BLdRpugcLNVp0hmQHNd5KLUDRBxU9ePSbN2/2QYAK24ceY0rRiq5jyuKHYW9lYjLaxw6+JTg+9PUOkK2PtbUbUmhkEThmNtq8nl4gpmpUVaNHM9EYBZUPc+6MBhsor/GlHNHFEpkY/6qa1hiBCdM6AcY8rWvQyD/sXJU5nbGBVUdnHfS/VwtMgKoI6AqPN2/eVCXS6cK8ePHi4uJiVQzdL/P8+fPVYPsC6Op0O6LuALIf07r1qWr8NVf6TlV/uu9GlBSxnvtf0jLxUyv58bCfOz4QgAAEhiKg7tW+ZG227FwuM4ulsCeaKgyc7M4l4F8uufXCl4Pya4YSP2if8tJaQz13hvoAl4CwCr9EZvJnCh/ms/q2zpndCF+qsPKwapwEGIdAnQ1Rtfy7x0XzWJXt6RLb1btujcAalRl3eYcGD7oOPpyvflpAl8WHw/AWAucSYHZzkH/3veRBPq1EpyK0oqk65WT0Uo9e0MVxXdTZr3W/aofp9mq6x8s1WgoMyY5oPPJn/I5kkSouik5FssJ04tf09gn/8+fPfRFri0WFrU0j+eSpc3SdsLzsrUwwR/vYYdWE6OtXEQUC1NZHcMwsoCz71ZjzenoB2wZm3fXU6DFNdFYpYc+OZzTYQFj1Jd+ii4O062laDxaE6A0RYMzTkLLCoo45V2VOF7YK87a/Dvpfpmw4INAoAd3xpvtTVoXXAW5V4NVg+wI4905lvV9GS8xbhdQMVrH++ecf3S+jb1Y/ffrU96+hdn9saKsBEB4CEIBAPgLqU5xL1vy89JsD+bpgPzt8ZgmgqVksePZKQGNd3bHolC7mSkonypHH+IuoTS5b76MxEXM4fIBLubAKv0QG/+MEqp3ZVSvYceYmBVYeDAocgxMYob4nVPEIuGgeExrM8aTih6wx2wfH5QmkECPA6gU0gfR5BQEI1E9ghF6yfi0gIQROJ8Do5XQVGAHQhUGxz1Ftv1atYPs4+7EwXZ/JJp/uLWQTDQIPS4CKMKzqyxQ8ZhGsjCR95EKF7UOPq6UYQdHsrUxmMNrHDqvGT4AjBGprOuKnq4MfM4sHdfqwKkaAyM1NeoHVyl5PjR7TRG0FxVi+Hb4/NzZQj07RxUFd1NO0HiwI0RsiwJinIWUhqk8gvt9hTufTm/U5fWAZI4DmdNwvM6s+PA8RKH93SeR9LldXV4cKthD5/fv39hWk+ope17gshE3grVvQlMW+hFTndZ3Yw4cPb968Od018+bNm+/fv+9LrdpYMc1ftcIjGAQgAIGGCKjHX72vQX2WbjZpqFBdioqmulQrhQoQcC5/VEi1ReV/8UkXUQeE9F9pXab8TMoXQz6b2m3NLGYTwbMhApUYnk+s2pldtYIlVCUrD75B4jMmgWrre53qGAEXzWNVthe/r3n6wZEYAewthqo4IwwE2iKQcEictuAj9JJpiZHaEQLVVoQjheojLqOXevSILg7qotp+rVrBUrXMmG6vpnuwXESvk0Cqip+8dFnPNCaXtv4Eq1X0WegiN45//vx5loR2vjFLdnb48m4qbFrm1VbYagexCfmzt2JgDvWxgyl1045qm46q+giOmcUb+ZjzenqBVQupp0aPaaK2gpjRYAO2PZzrRhcH+dfTtB4sCNEbIsCYpyFldSBq2rkqc7p4k+ivg/53fOEJCYFqCWjJ9dWrV6viffjwQa1n8i9LnWtrItd/V6UNBHj9+vU///wTCBDzarprxoTU5WH67PbevXunfHxrxEjiiJzYJ8mLRCAAAQiMTEC9RvjzJy6XqcQ80FQlikCMYgQ07HfyKjBEd3LUozL1JfGD2T66Gefy8tL2OcUdv/Ah8ZJPr04pMpnWSaDamV21gqXVIysPaXmSWqMEBqnvqbQzCC6ax1QGczydL1++RCZyunHGCBD5E3+RRSYYBCBQG4GYdqA2mZEHAhBIToDRS3KkuxNEF7vRTRGr7deqFewgcBMd0zUo9jm6t5B9WIg1FIHBf1l0KF2fVVjZWMwaV/ig0XHhI9OvvEZULt5xNZGCITDIEIW9lUnjo33sYOwcR1oCtfURHDOL1++w83p6gYCRVFWjhzVRoyCpY/AZDTZgjOF0B7o4ooKqmtYjBSFucwQY8zSnMgSeCDCni7eE/jrof8UXnpAQqJaAbhbUF+wx4r19+zYmWHyY79+/X19fm/C6S/7x48fmMZND5XUutTmekUqhO3ouLi60XaFvRB88ePD8+fOvX78eT5kUIAABCECgSwLqKcKrqI8ePdp0jWWXlGooFJqqQQvIUJKALpT01zgKDNH9Mqr2bf2lqeSzFV+qGB8f4FKs+n/VbUly/CFwhMDWqn0krxPjsvJwInyyhgAEaiZA81iJdrQsH/mhiAQ+fdQaM3io5HebK9EvYkAAAhCAAAT6I8DopR6doot6dJFckpiBd/JMiyWI6RZDTUYQ6JjAIFcYdKzB+oumnz6KETL3Olj4LJOR8PQ1QyPJrIMKO4sFz3YJsLcy6U4chvrYoV2LrVzy2voIjplFGszI83p6gYCR1FOjRzZRo6DBZzTYgLGE0x3o4qAK6mlaDxaE6M0RYMzTnMoQeCLAnC7SErrsoLlfJlL7BKudgG71jhEx+RebupPFzjdSDDvKPrcuf4lcZd6Rvo7mq2NQ0TRD1l0z+hz3/fv3+lJ3R1KnRKn22FDuzdFTaJMpBCAwJgF1Q+EphDpE9R1jwqmq1GiqKnUgTBkC7969czLKN2x2MvIfdXuj7xnw0Z2PNYy67Qs0A9LqVbUD77DYvG2FAAZ2uqZYeThdBQhwOoFqG6I6l5jGwUXzeHrdlACRX4lMop5unBxeqcFmkAEC5xI4vSFaKn6dg4olafGHQNMEGL3Uoz50cVwX1fZrx4tWcwqY7nHtVGu6DMmOK5cUIglUWwsi5SdY/QQi9+Xjr43eV+TIdnXrVv4+YXbHosLuRtdcxGp1HVmV4oGztzKxivzKoJuPHeIthJDxBGprNzhmFqm7wef19AJLdlJPjR7cRCcFDT6jwQaW6ml5f3RxkHk9TevBghC9RQKMeVrUGjIzp4u0gS476H9HFp5g/RHQhUmyaf1pw0YLwfZ/eU7lzb2Xk5Cq7kDREHBVYBXt06dPDx48SJW18/3qixcvUqW8ms5UkPDn/auJrAYQ0g//+VNITZi1tC3Uq7EIAAEIQAACHRN48+aNc72aU9hnz569fPnS8eSxPAE0VZ45OdZAwD9joQHzX3/9VYNsMTJIfq0txoTMFEbzxPiUK/9Vt/iCNBGysyl8E8wRUgRYecAMIAABCMwSoHmcxVLS02xhxGTaxPUuq1sbMSUlDARaIcDsphVNIWdWAlSErHgrTJzRSz1KQRf16AJJNhHAdDfhIjAEIgmMNiRrYoUkUnebgo2m6E1w0ga+e/duzAleZSql6Ced0+ZuUotcZ5O0JkqFDiqs9NjBsfYKTetckdhbEf8BP3YoYHWj9fVV9RGCH6/iwY+ZMa+nF5itLPXUaExUChp8RoMNzFbSUzzRxUHs9TStBwtC9EYJMOZpVHE5xG5irsqcLl71XXbQ3C8TbwBth/z169eXL1/0aaUulJIpb7LmVkquq0/Cn7tPBdEXm6nul3n//r29HaXrV27cuFESV5kxhymR7Ed/2gW8urq6vLw0/jggAAEIQGAcAup6nj59Giiv+ohzb0YIyDbUKzQ1lLoprCGgBY74C3RNrKocur/y3FZ0E8DBN/6zWs4IU/isAEk8IQFWHhLCJCkIQKAnAjSP52pz06hVl8KXvBd+Hxl+QGkfN2I1QYDZTRNqQsjcBKgIuQnXnz6jl3p0hC7q0QWSbCKA6W7CRWAIzBJgSDbI4gOKnrX/Yp4XFxf+78H4uatfy3S/TOQXEY8ePfKlqsqHCluVOhAmIQH2VgRzwI8dEpqQkqKvr6qP2DRXHfyY2SZWvW5u0gv47WE9NRoTnbQz8owGG/Br6Fk+6OIg+Xqa1oMFIXq7BBjztKu7I5I3Olfd1Okwp4u3kFbmdNwvE6/TJkOqQ/rw4YPuBOnyQhlHJZFLrgKi9jrJRTD6hN6W4dmzZ/ZjGXfhMYcKpSt1dLOArvJR8XWTeplikgsEIAABCNRA4OvXrw8fPgxIomsR6BoCfIq9QlPFUJNRbQQ01K9NpK3yaI1Gh94yHaeLEWbTzJFb3mOQbgoz1BR+ExkCn0uAlYdz+ZM7BCBQLQGaxxNVs2nUeqKc8VkztI5nRchWCDC7aUVTyJmVABUhK962Emf0Uo++0EU9ukCSTQQw3U24CAwBmwBDMkOj78UHFG0Ufa5DJ3hj7pfRL2VmOlykk9IxBOq/jZoKG6NHwjRKQC22fiM2srYmKWNth97H/NjhuCrp6w3DqvqITXPVqiQ3PIs5NrEqJtWRjPYplF7AYb4Po5NIkkdMdMI48owGG0hSlZIkgi4OYqynaT1YEKI3TYAxT9Pq2yR863PVTZ3O4A3sJlabrOiswFLov87Km3yzEnj//r02YP766y99BK4Nm+O2q9v7pr+sYh9MXB9h3r9/PyaRmE2s1XT02ad9QZf4aMl7NVaOAOqHyl9tI6PS5awyM13Wk6NQpAkBCEAAArURUMcX7mc/fvyY6fxHbSgqlwdNVa4gxMtKQLdcZU2/TOLn3pJzfPJYhlJnuYw5he9Mid0Xh5WH7lVMASEAgX0EaB73cTse6+fPn8cTqSqFwX/foypdIMxBAsxuDgIkeh8EqAh96DFtKRi9pOV5JDV0cYQecU8kgOmeCJ+sGyXAkKxRxW0VG0VvJZY7/N27d+/cubOaS74NcftA75IYWoiTnEtv8c9HgAqbj21zKQ++tzLsxw77DJWmYx+3YrE4ZhaPmnm9YTV4L2A41ObARCeNjDyjwQbqqZXooh5dIAkEjhBgzHOEXv1xu5mrMqeLN7YuO+h/x5efkPUT0OfEr1692nd5inZNtLWj/9OfLh+S48aNG3apnz9/rvRtn9rcumYl5lJzIVJZDgrvcD73Nw1evnypb/514YvuWT9Yrk3RtdUn4PpBCa13b4pIYAhAAAIQaIuAbhPTpXWBXkZ9AccvatApmqpBC8hwFgHn/sezxDieb5LZym4xNi186JLN3RkRUQSYwmMGbRFg5aEtfSEtBCBQjADNYzHUuzPSqLXmX8+QeFrbP75hsZsPESGQhACzmyQYSaR1AlSE1jVYj/yMXtBFJAFGkpGgBgxGMzKg0imyIcCQzKDwHWocfM9GfVB0zYq7urrS+aKwhPpuQYdbnMPJ4SiRb2MOD0vCyNRODEaFneDrEHsHx9pPNKSasx58b2XYjx3ibZK+PsCqqj6CY2YBTR151f28fvBewLaNqmq0LVjY3beJMqMJa39627cNxBCoJwy68HXRaNPqFwSfDggw5ulAiU4R+purMqdzVJzqsZUOmvtlUmn85HR0pZlufonZHbEF1anlR48e3bt3r5sPwh88eKC6F/j6fSq+NqhETIFtGlvdzv0yT5482ZpC2vAqjsqla24cwdLm4qcm2v/888/Hjx8P8vRTxgcCEIAABOohoDHD0rWU6nk1AulmLFEP832SoKl93IjVBwH/V86mw0anl07tZ8zvpBk5FV5rT2dd4Lg6mTJy4jhCgCn8EXrEPZEAKw8nwidrCECgZgI0j+W1s2nU+u7dO9auy+uIHMchwOxmHF1T0gABKkIADq8mAoxe6rEEdFGPLpBkEwFMdxMuAo9JgCHZIHpH0fUrWgtxOriyepJZS3aXl5dpi6NN9qWjTSYjXVby+PFj84gjKwEqbFa8HSQ+8t6Kyj7sxw6rpkvTsYqoqgCb5qpVSV5emE2sRtjcHLkXKG9+MTlioobSsDMabMDYwOkOdHG6ChAAAgkJMOZJCPPcpHqdq27qdM5Vwem5b2LVypyO+2VOt6ujAnz9+lVXiqzux5hstCKpm1AuLi56/Q5cNPRnyrvk0CUs6qGX3q76v3//3m4RtCWW4+cUVsVwAkiGN2/e6F5zEfA/r3UCp33Uj06o1WPvLS1VUoMABCBQCQH1mEs3I+juBl0xdtYlCJXwqUcMNFWPLpDkFAL+NYsaoNYw69E5Nl3IuImJyqIrqzdFIXArBJjCt6Ip5FwiwMrDEhn8IQCBwQnQPBY2gE0/nVFYNrKDwDgEmN2Mo2tKGiBARQjA4ZVNgNGLTeNcN7o4lz+57yaA6e5GR8QRCDAkG0HLKiOKbkjRV1dX+s3LsMDaEE9+v0zkseGwYLxNQoAKmwTjCImMvLfyv586jPqxw5Jt03QskcG/DwLM6309jtwL+DRO98FEbRWMOaPBBmwbONeNLs7lT+4QSE6AMU9ypIUTZK5aGHi12XXZQf+rWtwItkpAnynqOg/txEReLvPo0SN9Af7r1y99qVjDZ5arBdwXQLfnxETU9StCERNyNoxmjLa/rnSxH8916yN/XX+jBktC6rP/YsLo0iLdxFYsOzKCAAQgAIEyBDTYWBpp6Fd9vnz5wuUyZRSxmguaWkVEgL4J+L9FppFwJbMetZNqMDfxL3xZpC3bpoWPmzdv2nFxhwkwhQ/z4e8rVmMAACAASURBVG1bBFh5aEtfSAsBCBQjQPNYDDUD0WKoyQgCswSY3cxiwXM0AlSE0TR+sLyMXg4CTBgdXSSESVIlCWC6JWmTV0MEGJI1pKwjoqLoI/ROiatteud4rS+GfuYq7VlTHQZe3WTXKd9KjhD4QLrxocJ2o8qSBRlzb4WPHWwbo+mwabTl5phZvL6Y1y+xGrMXWKJxoj8masMfc0aDDdg2cK4bXZzLn9whkIkAY55MYLMmO8JclTldvAl12UFzv0y8AdQVUnfE/PPPP6s7IpPQulnm27dvunPkwYMHdRUjgzS61E3ljUlYv4EQE8wPo75B+1vG/++//64QrDg8f/5cokr12q67f/++ETif4+HDh7qSLV/6pAwBCEAAAoUJqCtZGmyoZ1Gbr+6msEhkN0sATc1iwXMoAv7YPnJSUIaSrmLclNGPHz8YV28iVn9gpvD16wgJdxBg5WEHNKJAAAIjEKB5LKBlrckXyIUsIACBWQLMbmax4DkaASrCaBo/Xl5GL8cZpkoBXaQiSTqFCWC6hYGTXRMEGJI1oabjQqLo4wxPSUGHWFZ/guXp06cJZVu90UbyyJwS5khSPgEqrM8En3gCo+2tqLyR55r8A1GRVJv42EFloemIVCjBWifAvD6swdF6gTCNU95iog72AWc02IBjAyc+oosT4ZM1BHITYMyTm3DC9JmrJoTZR1JddtDcL9OecWq9T9dhvnjxIkZ0ffs93SyjS85iwvcRJvJW791Lrk7ESF2cxVaq1+RWv/bw58+fL1++6EcYVrfujoi69dPZI3kRFwIQgAAEshJ48+bNq1evZrNQV5v2d4Rmc8EzkgCaigRFsL4J+JdhRU4KymDZIcy7d+/KyObksuli3U03FjsZjfPIFH4cXY9cUlYeRtY+ZYcABAIEaB4DcEq++v37d8nsyAsCHRNgdtOxcilaPAEqQjwrQu4mwOhlN7rkEdFFcqQkWIYApluGM7mcSIAh2YnwS2aNokvSzpHX58+fb926FUhZv7min8wMBIh/pSNMSwecpkR0+l/yxCdIyK0EqLBbiRE+QGCcvZXIo0TONwsBdM4rJ2KFHzvQdDgqa/GRY2aZtDbyvH6cXiCT8ZRJdhATZUYTMKdBbCBAoJ5X6KIeXSAJBDYRYMyzCVfhwEPNVZnTZbKuVjpo7pfJZAC5ktX3w//888/19fVqBtoR0ReJ2jhRf7MauLMADx48CG9NTeXVBtW+b+OdJdfIFd4aIOtmIt2d9vXrV901o4uHXr9+LeHTXjcjqpeXlzUUFhkgAAEIQOAIAZ3hWPqlIP3mjwYkRxInbkICaCohTJJql4DGtxqF2vJrOlDVPEi3TevqT1vCVbcz6VgNnypAlxfrpoKzIx2m8DugEaV1Aqw8tK5B5IcABDIRoHlMC3bT1mbarEkNAsMSYHYzrOopuE2AimDTwL2JAKOXTbiyBkYXWfGSeD4CmG4+tqTcHAGGZM2pbJ/AKHoft6piaYv848eP4d1nHV799evX/2vvDM+z1pk0/HGuLQBSQkIFJCWQVEBSwgkVACUQKgBKSKiAUEKSCg6UENIB++zxri+tbMtjW5Yl+c4PkGVZGt0zkkaSrXeh2Prk4+zsLJBJc7iM5Amk4dYSAjTYJfR4Nkyg7r2VnX/sQNcRNv5S7oYH+lJqkUZO5vUzONc9CswAsuojmGgX795mNNhA1wa2ikEXW5GnXAhsRQCfZyvyveXuba7KnK7XDHojqxyg/6u3qkTmSeD9+/fhU/ZbsXViiA7L3POOiHaeLCdt66NNrc+23CwBfcXtHh/15s2bQjnrg1v3m1t9lHt3d6eji2Q53te5FixuGlEVlqlg3RwIQwACEIDAtgQ0KFxcXPTKoLPJOEesl8wmkWhqE+wUmiEBHazpSZXhEZDykCf9JJomHWrjWjH0qrb25aSFD3dmtLZgJebPFL5ErSFzXAKsPMTlSW4QgEA1BOgel6ty0tbm4+Pj8hLJAQI7J8DsZucGQPUbAjQELGEJAbyXJfTiPosu4vIkt2QEMN1kqCkocwK4ZJkrKJZ4KDoWyc3z0UKoXknV4S9D76Nqu1k/07LkVWdtqZ+cnIRrqvzTb7uHRarpLg22Jm1mXpcq91Z2+7EDXUfmzc0uHq+Z2Vkxr7ez6k1Z5SjQW9OtIjHRXvK7mtFgA702sEkkutgEO4VCIBMC+DzbKmKHc1XmdHaTq3KA/stef1JuS0DfchsPl9Fqo3ZNCj30JBZk4wel3759m/oDCDo8xRXSWJD7SJ5hbaHJxnTEmn7PQS/c6xvdd+/eTer13HoNnUrgpiEMAQhAAAJ5EtBAoLc3emXTLwtxuEwvmU0i0dQm2Ck0TwKeiy4hM/TSZ3jI3Xol4D97CpBAtrKKYApflr6QNg0BVh7ScKYUCECgOAJ0jzNUNvrRiJsnpyK6NAhDYAYBZjczoPFIfQRoCPXpNHGN8F4SAw8Uhy4CcLiVMwFMN2ftIFsyArhkyVBvWxCK3pZ/9NL1VUw4T/0gooa5qS/xNnnqpyLDQ6T2vv/55x8OlwmrYMldGuwSejy7kEAdeyvGt5sq+9iBrmOh8Wf1OK+Z2dURdlq8fNjc9IB0L+sYBbr12jAGEx2Cv58ZDTYwZAPp49FFeuaUCIFsCeDzpFTNPueqzOnsNlblAM35MnYD2DLl+fm58dtCLTXqiJAtZc2jbB2v8+bNG4ssRrBNVvqQW79m0GZ7eHh4enraXlYTED2Z3NXVlfbt9AsSxvVrt/pa1cIOXSCEIQABCJRCQD2/XN7u5oTmDBoRqhz1SlGNJyea8oBwuWcCOlvT67VevXqV4WmbEmno9K4h9enMx6Fb68VPWvhYT4zSc2YKX7oGkT8BAVYeEkCmCAhAoEQCdI9GrWll3phSyYZ+HtmeAykhsGcCzG72rH3q3hKgIbQoCMwmgPcyG130B9FFdKRkmIYAppuGM6XkTACXLGftRJQNRUeEmUlW+jBjdHVOCTTS6bAYu8x6Z0Y5h3/iRa8NKOfRz0HthZLSI0CD9YBwuSGBcvdWJPnePnag69iwpaxRNK+Z2akyr7ezmpqy3FFgak1XTY+JDuHdz4wGGxiygfTx6CI9c0qEQBEE8HlWVdNu56rM6ex2VeUAzfkydgPYLOX79+918rSleA6XcSl9+PDBvRwKTzpfxks84+CVITGyjddBdzop5vHx8d27d5OE/PTp06T0JIbASgSeOX9a31mplMTZOnV6Vk2lEjOkuF4C4SNLNCL0PkVkegJoKj1zSsyZgOeiS9RsvfSpguncnNvb28Twq1z4SMyQKXxi4BRXAQFWHipQIlWAAATWIED3GKA6yWvV4nYgK24tJFDlQmWVlZqnaGY387jx1IYE1mi/NIQNFVpT0Xgv+WgTXeSjCySZRADTnYSLxNsSwCXbln/RpeN7F62+XuG12e3u5mu7fOgXcbUzrsNitCI6esqMXpiRqWhkdHPulv7x40f9UI0+vOneIiYKARpsFIxksgaB4vZWdvWxA13HGja/bZ6T5qqjR85tW5e1S5/Eis3N2eoobhSYXdPoD2KivUh3NaPBBnptYJNIdLEJdgqFQFkE9uzzsAER11YnDTrM6ezwS5nTcb6MXafbpNR+ifGcjtevX+sckG2kzLJUjZSWDk79mv2jTW9TauoHorE4aZMsVlbGfLTTdnV1pX7NeFC6shVYbdEZ8ycZBCAAAQjkQEDvanTdfb3bcXd3l+z3fHTqpwad5k9DeQ5YMpQBTWWoFETakMD19bVXevhnyrzEKS/VxU0tznjS6NRsA+ktc6j28VIWPlqBEwSYwieATBFpCLDykIYzpUAAAsURoHvMRGWTVgz0dUomYiMGBMoiwOymLH0h7UoEaAgrgd1htngv+SgdXeSjCySZRADTnYSLxJURwCWrTKFD1UHRQ2SKjn/79m0rv9471evNeisp8ALqw8OD9vr1lcjp6aneVpVV6M1evYOqf/WsTiXQgHhwcKAXqgMrfq9evdJrTkrcFk0gOgEabHSk1WfI3kpAxerZLC/qlPixg1drug4PSB2XFutta7rz18z2PK9nFGhbQc6BPZtoQC+7mtFgAwFLSHwLXSQGTnEQiEUAnycWycT57HyuypzObm9VDtCcL2M3gA1S/vz50/htpL797n5XuYHEmRVpPP/FOzVmqBIaLdx9KW106ev3ocQrxUsG7Z9pk0xFyzxWKmUoWxUqAeyWZgQ7VBzxEIAABCCQkoBOPfjx44dXoqYKKQ+XUemSQaNt86fxzpOHSxFAU5gBBFwCepNMPYYbo2M303vprgDhcOBtud4H7b537+MzIkVv6Ffjurl1TyXrptlVDFP4Xam74sqy8lCxcqkaBCCwhADd4xJ6azyrD0WM2eK1GkGRDAIuAWY3Lg3CuyVAQ9it6leqON7LSmBnZIsuZkDjkRwIYLo5aAEZ0hPAJUvPfJMSUfQm2NcuVAuq7bqcNqCbV0mbF1D1JpK29QMC6N2hDx8+6N3ps7Ozk5MT/asPO3WsjA6gCTyld5y0va7zaCa96x/IkFu9BGiwvViIHCLA3soQGTe+vo8d3No1YbqOLpM6YnjNbJIedzivZxSYZCGbJ96hiYaZ73BGgw2ETSLlXXSRkjZlQWA5AXye5Qy3yoG5KnO6SbZX3wDN+TKTDCB1YuPhMhJL+yJqzKnly74845Lrt2/fLEfEeaelGDOPC+njx49NhvqM1pMnbkGB3PRZuw6QthxOlv5r2IDY3IIABCAAgQCBy8tLjYZegvSHy2g4ds+JsHvenuQVX6KpipVL1eYR6LrEm3jpduHtU7wmT/WKOkPHnn+UlOGX+dwi2jcC3cg9h+36ZQq/ZzvJv+6sPOSvIySEAAQ2IUD3uAn2QKF2r3XnP4cYYMgtCAQIMLsJwOHWfgjQEPaj6zQ1xXtJw9lSCrqwUCJNhgQw3QyVgkgJCOCSJYCcQxEoOgctRJdBB8S0eSrsvt6s81+0Ca5TZqb+OkuboRfQKPn9+3d9EKJXW71bXEYnQIONjrTuDNlbsejX+KZTQR87dGtN19FlUk2Mfa7Ka2Z2VtVsbjIKlNXSd2iiYQXtcEaDDYRNIuVddJGSNmVBYDkBfJ7lDLfKgbmqyNsHHeZ0dlalzOk4X2arzme8XB1dFj5uv81Cuyynp6ftJYGWgDaljFtQ3Q9T20yagDaf9KsIbaQ+ud+EuWsS3YMAWvHWDgistvdGj5jR17CWg3vWlpb8IQABCEAgTODq6qo7DjaHy7ivd4QziXJXg4ubz+hA4ybeQxhN7UHL1HEqga5LnPkbYzPE63bRUylNTW9f+HAPBZtaSn3pmcLXp9Pd1oiVh92qnopDAAJhAnSPYT7p707yWlmmTq8gSiyaALObotWH8LEI0BBikSSflgDeS4ti8wC62FwFCDCPAKY7jxtPFU0Al6xo9dmFR9F2VgWllFrd7w16X+LVKTNKplftP3/+bB/mXAj62So9qxx0Ws0mb/O6wuwkTIPdiaIjVpO9FQvM+j528GpN1+EBqezSPojzmtkkVnVsbjIKlNXed2iiAQXtc0aDDQRMIvEtdJEYOMVBYCEBfJ6FALd6nLlqQ37SoLOVsjIpdxKrIuZ0nC+TiWn1iOGedtlz24lqDzlz4gj+LwEjxtGPNr0ExsPCV1WDduA27GW0nK3ffHj+/Hm4ju6hPOGU3IUABCAAgU0IaEbUHSs3OVxG1Xfn1bo8OTnZhEmehaKpPPWCVNsSULvwBOh9L81Ls/nl1KlE9wydtatgX/iQJBtOSdbmMDX/7ng6lANT+CEyxGdIgJWHDJWCSBCAQA4E6B5z0MKkRQP3a5YchEcGCGROgNlN5gpCvDQEaAhpOO+qFLyXfNSNLvLRBZJMIoDpTsJF4joI4JLVocfRWqDoUUQlJri+vm7F1ikwR0dH7aUX0Guol5eXOiDmz58/+lUqPfju3TttWOvNJffdVIUVo3jttmuzVSmV/v7+Xs8m/uksT/69XdJg96bxuPVlbyXA09i4vG8Zuhl6Caa+odTNMEqMsXYqi9dpogBPnAmvmdmB73xezyhgN5WtUu7cRD3s+5zRYAOeGWx4iS42hE/REFhIAJ9nIcCUjzNXbWgzp7NbXX0D9H/ZK0/KlAS+fPlifONZn1AGdl9Syjy1LO0JtZ+Ra/tHOz1Tc7Ck168caGNpFKYShH/EIM8lV53ecn5+buGwRhoZnrBcXFwEMh8lH3iWWxCAAAQgsDYBjX3dbnyrw2VUWW/U0CC+NoFS8kdTpWgKORMTcLdwmqIzeTEizEEzOG9yEU6vuzpJJ6XbLz/fModqxFbXTXctFEzhR82YBOUSYOWhXN0hOQQgsCoBusdV8Voy13cj2t00nm+uD07wWi1USQMBEWB2gxlAgIaADaxEAO9lJbAzskUXM6DxSA4EMN0ctIAMKQkwN0lJe8OyUPSG8Fct2v0NFftr91rB01/KnfFVIdSXOQ22Pp2mrxF7K0PM1ftZXtQp8WMHuo4hpVcTz2tmdlUyr2cUsFvLJikxURf7Pmc02IBrA9uG0cW2/CkdAgsJ4PMsBJjmceaqLWfmdC2K0UB9A/Rfo3UmwSYE7B8c2g/K2qQigUI145Lwzd/bt28DKRfe0g8aWHIIMNf3nE9PT20m+iJUfUF7uWHA+Pb8ehJqMy98RNnj4+N6pZMzBCAAAQgsIaCf8Tk7O/Ny0K8G6ZurrYY5Fd3K4/4MURu5zwCa2qfeqbWFgLuFo/TqN05PTy0PbptGQk7t4ron6axdBU15jEW4XbfxkSqTBaaTXn01BfZiSrlMNoUvBch+5GTlYT+6pqYQgMAkAnSPk3CtlNh+vmR70v1KkpAtBGoiwOymJm1Sl9kEaAiz0fFgmADeS5hPyrvoIiVtyopIANONCJOs8ieAS5a/jqJIiKKjYMwtE/2EkiuS3kRyLwmXS4AGW67u8pGcvZWALmr92IGuI6D0am7xmpldlTuf1zMK2E1lq5Q7N9EW+55nNNhAawabB9DF5ipAAAjMJoDPMxtdygeZq7q0mdO5NMLhygZozpcJq3ubuz9//jS+7qzvEnVk9TZSllPq5eWlRVh9LPf79+/elN6AYe8FenOLGLm5w6G6hFe03XN5IlacrCAAAQhAYCEBORvdA8L0SodGlq0Ol1GNXP/H/vtFC1Fk/jiaylxBiLchAR0B6ZV+cXHhxWR7OVVU7ySdBPWyT3ncrjuBYHkWwRQ+T70gVSwCrDzEIkk+EIBAZQToHnNQqP2njHPQVw7EkAECowSY3YwiIsEeCNAQ9qDlreqI97IV+W656KLLhJgiCGC6RagJIaMQwCWLgjH/TFB0/jqaJ6G3u31wcDAvH57KigANNit1lCtMDmv12b70XuXHDnQd5bbWSZLzmpkd187n9YwCdlPZKuXOTbTFvucZDTbQmsHmAXSxuQoQAAKzCeDzzEaX7EHmqh5q5nQekMBlZQM058sEdL3ZLW82EpCj+2V4IPHyW+WeFWLs47xzZBpiGjDccf3w8PD09HQ5zCg5/Pr1S+JFyWp2JqIhJkOPPz4+Dt0iHgIQgAAEtiKg89TOzs68YV2Hy9zf3294uIw3ogUGl624pS8XTaVnTokFEei67kafP4c6zhC1e57OqhU5Ojoy9sN3d3erSlJE5kzhi1ATQs4mwMrDbHQ8CAEI1E2A7jET/Rp/PUP6GjpcfsOKSCStrsv3tu87bigtRe+EALObnSiaaoYJ0BDCfLi7kADey0KAER9HFxFhklVKAphuStqUtSEBXLIN4acsGkWnpJ2yLG8HmTdIU8Jfrywa7Hpsd5UzeythdRvfJuq+MaVs8/zYga4jrPFq7vKa2SRV7nlezygwyVS2SrxnE22Z73xGgw20lrB5AF1srgIEgMA8Avg887ilfIq5qkebOZ0HJHxZ0wDN+TJhXW9z1z3NJCzB1N+9D+c2erfcnR7jkuvHjx+7ELx1WGNW3XxWirFby0oCKNvAOUf8+sR62MkZAhCAwGwC6rc1ZXUfV4wOl3Fj0ocfHh7cQnXejXu5zzCa2qfeqbWFgL7D9Nzg58+fHx8fW57NIY1ElcCTJPFmJZOenZc4/JNNbZ7qvTP8UrcVL03As8ZAoUzhA3C4lTMBu5GvVwtWHtZjS84QgMBsAnSPs9FFfPDDhw/G3K6vr40pkyWT8LIiLdFo0/r9+/fJyqUgCAQI2Hs2ZjcBjNwqnQANoXQNZi4/3ks+CkIX+egCSSYRwHQn4SJxuQRwycrV3STJUfQkXAUl9t7/8X7+qqCKIKpLgAbr0iC8hIDdlpaUEn42261n4xcKBX3sYFc3C85ho83/Lq+Z2XW083m9vVuwI52aMttRYGpFVkq/cxNtqO58RoMNrNS4ZmSLLmZA4xEIZEIAnycTRQyJYVfQfuaqzOmGrKUbX9MAzfkyXf1uH+OddhkQKDC5DTw1+5b3LfrsfNI/qA84LZ+payvr9vbWE8/7ktO4eutlst6l/by09WQI2OHU72bXE5Kc90nA+9q5DoOsslL7tM+taq1fxvbWPdWNd4e/9OJ5M7TDw8P0MmRVIprKSh0IkxuB7qehuXnpo8SmCqxO0vMBRotYmODy8tLoO3kd+MJyS3ycKXyJWkPmSQRYeZiEi8QQgMB+CNA95qBrrfwHVqddCXPQlyuPwu7WQ6GbL94kxTiD8DjkdlllpeyQmd3YWZEyQwKx2i8NIUPl1iQS3ks+2kQX+egCSSYRwHQn4SJxegK4ZOmZF10ivnfR6rMLb1e0PU9Spidg16NxwTZWFQpdWY1V/RLzyWGtPmCl265yy9uv7GMHuo4SG+k8mXnNzM5t5/N6RgG7qWyVcucm2ovdPpz1Pl5cJDaQj8rQRT66QBIITCWAzzOVmDE9GxBGUDOSMaezQ6tpgOZ8GbveE6X8+fOn/cD+Fy9eJBLr32KKXog3fsD56dMnF+nNzY2rjjdv3iRm7grTG07/oWlXjMARAAcHB930xOycgGUD5vHxcQ1K6xlklZVaQwXkuTkBefzeKQCZHC4jMp5gJycnm+PaUAA0tSF8ii6CQHfRzejt51O7GYcZd0/VWbs6xrN1vQ58balyy58pfG4aQZ41CLDysAZV8oQABCogQPeYiRKNv56Rg75cYtp6cC8jLoNUuVBZZaVcA8gkzOwmE0VUJkZx7ZeGUJkF5lkdvJd89IIu8tEFkkwigOlOwkViEcAli2gGRb88GZFDlKzwvaNgzDAT7zMPSbjz3eQMdTRDJBrsDGg8MkQgh7X6nF96N77+VMTHDnQdQ62g1nheM7Nrds/zekYBu51smHLPJirszGgEYec2sGHr6xaNLrpMiIFAEQR25fOwARHRJrfdgGBOZ1dlNQM058vYlZ4opXuaSbhIS+cbzmHSXU2T7LJNyjlNYn2nbSnIG7/dXxDV48Ze0lJQxDSekBFzNmYVMMXAKrwxc5LVR2C9Q166rLxzagK22n12UkyVlZpEgMRFEHj//r03ZORzuIx2E92JkFprmgPd7u/v9UHXly9fbm9vJUMmekRTmSgCMbIloImJnHZXPPmcR0dHbkz+YR1bO9VV7p6qs3Y1ja+tpD/4Zqjim8xY7YWu54v2Ail9Ct9bKSI3JOC5keklCbSgqd1peuEpEQIQqJgA3WMOyj09PbX8nqdEzcdxlTAfP3506QV+LtVNZglXuVBZZaUs2kychtlNYuA7Ka649ktD2IllbltNvJdt+bulowuXBuGCCGC6BSkrE1FxyWIpgp2XWCSbfPC94/LMOTfpWi/n5Cwhso0SoMGOIiLBJALsrQRw1fSxA11HQNFV3uI1M7tadz6vZxSwm8pWKXduol3sO5zRYANdM9gqBl1sRZ5yIbCcwH58HjYglltLk8PmGxDM6eyqrGaA5nwZu9ITpfROQwiUmvj7Ge8bzoBg2d4y9nHt+K3vzN1aC7i+As2wdq3AW8kW8AMCH4BtJS3lbk7AYhX2fYVwdbx8ArYazmf0bpWVGq01CcoioCNUvJ+tePPmjQ5VyaQW7oArkdZ2cjTv0hkuOsJGPw9+cXHx9u3bs7Ozly9f6nwKgdqWCZralj+lF0Gg+1Go0c/PrXZTxVZXqe4rZS3UT3pfvfaWLo9LZ3X13koc6R5VlqxopvDJUFPQtgRYediWP6VDAALZEqB7zEQ13TlCr2DewkhvmjSR2np4eHhoy4q79VDlQmWVlWoNIJ8As5t8dFGTJMW1XxpCTeaXc13wXvLRDrrIRxdIMokApjsJF4lxyWLZgPdWQ6xsd5sPvnetqu/9NSnLpnOtQOqoFw22Dj3mUwv2VsK6ML5N1GLM9mMHuo6wouu7y2tmk3S653l9231NIhYxceBzEsv0OaIkOWe1ZxNlRtNY5p5tILe2iS5y0wjyQMBIYD8+j8WD8j7vNTLsJvPyCfh13WfbGOaqLQovwJzOAxK+rGOA5nyZsJY3uOt1cxtIMFBkBVuk7969G6jc/4tud7O8gdy4Yvv/8kpyoa8ot/2Fh8CwqrO4kjCgkJIIWI6NCBjVpKp63xhbip6Uf5vYknNxlWprR6ACAjpHRkeouBXR4TKZnAXQSOV94qVjX1xp44ZVcU0jVWLX6VKnIVA6ZUbbrnELNeaGpoygSLZzAp6XLhrq00pkMkNs4zJERBo6jcvi53SVElEGY1aaE3m+n/HBhcm6o8nCDGM9XsEUPhYK8olCgJWHKBjJBAIQqI8A3WMmOtVE3rJ6L31lctLuhw8fXHQW4d304bDFgS9uobLKSoX1uMldZjebYK++0OLaLw2hepvMpIJ4L5koQmKgi3x0gSSTCGC6k3CRGJcslg2w8xKLZJMPvndcnlnl1u12vn37tu0LrlnxKVEYGmyJWstZZvZWwtqp5mMHuo6woqu8y2tmdrXueV7PKGC3kw1T7tlEhZ0ZjSDs3AY2bH3dotFFlwkxECiCwH58nu642VVQVi+qMVftyNK6agAAIABJREFUKqiNYU7XohgN1DFAc77MqKJTJ7Ac2dXIlLgvS/8pY3T0arSvXr0azVZgm7fMvY8k477kPSrGpATtmTiTnoqVWB5Pb1avX7/ujSdy5wQsx0a4v9+7BNfd3Z37+PHxsXsZMVxlpSLyIattCegVjbOzM1eG3A6X6Z4IYJlhujWyh6+uri4uLsLpNa69fPky/astaCqsF+5CoCGgltL1E+Tnl8jHOD1xq+bNUNxb64U/f/48mrleqN3qZK5Wtq3mREzhWxUQqJ7AVq2sAcvKQ/UGRgUhUC4BusdMdCdFWBwz7/jdTYSX56wvatyi4249VLlQWWWlXBvIJGxpRI2obFBmorIixCiu/dIQirCrOoTEe8lHj+giH10gySQCmO4kXDtPjEsWywAqeHkyFooo+eB7R8GYZya9yh19VyfPuiBVQ6BXp71wWDXqxUJkl4C82W5kspjMt56NbxPl/7EDXUcyk86qIF4zs6tjz/N6RgG7nWyYcs8m2juE7XBGs2cb2LDp9RaNLnqxEAmB/AnsxOdhAyKWKWayAcGczq7QCgZozpexqztRyoODA2NJQ+ubxscnJdN5K9HX/d2Dx3onYJMkNCb2fhd06KlPnz7d3Ny4Vdan+C9evBhKv3m83kff8HtOF5SLgvNlXBqEWwLGYyN+//7dPjI74H5/bix3XlnGzMuq1DwUPJUbAY0OXm+sb5Y0xuUjpyTsfkZlOQ9uRhVUcaMnoMzFLUqbNcqJpoygSAaB7kKbcRTOE93UPSf5Nim7pgba6empZkOjALf9UlczVu8b3VGBYyVgCh+LJPnkT4CVh/x1hIQQgMAmBOgeN8HeLVSr95ZNVu2qbL4q4i1N6JdI4249GKdIUWYWrL52TbHoGGY3RasvW+GL65RoCNnaUn2C4b3ko1N0kY8ukGQSAUx3Eq6dJ8Yli2IA1bw8GYVGlEzwvaNgzDOT3m5H63Lad85TYKQaJUCDHUVEgqkE2FsJE/P2EYYSZ/6xA13HkOLqjuc1M7t+9zyvZxSw28mGKfdsosxoGsPbsw1s2PR6i0YXvViIhED+BHbi8/SOm13t5POiGnPVrnbcGOZ0Lo1wuIIBmvNlwire4K6xS00s2devX6OX6B5KYu+XF4pxfn5uOcvmx48f3perxrXaheIteXxDCYWrV3LvRIPeNETukIDRMO7u7pbDcTNZ6biKRsgqK7WcPzlsTkATsLOzM3fA1QEBGuAUv/afTktp/u7/70+vW+lPH3F9+fLl/fv3l5eXmnXImX758qX7MVIDbSV3qHuQTUBH4jb13IdAbuFbUgeaCiPiLgQaAupYtNDm0bC4994j+VxO6pcasdeYmo0CUe89ylmTAnX5o1mtlMDeY7vDYhRhVhqzFsq2hp246JJN4Rdy4PHoBFh5iI6UDCEAgToI0D1moketM+isllFhZjjho3naE2htxJ3UyM2+urqyP25JWeVCZZWVsmgzcRpmN4mB76S44tovDWEnlplJNfFeMlGExEAX+egCSSYRwHQn4dpzYlyyKNpn5yUKRjcTfG+XRmXhoa1bbShr8NIbMpXVdw/VocHuQcvp68jeSoB5HR870HUEVFz3LV4zs+t3z/N6RgG7nWyYcrcmyoymtbrd2kBLIJ8AushHF0gCgUkE9uDzsAExySSGEme1AcGcbkhN3fjSB2jOl+nqdOMYfWhtX1BTW00grvsZp7HHt0j1+PjYJhv9WLFNuTxgfH3c/dZdGjk+Pl5e9Ko5bHimXe8Pw64Ezf2mcVWeZL4eAWMvN3RukV0w9V2uwZycnNifnZqyykpNhVBNend4Kr1SGrX1+z9uLTRY6IPwBH86Nab5U9Nr/nR+iv605Pr27Vv9dIYmP2rmbiN15Tw6OnIvo4R1qM1QcUP5JzsrAU0NqYB4CHgE1IF4Mbr0Orpugpxj5EJMPQKv1/dOUEeLb2acakWXVi/WTO3hI8pg9AObEpnCt+Q3VFkrA4EZBHay8jCDDI+USICOaJLWwBXGRfcY5pPyrs5qGXWwZc9yIFNK1Zalj2e8d9G8Y+7blEsCRgfV4uGHxWD1NcynxLtG42mqxuymVTGjZIuiN2C0q3w6JaPANIRedRM5gwDeywxoKz2CLhqwjGsrGdh62WK6mK7FuoweDi5ZAGZlL08GapryltEyG5GYhKZUzfKyAu8Yq6vRS0RpFLq8IuTQEqDBtigmBfCuw7jYWwnzMb6Bk/PHDnQdYRXXfdcyuTAaeXRQ275m1q3Obuf1jAJdY8gzZp8myozGtcZ92oBLIJ8wushHF0gCATuBPfg8xqmfZY4QBhvrRTWjwI0waZYxM9yAsOiLOV1jJEUP0NHOl6npY+xwT5TgbmA24pWe5ttC9zPOz58/ezJ0L41feLpL5/YjdbrFTY2Z0XNZfvV0qhhrpPfeTV+jiG6e9/f3rirbBDM4t88uDPTKszDP8ONFd4DpcQnmmzdvwkh11+KIhDORF+4msBTqpp8atuRfXKWmQqgjvbFRGJNtyESHILrbhxtKMrXolbwCr08wSpXA10JTRl1Uliz/PiRD4F++fOkdSQVTSyoZCmwUyT77azJU375JfXXg5ui3r5JNh3kZKx4rmZbtpvbw0X8Tz67EBMOKwFYzhU/fVRpndtkKFqtZhfNh5SHMZ8O7Fsu0pIlbBUuzSi+VvY7pZbMQs8ufOOXOcdE9Jra3QHGaNYweZy8HMs3uryen1szdlqKjcC4vL700US6rXKisslJR1B03E2Y3cXm2ubltv41cNZCVU1Fc+6UhrGSc6RvCShWJni3eixFpAhNCF/nowpPEOK4lMJJ5gnlPRb/EdI1Id2shDR9cMqOdDCXLf+clvYUPsZoUj+89CVdBifWRRkC5ertYq6n63SntLN/e3mrvW7u30Tdwc8ZFg42infx7ZmM109uD0bs2yr8wGXsrAYAzXsLP8GOHwHDg1Z3XaRog6fsETxGxLnnNbBLJ3c7rqx8FqmnROzRRZjReJ7ZDG/AIGC8TtHp0kQCyUd0ksxPIVmvJBKve55ExsAFhbxG9KTNc5mJO16upochyB+ho58sYjxRxCc54xH284rB9TXDqd3QzoOk1a9l386AE077O6Fffd3d3owVpQ8g1AP0owegjsRKoCvb1yqbQTQbyGfXd5HvO3q9M9QZ/+i9LZxCr/pFkzu5UkpY2tfxcDHe/QR2X2v5UOSelr7JSkwjUkdj+voI7imVYdx2x3w7fGYoXFmn0l8bDj/fe9RyP3jS9kWv7WmiqF3vpkdmOv0WD1ZmG7rqJV5evX796MQVdzpgKbVVfefijc9VPnz5JWcn463VDiw/myRN9EB/F0gqw9rCiguqbwrf09hzIamRh5SFbU8zqZdCWUlbW20pFAAJrEKB7XIPqvDz1spd2KEaPmJEbmdJxVV30UxWuNygJ11u6sTjJrL72GljiJeVeGbaNZHazLf9aSy+uU6IhzDBFi+ef55xlRmWjP4L3IqSZmBC6iG7e1WdoMd0EEDDdBJArKAKXbIkSi9h5sfhamfRari7wvV0alYVHlasdW+0sn52dvXz58uDfv2fmP4197p/eCdQHD/ptJ72Bo9OctQqnn65Ry9Xqn/01sJT8abDLaRfRMy+v5h5yYG8loOU6PnYYHQ5aAu4GShsZN1BE11HoGNGrKV4z68XSGynHZp+bm9WPAtW06H2a6OgQtqsZzT5twOuxLYsqllbvZTv1El1YIFuUNZU86YcIWGhbtDaU/+x4i2CzM5/6YPU+j4CwATHVKtz02c5VmdO5agqHCx6g/0T6G/WeuwR1LEWkwivMxv5ltU6bXq/+GsLd97B1qbJGz7fW6S2jIn3//t01Ca2JjD4SMYH7irArRm9YJ6hFLHphVr0SepEpYaosr/Tm8vPnzwtr2vv4P//801ucF6mTRHofXy9S9fVk6L1M3+n1iuFFrqSsUdqWXm6JbJ61rNpVtpWtslJt7XYSmDRANMNihmRGR2qvH8jtco3ecmjAstR9PRWjqfXYbpuzxa6WjHHb1m6T0i1NWEP/JrItL9SbGVnsR3O05eXOzmH0sE6Jl2aI9KarFnRNmjUaoMUPbEpf1S/1mDSKGB1u0k/hPV99SHfZzuy0Aja7Bc17cLTdNQxj9YRDGnHjK155mKejHJ4aPQ9aGkxvvcYZVizrtSui9I5ojUlTgB64GjhuNzgUpnsMGFLiW5ZJhBzXZP1Ptz/URGBVJhYHdYlj7PUMq3q5LagqK9XWLp+AhXPTDa6qd2Y3C01CDXxotHLjkzkVFrvKqlOyCExDcK3Utauh8KqdhitMoeGdey9DZuPGJzOhPevC8/Fc/m6YVbu2n0m8ateW2xvAdF0r7Q1na7q4ZL0mrUhcsiEyvfHuG569TUCR6deHe0X1IlG0B6SmS8u2xZC5RoxX65CZyZnUclyzebo5ZBrsQhWwarQQYOJVI0tzliu7sFL2x4fc5iULU/bSp6bs7iwEeGb1sYNbU8Z6l8ZouNwxYqhqoxNnVTnNAO0NH4HW5N1K1j8MdVCuPMJV1uamK/xQuOJRoLIWXaWJDvVdTTwzGo/PDm3AJTDUibnx7GK0NNZ7H6ayrtW1sULDrdIDgWRNw2UYkKe9FdHNa/MMBCr2eRrylqnfEubeJuZyu7II3Ch0eVmucXphb57STI5UYsCWdCvlpx/M6TyVBS5LdJb+E6jPpFuWEdoz6/Qbt5NqtG1iizG1PNdbVXE7yrYHt8g2Ss87kGg0ffQEdotNOX6PVrNVeiCgqq1nEp6EvSPEek3bvlaejEADxLPnIe0k3qf3PKdMpGpNyKLNJbakzRK3ymmWU6usVKuynQTcgc81od7wqpOE2cA1XvdKW1CkmtLs6g89OOP4hpbYUJ4L49HUQoDZPp75+Jstt4BgluFVDVZuQ2IPMCDzpFujC0Btd+QGth2DemcBrnhLvDgjPalbpbiFahAfFaxJr5TGUuzJLNPkVtr1bNX1ZHKewhvbtYitx6pXucaZ3Rom1CtPG2lcwYjlRLW2GghUvPLQYi8roMYS0Fd7K731Goe5WNZr11rpHVHiJSZwNabVNqVAgO7R3gwTpLQsBUhlCZYNu40ogT/fLbRrukv8dlZfE9jwVkUwu5lE3tLWmtaX5+wmmVNhAZVVp0RDmNQQjCuiWreZlO0OE+/We8nQhHarC0t3nfO4ln7dI/Gq3WjHiOl2Zz1eDC6ZB6R7iUvWbWhF7LwY14eX6LdLJlYMvncskhnmY3ctut3RejFqCFqaS7AkOKQRGuwQGXt8ET2zqmNvAnW7KJbmzN5KwP6Nkw5x1pAayGfDW4z1dvhFjxGBao6+zZXATRVbleL2SBpNRgVr0qdcbahvXu8yHwrXOgpU2aLrM9FA36VbdnduyLzXiN92RrM3G2gthF2MFkU30G0p670PU2XX2kVaUEyGTaOhZxQs4ssSlg6/Vp+ntdhub9DFssTzj/6iGnPVVnejgdGp0xLNjpbeJGBOZwTVJus2yd4BOs75MqMm0u0OmpiIHXFb82oCgjPEzYsX/zVq7arVK2J0vbL9km1IMDeHTcxA7cHD2HuZoHcbQtQb3ytkNzLNStaQia63/ea5At2KtzGjFtiLd3aka8+tDL0BDWazS5n6oNHIJfzUnGOld7f6enEpUoPZjOK8yYAsZ0Ym8x6pslLzUJT4lL2TaS02cW8zSrXr/7WiFhRYYxyZNPdzWa3USaKpUWMuN0H+429BbOU4TeqZ5bqv0YGsSsyy3eJ2Sm54npsUqzrubNGVqg3LKVrP9ZWipe62LAXUXU8yGJGPhaLNZ2h+5MrZhL35dZvDwoCrFK+I0QnLqEvj5rB8Cm9v2qOCLYTmPe5Ws6s4NyZlb2N3Yzy9e7WzX7o1DYRrXXmwg8oqpRpLQFnurZTWK0Red+1K4oZTTtsbxVXQEa03znZtG1wNE9doA2G6x64JbRijYXR0fFcCJVtPSP0QvWcwsYbsUZmrXKisslKjqkyfgNmNnTmjpJ1Vce2XhmBXbnew88a+9jKlE2uXP6uU+/Re8jShfeqignEt5bqHjKTt38KBZFMAdWiYblgX2S44Jxsiccmmjvtqv61ReW15dMFh1N7cHBbuvNjXh9fYIJtKtZse37vLpJoYtxG1rSmTgPYv5Igm64FbndJgWxTzAq5R5dwzq3YVeNdRGoixyctLmWcSk54aGnFSziMmCazExvfQ1KdNzTll+iHyXfPw2nUsIUvpOkofIwL6clXQ1bti1AlE6XN6ZVAb995bkCuu4uwddUovurJ5fa+6u5FVjgK1tujKTLS303AjR7uvrj0ni9lqRrM3G2jsgV0Mt1244S6Zldy5ptBau1YXaVnhrgEM9YHreXq9xIzTKPmEvY/PiByquBdfpc/j4lIFvSp3L+d9/yKX3s1Knrxb7uwwc1U7ulGniDldC7MsZ2np+TIam735tttWLWGZzrx+oSVeccDSqzaQ1Z1F5KBh2y26WUNx8x/1ybqPuI97DoTajHs3TVh1tNinappGHmMpFpmbNKt2ypLWU2Ir2HrEJn18KwtMtuJvdyZEKZYHM2ownufUKqg3INd5NMM1Eqjt98rjRs7b9nB7MOWWzBhEqcpKraH9rPLUiKA+Tf2Ga3v2sOwtE09mUj9pr2D6lCuZx7yKrLHIhaZWUnEO2RYx/uYAalQGkZzkYrkNfCvHZrRS3QRDHrVbnXBYOXSzTRYzussuR26NFeHumkvr/I+K5PJcY/j2vFC3OC+85yn8pHGwVW4Cw57U7azhIQzV0W5XMrMo3YJnroFLybZGM29RDPWT6608tEWXFdC4aZ/OpLTeIQ32GpU6h2TY6+iIki0xgau1zF7T7Y2ke2yh5RAwdpJrOIeqftdBlXkkw1LlQmWVlUpmEpMKsnuhzG56x4JuZLazm2RORYntl4Zg6TcmrYgmszeL5Nmm2Zv3krMJ7U0Xdcz+Uq572IcJOQZRVu2MHRem2/XE2hhcMlwyYztSMi19u81cxuMthufz8qSx1TcNQRWRGdg5JEvp0m7bbG9gz5PQZOqIWJAajqyuV5X5ROoFA6+BRyTgZUWD9YBMuiyoZ1a96vCuo8zi7Y1dY8GqjXFo4zLzrWcxsTDMvBZqFIz1oz1eHWNEoJrdLTPPtnf4mtkQLqMxFLG56Wk5cFnZKGBUYgMk22naHkx0qI5tvAZiZjQtjTZgtPAiuqm2UoGA6hvovrxbUVzogDDerV3pwljZQrtWT7NFXGbbNCYJFuurE68rCFxW5vN4tsoGhAckcFnWMldTEeZ0AYV6t4xjVg7Okn++jExT0nf/1Lz1pxVPrUBpiU37NPaFnkCf6N5ShspWmYuLCmpK7EqiGAnpEa/1ctJsJNaQJvjuFEhhMe8SdtO4emzDQ+9tSLNtGgXi7vl15QzESEJXkt5w4PFNbvUKORSphbZe3S2XXMbWW2gsI/QkVC2GSuwVo4mUiaq/WrW7UGOxWJEnpPSyqmCq8tBGiCeJe6mKqDoe+QSXFs1O7SW8PBNP0QXNE8Dl3IaLq1QCY4hShOxfPUbvX+NXuM6MNCXLHx3OWq2NBtS6ZW/KVm181JlphIxS6yYTZTgqYREJhDEiFjerGT22iEmbbibLw2hqOcM8cyhr/M2ToaSSN6JeNMpMUx3yJr7NKFuZigSTJxBrAFK3KWga4EaLXiPBqNupasaVrVuiilDX2tRudN3KGwpFTxlGlFD6tWtWiouiFFmUW6gLxM3fTeNxaC41ULrp27D4uOmn+rFtPgpIU6q1m5slLMlXnUBJMDGc4SfIflZa12uhKX+VYqHkplFdFnaAbm6jYUnYtsFW8iiBIWuJ1XaiCLl5Jup21EBGG7inRw21a1uvuo6pfbKElHJXMqdWU/V1RKv2kOBqLacJeE0pfEn36NHb9lK9pWWsV8ellLFE7e2f1QNHLMIi6tB46hrwVAfPy1PcLJJETOMJ4NalDRdXqYh8YmUlW7X7GFJKlHKZ3SzHOHt2s6pT0daruPZLQ2h11xsQn+5CTdsVDwU0Gi6ctPYKU1mk2O7BeynChHaii/pmf2uve2y1amfv6zDdoWFI8TkvOOOS9Rq57Jm5SS8ZRQpO7/pDoAk0t+RpqCvT40M5p49H0emZJytR+wX2VjxqvesliLW4MQSWBjtExhjPqpERVCDZVqtGk5oteyu9GrQsEfQ+mFUkY31AHTWNEYFq6tboWqJ8hogvcfWWqCLadxKmvtKgPirua2YBXLIKS9vPf3Nzh6PATlp0NSYaaIbtLWY0LQo3sBMbUDVHB69uR5d4I2wPulAdq1kBc9tRueFsm8Y8weR0Ld+87nYFgZi6Z768E2Jp2gUtc3nVGR0WmdO1xEoZoJ9JYrfDevHixdPTkxuTYVjO1v39fYaCrSHS79+/T05Ofv36Zcm82fyTEi2Je9O8f//+06dP7i1Nh46Pj92YJnxzc3NxcdGNd2Okqa9fv7qPf/ny5e3bt20adRmq2hKB26xmBG5vb8/OzgIP6hVkCRxIkP7Ws2fPhgqVe6Ex2MXbpFTHLbUOPTU1/ufPn9L7w8ND90GVfnV11Y0fjZGRy07UaTYp2y5IMTIP/bUxo1n1JhAZ/cnYDg4OlECBNpliAnDUz2g3vU3citEI1guhTWwJSBK17kYwVyo9q7Z8eno6lIk49+KShGqwrZxDj4fjW1xK5hKbp9xwWc1d1fTHjx/hlHYz7nYyYnJ0dBTOP/rdKisVndIaGZ6fn3/79m2NnFfK027bYQHUkarxLmz+4SKS3VUHqAF6jeJGx/3eQtXfRnRU0FQv5FIiKxt/t8WuttAsLqjjiuXyDdVI3aNmJfJq5G7Jj3XnJkOPLI+Xzyz/ts1H1WzcWv3bRq4RaBw55dx4mG6gCV9eXkYvV72rwIbHoCjjnZxzFeQxVJW1xNY6ews9AeXWomtAaTowdRSQee92Cq+673Nm1zQ9/duYjTu5C8/stK6i2UrbKtt2FKvHaARrrNqVSl2iXjFpG04rQBuocuWhrV1xAdcDkfCNnWj0bAeXJTWabb0a6TTz6l2aaAy4tecZ4slcG8GaRQnl0BqwYrRYF+iZd9sRCdGMJSZwNS6ia6Xhfpvu0WVVYlg96ocPH8KSqzXJd13oNstxVWfVXT3W+KvRPyzAGnerXKisslJraH9hnsxuVvJ2pBfXV9dl6+0orOGpxH0ru7EV13733BCk1lXnI82SnZpDYz9uQwh7ZXZ7Kz1lBd5LNSZUui52O/ubve6R7ard1G4N0w0TwyUL87Hv7CR4S2fPLtmqg6lsQD6Y2oKmIY1X1rpkimktJDBDadNECexZ0VEA5pyJlsvk5C/ZOEhTOzUE7Q7PfqOABjukJml/xra7m5s6onxea9+td60xYsZWlPTI3oprzPPCoy89ZvixQ29N9zzW72qM6NV+G8lrZi0KS6D0eb3qWOUoQIturbcCE23rEg7sZEYThtB7twIbWLVFp9wIK10XqypC1pvVClhva8otclWNLGkarmDtQlPzMu22n9NW6fPMNkveCQmjy2qZKyxq713mdL1YhiILGKDbE3GaQLtLNFSlHOI1kHhi132pcc5+Pm6zyTEDiA7za3YKWxXLGDS4BrLSimSbOBBQPtohkNa6abRtEMg/wa2wwYern0C8bhFdhk2MKiI7UXrvALPm7myrcAXQac0BjevFAjfxpLByHqrX2vHiFhBVlVpbgKH81eQDgg09tWp8Y2ABqZbc6u0fvOrI/EaL6Jro8lMkRwsdSlBlpYYqm0+8fbj0DGyryyWdp4vdcsbnVnWcWq7q4lYtbtjSMF2BYymorQWaalGUGHBtI1l41fF3Qy1s5f5Fb9RDDDXNSWYk9oI0KRgSeGG8DFUzvrAkS6Ykmpf1DvFdn7k3WViw8N32J2smIRIQuySzyWQ4hd+qaUuJhc7sRhtO2D6X3A2vxgzlXPTKw6RWnFViYR/SyKrx4Tn4hiNduGemI+paRXe4bC0cXJNwiVs3fRND99gaVf4BOZbyvoZU2cYrjXytGdMxPTW08rDqcsco+SGp2iorEO75myJYfR1FXV8CZjduM0kTLnR2M8n4i+uUdtsQpNY0Zt8tZdtxc5I9r524dO+lq9w0MWuYUNG6YPbXNbzAZFntOttVuxl9Dqbb1b4lBpesoZTVPHG3LtlW68NuS5mxQjKjv2oe2a2iZxMr6EEp1zIZdG1vq/DslwposAGVsScegGO/VaiLMlRBVacZYkp86T199xvuYeT2pxdpXom7HevDGhxqJnHjmxY3T3Fxn5Iko/Pu2QOHRFWL6H1rq7sU0JtsCfbwywzzMBY9r1eVh3gWPQrQol1jLt1E3bqEw+q7qp/RhAkM3S3dBoa6qbXj2cXwLIqu1QOy+eXaTWAo/9GmMfTgqvEWR3pIgKJ9niV2aBk02YCQ2chCNJIGUHdf1es1NuWjSVYv9vD3AoGiA7eY0wXgdG9l7iz9x5M4hyG518rdSNm6J/YeLvVqsgshHLavqmghQ6NvV+/KwTL+9fY7Ydnau2t0T1MtQbtBrTxeQASm5pYgvSdke+kuSCks4dtbbUCRqq+b0iKwzECaCizkyXgWHuEhkVohEwckfABCwDzWlrO7iOnKuXbpvflbOgRXyKnhgI218khfQ592KL5r9qNTi6lCTk1fZaWmQkicPvpyf2t+KwVmv5TggbUY20pViJ7tqu6BurKuzzNUBVH1OC+/RFPLGW6Yw5CprBq/9vi7Fc+t3L9Yve4oN3VlqxrGvMzXnuCo1qN9rGQYcue6VGX/SjzUc+pW95HonsDU2ZMrkiS0a0pkjCOgRMp2Cr9V0xbnQmd2Q+Ztt5zZKcP2NpSt2yIU7k7B9KAi81x5cJtnWeHRrnVIXwvjw5s3G450rh12VUlH1NV7YIkJXJNwyd666ZsY1ywVpnvsts3cYuyrvmpBcupcFXfrortKE3BE1ZMvXD/vFjonz9lSAAAgAElEQVQjxuJ4SFTVpXceqviubbP6OkMRhT4iAxjqA7vxMpWwt9lCUPNhdtMFWOjsplWrMVBip7TDhiBtdk00TczmQ4zRkpMlK9d7SWMw3VLWM6FCdaExt0spTUyh45plnFoJoNGPmtr/YLpT9VWo6U41DIup5zZP3KFLJhVMNeDo6XsXCqba26T0O1T0JD4lJm62fZe8aRzdsMMZzvMnabBhqrrLqtEoonCCQl2UoUq5C+8Kd9efG5uRK+umtPSB6nPkVwdcHZHMYdHeUpc2TcClF7o2WSmBHY71+xwjwgapdjqKReYtazG6o42/MdT2lU9XnsDu3lDfFY6f2l91RRqKCXQCnki5bW564rWXLqviRoFR022ruV7A2C6GLCp6fLkmakTR9DDVz2iMNHqTlWsD67XTcM7zZp298L3IQnVB1+rpcfPLsAGvd3e0aaxXdCBny7A79HjRPs9COxzyzF1WavtDDr/iuwsFoxayUGYV6ooXDks846aezECSdzs65WCxriUeiFHCedyY003ilu0Azfkyk/S4cWJ1GcZDp9r+S32xujathKon0uP6U0CHHqkBK6tux9Q8GP6GxKMwr5NatXvyJAxcCkjLyguIW+DBrW55QjaXvSvdGnh6EytSw49U7BmGatSahzLUXS0wdUdiL0/lo6cW0pBNetkmu1QTCAhv77ijCyz4AcGiF2fJcLmiAzVqbgWM1pNQlqnOTeYnUENdUJjhqDCxElRZqVhw1shHevesJfNL9TNROIx215lzcMULn765HJcGHQsudTLLy+rmYCnapZFzeG1NdeltHrOJOhKMv5uA3cr9i9XrjkLTZGcTgwkXqi5oVPKFCWSxRudHLpxSCpQ6k8bO9W87V9WtIR9PdVQXPdQ0onsCEmkJE8kplzWsF+9u0VP4rZq2GBY6s5O6PQNIdhlek+kVo/SVhyVtedtnh9buetUUMVLdV6DiG4504Z6ZjqhrA4HlEXBNwqUW0U2vGLrHQF+R862pfpp6YzmoGrvVppo1SYUtc3wlHvJd0/Mx+uoybFVNFWxqOuSZB7qXlFWrslIpAdrLmtpqZEiyIm8fSkNPKRuUjJLdUS96qy+x/e6tIaiL6FpCmhiZh72D2knKqeaXifeSxmC6paxqQiXqgnGtayThcU1uTPeRNDHhVbslPR6mO0mDhS44z7AQXDLNfIcWYHXLjnRo7hw2PEuTHxIvnHPcu+pA7ChipZzaa6nKRU9CY3HLMB8tn244sC5pC5M6gYY8DdYOvOgGi3fdVXTYu+6mVwx7K1N7bI2MvSQVmefHDqMV3NtYv9sxImwJMgPjlET+tlLKf677NbNRXPJPhrqCbrysLofNza5giil9FKBF99rq1I49ExPtrYsbuasZjVvxGeFCbaC3m0oQyS6GZ2N0rR6QzS8TtILeIkabRu9Ta0eqfxvVSK8Mpfs8o7UeTWD09kUvnxfVpg5nEr7oZa5RJYYTCJdRy8zpRHKqdaVxmDlfJmzkOd6VJenDyJWcJ7XVGV8LT1qtUBFaYc+HrJa2e0fxfCR0JemKGlgaliot77h387TEaPCLpUd2XLrAZ+y4dDOJG6OexzXFlcIy2iibyjO2eFeqkbKtslLr4VqY81CXHrc5RMwt1kkH6/X2EStrzGqhDVgeV4cWNpVYeukKg6a6TAqKMdpw3GRpxt/0WtjK/VuvdXsMN/zqPmCB6oI8OVe6lN0al4oC0vbe0lyyd7G1rUi4e+/NMxwZZcojIDuZwm/VtKVErZC0ZtANiH9Y0evdDc/sosx95gkffm29m2cFKw9dwyglZqUFwK6WvZjwtHrDkS7cM9MReXrUZaAjAtckXOo0uunpHkvpS4fkXM9xlbVEXD8fkn9GfJULlVVWaoZy0zzC7KY7FkSPKXR2M88CC22/+2kIUmt0CzdmOPru4DyTq+Cp4rwXo8ajJ0tgQmXpgtlf18YCk2X1Fdmu2i3vxzDdrjH0xuCS9WIJR4aXE5dbr5fDflyyrdaHXXWLtsc/2eV+FJ0MacqCYs34XGtMHA4s//aSpMGyJ762iRbqonSxBBqXuo71Xq7Lc9G+tz/pjRx6H6Y3cSmR+xnrdz5GhA1SZsBrZmFE7t31cKm7XqOfrHIUoEW7NumFizNRT373coczGrf6s8PF2UC3m0oTwy6GZ2N0rR6QzS/TNIRuKaNNo/tIghj1bKMa6YrBzLeBFms8ZQNCBLpmNhST+PSG9Ub/Qj8dCvcY6+GSPcyY0/nny2iFV3/qwvSnTwX07ZaacfOndw70pwq4f+HaGu+6GSrcFKR//6/kO4khYRqpGvGMOdedTEwivtag9qYMZxOTspTDUK/UxC8sYrZs4QcleVfsxKNOWEL3rieqGoV7tzes5jOqGi/b8KXgqHn2ljUvUrmFS1zvbjU7LushanNW5zxPvzOeWmK00qken1Ho2o9UWam1oc3IXwPZv47M/3gyCgt760u03oXndUS0bS/ntkQFGjEkj/4kmMSTnJr9Kn5GNbuPrLex2nYCaQLhbrlb8SUx0otUoCGyWZDSv3KrpJqIJtEVD011mRQUk6YVeKWsapAbwlcD9Gqa5lJ9b5paq6tPU6NJpSQ7X6aFLA6xZiLqojWGtjkPBYbep5kEyk0sWx0qa0a8gNQ9hd+qaUtlYRdCbd9Va8pwoV+qeIjqWHmY0WYzeaRxVj2lJLgMr4xtONKFe2Y6oq5tBDoicE3CpT7BS0/3mEk/GUWMuH5a9PXzKHV0M5FrPdtR18Bk8czd4tKEq6xUGnTzSonbamSQynCeJHpKS6yjJj21CEZJb9TTZcCpmK275sFy22/1DUEK6lpCmpjRdwcXWl0Fj8c1v/W8lzQG0y0lpQkVoQvGta6RhMe1iKu43aLDMUucokmdG6YbVkShC86TbMBLjEvWmMTUiYOHcY25yVbrw24byWHDOm6vlaGiPVuq4FJDrWtF3bASSK1qNbMNTA/qT36O/pSP+jFlqDVbuYLKXKN5lPdzlLNdHTTYhlX1DVYm1zXpNDGFuigeHPZW7L2Kl1I9kgdTl+EtXS+HnC+r7zoYIyzmJzMYXervtoLemDpeMwtDi9tqki0P1jEK0KLDxtncLcVEh+qyzxnNEI158aXYQO84kiCSXQzPruhaPSCbXyZoBb1FjDaN3qfWjtQC1KhGPBnq8HlGa21PwAZEYyHVr0szp7M3CqXMxFl6JlG8LozL4gjc3t7++Pfv4eFhqvBywi4uLjQAHx0dTX22m/7nz59fv36VGL/+/VMC5X9ycqJlGk2xohTRLXR5zOnpqfi1+Uhmif/ixYs2Jp+AGEq2Rh51Iufn50bZ7u/vpRo98vT0ZHzETab9tkaJYuXGE4bAegRktLLYb9++tTYfLkst98OHD+/fvw8n2/ZulZXaFimlQwACEIAABDIk8Pv3by0mDgl2cHAwdCvPOciQtMZ4TRI125JT5865jM9qHU0b2JqxGslofqSCjJlrjiMHUupo/u1eGgs1FucmYwrv0iCcIQFWHjJUCiJBAAI5EKB7zEELq8ogN16rkf/utPyYsYquHRA5rlpFX8+NjFv9Khcqq6xUXL1Hz43ZTXSku82w6PZLQ9it3W5e8b15L5sDDwiALgJwuJUzAUw3Z+1sIhsuWZQ3G/N/eVJtv9fAhjY3o2DpLXFGJL73DGiJH1FPoiWyoZf9tC2rn4W4vLxMJpXk0YkMep9Zi35DUgWEkcBDTSbwVMRbQ6XTYCdBzr9nnlSd4hKztxJRZQV97DC71oz1dnRFjxGBavKaWQBO95bMIPPNTUaBrtZ6Y2pt0fmbaFcdzGi6TJbElGgDS+qb87M71EWtXWvOZrZn2fB5LNpnAyLKSnv+y1zM6SzNoU2z+QDN+TKtLioJqKvVRog2RfSv/vQatPYS2pehteGhr+b0BV1zXIi+1ovSMZXOTu1QXy1qD0mg9P63TonLFsvNzY1EFXAdFmM/XMZVUNNHt2cAueahZLIQ/dtYiIxEfzISnRBUyjvxbk0JV0OgMVp1aI3dukYri5V9ykrVcss6/KjKSlVjclQEAhCAAAQgAIGVCDQv8Ll+nQpqpqvy65qjXjQHaY4oPT4+niqGpkia1gWOjGlKyWp2wxR+qpZJn4AAKw8JIFMEBCBQIgG6xxK1Nltmrd1pKbJ3n8VdQteyZOO+zvBdZ8sW/cEqFyqrrFR01UfPkNlNdKT7zLD09ktD2Kfd5lDrXXkvOQAPyIAuAnC4lTMBTDdn7aSXDZcsPXNKnEEA33sGtLUf+fLly9u3b4dK0U9gXl1dDd1NEN+8rD/1Z1E2FzsBmQRF0GATQM62CPZWIqqmoI8dotSariMKxqIzkQ00W3Xt5wOqzs5fMwsoNM95PaNAQGV7u5WniXpaYEbjAYl7WYQNxK1ytrmhi2xVg2DlEsDnmaQ79ULNSdCtn+8efZD/Z8LMVe3qZk5nZ6WUmwzQnC8zSUckhgAEIAABCEAAAhCAAAQgAAEIQAACEIAABCAAAQhAAAIQgAAEIAABCEAAAhCAAAQgAAEIQAACEIAABCAAgf+EP8W8vr6e92OKa5DVm/r6ccdPnz4ZM//nn3+y/blKYxVIBgEIQAACEIAABCAAAQiECTCjCfPhLgQgAAEIQAACEIBAfQT+qq9K1AgCEIAABCAAAQhAAAIQgAAEIAABCEAAAhCAAAQgAAEIQAACEIAABCAAAQhAAAIQgAAEIAABCEAAAhCAAATWIxD+FPPu7i6fw2UEQYfFXF1dPT4+vnnzxsLEfhKNJTfSQAACEIAABCAAAQhAAAK5EWBGk5tGkAcCEIAABCAAAQhAIAGBZ3/+/ElQDEVAAAIQgAAEIAABCEAAAhCAAAQgAAEIQAACEIAABCAAAQhAAAIQgAAEIAABCEAAAhCAAAQgAAEIQAACEIBABQTu7+9PTk6GKvL9+/fT09Ohu5vH39zcXFxcjIrBa/ajiEgAAQhAAAIQgAAEIACBQgkwoylUcYgNAQhAAAIQgAAEILCQwF8Ln+dxCEAAAhCAAAQgAAEIQAACEIAABCAAAQhAAAIQgAAEIAABCEAAAhCAAAQgAAEIQAACEIAABCAAAQhAAAIQ2A+BwPksHz9+zPlwGeno/Pz87u5uVFlfvnwZTUMCCEAAAhCAAAQgAAEIQKBEAsxoStQaMkMAAhCAAAQgAAEILCfA+TLLGZIDBCAAAQhAAAIQgAAEIAABCEAAAhCAAAQgAAEIQAACEIAABCAAAQhAAAIQgAAEIAABCEAAAhCAAAQgAIFdELi8vPz161dvVQ8PD9+/f997K6vI4+Pj6+vrsEjfvn0LJ+AuBCAAAQhAAAIQgAAEIFAiAWY0JWoNmSEAAQhAAAIQgAAEohB49ufPnygZkQkEIAABCEAAAhCAAAQgAAEIQAACEIAABCAAAQhAAAIQgAAEIAABCEAAAhCAAAQgAAEIQAACEIAABCAAAQhUTOD3798HBwdDFfz+/fvp6enQ3dzidRTOp0+fAlLxpn0ADrcgAAEIQAACEIAABCBQIgFmNCVqDZkhAAEIQAACEIAABGIR+CtWRuQDAQhAAAIQgAAEIAABCEAAAhCAAAQgAAEIQAACEIAABCAAAQhAAAIQgAAEIAABCEAAAhCAAAQgAAEIQAACFRP48OHDUO1evXpV0OEyqkWgLk0db29vhypLPAQgAAEIQAACEIAABCBQIoHALIAZTYkKRWYIQAACEIAABCAAgUkEOF9mEi4SQwACEIAABCAAAQhAAAIQgAAEIAABCEAAAhCAAAQgAAEIQAACEIAABCAAAQhAAAIQgAAEIAABCEAAAhDYKYGvX78O1fzi4mLoVp7xL168ePfuXUC2h4eHwF1uQQACEIAABCAAAQhAAALFEWBGU5zKEBgCEIAABCAAAQhAICIBzpeJCJOsIAABCEAAAhCAAAQgAAEIQAACEIAABCAAAQhAAAIQgAAEIAABCEAAAhCAAAQgAAEIQAACEIAABCAAAQjUSeD29jZQsTdv3gTu5nkrfCbO3d1dnmIjFQQgAAEIQAACEIAABCAwgwAzmhnQeAQCEIAABCAAAQhAoCYCnC9TkzapCwQgAAEIQAACEIAABCAAAQhAAAIQgAAEIAABCEAAAhCAAAQgAAEIQAACEIAABCAAAQhAAAIQgAAEIACBVQj8+PFjKN/nz58fHR0N3c02/vj4WJIPiffr16+hW8RDAAIQgAAEIAABCEAAAsURYEZTnMoQGAIQgAAEIAABCEAgLgHOl4nLk9wgAAEIQAACEIAABCAAAQhAAAIQgAAEIAABCEAAAhCAAAQgAAEIQAACEIAABCAAAQhAAAIQgAAEIAABCFRI4OHhYahWh4eHQ7cyjz85ORmS8OnpaegW8RCAAAQgAAEIQAACEIBAcQSY0RSnMgSGAAQgAAEIQAACEIhLgPNl4vIkNwhAAAIQgAAEIAABCEAAAhCAAAQgAAEIQAACEIAABCAAAQhAAAIQgAAEIAABCEAAAhCAAAQgAAEIQAACFRJ4fHwcqtXBwcHQrczjnz9/PiRhoL5DjxAPAQhAAAIQgAAEIAABCGRLIODhM6PJVmsIBgEIQAACEIAABCAQkQDny0SESVYQgAAEIAABCEAAAhCAAAQgAAEIQAACEIAABCAAAQhAAAIQgAAEIAABCEAAAhCAAAQgAAEIQAACEIAABOok8PT0NFSxw8PDoVuZx5f7HWnmYBEPAhCAAAQgAAEIQAACuRFgRpObRpAHAhCAAAQgAAEIQCAxAc6XSQyc4iAAAQhAAAIQgAAEIAABCEAAAhCAAAQgAAEIQAACEIAABCAAAQhAAAIQgAAEIAABCEAAAhCAAAQgAAEIVEXg8fGxqvr8WxmOnqlPp9QIAhCAAAQgAAEIQAACvQSY0fRiIRICEIAABCAAAQhAoDICnC9TmUKpDgQgAAEIQAACEIAABCAAAQhAAAIQgAAEIAABCEAAAhCAAAQgAAEIQAACEIAABCAAAQhAAAIQgAAEIACB+AQODw+HMv3169fQrczjA5I/f/48c+ERDwIQgAAEIAABCEAAAhCwE2BGY2dFSghAAAIQgAAEIACBKglwvkyVaqVSEIAABCAAAQhAAAIQgAAEIAABCEAAAhCAAAQgAAEIQAACEIAABCAAAQhAAAIQgAAEIAABCEAAAhCAAARiEnj16tVQdg8PD0O3Mo+/u7sbkvD169dDt4iHAAQgAAEIQAACEIAABIojwIymOJUhMAQgAAEIQAACEIBAXAKcLxOXJ7lBAAIQgAAEIAABCEAAAhCAAAQgAAEIQAACEIAABCAAAQhAAAIQgAAEIAABCEAAAhCAAAQgAAEIQAACEKiQQPi8lZubm+LqfH9///T0NCR2uL5DTxEPAQhAAAIQgAAEIAABCORJIOzhM6PJU2tIBQEIQAACEIAABCAQkQDny0SESVYQgAAEIAABCEAAAhCAAAQgAAEIQAACEIAABCAAAQhAAAIQgAAEIAABCEAAAhCAAAQgAAEIQAACEIAABOokcHp6GqjY169fA3fzvBWWOVzfPGuEVBCAAAQgAAEIQAACEIDAEIGwhx+eHQzluW18WOZwfbeVnNIhAAEIQAACEIAABDYhwPkym2CnUAhAAAIQgAAEIAABCEAAAhCAAAQgAAEIQAACEIAABCAAAQhAAAIQgAAEIAABCEAAAhCAAAQgAAEIQAAChRH4+++/hyT+8ePH/f390N0M43///h34GjNQ0wzrgkgQgAAEIAABCEAAAhCAgIVAwM9nRmMBSBoIQAACEIAABCAAgaIJPPvz50/RFUB4CEAAAhCAAAQgAAEIQAACEIAABCAAAQhAAAIQgAAEIAABCEAAAhCAAAQgAAEIQAACEIAABCAAAQhAAAIQSEDg58+fL1++HCro1atXBR0xc35+/u3bt6G6/PPPP0dHR0N3iYcABCAAAQhAAAIQgAAESiTAjKZErSEzBCAAAQhAAAIQgEAsAn/Fyoh8IAABCEAAAhCAAAQgAAEIQAACEIAABCAAAQhAAAIQgAAEIAABCEAAAhCAAAQgAAEIQAACEIAABCAAAQhAoGICOnLl3bt3QxV8eHi4uroauptV/M3NTeBwmb///pvDZbLSF8JAAAIQgAAEIAABCEAgCgFmNFEwkgkEIAABCEAAAhCAQKEEnv3586dQ0REbAhCAAAQgAAEIQAACEIAABCAAAQhAAAIQgAAEIAABCEAAAhCAAAQgAAEIQAACEIAABCAAAQhAAAIQgAAEEhN48eLF09PTUKHfv38/PT0duptD/M+fP1++fDkkyfPnz3///j10l3gIQAACEIAABCAAAQhAoHQCzGhK1yDyQwACEIAABCAAAQjMI/DXvMd4CgIQgAAEIAABCEAAAhCAAAQgAAEIQAACEIAABCAAAQhAAAIQgAAEIAABCEAAAhCAAAQgAAEIQAACEIAABHZI4MePH4Fan52d3d/fBxJse0tnx5ycnARkCNcu8CC3IAABCEAAAhCAAAQgAIEiCIR9fmY0RSgRISEAAQhAAAIQgAAEZhDgfJkZ0HgEAhCAAAQgAAEIQAACEIAABCAAAQhAAAIQgAAEIAABCEAAAhCAAAQgAAEIQAACEIAABCAAAQhAAAIQgMBOCRwfH19fXwcqrwNcbm5uAgm2uqWDbw4PD5+enoYE+Pz5s2o3dJd4CEAAAhCAAAQgAAEIQKACAsxoKlAiVYAABCAAAQhAAAIQmEGA82VmQOMRCEAAAhCAAAQgAAEIQAACEIAABCAAAQhAAAIQgAAEIAABCEAAAhCAAAQgAAEIQAACEIAABCAAAQhAAAL7JXB+fq6jWAL1v7i4eP/+fSBB+ltfvnzRwTeBw2U+fvx4eXmZXjBKhAAEIAABCEAAAhCAAAQSE2BGkxg4xUEAAhCAAAQgAAEI5EDg2Z8/f3KQAxkgAAEIQAACEIAABCAAAQhAAAIQgAAEIAABCEAAAhCAAAQgAAEIQAACEIAABCAAAQhAAAIQgAAEIAABCECgIAI3Nzc6RyYg8OvXr6+vr1+8eBFIk+aWDo75+vVroCwdl8PhMgE+3IIABCAAAQhAAAIQgEB9BJjR1KdTagQBCEAAAhCAAAQgECDwV+AetyAAAQhAAAIQgAAEIAABCEAAAhCAAAQgAAEIQAACEIAABCAAAQhAAAIQgAAEIAABCEAAAhCAAAQgAAEIQAACvQTOz8/v7u6eP3/ee1eRP378ODg4uLq6GkqQIF6fjB4dHQUOl5H8379/53CZBLqgCAhAAAIQgAAEIAABCGRFgBlNVupAGAhAAAIQgAAEIACBtQk8+/Pnz9plkD8EIAABCEAAAhCAAAQgAAEIQAACEIAABCAAAQhAAAIQgAAEIAABCEAAAhCAAAQgAAEIQAACEIAABCAAAQhUSeD3798XFxc6SiZQO53h8vHjx8RnuNze3r59+/bXr18BwV69eiXJX7x4EUjDLQhAAAIQgAAEIAABCECgYgLMaCpWLlWDAAQgAAEIQAACEHAJ/OVeEIYABCAAAQhAAAIQgAAEIAABCEAAAhCAAAQgAAEIQAACEIAABCAAAQhAAAIQgAAEIAABCEAAAhCAAAQgAAEI2AnocBad5HJ9fa1DZIaeenp60lEvR0dHV1dX+npzKFms+Jubm+Pj47Ozs/DhMp8/f76/v+dwmVjYyQcCEIAABCAAAQhAAAIlEmBGU6LWkBkCEIAABCAAAQhAYAaBZ3/+/JnxGI9AAAIQgAAEIAABCEAAAhCAAAQgAAEIQAACEIAABCAAAQhAAAIQgAAEIAABCEAAAhCAAAQgAAEIQAACEIAABFoCOjjmw4cPX79+bWOGAq9fv/7777/Pz8+HEsyL17EyOubm27dvo4+/efNGcnKyzCgoEkAAAhCAAAQgAAEIQGA/BJjR7EfX1BQCEIAABCAAAQjskwDny+xT79QaAhCAAAQgAAEIQAACEIAABCAAAQhAAAIQgAAEIAABCEAAAhCAAAQgAAEIQAACEIAABCAAAQhAAAIQgEB8AvZvMlW2Dpp59erVycmJ/j06Opoqjcq6u7t7eHj48e+f5XGdLPPx48cZZVkyJw0EIAABCEAAAhCAAAQgUDoBZjSlaxD5IQABCEAAAhCAAASGCHC+zBAZ4iEAAQhAAAIQgAAEIAABCEAAAhCAAAQgAAEIQAACEIAABCAAAQhAAAIQgAAEIAABCEAAAhCAAAQgAAEIQGAOAX2TqWNcvn79+vT0ZHz++fPnOmjm8PBQgYODA/ffx8dH5eP+++vXL50sMynzv//942QZozpIBgEIQAACEIAABCAAgT0TYEazZ+1TdwhAAAIQgAAEIFArAc6XqVWz1AsCEIAABCAAAQhAAAIQgAAEIAABCEAAAhCAAAQgAAEIQAACEIAABCAAAQhAAAIQgAAEIAABCEAAAhCAwMYEbm9vv337dn19bT8LJqLEOqTm9evXFxcX5+fnEbMlKwhAAAIQgAAEIAABCEBgJwSY0exE0VQTAhCAAAQgAAEI7IEA58vsQcvUEQIQgAAEIAABCEAAAhCAAAQgAAEIQAACEIAABCAAAQhAAAIQgAAEIAABCEAAAhCAAAQgAAEIQAACEIDAlgTu7+91yozOmvn169fachweHr5580bHyhwfH69dFvlDAAIQgAAEIAABCEAAAnsgwIxmD1qmjhCAAAQgAAEIQKBuApwvU7d+qR0EIAABCEAAAhCAAAQgAAEIQAACEIAABCAAAQhAAAIQgAAEIAABCEAAAhCAAAQgAAEIQAACEIAABCAAgYwI/Pz58+Hh4e7urvn36elpuXDPnz8/OTl59eqV/n39+vWLFy+W50kOEIAABCAAAQhAAAIQgAAEugSY0XSZEAMBCEAAAhCAAAQgUAQBzpcpQk0ICQEIQAACEIAABCAAAQhAAAIQgAAEIAABCEAAAhCAAAQgAAEIQAACEIAABBqXwxgAAABlSURBVCAAAQhAAAIQgAAEIAABCECgTgL39/c6bubXv386bkb/Pz4+qqru0TM6Qebg4MD79/DwUAfKHB8f18mFWkEAAhCAAAQgAAEIQAACJRBgRlOClpARAhCAAAQgAAEIQOA//w0n3DtA26UcWQAAAABJRU5ErkJggg=="/>
  <p:tag name="POWERPOINTLATEX_PIXELSPEREMHEIGHT#5C6D626F787B49206176736E6974742031322E322069204164616D732066696E6E732065747420616E74616C20656C656D656E745C226172612067725C22616E73765C226172646573726567656C6572206C6973746164657D7D20" val="183,3333"/>
  <p:tag name="POWERPOINTLATEX_BASELINEOFFSET#5C6D626F787B49206176736E6974742031322E322069204164616D732066696E6E732065747420616E74616C20656C656D656E745C226172612067725C22616E73765C226172646573726567656C6572206C6973746164657D7D20" val="38"/>
  <p:tag name="POWERPOINTLATEX_REFCOUNTER#5C6D626F787B49206176736E6974742031322E322069204164616D732066696E6E732065747420616E74616C20656C656D656E745C226172612067725C22616E73765C226172646573726567656C6572206C6973746164657D7D20" val="3"/>
  <p:tag name="POWERPOINTLATEX_CACHECONTENT#5C6D626F787B49206176736E6974742031322E322069204164616D732066696E6E732065747420616E74616C20656C656D656E745C226172612067725C22616E73765C2261726465737265676C6572206C6973746164657D5C5C0D0A5C6D626F787B742E65782E206174747D20" val="iVBORw0KGgoAAAANSUhEUgAAFyQAAAFgCAIAAADbEZ1JAAAgAElEQVR4Aey965XWurZufeZqK4AJIcCMAAgBiAAqBGpGAIRQEAEQAhABEEJREQAhABnwPWe7fT7aki0P27KsS68f1WRZl6E+hu6y3r/+/Pnzf/iDAAQgAAEIQAACEIAABCAAAQhAYIbA9+/fX758+eXLl9+/f9+5c+fJkyevXr2aCYs3BCAAAQhAAAIQgAAEIAABCEAAAhCAAAQgAAEIQAACEIAABCAAAQhAAAIQgAAEIAABCEAAAhCAAAQgAAEIQAACEIAABCAAAQgUTeAvLlspWj8IBwEIQAACEIAABCAAAQhAAAKnEvj165cuWNE1K64Uz549e/v2reuDGwIQgAAEIAABCEAAAhCAAAQgAAEIQAACEIAABCAAAQhAAAIQgAAEIAABCEAAAhCAAAQgAAEIQAACEIAABCAAAQhAAAIQgAAEqiDAZStVqAkhIQABCEAAAhCAAAQgAAEIQOAcAq9evXr58mWY97dv3+7evRv64wMBCEAAAhBoicD3799vbm6ur69179iPHz9+/vwpx/Bfxfz7779v376tW8nk0P+HDx8+ePDg1q1bLRGgLBCAAAQgAAEIQAACEIAABCAAAQhAAAIQgAAEIAABCEAAAhCAAAQgAAEIQAACEIAABCAAAQhAAAIQgAAEINAeAS5baU+nlAgCEIAABCAAAQhAAAIQgAAEkhHQF+P6qjxM7vnz57qHJfTHp1gCv3790u0AXJFTrIIQDAIQKITAeLvKly9fdM3KBqmGW1fUUdLkbqBHFAhAAAIQgAAEIAABCEAAAhCAAAQgAAEIQAACEIAABCAAAQhAAAIQgAAETiTAMbMT4ZM1BCAAAQhAAAIQgAAEIJCWABOcRZ5ctrKIiAAQgAAEIAABCEAAAhCAAAQg0CmBr1+/PnjwYLLwf//9txYdJl/hmZnAsPqjO3F0l8qPHz8Gh/7LLZ/xUVKhtcyqITsIQKAiAury3r9///HjRzWeqcS+d+/ey5cvnz59mipB0oEABCAAAQhAAAIQgAAECicwrtK4yzJya2pw//79woVHvBIIYEIlaAEZIAABCEAAAhCAAAQgAAEIQAACEIBAqwTG1SeOmbWqYsoFAQjkJDA2quwK5cROXuUToGqUryMkhEAzBMYGhwnOTp3+14s//C63vj66ffu2XrmOIeTgP7j1+95e9D2PUuoYXXod3PomSo7x4yi55SOpLi8vx8A4IAABCEAAAhCAAAQgAAEIQAACRxB49+7dXLKanH7+/PnRo0dzAfBPQkBrBdqGcXdiRN57TJIRiUAAAhDok4CaWd2x8vr1azWtyQnc3NxcXFxoLVdZ0GMmx0uCEIAABCAAAQhAAAIQyElgPKPjLsvIrYWa8TiH3HMiPXv2bO4V/p0QwIQ6UTTFhAAEIAABCEAAAhCAAAQgAAEIQAACZxHgmNlZ5MkXAhBojwBL+u3plBIlIUDVSIKRRCAAASMBJjhGUEmC+ZetXF1dRU7AJMlyfyL6TVQuW9mPkRQgAAEIQAACEIAABCAAAQhAIE5AH4dHAnz8+JFPxyN8krz68uWLPtRPkhSJQAACEICAS+D79++6YyVyrZgb+M6dOw8fPtSqrBy6jHu8oXu8Cv36+lottm5XcWMNbq02P378+MmTJ8or7eXdYV74QAACEIAABCAAAQhAAAKpCGjVa7hF5YibGVMJSTolE8CEStYOskEAAhCAAAQgAAEIQAACEIAABCAAgfYIcMysPZ1SIghAIBsBlvSzoSajughQNerSF9JCoDECTHByKtS/bCVn3uQFAQhAAAIQgAAEIAABCEAAAhAolsDnz5/jt5HqKpa3b98WKz+CQQACEIAABCYJ6LJz/aq8rgybfOt6KpjuWNHf3CUp8r97966iPH36dIio3lMph3e4yFPr/vq7f/++mwVuCEAAAhCAAAQgAAEIQKBMAhq9lykYUtVCABOqRVPICQEIQAACEIAABCAAAQhAAAIQgAAEIAABCEAAAp0TYEm/cwOg+HMEqBpzZPCHAAQg0BgBLltpTKEUBwIQgMD/IqDfqdbPzekjYf3otH59evgC6n+F4AECEDAT0Of0Q23Sp4bUJjM2AkKgRwL0v81offErdPUL+qRct1Y3U2QKAgEIQAACzRN48eLF69ev48XUAsLz588vLi7m7liJRFe3qL+rqyvdt/Ly5Us3pPrNBw8eXF9fc9+KiwU3BCAAAQhAAAIQgAAEIAABCEAAAhCAAAQgsJ/AsEV7+/ZtLW9uWNi0C6DLrHUW6+fPnxzEskMjJAQg0CcBWuY+9U6pIbCHAO3GHnrEhQAEIAABCEAAAhCAwCQBvm2ZxIInBCAAAZcAl624NHBDAAIQaISA9vWH75r0IZNbJG3z61ep9WGV64kbAhCwELi8vHR/m73h7wM1kb65udHZIJVxuK1Jh4TGxkQ3N+lw0nB/k5qU4U8fTB56VsmioA7DoKkClU7/W6BSdorktvxzSSmMPimfe4s/BCAAAQhAoBwCX79+1cWR49h+UjCN8N+8ebO/a9MEQYsPWoLQn3d5maYPnz592p/FpPx4QgACEIAABCAAAQhAAAIQgAAEIAABCEAAAl0R0L65Ln3Wb8y6K59a53zy5In8055k0JqnVjt1jsIlrIx0Rosf7HGZ4IYABDonQMvcuQFQfAhsIEC7sQEaUSAAAQhAAAIQgAAEIBAnwLctcT68hQAEIOAS+OvPnz/us7aX3G0n91U57nv37unbgHLkQRIIQAACRRH4/Pmzfn060pjrlgQdMuB3pIvSGsIUTuDp06fe94H6mfdXr14VLvYq8T58+KCW4f3795HWI5KgzipphKbGR19vpj2uFMm0z1doqli90/8Wq5rNgkmnjx8/tkT3ptWWKISxE1C7p/7FHj4eUiNhrR3Hw/AWAhCAQJME9BnA69ev40XTJwFHXM/69u3bf//918taVzoycfCY8AgBCEAAAhCAAAQgAIGiCPz1118J5eHKxYQwa0kKE6pFU8gJAQhAoGoC8WVP7QrpCESSe58X94LbO0NStWEgPAQgcCIBWuYT4ZM1BColQLtRqeLKFJtjZmXqBakgAIEqCLCkX4WaEDI/gXqrxuJ6Jt+W5jcncoTAWgJMcNYS2xPev2xFHx3ppLuX4vjNrV7pYn496r8+x/Uu6fdirX3UB7r6XVN9qauWWv9v376tFOQO09ErzuKHWPCBAAQgIAKTnzBNktF5At0fMfkKTwhAYCSgoZFuD7m5uRl9Bod+nl3VzfOs8VEX2L37n7+EwouYfrtJH8YzYEtIFU0lhHlEUvS/R1A9Pc3wpq05kRhWzZFJ4q+fr1FPNSSl5QitSwz/h9WJtVlokYHLVtZCIzwEIFA7gblJjVsujeHfvHlz3I+vhiv+ylH7ea4MuCEAAQhAAAIQgAAEIACBogjUe3awKIw9C4MJ9ax9yg4BCEAgDwHjXp5WPi8vL/eIFC5vTqbGmuckFjwhAIGuCNAyd6VuCguBJARoN5JgJJGRAMfMRhQ4IAABCKwlwJL+WmKE74RApVWDb1s6sU+K2TwBJjg5VexftrI2b7W8+k3UPbeu6I6Vly9faqFkbdaEhwAEIAABj4C+U3r8+LHnGXm8vr6+f/9+JACvINA5gchdng1ctqLSaQwW3iOTUOmipD/amZ1I0dROgBmi0/9mgHxKFvblUd0wpUOWpwjZeaa6PkD3wF5dXdm7My5b6dxmKD4EOiSgpXYtFMQXb9WQ6ufCDoKjkZJaaQkQ3ty9/yOHg2QmWQhAAAIQgAAEIAABCEDAJTBcXDv+MI+2FzW8t6/GDEl9+vTp0aNHbrK4+yGACfWja0oKAQhAICeBV69e6cCDMcc956P0syj6BUFjRs+fP5dgxsAEgwAEINAYAVrmxhRKcSCQgQDtRgbIZDES4JjZiAIHBCAAgTgBlvTjfHjbLYGKqgbftnRrpRS8KwJMcJKre+9lK4NAOhaj8zQbhNP3t7quZUNEokAAAhCAQEjg1q1bv3//Dv3nfHTdlc4EzL3FHwI9E9CgU6OUjx8/zkGo+rt6VXyVbu1J6DkUi/76+SZ9vcmVK4ugwgBoKmRSpg/9b5l62SmV8Rfqxlz+/PkzunHkJ2BfF+aylfzaIUcIQOBEArppRZ8BxBcK3r9/f9At2Dobp4lAJHfa5BNtg6whAAEIQAACEIAABCCwk4C2UTTg1w/zGNPhshUjqH6CYUL96JqSQgACEDiCgFY+//nnH3vKd+7cURR7eDekjjqsOlzx7du3u3fvuinghgAEINADAVrmHrRMGSGQlgDtRlqepGYnwDEzOytCQgACEBgJsKQ/osABAZdAmVWDb1tcHeGGQPMEmOCkUvF/kiQkfehw/NqktInFTStroREeAhCAwBwBfcUU+YRpMpZOA6gBn3yFJwR6JqDxye3btyM3rVQNRz9Zr+8tLYeBNFTTlUy6KkV/cuhxW8F1JZ9y1Aecm08vbcu39lhoqhYN0v/Woqm1curL81VRdDnLqvAETktAN8CuVVlaAUgNAhCAQIEEtJN34k0r+gJBvysbX6bQWxYlCrQcRIIABCAAAQhAAAIQgICFgE7paWn0zZs3lsCEgUBIABMKmeADAQhAAAJ2AvYb34Y0f/z4sW0vTwuYlsMVruRrZXPj4oYABCBQL4G1rR8tc726RnIIpCJAu5GKJOmsJcAxs7XECA8BCEBABFjSxwwgMEmgwKrBty2TmsITAg0TYIKTSrlpLluRNBcXF2tlevbs2doohIcABCAAgTkC7969m3sV8W/1OolIkXkFgQgBHZTRN4H//vtvJEy9r3TXiX5AKbJHpetUNDzTx+o/f/788+ePwn/9+lVM9CeHHuWpX2FSAAVbe9GeWhv9tBQX7VnsB01ZKJUThv63HF2klWTtGGmbJaSVufPUdKvX2r6pc2IUHwIQaJuA5aYVfRWpxvMIDkrW+AUCHegR/EkTAhCAAAQgAAEIQAAC2QhcXl7quvZs2ZFRewQwofZ0SokgAAEI5CGw4Qr+DVFUlrU7hoqyLaM83MgFAhCAwHEENrR+G6JIflrm45RIyhDITGBDI7AhigpFu5FZs1VkxzGzKtSEkBCAQIEEWNIvUCmIVAKBoqrGtgOZG8bMJZBHBghAYCDABCeJJSS7bOXevXtrBeLYzVpihIcABCAwR0CfUemy/7m3Ef8vX75E3vIKAv0Q0CUguojk8ePHxm8CqyOjn2nSXSdzDYUuT9EtKrrjQxw0yNYFq3MFFCUFUDA1O58+fVo7nNNFNrrORhnNpY8/mqrLBuh/69KXXdoNP22nMZXswZ4FIY8gwI2uR1AlTQhAoFICahLnBv9DiZ48eaJNviNKp4sa7XtvCkkHeoQWSBMCEIAABCAAAQhAAALZCLAgkw11qxlhQq1qlnJBAAIQOI6AVhR///69Nv1t56M2xJJsrHmu1Q7hIQCB2gnQMteuQeSHQH4CtBv5mZOjR4AlKQ8IjxCAAASMBGg/jaAI1huBQqqGhtnxU6NzetmwCjqXFP4QgMApBApphU4pe6pMk122cufOnbUybYiyNgvCQwACEOiEwLbRsOBsjtgJWIrZPIHPnz/rC8O//vpLl4A0XB1evHhxcXExqc2rq6ufP38Od81MBoh4Pnr0SAB1S8uqK1d0nc2DBw8UMZJyt6/QVHWq39xubI5YHaJKBd52qfO2n0+pFFGZYrPIUKZekAoCEMhPQMP7+HUnajA33CxmLMjabvT6+tqYMsEgAAEIQAACEIAABCAAgQIJrNogKFB+RDqdACZ0ugoQAAIQgEB1BHTCYYPMG+5nUS7bdnW3xdpQKKJAAAIQKIQALXMhikAMCFREgHajImW1KirHzFrVLOWCAASOJsCS/tGESb9SAoVUjc3LkpsjVqovxIZAewSY4OzX6X/3JzGkcPv27VRJkQ4EIAABCKwlsG3deW0uh4bXFQNj+ppm6BKH8bFeR5OFqlcdo+S6rVP3buqT+Pj3h2P42h26TWbyc0f9lL38b926tbOAd+/e1c0p+lZT9yAazycp2OPHj9+8eSPZdubeUnQ0VaM2G+h/a8R+tMxDN7EhF3UrNGsbuCWMosu8EqZGUhCAAAQqJaCOTFdJxoXXUDweYM/btb9ywEbdHtrEhQAEIGAn0ORCZZOFsuuUkBComgD1t2r1ecLv32XwEuSxNwKYUG8ap7wQgEA5BBiSWXTx999/G09BuKkplvuIGwIQgAAEEhKgZU4Ik6Qg0AkB2o1OFL22mBwzW0uM8BCAAAQGAizpYwkQmCRQSNXg25ZJ7ZTgyWp8CVpoWwYmOPv1m+yylf2ikAIEIAABCGwmsPnGq3I2+F+/fj0WXycV2rhspclCjWqqxaFPDfXxnv70e+k3Nzf6v+EoTC2FDeWcvL9DFV93zaStZU+fPr13756uUBHqUIxJH30CKl24k8bJYJ14oqlKFd1A/1sp+UPFVgu5LX19W65Op5DV0m1FqD1WOSPb2kkiPwQgUDWBly9fxuU/+npT+4xgkLOrCVpcNbyFAAQgcCiBJhcqmyzUoWZA4hAohwD1txxdJJFEv5K0diKQJF8SaYYAJtSMKikIBCBQF4F6h2T6PZgNqLf9rqNi6ZzJ2uw2byKvzYjwEIAABAohQMtciCIQAwIVEaDdqEhZrYrKMbNWNUu5IACBDARY0s8AmSxqJFBC1di8LMnQ6GiTq3c1/mgypJ+KALV4P0kuW9nPkBQgAAEInE/g/v3724TYdphgW16RWPoyOfK20ldNFqpkXejOjuGMy3AZpz7Yk6Pzz/ZevXr17t07T2uq9Z8+fdq2WeUl5T0qze/fv+sOF/tP2Q8fgnLfCprybKmix9r734pQ5xT148ePm7PTRS26O2lzdCJCAAIQgAAEdhLQgDycAnhpXl1deT7nPvJzCufyJ3cIQKATAk0uVDZZqE4MkmJCgPrbng1wcKc9nWYuESaUGTjZQQACEBCB2odk+iWYtXeg6BLqDapXrLUZ6UgGv82wATVRIACB2gnQMteuQeSHQH4CtBv5mZMjBCAAAQhAIAkBlvSTYCSR9giUUDX4tqVMu6p9Nb5MqkgFgeQE/pM8RRKEAAQgAIFTCGw7FnBxcXGKtF6mTX5b1WShPMUV9agLPoY/nXTRn35Ece1NK5rcPn/+vIQpbhKwHz58CH/TXhtU19fXR9y0Msr8+fPnVc2RhHz79u0YvUMHmqpd6asMfixsIf3vKA+OkYAWs9SbjI9rHYvft69NkPCrCGy+kHtVLgSGAAQgUDKBcArgSasZweYdNS+pVI+03qlIkg4EIACBCIEmFyqbLFREibyCQEsEqL8taZOyQAACEIAABCBQKYHah2QbNlufPXu2QVkbYm2IskEwokAAAhAojQAtc2kaQR4IlE+AdqN8HbUtIQcV2tYvpYMABCAAAQh0S4BvWwpUfe2r8QUiRaSQABOckMlaHy5bWUuM8BCAAAQKJaBLIjZI9uTJkw2xkkdZeylGcgGOSLDJQh0BqoQ09ctCb9680Qf2r169amN8qR+0D/ei9F3l169fM/yGku5bEVK7Zv/9919FsYdvKSSaakCbVfe/DfBPXoT379/vSVO3fXH38B6AxIUABCAAgZ0EPn78GE9h8TaWeHTL21VzASW4NrxFBsJAAAIQgIBHoMmFyiYL5SmORwi0SoD626pmKRcEIAABCEAAAhURqH1I9uLFi1W/o6PDUdsuodYv2aw6WCWpJFtFloCoEIAABFIRoGVORZJ0INAPAdqNfnRNSSEAAQhAAAIQgAAEshHg25ZsqO0Z1b4aby8pISFQNQEuW6lafQgPAQhA4P8RePTo0doLCPVrKjoW8P+SOM/V5C19TRbqPBs5JGddPnJ1dfXt2zddeHF5eXlIHicl+vjxYy9nfcH45csXz/O4x0+fPq0626SrYaSF4+QpNmU0Vaxq7IJV3f/ai9lPyHfv3u0s7P4UdgpAdAhAAAIQ6JbA27dvF8u+dt1gMcEwwKpvDxQ9g0ihkPhAAAIQ6I1AkwuVTRaqN8ukvN0SoP52q3oKDgEIQAACEIBAOQQaGJLZf0FBRxf27N8prv3CaLtU5RgDkkAAAhBIRcDeBtIyp2JOOhConQDtRu0aRH4IQAACEIAABCAAgdII8G1LaRqRPA2sxhdIFZEgkJwAl60kR0qCEIAABE4joHVn++0GumbC8iFWnsI0eUtfk4XKYw+H5iLL1zVDqiyarnz9+lW34xdy5VDCUqtQP378cBNUy6DbT27duuV6HuoW1VXHlVRfdN/KoSIVmDiaKlAp20Sqt//dVt6GY+nWp5ubG7eA9pHVGMt+DmCMggMCEIAABCCQhMDHjx/j6Wg2lGFSoAlXXAz3rW5mySCSmyNuCEAAAn0SaHKhsslC9WmflLpDAtTfDpVOkSEAAQhAAAIQKI1AA0MyfTZg2ZXTZt/19fWeRUjF1XELy30rb968kVSl6Rp5IAABCGQjQMucDTUZQaAZArQbzaiSgkAAAhCAAAQgAAEIlEOAb1vK0cUgSQOr8aUhRR4IHEGAy1aOoEqaEIAABM4hoA1+HRGwfBWsL6y+fPlyjpRTuUrsKe+6/ZosVC0qUS3QSRf9QLq+3Hv+/PnV1ZWmi9++ffvz548uWNE1Q0+fPt1zmKZkDrop4PXr156EKn7+O2UEedVv1OuCg3JugPIAHvGIpo6gelaa9fa/ZxErNt/wG3V9Lq6uZJXAas1UwVdFITAEIAABCEAgCYHFSWie+w019bDft6LJWpKykwgEIAABCMQJLPYR8ehlvm2yUGWiRioIJCdA/U2OlAQhAAEIQAACEIDAWgJtDMl0JkEFiVyDohML+qGa/YcllIIyimwaSgZdyHJ5eblWEYSHAAQg0BgBWubGFEpxIJCBAO1GBshkAQEIQAACEIAABCDQFQG+bSlN3W2sxpdGFXkgkJwAl60kR0qCEIAABM4koA1+HRSIbPBLON09ofsmirppQjKfSe2YvJss1DGo0qQqq9ZdKsPfr1+/9KH758+fP3z48OrVqxcvXmhLZv8BmjSCHpzKv//+6+WgBuGsX0+y/JCUK62El+5cn4bdaKox5Vba/zamhf3FeffunZeIPkq3fy4+xg0vbRlf4YAABCAAAQgcREAzoMX77yNfHaSVSrcoWi5e1OcHnUzT0uIlNQhAAAIbCDS5UNlkoTYolygQqJEA9bdGrSEzBCAAAQhAAAKNEWhmSHb//n0tjepkgs5FjOufcmiDT0fYdWgk1eEopaPzJ0pTKSv94Xew5FC+yl0ynHUqozHLpDgQgEADBGiZG1AiRYBAZgK0G5mBkx0EIAABCEAAAhCAQPME+LalKBU3sxpfFFWEgUByAv9NniIJQgACEIDAuQSGDX5t5OuD4S9fvmhMpg+utM2vPf7hg+FUJwkSFrPJgWOThUqodJI6goCOCqnWuymr7od3B7gBDnWrtdHtTq9fv7bnopNJOqJkD19pSDRVqeLiYtfY/8ZL1NtbjZ28vltjJ23ni4Pa0sXP111canh1z5frgxsCEIAABCBwNIGbm5vFLO7du7cYJlUAjXjVG87NBdTJ6guEoZ9NlSPpQAACEIBAhIA32YmErOhVk4WqiD+iQmAPAervHnrEhQAEIAABCEAAAkkINDYk06/v6C8JmXgiWtLUTdPxMLyFAAQgAAERoGXGDCAAgbUEaDfWEiM8BCAAAQhAAAIQgAAEIgT4tiUCJ/OrxlbjM9MjOwhkI8BlK9lQkxEEIACBrAR0DeGrV6+yZrkjM8tXYTuSPydqk4U6ByW5mgm8fPnSC3t1dXXu/UoSae4DS0/U4fHjx4+676D537dHU5Pab8Ozrv63DeapShFeTaVfohsS13V14dtIvloR66EpixDgFQQgAAEI5Cdg2Y/JPMzWooTuUlQfqtmxfvF1uAf24cOH6ljzfPmQXwvkCAEIQKBYAk0uVDZZqGJNCMEgkJYA9TctT1KDAAQgAAEIQAACGwgwJNsAjSgQgAAEIAABCEAAAhCAAAQgAAEIQAACEIAABCoiwLctJSiL1fgStIAMEFgk8J/FEASAAAQgAAEIHErg169fh6Z/SuJNFuoUkmRqJ/D161dvDqafi7+8vLSncERIXfUy3lZgTD+8iMQYsZZgaKoWTSFnbwR02ZNXZH0fPviMDi9A5HHV5SyRdHgFAQhAAAIQMBL4+fOnMWTOYMNe3efPnzVH/vPnj/5/+PCBm1ZyqoC8IAABCIhAkwuVTRYKc4VAJwSov50ommJCAAIQgAAEIFAyAYZkJWsH2SAAAQhAAAIQgAAEIAABCEAAAhCAAAQgAAEIQKANAqzGt6FHStEDAS5b6UHLlBECEIBA0QT0A9dFy7dJuCYLtYkEkfIRuLq68jJ7/vy553PK49pLCnTfwffv308RNU+maCoPZ3KBwCoCugXpx48fbhTdV6Xvwwef+/fv//333+7bRXd4dctiFAJAAAIQgAAE9hD4/ft3PPraviyeGm8hAAEIQKAiAk0uVDZZqIqMClEhsIcA9XcPPeJCAAIQgAAEIACBJAQYkiXBSCIQgAAEIAABCEAAAhCAAAQgAAEIQAACEIAABCAAgQgBVuMjcHgFgaIIcNlKUepAGAhAAAI9Evjy5Ut7xW6yUO2pqbESeR/261vKy8vLEsr46NGjtR92vnv3rgTJD5IBTR0ElmQhsIfA+/fvvejeRVHeoxc4fNTVLbrAJfTHBwIQgAAEIHAQgZ8/f8ZTvn37djwAbyEAAQhAoFUCTS5UNlmoVi2QckHAI0D99YDwCAEIQAACEIAABPITYEiWnzk5QgACEIAABCAAAQhAAAIQgAAEIAABCEAAAhCAQG8EWI3vTeOUt14CXLZSr+6QHAIQgEAjBJocODZZqEYMrtFifPjwwSvZ2nsBvOhpH9cK411HklaYc1NDU+fyJ3cIzBEI73h68uSJG/ji4sJ9tLjDC1hhWkgAACAASURBVFwssQgDAQhAAAIQgAAEIAABCEAgLYEmFyqbLFRavZMaBIolQP0tVjUIBgEIQAACEIBAPwQYkvWja0oKAQhAAAIQgAAEIAABCEAAAhCAAAQgAAEIQAACZxFgNf4s8uQLgbUEuGxlLTHCQwACEIBASgK/fv26ublJmWIBaTVZqAK4IkKMQPhJvy4OuHXr1l9//aX/d+/evby8/Pz5cyyJI9+tvaTgx48fX79+PVKi09JGU6ehJ2MIzBNQg/P792/3/b1799Ryuj7379+/c+eO67PoDi9wWYxCAAhAAAIQgAAEIAABCEAAAmkJNLlQ2WSh0uqd1CBQLAHqb7GqQTAIQAACEIAABPohwJCsH11TUghAAAIQgAAEIAABCEAAAhCAAAQgAAEIQAACEDiLAKvxZ5EnXwhsIMBlKxugEQUCEIAABJIRaPKKviYLlUzlJHQMgdDqdHHAcHeA/uvuEn3z//jxY10WcMolJsp3bbnDS0nWplBmeDRVpl6QqnMC4a0ok1dEPXnyZBUoNb+nNLmrhCQwBCAAAQhAAAIQgAAEINA2gXAhooHyNlmoBvRCESBgIUD9tVAiDAQgAAEIQAACEDiUAEOyQ/GSOAQgAAEIQAACEIAABCAAAQhAAAIQgAAEIAABCEBABFiNxwwgUBEBLlupSFmICgEIQKBBAk0OHJssVIPG11CRvn//Ptyrslimm5ubBw8efPjwYTFk8gD37t1blWaT9QhNrbIBAkMgG4Hwdqdnz56FuU96hsFcn/AaF/ctbghAAAIQgAAEIAABCEAAAkcTaHKBpclCHW0JpA+BQghQfwtRBGJAAAIQgAAEINAzAYZkPWufskMAAhCAAAQgAAEIQAACEIAABCAAAQhAAAIQgEAeAqzG5+FMLhBIQoDLVpJgJBEIQAACENhIIPy8eWNCJUVrslAlAUYWn4CuUPG9os8XFxdfv36NBkn/8uHDh6sSXVuoVYmfFXhtodDUWZoi364IfP782buvSpdD3bp1K4Rw9+7dO3fuhP4RH4YEETi8ggAEIAABCEAAAhCAAAQyEGhyVtJkoTIYA1lAoAQC1N8StIAMEIAABCAAAQh0ToAhWecGQPEhAAEIQAACEIAABCAAAQhAAAIQgAAEIAABCEAgAwFW4zNAJgsIpCLAZSupSJIOBCAAAQisJhB+3rw6ifIiNFmo8jAj0f8icH19/b+eDQ9rrz4xJLkQ5MGDBwshgtf5b4QJREjsgaYSAyU5CKQg8PHjRy+ZZ8+eeT7jY+TVGMZ16BoXDQxcH9wQgAAEIAABCEAAAhCAAASyEWhyobLJQmUzCTKCwLkEqL/n8id3CEAAAhCAAAQgIAIMyTADCEAAAhCAAAQgAAEIQAACEIAABCAAAQhAAAIQgMDRBFiNP5ow6UMgLQEuW0nLk9QgAAEIQGAFgXfv3q0IXUnQJgtVCft+xfzx48fawuv7/7dv366NtSf8vXv31kbfcDXJ2iwyh0dTmYGTHQQsBMILgy8uLuYiPnnyZO7VnH94mctcSPwhAAEIQAACEIAABCAAAQikJdDkQmWThUqrd1KDQLEEqL/FqgbBIAABCEAAAhDohwBDsn50TUkhAAEIQAACEIAABCAAAQhAAAIQgAAEIAABCEDgLAKsxp9FnnwhsI0Al61s40YsCEAAAhDYS+DXr1/tfX7cZKH2apr4xxPYcIWHhMo8c7t79+5aEtvKtTaXnOG3lQhN5dQRefVGILww+OHDh7du3ZrjoKZs7dVR4WUuc4njDwEIQAACEIAABCAAAQhAICGBJhcqmyxUQqWTFARKJkD9LVk7yAYBCEAAAhCAQCcEGJJ1omiKCQEIQAACEIAABCAAAQhAAAIQgAAEIAABCEAAAicSYDX+RPhkDYFtBLhsZRs3YkEAAhCAwF4CV1dXe5MoL36ThSoPMxKlIXBzc6P5W5q0jklFEh6TcGWpoqnKFIa4VREILzN68uRJvAQXFxfxAN7b379/60oXz5NHCEAAAhCAAAQgAAEIQAACRxNocqGyyUIdbQmkD4FCCFB/C1EEYkAAAhCAAAQg0DMBhmQ9a5+yQwACEIAABCAAAQhAAAIQgAAEIAABCEAAAhCAQB4CrMbn4UwuEEhIgMtWEsIkKQhAAAIQsBLQFQ+vX7+2hq4kXJOFqoR972LqS/5tCH78+LEt4rZYf//996qIP3/+XBW+/MBoqnwdIWFvBD5+/OgVefEulWfPnnlRFh/DK10WoxAAAhCAAAQgAAEIQAACEIDAHgJNLlQ2Wag9WiYuBCoiQP2tSFmICgEIQAACEIBAqwQYkrWqWcoFAQhAAAIQgAAEIAABCEAAAhCAAAQgAAEIQAAC5RBgNb4cXSAJBOwEuGzFzoqQEIAABCCQjMDLly+TpVVMQk0Wqhi6CHIIgcy3mdy+fXtVMTZfTbIqlyoCo6kq1ISQ1RH48OGDJ/PDhw9v3brleXqPCnDv3j3PM/4YXukSD89bCEAAAhCAAAQgAAEIQAACOwk0uVDZZKF2KproEKiFAPW3Fk0hJwQgAAEIQAACDRNgSNawcikaBCAAAQhAAAIQgAAEIAABCEAAAhCAAAQgAAEIFEKA1fhCFIEYEFhFgMtWVuEiMAQgAAEIJCDw/fv3d+/eJUiopCSaLFRJgJElRuDOnTux1/PvNkecTzL2JnN2MVFOereZwOaI2wqaObttQhILAvsJvH//3kvk2bNnns/kozGYGze82MV9ixsCEIAABCAAAQhAAAIQgEBCAk0uVDZZqIRKJykIlEyA+luydpANAhCAAAQgAIFOCDAk60TRFBMCEIAABCAAAQhAAAIQgAAEIAABCEAAAhCAAAROJMBq/InwyRoCewhw2coeesSFAAQgAIEtBC4uLrZEKztOk4UqGznS/T8Cm6/GuHv37v9LpTzXz58/yxNql0Roahc+IkMgNYGPHz96ST59+tTzmXzc0OmHF7tMpownBCAAAQhAAAIQgAAEIACB/QQ2zFn2Z3p0Ck0W6mhopA+BQghQfwtRBGJAAAIQgAAEINAzAYZkPWufskMAAhCAAAQgAAEIQAACEIAABCAAAQhAAAIQgEAeAqzG5+FMLhBIToDLVpIjJUEIQAACEIgRePHixc3NTSxEhe+aLFSFeuhX5Hv37m0o/OaLPzbkNURp7/KUtSjQ1FpihIfAcQQ+fPjgJf7w4UPPZ+7x1q1b9sBDIuHFLnOJ4w8BCEAAAhCAAAQgAAEIQGAPgSYXKpss1B4tExcCFRGg/lakLESFAAQgAAEIQKBVAgzJWtUs5YIABCAAAQhAAAIQgAAEIAABCEAAAhCAAAQgAIFyCLAaX44ukAQCawlw2cpaYoSHAAQgAIHtBD5//vz69evt8YuM2WShiiSNULMEtt18+ezZs9kUj3nx+/fvVQnfvn17VfjyA6Op8nWEhP0QePfunVfYVa3iqsBDRuH1Lp4APEIAAhCAAAQgAAEIQAACENhJoMmFyiYLtVPRRIdALQSov7VoCjkhAAEIQAACEGiYAEOyhpVL0SAAAQhAAAIQgAAEIAABCEAAAhCAAAQgAAEIQKAQAqzGF6IIxIDANgJctrKNG7EgAAEIQGA1AY0aHz9+vDpa2RGaLFTZyJFugsCtW7fWfvb/999/r40ykfFKr58/f66KISFXhS8/MJoqX0dI2AmBX79+ffnyxSvs06dPPZ/I46rAQzrh9S6R9HkFAQhAAAIQgAAEIAABCEBgLYEmFyqbLNRazRIeApUSoP5WqjjEhgAEIAABCECgJQIMyVrSJmWBAAQgAAEIQAACEIAABCAAAQhAAAIQgAAEIACBMgmwGl+mXpAKAnYCXLZiZ0VICEAAAhDYTqDJUWOThdquY2KeSuDq6mrV1ST65l8Xf2QW+ffv36tyvH379qrwVQRGU1WoCSGbJ/D+/XuvjE+ePPF8Fh/XRtH1LrrkZTFZAkAAAhCAAAQgAAEIQAACENhAoMmFyiYLtUG5RIFAjQSovzVqDZkhAAEIQAACEGiMAEOyxhRKcSAAgeMIfP/+/e3bt/rBlfv379+9e/ev//mT49GjR/Jnl/848qQMAQhAAAIQgAAEIAABCOwnwIxmP0NSgAAEILCTAKvxOwESHQIlEPhvCUIgw3EE1FLf3NxcX1/r8+afP3+O/5WjPsnWN8z6f+d//h48ePDw4cP8310fV3ZS9gh8/fpVlvDj//9zjWEIOZjEYA/6f+/ePW0XeYnMPb569Upfj+ut/l9eXs4Fw79bAtp3/PfffxsrfpOFakxHXRVHPbg+41dvbin1mzdvdETAEvLcMOqMzhXgiNzR1BFUSRMCawl8/PjRi3JxceH5LD4qSphOPJYueWGoHEfEW6bw2EDtBFh5qF2DyA8BCBxEgObxILBHJKtzSMOWyrCO7q6iD7fcaldlWELX+rkcWoopYVelyYXKJgt1hNEWmyazm2JVk0Ew6u8ImYowosBxHIFKRy/HATkxZXRxInyy3kMA091Dr+S4DMlG7TAkG1G07UDRbev3oNKpE9RPVWnTXyuBYRbD8qDOYunQo85ZsdEfItrsQ4XdjK63iOyt9KbxeHlpOuJ8eNszgVbn9fQCzVh1qyZagoKY0ezUAsa5EyDRIXAEgUoHAKzGj8bAxG1EgWMzgRM7aC5b2ay1ciN++PBBS/z6m9wDGOXWKWH96VFHh0dPHRfWlSv6brCKb7BHsXHMEVAXpd2gRWMYog8m4ZmNjow/e/ZMJhE5Mi5rGT801d7SoRtLai4l53BzkEQdrxCSe/CXtLr5ZQ5I3F+/QiBW45U0Y0aKNdxEo//DSXr9V03RzxfEEyznrYo2iUue2jLUbzIcJ6qyllJGCzkuo5wpN1monADJ6yACqsvfvn1Ti+327F5easf0qb/9Li0v+p5HzXvXRldjuzZKFeHRVBVqSiLkif1vEvlbTUR60ZDPK92G6c+GKBoRHTpU9gpV5qP4D+Nt9VYai+pPQ3qJqrG3/o+jbn2zqpmI/h86Ui0EUZ9T+BNndtL7OK3LPLOT/Wsk5hr/YPmu8UskWf4gWGQaXoj1DmK0t/JQFN5mhBlrvVr+cb1l7AU2TBb2kxlFkjyDJINgo4QsMbmQweXSMLppHo2gCgk2DMnUU4+9cyjY8GpoNNy3GrgOuyqnjF01wGD11VUH7nMJMLthUNFko7S2WvVZEdZSIvx+AvWOXvaXvbQUGtPFibM/aZZVu5zmjenaaWuEU9dRIoZkUm6HQ7LFBvzly5cvXrywW75Catl2MH7tawwn9OSptlrbedrIePLkySknT9widKhot/g9uNWgDbY3bCIn3DiTeatShMcG5qjqTKwqgr6cmQuwyp8KG8Gl1Vf9KYCAj8FkAJUea1/UNVtRo5ZHB3srIwocItBhX7/YbjQ5qItYuwYDHDOb49PYvH4oZmO9QOc1ukkTnauPc/6tzmjmyluLf0vG2Xk7U4vJFSWn2qXJIw3yPPrb0giHqgcAQtreqa2IsiZfdThxm+Rg8WSCE6FURAf9J9Gf5rGRok6+0jp4osxJ5v8S0PfVz58/17LyJO0NntoS+/TpE3BrJKD6qK56g9IjUWQPsrGQho6Se7G2VW0lLrFlcjrRfnV1JWNWEZSp0h+2ab1c5h4VKxQy7qOsFUu5zKU55z/s4kjgePqHvhVtyT9w008oCN3ATdtLQmdpEI6r5pJN8szRi/tv0OOhnMfEmyzUWDocAwFja6AGqlhiqtcSz2sB1CaolThRZuUer/jh2+MaqBM5uFmjKZdGXe6S+9+6SJ4ibdgcbW7SFTFsu+I+Mp5TSn16pmrxNMIP5w5xXMNbcTYOuYV3MUH1j6fTGATQML7JKXylMzuZ2XEjpcH+jYNM14YVRTOjYkdENa48FFL9DxJjsVeSRR2RdWRcpBy9WYlr4aM7ectcaUOklRxjf5dWj+BKy1Op0TwmR3pogmn1pXZPy6HZxvzKiNXXsTeRo9gl5UNtuJDEmd24phi6NxinkCqWWpUwtbiPRlZnDSqabJRWVbFWK4IRgmXNp9jprbGMhQSrevQSYVijCVWni0pnf6zaRSrOtleYrp0bQzI7q3JCNjkk00hbNVdDKS0eaiNjPFCnkb9xAXaYRGgNwagp5WjfwFJIhTemnCpYk4pOBafqdGTqMnL1/hocRjYX9FZTZoVU+A3llf0s7qfMTb0X6xEVNtRIqxVW5RobZxnG2DjLPlc1zp2sGoWGEfqIp2jM1b5t/qrs0lSYVzgDzd+XhVLh4xJosumgj3BVvOgejtmEtdXSGqjuG7fdpZTFBJMfZlgs+2KAtA1m5s3NudKlLdSg1kN7AWr0nCrln1abhZhopLzuK5W99hmNW5y429JEl7YrVJdx0s7ELbDYtydWDdmMRtHjEqImqpphqTcs4dvSOX2lrZUZBgBeQcRcnBfHk5MBNqwGeLmX8NjkxO0gsExwImDTNgU7R49/SdDJSrvWU1d968b6VbHUpiS8a3xV1o0FFnw1su5N3gkLOFjYhp9tXyWDrtM7SP45MfaXSBenDXeoz2Vh8VctGBIZHPqverT2dyTcjCSVLi2Ow9S6j9R6+/ZtOYb/QwqSRALoOrpIdI20NBS4e/fuEEW/1RkGViKrqra0/88//7il2ONWXbD/hoCuvNLde/bfKIgIpny1ZTKSiYTc/0pV/uLiYrCZ/ampw07+SyOyQ4H9+PHjZvFkovrbHN2LqOnBnmo1pNZkoTxQPA4EVJHVEi7SUHuoNmQx2LkBhptHVZtWNcsHyayed22zsLZDOUjyDMmiqQyQ92dRfv+7v4ydpBCOYDcPhzQ8ePz48Spu2k25vLxcFaXqwKo4GhZqD3v/1EmTFw25NdmJdGpqTjXBiRNTOgoWD3P02wam8JOIGpjZDWYmS0s1s9NwUUZrGVtOIh09JdiGnycaoyd31LjykBxCtgTtE3atOC82tpod75d8WI7Yb9ijJAlb5gYaImHJtsQErtEIUzloHlORzJNOqm56UlotFMcHrpOx7J5NLlQ2WSi7TusNyezGojt17m3vW1F/W60IFvMew4QLbuOr0bF5CW5MoXNH1aOXRd3VZULV6aKB2R+rdouVyBIA02VIFreT/zmkU9YpnbjA3ttWh2TaFFtc9fVQzD3qvJ/l6JTCvH79ei6ROf9sG6CtKnoObCf+mlTqNNHmDWUd39JBSuNh4FevXmnVbhKsNlCUlM7uauAx7Dgr2fBYqT4jmdtGpMJ6YFutsA2MrqWpbFtRnlVMPqoRUMUMD6K7gVUxNVYp4dC7DCAuqit2ErexfYvkJcL7hxPjefXBof87P3aYE7jVpoM+Yk7jnr8MgGNmHhP3sbp5vSv8nLuuXmAoBTV6TptNmuhcYV3/ZmY0bqEW3Szpj4iOOBxCOzPirc6RuWpo7FT4t6VzGqxxAOCWRfK3982sW8BFd6sTt8WCrw3ABCdOrMTRY+RWmFWvdKA/XvjwrZZaVmVB4JCAGGqJP2Q7+mh5Uaui2tDSboQOMGmtX1H0N1xXJn/jVxZKR9FDAVL5aHw5ypzHIQg7hReTI0SVRrYJJp1GtKnr8QRZZmAsuFKLmIf2X5XO3JV7iruqCAqfkKQM3pK77PkIDSp3I2GLkHNhJHxCYvurttp/mYQMTM3REVT3F1aCzcGc82+yUHOFxd8jYDTjDXblZdTboxHsWOUVvjdEhZQXTc0porT+d05O/OMENFQb25nBoTMZ8Sjxt4ruJRh/1BA6nmAzbzX1WNuexNGNbyMD/lC/Y6zRsVPjOxUkCduYwk9yaGlmp9nNZBntnppQJ68Csl7NvOwyHBFSWq505eEIGhnStDRrY/tWryNhy9xSQ5RhiQlcCWsxzWNCmBmS0uRubmXbbUuHFXUFln7VIOtPDq0ZaqCrGro4EVAAjQeSFKfJhcomC5VE3RUlokrB7MZtNCLuyDTW1bganOSTCEmVfFBB/XW11nZFcEu66Lb0rTLyxXQIMEmgutHLZCninrWYUKW6aGn2x6pdvCrNvcV0h0HRHB/XX6wYkkVGtvZXOU9TtD0kW1x/sCtlcX9hp/0frfS2Fe02RP24pVOZZSojVzpKTWnOAdSryR0uma6MP4w1N0CNmHqqsqheU2EnlRW2eOq1J9UXKjShT0uj6+SrRms5C2ZE18MSfWmH3jUlCU3xUJ9Iy2YEfsT4VkWW7owCGIOppGpjIzBVEBmtdl5kFar7sh9F0Z8ceox88uCleUrTQR+xaAYcM4sjkpHPDU5cCx9aTq+CnLK5GS/O8LbGXmCQnBod6rdJEw2L6fmoD2psRuMVMP5oaZRkGPFEMryt1DhpZzLYxkFZZK4asnB3JLDTnafO1jgA4ICEW1/U/TU8cXNLutPNBCcOsNgO+v/E5ba/VcOxtlFW7bKnT8iQgIbmc8zVbNlXGJWy0UC1NHaQ1lh/HFW5bf1Rq4RjCq5Dg2yx1VgktB+jz4ZJ4NrsFN6Vead78dCqSqQwk7kIl+qOYKpBUzD9iZL+S0JVKMWyTFoU5ughptKflH+b535p89fftSWVWo0GPwZrslBj6XDECRi3lzbYVTzftt+qLV1bcxfb87aJnVU6NBUhX1r/GxGVVxEC4RxqZ2szN7CMNHprR8uR4pT5SsNpS2c6jr1VucRkHHvLodG4EhHbuXQUV+PzsPiWRkxxw4h5fELzG+2kuin8JLHGZnYyP5niZEnjnuIwt2WiNDXRkPUOU84hndHmZQajSUQcSvysZqTqlYe41op9a2nWItZSy6uELXNjDZHI7F+0iZg3uCJwVr2ieVyF69zAalcXO1xVPQ3bFHJRVHXoi6mp47YkFc+ryYXKJgsV12Njb5ndrBpoLa48qKGYW15Qo6SmRn3NMIkYmhT9Vz9+1r4V9Xeszs1XhLGkFsfcRNitLIcObi1C1hhG9X1xvFHg6GUD6vJNqGpdNDb7Y9VuVRXDdMeeiCHZiCKPQ/3XKlvdHLj5IZk6+lQqE6sI58lxvjsfUW+i6GpVIl/FH6f35hUdUU2rryZNLom1T5q65tRhbVLXIJOeJDy35DtIOBlFnmEWm0s0WYox30l6VNiRz9GOxkbXspyzZutzFU0iyciHfmebNlW1VYlWVUl7dpMVcHNlt0Sca6nscOYO3lhyj4TZ9rHDnNjN9/WrDDKCXa+q7iMmDUCtgcVKxXBYKu/nmNmAS41Ak8uDlfYCg1Ko0W5dbtVE3TJOuo8bEky283lmNJMlnfNkST/sr5McDhmA087MGV75/pmrhsZFoSlu9skwN6x0AHBcm79ZWV7E41ZlvUrX/MTNK++2RyY4cW6Fjx65bCWuvnLfTm5caa1BFXKz0DqWt7haoUHbEd1n/o6npfXHuTWUyYnWZvOw68i+7jwIk3P7YXKeKavW5pnRsC3VRKOWtPA9rZU2ILbbhjeey/a4YeDYZKE8Q+JxjsBiVziY7ga7msuxB/8NDZexWe6BXs4yoqkI7Q1wIj0dFh5BfeircB1zpy42GMahA8VD6S0mLhqL3ajG3hpo2acMCilik5sHYV+sWV6k3g2vlNRiQY4I0NgUfhJRkzO7tWssmjCGRqh6IbPXbHSSm+spG7bMRGTGltTclPe7a1952E/glBQszVpoctX5JGyZm2yIjhs5gCtJvaZ5TIIxTyLqpidHlWOzqbdru35JrqoUzjLGNAeHst5TRsvwwMsx82M4Ml8sb5OFWix1MwGY3aytYvEve6vbt6L+DnW5h4qwqtVa7A1VcXauwq2Sp43A9Y5eNvAv3IRq10WTs7+1Q3cpMezB21i1i9Q4TNdVOkMyl0YG94Z5YsSY5171MCSLL2WsUmVkmVEVxEtKXbPakJD8JHM3biSXMDWjz2SmasPX9gVudiqdZU+TEawLLZV7sXuSRcnyZZYKqWHMcMpX/+WWRmRjkybh2qGiu7qT230rtyxcqUVKFB+dzm3SUWGFdFI7jVXYJkfXR7TekSqmV/XureRfGRuawTjP+NvFLs9rJI2Pqu/xfO1ve2g66CMm7UF99KJ9Cp3qXbzjdhNXSLVpk8DDSYrlPIaSctPP7F4cOEm8DaNiUYqPdtQOKOvjCltvLzAwmTQwY+PpBYt0wYVP0wYUrZpo3PgXSy0ty0hqnNHEC+69XWxGxMGdl3nRj35cVFPh7SftzNEWclz6matGuOLhdTSrHo+us/UOAPJPA1cpToHDge4RRt7DxG0nNyY4iwDL76C5bGVRicUF0MQ+7H23DfUmy2bpAzT0n4y72dOS6dquIh6+mfXH0BhUcHna15XsWtNG0eKqlnJfm7XCx5W16m3EONUih0nJ9uwExpBzgzw3/cjyx5jONkdpA+L89dflbHFvGDg2Waht9tZhLEtDJ8PbYFcdwhyLHC77xiuvBjZjXBw5CaCpCO3S+t+IqLyaIxAOO5O0NmvXtTVWn5OwXn9NrxZHyDsnrRrMh320fNzTbGXugjc5hZ+01bCKxbv7+NsaZ3ZhNyqzl+lO4op4imRo7SEu1/gjqSV51cDKQxIO+ROxNGuhbVTnk6Q7HrRDQ7TKSsG1CtdkYJrHSSxleobdtNdaRsYelhItriVuOOk45ruYuFeW/I8bVsmaLNSosoYdzG621a9IC1PjvhX1t5+KsKo1mxwXeVXm6CN6qwQuP3DVo5cNeEs2oQZ0wewvVGIzq3aR6haW2muWFSASffHV4pBgzyRoyB3TjWhhkb+n7vyPG+aJkfKGr/oZkqm9SqW+uWNs3gafcpyrv17IOcFUeUOVbfPpR9Hb+FQXSwpdtCINCy07azKzxZZw6OnCYx5zdcHlOWfeg/+chFTYcFQfaVJc4Bb3osalnZ3DG4sYCsMQxQgqEiw0FalPngl7kDH35IfeLaYYb0PWvlXjORZnm8Ny9mCtVAqf5LKVfvr6zvuI0HQto4KdnYj669D4qzhmNuJqYF4/lsV1VN0LDAWhRg8cWjVR11w9t6XtkoXPN2oClQAAIABJREFUzRfc1Mqc0bgSLron67I3ojhrV6gB46SdWbTAYgNkrhrhoodXDVc9HlpnJ8nIk2ngKh3NBWY1/vQ2wTJIYIJTRQfNZSun16Z1AqgXCWf+MjXVyXUJRUNrfD/X/o7+SZbJRilYf9wGdvJWsEP7SFna5BBnlF+OtWMdpamC6E8p608WvmduoOow2pXr0E6wK6TcArWn4iw28crioLGmNgCEaA8lF8V+IfPXX1d+i3tDpWiyUG6NwB0hEPazk2a2wa4imTb/apJhxHOuMW8e1OkFjChl8lVXmiqt/z3dWmoUQAenPEtOYsOWYaGX79oBc+G0NZ5cHJpqcJWkFKESxXYc0Gp476EOHyVqEkmMibQ6hZ8sfsMzO8smqAaHnr1ZDmtOkpSnYC4OSmXMe6a0c1mH/pqte0XT46GDYZVLiwNhpq5PYw1piH3wEQq31K26E7bMIvY/K0wsMc3Z1P/yB9f/wrH+geZxPbNzYli6FUtfvyj94q7K5iFxkwuVTRZq0UhqD8DsZvNgbG7xodJ9q87rb1cVYVWrtTiJUw0aF3BWpdxh4AZGLxu0VqYJNaOLhmd/lpF8w6t2c3UN050ctjEkm8RynOehC8hdDclEcjxQp+5ycT8uotPJPQuvkVQWakMmmxeN5SKJu6/mqttkshHPrhQd4dDMq+G4hWsqoXvuop85CDKS+DDS22tTDTLOSkLZXJ/J2iQhqbAuJbnVGsw1KXM6jfsvLsAqU7WZ8UT2v214dG2sIDsZ1r63kn9lbH898hpDr6puftxf3brq63vuI8JGQ63N4rBWdS2MuMGnumNmQxlV8eODHNVcy5LIIrHFvjWVIkZJau8FhoJQoxs20dFWQ0cPM5qw1BGfxWZKLVWe4aUrZDPGSTvjqrUud+aqUcu3LbUPAPJPA9dO09RoHFdTupq4bcPIBGeRW0UdNJetLGqzrADhmtfaPQZjedTjLjbNGgTI1o0JWoIpNf2pFVbu+lNbozUOtfiLksQDKAWlo+UApaz0LZIYwyg1yanELeOhSSG1WiTxpEQVVkmtEk+7EWGa+5cvLWUP7dCVRJwtiSyGEY3BBuLZuVnLPbll651YFXbRXhRgMcCiYMpolU4Xc5wLoFyEXUau4i9K5RET5LlkD/L3BJh8nNTjQfIkSXayFJ5ndYVKQqbGRIyV6NAJSY3cIjKrnfGqw+Jjqq4kIhWvQgJoKmQS96mr/42XpZO3YQufZEyoRBabNS+AZhDNMF9cQxT2JJxHYuojQlUOY1rVSg91+Kgh+phUBkcoaktTeCNA6UUKktmHNEIFjT6Tg+ezZnaSKj448TYD9KhSG/nMBVOOI405R4YVACkizD1DvsISN5i4Ruaotu1vWUA7qAkawMrs1eAPSxOh2UR8MrTMDTRE2ZaYpE1wWdoKmkcLpRLCqL9Q9Yk3QQkHq4tHEvNMBCLlHV9NjrVKUNmcDKPkEUd1hZorbLH+4fDsoKGFZZadfIPSiJ1e0gjKDRaptuOriuovFcFVruu27JUPqzduLNwhgT5HL+JQoAn1oIsG+jV1JfE1ooZX7cIGZPDBdMcBhueYHG+cteCcc51nMAyPxuTjJKI5SzvXnyGZ+GveJAP2WrlJzY6e4aKEVwXiZ2AsnfWYVxILQdFJMBaSyOKimRrGeJ8eKYhlc0TGuSqL+Iri2vUQKmxEfWtfsWq0lpgbPmxXx3Z7cGQYomi84WWqxxq3njWZ0p8aLtmk/objEMbmKCQw+igF9ddqM5Wy0nfVt9Ot1CSnEl/VoY+CySHzkHhqAFVYJZVEvNAm1zawRiwS2C3LpFtkkhTKKNIYTLKp1G0P6sbCDg6OmXlAwseG5/XN9AKh1gafTmp0wyY6p1n5dz6jmSRjGVRk3hXqwTg7aWcmTa4Wz9Orhsa0qgtqtdTthuPtyZHw6HlQnW1+ABAa54g04hCWMGKZPqEhdThxi6iGCU4EzvCqrg6ay1YWFVpQgHAxRUOl4+RTNxlp1odXajGPE8BNWWt8i8KEAdRguYkc6tZYJL7L4omnZcc96pucsEmAQ8s4Jh5v5vR2DJnKMVleD+nwGA44PEtWPUq1JCoNTsrgeubZCfA423FJ1IMGxJ5I7qPLZ84d6tFNoUD3XEFc/+oKVSDnPCKFkwFXj6NbzXgeeRrIRaxGbhbHKS1nA5z3FwFN7WRYeP+7s3QNRNcY1WuCEg6eV00EJEa2adShitOgenFd+LjuMmyyNKyVSJ6Ww8eEel/E2/MUfg6OvakMB8/nzuxk7XOF8qwx4UKEZSVEYeYE2+8/qa9slSj/ysN+Yuem4Jli2ADK56B9jsmCqxZPyhB6ZjOqQc5Jww6lkk9pDdEpEyVwTZr3JJZslkzzOKmUSc84q6Hi71min8x0sfuW/UxGTOg52aZ5nmETl1CAI5Ly5J98rK5QR4A6Lk1mNyHbye7AaJznzm4yDyommXietdRfKkJYEUafxTUiKT3/juQoXi2ObkcvUlBpJtShLurt1/pctZtr1jBdb4zhPobjDYZkLh+5Q0RzlnauP0Myj79WNoxHXLzdBO/MW3xHz7IB51rU/vUWFO0puurHxWGGbHjnYc7F/REt3qqXtGMMLdC18FVJuZlSYV0am91eD+6qZnSffh5j0exHUcP+1yugrHFnBRlRey3/KIPrUHZj+OSOSSzt7a0s7hG4wEd3wjMGi4qTIoR9zHrRoTZ2f88eShW2tEfkMubr1azJUp/bdLTaR4wqkEOt2eL6T3xQ6qa21h2OFmQVllFutmZqKFHD8/pOeoFBjw3X6IZNNNKqTFqv25X0M6NxKS026UKkltaNcqi7N+NsuJ051E4yJF5a1VhswdzW7Ig6OylAtvFVvGXQ24NMwqU65w5XAw4SZmeyTNwiAJngROCMr+LVcKggyVcDFldm1DSNEnoOLlvxgJT7GHYwR3RjXvkXb1eSTR+6uurKo/LO9TGT/t4eoZvUQW5L/ZeoGjztbwUm1zojVT15kUODHLVw0IAjkuOYtRzegEPCuG+TL8MpOzf9SXeGqhrqVzY2KUzomV+8UIbQx9NjWMDSfMIihD7VFao0yNnk0ZpXqL7QJ3l7kq2A+TMK6cV99veS+cvYRo5xvYRv0VSo95L731Da3nzCqU3Cwwph4mGV8XwOGjNnU6tWiBZ7zKMHPyF2y5wx2yptOH/JMPAOmXiGp8dsU/g5awzJhELKx7OfEmZ2k7dUeEtyk2HmUFj8FyuaWKk+WpLaEKbDlYcNlMqJEh4PCitXchONF18VOZQh9MnWMo/S1tsQZehKRkqjA1wjitFB8ziiKNmhwcOkptxW6KBZbbjT7GYq90H5jurwspt89MZaY9xiHZOl8DyrK1SxtEPBwr4gQ5fE7CZUhNHHMgbLoMFRWq+qTj5WUX+pCKNOJx2lnR2cFLJwz55HL1JNUSbUrS7Chs7SaLNqN0lp8Dxu1W6yQcN0I7rQK2+8UYLpMiSbtOS4Z9hSZcBY/tzEUv1VC7yDlO7uw+LOkX0TfKiJ0lRclfG3KDrOp663oTa95lqmmKTHdE3ay2J4XLUiF7H5xfoSVxAVNs7H+Lb8llkFWTT+wTK7GqJMrtjv7DKMNjMEiyhFdXNVUvHAGp9MNkRznl4fHU88yVtjW5TkY4dJgUNdMKgTKKNePINxe8DFTirSwU3aZ8IayjGzybrgeVpsYNWQxks/8phhc7OfXmDgbNGm6l1dNdpSqHpNdK6ChH2W12D2NqMZQbGkP6DI0H6OzD2HpUpW1854ZazxsaiqMQC0jwCPGJP3NgAYmHs9xeSjtxpQprWHneARRuKVvYo1H8nMBMdT3OSjpasqbfTIZSuTqizR0+tgNChX86H51dHt1OLgT42+JMmDzNJiDp2QcOURyctF6pjsBUfPJKyk9zHB0aExmSfM0Y9ztqGm8KCsLeNOd8ChrsutOEfcjKDCjiqYc6i2HgQknqzlOyvJfHQbEgo5B8r1d/UYplCgjyv8nLu6QhXIOY9I7vbDnDblf0STkqeAmXPR95wRjOErdS6ZJSS7gQCaSmUJxfa/qQpYbzph855wcm5fixzbvSTzgrPUYVn7yFNA+wxxJJ9tqujORJR7n1P4ORNtZmbnrQAccY3F5PR/tOfBcdBEYzLrHlYe5uy2fH/LIOQIK42T8cx18jFby+yK2kxD5BbqODe4XLY0jy6NYt3esvBk4yNVHiS/cp/McfQ8erl4zCjiOGj8cBBSJRspy/iqukIdhyt5ysxuIkjpJSNwhldjJY04qqi/VIS4ri11If+OZFzmot52PnqRLsoxoc51YVGE22h7uI7YPN12HqPtVbvJ5svTxWS32/AkqBnTnVRuEs9Jk/A83dqdJNMjEmFINkfVsl/mNgJueFFVGzKX8uDvtaue8YSPOxeiUXRcHRW9teyhp9qyT56XW01GI9ey3mJ9WVTQZMpjFoODCruIce7osktSqBfTOTQAQxQXr6za1c7gFiI3TAb3nOUkP/RuqekDBPV6GQoeZrHYuR9ag+jrQ40MPhbLqaiPGIvJMbMRRcTR9ry+t16gyRrdtonO1c3ks4y5jOSfPK/JPiXJjGYohWWsm2dXqE/jHLQwqWVv1F3jyCFSU8p/VU7VcFlZjpXKcpLX2T4HACLvVcPJR1bjXRP13HMzd5fkoTNWT57wkQlOyCT0qbSD5rKVUJUl+kx2MG4boUZWJniE6JazC5Ik1bZHvAgqo1vqiPvET7UjY6OdW4kjHG+dceDgDoLHkIc65hZbk687j6UQwIjSh1fugEPuMfxx6/IRjY+5Jx90jkwijjkFjVINjvyyeQJMPrp6jJSxnFeTpfA8qytUOXgzS6KFJE93k49HnBfMXNI82Rl5jpCP60TylLfeXNBUKt0V2/+mKmCl6YRbEbL5tGVZW4mSC5C2OJHULCtEOYc9xlXgsaPJc1SFKXzEhPSq3pmd+7s93gLFQUu3Xi6jJXuOOPBtb7tdediGq4RYlvYw1cKUvbwWqfK0zJ7M9TZE+ZdxhA5crv3QPLo0inUvDs6P3j6wjAaPo+eNEyYfc47Yk5R0shSeZ3WFSkImQyIWe+5hg3IONb3kHJnR36uqk4/l118qwqjQOUexu6VzApfm3/noReoox4Q610W9/VpXq3aTLRimOznGcD3d8Ybc46tOjhKN5Y04XESTZna6J0OyiAosxzsFcEjBC2w58+lFiRjS8GrPGiaKjii6rldaK5hcSnXtZzTLJEVzm3c3l9Gt7nLVCoYseexhVZZUW4GWCjWS8QJTYUdT8ciMWvYcFmJjmskd9Y6u9zTjcxgnG4TR1OdiJfdX0TwjGR5lUWnzMu7yK/ejdysi5YrMxGW9kYg7X9HXRwBaGrex4niBLS2eF2WyOrieSVoDZTrZArgZ5ZyMWA4wuLJJ+IjKEr4aRx1u7q776ObCUjc3l3fSBkZj3pzs2ojZeoFBMEuNGyF4gQus0W2b6KQtMaOZxDJ6RgYSY9uVpB8Zc5xzdGicIwqv6RjJu46K2pmxXFU7yqkaLsa5HtA1FbmT19k+BwAi74GdfMw5AHaNwe62DA5XrbPZs7Y0bqJqGS/ZM7WHlHiTtu0qOqd+meDM6c5iw2FcLlsJmZTos1gJVSEV5qBmYnEfQrlrhJoHnOXuvZzyhKWeq4qptlvm0ldjHQpztM/kQPA4SWThbt8z6R47JHc4KPs8qAsXYcumiLquo3URpm9cr08+IA4l8XwmFed5jnr04hb76Mk/+VhdoYqlfbRgi2sug35PqddHlz15+jraOFkd5jxT9ZXJC9J8gmgqoYqL7X8TlrHGpMJJRPIGJ8xirq0b/Q+avh2qIFn4Ykd59OZuWMBFkUbmcmjiHKaQ3IcpfBxpGzM7d4Hy0JGh6pRrw5Nu93uSOHzj255XHoyICgzm2uSkncjz0INxk0wsayZ5WmZPvDYaIq9Qxz2Ca2RL8ziiKNlhaQ+PWyseySyOUY+bDsz1Aq5/dQuVrvBz7uoKNVpL4Q5mN3EF0UvG+ejtXJ11/cuvv1SERUVPbhm7WpY7/47kotiFBGD0IkUUYkLooo1+zdWj3MfV9FNW7SaL4xbZa3vHx7YnQW2Y7qRyU3mOlhBxMCSL0xafCL3hlZYC4okc+nZRPK1rDQK4zZdd74vpuwH2HB1k7H2oneRM3NI9pZXHclRj20Z28m7UrS+TbiqsxTbKb5kZoox67HNvxXiI6MTxw5xekp+nGi1hcNDXe0C8x8l+wfWspY8YyqU+dHG/bFvv7HFb9bgokgtcFrsq8W2BLQOn5AOSUNRFMurawliLPnOtzZ5Zw2KmcwEmFyGPk8S1pUl3LTW6bROdsxZLqefibvOvaEajAk7WJs/OM+wKWdRUb/tpMSSPefhYSztjKWwVYQqpGh4rS/Mi40lbZxkAhPXR9bGvynrazPbIxG0StWrT4piZCY7Q1dtBc9nKpOWX5anuym1PI241ZEdM9pRmJNPxVZ4PNox9vKTaNp/fr/tJfSVsKOfGXvsl35DC5LfZRxjhIJtF++OAw+29DjUGy6aIDHID3v1RLIObtANii8xjoxFxjHq0JFhCmEhZxlfVFaoEsKfI4LYeo/pChwZ/p4hXV6ZzfVbIUz4iX1fpWpIWTaXVZpn9b9oyVpdaqJTk40PjpMltAI8+oJBcTZYVIjXmCpY863iCq+DLGOKp7X87OSV0VT+6JcwRsycjkDxT+EmeDczsXC1Lj4ea/dyuw2hIciRccxhUNjc2mFTo0Z6ZVx6OLs5x6VuWp/NXfLeyuEbrujO0zCH2BhqisFDH+YBrZEvzOKIo1mHpN8fTJIeWYvG2KZnTQQK4beycu7qFyrmCuP7VFeogA0ibrKUrH7TA7Ma1Rs89Gqe78px8XcJVfVH7Vh6NyccRkVuKctxUBIsu5oZJrsZF0pJUb2EYvQwaL8GE0IV00cDsz220m1y1CxtJTLcN0w01m9bH7ZHn3AzJ4szL33lxpxuTWh7WQ9zJwqqFWW1DTCYbeu5Z8XCb8TBl16fbSWjcUMt5O7mz42pQ7iP2yi0bJcl/wGADdirsBmhhlPJb5gZG1yH2bT5zM75tqe2MNdlAHXFsw2IAQ8N46DphBNdkt5v84IEnwGSmXgcxPHbb17fRRwx6Vy1YLI4CKJhnJ0c/GnuQ0RSPlqf5eX2fvcBgNotVoIppWvMmOlnHJwcMXofV84xG0OaqtktJ/f4k3lSefRqnR6+NdsYrVNWPJVSNSYAaXbvVc9Kdts7OoZgU72jPyVb9iGngUJBJvJ4nq/FxpRtH7JmPQzPBiWttfFt1B53s+393J8ar/3OP+efGo87qcmgUPscw9D9oncuyD6FRWh6wFmFE5qyOZ7JBT9UHq9aESpdPNvihikN5UhU2zEs+YXaez6B3t9YcMY/1ZPNkmHw8ZUF8ce4kUdMOiD0yk4+TfDzPs+rvpMAWT0/+ycfqCmUpeJNhLBVHKlZn1GTxExbKvjc2VJlT2smE5a03KTSVXHeWZiR//5u8mBUlGM5VDxo8W1TvDhJWHWEsAbjlGOVZjfnit6wj+QzY3cnImO+co4cp/KT1zgEZ/Yud2Q0NuLv3cHSTbuypJzlv82TlYRu302NZlssy7y6ISdgLj9V8dGRomSe1Mwow5yi2ITqlt52jNPr3gIvmcbIqFeU5uTI/WungyNnmuAMGT4zh8aBPOybz8jyrW6j05J98rK5QRVWfOWGY3cyRcf0nDdL17KGXdIF4bhfFnLvw+ktF8HQ6+Th3YM5V+tHT50nBCvdk9DIq6HQTQhejLtxqO+kutl/rYdVuVNPowHRHFJPm6noWa7p51nlcFHNuhmSjOc05LAuwB21Bzonk+i/u4g1f8bmlGHzcRCJuy0rvYF17ljsYe0dUUNerxWUxWcsRp8cnP57x2r2cy4NzWqPCzpFZ6++2aZ6ix8cTW2YVZxRjztHDEKXnvRWLico2zhqGTc4m5Lm2Jq4KT1+/iKuNPmIo5mJZZP95JkQh9nKOmU3WRK/XyDl6WRzFrR3t99wLyPAWa0H507TmTTRsHwafxbqgetrzjEaUWNL3jGfRZta2n176c48NtDNzRavU//SqMcfN8oFDwp3czgcA3lhu8vGsaeCchXj+TNw8IMPjYpMrXTPBqX30+J/JGotnUQS+fPlil0eBv3//bg9vDPny5cvFkD9+/Pjw4cNisP0BLMIol3fv3v369Wt/dmtT+P37txdFfczdu3c9z22Pc8awODTflp0llqWrsKSTMIz0/vr16yFBkXn16lXCxCeTsgyI53Q3mWAqzxMNI1URSAcCEKiXgLG/HgqovvL+/fv1FrZqydFUcvXR/yZHujNBzQu8FIwHGrxYi49a+VoM4wbQxOHz58+uT8luDaoXB7QicFZjfnl5aRmT5yG8CMoVQ4Gbn8K75V3lLnZm9/bt23Hir/bk0aNHq8q1NrAx/a9fv65NeS78nA2f2MEVuPIwRw9/j8CJZuNJsu2x2IZoW3GOjtU8LprHo01of/oXFxeLiayaAi+mFg+wOEGw/JJDPAveQuBoAnNN32S+zG4msQyezfeSkbI38IqK0IASiy0Co5dyVIMuVumi2H6t+VW7UE2Ybsgk4lOs6UZk5tVIgCHZiGKPQxtSHz9+HFNYXLgYQ8qhHUDLIXttmjx9+tSNuMqNolfhKjaw2yPPCamN3Vu3bs293exvMT/t8UnCzVlki0iFtaC2LPZmO9ZuEXgyTPNDlLm2/cQ9xGxbzxYTlVU0+bHDpLXLc84eJsMrMMdpJsmU30dIbI6ZTeou9Gx+Xj9X63voBUJ1T/oUXqObN9FJpTCjmcRSmmefxrlNC4W3M9sKRay1BDL3vAwA1iqotPBzGpyUs5OJGxOcSe2HnrV30Fy2Euq0OB+t9q6Syd0VWxUxElgbZpae1XI3fCQX4ysJY7lTTanlkccTO9SXccHUS2fyca67Gj/0mox1qGe2dWd7KdxD6uG3tfZ07CEtBjmnO3suhIQABCBQEQHdv3Zzc2MUWKcoMlyMZRSmt2BoqjeN91necFKw6uygHdqGO1yOmLvZBbaH1CUOlkmNOw63J54q5Lm5u6UIp4Tu29B9hBkUNYUPi2z0cXVa1MzOrQ6ukMZybQhmWZCx/6rkogBzs1dWHhbREaA9Am4dL6ohKhN187hoHss0vFEqLSxYFiJevHgxRjnasbh9KIETXpd2dHFIv08CzG5S6b35XjIVqDLToSKUqZcGpGL0Uo4S0cVaXRTbrzW/audpCtP1gCw+Fmu6i5ITQAQYki2agWUfwV3h1M0pa6+6ULMTv29FO7A7f6gPRS8quooAbo88J/CDBw/mXu30t5xltUi4U4x4dCpsnI/9LXvidlZuyMynnXveW+n5YwfX5Fw3fb1LY9LdRh/BMbNJ5YaePczre+4FpPHaa3QPJhpWTPlY5gudz2gmueX07NY4Q8i1tzNhifBpg0DnA4AGlMjEzVMiExwPyNxjAx00l63MKbcg/7Vfs6xt0YxFXTwZrHSO+EhsUrz41t0Y5fXr16M7m8P7mFP7iGv3JiOizil3zj+SVKpXlg2qVHkpncXJwM+fP0e9a1fA8nsF+8WzbD+cqKP9BSQFCEAAAmsJWJYahzTVsM9Np9dmSvgNBNDUBmhEqYvA58+fvfmURm537949ohRKVrdHrUrZmzusipszsGUyqGPKCSc+G0r36NGjxcnChmQ3RPFMbjGFg2YKFq1lm8KHEBaVVezMTh9FjyrWfP+g9sQjlnnKOWeTc/6etEc8Zl55OKII3aZ5+/btYsteb0N0SmUElyx5jvycfwbjp3kcIevHPy3TW+O2wpjsToflrL9F7J1iEB0CewiMQ19jIgc1icxujPzdYJknEW7W7bmpCO3ptIQSMXopQQuDDOjC00W9s78eVu1cZWG6Lg256zXdg4bQHp8GHhmSJVGie9nKthUJnZbWze/h709okUr++vXvnXKi6J0AS4iuC3csejxuYdOSsiTceTFQBtRUWCNkVo2MoNxgmVeN5kY7c/6uqAe5LQ1FqqyNuxLjofdU+VrS8Q4spf3YYU4ASx/hxj3ITgpvOlwCk+7y+wgLYY6ZdTKvn6vFc/6TNp/WM2cvYJG82BrdiYmGOmJGEzIpzadb49ysiGLbmc0lImL5BOY6+jn/DCUqbQCQoch7smDi5tFjguMBmXxso4PmspVJ5dbteVDfY+xX8vwS4+XlpUVJQpFHHlcY73M141Kpm0LEHVFu/pIOcurIeETg/K9c/mnhR8pi2X7Qt4KRFHgFAQhAoCUCOmET6bC8kuqmlXM/zvfk6eoRTXWl7m4L6w4OBwg6H3AcjbWJazVK18EcJ0+SlF+8eGFp1deWPYlsXiLH/WKAl1HaRwveDTkWNYXfIL9beYua2bllySaY5bqKhIYUSYqVB9cAcDdPoNiGqMwlph5w0TyWXOuNHwhZ9j7TFnMxR62KaK8xbaakBoETCUSayj1SMbvZQI99qw3QUkWhIqQi2XY6jF7K0S+6WKuLYmd/bkFaXbVzy4jpujQs7mJNt8x1HgvSwsMwJAsVpA+qx1Pye76m1kFBfXv258+fb9++6YIV2bDc2u485QAhig4VfbqP+xFXRBjjTD+Swtwr44+jeFcMzKV2lj8V1k7eaEtnbXEuFqSHIUqkrT5LLzn7rG4/dlg0fmOAiP0YU5gMVnXTUX4fwTGzSasLPTuZ10dqcQ+9QKh3z6fkGt2JiXoa0SMzmpBJaT7dGuc2RZTczmwrEbGqIMAAoAo1JRQyovE9uRQycWOCY1RiGx00l60Y1V1TsMXf69hWGOM+hHbRtqW/NpbxWz5dfLs25T3hvZ9oULOe9meuI7vsGgTvkXxPXMuRzT3pb45rXKfenP4Y0fLl27hjPcbCAQEIQKBJAsb7CIeyf/r0Kef+ZZPANxcKTW1GR8S6CISD5PDH1hKWaPFbyjAv4/ZMGDG9Qj2DAAAgAElEQVSPz/fv3y0/obPnUGbCghw0F04o4WRSB4ld2hR+suxGz6JmdqPMyef7Y8qhwzLpTrhazcpDqAJ8IFBUQ1T+ElOruGgei20KNGS1DKrVn+ZfgrDMPsI5S7GoEQwCiwSY3SwiarWXXCx4VwGoCF2pe1thGb1s43ZELHSxk2pR/dpYloZX7cYyYrojim2Ooky3/HWebZBPj8WQLFTBzc3N6GlZrxgDzzl0JFIrLef+sg6KntPOif66WdiS+3GWY/xxDveGC4vAmcNQYe3A2RO3sxpDZj7tzN5Knx87jPa200FfHwIsvI/QdJVjZqHWQp9+5vX0AqH2XZ9ia3Q/JuqqY3AzowmZFOXTs3FuU0Sx7cy24hCrFgIMAGrRVCo5G564McExGkkzHTSXrRg1fmYwy0c1rnxrw7txI27jpSHuUCyS2v5XxvVH7Yvk/GVI71S3UUg7jcguu5e1Pc39IQ8yuZ2CJYcfkcc4LMhpihFpeQUBCEDgUAL25vfNmzePHj06VBgSjxBAUxE4vGqGgH5FzRs/66iNcV6zDYKOhRmv0R3TL/wg17///juKGnHYm5RIIs28Wjs/WhveCMpo6tmm8Eaxw2A5rcs4sxuELE0wr7kLSdp9Ikmx8mDHSMiWCJRW38W25CWmhnHRPBZbry2nNiV8ku+I1kKwrHsUPiNYW2TCN0Zg7WxlbXgjLmY3RlBuMOPspuRBhVucc91rDXtteGPpmqkIxvK2HYzRSzn6RRd7dFHg7G8oTmmCReaSm/ljupvRKWJpFiKRGJJZFLp2iLU2vEUGhWlmSGZZrzAySRtsreLWhjdK24yijeVNGEy785bUjDNWS1JhGPs1LkZpwywy+1Bh48CbqbAND1Ei4+FOtp6Nym3sY4e5mru2714bfi5fz7+ZpqPAPoJjZp6xzT32M6+nF5izgdC/qBrdj4l6ijDOEZjReNxyPnZrnEkgF9XOJCkRiRRLgAFAsaoxCrZ2IrY2vFGMEiZuTHCMymqmg+ayFaPGzwy29mu9teHtZbO0fdfX1/YE94TUbyMYbyXP9suQuoTJ/VBNk6inT5/uKWMYNzIx01gk26+veIJ5hmG5+NxL4YjHU07PxwsSuZwvHpG3EIAABGohoHVG4zdCz58/P6vbqgXmoXKiqUPxkng5BMKTGRcXF0eLt2EU+uHDh6Ol2pb+169fLVf1azqg2dm2LJqMtXZKvja8HZo3U5uMmG0KP5m7xXNDnbIkuz9M8vn+TpESzjdZedipC6K3R6DAhihhlU+ur4Zx0Twmt5YkCeqbtHDYP5lyhrnAZL6Lgz3LkHsyZTwhkIHAogF7MqwN70WPPDK7icDZ86rkQcWecqWNu9aw14a3S9tGRbCXt9WQjF7K0Sy62KmLAmd/Q4kaXrUbCojptme6DMksOl07xFob3iLDEKaBIdlxcOwY50KulW1t+Ll8Q/8GFB0WKoOPcZnr6MOlFvWJhlHaDNwiWRxn5JFMja/WyrY2vFEMBbNonD1xO88xZKohCnsrfX7sMBqS51jbFKwN72UXeWyg6TgOToRb/BXHzOJ8xrddzevpBUa9xx1F1eiuTNTTi3GOwIzG45btsWfj3A+5qHZmf3FIoXACDAAKV9CieGtbjLXhFwUYA5w7cWOCMyoi7mipg+aylbiui3hrvNV4kFWNyHG3zVlaqMj1Y8lpGskY70baL56XkVG8/fmOKehY+SkfakaGQaNs+R3HVYSwLMYJc87aEQqJDwQgAIGjCWiIbPxySecvX716dbQ8pD9HAE3NkcG/PQLh9U8ZhujGltClne12SDdTi/vly5eWYMWeqrcIf0SYVWbW1RR+G+0CZ3YqyHFLw9soKVa2+SYrD5t1RMR6CRTYEGWr8hu01i0umscN1pIkivGmFeV11v2Alivjjb+RlYQYiUBgFQFmN6twLQbutpdcJFN4ACpC4QqqTjxGL+WoDF3s1EWB/ZpK1MOqHabbnumWvM6zk3bC6AzJEsIseV8PRSdU9ClJub9TGBHAcgg5En3xlfEsq1HaxewODUCFteC1WFT5vW2Bo+s80DS47eHQu7GD875BsNj/tjBeRkbxtuXlxVqVF8dpPHreY4F9BMfMPB3NPTKvH8l00guM5Y04iqrRPZuocY5gGX9G1L34qqUZzWJhVwXo2ThXgZoMXFQ7Mykhnv0QYABQvq6ZuA06YoJjtNWWOmguWzEq/cxgOgRsH9a8efPmOFkts4JUt1lbSnF5eWkJ9uPHD10lZQm5M4z3keSqrsWY9YMHD+Ih9W1n/qVnzzBu3boVFzLD2wLP0KjUOWtHBshkAQEIQMAjoI7Pss+qr4zyd1WeqJ0/oqnODaCf4odNjdqfDCNVZbF2LBpeClOCmr5//268qn9teUso3aEyMIVPiLdY68osmPF+z1TkWXlIRZJ02iCQub4boRW7xNQ2LppHo31mDnZ1dWXJ0XLjiSWdDWEWLUdpGgfeG3InCgR2EmB2sxOgG73tXtItaXtuKkJ7Oj23RIxezuXv5o4uXBpr3WX2aypFZsEyr9oNasJ015qrGz6zhbhZR9zFrvNEZM7/iiFZQuYbfjciYe7xpFB0nE/5b3VMtwQhjR10IdLGiVFh43yGt97p5ckohfe2bQ9RFlfIezj03uHHDpM1UZ709XNkNviX1kdwzMyuxK7m9fQCRsMoqkZ3ZaKeggqZI7Q0o/EI73zs2Th3olP0otqZ/cUhhcIJMAAoXEGL4jFxEyImOIt2MgZoqYPmspVRrUU79KGg5TSwTDPn/daTyCxfWU9G3OZpvNDEWGm3yTDEko7csmv5++7du3sSnIxrMQMNgl+8eDEZ/SBP5Then2m/GOggYYZky9x+OLTIJA4BCEDgXAL6EWbLZQHqyPLcgHYujZJzR1MlawfZ0hLwbkJU4sa5w34xNmQUXg2zX4ydKXg/ZRNJ7fRJaES2s14xhU9FvtiZXbGCJSHPykMSjCTSDIG263tyNbWNi+YxucHsT1AzXHdNPpLgicZpsRwuW4nojlenE2B2k0oFJzZEqYrQczpUhJ61n7bsjF7S8tyTGrrYQ09xi+3XihVsJ/AxOqY7otjmaN5CtmGpJRZDsiSa0pUEGX6aYo+oKHoPvdPjGj9NHA+aniuwUdoThaTCJoRvXEZOmOOqpNoeolhWyHs49G48R9TMxw6RKkBfH4Fjf1VgH8ExM6P6epvX0wtYDKOoGt2biXoKMs4RmNF43PI8dm6cOyEX1c7sLAvRqyDAAKAKNcWFZOLGBCduIePbxjpoLlsZNVu6Q18mR66x0Hj9zZs3R1+xUciswFXV8+fP3cc5tz7//vXr19zbJP7eEqdxYXRt1ou3uw0JqkHXVS9qrdamvy28dmGF9/r6+tu3b+pNtyWSNpZlZJY2R0tqhe/ZWIpAGAhAAAKTBNQLWO67VePMTSuTALN5oqlsqMmoBALhDVCWliqJ5E+fPl2bzrt379ZGOTq8UaQyB95Hw7GkzxTeQmkxTLEGpnu7F4WvNwArD/XqDsmPIFBmQ1TsElPbuGgej6hiO9MMx/xzCRrVNxd9j7/lTnbjsa09YhAXAnsIMLvZQ2+M23YvORazYQcVoWHl5iwao5ectON5oYs4n8W3ZfZrErvtVTsVENNdNM54gDJNt9h1njjMU94yJNuPvcxa4JULRXtAeFxLoMBDzmuLMISnwhq5NaDxMnWdaohiXJxv/tB7bx87xOsvfX2cj+Vtge0Gx8wsilOY3ub19AIWwyiqRvdmohYF5Q/TwPj2CGgY5x6qRbUzewpC3FoIMACoRVNxOTufuDHBiZvH+LaxDprLVkbNVuDQNRa6z0K3eOhWuWEArf+601rXfOgw7uXlZQVlSC2iTiobh33GNm6bgN+/f7+5uRnjSi8bPrAco0cc9mRlEo8fP9aPzGe7/UTHViwHxyOlS/jKODJLmCNJQQACEOiZgEYjizus6q813eqZUgllR1MlaAEZ8hAIx8Cy/5w/1Ba5KHOSgH7K/ujbISfznfMMAc6FFNi5V/gzhd9vA2XO7LQms79oJafAykPJ2kG2/ATKbIjyczDm2DYumkejGeQM9v79e2N253bfi7lrUaWo6YCRKsG6IsDsZr+62+4l9/OpIgUqQhVqKlxIRi/lKAhd7NRFmf3a4sB7Z6lLiI7p7tRCmaa7s1C9RWdItlPjtdQCFL1T0Z1Hv337dhsEqLBt6NFSilp0bSlLGIa9lYFJbx87hJbg+dDXe0DWPpbWbkihxiJwzKy3eT29gKVqFFWjezNRi4Lyh2lmRpMWHca5h2dR7cyeghC3FgIMAGrR1KKc3U7cmOAs2sYYoLEO+r9jwXBUQUD3Wbx9+7YKUbMJ+fLlS8tv1OuylRcvXhwklS7VdlPWhTjuY1q3vtu03/mkjzb1p8tfREkRy7kMJS2TMLWcX9KGueMDAQhAoCsC6l7dG8cmy85NK5NYMnuiqczAye5cAuFNi2tvP9kpv2Yo9kH7kJfWGsq5QDMEOAeEVfg5MoM/U/g4n8W3Zc7sevhsg5WHReMkQD8EymyIiuXfPC6ax6JsTze6Ll78Ogp87u/ba/Cgu9FHYSYdumdfN6dPvsITAoUQYHazUxHN95I7+dQSnYpQi6bKlJPRSzl6QRf7dVFmv9b8qh2m26rp7i9XbykwJNujceNv2u3JIlVcFJ2KZIHp2Nf0tgn/8+fPbRFLi0WFLU0jx8lT5ug6YXnZWxlg9vaxw6IJ0dcvIooEKK2P4JhZRFnuqz7n9fQCrg1Musup0X2a6KRS4p7MaOJ8jniLce6kWk47s7MgRK+IAAOAipQVF7XPiRsTnLhVjG/b66D/M5YNBwQqJaALz3SZyKLwOs2sCrwYbFsA7xKmQy9b0XrrWiE1nVOsf/75R5et6APOz58/t/07mc2foVlrAISHAAQgcBwB9SnejWNhXrqN/rguOMwOn0kCaGoSC56tEtBYVxcOeqWz3M/oRdnzaL+Vecxl7eUsY8QjHCHAuVxYhZ8jg/9+AsXO7IoVbD/zMQVWHkYUODon0EN9T6jiHnDRPCY0mP1J2Yeslu2D/fJEUrAIsHgbSyR9XkEAAuUT6KGXLF8LSAiB0wkwejldBaMA6GJEsc1RbL9WrGDbOIexMN2QySqf5i1kFQ0Cd0uAitCt6vMU3LIIlkeSNnKhwrahx8VS9KBo9lYGM+jtY4dF4yfAHgKlNR326Wrnx8zsoE4fVlkEMG5u0gssVvZyanSfJuoqyGL5bnjc2QhgnDtRl9PO7CwI0SsiwACgImUhakjA3u8wwQnpTfqcPsqyCKAJDpetTKoPz10E8l/kYbzc5OrqalfBZiJ/+PDBvZxSn5TrTpOZsAm8dSWYstiWkOq87tZ6/Pjx7du3h4tX3r59+/37922pFRvL0vwVKzyCQQACEKiIgHr8xcsL1Gfpmo+KCtWkqGiqSbVSqAgB7yZEhVRblP+3gHQrc0TI8JXWZfLPpEIx5LOq3dbMYjIRPCsiUIjhhcSKndkVK1hCVbLyEBokPn0SKLa+l6mOHnDRPBZle/Z9zdMPjlgEcLcYiuKMMBCoi0DCIXHagvfQS6YlRmp7CBRbEfYUqo24jF7K0SO62KmLYvu1YgVL1TJjuq2a7s5yEb1MAqkqfvLSHXqmMbm05SdYrKLPQmfcOP758+dZErr5Wpbs3PD53VTYtMyLrbDFDmIT8mdvZYTZ1ccOY6mrdhTbdBTVR3DMzG7kfc7r6QUWLaScGt2niboKYkbj0ijKjXHuVEc57czOghC9IgIMACpSVgOipp24McGxm0R7HfR/7YUnJASKJaD1x9evXy+Kp9+KV+uZ/DNL7w4X42LoorSRAG/evPnnn38iASyvhotXxpC6SUvfoD548OCUL1FHMZI4jLPcJHmRCAQgAIGeCajXiH8LxE0rhZgHmipEEYiRjYCG/V5eGYboXo56VKahJGEw10fXxFxeXro+p7jtCx8SL/n06pQik2mZBIqd2RUrWFo9svKQliepVUqgk/qeSjud4KJ5TGUw+9O5vr42JnK6cVoEMP74m7HIBIMABEojYGkHSpMZeSAAgeQEGL0kR7o5QXSxGd0Qsdh+rVjBdgIfo2O6I4ptjuYtZBsWYnVFoPOf2exK12cVVjZmWeOKHzTaL7wx/cJrROHi7VcTKYwEOhmisLcyaLy3jx1GO8eRlkBpfQTHzOz67XZeTy8QMZKianS3JjoqSOpgRjPSKMqBce5RR1HtzJ6CELc6AgwAqlMZAg8EmODYLaG9Dvo/9sITEgLFEtA1e/qc2yLeu3fvLMHsYb5//35zczOG1y3jT58+HR8Pcqi83g0v+zNSKXRhzcXFhdbu9cHko0ePXrx48fXr1/0pkwIEIAABCDRJQD1FfEnxyZMnq+50bJJSCYVCUyVoARlyEtDtiuEaR4YhelhG1b61v0GUfLYSSmXxCQHOxSr/977mJMcfAnsIrK3ae/I6MS4rDyfCJ2sIQKBkAjSPhWhHy/LGryYk8OmjVsvgoZBf9C1Ev4gBAQhAAAIQaI8Ao5dydIouytFFckksA+/kmWZLENPNhpqMINAwgU6+529Yg+UXTb8DZBHy6HWw+FmmUcLT1wxHSSYdVNhJLHjWS4C9lUF34tDVxw71WmzhkpfWR3DMzGgwPc/r6QUiRlJOje7ZREcFMaMZURTlwDh3qqOcdmZnQYheHQEGANWpDIEHAkxwjJbQZAfNZStG7ROsdALGH6tP/vmiLihx0RjFcKNsc+smFOOS64b0dU5dHYOKpumiLl7Rt6kfPnzQZ6sbkjolSrFnaI7eKTyFNplCAAJ9ElA3FJ9CqENU39EnnKJKjaaKUgfC5CHw/v17L6Pjhs1eRuGjrjIMPSM+ugCxhFG3e5tkRFq9KnbgHRebt7UQwMBO1xQrD6erAAFOJ1BsQ1TmElM/uGgeT6+bEsD4ycQg6unGyeGVEmwGGSBwLoHTG6K54pc5qJiTFn8IVE2A0Us56kMX+3VRbL+2v2glp4Dp7tdOsabLkGy/cknBSKDYWmCUn2DlEzDuy9vvUN5WZGO7unYrf5swm2NRYTejqy5isbo2ViU7cPZWBlbGrwya+djBbiGEtBMord3gmJlRd53P6+kF5uyknBrduYkOCmJGM2eo5/pjnDv5l9PO7CwI0WskwACgRq0hMxMcow002UH/11h4grVHQLcHyab1p90LrYq6/+U5lPfojY2EVHUhiIaAiwKraJ8/f9aPzKfK2vuY8+XLl6lSXkxnKEj8W/fFRBYDCOnH//lTSM0etc4r1IuxCAABCEAAAg0TePv2rXfXmFfY58+fv3r1yvPkMT8BNJWfOTmWQCA8cKAB819//VWCbBYZJL/WFi0hDwqjeaI95cJ/78tekCpCNjaFr4I5QooAKw+YAQQgAIFJAjSPk1hyeo5bGJZMq7jrZHFrw1JSwkCgFgLMbmrRFHIeSoCKcCjeAhNn9FKOUtBFObpAklUEMN1VuAgMASOB3oZkVayQGHW3Klhvil4FJ23g+/fvW07wKlMpRb9vnDb3MTXjOpukHaMU6KDCSo8NHGsv0LTOFYm9FfHv8GOHDFbXW19fVB8h+HYVd37MjHk9vcBkZSmnRmOiUhAzmkkrPd0T49ypgnLamZ0FIXqlBBgAVKq4I8SuYuLGBMeu+iY7aC5bsRtA3SH1A+nX19f6zlC3K8mUV1lzLSXXPSDxb7+HgujzxVSXrXz48MHdm9FdJLdu3cqJK8+YYyyR7Ed/2hK7urq6vLwc/XFAAAIQgEA/BNT1/Pvvv5Hyqo8495qAiGxdvUJTXambwo4EtMBhv012jFWUQ5c5ntuKrgLY+S74oZbTwxT+UIAknpAAKw8JYZIUBCDQEgGax3O1uWrUqhvSc16Svo0Mvya0jRuxqiDA7KYKNSHk0QSoCEcTLj99Ri/l6AhdlKMLJFlFANNdhYvAEJgkwJCsk8UHFD1p/9k8Ly4uwh9HCXNXv3bQZSvGLyKePHkSSlWUDxW2KHUgTEIC7K0IZocfOyQ0ISVFX19UH7Fqrtr5MbNVrFrd3KQXCNvDcmo0JjpohxlNaKWn+2CcO1VQTjuzsyBEr5cAA4B6dbdH8konbqs6HSY4dgupZYLDZSt2nVYZUh3Sx48fdUFGk7ereCoxrj8KiNrrJLei6HtyV4bnz5+7j3ncmcccKpTul9Fn9rrXRsXXHdt5ikkuEIAABCBQAoGvX78+fvw4IonuCKBriPDJ9gpNZUNNRqUR0FC/NJHWyqM1Gp0AO+hsmUWYVTNHrjy3IF0Vpqsp/CoyBD6XACsP5/IndwhAoFgCNI8nqmbVqPVEOe1ZM7S2syJkLQSY3dSiKeQ8lAAV4VC8dSXO6KUcfaGLcnSBJKsIYLqrcBEYAi4BhmQjjbYXH1D0qOhzHTrBa7lsRT8bedDhIp2UthAo/2pmKqxFj4SplIBabP1gqrG2JiljaYfe+/zYYb8q6etHhkX1EavmqkVJPvLM5ljFKptUezLaplB6AY/5NoxeIkkeMdEBIzOaJOaUNhGMcyfPctqZnQUhetUEGABUrb5Vwtc+cVvV6XTewK5itcqKzgoshf7nrLzJ91ACHz580G7EX3/9pS+itXux33Z1ld3wd6jYOxPXF4kPHz60JGLZ0VlMR99AurdViY/WfxdjHRFA/VD+e15kVLq2U2amm2uOKBRpQgACEIBAaQTU8cX72U+fPh10GKI0FIXLg6YKVxDiHUpAVz4dmn6exM+9Mmb/5DEPpcZy6XMK35gSmy8OKw/Nq5gCQgAC2wjQPG7jtj/Wz58/9ydSVAqd/9hFUbpAmJ0EmN3sBEj0NghQEdrQY9pSMHpJy3NPauhiDz3inkgA0z0RPllXSoAhWaWKWys2il5L7Ojw9+/fv3fv3mIux22Iuwd658TQQpzknHuL/3EEqLDHsa0u5c73Vrr92GGbodJ0bOOWLRbHzOyomdePrDrvBUYOpTkw0UEjzGhKs0zJg3EWqBREgsAGAgwANkCrKEozEzcmOHara7KD/q+9/IQsn4C+rX39+vW2m0S0haB9Dv0f/nQTjxy3bt1yS/3ixQul7/qU5tadI5brroVIZdkpvMf53NvuX716pQ/gdfuJbuDeWa5V0bXvJeD6qQEt/q6KSGAIQAACEKiLgK7W0g1ukV5GfQFnEUrQKZoqQQvIcBYB7zLEs8TYn2+S2cpmMVYtfOjGyc0ZEVEEmMJjBnURYOWhLn0hLQQgkI0AzWM21Jsz0qi15J+SkHha29+/YbGZDxEhkIQAs5skGEmkdgJUhNo1WI78jF7QhZEAI0kjqA6D0Yx0qHSKPBJgSDaiCB1qHELPSn1QdMmKu7q60vmiuIT6bkGHW7zDyfEoxreWw8OS0JjaicGosAN8HWJv4Fj7iYZUctad7610+7GD3Sbp6yOsiuojOGYW0dSeV83P6zvvBVzbKKpGu4LF3W2bKDOauPYLf9u2cW6DX2k7s62wxCqcAAOAwhW0Qbz2Jm5McDaYgSVKLR00l61YtFlBGN3vpWtQLFsFbmF0hPfJkycPHjxo5uvoR48eqe5FPgUfiq/dGhFTYJfGWrd32cqzZ8/WppA2vIqjcunOF0+wtLmEqYn2P//88+nTp508w5TxgQAEIACBcghozDB3R6N6Xo1AmhlLlMN8myRoahs3YrVBIPz9q+HkzemlU/tp+QWtUU6F19rTWbcZLk6mRjlx7CHAFH4PPeKeSICVhxPhkzUEIFAyAZrH/NpZNWp9//49a9f5dUSO/RBgdtOPrilphAAVIQKHVwMBRi/lWAK6KEcXSLKKAKa7CheB+yTAkKwTvaPo8hWthTgdXFk8yawlu8vLy7TF0Sb73NGmMSPd3PH06dPxEcehBKiwh+JtIPGe91ZU9m4/dlg0XZqORURFBVg1Vy1K8vzCrGLVw+Zmz71AfvOz5IiJjpSY0YwoCnFgnIUoAjEgkIQAA4AkGEtIpNWJ26pOpwRFnCjDKla1THC4bOVEi0qT9devX3W/xuLmxJiZlud0LcjFxUWrH0WLhv7G8s45dCOJeui5t4v+Hz58cFsE7Q8dcdH+ohheAMnw9u1b3XgtAuG3pl7gtI/6OQK1emxEpaVKahCAAAQKIaAec+6aAF1koPu2zroRoBA+5YiBpsrRBZKcQiC8c1AD1BJmPTrUpdsJVzFRWXR/86ooBK6FAFP4WjSFnHMEWHmYI4M/BCDQOQGax8wGsOp3JDLLRnYQ6IcAs5t+dE1JIwSoCBE4vHIJMHpxaZzrRhfn8if3zQQw3c3oiNgDAYZkPWhZZUTRFSlaPwWvH4CMC6wN8eSXrRiPDccF420SAlTYJBh7SKTnvZX/+6lDrx87zNk2TcccGfzbIMC8PtRjz71ASON0H0zUVQEzGpfG6W6M83QVIAAE0hJgAJCWZ/7UmLjlZ15mjk120P8pkzVSWQjomz3dbaFtCeNNK0+ePNHn0L9+/dJneyV8c2gp44YwukrGEkt3kQiFJeRkGE2fXH/db+I+nuvWF++6C0YNloTUN/DZhNENPrqWLFt2ZAQBCEAAAnkIaLAxN9LQ771cX19z00oeRSzmgqYWERGgbQLhr1RpJFzIrEftpBrMVfwz35zoyrZq4eP27dtuXNxxAkzh43x4WxcBVh7q0hfSQgAC2QjQPGZDzUA0G2oygsAkAWY3k1jw7I0AFaE3je8sL6OXnQATRkcXCWGSVE4CmG5O2uRVEQGGZBUpa4+oKHoPvVPiapveO14biqHffEp71lSHgRc32XXKt5AjBCGQZnyosM2oMmdB+txb4WMH18ZoOlwadbk5ZmbXF/P6OVZ99gJzNE70x0Rd+MxoXBqnuzHO01WAABA4ggADgCOoHp1mDxM3Jjh2K2qyg+ayFbsBlBVSF6bo19EXtwcGoXXNyrdv33QBx6NHj8oqxgHS6IYzldeSsG7HtwQLw6hv0GbP6P/337Dnf+0AACAASURBVH8XCFYcXrx4IVGleu1dPXz4cBT4OMfjx491P9lx6ZMyBCAAAQhkJqCuZG6woZ5Fbb66m8wikd0kATQ1iQXPrgiEY3vjpCAPJd1LuCqjHz9+MK5eRaz8wEzhy9cREm4gwMrDBmhEgQAEeiBA85hBy1qTz5ALWUAAApMEmN1MYsGzNwJUhN40vr+8jF72M0yVArpIRZJ0MhPAdDMDJ7sqCDAkq0JN+4VE0fsZnpKCDrEs/h7Jv//+m1C2xetdJI/MKWGOJBUSoMKGTPCxE+htb0XlNZ5rCg9EGalW8bGDykLTYVQowWonwLw+rsHeeoE4jVPeYqIedmY0HpATHzHOE+GTNQSOJsAA4GjCCdNn4pYQZhtJNdlBc9lKfcapxS9dlPjy5UuL6PoQerhmRTd+WcK3EcZ43/Pm9UcvolEXZ7GV6jXT0+8A/Pnz5/r6WtfzL+5j7RF17Xeke/IiLgQgAAEIHErg7du3r1+/nsxCXW3aX5iZzAVPIwE0ZQRFsLYJhDdDGScFebBsEOb9+/d5ZPNyWXXL7Krre72M+nlkCt+PrnsuKSsPPWufskMAAhECNI8RODlf/f79O2d25AWBhgkwu2lYuRTNToCKYGdFyM0EGL1sRpc8IrpIjpQE8xDAdPNwJpcTCTAkOxF+zqxRdE7aR+T15cuXO3fuRFLWD5Do9yMjAeyvdIRp7oDTkIhO/0see4KEXEuACruWGOEjBPrZWzEeJfK+WYig8155EQv82IGmw1NZjY8cMztIaz3P6/vpBQ4ynjzJdmKizGjymFPaXDoxzrTQSA0CJRBgAFCCFuZk6GrixgRnzgx2+tfSQXPZyk5F546uj2n/+eefm5ubxYy1PaDP87SLoP5mMXBjAR49ehTfpxnKq92abR+Ke+uPxuXOEiDrmh5dJPb161ddvKJbeN68eSPh0969IqqXl5clFBYZIAABCEBgDwEdaJj7DRn9GowGJHsSJ25CAmgqIUySqpeAxrcahbryazpQ1DxIVy/rHkxXwkW3N+lYDJ8qQJO3zKaCsyEdpvAboBGldgKsPNSuQeSHAAQOIkDzmBbsqq3NtFmTGgS6JcDsplvVU3CXABXBpYF7FQFGL6twHRoYXRyKl8SPI4DpHseWlKsjwJCsOpVtExhFb+NWVCxtkX/69Cm++6zDq79+/doptj75ePz4cSSR4aYVyRMJw6s9BKiwe+gRN06g7b2Vzj92oOmIG38tb+MdfS2lyCMn8/oNnNvuBTYAOTQKJhriZUYTMjnFB+M8BTuZQuBEAgwAToQfZt3bxI0JTmgDcz5NdtD/nSst/gUSePHiRfz+9VFmXZ+haxR73h7QNozlDmZ9wajFypGbxaFPmt27lJ48eVIpZ3196n6Aqi9Ur6+vdY+PLMf7VNWCxQ0jqsKyFqybAm4IQAACEDiXgDqFi4uLSRl0UReXak2SOcUTTZ2CnUwLJKBbJj2pCrwPUSPkVT+WpUmH6rhWDL2iHf24auHDnRkdLViN6TOFr1FryJyWACsPaXmSGgQg0AwBmsf9qly1tfnz58/9OZICBDonwOymcwOg+AMBKgKWsIcAo5c99NLGRRdpeZJaNgKYbjbUZFQ4AYZk/x97d3s2ta02CvtJjl0AUAKkAqCEQAVACYtUECgBqCChBKCCQAlABYESgA54r3fN8Xh7+0Mjz/hDtk5+JB6PRpZOybIk27oLL6C5kqeg55LcPJ6YCI1HUmMllLHnUeN2c/zNkmsedY5b6vfv30/nNOJf/7Z7OklH+tYJe6TSLDwvh7y3Uu3LDpqOwk+3/OR5zCzfyrg+32ow5CGvAoM53WqnKjoob0QzyLLyTpVzZXCHI1CUgA7AtsVR4cDNACe/yh3yAv1rfv6F3FYgXmzOXGklpt7iFsJOVwCZCznz7cp3795NXRq/8xfmMw80V76WiyfuJ0Udi/XGYqX/ePo8Xlj9888/J7V67bSNvaLfDmObAAECBMoUiAtBPMowmLb4mzNWWhmU2WSnktqE3UHLFOh00SORBfbSL+gh9/O1gv/FQ4AV0ravQxjC76u8pHYdATMP6zg7CgECuxPQPF5QZGffoGjHaYnAtoZtAhcIGN1cgOYnxxNwIhyvTFfOkd7LyuCJwymLBI6vShZQdUsuHWlbTUCXbDXqbQ+koLf1n/3o8VZMOs7464BxmZv6EO8pzvi7ielLZNz7/vfff620ki6Ca751wl6j57dXChzj3krm000He9lB03Fl5S/q5x4zyy+OdKelE4+bmx2Q/sdjXAX6+dpwjyo6hm9EMyaz2n6VczVqByJQvoAOwJplVOfAzQAnv44d8gJtsZX8CrBlyMePH2e+aBfzbrFexpZpLePYsdZM/On4nLRkwp6iirea23+O/vbt2w8ePMg5yr7ChF5UuZcvX8ZNrPjbApmTue08xhSPetgGsU2AAIG9CETLH13e/kx9jBniinDIq95eiqaTTiXVAfGxZoFYaLLTat29e7fApScjSWNLWY0VXyyAOPbVcvsnTXwsl4y9x2wIv/cSlP4VBMw8rIDsEAQI7FFA85hZajEznxkygo394dz8GIQkULOA0U3NpS/vjYAToaGwcbGA3svFdLP/UFnMTirCdQRU3XWcHaVkAV2ykktnxrQp6BkxC4kqXsw4OzsXAeJKFyun5Kc5npmJmNN/7yQeG4iYz74bmX9QITsCTtgOiI8bCuz33kqkvLaXHTQdG54pSxzaY2b5qsb1+VZTQ+73KjA1p4uGV0XHeI1oxmRW269yrkbtQAT2JaADsGh5VTtwM8DJr1eHvEBbbCW/AmwW8tmzZ7Emcc7hrbTSVnr+/Hn749j2pMVWOoEvWIVkLBnF7o9V32LZlG/fvv3555+TEvnq1atJ4QUmsJDAL61/Mdmx0FFWjraVp18Ok6mVDR1uUCC9fkdcEQZ/Zef6AkpqfXNHLFmg00WPpBbbS5+asFhE5v379yvjH3LiY2VDQ/iVwR3uAAJmHg5QiLJAgMASAprHhOqkXmtMbiei8tWVAoecqDxkpi4raKOby9z8akOBJc5fJ8KGBXqkQ+u9lFOayqKcspCSSQKq7iQugbcV0CXb1n/XR9f33nXxDSY+bna37+bH7fKxPw8bd8Zj5ZSYET275Eo8MBNVJa6M7Zj7R3/x4kX81ZZ48ab/lT2zCDhhZ2EUyRICu7u3UtXLDpqOJer8tnFOGqueXX9t27wsffRJVm5uXlwcu7sKXJzT2X+oig6SGtEMsqy8U+VcGdzhCOxRoOYOgNn4eWvspIuOAU4+/l4GOBZbyS/TbULGzYPMRSviz6THohjbpLLIo8aVMqeBi3Yt/w3Gzh2aqW9LzuUUd4zmiioznrjt9PLly2jXMpfQjmgDNu5XZcYvGAECBAiUIBAPLvS7+/Ggw8ePH1f7Sy+xBGZcdE7/4lJeAkuBaVBSBRaKJG0o8ObNm87R03/AqhN4zY/RxE09XOaym1OjTYTPGUM1P9/LxEeT4BU2DOFXQHaIdQTMPKzj7CgECOxOQPNYSJFNmjGIVzUKSbZkENiXgNHNvspLahcScCIsBFthtHov5RS6siinLKRkkoCqO4lL4IMJ6JIdrEDHsqOgx2R2vf+PP/5o0h/PncbjzfFUUuIB1M+fP8e9/nhL5MGDB/G0atSKeLI3nkGN/8Zv4xX9uCDeunUrHqhOzPjdvXs3HnOKwM2hbcwu4ISdnfTwEbq3kijiaNlyHtTZ48sOnVxrOjogx/iYU3ubnFb+mFnN43pXgeYsKHmj5iqaKBcjmgTOal+pnKtROxCBeQV0AOb1XC22ygduBjj5Ne2QF2iLreRXgA1CfvnyJfNFwXgRuv+S4QYpLuyQmYuhdJZQGctEXC3aN2nirk+8Cj4WeKH9kYa4mRR3jOLQUT0WOspYtHHQSEB+TcuEHTuc/QQIECCwpkAsAfDhw4fOEWOosOZKK3H0SENcbU//4nrXSY+PIaCkVAMCbYF4rCpajPaeWINy/V56OwHp7cSjY4M/zO97D/78gp2hN/b3xPqx9Zfo6oepao8hfFXFfeDMmnk4cOHKGgEC1whoHq/RW+K38dZEZrR6rZlQghFoCxjdtDVsVyvgRKi26BfKuN7LQrAXRKssLkDzkxIEVN0SSkEa1hfQJVvffJMjKuhN2Jc+aEyoNvNycQP69Cjp6QHUeBIpbusnEhDPDj1//jyenX748OH9+/fjv/GWY6yxEquxJH4VzzjF7fVYnGXSs/6JCH01KOCEHWSxc0zAvZUxmfb+473s0M7daVvT0Tc5xh6PmU0qxwrH9a4Ck2rI5oErrKJpcyOatM+a36qca2o7FoHrBXQArjfcKgYDNwOcSXXveBdoi61MqgBrB85caSWSFTcJ4mReO33FHy9z/jH+XHzOemmdpUMyI58X6cWLF6cI453STnrmPVAitnjHO5YWzlmpa/1XQxPJ9hUBAgQIJASePn0aV8NOgPVXWonLcXvRhPyedyflB/6opA5cuLJ2mUC/S7xJLz0/8flDvFOc0SrGgjL58c8SMv1kW/sQzeNx7Z01b+eXryF8zfWk/LybeSi/jKSQAIFNBDSPm7AnDprfa638D+UlDH1FICFgdJPA8VU9Ak6Eesp6nZzqvazjnHMUZZGjJEyBAqpugYUiSSsI6JKtgFzCIRR0CaUwexpitZQmzthuP94ci6HETfBYcmXqnyppIuxsxFXyn3/+iRdC4tHWzlc+zi7ghJ2d9NgRureSU76ZTzrt6GWHfq41HX2Tw+zJH6t6zCzf6jA3N10F9nWmV1hF0wVkRJP2WfNblXNNbccicL2ADsD1hlvFYOAW8vkXHQOcfKu9DHAstrJV43P+uLGOV3oh9iaKuOXw4MGD5qONRiDu0GTej+m/pdlEctqIOzGxXn6zM94/38S8XSX6b8U3yVt6I2DjXtfZ9Vbi1dCcVWyWTq34CRAgQCAt8PLly/518LTSSvtZh3Qks3wbF5d2PGcvNO3ANWwrqRpKWR6nCvS7xIU/PnVB8vpN9FSlqeHzJz7aK2RNPcrxwhvCH69Mq82RmYdqi17GCRBIC2ge0z7rfzup12qaev0CcsRdCxjd7Lr4JH4uASfCXJLiaQT0XhqKzTeUxeZFIAGXCai6l7n51a4FdMl2XXz5iVfQ+VY7ChnF2n7fYPAh3lhyJYLFo/Z//fVX/mWujRB/wyl+GzHE0i2bPM3bTkwl207YSgp6xmy6t5KDebyXHTq51nR0QA72Mf8i7jGzSVbHuLnpKrCv873CKpooICOaBM76X6mc65s7IoFrBHQArtHb8LcGbif8SRedDcurhENPstrFAMdiKyXUq+E0tNdBHA7xv3ubFb/+d4f//1+BTMazbzB2AmQuI/1/07HAVtyO2rCVibnd+GsAN27cSOesvUJNOqRvCRAgQGATgRgR9a+Vm6y0Etlvj6vj4/379zcxKfOgSqrMcpGqbQXivOgkYPAhrU6YzT9OHUr0F5RZOgv5Ex+Rkg2HJEs7TI2/fz0di8EQfkzG/gIFzDwUWCiSRIBACQKaxxJKYdKkQfvVjhISLw0EChcwuim8gCRvHQEnwjrOVR1F76Wc4lYW5ZSFlEwSUHUncQl8DAFdsmOU49lcKOizRHsM8ObNmybZsSTKnTt3mo+djXgM9enTp7Fays+fP+NPNMUP//zzz7hhHU8utZ9Nje3YE/vjbnvcbI2QEf7Tp0/x25X/jlQn/bV9dMLWVuLz5te9lYRn5snVeZehH2EnwNQnlPoRzrInM3dxLI/TzAK+ciQeM8sHr3xc7yqQX1W2Cll5Fe2wG9F0QLb9qHJu6+/oBK4R0AG4Rm/l3xq4ncANcPIr3vEu0P8nP/NCrinw999/Zz7+G+8TJm5FrJnmqceKGyTNO9VxLyRue0yNISd8rH8fd1nOYkaA9PL2Zc4/xlImjx8/znFYIkxUvGB58uRJIvKz8onf+ooAAQIElhaIa1+/Gd9qpZXIbOeqERfxpQX2Er+S2ktJSefKAu37GadDF/KUQNohRnCdwUU6fHwby8qs2e2Pfn7OGOqU7Gi6NddBYQh/thoLsF8BMw/7LTspJ0BgUQHN46K8OZHHSxRxdzNzse94+0KvNUdVGAIhYHSjGhBwIqgDCwnovSwEe0G0yuICND8pQUDVLaEUpGFNAWOTNbU3PJaC3hB/0UO3/6BI/mP3MYMX/9a8M74owvEid8Ier0zXz5F7K2Pm0frlPKizx5cdNB1jhX6Y/R4zyy9K43pXgfzasklIVbTNbkTT1th8W+XcvAgkgMA1AjoA1+it9lsDt4baAKehOLtxvAv0r2fzLMAmAvlv3+WvGrVJRhIHjeFHJP70748//kiEvPKrWOo+J4aEebzc+OPHjyaSeD0y2oLm44YbmY+SL5fCuLOVXq/r27dvyx1dzAQIECBwjUD8gZeHDx92Yoi/JxMvIG11mYtDN+lp/4GaZmedG0qqznKX6xyB9v2MCB/txoMHD3J+uG2YSOTUJq6/rMzSWYghT+Yh2k135k8OGSwxnOzkN4bAnT17+bjaEH4vIPWk08xDPWUtpwQITBLQPE7iWihw/mKLzbLvC6VEtASOJGB0c6TSlJeLBZwIF9P5YVpA7yXts+a3ymJNbceaUUDVnRFTVOUL6JKVX0azpFBBz8JYWiTx94TaSYonkdofbe9XwAm737IrJ+XurSTK4qgvO2g6EoV+mK88ZpZflJWP610F8qvKViErr6INuxFNQ1HOhspZTllICYGpAjoAU8U2CW/g1mY3wGlrpLcPdoG22Eq6uLf59suXL5nP/sZLerGY8Tap3M9Rnz59mpPYeHPs+/fvgyE7F4z8VmAwthl3bt7hiLykp3fbi9TMmHFRESBAgMCVAtHZ6K+WFc83xJVlq5VWIkft/k/+X7a5kqLwnyupwgtI8jYUiPUQO0d/8uRJZ0+xH6cmtbOszAr5yh/ytJvuFRJW5iEM4cssF6maS8DMw1yS4iFA4GACmscSCjT/j9yWUF4liEkDgbMCRjdniQSoQcCJUEMpb5VHvZet5PvHVRZ9E3t2IaDq7qKYJHIWAV2yWRjLj0RBl19Gl6Wwc3f71q1bl8XjV0UJOGGLKo79JqaEufpiH3o/5MsOmo79nq2TUu4xs3yuysf1rgL5VWWrkJVX0YbdiKahKGdD5SynLKSEwFQBHYCpYuuHN3DrmBvgdEASHw92gbbYSqKsN/uq0zVPpKP/mnQi8PVf7XfhjMw2rrOoykksLhjt6/rt27fjb9FfjzlLDF+/fo3kzRLVxZGERpiM/fzbt29jX9lPgAABAlsJxOJiDx8+7FzWY6WVT58+bbjSSueKlri4bOW2/nGV1PrmjrgjgX7XPbPPX0IeL0hqf3GZRTNy586dzHb448ePi6ZkF5Ebwu+imCTyYgEzDxfT+SEBAscW0DwWUr6Zf0oiymtspfUNMxJJitn16Hvn33fcMLUOXYmA0U0lBS2baQEnQtrHt1cK6L1cCTjjz5XFjJiiWlNA1V1T27E2FNAl2xB/zUMr6DW11zxW5w6yJ0jXxF/uWE7Y5Wyritm9lXRxZz5N1H9iKqIt82UHTUe6xA/zrcfMJhVlzeN6V4FJVWWrwDVX0cbciKahKGpD5SyqOCSGQL6ADkC+1VYhDdw68gY4HZD0xyNdoC22ki7rbb5tL+2RTsHUv4ieju3st/u97ZE5//jixYs+QmdSMjOqfjwL7cmvLQslIKJNLPrj7xIsxy5mAgQIXCwQ7XYMWds/jz2x0kp7z/rbnz9/bh80Fn9pf6xzW0nVWe5ynSMQLyV2usE3bty4d+9ezm9LCBNJjQRPSklnVDLpt5cFTv8xnybOaL0LfG21Sd46G53amDioIXwCx1clC+RX8uVyYeZhOVsxEyBwsYDm8WK6GX/4/PnzzNjevHmTGXK1YJH4qEUxRRM3rZ89e7bacR2IQEIgv2Uzukkw+mrvAk6EvZdg4enXeymngJRFOWUhJZMEVN1JXALvV0CXbL9lNynlCnoS144Cd57/6fwtqB1lRFLbAk7YtobtawTy69I1R0n/tthbz5lvKOzoZYf84jbhnK605X/rMbP8Mqp8XJ/fLOSTTg1Z7FVgakYWCl95FT2pGtEsVLuujFblvBLQzwlsKKADsCF+zqHzC6iegZsBTk7NOYU50gXaYiv55b5eyM46iIkDJ0Z6iV9d/FXnxeyL41n/h/E2Y84723Ff5/37953kdV5rzJzK7ESy3Mf8xcOWS0OiHk59iXS5RIq5ToHOq7/HqJCHzFSd9XOrXMffTO5MAkYz3r/8rZ+8zgjt9u3b66ehqCMqqaKKQ2JKE+i/J1laL/2s2NQERyPZ6QOcPcSVAZ4+fZrZd+o04Fced48/N4TfY6lJ8yQBMw+TuAQmQKAeAc1jCWUdM/+J2el2Cksor3Z6Yrt962GnN186g5TMEUTHobSPh8xUPrLRTb6VkAUKzHX+OhEKLNwjJUnvpZzSVBbllIWUTBJQdSdxCby+gC7Z+ua7PqK+966LLz/x+QWdH6eQ6wvkl2PmhO1cWdjpzOpc2d9jPCXM1Sdq6baz3NHbP9jLDpqOPZ6kl6XZY2b5bpWP610F8qvKViErr6KD7PmXs8Gf2zmXgMo5l6R4CKwvoAOwkLnZ+IVgI1oDnHzbI12gLbaSX+4rhfzy5Uv+Uu43b95cKVn/PcyuZ6Uz32Z89epVm/Tt27ft4nj06NHK5u3EDG6v/9ZlPxmJ9+Fv3brVD29P5QI5dyO+ffu2hNJyFfKQmVqiCMS5uUD0+DuvxBey0krIdBJ2//79zbk2TICS2hDfoXch0J90y+ztl5O7C1b27S8xs3R2Mhea7TTgS6eqtPgN4UsrEelZQsDMwxKq4iRA4AACmsdCCjHzT0mUUF5tsbj10P444zTIIScqD5mpdgUoZNvoppCCOFgydnf+OhEOVgPLzI7eSznloizKKQspmSSg6k7iEjgEdMlmrAa7fnhyRodZotL3noWxwEg6r3lECiu/m1xgGV2QJCfsBWh+MiZQwlx9yQ+9Zz7+tIuXHTQdY2fBUfd7zCy/ZGse17sK5NeTDUPWXEWD3Yhmw7p39tCVV86zPgIQKFagqg6A2fgZ6+G2s/EGOPlFeZgLtMVW8gt9pZDtpT3Sh8xpfNMxTPo2xgz5aZsU8zqB46XlnAN1rt/tvy0ZP89sJXMONGOYTiJnjDkzqkRVTExJZ0Yu2PEEllvxpG/VWbQlUVf7v52055CZmiQg8C4Enj171rlklLPSStxaaw+E4mxdZ3WzT58+xdtNf//99/v37yMNhZSjkiqkICSjWIEYmESnvZ286HPeuXOnvaf87VjDdWpXub/EzNLZzHyGY/1VYMYyvsmINf+gy/VFB0H2PoQfzJSdGwp0upHrpyRxBk1tTtdPvCMSIHBgAc1jCYX74MGDnL/0GEktp+MaiXnx4kVbL/GHNNvBcrYPOVF5yEzllObKYYxuVgav5HC7O3+dCJXUzG2zqfeyrX/76MqirWF7RwKq7o4Kq5Ck6pLNVRDuvMwleYpH33tez5Jji7KOh3NKTqG0nRVwwp4lEmCSgHsrCa4jveyg6UgU9CG/8phZfrFWPq53FcivKluFrLyK9tmNaPomW+1RObeSd1wC1wvU0wEwG399bTnFsPlsvAFOflEe5gJtsZX8Ql8pZGdpgMRRV36ZpPNCYyJhxX6V2cY11+946bqd6wCPVyILzF2T4K3SlugHJN6G2iq1jru5QE6tyJ9kT2enE0+irqbjOfvtITN1NtcC7Esg1hPp/EGDR48exQojheSifcGNJC3dyYlxVyxoEuu5xB+OfvLkyR9//PHw4cPffvstFmsIqG1NlNS2/o6+C4H+G5KZ/fzScjc12dFURvO1Zi6iney8Ajp49OhxxcJVg1+tvLO9btdqhzaEX43agbYVMPOwrb+jEyBQrIDmsZCi6Y8RBhPWmRgZDLPOzrj18Pnz5+ZY8956OORE5SEz1VSAcjaMbsopiyOlZHfnrxPhSNWv5LzovZRTOsqinLKQkkkCqu4kLoF1yeaqA52nGuaKttp49L2PWvSDf1op56bzUUGOkS8n7DHKsZxcuLeSLovMp4kaxmJfdtB0pAv6eN96zGxSmdY8rm+ar0liMwZOvE6SM3yeMSUlR1VzFTWiKblmRtpqrpyFF43kEUgL1NMByOlOdN51TdMlvu3Ek+jkJCIxcBvDMcAZkxncf4wLtMVWBgt3y52dZm7LpPy/xz7A/cI///zz/83T8Kfm1k7nQp45fTkc6ZJ745XCbdf+T1xWY2GqJbMu7l0K5KyhkKhUk/LceeE259CT4m8C58S8u0w1ubNxAIFYVCXWE2lnJFZaKeTF+FOqOu87xRoo7dTOux0Zj2FkHLHf6YpGI6BiyZW4BznvQTNjU1KZUIJVLtDppYdGtGl7NLkg2ZnTEDNqxNJUOf2cfqHMmIbMqGJM1On7Zf7wymD9q8mVEc718wMM4eeiEM8sAmYeZmEUCQECxxPQPBZSpjGQz5m9j/IqZNnZ58+ft+lyEt8On97O6cDvbqLykJlKl+Mm3xrdbMJ++IPu7vx1Ihy+ThaSQb2XQgoikqEsyikLKZkkoOpO4hJYl2yuOuDOy1ySp3j0vef1LCq2frPz7t27bR9wLcpnj4lxwu6x1EpOs3sr6dI5zMsOmo50QR/yW4+Z5RdrzeN6V4H8erJhyJqraLAb0WxY984euvLKedZHAALFCtTTAehfRPqFUtRTWwZu/QJq9hjgNBRnN45xgbbYytmCXjtAzvpVpzSt3Jat/17f7PRx0t69e/dstAF7euS688bgvE88n03GpADNAjGTfjVX4OjxDEb1+++/D+63s3KBnDUU2n/Z9Rqujx8/tn9+79699scZtw+ZqRl9RLWtQDyv8PDhw3YaSltppf96fM4Is52j/O2XL18+efIkHT6ua7/9NgN/HgAAIABJREFU9tv6z3koqXS5+JbASSDOlH4/Ifr5e/TJHJ60s9YZobS/Wm77r7/+Oht5PF261TJVTdq2GhMZwjdFYOPwAludZSdYMw+Hr2AySGC/AprHQsouCiKnY9ZZi3aTxEfPOV4vaR963lsPh5yoPGSm2nWgkO2ck+iUVDcoCymyXSRjd+evE2EX9eoYidR7KacclUU5ZSElkwRU3UlclQfWJZurAhzg4cm5KGaJR997FsYyIxks3LPP6pSZF6k6CQyW6SCOWaNBFjv7AtGb7e9cbU/ht54znyYq/2UHTcdqVbqoA3nMLL84ah7Xuwrk15MNQ9ZcRQcvYUY0G9bGzqFrrpwdCh8J7Eugkg6A2fi5qmUhs/EGOPkFeoALtMVW8ot7pZC3bt3KPNLYZF/mzycFi8VHZp8Eb6/CNTgamZTCzMCdvxg59qtXr169ffu2neV4L/3mzZtj4TffHw9nb/hyYxuqTWGxlbaG7UYgcw2F79+/Nz+5eKP9MnbmcS87Vmbk+8rUZRR+VZpAXB06rXG8wBPXuHLSGSnsv1OUszjaBVmIjGf2BCLycJvlnM1Mp5LKhBKMQH+iLfMqXCbd1Bsw0bdZs2k6oT148CBGQ2cBt31tNUasnRdWzyZ4rgCG8HNJiqd8ATMP5ZeRFBIgsImA5nET9v5BY/Y+5yZr3FXZfFakMzURf6Ny3lsPmUOkWUYWZl/7VXHXe4xudl18xSZ+d42SE6HYunS8hOm9lFOmyqKcspCSSQKq7iSuygPrks1SAQ7z8OQsGrNEou89C2OZkQw2OzEvF/edy0ywVJ0VcMKeJRJgqoB7K2mxzn2EscCFv+yg6RgruGPv95hZfvnWPK53FcivJxuGrLmKGtFsWPFyDl1z5czxEYZAsQKVdAAGLyL9QinnqS0Dt37ptPcY4LQ10tsHuEBbbCVdxBt8m9mkrpyyJf6CenuFjvx2+cqMP378OGdhl/jD7J3XODMnLq9M3jU/3zCFwTWY8s7r/YNh7KxQILNifPz48XqcdiQLrd1wSuQhM3W9vxg2F4gB2MOHD9sX3HhbPi5wsX/pf7F0yOnfp//9F88exb94o+nvv/9+9uzZ06dPY9QRnenffvut/WbOCW2h7lB/VZdEGYXb1EUQErGlv4riUFJpIt8SOAlEwxITbR2NnO595yflfJzULp2SvcTQ7CxItN5nnWNQEE3+2agWCpDfYrcvi7MkZqFr1pVpW6KetOlWG8Jf6eDnswuYeZidVIQECBxDQPNYSDnGPEMsXHI2MRd0ws/GmR8g5kbag5roZr98+TL/5zkhDzlRechM5ZTmymGMblYGr+Rwuzt/nQiV1MxCsqn3UkhBRDKURTllISWTBFTdSVw1B9Ylm6X03XmZhbEdib53W+Ng22O3buOGcly84gmZg+W3huw4YWso5fXz6N5KwvwYLztoOhJFfOyvPGaWX741j+tdBfLryYYhq62iRjQb1rrMQ1dbOTN9BCNQrEANHQCz8bNUv6Jm4w1w8st07xdoi63kl/VKIeOt4/zZpThXV0hW+53GzBY/J1Xfvn1rgp19c68Jef1G5rPU7Re/o0Tu3bt3/aEXjWHDBd4G/2ToQmjtF/wW9RT5cgKZrdzYIj75CYu2q11h7t+/n//bqSEPmampCIcJ37487T1TcdWOvwzTzkVcLOLt6BX+xRIqp39x6p3+xWIi8S/mH//444/4owox+InTvH2SttN5586d9sdZtmOFl7HDjcW/2sIBSmqsCOwn0BGIBqSzJz52Grp+gJL3RBdi6npwg33vFfKY0zfLHGrNntp4ymRqCz9jGjL7gacjGsI38hsWWZMGGxcIVDLzcIGMn+xRQEM0qdRwpbk0j2mfNb+NhUvOdrCjPkcHcs1UNceKN0k6D2Z11nxvQl6zkdlBzenhp5Nh9jXts8dvMyvPKWtGN00Ru0o2FIMbmfWqnEYpM8FOhMHitvMCAb2XC9AW+omyOMG6ri1UwZaLVtVVdXNqV2YPR5csgXmwhycTOV3zq8yaeUqSQeiaRXP9sRLPGEdTEw8RrVOg12dEDI2AE7ahmLShd53mcm8l7ZP5BE7JLztoOtJFfOxvcwYXmZV8dqhtHzPrZ6facb2rQL8ylLmnzipqRFNmbeykqs7K2UHwkcDuBGroAGSOg3I6zOnyneuprcwEnxKzzpxegbPxOeVlgHOqJLu+QM+22MqR3kxOt0QrfJvomneOvs6Ldu13Gv/6669OGvofM193bM8j568v0z/c1D0XtFw5fw9zajKWCN95UHuJQ/TjjD9f3y7KJsAFzs1vr9wYTM+VcaZ/vusGcH2uwHz06FGaNL7N6YikI4leeDtAzkHb4adu58S/u0xNRThG+MyTIjPYhiaxImD7XtqGKZl66IV6BZ02ITNVK/S1lFRmWRwsWPltSIHgf//99+CVNDBjSqXABGcmKX/0d4ow2vZN8hurT559ETTSFitbZWZ8rmAxbTe1hZ/9r6XlF+IKl5WAPcwQfv2mMnNkV2zC5jqt0vGYeUj7bPhtTs3MCTNvFnJOq/VTlZ/H9dOWI5af/pVDVs6leVy5viUOF6OGs2u7Rwdynbu/nXTGnHn7TIl1YZ4+fdoJM8vHQ05UHjJTsxT3vJEY3czr2cTWPvebnYtuFNWp2N3560RYqHKufyIslJHZo9V7ySRdoQopi3LKopOSzOvaCpXksoR1fjX7R1U3k7TaGnLy0SXLrCdjwcq/87J+DR+zmrRf33sS144Cx0saicKNp4tjNjX+CFPcWX7//n3c+467t7PfwC2Zywk7S+mU3zJnZnP9+pDZu85M/5XB3FtJAF7wEH6BLzskLgedvHuc5gSyfpvQKYi5PnrMbJJkteP6w18FDnNGV1hFjWgmNWJjgVc4BSqsnB3tFZA7R/TxeoFiS221hB2+AxCVxGz8lWdKgXM+BjiTynS/F+jZFlvJXF+jzXrBT9o/P/B2/gTZ1JfKLkCLZ46jfp9+GAmLmxxnX4H++PHj2QPF3ZF2BYjl6s/+ZK4AkYX8ybvTQTe5kF+Q301ebhx85TIeZ1//NcsLxA7/k9U6u1Mlc86p6xeJaE++R8MV5/7UdE4Kf8hMTRI4RuD8m/ftq1iBeY/F15vLd4HJSyfp7N+gTv988NtOx2MwzODOpftaSmqQfe87i73+7ho2Fvhrz5t08vL69evOnh19vGAotFV+o4d/dqz66tWrKKzV/OPZu5w+WCc9s1/Ez7I0CVj6shIHOt4QvtGreaOoK4uZh2KrYlFPRjZKRdXeJlU2CCwhoHlcQvWyOOPJp7hDcXa9lehGrtlxjbzE321o9wYjhctN3eR0ks2+DlawlaeUB9Ow7U6jm239j3r03TVKToQLqmJOz7/MMcsFmZ39J3ovQVpIFVIWs1fvw0eYU3VXQFB1V0A+wCF0ya4pxF3cecnpaxXSarXLQt+7rXGw7bOFG3ds487yw4cPf/vtt1v//fdL9r+49rX/xTOB8cJD/KGjeAInljaOWbj4Oy5x5sbsX/5jYGv6O2Gv195Fy3x9NmuIwb2VRCkf42WHs5eDRqB9A6XZOe/GLpqOnV4jBkvKY2aDLIM7o2NT583Nw18FDnNG11lFz17Cah7RRFOWM8OQcwoMtor5O+usnG2fHOScwmrHafsagRztnFK7Jg2Dv81J2OAPl9h5+A5AoJmNv6bmFDtwM8DJL9YdX6B/zvTvbFeyrxlrNMx08ANGk/+acaxDvFz+4xLefig5Psaxzq58HEuZnE3SP//8064SMUFw9iczBmg/L9tOxuB2LCc246GvjGowhZ2da2LGsTpHP33866+/rszp4M///fffwcN1dsayGoM/X25n5LeThsGP6zd6g8no7FyosM5q57Ry16StU1sWbSqbzB4yU03uKtmYdIE4XRYLlDl7pe60A6V9XKK1HLtg5eR9uSJWUsvZbhtzTr265hq3be42OXrOKRyX/k3Sdv1BOyOjnPoTY7Trj3txDGdXrozkrXOJ7AxXc+hOYZY4AXP6gaejL9ov7ZicCuLs5Wb9IXynrz5WdsWO7GIG7OIz6LIfnj3vToZztYRjJdLef+CZh8vKqIRfnV0cOUpw/dqbOcKaq/bmF8TeG6IlBk0JPVwnnHYzOLateUxUpJW/yhlERMd1tfan3x7GQGBRk5wO6jUd407LsGgvt4E6ZKaa3JWzkeN8agYXLXejmyurRJzgY1er9v7VOhU59aqoRiknwU6Edi1t16ux7UUbjXZidrpdee9lrNq0969WhWoui04fr+3f3jZr17QzK8/aNccd3FB127V0cLvYqqtLNlilY6cu2ZjM4P72E56Dp0DsXH9+eDCpnZ0KugNypI85ty3GquuM++PsiGoWncmYjjvdPN0c2Ql7ZRGYNboScOVZo5zTObqyV2Yq/+dj3eZrJqbyjz41ZP/OQsKzqJcd2jl1rW9rnN3e7zViLGtnB86R5XUu0J3LR+Js6ny1Wvsw1kC10xNc+7q52U782PaBrwIHO6MPWUXH2q7TfiOahM/YGd3eb0q/0Vju4ZCDtTOJKreXr5pCT2ysdmq00RLpab6asc/TxJnYOHAH4CSfMw66xrxzR+/6epWT4FOBXn+sduXsbHc67aeRQhwxUZfiqzXfgzDA6RRZ4uMee4//k8jPpK9yrtCdar3+XcxJOdo2cE5lajyXm2JoN5RNC56TtrN6ndV5zoafPUB+jV3z+n02m02hJzYia8tViU4KB68Qy53a+RPHqwmcQDr1eax0Vr5p3ek5FZKqpgrllOY1dSnuHLSzvM7c4iEz1RRZJRvtC1+7Cg1uLzpIuBg8rteDqd3RzjiVLs7+2A8vWMugERuL88r9SupKwGJ/Xvj1t1i3RMJyLq9xwka3YeUeYCLNk746OwHUNEftjW2vQYOjgHbyrunFZepFccdR2geNi/jZhJ3CR8jMo+QHyxkmN6ldrq62ezIlD+Ezz+sQW85qsHAzR3ZLVKHB9DQ7M2cw5upENXU1sXHgmYeGfV8bcbIkyqv5av3am3mZm6v25pfa3huilaeYcJ2qVnMqJTY0j/mn4Qohc6YCoshWmDbsn0Qr9Of7B+1X3Wv67WZfV6jDWx3C6GaSfM65djr7yhzdrNapyIEqqlFyIkw6ETJnRGPeZlK0FQautvdSYBWqtixymuuSr2vrz3usPGt3tmFUdfujns4eXbIOSP+jLln/RNvFnZfM+eFryrcvM9cefe+5JAuMJ79r0W+OltsTJ0JMza0wJThWIk7YMZn8/btomSM7+afAsbsoOaezeyuJ+p856AjnuKQm4tnwK9f6fPxdXyMS2Tz7NNcK3dSwjaO0W6S4mpxN2Cn8mrMNxxvXt83Hto96FTjkGX28Kppou+Kr/O7cWPVeYv/mI5qQMaWfqDn9arPcwyGHbGcStuV/VeCpcULLTNiMTw7ktH5H7QA0FbXfGvRZrukGz/7UloFbU3ZnN86OI64p2bNHPwUwwMmEaoL1T8nBC/Q8i62crSL95uC0Z8aGuMn5YTYCZ8ytsz/8l8h1u1g7hzg7ede81jWWsHYMm1SDOB86jIMfV2jdxogG9w8msr9znWmdsSq63L2oTlegn/Fmz9kaOMh78c52fW7SMLgRF7OLjzL1h5mVPBI/Nea5wrfvew1yxc64mF1wuM5gIGrOBZFc9pNDZuoyij3+Kr+RaWrsyq3NWdV+/69J6o42lriOTBr7ta0WaiSV1NnKvN8A5V9/d2QbHadJLXN03ZdoQBYVy7n/1G6U2tuXdZPmyk57tNhOVbMdnaLlur5R0FHczbFiI5rrSRUm5OeiaOIZGx+103na7oyvmxiu3GgXSucQZwcsZ7s07RiuH8Lnn9pnE3YlWufn7Wz2C669Z83WJr8b0yn3Tu7yP7Zzmtg+6sxDPlRRIeNkSRRW+6s1a28QdZrrdkra22sO208Fd4CGaLnrbL9u4zqZtCttYlvz2K9CG+6Jy+jZ63sEiGDLJTL+RHmnwsx1yT6b5kNOVB4yU2eLcv0ARjf55q6S+Va7O3+dCPmF27/Yda59zcc1O7H56S8qZJ29lzKrUJ1lcYDr2przHlFJmvYtvbHaECAaNFU3XRbFTjivdonUJZt63Y/zt6lUnXP57ITD2frWjuHKOy/588NL3CCbqtoPr+/dNznMnvZJ1JxNhWzE/YvoiK7WAjdl6oRtKC7baFeqklvmyN0BeteznCCZp3z0Ui6rEpN+NXbFWXMcMSnBETjzObRo06bGvGb4Mfl+9eic13Mlci9Nx96vEYnyahdBv9xjTzQCs7Q5g2mIc7zz3EJ0xeNw+Q31mr3og43rB4u7v/OQV4GjntEHq6KDjUZ759nmq1+fV9uz1YgmfEzptytJe7svs1Df5nTQo7YzbdJ9bfcrwFiDsFy3Z1Asc0wRHaTBn1+wcyzjnf2H7AC0uSKDnSz3P172Mkj0b9tRRbe2fdyLtw3c8unO9hAMcBrMffUer11sJa7NncFn+1zN2Y6qc1m70IgfeCOnVT0hR3M2o0NcttuHPk0otOM/2yfr/6T9804HIs6Z9rfrbEcec+pn5HSd9GQeJSfNpzCLNsqR2k4hNglbTmzSm6hRA1eb/s7vTITSXD2YsxWm03NqCmhwI7rOZyNcIkCc+4Ppae+87B5AuwWL2FarDKF0yEwtUfpFxRlXhGjTot1o17387ahvhfRkJrWT+RlcP+RC1eOyjCwxyaWkFiriEqLdxfW3BKizaQjJSV2s9gm+VcfmbKb6AcZ61O3spLcjhn60q+05e8s5OnJLzAj351yazv/ZJLU9l7h8d3qh7cN1tmsewk+6DjaFu0LFntTsLNFDGMtjfr2KajZLs9CpromPkbYlTvOGYqydXG7moTn0vjbiupk/nFmz9o6V4GClisZhNfZjNESrTTHhamrmYNUd3Kl5bNBK2MhsJJfoHEb2+x3UqB6rsRxyovKQmVqtSkw6UH4v1Ohm8FrQ31ns6Ga1TsUez18nQk67MWlGdLX6lpPyYsPU1nspuQrVVhbHGP2tOe+Rf5mIjsEss3aZDZeq2++JNXt0yXTJMs+jCBZT3+3TPCpPZzK8nIcnM8/604kQGYlqkO+wWsi2dnPODm7UPAhdrThmPFCcOFHrBouynJ3xgEHnBJ9RoBOVE7YDMunjjlrmyNcxetezjOLzT/a4Fix6Mo7duCz81nOY5BgWnos4KVzrz7Z4x7hGJLLZv2XWqdsVPmY2xpVZGXZxc7NTyomPB7sKZBbiCaTYYVoNVXQsj83+uBAb0TQap42o3olzufPVLP3JTgISHzNPvV20n4lsNgWRXzl3186czX6BAYo9NSYlbK5XMDpNQeLjwToAnZppNr4Dkvi4rzmfU0YMcBIF2vlqRxfo7mIrUTUj9f1/cXrHv5j+i+mYmG+Kmxb5sx6JNrH9VUQY0Ubk0XGJA52O2E9J7IlEdsSP+nFS13yuS1rgt7tcsR3mfeF2mHY5NttjDzFEyTZhYmPeG2D9dCb2RArbKRncTvx8k68GEzm2M2adBsvu+pRHZRs86FyVsJPCyMXYEQeTcdoZVTTaq0WbizhZcmpRJ5FRLosmLLI8dlegk5L2x8hIZKcjv8LHnJKd2kp04lx5iB5onQS0nZvt3WVqhcowyyGi/keLMfjv1K9od2aipKLmn72cNaV2diPO7qhvEW2c42c7M6dEzpLrUyQR4dkU7iJAMM7I0o7qghY7xKI025Fcv62krjcsM4Z9XX/LNIxURW8kWtFZRprRIG/StzlrG1UlEhY9gbkuQNFsBlpc4M4eeokAZ7udkc1509Y/YhwimtZT7s7OW3UuhaEXEc6Ywijf/JKNgpulUKJGtQ/aBmnH3w7TcTh9jAtlO3yzHT7t8FP7sU08sRElFblux5azHSlfdAAVCQvDC/oJUX8WuvHWoEX8cZQcpXaYyMuVDWA7trPbkcLmHGxSPsvGWG2Z69yZJZGbRxLNTpwgZ0/wTjnGpXbp2htNx9Q2ORIZhbtQdWpK6ngN0aItJK6m5pw2OqdS+qPmsaO37cdoLXOu9dFwRci5kjrYPkcLPOMhcpI6dj1tV+CpHbxOnOGWk5IZw3QS0M5Ls727TM3oM1dUUVfz+xhRKLMc1+jmesaLRzeLdiqafO3u/HUiNGU3uBE+/Ymapike24ir4ZWD1sHEHGxn2NbQe9lFFaqkLI43+lt63mOrWbv8tk7VHbsMxf6SJ5x1yQYredRnY5NBmdgZOIPzD4lT4PRV9DSiKYufj8W8/n4Fvb75akeM+wX5Z/HZ2rtcgLkmN8ZgnbBjMpn7zRplQiWCbTVrNOm0dW9lsARzpggGf1jUTtf6RHEc6RqRyGZ8dXYuMfoMMz7ENXjEOETzTMLURxqijZr3MbMEV9SKnHO//JubFV4FKjmjD1NFE6dh85URTUMR5X62Je+f9SvfFaqhclbSzjQVr/yNYk+NyxIWPZDr7+T2m4LEnmMPAz0gkXMK72jOp5Ods5dFA5xGbC8X6F8ixe0G6+bNmz9+/GjvKXA7OlufPn0qMGFLJOn79+/379//+vVrTuSnO2FRiDmBB8M8e/bs1atX7a9ibHDv3r32ntP227dvnzx50t/f3hMl9fr16/bP//777z/++KMJE01GZO2aBDdRXbDx/v37hw8fJn4Yz+NGghMB1v/ql19+GTtodC/iGtzmPYWMhjuKdexXU/d/+fIlyv3z58/9H8bRX7582d9/dk9U8qgn0WieQjZNUOyJ6hH/mj1noxoMEDLxLyrbrVu3IkBsNMFiTwIn2pm4tdwEbpJxStggQhM4ZyNSEmf3KWHtVMVv41x+8ODBWCThPMgVKYwTtknn2M/T+xuuCNYWu6xw08c6fRs5/fDhQzpkfjXuNzJhcufOnXT8s397yEzNrrREhI8fP3737t0SMS8UZ37dTicgGtI4ea88/dOHWO3baADjAr3E4c5e9wcPGu3tjB0VJTWIvJedB7v+bsse58JpciEarrm6fGM5iuYxRiXRq4nuVvRj22OTsZ9cvz/6zNG/beKJbJ66tfHfZucSG6eOXMR86mG2N07bT58+nf240boGbPoaNMv1LjrncaCOYWQ5ptiazt6VPYGIraE7QcVwYOpVIKp3tUP4yHudI7vTqRf/PVWb9uAuPbKLeZUYrTRnZXMezdVinBJ2qtXtVEWTGM9bNCdOk4Bm45AzD03udrfR7oFE4k/1JK6ezcXlmhxdXHvjShcjr8GpiVMFburzBcmL6npK2GlSImJoKnDsicm6RMtcbUMURBdMMeE6dRHbtTTdbmse21Z73I4W9fnz5+mUx9kUfdcru83RcY3Gqj97HNffuPqnE7DEt4ecqDxkppYo/SvjNLpZqLcT5dLuq8fHprcT23F52uN9q/zKtrvzt+YTIYp10fHIacouTodT/WmfCOleWX5923vIA/ReDlOF9l4W1Y7+Lp73KHbWbmqzpuqmxXTJ0j75d3ZWeEqn5i7ZohfTqAPRB4tzIYYhp15Z0yWLPU0NSYxQmjCzbNRc0LMAlhxJTJdFJ/+aGwfr5C5OhLg7fPETBU7YsWKK0r/gtns7tmiIynmsvdredVwjLrgVFeXo3kq7Ml+2ffahxwJfdhjMac3X+qquEYOl3+z0mFlDkbOx93F95PGQVwFndFN7D1BFm7ykNyoZ0QTCotV7zbtCe6+cixZEFHRR00Hps6+QbxctkWtOjXbCmlmX05Ol275besgOwMW10QMSabqi5nzSSR381gBnkGVs5w4u0M3yMKeN5pbJWJZK2B8Xkk6yj/0xrnP5K6eeZvwvAIk/dHC6bdYUcVSGuLgmoorpuSZwYiPiienyKLV+mJhDT8S/wlfpCp/O/grJ6x+ib3jaExmJehLhO6t5nb69uFa0ExDr+CZKPO6ytwNP2o6Yx/K19P5wSyQ1MrV0Asbij1M+kbCxXy26/1TBEqm65qvB9qGTnah+Zw/Rr6LXL6l49qBjAQ6ZqbHMlrM//3LZqWBbfbym8Wyz5yx4uVUepx438tLO2rzbOSdmO8FzFVCTCyXVUOxxo103Vtte9Pq7YSls1f2b/aQeM4xhzmqVJP9AMSgYS/CV+6OixogvnZJrhiQxLhu8xPf7zIPB0glLf9v8MZNJRAGSn5KLZQocwm91akch7nRkd/bESdfPa75Nz8aMxbzrmYdJZ3FRgYN9rEQW3Z8eg294pUu3zBqifq3oXy6bGo5rEle49cOf9mgem0pV/kZ0LKP3NVaUzf4Ic9mfE49fjc08LDrdcVZ+LFVNlmMj3fKfDmH29Sz18QIY3bRPk3W2dzq6mVT5d9coVXsiRLGuU+37R9n2ujmpPi8deO+9l37hrrNniSq067Iw+utXvMRgOc7rYmftLmhzVN1+6efs0SU7KRU1Tqy2S7bV/HD7TAn8C9qfy35SbUFfxrWvX0Xh5gwG23Vvq+2LHypwwiaKzD3xBE7+VzvtooxlMLJzusTs8aH39VvgdAsT3f71k3TZEau91qdLcOw0mXf/6Yy7rODm/VWk5Oy4++ILRyQ1zojBp7b6UwGDwa5hTz/McBnjrsf1keUxz11fBZzR7cq89yrazkt6O9quw49oEufs2Lk8135T+p3qp53pgGz+ca6qPjWes6fG1AhnCZ/Tqxw70K47ANfUw5wriNn4qDZRQ9LD2/5za4OVLeKJEccge/rh+ctK2QBnklvhvcf/6WSmhEvyYC1v74y63kl2DR/jOd02Qno7f4ohRvVx9e2Xe8SQc/0bbHfSaWu+XaJ5mloT4tZIk57ORghMjW2F8J1ENh/bszOxHYlvvmo2Ymfktx0yJ8FRDaKkErNaUXmuXM8iktQkcuWNSHwCIVE9lk5nf0avnc6ljz4Yf06D0E7k1O1EHWvSE+U19p5D7O9X+7NDi6mJnBr+kJmairBy+Nnnvpvqt9DGxXfoO7A5lW2hLMwe7aLdg2jK+n3bzXHhAAAgAElEQVSesSyEasf5+o9K6nrDDWMYqyqL7l/6+ruV51bdv7la3bNu0ZQtWjEui3zpAU7k+mwbG2kY6871VaP+R+CxljO+6v9k9p7A1NFTO0mRwvySCpnMK2Akqdgh/FandjjvdGQ3Vr3za87FIdP1bSza9hkR2/0hWPwwdpY589A+Pfe1fbZpHSuvK/enb95seKVr18N+UWqI+uWemGLCNYkr6ls//GlPu1rGtuaxf26Wtid/1jfOoOjUtYu4n5f4NsIkOqLRkl85f94/6AV7cjoekdTIy+A4NPb367bZ1wsKYqc/iQow1gb290dVSfc2G4Q4fYxu+oA7Hd00xZq5scdGqcITIUqzX0XX2bP5JSazJq8WbL+9l3UqTP8oy1WhnZZFXHP7Suvs2el1Lec6tRBgZj9qavuj6k4tr51W3akVI6eqlzZOrLBLFkUwtQLPHn5womBqfZsUvsKCnuSzx8Cn277XPGk8e8VOR3hZf9IJm1aNb80anSVKB9hpF2UsU+2J99juzz+f6kx0Zdshc9rAaHOiX53o6oRkCZP2OXlpwiS69EHXBNvLRoXX+jqvEekKGefpWZao3lFbMrujp/7G2Lkf8fTTk7i7N9Z2pfdPba/6SRrbk2gEOkkq7eZmJ3nNx7bV7q4CZ6tuk83lNjLPi7EaNfv+/VbRTIpTC3P4EU1oLFdp0zFfNgTLKb6dVk7tTE7hrhkmXYGX+/bsqbHcoRMx51yDxn6+6w7AlVVurJvatopzf6z3G/v7o+azNeTKNMdB28lLb0fyMu9wRTWIlPcbuoghp3ZdcznOTOFlbgY4k9yKvUBbbGVSOW4cOJqMzBWYmvYr2uJo2mJaMFqi+Hn8i41YAShO4Iiq3zCdfph+oaKjcFkjtWjz1Elh4mOANFadjXBL/HCrrzqJPH0cnPaNC89g4NgZl58o4k7FiBw11SMijG9jtqV/Je7EGfHEr67UiDrZiXa1j3EKJBKf33DPnuDATyRs9sPlRHh9QSdydPoqUWk7KYyaGY1bVL+AGmuC0oZnEzNXgENmai6cJeKJcu/UlsI/Rjszi8PZ5rpwh3by0ktRXs8VF50crmhkrj9WP4acQ7c1St5euqT6epvv2aQ4Vrj+bgK7Vfdvrlb3LFoMdjapMOmDRhN0NuVXBogam9n5iS5chAyoaExO9Tz+24xV46uxPl7kMZrosVNj9p5AJOkak0hndFnT5dL5dtdD+K1O7TDc6cguirtTAVb7mJ6TGUzG3mcerjmXt/3t2NzdYDHNuDOar0TGN7zSpVtmDVG/DiSmR3BN4oozoh8+9mgeE21FyV9N7adFaxwd1Lh2xzl1mpOM7ZwxfgQe67uu75PZV4+KHVmLDJ5yOtYzTzQva2btkJlaEzD/WFPPmqhIUYs696Hi0rOXG5Sukv2r3uxn/R7P39pOhGgi+jVhnT1RPfIbqEpCTq1+hfRe1qkw/aMsWoX2WBaua/1Kkr6uRTem/5N19qRn7a5p8VTdSSW40wnnC2qILlmMfMcmYOOrfNKxsXO64uWc8mPJS8c877fRgORTzBVyaqsVWd71IHQutwLjienTDS+s15wLkxqBk7wTNh981yes3nW/oNO963742OPeytQWO66Mg5Kxs8yXHc5msLZrfbXXiHRNiGqQOSSJ/naEjP7zsR8zO8sV/ZOxpqC/P2pdCTc3+wmLPXu/CjijB+vq1Ia9kCo6mJf2zqpGNJHxwXN2hZ2m9Nu1Lra1Mx2QzT+ucBYMHuLsqTH4q6V3RoN/tkQG07D3DsDZXJ8NkNn1Db1yntqaen2PxO96zudsIaYDGOCkfTrfTq1d6/QeLbbSKaYdfIyaFG8JLtR5ikH1Ba/OThq6xyFiurkc6JjnHbyKl5PCdkr6SU3Mk0ZR5jzw3Y8zZ09c/OYqR7cf+uAX3H7oRzLvnmh52lVxoe2otLPcYb3gfudCOYpoD5mp5biujHmsSZ/3dJgxtrle+1+utZ8xs5lRXVkHcn4eDVq6qsxVLv3EKKm+yY72ZNbheYOtc/1dvxS26v4td3Z3DDd8BT1RA6MJ6qRzoY9Rb/MnBBMJ7n8VY8nBydYmI+nmvR/h2T2zDHkCpJIh/FandpRjzJA01aC/Ef5ny3qhAOmR3Sxjn8tSnn6Gux/nAWYe+hVjL3sWmgDsl3JnT3pYveGVLt0ya4g65RgfEw0Rrklc0Wj0w2se99KWjqVzuY5r1JYZ58/H0n/B/kNOVB4yUxcU7jo/MbrpXwtm37PT0c1lNXCn5289J0IU6+w1PDPCs88OXlblDvCr3fVeMkt89mArVKF9lYXRX7+OJQbL0VYUO2t3fTum6vYrw+AeXbJBlvTO9HTi9bW3E0M9XbKt5ofbxR3aHf/VPtZT0KuRrnmguUZ87dq48nZi+ndQ0gnrnvjSVXSnXZQ+S+LkiqZjuYfrypy0H2xPBneOPQ8zGHgvO+u51ld+jUhXyKgGHjNLE7W/XY4rmusl2slDXgWc0e062dneXRXtpL/9scIRTWS/f86us8eUfrvuxbZ2pgOy+cd1ToT+Uc6eGv2frLAnmvqzJdJPhmHgCW2ui4vZ+BDoV7OxPSsvZbBcd2in79GkW4zluKI+XDDA6S62EtOd8S+asPgXz83Hi0xxGp/+xQ34+BcZaP9L5zbz23aEsX06UPz3f4/8MZIRiTml6pS8zJiPHSxMZrzHH+dbRHixWBRWxDDWKp32X3mIi9OW/mGkvJ/sla866RS2v+0kNU6K9reD23H6nC2aTrTpj4ETp+fgsS7bGbGlj7jct4e5/bAcURNzNM6Xle8Fv7qm0kaZxs8vOOjSPzlkppZGuyD+uJD9tyPz//dkYjvYm75E07vo9DpmrNudmJsjxsYpGZGe+BcJi+RFOmP0G/svyGb/J8vdZWwagXU20s1yP+PX7IlyiSKIS+RpQir+G92qKJoZq0Q/eUqqb7KjPeucBZ2jLFohN8SPE7CT03U+Rtu7Tq6jqV8nR5OOstpiKw1yOMw1EokmOq6hTcxjG2MPl0yCageOujp2rAv2B8ixh/BbndpRZOkuRJz77WJdc3unr210iI4x83DBOVvIT06d1U6hrPAxPTO24ZUu3TJriPp1I9EQ4ZrEFW1CJ7zmsZB2cpZkzNtPm33+fJY8tiOJrvXFHfW4MOX0zNuHW2f7kJlah+6yo8x71kSFjAgvS0n8KqZYz1bpqYdwlexc9eJjolNxcdmdfrjf8/fwJ0IUUL8mrLPn7LODV9a6A/x83uq3XO9lnQrTP8qaVWgXZeG61q8k6evajLO4/UOn91zTKZrUuKm66YLY6YTzpDrQCaxLdqoSUwcOHcYlxiZbzQ+3z5ESbljP22oVWNCdunSAj3Gpbdei/nYEiGKNs+biChY/jH/Rz4l/EU+0YxFhzNlGVzAij6v5LM/nRMz5xeGEPVkd/oSNKtev0uvs2WkXpYPj3kp+q9IJGS1SBzM+pm/pdmIo+ePhmw7XiJzqF9Xg7FR//ywY3HOMx8zSaPOeNatNDx7jKuCMTlfO07d7qaJjealzRBMag43qCjtN6XeqonamA7L5xxXOgsFDnD01Bn+19M6YjTlbIp00HKMDcDbX+QHMxp9qyOEnaQ1w8k+KCFlI7/GXSEqnCfNxdwLv37//8N9/nz9/npr46IQ9efIkLsB37tyZ+tt++C9fvrx+/TqS8fW//yJAxH///v2Ys4jxxiyH6B/0+j0PHjwIvyaeSHMk/+bNm82ecjbCMNJ2Sk80Io8fP85M26dPn6Jo4ic/fvzI/Ek7WNx8OhViWLX32yawnEBU2qix7969a+p8+lhx5j5//vzZs2fpYNt+e8hMbUvq6AQIECBAoECB79+/x2TiWMJu3bo19lWZY5Cx1Gbuj0FijLaiU9cec2X+NubR4m5ujFgzZWJ8FAfKjDzGONGBjOI4/bf/MfOgmYdrBzOEb2vYLlDAzEOBhSJJBAiUIKB5LKEUFk1DdONjNvK/d1o+XDCLHndAouMas+jLdSPnzf4hJyoPmal5y3322IxuZietNsJdn79OhGrr7eYZr633sjl4IgHKIoHjq5IFVN2SS2eTtOmSzfJkY/kPT8a5P1jBxm5uzsIyeMQLdup7X4C28k+iJYkpsrGH/eK2bPyNhKdPn66WqkhPLE8QzzPHpN9YqhKJiQSPnTKJX8341djRnbCTkMtvmSdlZ3eB3VuZsch29LLDxbl2rc+n2/U1IpFNj5klcPpfRTUo/Oamq0C/1Ab3HPWMLr+K9ovDiKZvcsg9e6ycVxbEUduZK1n8fCEBHYAcWLPxs0w7lz/nY4CTczo0YTa/QFtspSmLg2xEUxt3BeIOQfw3/sUzwTGx3jwZHLP/8QpZvE52WjsjXl2bpWHau12ch/EKX9xQCah4GDqWTCuW5e3bt5HUAI+VU/JXWmkX0KmNbhbEaVePCBY1JP57qiFRSeJfVJJYLmcvD4i3c2r7MAKnShsN2qnetitt1Nion1FL48zd10pAh8zUYaqcjBAgQIAAAQILCZyeZmv36+JAp+Fq9OtO657EGOS0Xue9e/emJiOGSDGsS6yfcjpKUaMbQ/ippSz8CgJmHlZAdggCBPYooHncY6ldnOaYu4upyMH7LO0p9JiWPHVfL+i7Xpy22X94yInKQ2Zq9qKfPUKjm9lJ64xw7+evE6HOeltCrqvqvZQAnkiDskjg+KpkAVW35NJZP226ZOubO+IFAvreF6At/ZO///77jz/+GDtK/D3Ily9fjn27wv7Tw/pT/0bI5sleQWaFQzhhV0Au9hDurcxYNDt62WGWXGs6ZmHcdSRRB0636prXByI7lT9mlijQMsf1rgKJIqvtqzKraKcUjGg6IJV83EXlrKQsZPMwAjoAk4rSbPwkrl0HNsCZVHybXKAttjKpjAQmQIAAAQIECBAgQIAAAQIECBAgQIAAAQIECBAgQIAAAQIECBAgQIAAAQIECBAgQIAAgf9Jv5f45s2by/6y4BKy8aR+/KXDV69eZUb+77//Fvu3GzOzIBgBAgQIECBAgAABAmkBI5q0j28JECBAgAABAocX+PXwOZRBAgQIECBAgAABAgQIECBAgAABAgQIECBAgAABAgQIECBAgAABAgQIECBAgAABAgQIEJhRIP1e4sePH8tZaSVyHSunvHz58tu3b48ePcpByF+WJSc2YQgQIECAAAECBAgQKE3AiKa0EpEeAgQIECBAgMD6Ar/8/Plz/aM6IgECBAgQIECAAAECBAgQIECAAAECBAgQIECAAAECBAgQIECAAAECBAgQIECAAAECBAjsUeDTp0/3798fS/k///zz4MGDsW833//27dsnT56cTYbH7M8SCUCAAAECBAgQIEBgpwJGNDstOMkmQIAAAQIECMwr8Ou80YmNAAECBAgQIECAAAECBAgQIECAAAECBAgQIECAAAECBAgQIECAAAECBAgQIECAAAECBA4skFis5MWLFyWvtBKF8vjx448fP54tnfhD92fDCECAAAECBAgQIECAwB4FjGj2WGrSTIAAAQIECBCYXcBiK7OTipAAAQIECBAgQIAAAQIECBAgQIAAAQIECBAgQIAAAQIECBAgQIAAAQIECBAgQIAAAQLHFHj69OnXr18H83b79u1nz54NflXUznv37r158yadpHfv3qUD+JYAAQIECBAgQIAAgT0KGNHssdSkmQABAgQIECCwhMAvP3/+XCJecRIgQIAAAQIECBAgQIAAAQIECBAgQIAAAQIECBAgQIAAAQIECBAgQIAAAQIECBAgQIDAkQS+f/9+69atsRz9888/Dx48GPu2tP2xLsyrV68SqfKkfQLHVwQIECBAgAABAgT2KGBEs8dSk2YCBAgQIECAwEICvy4Ur2gJECBAgAABAgQIECBAgAABAgQIECBAgAABAgQIECBAgAABAgQIECBAgAABAgQIECBA4EgCz58/H8vO3bt3d7TSSuQikZdTHt+/fz+WWfsJECBAgAABAgQIENijQGIUYESzxwKVZgIECBAgQIDANQIWW7lGz28JECBAgAABAgQIECBAgAABAgQIECBAgAABAgQIECBAgAABAgQIECBAgAABAgQIECBQi8Dr16/HsvrkyZOxr8rcf/PmzT///DORts+fPye+9RUBAgQIECBAgAABArsTMKLZXZFJMAECBAgQIEBgOQGLrSxnK2YCBAgQIECAAAECBAgQIECAAAECBAgQIECAAAECBAgQIECAAAECBAgQIECAAAECBAgcROD9+/eJnDx69CjxbZlfpReI+fjxY5nJlioCBAgQIECAAAECBC4QMKK5AM1PCBAgQIAAAQIHFrDYyoELV9YIECBAgAABAgQIECBAgAABAgQIECBAgAABAgQIECBAgAABAgQIECBAgAABAgQIECAwj8CHDx/GIrpx48adO3fGvi12/7179yLlY8n7+vXr2Ff2EyBAgAABAgQIECCwOwEjmt0VmQQTIECAAAECBBYVsNjKorwiJ0CAAAECBAgQIECAAAECBAgQIECAAAECBAgQIECAAAECBAgQIECAAAECBAgQIECAwBEEPn/+PJaN27dvj31V+P779++PpfDHjx9jX9lPgAABAgQIECBAgMDuBIxodldkEkyAAAECBAgQWFTAYiuL8oqcAAECBAgQIECAAAECBAgQIECAAAECBAgQIECAAAECBAgQIECAAAECBAgQIECAAAECRxD49u3bWDZu3bo19lXh+2/cuDGWwkR+x35iPwECBAgQIECAAAECxQokevhGNMWWmoQRIECAAAECBJYTsNjKcrZiJkCAAAECBAgQIECAAAECBAgQIECAAAECBAgQIECAAAECBAgQIECAAAECBAgQIECAwEEEfvz4MZaT27dvj31V+P79vlRZOKzkESBAgAABAgQIEChNwIimtBKRHgIECBAgQIDAtgIWW9nW39EJECBAgAABAgQIECBAgAABAgQIECBAgAABAgQIECBAgAABAgQIECBAgAABAgQIECCwb4HEn4jfb8asw7LfspNyAgQIECBAgAABApMEjGgmcQlMgAABAgQIEDiGgMVWjlGOckGAAAECBAgQIECAAAECBAgQIECAAAECBAgQIECAAAECBAgQIECAAAECBAgQIECAAIEFBW7fvj0W+9evX8e+Knx/IuU3btwoPPGSR4AAAQIECBAgQIBAvoARTb6VkAQIECBAgACBGgQstlJDKcsjAQIECBAgQIAAAQIECBAgQIAAAQIECBAgQIAAAQIECBAgQIAAAQIECBAgQIAAAQIErhK4e/fu2O8/f/489lXh+z9+/DiWwt9//33sK/sJECBAgAABAgQIENidgBHN7opMggkQIECAAAECiwpYbGVRXpETIECAAAECBAgQIECAAAECBAgQIECAAAECBAgQIECAAAECBAgQIECAAAECBAgQIEDgCALpxUfevn27u0x++vTpx48fY8lO53fsV/YTIECAAAECBAgQIFCmQLqHb0RTZqlJFQECBAgQIEBgOQGLrSxnK2YCBAgQIECAAAECBAgQIECAAAECBAgQIECAAAECBAgQIECAAAECBAgQIECAAAECBAgcRODBgweJnLx+/TrxbZlfpdOczm+ZOZIqAgQIECBAgAABAgTGBNI9/PToYCzObfen05zO77Ypd3QCBAgQIECAQAkCFlspoRSkgQABAgQIECBAgAABAgQIECBAgAABAgQIECBAgAABAgQIECBAgAABAgQIECBAgAABAqUL/Oc//xlL4ocPHz59+jT2bYH7v3//nng1MZHTAvMiSQQIECBAgAABAgQI5Agk+vlGNDmAwhAgQIAAAQIEjiTwy8+fP4+UH3khQIAAAQIECBAgQIAAAQIECBAgQIAAAQIECBAgQIAAAQIECBAgQIAAAQIECBAgQIAAgSUEvnz58ttvv43FfPfu3R2tt/L48eN3796N5eXff/+9c+fO2Lf2EyBAgAABAgQIECCwRwEjmj2WmjQTIECAAAECBBYS+HWheEVLgAABAgQIECBAgAABAgQIECBAgAABAgQIECBAgAABAgQIECBAgAABAgQIECBAgAABAkcSiPVH/vzzz7Ecff78+eXLl2PfFrX/7du3iZVW4s/dW2mlqPKSGAIECBAgQIAAAQKzCBjRzMIoEgIECBAgQIDAMQR++fnz5zFyIhcECBAgQIAAAQIECBAgQIAAAQIECBAgQIAAAQIECBAgQIAAAQIECBAgQIAAAQIECBAgsLTAzZs3f/z4MXaUf/7558GDB2PflrA//dfsb9y48f379xLSKQ0ECBAgQIAAAQIECCwhYESzhKo4CRAgQIAAAQK7E/h1dymWYAIECBAgQIAAAQIECBAgQIAAAQIECBAgQIAAAQIECBAgQIAAAQIECBAgQIAAAQIECBDYSuDDhw+JQz98+PDTp0+JANt+FQup3L9/P5GGdO4SP/QVAQIECBAgQIAAAQK7EEj3+Y1odlGIEkmAAAECBAgQuF7AYivXG4qBAAECBAgQIECAAAECBAgQIECAAAECBAgQIECAAAECBAgQIECAAAECBAgQIECAAAECtQjcu3fvzZs3idzGaiZv375NBNjqq1gF5vbt2z9+/BhLwF9//RW5G/vWfgIECBAgQIAAAQIEDiBgRHOAQpQFAgQIECBAgMD1AhZbud5QDAQIECBAgAABAgQIECBAgAABAgQIECBAgAABAgQIECBAgAABAgQIECBAgAABAgQIEKhI4PHjx7EuSSLDT548efbsWSLA+l/9/fffsQpMYqWVFy9ePH36dP2EOSIBAgQIECBAgAABAisLGNGsDO5wBAgQIECAAIECBX75+fNngcmSJAIECBAgQIAAAQIECBAgQIAAAQIECBAgQIAAAQIECBAgQIAAAQIECBAgQIAAAQIECBAoWeDt27exqEoihb///vubN29u3ryZCLPOV7GKyuvXrxPHirVjrLSS8PEVAQIECBAgQIAAgeMJGNEcr0zliAABAgQIECCQL/BrflAhCRAgQIAAAQIECBAgQIAAAQIECBAgQIAAAQIECBAgQIAAAQIECBAgQIAAAQIECBAgQIDASSD+GvzHjx9v3LgxBvLhw4dbt269fPlyLMAK++P9yTt37iRWWon0//PPP1ZaWaEsHIIAAQIECBAgQIBAUQJGNEUVh8QQIECAAAECBFYW+OXnz58rH9LhCBAgQIAAAQIECBAgQIAAAQIECBAgQIAAAQIECBAgQIAAAQIECBAgQIAAAQIECBAgQOAYAt+/f3/y5Emsq5LITixo8uLFi5UXNHn//v0ff/zx9evXRMLu3r0bKb9582YijK8IECBAgAABAgQIEDiwgBHNgQtX1ggQIECAAAECCYFfE9/5igABAgQIECBAgAABAgQIECBAgAABAgQIECBAgAABAgQIECBAgAABAgQIECBAgAABAgQIJARipZJY1uTNmzexospYsB8/fsS6J3fu3Hn58mW8yjgWbK79b9++vXfv3sOHD9Mrrfz111+fPn2y0spc7OIhQIAAAQIECBAgsEcBI5o9lpo0EyBAgAABAgSuF/jl58+f18ciBgIECBAgQIAAAQIECBAgQIAAAQIECBAgQIAAAQIECBAgQIAAAQIECBAgQIAAAQIECBCoWSBWUXn+/Pnr16/PIvz+++//+c9/Hj9+fDbkpACxxkqs+fLu3buzv3r06FGk0zIrZ6EEIECAAAECBAgQIFCPgBFNPWUtpwQIECBAgACBELDYimpAgAABAgQIECBAgAABAgQIECBAgAABAgQIECBAgAABAgQIECBAgAABAgQIECBAgAABAvMI5L+gGMeLVVfu3r17//79+O+dO3empiCO9fHjx8+fP3/477+cn8cyKy9evLjgWDmRC0OAAAECBAgQIECAwN4FjGj2XoLST4AAAQIECBDIFLDYSiaUYAQIECBAgAABAgQIECBAgAABAgQIECBAgAABAgQIECBAgAABAgQIECBAgAABAgQIECCQJRAvKMaaJq9fv/7x40fWD/7nf27cuBGrrty+fTs2bt261f7vt2/fIp72f79+/RrLrEyK/D///WeZlcziEIwAAQIECBAgQIBAzQJGNDWXvrwTIECAAAEClQhYbKWSgpZNAgQIECBAgAABAgQIECBAgAABAgQIECBAgAABAgQIECBAgAABAgQIECBAgAABAgQIrC3w/v37d+/evXnzJn9hlBmTGCu2/P7770+ePHn8+PGM0YqKAAECBAgQIECAAIFKBIxoKilo2SRAgAABAgQqFLDYSoWFLssECBAgQIAAAQIECBAgQIAAAQIECBAgQIAAAQIECBAgQIAAAQIECBAgQIAAAQIECBBYVeDTp0+x5EosvPL169elD3z79u1Hjx7FGiv37t1b+ljiJ0CAAAECBAgQIECgBgEjmhpKWR4JECBAgACBqgQstlJVccssAQIECBAgQIAAAQIECBAgQIAAAQIECBAgQIAAAQIECBAgQIAAAQIECBAgQIAAAQIEthT48uXL58+fP378ePrvjx8/rk/NjRs37t+/f/fu3fjv77//fvPmzevjFAMBAgQIECBAgAABAgT6AkY0fRN7CBAgQIAAAQJ7FLDYyh5LTZoJECBAgAABAgQIECBAgAABAgQIECBAgAABAgQIECBAgAABAgQIECBAgAABAgQIECBwEIH4E/Gx9srX//6LtVfi/9++fYu8tddhieVUbt261fnv7du3Y3WVe/fuHQRCNggQIECAAAECBAgQ2KGAEc0OC02SCRAgQIAAAQL/Y7EVlYAAAQIECBAgQIAAAQIECBAgQIAAAQIECBAgQIAAAQIECBAgQIAAAQIECBAgQIAAAQIECBAgQIAAAQIECBAgQIAAAQIECBAgQIAAgSoEfq0ilzJJgAABAgQIECBAgAABAgQIECBAgAABAgQIECBAgAABAgQIEL6QOjcAACAASURBV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cD/mV3g2bNnTZy///77gwcPmo82CBAgQKBagUNeHQ6ZqWqrqIwTIECAAAECBAgQIECAAAECBAgQIECAAAECBAgQIECAAAECBAgQIECAAAECBAgQIECAAAECBAgQIECAAAECBAgQIFCDwPyLrbx69aqB+/Hjh8VWGg0bBAgQqFngkFeHQ2aq5loq7wQIECBAgAABAgQIECBAgAABAgQIECBAgAABAgQIECBAgAABAgQIECBAgAABAgQIECBAgAABAgQIECBAgAABAgQIHF7g13lz+P3793kjFBsBAgQIHEDgkFeHQ2bqAJVNFggQIECAAAECBAgQIECAAAECBAgQIECAAAECBAgQIECAAAECBAgQIECAAAECBAgQ+P/auduz1LX1fdh7rWMXAJagswK1BLUCpQS1ArEEpQK1BLCCCSWIFSwoAehg/u9n8ds8OQCTIQSEcPphzjByZ7ycGSGfuAgQIECAAAECBAgQIECAAAECBAjkCJQctjIajXIGc4oAAQIEDlOgkm+HSi7qMPenVRMgQIAAAQIECBAgQIAAAQIECBAgQIAAAQIECBAgQIAAAQIECBAgQIAAAQIECBAgQIAAAQIECBAgQIAAAQIECBAgcDgCJYetTCaTw7GzUgIECBBIFKjk26GSi0q8ocoIECBAgAABAgQIECBAgAABAgQIECBAgAABAgQIECBAgAABAgQIECBAgAABAgQIECBAgAABAgQIECBAgAABAgQIECCwpwIlh62MRqM9hTBtAgQIENicQCXfDpVc1Ob2gJ4JECBAgAABAgQIECBAgAABAgQIECBAgAABAgQIECBAgAABAgQIECBAgAABAgQIECBAgAABAgQIECBAgAABAgQIECCwCwIlh61MJpNdWJU5ECBAgMBOCVTy7VDJRe3UtjEZAgQIECBAgAABAgQIECBAgAABAgQIECBAgAABAgQIECBAgAABAgQIECBAgAABAgQIECBAgAABAgQIECBAgAABAgQIlC5QctjKx8dH6VPUIQECBAjsu0Al3w6VXNS+7zTzJ0CAAAECBAgQIECAAAECBAgQIECAAAECBAgQIECAAAECBAgQIECAAAECBAgQIECAAAECBAgQIECAAAECBAgQIECAQL5AyWErw+EwfzxnCRAgQOAABSr5dqjkog5wc1oyAQIECBAgQIAAAQIECBAgQIAAAQIECBAgQIAAAQIECBAgQIAAAQIECBAgQIAAAQIECBAgQIAAAQIECBAgQIAAAQIHJSBs5aBut8USIEDgZwQqmUtSyUX9zP4wKgECBAgQIECAAAECBAgQIECAAAECBAgQIECAAAECBAgQIECAAAECBAgQIECAAAECBAgQIECAAAECBAgQIECAAAECBLYlUHLYyufn57ZmbhwCBAgQ2BuBSr4dKrmovdlSJkqAAAECBAgQIECAAAECBAgQIECAAAECBAgQIECAAAECBAgQIECAAAECBAgQIECAAAECBAgQIECAAAECBAgQIECAAIGVBMoMWxmPxyvNwUUECBAgUGWBSr4dKrmoKu9CayNAgAABAgQIECBAgAABAgQIECBAgAABAgQIECBAgAABAgQIECBAgAABAgQIECBAgAABAgQIECBAgAABAgQIECBAgMC/AmWGrXx8fFAlQIAAAQJzApV8O1RyUXM3zkcCBAgQIECAAAECBAgQIECAAAECBAgQIECAAAECBAgQIECAAAECBAgQIECAAAECBAgQIECAAAECBAgQIECAAAECBAhUT6DMsJVer1c9ICsiQIAAgTUFKvl2qOSi1rzRLidAgAABAgQIECBAgAABAgQIECBAgAABAgQIECBAgAABAgQIECBAgAABAgQIECBAgAABAgQIECBAgAABAgQIECBAgMDuCwhb2f17ZIYECBDYb4FK5pJUclH7vc/MngABAgQIECBAgAABAgQIECBAgAABAgQIECBAgAABAgQIECBAgAABAgQIECBAgAABAgQIECBAgAABAgQIECBAgAABAgkCpYWtjMfjz8/PhBGVECBAgMABCVTy7VDJRR3QprRUAgQIECBAgAABAgQIECBAgAABAgQIECBAgAABAgQIECBAgAABAgQIECBAgAABAgQIECBAgAABAgQIECBAgAABAgQOWKC0sJVer3fAjJZOgAABAssFKvl2qOSilt8/rQQIECBAgAABAgQIECBAgAABAgQIECBAgAABAgQIECBAgAABAgQIECBAgAABAgQIECBAgAABAgQIECBAgAABAgQIEKiWgLCVat1PqyFAgMCOCVQyl6SSi9qxjWM6BAgQIECAAAECBAgQIECAAAECBAgQIECAAAECBAgQIECAAAECBAgQIECAAAECBAgQIECAAAECBAgQIECAAAECBAgQ2IhAaWEr7XZ7IxPUKQECBAjss0Al3w6VXNQ+7zJzJ0CAAAECBAgQIECAAAECBAgQIECAAAECBAgQIECAAAECBAgQIECAAAECBAgQIECAAAECBAgQIECAAAECBAgQIECAQKpAOWEr3W53MpmkjqmOAAECBA5DoJJvh0ou6jD2o1USIECAAAECBAgQIECAAAECBAgQIECAAAECBAgQIECAAAECBAgQIECAAAECBAgQIECAAAECBAgQIECAAAECBAgQIEDgP+WErby9vbEkQIAAAQJzApV8O1RyUXM3zkcCBAgQIECAAAECBAgQIECAAAECBAgQIECAAAECBAgQIECAAAECBAgQIECAAAECBAgQIECAAAECBAgQIECAAAECBAhUVaCEsJXxePz+/l5VIOsiQIAAgdUEKvl2qOSiVru/riJAgAABAgQIECBAgAABAgQIECBAgAABAgQIECBAgAABAgQIECBAgAABAgQIECBAgAABAgQIECBAgAABAgQIECBAgMA+CpQQtvL09LSPKzdnAgQIENioQCXfDpVc1Ea3gc4JECBAgAABAgQIECBAgAABAgQIECBAgAABAgQIECBAgAABAgQIECBAgAABAgQIECBAgAABAgQIECBAgAABAgQIECCwUwLrhq2Mx+NWq7VTSzIZAgQIEPhxgUq+HSq5qB/fKiZAgAABAgQIECBAgAABAgQIECBAgAABAgQIECBAgAABAgQIECBAgAABAgQIECBAgAABAgQIECBAgAABAgQIECBAgACBbQqsG7by+Pi4zekaiwABAgT2QqCSb4dKLmovtpNJEiBAgAABAgQIECBAgAABAgQIECBAgAABAgQIECBAgAABAgQIECBAgAABAgQIECBAgAABAgQIECBAgAABAgQIECBAoCyBtcJWBoPB29tbWVPRDwECBAhUQ6CSb4dKLqoa+80qCBAgQIAAAQIECBAgQIAAAQIECBAgQIAAAQIECBAgQIAAAQIECBAgQIAAAQIECBAgQIAAAQIECBAgQIAAAQIECBAgkC6wVthKo9FIH0klAQIECByIQCXfDpVc1IFsSMskQIAAAQIECBAgQIAAAQIECBAgQIAAAQIECBAgQIAAAQIECBAgQIAAAQIECBAgQIAAAQIECBAgQIAAAQIECBAgQIDATGD1sJVms/n5+TnryAEBAgQIEAiBSr4dKrko25UAAQIECBAgQIAAAQIECBAgQIAAAQIECBAgQIAAAQIECBAgQIAAAQIECBAgQIAAAQIECBAgfF2YGgAAIABJREFUQIAAAQIECBAgQIAAAQIHKLBi2Eq32221WgfoZckECBAgkCNQybdDJReVcxOdIkCAAAECBAgQIECAAAECBAgQIECAAAECBAgQIECAAAECBAgQIECAAAECBAgQIECAAAECBAgQIECAAAECBAgQIECAQIUFVglbiZ+dX11dVRjF0ggQIEBgBYFKvh0quagVbq5LCBAgQIAAAQIECBAgQIAAAQIECBAgQIAAAQIECBAgQIAAAQIECBAgQIAAAQIECBAgQIAAAQIECBAgQIAAAQIECBAgUA2Bb4et+Nl5NW68VRAgQKBcgUq+HSq5qHLvu94IECBAgAABAgQIECBAgAABAgQIECBAgAABAgQIECBAgAABAgQIECBAgAABAgQIECBAgAABAgQIECBAgAABAgQIECCwXwL//dZ0X19f7+/vv3WJ4h8RGAwGn5+fHx8fw3//JpPJaDSKf2MytVot/j06Ojr+9+/09DT+Pz8/r9frPzJVgxI4HIFI7pg+mLNHMvtgxlMZj+f0wYxH8uLiYo+eykq+HSq5qMN53KyUAAECBAgQIECAAAECBAgQIECAAAECBAgQIECAAAECBAgQIECAAAECBAgQIECAAAECBAgQIECAAAECBAgQIECAAAECSwVSw1bG4/Ht7e37+/vSXjTuiECn0+n1eu12e5qrsnRW01Pxb8SwZAsidSXCHRqNxtnZWbbdMQEC6whMn8p4MOeeuLk+45GMv2iMNJbZqchemT6VNzc3s8ZdO6jk26GSi9q1nWM+BAgQIECAAAECBAgQIECAAAECBAgQIECAAAECBAgQIECAAAECBAgQIECAAAECBAgQIECAAAECBAgQIECAAAECBAgQ+BGB4rCV+M3529vb4+Pjj8zPoCkC/X4/7lH8pRR/VRMRD/HXarWOj48jWCf+6vX6V8XaCRDIFxgMBtOnchqhkl/81dm4NiKupilX19fX8VReXl5+Vbz99kq+HSq5qO3vDSMSIECAAAECBAgQIECAAAECBAgQIECAAAECBAgQIECAAAECBAgQIECAAAECBAgQIECAAAECBAgQIECAAAECBAgQIEBgZwX++vPnz1eT63a7ERYw/Z3/VzX57RHbEX/5NelnLy4ums1mev0hVHY6ncjBGQ6Hm1jsw8NDdF5W5MrZ2dl0kkdHR3FQq9Xi3zieHszNf1oz1/itj6uFxcQGiw0fU5pNbHawOPrcJEej0VxNJGVMG2cHcUk8VnNlPlZMIMKPYvtFdNEm1hXfqE9PTzc3N5voPL3PSr4dKrmo9HuqkgABAgQIECBAgAABAgQIECBAgAABAgQIECBAgAABAgQIECBAgAABAgQIECBAgAABAgQIECBAgAABAgQIECBAgAABAgci8N/ZOiMgoNfrRTZEJHdETEAp+R3RSSn9TCe5NJVjNv9DO4hcgEhCKQx0OD09jZCa+IuMhmk4SNziyP6I+xK3u91ux/FXdK1WK9J2Itnh7u7uq5r09hgxZ6z0fhIrr6+vV4iJmcokDrFCmT28AtoeXTIejyNmJSegKh7DeBjjqYyHMTZD9qn8/74rh8O4Nh7MnCVHTaPRiAtfXl4uLy9zKks8Vcm3QyUXVeJN1xUBAgQIECBAgAABAgQIECBAgAABAgQIECBAgAABAgQIECBAgAABAgQIECBAgAABAgQIECBAgAABAgQIECBAgAABAgSqKvD/h61E7kaEa1R1nVVaV2GgQyw2chwiiiVyHxYDR6YtZ2dnNzc3r6+vkTgQcSpfxUNE+Mj9/X1ErkQAxGJXVVK1FgJrCjw/P8dDt7STiP6JhJSIWfnqIYr2k5OTuHYabFQYpRSRK1dXV9FhfG9/1efSmazWWMm3QyUXtdr9dRUBAgQIECBAgAABAgQIECBAgAABAgQIECBAgAABAgQIECBAgAABAgQIECBAgAABAgQIECBAgAABAgQIECBAgAABAgQOSuDvg1ptBRbb6XSOj4+/ykaJBUbMysvLSwSyNJvNlBSGSF2JPv/555/T09OvfD4/P4+OjqLsqwLtBA5c4PLycjFpJR7VeBj//PkTz05kG6U8j1PG6C1SkCINJHrIgY0IpCiIZJacGqcIECBAgAABAgQIECBAgAABAgQIECBAgAABAgQIECBAgAABAgQIECBAgAABAgQIECBAgAABAgQIECBAgAABAgQIECBAgACBrICwlazGrh/f3d01Go3JZPLVRG9vbyNmJcq+Kviq/eTkJMIdHh4eviqI9hj69fU1p8ApAgcoEE9cJBZF7kl27dPMo8FgsMLDOOsn8lmih/ynMr4Nrq6u1hllNpwDAgQIECBAgAABAgQIECBAgAABAgQIECBAgAABAgQIECBAgAABAgQIECBAgAABAgQIECBAgAABAgQIECBAgAABAgQIECBwCALCVvbjLk8DHd7e3nKm22631wxDeX5+jk5yhri/v282mzkFOaeO//2LEIr4yyn72VO7PLeflTH6UoEIQzk/P//8/Myejcyj4XBYVgBK4VMZQ8c3w+XlZXYOjgkQIECAAAECBAgQIECAAAECBAgQIECAAAECBAgQIECAAAECBAgQIECAAAECBAgQIECAAAECBAgQIECAAAECBAgQIECAAIGlAn/9+fNn6YnCxr/++quwJkIH1oz/KBziEAqmgQ6TyeSrxUZESK/XOzs7+6rgW+2dTqfRaORc8vT0tHLkymK3sbrIqoj5R85LzhoXL1xsOT09jS0X4ReR61Kv1xcLUloi1yZm8vj4uP5kYiYxpWnKzNHRUYy+8qxSZq5m+wInJyeRq5Id9+XlpayYlWy3/X4/tlO2ZfE4Nls8R7uwxyr5dqjkohZ3kRYCBAgQIECAAAECBAgQIECAAAECBAgQIECAAAECBAgQIECAAAECBAgQIECAAAECBAgQIECAAAECBAgQIECAAAECBAhUXkDYyq7f4sKklVjAx8dHWUkrU47n5+dIG8mhiTiSm5ubnILVTkXOS6SlrJZy8vv378vLy9XGXbwqIlcuLi4iBWbxVH7L9fV1LKHEmeQP5+wPCsRdjnCT7ARKfxKznXe73aurq2zL4nEk+8Q3xmL7llsqmUtSyUVteWMYjgABAgQIECBAgAABAgQIECBAgAABAgQIECBAgAABAgQIECBAgAABAgQIECBAgAABAgQIECBAgAABAgQIECBAgAABArsg8PcuTMIcvhL4kaSVmEyz2Yyoka9mFe2NRqPf7+cUrHYqAlyGw2H+0Et7jvCXcvNN6vV69Ll0rKWNtVrt5eXlz58/kRdT7kyWDqfxxwXiRs8lrUTcT7mZR3NrjH318PAw1zj3MR4f22/OxEcCBAgQIECAAAECBAgQIECAAAECBAgQIECAAAECBAgQIECAAAECBAgQIECAAAECBAgQIECAAAECBAgQIECAAAECBAgQIJAVELaS1dit4/F4fH5+PplMcqb19PS0oXyHwqiRyFvJmdjKpyLlpNvtXl9fp/cQQSeR0pJen1h5cnKSMo1pzErcrLu7u8SelVVA4Pb2NruK4+PjyF55fn6O3ZttL/c4+i+MIoppRFhSuePqjQABAgQIECBAgAABAgQIECBAgAABAgQIECBAgAABAgQIECBAgAABAgQIECBAgAABAgQIECBAgAABAgQIECBAgAABAgQIVEZA2Mru3srCpJWIXdhcqkKEnkSSS47OcDjcXLxIp9NJCTqZTi9yLnLmuc6puAX5l0fixkYd8kd39qcEIvRkLgUptkGr1Xp8fLy6uvrrr7/i0Yj8nU1M7+XlpbDbmEm/3y8sU0CAAAECBAgQIECAAAECBAgQIECAAAECBAgQIECAAAECBAgQIECAAAECBAgQIECAAAECBAgQIECAAAECBAgQIECAAAECBA5QQNjKjt70m5ubiG/In1y73c4vWPNsJLnk55i8vb1tLtMh8lZOT09TllAIldLJ0pr85Yf/6+trpNIsvVZjhQXyc4hi4fFoxObZxNNxcnISET+Fto1Go7BGAQECBAgQIECAAAECBAgQIECAAAECBAgQIECAAAECBAgQIECAAAECBAgQIECAAAECBAgQIECAAAECBAgQIECAAAECBAgQOEABYSu7eNOfn5/f39/zZxZxD1uI+Xh4eMifRkruQ34POWd7vV6tVsspmJ6aTCYhVli2QsFXMS4xq3/++ScCcVbo0yX7LtDtdmPLFa4iai4uLgaDQWHldwsKn8roMLZuJAF9t2f1BAgQIECAAAECBAgQIECAAAECBAgQIECAAAECBAgQIECAAAECBAgQIECAAAECBAgQIECAAAECBAgQIECAAAECBAgQIECg8gLCVnbuFkc6w+PjY/60Iuyj2Wzm15Ry9u7uLj/u5PPzs9PplDLWYieRJhN5K4vtiy0hFhEYi+1rtnx8fCz2cHx8HEkWJycni6e0HIJA4p4Mishbub+/L90k9t719XVht61Wq7BGAQECBAgQIECAAAECBAgQIECAAAECBAgQIECAAAECBAgQIECAAAECBAgQIECAAAECBAgQIECAAAECBAgQIECAAAECBAgQODQBYSs7d8cbjUbhnArTWAp7SC+4vb3NL356esovWOfs2dnZy8tLSg/hNh6PUyrTa97f3+eKI3omElgiBWau3cfDEUgPWwmTKI74pNJxUr4BIhJoc0FIpa9IhwQIECBAgAABAgQIECBAgAABAgQIECBAgAABAgQIECBAgAABAgQIECBAgAABAgQIECBAgAABAgQIECBAgAABAgQIECBAYDsCwla245w6yvPz8+fnZ2F1s9ksrCmroDD8JSbc7/fLGm6xn7u7u8LAl7hqMplcXFwsXr5yy+vr69y1klbmQA7zY4SYfGvhi5E937p8aXGEEMVuXHoq29hut7MfHRMgQIAAAQIECBAgQIAAAQIECBAgQIAAAQIECBAgQIAAAQIECBAgQIAAAQIECBAgQIAAAQIECBAgQIAAAQIECBAgQIAAAQLCVnZoD4zH48fHx8IJPTw8FNaUWJAS65Ay7XWmFLknp6enhT1E7EtZMTSDweD+/n5uxF6vd3JyMtfo46EJRKzPt5b83XCWxM4LU5Cin03kvCROTxkBAgQIECBAgAABAgQIECBAgAABAgQIECBAgAABAgQIECBAgAABAgQIECBAgAABAgQIECBAgAABAgQIECBAgAABAgQIENhNAWErO3RfEiNLUkIWyl1V4YiRQhJJMeUOOtdbDFGr1eYaFz+2Wq1Op7PY/t2WxSW/vLxE7sx3+1FPYENhKxcXFym2/X4/pUwNAQIECBAgQIAAAQIECBAgQIAAAQIECBAgQIAAAQIECBAgQIAAAQIECBAgQIAAAQIECBAgQIAAAQIECBAgQIAAAQIECBA4EAFhK7tyoweDwdvbW+Fsjo+Ptx/5cX19XTixdrtdWLNOQb1ej7yVlB4iJyUwUyq/qmk2m5+fn9mzDw8Pd3d32RbHBBIFUkKCErvKlp2enmY/fnX88fHx1SntBAgQIECAAAECBAgQIECAAAECBAgQIECAAAECBAgQIECAAAECBAgQIECAAAECBAgQIECAAAECBAgQIECAAAECBAgQIEDgAAWErezKTW+1WilTSck9SennWzWXl5eF9e/v74U1axZEyszT01NKJ1dXVyllS2u63e7cvbi4uHh+fl5arPEABSLw6Fur/m59YucnJycplXOxQSmXqCFAgAABAgQIECBAgAABAgQIECBAgAABAgQIECBAgAABAgQIECBAgAABAgQIECBAgAABAgQIECBAgAABAgQIECBAgAABAhUWELayEzd3PB6/vb2lTKXRaKSUlV4TgSP5ffZ6vfyCUs42m83CmcRAw+Hw7u5uhREHg8FcUEskZUT8ygpduaSqAik7MLv279Znr80/Tolx+fj4yO/EWQIECBAgQIAAAQIECBAgQIAAAQIECBAgQIAAAQIECBAgQIAAAQIECBAgQIAAAQIECBAgQIAAAQIECBAgQIAAAQIECBAgcFACwlZ24nYnJq3EXM/Ozn5kxqenp4XjbieUpN1u12q1wskE6evra2HZXMFc0koMJKtijsjH29vbdITIQ7m8vEyv/1ZlStjKZDL5Vp+KCRAgQIAAAQIECBAgQIAAAQIECBAgQIAAAQIECBAgQIAAAQIECBAgQIAAAQIECBAgQIAAAQIECBAgQIAAAQIECBAgQIBAtQWErezE/X16ekqZR0riSUo/K9Scn58XXtXr9Qpr1i+o1+uJA93f3/f7/fQRb25uhsNhtj4GiuGyLY4JRODR9fV1osPLy0ti5QplKWEro9FohZ5dQoAAAQIECBAgQIAAAQIECBAgQIAAAQIECBAgQIAAAQIECBAgQIAAAQIECBAgQIAAAQIECBAgQIAAAQIECBAgQIAAAQIEqiogbOXn72y3251MJinzuLi4SCnbRE1KzktiBsr604u0i8QMi0ajMR6PU0Z8fn5+f3/PVrbb7Rgo2+KYwFSg0+mkPBERonR5efmzaInfLT87SaMTIECAAAECBAgQIECAAAECBAgQIECAAAECBAgQIECAAAECBAgQIECAAAECBAgQIECAAAECBAgQIECAAAECBAgQIECAAIGtCQhb2Rr1lwPNZXx8Wfef/5yfn+ec3eipk5OTwv6Hw2FhTVkFd3d319fXhb3FlG5vbwvLIu/m8fExW/bw8HBzc5NtcUwgK9Dv93N2YK1WizygZrOZvaT04xil9D51SIAAAQIECBAgQIAAAQIECBAgQIAAAQIECBAgQIAAAQIECBAgQIAAAQIECBAgQIAAAQIECBAgQIAAAQIECBAgQIAAAQIEqi0gbOXn72+73U6cxPHxcWLlJsoKR59MJuPxeBNDL+2z0+kUTikujCyb5+fnpT1MGweDQaPRyBZcXFzkX5ItdnywArEDPz4+Is0n9uE09yT+jc3z9PQUKT+RB3SwMhZOgAABAgQIECBAgAABAgQIECBAgAABAgQIECBAgAABAgQIECBAgAABAgQIECBAgAABAgQIECBAgAABAgQIECBAgAABAgR2VuC/OzuzA5lYv9+PjJLExZ6dnSVWbqIsEiUiQiK/58ieuLy8zK8p8ezv379//fpV2OHj42NEYHylF0kr2VsQy0yPvykcWkG1BWJTvb6+VnuNVkeAAAECBAgQIECAAAECBAgQIECAAAECBAgQIECAAAECBAgQIECAAAECBAgQIECAAAECBAgQIECAAAECBAgQIECAAAECBKok8HeVFrOPa+n1eonTrtVqiZUbKkuZQGEaS7lzOzk5SQxGibCV8Xi8OPrNzc3n52e2PQJc6vV6tsUxAQIECBAgQIAAAQIECBAgQIAAAQIECBAgQIAAAQIECBAgQIAAAQIECBAgQIAAAQIECBAgQIAAAQIECBAgQIAAAQIECBAgQIBANQSErfzwfUwPWzk+Pv7ZuaZMYDKZbHmSkZZye3tbOGhMrNFozJW9vr6+v79nGyO6JQJcsi2OCey7wNKYoX1flPkTIECAAAECBAgQIECAAAECBAgQIECAAAECBAgQIECAAAECBAgQIECAAAECBAgQIECAAAECBAgQIECAAAECBAgQIECAAIHVBIStrOZW2lUfHx+JfR0dHSVWbqgsZQLD4XBDo+d0G5kpp6enOQXTU5Fr02w2Z2X9fv/+/n72MQ4eHh4iuiXb4pgAAQIECBAgQIAAAQIECBAgQIAAAQIECBAgQIAAAQIECBAgQIAAAQIECBAgQIAAAQIECBAgQIAAAQIECBAgQIAAAQIECBAgQKBKAsJWfvJuDgaDyWSSOIPj4+PEyg2V1Wq1wp5Ho1FhzSYK2u12SretVqvb7UbleDy+uLjIXhJxLc/Pz9kWxwQIECBAgAABAgQIECBAgAABAgQIECBAgAABAgQIECBAgAABAgQIECBAgAABAgQIECBAgAABAgQIECBAgAABAgQIECBAgAABAhUTELbykzd0OBymD5+SdZLe2wqVR0dHK1y1nUtOTk5+//6dMlaj0YiMm0haycbchG2v10u5XA0BAgQIECBAgAABAgQIECBAgAABAgQIECBAgAABAgQIECBAgAABAgQIECBAgAABAgQIECBAgAABAgQIECBAgAABAgQIECBAgMD+Cvx3f6degZl/K2xll7NOZvcim2Aya9zOweXl5cPDQ6vVyh8uZvjr16+5mkhaqdfrc40+EtimQGQAxRdC/MUWHY1G2X+jcTqTH3y+tklhLAIECBAgQIAAAQIECBAgQIAAAQIECBAgQIAAAQIECBAgQIAAAQIECBAgQIAAAQIECBAgQIAAAQIECBAgQIAAAQIECBAgsDkBYSubsy3u+fPzs7jofxWP//7979OO/l+r1X5wZs/PzxGb8i3VmO3Ly8vZ2dkPTtvQBygwHo8/Pj6m2/XfiJX/i1M5QApLJkCAAAECBAgQIECAAAECBAgQIECAAAECBAgQIECAAAECBAgQIECAAAECBAgQIECAAAECBAgQIECAAAECBAgQIECAAAEC2xQQtrJN7fmxImRhvmnPPx8dHf3sCiK94vj4eDKZJE7j+vr67u4usVgZgTUFut3u+/t77NLqPftryricAAECBAgQIECAAAECBAgQIECAAAECBAgQIECAAAECBAgQIECAAAECBAgQIECAAAECBAgQIECAAAECBAgQIECAAAECBAhsR0DYynacl48yGo2Wn9jb1gg6+dm51+v1drt9dXWVMo3T09NOp5NSqYbAOgKxzWJbRszKOp1kr63VatOP6blC2csdEyBAgAABAgQIECBAgAABAgQIECBAgAABAgQIECBAgAABAgQIECBAgAABAgQIECBAgAABAgQIECBAgAABAgQIECBAgACBgxUQtrI3tz7iFY6OjnZ2ujG9i4uLZrP54zO8vLx8enp6fHwsnMkuexZOXsHuCwwGg1ar9fb2tsJUI7cowoDi3+lf7NU4iCyhbFfxuEX/2RbHBAgQIECAAAECBAgQIECAAAECBAgQIECAAAECBAgQIECAAAECBAgQIECAAAECBAgQIECAAAECBAgQIECAAAECBAgQIECAQL6AsJV8n82enUwm6QO02+2IEUmvP+TKCKHo/fuXjxAlz8/PuxAQkz9PZ/dOoNvtRgxKbLBvzTziiq6vr8/Pz8/Ozr51oWICBAgQIECAAAECBAgQIECAAAECBAgQIECAAAECBAgQIECAAAECBAgQIECAAAECBAgQIECAAAECBAgQIECAAAECBAgQIEAgUUDYSiLURspGo9FG+tXpf/4T2TTHx8eFcTaPj4+RcCHbwpYpS6Df78emSo9ZqdVqt7e3jUbDJizrFuiHAAECBAgQIECAAAECBAgQIECAAAECBAgQIECAAAECBAgQIECAAAECBAgQIECAAAECBAgQIECAAAECBAgQIECAAAECBAjkCPydc86pTQscHR1teoiD7b9erycGXkTYyng8PlgoCy9LYDAY3NzcnJ+fJ2686+vr379/x957fn6WtFLWXdAPAQIECBAgQIAAAQIECBAgQIAAAQIECBAgQIAAAQIECBAgQIAAAQIECBAgQIAAAQIECBAgQIAAAQIECBAgQIAAAQIECBDIFxC2ku+z2bO1Wm2zAxx27xFg8fDwUGgwmUwib6WwTAGBHIEITPn169f7+3tOzexUxKz8888/nU7n8vJy1uiAAAECBAgQIECAAAECBAgQIECAAAECBAgQIECAAAECBAgQIECAAAECBAgQIECAAAECBAgQIECAAAECBAgQIECAAAECBAgQ2IKAsJUtIJczRGSClNPRwfQyHo/f3t5Slvv5+dlsNlMq1RCYExgMBhHr8/j4ONe+9GPE+kxjVk5OTpYWaCRAgAABAgQIECBAgAABAgQIECBAgAABAgQIECBAgAABAgQIECBAgAABAgQIECBAgAABAgQIECBAgAABAgQIECBAgAABAgQ2KiBsZaO8BZ0fHR0VVDi9hkCj0UhPqGm1Wp1OZ43RXHqIAq+vr79+/YqwnsLF12q1drvd7XbFrBRaKSBAgAABAgQIECBAgAABAgQIECBAgAABAgQIECBAgAABAgQIECBAgAABAgQIECBAgAABAgQIECBAgAABAgQIECBAgAABApsTELayOdviniN/objofxWj0eh/h/4vFmg2m71er7guUxHhLIPBINPgkECeQOyx+/v7vIr/nTs9PR0Ohzc3N/9r8D8BAgQIECBAgAABAgQIECBAgAABAgQIECBAgAABAgQIECBAgAABAgQIECBAgAABAgQIECBAgAABAgQIECBAgAABAgQIECDwMwLCVn7GfTrq+fl5+vCTySS9+MAru91uq9XKIhwfH2c/fnV8dXX11SntBLICd3d3c3ssezZ7fHt72+/36/V6ttExAQIECBAgQIAAAQIECBAgQIAAAQIECBAgQIAAAQIECBAgQIAAAQIECBAgQIAAAQIECBAgQIAAAQIECBAgQIAAAQIECBAg8CMCwlZ+hP3/Bk1MAJlWD4fDn5zr/ow9GAzmMlNqtdrHx8fT01PhIgI5QjQKyxQcuMDNzc3b21sKQiStvL6+plSqIUCAAAECBAgQIECAAAECBAgQIECAAAECBAgQIECAAAECBAgQIECAAAECBAgQIECAAAECBAgQIECAAAECBAgQIECAAAECBLYgsDdhK39l/ioTh/GtsJXRaLSFDVGBIeaSVmJFvV6vXq83m82Li4vCBUaIhnSMQqVDLoiN9P7+niIgaSVFaf2azMvhr8q8HSq5qPXvtR4IECBAgAABAgQIECBAgAABAgQIECBAgAABAgQIECBAgAABAgQIECBAgAABAgQIECBAgAABAgQIECBAgAABAgQIECCwvsDehK2sv9Qd7OHs7Cx9VpPJJL34YCtvbm6Gw2F2+e12e+Ycx7VaLXt26fH9/X0ir17cAAAag0lEQVS/3196SuOBC3Q6nVarlYIQyT5Se1Kg1BAgQIAAAQIECBAgQIAAAQIECBAgQIAAAQIECBAgQIAAAQIECBAgQIAAAQIECBAgQIAAAQIECBAgQIAAAQIECBAgQIAAgW0KCFvZpvaSsU5PT5e0LmuayxBZVnLobZFt8f7+nlV4enqK+JVZS71e7/V6s485B41GYzwe5xQ4dYACg8EgNkbKwiPTJ5J9UirVECBAgAABAgQIECBAgAABAgQIECBAgAABAgQIECBAgAABAgQIECBAgAABAgQIECBAgAABAgQIECBAgAABAgQIECBAgAABAtsUELayTe0lY11cXCxpXdY0Go2WNWv7P4F+v39/f5/luL29bTab2ZY4Pjs7iwSWucbFjxFtkxirsXitlqoKpG+JSFqJZJ+qOlgXAQIECBAgQIAAAQIECBAgQIAAAQIECBAgQIAAAQIECBAgQIAAAQIECBAgQIAAAQIECBAgQIAAAQIECBAgQIAAAQIECBDYXwFhKz9879LDViaTyXg8/uHp7urwITMneXp6+vr6unS+kcAyV7y0rNfrPT8/Lz2l8QAFOp3O5+dnysKvr68vLy9TKtUQIECAAAECBAgQIECAAAECBAgQIECAAAECBAgQIECAAAECBAgQIECAAAECBAgQIECAAAECBAgQIECAAAECBAgQIECAAAECWxYQtrJl8Pnhzs/P55u+/jwcDr8+edBnGo1GhNHMCI6PjyMqZfZx8aDdbtdqtcX2uZbHx8dutzvX6ONhCsRmSFz409NTYqUyAgQIECBAgAABAgQIECBAgAABAgQIECBAgAABAgQIECBAgAABAgQIECBAgAABAgQIECBAgAABAgQIECBAgAABAgQIECBAYMsC/93yeIabE6jX6xcXF/nJILNLPj4+zs7OZh8dTAWazeYc4O/fvwM2xyfOxiUpSTcR4xIZN/m95QzkVDUEXl9fE6OOrq+vT05O9nHVkSv0+fk5nXlEEd3d3e3jKsyZAAECBAgQIECAAAECBAgQIECAAAECBAgQIECAAAECBAgQIECAAAECBAgQIECAAAECBAgQIECAAAECBAgQIECAAAECBAjkCwhbyffZxtnb29u5rJCvRp1FIXxVcIDtnU6n1WplFx5JKylpFxFb8/T09Pj4mL128XgymUQaTr/fXzyl5XAE3t7eEhdbuKMS+9l+2fv7e3aZwla2fwuMSIAAAQIECBAgQIAAAQIECBAgQIAAAQIECBAgQIAAAQIECBAgQIAAAQIECBAgQIAAAQIECBAgQIAAAQIECBAgQIAAAQJbEPh7C2MYIl/g5uYmv2B2NjGTZVZf+YPBYNBoNLLLjPyUy8vLbEvOcbPZjCCVnILpqci4icrCMgVVFYhtlphzVKvVIsSnqg7WRYAAAQIECBAgQIAAAQIECBAgQIAAAQIECBAgQIAAAQIECBAgQIAAAQIECBAgQIAAAQIECBAgQIAAAQIECBAgQIAAAQIEKiAgbGUnbuL19XXKPIbD4Xg8TqncZk1MKfJNTk5O0lNjypre1dVVtqtg/G4qSrvdjoCMbCdLj1utVqfTWXpKY+UF3t/fE9eYkt2T2FVK2WQySSlTQ4AAAQIECBAgQIAAAQIECBAgQIAAAQIECBAgQIAAAQIECBAgQIAAAQIECBAgQIAAAQIECBAgQIAAAQIECBAgQIAAAQIECMwEhK3MKH7y4PHxMXH4CAdJrNxaWUy+1+tFEExkUnw362SdSUa2Sww66+H4+HiFPJR6vR6Tn3WSc9BoNAaDQU6BU1UVSNwhsfzYJNtEGI1G2xzOWAQIECBAgAABAgQIECBAgAABAgQIECBAgAABAgQIECBAgAABAgQIECBAgAABAgQIECBAgAABAgQIECBAgAABAgQIECBAoAIC+xG2Mh6Ps9a1Wi37sQLHZ2dnFxcXKQuJQJOUsm3WvL29zYbLpp/MGjdx8Pz8PEfx+/fv1QYK/Kenp5Rrr66uUsrUVEzg4+MjcUWJT3Fib4VlW3vcCmfygwWVfDtUclE/uEkMTYAAAQIECBAgQIAAAQIECBAgQIAAAQIECBAgQIAAAQIECBAgQIAAAQIECBAgQIAAAQIECBAgQIAAAQIECBAgQIAAgazA6mErKYkno9EoO1hZx0dHR2V1tTv9PDw8pEym1+vN/Q4/5arN1XQ6nWzn5+fn2Y8bOu52u4+Pj9nO2+32yclJtuVbx81mMyUmI7Itbm5uvtWz4n0XGAwGk8kkcRX1ej2xspSynQ1bqeTboZKLKmUf6oQAAQIECBAgQIAAAQIECBAgQIAAAQIECBAgQIAAAQIECBAgQIAAAQIECBAgQIAAAQIECBAgQIAAAQIECBAgQIAAAQL7JbB62Mo2E0/mQltSfvS+/m3o9/uRJPL6+hrRHhG4sH6H+T1cXl6enp7m10zPRrBIStl2ap6enrIDpUSWZOtXOI6smUajkb0wcmrWz0AJ1ZR99f7+HlsiO/ouHG95r+7Ckrc2h/SklZT9U+K040FIn1uJ46Z0Vcm3QyUXlXI31RAgQIAAAQIECBAgQIAAAQIECBAgQIAAAQIECBAgQIAAAQIECBAgQIAAAQIECBAgQIAAAQIECBAgQIAAAQIECBAgQKBiAv9deT0pyQJlZQHM9bPRH71HhEEEiLy9vc0Nenx8HKEed3d3K4sVXhh5H79+/Sosa7VaG51G4QRmBZFB8/n5OfsYRGdnZ7OPGzqIPJfsrYmEmufn5/XHqtfrvV7v/Py8sKv7+/so28JKC2fyg3u1cG6VKZhLespZV+z/nLOln4rtWnqfZXVYybdDJRdV1h3XDwECBAgQIECAAAECBAgQIECAAAECBAgQIECAAAECBAgQIECAAAECBAgQIECAAAECBAgQIECAAAECBAgQIECAAAECBPZI4O+V55qSLJCeU5A/jeFwmC1IGTpbn37c6XQiySXSTLJxHtPLYw6RsnFychIJI+kdfqsyOr+9vS28JGbS7XYLy7ZQ8Pj4mB0lZfLZ+hWOI2UmG+8SPURCzQr9LL0k8lMiZ2fpqbnGRqMRQSdzjVv++LN7dcuL/cHhFr8KfnAy2aF3OWwl5St6794OlVxUdkc5JkCAAAECBAgQIECAAAECBAgQIECAAAECBAgQIECAAAECBAgQIECAAAECBAgQIECAAAECBAgQIECAAAECBAgQIECAwIEIrB62cn5+Xmg0l4tRWP9VwcfHR/ZUhGJkP5Z1/Pz8HCEa+b1F0MmvX7/6/X5+2cpnI+yjVqsVXh6xL4U1my6I0Jn39/fsKJsOW4l4kbe3t+yIwRUJNdmWNY+bzebFxUVhJ7ENCrdKYSfrFOzCXl1n/nt0bcrzOF3OlmNZSowZKv12VO/tEESVXFTpt16HBAgQIECAAAECBAgQIECAAAECBAgQIECAAAECBAgQIECAAAECBAgQIECAAAECBAgQIECAAAECBAgQIECAAAECBAgQ2H2B1cNWjo+PU5Y3Ho9TyvJrsqEtiePmd7h4NoI8Hh8fF9uXtkQeRynrWuy8Xq+nZChE2EdMePHybbbMcT08PMTkNzeBbrc7l28SOyGyUUofMfxT8jV6vV4knpQ+ekqHO7JXU6ZagZqjo6PEVcRTmVi5flk8DqVnu4xGo9nEUh6BWfHiQeK3dCnfolt4O0wXWMlFLd47LQQIECBAgAABAgQIECBAgAABAgQIECBAgAABAgQIECBAgAABAgQIECBAgAABAgQIECBAgAABAgQIECBAgAABAgQIEKi8wOphKxE4kqLz8fGRUpZfk+3k9PQ0v3i1s7e3t+kXRszBXPBH+rWFlZeXlxFcUlj2rQkX9vbdgsh6eH9/n10V0QwbTR6J4a6urmbDTQ+enp7mWkr5mJh3E2NF3ExMrJRBv9XJt279Rvfqt6a9p8WJERtbXt3b21vpI2bTW9IjZpZOo2Jvh+kaK7mopbdPIwECBAgQIECAAAECBAgQIECAAAECBAgQIECAAAECBAgQIECAAAECBAgQIECAAAECBAgQIECAAAECBAgQIECAAAECBKotsHrYSmRSpMQQ9Hq9NQUHg0E2BeD8/HzNDhcvbzab2SEWCxZbYl39fn+xvZSWCC4pzJSJCd/c3JQy3Hc7GY/Hc1kzG8o9mU4snBeTViLeZXPLT8y7iemFQ2h8F3Cd+l3bq+usZS+uTfyim66l0+lsYVHxlTiLOkpMAEmZ1Wg0mpXF8zU7XuEgEW0v3g6z5VdyUbPVOSBAgAABAgQIECBAgAABAgQIECBAgAABAgQIECBAgAABAgQIECBAgAABAgQIECBAgAABAgQIECBAgAABAgQIECBAgMDhCKwethJG19fXhVLr/5x+FiswHStl0MJZzRXMDTF39quP7Xb7q1Prt4dbYd5BTHs74Q5zy7m9vc1m00QuzN3d3VxNWR9jgUvjdebSXsoabtZPSt5NFIdDiWkXs9FzDnZwr+bMthqn0m/xRr8TZpj39/ez45eXl9nxVwfD4fCrU9n27EOdEqSVvXbxOOWLei/eDtmlVXJR2QU6JkCAAAECBAgQIECAAAECBAgQIECAAAECBAgQIECAAAECBAgQIECAAAECBAgQIECAAAECBAgQIECAAAECBAgQIECAwCEIrBW2khJ48fn5uaZjNr8gIgBOTk7W7HDu8vF4nBhGMHfharEXc5189bFer398fBTmrcQt6Pf7X3WyifZIIckuPGa4fmLCV/NsNptf7bFIePnqqrLa397eUrqKHb65rJm5CezmXp2bZPU+RrpQ4qKyj0biJd8ti/ih2RMXE4vvw8JglPgmKRxlbmstTTgq7CRb8NWTm63Z/bdDdrZxXMlFza3RRwIECBAgQIAAAQIECBAgQIAAAQIECBAgQIAAAQIECBAgQIAAAQIECBAgQIAAAQIECBAgQIAAAQIECBAgQIAAAQIECFReYK2wlbOzs5TMi9fX15UdB4NB9gf519fXK3f11YWrJa1Ebytf+NVM5tojRmGWqjB3Kvvx4uIilLItmzuOoIfHx8ds/xGFE7kw2ZZSjiP6IXZXq9X6qrfJZPLVqbLaYwJhm9JbxLKss8lThpjWrLzlVr4wfW4Vrkz8opsKRELQ5ijiucgmvzw9PcVYhd+KKREwc4EsiTs/Z6WJaOs8OFt4O8wtsJKLmlujjwQIECBAgAABAgQIECBAgAABAgQIECBAgAABAgQIECBAgAABAgQIECBAgAABAgQIECBAgAABAgQIECBAgAABAgQIEKi8wFphK6EzF72x1CsnMmNpfbZxrv9s0EC2bJ3j0Wi0zuUbvTZ+2//79+/8ISJ25Pz8fAt5K5G00mg0spN5eHi4vLzMtpRy/Pz8fHR0lA3ZWex2O+khx8fHi0Mvbbm/v+92u0tPldi4y3u1xGXuYFeRp5M4q/i6i0iUxOLvlkUGyixm6OXlZZpzNPdULvaZktk0F8gS3zyL/Xy3Ze7be+nlO/52WJxzJRe1uEwtBAgQIECAAAECBAgQIECAAAECBAgQIECAAAECBAgQIECAAAECBAgQIECAAAECBAgQIECAAAECBAgQIECAAAECBAgQqLDAumErNzc3p6en+UCRixE5Hfk1S89GgEg2AuD6+vrk5GRp5TqNkeux2uW1Wm21C791VaSZfHx85I81zVvp9/vf6vlbxRGAMpfpELkP0fitTgqLX19fIz8iJc6g3W5vLtJiNs8YZXZceHB1dRXzLyxbp2DH9+o6S9vxayN8JD3pae5JKWtp8VUwSyCKp+/u7m7ac8wt//shygp3Znarp680f2kVeDssLrCSi1pcphYCBAgQIECAAAECBAgQIECAAAECBAgQIECAAAECBAgQIECAAAECBAgQIECAAAECBAgQIECAAAECBAgQIECAAAECBAhUWOCvP3/+rLm8yPg4Pz/P7+T4+DiSU/JrFs9GiMAsXCDO/vPPP5sIW4me//rrr8XRC1si76Db7RaWlVIQeoEcoSr5vUViQmQB5NescDb6zKbeRA+RsFNitkt09fbv37fmFpEQhRES3+pwrjjCLGJSc42FHyMSKK6KyJjCytUKdn+vrrauvbhq7hspZ87lbs7IFYpvm9mXYUSrRIJVdo/Fg3B/f58zn8VLssWRmpRNOIp0p1hptmDl4wq8HRbXXslFLS5TCwECBAgQIECAAAECBAgQIECAAAECBAgQIECAAAECBAgQIECAAAECBAgQIECAAAECBAgQIECAAAECBAgQIECAAAECBKoq8Pf6C4uf5T88POT3E9EAEV2RXzN3ttlszsIF4lRkWGwoaSU6jyCDudFTPsaUUspKqYm1h2HhPBuNRgSjRDRDKYNGJxHiEJkOi0krvV5vzSEiPqbT6cRso//IkVkh1iQuuby8LHGxsxXF3KLnFaYUPYTV0dFRrCtWt4m5Fe6B2SqyB9vcq9lxK3Yc2z5SS1IWFZsnvsFSKgtrItEpwqpmX4YxgQhDySatRA/x7Zo/schpii+HpWNFdEg2aSViYspKWonhKvB2WESr5KIWl6mFAAECBAgQIECAAAECBAgQIECAAAECBAgQIECAAAECBAgQIECAAAECBAgQIECAAAECBAgQIECAAAECBAgQIECAAAECVRX468+fP6WsLcIpCgM4np6eEgMIIuPj/v5+NrFpvsDmwlYizuDq6mo2XOLBaDSaizxIvHCdsufn52wywtKugiuov5tuM9dVRDBE7MIs4mF2NmI7IkZk9jHxYBqdE2JRH6kxEf2QeGFKWURRRNzPmuuNgWKSMbHYxjHDlHFTauJexPTiLxJYpvXTUIz4GLwr7J892qspPntXEwE6kQ2UuEMiGafdbq9wl2cssSdbrdbsYxxE0srSMJR4Kr+KU5ldfnp6Gikw2csXv2ljaetMeDZW9mCv3w7ZhWSPK7mo7AIdEyBAgAABAgQIECBAgAABAgQIECBAgAABAgQIECBAgAABAgQIECBAgAABAgQIECBAgAABAgQIECBAgAABAgQIECBAoKoCpYWtBFD8hn8xm2MOLgIm4uf9c41zHyM1IxIBso2/f/+OX7ZnW0o/Tpl8dtD04JjsVaUcRwxKpCoUxj1EwEdEkETld6MT4gaF/9JbGR1G2ssKq4ignMIJr9Dt7JLVImBml8dBhGjM8lCy7Zs7/ueff1bLD9qjvbo5vR/sObZKfI+9v7+nzCEew/iuuLm5SSnO1sRjGDEr2acmYnoiCSgblZKtj+PFb865gunH6CfyYiL5aPEZj2iYFaa6dJS5xpRNu7Nvh7m1zD5WclGz1TkgQIAAAQIECBAgQIAAAQIECBAgQIAAAQIECBAgQIAAAQIECBAgQIAAAQIECBAgQIAAAQIECBAgQIAAAQIECBAgQIBAVQXKDFsJo4hEiTiAfKz4qX+kDywNAVnMF4iuVg74yJ/G3NkIUIhYhMlkMte+9OPFxUW32116amuNEXry+PiYMlwEkcSE4y8n2mMwGMSNi7+vIiTirkUQw8qRN8JWFu/UymEre7dXF9degZb4srq/v09cSHrkSjyJEXUUf3PfRdHDx8dHYXBSSvzHV3PeXNLKdMT9fTt8JRbtlVxUznqdIkCAAAECBAgQIECAAAECBAgQIECAAAECBAgQIECAAAECBAgQIECAAAECBAgQIECAAAECBAgQIECAAAECBAgQIECAQAUESg5bCZFms9lqtVJoIj5g+jcajYbD4efn5+JVERTS6XQW2zfREjEHV1dXMZP8ziO15MeTVqYzjNCNyFuJXIb8Cc/ORmBKgB8dHcVB/BvsEegQ6y1c8u3tbeTjFAY9zAZaPBC2smiycthKdLV3e3Vx+RVo+e4DGEuOb4/4Tpt+78UzGC2zxzCijiLuZC5jZaoUD2BkuySKrZa3sumklenk9/ftkINfyUXlrNcpAgQIECBAgAABAgQIECBAgAABAgQIECBAgAABAgQIECBAgAABAgQIECBAgAABAgQIECBAgAABAgQIECBAgAABAgQI7LtA+WErIdLv9yMEJLID1tT5VsTAmmNNL4/0hBj0/f39q94icyR+Wv/V2R9pjznHrBIDbr47w8iGeHl5iaiU7144Vy9sZQ4kPq4TthKX7+NeXUSoQEvciAg8imdwaU7Kmgs8PT2NziM/5Vv93N3dpWcwxRCRtLL+M544w/19O+QssJKLylmvUwQIECBAgAABAgQIECBAgAABAgQIECBAgAABAgQIECBAgAABAgQIECBAgAABAgQIECBAgAABAgQIECBAgAABAgQIENhrgY2ErUxFut1uRK58fn6uAFSr1eL3/5eXlytcu/4lg8EgogoiLGY4HEaAQkzm/Pz8+vq60WjU6/X1+99QD51OZzrtUvqP0JmHh4eyIhiErSzelDXDVqYd7uleXdSoQEu5D2BkoMT3583NzWoyEf8Rj3D+1++aQ6w2selV+/t2yFl1JReVs16nCBAgQIAAAQIECBAgQIAAAQIECBAgQIAAAQIECBAgQIAAAQIECBAgQIAAAQIECBAgQIAAAQIECBAgQIAAAQIECBAgsKcCGwxbmYrEb/4jNuX9/T2CS1KMItkkIgaazWZKsZpFgfF4HOCRFBN/kRSzWJDfMs2Uubi4KDdWJjJB5sY9OjrKtpQ7XLZnxwS2LBChG9MHMD/rZOms4gswQp3KyjmaZvHENOLrd/oNPI2Oigc8nvSyopSWLiSlsZJvh0ouKuVuqiFAgAABAgQIECBAgAABAgQIECBAgAABAgQIECBAgAABAgQIECBAgAABAgQIECBAgAABAgQIECBAgAABAgQIECBAgMC+CGw8bGUGET/7jwCC+MH/9Jf/o9FoFgUy/f3/6elpRABcXl7OLnGwpkCYh/bHx8e/SQvDAJ+xh3l0Hoknx8fHIR//np+fn52drTmiywkQyApE9EY8fUufwSiLxzAeveljGN9+8ST+eABKdvJbO67k26GSi9raljAQAQIECBAgQIAAAQIECBAgQIAAAQIECBAgQIAAAQIECBAgQIAAAQIECBAgQIAAAQIECBAgQIAAAQIECBAgQIAAAQIENifw/wA9oVQZKzmcFgAAAABJRU5ErkJggg=="/>
  <p:tag name="POWERPOINTLATEX_PIXELSPEREMHEIGHT#5C6D626F787B49206176736E6974742031322E322069204164616D732066696E6E732065747420616E74616C20656C656D656E745C226172612067725C22616E73765C2261726465737265676C6572206C6973746164657D5C5C0D0A5C6D626F787B742E65782E206174747D20" val="183,3333"/>
  <p:tag name="POWERPOINTLATEX_BASELINEOFFSET#5C6D626F787B49206176736E6974742031322E322069204164616D732066696E6E732065747420616E74616C20656C656D656E745C226172612067725C22616E73765C2261726465737265676C6572206C6973746164657D5C5C0D0A5C6D626F787B742E65782E206174747D20" val="2"/>
  <p:tag name="POWERPOINTLATEX_CACHECONTENT#5C646973706C61797374796C657B5C6C696D5F7B28782C79295C72696768746172726F772028612C62297D5C6C656674286628782C79292B6728782C79295C7269676874293D0D0A5C6C696D5F7B28782C79295C72696768746172726F772028612C62297D6628782C79292B" val="iVBORw0KGgoAAAANSUhEUgAAD0wAAAEoCAIAAADuH3RCAAAgAElEQVR4Aey9PWIVMZa/PfS/k8mwl4BZAXY4YZtsJjJeAvYKgHBC8Aqw08nAK8AsAbMC7HQyYAe8v+l6W62uD9WpD6kk1eMA6uqqpHOeo1KdOjql++TPnz//xh8EIAABCEAAAhCAAAQgAAEIQAACEIAABCAAAQhAAAIQgAAEIAABCEAAAhCAAAQgAAEIQAACEIAABCAAAQjkQeAveYiBFBCAAAQgAAEIQAACiQi8ffv24ODg+Pg4UX90Uw4BxkY5tkLSvRB4eHg4OjrSpH19fb0XndETAhCAQJAA7koQD19CYAMCVborVSq1weCgSwhAAAIQgAAEIAABCEAAAhDYggABtC2o0ycEQgSINYXo8J2BAEneBkhUgQAEIAABCEAAAlUQuL+/V7Lg1dXV79+/v3///vnz5yrUQokVCDA2VoBIExCIQODm5ubx8VGT9uXlpV7OUQwoQic0CQEIQKAMArgrZdgJKfdHoEp3pUql9jc20RgCEIAABCAAAQhAAAIQgMDuCBBA253JUbgQAsSaCjFUvmKS5J2vbZAMAhCAAAQgAAEIrEjgw4cPJycnShZ0bb548cIdc7BnAoyNPVsf3TMn8OzZMyehXs55/vz53d2dK+EAAhCAwH4I4K7sx9ZoWhyBKt2VKpUqbmghMAQgAAEIQAACEIAABCAAAQhMIkAAbRIuKkMgJQFiTSlpV9nX//vv//7vKhVDKQhAAAIQgAAEIAABR+Di4kIP9u6jDj5+/Hh6euqXcLxPAoyNfdodrUshoJdz/vd//1d7bziB/+d//uff//3f/+M//sOVcAABCECgegK4K9WbGAWLJlClu1KlUkUPM4SHAAQgAAEIQAACEIAABCAAgTABAmhhPnwLgW0JEGvaln8FvZPkXYERUQECEIAABCAAAQgMEvj169d//dd/ff782a+hDG896vslHO+QAGNjh0ZH5RIJ/Od//mcrz/vr168qUXmJ6iAzBCAAgUkEcFcm4aIyBLYiUKW7UqVSW40Q+oUABCAAAQhAAAIQgAAEIACBeAQIoMVjS8sQWJEAsaYVYe6wqSd//vzZodqoDAEIQAACEIAABPZAQE/1eiv08fHRV/bNmzetXb39bzneCQHGxk4MjZrVENCbOTc3N746f/vb3+7u7vwSjiEAAQhURgB3pTKDok71BKp0V6pUqvqhiIIQgAAEIAABCEAAAhCAAAT2Q4AA2n5sjaZ1ECDWVIcd02tBknd65vQIAQhAAAIQgAAEUhDofap//fr19fV1iu7pI2MCjI2MjYNoEBgk8OrVq9vbW/9r8rx9GhxDAAKVEcBdqcygqLMTAlW6K1UqtZMBiZoQgAAEIAABCEAAAhCAAATqJkAArW77ol2tBIg11WrZqHqR5B0VL41DAAIQgAAEIACBbQj0PtWfnZ19/vx5G4HoNRsCjI1sTIEgEJhM4PT09OvXr/5p5Hn7NDiGAASqIYC7Uo0pUWSHBKp0V6pUaoeDE5UhAAEIQAACEIAABCAAAQjURIAAWk3WRJe9ESDWtDeLL9eXJO/lDGkBAhCAAAQgAAEI5EWg96meRMCwke7v75U6+e3bt+/fv//8+fP379+q//Tp02d//xM9/R0dHYUbyf9bxkb+NkJCCIQJHB8fa5ry62h2uru780s4hgAEIFA0AdyVos2H8BAQgSrdlSqVYrhCAAIQgAAEIAABCEAAAhCojwDrffXZFI0gUCUBYk1VmjWeUiR5x2NLyxCAAAQgAAEIQGADAr1pMUpUfnh42ECa7LsUrpu//z0+Po4KK4yv//53cHAwWjnDCoyNDI2CSBCYSqD3QibPeypG6kMAAtkS6J3lcGWztReCQaCXQO+FXLq7UqVSveajEAIQgAAEIAABCEAAAhCAQIkE9NTGeh9rwSUOXWTeLQFiTbs1/TzFSfKex42zIPAvBDTzNlt+Kj+sOdC/On737p3evPmXqnyAAAQgAAEIRCbQfelT21Frg+oKdqFel5xu37pTK+Izo9n379+/fft2xonbnsLY2JY/vUNgLQIK1D5//rzVmt5Aub6+bhXyEQIQgEBxBHBXijMZAkOgl0CV7kqVSvWaj0IIQAACEKiMAIuYlRkUdSAAAQhAoEWA9T4BYS24NSr4CIEiCBBrKsJMmQhJkncmhkCMTAkMBT5+//7tkrl1PCT9ly9fTk9Ph76lHAIQgAAEILA6gVevXt3e3raa5X7UAqKPSoVUhnfgJt49pVWiHSUFtqDUecZGy4J8hEDRBO7u7l6+fNlSodD3T1pa8BECENgzAdyVPVsf3esjUKW7UqVS9Y09NIIABCCwHwIsYu7H1mgKAQhAAAJDBFjva8iwFjw0QiiHQOYEiDVlbqB8xCPJOx9bIEkWBJST7fbkXi4QjtRyhrQAAQhAAAJ2Atpb+urqqlWfnL8WEH3szR9qqil1+82bN/ol8cPDQ5XIK/j+/bv2QdeG392McL0W//Xr1yJ+tYOx0R0GlECgdAIfPnzQyyotLT59+qQprlXIRwhAAAJFEMBdKcJMCAmBSQSqdFeqVGqSWakMAQhAAAIbEmARc0P4dA0BCEAAAhkSYL2vMQprwRkOTkSCgJ0AsSY7qz3XJMl7z9ZH9x4CT5486SmdW0SS91xynAcBCEAAApMJ6FX1y8vL1mlnZ2efP39uFe75o7a3UQK38ra7EJSxrSDIxcVF96um5P7+XvmUyupuVfjx40fm+3kzNlom4yMEqiHQG8LmGaQa+6IIBHZFAHdlV+ZG2V0RqNJdqVKpXQ1LlIUABCBQLgEWMcu1HZJDAAIQgMC6BFjvczxZC3YoOIBAuQSINZVru2SSk+SdDDUdlUGgjvjIw8PD4+OjNhxVvpp2JM0886yMkYGUEIAABPIm0Ps7ProF6I6Qt+BJpRONly9f6hbZ7VV3TG3XbbljKmn+/Pzcb+HFixfK//ZLsjpmbGRlDoSBwLoEFMjWVN/6nQFNaJroDg4O1u2L1iAAAQjEI4C7Eo8tLUNgcwJVuitVKrX5UEEACEAAAhCwEGAR00KJOhCAAAQgUD0B1vuciVkLdig4gEDRBIg1FW2+NML/JU039AIBCCQgoElfv26sfI7nz58riU0paPpXx0pZ0487JBCALiAAAQhAYBMCmv9baceNGJ8+fdpEnmw7XZ7hrWTunz9/ai9wX0ftC669J/2SfI4ZG/nYAkkgEIOAPP/uzwso57s1TcXomjYhAAEIrEUAd2UtkrQDgTwJVOmuVKlUnuMHqSAAAQhAoCYCLGLWZE10gQAEILAtAdb7HH/Wgh0KDiBQNAFiTUWbL43wJHmn4UwvEIhOQBtf6S29q6ur1k5+6lg7+b179063hJz3GY0OiA4gAAEI1EtAyXzdyf/NmzfHx8f1Kj1ZM/3IUe8e3mro5uZmdA9vvS6lO+nJycnl5WU3pVL338kCJTmBsZEEM51AYEsCmuo14bck0MsnevmzVchHCEAAAnkSwF3J0y5IBYEVCVTprlSp1IpGpykIQAACEIBAiwCLmC0gfIQABCAAgdkEWO9z6FgLdig4gEAFBIg1VWDEqCo8+fPnT9QOaBwCZREo9JfOtIGocs4sqPUmn7xeS03qQAACEIBAEQSUxtfNMH7x4gUv9vjmU4q23nfyS9yx8oq0xuA+dg9EUhulDyWIu/rfvn3To5f7mMMBYyMHKyADBNIQ0PyjxO5WX3j+LSB8hAAEMiSAu5KhURAJApEIVOmuVKlUpAFAsxCAAAQgsAoBFjFXwUgjEIAABCBQLgHW+5ztWAt2KDiAQE0EiDXVZM11dSHJe12etFYPAf1qmJT5+fOnkrq0Paoyt7RtZzdzIqzwly9fTk9Pw3WWf6vUNP0ejb2dDLPQ7MJTEwIQgAAEfAJDt4AfP36Mbk3tt1P38RClRuvwbTF8rs/t/fv3We2bOyQ5Y8O3GscQqIbAw8PD8+fPu+pwyXeZUAIBCORDAHclH1sgCQQSEKjSXalSqQSDgS4gAAEIQGA5ARYxlzOkBQhAAAIQKI7AUCipUYT1vuIMisAQgECXALGmLhNKGgJ/AQQEINBL4ODvf8qQU5a2tr7WG4HayFM5390fQ+89PWWhthed1N3r168n1acyBCAAAQjkSUCh/N5bgLKNyfD2TRb4sYunT5/qdVi/sn+shyj7a1SjW337Lcc+ZmzEJkz7EMiNgKb93ucU+ySWm0bIAwEIVE8Ad6V6E6MgBFoEqnRXqlSqZTg+QgACEIBAngRYxMzTLkgFAQhAAAJRCbDe5/CyFuxQcACByggQa6rMoCuqQ5L3ijBpqn4CCpoo2/vjx4/5qCp5tNH4JHm0H7necZx0CpUhAAEIQCBDAn/729+6t4Bnz55ltZ/05tyur68D6de9WfJO5kC0yNVxB4FeXJ1kB4yNZKjpCAL5ENBzgW4BLXk0NXFTaDHhIwQgkAkB3JVMDIEYEEhJoEp3pUqlUo4K+oIABCAAgRUJsIi5IkyaggAEIACB3Aiw3ucswlqwQ8EBBKokQKypSrMuV4ok7+UMaWF3BC4uLrQYmYnaNzc3MyS5vb2dcRanQAACEIBAPgQUy9BLO115snoTqSte4hLtEPnu3btAp2dnZ0Pf6hc8vn79OvRtt1ybgncLNylhbGyCnU4hkAOB3lvA1dWVJrQcxEMGCEAAAo4A7opDwQEE9kagSnelSqX2NjLRFwIQgEBNBFjErMma6AIBCEAAAg0B1vv8kdD7EOpX4BgCECidQO9lznpf6WZdKD9J3gsBcvpOCbx+/ToHzeXLzts3dFLWWg6aIgMEIAABCPgENP/3bjKtlOXT01O/5s6P9Wtl3c3OfSYBXFNfo+puoOt3lOyYsZEMNR1BIEMCmtN6X0bN5OElQ2KIBAEIbEIAd2UT7HQKgUwIVOmuVKlUJgMGMSAAAQhAYB6BTOIALGLOMx9nQQACEIBAlwDrfY4Ja8EOBQcQqJgAsaaKjTtbNZK8Z6PjxF0T6E2eSE9kXoa35Jx9Ynod6RECEIAABLoEhsL0U/OSuy3XVKJVBL3PGtDoxYsXgW+/ffsW+Lb71cnJSbcwfQljIz1zeoRAVgR6X+7XLz/ox92ykhNhIACBPRPAXdmz9dEdAiJQpbtSpVIMVwhAAAIQKJcAi5jl2g7JIQABCECgS4D1Pp8Ja8E+DY4hUDEBYk0VG3eeaiR5z+PGWXsncHBwkAOCnz9/5iAGMkAAAhCAQEoCd3d3t7e33R71Fnsmt6eubJuUjIY5wmnZyomcJHYOayeMjUkmozIEqiRwdHTUmz357t27h4eHKlVGKQhAoCwCuCtl2QtpIRCDQJXuSpVKxbA+bUIAAhCAQBoCmUSJWcRMY256gQAEIFA9Adb7nIlZC3YoOIBA9QSINVVv4qkKPvnz58/Uc6gPAQiIgObT0f2wv3z5ot9QiIfr/v4+nKA21PXTp0/1vuPQt5RDAAIQgEDOBBSj//37d0tCJvYWEH0cvVN/+vTp1atX3RObkidPngx91S1XhrcylrrliUsYG4mB0x0E8iQgP//w8LArm36+QI8P3XJKIAABCKQkgLuSkjZ9QSBbAlW6K1Uqle0QQjAIQAACEBglMBoaVQssYo5ipAIEIAABCORAYPSmxnpfDmZCBghAYHUCxJpWR1p0g+zkXbT5EH5LAkqn27L7v/d9fHw8T4Znz57NO5GzIAABCEBgWwIXFxfdDG+JpC1atxUst96VyDj6LtaKe2/r1fnNCTA2NjcBAkAgEwJKoOydlPQDBdfX15kIiRgQgMA+CeCu7NPuaA2BLoEq3ZUqlerajhIIQAACECiFAIuYpVgKOSEAAQhAIEyA9T7Hh7Vgh4IDCOyEALGmnRjaqCZJ3kZQVINApgTmJaidn59nqg9iQQACEIDAMAEFMnp/kkwh+7dv3w6ft8dvekH5IARNz0V+Sev47OysVTL08c2bN7Nfuxpqc2o5Y2MqMepDoG4Cr1+/7lWQKHAvFgohAIE0BHBX0nCmFwiUQqBKd6VKpUoZUcgJAQhAAAJ5EmARM0+7IBUEIACBggiw3tcYi7XgggYtokJgRQLEmlaEWXpTJHmXbkHk3zsBJZbNQGBPXJvROKdAAAIQgEAkAkPJeb07tkaSoZRm9dNsYVFHFxiGaLeaVTsfPnxoFab/OCQtYyO9LegRAjkQ0EssvY8J+i0IXgrKwUDIAIF9EsBd2afd0RoCQwSqdFeqVGrIgpRDAAIQgAAELAR6oxOjJ7KIOYqIChCAAAT2Q4D1vsbWrPftZ8yjKQR8AsSafBo7PybJe+cDAPWLJ3B6ejqaptZSUi/6HB0dtQr5CAEIQAACmRPQ3odfv37tCqlXt/XD993yPZd8/vxZiYxhAicnJ+EK2px7dBFCt9S7u7twOwm+ZWwkgEwXECiOwFAy5dXV1a9fv4pTB4EhAIHSCeCulG5B5IdADAJVuitVKhXD+rQJAQhAAAI7IcAi5k4MjZoQgAAEIhFgva8By1pwpAFGsxAoggCxpiLMlEBIkrwTQKYLCMQloJcX5dUZ+3jx4sX19bWxMtUgAAEIQCAfAvwWj90WvdnwrdN1Q2yVdD9qi+6hm+yzZ8++fPmSyS2VsdG1HSUQgMDQy/0iMxQPAlpuBJSOr/e49IKu/nRAdn5uBkKeSQRwVybhojIEdkKgSnelSqV2MiBREwIQgAAEIhEYiq/2dsciZi8WCiEAAQjslgDrfY3pCenv9hJAcQiIALGmtYZB6YtuT/78+bMWC9qBwK4IaIPP79+/h1VW+pdeUg/XWeXbh4cH7Ug6umupgiPyg3UDWKVTGoEABCAAgWQEtF30y5cve7vDl+tiUTLc4+Njt9wv+fnzp/2GqK0Cvn37pjYPDw+V3q3f0JAb4Le24TFjY0P4dA2BzAkoWqFZq1fIHz9+aKrs/YrCfAi0bmd6mtNeyPmIhyQQsBPAXbGzoiYE9kagSnelSqX2NjLRFwIQgEAFBFjErMCIqAABCEAAAq0AaS8Q1vt6sVAIAQjURIBY0yrWbN1Tilt0YyfvVYYBjUBgYwLNTHR2dhaQ482bN8oJsCe0BZriKwhAAAIQSExg6BVtze2JJcm/Oz3kjGZ4K1F70g3x1atX2tVbqd7auvvt27f5ZHjLHIyN/MckEkJgKwKa6IYeEIamjq1Epd8uASXFtm5neseYJO8uKEqKIDA05+DKFmE+hIRAVAJVuitVKhV1GNA4BCAAAQhUT4BFzOpNjIIQgAAEYhBgva+hSgAtxuiiTQiURYBY03J7VbDoRpL38mFACxDIgoDmdCWfaU8+OXl63eTp06cSS//q+P3793p/UdlpWQiKEBCAAAQgMJGApveh344YypiZ2ENV1df67bYioDA2ijATQkJgQwJDt4nb21vShTe0i6Xr3lu/flbCci51IJAVAdyVrMyBMBDIkECV7kqVSmU4eBAJAhCAAAQKIsAiZkHGQlQIQAACmRBgva8xxNADZiZmQgwIQCANgaGpgPU+I/8KFt3+alSVahCAQBEE9DY8ydxFWAohIQABCNgJDLns2p9VwXF7OzupaQn6nJyc1EGDsVGHHdECAvEI6JcH9NsFrQ2hm+40gei19Xhd0/JCAr353L1BqIUdcToEYhPAXYlNmPYhUDqBKt2VKpUqfaQhPwQgAAEI5ECARcwcrIAMEIAABEohwHqfLMVacCnDFTkhEJsAsaaFhCtYdGMn74VjgNMhAAEIQAACEIBARALa+7A3OU9dvn79OmLHxTZtCfroZy6K1e+fgjM2/smCIwhAYJjA0I85arZ8eHgYPo9vIAABCKxAAHdlBYg0AYEdEKjSXalSqR0MRlSEAAQgAAEIQAACEIAABHIhwHqfLMFacC7DETkgkAEBYk0ZGGFLEUjy3pI+fUMAAhCAAAQgAIEwgffv3/dW0M6sp6envV/tufDXr19DOfE+ljp28mZs+DblGAIQGCJwcXEx9NXV1dXQV5TnSeDnz595CoZUEBgigLsyRIZyCEDAJ1Clu1KlUr7VOIYABCAAAQhAAAIQgAAEIBCPAOt9YstacLwBRssQKJEAsabVrVbWohtJ3qsPABqEAAQgAAEIQAAC6xC4v7///v17b1u8ut2Lpfd3dlo1FRM5ODhoFRb3kbFRnMkQGAIbEtBPOvb2fnNzo1h571cUQgACEFhOAHdlOUNagMB+CFTprlSp1H7GJJpCAAIQgAAEIAABCEAAAhsSYL1P8FkL3nAE0jUE8iRArClPu6SRiiTvNJzpBQIQgAAEIAABCEwmMLT3oRriwb6X5lBOvF/5xYsX/sdCjxkbhRoOsSGwCYHALUN53puIRKcQgMAeCOCu7MHK6AiBtQhU6a5UqdRaFqcdCEAAAhCAAAQgAAEIQAACAQKs9wlO4KEygI6vIACBigkEpgXW+yq2e6MaSd7VmxgFIQABCEAAAhAokoB2V729ve0V/W9/+1sFe1H3qraw0Phm/8JeNj+dsbG5CRAAAmUROD09ffr0aa/MgRTM3voUQgACEDASwF0xgqIaBCDQEKjSXalSKUYsBCAAAQhAAAIQgAAEIACBBARY72MtOMEwowsIFEeAWFNxJltRYJK8V4RJUxCAAAQgAAEIQGA1AoG3LQPvaK7WfZkNWd7sPzk5KVO5f0rN2PgnC44gAAEbgaEbx+/fvz9//mxrg1oQgAAEJhDAXZkAi6oQgMDfCVTprlSpFAMWAhCAAAQgAAEIQAACEIBAbAKs9w09TsYmT/sQgEDmBIYmB9b7MjfccvFI8l7OkBYgAAEIQAACEIDA+gQCu6u+evVq/f6qaPHx8XFUjxcvXozWybwCYyNzAyEeBDIkcH5+PiRVYEoZOoVyCEAAAqMEAnMLruwoPSpAYJ8EqnRXqlRqn+MTrSEAAQhAAAIQgAAEIACBlARY7yOAlnK80RcECiJArKkgY60rKkne6/KkNQhAAAIQgAAEILACgbu7O71t2duQfp+rt5xCQbNAODo6slTLtg5jI1vTIBgEciZwfHz89OnTXgm1J8rDw0PvVxRCAAIQmEcAd2UeN86CwM4JVOmuVKnUzgcq6kMAAhCAAAQgAAEIQAACsQmw3sdacOwxRvsQKJcAsaZybbdQcpK8FwLkdAhAAAIQgAAEILA+gaurq6FGh36CZ6j+fsotv91WwTbejI39DGk0hcC6BAIv99/c3KzbF61BAAI7J4C7svMBgPoQmE2gSnelSqVmm5gTIQABCEAAAhCAAAQgAAEIjBJgvY+14NFBQgUI7JkAsaZ9Wp8k733aHa0hAAEIQAACEMiXwK9fv75+/TokH7/PNUTm27dvQ1+58pOTE3dc4gFjo0SrITMEMiFwdnY2JMnt7e3QV5RDAAIQmEoAd2UqMepDAAKOQJXuSpVKOZNxAAEIQAACEIAABCAAAQhAYHUCrPexFrz6oKJBCNREgFhTTda060KSt50VNSEAAQhAAAIQgEAKAp8+fRrqht/nGiKj8j282c/YCAwAvoIABMIETk9Phyo8Pj7e398PfUs5BCAAgUkEcFcm4aIyBCDgE6jSXalSKd9qHEMAAhCAAAQgAAEIQAACEFiXAOt96/KkNQhAoDICxJoqM6hRHZK8jaCoBgEIQAACEIAABBIRCOyoSpJ3wAZKUgx823xV+k7ejI1RE1MBAhAIEAi83H9zcxM4ka8gAAEI2AngrthZURMCEOgSqNJdqVKpru0ogQAEIAABCEAAAhCAAAQgsAoB1vtWwUgjEIBAxQSINVVs3CHVSPIeIkM5BCAAAQhAAAIQ2IBA+AfuA/76BrLm1KVxD9rj4+OcpJ4mC2NjGi9qQwACHQKBN4UCO+92mqEAAhCAwCAB3JVBNHwBAQjYCFTprlSplM2e1IIABCAAAQhAAAIQgAAEIDCNAOt9rAVPGzHUhsAuCRBr2qHZSfLeodFRGQIQgAAEIACBfAkE0uyePn16dHSUr+ibSvbt27fR/p89ezZaJ+cKjI2crYNsECiCwPn5+ZCcv3//vru7G/qWcghAAAJGArgrRlBUgwAEhghU6a5UqdSQBSmHAAQgAAEIQAACEIAABCCwhADrfawFLxk/nAuBnRAg1rQTQ/tqkuTt0+AYAhCAAAQgAAEIbEzg5uZmSIKAsz50yn7Kv3//PqrsixcvRuvkXIGxkbN1kA0CRRA4ODgIvO5ye3tbhBYICQEI5EwAdyVn6yAbBIogUKW7UqVSRQwnhIQABCAAAQhAAAIQgAAEiiPAel9xJkNgCEAgPQFiTemZb94jSd6bmwABIAABCEAAAhCAwP9PQD9wHwheBH52B4Jfv34dhXBycjJaJ9sKjI1sTYNgECiLQOBWEth/tywdkRYCENiKAO7KVuTpFwKVEajSXalSqcoGHupAAAIQgAAEIAABCEAAAjkQYL0vBysgAwQgkD8BYk3522hdCUnyXpcnrUEAAhCAAAQgAIH5BMIJdgFPfX6XtZz5+Pg4qkrRO3kzNkbtSwUIQMBCIHAr+f379/39vaUR6kAAAhDoJYC70ouFQghAYCqBKt2VKpWaalnqQwACEIAABCAAAQhAAAIQGCXAet8oIipAAAIQEAFiTXsbBiR5783i6AsBCEAAAhCAQL4EAq+nP3v2TD+7k6/om0pmzEoUw03FXNQ5Y2MRPk6GAAT+QSAQ9FGVwFTzjwb4HwIQgMAggcAcgis7SI0vIACBDoEq3ZUqleqYjgIIQAACEIAABCAAAQhAAAKLCLDex1rwogHEyRDYEwFiTXuy9v/pSpL33iyOvhCAAAQgAAEI5EsgkBlT9C7UsYl/+/bN0sXR0ZGlWp51GBt52gWpIFAcAcWIA2+8BKaa4jRFYAhAID2BwByCK5veHPQIgXIJVOmuVKlUuWMMySEAAQhAAAIQgAAEIACBPAmw3penXZAKAhDIkACxpgyNElUkkryj4qVxCEAAAhCAAAQgYCWg19N///49VDv8LubQWTsp//79+6imRQCx+YAAACAASURBVKcWMTZG7UsFCEDATiAwHwYSNO3tUxMCENgnAdyVfdodrSEQiUCV7kqVSkUaADQLAQhAAAIQgAAEIAABCOyTAOt9+7Q7WkMAAvMIEGuax63Qs0jyLtRwiA0BCEAAAhCAQG0Ewql1JHkH7G15s//k5CTQQuZfMTYyNxDiQaAsAuEbyt3dXVnqIC0EIJAJAdyVTAyBGBCog0CV7kqVStUx3tACAhCAAAQgAAEIQAACEMiEAOt9mRgCMSAAgSIIEGsqwkxrCfnXtRqiHQhAIDcCv379enx8/Pnzp/aF1b86dgc3NzfHx8eJBX54eGgE0L+9gr1+/frDhw/zpJKyWlGW06+W9ec6UmtPnz7Vv/pVeven+9zR0dG8jqaeJcE+ffqkV04bwRpzNI1IsMPDQ/0rwZR6qH8lmH5QY2oX1IcABKohEM6MSTZxlciz+jf7dzs25DxId/11b+7NrVMvKJ+fn69+91SS6+3trTp1HlTjTrhOU/oSJV6SkWTWeJBdmvHQ+FSNHyWH6uzsDKPYsYdfehHh09NTe2vUhAAElhPQHth6mO3e75pnWN3sNMXlf2FK/gCKil1Z3JWA3ff2Fb7Kihav0l2pUqkVjU5TEIAABCCwNwIsYmopU0Zvoo5uBbNZK0z2AMUi5t6uO/SFQP4EWO/L30bzJCSANo9brWcRQ1vLssSa1iJZRDtP/vz5U4SgCAmB3AgoSXrUxfzy5UuMhVg9cruUoybBpUlCajKbmyyoMK51BdMN2CVVdyVpJAzL03yrJO/r62tLTVdHXV9dXTVr4a7QcqCgiZbJ9XdxcWGpP7WOksMkVZMfNuncJnyjRKUYI2eSJFSGAATSE3jy5MlQp0ruUfbP0Lc7LxeZ8ANMw0e5U+lfcFrLNHsbG7q/64U0/TVLHaMYdfd88+bN8nt641fo7SxLv/IllF+ufpMtuoxyqLiCXMR3796N2kVT5fv373GiLCMhMKvogtK1YGmEOlEJvHr1Sk8TrS70mPD58+dWIR/LJSBr6mYXzo122um+o0dmTYarv9rkulh4EJhYqnRlcVcWDpjKTsdXiWHQwKxSrrtSpVIxrE+bEIAABCCwnACLmI6hXHcWMR2N5oBFzBYQPkIAApkQYL2vvrVgAmiZXFz5iEEMbXVbEGsyIq1g0Y0kb6OtqQaBNoHE8RH5c0oksidMt8X9189rJXnLJ3v+/Pm/tj3/06Qk70nL4QGZmpVydb1WhpYE07q7kt0DnVq+kmBq5+3bt5bK1IEABCogoLjqy5cvhxSZNEMONVJKuSZSZTvplieBR3M6VUc1R1+7UjW92GMnoElYlbU9sLIHBH/bbKpdjQ05PLr9GdPdugZVyvXsXwXRPVdvjnXbHC3R0FJicbmvEIwquG0FTQi6Bi1TgZNTqYTK1F/LtXPNTjpoPNXmlyU1jciNz82pCz/L8Cr4JHNHqlxBvCkSmQqa1c1ON45uEr9RtSU3O2MXM6rhrtihLbEg7oqdc7Ka+CrxUFfprlSpVLwxQMsQgAAEILCEQPim07S81lqhWmMRs2WsJjQ0O8jpWmMR06HgAAIQKJGAJkPW+3zDEUDzaYSPCaCF+ZT4LTG0SFYLu/2s9znsNSy6yZz8QQACMwgofcTNBUMHio/MaLn3FDU11MuM8rUE+/Hjx4zeh05RBk+v7q1CCa9cmaFGZpfLTWx1NPXjx48fVxdM4Rst/0+VhPoQgECJBHSxB2aw/UwFlttrAFSMrzS3bzuidjI25FRoh9rlFpS9lFk7yWRyLZq0/iW9L3ckJsm8h8p6f2P2kJBB13J3p6LWSO6dxzQypdHU1uLVl+MdGPBb0Yunb4kt945/FZaoCzI7ArpDTXrrbOg6td/s1KOu6ATzD+7KkLF6y+0WdIMHd8WhyOcAXyW2Lap0V6pUKvZIoH0IQAACEJhHoDc60fJOV3z8V1Otxpd8XEswFjH9wcMipk+DYwhAIAEBy51oyc1ixrkKyCRQPNAFAbRJViOAFhhLZX1FDC2qvYg1GfFWsOj2l0lzKJUhAAEIbEjg169fFxcX2um2u0+2Unk0IytCoTVsuQj60zyufxXB0VaOuquNJm9p807t+KjNBmYoqB3N9XbU5eVlVzC5nsr6kgyNYM3dRYLpo6TtvYv4AmjfSm1oqsbVhV/OMQQgUB8BTQsBpTIMhQSknf2V5jrLntyz2593ouZ23YDmnbvKWXsYG3p7W78N0runqQa/7qRa2tE9/f9u8P+4uQ/dQ2Wvk5MT+37eqinXorVRdHP7bnUqQzROhb7tWlaOhO7X3XJK5hHQbCDO3SEhuzu3SoNBNupNl5RBZVaNq3m9zz5LnqRGcu88ppGp/bxnt7z6ib3D2PXSq4L7lgMIQGAGAU1rp6enukMFNnLTQ6v/8Njc8jTRqbD1PNvc7AKzXPPsrB9qVI+aD/XjJHra1V5BMyQ3noK7grtiHCrVVMNXSWDKKt2VKpVKMBjoAgIQgAAEIFAEARYxizATQkIAAmkIsN7Xy5kAGgG03oFRdyExtNj2JdYUm3BG7Rvz2akGAQi0CFjy7bQc2zpr9kc1teLEsZZgKV+Cl8vbWtgWEJUogduojlKCwre3hrByryeZSc12TaOO5KFK5tGmtHKvmt0WWiXS1NLaaHdUgAAEsiXQneL8eUBzRbaSryhY74zqc9jkWKZZUccZTVU/NnrTtaW1tjQIj3z5Ib0Jvs040e11lHa3azl4Fr9CXXfPVb+SZ7RTKowS6PX6NB6GTgwMA1lq6KzVyzVcw1erRkhKecIKhh8uNLzDp/NtAgK9kwymSUA+RhejT3yax0Yf93qfZ3ufXgMOlb6KoaDaDE+A4Rt6JJHWbbb3ksRdWRdyQa3hq6QxVpXuSpVKpRkP9AIBCEAAAlMJsIgpYorDrBhP1nJkwAq9LqIeGVjEDEDjKwhAoGICgfDUijPz1KY0LW/LnADaEH/dsgMLPaz3DXHLv7zXQWK9b13DEWsy8uyN8Je16PZvRlWpBgEItAgQHxGQZPGR3scAizPXspo+9k7crQeAgFfRalDRmda5cs1nLJyLpCUBfXThvyUeHyEAgVIIKPGlNZm0PpaiyEI5Ncu1FM/h47Zpu3WPDWnXdaim3kkDmXPhpZfuTbw3VW5oVOve3dv1PP9kqJcdlnfnAQ0S0Q6gCHik8q8CJ677lcbP6JQ1w0tcV0jXWnhu2TzY7eTc80HvY0tZ8aY9m8/prgBr+EFPU9ykp7zurac1sfQ+O/uzky5/J95aB+EpRb2v1dEm7eCubII9507xVZJZJzy3FOquVKlUsiFBRxCAAAQgMIlAN+bmPxc0x3pgmdRmoHI4uaTbdbhkLcECIaOwAL3fBiKNvQ9i84KEvdGAljwsYgaGIl9BAAKZEOg+O7emsk0+st4Xb3gQQIvHttyWu/MA630xrEmsyUi1180ua9Gt7IUWo52oBoEYBBLHR3T/0+qF/lbxd9eKj+huIVdYf6KhP61eL5FwKD7SzZjRPKuuZ5u1m9TVpdpaKe/tq3sPsAdWug1Ko/Dyv4QU3iWKdzulBAIQyIRAOAiuCTYTOROIoYl0dDLsTtqRSiSJbhnbTrwVjw2tsnTdhiFnIDz2undkNySG8rZbzoAkCacR+wLIK5Pz47roHmw7ZnxRizsWutaoMD5dB+aNoTGwOpzwqGjGSTJhLNq1ULdGMsPYwjBqnd6ZzXhFRBWMxu0EugnZrQtt3vNj9wFZN6ZGqu4s2upRH9eKBvgccFd8GkPHvRd1Y6ChuwPuyhDMDcu7V5lxZsZXmWe1Kt2VKpWaZ1/OggAEIACBqAQUUu4+DrRKVnw6YBHTZysXcUlcpfUg4LfsjlnEjHr50DgEILAKAdb7WhgJoLWA9H4kgNaLpcRCYmgprUasyUK7d3oxhnYt7SeoQ5J3Ash0USeBxPGRLkTdFJWNpMd4Pe0H1orcA79/sGLgpiuYSiSbupjquEuRbmutBWzdnNwCdreyvcRCLJzs1crj0cclIZtGcvXom6n3WB3Z1aQmBCBQCoFwDlDv9FiKarHl7N0lpTV/6t4RW4x47dc6NnTLaz1w6uNs/0S34JbR/Y/dG3rXu7DfxMMWafpVnXhDou6WWx6affZrOWb+AEg2A/idDh3PHuQx7B5+nMlK1Bjq599mBfGm/CHHk1C3lcC8pClCU9OSB1s9a/vzjCbPRpdWuV/HHavO6oqHb472yXx1wRY2iLuyEGCVp+OrJDZrle5KlUolHhh0BwEIQAACFgLhO07zgBD12V+PRfKoWcS0GKtbp+V2ugc6/6Ab8/TbaT2T6qM9/um34x+rR1+A3mN15J/CMQQgAAE7Adb77KyyqkkALStz5CNMy5mxh4hbPozvb7DeN2TfsOcf1ecfEinD8goW3f7iXw8cQwACBRE4ODg4Ojp69erV9fX1w8ODxetNpp1kOz09ffv27ULB7u7uLi8vndi6nT8+Ph4fH7uS2QcWXOfn50PtC/vXr1/dt1rSlqjS2pXMO5BBR1fl1e+HDx/mtc9ZEIBAtgS+f/8ekK31FBSoucOvlCA1qnXgaXD03M0rVDk25B6cnJz8/v3b4dUg1y1ezoMrmXSgW3DgBtq6od/f3/vehTrSKDLexC8uLq6urkZlu729Ha1DhS4B4dUwcOW6cuXluo/hA0V2hipopH3+/Hno27XKNa4sTWnkW6qlqRO+uYQnnzQS0gsECiWgCUHXl//A2FKkuestebDVs7YfkdTkqSlUvdzc3LT66n4MTJjdysaS8IwRnm2MXaSvhruSnnn+PeKrpLdReAIJTz7ppTX2WKVSRt2pBgEIQAACuyKgaBuLmLMtziLmbHScCAEIlEuA9b4SbUcArUSrJZCZGFoCyH4XxJp8GhUfk+RdsXFRbV8ElHZscXzTQ5FglmBEVzB5hC9fvnTlWsNeJZG6aVAL6npXzDXee6C1ot7UIuVY+8lb2g10xaxrrdaHb8AS9d27d79+/eqVmUIIQKBQAn5eY1eF8MuX3fq7KrGs62eVVTnVOvWNDd3CdH/3M7w1wu1p1kMAA7f11g29lfMtL0ULTkPN+uW6R1uS53RK2Gp+mxw7AnLzfLxyh+Y5kK5B/2DFpvxm/eNANqerJqWMrxO4U6IehH3OPJ8sogKhcQisQkCzWetFplazq9z11KbmTD9dWx+VXG65AcXwi8L9lujK4q60xi0fRQBfZZNhUKW7UqVSmwwPOoUABCAAgbIIsIg5yV4sYk7CRWUIQKAOAqz3FWdHAmjFmSyNwMTQ0nD2eyHW5NOo+Jgk74qNi2q7I6Bnfn83r3z0V+xm6rKuPEJ/7Vl6rb4FY/gXpRt63d065ZEox9qxVYZ3s2WaK1l+EEhTc437MrhCDiAAgXIJhDNj/PmwXB0jSW5JQ5x6D4ok6rxm6xsbyrH2ldJuzUpKW575qhYCT7Duhq73svze5WDIS7GYRkK6Riz15clYqlHHEegm308aFb5ZXZvuwJKB7SrPO7B0kduvCgQuGUEII51HibMgUD0BPbT6Lyp39dV1p+li0vzWbaQpUSP+uzEqNE4yS3YQHxImPGOU6MrirgzZes/l+CqbWL9Kd6VKpTYZHnQKAQhAAALFEWARc5LJWMSchIvKEIBABQRY7yvOiATQijNZGoGJoaXh7PdCrMmnUfExSd4VGxfV9kjAkh+8CZepgimJ2e3xqeS81TO8BUHbdo6m/Wmt2u+6eRnRAVSEZfUMbzVuYdVazncicQABCJRIQD9cEBZ7lUygcBeFfqtp2d0sAiqUmFrUqFPf2NBm2H4urJ459fZUwHaTvgq86tbc0MXTf0tKG6Da76f+iZOkorKFgBwq/1p+//791BxE//Ruj/o2dtq9P7C7AjQlxvzLodNXLw/PjZZ9U1YXiQYhUDQB/QxUK37dUkf3neW/XOG3qfeU/OhteCZsThx9BPbbNx7jrhhBNdVwVybhyqcyvspWtqjSXalSqa1GCP1CAAIQgEBxBCzrX5soNVUwFjHDZrIHXcPt8C0EILAfAqz3FbcWzHrffi7PSZoSQ5uEa63KxJrWIpl5OyR5Z24gxIPANALhuXtaW6vWniSY//sdWrS2JM3ME9YStfn06ZNr3K+vpVntBuq+WvFAHrwlB8jPPl+xd5qCAATSEwgn0ikfKL1IpfRoea1fAIuLjDj+lY2N7mbYX758ccouP/AT3bqtaenl8vLSL1cmsXFsKH1tqjdibNmXZ7fHwusv/MiOCg5OpRHeRFatjVaY2qNfX2Pb/zh0bHHwhs6NUR6+ZNRj7Mz4GErRJgS2IqCns9ZdpivJuhneTfu6l3U7CpTEmIhwVwLAu1+F517clS6xHErwVTa0QviSkWAluitVKrXhIKFrCEAAAhAoi8CktcKUqk0SjEVMy6Mli5gpBzB9QaACAqz3lWVE1vvKslcyaYmhJUPd6ohYUwtIrR9J8q7Vsui1UwLKKMozHXD0puIbzF8dV451vDQpS9Tm9va2kU1RG3csyH42ki/8KseW+EhUAVbRgkYgAAEjgXDq4eHhobGdHVYLJxU1QCxTfbboKhsbrf1NdYvXr2qsCD98sQimn6gtz8T+cxz+iRaB83TGLJJvUqe1S/rUhEXJrLDRqOQ/f/4crTO7gv9O4FAjGnLxfNqhTsPlo/KEp6Bw43wLgV0R0KNi6x7XVX/1u17ThTbznnTTsTxpdoUPl4TnivDdOdzyJt+2TLm64cJAcFc2Mfpop/gqo4jiVajSXalSqYVjQP68ns70Yz5P+FubgMbb6empXqMt8Y2IheOK0yEAgTwJaF6a9AiTTAsWMSehtjxasog5CSmVIQAB1vvKGgME0MqyVzJpiaElQ93qiFhTC0itH0nyrtWy6LVfAuElw624jN5UnGAKOrtF4jdv3ii+775a/cDYuNbs1bXvqmqh167RDLEtP6I9NeFshhicAgEIpCEQfj19Unw5jcD59BJG18hpmVHz0aglSVjBssaG1uzd/V1q6havvLSWvgs/TloikgD27nzJLWf5PoOl/p7rKJ/DvUQnDloimjEwLE7R79+/43G2CGBZ/Yon4VDL4asmPAUNtUk5BPZGQPvWvHz5Mqy1fhJqxuQWbtN96//elCscOojx8lt4rsBdadkiPPG2KuOutIBs8hFfZRPsfqfhqyY8BfntZHVcpVKzCesqe/78ufLALFkds3vZ7Yl6DtLTytXVVQwfYLdUURwCEFhIgEVMO0AWMe2sqAkBCJROwPJwx3pfJlZmvS8TQ+QmBjG0bS1CrGlb/ml6J8k7DWd6gUA6AuG5O50cs3rSniIKOjenSpEPHz7MambCSZaHAYXCr6+vXW7Q2dmZdkCZ0Mf0qsb2lU8wvW3OgAAEsiMQzh8telaPzdqyBlz0QmY1Y8P/DVONCuV7xbjF25eIJIB9G28J7HwA45CWq2CsSbXlr/WLoSXHOupcapmL8kzyDidfhqcgRi8EICACilyPXt260PQ4GQ+X/c0iPfzGeFc5PFdEnX7XpYq7si7PalrDV9nclFW6K1UqNXuouFDw7BY40UJA9+uoDolFBupAAAIQaAgU9IzQNRmLmA0TFjG7Y4MSCEBgIQFLjJ31voWQVzmdANoqGKtshBjatmYl1rQt/zS9k+SdhjO9QAACJgLv37939dL8klf4VtcIo8wh3yPxhXTSrn5giXNZXmldXTAahAAEVicQzoyxTFOri1REgwqph9E1Wlhe5slW37CCBY2Ny8tLH/LHjx/9j2sdh3H5vUza9FQnThpFqmxc5/BF2udx67V+oTNuUNTCZUnyjne9ND/50hKp+3E0DbR7SoKS8KsR9msqgah0AYE8CWgP79EXgfQzUFGFt8+ckVbCwnNFvOl3daq4K6sjraBBfJUcjFilu1KlUrNHC+HN2eimnhi+ZU9tjfoQgAAE9knAXx9kEXN0DHCXH0VEBQhAoCHAeh8BtNa1YH94Yb2vhW6rj8TQtiLv+iXW5FBUfECSd8XGRTUI5EVgNGv558+fbu8WObLxfs/a52LxmPXmqFu5l5t4dHTktxDp2CKY3buNJCTNQgACqxBwM0xva2GPvPeUnRQaY8RpJu1IzOsYG9otzL9hKdU1Ug60HAmjIaYGfSZlxaVZ4DFqmnk15/g1cvrv1NklV451+Eppmoo3FRhTzGPsnmunNFQz7HD6V+5QC5RDYM8E9MQ6epnojmNPwp4N0/gaibHaVDHCk3AprizuylS776Q+vkoOhq7SXalSqdmjJUxjdrOc2CVQyk25KzklEIAABNIQYBFzEmfLHXz0kXlSj1SGAAQqJsB6Xym+OgG0ii/DhaoRQ1sIcPnpYd8Mr2w54RxaIMk7BysgAwQg8H8Ebm9vHYg3b96446gH4Vtdt+tkgllcee7EXQNRAoHiCOj19LDMU6epcGs1fWv57bZJGzDnBqeasdHK3I20jbfMZ7wtKsVtarqt8vOMY0nbtSZI5sttrM6Wx0+I10LavBf8fAdySBKj+YZOD5dbkrwjJVaGBbN8G16/DCduWtqnDgQqJqAljdH5R5eYv81bPBrGWS7GXIS7MtWsuCtTiW1bH19lW/5N71W6K1UqNXu0nJ+fzz6XEycRODs7m1SfyhCAAAQg0CLgPwMmWyucujqQTDAWMVvDg48QgMASAqz3TZ3tl9Beci7rfUvo1X0uMbTN7UusaXMTJBCAJO8EkOkCAhCYTODi4mLyObNOsIQhXMNaFI+3DaTrpTmwuPLG5eFWy3yEAASyIjC693DYI89Kl8TCWN7sn7QBc2L5R7urY2woB87PE436gxjG2+LUbbwbSyl7e/RiVJ15acqjg6HKChobvl7z7KIWhN1vp/c4auKIJQAdI7GyV9OphWGH03hNTe2U+hCogIB+ffLy8nJUES17TH2taLTN3gr+rba3ggp1vccQBndlCPhQuXFqnXdbxF0Zwj6vHF9lHrfVz6rSXalSqdmm1zOU3gQefdqa3T4nioCG3JcvX5KFtWEOAQhAYA8EWMQM+zPNGDA+/uxhwKAjBCAQJsB6XxEPRKz3hYfxnr8lhpaD9cO+GV5ZDjZaLsNflzdBCxCAAATWJTBvOXOeDJM85twEs6zlz8PCWRCAQDICoy512CNPJmeGHVkSK40bW2aonUSqY2y0XuuPuqGp8bY4L91Wy+GKMypXuHfgaUc0vaQeI3kuz8G5ilT+a/1qcJ6XdXd3Z7F7vC3rJICFxrxRZ2l5YZ1Jrzsu7IvTIVATAcurI3rSfPv2bRqtLSthkSYi3JWpJrbcttTmPHvhrkw1R7g+vkqYT7Jvq3RXqlRqyZBQnpz+9OsQzR3NOFUu6XEn5zZxb739zrPqTiyOmhCAQDIC86JY88RjEXMeN86CAATKItC77NJSgfW+FpD0H1nvS8+8lB6JoeVgKWJNOVghtgwkeccmTPsQgMBkAvEScSaL8q8n5LY95+iuaf8qPp8gAIEcCYxmxuCRD5ltFJ1OLHon71EF8x8bnz9/9pfndX+PurRsSXHTWxOzZVDi1P3f/7RNpqwj1dSaAotK9Zvd5tDwrr5cm+D6cVthnLerXCty1MttduO9rbUKv3792irpflwy6rqtrVsyulIoS80zzbpy0hoEsiLw4cMHfwYbki3lqr9FnnlJw0PauXLcFYfCeIC7YgS1eTV8lc1N4ASo0l2pUilnstkHeqo6PT2dfTonQgACEIAABJIRYBHTiJpFTCMoqkEAAqPxJSFivW/bccJ637b8c+6dGFom1iHWlIkhoopBkndUvDQOAQjMIZAyoG/PkIu0KD4H0D/O8TPn/lHG/xCAQGEERi9kkkd7LapU297yVuHx8XGrpKCPFYyNVgJu1HQ37fo2SkzWX74Go0FV9LjK5BK4vb31JbHsievXd8etdly5fxB14FmSvDP0IR2fUU9Y4XWSvB0uDiAgAopZtzatGcJirDZ0ur18258UGL355u/K4q7YB9uuarZ8DHyVDa1fpbtSpVIbDhK6hgAEIAABCCQmwCKmEfjoA6OxHapBAAJ1E2C9T/YlgOYPctb7fBr5HxNDy8RGxJoyMURUMf4StXUahwAEIDCVQLZ5MIkFG70HTwVLfQhAIE8C7GYxzy7GTRDnNZ7JWaWPDaXB+fmveoE46vqH31fAgonv5gFJdv6VdkP3CcxLvtfWEX4jQ8ezs7KGGvTLN9w91xdj9vHom/2sxs1my4m1Eri8vLSoptdLkq3NWO6A8X5SAHfFMh5cHYuxVBl3xRHb8ABfZUP4ra6rdFeqVKplOD5CAAIQgAAEaiWQrbueWDAWMWsd4egFgfQEWO9Lz3xqj6z3TSW2q/rE0DIxN7GmTAwRVQySvKPipXEIQGAygcRhCLt82QpmV4GaEIBAhgTC+XOj7niGGqURyZJY+eLFizTCROql9LHRenU76m7KMoElDqhqURPNI42E+prVNgz+JazUw3l7Rbf2Xu0FpfTxeHmW2+6e26vv6oWlp2+uDoQGd05AV70xSTf2Xc83hEWkeA+zuCu+LUaPcVdGEWVSAV8lE0MYxajSXalSKaNBqQYBCEAAAhDInEC8x6uFimcr2EK9OB0CEKiegL9YMKQs631DZNKUs96XhnOJvRBDK8hqxJoKMtaQqCR5D5GhHAIQ2IZAtj768fHxNkToFQIQqJoA/vQ881pSZE5OTuY1nslZpY+NVs7Zu3fvooK1xAFZ6ohqAnvjrbExLxVSkaNWO70CbL6Nd7zdc3v1nVrIrktTiVF/5wSM23jrwk/58LjtHRB3ZdJFsa2xJom688otHwNfZdvxUKW7UqVS244TeocABCAAAQgkI8AiZjLUdAQBCOyEAOt9+Ru6FSdhvS9/kyWTsDU2iKElI9/tiFhTl0l9JSR512dTNIJA2QTyzMnTOn3ZWJEeAhDIlUB4+0Pc8SG7WVJksg24DynVKi99bPiBOWVXx9tNueHmd9ci6T6S5O1QjL0ZTwAAIABJREFUbHvQCvpos+0Z8li28daPIbx69WpG48ZTWor0npX5qBu9MMMTUa/KFEKgVgLX19ePj48W7ebFsi0td+ts/pMC4Vkif1fW9x9wV7oDbLclrVs8vsq2I6FKd6VKpbYdJ/QOAQhAAAIQSEaARcxkqOkIAhDYCQHW+wigtYa6H69rfeU+Zr7y4uSs/oAYWj4mJtaUjy3iSUKSdzy2tAwBCMwhMHrvmdPo4nNI8l6MkAYgAIF+AqVvf9ivVeTSh4cHSw95Btwtkjd1Sh8bftZX7HQ3DQm/uyHIBH2GyGxYrpcxjo6OZghgSfKOuo23ZG5Fr3q1KH3UlT4R9RqFQgjMI2Dfoib2Xc+X3zIRRf1JgdJnCd9/iG043BV/6BZ0jK+Sv7FKn4h6CVepVK+mFEIAAhCAAASKI8AiZnEmQ2AIQCBnAqz35WwdJxsBNIeCgwABYmgBODl8RawpBysslIEk74UAOR0CEFiTQLa51NkKtiZ92oIABLYg4D8Yb9F/kX1aXuvXDr55BtztxEsfG+/fv5cVpK+SXKPupqwuLENC1Y6Pj+38qRmPgLLoGs9KI8SSq92VRJFfy366UdP17u/vu4J1S0pP8i59IupahBIIzCPw+fNn4+WgWHZKD8SS5B11IjJimYc9wVm4Kwkgl9gFvkpZVit9IuqlXaVSvZpSCAEIQAACECiLQLZrhdkKVpZ9kRYCEEhPwLK4w3pferu0eiSA1gLCR0eAGJpDkf8Bsab8bTQq4V9Ha1ABAhCAQDICTTZYsu7sHWUr2K9fv1LmENiJURMCEFiFQLaTzyrazW7E8kNdpW/jPQon/7Hx9u9/o4qsUmHzFLdVtNhPI8q2N+7PMcTEkhquxa2oaf2WUScZ8vfTNJkEIju82T80CCnfGwGtZBhVjv0bAi0xLCthUZO8W/K0PuKu+EAsN44NjeWLyjG+Sm5joEp3pUqlchs5yAMBCEAAAhBYnUC2zzjZCsYi5uqDkAYhUBkB1vtk0GzncDfYWO9zKDhoESCG1gKy7UdiTdvyT9A7Sd4JINMFBCBgJXB4eGitmrZetoKlxUBvEIAABLIgYMln0j6aWciKEEkIWOKAZE0lMUWiTixJ3lG38Zae5OolMna0brTK2EwdgRz3aJ2bGu7drl6F2lLadH7ySs1qhF6yyv/dhqls7u7uLL5H0+zZ2dnU9mfXl2CWc7kDWiglqIO7kgByPl3gq+RjCySBAAQgAAEIQAACKxLIdq0wW8FWhE9TEIBAlQQsMTfW+6o0/ZBSBNCGyNRaTgytGsuy6La6KbuLbiR5rw6ZBiEAgQoJ5P8CZYXQUQkC+yAQ3iSV4GzvKLA84Vewkzdjo9f63UI9NFrigKS4ddEVWqKkRktWbuw8S5K8Cx0/Evv6+vrdu3eWUZShjpruEm8UPQOC9rD/+PHj6enpjHPzPOXq6soomHQ/OjoyVl5ezTIRxf5JAdwVox1xV4yg6qiGr1KHHdECAhCAAAQgAAEIFESARcyCjIWoEICAT4D1PtFgLdgNCQJoDsVODoih1WFoFt1i29Etuv0ldk+0DwEIQMBOgDCEnRU1IQABCOyTgJ7wLZl5vNm/n+FhSXETDf1k2H6Y1K2p5bV+zQBR8yzv7+8tkCt4tcAy31pQ5FNH22BfXl7Wp1c+hCWJtht/+fLlw8NDVlLNFkaOh/FGoy4SX/UWwRKLNJtz9SdajCUIuCt1jAR8lcR2rPK2XqVSiQcG3UEAAhCAAARiEGARMwZV2oQABHZLgPW+3Zp+SHECaENkai0nhpbSspFiTSy6JTCiW3QjyTsBbbqAAAQgAAEIQAACcwgQNe5Ss7zWr7Oi5nd2pUpfwthwzC1BH5L+Ha4KDm5vb0e1eP369WidJRUsoy727rlL5PfP3ds2IZ8+ffLV5zgeAculGq/3FVueNGZi/4ZAS6/8f8gCd8WZzHLjwF1xuEo/sEyA+CqTrFylu1KlUpPMSmUIQAACEIAABCAAAQhAYOcEWO9rBgABNHchEEBzKHZyQAxtXUNvEmuatICyrr57a03XC0neezM6+kIAAhCAAAQgAIGCCVjymUiRKdjA00W3BH3Yx3Q610zP0BvhFsnOz88t1WbXYdTNRrf5iXrffXMZdiLAz58/69DUspuI0/T09NQdxz7Qb1lauuAOaKGUoA43jgSQM+kCXyUTQyAGBCAAAQhAAAIQgAAEIAABCGROgPW+zA2UXjwCaOmZb9gjMbQN4a/YNYtuK8IMN6VFN5K8w4j4FgIQgAAEIAABCEAgIwKWN/tPTk4ykhhRYhLQz/lZnh5JcYtphKRtW7IttZPuwcFBVLFqCjVWk4lrtDg3CCOo5dW0mf3yRjZv4eHhwbLa1MiZ+F5jmYhK+UmBzQ0dWwDcldiEs2ofXyWGOap0V6pUKob1aRMCEIAABCAAAQhAAAIQqJUA6321WnaeXgTQ5nEr9yxiaKvbbpNYE4tuq9txqEEt95DkPQSHcghAAAIQgAAEILAxgd+/f28sQX7dW3Kt9rCTN2OjGZuWFDfVTLm1an4XTVUSWSweexvv+/t7C9PE6Z4WkagjAm/evIFDAgIKNl1cXCToKHYXlt+LdDLoDRN3nODAMh9uPhHhrjQjwWIs1cRdSXDhJOjCYm58lQSGoAsIQAACEIAABCAAAQhAAAIQyJwA632NgQigNRwsERXVJICW+XVtF89icWJodp5b1WTRLQ35ZtGNJO80tOkFAhCAAAQgAAEIQGAFApZtm3lndAXQhTRhCQHsIem/EHMtFdPy221Pnz599erV0p6C51tGXTW754pnEEZ5Xx4dHf348eP169fMDDGMpwEjsArqWbbhiSHA6m1arnfXaeyIs+uoObAsg22e5N2SebcfLQOJSamO4YGvsokd63NXhLFKpTYZHnQKAQhAAAIQgAAEIAABCGRLgPW+bE2ziWAE0DbBvlWnxNDSk48Ua2LRLaopW4tuf43aGY1DAAIQgAAEIAABCAQIHB4eBl7R3uRXdQLSbv6VcQPd4+PjzUVdLgBjw8LQEvQhxc1Csog6nz59GpUzQZJlZaMucA8apV1oBYWcrq+v8xderyt0t5HWXtGW6Gf+2pUioeV6b3RJ/GrH3d2dhWGCOyDuisUQloGUwFgWUamzkAC+ykKAQ6dX6a5UqdSQBSmHAAQgAAEIQAACEIAABCDQIsB6nwPCWnCDggCaGxJ7OCCGFsPKW8WaWHSLYc3eNtnJuxcLhRCAAAQgAAEIQAAC2RGw7AyqLKvs5EagOAR+/fpl2emBrKk4+DdotZvw2hVCKbDdwnVLCDWuy5PWIJAtAeNSUyN/gsnHB2WZiBLnnfvicewTwF3xaVR/jK9SvYlREAIQgAAEIAABCEAAAhCAAARWIcB63yoYq2mEAFo1pjQqQgzNCIpqEPAJkOTt0+AYAhCAAAQgAAEIQCBfAt+/fx8Vjh+7H0VUTQVLipuUPT09rUblPSti3LY2trmNSZ/VvFqgPXr3POrQfecEjHeZhtLJyUlKXBbZqpmIUoKN0ZfFWOo39v0rhmq02SKAr9ICkuxjle5KlUolGxJ0BAEIQAACEIAABCAAAQjkT4D1vvxtlFJCAmgpaW/eFzG0TUxArGkT7Ot2SpL3ujxpDQIQgAAEIAABCEwg8PTp00DtrX5VJyDStl9Z3uxPnGUVDwhjY5StJehD0v8oxlIqWF7rT5DRaBl17J5byqBCTgiECViud9dCgvnH9aUDyzJYGpFwV3y79B5bBhLuSi+64grxVYozGQJDAAIQgAAEIAABCEAAAhCAwFYEWO9z5FkLFgoCaG487OGAGNoerIyOMQiQ5B2DKm1CAAIQgAAEIAABEwFemjRh+kclS0pTNVkyjI1/mH3wf0vQJ02K26CIfLEegU+fPo02dnZ2NlpnYYXKRp1+AzEMJJy+GT6XbyFQOgHLUlOjo66Ug4ODZPoadzpJcwfEXRm1e2U3jlF991wBXyWS9at0V6pUKtIAoFkIQAACEIAABCAAAQhAoEoCrPdVadbZShFAm42uxBOJocWwGrGmGFRza5Mk79wsgjwQgAAEIAABCOyIQDh/7ufPnztiMabqw8PDWJX/+34nO3kzNvSw+vj4ODok0qS4jYpBhYUElNFo2c3i/Px8YUejp+8t1Ej65uiQoELFBCzTTqN+4nuNZSJK9pMCuLLhSwB3Jcynpm/xVTa0ZpXuSpVKbThI6BoCEIAABCAAAQhAAAIQyIoA632+OVjvI4Dmj4fqj4mhbWViYk1bkV+xX5K8V4RJUxCAAAQgAAEIQGAaAfxpOy/La/2Jt9K0Cz+jJmMjDM3ynrdaOD09DbfDt0UQsPx2m3bxj72T7v39vQVX4nRPi0hDdUbDx+H0zaFmKYdABQSMS02NpolfMLMkeSebiHBXwqMddyXMp6Zv8VXiWbNKd6VKpeKNAVqGAAQgAAEIQAACEIAABCojwHpfZQZdqA4BtIUAyzqdGFokexFrigQ2q2ZJ8s7KHAgDAQhAAAIQgMC+CITz5+xbSO6B2rdv30bVTJxlNSrPkgqMjTA9S4qbsn7DjfBtKQQs5s5kG+8EueYprUb6Zkra9JUVActSkxM4WUZ106NFtmQi4a64YdB7YLl/4a70oiuu0GJrfJVIZq3SXalSqUgDgGYhAAEIQAACEIAABCAAgeIIsN7nm4y1YEtQhQCaP2aKPraYmxhaDBMTa4pBNXGbJHknBk53EIAABCAAAQhA4J8E8Kf/yWLsyJLSVNNDPmMjPCIsUYBkKW5hUfl2IQHjT/WdnZ0t7Gj09PpG3Wj4OJy+OUqMChAol8Dj46Nd+OPjY3vlhTX1c5aWFpJ5RLgrYXPUd+MI67vbb/FVopq+SnelSqWiDgMahwAEIAABCEAAAhCAAARqIsB6X03WXK4LAbTlDEtpgRhaPEsRa4rHNp+WSfLOxxZIAgEIQAACEIDA7giM5s89PDzsDsqAwrzZ3wKz57Eh3UcfVoWLJO/WmCn0oyXAp7n06OgotoIWScoadaM/3/bs2bPYVGkfAnkSGL06nNiJLxPLRJRmSmwI4Mq6kdA9wF3pMqm1JJ8L0yJJWb6KxszohJx4Hl5lGFep1CpkaAQCEIAABCAAAQhAAAIQ2AMB1vtaVma9rwWk+7G4aEZXBUpEwBK5ShPctkhS1qgj1rSHS+yve1ASHSEAAQhAAAIQgECeBEYXpC2ZrHmqtq5UerXXgiLZvpXratfbGmOjF0tTaHn2Vs3T09NAI3xVCgFLwDfBb7fd399biJ2cnFiqZVJndK9i9ujNxFKIkTOBxKFeyx0wpUi4K4HBaTGWTsddCTAs5St8laiWqtJdqVKp5cNAT/3N1WR59l/eXfUtNC9iyZ9P+ZMj1VNFQQhAAAIQgAAEIACB5QRY7+sy3PNDEAG07niouIQYWjzjEmuKxzaflknyzscWSAIBCEAAAhCAwO4IjGbGjL52uRNklqc+oUiwlW8y4IyNAGpL0KemjP8Aij18lYm5jWIcHBwUZJTR2HFZ6hREHlHzJzB6dTgVEt9uLL9mm1WS955dWeONw40lDsolkImtjWIUd3MfnZCL00hDvUqlllzC19fX7969G8WypIudnyt35ebmhmzvnQ8D1IcABCAAAQhAAAKZEGC9r2sIAmhdJn5J4gCs3zXH6xIwBq/W7bTbmlGMsiJOo0GVstTpWo0SEfgLFCAAAQhAAAIQgAAEtiIwuknq6GuXW0meuF9LSlNlD/mMjcAYszx+p0xxC4jKV8sJWC7/BPtnVznqwreY0VdNlhuXFiCQLQH7ykqC+cdRuru7c8eBg5R3QNyVgCGqvHEE9N3zV/gqUa1fpbtSpVKzh8Hnz58vLy9HFyNnt8+JIqBpSh6LdkyEBgQgAAEIQAACEIAABDYnYHmIZr1vczMlE4AAWjLUOXRkufwTxNurHHXEmnIY4bFlIMk7NmHahwAEIAABCEAAAoMERl+aZKWzYWd5sz/BU9+gISN8wdgYgvrw8GC5LiobD0M0qi83ZjQm2JSuyqBPOI21+YX36scYCkJgIYEE84+T0DIR6cpN+cMmuCvOOq0D3JUWkIo/4qvENm6V7kqVSs0eCZ8+fZp9LidOIqDNvCfVpzIEIAABCEAAAhCAAARiEGC9r0vVsubVPauCEgJoFRjRrgIxNDurGTWJNc2AVtwpJHkXZzIEhgAEIAABCECgKgLhrVLDr11WBSKojOXV3sre7BcPxkbvoLCkuOnE2PuYKhihzLYnT54ovY8d0XottUphJtf+/f29RZ3iXi0I32LCU5AFCHUgUD2BxO9CWO6AsW9/XZuG54rwPNNtrZoSi7GkbGx74a4kGFH4KrEhh6eR8BQUW7bZ7VepVCQas5vlxC6B8Ipvtz4lEIAABCAAAQhAAAIQiEEgk+foGKoF2gw/vYYfEgPNlv4VAbTSLThJ/kyufdb7JlmNylkRIMk7K3MgDAQgAAEIQAACuyMQTg9iEa4ZEJYAR3HplaNjnbHRi8gS9FG8bHRv0d7G7YXuJ8UVlWDzOTu3qTUt5o6dISeZLWLoPZPYo24qvdH64Q1CwnHn0capAIGiCRweHlrkT3yZWOLgCabEFhnclRaQ5qPlxoG70ouuuEKLrRNcmBYxSvRVNB6qdFeqVGr2xVvfg/xsFLFPTOy3xFaH9iEAAQhAAAIQgAAECiXAel/XcLtdC7ZEMwigdQdMoSUWcxNDm21cYk2z0RV0IkneBRkLUSEAAQhAAAIQqJBAeEUz7JFXiKNPJeM7tdpQue/sgssYG73GyyEKoDHpByKNuYC96lAYJuBzHqoZvlKGzppUnsOomySwsXIYL1kgRoxUq5JAOHHZqZxg/nF9GX/OMkEc3InUHIQh7NaVzeHGgbvSGquRPoZvppbLZBXBchhyqyjSbSRMuFB3pUqlurYzlrx588ZYk2pLCOhiubi4WNIC50IAAhCAAAQgAAEIQGA5Adb7ehkSQOvF0hTGjnYSQAvAX/ercDCk6Sscal5FnlpjaGG8hQbQVrF4TY2Q5F2TNdEFAhCAAAQgAIHyCIS96rBHXp62syT+9u3b6HlhjKOn51khrNQ+x8bDw4Ml2hU76HNzc+OPGW2L6H/keEUClnGegH+tQZ+wpcJTUPhcvoVA6QSM49+YC74KDctEJHmOjo5W6c7eSJiVZRq391VKTdyVUiy1ipyWQY6vsgrq3kbCU1DvKfkXVqlUALvuXD9+/Hj9+nWCKyUgRq1fyTcQWGXSW+IqtUJALwhAAAIQgAAEIACBfAhY/NIqn4nCSlliC/kYcS1JCKCtRbKUdizjPEFkwBJmj73KnN5k4SkovTz0OI/AX+edxlkQgAAEIAABCEAAAqsQCD+u7PYnuny2379/9z/2Hocx9p6Sf2FYqX2OjdvbW4vhYj9+f/r0yYmxSUad673ug1+/flkUjJ3RaNxc5PT01CJtPnVG8SbYMiEfGkgCgRYB4080GKu1Gp/3MdvoM+5K16C4K10mtZaM3kwbxfFVZg+AUcIluitVKjXbxO4aub6+XtgIp0MAAhCAAAQgAAEIQAAC+RNgva/XRqz39WJpClnvC8Ap6KvRYEijCzG0eTYdxVtiAG0eirrPYifvuu2LdhCAAAQgAAEI5E4g/OqkNi0e9ctz13CxfJY3+6t8OGFsdMeOJcVNWdcHBwfdc9cqubu783cTPz8/X6tl2mkRsEQ2w5dJq8F5Hy2jLpzjOK/f2GeN7poQ9TqKrR3tQ2AhAeNFrTvOwo6Mp8sbtKyBxV7z6JU2PA/v05W13DhwV3qHU3GF+CqxTValu1KlUrFHAu1DAAIQgAAEIAABCEAAAnUQYL2v144E0HqxqJAA2hCZ4sqJoUU1GbGmqHjzaZwk73xsgSQQgAAEIAABCOyRwOg7qaN+efXULFlNxmSsslgxNrr2smRNxU5xu7q68gXTD4v7HzlekYCfTD/UbDi5cOisSeU5jLpJAhsrh28uVU6qRjJUg4AIjN6CG0rJdvL2f0EiYKDYd8DerkdZhWeb3jZLL8zhxoG7kmYU4avE5hyeQAp1V6pUKvZIoH0IQAACEIAABCAAAQhAoA4CrPcN2TH8qDh0VtHlBNCKNt9U4YmhTSU2qX54Aik0gDaJwE4q/3UneqImBCAAAQhAAAIQyJaAkhQDzrfeaz8+Ps5W+NiCPTw8WLqocidvKV702Li/v1dSWjO2pYj+Li4uLNYcqqMGh77yy6OmuGlA+oEnKbXny9PHHuO4oDf7o466GGzVZnjTFI3tSP3SLARKIaDQ5+iyU7KdvFsJu70MJcxovnXvicsLNWOU68ririwfAHtuAV8ltvWrdFeqVCr2SKB9CEAAAhCAAAQgAAEIQKACAqz3EUBzw5j1PodiJwfE0KIamlhTVLz5NE6Sdz62QBIIQAACEIAABHZKIJwZE3jm3wOv0fwqQYj9c10bci50bHz+/Pndu3fdoatC/b19+3YeUuM+plEz/m9ubnzh37x5439Mc6zgl9gqIKLhob+tUvrSKDvaS+wMS2Oo8fT0dFTU3Cp0r1BfwqjXkd8RxxDIloBe3hh1QiwbkCxX8Pr6OnzBNl1s+LaJbkYBCQNfLYezpAXclSX0Rs/FXXGI8FUcihkH4QmkUHelSqVmGJdTIAABCEAAAhCAAAQgAIG9ERgNtQkI6325jQoCaFEtQgDNx0sMzacx6ZhY0yRc5Vb+S7miIzkEIAABCEAAAhCog0D4V3IsUY86OPRqEX73tDml0NX9Xn1bhSWOjVevXp2fn/c+TyoZTknes/fzvr29bfHp/ahUs97y5YW/fv3y91JVR7N1mSGMdrkQ2ydPnmjAi/Dl5eXLly+fP3+uJG/l/81oMP9TDg8PR4W01BltJFDB37h9qFr4Oh06a/Py8M2lUKU2p4oANRGw5ExbNiBZyES3Hk34lkYsAlvamVEnPGOEZ5sZ3a1yCu7KKhi7jezNXbH4IZY6XZL2kop9FUEITyDhycfOMHHNKpVKzJDuIAABCEAAAhCAAAQgAIESCbDeF7Ba+FExcGLUrwigRcK7twCaMFriY5Y6SyxScQwtPIEUGkBbYutazyXJu1bLohcEIAABCEAAAsUQCCfl9CbLFqPbYkHDjyVN8xU/nBQ3No6Pj0dTsbUZ9t3d3dShoZCH5VqIus3D69evfbHfv3/vf4x6rO3Plc/dy1ZYlP+nVG8hiipDno3HfrPfsn98+DrNk5ukCl9QFb88k61FECw3ApYd+hPs5K23eoxkNpyLwl2HZxujdutWw11Zl6drDXfFofAP8FV8GlOPwxNIoe5KlUpNtSz1IQABCEAAAhCAAAQgAIEdEmC9L2D08KNi4MR4XxFAi8SWANoQWGJoQ2RGy8MTSKEBtFGtd1iBJO8dGh2VIQABCEAAAhDIi0DYtw775XlpEkGanb/ZX9bY0LbWliCdhom/H7Zx1Cg13FIz3jbe+tE0P8daHWkPA4tIy+uoo1Fimig0WiTk8u7yaSGeNY06Km/eMqTD2Y3GvhJXC78SEPVlicSa0h0ElhA4OzsLn27xUsIthL/VDzVY9hdRI7ps9bZPuLV43+KuOLa4Kw5F70F97gq+Sq+h1yqs0l2pUqm1LE47EIAABCAAAQhAAAIQgEDdBCyRtHCUqWg+YdVyWwtmvS/SYGO9LxLY0WZZ7xtFRIX8CZDknb+NkBACEIAABCAAgcoJHBwchF9ODa8EV0zn169flj0yK97Ju6Cxoc25jYlNGrHGlDV/bBsbj/djXu/evfPlSbaN94cPH/zkcl+G1rEuFmUb66pplZf7UeN/VHjLFDHayFCFltGHqlm2+x06d6vycPJ6iWnrW5Gk37oJjE4CUVdfdGPVDzUYCW972eKuODPhrjgUQweVuSv4KkOGXqW8SnelSqVWMTeNQAACEIAABCAAAQhAAAJ1E2C9jwCaG+EE0ByKoYPKAmhSkxjakK2XlxNrWs6wlBZI8i7FUsgJAQhAAAIQgEDNBMKpOWHvvGIultf6pf6GW1cmgF/K2BjNhFvC6vPnz8Zc3vD7ErNlUKadn5guo6TZxlsveEwCK0rn5+ez1czwxA03yGzt3T4Ep9CXTMKza3hPkSEUlEOgPgL6TdLwLBTPQ9MU9PLlSzvSsLdgb2d2zbAA8UBNFXjSXXVq47grRmKVuSvhWcLIZF61un0VManSXalSqXkDmLMgAAEIQAACEIAABCAAgV0RCD8NORSs9zkUGx4QQIsBn/U+YmgxxpXaDM+urPdFwr5JsyR5b4KdTiGwRwLG3Kw9okFnCEAAAv/2b2EPO+o+kTnjt6QEFZphacdexNgw/sqVXetWzWTbZrf6bT5qhwk/c1p55J8+feqtuXrh1dXV1DaVjK6U9KlnZVs/nDUoseNNj77RA3xGJQycu+FXYW6FKrUhT7qumMDoDSjGlKu76tTLcGr91U2GuyKko6Nldex+g7grPo2Ux6NXX/ieu0TUun0VkQmjGyW/hG28c6tUKh4uWoYABCAAAQikJMAiZkra9AUBCOyQAOt9MjoBNEEggGa//Fnvs7MK16w7hkasKWz9mr4lybsma6JLdgSyjQggmBsrP3/+dMeBg/TEjIIFZOYrCECgLALhTOXwK5hlaTpJWovi4ZjIpO7yrFzE2PB3ubZgnLTftvbFtIT/mn5j3LL18O83qx+Ss/ysmIXDaJ152eRRd1kYlXndCqPpO+HgxWxhLi4ujC2PSjhbhqgnhq8p7V4ctXcah0BBBPS7DeEtRm5vb9dVRxne8m38+85o+7qrbr7LEe4K7sroQG1VqMZdGfUEjB5Fi8/ox+p9FRGo0l2pUqnR4UoFCEAAAhDIlsCk546UWiCYo21cK0xPzCiYU4QDCEAAAqz3aQwQQCOANnUqqCaAJsWJoU21vrE+sSYjqAqqkeRdgRFRYRsClgfmTR5xLYJtg4xepxDAjlNoURcCNRA4PT0NqBEqNOQrAAAgAElEQVT2zgMnlv6VRfHRZ8LSIRQxNiyW8g1hfGe6OaUVwnj9+rXfVOt49TSat2/f+insGm9K+Gt1Gumj8vzm+QMyx/39fSSpEjc7eoFbQsNTZVacUan8xrPCV6ixkfTVAldKONCcXlR6hMDmBD5+/BiQwT5dBBpxX2n2nprhrXNHp0rXfryD8GQ41U+IJOdUMXBXLIbAXRm9APFVLAOpt06V7kqVSvWaj0IIQAACENicgCWmxCLm5mYqVwDLACtXOySHAARiELCEZUYfsWMIlrJNAmis900db6z3TSXWqs96XwsIH4smQJJ30eZD+C0JBILyTixLHVd5rQNLp+kDN1r2syhoEd7Sjr2OsUdjNXu/ozWNPaY35ajkVIAABGYTCOTVGeeE2V3neaJ+dN6ieIBbnnrNkCqgowXRjB6nnjL1fnR2dmbs4sOHD76OQnF9fR3YVNWvbOwiUE0P/1dXV66Ctkqdt7W2a2HSwZLFkpRyTlJqamVtmh4O7IqS0c80dn13d2fP6gtcm8buNqkWJhYGvonAdAqBbQlo9SV829KNaRUJddNpZXgbr0djtVWEDDQSmBLXvTsHZAh/hbsS5jPvW9wVfJV5I2f0rCrdlSqVGjUlFSAAAQhAYCsCFifcUmd1+S2dTnXdlwsZvk279i3Cu8qrHBh7NFZbRaSmEWOP6U25oo40BQEIrEiA9T4HkwCaj4L1PkcjcMB6XwBO+CvW+zJZOAibiW/tBEjytrOiJgT+ScD4tG95H/Gfja5xlK1gRhQKCsjFX4OEtQ2jYDE2XgqLaOzRKH+4L76FAAQyIRBOK9RzSCZyJhPDGCk+OjpKJtJWHVU2NvRIGd6uwHGWY9N6rb/ZMPXNmzeuTvdgrYul+/CvLb2Vx9PtMVLJklWQ29vbSFKlbzZsbsnjb7W+UDwNuZcvX9obKTQ+EiYWnnDscKgJgZoI6O6j93yGNGrdqoaqhcv1wxGtq0+/XDE6ATZtZjIXteRv6bvW3bnVbLyPuCtGtrgrAjV6qYbvvEbUTbWd+CpSNgwtPOFMQpqycpVKpQRIXxCAAAQgYCeQ7VphtoIZ19pYxHSDkEVMh4IDCEDAQoD1Pkcp/DxLAM2Bag7WAsJ6XwvsVh+Joa1OnljT6khzbpAk75ytg2z5EjDmzWg+TZyybPyp6PQve9l7tNdcZXwYu1N8xxh7WkUq/Ui3cTcso8VXkYpGIACB2ATCCTrGQHNsIVO2H34saSQJQ0spbdS+wmrmMDa086iRgJLkPn78aKzcSrfVw//x8bHOvbi4CGzmbfTTwjJoO9VW7xK76T184orfHh4ezm5NMdOUrstsOS0n6pWAwOYWasHfbd3S4FAdOWD2kdw0Er42hzravDw8uyYe55vTQAAIWAjoDZ/AhaNnt1evXlna6a2joIGuu9ZUpgxv7WQT6NQ1pRtrJi+8hadE3BVnsuYAd0UcqnFX8FVaw3uVj+EJsFB3pUqlVjE3jUAAAhCAwOoEjN6m7k0sYjbwjWuFqmyvuYpZjd2xiLkKbRqBAATiEQg/DTX9hiNL8WRL3HJYTQJoLXMYXZrWWa2PrPe1gGz4kRja6vDDs2uhAbTVKVXTIEne1ZgSRdIRUMaMfacuLc0mk0yCtRaGh7rWIrT2CRv6dvVyvRhnd7/ENllOklLEjLnUYnJ5ebk6maEG7cNG9+wPHz4MtUM5BCBQFoGwnx320cvS1CitZTuQcDTE2FH+1fIfG4GU6xZerUwYc9GUMOfv7qA0X/+WF8gUNy5+tATzPyqvrrWbgvLL5Tb4dRIc26n2CpNDNLBXsBmF79+/D5ylcbJ8Owe1oAxvu2fYyGPckz4g/CZfBcbGTibVTbDTaekEdC8O3F/0wKvVghk66tamV3paV6UmPd2J1JrF/cvnssVdkclwV6ZeBa3BP/X0fOrjq6xui8DYyGfem6p1lUpNhUB9CEAAAhBIQIBFzKmQWcScSoxFzKnEqA8BCLDe58YAATShIIDmxoPxIBBPMLaQTzViaOvaIjA2yg2grYuoqtb+8AcBCJgJ6Fdow7ec3tlBPsqXL1/MncypOE8wzemxBfvx48foL250oTV7fEqpOSxs50jxGbc05VppXd/Ww8xaan9GRlcCU87Uh9MgAIGJBM7OzrqzYlOiuXFiY8VXt8yHsW9k+UDMf2wMDV1XLoMqkGdE2loq0PjvOgYBJnI/jB11q3VdlyWtddufVCI30gGcerCh2JN0NFZuDYkWDY0uYzu91QLvDLQ68j/KOr2tZV6oS8nXonUsFJnLvx/xeqc4Fe6HQJ6aBvK8dTUpXGAXW03p7ta6BlXi+zatb3s/ZnXZ9o7bRuxMXNlehn4h7op9DLuauCsNCnwVNySWH1TprlSp1HJb0wIEIAABCKxLQLcbFjEnIWURcxIuVWYRcyox6kMAAg0B1vv8kUAATR6LD0THASZLlrpY72txzuQjMbS1DEGsaRLJ3nlGhZMa2bbyE3XvL2ZwDIGdE9A2Wv482GzmpxIdaI9A/S3ho3Uv7dHlXFh/QVdJuuGNAH3B3BaDjWDKl3Il88STSPpr5JGEaqQ59vfL7G1Zv+N2c3PjiDkxVNLgciW9p48WOsF8qZqzVBLYjPz+/t5ffXdiNIIFXmYaFamp0Aimf5uPdlNqdzf/RVUnWINr4QCTMD4xXyrh0s3JuHOqEQLVIACBGAS0a2PgdwMUdN7VhfzkyZNRyPtxZfMfG7ovD/2iiG5JemIf9SucubWHd+s3QHT37N3eQFfE0N1z6BTXS/dA/oM28G41qBiQXfJumwtL5Dm09hS3N6hb/7xtZe1dJK4ZMLck0RhrNr6dJJV2t9Ks29orV0bXCGyNhG6z246NrjzGkvCg2tuNxghtk2rdmVBi1Hddb8J2Yafa4+3ly5dDjchGSqoIOGzNQ7Seo7uTjCIGmo4ODg6axsMdOQGyumxxV3BX3Mg0HlQ2reGrGO0+Wq1Kd6VKpUZNSQUIQAACEFidgL9WqMabNaZmrVCPGN2njEkCsIg5CZcq+0ty+thalWMRs8vTJ9bCpUeDwKN0tylKIACBsgiw3ufbiwAaATR/PFiOKwugSWViaBa7j9Yh1jSKyK9Qw6Lbtjnm9A6B3Aj4V3jKY+WIhFGkFMb1pcBQWCotJ7vKiQ/08B+QbcZeBWvJLwcrINiM7cPXEkxZ7wHB+AoCEMiEQHhenbQ9ZCYazRbDfyVmaCbUwsPs9os7Mf+xIbfBD803VlPJpBuQ7O7eoXJ29/c0bRlOWLqduq7VWqv+0EcJ3/vieA7bo3aBODLhA504pG+h5b1jzIcgI05SrddjlNHVkd/s0HFgZE4SI3Hl3qHe6Bh2sBPLSXd6rOiOvfCzBtCSEdDdJzw5y1KaTDRLaD6RVKqvY805gefBrpunKEF3DLRKcrtscVd6ByHuSmvc+h8rc1fwVXovgRmFVborVSo1w7icAgEIQAACCwn4rlTKYxYxp9IOP6z1hqSmdjGvfjiwEHhonded/axJMeSF1xGnQwACiQmw3tcCTgCtBaT5SAAtcNOsLIAmixND670KphYSa5pErIJFt78Epgm+ggAEIAABCEAAAhBISUDvrQZyhlp7zaYULH1flqDPyclJesG26jH/saGdR7tDVPsJ6QnTshO2djbV9jayaWvPIY2EwK+dCIsq9F416lqtjXat3bv15q5+8kKbqvrG1UqMEvIuLi78wk2OJca8fo2ZyvMa3+QsjbEhczfyyIjaAUI2DYun3bs12NTau3fv/JrO6N2R7Fdzx4GR6epkeBDQLhAPylARRILAhgR099FMEkjC1q8B6FcCtOG37i/aqej58+c61pzTewHq0tOM3d3jrbdyS+sNF+BbkjQfcVeGsAzdv3BXKnNX8FV6L4EZhYEJsFx3pUqlZhiXUyAAAQhAAAIQgAAEIACBvRFQVGRUZdb7HKLAw6OrE/uA9b5IhFnvc2CJoTkUSw4C00W5AbQlQKo/lyTv6k2MghCAAAQgAAEIlEQg4HMHPPWSNLTJ+v3799GKuSU2jQq8sEL+Y0P5tdpzpaWmspeU1qYUN2XEKuX67u5OiXFK6VY1HeijfplOXykN7urqyj9XGbd6cb/3V9v8ak2et7Z19wvdsbpWpECZc02/KlfXSgLWL1gpgVvnKnSoVDxXvznQ0FKueSYpvI2CLQl7PwpCl39vzXILGxq9L1s3SmnqkE01bDSu3GCT0ZvBphGor5RtqcGmkelzED3FmhujWybboSHnt5nhsVC03qPwhTw/P/c/cgwBCIQJaErRfSowI4VP17c6Vy1ovtKtqlvZ4gtluACGu9I1pUpwVxyW6t0VfBVn69kHVborVSo128ScCAEIQAACEIAABCAAAQjsioAlxsV6nxsSluUJVzneAet9Mdiy3udTJYbm05hxTKxpBrTiT5m0dTmVIVA9ga0uaX7pbCp5fulsKjF+6az66QsFqyGgXJ/ABa4cxGo0DStiSaDUzn/hRir7tpSxITl7t9YODOzuV8p7m2rfVX7nVA7Gx48fMxw5ohqOcjpn0oeZoSJriSTHRsbylZ193DW6ZQA74GtplKYdDe8hUNI6jQz0YiTQmzqsQuPpVEtJQFO05gT7pKTLTfes8G3OuK1Lhp4h7kp47OGuNHz8m1GYWLnf4qvMtl2V7kqVSs02MSdCAAIQgMASAr4flfJ4NAySUhjXV/ipSpzDjyeunRgHekIMGHqV54J5YocDC+Hw47wejWexiBkYMHwFgdIJsN7XtWD4DpVPxE9yWpZLwlM9632tASCq4Ruu87t8sK1GavpIDG2eNYk1TeVWwaIbO3n7syLHEIAABCAAAQhAYGMCem81EO/Qc87G8qXqfvTNfoUVere9TCXgBv2UMjYkp3ZN1rOlPd3Np6mzlNmmnban2lfbdY9GRvyOuseKm+i9Z+3w3f1q8xJR1b7UCu1ph1QN/oat/lUkqMkU1IaymwuZUoBXr15pR+pJWZW94nWNHn733TUSjsG5arkdBHYB6Y1u5CY/8kAgTwKaojUJa/bQbUi3P03U8uXcTVAHmrc1aahcjpyyEHSX1D0rfJsbdYSEQi2P/t5FemK4K2HmuCthPjV9i68y25pVuitVKjXbxJwIAQhAAAIQgAAEIAABCOyKwGiYi/W+1njIZy2Y9b6WaVb5yHpfCyMxtBYQ40diTUZQVVWbmthOfQhAAAIQgAAEIACBqAQCO3ko0hG160waV47UqMPt3mPOROY0YhQ3NpTrZs+FVU2FrpaT1PhRIp3LrhsdS0rFk5zL+82kBV/fTESKLYaGjX2YNXwCRtdg8BkOHcdWKlL7Q+qoXBdOpE5pdh6B3rR7Fc5rjbOKI2CZ1lQnT71wVyx2wV1xtyQLrtLr4KtMsqAbG92Dct2Vri6upFylJpmVyhCAAAQgAAEIQAACEIDAPgnokcc9/gwdsN7XIpPnWjDrfekvYX9gpO99kx6Jodmx+8OjdUysqRdjBYtuT6RYy9h8hAAEIAABCEAAAhDYkIB2gjw8PBwSQH653vEd+raOcu3ifH5+HtZFmz2fnp6G69T3bbljQzbVLtTaell7NmgT09+/f8s6ysPWUG/2N9WT1eoD+/7+Xu8xN/2qR/XuOlXXJycnSo/TX3gv1bJGUWuE7O1ZTxaXuWV02VoW74405XY3dg8YXRNL4PX3Zjxo2Ghj9bLGhqSVzC9fvuwVW5ehthbu/YrCrQho+4rb29tW75oqNZ22CvlYJYEnT56M6qVcam0LPVotfYXWzaglQM6uLO5Ky1iRPrZGyK7cFXyV0UFVpbtSpVKjpqQCBCAAAQhAAAIQgAAEIAABEWC9b2gYtMIjrWoE0FpAWO/bVQBN1ieG1roEWh+JNbWAWD5WsOj2V4ue1IEABCAAAQhAAAIQSEZA2YfKIBzKMlTKV54JPSvyUZrmaGs7zPAWk3LHhh6c9Ddq1nUrHP/9b902M29Nac1OQvte5u6U0g8ai19cXCxRZGju9dvsfdvbr5DncTdj2Mmpze/dMQcQgMDmBBTCtsggd9FSLX0d3JVJzHFXJuEqvTK+yqgFq3RXqlRq1JRUgAAEIAABCEAAAhCAAAQgIAKs9w0NAwJoQ2R6ywmg9WKpuJAYWti4xJrCfGr99i+1KoZeEIAABCAAAQhAoFwCgQxC/VBRuXoZJddmz+Ga2WY1hcVe5dudj41VGNIIBIYIGPdIHv2pgaH2ty0P3D5I8t7WNPQOgRYBy9smOkWR7taJ+XzEXcnHFkhSGYG6fRUZq0p3pUqlKruyUAcCEIAABCAAAQhAAAIQiESA9b4AWAJoATh8BYGFBOqOoRFrWjg8Cj2dJO9CDYfYEIAABCAAAQjUTCCwE60CIvoNr5qVN7zZHwh81E1G2u18bFRv34UK/v7927Xw7Nkzd8yBkUAgLOJaePHihfbYcB9LOdBvt/nDwxdbM2qJGvkqcAyByghYkrwzf+ENd6WyMbmuOv79CHdlKtuKfRWhqNJdqVKpqeOW+hCAAAQgAAEIQAACEIDAbgmM7uTNel/v2NjDWnCv4hQ6AgTQHIp5BxXH0Ig1zRsSFZxFkncFRkQFCEAAAhCAAAQqJPDmzZshrSyPJUPn5l/+8PDgP7j2Cpx5YlOvzCsW7nZsrMiw1qb8gClZUzOsHPiBM9daoZteB1QrVCNnEQ4gUB+BCpK8ZRTclfpG5loa4a4sIRm4obtmy72zB7RDKWdfDiAAAQhAAAIQgAAEIAABCJRCgPW+UUsRQBtFtNsKBNAWmj4QZXItFxpuCqhWqEbOIhyECZDkHebDtxCAAAQgAAEIQGAbAgEv/ObmZhuZkvQ6+tttSl09OjpKIkumnex2bGRqj5zEenx8dOKQ5O1QGA+Mv90W2J7W2NEm1YbeDtI4OT093UQkOoUABHoJ3N/f95a3CvN/4Q13pWUyPjoCuCsOxdSDun0V0ajSXalSqalDl/oQgAAEIAABCEAAAhCAwD4JsN43ancCaKOIdluBANoS09cdQyPWtGRsFH0uSd5Fmw/hIQABCEAAAhColoDymId+pExhEb3+Xqvm/qvJvToOYemtXGXhbsdGldZcVyk/ZkqS91S2Q2ERv51AyNWvltux4llDv5AQ2CkkNy2QBwI7IWDZxlsojo+PMweCu5K5gTYUD3dlNvyKfRUxqdJdqVKp2QOYEyEAAQhAAAIQgAAEIACBvRFgvW/U4gTQRhHttgIBtCWmrziGRqxpycAo/VySvEu3IPJDAAIQgAAEIFAtgXfv3g3pVvFm3v5Ta6/6+W9d2Sv2uoX7HBvrMqyyNT9menJyUqWOkZT69etX4AfOXKeFpkQHbhmFbkzuLMIBBOojYEnyLsUXwl2pb3yuohHuyjyMdfsqYlKlu1KlUvMGMGdBAAIQgAAEIAABCEAAAjskwHqfxegE0CyUdliHANpso9cdQyPWNHtgVHAiSd4VGBEVIAABCEAAAhCok4D2aHzx4kWvbgEPvrd+QYX+U2uv2Kenp73luyrc59jYlYlnKKuwhb9bc/6bvI7qKI1G66xVwTKp6mcEtK/GWj0ma0cYh3JGC92YPBm6DDs6PDzMUCpEWpfA0AXr91JKkjfuim81jhsClbkr+CprDewq3ZUqlVrL4rQDAQhAAAIQgAAEIAABCOyBAOt9FisTQLNQ2ludygJoMh8xtFXGMLGmVTD6jZS16EaSt287jiEAAQhAAAIQgEBeBIZe4FYq593dXV6yriFN66m126SSLLuF+yzZ29jYp5Unae3nBQ69HzKpwU0q64fGXr16dXBw8OTJEz1a61+FOK+vr2ML8/79+9Euhi660RO3rRDIXy90Y/JtedI7BKISuL+/t7RfSpK3dBmaOWt1ZS3m23mdCtwVfJUYY7hKd6VKpWJYnzYhAAEIQAACEIAABCAAgSoJsN5nNysBNDurndSsIIAmSxFDW324EmtaHWlZDZLkXZa9kBYCEIAABCAAgX0RULLj06dPe3W+urrqLS+6cPS1fvaddfbd29hwinMwRODTp0/uq5OTE3dcyoFSG7VP9vn5+e3trb8luX7S8fLyUmnfxtzHGfoq0uT32NuC3jApdHP0oaCPptMSNybvtU6Vhc+ePevq1VvYrUZJuQT88H1Ai4KmI9yVgB33+VXR7gq+SrxBW6W7UqVS8cYALUMAAhCAAAQgAAEIQAAClRFgvc9uUAJodlY7qVl0AE02IoYWaaASa1oCtnd9rbdwSS9RzyXJOypeGocABCAAAQhAAAJLCQztL6s0oIeHh6WtZ3Z+OLdJ+e6np6eZibylOLsaG1uCLqRv//Ipbs977dWtxPTHx8ch2ErC1s61kX7QbWifDF+YocvNr5PhsfLXh6iyjXeG9vJF6n1Vo9xN+n3VOA4Q8GfyoWoFbePdqDA0f1bpyg5ZjXJHwB/kZbkr+CrOiKsfVOmuVKnU6qanQQhAAAIQgAAEIAABCECgYgJ+BKCrJut9LSYE0FpAdv7Rv3zKCqDJcMTQIo1eYk0LwVaw6EaS98IxwOkQgAAEIAABCEAgLoGLi4uhlwjr28zbf2rtYtUWv93CPZfsamzs2dAW3fVavL8XdVmvQygwob26R9WUgkOBztFzAxUCYRF3lvKhC930eogY23g742Z70N2+Rc5AWZd2tmxzFizsCDWSFxfWx13Jecgllq1cdwVfJepQqdJdqVKpqMOAxiEAAQhAAAIQgAAEIACBygiEw1ys97XMTQCtBWTPH8sNoMlqxNDiDV1iTQvZVrDo9uTPnz8LKXA6BCAAAQhAAAIQgEBUAnoiGop3ZOXLSU79gNT379+1caxy0fSnzSbfvn1rh/PkyZNAZf242/HxcaDCDr8qZWzs0DSJVdaF5t760HV3d3eXWIDZ3Wlz7sPDQ+PpmlVW/wUDZW8P7XXdSKU9RSLtIG7UenY1hQJ7X0xXgz9//jw4OJjdMiemIaDRrvcfmuUQXdcfP34s9GWDNLgq6CVwT/e1y8r38wULHAdUK1GdgKZ8FSZQqLuCrxI268Jvq3RXqlRqoaE5HQIQgAAEIAABCEAAAhAoiwDrfentRQAtPfM8eyw0gCaYxNDijShiTauwLX3RjZ28VxkGNAIBCEAAAhCAAAQiEtCbhS9evOjt4MOHD73liQsVelC+oDLRb29vm3RJ/au8tHfv3qlcDx4WecJpqUruJMO7izH/sdGVmZIYBG5ublyz2qTZHed/oFnCLmQ4G9vejqupKXS0Tb274uqXdTD0Wr82JifDuwhTKqVbd0alwOpPB2R4F2G1JUIOXbN+m8Vt490Ij7viG3HPx4W6K/gqUQft0NRXtLtSpVJRhwGNQwACEIAABCAAAQhAAAL5EGC9bytbEEDbinxu/RYaQBNGYmjxxhKxplXYlr7oxk7eqwwDGoEABCAAAQhAAAJxCQy9oJnDFrP+K8VDFH78+DGanaZsy8Djn55e1NFQ+3suz3ls7NkuKXX3N3jIYU6YpHt4//5uU8p27RbOK7FsKqCM+evr63ntb3uW3kd//vx5rwxs492LhUII6GLXu2r62ZDfv3+Lht6v0wbq8kzSvBQxdDdv2eXLly+np6etwiI+DilY3G2rCNp5Clmuu4KvEm9EVemuVKlUvDFAyxCAAAQgAAEIQAACEIBAVgRY79vWHATQtuWfQ+/lBtBEjxhapCFErCkS2OKaZSfv4kyGwBCAAAQgAAEI7JGANrFWplFXc+UhbZuAaIn4SOzLy8uu8K0S7fzdKvE/kuHt0/CPsx0bvpAcRyVQ7mv94f37u9CUC9gtnF0yuuW5utt2gp2tmk68urrqPb3ofTF7NaIQAssJ6EpXJrd8FbkiTYa32vz+/buuo8PDw6kz1Tx5hrbi8FvTr5oUmuEtLXBXfFPu87hQd2XqDICvMml4V+muVKnUJLNSGQIQgAAEIAABCEAAAhAolADrfZsbjgDa5ibYXIBCA2jiRgwt3uAh1hSPbVkts5N3WfZCWghAAAIQgAAE9ktg6DXNDXdA9N8nHjXM6GbegRd8lZWofb5Hu9hthQzHxm5tkV7xlvVHL7T0EgZ6vLi48CNWgZrNV9pYV1tZjFazVFC86eXLl+Ga2tBXQdVwnTy/bY0KJ+SG9wsnAwcQyI2A0qbDr5lJ4NizwdAmPS1W5W7j3SjC1NQy6K4+tqxfkLuCrxJvoLZGheuoaHelSqWcaTiAAAQgAAEIQAACEIAABComwHpfJsbluTITQ2wiRsv6BQXQhIsYWqQx0xoVrpeiA2hOCw4mEWAn70m4qAwBCEAAAhCAAAQ2I3B0dNS776y2nNwqAbpXniFA2hFz6CuVK34U+HZSR4F2av0qw7FRK+oM9Xr37p2TSvv9azC4j/kfPD4+ThLy/Px8Uv2hyr9+/Rpt6uPHj4VmeEtrf1T4ECal1PsncgyBWglYMryl++iMsZCPxc/RDF/uNt4NH9yVheOk6NP9G1NZ7gq+SryB548Kv5ei3ZUqlfKtwzEEIAABCEAAAhCAAAQgUCsBS3jK6c56n0Ox+gEBtNWRFtSgH1UoK4AmyMTQIo00f1T4XRQdQPMV4dhOgCRvOytqQgACEIAABCAAgY0JvH//Xu9ldoVQebcwdsn19bXyy+29/Pz5M1D506dPQ9+enZ2Vlbc6pEjU8qzGRlRNadwnoM1fb29vXcmkOKw7a8OD8LTQFWwtBZWvGZ6+1JF2HegKUERJa1Q4mRUTfPXqlfvIAQQgoHfkRvfwbigpQr3Wzwh0ses9t/DCWHOK3jzpnltcCe5KcSZbReDWjWmtu/kqso02gq8yimhehdaocI0U7a5UqZQzDQcQgAAEIAABCEAAAhCAQMUEWO/LyrgE0LIyRzJhWlGFsgJookQMLcZQaY0K10XRATSnBQdTCZDkPZUY9SEAAQhAAAIQgMBmBA4ODnrfy9xkM+9eSQJoDg8PA9/6iaqtapuksLdkyP9jVmMjf1zVSMD1JukAACAASURBVOi/wP3ixYviUnjDmdYtMynBUeO8VTjjowLW4bROBUdUZ0bLmZzijwpfpDoyRH2NOIbAEgLa0X/oYultdupOJL2NdAslhiVeL1+ojhfecFe6Y2APJf61Vpy7gq8SaYj6o8Lvomh3pUqlfOtwDAEIQAACEIAABCAAAQjUSoD1vqwsSwAtK3MkE8aPKhQXQBMlYmgxhoo/Kvz2iw6g+YpwPIkASd6TcFEZAhCAAAQgAAEIbExASZza2borhLx85Ql1y+OVWHad9HvXE6n/0T++u7vzP/rHbOPt0wgf5zM2wnLy7VoEdOH4ycolvg7R+9MEvXw0Fayytbbeer+8vOztoinUTBWYkQInZvJVa1Q4qarJEHUacQCBhQSmrl1FSvIe/WEBqakJ8O3btwv1zed03JV8bJFGktaNqTh3BV8lxjhpjQrXRdHuSpVKOdNwAAEIQAACEIAABCAAAQjUTYD1vtzsSwAtN4vElqcVVSgugCY+/19775OUN+/lb3ee33cBCUsImfUssITACgLDHgIrAIY9BFaQMO0ZsALItGfACgJLIMx6mPfztqtcasnSLduSLNsXVUnJsv4cXZLPbZ9zLGNDS75IrFXRtj9rA1o7ChIDCBDkPQAaVSAAAQhAAAIQgMCUBBSW1PmkFLMTZCq5X15e+jYV2IEysI133xisvlItrHwNa2NhSGsejhmsrM2n9/b2apa2U7bPnz935luZGt3t7a2VOeBQiktNBSpKHjNuPlCy2lPmqmiFVOT6kiJE23GRgMAYAn1vMCL1VS+RLi8vN+oc9ZtEAfYSLHdhbldyE66qffOHaY63K5HXPvcqvVaduSrainO/XVnkoNrZIQEBCEAAAhCAAAQgAAEILJgA/r46JxcDWp3zkkkq06owRwOasGBDS742zFXRNj53A1o7EBIDCBDkPQAaVSAAAQhAAAIQgMCUBHwf6lKotDapLSNZ3/0sAwHo2oDcF2ilV1E12DIjWkYvNayNZZCsfxSK2TUvw5l+mSvG6KOh6W318TMiVbO/vx/4YJwsI4+Pj7PWOQoYNVdFC82nY9sCJCCwQgKdF0uAQ4y+ClR3T+mezfexxbawXuq7v79vDxeT4HZlMVO5cSALuF2Jufa5V9m4EswCi7xdWeSgzFkjDQEIQAACEIAABCAAAQgsmEBfKxn+vjKLAQNaGc419LIAA5owYkNLu5awNaXluYzWCPJexjwyCghAAAIQgAAE1kVAH+rq3I/28PCwThCnp6c+wXzRh3oaZOtZH7RA/uzWRmAsnPIRUGjg1dVVe1ZG1cBO+W2xChOdekxy6vLXKb3m8fb2dnx8PF5yRXjv7u4GrNWK8BbVWUd4a8OVzoBRqd+dnZ3xDGkBAksi0HeDIgVbp72OpHCklDYivbm5mal63zg0blc2IlpAgWXcrnCvknYpLvJ2ZZGDSjvvtAYBCEAAAhCAAAQgAAEILIkA/r5is4kBrRjqCTtahgFNALGhJVxF2JoSwlxSUx/+/v27pPEwFghAAAIQgAAEILASAopZVBykuyutwiILxEbr6eLLly+RqMMiKarSHYVa1pa6aQOqIqVdQLFp18YCAFY+BGt+FXqo2OX5RiebGkA6TbolOX+1qT28AxHesj0l2Sw8ueS9Gtzb2/v165dVpQletzI5hAAEImOsW1DhO5m2WGQisnft4a3rOrLNORazfs7aIaSl3TZLojABa35nfbvCvUrCxbPI25VFDirhpNMUBCAAAQhAAAIQgAAEIFA5Afx9NU+QZWBpRcWA1qKYdcKa31kb0DQR2NBSrUZsTalILqwddvJe2IQyHAhAAAIQgAAE1kJAT0ra39EdrXZyzRElaXUUv6+k9hgOBJ3//PmzM8Jb5gkivC3m8YfTro14OSk5jIA27DevGukBzfiwpmqoZX7bUXHY+gBZWqkUva03UgIR3tp3ZAER3re3t26EtwyCnT8TaQnTGgTmSEBXRy+xA3cyvdpRYSK8W2LcrrQoFplY0u0K9yqplugib1cWOahUM047EIAABCAAAQhAAAIQgMAsCODvq3maMKDVPDvjZVuSAU00sKGNXxJqAVtTEoyLbISdvBc5rQwKAhCAAAQgAIG1EFDU0dXVlTXaMlu3yu4TiJtsRFJ8ob4mZolnHso8YYarNqfKyG+Kscj0hGtjkTwrGZQ1rQpQTh4VXXik1kYF6j3hLv4WLndoG3WUW6XCHJdhI+TitwGucC4QaUYEPnz4ECltQkUh+6wM9+F+9U0DXbzx3rVwa/Wf7VTU3ArWP3FhCa1pnfvtivs7y71KeAF0nnUxNsVmfbuyyEF1Th+ZEIAABCAAAQhAAAIQgMCyCeDvq3x+LUtLIy0GtMpnbaN41rTO3YCm8bp2EmxoG5eBVcBl2BSYtQHNGiOHgwmwk/dgdFSEAAQgAAEIQAAC0xNQfKce4y05np+fC8R9mu/jmgJod8xv3779+PHj7e0tHOF9fHzsRngrtsndj9Zsn3QkgQnXRqSEFOtLQDvfmy916GIpcKX3FbJveb3pcX19bdba3d3VTrdmzoC0WtDXAExcViPSnL9//w7rKKtKtYfWZg+NnDII6oNu1cqMYBCYnIBUaIwM+rRIKkWh256NEd66g5Lhez0R3poCbldi1uG8yizvdoV7lSQrcJG3K4scVJLpphEIQAACEIAABCAAAQhAYF4E8PdVPl8Y0CqfoAHiLc+AJgjY0AasBKsKtiYLCIcmgSp28taLCOfn54oH0q3DqlxZ5kyQrp/Ay8uLAlAUi6af2/qlRUII+Aigcn1kyM9BAM2Zg6rbpu+dzoRvx7qdKkf9bm1tmacUL6VO9QhnZvrSnZtZ6oZwbbFNPj5J8qdaG0mEpxGLgHXJLOxiUQzl3d2dOWQFVmobAzMnMq2fHj1dWq1ZdQc3brVTw6GeTU5OTixJ2MPDAsIhBFwCco1IV7j5bY7UrCwASSK8pcBl73JfbGv7ahJ6QU6B4FbmGg65XVnSLC/4doV7lTELdZG3K4sc1JhZpi4Elk1Atys4MZc9xcsYHab4Zcwjo0DlsgZKEkBztrR16eHva2nUmcCAVue8DJNqwQY0AcGGNmxVqBa2psHo1lLx79R/2lJenrMGt1zRU4tD/xDwEmg3+lJC2/55y3ECAhUTQOVWPDnLFA3NWWxedXW7N6/in1sARSNZ/Tab427st1NgNaUI7411KdCLQCfqAmujl5AU3khAl4Z1rS3vYtH+tdYYtVBvbm42wmkLaLW7jVhtfv/+fUl38hqLNUAd6vlaH1JosZCAAAQ6CegyaY1R1nWkfO2Fn+Q6khLTrZHVvnso3bUk1dQJPJzJ7UqYz1zOLv52xb3N4F4lZnEu8nZlkYOKmU3KQGCdBHSj0t434sRc5xqYy6h1Z9I8ayix8ueLuUwZcroEULkuE3KyEkBzmnjx95k06kxjQKtzXvpKtXgDmoBgQ+u7KlQeW9MAaGur8o/rWyqZo52T9vf3292M2ruokjLQFwQiCbTr8/X19cuXL3q5KrIixSBQCQFUbiUTsSox0JzFpntvb08b01rd6QcryfaTVrPmofabtJ7Tnp+f9Sup/Xf1TrlZ0kw36sjMUVoOMz3W7uzsWPkcjiQw1doYKTbVTQK6mqwLTba85V0sDw8PisA2By4lpg+TffjwQapMekMFtLdKq1uU0KEydUrrXN8Q0KPlr1+/zBbMtJzx4qZ7+CV9PEpDNsfYpAUh8osKbl1yILAeArpMfBpDd7Dau0gqaDCNp6cn3QtJ20iJ6dYo0I76UiC4VNmSVFNgvL5T3K74yMwofw23K9yrDFuQi7xdWeSghs0vtSCweAJY1Bc/xUsaIKb4Jc3mOseCyl3nvE87ajSnyR9/n0mjzjQGtDrnpZdUazCgCQg2tF6roimMrWkAtNVVmSqqXVsiWZEKuoVKsk/SVCOi38UTcDf60geXFz9qBrgMAqjcZczjHEeB5iw8a/phcu9lFfydWwzrpq6VQfGaevVfodtaCfrTG6gSprWatcWUUIQ3G8xknaap1kbWQa2nccX/mdeLIpUXPHZ3vxBz7MPSTXj38qBZMfENnF57ny+PCSOCQF8CloJ1lYxucvQbqhsYldQtjf50x6K/5t5G3TV3OMqXclYxXZjtRo9ua2aO7oik8foKvOzy3K7Men6tq2nBtyvcq/RaqIu8XVnkoHpNK4UhsBICus2z7F04MVcy9fMdphat9TCiG+z5DgfJV0UAlbuq6a5qsGhOdzqs+5/WlqXnIPx9Lq5JcjCgTYI9VafrMaCJGDa0+GWDrSme1ZpL/tskg9fdkhXfI7+7MicRhk4hEE9ArlzLRKLb3PjqlITAJARQuZNgp9OWAJqzRVEm0fkMUCDGotOm0Fp/wgn9mHIfWGB5TLU2Cgxt8V1IkTYXkW5EFUe4+PFKIXQu17Am6Twr1bRUYooldYeszMUvDwYIgeQEpHN87iv3KkuSo+5kzU8+kGU02Kn/C9zKLoPetKNY1e0K9yqRi22RtyuLHFTkhFIMAqsiIFWPE3NVM76YwWKKX8xUrmogqNxVTXeFg0VzupOCv89lUlsOBrTaZiRenlUZ0IQFG1rM2sDWFEOJMiLwQf+S+KjiG9E3tXd3d9/f39sqivDmi9ItDRKVE2ABVz5BiGcRYMVaQDichADrsDD2nZ2d5+dns9MmMHR7e9vMTJ7Wp5dOTk5eX1/jW5Zg19fXBwcH8VUoOYbAVGtjjMzUbQg8PT0pWFkfTFwPEP12SD/oz3xyjBm+FIsCKA8PDxesW6Rv3Q+3yfj+8+fPGESUgQAEXAK6rKRw7u7u3FOpchQnJAeMLtXct2SpBJ6qHW5XpiI/vt+13a5wrxJeM4u8XVnkoMLzyFkIrJMAlsx1zvtiRs0CXsxUrmQgrNiVTHTlw2QduhOkZx/8fS6WqnIwoFU1Hb2EWZsBTXCkZv/X3Ye/r2OlYGvqgEKWh0DpIG9pK3ncTT+9IryV6RGPbAjUSMC90ZezVjtL4amtcbbWLRMqd93zX9fo0Zwl5+PPnz96oc4KttZPlSJEP336lFuS29tbvW9qRZm7nUoeBTnpr4BIbu+rzZl2bawWOwMfSUD3M3olWH9SYuaDpNmsHiqlVaT69LAp46Z5anlp9ydVY9TAZQla3mAZEQTKE9DLErqNkc6xbqWGSdK8dtK8ecI9TyRDblciQVGsHgLcq7hzscjblUUOyp07ciAAASzqrIEFEHB/s3BiLmBaFzkEVO4ip3Wmg0Jzdk4c/r5OLJVkYkCrZCIQoxcBbGgWLvfXRwXw91mUOGwJFA3ydt8/IMK7nQkS8yLgqtoym6TOixLSTksAlTstf3p3CaA5XSb5cjqf7Uved2m6FR2lGCkFZSpGqonL1G9lE4WpbSz39vbyDZ+WAwQmXxsB2TgFgRgCWsP6vpu0ilTK1tbW2oImNXwpUivYHYtPzMqhDAQGEJDRuXm9RDcz+muUj/5vmjKvxEYjNbc6Uk26TnXfpTdP1qajBkDurMLtSicWMudCYOX3KpqmRd6uLHJQc7mmkBMCJQlgUS9Jm76yEsAUnxUvjSchgMpNgpFGEhJAc/pg4u/zkZk8HwPa5FOAACMJrNyGhq1p5PpZYfVyQd7yjcm/ZSKW06vMjpJmp6QhkIqAu6Tl0NWSZj/vVIRpZwwBd32icsfwrLmuHq0VX6JYE8WdNIn2/zYSRfKfnp5eXl5OPhB3ZaI5801K57M9gYD5gM+oZdbGjCYLUSFgEuDiNWmQhgAElk0Ajbfs+WV0CyawyIt3kYNa8CJkaBAYTMC1W2JRHwyTijUQcJc0pvga5gUZGgLu+kTlLnVt4MRc6swyrkoI8LhayUQgBgT6EuDi7UuM8iJQKMjbvVNX379//yYcllU4awL6Qs3h4aE5BJlIFFXJZl0mE9LlCaByyzMv1qM+H998O74J6e7VrwLBa9BOaM5eszaycOfjgXbR1iyMbJnqcyfA2pj7DCL/Ogns7OzoCwnm2Hl1x6RBGgIQWBgBblcWNqEMZyUEFnm7sshBrWRBMkwIxBPAoh7PipIzIoApfkaTtSpRUbkLnm6cmAueXIZWLQEMaNVODYJBIEAAW1MADqd8BP7xnUiYr/fz5Hu2Gry/vyfC22LC4ewIHBwcXFxcmGJrA13tWK8bKTOTNARKEkDllqRduK+zs7OTk5O7uzsFeEnbFO49VXdozlQkY9pRWL8+MaE9MMzCWkLHx8dmDukVEmBtrHDSGfLcCezt7VkR3nppR1+2nfu4kB8CEICAjwC3Kz4y5EOgWgKLvF1Z5KCqXUIIBoGpCGBRn4o8/eYmgCk+N2HaH0AAlTsA2lyq4MScy0wh58IIYEBb2IQynDUQwNa0hlnOMcbsQd7Na0NWLNrNzY2WbI7x0CYEChPQ44qiK8xOtb2u+1aDWYA0BPIRQOXmY1tDy4rNHSzG169f9Yw3uHraimjOtDzDrTXP9loAZrHr62vNgplDeoUEWBsrnHSGPF8C8svqUx6m/EdHR3yWwQRCGgIQWCQBblcWOa0MaqkEFnm7sshBLXUFMi4IDCaARX0wOirOggCm+FlM03qEROUue65xYi57fhldzQQwoNU8O8gGAYsAtiYLCIfxBLIHeSva1YrwljdaSzZeREpCoHICiq6wgue0xx6LvPJZW6p4qNylzuz4cdX28gmac/ycxregZ3t9AFE3YGaVq6srfTjPzCG9QgKsjRVOOkOeIwF9fsHykfz48QMdPsepRGYIQGAAAW5XBkCjCgTKE1jk7coiB1V+bdAjBOongEW9/jlCwpEEMMWPBEj1hARQuQlhLqwpnJgLm1CGU54ABrTyzOkRAgMIYGsaAI0qLYEPf//+bQ+SJxTnanmjP3/+rK/wJO+IBiEwLQG9eby1tWXJcHFxwT6pFhMOsxJA5WbFW0PjDw8P5+fn+lyA9fZUjGz39/e1fUMDzRkzcWnLXF5eagmZbT4+Pu7s7Jg5pNdJgLWxznln1LMgIF/s4eGhKWqFv+mmeKQhAAEIZCLA7UomsDQLgfEEFnm7sshBjZ9rWoDA8ghgUV/enDKiTgKY4juxkFmYACq3MPDy3eHELM+cHiHgEsCA5jIhBwKVEMDWVMlEzFeMjDt568fDivAWppubm/nCQnII+AjoxThtp2edVSCdHmasTA4hkIkAKjcT2KqaVZS29mOWQVYvaDV/b29vivQ6PT3dKOfu7u7GMoULoDkLA1d3evVIUd16467tWu8MtGkSaybA2ljz7DP2yglIb7cS6vNB+umv7a2tVjwSEIAABLIS4HYlK14ah8AYAou8XVnkoMbMMnUhsEgCWNQXOa0MqpMApvhOLGSWJIDKLUl7qr5wYk5Fnn4hYBLAgGbSIA2Bqghga6pqOuYoTK6dvBWF5saTsbHxHJcIMscT0KPLr1+/rPK/f//e3t62MjmEQFoCqNy0POfYmj7scn197ZNcMWFaJL6z0+ajOSfhryd8LRhFe1e7MCbBQqciwNpgGUCgNgL6ENb+/r6k0jtd+rmvTTzkgQAEIFCeALcr5ZnTIwTCBBZ5u7LIQYXnkbMQWBsBLOprm3HGKwKY4lkGUxFA5U5Fvp5+cWLWMxdIsh4CGNDWM9eMdC4EsDXNZaaqlTNXkLeiWq29IWuOMKt2ehBsXgS0va4C5t7f302xWfkmDdKZCKByM4GdUbPud+5M4RUWpm0SzJx60mjOeuYCSSAAAQhAAAIQgAAEIAABCEAAAhCAAAQgsAYCWNTXMMuM0SKAKd4CwmExAqjcYqir7QgnZrVTg2AQgAAEIAABCMyFwD85BNWreFaEt3q5ubnJ0RdtQqAeAvrembuT7vPzc7WxlfWgQ5IxBFC5Y+gtpq5UTWAs3759C5yd9hSac1r+9A4BCEAAAhCAAAQgAAEIQAACEIAABCAAgVURwKK+qulmsC0BTPEtChIlCaByS9Kuti+cmNVODYJBAAIQgAAEIDAXAul38r69vT08PLTGf3FxoY9BWJkcQmCRBPje2SKntdpBoXKrnZrCgn348CHQ49vbmwy4gQKTn0JzTj4FCAABCEAAAhCAAAQgAAEIQAACEIAABCAAgcUTwKK++ClmgGECmOLDfDiblgAqNy3P+baGE3O+c4fkEIAABCAAAQhUQiB9kLfCyN7f383hffz4UV+AMnNIQ2DBBF5eXr58+WIN8PPnz8q3MjmEwHgCqNzxDBfQwsPDw/7+vm8gX79+fXp68p2tJB/NWclEIAYEIAABCEAAAhCAAAQgAAEIQAACEIAABBZMAIv6gieXocUQwBQfQ4kyqQigclORnHU7ODFnPX0IDwEIQAACEIBAJQT+SSuHPrhjRXirfW3jnbYXWoNAzQS2t7ePjo4sCV9fX3/+/GllcgiBkQRQuSMBLqb6r1+/AmP59u1b4Gwlp9CclUwEYkAAAhCAAAQgAAEIQAACEIAABCAAAQhAYKkEsKgvdWYZVzwBTPHxrCg5kgAqdyTAxVTHibmYqWQgEIAABCAAAQhMSCDlTt7aKHR3d9caDBsYW0A4XAMBbV2/tbXljvTt7U2vLLv55EBgAAFU7gBoS62ys7Pz/PzsG939/b2+wOg7W08+mrOeuUASCEAAAhCAAAQgAAEIQAACEIAABCAAAQgsjAAW9YVNKMMZTABT/GB0VIwngMqNZ7X4kjgxFz/FDBACEIAABCAAgQIEUu7k7e5erAGwjXeBWaSL2ggokvv09NSV6vz83M0kBwLDCKByh3FbZK1AhLfG675/VScENGed84JUEIAABCAAAQhAAAIQgAAEIAABCEAAAhBYAAEs6guYRIaQhACm+CQYaSRMAJUb5rOqszgxVzXdDBYCEIAABCAAgUwEku3kfXt7e3h4aEn59etXvaZpZXIIgTUQ8L0H//j4qNdV10CAMWYlgMrNindejT88POzv7/tkntcPMZrTN4/kQwACEIAABCAAAQhAAAIQgAAEIAABCEAAAoMJYFEfjI6KiySAKX6R01rPoFC59czF5JLgxJx8ChAAAhCAAAQgAIFlEEi2k3fnFsXX19fLwMQoINCXgN6D79zGvvNK6ds45SHQuZBQuetcGL9+/QoM/Nu3b4GztZ1Cc9Y2I8gDAQhAAAIQgAAEIAABCEAAAhCAAAQgAIEFEMCivoBJZAgJCWCKTwiTplwCqFyXyWpzcGKuduoZOAQgAAEIQAACaQmk2cn758+fJycnlmTz2j3UEp5DCCQh8OHDB7cdNvN2mZDTiwAqtxeuxRfWxwECXzq7v7/f29ubFwQ057zmC2khAAEIQAACEIAABCAAAQhAAAIQgAAEIFAzASzqNc8Osk1IAFP8hPAX3DUqd8GTO2BoODEHQKMKBCAAAQhAAAIQcAmk2cm783XMzkxXAnIgsGACp6en7ui4NFwm5PQi0LmEOjN7NUvhmRIIRHhrRLu7u7MbF5pzdlOGwBCAAAQgAAEIQAACEIAABCAAAQhAAAIQqJZAp/G8M7PaISAYBHIQwBSfgyptdmrXzkxYrYEATsw1zDJjhAAEIAABCECgAIEEQd56HfP9/d2S9ePHjwcHB1YmhxBYG4GjoyN3yPos0cPDg5tPDgRiCKByYyitp0xYmeiTGvrq4uxooDlnN2UIDAEIQAACEIAABCAAAQhAAAIQgAAEIACBOglgUa9zXpCqBgKY4muYhYXJgMpd2ISOHA5OzJEAqQ4BCEAAAhCAAARaAgmCvK+urtrm2kTnY2F7lgQEVkJge3v727dv7mA7rxq3GDkQcAl0Lh5UrgtqJTl6aSQw0k79EyhfySk0ZyUTgRgQgAAEIAABCEAAAhCAAAQgAAEIQAACEJg7ASzqc59B5M9HAFN8PrarbRmVu9qp7xw4TsxOLGRCAAIQgAAEIACBAQTGBnnr9bvX11e3YyIOXSbkrJNA57WgR5qXl5d1AmHUYwigcsfQW2TdRdpHNFNozkUuVwYFAQhAAAIQgAAEIAABCEAAAhCAAAQgAIGSBLCol6RNX3MkgCl+jrNWrcyo3GqnZirBcGJORZ5+IQABCEAAAhBYHoEPf//+HTOqvb099+bs69evT09PY5qlLgSWRODTp0/v7+/WiGQ30SerrEwOMxE4OztrXkfZ2trS3sYHBweZOsrdLCo3N+HZtf/hw4eAzCN/4gMtFziF5iwAmS4gAAEIQAACEIAABCAAAQhAAAIQgAAEILBgAljUFzy5DC0VAUzxqUgObgcn5mB0VKycAE7MyicI8SAAAQhAAAIQmBGBUTt5aytiN8Jbg+9863dGUBAVAmkJHB4eug1eX1+7meTkIHB8fKyvg93975+wazpub29zdJS7TVRubsKza1+bIgRk1gtXgbP1n0Jz1j9HSAgBCEAAAhCAAAQgAAEIQAACEIAABCAAgWoJYFGvdmoQrCoCmOKnnQ6cmNPyp/d8BHBi5mNLyxCAAAQgAAEIrJDAqCBvX5SqnkZWiJIhQ8BHwPfaAzt5+4ilzX97e7Ma9Okuq1hthz6xUbm1zVQxeTrfs2p716b1bXqOCTTnHGcNmSEAAQhAAAIQgAAEIAABCEAAAhCAAAQgUAkBLOqVTARiVE4AU/y0E4QTc1r+9J6PAE7MfGxpGQIQgAAEIACBFRJIH+Q996iyFS4ChpybwM7OzsePH91efBZGtyQ5Ywjs7u5a1cNPlVbheg47Fwwqt54JKi9JeCXPfW2gOcuvKHqEAAQgAAEIQAACEIAABCAAAQhAAAIQgMBiCGBRX8xUMpCsBDDFZ8W7sXGcmBsRUWCmBHBiznTiEBsCEIAABCAAgToJDA/y1gdW3t/f3VF9//7dzSQHAisn0Pmxs+fnZ30ucOVkCgz/69evbi/hT0S55SfPQeVOPgUVCiAdEpBqb28vcHYWp9Ccs5gmhIQABCAAAQhAAAIQgAAEIAABCEAAAhCAQG0EsKjXNiPIUzMBTPETzg5OzAnhi+YOUQAAIABJREFU03VWAjgxs+KlcQhAAAIQgAAE1kZgeJB35xvwwtf5HLg2rIwXAhYB35a6d3d3VkkOkxPoDHUNvz2cXIbxDaJyxzNcWAvhFxU6zYKzI4DmnN2UITAEIAABCEAAAhCAAAQgAAEIQAACEIAABGoggEW9hllAhrkQwBQ/4UzhxJwQPl3nI4ATMx9bWoYABCAAAQhAYJ0Ehgd5dwanfv78+dOnT+tEyaghECBwcHDQedZnZ+wsTOZgAq59qlODDW6/QMVOgVG5BchX20X4RQV3zVc7kIBgaM4AHE5BAAIQgAAEIAABCEAAAhCAAAQgAAEIQAACPgJY1H1kyIeASwBTvMukZI7r0OnUYCVF6ttXp8A4MftiXFJ5nJhLmk3GAgEIQAACEIBADQQGBnn73r37/v17DaNCBghUSMB9RJeQr6+vLy8vFUq7MJFc1STyT09PcxkmKncuM1VSzjXYR8QTzVlyUdEXBCAAAQhAAAIQgAAEIAABCEAAAhCAAAQWQACL+gImkSEUJoApvjBwszucmCYN0ssggBNzGfPIKCAAAQhAAAIQqIfAwCDvztcxNard3d16xoYkEKiKQKd9RBKGH3KqGsJ8hTk8PHSFv7i4cDPrzEHl1jkvE0r158+f5+fngACdH/gLlK/2FJqz2qlBMAhAAAIQgAAEIAABCEAAAhCAAAQgAAEI1EkAi3qd84JUNRPAFD/h7ODEnBA+XecggBOT8I8c64o2IQABCEAAAisnMDDI++bmphOc7wmwszCZEFgVga9fv3aO12dt7CxM5jACnz59ct+DnxF5VO6weV9wrcfHx8DofNomUKXaU76xzOj6rZYtgkEAAhCAAAQgAAEIQAACEIAABCAAAQhAYJEEsKgvcloZVFYCmOKz4g03jhMzzIezsyOAExMn5uwWLQJDAAIQgAAE6ifwrwEivry8vL+/uxU/f/6shxA3v84cfaxNr9BpJ9TX19e3t7dmRBrCx48fFaquLckPDg6GSf709KSW9aeW9adGmmb1v/7U+GI2WI3hc3t7KxS6lRcKQRbera0tcVDErVBsb2/HNLKMMr55F59lDLDyUZyfn7sPVD9//jw+Pq5c8mWoXB9kjU56WCpCF4JURKuNpSukh2VV1AYGOzs7vuqrzQ/rjcALV3p7Xh6OhnmjlsVQOlnAm18oAa/qpxzNudpFzsAhAAEIQAACEIAABCAAAQhAAAIQgAAEIDCAwDIs6jgxB0z9gCo4MVtomOJbFJMkcGJOgn1jpzgxNyLqLIATM0ygExqZEIAABCAAAQhAYAOBv/3/fvz40dno0dFR/8ZK11Aoobuhb+dwlKmSKh8voiLnfC86W12I1e/fv+Nbnl1JRWqenp5ao3YP+xIezEGLtgkrl1QTkvctj/v7+8FDo2I8AZe/Alvjq09VctYq1wdNl6EuRkUVu2rBzdE0CYKvqXXmu4vZ5NapUvQLFQj+NqtrXqoC7hts5zDXuR4YNQQgAAEIQAACEIAABCAAAQhAAAIQgAAEINAQmLVFHSdmmWWME7OTM6b4TizFMl3+ODGLwbc6wolpAel76C5m0wvZ6d3DidkXMuUhAAEIQAACEFgbgX/MO6rItHYA7SwZvl3rrFIyUxts6y1kbQ3r7ubrE0MlVV619Jqmr0yTrwLaa1YboPrgWNWvr6+/fPlydnZm5S/jULsjK0bw6upq43AawpeXlxtLDi6g3Q60K+3JyYn60kuTkkrk9Wr+4AbHVNRy6qweuWw665IZT0AvV1iFtXW0lquVWduhb3lUrnJ9GHVJSqnqMtTF2HzrwFeyzdc06RLWxv9S422mmdDu1LqopVGlTHxlzPJzT2u8vlXRDM3ackNkPnz4oF+oyBfHNS8CLs1ZydWB5pz7ikV+CEAAAhCAAAQgAAEIQAACEIAABCAAAQgUI+CznVZuUceJWWyF4MT0ocYU7yNTJh8nZhnO4V5wYob5xJzFidlQ8t2NxDCkDAQgAAEIQAACEHAJfFBUu5sbzlGkXWdknt4vV6BzuO5UZxX5p+8cub3rFVg9sja7yeq9bd1sdQ5NFfXq//HxsduCcmQOUDycdcpsWW02jVtldKiuxU2xdO6pmeYcHBy4YfSynWmkW1tbGmznHa222c4ReK0nsf39/U6SmpHy2DuXisTT9roStVNOMtMS0KQrYthsU5eqnjbNnNrSc1S5nQxlpJaJqlMDNOWlJaQrpCh0eUpt6s+aLBW7uLiwXo+RelemWXLxF1RAswmRGLaR7tKrYm7CaaemVcsNbd+8qJhCw8try1ZOJdCcJg3SEIAABCAAAQhAAAIQgAAEIAABCEAAAhCAQIDAHC3qODEDE5r2FE7MAE9M8QE4ZU7hxCzDubMXnJidWAZk4sRsoC3eWz1gbVAFAhCAAAQgAIFRBPpuXa5oMF9/fZsqU17f01GMmiWzwjoVFKhTrgzKVMCxVb45VKicW/709NQqrDu2zq/MqK7yddYqL/HcZueYo7XhohZn5ZvDcYkF8JoVB6Q10Rbt9lBR+wMaHFlFMe6tAGZCco5smeqRBLQgTfJNWpmR1csXm53K7USkUfj0qqZAekPXo6UomnY6daZ0SNtLSX3Sdjp5wjfqZj03fMTT/blRAU1E5y+UyndeHaoiBdVZpRgHNGcx1HQEAQhAAAIQgAAEIAABCEAAAhCAAAQgAIFZE5CdszGTuv/XOS6cmMXmRWsDJ2aYNqb4MJ8CZzvdNDgxc5OXcsCJmRAyTszmDoTwj4SLiqYgAAEIQAACEBCBf+tLQZFermVEOdqBtW9TBcq70up2Kia6V2U6h2nFeVs3qTGRcLLXuIF3NT+exU+TZRzRMPVQ1FldoDrxpo0jdGff7LSJg+wUL2umKYOZ7nzlIKskq228c/lVy9+3jOtUuZ2L6ubmxlzqZlqjiLnqVcaaNbWpvnxw1IXKdwqzjExL2ZpIlRYW/VnElK8fGp9ObrF0mrmb9hvmbcnCCWuM7WG1V25hPnQHAQhAAAIQgAAEIAABCEAAAhCAAAQgAAEIiIBMo63x0EzUaVF3pZVdFydmppVs2dVxYnZyNq8aM40pvhNXjkzXuaOJqJa/q8SaZVOnyu2cL5yYnVjGZFrK1tQkSmvN6M9d5zgxxzCnLgQgAAEIQAACayDwj3VftfHw169fnWXCt2udVXJnut+C0VuYr6+vx8fHG7tWGcVzu8Wur6/1saomX+1fXV21ZfS4osb39vbaHDehZr98+eIy1G2rW3heOfrA2fPzcyuz6ImPvirV5pgJN8y9OXtycmIWG5m+u7sLtKD5CpzNd8rXr0kvX++0LAK6il0Oh4eHbmYNOa66aKSqUOV24pJm8LGVlnh5eQnrzKZNldEGEua1ozb13bTOqWyqvL+///nzp1OkuWdqXGF1oTWzv78vAu1IG2v12dmZTye3JVVAYDtXV8O8LVk4Yc6+2XUYhVmSNAQgAAEIQAACEIAABCAAAQhAAAIQgAAEILB4AjOyqOPELLkacWJG0sYUHwkqX7FOz5fP0ZZPjMiWZ6RyO0eEE7MTy5hMnJgmPZyYJg3SEIAABCAAAQiMJJAsyNv31DdSvsHVXeOIXsS8vb3dGOLW9ugLvFYgsm5P9Wc+UGn4ikEMN67nhM4HM/WoaDzF1bVdzy5xeXlpRlRrk+w2FL5zLFtbW535ipJPyCHw6q169wWadwqWMNN3pfgegxN2TVMNAV2J7uzrKUvLuEJEvoXhW0j1DEFKcnt729QMpmy6PMNawiystJqyXuzWJPoaV3m9Ah5WyFb7Mzr0fTCxHYL59pEyte9L4JWbtpaZ8ClPMVdcvlmyWNq34H0XSDHB6AgCEIAABCAAAQhAAAIQgAAEIAABCEAAAhCoh4DPYOgzME4lOU7MkuRxYsbT9l0pvisrvmVKRhLAiRkJamQxnJgjAfqq48Q0yaA5TRqkIQABCEAAAhAYSaB3kLfvhTPfU99I+YZVd40jig7UQ1Gv1hQgqJ2/O6toA1pFeJv7pKr9cEChtlANxCOql423vJ2S1JCpsOzz8/NWEkUBjgmW9QUXtu1HJhSJaE6QVUsBoIoZtTLLHPqulPkugDLc0vaisFe3QS3jqQJYXWHanFmo3FbaNiG1oKWu1zbaHDMxQCGruq5ZUz8ELnAVduP4TQFmnY63CGhD7re3t5iPV1hAhFrv6liZOhTztN9bcLvw5aA5fWTIhwAEIAABCEAAAhCAAAQgAAEIQAACEIAABFoCs7Co48Rs56tAAidmL8iY4nvhylQYJ2YmsG2zODFbFMkTODFNpIR/mDRIQwACEIAABCAwkkC/IG+91Ojrz/fU5yufL9/aY1sd6f5pb29vQI++MEGFa5t3qHrWCkcMSyRra1VXmHDAolu+nhxrR3MZpzbKprhDXxlfVKivvC/fnCC3jG9m3ZLJc3xXis/ymFwAGhQBXbCdJpL9/f2AliuPLiCMbyGVF9LtUcaR3d1dn04brJDVkTS5790bS4wJr3FLkuSHYeXWdicCmojw20dtYTehd5ncTOWo9xgl31l3TKZvwaM5x1ClLgQgAAEIQAACEIAABCAAAQhAAAIQgAAElkRgFhZ1CWm61cR/sM3cZwbHiWmuapO27Mwx9m2cmCbAJo0p3mWSLwcnZj62ahknZla8ODFNvGhOkwZpCEAAAhCAAARGEugX5B0IwPUFYI2Ub0B1GTXM4EJtGbuzszOgHVWJGZS2St24T+r19fVGAWL62thI+QLatNtcFZ2Bs65UgTtaszW3YnxO+BHCZ/mKb39wycBEB+yPg7ujoo+ALlt3GWj5uZm+FgrkBy6HwEIqIFigi8Y44iugrbgHK+SmzYuLC1/jZr6izM3DxaSlJQL6sx2mlnGMqbot7yZkQ9Svm5uvnEk28w4seDRn5zSRCQEIQAACEIAABCAAAQhAAAIQgAAEIACBtRGYhUVdxlucmMVWJk7Mvqgxxfcllqk8TsxMYHFiZgLbNIsT08WLE9NlQg4EIAABCEAAAsMIJAvyDm9lPUy4AbXOzs7MALjT09Nhe3g3XW9tbW2UISbiMOZTLL5wuo0CTFhAd6Xn5+etANphN5J2wNAWw7ztMZCYY5B3AEtgpJwaTEABxx8/frSqS4FELmOrYo7DwJKoROVao355eQlEV0shHxwcWFX6HmrgMYH4I0PJ+0pVrHzkr8nICO9mOD7OWpa3t7fFhtx0FLAsBy6TwkLSHQQgAAEIQAACEIAABCAAAQhAAAIQgAAEIDAhgYCpsBKLOk7MkssDJ+YA2pjiB0DLVAUnZnKwODGTI7UaxIlpAdFh4M7ELUwOBCAAAQhAAAIQCBBIE+TtBkoGusx3SrfmV1dXbfsKm9Yr2u1hjoS6iIkHNV/K7xRDz8yVGJg6xfNlmhHeKhOzYbmKhaMDA+YDnxhuvlZCgLmW64S0AwPkLt+dyqw5nz59konE7UJvCIyPRXabHZDjWxKVqFxrRDKYBiK8Eyrko6Mjq2vr0BedbBWb42H49RWNSGtjY5nIgQdmM1LbR3YUUwzNGUOJMhCAAAQgAAEIQAACEIAABCAAAQhAAAIQWDOByi3qODELL06cmAOAY4ofAC1TFZyYacHixEzLs7O1jQ5KnJid3MiEAAQgAAEIQAACMQTSBHmn2n05RuJAmZOTE/NsZ/imWWBj2mcPaitujDVsSm7cpfvHjx9tm3NJ6FnIjPMTCj1txggfnpeNrGK6CD9CTBsAGqC0cb3FjJ0yvQjoJY3Oq+/u7k6ntMh7tZa8sG9JVKJyrfHqygq8XBG+8K2mwocbL+GNBcLt13w2rNwkuQoElEyvoQWMuRvF6NVRTOHAoHyXSUyzlIEABCAAAQhAAAIQgAAEIAABCEAAAhCAAAQWQ8BnKqzEoo4Ts+RKw4k5jDam+GHcMtXCiZkQLE7MhDB9TW30HuLE9KEjHwIQgAAEIAABCGwkkCbIu4ZtZR8eHswbR8Ucj9+t2WcParEeHh626UAiHAt+enoasx14oP1JTl1cXJj9ahTmoS8tq4rCZ31nlR+JNNCCToW7qDYAdON6C4+as8MIHB8fd65e6RPtZKytNYY1m6SWb0nUoHKtAQrj8/OzldkeSl2MV8htazIyhgkkeVek7a6ehPRnALLk1BsLOzs7qQQOQ9ZvbqqORrbju0xGNkt1CEAAAhCAAAQgAAEIQAACEIAABCAAAQhAYF4EfKbCsKmzzBhxYpbh3PaCE7NFkSrhu75StU87nQRwYnZi6ZuJE7MvsQHlcWJ2QkNzdmIhEwIQgAAEIACBAQT6BXk/Pj529lHDS/DWV7esp/dOsTdm+sbbVFSscOCFZrNxRTd27hasMpLz8vLSLDyXtLmNt1BERnCGd/ONRxqmZIb7uyUnD/L27Y/LXb47WWVydA12vomhGfny5cvt7W0ZMdxefCqoBpVrSivztKkQzFNKa8GfnZ1ZmWMOZSYIbBmuluf42kwMEN96aOrKUSErVUw7kWXCyyz8Lk1kF72KoTl74aIwBCAAAQhAAAIQgAAEIAABCEAAAhCAAATWRsBnQQ2bOstQwolZhnPbi+mzwInZYolJYIqPoVSyDE7MkbRxYo4EGFnd9xPcVMeJGYmRYhCAAAQgAAEIQMBHoF+Qty+ubvKX4LXbrrm/qeI1I8OvfVyafLNNt+T379/dTF+OYu9+//4twbTFrHDJoKDNg9/e3tLGPvp6T56vxyFzMXQGyHZ2alpV3ALx7bh125ynp6c27SYEPzIe3a2bKsd3vWg9pOqCdvoS+Pnzp2/5aXf5tLGz8bKZV5lZy7eEzDLF0gq5Dm/An+SVG3M4YTPBUrfxFoHw6yu+BWyiS5gOz0LCjtqmfMsezdkiIgEBCEAAAhCAAAQgAAEIQAACEIAABCAAgTUTqNaijhOz8LLEiTkGOKb4MfQy1cWJORgsTszB6PpWxInZSQwnZicWMiEAAQhAAAIQGEDgXwPquFV8L/W6JTPlWKHDqWLdwjsr990QWrHFegbLRKBws9YergcHBzECWGYst0pkO25FMyf8CNF31syWU6V9m0aE11uq3mnHR0CXp0xXV1dXbgFpGG1Cr2DlqaK9LZEmV7mmPNqAxGc6VzGJmuS6Nnus/xo3pU2YDg88HGo/QIywRgqfHdDdxipozo2IKAABCEAAAhCAAAQgAAEIQAACEIAABCAAAQi4BCa3qOPEdCclaw5OzDF4McWPoZevLk7MYWxxYg7jNqAWTsxOaOXdqZ1ikAkBCEAAAhCAwAII9NjJW286Vjtg865RxpqdnZ3xota/IfT4MQ5uwQQev6O5Zcayek8Vmm/KZnWhwxqCvH0vwbvSklOYgD555tt2WnHMJycn0i1hzZBQ4JpVbjtM0Qhf1/pkQVs4VaL+azzVSM12tB7CH5dI8sNn9hi2OwQi+81GEqbRnAlh0hQEIAABCEAAAhCAAAQgAAEIQAACEIAABBZGoGaLumnTxolZYOGZwHFi9gWOKb4vsWLlcWL2RY0Tsy+xweVxYqI5By8eKkIAAhCAAAQgEEmgR5B34GMivpd6I4UYX8yMNvPFaPbtxTQBuHVriBV2pSqWYy6G+ODscDBofDvhYc534sxlHB4jZ/MRODs7u7+/9z2JKcp2d3dXW1NrW/p8MjQtm1eZ1dfkKreVZ+Nlm3zv841mgr29vVa8JSUeHx8Dw8nxkxRYgY0klXhN0JyBhcEpCEAAAhCAAAQgAAEIQAACEIAABCAAAQishEDAnjm5Rd20YeLELLAgzcWw0YvRyoMTs0XRmTCXcWcBMgsQwInZC/LGyx8nZi+egcI4MX1w0Jw+MuRDAAIQgAAEINCXwL/6VqizvGwi+tqOth1VoJviL5MIOd9Y4STDDzfSANddqd6AjwypvL29DdzFrmrrgsL2RAVimvas8MxyVgS0Gm9ubg4PD30rVl/605+0jbapjlz/iwT78PAQ3lt6o/VkAJbVaubyAw/v5K25k2L59OnTgEkcVqWw5hwmJLUgAAEIQAACEIAABCAAAQhAAAIQgAAEIAABCFgEcGJaQHIf4sQcQ7iwKR4nZt/JwokZSQwnZiSoJMVwYhbWnElmjUYgAAEIQAACEJgXgR5B3r54xxoGrMDuVLHd7XDK34y2Xdef0Iutfd9t5Q34wtMqs4hCbLWMa75yCzNJ253Y6k97fiscXKh3dnbStl//xOnVmvCQ4z+DGG7HPCvm5qGVzrGhtdXFVIflB74xyHsqFPQLAQhAAAIQgAAEIAABCEAAAhCAAAQgAAEIQMAiULNFHSemNVm5D3Fi5iY8vn2cmOMZhlv4/12YODGDjHBiBvH0O6nFFqiQw3uLEzMAnFMQgAAEIAABCCySwD/xowpsBqwwx/h2ZlHy6ekpIKfGu729HSjAKYuAntXDN/epdvwN95LjEcIa6chDgRrZQltdg9Vu0zWbNVtRZ50QYb3AsLu7K53w8+fPhGOpXOVufANeKHJscz73a3zYCpFmCG+anvwdA8kZ7lEF6nkrPaHmHDZB1IIABCAAAQhAAAIQgAAEIAABCEAAAhCAAASmJVC5RT0tHJyYaXnixIzkmdAUjxMzkvnIYjgxAwBxYgbg9DqFEzOMK6HmDHfEWQhAAAIQgAAElk2gR5D3skFYo1tnHKEFIeFheBtvvSn76dOnJN3NYuICL0UErJC9+Gx8murVGoVjCOiN4ZOTk7Rx3jH9TlUmfFFLqhxvwGthB97M1pWVI9Z5KsJmv4+Pj+ahlc7x+koYdSNAKr1tDcd3WEBz+romHwIQgAAEIAABCEAAAhCAAAQgAAEIQAACEIBAPQRm4QurB9dGScL+DpyYLUCcmC2K2SVwYlpThhPTAjLmECem6OHEHLOEqAsBCEAAAhCAQAwBgry7KWEf6eYyNDdsH0m1jXd464LPnz+z//rQCaQeBP4PAUUAa5/4/5PlHBweHjp5YzNWq5nLDzxskRk7kdSHAAQgAAEIQAACEIAABCAAAQhAAAIQgAAEIACBoQTKW4yHSjqPejgx5zFPSAmBOAI4MeM4JStV/icJJ2ayyaMhCEAAAhCAAATmQ4Ag7+65Kn8z2i3HInIVex3efDfV55DmMmv6NpZvYre2tnyneuVrh92vX7/2qkLh8QROT0+Pj4/Ht1N/Czc3NxuFzLG99Fyu8Y1w+hYoP/Dn5+ewkHptJlwg+dkCmjO5zDQIAQhAAAIQgAAEIAABCEAAAhCAAAQgAAEIQCA5gfIW4+RDqKdBnJjWXBQwxePEtJiXOcSJaXLGiWnSGJku/5OEE3PklFEdAhCAAAQgAIE5EugR5B0IPw08780RSnhDaH1shQ2he01rOB404Xa/5R8henFoC6f6nFnbYGdCNPSpqcC3gTprkTmAgDjf39///fv38vJyQHVflZpV7sZtvGUckZHON7TB+XO5xgcPsLOithwIWyt2dnY6K47JDKNWy+VfIymjOcdAoy4EIAABCEAAAhCAAAQgAAEIQAACEIAABCAwFYGaLeppmeDETMsTJ6bFs4wpHiemhT3fIU5Mly1OTJfJ4BycmA26Mppz8DRREQIQgAAEIACBBRD4V/wY1hMtGg5uSxiUHA9/1iXLfOZMiMITl+OV3OTzkjAuVk3d3t5KQj1c6X8eLXpNlvae15Uefn1FQa7n5+cHBwe9Wo4vXLPKDV9rGmOOy00rOfxNgKW+fhP+6FimYOtwp5ri3d3d+MWcu2RCzZlbVNqHAAQgAAEIQAACEIAABCAAAQhAAAIQgAAEchCo2aKedrxh+zxOzL60cWLGE0toiseJGY/dLYkT02Vi5oSVpErixDRxjUyH/Yk4MYU3oeYcOVlUhwAEIAABCEBg1gR6BHkHxrmw+NHwrX+O+/4A27mf0o4CgUhZGd1S7UEb3rrg8+fP9dxAB4DkmO5m4PUMP8cY07b58PAQjvDWW+8K7061dAcIP63KFZ+NMufQk6vVzOUH/vLyslFNZbLLBJbWRpECdTkFAQhAAAIQgAAEIAABCEAAAhCAAAQgAAEIrJbAtBb15NjLW4yTD6GeBnFiunNR2BSPE9OdgnAOTsyNfMIFdBYn5kZE8QXK/yThxIyfHUpCAAIQgAAEILAkAv/EDybwpbP4RmZRsvzN6CywDBOSz5y53BZmT3QHOOucy8vL/f19nw1L4d2/f//WFukFIryrVblhDdnMfg4+4X5zWGQqWcnlB353d7dx7Ht7exvLpC2A5kzLk9YgAAEIQAACEIAABCAAAQhAAAIQgAAEILAkAtVa1JNDLm8xTj6EehrEienOBaZ4l0k9OTgxN85FWEM21XFibsQYXyAMPIf3Fidm/OxQEgIQgAAEIACBJRFIs5O3LyByjqRmtCH0LPAW+8xZ2BCT4xEiOf/1fEwwObpUDZ6dnV1dXXW2ps3gtcZyPPZ3dhfOnFbl6jNwYfEy7fFc3kwQHmaxs8/Pz4G+cgRbh9WphKlKo6I5A8uDUxCAAAQgAAEIQAACEIAABCAAAQhAAAIQgMC0FvW0/HFipuWJEzOeJ6b4eFaZSuLEjAGLEzOGUsIyODHDMNGcYT6chQAEIAABCEAgnkCPnbyb7yV1Nr2kl3pXG0fYObMjM4t95kxyhh8hqgpJ9NkT17PPxMh1lan68fGxL8L76OhI334qHOFdrcoNX2uanRyX258/fwJ2GT0hb29vZ1oY0zarhRcQIEc8vVBPMsWBYTan0JwbEVEAAhCAAAQgAAEIQAACEIAABCAAAQhAAAKrJVCtRT3tjODETMgTJ2YnTEzxnVgmz8SJGTkFk3i4cGJ2zg5OTGEh/KNzbZAJAQhAAAIQgMAAAj2CvNX6Gl41wz4yYBn5qhSD+fDw4JNB+dqDOWDdC1QsfEpyFu6R7loCev29c8MGKb37+/ufP3+2JUsm6lS5gWDrBs7u7m5ySuG9pXOElScfwrAGw9aoHAMP6+1mFHrtYdhwctRCc+agSpsQgAAEIAD8YzStAAAgAElEQVQBCEAAAhCAAAQgAAEIQAACEJgdgTot6mkxhu23OSzGaeWvqrViMHFiVjXvcxQGJ2b8rOHEjGc1viROzI0McWJuREQBCEAAAhCAAAQiCfQL8vbdhfhe6o0UoqpixR7pqxp1JmGKwSzWURJQvp3v12B/TAIweSOK4e7cw1sa7/HxcW9vL3mPkQ1WqHL1MvpG4XPYked1jW9EFF8gbI0qH08vyTW/k7w2g+aMXzaUhAAEIAABCEAAAhCAAAQgAAEIQAACEIDACglUaFFPPgurNZUnJ6kGi8Es1lESSpjik2BM2AhOzHiYODHjWSUpiROzxYjmbFGQgAAEIAABCEAgE4E0Qd7hG7hMoudoVl/mCjQr89AkkW0BkSo/pQDZgIQJI0HnZR/xvRThsz8GGHJqPIHb29uTkxO3Ha3Pl5eX7e1t91SxHN+SqFnl6l2FHHpyXtd4whXiMwo0XeT40lkYtfo9PT1NOMD4ptCc8awoCQEIQAACEIAABCAAAQhAAAIQgAAEIACBFRKYo0W91zThxOyFa2NhnJidiDDFd2KZKhMnZlryODHT8sSJ2fJEc7YoSEAAAhCAAAQgkIkAQd7/B2w4uC1hUPL/6XWhBwqQ9d3OasR6iEoYPlv+Y0CDJ01YfHW3trZ8p8jPREAm0cPDQ7dxXezhz+e5VXLkVGiSDj+uC0KOvaVLKpMc85ivzYRatBFSyz6gt1VGa3KSve3RnPlWES1DAAIQgAAEIAABCEAAAhCAAAQgAAEIQGAZBCq0qKcFixMzIc+SfgecmAknblVN4cTsO904MfsSy1oeJ6bwEv6RdY3ROAQgAAEIQGBVBNIEeQtZzOdv6icbto+k2jNVhgPd1H748GFnZ2cZ3DpnNgwzYcR8OBhXRr0c+wp3DjkmM7AHc6oFFiMGZURAV2LnOqwkwlsS+kzSOlWt6gjIPHjVJVEmZ2dnUgX604ftBktSVcUcqK+vr8NjvLi4CBfIdBbNmQkszUIAAhCAAAQgAAEIQAACEIAABCAAAQhAYDEEAibTai3qveCHTeWpfEw4MTUpnc6jXpPVFsaJ2aIg0YsATsxeuCILB34mIltwi4U1c6QywYnpgnVzcGK6TMiBAAQgAAEIQGA9BJIFeQcCsGZEM8ld+Mbxnp+fN7j06vbGm9GNrVVbILwdbOQjTczoysxajCQxZQJXSo4HyxiRVlvm5OTEXaX1RHhrXgJLIrCQsk7oxheOU9mRzVGMv8ZlC7u6utJ0608a2Gy88nQAeGB5DBuU/Bx3d3eBuurx4OAgUCDfqcCCT84h3yhoGQIQgAAEIAABCEAAAhCAAAQgAAEIQAACEMhHIGAqDBgY88mTvOXxpvIYkXBiihJOTHepBK4vtzA54wngxBzAMOBTa1rDiTmAaqBKAHhyjYETMzARnIIABCAAAQhAYA0EkgV5b/z8Tf009c2jsJBJvilj3YB+/Pgx3Ol8z4ZNZgnv7MtYtVJNRABLkgWWSs7Ft6PtnN2Vo2V5c3NTz9gDl8lUKlc7YYf5BGQOVwycdWfKLBxjbDVfp9nd3TWrV54O/EYETg0blEmps4UfP3505hfIRHMWgEwXEIAABCAAAQhAAAIQgAAEIAABCEAAAhCYNYGAdXoqi3pCnjgxE8JUUwGbs84G1lJfMcY7OPr2OKZ8AAtOzDFg+9bFidmXWFMeJ+YwboNrBTyVgVPDusOJOYwbtSAAAQhAAAIQWAyBfkHegee3wFPfXGCVecy2bkBjwhPnAtCSM2wySxhnqQ3Rra7Nw9oI+66UhAYjc/ikOwloX2e9AW+d0tPm/f39xud/q1bWwzpVbvixPPDS9jBWmixtv+2rK2EClNpapnqvTSe0QnYmApohOeqLi4tOGZrM79+/7+3tBQpkPYXmzIqXxiEAAQhAAAIQgAAEIAABCEAAAhCAAAQgsAACAVuxz8A4o1GbVm5X7FR2b5yYDVucmNYaC7gqrJIcjieAE3MMQ5yYY+j1rRvQDDgxBTPApy9qykMAAhCAAAQgAIF+Qd7i5fuKzeT2Eb3Cfnx8LAuOYjR3dnbOzs60Z3avCS5vHxHMgMmpl/AVFg7EZUraVKG0Dw8PgbGLcKqOAr30OuW7UnxXVq/GKRxJ4PDw0C0p22WF16NvYfgWkjuu5DnhJ9Kw9WSAMHd3d4FaMZZW/RaYr4KkMnYHpEp4KmAESYv69vY2rLQt437CMcY05Vvwvgskpk3KQAACEIAABCAAAQhAAAIQgAAEIAABCEAAAgsj4DMY+gyMxYaPE7MY6siOwvbwVL5FnJiR00ExkwBOTJNG3zROzL7ExpTHidnQ891j+O5JxjCnLgQgAAEIQAACqyXwr74jV0SdGS3XVvfdu7QFsiYODg7MQEBJqD9FpCluWwHfkV2Hg7yT3ITpYd4EdXR0FCnbsGLqToOSnULPM/oTpWHtJK+VMDYxPGsVRnOaC8AEGxOrapYnPZiAvnEm/WBV1y7F9VwgpmwVqlxdVi5AU+a06fD20jHXuKUl4n8UYgaSW82mlTYwovPz88DZm5ubVEbtQC+BU2jOABxOQQACEIAABCAAAQhAAAIQgAAEIAABCEAAAg2BCi3qEgwnZuf6zG1d7+w0JhMnpksJJ6bLJFMOTsyRYHFimgBzq1mcmA1tnJjmqiMNAQhAAAIQgEAmAr2DvHVn3LmdZ8mYP4uFbh87e1dws1511SeNrPKdh7rH7cxvMxUk3aYHJ05OTtq6shFo6/H2MG1Ce7Iqgtx6DV09KoxPe5yn7Wva1qzwTUuYmABQq0ruQ2tS2u4qFLWVbWEJN5hVl4YumTqHWaHKlUhXV1c+XL4V7isfzt+4vXTMhaMA5baXmPJt4XCimJqVzJ2KLiFqGQ19BghBqOEVCN9gE05oeLo5CwEIQAACEIAABCAAAQhAAAIQgAAEIAABCNRPQAZDnJiDpwkn5mB0voqdtv22cIX2bUzx7exMlcCJOZK8LiucmGKIE3PkQupVHc3ZCxeFIQABCEAAAhAYRuCfvtV8G1oH4sP6dtGrvF5/74zwbhqRVBujt5uSnUYfU5Lt7W3zcEDaiqLb2OOALpoqCuNWdLt7N6kcPRnu7e0NbrlXxSRh8eEeO99mNqvU9mZ54JWDYq+6mnxWmL68vHQvjXwX43jCtalcjSisQ97e3saPumnhz58/Gz93EKNnTCvqxgYjhS+pZn123lQ/u+LsGg1bDiI8+SsQaM52OkhAAAIQgAAEIAABCEAAAhCAAAQgAAEIQAACAQK1WdRxYrqTVdK67vbe5sQ4F9rCwxI4MYdxW3MtnJjjZx8nphiWVLM4MXFijr9saQECEIAABCAAgRgCvYO8Fevs+0xVZDh1jFiRZXTPdHd3Fy4cCAFvKyrELdyOb8htCxsTVhSdzEyy7GysNaCATAaB91PVoOId8+0gbgrsM6WpjBtla1aMTGv2zU0F3FoS4NOnT27+hDlmsKkpRgFbktndmtMXFxfW8PNdjFZHww6rUrntEHxP7CqQKvJYTXW+rNLKoIQ088Zr/OnpyVQ4SRRvYTXro/34+GjSGJwOcBbh+/v7wS2nqojmTEWSdiAAAQhAAAIQgAAEIAABCEAAAhCAAAQgsGwCVVnUcWK6i62wdd0VoM3BidmiaBOY4lsUUyVwYiYh73OrqXGcmIKQNlbERxsnJuEfSS5nGoEABCAAAQhAoCXQO8hbNX27I8eEU7cdJ0nE7L8bE5/tPjJZ4o2/CbOi6GIkt2SIPAxsyNq2oN4L7Mw6HlorcGdCSDvz20zfQ0VboHzCd41UKGp5OAV6nN0b8A2TelRuO0cBnelb5G3dyISisX32xLaFGCVjivr9+/e27phEYTWrbf47zc0KXtfrQ2MGoroyqQc469T4r1iMlFDVfYsKzTmeLS1AAAIQgAAEIAABCEAAAhCAAAQgAAEIQGBhBOqxqMe4AnFiussPJ6bLpEwOpvgynH294MT0kembb3oGrbq+RW4V23iIE7NFhBPTt6hwYraLhAQEIAABCEAAAkkIDAny7ow2kzSpXsiLH1ggNK1tZOP9k4LkwltfqylzI9i25fiEvoljivrjxw/d78ZXjy+p0O1IUWOCFOP77Szps6M1hQNfrulszcrUs5PvjrktuXHq25LFEuYyMDutUFRTvMWk3ad6abNMF2NCaPWo3HZQvid2FfAt8rZuTEIXePjrCk0jG4O8ra80HB0dxfQeLjOJmvVp7Jubm7C04bP6/kbgewjaw7uSq8O3qNCc4fnlLAQgAAEIQAACEIAABCAAAQhAAAIQgAAEVkigHou6z7BpTspGIydOTBNXwjROTBemb8VuXKVuU+QMIIATcwC0zio4MTuxWJk+z6NVLObQ1xROzBh6lIEABCAAAQhAAAKRBIYEefue5TYG3UbKFF9sY0CzQgA37kK6cUNoyTPm2z3Wp8e0lezx8XH8GHuV9D1+u41oRArvc/MT5nz69Mm3VNRLvKiuSAqajwkA3dvbc+tOmCNLnG8hBUBNKPDCutaCdzWGazGpcNS+5VFe5ZpwfOi0yJ+ensySfdO6cmMucDW7tbUVbtwUUj8HSXRCvO5KqGYV9d4Z0R6zE4wPkd602d/f951VhHcSXL724/PRnPGsKAkBCEAAAhCAAAQgAAEIQAACEIAABCAAAQjUY1F3XRLW7ODEtIC0hwmt622bVgInpgUEU7wFpPAhTsy0wE3/oNkyTsyWRkI1ixOzpWomfHcjZhnSEIAABCAAAQhAIJ7AkCBvX+CX7gXjO05ScuNXzLRndrgjffnIjNg7PT3tDKRTI8NCohXhbe6TqsbHxOSFx6Kzb29vG8u0BSLDKNvyAxLi6as1uHdFeG/ceV2d+rZq8MlTIN+31b1ElS2pgAAr78JdNlIgPm1WFSufkOVVrolFUumVFTOnTQ/WcrIh6vV6Uyfr6vD1ou42ajxTEp9BpxU7MrGxU7OdwYrObKRJd/6cKdB/2G+TAvF9+5ToupCy8q06V7DcOWjO3IRpHwIQgAAEIAABCEAAAhCAAAQgAAEIQAACSyLgs22Wt6jjxLTW1VTWdUuM9hAnZotCCUzxJo3yaZyYaZnjxIzhiRMzhlK4DJozzIezEIAABCAAAQgkJDAkyFvd+948GxZtNng8voDspkGF9PlMOU0BSWt+PkatKea7M5BO5d2Hq41iKxzZivDWfV7WcN6N+9qaMo/8RI7ZlC8t/r5ga8VxDtjuV5ugR06Eb4n6RC2Q79t3uUJRC9Ao3IWih83Q4ab3o6OjwmIM7s63SAqrXEv+29vbTiWs0OoBV7fGotbMy0Th3WonEJwdNspLn7cbpahlvUduyT/scCo1K3XauWLNX5nIEQm1IrxbOGYtgdLvlELtzcxp0+aSMCXxXRRmGdIQgAAEIAABCEAAAhCAAAQgAAEIQAACEIDACgn4jIeFLeqd9vN2OnBitig6EzgxO7Hky8QUn4/txpZxYm5ENKAATsyN0BKqWZyYFm3ffYhVjEMIQAACEIAABCAQT2BgkLdva1U3jDJelAElDw8PfbV0V6oYa99Z5evOfn9/vy2g9+nv7+91qHvQztFpaPHWn2Y/WjMcuYmcyxrhLeHDBqN2sE1CEX6S08pMfhh4PAhMnyvGy8uL4g7NfXndMmZOhbfOvqujFwdzjKTjCXSuw86Q2fg2S5bsVEoSwLeoisnWqE23O63qePWikorAlkI2w461hYa0tFre3t72Xc6yOfp6kcYw3+EJRIq7wodzJlSz+jSE+9qMIt31sxWW2TyrX0bzt888pWUmbgJuZk6e9i1yNOfkU4MAEIAABCAAAQhAAAIQgAAEIAABCEAAAhCok0AlFvWADRMn5saVgxNzI6K0BTDFp+XZqzWcmL1wxRfGiRlmlVbN4sQ0aQduAMxipCEAAQhAAAIQgEAPAn8H/fm+qKXot0HtDa/kxtspNFDihVt0v8Clu3yzihtIJ6YKBNcWp2YxN62u3cYl5EaR3KYG5Pz+/bvH3P/vt7cG9NK3SuejaSOnOMeQcQM0OyfIHHtfIQuUN8Vr01pUBbqmCzdKWEtoRlh0mbRrxkyUV7kuNJ+JJEbvaVy6ut1vVkppmB0FNJu+vWCWbNIqb7Ypg75bZnBOQBhzatr0xl+NXpKImPurp740xo26VDPVWbcR1WLeS6qshVuSZgLNmZU5jUMAAhCAAAQgAAEIQAACEIAABCAAAQhAYNYE6rGouyZZnJimpTecTmtd9y1pnJgNmc65wBTvWzZp83FipuVptoYTs/PSbjPTqlmcmA1YNKd5DZKGAAQgAAEIQCAVgX8b3JAvylYBcIPbHFCxM95OJhKfGIoIdE0qVoS3xNA9qG+APvuLboK1MbAZWdjcxqWNL9yIyLc/QXuzbiY64yM3djGgQMBEImI+MRqkpsBNWuUDDapMhfG7vmdILacBPKnSl4C7ihRb3LeRacv7NJJP15WUVpeqq/oa5uLcGXysKp3KSpaszvK+S179qilzsCppCqN0Z4Nmlb7pTsndNdbk+PRb307b8r6fJ420sy+VV75v/UhIH/O2xwkTaM4J4dM1BCAAAQhAAAIQgAAEIAABCEAAAhCAAATmS8BnES1sUceJaS2haa3rljDtoc8BIfu5z/CuujgxW4AkRhJwHUw4MUciNavjxHQXWJvT6Vg06fVN48QUW8I/+i4bykMAAhCAAAQgEEPggwq1t3G9EvrkysnJiVtFTx1nZ2dufr6ch4cHffFEH5SxutCD9+7urv7f2trSDeXr6+vz87NVRgHfenTf2dmx8pvDg4ODu7u7zlMyD6lu27IadwVQRd0ZHx8fd7aQKfPPnz8ateSJab/kZPmmqZWzRaocya8nLhepZlPfC9N8ier19XVb10ro1vny8tLKnPbQJ7CG6Vt+0wq8pN619vb3960RzY58PSrXItkcvry8SA+7OrY5217dUsW6rju/+qerWxe1tG5n+8q8vb31fdxKYcpSyGpcApjaT21qore3t31tDsuvQc3G/zz5JkVj17yIec0qCM05bIlSCwIQgAAEIAABCEAAAhCAAAQgAAEIQAACKydQj0Xd5x2T+RonZniV4sQM80l4FlN8Qph9m8KJ2ZfYgPI4MX3QMqlZnJg1+159i4F8CEAAAhCAAARqJxATCd5ZRuF0nWNT0Fhn+ayZEsb9klGneGamNt7eKJW1KaxZPZxW45JqY/s5CqhfzUKneLIZme+j68Y9hwC+NiWYsHQKtjFTkpvvkrrbsZstuFuz+0Qqli/5TQmbtEZRTIA1d6R1bsHXdMwOiC4faxTN4SQq10cvt8JUxHb42jcRNWHfPlFH5tegZqXo4mmYZJTWL2aFetKdFDSny4QcCEAAAhCAAAQgAAEIQAACEIAABCAAAQhAYCOBqizqEgYnZjtlNVjXW2HMhATDiWm6EnBimssjXxonZj62Vss4MXWBy+9WJlYEJ6a1/DiEAAQgAAEIQAACIwn8Yz6t9Up/+vSp86Na2jRUu5z2amp8YQmj91x1sxhpJVExBQvqPf6NXetFQw1H4cW+sGmrBd0ZaxtpGQLUuKSyzpY5VL9PT0+6QdcENRFy+l9D1ig0FnMgkrOMSE0vEkxY1KmeV+NjE1VS5SW53iNv2lHa3KzXHcLe3p6bOWGOpsPdlVzyDLYWTTiWOXati90SO1JRWLWmPdTlU4/K9aFoFKYuWFPP+Aorv7m64xWm3nvW2/ZSZRsViPSw5j2fEq5BzUrRiYZUfSTtBrjI6Auh+sWsTU+66wTN6TIhBwIQgAAEIAABCEAAAhCAAAQgAAEIQAACEIghUJVFXcLgxGxnrQbreiuMmZBgODFNIDgxTRr50jgx87G1WsaJWTJWBCemtfw4hAAEIAABCEAAAiMJfFCQ+OAmOr8fpNYUc6a75MHNjqyoCOBf//unhyKFAjfBtYpy3traUiScgjsPDw/1oD6gF4XTqWFFsavZ5k+NtC3rq2pqvP5vryhsTqI2w1cs5tnZ2QAUSapYPBXo2UyWwjdFVf+Lp/62t7et7mRkOTk5sTLbQ1XRymwPa0j4PnOmIQ9bijUMakYyuPz1Qkj9Ea4u4TpVritnkyNVrN8C6Uxd150KUzHr7tXta83NlyprVL0ab7RHqzfOz8+nvbLKq9nmh0/AG9otEP3wCUvz86RfwDHA3SnIneNeuU2PaM7c5GkfAhCAAAQgAAEIQAACEIAABCAAAQhAAAILIFCnRR0nZnhplbeu++TBiYkp3rc20ua7rhCcmGkJd7aGE7PBUiZWBCdm5yIkEwIQgAAEIAABCPQiMCrIWz0pYkwBdlaXFUbZWhKu+dC0aul9TT06zo6GwnMV3OkTu8JBKd60iV83ZVaE6+3trZlDOh+By8vL9lV4veYx4VsoI8eIyh0JsEz1BajZMqDCvaA5w3w4CwEIQAACEIAABCAAAQhAAAIQgAAEIAABCIQJYFEP86nw7AKs6zgxK1xXlYuEE7PyCVqYeAtQszXMCE7MGmYBGSAAAQhAAAKrIvCvkaPVp5q0Z6rViAJw9X7zvHYMtYaw4EMz2libvM5upM27ngGxFcIbOFv+lHYdMJm3ArgXTnuKRHICE+5Yn3YsqNy0PDO1Zl7yc1SzmbD0ahbN2QsXhSEAAQhAAAIQgAAEIAABCEAAAhCAAAQgAAGXABZ1l0nlOXO3ruPErHyB1SkeTsw652WpUs1dzdYwLzgxa5gFZIAABCAAAQisjcA/Iwcs+0hnC9fX1535ZE5OQF/XamX4/Plzm55L4ubmJiCqdpHXe5OBAuVPdV4LIr+zs1NeGHqcOwFU7ixmcO5qtgbIaM4aZgEZIAABCEAAAhCAAAQgAAEIQAACEIAABCAwawJY1Gc3fXO3ruPEnN2SQ+CEBFC5CWHma2ruajYfmfiWcWLGs6IkBCAAAQhAAAKpCIwN8lZAbef9euedTSqhaWcMgefn57b6HIO8w0urczW24y2f0Cv7nQJfXFyUF4YeF0AAlTuLSZy7mp0cMppz8ilAAAhAAAIQgAAEIAABCEAAAhCAAAQgAAEILIAAFvXZTeLcreudPsF2FnBitihILJIAKncW0zp3NTs5ZJyYk08BAkAAAhCAAATWSWBskLeodYar6jsvP3/+XCfTykf9+PjYSKgIbz1rVS6tJZ6+fWM+eFhnP378eHBwYGVOe9hpzRH52uSclhK99yKAyu2Fa5LCs1azkxCzOkVzWkA4hAAEIAABCEAAAhCAAAQgAAEIQAACEIAABIYRwKI+jNtUtWZtXceJOdWyod96CKBy65kLnySzVrO+QZXMx4lZkjZ9QQACEIAABCDQEkgQ5M1LmS3NWSTaIOlv377lEFgmjOPj4+3tbS2MnZ2dy8tLvc6YqqPz8/NAU53PjYHyBU51itSZWUAYulgGAVRu/fOYW83WT2CkhJ1KsjNzZEdUhwAEIAABCEAAAhCAAAQgAAEIQAACEIAABJZNAIv6vOY3t3UdJ6a5Hjqt7p2ZZi3SEAgQQOUG4FRyKrearWSY+cToVJKdmflkoGUIQAACEIAABFZI4MPfv3/HD1tRvFtbW247ehFQYb5uPjlTEXh4eNjf3296v7m5Sb6ftMK73ZcXtcH2r1+/xq8EWV52d3d96LQ99svLi+/sJPm3t7eHh4dW1xXKaUnIYf0EULk1z1FuNVvz2JPIhuZMgpFGIAABCEAAAhCAAAQgAAEIQAACEIAABCAAgYYAFvW5rITc1nWcmOZKwBRv0iCdkAAqNyHM5E3lVrPJBa6tQTRnbTOCPBCAAAQgAIH1EEiwk7dg6aXM09NTlxqvrLlMps25u7trBUi+k/fe3p4b4a3u3t/fk/QV3sb7x48f7dAqSXSu/wrlrAQXYsQTQOXGsypfMquaLT+c8j2iOcszp0cIQAACEIAABCAAAQhAAAIQgAAEIAABCCyYABb1uUxuVus6TkxrGWCKt4BwmIoAKjcVyRztZFWzOQSurU00Z20zgjwQgAAEIACB9RBIs5O3eOmlTG1RrHBei93v37+3t7etTA6nIqDHqmaOvn79qo2xE4pxdnZ2dXUVaHDkxuHme6VuL9+/f9d7k27+hDmd+44r2F0DmVAqul4MAVRutVOZT81WO+SEgqE5E8KkKQhAAAIQgAAEIAABCEAAAhCAAAQgAAEIQKAhgEV9Fishn3UdJ6a1ADDFW0A4TEsAlZuWZ8LW8qnZhEJW2xSas9qpQTAIQAACEIDAGgik2clbpHRH2PniWnj35TUgrmeMCoNuo/CPjo4SCqZHtXCEt/p6fX0d3KPaPzw89FX/+PFj5w7ivvJl8jtXPtt4l4G/hl5QuXXOcj41W+d4k0uF5kyOlAYhAAEIQAACEIAABCAAAQhAAAIQgAAEIAABLOr1r4F81nWcmO7sY4p3mZCTkAAqNyHMhE3lU7MJhay5KTRnzbODbBCAAAQgAIHFE0gW5C1Sx8fH2h/aQqZvvuidNiuTw0kImFH4mqyEMuSOsVaEdxue7oqtPcL1rOjmT5ij7bp//fplCXB6esqu9hYTDscQQOWOoZepbj41m0ngqppFc1Y1HQgDAQhAAAIQgAAEIAABCEAAAhCAAAQgAIElEcCiXvls5rOu48S0ph5TvAWEwxwEULk5qI5sM5+aHSnYLKqjOWcxTQgJAQhAAAIQWDCBlEHewtT5nNz5TtuCmdY5NN13Pj8/N7Kl3cZbbboBzS6Eb9++uZkxOZeXl4H29TSyt7cX007JMicnJ1Z32m5cA7EyOYTASAKo3JEA01bPqmbTilpna2jOOucFqSAAAQhAAAIQgAAEIAABCEAAAhCAAAQgsAwCWNSrnces1vWAk7EFghMTJ2a7GEikIoDKTUUySTtZ1WwSCStvBCdm5ROEeBCAAAQgAIHFE0gc5L2zs6Ptii1qenjWx1+sTA4LEzDvO905GinM6+truIXPnz9rbYTLdJ7VNvCBlwQUrd0hwNsAAAt7SURBVH52dtZZccJM2UFcIJ3PsRMKSdfLIIDKrWoes6rZqkaaQxg0Zw6qtAkBCEAAAhCAAAQgAAEIQAACEIAABCAAAQi0BLCotyhqS2S1rrs+O2v4ODFxYlpLgsMkBFC5STCmaiSrmk0lZLXt4MSsdmoQDAIQgAAEILAeAh/+/v2bfLTb29vWA7O2Mf7z50/yjmgwksDPnz/bG/fv378nj7l3Z9wS7MePH/oqk5W58fDl5WV3d/f9/b2zZI6BdHbUK1PrfGtry6qiYHRNgZXJIQRSEXAvQFRuKrbx7eRWs/GSzLEkmnOOs4bMEIAABCAAAQhAAAIQgAAEIAABCEAAAhCYIwEs6rXNWm7rujvjFgGcmDgxrSXBYUIC7gWIEzMh3simcqvZSDFmWgwn5kwnDrEhAAEIQAACCyOQeCfvhs79/b2FSXG6A2J8rUY4HEZAodJthLdayPE2th7GArIpxHnA7IcjvNVm8lD1wBDiT0kwq7A2AMA4YjHhMC0BVG5angNaK6BmB0g1oypozhlNFqJCAAIQgAAEIAABCEAAAhCAAAQgAAEIQGDWBLCoVzV9BazrODHbGccU36IgUYwAKrcYal9HBdSsr+tl5KM5lzGPjAICEIAABCAwdwJZgrz1RubFxYWFRrHFT09PViaHBQgcHh62vWhePn361B6mSiiO2deUehwQ4hyO8B7Wpk/ChPla4Xd3d1aDNzc3Vg6HEEhLAJWblueA1gqo2QFSzaUKmnMuM4WcEIAABCAAAQhAAAIQgAAEIAABCEAAAhBYAAEs6lVNYgHrOk7MZsYxxVe18tcjDCp38rkuoGYnH2M+AdCc+djSMgQgAAEIQAACvQh8+Pv3b68K8YX39vZ+/fpllufjOyaNMmltod1u3S0rhoKnc/SrTbXNxwNN9Lf//VPmgJhyqzVLYMVMHxwcWJk1HOpLPSKsTetNYRSPfnZ2ZuaQhkAmAqjcTGA3NltGzW4UY6YF0JwznTjEhgAEIAABCEAAAhCAAAQgAAEIQAACEIDArAlgUa9h+spY1y23I07MdupxYrYoSOQmgMrNTdjXfhk16+t97vk4Mec+g8gPAQhAAAIQWBKBjEHewqRXM19fX01e379/17O0mUM6HwFtoX1yctK2//j4uLOz0x6mTSiY24xvHtyX+aRhSSizi14byDcEq7u+h+7TqQLdHx4e+rZDeQgMJoDKHYxucMWSanawkDVXRHPWPDvIBgEIQAACEIAABCAAAQhAAAIQgAAEIACBBRPAoj7t5Ja0ruPExBQ/7WqndxFA5ZZfBiXVbPnRFegRzVkAMl1AAAIQgAAEIBBJ4J/IcsOK3d/fWxXv7u4I8raYZDq07tp//PiRNTy63S+8GY7im/Xxml5DUzy0nu6sdtoWjo6O9K5k1iG0fQ1IXF5eWvvWa1dvbTo+oCmqQGAwAVTuYHTDKhZWs8OErLkWmrPm2UE2CEAAAhCAAAQgAAEIQAACEIAABCAAAQgsmwAW9Qnnt7B13XI+4sTEiTnh4l9t16jcwlNfWM0WHl2B7nBiFoBMFxCAAAQgAAEIxBPIu5O35FDk7v7+viXQ4G2erXY49BGwPj1WZgP1g4MDBfGbIikyW5/60vvxZqab1iK5urqygqTbYo2hodrwbsmpcPbd3d1WYCW06bgWuWLWzUzSEChAAJVbAHLTxSRqttjoCnSE5iwAmS4gAAEIQAACEIAABCAAAQhAAAIQgAAEIACBAAEs6gE4+U5NYl3HidlOKE7MFgWJwgRQucWAT6Jmi42uQEc4MQtApgsIQAACEIAABHoRyB7kLWms1wSVo7BdhcBujP3tNRIKtwSsByS9j66c9mzWhGsiUXcSQH9fv35VJHQz6dqT++3tTVHdz8/P2u76/f29UypZGc7Pz8/OzjrPVpKpsWg9W0PQu8j6fE8lEiLG2gigcgvM+IRqtsDoCnSB5iwAmS4gAAEIQAACEIAABCAAAQhAAAIQgAAEIACBjQSwqG9ElLbAhNZ1nJjNVOLETLukaa0XAVRuL1zDCk+oZocJXFstnJi1zQjyQAACEIAABCAgAiWCvNWNvmaiaF2TuKJ+i0Uem/2uIa0NpF9fX5uRluesmGxtyz2Ss8KmT09Pj4+PR7ZToLqCua09yH/8+DELyQvAoYupCKByc5OfVs3mHl2B9tGcBSDTBQQgAAEIQAACEIAABCAAAQhAAAIQgAAEIBBDAIt6DKVUZaa1ruPExImZaiXTzmACqNzB6CIrTqtmI4WsuRhOzJpnB9kgAAEIQAACqyXwT5mR65lZMbtmX4qL1QvTZg7pVAQU2N00dXR0VD6SXg9mv3//bmXoO6jv37/rDfKXl5dZxElzi993filfhgAqNzfnVsVNomZzjy53+2jO3IRpHwIQgAAEIAABCEAAAhCAAAQgAAEIQAACEIgngEU9ntX4ktNa13FizsL9On6Z0ULNBFC5uWdnWjWbe3S528eJmZsw7UMAAhCAAAQgMIxAoZ28G+H03Hh9fW0KqvA4fZTHzCGdhMDt7a02w97Z2UnS2rBGFKit6b67u2u3Ffe18/XrVz1s6E83zb4yFea7n3W7uLjQc2mFoiLSOgmgcrPOew1qNusAMzWO5swElmYhAAEIQAACEIAABCAAAQhAAAIQgAAEIACBMQSwqI+h16tuDdZ1nJi9pozCEEhOAJWbHKnZYA1q1pRnLmmcmHOZKeSEAAQgAAEIrJBA0SBv8VUI7NXVlQmauFiTxlLTT09Pj4+P7+/vb29vGuPW1pZi0D9+/Kj/9cGgOY6aW/w5ztoKZUblrnDSax4ymrPm2UE2CEAAAhCAAAQgAAEIQAACEIAABCAAAQisnAAW9XUuAJyY65x3Rj05AVTu5FOAACYBnJgmDdIQgAAEIAABCNRGoHSQt8avrbtPTk5MEKenp/o8lplDGgI1E3Bv8X/8+KEXjmuWGdlWSwCVu9qpr23gaM7aZgR5IAABCEAAAhCAAAQgAAEIQAACEIAABCAAAYsAFnULCIezI4ApfnZTtmaBUblrnv2qxo7mrGo6EAYCEIAABCAAAZfA//vP//xPNzdrzu7u7r//+7/rGzFtL//93//9P//zP3t7e20OCQhUS0DB3P/1X/9lindzc/Mf//EfZg5pCNRDAJVbz1ysWRI055pnn7FDAAIQgAAEIAABCEAAAhCAAAQgAAEIQGAuBLCoz2WmkLOTAKb4TixkVksAlVvt1KxKMDTnqqabwUIAAhCAAARmSmCCnbwbUg8PD4eHh+/v7y24o6MjvazZHpKAQIUEdIt/fX3dCvbx48dfv37t7Oy0OSQgUCcBVG6d87ISqdCcK5lohgkBCEAAAhCAAAQgAAEIQAACEIAABCAAgWUQwKK+jHlc2ygwxa9txhczXlTuYqZyjgNBc85x1pAZAhCAAAQgsEIC/0w1Zu3b/fr6+vXr11YAxc5eXl62hyQgUBsBrU8zwlurV2uYCO/apgl5OgmgcjuxkFmAAJqzAGS6gAAEIAABCEAAAhCAAAQgAAEIQAACEIAABBISwKKeECZNlSGAKb4MZ3rJQQCVm4MqbcYQQHPGUKIMBCAAAQhAAAI1EJgsyFuD//Tp09PTkzbwbkGYEbRtJgkIVELAXJ+np6davVrDlciGGBDYSACVuxERBXIQQHPmoEqbEIAABCAAAQhAAAIQgAAEIAABCEAAAhCAQFYCWNSz4qXx5AQwxSdHSoMlCaByS9Kmr5YAmrNFQQICEIAABCAAgcoJTBnk3aD5+fPnzc3Nx48fP3/+rMDZynkh3poJNOvz27dvv3//1muda0bB2OdLAJU737mbqeRozplOHGJDAAIQgAAEIAABCEAAAhCAAAQgAAEIQAACWNRZA3MhgCl+LjOFnAECqNwAHE7lIIDmzEGVNiEAAQhAAAIQyEHg/wP6dDanmSDL3wAAAABJRU5ErkJggg=="/>
  <p:tag name="POWERPOINTLATEX_PIXELSPEREMHEIGHT#5C646973706C61797374796C657B5C6C696D5F7B28782C79295C72696768746172726F772028612C62297D5C6C656674286628782C79292B6728782C79295C7269676874293D0D0A5C6C696D5F7B28782C79295C72696768746172726F772028612C62297D6628782C79292B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" val="158"/>
  <p:tag name="POWERPOINTLATEX_REFCOUNTER#5C646973706C61797374796C657B5C6C696D5F7B28782C79295C72696768746172726F772028612C62297D5C6C656674286628782C79292B6728782C79295C7269676874293D0D0A5C6C696D5F7B28782C79295C72696768746172726F772028612C62297D6628782C79292B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iVBORw0KGgoAAAANSUhEUgAAFHcAAAEoCAIAAADz204CAAAgAElEQVR4AezdPYLUyLog7NPnO854wBKaXgGFec0uvBkLWAKwAsAcE1hBgzse1Aq6WALFChrc8Sh20N97T87VaJTKUEip39CD0a1ShuLniUgpMkIh/fL333//wz8CBAgQIECAAAECBAgQIECAAAECBAgQIECAAAECBAgQIECAAAECBAgQIECAAAECBAgQIECAAAECBAgQIECAAAECBAjsRuCfuympghIgQIAAAQIECPynwKtXr+7evXtxcYGDQENA22iA+JPA4gLfvn27f/9+nLTfv3+/eGZkgAABAmsQ0F1ZQy3IA4G6QJHdlSILVa812wQIECBAgAABAgQIECBQsIABtIIrV9E2KmCsaaMVJ9sECBAgQIAAAQIECBAgQIDArgSsst5VdSssAQIECBAgsGuBm5ubWK337t27nz9/fv369dOnT7vmUPiagLZRw7BJYEUCHz58+P79e5y0X7x4EU/HiJswVpQ5WSFAgMC8Aror83pLjUCuQJHdlSILlVujwhEgQIAAAQIECBAgQIDAZgUMoG226mS8cAFjTYVXsOIRIECAAAECBAgQIECAAAECRQhYZV1ENSoEAQIECBAgQKBL4O3btw8fPozVelXABw8eVNs29iygbey59pV95QK//vprlcN4OsZvv/12fX1d7bFBgACB/QjoruynrpV0cwJFdleKLNTmmpYMEyBAgAABAgQIECBAgEAvAQNovbgEJjCngLGmObWlRYAAAQIECBAgQIAAAQIECBAYJvD//c//+T+HHekoAgQIECBAgACBrQg8f/48Ztbruf3jjz8uLy/re2zvU0Db2Ge9K/VWBOLpGP/7f//vePtEleH/9b/+13/7b//tP/7jP6o9NggQIFC8gO5K8VWsgJsWKLK7UmShNt3MZJ4AAQIECBAgQIAAAQIE0gIG0NI+PiWwrICxpmX9pU6AAAECBAgQIECAAAECBAgQyBGwyjpHSRgCBAgQIECAwFYFbm9v/8f/+B+fPn2qFyCWWMdce32P7R0KaBs7rHRF3qLAf//v/72x0Prz58+xJ/ZvsTjyTIAAgV4Cuiu9uAQmsJRAkd2VIgu1VAuRLgECBAgQIECAAAECBAhMJ2AAbTpbMRMYUcBY04iYoiJAgAABAgQIECBAgAABAgQITCHwy99//z1FvOIkQIAAAQIECBBYXCCm1eO5yN+/f6/n5OXLl433Wtc/tb0TAW1jJxWtmMUIxKMxPnz4UC/O77//fn19Xd9jmwABAoUJ6K4UVqGKU7xAkd2VIgtVfFNUQAIECBAgQIAAAQIECOxHwADafupaScsQMNZURj0qBQECBAgQIECAAAECBAgQIFCkgFXWRVarQhEgQIAAAQIE/tE6rf7s2bP379/T2bmAtrHzBqD4GxV48uTJ1dVVPfMWWtc1bBMgUJiA7kphFao4OxEosrtSZKF20iAVkwABAgQIECBAgAABAmULGEAru36VrlQBY02l1qxyESBAgAABAgQIECBAgAABAlsXsMp66zUo/wQIECBAgACBFoHWafXHjx9/+vSpJbRdexLQNvZU28pamsDl5eXnz5/rpbLQuq5hmwCBYgR0V4qpSgXZoUCR3ZUiC7XDxqnIBAgQIECAAAECBAgQKEnAAFpJtaksexMw1rS3GldeAgQIECBAgAABAgQIECBAYBMCVllvoppkkgABAgQIECDQQ6B1Wt1KvLTgzc1NrF388uXL169ff/z48fPnzwh/586dX//9L/Ti3/3799ORrP9TbWP9dSSHBNICFxcXcZqqh4mz0/X1dX2PbQIECGxaQHdl09Un8wRCoMjuSpGF0lwJECBAgAABAgQIECBQnoD5vvLqVIkIFClgrKnIalUoAgQIECBAgAABAgQIECBAYNMCVllvuvpkngABAgQIECDQFGhdlxIrhb99+9YM6u9//CO4Pvz73/fv3zs9gvHZv//dvXu3M/AKA2gbK6wUWSLQV6D1i2yhdV9G4QkQWK1A61lOV3a19SVjBFoFWr/IW++uFFmo1uqzkwABAgQIECBAgAABAlsUiF9t5vvMBW+x6crzbgWMNe226hWcAAECBAgQIECAAAECBAgQWK2AVdarrRoZ25JADH0eXnoZC7QOG/Hf2H79+nU8e3JLJZFXAgQIENi+wPFjj+OFzPGK5gLewzxu5cTlO67UccvFgGjfvHnz6tWrAQcue4i2say/1AmMJRB3Sv3222+N2OIREO/fv2/s9CcBAgQ2J6C7srkqk2ECrQJFdleKLFRr9dlJgAABAoUJmMQsrEIVhwABAgQaAub7AsRccKNV+JPAJgSMNW2immSSAAECBAgQ2ISAIdBNVJNMEiBAgACB9QtYZb3+OpLDJQVOdbt//vxZraaO7VNZ/PPPPy8vL099aj8BAgQIEBhd4MmTJ1dXV41oXY8aIPFnrEWMJdaJi/jxIY098U7FgN3Q2nVto1GD/iSwaYHr6+tHjx41irDRB0A0SuFPAgT2LKC7sufaV/byBIrsrhRZqPLanhIRIEBgPwImMfdT10pKgAABAqcEzPcdZMwFn2oh9hNYuYCxppVXkOwRIECAAAECiwsYAl28CmSAAAECBAjsSuBfuyqtwhLoFIhF0dVbqTsDC0CAAAECBFYlEG9XPl5iHYvuPPKjUU2tC3gOYWLt9MuXL3///fd79+7FnugVfP36Nd4EHq+8bizJ/v79+8OHDz9//hxvXGzEv8I/tY0VVoosEThHIE7scXqPp0XUI4k/4yQWp7j6TtsECBDYioDuylZqSj4JZAoU2V0pslCZFSoYAQIECKxBIK5EJjHXUBHyQIAAAQIrETDfd6gIc8EraZCyQWCAgLGmAWgOIUCAAAECBMoWMARadv0qHQECBAgQWLmAd1mvvIJkb26BX375ZcQkPS92RExRESBAgEBaIB7W/uLFi0aYx48ff/r0qbFzz3/G0w1jBXUsnD5GuHPnTtyF8Pz58+OPDntubm5iBWMsq24E+Ouvv1b+Rmtto1Fl/iRQjEDrPWR+gxRTvwpCYFcCuiu7qm6F3ZVAkd2VIgu1q2apsAQIENiugEnM7dadnBMgQIDAuALm+ypPc8EVhQ0C2xUw1rTdupNzAgQIECBAYHQBQ6Cjk4qQAAECBAgQyBewyjrfSshdCJTRO//27Vu8YDNeuRkLxuJ1ditf+rWLhqWQBAgQmFjg+vr60aNHjUTiEhBXhMbOPf8ZGqEUl8hjhLhixgurc66YsWr96dOn9RgePHgQC7Dre1a1rW2sqjpkhsC4AnEnWZzqo9tfjzZOaHGiu3v3bn2nbQIECKxZQHdlzbUjbwTOFCiyu1Jkoc6saIcTIECAwDwCJjHncZYKAQIECKxcwHxfVUHmgisKGwQ2LWCsadPVJ/MECBAgQIDAuAKGQMf1FBsBAgQIECDQS+CfvUILTIDAmgVi1PXVq1exoOK3336LVWSxBiz+G9uxZuzt27drzrm8ESBAgMA5AnH+b6z7PcT28ePHc6It79jzl1jHauofP37E27DrOPFm7Hj7Yn3Pera1jfXUhZwQmEIgev6fP39uxByLrhunqUYAfxIgQGBVArorq6oOmSEwukCR3ZUiCzV61YuQAAECBAg0BExiNkD8SYAAAQKDBcz3VXTmgisKGwQ2LWCsadPVJ/MECBAgQIAAgUrAEGhFYYMAAQIECGxUwCrrjVacbBNoCsSrn+I5te/evWu8yy7CxbvsXr9+HWOya37TZrM8/iZAgACBbIFYTXd88n/58uXFxUV2HOUHfPLkSetbrKPkHz586HyLdTyvJK6kDx8+fPHixfGaxrj+rlNQ21hnvcgVgREF4lQfJ/xGhPH0h3j6UmOnPwkQILBOAd2VddaLXBEYUaDI7kqRhRqx0kVFgAABAgQaAiYxGyD+JECAAIHBAub7KjpzwRWFDQIFCBhrKqASFYEAAQIECBDYuYAh0J03AMUnQIAAgTIErLIuox6VYu8C8QrNeF7v8RK7ukt8GmvDPn36VN9pmwABAgS2LhDr6GI1XaMUDx48iFXBjZ17/jM0rq6uWgViYU/ckNH60WFnPKMk1mDH80oS19lYv73CR5loG4lq9RGBkgTiFBen/UaJ4ukPev4NE38SILBCAd2VFVaKLBGYQqDI7kqRhZqi9sVJgAABAgRMYmoDBAgQIDCWgPm+StJccEVhg0AxAsaaiqlKBSFAgAABAgR2KGAIdIeVrsgECBAgUKTAL3///XeRBVMoAmcK3N7eRgw/fvyIdVOxqurLly/x4srjZWzpVP7888/Ly8t0mPM/jacfxRLr/HiiLPEIzPzwQhIgQIDAagVOXQL++uuvzpczr7ZQo2fslNIhofRlMX1sPatv3rxZ1ZtjT+Vc26jXmm0CxQh8+/btt99+Oy6Or/yxiT0ECKxHQHdlPXUhJwRmECiyu1JkoWZoDJIgQIAAgfMFTGKebygGAgQIENicwKmhpENBzPdtrkJlmACBYwFjTccm9hAgQIAAAQK7FTAEutuqV3ACBAgQILCggHdZL4gv6VUL3P33v1iiFsuk4xWX8cDIeEdlLLp++fLl2vL99OnTXll69uxZr/ACEyBAgMA6BWIgqfUSEMt9LbGuV9mLFy/qf9a379y5k3jySMxi5j/HJB7LUo952W1tY1l/qROYXyBO+62/U/JPYvPnWYoECOxcQHdl5w1A8XcoUGR3pchC7bBxKjIBAgS2KGASc4u1Js8ECBAgcKaA+b4K0FxwRWGDQGECxpoKq1DFIUCAAAECBM4RMAR6jp5jCRAgQIAAgWECVlkPc3PUTgWiyx7Lrf/444/1lD/yE6/a7pWfeCN3POW31yECEyBAgMAKBX7//ffjS8Cvv/66qjcqL+72/v37xPrn1mXqVZ4Tt2tUYaqNRCpVmNk2tI3ZqCVEYD0C8bsgLgGN/MSpyUWhYeJPAgRWIqC7spKKkA0CcwoU2V0pslBztgppESBAgMCIAiYxR8QUFQECBAisTcB8X1Uj5oIrChsEihQw1lRktSoUAQIECBAgMJaAIdCxJMVDgAABAgQItApYZd3KYieBlMDz58/jbuBUiBk/+/Dhw4DUrq6uBhzlEAIECBBYj0DcTBBPzTjOz6oeBXKcvZn3xDsSX79+nUj08ePHpz69ubn5/PnzqU+P98drsY93LrJH21iEXaIE1iDQegl49+5dnNDWkD15IECAQCWgu1JR2CCwN4EiuytFFmpvLVN5CRAgUJKAScySalNZCBAgQOAgYL6v3hJaf4TWA9gmQGDrAq1fc/N9W69W+SdAgAABAgRGFDAEOiKmqAgQIECAAIG6gFXWdQ3bBHIFnj17lht0ynAxmTTszZm9lo1NWQJxEyBAgMAQgTj/t75mOdYMX15eDomx0GPevHlz/LrvelkTXH2fY3L8Ctl6QrNtaxuzUUuIwAoF4pzW+jSolfx4WaGYLBEgsIiA7soi7BIlsBKBIrsrRRZqJQ1GNggQIEBgmMBKxgFMYg6rPkcRIECAwLGA+b7KxFxwRWGDQMECxpoKrlxFI0CAAAECBMYSMAQ6lqR4CBAgQIAAgbqAVdZ1DdsEcgVaVy/kHjxeuGFLrCP9wQeOl3cxESBAgMBwgVODRH0XBg/PwRaOjNv44onOiZw+ePAg8emXL18Snx5/9PDhw+Od8+/RNuY3lyKBVQm0Pt7+69evb9++XVU+ZYYAgT0L6K7sufaVnUAIFNldKbJQmisBAgQIbFfAJOZ2607OCRAgQOBYwHxf3cRccF3DNoGCBYw1FVy5ikaAAAECBAiMImAIdBRGkRAgQIAAAQINAausGyD+JJAlcPfu3axwEwf68ePHxCmIngABAgRWJ3B9fX11dXWcrXiO+0ouT8d5W2RP530G6XXRsSixV7bXMHKnbfSqMoEJFClw//791uWLr1+//vbtW5FFVigCBLYloLuyrfqSWwJTCBTZXSmyUFPUvjgJECBAYB6BlYwSm8Scp7qlQoAAgeIFzPdVVWwuuKKwQaB4AWNNxVexAhIgQIAAAQJnChgCPRPQ4QQIECBAgECrgFXWrSx2EugW+PXXX7sDTRzi3r17w1K4c+fOsAMdRYAAAQKLCzx9+vQ4D3Fif/Xq1fH+Pe/pvOtixHXREdUaRu60jT03eGUnUAnEjVbVdn2j9RRRD2CbAAECMwi0not0ZWeQlwSBVQkU2V0pslCrajYyQ4AAAQK9BExi9uISmAABAgTWLGC+71A7BtDW3ErljcAUAsaaplAVJwECBAgQIFCSgCHQkmpTWQgQIECAwEoErLJeSUXIxvYE1rBQ+eLiYhjcGn5aDMu5owgQILBzgefPn//8+fMYIV5Serxzz3tubm6+f/+eFhhxlfWpOc50Bsb9VNsY11NsBLYrEA99aD0pff369f3799stl5wTIFCAgO5KAZWoCARGESiyu1JkoUapbpEQIECAwCICJjEXYZcoAQIECIwuYL6vIjUXXFHYILATAWNNO6loxSRAgAABAgQGCxgCHUznQAIECBAgQOCUgFXWp2TsJ7ANgWErxFpfHrWNAsslAQIEdiwQdxK0Pq/dw8uPG0UrVD1YoMXEZH1PY/vx48eNPaf+fPny5eDnnpyKs+9+baOvmPAEyhZ49uxZawHdhtXKYicBAvMI6K7M4ywVAlsRKLK7UmShttKi5JMAAQIE1ilgEnOd9SJXBAgQ2JCA+b5DZZkL3lCjlVUCIwoYaxoRU1QECBAgQIAAgYkEDIFOBCtaAgQIECCwiIBV1ouwS5TAaAKxsmtAXPkrxwZE7hACBAgQmEjg1Oq41neWTpSHrUT78ePHdFY7h7dOaTeijXjevn3b2Dn/n6dyq23MXxdSJLAGgXiKROvPhJ8/f7569WoNOZQHAgR2KKC7ssNKV2QCCYEiuytFFipRiT4iQIAAAQKdAq2jE51HmcTsJBKAAAEC+xEw33eoa/N9+2nzSkqgLmCsqa5hmwABAgQIECCwTgFDoOusF7kiQIAAAQLDBKyyHubmKAJrEbi8vOxcJ9bIazzq8v79+42d/iRAgACBlQvE2/8+f/58nMl4ePnz58+P9+95z6dPn2IlYVrg4cOH6QDxeurOIbC4pF5fX6fjmeFTbWMGZEkQ2JzAqdWM7969u7293VxxZJgAga0L6K5svQbln8AUAkV2V4os1BS1L04CBAgQ2ImAScydVLRiEiBAYCIB830HWHPBEzUw0RLYhICxpk1Uk0wSIECAAAECexYwBLrn2ld2AgQIEChPwCrr8upUiXYnEI/vjWmVzGI/ePDg/fv3mYEFI0CAAIH1CMSC3tbMnJpXaw28k52ty9EbZY8LYmPP8Z/xkupTF9lff/31zz//XMklVds4rjt7CBA49Xj7kHHh2ErziPXw8SCVeEJW/IsNy+O3UnHy2Sqgu9LKYieBnQsU2V0pslA7b6iKT4AAAQJnCpwaX22N1iRmK4udBAgQ2K2A+b5D1RvS3+1XQMEJhICxpgKagfm+AipREQgQIECAQFrAEGjax6cECBAgQGBDAr/8/fffG8qurBJYj0C84vLr16/p/MT6q3hGUTrMKJ9++/Yt3snZ+d7OuDshJqJiBHaUREVCgAABArMJxAuTHz161JqcvtwxS6xG+/79+/H++p4fP37kXxDjYflfvnyJOO/duxfrq3///ffoBtRjW3Bb21gQX9IEVi4Qc/Zx1mrN5F9//RWnytaP7FyPQONyFr/m4m3A68menBDIF9BdybcSksDeBIrsrhRZqL21TOUlQIBAAQImMQuoREUgQIAAgcYAaSuI+b5WFjsJEChJwFjT1muzcTkz37f1CpV/AgQIEFiPgCHQ9dSFnBAgQIAAgWIEvMu6mKpUkF0LHMbjHj9+nFB4+fJl3JSfv6IsEZWPCBAgQGBmgVMPKY9z+8w5WX9yMcvYucQ6Vkr3uiA+efIk3msda63j5dWvXr1azxLrqA5tY/1tUg4JLCUQJ7pTPxBOnTqWyqp0jwViVWrjchYP+bLK+hjKnk0InDrn6MpuovpkksCkAkV2V4os1KTNQOQECBAgULyAScziq1gBCRAgMIWA+b6DqgG0KVqXOAlsS8BY07bqq5Fb830NEH8SIECAAIFSBQyBllqzykWAAAECexOwynpvNa68xQrEoGqs/oq30sUsSzz18M6dO1HU+G9sv3nzJp7gG8vDii28ghEgQKBogTi9x8Kq1iKeWrLSGngnOz9//txZ0rg4dobZRABtYxPVJJMEFhQ4dZm4urqyXnfBeslJuvXS/+XLl5xjhSGwKgHdlVVVh8wQWKFAkd2VIgu1wsYjSwQIECCwIQGTmBuqLFklQIDASgTM9x0q4tQPzJVUk2wQIDCPwKlTgfm+efzPScV83zl6jiVAgAABAtsSMAS6rfqSWwIECBAg0Crwr9a9dhIgsFGBeBiS1dQbrTvZJkCAwCmBU3Nm8YbSGJo5ddRu9+fcdfHw4cMyfLSNMupRKQhMJ3BxcfHrr782Xol8SC5OIPH09OmSFvOZAq0LqltvxTgzIYcTmFpAd2VqYfET2LpAkd2VIgu19ZYm/wQIECCwBgGTmGuoBXkgQIDAVgTM90VNmQveSnOVTwJTCxhrmlp4uvjN901nK2YCBAgQILBOAUOg66wXuSJAgAABApkC3mWdCSUYAQIECBAgQGABgXj7X+vquMjKs2fPFsjQ6pPMueuijHdZaxurb4wySGAVAi9fvmzNR5wtv3371vqRnQQIEBhLQHdlLEnxEChboMjuSpGFKrsdKh0BAgQIECBAgAABAqsSMN8X1WEueFVtUmYILCtgrGlZf6kTIECAAAECBAgQIECAAAECexCwynoPtayMBAgQIECAwFYF3rx505r1eDfp5eVl60d73nl7e3tqUXqdpYx3WWsb9Tq1TYDAKYHnz5+f+ujdu3enPrJ/nQI/fvxYZ8bkisApAd2VUzL2EyBQFyiyu1Jkoeq1ZpsAAQIECBAgQIAAAQLTCZjvC1tzwdM1MDET2KKAsaYt1tqpPJvvOyVjPwECBAgQIECAAAECBAgQWFbAKutl/aVOgAABAgQIEDgpcHNz8/Xr19aPPby8leXLly+t++s746aEu3fv1vdscVvb2GKtyTOBpQQeP37cmvSHDx/iZrXWj+wkQIDA+QK6K+cbioHAfgSK7K4UWaj9tEklJUCAAAECBAgQIEBgQQHzfYFvLnjBFihpAusUMNa0znqRKwIECBAgQIAAAQIECBAgQKAYAausi6lKBSFAgAABAgRKEzj19r8op5n11so+tSi9HvjBgwf1Pze6rW1stOJkm8AiAolLRiy0XiRLEiVAYA8Cuit7qGVlJDCWQJHdlSILNVaNi4cAAQIECBAgQIAAAQIJAfN9gZP4UZmg8xEBAgULJE4L5vsKrndFI0CAAAECBAgQIECAAAECBGYTsMp6NmoJESBAgAABAgR6CMT7Ra+urloP+P333wt4G3Nr0c7cmfls+zNTWfxwbWPxKpABAtsSuLy8vHPnTmueE2sgW8PbSYAAgUwB3ZVMKMEIEDgIFNldKbJQWiwBAgQIECBAgAABAgRmEDDfZy54hmYmCQKbEzDWtLkqk2ECBAgQIECAAAECBAgQIEBgWwJWWW+rvuSWAAECBAgQ2ItA4nnDiacU70XnRDlznm3/8OHDE0dvZre2sZmqklECqxE4deH4+fPnp0+fVpNNGSFAoBwB3ZVy6lJJCMwlUGR3pchCzdUipEOAAAECBAgQIECAwH4FzPed+jm53zah5AQI/Fvg1MnBfJ8GQoAAAQIECBAgQIAAAQIECBA4X8Aq6/MNxUCAAAECBAgQGF8g8X7RJ0+ejJ9eETF+//69sxwPHjzoDLPyANrGyitI9gisUODp06encpU4pZw6xH4CBAh0CiTOLbqynXoCENinQJHdlSILtc/2qdQECBAgQIAAAQIECMwpYL7PANqc7U1aBDYkYKxpQ5UlqwQIECBAgAABAgQIECBAgMDmBKyy3lyVyTABAgQIECBQvsD19XU8b7i1nL///nvrfjsDLQfh/v37OcFWG0bbWG3VyBiBNQtcXFzcuXOnNYfxVpBv3761fmQnAQIEhgnorgxzcxSBnQsU2V0pslA7b6iKT4AAAQIECBAgQIDA1ALm+8wFT93GxE9guwLGmrZbd3JOgAABAgQIECBAgAABAgQIrF/AKuv115EcEiBAgAABArsTePfu3akyP3v27NRHO98fCwU7BQp4kbW20VnLAhAg0CqQeLz9hw8fWg+xkwABAsMEdFeGuTmKAIEiuytFFkpbJUCAAAECBAgQIECAwHQC5vvMBU/XusRMoAABY00FVKIiECBAgAABAgQIECBAgAABAusUsMp6nfUiVwQIECBAgMB+BW5vbz9//nyq/E+ePDn10c73f/nypVPg4cOHnWHWHEDbWHPtyBuBlQs8fvz4VA6vrq5OfWQ/AQIE+grorvQVE54AgUqgyO5KkYWqqswGAQIECBAgQIAAAQIERhcw32cuePRGJUICJQkYayqpNpWFAAECBAgQIECAAAECBAgQWJWAVdarqg6ZIUCAAAECBAj84+PHj6cUfv/991Mf2b+HZ9trG9o5AQKDBS4vL08d+/3795ubm1Of2k+AAIFeArorvbgEJkCgLlBkd6XIQtVrzTYBAgQIECBAgAABAgTGFTDfN66n2AgQKEzAWFNhFao4BAgQIECAAAECBAgQIECAwHoErLJeT13ICQECBAgQIEDgPwUS7xS1yjrRRGKVYOLTw0dbf5e1ttFZxQIQIJAQSDze/sOHD4kDfUSAAIF8Ad2VfCshCRA4Fiiyu1JkoY7rzh4CBAgQIECAAAECBAiMImC+bxRGkRAgULCAsaaCK1fRCBAgQIAAAQIECBAgQIAAgQUFrLJeEF/SBAgQIECAAIGmwO3t7efPn5t7/+vvxITZfwXZ6f8z38J6cXGxXSBtY3C21I4AACAASURBVLt1J+cEViKQeFRH4t2zK8m8bBAgsAkB3ZVNVJNMElizQJHdlSILteZWJG8ECBAgQIAAAQIECGxXwHyfueDttl45JzCbgLGm2aglRIAAAQIECBAgQIAAAQIECOxKwCrrXVW3whIgQIAAAQJrF0isc7tz5879+/fXXoCF8vfly5fOlH/99dfOMGsOoG2suXbkjcAmBJ4+fXoqnz9//ry+vj71qf0ECBDIFNBdyYQSjACBUwJFdleKLNSpGrSfAAECBAgQIECAAAEC5wiY7zMXfE77cSyBnQgYa9pJRSsmAQIECBAgQIAAAQIECBAgMLOAVdYzg0uOAAECBAgQIJAS+PDhw6mPE7Nlpw7Zz/6vX792FvbBgwedYdYcQNtYc+3IG4FNCNy9ezfxvImrq6tNlEImCRBYs4DuypprR94IbEKgyO5KkYXaRHOSSQIECBAgQIAAAQIENidgvm9zVSbDBAjML2CsaX5zKRIgQIAAAQIECBAgQIAAAQJ7ELDKeg+1rIwECBAgQIDANgRub28Tdw/8/vvv2yjGErn8/PlzZ7IPHz7sDLPaANrGaqtGxghsSyBxKUm8gXZbZZRbAgSWEtBdWUpeugQKEyiyu1JkoQpreIpDgAABAgQIECBAgMAaBMz3raEW5IEAgfULGGtafx3JIQECBAgQIECAAAECBAgQILA5AausN1dlMkyAAAECBAgUK5Be4ZaYKitWJLtg379/7wy76XdZaxud9SsAAQI5AolLyc+fP29ubnIiEYYAAQKtArorrSx2EiDQV6DI7kqRhepbs8ITIECAAAECBAgQIECgU8B8XyeRAAQIEAgBY02aAQECBAgQIECAAAECBAgQIEBgdAGrrEcnFSEBAgQIECBAYKBA4gHtv/766927dwfGW/phmcsCw3C7EtrGdutOzgmsSiBx10XkM3GqWVUpZIYAgXUKJM4hurLrrDK5IrBOgSK7K0UWap3tR64IECBAgAABAgQIENiugPk+c8Hbbb1yTmBmAWNNM4NLjgABAgQIECBAgAABAgQIENiDgFXWe6hlZSRAgAABAgS2IZBYmrLp9zBPrf/ly5ecJO7fv58TbJ1htI111otcEdicQNyklXjkROJUs7mSyjABAvMLJM4hurLzV4cUCWxXoMjuSpGF2m4bk3MCBAgQIECAAAECBNYpYL5vnfUiVwQIrFDAWNMKK0WWCBAgQIAAAQIECBAgQIAAga0LWGW99RqUfwIECBAgQKAQgXhA+8+fP08VJv004lNH7WT/169fO0u66bU92kZn/QpAgEC+QOJ8mFghmR+/kAQI7FNAd2Wf9a7UBCYSKLK7UmShJmoAoiVAgAABAgQIECBAYJ8C5vv2We9KTYDAMAFjTcPcHEWAAAECBAgQIECAAAECBAgQOCVglfUpGfsJECBAgAABArMKpNe2WWWdqIycZ9s/fPgwEcPKP9I2Vl5BskdgWwLpC8r19fW2iiO3BAisREB3ZSUVIRsEyhAosrtSZKHKaG9KQYAAAQIECBAgQIDASgTM962kImSDAIFNCBhr2kQ1ySQBAgQIECBAgAABAgQIECCwIYF/bSivskqAQC+B29vb79+///jxI96MGv+N7Wrjw4cPFxcXvWI7P/C3b98OGYj/tmbs2bNnb9++HZZQFDZu6Y5Zt4g5/lUJRWx37tyJ//5a+xcDzffv3x+WUN+jImMfP36Mhy4fMnaojkMkkbF79+7FfyNrsfYv/hsZu3v3bt8khCdAoBiB9NKU2U5cW/Qs/tn2u20b0XmIsse/44v74dIZj+h++vTp6FfPWGV6dXUViVY9qEN3okp0zr7EFr+SE+U52kPUy6E9HPpUh35UdKgeP36sUvLZ00+dCOHLy8v82IQkQOB8gXgLdPyYPb7eHX7FxsUuTnHr/2JG/hMUBXdldVcS9b63j/RVRqzxIrsrRRZqxEoXFQECBAjsTcAkZkxlRqUfRh1rc5j/OVc42w8ok5h7+94pL4H1C5jvW38dDcuhAbRhbqUeZQxtrJo11jSWpHgIECBAgAABAhMJGAI1BDpR0xItAQIECEwn8Mvff/89XexiJlCwQKxS7pzj+fPPP6e4Ezq63dWan8MKk8MqoMPS4sMypLT8uBmLEfBqVfNxTg45TOfn8Gmssn7//n1OyCpMJP3u3bvDzejVzpyNuGshblOIf8+fP88J3zdMrM6KXB0WaPU69rDWOlYKTdFyeuVEYAIE5hf45ZdfTiUaq2ti+c2pT3e+P2TSM4gHn1i8NP8TRsaqmr21jbi+xxNh4t9hoK2TMa6eL1++PP+afuhXxONRctKNvkQs8I50Z7vrsdOh4ADRRXz9+nVnvcSp8s2bNzpROS0hcVaJL1R8F3IiEWZSgSdPnsSviUYS8TPh06dPjZ3+3K5A1GZc7NKLk6vSxXUnfjLHyXD0Z4tUSZy5kTixFNmV1V05s8EUdri+yhQVmjirbLe7UmShpqh9cRIgQIDA+QImMSvD6LqbxKw0DhsmMRsg/iRAYCUC5vvKmws2gLaSL9d6smEMbfS6MNY0OunoEZrvG51UhAQIECBAoBIwBFpRGAKtKKoNQ6AVhQ0CBAgQ6CVglXUvLoEJ/F+BmXvnMaESK3nyVyz/34y2bY21yjr65b/99ltbCkP29Vpl3et+9ERuDreqR9JjLZGKjMWN77HaPJFozkeRsYjn1atXOYGFIUCgAIH4Vf/o0aNTBel1hjwVyVb2x4k0lhvFJS8y3LmoMsJEyM7nnkSweLJGvkCchCNwvCA3bt8P/GWXM+2qbUSHJy5/mevNjis01jy/ffv2eH/OnrjmxqNbckI2wkTTipW9213D3yjO2v6ME0J8B3NOBVXOYy1fLJUfq2tXRdtr49BTjYc7xFFxGolu/No6denfMp7F1qu6JwrsrouJYNcQbVzs4sJxvIo+M2/nXOwykxgQTHclH+2cGtRdyXeeLaS+ynTURXZXiizUdG1AzAQIECBwjkD6onOIeay5wojNJGajsg5DQ4MHOavYTGJWFDYIENiiQJwMzffVK84AWl0jvW0ALe2zxU+NoU1Ua+luv/m+idh7RWu+rxeXwAQIECBAoJdAui90iMoQaC/SXncpGwLtZSswAQIECGxGIMZT/CNAYIBArN/o/J5H73xAzK2HRFSdyeUHGCtjf/31V36inSGjd95a9sbOyHwsVumMrW+AmKdpJNT3zz/++GP0jMX9E3H/fd+cCE+AwBYF4sueOHHt51SQc3lNQE3xUZzbl21RO2kb0amId7SeX4NRX7G0tVeVRdfisK7+nNTP70j0yvMeAscDFAY3iajQsbq7famjJbeex6JlRon6xjZd+Oh4Jxr8UnrTlXeLMbe2/9i5xbLIcyUQV6hej3059T3Nv9hFivGNnuH8o7tyqrJa9+fXYNV4dFcqivVs6KtMXRdFdleKLNTULUH8BAgQIDBMoHV0otE7HfHnf0TViPycP8fKmEnMeuMxiVnXsE2AwAwCOVeicy4WA46NAZkZCp5IwgBar1ozgJZoS9v6yBjapPVlrGlS3lEiN983CqNICBAgQIBAq0DOD8+xRhojA4ZAq1oIivjJ1usnXk7g82+/NARa1ZENAgQIEBgs8M+ci5YwBAgQWIPA7e3t8+fP412vx2+KjrU0MS4Z/eO4iTzG6ONfnBbjv3ELRbzMMIaVO1dPxesr452H8bj9ASWNd3rHM7FevHhxnLH4IRH9/sjDIWOHk3VkLP6M3LaOpdYzEG9ujFd6RuSRRH2/bQIEyhOI00KiUDlDQonDt/JRnOty3ko9c3Hi3B4XoJkTrSe3h7YRjzb87bffWt/qGY0/rqQxNhfX9P+8wP/Xxf3UNTTq6+HDh/lvtI6Q0bVovCr5cPluJBoVcehUtI4SRkcirtf1irN9jkCcDcL5uElEvVfdqmgMUUet6xWjQqNao12dk4cBx0ZPMlpy63ksWma80XpAnBMd0tqMq7Rai1B9aoMAgQECcVq7vLyMK1TiVWbxo7X+4/FwyYsTXexs/J49XOwSZ7nDb+dffvklUozz4b179+LXbrwtZ0DOMw/RXdFdyWwqxQTTV5mhKovsrhRZqBkagyQIECBAgMAmBExibqKaZJIAgXkEzPe1OhtAM4DW2jDK3mkMber6NdY0tbD4CRAgQIAAAQIE6gKGQOsatgkQIECgTIHB67MdSGDnAjkL3uJ+6LGUIqoRz0FjZWzOx8DHnFPjzvIAiT2xgjqzOLEmJz2+fBCOxc+9ai2iPa6aSCimiCLPnVHFrfMR8jiGxp4oaU5snckJQIDAagWOT3H180CcK1ab8xEz1npGrTsssh1VM2IZB0RVfNtoXS8dpY6H+qdbfvRDWlfYHtpJXF47tY+Tjg5eTr8ikj4+NtKN/HQmKkCnQGuvL9rDqQMTzSBq6tRRo++P5pr+tkYLmTM/6QKmf1xE804f7tMZBFpPMqpmBvkpkuj8xRfnsc6fe62/Z1t/vSY6VPHRFAWMONMnwPQFfaIsjRtt61dSd2Vc5A3Fpq8yT2UV2V0pslDztAepECBAgEBfAZOYIRbjMCOOJ8d0ZKIWWruI8ZPBJGYCzUcECBQskBieGvHM3DeqOC0va24A7ZR/XLITEz3m+065rX9/awfJfN+4FWesaVzPKWJrnVww3zcFtTgJECBAYIcChkCj0g2BBkLrKIR1HDs8JygyAQIERhH4xyixiITADgX0zqPSZ+udt/aAc2ZTjltm6/BlYwYuMazfiDBuj2gcG3NjA+5cD8mcFeCdd943sudPAgS2IhArTxonk8afWynImfmMs1yj4Gv4c9l1s2W3jSjdcYeq75U0sXQtfe/j8UW8da3aqVYd1+7WpIf1T06lssP9x+eBaCShnaBI9Eijf5U4cNyPov10nrIG9BLHzWQVW/rcsvjdZlU+97zR+rPFXRebaxJxh1P6h16c4nr9yju+9DROLK2/netnp/j6j86YPqVE6qOnOGeEuitzam8iLX2V2aopfW7ZaHelyELN1iQkRIAAAQK9BI7H3Oq/Cw7b8YOlV5yJwOnVHcdJp/eMlbHEkFE6A62fJkYaW3+IDRskbB0NaOTHJGaiKfqIAIGVCBz/dm6cyhb503zfdM3DANp0ttuN+fg8YL5vito01jSF6rhxtvbwzfeNiyw2AgQIENitgCHQqHpDoMe3gPa9+/TwDQrJ9O09h6GMXnf47Pa7qeAECBDYtMC273TcNL3Mb11g5t55dMui2xf/RplwGusGhRiujbmo+Bca8S/6l+fk8NQNCsdLVmK0MZIe3ISOu9THqo1b1VvTOh4Jzb+z4TjCKFFnBz14zyn4caL2ECCwEoH0XWhxgl1JPmfIRpxIO0+GxyftifZETuKSseyJt+C2ESNTx92GU52BdNs7viJXTeLUwulGZyByEvlJp1J9Gr2y6PxUSRxvLNtmqnxucSPoGq0ic445cd441QZG90m3ikM7mS0zOaVrUDdasmacYzhpmNYzW+Y3YtKMiTxf4HhFdOOLNuz34/EP5GoW5/gs2kgx/hxrNKDuoLtS1zi13fqlPlTQqauD7sopzAX3H3/LMs/M+irDaq3I7kqRhRpWv44iQIAAgUkFYkj5+OdAY8+Ivw5MYtZto4t4zrhK44dAPeZq2yTmpF8fkRMgMIqA+b4GowG0BkjrnwbQWlm2uNMY2py1ZqxpTu0BabWe2TJHlQck5xACBAgQILArAUOgUd3R9/7PVRzWcfzXyOmw+3AOX5zATEzrH1KI7vc5Y7+7+oYqLAECBDYqYJX1RitOtpcXmLl3flzg6KXFcqCYR4/p9s5e3X/1Hv/P/0e8c+I4Y7En8hZJ9J05i4Icx9a4gzy6p9Ud5MeB8/fkiKVXW8Vvkrpq/Hl+vzlSrMfZuh0J5RdTSAIEtiKQXoTTenrcStGmzmfre0Ia58+4dkydjeniL7VtxCWvMeMbfw7un8QluFHp9T+PL+jHvYv8i3i6Rg7pRpjpmkTZMTd6aPlnv0bHrN4AZjsD1BM9tT24kU9R7+mfM6vK6hTFX3+c7rpYfx0lchiXlcR5KU4RcWo654dt/Naun2fi5HnITGN/PUy1fc6U0qkipy+O+SfzU/EvtV93ZSn5NaerrzJz7RTZXSmyUDM3DMkRIECAQI5A+opz+IEw6W//+FkUPWqTmDmVdRym0e2sftDVN47HPOvxNH6Txp/545/1eOrbkWI9A63bkVD9ENsECBDIFzDfl2+1qpAG0FZVHevJTKMzkz9E3OjD1Psb5vtO1W+65z9pn/9UluyvC5jvq2vYJkCAAAEC4wqkO0KHzuSk3SFDoOdUaONXQ73zX20bAj1H2LEECBAgMEzgn9V1yAYBAtsSuHv37v379588efL+/ftv377lTDvNVsDI2+Xl5atXr87M2PX19YsXL6psx3j69+/fLy4uqj2DN3K4nj59eir+YP/8+XP1adxTHlmNUld7hm1EhXbeFh/pvn37dlj8jiJAYLUCX79+TeQtZ0AhcXjZH8UKpc4CJqZjO49dPECRbSO6Bw8fPvz582fFG408LvHReaj29NqIS3DiAtq4oN/c3NR7F5FQtKLMi/jz58/fvXvXmberq6vOMAIcCwRvNINqf3xzo5db/ZneiFsrTgWIlvbp06dTn461P9pVTlTR8nOCzRMmfXFJn3zmyaFUCGxUIE4I8f2q/2BsFORw1Tvnh2381q7flxMnzziFRiofPnxopHX8Z+KEeRw4c0/6jJE+22QmMX8w3ZX5zdefor7K/HWUPoGkTz7z5zYzxSILlVl2wQgQIEBgVwIx2mYSc3CNm8QcTOdAAgS2K2C+b4t1ZwBti7U2Q56Noc2AXE/CWFNdwzYBAgQIECBAYE4BQ6DnaBsCPUfPsQQIECAwnYBV1tPZipnArAKx7jdn5mnWPP07schYTlf4OGMxJfPo0aNqf9xEPspK5kOEcUd7PC21irx1I27WbF3bE4uc66un4n2YIy57jtvl0yPgkdXXr1/f3t625tlOAgQ2KlBfWHhchJyn7h0ftZM9OTfWr2pZY996Ka9txCUsru/1JdbRwvPXOZ8CTFzWGxf0xqLr6KXEHZ+noq3vj2t0zuq1OCRda/U4bVcC0c2r80Z3aFgHsoqwvjFiVPVo69uJ5ZRVsChU5nr+6pBJN9J9znX+spgUROQERhGIs1njSSKNaEe56kWccc6sr5eOP2N1d84FaIp+UTrdLXZldVca7dafIaCvskgzKLK7UmShFmkeEiVAgACBbQmYxOxVXyYxe3EJTIBAGQLm+zZXjwbQNldl82TYGNo8zvVUjDXVNWwTIECAAAECBBYUMATaC98QaC8ugQkQIEBgNgGrrGejlhCByQWix1l/n9Xk6WUnEL8c+t5XHVMy9Zu/o1yjv4QwXkDdWYLj91XGlEAscq4OjCXWh5eGVXvO30isE6sir+eh2mmDAIHtCqSXptTPh9st40Q5z1kH2PcaNFFWh0VbXtuIRc71QsX7imNV2PlLTyOGxBRydUGPB6PUU48ORvRScqomMllFkhM+ejI5wYSpBI5Xv/dqFfVqreKsNnKWQFeBh23kJBGtfVjkEx2V+MpEimnSibIkWgJbF4gfrfUnhR0XJ753cbrodX47juSwJyKpP5widmaeZGLc4FScg/enzxhb7MrqrgxuDAUfqK+ySOUW2V0pslCLNA+JEiBAgMDmBExi9qoyk5i9uAQmQKAAAfN9m6tEA2ibq7J5MmwMbR7neirGmuoatgkQIECAAAECywoYAu3lbwi0F5fABAgQIDCPgFXW8zhLhcBMAjkLdGfKyv+bTN+MxSri6i2XsTpu9CXWkbt4cWXnuru4Wbye9OFxvFXJon8/+hLriDzHqnE/fZUlGwQIbFHg27dv6WyPshQnncRGP43TcnWxSBRhi2t7DsUpr23E66Dri1Fj0jceX5Kou14fJZ41c7igh2f9MSXxCtD862n9wF65EjhHIDpU9e/ymzdv+i4CrB9+nGJ8OvW693rDPs7AYU/mAshTh4++P31uzHlzyOhZEiGBTQu8f/++cQNZozhx3Ym7RUfs18WDQuq3T6XPhIfMdP4EbuQ550/dlRylKozuSkWxrQ19laXqq8juSpGFWqqFSJcAAQIENieQM/+1SKH6ZswkZrqa8gdd0/H4lACB/QiY7xtxzHCeZmO+bx7nzaViDG2RKjPWtAi7RAkQIECAAAECpwT6jjSeimf0/X0zZgg0XQWGQNM+PiVAgMB2Bayy3m7dyTmBFoH04GnLAXPt6pWxWHBV9T7jrvGcVSvDypHzm+Hjx49V5PXwcW90vA+z+mjEjZhCy1mEU1/+PWLqoiJAYH6B9Eq2WJAzf5a2kmLOg+0DcHO3JlT+hbWN49dB//nnn1Vhz9+orzQ7ji0G/l68eFHfH0t5M9tGrB/r2xvJjLmen91uB2/V8QuEqMe4O6evRvo1qhFbZ4C+KdbDR9uu/3lqO6eDd+rYKfanvzKR4tRL06colDgJLCUQv84aV5njnIy7xPoQf1zLjhNK7JniRKS7kgA//ih97tVdORZbwx59lQVrIf2ViYxtsbtSZKEWbCSSJkCAAIFtCfSaK5yzaL0yZhIz56elScw5G7C0CBQgYL5vW5Vovm9b9TVbbo2hzUbdSMhYUwPEnwQIECBAgACBZQV6jTTOmdVeGTMEagh0zsYpLQIECKxKwCrrVVWHzBA4VyCW9KxzPV7nqG695PXb02OR83TrlHJ+M1xdXR3yFr8Zqu1Ari8Hqmd+lO2c3vmkGRilFCIhQCBTIL327969e5nx7DBYelXPASTnVL9ausLaRuMNn3GJv3///oj46S9LYNZXSkfPJJ6nnpl6/cCcQ9bZGcvJ+SJhYkVZPd2+Kwbj2Lhvox5D6/aPHz9a94+ys/5QnlMRRpObrk97KtH0/s78pE9B6ch9SmBXAvFTsXGNOy7+6Fe9QxLxOuteF52cX5rHmU/vSZ8r0lfndMyLfNqoytErLg2iu7JIpXcmqq/SSTRdgCK7K0UW6sw2EP35+HV2cXHxi39jC0R7u7y8jOdYbfGRBGe2K4cTILBOgTgv9foJM1spTGL2os75aWkSsxepwAQImO/bVhswgLat+pott8bQZqNuJGSsqQHiTwIECBAgQIDAsgKGQHv559zcW63dsI6jl63ABAgQIDBMwCrrYW6OIrBegfQ9u0vlu3NUt8pY3PVV3aX98uXLuMGu+mj0jczIo18eSdfniuJO6/wSDcj2gwcPOo/qu+KrM0IBCBBYSiD9gPZeN3gtVYSl0k3THXKVc0ZdKv+d6aYLuK22ETfNV9f3KHhc4mNhWKdArwC97tGMDORHXs95zlH1PkNO+D2HiQUV1UhoOMQ9mgMaRk6n6OfPn9M552Qg5/bT6XJ4Kub0tyZ9CjoVp/0E9iYQb2559OhRutTPnj0bcHJLx1l9GpFX250bORNUnZE0AqTPFborDa70ibcRWHelAbLIn/oqi7DXE01/a9KnoHo8q9ouslCDheNb9ttvv8VCrJxlFYNT2e2B8Tsofq28e/duij7AblUVnACBMwVMYuYDmsTMtxKSAIGtC+T8uDPft5JaNt+3kopYWzaMoS1bI8aalvWXOgECBAgQIECgIWAItAGS+NMQaALHRwQIECCwiIBV1ouwS5TAhALpwdMJEx4j6nirRtz1dYgpCvL27dsxYk3FkTMbF/eivX//vlqc8/jx43gHSCrSsz/LjD9u6D87KREQILC8QHoB56bP6lPj5tyEvek7iYtpG/G8kvrbS2LB1RSX+PwByshA/ousoxlXfYDMJh1dhcyQgp3/YPswzFnkPOm5NOdctM5V1unVj+lTkNZLgEAIxK1jnd/u+KLFz8npuPIf7RE/fqd4WFj6XDHp6XdcVd2VcT2LiU1fZfGqLLK7UmShBjeVaih4cAwOzBGI6/WkHZKcPAhDgACBg8CGfiMcV5lJzIOJSczjtmEPAQJnCuSMsZvvOxN5lMMNoI3CWGQkxtCWrVZjTcv6S50AAQIECBAg0BAwBNoASf9pHUfax6cECBAgMLOAVdYzg0uOAIGUwJs3b6qP68uxqp2jb6THmg/JxdKd+pRAPZOj56eKMOdXVs5DnasIbRAgsFqB9NKUnNPUaos2acbinrY03SH1nFGYSfN5TuTpAm6obbx48aLu8Mcff9T/HGs7zVVPpddrP+PAXq0oAmfeaFjP0j63Gw+2D7rM51M2uHJWWU/3fYmbihr5af2zcx1m61FT70w/myD/OzV1PsVPYLUC8RbrzidxfPz4cdL85585J7oVNX2umO70O7qq7sropAVEqK+yhkossrtSZKEGtxbDm4Pp+h6YvmT3jU14AgQI7FOgPj9oErOzDbjKdxIJQIDAQcB8nwG0xnch/8eL+b4G3VJ/GkNbSr5K11hTRWGDAAECBAgQIEDgTAFDoBWgdRwVhQ0CBAjsSsAq611Vt8ISWFKgs7v548eP6u0lMZP05MmTGbKbM2UVz06ubp2PeZr79++vJGP500szZFgSBAgMFqjOMK0xpKfEWg/Zyc7Mm7TmOWlPZF5G24j3ZdUvWLHWdKJFyNGRyKyIvndd9FqWNs8dlpklXXmwquN3yGf9oTb5OY9FzulvyiGq6U4FmWu8p3h/bL7SqZDpnnD9m3sqBvsJ7FkgfrF2fk3iipO/CnowZuZzHDKD9c1G+iS8la6s7krfet9JeH2VNVR0kd2VIgs1uLWkNQZH68Bjga1clI9zbg8BAgTmETCJ2cs55wre+ZO5V4oCEyBQsID5vq301Q2gFfw1PLNoxtDOBDz/8HTfTK/sfGExECBAgAABAgTKEDAE2qse093sQ1Q6271IBSZAgMAmBKyy3kQ1ySSBXQhcXV1V5Xz58mW1PelGTie4noHZMpYzl6Z3Xq8a2wQ2KhAPaE/nvO9pKh1bSZ/GIzA6i9Prw4SzGgAAIABJREFUFcSdsc0coJi20Vg6O9GLrKN2Mi+Lscas73rXWCCX2ZbihaUzrKabuSlOl1x9RXoM4w57wk69A3kqq5nVd+rw9P6cVdYTrWxMZyzn0/ToeXrlZE78whAoWCDuKew8/8RXrP6U3+k0Ms9yU5yLdFf6VqvuSl+xZcPrqyzrf0i9yO5KkYUa3FqePn06+FgH9hJ4/Phxr/ACEyBAgEBDoP4bcLa5wr6zA7NlzCRmo3n4kwCBcwTM9/U925+jfc6x5vvO0Sv7WGNoi9evsabFq0AGCBAgQIAAAQJlCBgCrdejIdC6hm0CBAjsR8Aq6/3UtZIS2JLA8+fP58luTie4yknclT7dixCrVA4bOXNpmfdnN2L2JwECqxLofPtuekpsVWWZOTM5z7bv9QrimfPfmVwZbSMWodUXasYrPae7kmZeFvu+yPpQU7F8uvPLGGGGrRPubAxFBoi2US/XsHqJGIK9Hk/r9qQrN3LuAJtiZWNrSfvuTHc4M79TfRMVnkABAt++fXvx4kVnQeK+w77P9eiMszVA/VLbGiB2xvd9iszorpwCP7U/89Q67LKou3KKfdh+fZVhbqMfVWR3pchCDa76+A0Vj+Lq/LU1OH4HhkA0uT///HO6H+OQCRAgsEMBk5jp/syhSWT+/Nlh+1FkAgQaAub7NvGDyHxfo936sxIwhlZRLLiR7pvplS1YNZImQIAAAQIECGxXwBBoupt9qFmd7e22cDknQIDAKYF/nfrAfgIECCwlMOx+4mG57TVltbaM5dxMP4zFUQQIzCbQ+TM757f6bLldVUI5KxszX+24qnJVmSmjbTQebD/pKz0zL4vD1rvG/ehxo08s1m1tePFOsHhM+xSr16r2UN5G/cH2Ubphvazr6+ucep/upW2RgZyqGdbqcmI+M0yv5w2dmZbDCZQkkPPshvil+erVq3lKnXMr6kQnIt2VvlWcc9mKOIfVl+5K3+pIh9dXSfvM9mmR3ZUiC3VOk4i7NOLf7e3t4YqWeao8J8WdHHsY947Hz/mtupMaV0wCBGYTGDaKNSx7JjGHuTmKAIFtCbROuzSKYL6vATL/n+b75jffSorG0NZQU8aa1lAL8kCAAAECBAgQKEnAEGjUZs7YrGnNkpq9shAgQOAgYJW1lkCAwOoEplsJc2ZR1/aCys73hp1ZXocTIDCDQOfSFFNip2qhky4O3PS7rDsLuP628enTp/pAUlzfJ723O2eNWTy2YHAeYuXSzb//xYsio3aiaBFb3NkTa+0Gx3mqeRe/P14DW79xKhiHvVetcetGq9vgyFtja+z8/PlzY8/xn+e0uuPYxt3TORwcNTWsasbNp9gIrErg7du39TPYqbzNOeeUk59hq3ZPla7ar7tSUWRu6K5kQi0eTF9l8SqoMlBkd6XIQlVVNngjflVdXl4OPtyBBAgQIEBgNgGTmJnUJjEzoQQjQKBzfCmIzPct207M9y3rv+bUjaGtpHaMNa2kImSDAAECBAgQIFCMgCHQzKo0BJoJJRgBAgQ2JGCV9YYqS1YJ7EVgzjvq8peoTXRX+jmVWl+6dk48jiVAYEGBzi+y1ZuttRNrXVv3N3ZeXFw09mzozwLaRmMF7KTrzeK9Z51iUfvnjwBGo9p0u1rJV+Dq6qqek5y3wtbDV9uNeKr99Y1JG17OKusV9iErn86ecNzfZpV1xWWDQAjETWON17acYskMdurw/P3X19c5gSc6F3VefNffldVdyWk/OwzT6GPoqyzYBorsrhRZqAUbiaQJECBAgMDMAiYxM8E7fzBmxiMYAQJlC5jvi/o1gFZv5Ob76hrr3zaGtpI6Mta0koqQDQIECBAgQIBAMQKGQDOr0hBoJpRgBAgQ2JDAPzeUV1klQGAPAhPd/H0+3cwZ6xwEP79EYiBAYA0CHmY2rBYyXwM4LPKVHLX1thHr0OoLUOMR2pOOvtXTStTgzFfzRE52/lG8D7wuMGz1e7w8oR7Jqe3By6JORVjfv+D7Y+vZGLzd+Wx7Y8GDbR1YqsCLFy9yihbPd5jt5sicK+Cvv/46UX50V3LaQxUmp7IisO5KJbbghr7KgviNpIvsrhRZqEbF+ZMAAQIECJQqsNru+swZM4lZagtXLgLzC5jvm9+8b4rm+/qK7Sq8MbSVVLexppVUhGwQIECAAAECBMoQmHmkMR9t5owZAs2vGiEJECBQkoBV1iXVprIQKEFg5k5wPtlqM5ZfBCEJEFihQHoBW+d82ApLNE+WclY2PnjwYJ7MTJTK1ttG4+Hlk75POKog50acCDbpSu+JWkJ50caLCOpf4Vj7N+xtyY23j7ZCxfrtiRYWRnLLvj+2tbyj79z6+snRQUS4c4H41meukp36qleviJwsTfdjVnelXhed27ornUQrCaCvspKKyMxGkd2VIguVWaGCESBAgACBlQtM9/PqzIKvNmNnlsvhBAgUL1CfLDhVWPN9p2Tm2W++bx7nLaZiDG1DtWasaUOVJasECBAgQIAAgcUFVjvSuNqMLV5lMkCAAAECIwpYZT0ipqgIEBhBYLWTZBcXFyMUTxQECBD4fwVMaP2/Hrl/5axRefjwYW50qwy39bbRWPT1+vXrSZlzbsQx0DZpFeRH3mgbw9Yixq0bjXhaM7D4i6yne39sa3n77vTQzb5iwu9cIPNF1vHFn/PH47JXQN2VXl+KZSurV1Z3HrjRx9BXWbY9FNldKbJQy7YTqRMgQIAAgdkETGLORi0hAgR2ImC+b/0V3RgnMd+3/iqbLYeNtmEMbTb544SMNR2b2EOAAAECBAgQIDBYwBDoYDoHEiBAgEABAlZZF1CJikCgKIF1LoqLG+WLUlYYAgRWI5B+AaD5sFMVlbNGZbXDPacK1di/9bZRvzMmljdP9z7hg1s9uYZk9adV1hXFshuNuy7iddMD8pPzIus7d+48efJkQOSZhzQK0nrUyltd5xczfSJqLbKdBEoVeP/+/ffv33NKN+xmspyYj8PE67WPdx7vme5clD5LrL8rW+8/6K4ct5zd7mlc4vVVlm0JRXZXiizUsu1E6gQIECBAYDYBk5izUUuIAIGdCJjvM4DWaOr18brGR9Wf0412VknYyBEwhpajNE8YY03zOEuFAAECBAgQILATAUOgO6loxSRAgACBVgGrrFtZ7CRAYDGBzsHfRXJmlfUi7BIlsAeBrb8AcJE6+vbtW0666xzuycn5IczW20Z92dXU682iSdSTO4XsrotTMgvuj6ch3L9/f0AGclZZT/oi68hz4/aR1lJsvdVt/UTUWil2EhgmkP+SlqmvevX855yI4sfsdL+yt36WqPcfpq443ZV6093Qtr7K+itr6yeiVuEiC9VaUjsJECBAgMDmBKb7eXUOhUnMc/QcS4DAggLm+xbEz0/aAFq+1Z5DGkNbee0ba1p5BckeAQIECBAgQGBVAoZAV1UdMkOAAAECMwtYZT0zuOQIEEgJrPY+gNVmLKXpMwIEtiBQn5neQn5XkcecB9vHO2zXOdyTL7j1tvHmzZuohShvrDKd9H3CkUROk4hgFxcX+f5CTicQy9gOPatoITmLpY9zErde5bxRdtL1cjc3N8cZO96z9VXWWz8RHdeIPQSGCXz69Cnz6xA3k83ZA8lZZT3piSiTZRj7DEfprsyAvMUk9FW2VWtbPxG1ahdZqNaS2kmAAAECBLYlsNq5wtVmbFv1K7cECMwvkDO5Y75v/npppGgArQHiz0rAGFpFsf4NY03rryM5JECAAAECBAisRGC1I42rzdhKKk42CBAgQGAsAausx5IUDwECIwgclmONENHYUaw2Y7e3t2OXVXwECKxIYLUnn2WNvnz50pmBrb/IurOA628br169iovU33//fX193VmcMwMsvsbszPzv7fBY7h7LpKNtRAsZtvQ9Z212DK0OizyzOnJaXeRhzsWWmTlvBEufTDzbvsHlz90KxK2EmWV/+vRpZshRguXcijrpKut0KdJnmPSx83yquzKP8+ZS0VdZW5WlTyYb7a4UWai1tRz5IUCAAAECowukr+CjJ5cf4WozZhIzvxKFJLBPAfN9Ue+rPYdXbdIAWkVhoyFgDK0Bsuyf6ZPJRgfQliWVOgECBAgQIEBgnwLpjuWCJqvNmCHQBVuFpAkQIDCFwL+miFScBAgQGCZw7969YQdOfdRqMzZ1wcVPgACBFQrkLCiKN0muMOeyNJFAzo04C64xm6jUe442Z5X1pC+yDvycVdZa3ZpbaYxxH04dq31+f+sL22NnvFR5nbCH+Yx4ysn6Hy7QFzAeF5LT9zhE+/jx477xDw6f+RwT56LBwuMeqLsyrufKY9NXWXkFyR4BAgQIECBAYJjAaucKV5uxYc6OIkBgPwI5Y27m+/bTHqKkBtB2Vd1RWGNoe6vxKcprvm901YLn+0a3EiEBAgQIEChSYLUjjavNWJHNQKEIECCwZwGrrPdc+8pOgECuwGqfgZRbAOEIEFirQPqxwYYGWustZ4q9gHdZaxuttX+8M6ZOc27EscbsmG6je2JVYc6y2KkXOlplvdH2E9l+//7969evc1rRCssYp7uZX5U8ACHe4v7HH39cXl4OOHadh7x79y4zY1H2+/fvZwY+P1jOiSiyNOm6d92VzHrUXcmEKiOYvkoZ9agUBAgQIECAAIENCZjE3FBlySoBAnUB832hYS64ahIG0CqKnWwYQ9tJRU9XTPN909keYi5vvm9qMfETIECAAAECkwoYAp2UV+QECBAgUAn8s9qyQYAAgcUFdIIXrwIZIECAwMoFYoo9Z2mcZ9uvvB5HzF7OGrNI7uLiYsRERbWgQM6D7eMMMOlCx5ubmxyBAtb255xvcyjWEyZeBP3ixYvyyrUe4chJvHD70aNH3759W1WuBmcmOh6ZF5pIYuZvfU7GZs7SYOfiD8yprEDQXSmjJeirzFyPRV7WiyzUzA1DcgQIECBAYAoBk5hTqIqTAIHdCpjv223Vnyq4AbRTMqXuN4Y2Z82WN9Zkvm+G9lPYfN8MYpIgQIAAAQJlCBgCLaMelYIAAQIEBgtYZT2YzoEECBAgQIAAgWkFjFkc++Y82D6OmnSB5XGu5t+jbVTmOXddWHVfcRWwcXV11VmKZ8+edYY5J0BOq5v6/bHn5L9+7N5elPHx48d68W1PJ5DzVZ0u9RFj7tVmHj9+PGLSnVHFu807wyy7ylp3paqgnAuH7krFtfWNnBOgvkqvWi6yu1JkoXpVq8AECBAgQIAAAQIECOxcwHzfoQEYQKu+CAbQKoqdbBhDG7ei9zbW1GvuZlzqvcWW81Xdm4nyEiBAgAABAgQIECBAgEDBAlZZF1y5ikaAAAECBAgQKE0gZ0GRNSql1XqyPDl3XSy7xiyZfR/2E4gHk+cc8PTp05xgg8NodYPpFj8wHru+eB52koEfP36UUdKc92lUJb28vKy2p964vr7OScIVMEdphjAuHDMgryQJfZWVVIRsECBAgAABAgQIECBAgMDKBcz3rbyC5s+eAbT5zRdM0RjagvhlJG2+b7Z6LGa+bzYxCREgQIAAAQIECBAgQIDApgWsst509ck8AQIECBAgQGBfAjnPtn/48OG+UHZc2tvb25w5VGvMimkjOcsd412yd+/enbTIJd3rs7epcReISb8a9cjjde71Pze6/e3bt5zbPQ+lm/lak3MiilqY+ny40ZqdOdu6KzODL5ucvsoU/kV2V4os1BS1L04CBAgQIECAAAECBEoVMN9Xas0OK5cBtGFu2z3KGNrodbe3sSbzfaM3oVMRljHfd6p09hMgQIAAAQIECBAgQIAAgYaAVdYNEH8SIECAAAECBNYi8PPnz7VkZTX5yFnstId3WWsbhyaZs8YsQs75ctHVfFfKzEhOjU/9Iuubm5sc3JnXW+ZkSZgQePnyJYcZBOKWi+fPn8+Q0NRJXF1d5ScRj3jID3x+yJzz4eInIt2VQ0XnVFaE1F05/3uxhhhyqltfZQ01JQ8ECBAgQIAAAQIECBAgsKyA+b6DvwG0g0POiEqENIC27Nd2xNRzatwY2ojg5UVlvm+eOi1mvm8eLqkQIECAAAECBAgQIECAQAECVlkXUImKQIAAAQIECBDYi0DOi4s9ungvreEf/8iZg9/Dqvud1PinT586S3rnzp0nT550BjsnQE6rK+b9seF5jtUKj71///5ff/317NkzZ4YpaicaTMDGrS05L6KZIgOjx5nzfa8SnfqWryqhw0bOfaiLr7Ju5Hm3f+Y0JCelMpqHvsoi9VhedyUYiyzUIs1DogQIECBAgAABAgQIrFbAfN9qq2aRjBlAW4R9qUSNoc0vX95Yk/m+SVtRefN9k3KJnAABAgQIECBAgAABAgRKEvhXSYVRFgIECBAgQIDAtgTu3buXeEj5jx8/tlWcqXOb+QrZi4uLqXMyQ/zaRg5yzl0X1pjlSG4izMePHzvzOcMqx8JaXeIa1Km90QBx48X79+/Xn/l4XsDxi5Tjbck5tx+tv3RbyWHO9/1QlpmfrXB9fZ1jOMMVUHclpyJyGtIMlZWTVWHOFNBXORPw1OFFdleKLNSpGrSfAAECBAgQIECAAAECDQHzfRWIueADhQG0qknsYcMY2hS1vMOxJvN9UzQkcRIgQIAAAQIECBAgQIAAgZ0LeJf1zhuA4hMgQIAAAQIENiOQ827MWOa0mfLI6HkCt7e3Oe86sGzpPOYVHX284vQ4c7EG9XjnuHvc6zOup9gIrFYg817PQ/5nOPnUoXJORDMv/K5nz3ZdQHelrlH8tr5K8VWsgAQIECBAgAABAgQIECAwioD5vlEYi4nEAFoxVZlZEGNomVCCESBAgAABAgQIECBAgAABAgQIzCxglfXM4JIjQIAAAQIECBAYKPD169fOIx88eNAZRoAyBHLWmEVJLy8vyyjvzkuR+eLWqas7c9VlMWv74y21O294ir9ngcyrzIHo4cOHc1rl5K2YE9GcsFOklVNZke7U168piibOhoC+SgNktj+L7K4UWajZmoSECBAgQIAAAQIECBBYv4D5vvXX0Zw5NIA2p/biaRlDW6QKjDUtwi5RAgQIECBAgAABAgQIECBAYHMCVllvrspkmAABAgQIEChH4M6dO4nC/Pz5M/HpDj/Kebb9zMucpqsFbaPTNueuC6vuOxm3EiDnwfYzLCnMaXXeH7uVRiWfBNICOd/3KoYZzj9VWrGRcx/qPFnSXanXS+t2TkPSXWml29xOfZXNVZkMEyBAgAABAgQIECBAgMBSAub7KnlzwUFhAK1qD3vYMIa2h1pWRgIECBAgQIAAAQIECBAgQIDARgWsst5oxck2AQIECBAgUIKAxwb3qsWcNUXFLFPRNjrbRs5dF/OsMevMqgDnC3z8+LEzksePH3eGOTNAYa3u9vY2DZJeP5k+1qcEti6Qc6/noYzxTbl79+5s5c1818c8V0Ddlc56L+zC0VnePQfQV5mo9ovsrhRZqIkagGgJECBAgAABAgQIEChSwHxfkdU6uFAG0AbTbfFAY2hT1JqxpilUxUmAAAECBAgQIECAAAECBAjsUMAq6x1WuiITIECAAAECaxFIL2D78ePHWjK6gnx8+/YtJxc7eZe1thGzxd+/f+9sEvOsMevMhgBnCsSSwpz3OTx9+vTMhDoP39u9PtZPdjYJAQoWyDntHIo/87Um50T066+/zrPwW1c2/RXQXUn7lPSpvsqCtVlkd6XIQi3YSCRNgAABAgQIECBAgMCqBMz31avDfJ8BtHp7KH7bGNpSVWysaSl56RIgQIAAAQIECBAgQIAAAQLbErDKelv1JbcECBAgQIBAUQImtPKrM+fB9jO/TDI/8wNCahtptJwnnUcMl5eX6Xh8ugmBq6urznzGe+ynXlJ4c3PTmY0IMPN6y5wsnQrTef9Wev3kqWjtJ1CAQOa9noeSzvyEl5xV1rOdiHRX0q1ddyXtU9Kn+irT1WaR3ZUiCzVdGxAzAQIECBAgQIAAAQKFCZjvK6xCzyyOAbQzAbd1uDG0ierLWNNEsKIlQIAAAQIECBAgQIAAAQIE9iZglfXealx5CRAgQIAAgRUJpBew5b9EcUVFmiwrX7586Yx75mVOnfk5J4C2kdbLWWMWy27Tkfh0KwI51b2SF1nPsNh7zlqzfnJObWmtSiDnXs8qw7MtaT6kmJO32bKku1I1g9aNnOuX7kor3eZ25tS1vspE1Vpkd6XIQk3UAERLgAABAgQIECBAgMDmBMz31avMXHDOoIoBtHqb2fR2TnUbQ5uiio01TaEqTgIECBAgQIAAAQIECBAgQKA8Aausy6tTJSJAgAABAgQ2I2BCK7+qctYUlTTLrm2k20bONPxsa8zSWfXpmQK3t7ffv3/vjOTx48edYc4MUF6r67x/K71+8kxPhxNYs0DOaafK/8XFRbU99cb19XVOErP1iHRX0tVR3oUjXd7dfqqvMmnVF9ldKbJQkzYDkRMgQIAAAQIECBAgUJKA+b6SavP8shhAO99wKzEYQ5uupow1TWcrZgIECBAgQIAAAQIECBAgQGBXAlZZ76q6FZYAAQIECBBYl0DnArZv376tK8fL5caz7Rv2e24bUfbO2eLgssq60WY2+mfOHTZxLr1///7UBczJybZa3Y8fP9Jov/76azqATwmUKtD57agKPvPXJOdENM8p8SCgK1u1hOMN3ZVjk1L3rOeLmZOTbfVVos10npBnPg+P0oyLLNQoMiIhQIAAAQIECBAgQGAPAub7GrVsvq8Bcvzn5kYzjotgTwjkjFzNM7idk5NttTpjTb5iBAgQIECAAAECBAgQIECAAIFRBP41SiwiIUCAAAECBAgQGCDQeUd4zlLSAelu7pB4uHUOxWxvbpwBUNtIIOdMfsfhl5eXiUh8tBWBnDuunj59OnVxbm5ucpJ4+PBhTrCVhOl8W6+31K6kpmRjzQIz32uVcwWcM0u6K4nGmVNZcbjuSsJwKx/pq0xaU0V2V4os1PnNIH71H75NOb/9z0+u+BgOT0KJ/vzFxUXxhVVAAgQIECBAgACBDQmY7zuurD3/CDKAdtweCt5jDG26yjXWNJ2tmAkQIECAAAECBAgQIECAAIFdCVhlvavqVlgCBAgQIEBgXQKdS1M6Hzy8rvJMlpucaddIfIaX2U5WxGbE2kZTpPZ3zl0XJS25rxV9j5srqe7MbNy9e3dDldR589a2irMheVldv0Dnt6MqwsyXm69fv1ZJn9pY1SrrPXdlMy8cp+rR/g0JrKSuM7OxuYt75wl5cyWKtl1koc75zr5///7169edLOcksfNjo7vy4cMHy6133gwUnwABAgQIECCwEgHzfccVYQDt2KS+Z+YB2HrStscVyBy8GjfR49gys7GtEafOQZVtFee41uwhQIAAAQIECBAgQIAAAQIECMwj8M95kpEKAQIECBAgQIDAsUDna0I7Hzx8HGeRe3LWFBU2y65tJFpyzvz3nGvMEln10fkCOV//Gd4gXWSrS19iOp/1cH7lioHAagXyb22c4fxTKV1fX1fbiY05r4C6K4mKKPLCkSjvnj/SV5m09ovsrhRZqMHN4NOnTy9evOi8G3hw/A4MgThNRY8l3hlIgwABAgQIECBAgMDiAjk/os33LV5Ns2XAANps1GtIKOfrP8N4e5GtzljTGlq4PBAgQIAAAQIECBAgQIAAAQIFCFhlXUAlKgIBAgQIECCwVYHOxwa71fhQtTnPtp9h2nXOdqZtnNL+9u1bzveisPZwSqP4/ZlLCmd4LVuRd12k15HeuXOn+AamgATOF5jh/FNlMudEFN/c+/fvV4dMvaG7ckpYd+WUTHn79VWmrtMiuytFFmpwS/j48ePgYx3YSyBeZ90rvMAECBAgQIAAAQIEphAw33esmjPndXxUAXsMoBVQiflFMIaWbzUgpLGmAWgOIUCAAAECBAgQIECAAAECBAgcC1hlfWxiDwECBAgQIEBgPoH0y0LTDx6eL5dLp5TzcOvCnm0f5NpGa7vLWWMWB079Js+4GyCWlv3yyy+xvs47wVprapSdK/nu39zc5BRnc2v705eY9CkoB0QYAsULzPwwgpwr4NSXv+M6TZ8r0ueZ49iK2ZNTWVHYqetLd2WGFqWvMjVy+jSSPgVNnbfB8RdZqIk0BkfrwGOB9C3Xx+HtIUCAAAECBAgQIDCFwEp+R09RtESc6V+v6R+JiWi3/pEBtK3XYK/8r+S7b76vV60JTIAAAQIECBAgQIAAAQIECBDYm4BV1nurceUlQIAAAQIE1iWQXp/jLthDbeXcYbC59Y2dDVHbaCXKuesibljpfLtma+T5O1+8eHF4vUDcFuD1a/lufUPmVPfUS9QizznZiAc9TN3q+up1hk+/IiN941dn5AIQ2LTAvXv3cvI/89ck50a0GU6JDRndlQbI4c+cC4fuSivd5nbm1PUMX8ycbGyxrxLtocjuSpGFGvzlLe+H/GCKqQ+cud8ydXHET4AAAQIECBAgsFEB833HFbfbueCc0QwDaMcNZqN7cqrbGNrgyjXWNJjOgQQIECBAgAABAgQIECBAgACBuoBV1nUN2wQIECBAgACBuQXStxSnp8TmzutC6WU+VTpeKbxQBqdKVttolV3DNHy0yfqdQJmL8VqLY2daoO58KmT6m3LqqF7719DqemU4M3Ca1zKMTEbBihRIrxyuijzD+adKK15KXG0nNma4Ea2Rehpht13ZNVw4dFcabXWiP9MX00Oi6a/JKBlbQ5MbpSDHkaSFN9pdKbJQx3WXuefly5eZIQU7RyC+LM+fPz8nBscSIECAAAECBAgQOF/AfF+roQG0VpbDzqlHOw2gJfDH/Sg9GHJIyxjaYPM070YH0AZrOJAAAQIECBAgQIAAAQIECBAgMFjAKuvBdA4kQIAAAQIECIwgkJ7WSk+JjZD8FqL48uVLZzbTjJ2HrzNAulD7bBvfvn3Lud1k6rsuPnz4UG8z8WLA+p+2RxTIaecyn5fQAAAgAElEQVQz+Be8cilRWelTUOJAHxEoQCCz/Wcuxh4FJOdEFPm5f//+KMnlR5K2yjmN56e1lZC6K1upqVHymdPI9VVGoW6NJH0Kaj1k/TuLLFSCPa5cf/3117Nnz2b4piSyUepH0TcI2FjKnjOuUiqCchEgQIAAAQIECKxHIKdfWuRvonShcsYW1lOJY+XEANpYkluJJ6edzzAykDPMPvUs8/xVlj4FzZ8fKRIgQIAAAQIECBAgQIAAAQIEVivwr9XmTMYIECBAgAABAnsQSM8X/vjxYw8I6TJ+/fo1HSA+TTN2Hr7OAOlC7bNtXF1d5VTW1PPfHz9+rLKxyJK2KvWyN25vb3MKOPWSwszXa1xeXubkdj1hOnlneGnAejTkhEBD4N69e409rX9mBms9tu/O1d7+pbtyXJW6K8cmpe7pvJgeCq6vMrgBdApvsbtSZKEGV3H1HXn//v2ZkTicAAECBAgQIECAAIH1C5jva60j832tLIed5vsSOBv6qHMw5FAWY2jD6rSTd4sDaMMoHEWAAAECBAgQIECAAAECBAgQOFPAu6zPBHQ4AQIECBAgQOAsgfTDg+O1vZ0TY2clv4WDc55tX+TsoLZx3Dxz1pjFsue7d+8eHzvWnuvr6/r7tJ8+fTpWzOJpCOTcWpT+mjQiHPZnTqtLLzIclu7UR3W+N2DS79HUpRM/gTMFMr/UccU5M6HMw6M3mHMT6tQ3HbbmNn0e3mdXNufCobvS2pw2t1NfZeoqK7K7UmShpm4J4idAgAABAgQIECBAoAwB832t9WgArZUldhpAOyWzuf3G0CatMmNNk/KKnAABAgQIECBAgAABAgQIENiVgFXWu6puhSVAgAABAgRWJ9D5VObOibHVFWnsDOUsK8pcDTV21qaNT9s49s1ZtjT1GrN3797VM/bs2bP6n7ZHFKivZj8VbXp136mjeu1fQ6vrleHMwOmLS5En1UwZwQiEQOcl+KA027usP378mFMvU18BW/PQaZU+27TGufWda7hw6K7M04r0VaZ2Tp9ANtpdKbJQU7cE8RMgQIAAAQIECBAgUIaA+b5T9Zj+qXjqqE3vN4C26errm3ljaH3FeoVPn0A2OoDWS0BgAgQIECBAgAABAgQIECBAgMBYAv8aKyLxECBAgAABAgQIDBOIVYKJ2a94svvFxcWwmAs46tu3bzmlKPJd1lHwTbeNm5ubWBV2aNtRkPj3/PnznNo8FSYiPPVRff+ka8yiQdbv/IhC7fnrWWefYntDz7aftNVNYRtxpl8bEm17onRFS2ArAnHvUed9n7O9y7qxYrbVMDLTueC59cDzd8YZY7tdWd2V8xvAnmPQV5m69ovsrhRZqKlbgvgJECBAgAABAgQIEChAwHyfAbSqGZvvqyh2smEMbdKKNtY0Ka/ICRAgQIAAAQIECBAgQIAAgV0JWGW9q+pWWAIECBAgQGCNAumlKYlJ9zUWZuw8dS5wigRjWdHdu3fHTnkV8W20bXz69On169fHTTd2xr9Xr14Nw818k+ekS+4/fPhQz/zLly/rf86zHXefhG3ckRDNI/4ttaZunsJ2pjL1EsfMe30uLy87s7q2AMff0HoOJ/0e1ROyTWC1AvH0hM5OSM4rOM4v4Pv379Nf2EMSCz7uIS5GiRwmPjof55wYdFfO0es8VnelItJXqSgGbKRPIBvtrhRZqAGV6xACBAgQIECAAAECBPYm0DnUFiDm+9bWKgygTVojBtDqvMbQ6hq9to019eISmAABAgQIECBAgAABAgQIECCQEPhn4jMfESBAgAABAgQIzCAQL0tMpJJz20Hi8K1/lH768qF0G729Pqdqttg2njx58vTp09YJ3ViNFqusB7/R+urqKgct1nrlBBsQ5vb2tv420UhocFkGpB7veQjbX375JRp8CL948eLRo0e//fZbrLKOBXgDIlz/Iffu3evMZE6YzkgSAeqvLj8VLP09PXXU4vvTF5eNFmpxVRkoSSBn0XLOKzjONIlLT5zwcyLJyXBOPAPCpM8Y6bPNgORGOUR3ZRTG40j21l3J6YfkhDmWzN9TcF8lENInkPTJJ99w5pBFFmpmQ8kRIECAAAECBAgQILBFAfN9iVpL/1RMHDjpRwbQJuLd2wBaMOaMj+WEOadGCh5DS59ANjqAdk5dO5YAAQIECBAgQIAAAQIECBAgMFjAKuvBdA4kQIAAAQIECIwjkF4V07padZyEtxBLel7wUIKCZwc31zYuLi4610LH66Cvr6/7tr645yDnuzDpiw6ePXtWz/abN2/qf066HS8AjwXVrbbBEgvwYq11EE2ah3VGPvWz7XPeoJ7+nq7TLXKV/kIV/PSK1daIjK1NIOcd9TO8yzoeq5Eps+C5KJ10+myTWbpxg+mujOtZxaa7UlHUN/RV6hp9t9MnkI12V4osVN+aFZ4AAQIECBAgQIAAgR0KmO9LVHr6p2LiwOk+MoA2ka0BtFOwxtBOyXTuT59ANjqA1llqAQgQIECAAAECBAgQIECAAAECUwhYZT2FqjgJECBAgAABAj0E0pNb6YmxHslsM+jOn22/rbYRL3bOuUsmWmL9jdCZDTPWZueEnO5F1jc3N/VFzpFQPMU/J0vnh4mEOsXiRBGtJTJ5fnLriWG62swsYyxcz2nS6eWFmWnNHCy9Jn/SpxXMXFLJEThH4PHjx+nDc3op6RjSn75//z7nDRsRSXxt43Eb6dim+1R3pbLVXakoWjfK667oq7RW9Fg7i+yuFFmosWpcPAQIECBAgAABAgQIlC2QM5KWHmXatE+6aGubCzbfN1FjM983EWxntOb7OokEIECAAAECBAgQIECAAAECBAgQCAGrrDUDAgQIECBAgMDCAnfv3k0/njl9K/bCuZ8y+dvb25y3RBb8LusNtY14PXXmyqJoMplrxuqNKzPye/fu1Y8acfv169f12GZ7kfXbt2/rq7vreWhsx5cllvvGt6axf7t/RvvvzHzOKaIzklMBGpV+KljOC29PHbvU/vTq8S2uG19KUrplC3SeBCa9/TEurC9evMgUXvZrq7tSVZPuSkVxaqOw7oq+yqmKHmV/kd2VIgs1SnWLhAABAgQIECBAgACBsgXM9xlAq1q4AbSK4tRGYQNoUUxjaKfq+vz9xprONxQDAQIECBAgQIAAAQIECBAgQKASsMq6orBBgAABAgQIEFhMIL02Jj09tlimp08458H2kYsFX944vcE/ttI2OpeinWP16dOnzMW06QcWDM5DLHWrrwyPSpnnRdbxhIVesKH09OnTwcVc4YELviKy8fbyUzgbfcpD+uyafqvGKQr7CZQncHFxkT4LTddDi1PQo0eP8knTvYX8eAaHTGdgOqi+Ge51Ve0bue5Kplhh3ZX0WSLTZFiwsvsqYVJkd6XIQg1rwI4iQIAAAQIECBAgQGBXAulfQxWF+b6KYsENA2hT4JvvM4Y2RbuKONNnV/N9E7GLlgABAgQIECBAgAABAgQIEChVwCrrUmtWuQisTiBzcdTq8i1DBAgQmEUgPcU16ZsSZynfwERy1uRsdIljvsgm2kbcHJBTWfmlboSc7cXRjXQPf8Y7FupLl2Mh98ePH1tDjr7z3bt3feOM1eCxJrzvUasNn162F9me7vRYr/SET2cOE8cu+FHabaOFWtBT0gULdF6ApjjlxlW179ewb/jRq0x3JUg7W8vo7PUIdVfqGnNud3770tfcc7Jadl8lZNJ0nfLn2E53bJGFmo5LzAQIECBAYE4Bk5hzakuLAIEdCuRMIZnvW0PDMN83US2Y7+scyUmPmZxTL2WPoaXdOtnPgXUsAQIECBAgQIDA5gQMgW6uymSYAAECBOYXsMp6fnMp7khgtf1RGata4Y8fP6rtxMb8YpkZS+TZRwQIbEsgfetA+iHE2yppr9zmFDy9qqdXcusMvIm2UX/Pcw5jrzdOx5shc+6/OaQ7xSU7Zt/r0X748OHu3bs5xTw/zLDl3JO+Z+D8QvWKoXP6P333QK+06oGfP3+eGXNnDuvRrmc7/Z2K9/euJ6tyQmBZgSdPnqRfsnF1dTVuDuNGxujb1K87nfHHVXXx9/zoruiudDbURoBiuiudPYHMHkXDp/PP4vsqIVBkd6XIQnU2VwEIECBAYLUCvX53zFkKGau0M+cK5xfLzFhVEBsECBAw3xdtwACaAbS+p4JiBtCi4MbQ+tZ+ZnhjTZlQghEgQIAAAQK7FZh/3CyTWsYqqMyRxvnFMjNWFcQGAQIECJQhYJV1GfWoFAsI5HTXFulg5WRsAS9J9hRQjz3BBCeweYHLy8tEGdLTY4kDt/5RTsE7J2W3jrCJtpFTU/WKyHxq+OGQxj0Ez549q0fV2B59HcurV6/qa8ijvcWKu0aiE/0ZC+2G9QeiOm5ubibK1czRdn7Bc+7N6pvnuNEn1tJnHpX+hmZGMn+wxDclfafX/FmVIoHFBf74449EHvJPF4lIqo/i7N13iXUc23mqrOKfbiN9MuzbT5gon32zobuSUxG6K51fQH2VnIbUGqbI7kqRhWqtPjsJECBAYHGBnDElk5iLV9N2M5DTwLZbOjknQGAKgZxhmc6f2FNkbM44DaCZ7+vb3sz39RVrhDff1wDxJwECBAgQIECgMIGcESpDoIVV+pzFyWlgc+ZHWgQIECAwj4BV1vM4S6VAgcRdcVVpc8JUgcfayEl0/p8Ncd9tTgFzMp8TT36YzBQzg+Wn2xkyM8X5q7Iz5wIQIDBYILGwLfOcMDjpdR54e3ubU/CE2zrLNSBXiTLmEA1Ise8hfa9Hjx8/zkzi7du39TIGxfv37xOvFa0HzkwiESxm39+9e1cFiJeFDnu5dBVDr41zhurmzGevQvUNHK8NT99ZFUqZ/czMpK+vr/OX1SW+m5nJLRIsLZYGXyTDEiWwrEDc/pi+bMWFaZQcxkWnscQ68/uYGWyUTCYiSZwSx706J/KQ/kh3Je0z7FPdFX2VYS2n86giuytFFqqzKgUgQIAAgaUEcjrhOWFGz39Oon277udnMn2ZruLPyXwVeJSNzBQzg42SpUMkmSnOX5UjllFUBAiMKGC+r8I0gFanMN9XaSQ2zPclcNIfme9bycRBupp8SoAAAQIECBA4RyBnhConzDl5aD02J9H5x80MgbZWVmJnTj3G4fNXZSLPPiJAgACB8wWssj7fUAx7FMjsa+Y8kXdcvtVmLJMiuqQxxzauSTq2zIxN8eqhdMYyU8zMfzotnxIgsBKB9Lq+mAhcST5ny0bmOMX9+/dny9JSCRXWNmJON/3A/so5OjaNB9sfXhn68uXLKszxxlhfluPZ93ipdSykOU5xoj3njMFdXV1NlKv5o01Xd+Sn/rLxM7MXTe7Ro0f5kWz0BoW0WPqEk48jJIGSBOLqEw/aOFWixqXqVLD0/levXjW+fc+ePes8AR7iXMm5qJH/RnnHujo3op3uT92VTFvdlYDq/Kqmr7yZ1IdgO+mrRGHTaOkTTi/SOQMXWag5AaVFgAABAvkCq50rXG3GMufaTGJWjdAkZkVhgwCBHAHzfZVS+vesAbQK6rAxFoj5vgbsUn8aQxtd3ljT6KQiJECAAAECBDYksNqRxtVmzBBo3+ZtCLSvmPAECBAoQ8Aq6zLqUSnmFshcuBIDmjOvGT4sPerkmP9xp/kp5ofsLGZOgMzk4tdF5i+fnEQ7w9zc3GS+DyqzxjtTFIAAgTUIpFfIZA5zrKEgY+UhPS94SCWNNlZOFo8nXcw1tI1492amUqxS++OPPzIDN9a7xuz7xcVFHPv8+fPE66wz+2npPMQLRRupR7YPqacPHPHTe/fuDY4tblqas+syOJ85B8aa/MTrHSKG+vvGcyI8FSY6YPkt+RBJ+rt5KqHF96fPrjO388U1ZIBAjkA8YiPxxYnfbk+ePMmJpzVMDBrE965xKosl1vEul0SiVVRxYV3JE2fSp0TdlarKDhu6K+FQTHdFX6XRvEf5M30C3Gh3pchCjVLdIiFAgACB0QUye5txbTKJecDPnCuMwPkhR6nWzORMYo6iLRICBKYTSP8aOqSbHlmaLm8zx5wupgG0RnVkdmkaRzX+NN/XAFnwT2Noo+Onz64bHUAbXUmEBAgQIECAQKkCmb8XDIFWDSBzpDHC54esIj9nIzM5Q6DnIDuWAAECBPIFrLLOtxKSwP8RiCUr+e+qinujZ4OLjDXuzD6VdNwFHm/KOvXp6Pvj0bCZv2ci6bCdbVFQrNHKXMwcGXvx4sXoMqcizG828Qvw7du3p+KxnwCBbQmkJ7rSk2TbKmlmbnOeBpe+HSEzofUHW3/bSKx5bvDGuFjmYrBYsVZ/v0Gss61f8hJLtTOH3hoZq/8ZC9sa7xOIBd7RbaiHmWE7X7U1M2u4Hac1YwN2vnnzJnFUtJPzX2gQMcQS6/ye4SE/mW9lT2R+kY8SbWMnJ9VF2CW6dYG4FieuL/GDN27XG1DGuLTFMzUa38o46cWVKGLL6f6t52uruxJVprvS91vQaPx9D19PeH2V0esi0TbWc97rW+oiC9UXQXgCBAgQmEHAJGZfZJOYfcVMYvYVE54AAfN9VRswgBYUBtCq9pC5kRhPyIxhPcGMoY1bF4m2sd0BtHGJxEaAAAECBAiUKmAItG/NGgLtK2YItK+Y8AQIEChH4G//CBDIFvjx40d6zLf11BCTBH/++Wd2IkMCDstYDKpOnbG//vorViW1siR2Ht5yGYUaYpF3TBR8wJhyLHaKG+vzUhgYKuIfsKRqhqocWB6HESDQU+Dx48enTo9xbuwZ2eaD55wPp76QrQdx/W3jVNOt9keFxp00maSNgapo/8cdg4RJdD8yEzoOdtx1OSe24/h77YluZAXYd2PBbPcqY2bgRpNoaETryoynNVhi0X4jofqfUTutsa18Z3yV6qVobAfFyvO/n+y1nuJi534E1lnSxELr+DbFcEF+tiOquLo1voOxp963aXza+ueqvrat7faQ7ZV0ZVsN6zt1V/LbcBVSd+VAoa9SNYnzN4rsrhRZqPPrWgwECBAgMK5AXG5MYvYiNYnZiysCm8TsKyY8AQIHAfN99ZZgAC16LHWQ2E6YnDPVZb6v4bySP42hjVURxprGkpw6ntZTXOycOl3xEyBAgACBUgUMgfatWUOgfcUMgfYVE54AAQKFCfwS5anfTWibwM4F4kVS9YHIw+vsYk9sxFvy4t85PnHjabylqppDqt9RHatk06/Cq2esesneIWOxYKnaMyx7kaX4d8hP5DAiOWzX3xjZGvPt7e2HDx8qsSobsefAVe1pPbxzZ5Wxeq4OR8WexOu4b25u6re/V9k4ZCzxOM/OLB0CHDIW/z38mV+V8X6z+qOaq4wduM5sYJGZulg9V8EVQ7SZ7w7NRBCMAIEpBOK9hS9evDgVcwx57OqL/Msvv5yiqPbvpyu7/rYR1+V3795VVVPfiEtSTJl39iuqQ+It1vFS0OrP2IirZ+sD/uMbcerqeeqQerSN7eg/xCusGxHGTRj5OW9EeP6f0XNovFU7P8649A97sWp+EjOHTFR35CTa2OHVr71yFQ83jbNu422xUenRAhst4TjaZdvGcX4y96Qb1d4uNJloiwQ7PhNGNsr7Xi9ie2ai8YjfR48enYok6ihWNSQ6bIcf0fE7+vgkEyMGcTq6e/fuIfJ0QlUGVvW11V3RXalaZuZGYac1fZXMeu8MVmR3pchCdValAAQIECAwukB9rjAiP8wxHeYK4yfG8a+MXhkwidmLKwLXp+Tiz8asnEnMY8+6WIMrfhokfkofR2UPAQLbEjDfV68vA2gG0OrtIWe7sAG0KLIxtJx67wxjrKmTaCUBzPetpCJkgwABAgQ2JGAItL5iovOuRes4Dm27PtiYXpITHWnrODZ0QpBVAgQILCBQ2KpxxSFwpsACX8J/JxmLNNI5XyRjcWdGOldxP/ciGYtEo0OcyNuAp/WPVZCY4UhkbMALtMfKWCw7T2TMRwQIrEQgfV7t9YLElZRocDbqYxmnzoRx59/g+Dd34PrbRnQb6sNVh1qLPb0uQFHv1UNMqnqvv9WzUXHBcpxolXTE1gh/6s/IfOuj09fwgtBjkEomvREHnirvRve3trE6QlRir6K19hij0iOherSnthMts1c2Zg7c2tQPZUx3sGfOp+TiZ8Vx20v/1oA2m0BcfdIn56ipOJnEWSLOJ5GrCB/bcc5J/B487ubFKMFxG2jsWdvXVneltRHqrjTabf3Pwror+iqtX4EBO4vsrhRZqAGV6xACBAgQOFOg3pWac9skZl/t9I+11iGpvkkMC58eWEj8aB2WXP5RvcaQz/weOZwAgZkFzPc1wA2gNUAOfxpAS1w0CxtAixo3htb6Lei701hTX7GlwpvvW0peugQIECCwXYFE33jSjwyB9uU1BNpXzBDods9Lck6AwK4E/tn3/C48AQIECBAgQIDARALx5ObEop3G21YnysNKos256+Lhw4crye0M2Vh/24h3bx430XijTkzxdj5VMQDjwYrxgpeo08Zbd6IlXF5enhIOlgjQ+q2JpCO2zqTj/dXxAOl4BmS8VrSeSowDxoq458+f13cush3ZGJZu5lLhYZEvclS0sVPVfchPVGK8AyHqNJ29eH91NLaI7fXr1/WQVaUft+R6sGo70TKrMCvcSJQucUPGCgsiSwQWFIirT5xJEqugr66uXrx4Ea+8jutLvKvnt99+i+0457R+AeOrF2fs47ectQZulHrBO+AbOTn8qbtyiuXU9Ut3pbDuir5K61dgwM7ECXC73ZUiCzWgch1CgAABAgQIECBAgMDeBGJUpLPI5vsqosSPxyrM1Bvm+yYSNt9XwRpDqyjO2UicLrY7gHYOiGMJECBAgAABAgQIECBAgAABAucLWGV9vqEYCBAgQIAAAQKjCSQmvRJTZaMlv5qIvn792pmXta0s6szwmQHW3zZigWs8cq9RzFg+FOvKYo1ZLEmNNc/X19exMi3WVEew2Ig/379/Hx/FOrR3797Vj40lr/Ho+oizvvN4+7DQOl5sfvxR7ImkY6o+lq4d0o09kXSswv306VOsoI5j496dWAvXODaaViz2Xska2kMBGzls/TMQjv1bQ25350Gj9Znfh0LFqSPqNJpNtKuqsUWlHxpbtMD4KJY7RmOLlll3CL242etQ6Tkn21NNrh7nCreDovEgg3omnz59Wv/TNgECaYE4pcR1KnFGSh8en8axEUOcr+JSdRw4py+0wjtQdVeOqzL26K5ULMV3V/RVqroevFFkd6XIQg2uYgcSIECAAAECBAgQILArgZwxLvN9VZPImZ6oAk+3Yb5vClvzfXVVY2h1jQHbxpoGoDmEAAECBAgQIECAAAECBAgQINAtsKs3dyssgU6B7u/MNCHiLVjpvE2TbEes8U6hdK7ijvCOKCb7OFZeJfL25s2byVLuiDhulE9kbMEJwv+fvTe+yltX2rd/OesUkFBCsisIlLBJBYESAhUQSkioIKQEoIKwSwhUEFICSQf57vd4fT46ljWWbVmW5Ys/WHpkWRpdI4/lkcdS2JUhGIcgAIFyCNimVUGA5Yi6qCQxEYyD96lFJcxf+VbGhuTs3Vx64A76v4d1Px2r3yR3f00wvnz5kl+5gy2Kqj2LaCeTLsjBardbQBMbKcvt7OS0r/SYAdwC3xZDDe8QKPV6W32pXtre2F37WaN6JsV2UCZaNiHeKOly0z3Lvs1FbmxS4MyQ6Yo9UJmuNHzcm5FNbLtHmatM1l2V05UqOzVZxZwIAQhAAAJzCLjzqJzpQTdITmHatuynKnG2H0/aepZI6AnRUHSS54JpYtuOBdv9OK3FyLNYxDQGDIcgsHUCrPf5GrTvUOV4/CRnzHKJbepZ7+sMAFG1b7jtvMsF26mkpp/40KZpE1/TNG6rnMV63yrYaRQCEIAABDZNwJ0J50y3U/EQvZzCtG3hAm1RxCdwgYbGMPkQgAAEIBBDgL2s4++5lIQABCAAAQhAAAKLE9CXm40XDrTQuLgEZTQw+G17rev3bvxYhviLSLGVsSE5tW+wFnfj481cXjpLoWXaa3qsfrVh9eCrCW5DflreUn35W3tc+4dWzxFV7cysd2u0R6gGf8NW//UqRhOqpy1VVxcypwAnJyfak1kqmzbMWlF9pdtff29PtF+CaYuVljD2wehd4y9NfuSBQJkEZKJlhGU9dBvS7U+GWnO51jopIbsto6F8TeS0Bqa7pO5Z9m1ucCIkFKpZu8qUxoTpiq0Rpis2n5qOMleZrM0qpytVdmqyijkRAhCAAAQgAAEIQAACENgVgUE3F+t9nfFQzlow630d1ST5yXpfByM+tA6QyJ/4miJBUQwCEIAABCAAAQhAAAIQgAAEIAABCIwi8EKh2KNOoDAEIAABCEAAAhCAwKIEFKhzeXnZ24ReNVBkTu+hmjLVx7/++svukWIj9xZWKiCbGxvX19d3d3fGQq+r5SYCTavpbuaEtMbP1dWVXkP5/ft3zOmKhVPkW5nB1THyd8q8ePGizdnJs55i8r9+/Ro5zBo4htI1aM/Pz1uGocRG2brDo9M1RYfq5Z5OJj9XJCBjKPvZEUDB8BrwnUx+Vkng+Ph40KzpvqkPcBTYfaYrMUphutJS2ugttZU/JsFcJYZSW6bK6UqVnWpVRgICEIAABCAAAQhAAAIQgECIAOt9ITI40EJk3HwcaC2NPTjQ1Fl8aK3GBxP4mgYRlVOA9b5ydIEkEIAABCAAAQhAAAIQgAAEIACBQQJEWQ8iogAEIAABCEAAAhDISkB7IR4cHISa3EMgnNZQT09PQwSafG13rAAku0x9R7c7NqRT7cOszYe1a4G28Wzin7UJp4Z6s8OnQgeTR3g+PDwoRK1pVy2qdQ2JplH9Pzo6Unya/uzdRLc1ijojZCdvXbQ6ksalbildupbG/ZGm4OpG74bSNx3Z2KLoTSga8927d72HdvIJj96+F5vJWxfFqvc61V0AACAASURBVCaPYMY7Uq0Anz590sbI7c9yEp2bUUewkqeyTFc6ylroZ2eE7Gq6wlxlcFBVOV2pslODqqQABCAAAQhAAAIQgAAEIAABEWC9LzQMOu6RTjEcaB0grPftyoEm7eND61wCnZ/4mjpACv/Jel/hCkI8CEAAAhCAAAQgAAEIQAACEICAS+Df7g/SEIAABCAAAQhAAAKrE1D4nyI/QxsYamfLMiNqEnJTnORgbTsMsRaT7Y4NLR/qb1CtaQsc/ucvbZ2F16a44lZCRZK36Z0kGo3P3JY8ZHtdhvoogPtzK2l/Y+RWcm3n3qZJQAACqxPQO2QxMmi6GFMsfxmmK6OYM10ZhWvrhZmrDGqwyulKlZ0aVCUFIAABCEAAAhCAAAQgAAEIiADrfaFhgAMtRKY3HwdaL5aKM/Gh2crF12Tz4SgEIAABCEAAAhCAAAQgAAEIQAACEJhM4F+Tz+RECEAAAhCAAAQgAIGFCBghfDc3Nws1Wk612u7YFqbYsCJb7CRHdz42kjCkEgiECGhjjdAhN//09NT9uZW0cfsgynorSkTOnRCI+dyDUOhVs2KBMF0pVjUItnUCdc9VpJ0qpytVdmrrlxLyQwACEIAABCAAAQhAAAJ5CLDeZ3DGgWbA4RAEZhKo24eGr2nm8OB0CEAAAhCAAAQgAAEIQAACEIAABCAQIkCUdYgM+RCAAAQgAAEIQGA1AsZerHoj4devX6tJlqXhwW/bG28eZBFwzUZ2PjbWRL+Ftn///t2K+fr16zZNIpKA8V5CW8Pbt2+1y0T7cyuJ+/t7d3i4YsuibrFHbhdIQ6AyAjFR1oV/cYbpSmVjMm133PsR05WxbCueqwhFldOVKjs1dtxSHgIQgAAEIAABCEAAAhDYLQHW+wzV40Az4HAIB9rMMVCxDw1f08yxwekQgAAEIAABCEAAAhCAAAQgAAEIQMAgQJS1AYdDEIAABCAAAQhAYDUCFxcXobZj1gVD55af//T05K4c9wpceGRRr8wJM3c7NhIyrLUq940lwpYmaPnu7m7wrI1u+2x0baM9GtQUBSCwXQIVRFkLPtOV7Y7ApSVnujKHsHFDb6vd7p3d6B2davVLAgIQgAAEIAABCEAAAhCAwFYIsN43qCkcaIOIdlsAB9pM1RteprbmjbqbjK5ttEetRkhAAAIQgAAEIAABCEAAAhCAAAQgAIHVCRBlvboKEAACEIAABCAAAQj0EDCWwb5+/dpzQi1Z2qzb7opiR9+8eWOXqfvobsdG3WpN0rufP3+29RBl3aKITNze3saUNPaXiDl9rTKhz3NonBwfH68lFe1CAAI+gYeHBz/Tzyn/izNMV3ytkdMQYLoyeSTUPVcRliqnK1V2avIY5kQIQAACEIAABCAAAQhAYFcEWO8bVDcOtEFEuy2AA22O6uv2oeFrmjM2OBcCEIAABCAAAQhAAAIQgAAEIAABCNgEiLK2+XAUAhCAAAQgAAEIrENAgcTv37/vbVvvJegD8L2HKsh0P87d250Qlt7CVWbudmxUqc20nXJfWiLKeizb0HsJbj3GO09usdLSeqHk9+/fvVIZe2X0licTAhBYmkDMRtaS4fDwcGlJZtbPdGUmwIpPZ7oyWbkVz1XEpMrpSpWdmjyAORECEIAABCAAAQhAAAIQ2BsB1vsGNY4DbRDRbgvgQJuj+op9aPia5gwMzoUABCAAAQhAAAIQgAAEIAABCEAAAoMEiLIeREQBCEAAAhCAAAQgsA6By8vLUMMVb2ftLhv3dr/8zRt7xU6buc+xkZZhlbW5Ly0dHR1V2ceFOvXr16+7u7vByjcak2zcMja6NfegpigAge0SiImy3spciOnKdsfhopIzXZmGt+65iphUOV2pslPTBjBnQQACEIAABCAAAQhAAAI7JMB6X4zScaDFUNphGRxok5Vetw8NX9PkgcGJEIAABCAAAQhAAAIQgAAEIAABCEAghgBR1jGUKAMBCEAAAhCAAARWIKBdCt++fdvbsLGE1lt+Q5nusnGv2MfHx735u8rc59jYlYondFbvDbj7FZe/zelgH9WjwTKpCsQY1ffv32tniVQtZqtHGENBmxvdmjsbugIbOjg4KFAqREpLIHTBuq1sJcqa6YqrNdINgcqmK8xVUg3sKqcrVXYqlcapBwIQgAAEIAABCEAAAhDYAwHW+2K0jAMthtLeylTmQJP68KElGcP4mpJgLKQS1vsKUQRiQAACEIAABCAAAQhAAAIQgAAEOgSIsu4A4ScEIAABCEAAAhAoiEDoE+aKpby/vy9I0ESidJaN/VoV5ehn7jNnb2Njn1oe1Ws3MC/0gYZRFa5S+Pb29uTk5NWrVy9evNACs/7rHaPr6+ulhfn06dNgE6GLbvDEdQsYAeQb3Zp7XZ60DoFFCTw8PMTUv5Uoa/UlZDlrncrGqG/nZSqYrjBXWWIMVzldqbJTS2ifOiEAAQhAAAIQgAAEIACBKgmw3hevVhxo8ax2UrICB5o0hQ8t+XDF15QcKRVCAAIQgAAEIAABCEAAAhCAAAQgAIEOAaKsO0D4CQEIQAACEIAABAoioGjDly9f9gp0dXXVm7/pzMEP27PzaqvfvY2NtuMkQgRubm7aQ0dHR216KwnFFmqn6NPT07u7O3dT7sfHx/Pzc8VdRwYfTuivXvVwW+ytQZ942Oj24KG3LmROt7g1d692qsx8/fq136/eTL8YOdsl4L4/Z/RiQ+aI6Yqhx30e2vR0hbnKcoO2yulKlZ1abgxQMwQgAAEIQAACEIAABCBQGQHW++IVigMtntVOSm7agSYd4UNbaKDia1oI7NLV9i7t9WYuLQn1QwACEIAABCAAAQhAAAIQgAAEIDBIgCjrQUQUgAAEIAABCEAAAmsSCO2wqjicp6enNSVboG07uEgB58fHxws0u9UqdzU2tqqkjHK7l8/mdn3XbtWKDP/582cImKKgtXertr8IFZiTH9opwq0zdLm5ZQpMK4A8RJWNrAvUlytS77cStrtNvds10gYB15KHim1oI+umCyH7WeVUNqQ18lsC7iDf1nSFuUqrxOSJKqcrVXYqueqpEAIQgAAEIAABCEAAAhComIDrAfC7yXpfhwkOtA6Qnf90L59tOdCkOHxoC41efE0Lgc1QLet9GSDTBAQgAAEIQAACEIAABCAAAQhAIBUBoqxTkaQeCEAAAhCAAAQgsAiBs7Oz0Lds69vO2l029mlqk1s/c885uxobe1Z0TN/1YXh3N+ZtfY9AbwZot+rBbqqDoTeNBs81ChjvJbRnKSB5o9s+h4ixkXWr3GIT/gYmmgxs69Iulm3JgtkToUbyzb1Xx3Sl5CGXWbbtTleYqyw6VKqcrlTZqUWHAZVDAAIQgAAEIAABCEAAApURsN1crPd11I0DrQNkzz+360CT1vChLTd08TUtx3bpmlnvW5ow9UMAAhCAAAQgAAEIQAACEIAABBISePHnz5+E1VEVBCAAAQhAAAIQgEByAlqSDL1wUNRcTnLe3Nw8Pj5q61QFg+lP2y1+/PgxHsiLFy+Mwt+/fz88PDQK7PDQVsbGDlWTucu60NrPLui6u7+/zyzA5Oa0PfXBwUHk6bIqT09PkYUjiyl8OrTbc1ODdtVYaA/tSAknF9O7OL3fR1eFz8/Pr169mlwzJ+YhoNGuDxA07yPquv7y5ctGo/3z4KqgFeOe7vauqLmfK5iRNrq2xe4YPeWQTWCj0xXmKrZaZx6tcrpSZadmKprTIQABCEAAAhCAAAQgAIFtEWC9L7++cKDlZ15mixt1oAkmPrTlRhS+puXY5qmZ9b48nGkFAhCAAAQgAAEIQAACEIAABCAwnwB7Wc9nSA0QgAAEIAABCEBgWQL6wO3bt2972/j8+XNvfuZMrf0rYE+h4Hd3d028ov4rMOzy8lL5WvmLkceOC1V0JSHWPsbyx4YvMzlLEPj69WtbrbYpbtPlJ2Ql4oW0w6Hj62lLyoQO1qmPR7Tlt5UIfdheW3MTYr0JVSqmWndGxaDqTwlCrDehtTlChq5Zt87NbWTdCM90xVXintMbna4wV1l00IZM36anK1V2atFhQOUQgAAEIAABCEAAAhCAQDkEWO9bSxc40NYiX1q7G3WgCSM+tOXGEr6m5djmqZn1vjycaQUCEIAABCAAAQhAAAIQgAAEIDCfAHtZz2dIDRCAAAQgAAEIQGBxAqFPFJewyar7Ue0QiB8/fgyGhync0Vh/1fKhGgrVv+f8ksfGnvWSs+/uFgcl2IRRfbd3sPerUripnzktJ+az+gpZv76+nlb/umfps+h//fVXrwxsZN2LhUwI6GLXx2K+f//++/dv0dAHbrSFuGYmeb5KELqbd/Ty7du34+PjTuYmfoY6uLnb1iZolynkdqcrzFWWG1FVTleq7NRyY4CaIQABCEAAAhCAAAQgAIGiCLDet646cKCty7+E1rfrQBM9fGgLDSF8TQuBpVoIQAACEIAABCAAAQhAAAIQgAAEIOATYC9rnwk5EIAABCAAAQhAoDgC2sZZoT6+WAoEWjcCMOaVC4l9fn7uC9/J0d7XnRz3JyHWLg03XezYcIUkvSiB7X7Y3t7B3oemYDw/c3LO4Kbfam5dAzu5azrx6uqq9/RN7wzZ2yMyITCfgK50hVJrrqKpSBNirTofHx91HR0cHIy1VNPkCW1G4db2+vXrjYZYqxdMV1xV7jO90enKWAvAXGXU8K5yulJlp0aplcIQgAAEIAABCEAAAhCAwEYJsN63uuJwoK2ugtUF2KgDTdzwoS03ePA1LceWmiEAAQhAAAIQgAAEIAABCEAAAhCAQIcAe1l3gPATAhCAAAQgAAEIFEog9KHiFfcAdL+oPUhtcDtr4xPXCgvUTteDTey2QIFjY7e6yN/xjvYHL7T8Ehotnp2dua+MGCWbQ9paVps5DBaLKaAXPt69e2eX1Ja2eqvJLlPm0c6oaIVc8X7RykACAqURUNyy/Z0XCby0NQhtU9Nhtd2NrJuOYJo6Ct3Vz472NzRdYa6y3EDtjIq2oU1PV6rsVKsaEhCAAAQgAAEIQAACEIBAxQRY7ytEuTxXFqKIVcToaH9DDjThwoe20JjpjIq2lU070NpekIAABCAAAQhAAAIQgAAEIAABCEAAAqURYC/r0jSCPBCAAAQgAAEIQKCfwJs3b3p3XtWmi2tFIPfK0y/9f/aEDB1Svl7gMI6Oasiop9ZDBY6NWlEX2K/Ly8tWKu14r8HQ/iw/8fPnz1FCnp6ejiofKvzr16/Bqr58+bLREGv12h0VLoRRMe3uiaQhUCuBmBBr9X3QYszkEzPPkYXf7kbWDR+mKzPHyaZPd29M25quMFdZbuC5o8JtZdPTlSo75WqHNAQgAAEIQAACEIAABCBQK4EY91Tb98fHxzbtJ1jv85nE5+BAi2dVX0nXq7AtB5p0gQ9toQHpjgq3iU070NyOkIYABCAAAQhAAAIQgAAEIAABCEAAAkURIMq6KHUgDAQgAAEIQAACELAIfPr0SV8m9kso389cOuf6+loB3vGtPD8/G4Vvbm5CR9+/f7+twNFQRxbNL2psLNpTKncJaPvTu7u7NmfUi1DtWSsmbLPgC5aqgwqYtM2XGtJ3930BNpHTGRWtzHop5+TkpP1JAgIQ0EdqBnexbijpFTFdWQsR04un9pupTbv69MNCAuSslulKTtrltNW5MaW6m+fpIHOVhTh3RkXbyqanK1V2qlUNCQhAAAIQgAAEIAABCECgYgKs9xWlXBxoRakjmzAdr8K2HGiihA9tiaHSGRVtE5t2oLW9IAEBCEAAAhCAAAQgAAEIQAACEIAABAokQJR1gUpBJAhAAAIQgAAEINBP4NWrV71fJl5lO+teSfrl/k/uwcGBcdSNFO0UWyWGvCND+T+LGhvl46pGQvcT5m/fvt1cDK0d6txRkyIMNc47mRN+6o0xO65SbyeozISaCznFHRWuSHWEaLo9Ig2BOQS0p33oYumtduxeHL2V+JkSI+aFOc2F6vjiDNMVfwzsIce91jY3XWGustAQdUeF28SmpytVdsrVDmkIQAACEIAABCAAAQhAoFYCrPcVpVkcaEWpI5swrldhcw40UcKHtsRQcUeFW/+mHWhuR0hDAAIQgAAEIAABCEAAAhCAAAQgAIHSCBBlXZpGkAcCEIAABCAAAQhYBBRFqb2d/RJaZlOgjp+/XE7Mvotu61oSdn+66fv7e/enm2Yja5eGnS5nbNhycjQVAV04brTwFr9H8PLly0gaMgVJNpfWd9/Pz8+NRmWpDItknFjIoc6oaKWqJkSz7REJCMwkMPbl0YWirE9PTwffP5MB/Pjx48z+lnM605VydJFHks6NaXPTFeYqS4yTzqhom9j0dKXKTrWqIQEBCEAAAhCAAAQgAAEI1E2A9b7S9IsDrTSNLC1Px6uwOQea+OBDSz5IOqOirX/TDrS2FyQgAAEIQAACEIAABCAAAQhAAAIQgECZBIiyLlMvSAUBCEAAAhCAAASCBBQX1LtUGbMXYrDSkQeenp5GnvH/jD0YjY2sxwZBjZWqsvIljI3KkJbcHTdaWNsvHx8flyxtr2yvX7/uze9kqne3t7edzAk/ZbhUlXGi5HED142SxR5yR0UrpELHawrRbPtFAgJzCIydYETaq1Eiff78edDmqN0kBnCUYEsXZrqyNOGi6ndvTFucrkRe+8xVRo06d1S0J259ulJlp1rtkIAABCAAAQhAAAIQgAAEKibAel+ZysWBVqZeFpLK9Sps0YEmLPjQko8Nd1S0lW/dgdZ2hAQEIAABCEAAAhCAAAQgAAEIQAACECiTAFHWZeoFqSAAAQhAAAIQgECQwKtXr3pDgxSrrG1ag6clPTB2R0cjAlxbcPd2R/LqY8zqbFLBK6+shLFROeJiuqegWfcy/PLlSzGijRAk5q0LdU3fax9RaaCoTM27d++MPWP1asL37983bXMUsemOipZEyMa2BUhAYIcEei8Wg0OMvTJO9w9pznZ5eennuzn6qs63b9/cnDrSTFfq0GNMLyqYrsRc+8xVYgZDW6bK6UqVnWpVRgICEIAABCAAAQhAAAIQqJvAWC8Z6315xgMOtDycS2ilAgeaMOJDSzuW8DWl5UltEIAABCAAAQhAAAIQgAAEIAABCEAgkgBR1pGgKAYBCEAAAhCAAAQKInByctK7I+vp6WlBUjqiXFxcOL/+JxkK/9NyLJuv/g+puB+bGxtx3aLU/xBQbN7V1VWbpbeajL3i22IFJnrtmOTU5a9D+s7C8/Pz2dnZfMkVYn10dGS8LqYQa1HddIi1thzpjdiU+T08PJzPkBogUBOBsVv0KNo57XUkgyOjNIj05uZmo+Z9sGtMVwYRVVCgjukKc5W0Q7HK6UqVnUqrd2qDAAQgAAEIQAACEIAABGoiwHpfNm3iQMuGesWG6nCgCSA+tISjCF9TQphUBQEIQAACEIAABCAAAQhAAAIQgAAERhF48efPn1EnUBgCEIAABCAAAQhAoAQCChpUIKK/L6viEjMEJ2t576+//orkYIuksEa/F6pZm8qmjWiKlLaCYuuOjQoAFt6Fjn4V+6fg4e2GB7sWQDZNtiU5f9WpXayNEGu9/JFku+zkko+q8Pj4+J9//umc0kSPdzL5CQEIRAY5t6DsmUxbLDIR2bp2sdZ1HVnnFot1bmdtF9LSbqslkZlAR7+bnq4wV0k4eKqcrlTZqYRKpyoIQAACEIAABCAAAQhAoHACrPeVrKCOg6UVFQdai2LTiY5+N+1AkyLwoaUajfiaUpGkHghAAAIQgAAEIAABCEAAAhCAAAQgMJYAe1mPJUZ5CEAAAhCAAAQgUAQBLVVqh0NfFO1lukSYYqeh+J0VtcuuEfV9fX3dG2Kt9wMIse4wj/+57tiIl5OS0whoy3r3qpEdkManVVXCWTIRrRgKhP78+XP7M0lC4dP6JIQRYq2dNyoIsb69vfVDrPVGTu9tIglYKoHApgno6hglvzGTGVWPChNi3RJjutKiqDJR03SFuUqqIVrldKXKTqXSOPVAAAIQgAAEIAABCEAAApsgwHpfyWrCgVaydubLVpMDTTTwoc0fEqoBX1MSjFQCAQhAAAIQgAAEIAABCEAAAhCAAASmEWAv62ncOAsCEIAABCAAAQgUQUBhP1dXVx1R8mxeqhcvjMDFRiQF+J2cnHTEc3/q/QA3XrQ5lEd+V4wq0yuOjSp5FtKpjloVIZw8LDlzTzuf6lfrCfex7+DyuzZoo/xTCszxGTZCVr8RboG6QKQNEXjx4kWktAkNhV6Q0ptzdruvX7/WxRv/eqtdW/lHew01U8HyFWdL2FHr1qcr/n2WuYo9AHqP+hibYpuerlTZqV71kQkBCEAAAhCAAAQgAAEI1E2A9b7C9dvxtDTS4kArXGuD4nXUunUHmvrr+0nwoQ0Og04Bn2FTYNMOtE4f+QkBCEAAAhCAAAQgAAEIQAACEIAABEomwF7WJWsH2SAAAQhAAAIQgMAAAQVYah29U+jx8TFD4KX7RWpXAO0P+ffff3/58uX5+dkOsT47O/NDrBVc5O/I6tZPOpLAimMjUkKKjSWgvd/dryroYslwpY8Vcmx5fWrh69ev7llHR0fa69XNmZBWDYeHhy6uTiWynD9+/LBtVOeUYn92tjto5NQbOcfHx8XKjGAQWJ2ATGiMDJ8+fUplKDTtGQyx1gxKb57tJ8RaKmC6EjMOt1WmvukKc5UkI7DK6UqVnUqibiqBAAQgAAEIQAACEIAABLZFgPW+wvWFA61wBU0Qrz4HmiDgQ5swEjqn4GvqAOEnBCAAAQhAAAIQgAAEIAABCEAAAhDITKCIvaz1Kb7Ly0sF5Mh3v6t3STMrm+ZmEnh6elIEiILB5O+eWRWnQ2BFApjcFeHvsGksZx6lh75qnPD70L0dUbsHBwfuIQUsqVGtobqZoXTvdo6aEO4tuCjEJ0n+WmMjifBU0iHQuWQqu1gUxHh3d+d2WZGN+pC/mxOZ1q1HT5ed2jrnTq68U08JP/Vscn5+3pGEXSw6QPgJAZ+A3k2UrfDz2xyZWXkAkoRYy4DL3+V/WaZtq0noCzWKxO5k7uEn05WatFzxdIW5ypyBWuV0pcpOzdEy50KgbgKarrCIWbeK6+gdrvg69EgvMLmMgZwEsJwtbV16rPe1NMpM4EArUy/TpKrYgSYg+NCmjQqdha9pMjpOhMBaBHh4WYs87Y4iwFPPKFwULpYAJrdY1VQpGJazSrXSqUECWNpBRBQogUAeE71+lPX9/X37KT7eBS9h5CFDiIA+AfDz508dVQjZt2/f+CJACBT5JRPA5JasnSplw3JmU6uu7nfv3nWa0w1LE8pOZtqf/mqfpnM3NzeDd8legSXb0pHhabu/idp6UWcYG5uAsyEhtTOzdnh2Ba7vYtHGy5197DVQR+0iq9Guzas7lbjQlH7//r3qHLRRnbOK/Skj/9dff3XEU2ioHlsiP3jROZefENgPgdCLiSKgi0hB0QqkmX8d6YU52ZzHx0cbrLawVoh1NabJ7mzvUaYrvVg2l1n9dIW5yrQxWeV0pcpOTdMvZ0FgDwQ0UWERcw+KrqCPuOIrUCJdwOQyBjITwHK6wFnvc2mUmcaBVqZexkpVvQNNQPChjR0VKo+vaQI0ToHAugR4eFmXP63HE+CpJ54VJYslgMktVjW1CoblrFWz9MsggKU14HCoKAJ5TPS/1u2z9g5SRFC7n49eo19XHlqHgEGgHZ8KWlAwg96WNgpzCAIFEsDkFqiU6kXCcmZTsVYrFcPTaU43rCQbMHaqdX9qx0XFBbk5iiPSXVI70Cp4yc130405cnOUbjbmPTw87OTzcyaBtcbGTLE53SWgq6lzoemLP/VdLHLWKATa7biMmN5lf/HihUyZ7IYK6CWD1rYooZ/K1CGNcwVD6tHSCLHWNyDETXN4PWm7rWw67X9fQ90RhPmhoZvGgvAQiCGgyyRkMTSD1e49MkEx9fSW0atymgvJ2siI2SHWakufp5Epq8k09TKxM5mu2Hw2cXQP0xXmKtOGYpXTlSo7NU2/nAWB6gngUa9exTV1EFd8TdrcZ18wufvU+7q9xnK6/Fnvc2mUmcaBVqZeRkm1BweagOBDGzUqmsL4miZA4xQIrEiAh5cV4dP0WAI89YwlRvnSCGByS9PIHuTBcu5By/TRJYCldWmQLpxAHhO92l7Wch3qZVP3lVZ1WBuy8Tp44eNyz+Jp0GqUth8FEAptb6Vv+u6ZCX3fCgFM7lY0VZ+cWM7MOtU7EF+/fu00quhrxfl0MtP+1Lq+O6lrK1fApEJDtQFvM699fn6+u7uThH7YUhNivfP4opbbEom1xsYSfdlhnQoM1qNT23GFCuuia39WlvB3zJjfQcVXyxLWB03B5zKqHT4K11z6+xqdFvkJgU0T6BhYvy+ayWga0/6pgCYt+q8wbP2XC0vTXc1w5CjQfwVUy6+lSZHrN/DrbHJU58XFhW7QoQI7zGe6smmld66miqcrzFVGDdQqpytVdmqUWikMgZ0QwKO+E0XX1E1c8TVpc299weTuTePl9BfL6euC9T6fSWk5ONBK08goefbjQBMWfGjxYwNfUzwrSkJgdQI8vKyuAgQYS4CnnrHEKF8OAUxuObrYmyRYzr1pfM/9xdLuWfsb7XseE71OlLX6pngbN8BGL77rPVRCrDc6WPcjtrbL09B1X5jWK9f6DOd+CNDTLRLA5G5RazXJjOXMrM3eRbgMQQ69i/qRfdfNVGGBzAMjcU0uttbYmCwwJ7YEZEi1Rbx+KrRPD0317WLd9rRJaOqijxn58cOdYjE/VY/+qiSmjwheXl52IGT4rEanRX5CoAICsjmdjwAu3SnNfGSadF9euqEt1s90ZYtaa2Te1XSFuUrkQK1yulJlpyIVSjEI7IoAHvVdqbumzuKKr0mb++kLJnc/ui6zp1hOXy+s9/lMSsvBgVaaRuLl2ZUD/OgkcQAAIABJREFUTVjwocWMDXxNMZQoA4FCCPDwUogiEGMsAZ56xhKjfAkEMLklaGHPMmA596z9/fQdS7sfXVfW0wwmeoUoa79XhFhXNnDr7g4DuG791tc7Rmx9Ot1ijxiHmbWmeEJtpeg2mmenaH125Pz83P2MjitDb1qCaWtroox64SyRudbYWKIve6vz4eFB+6Pq9ab9dFz3DtkH/blfOIrpvgyLIhgVM1mxbZG9fffuXYeGgja1M0Ank58QgEAkAV1WMjhJvu8QalGbV79//16X6ps3b0JlyBcBpivbHQZ7m64wV7HHapXTlSo7ZeuRoxDYJwE8mfvUezW9ZgBXo8qddIQRuxNFF95NxqGvID37sN7nYykqBwdaUeoYJczeHGiCIzP7n+U+1vt6Rgq+ph4oZEGgVAJMGkvVDHJFEWAAR2GiUDEEGLHFqGLXgjAOd63+HXSeEb4DJdfcxaUHcO4oa7kL9cq7+6K8QqyVWbMO6Vt1BPzLUm9La5tQXpWuTtWb7xAmd/MqrKgDWM6cyvQ/MaXWdatSiGaG/aJvb2+1mWonzNvvvuRRlJH+Mojkt77bnHXHxm6x0/GZBDSf0Q7e+pMRcx8k3Wr1UCmrcnR0pIdNvV3kHqov7d9S1Ud1XK9i1NdZegSB/AT0tQJNY2RzRn04JiRn892H5tMPzHlClDr5TFc6QPhZPgHmKr6OqpyuVNkpX3fkQAACeNQZAxUQ8O9ZLGJWoNYqu4DJrVKtG+0UlrNXcaz39WIpJBMHWiGKQIxRBPChdXD5dx8VYL2vQ4mfECiEAA8vhSgCMeYQ8O87+Ivm8OTc5QhgcpdjS81jCWA5xxLbYXmZrOaN1ufn54ODA70k1rzCWvgbYljaHY7V+rq8qInOGmXtf4GPEOv6xutOeuRflrov6jZJoPVOBsAmuonJ3YSadiUkljOnunsX13POu6RuhScpSEk3RwUpNYGR7TOkNnI8Pj7OCYS2WgKrj41WEhIQmEZAY1huKVkVmRQ5pwr3SU3ro3GWui9nXCfanFcuDGIcgsAcAq03XJMZ/TXGR/+bOt0rsbFIzVRHpknXqeZd+vTD3mzUHNruuUxXXBqkN0dg53MV6avK6UqVndrcxYXAEMhAAI96Bsg0kYcArvg8nGllDgFM7hx6nLsEASxniCrrfSEyq+fjQFtdBQgwk8DOfWj4mmaOH06HQE4CPLzkpE1bixLgqWdRvFSehAAmNwlGKklIAMuZEGZNVWkDj7u7O70hH+qUXhvTDmR6T77AyDIsbUhr5G+OwHImOl+UtV5O1QumLnqZDwXe8Mqpy4T0hgj4Q1pvVBNovSEN1i2qPz4xubVqXFMEBXgo2EOBH02i/d+GgqjvFxcXnz9/Xh2CPzKxnMsppXdxnUi85YBvqGbGxoaUhagQcAlw8bo0SEMAAnUTwOLVrV96VzGBKi/eKjtV8SCkaxCYTMD3W+JRnwyTE0sg4A9pXPEl6AUZGgL++MTk1jo2WMSsVbP0qxACPK4WogjEgMBYAly8Y4lRHgIrEuDhZUX4NL0EAX9I4y9agjN1TiPgj0/8RdNIln8W/qLydYSEIQIKxPj06ZO7LUeoZJOvWGuVLydeEktr64ujmyPgD+kkk9tMUda+9FLAjx8/Cvw8w+ZGBgKvSOD29vb09NQVQJelwhrLuRe6spHeDwFMbsW61geQ9PUj2Rn9xU/TGyCKxC7BOmE5c47P3vU5fR9LWsgpBm0VSICxUaBSEAkCgwQODw8fHx/dYnw7w6VBGgIQqIwA05XKFEp3dkKgyulKlZ3ayYCkmxCIJ4BHPZ4VJTdEAFf8hpS1K1ExuRWrm0XMipVL14olgAOtWNUgGAQMAviaDDgcgkBRBHh4KUodCJOKAP6iVCSpJy0BTG5ankXVhr+oKHUgzGQCMlOKGlPsxtgaFFymuA89Bo49MXl5LG1ypFRYAoElJrf/ytAxfXFEL393Gvr27Rsh1h0m/NwcgZOTE31fxBVbQY/as10rGW4maQjkJIDJzUk7c1sfP348Pz+/u7tThNXYEOvMohrNYTkNOMkPKa7++/fv+qqfW7OG0NnZmZtDeocEGBs7VDpd3jqB4+PjToi1vppxf3+/9X4hPwQgAIEQAaYrITLkQ6BYAlVOV6rsVLFDCMEgsBYBPOprkafdpQngil+aMPVPIIDJnQBtK6ewiLkVTSFnZQRwoFWmULqzBwL4mvagZfpYBwEeXurQI73wCeAv8pmQszoBTO7qKlhOAPxFy7Gl5pwE9LEABYj5IdZ6Of/Lly96S//Pnz/aCU8J/ewETjbBZYpwzimw3xaW1mdCTh0ElpjcLr6XtcJNZT46wWA3NzfqTB1aoRcQ0GBWxJrL4e3bt6vfC115SO+HACa3bl3r6yT+HD2yy6XZJSxnpOKSFJNl0GNbJzbv4uLi8+fPSeqnku0SYGxsV3dIvjcC/n3zw4cP8t/tjQP9hQAEdkiA6coOlU6XN0qgyulKlZ3a6ABDbAgsRwCP+nJsqbkQAv7trLTFgkJAIUYGApjcDJBXbIJFzBXh0zQEcKAxBiCwFQL+5Jz1vq3oDjn3RoCHl71pfIf99W9J+It2OAwK6TImtxBFLCQG/qKFwFJtTgJ60/7y8tJv0XgJX3FkemnfjaDUjtYKANHH8vx6MuRgaTNApol1CaSd3C6+l3XHQIid3EPqw7oQaR0CCQlol3k9YboVKpKNQe4CIZ2NACY3G+rNNaSxUZTMWM6c6tCDmZ7ZNAFzG726uiI8zwWyzzRjY596p9ebI3B2dtb5qJO+eogN35weERgCEJhGgOnKNG6cBYHMBKqcrlTZqcwDg+YgsAkCeNQ3oSaEnEMAV/wcepyblgAmNy3PmmpjEbMmbdKXVQjgQFsFO41CYCwBfE1jiVEeAisS4OFlRfg0nYcA/qI8nGklhgAmN4bSPsvgL9qn3kvrtV7RHBtirUc/bXzthlirU/r59evXtXqHpV2LPO1mI5B2crvsXtZ+RLj2tdZ289lg0RAE8hDQFz4ODg46bX369Onjx4+dTH5CYDkCmNzl2BZS8/39vSbr+ppRZ/IdI963b9+Oj49jSmYrg+XMhrptyP+k1vfv3w8PD9sCJHZLgLGxW9XT8fIJ6Pn/9PTUlbPAe7orHmkIQAACCxFgurIQWKqFwHwCVU5XquzUfF1TAwTqI4BHvT6d0qNeArjie7GQmZkAJjcz8PzNsYiZnzktQsAngAPNZ0IOBAohgK+pEEUgBgRiCPDwEkOJMhUQwF9UgRIr6AImtwIl2l3AX2Tz4WjhBDSA37175wup7Tm185mfr3ur4qsV5eEfUs5acZRY2l51kFkfgYST2wX3spb3trPjljRxc3NTnz7oEQT0aVhtKNfhoGBI3Vw7mfyEwEIEMLkLgS2qWoVJa16uScCf///v+flZoVYXFxeDcmriPlgmcwEsZ2bgak7f/lBYtR7V2qZDj3NtARI7IcDY2Imi6eYWCchut2LLQ6dbf2mfTWnFIwEBCEBgUQJMVxbFS+UQmEOgyulKlZ2ao2XOhUCVBPCoV6lWOtVLAFd8LxYycxLA5OakvVZbLGKuRZ52IeASwIHm0iANgaII4GsqSh0IAwGDAA8vBhwOVUYAf1FlCt1idzC5W9TaWJnxF40lRvlyCChYo7M1TiubduJs025CW0Yb7+Qbh9xK0qaxtGl5UlvJBBJObpfay1phYH5AF1v7ljyqkG0+Ac0F//nnn049P378ePPmTSeTnxBISwCTm5bnFms7Ozv7+vVrSPLQZ5NC5XPmYzlz0m7b0hK7BozCrXu/p9UWI7FDAoyNHSqdLhdO4Onpqfkmoj6qott94dIiHgQgAIEMBJiuZIBMExAYRaDK6UqVnRqlVgpDoHoCeNSrVzEd9AngiveZkJOHACY3D+eSW2ERs2TtIFutBHCg1apZ+rVdAviatqs7JN8VAR5edqVuOtsQwF/ESFiLACZ3LfLltIu/qBxdIEkvgdAQffnypQKw/VOur6/Pz8/9fDcnc1gZltaFT3onBJJMbpeKslZYaedzCyWHeO1kxNDNpQnolqmItd+/f7sNMfJdGqQXIoDJXQjshqo9OTm5u7sLCay4LH2OKHR03Xws57r8aR0CEIAABCAAAQhAAAIQgAAEIAABCEAAAnsjgEd9bxqnvyKAK55hsBYBTO5a5Mtpl0XMcnSBJBCAAAQgAAEIQAACBgEeXgw4HKqVAP6iWjVbfr8wueXraGkJ8RctTZj65xDQd7L++uuv3hrev39/e3vrHzo8PHx8fPTz3Zzn52dtt+vmLJrG0i6Kl8rLJJBkcvuvJfqmLzd0QqzVys3NzRJtUScEyiGg256/l6zul8UGN5aDDknmEMDkzqFXzbn21Pzvv/8utqdYzmJVg2AQgAAEIAABCEAAAhCAAAQgAAEIQAACEKiPAB71+nRKj2II4IqPoUSZ5AQwucmRbrFCFjG3qDVkhgAEIAABCEAAAnsjwMPL3jROfxsC+IsYCasQwOSugr20RvEXlaYR5HEJXF1duT/d9NHRkfuzSSuw0x7SKqZNsHXb9c9dKAdLuxBYqi2cQJLJbfq9rPVthtPT0w67T58+ffz4sZPJTwhUSSDJLvNVkqFTSxDA5C5BdYt1vnjxwhA789ePDElCh7CcITLkQwACEIAABCAAAQhAAAIQgAAEIAABCEAAAqkI4FFPRZJ6NkoAV/xGFbdRsTG5G1VccrFZxEyOlAohAAEIQAACEIAABNIS4OElLU9q2xwB/EWbU9mmBcbkblp9CYXHX5QQJlUlJ2CMz+/fv2vb6k6Lxt7XbckPHz5cX1+3PxdNYGkXxUvl5ROYOblNH2Wt4O/fv3+74PTdBX2ewc0hDYGKCfTeJl+/fq38intN19YigMldi3xR7d7f37979y4k0tu3bx8eHkJHC8nHchaiCMSAAAQgAAEIQAACEIAABCAAAQhAAAIQgEDFBPCoV6xcuhZDAFd8DCXKpCKAyU1FctP1sIi5afUhPAQgAAEIQAACENgJAR5edqJouhkigL8oRIb8JQhgcpegurk68RdtTmW7Evjz58+Xl5ehLv/586f3kBGY3ZT/8ePHmzdves9NnomlTY6UCrdFYObk9l9pe6ud5Tsh1qpfG1mnbYXaIFAyAd3/9K2RjoQ/f/7M9vWRTtP8rJgAJrdi5Y7q2j///GOU//vvv42jhRzCchaiCMSAAAQgAAEIQAACEIAABCAAAQhAAAIQgECtBPCo16pZ+hVPAFd8PCtKziSAyZ0JsJrTWcSsRpV0BAIQgAAEIAABCNRKgIeXWjVLv+IJ4C+KZ0XJmQQwuTMBVnM6/qJqVFllR25ubkL90r53Ew7pFAVU6m4bOjdtPpY2LU9q2yKBmZPblHtZa6vMo6OjDkS28O0A4eceCGjz9oODA7+nz8/P+jSIn08OBCYQwOROgFbrKYeHh4+Pj6Heffv27fj4OHS0nHwsZzm6QBIIQAACEIAABCAAAQhAAAIQgAAEIAABCFRGAI96ZQqlO5MJ4IqfjI4T4wlgcuNZVV+SRczqVUwHIQABCEAAAhCAwKYJ8PCyafUhfEIC+IsSwqSqEAFMbojMDvPxF+1Q6VvpcuiG2MivnThD+2727p3bnHVxcaH9sfMQwNLm4Uwr5RMIXcsxEZ0p97L29+8VOzayLn8AIWFyAgql1u3Qr/by8tLPJAcC0whgcqdxq/IsI8Ra/fU/gFImBCxnmXpBKghAAAIQgAAEIAABCEAAAhCAAAQgAAEIVEAAj3oFSqQLSQjgik+CkUpsAphcm8+ujrKIuSt101kIQAACEIAABCCwOQI8vGxOZQi8EAH8RQuBpVqXACbXpbHzNP6inQ+Akrtvb7Ru7GWtvXO/f//eKaCf2iovW4i1wGJpSx5dyJaTwJzJbbK9rG9vb09PTzvdll3Q5xA6mfyEwB4IhD5+oNunPsCzBwL0cVECmNxF8W6r8vv7+3fv3oVk3taNGMsZ0iP5EIAABCAAAQhAAAIQgAAEIAABCEAAAhCAwGQCeNQno+PEKgngiq9SreV0CpNbji5Wl4RFzNVVgAAQgAAEIAABCEAAAgYBHl4MOBzaIQH8RTtUes4uY3Jz0i68LfxFhSto5+KdnJzc3d2FIPz48UPR1KGjTb7up4oXU1qb5CnO0y6c9iiWNi1Pats6gcmT22R7Wfdu0vv169etk0V+CEwjoJti70buvVfKtCY4a88EegcSJnefQ8L+bNLff/+9ISxYzg0pC1EhAAEIQAACEIAABCAAAQhAAAIQgAAEILAVAnjUt6Ip5MxDAFd8Hs67bQWTu1vV+x1nEdNnQg4EIAABCEAAAhCAQDkEeHgpRxdIUgIB/EUlaKFiGTC5FSt3bNfwF40lRvmcBOzxORhiLVF1Pz3+z58SOSVXW1jazMBprnACkye3afayvr6+Pj8/7zDa1v6ZHeH5CYEkBF68eOHXw3bWPhNyRhHA5I7CVX3hw8PDx8fHUDe/ffumuXroaJn5WM4y9YJUEIAABCAAAQhAAAIQgAAEIAABCEAAAhDYIgE86lvUGjJnIIArPgPkHTaByd2h0o0us4hpwOEQBCAAAQhAAAIQgMC6BHh4WZc/rRdLAH9RsarZtGCY3E2rL7nw+IuSI6XCVASenp7++uuvUG2FR0diaUOKI3/nBCZMbtPsZd372YPezJ1riO7vjcDFxYXfZS4Nnwk5owj0DqHezFHVUnijBIwQa/Xo6Ohoc/3Ccm5OZQgMAQhAAAIQgAAEIAABCEAAAhCAAAQgAIFiCfQ6z3szi+0CgkFgCQK44pegSp291rU3E1Z7IMAi5h60TB8hAAEIQAACEIDARgn0Pqf0Zm60g4gNgWkE8BdN48ZZNoFe69qbadfD0ToI4C+qQ49V9mLTg7PXqPZmVqk7OgWBEIEJk9sEUdb67MHv3787Mr18+fLk5KSTyU8I7I3Ahw8f/C7/888/9/f3fj45EIghgMmNobSfMrYx0WeTXr16tTkaWM7NqQyBIQABCEAAAhCAAAQgAAEIQAACEIAABCBQJgE86mXqBalKIIArvgQtVCYDJrcyhc7sDouYMwFyOgQgAAEIQAACEIDAcgR4eFmOLTVvnQD+oq1rsED5MbkFKmVFkfAXrQifpgcJfP/+3SijoAzj6LqHsLTr8qf1kglMmNwmiLK+urryofSK4hcjBwJ1E3jz5s3ff//t97H3qvGLkQMBn0Dv4MHk+qB2kqOvNhg97bU/RvlCDmE5C1EEYkAAAhCAAAQgAAEIQAACEIAABCAAAQhAYOsE8KhvXYPIvxwBXPHLsd1tzZjc3aq+t+MsYvZiIRMCEIAABCAAAQhAoAQCPLyUoAVkKJMA/qIy9bJpqTC5m1ZfcuHxFyVHSoUJCWx3L2ssbcJhQFWVEZgwuZ0bZa0Pivz8+dPnSMifz4ScfRLovRY0R3x6etonEHo9hwAmdw69Ks+t8oFTmsJyVjlc6RQEIAABCEAAAhCAAAQgAAEIQAACEIAABHISwKOekzZtbZEArvgtaq1YmTG5xapmLcFYxFyLPO1CAAIQgAAEIAABCNgEeHix+XAUAviLGAMJCWByE8Ksoyr8RXXosdZe2HtZv379usyOY2nL1AtSlUNg7OT2xZ8/f+ZIf3x87N/t3r59+/DwMKdazoVATQRevXr1+/fvTo90rV5fX3cy+bkQgY8fPzbfgzg4ONDuvicnJws1tHS1mNylCW+u/hcvXhgyz7zFGzVnOITlzACZJiAAAQhAAAIQgAAEIAABCEAAAhCAAAQgUDEBPOoVK5eupSKAKz4Vycn1sIg5GR0nFk6ARczCFYR4EIAABCAAAQhAYLcE8BftVvV0PJ4A/qJ4VguVxF+0EFiqXZ0A/qLVVYAAIQK/fv1SnFHo6MuXL1UgdHTdfCa36/Kn9U0QGDW5nbWXtTbj9UOsxag31HsT7BASAksQOD099av9+vWrn0nOEgTOzs6urq7u/vMn7FLH7e3tEg0tXScmd2nCm6tfHx8yZNYXT4yj5R/CcpavIySEAAQgAAEIQAACEIAABCAAAQhAAAIQgECxBPCoF6saBCuKAK74ddXBIua6/Gl9OQIsYi7HlpohAAEIQAACEIAABOYQwF80hx7n7ocA/qJ1dY2/aF3+tL4cAfxFy7Gl5vkE7I2sj46O5jexRA1MbpegSp31ERg1uZ0VZR0KE9X0rj6s9AgCkwmEvjvAXtaTkY468fn5uVM+ZLs6xUr7GRIbk1uaprLJ0/uhk7Z1bdvepreYwHJuUWvIDAEIQAACEIAABCAAAQhAAAIQgAAEIACBQgjgUS9EEYhROAFc8esqiEXMdfnT+nIEWMRcji01QwACEIAABCAAAQjMIYC/aA49zt0PAfxF6+oaf9G6/Gl9OQL4i5ZjS83zCTw+PhqVFLv1HZNbQ2scgkBLYNTkNn2U9dbDulqOJCCQisDh4eHLly/92kJ3Nb8kOXMI+B+Psafpc9pa9NzeAYPJXZR54ZXbI3nrYwPLWfjwQzwIQAACEIAABCAAAQhAAAIQgAAEIAABCJRMAI96ydpBtnII4IpfVxcsYq7Ln9aXI8Ai5nJsqRkCEIAABCAAAQhAYA4B/EVz6HHufgjgL1pX1/iL1uVP68sRwF+0HFtqnk9go3tZM7mdr3pq2AOBUZPb6VHW9/f3v3//9oG+f//ezyQHAjsn0LvFvD558vT0tHMyGbrf+/EYWbAMTSdsApObEGY1VdmfTTo+Pt56T7GcW9cg8kMAAhCAAAQgAAEIQAACEIAABCAAAQhAYBUCeNRXwU6jGyWAK35FxbGIuSJ8ml6UAIuYi+KlcghAAAIQgAAEIACBaQTwF03jxln7JIC/aEW94y9aET5NL0oAf9GieKl8JgF7fPZa5pktzj+dye18htSwHwLxk9vpUda9nz0Q4t6294OenkKgl0BoU9m7u7ve8mQmJNAba2p/Dylh66mqwuSmIllNPZoZG30pczZvCNx7CMvZi4VMCEAAAhCAAAQgAAEIQAACEIAABCAAAQhAwCaAR93mw1EIuARwxbs0MqdZxMwMnObyEGARMw9nWoEABCAAAQhAAAIQGEsAf9FYYpTfMwH8RStqH3/RivBpejkC+IuWY0vN8wn8+vXr58+fRj1v3rwxjq51iMntWuRpd4sE4ie306Ose6NDX79+/erVqy0iQ2YILErg5OSkt/7Qva23MJmTCfg2sdeCTa4/w4m9AmNyM5Avtgn7SwH+mC+2I4ZgWE4DDocgAAEIQAACEIAABCAAAQhAAAIQgAAEIACBEAE86iEy5EPAJ4Ar3meSM8df0Om1YDlFGttWr8AsYo7FWFN5FjFr0iZ9gQAEIAABCEAAAjUR4OGlJm3Sl6UJ4C9amrBdP/4imw9Ht0gAf9EWtbYfmb9//250ttit75jcGlrjEAQ6BOIntxOjrENfE3n//n1HFH5CAAINAf+ZR/n66snT0xOIlibgmyaRf3h4WLrdVPVjclORrKmePTxwSl9YzpoGLX2BAAQgAAEIQAACEIAABCAAAQhAAAIQgEAGAnjUM0CmicoI4IpfUaEsYq4In6YXIsAi5kJgqRYCEIAABCAAAQhAYA4B/EVz6HHuPgngL1pR7/iLVoRP0wsRwF+0EFiqTULg8fHRqOfo6Mg4utYhJrdrkafd7RKInNxOjLLu/eyBYJVpQbarRSSviUDvNakO2rPGmgis2JfT01O/9U+fPvmZZeZgcsvUy4pS/fr1y57QHx8fryhewqaxnAlhUhUEIAABCEAAAhCAAAQgAAEIQAACEIAABPZAAI/6HrRMH9MSwBWflueo2ljEHIWLwuUTYBGT1z/KH6VICAEIQAACEIDAPgngL9qn3un1HAL4i+bQm3ku/qKZADm9NAL4i/AXlTYmO/JscS9rJrcdJfITAoMEIie3E6Osb25ueiUItdpbmEwI7IrA27dve/sbusP1FiZzGoFXr175X/baEHlM7jS9V3zWFmfz09SB5ZzGjbMgAAEIQAACEIAABCAAAQhAAAIQgAAEILBbAnjUd6t6Oj6ZAK74yejmn8gi5nyG1FAUARYxN/QSQlEjB2EgAAEIQAACEIDA0gTwFy1NmPrrI4C/aEWd4i9aET5NL0EAfxH+oiXGVcI67a3vytyJlsltwgFAVTshEDm5/fcEHE9PT79///ZPfP36tWZ1fn6ZOff39/ooiAziz58/n5+fmx6pCy9fvlSsuEzhycnJNMkfHh5Us/5Us/5USVOt/utPlVezxWgMn9vbW6HQ3EgoBFl4Dw4OxEEhr0Lx5s2bmErqKBPSu/jU0cHCe3F5eenPUK+vr8/OzgqXvA6TG4Ks3skOy0ToQpCJaK2xbIXssO5k+iTb4eFh6PTd5tt2w/jiib4Hpll1w7wxy2IomyzgzR1KwIu6lWM5dzvI6TgEIAABCEAAAhCAAAQgAAEIQAACEIAABCYQqMOjziLmBNVPOIVFzBYarvgWxSoJFjFXwT7YKIuYg4h6C7CIaRPohUYmBCAAAQhAAAIQgMDSBPAX2YR56d3lg7+opYG/qEWxSgJ/0SrYBxvFXzSIqLeA7S3hpfdeaGtlKtBAYR1NoIH+u5EdCjRQcIf0pb+iYg3ms2qC/kL1qOOhQ2vlM7m1yTO5dfkwuW1pRE5uX/z586c9JzKhuMTz83O/8IcPH3TIzy8qRxfMp0+f/GDLXiEVCaxJanyAn8afKtftpLc2N1OsLi4uKo4x1v1VKK6urtxe++mxhP0aInM0MjU/UwyngjYFfy3yGku9w+Pbt2+hKzaygxSLIeDzV2SpxmrMuSuW2bTJDXHT3O7r168yxfastDldapI9KT8ePtTZJfL9wey20mtSdIcSc/tJtalEDwO6Q5UDPNTZ3m66HEhDAAIQgAAEIAABCEAAAhCAAAQgAAEIQAACeyOwaY86i5h5hiuLmL2cccX3YsmW6fO8RYZkAAAgAElEQVRnETMb/E5DLGJ2gIz96Q9mt4be1T0WMV1EpCEAAQhAAAIQgAAEliCAvyhElZfeWzL4i1oUbiL0iNf7cOeeSDoJAZ8//qIkYCdUgr9oAjT3FH8wu0d7TQr+IhdRhrTug9rFTZEdMYEGkkdRYAruWCsmKxKIrlx1p92ULnSWIsnt6EJFn4XOdfNlouds9epWNZhmchtCxOS2JcPktkXhJkL3o/+5EynKeuxfyEx8+fJlbFU5y+ujGvpshgsoMq2zfvz4YYuqAqHdw41WFMZmV7vRoxoJukkYHe8c0i12uZ5quPvCaBKwXItGzaFrZ1EChjx7O6SR2Rl7+lm44ZKOQsOmfMl7B5guyWmmWKG/MuO9dWp2q4taFlWXUqhM74kbzVR//ZHs5nT6JTLu0ci0LGchYyx0CWA5O4rmJwQgAAEIQAACEIAABCAAAQhAAAIQgAAEIBByJxbi7QwpiEXMEJnk+RoJ/rqh4TZf1BHNImZy/W63Qo1MfxwWbrhEe6MmNzROWMQMkYnPZxGzuZAXvXfEq4OSEIAABCAAAQhAAAItgY0+vOAvajW4dAJ/UYhw6NrhqSdELG0+/qK0PKfVhr9oGjf3LPxFhfuLFAcXsva+y7qTY0TD6drRzUIF1orbUr9GLQZ1ujb5p8HEvS5mpkMqK3xNgcntTL3Hn87kNsQqdO24k9spe1nrmxO9u49q0Cuwe7JBWfTEz58/a1dqvwmZTn0xQsF7OqRbuPYZ7u2ajmqchTb27P0UhFuz6mwq9wVo4gZfvXrlH9pozsnJif8xD4Wgq6cHBwcaJL2bOetzJvpuRPIu39/fv3v3rrdaaSQ/9t6hIvEUdCpRe+UkMy0BKV1bmrt16lLVhzrcnNLSWzS5vQy1C4duS70WoCkvKyFbIUOhy1NmU38dZamYbmAfP35065d5V6ZbsvoLyrBsIiOGQt0gkl0VcxdOi641yw3tkF5UTJ9xym8tWzmVwHK6NEhDAAIQgAAEIAABCEAAAhCAAAQgAAEIQAACBoEtetRZxDQUmvYQi5gGT1zxBpw8h1jEzMO5txUWMXuxTMhkEbOBVv1q9YSxwSkQgAAEIAABCEBgXQL4izr8e50AvPTuUmrfruSl9/Pzc5dMk+apx2eyUA7+ooXAxlSLvyiGUkwZ/EUNpQItpyJoFGXgR361atXcQGIrskM5CuvQPdEPSVABxVG7gQa6dk5PT1XerUfBCJkjDXtnO61IyyUWCovrCMzktgOkV91Mbl1KTG4bGr1DRYf+x0SHQrRD+QrHclm76dAp6+b37jKtC0ZReTrky6ZMmTa3X21adxG/vL9HqPjq2xt+SeX0fs9G47W38OYyNTbUlxZXkxBn5bt98Yk1JXvxuidOSEvRHXnan6t8qENzi1YANyE5J/SOUyYQ0IB0yTdpZU6oKs8pmzO5vVjUi5BdlQpkN3Q9dgxFU0+vzXS/8ZPTnvR2bZXMUK+b8dzwEU/djPzRLkX03qFUvvfqUA0yUL2nZOs7ljMbahqCAAQgAAEIQAACEIAABCAAAQhAAAIQgMCmCcjP6TtFm5wy+8UiZja9aGywiGnTxhVv88lwtHeZhkXMpcnLOLCImRAyi5jNrIPXPxIOKqqCAAQgAAEIQAAC8wngL+ow9OftvPTuehT1JK4x40LziTXleendpUR6IQL4ixYCa1eLv8jmM/ZoyIo2tlRHVaGY89L7WLAzyxt6kWtLxicUaqfbn3vfVFrb7LWFy1loUHBKR848PzO49Jncdga/P5iZ3LqjncmtO2BibNT/c0+ISSvUyiXepmUcY07PXMaXVkY/Jrw2ZFU7D0WdCzImFE23EH8SkMGYZiDfeTtB3ew8arYyCFQ7ctxE2kA+X/tuW82crBUpW8KVwU23c4tskuy2od7hVyz/0DAu0+T2Dip9oMgd6m5avYi56lWmozXVqbZCcNSEyvcKU0dmx9i6SJUWFv11iCnfnyH5NGS0Q5U3zP1T8uR0+tj+LPbKzYOFViAAAQhAAAIQgAAEIAABCEAAAhCAAAQgAAGXgFyjrfPQTZTpUfellV+XRUxXoQnTHdc3i5i9bN2rxk3jiu/FtUSmv7gjRRTL3zdizbAp0+T26otFzF4sczI7xta1JEprzOjPH+csYs5hzrkQgAAEIAABCEAAAoMENAvtTE1LfnjxpcVfNKjiyQU6jzD4i3pJ9l4+yizWX9Hbi01n+s/RJfP3jVjJJrd3YOAv6sUyJ7NjbDtWRWNGf/44x180h7l9roIM5cLtKKL5KUXExLX5UfGNT1j5virbhqRoW7C0RyWMPq9pyNMKliqhtjrBhml71NYmkr0yl+mZ96UVKBZDW22mTXTsLZPbXry9l48y28nt6CjrTlxx24BsUK8EK2b6F6SElLmMFMn/zEbT2faS7tQvqzRYeahOWYpIqYot1vnGs32H6BRuR1Fayx6i3dFjZqTqY9tfN7FuBGNmCOs21/v8ozvKulKFWt+Qye3tQuhi1+C3rUSnNt20OteOpvhG5ap/0CB3mtjKT/XLNR1+2h8zxgypt9edCVbbhJj3ls+Q2dF+KxKWMwN8moAABCAAAQhAAAIQgAAEIAABCEAAAhCAwFYI+N7RxpcoZ3JpXegsMkpOCRnv1g4tgbGI2avozmqCvTzRKdy6o1nE7GVLZloCLGKm5WnXFrrYddXbVqJTLYuYLRAWMdtbhhIsYrYDgwQEIAABCEAAAhBYnQD+IvxFvYOw81RoPwl2CreTf/xFvWzJTEsAf1FannZtoYsdf5HNzTiKv6i9ZRTiL1IQtSuSm1b4QPwqlZTeWajS5WNUrobaCYkxYPIfknfXhdBJlxnlx+S2HUudxVZNzAbHcGfcthovU9ejrojOLYzJbYjeYFzS6CjrUPCVrtWQEKvkdy4Yjf6xyxjGTV2H9KcLqb2oYi7Izqhtz20SK0avzVdQ5444OBhCtkkoEnJwFdShrZ/tlwbmd39UDQp39IVRjm3FRjVB4UECvVqI+fTOYM3JC2zF5Podl5EM3YE04McaZNWva9a9qN20f03pqC9SHTn+3c3vvpvTziPjux96YBBVLGc8RkpCAAIQgAAEIAABCEAAAhCAAAQgAAEIQAACmQlsxaPuu3nH+szlgXf9wG76/5YwWcR0Rh6LmA6MgWTv8plGF4uYA+CSHu7VAouYSRn/kZFkETMt0qY2/+7m3p78NIuYS2iBOiEAAQhAAAIQgAAEfAL4izQb/4+7iJfe/zs68Bf9l8VQqtdTgb9oCFvi471awF+UljL+orQ829rwF7k+sdU97UY422D8V6tTN2FU6Ha8SWswuOcWku79kkUrvMxvIXK6YjC5lYKY3LpDQmkmtx0gxs/eaZUGVWui/9WagMjE4+Njb0ljIaq3/KKZ9/f37969c5uQUT45OXFzBtOvXr0K2X3hOz09/f37d1uJ6lf59qef+Pjx493dnZ/f5ii6uE1vK/Hw8HB5ednKrDH3+fPn9ufYhH2jiq/t6enJVVDnRMUKvnnzppOZ52foStnuAMjDLW0rWrL1K9Qw1rDx89fN2YTJ9RHJLGio//z50z+knAkGWWfpmnXtg3GBq3Do5tcrz7Yy//nnn0iBNYfWDPLs7CyyfFtMqHu/ciTm5+fnbbGcCSxnTtq0BQEIQAACEIAABCAAAQhAAAIQgAAEIACBjRLYhEedRcyco4tFzFG0ccWPwrVQYRYxFwLbVssiZosieYJFTBcpr3+4NEhDAAIQgAAEIACBdQngLxJ/Xnp3ByH+IpfGYBp/0SCiDAXwFy0NGX/RcoTxF7lsV/QX/fr16/DwMBTOpvjMafFft7e3oduE2/EmfXR05GeunmMrJRTPvK7YTG7Fn8mtOwiZ3Lo0BtMhq9Vag3FR1jKvoSZDLYXKL5cvIRUC7dav3h4fH7s5kelQnJ5uMO4tX5NXO2RXIl1dXdmN2hGD9rnrHnVpaxjo7ZBBeRT4FyoTCssMlQ/luwryy4Q065dMnhO6UkJ3u+QCUKEI6ILtfebU1xkMK5cfnSFMaCDlF9JvUfdpzYNDNm2yQVZDsuShj190xFjxGu9Ikvynbdza5kRAirA//9EW9hOaevqZylHrMUa+99w5maEBj+WcQ5VzIQABCEAAAhCAAAQgAAEIQAACEIAABCBQE4FNeNQlpLusJv6TfeYhNziLmO6odmmziOmS6U3jiu/FkjmTRcxFgbOIuSheFjFdvCxiujRIQwACEIAABCAAgRUJ4C9q4OMvcgch/iKXxmAaf9EgogwF8BctChl/0aJ48Re5eNfyF2k6pMiOUOsKsdZ+oq6co9K9ITl+Ddojc3JQg19bwpwQlqaJAiPDmdw2qmFy614FTG5dGoPpwcntuChrIwI21NKgiMkL6K0CN7pPm6bqwxvTWonplD5QMbhT6NevXwcFiGlrsJL8BfTZEndURN4mjbuRW9uc7thzstCrJ3NajDzXULRxz4usnGLxBHTZ+sNAw8/PjK8zeUnjcjAGUnIxRlXYPG2GTtFm1JMNclOnpvKhyt38Aie1rniT07IShv1sq9UwnhkLLadM6PNLq2xnbQx4LGerdxIQgAAEIAABCEAAAhCAAAQgAAEIQAACENgzgU141OW8ZREz2yhlEXMsalzxY4ktVJ5FzIXAsoi5ENimWhYxfbwsYvpMyIEABCAAAQhAAAL5CeAv8pnz0rs7Knjp3R8hnRz8RR0ga/3EX7QQefxFC4FtqsVf5OPN7y9Si4qqcO99rlTalW1OiLWq0hZ6MdE3MWVcwbKl291re1sMBVP0Fs6TGVKlWjdu2Xlka1thMbRFkSHBYuhYyMaV0pjoZFHWisgaK9wS5WXl3Qi0i4uLabtYN7IdHBwMChkT8mcb36aJAk3wYN81hi4vL9ti2mM2krZh3GOYty0aiS1GWRtYjJ5yaDIBRfzquzid02VAIodx58QlfhpDohCT2+n109OTEd4sg3xyctI5ZexPdTxmnj0zlnusVNnKR95NZoZYN90JcdawvL29zdblpiFjNmNcJpmFpDkIQAACEIAABCAAAQhAAAIQgAAEIAABCEBgRQKGq7AQjzqLmDmHB4uYE2jjip8AbaFTWMRMDpZFzORIOxWyiNkBop/GzMQvTA4EIAABCEAAAhCAwEIEjFkZ/iKDeeQM36ihzEP4iyboBX/RBGgLnYK/KDlY/EXJkXYqjLyb8NJ7h1van0aIteLXrq+v5zenUO3BSkJRCYMnLlpAEwP3y8h+W4VMF13BmNy6NJo0EZ0tEyI6WxRGYnBymybK2o9UNGRa7pDmOldXV239svuKy29/LpFQEzEBmbbxlWDSU4EmeJCYG2KtwjFbdquYHZ5nDNlBedoCGgkGcw3XFWkbHTTueW3XSCQk8OrVKz1z+hUqRH9+MLBf7YSc0JAoxOR2eqSJphFindAgD87Fy5yId3BN+2l/P0J1amwMlols2tBmpLWPbCimGJYzhhJlIAABCEAAAhCAAAQgAAEIQAACEIAABCCwZwKFe9RZxMw8OFnEnAAcV/wEaAudwiJmWrAsYqbl2Vvb4AIli5i93MiEAAQgAAEIQAACEFiaAP6iDmFeeneBRL4GyUvvLjQ3Hbq+3DKkExLAX5QQpqrCX5SWZ29t+It8LJktpyLdjBYHFeTL35sTE3dTZnCH/SEAY8Wkl0OezJBCCwkvYjE0zzBoW2ExtEURnzAu7eb6ShNlnWr/4fiO9ZY8Pz9383vjJ90Cg+mQDWpPHAz2a0rqubQ9pTfx5cuX3vySMzW5dJ8whULT9xiBbb0Msoppwr7lr3uTNigNjreYvlNmFAHNHXuvvru7Ox3SIB9VW/LCoSFRiMnt9FdXlvF1A/vC71Rl/xy8hAcL2PWXfNQ2bpJcBQwjM6prxgRiUIxRDcUUNjoVukxiqqUMBCAAAQhAAAIQgAAEIAABCEAAAhCAAAQgUA2BkKuwEI86i5g5RxqLmNNo44qfxm2hs1jETAiWRcyEMENVDa4esogZQkc+BCAAAQhAAAIQgMCiBPAXdfDy0nsLhJfeWxR2An+RzSfzUfxFCYHjL0oIM1QV/iKfTGhm4pecn3N2dmaoQBE0hoUf27odu6EA4BX3yDT68vj4aBxNEtdm1D/tUGgIsRhq8xzUZm9MmV3n6kdZDJ2mAsP0NddXmijrEr58cH9/794G9Pwz3xaHbFCrjNPT0zZtJOzn0ouLC816jdPLPPTp0ydXMPXC/RlK60pW/GroqPIjkRo16JDdhH0Xt2te9OjgeFu09d1Wrhlk7+iVPdFevvqeyopkQkOiBJPbwSKMxkRT5mK+QW5b1I3NJjA4DWqr2lZC9tOArL5oend4eJiqUzZk3XNTNTSzntBlMrNaTocABCAAAQhAAAIQgAAEIAABCEAAAhCAAAS2RSDkKrRdnXn6yCJmHs5tKyxitihSJULXV6r6qaeXAIuYvVjGZrKIOZbYhPIsYvZCw3L2YiETAhCAAAQgAAEIZCYQmpXhL7IVwUvvLR9eem9R+InQ9eWXJCchAfxFSWDiL0qC0a4Ef1Evn2yW8/b21t1QsyOMwql0FXQy5/w0tnZTtRuN3lIk0RwmC50bGkJMbm3gTG5bPkxuWxR+orm+xkVZf//+3a9IOSV8+aCz13ln+bxX7MHMUH+bE2XujSh2t3KFF4a+bSA5P3/+7BbeStq97wpFZAilvZ9tPFKbkhtv75dc/T4dmkaE7nl+F8hJS0DXYO+NUxr566+/NMtM21x8bSETVILJdXuh98Ncg+AeUloD/uPHj53MOT91azc2zVbNW/xuRQyQ0HhoztXkOO0Djz3M7I9ZxHRnbBks51hilIcABCAAAQhAAAIQgAAEIAABCEAAAhCAwK4IhDyotqszDyIWMfNwbltx1yxYxGyxxCRwxcdQylmGRcyZtFnEnAkw8vTQLbg5nUXMSIwUgwAEIAABCEAAAhBYgkBosoq/yKbNS+8tH156Fwr8Re14KCSBv2imIvAXzQQYeXroFtycjr8oEuO0Ytpl0N75MhTaNq05nWWre/XorVC/bLHL3PYvJDOT25CWm3wmty0fJrdCYU9ux0VZhwLbVv/yge4E7g6fCpiMjH9ux0pvwq3TL/D+/Xs/M5Sj4LcfP35IMFlb4dKtQtvnPj8/pw0+DLWePF/zS3cw9Eao9jbqvtbgF4ivxz+3zXl4eGjTfkLwIwPC/XNT5YSuF42HVE1Qz1gC19fXoeGnWWba4NV42dyrzD0rNITcMtnSinm2J+JJvnnhdic0O2zKlDmjdeWfnLa/HxEawJObs0+0tWCfO+1oaNhjOafx5CwIQAACEIAABCAAAQhAAAIQgAAEIAABCFRGoFiPOouYmUcai5hzgOOKn0NvoXNZxJwMlkXMyejGnsgiZi8xFjF7sZAJAQhAAAIQgAAEMhPAX+QC56X3lkb8y5a89C5o+IvakVNOAn/RZF3gL5qMbuyJ+It6ieXxF52fn/e23mRqPpA8nMoOuys2ytoWu8y9rJncumObyW1Lg8ltiyImYU9u/x1TxWCZUCT34ImpCnQeY+KHiC2AvbfwWHOvu5EmtXaLWzna2cX05OQkRvLOeyT+KZH1+Ce6OfacbKzW3JpTpUNfCrHHW6rWqSdEQJenzOXV1ZVfQBZGH+1QtPBa4dYdkVY3ua482oIjNF1TMYma5Lp2Wyz/GnelTZi2O27Huk8Qw7ZI9tEJzQ2eguUcREQBCEAAAhCAAAQgAAEIQAACEIAABCAAAQhAwCewukedRUxfKYvmsIg5By+u+Dn0ljuXRcxpbFnEnMZtwlksYvZCy7+c2isGmRCAAAQgAAEIQAACvQTwF/Vi6WTy0jsvvTdDAn9R59Io5Cf+ommKwF80jduEs/AX9ULL4C+6vb214SffP8/eI1OTruRB3b1sx2bqLm+coqiiJNu+Gk2kPcTkNoYnk1smt804sSe3I/ay1rdbYkbeKmXcO4EMxOHh4XwxbHMvu1mmuZ/f8ZgaXODxX4DovEfSaShVbLwrW6cJ/Swhyjr05QNfWnIyE/j8+XNo4qhAYn3XR7bFtgwJBS7Z5LbdFA37ur64uGgLp0qUf42n6qlbj8aD/cGkJDc+t0X7Qc4IrXcrSZjGciaESVUQgAAEIAABCEAAAhCAAAQgAAEIQAACEKiMQMkeddenzSJmhoHnAmcRcyxwXPFjiWUrzyLmWNQsYo4lNrk8i5hYzsmDhxMhAAEIQAACEIDA0gTwF7mENXHlpfcGCP4id2DEpHnqiaG0Shn8RWOx4y8aS2xyefxFK1pOOyZLsVTJ5wPuoow/ZkqI3vKlUo4dl1HmRtZMbl1VMrltaTC5bVFEJmwTPSLK+vn5OdRkKJI7VD55vhvuFQqSHNvoRs392G5OK+8OBvtO7NZvR2PG1+PW6ae3qzh3GPv9IicPgY8fP3779i1kNzWd0pxJmzPbX69JIqp7lXUqXN3ktvIMXrbJd/8efO46Pj5uxasp8f37d6M7SzyBGCOwkaSQmTqW0xgYHIIABCAAAQhAAAIQgAAEIAABCEAAAhCAwE4IGP7M1T3qrg+TRcwMA9IdDIOrGK08LGK2KHoT7jDuLUBmBgIsYo6CPHj5s4g5iqdRmEXMEBwsZ4gM+RCAAAQgAAEIQCAbAddF0GkUf1EHSPU/3cEw+MDY0sBf1KLoTfDU04slcyb+olHABy9//EWjeBqF8ReF4CxtOWUT7CYGr4KQ5Eb+RqO37FH69u1bo8trHXLnMx0ZmNx2gFT/0x0M8dc1k1t7YDT28992oa0c1UsJl5eX2nhTkWYKgEwi9kbNfZK+D1bSANcY0mcPImMab29vjXv2rj7en/kepkhI14YOKpcCGo03Nzenp6ehEXv3nz9ZG23UHDn+q6R6f39vf8Un/oYdz2e3ljl/x+29rKUyGZZXr17F625mycyWc6a0nA4BCEAAAhCAAAQgAAEIQAACEIAABCAAAQhAoCHAImbmkcAi5hzgmV3xLGKOVRaLmJHEWMSMBJWkGIuYmS1nEq1RCQQgAAEIQAACEIDA6gTwF2VWAf6iOcAzP/XgLxqrLPxFkcTwF0WCSlIMf1Fmy9loTfbz6urK0KC2IUwVaue2kl/dbuuT03YUTJl7WU/ubIYTmdxmgOw2weTWpTE2bZvoEVHWoYDDsQItUV7mPrnF36i5XwKvX6c+1TP2az189sDHuGiO5kmKcdUwLvnKXZTA0pWLrf403VQ8tlAfHh6mbbF8xenbFnaX9RUGu8CEo2JunLXEls5GczkP5e/4YJR1zu7TFgQgAAEIQAACEIAABCAAAQhAAAIQgAAEIAABg0DJHnUWMQ3FLXGIRcwlqKatk0XMtDz92v5vCZNFTJ+Lk8MipgNjblKDzahiidVbFjEN4ByCAAQgAAEIQAACEHAJ4C9yaSwxOXfrLzyNv6hwBUk8/EVL6+g/7iJeercw4y+y6Iw8hr9oJLA0xe1wLbWxxGTg4eHBkF6fgci5o5shiX9oi3tZM7l19bjEeHbrLzzN5HY5Bf0rvmpjO1zFGcbXs4mStrlXf9+8ebOJjhQipB5+7NlSqj1v7VbKt6QClUpl6qx2XC75Vpqqp+vWI8KakupzNbIJ19fXCYUp3OQOftNLKJbY6Hvr1/i0ESLLYH8wKXmQv+S0W1QB+yMu03o67ayElnOaAJwFAQhAAAIQgAAEIAABCEAAAhCAAAQgAAEIrEugcI96WjgsYqblySJmJM+ErngWMSOZzyzGIqYBkEVMA86oQyxi2rgSWk67IY5CAAIQgAAEIAABCPQSwF/UYuGl9xZFZAJ/UTyoyJKDxfAXDSJKUgB/kYERf5EBZ9Qh/EU2ruX8Rdrb1m5aOwvaBSYc3W5khx1mVWa0IJPbdogyuW1RRCaY3MaDGhFlHVlpHcW2a+7L5G9/GUXf/kn1kZJNKM74KoFx5xul2cHp6ajaKBxDQN/MPj8/TxtoHdPuWmXsi1pSLfFNLw1s49vkurKWCDZei7Dbrv21pCW+H2GjbmRLZbfdnhrpDJbTaJ1DEIAABCAAAQhAAAIQgAAEIAABCEAAAhCAAAQKIbCJtbBCWMWIYa93sIjZMmQRs0WxuQSLmB2VsYjZATLnJ4uYosci5pwhxLkQgAAEIAABCEAAAqkI4C9KRbKpB3+RyzPDUw8vvbvA86TxF3U44y/qAJnzE3+R6GWwnB0d3d7e2mHDKn9yctI5a/7Pjc5A7M8Zv337dj4ZaphJYKNDa2avlzudya3L1jbRRFm7rP6b5pr8L4sUKfuaTLWRtX23e/36dZnfFEkBmDogkJWAPBraKd1uks8d2XxGHc1/S7IfcUcJT2EIQAACEIAABCAAAQhAAAIQgAAEIAABCEAAAhBISCC/xzih8AVWxSJmgUpBJAhMJsAi5mR0007Mf0tiEXOapjgLAhCAAAQgAAEIQKB6Avkn53UjxV9Ut37p3d4I4C/KrPH8tyT8RVKxfedSgSU2dVO1+dWdZDzbY+bo6ChJK1Qyh8BGh9acLi96rm0iiOh04RNl7dL4b5pr8r8sZqcU/GxvP3t8fDy7kf+rYCtaM74Tc3BwkASF9pjlGypJSI6q5OLi4uzsbNQpGy18c3MzKPkSc/GtXOODcMYWyN/xx8dHW0h9t8IukPxoBsuZXGYqhAAEIAABCEAAAhCAAAQgAAEIQAACEIAABCCQnEB+j3HyLpRTIYuYHV1kcMWziNlhnucni5guZxYxXRoz0/lvSSxizlQZp0MAAhCAAAQgAAEI1Eog/+S8VpLqF/6ijnLxF3WAVPMTf5GrSvxFLo2Z6fy3JPxF+pSAjV06XWLD9sE9MrUcMHM4LXS6PWbyR0ks1M1NV2sP6SWM9qZx2cIzue3wsSe3I6KsjfhPo42ONJv4aZt7bQ7Olsij9GgHZCbc8HYrlvT5+XkUwGmFRUOTIWMv+2nVcpZPQJy/ffv258+fz58/+0cn5x1pYoEAACAASURBVJRscgc3stbEZYlp8Vau8clK7z1RTz72VP7w8LD3xDmZNmrVnP87Dnks5xxonAsBCEAAAhCAAAQgAAEIQAACEIAABCAAAQisRaBkj3paJixipuXJImaHZx5XPIuYHezL/WQR02fLIqbPZHIOi5gNujyWc7KaOBECEIAABCAAAQjsmQD+okb7vPQ+9irAX9QhluepB39RB/tyP/EX+WzxF/lMJufgL2rQ5bGcrZoGX/tXyYRBW5HtlhwHa+9lnT9KokVqJ5jcNnyY3NrjxD/K5LbDxDbR/+6UNn7uJ1zTvs0scYMxsFdwKM/m8gJlK67k+3Sr5YSBqarq9vZWNWu2qv+2IWgFINEQ0O7rutLt70do/nR5eXlycrIQtJJNrn2tCcgSl5tGsvQSol3xbGmVebzdqLRwdHQU0kX+/ISWM7/wtAgBCEAAAhCAAAQgAAEIQAACEIAABCAAAQjMJ1CyR31+79wabP88i5guq5g0i5gxlJoyCV3xLGLGY/dLsojpM3FzbCOpkixiurhmpu31xIVeRrQbVY9YxJypVk6HAAQgAAEIQAACNRHAX9RoE3/R2FGNvyieGP6ieFaLlsRfZOPFX2TzSXvUdt3gLxLthJaz1d3gINfmzPnbXcIT23Z5ZsLeAK8oB6PbUya3DQ0mt+6oiEkzuY2h1JSRqRwRZW3UW1kAp32bKdncGzpa65C+qW+EqsrQp9qF1f54/0Izg2lUDSDTKrTPaqZES0yM7Ha3e/T+/t4OsdZ3vBRfnWroTgC1rskVn0GZl7CTu7XM+Tv+9PQ0aKYWetA1htagSMa5HIIABCAAAQhAAAIQgAAEIAABCEAAAhCAAAR2S2Bdj3py7Pk9xsm7UE6FLGL6usjsimcR01eBncMi5iAfu4COsog5iCi+QP5bEouY8dqhJAQgAAEIQAACEICATQB/kc1nz0fxF/nax1/kMykqB3+RrQ5eerf5JD+Kv6hBmtly2tgl0hJOUVVrt7tQo/MHrXyMRiUKcNti4BWTW0OnOz/E5NYfALaJ/pd/QijH2F8+dMpG8zdq7sukzebyvl4qu4f5Hdx0zufPn9+9exeym4qv/vHjhzYJzxBiXazJtS1ko/0l+NjtFjsRn3855O/43d3doNjHx8eDZdIWwHKm5UltEIAABCAAAQhAAAIQgAAEIAABCEAAAhCoiUCxHvXkkPN7jJN3oZwKWcT0dYEr3mdSTg6LmIO6sC1kczqLmIMY4wvYwJdYvWURM147lIQABCAAAQhAAAIQEAH8Rc0wWGJyXvEAw1/kKxd/kc+knBz8RYO6sN0Xzen4iwYxxhewgS9xS8JfJO1oQ3tbR0uQ39AemR04G93IWr1gctuoconx3BkkNf1kcutr057cptnLOhSR6EtTfs52zX2ZbLNtLm9f/JuwpPrwSZlK3I9UHz9+vLq66u2vtkPXGFviOaq3OTtzXZM7OBFfaJfj/M9dthayHbWn8ktEO9vmVB0vyqJiObMNRRqCAAQgAAEIQAACEIAABCAAAQhAAAIQgMAWCazrUU9LjEXMtDxZxIzniSs+ntVCJVnEjAHLImYMpYRlWMS0YWI5bT4chQAEIAABCEAAAusSwF+0Lv+SW8dfFK8dnnriWS1UEn9RDFj8RTGUEpbBX2TDXMJy2itHjTxLBHdsN7LDNgtLsLJHRZKjTG6TYKyyEia38WptTPSIvayNje/tSO54mUoouV1zXwK9jgy6Zxv2WkMwYcyqPScrKiYwxGQ/HxfpjJNCfp6dnYVCrD98+PD09JRwuMZ0uViTa19r6toSl9uvX7+MGa2MyZs3b2Kobq6MBp4h8xLzeKFeRcVGN5tDWM5BRBSAAAQgAAEIQAACEIAABCAAAQhAAAIQgMBuCRTrUU+rERYxE/JkEbMXJq74XiyrZ7KIGamCVVa4WMTs1Q6LmMLC6x+9Y4NMCEAAAhCAAAQgkJMA/iLRXuJlzpxKzNwW/qJe4PiLerGsnom/KFIF+IsiQSUpxkvvLcaclvP79+9tu72JheIstrtiZRM7OjrqxVhCJpNbaYHJ7aihyOS2F5dtokdEWav2JjK7t5lqMrdr7gtUQTaY9/f3Rve1C7FxRzFOzHxIcmZukeZaAvqgV+9XOmT0vn37dn193ZbMmSjT5BrRzg2cJSaX9u7KFc+W7Mf7JTpu2+1GxfruQM4LwW4Ly2nz4SgEIAABCEAAAhCAAAQgAAEIQAACEIAABHZCoEyPelr4tv92CY9xWvmLqi0bTBYxi9L7FoVhETNeayxixrOaX5JFzEGGLGIOIqIABCAAAQhAAAIQyEAAfxH+olHDDH/RKFw89YzClbYw/qJ4nviL4lnNL4m/aJDhEpYzFC7YCrNEZIcqz3bTbDuSKmEP1CU+H5lKctXD5JbJ7ajhlO06rWkxdFyUdcisD5rmUYpct3C2YbRuN/O0ng1mtoaScAvt/b6He14SgMkrURB17y7Wsnj6Vs3x8XHyFiMrLNDk6nPsg8IvMXfZ1jU+iCi+gP14v8Rjjx3QLsml31W+W4HljB82lIQABCAAAQhAAAIQgAAEIAABCEAAAhCAwA4JFOhRT66F3brKk5NUhdlgZmsoCSVc8UkwJqyERcx4mCxixrNKUpJFzBYjlrNFQQICEIAABCAAAQgUSAB/0RIvcxao6FQiZXPjZGsoCRmeepJgTFgJ/qJ4mPiL4lklKYm/qMWY03KG2mqFWWIyoA1y2/r9hCZgq8Qa+JL05tgD9c2bN71nFZLJ5HaJ8VyIcpcQI9ucM1tDSSiFzGYT0Zkmyto2NEm6kaeSTZv7PIhGtaIIVaN8QgO3rWsy9FWC0D3PYMih+QRub2/Pz8/9ejQ+n56e1p0nhYZEySZXt5YlpsXbusb94TQ5J3QLbypc4mtJNmq1e3FxMbk7c07Ecs6hx7kQgAAEIAABCEAAAhCAAAQgAAEIQAACEKiewBY96qOUwiLmKFyDhVnE7EWEK74Xy1qZLGKmJc8iZlqeLGK2PLGcLQoSEIAABCAAAQhAoEAC+IuWeJmzQEWnEgl/US9Jnnp6sayVib8oLXn8RWl54i9qeea0nKG2WmGWCDewN3VLGCbW9iJVwl5rW4JVKsmbepjcMrkdNaKY3PbiCpnN5voiyvp/oNnRZSWb+//pRhk/FKEaGnwSULPShPGrj4+PRqeLUpywhEQ9ODgIHSJ/IQKaJ52envqVa8zc39/7+ZlzCpwG2c8/4rPE7so5jUlmFc9sLqEVbSTRsDfstspoTK6yuzuWc+ZQ4XQIQAACEIAABCAAAQhAAAIQgAAEIAABCFRPoECPelrmLGIm5Jlz3YFFzISK21VVLGKOVTeLmGOJLVqeRUzh5fWPRccYlUMAAhCAAAQgAIFIAviLIkFRTATwF/UOA17d7MWyVib+orHk8ReNJbZoefxFwruKvyg0HZqj7u2uWNlBp0sEwszh7J8b0mbJmzj6vTBytju0jE6tdYjJbS/5wcltmihrtf3r169eCbaVaV+TqT5NIa1olvDixYvDw8M6uPVq2YaZMPLZjobVjaSo71UYN7BUA6xXHWT6BHQl9o7DQkKsJXBoGqRDxZoOQ2ZfBZE5SYzJx48fZQr0d319Hdlu4cWWQP3161e7158+fbILLHQUy7kQWKqFAAQgAAEIQAACEIAABCAAAQhAAAIQgEA1BAyXabEe9VHwbVd5qjUmFjGllN7Fo1HKaguziNmiIDGKAIuYo3BFFjZuE5E1+MVsyxxpTFjE9MH6OSxi+kzIgQAEIAABCEAAAhCIIWA8COAvigHYlMFfJA6Rj3gxVPEXxVCijE8Af5HPZH6OcZuYXDn+ol50S6DGX9SgHmSbPL5d7W7o87KdAWlLnmqtrdNowp+GupncxnNmcitWTG79AdNYgGRR1kYElN92sTlJpjWDvbu8vGxwyUYP3t0Hayu2gL0hasJrMo/WUnE2rhTjnpeqdepxCZyfn/ujVCPTdmG4NSydNoaEMZAWlWrwE0pLTC7nX+OaCV1dXUnd+pMFXhRR2soN4MbwmCaD5tZ3d3fGuWrx5OTEKLDcIWPAJ+ewXC+oGQIQgAAEIAABCEAAAhCAAAQgAAEIQAACEFiOgOEqNByMy8mTvOb5rvIYkVjEFCUWMf2hYlxffmFy5hNgEXMCQ2NNramNRcwJVI1TDODJLQaLmIYiOAQBCEAAAhCAAAQgYBMwZqf4i2x07lH8RaKBv8gdEk3auL78wuTMJ4C/aAJDw33R1Ia/aAJV4xQDeHKLgb+oVcTLly/btJ+wj/rlY3LsWBvpWrvixdSzShl7L+vkAzV5Hw0JmdzG02ZyK1ZMbv0B01xfyaKsn5+f/Ta2lfPw8GALnOQzHp07+hL3LbsX2Y7aZtqw72MlzPNayVipQuUNLEkGWKhd8jsEtKGxP3I0LG9ubjolV/xpXCZrmdzBWa8h82SSvqbcqmJu8O73LI6OjtzTC08b9wjj0LROuZR6a/jy5UtvfoZMLGcGyDQBAQhAAAIQgAAEIAABCEAAAhCAAAQgAIFNEzC802t51BPyZBEzIUxVZficddQYS2PFmL/AMbbFOeUNLCxizgE79lwWMccSa8qziDmN2+SzjJVK49C05ljEnMaNsyAAAQhAAAIQgAAERMB4xsdfFDlCeOm9AWWMpUiSbTH8RS0KEvEE8BfFs3JL4i9yaWRIG04h49A0wfAXtdyM4HaVSXj/alvc1o2sFbtJ2HtZlx9mYiiUyW1H16GfTG4bMsZYCqEL5W/LJgwuho6LsjYWUI2WQihLy8+j2s4dPSY+sDRQkfLYZjrhHci+1ZVGOHSlJDRSkQraczHtbKxvenUIaPr+7du3wQeqzlmL/izT5NrPOfZMfQIuKUsbUIdOlDAGpfYs17yXZhNaIXsThmVIjvrTp0+9MjSZ79+/Pz4+NgosegjLuSheKocABCAAAQhAAAIQgAAEIAABCEAAAhCAQAUEDF9xyMG4oV67Xm5f7FR+bxYxG7YsYnbGmLFU0SnJz/kEWMScw5BFzDn0xp5rWAYWMQXT4DMWNeUhAAEIQAACEIAABOYQwF80h15zLv6ihgP+os5Y4qmnA2TRn/iL5uDFXzSH3thzDcuAv0gwDT5jUbvl7WqTk1fTeVas3D6mSsucGlXJXBQVSdQrKpPbXiyjMpncNriY3HaGTWtLx0VZq5a3b9926mp+rv6Cgj7ifnZ2Jqsh03Z4ePjx40d9Y6BX1FBmHnPvXpOCaZi5kJxbyTcCI9WFVHeg+/t7A4gIp2rIaGXUodCVErqyRlVO4UgCp6enfkldmwVej6GBERpIfr+S57T3j96a7cfR3lPszLu7O6NAzN1d9wL3Wwyp3jYzpEp4yHi2SYv69vbWNtruzSthByOrCg340AUSWS3FIAABCEAAAhCAAAQgAAEIQAACEIAABCAAgZoIhByGIQdjtr6ziJkNdWRDtj881doii5iR6qCYS4BFTJfG2DSLmGOJzSnPImZDLzTHCM1J5jDnXAhAAAIQgAAEIACBaQRCc7PQXG5aKxPOwl80Adqip+Av6sUbulJCV1ZvJWTOJIC/aA5A/EVz6I09F39RQyyz5VTonKGptOEGakiBym5cht90yZEatuQxYSl+f/PnhG7BoYGXTUImt9lQRzbE5LYXVOhKaa+sf/eeZmTKdvQal1BLRlUJD52cnLiReJJQfwoJU+C0fdtwZbCjrFtk7ilj01pNd0F9+PBhbA2jyqs5dUrXhiaI+hOlUacvVzjh3drWWoE3aXcAuIS3cld2Zd5o+vr6WvahI7z26S3nAnFlK9Dk6rLyAboyp03bGyzHXOMdKxF/U4jpyNJmNq20Ro8uLy+Nozc3N6neKjNaMQ5hOQ04HIIABCAAAQhAAAIQgAAEIAABCEAAAhCAAAQaAgV61CUYi5i943Np73pvozGZLGL6lFjE9JkslMMi5kywLGK6AJc2syxiNrRZxHRHHWkIQAACEIAABCBQJgH8RXP0oicLd9LLS+9zYDbndl5n7VQY80Js55Slf7oDwG0Lf5FLY9E0/qKZePEXuQDxF7k0lkvnt5wa5/b9JWFnr66ujNoUs7ZuxIEhmw59//7dKJAkYNCoP9UhJrdzSDK5beixGOqPov9Obv+M/FOolV+dcmQQR9aUrLhhzuKl+vbtW2+/2swfP37Ml1jytBVqXM6vMFSD1OSPe+UoXjF0SvJ842EvYd8N7Qu11Jq8XzMrbAdAJ6F79syaOT2SQO+lEXlu/mIFmlzbWqYdyaHut5dPTHMKoW/Lyy6lUmI2MxuypXJZpurLly9fWkR+QgBTNTS5Hl+qJidmAExulBMhAAEIQAACEIAABCAAAQhAAAIQgAAEIACBbREIuZTjlwuT99dYxoqXynbLy1nKIuZYxYUc74LJIqbvkMcVP3aATS7PIuZkdM2JtrVMO5JDd5z2CoppjkXMQY2ziDmIiAIQgAAEIAABCEAAAoMEQrP3eM/MYBNjC+Av8ollexvTb7rNwV/UonAT7XNuJxHz2OvWQ3oyAfxFk9E1J+IvajhkM7MhW8pL77Kiy1lOY087aWTmReSeHppWtfeIhIp2202VDo3PRn71LlVDi9YT0gKT2xjsotQO14QLgn7T2ayu33SbYwz4hH03Hm2EWnfhVp5CEu0A6CRaE/2vzoHBnyEEoU9uDFY4s4A+AG/sqiqp9LGBmCa08bVd7M2bN3aBwaP6mJBLabDFwQpDBT5+/Hh6eupv764c7VZ6fHwcOjFtvmuA0tbc1tb7fab2qBL//ZyAm7te+unpKdR4to89hwTYSf7nz5/9S2O5i3E+1dJMrnpk25Dn5+f5vW5q+PXr1+C3D2PsjPtxpsEKI4XPaWZD8xv3hhIpdm8xcTY2shbh29vb3hOzZWI5s6GmIQhAAAIQgAAEIAABCEAAAhCAAAQgAAEIbJpAaR51FjH94ZTTu+633ubELC60haclWMScxm3PZ7GIOV/7LGKKYU4zyyImi5jzL1tqgAAEIAABCEAAAhkI4C+aDJmX3iejC52IvyhEhvwQAfxFITLx+fiLxAp/UfyAmV9yFX+R+zHHThcUN9jJmfxTXVOQmn16yGFon5XtqE0jNGnMJl5kQyE5U4WWRIrRFmMxtEXRJnJa3bZRP8FiqM8kxkSPjrJWsLH/UZym7ch4Zl/QyTnq4d3dnX26EYPdnqgYM7ueUJfbGgYTnTA2mTZZk8GzJhTQM9jV1ZVxogIOz87OjAKpDoXMt+r3w1wnNCrtn5+fGydKgFevXhkF8h9yoz3d1jPYL7e5Paf9T/UsdzEm4VyUyW17ZMyAE87Per8W0cqghCzz4DX+8PDgGpwkhjezmQ3Rtif6Lig7bXAWYfsrbnbNqY5iOVORpB4IQAACEIAABCAAAQhAAAIQgAAEIAABCNRNoCiPOouY/mDL7F33BWhzWMRsUbQJXPEtirUSLGImIR9aVlPlLGIKQtp3RUK0WcTk9Y8klzOVQAACEIAABCAAgVQE8BdNI8lL7y439x1UN39UmpfeR+GicEMAf1GSkRDyYKhy/EWCgL8oyTBrK1nF067ZTmjVQ7cw3dNb8SYnVEnM/pfG5Ta56VQnqgv2DV0YU7W1aD1MbqfhZXLrcrOvBbekka51cjs6ylqMQvYxJp7ZQDzhUMwOtDEB0v4ctCPM/FWQThhbjOQdGSJ/GluStjWo9Qx7k86H1grcm9jip1BC10jJ84le+BvN3Nw3vRrO5ZjcVu+GzQwN8vbcyITCoUOPGW0NMUbGFdX4UFNbZ0wis5nVRve9Tz5JHnv0TpvBWYdKeGAIDSosZ8xwpQwEIAABCEAAAhCAAAQgAAEIQAACEIAABHZFoByPesxSIIuY/uBkEdNnkicHV3wezqFWWMQMkRmb764Mds4NDfJOscGfLGK2iFjEDA0qFjHbQUICAhCAAAQgAAEIFEIAf9EERfDS+wRo9im89G7z4ahPAH+Rz2RaDv6iQW4J3fL4i9byFxnj3IgUGBwbTYEmxHowLFORHYP750W2uEQx+9OQvcEaS4iRpE4mtxMwMrmdAM0+pdbJ7ZQo65AFse2OzXfa0RiLP7iAIaNvb/4s2QZvCbb82vDdFfXLly+aQNinTDuq2OlIUWOiBKfJ0J4Vst1NAX23oC05IaHFy9AUpK1tUPVtyWwJdxi4jRYoqiteNWl/+ihrttDFmBBaOSa37VToEUgFQoO8PTcmoQv87u5usORglLXMu1vPhw8fBuscLLCKmQ1Z7Jubm0GBjQL39/fn5+ehAtrFupCrIzSosJwh3ZEPAQhAAAIQgAAEIAABCEAAAhCAAAQgAIHdEijHox5ybLqqGXRysojp4kqYZhHThxkasYOj1K+KnAkEWMScAK33FBYxe7F0MkMrj51iMT9DVbGIGUOPMhCAAAQgAAEIQAAC2QjgLxqLmpfefWK89O4ywV/k0lgujb8oFVv8RTEkQ06emHM7ZUJV4S/qgEr78/j4ODThifkosCFME2Ids/F74XcHO/rMXjYy+KxyKKRrIjpD6mBy65Nhcusycc3XlChr93y3XtvuuCVTpQcjihWDN7gP52AAvaSNuSuEOqWdQt0obm2menZ2Fio8Mz+0/u1Xqx4pvs7PT5ijL5GEhopaiRfVF0k2zo2c9As0OZorhA6tkq8ZRmggGaBWEbXKRjXgfYvhP4IW2PfQ8Mhvcl04IXQa5A8PD27JsWlduTEXuKo9ODiwK3eF1O0giU2It10JzazCzntDyuc89mhi9O7duxBAhVgnwRWqPz4fyxnPipIQgAAEIAABCEAAAhCAAAQgAAEIQAACEIBAOR51f0miox0WMTtA2p8JvettnZ0Ei5gdILjiO0Ay/2QRMy1wd33QrZlFzJZGQjPLImZL1U2EZiNuGdIQgAAEIAABCEAAAjkJhGZo+d/AxF/U0fsqb2N2ZGh/4i9qUTQJ/EUdIJl/4i9KCxx/0SBP/EWDiGIKrGs5Q2EFuttODqdUVIgWszQ8YrofmnHFnJuhjB2BHIpbziDYhCZCqJnc9sIkorMXS/w83D+97ojOKVHWocirSOvpI56c8/LlS/tc7RptF/j8+bM7OC4uLnoj2VTJtJhkXZDuTqGqPHT3suWMPPr8/BxZUsUi4xjjK/RLiqef2eRMbl0XpBu1Hqr//2vv7JXryK01eufeF6D4CMPJnInMnI6UORMZOqT0BJJCh6KeQFLqjGLmbEahnY34BCRTZ7IyO5v7lbsKhcIf+3TjZ/c5iwELB6cb2Fgb/aEBnN1tcJzLDcwyVZPzXEPIr0Ug7jYSkJya1aq0Sjk5I/tLrt8cWaVnRvg5Lr1Y5TS10APDfE3W1ZGrRdU9qni+JbkZsjN7ZuLRSv1yFgudX8iUTg5nuhVeNjZpzpN75JKuC4lVrtfFhrXOQTlbE6Z8CEAAAhCAAAQgAAEIQAACEIAABCAAAQjsE4Hc2mb/FXU2MYN+NWp1PTDDfWQT06FQgqV4n0b/NJuYdZmziTmHJ5uYcyiVj0E5y3z4FgIQgAAEIAABCJgiwHrRfHfwo/ccq8XTKH70nkNKfpkA60VlPrt+y3rRHGKLhS4unB+9B0z6hAspCiMXLuFHtAW2FT5qCFO4waPPiHEl5EJ/3QFjE+UI5FxgxVibc7Vzc5sjE+dzcxszmXIWa/7+39z+vugvp4B6++Wi8haeVIi+k+M1SJTLlbV+j1EItI4PMt0BanK5tPjbYHte5esHBPFhFXMuLy+dwY8m9POOilXniipEO2vbKXdWLn9+AwU/V8io/Nxdi0FTRyFqV2/ytzsbIm9EcmMH5R5LseDqlvYGvzmTwqvGu7u7nJpJXmKTXI5/xU3y7r5ak5ivQjK7rswmq17QtNwwJ4NVmoCv4VP9XN+Pfk/Y0PVbnQkFQgACEIAABCAAAQhAAAIQgAAEIAABCEAAAgUCRlbU2cQMfJRc4vZXff103dX1wBL3kU1Mh4KleIeif4JNzEbM2cT0RTVO15XZpMKzidmob1MsBCAAAQhAAAIQgMAyAqwXzeGmn+T50wfd1fOjdx/Igp/FJqdLfpkubfD3kKwXzblqGh3DelEjsKwXOc1JJlgvWt/xLChnbnNqp4FGQ158veRKnrrTgsXA9cB3KiHZ7V3mTkVZOJib2zle4OZWlNgMdV1lpkT/jzthp0Ty+SKSmJ3Ed6cakwdfX187XQsS+ip5issMztVtgQstyw0Aikxzp5cTursN+mKH2aZMynk9gOM+tp4Ay6RChOROQ6nKCZC6ViQT851VdmXFb3Mj2YKJd0WrDqSopGS5S94+hKT96vmdJTcGlbvAd1I8CVGsun7TcteOCORELDDs0REhblouZ6zMJmVQfHLWxvnBzaKvn/JCfPzwnJz3Uc7hrsEACEAAAhCAAAQgAAEIQAACEIAABCAAAQjYJGBkRT3YiPQXYx9dsg7OZROzUU8LthJ8H7GJOdFgKb5R3/OLTUoWm5g+omXp3AXOJqbTutw26zLgbGI6sCjnsi7EWRCAAAQgAAEIQKA1geTkS3dx/s8UW9ug8oM1H3cbqQTrRT6NXLruRCbp8dx0UiaxXjT5hVlPsufUzUxKFutF6yHnLnDWi5zq1pVZ1osc2M7Kmfvt/ZzbHpkah3XoGtHlU4hBUEv1YJH1F2m7EtQu5444sVMsRjsjdyo5OVKoaXO8vFNF5YO5uQ34jA01CoyZPubGPvUWbm4nNQgkemGUtUbQWFx2pZx04a6Z8mtgiXTh0QE+lvggKDc5qOtHDAG+2FpVHRe+071XXOb8nMIFEFCaPj7anPlVF44sSKc4P+oslRxrTdJBfhsL9oz6yjfPpes+9WdU0+zXG98sqgvZN9tZaEdynUkukXsx8hzdU7t0desqcFfElAhWDAvKphtEZ4lL6Hi/zLrBwwVjglZMH+vKrIjFo54qUhsf1VJ5KnlukrmDOTyRpIpyDvcLBkAAAXw3SQAAIABJREFUAhCAAAQgAAEIQAACEIAABCAAAQhAwCwBOyvq8ZIsm5jJJd9kZt3V9Vx3ZRNzIpN0AUvxuW5TN59NzLo8/dLYxExe2i6zrsyyiTmBRTn9a5A0BCAAAQhAAAIQMEWA9aKcO0SGH70HcFgvmoC4+aOfYNYT9JZGH1kvagRWxbJe5F/RcZr1opV9L0aqnCHKqZjnpDGKoAnCNFyTlZ8M0XKBGMlvXS25Yl35YxO5mOTJfsWzjDVvQe3c3OagcXMbk+HmdmLi9MpPxBK9MMpadeRUUhFosVfa5SQD3jTly5khfYx/06AbpsBCXVq5BuZ+AKG7Co1GQuwTV9qNK0EVjT6qusCAwsdkgGILwwqXpYjlzJiQxvbr+EKBOl6+a9GKNWXmbsrVndYUy7kzCcS9aHM3QzlFymndTDJVDtOlGkvfxFycJadxLTolKVZaGkgen7vkVa+K8svXkb4xSicL9E/ZNZ20PO5jU05O33at1B2fG57U0mRdOl75uf4jI3PMXY0DEyjnQPhUDQEIQAACEIAABCAAAQhAAAIQgAAEIACB7RLIrYh2XlFnEzPoQmNX1wNj3MfcBoTWz3ML7zqXTUwHkMRKAvEGE5uYK5H6p7OJGXcwl5PcWPTp7ZpmE1Ns+fnHrt2G4yEAAQhAAAIQgEBPAqwXBbSnxQ3/x5bTfEELOMGRTT+yXiTs6pxNIS8onJ9uLoBW8RQ3eXcJ1osq4mW9yPWrOMF60ZqeZk055c3YxVOORn+FD2gIVvib/sfhddNhylejHJNcaVN+9XgNV2+VRC7sfDLeb2aV6voUws1twJmb2wCI/5HN0PkSvTzKOie7/W/j1Np4mie9C9Q/KSKSfl1Lfu/x04XJm0pz44rSSQNkQ/VbDd+8ZFrjU26cm8YA/39PZ+Xc5OxxSDWGadhOIlXm5K/yOGdw7ypncKH7Jf1L5gICSUHcHHk7kpt0gX4rltTY6QJ3V7dkU1e3u+r9hK5uDd7JwqfMwtCuMnWJxXf5KrPFb+YsyOz84cmHHKTlF+MXAspZuCL4CgIQgAAEIAABCEAAAhCAAAQgAAEIQAACEMgRsLOintsd0/K1/xOW5AI7m5g5/1bPz7nJLaq7bQ6tWrOJWZ3/IRfIJmYH77OJ6aQsSDT6rQibmB16NVVAAAIQgAAEIAABCCwjwHqRbtenn1lqoUNrU8EcYfrIj95d72K9KNlDjP/i1Llv0wnWizq4j/Wi5AWuTNaL1nQ/gz96V8hDzqpcH5jydZ8Q3BIkpckVov2sNeg6nFuOsOtgQIsquLnl5nanfsXNrZMsPxHf3C6Pspbm+kW7tGZfO7mqysEyJhe55wyLExozHq1dcX25yWRcoJ+jwmXVo+W3OED1Jn+NIfPUFj9SsdGdUK5RMmzZOD1Z7g/V5XFO13/OhlH5yV5k/35iFK669aqf+9fm1J3qVtGhNF0+QSumj0MkN9fe1oKpMax87fuIdGQ7EbYgsxK6+TR8MkprxDSok3G/QjljJuRAAAIQgAAEIAABCEAAAhCAAAQgAAEIQAACjxIwtaIuY9jEdC6zsLrujPETMoxNTH8rgU1Mv3u0S7OJ2Y5tUDKbmLrAu/1WhE3MoPvxEQIQgAAEIAABCEDACAHWi/yJf5zmR+9xR2W9KOgnrBfFnaRFDutFLagmy2S9iPWiZMdYnGn2R+96rIBG+aR5gc7ro8JWdWnEEPQWzPhgl6Py41NM5ThT44SpYJydoHFzG3vTz+HmNu5O3Nz6PUTp5M3t8ihrEc89hlboY390yNFuzcyfKeiwOOK8YKHie3NxywFlDT8aQkYR8Jug4U0OmoZD/VeTpyhlDZPO5iHvfBYcTQDmBwfqSB3vN00luCYkE/7BFtLqbEk7g3ZZMHUvbYiVSjlbbGnckKlfWRAcn6c69kzBnK7uXe2XlD0qIH102ILMyoaZtNVbxE1kNAr4/jKbRjnNugbDIAABCEAAAhCAAAQgAAEIQAACEIAABCBgn4C1FXU2Mf0+Y2F13bfHpdnEdBuabGK6XtE0ESsVm5hNgbOJ2fO3ImxiNu3MFA4BCEAAAhCAAAQgsIxAPAsb+wtM1ot8P7Je5NMYm+anm2P5x0rFelFTj7BexHpRlQ62CeWUkYojUFiZQg9c0LUS+qh4VA3EBRTlaIXyuYVi+3yV8850HzgkpK5Ww+Mhg5tbdek+kUSPOpGb20cRdTsgJwLJzdAfZJbbLt018euvvz5//jw+S73h/Pw8zu+T869//evLf/8E4uHh4fv376pXl8rx8bHEXaPCxcXFkydPFhhzf3+vgm9vb1Xs9OeXfHZ2psJPT08XlNzzlK9fv8rUqUb1iTdv3vSs3a8r4KkfLkzOUhyg/KX/4qm/k5MT/yylP378+OrVqyDTfdQp6pnuo4XEy5cvP336FFuiJi/rinFR5BQIxPy1OPXs2bPCKTa/sim5OVaSYo0F0kxd10nB1F1dfHXnSovzJWWT1KvwST2cbrx9+3bsldVfZqeBT8An2g6IBj5hmYYnjYBrgMcuaJ0TX7lTjShna/KUDwEIQAACEIAABCAAAQhAAAIQgAAEIACBPSBgc0WdTcxy1+q/up6zh01MluJzfaNufrwVwiZmXcLJ0tjEnLD0+a0Im5jJTkgmBCAAAQhAAAIQgMAoAqwXibz7OT0/et+1H7JexHrRrn1m2fGsFy3jtvIs1osmgKwXLe5I8ZU7FbU3yvnDDz8U4BhvZjn6bKNr8pM7uLkVB25uC9dm+StubpPatSrKWsQVsqUItwC9wTDXwMJD/ugrqV4JqxF9czQUH6voypzZBhulgM8pgNy3WSGmnz9/9nNItyNwdXXlnj+h5ywMfAzEyjYiuSsB9jl9D2S2D6hyLShnmQ/fQgACEIAABCAAAQhAAAIQgAAEIAABCEAAAmUCrKiX+Rj8dg9W19nENNivjJvEJqZxB+2ZeXsgsxY8wiamBS9gAwQgAAEIQAACEFhMgPWixehGnbgHExnWi0Z1nu3Wy3rRdn23Rcv3QGYtYN/v9SK/k8S09XJNxWrG+XZyFDp0c3OTs2fNa2tzZfbM5+a2J+0qdfkXlMHgxzlt3O+b2/+dg6BwzOXlZfytImCNC2Vs8+Hk+OG+es3p5ho+Pe24YLZiaAvf9v9Kz933mTsD9LpdlybRmoDe2a6Y9ulvuyHWooTktu4qVcr3L/ktymwVCCsLQTlXAuR0CEAAAhCAAAQgAAEIQAACEIAABCAAAQhAgBX1zfWBra+us4m5uS5nwWA2MS144XBs2LrMWvAUm5gWvIANEIAABCAAAQhAYA0B1ovW0Bty7tYnMqwXDek2W6+U9aKte3Bb9m9dZi3Q3vv1osILMsVfr2i14IWCDbe3t7lv9eLM3FdbyefmdiuecnZuXXX3/ua2SZS13P/p0yfXCUiYIqB3mjt79OAQl95K4vr6umCqBmk9CaZwQP+vkteCyJ+envY3hhq3TiB5G6RGJbvZ1hu7Xfu3LrMWyCe7NMppwTXYAAEIQAACEIAABCAAAQhAAAIQgAAEIACBrRBgRX0rnnJ2bn11nU1M50oSB0gAyd2E07cusxYgs4lpwQvYAAEIQAACEIAABNYQYPKyht6Qc7c+kWG9aEi3oVIjBJBcI44om7F1mS23rs+3e79etPUo64eHh1xPsPaCz5ydhXyUtgDH5ldbV929v7ldG2WtiNbkZZkcKmz20UOzyn8UxxajrMtdK9kbB7pYz2lIGvzu3buBVlH1dgkguZvw3dZldjhklHO4CzAAAhCAAAQgAAEIQAACEIAABCAAAQhAAAJ7QIAV9c05ceur68k9QecFNjEdChJ7SQDJ3YRbty6zwyGziTncBRgAAQhAAAIQgAAE1hNg8rKeYecStj6RYb2oc4ehOlMEkFxT7sgZs3WZzbWrW/4hrBf5nSQGa/xd1nrTeGyzyzFuvLOzkEBpC3BsfuVfUER0tvbRAoleG2WtJiXjRfUS848fP7ZuMOUvIPDbb79NZ+mClKQuKGHgKRrkfE0JLDk6Ojo/Pw8yx35MTo9F3pqdYylR+04EkNydcA05eNMyO4RYUCnKGQDhIwQgAAEIQAACEIAABCAAAQhAAAIQgAAEILCMACvqy7iNOmvTq+tsYo7qNtRrhwCSa8cXOUs2LbO5RvXMZxOzJ23qggAEIAABCEAAAu0IMHlpx7ZFyZueyLBe1KJLUOa2CCC59v21aZm1gHfv14t+/fXXAmf7IWmuh8etePr06ebi6eJWKAelTWIxm+n6pP3LJ2Z4CDe3FaKsefhB3HUs57go5UYP3tBl8/Lly5OTE3WM09PTq6srRf/XAvL27dtCUcnhoXB8h6+SJiUzOxhDFftBAMm178fWMmufwEoLkyKZzFxZEadDAAIQgAAEIAABCEAAAhCAAAQgAAEIQAAC+02AFfVt+bf16jqbmH5/SK66JzP9s0hDoEAAyS3AMfJVa5k10sx2ZiRFMpnZzgZKhgAEIAABCEAAAhBYT4DJy3qGPUtoPZFhvcj3ZnKCk8z0zyINgQIBJLcAx8hXrWXWSDPbmZEUyWRmOxualnxzc1Mov1FIWqHGXb/68uVL7pSLi4vcV9vKR2m35a/WqsvNrd8fkmqczHRn/fD777+7D4sTCqM9Pj6OT1eQveJs43xyRhHQo0SeP38+1X59fV39jcqKr44fx6JXTGtwWt8TdLWfnZ3l0OlBDvf397lvh+R//vw5HnoN2jkEDpWuIYDkrqHX+tzWMtva/uHlo5zDXYABEIAABCAAAQhAAAIQgAAEIAABCEAAAhDYJwKsqG/Fm61X19nE9HsCS/E+DdIVCSC5FWFWL6q1zFY32FqBKKc1j2APBCAAAQhAAAIQWEOAycsaej3PbT2RYb3I9yazHp8G6YoEkNyKMKsX1VpmqxtsrcBDUE69ffPh4SFHvkVIWq6uZfkF++/u7vTtsmKtnYXSWvNIzp7WqsvNrU9+mURXeJe1jNDDD16/fu1bM6XLEd7x8eS0JuA/SqT6g0OePXsWh1irRd+/f69SV/lF1h8+fGhNb9fyk/3foJ27tovjhxNAcoe7oGBAU5kt1Ls3X6Gce+NKGgIBCEAAAhCAAAQgAAEIQAACEIAABCAAAQsEWFG34IU5NjRdXWcTM3ABS/EBED7WIoDk1iLZopymMtvCYGtlopzWPII9EIAABCAAAQhAYA0BJi9r6PU8t+lEhvWiwJXMegIgfKxFAMmtRbJFOU1ltoXB1srce+XUWzALIdZyR5UwsaZuzdn/9OnTvQmxFkCUtmkvqlh4U9Xl5jbw1DKJrvMua5mihx/oJb2Kpw3M2qcHPARN2+JHqefkI40KejV0xSa8efPm/fv3hQJXPqfEf2ZDXMuLFy/0mIE4f2BO8s3buo1QQwZaRdV7QwDJNevKdjJrtskVDUM5K8KkKAhAAAIQgAAEIAABCEAAAhCAAAQgAAEIQGAiwIr6JnpCu9V1NjGDDsBSfACEj3UJILl1eVYsrZ3MVjTSbFEop1nXYBgEIAABCEAAAhBYTIDJy2J0PU9sN5FhvSjwI7OeAAgf6xJAcuvyrFhaO5mtaKTZog5BOcvDZf/YKIWMKSpNAXEKXVRAnF7bW+4eSR9Np+jdmY+eXi7c2rcorTWPJO1pp7rlq1XGENEpCHNUq867rFWZnJ2M8y6/fzjZb8hsRECDiguDv7y8rFiLFLkcYq26ck8BmWOGyr+4uMgdeXR0lHyHdu74PvnJns+LrPvAP4RakFybXm4nszbbW90qlLM6UgqEAAQgAAEIQAACEIAABCAAAQhAAAIQgAAEWFG33wfara6ziRl7n6X4mAk5FQkguRVhViyqncxWNNJyUSinZe9gGwQgAAEIQAACEFhGgMnLMm49z2o3kWG9KPYjs56YCTkVCSC5FWFWLKqdzFY00nJRw5VTw9nHjx8VWqn/CiduwaocpVU3JK1sv7qrlEQxZXoV8JcvX2TYq1ev9DLqcsN1ZK7YPQuxVjNR2pyv7eS3U11ubmMvL5boalHWsklCowdCBMZJxcrKFRzPx3YE/DD4uqNCefhc3yINhy4+PC5Nz1TQkBDnD8zRC6vjIfn169cayAdaRdV7RgDJNejQdjJrsLHVTUI5qyOlQAhAAAIQgAAEIAABCEAAAhCAAAQgAAEIQGAiwIq68Z7QbnWdTczA9SzFB0D42IIAktuC6soy28nsSsM2cTrKuQk3YSQEIAABCEAAAhBYQIDJywJoPU9pN5FhvSjwI7OeAAgfWxBAcltQXVlmO5ldadgmTh+rnIqoPD8/Pz4+VqSxXpap/2dnZ8+ePbu/v69Iz48IjYvVmzJlQ5zfIufq6ioZUKb3gOrNtKKRqzQO6ZqO7BkfnrOtRT5K24JqxTLbqS43t4Gb1kh0zShrmZX0TTIEPGgDH1sTUC+5vb2daqk+KuSGH79RGsD8j/PTGhQL5UtodEMwv7Q+R+pOJahItxFqSJDJRwisJIDkrgRY9/SmMlvXVJuloZw2/YJVEIAABCAAAQhAAAIQgAAEIAABCEAAAhDYDwKsqJv1Y9PV9cImowPCJiabmK4zkKhFAMmtRbJKOU1ltoqFxgthE9O4gzAPAhCAAAQgAAEIrCHA5GUNvabnNp3IsF4U+I5ZTwCEj40IILmNwC4rtqnMLjNpW2cNVE69A/XHH3/Uy1ADYhrdnj9/HmSu+VgOOvPjRdfU8ui56quFgES9y1Pv7MwVkhvx9frM3Clbz0dpzXqwqermurpPg83QmZuhlaOsT09PY8WRw/QcC989pPsT8Afy2Ecr7dFTQMolaCBX3ygfk/xWNwGFQVEj95s3b5InDszUtRcDSQ5XA42k6v0ggOSa8mNTmTXV0hbGoJwtqFImBCAAAQhAAAIQgAAEIAABCEAAAhCAAAQg4Aiwou5QWEs0XV2P9+yC5rOJySZm0CX4WIUAklsFY61CmspsLSPNlsMmplnXYBgEIAABCEAAAhCoQoDJSxWMLQppOpFhvch3GbMenwbppgSQ3KZ4dy28qczuaszmjh+onHpvs0IlFVqchKYB7uPHj8mvds1UlFauFhWljRW9NnnXMpcd7/fVZAm5+FIFtSaPf/HixcnJSfKrPchEac060e/JRHQ2ddNKia4cZa2myiCJZtDm8nMsgoP5WJ2ABks3JxwyKixTgfv7+8LzEtSQWjcBFYHrxiUOC1f/Pz8/r1gLRUHAEUByHYqxieEyO7b5K2tHOVcC5HQIQAACEIAABCAAAQhAAAIQgAAEIAABCEBgDgFW1OdQ6nzM8NV1NjHZxOzc5w+nOiTXiK+Hy6wRDsvMYBNzGTfOggAEIAABCEAAAtsiwOTFoL+GT2RYL2K9yOB1sR8mIblG/DhcZo1wWGbG2PUiRSoVgp/VolzI8U6N1Zsy379/Xzil8ProwlkLvlKktIuD2/X03BNm42ivXUs2fjxKa9BBw1WXm9v5N7f1o6zVI3/55ZegX0rKuz2sIqiaj4pV9h97kBst1oA6OjoqnK4Y4wXel9lnZ2e5mwCVafMF6fEDBfTQAWligQ9fQWAlASR3JcD1p3eQ2fVGWi4B5bTsHWyDAAQgAAEIQAACEIAABCAAAQhAAAIQgMA+EWBF3ZQ3O6yus4npPM5SvENBohsBJLcb6lxFHWQ2V/V+5KOc++FHWgEBCEAAAhCAAAQeJcDk5VFEPQ/oMJFhvcg5lFmPQ0GiGwEktxvqXEUdZDZX9X7kj1XOR2PBcuFX8+GrhxTelKlyPnz4oBcmzy9wzZFzgsYVdBZXoWD4m5ubOF/u62Z8XHu3HJS2G+o5FXVQXW5unSPWS3STKOuTk5N37945K6eEBF3PtAgy+diBwMXFhatFfnny5In7WCsRv73clawaF8QYS0cKIdbLynQmtUuoh8eDcbcntbRrFyUbJ4DkDndQB5kd3sZ2BqCc7dhSMgQgAAEIQAACEIAABCAAAQhAAAIQgAAEIBAQYEU9ADL2Y4fVdTYxJxezFD+2qx9s7UjucNd3kNnhbWxnAMrZji0lQwACEIAABCAAAWsEmLyY8kiHiQzrRZPHmfWY6vmHYwySO9zXHWR2eBvbGTBWOfVi50ebVhjjHj1XB5TDuHSAIhgXvIBzTtXJY+a8yDoOqlRRyXB0RaLGcY7JereeidKa8mAH1S1c+MuiL8tSsKzMDk6pItFNoqzV+Ddv3sRPsIhzOmA68Co0ht3e3k4QdOXILy2A+Je9ytfw8+LFCz2k5Nu3bwtq1Euqf/rpp9xjVBS0vKDMFq0OytTzTuIeLvk4hIedBCj42J8Aktufuauxj8y66vYsgXLumUNpDgQgAAEIQAACEIAABCAAAQhAAAIQgAAE7BNgRd2Ij/qsrrOJKXezFG+kzx+mGUjuQL/3kdmBDWxaNcrZFC+FQwACEIAABCAAAYMEmLwYcUqfiQzrRXI3sx4jff4wzUByB/q9j8wObGDTqocr55yQY4VxLYagBj5//jwXxqViVfiCF3AutkcnHh8fl09XiHXyLaTJKGtlJg8uV7HRb1FaI47ro7rc3MrdtST6h99//71d79EjEAIpl7AqhrZdjZTsE9AY9urVK5fz22+/tYv41XjjD6iL65KIJIc0tULB21++fGnXBAdqWeLZs2cyzz9XQddzHhjjn0IaAmsIILlr6C07t6fMLrPQ+Fkop3EHYR4EIAABCEAAAhCAAAQgAAEIQAACEIAABPaVACvqYz3bc3WdTUyW4sf2dmoXASS3fzfoKbP9W9ehRpSzA2SqgAAEIAABCEAAAgYJMHkZ65SeExnWi5j1jO3t1C4CSG7/btBTZvu3rkONw5Xz6urq7du3hZbqrZx6A23hgMJXintSoKYfERYcrNdPKnA3yGz9sdxktVdha3HgdPKs169fK7+1wdbKR2nHeqSn6nJzW0uiW73LeuqLv/zyS9Apb25uiLIOmDT6GFyQerN00/jkIDRaAcZ62fpOTdPALBEPynEl6CkjerRA0ya4uhYkNOIGIdYas/Xa7QVFcQoEFhNAchejW3ZiZ5ldZqTls1BOy97BNghAAAIQgAAEIAABCEAAAhCAAAQgAAEI7DcBVtQH+rfz6nqw+cgmJpuYAzv/wVaN5HZ2fWeZ7dy6DtWxidkBMlVAAAIQgAAEIAABmwSYvAz0S+eJDOtF/Oh9YG+n6okAktu5J3SW2c6t61CdhfUivbSy3NL4siofP32rKC29KbP8FmsFRvUPsZZ52tDJNUFfJUOsFcUWx6LrYHkwV9Qe58ddgojObu7urLrc3Fa7udW7rJv+xZelOqXkrGmlFB7E9+oV4h2YqJZAcRQa/e3bt0erVicpjH/TI0YeLWTgAerPQcN1B3N3dzfQJKo+WAJIbjfXD5HZbq3rUBHK2QEyVUAAAhCAAAQgAAEIQAACEIAABCAAAQhAAAIFAqyoF+C0+2rI6jqbmG4rk03Mdn2bkssEkNwyn4rfDpHZivYPL4pNzOEuwAAIQAACEIAABCAwlgCTlyH8h0xkWC9ivWhIb6dSnwCS69Nomh4is01b1LlwI+tFClBy0h0ktPKvC2pXLAr10huqg6KCj4rzGhsY9fTp08Ak5ahLJxsrU+NYdB2fPPhAMlHaIY4eorrc3DqtWLMZ+oN6jCuoUSIIwVctU9ys3kjeqMYDL1YvhdajRBwEDWzKcR+bJs7Pz/Vwi6AKGaA/DU5nZ2eT0/W8Ew3JelTA7e2t5OP79+/BKdNH9Ww9R2TIU0+S9iQz1Rb156AJGor0uvnk8WRCoDUBJLc1YZU/UGY7tK5DFShnB8hUAQEIQAACEIAABCAAAQhAAAIQgAAEIAABCDxKgBX1RxHVPWDg6jqbmJMr2cSs26UpbScCSO5OuJYdPFBmlxls7Sw2Ma15BHsgAAEIQAACEIDAEAJMXjpjHziRYb1o8jXrRZ37PNX5BJBcn0aj9ECZbdSizsWaWi9KjlwC8uHDB0VsnZyczIGjFimSS2FcceSXf7qCpFTs8Kio+/v7n376KTDs9evXFxcXQUBirCc6S1Fseru1f/oBpmMyRHQ27QYDVTcpEf8N6CSic67Pe0RZy5arqyuFy/pGyU/qOn4O6VoENDo+PDxMpfXnrKDo9+/fr2yLVFsj38uXL1eW0+F03TcEb5bXzcQmLO8AhypGEUByW5MfK7OtW9ehfJSzA2SqgAAEIAABCEAAAhCAAAQgAAEIQAACEIAABOYQYEV9DqVax4xdXWcTk03MWj2ZchYTQHIXo5t54liZnWmk5cPYxLTsHWyDAAQgAAEIQAACPQkweelJe+xEhvUi1ot69nbqShJAcpNYKmaOldmKDRlVlKn1IgVI682XLlgsZqKgYmUeHx9Pr3RWwh2j12TqRL0m0+XkEtaCuYKYVWe27FR71Ua1S+8bD16cqcMuLy8VYOyOP+QEStvT+2NVl5vbtTe33d5+rqDZoF/qdeTdaj+oijQYTKiVGNLwu7s7RXcH7p75Ub1Cz8QaYvaCSuNm6oJcUA6nQKA6ASS3OlK/wOEy6xuzuTTKuTmXYTAEIAABCEAAAhCAAAQgAAEIQAACEIAABPabACvq3fw7fHWdTcxuvqYiCOQIILk5MlXyh8tslVaMKoRNzFHkqRcCEIAABCAAAQjYJMDkpZtfhk9kWC/q5msqgkCOAJKbI1Mlf7jMVmnFqEJsrhfFl8zMWK3yYQrMVm9RuPIo2oV6NVgrprpsv/+t2qKXdRcKPMCv4m5DRGejbjBcdbm5XePZTu+yngRLL/j99OmTL17qPTwcwgdSK/3582eNIqenp7UKXFDO/f293H1zc1N4VspUrJ4govsP/elBLwsqGnXK+fm5WufX/u7dOz34wc8hDYGBBJDcpvAtyGzTBjYqHOVsBJZiIQABCEAAAhCAAAQgAAEIQAACEIAABCAAgTUEWFFfQ2+ncy2srrOJuZPLOBgC1QkgudWR+gVakFnfnq3Q4zdPAAAFYUlEQVSk2cTciqewEwIQgAAEIAABCPQkwOSlG20LExnWi7q5m4ogkCSA5Cax1Mq0ILO12tKzHMvrRdOwpXCt+AXOuyJSGJfiufSKbLV313M7H6/Yw/fv35fD06ZYcb26ubNtm6gOpe3mJguqy83tMnd3jbKWifHLxwlMXea5bZ319etXPdREQ/i3b99k+fHxsYLANYDp/8nJybbaMllr+Z5pizyxuREBJLcRWIpdRgDlXMaNsyAAAQhAAAIQgAAEIAABCEAAAhCAAAQgAIEOBFhR7wDZYBVsYhp0CiYdAgEk9xC8vKE2som5IWdhKgQgAAEIQAACEOhMgMlLZ+BGqmO9yIgjMOPQCCC5h+Zx4+3dynqRAilvb28Vq6XYY/25iK04+lrRWwrjmmK4lJjelLnFYC4N01++fFGT1XCFp6mlU6MUm3ZxcSHHGe9aY81DacfyH1U7N7fzyfeOspZleoDEq1evfBP16nmeFeEDIW2cQHzP9OHDBz3Yw7jZmHeYBJDcw/S7wVajnAadgkkQgAAEIAABCEAAAhCAAAQgAAEIQAACEICAT4AVdZ8G6S0SYCl+i147WJuR3IN1vbWGo5zWPII9EIAABCAAAQhAwBoBJi/WPII9uxJg1rMrMY4fSADJHQifqn0CKKdPg/SeEUBp98yhB9icphL9f3/5y186Mz07O/vDH/6gF6C7ev/xj3/8+9//fvbsmcshAQGzBBRN/de//tU37/r6+s9//rOfQxoCdggguXZ8cciWoJyH7H3aDgEIQAACEIAABCAAAQhAAAIQgAAEIACBrRBgRX0rnsLOJAGW4pNYyDRLAMk165qDMgzlPCh301gIQAACEIAABCCwjACTl2XcOMsIAWY9RhyBGTMJILkzQXFYUwIoZ1O8FD6cAEo73AUYsIZAa4keEGUtHIqy/uMf//i3v/3tP//5z0RHgdb//Oc///SnP62BxbkQaE1AF+SnT59cLUdHR3//+99//vlnl0MCAgYJILkGnXJQJqGcB+VuGgsBCEAAAhCAAAQgAAEIQAACEIAABCAAgU0TYEV90+47ZONZij9k72+37Ujudn23H5ajnPvhR1oBAQhAAAIQgAAEOhBg8tIBMlW0IMCspwVVymxNAMltTZjyywRQzjIfvt0PAijtfvjxAFvRQaL/dxRWvbn64eHh6dOnzgAFr15dXbmPJCBgjYD6px9ird6rPnx6emrNTuyBQEwAyY2ZkNOHAMrZhzO1QAACEIAABCAAAQhAAAIQgAAEIAABCEAAArUIsKJeiyTldCPAUnw31FRUnQCSWx0pBc4kgHLOBMVhEIAABCAAAQhAAAITASYv9ITNEWDWszmXYbAjgOQ6FCQ6E0A5OwOnuoEEUNqB8Kl6GYE+Ej0sylpQnjx58vXr18vLSwfID2F1mSQgYISA3z9fv36t3qs+bMQ2zIDAowSQ3EcRcUALAihnC6qUCQEIQAACEIAABCAAAQhAAAIQgAAEIAABCDQlwIp6U7wUXp0AS/HVkVJgTwJIbk/a1OUIoJwOBQkIQAACEIAABCAAgZkEmLzMBMVhRggw6zHiCMxYRgDJXcaNs1YSQDlXAuT0bRFAabflL6ztI9Ejo6wnH3/8+PH6+vro6OjHH39U5CqOh4BZAlP//Pnnn+/u7vQUBLN2YhgECgSQ3AIcvmpBAOVsQZUyIQABCEAAAhCAAAQgAAEIQAACEIAABCAAgQ4EWFHvAJkqqhBgKb4KRgoZSwDJHcv/AGtHOQ/Q6TQZAhCAAAQgAAEIVCHA5KUKRgrpQIBZTwfIVNGaAJLbmjDlBwRQzgAIHw+BAEp7CF7ejzb2kej/BwpxbErLestaAAAAAElFTkSuQmCC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iVBORw0KGgoAAAANSUhEUgAAFSQAAAEoCAIAAABgdqyJAAAgAElEQVR4AezdPULmOpbw8a5+O5msYAlQKwDCCYvKZiJgCcAKoMIJC1ZQkE4GrKBgCcAKCtLJgB3c93S7W+3rD/nYlmTp+F/BvcaPrY+f9Njy8SP70x9//PEX/iGAAAIIIIAAAggggAACCCCAAAIIIIAAAggggAACCCCAAAIIIIAAAggggAACCCCAAAIIIIAAAggggAACCCCAAAIIIIAAAggggAACCCCwJoG/rqmy1BUBBBBAAAEEEEDgL+fn5xsbG7u7u1gg0BCgbzRA+BOBxQVeXl62t7floH11dbV4YSgAAgggkIMAw5UcWoEyIFAXMDlcMVmpequxjAACCCCAAAIIIIAAAgggYFiAAJrhxqVqhQoQayq04Sg2AggggAACCCCAAAIIIICAeQEiaeabmAoWJ7B4JI3J9sX1GQqMAAIIIIAAAghMFHh6epJJm5eXlx8fH8/Pz7e3txMTYjdzAvQNc01KhYwIXF9fv76+ykH79PRUHpIiEQQjFaMaCCCAwHgBhivjzdgDgRQCJocrJiuVojeQBwIIIIAAAggggAACCCCAwKICBNAW5SdzBHoFiDX10vABAggggAACCCCAAAIIIIAAAgsJEElbCJ5sERgQWDySxmT7gRbiYwQQQAABBBBAwIbAxcXF3t6eTNp01dnZ2XHLLKxZgL6x5tan7pkLbG1tuRLKQ1K+fPlyf3/v1rCAAAIIrEeA4cp62pqaFidgcrhislLFdS0KjAACCCCAAAIIIIAAAgggMEqAANooLjZGIKUAsaaU2uSFAAIIIIAAAggggAACCCCAwKAAkbRBIjZAYCmBxSNp/+9//ud/lqo8+SKAAAIIIIAAAgikETg5OZHLwnpeP3/+3N/fr69heZ0C9I11tju1LkVAHpLyf//3f/IETVfg//3f//2P//iP//zP/3RrWEAAAQTMCzBcMd/EVLBoAZPDFZOVKrqbUXgEEEAAAQQQQAABBBBAAAG/AAE0vw+fIrCsALGmZf3JHQEEEEAAAQQQQAABBBBAAIG6AJG0ugbLCOQmsHgkjcn2uXUJyoMAAggggAACCIQUeH9//+///u/b29t6ojLTXi4U62tYXqEAfWOFjU6VSxT4r//6r8Z8+4eHB1kj60usDmVGAAEERgkwXBnFxcYILCVgcrhislJL9RDyRQABBBBAAAEEEEAAAQQQiCdAAC2eLSkjEFCAWFNATJJCAAEEEEAAAQQQQAABBBBAYJoAkbRpbuyFQGKBZSNpn/7444/EFSY7BBBAAAEEEEAAgTQCck0oz3Z6fX2tZ3d2dtZ4y339U5ZXIkDfWElDU00zAvKElOvr63p1vn79en9/X1/DMgIIIGBMgOGKsQalOuYFTA5XTFbKfFekgggggAACCCCAAAIIIIDAegQIoK2nrampDQFiTTbakVoggAACCCCAAAIIIIAAAgiUKEAkrcRWo8xrFlgqksZk+zX3OuqOAAIIIIAAApYFOq8Jj4+Pr66uLFebuikE6BsKJDZBIDuBw8PDu7u7erGYb1/XYBkBBIwJMFwx1qBUZyUCJocrJiu1kg5JNRFAAAEEEEAAAQQQQAAB2wIE0Gy3L7WzKkCsyWrLUi8EEEAAAQQQQAABBBBAAIGcBYik5dw6lA2BPoFFImlMtu9rDtYjgAACCCCAAAIFC3ReEx4cHNze3hZcK4oeQoC+EUKRNBBYRmB/f//h4aGeN/Pt6xosI4CAGQGGK2aakoqsUMDkcMVkpVbYOakyAggggAACCCCAAAIIIGBJgACapdakLmsTINa0thanvggggAACCCCAAAIIIIAAAssKEElb1p/cEZgjkD6SxmT7Oe3FvggggAACCCCAQI4CndeETMj0N9XT05NMYX18fHx+fn57e/v4+JDtP3/+vPWPf6In/7a3t/2J5P8pfSP/NqKECPgFdnd35TBV30aOTvf39/U1LCOAAAJFCzBcKbr5KDwCImByuGKyUnRXBBBAAAEEEEAAAQQQQMCeAPf77LUpNULApACxJpPNSqUQQAABBBBAAAEEEEAAgbIEiKSV1V6UFoHVCiSOpDHZfrU9jYojgAACCCCAgE2BzulJMmH85eXFZoXn1Uq4rv/x7/X1dTAlYTz+x7+NjY3BjTPcgL6RYaNQJATGCnR+kZlvP5aR7RFAIFuBzqMcQ9ls24uCIdAp0PlFLn24YrJSnc3HSgQQQAABBBBAAAEEEECgRAG5auN+H/eCS+y6lHm1AsSaVtv0VBwBBBBAAAEEEEAAAQQQWFyASBo/RVu8E1IABEYJJI6kMdl+VOuwMQLdAvK9rV6BK/P0qgX5ryx///5dnp/RvQ9rEUAAAQQQiCPQfnSTvJ5dXthu4K3sYcHk9C1navnlzYRkf/z4cX5+PmHHZXehbyzrT+4IhBKQH8x9+fKlkZo8CeTq6qqxkj8RQACB4gQYrhTXZBQYgU4Bk8MVk5XqbD5WIoAAAggYE+AmprEGpToIIIAAAg0B7vcJCPeCG72CPxEoQoBYUxHNRCERQAABqwLEi6y2LPVCAAEEEEDAL0AkTXyIpPk7CZ8ikKdAykgak+3z7AOUKheBvoDCx8eHm1Qvy33F/fXr1/7+ft+nrEcAAQQQQCC4wOHh4d3dXSNZzkcNEPlTpqTKTHvPSby9S2ONPNZOYAt6hAF9o9GC/IlA0QL39/ffvn1rVKHQ54A0asGfCCCwZgGGK2tufepuT8DkcMVkpez1PWqEAAIIrEeAm5jraWtqigACCCDQJ8D9vkqGe8F9PYT1CGQuQKwp8waieAgggECJAsSLSmw1yowAAggggEAaASJplTORtDT9jVwQCC6QLJLGZPvgbUeCZQvI3Hj3jvr5NeE0PN+QFBBAAAEE9ALyrvXLy8vG9sy9bIDIn53zuKrNZAr92dnZ169fNzc3ZY2MCp6fnx8fH6+vr9sz8+Xhdg8PD/L+1XYWua2hb+TWIpQHgfkCFxcX8tCQRjo3NzdyiGus5E8EEECgCAGGK0U0E4VEYJSAyeGKyUqNalY2RgABBBBYUICbmAvikzUCCCCAQIYC3O+rGoV7wRl2ToqEgF6AWJPeii0RQAABBDoFiBd1srASAQQQQAABBBoCRNIqECJpjY7BnwiUJZAmksZk+7J6BaWNLvDp06eAeTDZPiAmSSGAAAII+AXkgXOnp6eNbQ4ODm5vbxsr1/ynPL5XJtLL/Pk2gsycl0vok5OT9kfVmqenJ5nXKrPrGxv8/v078/fb0zcaTcafCJgR6AyAcg1ipn2pCAKrEmC4sqrmprKrEjA5XDFZqVV1SyqLAAIIlCvATcxy246SI4AAAgiEFeB+n/PkXrCjYAGBcgWINZXbdpQcAQQQyEGAeFEOrUAZEEAAAQQQyFmASJprHSJpjoIFBMoVSBBJY7J9ud2DkkcRsBF3eHl5eX19lRfwyrxBeUNv5jMAozQkiSKAAAIrE7i/v//27Vuj0nIKkDNCY+Wa/xQNUZJTZBtBzpjy+nrNGVMeXnB0dFRPYWdnR+bh19dktUzfyKo5KAwCYQUkDCqHehn215OVA5oc6DY2NuorWUYAAQRyFmC4knPrUDYEZgqYHK6YrNTMhmZ3BBBAAIE0AtzETONMLggggAACmQtwv881EPeCHQULCBQtQKyp6Oaj8AgggMDiAsSLFm8CCoAAAggggEDOAkTSXOsQSXMULCBQtECCSNpfiwai8AggUBeQQ8b5+bnMq/ny5YtMJpSpgPJfWZapgxcXF/UtWUYAAQQQsCQgx//G9O+qdjc3N5aqOb8u82fay6T6t7e3r1+/1gvz/Pws72Ktr8lnmb6RT1tQEgRiCMjI/+HhoZGyzL1vHKYaG/AnAgggkJUAw5WsmoPCIBBcwORwxWSlgjc9CSKAAAIIINAQ4CZmA4Q/EUAAAQQmC3C/z9FxL9hRsIBA0QLEmopuPgqPAAIIIDBHgHjRHD32RQABBBBAQCNAJM0pEUlzFCwgULRAgkgak+2L7iEUHoF/C8iL4ORZO5eXl403W8oW8mbL79+/ywEl5/fu/rsmLCGAAAIIjBSQSZXtg//Z2dnu7u7IlCxvfnh42PlOe6nz9fX14Dvt5bE1cibd29s7PT1tT22V82+edvSNPNuFUiEQUEAO9XLAbyQoDwGRh3A1VvInAgggkKcAw5U824VSIRBQwORwxWSlAjY6SSGAAAIIINAQ4CZmA4Q/EUAAAQQmC3C/z9FxL9hRsICAAQFiTQYakSoggAACCIwVIF40VoztEUAAAQQQGCtAJM2JEUlzFCwgYEAgdiTt0x9//GGAiSogEErg06dPoZKSdH79+rW/vx8wwb6k5IW6Mvev79P6enkej4yZ6mtYRgABBBAoWkCmU7Zneu/s7PCAlXqzylR5ee5MfY1blvldErt3f7YXRPLo6Khvor7b/vHxUQbu7s8cFugbObQCZUAgjYAcf2SCfSMvRv4NEP5EAIEMBRiuZNgoFAmBSAImhysmKxWpA5AsAggggEAQAW5iBmEkEQQQQACBcgW43+fajnvBjoIFBCwJEGuy1JrUBQEEEEgmQLwoGTUZIYAAAgggUJYAkTTXXkTSHAULCFgSiBdJY7K9pX5CXUIKvL+/S3Jvb28yuU5eFywz6OQ1tu0ZLP4s00y2lymC375985ek/mmGswHrxWMZAQQQQEAv0HcK+P379+Cr2vW5lL5ln1JVL/9p0b9vXebHjx9ZvUe6r+T0jXqrsYyAGYGXl5cvX760q8NXvm3CGgQQyEeA4Uo+bUFJEEggYHK4YrJSCToDWSCAAAIIzBfgJuZ8Q1JAAAEEEChOoC+UVFWE+33FNSgFRgCBtgCxprYJaxBAAAEE9ALEi/RWbIkAAggggIB5ASJp9SbmZ7R1DZYRMCMQL5L2VzNGVASBsAIb//gnMxXl1fTyKnh5ro+82Fbm3p+dnYXNaH5q8rrdUYkcHx+P2p6NEUAAAQTyFJAQeecpQGZ9M9O+3mSnp6f1P+vLnz9/loda1dfUl2UIrn+cjTydp77vssv0jWX9yR2B9AJy2O+8TtEfxNKXmRwRQGDlAgxXVt4BqP4KBUwOV0xWaoWdkyojgAACJQpwE7PEVqPMCCCAAAIzBbjf5wC5F+woWEDAmACxJmMNSnUQQACBxALEixKDkx0CCCCAAAI5CxBJc61DJM1RsICAMYF4kTQm2xvrKlQnroAEI2TW/c+fP+NmMyZ1Kc/Hx8eYPf7y/PwsTyoatQsbI4AAAghkKPD169f2KWBrayur96sv7nZ1deWZBt/5tAJXZk+swW3jFjy5uG2SLdA3klGTEQL5CMh1gZwCGuWRQxMnhYYJfyKAQCYCDFcyaQiKgUBKAZPDFZOVStkryAsBBBBAIKAANzEDYpIUAggggEBuAtzvcy3CvWBHwQICJgWINZlsViqFAAIILChAvGhBfLJGAAEEEEBgKQEiaU6eSJqjYAEBkwKRImlMtjfZW6hUXIGTkxP5UXjcPNSpX19fq7f994Z3d3f//oMlBBBAAIECBeRKWB6e0i54Vk+EaRcv8Rp5Y+r37989mR4cHPR9+vT09PDw0Pdpe/3nz5/bKxdZQ99YhJ1MEchBoPMUcHl5KQe0HIpHGRBAAAEnwHDFUbCAwNoETA5XTFZqbT2T+iKAAAKWBLiJaak1qQsCCCCAQCXA/b56T+i8CK1vwDICCJQu0Pk1535f6c1K+RFAAIFlBYgXLetP7ggggAACCKQUIJJW1+68xK5vwDICCJQu0Pk1nxlJY7J96b2C8i8jcHx8vEzGf85VRkLT3qM7avbgn/PkLwQQQACB5QXk+N/50nWZOr6/v798+bIpwY8fPz4+PjzF8XCNfZxN+4XSnnzjfUTfiGdLygjkLyDHtM6HgmVy8ZI/ICVEAIE0AgxX0jiTCwJ5CpgcrpisVJ79h1IhgAACCCgFMokDcBNT2V5shgACCCAwKMD9PkfEvWBHwQIChgWINRluXKqGAAIILChAvGhBfLJGAAEEEEAgpQCRNKdNJM1RsICAYYEYkTQm2xvuMFQtokDnJJaI+fUkPW2mvSQ2eceegrAaAQQQQCCpQF/4e+z88KSFTp6Z/JpTnkrlyXZnZ8fz6ePjo+fT9kd7e3vtlenX0DfSm5MjAlkJdD6i7/n5+eLiIqtyUhgEEFizAMOVNbc+dUdABEwOV0xWiu6KAAIIIFCuADcxy207So4AAggg0Bbgfl/dhHvBdQ2WETAsQKzJcONSNQQQQGApAeJFS8mTLwIIIIAAAikFiKTVtYmk1TVYRsCwQPBIGpPtDfcWqhZRYGNjI2Lq6qTf3t7U27IhAggggIARgfv7+7u7u3Zl5Fl0mZye2mVbZM3gRbJ/erzMTR1V7BzuSdA3RjUZGyNgUmB7e7tzFuv3799fXl5MVplKIYBAWQIMV8pqL0qLQAwBk8MVk5WK0fqkiQACCCCQRiCTKDE3MdM0N7kggAAC5gW43+eamHvBjoIFBMwLEGsy38RUEAEEEEgvQLwovTk5IoAAAgggkF6ASJozJ5LmKFhAwLxA8Egak+3N9xkqGEtga2srVtLqdDc3N9Xb/mnDz58//+lv/kAAAQQQKEfg6OioXVg5sJ+fn7fXr3nNYMgg4PR4SSqHexL0jTV3eOqOgBOQKKFbri90HiLqG7CMAAIIJBDoPBYxlE0gTxYIZCVgcrhislJZdRsKgwACCCAwSoCbmKO42BgBBBBAIGcB7vdVrUMALedeStkQiCFArCmGKmkigAACKxcgXrTyDkD1EUAAAQTWIEAkrWplImlr6O3UEYG6QNhIGpPt67YsIzBCQE7AI7aOs+nu7u60hHMImkwrOXshgAACKxc4OTn5+PhoI8gri9sr17zm6enp9fXVLxBwsn3fAN1fgLCf0jfCepIaAuUKyLM/Og9Kz8/PV1dX5daLkiOAgAEBhisGGpEqIBBEwORwxWSlgjQ3iSCAAAIILCLATcxF2MkUAQQQQCC4APf7HCn3gh0FCwisRIBY00oammoigAACKQWIF6XUJi8EEEAAAQTSCxBJc+ZE0hwFCwisRCBsJI3J9ivpNlTTrMC0iYKdr5Iza0TFEEAAASsCchnc+cw5HsDWbuFOqPpmgiaj6vqaxvLBwUFjTd+fZ2dnkx9/05fm2PX0jbFibI+AbYHj4+POChJD7GRhJQIIpBFguJLGmVwQKEXA5HDFZKVK6VGUEwEEEEAgTwFuYubZLpQKAQQQKEiA+31VY3EvuKBOS1ERCChArCkgJkkhgAACCOQjQLwon7agJAgggAACxgSIpFUNSiTNWMemOggoBQJG0phsrzRnMwQyFZAJfhNKpp9AOCFxdkEAAQQQiCTQN0my8w3GkcpQSrI3Nzf+og4G7vu0G8lKOhcXF42V6f/sKy19I31bkCMCOQjIw0Q6LxM+Pj7Oz89zKCFlQACBFQowXFlho1NlBDwCJocrJivlaUQ+QgABBBBAYFCgMzoxuBc3MQeJ2AABBBBYjwD3+6q25n7fevo8NUWgLkCsqa7BMgIIIICAGQHiRWaakooggAACCOQmQCStahEiabn1TMqDQBqBgJE0JtunaTJyQSCWwP7+/uB0wUbe8riO7e3txkr+RAABBBDIXEDeBfrw8NAupDyA7eTkpL1+zWtub29lQqlfYG9vz7+BvKx+MLgvp9T7+3t/Ogk+pW8kQCYLBIoT6JvUenl5+f7+Xlx1KDACCJQuwHCl9Bak/AjEEDA5XDFZqRitT5oIIIAAAisR4CbmShqaaiKAAAKRBLjfV8FyLzhSByNZBIoQINZURDNRSAQQQACBUQLEi0ZxsTECCCCAAAJKASJpFRSRNGWHYTMETAqEiqQx2d5k96BS6xKQRxDJmEBZ552dnaurK+XGbIYAAgggkI+AzOvuLEzfoLBz45Ws7HwqQaPuckJsrGn/Ka+s7zvJbm1t/fr1K5NTKn2j3XasQQCBvkf0iQwnjlK6hzwWQZ6nIw9Kk3+ywFMSSmk4ytkpwHClk4WVCKxcwORwxWSlVt5RqT4CCCCAwEyBvvhqZ7LcxOxkYSUCCCCwWgHu91VNT0h/tV8BKo6ACBBrMtANuN9noBGpAgIIBBcgXhSclAQRQAABBBAgklb1ASJpfBcQWLNAqEjapz/++GPNjtQdgckC8sLb5+dn/+4yDU8ewuffJsinLy8v8obewbf4yo9UZBQlh48gmZIIAggggEAyAXl9+rdv3zqzYyzXZpFJia+vr+319TVvb2/6E6I88O/x8VHS3NzclGn2X79+lWFAPbUFl+kbC+KTNQKZC8hPN+So1VnI379/y6Gy8yNW5iPQOJ3J1Zy8Gzyf4lESBPQCDFf0VmyJwNoETA5XTFZqbT2T+iKAAAIGBLiJaaARqQICCCCAQCNA2gnC/b5OFlYigIAlAWJNpbdm43TG/b7SG5TyI1C0APGiopuPwiOAAAIIIOAXaFx6dG5MJK2ThZUIIGBJIEgkjTfbW+oS1GW9AtXY6ODgwENwdnYmczP0Ews9SfERAggggEBigb4HrcmxPXFJ8s9OhsiDM+1lwvyoE+Lh4aG85V6m3Mur7M/Pz/OZaS/NQd/Iv09SQgSWEpADXd8FQt+hY6mikm9bQCYnN05n8qw3Jtu3oVhThEDfMYehbBHNRyERiCpgcrhislJRuwGJI4AAAgiYF+AmpvkmpoIIIIBADAHu91WqBNBi9C7SRKAsAWJNZbVXo7Tc72uA8CcCCCDgBIgXOQoWEEAAAQQQmC9AJK0yJJI2vy+RAgKlCwSJpDHZvvRuQPkR+KeAHBFkEqC8o1KGCPIM1M+fP8sH8l9Z/vHjhzyFSGYJgoUAAgggUKKAHN5lfl1nyftmLnVuvJKVDw8PgzWVk+PgNkVsQN8oopkoJAILCvSdJu7u7pi2vWC7aLLuPPU/Pj5q9mUbBLISYLiSVXNQGAQyFDA5XDFZqQw7D0VCAAEEEChIgJuYBTUWRUUAAQQyEeB+X9UQfReYmTQTxUAAgTQCfYcC7vel8Z+TC/f75uixLwIImBcgXmS+iakgAggggEAyASJpFXXf5XOyhiAjBBDIQaDvUKCPpP0th2pQBgQQCCUgT/tjUn0oTNJBAAEEMhHoG/DJ+4ol6JxJIfMphiZksLe3l0+B55SEvjFHj30RWIPA7u7u1tZW4wXpVcXlACLvUlgDQqF17JxX3/mLnEIrSLHXI8BwZT1tTU0RmCZgcrhislLT2pe9EEAAAQQQqAtwE7OuwTICCCCAgF+A+33iw71gfyfhUwTWI0Csqdy25n5fuW1HyRFAIJkA8aJk1GSEAAIIIGBYgEiaNC6RNMM9nKohMEpgfiSNN9uPAmdjBBBAAAEEEEAgqYC8C7RzkqQU4vj4OGlRCslMEzKw8WZ7+kYhXZJiIrCwwNnZWWcJ5Gj58vLS+RErEUAAgVACDFdCSZIOArYFTA5XTFbKdj+kdggggAACCCCAAAIIIJCVAPf7pDm4F5xVn6QwCCwrQKxpWX9yRwABBBBAAAEEEEAAAQRyFiCSJq1DJC3nLkrZEEgsMDOSxmT7xO1FdggggAACCCCAwAiBHz9+dG4tbyre39/v/GjNK9/f3/ueTVBnsfFme/pGvU1ZRgCBPoGTk5O+jy4vL/s+Yn2eAm9vb3kWjFIh0CfAcKVPhvUIIFAXMDlcMVmpequxjAACCCCAAAIIIIAAAgjEE+B+n9hyLzheByNlBEoUINZUYqv1lZn7fX0yrEcAAQQQQAABBBBAAIEJAkTSBI1I2oSewy4IGBaYGUljsr3hvkHVEEAAAQQQQKBsgaenp+fn58468AC2TpbHx8fO9fWVckW9sbFRX1PiMn2jxFajzAgsJXBwcNCZ9fX1tURaOz9iJQIIIDBfgOHKfENSQGA9AiaHKyYrtZ4+SU0RQAABBBBAAAEEEEBgQQHu9wk+94IX7IFkjUCeAsSa8mwXSoUAAggggAACCCCAAAIILCtAJE38iaQt2wnJHYEMBeZE0phsn2GDUiQEEEAAAQQQQODvAn3vApWPuCzs7CJ9zyaob7yzs1P/s9Bl+kahDUexEVhEwHPKkPn2ixSJTBFAYA0CDFfW0MrUEYFQAiaHKyYrFarFSQcBBBBAAAEEEEAAAQQQ8Ahwv09wPBeVHjo+QgABwwKewwL3+wy3O1VDAAEEEEAAAQQQQAABBPwCRNLEx3PJ7NfjUwQQsCrgOSwMRtKYbG+1V1AvBBBAAAEEEChbQN42fHd311mHr1+/Gng3e2fVZq5UPp9vZi6L707fWLwJKAACZQns7+9//vy5s8yeqbCd27MSAQQQUAowXFFCsRkCCFQCJocrJitFj0UAAQQQQAABBBBAAAEEEghwv497wQm6GVkgUJwAsabimowCI4AAAggggAACCCCAAAIJBIikEUlL0M3IAoHiBOZE0phsX1xzU2AEEEAAAQQQWIWA55lJnictrYKmv5Ka5/Pt7e31J1DGJ/SNMtqJUiKQk0DfiePj4+P29janklIWBBAwIsBwxUhDUg0EEgqYHK6YrFTCTkFWCCCAAAIIIIAAAgggsFIB7vf1XU6utENQbQQQ+JdA38GB+33/EuL/CCCAAAIIIIAAAggggMDqBIik9V0sr64rUGEEEPizQN/BYTCSxmT7P0PyFwIIIIAAAgggkIeA523Dh4eHeZQxu1K8vr4OlmlnZ2dwm8w3oG9k3kAUD4EMBY6OjvpK5Tmk9O3CegQQQGBQwHNsYSg7qMcGCKxTwORwxWSl1tk/qTUCCCCAAAIIIIAAAgikFOB+HwG0lP2NvBAoSIBYU0GNRVERQAABBBBAAAEEEEAAgTQCRNKIpKXpaeSCQHECkyNpTLYvrq0pMAIIIIAAAgjYF7i/v5dnJnXW8+vXr53rWSloGoTt7W3NZtluQ9/ItmkoGAI5C+zu7n7+/LmzhPJk05eXl86PWIkAAghME2C4Ms2NvRBYuYDJ4YrJShRQZAwAACAASURBVK28o1J9BBBAAAEEEEAAAQQQiC3A/T7uBcfuY6SPQLkCxJrKbTtKjgACCCCAAAIIIIAAAgjEECCSRiQtRr8iTQRsCEyOpDHZ3kYHoBYIIIAAAgggYErg8vKyrz7Hx8d9H618vcwXHRQw8Fp7+sZgK7MBAgh0Cnge0Xd9fd25CysRQACBaQIMV6a5sRcCCJgcrpisFH0VAQQQQAABBBBAAAEEEIgnwP0+7gXH612kjIABAWJNBhqRKiCAAAIIIIAAAggggAACoQSIpBFJC9WXSAcBkwLTImlMtjfZGagUAggggAACCBQs8P7+/vDw0FeBw8PDvo9Wvv7x8XFQYG9vb3CbnDegb+TcOpQNgcwFDg4O+kp4d3fX9xHrEUAAgbECDFfGirE9Agg4AZPDFZOVck3GAgIIIIAAAggggAACCCAQXID7fdwLDt6pSBABSwLEmiy1JnVBAAEEEEAAAQQQQAABBGYKEEkjkjazC7E7ArYFpkXSmGxvu1dQOwQQQAABBBAoT+Dm5qav0F+/fu37iPVreD4ffYN+jgACkwX29/f79n19fX16eur7lPUIIIDAKAGGK6O42BgBBOoCJocrJitVbzWWEUAAAQQQQAABBBBAAIGwAtzvC+tJagggYEyAWJOxBqU6CCCAAAIIIIAAAggggMAcASJpc/TYFwEEzAtMi6Qx2d58x6CCCCCAAAIIIFCYgOcNw0y297SlTBb1fFp9VPqb7ekbg03MBggg4BHwPKLv+vrasyMfIYAAAnoBhit6K7ZEAIG2gMnhislKtduONQgggAACCCCAAAIIIIBAEAHu9wVhJBEEEDAsQKzJcONSNQQQQAABBBBAAAEEEEBglACRtFFcbIwAAisUmBBJY7L9CvsJVUYAAQQQQACBfAXe398fHh76yucZ7fXtspL1yncy7+7ulgtC3yi37Sg5ApkIeJ7Y4nkTdSaFpxgIIFCEAMOVIpqJQiKQs4DJ4YrJSuXciygbAggggAACCCCAAAIIlCvA/T7uBZfbeyk5AskEiDUloyYjBBBAAAEEEEAAAQQQQCBnASJpRNJy7p+UDYFMBCZE0phsn0nbUQwEEEAAAQQQQODvAp7pjp8/f97e3oapU+Dx8bFzfX3l1tZW/c/ilukbxTUZBUYgN4Gjo6O+In18fNzf3/d9ynoEEEBAKcBwRQnFZggg0CdgcrhislJ9Lch6BBBAAAEEEEAAAQQQQGCOAPf7uBc8p/+wLwIrESDWtJKGppoIIIAAAggggAACCCCAgF+ASBqRNH8P4VMEEBCBCZE0JtvTcxBAAAEEEEAAgYwErq+v+0rjGer17bKe9c/Pz4OV3dnZGdwm5w3oGzm3DmVDoAiBjY0Nz2NH7u7uiqgFhUQAgZwFGK7k3DqUDYEiBEwOV0xWqojuRCERQAABBBBAAAEEEECgOAHu9xXXZBQYAQTSCxBrSm9OjggggAACCCCAAAIIIIBAhgJE0jJsFIqEAAK5CUyIpDHZPrdGpDwIIIAAAgggsF6B9/d3z6Xv169f10szVPOHh4ehTf6yt7c3uE22G9A3sm0aCoZAWQKeU4nnfdRl1ZHSIoDAUgIMV5aSJ18EjAmYHK6YrJSxjkd1EEAAAQQQQAABBBBAIAcB7vfl0AqUAQEE8hcg1pR/G1FCBBBAAAEEEEAAAQQQQCC2AJG02MKkjwACNgTGRtKYbG+j3akFAggggAACCFgQ8E909IzzLFR+Xh1eX18HEyj6zfb0jcH2ZQMEENAIeE4lHx8fT09PmkTYBgEEEOgUYLjSycJKBBAYK2ByuGKyUmNblu0RQAABBBBAAAEEEEAAgUEB7vcNErEBAgggIALEmugGCCCAAAIIIIAAAggggAACRNLoAwgggIBGYGwkjcn2GlW2QQABBBBAAAEEUgh4HjK3tbW1sbGRohAF5qGcHSqGBVbun0Wmb5TbdpQcgawEPCEDKafnUJNVLSgMAgjkKeA5hjCUzbPJKBUCeQqYHK6YrFSe/YdSIYAAAggggAACCCCAQLkC3O/jXnC5vZeSI5BYgFhTYnCyQwABBBBAAAEEEEAAAQRyEyCSRiQttz5JeRDIVmBsJI3J9tk2JQVDAAEEEEAAgdUJeGYoFf1W9tgN+fj4qMlie3tbs1me29A38mwXSoVAcQISYfQ8ecRzqCmuphQYAQTSC3iOIQxl0zcHOSJQroDJ4YrJSpXbxyg5AggggAACCCCAAAII5CnA/b4824VSIYBAhgLEmjJsFIqEAAIIIIAAAggggAACCKQUIJKWUpu8EECgaIGxkTQm2xfd3BQeAQQQQAABBOwIyEPmPj4++urjf6JS314rWf/8/DxY06KneNE3BtuXDRBAQC/gOR56Jsrq02dLBBBYpwDDlXW2O7VGIJKAyeGKyUpF6gAkiwACCCCAAAIIIIAAAusU4H7fOtudWiOAwDQBYk3T3NgLAQQQQAABBBBAAAEEELAhQCTNRjtSCwQQSCMwKpLGZPs0jUIuCCCAAAIIIIDAgIB/iiOT7T18mufz7e3teVLI/CP6RuYNRPEQKEvAf0K5v78vqzqUFgEEMhFguJJJQ1AMBGwImByumKyUjf5GLRBAAAEEEEAAAQQQQCATAe73ZdIQFAMBBIoQINZURDNRSAQQQAABBBBAAAEEEEAgkgCRtEiwJIsAAiYFRkXS/maSgEohgIAIvL+/v76+vr29yXuS5b+y7Baur693d3cTK728vFQFkP92Fuz4+Pji4mJaqaSy8st+GTJKyvLPZSSpff78Wf67VfsnR8nt7e1pGY3dSwp2c3MjD46qClY1R5WIFGxzc1P+K0WTKaDyXynYxsbG2CzYHgEEzAj4ZyglO3CV6Gn++Xyr7RsyeJC6y7/2yb06dcpjxo6OjoKfPWWy8d3dnWTqRlDVcMJlmnIsUeJXMlKZpT9Iu1T9oRpTVeMoGVAdHBzQKHp2/8NHRHh/f1+fGlsigMB8AXknvFzMts931VWsnOzkEJf/F1PK76EwPJRluOJp97V9xFglYIubHK6YrFTARicpBBBAAIG1CXATU25lSqNXUcfaPcy/3ytMdgHFTcy1fe+oLwL5C3C/L/82mlZCAmjT3KzuRQwtVMsSawolSToIIIAAAvkIEC8iXpRPb6QkCCCwlICN31Cl0SOSlsY5fS5E0tKb55wjkbRQrTMqkvbpjz/+CJUx6SCwKgGZrD44QPn161eMH8RLQMFN/aomGlWTwaoZ5tVsNH9bhC2YHL7d5PZ2SaoS+stTfSqT7a+urjRbum0k68vLy2pOglupWZAfr8ivVeTfycmJZvux28gkPSlVNU9v1L7VlHuZMBaj54wqCRsjgEB6gU+fPvVlKpOsJILQ9+nK14uMf/hb+cgctvQPmgnVNGvrG3J+lwcDyb/qFsIgo5w9z87O5p/Tq3GFPCVHk6+MJWSev+Sb7Mevgw6GN5Ah4vfv3wfbRQ6VP378YBCl6Qmeo4p8oeS7oEmEbaIKHB4eytVEIwu5TLi9vW2s5M9yBaQ15WTnn6PuaifnHblkloNh8EfMuCxmLngOLCaHsgxXZnYYY7szVonRoJ6jSrnDFZOVitH6pIkAAgggMF+Am5jOUIbu3MR0GtUCNzEbIPyJAAKZCHC/z969YAJomXy58ikGMbTgbUGsKThp8AS53xeclAQRQGCOAPEip0e8yFG4BeJFjoIFBBBYRMDYb6gSGBJJI5LGL+cTfNGWzYJIWnB/fSSNyfbB8UlwLQKJ4w4yGpAJXfqJ6/5mCDXZXiIOX7588eel/3TUZPtRQ2pPGaoZC5J1qJlyUjCZ/yAPHfBkqvlICibpnJ+fazZmGwQQMCAg8cpv3771VWTUEbIvkVLWy4FUZp3JKU8KPDi3VraRLQcffyObyQNW9AJyEJaN5XXZci0q+MvOaltV35ABj5z+lNMO2w0qU98vLi7a6zVr5JwrT/DRbNnYRrqWTPAu91EOjerk9qccEOQ7qDkUuJLLlE55YkKooZ1LdtRCNVKVZ3zIXnIYkWF8boM6/7UMj+Qb1dyRNubHN5Fgc0hWTnZy4mg/TEFZtjknO2UWEzZjuKJHm9OCDFf0zsm2ZKwSj9rkcMVkpeL1AVJGAAEEEJgj4D/pVCmHulcoqXETs9FYVWhocpDTpcZNTEfBAgIIlCggB0Pu99UbjgBaXcO/TADN71Pip8TQIrWaf9jP/b5I7KOS5X7fKC42RgCB2AL+E0eVO/GiUa0w6iedxItG2bIxAgisRMDkb6imtR2RtIYbkbQGiOdPImkenEI/IpIWqeH8F0R/iqTJH/xDAIEJAjKNZ/ALLHGHCSl37iJJDWan3yBUwX7//q3PdHBLiTt01r2xUgovc5YGUxu7gQwyGhmN/fPnz5/BCyY/o5FpGGNLwvYIIFCigHzZPQeu9RwKNKdXD1SMj+TYvmyPWknfkEGFvLF5fgtKe8kM51FNJkOL6vEKc3KfP5AYVeY1bCzP0ZjcJaRBQw13x1JLT+48jknPlBqNTS3e9jLw9nT4pfTi1bfElDv7v6wssS6U2QnIGWrU03/6vqf6k53kKN/oBMcfhit9jdW5Xt+CrvMwXHEU+SwwVondFiaHKyYrFbsnkD4CCCCAwDSBzuhEY3Qa8PJfkmokPufPUAXjJma983ATs67BMgIIJBDQnInmnCwm7CsBmQQV92RBAG1UqxFA8/Slsj4ihha1vYg1ReUNkjj3+4IwkggCCIQS0IzSQ4VlpMzEi1zDCYWMb0eNhzUbz/+tGvEi10YsIIBAegHDv6GagKk5R2tODQG3IZI2oR0n7MIv5yeg2d6FSFrU9tVH0v4a8HhKUggggEBUgff395OTE3nzc/u98TKlSsLTcuUvI285wcg/OcjKf2X8Ia82lWPi4CQ6eZmtvAFVno81oQovLy/yjJPT09N2wWSgKRENKUNVsOrQLwWTP6W0nSH1egHkPa7ygl9JXLKor2cZAQTsCchhwVOpDC+kPaWd/JEc6zTvqJ+c/rQd5dguJ6Bp+wbZaw19Q57B9uXLl853/ErnlzOp3HWQc/rfT/D/Orn3nUOlvfb29vTvt5ctZWjReHF6dfpuZCoNUQ0qOu9/yEBCztdBWpxERECOBuLc7hLS7m5YJZ1B2qhz2qo0qDSr9KvEmDKSlJ7ceRyTninvt09cHk92nd3Ybd9ZBfcpCwggMEFADmv7+/tyhvK82FAuWusXj9UpTw50srJxPVud7DxHuera+dOnT5KjHA83Nzflalee+Duh5MpdGK4wXFF2FTObMVZJ0JQmhysmK5WgM5AFAggggAACRQhwE7OIZqKQCCCQRoD7fZ3OBNAIoHV2DNsriaHFbl9iTbGFSR8BBBBAAIGZAsSLZgKyOwIImBQw/xuqsa1GJK1TjEgakbTOjmF7JZG02O07IpIWddI/iSNgWEAz71F+Fh9KQJIKeOAIVbCUL4WQAVNjgoGAyBqZSK+sjkzN8h8cK2GZAz+q1STZdtNIRjK+kTIPJiUzKGTLdgqNNVJTTWqD2bEBAghkK9A+xNWPA3KsyLbkAQvWeUStOyyyLE0TsI4TkjLfNzqnzUut5RUf/p4v45DOidZVP5HT66B2O2sZ4GnGFZJ1e1/JV8ozmCkbDAp0jvqkP/Tt6OkG0lJ9ewVfL93V/22VHpKyPP4K+i8upHv7d+fTBAKdBxmaJoF8jCwGr/jkODZ4udd5Pdt59eoZUMlHMSooafoPgP4TeqQihU228yvJcCUsckGpMVZJ01gmhysmK5WmP5ALAggggMBYAW5iipjEYQLGk+V2pKcVOoeIcsnATUwPGh8hgIBhAU94KuCReWxSclhe1pwAWp+/nLI9N3q439fnlv/6zgES9/vCNhyxprCeMVLrvLnA/b4Y1KSJAAIaAeJFokS8SBA6L9n40bvmS8Q2CCAwX2ANv6Eaq9R5WB4b+Aq+PZG0se04dvvOq0Vh55fzYyXNbE8kLUFT6iNpf0lQGrJAwKQAcQdp1mRxh85BpOamWrvvdY5LGuNLz92dRoLyK5nGvjLEkdI2Nhv8UyQ1DwKQM+hgUmyAAAIlCsgEpMbBpPFniZWaUGY5yjUqnsOfy06ftt03pHbtAdXYM6kn+ub/CWz7JN45ZbGvJ8u5uzPraeOTvlxWuL59HJBOItoeCs+IVMZXnh3DfiT9Z/CQNWGUGLaQLjX/sWXxUKkr55oXOi9b+PFNcV1CwnP+Cz05xI26ymufehoHls5r5/rRSb7+wRn9hxTJPXiOKRNkuJJSu4i8GKskayb/saXQ4YrJSiXrEmSEAAIIIDBKoB1zq18XVMtywTIqTc/G/p8mtLP2rwlVME/IyF+Azk89kcbOC7FpQcLOaECjPNzE9HRFPkIAgUwE2tfOjUPZIn9yvy9e9yCAFs+23JTbxwHu98VoTWJNMVTDptk5wud+X1hkUkMAAb0A8SKxIl7U/r3c2J/qVV1OJP2/haiu+0b9HELfmdkSAQRKFFjJb6gmNE37CnqR0FkjUyJpE5pSuQuRNCXUqjZrHweIpMXoAPpIWtk/eI1hR5oIKAUSxx3k6CkXtPKvMY6Z9meo36nIsUYGUvJPNOSfXDnPKWHf71TaM5ck6CxZK1uqvVk7WNBmbMxYaCcia9oBcf0PXNoJSo0GQw/CO6fi7UxZgwACmQj4f4woB9hMypmgGHIgHTwYtg/akdZISeSUseyB13DfkJh7e9jQNxjw9732Gdl1ib75843BgJREyuPPxX0qozIZ/Lgs2gvL9hlXzhIXhK7RK5Q/NfAcN/r6QHAff6+o+kmywmhq16Bu9GS6scYw6jadRzblNyJqwUhcL9CeGN/4ok27fmxfIMuJqSpV+yjayFH+DBUNqDswXKlr9C13fqmrBuo7OzBc6cNccH37W6Y8MjNWmdZqJocrJis1rX3ZCwEEEEAgqoCElNuXA401Aa8OuIlZt5Uh4py4SuNCoJ6yW+YmZtSvD4kjgEAQAe73NRgJoDVAOv8kgNbJUuJKYmgpW41YU0rtCXl1HtmUUeUJ2bELAggg4BcgXiQ+MlD5+0/e+dH7v8JM0360UPU0wfTcA61ykLHKnECZv0vzKQIIFCSwnt9QTWsUImkNNyJpDZDOPzuvN6vzLz9F6xTLdiWRtJRNo4ykMdk+ZaOQlymBxHGHtp0cUmVWmPycQn51MXi9+q/r4n/+P+APaNoFkzVSNsli7LBPKtJOrTGRQA5tbiJBe2P9Go2Yf9KdRFvqqvLn/IiA5FhPs3NZMtJXky0RQKAUAX8cofPwWErVYpez861BjeOnnDtiFyNe+lb7hpzyGpcr8ufk8YmcghuNXv+zfUJvjy70J3F/i1T5yjbxuoTtlBsjNP3RrzEwq3eAZEeAeqZ9y5M7eYx291/OZFXUGNXPP83OYCg/vsm/4aoSymnFc1ySQ4QcmuZc2Mq1dv04IwfPKt/G+vo2blm2Cc7oPznqD+bBCzYzQYYrMwFN7s5YJXGzmhyumKxU4o5BdggggAACGgH/Gae6QIh67S+XRTKi5iamprHa2zSGne6Crr7QjnnW02lck8qf+vhnPZ36suRYL0DnsmRU34VlBBBAQC/A/T69VVZbEkDLqjnyKUxjMKMPETfGMPXxBvf7+trXP/KPOubvKxLr6wLc76trsIwAAosL+M8a1Zk36rmDeNGcPtAYYtVHSm6ZeNEcYfZFAIFIAmv7DVUkxkayRNIaIKX8SSStlJZKXM7GMI9IWlR//zWRuxr6qxths4AAAmUJbGxsbG9vHx4eXl1dvby8aMZMySooZdvf3z8/P59ZsPv7+9PTU1dsua3y+vq6u7vr1kxe0HAdHR31pS/sDw8P7lOZWiBFlVq7NdMWpEEHZ0dIvhcXF9PSZy8EEMhW4Pn52VO2xhjas+UKP5KJaoO19tyVH9x38Q1M9g0ZHuzt7X18fDhe6eRyipfBg1szakFOwZ4TaOOE/vT0VB9dSEbSi5Qn8ZOTk8vLy8Gy3d3dDW7DBm0B4ZVu4NbLN1dGue5P/4L8wqZvA+lpt7e3fZ+GWi/9SpOU9HzNZmm28Z9c/AefNCUkFwQKFZADgny/6heMjYpUZ705F7ZyrV3/eZYcPOUQKrlcX1838mr/6TlgtjdWrvEfMfxHG2UW6TdjuJLePP8cGaukbyP/AcR/8ElfWmWOJiulrDubIYAAAgisSkCibdzEnNzi3MScTMeOCCBQrgD3+0psOwJoJbZagjITQ0uAXM+CWFNdg2UEEEAAgcwFiBfNaSDiRXP02BcBBJYSWOFvqNJQE0lL4xw2FyJpYT3NpEYkLXFTKiNpTLZP3C5kh0AsAZn+rRk2xcq+P10pmOYiv52AjCe+ffvm1stcgiAT2qsEZWKDPPHFJd65IL/Z7ZziJXPd65Po5O24AWe/y6wJ/+Fbivr9+/f39/fOMrMSAQQKFajPL21Xwf8Ipfb2q1qjmV+R1ezWsa1jr2/IKUzO7/WZ9tLD9dPd+wA9p/XGCb0x915GKfLD375k6+vlHK2ZxCi7+FutnibLTkCGeXVeGQ5NG0C6BOsLAZOqJ1tf9syqdZtJpZSPdXC7RF3wjznzvLKICkLiCAQRkKNZ44EyjWSDnPUkTTlm1qfNy59yg0pzAooxLvLnW+JQluFKo9/ypwgwVlmkG5gcrpis1CLdg0wRQAABBMoS4CbmqPbiJuYoLjZGAAEbAtzvK64dCaAV12RpCkwMLY1zPRdiTXUNlhFAAAEEyhIgXjSqvYgXjeJiYwQQyEFgnb+hSiNPJC2Nc8BciKQFxLSUFJG09K2pjKQx2T5905AjArEE5Fq6/na7WNmMT1diImN/Xi/jifocAKlX8FeSyuvoB6vSfnutnM9krrvbUWbaV68QdGvmL3imC7rE62VwK1lAAIFyBfwzlOrHw3LrGKnkmumgY89BkYo6LVl7fUPmutcrJW8vl8mB82cgSwqe6x93Qpfn49RzlwGGjFI0TSOFdIlotpeRjGYztnEC7YcgjOoV9WZ1aboFzUx4t/G0BU0W0tunJR5pL89XRnL0k0YqEskiULqAXLTWHxjXro587+RwMer41k6kWiOJ1J9RIiuVBxmJG/SlOXm9/4hR4lCW4crkzmB4R8YqizSuyeGKyUot0j3IFAEEEECgOAFuYo5qMm5ijuJiYwQQMCDA/b7iGpEAWnFNlqbAxNDSONdzIdZU12AZAQQQQKA4AeJFo5qMeNEoLjZGAIFlBVb7G6o07ETS0jgHzIVIWkBMS0kRSUvfmspIGpPt0zcNOSIQUUAzTzti9v1Jjy2YTCZ377yVSZLBZ9pLSeU1toPTL2XOQD3r6pFCrpYSuQg+014S11g1plW4IrGAAAIlCry8vPiLHWRGlj+LQj+Vw7I7WXiqUOIUr6o69vqGvBy+PidZrljkKTaethv1keeRQ9UJXTzrT6uRFwLrz6f1HUeVio01AjKgqn+Xf/z4MXYuaH33do7yaezHH9Q7drsA1RrlPNi+3YOv9x8bNU8/DV4kEkSgaIGrq6tG9LNRHTnvyK2OgOM6eV5MPfbnPxJWhRm8BG6UWfMnwxWNktuG4YqjKGuBscpS7WVyuGKyUkv1EPJFAAEEEChOQHP/a5FKjS0YNzH9zaQPuvrT4VMEEFiPAPf7AsYM03Qb7velcS4uF2JoizQZsaZF2MkUAQQQQCCgwNiwTMCs/UmNLRjxIr8n8SK/D58iYExgtb+hStOORNKIpNV7Gj9Fq2uUtUwkbZH2UkbSmGy/SOuQKQKxBPzf/Fi5KtIdVTCZd+euq2XygGbykqIIHZtooiE3Nzduz/r2Mi6Rt+O6jwIuyPhPMxer/hSAgLmTFAIIpBfwT2iUeVnpi1RKjpqH8wlgcdfVzt9Y32i/HP7Xr1+usvMX6hMO26nJLY3T09P6epnRrewbMo1w7GhEmXK9PKtdFl438BMEaUf5kdZYDf9LlSW1wQ3G5ljfXvp2/c++Zc0Ar2/fGOv9XxnJMfYTCmJUijQRWEpArs4aZ5l2ScLOtK/Sl3NZOyPPmhgHIoYrHvD2R/5jL8OVtlgOaxirLNgK/q+MFKzE4YrJSi3YScgaAQQQQKAsgVH3ClNWbVTBuImpubTkJmbKDkxeCBgQ4H5fWY3I/b6y2itZaYmhJaNuZESsqQHCnwgggAACxQmMCsukrN2oghEvIl6UsnOSFwKZC6z5N1RpmoZIWhrnULkQSQslaSwdImlLNagyksZk+6UaiHwRiCIgM7vynJY5eEiqc9RnKchc93jT1TTRkLu7u6psEg1xy4JcnxVWL3yQZU3cIWoBgtSCRBBAQCngnwK6ubmpTGeFm/knd1UgmkN9tnTG+kbjfb9yit/e3g6I7/+yCGZ9wryMTOSZcMrc6ztqdslzMKYp+SLbyMTCer5jJ47KvhJ0qKfQufz29ta5PsjK+rOZ+hKULhdvTNuXqX/9YHn8hyB/4nyKwKoE5FKxcY5rVz/4Wa/KQl5uP+qko7nSbBfev8Z/rPCfnf0pL/JpoymDN5wfhOHKIo0+mCljlUGieBuYHK6YrNTMPiDjebk6293d/cS/0ALS3/b39+VxZiU+mWJmv2J3BBDIU0COS6MuYZLVgpuYo6g1l5bcxBxFysYIIMD9vrL6AAG0storWWmJoSWjbmRErKkBwp8IIIAAAsUJEC8a1WSaX0K6H7rzo/dRtmyMAAJBBFb+G6oghoOJEEkbJMpqAyJpWTVHPoUhkrZUWygjaUy2X6qByBeBWAL+n27HynUo3cFDkktAfvznfqx/dnYmv7N0HwVfUCYu437Juj7QkR/c62s0odg7OzuDe42d+DeYIBsggMBSAv6HzI36nd9SVVgqXz9dVSrNEXWp8g/m669gWX1D5k6487tUXE7xMj9wUGDUBqN+qisF0CdeL7lmr/qYQbP9mreReTXuHo84yE91J3QMzaDo4+MjnrOmAJpfIccrYV/K/m+N/xDUu4MJcwAAIABJREFUlybrEVibgDx99tu3b/5aHx8fTzi4+dN0n0ribnlwQXPrfTCRxgb+YwXDlQaX/8Db2JjhSgNkkT8ZqyzCXs/U/63xH4Lq6WS1bLJSk4XlW/blyxeZj6f5TcDkXFa7o1wHydXK5eVljDHAalWpOAIIzBTgJqYekJuYeiu2RACB0gU0F3fc78uklbnfl0lD5FYMYmjLtgixpmX9yR0BBBBAYL4A8SK9IfEivRVbIoBAegF+Q5XGnEhaGucguRBJC8JoLxEiacu2qSaSxmT7ZduI3BEIL+D/5ofPL2iK8o4d+fFflaRU5OLiImjyHYlpbsrKTxKvrq7cHK2DgwN5I1BHWuFWKdOXa5JweZISAggsJuCfx1v0UT22qea3+EX/oNxM35DH1tTfZSTz7mKc4vW3XqQAEsLQ9083BlDuIkMF5ZZsNv/hfGKomese9ViqORblOdnePwnWfwii9yKAgAhI3HPw2y1fNLmcjMelf8KLXPzGeGac/1gR9fAbVpXhSlhPM6kxVlm8KU0OV0xWanJXcaHgySmwo0ZAztdRBySaMrANAgggUAkUdI3QbjJuYlYm3MRs9w3WIIDATAFNjJ37fTORg+xOAC0Io8lEiKEt26zEmpb1J3cEEEAAgfkCxItGGfKj91FcbIwAAskE+A1VMmoiacmoZ2ZEJG0moOHdiaQt27iaSBqT7ZdtI3JHAIE/Cfz48cP9XZ+V51YGX/AfKKvsZAZX/XxWL2Tw8rgENfEjzYOpXIIsIIBAtgL+GUqaw1S2VYtaMPlpo5+uyl0TX45azjmJ+ytYUN84PT2tO/z8+bP+Z6hlP1c9l1EvAZYdR/Ui2Vj5e9N6kda53Hg4n9ApH8Dc4NJMto/3fZGIWKM8nX8OTsft3Cv2Sv8jKvTfqdjlJH0EshWQd9oPPpDl5uYmavn1R85Iv0j2HyviHX6DqzJcCU5qIEHGKjk0osnhislKTe4thDcn043d0X/KHpsa2yOAAALrFKjfH+Qm5mAf4Cw/SMQGCCBQCXC/jwBa47ugv3jhfl+Dbqk/iaEtJe/yJdbkKFhAAAEEEEAgvQDxImfOj94dBQsIrFOA31ClaXciaUTSGj2NSFoDJP8/iaQt3kaaSBqT7RdvJgqAwFoEBi+k397e3LuMZBh0eHiYgEYz3pLnP7kZFHK7bnt7O5OC6cdGCQpMFgggMFnAHWE6U/CP5zp3WclK5W/10hy0I5nb6Bvy9rz6CUumHEeaiy4DCWVDjP3xzajZiWl+aKusaeabuYFfVc76s430JZe57v5vSpVUvEOBcqp/jLdJ65X6tvSPhOvf3L4UWI/AmgXkinXwayJnHP1k+MmYysd5KDcbWwz/QbiUoSzDlbHtvpLtGavk0NAmhysmKzW5t/g1JifLjm2BUk7K7ZKzBgEEEEgjwE3MUc6aM/jgJfOoHNkYAQQMC3C/r5SxOgE0w1/DmVUjhjYTcP7u/rEZo7L5wqSAAAIIILBaAeJFo5rePyapkmJkMoqUjREoSIDfUCVrLCJpRNIanY1fzjdA8v+TSNribeQftVbjVSbbL95MFAABBP4pcHd35yzOzs7cctQF/4GynXWygmkGgsQd2g3EGgSKE5CHzPnLPPYw5U/N0qfyJJTB6ox6Iflgaok3MNM3GjOoI73WXlpHeVqUqYZjpz3LPEllX5LXFyeYVJm4K8bLrv5gArlBNe1BS/UBZF9Rlc3Xt7t/vWayfaQJrv6CaT713xf0T6DVpM82CBgWkJ+WDh5/5CtWf4x9PA3lUS7GsYjhythmZbgyVmzZ7RmrLOtf5W5yuGKyUpN7y9HR0eR92XGUwMHBwajt2RgBBBBAoCFQvwZMdq9w7N2BZAXjJmaje/AnAgjMEeB+39ij/RztOftyv2+Onu19iaEt3r7EmhZvAgqAAAIIILBaAeJF9aYnXlTXYBmBVQnwG6qUzU0kjUhao7/xU7QGSP5/EklbvI00kTQm2y/eTBQAAQQ6BE5OTjrWRlilubx32crkhHivRXW5VAuagaBybNRImT8RQCArgcEnivnHc1nVJXFhNM/nG/VC8sTlH8zORt+QOFp9vq684DfemVR5Whz7WvuqpWQW/eCXUbaZNl18sDOY3ED6Rr1e09pFUhD2ejqdy1En8GjClzEmuHbWdOxK/4BT+Z0amynbI2BA4OXl5fT0dLAi8vPTsY93GUyzc4P6qbZzA1kp3/cYhWG40gfet155aJ12WmS40sc+bT1jlWluwfcyOVwxWanJTS/XUPJEtsGrrcnps6MISJf79etXvItxkBFAAIEVCnAT0z+eqbqE8vJnhf2HKiOAQEOA+31FXBBxv6/Rb/nTCRBDcxQLLvjHZozKFmwaskYAAQQQWJUA8SL/mKTqDIxMVvWloLIrEeA3VIkbmkgakbRGl1OeW/kpWsNtqT+JpC0lX8/XP2qtvlN/q+/AMgIIIJCDwLRz+bSSjxpv5VYwzZyKaSzshQACyQQGL3L847lk5cwwI80EV+WLXjOsnRTJRt9ovOYi6gt+lafFadOeZVqCRKlkznZnx5M3BMqj5mJMYsyzcwYpVf3hfJLgtFHW/f29pt3jvcJRCqDRmNbrNCnP3GbUY6dm5sXuCFgS0DzCQ640z8/P09Racx8l0oGI4crYJtactiTNae3FcGVsc/i3Z6zi90n2qcnhislKzekS8vsz+ff+/l6d0ZSHyjk5rmTfKu4tTyHkWnUlLU41EUAgmcC0KNa04nETc5obeyGAQFkCnbddGlXgfl8DJP2f3O9Lb15KjsTQcmgpYk05tAJlQAABBBBYuQDxIukAmkAW94BW/k2h+iYF+A1V4mYlklbErAoiaYm/FwVlRyQth8bSRNKYbJ9DS1EGBBD4k0C8CVF/ymb8H7m9rnbwLYLjq8geCCCQWmBwhpJmPJe60HnkN0gnxSz6zfaDFcy/b9ze3tZD5HJ+j/oTf81UQ4mzTC6DTGB7+sc/eW2stI5UTVKTH3hJuHBymnl8mRYohTzQtB71E8Zpb1lsxB06azI58c7UGisfHh4aa9p/zul17dTCrhm80SUtNa1pwpaT1BDISuDi4qJ+BOsrW8q76ZryTJu83Vc7t57hiqNQLjBcUUItvhljlcWbwBXA5HDFZKVck01ekKuq/f39ybuzIwIIIIAAAskEuImppOYmphKKzRBAYDC+JETc71u2n3C/b1n/nHMnhpZJ6xBryqQhKAYCCCCAwJoFiBcpW594kRKKzRAoRYDfUKVvKSJp/HK+0ev4KVoDJOc/iaRl0jqaSBqT7TNpLIqBAAL/Fkj5w0r9eCvS5IR/V3v8Un0G4/i92QMBBLIQGPwiM4m3s51kynPn+sbK3d3dxpqC/jTQNxoToaNOO5S3IA6KSevPv7chnarofpXJV+Du7q5eEs3zTevbu+VGOm59fSFqx9NMts9wDOl8BkfCEpxlsr3jYgEBEZCIZ+PRs30sys36dtevv7+/12wc6Vg0ePLNfyjLcEXTf1a4TWOMwVhlwT5gcrhislILdhKyRgABBBBAILEANzGV4IMXjMp02AwBBGwLcL9P2pcAWr2Tc7+vrpH/MjG0TNqIWFMmDUExEEAAAQTWLEC8SNn6xIuUUGyGQBEC/IYqfTMRSRNzImn1jkckra6R/zKRtEzaSBNJ+2smZaUYCCCAQCUQaQ7AfN7EBRs8gs+vESkggEAOAjytc1orKJ/ENi3xTPYqvW9IKK0+D1keAxb1vkI9L08LJj6be0qy8o9ubm7qAtMegiCvUqkn0rc8eXZcX4L19Qu+TbpejMnLg8/n4y7XZFt2tCpwenqqqZo85iNZZF9zBtza2opUHoYrmv7gttE0lmzMcMWJLbjAWGVB/EbWJocrJivVaDj+RAABBBBAwKpAtsP1xAXjJqbVHk69EEgvwP2+9OZjc+R+31ixVW1PDC2T5ibWlElDUAwEEEAAgdUKJA7L6J0TF4x4kb5p2BIBGwL8hip9OxJJS28+NkciaWPFVrU9kbRMmlsTSWOyfSaNRTEQQOCfAokv7/Xu2RZMXwW2RACBDAX88xgHB3MZ1ihNkTQTXHd2dtIUJlIupfeNxgPYor5dXJpAE0WSzaJO+I/UE+wlKw9TrH+FZQrotHenN95F3Akl0/gjzS+V7JZ9m3RnfYOvLH0abXAQEly5gHzrlZOlY5/16g2hKVK8i1mGK/W2GFxmuDJIlMkGjFUyaQhlMUwOV0xWStmgbIYAAggggEDmAvEur2ZWPNuCzawXuyOAgHmB+s2Cvspyv69PJs167velcS4xF2JoBbUasaaCGouiIoAAAgiUKJBtWCbbgpXYypQZAQQaAvyGqgGS5k8iafnPqiCSlua7UGIuRNIKajWJpDHZvqD2oqgIrEIg23ulu7u7q2gAKokAAmkFuK85zVszVWlvb29a4pnsVXrfaMz9+/79e1RYTRSJWwhRm0CfeKNvTJuSKnGHRjqdBVj8tfbx3ibdWd+xK3mq9Fgxtl+5gPKRzPLFT3nxuOwZkOHKqC/Fso01qqgr37gxxmCssmx/MDlcMVmpZfsJuSOAAAIIIJBMgJuYyajJCAEEViLA/b78G7oRJ+F+X/5NlqyEjb5BDC2ZfDsjYk1tE9YggAACCCCQUoB4UUpt8kIAgUwE+A3VIg1BJG0R9lGZNqIlRNJG6dneuNE3iKQt2NyaSBqT7RdsILJGAIEOgTznRsp8iY6ysgoBBBCYLeB/HahmMDe7CEUmoJmqlG0gWyleet+oh3Vklnu8t4tXnvXs+oSZbN8nk3h9I2QgL5+fUADNa+3lMZaHh4cTElfu0qhI516Z97rBL6b/QNRZZVYiYFXg6urq9fVVU7tpkVBNyu1t5EHR7ZXtNfGORf6jRP5D2fr4geFKu+esdk3jFM9YZdmeYHK4YrJSy/YTckcAAQQQQCCZADcxk1GTEQIIrESA+30E0BpdvR6va3zk/owX7XRZsKARIIamUUqzDbGmNM7kggACCCCAQJ8A8aI+GdYjgIBVAX5DtVTLEkkjktboe0TSGiA5/0kkLZ/W0UTSmGyfT3tREgQQ+LvA4JFrESYm2y/CTqYIrEGg9NeBLtJGLy8vmnzzDGRrSl5tU3rfqM++iz3tULpEPbs+ZH580yez4Hp5KMb29vaEAmgm20d9rb2UuRH76KxF6b2u9ANRZ6OwEoFpAvoHzcY+69XLrzkQycVsvKvs0o8S9fFD7IZjuFLvugUtM1bJv7FKPxB1CpusVGdNWYkAAggggEBxAvEur+ZQcBNzjh77IoDAggLc71sQX581ATS91Zq3JIaWeesTa8q8gSgeAggggEDpAsSLSm9Byo8AAmMF+A3VWLEg2xNJC8IYOxEiabGFbaRPJC3zdpRIGpPtM28jiofAugSy/TlItgVbV/+gtghYFKhfVlmsX5Q6aR7OJ2+0zjOQrRcpvW/8+PFDWkHqK5ONo75dXLLQdAnZbHd3V+/PlvEEZDZjNbKSHqKZM98uicQNNe+Xjjpt8unpqV2w9prSJ9uXfiBqtwhrEJgmcHt7q/w6SCQ05QhEM9k+6oFIyTKNPcFeDFcSIJeYBWOVslqt9ANRp7bJSnXWlJUIIIAAAgiUJZDtvcJsC1ZW+1JaBBBIL6C5ucP9vvTt0siRAFoDhD+dADE0R5H/ArGm/NuIEiKAAAIIlCuQbVgm24KV29aUHAEEKgF+Q7VUTyCStpT8qHyJpI3iWtXGRNIKam6JpP2toOJSVAQQMC9QzcrLsJrZFuz9/T3lXI4Mm4YiIWBbINuDz7Lsj4+PgwUo/bX2gxXMv2+c/+PfYEWCbLD4VMMgtVhPIvLUA+VTNvtMNFP05aZR1McraHqdlCH/cZocTDy/sOFNF32dkPVrE5A4uLLKR0dHyi2DbKa5jxJ1sr2/FgxX6j6aE8eCjVUvKsuMVXLrAyaHKyYrlVvPoTwIIIAAAggEF8j2GifbgnETM3gnJEEEjAlwv08aNNtjuOts3O9zFCw0BIihNUCW/ZNY07L+5I4AAgggsGaBbIf02RaMeNGavy/U3YYAv6Faqh2JpIl8tmc31yuIpDkKFhoCRNIaIMv+ORhJY7L9sg1E7ggg8CeBzc3NP/2dzR/ZFiwbIQqCAAIIpBPQzCuT98qmKxA5LS2giSIxe23pVgqZv2ayfdTX2ktlmDMZskWXSEvu3lWHDs+zBpYo17/zfH19/fcf/1qSlfJ44H/9ldf/q1i2POwm/2dMjIW7v7/XjD2qZA8ODsamP3l7KZhmX86AGqUE2zBcSYCcTxaMVfJpC0qCAAIIIIAAAggEFMj2XmG2BQuIT1IIIGBSQBNz436fyabvqxQBtD4Zq+uJoVlt2ZT14n5fcG3D9/uCW5EgAgggUAlkG5bJtmD0HAQQKFqA31At2HxE0hbEzzNrIml5tku8UhFJi2fbTpnJ9m0T1iCAAAJNgfwfg9QsMX8jgEAhAv6XBhP07GxGzfWhgTfb0zc6W7+9Uu6ga6JITDVs0xW6RiK2mtnRsee7Mtm+0P4jxb66uvr+/bumF2VYRzncJX5x+gSEra2tnz9/7u/vT9g3z10uLy+VBZO6b29vKzeev5nmQCRFivr4A4YrynZkuKKEsrEZYxUb7UgtEEAAAQQQQACBggS4iVlQY1FUBBCoC3C/TzS4F+y6BAE0R7GSBWJoK2noeNXkfl882yple/f7YouRPgIIIJCbAPGi3FqE8iBgQ4DfUC3YjkTSBJ9ImuuBRNIcxUoWiKQlbui/Js6P7BBAAAGPAJf3Hhw+QgABBBAQAbk+1MyQ5E0X6+ktmqmGorG7u7seE9s11TycT44AUee7Pj09aZANPOJBc7zVUOSzjbwW/vT01F698hGWkry+vn779u3l5SWrUk0ujAw8lCcaySLxt15TsMRFmuxsfkdNYwkCwxUbPYGxSuJ2NHlaN1mpxB2D7BBAAAEEEIghwE3MGKqkiQACqxXgft9qm76v4gTQ+mSsrieGlrJl7cWauN+XoP8Yu9+XQIwsEEBgtQLEi1bb9FQcgRUK8BuqBRudSNqC+HlmTSQtz3aJVyoiafFs2ylLJI3J9m0W1iCAAAIIIIAAAlkIEI1tN4Pm4XyyV9R5tu1SpV9D33DmmpABD19wXAYW7u7uBmtxfHw8uM2cDTS9LvbbpOeUv77v2h72eXNzU68+y/EENF/VeLkHTHlUnzk4OAiY9WBSz8/Pg9ssO9me4YprIM2Jg+GK4yp9QXMAZKwyqpVNDldMVmpUs7IxAggggAACCCCAAAIIrFyA+31VByCA5r4IBNAcxUoWiKGFbei1xZpG3bsJS7221DRf1bWZUF8EEEAAAQQQQGC1AqPG4fyGKmw/IZJWeRJJc/2KSJqjWMmC5vKcX6PpO8NgJI3J9npMtkQAAQQQQAABBBBYWEAzr4ypSgs3UtrsNSGDZacapvUwnpu8pkBTw6OjI81mk7eh102mW3xHeQnD4mVYSQHe3t5s1FTzTFBX0/39fbcce+H+/l6TBWdAjVKCbThxJEDOJAvGKpk0BMVAAAEEEEAAAQQQQAABBBDIXID7fZk3UPriEUBLb75gjsTQFsS3kTX3+5K1o5n7fcnEyAgBBBBAAAEEEDAswG+oFmxcImkL4ueZNZG0PNslUqmIpEWC9STLZHsPDh8hgAACCCCAAAII5CWgeT7f3t5eXoWmNNEE3t/fNbfSmWoYrQVSJ6yJ2MpTUTc2NqKWzFKgam2/kOAEEfWrUU98a2ur/mehyy8vL5p7FVXtEp9rNAciaYXYx8NCWzZxsRmuJAZfNjvGKjH8TQ5XTFYqRuuTJgIIIIAAAggggAACCFgV4H6f1ZadVi8CaNPcyt2LGFrwtltbrIn7fcG7UF+CNu739dWO9QgggAACCCCAAAJ6AX5DpbeKsSWRtBiq5aZJJK3ctptWciJp09w8ew1G0phs79HjIwQQQAABBBBAYEmBj4+PJbPPMm/NnLc1vNmevlF1T81UQ9ky5auGs/ze2CmUpsVjv9b+6elJA5p42q2mSGwjAmdnZzgkEJBf3pycnCTIKHYWd3d3+izkSR/6jedvqTkeLn4gYrhSNbSmsWRLhivzvxc5pKBpbsYqObQUZUAAAQQQQAABBBBAAAEEEFhWgPt9lT8BtMpBE1GRLQmgLfu1DZi7psWJoQUEt5cU9/vStKmZ+31puMgFAQQQQAABBBCwLcBvqJZtXyJplT+RtMpBE1eRLYmkLfu1DZi7psWJpAUEl6SYbB/Wk9QQQAABBBBAAAEEIgpoXmPOg8wjNkBmSWsuINfw8IXMmiVWcW5vbweT/vz58+Hh4eBmczbQ9Dozb5MWzzlWGe67vb39+/fv4+NjjgwxWkc6jMDKL5w0D9ONUYDgaWq+7y7T2PFKl1G1oLmJsvhk+0aZV/unpiNxULLRPRirLNKO9oYrwmiyUot0DzJFAAEEEEAAAQQQQACBbAW435dt0yxSMAJoi7AvlSkxtPTy9mJN3O+L2ovs3e+LykXiCCCAAAIIIIDASgQ0V+6Ogt9QOYpQC0TSQknaSEfzfeSnaDbaWmpBJC19U0pg5G/pcyVHBBBAAAEEEEAAgUpgc3PT86C1t7c3oOoCyhdK7+7u1vcqdJm+oWk4TciAqYYaySK2ubm5GSxngkCtsV7nOQcNahe6gfz+5urqKv/Cy2Mj2o8Elnena2Jn+deulBJqvu9VXRI/YuP+/l5jmOAMyHBF0xCajpSgsTRFZZuZAoxVZgL27W5yuGKyUn0tyHoEEEAAAQQQQAABBBBAoCHA/T4Hwr3gioIAmusSa1gghhajlVcYa+J+X4yORJoIIIAAAggggAACCPQJaK7cq31X+xuqPrr564mkOUMiaRWF5vvIT9Fctyl9gUhajBYcjKTxZvsY7KSJAAIIIIAAAgggEF5A86ZcidSEz5gUsxR4f3/XPK+RkEGWrTelUO2Jx+1UZCpye2XYNQSqwnqSGgLZCihvVFTlT3DwqUNpDkSJ713Vi8dyXYDhSl3D/DJjFfNNTAURQAABBBBAAAEEEEAAAQSCCHC/LwijmUQIoJlpSmVFiKEpodgMAQQQQAABBBBAAAEEEMhEgN9QLdsQRNKW9c8tdyJpubVI7PIQSYst3Jk+k+07WViJAAIIIIAAAgggkJ3A8/PzYJl2dnYGt2EDGwKaqYZS0/39fRv1XXktlK9xjt3cysCxmUc8yDurV97xqP6aBZRnmYpob28vpZWmbGYORClhY+SlaSzJN/b5K0bVSLMhwFilAZLsT5PDFZOVStYlyAgBBBBAAAEEEEAAAQTyF+B+X/5tlLKEBNBSai+eFzG0RZqAWNMi7GSKAAIIIIAAAggggIAZAeWVe1VffkMVvN2JpAUnLTpB5feRn6IV3cqu8ETSHEXKBYmkMdk+JTh5IYAAAggggAACfxL4/Pnzn/7+8x8fHx9/XrH2vzTP50scqYnXJPSNQVtNyICHLwwylrKB5uF8CWaWanodb5MupVNRTgT8Aprvu0shwfHH5SULmpsoaYrEcKXeLp3Lmo7EcKWTrriVjFWKazIKjAACCCCAAAIIIIAAAgggsJQA9/ucPPeChYIAmusPa1gghraGVqaOCCCAAAIIIIAAAgggYExAc+XuqpzmB0suu3x+Q+WKFHyBSJojJZImFJrvIz9Fc32m9AUiaUu1IJPtl5InXwQQQAABBBBA4C88RHxUJ9CERcxcItI3BvuGJmSQOHI3WGY2mCxwc3MzuO/BwcHgNjM3MNbr3t/f/SD+abT+ffkUgdIFNDcqqjrKN2VjYyNZfZXPK01zBmS4Mtjuxk4cg/Vd8waMVSK1vsnhislKReoAJIsAAggggAACCCCAAAImBbjfZ7JZJ1eKANpkuhJ3JIYWo9WINcVQJU0EEEAAAQQQQAABBBBwAvyGylEsskAkbRH2bDMlkpZt08QoGJG0GKqaSBqT7WPIkyYCCCCAAAIIIKAS8M9jfHt7U6Wyjo1eXl40FV3Jm+3pG3Kp8/r6Otgl0kw1HCwGG8wUkJmlmmdSHh0dzcxocPe1BaqYRjvYJdjAsIDmsFNVP/G5RnMg2traSjP/n6Gs/yvAcMXvY+lTxioLtqbJ4YrJSi3YScgaAQQQQAABBBBAAAEEshLgfl+9ObjfRwCt3h/MLxNDW6qJiTUtJU++CCCAAAIIIIAAAgjYEOA3VAu2I5G0Oj6RNCJp9f5gfplI2lJNLJE0JtsvhU++CCCAAAIIIIAAb7Yf0Qc0D+dL/GrZEaUfvyn3vP1mmqe1SQr7+/v+dPi0CIG7u7vBcu7s7MSeWfr09DRYDNkg8bRbTZH6thkMPvqn0fYly3oEDAgob1RUNU38oB/NZPtkByKGK/7eznDF72PpU8Yq8VrT5HDFZKXi9QFSRgABBBBAAAEEEEAAAWMC3O8z1qAzq0MAbSZgWbsTQ4vUXsSaIsGSLAIIIIAAAggggAACCIgAv6FathsQSVvWP7fciaTl1iJRy0MkLRKvJpLGZPtI+CSLAAIIIIAAAggMC/jnMeofBzicU/lbPD4+DlYi8Wy3wfLM2YC+4dfTTDWU2df+RPi0FAFNc2fyWvsEc/5TthrTaFNqk1dWApobFa7AyWa2VzlqypasSAxXXDfoXNCcvxiudNIVt1LT1oxVIjWryeGKyUpF6gAkiwACCCCAAAIIIIAAAsUJcL+v3mTcC9YEVQig1ftM0cua5iaGFqOJiTXFUCVNBBBAAAEEEEAAAQRWIqD5nZKjSPaDpSpHTdkSF8lRhFogklaXJJKmCa0QSav3maKXNc1NJC1GE0skjcn2MWBJEwEEEEAAAQQQUAlwX1PF9I+NNGERS5eI9A1/39BcQ5YeJvMLrOfT9/f319fXwfoeHBwMbjNzA3u9bjD46J9GO9OT3RHIWUBz2HHl393ddcuxF+7v7zVZJBsRMVzxN4e9E4e/vqv9lLFK1KY3OVwxWanhCFOZAAAgAElEQVSo3YDEEUAAAQQQQAABBBBAwJIA9/ssteb8uhBAm29YSgrE0OK1FLGmeLakjAACCCCAAAIIIIAAAvyGatk+QCRtWf/ccieSlluLxCsPkbR4tppIGpPt4/mTMgIIIIAAAgggMCAwOI/x5eVlIInVfMzz+RpNvea+IXUfvNQRLibbN/pMoX9qwkNyLN3e3o5dQU1Jyup1b29vfrStrS3/BnyKgFWBwW+Hq3jir4nmQJTmkFgJMJR1PaG9wHClbWJ1TT5fTE1JyhqrSJ8ZPCAnPg4H6cYmKxVEhkQQQAABBBBAAAEEEEBgDQLc72u0Mvf7GiDtP4uLZrSrwBoR0ESu0gS3NSUpq9cRa+IrhgACCCCAAAIIIIAAAvEEBq84XNaJ791rLu7SXGY6gRgLRNIaqkTSGiDtP8uKabTLz5pKIJ9DnKYkZfW6wfOanM7+RkdEAAEEEEAAAQQQWEpgMLigmVG8VOFT5isP6NJQJHuPa4K60zc8yJorN9l9f3/fkwgflSKgCRceHR3Frs7T05Mmi729Pc1mmWwz+NxZ3lmdSUtRjJwFEgcKNWfAlEViuOLpnJrGkt0ZrngMS/mIsUrUljI5XDFZqfndQK76q2+T5tp/fnbmU6geiCPj+d3dXfOVpYIIIIAAAggggAACBQlwv6/dWGu+CCKA1u4PhtcQQ4vXuMSa4tmSMgIIIIAAAggggAACCOgFUv5gSUqliSokLpLeSrklkbQ2FJG0tkljDT9Fa4AU+ieRtHgNp4mkMdk+nj8pI4AAAggggAACAwKDM5QGH540kIGVjzXXDFLXBK+2TiZK3/BQa8Jklp684KFYw0eZNLeyGBsbGwU1ymDksazqFCRPUfMXGPx2uCokPt08Pz+7rPsWUt4oYrjS1wqyXnni8KTAR6UIZNLWymIUd3IfPCAXVyPp2CYrNecLe3V19f3790GWOVmsfF8ZrlxfXzPrfuXdgOojgAACCCCAAAKZCHC/r90Qa74XrIxmtNFYU6JAJs2tLEZZEafBoEpZ1Smxe1NmBBBAAAEEEEAAAQQMCwxecbi6r/w3VM4h4AKRtDYmkbS2SX1N4q9hPWuWwwooQ1hhM22npixGWaGnwfOaVOevbQvWIIAAAggggAACCKQRGHxp8ODDk9KUc/FcNFPLjF0i0jc8vU5z8ZZyqqGnqHw0X0Dz9U/wPnmTvc5/ihmcQzu/cUkBgWwF9HH5BMcfp3R/f++WPQspz4AMVzwNYfLE4anvmj9irBK19U0OV0xWanI3uL29PT09HbyVNTl9dhQBOUzJiEXee4AGAggggAACCCCAAAKLC2guornft3gzJSsAAbRk1DlkpPn6J4i3m+x1xJpy6OGUAQEEEEAAAQQQQAABqwL8hmrBltVcShNJW7CBEmdtMqaR2LCg7DRffyJp0xpUE0ljsv00W/ZCAAEEEEAAAQQCCAw+yYlfnFfKmufzJbhmCNDk6iToG31ULy8vmu+Fsf7Qp2F+vXJmaYKXNJoMVPlD4Z8/fzbfwaggAvMFEhx/XCE1ByL55m5vb7tdYi8wXOkTZrjSJ2NvPWOV2G1qcrhislKTe8LNzc3kfdlxlIC83H7U9myMAAIIIIAAAggggEAMAe73tVU197zaexlYQwDNQCPqq0AMTW81YUtiTRPQ2AUBBBBAAAEEEEAAAQSCC6z8N1TBPSVBImltVSJpbZP6Gn45X9cod5lIWtS200TSmGwftQlIHAEEEEAAAQQQGBDwvzrY//CkgaQNfax5QJex5/NJ69E3OruwZqqh7Bj7vb5yKSszDD99+iQhQt4Q2NlSQVZm8t1/enrSVKe4QJX/FOM/BGlA2AYB8wKJn0mhOQPGPv2129R/rPAfZ9qpmVmjaSypbOz2YriSoEcxVomN7D+M+A9Bscs2OX2TlYqkMTlZdmwL+O8XtrdnDQIIIIAAAggggAACMQQyuY6OUTVPmv6rV/9FoifZ0j8igFZ6C44qfybffe73jWo1NkYAAQQQQAABBBBAAAEE9AL8hkpvpd8yk6tpfYGDbEkkrZORSFoni9WVmXz31xxJY7K91S8X9UIAAQQQQACBMgT8IQZ+DF21ouaHJsVNcx3soPSNTiJNyECiLYPv2u1MXL/y9PS0ekSiXNPyMka929gtNc0de6ailFlTDHneR+xeN1ZvcHv/Yz79UcvBxNkAgaIFNjc3NeVP/DXRRFETHBIbMgxXGiDVn5oTB8OVTrriVmraOsEXU1OMEscq0h9MDldMVmryl9fehfxkitg7Jh63xK4O6SOAAAIIIIAAAggUKsD9vnbDrfZesCaaQQCt3WEKXaNpbmJokxuXWNNkOnZEAAEEEEAAAQQQQACBQQF+QzVIFG8DImltWyJpbRO3hkiaoyh9gUha1BbURNKYbB+1CUgcAQQQQAABBBAYEPD/stw/nhtI2srHyidjyQvGrdT4n/Wgb3Q2aA7XkNIn62EsZTyxszqs9AvUnfu29H9T+vYatT6HXjeqwMqN/bzMxlEysplJAf8EclflBMcfl5e8otwtexYS/B6xkbsfYbVD2RxOHAxXGn010p/+k2mVqf9rEqRgOXS5IBVpJ+IXLnS4YrJS7bZTrjk7O1NuyWZzBOTLcnJyMicF9kUAAQQQQAABBBBAYL4A9/s6DQmgdbJUK2NHOwmgefDDfuQPhlR5EUObbO7nLTSANlmDHRFAAAEEEEAAAQQQQCCsAL+hCuupT41IWqcVkbROlmolkTQPTlkf+UM9VV2IpE1uUz9vFUljsv1kXnZEAAEEEEAAAQQCCPjvbvrHcwGyLyGJx8fHwWL6GQd3z3MDf6XW2TdeXl40sZLYIYPr6+t6n5HXhNb/ZDmggKafJ/A3PIHN01j+Q5BnRz5CwICAsv8r7ycFAdEciKQ829vbQbLTJ+K30hzG9XmVsiXDlVJaKkg5NZ2csUoQ6s5E/Iegzl3yX2myUh52OXP9/v37+Pg4wTfFUwyrH8nYQGDliQaauIpVBOqFAAIIIIAAAgggkI+AZlxq8prIXylNbCGfRgxVEgJooSRLSUfTzxNEBjRh9th3mdM3mf8QlL485IgAAggggAACCCCAAAJlCSivKfgNVfBmJZLWSaqJMHTuWPRKImlFN9+Ewmv6OZG0CbCaXaqz3t80m7INAggggAACCCCAQCQB/2D37e0tUr4FJfv8/DxYWj/j4O55buCv1Dr7xt3dnaaxYv8M4ubmxhVjkZmNLnfbC+/v75oKxp5ZqnxE6P7+vqa0+WwzyJvgwYf5aFASBBoCm5ubjTWdfyo369x37MpsfwXIcKXdlAxX2iZW1wyeTKuKM1aZ3AEGhUscrpis1OQmdt+Rq6urmYmwOwIIIIAAAggggAACCOQvwP2+zjbifl8nS7WS+30enII+GgyGVHUhhjatTQd5SwygTaNgLwQQQAABBBBAAAEEEIghoPxxlHKzICXM9jdUQWrnEiGS5ijqC0TS6hqNZSJpDZBC/xwM9VT1IpI2rX0HeatIGm+2n8bLXggggAACCCCAQBgB/2P/5CXeg6O6MOXIOBXN8/lM3iSmb7R7pSZMJrPfNzY22vuGWnN/fy9fTJfa0dGRW2YhrIAmLub/mgQpj6bX+eeaBilG8EQGn30Y9XsUvDokiEBYAeWXOtlTmWU0qLmDEjti3onsPw6vcyirOXEwXOnsTsWtZKwSu8lMDldMVip2TyB9BBBAAAEEEEAAAQQQsCHA/b7OdiSA1skiKwmg9ckUt54YWtQmI9YUlZfEEUAAAQQQQAABBBBAgN9QLdUHiKR1yhNJ62SRlUTS+mSKW08kLWqTKSNpTLaP2gokjgACCCCAAAIIDAgMPllqcFQ3kEH5H2tmlykDOmVh0Dfa7aWZvRZ7quHl5WW9YMfHx/U/WQ4oUH+oQV+y/kmefXuNWp9DrxtVYOXG/pOLyYOqUobNEBCBwVNwpZTsqcw3Nzeadol9Buwsw6CV/2jTmWbpK3M4cTBcSdOLGKvEdvYfQAodrpisVOyeQPoIIIAAAggggAACCCBgQ4D7fX3t6L9U7Nur6PUE0IpuvrGFJ4Y2VmzU9v4DSKEBtFECbIwAAggggAACCCCAAAJRBQZ/F1Tlzm+ogrcCkbQ+Uv+FcN9eRa8nklZ0840tPJG0sWKjtvcfQFwk7W+jEmVjBBBAAAEEEEAAgeACMlnUM3STp9Pt7u4Gz7SUBF9eXjRFNflme6l40X3j6elJJgdWfVsqIv9OTk40rdm3jSTY91F9fdSphtIh62ELqdSav5519hjLBT2fL2qvi2ErafoffSp9O1K+JItAKQISOBu8aZHszfaNidOdhlIY5f2tzt3nrJQjRrlDWYYrc5qefRmrxO4DJocrJisVuyeQPgIIIIAAAggggAACCBgQ4H4fATTXjbnf5yhWskAMLWpDE2uKykviCCCAAAIIIIAAAgggIAL8hip9NyCSRiTN9ToiaY5iJQtE0qI2tDKSxmT7qK1A4ggggAACCCCAwLCAf4aS54pxOOnytxic5yZVlNllGxsb5de1owaF9o3b29vv37+3u66slH/n5+cdVVWsUr7XN+qTF66vr+slPTs7q/+ZZllCJ2Irl9PSPeTfUlMr01R2MJfYM12Vgar9/f3Boua2QfsbWi9h1O9RPSOWEchWQB6iMTgI0TxGdH4Fr66u/F/YKosFn/ohJyNPCT0fzceZkwLDlTl6g/syXHFEjFUcxYQF/wGk0OGKyUpNaFx2QQABBBBAAAEEEEAAgbUJDIbaBIT7fbn1CgJoUVuEAFqdlxhaXWPUMrGmUVxsjAACCCCAAAIIIIAAAhME+A3VBLSZuxBJ81ztej6ayT5zdyJpMwH9uxNJq/sQSatrjFr2H0DcT9H+OipRNkYAAQQQQAABBBAILiCP/fOkqblm9uxe+kf+J0hVtXND29Ir2y5/iX3j8PDw6Oio82pEJiXKZPvJ77e/u7trE7XXyJS/9soga97f3+vvFpaMJtdlQnnkWZVi++nTJ+nwInx6evrt27cvX77IZHuZhzkhwfx32dzcHCykZpvBRDwbPDw8eD6tPvJ/Twd3X2oD/8ml0EothUm+JgU0c9c1jxGdiSOnHjngaxLRFFiTzoRt/EcM/9FmQnZBdmG4EoSxncjahiuacYhmm7akfo3hsYog+A8g/oOP3jDxliYrldiQ7BBAAAEEEEAAAQQQQKBEAe73eVrNf6no2THqRwTQIvGuLYAmjJr4mGabOS1iOIbmP4AUGkCb09bsiwACCCCAAAIIIIAAAsEFND9J4jdUYdmJpHk8/RfCnh2jfkQkLRIvkbROWCJpnSyalf4DiIukMdleg8k2CCCAAAIIIIBARAF/JKJz0nLE0mSWtH9QWxXWDW0zK3uA4hTXN3Z3dwenxMvL4e/v78fqyAWz5rsQ9bUnx8fH9WL/+PGj/mfU5fPzc5lX32krLDIPU6bcC1HUMuSZeOzn893c3AxW3P89Hdx9qQ38XyjDDzFZCpx8ixPY398fLHOCN9vL01UGi1FtsOCxyJ+1/2ijrF3YzRiuhPV0qTFccRT1BcYqdY2xy/4DSKHDFZOVGtuybI8AAggggAACCCCAAAIrFOB+n6fR/ZeKnh3jfUQALZItAbQ+WGJofTKD6/0HkEIDaIO1ZgMEEEAAAQQQQAABBBBIKcBvqFJqV3kRSfOY+y+EPTvG+4hIWiRbIml9sETS+mQG1/sPIC6SxmT7QUk2QAABBBBAAAEE4gq4kVlnNv5RXecullau/Pl8ZfUNec27JsQj/bP+fnhld5Up+pot473W/unpqT7XXTKSJxFqijR/G8loUEwOFNJbpJDzs8snhXitqayjPL9A06X9s0yVeSXezP9oBgnEbGxsJC4S2SGQocDBwYG/VJpRij8F/6dXV1ea9+1IIvK1laeu+FOL9ynDFWfLcMVRdC7YG64wVuls6FArTQ5XTFYqVIuTDgIIIIAAAggggAACCNgW0ETS/FGmon38VcvtXjD3+yJ1Nu73RYIdTJb7fYNEbIAAAggggAACCCCAAAII+AX4DZXfJ/inRNI8pETS2jjxfr/EL+fb2rHXxGtNZcmJpAkUk+2VvYXNEEAAAQQQQACBWAIyp9H/iCn/L/JjFSuDdN/f3zXvjDX8ZvuC+oa8rF45wUx6lnLqYL0PKhPf3Nys7xVw+fv37/XUkr3W/uLioj7Jv16GxrJ8WWTWt3xrGuvL/VMz31tziJgs0Gj0vnQ0j27t23ep9f6HCJT4+IClJMnXtsDgQSBq7F5OrKenp0rhZb+2DFdcMzFccRR9C8aGK4xV+ho6yHqTwxWTlQrS3CSCAAIIIIAAAggggAACtgW430cAzfVwAmiOom/BWABNqkkMra+t568n1jTfkBQQQAABBBBAAAEEEEBAI8BvqDRKobYhkkYkzfUlImmOom+BSFqfzOT1gwf8KmXbv5xnsv3k/sOOCCCAAAIIIIBAMAH/FCn/XdJghcgvIc3D+aTUC77KNYFZKX1DeXE1Tez29lY5p9r/3IppucteMuOx/oAAaZQ0r7WXB22MghWlo6OjydXMcMcFH9HXeCJjH06hD/vwH13979jpo2A9AvYEdnd3/UeheCM0OQR9+/ZNT+ofLejTmbylvwDxoMYWeNRZdWziDFeUYsaGK/6jhNJk2ma2xypiYnK4YrJS0zoweyGAAAIIIIAAAggggMCqBPxXQ46C+32OYsEFAmgx8LnfRwwtRr+SNP1HV+73RWInWQQQQAABBBBAAAEEVijAb6hSNrr/Ws+VhEiao1hwgUhaDHwiaUTSYvQrSdN/dK1H0phsH6kJSBYBBJoCyjlyzd34GwEEEFiHQH181q5x1PemtrPLZ41malahM131yEX0Dbmy1TSWvtaNLZO9Rr6Rb/WnPCeyPoNd5vPf3Nx0bhl85eXl5dg05aEA8miAsXtlu71/9qYUO97hsd7oHp/BEnr2XfAjv1uhlVrQk6wNCwyegGIccuWsOvZrOHb74E3GcEVIB3tLcPZ6ggxX6hoplwe/ff5z7pyi2h6riIyfblB+jm28fU1WKh4XKSOAAAIIIJBSgJuYKbXJCwEEViiguYXE/b4cOgb3+yK1Avf7BiM5/pjJnHaxHUPzuw2yz4FlXwQQQAABBNYgQLxoDa1MHRFAQC8w+KsYfkOlx/RvSSRNfPgpmiAMfun8HWnmp/wUbSbgnN0HQzr+iNCcrImkVXpMtp/Ti9gXgQGBbK+0KZhrube3N7fsWUgvpiyYp8x8hAACZQn4f0Hif5BSWTUdVVpNxf1X1KOyy3PjIvpG/a3vGsZR75+X98RqgkdVvjFO2XLpWE/2+vp6Y2NDU83520yb1R/1WYnzKzUqhaVCBicnJ8pgxGAJR9U32cb+75Q8iTZZScgIgcwFDg8P/Q8Kvbu7C1sF+T2rjG3q553B9OWsuvizihmuMFwZ7KiNDcwMVwZHAsoRRcNn8E/zYxURMDlcMVmpwe7KBggggAAC2QqMuu5IWQsK5rSV9wrTiykL5irCAgIIIMD9PukDBNAIoI09FJgJoEnFiaGNbX3l9sSalFBshgACCCCgF0gfZFCWjYI5KGVYJr2YsmCuIiwggEBxAvyGKlmTEUkTaiJpRNLGfuOIpI0Va29v/tdo+kgak+3b3YM1CKgENBeii1w6agqmqiEbLSpAOy7KT+YILCCwv7/vydU/tvPsWPpHmooP3psvHaGIvqFpqXpDKJ98Vu3SuAA+Pj6uJ9VYDj6d6fz8vP4oAelvEjRsZBrpT5lvOW08IM3x9PQUqVSJkx38gmsCi2PLLFEqeaSCci//N1SZSPrNPN8Uf5gyfVHJEYHFBX7+/Okpg/5w4UnEfSRH77Ez7WXfwUOlSz/egv9gOHacEKmcY4vBcEXTEAxXBr+AjFU0HalzG5PDFZOV6mw+ViKAAAIILC6giSlxE3PxZiq3AJoOVm7tKDkCCMQQ0IRlBi+xYxQsZZoE0LjfN7a/cb9vrFhje+73NUD4EwEEEEAAAc3lPPEi+slkAU0Hm5w4OyKAQCYC/IYqTUMQSRNnImlE0sZ+3YikjRVrbE8krQ7CZPu6BssIjBDw/DjSpaLZxm0cakGTafqAiPz8WlNBTeE16ei3Ueao3Eyf7+CWyhzTN+VgydkAAQQmC3jmNyqPCZOzznPH9/d3TcU9bnnWa0KpPHXUEE3IcewuY89HBwcHyiwuLi7qdRSKq6srz0uG6xsrs/BsJpeOl5eXbgN5dfC0V827FEYtzLkJkbKcoyo1duONjQ3/D+xESTnOVGZ9f3+vn13p+W4qs1tkM7+YH3yRApMpAssKSOzef9qSE1OQEspJpzHTXvl9VG4WpJCeRDyHxLBnZ08Z/B8xXPH7TPuU4QpjlWk9Z3Avk8MVk5UabEo2QAABBBBYSkAzCNdsE7z8mkzHDt3nF9J/mnbpawrvNg6yoMxRuVmQIlWJKHNM35QB60hSCCAQUID7fQ6TAFqdgvt9TsOzwP0+D47/I+73ZXLjwN9MfIoAAgggkFhAczmv2SZ4sTWZpg8yEC8a29CadpQ00zfl2IqwPQIIeAT4DZUHJ9RHRNKcJJG0OgWRNKfhWSCS5sHxf0QkrRFJY7K9v8PwKQLdAsqraM1ThbozmLo224IpKeRiWwaIU2s/ZT9lwWK8iMxfXGWOyvL78+JTBBDIRMA/vVNGsZmUM1kxlBHY7e3tZEVaKiNjfUMuSPwPHXTOMrBpPJyveoHw2dmZ26a9EOrL0r50lFfcy3yqdo6R1sy5u3B3dxepVOmT9Te3lEfaJVSppMt9+/ZNn1rj6lq/47Jb+sX8B5xlS07uCCwlIGcfed5KX+6NU1XfZv715+fnjW/f8fHx4AGwSjOTY1Gj/I36hjo7N5KN9yfDFaUtwxWBGvyq+s+8Supqs5WMVaSyfjT/AWcUacqNTVYqJSB5IYAAAgjoBbK9V5htwZT32riJ6TohNzEdBQsIIKAR4H6fU/JfzxJAc1DVQigQ7vc1YJf6kxhacHliTcFJSRABBBCwLZBtWCbbghEvGvuNIF40VoztEShUgN9QxW44ImlOmEiao+CX847Cv8Av5/0+fZ/KgJxfzjcOOEy27+strEfAJ6A8CktcO/HU8eo86iv6Pz5L/8gWfY76LQerqdlAmZ3ETZQxHU2mg9s8PT0p3w6nbPHBHNkAAQRyEPBPlFIGcHOoSKgy+G8PV7n40UKVZPF0/NXMoW/Im3iVSjJZ8efPn8qNGxdv8iOM3d1d2ffk5MTzcnvlOM1fBnm9cCN3KXaVu3/HgJ9ubm5OTk0ibimHLpPLqdlRHs3geUSlpHB5ealJZ3AbGYDpe3KVmv+7OZjjUhv4j66J+/lSCOSLwCgBedKK54sj126Hh4ejEqxvLEED+d41DmUy016eR+vJ1KUgJ9ZMHjzkPyQyXHFNVi0wXBEHM8MVxiqN7h3kT/8BsNDhislKBWluEkEAAQQQCC6gHG3KuYmbmBW+8l6hbKzfMkizKrPjJmYQbRJBAIF4Av6roSpff2QpXtkSp+yvJgG0RnMohzSNvRp/cr+vAbLgn8TQguP7j66FBtCCK5EgAggggIATUA6uiBc5MWVYRrbXb+kSn7OgzI540Rxk9kUAAY8Av6Hy4AT5yH+tV2XhDzEFKUYOifirSSSt0UbKwV5jr8afRNIaIAv+SSQtOL7/6NqMpP3BPwQQGCnw+/dv/ff24OBgZPLTNx9VMJmuNj2nkXv++vVLLyZTBaQiI3OYuLlMYNAXTIZrE7MZv5t/RlmjzD9+/BifA3sggECmAo0veP3PlEehTHTkHFoX6FxezzGws/rVyhz6hjKOLwWWUYGygzU6gJwc6zt6RhcylqhvOWG5/TiAlAMnV+A5r4oVamkUl1TpC57mrr4F+n7VRzGYRZVR4799qWW+3vOsihyOJ5nrJSte4xhY9b2UV5fJalpQRv6T3bSjroxkGgcW+dMNbzQXhln1inZd3JocDi/+FnRFlQX9aaXxVWW4UmfULE/74mR43BgcSOg7VV/tBrPoBO9LLf/1JocrJiuVf1+ihAgggMAKBUbdK0x5QTGqYCljcaMGWtzElO+U5lrVjU7dFe4Kv4xUGQEEnEAjfuIOEfWF9Rwu6rVuLBNAa4Bwv68CMRNAk2PC4LiLGJo7cmoWiDVplBbfpvMkmPJCbHEBCoAAApkIjArLpDxMjSoY8SLpTvzoPZPvFMVAAIH/z94dXtWtq2sbPqyxCwiUkKQCoISQCgIlBCoASiBUECgBqCCkhEAFISUQOljf822P4aMjWbJsy7Is3/mR4ekp29IlTWG/suzwHTjjrmQru4dqdCPpvIiwYiZE0gRCJM1qFUTSiKSN6HZ6g3VWM2s+jjhQCZsMiqT9Twk5Jg8IrEVAU546T+M6e5B2pe45mD4eECYalzGdYcydMYVCFOBoKSIX9Jdek9xUqHCpp3yrgqv4kflpk6l7HXf2H59V7T/Qibc5sRYyVGV8EUiJAAJTBAIXydOvgqZkbJFtY/rDuf+QLVLwzoOW3zasv03uR1Xor1+/OkvnrrTGBtT+3RODgMmU8RX31GXK3tyiDVoz6NZVy3zBbA8qY2Riq0lYhVXritxPZzL38QrW/js/WjMqO/dc4Er9lDqL06wURYF53maWOrs4rdymRjmlDo8VDRrJ0K701836PWqNeW5jfdv5saifbWe7bbJdyKlsp6G5ktOVET83TlcaNM5VRjQe3yZVnq5UWShfDbIeAQQQQGApAf25YRBzED6DmIO4lJhBzKFipEcAgUaA8T6zJRBA0xmLCaLlgMmUoS7G+yznQj4SQ0tVEcSaUknOvZ/OLk4r5z4u+0cAAQRaAeJFLUXkAvGiSKg2GfGiloIFBLYmwD1UM9U4kTQTtvOSilvRzFvdzGUiadKYgmC2vUKWiaSlqoihkbQdHdj8dbGMwMYFvn37Zv6K3t7eBBkKdXgAACAASURBVKI1Wvjz339TfHT/8d7eXnsCZN5Yr8nSR0dHgZ2bGWty1WZM89baNYE9BL5SlvSvyY9yqJTNsg4a2Epf/f379/b2thVrs6E1DVe7Jrwf37dtxsxcNYm15uLiwrfh09OTeQbfZqPJ2PPzs2/DyPVNxvR/kz6+Ku/v71Vf7VHajDVc+r/9atyCKWbmSlw61/zw4cO43bIVAghkE7i5uTk7O/MdTsHcTf2Qd3Z2fBTt+u2cypbfNvR3+fr6uq0ac0F/knS913te0W5yfHz88PDQftSC/noeHByYa5pl/SJ8fz19m7g7adfo/OHk5MTaoS6843Pe7irVgs4clKVxe9Offm0+btsytwpUtzKsNqafydCcv7y8qNf9+fOnuaEqXS3QaglmgmZ52bbh5idyTbhRbe0PTSTaIsncnlDZqO93vYjtxIM+Pj5+/vzZtxPVkSa3BE7YmotoXUe7nYwiBuqOdnd3m52HD9RmoKifLacrnK60LTNyobJujXOVyHrvTVbl6UqVheqtShIggAACCCQXMMcKtfNmjIlBTJ8zg5iNjDlcGB6P1hkLg5i+5sR6BBCYIsB4n6lHAI0AmtkeYpYrC6CpyMTQYuq9Nw2xpl6iQhIw3ldIRZANBOoWIF5k3l7ee4sX8aLm50C8qO5ugdIhkE0gfGvTxu+hGl0LRNJMOiJpRNLM9hCzTCQtRok75y2ljltwU83yZz8I1CFg/Wayfex9gEq2nJgH0g064WpVn2Kmz7msS/1A3ka8uyNV5vXnOZAx3cWS6kBD96OnDwQyxlcIIFCIQLhfHfS61EJKNDob5l19vh5vpa+VHmdSftvQaYMZiG9qTWsG/QFSvbfPsmnr3XzHr6UnFveg7aG1Nyu976My3/n4txJeF+yCtDLhBW3oK+9K13e2MRNBlTioaJ1njKp0HcjcrW850DIHZSNz4s6m3pQxfIKdOZ8cTpcVbtsLX2uAlk1Af33CnbNqSp2Jegn1J8qV0mtZfU7getA9zVOUwG0D1prSfracrnQ2Qk5XrHZrfqzsdIVzlc6fwIiVVZ6uVFmoEZXLJggggAACEwXMU6mcywxiDtUOX6x1hqSGHmJc+nBgIXDROu5w8VsNiiFP/B2xOQIIZBZgvM8CJ4BmgTQfCaAF/mhWFkBTjRND6/wVDF1JrGmo2FLpGe9bSp7jIrApgcCJxKxfES8ayku8aKgY8aJNdWUUdr0CuqLnHqqE1UckzcIkkmaBNB+JpAVOKoikdbYZc2XnMCV3zptEWv4n0Mj4CgEEEEAAAQQQQCCngJ7jHog7WO9ezpmx/MeKCRkcHh7mz9hSRyy/behNvG4T1fu1NNLf+9hgqerJwRcXF6pT602/aglHR0c+drEoQeevRofW3noPrbfZ63HyesixXjJsHkUjHJoYeXp6aq5cZFnZGHfcyBnj43a+yFZqY77qbvKjStRzHFWn4ezpmXxqbNrb5eWlmbKtdLclm8na5UDLbNMUuBAoXeC+nAILQpYQWFBAf33UkwQmwz88PJydnX3+/Fl/X/S84Y8fP2pZfU7nD1A/PfXY6pesEnUmttIsOBHCyknzkdMVH4vv7xenK5WdrnCu0vkTGLEy0AGu93SlykKNqFw2QQABBBBAAAEEEEAAga0JKCrSW2TG+1qiwMVjm2buBcb7ZhJmvK+FJYbWUkxZCHQX6w2gTQFhWwQQQAABBBBAAAEEEFhEgHuo0rITSbM8uRXNAmk+ioVb0TpltLKyW9FUIiJpvroetH5oJI3J9oN4SYwAAggggAACCMwrEBj7DJznzZunJfb+/Pzce9jSJpj1ZnhigvLbhuY565myVjE1i0zTCzXVUDOTNfX98fFRExQ1tV7JtKCPNzc3+krTEa+vr81tNfNZj9/TPs2V7nITNdjf33e/0hodWteZmsHYHFdrdGhNxr6/v9dEem2rW7g0JdLaVk1Lc/4LmUrdFNDKYedHIbj+nSnXu7LR6HwDQFModR2qUzUbtau2sanSm8amFqivNOtVjU0t03SQnsJPTaXHdLa+Jmfus8BlUVjPszAzeXJyYn5kGQEEwgLqUvR3KtAjhTfXt9pWe1B/pT9VbuKYc6ECb0TmdMWtSq3hdKVlqf50hXOVtq5HL1R5ulJloUZXMRsigAACCCCAAAIIIIDApgRiYlyM97VNImZ4ok083wLjfXPYMt5nqhJDMzVGLBNrGoHGJggggAACCCCAAAIIIDCfAPdQpbIlkuZKciuaa6I13IrWslR/K1pb3YH7VLlzvm0PnQtjImnWm+75iMDGBTp/WhlW6p14YfkMeXAPoce6hHOliQHuVnnWaAJeIG9XV1d5suEeRX/DAhlbcJxYs+8CGeMrBBAoRyDctWouaDlZnTUnMRNZe/9OzZrD/DtfS9tQPjtfNe/+0Qys0d/TofWb5K+/TjC+f/+ev3J7jyjV8FlEezJpqvbudr0JdGKjyjILO3rZrfSYBtyCr8tQzdsHpVKvqyzV57YzNBa+1qjepNgCqotWnxDfKennpr9Z4T9zka85KvDMkNOVcEPldKXxMf8YhcXW+y3nKqPrrsrTlSoLNbqK2RABBBBAYIqAeR6Vc7k3DJIzM+2xwldVcg5fnrT7mWNBV4iBik5yXTAu2+HAQjj8OO6IkVsxiBloMHyFwNoFGO9zazD8F6qciJ/yGTNcEu7qGe+zGoBUw39w2/MuE9baSU0fiaGNq01iTePcFtmK8b5F2DkoAlsTME8bci635y0+8JyZaY9FvKiliF8gXuRrw6xHAIERArrs5R6qEW7tJkTSWop2gUhaS9G5kGTIyb2JuvNY+VcSSbPMiaRZIJEfR0TSeLN9/NUEKRFAAAEEEEAAgdkF9LCxwNWyzpJnz0EZB+h9Pp9u7+h8DWwZ2Z8lF2tpG8qn3iKuK5P4aYeml7bSDEO9eX5o/er19b3X1eaB3GWF+fT0Mr3x3v1q8TVS1XvadYuVHtOoxt/Y6n/dkdPM2NTDQRfPZM4MHB8f6w3tgyKzndlzKz38BLt2J+F7odpkpS0E3orTeatHafknPwiUKaAuWp2weg/9GdKfP3XUOpdr/whqQf22Og2t14mcRvf1V1J/s8J/5npPhEShPesdU6WZcLoSrhFOV8I+NX3Lucro2qzydKXKQo2uYjZEAAEEEEAAAQQQQACBTQn0hrkY77PaQzljwYz3WVWT5CPjfRYjMTQLJPIjsaZIKJIhgAACCCCAAAIIIIBAZgHuoZoITiTNBeRWNNfEXMOtaKZG9ctE0sZV8YhI2o7m8Y87GFshgAACCCCAAAIIzCGg+VqXl5ede9YdJ5qg1flVTStVxo8fP4ZLpCmyW5tdLJDVtY2bm5uHh4fAVYpZy81ERF0KmitHLKv9XF9f626kt7e3mM01JVITIMucYx+TfyvNzs5Ou2Yj13p6NMPt7W1kM2twApWuRnt2dtYa+hZWams2D6tomiSsuKS1ko8LCqgzVP9pZUDPRFCDt1bysUqBo6Oj3m5Nfzf1HJYCi8/pSkylcLrSKq30T2qb/5gFzlVilNo0VZ6uVFmotspYQAABBBBAAAEEEEAAAQR8Aoz3+WQIoPlkzPUE0FqNLQTQVFhiaG2N9y4Qa+olKicB433l1AU5QQABBBBAAAEEEFipwKrvoRpkTiTNx0UkzSdjrieS1moQSWsprAXunLdA9NF35zyT7V0r1iCAAAIIIIAAAksK6M2oe3t7vhz4zup86de4XkPpJycn4Zzr5eeKoYTT1PftetuG6lRvZderyPXkRb3Ut5kGr1fyqqk37/vVDNLkE32fnp40U7E5ro6oo6tJNAfV/4eHh5qmqH/hdwuvqxVZLWQjIYO2jlTjqm5VuupaNe62NEUKmnoPVHrFwVlNyv38+XPLZS5s5EkuZpHLX+bmm/LraNYcBm6Va497dXWlZ9O2H8tZsP4YWRkr+VSW0xWrsmb6aLWQTZ2ucK7S26iqPF2pslC9VUkCBBBAAAEEEEAAAQQQQEACjPf5moEVHrGSEUCzQBjv21QATbVPDM36CVgfiTVZIIV/ZLyv8AoiewgggAACCCCAAALlC6z6HqpBvETSfFxE0nwyneuJpBFJs+ZocOf8iDvn/9P562IlAggggAACCCCAwFICmgWqCcC+15nqPbdlTqxKyKXpsr172+BMe5mst21oFFn/eqs1bYKD//5Lu8/C96bp5W0O9UCBdnkjC02Nn56eTimvr+8196lnQ5gf17Lsvia9zfnXr1/bZRYQQGBxAYW8Y/Kg08WYZPnTcLoyyJzTlUFca0/MuUpvDVZ5ulJloXqrkgQIIIAAAggggAACCCCAgAQY7/M1AwJoPpnO9QTQOlkqXkkMLVy5xJrCPnyLAAIIIIAAAggggAACNQms/R6qQXVBJM3HRSTNJ9O5nkhaJ0vFK4mkhSt3XCTtn/BO+RYBBBBAAAEEEEAgv0BgJufd3V3+/GQ+ol5+Hj5isbPLwtlO8u3G20YSQ3aCgE9ADwf1fWWuPzk5MT+uZTnw54PJ9mupRPK5EYGYp36IQnHSYkE4XSm2asjY2gXqPldR7VR5ulJlodb+UyL/CCCAAAIIIIAAAgggkEeA8b6AMwG0AA5fITBRoO4YGrGmic2DzRFAAAEEEEAAAQQQQGBFAhXcQxWvTSQtYEUkLYDDVwhMFCCS5gIy2d41YQ0CCCCAAAIIILCwQODNzLqc/vv378L5m/nwvc/nC1w2z5y15Xe/8baxfAWUnYO3t7c2g+/fv2+XWYgUCNye0u5hf39fT8psP65l4fHx0WweZrbVo66xRGYRWEagMoGYgaLCHzzE6UplbTJtccy/R5yuDLWt+FxFFFWerlRZqKHtlvQIIIAAAggggAACCCCwWQHG+wJVTwAtgMNXBNAmtoGKY2jEmia2DTZHAAEEEEAAAQQQQACBdQlUcA9VPDiRtIAVkbQADl8RSZvYBoikuYBMtndNWIMAAggggAACCCwvcH5+7stEzEmtb9vy17+8vJiXPZ0ZLnyCWWeeE67cbNtIaFjrrsxwG7PXRtTyw8ND71YrfQl8oGgrLVFvTZEAgfUK1DFQxOnKelvg3DnndGWKcOAPervb9f5lD5SOQrX1ywICCCCAAAIIIIAAAgggsBYBxvt6a4oAWi/RZhMQQJtY9YEoU7vnlYabAkVbaYnaGmEBAQQQQAABBBBAAAEEEHAF6riHyi2Xu4ZImmtirSGSZoHwsRUgktZSjFsIhJvaHa407hQoWrhETLZvq54FBBBAAAEEEECgIIHAOdzt7W1BGU2dlefn5/AuNYX4w4cP4TR1f7vZtlF3tSYp3Z8/f9r9MNm+pYhcuL+/j0kZeEZmzOZLpfE9pUXt5OjoaKlccVwEEHAFnp6e3JXumvIfPMTpiltrrGkEOF0Z3RLqPlcRS5WnK1UWanQbZkMEEEAAAQQQQAABBBDYlADjfb3VTQCtl2izCQigTan6umNoxJqmtA22RQABBBBAAAEEEEAAgXUJVHMPVQw7kbReJSJpvUSbTUAkbUrVE0nr1GOyfScLKxFAAAEEEEAAgYUFNJ/8y5cvnZnQRbUeYtf5VQUrzQeMdRbHx9KZuMqVm20bVdZm2kKZETcm2w+19d2eYu4nELAzk5W2rGjI29tbZ64Cz/vsTM9KBBCYWyDmkczKw8HBwdw5mbh/TlcmAla8Oacroyu34nMVmVR5ulJloUY3YDZEAAEEEEAAAQQQQACBrQkw3tdb4wTQeok2m4AA2pSqrziGRqxpSsNgWwQQQAABBBBAAAEEEFidQDX3UMXIE0nrVSKS1ku02QRE0qZUPZG0Tj0m23eysBIBBBBAAAEEEFhe4PLy0peJil9ub17zdBa//Fe5dmY77cptto20hlXuzYy4HR4eVlnGmQr19+/fh4eH3p2vdGp64E/G6elpb6lJgAACOQViBorWci7E6UrOlrOiY3G6Mq6y6j5XkUmVpytVFmpcA2YrBBBAAAEEEEAAAQQQ2KAA430xlU4ALUZpg2kIoI2u9LpjaMSaRjcMNkQAAQQQQAABBBBAAIE1CtR0D1WvP5G0XiIlIJIWo7TBNETSRlc6kTQfHZPtfTKsRwABBBBAAAEEFhbQO0v39/c7MxEYSe1Mv6KV5jVPZ7aPjo46129q5TbbxqaqeERhddFrvr28/Jce95ZRJepNkypBTKf65csXPR0z1RGz7UeMvrjz169fs2WDAyUR2NvbS7IfdlKygO8Ha+Z5LZPtOV0xa43lRqCy0xXOVVI17CpPV6osVKoaZz8IIIAAAggggAACCCCwBQHG+2JqmQBajNLW0lQWQFP1EUNL0oaJNSVhLGQnjPcVUhFkAwEEEEAAAQQQQKBwgZruoeqlJpLWS6QERNJilLaWhkjalBrnznmfHpPtfTKsRwABBBBAAAEElhfwPYZNU2ofHx+Xz1/qHFjXPO7uNdnVXbnNNVtrG9us5UGlNmOLvud0DNrhIonv7++Pj493d3d3dnZ0n4H+V4Ds5uZm7sxcXV31HsL3o+vdcNkEgWjI+fn5snnj6AggYAk8PT1Zazo/rmWyvTLv6zlrPZXtrC9WmgIVnK5wrmJWaKrlKk9XqixUqhpnPwgggAACCCCAAAIIIFC9AON98VVMAC3eaiMpKwigqaaIoSVvrsSakpOyQwQQQAABBBBAAAEEEChZoL57qALaRNICONZXRNIsED4SSZvSBrhz3qfHZHufDOsRQAABBBBAAIHlBTTp9N27d535uL6+7ly/6pW9D+fjPcxt/W6tbbQFZ8EncHd31351eHjYLq9lQeFRvTf+5OTk4eFBkzDbbD8/P5+dnWn6fWT8tN0wfkF3/JhH7NxQT/rQtP/Orwpf6bv5Rt2pwAvP/Jaz9/79e7f4nSvdZKxZr4AZ/A2UYkXdEacrgXrc5lerPl3hXGW+Rlvl6UqVhZqvDbBnBBBAAAEEEEAAAQQQqEyA8b74CiWAFm+1kZSrDqCpjoihzdRQiTXNBDv3bjuH9jpXzp0T9o8AAggggAACCCCAwLoE6ruHKuBPJC2AY31FJM0C4SORtNFtgDvnA3RMtg/g8BUCCCCAAAIIILC8gO+pUQolvLy8LJ+/pDkIx0f03IGjo6OkB1z3zjbVNtZdVVlyb/58NDM8yzGTHUTvrtcDAv78+ePboybD603OeoSnL8GU9b6nXZr79P3czDQFLisa4lPltfYF1peZpc5HZuzv75tpWK5PwOzJfaVb0WvtmyL4+s8qT2V9tcb6VsBs5Os6XeFcpa3E5AtVnq5UWajkVc8OEUAAAQQQQAABBBBAoGIBMwLgFpPxPsuEAJoFsvGP5s9nXQE0VRwxtJlaL7GmmWAz7JbxvgzIHAIBBBBAAAEEEECgSgHz6thXwNXdQ+UrSLiwRNIsNyJpFsjGP5o/HyJpgxoDd84HuJhsH8DhKwQQQAABBBBAYHmB09NT35Ot63u5vXnN49Lrldfuyi2v2VTb2HJFx5Rdr4kw382+rsdS6AYRvbu+t5gqoC9M1rttIEHg9pR2K81LX+lL4H1ivNa+rdxiF9yHsOpkYF0/7WJtS85Y+ESoyfnqgsKcrpTc5DLnbb2nK5yrzNpUqjxdqbJQszYDdo4AAggggAACCCCAAAKVCYTDXIz3WdVNAM0C2fLH9QbQVGvE0OZrusSa5rOde8+M980tzP4RQAABBBBAAAEEahUIB5eaUq/uHipfZYULSyTNciOSZoFs+SORtNG1z53zYbqdf//9N5yCbxFAAAEEEEAAAQSWFdAZre9quahzOeXz7u7u+flZL1LWnED904MDLy4u4vV2dnYCiX/9+nVwcBBIsMGv1tI2Nlg1mYusH1r79A397h4fHzNnYPTh9LL6vb29yM3Vq7y8vEQmjkymWfS+d783e9CTQZXJyL0VlUyBpM63JSiTr6+vu7u7ReWWzLgCau16DkUTTNfv+vv37yt96INbNNZ0CgT+ppvpizr3MzMWWA4UbY3FCZSUr8ICKz1d4VwlXK0Tv63ydKXKQk2saDZHAAEEEEAAAQQQQACBdQkw3pe/vgig5Tcv84grDaAJkxjafC2KWNN8tnn2zHhfHmeOggACCCCAAAIIIFCTQCBOYhazkJuOiKSZlZJnOdBCCmkVeRw4CpG00W2AO+fDdLzZPuzDtwgggAACCCCAwPICetz1/v5+Zz6+ffvWuT7zSl24at6mngjw8PDQTFvV/5ofeHl5qfUaAI7JT3h6sCbZMtPeZSy/bbh5Zs0cAre3t+1u9dLydrn8BfUS8ZkMz4qP30+bUl1o7z71DJE2/boWfK+5OD8/Z6b9KqpS8Sz9ZVT8V/+0wEz7VdTalEz6frPmPlf6SGZOV8xK3PLySk9XOFeZtdH6ur5Vn65UWahZmwE7RwABBBBAAAEEEEAAgXIEGO9bqi4IoC0lX9pxVxpAEyMxtPnaErGm+Wzz7JnxvjzOHAUBBBBAAAEEEECgJgHfdZBZxhLuoSKSZtZIzmUiaTm1Sz4WkbRxtcOd871uvNm+l4gECCCAAAIIIIDA8gK+B5aX8Mpl88FgPqnfv3/3zhLUuXtgGF7REx3It/8try+5bWy5XnKW3XxMYwl9wqCy7+zsDEqvWceD0gcSx7xkQ08uuLm5Ceyk2K/0koSPHz92Zo/X2neysBIB/dj1zKBfv369vb1JQ885+vTpk85M8jycwvfX3KqXHz9+HB0dWStX8dFXwNX92VqFdpmZXO/pCucq87WoKk9XqizUfG2APSOAAAIIIIAAAggggEBRAoz3LVsdBNCW9S/h6OsNoEmPGNpMTYhY00yw7BYBBBBAAAEEEEAAAQQCAtxDFcBpvyKS1lIsskAkbRH2og5KJG1cdXDnfIwbb7aPUSINAggggAACCCCwsIBe6q4ZX24mNB9s2YmgMfECZfvs7MzNvLXm58+f1hrzIzPtTQ1zudi2YWaS5VkF1vtwPr2se5CM5mQOSh9OrIn04QQ63LIdbDh74W+vr687E6z6PbGdJWIlAtMF9EvXjHqdq+hUpJlpr30+Pz/rd7S3tze0pxqXn5hHMr9//36lM+1lwunKuIZR01YrPV0Z2gNwrjKo0VZ5ulJloQZVK4kRQAABBBBAAAEEEEBgpQKM9y1ecQTQFq+CxTOw0gCa3Iihzdd4iDXNZ8ueEUAAAQQQQAABBBBAwBXgHirXpHMNkbROlpwriaTl1C7zWETSxtULd87HuPFm+xgl0iCAAAIIIIAAAssL+B5bvuAbQc2ngvUC9b7cPvDAe80O1Xvvew+x2QQFto3N1kX+glu13/tDy5/DwBFPT0/NeEcgZfOVXjStB1L2JotJoPt+Pn/+HE6pF1wrJBdOU+a3VqtoM7ng34s2DywgUJqApq+HH/ejDM/dG/getWtZrfe19k1B6JqsCt3UR6v2V3S6wrnKfA3VahXtgVZ9ulJlodqqYQEBBBBAAAEEEEAAAQQqFmC8r5DK5bqykIpYJBtW7a8ogCYuYmgztRmrVbRHWXUArS0FCwgggAACCCCAAAIIIFCaAPdQRdYIkbRIqLmTcdU8t3DJ+7dqn0haZGVx53wkFG+2j4QiGQIIIIAAAgggsLDAhw8fOp8mpVewLjURvTM/Pia9Idb3ldYr+hD4dtCBAvup9asC20at1AWW6/Lyss3Vp0+f1Bjaj+Uv/PnzZ1AmT05OBqX3Jf7792/vrr5//77SmfYqtdkqTIRBjzYwN2QZgVoFYkaJVPbeHmOiT8x5jnr49b7WvvHhdGViO1n15uYfpnWdrnCuMl/DM1uFeZRVn65UWSizdlhGAAEEEEAAAQQQQACBWgViwlNt2RnvaymSLxBAS066oh2aUYV1BdCETAxtppZmtgrzEKsOoJkFYRkBBBBAAAEEEEAAAQTKEeAeqvi6IJIWbzVrSiJps/IWvnMzZkIkLbKyuHM+EkrJmGwfb0VKBBBAAAEEEEBgYYGrqys9p9zNhNa7K+dec3Nzo3n+8Ud5fX0NJL67u/N9++XLl3XNH/YVZNb1RbWNWUvKzk0BvQz54eGhXTMoitduteBCuFtwM5aqgJo3G+6+dCC9hcPNwCrWWK2izbMiSsfHx+1HFhBAQM8q6n2nfaOkOwX1y5pJTM8bCt+g3BxXTwCZKQM5d8vpSk7tco5l/WFK9dc8TwE5V5nJ2WoV7VFWfbpSZaHaqmEBAQQQQAABBBBAAAEEKhZgvK+oyiWAVlR1ZMuMFVVYVwBNSsTQ5mgqVqtoD7HqAFpbChYQQAABBBBAAAEEEECgKAHuoYqvDiJp8VYZUhJJy4Bc4CGsmAmRtMg64s75SCglY7J9vBUpEUAAAQQQQACBhQV2d3c7n1O+yMvtO3MSANrb2wt8a04YtpLpYthaw0dXoKi24WaPNTMJmA/n29/fX91U6vCMdwtNE03Vzq2VIz4q3BmeXqubVJRmxJ4L2cRsFWaW6pipa5aIZQSmCOg5nb4fS+duh76Zp3Mn7kplIybaq3OhOh48xOmK2wa2sMb8ra3udIVzlZmaqNkqzEOs+nSlykKZtcMyAggggAACCCCAAAII1CrAeF9RNUsArajqyJYZM6qwugCalIihzdFUzFZh7n/VATSzICwjgAACCCCAAAIIIIBAIQLcQzWoIoikDeKaOzGRtLmFy9y/GTMhkhZZR9w5HwnVJGOy/SAuEiOAAAIIIIAAAgsLaDKt3vTuZkJXDgp5uOvnWxPzFlbz6LqeMT+ay4+Pj+ZHc5nX2psa4eVy2kY4n3ybSkA/HHPS+BofS/Hu3btIDXUFSV41rycanp2dBQ6qnirQIwU2LOQrq1W0uapmpm5bIhYQmCgwdORjpsn2vY8LVTHVAV5cXEwsbzmbc7pSTl3kyYn1h2l1pyucq8zRTqxW0R5i1acrVRaqrRoWEEAAAQQQQAABBBBAoG4BxvtKq18CaKXVyNz5saIKqwugyYcYWvJGYrWKdv+r/tagkgAAIABJREFUDqC1pWABAQQQQAABBBBAAAEEihLgHqpB1UEkbRBXhsRE0jIgF3UIK2ZCJC2mdrhzPkbJTMNke1ODZQQQQAABBBBAYAUCCm10jljHvBk1VfFeXl6G7irwRtbAa+2HxnGG5qqy9CW0jcpISy6OOWlcL2M/OjoqObedeXv//n3nemulSnd/f2+tHPFRHZd2FdhQ+TGfXxBIWexXZqtoM6knCNQ0U7ctFwsITBEYeoIR2V8NytK3b996+xwdN0kHOChjcyfmdGVu4aL2b/5hWuPpSuRvn3OVQa3ObBXthms/XamyUG3tsIAAAggggAACCCCAAAIVCzDeV2blEkArs15mypUZVVhjAE0sxNCStw2zVbQ7X3sArS0ICwgggAACCCCAAAIIIFCUAPdQxVcHkbR4q5wpiaTl1F78WGbMhEhaTHVw53yMkpWGyfYWCB8RQAABBBBAAIHSBXZ3dzujG5qyrkdP5cn90Pe7Bh4E8Pfv387iqCB63pgKm6dEdRylhLZRh2T5pdDcafNn+P379/Lz7OYw5uYbFU1PInS3HbpGXc3nz5/f3t58G+oOlV+/fq26z9HEXbNVtCX19bFtAhYQ2KBA548l4BDTXwU2d7/SOdvl5aW73lyjhyv9+PHDXFPHMqcrddRjTCkqOF2J+e1zrhLTGNo0VZ6uVFmotspYQAABBBBAAAEEEEAAgboFhkbJGO/L0x4IoOVxLuEoFQTQxEgMLW1bItaU1pO9IYAAAggggAACCCCAQFhgaHQo5howfETr2xXdQzXUikiaVdczfSSSNhNsgbslkja0UrhzfqhYk57J9uPc2AoBBBBAAAEEEFhS4Pj4WI/jcnNwcnLirixhzfn5uS8bvlmgisjoosi3Fet9AqtrG76CsD4goPDi9fV1m0AhuQ8fPrQfV7TQ2Y8p//r56ys9buP19fX09HR6iRQvODw8DMQ6NdNeqqueaa+nD3ZO3FX3e3BwMN2QPSBQk8DQxwxr0nva35E6HHVKvaR3d3cr7d57i8bpSi9RBQnqOF3hXCVtU6zydKXKQqWtd/aGAAIIIIAAAggggAACNQkw3petNgmgZaNe8EB1BNAESAwtYSsi1pQQk10hgAACCCCAAAIIIIBArwD3UPUSTUlAJG2K3qBtiaQN4lppYiJpQyuOO+eHirXpd/7999/2AwsIIIAAAggggAACaxHQGbDmo7pvadb01Axz1BVh+fjxY6RVOEua3eqWQnvWK6bTTmyLzG0FyZZtGxUAFl4Eq341BVRzyNc7S9zsAdSnDY3exlSW9ql32gdm2useoMfHx5hdlZzm6Ojo58+fVg6bhwhYK/mIAAKRc91bqPCZTJssciHy6HqnvX7XkftcYzLrz1lbhLTa7W5ZyCxg1e+qT1c4V0nYeKo8XamyUAkrnV0hgAACCCCAAAIIIIBA4QKM95VcQVaApc0qAbSWYtULVv2uOoCmiiCGlqo1EmtKJcl+EEAAAQQQQAABBBBAIEYg8i6mdldpgxKRRy/nHioiaW1LKHDBirS0OUzbaNvdspBZwKpfImm9/tw530sUSMCb7QM4fIUAAggggAACCJQroBFrve/UzZ/ebKzzY3d92jXx71nVO7cDk/9vbm46Z9rr4paZ9qOrbNm2MTrbbBgpcHJyYv5q1A+oxiO3LTCZuog2V5oP/+3bt/ZjkgXNoteTQQIz7fX00Apm2t/f37sz7RVO6vwzkQSWnSCwagH9OgblP3AmM2g/Sry6UaKhBYxPz+lKvNUaU9Z0usK5SqoWWOXpSpWFSlXj7AcBBBBAAAEEEEAAAQRWIcB4X8nVRACt5NqZnreaAmjSIIY2vUloD8SakjCyEwQQQAABBBBAAAEEEIgX4B6qeCulJJI2iCtzYiJpmcEzH45I2iBw7pwfxOUm5s32rglrEEAAAQQQQACB1Qho9tf19bWV3TyvMlbUIDB/tcmS5nkeHx9b2TM/6uLWnDbcfJUn/2Y2qlxesG1U6VlIoaxq1UTx5LPTM5fUetygjv7r169Uz9qwuNyi9fZR7iYFrnENm0yW80jXAtHIEgI7OzuRCAk7Ct0np7Bv+Ljv37/Xjzd+bCa8t/K/7eyoORUsv+LCObSqde2nK+7fWc5Vwg2g81uXsUm26tOVKgvVWX2sRAABBBBAAAEEEEAAgboFGO8rvH6tSEuTWwJohddab/asal17AE3ldeMkxNB6m4GVwDVsEqw6gGaVkY8IIIAAAggggAACCCBQoAD3UA2qFCJpg7jyJ7ZCLk0GiKTlr4i0R7SqlUhamNfichMnvCHW3Xm2NbNG0nizfbZ65EAIIIAAAggggEB6Ac2z1UWgtd/n5+cM82/N59ObGdCTDj99+vT9+/fX19fwTPvT01N3pr3mmLnvZzb3z3KkwIJtIzKHJBsqcHNzYz5cQz+WDL/0oZkcml5P3Li9vTW3Ojw81JufzTUjlrUHzdg3uaydqOf8/ft3uI+yNin2o/XIxiafCicdHR0Vm2cyhsDiAupCY/JwdXWVqqPQaU/vTHudQekGxO3MtFcVcLoS0w7Xlaa+0xXOVZK0wCpPV6osVJLqZicIIIAAAggggAACCCCwLgHG+wqvLwJohVfQiOzVF0ATAjG0ES3B2oRYkwXCRwQQQAABBBBAAAEEEMgjwD1Ug5yJpA3iyp+YSFp+87mPSCQtXpg751PdOV/Em+31OIHLy0vNy9Ifnk3dUhzf4klZgsDLy4smAmlOoDrrEvJDHhAYJ0CXO86NrcYJ0HOOcxu6le/JTAmfFt+ZJR13b2/P/EoxFx1UQ+nmSt9y58tddUK4tTlmPp8k65dqG0kyz04sAesnU9mPRXNZHx4ezCJrgquermeuiVzWnx5dXVp7s7YdvXNrPyV81LXJ2dmZlROexGmB8BEBV0CBdfUV7vp2jbpZRQCSzLRXB654l/uAofZYzYIeVKQJ+dbKLXzkdKWmWq74dIVzlSkNtcrTlSoLNaWW2RaBugV0usIgZt1VXEfpCMXXUY+Ugi6XNpBTgJ6z1dZPj/G+VqPMBQJoZdbLuFxVHEATCDG0ca1CWxFrGk3HhggsJcDFy1LyHHeQAFc9g7hIXKwAXW6xVVNlxrbZc3IP1aDGTCRtENciiYmkLcI+00GJpEXC6u8Xd86nvHP+36X//fjxQ3cwN9Wvgi2dHY6PgFegfWiTFvQaTG86vkCgYAG63IIrp86s0XNmq1f9ut2TafnPnQHNCrOO27wsuve4nRnWrjTTvndbEgwS6KTO0DYGZZLEvQL6aVi/tfp+LHqfs1VGNdS7u7tenDaBWru7E2ufX758qelMXmWxCqiPur5+fX1tWVhAAIFOAf1M2mCU9TvSej3hMsnvSJ2YTo2s/bsf1XfV1DV1godXcroS9lnLt9WfrrinGZyrxDTOKk9XqixUTG2SBoFtCuhEpT1vZBBzm21gLaXWmUlzraGFjV9frKXKyKcrQJfrmrBmVgF6TpOX8T5To8xlAmhl1svQXFUfQBMIMbShrULpiTWNQGMTBJYV4OJlWX+OHi/AVU+8FSmLFaDLLbZqas3YNntO7qEa2p6JpA0Vy5+eSFp+8zmOSCQtRlWt3Q3HWXeocud8jKSZ5h9LMPNHPQXn8+fP7du92rOTzNngcAjECLTt88+fPx8/ftQjUmK2Ig0C5QjQ5ZZTF9vJCT1ntro+OjrSi5qtw+kPVpLXsVq7NT/q/avWCfrz87P+Sup91HoynJnSXG66I3ONlnXjsi6KDg4OrPV8nCiwVNuYmG02NwX0a7J+aLo2ru/H8vj4qOt5s+DqxE5OTnZ2dtSVqd9QAj17r+1btKCPWqmv1M53d3d1afnz509zD+ayJkXITefwHz58MNevellFdvMvBGm461mDAAKmgH4mvh5DZ7B6l5e6IDP9oOWnpyedC6m3USemU6PAtjqWJuSrK6upawqU1/cVpys+mRWt38LpCucq4xpklacrVRZqXP2yFQLVCxBRr76KayogofiaanObZaHL3Wa9L1tqek7Tn/E+U6PMZQJoZdbLoFxtIYAmEGJog1pFk5hY0wg0NkFgQQEuXhbE59BDBbjqGSpG+tIE6HJLq5Et5GebPSf3UA1t20TShorlT08kLb958iMSSePOeV+jyhFJM2fe51zW82+sGSM6NUny3rCcpeBYmxJwH9r09evXTQlQ2PUK0OWut+7WnnN6zsw1qD9M7mmlJuHPnQ3rpK7Ng+bN6gF+mkKvlqB/eiK7MtNGo9pkWtBMe164NGs1LdU2Zi3UdnaueZjm70Uzxisuu/vUT7Ps45abafb1oVnPJmhw1FrqKyklQmA+AauDdTsZneTob6hOYJRSpzT6pzMW/WvObZSx5gxH69U5K5l+mO2LT929mWt0RqQeb76irXHPnK6ssdbaPFu/popPVzhXaSs9ZqHK05UqCxVTm6RBYGsCOs2z4l0MYm6tDayuvGq01sWITrBXVwoyvE0Butxt1nsJpabndGvBOv9pY1m6DmK8z+VaZA0BtEXYUx10OwE0iRFDi282xJrirUiJwOICXLwsXgVkYKgAVz1DxUhfjgBdbjl1sbWcbLnntC5a27hQu8A9VNbPgUiaBVLgRyJpBVZKfJasTqniW9FkQiQtvmHkiaT9T3yGEqbUWYg1z0rzH7Qy4SHYFQJzCOiWeutWFZ0kzXEg9olAQgG63ISY7GqEAD3nCLQpm3SeQWa4wOi8Im2DLOEF/THlPHBKpUduu1TbiMweyQIC6kibH5FORDWfM5Cyjq/UIXQ213BP0vmtuqZaxTSn1y2yVtbRBigFAjkF1Of4Bj/cX1mSNTqcYsE5y7iiY3X2/xlOZVdEVGxWN3W6wrlKZDus8nSlykJFVijJENiUgLp6BjE3VePVFJZQfDVVuamC0OVuqroLLCw9p1spjPe5JqWtIYBWWo3E52dTATSxEEOLaRvEmmKUSINAIQJcvBRSEWRjqABXPUPFSF+CAF1uCbWw5TxsuefUr497qAY1fiJpg7gWSUwkbRH2JAclkjb6VlXunJ/eAne0i9EVMG7Dl5eXw8PDt7e3dnPNtP/58+fu7m67hgUEihWgARdbNWSsU4AW28nCyswCtMPM4AcHB8/Pz+ZBmwm6Hz58MFcmX358fDw7O/vz50/8npWx29vb4+Pj+E1IOUVgqbYxJc9s2wg8PT1p0vjp6el2QPS3Q/2D/plXjjHFV8eimO/JyUnFfYv628+fP1saio/c3NxYK/mIAAKRAvpZqcN5eHiITD8imeZrKXyvn+rcp2Qj8lbUJpyuFFUdgzKztdMVzlXCzaPK05UqCxWuR75FYJsCRDK3We/VlJoGXE1VbqQgtNiNVHThxaQduhWkax/G+1yWotYQQCuqOgZlZmsBNOGom/3vcB/jfR0thVhTBwqrEChVgJPGUmuGfEUJ0ICjmEhUjAAttpiq2HRGNt4OdanCPVTxPwAiafFWS6UkkraU/PTjEkmLN+TO+XirmJS5J9urrWvmgzlfQjPttTImr6RBoBAB9wRaN83rTWvcMV9IBZGNVoAut6VgYXEBes6cVfD371892Mia9K4/VZqpm+HZRvf393r+ujXb3y2+8qPJZvqXIUvu0Te7Ztm2sVl2Cj5RQOczejSb/qkTMy8kzd3qolK9iro+XWwqNGZ+Vd+y+ydVZVTBFbetr7CUCIH8AnpohU5j1OdYp1LjctIEMZsngHDOE2nI6UokFMnKEeBcxa2LKk9XqiyUW3esQQABIuq0gQoE3L9ZDGJWUK1VFoEut8pqXWmh6Dk7K47xvk6WQlYSQCukIsjGIAFiaBaX+9dHCRjvs5T4iEAhAly8FFIRZGOKgPt3h3jRFE+2nU+ALnc+W/Y8VICeU2LcQxXfbIikxVvlT0kkLb85R5wuQCTNMnT/LivBfJG0rJPt3edxMtPeqn4+rkXA/aHqHnrN/2G+/VpqcAv5pMvdQi2vq4z0nDnrq/PKMOd5l6pbs9Q0V01/HDVXrZkfq7+VzWxYvdb16OgoJwjHagUWbxttTlhAYJyA2vDr66t6FXUpe3t7W5u8quKrI7UeOjBfvGBcHbEVAtUIKGTZPOZDJzP613Q++r8poPlLbHqk5lRHXZN+pzrv0hNAttZHpap6TldSSbKfRQQ2fq4i8ypPV6os1CI/EA6KQOECRNQLryCyFy9AKD7eipRLCdDlLiXPcX0C9JwBGcb7fDjLrieAtqw/R58usPEYGrGm6U2IPSCQTYCLl2zUHGhuAa565hZm/9MF6HKnG7KHtAL0nKYn91CZGr5ltRkiaT6cZdcTSVvWn6NPFyCSlvnO+XyT7fX3VfcZm01ERdVdy9x5bJqwvCIBt0nrxnrm26+oBuvOqts+6XJrrXFdmGmej+b8aP5Ps9D+384IUtnPz8+/ffu2OILbMuk556uUzitDJmTOB76iPdM2VlRZZBUBU4Afr6nBMgII1C1Aj1d3/VK6igWq/PFWWaiKGyFFQ2C0gBu3JKI+GpMNSxBwmzSh+BLqhTw0Am77pMuttW0wiFlrzVKuQgS4XC2kIsgGAkMF+PEOFSM9AgsKcPGyID6HnkPAbdLEi+ZwZp/jBNz2SbxonGT5WxEvKr+OyCECVQpwMV5ltVKoLQgs8uPNNNnePQNWjf7+/ZvXgG+hZVdcxvv7+5OTE7OACj1odiuPkDBNWM4vQJeb3zzbEW9ubvTMM/Uz+me+SzMmA5qQX0LvRM8ZU1mp0nSeXOqt8qqFVIdgPysVoG2stOLI9sYFDg4Onp+fTQQeoWJqsIwAApUJcLpSWYVSnI0IVHm6UmWhNtIgKSYC8QJE1OOtSLkiAULxK6qsTWWVLrfi6mYQs+LKpWjFChBAK7ZqyBgCAQFiTQEcvkKgKAEuXoqqDjKTSoB4USpJ9pNWgC43rWdReyNeVFR1kBkENi5AJG3jDYDir1RgkUjaPxmw9PwhzQGwDvTjxw9m2lsmfFydwPHx8dXVlZltzX09PDzUn2FzJcsI5BSgy82pnflYFxcXZ2dnDw8Pmmg3dKZ95qwGDkfPGcBJ/pUer/Dr1y8949Pcs5rQ6empuYblDQrQNjZY6RR57QJHR0fWTHs9POXx8XHt5SL/CCCAgE+A0xWfDOsRKFagytOVKgtVbBMiYwgsJUBEfSl5jju3AKH4uYXZ/wgButwRaGvZhEHMtdQU+axMgABaZRVKcbYgQKxpC7VMGesQ4OKljnqkFK4A8SLXhDWLC9DlLl4F82WAeNF8tuwZAQRGCBBJG4HGJggsK7BUJG32yfbNwz+sOYF3d3cq8LLiHB2BJAK6DNAsF3NXet20+3QJMwHLCMwnQJc7n20Je9Yc6dHZ2N/f1xXC6M3TbkjPmdYzvLfmylANwEx2e3urWjDXsLxBAdrGBiudIq9XQOOdP3/+NPP/9etXPXHcXMMyAgggUJ8Apyv11SklqligytOVKgtVcSOkaAiMEyCiPs6NrdYiQCh+LTW1kXzS5dZd0Qxi1l2/lK5kAQJoJdcOeUPAEiDWZIHwEYFiBbh4KbZqyFgSAeJFSRjZSSoButxUkmXuh3hRmfVCrhDYsgCRtC3XPmVfncCCkbTZJ9tr1rE1016zAlTg1VUSGUbAJ6BZLtYkRr1zkkbu42L9rAJ0ubPyrnrnpT0EhJ4zZ3PSleHT05NOwMyDXl9f39zcmGtY3qAAbWODlU6R1yhwenpqjT18//6dPnyNVUmeEUBghACnKyPQ2ASB/AJVnq5UWaj8bYMjIlC+ABH18uuIHE4UIBQ/EZDNEwrQ5SbErGxXDGJWVqEUJ78AAbT85hwRgRECxJpGoLEJAksJcPGylDzHzSZAvCgbNQfqFaDL7SXabALiRZutegqOwNwCRNLmFmb/CCQRWDaStvPvv/8mKUbnTjTf2JoV8P79+5eXl87ErERgvQJ6stre3p6V/6urK94bbJnwcVYButxZeUvY+ePj4+Xl5Z8/f6yn2MTk7cePH0dHRzEps6Wh58xG3R7o27dvakLtRy38+vXr4ODAXMPyNgVoG9usd0q9CgGNcZ6cnJhZLfBvupk9lhFAAIGZBDhdmQmW3SIwXaDK05UqCzW9rtkDAvUJEFGvr04pUacAofhOFlZmFqDLzQye/3AMYuY354gIuAIE0FwT1iBQiACxpkIqgmwgECPAxUuMEmkqECBeVEElVlAEutwKKjFcBOJFYR++RQCBZQWIpC3rz9ERCAgsHkmb8c326nqsmfaCuLu7C3DwFQIrFdDjbfR6SSvzmtCoiwRrJR8RmEmALncm2KJ2q9nyej+5Ap16UE7z7/X1VTPuzs/Pe/N5eHjYmyZzAnrOzOA6nB4Bo9n1evJRe2g9u6FdZmHLArSNLdc+ZS9cQP12m8P9/X396S/t6Tlt9lhAAAEEZhXgdGVWXnaOwBSBKk9XqizUlFpmWwSqFCCiXmW1UqhOAULxnSyszClAl5tTe6ljMYi5lDzHRcAUIIBmarCMQFECxJqKqg4yg0BAgIuXAA5fVSZAvKiyCl1jcehy11hrQ/NMvGioGOkRQCCnAJG0nNocC4FBAotH0uZ6s71mA7rz+njR96DGQeLVCeiS4OfPn1a2f//+/eHDB2slHxFIK0CXm9ZzjXs7PT29vb315Vxz89RIfN8uu56ecxF/XR+qwWjWfbENYxEWDioB2gbNAIHSBF5eXj5//qxc6dk6+nNfWvbIDwIIIJBfgNOV/OYcEYGwQJWnK1UWKlyPfIvA1gSIqG+tximvBAjF0wyWEqDLXUq+nOMyiFlOXZCT7QgQQNtOXVPStQgQa1pLTZHPjQtw8bLxBrDN4hMv2ma9l1BqutwSamHZPBAvWtafoyOAgClAJM3UYBmBEgQWj6TNNdles4utd6WWPNOvhKZAHioQ0OumNXHx7e3NLAst39RgeSYButyZYFe02+Pj44eHB1+GNT1Pj4H0fbvsenrOZf05OgIIIIAAAggggAACCCCAAAIIIIAAAlsTIKK+tRqnvBIgFE8zWEqALncp+XKOyyBmOXVBThBAAAEEEEAAAQQCAly8BHD4qlYB4kW11mz55aLLLb+O5s4h8aK5hdk/AggggAACCIwW+Gf0loEN9agha6a9Et/d3QU24SsEKhDY3d113yz9/Pxc7BzXCswpggTocmkGElBXE3D49OlT4Ntlv6LnXNafoyOAAAIIIIAAAggggAACCCCAAAIIILApASLqm6puCtsKEIpvKVjIKUCXm1O72GMxiFls1ZAxBBBAAAEEEEAAgVaAi5eWgoVNCRAv2lR1l1NYutxy6mLBnBAvWhCfQyOAAAIIIIBAWCD9m+3v7+9PTk6so15dXV1cXFgr+YhAlQJHR0c/f/60ivb79289hs1ayUcEpgvQ5U43rGMPOzs7gYK8vr4qMBpIsPhX9JyLVwEZQAABBBBAAAEEEEAAAQQQQAABBBBAoHoBIurVVzEFDAsQig/78G1aAbrctJ7r3RuDmOutO3KOAAIIIIAAAghsRICLl41UNMX0CRAv8smwfg4Butw5VNe4T+JFa6w18owAAggggMBGBNJPttd0vre3N5Pv3bt3f//+NdewjEDFAi8vLx8/frQK+P79e623VvIRgekCdLnTDSvYw+Pj4+fPn30F2d/ff3p68n1byHp6zkIqgmwggAACCCCAAAIIIIAAAggggAACCCBQsQAR9Yorl6LFCBCKj1EiTSoButxUkqveD4OYq64+Mo8AAggggAACCGxEgIuXjVQ0xfQJEC/yybB+DgG63DlUV7dP4kWrqzIyjAACCCCAwKYE/klb2tPTU2umvfav19qnPQp7Q6BkAb3B/uvXr1YO//z5c3NzY63kIwITBehyJwJWs/nPnz8DZfn06VPg20K+oucspCLIBgIIIIAAAggggAACCCCAAAIIIIAAArUKEFGvtWYpV7wAofh4K1JOFKDLnQhYzeYMYlZTlRQEAQQQQAABBBCoVYCLl1prlnLFCxAvirci5UQButyJgNVsTryomqqkIAgggAACCFQpkPLN9npx7uHhocXEC70tED5uQeDv3797e3tuSV9fX/VINnc9axAYIUCXOwKt1k0ODg6en599pfvx48fR0ZHv23LW03OWUxfkBAEEEEAAAQQQQAABBBBAAAEEEEAAgcoEiKhXVqEUZ7QAofjRdGwYL0CXG29VfUoGMauvYgqIAAIIIIAAAgisWoCLl1VXH5lPKEC8KCEmu/IJ0OX6ZDa4nnjRBiudIiOAAAIIILAigZRvtnff5i0IXmu/otZAVlMJaEb9+fm5u7fLy0t3JWsQGCdAlzvOrcqtAjPtVV73OThlItBzllkv5AoBBBBAAAEEEEAAAQQQQAABBBBAAIEKBIioV1CJFCGJAKH4JIzsJCxAlxv22dS3DGJuqropLAIIIIAAAgggsDoBLl5WV2VkeCYB4kUzwbJbU4Au19TY+DLxoo03AIqPAAIIIIBA4QLJ3mx/f39/cnJilXZ/f1+PobJW8hGBLQj4nvP369cvPY5rCwKUcVYButxZede188fHx8+fP/vyvK4/xPScvnpkPQIIIIAAAggggAACCCCAAAIIIIAAAgiMFiCiPpqODasUIBRfZbWWUyi63HLqYvGcMIi5eBWQAQQQQAABBBBAAIGAABcvARy+2qAA8aINVnrOItPl5tQu/FjEiwqvILKHAAIIIIAAAsnebN/5yu7b21uIEdimgJ7zd3V15Za985fiJmMNAmGBzoZElxtGq/Xbnz9/Bor26dOnwLelfUXPWVqNkB8EEEAAAQQQQAABBBBAAAEEEEAAAQQqECCiXkElUoSEAoTiE2KyK1eALtc12ewaBjE3W/UUHAEEEEAAAQQQWIUAFy+rqCYymU2AeFE26m0eiC53m/XeWWriRZ0srEQAAQQQQACBcgTSvNn+5ubm7OzMKtW63qZrZZ6PCCQR2NnZcffDy+1dE9YMEqDLHcQHzWiMAAAgAElEQVRVfeKDg4Pn52dfMX/8+HF0dOT7tsz19Jxl1gu5QgABBBBAAAEEEEAAAQQQQAABBBBAYI0CRNTXWGvkOYMAofgMyBs8BF3uBis9UGQGMQM4fIUAAggggAACCCCwrAAXL8v6c/RiBYgXFVs1q84YXe6qqy955okXJSdlhwgggAACCCCQViDNm+07HzfVuTJt7tkbAoULnJ+fuznkp+GasGaQQGcT6lw5aLckXqlAYKa9SnR4eLi6ctFzrq7KyDACCCCAAAIIIIAAAggggAACCCCAAALFCnQGzztXFlsEMobAHAKE4udQZZ+dvWvnSqy2IMAg5hZqmTIigAACCCCAAAIrFei8TulcudICkm0ExgkQLxrnxlZhgc7etXNleD98W4cA8aI66pFSIIAAAgggULFAgsn2etzU29ubZfTu3bvj42NrJR8R2JrA169f3SL//Pnz8fHRXc8aBGIE6HJjlLaTJtyZ7O/v7+7urk6DnnN1VUaGEUAAAQQQQAABBBBAAAEEEEAAAQQQKFOAiHqZ9UKuShAgFF9CLVSWB7rcyip0YnEYxJwIyOYIIIAAAggggAAC8wlw8TKfLXteuwDxorXXYIH5p8stsFIWzBLxogXxOTQCCCCAAAIIRAokmGx/fX3tHqzzcstNxhoE6hb48OHDp0+f3DJ2/mrcZKxBwBXobDx0uS7URtbo4R2Bknb2P4H0hXxFz1lIRZANBBBAAAEEEEAAAQQQQAABBBBAAAEE1i5ARH3tNUj+5xMgFD+f7Wb3TJe72arvLDiDmJ0srEQAAQQQQAABBBAoQYCLlxJqgTyUKUC8qMx6WXWu6HJXXX3JM0+8KDkpO0QAAQQQQACB5AJTJ9vr8UJ//vxxs8XMT9eENdsU6Pwt6FLh5eVlmyCUeooAXe4UvSq3rTLuoJqi56yyuVIoBBBAAAEEEEAAAQQQQAABBBBAAAEEcgoQUc+pzbHWKEAofo21Vmye6XKLrZqlMsYg5lLyHBcBBBBAAAEEEEAgLMDFS9iHbxEgXkQbSChAl5sQs45dES+qox4pBQIIIIAAAnUL7Pz7779TSnh0dOSe9Ozv7z89PU3ZLdsiUJPA7u7u29ubVSLFI25ubqyVfJxJ4OLionksyN7ent71fXx8PNOB5t4tXe7cwqvb/87OTiDPE//EB/ac4St6zgzIHAIBBBBAAAEEEEAAAQQQQAABBBBAAIGKBYioV1y5FC2VAKH4VJKj98Mg5mg6NixcgEHMwiuI7CGAAAIIIIAAApsVIF602aqn4PECxIvirWZKSbxoJlh2u7gA8aLFq4AMIIAAAggggECvwKQ32+vV3O5Mex2y86lmvVkhAQK1CpycnLhFu729dVeyZg6B09PT6+vrh//+E7uq4/7+fo4Dzb1Puty5hVe3fz30MZBnPfgm8G35X9Fzll9H5BABBBBAAAEEEEAAAQQQQAABBBBAAIFiBYioF1s1ZKwoAULxy1YHg5jL+nP0+QQYxJzPlj0jgAACCCCAAAIITBEgXjRFj223I0C8aNm6Jl60rD9Hn0+AeNF8tuwZAQQQQAABBBIKTJps75strLP8hFlkVwisXcD3+AnebJ+nZl9fX60D+fouK1lpH33Zpsstraay5afzeTft0T99+tQur3GBnnONtUaeEUAAAQQQQAABBBBAAAEEEEAAAQQQKESAiHohFUE2ChcgFL9sBTGIuaw/R59PgEHM+WzZMwIIIIAAAggggMAUAeJFU/TYdjsCxIuWrWviRcv6c/T5BIgXzWfLnhFAAAEEEEAgoUD6yfZrn92XEJddIdAIHBwcvHv3ztXwRe7clKyZInB4eGhtHr5asxKX87GzwdDlllNB+XMSbslrbxv0nPlbFEdEAAEEEEAAAQQQQAABBBBAAAEEEECgGgEi6tVUJQWZVYBQ/Ky8vTtnELOXiAQrFWAQc6UVR7YRQAABBBBAAIHqBYgXVV/FFDCJAPGiJIyjd0K8aDQdGxYuQLyo8AoiewgggAACCCDQCIyfbP/4+Pj29uY6fvnyxV3JGgQ2LnBycuIKPD8/v7y8uOtZk1Zgf3/f3aF6MHdlyWvockuunaXypj4kcOijo6PAt6v4ip5zFdVEJhFAAAEEEEAAAQQQQAABBBBAAAEEEChNgIh6aTVCfkoWIBS/YO0wiLkgPoeeVYBBzFl52TkCCCCAAAIIIIDAOAHiRePc2GqbAsSLFqx34kUL4nPoWQWIF83Ky84RQAABBBBAIJXA+Mn2nU/4U7Y6r69SZZf9ILBSAd8rph8eHlZaohVlu3PKcfjpaAWWji63wEpZNkvhB0Z0htuWzfCIo9NzjkBjEwQQQAABBBBAAAEEEEAAAQQQQAABBBAgok4bQCBegFB8vFXylAxiJidlhyUIMIhZQi2QBwQQQAABBBBAAAFXgHiRa8IaBHwCxIt8MhnWEy/KgMwh8gsQL8pvzhERQAABBBBAYJzA+Mn2nZOE379/v7u7Oy4rbIVAxQLHx8edpfPF7zoTs3K0gBv36ezBRu8/w4adGabLzSBf7CHCD4xw23yxBQlkjJ4zgMNXCCCAAAIIIIAAAggggAACCCCAAAIIIOATIKLuk2E9Aq4AoXjXJOcad0CnswfLmaWhx+rMMIOYQxlrSs8gZk21SVkQQAABBBBAAIGaBLh4qak2KcvcAsSL5hYO7594UdiHb9coQLxojbVGnhFAAAEEENimwMjJ9r5nC3358mWbjpQagV4B99JXm/z58+fl5aV3WxJMFHC7Jsk/PT1N3G22zelys1Gv6EBbiDuoOug5V9QmySoCCCCAAAIIIIAAAggggAACCCCAAAIlCBBRL6EWyMO6BAjFL1hfDGIuiM+hZxJgEHMmWHaLAAIIIIAAAgggMEWAeNEUPbbdpgDxogXrnXjRgvgceiYB4kUzwbJbBBBAAAEEEEguMHKyfecT/pS5w8PD5FlkhwjUIdAZd1DRwhcPdZR98VKcnJy4ebi6unJXlrmGLrfMelkwV3///n1+fg5k4OjoKPDtir6i51xRZZFVBBBAAAEEEEAAAQQQQAABBBBAAAEEShAgol5CLZCHdQkQil+wvhjEXBCfQ88hwCAmt3/M0a7YJwIIIIAAAgggMF2AeNF0Q/awNQHiRQvWOPGiBfE59BwCxIuIF83RrtgnAggggAACMwmMnGx/d3fXmSHflVVnYlYisCmB/f39zvL6onidiVk5TmB3d9d9zt+K5Olyx9V7xVv9+vUrUDpfbxPYpNivfGVZ0e+3WFsyhgACCCCAAAIIIIAAAggggAACCCCAQJUCRNSrrFYKNasAofhZecM7ZxAz7MO3qxNgEJNBzNU1WjKMAAIIIIAAAhsRIF60kYqmmAkFiBclxBy6K+JFQ8VIX7gA8SLiRYU3UbKHAAIIIICAKfAf80Pk8svLy9vbm5v4/fv3Orl315e55vHxUY8I0puB//z58/r62pRIRXj37p0eGXB4eHh8fDwu509PT9qz/mnP+qedNLvV//qnnVfzwuEYn/v7e1HoFFkUQhbv3t6eHDTzWRQfPnyI2UkdaXz1Lp86Clh4KS4vL90LlZubm9PT08JzXkeX60NW6dQPq4vQD0FdRNsbq69QP6xonR7QeHBw4Nt8s+vD/UbgwTd6OqBGDhrzpluWofpkgTd/oQRe1J9yes7NNnIKjgACCCCAAAIIIIAAAggggAACCCCAwAiBOiLqDGKOqPoRmzCI2aIRim8pFllgEHMR9t6DMojZS9SZgEHMsEAnGisRQAABBBBAAAEE5hYgXhQW5qZ304d4UatBvKilWGSBeNEi7L0HJV7US9SZIBwt4ab3TjRWIoAAAggggMBiAv8O//f9+/fO7H79+nX4znJvoSmd7guuO4ujlUqp9PFZ1AxG34PcrEPI6vfv3/F7Xl1KzZg9Pz+3Su1+HCo82kGNtpner1wtKO9rHj9+/BhdNDaMF3D9NcE4fvOlUq66y/Wh6WeoH6Nmd7vdgrtG1SQE3662ud5tzKZbZ5eiv1CBeIS5ueqlKHBfYTuLuc32QKkRQAABBBBAAAEEEEAAAQQQQAABBBBAoBFYdUSdQcw8zZhBzE5nQvGdLNlWuv4MYmbDtw7EIKYFMvSj25jNUcjO0T0GMYcikx4BBBBAAAEEEEBgqADxIp8YN723MsSLWgpzwXeJ13lxZ27IchIB1594URLYETshXjQCzdzEbczEi0wflhFAAAEEEECgKIF/zDOVyGW9EbczZfg0qHOTnCv17D09ZU2vSnbfbu3LhlIqvbbSY6h8aZr1SqB3L+uFwD4ca/Pb29uPHz9eXFxY6+v4qLeFa67m9fV1b3Ea4W/fvvWmHJ1Ab//QW5rPzs50LD0WS7mSvB49OHqHUzZUc+rcPLLZdG7LyngBPeTCSqxXqau5WitL++hrHoV3uT5G/STVqepnqB+j3qzuS2auVzXpJ/zhwwd14+b6dllva9ePWj2qOhNfmjZxBQsqr69VNKWzHikqmZ2dHf2FCj8asJVRvQhcPWchvw56zrZqWEAAAQQQQAABBBBAAAEEEEAAAQQQQACBsIAvdlp4RJ1BzHC1JvyWQUwfJqF4n0ye9Qxi5nEOH4VBzLBPzLcMYjZKvrORGEPSIIAAAggggAACCMwh4DtDI17ETe9NeyNe5PvdES/yyeRZT7woj3P4KMSLwj4x3xIvapR8ZyMxhqRBAAEEEEAAgZwCO5r6P/R4mvHYOUNS71vQhPOhe8uTXjMwLy8v3WPpEV+6FGzerqzn0ukkprNo2lCPNjw9PXX3oDW6zNa8ROsrc8/aZ7NzK40+6tBy05xG96uVrjk+PnYfZ6CYlEq6t7enwnaeKeq183NMgNcVzufPnzslVSP52TubirKn100rq535ZGVaAVW6Zm6b+9RPVVdx5prSltfY5XYa6mZBhX46e4AmvXoJ9RXqKPTzVLepf1ZlKdnV1ZX1mBJ171pppqz+BxXo2UQkw/aJA+pXZW7itFXTdsuNtq9elExT9PP3lm0+tUDPaWqwjAACCCCAAAIIIIAAAggggAACCCCAAAIBgTVG1BnEDFRo2q8YxAx4EooP4OT5ikHMPM6dR2EQs5NlxEoGMRu06kerR7QNNkEAAQQQQAABBJYVIF5k+XcGAbjp3VRq767kpnd3foSguOoxW8usy8SLZuUN75x4Udgn/lviRY0VPWd8myElAggggAACCwtosv2gf5qV58vxoP1kS/z7929d9Fp5VlBAkzP1lZsNrdTEbyt981FTFt305+fnVmKdCf348cNNqTVar2+t9MpeZ+LVrVTbcKnlrPVmWVyxAK+54YhlVbSl3X7U0xNG7HDiJgq7tBkwF5TPiXtm80gBNUhTvlnWysjN8ydbXZfbSaRS+PpVVYH6Df0erY6i2U9nn6k+pD1Kzv6kPejiC75SN+258ZGn++dGCVQRnX+hlL7z16FN1EF1bpLNgZ4zGzUHQgABBBBAAAEEEEAAAQQQQAABBBBAYNUCinM2YVL3/zLLxSBmtnpR22AQM6xNKD7sk+HbzmEaBjHnllfnwCBmQmQGMZszEG7/SNio2BUCCCCAAAIIIDBdgHiRZeiet3PTuxlL1JW42oyJ5oo16TvnFJgbjljmpvcRaHVvQrxokfolXpSW3deLNn2pvtXhZM5N72nZ2RsCCCCAAAIIjBb4n6FbasadeVXZLuuNxEN3lSG9m1tdiMbMslaatmjmgnVtbJ38xcxI1H0z7rlgycPk8dVk3aSiYloRh3ZXvnBA2vmcbu2bVdmcmrdZyrZg5sFc7nz0Q7ZcbepAnc2vWH9fMy6zy+1sSHd3d2ZTN5dViphfvdJYtaZ96lg+HB1C6TszU8dKq7M1SbUsFv2zxLTejQK7Guq0fTtvzN1N8qyxyth+LPaXm4eFoyCAAAIIIIAAAggggAACCCCAAAIIIICAKaDQaBs8NBfKjKi7uVVcl0FMs0ITLluhbwYxO23NX425TCi+k2uOle7gjiqiWH+3E2uaTZldbmd9MYjZyTJlpdXZmj2JltVm9M9t5wxiTjFnWwQQQAABBBBAAIFeAZ2FWqemJV+8uLklXtRbxaMTWJcwxIs6JTt/PlpZbLyisxSrXuleR5fs73ZiJXe5nQ2DeFEny5SVVmdr9SpqM/rntnPiRVPM2RYBBBBAAAEEpgj8Y52v9H78+fNnZ5rwaVDnJnOvfHx8/Pz5s3kUPZX8z58/p6en5srOZaXRvHr3q9vb25ubm2a99n99fd2m0bCxdn50dNSucRe0248fP7qGOh10E69rzfHx8fPzc5tn6clnd3e3XWMuuI8baL49Ozszk01cfnh4COxB9RX4dr6vfMc19eY7OnuWgH7FrsPJyYm7soQ1bnfR5KrALreTSz2Dz1a9xMvLS7jPbPapNHqhivnb0T6fnp46q7LZ5O3t7e/fv51ZWvtKlSvcXajN6G+fBNqSNlHgi4sLX5/cplQCwXa2rsa8TZl5wax989BhCjMlywgggAACCCCAAAIIIIAAAggggAACCCBQvcCKIuoMYuZsjQxiRmoTio+Emi9Z58iXb6BtvmxE7nlFXW5niRjE7GSZspJBTFOPQUxTg2UEEEAAAQQQQGBZgRVdvBAvytlUiBdFahMvioSaLxnxovls3T0TL3JNJq4hXmQCEi8yNVhGAAEEEECgWIFkk+19V1NLldwNOuhBU/f3971TDdsM+ybAa0K4Tvv0zxzYVvE1FzS8c51/d17w6IiaFan5je2hV7fw7ds3c2a7XhrfPpKgsyx7e3ud6/W0goQOgUeL6ei+Cf+dGUu40vdL8UX0Eh6aXTUC+iW6ta+rFzXjAol8DcPXkMopgjrJDx8+mD2DmTf9PMO9hJlYy9qV9eA6VaJv50qvR9yFO2Rr/yv6qL814dyaT4FRSr0HKfDok85d+TpPmev5CJ2bzL3S1+B9P5C588P+EUAAAQQQQAABBBBAAAEEEEAAAQQQQKBAAV/A0BdgXKoIDGLmlGcQM17b90vx/bLi90zKSAEGMSOhJiZjEHMioG9zBjFNGXpOU4NlBBBAAAEEEEBgWQHfuZnvKnip3BIvyilPvChe2/dL8f2y4vdMykgB4kWRUBOTES+aCOjbnHiRKUPPaWqwjAACCCCAQLECgyfb+x6o47uaWqTkbtBBszR1sTEoM5qo+eXLl85N9EJmzbQ33xus/YcnduqVwoF5oTpK76lkZ05KWKnp8ZeXl21ONBtzyqRl3yTPdv+RC5oRalaQtZUm4mrurrUyz0ffL2W9DSCPW9qjaPqxu0M146UmEruZadesosttc9suqFtQU9fjM9o15sKIDlmb6zdr9g+BH7gSu89TMDOw6uX4K229oP719fX09HRoeUWtZ6a4W8lcj5tx12dYQ8+ZAZlDIIAAAggggAACCCCAAAIIIIAAAgggsHaBVUTUGcTM2cwYxBykTSh+ENdMiRnEnAm23S2DmC1F8gUGMU1Sbv8wNVhGAAEEEEAAAQSWFSBeJH9uejcbIfEiU6N3mXhRL1GGBMSL5kYmXjSfMPEi05Z4kanBMgIIIIAAAsUKDJtsr4c2+Uriu5rypZ9vvTJpvnNeB9J5ydHR0Ygj+qZratq8eeana5jwzG1lyXrVsJuZ8MRRN305a0xtNQPdJNSbN83/9KXxzc71pfetNyvITeOrWTdl8jW+X4ovopc8A+xQAvrBdoYePn/+HOjl8tMFMuNrSPkz6R5RQYfDw0Nfnza6Q9aB1JP7noFiZWPB37iVk+Qfw51bezgJqCLCT4FpE7sLCq+7K7VGR4/p5Du3nbLS1+DpOaeosi0CCCCAAAIIIIAAAggggAACCCCAAAI1Cawioq5MmsNq8h8dM/eFwRnENFu1qc0gpinTuUwovpMl80oGMWcFZxBzVl4GMU1eBjFNDZYRQAABBBBAAIEFBYgXNfjEi8xGSLzI1OhdJl7US5QhAfGiWZGJF83KS7zI5CVeZGqwjAACCCCAQLECwybbByZC+66m8pdcN5eYkzz1CuWDg4Nx2YgplF4d3Pve4Nvb294MxByrdyf5E+gl9mar6JzA7OYqcKZo7s3dMH5N+NTcdwdS/P5HpwxUdCCuN/pwbOgT0M/WbQZqfu5K3x4yrA/8HAINKUPGAodogg6+BHo1/egOudnn1dWVb+fmes32Nz9Ws6xeItB/tsVUM544JV6xOf11a3doLizycvtAg6fnNGuHZQQQQAABBBBAAAEEEEAAAQQQQAABBDYrsIqIuoK3DGJma6IMYg6lJhQ/VGym9AxizgTLIOZMsM1uGcR0eRnEdE1YgwACCCCAAAII5BcgXuSac9O72Sq46d1tIdYa4kUWyFIfiRfNJE+8aCbYZrfEi1xe4kWuCWsQQAABBBAoTSDZZHtNzCuhbBcXF+ZExPPz83HvtG/Ksre311uomJmfeitF73580xp7N1wwgc72Li8v2wzojdOR2maoot28WYgxtzbp/LjGyfYBls4ysnKigCZ+v3v3ztqJOpDIZmxtOMfHQJMopMu1Sv3y8hKY5a4O+fj42Npk6EcVPOaBCBOn9A/NVbb0kX9NJs60b4rjc1azvL+/z1bk5kCBiG3gZ5I5kxwOAQQQQAABBBBAAAEEEEAAAQQQQAABBBYUCIQKC4moM4iZs3kwiDlCm1D8CLSZNmEQMzksg5jJSa0dMohpgehj4MzETcwaBBBAAAEEEEAAgZkEAmdlxIsC5pFn+IE9lPkV8aIR9UK8aATaTJsQL0oOS7woOam1w8i/Jtz0brnxEQEEEEAAAQSWFUgz2d6dsLpIqXTKe3193R5a09f1yoL24xwLOkTMvFzzJRWd2dC1aCGBm87s+VaaM+2V5vb21pfSXB+epRm4LDd3El5WSwiYq7kuqB0oYCCuFy4v344T2N3dVejB3VZPapg+J9zd7Yg1viZRSJdrlUiByMBM+4Qd8tevX61DWx99s8StZGv8GH6MiEqkttGbJrLggdqM7O0jDxSTjJ4zRok0CCCAAAIIIIAAAggggAACCCCAAAIIbFmg8Ig6g5iZGyeDmCPACcWPQJtpEwYx08IyiJnWs3NvvQOUDGJ2urESAQQQQAABBBBAYG4B4kWWMDe9myCRt0Fy07uJZi77fl9mGpYTChAvSoipXREvSuvZuTfiRS4LPadrwhoEEEAAAQRKE0gz2T7V28gn6pydnZl76JxGayboXe49m+md89kcQuGJ8LG+f/8eTlDgt7rGMAMNotBVXEw+w/XSaxVziPCp+bITcQNKve0tpuykGSSgh2V0/voeHh70lRr5oL0lT+xrEoV0uVZ59csKPOQi/MO3dhX+2PsT7k0Q3n/J34Y7N+VcCQKdzKCiBW6q683GoAPFJA4UyvczidktaRBAAAEEEEAAAQQQQAABBBBAAAEEEECgGgFfqLCQiDqDmDlbGoOY47QJxY9zm2krBjETwjKImRDTt6ve0UMGMX10rEcAAQQQQAABBBCYVYB4kcXLTe8tCDe9txThBeJFYZ/M3xIvSghOvCghpm9XxItcGd+ZiZuSNQgggAACCCCwlECayfYlvGb58fHRPCHTZfD0t5f3ns2cnJzE1Fw4PHF+fq6Ln5j9FJXm6urKzI9KYX70LevuFk1j9n2r9ZGkgT3oq/Ahip2I29vewqXm23ECp6enna1X/Yne7K1XzYzbbZKtfE2ihC7XKqAYn5+frZXtR3UX0zvkdm8K3oUFkjyzoz1cOQvqPwPIyqeeHHFwcJAqw2Fk/c1NdaCJ+/H9TCbuls0RQAABBBBAAAEEEEAAAQQQQAABBBBAYF0CvlBhONSZp4wMYuZxbo/CIGZLkWrB9/tKtX/20ynAIGYny9CVDGIOFRuRnkHMTjR6zk4WViKAAAIIIIAAApkFfGdlxIvCFcFN760PN723FO6C7/flpmRNQgHiRUkwiRclYQzvhHhRpw89ZycLKxFAAAEEEChKYNhk+1+/fnXmvoSXQlxeXpp5s+6iML+KX/aVt9mD5mwHHthmHkWzTDvfnq00yue3b9/MxGtZNl9rL4rImbTht1vHk4aVzMcuuCkXn2zve180Z89uZeVZo99gZ3BQNfLx48f7+/s82XCP4uuCSuhyzdzqNkGzQzC/0rIa/MXFhbVyykddfr+9vQX2sMbHlwSK037law9NAg0AKPrTJp6+EG5m4WeaTD+6uwd6TteENQgggAACCCCAAAIIIIAAAggggAACCCDQCvgiqOFQZ7v5rAsMYs7K6+7cHLNgENP1CawhFB/AWeQrBjEnsjOIOREwcnPfn+BmcwYxIxlJhgACCCCAAAIIIDCHgO9klXhRWJub3lsfbnoXBfGitj0UskC8aGJFEC+aCBi5ue9PcLM58aJIRpIhgAACCCCAQH6BYZPtffMbF3/In94+bb7vV/NmI6fBh8XNfbopv3z54q70rdEcyN+/fytjeuWyuHRjh16m/fr6mnYOqu/oydfrMsNsDJ0TlTsPat7d4iaI34+7bbvm6empXXYXhB/5XAB321RrfL8XtYdUh2A/QwVubm58ze/k5CTtHOb4vJm/MnMrXxMy02Rb1tR3EQUOl+TRJ+b+w5fftb7WXgLhx4j4GrBJl3A5XAsJD9Tuytfs6TlbIhYQQAABBBBAAAEEEEAAAQQQQAABBBDYskCxEXUGMTM3SwYxp4ATip+iN9O2DGKOhmUQczTd0A0ZxOwUYxCzk4WVCCCAAAIIIIBAZgHiRSY4N723GvE3W3LTu9CIF7Utp5wF4kWj64J40Wi6oRsSL+oUI17UycJKBBBAAAEEihL4T5Lc+B5almTnMTuxrmbjL4PDOw+/aXzoC9I1x1vXNuEjruVb653Gx8fHMTm3bidyN4ncj7uhuSZ8aj601sw9p1r2PRQz3N5SHZ39+AT081RI6Pr62k2gHkbPp9Sk8aVm3VtZWrzLNfOjF/L4QtJKpqwm+V2bRyz/N+bU5ccAACAASURBVG7mNuFyuODhRx6MyEa4Rwp/O+JwvZvQc/YSkQABBBBAAAEEEEAAAQQQQAABBBBAAAEEXIHFI+oMYrqVMusaBjGn8BKKn6I337YMYo6zZRBznNuIrRjE7ETLP5zamQ1WIoAAAggggAACCHQKEC/qZLFWctM7N703TYJ4kfXTKOQj8aJxFUG8aJzbiK2IF3WiES/qZGElAggggAACRQkMeLO9nuRUVNbNzJhnYwqCHBwcmN+OWy7/BenjypVkKxM8/mGH1u1EVk5SPSLBzJt1CH0sYbK97yF/bm5Zk1ng27dvvtewaz752dmZ+pZwz5AwwyV3uW0xpRH+XZ+fn7eJUy2U/xtPVVJzP2oPz8/P5hprOckfPnOf4ev5wBMWzJ0kXKbnTIjJrhBAAAEEEEAAAQQQQAABBBBAAAEEEKhMoOSIuhnTZhAzQ8MzwRnEHApOKH6oWLb0DGIOpWYQc6jY6PQMYtJzjm48bIgAAggggAACCMwtQLzIFNaJqybPm2s2tUy8aEp1c9UzRW/WbYkXDeUlXjRUbHR64kX0nKMbDxsigAACCCCwuMCAyfavr6++7PoeWuZLn3y9OevPN1d26EHNS2t32xLmbLu5yrbGbAzxk+TDk3Lj9xMu5norzmzG4TLy7XwCFxcXP3788F3haLbz4eGhXtWuJ1bOl4dmz+avzDrW4l1um5/en+3p6WmbOMlC7+X30dFRkgOVtpNfv34FsjTHn6RAC2xyUshoBD1noGHwFQIIIIAAAggggAACCCCAAAIIIIAAAhsRCMQzF4+omzFMBjEzNEizMfSOYrT5YRCzpehcMJtxZwJWZhBgEHMQcu/Pn0HMQZ6BxAxi+nDoOX0yrEcAAQQQQAABBLIJmCEC66DEiyyQ6j+ajaH3grHVIF7UUnQucNXTyZJ5JfGiQeC9P3/iRYM8A4mJF/lw6Dl9MqxHAAEEEECgHIH/lJOVKTnRvSmXl5d6Da8mHGoe7JRdtduud852W4T5Fhpwne3pjRCRU1vv7+8DZ4ebepVH5jidJsSacaL5WkU1e1ZrvLu7Ozk58bXYh//+U2+j17ZHtv9qcMyCPD4+ht+13huVMPcWubzZnjl/wcNvtld9qWPZ3d2NrLjpyTL3nNMzzB4QQAABBBBAAAEEEEAAAQQQQAABBBBAAAEJMIiZuRkwiDkFPHMonkHMoZXFIGakGIOYkVBJkjGImbnnTFJr7AQBBBBAAAEEEEBgcQHiRZmrgHjRFPDMVz3Ei4ZWFvGiSDHiRZFQSZIRL8rccyapNXaCAAIIIIAAAo3AgMn2vnmnJVBqgn2qOfZtcfKf5LWHLn9BD+4a+uwunvCXuVoVbtBUZzXjkn+5mU3SHk62+vfu3TtNyxf1wcFB2v2XX3F6xEm4yHoYRzjBiG9lHthqjhe8Bw6X86v8Be+dbJ+z+BwLAQQQQAABBBBAAAEEEEAAAQQQQAABBBAICJQcUWcQM1Bxc3zFIOYcqmn3ySBmWk93b/9/CJNBTNfFWMMgpoExdVGNLbCLOUZvGcQMgPMVAggggAACCCCAgClAvMjUmOPk3Nx/4cvEiwqvIGWPeNHcdfTfcBE3vYeYiReFdAZ+R7xoIBjJEUAAAQQQQKAggX/i8xJ4Obamm8bvZxUpn56eAvlUeT98+BBIwFeWgK6BwyfNqd6AHT5K+dEiQVl0oz+qsHr/esnhwtFFK2pDCetBEoeHh+oTbm5uEuat8C639wl/ojg6OkoI0uxq7b/xcSDqGZ6fnwPbJn/Wg44VPqISlPPUvYQ9ZwCZrxBAAAEEEEAAAQQQQAABBBBAAAEEEECgWIHCI+pp3RjETOvJIGakZ8JQPIOYkeYTkzGIGQBkEDOAM+grBjHDXAl7zvCB+BYBBBBAAAEEEECgU4B4UcvCTe8tReQC8aJ4qMiUvcmIF/USJUlAvCjASLwogDPoK+JFYS7iRWEfvkUAAQQQQGBxgQGT7RfPa84MbHM+53zC4dfa60lgu7u7SY6+iooLPJwiEN0b5NN7lTJobySOEdAT9M/OztLOt4857lJpwj9q5WqOJ/ypYQfeVKBf1hxzzpcSNo/769cv86O1PMdjRMLUTQZS9dtWcXwfM/ScvkOzHgEEEEAAAQQQQAABBBBAAAEEEEAAAQQQKEdgFWNh5XD15iQ83sEgZgvIIGZLsboFBjGtKmMQ0wKZ8pFBTOkxiDmlCbEtAggggAACCCCAQCoB4kWpJJv9EC8yPTNc9XDTuwmeZ5l4keVMvMgCmfKReJH0MvScU+qIbRFAAAEEEEAgIMBk+24c4g7dLmPXhuMOqV5rH36Vx/v37/Xu8bElYDsEEPhfAQW2Hh4e/vdz19LJyUnX6knrNtsz5y94ONIxqRbZGAEEEEAAAQQQQAABBBBAAAEEEEAAAQQQQGCCQP6I8YTMrmBTBjFXUElkEYFoAQYxo6nSJMz/J4lBzDQ1x14QQAABBBBAAAEEqhPIf3JeHeH/KRDxov/DwQcEVi5AvChzBeb/k0S8KHMVczgEEEAAAQTqFmCyfXf95j/J685HFWs1Bz78Muqjo6MkBV1Lrb29vfnKu7e35/tq0Hq9cXp/f3/QJiSeLnB+fn56ejp9P+Xv4e7urjeTc7xufS2/8V6coQnyF/z5+TmcST2+JJwg+bcZes7keWaHCCCAAAIIIIAAAggggAACCCCAAAIIIIBAcoH8EePkRShnhwxiWnWRIRTPIKZlnucjg5imM4OYpsbE5fx/khjEnFhlbI4AAggggAACCCBQq0D+k/NaJVUu4kVW5RIvskCq+Ui8yKxK4kWmxsTl/H+SiBdNrDI2RwABBBBAAAFTYMBk+8A04MB1lHmwtSyHX5D+7t07XpA+qCrD83ITvv46/6n5IIc28evra7s834I0vnz5ouY63yHYcyMg5x8/fvz777/fvn1LaFJyl9v7WnsFHXSzVEKNZldr+Y2nLbgeqRiOAhwcHKQ9ovYWplaC/I/zyNNzJpdkhwgggAACCCCAAAIIIIAAAggggAACCCCQQaDkiHra4jOImdaTQUzLM08onkFMi32+jwxiurYMYromo9cwiNnQ5ek5R1cTGyKAAAIIIIAAAlsWIF7U1D43vQ/9FRAvssTyXPUQL7LY5/tIvMi1JV7kmoxeQ7yoocvTc46uJjZEAAEEEEAAgYDAfwLfWV9tZ9ZueJJhwsnhlnCtH29vbwNF+/r1a+DbQV+FK26OR44Nyl5M4oTzk7Wr+/t7HVQXLfqfU/YY/zbNnz9/9EsPP0ZEk40vLy+Pj4/brdIulNzlhn9rcpjj56aWrHrxIVccEf7165ev1Fo/06T38EF13MPDw0CuMn+VsOfMnHMOhwACCCCAAAIIIIAAAggggAACCCCAAAJJBEqOqCcpYLuTcHyeQcwWKnKBQcxIKCVLGIpnEDOe3U3JIKZrYq4Jd5JKySCmyTVxOTyeyCCmeBP2nBMri80RQAABBBBAAIFtChAvauqdeNHQ9k+8KF4s4VUP8aJ4djcl8SLXxFxDvMjUmHuZeFGvcMKes/dYJEAAAQQQQACBEQIDJtsH9l7ZPN7wKfUc468B27V/pTdsBGYsK5iV6p3M4Vd5vH//vpwT0wDIHNXdFLyc4s9RxrT7fHx8DM+011P9NM0+VdMdkfllu1z59OZ5jn5ysz1z/oK/vLz0dlMz3R8TaFq9WQpsy1cIIIAAAggggAACCCCAAAIIIIAAAgggsFmBZSPqydnzR4yTF6GcHTKI6dZF5lA8g5huFYTXMIjZ6xNOoG8ZxOwlik+Q/08Sg5jxtUNKBBBAAAEEEEAAgbAA8aKwz5a/JV7k1j7xItekqDXEi8LVwU3vYZ/k3xIvakgz95zJ65EdIoAAAgggsGWBf+ILv7e3F5941Snzn+Stmiuc+bu7u0CChE9MXFGtVRanC9TvGr/69u3b58+ffVc4mmb/+/fv+/v7DDPti+1yw7+1ptLn8Akfd447YwppwPkL/vDw0Fv2o6Oj3jRpE9BzpvVkbwgggAACCCCAAAIIIIAAAggggAACCNQkUGxEPTly/ohx8iKUs0MGMd26IBTvmpSzhkHM3roI95DN5gxi9jLGJwiDzzF6yyBmfO2QEgEEEEAAAQQQQEACxIuaZjDHyXnFDYx4kVu5xItck3LWEC/qrYtw+KLZnHhRL2N8gjD4HH+SiBfF1w4pEUAAAQQQQCBGIM2b7X0TU2NyUFqaFb0gvTS6zvzc3t52rm9Wfv36NfDtoK/CAY45Ts0HZS8m8bt372KSkWY+gYuLi+vr6879v3//Xm1sjsvpzsOFVy7b5f758yecvZneeZ7/8jtczGzfPj8/B441x6T3cHeqzBTVo9JzBpoHXyGAAAIIIIAAAggggAACCCCAAAIIIIDAshH1tP4MYqb1ZBAz3pNQfLzVTCkZxIyBZRAzRilhGgYxw5j0nGEfvkUAAQQQQAABBJYVIF60rH/JRydeFF87XPXEW82UknhRDCzxohilhGmIF4Ux6TnDPnyLAAIIIIBACQID3my/u7vry3FNDy3b7HxOX+VOWa+bfgIxKZ0sJpy6HD41L2pqqM9kO8/RnNKo5tv29PTUN9NeT4V4eXlJ2FxjSlFslxv+raloc/zc/v79G4h3qDP58OFDjOrq0qjhBfI8x3MNRL1IFQeK2XxFz9lLRAIEEEAAAQQQQAABBBBAAAEEEEAAAQQ2K1BsRD1tjTCImdCTQcxOTELxnSyLr2QQM7IKFhnhYhCzs3YYxBQLt390tg1WIoAAAggggAACOQWIF0l7jps5c1Zi5mMRL+oEJ17UybL4SuJFkVVAvCgSKkkybnpvGek5WwoWEEAAAQQQWJ3AgMn2KtsWHqXDfSoJG3E2zMfHx0C29U7yQNQssGHmr5TPzEfkcK2AHu/X+UBKdXo/fvy4ublpU+ZcKLPLDUx6b3AODw+TK4XftV5xRDgc5Zmj4OF+u6lZPX4ieRWP3iE952g6NkQAAQQQQAABBBBAAAEEEEAAAQQQQKAmgTIj6mmFw/HbOSLGafNf1N6yYTKIWVS9rzEzDGLG1xqDmPFW01MyiNlryCBmLxEJEEAAAQQQQACBDALEi4gXDWpmxIsGcXHVM4grbWLiRfGexIviraanJF7Ua0jP2UtEAgQQQAABBBYXGDbZ3vfX3ffoncWLNyID2S6VR+RtdZtkw8x2oCRV8Pr62rmfLcT1Ogu++ErNpe98p716vF+/fh0dHS2VwwK7XL2coVdjjvjsun7jvUTxCcJRnvzPNVDOVb+LPL6EnjO+2ZASAQQQQAABBBBAAAEEEEAAAQQQQACBDQoUGFFPXgubDZUnl9QOs2FmO1ASJULxSRgT7oRBzHhMBjHjrZKkZBCzZaTnbClYQAABBBBAAAEEChQgXjTHzZwFVnSqLGUL42Q7UBIZrnqSMCbcCfGieEziRfFWSVISL2oZ6TlbChYQQAABBBBYnUCayfbhE6MVoTw9PQVyq7DLIjMMA1kq/CtNVA7kMGEQZ11xB9/DKXxxvYAhX00XuL+/Pzs7c/ej9vny8vLhwwf3q2xrfE2i5C5Xz4yYo59c1288YQvxXWw3h9jf3094rGZXYWqlOT8/T37QmB3Sc8YokQYBBBBAAAEEEEAAAQQQQAABBBBAAIHNCqwxoj6oshjEHMTVm5hBzE4iQvGdLEutZBAzrTyDmGk9GcRsPek5WwoWEEAAAQQQQACBAgWIF81xM2eBFZ0qS8SLOiW56ulkWWol8aK08sSL0noSL2o96TlbChYQQAABBBBYnQCT7f9PlYUnGSacHP5/jlrpB01U9p0mqsS6OEk4jfn5+TmgWFTFicWX1b29Pd9XrJ9JQLemnZycuDtXm3l8fHTXZ15TYKg3fBksnznetZ6zM8lcxRMPl7AXbXKiZh/ot5VGbfLo6GhitkdsTs85Ao1NEEAAAQQQQAABBBBAAAEEEEAAAQQQ2JRAgRH1tP4MYib0zDnuwCBmworb1K4YxBxa3QxiDhWbNT2DmOLl9o9Z2xg7RwABBBBAAAEEIgWIF0VCkUwCxIs6mwG3bnayLLWSeNFQeeJFQ8VmTU+8SLzEi2ZtY+wcAQQQQACBJAJpJtsrK3///k2SoWV3Er5PJdU7hHXlqZPFnZ2dg4ODOtw6ay2MmXACfHhStIJlRT2aMfBO8lQNrLM6WOkK6JfY2Q4LmWmvDPtCvfqq2K4jkGe3CiLXJOlMLi4u1BXo383NTeRxC082B/Xt7W241FdXV+EEM31LzzkTLLtFAAEEEEAAAQQQQAABBBBAAAEEEECgGoFAyLTYiPog/HCoPNUYE4OYqpTOwaNBldUmZhCzpWBhkACDmIO4IhMH/kxE7sFNFu6ZIzsTBjFdWHcNg5iuCWsQQAABBBBAAAEEYgQCFwLEi2IAmzTEi+QQeYkXo0q8KEaJNK4A8SLXZPqawJ+J0TsnXtRJNwc18aJOalYigAACCCCAwESBZJPtAxPhJmYx5+ZJzm57M3x5edlw6VUGvSd5vXsrNkH49cgJ4w55ai2Vc+CXMsdVRKpsV7mfs7Mzt5WqZYYjWTkpAk0i0JBmzWHvA9VS3c9nlmL6b1wxpuvra1W3/qkHNnde+HIAPNA8xhVK4wcPDw+BbXXE4+PjQIL5vgo0+OQO85WCPSOAAAIIIIAAAggggAACCCCAAAIIIIDAfAKBUGEgwDhffpLveXqoPCZLDGJKiUFMt6kEfl9uYtZMF2AQc4RhYEyt2RuDmCNUA5sEwJP3GAxiBiqCrxBAAAEEEEAAAQTCAoGzU+JFYTrzW+JF0iBeZDaJZjnw+3ITs2a6APGiEYaB8EWzN+JFI1QDmwTAk/cYxIsCFcFXCCCAAAIIIDBFINlk+9fX1yn5KGHbp6encDb0OvpwgphvrRO7d+/exWy1xjThUFTCM+Y8dxelqoIAS5IGliqf1e9Hrzd3W46a5d3dXTllD/xMlupy9Wb4sE8gz+ENA9+6NWUmjglimo81OTw8NDcvfDnwNyLw1bhCmUqde/j+/Xvn+gwr6TkzIHMIBBBAAAEEEEAAAQQQQAABBBBAAAEEVi0QiE4vFVFP6MkgZkJM7SoQc9a3gbY0NBvTBziGHnFK+gALg5hTYIduyyDmULEmPYOY49xGbxUYqQx8Ne5wDGKOc2MrBBBAAAEEEEAAAQkErvGJF0W2EG56b6ACbSlSsk1GvKilYCFegHhRvJWZkniRqZFhORAUCnw1LmPEi8a5sRUCCCCAAAII9AoMm2wfGEcPjL73ZqKQBHkuX60Tu5hpooX4DM1GOBSVcL7r8/NzIG+lCft+KQkDMQENvmoE9J5zPeHP0tBV3I8fP3qvq62tZv1YZpcbvtwNPJRunJUqS6+j922rzASU2q3M7r20PqHNZOdCoGdITn11ddWZh2blly9fjo6OAglm/Yqec1Zedo4AAggggAACCCCAAAIIIIAAAggggEAFAoFYsS/AuKJSm1FuN9up4t4MYja2DGJabSwwVGGl5ON0AQYxpxgyiDlFb+i2gZ6BQUxhBnyGUpMeAQQQQAABBBBAYIoA8aIpes22xIsaB+JFVlviqscCmfUj8aIpvMSLpugN3TbQMxAvEmbAZyg16RFAAAEEEEBgPoFhk+2Vj/39/c7cLH6fil7pcHp6qsiI5soeHBxcXFzocXqdWfWtzH+fijADoRxfPteyPjA/VkVINaX58fExACLhVAcKHGXQV75fiu+XNWjnJI4UODk5cVMqJljg79HXMHwNyS1X8jXhK71wVGJEZh4eHgJbxUQw9bfAfCRHqpsOA7lK+FUguJCW+v7+PtxpW0HzhGWM2ZWvwft+IDH7JA0CCCCAAAIIIIAAAggggAACCCCAAAIIVCbgCxj6AozZis8gZjbqyAOF4+GpxhYZxIysDpKZAgximhpDlxnEHCo2JT2DmI2e7xzDd04yxZxtEUAAAQQQQAABBMYJ+M7NfOdy444yYiviRSPQZt2EeFEnr++X4vtlde6ElRMFiBdNASReNEVv6LbEixoxes6hLYf0CCCAAAIIFCXwn6G50cxGc9Ziu7nvnKBNMOvC8fGxOSFTOdQ/zQzU/HlNvI88dHiyfZLLQt1UYUJ9/fo1Mm/jkulwKpSu/3WdoH9SGref5FslnCMarrUCZ9WaDcCEjZkzbKZnebTAzc2N+gdrc721u5wfiJm3Artc/axcQDPPaZfDr1uP+Y1bvUT8H4WYgszdzabNbaBEl5eXgW/v7u5S3VwYOErgK3rOAA5fIYAAAggggAACCCCAAAIIIIAAAggggEAjUGBEXRljELOzfc4dXe88aMxKBjFdJQYxXZOZ1jCIORGWQUwTcO5ulkHMRptBTLPVsYwAAggggAACCJQpQLxoSr3oysI86eWm9ymYzbbW7azWDmNuiLU2mfuj2QDMYxEvMjVmXSZeNJGXeJEJSLzI1JhvmZ5zPlv2jAACCCCAQAaBwZPtdcbZ+XrbnHMvLRcN43UeXZPM9Sivl5cXK33nR507dq5vV2qyers8euHs7KzdVvdqnJ6eth/TLugdxQpqWI/Z0xE1nfLi4iLtsZbd2+riDlaltHoFhkjavFW24E4q1k9DP5kyi1lgl6ssXV9f+7h8LdyXPry+93XrMT8cTRRvjxKTvk0cXsjWzSrPnR1dQmoF43wX9kIo4VEUvsImrNBwdfMtAggggAACCCCAAAIIIIAAAggggAACCJQvoIAhg5ijq4lBzNF0vg07Y/tt4gLj24Ti29pZaoFBzIny+lkxiClDBjEnNqRBm9NzDuIiMQIIIIAAAgggsIjA/2vvfrLi1tW9j9+933cAhCGE5ukFhhAYAaF5msAIIM3TDBkBoXt6BSMIdE8PMgJgCITeaeb+1vVaWlqSZbtk/XPVdzf2soUtP/7I9aQslWz6i+aw0180R693X/qLelkoHBCgv2gAZ8qf6C/qlOgvmnK1pNqG/qJUktSDAAIIIIBAFYG/1z1q6AXvA/P01j3EWtvrdRC9M+27ShTV6Cz6bsveH9/Ykezt7dmrEcvObMbRI0YcottF0+n1lAH/W5pKdMd1eHgYXfNaOyZ5PMHwEXuf1mbv0tqT8wYe/VDs0e+2zxYuX11d+R+NfB/G+cKtpVyd0XAOeXt7m3/WXQ2/f/8efRLqlDxj906OVjgx+JJpNvR7u1T/7MrZ74wzDhJWD4tZrbJA5qzCzkERQAABBBBAAAEEEEAAAQQQQAABBBBYnEBrPeoMYvqXUMnedf/opmTK4ILZOG6BQcw4t23ei0HM+a3PIKYMS6ZZBjEZxJz/saUGBBBAAAEEEECggAD9RdHI/Og9mi60I/1FIRnKQwL0F4VkppfTXyQr+oumXzDzt6S/aL4hNSCAAAIIIFBXYO3J9ppzrrdA9wY9cVp7775xhfoucnd3N7zvwFR8s6OmGg7XEzplU8PogjObUd03+oXN6F4RG+hWfOB57apQ807Pzs4ial53l1AXlerxZzuvW7m2V+vbD030a1AAHz588MsrltiTfu0wCvymxz7cNi9/+/bNOf18H0bnQHGrTaVccwqhX05og1QzwFVV70NDTAxaUGYe/Yw/PT3ZCSdJ4i2cZkPaj4+Ptkb08oCzhH/+/Bldc6odyZypJKkHAQQQQAABBBBAAAEEEEAAAQQQQACBzRZoqkedQUz/Yivcu+4HYEoYxDQUZoGueENRa4FBzCTyoWE1Vc4gphDS/lYkpM0gJj//SPJxphIEEEAAAQQQQCCVAP1FcZL86N12s3+DapevtcyP3tfiYuNOgP6iJFdCqAdDldNfJAT6i5JcZqYSetoNBQsIIIAAAggsVGDtyfY6z9DbwqdMa0/LNOV91FPmyfu3Ik6c8wfDnNmMUyJ3Ypi4OvCCYlODjl7gTcXz0UzAvQsi7S03hQO3Rmabwguhz0iDoRaWKXO4xT3hr2NpJ+WaZhrImaGL3Ow7cUGz4kN3m6aGKUnGDvX4+NjsO2ehcJrd39/v/dmfOnDVoz3nRLSvfto44Kw/abBh5iHm7x66qMic822pAQEEEEAAAQQQQAABBBBAAAEEEEAAgQ0TaKdHfcpQIIOY/uXHIKZvUqaErvgyzqGjMIgZklm33B4ZdPYNXeTOZqOrDGIaIgYxQxcVg5jmImEBAQQQQAABBBBoRID+ooiG4EfvEWjDu/Cj92Ef/uoL0F/km8SV0F806pawW57+IvqLRq83NkAAAQQQQKBxgZjJ9r2z/nSeqR5QPZ1sYIqgqWR0HEuTFYdfBa+qZj6U7vLy0g71+vpa3yNNhAkXNIV+YqhTJovODCzUP9VVq0f0zalfY9ihb6Km2tGmN1sWW7AvA/ugDYZqh7cxy/7dsrJZpg9jQrR2Uq45qdCdsDYIXeRm3ykL+oDf3d2Nbjk62V7p3a7n9PR0tM7RDaqk2VDGXq1WowEPbHB/f39+fh7aQO+0b+TTEbqoyJyhtqMcAQQQQAABBBBAAAEEEEAAAQQQQACBrRVop0c91LFpN81oJyeDmDZXwmUGMX3M0BU7epX6VVESIcAgZgRa7y4MYvayOIWhkUdnsymroaoYxJyixzYIIIAAAggggAACxQToL1qXmh+9+2L86N02ob/I1si3TH9RKlv6i6ZIhjp5puzrbBOqiv4iB4pVBBBAAAEEEGhTIGayfegeaXTyc3KC0Ynlmoo5+lbe0WfFKezX19fo4PXeYHsyv16tfHZ2Fl3b8I6hn0H4e+mMNM3SL09Y8uHDh9CloqNMD9UPSf049gRaf4Ou5PDwMPSnKuX6RVToQhqAqhLqRh5UF7yfMfyeiAbPPXR5lE+5Nk6IThf509OTveW6y/rkTvmAq9rd3d3hyu0g9c9BkpwwPXclTLN6+kDvkwWmvBkpRKTO36Ojo9BfNdM+CVeo/unlZM7pVmyJAAIIIIAAAggggAACCCCAAAIIIIAAAu30qPtDEk7rMIjpgJjVY1bbjQAAIABJREFUhL3rpk5ngUFMB4SueAek8CqDmGnB7fFBu2YGMY1GwjTLIKZRtRdC30bsbVhGAAEEEEAAAQQQKCkQ+oZW/heY9Bc57V7l15hODGaV/iJD0S3QX+SAFF6lvygtOP1Fo570F40STdmAzDlFiW0QQAABBBBoXCBmsn1oAp6+YxU+252dneEj6h3ywxtcXV3Z9+oXFxe9ExpVSdzUdM20t98brMrnzI0cPhf99e3tbXQbs8HE6axm+4gFeYb2ij66ZtrbDy8I1R96FGVo+wLlj4+PvUdRqOqj6f0ThQkF/MtGCSSUzRIed35VoSDLp1z7XBSVHh1il5jl6CynO0w9PtDOyfp0hI6iw41mPDuSUEeJCXviwuhB7XqiE51dSbfc+8+Zuvvj/m3SAxFC7+3R50LJKnTV+YHlLiFz5hamfgQQQAABBBBAAAEEEEAAAQQQQAABBDZJINS3Wb5HnUFM57qq1bvuhGFWGcQ0FFqgK97WKL/MIGZacwYxp3gyiDlFaXgbMuewD39FAAEEEEAAAQSaEqC/aHpz8KP3kFX0bRQ/eg+RUj4sQH/RsM+6f6W/aIpYdKLzK+dH744J04UcEFYRQAABBBBoWSBmsr3OJ/Scv7hZf9FAoYnxXYWaWhnqIuk2ULRfv341R1dtmnvf+91O2/g3LWbH0ILukJ2Z9hpvyzqtevQ9z3aoq9XKXs2xLP/QpHfNp414/fXZ2dnEhghdojlOc2KdoadgNhjqxDNa0GaaxW1P4e4iPz09XcophC6SwinX4bq9ve1NwpriHvHp1rmoNvtjomn2qmdgkvzwjyOVz82DYFWz3qvgxB+3WivNKp32XrH2vzITz0jUmmlvcOy9BKV/p/TIA7uw7rJ9SdiRhD4U9jYsI4AAAggggAACCCCAAAIIIIAAAggggMAWCoQ6Dwv3qPf2n5vmYBDTUPQuMIjZy5KvkK74fLajNTOIOUoUsQGDmKNoCdMsg5iOduh7iLMZqwgggAACCCCAAAKFBULf0+gvshuCH73zo3f7eqC/yNYovEx/UQ5w+otGVekvGiUa3YDMOUrEBggggAACCLQvEDnZPvSqYX86a1aCk5OTUP36tqfb/tBfVa5vzEdHR2YDvV/i58+fWtWtcu/Z6dSm96p072e2p4V3MxizzrRX8MM/3DEn2y1opqXidAqTrw587R5oPj+Ml5cXzf+031Ptb2OXhLrG7G0KL4c+HWs5FI55Yw7Xex32Tl1u85R7k5JCDV1Uxc6iS5v+4XRVT08v2lIz4ZWQ7enfeqWMsrRq3tvbC32cdUcaOooyhv0slYEZ+37wwyUV06yeGus/vkRPHNA/W8Mx23/Vv4z2v332n3SZyU3gdmH15dBFTuas3jQEgAACCCCAAAIIIIAAAggggAACCCCAQJsCjfSoD/RhMog5euUwiDlKlHYDuuLTeq5VG4OYa3FN35hBzGGrtGmWQUxbe+ALgL0ZywgggAACCCCAAAKFBegvGgbX7zD1C21+9C6l3vv0Tm+tb/v86H34kuOvwwK91yE/eh9Gm/JX+ouGlegvGvaZ8ld62qcosQ0CCCCAAAKtC/yJ+u/t7a33xDQLMaq++J38eY+aoqnwhmvUNk78+vZs7+JPaNT2mpCvV/7am/nLOrRfuYIcDcmvKqLk+fnZOa/h1dHTiYjB36X3lq8LTM5TZPyJsr0NZJ+sH0b1Ejs8s6yLqnpg2xCAP1tbl9CCTlwfE3PN2AvlU66PFup6mJL3dF76dOtTYJ+UlpU07AMNZLbr62t7y25Z29t1qqPc3ya6ZCAY5yy61bRpVmL+v3o6kM5xNJeqpXr37eJ0zKN9ku/Yq0rmTO5MhQgggAACCCCAAAIIIIAAAggggAACCGyMQDs96n6XLIOYvV2+vYVpe9dDlzeDmJ1MbxPQFR+6bNKWM4iZ1tOujUHM3o+2KUybZhnE7GDJnPZnkGUEEEAAAQQQQKApAfqLQs0hGX707uDQX9SBmPtHe4G7HudqybRKf1EmWFVLf5H9ifaX6S+aee35pCohc85UZXcEEEAAAQQKC/xP9PFCs501ETG6zogde+c96s4/FIZmZvo/bdH3ZufQ6j4InWDodzD6cqlnhunLkPMlKe08TydOfzX0/EUnqm61d56qX+f8koGuB4mFwuhI/ci1/UCF2r7BedShezNdTvN5qWFUwL+KNMd7dK+mNghlpFCuKxm8Pqp+6uvM5ax06gejXXqTlXqIercPfeR1XFVl168t7WC03Fuhvcu6y72R+9dYVxLKb+se1Gwf+udJZ9p7LG2v8tD1oyBD5uaIFRfInBXxOTQCCCCAAAIIIIAAAggggAACCCCAAALLFQj1iBbuUWcQ07mE6vauO8GY1dAAhPrPQx3v2pdBTAPIwkwBf4CJQcyZpPbuDGL6F5gp6R1YtPXWXWYQU7b8/GPdy4btEUAAAQQQQACBkgL0FznaXeeG/WPL7n5BHTjOlllX6S8Suy7OrMgRlfPTzQi0hLuYm3ezQH9RQl76i8x15S/QXzTnSiNzztFjXwQQQAABBNoR+Euh+N+TppT8+PHj/Pzc31Lf5i8vL/3yfCX39/cnJyfv7+/OIdQFcHBwoP/v7u5qYO/19fXXr1/ONpp4r59Q7O/vO+Xd6pcvX+7u7nr/pDtb7WtqVuV+ANpR3zjPzs56a8hU+Pv3b5214plSf8nGCjWTidOQqkTx607GJ1VrPjw8qL2kenNzY/Z1FjSEeXV15RTWXQ0FrNMMXX51A96ko+vaOzo6cs5ocfLtpFxHslt9eXlRHvZzbPdX8+lWKtbnWp9ivxJ9uvWhVtb1/9SV3N7e6hC9f9V0cSVkVa4A7OynOtXQe3t7vXtFF7aQZqf/8xRqFJ2+2kXmLacgMmf0VcqOCCCAAAIIIIAAAggggAACCCCAAAIIbLNAOz3qodExdV8ziDl8iTKIOeyT8K90xSfEXLcqBjHXFYvYnkHMEFqmNMsgZstjr6GLgXIEEEAAAQQQQGBLBOgv4kfva13qoW49U4n5WaxK+NG7YWFhvgD9RfMNR2ugvyhERH9RSGZKOT3tU5TYBgEEEEAAgQUIRM/717TG3tPT3WN0ndE7KhhNtuyNZ6BQL6IfPaLzkuSB2pw/qXJFNVp/jg10XLWCE0+3qt/u2O9n0BfiHAGE6lRgYukNbLRQkdvPylKnz8Auei5UKIZa5YrfD1hnUSuerTqurnMHX82xOAF9fJyz6FarpNyQXu6EqZnzw599m0hb5kvCLaRZJbrpGraMlvUvZoN50r+uyJy+CSUIIIAAAggggAACCCCAAAIIIIAAAgggMCrQVI+6gmEQ0zRZC73rJhh7QYExiGkPJTCIaV8e+ZYZxMxn69TMIKY+4Bp3K/NbEQYxncuPVQQQQAABBBBAAIFGBOgvsm/8/WV+9O5fqPQXOdcJ/UX+RZKjhP6iHKq9ddJfRH9R74URXciP3qPp2BEBBBBAAIGmBP52boSmr3748OH4+NjfXi/R1Vt//fKsJQpGz/HSoN3EX6toM03a1HMKR6PSg7d1OprmHZq+7tSgL0l6rbpusFW5onL+WmZVx316etINgBqo+9Km/+uUdRY6F/tEQp1HmeJUYGLRQXUfOH2OqLbU9opcT3vqAtOy/fJqP9rDw0O/sGKJmkNv8/YDiP7Vjl8VJQMC+rA7f52YKJy96q7q49NOyg1RdAlTH1g7z4Q2Vnn36Z6eMPUeAD1NUKlsNIEoD6vd8yXhFtKsEp00lOonanfgknl+fta/mK3lSf86IXP6JpQggAACCCCAAAIIIIAAAggggAACCCCAwBSBpnrUFQyDmKbVWuhdN8HYCwqMQUwbhEFMWyPfMoOY+WydmhnELPlbEQYxncuPVQQQQAABBBBAAIFGBOgv6m0IfvTey9IV0l/k4NBf5IBkWqW/KBOsXy39RfQX+VdFdAk/eo+mY0cEEEAAAQRaE/hLU/+jY9JPQ46OjvzdNfdP3z798jIlmon98H//6WZDU7K7Sc7qDtjd3dWMRE2yPTk50Q1wRDCa1qiK9TQBVdv9p0pMzQcHB6pcc0Ejai65i77JKdTuiJoTe3l5WfLo9rEcT0247RpL02ilqv/LU//t7e3Ze2lZP3Y5Pz93Cs2qdtGVaVZbWNBjAm5ubvxIdMpxl6JfFSUDAr6/HszR/kxj/4zaTLl+nF2JUrH+LVDO1Oe6N2Hq2QH+pztUm1+uVNalelXeZQ+TN75+/Vr3k1U+zXb/8Am80zYg+odPLN0/T/oXcA643wS5S/xPbndEMmdueepHAAEEEEAAAQQQQAABBBBAAAEEEEBgAwTa7FFnEHP40irfux6Kh0FMuuJD10bacn8ohEHMtMK9tTGI2bGU+a0Ig5i9FyGFCCCAAAIIIIAAArUE6C+SPD96j7786C+ivyj64llrR/qL1uJKtTH9RZ0k/UXRV5T/ye2qInNGk7IjAggggAACtQRmTbZX0Jq5p4mOTvQNznZ2ItzmVbu3SM+j0he7xWlomrQm2YbCbvCkNO+3e46AHbNmGt/e3tolLOcTuLq6Mo/60+M2Kj4NZOY5knJnApbZfQPSbBmo4aOQOYd9+CsCCCCAAAIIIIAAAggggAACCCCAAAIIDAvQoz7s0+BfN6B3nUHMBq+rxkNiELPxBtqw8DYgzbbQIgxittAKxIAAAggggAACCEQL0F8UTVdrxw24kaG/qNbFs9zj0l+03LZbYuQbkGZbYKe/qIVWIAYEEEAAAQSSCPz/mbWcnp7qHcJOJZoIree3qUvCKWe1BQF71rdeetxCSGvF0D37fGAXTaUe+Gv5P+ktHLa5CcD/4Jg/sZBc4PLyMnmdVSok5VZhX/eg9kd+iWl23fPNsT2ZM4cqdSKAAAIIIIAAAggggAACCCCAAAIIILBVAvSoL665l967ziDm4i65FgJmELOFVtieGJaeZltoKQYxW2gFYkAAAQQQQAABBOYI0F80R6/Kvku/kaG/qMpls/SD0l+09BZcVvxLT7MtaNNf1EIrEAMCCCCAAAKpBP6eWZH6HXpruLm56S2nsLrA29ubieHjx49meSkLq9VqINTPnz/ruVADG5T/U+9nQfL7+/vlg+GISxcg5S6iBZeeZltAJnO20ArEgAACCCCAAAIIIIAAAggggAACCCCAwKIF6FFfXPMtvXedQczFXXIEnFCAlJsQM19VS0+z+WSm18wg5nQrtkQAAQQQQAABBNoU4OalzXYZiGrpNzL0Fw00Ln/aeAFS7iKaeOlptgVk+otaaAViQAABBBBAIJXA3Mn2mtjc+z249xtDqqCpZ47Ar1+/zO5LnGw/fGn1Xo3mfMsv6JGEvQF/+/atfDAccQMESLmLaMSlp9nqyGTO6k1AAAgggAACCCCAAAIIIIAAAggggAACCGyAAD3qi2vEpfeu944JmlZgENNQsLCRAqTcRTTr0tNsdWQGMas3AQEggAACCCCAAALzBbh5mW9YuIal38jQX1T4guFwTQmQcptqjlAwS0+zofMqVk5/UTFqDoQAAggggEAZgbmT7RVl77Th9/f3Hz9+lDkHjrKWwOPjY7e9ZtrrHmatfatv/PT0ZH+hd+LZ2dn58uWLU1h3tbeXRPKtxVlXiaOvJUDKXYurysaLTrNVxJyDkjkdEFYRQAABBBBAAAEEEEAAAQQQQAABBBBAIE6AHvU4t1p7Lbp3nUHMWpcNx21HgJTbTluEIll0mg2dVMlyBjFLanMsBBBAAAEEEEAgnwA3L/lsc9S86BsZ+otyXBLUuSwBUm777bXoNNsCL/1FLbQCMSCAAAIIIJBQIMFkex46lbA9ClRlJqt//vw5x+HUNXB2dra3t6cLY39//+rqSo9rSnWgr1+/DlTVez82sH2BP/WG1FtYIBgOsRkCpNz22zF3mm1fYGaEvUmyt3DmgdgdAQQQQAABBBBAAAEEEEAAAQQQQAABBDZbgB71ZbVv7t51BjHt66G317230N6LZQQGBEi5AziN/Cl3mm3kNPOF0ZskewvzxUDNCCCAAAIIIIAAAvMFuHmZb1iyhtw3MvQX2a3Ze4PTW2jvxTICAwKk3AGcRv6UO802cpr5wuhNkr2F+WKgZgQQQAABBBBIKPDXnz9/5len2dS7u7t+PXrQkaZb++WU1BK4v78/Ojrqjr5arZK/X13T7P2HM+mF8w8PD/OvBPVoHBwchOj0uviXl5fQX6uU397enpycOIduME4nQlbbFyDlttxGudNsy+eeJDYyZxJGKkEAAQQQQAABBBBAAAEEEEAAAQQQQACBToAe9aVcCbl71xnEtK8EuuJtDZYTCpByE2Imryp3mk0ecGsVkjlbaxHiQQABBBBAAAEE5ghw8zJHr+S+uW9k6C+yW5O7HluD5YQCpNyEmMmryp1mkwfcWoVkztZahHgQQAABBBCYL5DgzfYKQg+duri48KPhkTy+Sd2Su7s7E0DyN9sfHh76M+11uPf39yTHGn6t/fX1tTm1RhZ6r/8G42yEizCmC5Byp1uV3zJrmi1/OuWPSOYsb84REUAAAQQQQAABBBBAAAEEEEAAAQQQ2GABetSX0rhZe9cZxHQuA7riHRBWUwmQclNJ5qgna5rNEXBrdZI5W2sR4kEAAQQQQAABBOYIcPMyR6/kvllvZOgvcpqSux4HhNVUAqTcVJI56smaZnME3FqdZM7WWoR4EEAAAQQQmC+Q5s32ikMPndIruzWt2onp+fl5b2/PKWS1loBuV7o2+vTpk14UnzCMy8vL79+/D1S4Wq2+fPkysMHwn+znZvlbHh8f67lQfnnFEvEeHBw4AeihAzoRp5BVBCIESLkRaGV2yZdmy8Rf9yhkzrr+HB0BBBBAAAEEEEAAAQQQQAABBBBAAIGNFKBHfRHNmq93nUFM5wKgK94BYTWtACk3rWfC2vKl2YRBNlsVmbPZpiEwBBBAAAEEEEAgWoCbl2i6kjvmu5Ghv8hpR+56HBBW0wqQctN6JqwtX5pNGGSzVZE5m20aAkMAAQQQQGCOQJo32ysCfdPqfTDP8NvI54TOvusKaDq6eRrC6enpursPbK9boOGZ9tr39fV1oIbhP6n+k5OT0DY7Ozs3Nzehv9Yq773yea19rebYvOOSctts03xpts3zTR4VmTM5KRUigAACCCCAAAIIIIAAAggggAACCCCAAD3q7V8D+XrXGcT0W5+ueN+EkoQCpNyEmAmrypdmEwbZclVkzpZbh9gQQAABBBBAAIE4AW5e4txK7pXvRob+Ir8duevxTShJKEDKTYiZsKp8aTZhkC1XReZsuXWIDQEEEEAAgWiBZJPtFcHZ2Znel+6Ecnd3p2f2OIWsVhGwn4agxkoYQ+657pppbx4T4Ie9Wq10D+aXVyzR6+sfHh6cAC4uLvb29pxCVhGIFiDlRtPl2zFfms0Xczs1kznbaQsiQQABBBBAAAEEEEAAAQQQQAABBBBAYMME6FFvvEHz9a4ziOk0PV3xDgirOQRIuTlUZ9aZL83ODGwRu5M5F9FMBIkAAggggAACCEQIcPMSgVZyl3w3MvQXOe3IXY8DwmoOAVJuDtWZdeZLszMDW8TuZM5FNBNBIoAAAgggECGQcrK9Dt97/9n7zJ6IWNlljoC+z/369aurIe1r7VWnP7HcD/Xz589+4ZSSq6urgfr1Lf/w8HBKPSW3OT8/dw63s7OjE3EKWUVgpgApdyZg2t2zptm0obZZG5mzzXYhKgQQQAABBBBAAAEEEEAAAQQQQAABBDZDgB71Ztsxa+/6wCCjAWEQk0FMczGwkEqAlJtKMkk9WdNskggbr4RBzMYbiPAQQAABBBBAAIE5Aty8zNHLum/WGxn6i5y2467HAWE1kwApNxNsXLVZ02xcSMvai8y5rPYiWgQQQAABBKYLJJ5sv7+/r9d3O4fXTent7a1TyGphAfv7nN9GM4N5fX0druHjx4+6Noa36f3r09PTwMMa9NSAy8vL3h0rFur3KD5I7/1hxSA59GYIkHKbasesabapM80RDJkzhyp1IoAAAggggAACCCCAAAIIIIAAAggggIARoEfdULS2kLV33R+zc06fQUwGMZ1LgtUkAqTcJIypKsmaZlMF2Ww9DGI22zQEhgACCCCAAAIIJBHg5iUJY45Kst7I0F9kNxl3PbYGy1kFSLlZedetPGuaXTeYxW1P5lxckxEwAggggAAC0wX++vPnz/StJ265t7fn3Ijqtd6/f/+euDubJRf48eOH+UJ8fHyc/NkHfos7p3B9fX12duYUjq6+vLwcHBy8v7/3bpnjRHoPtFahrvPd3V1nFz0UQE3gFLKKQCoB/wNIyk1lO72e3Gl2eiRL3JLMucRWI2YEEEAAAQQQQAABBBBAAAEEEEAAAQSWKECPemutlrt33W9xR4BBTAYxnUuC1YQC/geQQcyEvBOryp1mJ4ax0M0YxFxowxE2AggggAACCCCwrgA3L+uK5d4+942M3+LOGdFfRH+Rc0mwmlDA/wDSX5SQd2JVudPsxDAWuhn9RQttOMJGAAEEEEBgokDiN9t3R/3586dzeM2Xjphr7VTCapyApqybmfaqIcfbCXSTMxCbpppHtP7wTHvVmfyRAQOnMP1PCszZWC/EoNPBMWE1rQApN61nRG0F0mxEVAvahcy5oMYiVAQQQAABBBBAAAEEEEAAAQQQQAABBBYtQI96U81XoHedQUzT4nTFGwoWigmQcotRhw5UIM2GDr0Z5WTOzWhHzgIBBBBAAAEEEBgV4OZllKjkBgVuZOgvMg3KXY+hYKGYACm3GHXoQAXSbOjQm1FO5tyMduQsEEAAAQQQCAlkmWyvJ059+/bNOaTmeD89PTmFrBYQODk5MUdRu3z48MGsplrQfPJQVTpixFRzfYkfeKd9XJ2hCBOW6wq/u7tzKlytVk4JqwikFSDlpvWMqK1Amo2Iaim7kDmX0lLEiQACCCCAAAIIIIAAAggggAACCCCAwAYI0KPeVCMW6F1nELNrcbrim7rytycYUm71ti6QZqufY74AyJz5bKkZAQQQQAABBBBoTYCbl6ZapMCNDP1FXYtz19PUlb89wZByq7d1gTRb/RzzBUDmzGdLzQgggAACCDQi8NefP38yhXJ4ePjw8GBXrkfB/f792y5hObeAXilvXmWv3gFNYs9xRL1k3v7arYb+/H//qTBibr9TmxOw5q5/+fLFKWxhVde2hN/f3+1g9FyAy8tLu4RlBDIJkHIzwY5WWybNjoax0A3InAttOMJGAAEEEEAAAQQQQAABBBBAAAEEEEBg0QL0qLfQfGV6151hRwYxTdMziGkoWMgtQMrNLRyqv0yaDR196eUMYi69BYkfAQQQQAABBBCIEODmJQIt+S5lbmToL1LDcdeT/OqlwrUESLlrcSXcuEyaTRhwU1WROZtqDoJBAAEEEEAgk0DGyfaKWI+een19tUM/Pj7WPapdwnI+Ab1S/vz83NT/+Pi4v79vVtMuaFK9Pc88+lj2N3gnQv38RY9vyHcKzuHWXfXv+vTAgfv7+3XrYXsEogVIudF00TuWTLPRQba8I5mz5dYhNgQQQAABBBBAAAEEEEAAAQQQQAABBDZYgB71uo1bsnedQUy64ute7RxdAqTc8pdByTRb/uwKHJHMWQCZQyCAAAIIIIAAAg0KcPNSt1FK3sjQX8RdT92rnaNLgJRb/jIomWbLn12BI5I5CyBzCAQQQAABBKoL/J01gp8/fzr1393dMdneMcm06nwbvr6+zjpN/ebmxj4RzTN/enqyS0aXNS9dd01OPWav09NTPQsq6ymYY0UsXF1d6UEA9o56y/1qtbJLWEYgtwApN7ewU3/hNOscfQNWyZwb0IicAgIIIIAAAggggAACCCCAAAIIIIAAAgsVoEe9YsMV7l13Bh8ZxGQQs+LFv7WHJuUWbvrCabbw2RU4HIOYBZA5BAIIIIAAAggg0KYANy8V26XwjQz9RfzoveLVzqE7AVJu4SuhcJotfHYFDkd/UQFkDoEAAggggEALAnnfbK8z1Azqo6Mj51SjX3vu1MNqSEBPNDg5OTF/PT4+LvCMgy9fvuhhCuagWtAM+W/fvun5f3ahv6yL5Pv37859u9ms+8FHs9PsFaceK3BwcGAC1sLOzo4ucj07wC5kGYECAqTcAsjdIaqk2WJnV+BAZM4CyBwCAQQQQAABBBBAAAEEEEAAAQQQQAABBAYE6FEfwMn3pyq96wximgZlENNQsFBYgJRbDLxKmi12dgUOxCBmAWQOgQACCCCAAAIItCzAzUuV1qlyI0N/kWlr+osMBQuFBUi5xcCrpNliZ1fgQPQXFUDmEAgggAACCDQikH2yvc7TeQySSjR9WlORR+dgN2K0uDCcGw+9n0ElZc7C73rQcRWA/vv06ZNmpHeNrnfUv729aXb9r1+/9Pr39/f33vB09/7169fLy8vevzZSqHPR9eycgp61dnh42EiEhLFtAqTcAi1eMc0WOLsChyBzFkDmEAgggAACCCCAAAIIIIAAAggggAACCCAwKkCP+ihR2g0q9q4ziNk1JYOYaS9paltLgJS7FlfcxhXTbFzAre3FIGZrLUI8CCCAAAIIIIBAFQFuXgqzV7yRob+oa2v6iwpf8xzOFiDl2hqZlium2UxnVLha+osKg3M4BBBAAAEE6gqUmGyvM7y6utKsaftUNfta39vsEpZTCeiF6q+vr11t5Z01N16vqZ95Lpq+fnFxcXZ2NrOeArtrUr2eGmAf6Pr6ehGR2zGzvGECpNzcDVo3zeY+uwL1kzkLIHMIBBBAAAEEEEAAAQQQQAABBBBAAAEEEJgiQI/6FKVU29TtXWcQk0HMVFcy9UQLkHKj6SbuWDfNTgyy5c0YxGy5dYgNAQQQQAABBBAoKcDNS0ntujcy9BfRX1TyaudYvQKk3F6WhIV102zCE6lVFf1FteQ5LgIIIIAAAlUE/i5zVN2Lau5NXrbaAAAGJklEQVS0fSzNT9YD4ewSllMJaIJ9V9Xp6Wn5Jxrohuf5+dnEsO5JHR8f6wl5Ly8vi5ivzlfndduX7csIkHJzO5sUVyXN5j673PWTOXMLUz8CCCCAAAIIIIAAAggggAACCCCAAAIITBegR3261fwt6/auM4i5iOHX+ZcZNbQsQMrN3Tp102zus8tdP4OYuYWpHwEEEEAAAQQQWJAANy8lG6vujQz9RfQXlbzaOVavACm3lyVhYd00m/BEqlRFf1EVdg6KAAIIIIBARYFCb7bvzlD3Yzc3N/bZaprijx8/7BKWkwjc3t7q5fD7+/tJaourRBPm1dx3d3evr6/DNXz69Elf4vWfvowOb9nUX/W0CJ2dHdK3b990v2eXsIxARQFSblb8FtJs1hPMVDmZMxMs1SKAAAIIIIAAAggggAACCCCAAAIIIIDAHAF61OforbVvC73rDGKu1WRsjEByAVJuclK7whbSrB3PUpYZxFxKSxEnAggggAACCCBQUoCbl2LaLdzI0F9UrLk5EAK9AqTcXpZUhS2k2VTnUrIe+otKanMsBBBAAAEEGhEoOtle56ypyN+/f7dPnvnJtsamLj89PT0+Pr6/v7+9vekcd3d39SyAnZ0d/X9vb2+JZ81X5yW22hbGTMrdwkZv+ZTJnC23DrEhgAACCCCAAAIIIIAAAggggAACCCCw5QL0qG/nBcAg5na2O2ddXYCUW70JCMAWYBDT1mAZAQQQQAABBBBAwBbg5sXW2J5l+ou2p60506YESLlNNQfB0F/ENYAAAggggMB2CpSebC9lvcr+/Pzc5r64uLi6urJLWEagZQH/q/P19bUeqNZyzMS2tQKk3K1t+tZOnMzZWosQDwIIIIAAAggggAACCCCAAAIIIIAAAgg4AvSoOyCsLk6ArvjFNdk2B0zK3ebWb+rcyZxNNQfBIIAAAggggAACDQpw89JgoxDSWgLc9azFxcZ1BUi5df05uhEgcxoKFhBAAAEEENg2gf/3r3/9q/A5Hxwc/OMf/7i9vTXH/c9//vPf//738PDQlLCAQLMCmlT/73//2w5vtVr985//tEtYRqAdAVJuO22xzZGQObe59Tl3BBBAAAEEEEAAAQQQQAABBBBAAAEEliJAj/pSWoo4ewXoiu9lobBZAVJus02zVYGRObequTlZBBBAAAEEEEAgToCblzg39mpEgLueRhqCMCYKkHInQrFZVgEyZ1ZeKkcAAQQQQKBxgQpvtu9E7u/vT05O3t/fDdDp6akeRmVWWUCgQQF9db65uTGB7ezsPDw87O/vmxIWEGhTgJTbZrtsSVRkzi1paE4TAQQQQAABBBBAAAEEEEAAAQQQQACBzRCgR30z2nHbzoKu+G1r8Y05X1LuxjTlEk+EzLnEViNmBBBAAAEEEECglgA3L7XkOe4cAe565uixb0UBUm5FfA5N5uQaQAABBBBAYMsF/q51/nqP/evr66dPn0wAmsN8dXVlVllAoDUBXZ/2THtdvbqGmWnfWjMRT68AKbeXhcICAmTOAsgcAgEEEEAAAQQQQAABBBBAAAEEEEAAAQQSCtCjnhCTqsoI0BVfxpmj5BAg5eZQpc4pAmTOKUpsgwACCCCAAAIIIGAEuHkxFCwsRYC7nqW0FHH6AqRc34SSMgJkzjLOHAUBBBBAAIGWBapNthfKhw8fnp6e9EJ7A2TPZDaFLCDQiIB9fV5cXOjq1TXcSGyEgcCoACl3lIgNcgiQOXOoUicCCCCAAAIIIIAAAggggAACCCCAAAIIZBWgRz0rL5UnF6ArPjkpFZYUIOWW1OZYRoDMaShYQAABBBBAAAEEEJgowM3LRCg2a0SAu55GGoIw4gRIuXFu7DVTgMw5E5DdEUAAAQQQ2ACBmpPtO74fP36sVqudnZ2PHz9qAvMGmHIKmyrQXZ+fP39+fn7WY6s29TQ5r80WIOVudvs2eHZkzgYbhZAQQAABBBBAAAEEEEAAAQQQQAABBBBAYIoAPepTlNimBQG64ltoBWKYKUDKnQnI7usKkDnXFWN7BBBAAAEEEEAAgU6AmxeuhKUIcNezlJYizgEBUu4ADn/KIUDmzKFKnQgggAACCCxL4H8BPpvHwFf74AEAAAAASUVORK5CYII=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iVBORw0KGgoAAAANSUhEUgAAFLcAAAEoCAIAAACLZECjAAAgAElEQVR4AezdP0Leup7/8Zv7O810gSWErCBQThnSzVTAEoAVkJRTJllBoJ0OWEHIEkJWEGinA3Zwfp97fK/H4z/y17YkS/I7xTnGjx5ZekmPLX9t2a/+/PPPv/EPAQQQQAABBBBAAAEEEEAAAQQQQAABBBBAAAEEEEAAAQQQQAABBBBAAAEEEEAAAQQQQAABBBBAAAEEEEAAAQQQQAABBBBAAAEEEEAgE4G/Z1JOiokAAggggAACCCDgR+Djx487Ozv7+/t+siOXggToGwU1JlUpRODh4WFvb0877cvLy0KqRDUQQACBZQIMV5b58W0E/AsUOVwpslL+254cEUAAAQQQQAABBBBAAAEEkhQggJZks1CoTQsQa9p081N5BBBAAAEEEEAAAQQQQCCMACGgMK7kisB8gdVDQMwSn994fBMBBBBAAAEEEMhL4P7+XrMNv379+vLy8uvXr5ubm7zKT2nDCdA3wtmSMwJLBK6urh4fH7XTPj8/19M9FEFYkhvfRQABBLIWYLiSdfNR+IIFihyuFFmpgjshVUMAAQQQQAABBBBAAAEEEKgECKDRExBIU4BYU5rtQqkQQAABBBBAAAEEEEAAgUwFCAFl2nAUu3iB1UNAzBIvvo9RQQQQQAABBBBA4B8CX758OTg40GzDmuPdu3f1MgtbFqBvbLn1qXviAm/evKlLqKd7vH379u7url7DAgIIILAdAYYr22lrapqdQJHDlSIrlV3XosAIIIAAAggggAACCCCAAAKTBAigTeIiMQIxBYg1xdRmWwgggAACCCCAAAIIIIBA2QKEgMpuX2qXtcDqIaD/91//9V9ZC1J4BBBAAAEEEEAAgVGBs7MznRY2k3379u3w8LC5huVtCtA3ttnu1DoXAT3d43/+53/06Me6wP/93//9b//2b//+7/9er2EBAQQQKF6A4UrxTUwFsxYocrhSZKWy7mYUHgEEEEAAAQQQQAABBBBAwC1AAM3tw6cIrCtArGldf7aOAAIIIIAAAggggAACCBQjQAiomKakIkUKrB4CYpZ4kf2KSiGAAAIIIIAAAv8UeH5+/s///M+bm5umiKaI60SxuYblDQrQNzbY6FQ5R4H/+I//aE0U//Hjh9ZofY7VocwIIIDAJAGGK5O4SIzAWgJFDleKrNRaPYTtIoAAAggggAACCCCAAAIIhBMggBbOlpwR8ChArMkjJlkhgAACCCCAAAIIIIAAAhsUIAS0wUanyjkKrBsCevXnn3/mqEaZEUAAAQQQQAABBEYFdE6ohxI9Pj42U15cXLTeK978lOWNCNA3NtLQVLMYAT3a4+rqqlmd9+/f393dNdewjAACCBQmwHClsAalOsULFDlcKbJSxXdFKogAAggggAACCCCAAAIIbEeAANp22pqaliFArKmMdqQWCCCAAAIIIIAAAggggEBkAUJAkcHZHAILBdYKATFLfGHD8XUEEEAAAQQQQCBRgd5zwtPT08vLy0RLTLFiCdA3YkmzHQR8ChwfH9/e3jZzZKJ4U4NlBBAoTIDhSmENSnU2IlDkcKXISm2kQ1JNBBBAAAEEEEAAAQQQQKBsAQJoZbcvtStVgFhTqS1LvRBAAAEEEEAAAQQQQACBQAKEgALBki0CQQVWCQExSzxom5I5AggggAACCCCwjkDvOeHR0dHNzc06BWKryQjQN5JpCgqCwGSBw8PDHz9+NL/GRPGmBssIIFCMAMOVYpqSimxQoMjhSpGV2mDnpMoIIIAAAggggAACCCCAQEkCBNBKak3qsjUBYk1ba3HqiwACCCCAAAIIIIAAAgjMFiAENJuOLyKwukD8EBCzxFdvdAqAAAIIIIAAAgh4Fug9J2QmoVv5/v5ecy9//vz569evp6enl5cXpX/9+vWbv/5JT//29vbcmaT/KX0j/TaihAi4Bfb397WbaqbR3unu7q65hmUEEEAgawGGK1k3H4VHQAJFDleKrBTdFQEEEEAAAQQQQAABBBAoT4DrfeW1KTVCoEgBYk1FNiuVQgABBBBAAAEEEEAAAQT8CnAPlV9PckMgvkDkEBCzxOM3MVtEAAEEEEAAAQQCCvSeE2qm88PDQ8CtZpu1uK7++vf4+DhaCTGe/vVvZ2dnNHGCCegbCTYKRUJgqkDvD5mJ4lMZSY8AAskK9O7lGMom214UDIFegd4fcu7DlSIr1dt8rEQAAQQQQAABBBBAAAEEchTQWRvX+7gWnGPXpcybFSDWtNmmp+IIIIAAAggggAACCCCAgFGg98yRe6iMeiRDIBGB3h9yuHuomCWeSLtTjLwF9LutXjqqCWbVgv6r5U+fPunBD3nXjdIjgAACCOQm0H3mkF6IrVdkF/AebL9NocO3jtS6ZWRGtp8/f/748eOML677FfrGuv5sHQFfArrT6+3bt63c9AiLy8vL1kr+RAABBLITYLiSXZNRYAR6BYocrhRZqd7mYyUCCCCAQGECXMQsrEGpDgIIIIBAS4DrfQLhWnCrV/AnAlkIEGvKopkoJAIIIFCqAPGiUluWeiGAAAIIlCTAPVQltSZ12bJAzBAQs8S33NOo+7jA0Jnwy8tLPRtcy0MZff/+/fDwcOhT1iOAAAIIIOBd4Pj4+Pb2tpUtx6MWiP7UXEpNEXccxLtfaa3R89gEm9Hce/pGqwX5E4GsBe7u7j58+NCqQqYPsGjVgj8RQGDLAgxXttz61L08gSKHK0VWqry+R40QQACB7QhwEXM7bU1NEUAAAQSGBLjeV8lwLXioh7AegcQFiDUl3kAUDwEEEMhRgHhRjq1GmRFAAAEEEOgKcA9V14Q1COQrEC0E9Ee+RpQcgRACmtRdvxU8RP7kiQACCCCAQDgBvd26O0VckwZ5ZEnLvPfkuUqjud8XFxfv37/f3d3VGo0Kfv36pTex65XjrSnlj4+PBwcHP3780NPaWvkn+Cd9I8FGoUgILBHQjl27dz3topmJ/tROTLu45kqWEUAAgVwEGK7k0lKUEwGjQJHDlSIrZWxQkiGAAAIIpCCgIxEXMVNoCMqAAAIIIJCIANf7qobgWnAiHZJiIDBDgFjTDDS+ggACCCDQEiBe1ALhTwQQQAABBAoQ4B6qAhqRKiDQFIgWAuJd4k12lhH426tXrzwq8Lxej5hkhQACCCDgFtDD8s/Pz1tpjo6Obm5uWiu3/KcemKoZ4Jr43UV4/fq17qI4OzvrflStub+/1wxMTQtvJfj9+3fibxSnb7SajD8RKEag9x44zkGKaV8qgsCmBBiubKq5qeymBIocrhRZqU11SyqLAAII5CvARcx8246SI4AAAgj4FeB6X+3JteCaggUE8hUg1pRv21FyBBBAIAUB4kUptAJlQAABBBBAwKMA91B5xCQrBJISiBACYpZ4Ui1OYdYXKOOE+eHhQS841StPNeFNrxNMfOra+q1OCRBAAIH8Be7u7j58+NCqhw4BOiK0Vm75T2lISYfILoKOmHphuOWIqVn3JycnzRzevXunCeTNNUkt0zeSag4Kg4BfAd0Jp129hv3NbLVD045uZ2enuZJlBBBAIGUBhisptw5lQ2ChQJHDlSIrtbCh+ToCCCCAQBwBLmLGcWYrCCCAAAKJC3C9r24grgXXFCwgkLUAsaasm4/CI4AAAqsLEC9avQkoAAIIIIAAAh4FuIfKIyZZIZCaQIQQ0N9TqzPlQQCB2QLaZXz8+FETQt6+fatZcJrDpv9qWXPevnz5MjtbvogAAgggkLiA9v+tectVga+vrxMveeTiLZ8irtngT09Peht5s+R6M7me3NZck84yfSOdtqAkCIQQ0Mj/x48frZw1aby1m2ol4E8EEEAgKQGGK0k1B4VBwLtAkcOVIivlvenJEAEEEEAAgZYAFzFbIPyJAAIIIDBbgOt9NR3XgmsKFhDIWoBYU9bNR+ERQAABBJYIEC9aosd3EUAAAQTKE+AeqvLalBoh0BSIEAJilngTnGUEMhbQY2P0nOCvX7+23iWoKuldgp8+fdIOJeU3nWZMT9ERQACBtQU0G7C787+4uNjf31+7aAlt//j4uPct4iri1dXV6FvE9bwVHUkPDg7Oz8+7czJ1/E2oqo2i0DcaGCwiUKaAdvXa4bfqpqdX6OlRrZX8iQACCKQpwHAlzXahVAh4FChyuFJkpTw2OlkhgAACCCDQEuAiZguEPxFAAAEEZgtwva+m41pwTcECAgUIEGsqoBGpAgIIIIDAVAHiRVPFSI8AAgggULwA91AV38RUEIHQISBmidPHEChBQK8w1fOSu1MEm3XTp5rbdnNz01zJMgIIIIBA7gKaB6jZgK1avHv3TrOaWyu3/Kc0bm9vewV0Uq0bSno/qlbqGSuaQ67nrTiOs5p/nuCjWOgbjmblIwRKEtAuTrv9Vo309ApG/i0T/kQAgQQFGK4k2CgUCYEQAkUOV4qsVIjWJ08EEEAAAQS4iEkfQAABBBDwJcD1vlqSa8E1BQsIFCNArKmYpqQiCCCAAAIWAeJFFiXSIIAAAghsSoB7qDbV3FR2ywJBQ0Cv/vzzzy3jUncEhgSen5/10dPTk+Z9aVbYz58/9eLQ7jS8oa9X679//354eOhOs/xTPVBNU8Tt+aguev6EPT0pEUAAAQSSFRg6BPz+/Xv05djJVsp7wYaUqg25D4vu7zaL+vnzZ52iN9esuzxUcvrGuu3C1hEIJPDw8PD27dtu5vzkuyasQQCBdAQYrqTTFpQEgQgCRQ5XiqxUhM7AJhBAAAEElgtwEXO5ITkggAACCGQnMBRKqirC9b7sGpQCI4BAV4BYU9eENQgggAACdgHiRXYrUiKAAAIIIJCawFDgi/s/U2spyoOAF4FwISDeJe6lgcikQIGdv/5pip2meesVo3pag94RqknjFxcXqdX25ORkUpFOT08npScxAggggECaAort9h4CNF2ZKeLNJjs/P2/+2Vx+/fq148kpGoLbn8Oix8o0c153mb6xrj9bRyC+gHb7vecp9p1Y/DKzRQQQ2LgAw5WNdwCqv0GBIocrRVZqg52TKiOAAAI5CnARM8dWo8wIIIAAAgsFuN5XA3ItuKZgAYHCBIg1FdagVAcBBBCILEC8KDI4m0MAAQQQQMCXAPdQ+ZIkHwRyEQgXAmKWeC59gHImIaCzaE0X//btWxKl+asQKo9edT6pPHojuh42M+krJEYAAQQQSFDg/fv33UPAmzdvknqj9epul5eXjvnbvdPs6zI7bjep09QLjq3UaaIt0DeiUbMhBNIR0HmBDgGt8mjXxEGhZcKfCCCQiADDlUQagmIgEFOgyOFKkZWK2SvYFgIIIICARwEuYnrEJCsEEEAAgdQEuN5XtwjXgmsKFhAoUoBYU5HNSqUQQACBFQWIF62Iz6YRQAABBBAwCnAPlRGKZAiUJBAoBMQs8ZI6CXWJJHB2dqYjcaSNjW3m6upqLEnP57e3tz1rWYUAAgggkI+AbobQUz+65U3qUSbd4kVeo+erffr0ybHRo6OjoU/v7+9//Pgx9Gl3vV5L3l25yhr6xirsbBSBFAR6DwFfv37VDi2F4lEGBBBAoBZguFJTsIDA1gSKHK4UWamt9UzqiwACCJQkwEXMklqTuiCAAAIIVAJc72v2hN6T0GYClhFAIHeB3p851/tyb1bKjwACCKwrQLxoXX+2jgACCCCAgEOAe6gcOHyEQNkCIUJAzBIvu89Qu1ACp6enobKekq8uhs17c+mkaW9TSkRaBBBAAIEYAtr/977mWnOeDw8PY5Qgk218/vy5+7r1ZtkdXFOfw9J9hW9zQ9GW6RvRqNkQAgkKaJ/W+zSrRE5eEhSjSAggsIoAw5VV2NkoAokIFDlcKbJSiXQYioEAAgggME8gkTgAFzHnNR/fQgABBBDoCnC9rzbhWnBNwQICBQsQayq4cakaAgggsKIA8aIV8dk0AggggAACQwLcQzUkw3oEtiAQIgTELPEt9Bzq6F+gd/aF/82M5Thvirhynf3FsRLxOQIIIIBADIGhuO3Uic0xyrreNnTyrCdqO7b/7t07x6c/f/50fNr96ODgoLsy/hr6RnxztohAUgK9z5b79evXly9fkionhUEAgS0LMFzZcutTdwQkUORwpchK0V0RQAABBPIV4CJmvm1HyRFAAAEEugJc72uacC24qcEyAgULEGsquHGpGgIIILCWAPGiteTZLgIIIIAAAg4B7qFy4PARAlsQ8B4CYpb4FroNdfQvsLOz4z/T6Tk+PT1N/xLfQAABBBDIW+Du7u729rZbBz1HP5HDU7dsq6wZvU/CPa9bkyonFTuFYDp9Y1KTkRiBIgX29vZ6Q4efPn16eHgosspUCgEE8hJguJJXe1FaBEIIFDlcKbJSIVqfPBFAAAEE4ggkEiXmImac5mYrCCCAQPECXO+rm5hrwTUFCwgUL0CsqfgmpoIIIIBAfAHiRfHN2SICCCCAAAJuAe6hcvvwKQJbEPAeAnr1559/bgGOOiLgXUC/xtE3cn///v3w8ND7pusM7+/v3TPc6pSthdevX+uJy62V/IkAAgggkIWAgrYvLy+torJjb4Hoz9Ej9fX19fHxcfeL1ZpXr14NfdRdryniOl3vro+8hr4RGZzNIZCmgMb5u7u73bK9e/dOpw/d9axBAAEEYgowXImpzbYQSFagyOFKkZVKtgtRMAQQQACBUYHR0Khy4CLmKCMJEEAAAQRSEBg9qHG9L4VmogwIIOBdgFiTd1IyRAABBBAYHVqLiHgR/QQBBBBAAIFoAtxDFY2aDSGQsoDfEBDvEk+5rSlb0gKaj7d6+fb39+eV4c2bN/O+yLcQQAABBNYVODs7604RV5H0kth1C5ba1jUTcvRhLh7f/q2H968uQN9YvQkoAAKJCCh62LtT+vXr1+XlZSKFpBgIILBNAYYr22x3ao1AV6DI4UqRleq2HWsQQAABBHIR4CJmLi1FORFAAAEE3AJc76t9uBZcU7CAwEYEiDVtpKGpJgIIIBBTgHhRTG22hQACCCCAgFuAe6jcPnyKwHYE/IaAmCW+nZ5DTcsUmDfD7eTkpEwOaoUAAggULaA7Ia6urrpVVAz348eP3fVbXtML1QQRmkbVzTWt5aOjo9aaoT8vLi5mP7dlKM+p6+kbU8VIj0DZAqenp70V5DayXhZWIoBAHAGGK3Gc2QoCuQgUOVwpslK59CjKiQACCCCQpgAXMdNsF0qFAAIIZCTA9b6qsbgWnFGnpagIeBQg1uQRk6wQQAABBNIRIF6UTltQEgQQQACBtQS4h2otebaLQJoCHkNAzBJPs4kpFQJWAc1MsyZtpLPPfGt8iUUEEEAAgZUFhmb39b4zduWyrr356+trdxFGI85D2q1slc+XL19aK+P/OVRa+kb8tmCLCKQgoKdg9J4mvLy88FSRFBqIMiCwTQGGK9tsd2qNwJBAkcOVIis11IKsRwABBBBAwCLQG50Y/SIXMUeJSIAAAghsR4DrfVVbc71vO32emiLQFCDW1NRgGQEEEECgGAHiRcU0JRVBAAEEEJgtwD1Us+n4IgJFCngMATFLvMgeQqU2JHB4eDg6z63FoedM7O3ttVbyJwIIIIBA4gJ6ctiPHz+6hdTD48/Ozrrrt7zm5uZGMyHdAgcHB+4Eej34aFRah9S7uzt3PhE+pW9EQGYTCGQnMBRJ/Pr16/Pzc3bVocAIIJC7AMOV3FuQ8iMQQqDI4UqRlQrR+uSJAAIIILARAS5ibqShqSYCCCAQSIDrfRUs14IDdTCyRSALAWJNWTQThUQAAQQQmCRAvGgSF4kRQAABBMoT4B6q8tqUGiGwXMBXCIhZ4svbghwQWFlAj0/WZSFjId69e3d5eWlMTDIEEEAAgXQENCG5tzBDg8LexBtZ2TudvlV3HRBba7p/6iXhQwfZN2/efP/+PZFDKn2j23asQQCBoWfLSYYDRy7dQ/P59SAYPeFL/7TA9P5cGo5y9gowXOllYSUCGxcocrhSZKU23lGpPgIIIIDAQoGh+GpvtlzE7GVhJQIIILBZAa73VU1PSH+zPwEqjoAEiDUV0A243ldAI1IFBBDwLkC8yDspGSKAAAIIZCTAPVQZNRZFRSCagK8Q0Ks///wzWqHZEAIlCegVo79+/XLXSPPH9Ngzdxovnz48POidqKPvTdXdFbqQpt2Hl42SCQIIIIBANAG9sPrDhw+9m2Ms12XRbLrHx8fu+uaap6cn+wFRLyv4+fOn8tzd3dX88Pfv32sY0MxtxWX6xor4bBqBxAV0z4H2Wr2F/P37t3aVvR+xMh2B1uFMZ3N6kmg6xaMkCNgFGK7YrUiJwNYEihyuFFmprfVM6osAAggUIMBFzAIakSoggAACCLQCpL0gXO/rZWElAgiUJECsKffWbB3OuN6Xe4NSfgSyFiBelHXzUXgEEEAAgTIEuIeqjHakFgiEEPASAuJd4iGahjwRiC1QxROPjo4cG764uNCkAvuMOEdWfIQAAgggEFlg6CHx2rdHLkn6m9MQeXSKuGZ6TzogHh8f673imiuul4d//PgxnSniag76Rvp9khIisJaAdnRDJwhDu461isp2uwKKCLcOZ3pIGbPEu1CsyUJgaJ/DUDaL5qOQCAQVKHK4UmSlgnYDMkcAAQQQKF6Ai5jFNzEVRAABBEIIcL2vUiWAFqJ3kScCeQkQa8qrvVql5XpfC4Q/EUAAgVqAeFFNwQICCCCAwKYEuIdqU81NZRGYJOAlBMQs8UnmJEYgXQHtETR7TW8F1FUiPXXy9evXKqv+q+XPnz/rCcqa3pZu6SkZAggggMCwgHbvmhjW+/nQ6WJv4o2s/PHjx2hNdXAcTZNFAvpGFs1EIRFYUWDoMHF7e8t84xXbxbLp3kP/z58/Ld8lDQJJCTBcSao5KAwCCQoUOVwpslIJdh6KhAACCCCQkQAXMTNqLIqKAAIIJCLA9b6qIYZOMBNpJoqBAAJxBIZ2BVzvi+O/ZCtc71uix3cRQKB4AeJFxTcxFUQAAQQQaAlwD1ULhD8RQKAlsDwE9EcrR/5EAIGsBfR8NWaDZ92CFB4BBBDoCgwN+PSGWEVLu+k3vsZy18jBwUEZSvSNMtqRWiAQTmB/f//NmzetV1JXm9MORE+vD7dpcl4o0DshvPdWkoUb4usIhBZguBJamPwRyF2gyOFKkZXKvadRfgQQQACBFAS4iJlCK1AGBBBAIBcBrveppbgWnEt3pZwIhBYg1hRaOFz+XO8LZ0vOCCBQjADxomKakooggAACCIwKcA/VKBEJENi4wPIQEO8S33gXovoIIIAAAgggkLSAnhzWO7tPhT49PU266CsVznLXSBnvEqdvrNTF2CwCmQlcXFz0llh7y4eHh96PWIkAAgj4EmC44kuSfBAoW6DI4UqRlSq7H1I7BBBAAAEEEEAAAQQQSEqA631qDq4FJ9UnKQwC6woQa1rXn60jgAACCCCAAAIIIIAAAgsFuIdqISBfR2AjAgtDQMwS30g/oZoIIIAAAgggkKXA58+fe8utd8MeHh72frTllc/Pz0OT6pssZbxLnL7RbFOWEUBgSODs7Gzoo69fvw59xPo0BZ6entIsGKVCYEiA4cqQDOsRQKApUORwpchKNVuNZQQQQAABBBBAAAEEEEAgnADX+2TLteBwHYycEchRgFhTjq02VGau9w3JsB4BBBBAAAEEEEAAgYIFuIeq4Malagh4FFgYAmKWuMe2ICsEEEAAAQQQQMCnwP39/a9fv3pz5OHxvSw/f/7sXd9cqZsqdnZ2mmtyXKZv5NhqlBmBtQSOjo56N311daWb7Xo/YiUCCCCwXIDhynJDckBgOwJFDleKrNR2+iQ1RQABBBBAAAEEEEAAgRUFuN4nfK4Fr9gD2TQCaQoQa0qzXSgVAggggAACCCCAAAIIIDAqwD1Uo0QkQACBWmBJCIhZ4jUjCwgggAACCCCAQFoCQ08OUym5M6C3qYYm1TcTv3v3rvlnpsv0jUwbjmIjsIqA45ChieKrFImNIoDAFgQYrmyhlakjAr4EihyuFFkpXy1OPggggAACCCCAAAIIIICAQ4DrfcJxnFQ66PgIAQQKFnDsFrjeV3C7UzUEEEAAAQQQQAABBBAoQIB7qApoRKqAQDSBJSEgZolHayY2hAACCCCAAAIITBDQ+11vb297v/D+/fsC3obdW7WFK43vFli4ldW/Tt9YvQkoAAJ5CRweHr5+/bq3zI74Y296ViKAAAJGAYYrRiiSIYBAJVDkcKXIStFjEUAAAQQQQAABBBBAAIEIAlzv41pwhG7GJhDIToBYU3ZNRoERQAABBBBAAAEEEEAAAQlwDxXdAAEEJgksCQExS3wSNYkRQAABBBBAAIFIAo7nPTseERSpcKluxvJugYODg1SLby0XfcMqRToEEPiXwNCB4+Xl5ebm5l+p+D8CCCDgTYDhijdKMkJgMwJFDleKrNRmuiQVRQABBBBAAAEEEEAAgdUEuN43dDq5WpOwYQQQSENgaOfA9b402odSIIAAAggggAACCCCAAAI9AtxD1YPCKgQQcArMDgExS9zpyocIIIAAAggggMBKAo73ux4fH69UqNQ3+/j4OFrEd+/ejaZJPAF9I/EGongIJChwcnIyVCrHLmXoK6xHAAEERgUc+xaGsqN6JEBgmwJFDleKrNQ2+ye1RgABBBBAAAEEEEAAgZgCXO8jgBazv7EtBDISINaUUWNRVAQQQAABBBBAAAEEEECgEuAeKnoCAghMFZgdAmKW+FRq0iOAAAIIIIAAAsEF7u7u9Lzn3s28f/++dz0rhWZB2NvbsyRLNg19I9mmoWAIpCywv7//+vXr3hLqrSwPDw+9H7ESAQQQmCfAcGWeG99CYOMCRQ5XiqzUxjsq1UcAAQQQQAABBBBAAIHQAlzv41pw6D5G/gjkK0CsKd+2o+QIIIAAAggggAACCCCwTQHuodpmu1NrBBYKzA4BMUt8oTxfRwABBBBAAAEE/At8/fp1KNPT0wTYClYAACAASURBVNOhjza+XhMdRwUKeJE4fWO0lUmAAAK9Ao5ny11dXfV+hZUIIIDAPAGGK/Pc+BYCCBQ5XCmyUvRVBBBAAAEEEEAAAQQQQCCcANf7uBYcrneRMwIFCBBrKqARqQICCCCAAAIIIIAAAghsR4B7qLbT1tQUAb8C80JAzBL32wrkhgACCCCAAAIILBV4fn7+8ePHUC7Hx8dDH218/c+fP0cFDg4ORtOknIC+kXLrUDYEEhc4OjoaKuHt7e3QR6xHAAEEpgowXJkqRnoEEKgFihyuFFmpuslYQAABBBBAAAEEEEAAAQS8C3C9j2vB3jsVGSJQkgCxppJak7oggAACCCCAAAIIIIBA2QLcQ1V2+1I7BIIKzAsBMUs8aKOQOQIIIIAAAgggMFng+vp66Dvv378f+oj1W3i3AH2Dfo4AArMFDg8Ph777+Ph4f38/9CnrEUAAgUkCDFcmcZEYAQSaAkUOV4qsVLPVWEYAAQQQQAABBBBAAAEE/Apwvc+vJ7khgEBhAsSaCmtQqoMAAggggAACCCCAAAIFC3APVcGNS9UQCC0wLwTELPHQ7UL+CCCAAAIIIIDANAHHO12ZJe6g1CxHx6fVR7m/S5y+MdrEJEAAAYeA49lyV1dXji/yEQIIIGAXYLhityIlAgh0BYocrhRZqW7bsQYBBBBAAAEEEEAAAQQQ8CLA9T4vjGSCAAIFCxBrKrhxqRoCCCCAAAIIIIAAAgiUJMA9VCW1JnVBIL7AjBAQs8TjNxNbRAABBBBAAAEEBgWen59//Pgx9LFjtDf0lY2sN74Fd39/P18Q+ka+bUfJEUhEwPGoEcdzKxMpPMVAAIEsBBiuZNFMFBKBlAWKHK4UWamUexFlQwABBBBAAAEEEEAAgXwFuN7HteB8ey8lRyCaALGmaNRsCAEEEEAAAQQQQAABBBCYLcA9VLPp+CICCFQCM0JAzBKn8yCAAAIIIIAAAgkJOObpvX79em9vL6GyplSUnz9/jhbnzZs3o2lSTkDfSLl1KBsCWQicnJwMlfPl5eXu7m7oU9YjgAACRgGGK0YokiGAwJBAkcOVIis11IKsRwABBBBAAAEEEEAAAQSWCHC9j2vBS/oP30VgIwLEmjbS0FQTAQQQQAABBBBAAAEEshbgHqqsm4/CI5CCwIwQELPEU2g4yoAAAggggAACCPxT4OrqasjCMdQb+sp21v/69Wu0su/evRtNk3IC+kbKrUPZEMhCYGdnx/G8jNvb2yxqQSERQCBlAYYrKbcOZUMgC4EihytFViqL7kQhEUAAAQQQQAABBBBAIDsBrvdl12QUGAEE4gsQa4pvzhYRQAABBBBAAAEEEEAAgakC3EM1VYz0CCDQEpgRAmKWeMuQPxFAAAEEEEAAgdUEnp+fHXc/vH//frWSJb/hHz9+jJbx4OBgNE2yCegbyTYNBUMgLwHHocTx9Mq86khpEUBgLQGGK2vJs10EChMocrhSZKUK63hUBwEEEEAAAQQQQAABBFIQ4HpfCq1AGRBAIH0BYk3ptxElRAABBBBAAAEEEEAAgS0LcA/VllufuiPgUWBqCIhZ4h7xyQoBBBBAAAEEEFgk4J6h5xjnLdpqEV9+fHwcrUfW7xKnb4y2LwkQQMAi4DiUvLy83N/fWzIhDQIIINArwHCll4WVCCAwVaDI4UqRlZrasqRHAAEEEEAAAQQQQAABBEYFuN43SkQCBBBAQALEmugGCCCAAAIIIIAAAggggEDKAtxDlXLrUDYEMhKYGgJilnhGjUtREUAAAQQQQKBwAccD8t+8ebOzs1N4/edWzzitUYZzt7D+9+gb67cBJUCgCAFHyED1c+xqiqg9lUAAgbACjn0IQ9mw9OSOQFkCRQ5XiqxUWf2O2iCAAAIIIIAAAggggMD6Alzv41rw+r2QEiCQiQCxpkwaimIigAACCCCAAAIIIIDARgW4h2qjDU+1EfAtMDUExCxx3y1AfggggAACCCCAwFwBx2lh1u/Bnuth/d7Pnz8tSff29izJ0kxD30izXSgVAtkJ6CYzxyMzHLua7GpKgRFAIL6AYx/CUDZ+c7BFBPIVKHK4UmSl8u1jlBwBBBBAAAEEEEAAAQTSFOB6X5rtQqkQQCBBAWJNCTYKRUIAAQQQQAABBBBAAAEEagHuoaopWEAAgSUCU0NAzBJfos13EUAAAQQQQAABbwJ6QP7Ly8tQdu5HAQ19ayPrf/36NVrTrOcm0TdG25cECCBgF3DsDx3RSXv+pEQAgW0KMFzZZrtTawQCCRQ5XCmyUoE6ANkigAACCCCAAAIIIIDANgW43rfNdqfWCCAwT4BY0zw3voUAAggggAACCCCAAAIIhBbgHqrQwuSPwKYEJoWAmCW+qb5BZRFAAAEEEEAgXQH33DxmiTtazvJugYODA0cOiX9E30i8gSgeAnkJuA8od3d3eVWH0iKAQCICDFcSaQiKgUAZAkUOV4qsVBn9jVoggAACCCCAAAIIIIBAIgJc70ukISgGAghkIUCsKYtmopAIIIAAAggggAACCCCwQQHuodpgo1NlBMIJTAoB/RGuHOSMAALrCjw/Pz8+Pj49PenNtPqvluuFq6ur/f39yMV7eHioCqD/9hbs9PT0y5cv80qlymo4pauGyln/6g0pt9evX+u/bxr/tJfc29ubt6Gp31LBrq+v9dDrqmBVc1SZqGC7u7v6r4qmuYv6rwq2s7MzdROkRwCBYgTcp4XRdlw5ehb/boHN9g0NHlR3/ese3KtDp56PdXJy4v3oqVmyt7e32mg9gqqGE/VGY44lcvxJBiqz+oPapeoP1ZiqGkdpQHV0dESj2NndT82Q8OHhoT03UiKAwHIBPUFWJ7Pd4111FquDnXZx6f8wVX4HRcFDWYYrjnbf2keMVTy2eJHDlSIr5bHRyQoBBBBAYGsCXMTUpUw1ehV1bFzD/Me1wmgnUFzE3NrvjvoikL4A1/vSb6N5JSSANs+t1G8RQ/PVssSafEmSDwIIIIBAOgLEi4gXpdMbKQkCCKwlwD1Ua8l72S4hIC+MxWRCCMhXU04KAb36888/fW2YfBDYlIBmWY9eo/r+/XuIO7l1JlzPWapmyFSzmKqp0dU0Kndb+C2Ydt/1rOxuSaoSustTfapZ4peXl5aUdRpt+uvXr9XN9PVKy4LuutBtFvp3dnZmST81jWaXqVTVBLNJ363mimumU4ieM6kkJEYAgfgCr169GtqoZgfp1Hfo042vl4x7+Fv5aPJV/Cek+GqarfUNHd/1RBv9q2Lfo4w6el5cXCw/plfjCj3exbJdjSU0QV3bjXbX5qhDwQk0RPz06dNou2hX+fnzZwZRlp7g2KvoB6XfgiUT0gQVOD4+1tlEaxM6Tbi5uWmt5M98BdSaOti5J1fXtdNxR6fM2hl6fzZKvYmFC44dS5FDWYYrCztMYV9nrBKiQR17lXyHK0VWKkTrkycCCCCAwHIBLmLWhhq6cxGz1qgWuIjZAuFPBBBIRIDrfeVdCyaAlsiPK51iEEPz3hbEmryTes+Q633eSckQAQSWCBAvqvWIF9UU9QLxopqCBQQQWEWAe6hWYfe1UUJAviSLyYcQkPemtIeAmCXuHZ8MtyIQ+YRZF4Q0E8k+49rdDL5mieuI/vbtW/e27J9OmiU+aSzoKEN1q7027WuKlwqmG/c1W96xUctHKpjy+fjxoyUxaRBAoAABBdo+fPgwVJFJe8ihTHJZrx2ppkvpkKcCj04KVRqlHH1ui5LpySB2Ae2ElVgvKNb0A+GvOx1rU31DAx4d/ozz5boNqjnbX7586a63rNExV4+esaRspVHX0szkfJ9B0KpOan9qh6DfoGVXUJdccxE11d/X0K7OdtJCNVLVwyn0Le1GNIxPbVDnPpfhWXKTmjtQYu4aCQSbQrY62OnA0X0KgLFsSw52xk3MSMZwxY62pAUZrtido6VkrBKOusjhSpGVCtcHyBkBBBBAYImA+6BT5ezrWqFy4yJmq7Gq0NDsIGedGxcxawoWEEAgRwHtDLne12w4AmhNDfcyATS3T46fEkML1GruYT/X+wKxT8qW632TuEiMAAKhBdwHjmrrxIsmtcKkWzqJF02yJTECCGxEgHuocm9obvnOvQW9l58QkHfSKkP3SP7/hID0B/8QQGCGgOafjP6AdcI8I+feryir0c3ZE/gq2O/fv+0bHU2pE+beurdWqvCabDOa29QEus7U2tDUP799++a9YLr/Q/MHppaE9AggkKOAfuyOHdd2dgWWw6sDKsRH2rev26M20jc0qNA7cpe3oNpLU3MnNZmGFtVzAZZsfflAYlKZt5BYD4CY3SXUoL6Gu1Op1ZN792PqmarR1NzCpdfA29Hh19ILV98cc+7t/1qZY10ocy2gI9Skx9YM/U7tBzttUb/oCPsfhitDjdW73t6CdedhuFJTpLPAWCV0WxQ5XCmyUqF7AvkjgAACCMwT6I1OtEanHk//lVUr8yV/+ioYFzGbnYeLmE0NlhFAIIKA5Ui05GAx47sKyESouGMTBNAmtRoBNEdfyusjYmhB24tYU1BeL5lzvc8LI5kggIAvAcso3VdYRmUmXlQ3nCg0vp00HrYkXn6vGvGiuo1YQACB+ALcQxXf3O8WueXbr2cBuRECCtqI9hDQ3y3jSNIggAACKQg8Pz+fnZ3pXbvdN3VrLpDiqjpl1ZBRBxj9005W/9X4Qy+T1D5xdPaXXh+qd07qeTYzaqp3quvhHOfn592C6dxep+IqQ1WwatevgulPlbY3FtwsgN6cqVeqKnNtormeZQQQKE9AuwVHpSxRWsfXc/lI+zrLW8EjV0f7dh2AIm+0ubkt9A09POzt27e9b1VV59eRVOFyHdP/cYD/18F96Biq9jo4OLC/UVwpNbRovaq6Ony3NqqGqAYVvYF7DSR0vG42HMtLBLQ3kHO3S6jd62GVOoPaqHe+pRpUzap+taQMM76rkaR6cu9+TD1TbxSfkWegr/R243pbvVWoP2UBAQRmCGi3dnh4qCOU41VyOmltnjxWhzzt6LSydT5bHewce7nq3PnVq1faovaHu7u7OtvV24pmlNz4FYYrDFeMXaWYZIxVIjRlkcOVIisVoTOwCQQQQAABBLIQ4CJmFs1EIRFAII4A1/t6nQmgEUDr7RhlrySGFrp9iTWFFiZ/BBBAAAEEFgoQL1oIyNcRQKBIAe6hKqBZueW7gEb0WwVCQH49u7lNCAEFna1O5ggULGCZsKf7uX0JKKvuT332Gl8Fi/kYfl0za90Zr+prjWaAG6ujOUXunWPlqcnbk1pN2XYbQhvSJS6VeTQr3fqvlN0cWmtUU0tuo5sjAQIIJCvQ3cU19wPaVyRbco8F692jNh1WWVbTeKzjjKyK7xu9871Va71Uwd3zNQ7pnSFc9RMdXke1u5vWAM8yrtCmu9/VdlWe0Y2SYFSgd9Sn/jD0RUc3UEsNfcv7enVX969VPSRmedwVdJ9cqHu7v86nEQR6dzI0TQT5EJsYPePTfmz0dK/3fLb37NUxoNJHISqoPN07QPcBPVCR/Gbb+5NkuOIXOaPcGKvEaawihytFVipOf2ArCCCAAAJTBbiIKTHFYTzGk3U50tEKvUNEnTJwEdOBxkcIIFCwgCM85XHPPDUr7ZbXNSeANuSvQ7bjQg/X+4bc0l/fO0Diep/fhiPW5NczRG69Fxe43heCmjwRQMAiQLxISsSLhNB7ysZN75YfEWkQQGC5APdQcQ/VUEyPENDy39daORACiiBvDwH9LUJp2AQCRQpwwqxmjXbC3HtSahkKdPteb/i1NdpwXJZoZajbO1rf1bW9GXfeS9Iyg11H0FYB+BMBBMoQ0Flfa2fS+rOMao7WQnu5VsVT+HPdeb9l9w3VrjugmnokdYSN3Pdudg/ivXPthvqtjt29m543PhnaygbXd/cD6iTSdlA4RqQaXzm+6Pcj9Z/RXdaMUaLfQta5ufctq98tV5dzywu9py3cNZJdl1B4zn2ip13cpLO87qGntWPpPXdu7p308/fO6N6laOvetxgzQ4YrMbWz2BZjlWjN5N63ZDpcKbJS0boEG0IAAQQQmCTQjbk1zwuqZZ2wTMrTkdh9a0J30+41vgrmCBm5C9D7qSPS2HsiNi9I2BsNaJWHi5iOrshHCCCQiED33Lm1K1vlT673heseBNDC2eabc3c/wPW+EK1JrCmEqt88e0f4XO/zi0xuCCBgFyBeJCviRd375abeqld1OUm674Wozvsm3Q5h78ykRACBHAW4h6raMebYdnWZCQHVFCzUAoSAaoqgC/YQUN53agZFJHME3AKRT5i199SZmP55uWDm6wYL7Wt0LU3/pKF/OuVbUsKhGyy6U24ULdWm3Q3k+LR7lttVbd1q35tbN5JrvzOjm6FqNHrOLN4lFe9ulDUIIJCIgPsuOu1gEylnhGJoRzq6M+zutAOtUUl0yFh3x1tw31CwuDtsGBoMuPte94hcd4mhid+twYBKovK4t1J/qlGZBj/1JroL6/aZupw5Loiu1SuM18gd+42hPuDdx90rqn4SrTCW2rWoWz2ZbmwxDJqmd89m/EUELRiZ2wW6M7pbP7R554/dE+T6wmp3L9raov70FQ1oOjBcaWoMLff+qKsGGjo6MFwZwlxxffdXZtwzM1aZ12pFDleKrNS89uVbCCCAAAJBBRRS7p4OtNZ4PDvgImbTVkPEJXGV1olAM+d6mYuYQX8+ZI4AAl4EuN7XYiSA1gLp/ZMAWi9LjiuJocVsNWJNMbVnbKt3z2aMKs/YHF9BAAEE3ALEi+Sjgco/bnnnpvd/hZnm3bRQ9TRhOq6BVlvQWGVJoMzdpfkUAQQyEuAeqmqvmPV0AG75zugXF62ohICiUWtDxhAQs8RjNgrbKkog8glz1067VB1rdR+AbhcYPdH61wndP//v8c6PbsG0RmXTJqZe+VNFurm17oDXrq2+A76b2L7GIuaeLaYwQVNVfy4/ldUWm3n2LmtD9mqSEgEEchFwnwD37h5zqVrocva+p6W1/9SxI3QxwuVfat/oxgvUTLPHJzoEtxq9+Wf3gN4dXdgP4u4WqbarNOG6RNk5t0Zo9r1fa2DW7ADR9gDNjQ4tz+7kIdrdfTqTVFFDVD/9PLlrJP02cpRQhxXHfkm7iIUntjrXbu5ntPOsCtNa30xTLy+5yjtUZffB0b4zH8p/rfUMV9aST3m7jFUit06Rw5UiKxW5Y7A5BBBAAAGLgPuIU50gBD3312mRRtRcxLQ0VjdNa9hZn9A1F7oxz2Y+rXNS/WmPfzbzaS5ri80C9C5rQ82vsIwAAgjYBbjeZ7dKKiUBtKSaI53CtAYz9hBxawzTHG9wvW+ofd0j/6Bj/qEisb4pwPW+pgbLCCCwuoD7qFEdeYMeO4gXLekDrSFWc6RULxMvWiLMdxFAIJAA91DVe2kt2E+QAzXH7GwJAc2mK/uLrfGJvYcTAprRMdyD+XoY//fmTodlBBDISGBnZ2dvb+/4+Pjy8vLh4cFy2Sxa7VS2w8PDjx8/LizY3d3d+fl5XWwdDB4fH/f39+s1sxcsXCcnJ0P5i/3Hjx/1p7onXkVVres18xbUoKO39Wu7X758mZc/30IAgWQFfv365ShbawztSLnBj/TokNFaO84lRr+7eoIi+4aGBwcHBy8vLzWvOrkO8Ro81GsmLegQ7DiAtg7o9/f3zdGFNqReZDyIn52dff36dbRst7e3o2lI0BUQr7pBvV6/XI1y6z/dC7o1ZCiBetrNzc3Qp77Wq19ZslLPtySLk8Z9cHHvfOKUkK0gkKmAdgj6fTVPGFsVqY56S05sda7dvK9IO0/tQrWVq6ur1ra6fzp2mN3ExjXuPYZ7b2PcRPxkDFfim6e/RcYq8dvIvQNx73zil9a4xSIrZaw7yRBAAAEENiWgaBsXMWe3OBcxZ9PxRQQQyFeA6305th0BtBxbLUKZiaFFQG5uglhTU4NlBBBAAIHEBYgXLWkg4kVL9PguAgisJcA9VC159xlcK3E6fxICSqctkioJIaDIzeHegdT3UDFLPHK7sDkEQglo3rLlylmozQ/nq4JZzk67GWg88eHDh3q9boL3MhO7ylB35OtRJXXmvQvaUfbOTdIk7ebsL72P1OO0bd3u7959q6ifPn16fn7uLTMrEUAgU4HmxMhuFdzP/umm39SaelDrqHVS0zId5ez9qLy+oUOYju/NKeLq4fZ52r1KWuk4rLcO6K1J4xql6I7VoWyb63WMtsy+01fcrdbMk+VaQMO8Jq+GQ/MGkHWGzQWPWTWzbS47poPWyVQp4/MI6q8EXXCPOdM8swgKQuYIeBHQ3qz1JJRWtl6OespT+8zmfG/9qSsrlgNQiHGRe7s5DmUZrrT6LX9KgLHKKt2gyOFKkZVapXuwUQQQQACBvAS4iDmpvbiIOYmLxAggUIYA1/uya0cCaNk1WZwCE0OL49zcCrGmpgbLCCCAAAJ5CRAvmtRexIsmcZEYAQRSEOAeqm4rcA9VbcIt3zVFpguEgOI3nDEExCzx+E3DFhEIJaCTwOb7xEJtZnq+OpmfOqbRJaXmzeuql/eXQOoF4KNV6b4vVMczTdKuv6gp4tVL2+o1yxccg54682YZ6pUsIIBAvgLuqTXN/WG+dQxUcss8xqnHoEBFnZdteX1Dk7SbldL7ojWrbfnUWeXgOP+pD+h6sEtz6xpgaJRiaRoVss7Ekl4jGUsy0tQC3dn7k3pFs1nrPOsFyxTuOvG8Bcsm1NvnZR7oW46fjLboJg1UJLJFIHcBnbQ2n3TWrY5+d9pdTNq/dTOp1iiT5sM1tNK4k1HcYCjP2evde4wch7IMV2Z3hoK/yFhllcYtcrhSZKVW6R5sFAEEEEAgOwEuYk5qMi5iTuIiMQIIFCDA9b7sGpEAWnZNFqfAxNDiODe3QqypqcEyAggggEB2AsSLJjUZ8aJJXCRGAIF1BbiHqtefe6hqFm75rikyXSAEFL/hjCEgZonHbxq2iEBAAcsE44CbH856asE0C7p+y6hm93mfIq6S6sWho/MGdbN7c9PV45DrWuqU2/sUcWVusWrNB6iLxAICCOQo8PDw4C62l6lE7k1k+ql2y/XBwlGFHM+rq+qU1zf0Ou7mZFqdsejxK462m/SR41k51QFdns3HrOgVrPbjafOLk0pFYouABlTN3/Lnz5+nTmJsfr27RX0aet5+s2N3C1CtMU7gHPq69/XufaPlzS3ei0SGCGQtcHl52Yp+tqqj447udvU4rtODTpqxP/eesCrM6Clwq8yWPxmuWJTqNAxXaoq8FhirrNVeRQ5XiqzUWj2E7SKAAAIIZCdguf61SqWmFoyLmO5msgdd3fnwKQIIbEeA630eY4Zxug3X++I4Z7cVYmirNBmxplXY2SgCCCCAgEeBqWEZj5t2ZzW1YMSL3J7Ei9w+fIpAYQLcQzXUoISAmjLcQ9XUyGuZENAq7WUMATFLfJXWYaMIhBJw//JDbdWQ76SCacJYfUKou94ts24MRehJYjmNv76+rr/ZTK9xid5HWn/kcUHjP8skoub0dY9bJysEEIgv4J6JpwlF8YuUyxYtLxYQYHbn1bV/YX2j+zru79+/15VdvtCcKdfNTbH48/Pz5npNRTb2Dc1/mzoaMebcLM9ml8VbD/yEoHbU3UVTNdyvsVVuowmmbrGZXn27+efQsmWAN/TdEOvdPxltMfTU+hCVIk8E1hLQ2VnrKNMtid8p4lX+OpZ1N+RYE2JHxHDFAd79yL3vZbjSFUthDWOVFVvB/ZNRwXIcrhRZqRU7CZtGAAEEEMhLYNK1wphVm1QwLmJaTi25iBmzA7MtBAoQ4HpfXo3I9b682itaaYmhRaNubYhYUwuEPxFAAAEEshOYFJaJWbtJBSNeRLwoZudkWwgkLsA9VEMNlN10AEJAQ0258fWEgNbqAMYQELPE12ogtotAEAFNSUpzADG6S2pyNG+v1yTtcPOsLKfxt7e3Vdl0Gl8vC7k5nalZeC/LlhPmoAXwUgsyQQABo4B77uLu7q4xnw0mc89KqkAsu/pk6QrrG603rOoQv7e35xHf/WMRZnOmt0YmepiZcevNL1q+kuZgzFLyVdJoRlxzu1NnPOq7Cjo0c+hdfnp66l3vZWXzoUJDGarLhRvTDm3UvX60PO5dkDtzPkVgUwI6VWwd47rV937Uqzah14lPOuhYzjS7hXevce8r3Ednd86rfNpqSu8N5wZhuLJKo49ulLHKKFG4BEUOV4qs1MI+oPG8zs729/df8c+3gPrb4eGhnsOV4yMVFvYrvo4AAmkKaL806RQmWi24iDmJ2nJqyUXMSaQkRgABrvfl1QcIoOXVXtFKSwwtGnVrQ8SaWiD8iQACCCCQnQDxoklNZrkTsr7RnZveJ9mSGAEEvAhwD5WD0X3LkOOLa31ECGgt+cS3SwhorQYyhoCYJb5WA7FdBEIJpDmAGN0l1Ry6a62+y/zi4kI3CNYfeV8wZq4BqzbdHOjoTnF7jWYU+927d6PfmjpjbTRDEiCAwFoC7gfkT7pBba0qrLVdN11VKsseda3yj27XXcG8+oZu+q+P76q4DvGa2DYqMCnBpHtMVQB75s2SW77VHDNY0m85jSaE1Bcn5KB7TGd0DMug6OXlJZyzpQCW22fDlXAoZ/evxr0LGsqT9QhsTUCPTf3w4YO71qenpzN2bu4860+Veb08umC5ZjyaSSuBe1/BcKXF5d7xthIzXGmBrPInY5VV2Jsbdf9q3LugZj5JLRdZqdnC+pW9fftWE8ks00Jmb2WzX9R5kM5Wvn79GmIMsFlVKo4AAgsFuIhpB+Qipt2KlAggkLuA5eSO632JtDLX+xJpiNSKQQxt3RYh1rSuP1tHAAEEEFguQLzIbki8yG5FSgQQiC/APVTuGBf3ULX6pPtktpWYe6haIGv9SQhoLflqu+5fTbULYpb4um3E1hHwL+D+5fvfntcc9VYT+FKsTgAAIABJREFU3bVWZamKfPnyxWv2PZlZribqXrrLy8t6ctHR0ZHewdKTl79Vxvw1mPa3TXJCAIHVBNwTULPeq4c2tdxEnvWd0MX0DT1vpfn2GAU7Qhzi7dcMVAD7i8TVjesxgLFLa6hgTEmy5U+Vk6FlknbQfallX5TmLHF35NG9C6L3IoCABBT3HP1164em08lwXPZHk+jkN8TDztz7iqC7X7+qDFf8ehaTG2OV1ZuyyOFKkZWa3VXqUPDsHPiiRUDH66ADEksZSIMAAghUAhmdI3SbjIuYlQkXMbt9gzUIILBQwBJj53rfQmQvXyeA5oWxyEyIoa3brMSa1vVn6wgggAACywWIF00y5Kb3SVwkRgCBaALcQyVq7qGa1N+45XsSVyKJCQGt2xCWEBCzxNdtI7aOAAL/R+Dz58/1383pZPVK7wvuHWW1OU09ah7PmoX0Xp46Q0vgw/3AoTorFhBAIHEB92mhZTeVeAUDFU/35Lnpqu1aAqOBSrg8W3cFM+ob5+fnTY1v3741//S17OZqbmXSa1f1xUm9SImNN0o2i7TN5dZT5URnfORti8sySzzc70U3RbXK0/vn6DzS3m+FXukOtNl/U6HLSf4IJCugt4iPPknk+vo6aPnte85At9K69xXhdr/eVRmueCctIEPGKik0YpHDlSIrNbu3EN6cTTf1i+5D9tTcSI8AAghsU6B5fZCLmKN9gKP8KBEJEECgEuB6HwG01m/BfvLC9b4W3Vp/EkNbS77eLrGmmoIFBBBAAAEE4gsQL6rNuem9pmABgW0KcA+V2t0d0yAE1PppuLmaiQkBNTVWXCYEtCJ+tWlLCIhZ4qs3EwVAYCsCo2eAT09P9dtjNAw6Pj6OQGMZb+nZ1fWt/xpk7O3tJVIw+9goQoHZBAIIzBao9zC9ObjHc71f2chK401mcXbagczL6Bt6X1nzgKW5soEmUWsgYWyIqSGDSdPq4twhaqxp4snqgV9VzuZDeewl1yRt9y+lyircrsA4Rz3E+3vtSkMp3SPh5i93KAfWI7BlAZ2xjv5MdMSxz+KejWl8DoUx2dRiuHfCuQxlGa5MbfeNpGeskkJDFzlcKbJSs3uLW2N2tnyxK5DLQblbctYggAACcQS4iDnJ2XIEHz1lnrRFEiOAQMECXO/LZaxOAK3gn+HCqhFDWwi4/OvusRmjsuXC5IAAAgggsFkB4kWTmt49JqmyYmQyiZTECGQkwD1UVWNxD9WkTsst35O4UkhMCGj1VnAPt6qBFrPEV28mCoAAAv8UuL29rS0uLi7q5aAL7h1ld9PRCma5FsgJc7eBWINAdgJ6QL67zFN3U+7cSvpUj/AYrc6kV0CP5hY5QTF9ozX1N9CLxNU6xsOi5shNna+rCX7GvqQXxkaYDRi5K4bbXHNGva6szHtCUHMAOVRUY/MNfd293jJLPNDMTHfBLJ+6L2i5o5aW/EmDQMECuidydP+jn1jzweHhNIx7uRD7IoYrU5uV4cpUsXXTM1ZZ17/aepHDlSIrNbu3nJyczP4uX5wkcHR0NCk9iRFAAAEEWgLNc8Bo1wqnXh2IVjAuYra6B38igMASAa73Td3bL9Fe8l2u9y3RK/u7xNBWb19iTas3AQVAAAEEENisAPGiZtMTL2pqsIzApgS4h6pqbu6hmtrtuYdqqtjq6QkBrd4ElhAQs8RXbyYKgAACPQJnZ2c9awOsspyX1pvVXfXhXkRZb6VasFwLNI6NWjnzJwIIJCUw+igs93guqbpELozl3QKTXgEdufyjmyujbygA1JxoqleqhjuSGg+LU18kXrWUpn+P/hiVZt4859HOUGQC9Y1mvea1i3IQezOf3uWgM08sd7CFmJnZW9OpK90DTuNvaupGSY9AAQIPDw/n5+ejFdF9k1OfSzKaZ2+C5qG2N4FW6vceojAMV4bAh9Ybd63zDosMV4bY561nrDLPzfu3ihyuFFmp2U2vcyg9Smz0bGt2/nxRAupy379/D3cyDjICCCCwQQEuYrrHM1WXMJ7+bLD/UGUEEGgJcL0vixMirve1+i1/1gLE0GqKFRfcYzNGZSs2DZtGAAEEENiUAPEi95ik6gyMTDb1o6CyGxHgHqq6obmHqqYwLhgPCtxDZfQMnYwQUGhhS/7u4Vb1m/rDkhFpEEAAgZgC847l80o46ZJbagWzTAaYx8K3EEAgmsDoSY57PBetnAluyDIz0/hqzQRrpyKV0TdaLxYI+kpV42Fx3nxd3U+vG5U02bi34+mdbHpGWojZd2l2Ti+laj5VThnOG2Xd3d1Z2j3cS/NUAIvGvF5nyXlhmknPS1q4Lb6OQEkClmdP6Ezz48ePcWptuZU20I6I4crUJrYctpTnvPZiuDK1OdzpGau4faJ9WuRwpchKLekSunFK//Rs9eqIZtxVLtniRr5bxb31+DzOVTfS4lQTAQSiCcyLYs0rHhcx57nxLQQQyEug97JLqwpc72uBxP+T633xzXPZIjG0FFqKWFMKrUAZEEAAAQQ2LkC8SB3AEsjiGtDGfylUv0gB7qGqm5V7qGoK44LxoMA9VEbP0MkIAYUWtuRvCQExS9wiSRoEEIgqEG4mz8JqpPaC0NFnDi2sL19HAIEIAqOnhZbxXIRyJriJUTqVOet3iY9WMP2+cXNz0zyN1/E96L3pljlyeuzC7DJo5tX9X//0ok61jqqm3HRnkuJcs/NM8JcVp0h6hGTzxi8xznuvXSvu0Fv42Zn35tZa+ePHj9aa7p9Lel03N79rRq/QqKXmNY3fcpIbAkkJfPnypbkHGypbzMvAlvLMi5gP1a5ez3ClpjAuMFwxQq2ejLHK6k1QF6DI4UqRlaqbbPaCzqoODw9nf50vIoAAAgggEE2Ai5hGai5iGqFIhgACo/ElEXG9b91+wvW+df1T3joxtERah1hTIg1BMRBAAAEEtixAvMjY+sSLjFAkQyAXAe6harbUaIyLW76bXFrmHqoWSMp/EgJKpHUsISBmiSfSWBQDAQT+VyDmHYH28Vagu+r/t9rTl5pT76Z/m28ggEASAqM/ZGaf9raT5ur2rm+t3N/fb63J6M8C+kZrBm/Q+XJ679yomFp/eVBenSrrfpXIT+D29rZZEssTJZvp6+VWPvX65kLQjmeZJZ7gGLL2GR0JK3bJLPGaiwUEJKCIZ+u1OUMsxmRDX7evv7u7syQOtC8aPfimP5RluGLpPxtM0xpjMFZZsQ8UOVwpslIrdhI2jQACCCCAQGQBLmIawUdPGI35kAwBBMoW4Hqf2pcAWrOTc72vqZH+MjG0RNqIWFMiDUExEEAAAQS2LEC8yNj6xIuMUCRDIAsB7qFqNdPoLo4QUFOMEFBTI/1lQkCJtJElBPT3RMpKMRBAAIFKINDN68t5IxdsdA++vEbkgAACKQjwfMR5rWB8hNi8zBP5Vu59QzGg5gRaPb8qaEC8uS1HC0Y+mjtKsvGP9D72psC82ft6eUUzk6Hl2dO6hjJsrl/x/b3NYsxeHn2w3Gjscvam+SICmQqcn59bSq7nU0SL7FuOgG/evAlUHoYrlv5Qp7E0lhIzXKnFVlxgrLIifmvTRQ5XiqxUq+H4EwEEEEAAgVIFkh2uRy4YFzFL7eHUC4H4Alzvi28+dYtc75sqtqn0xNASaW5iTYk0BMVAAAEEENisQOSwjN05csGIF9mbhpQIlCHAPVStduQeqhaI+0/uoXL7pPYpIaBEWsQSAmKWeCKNRTEQQOCfApHPS+3uyRbMXgVSIoBAggLuCXijg7kEaxSnSJaZme/evYtTmEBbyb1vtJ4cFvR9zmoCy41EShZ0pnqgnlBetnoKYPMnrLmL895W3Xr7ay+U5p8Hmhipza37/t7e+npfmXvs0jsIGW5cQL96Y4Q69FGv2RCWIoU7mWW40myL0WWGK6NEiSRgrJJIQxiLUeRwpchKGRuUZAgggAACCCQuEO70amHFky3YwnrxdQQQKF6gebFgqLJc7xuSibOe631xnHPcCjG0jFqNWFNGjUVREUAAAQRyFEg2LJNswXJsZcqMAAItAe6haoHoT+6h6po41nAPlQMntY8IAaXWIo7yKATELHGHDx8hgMAKAsle5Nvf31+Bg00igEDpAlyQm9fClvPDg4ODeZkn8q3c+0Zr0tqnT5+CwlpuJCL2HbQJ7Jm3+sa8uZSKO7Ty6S3A6i8SD/f+3t76Tl3Jc3ynipF+4wLGh+Dqhx/z5HHdIyDDlUk/inUba1JRN564NcZgrLJufyhyuFJkpdbtJ2wdAQQQQACBaAJcxIxGzYYQQGAjAlzvS7+hW3ESrvel32TRStjqG8TQosl3N0SsqWvCGgQQQAABBGIKEC+Kqc22EEAgEQHuoeo2BPdQdU0ca7iHyoGT2keEgNJpEUsIiFni6bQXJUEAgX8IpDmpTzf60zwIIIBACAH3w8Msg7kQpUo/T8v5YbIRWCNv7n2jeWePpmeHe59z5dnc3JAws8SHZCKvb4UM9LrvGQWwvEj89evXx8fHMzI3fqVVkd5vJd7rRn+Y7h1Rb5VZiUCpApeXl4+Pj5bazbsZzpJzN40ezdtd2V0Tbl/k3kukP5Rtjh8YrnR7zmbXtA7xjFXW7QlFDleKrNS6/YStI4AAAgggEE2Ai5jRqNkQAghsRIDrfQTQWl29Ga9rfVT/GS7aWW+CBYsAMTSLUpw0xJriOLMVBBBAAAEEhgSIFw3JsB4BBEoV4B6q3pblHqpelqGVhICGZBJcTwgonUaxhICYJZ5Oe1ESBBD4h8DonmsVJmaJr8LORhHYgkDuDw9bpY0eHh4s200zAmspeZUm977RDHmEni+nLtHc3BAyd40Myay4Xk9z2Nvbm1EAyyzxoC8SV5lbsY/eWuTe63LfEfU2CisRmCdgf0lO6KNes/yWHZFOZsOdZee+l2iOH0I3HMOVZtfNaJmxSvqNlfuOqFe4yEr11pSVCCCAAAIIZCcQ7vRqCQUXMZfo8V0EEFhRgOt9K+LbN00AzW615ZTE0BJvfWJNiTcQxUMAAQQQyF2AeFHuLUj5EUBgqgD3UPWK5X7mRQiot1lZ2RIgBNQCSe1P7YiYJZ5ao1AeBDYtkOx9DMkWbNPdhcojUIRA87SqiArFqITlxQJ6h3CaEVg7UO594/Pnz2oF1VezZIO+z1mbsHQJJdvf37f7kzKcgKbhVSMr9RDLZO9uSXTrmOWNvkHn+93f33cL1l2T+yzx3HdE3RZhDQLzBG5ubow/B0VCY45ALLPEg+6IjCzz2CN8i+FKBOQcN8FYJa9Wy31H1KtdZKV6a8pKBBBAAAEE8hJI9lphsgXLq30pLQIIxBewXNzhel/8dmltkQBaC4Q/awFiaDVF+gvEmtJvI0qIAAIIIJCvQLJhmWQLlm9bU3IEEKgEuIdqqCfkfuZFCGioZVlPCCijPqAd0R8ZFZeiIoBA8QLVdLIEq5lswZ6fn2NOQkiwaSgSAmULJLvzWZf958+fowXI/UXioxVMv298/OvfaEW8JFh9jpyXWmwnE03XN74hZMjEMrdcVzuCPhfA0utUhvTHadqZOAKUuT/hcqgLsR6BqQKKgxu/cnJyYkzpJZnlVtqgs8TdtWC40vSxHDhWbKxmUVlmrJJaHyhyuFJkpVLrOZQHAQQQQAAB7wLJnuMkWzAuYnrvhGSIQGECXO9Tgya7D687G9f7agoWWgLE0Fog6/5JrGldf7aOAAIIILBlgWSH9MkWjHjRln8v1L0MAe6hmteOye6W6+oQAqopWGgJEAJqgaz752gIiFni6zYQW0cAgf8jsLu7+3/+TuaPZAuWjBAFQQABBOIJWCZE6U2e8QrEltYWsNxIxLSrtVvJ5/Yts8SDvkhclWGyn88WXSMvXXaqdh2OSfJrlOt/t/n4+Pi/f/xrSSv1QNZ//ZXW/6tYtp7Skv7DEabC3d3dWcYeVbZHR0dT85+dXgWzfJcjoEUpQhqGKxGQ09kEY5V02oKSIIAAAggggAACHgWSvVaYbME84pMVAggUKWCJuXG9r8imH6oUAbQhmVLXE0MrtWVj1ovrfd61C77e592KDBFAAIFKINmwTLIFo+cggEDWAtxDlXXzpVN4QkDptEWckhACiuNcbYVZ4jG12RYCCOQqkP7ze3KVpdwIbF7A/ZpWonW9HcRyfljAu8TpG72t312pS7+WG4mYI9ely3SNQo2Wab2hJ2oySzzT/qNiX15efvr0ydKLEqyjdneRX1U9A+HNmzffvn07PDyc8d00v/L161djwVT3vb09Y+LlySw7IhUp6Lx9hivGdmS4YoQqIxljlTLakVoggAACCCCAAAIZCXARM6PGoqgIINAU4HqfNLgWXHcJAmg1xUYWiKFtpKHDVZPrfeFsq5zLu94XWoz8EUAAgdQEiBel1iKUB4EyBLiHytGO3EPlwGl+RAioqbGFZUJAkVv575G3x+YQQAABhwDnpQ4cPkIAAQQQkIDODy1T+3i3wHZ6i2WOnDT29/e3Y1J2TS1PldMeIOhEzfv7ewtyAc8msOxvLRTppNGLuM/Pz8urVzrCKoleeP7hw4eHh4ekSjW7MBp4GA802kTkX72lYJGLNNu5+C9aGksIDFfK6AmMVSK3Y5GH9SIrFbljsDkEEEAAAQRCCHARM4QqeSKAwGYFuN632aYfqjgBtCGZUtcTQ4vZsuXFmrjeF6H/FHa9L4IYm0AAgc0KEC/abNNTcQQ2KMA9VBts9BBVJgQUQjXlPAkBxWwdhYCYJR4TnG0hgAACCCCAAAITBAgjdrEsLxbQt4JOEO2WKv4a+kZtbgkZ8NSAmquAhdvb29FanJ6ejqZZksDS60K/v3dJ+Zvf3dqLSq6vr5vVZzmcgOWnGm7rHnOe1GeOjo48bno0K71bfjTNurPEGa7UDWQ5cDBcqblyX7DsABmrTGrlIocrRVZqUrOSGAEEEEAAAQQQQAABBDYuwPW+qgMQQKt/CATQaoqNLBBD89vQW4s1Tbp245d6a7lZfqpbM6G+CCCAAAIIIIDAZgUmjcO5h6rVTwgB1SCEgGqKjSxYziu5jcreGUZDQMwSt2OSEgEEEEAAAQQQQGBlAcuEKObYrNxIcTdvCRmsO0curkfhW9OD4S01PDk5sSSbnYZeN5tu9S/qsferl2EjBXh6eiqjppaHWdY1PTw8rJdDL9zd3Vk2wRHQohQhDQeOCMiJbIKxSiINQTEQQAABBBBAAAEEEEAAAQQSF+B6X+INFL94BNDim6+4RWJoK+KXsWmu90Vrx2Ku90UTY0MIIIAAAggggEDBAtxDVXDjxqwaIaCY2qtvixBQ/CZglnh8c7aIAAIIIIAAAgggMFPA8m6Bg4ODmbnztdwEnp+fLdeAmSOXW8MOltcSatRzKHd2dgaz8PFBSYGqrV3a5wDh4xdgyuPNmzemdGknenh4sNyuWlUi8rHGsiNSK4TeH6bdgKmUjuFKKi0RpRyMVUIwFzlcKbJSIVqfPBFAAAEEEEAAAQQQQKBUAa73ldqy8+pFAG2eW77fIobmve22Fmviep/3LjSUYRnX+4Zqx3oEEEAAAQQQQAABuwD3UNmtSOkQIATkwCnyI0JA3pt1NATELHHv5mSIAAIIIIAAAgj4EXh5efGTUUG5WCZrbeFd4vSNqlNb5sgpZcyXuxb0a0uxKpYWD/0i8fv7ewtN5PmiliKRRgIXFxc4RBDQLSNnZ2cRNhR6E7e3t/ZN6BEV9sTLU1r2h6vviBiuVA1taSylZLiy/HeRQg6W5maskkJLUQYEEEAAAQQQQAABBBBAAIF1BbjeV/kTQKscLBEVpSSAtu7P1uPWLS1ODM0jeHlZcb0vTpsWc70vDhdbQQABBBBAAAEEyhbgHqqF7UsIqAK0BASUkhDQwv6WztctLU4IyG97MUvcrye5IYAAAggggAACCAQUsLw4mkdHB2yAxLK2nEBu4akBiTVLqOLc3NyMZv369evj4+PRZEsSWHpdMe/vlecSqwS/u7e39/v379PTU/YMIVpHHUawujXH8iKgEAXwnqfl915vNHS8st5QtWC5j3b1WeKtMm/2T0tHYqdURvdgrLJKO5Y3XBFjkZVapXuwUQQQQAABBBBAAAEEEEhWgOt9yTbNKgUjgLYK+1obJYYWX768WBPX+4L2ovKu9wXlInMEEEAAAQQQQGAjApYz95qCe6hqChZaApaOxD1ULbR8/yQEFL/tdEb/R/ytskUEEEAAAQQQQACBSmB3d9fxhLCnpyegmgLGV/ju7+83v5XpMn3D0nCWkAFz5CySWaS5vr4eLWeECGNhvc5xDBrVzjSBbhy5vLxMv/B63kH3Iax6W7UldpZ+7XIpoeX3XtUl8rMh7u7uLIYRjoAMVywNYelIERrLUlTSLBRgrLIQcOjrRQ5XiqzUUAuyHgEEEEAAAQQQQAABBBBoCXC9rwbhWnBFQQCt7hJbWCCGFqKVNxhr4npfiI5EnggggAACCCCAAAIIDAlYztyr73IPVa8hIaCKxdKRuIeqtwvluJIQUIhWGw0B8S7xEOzkiQACCCCAAAIIIOBfwPJuUoUY/G+YHJMUeH5+trxrgpBBkq03p1DdGbPdXDSHtrvS7xoCVX49yQ2BZAWM96pW5Y+w82lCWXZEkS+6NIvHclOA4UpTo/hlxirFNzEVRAABBBBAAAEEEEAAAQQQ8CLA9T4vjMVkQgCtmKY0VoQYmhGKZAgggAACCCCAAAIIIIBAIgLcQ5VIQ+ReDEJAubfg1PITApoq5iU9s8S9MJIJAggggAACCCCAQHCBX79+jW7j3bt3o2lIUIaAZY6canp4eFhGfTdeC+OLc0M3tzHiWcyzCfSW4I13PKq/ZQHjUaYiOjg4iGllKVsxO6KYsCG2ZWksbTf08StE1cizJcBYpQUS7c8ihytFVipal2BDCCCAAAIIIIAAAgggkL4A1/vSb6OYJSSAFlN79W0RQ1ulCYg1rcLORhFAAAEEEEAAAQQQKEbAeOZe1Zd7qIppd+8VMXYk7qHyLr9KhoSAVmFXCIhZ4qvIs1EEEEAAAQQQQOAfAq9fv3ZAvLy8OD7d4EeWdwtEDjGEawX6xqitJWTAUwNGGXNJYHmqXIQpkZZex/t7c+lUlBMBt4Dl917nEGH/U29LC5b7aOMUieFKs116ly0dieFKL112KxmrZNdkFBgBBBBAAAEEEEAAAQQQQGAtAa731fJcCxYFAbS6P2xhgRjaFlqZOiKAAAIIIIAAAggggEBhApYz97rKcW5YqjfHPVQ1RfoLlo7EPVTpt6OxhISAjFDekzFL3DspGSKAAAIIIIAAAlYBHttslforneV8vphTRPrGaN+whAwih5xGy0yC2QLX19ej3z06OhpNszBBYb3u+fnZDeKe/+n+Lp8ikLuA5V7Vqo76pezs7ESrr/FBm3GOgAxXRtu9sAPHaH23nICxSqDWL3K4UmSlAnUAskUAAQQQQAABBBBAAIEiBbjeV2Szzq4UAbTZdDl+kRhaiFYj1hRClTwRQAABBBBAAAEEEECgFuAeqprCscA9VA6c6iNCQKNEJSUgBBSiNS0hIGaJh5AnTwQQQAABBBBAwCTgnoD39PRkymUbiR4eHiwV3ci7xOkbOtV5fHwc7RJx5siNFoMECwU0JdLyPo2Tk5OFGxr9+tYCVcQuR7sECQoWsOx2qupHPtZYdkRv3ryJM3Gdoaz7J8Bwxe1T0qeMVVZszSKHK0VWasVOwqYRQAABBBBAAAEEEEAgKQGu9zWbg+t9BNCa/aH4ZWJoazUxsaa15NkuAggggAACCCCAAAJlCHAPlaUduYfKrUQIyO1T2KeEgNZqUIWAmCW+Fj7bRQABBBBAAAEE/sYFOXsnsLxYIPLLPO2Fn5GSvuFGszxmTDkcHh668+HTLARub29Hy/nu3bvQUyLv7+9Hi6EEkeeLWoo0lGb0/jN37HIoW9YjUICA8V7VqqaRn1BjmSUebUfEcMXd2xmuuH1K+pSxSrjWLHK4UmSlwvUBckYAAQQQQAABBBBAAIHCBLjeV1iDLqwOAbSFgHl9nRhaoPYi1hQIlmwRQAABBBBAAAEEEEBAAtxDZewG3EPlhiIE5PYp7FNCQIEa1BICYpZ4IHyyRQABBBBAAAEExgXcE/DsD2Ab31L+KX7+/DlaicjTtEbLsyQBfcOtZ5kjp2nD7kz4NBcBS3Mn8iLxCJPVY7YascuY2mwrKQHLvap1gaNNya62aClbtCIxXKm7Qe+C5fjFcKWXLruVlrZmrBKoWYscrhRZqUAdgGwRQAABBBBAAAEEEEAgOwGu9zWbjGvBlqAKAbRmn8l62dLcxNBCNDGxphCq5IkAAggggAACCCCAwEYELPcp1RTRbliqtmgpW7QicQ9V3Q16FywxAUJAvXQ5rrQ0NyGgEC2rEBCzxEPAkicCCCCAAAIIIGAS4IKciemvRJbz+ZJOEekb7r5hOYeMFt9xF5VPFwo8Pz8/Pj6OZnJ0dDSaZmGC8nrd6P1n7tjlQk++jkDKApbdTl3+/f39ejn0wt3dnWUT0UZEDFfczVHegcNd381+ylglaNMXOVwpslJBuwGZI4AAAggggAACCCCAQEkCXO8rqTWX14UA2nLDXHIghhaupYg1hbMlZwQQQAABBBBAAAEEEOAeKmMf4B4qNxQhILdPSZ8SAgrXmpYQELPEw/mTMwIIIIAAAgggMCIwOgHv4eFhJIvNfMy7BVpNveW+obqPnuqIi1nirT6T6Z+W8JD2pXt7e6EraClJXr3u6enJjfbmzRt3Aj5FoFSB0V9HXfHIPxPLjijOLrESYChb94TuAsOVrkmpa9L5YVpKktdYRX1mdIcceT/spRsXWSkvMmSCAAIIIIAAAggggAACWxDgel+rlbne1wLp/pldNKNbBdZIwBK5ihPctpQkr15HrImfGAIIIIAAAggggAACCIQTGD3jqDcd+dq95eQuzmlmJcA9VHVP6C5wD1XXpODFGm+yAAAgAElEQVQ16fw2LSUpLwT0R8F9i6ohgAACCCCAAAKJC4yeFVumwiZeRy/F05OlLBTR3pzppVLuTOgbDh/LmZu+fnh46MiEj3IRsNwxdnJyEro69/f3lk0cHBxYkiWSZvRJnzzhMpGWohgpC0QOFFqOgDGLxHDF0TktjaWvM1xxGObyEWOVoC1V5HClyEot7wY6669+TZZz/+WbKz6H6i4Ejef39/eLrywVRAABBBBAAAEEEMhIgOt93cba8kkQAbRufyh4DTG0cI1LrCmcLTkjgAACCCCAAAIIIICAXSDmDUsqlSWqELNI3EPl6CqWxtLXuYfKYZjRR4SAwjWWJQTELPFw/uSMAAIIIIAAAgiMCIyeFtofwzaypcw/tpwzqIoRXiYcDZK+4aC2hAxKemSAg2ILHyXS3MZi7OzsZNQoozef5VWdjOQpavoCo7+OugqRDze/fv2qNz20kNQVji0PZY0HjqF2ZH1GAom0tbEY2R3cR3fI2dVIfbvISi35zV5eXn769GmUZckmNv5dDVeurq6YLr7xbkD1EUAAAQQQQACBRAS43tdtCAJoXZPmmsgB2OamWfYrYAxe+d1oNzdjMfKKOI0GVfKqTrfVWIMAAggggAACCCCAAAIrCoyecdRli3wKzz1UtXz6C8aT8fQrQgktAok0t7EYecVMRnfIqs7fLY1EGgQQQAABBBBAAIEQAqOvaR196k+IUiWYp+V8PnKIIbQSfcMhbDl5izlHzlFUPlouYPn5R3iDd5G9zn2IGX1WxfLGJQcEkhWw35oZYf9TK93d3dXLjoWYR0CGK46GKPLA4ajvlj9irBK09YscrhRZqdnd4Obm5vz8fPRS1uz8+aIEtJvSiEXvbEQDAQQQQAABBBBAAIHVBSwn0VzvW72ZohWAAFo06hQ2ZPn5R4i3F9nriDWl0MMpAwIIIIAAAggggAACpQpwD5WxZbmHygFV5Mm4o74b/4gQULgOYAkBMUs8nD85I4AAAggggAACIwKjjyDiVulK0PJugQiXjUea0+vH9I0hzoeHB8vvorD+MKRR/HrjlMgIr8UrMlDljuG+fv26+A5GBRFYLhBh/1MX0rIj0i93b2+v/kroBYYrQ8IMV4ZkylvPWCV0mxY5XCmyUrN7wvX19ezv8sVJAnqd+KT0JEYAAQQQQAABBBBAIIQA1/u6qpZrXt1vFbCGAFoBjWivAjE0u9WMlMSaZqDxFQQQQAABBBBAAAEEEPAuwD1UblJCQG4fbvl2++TyKSGgoC1lCQExSzxoE5A5AggggAACCCAwIuB+Wav7qT8jWRf0seXJUoW9W0CtR9/o7cKWOXL6Yug3qepUVlPjXr16pdgW72TrbSkvKxP57d/f31uqk12gyn2Ice+CLCCkQaB4gcgPU7AcAUMf/rpt6t5XuPcz3dyKWWNpLFU2dHsxXInQoxirhEZ270bcu6DQZZudf5GVCqQxO1u+2BVwXy/spmcNAggggAACCCCAAAIhBBI5jw5RNUee7rNX90miI9vcPyKAlnsLTip/Ir99rvdNajUSI4AAAggggAACCCCAAAJ2Ae6hkhUhoN4OQwiol6XUlYSAgrasO5Jc7YKYJR60CcgcAQQQQAABBBAYEXCfG3MXb8XnHtdWabKbnznSM/72N/pGL5ElZKBTndG3m/Zmbl95fn5ePdtP57S8/s7uNjWlpblDT7FTmS3F0IMqQve6qXqj6d3Pp3RHLUczJwECWQvs7u5ayh/5Z2KJokbYJbZkGK60QKo/LQcOhiu9dNmttLR1hB+mpRg5jlXUH4ocrhRZqdk/3vJO5GdThP5i5HFL6OqQPwIIIIAAAggggECmAlzv6zbcZq8FW6IZBNC6HSbTNZbmJoY2u3GJNc2m44sIIIAAAggggAACCCAwKsA9VKNEdQLuoaopmguWmAAhoKZY1suW5iYENLuJLSEgZonP5uWLCCCAAAIIIICABwH3LdHu8ZyHzeeQhfGp3nqlcw61mVBG+kYvVgrnkOqTzTuZjIGw3uqw0i3QdB5K6f6lDH1r0voUet2kAhsTu3mZRmJkJFmRAu6ofV3lCPufelt6KXS97FiIEEVtbd2NsNmhbAoHDoYrrb4a6E/3wbTaqPtn4qVgKXQ5LxXpZuIWznS4UmSlum1nXHNxcWFMSbIlAvqxnJ2dLcmB7yKAAAIIIIAAAgggsFyA6329hgTQelmqlaGjnQTQHPh+P3IHQ6ptEUObbe7mzTSANluDLyKAAAIIIIAAAggggIBfAe6hsnu6T2wJATkkCQE5cPL6yB2jqOri/qV4qW+pt1G5easQELPEvXQhMkEAAQQQQAABBGYKuC/LucdzMzeZ29d+/vw5WmQ34+jX00zgrtQ2+8bDw4MlVhI6ZHB1ddXsM3oxY/NPlj0KWPp5BP9SQwbulnLvgtzf5VMEchcw9n/jhRAvGpYdkcqzt7fnZXP2TNxWlt24fVu5pGS4kktLeSmnpZMzVvFC3ZuJexfU+5X0VxZZKQe7jly/f/8+PT2N8EtxFKPUjzQ2EKym4lviKqUiUC8EEEAAAQQQQACBdAQs49Iiz4nclbLEFtJpRF8lIYDmSzKXfCz9PEJkwBJmD32VOX6TuXdB8cvDFhFAAAEEEEAAAQQQQCAvAeM5BfdQqVndVpZT47z6hqW0hIAsSiWlsfRzQkCBWrzaBf0RKHeyRQABBBBAAAEEELAIuAe7T09PlkzKTvPr16/RCroZR7+eZgJ3pbbZN25vby2NFfr6/fX1dV2MVabk1Vsve+H5+dlSwdBTIo2vNzk8PLSUNp00o7wRntiXjgYlQaAlsLu721rT+6cxWe93p65M9vY1hivdpmS40jUpdc3owbSqOGOV2R1gVDjH4UqRlZrdxPVv5PLycmEmfB0BBBBAAAEEEEAAAQTSF+B6X28bcb2vl6VayfU+B05GH40GQ6q6EEOb16ajvDkG0OZR8C0EEEAAAQQQQAABBBAIIWC8OcqYzEsJuYfKC2OcTLiHKo5zIlsZjVFU5SQENK+9RnmrEBDvEp/Hy7cQQAABBBBAAAE/Au6Hh+m1yaOjOj/lSDgXy7sFiry6Sd/o9kpLfEfTtnd2drrf9bXm7u6u+T7zk5MTXzmTT0vAcmuU+2fSynDen5Ze554kOW+7ob81+tC+oL+j0LUjfwQWChh/1NGeg6vRoOUm2tA3TfaquvfD2xzKWg4cDFd6u1N2KxmrhG6yIocrRVYqdE8gfwQQQAABBBBAAAEEEChDgOt9ve1IAK2XRSsJoA3JZLeeGFrQJiPWFJSXzBFAAAEEEEAAAQQQQIB7qOx9gHuoulbcQ9U1KXgNIaCgjWsMATFLPGgrkDkCCCCAAAIIIDAiMPpIpNFR3cgG8v/YMi3KGInIC4O+0W0vS8gg9By5r1+/Ngt2enra/JNljwLN2fhD2boja0PfmrQ+hV43qcDGxO6DS5E7VaMMyRCQwOghuFKK9hzc6+trS7uEPgL2lmHUyr236c0z95UpHDgYrsTpRYxVQju7dyCZDleKrFTonkD+CCCAAAIIIIAAAgggUIYA1/uG2tF9qjj0razXE0DLuvmmFp4Y2lSxSendO5BMA2iTBEiMAAIIIIAAAggggAACQQVG7wuqts49VHIYtXKfwQVtx7UyJwS0lvwq2yUEFJTdvQOpQ0B/BC0EmSOAAAIIIIAAAgiMCmiWo2Popifr7+/vj2ZSaoKHhwdL1Yp8l7gqnnXfuL+/16y2qm+rIvp3dnZmac2hNMpw6KPm+qBz5NQhm2ELVWrLP88me4jljB4sF7TXhbBVnu7XtqhvB9ou2SKQi4ACZ6P3rUZ7l3hrxm+voQozerGh94vLV2qPke9QluHK8g6w5RwYq4Ru/SKHK0VWKnRPIH8EEEAAAQQQQAABBBAoQIDrfQTQ6m7M9b6aYiMLxNCCNjSxpqC8ZI4AAggggAACCCCAAAIS4B4qezfgHqqmFSGgpsYWlgkBBW1lYwiIWeJBW4HMEUAAAQQQQACBcQH3aaHjpoHxrPNPMTpBS1XUtKidnZ3869pTg0z7xs3NzadPn7pdVyv17+PHjz1VNawyvkk16CMDrq6umiW9uLho/hlnWaET2ep0Wt1D/9aaExinsqNbCT1F0xioOjw8HC1qagm6v9BmCYP+jpobYhmBZAX09IfRQYjl+ZfLK3h5een+wVabWPFxFToYOUro+Gg5zpIcGK4s0Rv9LsOVmoixSk0xY8G9A8l0uFJkpWY0Ll9BAAEEEEAAAQQQQACBrQmMhtoEwvW+1HoFAbSgLUIArclLDK2pMWmZWNMkLhIjgAACCCCAAAIIIIDADAHuobKjcQ9V04pbvisNQkDNXkEIqKkxadkYAvr7pExJjAACCCCAAAIIIOBdQA9ac+RpuW3C8fXcP3I/+qiqXabTAyxNk2PfOD4+Pjk56T0b0Ww6zRKf/Ubx29tbC5riLJZkM9I8Pz833+aqDc2uy4yt6z0bsn316pU6vITPz88/fPjw9u1bzRLXBMIZGab/ld3d3dFCWtKMZuJI0Hx1/FAy9+906Furr3cfXDKt1OqqFKAkAcuka8vzLxea6NCjHb4lE0uBLfnMSOPeY7j3NjM25+UrDFe8MHYz2dpwxTIOsaTpStrXFDxWEYJ7B+Le+dgNI6csslKRDdkcAggggAACCCCAAAII5CjA9T5Hq7lPFR1fDPoRAbRAvFsLoInREh+zpFnSIgXH0Nw7kEwDaEvamu8igAACCCCAAAIIIICAdwHLLUncQ1Wxu8/C3Gdw3hvOmCEhICPU1GSEgHrFCAH1slhWuncg9c6HWeIWTNIggAACCCCAAAIBBdyn0L2zbQOWJrGs3YPaqrD10DaxsnsoTnZ9Y39/f3Qut17HfXd3N1VHJ8yW30LQF02cnp42i/358+fmn0GX9QJ2TQjvtRWLJhBqrriIgpYhzcxDP1jO8jhD9+80TTeVyv2DKvjpG8m2CAVLTeDw8HC0SBHeJa7HgowWo0qw4r7IvWn33sZYO7/JGK749axzY7hSUzQXGKs0NaYuu3cgmQ5XiqzU1JYlPQIIIIAAAggggAACCGxQgOt9jkZ3nyo6vhjuIwJogWwJoA3BEkMbkhld796BZBpAG601CRBAAAEEEEAAAQQQQCCmAPdQ2bW5h6q24pZvbvmuO0NzgRBQU2PSsjEExCzxSaokRgABBBBAAAEE/Au4L865R3X+S5NYjht/t0BefUMv1rbc5aMu1nwjt7HHaW65JWW4F4nf3983J2lrQ3qEnqVIy9NoQ6Ni2lGot6iQyzeXTg7hWtNYRwWqLF3aHdozbityMvczBRSI2dnZiVwkNodAggJHR0fuUllGKe4c3J9eXl5a3nCiTPSz1eNC3LmF+5ThSm3LcKWm6F0ob7jCWKW3oX2tLHK4UmSlfLU4+SCAAAIIIIAAAggggEDZApZImjvKlLWPu2qpXQvmel+gzsb1vkCwo9lyvW+UiAQIIIAAAggggAACCCCAgFuAe6jcPvWnhIBqCu6hqil6F8q7h0rV5Daq3rb2stJ+uxGzxL2AkwkCCCCAAAIIIDBfQJPx3M9Gco/t5m84+W8+Pz9b3tJZ8LvEM+obej248axe/c44563ZQ42Z7+7uNr/lcfnTp0/N3KK9SPzLly/N2enNMrSW9WPRdGX9alrr8/3TMlHZsouYLdBq9KF8LA/LHPruWuvds99znPe+liTbLVtgdCcQ9PZNHVjPz8+Nwuv+bBmu1M3EcKWmGFoobLjCWGWoob2sL3K4UmSlvDQ3mSCAAAIIIIAAAggggEDZAlzvI4BW93ACaDXF0EJhATRVkxjaUFsvX0+sabkhOSCAAAIIIIAAAggggIBFgHuoLEpKQwiohiIEVFMMLRACGpKZvX50T1XlXPYt38wSn91/+CICCCCAAAIIIOBNwD23x315z1sh0svI8mIBlXrFl2dGMMulbxhPruaJ3dzcGCcDux+4MG/r+pam6jVntqtR4rxIXE+ImAQrpZOTk9nVTPCLKz5brvX2+CGcTJ9S4d67uh9pOUTBegTKE9jf33fvhcKN0LQL+vDhg53UPVqw5zM7pbsA4aCmFnjSUXVq5gxXjGKFDVfcewmjybxkZY9VZFLkcKXISs3rwHwLAQQQQAABBBBAAAEENiXgPhuqKbjeV1OsuEAALQQ+1/uIoYXoV8rTvXflel8gdrJFAAEEEEAAAQQQQGCDAtxDZW907qGSFfdQGTtMYfdQqdaEgIxNPzWZPQTELPGptqRHAIGZAsbJXTNz52sIIIBA5gLuS3RB31SZspxlTlGmUzTt7Fn0Dd3cYGkse61bKaO9uLu13epPveOiOfVaE9Gvr697U3pf+fXr16l5aja75rRP/Vay6d0hMxU73O6x2egOn9ESOr674kdut0wrtaInmy5YYPQAFGKXq6Pq1J/h1PTem4zhikhHe4t39maGDFeaGjGXR3997mPukqKWPVaRjJtuVH6JbbjvFlmpcFzkjAACCCCAQEwBLmLG1GZbCCCwQQHLJSSu96XQMbjeF6gVuN43Gslxx0yWtEvZMTS32yj7Eli+iwACCCCAwBYEiBdtoZWpIwII2AVG74rhHqoKk3uo5DDaW+wdb0ZK7qGagebrK6OxCHcoY0kxCAFVeswSX9KL+C4CIwLJniJSsLrlnp6e6mXHQnwxY8EcZeYjBBDIS8B964P7CUB51XRSaS0Vd59RT9pcmomz6BvN92xbGCe98VtPlbPcP1RtN8QhW6eOzWyvrq52dnYs1VyeZt509KDveVheqUk5rBUyODs7MwYjRks4qb7RErt/U3r2Z7SSsCEEEhc4Pj52P+Hy9vbWbxV0I6bGNs3jzmj+Oqqu/p4lhisMV0Y7aitBMcOV0ZGAcUTR8hn9s/ixigSKHK4UWanR7koCBBBAAIFkBSadd8SsBQWrtY3XCuOLGQtWV4QFBBBAgOt96gME0AigTd0VFBNAU8WJoU1tfWN6Yk1GKJIhgAACCNgF4gcZjGWjYDWUMSwTX8xYsLoiLCCAQHYC3ENlbDJCQISAjF2lTkYIqKaYvVD8bVT2EBCzxGf3Ir64dQHLGdQq5zyWgm298XKoP+2YQytRRgR8ChweHjqyc4/tHF/M/SNLxUcvKueOkEXfsLRUsyGMj+yqvtI6AT49PW1m1Vr2Pg/n48ePzTnw6m+KdrU2GuhPTRScNx5Qc9zf3wcqVeRsR3/glnvLppZZUSo9C8D4Lfcv1JhJ/GSOX4o7TBm/qGwRgdUFvn375iiDfXfhyKT+SHvvqVPE9d3RXWWdf7gF985w6jghUDmnFoPhiqUhGK6M/gAZq1g6Um+aIocrRVaqt/lYiQACCCCwuoAlpsRFzNWbKd8CWDpYvrWj5AggEELAEpYZPcUOUbCYeRJA43rf1P7G9b6pYq30XO9rgfAnAggggAACltN54kX0k9kClg42O3O+iAACiQhwD5WlIQgBEQKy9JNmGkJATY0Zy4SAmmjMEm9qsIzABAHHXX11LpY0dWJfC5aNxj+T133DlgpaCm/Jx57GuEVjMvt2R1Matxi/KUdLTgIEEJgt4JiYZ9wnzN50ml98fn62VNzhlma9ZpTKUUcL0YwtTv3K1OPR0dGRcRNfvnxp1lEUl5eXjte6NhMbN+FIplPHr1+/1gn0stZ5L/euc5i0sCR6HrOckyo1NbFe2+6+M0xKxnGmcdN3d3f2aYGO36Zxc6skc4u5wVcpMBtFYF0Bxe7dhy0dmLyUUAed1hRx4+/RmMxLIR2ZOHaJfo/OjjK4P2K44vaZ9ynDFcYq83rO6LeKHK4UWanRpiQBAggggMBaApZBuCWN9/JbNjp16L68kO7DdJ2/pfB1Yi8Lxi0ak3kpUpWJcYvxm9JjHckKAQQ8CnC9r8YkgNak4HpfreFY4HqfA8f9Edf7Erlw4G4mPkUAAQQQiCxgOZ23pPFebMtG4wcZiBdNbWhLOyrP+E05tSKkRwABhwD3UDlwmh8RAqo1REEIqNZwLBACcuC4PyIE1AoBMUvc3WH4FIF+AePpn+WJyP0bmLs22YIZKXSWqGuEc2s/53vGgoV49ZO7uMYtGsvv3hafIoBAIgLueYkaxSZSzmjFMIYO9/b2ohVprQ0V1jd0QuJ+Wl7trIFN66ly1StbLy4u6jTdBV8/lu6po14qrolA3S0GWrMkLH57exuoVPGzdTe3ytN82fvC4qnLffjwwZ5J6+za/sV1U7rF3DucdUvO1hFYS0BHHz0oZGjrrUPVUDL3+o8fP7Z+faenp6M7wCrPRPZFrfK36uvr6NzKNtyfDFeMtgxXBDX6U3UfeY3UVbKNjFVUWTeae4cziTRm4iIrFROQbSGAAAII2AWSvVaYbMGM19q4iFl3Qi5i1hQsIICARYDrfbWS+3yWAFoNVS34AuF6Xwt2rT+JoXmXJ9bknZQMEUAAgbIFkg3LJFsw4kVTfxHEi6aKkR6BTAW4h8rScISAaiVu+a4p3Avc8u32GfpUI0lu+W7tcJglPtRbWI+AS8C4F1ZANvKc5+o46ir6X5/Ff9aIfYv2lKPVtCQwbk4n/MZghGWjo2nu7++N7+MytvjoFkmAAAIpCLhn+BgjjylUxFcZ3Nc1q6240XyVZPV83NVMoW/o3adGJc2y+/btmzFx6+RNdw/s7+/ru2dnZ47XiRvHae4y6IWura2r2NXW3V/0+Onu7u7s3HTTVcyhy+xyWr6oZwo4nq2oHJrve7dkOJRGAzB7T64ycf82hza0+nr33jVyP19dgwIgYBHQI0IcPxydux0fH1vy6U2joIF+d61dmaaI60Gqjo3WWenAmsgTc9y7RIYrdZNVCwxX5FDMcIWxSqt7e/nTvQPMdLhSZKW8NDeZIIAAAgh4FzCONnVs4iJmhW+8VqjE9pRemtW4OS5ietEmEwQQCCfgPhuqtuuOLIUrW+Sc3dUkgNZqDuOQpvWt1p9c72uBrPgnMTTv+O69a6YBNO9KZIgAAgggUAsYB1fEi2oxY1hG6e0p68yXLBg3R7xoCTLfRQABhwD3UDlw6o8IAVUU3PJdd4nRhWLuoVJNCQGNNvfUBNNCQH/yDwEEJgr8/v3b/rM8OjqamP385JMKpoPu/C1N/Ob379/tYrrHXRWZuIWZyXXnvb1gGq7N3Mz0r7mnQrXK/Pnz5+lb4BsIIJCoQOsH3vwz5l4oER0dQ5sCvcvb2Qf2Vr9amULfMAagVWCNCowdrNUBdHBsftExutBYoplyxnJ3HnvMgVNd4CUv5xS1GqXOKvcFR3NXvwJ7vxqiGN1EtaHWf4dyS3y94yELKexPEteLVrzWPrDqezHPLqPVNKMNuQ928/a6Gsm0diz6sx7eWE4Mk+oV3brUa1LYvbhbsC6qFuyHldZPleFKk9GyPO+Hk+B+Y3QgYe9UQ7Ub3UQv+FBu6a8vcrhSZKXS70uUEAEEENigwKRrhTFPKCYVLGYsbtJAi4uY+k1ZzlXr0Wl9hrvBHyNVRgCBWqAVP6l3Ec2F7ewumrVuLRNAa4Fwva8CKSaApn3C6LiLGFq957QsEGuyKK2epvcgGPNEbHUBCoAAAokITArLxNxNTSoY8SJ1J256T+Q3RTEQQMB9B868M1nuoYrZr9wt2AzR2E/VW6c/3EPVZLQsz/vhxOw29m0RArJbWVJOCgH9zZIjaRBAoBLQXJ3e8Yd7r60jnP3oOI96XsF0kSl0wXQOrzNzt0/3U13s0ewsVWqehuVbqriq3920e412r6GPvsrfsRMfKl6EprSokgYBBJYLtM6Rmr/65RfClxcvcg6W/WHoA1nkKjs2l37faHbX3mU16M+fPx11bH7UCmqr/3cHBg6TJRcGukOXJbk1KzVjedI9ly32FYs9o6ajX2l1iVZl1btGc3Ak6D4XoJV/75+tMJYj/6Q+0k+ptzrVSlEkVdotF6Z3F6eVWzZJoe7uEPmkm1mVlY5urd+j1jTHNq1Pe/9M6mfb22+rYicylO01bK5kuDLjh8ZwpUJjrDKj8wx9pcjhSpGVGmpB1iOAAAIIrCWgww0XMSfhcxFzEpcScxFzqhjpEUCgEuB6X7MnEEDTiKUJomWHyZJLXVzvazkn8icxNF8NQazJl2TofHp3cVoZervkjwACCNQCxItqCuMC8SIjVJ2MeFFNwQICWxPgHip3i/eeC3APVfMereYyISBpLEFw98ZVPiUE5It9agjolTbc/HWxjMDGBb58+dL8Fb28vAhEa7Tw+Ne/JT66cXZ3d7e+Bta8I1yzfA8PDx2ZNwtWlaoumCZc1WscOTg+UpH0ryqPSqiU1bI26viWPnp+fv7/7N3xUd06uP77y55TQKCEkAqAEjapIFBCoIJACYQKAiUAFUBKACoIKYGkg/177vGMR8eyZNmWZUn+5o+Ml5csSx9pCfu1Zd/e3rZibTG0puFq1/jzcX3bFswsVZNYay4uLlwbvry8mIeebTGagr2+vro2DFzfFEz/N+nDm/L+/l7t1e6lLVjDpf/br6YtmGJmqcSlY839/f1p2bIVAggkE7i5uTk/P3ftTlHITf2Qd3Z2XBTt+u0cyubfN/R3+fr6um0ac0F/knS+N3hc0W5ycnLy8PDQftSC/noeHh6aa5pl/SJcfz1dm9iZtGt0/HB6etrJUCfe4SVvs4q1oCMHFWlabvrTr82nbZvnVp7mVoHVx/QzGVvyt7c3jbo/f/40N1Sjqwd2eoKZoFlet2/Y5Qlc4+9UW/tDE4i2SjJ7JFQx6vtdr2I7c6dPT0+fP392ZaI20qwMzwFbcxKt82h7kFHEQMPR7u5uk7l/R20BsvrZcrjC4UrbMwMXKhvWOFYJbPfBZFUerlRZqcGmJAECCCCAQHQB81qhMm+uMXER0+XMRcxGxrxc6L8erSMWLmK6uhPrEUBgjgDX+0w9AmgE0Mz+ELJcWQBNVSaGFtLug2mINQ0SZZKA632ZNATFQPmpUA8AACAASURBVKBuAeJF5u3lg7d4ES9qfg7Ei+oeFqgdAskE/Lc2cQ9V5tMBuOV7iV+K/2zdv0dCQH6f5ltu+e4o9dw7Gmt6OvkgUIdA5zeT7OPgkz+SlcTcke4s8TerxhQzfcplnaN6yjbhbQmxCq8/z56CTXiBeayCadq8p2B8hQACmQj4x9VRL6jMpEaTi2HejuYaCQt9ke80k/z7hg4bzAhy02paM+oPkNq9fQhL2+7mW1U7emKxd9ruWrl10rs+qvC9zy3L4QWtNkgr41/Qhq76Frq+t4+ZCGrEUVXrPWJUo2tHZrauZU/PHFWMxIl7u3pTR/8BduJysjudVth9z3+uAVoyAf318Q/OaikNJholNJ6oVEqvZY05nvNB+zBPUQK7D3TW5Paz5XCltxNyuNLpt+bHyg5XOFbp/QlMWFnl4UqVlZrQuGyCAAIIIDBTwDyUSrnMRcyx2v6Ttd6Q1NhdTEvvDyx4Tlqn7S58q1Ex5Jm/IzZHAIHEAlzv64ATQOuANB8JoHn+aFYWQFOLE0Pr/RWMXUmsaazYWum53reWPPtFYFMCngOJRb8iXjSWl3jRWDHiRZsayqhsuQI6o+ceqt7mIwTkYtEfxN6/CFrPLd+9aOWuJAQUpe3GhoD+6f2BsRIBBBBAAAEEEEAgvYCenO05Ye687TZ98VLuMeSukaOjo5RFWndf+fcNvfvU7qJ6o5HOTwYf1CpbPatVj6ZTm3beraqecHx87MIXixL0/mq0a+U2uGu9P1wP8NZjZfVaV3MvijhoRt/Z2Zm5cpVlFWPafnWCPW3DbLdSH3M1d1NmNaLeQaE29VdBD5NTZ1Nul5eXZsq20e2ebCZrlz09s02T4YKndp5oQoYVoUgIrCigvz4aSTyzuB8eHvQ4WL1yXH9f9K6kT58+aVljTu8PUD89jdgalzo16k3cSbPiHfydkjQfOVxxsbj+fnG4UtnhCscqvT+BCSs9A2C5hytVVmpC47IJAggggAACCCCAAAIIbE1AUZHBKnO9ryXynDy2aZZe4HrfQsJc72thiaG1FHMWPMNFuQG0OSBsiwACCCCAAAIIIIAAAqsIcA+Vi517qHplxMI9VL0yWlnZPVSqESEgV1uPWj82BMQs8VG8JEYAAQQQQAABBJYV8Fy08xznLVumNXJ/fX0d3G1uM6MGCzwzQf59QxN09RTPTjU1/Unz4jRHTlNqNWf76elJM+s0J1zJtKCPNzc3+krz6K6vr81tNWVXj9NTnuZKe7mJGujF8vZXWqNd6zxTU++a/WqNdq1ZxPf395oBrm1175Hm8nW2VdfSZPVM5gA3FeyUsPejEGz/3pTlrmw0ep+53lRKQ4faVN1G/artbGr0prOpB+orTddUZ1PPNB2kp/BT0+ghg62ry5l5Zrgsis6DGMxCnp6emh9ZRgABv4CGFP2d8oxI/s31rbZVDhqv9KfKThxyLJThHbQcrthNqTUcrrQs1R+ucKzStvXkhSoPV6qs1OQmZkMEEEAAAQQQQAABBBDYlEBIjIvrfW2XCLk80SZeboHrfUvYcr3PVCWGZmpMWCbWNAGNTRBAAAEEEEAAAQQQQGA5Ae6h6rXlHqpeFu6halmqv4dKNSUE1Db3tIUpIaAobzAnEwSqEZj225u/ld5C5jecv4sJOeh5JP5S6Y72CdlG2UQzxzxlu7q6irKXCZnoRn9PwVa8wKlpY56C8RUCCOQj4B9aNYkxn6IuWpKQGZiDf6cWLWH6zEvpGypn78u9R/1V1d/Tse0b5a+/DjB+/PiRvnEH9yhV/1FEezBpOg9mW24CHdiosczKTl62Gz2kA7fgZRmqe7ugVOuy6lJ9aXvnHvvPNao3ybaCGqI1JoQPSvq56W+W/89c4ItlMjwy5HDF31E5XGl8zD9GfrFyv+VYZXLbVXm4UmWlJjcxGyKAAAIIzBEwj6NSLg+GQVIWpt2X/6xKzv7TkzafJRZ0huhp6CjnBdOK7Q8s+MOP0/YYuBUXMT0dhq8QKF2A6312C/r/QuUT8VM5Qy6X+Id6rvd1OoBU/X9w2+MuE7aTSU0fiaFNa01iTdPcVtmK632rsLNTBLYmYB42pFxuj1tc4CkL0+6LeFFLEb5AvMjVh1mPAAITBHTayz1UrRshoJaidyHKtRL77t/efaVfSQioY04IqAMS+HFCCIh3iYcfBpMSAQQQQAABBBBYXECPTfLcMKGj5MVLkMcOBt8toPsSel+8mUfxFylFKX1D5dR7m3VmEj5fzvTSVpoap3d9j21fvTB88Lza3JG9rPiUHruld4zbX62+Rqp6M7buDdLzBdX5G1v9r1tJmqmGehzj6oVMWYCTkxO9E3tUSLG3eHaj+x+91mbiv4mnTZbbguc9JL33KORWfsqDQJ4CGqI1CGv00J8h/fnTQK1jufaPoBY0bmvQ0HodyOmytP5K6m+W/8/c4IGQKJSz3uqTmwmHK/4W4XDF71PTtxyrTG7NKg9XqqzU5CZmQwQQQAABBBBAAAEEENiUwGCYi+t9nf6Qz7Vgrvd1mibKR673dRiJoXVAAj8SawqEIhkCCCCAAAIIIIAAAggkFuAeKhOce6hMDXuZe6hsk4rXEAKa1rgTQkA7moA+bWdshQACCCCAAAIIILCEgCYaXV5e9uasWyU0s6j3q5pWqo6fPn3y10hzO7c2LVYgxfWNm5ubh4cHz1mK2crNDDqdCporJyyr/1xfX+s2mr9//4Zsrrl8mrmX5+TwkPJ30uzs7LRrNnKup2cK3N7eBnazBsfT6Oq05+fnraFroVBbs3t0qqbZrYpLdlbycUUBDYYaPzsF0GR+dfjOSj5WKXB8fDw4rOnvph4gkmH1OVwJaRQOV1qlQv+ktuUPWeBYJUSpTVPl4UqVlWqbjAUEEEAAAQQQQAABBBBAwCXA9T6XDAE0l4y5ngBaq7GFAJoqSwytbfHBBWJNg0T5JOB6Xz5tQUkQQAABBBBAAAEEChXgHqqUDcct3ym1m32Z5/iEgFz+3PJty7hu+WaWuG3FGgQQQAABBBBAYE0BvYtyb2/PVQLXUZ0rfYnrdQ349PTUX3K9blon//409X1bbt9Qm+o92Hr5s94aodeoNvO39RJUdfXmDaua+hh9hurLy4um2DX71R61d3WJZqf6/+joSPPr9M//NteyelGnh2wkZNC2kVpcza1GV1urxe2epkhB0+6eRi86qthS9C5oNunnz597v9rII0h6657tSu4aybZp0hTMjP+69nh1daWHqrq+XXF9549RpyQ5H8pyuNJprIU+dnrIpg5XOFYZ7FRVHq5UWanBpiQBAggggAACCCCAAAIIICABrve5ukEnPNJJRgCtA8L1vk0F0NT6xNA6P4HOR2JNHZDMP3K9L/MGongIIIAAAggggAAC+QtwD9UqbcQ9VGnYO0FCQkCdyQXc8j3hlu//SdN32QsCCCCAAAIIIIBAoICmL2rmqusFknqzaJ4zggJrF5JM8zwHk21wirhMyu0buvypf4PNGjfB4f/+i5tn5rlpXnRbQs2Eb5c3stC0+MzXwrvGXtNQDzUwP5aybL+Yui35169f22UWEEBgdQHdAxdSBh0uhiRLn4bDlVHmHK6M4io9Mccqgy1Y5eFKlZUabEoSIIAAAggggAACCCCAAAIS4HqfqxsQQHPJ9K4ngNbLUvFKYmj+xiXW5PfhWwQQQAABBBBAAAEEEKhJgHuo1mpNbvlOI88t34oCccu3q7NNCwH948qO9QgggAACCCCAAAJrCXimIN7d3a1VqmT71eum/fvKdlqUv9hRvt1434hiSCYIuAT0BETXV+b609NT82Mpy54/H8wSL6URKedGBEIeVyEKBUmzBeFwJdumoWClC9R9rKLWqfJwpcpKlf5TovwIIIAAAggggAACCCCQRoDrfR5nAmgeHL5CYKZA3TE0Yk0zuwebI4AAAggggAACCCCAQEEC3ENVUGNRVATSCxACss2ZJW6bsAYBBBBAAAEEEFhZwPNgJN1R8efPn5XLt/DuB98t4LlzYuGirZ/9xvvG+g2Qdwn+/v3bFvDjx4/tMguBAp77KtocDg4O9JaP9mMpC09PT2b3MIutEbXEGplVYBmBygRCrnBk/sQcDlcq65Nxq2P+PeJwZaxtxccqoqjycKXKSo3tt6RHAAEEEEAAAQQQQACBzQpwvc/T9ATQPDh8RQBtZh+oOIZGrGlm32BzBBBAAAEEEEAAAQQQKEuAe6jKai9KO1aAENBYsU56QkAdEH1klrhtwhoEEEAAAQQQQGB9gW/fvrkKEXJQ69o2//Vvb2/maU9vgTOfGdVb5ogrN9s3IhrWmpV5xxXTria08sPDw+BWhb5221O1Qms02FIkQKBcgQqucAifw5Vye+DSJedwZY6w5w96m225f9k9taNSbfuygAACCCCAAAIIIIAAAgiUIsD1vsGWIoA2SLTZBATQZja9J8rU5lxouMlTtUJr1LYICwgggAACCCCAAAIIIICALcA9VLYJa2oSIAQ0szU9cZI250IDJp6q+WvELPG26VlAAAEEEEAAAQQyEvAcw93e3mZU0NhF0cvS/Vlq7uv+/r4/Td3fbrZv1N2sUWr3+/fvNh9mibcUgQv39/chKT3v9wjZfK00rseLqJ8cHx+vVSr2iwACtsDLy4u90l6T/xNzOFyxW401jQCHK5N7Qt3HKmKp8nClykpN7sNsiAACCCCAAAIIIIAAApsS4HrfYHMTQBsk2mwCAmhzmr7uGBqxpjl9g20RQAABBBBAAAEEEECgLAHuoSqrvSjtBAFCQBPQ2k0IAbUU5gKzxE0NlhFAAAEEEEAAgVwENBH6y5cvvaXRfRV6AH/vVxWsNJ+M1VsdF0tv4ipXbrZvVNmacStl3nTFLPGxtq77Ksx8PPdsmclyW1Y05O/fv72l8ryrpDc9KxFAYGmBkIfgqgyHh4dLl2Rm/hyuzASseHMOVyY3bsXHKjKp8nClykpN7sBsiAACCCCAAAIIIIAAAlsT4HrfYIsTQBsk2mwCAmhzmr7iGBqxpjkdg20RQAABBBBAAAEEEECgOAHuoSquySjwWAFCQGPFzPSEgEyNdplZ4i0FCwgggAACCCCAQF4Cl5eXrgJV/Dpx85ynt/r5vzyzt9hxV26zb8Q1rDI386aro6OjKuu4UKX+/Pnz8PAwmHmhc6o9fzIKfTX6YEuRAIFyBUKucJRyLMThSrn9cNGSc7gyjbfuYxWZVHm4UmWlpnVgtkIAAQQQQAABBBBAAIENCnC9L6TRCaCFKG0wDQG0yY1edwyNWNPkjsGGCCCAAAIIIIAAAgggUKIA91CV2GqUeZQAIaBRXGZiQkCmhrnMLHFTg2UEEEAAAQQQQCAjAb0l8uDgoLdAnkuAvekLWmme8/QW+/j4uHf9plZus29sqoknVFYnveb7ovN/zexgHVWjwTSxEoQMql++fNGbPWLtMVk+YnQFTAt9NXoyugx3tLe3l2GpKFJcAdcP1txLKbPEOVwxW43lRqCywxWOVWJ17CoPV6qsVKwWJx8EEEAAAQQQQAABBBDYggDX+0JamQBaiNLW0lQWQFPzEUOL0oeJNUVhzCQTrvdl0hAUAwEEEEAAAQQQQCBzAe6hyryBKN5MAUJAcwC55dulxyxxlwzrEUAAAQQQQACB9QVcj5DXXNCnp6f1yxe7BJ1zHjt7zdK0V25zzdb6xjZbeVStzaCY6wETozJcJfH9/f3Jycnu7u7Ozo4ukOt/3SN1c3OzdGGurq4Gd+H60Q1uuG4CTzSk0Fejr+vJ3hFYVODl5SUk/1JmiasurpGz1kPZkObbeJoKDlc4VlmiD1d5uFJlpZZoffJEAAEEEEAAAQQQQACBKgW43hferATQwq02krKCAJpaihha9O5KrCk6KRkigAACCCCAAAIIIIBAzgLcQ5Vz61C2KAKEgOYwcsu3S49Z4i4Z1iOAAAIIIIAAAusLaLbkhw8festxfX3du77olYMvFuDNt237bq1vtBVnwSVwd3fXfnV0dNQul7KguJ7e1H16evrw8GC+FP319fX8/FzzxgMDfxPqq1tVzD325qBHVBT6enbXXSMaTkt8NXpv61S58uPHj3a9elfayVhTroAZ/PXUoqDhiMMVTztu86uiD1c4Vlmu01Z5uFJlpZbrA+SMAAIIIIAAAggggAAClQlwvS+8QQmghVttJGXRATS1ETG0hToqsaaFYJfOtvfSXu/KpUtC/ggggAACCCCAAAIIlCXAPVRltRelnSBACGgCWrMJt3x76Jgl7sHhKwQQQAABBBBAYH0B1+OOdA789va2fvmilsB/Yq8J88fHx1F3WHZmm+obZTdVktKbPx9NaU6yz2g70dvCNbP99+/frhw1i1vvztXrR1wJ5qx3vanDzNP1czPTZLisaIhLlReJZ9heZpF6n/VwcHBgpmG5PgFzJHfVrqAXiTdVcI2fVR7KulqN9a2A2cnLOlzhWKVtxOgLVR6uVFmp6E1PhggggAACCCCAAAIIIFCxgBkBsKvJ9b6OCQG0DsjGP5o/n7ICaGo4YmgL9V5iTQvBJsiW630JkNkFAggggAACCCCAQJUC5tmxq4LcQ+WSYX0RAmYnJwQ0qsm45dvDxSxxDw5fIYAAAggggAAC6wucnZ25niVc3+vEzXMem14vGbZXbnnNpvrGlhs6pO56ML/5NuyynqegOxv0tvDBaqqCrjulBrf1JPDcV9FupQnVhb522yXGi8Tbxs12wX6BjA4GyvppZ2ubc8H8B0JNyYsLCnO4knOXS1y2cg9XOFZZtKtUebhSZaUW7QZkjgACCCCAAAIIIIAAApUJ+MNcXO/rNDcBtA7Ilj+WG0BTqxFDW67rEmtaznbpnLnet7Qw+SOAAAIIIIAAAgjUKuAPLjW15h6qWlt/C/UiBDS5lbnl20+3899///lT8C0CCCCAAAIIIIDAugI6onXdMJHVsZzKeXd39/r6qlfXajKb/ulRbRcXF+F6Ozs7nsTPz8+Hh4eeBBv8qpS+scGmSVxl/dDax0bod/f09JS4AJN3p9eD7+3tBW6uUeXt7S0wcWAyTf92vW27yUFvNVnoHeaBJZycTIGk3ufTK8P39/fd3d3JObNhGgH1dj1AoQl563f948ePQp9WkIargr14/qabtcvq2M8smGfZU7USq+OpKV/5BQo9XOFYxd+sM7+t8nClykrNbGg2RwABBBBAAAEEEEAAgbIEuN6Xvr0IoKU3z3OPhQbQhEkMbbkeRaxpOds0OXO9L40ze0EAAQQQQAABBBCoScATJzGrWeJNR56qlVgdszlYHiVACGgUl5mYW75NDXuZd4nbJqxBAAEEEEAAAQTyEtADhg8ODnrL9P379971iVfqxFUTDjWV/eHhoZlvqf81se3y8lLrdeUypDz+ea2aHcoUcZsx/75hl5k1Swjc3t622eo10e1y/gsaJcIL6Z/OHZ5Pm1JD6GCeevhFm76sBdeLBfRqdKaIF9GUimfpL6Piv/qnBaaIF9Fqcwrp+s2aeRb3ENym8ByumI245eVCD1c4Vlm007qGvqIPV6qs1KLdgMwRQAABBBBAAAEEEEAgHwGu963VFgTQ1pLPbb+FBtDESAxtub5ErGk52zQ5c70vjTN7QQABBBBAAAEEEKhJwHUeZNaRe6hMDZaLEyAENK3JuOV70I13iQ8SkQABBBBAAAEEEFhfwPWI6Bxecms+0col9evXr8HpbTp291w/1mm/duTKf8vrc+4bW26XlHU3ny+Yw5gwqu47Ozuj0mu67Kj0nsQhrzXQlPubmxtPJtl+pcfSf/r0qbd4vEi8l4WVCOjHrofdPD8///37Vxp6QI9e4a4jkzRPVXD9Ne+0y+Pj4/HxcWdlER9dFSzuz1YR2nkWstzDFY5VlutRVR6uVFmp5foAOSOAAAIIIIAAAggggEBWAlzvW7c5CKCt65/D3ssNoEmPGNpCXYhY00KwZIsAAggggAACCCCAAAIeAe6h8uDM/4oQ0HzD0nMgBDStBbnlO8SNd4mHKJEGAQQQQAABBBBYWUCv0dZUJbsQmsi07gzGkFtGVOzz83O78J01evd4Z435kSnipoa5nG3fMAvJ8qIC5T5VTq9HHiWjyYSj0vsTD750Xbtbd4D1l9//7fX1dW+Cot/M2VsjViIwX0C/dE0F17GKDkWaKeLK8/X1Vb+jvb29sSPVtPKEPAT348ePhU4RlwmHK9M6Rk1bFXq4MnYE4FhlVKet8nClykqNalYSI4AAAggggAACCCCAQKECXO9bveEIoK3eBKsXoNAAmtyIoS3XeYg1LWdLzggggAACCCCAAAIIIGALcA+VbRJ9DSGg6KTFZUgIaFqTcct3iBvvEg9RIg0CCCCAAAIIILC+gOtB0Su+g9F8nNUg0ODrxD2PGNe0Rr1pfHAXm02QYd/YbFukr3in9Qd/aOlL6Nnj2dmZGe/wpGy+0qt99STFwWQhCXTDyufPn/0p9UphheT8afL8ttMr2kKu+PeiLQMLCOQmoHnX/ufUqMBLjwauZ8R2rMp9kXhTEYamToNu6mOn9Qs6XOFYZbmO2ukV7Y6KPlypslJt07CAAAIIIIAAAggggAACFQtwvS+TxuW8MpOGWKUYndYvKIAmLmJoC/WZTq9o91J0AK2tBQsIIIAAAggggAACCCCQmwD3UCVrEU73klFnuKNO6xMCCmwjbvkOhOJd4oFQJEMAAQQQQAABBFYW2N/f730Mkl56udYM6t7yuJj0Tk7XV1qvG1A8347akSefWr/KsG/USp1hvS4vL9tS/fvvv+oM7cf8F37//j2qkKenp6PSuxL/+fNnMKsfP34UOkVctTZ7hYkwak6+uSHLCNQqEHJ5Q3UfHDFm+oQc52iEL/dF4o0Physz+0nRm5t/mMo6XOFYZbmOZ/YKcy9FH65UWSmzdVhGAAEEEEAAAQQQQACBWgVCwlNt3bne11JEXyCAFp20oAzNqEJZATQhE0NbqKeZvcLcRdEBNLMiLCOAAAIIIIAAAggggEA+AtxDlbItCAGl1M5tX+bJPiGgwNbhlu9AKCVjlni4FSkRQAABBBBAAIGVBa6urvRkaLsQWm+vXHrNzc2NJqiH7+X9/d2T+O7uzvXtly9fypr46qrIouuz6huL1pTMTQG9fvbh4aFdM+pGrnarFRf8w4JdsFgV1IRP//ClHem9B3YBiljT6RVtmRVROjk5aT+ygAACesjO4FvEGyXd4qZf1kJielCO/87aZr96dMVCBUiZLYcrKbXz2VfnD1Osv+ZpKsixykLOnV7R7qXow5UqK9U2DQsIIIAAAggggAACCCBQsQDX+7JqXAJoWTVHssJ0ogplBdCkRAxtia7S6RXtLooOoLW1YAEBBBBAAAEEEEAAAQSyEuAeqvTNQQgovXkOe+yc7BMCCmwUbvkOhFIyZomHW5ESAQQQQAABBBBYWWB3d7f3ydCrvE68tyQeoL29Pc+35kzXTjKdDHfW8NEWyKpv2MVjzUIC5lPlDg4OipsD7J+q3UHTDEn1887KCR91x5t/XqjurlCaCTlnsonZK8wi1THF1KwRywjMEdADJl0/lt5sx74LpTcTe6WKERLt1bFQHU/M4XDF7gNbWGP+1oo7XOFYZaEuavYKcxdFH65UWSmzdVhGAAEEEEAAAQQQQACBWgW43pdVyxJAy6o5khXGjCoUF0CTEjG0JbqK2SvM/IsOoJkVYRkBBBBAAAEEEEAAAQQyEeAeqlUaghDQKuyr79Q82ScEFNgc3PIdCNUkY5b4KC4SI4AAAggggAACKwtoFqjerW0XQmcOOle31y+3JuS9l+bedT5jfjSXn56ezI/mMi8SNzX8y/n0DX85+TaWgH445mznEp+n8OHDh0ANDQVRXu6tR/Gdn597dqqRyjMieTbM5KtOr2hLVc0U07ZGLCAwU2Dsza8LzRIffM6lqqkB8OLiYmZ989mcw5V82iJNSTp/mIo7XOFYZYl+0ukV7S6KPlypslJt07CAAAIIIIAAAggggAACdQtwvS+39iWAlluLLF2eTlShuACafIihRe8knV7R5l90AK2tBQsIIIAAAggggAACCCCQlQD3UK3VHISA1pJfa7+dk31CQCENwS3fIUpmGmaJmxosI4AAAggggAACBQjonLz3UmvIuyhjVe/t7W1sVp53YHpeJD42ADG2VJWlz6FvVEaac3XM2c56/fXx8XHOpe0t28ePH3vXd1aqdvf3952VEz5q4FJWng1VHnPivSdltl+ZvaItpKa+1zTFtK0XCwjMERh7gBE4Xo0q0vfv3wfHHO03ygA4qmBLJ+ZwZWnhrPI3/zCVeLgS+NvnWGVUrzN7Rbth6YcrVVaqbR0WEEAAAQQQQAABBBBAoGIBrvfl2bgE0PJsl4VKZUYVSgygiYUYWvS+YfaKNvPSA2htRVhAAAEEEEAAAQQQQACBrAS4h2rF5iAEtCJ++l2bJ/uEgEL8ueU7RKmThlniHRA+IoAAAggggAACuQvs7u72npZrrrWemZSm9GPfqOmZwa5XoPdWRxXRg7JU2TQ1qmMvOfSNOiTzr4Um/Zo/wx8/fuRfZruEIXeNqGp6hJ697dg1Gmo+f/789+9f14a6teL5+bnoMUczTs1e0dbUNca2CVhAYIMCvT8Wj0PIeOXZ3P5Kx2yXl5f2enONngr0+PhorqljmcOVOtoxpBYVHK6E/PY5VgnpDG2aKg9XqqxU22QsIIAAAggggAACCCCAQN0CY6NkXO9L0x8IoKVxzmEvFQTQxEgMLW5fItYU15PcEEAAAQQQQAABBBBAwC8wNjoUcg7o32PnW+6h6oDoY8rpAPbeWbOEACGgsarc8j1WrEm/899//03bkq0QQAABBBBAAAEEVhTQe4Pt90/q9HvCU/8n1EKTNjXfMnzDX79+ud4lrsucvbOkktUlvBalpFy3b5SiVHQ5FRc7Ojpqq6C7gPpt8wAAIABJREFUsm5ubtqPBS24RhL9/PVPT8tT1aJM21a8QGKegKamiCd7ysZCDaTB/9OnT3bm37590zBrr2cNAlsWcP1eXCaara1hxPXthPWdYdyVg6aI62+669vS13O4UnoLDpa/088LPVzhWGWwoUclcA2/RR+uVFmpUc1KYgQQQAABBBBAAAEEEChawHXm66oU1/tcMkusJ4C2hGpWedYRQBOpayThet+E/kasaQIamyCAAAIIIIAAAggggMBkAdc5iCtD7qFyycxZTwhojl4R2xICGttM3PI9VqxNzyzxloIFBBBAAAEEEECgJAEdAevCqv1eXL1/W0+cWromo0ID/iJpCqhdC5VfL/U9PDxcuiJV5r9u36iSNKtKddpXcTdNfo4ylXqVapojgMY0jS3Ri6E89VQLzxRxTUfX/SvR95s4w95YYQWz3xMzsruNCHQCr4O19h/JDG7eSRC497qniMuk8+esVYqr3WbLQmKBTvsWfbjCsUrEzlPl4UqVlYrY6GSFAAIIIIAAAggggAACmQtwvS/nBuoEWNqiEkBrKYpe6LRv0QE0NQQxtFi9kVhTLEnyQQABBBBAAAEEEEAAgRCBwLuY2qziBiUC9849VK0/CyUKEAIa22rc8j1WzEz/j/mBZQQQQAABBBBAAIFSBHSp9e7uzi6t3su9xDTLzo5cLwbvJNNHvTbQM2tdL0DunSKuUAJTxG3MwDXr9o3AQpJsssDp6an5q9E4oBafnNvqG2qIaMugidzR33qt6d96w7ZnirjeXVnBFPH7+/ufP3+2ks2C7ijq/TPRScZHBDYooF/HqFp7jmRG5aPEXN5oxThcaSmqXKjpcIVjlVhdtMrDlSorFavFyQcBBBBAAAEEEEAAAQSKEOB6X87NRAAt59aZX7aaAmjSIIY2v0soB2JNURjJBAEEEEAAAQQQQAABBMIFuIcq3Gq5lISAlrPNIWdCQKNagVu+R3HZiXmXuG3CGgQQQAABBBBAoBgBTVu6vr7uFDfNy2N144hn4mVTJE1QPDk56RTP/KiTW3O+a/NVmvKbxahyecW+UaVnJpXqNKtmOEefVp24pp3n5Gnvz8/PsR4S0eGyqzY4RtmbZLjGNmwKWf1DNDNsC4pUkMDOzk5gaSMOFLrBS2Ff/34/fvyoH2/47bn+3PL/tneg5lAw/4bzl7DTrKUfrth/ZzlW8XeA3m9txiZZ0YcrVVaqt/lYiQACCCCAAAIIIIAAAnULcL0v8/btRFqa0hJAy7zVBovXadbSA2iqrx0nIYY22A06CWzDJkHRAbROHfmIAAIIIIAAAggggAACGQpwD1UmjdKJFTSlIgSUSetMLkanWQkB+SU7XHbiiHdy2pknW7NoCIh3iSdrR3aEAAIIIIAAAgjEF9AEUZ0EdvJ9fX1NMHHUfCK4WQA9W+7ff//98ePH+/u7f4r42dmZPUVck6PsN+Ka+bMcKLBi3wgsIcnGCtzc3JhPhdCPJcEvfWwhx6bXoyJub2/NrY6OjvSuXXPNhGXloKnmJlcnE42cv3798o9RnU2y/dh51mBTToWTjo+Psy0zBUNgdQENoSFluLq6ijVQ6LBncIq4jqB059x2poirCThcCemHZaWp73CFY5UoPbDKw5UqKxWluckEAQQQQAABBBBAAAEEyhLgel/m7UUALfMGmlC8+gJoQiCGNqEndDYh1tQB4SMCCCCAAAIIIIAAAgikEeAeqjTOg3shBDRIVFwCQkDhTcYt37Fu+c7iXeKaB395eakJRbr2sKl7YcN7PClzEHh7e9MMFk1m02CdQ3koAwLTBBhyp7mx1TQBRs5pbmO3cj1SKOLzuXuLpP3u7e2ZXylYoJ3qGrC50rXc+zpNHRBubXKUyyfK+rX6RpTCk0lHoPOTqezHokmYDw8PZpU1M1OPhTPXBC7rT4/OLju5dbadnHknnxw+6tzk/Py8UxIeIdkB4SMCtoAC6xor7PXtGg2zigBEmSKuAVzxLvvJOO2+mgU9YUczyTsrt/CRw5WaWrniwxWOVeZ01CoPV6qs1JxWZlsE6hbQ4QoXMetu4jpqRyi+jnakFgy59IGUAoycrbZ+elzvazXyXCCAlme7TCtVxQE0gRBDm9YrtBWxpsl0bIjAWgKcvKwlz35HCXDWM4qLxNkKMORm2zRVFmybIyf3UOXTmQkB5dMW80tCCCjQUAMvt3zHvOX7v7X/PT4+6tbbpvlVsbWLw/4RcAq0j8nRgl486EzHFwhkLMCQm3Hj1Fk0Rs5k7apft30wLf+lC6DpTJ39Nq/nHdxvb4GVlaaID25LglECvdQJ+saoQpJ4UEA/jc5vrb4fi96g26mjOurd3d0gTptAvd3OpJPnly9fajqSV106FdRHnV+/v7+3LCwggECvgH4mbTCq8zvSej2aMcrvSIOYDo06+dsfNXbVNDT1gvtXcrji9ynl2+oPV+zDDI5VQjpnlYcrVVYqpDVJg8A2BXSg0h43chFzm32glFrryKQ519DCxs8vSmkyymkLMOTaJqxZVICR0+Tlep+pkecyAbQ822VsqaoPoAmEGNrYXqH0xJomoLEJAusKcPKyrj97DxfgrCfcipTZCjDkZts0tRZsmyMn91Bl1Z8JAWXVHJMLQwgohE693Y4jdW6t5JbvEEkzzT8dwcQf9dyRz58/t+9Tav+sJi4Gu0MgRKDtn79///706ZOe7RGyFWkQyEeAITeftthOSRg5k7X18fGxXo3b2Z3+YEV5AWYnW/Oj3njZOUB/fX3VX0m9AViPNDNTmsvNcGSu0bLuuNVJ0eHhYWc9H2cKrNU3ZhabzU0B/Zo6PzSdG9f3Y3l6etL5vFlxDWKnp6c7OzsayjRuKIEeGteOLVrQR63UV+rnu7u7OrX8+fOnmYO5rLv55aZj+P39fXN90cuqsl1+IUjDXs8aBBAwBfQzcY0YOoLV25M0BJnpRy2/vLzoWEijjQYxHRp5ttW+NJNcQ1lNQ5Onvq6vOFxxyRS0fguHKxyrTOuQVR6uVFmpae3LVghUL0BEvfomrqmChOJras1t1oUhd5vtvm6tGTlNf673mRp5LhNAy7NdRpVqCwE0gRBDG9UrmsTEmiagsQkCKwpw8rIiPrseK8BZz1gx0ucmwJCbW4tsoTzbHDm5hyqrvk0IKKvmmFYYQkDc8u3qOQlCQDuaMu7a/aLr1e91s6x5S67+pmpqELezL8pO5nME1GnVS9uHGiirr1+/3tzczMmTbRFII8CQm8aZvdgCjJy2yaJrdA/H7e1tZxeaPa55Sp2VcT/qpNQ8qGsz14RPTW09OjpqQid64NzDw4NKaE+7aqaIb3x+VOu2xMJafWOJumwwT01s1qlTW3FNddaPrv1Y2YKOrs/Pz+NWSvPDNRLWh6ZIigbVjpWmmy79fJDOHvmIQNECnQHWrouOZHQY0/5TguZNkppGrmWFsHS4qyMcBQr0vyaEK66lgyIzbmDn2axRnnpjuf5AuxJscD2HK0U3eufXVPHhCscqozpqlYcrVVZqVLOSGIGNCBBR30hD11RNQvE1tebW6sKQu7UWz6e+jJx2W3C9zzbJbQ0BtNxaZFR5thNAEwsxtPC+Qawp3IqUCKwuwMnL6k1AAcYKcNYzVoz0+Qgw5ObTFlsryZZHzs5Jq9303ENlmyy3hhDQcrYJcu78miq+h0qYhIDCe1SiEJD5YvFky7p3VrfDmha6cV8rkxWAHSEwTeDXr1/NHeFt79XhzrSs2AqBZAIMucmo2VGvACNnL8tyKztv4m3+YOkEY7k9NjnrySntH8exC/pjynHg0g2k/NfqGwmqVv0uNJA2P6vmeQrV11cDQm93HTu2KL2GJs3YrFJM895tEK2ssrJUCoFFBTTm6FDE/kEtt0a70wMdFq1UuZn3jv8JDmXLFcun5Js6XOFYJbDjVXm4UmWlAhuUZAhsSkBDPRcxN9Xi1VSWUHw1TbmpijDkbqq5M6wsI6fdKFzvs01yW0MALbcWCS/PpgJoYiGGFtI3iDWFKJEGgUwEOHnJpCEoxlgBznrGipE+BwGG3BxaYctl2PLIqV8f91Dl0/kJAeXTFmNLQgho8o2X3PI9trPZ6Vd4l/jb25teKWm+WElTxPWqJd4iPvmXwIYpBejAKbXZ13wBeux8Q3KYL0A/nG84KofDw0O9ytLcJM2bup+envQGYPs94WZJOssqmF4trmcjddbzcSGBtfrGQtXZVLYvLy+a7bypV87qb4fGB/0zzxxDGl0Di4KVevt6xWOLxtvPnz93NBQf0WP5Oiv5iAACgQL6WWnAeXh4CEw/IZkmGil8r5/q/v7+hM23swmHK+W29dYOVzhW8ffVKg9XqqyUvx35FoFtChDJ3Ga7V1NrOnA1TbmRitBjN9LQmVeTfmg3kM59uN5ns2S1hgBaVs0xqjBbC6AJR8Ps/17u43pfT08h1tSDwioEchXgoDHXlqFcQQJ04CAmEmUjQI/Npik2XZCN90OdqnAPVSY/AEJAmTTEhGIQAgpH45bvcKuQlKlniauv65Z980Z/TRHXypCykgaBTATsIz/d7a13W3GrdyYNRDFaAYbcloKF1QUYOVM2wZ8/f/REns5sbf2p0hTTBA/lub+/1xOvO9PU7eqrPJolpX8JimTvfbNr1u0bm2Wn4jMFdDyjZ4rpnwYx80TSzFYnlRpVNPTpZFOhMfOr+pbtP6mqoyqu+Gx9laVGCKQX0NMWdBijMadzKDWtJE0Qs3l0Bcc8gYYcrgRCkSwfAY5V7Lao8nClykrZbccaBBAgok4fqEDA/pvFRcwKmrXKKjDkVtmshVaKkbO34bje18uSyUoCaJk0BMUYJUAMrcNl//VRAq73dZT4iEAmApy8ZNIQFGOOgP13h3jRHE+2XU6AIXc5W3IeK8DIKTHuoRrbbaKnJwQUnZQMEwgQAuog239QlGC5EFDSWeL2ExCZIt5pfj6WImD/UHXztyauMFG8lBbcQjkZcrfQymXVkZEzZXv1nhmmPO5Sc2t6lSZZ6Y+jJlk1Ezv1t7KZxqkXaR4fH6cEYV+twOp9oy0JCwhME1Affn9/16iiIWVvb29rsy5VfQ2kndnyy8ULprURWyFQjYBCls3zKXQwo3/N4KP/mwqav8RmRGoOdTQ06Xeq4y49umJrY1SspudwJZYk+awisPFjFZlXebhSZaVW+YGwUwQyFyCinnkDUbxwAULx4VakXEuAIXctefbrEmDk9Mhwvc+Fs+56Amjr+rP3+QIbj6ERa5rfhcgBgWQCnLwko2ZHSwtw1rO0MPnPF2DInW9IDnEFGDlNT+6hMjVSLhMCSqnNvpYQIASU+JbvdLPE9YdBN8ianUZV1e223DJrmrBckIDdpXVHOBPFC2rBuotq90+G3FpbXGehmqCiySqauNIstP+3U1lU92/fvn3//n11BLtnMnIu1yi9Z4bMJFwOvKCc6RsFNRZFRcAU4MdrarCMAAJ1CzDi1d2+1K5igSp/vFVWquJOSNUQmCxgxy2JqE/GZMMcBOwuTSg+h3ahDI2A3T8ZcmvtG1zErLVlqVcmApyuZtIQFAOBsQL8eMeKkR6BFQU4eVkRn10vIWB3aeJFSziT5zQBu38SL5ommf9WxIvybyNKmJsAZ5G5tQjlQSBQYJUfb6JZ4vahm1B+/frFi5cDOwfJ8hS4v78/PT01y6ZzZk3L5NkHpgnL6QUYctObJ9vjzc2NnteucUb/zLcXhhRAM8lzGJ0YOUMaK1aa3oNLvcdbrRBrF+RTqAB9o9CGo9gbFzg8PHx9fTURePaHqcEyAghUJsDhSmUNSnU2IlDl4UqVldpIh6SaCIQLEFEPtyJlQQKE4gtqrE0VlSG34ubmImbFjUvVshUggJZt01AwBDwCxJo8OHyFQFYCnLxk1RwUJpYA8aJYkuQTV4AhN65nVrkRL8qqOShMuQKEgMptO0q+ZYFVQkD/JBDXE19083pnR4+Pj0wR75jwsTiBk5OTq6srs9iatHl0dKQ/w+ZKlhFIKcCQm1I78b4uLi7Oz88fHh40Q2zsFPHERfXsjpHTgxP9Kz0X4Pn5WU9VNHNWFzo7OzPXsLxBAfrGBhudKpcucHx83Jkirqd+PD09lV4vyo8AAgi4BDhcccmwHoFsBao8XKmyUtl2IQqGwFoCRNTXkme/SwsQil9amPwnCDDkTkArZRMuYpbSUpSzMgECaJU1KNXZggCxpi20MnWsQ4CTlzrakVrYAsSLbBPWrC7AkLt6EyxXAOJFy9mS89YECAFtrcWpbwUCa4WAFp8l3jy1ojOZ7e7uThWuoNmoAgI6ftX0DNNBL/i1H4tgJmAZgeUEGHKXs80hZ03unVyMg4MDnSFM3jzuhoyccT39uTVnhuoAZrLb21u1grmG5Q0K0Dc22OhUuVwBXaj7+fOnWf6vX7/qGc/mGpYRQACB+gQ4XKmvTalRxQJVHq5UWamKOyFVQ2CaABH1aW5sVYoAofhSWmoj5WTIrbuhuYhZd/tSu5wFCKDl3DqUDYGOALGmDggfEchWgJOXbJuGgkURIF4UhZFMYgkw5MaSzDMf4kV5tgulKlSAEFChDUextymwYgho8Vnimi7bmSKu29lV4W22NLWuUkDTMzqz7/SWPzp5lW2df6UYcvNvo7VKmNvTKxg5U/YEnRm+vLzoAMzc6fX19c3NjbmG5Q0K0Dc22OhUuUSBs7OzTtD8x48fjOElNiVlRgCBCQIcrkxAYxME0gtUebhSZaXS9w32iED+AkTU828jSjhTgFD8TEA2jyjAkBsRs7KsuIhZWYNSnfQCBNDSm7NHBCYIEGuagMYmCKwlwMnLWvLsN5kA8aJk1OxoUIAhd5BoswmIF2226am4R4AQkAeHrxDIR2DdENDOf//9t5yFJsp2bmf/+PHj29vbcnskZwRWEdCzrPb29jq7vrq64k2tHRM+LirAkLsobw6ZPz09XV5e/v79u/P4lZCyPT4+Hh8fh6RMloaRMxl1u6Pv37+rC7UftfD8/Hx4eGiuYXmbAvSNbbY7tS5CQBfnTk9PzaJm+DfdLB7LCCCAwEICHK4sBEu2CMwXqPJwpcpKzW9rckCgPgEi6vW1KTXqFSAU38vCysQCDLmJwdPvjouY6c3ZIwK2AAE024Q1CGQiQKwpk4agGAiECHDyEqJEmgoEiBdV0IgVVIEht4JG9FeBeJHfh28RmCxACGgyHRsisLTA6iGgBd8lrqGnM0Vcmnd3d0ubkj8C6QX0XBa90K+zX83E09FtZyUfEVhIgCF3IdisstU0b70RWhE6PeGl+ff+/q6pYt++fRss59HR0WCaxAkYORODa3d6dommheuRPe2u9dCBdpmFLQvQN7bc+tQ9cwGN220JDw4O9Kc/t8e+tMVjAQEEEFhUgMOVRXnJHIE5AlUerlRZqTmtzLYIVClARL3KZqVSvQKE4ntZWJlSgCE3pfZa++Ii5lry7BcBU4AAmqnBMgJZCRBryqo5KAwCHgFOXjw4fFWZAPGiyhq0xOow5JbYamPLTLxorBjpEQgUIAQUCEUyBNILrB4CWupd4prGZk9I49XK6XsYe0wpoGPZnz9/dvb469ev/f39zko+IhBXgCE3rmeJuZ2dnd3e3rpKrkll6iSub9ddz8i5ir/OD9VhNF08246xCgs7lQB9g26AQG4Cb29vnz9/Vqn0UBj9uc+teJQHAQQQSC/A4Up6c/aIgF+gysOVKivlb0e+RWBrAkTUt9bi1FcChOLpBmsJMOSuJZ/PfrmImU9bUJLtCBBA205bU9NSBIg1ldJSlHPjApy8bLwDbLP6xIu22e451JohN4dWWLcMxIvW9Wfv1QgQAqqmKalINQKrh4CWmiWuabGdt1PmPEWtmv5ERdYV0At+NePu79+/ZjHo+aYGywsJMOQuBFtQticnJw8PD64Ca16ZHrzn+nbd9Yyc6/qzdwQQQAABBBBAAAEEEEAAAQQQQAABBLYmQER9ay1OfSVAKJ5usJYAQ+5a8vnsl4uY+bQFJUEAAQQQQAABBBDwCHDy4sHhq1oFiBfV2rL514shN/82WrqExIuWFiZ/BBBAAIFtCvyzRLX1cJfOFHHt5e7ubol9kScC+Qjs7u7a7/J9fX3NdnJmPnSUZI4AQ+4cvWq21VDjqcu///7r+Xbdrxg51/Vn7wgggAACCCCAAAIIIIAAAggggAACCGxKgIj6ppqbyrYChOJbChZSCjDkptTOdl9cxMy2aSgYAggggAACCCCAQCvAyUtLwcKmBIgXbaq586ksQ24+bbFiSYgXrYjPrhFAAAEEKhaI/y7x+/v709PTDtnV1dXFxUVnJR8RqFLg+Pj458+fnar9+vVLD77qrOQjAvMFGHLnG9aRw87Ojqci7+/viuh5Eqz+FSPn6k1AARBAAAEEEEAAAQQQQAABBBBAAAEEEKhegIh69U1MBf0ChOL9PnwbV4AhN65nublxEbPctqPkCCCAAAIIIIDARgQ4edlIQ1NNlwDxIpcM65cQYMhdQrXEPIkXldhqlBkBBBBAIH+B+LPENQ/t79+/Zs0/fPjw588fcw3LCFQs8Pb29unTp04FP378qPWdlXxEYL4AQ+58wwpyeHp6+vz5s6siBwcHLy8vrm8zWc/ImUlDUAwEEEAAAQQQQAABBBBAAAEEEEAAAQQqFiCiXnHjUrUQAULxIUqkiSXAkBtLsuh8uIhZdPNReAQQQAABBBBAYCMCnLxspKGppkuAeJFLhvVLCDDkLqFaXJ7Ei4prMgqMAAIIIFCKwD9xC3p2dtaZIq789SLxuHshNwRyFtA7w79+/dop4e/fv29ubjor+YjATAGG3JmA1Wz+8+dPT13+/fdfz7eZfMXImUlDUAwEEEAAAQQQQAABBBBAAAEEEEAAAQRqFSCiXmvLUq9wAULx4VaknCnAkDsTsJrNuYhZTVNSEQQQQAABBBBAoFYBTl5qbVnqFS5AvCjcipQzBRhyZwJWsznxomqakooggAACCOQmEPNd4npV6dHRUaeGvEK5A8LHLQj8+fNnb2/Prun7+7segmWvZw0CEwQYcieg1brJ4eHh6+urq3aPj4/Hx8eub/NZz8iZT1tQEgQQQAABBBBAAAEEEEAAAQQQQAABBCoTIKJeWYNSnckChOIn07FhuABDbrhV9Sm5iFl9E1NBBBBAAAEEEECgaAFOXopuPgofUYB4UURMsnIJMOS6ZDa4nnjRBhudKiOAAAIIpBGI+S5x+/3JqgMvEk/TkOwlKwFNBf/27ZtdpMvLS3slaxCYJsCQO82tyq08U8RVX/sBLnkiMHLm2S6UCgEEEEAAAQQQQAABBBBAAAEEEEAAgQoEiKhX0IhUIYoAofgojGTiF2DI9fts6lsuYm6quaksAggggAACCCBQnAAnL8U1GQVeSIB40UKwZGsKMOSaGhtfJl608Q5A9RFAAAEElhOI9i7x+/v709PTTkEPDg704J/OSj4isAUB15PVnp+f9QCkLQhQx0UFGHIX5S0r86enp8+fP7vKXNYfYkZOVzuyHgEEEEAAAQQQQAABBBBAAAEEEEAAAQQmCxBRn0zHhlUKEIqvslnzqRRDbj5tsXpJuIi5ehNQAAQQQAABBBBAAAGPACcvHhy+2qAA8aINNnrKKjPkptTOfF/EizJvIIqHAAIIIFC0QLR3ife+JPn29rZoHQqPwGQBPVnt6urK3rz3l2InYw0CfoHejsSQ60er9dufP396qvbvv/96vs3tK0bO3FqE8iCAAAIIIIAAAggggAACCCCAAAIIIFCBABH1ChqRKkQUIBQfEZOsbAGGXNtks2u4iLnZpqfiCCCAAAIIIIBAEQKcvBTRTBQymQDxomTU29wRQ+4227231sSLellYiQACCCCAQBSBOO8Sv7m5OT8/7xSorPeXdgrPRwSiCOzs7Nj58Dpx24Q1owQYckdxVZ/48PDw9fXVVc3Hx8fj42PXt3muZ+TMs10oFQIIIIAAAggggAACCCCAAAIIIIAAAiUKEFEvsdUocwIBQvEJkDe4C4bcDTa6p8pcxPTg8BUCCCCAAAIIIIDAugKcvKzrz96zFSBelG3TFF0whtyimy964YkXRSclQwQQQAABBFqBOO8S733AT+/KdscsILAFgW/fvtnV5Kdhm7BmlEBvF+pdOSpbEhcq4JkirhodHR0VVy9GzuKajAIjgAACCCCAAAIIIIAAAggggAACCCCQrUBv8Lx3ZbZVoGAILCFAKH4JVfLsHV17V2K1BQEuYm6hlakjAggggAACCCBQqEDveUrvykIrSLERmCZAvGiaG1v5BXpH196V/nz4tg4B4kV1tCO1QAABBBDIUyDCLHE94Ofv37+d6n348OHk5KSzko8IbE3g69evdpV//vz59PRkr2cNAiECDLkhSttJ4x9MDg4Odnd3i9Ng5CyuySgwAggggAACCCCAAAIIIIAAAggggAACeQoQUc+zXShVDgKE4nNohcrKwJBbWYPOrA4XMWcCsjkCCCCAAAIIIIDAcgKcvCxnS86lCxAvKr0FMyw/Q26GjbJikYgXrYjPrhFAAAEEtiAQYZb49fW1LdV7nmAnYw0CdQvs7+//+++/dh17fzV2MtYgYAv0dh6GXBtqI2v01AlPTXvHH0/6TL5i5MykISgGAggggAACCCCAAAIIIIAAAggggAACpQsQUS+9BSn/cgKE4pez3WzODLmbbfreinMRs5eFlQgggAACCCCAAAI5CHDykkMrUIY8BYgX5dkuRZeKIbfo5oteeOJF0UnJEAEEEEAAAVNg7ixxPdDl9+/fZo7NMlMWbRPWbFOg97egY9y3t7dtglDrOQIMuXP0qty2yhNmtRQjZ5XdlUohgAACCCCAAAIIIIAAAggggAACCCCQUoCIekpt9lWiAKH4Elst2zIz5GbbNGsVjIuYa8mzXwQQQAABBBBAAAG/ACcvfh++RYB4EX0gogBDbkTMOrK2PSWXAAAgAElEQVQiXlRHO1ILBBBAAIFsBXb++++/OYU7Pj62/1ofHBy8vLzMyZZtEahJYHd39+/fv50a6UT65uams5KPCwlcXFw0z7PY29vT25VPTk4W2tHS2TLkLi1cXP47OzueMs/8E+/JOcFXjJwJkNkFAggggAACCCCAAAIIIIAAAggggAACFQsQUa+4calaLAFC8bEkJ+fDRczJdGyYuQAXMTNvIIqHAAIIIIAAAghsVoB40WabnoqHCxAvCrdaKCXxooVgyXZ1AeJFqzcBBUAAAQQQqFtg1rvE9TJke4q4vHqfI1W3I7VDwCNwenpqf3t7e2uvZM0SAmdnZ9fX1w//+0/sao77+/sldrR0ngy5SwsXl78es+cps57Y4vk2/68YOfNvI0qIAAIIIIAAAggggAACCCCAAAIIIIBAtgJE1LNtGgqWlQCh+HWbg4uY6/qz9+UEuIi5nC05I4AAAggggAACCMwRIF40R49ttyNAvGjdtiZetK4/e19OgHjRcrbkjAACCCCAQCMwa5a4a5qrDk/xRQCBVsD13ATeJd4SLbrw/v7eyd81dnWS5fbRVWyG3NxaKll5eh/U0u7933//bZdLXGDkLLHVKDMCCCCAAAIIIIAAAggggAACCCCAAAKZCBBRz6QhKEbmAoTi120gLmKu68/elxPgIuZytuSMAAIIIIAAAgggMEeAeNEcPbbdjgDxonXbmnjRuv7sfTkB4kXL2ZIzAggggAACjUD8WeKlT0ujZyAQXeDw8PDDhw92tq6Qk52SNXMEjo6OOpv7TzM6ifP52NthGHLzaaD0JfH35NL7BiNn+h7FHhFAAAEEEEAAAQQQQAABBBBAAAEEEKhGgIh6NU1JRRYVIBS/KO9g5lzEHCQiQaECXMQstOEoNgIIIIAAAgggUL0A8aLqm5gKRhEgXhSFcXImxIsm07Fh5gLEizJvIIqHAAIIIFCBwPRZ4k9PT3///rUJvnz5Yq9kDQIbFzg9PbUFXl9f397e7PWsiStwcHBgZ6gRzF6Z8xqG3JxbZ62yaQzx7Pr4+NjzbRFfMXIW0UwUEgEEEEAAAQQQQAABBBBAAAEEEEAAgdwEiKjn1iKUJ2cBQvErtg4XMVfEZ9eLCnARc1FeMkcAAQQQQAABBBCYJkC8aJobW21TgHjRiu1OvGhFfHa9qADxokV5yRwBBBBAAAEJTJ8l3vtMNeXYe2KANQIbF3C91Pfh4WHjMgmq3ztX1v88qgSlGrsLhtyxYtWn9z/poDdOVJwJI2dxTUaBEUAAAQQQQAABBBBAAAEEEEAAAQQQyEGAiHoOrUAZShEgFL9iS3ERc0V8dr2cABcxl7MlZwQQQAABBBBAAIE5AsSL5uix7dYEiBet2OLEi1bEZ9fLCRAvWs6WnBFAAAEEEGgFps8S753d+vHjx93d3TZ3FhBAoBE4OTnppXAFnnoTs3KygB2w6B3BJuefYMPeAjPkJpDPdhf+Jx3YfT7bingKxsjpweErBBBAAAEEEEAAAQQQQAABBBBAAAEEEHAJEFF3ybAeAVuAULxtknKNfUGndwRLWaSx++otMBcxxzLWlJ6LmDW1JnVBAAEEEEAAAQRqEuDkpabWpC5LCxAvWlrYnz/xIr8P35YoQLyoxFajzAgggAACxQlMnCXueprLly9fiiOgwAikEbDP2bTf379/v729pSnAlvdiD02Sf3l5KcWEIbeUlkpZzi2cMMuTkTNlp2JfCCCAAAIIIIAAAggggAACCCCAAAIIVCBARL2CRqQKiQUIxScGN3fHRUxTg+U6BLiIWUc7UgsEEEAAAQQQQKAyAeJFlTUo1UkgQLwoAbJrF8SLXDKsL1eAeFG5bUfJEUAAAQQKEpg4S7z3mWqq9tHRUUGVp6gIpBToPWFWAfxHvSlLWPG+Tk9P7dpdXV3ZK/Ncw5CbZ7usWKo/f/68vr56CnB8fOz5tqCvGDkLaiyKigACCCCAAAIIIIAAAggggAACCCCAQA4CRNRzaAXKUJYAofgV24uLmCvis+slBLiIye0fS/Qr8kQAAQQQQAABBOYLEC+ab0gOWxMgXrRiixMvWhGfXS8hQLyIeNES/Yo8EUAAAQRsgYmzxO/u7uy8tMZ1StCbmJUIbErg4OCgt76u8FNvYlZOE9jd3bWfrFaQPEPutHaveKvn52dP7VyjjWeTbL9y1aWg32+2thQMAQQQQAABBBBAAAEEEEAAAQQQQACBKgWIqFfZrFRqUQFC8Yvy+jPnIqbfh2+LE+AiJhcxi+u0FBgBBBBAAAEENiJAvGgjDU01IwoQL4qIOTYr4kVjxUifuQDxIuJFmXdRiocAAghUI/A/E2ry9vb29+9fe8OPHz/qqNRen+eap6cnPZRF72L9/fv3+/t7UyNV4cOHD5rrrpein5ycTCv5y8uLctY/5ax/yqTJVv/rnzKv5hWvIT739/ei0LGdKIQs3r29PTloyq4o9vf3QzKpI42r3eVTRwUzr8Xl5aV9hH1zc3N2dpZ5yesYcl3Iqp3GYQ0R+iFoiGhHY40VGocVZtIj8Q4PD12bb3a9f9zwPLFFz2NTyLsxb4ZlGWpMFnjzF0rgWf0pZ+TcbCen4ggggAACCCCAAAIIIIAAAggggAACCEwQqCOizkXMCU0/YRMuYrZohOJbilUWuIi5CvvgTrmIOUjUm4CLmH6BXjRWIoAAAggggAACCCwtQLzIL8xN76YP8aJWg3hRS7HKAvGiVdgHd0q8aJCoN4E/WsJN771orEQAAQQQQGCKwH/j//348aN3T1+/fh2fWeotNBfRfqVwb3W0UimVPryImnrnenRWZxey+vXrV3jOxaXUVM9v3751am1/HCs82UGdtpmXrlKtKO/qHo+Pj5OrxobhAra/ZsaGb75WyqKHXBeafob6MWpasj0s2GvUTEJwZbXN9XZnNt16hxT9hfKcSJubq12yAndVtrea2+wP1BoBBBBAAAEEEEAAAQQQQAABBBBAAAEEGoGiI+pcxEzTjbmI2etMKL6XJdlK25+LmMnwOzviImYHZOxHuzObVyF7r+5xEXMsMukRQAABBBBAAAEExgoQL3KJcdN7K0O8qKUwF1yneL0nd+aGLEcRsP2JF0WBnZAJ8aIJaOYmdmcmXmT6sIwAAggggEAsgX/MP7GBy3oHaW9K/9/v3k1SrtTTzvRcK72c1n6fsKsYSqn02koP/nGladYrgd52q1ewunA6m9/e3n769Oni4qKzvo6Pej+zJhleX18PVqcR/v79+2DKyQn0vgW9F/f8/Fz70oOIVCrJ62FvkzOcs6G6U+/mgd2md1tWhgvo6QydxHp5tbprZ2VuH13dI/Mh18Won6QGVf0M9WPUu6xdycz1aib9hPf39zWMm+vbZb0fWz9qjagaTFxp2sQVLKi+rl7R1K7zEEfJ7Ozs6C+U/2FsrYzaReAaOTP5dTBytk3DAgIIIIAAAggggAACCCCAAAIIIIAAAgj4BVyx08wj6lzE9DdrxG+5iOnCJBTvkkmznouYaZz9e+Eipt8n5FsuYjZKrqOREEPSIIAAAggggAACCCwh4DpCI17ETe9NfyNe5PrdES9yyaRZT7wojbN/L8SL/D4h3xIvapRcRyMhhqRBAAEEEEAgUGBH080Dk7bJNFWvd2qfnnCvmdJtsqwWNHXw8vLSLpIeqqRzmOZ9tnoSmP769lZNG+phcmdnZ3YOWqPzQ02o63xl5qw8m8w7afRRu5abJuPZXxW65uTkxJ6Hr2CKarq3t6fK9h7i6EXfS8zc1qH558+feyXVIunZe7uKiqcX/KqoveVkZVwBNbqmHJt56qeq0w9zTW7LJQ65vYa6y00xi94RoEmvUUJjhQYK/Tw1bOpfp7GU7OrqqvN8DQ3vWmmmrP4H5RnZRCTDdqq8xlWZmzht07TDcqPtahcl09zy9KNlW04tMHKaGiwjgAACCCCAAAIIIIAAAggggAACCCCAgEegxIg6FzE9DRr3Ky5iejwJxXtw0nzFRcw0zr174SJmL8uElVzEbNCqv1o9oW+wCQIIIIAAAgggsK4A8aKOf28QgJveTaX27kpuerfnRwiKsx6ztyy6TLxoUV5/5sSL/D7h3xIvaqwYOcP7DCkRQAABBKYLjH0puaaTuXY2Nqs06X/9+qWztU6ZdTarWYX6yi6DVmrGcid981Fz7ez037596yTWn/DHx0c7pdZovb7tpFfxehMXt1J9w6aWs9abdbHFPLzmhhOW1dAd7fajpv1PyHDmJooXtAUwF1TOmTmzeaCAOqQp3yxrZeDm6ZMVN+T2EqkWrnFVTaBxQ7/HzkDR5NM7ZmoMafeScjxpd7r6gqvWTX9ufORp/7lRAjVE718ope/9dWgTDVC9myRzYORMRs2OEEAAAQQQQAABBBBAAAEEEEAAAQQQKFpAcc4mTGr/n2e9uIiZrF3UN7iI6dcmFO/3SfBt72UaLmIuLa/BgYuYEZG5iNkcgXD7R8RORVYIIIAAAggggMB8AeJFHUP7uJ2b3s1Yos7E1WdMNFusSd87p8DccMIyN71PQKt7E+JFq7Qv8aK47K5RtBlL9a12J3Nueo/LTm4IIIAAAtsU+P/GVltTxczToXZZ74Adm1WC9HZpdQYVMj1YadqqmQudk7rOUUvIVDrd8GEfxOR8fTe8mTp3V6ianVPlNivXeWzciYh265tN2RxTtkVKtmCWwVzufWZBslJtake93S9bf1c3znPI7e1Id3d3Zlc3l1WLkF+90nRaTXlqXy4c7ULpewtTx8rOYGuSalks+tcR03o7fGlraNB2Zd6Y25ukWdOpY/sx219uGhb2ggACCCCAAAIIIIAAAggggAACCCCAAAKmgEKjbfDQXMgzom6XVnFdLmKaDRpxuRP65iJmr635qzGXCcX3ci2x0r64o4bI1t8exJpuk+eQ29teXMTsZZmzsjPYmiOJltVn9M/u51zEnGPOtggggAACCCCAAAKDAjoK7Rya5nzyYpeWeNFgE09O0DmFIV7UK9n789HKbOMVvbUoeqV9Hp2zvz2I5Tzk9nYM4kW9LHNWdgbbzqiiPqN/dj8nXjTHnG0RQAABBDYr8E/nD+3gx58/f/am8f/97t1k6ZVPT0+fP38296LnQP/+/fvs7Mxc2busNJoQbn91e3t7c3PTrFf+19fXbRpd71Tmx8fH7Rp7Qdl++vTJNtRxjJ24rDUnJyevr69tmaUnn93d3XaNuWDPk2++PT8/N5PNXH54ePDkoPbyfLvcV679mnrL7Z2cJaBfse1wenpqr8xhjT1cNKXKcMjt5dLI4LLVKPH29uYfM5s8lUavsDB/O8rz5eWltymbTf7+/fvnz5/eIpW+UvXyDxfqM/rbJ4G2pk348uLiwjUmtymVQLC9vasxb1MmXjBb39y1n8JMyTICCCCAAAIIIIAAAggggAACCCCAAAIIVC9QUESdi5gpeyMXMQO1CcUHQi2XrPfKl+tC23LFCMy5oCG3t0ZcxOxlmbOSi5imHhcxTQ2WEUAAAQQQQACBdQUKOnkhXpSyqxAvCtQmXhQItVwy4kXL2do5Ey+yTWauIV5kAhIvMjVYRgABBBBYQiDaLHHXacAShQ7J0z5b1qN97u/vB+fItZm7Zm5rJrOOV/TPvCKr6msSoz9zHTj2Hqlrj5rOp4l57a6LW/j+/bs5JVuv6W7n0vfWZW9vr3e9ptlHdPA8zEl7d81U7y1YxJWuX4orFBVx12TVCOiXaLe+DrvVjTMkcnUMV0fKpwoaJPf3982RwSybfp7+UcJMrGVl1XlUmBrRlbnS66Fi/gG5k39BH/W3xl9a8/ElSqk3z3ie2dGblWvwlLkm9vdusvRKV4d3/UCWLg/5I4AAAggggAACCCCAAAIIIIAAAggggECGAq6AoSvAuFYVuIiZUp6LmOHarl+K65cVnjMpAwW4iBkINTMZFzFnAro25yKmKcPIaWqwjAACCCCAAAIIrCvgOjZznQWvVVriRSnliReFa7t+Ka5fVnjOpAwUIF4UCDUzGfGimYCuzYkXmTKMnKYGywgggAACSwiMniXueoSJ6zRgiUIP5mmfLWt6oY6SBzc0E2iGod49bq5pl/UKXE0RN9/Uqvz9MxL1ElfPhEblPHgM1O49twXN6768vGxLpWmEc2bbumYntvkHLmgqo9lAna00g1STTjsr03x0/VLK7QBp3OLuRfNm7QzVjdeaAWsXpl1TxJDblrZd0LCgrq7nPrRrzIUJA7I212/WHB88P3Alth8EYBag6OXwU0S9Evz9/f3s7GxsfUWth33YW8lcz0mx1ydYw8iZAJldIIAAAggggAACCCCAAAIIIIAAAgggULpAERF1LmKm7GZcxBylTSh+FNdCibmIuRBsmy0XMVuK6AtcxDRJuf3D1GAZAQQQQAABBBBYV4B4kfy56d3shMSLTI3BZeJFg0QJEhAvWhqZeNFywsSLTFviRaYGywgggAACSwiMmyWux+S4CuE6DXClX269Cmm+5Vs70h/U4+PjCXt0zTPUfG/zkEUH3/4pxypS5+WudmH8Mx7t9PmsMbXVDXR3y2DZNHHRlcY1rdSV3rXebCA7jatl7ZTR17h+Ka5QVPQCkKEE9IPtPWf+/PmzZ5RLT+cpjKsjpS+kvUedLR8dHbnGtMkDsnakkdz18I5OMVb8jXdKEv2jf3BrdycBNYT/8SVtYntBcWF7pdZo7yGDfO+2c1a6Ojwj5xxVtkUAAQQQQAABBBBAAAEEEEAAAQQQQKAmgSIi6iqkeVlN/pNj5q4wOBcxzV5tanMR05TpXSYU38uSeCUXMRcF5yLmorxcxDR5uYhparCMAAIIIIAAAgisKEC8qMEnXmR2QuJFpsbgMvGiQaIECYgXLYpMvGhRXuJFJi/xIlODZQQQQACBJQTGzRL3zOB1nQYsUWh/nrorwpydqJfWHh4e+jdxfRtSKb2sdfBNrbe3t65dtOtD9tUmzmdBrw03e0XvzFu7tJ5DHDM3e8PwNf5jStetM+H5T07paWhPQGry7tjQJaCfrd0N1P3sla4cEqz3/Bw8HSlBwTy7aM6WXQn0MvDJA3KT59XVlStzc72mqZsfq1nWKOEZP9tqqhvPnMutoJL+urUZmgurvE7c0+EZOc3WYRkBBBBAAAEEEEAAAQQQQAABBBBAAIHNChQRUVfwlouYybooFzHHUhOKHyu2UHouYi4Ey0XMhWCbbLmIafNyEdM2YQ0CCCCAAAIIIJBegHiRbc5N72av4KZ3u4d01hAv6oCs9ZF40ULyxIsWgm2yJV5k8xIvsk1YgwACCCAQUSDaLHHNKItYrMlZXVxcmDPovn37Nu0t4k0B9vb2BksSMmVR7wEYzMc1H29wwxUT6DDl8vKyLYDe8RuobZ5jt5s3CyHmnU16P5Y4S9zD0ltHVs4U0IzlDx8+dDLRABLYjTsbLvHR0yUyGXI7tX57e/NMz9aAfHJy0tlk7EdVPGQm/8y56GNLlSx94F+TmVPEm+q4nNUt7+/vk1W52ZEn1Oj5mSQuJLtDAAEEEEAAAQQQQAABBBBAAAEEEEAAgRUFPKHCTCLqXMRM2T24iDlBm1D8BLSFNuEiZnRYLmJGJ+1kyEXMDog+eo5M7MSsQQABBBBAAAEEEFhIwHNURrzIYx54hO/JIc+viBdNaBfiRRPQFtqEeFF0WOJF0Uk7GQb+NeGm944bHxFAAAEEEJgsEGeWuD3TcnKB5myoY7Xr6+s2B8271kPi249LLGgXIRNKzdcC9BZDJ1GZRBx6i+daaU4RV5qQV6YrmX96oed80lUMe716gsdc3XVFbU8FPQEpu46smS+wu7urc2Y7Hz1iYP5kZjvbCWtcXSKTIbdTI0XQPFPEIw7IX79+7ey689E1vbmTrMSP/udfqEbqG4NpAivuac3A0T5wRyHJGDlDlEiDAAIIIIAAAggggAACCCCAAAIIIIDAlgUyj6hzETNx5+Qi5gRwQvET0BbahIuYcWG5iBnXsze3wQuUXMTsdWMlAggggAACCCCAwNICxIs6wtz0boIE3gbJTe8mmrns+n2ZaViOKEC8KCKmsiJeFNezNzfiRTYLI6dtwhoEEEAAgYgCcWaJx3r/88yKnZ+fmzn0zv80EwwuD/4ZHpys2OxC59X+ff348cOfIMNvdXBsniGLQqcfIeX0t8ugVcgu/MeU684g9SgN9reQupNmlICe8tD763t4eNBX6uSjcoue2NUlMhlyO/XVL8vzdAb/D7+Tlf/j4E94MIE//5y/9Q9uKrkSeAaZUVXz3A02WIxROwpJ7KmU62cSki1pEEAAAQQQQAABBBBAAAEEEEAAAQQQQKAaAVeoMJOIOhcxU/Y0LmJO0yYUP81toa24iBkRlouYETFdWQ1ePeQipouO9QgggAACCCCAAAKLChAv6vBy03sLwk3vLYV/gXiR3yfxt8SLIoITL4qI6cqKeJEt4zoysVOyBgEEEEAAgQkCcWaJ5/Bi26enJ/NIQudv898XPfhn+PT0NATdf1797ds3HbWH5JNVmqurK7M8qoX50bWs2zI0/9b1rdYHknpy0Ff+XWQ7g3Swv/lrzbfTBM7Oznp7r8YTvUtZL/eYlm2UrVxdIocht1NBMb6+vnZWth81XMwfkNvcFHXyC0R52ES7u3wWNH56kFVOPfLg8PAwVoH9yPqbG2tHM/Nx/UxmZsvmCCCAAAIIIIAAAggggAACCCCAAAIIIFCWgCtU6A91pqkjFzHTOLd74SJmSxFrwfX7ipU/+fQKcBGzl2XsSi5ijhWbkJ6LmL1ojJy9LKxEAAEEEEAAAQQSC7iOyogX+RuCm95bH256bynsBdfvy07JmogCxIuiYBIvisLoz4R4Ua8PI2cvCysRQAABBGIJjJsl/vz83LvjHB7Df3l5aZatc/nf/Cp82VXfJgdNNvY8Isvci6ZH9r6vWGlUzu/fv5uJS1k2XyQuisApoP73CYeT+pXM5wXYKVefJe56Qy+HfXZjpVmj32BvVEst8unTp/v7+zTFsPfiGoJyGHLN0ur+NnNAML/Ssjr8xcVFZ+Wcjzpv9Ly0XDmX+NyNEBBXf2i2VeRaYYuQfALT+LuZ/2EcgbsYlYyRcxQXiRFAAAEEEEAAAQQQQAABBBBAAAEEENiagCuC6g91plHiImYa53Yv5jULLmK2LCELhOJDlFKm4SLmTG0uYs4EDNzc9Se42ZyLmIGMJEMAAQQQQAABBBBYQsB1sEq8yK/NTe+tDze9i4J4UdsfMlkgXjSzIYgXzQQM3Nz1J7jZnHhRICPJEEAAAQQQGCUwbpa4a2Le6o9V0/t+zTesasJn4PxtP5aZp53yy5cv9krXGk3e+/Xrlwqml9yKS3ck6PXF7+/vcSdPuvYefb2Oj83O0DvDtnen5m0ZdoLwfOxt2zUvLy/tsr0g/MAJ7fa2sda4fi/qD7F2QT5jBW5ublzdT++3jzv5Nrxs5q/M3MrVhcw0yZY1Z1tEnt1FeWaHmb//vLHWF4lLwP/8C1cHNukiLvtbIeKO2qxc3Z6RsyViAQEEEEAAAQQQQAABBBBAAAEEEEAAgS0LZBtR5yJm4m7JRcw54ITi5+gttC0XMSfDchFzMt3YDbmI2SvGRcxeFlYigAACCCCAAAKJBYgXmeDc9N5qhN9syU3vQiNe1PacfBaIF01uC+JFk+nGbki8qFeMeFEvCysRQAABBGIJ/E+UjFyPiYqSeUgmndOw8PM3f+b+dzuPfSW1JifroNy/x1K+7bxF9uTkJKTknftg7E0C87E3NNf4jynHtpqZc6xl12MI/f0t1t7JxyWgn6diGdfX13YCjTB6IqBmO681XbxTpNWHXLM8egWKK5aqZCpqlN+1ucf8f+NmaSMu+yvun6s/oRj+Ecn/7YTdDW7CyDlIRAIEEEAAAQQQQAABBBBAAAEEEEAAAQQQsAVWj6hzEdNulEXXcBFzDi+h+Dl6y23LRcxptlzEnOY2YSsuYvaipb+c2lsMViKAAAIIIIAAAgj0ChAv6mXprOSmd256b7oE8aLOTyOTj8SLpjUE8aJpbhO2Il7Ui0a8qJeFlQgggAACsQRGvEtcz86Jtdfo+ZiHETp7Pzw8nL+L/F9JPb+Ok3MwwcMfL9e5D6az91hz+82ydXahjznMEnc9Vs0uLWsSC3z//t314mtNhD4/P9fY4h8ZIhY45yG3raY0/L/rb9++tYljLeT/G49VUzMf9YfX11dzTWc5yh8+M0//iajn0QBmJhGXGTkjYpIVAggggAACCCCAAAIIIIAAAggggAAClQnkHFE3Y9pcxEzQ8UxwLmKOBScUP1YsWXouYo6l5iLmWLHJ6bmIycg5ufOwIQIIIIAAAgggsLQA8SJTWAeumvVtrtnUMvGiOc3NWc8cvUW3JV40lpd40VixyemJFzFyTu48bIgAAgggMEdgxCzx9/d3155cj4lypY++3pyu5prkOXan5jmhvW0Ok43tUiVbY3aG8Nnd/tmk4fn4q1luw5nd2F9Hvl1O4OLi4vHx0XVormm6R0dHejm2nhG4XBmanM1fWWdfqw+5bXkGf7bR374+eN54fHzcFq+mhefnZ091lviT5OmBTUkyCaMzcno6Bl8hgAACCCCAAAIIIIAAAggggAACCCCwEQFPPHP1iLoZw+QiZoIOaXaGwasYbXm4iNlS9C6Y3bg3ASsTCHARcxTy4M+fi5ijPD2JuYjpwmHkdMmwHgEEEEAAAQQQSCZghgg6OyVe1AGp/qPZGQZPGFsN4kUtRe8CZz29LIlXEi8aBT748ydeNMrTk5h4kQuHkdMlw3oEEEAAgSgC/xMll9Uz0U0Vl5eXevGpZsppAmeU8pQ72ThK9f2ZNOA6TNEz+APnZN7f33sOazb18oTEASbN5DQDHP6W5VsJqDfe3d2dnp66euzD//7TaKMXZQf2/yphn56e/G+3HjydnsCy2ZE5fcX97xJX25LQsM4AACAASURBVGlg2d3dndCI0zZJPHJOKyRbIYAAAggggAACCCCAAAIIIIAAAggggAACHQEuYnZAlv7IRcw5wolD8VzEHNtYXMQMFOMiZiBUlGRcxEw8ckZpNTJBAAEEEEAAAQQQWF2AeFHiJiBeNAc88VkP8aKxjUW8KFCMeFEgVJRkxIsSj5xRWo1MEEAAAQQqEBgxS9w1YTIHBc0MjzU5vK1O+qOTdtf5L+hRSWOflsQz1RI3q86TNUdX3TjnX25ik7i7k63+6a3jmk8u6sPDw7j5599wejaHv8p6ioQ/wYRvZe7ZaolXant2l/Kr9BUfnCWesvrsCwEEEEAAAQQQQAABBBBAAAEEEEAAAQQQ8AjkHFHnIqan4Zb4iouYS6jGzZOLmHE97dz+/0uYXMS0XYw1XMQ0MOYuqrN5slji6i0XMT3gfIUAAggggAACCCBgChAvMjWWODg38898mXhR5g2k4hEvWrqN/jdcxE3vPmbiRT6dkd8RLxoJRnIEEEAAAQTiCPwTno3ndcSaJxmeTxEpX15ePOVUfff39z0J+KojoJM3/9FerHcO+/eSf5hDUB26yR9VWb3xOuc41+SqZbWhhPUEhKOjI40JNzc3EcuW+ZA7+Ew1USzxovXSf+PTeohGBv9r26M/pEDl9O9RCfJ5zlnEkXNaA7EVAggggAACCCCAAAIIIIAAAggggAACCKwrkHlEPS4OFzHjenIRM9AzYiiei5iB5jOTcRHTA8hFTA/OqK+4iOnnijhy+nfEtwgggAACCCCAAAK9AsSLWhZuem8pAheIF4VDBaYcTEa8aJAoSgLiRR5G4kUenFFfES/ycxEv8vvwLQIIIIDAHIERs8Tn7Ka4bbc5EXG5ZvK/SFzPXtrd3Y2y9yIazvNUBU9YapTP4OH1qNxIHCKgZ5afn5/HnSgest+10vh/1CrVEs9UU8f2PBtev6wlJkuvJWzu9/n52fzYWV7i+Rd+6qYAscbtTnVcHxOMnK5dsx4BBBBAAAEEEEAAAQQQQAABBBBAAAEEEMhHoIhrYflwDZbEf72Di5gtIBcxW4riFriI2WkyLmJ2QOZ85CKm9LiIOacLsS0CCCCAAAIIIIBALAHiRbEkm3yIF5meCc56uOndBE+zTLyo40y8qAMy5yPxIuklGDnntBHbIoAAAgjUKsAs8f6W5YS532XqWv8Jc6wXiftfnvDx40feAD+1AdkOgf8joIiM3lT/f1ZZH05PT611c1dsdmROX3H/KfrchmR7BBBAAAEEEEAAAQQQQAABBBBAAAEEEEAAgakC6SPGU0taxnZcxCyjnSglAmECXMQMc4qWKv2fJC5iRms8MkIAAQQQQAABBBCoSyD9wXldft3aEC/qivAZgZIFiBclbr30f5KIFyVuYnaHAAIIIJCtALPE+5sm/dFJfzmqWKvJ2/7X/x4fH0epaCmt9vfvX1d99/b2XF+NWq93/B4cHIzahMTzBb59+3Z2djY/n/xzuLu7GyzkEi+4LuU3PogzNkH6ir++vvoLqedu+BNE/zbByBm9zGSIAAIIIIAAAggggAACCCCAAAIIIIAAAghEF0gfMY5ehXwy5CJmpy0ShOK5iNkxT/ORi5imMxcxTY2Zy+n/JHERc2aTsTkCCCCAAAIIIIBArQLpD85rlVS9iBd1Gpd4UQekmo/Ei8ymJF5kasxcTv8niXjRzCZjcwQQQACBagRGzBL3zF/1nACUKOV/JfWHDx94JfWoZvVPKI34wuH0x5SjHNrE7+/v7fJyC9L48uWLuutyuyDnRkDOj4+P//333/fv3yOa5DzkDr5IXGfLussnokaTVSm/8bgV10Ps/Kevh4eHcfeo3PzUSpD+ORRpRs7okmSIAAIIIIAAAggggAACCCCAAAIIIIAAAgkEco6ox60+FzHjenIRs+OZJhTPRcwO+3IfuYhp23IR0zaZvIaLmA1dmpFzcjOxIQIIIIAAAgggsGUB4kVN63PT+9hfAfGijliasx7iRR325T4SL7JtiRfZJpPXEC9q6NKMnJObiQ0RQAABBGoV+J/wim1nuql/dlzEWc3h+EWnvL299ZT/69evnm9HfeVvuCUe8jSqeCGJI06sVVb39/faqY629T/HmiH+bZrfv3/rl+5//oVmyV5eXp6cnLRbxV3Iecj1/9bksMTPTT1Z7eJCrjiU+fz87Kq11i80W9u/U+336OjIU6rEX0UcOROXnN0hgAACCCCAAAIIIIAAAggggAACCCCAQBSBnCPqUSrYZuKPz3MRs4UKXOAiZiCUkkUMxXMRM5zdTslFTNvEXOMfJJWSi5gm18xl//VELmKKN+LIObOx2BwBBBBAAAEEENimAPGipt2JF43t/8SLwsUinvUQLwpnt1MSL7JNzDXEi0yNpZeJFw0KRxw5B/dFAgQQQACBrQmMmCXuoalsAqr/WHCJC4ce29K/0jsNPFNtFYWJ9RZc/8sTPn78mM8RlQdkieZuKp5P9ZeoY9w8n56e/FPE9Rw1zQ+P1XUnFH7dIVc+g2VeYpzc7MicvuJvb2+Dw9RCN3Z4utZgkTzb8hUCCCCAAAIIIIAAAggggAACCCCAAAIIbFZg3Yh6dPb0EePoVcgnQy5i2m2ROBTPRUy7CfxruIg56ONPoG+5iDlIFJ4g/Z8kLmKGtw4pEUAAAQQQQAABBPwCxIv8Plv+lniR3frEi2yTrNYQL/I3Bze9+32if0u8qCFNPHJGb0cyRAABBBAoVOCf8HLv7e2FJy46Zfqjk6K5/IW/u7vzJIj4jLqCWq2yAJOnfUv86vv3758/f3Ydmmt++K9fv/SS9gRTxLMdcv2/tabRl/Dx73eJWzoy6cDpK/7w8DBY9+Pj48E0cRMwcsb1JDcEEEAAAQQQQAABBBBAAAEEEEAAAQRqEsg2oh4dOX3EOHoV8smQi5h2WxCKt03yWcNFzMG28I+QzeZcxBxkDE/gB1/i6i0XMcNbh5QIIIAAAggggAACEiBe1HSDJQ7OK+5gxIvsxiVeZJvks4Z40WBb+MMXzebEiwYZwxP4wZf4k0S8KLx1SIkAAgggUL1AnHeJu2ZUlshX0Cupi+C9vb31lPPr16+eb0d95T8zX+KYclTxQhLrzeohyUiznMDFxcX19XVv/nodvfrYEueBvbvzr1x3yP39+7e/eAu9ZTr9eaO/msm+fX199exridna/uFUhclqRGXk9HQPvkIAAQQQQAABBBBAAAEEEEAAAQQQQACBdSPqcf25iBnXk4uY4Z6E4sOtFkrJRcwQWC5ihihFTMNFTD8mI6ffh28RQAABBBBAAIF1BYgXreuf896JF4W3Dmc94VYLpSReFAJLvChEKWIa4kV+TEZOvw/fIoAAAgjMFBjxLvHd3V3Xzmp6TNRmJyK6GnfOet2t4gmm6Cgn4pxb/zFlVnMaXSbbeXLhnE613LZnZ2euKeJ6nMHb21vE7hpSi2yHXP9vTVVb4uf2588fz4m6BpP9/f0Q1eLSqON5yrzEhHxRr9LEnmo2XzFyDhKRAAEEEEAAAQQQQAABBBBAAAEEEEAAgc0KZBtRj9siXMSM6MlFzF5MQvG9LKuv5CJmYBOscoWLi5i9rcNFTLFw+0dv32AlAggggAACCCCQUoB4kbSXuJkzZSMm3hfxol5w4kW9LKuvJF4U2ATEiwKhoiTjpveWkZGzpWABAQQQQCClwIhZ4irWFh5ewg0WEftfMsynpydPsfUWaE+4x7Nh4q9UzsR7ZHetgB6o1vsIQA16j4+PNzc3bcqUC3kOuZ7Z2g3O0dFRdCX/260rDmX6wxNLVNw/bjctq+cmRG/iyRkyck6mY0MEEEAAAQQQQAABBBBAAAEEEEAAAQRqEsgzoh5X2B+/XSJiHLf8WeWWDJOLmFm1e4mF4SJmeKtxETPcan5KLmIOGnIRc5CIBAgggAACCCCAQAIB4kXEi0Z1M+JFo7g46xnFFTcx8aJwT+JF4VbzUxIvGjRk5BwkIgECCCCAwByBcbPEXX+WXA87mVOytbZNdo63VgVT7jcZZrIdRdF7f3/vzWcLAaneiq++UpPAe98irhHv+fn5+Ph4rRJmOOTqcfiDGksEFsv6jQ8ShSfwhyfST8hXydW+qzx3g5EzvNuQEgEEEEAAAQQQQAABBBBAAAEEEEAAgQ0KZBhRj94Kmw2VR5dUhskwk+0oihKh+CiMETPhImY4Jhcxw62ipOQiZsvIyNlSsIAAAggggAACCGQoQLxoiZs5M2zoWEVKFsZJtqMoMpz1RGGMmAnxonBM4kXhVlFSEi9qGRk5WwoWEEAAAQRSCsSZJe7/i56yPjP39fLy4slB8YJVpsZ5ipT5V5ph6ylhxOhDWSfMrqcquAJSHkO+mi9wf39/fn5u56P++fb2tr+/b3+VbI2rS+Q85OphB0uMk2X9xiP2ENdZYrOLg4ODiPtqsvJTK823b9+i7zQkQ0bOECXSIIAAAggggAACCCCAAAIIIIAAAgggsFmBEiPqoxqLi5ijuAYTcxGzl4hQfC/LWiu5iBlXnouYcT25iNl6MnK2FCwggAACCCCAAAIZChAvWuJmzgwbOlaRiBf1SnLW08uy1kriRXHliRfF9SRe1HoycrYULCCAAAIIpBRglvj/0fbPjos4q/n/7LXSD5ph6zq+UY11VB1x/u3r66tHMauGE4urqHt7e66vWL+QgO6pOj09tTNXn3l6erLXJ16TYYzSf/4mnyXebp1yMEncxDN3F3EUbUqibu8Zt5VGffL4+HhmsSdszsg5AY1NEEAAAQQQQAABBBBAAAEEEEAAAQQQ2JRAhhH1uP5cxIzomfK6AxcxIzbcprLiIubY5uYi5lixRdNzEVO83P6xaB8jcwQQQAABBBBAIFCAeFEgFMkkQLyotxtw62Yvy1oriReNlSdeNFZs0fTEi8RLvGjRPkbmCCCAAAJxZonL8c+fPxVo+m+wiPXWVp0y6ShnZ2fn8PCwDrfepvdjRpy57Z/NqyhPVg/D87wFOlYH620OVtoC+iX29sNMpoirwK4Ypb7KdujwlNlugsA1UQaTi4sLDQX6d3NzE7jfzJMtQX17e+uv9dXVlT/BQt8yci4ES7YIIIAAAggggAACCCCAAAIIIIAAAghUI+AJmWYbUR+F7w+Vx7rGxEVMNUrvxaNRjdUm5iJmS8HCKAEuYo7iCkzs+TMRmIOdzD8yBw4mXMS0Ye01XMS0TViDAAIIIIAAAgggECLgOREgXhQC2KQhXiSHwFO8EFXiRSFKpLEFiBfZJvPXeP5MTM6ceFEv3RLUxIt6qVmJAAIIILBlgWizxD0zuAryjXJYNljfy8vLhksPjx88OhnMLdsE/hfSRjxhTtNqsZw9v5QlDn9jFbvKfM7Pz+1eqp7pD8GkpPB0CU9HWrSEg4+winUjmlmL+b9xBUeur6/V3PqnEdjMPPNlD7ine0yrlALfDw8Pnm21x5OTE0+C5b7ydPjoDsvVgpwRQAABBBBAAAEEEEAAAQQQQAABBBBAYDkBT6jQE2BcrjzRc54fKg8pEhcxpcRFTLureH5fdmLWzBfgIuYEQ881tSY3LmJOUPVs4gGPPmJwEdPTEHyFAAIIIIAAAggg4BfwHJ0SL/LTmd8SL5IG8SKzSzTLnt+XnZg18wWIF00w9IQvmtyIF01Q9WziAY8+YhAv8jQEXyGAAAIIbFYg2izx9/f30hFfXl78VdALwP0JQr7tHJF8+PAhZKsS0/hjKBEP9dLcFhOrCTwsUTpYrHJWn49eKG33HHXLu7u7fOru+ZmsNeTqXdx+H0+Z/Rt6vrVbykwcEn0zn8dxdHRkbp75sudvhOeraZUylXpz+PHjR+/6BCsZORMgswsEEEAAAQQQQAABBBBAAAEEEEAAAQSKFvBEp9eKqEf05CJmRExl5Yk561tPXxpbjPkXOMbucU56DwsXMefAjt2Wi5hjxZr0XMSc5jZ5K8+VSs9X03bHRcxpbmyFAAIIIIAAAgggIAHPOT7xosAewk3vDZSnLwVKtsmIF7UULIQLEC8KtzJTEi8yNRIse4JCnq+mFYx40TQ3tkIAAQQQqFtg3CxxzwVgz2XjUgTTnHd1jkhC5jeWAtgppz+GEnGipl7J3tm1+TE3YdcvJWIEwaw+y70CerO0nqnW+UqnH4+Pj4MnhJ2tFv2Y55DrP0/zPAZsmpUaSy8Ad22rwniU2q3M4T23MaEtZO+CZ2SITn11ddVbhmblly9fjo+PPQkW/YqRc1FeMkcAAQQQQAABBBBAAAEEEEAAAQQQQKACAU+s2BVgLKjWZpTbLnasuDcXMRtbLmJ2+pjnUkUnJR/nC3ARc44hFzHn6I3d1jMycBFTmB6fsdSkRwABBBBAAAEEEJgjQLxojl6zLfGixoF4UacvcdbTAVn0I/GiObzEi+bojd3WMzIQLxKmx2csNekRQAABBBDoFRg3S1xZHBwc9Ga0+g0Weoj+2dmZTuk1yfPw8PDi4kIPMOstqmtl+hsshOmJQbjKWcp6z8ROVSHWXNynpycPiIRj7cizl1FfuX4prl/WqMxJHChwenpqp1QwK8Pfo6tjuDqSXa/oa/ynKP7T6QmFeXh48GwVEnrT3wLzWRKx7pbzlCriV56z4rjU9/f3/kG7E+2NWMeQrFwd3vUDCcmTNAgggAACCCCAAAIIIIAAAggggAACCCBQmYArYOgKMCarPhcxk1EH7sgfD491bZGLmIHNQTJTgIuYpsbYZS5ijhWbk56LmI2e6xjDdUwyx5xtEUAAAQQQQAABBKYJuI7NXMdy0/YyYSviRRPQFt2EeFEvr+uX4vpl9WbCypkCxIvmABIvmqM3dlviRY0YI+fYnkN6BBBAAIFYAv8zNiNNyTOn27Wbu/6YtQkWXTg5OTFnEqqE+qcpbZr4rRnjgbv2zxKPcj6juwFMqK9fvwaWbVoy7U6V0omrDnD1T0rT8om+VcTJjf5Wy3A6qNkBTNiQya5mepYnC9zc3Gh86Gyu9yTn8wMxy5bhkKuflQ1oljnusv8F1yG/8c4oEf5HIaQiSw+zcUvrqdHl5aXn27u7u1h3xXn24vmKkdODw1cIIIAAAggggAACCCCAAAIIIIAAAggg0AhkGFFXwbiI2ds/l46u9+40ZCUXMW0lLmLaJgut4SLmTFguYpqASw+zXMRstLmIafY6lhFAAAEEEEAAgTwFiBfNaRedWZgHvdz0Pgez2bZzO2snw5AbYjubLP3R7ADmvogXmRqLLhMvmslLvMgEJF5kaiy3zMi5nC05I4AAAgj4BUbPEtehUu8LRVNOGuxUSdefeveu2dF6eNLb21snfe9HHfT0rm9XapZ1uzx54fz8vN1WNxno5eftx7gLeiuszsY7DzbTHjUPUG9Zj7uvdXMr7oS50yitXobn9m3ZKluwZ8Pqp6GfTJ7VzHDIVZGur69dXK4e7krvXz/4guuQH45mOLd7CUnfJvYvJBtmVebegS4itaJIrjNSIeTwDAVXZSM2qL+5+RYBBBBAAAEEEEAAAQQQQAABBBBAAAEE8hdQwJCLmJObiYuYk+lcG/bG9tvEGca3CcW3rbPWAhcxZ8rrZ8VFTBlyEXNmRxq1OSPnKC4SI4AAAggggAACqwgQL5rDTrxojl7vtsSLellY6REgXuTBCfmKeFGjRLwopLfESkO8KJYk+SCAAAIIjBX4Z+wGrldqeyaYjd3FqPR6AH/vFPEmE5VqcPp3k7L3rhGzJPv7++bHCcudaXiDe5ywi2YTzQPX9Hj78EJrdKpwfHw8OedRG0aZV+/fY+/zscxNcntWmeeZBcketm36bHD5+/fv9k9juR/jfOHchlzVyD+GvL+/z691k8OfP38Gnz0ZMs6YYbXBDAMLn3KYdd0oFuvPrpztKFLrIGGFBtqPqywwcq7Czk4RQAABBBBAAAEEEEAAAQQQQAABBBAoTiC3iDoXMe0ulDK6bu+9XRNycaFNPG2Bi5jT3La8FRcx57c+FzFlmHKY5SImFzHn/2zJAQEEEEAAAQQQSCBAvGgyMje9T6ZzbUi8yCXDepcA8SKXTPh64kWyIl4U3mHmpyReNN+QHBBAAAEEJguMniWuydJ6727v/gLnY/duO22l/og+PDz4t/XMIW831Bw5fz6uKrc5DC50puEp7qBbQwa3mpBA55CeJ2QrQ02YXO4d5maBXbEVpbGn6ZobBi6r9c3H1NlbqQC7u7v2+hXXmLNVzWIkuBnF3N2Wl6+urjrVX+7H2NnRtI9ZDbltFVyX/JUg1tRlZdX7tIu2DFrQyDz4G395eTEHnCgDb+Jh1qX9/Pxsakxe9jhL+PHxcXLOsTZk5IwlST4IIIAAAggggAACCCCAAAIIIIAAAgjULZBVRJ2LmHZnSxxdtwvQruEiZkvRLhCKbynWWuAiZhR512U1Zc5FTCHEvVfEpc1FTG7/iPJzJhMEEEAAAQQQQCCWAPGiaZLc9G66mfegmutHLXPT+yguEjcCxIui9ARXBEOZEy8SAvGiKN2szYRIe0vBAgIIIIBAeoHRs8RVRNf7mUPmY8etYcgbgEMmeNvH0J1yzr+K05mGF1LyThkCP3peCdvmoL0neDfsfLS2wL0LIu1d3670HNO3aRIvuH4jGRY1sUya3RX3TLWGJZ8ht20mz5jp6uTttoELms7tOk1qcwgZZMyifvnypd12zkLiYfbw8LD3fjVFHhWKnVMRbat78jzO+kpR8pm7mL+5q1Mxcs63JQcEEEAAAQQQQAABBBBAAAEEEEAAAQQqE8gnoh5yKZCLmHb34yKmbZJmDaH4NM6uvXAR0yUzdr15ZbCzrauTd5INfuQiZkvERUxXp+IiZttJWEAAAQQQQAABBDIRIF40oSG46X0Cmn8Tbnr3+/CtLUC8yDaZtoZ40aBbxLA88SLiRYP9jQQIIIAAAssJTJkl3jtdTUWM9Ujg8Np65ra1mQxegNEsO//Lt5XVzMeAXVxcmEX98eOHDoDaEkZc0NzvwKKGzHKcWTBXYKXJVg9Fm5O/Lr66DqHabAebvk2ZbMHsBuZOMyyqWbxqlu3TPI1mC/0YI6LlM+S2lXKdwimBq5O324Ys6Af+8PAwmHJwlriGdzOfr1+/DuY5mGCVYdY1Yt/d3Q0W2JPg6enp/PzclUBvEc/k1+HqVIycrrZjPQIIIIAAAggggAACCCCAAAIIIIAAAv+vvbvHiltZ1zh+9753AMAQTLgzwxAMIwDCEwIjAIcnpD0CIN0ZMAJDejLjEQBDwGQ79H3W0Vq1atWHWi3Vl7r/Drykaqn06lfql1ZVV2tjBdrpUY91bNpNs7STk0FMmyvhMoOYPmbsil16lfpVUTJCgEHMEWjBXRjEDLI4hbGRR2ezIauxqhjEHKLHNggggAACCCCAAALFBOgvWpWaL737Ynzp3Tahv8jWyLdMf1EqW/qLhkjGOnmG7OtsE6uK/iIHilUEEEAAAQSSC4yZJR77cL901m7y6JfOiNYcwqXPQV3661wK++3tbXTwelKrPQtdD7M9OzsbXVv/jrHxe38vnZHmB/rlCUu2t7djl4qOMjxUPyR1QNgzP/0NupKDg4PYS1XK9VWe2IXUA1Ul1LU8qC54P2P4t9ANnnvs8iifcm2cGJ0u8ufnZ3vLVZf1zh3yBle1Ozs7/ZXbQerPQZKcMDx3JUyzmjYfnBI/5Fk0MSL1Wh4eHsZe1RTxJFyx+oeXkzmHW7ElAggggAACCCCAAAIIIIAAAggggAACCLTTo+4PSTitwyCmA2JWE/aumzqdBQYxHRC64h2QwqsMYqYFt8cH7ZoZxDQaCdMsg5hG1V6IfRqxt2EZAQQQQAABBBBAoKRA7BNa+W9g0l/ktHuVb2M6MZhV+osMRbdAf5EDUniV/qK04PQXLfWkv2gp0ZANyJxDlNgGAQQQQCCfwJhZ4rGZY/pwkC/QYM1bW1vBclOop3ab5eDCYrGwbzIvLi6CM/G077g51Zoibj+pVZVPmdQXPAW78P393V7tXx44D7O/kv5X5RnbYPTRNUXcnnUfqz/243+x7QuU//jxI3gUharOheBLFCYU8C8bJZBYNkt43OlVxYIsn3Ltc1FU+s0Lu8Qsj85yujXSD7bZOVnvjthRdLilGc+OJHaHb8IeuLD0oHY9oxOdXUm3HPxzpn7qcX+bNJM/9qQUvS+UrGJXnR9Y7hIyZ25h6kcAAQQQQAABBBBAAAEEEEAAAQQQQGCdBGJ9m+V71BnEdK6rWr3rThhmlUFMQ6EFuuJtjfLLDGKmNWcQc4gng5hDlPq3IXP2+/AqAggggAACCCDQlAD9RcObgy+9x6xG30bxpfcYKeX9AvQX9fus+ir9RUPERic6v3K+9O6YMF3IAWEVAQQQQCCTwJhZ4gol9stq46arjT632IzurkLNCYzd23cbKNqvX7+ao6s2TRoPfijRNv6nbbNjbEG3ds4UcQ0UZZ0PvPTJunaod3d39mqOZfnHZmtrIuiIBw7rMewDGyJ2ieY4zYF1xn53sMFQB57RjDbT9GN77nEX+enp6VxOIXaRFE65Dtf9/X0wCWtu9oh3t85FtdlvE80PVz09s7v7v9WnfG5+elM165fsnfjHrdZKs0qnwSvW/isz8IxErSniBsfeS1D6O6W5+nZh3WX7krAjib0p7G1YRgABBBBAAAEEEEAAAQQQQAABBBBAAIENFIh1HhbuUQ/2n5vmYBDTUAQXGMQMsuQrpCs+n+3SmhnEXEo0YgMGMZeiJUyzDGI62rHPIc5mrCKAAAIIIIAAAggUFoh9TqO/yG4IvvTOl97t64H+Iluj8DL9RTnA6S9aqkp/0VKipRuQOZcSsQECCCCAQFaBkbPEYw939edhZo3+5OQkVr8+puh+NfaqyvVR7/Dw0GygX/T//v27VnWPFzw7ndrw7oDuibj2fOZu6l3WKeIKvv8bJ+ZkuwVNEVScTmHy1Z7Piz3N54fx+vqqiYv2CY6nNwAAIABJREFUk4H9beySWJ+OvU3h5di7YyWHwjGvzeGC12Fwzm2bpxxMSgo1dlEVO4subfqH01U9PL1oS03hVkK25y3rIR7K0qp5d3c39nbWrVTsKMoY9o+A9Ew194PvL6mYZvU7nf7vbmiqvP5s9cdsv6q/jPbfPvslXWZyE7hdWH05dpGTOas3DQEggAACCCCAAAIIIIAAAggggAACCCDQpkAjPeo9fZgMYi69chjEXEqUdgO64tN6rlQbg5grcQ3fmEHMfqu0aZZBTFu75wOAvRnLCCCAAAIIIIAAAoUF6C/qB9f3MPUNbb70LqXgfXqnt9Knfb703n/J8Wq/QPA65Evv/WhDXqW/qF+J/qJ+nyGv0tM+RIltEEAAAQQyCvwe9e/9/T0Yk6bPjapv/E7+hD3NLVR4/TVqGyd+feyzd/Fn4ml7zSTXQ1btzfxlHdqvXEEuDcmvakTJy8uLc179q0tPZ0QM/i7Be5UuMDkPkfFneAYbyD5ZP4zqJXZ4ZlkXVfXANiEAf5qxLqEZnbjeJuaasRfKp1wfLXbPPCTv6bz07ta7wD4pLStp2AfqyWzX19f2lt2ytrfrVA+vv83okp5gnLPoVtOmWYn5f/V0IJ3j0lyqlgru28XpmI/2Sb5jUJXMmdyZChFAAAEEEEAAAQQQQAABBBBAAAEEEFgbgXZ61P0uWQYxg12+wcK0veuxy5tBzE4m2AR0xccum7TlDGKm9bRrYxAz+NY2hWnTLIOYHSyZ034PsowAAggggAACCDQlQH9RrDkkw5feHRz6izoQc/9oL3DX41wtmVbpL8oEq2rpL7Lf0f4y/UUTrz2fVCVkzomq7I4AAgggMFzgf4Zv6mwZm6arGXTOlllXgxP2dMsaC0NTCv3vZOgDnxOk7ntjJxj7Aoc+FelXmvRX3PnrnnaCohOnvxr7xTsnqm41OMHSr3N6Sc89s8RiYXSkfuTavqdCbd/gBODYTYUup+m81LBUwL+KNDl56V5NbRDLSLFcVzJ4vVX91NeZy1np1A9GuwSTlbo2gtvH3vI6rqqy69eWdjBaDlZo77LqcjBy/xrrSmL5bdWDmu1jf550psFjaXuVx64fBRkzN0esuEDmrIjPoRFAAAEEEEAAAQQQQAABBBBAAAEEEJivQKxHtHCPOoOYziVUt3fdCcasxgYg1H8e63jXvgxiGkAWJgr4A0wMYk4ktXdnENO/wExJcGDR1lt1mUFM2fL1j1UvG7ZHAAEEEEAAAQRKCtBf5Gh3nRv2ly27+wV14DhbZl2lv0jsujizIo+onK9ujkBLuIu5eTcL9Bcl5KW/yFxX/gL9RVOuNDLnFD32RQABBBBIIvCHavH/wA8pubm5OT8/97fUx9DLy0u/PF/J4+PjycnJx8eHcwjdu+7v7+v/nZ0djUi9vb39/PnT2UYzxjX2v7e355R3q8fHxw8PD8GXdEumfU3NqtwPQDvqo9LZ2VmwhkyFv3790lkrniH1l2ysWDOZOA2pShS/PoL7pGrNp6cntZdUb29vzb7OgsbeFouFU1h3NRawTjN2+dUNeJ2Ormvv8PDQOaPZybeTch3JbvX19VV52M+x3avm3a1UrPe13sV+JXp3602trOu/1JXc39/rEMFXNc9ZCVmVKwA7+6lONfTu7m5wr9GFLaTZ4X+eYo2i01e7yLzlFETmHH2VsiMCCCCAAAIIIIAAAggggAACCCCAAAKbLNBOj3psdEzd1wxi9l+iDGL2+yR8la74hJirVsUg5qpiI7ZnEDOGlinNMojZ8thr7GKgHAEEEEAAAQQQ2BAB+ov40vtKl3qsW89UYr4WqxK+9G5YWJguQH/RdMOlNdBfFCOivygmM6ScnvYhSmyDAAIIIJBXYPRcc83HC0am257RdY7eUcFolmAwnp5CPfp76RGdx9L21Oa8pMoV1dL6c2yg46oVnHi6VX3pxP5FfH2SyxFArE4FJpZgYEsLFbn960TqrejZRb/EE4uhVrni9wPWWdSKZ6OOq+vcwVdzzE5Abx/nLLrVKik3ppc7YWrKd/973ybSlvmScAtpVoluuIYto2X9xWwwT/rXFZnTN6EEAQQQQAABBBBAAAEEEEAAAQQQQAABBJYKNNWjrmAYxDRN1kLvugnGXlBgDGLaQwkMYtqXR75lBjHz2To1M4ipN7jG3cp8V4RBTOfyYxUBBBBAAAEEEECgEQH6i+wbf3+ZL737Fyr9Rc51Qn+Rf5HkKKG/KIdqsE76i+gvCl4Yowv50vtoOnZEAAEEEEgl8KfzCX746vb29tHRkb+9Hluq56z65VlLFIx+OUmjTQO/ZqHNNNtQvwy3NCr91LFOR/OTY/OunRr0110PstadoSpXVM6rZVZ13OfnZ31yVQN1nzb0v05ZZ6FzsU8k1uuRKU4FJhYdVDcwwyc3akttr8j1+zpdYFq2HxfsR3twcOAXVixRc/jPRVc8o79uUvFc5nhovdmdsAcmCmevuqt6+7STcmMUXcLUG9bOM7GNVd69u4cnTP3yun6/TalsaQJRHla750vCLaRZJTppKNUP1O7AJfPy8qK/mK3lSf86IXP6JpQggAACCCCAAAIIIIAAAggggAACCCCAwBCBpnrUFQyDmKbVWuhdN8HYCwqMQUwbhEFMWyPfMoOY+WydmhnELPldEQYxncuPVQQQQAABBBBAAIFGBOgvCjYEX3oPsnSF9Bc5OPQXOSCZVukvygTrV0t/Ef1F/lUxuoQvvY+mY0cEEEAAgYQCf2i6+ejq9J2Gw8NDf3dNWtPHJr+8TImmED/9958+JWsucTc7V/exOzs7mkqn2aEnJye6cxsRjObjqWJNg1e13T9VYmre399X5ZrEOKLmkrvoI4hC7Y6oyZyXl5clj24fy/HUTNGusTT/U6r6X576t7u7a++lZX1L4/z83Ck0q9pFV6ZZbWFB89tvb2/9SHTK4y5FvypKegR8f/2iRPtTZP0zajPl+nF2JUrF+lugnKn3dTBhatK7/+6O1eaXK5V1qV6Vd9nD5I2vX7/WfWeVT7PdHz6Bd9oGRH/4xNL9edJfwCngfhPkLvHfud0RyZy55akfAQQQQAABBBBAAAEEEEAAAQQQQACBNRBos0edQcz+S6t873osHgYx6YqPXRtpy/2hEAYx0woHa2MQs2Mp810RBjGDFyGFCCCAAAIIIIAAArUE6C+SPF96H3350V9Ef9Hoi2elHekvWokr1cb0F3WS9BeNvqL8d25XFZlzNCk7IoAAAgiMEJg0S1zH05QzzdBzDtzgNF0nwk1etbs59AtA+kQyOw3N79Xs0FjYDZ6UJqx2E+DtmDVF9v7+3i5hOZ/AYrEwP66m34mo+DMWE8+RlDsRsMzua5Bmy0D1H4XM2e/DqwgggAACCCCAAAIIIIAAAggggAACCCDQL0CPer9Pg6+uQe86g5gNXleNh8QgZuMNtGbhrUGabaFFGMRsoRWIAQEEEEAAAQQQGC1Af9Foulo7rsGNDP1FtS6e+R6X/qL5tt0cI1+DNNsCO/1FLbQCMSCAAAII/N9EgtPTUz211alEM3j1i1m6l3bKWW1BwJ6urMfMthDSSjF0vzbds4vmAPe8Wv4lPffANjcB+G8c8xILyQUuLy+T11mlQlJuFfZVD2q/5eeYZlc93xzbkzlzqFInAggggAACCCCAAAIIIIAAAggggAACGyVAj/rsmnvuvesMYs7ukmshYAYxW2iFzYlh7mm2hZZiELOFViAGBBBAAAEEEEBgigD9RVP0quw79xsZ+ouqXDZzPyj9RXNvwXnFP/c024I2/UUttAIxIIAAAghI4M+JCrphDtZwe3sbLKewusD7+7uJ4dOnT2Z5Lgt3d3c9oeo59volnp4Nyr8UfC9Ifm9vr3wwHHHuAqTcWbTg3NNsC8hkzhZagRgQQAABBBBAAAEEEEAAAQQQQAABBBCYtQA96rNrvrn3rjOIObtLjoATCpByE2Lmq2ruaTafzPCaGcQcbsWWCCCAAAIIIIBAmwLcvLTZLj1Rzf1Ghv6insblpbUXIOXOoonnnmZbQKa/qIVWIAYEEEAAAQlMnSWuGbnBD3DBP3WItyDw8+dPE8YcZ4n3X1rBq9Gcb/kF/QhcMOCrq6vywXDENRAg5c6iEeeeZqsjkzmrNwEBIIAAAggggAACCCCAAAIIIIAAAgggsAYC9KjPrhHn3rseHBM0rcAgpqFgYS0FSLmzaNa5p9nqyAxiVm8CAkAAAQQQQAABBKYLcPMy3bBwDXO/kaG/qPAFw+GaEiDlNtUcsWDmnmZj51WsnP6iYtQcCAEEEEBgqcDUWeI6QHC+68fHx83NzdLDs0F5gR8/fnQH1RRxffguH8CUIz4/P9ufRJ2qtra2jo+PncK6q8Hbe8m3FmddJY6+kgApdyWuKhvPOs1WEXMOSuZ0QFhFAAEEEEAAAQQQQAABBBBAAAEEEEAAgXEC9KiPc6u116x71xnErHXZcNx2BEi57bRFLJJZp9nYSZUsZxCzpDbHQgABBBBAAAEE8glw85LPNkfNs76Rob8oxyVBnfMSIOW2316zTrMt8NJf1EIrEAMCCCCAQCeQYJY4P/Mzr4vJzLL+8uVLjsh1T3t2dra7u6sLY29vb7FY6AdyUh3o69evPVUFbyR6ti/wUjCkYGGBYDjEegiQcttvx9xptn2BiREGk2SwcOKB2B0BBBBAAAEEEEAAAQQQQAABBBBAAAEE1luAHvV5tW/u3nUGMe3rIdjrHiy092IZgR4BUm4PTiMv5U6zjZxmvjCCSTJYmC8GakYAAQQQQAABBBCYLsDNy3TDkjXkvpGhv8huzeANTrDQ3otlBHoESLk9OI28lDvNNnKa+cIIJslgYb4YqBkBBBBAAIFO4I/fv39Pt9A04J2dHb8e/bSM5gn75ZTUEnh8fDw8POyOfnd3l/yJ1pof7v8cjh7x/fT0NP1K0K34/v5+jE4P6H59fY29WqX8/v7+5OTEOXSDcToRstq+ACm35TbKnWZbPvcksZE5kzBSCQIIIIAAAggggAACCCCAAAIIIIAAAgh0AvSoz+VKyN27ziCmfSXQFW9rsJxQgJSbEDN5VbnTbPKAW6uQzNlaixAPAggggAACCCAwRYCblyl6JffNfSNDf5Hdmtz12BosJxQg5SbETF5V7jSbPODWKiRzttYixIMAAghsuECCZ4lLUD/zc3Fx4VPyIyi+Sd2Sh4cHE0DyZ4kfHBz4U8R1uI+PjyTH6n+Q+PX1tTm1RhaC13+DcTbCRRjDBUi5w63Kb5k1zZY/nfJHJHOWN+eICCCAAAIIIIAAAggggAACCCCAAAIIrLEAPepzadysvesMYjqXAV3xDgirqQRIuakkc9STNc3mCLi1OsmcrbUI8SCAAAIIIIAAAlMEuHmZoldy36w3MvQXOU3JXY8DwmoqAVJuKskc9WRNszkCbq1OMmdrLUI8CCCAwIYLpHmWuBD1Mz96SLLmAzugLy8vu7u7TiGrtQT0Obtro8+fP+vR3AnDuLy8/PbtW0+FEx9dbv9SkX+Uo6Mj/RKPX16xJPjkc82W14lUjIpDr40AKbfZpsyXZps95YSBkTkTYlIVAggggAACCCCAAAIIIIAAAggggAACCHQC9KjP4krI17vOIKZzAdAV74CwmlaAlJvWM2Ft+dJswiCbrYrM2WzTEBgCCCCAAAIIIDBagJuX0XQld8x3I0N/kdOO3PU4IKymFSDlpvVMWFu+NJswyGarInM22zQEhgACCGysQJpniYtPHxGCP4XS//znjXWvcuKaR22m8Z+eniaMQZ/d+6eI61hvb2+jj6j6T05OYrtvbW0Fn2Ee275MefDK50HiZfA34Sik3DZbOV+abfN8k0dF5kxOSoUIIIAAAggggAACCCCAAAIIIIAAAgggQI96+9dAvt51BjH91qcr3jehJKEAKTchZsKq8qXZhEG2XBWZs+XWITYEEEAAAQQQQGCcADcv49xK7pXvRob+Ir8duevxTShJKEDKTYiZsKp8aTZhkC1XReZsuXWIDQEEENhMgWSzxMV3dnamJ1Q7jg8PD/qVFKeQ1SoC9jR+NVbCGHJP0tYUcTO/3Q9bTynXzYNfXrFEDwx/enpyAri4uNjd3XUKWUVgtAApdzRdvh3zpdl8MbdTM5mznbYgEgQQQAABBBBAAAEEEEAAAQQQQAABBNZMgB71xhs0X+86g5hO09MV74CwmkOAlJtDdWKd+dLsxMBmsTuZcxbNRJAIIIAAAggggMAIAW5eRqCV3CXfjQz9RU47ctfjgLCaQ4CUm0N1Yp350uzEwGaxO5lzFs1EkAgggMCmCaScJS674I1T8FdSNg26+vnqg8jPnz+7MNI+SFx1+jOi/fP98uWLXzikZLFY9NSvj6cHBwdD6im5zfn5uXM4PfBcJ+IUsorARAFS7kTAtLtnTbNpQ22zNjJnm+1CVAgggAACCCCAAAIIIIAAAggggAACCKyHAD3qzbZj1t71nkFGA8IgJoOY5mJgIZUAKTeVZJJ6sqbZJBE2XgmDmI03EOEhgAACCCCAAAJTBLh5maKXdd+sNzL0Fzltx12PA8JqJgFSbibYcdVmTbPjQprXXmTOebUX0SKAAAIbIpB4lvje3p4emOzY6W7q/v7eKWS1sID9QcRvo4nBvL299dfw6dMnXRv92wRf1YPoe35lQNPdLy8vgztWLNQXKXyQ4I1NxSA59HoIkHKbasesabapM80RDJkzhyp1IoAAAggggAACCCCAAAIIIIAAAggggIARoEfdULS2kLV33R+zc06fQUwGMZ1LgtUkAqTcJIypKsmaZlMF2Ww9DGI22zQEhgACCCCAAAIIJBHg5iUJY45Kst7I0F9kNxl3PbYGy1kFSLlZeVetPGuaXTWY2W1P5pxdkxEwAgggsCECf/z+/Tv5qe7u7jp3UHqQ8q9fv5IfiAoHCtzc3JhPckdHR8kn7fst7gR2fX19dnbmFC5dfX193d/f//j4CG6Z40SCB1qpUNf5zs6Os4tms6sJnEJWEUgl4L8BSbmpbIfXkzvNDo9kjluSOefYasSMAAIIIIAAAggggAACCCCAAAIIIIDAHAXoUW+t1XL3rvst7ggwiMkgpnNJsJpQwH8DMoiZkHdgVbnT7MAwZroZg5gzbTjCRgABBBBAAAEEVhXg5mVVsdzb576R8VvcOSP6i+gvci4JVhMK+G9A+osS8g6sKneaHRjGTDejv2imDUfYCCCAwCYIJH6WeEf2/ft3x04TfUdMEnYqYXWcgOZamyniqiHH78Hr03lPbJojPaL1+6eIq87kc917TmH4SwrM2ViPIOBu2TFhNa0AKTet54jaCqTZEVHNaBcy54wai1ARQAABBBBAAAEEEEAAAQQQQAABBBCYtQA96k01X4HedQYxTYvTFW8oWCgmQMotRh07UIE0Gzv0epSTOdejHTkLBBBAAAEEEEBgqQA3L0uJSm5Q4EaG/iLToNz1GAoWigmQcotRxw5UIM3GDr0e5WTO9WhHzgIBBBBYS4Ess8T1Gz9XV1eOlyYnPz8/O4WsFhA4OTkxR1G7bG9vm9VUC5oIHatKRxwxR1qfPnueIj6uzliECct1hT88PDgV3t3dOSWsIpBWgJSb1nNEbQXS7Iio5rILmXMuLUWcCCCAAAIIIIAAAggggAACCCCAAAIIrIEAPepNNWKB3nUGMbsWpyu+qSt/c4Ih5VZv6wJptvo55guAzJnPlpoRQAABBBBAAIHWBLh5aapFCtzI0F/UtTh3PU1d+ZsTDCm3elsXSLPVzzFfAGTOfLbUjAACCCAwXeCP379/T68lWMPBwcHT05P9kn5869evX3YJy7kF9BBv8/Bw3dZq9nWOI+qx3vbnRTX0l//+U+GISelObU7AmnR9fHzsFLawqmtbwh8fH3YwmtB+eXlpl7CMQCYBUm4m2KXVlkmzS8OY6QZkzpk2HGEjgAACCCCAAAIIIIAAAggggAACCCAwawF61FtovjK9686wI4OYpukZxDQULOQWIOXmFo7VXybNxo4+93IGMefegsSPAAIIIIAAAgiMEODmZQRa8l3K3MjQX6SG464n+dVLhSsJkHJX4kq4cZk0mzDgpqoiczbVHASDAAIIIOALZJwlroPpx37e3t7sox4dHenmyi5hOZ+AHuJ9fn5u6v/x48fe3p5ZTbug2eD2BOnRx7I/ejoR6nsb+t2BfKfgHG7VVf92RTPlHx8fV62H7REYLUDKHU03eseSaXZ0kC3vSOZsuXWIDQEEEEAAAQQQQAABBBBAAAEEEEAAgTUWoEe9buOW7F1nEJOu+LpXO0eXACm3/GVQMs2WP7sCRyRzFkDmEAgggAACCCCAQIMC3LzUbZSSNzL0F3HXU/dq5+gSIOWWvwxKptnyZ1fgiGTOAsgcAgEEEEBgisCfU3Zeuu/379+dbR4eHpgl7phkWnU+xl1fX2edX22eWN6djiZIPz8/r3RqmlCtj/tOPaaG09NT/fpO1lMwxxqxsFgsNIPd3lHPFddjz+0SlhHILUDKzS3s1F84zTpHX4NVMucaNCKngAACCCCAAAIIIIAAAggggAACCCCAwEwF6FGv2HCFe9edwUcGMRnErHjxb+yhSbmFm75wmi18dgUOxyBmAWQOgQACCCCAAAIItCnAzUvFdil8I0N/EV96r3i1c+hOgJRb+EoonGYLn12Bw9FfVACZQyCAAAIITBTI+yxxBaepv4eHh06Uox807dTDakxAU/FPTk7Mq2Ue4X58fKxfATAH1YKmdl9dXekX1+xCf1kXybdv35wbTrNZ902FZueHK07Nh9/f3zcBa0GPPddFrknvdiHLCBQQIOUWQO4OUSXNFju7AgcicxZA5hAIIIAAAggggAACCCCAAAIIIIAAAggg0CNAj3oPTr6XqvSuM4hpGpRBTEPBQmEBUm4x8CppttjZFTgQg5gFkDkEAggggAACCCDQsgA3L1Vap8qNDP1Fpq3pLzIULBQWIOUWA6+SZoudXYED0V9UAJlDIIAAAghMF8g+S1whOj88oxLN+9Uc2qWTh6ef3mbW4Hxi1i/iq6QMhX/PrOMqAP37/PmzplJ3ja6ngr+/v2ta+M+fP/XA7Y+Pj2B4uu38+vXr5eVl8NVGCnUuup6dU9CvWx0cHDQSIWFsmgApt0CLV0yzBc6uwCHInAWQOQQCCCCAAAIIIIAAAggggAACCCCAAAIILBWgR30pUdoNKvauM4jZNSWDmGkvaWpbSYCUuxLXuI0rptlxAbe2F4OYrbUI8SCAAAIIIIAAAlUEuHkpzF7xRob+oq6t6S8qfM1zOFuAlGtrZFqumGYznVHhaukvKgzO4RBAAAEERguUmCWu4BaLhab72lFq2rA+cNglLKcS0COs397eutrKO2tStx4MPvFcNO/64uLi7OxsYj0FdtdscOcp6NfX17OIvAAOh6glQMrNLV83zeY+uwL1kzkLIHMIBBBAAAEEEEAAAQQQQAABBBBAAAEEEBgiQI/6EKVU29TtXWcQk0HMVFcy9YwWIOWOphu4Y900OzDIljdjELPl1iE2BBBAAAEEEECgpAA3LyW1697I0F9Ef1HJq51jBQVIuUGWhIV102zCE6lVFf1FteQ5LgIIIIDAqgJ/rrrDuO11E6VJv/a+mlirn+CyS1hOJaCZ4V1Vp6en5afi65P6y8uLiWHVkzo6OtJvkr2+vs5iojWf+VZtX7YvI0DKze1sUlyVNJv77HLXT+bMLUz9CCCAAAIIIIAAAggggAACCCCAAAIIIDBcgB714VbTt6zbu84g5iyGX6dfZtTQsgApN3fr1E2zuc8ud/0MYuYWpn4EEEAAAQQQQGBGAty8lGysujcy9BfRX1TyaudYQQFSbpAlYWHdNJvwRKpURX9RFXYOigACCCAwTqDQs8S74HQjcXt7aweq+XU3Nzd2CctJBO7v7/U47r29vSS1jatEM73V3A8PD+bB5rF6Pn/+rE+f+qdPUbFtGizXzxzo7OzArq6udKNil7CMQEUBUm5W/BbSbNYTzFQ5mTMTLNUigAACCCCAAAIIIIAAAggggAACCCCAwBQBetSn6K20bwu96wxirtRkbIxAcgFSbnJSu8IW0qwdz1yWGcScS0sRJwIIIIAAAgggUFKAm5di2i3cyNBfVKy5ORACQQFSbpAlVWELaTbVuZSsh/6iktocCwEEEEBgukDRWeIKV3Nov337ZsfNxFpbY12Xn5+ff/z48fHx8f7+rnPc2dnRJPatrS39v7u7O8ez5jPfHFttA2Mm5W5go7d8ymTOlluH2BBAAAEEEEAAAQQQQAABBBBAAAEEENhwAXrUN/MCYBBzM9uds64uQMqt3gQEYAswiGlrsIwAAggggAACCCBgC3DzYmtszjL9RZvT1pxpUwKk3Kaag2DoL+IaQAABBBCYnUDpWeIC0sPDz8/PbamLi4vFYmGXsIxAywL+Z77r62v9hFXLMRPbxgqQcje26Vs7cTJnay1CPAgggAACCCCAAAIIIIAAAggggAACCCDgCNCj7oCwOjsBuuJn12SbHDApd5Nbv6lzJ3M21RwEgwACCCCAAAIINCjAzUuDjUJIKwlw17MSFxvXFSDl1vXn6EaAzGkoWEAAAQQQmJHA//773/8uHO7+/v5ff/11f39vjvuf//znn3/+OTg4MCUsINCsgGaD//3333Z4d3d3//rXv+wSlhFoR4CU205bbHIkZM5Nbn3OHQEEEEAAAQQQQAABBBBAAAEEEEAAgbkI0KM+l5YizqAAXfFBFgqbFSDlNts0GxUYmXOjmpuTRQABBBBAAAEExglw8zLOjb0aEeCup5GGIIyBAqTcgVBsllWAzJmVl8oRQAABBPIJVHiWeHcyj4+PJycnHx8f5txOT0/18z9mlQUEGhTQZ77b21sT2NbW1tPT097enilhAYE2BUi5bbbLhkRF5tyQhuY0EUAAAQT+2Y0SAAACQUlEQVQQQAABBBBAAAEEEEAAAQQQWA8BetTXox037Szoit+0Fl+b8yXlrk1TzvFEyJxzbDViRgABBBBAAAEEaglw81JLnuNOEeCuZ4oe+1YUIOVWxOfQZE6uAQQQQACB+Qr8WSt0PTn87e3t8+fPJgBNvl0sFmaVBQRaE9D1aU8R19Wra5gp4q01E/EEBUi5QRYKCwiQOQsgcwgEEEAAAQQQQAABBBBAAAEEEEAAAQQQSChAj3pCTKoqI0BXfBlnjpJDgJSbQ5U6hwiQOYcosQ0CCCCAAAIIIICAEeDmxVCwMBcB7nrm0lLE6QuQcn0TSsoIkDnLOHMUBBBAAIFMAtVmiet8tre3n5+f9Qhxc272FFxTyAICjQjY1+fFxYWuXl3DjcRGGAgsFSDlLiVigxwCZM4cqtSJAAIIIIAAAggggAACCCCAAAIIIIAAAlkF6FHPykvlyQXoik9OSoUlBUi5JbU5lhEgcxoKFhBAAAEEEEAAAQQGCnDzMhCKzRoR4K6nkYYgjHECpNxxbuw1UYDMORGQ3RFAAAEE6grUnCXenfnNzc3d3d3W1tanT58087YuB0dHoEeguz6/fPny8vKiHwrq2ZKXEGhWgJTbbNOsa2BkznVtWc4LAQQQQAABBBBAAAEEEEAAAQQQQACBtRegR33tm3htTpCu+LVpyk0+EVLuJrd+lXMnc1Zh56AIIIAAAggggMAaCHDzsgaNuCGnwF3PhjT0ep8mKXe927fBsyNzNtgohIQAAgggMFzg/wFFKgdsW3lgIAAAAABJRU5ErkJggg==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3"/>
  <p:tag name="POWERPOINTLATEX_CACHECONTENT#5C6D626F787B6F6D2062E56461206772E46E73765C22617264656E61206920685C226F6765726C65646574206578697374657261722E7D20" val="iVBORw0KGgoAAAANSUhEUgAADVIAAACmCAIAAAAN2QLEAAAgAElEQVR4AeydgbUVqbaub99xAjgawrEjaHcIRyNoDaG3EaghtEaghqBGoIbQGkFrCG1n4Pvv4V0eDyj4qQKKgn+P0TaLomDyzclkQrFq/fTjx4//0p8IiMDsBL5//44u3rlzZ/aOztw/KPGvv/66d+/ezJ1U30RABERABERABERgeQKK+pY3AQEQAREQAREQAREQAREQgdUJaFm0ugWo/yIgAiIgAiIgAiIgAhyBf3DFVEoERGBQAlj9fvv2DafB/v77b/yLtEngX5tvRH/16tXt7e2g3VhbLLOFkdCg0S8g/fOf/0ThtWmp9yIgAiIgAiIgAiJwVQKK+q6qOcktAiIgAjQB4+rDzZk3b97oq5g0RRUUARGYkICNhO2WtdnKfv78+f379yfssLq0TcAaw9bjDG2Gb8PTFREQAREQAREQAREQARHwCejYn09En0VgHAJfv361O8U2EZ7nG0dgSRISwC4GdIc/s1th/vU+hncpRwREQAREQAREQARE4FoEFPVdS1+SVgREQARKCZgzCljOh1+2tCv9RJ049pe4qksiIAIicF0C9giXu+Hpekt7hCvax99++y2ar8yLEtCy6KKKk9giIAIiIAIiIAIiIALXJaBjf9fVnSSfn8DNzQ12k+fv59Q9/PTp0+PHj6fuojonAiIgAiIgAiIgAiLwX4r6ZAQiIAIiMBMBnFrAWh5HVczJlZm6pr6IgAiIwEECDx48YI47H2xFt1+UgJZFF1WcxBYBERABERABERABEbguAR37u67uJLkIiIAIiIAIiIAIiIAIiIAIiIAIiIAIiIAIiEBlAjjRgoMLlStVdSIgAiIwBQG5xynUqE6IgAiIgAiIgAiIgAiIgAhMQkDH/iZRpLohAiIgAiIgAiIgAiIgAiJwhMDXr1/xRp+7d+/+61//unPnzpGq0veanz3CeQI0dO/evXRhXRUBERABERCBRgTMxIcfGfjnP/+pKakRZFXLEFAMxlBSGREQAREQAREQAREQgWUJaO22rOrVcREQARFgCOjYH0NJZURABERABERABERABERABOYkgI2z58+f45UVOPdge4jTD7/++ivy657/e/bs2fv373G40DaEBBr6/fffdf7PZaK0CIiACIhAOwI4fY55582bN+7Eh+Yw9/3222+Yqto1rZpFwCWgGMylobQIiIAIiIAIiIAIiIAIeAS0dvOA6KMIiIAIiECUwH9Hc5UpAiIgAiIgAiIgAiIgAiIgAtMTwOGGn3/+GUfxvKMPOJn38uVLHID4+PFjFQioBycIUad35g+Vo3XIoGMWVTirEhEQAREQgTQBzEeY3TAfeRMf7sIMZc67f/78OV2JrorAcQKKwY4zVA0iIAIiIAIiIAIiIAITE9DabWLlqmsiIAIiUJfATz9+/Khbo2oTARGoReDFixf49TfUZrbjkcYuPNLh02KmxVevXt3e3jIlVaYiAXx5HS9RMBVCd1Ci+deosrQh/PQSvtxTepfKi4AIiIAIiIAIRAk8evQIR+6il9zM40HUu3fvHj9+7NYZTf/73/+udcowWr8ymxJQ1NcUryoXARGoQuD169dPnjxhqnr79i1mSabkrGXg1XEov2LvsBtQ9xXCFWXrX5VisP7M1aIIVCTw008/Vaztw4cPDx48qFihqjqXgJZF5/JX6yIgAtMQ0NptGlWqIyIgAiLQgYCO/XWArCZEoD4BfPkeu/D4gj5f9fEn1nxbKskQwAE+/J4gflzpy5cvTHmU0bE/EpSKiYAIiIAIiECWAL5fgXcaZYuZAn/88cf9+/fJwl4xhG03Nzde5tbHp0+fQrCtq8q/KAFFfRdVnMQWgckI4GT5w4cP+U4dmfv4Vi5R0nz7Dl/eM1/kw0IecPiFvOmjjv1ZXSsGsyiUEIGrEzDuEf7NfL0ZvhEestQ96tjf1c2Al1/LIp6VSoqACCxOQGu3xQ1A3RcBERCBUgI69ldKTOVFYCACWCrjrTDkZoqO/Q2kuf9fFD6C17G//5+cPomACIiACIjATgKlr/DB7yHiln2N4bwgGa2Z+v/888979+7ta0t3DU5AUd/gCpJ4IjA3AbxqzvySANnNX375Rb/2m2CFwADfH2BeG2wq0bE/w0ExWMKodEkE5iCA/Wp8yZn/srqO/c2h96JeaFlUhEuFRUAEFiSgtduCSleXRUAEROAIgf8+crPuFQEROJcAIj/swuM59LliqPWDBPBLFnh348FKdLsIiIAIiIAIiABPgH8KZerE6yvwQ718/bYknmcUnfnDjaWy2baUGJ+Aor7xdSQJRWBWAni/WtGZP3DA/IVZbFYgx/uFM/qIDX777bfjVS1VQ2mcoxhsKfNQZ+cggP1qTDr4/vkc3VEvWhDQsqgFVdUpAiIwDQGt3aZRpToiAiIgAt0I6NhfN9RqSARaEdAucyuyHet99OgR3uTXsUE1JQIiIAIiIAJLE9hx4H7HLUDMvwTI6mNfQ/Z2JQYnoKhvcAVJPBGYlcCbN292dG3HLLajlUvf8vr1a63lizS4I87ZcQtE2mG9+xoq6r4Ki8A6BG5vb/EbNev0Vz0tJaBlUSkxlRcBEViHgNZu6+haPRUBERCBWgR07K8WSdUjAqcR0LG/09BXbVh6rIpTlYmACIiACIjAJgH87FTpG49Q16dPnzZr3L6w4y7IBgm3q9SVyxNQ1Hd5FaoDInA1AphW8Mq0HVLvmMV2tHL1W+TVeQ0qBuNZqaQITEBA7nECJTbtgiykKV5VLgIicFECWrtdVHESWwREQATOJaBjf+fyV+siUIEAfjpBXy6vwPHsKvRjzWdrQO2LgAiIgAisQuCvv/7a0dUdJwXRyr5jFvvu2tEp3XIKAUV9p2BXoyKwMoHd08ruG5eirddZ8epWDMazUkkRmICA3OMESmzaBS2LmuJV5SIgAhclsHsJtvvGi4KS2CIgAiIgAi6Bf7gflBYBEbgoASySv3z5clHhJbYhcHNzIxQiIAIiIAIiIAKTEcB3M3acF9Q3OiYzA687ivo8IPooAiLQmsC+s1atpZqmfnn1MVWpGGxMvUiqpQjgm+pL9VedLSWgCbSUWP/yz549s43iIO+DBw/sRyVEQAQaEdDarRHY49XKJR5nqBpEQATaEdCxv3ZsVbMI9CNw9+7dfo2ppTYE9IC/DVfVKgIiIAIiIAI+gXv37vlZxOd9ryLY990MhXaEQi5cRFHfhZUn0UXgmgR2TyvyV4zCda6FoWTKKAbjWamkCMxBAKshvXxoDlW26IXCjBZU69b58uVLWyG+0Khjf5aGEiLQjoDWbu3YHqxZLvEgQN0uAiLQlIB+5LcpXlUuAiIgAiIgAiIgAiIgAiIwHIFffvmlVKZ9v1G14y48G9MBglLtqLwIiIAIiECCwP379xNXE5f2HXlPVKhLIqAYTDYgAksR0LmupdStzk5G4Pv375P1SN0RgUsQ0NptTDXJJY6pF0klAiJgCejYn0WhhAhcmID2UC6svP8VffeXeP63Av1fBERABERABESAJfD48WO26P+W++233/43WfD/HXftuKVAIBUdgICivgGUIBFEYDkCO46hg9GO6XI5supwIYEdRrUvNNpx145bCnuv4iIgAiIgAv+PgJZF/4/FkCn90uiQapFQSxDQ2m1ANcslDqgUiSQCIuAS0LE/l4bSIiACIiACIiACIiACIiAC8xN49uxZ0bcmfv31131ft8WP2eFeHiikgmx8eZUUAREQAREQAYbA06dPmWJemaIpzLt3qY9FQcVSZMLOKgYLmShHBERABERABAYkgF/1HVAqiSQCKxDQ2m1ALcslDqgUiSQCIuAS0LE/l4bSIiACIiACIiACIiACIiACSxB4+/Yt2U88y3/z5g1ZOCyGe/kfSeSlChtSjgiIgAiIgAhsEXjw4EHpSyPw5jMcXt+qUPkisJsAH+0oBtsNWTeKgAiIgAiIwEECerXVQYC6XQR2E9DabTe6djfKJbZjq5pFQASqENCxvyoYVYkIiIAIiIAIiIAIiIAIiMCVCGATjXnqjOfNf/zxx507d3b3Dfd++PCBOfn36tUrSLW7Id0oAiIgAiIgAgkCmPX4l9L98ssvr1+/TtSmSyKwm4BisN3odKMIiIAIiIAIdCOgV1t1Q62GRCAkoLVbyOTcHLnEc/mrdREQgSwBHfvLIlIBERABERABERABERABERCBCQk8evQIR/oSB/LwYqRv374df9cRakBDiZ9KhAw4Gnh7ezshZXVJBERABERgDAI4ho7JiDn5hzN/nz59GkNqSTEnAcVgc+pVvRIBERABEZiIAOLGiXqjrojAxQho7TaawuQSR9OI5BEBEfAI6NifB0QfRUAEREAEREAEREAEREAEViFw//79r1+/4ku0OJNnz/8hgV82xIbOx48fj7znz4WIet69e4c6UTPqN6cukEC7aB0y6D1/Li6lRUAEREAEWhDAMXQcZ08cQ0ejT58+/fz5c63pr0UvVOccBBSDzaFH9UIEREAERGBWAggaZ+2a+iUClyCgtdtQapJLHEodEkYERCAk8I8wSzkiIAIiIAIiIAIiIAIiIAIisA4BvHIGfx36iyfc+s3EDpzVhAiIgAiIwBYBcwwdx83fvHmDV/rh6QV+rgiH0XES/fHjxzibrgN/W+iU34KAYrAWVFWnCIiACIiACBwnoDMuxxmqBhE4SEBrt4MAK94ul1gRpqoSARFoQUDH/lpQVZ0iIAIiIAIiIAIiIAIiIAIiIAIiIAIiIAIiMCIBvDrixYsXI0ommURABERABERABERABAYg8OXLlwGkkAgiIAL/pbXbCEYglziCFiSDCIhAgoB+5DcBR5dEQAREQAREQAREQAREQAREQAREQAREQAREQAREQAREQAREQAREQAREYAkC379/X6Kf6qQIiIAIEATkEglIKiICInAyAR37O1kBal4EREAEREAEREAEREAEREAEREAEREAEREAEREAEREAEREAEREAEREAETifwxx9/nC6DBBABERCBQQjIJQ6iCIkhAiKQIKBjfwk4uiQCIiACIiACIiACIiACIiACIiACIiACIiACIiACIiACIiACIiACIiACSxD49OnTEv1UJ0VABESAICCXSEBSEREQgZMJ6NjfyQpQ8yIgAiIgAiIgAiIgAiIgAiIgAiIgAiIgAiIgAiIgAiIgAiIgAiIgAiJwOgGdcTldBRJABERgHAJyiePoQpKIgAhsEdCxvy0yyhcBERABERABERABERABERABERABERABERABERABERABERABERABERCBJQh8//79y5cvS3RVnRQBERCBHAG5xBwhXRcBERiCgI79DaEGCSECIiACIiACIiACIiACIiACIiACIiACIiACIiACIiACIiACIiACIiACZxHQe63OIq92RUAEBiQglzigUiSSCIhASEDH/kImyhEBERABERABERABERABERABERABERABERABERABERABERABERABERCBhQjojMtCylZXRUAEcgTkEnOEdF0ERGAIAjr2N4QaJIQIiIAIiIAIiIAIiIAIiIAIiIAIiIAIiIAIiIAIiIAIiIAIiIAIiIAInEXg7du3ZzWtdkVABERgNAJyiaNpRPKIgAhECejYXxSLMkVABERABERABERABERABERABERABERABERABERABERABERABERABERgCQIfP378+++/l+iqOikCIiACOQJyiTlCui4CIjAKAR37G0UTkkMEREAEREAEREAEREAEREAEREAEREAEREAEREAEREAEREAEREAEREAE+hN48+ZN/0bVogiIgAiMSUAucUy9SCoREIGQgI79hUyUIwIiIAIiIAIiIAIiIAIiIAIiIAIiIAIiIAIiIAIiIAIiIAIiIAIiIAJLEPj+/fv79++X6Ko6KQIiIAI5AnKJOUK6LgIiMBABHfsbSBkSRQREQAREQAREQAREQAREQAREQAREQAREQAREQAREQAREQAREQAREQAR6Evj99997Nqe2REAERGBkAnKJI2tHsomACHgEdOzPA6KPIiACIiACIiACIiACIiACIiACIiACIiACIiACIiACIiACIiACIiACIrAEAbzX6uXLl0t0VZ0UAREQgRwBucQcIV0XAREYi4CO/Y2lD0kjAiIgAiIgAiIgAiIgAiIgAiIgAiIgAiIgAiIgAiIgAiIgAiIgAiIgAn0IPH/+vE9DakUEREAExicglzi+jiShCIiAS0DH/lwaSouACIiACIiACIiACIiACIiACIiACIiACIiACIiACIiACIiACIiACIjAEgS+fv365s2bJbqqToqACIhAjoBcYo6QrouACAxHQMf+hlOJBBIBERABERABERABERABERABERABERABERABERABERABERABERABERCB1gQeP37cugnVLwIiIAJXISCXeBVNSU4REAFLQMf+LAolREAEREAEREAEREAEREAEREAEREAEREAEREAEREAEREAEREAEREAERGAJAs+ePfvy5csSXVUnRUAERCBHQC4xR0jXRUAERiSgY38jakUyiYAIiIAIiIAIiIAIiIAIiIAIiIAIiIAIiIAIiIAIiIAIiIAIiIAIiEAjAh8/fnz58mWjylWtCIiACFyLgFzitfQlaUVABCwBHfuzKJQQAREQAREQAREQAREQAREQAREQAREQAREQAREQAREQAREQAREQAREQgckJ4IDLw4cPJ++kuicCIiACHAG5RI6TSomACIxI4B8jCiWZREAEREAEREAEliTw9evXT//5+/bt299//41/geFf//n79ddfHz9+fOfOnSXBqNMiIAIiIAIiIAIiIAIiIAIiIAIicAIBrdNPgK4mRUAERKA9AR1wac9YLYiACFyGgFziZVQlQUVABGIEeh/7+/79+x9//PHlyxc8yEcCT/T/+usv/Gtk++c//3n37l38i+f7Nzc3v/zyCxL37t2LSa48ERABERCBsQggLIZ7d3279fCuezce/t///rfOb42lv1OlwVOEN2/evH//3pzz82RBJv5wGvDJkyevXr26vb31CuijCFQn8PnzZ3gzY3v41wtZ0Zxxa/85kvo//yBqffDgASnGixcvfv/9dxTGv7JnEtqJxTS7nQhfTQ9OANO3if2Mt3RdJZwkhMfq3vhJs7THGl/h3+A6rSWePGctkqpHBETAEtCWskXRLXGVdboCkm4msWxDsrFlVU92/KIW8vr1a2y0kn1UsZEJXNQCR0Yq2Y4QuOimulyip3Q5Fg/IFT9qa+6KWjsi808/fvw4cj95LwwLz/LxwB7PA8hbbDE8MMDbfXBAZPwzInCC9lEHemrOu+Bf+7T4t99+w4Ne27WiBLa3ANA+gbYNoRLzTMU+eEYCrLodl4Rgb9++NUc5ba9N18wTcfwLkfCMxwimJz1FeicLP3r0CEMsXXjfWRkTosH2rMl5B7mM4ZknefyJh7Sow141u8ywc9fgIS3g4F9r8ObUMv69f/8+3xdUjiej6fJoAsXSZTpffffuHcwDf8BS2jS6A2cFDw8DLr1X5TsTgOGZsW/svKInh5N5/vw5TIjvESZTLMP48omS2Ykbsj179ixRQ3gJPUJ3MF/DUViHCVcJdHALeGdhH1eZ7Vq7mMR+hcNMED1jklAdRTlH4lXTEGZDgE2/ltKbsvuE4kUcVBgEFpzdsk7juv5wn0kr6ktwMwMEa0ATAydKhpfgJ034VxQnh/VUzMkav2ZMkvaCnpMkM34xeDy7mYPwFWmz/EcC38wZZ7SOTBLro6xLBNt9yygoyK4vrKYMDbM6w78m8Ma/F4q9SYUeCdFB5ipbyiQNr9is63Svm1sfZwpIstHIdUNxTCLYG9lSosn/8OFDn32StBjh1ZlsLOwdmaNlUQLUdS0EasUaJ/s4yes7bqm1H+vVrI/7CFzXAvf1V3cZAhi/dkUwztrtSMRu+nXiprpcoju4ZnIsEwfYrsq8tNHgUo/s11S0p3fzse2xPzh68/KeaNs7MvGwHMFl/3Vg1mKyu3umszsiYzT98uXLHeMTe1vY7MNfo7fIQLmQauvNTAnlml3IbuceEpLMdMk7QxDtGn/sD1EORi70i79oVYlMBGdmU3WmZwPG2kEju1EVkoGpk8fagP1Cx/7gmmAk+CO9X0jGyznLvXti6KMhYM/7Yg2Jvy0tY7zvO+RqWoEVYee6dI/J3It3pKVP420tgNEX9MiexstqPNuQrQEtojA5KJ4+fYq+73vsd9GYBKaCKGjMM74w+P/4szdWm8cT8Gmwh/A7GOEzj90PgI8LqRpCAlPObhP7w1CDx3MU9SUY1vWWWBViXsDfvtkwIae9pBnTomiamNJzNiXWs3JMAe6jIDcStvlpeYY9ipEWu//VFsf+MLiwVjLfsy3qEfYDR469yb5Ms6VM9pcpNsE6nelmtsy1AhKF4uESOFTxaHPNtWws5FklR8uiBMZLWwicEnbAsCeZ6ODWJazddOxvC07P/EtbYE9Ql2vrimu3utZoVNZzU10u0Q6TuqpsveOnANsqziam3JqToq1+yUSrY3+I/3BYDU/WSTmKimEDa8dX3IqasIUxTn7++Wf78WCiKDLGgVyE4DvOXXlCAtf/PE757bfw2bNXkvwIwcD/uHJ76pHs2nWL1Tr2V3FftfW83kFZJtDZ9yITTzwzDNOnfDCBXeLYH7DAn+w4AekxiX6E2eCgzJgHg6ICT5YJD2AeLG2d80v3lz/kinrw7tutPSYcWEdVeFKFgWMGBc7OhrPhn3/+uTWvMU/d0n2xV8ljfziDiLDH3kUm+NPYpsIJYhJ0BA4Epx63dEeiq1UMNg87TDs02CFck3mFofnXtI5hYp6XJ2739imiDzz4Y38wgERbtZi49Rz3xiC8z5+4YgCRqcQk8C/8Q/rgr3s7mZ51dpvVH5Jq5Ysp6kuzqrUAjLZy5Ch8tEJkasbcIlM3f1bPWZdS/9qgFwTPdvY8KMBoRzEOdqfd7cyEC6WgGCMDlIgYNVwBMfd6ZYaKvT3Ztj5Os6W81cHS/GnW6aUdD8tfLiBhPEPYzWjOUFsTUQm3MqOrYK/wOHPN5WzMI3n8o5ZFaYaXthDMJnjauO/b1wYLNsfwl0bEX8X2b/WNHb71i5a8kAXC+RvIZm8fm6v46G6ruiowZdyc0jQiXjLMdmuGBWJEmAcQaQlxlyckAnu3KqTNRrGbwC0Yd14x7+N1127o2oU21T3s+CiXaJlcyLEYmRVgW92ZBNzIlI/spWhP0dRH/LJY3T88wzYTZKJ5RIfmOSgWdXhsjwkSMuBfpJGDGmCg2QgSraBkXeHD2iBSoiOll9CvsIkwBxCy3S9tGuXxQCVsqygHwKsLBj1i56JIDBUOCWBAZU0iPV4aWR2kgmwYR6HMI+fgqF91UzcKSjiBcKkQ6hTj5URukDBtaYCGDsLSANC6d9e3Yz0fdirMQT24/cSertY0dAQ/nJ27Q01Fc4xXR51bGHEpagmwrqje8U7BaEMov9VErb6g3ewMddB5JnoR9m6mmAS+ImEkYd+r5wBm1A6NscHqEDXBlZFCoja4vq0KYUWoZ8uS+SkSIkXHQrtMsvsJ7TSaTIE60WjpJXRz4tltVn9YquVEeUV9CTi4hGluy325zse4TRSGT8OYwh8S+L174IXDz9ohCqSXKmkhw6to3RXvYDoRwLtNHwwJtoQ8fcZ0+2jTUPHEntN286IJmOKWOe3IR20X5dBZ7KyjA3wMnKxUAL4VUu5Qn71lTE8S0sBckCWJ8BL+BwE2WJlJB/WYeQc5qAGdzYag1eedsC/Hc9CpydbpR5hAuVcMSLL2bAdpNjHU1kSRKhnFQb9FdbYofFEbq4hCy6I0zMtZCNZi8BvYR8KkmZ0Wsy6oRQEIlmauqy6By1lgxRmQMT/EhC4uMo2gkal8dxlAyEoCze6uP7wRtWVbPF4AtBMLFrM7NNqmulxiVO+XcyymFxXdy3UDbINi7q05KTo6bNOZ/5W+XHQVDiIdQUJDCDThXslqMXlgyGXrbDqTQYZw7tydgzAi3XcM0a1QA/QQCmMDCwBRDH+oCv9CQvJpCsQGTJ6/Kypa2Vqlo07zaNwIZu6CYPgIaSEzgwuVowm3RaWLCDCcoY5ondDUlnKNzcAmcS8GmlWxMTzkYIQiwmOcLyS8hIrR07TPMfZsxyMgoF92PFrLB7StenAvxmyoC9ybHSy4N7yxTw50vSUelMvH8ZAW0BImZ1uBaRmwfTq4bCvtDhJFg2a4kdBjYLxs6RpD0ppEmNjSWthEeC+ZE+2FbTdKD61jUEBydNb4PfQusRhGYVthOoHaSLGZYsCebg5io0y0KrePKIY/VIV/ISEfk6ASeIO0DI2ubtkVRIJOjdb2NQ0IsBnUE+UWzeSbi9pbtM5amUaz+1CYu7amwoMSYkAdkcq9d/rZrcga03oZyh+6StydVtSXRgcPgBkqbRUwMBgG4yswJ2ZrQ3zIVJUW21zVjMlQ2l1mes+5m8wgNyK+So/coqtnRWuDwOTFYCbcrIubNfZmMMLS0nEjCCMYxmzC1IYymAjgrLJ1Dmvh7SL/aETXZ51O6s4rdumAhPEMpE+OKs6yihoMWm+0NWHbZRLMBuC5I/HSNsaoIFtGy6I0ootaSNQtkA6nTzF+OzStoOmvXtQCK86AjEHym6uuwWzF3kyLTBlAcJuLpjEDMlWRZTrMp9pUJ3VRWqyzS7yoYzGDqKJ7uW6ADRQQfsvMYE4TPLKXoqOzRjqzzrE/OIj0BIl9FkwGaVESV2Gd6SUiLBgyJGrYfannA4PoJgvMGmzJ2Rqg0ltaxgWU6gLVhr4DDZE7blANs8xAT/n9u90KnfVGDIFQR15OVO9bEwNGHMrzwwpGkjjUYiVJT6LnagejLDt8YKUwZn4VYTaao5NTGMaBtgW1lUBVp1CKKve4Y2eAk97vFCxXbxTDNmqcrvmhAOYglGT9kGAAACAASURBVIQxG4eAf5GGXjCco4bh3e5qEGn3KtJwNekBlZ79t2aNbL88MRIfE14rjHwgLViFhpEFlWjFrQ2sEqKWXoL8buVeultMQvbdE+/Ix60Zs64kTORjVJYeAm5P+TpLjWGrPB8GuHK66ayf32o6nY8x5bayOx0dm5PNbrP6w91KNzdiPsoaJ9CtGfUZRNkgAXyii4u0auDx0jM7xn50Jk1XG17VjBkyqZWzguesxeqsesKQOz2rpq+6wfxZPbpEu8yEm4isEHuHExPqrL4fWDfiraIaYAkXVq5ZHo/N0lNPuy3lfXyyUzDgGNtAScx3xq7wL9IYsFBx1FG7SHG7O7RDpwFiqC0hfxrp1jo9UeHWpSwN9GXkgATiueSPpBODNxxBUFA0oMraRqKVLR1l89PWYpi4BpmtsG6Bq9vYQRogH84+nqHCjLUs8pi4H4f1Qv13kFwsTDp8OHLQnqe8/bo+quIMyJhTOm7Zso1wAmXa4ssAwlbTNj8Mw/j6w5Kt51NtqofMa+X0dInXdSxm4FR0L4nQN/QPQwXY0aj++MKZCQtb+xnrHqVoi4JPVDj2BwWn0e9Yfkc7gHoSDeFSC1NDuFDLa6MeuIlo15AJPxs2hOh8q3wif2vqdetP+DKv5tC1ATWk9YplP4Jk1l9Awop7Q1mRZirAKN0bidBIdOcFVe2LksET6otONq7twQxG0zK2R7MAYfYewCL7wZAJ7d9DATFcUNE0xChq93hhSBXayUEarlTMHkTCc7pVKc0TYGx+K4r1WoG7yCrRaBBztGfVzEzk3eJ93JqMYKJeyd0ft4T0nEZiUHgltyRhHC/KbN2+Iz8xsoaNSTzz2/ExdGhAh0yGf2lzmOxCzx9qim86O9bCyg/mwFeU9torzxDYISSCDa+h0o/rzG6z+sNSjdvyzAyYcOm2nkTiulGf7VS4APTGaWIGsZUkEllvdiTqNu1qxkzw331pHc+5G9EgN4ZRtzeEiz622GcbBFRdMZgJdyuygtMLlQJXuUNCZumxtcDZ0dzxW2BgaXTHZwQjJOpJNIRLI5g6E6Vcep1eajATBCQJqwtHfTpna+R6ox4tbo0ar+RWc/z6lFRodA3utX7WAJzAxkgthMUYh5Mwp7DCMEfLopCJl9N0WZSt3BuG/T/CKXlA9NEjcGkfVXEGZIxz3+SVJcw0nSgDCJ5Ow4+YARM1lF5qOp9GJ3RtqpfqaKt8N5eYNXsUCA2Vz8nOPluRKt9ERfdyxQB7na25xRXNjwi35NFjfxgSW04K+Xgmt7Wr5QrBp1Fb+lDR1hDlm/BKmhbRKGYv/OHh5RE723KXcHMeRrj4I+iyjhvNbZ2WcAmEOwJHCKNH2ae/wHuk467wS6VDTXkWhY/ubIqzCKElw873xcceagSXYeWePEcMyWvu4EdG2n0b7qFgUYdpY3FYvkcp/AiwYbXtcmAP4ZiFe6k7SKMHjLy+wzjbdXO1mqPD3wPuuguGD0wFU6RXifvRMyRYsrX8dP1uJWF6y5PAJdqJG4JlPVJYs82JNuG5XDSxNSjQTVtVOrEVIbh80Ar6Zbs2U0xC2oNLY0ca6EItQJs7qiJvgcrSQwPy8DNvdtkc9u5gzpZhk91HMW/sH5TH3g5V8jKEJZea3Wb1h6FamRy4muyMsGzUZwAyXotZRWbVkQ3/DipCM2ZWBaUFlvKcpXBGK2+i/ay7s7NqOtEnSBuN4Q55GODRyOqU/cBB1BrdIbEGiXgvSmyHdswtZmqw9YeJ6NJvd3OlN66wTueZQFnZZdQlAhKF4lB6VpUYjP2d0jQ2xg8rt6SWRS6NaHoCC+m/gxROrOmcpttxUbVeKHMCC4TzNxvXTJCcNhXmKr+56ppB62GCvrvNRdNXWbtpU52xwyNlOrjECRyLGUQrB9hLbc2trOjofMFkHjr2B+IJL3Zwpz4hfXoy7uAcIRv8IxZI2BIqepwZfajv7fEhFMBMn+g+eYkRLB0MeRN5lR03tJiwGXMJDZF9VDFLID0YDVh7jif6mK3KfpmVBwPEs59Q732GqhUpmkg7E8iMcVRlPNrWo7Oy2d4CtJCSl8MsFWxbxxOhG7FWdLxytwZA9noafsRaEYjcu5TeQSA6/F3asLH01JBolHFEaKuoCRR2xfPSpQYJS8MtWe/kthI++0ENboG0K2M2uG1tCbbpSxPEJFB06wEe/UZEn5Aj9KVW6UiUjjiAwh/ugj3jz4Sj5Ohz2/XSqAHWDheBmlF/2uSKrqI2yInKi4aDKx7MA+Jh6KGzqOq4eKFGSp0JSQDSuh2Jps+a3SDblP4woRpFfQk45hKGf3raxVVYTrYeskA2JgmnYLLmRDE4kKuv4jvMmFGA8pxRLFfJhOVjgGPQIRwKVRmdnmymWatepacnypn2n4ZnGMPA0VnUSNRys1ktn+VJXAWlw9e5t5RdDiadnROhMozi8EYmJ43aWmBREyhsbwwTB0PrFQKSpUJxZhnYea5ZwcYSzkHLogQcc2lNCwmdeZgTfbiZ5akCpQTmtkD0zqxK0rFEaH5hDuYXhByYUsMYm2eOe1FJFWEwQFAVZjT0EdXijxfDLYkbLaVsVO9haTSfTrOp7nJOpz2w0Y/XcolzOxajzRUC7NAnHFx5bQ0EwIyavZuphxouDZveQtonf/+xv/SaDTN30w6kN0Q6m1paGKtpJMJpANOwWwCPn3dHAx5wckx6d9mP3q5QxR03b1vT7b5Nt3jGY7s2ZcLTlyXpJoz3D8213XjJSoUpqpbBl6oV7aadGNBB/tJqyfIhGbgCiOTqK5rGCoRs4nix8GgUvMrxardq8JxhtPswmK3blc8QCIe/x/n4kAxt22sCNow1BiOtKRPaoVthUVVuozDmMER2a7Zpbz7y5ta0l2AGtW0IiSpDLKtl2+JoMUnTE3hRLN08anpdvduMXZM2aSbEsgZgExVjvFAkLweKKNpKwxCrMi5cMUKvUr0Jt7nxZzd0f1Z/aBWhqM+iSCTSnsp4jOqDJeu14DQSMh+8FJ0arG90E0vNmFGq8pxRLNfN5I0fAwET2XV72lNyJsLBfOSKhC0a19VgoHkF3MJFabhrt+ZoumnsnZU2vRvT1PlDtvQQaLdFtoUlLQ/Ut846HYhWC0hWCMXT4904qJ5zzWo25noeLYtcGlvpZS0kGi14meGyaAuj8ncTWMoCEQIxIbRnhy0mDsY9RsXAvmXrKSwbKLqCtRAmKsB8m+remHWpbqUv5BKXcixQ5awBtrbmvHE6q6K9bhZ93HnsL71gwzRQJMS+wt4Gmed5O2/TRGc+TyR89KYBuFq3TPr0wA5KaM6tP5qOHgT2HsBEy+yQx97CPFystd1pG507AeOJ6tfNhB4R9rk5SFe3Oo9z1giPb196LTIfYV1ZI/RGK1NtUZnwu5Whdjxl4WO3eDr0aS3WDB6xkElI4NyHE57A1/oY6tTDW2swZgcXojEeHQp7ctqPB42BWe2gLe/Yn9u7rAAJ4W0v3ESt8Cmra9Oo5+VGiEna+ZnoLlIt4Iw9J5QC8kwNZBlmKnGtzrNwspUjxcihh0i+yFeQIoWKaGd1VqTxZzdSKZ61XMIfQguK+qwpJhKMDbQYkhAp3LRyfRTSjdo1NEKf4LVuPi41Y4Z2ElKS5wwpXS6HD1M7qPty9KICR6NNz6W421yeCqrvzGS3YiDbWcrVlrJrQqGP9cxmqXX6mgEJ02tYxUVDcVh7esgbg+/mjhjajYLPc4NeKELLItf3bqVXthBv9ol+9JZFWxiVv5vAghYI15R1j6E1InzaDXnrRsAPG9rKQeRf/aH5lmDI9xYOW1Ihv8V8Gl3mtFDBFoFEtAytbd11MD8B2V66iktc0LFA+0yvocoLBdjhQGgx3r2Bo4caAMJ7YOMcerpHT1/4WHzsD9NwerXWc7bDgLQeNkzU2hkJqUVz0liMeO40AJLufFl9jw9CMpEKKHndgadwYbZQaFpxIStPQn0MCTDH/sIyrkGGddbKQSuuRYVpDIR28VnYC2a+x2QW3lg9h5kyPVxgVV2MaIWud4IMcBSQFiO3dSTBLPP6aCeK5bqZTGhSa2ezelvRkVJlio/W7A06N/R3y2OMYB5Pm4Q3n3o1hx8rTrjTxCRpwuTVaNQBROTttYpt+bfqM6BrqKGZuTnd5hSPYXZooAveLbU+anbbIsmYzRX9oaK+LY27+d6y1PUSNu1q3733eBqt21aiiXC5erxRtwbNmC6NaFqeM4plgsxwfyA6BlsvACcgabrgjZQoTLt88BzvOPuBrdWBjqe9bsUFUbYv0TWCVVyV9WZWhupr50SL1duKRo9HuHnjwurCTcwakERhuh1H2u27Wx7Ox/qWLQPIrr+8tuqOxPSoN033mWtWtjEti7ZGh5u/soWAg+cHoh/7PEtylbJUemULJBcmxiwx8TUyDEYMtF53liT7wsgGPtXn02jAPPGmulVH1Ad6mZdwiSs7Fjdg9nRnP14owPY2HLDsQgchf/VRb0eBSWw90rIMkYAk3l09P06m6IPoio/9pRXc382lZ7ue0w8me9fKo2mXD9K2TDs5maW1e/IUc4CVColGY9VrxW3RTR807qVuTw8El6pNu9bYmlXab0AkZpeqipDMNkdPMqWKa7eqcfFGo3lrOUgAEUaxe0utNBTkNrSVrnVArZbYg9fTP7h3J7ioEksfBiB4xS2mKoyCWnMTY2829PcKM0bo3RJF4WZWjNGvG5NUhGAHprcoMsytZm2x1gl0zVW3TcNO6jZNRlkQALNz3ab52hIBarvtM81uCQUx/sqOGq/wsP4QckaHvx19SCjqg1XYGdYl46Zb+wpmbCas9+AlzZhpgIx2tC5IMxz26lZk4g5/pFvEZsMyOSJYdsYBTDtY3EDo3P3AzvpNbw31nJSNrtMbMu1UY1rXOt0bcSsHJF507flh8/FyobjVr+vxol1DZh9ftKyNaVlkrTGdWNZCDJat4enm95+p0yqb7OriFpiOylw7bBehnbj4zRrzWWu36BrHxiRZsWsV2Oo+JrhaTXj1uCa3lb6ES1zZscwUYJ/onRiMGCPM0wFvlNX6yEhovZZXmBHbu2XLIdj8PuuaLXplx/7gxazcYQLuY6uZdvnZXRKEC+1ad2uGcYRMvBw7DbizFLjZvT+3wipp5jGGi8iNrtz8KsK4laQ3+ww39zyie6/SIQFXcZ7VRT+2fnrnSZgdpxCyXbxuhYEYp0c5VhibyIrkahBxtr2xXSIazbtiII0yzIy4Q8j0RGPEOGW62dGXQW5h/ENdUTHWPIMJP+7zQtWny1AwL8dGhO60ZWfzLDevtvRHRJDZCskCc8QkZGfTxbYWRRVppwVwr0YfeLSQhPmSE6zxRF+6pZdah3pd7Dat2c2iiCbSDgpXr+UPFfVFtRxmMkFC9ck3FCMbDzcKOyGJZsxQHW6OPKdLY7I0E7HD+Z+7ZXkh5sxgMe7U3aaD92vnY92Gtmb5pvt+nvrSK/1T4lLATyuuKR9mCvYYHvzIjPqz1ukMjXaDxYI9MSDZGqQ2/1qhuEWKRHQVbPtlEh3mmmVtDAMna9j7Br6r5dJ0ViTXQuCoS+vfUX5ZC7GsXOZbaX471FarBElAFghQzHwB42znE8Lf0HTHwrlPq5koDtLWnU+3Nm9bbGVnR0rUPNpJ4qp+Kz2+S5Rj2dKdzb9KgJ1etJruoEyjvdP0Qt60fspy3voNq9CtxFUUbXu0O1Fw7G/LxVuIjewp2zf3CJ0Vxk00fYJoxWPmXTsNuGubptyYxxhgZXrhkoSDaLqfkjUnSNV/zWm1ebkEM3/bQdFauVF6rnVZSbxEU40z2xwYmE3NPkoGsanHIfERuotWUjGT0ZSREMK0CKxJIHiGUbHXE1eVXq8aVbaYJRmndO5q2SjdnY6jQ89EhO5kWjQM4dai1YaZWLtWtMMJYpJaNKKbAuBfq/6ieqLjsYUjZQzAGGHTKDQBJzrXNA0Doi2GIxE5y85uM/lDRX2J0edeYlZkZh5072qRzp5NqTtLul1gHObgq3i3O3XT8px1eQ5YG6a86FToZsIMBpR8QJEYmHA4ns9pGom5SxhXp166D8zsjNMURaKPWUfXYrEMeaLrAk81LZoec52eNQ+QmT4gmSkU90bc1pLcNfjWc82yNoZJJ2taKIBintZafyT3fo2RFO3C7ZN8WQtxcblDcittl0XujUofJyALNAzhi5iIGvbZKCrYUgSkarF5W2o5DJy68+nWDF4qeZXy0eC5nV623KCbP7hL3LJntwuNhpKn8RN3/LJRkCHgLpyLoo4+z/6yK1ar00bOigzbTnxkP4eivYGz7yP71NM1emtAbqLFZgTfpey2Rd3ZbkswF0g0baYBsLJXO3CzbSUSho8bN7QmRvqpLdTK9whkh4Cr/XbBkCeV99G1fFceN90uzmAm4LM2mrNxj0VUFHN4/MmPjJqsPI2OaDD2jImc7NHixVzHbhXnJVps8EVXYl67Hew5q/2sZzBOybXJIjeVDZ8sExDLSltUwNa8lRg2JqnoimHb0e6f6EBCeRpNyq7Rho3anLN2KKLLxUYozMDR7JZ1IDP5w2xfMAQquposW7fAOFFfdBha52ASPWfqbMRSfaK0evF6HX5cYca0NNyEPKdLY8p0dm8Uw6H11tA0YLNODDARmroRGoZY6+6HDi3M6TAhZtdEHVAkULtKCfkgp8UoIA0mIfa+SwOu0xWQGFVmw9frbk1sHRpwh1uLUWbHyMo2lrUraKHDLGB14Sa0LHJpuOnsBNFoWeQOya30WTtILp/50iv7qFCb2aDRGmeLiSMaE2LF1OLRSdj3bE7ntdvKm+rQhbW0RGJklyjHYgZUNhC6RICtrbmse5xD0dluMgXYY3/ZGeXcmS/rwhAud5AwMQGYS5gG3MkSUjFKOliGWV3Da7hrLcQ3Bxtlbs/iQoGzVp6M/EOViYakUcJFB1aq9zG7cG2kdPQ6SsPNPDdKY8YppO3gNEhJLDq43+p2Qi7wGm1zVO/OiRW6jt2qzEtA440k9BqKfoSEjVonq2UiQi/GKA0nmLi8xbQbBe5mDhuTVJynth5rtTP7rOGFJtfCi0IM0pHCJEpNOttHpkAoXuvHvZrdsnoJjdP1GEhjbF7CHyrqy+raFGAGRUWHnJUqO122c92eqYcfV5gxowpijMTF1WJGC+cLt0Wb1rogqsFsJqPiFk/UsoJdsQCz1wGY1mg7LO2BkVFxB1evLWXPpLVOd4EMYqVWpLMCkmlCcUvSJhgVN51rGAE6eEILpJuNaVlkmacTy1qIh8WGKInEuU9PPIGn+SgL9FTJhEmwUsTS1fczQ+Nv0YrXX/4jYyoV59OVN9WhlNAYwpyRXSJjLVMGP96AmiPAZrTp2ueCW3NzKNqz3n0f/9s1ha307e3tt2/ftq4iH97tzp07iQKtL927dy997Onvv/+GkK3FYOp3V1xv3rxhbjlYJru/hvo/ffr0/Plz25ArpM2snmB2Rcld/uqyzVohjOHZs2cn9o4xrcePH9eV8PPnz655b1XOyLZ17/H8c1t35U97e7ekSb9//z7MPJhz//59xj9srT0Otj7T7Yzl39zcNOpyNthCu4yEjcQz1TKW5k7W2J8tDXhevHiR3tVFfPLu3bum3dyq3PU8bje3yh/PJ2OS4w2ZGhDeRKtCWBjN75DJjIsqYsCRMrTR1im+NJxrWnuDsMU05wVntzn8oaK+tGHbq5ibvnz5Yj9uJXouHLJLAAgM/W6J2jp/+hkzClCeM4pFmSKwm4Ab7UwZe0fJaEs5xOJaQnjV5CyyTldAYg1gjlDcdmecxLI2pmURaYTLWgjJR8VaE5AFhoQROjKP8rG1W3eL9fXr154wmJrxeLr0QYBXyXU/rrypfl2tGcnlWKwG5wiwtTVnFbqVmEPRW70ry8+eFnS/jbpVdYujo1nBvALM+bCKR9291s3HrGG5ZxPxLDZaSfXM9GmDUKcIqqrLEK2QOaEM4aP3KtMj4JpWqFObM8JbELLDBNLW1Ttz7gFP8jyk/T8yZFCmtWDWWshEI4/BrO4gYWsal66fPMrTzi24D8gT5tROAEZ9WeeJXrhjc/f3CBGlhG1hewL5jJw7yrhiR/m78gwVk1QUJrEBtANplVvCeLVdFE1+QbYicB6Ra36wz0ZTiStPdBQkMhuJNPLs5iklhHMJf6iozzX7rTTmslC/YU7dgHxLGDc/O3PBq7vla6Wz7bqjo5vPZFbxrYUJrSKds6DnrGWEZ9XD7Mm03kY7q+/V2816Enf4tB68tnenexJtKVtd2ITW6RaFAhKLAgk32HDdhU1fIhR3e2TTJ841K9uYlkXWAhOJlS0kxGK9TSLRKNoPhVkkRxaYUDQzd8BWa+1aYG82tPx2m/aJjicuMUwqrt0W31QP7SHMGdMlyrG4g2iOADu0vXROI8tEtel2zVWXf7f0HIqugiv/tr/sdxCxisDL9hhlNy3DvNTkyZMnTWXIVu6+OITZfctWyBRglnluPd0Eu3v3rttuNF16ijlaiTItgUSsZsu0TmRdCgR4+fLl169fq0iCl5QwVkTOWFVE2qqk3Ze5t1qsks/g3dEQaasnvvRlR6c630K+QIJEvUN4Zi2KasnHHjsEqHILxLNvhoOj2P0NP0QpeKUfQjfsI2DXAAswpD9+/Ij8KnLuqGTYmIRcnTJdTjios7xHT43jC7Ikpf40XPODkN2CTwaIKZMwHr6SsCTpcvtrJBQ1zBnfHyrqC7UWzWGicdyYff1etPIjmdkW8XXz79+/H2li372uy+rmr5hVfMUZcx8Z7y55Tg+IPorAFoF1PEl2xllwS1nrdDsusuZhSmbDA1thrUS2xVMCkvFD8Vr8K9azrI1pWURa0bIWQvJRsdYEZIEJwphqmS/V4DFilZ/QCad+fJW65xZuAsVZlxKr+7M2LRfXCGkJciwkKFNsygA7MXiL4HiF9VADQOCFRnvI66kpc+wPL7bN/vrPCMdlTK+yksDW8XZTD8FZH8lnscfFY07X2VYwbrsd4mSeZDRyT7a/qyV2H1ipCCo7Tk1bVQ7p4uwgQv+s8EeO8mQr5wswKxm+tm4lG4lNnhgL35vVrePjN7T1JnZP8nZugTzJ6j5K92Qb4aMbBWW/NcIIjEkW0WE77IwMYZmhYhJ7zjKUszQncR4Ci7rS2mqVZ+KfWm2Rcy75bs5aUnk/nNEz+OS7oNktZDW4P1TUF6osmgNQzIEDeKr+O6rMPHui9zY8Z50xo9ZSminPWUpM5ZclsIgn0ZZy1MK1TjdYFJBEzSOROXgonpD8rEvL2piWRaTJLWshJB8Va01AFpgmjJ1zMmTCiT3ATNeWvoqj0u4ki8L4ik63cD0t24lXtal+IvzdTcuxlKJzxz6zJ5mtf4Rnf9qaC9U0paLDbiInc+yPORdcZSREhSvNZCRBj055Q4DXF/IprHfXvo9FI3w0wSo++99HT3dVJ4CQnTkVjrAe78E62Dp5drCn2R/sUYfbS8+jlJYnu0CeP3Zna7LmRYqRw6dogihFx59sI6UtFaB6+QcPHlSvc4QKe/pA0uRqhWqJKII59dJIO43cZlRaUrk4fVuLeVQML9ODTwrpVVL6sRR7aXlSnmlmtwH9oaI+0giZr8SgKmZlTbbIF2Ps6txvC/TxV4ZY5xkzqqZST1haPtpomDmN5wy7ppw1CazjSbSlHFo4ufIlp4CwfiZnkHW6AhJGWVtlmJBp69518pe1MS2LSCNf1kJIPirWmoAsMEsYX0Qkv6X88OHDbG1bBRCbebrAs8txXh60JXaHfG2qd4BcvQnPmLfq145flMywAXbpVltp+SiNMHOarblhFR0y35GTOvaH72UmPLtpDDsRpKZ3CFd6CyRhdka8Z42lrVQpf4pXZSR/9OgRU6xbmcRXCrrJoIaqEyC3uckYZUs8vGua+UoQpsD+7zLZknmEfOZQpitnaXn33nSaiU70tr8thozx496i18FutZXIZ5SI20lpEw11uNTO1DsIn25iwJik1uyfCAsR4p71xU1vXDQdhpjgyJendnuBFr536J7Yho76BJ+lQ7i0fHqUuVc9A3Av2fTgs1s7OJZAaUJRH0kMB3zJtXD4GzdkEweLZa3r3Jhh4hkzqrisOry7Sst7tyc+TuA5E73TpdUILOJJtKUcNWxyFmu6QIBgjFNFMVLaaE/TmQpI0nzSV9vNtul2r3V1WRvTsog01GUthOSjYq0JyAJJwngPHzPr4Sfj9u3xYovSOzKIGIn8kgbZhesW06b65XQnx3JEZYyrOVL/kXtLZSstz8vGrCL1UIPn2aJk6tgfc+amnfXs6y0jD/kVgX0CkHf1PEzK7xYx9MgO1iqWPXhaqyHV05MAaWnYYcRuxW7BmG+Wo/IB99x3d7nKjeShTNMWpvl23oyJIeQitpTunqrZKoN8BnLi9uylxPrQvZeU1r2lf3piX9FuFIdqImOSPkMbZ1/evXsXCtk6hxwXtcQgvToT9lcRyWuIFO9400UNaXZLAx/QHyrqS6vMXiXP/KH8Wd+KYU4qn7gLv9qMKc9px44SIlCRwCKexAv5ogDJraHovS0yGXkObimTK9/p1+kKSI4Y8ICh+JHuNLp3WRvTsoi0qGUthOSjYq0JyAJ5wviWMrOPCqT4zglfrSnpnflDQ4MfWCntYLvyAL7Cpno7gC1qlmM5QnXkAFtbc0c06907sqI9Ufd93Dz2B5eNM/LZSpk9kWwlFQsw8uBZ8o4IoLOQFZvjq2Lo8bVlS5LP/rP1qMDlCOAnRZhHeujX7h1VfFOH/F5yZ7MfX1l4ysvPfK9evWrXI2anu9Yrwdr14qyamRm8g2yknx9E2jSQs957lJbq+NUxfWCtoX1zc5NGBLX236TwnBv/M1vpvmxdJb/wimF45Kj9VuthvvdawaKFa1gbn6PZjWeVLTmaP1TUl1WZLUCG1mSgbqutmMj6acW5SAAAIABJREFUbbRFBvkVpTJVzT1jRnHJc0axKFMEjhBYxJNoS3nLSAZZ+Z6+TldAsmUhTP5ooTgjc/8ya9qYlkW8pa1pITwflWxNQBbIE8auKbkDgJ84L9rYxG+PeIEZGmq9Sct3/PSS2c2ZFTbVT9dCkQByLEW4vMIjB9jamvOUdeTjyIo+0i977+axP9JBZF2/balPgpSH+dZpO4HH3OZDf4cVrJ0uVPNZBEhje//+PV5NvENIfoz3/Kr9jo6ccgv26JnHvZgmTqfX55Vgp2jhYKPeqnWrNubbclv3Vswnpa3YYmlVOKc167Kf9MalxAYpz7gyxPr4zYieAqNFO/T4Y9ZHJCSP1pHB/xFJML+4fhvmd+/evSMVFt2r2a0I11bhAf2hor4tZXn5eEmeOwC9q+7HE6cGxm+Tm/5uj6qkT8RSRf59lchz7uOmu0Rgi8AinoSMKskt3C2Y1fNJefjAI5SQXPnaxUJYQ88cUtpSkRSQlBJzyw8YirviDZJe1sZ473T6du65prKshZyLXa1bArJAi4JM4MgL+e4J7LiSDxNfvHiBJ4+uAPiWMhpycxZPM5szK2yqX8UM5FiOaGr8AFtbc0f0a+8dX9FW1N2J+LE/fDdokN8dKO0YOTFj5wJ9LK28VnlmvqzVVlE9JL2iOlVYBKIEyO1U3Ou9FihaW5hJvtB42MEY9qhzDr4alTiMgj1orLVaH5QZZKe7M/nJmptGiRP7ijG7Rh5MyY4Xcq7B5jgOn2F5nK2wSgEcIcUmFH424s8//8SarUqd6UqePn2aLmCu7j5qz1RuynjPgMnziHz92ZKa3bKIsgUGdBqK+rJaMwW8Te3EXaTzTNSw+xJzFLjRKYSszAMaP2SuNWMmui/PmYCjSyJQSmAFT6It5VKr6F/+3HW6ApIjGh/ThxzpUYt7l7UxLYtIc1rWQkg+KtaagCxwB2H8kkniWZWtEHsFzE4jdoC9n0THxile/mfrUQIEyH2h6TfVr2IMcixHNHWJAFtbc0dUbO69hKIPdjN+7I90ENgmGPDlN+TmBbkQOsg3ejs5X0bvbZeJU67tKlfNIuAR4N3rjqHKn6JY5Kv2HnzyIzDiVApWSnAOxq/iXxDDoQ2soMhfjSTbUrFZCZA/HjR+98ecuKtwm7hr4MNv2cCtPXz4EF9552eQg/zxXQvmdMvBVsztaIicdnfMubyE3jNgzCm8gvhWsiU1u2URpQuM5jT4Mauoj/8uzbkLw2zrOOhGfoM/bcylV0cz/lL5j5SX5zxCT/eKgEtgBU+iLWVX42Omz12nKyA5YhUr+JAjfMy9a9qYlkW85axpITwflWxNQBa4jzC8XHavADUjEMWb/BJNYHMS76hzC2CzKH2LW3idNL9nO/em+lU0LsdyRFNXCbC1NXdEy7j3Koo+0s34sT/SQTCz7BHh9t1LSkXuQ+2TIX3XgGclITDJLd01XRUBkgB/1gFvHi19sMefWljBy5MaiRbDqZTXr19jLQQV/PjxA//iu1B4yd+YTizaBWWmCbR+Q8xff/2VFuAqV8kjU1fpjivn9MOZ+TKoBYIfjsTWD5hguweuz+ZPkPC+xrrVI34C3aohke/95BDzBdxEbUcuaXY7Qm80f8gb7eJRH74Vyk/6574DnlmW4qspR8x4373Tz5hpLPKcaT66KgIkgRU8ibaUSWNIFOOn7EQliUsnrtMVkCT0wlwaLRRnZO5cZlkb07KItLRlLYTko2KtCcgCjxD+8OEDczu2QMF5qyQ2ft1AC/sPZOy6VeHE+dpUv4py5VgOaupCAba25o7o+kKK3t3NyLE/71UciarP/XbglmDMcwLcixPoibl/q/Lj+aR4xxsqrWFYwUo7ovJXIcCbXGnkjXMbJIQVvDyJQsUmI0C++HayXrfrDu+v2snQouZZ++WyIo+7ubdg9wd3/fzzzzihjjeb4rhz6elzt7ZB0viOJuMWmobH3mx+4rG/QZRyUTFG8xuK+khD4kExvoJsdF8xRgA4q32V775rNMvf3RHdKAIicCKBFTyJtpTTBsbMcekarn5VAclBDa7gRg4iWtbG+I4vvhnOgzrdYzMC9F8WHRyhul0WeMQGsE/rbS1u1YYX+EX3crE7ipeMuHfhKOEKX8txu8yntanOszq3pBzLQf4KsA8CvMrtKyg6cuyPdxBjAuIPI57ykgAmXj9lhAwrWDQ+OwWRGq1LgHcgvFOChDifwcvJuwu+TpXsTEAuIgqctO0Tv+Xvis17A/eunmn+BaU9pTre1rBT//Gu2RrwFajdv+yJ/VN8Yx4//osBZY4Amheg2sqvlSCP2eGX3Fv0C2+hd79NC6XMOqxq0Rt2dhtKcYr6eHvjw+nTJ2VGANef8BCOlFxhxjzCZ5B7h/Wcg/CRGKcTWMGTXGi6idoDuY7Gvfu2lMn6J16nX8hCxgxIhgrFo4Po9Mw1bUzLIt7w1rQQno9KtiYgCzxIGOf2mO1N7Bh4v+SLdrGp6/0GIA4RamJNaESb6gk4Q12SYzmoDvmBgwC924fdmltB0YeO/Y25Y8VLxbtCz2SPfCS3eI40se/eYQXb1x3dNT6BRkO1aFzrqzzj24kk3EeA/PJu66fmZP2ktPtQHL9rcPGOdHCRqf/Vq1dHKJl7zRHAJ0+e4C2AP/30EzY+8IvnOMo27DIm7DKzL4a7sAXWolPeaUJSmLAXyjmXwGj+UFEfbw/86YTTpwZGgP6vtWCk4tWhkiIgAmsSWMGT8FMzvyPU01p4qfieuvKToRS5jnZrLkqT9ZPSFjWtgKQIl1e4hUa8Jib4uKaNFXmkxTfD17SQCYb2NF2QBR5XJU7vMRMiHCN2bm1z+Ok/bOraj0g8ffoUhwjdHKVDAtpUD5kMmCPHckQpjD85Ur/uHYTAIoqOHPvzXnKb0MeYO1a8VEUrogSHOS7xe1tz9Fe9OJ0A88VZIyR2JPFLMaTA/LjmBSCbVjERGIfAzc0NI0zrtwiQT+UHH4x8XMEwV5n+BPA9Hu/M2XEZEC2/fPkS3xyFeWDT/MGDB9hLwhbS8Zrb1QAO5IsP8Y7DumJ4P/eGmFM7a3UJd6ttNH+oqI9UPcYg+YAfFZ4+KTPL0tYBDAlWxURABERABDwC2lL2gHgfF1+nKyDx7KH042iheKn8Hcova2NaFpHWtayFkHxUrDUBWWAtwuRP/WLn1rwMFV9v9nZEcf7jxYsXteSZuB5tqo+vXDmWgzpSgH0Q4FVuX0TR/rE/zH/kQ3ooktmR769v/kFF0VmiWh0ZE1qt3qkeEeAJ8EMVdfJ7x3xJDUZeWSp5OQLeUnZLfv4QwFYN6XzyqXz41v10tZ2vTuwrhu0aaTm8JeBMHjko+DptSYwjbLJjLwmP8XAEEAfahn0LIPmOverH/gDH4kKCFMO9RelBCIzmNBT1kYbBL/BR4elaHnMj5nQsW7quPmNuNaR8ERCB4wSm9yTaUs4aCbkkmXWdroAkayHpAsP6kLTYPa8ua2NaFpFmtqyFkHxUrDUBWWAtwjiL9uHDB6Y2PHTAoSgEYG5whfmUPy3NtDJ3GW2qD65fOZaDClKAfRDgVW5fRNH/8PTBvwsUN06wIw+HiBDBg6CPIiACHQgUORAydkEQz0tedO6Qr1YlowSgGigRf1hi4fGk+y8yzS3u6itaiTJ5AvgFUsQxDFKopt08yAiATkFavmv9SxY5q/7iqUWSAL7fiXfytd7Wgc3jR3LxB6mwqYTzbUO91g7CMJ4BbtngItlmi3lfw33+/Hn2lqsUWG12G8ofKurjh4mNtZhbhtLylsBkgLF1u/LPJbCa5zyXtloXgZ4EtKWcpb34Ol0BSdZC0gUuEaSlu9D66po2pmURb1drWgjPRyVbE5AFViSMPV78Sq/3NeOwfmwd/Pzzz14+NocX/7lzD0j2ozbVs4hOLCDHchD+sgH2altziyjaP/ZX5CAmOBpZ1N+DvkO3i4AIuASKTt2RQ5X/diMkKRLAlVzpLAF8yx87/lhBQSPQHam+bLUqUEQA32ZjXtkFHTU69kfuPP76669F/epfeIJopz+0MVvss0lh+w4fiD/YD35i+Pb21uafm8BJxOymGCSE98AOWhVR8e5D94AOTkNed3NNs9tQ/lBRHz9Ci1jhYO74Z3OHMkVeEWuWlOdcU+/q9ZoEihb+E3jyov5ak1h5na6AxJrBvsQEo2Zfx/m71rSxol4vvhlexErLIn7oqSRJQBZIgiKL4Vd6se9aRBU1v3r1avAXEJDd71xMm+qdgfPNFQ0BTW0h2EUCbG3NLaJo/0d+9+1ZhOPkKjlFDvEqnZKcIjAfAfJb40UebJHD3T2NAdE/jrbgDBnYPnz4ECdLsPQqUkpPaadvi/wZTXJw7cAF7TN3jX+2QL6C0eNVysBNkT+tVatHOPH25MkTOEacfqtV55F6SM+AFxZiNXikIXsvTj3aNBL4Mq778RJpzW5WTUP5w6IAYyjJLc9uiSJW3aQ60tDiCj2Crtu98pzdUKshERiHwHzTTZrtvi1lMhqfcp0+n4V0Dkg6N5e2/zGvrmljRb1e3IqKWI1p5J5UiyvUozH+R1lgdR2Zr1vz1eLtA+N8MZsXe5CS2lQfRBGeGHIsHpDSj3PPpNqas/Ywt6JtNyc89lekufkcolWtEiIwOIGis9XkUCWLDU7mcuLhLAt+OPKnn37CUT+8IOq4FmAb5u9yKIYSGF9c++WXX7IimV8jzRbbUYB5CoLvGesLdjvY6pYjBLDa6X/yDI4RL/aAq6x1lm43ARxAJA8+Mq8LzYqBt366rgC+vdZLBLNNHy+g2e04w6Y1HI83moo3VOV//fXXUPIcF2bx95QcB9iuBnnOdmxVswiMT2CCqbnDlvLK63QFJOOP4qtLuKaNTeB7uxnemhbSDa8ayhKQBWYRlRbAz4m8ffuWvAsPSgb5SjYp8IDFFt9UH1AjEEmOZUy9nCuVtubO5X9i6/6P/Lo/wnWiWN2ans8hdkOnhkRgQAJFIxqHDwbswoVEwmEOvM9v37kQPKzFQgv/mj/srSPh/ezjs2fPmF+ivBCx/qLiJVs4i5luF/uDOIfkwU/fQl5l3vbnvQaMrLlzMfmKzsA7NIefgcDRN5zD6xz34pQtxgVe3dHol7VJdDj1yAxPuHf4YbLOrWLeHDH+2z3REc1uW9pE/lD+UFFfQlNHLkHLRYcejrS1416IBwd+3DvtaFq3JAjIcybg6JIIrEOgc2h9OtiiUMSVVut0l8ZWWgFJSGaoUDwU73I509hYkS+SFfGGOo2F8F1WyaEIyAJJdeDbxYismP3GkTc6yM6OUGzxTfURVHBEBjmWkN5MoZG25kL92pyZFG07FSb8Y39F64SwusvlrLYndTkFSWARMATIoUoWE9WDBPC1HvMDvkX14Bkt3qN+c3Ojt7sVcTtSGOteYM+e78G34qq/3x4hZvYLxzj6iZefHemg7hWB3QQwOmCi2BXyzqXtrpC8EfPUzz///OHDhxNfeoemsc7JzpjgA29/UE4PL/mjZiTM6sU0u1VH2rTCrA03bf1alRexQlRwcOBfC46kPUhAnvMgQN0uAjMR0JYyqU3Ms2uu0xWQkBaiYrsJrGljRb3ezXaOG4tYaVk0h9KH6oUssJE68LVAPP7IPgFBARxZ03cIj2sBoeyym+rH6VWvQY6lOtIrVqituStqrYXM/o/8FjmIFgKpThEQgUUI6Os1V1T058+fEdbjBXLZdZTpHU6W4LVSeLXVjx8/EHngbJnO/HXWO/M6Pe9cThUJme/YtWi3ivCqZBECeMnl69ev//zzT5xI7txleNFzf1eCGaFgcnCQoo/uygJPN1u8WLSK7jS7VcGoSoYlsNo5jGEVMZlg8pyTKVTdEYHjBNzA73htc9ew5jpdAcncVj1C72RjI2hhZBlkISNrZwXZZIHttIxzusybnLAdimVsOzHWqXnlTfXRtCzHMppGOsujrbnOwAdvzj/2t5qDWK2/g5ujxBOBgwSKRrTOHRbRxsvb8GI2vKuPPPCHYzR4nRV+PRZfotJRvyLUdQsDfvaJwpcvX3Aos2K70Dt+zDRdIc6DyjDSiHS1DwH83i5Op2H6wEjBr433aRSt4CeG6467IsnJt+5hIGM4F9XsFvacD0a9e3WQtGa3QRSxQwxFfTw0Bb08K5VkCMhzMpRURgQWJFA0NU/A50h/11ynKyCZwOwH78KaNlbki9ZEZO128e5bDkqcRUAW2I48TqGRD63wneQjW53tunDFmtfcVB9NU3Iso2mkmzzamuuG+kIN+cf+5CAupDyJKgIiIAJ9CODoHn6VMnuQywiDA394exaO0egX4vpoJ9sK3l2Pn9NNF3vy5Em6QNFV76xPeC/kgVGF+coRgbMIYHsIIwWLJbgvGDD2gDpIgnf+nfUdU/SXfMfh7hf+ASaOFFuM+NLtgJOCZjerICXmJsB8631uAupdRQLynBVhqioRmIyAtpSLFLrgOl0BSZGFqPAOArKxHdCWukUWspS6B+ysLLCpUvCdCub7xng7dZ9d36adHary1TbVh4IPYeRYRtNIH3m0NdeH8+Va8Y/9Xa4DBwXWntRBgLpdBHYTKPoyItlK0YhuIQAp54WK4dwGlkzkz0FiyWQO/OGLPhfq4wqi4utu6deYffv2rdZPjuIFZi9fvkxQxVKE/PpdohJdEoFGBOC+8AQOZoyfJscPlGPDKHtq9ogkeOffkduP3Eu+8G/3sT/vRnIeOdKjons1uxXhGrOwor5GetFPNDYCO0G18pwTKFFdEAERqEigKBSJtqt1ehSLyVRAkoCjS1UITGNjRb5Im+G88UxjIXyXVXIoArLAUnXgHX7eVuRWDfiWMvZ+t64qfzeBdTbVdyM6/UY5ltNVcFwAbc0dZzhxDf6xvwnOBRetXibo78TWqa6JgCVADlWymK1WiTSB169f4yV/7uuatsqD/Nu3b3FQRgf+thCdm48vXeE3l9MDBGeAjr/iHkEnXmCW6CxkwLMNyJMoo0siMAgBHHrGF6fwQj4cAcSZ5levXmGY1D0FiBO3t7e3p/QX795LnwY2UkHCfT9G7O21kacM+6DQ7NaHc+tW0pNa69avVX/Rs8BrdU3SdiMgz9kNtRoSgesSmGBq7rylvNo6XQHJdUf3VSRf08Ym8L3dDGxNC+mGVw1lCcgCs4iOFMA3q/kjTXhnQa03IByReeJ7595UH0pxcixDqaO1MNqaa0346vX7x/6KHAQ/iV4dk+QXARE4lwDpmshipi/yYGmd4jtP5A+/4hAMzoU8evQoXaGunksAJzLx6rLEKR+MCLyv8cjJP5yOwjnRdDdx5g+rvnQZXRWBAQlgBOF8HlZW5hQgRpM5BZgYU2QvcDxu37k6sv5EMfIonneAL1GhvYS9M3eSxQ8Kj3PYV7ObVdPVE4r6eA0WPQssOvHAy6CSlyYgz3lp9Ul4EehGQFPzDtRLrdMVkOywEN1SRGBNG5Pv5Y1kTQvh+ahkawKywHaEsWIt/XEhHBPE+wvaiaSaLYEpN9Vt705PyLGcroJuAmhrrhvq6zbkH/srchBjdtt9ypiV8PjD2mwTKiACIhAl0GKoTuDBoqz6Z+J0S/p3Wq1IODWCQzDjnOewgikREsASK8x0c/Bmx5ubm30n/3DKB/e6tXlpDE+8L01n/jws+nhRArBkcwoQO0Q4IoPXneLngHfPQWf91C957O/9+/elbsE7KUg21MEYNLt1gNytid0jrpuE4zSUnqA9OYtCdO9efZySgDznlGpVp0SgBYEJpuaiSbDWlvI663QFJC3Gnep0CaxpYxP4XleJTdNrWkhTpKq8iIAssAgXXxjfpvaeZJFBWvo3i3gBVLKIwByb6kVdblpYjqUp3nEq19bcOLoYWRL/2F+RgxjzTQBFUpHT/8gqlGwicFECLYZqkQe7KLcOYuO9fd6Jja1GcZID777auqr80QggNMR7GdNSoQBmxqK33OM8EGpOn1syr4TMPs9Iy6arIjAmAZx7htvEzwFjLOAtgDuOuOH54im+FJLjPXwMVXJSMFXhKKT7FVu4FPygMNNK6zKa3VoT7ly/oj4eeNGaNxsq8O2q5AQE5DknUKK6IALdCBRNzUU7Qt26UCRV0fSa6MI66/QiYgpIEjajS1sE1rSxIt+7hW6R/DUtZBHlXqKbssAWasImpHd6D4ehsT37+++/Z5tDsIEwLFtMBdoRuO6mejsmpTXLsZQSu2J5bc1dUWunyOwf+5vAQRR9NVProlPMTo2KAAgUbeHhzBADbQIPxnSzaRm8KBgvdmKa0Jk/htI4ZfC9N/fgDtS39YVgTKM4w4fvXWUP/+GQEwwG486tOewyltl6JWSIRTlTEsDAwQE+PC/Ey/+KOuh9LbXo3iOFnz9/ztyeHuNeDV7hHecgvQqrfNTsVgXjUJUo6uPVUcSq6MQDL4NKXpGAPOcVtSaZReBEAkXTTdGOULdO9d9SXmqdXmQhCki6mf1MDa1pY0W9HtP3djPCIlbyQk318pPzt865K1lgC6PyzvyhCXwVGYfJsJj997//nW0Re5infBM7K9iCBS63qV5RR45H/KnUJcqxVFTEmFVpa25MvYwplX/sjzxbYzpTtBvSrf9FEXmRQ+zWBTUkAisQKHIg5FAlixm8Rb5iBY2gjzjmRR49wapJK6JrWcWTJ0+swHi/F9SHzb7Ei77wg784/IclB17ThdeYwTbwQAKn9/Av7kWsiZXY3bt3YTCJsYygAt+uQ2HbtBIi0J9A6Q/UHpcQu0sYNZhlEkPMawXjEePLy+zwEQOZmTohHsY+Kc+Ax/40u5G6u1YxxnRtjxaP+jDSLYpsIjGtZ+9VgZkIyHPOpE31RQT6ENCW8g7OS63TFZDssBDdUkRgTRvTsog3kjUthOejkq0JyAKrE8YbsLzTzG/fvrWckd5664ErCYKxU7ZkXRmGTWtTfVjVWMGswducREI7fgk4Y17S1tyYehlWKv/YX9EP8I35+KTIbRU5xGG1KMFE4IoEvIg83QXyxZw4acGE8qatIgHS4s1xFW9ET/9Oq+0mIGPVZD8qMT4BRIfW4KE+cygH4wX5OJaX/uobviGH94HBNvDlOYxE/IvFME774VxgouPYdoSRYM2seTZBSZdaE4CF4+gqzqfC2uHiWjfn1W+GGO8tvdNyXm3tPpJv4yPFA3M3FMfBR3BoJzxTs2Y3htIVy8C0FPXxiuOPYtiAga9cJecjIM85n07VIxHoQEBbyqWQF1ynKyApNRKVLyWwoI1pWVRkJAtaSBEfFW5NQBZYkTBeTOD9aBV+cQgHAW0TcI94rmE/JhJ48NH/fFtCnhEuaVN9BC2QMsixkKAuV0xbc5dT2ekC+8f+IBDvINyneqf3xArAH0bke2orV0IERKAWAf6ZIs4P8YcG0geYXOF5Ady7Jk6TZ/5AAKdYeI1MTOxCXXN/xxNpV304loeXeOHwH/9asnTHMQY/fPiAkNRdZqdv0VURaEQA2z2mZoSs5Km16pJgICA0Zb5/zx8QrCskeewPW2nMFpjHmay8bo+82jS7eUBm+qioj9cmz4pfTfOtq+TlCMhzXk5lElgEBiHAb7RqSxkqW3CdroBkkKE6sRhr2hjfa22G86y0LJrYUZzYNVlgLfh414D7ymRUix3I8BeH8ODDbg4nmoZv5JfAiXpmumS5aVN9fLXKsYyvo30S8n5Jj+z3EZ7vrsixP96Mxox9+dUL7wrnU7x6JAKnE+AdSNFpJH5cj7nLfJZe8PWd9MvbrGBQB3711X5UYnwC7isEIG10QGENjGIYla9eveIHkdt3PODBvagBhwhlIS4ZpU8k4Lo17wugPaXCQVucrM2e/MOsxJyrqy45xIu6hbAh70hfWADnfd3v0aLLp3sDzW6hmmbK4ScsRX1FrE7xRTNZ5tX7Is95dQ1KfhE4kYC2lHn4a67TFZDwFqKS+wisaWNFvd4Hdpq7ilhpWTSN3sfpiCywii4wNj2SeDCBl/9FK8dZQK9wtBj2M1+8eBG9tGamNtUvpHfGwk13znr6cCGY44iqrblxdHEhSSLH/ngH4fr9cfqsY3/j6EKSiECCQKOhynswyKbVu1WQ+y1zmxlN2C/6RK8qc0AC7ivEsAZO/PQSTv/c3t7i3N6PHz9wSgk3Pn36FGMKZ3fcH1JEGjnIx7foYA8oifL4jh3udd8jOCAKibQyAUw6J/p8DA28BdMdR1FduGfmogUaZZJTQPbYn1dghFf9kV0DWM1ujayrabWK+ni8Nzc3fGE+SufrVMkLEZDnvJCyJKoIjEaAn5q1pbzmOl0ByWhjdj551rQx3vdC4ydujIxgb2tayAjkJYMhIAusYgn4non73U48p0hvqCLoym7JQjAshPFYpIqEk1WiTfXBFSrHMriC9omnrbl93Ba/6x9h//HKnzBzKwfrhKGe8UMed77fEtvkn/4CkrR4uioCExNoN1RxpAmBPvm0EsWKPN6sGsF3oUhieCNU4tDYyHywZrPPFbDMwwG1kaWtK5v7kjN+DYChgT/9UG9dXai2cwlgD+hEk4bzxKm49BtQSFdcHSMGOzN1Qrz06zxHO/an2a26qYxWoaI+XiNYs+NxYHor3NaGA/1wC/ajEksRkOdcSt3qrAhUJ1A0fSy+pbzmOl0BSfVBpwo9AmvamJZFnhkkPq5pIQkgutSZgCzwOHC8vc/b2cAXrQE2UTOu4hbmsQi2bbH5ma4t0dDEl7SpPrJy5VhG1s4+2bQ1t4+b7oq87Q9Q+Jdz4JHAUBD5x6Xkz5kN1TsJIwLTEOBdx46hyt/CizEN+WhHvIMa0TImk/+GQaKSUy5hSx3Cm78nT56cIsMpjXrfUcPb/k4RQ42KwAgEvF2h/iLh0GH6W/j4mez+UpkW8WpPpunEfIE3z7vfvcFcfPo2WUJar7OYHbycq3xcdnazClLUZ1FkE/wa335TIlunCsxHQJ5zPp2qRyIeX0rEAAAgAElEQVTQmQA/3Yy2IdNzS3nldTpvIQpIOg/eaZpb08a0LOINeE0L4fmoZGsCssAjhLH3+PLlS7cGnPlj3lKBr6Ywv/KBjc30zq3b9FJpbaoPrm45lsEVVCqetuZKiam8IXD02B+/J9KHOD/38E6wj+RqRQSWIsBv3u0YqvwtvBgTa+fr168kB7wkr+i7+xNDu1DX3FcIQOy7d+9eSHiJKgJ1CfBRYt123drSp+vcY3PuXR3S5DtQ4VLwXpaoPN5ylJ+Lo7Udz9TsdpzhJWrgLY2Mdi7R631C8q87HcFb7uuj7jpIQJ7zIEDdLgIiAAL81LzylvLK63QFJHIUrQmsaWO879WyaE0LaT3uVD9PQBbIs/JKYrnq/YgKTvLxv+mH1wQyR/rgJFHSa1ofR9gmGnZTfQTzkGMZQQu1ZNDWXC2SC9YTP/aHgx34qS8Gxwi+3pWT/KooDq/w0YBbv9IiIAJVCJCuY99QNT9twMhJegymquuW8babEx1h1kWJ20svnXj8pVTUkct7Rn7iu8RGpiTZFiGAJ4tYNZ3bWcSfiRj73BFKPifwjvcZngDrzuzo4+mRtma3c029W+uK+opQk28BgbfcOuBb1FzdwhAJjgUa53cz6wqwQm3ynCtoWX0UgdYEtKXMEF58na6AhDESlTlCYEEb07KoyGAWtJAiPircmoAscB/hhw8fujcCY+n5vLdv3+KBo1tJNI0XCuK1gtFLy2ZqU3181cuxjK8jUkJtzZGgVCwkED/2h3Lkkz/3CV9Ye/8cUh6yd/3lV4sisAgBcqju/tG99Dc/LGR8d2fAh5pWvD4JUhcQxvs2VWvxzj3+0rp33er3vsWrw5TdyKuhMQnwHq+d/Ikj1Oe+j5MMj6M/iuGdBSSragcZNfO61uzWVBEdKlfUx0PmQ2vshvPV9ikJ4TGusdeM/a/Szf0+Ek7QijznBEpUF0RgBAJkKMj7nD6dIuUhe5eWefF1ugKStHno6nECa9qYlkW85axpITwflWxNQBa4gzC+/ofdAHsjvm+842TenTt3yHgPW4Wnf3XcdnaQBImuqbTDbqo37TVZuRwLCWr8YvxY00ON8bXZWcLNY3/YSWeOveMAwTiT3+fPn8kDDbz766wPNScCKxD4+PEj0024oN2P9PBjhYwHgxj8DMrIfMUy3rfME11IRNWJu3ZfchdyuyvRjR4BXt3ejfooAnMQ4L8s1a6/CV9KzlyNZMOrWX755Zds5Qi2w3l8wGN/vLtLaCRLY0cBzW47oKVvUdSX5uNexTAnDX4Eb+lKjrTrZzSOPDi1Pspz1iKpekRgcQLaUi41AN79ltY8ZnkFJGPqZSap1rQxLYt4G17TQng+rUt6b2E4dyusdWej9csCo1gSmS9evPD2KD58+JAon7gE+NHvM4e3eC8XDAusluOp4JTuJ3a0rutJarlEOZZTbLJFo/zaMDEiWgimzdgWVOvWuXnsD82QZ+NG8PUGCvlOAnzzCYf663JUbSIgAjwB0mmQLmirXfL2xY/94dw2eVoanDt7TsUQW7bN53trBty4uMHz6FRyVgIYAuG46NzZxI/8nvu2P3AgX16CX7twoeH7te5Ugt8U6DxfuMKYtGa3kMncOYr6eP2SbwEZwVu6nfK+x39zc+NeVboKAXnOKhhViQiIgCFATs3k7lAHqj23lMP1yILrdAUkHax68SbWtDHS9y7oc8LhsKaFhBxsDnNiptEv85y+FWYh9EzIAnna+O6x59wQtuGXzfkavJL4ggpzVgYPp/CKQe/elT+OsE3UbVP9oi5RjmWCEaqtuQmUeGIXUsf+yCd/5M5Ih06Su0VeiNBBMDUhAiLgEmCcBuIq0gW5Nbtp8nZGGLfadmn3zES7Vrya+UaZSNer/MhH7IPzsh1paLV7QRVvxl2t1+qvCLgE3PdFufnd0gl3mti86CMeXg/ANORt9HhIR4i0+RkkoQ4GRWkZzW6lxMjyivpIUCj24MED5r2eKDlOkAxhvK/jM3v0PBOVNATkOWUJIiACFQlcbmo+d0t5wXW6ApKKw01VRQmsaWOX8718/BnV8pHMNS0kQazn2Tvv+GDnbZkEhJ6XZIEkbWyjeb9iiYNNx0/jYbuDMTzEh69fvyZFXaGYtwPcv8sJrdXdVL+oS5Rj6W+T1VvkQ6PEcKguFSrUQ40WVPk68VgfX4nHlISj8DgbunVj6tgfXtThba9Ha/ny5UuigegtLTLRYebVUOjR6S8gadF91SkCVyHgvRNoS+zjQ5X0YJhEvdeHbInUOp/xYNVl8JbZifrrxs2JhswlffE0i4gpEJ3vmJmdqVxlROCiBE7foUhsHHRerUU1SD4nsBixCnA9NiYL/KZAtOaemZrdetIeoS1FfUVaIM/zee/1LGqibmH4Gew52DoH8TNWnmkS8pzTqFIdEYERCJBT85pbylqnGxNVQDLCUJ1bhgVtjPS9i2+GW7Nf0EJs38MEsx/Fn0UI63dzvHoSu2TuXfOlZYGMTvGVP9dg8CVG/OAvc2O6DLylu5mZKPzkyRO9Q8HysbvBNqdzIuEuGCfGS8vU5lomX3NY0qsn0cfw3jBHjiVkcq0cbc1dS1+tpcVpS7yhFnMWfvcGh+AxJeEH6H/++We88jZ6Kj117A+yoi7mqMfpvh6iMucY0Bf0qLUOVL8IDEtghAiVGaoI38kXDqVRX8iDkQeX0/3dcdWLKXfU0OgWct3VqPWZqg0ncXxNbQRXMBNk9eVaBHDG+twhkFi84Tt5p8Mkfw7AzubeKoA8Ndi6m5rdWhMesH5FfbxSsDXADFV4S3yDkK+2XUnvHaKM8O2Embhmec6JlauuicApBC40NdvINgGq7pay1ulArYAkYW+6VIXAmjZ2Id971ma4ta41LcR230uEE5NXAB8T21lh4USO9+4DpulEbde9JAvM6g6PCN1vAKI8eaQpWzMK4EvLTASIkjhpgYMXTJ3Tl1lnU53xS2O6RDmWqw9Dbc1dXYMV5ccrq3AOGF/LD60C3hhHADHevRfzZY79QThmHkWT5057aJ35OYZXr15VxK2qROByBLxn8/3lx3rei9SjMlSUkxn1OGHmecaoVE0zyTVGdRmYr62YRsN5pbowboXM1OOWV3qLQFTF3rvxt+5VvgjMSuAsl2t4evubFvIgv1mJ1QLzA6CYFMx5IG/KHuQ4TtT1WdRuQrObS+PqaUV9vAbhBplhgh0Evs5GJRGleyv9QfxMo/6eWC1jEkY8ec4T1aSmReBaBJh1/ZpbylGXu+A6XQHJtUb0FaVd08a0LOJtdU0LifLBW2Si+W4m81jHLb+V/uOPP9xLI/xkhCtPz7QsMEEbxx28LUfgwqZl4pbSSzgnzWzGYiN3wSBtCya0sHWpQ363TfVLu0Q5lg6m2K6J6Dox2py25qJYpsnEq22zUw9cIt78577iJH/sD1EXs7HuTcCdsXovAIi2jl6M8A6VqGzKFIE+BDBOzz2hyzgTvGeo4mIPo/7XX3/N4j33oSZOTniPM7MC1yrAvzJ6K6SuJYlbD4BUD1ncL9/wkZMr1UXT0W8mQZuaEC+qUIldhQBc7omnvbf8G7PTVKX72UqYuBqV4Bkt9uDc7mDCjf5mWbbF6gU0u1VHeokKFfXxasJQZY5iIGDAMOerbVHS80hYKQziZ1p09tw65TnP5a/WRWBKAtpS3lKr1umGjAKSLQtRfi0Ca9qYlkW8/axpIVE+0YkpLFnl0ZJ7fJBsN5RkjhxZ4JYe8XjIO+4AU8Epva3yu/OxMcI8KsJ7Q6r8uPBuOce5cZFNddI1jekS5VjGGS87JNHW3A5o892C3XhvPzzRRzxVtL4of+wPFeHngbOv/UDzttJE2y0u4cFt9tAhfHT0R45byKM6RWBkAszBu0byw0+5i7poK3BP1QNotJuN3RG4uweio7K1y/TWMImG3NMViWL8JTJ+5SusUjLr0ne04qLjI6cdDY12y5Z1weaxD3jWxD0aJcmzIAE+bq4OB6MvWuc4x/4ePXqUnTfRBXTE+4rniVQ9pJrdPCDrfFTUx+saYQDzo94nrh3QF++7MXBN1VcKPLHpS8pzTq9idVAETiGgLeUodq3TLRYFJBaFEo0IrGljWhbx5rSmhYR8yC0p70V9YT1MjltJ9rkzU+Gly8gCQ/VhH+Dhw4devrcD6V3d/ZE8IIX6secJwXY3NNONJ27/dttUv7pLlGO57ojT1tx1dVdR8qLdeBx+sNsL1LE/CMqcebeVVuwYUxXzmq4PHz4wVR0s4x4rOViVbheBRgTwbYxTwlOcLsr6KTzJY947soPMVjjoVpUVzy1cMY3TFSe6Dixs+DACe0YVO75VlftTbmR4vVWVm7/s2/4SDDEu8LryPmp1daF0HwInOpY+HTzYyonfTYzOdHDFFd90exAObifnRPc0/1Bd0Ox23AauW4OiPl53OEKXfcqC2QTBKl9nxZJYPng7DI02+jVjGq3Jc1a0XlUlAiLgEtCWskvDpLVOd5koIHFpKN2CwJo2pmURb0trWojHh1wLMHbl1ex9xM6/u/5ifknTq2G+j7JAV6d4N0d45g/PDdvtS5AHpCAkNij0DgVwWGFTfQKXKMfiOpYLpUnbMz3q82xXj+w72w9ebetGSkzrCM/Mm63YY3/37t2LPqR0G0Ol/d+ohxazsSYkh/yuqCemS1V1XFT3sEuitmEFS8isS/sInBKe4gBB1sYwljGl7etU+i6cpcg+JsTZhRbvCU8LhlkZUXK6jHe1+tIisd3sNZ2dBbzy+z66J7lfvXqVrYT89WHX/PiTjtnWxy+AMZVQMejBIWCKhPHjQDACOBhYdRsbmZJrGCPL2Ui2/t0nY5JG/fWq9U6TeFcbfUT8HcVOHrNrJFVY7Q55mNeGhQ21y0m4Pq9RzW4GSNQyPVaX+Kior0hNCL+zb/dEsNpnI8mT3Fs+4ITi7e2tV6bbx/4D5JQZU56zm0VdqKH+xn8hOK6oDCimjFvn8fQpniQUW1vKIROt0z0mCkj6+wdPBed+7ND9BW1My6Iiq17QQkI+v/76a5jp5QCUl1P60XsUwjRa2sQVy8sCjdaw8xA9Cdp6C5c5IAUJMVvxS+ZT7LDDfGr61VojUXqdN9UZ7zS4S5Rj6TYioha7O5P3M3qoYSBfVNFbFuJFSlvFvPz/aww/Sv4YA8IrmkuqPFTWfR201z37EWd9DrVRcrNtNJHAcC2pskJZ8k2HPUGZXpFPlLFNWYHC7FVkQxDveV5nO8weucOQgaG21hJjcj092J9//pnwFVuXqkvIOFIrTGsdubMM9IXmskf0cDQwK5X3tKO/u8tK2LSAS9WqslYCvsX9g77wVB4eBk4JGgRqKAgCwMzGdObZtxwB1EUNhlFx57kAdk7GJMy4ZkZNFgJOqjH1VCwTna8xiCo2UasqmEcWoFtgtDGu2a3UEibzh4r6eANARAov5A7naLp6CJqW0Fs+QMJ2TibaXy9z+hnTqEOeM22W813NLrUwEBDJz9fxFj3ynEb04yKeZAsvsyztOdcwHq/pSpABEjUkJtNdpCN9iXX64gHJZKG46weYuabWDoDbbphe08a0LAotYStnTQtxaTAzI+Yg95YdadfdwT/sqGHWW2SBia8Td5gmSPvHEDAPrfrbITOfVly7ZQPO6TfVSZM4aAmtXeLijsXFu2XSTVd8+8yDtD3To31N8He5i1bj/bK+iPHYdR/ZX1TRUS14ZLbsNsw3MVVxlObtv4f1YjcBfiQqa91M9BxthQK4OT0nHvTabXor3T+WxQDbEsbN7x+skI+T+5hTXePsX1v0GIHVL0YKxovni7tNZu6sYEXyEsw0UIVq1uoMqyptpSthPJhHyXxswYqZFE3rTZ2qxwQfwTCx3jMiMc9OvJNGCJvS2pnvqjf8o6bVIRPjC8YGnUIjRr+no84GEsDSf348juXqMUmtGYqx6p4OYWvN1sKxH7ciZvq2hBGHHG+xeg2a3YqQzucPFfXxBrDlnewYRwIW0m1dFvqfdl8Q0ozp2Yk8pwdk7o/uGN9KjxmljKYXeRJSI9pS9kBpne4BWTkgmS8Ut8rdml/c/KabjVYSJNa0MS2LXBtIp9e0EJcJsxY4Ehx6IVO3se/2ceT0shaIxwRp26u1UZzWftZb2pnryChIy5C4altPJCoKlmjFXoLFJgSue2lrdFTscihw2iwNhyMC9HGJW+isHpGYdcfvugE2Y3tGg01n0qs8sr+uokO3wwxYd/C6adRWfOwP92S3abBt0fpxPurPbo40tfVQE+HDCZe1m24Nx5MN5xXc1rfScCLeja0/MuMQ0gJsa0kmqD997M9EHl4M0Yetd9wqan5HAqMdusuG7/AtO6otuiX0YBiAWcEMvRZDtWgiaefB3FDGWgUjWxa+5waz5ecrwM9Q0UHaKBNjDTM1XNNZwGHMTNc6+ITqBHiNtxvR0U55g3GLf62jllv1u/mIRrpBiPr5kQ2MDNXAE746qvFzM5kZxBpDOzO4xOw2qz+MDjqrdCQ6DECwRStuo+dGfVujkgna4RM6zNrhFNZ0XR825yrLTbfzElGldJ4xrQzynBbF9Ilwf8A1eJuuFZXNzVOehNevtpRdVrzl2CHZIYG45cR1+poByayhOKydnGsQtLtDo2l6TRvTsog3qjUtxPJhJqYji2jvGVaH1aXt2lUSC1pgNjhE8NNnSUKuwU0wBk31NCpyPq0Iiok5p99Un8YlLuhYMDwvHWBra453sJdWdNhNZrRu+WfUtufYH27DgYytSk1+00cCmOG8ZyehMH2O/7v68GLWUCSbY4+zuLe3S/OPbHvG2bzP6rnyb6eF1jUnzM89JRaGKchpJ1vYnB0FNtFUgK2uZTc7AK3dg73Qg5n4OKFEi8skWiwq+FVNoyHpKsVrIuvEsk7VraHi4mfLwMbMdwl7FnX6R8zpmLXbDbotjWSDGUumxaDbkqpKPu9PssOnijy2EncwWrzRRBV7iNYcZroTpRW1emLLzfaMvko7hQd+Ia4w58ieb6lIpeW3sIe98Kae0oa2yru+12siOxyyw9Ot4eDsNrE/dFUQ6h05C0Z9W+aKBZprVFFcKIBiWzUczw93/L2Bc7wJrwbNmB4QfJTnDJlMmUPO8hj1U3a/bqfkSYp4ZqMOWF27CDnckAnnu55bytlAJRSvW85Z6/QFA5LsoLBKv9zWRBja2b54iSo7AKQvWtDGQCbrbbQssvazpoXY7sMSvOEZftz3QAdTsFsVwifbqBIugXUsENNfdgvC2AyKdZgmSGGsGUN+V3FN0/3Xbrab6cT0m+rTuMR1HIsdiVcPsLU1Z1WZTlxd0V7vMFTTXnfrKqYwVLXz2B/uZM4btliLos7s7NtzujX6YGhYTUD+dhtYnn3wfgHitX6m4srGTJaWWM8dN1fIC6UTu8zwEW5HwgCx0XjJ7uxgILRwEW5nE+kEMWN42N9ssZYIoyvrELIi2RGBxL7VdQIILvGj8uDZAk8McHabBhCPfHbaDm9xm/BM0RsRbsm506AKUK4VDZiGg/K0304pmIh5ICh5IcuZIyapsv3HGzm8UFPb8xyRFazRFFxr4ICJFTWRGLwX7hST6AUuLTu7TewPzVjIhlgLRn1bXoI0hhaBKEQKNYXxuyVqlXzNmFsY5Tm3yEyTj8GenhPdqwjRp+l4i47Ik+ygykBDmR01p29Bndk1YOfIVuv0qMqWCkjIzhq3fK2tiaK5psoOQNScopkk9mmCXgMhDLbd6R5pLYustaxpIab72P/0DCP8CFOxrPiEt8QAZP7e1UrObYGwsaLH1sYC627ZhRa1QyQIBr/adD/ZyAl7CIfhVk6ttdtW/WE+hnZTCOduqs/kEud2LN6gJjtr7HnYANubN8PRZ3PqekiMaLdp8PHG+DiP7OdQtGe9Vq1FCXPEa/+xPwgBmojw0q3WNbXwxJLXev/BCQhZqTwh8RFyYlR448TT68GP2MzKfosrFAwKbbSgtd1B/VmzCQVDX1ps+Vmprp7YWrdHN01Ci60VCxqMMOys7WHOwNg5F/tWvGjNr7o/CVtEE5bDlhKtPF4C4wgVVjyKBMVBHq+VrY+1bMbbdneBuOaRFcxMae4tJu3F5XWnpLC5wXNAI0tyS+M982tZ15Y6YOqYgneggJlhCms6d2/JTObPF5McDJaK7BZO1TpkEjhZLJx2jWCtTZ0UL10sO6GjL+kaTr+q2S2hgon9odfrMAbz/AMmhYoxFVoPW0QT1smcHvV5fNyPsApm4KMLFSfE6LzcdO9YM6ar9DAtzxkymSYHyg0dlOcSw49wC9qQCW1AniRkwueAXnZvsO76fSsmtwZfPRggaWidHgW1QkCCPkZDIGuTW4nxtyb2zTWI/XrONSvYWDi4sjFAdU8YtqhlUagXmxP1CU2XRbZpN5GdMeGdSudor87oQytXBqUn81EI/LCpDr3DA2zNbtl8TH/AUt02IBuzB5IQD/1q9Mhg33xaZe2W6G94ae5Ndc99hd1HzlVc4mSOJeoN0MfoZBpVnJs5YICNvvA+E4YaBVKaeZVH9jMp2tPRvikJZo96fsJ/rlnvSN/e3r558yZxI4wSBR49epQok730+vXr58+f//3334mSZkzeuXMnUab00vfv3yE8rMfcaAVAzrf//Nmc0ppNeUyH+AOiu3fvIscdwMh59uzZVrWfP39GJGGvWjGMYF++fLGX9iWMYPjX3O4KBs4PHjzYqvbdu3fuORsrmMGFf7duJPONYIaYKxVwIbq6d+8eWc9kxTC+3r9/H3YK9hAdETCtly9fuuUBFhZ1//59N3NHGgaAEMfqPVoDpp8XL15EL3XO/Pjx4+PHj9PSYnsiMRJJgTFg0ZBn/2COGdQa7ZYSySZQmxkXtjwUGtW+LRAm4PFubm48OcNiJue4yw3tEN4jaoSwKwDcksTkYxME7tq9HRPHkydP7F3gg66VMrG3z5GAKUJxaZsfoacHPRI8jJ240R3TX+QgARvA38E+wpYgIeYd/Iuq7GRkpnJT+XG/EQq5bEwCwnBN+BeELW3DJx2T/PTTTyFGkwPdYTJyXYTJr+LzbaNfv36F74pGZeNMhVbaaAIT5cOHD6OXTCYmfTjbRIERLq08u83qD3fYlaK+ImiwHKy+07fAIcNnYjcgXSx9FZEJ3EjoJ7GyQ/iXvjdxVTNm6YwZwlzZc4Y0rpXjen4b9ptIGKstm7OvU4ig8GfiMRP6mjQa3VfhyHfJkxz3JFn9zr2lnO2+LbDIOt32l09cPSBxHTJ6Pc3WBPrStGvY34P/wXRjTMXdBEjvAPCmZUte3cZsR/iElkU8K5Rc0EIMHzz++/TpU5oVv4EWbtEjKLXPRNKtLH71ohaIXXGs8c3mPPbhDy5APBvA7IA91YMbEagTQkIw2PnxJwVWQkxY/7NY+s9TA5Np103Y94g+lnLnUwtqhLWbNtWtWpGYzCVe1LFYjbijBpkzBdi2jzax8tbcUoq2Gkci+zzOLWzTmDj+Z5bxjhDu+4jDJe4CzLbhJlDAnDQsagJS4i5Mk25VYXpf5YwkOOkfNtcnB51KSIiouo8YYSt4BpMQDMvv8JY+ObDDhGBzX4JSQsgwkkSvMbLCWxB9wuYTdyUu4QQb9mXCOt0cjOWeX9xMSGsvwclkjRZi77YuLGKj2gnHUbSYS680vU+VAMJLsptM6Njh8cDK6iVMwDgZAqgHCo2a4m4lhsJcOgcqjvJh8HYuk3ZiCS3ADDqLGjYHzgkJ911STBJyDn2pyzYsb3JgIUZB3reXzNXdns1tGspKeK3dtu020S2dHlBp191NyGxDy85uafVtjZG6+S38YVbj0QKQRFFflEw0E6Mb/jBrDCiDuG6HlnHXVkCCTfyoSHymZsxQcekZM8p2Wc8ZpXGhzFD7HXJ2OIHxkcqThJazw5NkFT3xlnK2724BDKKtaTFUxLk5ndcylw5IJg7FzzLC41GiO+5M+tI2FnaHyYHD0bKIAbWshZiOM7MSNr6yJMPNsdEeD2W7cG6BK/ooZifhyDxyPCKFGzwiwI57sbKIGtKOqo7fwqzdtlpZdlN9Mpd4RcdiR9DEAbbto5vAgIXT2xqSXv7uB1sDPrJfTdGu0hmH46rertDrHPszomDd5baxlcaiAtazNcmZqnAVZUg7RuDIzFIuLz6tbb5Qj+mgKrtoDCuslbPymZ5wsMAhZu0cU3vUb6I2fvWF0QeHwoTy1u9kBetfgNloLnqoCSxwYlvDAZfCPoZKPDg00m42FMDNgYR863wkAZEwU4RWhxoYN1461bldWNk/uJo1lnmEpEu1Q3rflm5oYx1E9ZpgTNpVDZNWTOJBxsd0TBKWNzmue0Q6OoUhE9OWW5LREfQOb7Pl/NE6jJOfYZkWO5QBhy2SoNRBgIpNLDi7zeoPj1iFor4iegkP4HkGOGQMsbTbxFWUSQS9tZwkGvLE6/YRXUgQ5nlWFzg9YyZkXtBzJmhc4lJ142EqbBH6nk5bniRU/W5PktXmlFvK2V7bAous021/dyT4CXSogGTiUDz0D31y9u0RMSZ3URtjurZVRsuiLTLR/AUtBBwSu1t2yMPRYb0QDQWRH264tRvFUcVNk3ktCwz1bg2mSuJ4RAqLrSIJX8nWVglfQ8WS0QHrDZat5tyOIB3VNTJhsW5Jr/LoR0g1+Kb6fC7xWo7Fms3EAbbtY5hYcGtuTUUb1cMf8t2Ha7IGU/PYHyqFH8eMuzUfhPk4eQBpcAuO7uFfpJHD9wS34NyS7UyLBHoUit0nBxwSPeLdcXVpgT0hGDPzVRfJVIiYICHY3JegFI8qSQO+I/zGlakKFohqYWk4oICBYGJB/Is0xh3qx43RqM6TBB+bns2tpVl0jdxohptCSRAAhxALLiXOVGGAmFtCsUMlhiSLcqCpsBU+B3Ju2caWGOgdgg9rMKjBtZYt345WeKkSbLekQj45HHgxrlgSejnRP9IMeGsAABPHSURBVCe0k71UZCFGNVvGlm2rYoGtkX7EeDCgKkpYVNVFY5JoH6On7hL+HzMdjNBzbtCjdXGoEFfhw7NzIuppYRhHjIq5FzJHSSITHWdqGKoMugNFbPUomn/p2W1Wf3jQqGAGiVHvmsEiUV+aZ+mogdWBGwYOHCOGG/5FOushgb2ik9SM6ZqxSUMRaUUnrpbaAFq8tOdMoLjEpVD7HXJgJJeAUySkPEloOUc8SRY+gKP+sNGtnHCuQQ4f+aCt1lvK2S6jwFLrdAZIokzpZDRCQMIb5JadH89v5J+PC7avBsTwCSM5eOmKNna8y1oW8QwXtBDAIS0EIxorPiwBzAIQM3J0jDcNJHhVXrTkhSyQWf5HLYTMPG5IgEm2VasYAt2o4dWqv6gedD8qjJsZrVCb6vO5xAs5FmufEwfYto/RRKmyMIovvTW3rKKN9jFrMJMpVOxaS+Vjf1aU0sdp0SkkkYl5fWuadLt3PI1WEmI0vQSDTsivY38h/JVP9mBEuECwskoYT3gJe51bizG32h1phEFMEBmKdFYOpOVDtyIgIBwNi21PPSUWVR4tXMVJAgi8TaP5FUx27LMXzS9oogoHq6YrJgAZc3/USK6SWXq0qJHFFuFq4foUk4QqSG/0hOUTtoSRwkTSYZ1MDsbgpX3R1gx1RZdoZF5ndpvVH1axPUV9RRjb4YIXre4kNWOGc1N6xmSMYR3PydAYuUyo/Q45MI+RmeyTTZ4ktJzjniSrC2AvWvKHQmZz0IsRIvMF1+lZ7TMFrhWQTByKZwdaowLYs2Xs5EiZa9nYkZ7ae9t1+aKb4ZZMNNEOF0ZN9WVRtAulmbUmLMzvpU2rfEjgEhbYbn/VTC7HI1JgbDRPbVW7FXxulW+aj+6HpuXlhAJoU90gmtIlXsKxWBOdOMC2fUwkoKxFHtkvrmjYAHSN+S70xjYHluCZSpNjf6YNSINpAMG9bf54ArWhTtTsdaPdR23zhVpLB1UnHi7RsT+rLEQeOwZFxS8Zwwyurg7IX8t9gUb6wJ9RVtp9W+Xyia21xA7bwC0AUnF0g+0RC4GFZ7VzsIl9lAa8K2tXKABdAOnuuRU34g/2hj/UA2tHhZissRuLymE2VZb6RW5t1ogQhHkPULckkCbMe9ivIngQEtsTtncw4Kx78apNf8S2JhRn679oAgMw7OYcO7bTz26z+sO6QwlmUGvgzxH1pfHWHTWNnKRmzNBpIypLa5a/WtcGDgbtmKGy4/dgEzyZQUqG2u+Qg+XAIN2vKIY8SWg5FT1JWlOwqAm2lBN9BMkQr5uDAnC2cHG7BxduxB/MGH+oZ4R1egLIjkt1J6NGAcnEobhrrj3THY79WWu8hI1Zaask0OVsWEWqW8siEpQt1sgLVTEMU8mR7TI4Q9xeURhVBQIj+6gqzwLs6AgTxyNSxEhhtU1zEI9F7bZpo1uVo/tRYdxM715tqrtwkJ7VJY7sWKwKJg6wbR+ZRF1lHdw3a7E1J0UbM8D0gRUQFGSA4F+E2fDJUU/+E+7x3Hf1j1+/fv30v39///13af2mA+gD/u7du1d6u8qLgAgUEcCAffPmDYbsly9fim60Q/Xx48d37twpunfYwsZ9vX//HkBKhYQXxoqdp/Ho0SM0RLaCtROA37171/wbfmyngo8fPxqPXmoh6BqkBRBMUVWcubFViPHtP3+m/pubG0wWWPtVaYJUx5jFPn/+DNpgExUPusBRrdvb2+jVFpmQB8Ef9AX72ZIq0S4E/v79e6JA60tbrW9tE8gCW2uEqR9asMaGhRDcLHMXysBcMRXilh2BK26HTzaO6MGDB2SL4xdDX9ypEEMSbNvNNf2BaHbjmc/qDxX18TaAkjADOEkTE+5wlQjVEKXAVc7kRooAzlFYnnMOPaoXIjAyATM7755uELJirjF/gyzQtE6va28LBiSzhuJ1DaNibQvamJZFRfazmoVgFsMyEI8w7G5bGhcm4ufPnz979ixdTFd3ExjTAuFGvB7hMZabo30Al8aYaW2qM3qZ1SWO6VgYjewugy5H773Esz9tzUV1F828tKKjPfIyexz7c5vEfI9H/njwj7gQf3hCgDFjnxMgCjSnWPC4FH84vYFzM4Psy7i9UFoEViAA92e2VjFIvdHqDlWMU4zWFYYqYjjju8w5MzPfG/flAcGe8v3790uNBOdRADxxks+0MtSiCExgGwmXDttAj/AvmKxgJKVKb1f+9evXT5482aofJy9fvHixdbVDvlk5lB6oPV3sDmTURF0C7969w/Fr1IkzfPyZP1cGs99tjxe7USuKwS3jX+Pl4OjwB0eHaXEoR+1250gawxYwMU9h4oNLxzeKJg7RNbsdMZU57lXUV6THxBrf9ZPwkPCTcJI74uQieVT4FALynKdgV6MisBSBxHQDDu62jJluBtyC0Dq9qcUmLEQBSVPy61S+oI1pWVRk3ktZCDqLDSI8F7APStyHvObBLvaOZvo2bJExnFJ4KQs8hfBSjWpTvUjdE7tEOZYiSzi9sLbmTlfBuQL0PvZ3bm/VugiIgAiIgAhMTyD9LKHonWetWWHZgPNYL1++JBvCC40nPmlEQlAxERABERABERABERABERABERCBaxHQOv1a+pK0IiACIiACIiACIiACIiACIiACInAVAv99FUElpwiIgAiIgAiIQJZA+lkCXs24751n2Xb3FcAZPrx3EG9Qw4/9MTXwBwSZ2lRGBERABERABERABERABERABERABFoT0Dq9NWHVLwIiIAIiIAIiIAIiIAIiIAIiIALLEtDb/pZVvTouAiIgAiIwGwG8wxk/o7DVqw8fPoz82wp4dfzjx4+3hLf5P378sGklREAEREAEREAEREAEREAEREAERGBkAlqnj6wdySYCIiACIiACIiACIiACIiACIiACVyegt/1dXYOSXwREQAREQAT+L4HEsbnff/995DN/6ABeQ4iXEWZ1idckZMuogAiIgAiIgAiIgAiIgAiIgAiIgAiMQEDr9BG0IBlEQAREQAREQAREQAREQAREQAREYFYCOvY3q2bVLxEQAREQgbUI3N7efvv2Ldrnf/3rX8+ePYteGirz/v37b9++TYv0/v37dAFdFQEREAEREAEREAEREAEREAEREIERCGidPoIWJIMIiIAIiIAIiIAIiIAIiIAIiIAITExAP/I7sXLVNREQAREQgVUIfP/+/e7du1u9HfznfT2xcULx5cuXXqb7Ub/z69L4P+3d4W0aSxAAYKUDoARIBUAJ2BXYlOCkAsclxB0klBC7AkMJQAUxJWA68BspT5EVZdfEhmPv7vMPRG7v9ma+yZ8Vo13fCRAgQIAAAQIECBAgQKBAAev0AosiJAIECBAgQIAAAQIECBAg0DABu/01rKDSIUCAAIE2Ctzc3KTSHg6HhR/v+0fkmVx+3Tmfz/94xD8JECBAgAABAgQIECBAgEBRApm1rXV6UZUSDAECBAgQIECAAAECBAgQqK+Atr/61k7kBAgQIEDgf4HZbJaymE6nqaEyr3e73evr60xs6/U6M2qIAAECBAgQIECAAAECBAicXMA6/eQlEAABAgQIECBAgAABAgQIEGi8gLa/xpdYggQIECDQcIH87ncXFxe1yz/fqrhcLmuXkYAJECBAgAABAgQIECBAoD0C1untqbVMCRAgQIAAAQIECBAgQIDACQW0/Z0Q36sJECBAgMABBBaLRWqWTqczGAxSo8VeH41GEXkqvM1mkxpynQABAgQIECBAgAABAgQInFzAOv3kJRAAAQIECBAgQIAAAQIECBBog4C2vzZUWY4ECBAg0GSBzKG3/X6/ppmPx+NU5LvdLjXkOgECBAgQIECAAAECBAgQOLmAdfrJSyAAAgQIECBAgAABAgQIECDQBgFtf22oshwJECBAoMkC2+02lV6v10sNFX49s9tfJt/CkxIeAQIECBAgQIAAAQIECLRBILNutU5vw38AORIgQIAAAQIECBAgQIAAgWoEtP1V4+wtBAgQIEDgWAKZ3e/qu9tffX8IOVaZzUuAAAECBAgQIECAAAECNRGwTq9JoYRJgAABAgQIECBAgAABAgTqLaDtr971Ez0BAgQIEMgIZDYYyDxV+JCOwMILJDwCBAgQIECAAAECBAgQSAlYp6dkXCdAgAABAgQIECBAgAABAgT+VUDb37+KuZ8AAQIECJQlkNnSb7PZlBXr3tFkIs+c/7v39G4kQIAAAQIECBAgQIAAAQLHErBOP5aseQkQIECAAAECBAgQIECAAIEXAtr+XmD4SoAAAQIEaigwHA5TUa/X69RQ4deXy2UqwslkkhpynQABAgQIECBAgAABAgQInFzAOv3kJRAAAQIECBAgQIAAAQIECBBog4C2vzZUWY4ECBAg0GSBfBvc3d1d7ZJfrVa73S4Vdj7f1FOuEyBAgAABAgQIECBAgACBagTy61br9Gqq4C0ECBAgQIAAAQIECBAgQKDxAtr+Gl9iCRIgQIBAwwXOzs4yGc5ms8xomUP5mPP5lpmRqAgQIECAAAECBAgQIECgPQL5dWt+zVumUj7mfL5lZiQqAgQIECBAgAABAgQIECDQAAFtfw0oohQIECBAoO0CV1dXKYLFYhGb56VGC7z+9PSU+Tkhk2mBuQiJAAECBAgQIECAAAECBNopkFm9Wqe387+ErAkQIECAAAECBAgQIECAwMEFPjw/Px98UhMSIECAAAECVQo8Pj5+/Pgx9cbhcFijzr/Ly8v7+/tULj9//hwMBqlR1wkQIECAAAECBAgQIECAQAkC1uklVEEMBAgQIECAAAECBAgQIECg2QJ2+2t2fWVHgAABAq0QiE646+vrVKrr9fr29jY1WtT1u7u7TM9fbJag56+oegmGAAECBAgQIECAAAECBP4qYJ3+VxYXCRAgQIAAAQIECBAgQIAAgQMK2O3vgJimIkCAAAECpxTodru73S4VwcPDw9nZWWq0hOv5vRA6nU6c/1tCnGIgQIAAAQIECBAgQIAAAQL7CFin76PkHgIECBAgQIAAAQIECBAgQOBtAnb7e5ubpwgQIECAQHECi8UiE9P5+XnJR/1GS994PM7En88u86AhAgQIECBAgAABAgQIECBwEoH8StY6/SRF8VICBAgQIECAAAECBAgQINAYAW1/jSmlRAgQIECg7QKj0ejHjx8Zheiri1N0Mzecaij6Efv9fmarwm/fvkV2pwrPewkQIECAAAECBAgQIECAwBsErNPfgOYRAgQIECBAgAABAgQIECBAYE8BbX97QrmNAAECBAjUQODy8jI65DKBTqfTL1++ZG6ofuj79+/Rj5jp+fv69eunT5+qD8wbCRAgQIAAAQIECBAgQIDAOwWs098J6HECBAgQIECAAAECBAgQIEAgJfDh+fk5NeY6AQIECBAgUEeB2NIv2vsykU8mk9gXsNvtZu6pZij6+WazWeZd0cWo5y/jY4gAAQIECBAgQIAAAQIEyhewTi+/RiIkQIAAAQIECBAgQIAAAQK1E7DbX+1KJmACBAgQIPCKQOwlsFwuO51O6r7FYtHr9W5vb1M3VHA9fvMYDAaZnr+I/+HhQc9fBbXwCgIECBAgQIAAAQIECBA4qoB1+lF5TU6AAAECBAgQIECAAAECBNopYLe/dtZd1gQIECDQfIGnp6fY8y86/DKpRmtd9Ufozufzz58/bzabTGDD4TAiL2E/wkyQhggQIECAAAECBAgQIECAwP4C1un7W7mTAAECBAgQIECAAAECBAgQeFXAbn+vErmBAAECBAjUUiB65qLBLg7zzWz7t9vtogMvdt2Lnf/i54dj5xk7/I1Go/Pz83zPXxzsu1qt9PwduxzmJ0CAAAECBAgQIECAAIEqBazTq9T2LgIECBAgQIAAAQIECBAg0HgBu/01vsQSJECAAIG2C0Q/383NTeY43d9Ak8nk6uoqzh76feUgX6LbL7oP7+/vX53t4uIi4tTw9yqUGwgQIECAAAECBAgQIECgvgLW6fWtncgJECBAgAABAgQIECBAgEA5Atr+yqmFSAgQIECAwBEF9v9RIYKI/r84Znc8Hsdn7AX4r2HFu5bL5Xq9joN642+fx6PhL44bfsO79pncPQQIECBAgAABAgQIECBAoDQB6/TSKiIeAgQIECBAgAABAgQIECBQLwFtf/Wql2gJECBAgMC7BOJHheiuix314njfPSeKM4Kj/6/f78eXXq/38nO73cY8Lz/j9N5o+PunyWN/wfjT8LdnOdxGgAABAgQIECBAgAABAk0SsE5vUjXlQoAAAQIECBAgQIAAAQIEqhTQ9leltncRIECAAIFSBObzeZy6G2fv7t+id8DQo3cwNhScTqcHP1D4gEGaigABAgQIECBAgAABAgQIVCZgnV4ZtRcRIECAAAECBAgQIECAAIFmCGj7a0YdZUGAAAECBN4osFqtovkvWgBjo743TrH3Y7FlYBzmG91+o9Fo74fcSIAAAQIECBAgQIAAAQIEWiRgnd6iYkuVAAECBAgQIECAAAECBAi8Q0Db3zvwPEqAAAECBBok8Pj4uF6v44jeX58H2QXw1wHBw+EwjgmO7f263W6DwKRCgAABAgQIECBAgAABAgSOKGCdfkRcUxMgQIAAAQIECBAgQIAAgfoLaPurfw1lQIAAAQIEjiMQGwxEF2DsAhh/0QUYn9vtNl71siMwGvt6vd4fn7GrX/T52dLvOGUxKwECBAgQIECAAAECBAi0VMA6vaWFlzYBAgQIECBAgAABAgQIEPibwH/nZhEVQjfvsQAAAABJRU5ErkJggg=="/>
  <p:tag name="POWERPOINTLATEX_PIXELSPEREMHEIGHT#5C6D626F787B6F6D2062E56461206772E46E73765C22617264656E61206920685C226F6765726C65646574206578697374657261722E7D20" val="183,3333"/>
  <p:tag name="POWERPOINTLATEX_BASELINEOFFSET#5C6D626F787B6F6D2062E56461206772E46E73765C22617264656E61206920685C226F6765726C65646574206578697374657261722E7D20" val="38"/>
  <p:tag name="POWERPOINTLATEX_REFCOUNTER#5C6D626F787B6F6D2062E56461206772E46E73765C22617264656E61206920685C226F6765726C65646574206578697374657261722E7D20" val="3"/>
  <p:tag name="POWERPOINTLATEX_CACHECONTENT#5C6D626F787B6F6D20625C61616461206772E46E73765C22617264656E61206920685C226F6765726C65646574206578697374657261722E7D20" val="iVBORw0KGgoAAAANSUhEUgAADFQAAACmCAIAAADBSa1DAAAgAElEQVR4Aey9gfXdptKvffOuU8CJSzhJBbFLOE4FiUuIXUHsEmJXYLsEJxU4KSF2BUlKiNNBvt97uB+XAxIaJEBIPP+17MVGCIZnhmFAbO3P/v777//DHwQgcHcCnz59Uhc///zzu3eU/kEAAhCAAAQgcCsCimH+/PPPL7744la9ojMQgAAEIAABCEAAAhCAAARsBFgT2ThRCgIQgAAEIAABCEBgdgL/mB0A/YfAxQlo9fvHH3/ooeBff/2l/5V2Cf3v810XX79+/fTp04t3F/EhAAEIQAACELgJAbeDnwlgXHij3v7zn/9U4Zt0m25AAAIQmImAc/XpKvXt27d8M2cmQ6CvEIDAfxHwYbDfuHMbei9evHj48OF/FeXD3Ql4Y1jb1GVNdHcToH8QgAAEIAABCEAAAjUJcPipJk3qgkBdAr///rvfJvaJ9FRT3UapDQIQgAAEIAABCBwkoE18hS76c5v17v/o48EmuB0CEIAABE4ksHaqKfwqTkY8HX7KXOUSBCAAgYsS8AdZwrhXae8b/UGWxQ5+9913i/lkXpQAa6KLKg6xIQABCEAAAhCAAASuS4DDT9fVHZLfn8CjR4+0P3L/ftJDCEAAAhCAAATuReCXX3558uTJvfpEbyAAAQjMS0CPb+XV9czePcKfFwQ9hwAEIPDfBB4/fuxP+f/3FT5B4P+wJsIIIAABCEAAAhCAAAQg0JkAh586A6c5CEAAAhCAAAQgAAEIQAACEIAABCBwGQJ6tK8nuJcRF0EhAAEI9CKAb+xFmnYgAAEIQAACEIAABCAAAQhsE+Dw0zYjSkAAAhCAAAQgAIGpCLjfXX3w4MG//vWvzz//vF3f3Q8B6JGqGvriiy/aNUTNEIAABCAAgQwB/4Pj//znP5mSMqC41IEAYVgHyDQBAQhAAAIQgAAEIHBRAqzdLqo4xIYABCDQhwCHn/pwphUIQAACEIAABCAwOgFtH7x48UJfXw5/dFXPgL/55hvl1z0F9fz5859++km/nhNCUUM//PADp6BCJqQhAAEIQKAdAZ3B1bzz9u3bcOJTc5r7vvvuO01V7ZqmZghEBAjDIiB8hAAEIAABCEAAAhCAgCfA2s2jIAEBCEAAAhkC/5O5xiUIQAACEIAABCAAgUkI6BHvl19+qQNJ0QNgnU969eqVHgP//PPPVVCoHp2jUp3RySdVrtYlAw+bq3CmEghAAAIQyBPQfKTZTfNRNPHpLs1Q7tTvhw8f8pVwFQJVCBCGVcFIJRCAAAQgAAEIQAACtyTA2u2WaqVTEIAABFoQ+Ozvv/9uUS91QgACxwm8fPlSvwSketx2vNLahVc6fVpsaev169dPnz61lKQMBCAAAQjMRuDbb7/VwaPNXh+fSn788ccnT55sNvTvf/+71lmrzbYo0IKAXl+hN6m4mhW6KIZx/7tIprRF/QqVvuFXehflIQABCGQIvHnz5tmzZ5kC/tK7d+80S/qPcybk1XU6uWLfNS/UfaNkRdn6V0UY1p85LUKgFoHPPvusVlWq5/37948fP65YIVWdS4A10bn8aR0CELgNAdZut1ElHYEABCDQgQCHnzpApgkI1CegryBrF15fU7ZXffyJtb0tSkIAAhCAwIUI6Kyt3m9hFPjXX399+PChsXBUTJPXo0ePosy1j99//70EW7tK/nUJ6BiTflpRvzP18eNHYy84/GQERTEIQMBIQOdrv/76a2NhFTsy99lbuUpJdxpVh1ndwVa5dPGxu3TXTQ4/eXUThnkUJCBwaQLON8q5ubP+coxyj6W+kcNPl7aBIuFZExXhojAEIDAzAdZuM2ufvkMAAhDYQYDDTzugcQsERiGgpbLejWHcTOHw0yhqQw4IQAACIxEofZeDfiFIt+zrgU5NGecsV/9vv/32xRdf7GuLu8YnYN/A4vDT+NpEQghci4DeOeTerWsU+6uvvuL37/KsFBvoILXlLZKuHg4/OQ6EYXm74ioErk5Au3Y68W//4iKHn66u8R3ysybaAY1bIACBqQiwdptK3XQWAhCAwHEC/3O8CmqAAATOIqDIT7vweg59lgC0CwEIQAACVydg34t3PdVXmfXTdTt6rV3dopNPaqJUth1SccuJBPSjHnqN5YkC0DQEIDAnAb1op+jkkyhp/tIsNicuY691WFnhwXfffWcsTzFHoDTUIQzDciBwLQLatdOko+8iXktspO1JgDVRT9q0BQEIXI4Aa7fLqQyBIQABCJxOgMNPp6sAASBwlABbzEcJcj8EIACBiQnsOH2y4xYBtr8NwmtjX0P+dhLjE/j222/1Vqfx5URCCEDgTgTevn27ozs7ZrEdrVz9ljdv3uDVi5S4I9TZcYtE2mHA+xoq6j6FITAJgadPn+qt7ZN0lm7uIMCaaAc0boEABCYhwNptEkXTTQhAAAIVCXD4qSJMqoLAOQQ4/HQOd1qFAAQgcH0C+iGG0rdfqNO//PLLjq7vuEuyScIdbXHLhQgQxlxIWYgKgRsQ0LSid+fs6MiOWWxHKze4Ba9uVyJhmJ0VJSFwdQL4xqtrsLX8WEhrwtQPAQhckQBrtytqDZkhAAEInE6Aw0+nqwABIHCUgF6jzfdrj0LkfghAAAJTEvjzzz939HvHeSm1su9h8767dnSKW84iwK/3nkWediEwJ4Hd08ruG2fjzNtN7BonDLOzoiQErk4A33h1DbaWnzVRa8LUDwEIXJHA7iXY7huvSAmZIQABCEAgIvCP6DMfIQCBKxLQIvnjx49XlByZIQABCEBgEgI6p7vj1BSne29vHo8ePbp9H+kgBCAwDoF9x03GkX98SfDqY+qIMGxMvSDVPAT0rcV5OktPdxBg9twBrfMtz58/9y3qOOPjx4/9RxIQgEAjAqzdGoE9Xi0u8ThDaoAABNoR4PBTO7bUDIF+BB48eNCvMVqCAAQgAIG7EPjiiy92dGXf11L3ndNlgtuhoGvdwvm2a+kLaSFwdQK7pxWclVH1POA3glIxwjA7K0pC4AYEtBriRRQ30GOjLhBmNAJbsdpXr1752vS1Lg4/eRokINCOAGu3dmwP1oxLPAiQ2yEAgaYE+Nm7pnipHAIQgAAEIAABCAxN4KuvviqVb9+vNuy4S08IeIZaqh3KQwACEIBAhsDDhw8zVzOX9h38zVTIJQiIAGEYZgCBeQhwumUeXdPT+xH49OnT/TpFjyAwPgHWbmPqCJc4pl6QCgIQ8AQ4/ORRkIDAhQmwh3Jh5SE6BCAAgVMJPHnypLT97777rvQWld9x145bdgjGLecS2P1NvnPFpnUIQOC6BHYcxlVnd0yX10WE5N0I7LCrfdHRjrt23NKNGw1BAAIQuBkB1kSDK5Tf3hpcQYh3YwKs3QZULi5xQKUgEgQgEBLg8FNIgzQEIAABCEAAAhCYi4B+pr3oBO0333yz76tX+m0X3WuHK6nCn5C330hJCEAAAhCAQIbA999/n7m6dqloClurZJL8orhiEiZr3SQMWyNDPgQgAAEIQGAcAvqdu3GEQRIITEWAtduA6sYlDqgURIIABEICHH4KaZCGAAQgAAEIQAAC0xF49+6dsc96nPn27Vtj4bSY7rX/bJBdqrQhciAAAQhAAAJrBB4/flz6BWK9AkdHeNcqJB8CRwjYAx7CsCOcuRcCEIAABCCwmwCvOdmNjhshcJAAa7eDAFvcjktsQZU6IQCBigQ4/FQRJlVBAAIQgAAEIACB6xHQVoLlwZseuf3666+ff/757h7q3vfv31vOP71+/VpS7W6IGyEAAQhAAAIZApr17G8n+uqrr968eZOpjUsQOEKAMOwIPe6FAAQgAAEIdCDAa046QKYJCKwRYO22RuasfFziWeRpFwIQMBLg8JMRFMUgAAEIQAACEIDAbQl8++23OtiUOZakl2T88ccfx997oRrUUObHgySDDkg9ffr0tqzpGAQgAAEInE1Ah3E1GVnOP+nk0y+//HK2vLR/cwKEYTdXMN2DAAQgAIGLE1DcePEeID4ELkyAtdtoysMljqYR5IEABCICHH6KgPARAhCAAAQgAAEIzEjg4cOHv//+u75QpZNJ/hSUEvqtHy1rf/755yPvfAqBqp4ff/xRdapm1e+ePSuhdtW6ZOCdTyEu0hCAAAQg0IKADuPqUG/mMK4a/f777z98+FBr+mvRC+q8DQHCsNuoko5AAAIQgMD9CChovF+n6BEELkSAtdtQysIlDqUOhIEABFIC/0izyIEABCAAAQhAAAIQmJOA3j2gvw5910M+fkWoA2eagAAEIACBNQLuMK4O3b59+1avd9Ierl7gryO5Oo/75MkTndDl2NMaOvIbESAMawSWaiEAAQhAAAJHCPCk/wg97oVAFQKs3apgrFIJLrEKRiqBAATaEeDwUzu21AwBCEAAAhCAAAQgAAEIQAACEIDAuAT0NeKXL1+OKx+SQQACEIAABCAAAQicSuDjx4+ntk/jEIDA/yXA2m0EU8AljqAFZIAABDIE+Nm7DBwuQQACEIAABCAAAQhAAAIQgAAEIAABCEAAAhCAAAQgAAEITEfg06dP0/WZDkMAAhBYIYBLXAFDNgQgMBABDj8NpAxEgQAEIAABCEAAAhCAAAQgAAEIQAACEIAABCAAAQhAAAIQOJ3Ar7/+eroMCAABCEBgEAK4xEEUgRgQgECGAIefMnC4BAEIQAACEIAABCAAAQhAAAIQgAAEIAABCEAAAhCAAAQgMB2BX375Zbo+02EIQAACKwRwiStgyIYABAYiwOGngZSBKBCAAAQgAAEIQAACEIAABCAAAQhAAAIQgAAEIAABCEAAAqcT4En/6SpAAAhAYBwCuMRxdIEkEIDAGgEOP62RIR8CEIAABCAAAQhAAAIQgAAEIAABCEAAAhCAAAQgAAEIQGA6Ap8+ffr48eN03abDEIAABJYI4BKXqJAHAQgMR4DDT8OpBIEgAAEIQAACEIAABCAAAQhAAAIQgAAEIAABCEAAAhCAAATOIsA7Ts4iT7sQgMCABHCJAyoFkSAAgZQAh59SJuRAAAIQgAAEIAABCEAAAhCAAAQgAAEIQAACEIAABCAAAQhMSoAn/ZMqnm5DAAJLBHCJS1TIgwAEhiPA4afhVIJAEIAABCAAAQhAAAIQgAAEIAABCEAAAhCAAAQgAAEIQAACZxF49+7dWU3TLgQgAIHRCOASR9MI8kAAAosEOPy0iIVMCEAAAhCAAAQgAAEIQAACEIAABCAAAQhAAAIQgAAEIACB6Qj8/PPPf/3113TdpsMQgAAElgjgEpeokAcBCIxIgMNPI2oFmSAAAQhAAAIQgAAEIAABCEAAAhCAAAQgAAEIQAACEIAABPoTePv2bf9GaRECEIDAmARwiWPqBakgAIGUAIefUibkQAACEIAABCAAAQhAAAIQgAAEIAABCEAAAhCAAAQgAAEITEfg06dPP/3003TdpsMQgAAElgjgEpeokAcBCAxKgMNPgyoGsSAAAQhAAAIQgAAEIAABCEAAAhCAAAQgAAEIQAACEIAABHoS+OGHH3o2R1sQgAAERiaASxxZO8gGAQhEBDj8FAHhIwQgAAEIQAACEIAABCAAAQhAAAIQgAAEIAABCEAAAhCAwHQE9I6TV69eTddtOgwBCEBgiQAucYkKeRCAwLgEOPw0rm6QDAIQgAAEIAABCEAAAhCAAAQgAAEIQAACEIAABCAAAQhAoA+BFy9e9GmIViAAAQiMTwCXOL6OkBACEAgJcPgppEEaAhCAAAQgAAEIQAACEIAABCAAAQhAAAIQgAAEIAABCEBgOgK///7727dvp+s2HYYABCCwRACXuESFPAhAYGgCHH4aWj0IBwEIQAACEIAABCAAAQhAAAIQgAAEIAABCEAAAhCAAAQg0JrAkydPWjdB/RCAAASuQgCXeBVNIScEIOAJcPjJoyABAQhAAAIQgAAEIAABCEAAAhCAAAQgAAEIQAACEIAABCAwHYHnz59//Phxum7TYQhAAAJLBHCJS1TIgwAERifA4afRNYR8EIAABCAAAQhAAAIQgAAEIAABCEAAAhCAAAQgAAEIQAACjQj8/PPPr169alQ51UIAAhC4FgFc4rX0hbQQgIAnwOEnj4IEBCAAAQhAAAIQgAAEIAABCEAAAhCAAAQgAAEIQAACEIDARAT0mP/rr7+eqMN0FQIQgMA6AVziOhuuQAACoxP4x+gCIh8EIACB+Qj8/vvvv/zn748//vjrr7/0vxj86z9/33zzjX5o+fPPP5+PCj2GAAQgAAEIQAACEIAABCAAAQicRoCl+mnoaRgCEIBASwI85m9Jl7ohAIGLEcAlXkxhiAsBCPw3gd6Hnz59+vTrr7/qh5P1LF8JPdT/888/9b+T6p///OeDBw/0vx7xP3r06KuvvlLiiy+++G+Z+QQBCEDgngS0kfr27duffvrJnXaKOqlM/elM1LNnz16/fv306dOoAB8hUJ3Ahw8fNFk729P/0ayt5tzE7U7m6X9N3I8fPzaK8fLlyx9++EGF9T/2bIR2ejGtfhXFhSGcD+TCKM4Fcv/+9785qXm6yhCgGwFN4m50OJ8ZOkyNDomhZY7zlm6No8UOA6Sbds5tCM95Ln9ah8D9CLCx1l+nV1mqE430t43ZWsTGZtN4aX8vaiFv3rzRXmtpZyk/IIGLWuCAJBGpCoGL7qvjEiPt41giIFf8yL7cFbV2RObP/v777yP3G++VYelxvp7Z62GA8RZfTE8L9JoTPT8b/xGanKB/zqGeuseB+t8/MP7uu+/0rNd3rSih7S0B9A+hfUOqxD1Q8c+elRCrbofGJNi7d+/cgTbfa9e18DmoHvA4wXjMU6R3Y+Fvv/1WQyxfeN9xGReiyfa8yUXPucPHePZDD3lRh70qa3fdd7Zd0ZjF+cWLF+Js77v8iSJRe/lMyU3fJdmeP3+eqSG9pB45lyXn4G1G1iJ08gZ6f1Ufa9nsWju37M/yujHS0y2n6ijKOTJlu4b0XF9g868oi7xWn2ikiAOFPYEff/xRw1l/+6I4Gb+MQRr3FY6f2HQd1/WK++C7h6wygDDeU1WKDfS/j/fcVxf0/8OHD+0NqXI5zHx5NaFi+TJnXXUDRMGwo1EkhrylGyBFxIqaKC28afzMm0akE3pOI5nBi8nV+CWtIlil3SJICX1FYZyhOjhGrZI2XaLw7ltMSUeKSbQx4qYkv9AQEz8fufBb/18oArfo9EiULjhX2VizoEjLyDCcMTgz2GddabXKOXepvihSmnmnaGQzFLluHK5JRI4rVV+Y8/79+z5bJWGjlvSdbMzS38Uy8jNuW541UcrnuhYitWqBs7mpHnVZt9Tako1q5uM+Ate1wH395S5HQON3wLXbkYjd9evEfXVcYji47uRYbhxghyqL0k6DPNEIt7auu5KKlLv5se3hJzl69xaTTTmMBfS8XMFl/3XgpmvY3NpzHdwRGavpV69e7Rif2vHRTp/+Gr1OQ8qVVGuvqMko1G1Bdjv6kJHkTpeiYwSLXbMfflKUo5Er/epvsapMpoIzt6l6g2cD/uCXwmj9rQ1zdXnf416HUWNcU07pMtvdq/fl5M8kra0B1Bf1KHxUkNGpLm025G9Xiyos+1nD5Usq8f3336vv+zamL+qWZSqaCMY8BSKDl+L0F+roYFquXvaQHsZNt31ljfss4aCE3J4hoFHmTMIynDP1+EtnRXFeACVu7BXDbtZKu2BPwcDmc5q0RanbeOhNSrni4ae6PlPhsWYH/bXzhMybqZW2yLml52wBqn+dcjXhjk8YDPv8vFTDPpDOi33KVbmyzeChNPbT4NKKyX3tqqhT2hgZOQK39OU2G2uWzhrL3GCpbuxpvti1ohHi8HQVnOp3tLnmWjaW8qySw5oog/HSFiKnpB0PbUtmOrh2SQs3Dj+twemZf2kL7Anqcm1dce1W1xqdynruq+MS/TCpq8rW230E2F5xPnHLfTkU7fVrTLQ6/KT4T0d29HDdKEdRMe1e7TieVtSEL6xx8uWXX/qPBxNFkbGOJSoE33H6JBJSuP73Wcp336WPn6OSxo8STPyPK7enHo1du26xWoefKu6rtp7X2ylLENzG+uaW/aIM9se9ul2vgltbZuvkoqrSTr1GinsqrKfIqUP47bff1oa25anDYhfSTOPhJ53EkudPb8/n2I/luXpu4JbVEflknf1a012eWPWrsnnZYf5wg+xQg9q9zsr978TQMHGPDDO3R0u1xT1f+wMwGUCmrepwVOHxw2oivM+fhN0RIleJS+h/+Yf88cfw9qK0lnky0UacZUhyKcepFvXIFb6rV9yBIn+LW+fve5VRVLOLQuVhMmd6tH671uGnWpFwxMp9PHIseLFCZTJvrpGpm39Xz1mXUufapBTFz34CPdj6aA+kD3an6e2WCVd6yUwNoXjSo+aRdB0UljGmh4rALTLfZmPN0llLmdss1S2dzZe5XDRicQv5LvurQ+1OeKksicWFcHTjOHPN5WwsInn8I2uiPMNLW4hmEz1z2fc1VIdF2xr6yyOyX9UOcKO9HbsMlyt5IQuU83d43b6HNkn0MdxZDeFv7o2EhRfTCneNMXZ4uyxQI8I9g8hLqLsiIRXVh1Up7faKw4Ru0biLikUfr7t2U9cutK8eYddHXKJnciHH4mQmwPa6cwm5EZ5oREyij9ddSUUd2f6oH5qp+6fH2G6CzLSt6NA9CtWiTk/uNUFKBv2vtHJUgwx0M4JUKypZV/i0NomU6UjpJfUrbSLNEYTN7pc2rfJ6mpK2VZQj4NUFkx413orEoHBKQANq0yTy46WR1UkqyaZxlMo8Wo5ckExx031tcnYFnGE757bYU13S4jatTbiki/QWvV8qLawclU8Lu5xafVErm4P0oP1kepH27k5uWZNCxkjSvlfPEcxFO3TGJqvTxKEDEEYhVZv8zFqFsiLVs2bJdi8hkRbHQrtMY/cz2qk+dbrOCnWm0X2X1FmNxwxM9UV2K0XLMDTwpTjdoj8l9DFjAFGdqmfR1+0T23jXXb2isfuWYlJrI3PNxMCyn8g80o/SnUX+1mVktGtOLJTZOc9ogOg3MoRXHDbtUAXyMVtpNzU8Q/EOpjOqDAVT91vYklqXwYQNjZCWSDf2nCMQ3i2D7PCgwYe3q7bdksx246ajE1jLWBbztcAyVE1pekxPEhmJJoJNjHKzcj6KsQXKhWSqRGB9VKaebrri6pNO1JEqH9Wpmy3Vj2CRuq8YjWzas30gD7U7UaRKi+JGmGsuamNFusgXZk2U53M5C9FCTH5DW0maNDenRbsvqlhSguWZczUkcDkLrDgDWqxOcWCIy5hW0GipfHcZQdiURJrdXX96o2rbbPF4AdHOrFbc1pDmFMvCR8Kotsy2qvyY6lmLJex6xyUu6v1yjsX1oqJ7uW6A7VBodNx4Xw5FLw7bfOb/yV8uuioHkY8gpSEFmnKvxmrlsjXkNutsOpNJhnTu3J2jMCLfdw3RtVBD9DR6Nf8JoIrpT1Xpf0lofJQisQXTzj8UVa2szayq0z0dd4K5uySYPkravMfxJFW5mghbJF1EwMJZ6lisU5paU66zGdmk7tVA8yp2hqccjVBFeBbnKwlHVnG74xSLcYNIptDE2Y3rVE3i7wdLmkjLu5y0ifReY85iL3y7i/RCl+VUr95l1gOyEF9hPqHajGJbip3ulgWq6SyWgblmVxJJOj0yYKVr2UyRBdqbW7Q3i653l1kbmBm20aV8JLNbMA2oqKGDH6W1NWE0Qu3LdYkhq87MLL4VdeE4Xnuvi2zSC7mYGMor2glkSsohWAxVDGUMLirQsHXq0//6c4GfnOpaPbpXVpTKoHsXIYeZuje9sWeOhFTHQ5HStISUYajkpmBitVmbRpClqs22VIB500Jpd5nbe87dZEa4UZNROlR355wVsI1AslQG+cNNzpsuThPKYiWq3M1EbnHq6tH/8nX2jRFVMqxCJdjaTOqASHjFw+q+US8iI0+1WeewQNoF/4vhnMCmBlx9qW7UXVRMdr4ZP0j4MaORlOriALdkLirOs1o0GLXu/YZGhAoLZpXdCd+uJWFZH507Ei9tYxYVbJZhTZRHdFELWXQLFm/TrYwcVJ48Vx2Bi1pgxRnQYpNumiu1mbXA29KipYwgbIqkGdBSlbFMh/mUfXWjLkqLdXaJF3UsbkBVdC/XDbCFQsKvmZnMiScaIZxLK3pzHgkL1Dn8JAeRnyC1z6LJIGy4KC3rzC8RZcGSoahOY2GFC6FlHEyLUqbdxU0W+S/dZZytBSq/peXkL9WFqk07roaMO25SjWWZoZ7a9+8yGOe8pCGQ6ijKWdT72sSgEafy9mElI8nsHHlJ8r71FN1J8s0owQ1DlZRDcEz0v9IamOrRZsd1eziElfZAXEK08yuTvANcGzib/YrEyHzMKC51/pJWrFJtboLKtBLWdku3bOx7yOFges1p1JXE4vyd4eWHQNhZe50Zky66ZPeEoZxh2jI1F4nkCmtMha0cTC+O0OPx22bfIw95sBf52+/qFfO93ryqWcmiJg09+zhVSTmTReByPpFIGmKb9q+qort6ftwMFSTeYpSVF1KU8vO7sCzOp/lq06tqaJOwvcAgy5m6s1UKzZgzg+c0ohizWBp12009LRnG82P2dxypFv1/hDQTX2l1k05MqrP6xsggnsQrTkzStVXI7Xhglp932m2s+T4WJTbnX8FxhqGSmuycUel/pTVgpd9FLx0i1e3h0E6dhoiptozYeaRrS/VMhWuXNmmoLyNHIxIvJH8knRm56QiSghajqU3byLSypqPN/Ly1OCahQW5WWLfA1W3sIA2RT6eeyFBlxqyJIibhx2G9UP9NpBCLJZ2ukQ/a8y1vv66PqjgDWswpH7es2UY6gVraspcRhLWmfX4ahtnrT0u2nk/ZV0+Z18rp6RKv61jcwKnoXjKhb+ofhgqwF6P64wtnS1jY2s9494iiPQp7osLhJyk4j37H8lMhFlsAACAASURBVHuxA6on05AutTA1hQu1vLbqkZtY7Joy5WfThhSdr5XP5K9NvWH9GV8W1Zy6NqGWtFGxzY8iuekvJGHFvaFNke5UwKL0aCRKI4s7L6pqX5QsnlLf4mQT2p7MYBAta1d0k9vaRB4Zj4htrqXd8JebCmkobRmM0S3Rx7XxmHGYUQ2bH9eEjACqxcjMPKio5FqLFttTmbXbd+Rf0S17qrsTi2NfmRb+pY1qvFucv73pzbG2wwzyt7jnKKUdD8tbCORlWLwqfxu2sjutDqYmkRnOpQ1ZVJYZiaXNZcrf1Stmupy/ZJkHD1qCZqjU/qNIQGIsWniYKTHyfWl3NY2EQ8GUPmi9mwNkbWK1d5l5087KXnIez2lnMmDJNPCOxm/Rxxa7DQNCqyKSZcLVIFpsS04v1Ytc5WLhfKZlAbK2zMnX3OKqDCzP7fh04MRWPZmGdGkEU7eEKJdeqpea0A2ikYzVpUM+n7M2bKMhrxbXRk1Ucq05+xLVqNB0zZU2fdYAvIGNGbWQFrM4nIw5pRWmOayJUiZRTtM10Wbl6UjsnCOnFAHhY0Tg0j6q4gxoscx9k9cmYUvTmTKCEOk0/agZMFND6aWm8+nihK7MffBTFGHODfbVS3XXzSVumr0KhLooTW/OPmuRqr2hiu7ligH2PPtykyvaPiLCkkcPP2lIZJyXHsutbWmFQtjTqi1/tGJtiNqbiEq6FtWoZi/96WnNETtbc5dycxFGufgj6DYdt5pbOzAREkh3BI4QVo/SB2BRx4X3SMdD4adKp5qKwOpjOJsqbEotWXZeJURTcJlWHslzxJCqaHaRQCRkSMzSqOjJS0SVhB8j+xclYyAeVpKm12DKKrzvkmCbSklr9jmLTURWpybWBq999bLmJEP+akX98l27k1s22kNIY0da6LxmfULa3FGV8RapLD80JIbd+WyuHHynaiXWDNvYfRWLxn4twaRKuwxrJUU+FU8j8XivwxYVcmz2ukp3wkbT9F29YtpTS45lstZws1S1WUaTSGoA3uPJ2NKrUY6msM1Wqhew+C5LOL0p2OYAOagIdUTjS39yxfpj3tzUyGaBqTznJo2RC7iA/0gMHPoi77VG7vIgslmYL0Yap2yMjKDZxYnSm58c+CKu3ep284KvP00srv52N1d64wxLdTsTKUtzd6qjMOcS0QhxuJS+qUqptb9Huo2N2YdVWFLAN+esg6G4b27R1XuNSxHhuF5MsybyMIsS/TeRFtWXyWy6I1fEasDCN/BRfg2+6W0yRmK/ZN9fDdXdephY3NdV1m6KzFN1NB3FllFg13trXadwSnOawnRmb0FKgC1W0kWoPnkzoQtdh08rnglLZtKWx3++2kxiqn05KcJv6koLR2aTxZX+yIrO2ED+0qHDTxGRyKBrrQ3SDuQdtKRKb6meo0Gu8SxDSR8ZRhzCj4sDO9rgk+Fqpj8usEWw/KQYTeRVdtzUYghkMa2Gjnd/thryg9Fx9kd5Fp+xVZnOPXYNkMh+Ul33GapepDCxSCCUUMMwPzrC2qK0RRdqq6iJ/HzmNRtJsvZRHka3bCooBJJOipHjymvTssfnm1sTezP/Bm5Zil6LIDe7byygacij9ok+Xjc/K5WOOIHSn+6SPevPzcjG0ec7niZUg6xdLkI1q34jVUsx1SY5VXnRcAgllHlIPA09dVZV1RIv1UupS7F0X2Ukc9idxXRmEWVsZV8xyXZLr5ihkY+lpR0ZhrBkaii9pDGVGpuMWfXImBftIcyU/Ze2eLC8BM5PvrpaEdFmZJJOxAc76MhffTkjLdRyhkU8U2Oe0HMWERunsAxGo1sjThFRqsfQ7aRp57LG6cvIkuT9p2ObDl45uhB7LTe7qeizPInXYD6CvffGmofgE5sTovSlUezLFyXyqL35FTWhwv7GNHFwdpghGpkqDresBDvPNTPYWMZLsCbKwHGX5rSQ1JmnOYuPeDZ5UqCUwL0tUL1zq5J8LJGaX5qj+UUhh6bUNMC2M9e9qqSKMBogqkozmvqoavVnFyMsqRs9pc2QPsLSaD69zb56yDmfjsAufryWS7y3Y3HanCHATn3CwZXX2kAQzEWzDzN5ohHS8Ok1pH3y9x9+yq/ZNHM37UB+Q6SzqeWF8ZpWIp0GNA2HBfQEenc0EAE3jsnoLv8x2hWquOMW7WmG3ffpFg94fNdumYj05UmGCef9U3NtN142pdIUVcvg7WpNCYSUlD4u1WbHi7ZT1bX8QSVFbPbuhyXlJdIoIaLhPkZDMnIv6m9YbZSWihfrXMtU5VENOz5uatm3PppbbnoOaRGLrHEH4R235JcWu804lcQyy3gD8ImK01wqUpQjRRTtJmiIVRkXkRj6mPqWRg25pqOYx8MPE3JKqZzdctT9u3pFz1A+OR/DSx15r+6r2pFI50dZhWWa6OapXKfy/spZbPXBsum75Dp2MDfesjhBhGPTp6eaNxfp4TkXsVw00275GgKNNtAvii4vtiXOiZaBWqt6P6OEBlpUIN9i5qrcdVjzYrppBJ6RTZfyk3JTz6/W80Og3UbBGpO8PNLdPEt1IZotGpkhDs+Pd+edes41s9lY6HlYE4U01tLTWshiqBBlpmuiNYzk7yYwlQUqBLLEz5Edtpg4LO5xUQzt9rSewjYDxVCwFsIsCtBttyo/InR191jL3xhSXUtfyCXmMboO3mm7764BNvty0bC9q6KjbhZ93Hn4Kb9g0zRQJMS+wtHuWOR5O2/TLM58kUj6GE0DcrVhmeqPmtRcWP9ievE4ZPT0ZbHMPq25uyxPFmvtdR6R80L3pk8TU3VLjwr7ovzqVhdB2zTC49uXUYv5j5tDtZY8m0ZeFEWpcKQ4//HgTr0l4FNb0eGnsHebAmSE970IE7VmkE1du0YHdMstlmduXCwupGsBzw89dzWjlLqLtNTXhTaWpiMLt/TlYBnj0FMwU+QriqRK1dHO9rxgm1+ulXY2vYqvrUXCqJrIZi7hFYVLwVUoajoWlBN5xeqQUxuwDNhu20nqr8UGGg3MdPUe6ahRu07LqU+IWncfIwsRrrBY9cByM5JU6x18lx8IKaUOraejJmTu0ud6Ts/nigl7pNpB11cEuCjzYswZ2W243o+0cHtP4qGxseZRKJE62MhmFMOEZhPeW5TejIWKZtvIekOZj3jmOaMRS69F+KJxuKw0P+Sd8XSbayy0i8aCfRieG/FKTtZEFmXNbCGhJ19LR2siC1LKFBGY0ALlmjbdY2qQCp+KwFoKC37a0FqOwv7qjw4zQmbirkjCFvPp4hqnhQrWCGSiZWlt7a6D+RHYxY9XcYkTOhZp39JrqfVCAXY6EFqM92jgjL8vdz9FRyoo/Vh8+EnTcH611nO204Bc9LYus9bOiJFpHosTKZwGRDKcL6tv8ElsmXuGj6cUdVCeIryrhULziktZRRLyMSUg+wm1tphOy4QGmdZZK0etLMrjMzUQZKu1msvUY4mPa23uVG9rcX6t4uUWa/bacYkw+gnLS3dyZRnmuhS5lKjm9GNFn3Mbt5wnbLy66HiFyHh7rWJrK/nqTiA01NTMwhyZca3eFdWzOTTUhaIKSwuHQYiAyJ+oRdlJ6wXDmg2ESmnd9zwri/Fc0StaVkF9yFsIh/agdLdxGsXnkRjuY6j9vC2VXlXriy36TI3T0jqLyjNvbuLCc24iumKBdJXkB12YaD0/XhHdmszRSAkx+rRfRESOd5yNkbXeVclXr/Mut+KaaFPgxWWC11SVJeemDNWXz5kWq7e1GNgc4RYNCq+LMHHXaGQRZthxpcO+h+XlebxjWTOAzSVY1FbdkZgf9a7pPnPNzDbGmmhtdIT5M1uIOER+YPFjnx31UClTpWe2QOPCxJllu30Sixhqve4saTRyi2ziU30+XQyYb7yv7tWx6AOjzEu4xJkdSxgwR7rzHy8UYEe7DTzR8KP1Zor2/dqXKD78lH9k1d/N5We7ntOPJnvvKdYSIR+lfbF2clqW1uHxZM0BXiolNFr2GVb+rqiVsMUwna+EqyGB/EAIqfp0aI1hVS3Seb8hkSy7VAcF6x/fhGPcYw8Tpfuhitp1i6tBxGoNT239hFItpn30ExW2nBWLblmsP8ysuDi5rluuCMEPnCgudMy9Zn2x1gl1LVS3T8tO6jZtnGgkgBxU3abttWXm6NY7CIuLdq8OJeTBxNDeF3tJo0+wuBd7o0UlLRL6sRMVtogd3RJiX0xXcQhqdNEJhC32DAxK4xYJX6TE3YX9PBuSCdOtPYZlbO7u3eaNzJt5RBbtTOs58+gGv7oWnIRjX+kq3nhwFLXE25xxxNMPljAcOndjpKeK8wvknjOyU3p+Xm6nF9e6jGHTZnzoVcVKB1+qzxyNWOJkbwxR4WHjcG+0obuLphj/sY8jmtbGWBN5a8wnprUQh8WPx0yi/0ydV9nNrk5ugfmoLDTLdhHaiSvfTWM+a+22GKz6mGRT7FoF1rqvCa5WE1E9ocmtpS/hEmd2LFHMvKhHb8xR4dEC7BO9U0RmEaMyLcSiUVbro0XCqyj6OJOyw0/5DQK5j+MCldawuUuicKG0zn3lZdNr5u7z/TQQzlLi5jf+9jWducvyDCNEFEZXYX6miX2X8pt9jlh4KmtfK/PcFSrO21sm0frRXUR+c5xK1HbxuhPGgigS++BH9TqjAndpnyKqe4xNOf2kGI5c79A2QW3WHxbQJL1ZobHAPdyysbP5YmtxYUXaeQHCq4t7vi0ksZx2l+2dEr04IGt6qXW0McQepRcX7eFIVFplGsXr+XjSiXGiXsQqQpF+vJZX1Kwhnmkvwpx981FkV0UfN0UKxZM1FlW+r7AlVKg+BaeibpJpNDAlCfNmqo4wB88Z0rhT2hK0yyP1eSB9D7CWweLcabhfIe/XzseGDYXzS5huugESajYfCIlDWLhPWuTzWmsKxzL/1uVgGfX7QqPjNmyhcbyVTZ4nRiPhqFxMXysOD1EvLoSjPnaYa6a1MQ2cTcPeN/BDLZemN0UKLYQ1UUij3ZoobGUtbd8RLTUJyk/ro0LVW+YLGWc7n5D+qlQ4Fs59ZmeJ4iRt3fl0bf+2xW52aAmL6UXzaCdJqPq19PguEceypjuff5UAO79odd1RmUZBQn4h71o/ZTnvfYVX6FriKor2PdqdKDj8tObiPcRG9rTZt/AgkRcmTHR4iCghLfOunwbCtU1Tbqo8RLGWdpBDknIQTfdTNs1JovZfc24a27AFLPO3135r5S5SCq3LSxIl2mk8H7I7MVo4Cotezl0wOGWFHilSivvoJsXQn8iKFhW9mCnNLlabZip8X6xhX+YN3PK+jqd3La6LxD8t2SFncTy2WKRZDMAZYdOJOIN00TG284ReksV20/GoHI30FqpRnYvNRZl6Tull7py4k1fUQNjsjgo0jfoW1Wc0A2cVRZPOYnObmZbQ1M2Gm1UdLLD5hL7uXBlKa3Gbgy9nwu7UTeM56/IcrTY5mWgOSj/KBkYTe1h5LDzlcCKf0zQeCxcyqXJ9Tgekm9NNUw6ZDm56uRbrZcmzuDTwGnGJFk2PuVTfNA8BuX00shm4OgLhoC4KFM/anZC1r63KQ4NvPddMa2OacTZNizWRrHRaCwnnx3BIrqX9mii8kfRxAligYyiXZQmn20UFa4qQVC02CUstxwKn7ny6NoOXSl6l/GLw3E4va24wzB/cJa7Zc9gFlaminXwlJ273bUZBjsDgAfbmitXrtJGzMm5l80RDimi3d50fZf6q9cFnaPTegMJEi80IL+VmYnPbou5styZPCGQx7aYBsfJXO3DzbWUSjk8YN7QmZvRTa6jJjwhsDoFQ++2CoUiq6GNo+aE8YbpRnBHadthcmNa6IhL4+MfFYDRsVGnJdryhgzVsbv85vYRmVqSpzRnEMxGxg32Jbvc1ryWGdcuCFvVl98fowZJHoah3d50Hb/Qy+EQjvxQarW8rTZy1SFuMmBuhCFVm8caeUqPDWBbVnGiid/KKm32Rris6nNDSNtOby35vh63nysXB6Ft3idYyhLg245bq06VvPep1+nGGedPTCBN4zpDG/dKbW4EaC60XyHeiuunExFMBahgMDLIx0npC3FwWdeCQsbRQI6n/bzQKjNaSEXvfpQGX6kQjTpWbset1dyfWHp2Gw63pXDOzjW3albTQegpYc1asidbIbE4QjdZE4ZBcS5+1ibTG6h75M/uoVIObQaM3zhYTx2JMqBVTi6cnad83czqv3WbeV5cuvKVlEiO7RByLG1CbgdAlAmz25Tbd4z0UvdlNSwHr4afNGeXcmW/ThSlc7iBhZgJwlzQNhJOlpLIo6WAZy+paXiNcaym+Odio5fZNXCpw1srTIv9QZRZD0kXCRWdWqvdxc+HaQumhbS8yUWa7g6hrLYb5krA66qIKLZNi5GZLPaolNGnheULOi+lh3XLFobq2s9/O7DfNLzU5GdjmXTsK2DcLSk16hzDpLal4fZ54WQKDcLy00E7a97BFn260m5nqIspJTdSL5BIaoZfwipIzkjz9eO4mhdEaW8fMFjEquuXI3tKPm5NmOweeWkiUM8O8mWpEORYjCVlN6DkXuV0l06LfFs8VrsKnVE7Lok88/ZBp7eSd/BYtt3b1bKxFtsRSPQQygomG8pwVjdwmDg9hurRFxU3nGosArd1giKWbjbEmCrFn0tNaSMTExyeZxLmL6Ejg23zEAiNVWsIkWakC6epbmqnxt2gl6q/9o8VUKs6nM++rSympMaQ5I7tEi7XcMviJBtQ9AmyLNkP7nHBf7h6Kjqx338f/CU1hLf306dM//vhj7ary5d0+//zzTIHWl7744ov84Y+//vpLQrYWw1J/uOJ6+/at5ZaDZTb311T/L7/88uLFC99QKKTPrJ6wbIkaH45Wl+2uFcoYnj9/fmLvLKb15MmTuhKGtr1W86NHj9YuHczfnG9Uv0XCg2Lkb7cMxtBfaYuq1Oe/fPkyv7ElF/3jjz/m5Wx0NTTLsJuNmlO1RrdcSwB5+MWqNDMu5nfItIyLKmI8fPjQQlttrS1lq4ixVkkaXPXxBmm7axK6/J9++ilfYMdVqcbieU7Ri7pjkS10F2N6xQ8fPlgsKvSBO1R58JZzW3fCa4b6+PHjZkd6RlCbsZAEln43ZW5UINRaOBAaNadqLZ58bbKrJRWesxZJ6oGAIxDOUJN4EjbWUuMPzSC96nImWaoTjXgDuEcc7rszTmJaG2NNZDTCaS3EyIdirQlggSlhhY6WB5ra3a27y/rmzZtIGE3NekhX+iwgquS6H9e2GmbYV7+u1pzkOBavwXsE2OzLeYWuJe6h6LXeleVvnpkKv5C3VnWLA3SbgkUFLKdkKh74jVp3HzcNKzyhpU38xUqqZ+YPHKQ6VVBVXYbFCi3nNCX84r1kRgRC00p16nPOeoVGKO3mMJG0FfVufHDejkz4gNArIk20EyCEv5betB/1IlTc7i+UyFGnbWmFpvw12Q7mh2Kn2JUTyjOUW64oTGYNfBDv7tvTKbtdIGH8plRF4HYsofnJGrvNv4tjIZPZSDDLJo6ksvOsWDJSTQrnEl5RVp1KHuWoIxW57atq01FLZpXZV/nmXZrRIiaLHytGJpsiuQKbWOTbjVUVFdtsNxwd3TynZTnTWphFw8hkTug5iyxttMKWlWnrzYTRmByRZ9OThGOn9eD1HTnXk7Cx5hXhEyzVPQqiEY9CiTDSCH2FT18iDg975NMnzjUz2xhrIm+BmcTMFpJi8d4mk2gU6qfCTJKDBWYUbZk7ZKu1tiy0PZtafrt9+0zHM5csTCqu3SbfV0/tIc0Z0yXiWMJBdI8AO7W9fE4jy1S1+Xbd1ZB/t/Q9FF0F1/Yjpc25pNte1WaHN9czrUUt2uPr9kNXxue+fri2ewIdaTATN3hhNFaju/i4SGDTqTmkmvIXb++ZqY0qr99MopYdWsxMYrQjY9nmlgDnmvqm/YQTQZWgQfrVwqkddm/S13XLktz34mAiMzmeuHyNhn+tIb/IKmpr7WN/GpEkTSGEZKJ2Nz82OmNhfOLVXy9idQOvaHnEK9V38MOh7S2mLTN1RZcYyWBcsva3Q4tgLdTHvBlZiP+46SqjAhN6Ts/qiokw1o1U6T9W3EC/IqIimfEkKa5NG2u9W5WKtJaTWTu44VBLVEsAoBZbTHau7+Ms1S2TvlBMEo3cIA5fG1ybfkBabjTXTGtjrInWrDHKn9ZCIg7uo5vs8v+L2OK9ZO4jgAVmuCkQMobWVb5ZnU5V3R5iZiBEl1Ih0wFbcT7NxMb9YzOPIupyuy3lqKHFj2O6RByLtxYl7hFgL5pfJnPCfbl7KDo03d3pjZ+900sON38GwuhEMiZY69KmJHormt50V6u5g/XoxZUHazDe/uDBA2NJFZM70G8I2ssfKZmJG3y1pS+y8zeSWCQwwutJN8epk/zZs2eLXSjNXHsxaVRPOzLGt/S3+FWpqI9HPoYTweYMamlIfkY/etUOu0WGtMxQbrniu3O1Tk4763KMp0/Wbj+Sb5kCjtQf3mt0O8ajmWHNR9LRe6R7zr+lYhv3WUqrtexWqE5tJZTW3KH84F7x999/f/Xq1SYHDY0R/HAjA9vsvgoIlOW3luSvNGdZKqxYxjLbnujDXU/vOm9W0WMjw76056wClkruR2AGT8LG2qLdslR3WIhGFs0jkzl4HJ6R/KxL09oYayKjyU1rIUY+FGtNAAvME9amjTFkevLkiWDma8tfff78eTjJqrCOkHaL1fOynXiVffUT4e9uGsdSii4c+5YNyc36R3j8x75cqqZbKjrtpnI2Dj+9ePFi8bYws8pICCvcnbZIoh59+vRpdxO1bjQ+iK3SXNEIH02wio//q8CkkuMEFLJbvuKpsP7nn38+2JyxhqIxUiqS/bmyUdpSAaqXf/z4cfU6R6hwNO8nJrVmq4wjtTz1b6SdAQ8/6QxiLeYWaBH8nhZYCr+0vKX7KmM8bB0G5caaOxcb0CsaDxD3tLrOSjE2ZzkipqosSwxji/ZiFrs69+R0T/sxhmpNfXipJywtb7SN23hOY38pdnsCk3gSNtZSSzYufo3+P63fkjPIUp1oxKKstTKWeGnt3nnyp7Ux1kRGI5/WQox8KNaaABa4SVjfxTJ+XfPrr7/erG2tgGKzSBd6gjPOiyTWxO6Qz756B8jVm4iMea1+tvsWyQwbYJfus5WWX6SRZt5mX25YRafMd+TkDj/p22kZz+4a006EUdM7hCu9RZJYdkaix42lrVQpf4pXtUj+7bffWop1K5M5WN1NBhqqTsC4x22MUTLiGb8YUfR2tExza5eMs6xR2rVW+uRbDq71kaR6KwO65VoOMDMzapY/6xs80bhoOgy1TWB8VUa316joCyjhmR7pqOf8WzqQS8vbh2dkBos3jvnmJy9qOzi+idLEhw8fLBOK4Pd/m1FpX5qW10EZ46JAX6BsKsla5ZvWZVH0WuXH8288by7C2VRHdFdp+ej2zMcbeM5M77g0G4EZPAkba4tWbZzCmq4RJJjFo6qYUdrFnuYziUbyfPJX2021+XavdXVaG2NNZDTUaS3EyIdirQlggUbCeieTZdbTj6js2+bVLmV0cEoxkvGourEL1y3GvvrldIdjOaIyi6s5Uv+Re0tlKy1vl82yiuSJhp1ni5K5w0+WkwftrGdfby3yGA9K7xPAeFfPI3X23SILPWMHaxXbPH5XqyHq6UnAaGnaYdRuxRHBwrMFmXosc1Xm9s1LmRA5vNcobXhL//SAzydqQRjQLfdxgHr2/+OPP9bCaK/HOC7sFeZLdjtzmRfDX41CLKN4/vaDiaLm5CHbjQ6L++0zEHYjHdArWl4vof4OKPluLey70XjySZWfdUrMcmrzxO3Idp4hVahxOdPUXeA5U72QA4HjBGbwJFHUtwjNuEBevLdFpkWegxtrxsWvJVY8QsC4JDFKu0MSopEd0PwtRLMeRSYxrY2xJspYRXhpWgsJIZA+kQAWaIevr2ta4hYh1cl7e7WuZHTySQ0N/ti+tIPtygv4DPvq7QC2qBnHcoTqyAE2+3JHNBvdO7KiI1H3fVw9/CSXrZPCm5Va9kQ2K6lYwCKPtsV3RACdhazYnL0qCz17bZsljY8xNuuhwOUI6PXylud56tfBHVWLE+tAz2jqg0ibB3LW2y/yUh2/2tn7GQWu9eanR48e5VuUWvuv06InGfZfncj3Ze2q8ZtPGoYHz1yuCRDlR6+YKordo6p2fNRJDnuA+/r16x1NGG+JzGDxrloDYbHy45mjeUV9Xc/4coIx/d5xjdhrMMYYxojF3q695Kb3VlVGddsbNZYc036augs8p9E2KAYBO4EZPAkba2v2MMji9/SlOtHImoVY8keLwy0y9y8zp42xJrJb2pwWYudDydYEsEA7YW2cGpf/+tHPor1NvYo+CszUUOt9WnvHTy+5uTMzw7766VooEgDHUoQrKjxygM2+XKSsIx9HVvSRfvl7Vw8/GR3Epuv3LfVJGOWxfPeuncBj7vGpv8MK1k4X1HwWAaOx/fTTT3pN5W4ho8B9rR7L1ybW7q2Yb5S2YoulVemYwl1XPkaDLCU2SHnLk3uFO3qFck+B1aIfevaDOEckNB4wMsY/RyTRY7Dw9SQyv/6/ICwZLIYhGj1fybBINWS1WODEzAG9oj3EPV2zJypOTeuFSUbTOnGCsAxS4+5nddonYqneF3uFeE47K0pCwEJgBk9iDCyNG1kWqlXKGOWxRx2pVMbFr18vpDX0zDFKWyoS0UgpsbD8gHF4KN4g6WltzO6dWBOxJhpktM4pxrQ+are69eDf+AVFbboaH6m8fPlSz19CkfR1TTUU5kyetuzMzLCvfhUzwLEc0dT4ATb7ckf06+8dX9Fe1N2J5cNP+oaE8a3OYrS77RY3Gidm7Vyojy0EsNRpmS8t9VQvY6RXvV0qnJCAcTtVZKL3o1yR1SA7tsfRDeu77to14ybU42hjzgAAIABJREFUZveNw037gzqCoxXCZoVVCuggndbheovyb7/9prC1Sp35Sr7//vt8AXf14JlLSxPRYzDjqSxLzUVl9D2wzLEzOS5tqbQ+End19zigVzS+23lAyYus93jhaHcvU6HRhWZq2H3Jciyy0ePYTZnHNKFa82am+3jODBwuQaCUwO09CRtrpSbRv/y5sSjRyBGNj+lAjvSoxb3T2hhrIqM5TWshRj4Ua00AC9xBWC+2z2zl+Qq1UWDZbNQmcPQjodo71YugfD0kRMC4KXT7ffWrGAOO5YimLhFgsy93RMXu3kso+mA3lw8/GR2EtgkGfAuIcfPCuBA6yHfxduN8uXhvu8zRzrG16yk1j0DA7l5PHKq1QBnfpV+ruXb1jOm7qvT3xl0TH/uqVWtj/cq7vvvY5zSSZNOhW8vT/SpaVkNGz9PU7USPwRS02BVUhUNYiRSt82faEFEM4MIn/a/XMOh4lozB+FuBYYWzpUdzHfaRO8PLNvLWaD9afW6EvNm6jvsYv9CZB1J6dTTjL5X/SHk85xF63AuBkMDtPQkba6G6x0yfu1QnGjliFbd3IEfg+HvntDHWRN4ANhNzWsgmFgp0I4AF7kMtL7e5UaCaFYjqrU6ZJrQ/qfcVhQW0U5S/JSw8T9q+bXvvffWraBzHckRTVwmw2Zc7omXdexVFH+nm8uEno4OwzLJHhNt3r1Eq4z7UPhnydw14YkwCG7nlu8ZVCBgJ2I876C10rZ/qtX5PwJ9//mnEMngx48GRwXuxKN6YbnlR1H2Zlm8F+Zr1I0pa/YqJVrwnviXRy1MxEX2faa3mpoefojfwW76JtSZnlXydP3vz5o0ULU/7999/63998UsvfLr9oKhCbzSvaDfdGRY5GRXrS0L2qf/cF6Na4nMdYcx0ttGlyV0EnrORXVHtbARu70nYWDtu0vb5el9bJy7ViUb2qczfNVoc7gUbJzGtjbEmMhrhtBZi5EOx1gSwwCOE379/b7ldu6DivFZSe79hoKXNB2PsulbhjfPZV7+KcnEsBzV1oQCbfbkjur6Qond3c+HwU/ROgkzV535Hak0wy0MC3atzuJm5f63y4/lG8Y43VFrDsIKVdoTyVyFgN7ndkbfxPXBXIXa6nHaVnS5qkQB37VcIwXjoJ7xFC2Dd9eWXX+qoot4ApAMxrY8hhq03SuvLOha30DRCiBza6YefGqGepNrRvIdOLhrJz7DIyaCwg7J4jExDxy9ZBJDLOt5QUQ2jWX6R8BSGAAQGIXB7T8LGWt7SLBNcvoarXyUaOajB2/uQg3x0+7Q2Zu84ayKjmZ3usS0C9F8TGelRbI2AfahaDGCtlSr5FgE6W6C2aqPdxbWe6mVOi9u52iDVF87Du3Sg6vbfTAj7W5RmX70I14mFcSwH4RNgHwR4ldtnUPTC4Se7gxgTkP1I1infk7ZES6eMkGEFW4zPTkFEo3UJ2B2I3SlFEhq9wYlf9wwFtgMJ7+qZtr+vq6dUx9sa1vsd75qvQWfhd//KlRbw+uqkfg5PA8odhHIvCvKVXythPGyk331r0S+9lDX8WpWUctdhVZfesJHAUOrTCUU7duP8aK/wWiXtccXpU7NFgNCr9FHEDPNmH5JNWxnWczbtNZVfiMDtPcmF5ppFs7GHCvs21oz133ipfiELGTMaGSoOXxxEp2fOaWOsieyGN6eF2PlQsjUBLPAgYZ1esuxwarsg+m07tat93ehXcXSUiok1oxH21TNwhrqEYzmoDvzAQYDR7cPuy82g6EOHn8bcrrJLZXeFkcke+Wjc4jnSxL57hxVsX3e4a3wCHYaq8VtcrZ8aGus3SnuWZgcX7wiWSbzf69evj1By97qDUM+ePdMboT777DOt/fT7aDrQM2wkl3bZsjWgu7QL0KJT0ZkqozBpL8gZgcBoXrEorJ38+3z2x7SnTxAWATp/x1SjzyLVCIMUGSAAgZEJ3N6T2Odl+7q4p0LtUtl7GspvjKOMS+mw5qK0sX6jtEVNE40U4YoKt9BI1MQNPs5pY0UeiTWR0c5Pn7ItAvRfExnpUWyNwJw+ao3GvnydYbJMiHKM2rz1TejHcLSv6z8q8f333+soVZhDOiXAvnrKZMAcHMsRpVj8yZH6uXcQApMoeuHwU/TCw4w+LKFn5vZGl+xSFa2IGkk7TrX2va1xZEaSSxOwfH3QdVA7kvrVgB2dffTokeWu1l8nNa7A7UAsnapexu5aqzdNhVUI6EB3dPLmeLUKGF69eqWvEMk8tG/4+PFjLadP+UlZe1/EwfgSLL3vyl6tpWT06yeadtlcsHAbtsxoXtEe1g4+3bTWuEai8UmnJDmdlSU+bx3GtNYI9UMAAhC4JQE21vJqnXypTjSSN4/Nq6PF4ZsC9y8wrY2xJjIa27QWYuRDsdYEsMBahI0/fqfNW/diPH3PM9oU1VPwly9f1pLnxvWwrz6+cnEsB3VEgH0Q4FVun0TR8eEnzX/G5/RSpGU7vr++7U8pdp+oONKpMaEd6RH3QmAfAftQVf32veNQmCiaDy+FaftD0PAue9r4VDJ9Ca29iQ4lb+y7hu2a0XLs2tfJJOOgsNfpS2ocaZ9Ry2k9ydBBKB3rGfaNUMb3LVU//CQ4HpcSRjHCW0gPRWA012GfKEeTvLNa7SsdCXY6qzFXpKdjWbOZ6vPmWkPkQwACxwnc25OwsbZpIcZVyV2X6kQjmxaSLzCsA8mL3fPqtDbGmshoZtNaiJEPxVoTwAJrEdaJnPfv31tq03MHHQ1RABYGV5pP7WdGLa3cuwz76oPrF8dyUEEE2AcBXuX2SRT9j0gf9vfC6cYbbMfLISpEiCDwEQIQ6ECgyIEUxS5eeP0ml1x5GNP7S1FC0X87V2ARQPJI2kiqoT4W6WsoyREmJKAv+uj9TK1XtrJ5/Wyc/tS01tU65TPUK44kjMUzyO04XCHAI+no+1gvXrw4UtuA98qRCpr+ZAA6ghD+r0wnsNEfDti7VKShvKLgpxKu5RQdPl6r5Lr53hotXRhKy2sC32lYrfXxxvmzec4bq5KuQSAkwMZaSGMxPflSnWhk0SrsmZeI0OzdaVFyThtjTWS3pTktxM6Hkq0JYIEVCWubV79bF33fMq1f+wZffvlllK/94cl/ADQCsvmRffVNRCcWwLEchD9tgD3bvtwkio4PPxU5iBscECvq70Hfwe0QgEBIoOjh6+6hqq81WF7foi+HNTr8ZNx8+eabb0I4A6Zv4PAHpHqKSH3Wab5rWkjrT/ajH917+vSpzz83ofNYm/sCklDeQ5sIVUTVe7DCAwo6E3b1/QW90kAP9qRc+U+56N1eugreUyoZyivav+IsVkXz7ylsmzZaxEqHFMc/pziUKTbV3Q0qx3PeQIl0AQIWAkVx0Q3ceFF/PcCZl+pEI94M9iVuMGr2ddx+15w2VtRr1kR2c2JNZGdFSSOBotGKBW5S1e/Wud25zZJhgdevXw/+TexQ2nHS7KuPo4tIEhxLBKT04yQBNvtykyg6/tm7fXsWpaNonPJFDnEcsZEEArMRKPrubAjH+MNSu+sP21pMa+2xmB9ljv9sdZITwZFe7vpR6zTjL03UIqBzP8+ePdMRQ50BqlXnkXqMnkEvr1JAfKQhf6/Ofvm0EvpWVvjxQmkZjw6xSZXyCV9//bXOkMnLzRY9On0N5RWLVDCU5P2Nv4hVf/F2tDi5QncQ638LnrM/c1qEwLkE7jfX5Hnu21gzBuS3XKrfz0I6RyOdm8vb/5hX57Sxol5PbkVFrMY08kiqyRUa0Rj/IxZYXUfamit6nq2vYY/zDdXqNFpXyL56a8L76sex7OPm77r3TMq+3CSK9t284eGnoiF6P4foVUsCAoMTKIrIdw9VfYPhq6++2kThfp9rs9iOApaNYH3hjG9a7GDLLUcIKODrf/5GA1nf8NavztU6UbSbgM7uGI9/WV4dtymG3gAXugJ5v1ovlNpsulYBnVqT4j777DMdeBKT3T7ZyyMI7s/nkDhC4LhGjrR+rXv1m4zXEnhT2sm/tr7J58QCeM4T4dM0BM4lcIN5ucPG2sxLdaKRc0foDK3PaWM38L3djHNOC+mGl4Y2CWCBm4hKC+jt8u/evTPepWclg3w31SjwgMUm31cfUCMSCccypl7OlYp9uXP5n9h6/LN34W+ynChWt6bv5xC7oaMhCFyFgF64oqf1eWm1RaLTGC1+hcry5qfolTB5Uc+6qmMKZzVNu40I6K3IOgCk00idp36dNdS40He4G/3WpBGXzn5ZhqcO+jx//txY51qx6ATV+G968x3RsS292ymS31/NJ3QgQ/sp+t/96RGaEpGbFVvL7w/mGzrr6lBesSigHUrys9RnbFesip7+GqutVUziyY0f91G15KEeRwDPiSVAAAKdo+vTgRfFIaG0LNVDGmtpopGUDNFsyuRIzm1srMgXYUV2m7mNhdi7TMmhCGCBRnXoa5aKrCxbjiPvchg7O0KxyffVR1DBERlwLCm9O4VG7Mul+vU5d1K071SaiA8/Fa0T0uoulzPbntTlFITAEHAEjgxVhf56NLh5ykFfj6j+ulfNspvfPNPhAL1PBUVD4BQCGh0yUS2M951u2S2zRvSXX375/v37E1+ApKYV6m36FvHRt3kOyhnhNf7Gx268VW5Ur91P2hXVJmerV2c/evSIt9kVcTteeNOSjzdxmxqKWCk2ODj8b8ONjlgI4DktlCgDgRkIsLFm1LIm2TmX6kQjRguh2G4Cc9pYUa93s73HjUWsWBPdQ+lD9QILbKQOfTNKT0A2H4KogA7u8DWq41pQKDvtvvpxetVrwLFUR3rFCtmXu6LWWsgc/+xdkYNoIRB1QgACkxDo+SUDy6uVotMJVbRg+bJFi3arCE8lkxDQm3jevHnz22+/6cxK5y7rlWznvmbZMkLF5OAgVR/D4EoPeKK3H3XGvtnchw8ftHqXdja3S1xVOkOm12jpVV5///23Fhg6RcrJp03IFDiRwGwPpE9EPVXTeM6p1E1nIbBJIIz9NgtPXmDOpTrRyORm36H72FgHyJduAgu5tPpuIDwW2E6JOq1oeauHdkS1hm0nxjw1z7yvPpqWcSyjaaSzPOzLdQY+eHPx4afZHMRs/R3cHBEPAo0I6En85qbqx48f9di+ogD6HT39vFe+Qp0Y4JRAHhFX+xDQL9DpjI7mRI0U/TZZn0bVin50r+64K5Lc+AYmDWQN56Kaw8KR89GoD68OldbL6vQiOr23yXjsSQfm9PouwdE3xnBl56qyKKDtefj4XCyLrU/e/UUmZB4hgOc8Qo97IXBXAkXz8g0gHOnvnEt1opEbmP3gXZjTxop80ZyIvN1O3n3PgcRZBLDAduR1Fse4p6cvZx7Z7WzXhSvWPOe++miawrGMppFu8rAv1w31hRqKDz/hIC6kPESFAATsBPQqV/3AXL78s2fP8gWKrkYnHtJ7JY9ODKT55EDgLAJaIWukKF7Ui6BkwFoGd5BEbxg668tG6q/xfVe7X/4kmDpY6THq21fD/oSW3JF+i3DzyKbri7jJSHRgbtjueOYkIBARsHwJMrqFjxBYI4DnXCNDPgQmJ8DGWpEBTLhUJxopshAK7yCAje2ANtUtWMhU6h6ws1hgU6XoZLnli5d6U2mfjd+mnR2q8tn21YeCL2FwLKNppI887Mv14Xy5VuLDT5frwEGB2ZM6CJDbIbCbQNFXsna3Et6o7z3kX2mjH2mu9SNc7sdlw9ajtKIx4/cwohv5CIEOBPSFFT2EkBnrh8z0c2ZaM2+eHTwild7/dOT2I/caX/60+/BTdKPxh/aO9GjHvTqhpZ0Ro2zaGXHHnmQkO9rilkYEigLa/vNvo153qJbfLeoA+aJN4DkvqjjEhgAEWhAoikMWBWCpvojFZRKNZOBwqQqB29hYkS9iTWQ3nttYiL3LlByKABZYqg69zynajVyrQV/X1Pbv2lXydxOYZ199N6LTb8SxnK6C4wKwL3ec4Y1riA8/3eB0ZNHq5Qb9vbF10jUIeAJVhqpO3+sXmvJV6STE8Te+at7Vy2y88GlCMmh7V/Kkl8iBwGgEdCxGJ+j1ciYdhNKpl9evX2uY1D0LpXOHT58+PaXjenFR/kykk0oS7vt5vmi7wXjWqieKN2/e6IVP4eup1lqX43r37p04cOxpDdGJ+fmp7UTBBmy66KHIgPIj0ggE8JwjaAEZIDAygRvMy5031mZbqhONjDx+7yHbnDZ2A9/bzfzmtJBueGlokwAWuInoSAF9xdR+sOPVq1e1vgp+ROYb33vvffWhFIdjGUodrYVhX6414avXHx9+KnIQ9kn06piQHwIQOJdAkWvKiKpn9nqNTeasg9zawV+81hkRnSTIyKBLOvmkwDdfhqsQGJCARpBOKSm4dGehNJrcWajMmDL2QoeE9p0uMtafKWY8kBQdY8pU6C9p+yCMlPRTcaMdedQXvIw/96njbjoB9u233/rekRiKQNEsGZrlUL3oI0zRQ5GiR7995KeV0wngOU9XAQJAYHwCzMs7dDTVUp1oZIeFcEsRgTltDN9rN5I5LcTOh5KtCWCB7QhruVr6WxM6LKUvcrcTiZo9gVvuq/venZ7AsZyugm4CsC/XDfV1G4oPPxU5iDG7XfRE5/jz2jEhIBUExidw1lBVlJmHozegPHr0aN/7n3TWQfdm6peP1btzOPmUQcSlCxGQJbuzUFok64iAXgukH8jbHUic9eN3xsNPP/30U6lbiM5LGRvqZgDSnb7gZWlOkuu422gntyySz1Nm97ibB5HvaX6a9sVcoihWie7l4y0J4DlvqVY6BYHqBG4wLxfNgLU21uZZqhONVB90VBgRmNPGbuB7Iz22+zinhbTjSc2lBLDAUmLG8vpaabTRZwzS8j9hYWydYqUE7rGvXtrrduVxLO3YDlUz+3JDqWNYYeLDT0UOYswvQxdJZZz+h9UfgkHgugTOGqqaHfX+kjw3FZBzKHrpq05FqOb86Q336pTNLd28bFyFwJgEdDJGrwXSD+RpLOiNUDsO+ugRi94p1b93klzvZLK0Gx1myt+iA2Hhd63kUvQTe/lbel6VsozdkSpP0UtPGjdoqyiAv0F/j3ShKPjfDBiOSMK9lyOA57ycyhAYAmcRKJqXi9bF3XpUJFXR3JrpwjxL9SJiRCMZm+HSGoE5bazI966hmyR/TguZRLmX6CYW2EJN2oeMzjDpSKh2aH/44YfN5hRsKAzbLEaBdgSuu6/ejklpzTiWUmJXLM++3BW1dorM8eGnGziIoi+osS46xexoFAIiULSFp2NDVaDpCxDh83491F/7Zpg8iU4y6QD+5hEoHfXQixblPMOaU2m10uDVKSkWcm5JQANHx2X0yEQvgirqYPT9pKJ7jxR+8eKF5fb8GI9qiArvOA0WVVjxo1yWXmRlqZCTTxZKI5S5QQDfDWMRq6JHv926QEOnEMBznoKdRiFwUQJFc03RurgbkP4ba1Mt1YsshGikm9nfqaE5bayo12P63m5GWMQKL9RUL58Ff/OcPsECWxhVdPJJTeg7mTpSo5Xsv//9780WtY3JVx83KfUpcLl99YpYAo/4WalLxLFUVMSYVbEvN6ZexpQqPvxUdMKgaDekW/+LIvIih9itCzQEgRkIFDmQWkP12bNnnq3e9aKYXvsdmZe+6CfwdARKUZde2aJX2ugglPZkdYZJ/+teTbcKRh88eKATG5nuyK/qaxYq7JsmAYH+BEp/su24hFpga9RoUs4MsagVjUeNryizw0cNZIuTkXga+0Z5hj38JD9mPGSmzRE2PozqPr2YxYC9kEWhsr/rNgmNd3tfMpO7vRJK3oAAnvMGSqQLEOhJgI21HbSnWqoTjeywEG4pIjCnjbEmshvJnBZi50PJ1gSwwOqE9TaU6Eznu3fvPGel177+HUqiYOyUXdlQhmHT7KsPqxovmDd4n5NJsN2XgTPmJfblxtTLsFLFh5+Kfo9pzGcnRW6ryCEOq0UEg8AVCUQReb4LVV7SpgnSN6qI3x1N0PkM5etwUv47EPqqhN4No4NQ+haFhNH/Wg/oAIFOR2Uk186LVhdaNuBqMpS41JqALFwH+HRKT9audyC3bi6q3w0xDYQof+1jdGZorVj1fOObmYziiXkYjej4lzhUl3lHhTKA/K9z+jrlJO1a83eROIuADMyyk+XE81PhWdKe3q79mTSsTlfWCALgOUfQAjJA4FoE2Fgr1deES3WikVIjoXwpgQltjDVRkZFMaCFFfCjcmgAWWJGwvrgYvd9dP0Ch41C+CblHPdrwHzMJ7Rn2P+WTkWeES+yrj6AFoww4FiOoyxVjX+5yKjtd4PjwkwSyO4jwwd7pPfEC2I9k2XvqKycBAQjUImB/oKgjRFXODYS/bKV0WKcOJ+mFLjoCZX9FTZ6DjlK9f/9es3K40sjfwlUINCLgf9xds7bx7E51STQQNDtbvoh51oEb4+En7SZYdgEizsbKq2NPKzSefNKNUkToJNOqyBmNQP4Ibyitff4N77pT2s7Kvqy4Ex/6EhHAc0ZA+AgBCFgI2Leb2FgTzwmX6kQjlnFEmSME5rQxe69ZE9lZsSY6MhK5d40AFrhGpjRfX7oOX5+p27UJmf4AhZ59+P3hTBPyjfb1b6aeO13y3NhXH1+tOJbxdbRPQrtf4onGPsL3u2vh8JPdjMaMfe2rF7srvJ/i6REETidgdyBVDiSF3yVV3xfr1DJAxSTY69ev9/kH7XHrXtWgo1T6pbzTISMABEQgfD9Z9E2gnnx0kkbnCzfPP2klaTldVF1yibfoFtKGooNNaQGdegy/UKUuD+IN5N9CY0gl9zlCMYjMXiQSmwTs09aYD1k3O1ixQBGrUzxSxc5S1UECeM6DALkdAtMSYGPNrvo5l+pEI3YLoeQ+AnPaWFGv94G9zV1FrFgT3Ubv43QEC6yiC43NiKSeTehFUIuV60RUVHixmLY0X758uXhpzsxwK5V99cFtwGLhrgtnPYAYHOCY4rEvN6ZeBpdq4fCT3UGEfn+cfnL4aRxdIAkEMgQ6D9XwdTJaBmR+iUBnIJ4+farTS3///bfOaujG77//Xo5RJxjCHxVSWjnK19cp9A0AlVR5fdlC9/K6lIzeuXQuAY27EzetNDT0RrRwHC3SCE8OLRZolBl+4zzTxObhp6jAOK99MnZQffffaspw4NJoBOwBvCQ/0Q+MwK3ot3Tt4coIXUOG6gTwnNWRUiEEJiFgn5fZWJtzqU40MokrOLGbc9qY3fdKNayJ7PbJmsjOipJGAnP6KCMcezGdtg+/3qZHFfk9VQVdm7uyal2rYD0ZsYsxT0n21QfXNY5lcAXtE499uX3cJr/rH2n/9e6TNHMtR+uEoR7zS55wvl8T2+XzVoM8H65CoB2B/kM1PJhvD4PkD/XHT9e1swRq7k9Ay+ATTVrnDnU2KP9V+LO21TTYtU2w2boK5F/tNubhJ33xa7Nrzhr12qfM8dD+FmtvUXrxjw+1m6OjqPZ7b1BSWrMYsOupjEEGf4Ne7+uCFi96LpLfE/Q163DzzKw8hzkTeM459U6vIVCFQNHcMfnG2pxLdaKRKgONSjIE5rQx1kQZk4guzWkhEQQ+nkgACzwOX29yirY19I1Tgc3UrKu6xfJkRDu32jjK15Zp6MaX2FcfWbk4lpG1s0829uX2ceOuhTc/CYr9LQV6HjAUROODPcls/HWboXqHMBC4DQG766gyVKMvK+jNT7chSUcgUEogWhiX3n68vI5e5b+Oaf9NzOPCRDXoNW9RzuLH6HhTWEYvYg0PYcuDDbJTkJE5lF9p+9cpohtP/6gnZxLe/T179ux0efoLYJ8x7bNw/170adG+2PEn6voIRitDEcBzDqUOhIHA5QjY55rR5uWeG2szL9XtFkI0crnhP4jAc9oYayK7+c1pIXY+lGxNAAs8Qljbj69evQpr0Mkny1cZdUDf8rp37W3mN2/DpqdKs68+uLpxLIMrqFQ89uVKiVHeETh6+Mm+J9KHuH3usTvBPpLTCgSmImDfvKsyVMPvkorzgwcPpqJNZyEQErBPlOFdddP5M0bh4aG67W7WZnxXkFyKvqC/WFsUkVfxYIsNFWX+/vvvRq+rFyYVvaigSAwKtyZgtzejPbQW+MT67S/AG8Fnnghq5qbxnDNrn75DoAoB+7w888bazEt1opEqA41KMgTmtDG772VNNKeFZIYMlzoTwAJ3A9daNXqnvs4z2X/lRq+MshxskpNUyd1C3vXGEfaIht1XH0HpOJYRtFBLBvblapGcsJ7lw0967qUfzrDgGMHXh3IavzCnZ3v2aCCsnzQEIFCFgNF11BqqkWc48b0yVehRCQSOENDDFQWOR2o4fq+m4EyYce4INW6VRoecHBOBDZ2b+jhIsBE9Vcpo0LL9kbm99NKJB91KRb1EefcrDxZRo2nRcsv9yhi/FC6fuXbY8UQmEknuRRq3b+ucKO1Fm8ZzXlRxiA2BcQiwsWbRRRSTnLsQsAhctwzRSF2e1JYSmNDGWBOlZpDJmdBCMjS41J8AFriP+ddffx3eKIylp5TevXunxy5hJYtpvVxKr5havDRtJvvq46sexzK+jowSsi9nBEWxlMDy4SeVMz78Cx/ypbX3zzHKY+xdf/lpEQKTEDAOVf16URUg0de5eNxehSqVXJeAcQA27WDmkM2572YzRgiL74iOTkQZq2rK2VVu13j01bHWss32fKs1T9Wf//qXF0DT4oAHerx4fRL2GEPbgn1Esrci4TWutemmjYDSXU57K5OXxHNObgB0HwJVCBijQbvDqSLVZiVGeYy9yzc3+VKdaCRvHlw9TmBOG2NNZLecOS3EzoeSrQlggTsI6xtQ2grwN+qLlzvOJ33++efGeE/7hKd/h9Z3dpCEEV1TaYfdV2/aa2PlOBYjqPGL2ccaTzTG12ZnCVcPP2kb3XL4V2cIxpn8Pnz4YDzTYHd/nfVBcxCYgcCxZN79AAAgAElEQVTPP/9s6aZcUKPnedG3Sy3CUAYCdyJgPzXfrteZRZol/GgnmL6j/9VXX23Wr3gjdWXDHn6yO72MXjaZ7CgQ7tfsuJ1bUgL66UbjCLIvINNW7pGjwW40+BF8ZsQ89DaMowhOrY94zlokqQcCMxNgY61U+3bfW1rzmOWJRsbUy52kmtPGWBPZbXhOC7HzaV0y+kqScS3fWqqe9WOBpbRfvnwZbVC8f/++tBJXXvAXv9iZ1ha9aCotMFtOpIJTup/ZzrquJ6nlEnEsp9hki0bta8PMiGghGDuxLajWrXP18JOaMZ4QGsHXOyjGr2Xr+x862lyXI7VBAAJ2AkanYXRBm+1GYZPK88R3ExoF7k1AQyAdF527nPnZu3Pf/CQOxm+x6+XPITR90So8ga1X7A4SbOiQeihYKHOa7iwzS4VUBcdzjLMnU6FQG78UPoLPDA0j+lrno0ePwqukqxDAc1bBSCUQgIAIGOdl4xq5A9KeG2vpkmTC+IRopINVT97EnDZm9L0T+px0OMxpISkHn2M5N9DoJdan74Z5CD0TWKCdtr6EGTk3hW36rU97DVFJHdO3nBjQ3p1eNxXdO/PHEfaIuu2rX9Ql4lhuMELZl7uBEk/sQu7wk/Hhn3FnpEMnjbtFUYjQQTCagAAEQgIWp6G4yuiCwpqNaZ0D0IvijIUpBoFbEgjfGnJKBzNrp8z6rY+o+p6opaForRshHSfYsJ98yijFAqS0jB532WUrrXzm8sbZ0zIX98F4ohk8fvzY8qY3cRgHl4SJvp1p2azso8o7tWI3SzznnfROXyDQgsDl5uVzN9bkfmdbqhONtBh31BkSmNPGLud77cFnqNwq6TktJIOu5wmk6BBV55VFBkLPS1igkbb20KLfddLxjuNnkrTXYTE8xYdv3rwxijpDsWgTuH+XM1qru69+UZeIY+lvk9VbtIdGmeFQXSpVyBONFlTtdWq7QN8K1pSkA8GZH6bLHX7St/+jvfXF5j9+/JhpYPGWFpnqsOX9AepR57catOgsdULgugSil6OsdaTiUF0c8hbntiYb+RC4AYHTF2mZtVPngHVRm8atUo9RgVD4nVGtM/WK3cWa+2dGu2kZAeoujzMNuUshsc3CFLATMAbwWkNGLxCyN1G3pCWAr9tiWJvxVFP0prewhs5peRstvnyjQ3kbL9UNEnjOGyiRLkBgEALGeXnOjTWW6s5KiUYGGa03FmNCGzP6XtZEeKF04Fu2pOxPZNP6w5yonsxGWXjX/dIT+qgdStS3nkKD0fe49BN4O+qJbpG3NO7OPXv2bLYT6hGr8KPfEA4ze6Yz7sLixOyiWmoLLdNec1oyqifTx/TeNAfHkjK5Vg77ctfSV2tpdeZMbyvUnKUfQNBRYE1J+knWL7/8Uq8/XDybmzv8JFlVl+VJ2Om+XqJajjKoL+pRax1QPwSGJTBChGoZqgrfjW9eMaJO/Zi+rzACDaP8FINAdQI6bXDuEMjEr/pyRvX+llZofDuud2hRIGQ8O1Uq1b7y0dJxXyUt7jJur7Ro+vZ1XiiAlyM69/CT1kiWASsh9YWSESwnequcRfgRxL6cDHjOy6kMgSEwMoELzcs+uM3wrLuxxlJdqIlGMvbGpSoE5rSxC/le1kSldt50TZROTKl4mR2ttHAmJ1oLW5rO1HbdS3P6qCJ96UFJ+CUo3Ws82GFpRd/etESAqkrPm/X42VLn7cvMs69u8UtjukQcy9WHIftyV9dgRfn1/W2dhtQ3k1OrkDfWQSiN9+glTRuHnyScZR5Vk+dOe2rd8mru169fV8RNVRC4HIHo8Xx/+bWejyL1RRmqy7l4RD16VeyiJGRC4MYEjCvbRgSiLR7fyiC/36SAyfJjWIq33HmIyGsNdRxh0QF64GEiDR/Dq9XTlgizeqPzVGgJenX+LFoY9OdzriNy/ZUMlmGipVR/PlGL0le05BnK20TSXvqjxSRcB/Gcl1Y0wkOgGwFL2DPnxtqiv51wqU400m0wTtvQnDbGmshu8HNayCIfvVFgMT/MtGxuh+XX0r/++mt4aZw3iIdS9UljgRnOeugb7ToKl/YtM7eUXtJpUct+rPZyJwzS1mBKC2uXOuR321e/tEvEsXQwxXZNLK4TF5tjX24Ry20y9ZrDzalHLlFvgQrf9bB9+ElRl2VXPZqAO2ONzvsvtq5ejPAyiUXZyIRAHwIap+eeU7Q4E71wpfpib/GIuhwiPqGP4dHKmAT0BP3Ecw9rUallsd2HpyW0kCR6TBX9muc333yz+BMefcROW7G/JXht5ZzWeTxHh8bWbGB35eE3jewLpN3NDX6jJjiZ4qaQ5x7okRlER3k2BW5RQAPW8kxaA+T0HwqM/JJCpqG8TQvtnFUnnvMs8rQLgbsSYGNtTbMs1R0ZopE1CyG/FoE5bYw1kd1+5rSQRT6LE1NassoGe3iIythuKsk9crDANT1q2yR66CtT0VmltfK787UrYtlJ05foqvzc3m45x7lxkn11o2sa0yXiWMYZLzskYV9uB7T73aKt+GgzPNNHPVj0vmj78JMq0g/mbb7/QM37SjNtt7ikZ7ebR6/koxd/9q+FPNQJgZEJWI4fNZJffipc1C22IvfUIoCOFgm+acXr2go5y3d5MUhA4CwC9tChuoRrP3k2zuGnb7/91rjsj77rcyLVRTUZl6mL97bL3IzcdjQdnqayL5B2NHSVWzTtbtqwRmL4rYjOXVubnVMxQuWmV4/nKBiw/NjliUGU+hidFZNyW4RMx2HeowY85z30SC8gMBQBNtYW1bEWDEy4VCcaWbQQMisSmNPGWBPZTWhOC0n5GHelopc2pfVYcsJKNp++WSq8dBksMFWfNgG+/vrrKD/ahIyu7v5oPCai+rXtKcF2N3SnG0/cAe62r351l4hjue6IY1/uurqrKHnRVrweH/jtBdPhJwlqOfnrK63YMUtVlu+sv3//3lLVwTKtH8wcFI/bISACOpN+SniqA0abfkqP8SyvXtihx0yUpkhRb+/UbsiOarllfAK45byOTvySyuJgV1Bb/cVveQL5q5tey90eHuscrQuSUPsX9tVCH2cY/nRXxj/ntZNe5c1PKZO13ZCwpNHOw1uqpHW+cCgXrYNEm9vNElhiV+l+aSWKo6KlVqMdz6GUUkqpYnk8Z0WYVAUBCHgCbKx5FD6RCQUnXKoTjXjDINGIwJw2xprIbk5zWkjEx7gQsNhVVHP0URsj4eLL8ttSUQ33+4gFhjrVF9XSk096etJuU8J4TERCaneCL5OLwwz76jdwiTiW0LFcKG20PdcjnmhcSLN2UfWawzBSstyo8Mx9zdt6+Ek/Irv4nDJsTJX2f7uSWtyMNSV53R/BDXtdmi5VVWn9afnwWWB61ecMK5iXkEQtAqeEp3q2umljGsua0mp1M6xH1WY2VfVDNmIiLyFnqpNhWnwqfJ8qgt9UTQjzfun+3Te65T6oo6fpfRpVCLKI/axDGGu93iGP5eUxa821y884wKjRzWAvKr/vY3hs/fXr15uVGH+PLzQq+3mvxdbDqhYLXCVTpwk3j8jo9F6LV6bnEWlRqk2ifJnoaod5WXHI5ruyJHafFXXU/SiO0jmtp0+fRmW6few/QE6ZN/Gc3SzqKg31t/yrkEnltLCylElrPpJziieJBGZjLQKijyzVIyZEI/2dQ6SCcz926P6ENsaaqMiqJ7SQlI/lF+QFKr2xKCdaEVsaLar/ooWxQKc4bTssnodrvYtrOSYiCTVb2dfLp5hih/nU9au1Rhbpdd5Xt3inwV0ijqXbiFi02N2Zdj/DEw0H+aKKXrOQKFJaKxbl/19j+Lvkz2JAel1nSZWHyoavBo265z/qkc+hNkpu9o1mEhquJVVWKGt861VPUK5XxofK2qOsQOHuVWyGINHDvM52uPnkVUNGhtpUSxb3lRm5+UvCG/7pobueSgqy9CI7V/f1dF8CyGWNac+b77pQ9/u7iCr2kFecu9p5OKhfRrcss+kDQed1qjRkr2TRZWkQ2WvoVlLmYbEiX2bMMW6Jl3wXWrMNvbE8pJrbPKhkGQvRE82DLutmXtEScfUM4H/77Tdvb/ZEHwklm3zRplR9hPGDMYqjJGE7V7PZdxW4/bzpyOM5vQXOkNiciWT5mr9mQFGlj3iSPMYwFlpj1XOisbi7g5HVcSBroDbzw3W60pdYqk8ejdwsDg+N3zLXWBY+YZ370nPaGGsiu7XMaSEhH8vMqAkovGVHOnR38g87arjrLVhg5nuVHaYJo/1rCLg9vf52aJlPK67dNqPN2++rG03ioCW0domTO5YQ75pJN13x7TMPo+25Hu1rwn5XuIrniYad2+6S0bOeNbtN811MVRylRZvvab3aTZAf2d0f+43qudpKBQhzek486nXY9Fq6fyyrkGhNmDC/f7BifKLcx5zshjdmycWTBF6/GikaL1Fc2G0yC2cFL1KU6BC4S3ERgUiGbh+lDkUb8k46AdPu4WWRoW76UsHp7yKKurBY+OpuudYgtdi2QslFhi0y18LWPn6gtEcWD+YJyxWX1t+tvGWR4zrSNHaKgjfnA9WiZ7iYsJy0iM4UHjTp+3nFzaDLhQodDDKygUWNL2Z2cxFrPiqUSri6BaipF2p3Xpx5MxoCeM4IyI0/hgN8Ld3NC12dM57EokE21iJKLNUjIDNHI/eLw71y1+aXML/pWsxLosScNsaaKLSBfHpOCwmZWBYCR4LDKF7qNvbDPo6cntYCtWGSt71ae8V57W96Sz9zHRkFeRkyV33rmURFwTKt+Euy2IzAdS+tjY6KXU4Fzpul43BEgD4ucQ2d16MSd93uu26AbbE9p8GmM2m0m80TjdRLVM+xDNhw8IZpCVN8+En3bG7TaNvC6b56b32Fqn9zc6SprXtJfCJ9MhGyDtOt4XiRXEJHFsLW19JyItGNrT9aHK6kFdjWktyg/vzhJxd5RDFEH7bR0+hF8zsSGBXpzj5IF+VslClXJmcl7RT1pWJheSRL1yRnxUb7VGXX+JhuudaBM4t+5ZC7QVhcQo9sYMbZSpx7rnVLB1FRvNjOGMIVi3f+Ftk2+xtFO5vlMwXu6hUXh17oHzoMQ7FVK2GjMolNwVz5npGqJXqRZ+gwd6cTWdMFTtpcqKww3c5LLI7NaICHkoTpWvOml8HinbwA7ZhcwnN6aFdMpKskr9YwUd3ArsjKIjOexEJJZdhYC0HZzSYcla3TClpOXKrPGY3cNQ6XtRvnGgXG4dBomp7TxjaXHqyJvNXNaSG++5aJ6Yi1RDv5HZaWvmtXSUxogZvBoSKfPksS4wLcRWLSVE+jMs6nFUFZAs7b76vfxiVO6Fg0PC8dYLMvZ3ewl1Z02k3LaF3zz6ptz+En3abnVWuVuvymzwM0w0UPTlJh+hyCDvURxaypSD7HP+0Lb2+Xtj+17Rln231Wz5V/Oy20rjljfuHDwjRMUU472dLm/CjwiaYCpF3b3ObwgvVPyK3JcbV7cpbScDmb/tyj6LyYWRPYnp8ZF75TLjGsW65iD1Fn1z6GvsIOubTk2vq55wRUKrOeeaxBC/OPbHuVirSv/Br8sBcu3WjmDT1w1MRmrLI5SMMaDu5x3NgrhipI9a4c+YEqbmfRRNMAXlpTc3Zf3XMaUqQaGtUiLhVQscXOVslMtz6jgVOllbASuy42h2RY7fH0pi68gqobMJ7zuPrGr8E40csOx+/LCBLiSexa2Aw5ZHXtguR0Xva+1Cd6bqxtRileqv6Js5bqE0Yjm4PCa79nWGgf1JmSaVzn+xIlqgczGakmtDHR2PQ2rIm8zcxpIb77soRoeKYf921rawoOq1Ls5BslERKYxwI1/RnXvCrWYZowCuPNuOf+QP+1m+9mPnH7ffXbuMR5HIt3p1cPsNmX86rMJ66u6Kh3Gqp5r7t2VVOYqtp5+El3Wk5dtViLqs7N2bfndOv0YaHhNSH5221gRfZh9wsSr/UDlVA2y2TpifXccQuFvFA6s8UsHxF2JA0QG42XzZ0dDYQWLiLsbJrW8mDTgXjDOyshHXVYxjg48kV2ICoZmVNKeJyce7jlKjsgdkuWZ25qe2tuoZEXqmWNYmJhOHgvHA375Hvw/FAEXwzDpuVMIksTvTzk9Jawici0jniqG3tFRywTMDgV6PFepJ0Q9e60lBJNN/ro4uFNkULb2Le5vE9sozE0EinFokG0ryPGu5g310CF7iu0xjQ9redcQ3eJfI30VJVrOYrSL9GpE4XEk5TCtxBTmdJqN8urzmheTs2+c3Cr8GNTpFTIzjk9l+pOiVNFI8bOOqXLWo7E/JtjpG6BormmyiaAXX4j9ttEvI5MGmlHzoQ1kTehOS3EdV9OJjKM9OO+b8FF6wtB9sBJRATubYGysaKHd84C6646I+D6uEMkCSa/2mIrKRJP9pAOw7WcWmu3tfrTfA3tphCizU8vQJ+g/U4u8d6OJR019kXWsAF2NG96408TdT2kRnTYtPhEY5wnGpG91f2Y6teS4w667D/8pD7IRyjCyzdW19Q0Y+Wb6z84BWFTqlRmyalREY2TumahzazN77KkgkmhjRa0vneqf9NsUsHUlxZbfl6qqyfW1u2LmyapxdaKBR1GGfam7WnO0Ng5BbsCNQ3A1MZGy6mrlBS11CQvtAOFlKtR3NR9pdIW5dzPLR+cL4psW/650dhMPY8TrLWpFxnPWuFNn6a+rN07VL5Grn3U11JN9HRNAiza2KZg0sIizGj5vTvyvLFXjLitbZd4XyFdiGp015GPaYuhGazFMF6eKCE3pQrrSrjWO1mFZfjX3eZbnJ2bbqIxb64ZgMvHc+b5XPeqNJt6p8jhpB/lE1iWLiodT7KIxZIpdJs7JLvDm0UB1sJyb/DVI4FFMdJMluopE+XMEI2oj4vxj7fJtYR88uC7E/vmGgV+PeeaGWwsHVybMUB1T5i2yJoo1YvPWfQJTddEvukwsTljyjuVztFRnYtb96EMpG/moxT4aeaS3uUB1ma3zXxNf8JS3TYkm2UDJCOe+tVoXt43n1ZZu2X6m16697565L7S7ivnKi7xZo5l0Ruoj4uT6aLiwswBA2z1xe4zZaiLQEozeaJRSqx6+X1Tksxeknymf6FZ70g/ffr07du3mRtllCrw7bffZspsXnrz5s2LFy/++uuvTEk3Jj///PNMmdJLnz59kvAaWu5GL4By/vjPn88prdmV13SoPyF68OCBcsIBrJznz5+vVfvhwwdFEv6qF8MJ9vHjR39pX8IJpv/d7aFg4vz48eO1an/88cfwMaQXzOHS/2s3GvOdYI5YKJVwKbr64osvjPXcrJjG108//ZR2SvawOCJkWq9evQrLC6ws6uHDh2HmjrQMQCGO1/tiDZp+Xr58uXipT6aGj8w4L2QfSfKtHFSKIHvfpYZcf5WjhBuP+dY3r2oASkINPf2vwn48Om/mbs84sc361wpM65ZF+NGjR/pfhD1tRynvlj/77LM1mNKdxuOzZ8+iAtqVq6i733///cmTJ4sT0+neIOr42seff/7566+/XruqfPk9BSqZAuNc0giSIRmn4+ORVTrdKEhYnGs0fchO8qC016moLLxd2EMD1tBQ1xYnPtV8V6+Yh7Z4VSYt2vl5sIof0ISrhiJ7k+fRAtLHbGsxzKLkaaZqc47RX1I8s2YDvkxRQpajZUj+FskgYloW5YvlrwqXnEnqLRXiaoDk781cZd4snTdTmDN7zpTGhXJCt+89nguGNRn5nH09kvNx/ke3u+jXhWdqdF+Fg9+FJznuSfIqvvfGWr7v4dVJluphl43pq0cjoUNWl50HvsHuhPrStGta/sj5aLpxduImGpfObwK4MkX/X93GijrrCrMmKoI2oYU4PnoI8ssvv+RZ2dfO6Q6GglK/NM63MvnVi1qg9sS0wNd8J/VpY+TgAiSyAc0O2lY9uAuhOiWkBJOdR1s3UXNFHzVh/e9i6T8PDtyNbgrTpKZNj8Udm3A+9aBGWLuxrx6q/mYu8aKOxWskHDXKvFOA7fvoEzPvy02laK9xJTYfyYWFfVoTx//OMlWOYukZQ7gA822ECRVw562KWpSUukvTZFhVmt5XuUUSnXdOm+uTo05lJFRU3UeMtBU9gMkIpuV3ekufHNlhRrB7X5JSUsgykkyvNbLSWxR9yuYzd2Uu6UGm9mXSOsMcjeWeX1/LSCvfsiltKPmJ6bweM33cdMsdOiXOGQn3XcItp4rLu+W0vMuRhTgFRcfY3VWN1uNOVcqSV1kTYLdt77Ocg3flB5S2qw7W3/N26X1x1ljU1G5LSOM3McyDylhLKJvqUbCx6MPzRptXYthEu3QLr7jPeCTJZsy2W/sSSbpeNLPUXy0WO6KC3ZFMhqS6IxqbUqmMLH+HlnXXokmrRe1mZgSzXGLeTBWX2uEmyWk95yaZkQukqu+Qs8MDjMzQy4YnSY1nhyfxPBcTN95YW+zvWqYG0dqcmGrh3JzOy5lLRyM3jsPPMsLjIWI6Bi9tY2l3LDlyOKyJLKBcmQktxHXcMitpN2OTZLrjMcgm+abkgxS4ogVathGOzCPHw1G5wSMC7Lh3bcdmR1XHb7Gs3dZaUWzjbp9tX/1mLvGKjsX75BsH2L6PYUIjzr6HvHtPmycai07P4i1DZdVKWxxOKLBfodc5/OS6oXVX2MZaWosKWc/aJOeq0lWVMdqxAsd23NnjS/WYD6o2F41phbVy8o88aw22MetJB4tmvk1RNbUvTpCqzb760uiTQ7GE8t7vbArWuoBkzjxlrGWQFevZt6u1qNyKUlmqauGcccsp+bxbTsu7nHAiVnpxFCtTIzcsaRme0rsccmY6kHHanYylxQ5lxGGNpCh1EKB6E3KDaz1K89VH4yQra5HLSv2ParA4hNKINhR1U8JUqvD2PmkLhOq6zlQoaJtYpDtZi1FyFVPhteGvS6kwaQxzUBelLisVaS0n4wcimdUpdTYvia6qTKb7tVylGorE6/ZRXViDqXw7z+oC5+fNjMxSmV2Ye3jODI3xL9mVVbGk0VuOTy+SEE+SGsluTxKxjT7ecmMt6mPmowskjgSEqaaa5uxbqmcIbF6yz55DRSObAWdTNbnKG/nnDpIvNtHO9i5qY5tjJ1OANVEGTnppQgsRhLUVbjg85ei0WFh0NcrX0iAsrHS7UZxq7U4517LAVO+RGRz8eDwclcUelKH09rV9ktJ6qpRfHLDReFlrKOyI0ou6VqYsNiwZVb74UVJpYsq4nVqbRYutWzIzsnlc13KJ13IsXkc3DrB9H9PEhPtycyraqV7+0N59uSZvMDUPP6lS+XHNuN7BbSa0oyFpdIsOMOl/pZVj74lu0ekN35kWCfVosxeNCohDpkd2d1xdPGHPCGaZ+aqL5CrcfOqZEfvql6SUiKqRhnxH+r0TV5UsUNXK0nRGQQPBxYL6X2mNO9WvGxejukgSfWx6QrFId+rLiSaakrHniGFRT1XY7kvtYpSWdGZTKnm+PG451ULeLafllbN49ijzrEWDXUao4NI7hMgnKF9XJcmmWxjHIeQtLbqq/i6SVKY6HhW+ykd1SupY69divlxoZAbhpLDmdoo82L7HXZZZb028xZ42ymzhFQ/am0TKjP2Qg1SjkkKtMMB1RP97A9CljO5kOWt9T2OYsNEdaYl0kEnmdvWiaNTI6oRF3Vc3daP+V3rTT6rXKrxGLCPe4iXmzdSKpIhFVpbMUhtQ65f2nBYmw5ZJVd8hp9bIHY0qniQ1niOeJK9f0VblaYtrOelEoxx72KO2Wm+s5fvrrk61VLcAyZQpnYlGiEbsBrlm58fzG/nn44Ltq0Gxd8ZIDl66oo0d7zJrIjvDCS1EcIwWohGt5Z7if7f6W1sjt4si7Hq8bskLWaBl7b9vFnB3HTckwTwiwI5713ZsdlR1/BZ1f3MgLLbCvvr9XOKFHIs32hsH2L6Pi4lSZWkUX3pfblpFO+1r1rBMplJxaC2VDz95UYqeCizOH/lMzetr02TYveNptZKXpN1VGXRGfg4/peQtDz4zSC99SSMiBKKVVVF3tNe5thgLq92RVhhkCSKLpN1XWH2U+9vRhXFuKT1gcddJEbec2mR+rZuWz9iSRoolmEjrtORoDPaZu/d5ic27Ik/ru7x54+AF5KUVVDTyGJpcdjxOKwoj1YTRrhr10VuCJTHInJjapASz71xYeurLSEGLu0JehrWR5WsoTRjtwQuwI9EOlzpb3VUyb6YmlJ83LSYxj+e00Bi2TKr6DjnD+vmDasKTpMZz3JPklSLmRRFRKuFmjrrQYdLMd1NXJ1yqbzKxFLhWNHLjOHxzoDUqoNDdYidHylzLxo701N/brsusiUoHQvU1kdfykUStCUvz+xExuNcRaDdgZa61LLDdFqsbU8fDUWEsHZ4Hy68Fnwer3Xe7ur85oNKa2Vd30G7pEi/hWLzR3jjA9n3MJKQsnmikDqpRjsVbZpR18JJa13yX6ZosIWqiyeEn14ak0TSg4D4jUOkl1aY6e1Jmjy/VUT6oUmiY3tInh8NPnvOOJ80athW/aikzGEodec8obioQvsoicpSWj/JL+pPH0J/4C6YqlL/ShpQqF5Aqq50izd41+hFhb+qdE0KaMYZhz6RGlDIrNN87GXDd6Vs7O1Kcr/+iCQ3ACKY+3mnTSl6r4iQuEzoyEYj2phGWNnFXr1h3QElrm+TTgbCYI3PKH3tykm/O0YuVZzJ7epu6o6aRq2TeTK1FVldr4NS1gVK3FvWiheeMmrjWx1T1HXK0IrgWJaO0eJLUeCp6kowWZFE32FjLdHAzDFABeVr5t92DSzfqTzasP9UzwlI9A2THpbozUaNo5MZxeOoc+uR0OPzkrfESNualrZJQl1kT2UnOZiFHdszkDC1rZDt8SorAyBZY5XFAZlo5Ho4qRsrU3+KS4rFFu23R1mad6v6iMGFmVAn76iEcpe/qEkd2LF4FNw6wfR8tibrKGjyf2p4AAA8+SURBVHBfDkU7M9D0oRWQFOSA6H89epBPXvTkn+meyH1X//j777//8v///fXXX6X1uw6oD/r74osvSm+nPAQgUERAA/bt27cash8/fiy60Q/VJ0+efP7550X3tiv84cMHyfPHH38sNiGZdWDl6dOni1dbZEoe7beKrQivSZVpVwJ/+vQpU6D1pbXW11ZKOO3WGrHULy14Y1Ms+O2331ruUhmZq7yBbtkxd+t2rfA1cWsd/vjxY2OL4xdTXzR4vZwakmI7jsfzgh1M/Pzzzy5wK50I1K6YyOsqEq0y/N2UJDHEWX+u/kePHjnTqtLEQVZ39Youev/pp59Cgzey0iJEj83swYCckhoyVi7HIht78OCB+z/9eMp4lBnIVbpRs8Nhyk8Kl6z6FOGN5Cm2SQDPuYmIAhCAwBEC99tYY6l+xB7SeyeMRu4ah6fKHSRnQhtjTVRke7NZiGYxrQG1knU7FZustIB98eLF8+fPN0tSYB+BMS1QbiTqjnYzwhw2AUIaY6bZV7fo5a4ucUzHYtHI7jLq8uK9l3j8x77cou4WMy+t6MUeRZk9Dj+FTWq+1xMsPfv/zzOsP/R4QGPGPyTwDzP0JEN/erilxycjPNkKu0AaApMQkPtzj/E0SDVgw9EaDlWNU43WMYfqmzdvnj17tqYvPZt/+fLl2tUO+S54Kn20fLrYHcjQRF0CP/74ow4iqE6dZLKffAplcFt+/gBKOHGrmByC/tfq/T9T9//+J4cgz3DLBbyGrWDKN8ol6qSCjpbfPkrR8lVTQCZyk8ad9gVkzLkgNGbSOwjIBpwBOCfglrsueo/iAdnAw4cPS5uQX9KYypxncq1cxaVkFjuht9Rg0diRq9xBrJQw5fsTwHP2Z06LEJiKQGauEYdwdnZzzYARGkv1phabsRCikabk56l8QhtjTVRk3lNZiDqr9ay2Tfx6OXzU5R5vaaV8p68FFhnDKYWnssBTCE/VKPvqReq+sUvEsRRZwumF2Zc7XQXnCtD78NO5vaV1CEBgHgL57dSi99+0hqbISadSXr16ZWxI7/e7/XkLIwqKQQACEIAABCAAAQhAAAIQgMCFCLBUv5CyEBUCEIAABCAAAQhAAAIQgAAEIHAhAv9zIVkRFQIQgICRQH47VW+w2Pf+G2PrpcV0kknvoNK7NPTDN5Z77cekLLVRBgIQgAAEIAABCEAAAhCAAAQg0IEAS/UOkGkCAhCAAAQgAAEIQAACEIAABCAwJwHe/DSn3uk1BO5MQK801FuF13r4/v37kV81rDepPnnyZE14n//333/7NAkIQAACEIAABCAAAQhAAAIQgMDgBFiqD64gxIMABCAAAQhAAAIQgAAEIAABCFyaAG9+urT6EB4CEFggkDk89MMPP4x88kmd0Sup9GKqhV79d5a+L/vfGXyCAAQgAAEIQAACEIAABCAAAQiMS4Cl+ri6QTIIQAACEIAABCAAAQhAAAIQgMD1CXD46fo6pAcQgEBA4OnTp3/88UeQ8f+S//rXv54/f/7/Po+aevjw4bt37/LS/fTTT/kCXIUABCAAAQhAAAIQgAAEIAABCAxCgKX6IIpADAhAAAIQgAAEIAABCEAAAhCAwF0J8LN3d9Us/YLAjAQ+ffr04MGDtZ4P/oN3kdg6p/Xq1asoM/zIL9+FNEhDAAIQgAAEIAABCEAAAhCAwJgEWKqPqRekggAEIAABCEAAAhCAAAQgAAEI3IkAb366kzbpCwRmJ/DixYs1BF999dXgP3gXSZ7piyv5888/R7fwEQIQgAAEIAABCEAAAhCAAAQgMBqBzPKWpfpoykIeCEAAAhCAAAQgAAEIQAACEIDARQlw+OmiikNsCEBggcDbt28Xcv+T9eTJk7VLY+Z//vnn33//fUa2jx8/Zq5yCQIQgAAEIAABCEAAAhCAAAQgMAIBluojaAEZIAABCEAAAhCAAAQgAAEIQAAC9ybA4ad765feQWAiAvk3IX3zzTeXY5E/sPXrr79erkcIDAEIQAACEIAABCAAAQhAAAJTEWCpPpW66SwEIAABCEAAAhCAAAQgAAEIQOAsAhx+Oos87UIAApUJ/PLLL2s1/vOf//ziiy/Wrg6b//DhQ0m+Jt4ff/yxdol8CEAAAhCAAAQgAAEIQAACEIDACARYqo+gBWSAAAQgAAEIQAACEIAABCAAAQjcngCHn26vYjoIgVkIZH4G7l//+tdFKTx69GhN8r/++mvtEvkQgAAEIAABCEAAAhCAAAQgAIERCLBUH0ELyAABCEAAAhCAAAQgAAEIQAACELg9AQ4/3V7FdBACsxD4888/17r64MGDtUuD52fe/JTp7+CdQjwIQAACEIAABCAAAQhAAAIQmIRAZunKUn0SG6CbEIAABCAAAQhAAAIQgAAEIACBDgQ4/NQBMk1AAAI9CGTehHTdNz9ddy+4h8ppAwIQgAAEIAABCEAAAhCAAATGJsBSfWz9IB0EIAABCEAAAhCAAAQgAAEIQOAmBDj8dBNF0g0IQCBDIPNN08xdg1/iXNTgCkI8CEAAAhCAAAQgAAEIQAACEMgQYKmegcMlCEAAAhCAAAQgAAEIQAACEIAABIoIcPipCBeFIQCBcQlkXu/0xx9/jCt3VrKM5JlfxMtWyUUIQAACEIAABCAAAQhAAAIQgEAnAizVO4GmGQhAAAIQgAAEIAABCEAAAhCAwNwEOPw0t/7pPQRuROCrr75a683Hjx/XLg2e/+uvv65J+O9//3vtEvkQgAAEIAABCEAAAhCAAAQgAIERCLBUH0ELyAABCEAAAhCAAAQgAAEIQAACELg9AQ4/3V7FdBACsxDIHwb68ccfLwfiw4cPf/3115rY+f6u3UU+BCAAAQj8f+3d3VEiSxQA4NoMhBDQCIAQhAjEENAI1BAkAzUEJQIkBCACMQQwA++5tbfUurvTC+44zs/nA6XTQ885X/vS1OE0AQIECBAgQIAAgcIE0ltXW/XCFsKDCBAgQIAAAQIECBAgQIBAvQUUP9V7fWVHoEECg8Egke3d3V1itJxD6ZjT+ZYzI1ERIECAAAECBAgQIECAQKME0lvX9La3nFDpmNP5ljMjUREgQIAAAQIECBAgQIAAgRoIKH6qwSJKgQCB/wTG43GWxXw+j0ZKWaMlvL7dbhOfqCYyLWEuQiJAgAABAgQIECBAgACBxgokNrC26o39r5A4AQIECBAgQIAAAQIECBDIV+DH6+trvjOajQABAt8lsF6vj46Osp7e7XYrVP80Go2m02lWLk9PT4eHh1mjrhMgQIAAAQIECBAgQIAAgZII2KqXZCGEQYAAAQIECBAgQIAAAQIEaiyg81ONF1dqBBonEPVAFxcXWWmvVqvJZJI1WqrrDw8Picqn+NasyqdSrZdgCBAgQIAAAQIECBAgQCBLwFY9S8Z1AgQIECBAgAABAgQIECBAIC8BnZ/ykjQPAQJlEWi1Wi8vL1nRzGazwWCQNVqG6+kvxR4cHMSJeGWIUwwECBAgQIAAAQIECBAgQGBHAVv1HaHcRoAAAQIECBAgQIAAAQIECHxCQOenT6B5CwECpRaYz+eJ+IbDYZkPv4vCpn6/n4g/nV3ijYYIECBAgAABAgQIECBAgMB3CaQ3s7bq37UunkuAAAECBAgQIECAAAECBOohoPipHusoCwIE3gV6vd79/f3737/8FtVFca7cL5e//0JUZXU6nUTbqpubm8ju+wMVAQECBAgQIECAAAECBAgQ2EfAVn0fLfcSIECAAAECBAgQIECAAAEC+wkoftrPy90ECFRCYDQaRZ1QItTT09PLy8vEDcUP3d7eRlVWovLp+vr67Oys+MA8kQABAgQIECBAgAABAgQI/L2ArfrfG5qBAAECBAgQIECAAAECBAgQ+K3Aj9fX198OuEiAAIGqC0R7pyhySmRxfHwcPaJarVbinmKGoqrp7u4u8ayo5VL5lPAxRIAAAQIECBAgQIAAAQKVELBVr8QyCZIAAQIECBAgQIAAAQIECFRLQOenaq2XaAkQ2EMgvlS6WCwODg6y3jOfz9vt9mQyybqhgOvxse/h4WGi8inin81mKp8KWAuPIECAAAECBAgQIECAAIGvFrBV/2ph8xMgQIAAAQIECBAgQIAAgQYK6PzUwEWXMoFmCWy32+j/FHVOibSjwKj4Q+UeHx/Pz8+fn58TgXW73Yi8DL2pEkEaIkCAAAECBAgQIECAAAECewnYqu/F5WYCBAgQIECAAAECBAgQIEAgLaDzU9rHKAEClReIyqEoM4rj7RItoF5eXqIOKTowRReo+AT2q3OObk+9Xm84HKYrn+Kou+VyqfLpq5fD/AQIECBAgAABAgQIECBQsICtesHgHkeAAAECBAgQIECAAAECBOotoPNTvddXdgQIvAtEVdPV1VXigLm3W4+Pj8fjcbTif7uSyy9R8xQ1WNPp9I+znZycRJzKnv4I5QYCBAgQIECAAAECBAgQqLSArXqll0/wBAgQIECAAAECBAgQIECgJAKKn0qyEMIgQKAggd0/V42AogoqDp7r9/vxGn2h9g0xnrVYLFarVRxdFz+7vD3KnuIAvk88a5fJ3UOAAAECBAgQIECAAAECBEooYKtewkUREgECBAgQIECAAAECBAgQqJCA4qcKLZZQCRDITSA+V40ao+iuFAfe7ThpnJoXVVCdTid+abfbH183m03M8/E1zrOLsqe9Jo9eU/Gj7GnH5XAbAQIECBAgQIAAAQIECNRMwFa9ZgsqHQIECBAgQIAAAQIECBAgUJiA4qfCqD2IAIEyCjw+PsY5dHEa3e6FSjmmERVU0Vzq9PQ09yP2cgzSVAQIECBAgAABAgQIECBAoEgBW/UitT2LAAECBAgQIECAAAECBAjUQEDxUw0WUQoECOQgsFwuowQqCqGiaVMO0yWniPZRcbxd1Dz1er3kjQYJECBAgAABAgQIECBAgEBzBWzVm7v2MidAgAABAgQIECBAgAABAvsIKH7aR8u9BAg0QGC9Xq9Wqzi07udrLh2hfh6Z1+124+C8aPXUarUaAClFAgQIECBAgAABAgQIECCQj4Ctej6OZiFAgAABAgQIECBAgAABAjUVUPxU04WVFgEC+QnEN02jFio6QsVP1ELF62aziek/1kVFeVO73f7fa3R4imon7Z3yWwozESBAgAABAgQIECBAgACBfwVs1f0fECBAgAABAgQIECBAgAABAm8C/wBCWY0OKhDw6AAAAABJRU5ErkJggg=="/>
  <p:tag name="POWERPOINTLATEX_PIXELSPEREMHEIGHT#5C6D626F787B6F6D20625C61616461206772E46E73765C22617264656E61206920685C226F6765726C65646574206578697374657261722E7D20" val="183,3333"/>
  <p:tag name="POWERPOINTLATEX_BASELINEOFFSET#5C6D626F787B6F6D20625C61616461206772E46E73765C22617264656E61206920685C226F6765726C65646574206578697374657261722E7D20" val="38"/>
  <p:tag name="POWERPOINTLATEX_REFCOUNTER#5C6D626F787B6F6D20625C61616461206772E46E73765C22617264656E61206920685C226F6765726C65646574206578697374657261722E7D20" val="3"/>
  <p:tag name="POWERPOINTLATEX_CACHECONTENT#5C6D626F787B6F6D20625C6161206461206772E46E73765C22617264656E61206920685C226F6765726C65646574206578697374657261722E7D20" val="iVBORw0KGgoAAAANSUhEUgAADa0AAACqCAIAAACbXBWrAAAgAElEQVR4Aeydj9UVqbL2r2edAGYMYZwI1BBGIxgNYTQCNYTRCNQQ1AjUENQIRkMYJwO/5xzu4tYHNBQ00Px5XMt3sdk0FL8qioKme9/48ePH//AfCZAACZAACZAACZAACZAACZAACZAACZAACZAACZAACZAACZAACZAACZAACZAACZAACZAACZAACZAACUxI4N8TykyRSYAESOBiAm/fvv348eOnT5/++eefb9++QZqffvrp5s2bv/zyy+3bt3/77bd79+5dLCKbJwESIAESIAESIAESIAESIAESIAESIAESIAESIAESIAESIAESIAESIAESIAESIAESIIE9CNzg+yD3UDR7SQIkUIHAhw8fXrx4gROQmrr++OOPJ0+e3Lp1S1OYZUiABEiABEiABEiABEiABEiABEiABEiABEiABEiABEiABEiABEiABEiABEiABEiABEiABMoI8BxkGTdeRQIksBeBz58/P3v2THkCUqLBacg///zz559/lplMkwAJkAAJkAAJkAAJkAAJkAAJkAAJkAAJkAAJkAAJkAAJkAAJkAAJkAAJkAAJkAAJkAAJ1CLwr1oVsR4SIIGRCXz/77+RJRxZtufPn9+9e7fgECQ69fr1a/xYNo5RjtzBeWWDXX/9+nVe+Sk5CZAACZAACZAACZCAhgCjPg0lliEBEiABEiABEiABEiABEliVANdEq2qW/SIBEiABEiABEiABEqhLgO+DrMuTtZFAbwJY/X779u3vv//+559/8Bdpk8Bfm29kevny5aNHj3rLN397Dx48ePfunezHTz/99PDhw9u3b+NwJM44mnc9QhGG/5cvXz59+uRcgsvxVsinT5/KepiOEDA8I1ZtbB41QB0oHKmKX5EACZAACZAACZAACQxLgFHfsKqhYCRAAiRQi4DdMHE2rPDgKH89oxZk1kMCJDAdARsG2z18s7eMnyS6c+fOdN2hwGcIWGM4ur/DnfAzeHktCZAACZAACZAACZDAbgT+vVuH2V8SmIgAXnRnzzXahH/AcaIeTSfqvXv35GsgcfYRxxmR6XcEe/f4d+vWLfMtNi+woY/C0JcpjD0snNjjUVTQABzYM/6ZHRzz1/noE2YOCZAACZAACZAACZDAXAQY9c2lL0pLAiRAArkEzLkNLOedA47yY6RObJtEvuVXJEACJDApAeMb5R6+c7jNnmkLdvCPP/4I5jNzUgJcE02qOIpNAiRAAiRAAiRAAiQwLwGeg5xXd5R8fQJ43aA9Rbd+b8frIc4sykOQWS90xJlIvP0R+1Z4c6St5PHjx3h/ZPAY5Xi9bygRgABLwwZYNQmQAAmQAAmQAAmQwAAEGPUNoASKQAIkQALVCOAkB9by9jRPtXpZEQmQAAlMTgCbvfYx78m7QvHrE+CaqD5T1kgCJEACJEACJEACJEACUQI8BxnFwy9JgAR2JfDq1Sv5ZoI3b97gB7JzYeA05IcPH+Qva9+/fx/7YsjPrYrlSYAESIAESIAESIAESIAESIAESIAESOAqAtjNsM95XiUD2yUBEiCBAQnQNw6oFIpEAiRAAiRAAiRAAiRAAiSwLQGeg9xW9ew4CZBAjAB+xtp+/eTJk4JDkPbyt2/f3rlz58uXLyYHL4lEjv2WCRIgARIgARIgARIYk8DXr1/xS5c3b97EC62bPsVhfikMpyvQ0K1bt8akQalIgARIgASWJ2AmPvwux08//cQpaXl1D95BhmGDK4jikQAJkAAJkAAJkAAJXEiAa7cL4bNpEiABEhifwL/GF5ESkgAJkEBnAvhJa/uL5Lj/8fz585MC4De1bQ3v3r37/Pmz/cgECZAACZAACZAACQxFADuJeAIEBx9//fVXvMr67t27OAqJ44kIkHBgsa6oqBM1o360grbQ4o0bN9A6ZKjbEGsjARIgARIggSMCmN0wH9mJDz/9bKYkzFDndwOOGmU+CQQJMAwLYmEmCZAACZAACZAACZAACYAA1240AxIgARIgAQ0BnoPUUGIZEiCBvQi8ePHCdli+GNJm5ibu3bt3+/Zte5U8FmkzmSABEiABEiABEiCBywngIAgOI+KxDftMiBEJL4ZEgISXY3348KGKkKgHJ05QJ2p2KkTrkAGSOPn8SAIkQAIkQALVCWA+wuyG+ciZ+NAQZihsCGC24qOM1bGzwiABhmFBLMwkARIgARIgARIgARIgARDg2o1mQAIkQAIkoCTA38VWgmIxEriAADbc8fuAaNhsxyONXXik/bvFFwi3bpPOj1b//vvvVfqKV0rYn8bG3f0qdU5aCY6E4qfGjfCwZxi2+WvMe9JOUWwSIAESIAESWIAAXsQYj1IwZeMVWS9fvnz06NGZ/iLcQmgUrwFHUhA71Tp2GW+L3zYiwKivEVhWSwIkUIvAq1evHj9+HK8Ncx9eWvzmzRvMkvGS/JYEzhBgGHaGHq8lARIggWEJcE00rGooGAmQwFwEuHabS1+UlgRIgASuJXDjx48f10rA1kmABAoI4G0E2IXH7WH9tefvWOvbmrqk3HrGayFq/Swj6sGbjSwZ3kSxKGQC77T/+PEj3pdpz4zKb4Np/HB59d/oDDbETBIgARIgARJYmwB++lP/GuxPnz7duXOnDAjiWBwoUV6LZyf4m6RKVnMVY9Q3l74oLQksSQBH7XG4X9+1M3OfvpVZSpplOJ5mNE82YiEPPvqFvOkmrsXrNmfpclM5GYY1xcvKSaAbAeMb7bsM4BjhHnN94/v37/HLQt1kZkMXEuCa6EL4bJoESGAuAly7zaUvSksCJEAClxPgOcjLVUABSKCcAJbKv/32m3IzhecglaBv3bpl37iJl0E6r4dUVhIsduPGDZvPm/oWRTChX9XwHGQQIDNJgARIgARIIIuA88BG8tozz4rgAKUyfDVi/PXXXwjPkiKxwKQEGPVNqjiKTQILEMAJPLzrUd8RvM+JP5Adx4VwAs9UxN8tLWvgOUhDg2GYtAqmSWA9AtjAxyPf+tcZ8BzkejaQ7BHXRElELEACJLA5Aa7dNjcAdp8ESIAEcgn8K/cClicBEhiHACI/7MLjPvQ4Ii0giT0Eib7cvHmzYo9wYs/WlnW7xV61TwLPPeOVmfv0lz0lARIgARIggWsJ6G/LGTkRL5U9K4IbPFmHINFcrmzXkmTruQQY9eUSY3kSIIEqBPD6vdxVOeYvzGJVWl+1Ejy3gPDgjz/+WLWDjfqVG+owDGukCFZLAo0IYAMfkw7eUNCofla7AAGuiRZQIrtAAiTQjgDXbu3YsmYSIAESWJUAz0Guqln2ayMC3GJup2x5cvF8K/JUpTxteb7mJWvAD5TX5b8kJXaKBEiABEiABKoQKHj8oOASiKp/R5TtV1lD9nImxifAqG98HVFCEliPwOvXrws6VTCLFbQy+yWvXr3iWj5LiQWhTsElEKnAgMsayuo+C5PAJgQePXqEn3XapLPsZgEBrokKoPESEiCBTQhw7baJotlNEiABEqhIgOcgK8JkVSRwDQGeg7yGO1ttT4C23Z4xWyABEiABEiCB/8EvteW+EwvUPn78WMCu4CrIBgkL2uIlExFg1DeRsigqCSxAANNK2aOJBbPYArgKukCvrofGMEzPiiVJYHYC9I2za7C1/LSQ1oRZPwmQwIwEuHabUWuUmQRIgAQuJ8BzkJergAKQwFkC+HENPmp/FqK4XsIsOBMganKTf//9t83ir5lbFJEEKUXg8CsSIAESIAESqEVAhij6OsvCpLJzJ2VX6fvCkpcTYNR3uQooAAlsRaB4Wim+cCu86CzfeabXOMMwPSuWJIHZCdA3zq7B1vJzTdSaMOsnARKYkUDxEqz4whkpUWYSIAESIAGHwL+dz/xIAiQwIwEskr98+TKj5APKjF+vtvf1y/ajjzplq0UB7mscUZL5d+/elR+ZJgESIAESIAESmJ0AHjiREZGyO/IxFeUlLDYXAUZ9c+mL0pLA7ATqrvRnp9FCfnr1FlTP18kw7DxD1kACZwjgXQZnLue1yxPg7Dm+ip8+fWqFxMnme/fu2Y9MkAAJNCLAtVsjsOerpUs8z5A1kAAJtCPAc5Dt2LJmEuhHAEf3+jW2eku3b9+2zwlVPF36+fNnSQ6tyI9MBwnw0EMQCzNJgARIgARIoC6BW7duFVRY9lBH2dM7jHULFDTXJYz65tIXpSWB2QkUTyt0VkrV86yPEhSKMQzTs2JJEliAAFZDdtt5ge6wC3UJMMyoy7NFbS9evLDV4glPnoO0NJgggXYEuHZrx/ZkzXSJJwHychIggaYE+LvYTfGychIggfkI/PHHH1Zo7Ex9//7dfjyT+Pjxo7yci2RJg2kSIAESIAESIIFrCRQ8oVH2s24FV+FmIY9TXGsebJ0ESIAEFiNw586dsh6VPQNQ1hav2ocAw7B9dM2ekgAPutEGSGBeArXuE81LgJKTwCUEuHa7BHuyUbrEJCIWIAESuJYAz0Fey5+tk0AdAtxDqcPxv7U4JxTfvHlTpXJZz++//16lzuUrKX7Sa3ky7CAJkAAJkAAJ1CXw8OHD3ArloyP6awuuKrhELw9LDkKAUd8giqAYJLAPgYJz+YBTMF3ug5Q9LSZQYFdl0VHBVQWXFHPghSRAAiSwOQGuiQY3AP447+AKongLE+DabUDl0iUOqBSKRAIkIAnwHKSkwTQJkAAJ/IfAkydPLIhnz57ZdHHiw4cP8ie2q9RZLAwvJAESIAESIAESIAGHwNOnT7Oeq8FDHWUPZOPHH7MeCIFUkM2Rlh9JgARIgARI4CQBuerXV5U1hemrXbJkVlyxJAF9pxiG6VmxJAmQAAmQAAlcRQA/hH1V02yXBDYnwLXbgAZAlzigUigSCZCAJMBzkJIG0yRAAiTwHwI4p2i37BHMnb/7/vjxY0u2+NyArYEJEiABEiABEiABEqhOQL67Ol45wqTXr1/Hy0S+xbX63xXVSxVpkV+RAAmQAAmQgEMAPwSR+1oRvBgPp/mdeviRBKoQ0Ac8DMOqAGclJEACJEACJJBLgC8/yyXG8iRQiwDXbrVIVqyHLrEiTFZFAiTQggDPQbagyjpJgATmJvDzzz//+eeftg8vXrx49eqV/ZibQIz+7ds3e9WZcwO2EiZIgARIgARIgARIoC4BRCyae/C4+/7p0ycES8Wt49r3799rjkK+fPkSUhU3xAtJgARIgARIIEIAs559ADJSzHx1+/btM9sCyfpZYHMCDMM2NwB2nwRIgARIYHwCfPnZ+DqihAsT4NptNOXSJY6mEcpDAiTgEOA5SAcIP5IACZDAfwg8evRI/uIVXuj4/PnzXDTfv3/HXvbHjx/thbjrf+bcgK2HCRIgARIgARIgARKoTuDBgwc44xg5oYhXZ+HpjvNvw0INaEjGWk5fIAOiJsRjTj4/kgAJkAAJkEAtAlibYzLSHIXEIUi5rq8lAOshAUmAYZikwTQJkAAJkAAJjEYAceNoIlEeEtiHANduo+maLnE0jVAeEiABhwDPQTpA+JEESIAE/pfA27dv5e9k4cey79y5g0wNIJyAxLlJ3MKXN0v4TiMNOpYhARIgARIgARK4kACina9fv+IxaxxStAcikcCPgWKH68OHD7We6EA9CKtQJ2pG/eYYChJoF61DBr4J8kIzYNMkQAIksAkBnMvH+f7IuXxwePLkyefPn2tNf5uAZTfLCDAMK+PGq0iABEiABEigAwH5k18dmmMTJEACDgGu3Rwg136kS7yWP1snARJIEvh3sgQLkAAJkMC2BHCzX77Q8cuXLw8fPsR9evzFCyHu3r2L9M2bN3FHBAcf//77b0R+KIOzj/L4o6GHH9rmO422NSR2nARIgARIgATmIoA3EuFfB5lxv58/M9qBM5sgARIgARI4ImDO5eP8/evXr7GQx6Iev/CFlT6O5mPhj8P6PAF5hI75jQgwDGsEltWSAAmQAAmQwBkCPPRzhh6vJYEqBLh2q4KxSiV0iVUwshISIIF2BHgOsh1b1kwCJLACARyFxJsd8TJI2xncFMENEvsxmcAdFNxNwW3+ZEkWIAESIAESIAESIAESIAESIAESIAES6EwALxfBwr9zo2yOBEiABEiABEiABEhgFgJ4/8UsolJOElibANduI+iXLnEELVAGEiCBCAH+LnYEDr8iARIggf8QePr0KX60Uf5Gtp4L3h6Bx2J4CFJPjCVJgARIgARIgARIgARIgARIgARIgARIgARIgARIgARIgARIYAQC+DWwEcSgDCRAAiQwAgG6xBG0QBlIgATiBHgOMs6H35IACZDAfwjgICNeDKk/DYl3QOIEJH4pGz/1yF/Rog2RAAmQAAmQAAmQAAmQAAmQAAmQAAmQAAmQAAmQAAmQAAmQwHQEcGNoOpkpMAmQAAk0IkCX2AgsqyUBEqhIgL+LXREmqyIBElicgDkNiU6+ffsWP3WNUA+/kY3DjviLg4+//PLLzZs38dpI/OMLIBc3BXaPBEiABEiABEiABEiABEiABEiABEiABEiABEiABEiABEhgdQK4GbR6F9k/EiABEtASoEvUkmI5EiCB6wjwHOR17NkyCZDAtAQe/PfftOJTcBIgARIgARIgARIgARIgARIgARIgARIgARIgARIgARIgARIggQQBHvpJAOLXJEACOxGgS9xJ2+wrCcxKgL+LPavmKDcJkAAJkAAJkAAJkAAJkAAJkAAJkAAJkAAJkAAJkAAJkAAJkAAJkAAJkEALAt+/f//y5UuLmlknCZAACUxHgC5xOpVRYBLYkwDPQe6pd/aaBEiABEiABEiABEiABEiABEiABEiABEiABEiABEiABEiABEiABEiABEggTIBvPgtzYS4JkMCWBOgSt1Q7O00C8xHgOcj5dEaJSYAESIAESIAESIAESIAESIAESIAESIAESIAESIAESIAESIAESIAESIAE2hHgoZ92bFkzCZDAdAToEqdTGQUmgT0J8Bzknnpnr0mABEiABEiABEiABEiABEiABEiABEiABEiABEiABEiABEiABEiABEiABMIE3rx5E/6CuSRAAiSwHwG6xP10zh6TwJQEeA5ySrVRaBIgARIgARIgARIgARIgARIgARIgARIgARIgARIgARIgARIgARIgARIggRYEPnz48M8//7SomXWSAAmQwHQE6BKnUxkFJoFtCfAc5LaqZ8dJgARIgARIgARIgARIgARIgARIgARIgARIgARIgARIgARIgARIgARIgARcAq9fv3az+JkESIAEdiVAl7ir5tlvEpiPAM9BzqczSkwCJEACJEACJEACJEACJEACJEACJEACJEACJEACJEACJEACJEACJEACJNCCwPfv39+9e9eiZtZJAiRAAtMRoEucTmUUmAR2JsBzkDtrn30nARIgARIgARIgARIgARIgARIgARIgARIgARIgARIgARIgARIgARIgARL4PwJ//vnn/31gigRIgAT2JkCXuLf+2XsSmIwAz0FOpjCKSwIkQAIkQAIkQAIkQAIkQAIkQAIkQAIkQAIkQAIkQAIkQAIkQAIkQAIk0IIA3nz24sWLFjWzThIgARKYjgBd4nQqo8AksDkBnoPc3ADYfRIgARIgARIgARIgARIgARIgARIgARIgARIgARIgARIgARIgARIgARIggf8QePbsGUGQAAmQAAkYAnSJtAQSIIG5CPAc5Fz6orQkQAIkQAIkQAIkQAIkQAIkQAIkQAIkQAIkQAIkQAIkQAIkQAIkQAIkQAL1CXz9+vX169f162WNJEACJDAhAbrECZVGkUlgdwI8B7m7BbD/JEACJEACJEACJEACJEACJEACJEACJEACJEACJEACJEACJEACJEACJEACDx8+JAQSIAESIAFDgC6RlkACJDAdAZ6DnE5lFJgESIAESIAESIAESIAESIAESIAESIAESIAESIAESIAESIAESIAESIAESKAmgadPn3758qVmjayLBEiABKYlQJc4reooOAlsTYDnILdWPztPAiRAAiRAAiRAAiRAAiRAAiRAAiRAAiRAAiRAAiRAAiRAAiRAAiRAApsT+PDhw4sXLzaHwO6TAAmQgCFAl0hLIAESmJQAz0FOqjiKTQIkQAIkQAIkQAIkQAIkQAIkQAIkQAIkQAIkQAIkQAIkQAIkQAIkQAIkcJYATvzcv3//bC28ngRIgASWIECXuIQa2QkS2JTAvzftN7tNAiRAAiRAAiRAAsMT+Pr168f//vv27ds///yDvxD5l//++/333x8+fPjzzz8P3wkKSAIkQAIkQAIkQAIkQAIkQAIkQAKLEOA6fRFFshskQAIk8P8T4Imf/58HP5EACWxNgC5xa/Wz8yQwP4He5yC/f//+6dOnL1++4EY+Erij//fff+OvIfnTTz/dvHkTf3F//+7du7dv30bi1q1b83NmD0iABGYlgFAPLkv6K+u1pMsyXuu3337jmaRZNd1GbtpPG67r14rbKq9fv3737p05+Oh0GJn4h+ORjx8/fvny5aNHj5wC/EgC1Ql8/vwZU6GxPfx1Yng0Z+bE/57R/c8fhPH37t1TivH8+fM///wThfGX9qyEdm0xzm7X8mfrIxPADG7WDsZhSm8JPwnJseNhXKXZ7sC+B5cPIyu0omz0nBVhsioSIAEQ4B57fzOYZZ3OaKS/bezWIm1sN43n9ndSC3n16hU2WnM7y/IDEpjUAgckSZGqEJh0U50u0dE+HYsDZMaP3JebUWtnZL7x48ePM9crr4Vh4V4+btjjZoDyElsMdwvwuiOcLhr/gBGcoL3PgZ6aw1L4a+8W//HHH7jRa7uWlcD2FgDaO9C2IVRibqjYG89IgFW386MQ7M2bN+Zsq+216Zq5I46/EAk3eIxgvM2TpXdl4QcPHmCIxQuXnZUxIRpsz5qccwrQGJ65jac/8RAX9fJv3759iy7jX5nLwgCE14JSLu9IBwHMzjtASSeAdmEw+GudgDnajr937tzRS4XKcas4Xh5NoFi8TOdvaT+dgV/SHKzOOENj5BWnNnjdZ8+ewf/o+4XoAutSfflIyWQkA9mePn0aqcH/Cj1CdxDAwEvYGQRzB9DBJ+Ctln3mjmTX2gVp9iEfM2P2DNJ8dWTlnAngTUMIDwA2/uJSJ4bpszbJ4sDChsCGs1vSb8zrEsusmlFfhJsZIFgXmxg4UtL/Cq7SLB+y4mS/noo5SePnpKmkvaHnVJIZvBjcnd3dQviKtNkPQQKPKo0zVAfHiCVS0iUCb9lKCjqySwyrLAPE7kKY2Bt/Jwq/NTo9E6IDzix77BoUfplV1+l+T4M5K0UjyVBk3jgckwj2RoIatJnv37/vs09iW1QmVrIxZZf9YlwT+UxszrwWArVigZO8v2Z7ahK4pNZ+rFMzP5YRmNcCy/rLqwwBjF+7HBhn7XYmYjf9unBTnS5RDq6VHMvCAbZUmZM2GtzqvMeeinb0/r8fca+x3T+s2XB7O9xwUS5qQ53tBD6q+a+//sL9ezSNGxt4Uc2TJ08Q40IYc/YLu0jK3uCqoyaO8tE0rsK2nbIJWwxSQUIcfTuq+WQ+aIBDgWC4BD26RI8nuzzy5ZqBpjcGBIuwc+wUW3PSJzAocC3Gy8i4jmTDcINV60d0EstVLuuogxXzjQeAupMQ/ALAAl+qEQam6F/u5EBfmqo6lKH9dIB8VRPwaXChMF3YfMRF4FtMcChZ5gNhQhpn7gwB8xGONw4Ho8lGMpDQRjJw9ZiXI51ymks2ZMVAi3qPipIob6/NSoCb7RrEs12DOrK61jlIA3mlJ8yiUaUweIKGo/qTH2Hb0JQvnj+PFFuCXzlzqhBYcnZb2CVWUbpTCaM+B4j8WNdhYtrCRNbUDXLSlOprl17Sc7bD1bNmjC9oB24NYRhCYow4xDyIUhCYxeN8GwhxL0uvL80SI9fjQX3Qmh9AWgUdJSDMyOG3hipsr3i1GMSC2ma3Z8zCs6/TNapPlpkrGmEcrvFgo43NuWwsOWTKCkAp2G7SqM93ufC3yv0fDBD/cicHM1pZF9pdNbWFgDlCCwey8mPBRmI7Lexc89QWuLPikn3H8Jxu7VbXGo0vwiQCDj4uf0oCMb9YVg5dosVVV5Wtt/ugOAiMWMVsdNgbZAvc+7MayU1g1ICDZlNCOemPsHymonPNoNX7IPEczIsXL3AGX2k9WcVgtQXP/GU1YQvjzOyvv/5qP55MIDLWPyGEE8p40DzrjVBB8YAL7eJfrTdEQjDwP6/cnnoMklkp03mXUrBr2BxM/tYkHlIxv8QarCErE/O6Mbyyh/uz2jpfGK8rg7TJ53HLGjIhzhqvhwQoWAhiqeR7HZKsjGuCM4lYCB48muJ9kLSfpLonLWCe2ys2eETG+lfD4nXRGA5BUFiuoCq8OhGjxowIVOuHB4jsjyZ6zbtYgk37mdgc1LwPEmUQB/qXx3M085SsYYEgDd3B7IMl2ZHuZH87pGHzsMP4bAg7xLxmXnJp/hrB7HuSIpfDkmFCtrPBN2FgOReZFyQEGECkLVmyVvr8VA7C5ydQIDKVmAT+wj9oBmYuh1Vnt1VdYq5+k+UZ9cUR1VoUB1vBvBAPkoNXxTM5acb51Pp2Vc9Zi88l9UApCJ7t7HlSBtxaGPMdXSf71eJyzYQLvSgDP+gRjtFfBBVIPlT4rZF/mT12TWc1ZZZZp2s6Gy8zXTSicQvxLttvh9qasFJpEsFVsHPhOHPNdDbmkDz/kWuiOMOpLQSzyckbYdgcw784Iv232P5tsbGjF2DGkhNZoH2jvNnbx+YqgMttVcnflJE5uWmEu8oYW9YMC8RbUc0NiLiEuMoRElG9rApps1EsE7gE484p5nycd+2Grk20qe5gx0e6RMtkIsdiZGaAbXVnEnAjS573oKIdRas+5h6cTJbHPWwzQUaaR3Ro7oNiUYfb9pggUS3+Io0c1AADTUaQaAUlk/KcLACRIh3J/Qr90sgDCMnu5zaN8ribomk9UgbAqwsGPWLnIiaXFA4AACAASURBVNIov9IQwIBKmkR8vDSyOkgF2TCONL24pAw8T5webB4jF/RwFsq6LOmvsEZNwkcB1IPLL+ljlUbR/erD33CLOEZwTrKFD6nSwbJKaD9l3Aa/CmrFxJQMZpLGaQqYaQ51HvUaXwXdCFxT0Gn4j/qZhlD+qIlafUFDySn75GwS6YXfu5WCNHjCiJH4fa+eA5hBOzTWBatDGImJQCkkasO8eVQhrAj1HFmyPmaASEa8bn+V3Y9op9FMCtSRRgu+Qk8Xjo5WdYkFij66hFHfERmTj5nuyINJd2Q8JwrDrWFM4R8SeD4beOHzk3aIAvHlW1xI/1u0LsU7mY4E8LLpk1HBkZCXT5qyjzYNFS/sOW03Z0zADo9sqSAftc0I4RKZk44O/DFwkrKB+VFUWaBBe8mYnsShgYkgiRHhJZwPAmyAMjMOKjGTDnJQA3qaDEGrTzpOR6p8RKcWW6efwQLlzhiNJO3ZjtBkYqitiSxVahQH/WbV2aLwpDZWEQXXRHGY01kIFmLwG9hHwqSZnBaTLqhFAQgWZ85vJYHpLLDiDKgxP8SEEpcyjaBRU3lxGUBISgLNFtfvX4jaki2eLwDakdWK2RoabVOdLjGo9+kci+lFRfcyb4BtUKy9L0dFB4dtPPN/4l9nfQsHEY8goSEEmnCvymoxeWDIJetsOpNBBn/uLM5BGBHvO4boUagBegiFsYEFgCiGf6gKfyGh8lYKxAZMPX8pKlo5WqWjTnNr3AhmroJg+AhpIbMGFypHE7JFprMIaDhDHcE6oakj5RqbgU3iWgw0q2JjeMjBCEWEp3G+kHBAFUP+I/uEwPrYFGBBI4LRtgJcZvAGdTFmJrQf98Omd9ZHAQV0bbqJv/hnvAEM6ageXAvafvdxrUV3lMC1/oV9cmg/fTh3bqXdySoYjN8XjA7fhWKwwPj9wsjBeDwaC8gPXoJMv4lIJfGvgr2w7QbpoXV4VEiOzpqJAL2L7A6gsK0wnkBtcWmzvgX2eHMQG2WCdco+ohj+oSr8hYT6IA2VwH/GZWj07ZFdQSTo1GitrGlAgM2gniC3YKa+uaC9BeuslWk0W4bCXHU0D56UEAPqjFTOtcvPblkGGVfNUC7R0WPZR0Z9cW5wApik4lYBA4NhaNwFpsVkbVhfaKqKi22+5aSpoVRcZnnPWUxmhAsRX8WHbda3V0VrI5DMlUEz4SZd3KrhdxImLC0eNwIvgmFMJcmqTAHMAvBUyTqHtfB2kX8wnOuzTlfqzik2dTSicQtKnxxUnGUVNBi03mhrwrarSWh2j68diVPbmEYFyTJcE8URTWohQbegdDh9ium3Q+MKWv7bSS2w4gyoMUj95qo0mKPAW9OipgwgyOaCacyAmqqUZTrMp9xUV+oit1hnlzipYzGDqKJ7mTfABgoIf2RmMKcFzntQ0cFZI555eMs8fpnzLRxEfILEPgsmA+cq/UdYZ3yJCAuGDPoK9SV73i0IbrLArMFWOVsDVHxLy7iAXF2gWt93oCHljhtUo1lmoKf6/Tu9BjcpiSHg68jJCer9aGLAiEN5/bCCkUQOtVhJ4pNoZ2UFBT7vrJJjEKauHNGdgfjNQU5NdzDA9Ssrs/kenLD90BYWaI3nKIGqfMk75NB+OkDu3AT8WNAype2hACZllIQlGw+Jv0hjsMC/Ba3CuVwOf6Tlt0jD98ZHUzwcOppGk/1yxIh8jLhxPxSEtGDl6zEJKtKKrA2sIqLmfgX5ZeVOuluQpuy7I96Zj0chRF1JNKGgUVl8CMie6uvMNYaj8vq4SMop08lZ9ajpeD7GlGzlTDo4PBeLjlZ1iWf0jmsZ9SUBJuMEmFZwwRWvGU4vPrlj+Acn03i1/recNH0mtXJ28Jy1WF1Sjx9yx2fV+LcymL+kOxM1qplwI8EVwm8/cEKd1fdI6wa95xUEJv7CSprl+cAsPu+022Mvg5OcfwHHGAZKYrIzRoW/SGPAQr9BLy2R4nI5tH2nAWKoLSJ/HOnROj1S4dFXSRroy8jRCMST5M+kIyPXH0FQUDCaStpGpJUjHSXz49ZimEiDTFZYt8DsNnaSBsj7U49jqDDjPXfCDdt5LaT/DpJjOcmP/p2Rk/a85OXzWmDFGTBpSygQj1uObMOfQDVt6csAwlHTNt8Pw/T1+yVbz6fcVPeZ18rp6RLndSxm4FR0L5HQ1/cPQwXYwaj+/MJZExa29jPWPVLRFoU+UeEcJBQcR1+w/A52APVEGsJXLUwN4UItr4164CaCXUMm/KzfEKLzo/KR/KOpV9Yf8WVOzb5rA2pI6xRLfgTJpL+AhBX3hpIirVRAo3RnJEIjwZ0XVFUWJYMn1BecbKTtwQwu1zL2Q/2+w7AdRMUWollXR7xBcbsVLwSipFGdJAY34vsExzwghjSeYBpiVOy4piraj4bSXGU0Bn8U1js9hf9MegAz/BG0OCatmZqdS5yPR7MzholTsvjjkZCOx4j4B6fkkSSamQhlji4vyI+45WGDNMf8Cj76syHQIVPDP7c5zP6+2/c1pW86Odb8yk/mwFfk9topryFQICSiL6ehgo/7zG6rusQCpZtLNJNgxKtr2p036rO98xfFzlCNTCK2kkgi6dDOr1M4aUb4F3+1j+csRjTChX7U7YzfrI8tNh5HoNRCBs2EexRcwen5eoGrLJBTs/o4WuMUNHfyEhhYnNv56cBIiHoiDeGrEUxdE6JMvU7PtZYFopGI1flDPp5zNGydIY8Wj0aNU/KoOf36VKnQ4Brcaf2qAbiAjSm14BfTOJyIOfkV+jlcE/lMnJyma6Jk5c4w7P8RTskBwo8Ogal9VMUZUGOcZZNXkrCm6UgZQHB06n/EDBipIferpvNpcELnpnqujo7Kd3OJSbNHAd9Q9TnJ2ecoUtU3UdG9zBhg77Mvt7mi9SNCljx7DhJD4shJIR/35I62tKQQ+jRqi5+yOhqi+iackqZFNIrZC/9w8/KMnR25S7g5ByNc/Bl0SceN5o5OS0gC/o7AGcLoUfLuL/Ce6bgUfqu0rynHovBRzqY4i+BbMuy8LD52UCO49Ct35DljSE5zuR/RR98OMWTqGl7w0IwDAcBzhe9TXqPBsjsQvvzBScSuT6AUB5r/EcbmV9suh/bTju1VNQf9oWNp0n9q5ISdIGZwKpEfHS8EM7ZmH69fVuKnj1wr5ggbyUCwpIv2a7Y5wSacOQhNHHlUdNNWFU8chUySD1pBv2zXVgrSlPYgaRSkgc7XArRZUJXyEqgsPjQgjz4USe4j+L07mXNk2Mruo5gz9k/KYy+HKvUyBEtuNbut6hKDmk1mwtskJ4Vtoz5DT+O4NCvrpC6Sy4eTiuCkmVRBboGtPGcunKHKm2g/6evsrBpP9AnShgJYLIyGeTC4umSPdATNBrdHrEEi3gviKlaQmRds/X4iuPQrbi73wh3W6XomUFZyGTVFNMI4HEpPqhKDsb9HWsbG9MNKluSaSNIIphewkP47SP7EGs9puh0XVOtEmQtYIJy/2bjWRMhxU9F8q99clWbQepig77K5YHqWtRs31TV2eKZMB5e4gGMxg2jnAHurfbmdFR2cLzSZp85BgnjEi53cpo9IH5+MOzhHyAb/iAUStoSybmcGb+o7G3wIBTDTR7qv/EojWDwYcibyKjtuaDFiM+YrNKTsI4tZAvHBaMDaczzBe2xV9susPBggjv34eu8zVK1INuEPDUvGlqmSwED2e+3kYP0DVlWaq1VJ3MFCfgCs4qOswMFIxWz5AY5DzP+oWT7Zts4naD/nGQ5VQ9AfSjODgcXnykh3NJ4ZbWU1gcJSPCed680wlnFJ0l3LVvybYahBFoj7ds2Ov60twjb+1QJBGhTdenYIPjPTJwbzHalVOhK5Iw6g8A9XwZ7xz8TnytEn23XSqAHWDheBmlF/3OSyvkVtkBOVZw0HKR7MA+Jh6KGzqKqKeL5Scv2JEgIEln0Jpq+KjiDbki4xohpGfRE45it4gPjMi29hOcl6lAWSYYk/CytrjhSDD5l9Z6PDpBkESM8ZxDJFJsweoxsjDuGQr8fg3GQzzUJ1im5eLmTcfxqkfhgDR2dpI1HLzSYVfZUnsWqKh69r77FbCDaRnBChL4xiWz4rEUdtzS+rCRS2F/qJk3H1DtHIVnG4ZhnYea7ZwcYiXoJroggc89WeFuI7cz8neLc3yZMFcgmsbYHonVmVxGMJ3/z8HMwvCDkwpfoBtp45rkUlVYTBAEFVmNHQR1SLf3oxZElcaCklQ3oHS6P5dJlNdck5nnbABj/O5RLXdixGmzsE2L5POLnyOhoIgBk0e5nJOxqShk0fIe2TX34OMr5mw8zdtAPxDZHOphYXxmoaCX8awDQsC+D2c3E04ABXjknnKvvR2RWquOPm7GnK7tt0ixs8tmtLJhx9WZIyYby/b67txktSKkxRtQxeqVb/uA9GivLagmLOAJfqsGlAKKi5xSXQRdyxQ2botEXTqNO3FtCDSBbUUQKrskYi+dXSfnwmU+f4/tAxs/M+yjdspwkYMBZdeoy+EcoKs6qSjcIT+msGWbNNOxO0E2zEXYRmRNuGkKjin5Nati2OFqRB11JHddNBLN3caXyjodiMfUSamNMagE1UDHp9kZwcKCJrbxFDrMq4cMTwHUuLVmyj40dH6P6qLtFqgVGfRRFJxJ2VcRrVB0vSccFvRGQ++VVwdrDuUSa2mjSDVOk5g1gmzdRbPkYBZrFJu9lfbE2Qg/lICoZtK+lqMNCcArJwVhruWtYcTDcNv+PSxrdimnp+CBYfAu32DI+YxOWB7vZZpwPRbtHIDnF4fLwb79RzrtnNxqTn4ZpI0jhKb2shwVDByfTXREcYmV9MYCsLRAikiZ8dO2wxcWjcY1AM7Fu2nsKSgaIUrIUwQQHW21R3xqykepSeyCVu5VigylUDbO7LOeN0VUU73cz6WHgOMr5gwzSQJURZYWd3zPG8nbdpgjOfIxI+OtMAXK0sEz89UEAJzcn6g+ngyWjn7kuwTIE89hLNncVae5220bUTMJ6gfmUm9IiwT+YgXd3qHM5JIzy/fem0GPnoj9MWcbAjQPKhUmjhwt12Ky1GXHJgOh7MXlsr4bPyLdYxYHzstsag/dRS9CD1+Ap1rKuWd0qOLISneiYo7MhpP570JJrlH9pyzkHK3iUFiAhveyET0JGeTKRkUtemUcfFjRCktZukgttqtYBHdGG/iigF5G2x8wnNPCKtzrHw8wIka1AOPSxtsnxFsl1bwNdFO8OzjfozvtSCSSddiq2tRUKpF8dgpnCJwMWoT2MzGhtoNCph/P6IkDmN2jVYfJ8gm7bprSZN32B8SvScPqW5cvRhagddz4UuIm0w4LRuxCTk1p+jheq7VcntKYh0iX65xy6tyHewjs1stU7fMxrR9BpWMWkcDmuPD3lj8N18kYZ2o8jz2ogXiuCaSPreo/TOFuLMPsGPzproCCPziwlsaIFwTUn36FsjwqdiyEcXAr7f0FEOwv7qpwiOBEO+s2o4kgr5LebT4BqnhQqOCESiZWjt6KqT+RHI9qtZXOKGjgXa1/QaqpwowPYHQovx7gwc3tEAEL0HNs6hp3t09IWP2ecgMQ3HV2s9ZzsMSOth/UStnRGfWjAnjsWIJ6cBkJTzZfUNPgipiVRAyekOPIWE2UKhccX5rBwJ+dEnoDkH6ZeRBunXWSsHrUiL8tMYCO3iM9kLOeIgBowfkxassfXsqFm6QBIpaue0JgbqI6EmjHBMCGrtg4v204dzn1Y0sVqtrd7qbQWHSZWYJ1izM+LkWkiWxwBBYBNXnxNgODX7HytGIMsEaXHCym+DYRgQKS+vVexocqweEkhD9c1M5nSbUByGyaGBLjiXVPzI2e0IpsZyZnSJjPqONC7znaW6dBQ2LbUvrz2fRuu2lWDCX8Kfb1TWwElT0gim6TmDWGbP9DdMggOw9e7B7Bil/M5ICfK0KwjH8Y6zRyp7VD2NXsddbsUFUVL44BrBaq3KejMpQ/W1c6TF6m0FQ8cz3JxBYXUhE6tGI0GYsuNIy77L8vA81rEcGUBy/eW0VXckxke9abrPXLOzjXFNdDQ6ZP7OFgIOjh8Ifuxzc00qZav0zhaoXJgYs8TE18gwNGKg9bqzpLIvGtnAp/p8GgyYF95Ut+oI+kAncwqXuLNjkQGzozv7caIA29ltwLILHYT81Ue9HQUmcXRLyzJEApI4V/X8uJiiT6LLPgcZV3B/Nxef7XpOP5jspZUH05IP0rZMOzk1S2t5FBdzgJUKiUZj1WlFtijTJ417q8vjA0FStWlpja1Zxf0GRNLsUp0UMhihWhpIAAgs82QrwcuxtyIbOkrXOnQVlCGSqdn66WktucbcbqUnodF+JI3Z0/1XO3LGD3qA3LsjiOZxiakKQ6DWZK1xVnYt5BTWeDDnkiAKmVlx0TJvkFYRgh25zirRMLeatcVaJ9A1qW6bhp3UbVoZdkIAhCt1m9bXFonYm+4ncnaL6EjjsuzAcQoP6xIhZ9AD2AGIBKM+WIWdZCUZmW7tLjRjM2K9J7/ipBkHqNHOnuvKOLfxvz2KTOTYR7pFbDY+nDIJkzMOeNrBImOha/dIe6o4vlfWc0Y2Ko7vxrTTi2md63RnoO0cjTihteOHzcfp4nCrX+nugl1DZh9HtK2NcU1krTGe2NZCDJaj4Snz+8/UcZUt9u3mFhiPyqQdtovQLlz5Jo35qrVbcIFjY5Kk2LUKHHUfE1ytJpx6pMkdpadwiTs7lpUC7Au9kwYjxojm1oAzymp91EhovZZTWCO2c8mRQ7D5fdY1R/TyzkHCi1m5/QTcx1Ez7fKTuyQIF9q1LmuGcfhMnBw7DchZCtzsxp+ssEpacw9DIpLRlcyvIoysJL7ZZ7jJA5ryWqZ9AlJxjtUFP7a+dedImBynELJdvG6ECUaoDhyU0Xh5p3eaj3HnacS4yoVeHvn5AJMiScVBa34N1XNoP9WRXlihxmHWFQ8+UBptMF3mlqvHD0HZZKYNkeU8bsObJDdZVTKNkDpZobLAGkGasrPxYkerxIq04wLIb4N3gFpIonkMDgZ5yURsgBzppdYpZ4ldpjm7SRp+Oumm5nKJmDKSIVbZZOSj0+ckRZJa6BP1aeKE6vOvTyxJptGyBZJw0vTVIXPoOSWNldKaiB0e6do93LmAawaLcady6xLer52PlQ3J+UWmm+6FSg3Gt4nAQRbukwb5uNaawtHMv3U5aEZ9WWh03oY1NM63kuR5YTQiR2UwPVccLlEHV8FOHzvMNdvaGAZO0rDLBr7Ucm46KZK0EK6JJI12ayLZylFavx2aaxIsv62PkqrXzBcwznY+wf/ZWTkWrr19r4niIG3d+fRo87bFVra0hGA6aB7tJJGqP0qP7xLpWI50Z/NnCbDji1bTHZRpFCTEF/Km9UuW89ZXWIUeJWZRtO1RcSLjHOSRi7cQG9lTsm/yTKEVRiZa30E0EmrmXTsNyLVNU26oXKI4SpsuSJJwEE33U5LmBFH7rzmTxjZsAc38bbXfWrlBStK6rCROop3GNa0bYQCnRbCIOp3OBj9iUz5Ir1GmZusHzqqpKwh2TYnLqixYScVM2k9FmJdXFV/AG6NqETZovPS12wdGNTI+CbopEyLL6AJuU69W+PlgtX4mFvP6apMlFwjSkn1UFgjukoC/8vK6xYLjscUsrDEAY4RNw/IIveBE0y4uMpIEG/UHI3K2io6kmlZyiYz6pGYjac0q1UyFkUqqfJU8rFN3opQya3zm4Dsbsjt10/ScdXmOVhvmu+A8KDNhA6OJPaw8Gp5wOI7PaRqMyVWMVKuT7oA0Od005RDpYNLLtVgsQ57gusDRS4umx1ynJ80DZJaPRlaKw50Rd7Qklwbfeq7Z1sYw4yRNCwVQzNFa64+j7YRvayFS0XJIHqXtmkheyPR5ArRAwxC+SBNOt4sKjhTRaJMw13I0cOrOp0czeK7kVcoHg+cWm+pG2iM3KPMHd4lH9iy7gDJVtBOv5MLtvmQUZAjIVTMGWrw78ts+9/6SK1ar00bOShm2dT7vIRWxhqJlj4rT2rue0uitAclEi80Ifa+S2xZ1Z7sjwSSQYNpMA2Blv+3AzbYVSRg+Mm5oTUzpp45QM98hkBwCUvvtgiFHKuejtHwpj0w3ijM0TVsxGh070OgIk5MDrelHTVBy1eZ7Mha0+sqKw8p40n7KuI15lZzprBU5iRY7nsGlqdNuB2NOKiXpFoyXlg4ty28n40nLBMSS0mYVsDUfJYYN0ir6Ydh2sPudZx+pOF+eRlGKNFq/UZtz1ZZNcP3cCIXlz9nNojhKrOQSk33BKKjobY6QBvPHifqCI9H6B5PoOVkng5bqc6VVkNNr/+MOk6alIRP0nJLGeunkZjHGQuu9spWoJp0YeCI6lUEahlhrAr5D83NaT4jJNVEHDhHOUiM+HOS0GAVKa4mIXfbVgOt0RiNGlcnYdd6tiaNTFHK4tRhldozsbGNJu4IWWk8BVhFOgmsiB4j9mJwgGq2J5JA8Sl+1g2ThLJnY2Uf5Ck0GjdY4W0wcwZgQK6YWt078vidzOq/ddt5Uhy6spUUSI7tEOhYzoJKB0BQBNvflku5xDUUnu6kpoD0HmZxRrp35ki4M4XIHCSMTgPkK04CcLCGVRkkny2hW1/Aacq2F+OZko5rLk7hQ4KqVp0b+ocoEQ9Ig4awDK9X7mFy4NlK6ZhRIXHAp1fuuXLQ0Wrr73YElyC4H09dGrkqtdXCkSkkswx3sx7eoKXLkTGf15SSg7kZ9cRoKfoSEjVpXVqsJkZ2gKze+0ixUWsQhQeAyc9ggreLEfXSfr53ZJw3PN7kWLhRiKGdhmESuSSf7qCngi9fh/jdnt6RqfPuUTgNpDM8pXCKjvqSuTQHNoKjok5NSJWfMdt7bMXX/4w6TZlBBGiORuFpMav6UIVu06W7ryiCoSTM1+m1xi3FSXEmxNfs/4GmNtsPSHjJrtNza1XOP3TEertMlkBFMVMpzVTSyTBwuYZq0RsVN5xqNAK3doMTSzca4JpLYI+ltLcRhYuOTSOLaWyeOwMt8pAU6qtSESbBSBNLV9zN942/RitNf/UeNqVScT3feVIdSfGPwc0Z2iRprWTL4cQbUGgG2RpvSPjfcl1tD0Y71ln38lzSFo/SjR4++fft29C3y4d1+/vnnSIHWX926dSt+Duyff/6BkK3F0NQvV1yvX7/WXHKyTHJ/DfV//Pjx2bNntiEppM2sntBsiSq3+KvLtmqFMIanT59e2DuNaT18+LC6hHEP5jf37t07P/Nkzp07dzQ2fxRPn2zdufzz589yyDvf2o8afdnC1RPXti67Q/uRNKZOa8z+7t27jfqYjD7RrkbCRuKZajVuSkYv2LDOjQCfP38e3+ZGwPb27dum3TyqXLod2c2j8ufzlUHa+YZMDYj3glUhTg7md8jUjIsqYmAW1tBGW30mYqdT/kTTwRv4jTpSOR+Xj46c/uLjGi6RUZ+v2WAOpqcvX74Ev5KZPRdTyWURBIZ+pXg908tPmkGY9JxBLMwkgWICMuBZMvz2yXCP3WcizcD/1uRssk5nNGINYI043HZnnMS2NsY1kdIIt7UQJR8Wa02AFugTRuioOduArd26W6yvXr1yhMHUjPv1uTcCnErm/bjzpvq8WjOS07FYDa4RYHNfzir0KLGGoo96l5efPD4pn809qrrFWdqkYE4BzYG5imf/ndbNx6RhycOauBcbrKR6Zvy0ga9TBFXVZQhWqDmyDeGD1zLTISBNy9epzRnhnRDJYQJpq+vdElAmGo0CzYoFEjrKbfFRcxYEtzZbNJ1Vp8ZaUCarzoLCSrOxxZa3nwKGI1yiPNvUzk/K4wLWWvxEOwE0WkjOJuiFHJjFT5oibPPbwn4N8jVyFpSRYvvYkSPlGSpIqyhMZEesAGmVS/wAvt2yQvkIdUXgekTS/GCNjeYRR57gQIhkNpJqnOjI4YOPjl58OFO4REZ9vmb9HExnvn79nOqLFF8SJyc5ecGxO5dU+ZhsV46Obm5Ts7PRWhjfKuI5G3rOKhZ4VSWaTarW+4pX9b1Fu0lPIodP68FrO3itJ+Eeu1WETXCdblEwGrEokJCRhvQVNj1FHC57ZNMXzjU72xjXRNYCI4mdLcTHYr1NJNEo1PeF2SSHFhhRtGbugK3W2rLA3qxv+e027SMdj3ylYVJx7bb5prpvD37OmC6RjkUOojUCbN/24jmNLBPVxts130r+3dJrKLoKrvT7IJMPZWIVgdcxapTdtIzmLS+PHz9uKkOycvkaFc3WW7JCTQHNMk/W002wmzdvynaD6dxj3cFKmGkJRGI1W6Z1IulSIMCLFy++fv3aWpJI/Y0MT8m/9Wtd8BobTQeVs3gE4/mv2j3xf162SA0avJHLj74axH6OxBs/X/l+ESXngv5qFueoVnkfqECAKpdAPPvuQHiJ4mdAEbbhpY+IZbGxgm0UrEiR/vDhA/KryFlQybBBmnK5rulyxDu1nnqOxOupcTxCfSSGzAel/jSk+UGYbtG47HgyHbGf5LWRAkqv218pEZntV+O7REZ9VlnxhGaFghqSL2iMt1LwbbJFvJPg+/fvBTWfvER6rW4uS7OzUXHSPInIXE7PWQUjK9mBwCaeJDndbLjHznW6HeBJ8zAlk7GBrbBWItniJdHI+HF4Lf4V69nWxrgmUlrRthai5MNirQnQAiOEMdVqHjHCfdUqP7LkT/14trznFm4ExVVfRZb2V+1Ybq4RpSXQsShBmWJLBtiRwZsFxynMOxoAAi802k1eR02Jc5B49XHyx6FGOCtjepWUBLaO9986CK76qLwXe148zXFD2wrGbbdTrZrbGI3ck+3vboniAysVQSXHqWnr2lPLmkVFARPlKSj/5VgFbR1dggOmWA4dfWvzzxxvspWcTzRSxHnB4jU0EnsE+4l3fPBvj368wBG7nZ9UnuuVBwsc2Ub4KMPCDquOYwAAIABJREFU5HNFGoERdSBcboddI4NfZqggzR489eXMzYmcDsEqN7e2WuU1AWGttpRBiPLtrbWkcn5rpmc0ntUFzm4+rsFdIqM+X2XBHIDSHMKAs+q/y6yZai904IbnqpNm0FpyM+k5c4mx/LYEdvAk3GMPmjfX6QYLo5GgeUQyB4/DI5Jf9dW2NsY1kdLktrUQJR8Wa02AFhgnjJ1zZciEI4yAGa8t/i3OjstJFoXxwFK3WD0u24XfclP9QvjFTdOx5KKTY1+zIZmsf4R7f9yX89W0pKL9biIncQ5Sc1C6ykgICpebqZEEPbrkfQlOX5R3YZ2ryj5mjfDRBKt477+MHq+qTgAhu+aYPMJ6vBisVuu5ZyxyyyvlVB4yljOQsmZ9MeUB056uQC/8VSVz7SG3vLJfI9iPUtQBiyn9SdaMmdtN/VE/pbS5AlQvf+/evep1jlBhTweoNLlasWskrNKcAWqknUY+MyitUrk4jlyLeVAMJ9OBrxTSqaTgYy753PJKkZaZ3QZ0iYz6lEaoeUYIVWl2G5Qt6otp7OraJyi6uSxA6zxpBtWU6wlzywcb9TOX8Zx+15izJ4FNPAn32H3zVq58lf7fr1+TM8g6ndGIRllHZTTx0tG1++Rva2NcEymNfFsLUfJhsdYEaIFJwngsU/nY9v3795O1HRVAbOboAjdzx3m91JHYHfK5qd4BcvUmHGM+qp/bfUEywwbYuftsueWDNPzMZfblhlW0z7wgJ3YOEg+qRjy7aQw7EUpNFwiXewkk0eyMOPcac1upUv4Sr6qR/MGDB5pi3cpEnrHoJgMbqk5AucetjFE04mlOXsp6csvLa+NpzYzb7n2QeEO75rkxCNn/bTdxbtd+m2sPueX1vbvWfvRyDlhSY/kQO+sNygXd1GgQ1SqlLRCg4iXt7LyikGVVDRik1QqHInEyYv6rHu11xkXTYYjZTflu3W7vV8OTqfL5B+ioWzSeO4pzy+sHoGMDwQvbRUfB5nIz28HJlcSWZ9RnUcQTOPSs3B/wfxkqXnOtb5PWdW3YsPCkGdRgUh3OVbnlncsjHxfwnJHe8avdCOzgSbjHHrRq5RTWdIEAwTQeFcWU0gZ7Gs9kNBLnE/+23VQbb3eub7e1Ma6JlIa6rYUo+bBYawK0QCVhvKlRM+vhVxbL9nixRemcoUSMpHxqRdmFeYtxU3063dGxnFGZxtWcqf/Mtbmy5ZbXy6ZZRfKOhp5ni5Kxc5CaQ0jtrKestxp5lM9MlAmgvKrn6Vr9bpGGnrKDtYolT+LWaoj19CSgtDTsMGK3oopgypOXpi1MXe1GqGZebGf2mtcPAMKANyGqmEFxJbSfYnTjXCiPGUWk0ozQyOXJryILZnmtUlp5Sf/0wo6i3RTgq0kZpLWbF6RIOAn09u1bmdMnrRwXtYRRunTNOqiKSE5DSvGqNJ3V1sLRURWYA7pERn1KzSoPQaK2qx4T0pzevvDOxG6TJj2ncmSxGAlkEdjBkzghX5CPcq8seG2LTI08J/fYlSvf5dfpjEbOGPCAcfiZ7jS6dlsb45pIaVHbWoiSD4u1JkAL1BPGY9uafVQgxUM4+mpNSecQJBoa/ARPbgfblQfwHTbV2wFsUTMdyxmqIwfY3Jc7o1nn2pEV7Yha9vHwHCRcNh4aSFaq2RNJVlKxgEYe3EsuiAA6C1mxOX1VGnr62pIllff+k/WwwHQE8KMzmvt56NfJHVVLBrct9d785cuX9sLqCc3uba33fjnC43Eu5cPrnV2BI+eAH2k/AyolVyRNSJNbZ0F55cQ3iLTxDl71Wqy4VOe/HdMB1poX7t69G0cEtfbftXFmRv0v08X7cvSt8pFoDMNaD2McSWLynRdPZq3k4zUnv+XslkSkLzCaS2TUp9edcrmhXLzo29WXTLpuVKUM8vWNKkuuPWkGIdBzBrEwkwTOENjBk3CP/chCBln5Xr5OZzRyZCGa/NHicI3M/cvsaWNcE+ktbU8L0fNhydYEaIF6wtg1VS7/Hz9+nLWxiV+ncQIzNNR6k1bf8ctLJndmdthUv1wLWQLQsWThcgqPHGBzX85R1pmPIyv6TL/stYfnIJUOIun6bUt9Ekp5NI/hthN4zD0+9HdYwdrpgjVfRUBpbO/evcPLq6sIiX1nzf1LuL6eryIIdq3Re7/0fu9yAkEs12bSfq7lf751Zxl/VKHmecqjayvmK6Wt2GJuVTi4tuo+iHJ6yiU2SHnNPIjFD35mpafAaNEOPf1DC2ckVJ41VK6GzkiCyUVO+jC/W7dunakw91rObrnEguUHdImM+oKa8jPxGkU5Bv0CNufC2UHjupU3Qmx3aiUuxFKrCwX10HMWQOMlJBAhsIMnUUaVyj3tCMy6Xynl0UcdvnjKla9dLPg19MxRSpsrEqORXGKy/IBxuBRvkPS2Nqb3TpvvhG9rIYOMUIpBC8y1AZwBUr7JBTuuyrurz58/x61YKQke20ZDMmfztGZnZodN9VnMgI7ljKbGD7C5L3dGv/ba8RVtRS1OhM9B4mGpQX6ZIrdjyokZOxfoY27ltcpr5stabWXVo6SXVScLk0CQgHI7Fdc670kK1qbMxPNPkQMW2FfF+qH14Y8Ld2+VrwEf1kEptdyu2Ob20w7sVjVf6AHqcl7YUYzZNeUxnaSWlZMv7hbgNB72C5IVVimAM7XYlcMvrfz1119YxFapM17JkydP4gXMtxUfxjhqzrkprjygeVRbWT5ntzJu8qoB/QajPqmgSNrZ6I+UVPrPSA3FX2mORzc6mZGUeUDjh8y1Js1I9+k5I3D4FQnkEljek3CPPdck+pe/dp3OaOSMxsd0IGd61OLabW2MayKlOW1rIUo+LNaaAC2wgDB+6yZyo9NWiI0CzU4jdoCfPXtmr0ICG6d4PaTMYVq5KbT8pvoslkDHckZTUwTY3Jc7o2Jz7RSKPtnN8DlIpYPANsGAbwNSbl4oF0In+QYvV86XwWvbZeLYb7vKWTMJOAT07rXuUMUBC5y0QPQPgze+An/x+gEcRMCqQPlbmU5fpvioP1myw8sYilW2rf0UE+OFDgHl7205Vw34ccxIpgqohbsGPvo9LMyJ9+/fx0sR9NPHSf54Gkdz1udkK+ZyNKSMQ+oGIY7wzk1xBCR6BTlVnfzI2e0kwNH8hn7YMurTP3B17WI52TpO/ilf83DS2p3LRzN+R7ymH+k5m+Jl5VsRWN6TcI99fHu+dp3OaOSMhSzvQM7AsdfuaWNcE1kDSCb2tJAkFhboRoAWWIYaXi65UYCaEYjiXY+RJrA5ibcYygLYKYpfIgvvk9bv2a69qT6LxulYzmhqlgCb+3JntIxrZ1H0mW6Gz0EqHYRmlj0jXNm1SqmU+1BlMsSvGvDwKARWcot3jd+SgJKA/qwD3k1b964eTlq8evUK8T2q/fHjB/7igSe8BnLMgankmSymP8mxw8yXxBUpsKf9RIAs9lXrFwj9/fffaxBTniGbsbNrzwXQiOZxYas4/NAq9sLABPtfmDdt/gIJ50Hnox7pZ8+jGiL5zq90aR7RjtR28ivObmcAjuYS9Xa7edSHR4f18z7GyBkjOXmtZqmOZ71OtlJw+fKTZpwJPWecD78lASWB5T0J99iVlhAppp+vI5VEvrpwnc5oJKIXzVejxeEamTuX2dbGuCZSWtq2FqLkw2KtCdACzxB+//695nJsgYLzUUls/MpAC5sPytj1qMKF87mpPoty6VhOamqiAJv7cmd0PZGii7sZOAfpvJskUvW1j0seCaa5SYBrcSQ/MvcfVX4+Xyne+YZyaxhWsNyOsPwsBPQmx8j7vE5xlkVZyQ4znxIFi61EQPmu6JW63LQvegfeVIzqla/aLwlKef5PXoLtMFz166+/4hkGvDgZDw/UfT5BttUtjad4NW6h6XrBCW+uPQfZjfySDY3mOhj1Kc1MD0rjLpSNlhXTCAB/VVZ58VWjWX5xR3ghCZDAhQSW9yTcY49bl2aCi9cw+7eMRk5qcHkfcpIPLt/WxvQd33wnXA/qco+tEaD/muj8IN28BlrgGQPAPq2ztXhUG17xGNzLxe4oXkMjr8LZyuUfUpL9zUpzUz0L14WF6VhOwmeAfRLgLJfvoOjAOUi9gxgTkP505iWvTNDE65eMkGEFC8ZnlyBio3UJ6B2I3inVlfDC2uqaPc6s6Puid6H6OlmyM4G69tNZ+EbNKQ37wvdAyI7r3aO8qmda/07fnlKdb2vYWOh812wNeEiu+JdwsaGMdyrg97IxoMyZSPN+ZVv5XAnlucM///yzRb/www3yeWsoZdVhVZHesLPbULpj1Kc3Of0S4/J5WSOAdCl6CGdK7jBpnuEzyLXDes5B+FCMywks70kmmmuCxqBcR+Pasj12Zf0Lr9MnspAxo5Gh4vDgILo8c08b45pIb3h7WoieD0u2JkALPEkYBxk125vYLnB+/BrtYlPX+dlMnKrkxBrRCDfVI3CG+oqO5aQ66AdOAnQuH3ZfbgdFnzoHOeZ2lV4qvSt0TPbMR+UWz5kmyq4dVrCy7vCq8QkMPlTHB6iXMMvX8XkvPViWnIiA8vHu1mcIlPUrpb2K/+DincGySSz08uXLM5TMteZM5OPHj/GeyBs3bmAn6OnTpzjbN+y6zu+yZqMQV2FPsEWnnOOVSmH8XjDncgKjuURGfXqT0J/YuHx20AjQ/90nGqn06mBJEiCBPQks70n087J+i6ynqeil0vdUyq+Mo5TraFlzVlpZv1LarKYZjWThcgq30IjTxAIf97SxLI+0+U74nhaywNBepgu0wPOqxHFGzYQIx4idW9scfi0Tm7r2IxJPnjzBqUqZw7RPgJvqPpMBc+hYzihF40/O1M9rByGwiaID5yCd1yBH9DHmdpVeqqwVUYTDGl/p97bW6C97cTkBzZPERkjsSOK3hC4XeF4B9L5Or5R5aVDyPQncvXtX0/HW75lQnlEYfCTqAy0Nc5bpTwBPejmH8M7LgOXDixcv8GwxzAN3Ee7du4fNNeypna+5XQ3goHw1Jt6CWVcM5xcSEYRzq7Eu4Z61jeYSGfUptY9hqDz0gAovn5c1S/XWMYwSLIuRAAmQAAlIAtxjlzT89ObrdEYjvklk5YwWh2cJ36fwtjbGNZHSwLa1ECUfFmtNgBZYi7Dy17Gxc2tel4vnvZ0dURyIef78eS15Fq6Hm+rjK5eO5aSOGGCfBDjL5Zso2j0HiflPeZMeitRsx/fXt/4uxSWHq8aE1l9NbJEE9EMVrPR7xwTrE9DTo4Py6TFnDQLO2v6oU/ojEUc1xPOVZxT8H6qIV9v524UdxbBdU1qO3hJwSFE5KPR12pIYR7jrgM013NfEmUic8Bv2PZHKtzBWPwcJOBYXEkox5CVMj0NgNL/BqE9pG/pND1R4uZbH3Jy6HMuRrqtPmkcNMZ8ESOA8gbU9CffYkxaiXJKsuk5nNJK0kHiBYR1IXOye325rY1wTKc1sWwtR8mGx1gRogbUI43De+/fvNbXhpgNOiSEAk8EV5lP98XFNK2uX4ab64PqlYzmpIAbYJwHOcvkmiv63ow/922Jx4QLb8XCICBEcCPxIAiTQgUCWA8mKXToIb5rAmgGC4R+WDbjfJv8i05SRK4pugsmGIKT8GE9nHU6NV8VvkwSmsJ9kL2YpgB/tRWCnGY/QS7vAQCMAkELakcFmee+RO7K5bHgCGG9tbL3PBZvH70rjH2hjlw0H/oZ68SGE0XgGzOkGVy2bcR7UfvbsWa2aR6hnt9ltKJfIqE8/BGysrrlkKC0fCayMMY4uZ/61BHbznNfSZusk0I0A99iTqDdfpzMaSVpIvMAUEVq8C62/3dPGuCbS29WeFqLnw5KtCdACKxLGHi9+2Np57tqvH/sGv/76q5OPzWE8x+5k8mOEADfVI3Au/4qO5aQKtg2wd9uX20TR7jnILAexwFnRrP6e9B28nARIQBLIOnI3wlDFo/zYxcaqAA+VQp4RRJI8j9L6R2BRQ5ZSjlpkfpDApPYT7MukmXjeUfNSNwyZRucglVuxv//+++CEFwj/BifcTbw+uza2O5hA8Q/2g1/lfvTokc2/NoGjmcldQkgI74EtxSqi4u2Y8rgSjodOvdvI2W0ol8ioTz9Is1jhsPL455WHMkW9IvYsSc+5p97Z6w0JZO0aLeDGs/pr7WHndTqjEWsGZYkFRk1Zx/VX7WljWb3efCc8ixXXRPqhx5JKArRAJShlMfywNfZds6ii5pcvXw7+RgZl9zsX46Z6Z+D65rKGAKc2H+wmATb35TZR9KlzkP7wmC4nyyFO1zsKTALLEMh6jL5urxHR4kVWWEKUbenWFaagtiyxN3kCoABj8SWz209xxwe8EKedNOcg4W0ava8ObkSDZfyTFnQUGj3OUqbzrg2w4Ajg48ePcfQQpyEbjbUs+MpzkIgEsDyucmARHZcS4nFt+XGWNGc3q6mhXCKjPquXZCKLVbK2EQoMZYojABlQBnrOAZVCkUigKYH15po4rrI99p3X6etZSOdopHNzcfsf89s9bSyr15tbURarMY3ckWpzhTo0xv9IC6yuI9x9wPFu+fR1vAm8jmGcJ9Xjog74LTfVB1QKRKJjOamXtWdS7stZ81hb0bab/7Ipk1jAQWRpboH+OhrkRxKYhUDWYfP+QxWva8L5jBs3bty/fx9np84LgP6af50VdF7yzgKv0dwy9rOGOkwv8Gjj7du3kz0yP+CbLFZQQHNbCFsVfASzgC0vOUMAy7/+R/EwN+HVL5hncbjwjPDnr8X7X/FGRk09moPUyXrwXljpChAY1HrNZLLpKgU4u1XB2K4SRn16tn///be+8BQlN3+Zzcg6ouccWTuUjQSaElhgXu6wx77zOp3RSNMByMpBYE8bW8D3drPePS2kG142lCRAC0wiyi2A57ffvHmjvAo3SrBWVRZmsSCBzTfVg0wuz6RjuVwFAwrAfbkBldJHJPd9kPoHBfrI17qV9Rxia2KsnwTWJoADCnhJVdlZB9x9xOIBf80/7Bcj4bw76unTp5rf36wIOcvL4UBGxaY3rGo9+1lMiXgNG042xzuFDdNab31zGtK8D9J5UZxTwyAf6SgGUURFMfDLKTgLiIOJnRcC5nXLeAlrox+jVyLCMVDN8ERsgElcWedRMSfAGP/9r6YjnN2OFIr8oVwio76Ips58BS1nHQQ501bBtRAPPvy8gypompdECNBzRuDwKxLYhEDn0PpyqllxiJSW63RJ4yjNaMQnM1Qc7os3Xc4yNpbli2hFekNdxkL0XWbJoQjQApXqwOPWiKw0+40j73IoOztCsc031UdQwRkZ6Fh8eiuFRtyX8/Vrc1ZStO2Un3DPQWatE/zqpsvZbU9qOgVRYBIwBDoMVTy7gxOKmpMQUim46Yi3x9+9e3fYV7h1QCeBbJte1X4WUyg2AjBmk8Mcz01W/0kIxNzJR9JxkHqEnwleTOnsjpIARgdMFNtkzkE95eXFxTBJ/frrr+/fv7/wtYhoGgu/5HQJPnD1J+V08OJ3AIvR9bmQs1sfzrVaSZpxrYYWqCeLFQKDk2N/AWLsgp4APaeeFUuSwNoEuMeu1C8m2T3X6YxGlBbCYsUE9rSxrF4Xs13jwixWXBOtofShekELbKQOPCSJ2x/JOyAogDN8fKLyvBYQym67qX6eXvUa6FiqI52xQu7Lzai1FjK7v4ud5SBaCMQ6SYAENiEwzvNGnz9/RqiKt8Ql1wZGNTgtgXdH4f1VP378wGyK81LDHoLcxJau7Sbt51r+ua1rXrjoHFTKbSJYXvMUZot2g8IwkwSCBPAC41evXv3111843x8s0C4TU/C1P8WiGaHo/slBij7KpRZu9zovjW5HuKBmzm4F0HjJRAR2O5sykWqmFpWec2r1UXgSqE5ABn7VK1+swj3X6YxGFjPjAbtDGxtQKUOJRAsZSh0bCkMLbKd0HFzWvOsL26FYw7YTY5+ad95UH03LdCyjaaSzPNyX6wx88Obcc5C7OYjd+ju4OVI8EuhMAG9ow9vX8DZH5QlIHA3BO6vwm7l4UmqWs49ZXm6cw6mdLaGsuR3sp4zMyFdh5CZvsXz58gVHnCv2Ak4Dv/8brxCnq2fxKvGO8NvZCeAnqnFcD3MHRsovv/zSrTv4Ve664y5LcuV7GTGQMZyzapaFHeeDUS+/HSfN2W0cXeRKwqhPT4xBr54VS2oI0HNqKLEMCexGIGteXgDOmf7uuU5nNLKA2Q/ehT1tLMsX7YnI2u3m3bccmLiKAC2wHXkcy1Pe8cRD2me2Ott1Ycaa99xUH01TdCyjaaSbPNyX64Z6oobcc5B0EBMpj6KSAAmcIYCzjPgtzuThJNMETkDiFVk4GsIfxTvDfKVraT/zahM/94BfoI7L//jx43iBrG+dw0/+tZAHFuXnM4cEriKA/TKMFKweMffBgLEp1kESvBXyqqeQ0V/lWzCLXwkJmDhjbTHisewxIwrOblZHTKxNQPNqhLUJsHcVCdBzVoTJqkhgJQLcY8/S5obrdEYjWRbCwgUEaGMF0La6hBaylboH7CwtsKlS8JCJ5gFsvL+8z65v084OVflum+pDwYcwdCyjaaSPPNyX68N5ulbcc5DTdeCkwNyTOgmQl5NAMYGspzOLWwleiLMIWAYofwQTywBzAhJP8wRrGzwzy8tdqJTBMUrxtrIf2fGV0nggMv6iu2/fvtX6lV684u7FixcRelibKR/QjFTCr0igEQHMfbglCTP+8ePHp0+fsIOWPEZ8RhK8FfLM5WeuVb4SsvgcpHOhMgg506Pcazm75RIbsDyjvkZK4Q+bNgK7QLX0nAsokV0gARKoRSArDgk2ynV6EIvJZDQSgcOvqhBYxsayfBF3wvXGs4yF6LvMkkMRoAXmqgNveXS2Io9qwGPb2Ps9+pb5xQT22VQvRnT5hXQsl6vgvADclzvPcOEa3HOQCxyUzlq9LNDfha2TXSMBS6DiUH316hVeAynfyWRbcRJo9M2bNzj8MekJSNOdiugcPnt+3M1+VtUyHsvDb9zHRwcORZ3/VQhE4XjFXQQjZMDNHsgTKcOvSGAQAniEAI/W4ZWNOBOJJwRevnyJYVL3WCSOID969OiS/uLtjPHj0UYqSFj2+93O5qPy2GU3FJzduqFu2lB8Xmva9HSVZ90fna53FLgPAXrOPpzZCgnMS2CBebnzHvtu63RGI/OO7lkk39PGFvC93QxsTwvphpcNJQnQApOIzhTAo+b6M154iUOtV0KckXnha9feVB9KcXQsQ6mjtTDcl2tNePb63XOQWQ5CP4nOjonykwAJXEsgyzVFRMWDTcqfu8XBDpx1ePDgQaS2Kb7KQkevHtfphvYTBzL1tzjfjJfbRY49YTjgdbBnjkLiuBhOXccp4RAklsHxMvyWBAYkgBGEA4tYappjkRhN5lhkZEwpe4HzgmUHDZX1R4opzyY6JxojFdqvsJkoZ1j8BvdQp585u1lNzZ5g1KfXYNb90axTIHoZWHJqAvScU6uPwpNAHwKclws4b7VOZzRSYCG8JIvAnjZG36s3kj0tRM+HJVsToAW2I4zlau7PT+HcJF7o0E4k1mwJLLmpbnt3eYKO5XIVdBOA+3LdUM/bkHsOMstBjNlteZcxKeH5m7XJJliABEggSKD/UMWJjfiv01o5cRICBzuGOqNgZctNLODVc7vcqPye9tMI5iDVYs0ZlwQvjr17927ZUUgce8K1kfoxNvFGPR6CjCDiVxMRgCWbY5HYMsOBIbxNGb+gXTwBXfXr2MpzkO/evct1C87RSWVDfQyAs1sfzn1aKR50fcQbqpX4HO2ImrVsca7lxyUJ0HMuqVZ2igSqE1hgXs6aAWvtse+zTmc0Un3QsUKHwJ42toDvdfTY7uOeFtKOJ2vOJUALzCWmLI/Hy53boMogLf6rVsrWWSyXwBqb6rm9bleejqUd26Fq5r7cUOoYVhj3HGSWgxjzvQhZUimn/2H1R8FIYF4CnYcq3uzonEI4QofTCXjB1dG30+VnefXpetdN4G3tpxvhSxpCrIzXvsabRgGEClk/DIEDUqg5fpDLvHE2eYMnLhu/JYExCeApAvhM/II2xgLeE1lw5g83XC+ZiCE53tSooaqMKExVOBsqH8KGS8FvcGta6VCGs1sHyD2bYNSnp521D5CMFvTtsuQCBOg5F1Aiu0ACfQhkzctZW2R95EcrWVJlza2RLuyzTs8ixmgkYjP86ojAnjaW5XuP0G2Sv6eFbKLcKbpJC2yhJmxCOscZcToc27N//vlnsjkEGwjDksVYoB2BeTfV2zHJrZmOJZfYjOW5Lzej1i6R2T0HuYCDyHpWleuiS8yOjZIACGRt4eHM0BloeD0y3t6kqWGxQ5Do8gJeXaO4pmV2tp+mYK+tHE9GypNMGPtHj4wjrsChRjyZlzwNiVNfsBYMOlmz303sOyzzxlm/d8whAUkAAwcnGnEDFa+HlPnJtPPgcrJ8rQLPnj3TVBUf404NTuGCg6FOhbU+cnarRXKcehj16XWRxSrrFIheBpackQA954xao8wkcBWBrLkma4usW4/677FvtU7PshBGI93MfqWG9rSxrF6P6Xu7GWEWK3qhpnq5If7tcxCNFtjCqJxDkGgCz2bjdB1Wsr/99luyRexhXvJoelKwDQtMt6leUUfCI97IdYl0LBUVMWZV3JcbUy9jSuWeg8w6bJS1G9Kt/1kReZZD7NYFNkQCOxDIciBnhiqOLimPU2AlsF6Un4Uuy3/uYKXo4+b2s7CWHz9+bHuHN8Bh7GP3M/IqOPxGNk5DYg2GF7nhRXcwDNyhwXFG/MW1CL6xNL158ya8TcS5IcrC85cobJtmggT6E8j9TefzEmK7DaMGU0xkiDmtYDxifDmZHT5iIGvmTYiHsa+UZ8xzkJzdlOqbq5jGem2PNo/6MNgtimQiMrMnr2WBlQjQc66kTfaFBDoQ4B57AeSt1umMRgoshJe7wOeTAAAgAElEQVRkEdjTxrgm0hvJnhai58OSrQnQAqsTxjvSnOPdb968sZyRPnoNhJQEwdglW7JShmHT3FQfVjVWMGvwNieS4HZfBM6YX3Ffbky9DCuVew4y6ycax7x3kuW2shzisFqkYCQwIwEnIo93ofjVrXgPfPzXaW27WANgJWA/LpPA6RPN8sb0N0spyyCKdIT2E4Ez9VcIl621Y4CYU0oYLMjHOcX4w5F4hhJvjINjweOVcE34i90BHH/EQckIE+zDwsNgE4GBR4QSv2pNABaOs7w4sAtrh39r3ZxTvxli+qnWOT7o1Nbuo/J9jUrxwFyuTXASFBzaCa+smbObEtR0xWBdjPr0WtMfT7Exg75yllyPAD3nejplj0igNQHusecS3nCdzmgk10hYPpfAhjbGNVGWkWxoIVl8WLg1AVpgRcJ4U4Pzm3j4TSqcjLRNwD3ivob9GEngxkf/A38ReUb4ipvqI2hBKQMdixLUdMW4Lzedyi4X2D0HCYH0DkLe1bu8J1YA/elMfU9t5UyQAAnUIqC/oYjzQ8WHBpSHINEpnMwobqUWk0b1xA91yUb1SpFXLZym/ayqXPnTt0jLsY9zinjNG05D6l9cF6eEAfj+/XvE6HLfIX4JvyWBRgSw/2VqRgyvPMZXXRIMBMTqmjc06E9M1hVSeQ4Se4uaPUGHs7Lyuj3ya+Ps5jNZJodRn16Velb6HQZ96yw5HQF6zulURoFJYAQC+p1n7rFDXxuu0xmNjDBO15ZhTxvT95o74XpWXBOt7Suu6h0tsBZ5vHxBvlQb1WIH0v9NKtz4sJvDkabhG/Xr30g9K31luXFTfXy10rGMr6MyCfV+aeHzHmXotr0qcA5Sb0Zjxr761YveFW5rH+w4CbQjoHcgxaeR8IxO/A1ttndoAr91az8ultD7ujF33q9SB+3nKvKt25UvmUBbQQ+DTQEUg5t6+fKlfgRJyXHHC9eiBpyqXNi9yC4zPT4BOSc6jwj3FB4nj3HUOHkUElOS5qBhdckhXtAt+A05Zxz9AjgALZ+0RpdH8Aac3XxNrZSjn7MY9WWxusQdrWSZs/eFnnN2DVJ+EriKAPfY9eT3XKczGtFbCEuWEdjTxrJ6XQZ2mauyWHFNtIzex+kILbCKLjA2HZK4MYHXQwYrx+FIp3CwGPYznz9/Hvxqz0xuqk+kd42Fm+5cdfdhIpjjiMp9uXF0MZEkgXOQegch/f44feY5yHF0QUlIIEKgw1CVj5JHJMFX9mmeeLFJv9V7dXSQOxpWy7Qfi2KxhHzJHDYFIr9WhuNQjx49wkHGHz9+4NgWLnzy5AkGFA4zyR8eRRo5yMdzlnAmKInyeAoT18o3TS6Gkd2ZnQBm4QsdPoYG3pMqx1GQpzxEGCzQKFPp/5PnIJ0Cg7wMUtk7sF07OmpkPJdXy6hPr4K7d+/qC+tXLvo6WXIiAvScEymLopLAUAT08zL32PdcpzMaGWrALinMnjam971Q+oUbIyOY3J4WMgJ5ymAI0AKrWAIevJFPuuI+RXxDFUFXcksWgmEVjNsiVSRcrBJuqg+uUDqWwRVUJh735cq4bX7Vv/3+4x1IfuZRDtYJQ93jhzxyvj8S2+SP8EaWuIT8lgRWJdBhqOKBJ+UNS7z2KXIQamQVYB1i98qxdMGhq6C06B0WP0oaKJY1CwRbXCCT9rOAEo+6IF+Dp18UYVzgH3/b+ogq82ckgE2xC00acxOOCcbfkaOcuarDx2DXzJsQL/7C1wHPQXJ2q24to1XIqE+vEexj4BZp/PaArQ0POcAz2I9MbEWAnnMrdbOzJFCXQNbcsfke+57rdEYjdUcca/MJ7GljXBP5lnCUs6eFHNFgfn8CtMDzzPF+R2dbA0+eA2ykZnyLSzS3RbBti83PeG2Rhhb+ipvqIyuXjmVk7ZTJxn25Mm68KvA+SEDRv60E9wOGgqi/Xar8wbuhekdhSGAZAnrXUTxUncMHEXT6xwgilVzyFbaJIbz59/jx44gMeox61USaW+Ar2s8CSgx2wXmKEe+DDBZjJgnsQMDZJuvfZZzCjL+nAb8s318q0yJe/qppOjJZ4Mca5NNZmIhH2DeMCOz0F9GFkzPLR310NEuPcuVk1Kcnpt/3sI8e6StnyWUI0HMuo0p2hAQuIaCfa0bbjem5x77zOl1vIYxGLhnCCzS6p41xTaQ33T0tRM+HJVsToAWeIYy9xxcvXsgacAgSZ8FlTjCNZ3U0PwKDjc34zm2w8h0yuak+uJbpWAZXUK543JfLJcbyhsDZc5D6PZE+xPVzj94J9pGcrZDAVgT0m3dlQ/Xr16/KJvAaxawH9CdVkx6jktukHJRi036UoGYsJl8yAflv3rw5Yy8oMwlUIaAPm6s0F6wkftxQniMMXt4u8+gVy06LcCl4c4+TaT4663P9RBysrUomZ7cqGMevRG9sjPr078QdwWGOb3tLSkjPuaRa2SkS6ElAPy/vvMe+8zqd0UjP8bhnW3vamN73ck20p4Xs6Q3G7DUtsFgvWKs6P7ODo436n8HEiyQ1ZxzhJFGyWMhVLxxhj2jYTfURlE7HMoIWasnAfblaJDesJ3wOEqeC8GNwGhwj+Hopp/LZWZx80kcDsn6mSYAEqhBQuo7ioepsoUZk1sT6kctzv7rqSIf5QRCNtEovqqlq3jK0n3l1l5TcsfAL3zaXFJUFSKA1AdxqxTKydSvx+hGQRxYd145Q5Y0T57yj6S/AylAHfRxh6cHZLW6Ny3zLqC9LlcpXxcBhHh16zmqubmGIBN8Cjet3eOsKsENt9Jw7aJl9JIGmBLjHrsG7+Tqd0YjGSFjmDIENbYxroiyD2dBCsviwcGsCtMAywvfv35cXAmPugcU3b97gDqysJJjGKyfx4sngV9tmclN9fNXTsYyvI6WE3JdTgmIxn0D4HCTKKe/8yTt8fu39c5TyKHvXX362SAKbEFAO1eLfZFTWD9rOI1Ot+V94pCP+eJDtOB7wGvAurxWvT4L204fzJa04z3lfdTT5kr6zURLwCejdnX9trZzIAwnXvrFVuV4I/o6MczhSWVUtpEf16NW9T3R0xGr2fEZ9eg3qlxu4Q6Cvtk9JCI9xjf137Anm3vDoI+ECrdBzLqBEdoEELiegDAX1DqdPj5TyKHsXl3nzdTqjkbh58NvzBPa0Ma6J9Jazp4Xo+bBkawK0wALCeBgSWwH2QjyAXXBU8eeff1bGe9gnvPxZetvZQRJKdE2lHXZTvWmvlZXTsShBjV9MP9Z4R2N8bXaW8PAcJLbRNc8B4ADBOJPf58+flQca9O6vsz7YHAnsQODDhw+absIFFd/Pcx4ljzQXiRQjVxV/JRcnxZWUXYif+NR4dVSujyrKJBn/KtrP+DqqJaFe17VaZD0kMBQB/eN07cSOTMTKaauRbHh5z+3bt5OVY/XhBzZjnoPUe7yIUpJACgpcGB0VSDvFJYz69GrCSFca/AgO0+mXdDUcRw6cWh/pOWuRZD0ksDMB7rHnal/ve3NrHrM8o5Ex9bKSVHvaGNdEehve00L0fFqXdN5Jce1WWOvOBuunBQaxRDKfP3/ubFC8f/8+Uj7yFeAHH/D2L3FeP+kX2C3HUcEl3Y9sZ83rSWq5RDqWS2yyRaP6tWFkRLQQjDuxLajWrfPwHCSaUR4WHMHXGyjKNzTgUTA85VCXI2sjARLQE1A6DaUL8tvF4WzlkWhc29kbXDsvKpFufg6S9uOPqWVynEUU+rW5tS+jWXakmACGgD8uimsruzDyu9jXvg8S3VG+3gY/ECP7jiewZRyCn+HoHGxIYWyas5tFsUmCUZ9e0cpXxYzgMGWnnJc93L17V37LdBUC9JxVMLISEiABEFDOy8rtsg5Ie+6x++uRDdfpjEY6WPXmTexpY0rfu6HP8YfDnhbic7A5miNEjX746/KtMAuhZ4IWqKeNh7Ed54aw7datW/oanJJ4YkdzeAh3NvESSufanT+OsEfUbVN9UpdIx7LACOW+3AJKvLALsXOQyjt/yp2RDp1U7hY5IUIHwdgECZCAJKBxGoirlC5I1mzS8vCB/63M0URvsvzJNPZ29bKdbCt4uRKpRkHB+qtnXoJL3+hu9lNdvyNUCHXjZdIjSEIZSOAqAvJ1YpfIEPGlkd2cPqLiBRKahpydLwfpIEsPzm4aVa5UhlGfXpv37t3TvPwVFY4TJEMY550NmvsWeiYsaQjQc9ISSIAEahGYbl6+do99w3U6o5FaY431HBHY08am87364PNI0cX5e1pIBFfPw4jOecrILllE4Nm/ogUqNYg7jM4Pv+Kk1/njidjr0Bge4sNXr14pRd2hmLMD3L/LEa3V3VSf1CXSsfS3yeot6kOjyHCoLhUqvPy8R4tOTVQnbuvjBQGYkvBsAA7LHkkeOweJN5c4e+vBWr58+RJpIHhJi0x0WPOiNfRohDeytCDAOklgCgLOS5KOZD4zVJ2l41ETyK8bC0YaMl9d/nSp0qsjsHBeMJPsWqMCGq9evWnaT3Wk41QYDAA0oc44XaAkJFCdwOVbNpGdlM7L1yBb5Y0TixHLIjndI9LAz3AEa+6cydmtM/DLm2PUl6UC5QFH5+WvWU3ULQxXg30YW+c4rsaKtEaCnnMNPbIXJDACAeW8vOceO9fpxkQZjYwwVNeWYUMbU/rezXfCrdlvaCG2735Csx+lP5zh1y9znHoiu2TyqvXStECNTvEApDQYPNKJ38jWXBgvA28pNzMjhR8/fsyXSlg+djfY5nRORNyFxonppdXUJi1TX7Nf0qkn0kf/Wj+HjsVnMlcO9+Xm0ldraXH8FO8wxpyFn0XCUwGYku7fv//rr7/ipcjBY/qxc5CQFXVpzgld7ushquYcA/qCHrXWAesngWEJjBChaoYqwnflG5iCqJ04KVjmkkzlWqKpbBN5deXp9uq4aD/VkQ5VoR/V4EHGEXzjUJQozFYEcOL82iEQWc3iqc3LdaH8BQ0b3jjLIuUxyg7d5OzWAfJoTTDq02sE2yWa0QqHicdM9dW2K+m8aFYjfDthFq6ZnnNh5bJrJNCfwETzso1sI5Tq7rFznQ7UjEYi9savqhDY08Ym8r1X7YRb69rTQmz3nYQ/MTkF8DGyneUXjuQ4b4LQNB2pbd6vaIFJ3eGeqXweEuWVZ7ySNaMAnuLWRIAoiaMnOImiqXP5Mvtsqmv80pgukY5l9mHIfbnZNVhRfrzACwej8ZIC3yrgjXEmEuPdeXVj4hwkhNPMo2jy2mkPrWt+sOPly5cVcbMqEpiOgHNvvr/8WM87kXpQhpNyap5NMe36vjIoT61MjTut1VakHo0nxJFNZ7aIVNjoK+W6q3rrtJ/qSIeqMKhf5+ckhhKYwpBABwJX+VvTNWfD1/Z3kN94xfJJ84O5iCjM6SgnhhnncFLQ+1naMrFndCQJrJRm1KfXJjyhZphgV0VfZ6OSiNKd3Y9xXE2jLl9VrcYkjGz0nFfpiO2SwFwENJtCe+6xB/3thut0RiNzjegZpd3Txrgm0tvqnhYS5IP3DAXzZabmPpcsf5T+9OmT/GqQHxWRInVL0wIjqHH+w9lyBC5sWkYuyf0KB8c1m7HYyN0wSDuCCS0cfdUhv9um+tQukY6lgym2ayK4Tgw2x325IJZlMvHy4+TUA5eId0PKd76kz0Ei6tLsqjsTcGeszusQgq2jFyO8VCYoGzNJoA8BjNNrjyxrnAlevHRysad/UfZRmNhCHTgeUX0alk/Y6KMBeMLff/892cdr7/ICl3N/NylwrQK0n1okx6wn+OwaXAEjhDH1Ran6EIC/vfDs+9HkqNl668NHs9CAJLhpjU1J2R3MtsGf+esjttMKZzcHyCYfGfXpFY3RqjmegpgBI11fbYuSjlPC6mkcV9OivxfWSc95IXw2TQJLEuAe+5FauU43ZBiNHFkI82sR2NPGuCbS28+eFhLkE5yY/JJV7rXJ85TKdn1J1sihBR7pETfLnPMfMBUcWzwqX5yPXRHNfUa8RaXK73EXyznOhZtsqitd05gukY5lnPFSIAn35QqgrXcJtuKdzfBIH3FX0fqi9DlIVIRf1E6+BwXN20ojbbf4Cjduk6cw4aODvwveQh7WSQIjE9CcRGwkP/yUXNQFW4F7Oh9AK2OyoADtMpNuqqBpedhCHw2gIegiuZ7BYkaemi8Q78wlzrouUpWEECmm/4r2o2c1Y8kj04LBY2P0qkhmRpKUeTEC+oVE9Y5j9AXrHOcc5IMHD5KTJrqAjjgPAV9I1UfK2c1nskkOoz69ohEJ4ExhsvyF6ynI5jwsBO90fvWU7PK2Beg5t1U9O04C7Qhwjz3Ilut0i4XRiEXBRCMCe9oY10R6c9rTQnw+yi0p51WOfj2aHFlJ8ka8psKpy9ACffVhE+D+/ftOvrMD6Xxb/FF5Ygz1Y88TghU3tNKFF27/dttUn90l0rHMO+K4Lzev7ipKnrUVj0MjdntBdQ4SgmoeArCVVuyYpirNS8vev3+vqepkmerHcU7Kw8tJwCeAx1MuCU9xuijpp3AbT/MWFr9TTg6Cdf3UiH0Q5/IWH+Wv1ylDRo0YZe+DNDUfhciy3aTKZOGKaZw4udCd0n4qqnLAqiIDEIMCb/jv4xMGJLO8SBd6lSnYXvj0anDqxzx+8uXQdbErJ0T5vMdoXeDsVtck5qqNUZ9eXzhTmLzzhAkFwaq+zoolsaRydl0a3fzgpGm0Rs9Z0XpZFQmQgCXAPXaLwia4TrcokGA0Imkw3YLAnjbGNZHelva0EIePciGgsSunZucjbhvJxZfmx2edGtb7SAuUOsWbSvxDkLiR2m5TQnliDEJid4IvlQCHHTbVF3CJdCzSsUyUVtqe6VGfe7sDnveYSKEFouLlxzJS0tSA8My850t7DvLWrVvBm5SyMVTa/52LaDEZa0JyyC9FvTCdq6rzosqTUpHahhUsIjO/KiNwSXiKAwRJG8NYxpRW1innqsgWqlMy6dmc8mUf5XHtly9fJitR/mC3RKo/+mlax/mS5H1TnOdo8Xb9ePcRqWDlEC/jfFt9uUX7cQiv9BFOJqJfDD14SMQMsHwcGUdEC+uqbmAj85ReZWQ5G8nWv/vKIK1Rf51qnbM1zreNPmJBEsSuPHfYSCq/2gJ5NG+V8xtqmhPxfk6720ZHDoegcTplpvjIqC9LTViSJF8Bi2C1z+aaI7mzpMKRzUePHjllun3sP0AumTTpObtZ1CwN9bf8Wcj4cmpYacr4NZ/JucSTOAJzj90Bgo9cpztMGI30dw6OCq792KH7G9oY10RZVr2hhfh8fv/9dz/TyQEoJyf3o3MfRNNobhMzlqcFGq1h2yF4NLb1Fq7mxBgkxGylXy9fYocd5lPTr9YaCdLrvKmu8U6Du0Q6lm4jImixxZl6P8M7GgbypIo+shAnUjoq5uT/rzH8yPmnMSC8xDunylNl5QvDne7Zjzjoc6qNnItto5EEhmtOlRXKKt+F2ROU6ZXyjjL2KCtQWL2KZAji3MzrbIfJ83YYMjDUilrSOAc7Tiu2G6xKek6YPcokzyzirGSwKpnpbN+XDWHNMOzp1f/66y+rF32iuoS0H2lp66XlkNSbmbIknK38h8GOMwpwufDSGG4YpxjdEAA2NubslnwJFjiUeZvLDUmjwc6TI5gogzTNpKAhnISAo3uaeiqWCQYwGEQVm6hVFcwjCVAWGHCMc3bLNYbFXCKjPr0BICKFI5IjOpiuHoLGJXSWVJCwnZ8J9tfJXH7SNOqg54yb5WLfJtfpGAWI5BfrdbvuOE4j+HETTxKErFmW9pxoNO6u6UpQAyRoRZpMuUhHeop1+ubRyGJxuHQCmrmm1g6AbNdP72ljXBP5lnCUs6eFSBqamRFzkLykIC3dHfxDQQ2rXkILjDxf3WGaUNo/hgD86iVGqJlPK67dkgHn8pvqSpM4aQytXeLmjkXiPTLppiu+MvNQ2p7pUVkT+qvkotV4v6Qv0njsKuc9bC8mVbSVXyYcMkd26+ebmCo7SnM23/16sZsAPyJFbJRGz9GWL4DM6TnxoNey6aN0/1gWA+xIGJnfP1hR3k7uY06NrLRbtcFjBFa/GCkYL44v7jaZyVnBiuQkNNNALkyNozdiNHUUjqfCR3QksoYxImluBjinZxAK5CIy5ZMj0dhPWeVZVzmsHCOJfKT9OHB62k+Wiscp7PhDB2C3jxhc8FRwCBjOxjlcjigZWQFO/4DhPJbZg7RaU7bGtotnkwI1HS1iW3j1AvGcSzTxjCWMwMy5fJCPjI6yFLGeS2TUpzeAIwdlhzkSsJBua1XfBdV9ikyS4aQpaSBNz+kAWfijHOBH6TGjlAGVQk+iUQr32B1KXKc7QHaORtaLw61yj+YXmd90p9pKgsSeNsY1kbSBeHpPC5FMNAuBM8GhEy91G/uyjyOnt7VA3CaI216tjeK49pPe0s5cZ0ZBXIbIt7b1SKKiYJFW7Few2IjAdb86Gh0Vu+wLHDdLw+GMAH1c4hE6q0ckVt3umzfA1tie0WDTmdQ5w2Bu6aJFaTx+uv/9+nkV7bsdzYD1mZsc1JZ9DhLXJLdpsG3R+nY+6k9ujjS1dV8T/p2JI+6t4Tiy4bzCkSQyH07EubD1R804hIQA21qSBeqPn4M0kYcTQ/Rh65zVkyZn02cCo4juspxju1Epp2fbU41ska6Zr5yhnSwfKZBc0sDfRi6v8pXv1YEuKZixohbuS6Mja8Ob208VA+hciX7KtlrukMBAQ+gCX92Zhm0OlqzpZgeHYEWqldBrvN1wDvbF8eRH/GudPT2qX+YjPOsGIejkRzYwZewKnphEghq/PJOzm14Fq7rE4LiTTqDDGARbtCIbvTbqO7IKzUIGbqHDxO3PYk33OvzmpLJkutt8YXTUedK0hkHPaVGsnfA3TKS123StqGxtmOgdPYlSxdxjl6D0ZmOHZIcEgpYL1+l7RiOrxuGwduVcg4hdDo2m6T1tjGsivVHtaSGWj2ZiOrOCdm7qdVha2q7NktjQApPBIYKfPksS5QLcBGPQVE+jUs6nFUFpYs7lN9WXcYkbOhYMz6kDbO7L6R3s1Ir2u6kZrUf+GbWVnIPEZTjNc1SpyW96PwAznHPjxBemz/MQUh9OzOqLZHPsWSh5ebu0/pZtzzhb77N6rvzbaaF1zRHzk0fE/DAFOe1k85uzo8Ammgqgj9QbmZncVXGaSA7MpKOQNZwP6KWoVjsyAUNqd6fT9+roHZqLGLaUDekWCy3aTzvnMELNSZt3bKznRwQ5CGPajbgj/snozkJoMeKOpKqSr3cmSd9bRR5bifTkFm8wUcUegjX7mTJysKJWTxz52J7haG6ncAfUx+XnnNkEzxWpoPwReb8jTuhS0FbwEul+nSaSIyI5QmUNJ6OjhV2iVIGvd+RsGPUFbRWZWLRKowriQgEUO6rhfL5/F8QZOOebcGrgpOkAwUd6Tp/JejnKWR5Dfr2+t+gRPYmeajLkgNW1i5D93Rh/suu5x56MUnzxuuVctU7fMBpJDgqr9Om2Jvy4zvbFSVTZAVA6og1tDGSS3oZrIms/e1qI7T4swRme/seyO1yYgmVViJ1so0xIAvtYIKa/5P6DsRkU6zBNKIWxZgz5peKapvuv3Ww344nlN9WXcYn7OBY7EmcPsLkvZ1UZT8yuaKd3GKpxr3v0LaYwVFV4DhJXag5gtliLos7k7NtzujX60NCwmoD87TawHPvQ+wWI1/qGipRNM1laYj133KSQE6UjW8zwEbIjfoDYaLwkd3YwEFq4CNlZpPWWdvJmudMu1iGyaXTWWZkkpyL/EtmEg9fRsiypT0esyAxG7Pk6vdBXHinpR5zWSSZFsl4CibIdh4hg+EoqUbblp2k/cZIDfgtjhqX5qhwqBx67xaALqgORiR4ISlZxO0FJqmeuEaRV2Q/Vmze8X1Pbc2YxK1ijmKSWUYGJFTWSGLwXoMHZLWkSC7tE0/dkiLVh1HdkFUpjaBGIQiRfUxi/R6JWyeekeYSRnvOIzBr5GOmRmd35CiH6Gr1u1wt6kly2GmIok1ttsjzqTK4BO0e2XKcHtbZVNKLsrPHMc21NZM01VXYAguYUzFRiXybiNRD8SNuZ8bkmstayp4WY7mP/0zEM/yNMxbLSJ5z1BSDrr92t5NoWCBvLuo9vLLDu3SjfogpEgmDwq033k42csAd/GB7l1Fq7HdXv52NoN4Vw7ab6Si5xbcfiDGplZ409DxtgO/OmP/psTl0PiREtmwYfZ4yPc95jDUU71mvVmpUwZ97Kz0FCCNBEhBdvta6p+Ue4nNb7D05ASErlCImPkBOjwhknjl5PfsRmVvKxNl8wKLTRgtZ2B/UnzcYXDH1pseVnpZo9cbRuD26a+BZbKxY0GGHYSdvDnIGx0wE7hMFw8y0qmFOLg7OVDAGCnU0KZty0T8mJNSu62aMY2uKCzGjdF6k4x29R4joybCuPk4BvQYUVJaT9FGt2igthKslh6NjYJR9ruaYjpcDOEZMUoICPwpyOy49qvjx/vSDtZPSYZcDwqMHJ67xa/TjECNba1M9LjhqSEQ76UqWhppVwdovgXdglOr32YzDHRewW9Tl85EdYhWbs193xD07NTffTOWlKpftpek6fyRo50GzSHzruER/hE7hDFTQAepIgFk0m0CU3Sytu/kCko5jcGnz1SEDDAWW4Tg+C2iEaQR+D8Y+1yaPE+FsTZXMNAr+ec80ONuYPrmQMUN0T+i2iCbv3cvlOuI/I5uxpIab7yRkT3il3jnbqDN7Fs/CZAIHFLBCjHpvq0Ds8wNHslszH9Acs1c0Dsmk2QCLioV+Nbhmgv74XjUhivqqydku2IgusvanuuC/ZcZuexSUu5liC3gB9XCbARl/0PhOGGgSSmznLeY+VFO3oqGxKgtmjnhv4bx1TWeLRo0evX7+OXAujRIEHDx5EyiS/evXq1bNnz/75559ISYDA5Przzz9HyuR+9f37dwgP61zCnZgAABs1SURBVDEXWgGQ8+2//2xObs2mPKZD/AOimzdvIkcOYOQ8ffr0qNrPnz+js/ZbK4YR7MuXL/arsoQRDH/N5VIwcL53795RtW/fvsWOlf3WCmZw4a/9qixhBDPEpFTAhejq1q1bZdXOfhXG17t37/xewB6CIwKm9eLFC1keYGFRd+7ckZkFaRgAQhyr92ANmH6eP38e/KpFJkbx3bt3lbZ33o34bDEigmDB6uHDh/EuY88LLkheDmf4+PFjexVGAboW1LItk5X48OEDpIprEIuNiHdSNgcnhoYcvcAOEVXYgXxk2MomUJvxFbZ8wRxB+7H0lkzADjHq4wY/QsdPumi4XBvJoDumv8hBAmPQGYYF/cVAg4SYiPEXl9vZ2cQ2psLzTsMXbNsgDYQxrxn/ZmkbPvEg7caNGz5GkwPdYXaW84vJr+LwbaNfv36F5w+GqZ1jAytSbgKz5P379yNXIQrCTB0pMMhXO89uq7rEAtNi1JcFDZaDHYn4JfDJcJvYIYkXi3+L4ASexHeVWO1i+RC/NvItJ02EJVmTpg9zZ8/p05goR7p9G/abSBhLdZtT1iNEUPhnTMuEviaNRssqHPwqepLzniSu4rX32ON9l99usk6XXVamZ49GpENGl5fZmkBfmnYNm8NwPphujJ3IeCa+A6C0K1lsdhuTfVGmuSZSgjLFNrQQ03HcD/348WOclX4Dzb+/g6DU3hCJt7L5t5NaIHbFscA3m/PYhz+5AHFsALMD9lRP7kKgTggJwWDn5+8UWAkxYf1nsfTfuwYm066bsOkRvKcp51MLaoS1GzfVrVqRWMwlTupYrEbkqEHmSgG27aNN7Lwvt5WircaRSN6Pk4VtGhPHf2YZ50xl2UecLJELMNuGTKCAOXqZ1QSkxFWYJmVVfrqsco0kePTBb65PDjoVkRBRdR8x/FZwAyYiGJbf/iV9cmCHEcHW/gpK8SHDSCK9xsjyL0H0aR9AjFwb/ArH17Av49cpczCWez7JauWEJwkikrLZNIQssyXfWWEUYxFrxfATAG7bjSRQD0ZWEG+ZqL4kMge4kgO5mBIaApOgOnzfEiwWAZX8qsy8aT/SPNZLQ7/BwZU0p/4F4l49ohr4kP7SOi2Cc0TCsq8YpDmQ8dF3pJKtX97kwEKMgpzn28y3Zxy+bR3Kikx5xbZt6++ZiA+o+LzfU85kW9vObnENHg2TuvktXGJS48ECkIRRX5BMMBMDHC4xaQwog3VBgZZx1VFMghsbQZH0mZw0fcXFJ80g2209Z5DGLJm+6jvkFHiAKXjSk/jGU+BJ4rpeeI893nHnWwyioznR18K1OZ3XMlNHIwvH4VcZ4fkQ0Rl6+Di1jfnd0eTA4XBNpAFlymxoIabjmlkJG19Jkv7m2CX3y5JyDltgRgvUbCOcmUfOh6Nwg2cEKLgWy4qgjRVUdf4SzdrtqJVtN9UXc4kzOhY7ghYOsG0fZQIDFk7vaEg6+cU3tgY877GboqXSNQ5Hqt6u0OucgzSiYN0l2zhKY1EB6zma5ExV+BZllHaMwFEzS0le+jT3+Hw9xoOq5KLRr7BWTosDYXpTubakP1jgEJMiYWoP+k3Upl99YfTBoWhCeet3koI1KgCvojc2/ewILwHv55NEDRrXlOu+ZRea2rxm8x19BFVNN6FTFEPhIxeBr3y9+4Ytu1+Qjk89vgAyh/YjaSyTNmZ5ZhgW2OGZS8r2uH0HdUaGsmuVjiLLtBik+bqIB2l+eZMjfSPSwTkdmZjHZUmNsqB3zCZHnh+twzj1IYemxQ5lwOGIJCh1EKBuExvObqu6xDOGwagvi17ECTjOAT4ZQyzuOfEtykSC3lp+Eg054nX7iC5ECOt5Vhc4PmlGZN7Qc0ZojP9VdcvRVNgi9B0BNT2Jr/1iTxJX6JJ77PEuy283WafLLuem9bPnUNHIwnG47xz65JTtEWnsbVIb03TtqAzXREdkgvkbWgg4RHa37JCHo8NiIRgKIt/fcGs3ioOKWyZzLgv09W4NpkrifDgKi60iib6So30SfQ0VSwYHrDNYjpqTHUE6qGtkwmJlSafy4EdINfim+noucS7HYs1m4QDb9tFPbLgvt6eijerhD/Xdh2uyBlPzHCQqhR/HjHs0H/j5OHkAaXAJzjLiL9LI0fcEl+Agl+1MiwR65IvdJwccIj3Su+Pq0gJ7RDDNzFddJFMhYoKIYGt/BaU4VJU04Dv8R9BMVbBAVAtLwwEFDAQTC+Iv0hh3qB8XBqM6RxJ8bHpYOUuzkf76YpscmDQmVAvBIXDkr9BlvWBlZ7CUKtaL4ZdEZ5Wb7+gCSkIk2AauQlUSFL6K9BGEzSW+AL5hH6lJmQ/r9VvR50DOo/FyJMDO9qMHe0lJDOoLJ6wjg9HkZ7kXw/bIU2maq1XmaJif0T6DNF878SDNL4+c4DHEiPPH1A8jdGZG6NG6fVSIbyFJMkhAPS0M44xRaa6FzEGSyETHNTWMVgY92mp2W9UlnrQrmEFk4Eub3yTqi/PMHTWwOnBD4AHfiOGGv0gnnSSwV/STnDSlGZt0fNKsawNokeuCONJ23/qq75ADL9GuRxfWTE/iG88ZTxJXJWijcr/Foxx/okGOPuxBW6332OP9Nd9utU7XAImUmTEa0RvkkZ2fz2/kn88LVlYDAviIkZz8akYbO99lron0DDe0EMBRWghGNJZ7iP/N6g8zcnCMt4si9Hqct+REFqhZ+wctRJl53pAAU9lWrWIIdIO2V6v+rHrQ/aAwMjNYITfV13OJEzkWa58LB9i2j8FErrIwiqfel9tW0Ub7mDU0kylULK2l8jlIK0ruvbTgFBLJxLx+NE3K7p1Po5WIGE2/gkFH5Oc5SB9+h2NhEY1c+xVGhASClVWWPNjrPFqMyWoL0giDNEFklrTnC0MkjKBGcwZIFuwdZ/lMNNHHARrUwKUPZ7OMBB0JLhWsih3Dzqo8WLgKN9qPVdCkCYxQBENBC5klM/esVSN3l4WrxVzAIM1XQXznyy8fsSWMFM3Swq9Tk4MxWMUhX+WFjqanq+Sp0u4+s9uqLrGWGTDq05NsFyTDkVb3k5w0/ekpPmlqLGEfz6mhMWwZX/UdclqEviMQpifxjee8J4lrFsyz9ot8CZM56MIIkfmG6/S46pXfzhWNLByHJwdaowII3ZWmUlxsLhsr7qa8sF2XJ90Jl3D8dDtcGDXV10S+/AU5tSYszO8FrfMSh8AUFthuf9VMLufDUWBsNE8dVXsUfB6Vb5qP7jt25X/0BeCmuqG0pEucwrFYK104wLZ9jCSgrE3Oe2yuaNgAdI35zvfGNgeW4JhKk3OQpg1Ig2kAwb1t/nwCtaFO1Ox0o91H7vH9v/bu/qptZI0D8O6tAFwCbAWYEiAVBEoIqSBQQkgFG0oIVACUAK5goQSgA+5vr8/1cQANspFtWXr8B8fW58wzo5FGehm9LrXyRdUKg0vEQU4KK1cecxwUDf7XdarBWhRHEtlgjU0D9ZFcp9TebTA/uIs5asX0KsnduymcVMLyl7CXIyDH+y2f0sq7eHNuVf9qOpv1v6s/9a3as+S7lSoLpGRzPM59sZEV80llyyfbSVXPBnP1ktvT2XgqfyP3PmZq57t6iRzhN4/0JUwMaaFWt/afVV7IFO7XTHKXCtxUyz/ee+7zpuAm21/TLzkAX2DmZ2duYXf+7NbVJrHZoynVoKljvxtXfWXeZo+aBbWTTpqv2+1cmJVLtv7cZuvABzt9OUm9e/x+cBf1Zdqw5OuiX8KUdAfakPfG06AleV15GmxJCuWVGtWBe+yFDIbxte30lCyQljbt29wHV1bMJ3U4n2ynDf30Asgcs5o9Ey3oaqTD1+HT1XWZ35cQBzmpjWtRxyapbeRLsvzuNVXN4tYnqgk1WWxBrVAjFWO8kY/cLktjmNUbTIxNRaDNbVQjzwImR8frLx+/HM010uvNLnRKrsferLcL3WnVxpP9NxMzPfHFum6qT+Pke1ebxDY3LJMi6PAF9iSPdb40W1gfvGm2iPtyCnpcDXL6SA8oBTQGyd9cZqdNfrMl/zPrvGi+G/95d3d3/f/P09PTrNsfZyB5yGd7e3vW1S1PgMBMAjlgz87OcsiORqOZVpwcqoeHh5ubmzOtu/KFr66uxq3UrLlOypPxZDnNbiMN1Ng/ybj/32e8/d3d3TSA6c80sosPao+b9IuLi4jNuqmcmXIXo34NOTg4yI5q7iX9yZTFYDAY/339c3HVUv2pWUarXez29jZ1LwfWm8lItUns2tHR0ZtzFzEx6cnVcA72HEpVqSrsNwl+fHwsLLDoWVV7r7pv0obma9Em7d9+SmFS2dIzTBtbM82prrk2yCpzXMlnF2mQx2ex/f39mnts/2LJy/R5MIdkbBd3olkJiLNbffauNomu+urXgSyZapB2ctynmKO1zKV+LlTSWnasJZnJsAMLazk7UIiyQKDNAuNT89znmlyy5kQz/rSkg6af3mx96+HVSFevw5utGA1urYd1TJ9opvrTtxqSs1j6gHl+MbnbVubKifjk5OT4+Li8mLlzC7SzBqYZeZGjPMOanuImwLRGO7+7qV6nXLraJLazYalTInMvkyy/ue5aPPtzX+7Nsntz4loX9Js5ejFxGXGQ07vM+T6P/PPgP9eF+eTxQI6ZyUOCXAWOQ1jyuDSfhP4kaKYl92Wmc+E7gT4IpPkb31rNQfriaJ0+VHOc5mjt0qGaa7Xkt9BMJb9pqfI39467lPE5anWsxlDjwM3xNdC4SX9RSWI1HA5n3UVidFIJC6GN4720qqOo/sxaystZ/ufPn1+/fq3aV+KYT09Pq+YuYfq4KzVrePHKk70EGbtoVuD8/DzB6NlmghrrB0FOp2H8AGASrD99GZ/F0ibn7/gUmbNkPjlL5jqhVa30dHY+8j2HbTBzkspZL+e4/M9Zt/sszm4fqS3dWNdV30zlWLjvMd1UppFMU5l2co7r5JnSY+GVCGg5V8JupwT6I1A41wRh+p7M+FzTwvtX+ukLra6FGuJqZKHy/dl4D+uYPtFM1btXNSSZzQ2iPFSaPCWZfuo9ftKde0dd+vfgmSrDShbuVQ1ciXCvduqm+kzF3eEmUcMyU01Y+cLuy628CFabgGXHQa42t/ZOgAABAgQI9E2g/HBlplHxFk2XflQC1H78+FFzRxkDvNuhVzUdLEaAAAECBAgQIECAAAECaySgn75GhSWpBAgQIECAAAECBAgQIEBgjQT+s0ZplVQCBAgQIECAwEwC5YcrGdB0vlHxZkpD/YUT1JiRKTPGXl6OWWet+hGTdbZmGQIECBAgQIAAAQIECBAgsGgB/fRFC9s+AQIECBAgQIAAAQIECBDorYDxIHtb9DJOgAABAgQ6LpBhz/PmkapMXl5etvl1JHnbwuHhYVXiJ9Ofn58n330hQIAAAQIECBAgQIAAAQJtFtBPb3PpSBsBAgQIECBAgAABAgQIEFh3AeNBrnsJSj8BAgQIECDwtkAhjvD79+9tDoJMfjJQZYarfDtjU1MzkMbUL18JECBAgAABAgQIECBAgEB7BfTT21s2UkaAAAECBAgQIECAAAECBNZfQBzk+pehHBAgQIAAAQKvBI6Oju7v719N/nfC1tbW8fHxm7NaNXE4HP769aucpIuLi/IC5hIgQIAAAQIECBAgQIAAgTYI6Ke3oRSkgQABAgQIECBAgAABAgQIdFjAe7E7XLiyRoAAAQIEeirw+Pg4GAyqMt/yN2K/SHZCNn/8+PFi4vRPr8ae1vCdAAECBAgQIECAAAECBFoooJ/ewkKRJAIECBAgQIAAAQIECBAg0DEB40F2rEBlhwABAgQIEPjj5OSkSmFnZ6flb8R+kfJCXsZLXl1dvVjFTwIECBAgQIAAAQIECBAg0CqBQt9WP71VJSUxBAgQIECAAAECBAgQIEBgfQXEQa5v2Uk5AQIECBAg8LbA2dnZ2zP++OPw8LBqVjunb25ufvv2rZC20WhUmGsWAQIECBAgQIAAAQIECBBYuYB++sqLQAIIECBAgAABAgQIECBAgEDnBcRBdr6IZZAAAQIECPRLoDw+4ufPn9eOoxy7eXNzs3Y5kmACBAgQIECAAAECBAgQ6I+Afnp/ylpOCRAgQIAAAQIECBAgQIDACgXEQa4Q364JECBAgACB5gWur6+rNrqxsbG9vV01t7XTh8NhUl6VvPv7+6pZphMgQIAAAQIECBAgQIAAgZUL6KevvAgkgAABAgQIECBAgAABAgQI9EFAHGQfSlkeCRAgQIBAjwQK74ne2tpaU4jd3d2qlD89PVXNMp0AAQIECBAgQIAAAQIECKxcQD995UUgAQQIECBAgAABAgQIECBAoA8C4iD7UMrySIAAAQIEeiTw8PBQldvBYFA1q+XTC+NBFvLb8kxJHgECBAgQIECAAAECBAj0QaDQb9VP70MFkEcCBAgQIECAAAECBAgQILAcAXGQy3G2FwIECBAgQGBJAoXxEdd3PMj1fTK0pFK3GwIECBAgQIAAAQIECBBoq4B+eltLRroIECBAgAABAgQIECBAgECnBMRBdqo4ZYYAAQIECBAoCBSGoCis1fJZQiRbXkCSR4AAAQIECBAgQIAAAQJVAvrpVTKmEyBAgAABAgQIECBAgAABArMKiIOcVczyBAgQIECAQKsFCoM+3t/ftzrp1YkrpLzwyuzq7ZlDgAABAgQIECBAgAABAgSWJKCfviRouyFAgAABAgQIECBAgAABAv0WEAfZ7/KXewIECBAg0DmBnZ2dqjyNRqOqWS2ffnNzU5XCvb29qlmmEyBAgAABAgQIECBAgACBlQvop6+8CCSAAAECBAgQIECAAAECBAj0QUAcZB9KWR4JECBAgECPBMpxgefn52tncXt7+/T0VJXscn6r1jKdAAECBAgQIECAAAECBAgsR6Dcb9VPX04p2AsBAgQIECBAgAABAgQIEOi8gDjIzhexDBIgQIAAgX4J7O/vFzJ8dnZWmNvOWeU0l/PbzhxJFQECBAgQIECAAAECBAj0R6Dcby33edupVE5zOb/tzJFUESBAgAABAgQIECBAgACBDgiIg+xAIcoCAQIECBAg8JvAly9ffvs99eP6+jrDK05NaPvXx8fHwvOVQk7bnjHpI0CAAAECBAgQIECAAIHeCBR6r/rpvakFMkqAAAECBAgQIECAAAECBBYr8Ofz8/Ni92DrBAgQIECAAIHlCtzd3f31119V+9zZ2VmjUMiDg4OLi4uqvPzzzz/b29tVc00nQIAAAQIECBAgQIAAAQJtENBPb0MpSAMBAgQIECBAgAABAgQIEOi2gPEgu12+ckeAAAECBPookNDAb9++VeV8NBqdnp5WzW3V9PPz80IQZIbTEATZqvKSGAIECBAgQIAAAQIECBB4U0A//U0WEwkQIECAAAECBAgQIECAAIEGBYwH2SCmTREgQIAAAQItEtjc3Hx6eqpK0OXl5f7+ftXcNkwvj5axsbGRV2a3IZ3SQIAAAQIECBAgQIAAAQIE6gjop9dRsgwBAgQIECBAgAABAgQIECAwn4DxIOdzsxYBAgQIECDQdoHr6+tCEj99+tTmt2MnxnF3d7eQ/nLuCiuaRYAAAQIECBAgQIAAAQIEViJQ7snqp6+kUOyUAAECBAgQIECAAAECBAh0RkAcZGeKUkYIECBAgACB3wSGw+GvX79+m/T7jwQa5sXTv09rxa8EaG5tbRUGs/z777+Tu1akVSIIECBAgAABAgQIECBAgEA9Af30ek6WIkCAAAECBAgQIECAAAECBOYREAc5j5p1CBAgQIAAgbUQODg4SMhgIamHh4fHx8eFBZY/6+fPnwnQLARBfv/+/ejoaPkJs0cCBAgQIECAAAECBAgQIPBBAf30DwJanQABAgQIECBAgAABAgQIEKgS+PP5+blqnukECBAgQIAAgQ4IZNDHxDsWMrK3t5eRIzc3NwvLLGdWAhzPzs4K+0pYpyDIgo9ZBAgQIECAAAECBAgQINB+Af309peRFBIgQIAAAQIECBAgQIAAgbUTMB7k2hWZBBMgQIAAAQKzCWS0iZubm42NjarVrq+vB4PB6elp1QJLmJ6HQNvb24UgyKT/8vJSEOQSysIuCBAgQIAAAQIECBAgQGChAvrpC+W1cQIECBAgQIAAAQIECBAg0E8B40H2s9zlmgABAgQI9E7g8fExo0Im5LGQ88QaLv+t01dXV1+/fr2/vy8kbGdnJylvw4iVhUSaRYAAAQIECBAgQIAAAQIE6gvop9e3siQBAgQIECBAgAABAgQIECDwroDxIN8lsgABAgQIECDQBYEEESbiMO+/LgwM+fT0lJDEjMuYsSHzPGbR2c4YkMPh8NOnT+UgyLwL+/b2VhDkoovD9gkQIECAAAECBAgQIEBgmQL66cvUti8CBAgQIECAAAECBAgQINB5AeNBdr6IZZAAAQIECBD4TSABjicnJ4U3UE+W3tvb+/LlS17XNZnSyJeEPyYc8+Li4t2tff78OekUAfkulAUIECBAgAABAgQIECBAYH0F9NPXt+yknAABAgQIECBAgAABAgQItEdAHGR7ykJKCBAgQIAAgeUJ1H/KkjQlIDJvpt7d3c3fjBY5ayqzr5ubm9FolHdb51Nn9URA5g3dc+yrzsYtQ4AAAQIECBAgQIAAAQIE2iagn962EpEeAgQIECBAgAABAgQIECCwXgLiINervKSWAAECBAgQaFIgT1kSbpgxF/NG7JrbzWu1ExC5tbWVL4PBYPrvw8NDtjP9Ny+8TgTkTBvPCJT5iICsWRwWI0CAAAECBAgQIECAAIEuCeind6k05YUAAQIECBAgQIAAAQIECCxTQBzkMrXtiwABAgQIEGipwNXVVV5UnddV149ZbDAnCabMkJOHh4eNv4O7wUTaFAECBAgQIECAAAECBAgQWJqAfvrSqO2IAAECBAgQIECAAAECBAh0Q0AcZDfKUS4IECBAgACBZgRub28TDZmYyAzl2MwWq7eSQSXz/uuEPw6Hw+qlzCFAgAABAgQIECBAgAABAv0V0E/vb9nLOQECBAgQIECAAAECBAgQmEVAHOQsWpYlQIAAAQIEeiNwd3c3Go3yVuvx30bGiRy/U3tnZydv1s4AkJubm73hlFECBAgQIECAAAECBAgQIPAhAf30D/FZmQABAgQIECBAgAABAgQIdF1AHGTXS1j+CBAgQIAAgYYEMgRFwiIzTmQ+CYvM34eHh2x7OkQykY6DweDF34z7mMBHgz42VA42Q4AAAQIECBAgQIAAAQIE/hXQT1cPCBAgQIAAAQIECBAgQIAAgYnAfwHzYhLHw9cOtwAAAABJRU5ErkJggg=="/>
  <p:tag name="POWERPOINTLATEX_PIXELSPEREMHEIGHT#5C6D626F787B6F6D20625C6161206461206772E46E73765C22617264656E61206920685C226F6765726C65646574206578697374657261722E7D20" val="183,3333"/>
  <p:tag name="POWERPOINTLATEX_BASELINEOFFSET#5C6D626F787B6F6D20625C6161206461206772E46E73765C22617264656E61206920685C226F6765726C65646574206578697374657261722E7D20" val="38"/>
  <p:tag name="POWERPOINTLATEX_REFCOUNTER#5C6D626F787B6F6D20625C6161206461206772E46E73765C22617264656E61206920685C226F6765726C65646574206578697374657261722E7D20" val="3"/>
  <p:tag name="POWERPOINTLATEX_CACHECONTENT#5C6D626F787B6F6D20625C61612064612067725C22616E73765C22617264656E61206920685C226F6765726C65646574206578697374657261722E7D20" val="iVBORw0KGgoAAAANSUhEUgAADggAAACqCAIAAABNz7I/AAAgAElEQVR4AeydgfHetLK3P+6cAg4pgVBBSAmHVACUQFJBQgkkFSQpIVBBQgkkFQAlAB3w/e7xHY1GsuWVLcmy9PxnktGrV5ZWz65WK1n2+9k///zz//iDAAQgAAEIQAACEIAABCAAAQhAAAIQgAAEIAABCEAAAhCAAAQgAAEIQAACEIAABCAAAQhAAAIQuD+Bf92/C/QAAhCAQGsCP/300y+//PLrr7/+/ffff/zxh5r/97///eDBgy+++OLRo0f/+c9/vv7669Yy0R4EIAABCEAAAhCAAAQgAAEIQAACEIAABCAAAQhAAAIQgAAEIAABCEAAAhCAAAQgAIH/9/8+442hmAEEIAABI4EPHz68evVKR0It5b///vvnz58/fPjQUpgyEIAABCAAAQhAAAIQgAAEIAABCEAAAhCAAAQgAAEIQAACEIAABCAAAQhAAAIQgAAEihDgYGgRjFQCAQgMTuDjx48//PCD8Uioz0LHQ3/88cfPP//czyQNAQhAAAIQgAAEIAABCEAAAhCAAAQgAAEIQAACEIAABCAAAQhAAAIQgAAEIAABCECgEoH/qVQv1UIAAl0R+Ou/f12JdCNhXr58+fjx4wOnQtXHt2/f6vflda70Rv29kaiy699///1GAiMqBCAAAQhAAAIQgAAEzhMgDD7PkBogAAEIQAACEIAABCAAgfsSYE10X90hOQQgAAEIQAACEIBASwK8MbQlbdqCQHkCWv3+8ccff/75599//63/lV4S+t/lL62+fv366dOn5SUYvcZvv/32559/9nv573//+7vvvnv06JFOi+rQ5/I2UCli4f/p06dff/01uESX672hL1688OshnSCw8ExY9WLzqkHqUOFEVXwFAQhAAAIQgAAEIACBuxAgDL6LppATAhCAwGECbgcp2MHTo8X84MxhqlwIAQjcnYALg91NjWWzXb/i9dVXX929d8ifRcAZw9YNL24NZPGkMAQgAAEIQAACEIDA5AT+NXn/6T4EeiagVyG6g54uEZ/47LkLd5ft66+/9l8UqsOgOt+pzLhf2rvX38OHD5dvtXmhDX0Vlr6WwtrD0hFGzuaKhuDInvW37OAs/wcfY8LkQAACEIAABCAAAQhA4NYECINvrT6EhwAEILBLYDnIov2N4MSn/zFRifaREt/yFQQgAIGbElh8o39TIzjt5w75rXbw+++/X80n86YEWBPdVHGIDQEIQAACEIAABCBwXwIcDL2v7pB8fAJ6IaU7Vjh+b/vroQ5x+qdCs175qUOiej+o9q30blFXybNnz/SG0dVzpf31vqJEAiIsFRugaghAAAIQgAAEIAABCPRHgDC4P50gEQQgAIHjBHS0RZsb7njT8Yq4EgIQgMBYBLT77V4EMFbP6E0BAqyJCkCkCghAAAIQgAAEIAABCOQQ4GBoDi3KQgAC0xB48+aN/6qGd+/e6Tflc3uv46EfPnzwf4z+yZMn2hdTfm5VlIcABCAAAQhAAAIQgAAEIAABCEAAAhDohIC2d9yTwJ2IhBgQgAAEeiCAb+xBC8gAAQhAAAIQgAAEIAABCEBgIcDBUCwBAhCAwAoB/fK7y33+/PmBU6Hu8p9++umrr7769OnTkqPXiCrHfUsCAhCAAAQuIfD777/rRx4fPHigdzlXPa+//EiWbhuroYcPH17SWRqFAASKEMBvFMFIJRCAAAQgcBcCy8Snn7L597//TSh7F62NKidh2KiapV8QgAAEIAABCEAAAucJsHY7z5AaIAABCAxM4H8G7htdgwAEIHCMgH4FXnc+lmt1/+Ply5fH6nFX6WfoXfrnn3/++PGj+0gCAhCAAARaEtAWic766yTol19+qbc4P378WGdDdV5Tnl8nOMtKojpVs+pXK2pLLX722WdqXTKUbYjaIACBqgTwG1XxUjkEIAABCPRGQFGx4lgXMOvX0pdQVpHt+e2R3jqLPJ0TIAzrXEGIBwEIQAACEIAABCBwIQHWbhfCp2kIQAACNyLAwdAbKQtRIQCBRgRevXrlWvJfHeoycxNff/31o0eP3FX+OVGXSQICEIAABGoT0B1unc7UAX13+n9pUa8OlefXa5A+fPhQRAbVo1vpqlM1BxWqdckgSYJ8PkIAAn0SwG/0qRekggAEIACBSgQUxyoqVhwbBMxqTpGtdkgU5fKwayX4VBsQIAwLgPARAhCAAAQgAAEIQAACjgBrN4eCBAQgAAEIpAl89s8//6RL8C0EIHAVAb2JQb88q9aX7XiltQuvdHzKxCLh69evnz59aik5eRn9zrveh+Eg/Pbbb0V++Vfa9M+Yzux79b6Ht2/fLoRlzzLs5f/FvB15Y0KvdC3+kj9j0xSDAATuRUCv6tShzF2Zz0+XwTyy1eJ//vOfUudQt5ogHwIQOEkAv3ESIJcHBAiDAyB8hAAEeiPw5s2bZ8+eWaR69+6dZklLyYHLyKvria+CHdT2iM7dFqzw1lURht1afQg/OQH9WEpBAu/fv9c7FwpWSFXXEmBNdC1/WocABIYhwNptGFXSEQhAAAINCHAwtAFkmoBAeQJ6PYN24fUKB3vV50+62Nu6dUl/61nvydBWRZHuBDcMuImySlVHPH/55Re9UfXTp0+rBeJMDobGTMiBAARiAsHp/LiAn/Prr79+9dVXfo49rQlaPxxvLP/8+XN+jtPIimIQaE8Av9Ge+cwtEgbPrH36DoFOCOiZJf1kvF2YMzGzvZW7lFweWNXzrsuzr9rZEB/7zsbSTQ6GOnUThjkUJCBwawKLb5RzW14HIMco95jrGzkYemsbyBKeNVEWLgpDAAIzE2DtNrP26TsEIACBAwQ4GHoAGpdAoBcCWirrfWPGzRQOhhrVpveDuneyfvPNN3rxm/HC3WL+09IcBkrjsq9qOBiaJsm3EICACARH83eZnHkqQCdKjfPyIkap91LvdooCEIBAFgH8RhYuChckQBhcECZVQQACWQT0rsrl92qMVz169IjflE+zUjihn46x/GrBUg8HQxcOhGFpu+JbCNydgO5o6KUA9hdecDD07ho/ID9rogPQuAQCEJiKAGu3qdRNZyEAAQicJ/A/56ugBghA4CoCivy0C6/zK1cJMGS77lSoevfgwYOCfdQRRldb1u0Wd9U8Cf1CkF6qOk9/6SkEIFCVgP1+wyKGJoJjTwVo5zrrVKiay5WtKigqhwAEHIHcsYnfcOhInCRAGHwSIJdDAALHCOgFjbnbFIp7Ff0ea26Sq/TgsZYV33///ST9LdVNwrBSJKkHAn0S0B0NTTp6h0Wf4iFVDwRYE/WgBWSAAAS6JcDarVvVIBgEIACBbglwMLRb1SAYBKwE2GK2ksov5x/lzL86vMI/ZuofPw3L8fm/BL799tuy/OEKAQhMS+DAQfMDlwiv/W1AThfHGnKXk4AABCoRODA2D1wi4fEblTR462oJg2+tPoSHwE0JvH379oDkB2axA63c/ZI3b96wuZGlxAMx1YFLJNIBAz7WUFb3KQyBSQg8ffpUv4Q2SWfp5gECrIkOQOMSCEBgEgKs3SZRNN2EAAQgUJAAB0MLwqQqCFxDgIOh13Cn1foEsO36jGkBAuMT0I+U5b79SFB++eWXA2gOXCXZJOGBtrgEAhCoRwC/UY8tNRsJEAYbQVEMAhAoQkAT37GHVw9Ev0UEvl0leHW7ygjD7KwoCYG7E8A33l2DteXHQmoTpn4IQOCOBFi73VFryAwBCEDgcgIcDL1cBQgAgbME9PMrvHvgLETveh/mgbNEXk1h8s8//3RZX3zxhUuT2CIApS0y5EMAAnYCvu+1X3XM/x+7oX7sKntfKAkBCOQSwG/kEqN8cQKEwcWRUiEEIJAgcDgcPXxhQpghv+KteHa1EobZWVESAncngG+8uwZry8+aqDZh6ocABO5I4PAS7PCFd6SEzBCAAAQgEBD4V/CZjxCAwB0JaJH86dOnO0reocz6wXd3HujYfvRWp1y1KsC+xhYlP//x48f+R9IQgAAEOiegRwt8V2+U1n8gwXgJxSAAgWEI4DeGUWXZjhAGl+VJbRCAQJpA2a2PdFtzfotX71PvhGF96gWp5iGgt13M01l6eoAAs+cBaI0vefHihWtRR72//vpr95EEBCBQiQBrt0pgz1eLSzzPkBogAIF6BDgYWo8tNUOgHQGdZWzX2OgtPXr0yD04VfC47cePH31yasX/SHqVAIelVrGQCQEIZBF4+PBhVvml8LHj+8ee02ASP6AgLoFAVQL4jap4qdxCgDDYQokyEIBAKQKHw1GclVEFHH4yglIxwjA7K0pCYAAC2kVx+/ADdIculCVAmFGWZ43aXr165arVo/IcDHU0SECgHgHWbvXYnqwZl3gSIJdDAAJVCfBT8lXxUjkEIHA/At9//70TWjtTf/31l/t4JvHLL7/4l7NI9mmQhgAEIFCVwIGz+Md+0ezAVboLwn3iqtqncggcI4DfOMaNqyAAAQhA4I4Evvrqq2NiH3uY6lhbXDUPAcKweXRNTyHAyT9sAAL3JVDqxtl9CSA5BC4hwNrtEuy7jeISdxFRAAIQuJYAB0Ov5U/rEChDgD2UMhz/W0twZPPdu3dFKvfr+eabb4rUOXwlhx99G54MHYQABLIIfPfdd1nlVdh/SMB+7YGrDlxil4eSEIDAYQL4jcPouLAIAcLgIhipBAIQsBM48ICTKj8wXdpFouS0BA7Y1bFV1YGrDlwyrR7pOAQgAIGTBFgTnQRY+3J+z7o2YeqHwBYB1m5bZC7MxyVeCJ+mIQABCwEOhlooUQYCEJiLwPPnz12Hf/jhB5c+nPjw4YP/q/RF6jwsDBdCAAIQmI3Aixcvsp6g0PH9Y4/e6ncPs47+SyrJNps66C8EbkEAv3ELNSEkBCAAAQiUIuBvg9jrzAp97dUOWTJrPTIkAXunCMPsrCgJAQhAAAIQuIqAfjv+qqZpFwKTE2Dt1qEB4BI7VAoiQQACPgEOhvo0SEMAAhD4XwI6uOm27BXMnT+18+zZM0f28HkjVwMJCEAAAhDIJeC/tjl9rfz/27dv02US3+pa+09q2qVKtMhXEIBAJQL2EYrfqKQCqoUABCAAgWYE9NspuS+e0asT9VhUMwlpaCoChGFTqZvOQgACEIDAHQnwerw7ag2ZxyDA2q1DPeISO1QKIkEAAj4BDob6NEhDAAIQ+F8Cn3/++Y8//uhYvHr16s2bN+5jbkIx+h9//OGuOnPeyFVCAgIQgAAEsgjIFVtuLup016+//qpZIKtyv7Cuff/+veVs6OvXryWVfy1pCECgKwL4ja7UgTAQgAAEIFCbgKJl94jsbluPHj06s0+yWz8FJidAGDa5AdB9CEAAAhDonwCvx+tfR0g4MAHWbr0pF5fYm0aQBwIQCAhwMDQAwkcIQAAC/0vg6dOn/m+i6ZWfL1++zEXz119/aS/7l19+cRfqtNCZ80auHhIQgAAEIJBL4Ntvv9Whz8SRTb0kSef4z7/3SDWoIX8SCUSVDJoONNEE+XyEAAR6I4Df6E0jyAMBCEAAAvUIaLNCQazlbKhOhfobHfVEouaZCRCGzax9+g4BCEAAAv0TUNzYv5BICIFRCbB2602zuMTeNII8EIBAQICDoQEQPkIAAhD4PwI//fST/0tq+n35r776SpkWQDoSqoOkOvrj3yzh5XAWdJSBAAQgUI+A3Pjvv/+uB2p1atOdEFVCv4OppfuHDx9Knd1XPZovVKdqVv3L/XUl1K5alwy8K7SelqkZAmUJ4DfK8qQ2CEAAAhDomYAecNKDUokHnCT88+fPP378WCps7pkGsl1OgDDschUgAAQgAAEIQGCLgP8reVtlyIcABOoRYO1Wj+2BmnGJB6BxCQQg0JLAv1o2RlsQgAAE7kVAh4T8V35++vTpu+++0/ke/a83ZDx+/FjpBw8e6I6IToL++eefivxURodB/fOgS5f12/S8HO5e2kdaCEBgVAJ694z+GvRONzL5hc0GnGkCAg0I4DcaQKYJCEAAAhDogcDygJMeZHr79q12NrTLoR/F09aHnnHSToieeuJIaA9qmkoGwrCp1E1nIQABCEDgLgQ4BXUXTSHnwARYu/WjXFxiP7pAEghAYJUAB0NXsZAJAQhA4P8I6Gyo3v2p14U6Iropohsk7uNuQndQdDdFx4N2S1IAAhCAAAQgAAEIQAACEIAABCAAAQhcS0Cvn9FOyLUy0DoEIAABCEAAAhCAQLcE9IaUbmVDMAhMRYC1Ww/qxiX2oAVkgAAEEgT4KfkEHL6CAAQg8L8EXrx4oZ8D9n9W3s5Fr9PQc0KcCrUToyQEIAABCEAAAhCAAAQgAAEIQAACEIAABCAAAQhAAAIQgECHBPQDeh1KhUgQgAAELiGAS7wEO41CAAJZBDgYmoWLwhCAwKQEdLJTrw61Hw/VW0J1JFQ/Lq8fEeZ31iY1GroNAQhAAAIQgAAEIAABCEAAAhCAAAQgAAEIQAACEIAABAYioDtlA/WGrkAAAhA4RQCXeAofF0MAAk0I8FPyTTDTCAQgMASB5XiouvLTTz/p1+EV6uln5XX6U//rJOgXX3zx4MEDvVhUf7widAiF0wkIQAACEIAABCAAAQhAAAIQgAAEIAABCEAAAhCAAAQgAIH/I6C7Y7CAAAQgAIGFAC4RS4AABPonwMHQ/nWEhBCAQHcEvv3vX3diIRAEIAABCEAAAhCAAAQgAAEIQAACEIAABCAAAQhAAAIQgAAE6hDgFFQdrtQKAQjckgAu8ZZqQ2gITEaAn5KfTOF0FwIQgAAEIAABCEAAAhCAAAQgAAEIQAACEIAABCAAAQhAAAIQgAAEIJBD4K+//vr06VPOFZSFAAQgMCwBXOKwqqVjEBiLAAdDx9InvYEABCAAAQhAAAIQgAAEIAABCEAAAhCAAAQgAAEIQAACEIAABCAAAQgUJcC78YripDIIQODeBHCJ99Yf0kNgGgIcDJ1G1XQUAhCAAAQgAAEIQAACEIAABCAAAQhAAAIQgAAEIAABCEAAAhCAAAQgkE+AU1D5zLgCAhAYlgAucVjV0jEIjEWAg6Fj6ZPeQAACEIAABCAAAQhAAAIQgAAEIAABCEAAAhCAAAQgAAEIQAACEIAABIoSePfuXdH6qAwCEIDAjQngEm+sPESHwEwEOBg6k7bpKwQgAAEIQAACEIAABCAAAQhAAAIQgAAEIAABCEAAAhCAAAQgAAEIQCCHwIcPH/7++++cKygLAQhAYFgCuMRhVUvHIDAcAQ6GDqdSOgQBCEAAAhCAAAQgAAEIQAACEIAABCAAAQhAAAIQgAAEIAABCEAAAhAoRODt27eFaqIaCEAAArcngEu8vQrpAASmIcDB0GlUTUchAAEIQAACEIAABCAAAQhAAAIQgAAEIAABCEAAAhCAAAQgAAEIQAACOQT++uuvn3/+OecKykIAAhAYlgAucVjV0jEIjEiAg6EjapU+QQACEIAABCAAAQhAAAIQgAAEIAABCEAAAhCAAAQgAAEIQAACEIAABE4T+PHHH0/XQQUQgAAEBiGASxxEkXQDAnMQ4GDoHHqmlxCAAAQgAAEIQAACEIAABCAAAQhAAAIQgAAEIAABCEAAAhCAAAQgAIEcAno33qtXr3KuoCwEIACBYQngEodVLR2DwKAEOBg6qGLpFgQgAAEIQAACEIAABCAAAQhAAAIQgAAEIAABCEAAAhCAAAQgAAEIQOAEgR9++OHE1VwKAQhAYCgCuMSh1ElnIDABAQ6GTqBkuggBCEAAAhCAAAQgAAEIQAACEIAABCAAAQhAAAIQgAAEIAABCEAAAhDIIfD777+/ffs25wrKQgACEBiWAC5xWNXSMQiMS4CDoePqlp5BAAIQgAAEIAABCEAAAhCAAAQgAAEIQAACEIAABCAAAQhAAAIQgAAEDhH47rvvDl3HRRCAAAQGJIBLHFCpdAkCoxPgYOjoGqZ/EIAABCAAAQhAAAIQgAAEIAABCEAAAhCAAAQgAAEIQAACEIAABCAAgRwCL168+PTpU84VlIUABCAwLAFc4rCqpWMQGJoAB0OHVi+dgwAEIAABCEAAAhCAAAQgAAEIQAACEIAABCAAAQhAAAIQgAAEIAABCOQQ+PDhw6tXr3KuoCwEIACBYQngEodVLR2DwOgEOBg6uobpHwQgAAEIQAACEIAABCAAAQhAAAIQgAAEIAABCEAAAhCAAAQgAAEIQMBGQEegnjx5YitLKQhAAAKDE8AlDq5gugeBoQn8a+je0TkIQAACEIAABCBwYwK///77L//9++OPP/7++2/9r8588d+/b7755rvvvvv8889v3D1EhwAEIAABCEAAAhCAAAQgAAEIQODOBNi4uLP2kB0CEIDAJgGOQG2i4QsIQGA+ArjE+XROjyEwFIHWB0P/+uuvX3/99dOnTzrZoISOOPz555/6f4H673//+8GDB/pfBx4eP3786NEjJR4+fDgUcjoDAQjcioBCPbks3185r+W7rMVr/ec//+GQ1q3UW11Y7Kc64kEb0G2Vt2/f/vzzz8tJ0KCXytSfzos+e/bs9evXT58+DQrw8TABxuxhdLNd+PHjR8UGy2DU/8GiRjSWIOG/p7j/9z+ta77++msjpZcvX/74448qrP8Z4EZo1xbDdVzLn9Z7JqCQZllMLQ7T95byk5JcW0CLq1z2f7QRxHqqZ4UWlA3PWRAmVUEAAiLATYf2ZnCXjQuikfa2MVuL2NhsGs/t700t5M2bN9p5zu0s5TskcFML7JAkIhUhcNNNdVxioH0cSwDkjh/Zl7uj1s7I/Nk///xz5nrjtTIsHW7QCQbdDDBe4orpboFeiKXjVv2fuJITdPc51NPl9Jj+d3eLv//+e93odV3LSmh7SwDdHWjXkCpZbqi4G89KiFWzA7US7N27d8thX9frpWvLHXH9L5F0g2cRjNs8WXo3Fv722281xNKFjx0eWkI02Z4zueBY5GJ4y208+4mHtKiXf/vTTz+py/o75rI0AOW1pJTLO9JAgGXnXaB8J6B2ZTD63zmB5ay//v/qq6/sUqly3SpOl1cTKpYu0/hb7Kcx8Euak9UtznAx8oJTm7zuDz/8IP9j75eiC61L7eUTJXcjGcn24sWLRA3xV+qRuqMARl7CzSCaO4ROPkHvPb187phzzO7qul7U6h4DW0KIllFrbJ9ZOWdWNEtDipcENv2u3yCoa7NYy+JA4YXAhK5j128MOUckDJ4wOAFnGSDaKFgWBYmS8Vdylct6KmvhENdTMGfX+Jk0jbQn9JxGMp0Xk7tz232K55VeNoiU0MNs/QzVzjFqzbjrEoX32NJSOnJrLqesBYjblllib/1/o/DbotMzIbrg3OWmgwVFXGbUjYu4p6s5I0Uju6HIfeNwTSLaLFrVoMt8//795RtHThg/MZKN+f3KSrMmSuC6r4VIrVrg7N5wDPquS0ptUAc18/EYgfta4LH+ctVCQOPXLQf6WbudidiXfl24qY5L9AfXSI5l4ADbV1mQXjQ41QGYORUd6P3/PupeY70/rdl0v3+94UO5qk111hN4q+bffvtNBxrUtG5s6M09z58/V4wrYZbDcNpFMvZGV201sZWvpnWVtu2MTbhikkoS6izgVs0n80VDHA4IpkvUo0v0eLLLPV9uGWh2Y1CwKDvXTrEzJ3tCg0LXarz0jGtLNg03WbV9RO9iucplbXWwYP7iAaTuXQhxAWGRL7UII1OMLw9ypC9LVQ3KYD8NIF/VhHyaXKhMVzafcBH6VhOcSh7zgTIhizMPhsDyUY43DUejyUUyktBFMnL1mpcTnQqa223IiaEW7R5VJVXeXdsmMeqYVb+crqUvp2vZZ5auG0etMkXj1NDGPPxWxFM0grFw8qMGuzTlt7Kk44m1/dCIpSLHJzCk62CO8FW8myYMTiAq6zA1bWkiq+oGmTQT2iz41ZCesyCfC6vS+JJ25NYUhmmNoBGnmEdRigKz9MLHBUJs7tnVZ1lz5Xo8qU9aiwNIp6CthITpOfy2UJXtHV4+r2JRbXe3Z83Cd9+4sKh+t8y9ohHicIsH621s3svGdofMsQJSirabLOqLXa78rXH/RwMkvjzI0Yx2rAv1rrq1hYi5QosAsvHjgY3EelqYueZbW+DMitvtu4bn7dZuZa1x8UWaRMQhxhVPSSIWF8vKwSU6XGVVWXu7T4qTwIpVlo0Od4OMm6GWTQnjpN/D8hlFuxFqTNR6Y6geDHr16pUeSjBaT1YxWe2BhyCzmnCFdYj4yy+/dB9PJhQZ2x+Z0pFtPXmf9c6wVfGES+3qr9Q7RCWY+J9Xbks9rpIZKTN4udRq17Q5uPtrpHpqZ/nx4tUasjI1ry+Gd+xtB1ltnS+sF9pJ2t0HlI81tIQ4Y7xAVKBkIYqldl90sctqcU1yJgkL0ZNYt3hjKPazq+6bFlgeZDxs8IqM7S8P1gvFNRxWQWm5oqr0ck2NmmVEqNo4PNB6eGuit7ycZrXpOFObg5Y3hqqM4sD48nSOZZ5K12D8dtQxO0DUKg1qOtZafcuYjSouVUxOQAMzHR5oYGqiX16Duvy/tO7epJW4XENbY8p1dvVdKVrfJiZKv6cygERbfslS6fOxjQifjyiEaKlkSeh/OUyLp8rlMKrrYI4wWgJhcBpUqV2C1VY0L6RXDatXpTOZNNN8Sn07qucsxeeSeqQUrSbc7HlSBt1r6fMtbif7VeNyy4QrvRgDP+lRjjFeFR6QvKvw2yL/MDcdLJ21lBlm48LS2XSZ20UjFreQ7rL79r57NaurYNevJdHPXHM7GwtInv/ImijN8NYWotnk5J1BbY7pL43I/q32w2ts7NgFuGPJG1mg+82B5WaHNlcF3N9W9fkvZfyc3LTCXWOM7dcsC9R7c5c7MmkJdVUgpKJ6vyqll41iP6FLNO6CYsHH+67d1LUbbaoH2PURl+iY3MixLDITYDvdLQm5kSEPwKDoQNGmj8YDpPZiuqm/TJCJ5hUdLjC4SQIAACAASURBVPdBtajTOQZNkKpf/y/POqgGGehuBKlWVNIu2LGSEinRkdyv1C+LGMKy2/3cplVed1MsrSfKCHhxwaRH7VwkGuUrCwENqF2TSI+XSlYnqSSbxpGlF5eUkedJ05PNa+SKng6HOZfl+yutUXfhq4Dq0eWX9LFIo+p+8eG/cEs4RnHeZSsfUqSDxyrBfo5x6/wqqVUT024ws2ucS4FlmlOdW73WV6tuRK5p1WnEzz4uDan8VhOl+qKGdqfsk7NJohdbvcvKH3vMjhS1ampIjJospR8rLJirA3MZbhqGiqs1MxqFVG0KJLYq1LBSPVtD2x5ESaRFvGb/G7ufUEGl0EKoE40e+Eo9HThcZI7YNQnC4DQiTf1bHsx3R4vnVGG5NY0p/SmhJ/iFVz5/1w5VIL2eTQsZf6vWffFOphMrGr/pk2HSlpCXT5p+H11aKh7Yc7pu3jEhO9yypQP5qu2OEC6RedfRib8Gzq5sYr4VVR7QoLukT08S0NBEsItR4aWcjwJsgVpmHFWyTDrKUQ3q6W4IWnzSCTpS5KM6NdjGxRksUu4do5Fde3YjdDdx370ai+Kk3zPmUeTam9pYkb4vlbAmSsO8nYVoISa/oX0kTZq70+KuC6pRQIKlmfOtT+B2FlhwBrSYn2JCH5cxraDRUvnhMoKwK4k0e7j++ELVttvi+QKinVitLFtDvW2q4xJX9X47x7L0oqB7uW+AvaAYe18ORa8O23Tm/0t/nfWtHEQ6gpSGFGjKvRqr1eShIbdbZ9WZTDLEc+fhHIUR6b5riG6FGqKnUFgbWAKoYvpTVfpfEhpvpUhswbTz90VVK1urdNW53BpfBFuukmD6KGklswWXKlcTfoukswhYOEsdq3VKU1vKXWxGNqlrNdCcihfDU45GqCI8i/OVhB2qWPJv2acEtsemAisaCYyuFeFaBu+qLvrMlPbTfnjpnfNRQiFdL93U//pbvIEMaaseXSvacfd1rUO3ldC18YVtcrCfNpwbt1LvZJUMJu6LRkfsQjVYZPxxYeVoPG6NBeWvXqLMuIlEJemvVnvh2l2lp9blUSW5OrtMBOpdYndAhV2FZRPDj1nhTasv61vZYZq/9Kgyq3X6Slcx/akq/S8J7VGrKtGEkpah0rdbA00iycgXMz7WtCDIDlXPKrfVTHtzqwNwtc5SmYtmj6FYrtoKDE5KKA9zRqrg2uFdR5ZBplVz6zki0PvykTB4FYvLlBPQrJ22ChmYDMPiLhQn7NamBZelKidhIsGkmYBz/qvhPed5RBfWoPgqPWyzvr0qWrsQ4OGmLRPurosbNfzepSpLS8eNwqtgWFPJblVLAc0C8lS7dXZr4fUi/9Vwrs3GhVF3QbFbRyMWt2D0yauKc6xWDUat97BXY9lOv3Yk3trGnA2cSbAmStO7qYWsugWjw2lTrN7+cFqht/v2phZYcAa0GKR9c9U3gK3A29KipYwg+M2tpjUDWqoylmkwn7KpbtRFbrHGLvGmjmUZRAXdy30DbKGQ8FtmJnMa4AAMil6dNdKZm2cI0pcF38pBpCdI7bNoMgiusn+UdaaXiLJgyWCv0F6y5d2C1U0WmbXYGmdrgUpvaS0uIFcXqjb2HWrIuOMm1ViWGeqpff/OrsFJSmoIxDoKclb1vjUxaMSpvH1YyUgSp3ycJOlJtLGyVgU+76x2x6BM3TiiGwOJm5Oclu5ogNtXVsvm++qEHYe2skBnPFsJVRVL3iAH+2kAuXET8mOrlunbngpoUlZJWfLiIfW/0hos8m+rVhFc7g9/pf1vlZbvTY+mdDi0NY3u9isQI/Ex4cbjUFDSilWsx11QiVbi2ow5q40O5vNlPAnd5X4lhSbYNotaaxhDol/6aiumKiuJJTZeVJb2CX5f7HXmGsNWeXug6Mvpp3fDjK2m0/ka734rZ9IzuA7miFULIQxexeJn7gZOMq3VFahfSZyW00tHOxr+q9FFXFU6h0kzzefMtzN4zjN8Lr82XoOkZ9X0t/7q5vKudS6AZcJNBFcKv+PASXUW3zQuG/SeV4qYxCtN3yzPr+nS8069mw7H4OzOv4KzGIZKarJbjEr/K60BK/2uemkfqS73h3bsNERMtSXkTyPd2rhIVLj11S4N9aXnaETi+eTPpBMjNx5BUtBqNLVrG4lWtnS0m5+2loWJb5C7FZYtcHcbO0lD5OOpJzBUmfGctwYWtve1kPY7SIHl7H6MbxWdtOchL7+vBRacAXdtSQXSccuWbcQTqKUtexlB2Gra5cdhmL3+uGTt+ZRN9Zh5qZyWLvG+jmUZOAXdSyL0jf1DVwH2alR/fuFsCQtr+xnnHlG0Q2FPFDgYKgWn0R9Yfq92QPUkGtJXNUxN4UIpr6165CZWu6ZM+dm4IUXnW+UT+VtTr19/wpcFNceuTaglbVBs96NI7voLSVhwb2hXpJEKWJQejERpZHXnRVUdi5LFU+pbnWx825MZXK5l7YfGfZdhB4gOW4hlXZ3wBofbLXihEO0a1UliciOxTwjMQ2L4xrOalhgFO26pCvuxULpXGYvBb4X1QU/lP3c9wDL8FbQEJm2ZmoNLgo9bs7OGSVDy8MctIQOPkfAPQcktSQ7PRIFG9HGeMStoWzwP5CfmqW6j1lj7uTlxeCB0yixokE4khUPxPBhryt70rvOJKz+Zo8HlunMsYSFwQEiFo8fk8a+ax3VMPkf4Sl/SlqggMc3FFcY59w2DXV/iXYJgqCYmEVdJIrHr0M4v3Jg0E/wPfzWP5zyMqIcL42VIMH6zPtbYie2BUg0ZLBPuVnAlpxfrRa7ygJyW5djWou9AcycvkYGluZ2fDhYJVU+iIX3Vg6lbQpRbb1zkWssA0UjC6uIhn87ZGrbBkFeLW6MmKLnVnH19alTo6ho8aP2qATiAjRm1EBezOJyEOcUVxjmsiWImQU7VNdFu5cEwbP9RTikAwseAwK19VMEZ0GKcxyavXcKWphNlBCHQafxRM2Cihtyvqs6nqxM6m+q5Otoq38wl7pq9CsSGas/ZnX22IlV7EwXdyx0D7Hn25SZXtH1E+CXPHgzVkNhyUsrXPbmtLS1fCHtataWPnW0NUXsTQcmlRTWq2Ut/unl5xs623KXcXIBRLv4Mul3Hrea2jo/4BOIdgTOE1aPdu7/Ce6bjvvBTpWNNBRalj/5sqrMIsSXLzo/FxwFqBZdx5YE8ZwwpaC73o/oY26GGTFnDWz00E0AQ8Fzh25S3aPDYHYhY/tVJxK1PpJQAWvxRxhZXWy8H+6nH9qqaV/1hYGm+/7TIKTtRzBBU4n8MvJDM2Jl9un6/kji95Vo1R7hIRoLtuui4Zpez2kQwB6mJLY+qbrqq0omtkCnNJ/52qjEr7FK00/VIUatxgMQGkJUjdLFZyryzKskqLJWlfYXkkQ0b69zdWIl7dzJna6QbBVaxwBmelMddLlXaZVgtOZXrmHmOiLUvb7M7S04bBi+4LI7LstUQww9ydtdTJxXBpBkAP/9xKs95HteFNSzLn11f52bVdKJNkHYhroJNW5ivBleXbBr3oNnV/SJnkIr3VnEdVtkyL7j648TqWvhwc7kXzrBxYWciZe0uo24RjRCHS+m7qtRgbO+RhrEx+7DyS7Im8mmspgewkPY7SPHEms6puh23qtYbZQ5ggXL+y8a1JUJOm4rlW/vmqm8GtYeJ+u43t5q+y9qNTXWLHZ4p08AlDuBYlkE0c4A91b7czIpenS8smacOhop4woud3KZPSJ+ejBs4R8km/6gFkraEsm5nrp5yCDb4FApopk903/iVRbB0MBRM5EV23NRiwmaWr9SQsY8UcwTSg3EB6w42rd5jK7Jf5uTRAAnsJ9Z7m6HqRHKJeGg4Mq5MkYQGctzrIEfrH7Eq0lypStIOVvILYBEf5QRejVSWLT/BCYjFHy3LJ9fW+QT2c55hVzWs+kPfzGRg6bky0R2LZ1ZbWU2osC9ekM71ZhrLumTXXfutxDfDVINfIO3bLTv+rrYEW/tXjFmxGiBqleXXni5Xn6pqE5TGVupGgRK5Lkig9KerNMD1tyxYjO7IbzdIqwYNf/lM1az67WNwt6Rqk5yqPMs/+OLJPCSefJE6q6qKiBcrJdfB7nZ8KSCB/b6spq8KFyXb8HNEoCbC4ABI/FEeIB2K6FtZTnzhsZzdOC0OS4415F8lH3L3rZ4Gk6ZPzKXxnA7F7RIye41ujTiFQ7EeV+cml7ms3G/X5UsETvvPBWkcxsjROdpKlHKzu4q+ypM41aTD17FvOjgILrE7IUpfGsWufFYijdqZX1YTKuwujBMn4+oZopGp4nDLMrDxXDODjSW8BGuiBJzlqzktJHbmcc7q7e9dnhTIJTC2Bap3y6okHUvE5hfnaH5RyKEpNQ6w7cx1rSopIowGiKrSjKY+qlr92cXwS+pCR2k3pA+wVJpPh9lU9zmn0wHY1Y/3coljO5ZFmzME2LFPOLny2hoIgrlq9n4mdzR8Gi69hbRN/vGDoek1m2buqh1Ib4g0NrW0ME7TSsTTgKZhv4BuPx+OBgLgxjEZXOU+BrtCBXfcgj1Nv/suXeMGj+vakIlAX46kn1i8f2yu9cbLrlSaokoZvFGt8fknjRTjtQeKBQPcV4dLC8KBmmtcIl2kHbtklk5rNK06Y2sRPYnkQG0ltCqrJFJcLfYTM7l1TuwPAzM776Niww6akAFr0WXHGBuhX2FWVX6j8oTxmsGv2aWDCToINtIuwjKiXUNKnPfPMa7zdfrcgvQtfP6u2TsV9Ba1SpsB8IIfV7E0m1/SOy+Hx3XMxxKEOwNwiYKrgFikIEeKyNpslc+pMahxHYFeBHnIOcLvJmGwT2MrnXZWi9MoPiR3HZf8xpbA5/NXZwfnHv3EVJPmKlg85yqWm2baLV+jQAHwTbvZXmxLkKP5yBdM+3i+q9FACwr4hbPSctd+zavpquF3Wtr03lRVzy/B0kOg3ibqFpO0PNLdPBsXQjRbNDJDHJ4e74t3ajnXzGZjvudhTeTT2EpPayGroUKQGa+JtjCSf5jAVBaoEMgSPwd2WGPisLjHVTG0b1l7CtsNFH3BagizKsB4m+rBmPWpbqVv5BKncixS5agBNvtywTgdVdFBN7M+HjwYml6waRrIEuJY4WB3LPC8jbdpVme+QCR9DKYBuVq/TPo4xQFKas6vfzW9elQ8uPuyWuaAPO4Sy53FUnudrtGxEzKeVf36mdKjwj4/R+niVhdw3jXC89uXQYuJj/E4rREHBwLsPmUrLVy42+6k1YjbHZiBB3PXlkrErGKLDQxYH5utMbCfUorupJ5YoYF1lfJOuyNL4amdiQoHcrqPJz2JZfmntoKDoX7vdgVICO964SekIzuZuGSsYnz+Qikm42N36cDn9xC11tPg6j7jSQuMbTKRk1CKyCcuzP3KMrE6G1AiGPK5zR0ob/RFWutlOU+7JLEu6hmekyoOgXwtLOldH+tqq5Ew6iUwmJ7nCJ8SYbBPYyttsYFKo1LGH48IP6dSuwuK2Cf4Tbv0VJNmbCQxJTxnTOleOfa4vYGu74UuIe1qwOncyJLw90IDLRTfvtvdr5NIl+iXmw6+FcUONrCZqTYu5oxGLL2WVdw0Dpe1p4f8YvDNfJGFdqXI89qIV4pgTeT73q30zBYSzD6rH4M10RZG8g8TmNAC5Zp23WNsjQqfDkPeulDw44a2chT2Fz9WsSWY8oNVw5ZUyq8xn66ucWqoYItAIlqW1rauOpmfgOy+uotLnNCxSPuWXkuVNwqw44FQY7wHA4c7GgJi98CLc2jpHgN96WP2wVBNw+nVWsvZTgPSedg4UWpnJKa2mpPGsojnTwMi6c+XxTf4JKQlUhGloDvyFD7MGgpNKy5mFUjIx5iA5WBoXMY3yLjOUjlqxbeoOK2BUC8+83vhjziJIePXpCVrrD07WpYuksQXtXHaEgO1kdASRgQmJLW2wYX9tOHcphVLrFZqq7d4W6vDpEjMs1pzMOL8tZBfXgNEgU1afUGAEdQcfzwZgTBmE+oYJmpN9NH+1WpcKkT2GoqU3IoWisdI/siNx52f02yGDQDu+gp1Ibik4EdcxxZMi+XcaI5w3SQMdigSiWDvwncULu1rP1HVga/UumtlNRHvaRxoJXEJk2YCzvIVnnMX0R0LxDtIqwOw9nbKHdFtyRyMlFWebkkVON5+No23elckX71Ou9yTK8QsIVfXCE5rRRbgu/IU30xItFi8rdXQ8Qy3YFA4XfiJUaORVZh+x5X2++6Xl+dxjmXLAHbXX0FbZUdietQvTbeZa2a2MdZEW6PDz5/ZQsQh8AOrH9vcbfSVMlV6Zgs0LkwWs9TEV8kwLGKo9bKzpLEvFtnEp/h8uhowD7yp7tSx6gODzFu4xJkdix8wB7pzH28UYAe7DVp2qYOSv/iod6NgSWzd0nIMlZAkwVUtPw6m6JPosg+GphXc3s2lZ7uW048me9/KV9M+H6VdmXpyWpbW/tlkzQFOKiUqjdWgFb9FP33SuKe6PD0QfKou7VtjbVZpvyGRLLtUJ4VcjVAdDSUERJZ5spXVy7W34je0lS51Cm1VhkSmZeunpbXkGnO9lZ4PDfvxadw93X6148/4qx4g9+6IonldslSlIVBqsrY4K7cWCgpbPFhwySoKP/PMooUxmx6n941az1jFFpNg2bwYoTP1rauK56trvv27tAZO2baMcbgEUPxWtml7bYklTNUNVlxHQkcWH+4GTlC4tznCdVNyrnoANwCVIAwWLhd1+GT8dG13YRmbTq3FE0yaaaQW7cy50E5z6//brcjEH/tK14jN+odzTMLdGUc83WDxY6FrN41bqji9edhyRl5UnN6eqqeXpXU2LoKBNnM0EoTWgR9ePt4uDnf69d3dateU2cYRTWtjrImcNaYT01rIgmVrePr57WfqtMoG+3ZyC0xHZb4d1ovQLlz57hrzVWu31QWOi0l2xS5VYKv7muBKNRHU45vcVvoWLnFmxzJSgH2hd7Jg1Bix3BoIRlmpjxYJndcKClvEDi7Zcgguv826Zote3sFQeTEnd5yQ+9hqpl7+7i6JwoV6rfs1yzhiJkGOmwb8WUrc3MafX2GRtOUeho/Ij678/CLC+JWkN/sWbv6JVf9a0jEBX3GB1a1+rH3rLpBwd5xKyHrx+iLMaoQawFEZi5cPemf5mHaeixhXudDLI78Y4K5IvuKktbiG4jnYT3GkF1ZocZhlxZMP9I12NX3MLRePH1Zl8zNdiOzP4y682eXmV7WbVki9W+FWAcbsFpklf4yoNd1H47dby+Yz5mdsOi62ekushiSWByU1Qi+JTBYsW3opdQ4+hr/k4Dq2yCz5u377LnPE0h3Nobsx57HZOY0x/e2uSL4W2oTBlsCpeEASU9olU2kdJ0mYNGN1+Dl4Tp/GSGnLEkYe6dpN7XsBtwyWxZ36e7nyfvV8rN+QP7/46aqbw74G0/tm4uAXbpMW+bTWqsKxzL9lOVhG/bHQ6LwNW2icb2WX54XRiD8qV9P3isN91Kur4KCPDeaaaW1MA2fXsI8NfF/LueldkXwLYU3k06i3JvJb2Urb94dzTYLy0/ooX/WW+ULGWc8nxL/U7I+Fa88zWKI4SVt2Pt3avK2xle1bwmp61TzqSeKrfivdv0vEsWzpzuXfJcBOL1qX7qhMpSAhvZBfWr9kOe98hVPoVuIuinY9OpzIOBi65eIdxEr2tNs3/5ClE8ZP1L6DuEhomXfdNOCvbapyU+U+iq300gWfpBxE1f2UXXOSqO3XnLvG1m0By/zttF9buauUfOtykgSJehq3tL4IIzg1gkXVGXR29aM25VfpVcq0bP3IWVV1BatdM+JyKlutpGAm9lMQ5uVVpRfwi1HVCBssXvra7YNFNX58suqmlhDZjy7kNu1qlZ9frTbO1GLeXm1QkjEbAIk/DhC1xp06lrO6bSSDPFbbyatWHVSNsMRiAMuorLpOSeBaHcX1AsVFktVGY++knKnCRV9NY8wRS48Ig33NJtKWZfsSGyQqKfLV7umlM5FDWkKLz+x8qyfdwTPf4jnP0Ov/Ws13q/Ognykb6L8jnUho4SmHE/icqsGYv6zz1RqkGwDcnW6qckh0cNfL1dg9kDyr64JALzWa7nPjYtc8RGb4aGSkODwYcVtLct/ga88109qYZpxd01IBFQu0Vvtjb7cGprUQX9H+kNxKuzWRfyHp8wSwwIWhfJElnK4XFWwpotImYa7lWOCUnU+3ZvBcyYuUXw2ea2yqL9JuuUE/v3OXuGXPfhdUpoh20pVcuN23GwUtBPxVswZaujv+t9wM9c2p8QEYXxFjKNrv0eG09a6nb/S+Fl26xmaEvVe72xZlZ7stwRyNrcQyDYiVK9CAm2srkVj4+HFDbWKqPyGP+2oLNfkBgd0h4JAqUS8YCqQKPvqW78vjpyvFGZamnRiVjh1YdKTJKYBW9aMlKLlq8303FnT6yorDjvHEfo5x6/Mqf6ZzVhQkaux4ri5Ng3YbGPOuUnbdwuKlfYeW5bd340nHRMR2pd0qwJjdIuPnO9RbiW6j1oITkwb7avcbT8dpvVQK2/xRvAphybxqD2v1PlAlFI4/rsOh2EqMMUcsvdvti4ZAQW+zhXQ1v58weHUkBh6jZfSyG8WdCR5WdeEyg17HH2eYNB0NP4Hn9GmMl97dPddYqL15OBLVXScmnopO/SBNQ6w2gdihxTm1J8TdRWIDDgnOvkZiOMqpMQqM1pIQ+9hXHW5cEI0sqtyNXW+xV7NqllvHSvzhVmOUOWFmtrFdu5IWak8BThFBgjVRAMR93J0gKq2J/CG5lb5qB8nBGTIxs4+KFbobNDrjrDFxrMaEWjHVuJcU9303p/HabeZNdenCWVoi0bNLxLEsA2o3ELpFgM2+3K57HEPRu920FLAeDN2dUa6d+XZdmMLlBhImJoDlK00D/mQpqSxKOlnGsrqW1/DXWopvTjZquXwXlwpctfK0yN9VmdWQdJVw1gme4n3cXbhWUrplFPi45FKK9924aKm0dI+7I0vwu7yavjZyNWqtgSM1SuIYzmA/sUXdIsef6Zy+goTUXakvQUOrHyVhpdaN1VpC5CDoyo2vLAuVk3EIY9ai7lUL9DO7jVoLRjJbNz7r+YFd1cRjsMacIjGMYYlMIneM7/bRUiAWr8GBAFzHrmpi+/SdhtIanv3PEeomYfCurpcClkFR0CfvSrUbQtTz3oGpxx9nmDRXFWQxEh9XjUktnjL8Fl262UJ7FdRNMy36rXHP9aa4dsW2bIiJpzPaBnsdktmi5dqunpsOgfGwceED6cFEfXmuikaGicN9mEvaouKqc41FgNpu0MfSzMZYE/nYE+lpLSRg4uKTROLae0mBwMN8xAIDVVrCJFmpAuni+5mx8ddoJeiv/aPFVArOpzNvqkspsTHEOT27RIu1DBn8BANqjADbok3fPifclxtD0YH1Hvv4P74pbKWfPn36xx9/bH2rfHm3zz//PFGg9lcPHz5MH4z7+++/JWRtMSz1+yuut2/fWi45WWZ3f031//LLLz/88INryBfSZRZPWLZEjVv8xWUbtUIZw4sXLy7sncW0vvvuu+ISpj1Y3NzPP/8cZ57M+eqrryw2vxVPn2w9uPzjx4/+kA++dR8t+nKFiyeubd3vDvbj07h12mL2jx8/rtTH3ehT7VokrCTeUq3FTfnRizascyPAly9fpre5FbD99NNPZ7rJmD1Dz7/W98O+3v0yZdPGqLVUowqAV6vSwmE1v0GmxVEUEUNhiYW22moTmQSdikdxA/cYNxpIFXwcPlwM+quPY8wRhMGxZldzNF9/+vRp9Ss/s+XqcnedKIGlX1+8lunhJ81VmHjOVSxkQuAwAT/gGTL8jslw0yFm4ptB/O2SM8nGBdGIM4Ax4nDXnX4S09oYayKjEU5rIUY+FKtNAAuMCSt0tBz20NZu2S3WN2/eBMJoatYBhtw7I0El9/0486b6fbW2SI5jcRocI8BmX84pdCsxhqK3epeXv3ue1H9YeavqGoeLdwULClhOEBZ8GCJoffm4a1j+6VXdi12tpHhm+vhFrFMFVcVlWK3QcoZdwq9eS2ZAwDetWKcup4eXZOwOE0lbXO+OgDFRaRRYViySMFBujY+WsyC6tVmj6aw6LdaiMll1HihsNBtXbHj7OcCwh0uMZ5vq+Un/uICzljhRTwCLFnZnE/XCH5iHH71V2Ba3pf0a5VvkTJeJqaZz5hyzvh5X+fgK6ipqLShMYoswbWP1vo1XNPXWWcaH7AsCt3PzzU/2WWmQBvKsDoREZiWpVG2iUfdVIHybj4FenDAucYs5gjDYYi2a351aE4niq7Zd2XYnLzn23UoOFNht1x8dzdymZauntjAJ81j9akLPecDe+rnEsmtXe6O1HxrnJdn1JP6oqT14XXeu9STcdHCKcAk2LhwKohGHQgk/0vB9hUvfIg73e+TSF841M9sYayJngYnEzBYSY3HeJpGoFOrHwkySgwUmFG2ZO2SrpbYstDcbW36RuxiJPuZ+ZWFScO02+aZ6bA9xTp8uEcfij6wxAuzY9tI5lSxT1abbXb71+TdLj6HoIrj23xi6+5SqVhF6YadF2VXLWF578+zZs6oy7Fbuv1fGsvW2W6GlgGWZ59fTTLAHDx747a6mc8+5r1ZCpiOQiNVcmdqJXZciAV69evX777/XliRRfyXDM/Kv/Z4bvdfH0kHjLJ7AeP6req9AOC9bogYL3sTlW191Yj9b4vWfb3zhipHzgf5aFueq1ngf6IAARS6ReO5livIShx+KVdim14IqltXGirZRtCJV+sOHD8ovImdWJYzZVVzdRq3G/YvVTgWZCdXXnosDSdzHlkNAD9m7dhMJUWpPwzc/ydZseZLgEH+VsJ+4sD3HOA21V4qlC/3PEYTBFj2qjGXJpmK7r/A0Nmcvttui3lrx119/2SssVdL3Ws1clmWrp+CkWYQVnrMIn0/3FAAAIABJREFURiqZgcAknmR3upnwpgMbF26A75rHUnI3NnAVlkrstnhJNNJ/HF6Kf8F6prUx1kRGK5rWQox8KFabABaYIKyp1vLMlW40n/xdskWGeOrXw/Ytt3ATKK76KrG0v2rHcnKNGC0Bx2IEtRQbMsBODN4sOEFh7mgIiLxQP3e9AwUtH3cOhurl2Ls/H9bD4aGlM7uSyNb1huRVEO0zjfdizwtmOX/pWtG4bXbM13Ibo5J7cv2dLXH4BE9BULvjdGnr2mPclkXFASbGY2Hx28IOtLV1iU7cajm09a3LP3Pey1VyPlFJEecFS9dQSewe7Cfd8c6/3fp5i0Dsen7SeNDZP1gQyNbDRz8s3H3QyiKwog6Fy/WwW2RgzO5S6ipqdUeTd8XeLZA4LqNl/+7llQpYIuRSTRujMuMLj0tJFfw8U8vlSVYXcB0xrs7nCMLgWGWrOQJlOZUiZ9V+290Se1zowBeeo06aq9aSm4nnzCVG+WkJzOBJuOmwat5sXCxYiEZWzSOR2XkcnpD8qq+mtTHWREaTm9ZCjHwoVpsAFpgmrFsJxpBJZzoFM11b+lsdpvcnWRXWE1zNYvW0bBd+y6b6hfAPN41jyUXnj33LhuRu/dwMrXoAZpf/VoEhFb3a2Z2DoZaT40VGwqpwuZkWSdSjS14gEfTFeBc2uOrYx6yd994EK3jv/xg9ripOQCG75bkBhfV6dVyp1nPPWOSWN8ppPHXtz0DGmu3FjCduW7oCu/BXlcy1h9zyxn71YD9GUTssZvQnWTNmbjftZx+N0uYKULz8119/XbzOIhXmjsHc8kYhhxmzLWcE4xgsFcwn4kzLoSijJeQWq2SQq2IYlasD66WYr4oRZAbwjUIGlRz4mEs+t7xRpGFcR4dzBGGw0QgtT5GpKsv2i7FFezGLXV37jE0zlyVojSfNVTXlesLc8quNxpnDeM64a+TMSWAST8JNh9i8jVsBRv8f12/J6WTjgmjEoqytMpZ4aevaefKntTHWREYjn9ZCjHwoVpsAFrhLWM+pGp9jf/LkyW5tWwUUmwW60N3tfl5AtiV2g3w21RtALt5EYMxb9bPdt0qm2wA7d58tt/wqjThzmH25bhUdMz+QkzoYqid3E559aUw7EUZNHxAu9xJJYtkZCe415rZSpPwlXtUi+bfffmsp1qxM4qGTZjLQUHECxj1uY4xiEc9yFNWvJ7e8f206bZlx6z0woXf4Wx6kk5DtX/+T5nbtt7n2kFve3rtr7ccuZ4clLZYvsbPesX2gmxYNqlqjtAcEKHhJPTs/L2SubLnl7RJaNF7P59vlTJfsMGotFR8mFg5aBF318HdgNlX9kqZ74+uom72BT88u+0/ISEfNlie5riC3fHqg+d8GNuB/5dKdu456cByB3ARhsJGYToEbN0ziH1MzNnGy2K51XRtHDTxpripuVx3BVbnlg8sTHwfwnIne8dVsBGbwJNx0WLVq4xRWdYEgwSweVcWM0q72NJ1JNJLmk/623lSbbvde305rY6yJjIY6rYUY+VCsNgEs0EhY7/K0zHr6YdJje7zaogwOlSpGMj7GY+zCfYuxqX473eFYzqjM4mrO1H/m2lzZcsvbZbOsIrmjYedZo2TqYKjlVFY96znWW4s8xodIjglgvKrlcWP7bpGFnrGDpYrtHk0u1RD1tCRgtDTtMGq3oohgxqOoS1uauuqNUMu8WM/sLe9jEIQOb0IUMYPDlWA/h9H1c6F/zCghlWWEJi7f/SqxYPavNUrrX9I+3bOjYMyWtYd6c2IspzFqrTdR+iLpaNRPP/3k57RJGx1FKWGM48WyMCwiUtCQUbwiTWe1NXC4WARmh3MEYbBRs8ZToartqgfJLMfZL7xVM9ukiec0jiyKQSCLwAyeJAj5VvkYNw9Xr62RaZHn5E0H41bA8BsXRCNnDLjDOPxMdypdO62NsSYyWtS0FmLkQ7HaBLBAO2E9x27ZRxVSPZVkr3YpGZwKVUOdH2nK7WC98gI+w6Z6PYA1asaxnKHac4DNvtwZzQbX9qzoQNRjHzcPhspl6ymK3UoteyK7lRQsYJFH95IPRACNhSzYnL0qCz17bbsljff+d+uhwO0I6GeJLPfz1K+TO6qOjG5b2r3569ev3YXFE5bd21IvQguE1/Ntxqf5G7uCQM4OP2I/HSolVyRLSJNb54HyxomvE2nTHbzqPWFpqZZvGbMWSsYyfc4IpSbKx48fpznIzttvYwWhgv3HHNN92frW+NC8/FKpx3W2JFnyg1eTZm1tpGve/RbXsYvIXqC3OYIw2K474/rLuJqzt2svueu6VZVx1WNv1Fhy7ElzFQKecxULmRA4Q2AGT8JNhy0L6WQr4PKNC6KRLQux5PcWh1tkbl9mThtjTWS3tDktxM6HkrUJYIF2wto1NS7/nz17lrWxqd8vCgIzNVR7k9be8ctL7u7MzLCpfrkWsgTAsWThCgr3HGCzLxco68zHnhV9pl/u2s2DoUYHsev6XUttEkZ5LM8l1xO4zz0+9bdbwerpgpqvImA0tp9//lmvNy8ipPadLfcv5fpavpthtWuVXoRm93uXE1jFcm0m9nMt//OtB8v4rQotD5huXVsw3yhtwRZzq9LBtc73QRizuTrdKm+cr7cu7zzfEhhoNahfJmrZEbXofJH9sZYzEhoPXxqXh2ck0cj1oyCZ38OHD89UmHstriOX2Gr5DucIwuBVTcWZetGmPwbjAi7nwtnB4rqNd4Zcd0olLsRSqgsH6sFzHoDGJRBIEJjBkxijSuMmfwJm2a+M8tijjlg841aAWyzENbTMMUqbKxLRSC4xv3yHcbgvXifpaW3M7p0mvzUwrYV0MkIRAwvMtQEdijK+60c7rsbbzS9fvtS9aV8SPceuhvycydOWnZkZNtXvYgY4ljOa6j/AZl/ujH7dtf0r2ol6OLF+MFRPj3Xy2yW5HTNOzNq5UB9zKy9V3jJflmorqx4jvaw6KQyBVQLG7VRdG7w4arU2Y6YeCEscsNC+qtYPtQ9/XLh7a3xRfLcOyqjlesUmt596YKeq+UIPUJbzLRwFY7aI0vvUtfHc0i4BYzSi2yc6nqgNlN0KixTQqWttU+rHiX777Tet6ovUma7k+fPn6QLLtwUf19lqLjglYDyxulXbsXxcxzFu/lUd+g3CYF9BiXRw5yNR0ug/EzUc/spyXrzSUZVdmTs0fslcatJMdB/PmYDDVxDIJTC8J+GmQ65JtC9/7cYF0cgZjffpQM70qMa109oYayKjOU1rIUY+FKtNAAs8QFi/hpS48+sq1EaBZadRO8A//PCDu0oJbZzqBaJ+DmnjptDwm+p3sQQcyxlN3SLAZl/ujIqXa2+h6JPdXD8YanQQ2ibo8H1Rxs0L40LoJN/Vy43z5eq19TJ1Drpe5dQMgYCA3b2WHao6YKGTFor+ZfCLr9D/eh+DDiJoVWD8NdWgL7f4aD9ZMsPbKQ6rbFr7OUyMCwMCxl9kC67q8GOfkUwMijEbM8nNuYuuc/u1lLdv6ilIePLkiV6bYZ9Pj4nkrtLzWpbDT678mYQaMgZmZaOyQObglIAiNLuCgqpOfsR1nATYm9+wD1vCYPsjedfuHuy2rqOQxheBnLT24PLejD8Qr+pHPGdVvFQ+FYHhPQk3Hfq352s3LohGzljI8A7kDBx37Zw2xprIGcBuYk4L2cVCgWYEsMBjqOXldjcKVLMCUb0NNNGENif1nku/gHaK0pf4hedJ2/dsx95Uv4vGcSxnNHWXAJt9uTNa1rV3UfSZbv5r9WKjg7DMsqv1V82UVJbXne5O//WE7PA0rTrbpzbraYGaryVgP+ug4ay7egVHjU5avHnz5trut2/dfpJjhpnvDP857ecMsXtdW/uNSn/++ee9gGxJazxDtnV5y3zG7EnaBeffk5JUulwPlBtvTksA/Tax/nRgUQ+O60J7MFNJ+ILVqkfBvudq5Qon6r1bPfhhO8tD/KtCFsnEdZzB2NscQRhs1KYeLrcHQhojxmprFNPehW4tpGvW04DtfwRz+EkzzRzPmebDtxAwEhjek3DTwWgJiWL2+TpRSeKrCzcuiEYSerF81VscbpG5cZlpbYw1kdHSprUQIx+K1SaABZ4h/P79+y+//HK3Bm2B6qzn1p6Gdkf9QEubD8bYdbfd8QqwqX4XneJYTmrqRgE2+3JndH0jRR/u5sobQ4OXtSSqvvb50S3BjAccdSNBrnCrknr5RvHqCbBVc7eCbQlM/t0J2E2OyPu8rnWQxVjJDDOfEQXFRiKwvCF4pB5d2xe7A79WTlo/SWAGRQe/DWQhpv1BXaWtRh0M1bvG9QNDl7yXziKqvYye87b4yaoLqCDeu/ZgqB0dJWMCvbkOwuBYR6s5dlAWd7HaRKlMiwC7J0dLCePq6c3ynWAkIACBGxEY3pNw0yFtjZYJLl3D3b8lGjmpweF9yEk+unxaG7N3fPJbA3ZQl3tsiwDt10TnB+nkNWCBZwxA+7TB1uJWbToYurqXq93R4L1jOmw6/FNbW5R289lU30XUSQEcy0lFEGCfBHiXy2dQ9MrBULuD6BOQ/biq3iHR3hYt8Xp7qdRit4KtxmeXIKLRsgTsDsTulMpKeGFtZc1eZ1bsfbG7UHudlGxMoKz9NBa+UnNGw77wxRh+x+3u0b+qZXqkFyW25LbVVrdjttvgcIvkgXw9Rnn4x6O1w663bugn5uVhlkOieiW57nYfEKOHS4wHMX/88cca0uq3Tvwn8qUU/Mwu525dR1e6IwzeNSRXwL7mujxQsQjguxTXx6qJGSbNqgDbVN6t52zTfVrpn8DwnuRGc82qtRg3FnTtsZsOxvoH3ri4kYX0GY10FYevDqLLM+e0MdZEdsOb00LsfChZmwAWeJKwTnZatje1XRD/bpI2dYMfldIxUybWhEbYVE/A6eorHMtJdeAHTgIMLu92X24GRZ86GNrndpVdKrsrDEz2zEfjFs+ZJo5d261gx7rDVf0T6Hyo9g/QLmGWr+MBODtYSt6IgPF599pnCIz1G6W9in/n4l2FZch2JwkOX79+fV59yyHRZ8+e6U2in332mbbG9JPrOuzY7UI37rJl51RXaZO0RqeC86ZGYeJekHM5gd7mCMJgu0nYj7BcPjtYBGj/dhyLVHZ1UBICEJiTwPCexD4v2/cMW5qKXSp7T335jXGUcWPBrzkrbazfKG1W00QjWbiCwjU0EjQxwMc5bSzLI01+a2BOCxlgaA/TBSzwvCp1vtMyIcoxaufWNacfmNWmrvuoxPPnz3XM1M8hHRNgUz1m0mEOjuWMUiz+5Ez9XNsJgUkUvXIwNHhRdkIffW5X2aXKWhElOIzxlX1va4z+0ovLCVgerV6E1I7kfd+/dTlnCWD3dXal9NAvZICAncDjx48thWu/eMN4RqHzkWgPtCzMKQOBywnoWcDgVOJ5kbSeevXqlZ4+13jRbZWvv/5au43aZDxfc70axMH48lS9J7WsGMGPimpVwt5rWcIta+ttjiAMNmpfw9B4CkQVXh6oWPYuagd1RrAUgwAEIAABnwA3HXwacXryjQuikdgksnJ6i8OzhG9TeFobY01kNLBpLcTIh2K1CWCBpQgbf1BeO7fLC5X1AHywI6oTQi9fviwlz8D1sKnev3JxLCd1RIB9EuBdLp9E0eHBUM1/xlMLUqRlO769vu13KS45bdYntPZqokUI2IeqWNn3jgEbE7DTw0HF9MgZg0Cwtt/qlP1IxFYN6XzjGYX4p0zS1Tb+FkfRGPiFzXWra+NQsqPTqU2jl7DX6UrKseg2jHYbdaNXh0R15LHbN4ka39NZ/GCo4DhcShjF8C8h3Q+B3vwGYbDRNuy7QKrwci33uVt3OZYtXRefNLcaIh8CEDhPYGxPwk2HXQsxLklG3bggGtm1kHSBbh1IWuyW305rY6yJjGY2rYUY+VCsNgEssBRhnVZ8//69pTbdhdGxOQVgfnCl+dR+nt7Sythl2FTvXL84lpMKIsA+CfAul0+i6H8F+rC/T1gXDrAdL4eoECGAwEcIQKABgSwHkhW7NBB+aUJrBgmmPy0bdL/N/1+ZSxl/RdFMML8hCel/TKezTuumq+LbXQK3sJ/dXtylgH7WWYGdZTxKL/UCA4sAQippewab5b177kiubIzZXGL3Kq9nxPVez9obf3IC+il2/QmOth11ArKrV2NKGIurVJCz4Cql4uBR/h9++KFUzT3UM5vr6GqOEHy7DUweBrvFi4VYV1reEtgYdG1dTv61BGbznNfSpnUINCPATYdd1JNvXBCN7FpIusAtIrR0F2p/O6eNsSay29WcFmLnQ8naBLDAgoS1x6vfgg8eRI/r177Bl19+GeRrc1gP9geZfEwQYFM9Aefyr3AsJ1UwbYA9277cJIoOD4ZmOYgBDs9m9fek7+ByCEDAJ5B187WHoap3G2gXW6sCPWUreXoQyee5lbY/E6waspSy1SL5qwRuaj+rfblpph4AtbzlTkOm0sFQ41bsN9980znhAcI/C2HGrIXSYGXabGM5aIoo9KcBpR+yf/r0qcu/NqGzqrvbppJQ7lR7rEVE1ftT/fNbOi976+1XXEdXcwRhsH2QZrHS6e3+D3B3ZYp2RcxZEs85p97p9YQEsrbRBnDjWf119jDzxgXRiDODY4kBRs2xjtuvmtPGsno9+a2BLFasiexDj5JGAligEZSxmH4LXvuuWVRV8+vXrzt/Z4ex+42LsaneGLi9uawhwNQWg50kwGZfbhJFnzoYGg+P2+VkOcTb9Q6BITAMgaz3CpTttSJavdlLS4hjW7plhTlQW5bYkzwScQDj4Uvubj+HO97hhTrtZDkYKm9T6QV+ciMWLP2ftBjbUTBmLVY6cJnG21giqTORz54901lMHQ+t5Hyy9GU8GKrQSPsFRU5wquO+hHqg3/94lzSuw2mqqzmCMNjpZTeRxWq3th4KdGWKPQDpUAY8Z4dKQSQIVCUw3lyTxnXspsPMGxfjWUjjaKRxc2n77/PbOW0sq9eTW1EWqz6NPJBqcoUGNPr/iAUW15Fux+i8u/84eroJvbCjn0f306J2+C2b6h0qRSLhWE7qZeyZlH05Zx5jK9p1839cakkM4CCyNDdAfwMN8hECdyGQdfq+/VDV+6t0PuOzzz578uSJDpOdF0D9Xf4aK+i85I0FHqO5YexnDHUsvdCzno8ePdrt0fITz7vFDhSw3BbSVgXPpB5ge/4Sxux5hsPUoPVw+7OJmqz1ciAFHjpteS1JvTJZ7+y0yGA5ar9bj16l7PtGRUqlXkS623SRAriOIhjrVUIYbGf7559/2gvfouTkrzvqWUd4zp61g2wQqEpggHm5wU2HmTcuiEaqDkAqF4E5bWwA39vMeue0kGZ4aWiXABa4iyi3gB5of/funfEq3TnSWtVYmGKrBCbfVF9lcnkmjuVyFXQoAPtyHSqljUjhG0PtT060ka92K+M5xNrEqB8CYxPQAQW9tevYWQfdfdTiQf8vf9ovViJ4mdaLFy8sv9BaEHKWl9OBjIJNT1jVePYzmBL1Xjod9U53ShumpV6DFzRkeWNo8Oa8oIZOPo7kKBiznRhVb2Lox4Z0OFInNRuvjJY3lOu9xTqdeSETnYu1+CsFS4pqTsoZRFz9vzJ56S+uI6H3ruYIwuCEps58JS1nnYw509aBayWefPh5B3WgaS5JEMBzJuDwFQQmIdA4tL6calYc4kvLxoVPYytNNBKT6SoOj8W7Xc4wNpbli7Aiu6EOYyH2LlOyKwJYoFEdev5ckZVlv7HnXQ5jZ3soNvmmeg8qOCMDjiWmN1JoxL5crF+XM5KiXafiRHgwNGudEFd3u5zZ9qRupyAEhsBCoMFQ1cNMOrJpOQnhK0U3HfX7Ao8fP+72JX8N0PlApk2Paj+DKVQbARqzu8NcD5IW/9EQxdy7z+jrZHkPPyQ9mNK3usOY3SJD/kJA7kJjVvuGwcnF2nw0a3/55Zfv37+/8MWZalor4d34QXw0jk7KGeDVT2fWJnyyflzHSYCNL98148by9NxcFitFSifHfs8okK04ATxncaRUCIGbEuCmg1FxmmTn3LggGjFaCMUOE5jTxrJ6fZjtGBdmsWJNNIbSu+oFFlhJHXpqVPeDdm8JqYAONfKI6XktKJSddlP9PL3iNeBYiiO9Y4Xsy91RazVkDn9KPstB1BCIOiEAgUkI9PMA1sePHxWq6j2Cu2uDRTU6LaGXaemFXv/8849mUx0g6/ZU6CS2dG03sZ9r+ee2bnklZ3BQKbeJ1fKWx1JrtLsqzOSZjNnJDcDefb3z+82bN7/99pueALFfVaSkYpJrf73I4rLU05NeS3301566/x28Z70IzFKV4DpKkaSePgnMdlinTy2MJxWeczyd0iMInCHgB35n6pnh2jk3LohGZrDta/uIjV3Lv//WsZD+dTS2hFhgPf3qJLflbXDaDtUatp4Y89Q886Z6b1rGsfSmkcbysC/XGHjnzYUHQ2dzELP1t3NzRDwINCagd/jp/Xx636fxSKiOhuglXvqZaT06dpfDoFlerp/Tuo0t4VhzM9jPMTI9X6WRu3uL5dOnTzrzXbAXchr6heh0hTpufhevku5Iz98yZnvWTrey6VfddX5Rk6lcxxdffNFMTv2QfVlHlCW58c2d8mzyb1k1+4UDbyw36H/bTxrX0Y8uciUhDLYTYxVgZ0VJCwE8p4USZSAwG4GseXkAOGf6O+fGBdHIAGbfeRfmtLEsXzQnIme3k3ffcSBxFQEssB55nVM03gLWU+tntjrrdeGONc+5qd6bpnAsvWmkmTzsyzVDfaOGwoOhOIgbKQ9RIQCBMwR0uFO/1rp7WmtpQkdC9c4wHQ3hZxPPMB/pWuznvtrUD4LoR9vT8j979ixdIOvb4PBTfK3kkUXF+eQUJMCYLQhzwqq0gSjXoeW0ggGNaO0SNoCg94Ze9Zy6+mt8T+rhl4YKpk7hO4x6cL/PEAvX4XREYmwClpdnjE2A3hUkgOcsCJOqIDASAW46ZGlzwo0LopEsC6HwAQLY2AFoU12ChUyl7g47iwVWVYqeurE8ka433LfZ9a3a2a4qn21TvSv4EgbH0ptG2sjDvlwbzrdrJTwYersOnBSYPamTALkcAocJZD2ueriV1Qt1FkHLAOPPpGoZsBwJ1eNNq7V1npnl5S5USucYffGmsh+/4yOl9YRo+s1/f/zxR6nfcdY7/169epWgp7WZ8YnVRCV8lSDAmE3A4atcAgoGdI9W4/qff/759ddftaW4e9A8twm/vN4b6n9smTa+NPTwwdDgQmNU1pIArqMl7UptEQZXAstvAVcCO0C1eM4BlEgXIACBUgSy4pDVRtm4WMWyZBKNJODwVRECw9hYli/i1oDdeIaxEHuXKdkVASwwVx16D2iwFblVg55j197v1rfkHyYwz6b6YUSXX4hjuVwF5wVgX+48w4FrCA+GDnByPGv1MkB/B7ZOugYBR6DgUH3z5o1eFOq/pMq1EiTU6Lt373T446ZHQpfuFEQX8Jnz42z2M6qW9Zzi+/fv06NDh6LO/26IonC98y+BUTLoZo/kSZThqzMEGLNn6HFtmoAeMtHDl3qppw6J6hmS169fy2+UPSeqQ+pPnz5Ni1HpW72/M32AfmlXEh77yftgN9Z4DrVSZ+NqcR0xkzvmpCf6O/aonsxZN4zriUHNtyaA57y1+hAeAg0IDDAvN77pMNvGBdFIg2E4eRNz2tgAvreZ3c5pIc3w0tAuASxwF9GZAnr23n7oTa/5KPXSkDMyD3zt2JvqXSkOx9KVOmoLw75cbcJ3rz88GJrlIOyT6N0xIT8EIHAtgSzXlBBVT3oZfyFaBzt01uHbb79N1HaLr7LQ4dXTOp3QftJAbv2tDnzrbX+JY08aDnph8JmzoToupmPoaUo6FaplcLoM3x4mwJg9jI4LcwnIpegEp9beyzlRuZflnGjCyRib0AHKYycvjfUnihkPawZHPBMVuq+0u+qHHPrZ+q7Ox+M6nKbuniAMtmsw64Zx1rEYuwyUvDUBPOet1YfwEGhDgHn5AOepNi6IRg5YCJdkEZjTxvC9diOZ00LsfChZmwAWWI+wlqu5v9img6R65Uc9kajZERhyU9317vIEjuVyFTQTgH25Zqjv21B4MDTLQfTZbf8u466E52/W7jZBAQhAYJVA+6GqExvpH3R2cuokhA52dHVGwcmWmxjAq+d2uVL5Oe2nEsxOqtWaMy2JXi38+PHjY2dDdexJ1ybq19jUKwY5FZpAdPIrxuxJgFx+hoCG9nJOVHuIOkGlF5DrR+cPz8hX/aC88WDozz//nOsng7OkxobOaMR+La7Dzqr/kocHXf9dKy5hOmgJmstaxwXX8nFIAnjOIdVKpyBQnMAA83LWDFjqpsM8GxdEI8UHHRUGBOa0sQF8b6DHeh/ntJB6PKk5lwAWmEvMWF7P2wf3hY1BWvqH4IytUyyXwBib6rm9rlcex1KPbVc1sy/XlTq6FSY8GJrlIPp8UUSWVMbpv1v9IRgE7kug8VDVuz+DUwhb6HQ6QW/82vr2dvlZXv12vWsm8LT204zwJQ0pVtaLgdNNq4BChayfDtEBKdWcPsi1vJN49wZPWja+TRBgzCbg8FVjAnrORAapH52Xc9CbRA8cgtQd6EsiE0mud3lacBlDrKUqHZb1H9OXj9XP1ltaaVAG19EAcssmCIPttLM2RnbDJ3u7lByAAJ5zACXSBQi0IZA1L2ftGbaRX61kSZU1tya6MM/GRRYxopGEzfDVFoE5bSzL926hmyR/TguZRLm36CYWWENN2oQMznfquLy2Z3/88cfd5hRsKAzbLUaBegTuu6lej0luzTiWXGJ3LM++3B21donM4cHQARxE1sO7rIsuMTsahYAIZG3h6RDVGWh6gbZeZ2WpYbBToeryAF7doriqZWa2n6pgr61cj4r6J5k09reeoVdcoVOeelRx93i0ti4HAAAgAElEQVSoTn3JWjTo/JrjbmrfYZh3Ese96yGHMduDFpBhlYA8iY546o6yXiC6WmArM3i0fatY8fwffvjBUmfa6QU1BIUPnJQNKiz1EddRimQ/9RAG23WRxSrrWIxdBkrekQCe845aQ2YIXEUga67J2jNs1qP2Nx2m2rjIshCikWZmP1JDc9pYVq/79L3NjDCLFV6oql4+8/7mOZmHBdYwquBUqJrQw+o6bqiV7H/+85/dFrWHecmz+ruCTVjgdpvqBXXkecTPcl0ijqWgIvqsin25PvXSp1ThwdCs01dZuyHN+p8VkWc5xGZdoCEIzEAgy4GcGao6y2U8TqGVwHhRfha6LP85g5Wqj5Pbz8BafvbsmeudXomnsa/dz8S78fSz8joeqjWY3mynN//JMHSHRuc79b+uVfCtpemDBw/kbRLOTVGWHkhVYdc0ieIEGLPFkQ5fYe7PoJ8Hov1HuRHNuQmfE7QiByWHE2Q2+CjPZgkkJJ6coVGePg+G4jqM6rtXMYv1uh5NHgZrsDsUu4lEqLN7LQVGIoDnHEmb9AUCDQhw0+EA5Kk2LohGDlgIl2QRmNPGWBPZjWROC7HzoWRtAlhgccJ6i15w3v3du3eOs9JbLwrxJVEwdsmWrC9Dt2k21btVjRPMGbzLSSTY7kvA6fMr9uX61Eu3UoUHQ7N+1bTPeydZbivLIXarRQSDwB0JBBF5uguHX+6rXwpI/6Cza1drAK0E3MdhEjp9YlneLP3NUsowiBIdwX4ScG79lcJlZ+0aIMspJQ0W5evgZvppUT1UqlfoybHoeVO5Jv2v3QGdB9XJ0QQT7cPKw2gTgcAjQen8V4zZ8wynqkFDXqe9daRbw1/G07jvi8+xxx7Becpm0hrf6GkUT8z9xZqOxopDs75sNYTr2CJz93xZF2GwXYn28zouiLJXTsnxCOA5x9MpPYJAbQLcdMglPOHGBdFIrpFQPpfAhDbGmijLSCa0kCw+FK5NAAssSFjv8gh+RlI/46ajoq4JuUfd6HEfEwndCWp/AjIhTw9fsanegxaMMuBYjKBuV4x9udup7HKBw4OhEsjuIPy7epf3xAlgP65q76mrnAQEIFCKgP2Gog5UHT40YDwVqk7pZMbhVkoxqVRP+pSb36hdKf5VA6exn1GV6/84stL+2NfBTb33TsdD7W/yS1PSAHz//r1idH/fIX0J3x4mwJg9jG7OC7UhuHRcixrjucbioOQZtHixvMPDfoS0rJDGg6HabLVskgacjZWX7VFcG64jZjJMDmGwXZV2VvYtF3vrlLwdATzn7VSGwBDogYB9K56bDtLXhBsXRCM9jNOxZZjTxuy95taAnRVrorF9xVW9wwJLkdfrOfzXrqta7UDGP+OmO0FuczjRtHyjff2bqGekrxw3NtX7VyuOpX8dHZPQ7pcGPgBzDN20V60cDLWbUZ+xr331YneF09oHHYdAPQJ2B3L4eJYeWkq/w8/1Tk3o56Hdx8ESdl/X5877VerAfq4iX7td/60bamvVw2hTQMXkpl6/fm0fQb7kuuOla1WDjpkO7F78Ll+eZsxeroLbCeAHCcFD5C37orPpOoy+ezZUc7Tl5GVxySXeqp+MGwoOfcYFdETefxZfXe7BPeI6Yk2NlGOfxAmDs1hd4o5Gssy79wXPeXcNIj8EriLATQc7eXla/x7HakA+3sYF0YjdQih5jMCcNpbV62Ngh7kqixVromH03k9HsMAiutDYDEjqTo1eILpauU6LBoVXi2k/8+XLl6tfzZnJpvqN9G6x8KU7V919uBHMfkRlX64fXdxIkpWDoXYH4fv9fvrsb5qkpbL3NF0P30IAAgcINBiq/rP1aQnd403pYjf9NsvXsaPhtIz9OBSDJfy37mlTIPF7djoO9fTpU53s/Oeff3RsSxc+f/5cA0qHmfyfplVaOcrXg6dyJiqp8nosVdf67yIdDGOH3WHMdqiUG4mksOTCGVC+Qq8W9h3LKjr/VOVqgUqZxsG1ezA0KNDJ60KNvRPbscPFSsZzebWEwXYVPH782F7YvpSz10nJGxHAc95IWYgKga4I2OdlbjrMuXFBNNLVgB1SmDltzO57pfQLN0Z6MLk5LaQH8siwEMACi1iCnkTyH/3VjZv0hqqCrt0tWQmmVbDuExWRcLBK2FTvXKE4ls4VdEw89uWOcZv8qn/F/dfDpnHmVo7WCV0depA8/ny/JfaS38MratIS8i0ERiXQYKjqCTDjDUs9dp84GdazCrQOcXvlWrroFNqqtOqdFj9GGiqWNQustjhAJvYzgBK3uuC/F9C+KNK40B8/B79F9fJ8xuzlKhhAAO0SXjjGNVnr3GT6LUrGqby4LuT9LIGExEu/I7nDg6G4juLW0luFhMF2jWhjR/eM0/dLXG16DEaewX0kMRUBPOdU6qazEChLIGvumPymw5wbF0QjZUcctcUE5rQx1kSxJWzlzGkhWzTIb08ACzzPXG8ADbY19Ci+wCZq1re6xHKfSNu22vxM15ZoaOCv2FTvWbk4lp61c0w29uWOceOqlTeGCor99S26H9AVRPvt0tVfYOmqLwgDgYEJ2F3H4aEaHD5IwLQ/V5Go5JKvtE0s4Ze/Z8+eJWSwY7SrJtHcAF9hPwMocbULwWOdemPoajEyb0eAMXs7lXUocLBv2F5CHUtNv8njzz//bC/V0qLel2xpOjES9fsm/vN7ikx62EhNCBz0V+FWkHOXj/Zw8S49ypWTMNhOzL4R5B5Os1dOyWEI4DmHUSUdgcAlBOxzTW/bUy1vOsy8cWG3EKKRS4bwAI3OaWOsieymO6eF2PlQsjYBLPAMYe09vnr1yq9Bp0J1ON7PWU3r4SXLzwRpYzO9c7ta+QyZbKp3rmUcS+cKyhWPfblcYpRfCJw9GGrfE2lD3D732J1gG8lpBQJTEbBv3h0bqr///ruxCb1oM+uNBTdVkx2jkdtNORjFxn6MoO5YzH/rhuR/8ODBHXuBzAEBxmwAhI/HCNjXEcfqt1yVPn/pH6y01FawzNZbyYMm5GP1bqcgc/kYbFjYI5PV2opk4jqKYOy/EruxEQbb35rcg8Ps3/aGlBDPOaRa6RQEWhKwz8sz33SYeeOCaKTleJyzrTltzO57WRPNaSFzeoM+e40FHtaL1qrBDzHprKf9l2P1qlHLoU85SZU8LOSoF/awR9TtpnoPSsex9KCFUjKwL1eK5IT1rB8M1TEp/VygBUcPvt6X0/gwsY6C2aMBv37SEIBAEQJG13F4qAZbqAmZLbF+4vLcr6460rH8ZIxFWqMXtVR13zLYz311tyt5YOEXvn5vV1QK2AkwZu2sKJkgoHvPWlcnCjT4SiuUxCrsWpdlvJMUHABdoAmsH/upjz2sxXAdDUy6hyYIg7O0YHyZkBzm1inwrObKFpZI8i3SuH3Lu6wAM9SG55xBy/QRAlUJcNPBgnfyjQuiEYuRUOYMgQltjDVRlsFMaCFZfChcmwAWeIzwkydP/AuFMfcE57t373RL2q9kNa2XkurVpKtfTZvJpnr/qsex9K8jo4TsyxlBUSwmsH4wVOWMd/78O3xx7e1zjPIYe9deflqEwCQEjEP18K92GusX7eAZstr8LzzSkX5eynVcT7x1eJfXidcmgf204XxJK8GD71ed1b6k7wM3ypgdWLmNu2a3pXqCJR5ZufYlx8YF1OpPLwWnRY1V1YO81GxX9zzhYm3mV9VPGGwnb19/6ZaJvdo2JSW8xrVuSGiTNPcOUBsJB2gFzzmAEukCBC4nYAwF7Q6nTY+M8hh7l5Z58o0LopG0efDteQJz2hhrIrvlzGkhdj6UrE0ACzxAWE+HaivAXagn0g+c3fz888+N8Z72CS9/uYDrbCcJI7qq0na7qV6118bKcSxGUP0Xs4817mj0r83GEm4eDNU2uuXBCJ2o6Gfy+/jxo/GEh939NdYHzUFgBgIfPnywdFMu6PD9vODZ+kRziUgxcdXhr/zFyeFKjl2oH4G1eHVVbo8qjknS/1XYT/86KiWhXdelWqSeGgTsepzH59fgPEOd9gcu69FIWKlxHq8km17v9OjRo93KtRyLI70+D4biOna1OUwBwmC7KjXSE17Ir6cHh+nLo7Tvai5cdgVSDfYRzzmYQukOBC4hwE2HXOx235tbc5/liUb61MtIUs1pY6yJ7DY8p4XY+dQuGby15NqtsNqdXa0fC1zFksh8+fJlsEHx/v37RPnEV4K/+sR7fEnwgtK4wGw5gQou6X5iO+u+nqSUS8SxXGKTNRq1rw0TI6KGYOzE1qBats7Ng6Fqxnh6sgdfv0AxvrJCz8bpsY+yHKkNAhCwEzA6DaMLitvVaXXjGXFd29gbXDsvGpFOfjAU+4nH1DA5wSJK/Zrc2sfQLGN2DD120gv5hNhRNJYt8VPy174xVByML0DSbyr50PSMvh+Y6ZdrGkdfvjAujetwKCZJEAbbFW18mVAPDtPvVPA6kMePH/vfki5CAM9ZBCOVQAACImCcl437hw2QtrzpEK9HJty4IBppYNWTNzGnjRl974Q+Jx4Oc1pIzMHlWM5UVfqtvMu3whyElgks0E5bT6cHzk1h28OHD+01BCX1CJPlNJVu9eo1pcG1M3/sYY+o2ab6TV0ijmWAEcq+3ABKvLALqYOhxjt/xp2RBp007hYFIUIDwWgCAhDwCVichuIqowvya17S/uGD+Fs/xxK9+eVPprW3a5ftZFurlxuRWhS0Wn/xzEtw2RudzX6K67eHCqVuvW68B0mQ4TABxuxhdFy4SsB/4dxqgdqZicklsb1VW6qlfr1ixNJQsBUYIO1kLYbrsKhypDKEwXZtfv3115bXA6vCflYNEiZ4q4flRo6dCSUXAnhOLAECEChF4Hbz8rU3HSbcuCAaKTXWqGeLwJw2djvfaw8+txR9OH9OC0ngank6MzhgmtglSwh896+wQKMGdcs1+K1kHX07f15Tex0Ww1N8+ObNG6OoMxQLdoDbdzmhtbKb6jd1iTiW9jZZvEV7aJQYDsWlUoWXH4Cp0akb1alzDnpjgqYkPSyh08NbkqcOhupVLsHe+motnz59SjSwekmNTHXY8io+9aiHV9TUIECdELgFgeCtUVsynxmqwdJxqwnll40FEw0tX13+uK3RqyuwCN64s9u1SgUsXr1409hPcaT9VLgaAFhCnX66gCQxAcZszIScMwQu38NKbC01Xs+vYjTeSXIYtU704x+FXvrlmtWaG2fiOhoDv7w5wuAsFRhPfAavB85qomxhuRptTLk6+3E1TqQxEnjOMfRILyDQAwHjvDznTQc2LhYTJRrpYaiOLcOENmb0vZPfGnBmP6GFuL7HCct+lP20Sly/nxPUk9gl868aL40FWnSqJ0J9g9EzrvpZecuF6TLylv5mZqLws2fPeO2I4+N2g11O40TCXVicmF1aS22+ZdprjksG9ST6GF8b5+BYYib3ymFf7l76qi2tzuPqLdeas/TDWXpMQlPSkydPvvzyS702e/W5hdTBUMmquiwHpy739RLVcrBDfVGPauuA+iHQLYEeIlTLUFX4bnwl1SrqIE5aLXNJpnEtUVW2G3l143H/4riwn+JIu6owjmr0ZGcPvrErSvcShjF7L331L62eSbjWJySW93qu93KAxh+dcfFesE40nitt0E1cRwPIvTVBGGzXiPaPLKNVDlMPIturrVcyeBWxRfh6wgxcM55zYOXSNQi0J3CjedlFtglKZW86sHEh1EQjCXvjqyIE5rSxG/neq24NOOua00Jc94NEPDEFBfQxsZ0VF07kBO8KsTSdqO2+X2GBu7rTTWT/AVGVNx56261ZBfRYuyUCVEmdxdHRHEudw5eZZ1Pd4pf6dIk4lrsPQ/bl7q7BgvLrFW86Ka63NsRWIW+sQ6Ia78HLPXcOhko4yzyqJq+d9tS65SddXr9+XRA3VUHgdgSCe/Pt5dd6PojUV2U4KaflYZ2l3dhXrspTKtPiTku1lajH4gl1hjWYLRIVVvrKuO4q3jr2UxxpVxWu6jf4wZGuBEaYXQKrOl29ak6fv4qCzDSBqyagRapgB9yJ2snPIms9afmNaQ235bhYENT1c1oL1+FMa6oEYbBd3fKElmGibSZ7nZVKatkSbAf142oqdfmqai0mschG0HWVjmgXAvciYNklm/Omw6q/nXDjgmjkXiP6jtLOaWOsiey2OqeFrPLRm6hW8/1My40/v/xW+tdff/W/6uRnZ3yRmqWxwARqHYgJthyFS5uWiUtyv9JJestmrDZyJwzStmBKC1tfNchvtql+a5eIY2lgivWaWF0nrjbHvtwqlmEy9Xrs3alHLlFvD/VfgrN/MFRRl2VXPZiAG2MN3g+x2rp60cNbdlZlIxMCbQhonF57htviTPQmqpOLPfur1LfCxBrq0PGI4tOw/8iRPRqQJ/zmm292+3jtXV7hCu7v7gpcqgD2U4pkn/WsPswnV0CE0Ke+LFIxZi2UKJNFQBPQhU9HbEULlr3IrG4eLmxZealy3cXXLq3fHYUfq7+MeViSMxfiOs7Qu++1hMF23Wm0Ws7rKIjSSLdXW6Nk4JS0nOzH1dTo74V14jkvhE/TEBiSADcdttTKxsVChmhky0LIL0VgThtjTWS3nzktZJXP6sQUlyxy89E/YGpsN5ZkjBwscEuPunsYHIiRqegc51b5w/naFbHceNV7dor8hP1hOfu5cJJNdaNr6tMl4lj6GS8HJGFf7gC08S7RVnywGZ7oo+4qOl+0fzBUFelH6HdfDKPmXaWJtmt8pRu3u8dS5aPVixqtUycE7kXAcjSzUo/kp/xF3Worck/nA2hjTLYqQL3MXTd1oGn/sIU9GlBD0sXuekaLGf8xggPinbkkWNclqvIhJIrZv8J+7KzuWHLLtGTw2hi9KpK5I8l+ZGbM9qOLkSSxr6yK91ruaLXOfg6Gfvvtt7tRhLqgjgSPiV9INUaK64iZTJJDGGxXtEIjHbLcLX/hAlOyBY+TyTudX07udnnaAnjOaVVPxyFQjwA3HVbZsnHhsBCNOBQkKhGY08ZYE9nNaU4LifkYt6SCl33G9Vhy/Ep2TyZYKrx1GSwwVp82AZ48eRLkBzuQwbeHPxqP0Kl+7XlKsMMNjXThhdu/zTbV7+4ScSz3HXHsy91XdwUlz9qK1ykat71gOhgqQS1PRbhKC3bMUpXltXbv37+3VHWyTPHzSSfl4XIIxAT0vM4l4amOW+36Kd3Gs7yWJu5UkKNg3T41ah8kuLzGR//3DY0ho0WMY28MXWreCpH9dndV5hcumNaJkwvdKfZTUJUdVpUYgBoU+g2INj6hQzL3FYkxe0x3F7rZYwI3vurC55tXYyEFNiffp14WoDFC8J8I6q0LuI6yJnGv2giD7frSIcvdW3GaUBS92+ssWFJrzGAbqtLdICbNRWt4zoLWS1UQgIAjwE0Hh8Il2LhwKJQgGvFpkK5BYE4bY01kt6U5LSTgY1wIWOwqqDn4qPto/uLL8nvNQQ3jfcQCfZ3qXTbxqVDdWa63KWE8QichtTvBa0fEYYZN9QFcIo7Fdyw3Shttb+lRm5vdHR6AuZFCD4iq12P7kZKlBoVny5vgrAdDHz58uHqT0m9MlbZ/K6da3I01Jbnk90W9MJ2rqvOi+kfHErV1K1hCZr46RuCS8FQHCHZtTGNZU9qxTgVXJbZQg5K7ni0of+yjf3799evXu5UYf+PeR2o/C7u0rvMlu/dNdZ6jxu8vpLuvSEUrh3SZ4Nviyy3sJyA80kc5mYR+NfTkIRUzyPJ1hl4RrayruIH1zNP3Kj3LGciW0GlQclqfH3AwfmxvD8ao1Sj/yWLBYaOTtRkv1wptFbvxIKaxlfPFDshjee/gecGyasB1ZOFS4VXjzK2kh/KEwVla0Bpt9yXBit7b7DYGkgdrTJ1hffr0aVCm2cf2A+SSSRPP2cyi7tJQe8u/C5lYTgsrS5m45jM5l3iSQGBuOgRA9JGNi4AJ0Uh75xCo4NqPDbo/oY2xJsqy6gktJObzzTffxJlBjkAFObkfgxtDlkZzm7hjeSxw0Zq2HVbPCtfewrUcoZOEmq3s6+VL7LDBfLr0q7ZGVuk13lS3eKfOXSKOpdmIWLXYw5l2P8PN0AXyTRW9ZSFBpLRVLMj/P2P4J+fPYkB6zXtOlafK+q+UD7rnPurk06k2ci52jSYSGq45VRYoa3xbaktQS6+Md5S1R1mAwuhV7IYgwc28xna4ewBRQ0aGWlBLFufgxmnBdler8j2nzF5ldg9x6vDoalV+ZrB9f2wIW4ZhS6/+22+/Ob3YE8UlxH58Sxsv7Q9Ju5kZS8rZ+n8a7DqjIJcrL63hpnGq0S0BZGN9zm67bwUTh2PepqohMWYP4LWYdONoQb0wRq2WWdLCZBeCzjJa6ilYZjWik1cp2ESpqmQeuwD9Ah06PVxHrjHcdI7Y6iZh8BaZOF8huhyRP6JX0xpT8bX1coI1piSs52dW+xtkDj9pLqrEc9Yz6Q5r3t240CjQ0qZDyfsUKXAaqx8n8SSrCrKs01tONBZ3V3VpbAGyakWWTH/XQulbbFxMHo0MFof7TsAy15TaAfDbjdNz2hhrotgStnLmtBCfhmVm1BzkX3Ig7bs7+YcDNYx6CRaYeOC8wTRhtH8NAfnVS4zQMp8WXLvtBpzDb6obTeKkMdR2iZM7Fh/vlklXXfEdMw+j7S09OtaE/Sp/0bp4v11fZPHYRQ7AuF7cVNFOfj8RkNmy2zh/iamyo7Rg8z2uV7sJ8iO+iJXS6rnaigXwc1pOPOq13/RWun0sqwG2JYyf3z5YMd5ObmNOlay0WbWrxwicfjVSNF4CX9xsMvNnBSdSkLBMA7kwLY5+EaOqowg8lT6qI4k1zCKS5WZAcHpGoUAuoqX87khc7OdY5VlXBawCI0l8xH4COC3tJ0vF/RQO/GEAsNlHDS55KjkEDefFOVyOaDeyEpz2AYMFCz7fQsmVuXvUWiqGsQz2w9Oro21PbK3qa0xzdqm2SloCPEdYkepWPdfm4zqy+N93jtjqJmHwFpk4f8tBuWGuhCyk2eI9dkFlnzP0CTBp+jSUxnMGQAb+6A/wrXSfUUqHSsGTWJTCTYeAEhsXAZCZo5Hx4nCn3K35xc+vunXvJFFiThtjTeTbQDo9p4X4TCwLgTPBYRAvNRv7fh97Tk9rgbpvkra9UhvFae3veks3c50ZBWkZEt+61hOJgoIlWnFfyWITApf9amt0FOxyLHDaLBcOZwRo4xK30Dk9KjHqdt99A2yL7S0arDqTBoc6lnvcatE3njjd/gDDfRUdux3LgI2ZLzmqLftgqK7Z3abRtkXt8w2qf3dzpKqtx5qI70xsca8NJ5BNBzi2JPHz5USCC2t/tIxDSSiwtSUZoP70wdAl8ghiiDZsg8OLvsm59JnAKKG7LOdYb1T607PrqUW2RNeWr4KhvVs+UWB3SSN/m7i8yFexVxe6XcEWK6rhviw6cjY8uf0UMYDGldinbKflBgkNNIUu8tWNabjmZMmWbjZwCE4ke4Ixa2elkvYhUM+/rQocTG1bBlnqdPJW/X6+4tVmEFZnvT5H3KI+YzAvnhqhqxq/PBPXYVfBreeIRDdXx53vBBqMQbFVK36j14bBW7gsKzu5hQaRTDyLVd38iZvzleWnm80Xi44aT5rOMPCcDsXYiXgHybd2ly4VlY0NU73DkxhVzE0HH5TdbNyQbJBQ0HLhxsWc0ciocbis3TjXKGL3h0bV9Jw2xprIblRzWojjY5mYzqygg7ucDZaWrmt3SUxogbvBoYKfNksS4wJ8CcakqZZGZZxPC4KyxJzDb6oP4xIndCwanrcOsNmXszvYWys67qZltG75Z9V25GCoLtPxpq1Kl/yq9wM0wwU3TmJh2jwg4usjiFljkVyOOxzmX14vbb9l2zLOtvusliv/elqoXXPC/Pwzc3GYopx6ssXNuVHgElUFsEfqlczM31UJmtgdmLuOwq/hfEDvi+q04ydkSPXudMZeXb1TcwnD9mVTusZCC/up5xx6qHnX5gMba/lRQY7CmHojbov/bnTnINQYcVtS2fMZs3ZWdu+6OxnZG7WU9Kc2Z2+riSIDZLXmONMPpSy9OFZmy4Bbxue5kuuWcIwrzjlzVyBXpAPlt8jHHQliuQNtrV7iz0dBE7sjYneE+jWop6sCGDPvPkckuumrINa7ciYMg7dwaRXvG9UqLhVQsa0azufHt4WCgXO+iaAGJs0AiD7iOWMm4+UYZ3kN+fH6XqNHeBI71d2QQ1ZXL0KOt6fiya7lTYfdKCUWr1nOVRsXE0Yju4PCKb3PvZrE8I/jOteXIFFkByAhif/VhDam7u96G9ZEzkjmtBDXfVlCMDzjj8du+WkK9qtS7OQaJeETmMcCNf3t7j8sNqNiDaYJozDOjCW/r7iq6fZrN9fNdGL4TfVhXOI8jsWNxLsH2OzLOVWmE3dXdNA7DdW01936VlOYqjp4MFRXWk6k1liLqs7d2bfldLvow0LDaULy19vACuzD7hckXu0bKr5slsnSEWu54+YLeaN0YotZPsLvSBwgVhovuzs7Ggg1XITfWaXtlnbyZnnQrtYhftPqbLAy2Z2K4kv8JgK8gZb9kvZ0woqWwag936AX9soTJeOI0znJXZGcl1Di2I5DQjB95SvRbytOYz9pkh1+K2OWpcWq7CpHHrvGoFtVhyITOxCVLOJ2ViU5k8mYtdAbI2otskFsH+8yraqDMZjWnWCVgjSLnVjKiIkTNZHovBfqKa5jV91jzBGJbu7GnBOGwVu4jMZQIzKXSLGmNH63RC2Sz6S5hRHPuUVmjHyN9MTMHnylNcsYva7XCzxJLlsLMZXJrXa3vOrcXRQ3jmzZuFjV2lTRiLGzi2fudq9mS4/BhJL4WGQHYFWM1Uwj9mEi3gVCHGkHGmFN5KxlTgtZuq8N4cAw4o8yFcfKngjWF4Jsv3a2kmNboGws62DDYsL1WakAAB5nSURBVIFlb8/FFnVAJAkmv1p1P3mRU/YQD8OtnFJrt63643wN7aoQrt1UH8klju1YgkFt7Oxiz90G2MG8GY8+l1PWQ2pE+02LTzDG+zkAM4aiA+t1as1KLIcAjx8MlRCiqQgv3WpZU4vPtAWttx+cgrArVSCkPkpOjYpgnAR6PflRm1m7z/nFgkmhlRa0rjuqf9dsYsHUlxpbfk6quye21u2rmyaxxZaKBReMMuxd29OcobHTALuE0XCLLWo1pxSHYCtZAqx2dlewxU3HlIJYs6Cb3YqhHS7JrNZjkQ7nxC36uLYM28kTJORbVGFBCbGfw5q9xYUyld1hGNjYJR9LuaYtpcjOFZMcQCEfpTldl2/V3D6fMZtmPl7UejKczhrRmmJWZ/M0c8u3cWC2CFZ77Ftk2y2zG/KpL7uVXF4A15FQwUhzRKKb+ioOSgMXMVsYnMAlq7CM/bK3QFZjlao3GJg0Ezagr/CcaT73/Vaa3fWHgXvUR/kEtuxWlY4nWcViyRS63d3jgrthEmkrJncGXzwSsHBQGTYuVkHNEI2oj6vxj7PJrUSHezWBEo/NNQr8Ws41M9hYoBd93I0BinvCuEU14fZeLr81ECNyOXNayNL93RlT3il3jg7qXL2t6eCTEIHBLFCjXncZpHd5gK3ZbTdf05+wFDcPyWbZAEmIp35Vuoei/sZeNCHJ8lWRtdtuK36BsTfVA/fld9yl7+ISB3Msq95AfRwmwFZf7D5ThroKJDfzLgdgRlJ0oKNjU5LMXvV8pn/OMR1LPH369O3bt4lrZZQq8O233ybK7H715s2bH3744e+//06UFAhNrp9//nmiTO5Xf/31l4SX9SwXOgGU88d//1xObs1LeU2H+hOiBw8eKMcfwMp58eLFVrUfP35UZ923ToxFsE+fPrmvjiUWwfT/crkvmDh//fXXW9X+9NNP2rFy3zrBFlz63311LLEIthDzpRIuRVcPHz48Vu3dr9L4+vnnn+NeyB5WR4RM69WrV355gZVFffXVV37mgbQMQCGO0/tqDZp+Xr58ufpVjUyN4sePHxtt77wbidlqRKyCFavvvvsu3WXteckF+ZfLGT579sxdpVGgrq1q2ZXJSnz48EFSpTWoxUbCOxmbkxNTQ4FeZIeKKtxA3jJsYxOqbfEVrvyBOQL7cfSGTMgONerTBt9Dx0+6aLlcF8moO0t/laOExmAwDA/0VwNNEmoi1v+63M3OS2yzVHjeaRgFm3nMThu1yuQ00S8O35nfYjDpqPWzzz7bsisZs8IVf8JdShaZAV2jv//+u6bC1bi9cbDkRMpNKGx48uRJ4iqFhQpdEgU6+Wpm1zHVHJG2N8LgNJ/gW1mOtmiCzOCjfLLcpraMgvysj4rW5EliV6nlv9ZTWVX5hZk0FadlTZo+vSU9s+eMadwox3f7bh20LA20d+FyjvVIEZT+FtNa1gJLWo0eq7Dzq/Ak5z1JWsVj33RI993/dpKNC7/LxvTdoxHfIavLI+3VVO2adsvlfDTdLHbixzPpHQCjXfnF7m5jfl+MadZERlBLsQktZOm4bhD/8ssvaVb2DbT4hpeCUneHKN3K5N/e1AJ1m0AL/OVuhW5MnFyABDag2UF7qid3IVSnhJRgsvPzt06chJqw/nex9N/bKEumWzdp02P1Jq8/nzpQPazd2FR3alViMJd4U8fiNOKPGmWOFGC7PrrEzPtyUynaaVyJ3ftxfmGX1sTxv7NMcMj02EcdtfEXYK4NP6ECy1nUrCYkpa7SNOlXFaePVW6RRM+CxM21yVGnEhIqqm4jRtyKbsAkBNPyO76kTY7sMCHY2F9JKTFkGUmi1xpZ8SWKPt0TmYlrV7/SeT7ty8R1+jkayy0f7XVyypOsIvJlc2kJecyWYmelUaxFrBMjTgi4azeRUD0aWat4j4kaS+LnCNfuQD5MSQ2Jyao6Yt+yWiwBaverY+aN/fjmMV5a+l0dXLvm1L5A2qsnVCMf0l7aoEVxTkhY9qtpxyxRa2B1+hjPLL6xxeWXHA2ZxWKDJyCXb8/MgK51KSsRAxwe7K7+lom0h0kHQi3l3G1rWteR1uDWMCmb33KOSFuCJCEMTiPyv9UAl0vcNQaV0ULpgJZ11VaQpjs9viQH0kyaseLSk+Yq5Gk95yqNu2TGqm+Qc8AD3IInniQ2ngOeJK3rgW86pDsefKtBtDUnxlq4NqfxWubW0cjAcfhVRng+RAyGnj7e2sbi7lhy5HBYE1lALWUmtJCl45ZZSRtfuyTjzbFLbiDuytltgTtaoGUb4cw8cj4clRs8I8CBa7WsWLWxA1Wdv8SydttqZdpN9cFc4h0dixtBAwfYro9+QgNWTm9rSAb5h29sdXgAZjZF+0q3OBxf9W6FXuZg6CKK1l1+G1tpLSpkPVuT3FKVvlUZox0rcLTMUj4ve5o9vliP6aBqd9EYV1gqp8YJObupXFsyHixyiLsiaWpf9Zuqzb760uiTQ7GE8s7v7ApWqYC8it3Y7LOjvIS8X0xSNVhcU6779rtQ1eYtm+/qo6hauimdqpgKb7kIfRXrPTZsv/sH0umpJxbAz8F+fBrDpBezPDMMD9jhmUuO7XHHDuqMDMeuNTqKgqY14Zglao2NMx21xuWXHH+yUHo1yFGmAhu/pMV6NRA0vW5NhWpdo9Ueg1labFBGHLZIilIDAco2MaHrmHOOSJsNYXCaT/BtwgkEzkE+WUMs7Tn1rcokVgGl/KQaCsRr9lFdCBj6H+08iwucnjR9IYP0hJ4zIHCvj8Utx1Jh+7VAG6XgSWLtH/YkaZUNedMh3WX/20k2Lvwu56bts2dX0cjAcXjsHNrkHNs0s9jbTW3M0rWtMqyJtsis5k9oIeKQ2N1yQ16OTouF1VBQ+fGGW71RvKq4YTLvZYGx3p3BFEmcD0dlsUUksVeytU9ir6FgydUBGwyWreb8jii9qmtlymL9kkHlqx8lVeeb6uO5xHs5Fmc2AwfYro9xYsJ9uTkVvahe/tDefbkmZzAlD4aqUvlxzbhb80Gcr6MYkkaX6HCn/ldaOfae6BKdbHOdqZFQj2Kx2+SIQ6JHdndcXFphTwhmmfmKi7RUqJggIdjYX0kpAVUjDfmO+Jm8pSpZoKqVpemAggbCEgvqf6U17lS/LlyN6gJJ9LHq6e0szSb6G4u95MikNaE6CAGBLX+lLtsFO3YozahiuxhxSXXWuPmuLqikRJJt6CpV5YPSV4k+ivBySSxAbNhbajLmy3rjVuw5knNrvGwJMLP92MFeUlKD+sIJa8tgLPlZ7mVhu+WpLM2VKrM1zKtqf7YxS9Qam2s6ao3LK2f1XGZiNlQspFH5/9u728OmkUUNwHdvBSQlJFtBkhKACiAlABUAJQAVHFICpAKSEpJUsKQEkg647z0666O1rYlsy7Y+Hv8Isj5nnhnNjMbDaK6pkIyd7Fc1mXLCbE1Inmw15Tx7uVM2vA0T5qWSWZmIb3jyvRw+taJjsnVEOXclGxRu/Hqen0gz+EmulRrJyXVxS0ssZWMOzN8sP1lIhr3DclKlWc/G1XK50uw2D+SKHpTKpNvbupj0O1gzxBZOmyRQkixmnk1KkrJ5tHPyxSs2rVmsaLKmfbMn19r2jw7l+FZbJ9Vx0QaksM+qbfg+tEbaZ8imfL75+i2Vz5sHbL0zpAFfyCQbbhpiHts8yp6J2htOMIcEp2UOyR2dx720/6unv9TIS+/x7bUi2qfjcPccUA5s8+y/NIe0XLl5Rgpmy2t1tVsaukvzXlfnX+k8if7SwNRXLj2hTvXxFYkDKlhm+XPEDexZHJcurJpYuYsH3S832YSuUj+1RpvKNElczy0dDwydBWWlXwWW1h/llanXm6rJevQ2X85VyiHZ3tZk6EL4DQxdlN/BOLlCiux3U+6IOkierFYKT/o6mx7G6qddYznNoDaNyJVCu/nOCVLuoC3VGZFco+94pTIzl9hNAVhRh6t9c3alTJKILH1UmCXxXMZe6eRLd+7ETf6ZJdBAF3KHpjG0NIcMZeWqY622VNytxLXHumA696xW62KeLHcFLu5fuLlSdLR51lo8Z5s1KZQ6qaH2VSw31df7Ck8n151O0THxOqKcW5INNIPLRPWt2+NKQdp5OanSXKyeypVmPa2blqdTcjYJDGL9YtLvYE3yxiBwVg2kkmQx82xekpRTIeYrdaAthvDJNYlCH1rmE+y4KCd9y63Dao2MuB3+5I22pR3SdG+ZVdbebVh5bO1o1g/cXpQH+tNAHWdxeXtcuWs6fyZaDP8aa7qqsFK/r3F1h8wJDCIHbq9/tapcNm+OhnFL9VTTaZsan037b3V9oj+Xrxa/LgZAp3qlNMoicRAFyyyXjriBPYtjYSGJNZEBMBNP6OSBpHXqu8XSeLYmOWEuq2xlYGh1jYQm1UAa97PLb76Qs+WcOfNcNLb3VR/fYqqVG1V7HG1jYOgssdLyWOOm6PC/oScbDCI5EsgOc2wKqE1inVR7ssDc8BJr5Ir6IYndkyGcZcLyQtjLQ0Kr65artPIllm5ter6qR7P9svzT3qo/ez6ZqbJDUjb349qNjRyYTzJbPjlPsnpOmNZLuqdz8mT+Tvo+VirnNZGrHDj6ezZZbmnRt4OVyWOF27y3/51pTqbQgTWLXe7orqrC6urp+E7Czc4/0IWUSHOY+TqaPv3RFx3qiDb3XbJBV/f+OJrBZbRu75otlZMqzcVyOy3Vcsq239ptHtjwKTiV1JP374aXaC/Thz0Xk34Ha/J81Ie4dx4GJcli5umwJCmkV3LUCH50KEQwjIu29TXZISVtyre1b64cmE/ycD45Tx86Lgoga2zqtibaUmtkxO3wenbd5fIOBobOcuMg8tgstJ0sJMpPtqlaJrdnopZQs922VAp1kjGqk2zSXZbCMId3GBinikCfy6hOfhyZ3R2LC5s3R9NGWjztVtekPbY03271ok0nT/SXBqa+cu5Ynep1nCyPtUjsc8EyS4IRN7BncWyz0G1ibdhpto1+OQldZYNUH3kCSgJVIPmbZnbK5KUl+R85Zq747vzrz58/r//+PD4+rnr+KgKJQz7Hx8erHm5/AgRWEsgNe3FxkVv27u5upQNnt+r5+fnBwcFKx+5956urq6qUWjXWCXkiniin2O2kgKr8E4z7f3+q85+dnaUAzPNMJ5fYULsq0i8vLyO26qlSM6UXo30Oef36dS7U8ip5nkxaHB4eVn8Xv24vW8o/LdNov7vd3t4m7+XGWhqMZJuMXXv79u3SrdtYmfCkNZybPbdSU6gK102AHx4eCjtse1PT1Zv6TfpQfM1M3LMziokvJFvO7r48KqfSaQmS+zeNpRyyxqNNLpEaqqrWX7x40fKK/d8tcak3DFJGxXZ7Ne9eQBQd7dkHXUcUoqkZXMBZ3JRskHKyeshao7TMs09abiktR1aSLEKNe42Sc9zpK3YE9i5QVc1r1zVpsqaiqT49eWLVcdFtpppga2Ss7fBuM0aHZ5tgHvNMtFL+mVoOSS2WZ8D8oDPrbStzpSL++PHjhw8fyrvZurZAP3NgipG5GOVHvfoanQB1jX4u61Rvky5jLRL7WbC0SZG190mUlx7rx9ClLE0rU/jnN7U+D4AZdEI3sdfX72JgaP16SfKkd0ZCpF2YT34eyD0z+5EgrcBqTE9+Ls0nY6Eyiqgn/TL1WFgmMAWBFH9V12pu0rm7tX6r5j7N3TqmWzVttcS3UEwlvimp8jd9x2OK+Bq5OlYVVFWRV22gqkifyySxOj09XfUSGaOTTFgY61ldpVcPivLPqqm8m/2/fv367t27pmtlYPfnz5+btu5gffUotep4670HewcyO7iEe3YHyL29xPfv3/PfFRK8PJG2HxVaj071i8jsabb+XJPdUknlb9VmSLMhnzQb0nDqVbVVj84myynHgplaO82AVPr5X4njfohTdGySW8ZxrGbwSulY6AiqF5UpJFNUppxc48FhpfDYeS8CSs69sLsogekIFOqaINQ7qaq6pocdejoutppdCzlEa2Sr8tM5+QTzmGeilbL3pHJIIpsOovzKNvvZqD4MoPrpP31HY/r/0itlhr3sPKkcuBfhSV1Up/pKyT3iIlHBslJO2PvO+uX2ngT7DcCuB4buN7auToAAAQIECExNoPzjykrTBG6bLs9RGaD25cuXlhfKLPHjHnrV0sFuBAgQIECAAAECBAgQIEBguAI6LoabdkJOgAABAgQIECBAgAABAgT6LPC/fQ6csBEgQIAAAQIENhEo/7iSKW/XmyZwkyAVjs0oz8xdmkkH8/rUwm6zTe2HkM4OsUCAAAECBAgQIECAAAECBAj0R0DHRX/SQkgIECBAgAABAgQIECBAgMDIBMwYOrIEFR0CBAgQIEDgPwKZGD/vpmni+PHjR59fWJP3cZyfnzcFfrb+9+/fs2ULBAgQIECAAAECBAgQIECAwIAEdFwMKLEElQABAgQIECBAgAABAgQIDE7AjKGDSzIBJkCAAAECBFoJFAZWfvr0qc+jQhO9TGWaCU2fjGdmFnlyHzsQIECAAAECBAgQIECAAAECPRTQcdHDRBEkAgQIECBAgAABAgQIECAwGgEDQ0eTlCJCgAABAgQI/Ffg7du39/f3//1eWzo6Ovrw4UNtRU8XT09Pv337Vg7c5eVleQdbCRAgQIAAAQIECBAgQIAAgR4K6LjoYaIIEgECBAgQIECAAAECBAgQGJOAV8mPKTXFhQABAgQIEPh/gYeHh8PDwyaLnr9Efi7YGcP65cuXuZX1r94mX9ewTIAAAQIECBAgQIAAAQIE+i+g46L/aSSEBAgQIECAAAECBAgQIEBg6AJmDB16Cgo/AQIECBAgMC/w8ePH+VV/fz85Oen5S+T/Dul//i3Epdrj6upq7hBfCRAgQIAAAQIECBAgQIAAgT4LFB72dVz0OeGEjQABAgQIECBAgAABAgQIDEjAwNABJZagEiBAgAABAq0ELi4umvY7Pz9v2tTP9QcHB+/fvy+E7e7urrDVJgIECBAgQIAAAQIECBAgQKBvAjou+pYiwkOAAAECBAgQIECAAAECBMYnYGDo+NJUjAgQIECAwKQFyjNovnr1anA65cGsNzc3g4uRABMgQIAAAQIECBAgQIAAgckK6LiYbNKLOAECBAgQIECAAAECBAgQ2KWAgaG71HYtAgQIECBAYOsC19fXTdd49uzZ8fFx09berj89PU3Im4J3f3/ftMl6AgQIECBAgAABAgQIECBAoG8COi76liLCQ4AAAQIECBAgQIAAAQIERilgYOgok1WkCBAgQIDAdAUKr1Y/OjoaqMvZ2VlTyB8fH5s2WU+AAAECBAgQIECAAAECBAj0TUDHRd9SRHgIECBAgAABAgQIECBAgMAoBQwMHWWyihQBAgQIEJiuwK9fv5oif3h42LSp5+sLM4YW4tvzSAkeAQIECBAgQIAAAQIECBCYoEDhQV7HxQTzgygTIECAAAECBAgQIECAAIEtCRgYuiVYpyVAgAABAgT2I1CYQXO4M4YO95eh/WQCVyVAgAABAgQIECBAgAABAn0V0HHR15QRLgIECBAgQIAAAQIECBAgMCoBA0NHlZwiQ4AAAQIECBQECnNyFI7q+SZjRnueQIJHgAABAgQIECBAgAABAgRaCui4aAllNwIECBAgQIAAAQIECBAgQOBJAQNDnySyAwECBAgQIDAkgcK0oPf390OKSS2shZAX3jJfO4FFAgQIECBAgAABAgQIECBAoBcCOi56kQwCQYAAAQIECBAgQIAAAQIExi5gYOjYU1j8CBAgQIDAxAROTk6aYnx3d9e0qefrb25umkL4/Pnzpk3WEyBAgAABAgQIECBAgAABAn0T0HHRtxQRHgIECBAgQIAAAQIECBAgMEoBA0NHmawiRYAAAQIEpitQHij5/fv3wdHc3t4+Pj42Bbsc36ajrCdAgAABAgQIECBAgAABAgT2IlB+kNdxsZdEcVECBAgQIECAAAECBAgQIDA+AQNDx5emYkSAAAECBCYt8OLFi0L8Ly4uClv7uakc5nJ8+xkjoSJAgAABAgQIECBAgAABApMVKD/IlzsB+olWDnM5vv2MkVARIECAAAECBAgQIECAAIERCBgYOoJEFAUCBAgQIEDgHwJv3rz5x/fal+vr60zAWVvR98WHh4fC7yuFmPY9YsJHgAABAgQIECBAgAABAgSmKlB4nNdxMdVMId4ECBAgQIAAAQIECBAgQKBjgT9+//7d8SmdjgABAgQIECCwV4GfP3/++eefTUE4OTkZ0NjQ169fX15eNsXlr7/+Oj4+btpqPQECBAgQIECAAAECBAgQINBDAR0XPUwUQSJAgAABAgQIECBAgAABAiMTMGPoyBJUdAgQIECAAIH/yVjJ9+/fN0Hc3d19/vy5aWuv1n///r0wKjTzixgV2qv0EhgCBAgQIECAAAECBAgQINBGQMdFGyX7ECBAgAABAgQIECBAgAABApsImDF0Ez3HEiBAgAABAv0VODg4eHx8bArfjx8/Xrx40bS1D+vL04c8e/Ysb5nvQziFgQABAgQIECBAgAABAgQIEFhDQMfFGmgOIUCAAAECBAgQIECAAAECBFoKmDG0JZTdCBAgQIAAgYEJXF9fF0L88uXLPr9QPoM+z87OCuEvx65woE0ECBAgQIAAAQIECBAgQIBAHwTKj/Y6LvqQRsJAgAABAgQIECBAgAABAgSGK2Bg6HDTTsgJECBAgACBksDp6em3b98Ke2TkZd7VXthhX5syYvXo6Kgw3em//vWvxG5fwXNdAgQIECBAgAABAgQIECBAYHMBHRebGzoDAQIECBAgQIAAAQIECBAg0CRgYGiTjPUECBAgQIDA4AVev36dMZSFaJyfn3/48KGww+43ff36NSNWC6NCP3369Pbt290HzBUJECBAgAABAgQIECBAgACBbgV0XHTr6WwECBAgQIAAAQIECBAgQIDATOCP379/z75YIECAAAECBAiMTyDTgmYAaCFez58/z9yiBwcHhX12sykjPi8uLgrXyjhXo0ILPjYRIECAAAECBAgQIECAAIHBCei4GFySCTABAgQIECBAgAABAgQIEOi/gBlD+59GQkiAAAECBAhsJJDpN25ubp49e9Z0luvr68PDw8+fPzftsIP1+RHo+Pi4MCo04f/x44dRoTtIC5cgQIAAAQIECBAgQIAAAQK7FNBxsUtt1yJAgAABAgQIECBAgAABAhMRMGPoRBJaNAkQIECAwNQFHh4eMm9oxoAWIDL4cvcvar+6unr37t39/X0hYCcnJwl5H+Y0LQTSJgIECBAgQIAAAQIECBAgQGBtAR0Xa9M5kAABAgQIECBAgAABAgQIEFgUMGPoook1BAgQIECAwAgFMqoyQzDzyvjC1KGPj48Zo5mZOzN7aH6P2bZCZgk9PT19+fJleVRoXh9/e3trVOi2k8P5CRAgQIAAAQIECBAgQIDAHgV0XOwR36UJECBAgAABAgQIECBAgMD4BMwYOr40FSMCBAgQIECgJJARnx8/fiy8tH128PPnz9+8eZMXus3WdLKQ8aAZn3p5efnk2V69epVwGhL6JJQdCBAgQIAAAQIECBAgQIDAaAR0XIwmKUWEAAECBAgQIECAAAECBAjsUcDA0D3iuzQBAgQIECCwN4H2v7IkiBkhmpe5n52d5W/mE1010LnWzc3N3d1dXgefT5vDMyQ0L7Vf41ptTm4fAgQIECBAgAABAgQIECBAoOcCOi56nkCCR4AAAQIECBAgQIAAAQIEei5gYGjPE0jwCBAgQIAAgS0K5FeWjL/MrJx5iXzLy+RN9BkhenR0lIXDw8P631+/fuU89b95R3yGhK508sxRmo8hoS2Tw24ECBAgQIAAAQIECBAgQGDEAjouRpy4okaAAAECBAgQIECAAAECBLYqYGDoVnmdnAABAgQIEBiGwNXVVd7tnje8tx/E2WHEMro0k5Ken593/tr6DgPpVAQIECBAgAABAgQIECBAgMC+BHRc7EvedQkQIECAAAECBAgQIECAwEAFDAwdaMIJNgECBAgQILAVgdvb2wwPzSDRTPa5lQvUTpppR/PK+IwHPT09ra22SIAAAQIECBAgQIAAAQIECBBYLqDjYrmLtQQIECBAgAABAgQIECBAgMA/BQwM/aeHbwQIECBAgACBfwv8/Pnz7u4uL4Kv/nYyk2j1GvqTk5O8jD5ThB4cHMAmQIAAAQIECBAgQIAAAQIECKwhoONiDTSHECBAgAABAgQIECBAgACB6QgYGDqdtBZTAgQIECBAYCOBzMmRcaKZSTSfjBPN31+/fuWM9TGjGfp5eHg49zczg2YkqGlBN9J3MAECBAgQIECAAAECBAgQIFAU0HFR5LGRAAECBAgQIECAAAECBAhMS+D/AGHhPIBwuulYAAAAAElFTkSuQmCC"/>
  <p:tag name="POWERPOINTLATEX_PIXELSPEREMHEIGHT#5C6D626F787B6F6D20625C61612064612067725C22616E73765C22617264656E61206920685C226F6765726C65646574206578697374657261722E7D20" val="183,3333"/>
  <p:tag name="POWERPOINTLATEX_BASELINEOFFSET#5C6D626F787B6F6D20625C61612064612067725C22616E73765C22617264656E61206920685C226F6765726C65646574206578697374657261722E7D20" val="38"/>
  <p:tag name="POWERPOINTLATEX_REFCOUNTER#5C6D626F787B6F6D20625C61612064612067725C22616E73765C22617264656E61206920685C226F6765726C65646574206578697374657261722E7D20" val="3"/>
  <p:tag name="POWERPOINTLATEX_CACHECONTEN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iVBORw0KGgoAAAANSUhEUgAAKm8AAACqCAIAAABIsVFjAAAgAElEQVR4Aezd/XXUuPv38YWzBSSUkGwFhBKSbwVACUAFQAmBCnYpAagAUgKkgoUSSDrg/vzW5+jolmVZtmVbuvzmj12Pxw/SS5cePZN58Pv37z/4hwACCCCAAAIIIIAAAggggAACCCCAAAIIIIAAAggggAACCCCAAAIIIIAAAggggAACCCCAAAIIIIAAAggggAACCCCAAAIIIIAAAggggAACCCCAAAIIIIAAAggggAACCCCAAAIIIIAAAggggAACCCCAAAIIIIAAAggggAACCCCAAAIIIIAAAggggAACCCCAAAIIIIAAAggggAACCCCAQFGBP4tejYshgAACCCCAAAIIIIAAAggggAACCCCAAAIIIIAAAggggAACCCCAAAIIIIAAAggggAACCCCAwCKBT58+3dzcfPv27f7+/ufPn7rWycnJo0ePzs7OHj9+fHl5eXV1tegGnIwAAggggAACCCCAAAIIIIAAAtULsD5QfRGRQAQQQAABBBBAAAEEEEAAAQQQQAABBBBAAAEEEEAAAQQQQAABBBBAAAEEEEAAAQQQQAABBBBAAAEEEEAAAQQQQAABBBBAAAEEEEAAAQQQQACBXIEHv3//zj2W4xBAAAEEEEAAAQQQQAABBBBAAAEEEEAAAQQQQAABBBBAAAEEEEAAAQQQQAABBBBAAAEEEEBgHYGvX7++f//+5uYm5/IvXrx4/fr1+fl5zsEcgwACCCCAAAIIIIAAAggggAACrQiwPtBKSZFOBBBAAAEEEEAAAQQQQAABBBBAAAEEEEAAAQQQQAABBBBAAAEEEEAAAQQQQAABBBBAAAEEEEAAAQQQQAABBBBAAAEEEEAAAQQQQAABBBBAAIF8gQe/f//OP5ojEUAAAQQQQAABBBBAAAEEEEBgDYEfP358/vz553//fv36pf/f39/rRmdnZycnJ/rv5X//+CWMNfC5phkB6pGZoiQjCCCAAAIIIIAAAggggAACCCCAAAIIIIAAAggcUOD79+9v3769ubmZmvcXL15cX1+fnp5OPZHjEUAAAQQQQAABBBBAAAEEEECgNgHWB2orEdKDAAIIIIAAAggggAACCCCAAAIIIIAAAggggAACCCCAAAIIIIAAAggggAACCCCAAAIIIIAAAggggAACCCCAAAIIIIAAAggggAACCCCAAAIIIFBK4MHv379LXYvrIIAAAggggAACCCCAAAIIIIDAJIFPnz7p9zA+fvx4f3+fc+LZ2Zl+DEP/+DGMHC6OOYgA9eggBU02EUAAAQQQQAABBBBAAAEEEEAAAQQQ2FHg7u5Od2dxfsci4NYImBd49+7d27dvZ2fz5OREjx0vLi5mX4ETEUAAAQQMCGjU+uvXr/PzcwN5IQsIIIAAAggggMAxBVgfOGa5k2sEEEAAAQQQQAABBBBAAAEEEEAAAQQQQAABBBBAAAEEEEgL8Om4tA/vIoAAAggggAACCCCAAAIIIIAAAggggAACCCCAAAIIINCuAE8D2y07Uo4AAggggAACCMwWePD79+/ZJ3MiAggggAACCCCAAAIIIIAAAgjMENAjmQ8fPlxfX9/f3884Xafo3Ddv3sw7l7MQsCFAPbJRjuQiKtA9uVcf8fPnT/3chTa6/z59+vTq6ip6CjsRQAABBBBAAAEEEEAAAQQQQAABBOYJaCnGX4TRtluNcfu7K//9998vX76cdxfOMi8QXdNTCOnH0fl1c/OlXySDz549+/z5s3+pk5OT58+fP378+MmTJ2dnZ6enp3q3izSF1u3t7bdv34JTdADPEH3DNbajlV0dBwv4a2hzTQQQ8AVc+6PnhtEha/c8UaeoB9HB/rlsI4AAAggggAACCLQiwPpAKyVFOhFAAAEEEEAAAQQQQAABBBBAAAEEEEAAAQQQQAABBBBAoJQAn44rJcl1EEAAAQQQQAABBBBAAAEEEEAAAQQQQAABBBBAAAEEEKhNgKeBtZUI6UEAAQQQQAABBOoR+LOepJASBBBAAAEEEEAAAQQQQAABBMwL6JmNfsTi/fv3C3OqH1/5+N+/8/PzhZfidASaE6AeNVdkJNgJuCf37pfYup+1CF6644MN/WxSsIeXCCCAAAIIIIAAAggggAACCCCAAAIJgR8/frifGnUb+s1jtxqTOJe3EOgEomt6fji5X66Nir148SK6n50I+AJXV1c3Nzduj5aC9TxRO90et3H63z89H+zeVXx++PBBB6tl647RM0T9iPLLly/dKWxkCkQru99lpCs7C/iZzhyGAAJRATVBGl3oX9fUTHqAGL0gOxFAAAEEEEAAAQRaFGB9oMVSI80IIIAAAggggAACCCCAAAIIIIAAAggggAACCCCAAAIIIJAQ4NNxCRzeQgABBBBAAAEEEEAAAQQQQAABBBBAAAEEEEAAAQQQQKBpAZ4GNl18JB4BBBBAAAEEENhd4M/dU0ACEEAAAQQQQAABBBBAAAEEEDiIwLt37/QLFonM6sct9KsqT548Ofvvn47UH0m/vb399u3b58+f9ZfT/XO1/6+//tJbFxcX/n62EbAtQD2yXb72cvfs2TO13vq5nfSv7NjLODlCAAEEEEAAAQQQQAABBBBAAAEEahDQerv7heka0kMamhDQ75a5n7BtIsEksnUB/fL9zc2Ny8X19fWbN2/cy/TG6empDtbjxefPn7uLvHr1Sk8aFcnpc3mXBXxiAAEE6hFQG66WvJ70kBIEEEAAAQQQQACB7QVYH9jenDsigAACCCCAAAIIIIAAAggggAACCCCAAAIIIIAAAggggMDaAnw6bm1hro8AAggggAACCCCAAAIIIIAAAggggAACCCCAAAIIIIDAXgI8DdxLnvsigAACCCCAAAI2BP60kQ1ygQACCCCAAAIIIIAAAggggEDNAj9+/NCfPr+9vR1K5OPHj9++favfbAgO0G9gnJ+fa7/evby87F9BPwX07du3i4uL4EReImBPgHpkr0yPkCM9zucH245Q0OQRAQQQQAABBBBAAAEEEEAAAQQQQMCMgNb0zOSFjNQv8M8//3z48MGl8+PHj/3Hhe7doQ09T/z69atO/Pz5c3fM//73v1+/fmn/0CnslwAL+IQBAggggAACCCCAAAIIIIBAJQKsD1RSECQDAQQQQAABBBBAAAEEEEAAAQQQQAABBBBAAAEEEEAAAQQQQAABBBBAAAEEEEAAAQQQQAABBBBAAAEEEEAAAQQQQAABBBBAAAEEEEAAAQQQQGBtgT/XvgHXRwABBBBAAAEE1hbQ76r+/PlTP1F5cnJydnamnxxe+45cHwEEEEAAgUkC+vkK/WRF4pTXr1+/e/cucYD+UOarV6+GDri8vFRXOO/3MLpu9NGjR+pD511hKFXB/ru7OyVSv9tBZx3I8DJToOZ6lJkFDkMAAQSiAkxpoyzsRAABBBBAAAEEEEAAAQSMCTD7M1agZAcBBBAoJfD27Vt3KT0xfPbsmXs5dePTp08XFxe3t7fdiS9evNCeqRfheAQQQAABBBBAAAEEEEAAAQQQ2F6A9YHtzbkjAggggAACCCBQlQDf7aqqOEgMAggggAACCCCAAAK2BZiA2C5fcofAGgK0G2uock0EEEAAgc0E+E7fZtTcCAEEEEAAAQQQQAABBBBAAAEEahBgVb+GUiANCLQlQLvRVnmRWgQQQAABBBBAAAEEjAk8NJYfsoMAAggggAACxxHQj/K+efNGv/v7119/6SeKnz9/rv9q+/z8PP2DxMchIqcIIIAAAjUI/PPPP+qhhlJycnLy7du3dM+l/u7Vq1dDV9D++/t7/y9pJo50b+kJpX6Nw3WjT548efTokfpQ3Us9rDusyIauqSvr+rpL11k/ePBAd1cailyfixxBoM56dAR58ogAAusJMKVdz5YrI4AAAggggAACCCCAAAL1CDD7q6csSAkCCCBQoYAeoukxX5cwPTRMPzHMSf/19bU77PPnz9+/f3cv2UAAAQQQQAABBBBAAAEEEEAAgToFWB+os1xIFQIIIIAAAgggsIEA3+3aAJlbIIAAAggggAACCCCAQCfABIRIQACBqQK0G1PFOB4BBBBAoCoBvtNXVXGQGAQQQAABBBBAAAEEEEAAAQQQWFuAVf21hbk+AvYEaDfslSk5QgABBBBAAAEEEECgRYEHv3//bjHdpBkBBBBAAAEEDi7w9evX58+fu78q3tfQ3xm/ubm5uLjov8UeBBBAAAEENhPQj16kf+f+33//1S/NJ9KjHxF/9epV4gD31uil3JH6y5vv3793L4MN9aEfP368uroK9s94Odpfv379evnvgsxIGKe0JVBnPWrLkNTuKHB6epqYtkxN2N9///3y5cupZ3F8hQKjXSRT2gpLjSQhgAACCCCAAAIIIIAAAlMFmP1NFVvjeBZn1lA1f80HDx4UzOOXL1+KPHMpmCQuVY+AH2zX19d6hLc8bfqczO3tbXedp0+ffvr0afk1rV6BPsJqyZIvBFoUUHOtD0OWSrkeM+lvgJa6GtdBAAEEEEAAAQQQWFuA9YG1hbk+AggggAACCCBQpwDf7aqzXEgVAggggAACCCCAAAImBZiAmCxWMoXAqgK0G6vyHu3ifDruaCVOfhGoQYDv9NVQCqQBAQQQQAABBBBAAAEEEEAAAQQ2E2BVfzNqboSAGQHaDTNFWUNGeBpYQymQBgQQQAABBBBAoF2BB79//2439aQcAQQQQAABBI4pkP+7wvox4GfPnh1TiVwjgAACCOwuMNphffv2TT9okU5n/q84ZP4yvXrGz58/p2+qd5f/YHPmE6zLy0t9/2Q0PRxwWIE669Fhi4OMzxDIb8ZzLr68cc65C8esLTDasrkEMKV1FGwggAACCCCAAAIIIIAAAs0JMPurpMjevXv369cvJeb+/l7/1fbPnz+1rf/OSCGLMzPQWjzF/wGz5en/8uXL1dXV8utwBXsCwaO0f//99/z8fHk21e69ffvWXYdPCDuK/gYL+H0T9iCAwF4CP378+PDhQ3d3DVY1au3+241dp6bq5OTk7u5u6lkcjwACCCCAAAIIILCLAOsDu7BzUwQQQAABBBBAYHcBvtu1exGQAAQQQAABBBBAAAEEjiPABOQ4ZU1OESglQLtRSpLrdAJ8Oo5IQACBjQX4Tt/G4NwOAQQQQAABBBBAAAEEEEAAAQT2FWBVf19/7o5AiwK0Gy2WWs1p5mlgzaVD2hBAAAEEEEAAgfoFHvC3MusvJFKIAAIIIIAAAr6AfnD3f//7n78nvZ3zQ8XpK/AuAggggAACMwRGO6yc38cN/kpmOhlnZ2d6aJQ+Jvj9jPTBS/rQ79+/P3nyJH199+7r16+VMPeSDQScQJ31yCWPDQQmCXQ/WeF+sE1t7O3t7c3NzaSL8INtk7jqPHi0ZQuSvaQ7Di7FSwQQQAABBBBAAAEEEEAAgc0EmP1tRr3kRlrH1kL9+/fv8y/C4ky+lY0j+2t6WtDTst6k3H358uXq6mrSKRx8EAH/64U5j/kyWfS48K+//nIH5zyRdAcfdqNf2VnAP2wwkHEEKhRQG6URyPX1df4g5OTkpGvZKswOSUIAAQQQQAABBBAIBFgfCEB4iQACCCCAAAIIHEGA73YdoZTJIwIIIIAAAggggAAClQgwAamkIEgGAg0J0G40VFgGksqn4wwUIllAoDYBvtNXW4mQHgQQQAABBBBAAAEEEEAAAQQQWFWAVf1Vebk4AiYFaDdMFmu1meJpYLVFQ8IQQAABBBBAAIF6BB78/v27ntSQEgQQQAABBBBAYFTg9PT0/v5+9DB3wOPHj/VDCO4lGwgggAACCGwgoCc0+tGLRIf19OnTT58+jabk5cuXHz58GD3MHZCe4wc/nuHOGtpY8rsdFxcX+X/JXQn4999/z8/Ph1LC/mMK1FmPjlkW5Ho9AcW5fvoi/zfb+MG29cpisyszpd2MmhshgAACCCCAAAIIIIAAAjsKMPvbEX/qrbU+c3l5mbmgzeLMVF6Tx09d0/vy5cvV1ZVJCjK1UECPxn7+/NldJPPRYeYdHzx44I58/fq1vsroXrKRLzC1stNH5NtyJAIIzBPI//ueJycnasTm3YWzEEAAAQQQQAABBDYWYH1gY3BuhwACCCCAAAII7C7Ad7t2LwISgAACCCCAAAIIIIDAcQSYgBynrMkpAqUEaDdKSXKdqQJ8Om6qGMcjgMCQAN/pG5JhPwIIIIAAAggggAACCCCAAAII2BNgVd9emZIjBNYWoN1YW5jrDwnwNHBIhv0IIIAAAggggAACDyFAAAEEEEAAAQQaEtDf+E78MnE0I/rlA62ORd9iJwIIIIAAAisJPH/+PN1hffjwIefW7ic0cg7WMem/h57/a83d7XT3T58+Zd7aP0w9b+YvD7mzpqbNnciGYYE665FhcLK2i4C+hqc5zsePH3e5OzfdXoAp7fbm3BEBBBBAAAEEEEAAAQQQ2F6A2d/25kvuqPWZ79+/n52dLbkI5x5KoFvT089mHyrXZHYNAf854KNHjwreQj+i7K6WfmTpDmOjL8ACft+EPQggsK/A1dUVTxX3LQLujgACCCCAAAIIrCHA+sAaqlwTAQQQQAABBBCoWWDq96f4blfNpUnaEEAAAQQQQAABBBCoXIAJSOUFRPIQqFCAdqPCQjlIkvh03EEKmmwisLYA3+lbW5jrI4AAAggggAACCCCAAAIIIIBAVQKs6ldVHCQGgSYEaDeaKCaTieRpoMliJVMIIIAAAggggEARgYdFrsJFEEAAAQQQQACBbQQyf3s4SMznz5+DPbxEAAEEEEBgPYF//vnn5uYmcf3r62v9+kLigJXemvF31WecosTP6Hnn3WglKC5bg0C19agGHNJgT+DZs2dPnz61ly9y1BdgSts3YQ8CCCCAAAIIIIAAAgggYE+A2V+LZfrixYsWk02adxR4+fLl5eXljgng1sYETk5OCubo0aNH7mr+b/K5nWzkC7CAn2/FkQggsIGAGqWyXcYGaeYWCCCAAAIIIIAAAvkCZQd7rA/ky3MkAggggAACCCCwpcCM70/NOEU54rtdWxYr90IAAQQQQAABBBBAoE6BGbOJGaco70xA6gwAUoXADIEZjcCMU5Qw2o0ZpWP+FD4dZ76IySACGwjwnb4NkLkFAggggAACCCCAAAIIIIAAAgjUIzBjiX7GKcovq/r1FDopQWChwIxGYMYpSiTtxsKSMnk6TwNNFiuZQgABBBBAAAEElgs8XH4JroAAAggggAACCGwjcHd3N+/PfKd/0nibxHMXBBBAAIHjCLx9+zaRWf2xyzdv3iQO8N86OzvzX45un56eDh2jbvT+/n7o3aH98/rQGWcpbUrhUDLYf0CBOuvRAQuCLG8mkI75zZLBjVYVYEq7Ki8XRwABBBBAAAEEEEAAAQQqEWD2V0lBTE3Gixcvpp7C8QgQNsQAAgcRYAH/IAVNNhFoRYARSCslRToRQAABBBBAAAEEEEAAAQQQQAABBBDoC/Ddrr4JexBAAAEEEEAAAQQQQGAlASYgK8FyWQQMC9BuGC7cVrLGp+NaKSnSiUCdAnynr85yIVUIIIAAAggggAACCCCAAAIIILCSAKv6K8FyWQQMC9BuGC7cVrLG08BWSop0IoAAAggggAACWwo83PJm3AsBBBBAAAEEEFgi8PPnz3mnzz5x3u04CwEEEEDgyALv3r1L/2j9pKc1l5eX+Zjpg3/9+pV/KXdkOi/usGBjXs8776zg1ry0IVBtPbLBSy7qFLi4uKgzYaSqoMDsnm72iQUTz6UQQAABBBBAAAEEEEAAAQQyBWZP4mafmJkwDksLnJ6enpycpI/hXQQCgfRzmeBgXiLQF/CbnXmP5PrX7Pb4jwXPzs6GDmN/pgAL+JlQHIYAAtsI0LBv48xdEEAAAQQQQACBzQRYH9iMmhshgAACCCCAAAI1CPgPcfLTM+9B0rwPIcw7Kz8vHIkAAggggAACCCCAAAKbCTAB2YyaGyFgRoB2w0xRtpsRPh3XbtmRcgRqEJi9vj37xBpyTRoQQAABBBBAAAEEEEAAAQQQQOCwAqzqH7boyTgCswVoN2bTcWIpAZ4GlpLkOggggAACCCCAgCWBPy1lhrwggAACCCCAgG2BeWustk3IHQIIIIBAbQLX19fpJL148SJ9gP/us2fP9IcyM//s0dOnT/1zd9zOT7OfSP9Pgvr72T6gAPXogIVOliWgx/l8xW5GJLx588adpR8wu7q6ci9r22BKW1uJkB4EEEAAAQQQQAABBBBAYA0BZn9rqG5zTS3O3N7ebnMv7mJD4PT01EZGyMVeAo8ePXIPAct2H+6yyhpfJCtSvizgF2HkIgggUETgyZMnRa7DRdYTaOjx5XoIXBkBBBBAAAEE8gVYH8i3avdIhojtlp35lJsMTpOZMh+KZBABBFYS4LtdK8FyWQQQQAABBHYXMDnxMZmp3UOFBCCwpQATkC21uRcCNgRoN2yUY/Fc8Om44qRcEIFDCZT9Usah6NbOLLP+tYW5PgIIWBWg/bRasuQLAQQQGBUw2QWYzNRoUXIAApYEWNW3VJrkBYFtBGg3tnFu7i48DWyuyEgwAgjsK8Bsel9/7o4AApsJ/LnZnbgRAggggAACCCCwUEB/KWzeFbRgOu9EzkIAAQQQQGCSwKdPn/xfp+ifq1/5PT8/7+9P7Hn737/EAd1b+gmHly9fJg6bel932cQ1h96a95tDszv6oWSwv1GBmutRo6QkuxUBfoxnXkm9f//enahe+Orqyr2sbWN2T8eUtraiJD0IIIAAAggggAACCCCAQEKA2V8Cp/K3Zpdd5fkieasKsKa3Kq/5iz9+/Pjnz59dNm9vb0vl9/v37/6ldBf/JdvzBKjs89w4CwEE1hDgsdEaqmWv2dDjy7IZ52oIIIAAAgggME+A9YF5bm2dxRCxrfI6VGpNBqfJTB0qLMksAuYF+G6X+SImgwgggAACCGwgYHLiYzJTGwQDt0AgLcAEJO3Duwgg0Beg3eibsGdjAT4dtzE4t0PAmMDs74XR+KwdCcz61xbm+gggYFWA9tNqyZIvBBBAYFTAZBdgMlOjRckBCKwtwKr+2sJcHwF7ArQb9sq0uRyxIN9ckZFgBBDYV4DZ9L7+3B0BBDYTeLjZnbgRAggggAACCCCwUODi4mLeFfRXreedyFkIIIAAAghMEri+vk4f//Tp0/QB/XffvHkzepaeAH358qV/brBnxq9lXF5eBhfJeTnjLHXWp6enORfnGPMCldcj8/5kEIG2BO7u7hpKMFPahgqLpCKAAAIIIIAAAggggAACswWY/c2m40QEWhTgKzotllo9aX7x4oVLzM+fP0utdt7c3LjLauPq6sp/yTYCCCCAAAIIrCpQqkNfNZFcHAEEEEAAAQSqEmB9oKriWCMxDBHXUOWaRQRMBqfJTBUpbi6CAAJVCfDdrqqKg8QggAACCCDQnIDJiY/JTDUXWiTYqgATEKslS74QWE+AdmM9W66MAAIIILC2AN/pW1t43vWZ9c9z4ywEEECA9pMYQAABBA4rYLILMJmpw4YoGa9NgFX92kqE9CBQvwDtRv1lRAoRQAABBBDoBJhNEwkIIHAcgYfHySo5RQABBBBAAAEDAjN+nVe5fv78uYG8kwUEEEAAgcoFtKR4e3ubTuS8juzTp0+vX78eurIeQH779u38/HzoALd/Rofo/5lOd53RjRlnzThlNBkc0KJA/fWoRVXS3IoAv7w1o6R+/fo146wdT5k3EpjRg++YR26NAAIIIIAAAggggAACCCDA7K/RGGBxptGCI9kItCsQ/M79x48fi+TFv87Tp0+LXJOL0EcQAwggUI/Ao0eP6kkMKekLNPf4sp8F9iCAAAIIIIDAxgKsD2wMvv3tGCJub84dMwVMBqfJTGUWKIchgEBDAjM+GT7vK1czzppxSkPyJBUBBBBAAAEbAiYnPiYzZSPeyIUBASYgBgqRLCCwsQDtxsbg3C4Q4NNxAQgvEUBgqgDf6ZsqtsHxzPo3QOYWCCBgUoD202SxkikEEEAgR8BkF2AyUzmlyTEIbCDAqv4GyNwCAWMCtBvGCrS57PA0sLkiI8EIILCjALPpHfG5NQIIbCzwcOP7cTsEEEAAAQQQQGCJQOK3hBOX5e+DJ3B4CwEEEECglID/0xRD18z5zfvoue/evfv333/VDz5+/Pjs7Ew/2KAN/ZWiL1++fP/+PfOyb968mfRLD+pALy4uoulJ71R6JnW+SpXSlr4m7x5EoP56dJCCIJsItCJwf3/fSlK7dDKlbau8SC0CCCCAAAIIIIAAAgggME+A2d88N85CAAEEDijgdxlv375dLvD169fb21t3nSLXdFdjAwEEEEAAAQRGBZp7fDmaIw5AAAEEEEAAgQ0EWB/YAHnHWzBE3BGfW6cFTAanyUyly5F3EUCgRQG+29ViqZFmBBBAAAEE6hEwOfExmal6YoaUHFyACcjBA4DsIzBDgHZjBhqnIIAAAgjUI+B/ACM/VZP+Tlr+ZTmyE2DWTyQggAAC8wRoP+e5cRYCCCBgQMBkF2AyUwaCjSzYEGBV30Y5kgsEthSg3dhSm3shgAACCCCwRIDZ9BI9zkUAgbYEHraVXFKLAAIIIIAAAgcXuLq6ury8nISgXxrO/I3hSZflYAQQQAABBAKBm5ubYE/wcmoXFpyu7uzdu3ffv3//8ePH3d2dNv755x/1jMFh6Zc5P1XeXUG/cP/hw4f01RLv6tyzs7PEAf5b+anyz2LbpEAT9cikPJlCoFGBX79+tZVyprRtlRepRQABBBBAAAEEEEAAAQTmCTD7m+fGWQgggMABBfRr93ok12Vc317Q1w4XIrx69cpdQX/T7eLiwr1kAwEEEEAAAQQ2EGju8eUGJtwCAQQQQAABBEYFWB8YJWr6AIaITRef7cSbDE6TmbIdh+QOgcMK5H+Liu92HTZIyDgCCCCAAAJDAiYnPiYzNVSC7J/25k8AACAASURBVEdgewEmINubc0cEWheg3Wi9BEk/AgggcGQBvtNXYekz66+wUEgSAgg0IUD72UQxkUgEEEBgDQGTXYDJTK1R+lwTgXkCrOrPc+MsBI4sQLtx5NIn7wgggAACDQkwm26osEgqAggsFHi48HxORwABBBBAAAEENhbQGqv7Y+Kjt378+LF+aXj0MA5AAAEEEEBgucDor4CrV1p+l4VX0Fc+cp5Wqqv99u3b6enp7Nvp3C9fvpydnY1e4e+//1aqRg/jgIMINFGPDlIWZBOBJgT0+1JNpNNPJFNaX4NtBBBAAAEEEEAAAQQQQMCqALM/qyVLvhBAAIGyAnqgdn197a75/v37JR9x0RO3nz9/uqt9+PDBbbOBAAIIIIAAAtsItPj4chsZ7oIAAggggAACCQHWBxI4Bt5iiGigEK1mwWRwmsyU1QgkXwgcXIDvdh08AMg+AggggAACSwRMTnxMZmpJKXMuAmUFmICU9eRqCBxBgHbjCKVMHhFAAAHDAnynr7bCZdZfW4mQHgQQaEWA9rOVkiKdCCCAQHEBk12AyUwVL3ouiMBsAVb1Z9NxIgKHFaDdOGzRk3EEEEAAgbYEmE23VV6kFgEElgg8XHIy5yKAAAIIIIAAAtsL6I+F6fd99Su/o7fWjxaP/iDr6EU4AAEEEEAAgUyB0SXFJ0+eZF5q1cOePXumnjTxO/eXl5f6pY3z8/OFydAVdKOnT58OXUdp+PLly8uXL4cOYP8BBVqpRwcsGrKMQJ0C6mjqTFgiVUxpEzi8hQACCCCAAAIIIIAAAgiYEWD2Z6YoyQgCCCCwtoCelPlP0169evXu3bupN727u9P3Ff1PyOgZnDqjqdfheAQQQAABBBBYKNDi48uFWeZ0BBBAAAEEECgiwPpAEcY6L8IQsc5yIVUSMBmcJjNFuCKAgFUBvttltWTJFwIIIIAAAmsLmJz4mMzU2pHA9RGYJMAEZBIXByOAgARoNwgDBBBAAIF2BfhOX21lx6y/thIhPQgg0IoA7WcrJUU6EUAAgeICJrsAk5kqXvRcEIElAqzqL9HjXASOKUC7ccxyJ9cIIIAAAm0JMJtuq7xILQIILBF4uORkzkUAAQQQQAABBHYR0K/z6ld+/b8n3k/G69evv3//zh8H78uwBwEEEEBgDQF1OqOXTfyA/ei5ZQ+4uLj48ePHx48f1Zm6VGnjxYsXWhj9+vVrqQ5U1/n06ZOuqSvr+icnJ8qINnRf3V1p0A97lM0aV2taoK161DQ1iUfAjIAmhi3mhSlti6VGmhFAAAEEEEAAAQQQQACBqQLM/qaKcTwCCCBwWAE9Tbu8vHTZf/v2rZ7laafbk9i4u7t79+6dnr7d3Ny4w/7++2+ewTkNNhBAAAEEENhSoNHHl1sScS8EEEAAAQQQGBJgfWBIpvX9DBFbL0HD6TcZnCYzZTgIyRoCCPDdLmIAAQQQQAABBGYImJz4mMzUjMLlFARWFWACsiovF0fApADthsliJVMIIIDAQQT4Tl9VBc2sv6riIDEIINCQAO1nQ4VFUhFAAIGyAia7AJOZKlvuXA2B5QKs6i835AoIHE2AduNoJU5+EUAAAQSaE2A23VyRkWAEEJgt8OfsMzkRAQQQQAABBBDYUaD7dV79Cu+HDx/0N8E1i7u/v9dv9OpPhD9//lw/2VvqZ4B3zCO3RgABBBBoSCBnPbH7Lfl6MvXsv38bpEdPRv/5558NbsQtWhdosR61bk76EWhdIKfdqDOPTGnrLBdShQACCCCAAAIIIIAAAgiUFWD2V9aTqyGAAAKGBb5+/Xp1daVPv3R5vL291Udf9GxR/338+PGTJ0+0/ejRI/Usd3d3v3790tKojtHx7hSHc319/fLlS/eSDQQQQAABBBDYUqDdx5dbKnEvBBBAAAEEEBgSYH1gSKbp/QwRmy4+24k3GZwmM2U7DskdAghIgO92EQYIIIAAAgggMEnA5MTHZKYmFSsHI7CZABOQzai5EQJmBGg3zBQlGUEAAQSOJsB3+uopcWb99ZQFKUEAgbYEaD/bKi9SiwACCBQUMNkFmMxUwULnUggUFGBVvyAml0LgIAK0GwcpaLKJAAIIINCiALPpFkuNNCOAwDyBP+edxlkIIIAAAggggEANAufn5+/evashJaQBAQQQQODgAvrVilEB/cTF6DEcgMCRBahHRy598o7APAH9XtS8Eys5iyltJQVBMhBAAAEEEEAAAQQQQACBVQWY/a3Ky8URQAABMwL6wTx9AObt27cuR/f39x8+fHAvRzdOTk5ubm4uLi5Gj+QABBBAAAEEEFhJoPXHlyuxcFkEEEAAAQQQyBdgfSDfqpUjGSK2UlIHTKfJ4DSZqQMGJ1lGAAEEEEAAAQQQQACBhIDJiY/JTCUKkbcQQAABBBBAAAEEEEAAAQS2EeA7fds4p+/CrD/tw7sIIIDAkADt55AM+xFAAAHzAia7AJOZMh+KZBABBBBAAAEEEEAAAQQQQGBfAWbT+/pzdwQQ2FLg4ZY3414IIIAAAggggAACCCCAAAIImBTQr1mM5uv09HT0GA5A4MgC1KMjlz55R2CGwN3d3YyzOAUBBBBAAAEEEEAAAQQQQAABBBBAAAEEEKhT4M2bN9++fbu8vJyRvBcvXvz8+fPi4mLGuZyCAAIIIIAAAkUEeHxZhJGLIIAAAggggADrA5ZigCGipdI0lheTwWkyU8YCj+wggAACCCCAAAIIIIDAQgGTEx+TmVpY0JyOAAIIIIAAAggggAACCCCAgA0BZv02ypFcIIDA9gK0n9ubc0cEEECgEgGTXYDJTFUSMCQDAQQQQAABBBBAAAEEEEDAqgCzaaslS74QQCAq8DC6l50IIIAAAggggAACCCCAAAIIIJAv8OvXr/yDORIBBKIC1KMoCzsRQGBIQD8rNfQW+xFAAAEEEEAAAQQQQAABBBBAAAEEEEAAgRYFLi4uvn79qsXPy8vLnPSfnJy8ePFCT1j++eef09PTnFM4BgEEEEAAAQRWEuDx5UqwXBYBBBBAAIEDCrA+YKbQGSKaKUp7GTEZnCYzZS/2yBECCCCAAAIIIIAAAggsETA58TGZqSWlzLkIIIAAAggggAACCCCAAAIImBFg1m+mKMkIAghsLED7uTE4t0MAAQTqETDZBZjMVD0xQ0oQQAABBBBAAAEEEEAAAQRMCjCbNlmsZAoBBIYE/hx6g/0IIIAAAggggAACCCCAAAIIIJApcH9/n3kkhyGAwJAA9WhIhv0IIBAVuLm5ie5nJwIIIIAAAggggAACCCCAAAIIIIAAAggg0LRA95t5ysKnT5+0EKrvNugZyq9fv/Tfk5OTs7OzR48eXf73T0c2nVMSjwACCCCAgCUBHl9aKk3yggACCCCAQA0CrA/UUAoL08AQcSEgp68nYDI4TWZqvRjgyggggAACCCCAAAIIINCigMmJj8lMtRhdpBkBBBBAAAEEEEAAAQQQQACB4gLM+ouTckEEEDiIAO3nQQqabCKAAAJ9AZNdgMlM9cuOPQgggAACCCCAAAIIIIAAAggUFGA2XRCTSyGAQP0Cf9afRFKIAAIIIIAAAggggAACCCCAAAIIIIAAAggggIAvwPM8X4NtBBBAAAEEEEAAAQQQQAABBBBAAAEEELAn8Oy/f/byRY4QQAABBBAwKcDjS5PFSqYQQAABBBCoQYD1gRpKYV4aGCLOc+OsDQRMBqfJTG0QDNwCAQQQQAABBBBAAAEEGhIwOfExmamGgoqkIoAAAggggAACCCCAAAIIILCeALP+9Wy5MgII2Bag/bRdvuQOAQQQSAiY7AJMZipRiLyFAAIIIIAAAggggAACCCCAwHIBZtPLDbkCAgg0JPCwobSSVAQQQAABBBBAAAEEEEAAAQQQQAABBBBAAAEE7u7ubm9vcUAAAQQQQAABBBBAAAEEEEAAAQQQQAABBBBAAAEEEEAAAQR2F+Dx5e5FQAIQQAABBBBAAIHaBBgi1lYipMcJmAxOk5lyRcYGAggggAACCCCAAAIIICABkxMfk5kiXBFAAAEEEEAAAQQQQAABBBBAQALM+gkDBBBAYJ4A7ec8N85CAAEEDAiY7AJMZspAsJEFBBBAAAEEEEAAAQQQQACBmgWYTddcOqQNAQTWEHi4xkW5JgIIIIAAAggggAACCCCAAAIIIIAAAggggAACKwnc3NysdGUuiwACCCCAAAIIIIAAAggggAACCCCAAAIIIIAAAggggAACCEwS4PHlJC4ORgABBBBAAAEEjiDAEPEIpdxoHk0Gp8lMNRpgJBsBBBBAAAEEEEAAAQRWEjA58TGZqZUCgMsigAACCCCAAAIIIIAAAggg0JYAs/62yovUIoBAPQK0n/WUBSlBAAEENhYw2QWYzNTGgcHtEEAAAQQQQAABBBBAAAEEjibAbPpoJU5+EUDgIQQIIIAAAggggAACCCCAAAIIIIAAAggggAACCDQkwPO8hgqLpCKAAAIIIIAAAggggAACCCCAAAIIIIAAAggggAACCCBgW4DHl7bLl9whgAACCCCAAAIzBBgizkDjlG0ETAanyUxtEw/cBQEEEEAAAQQQQAABBFoRMDnxMZmpViKKdCKAAAIIIIAAAggggAACCCCwqgCz/lV5uTgCCBgWoP00XLhkDQEEEEgLmOwCTGYqXY68iwACCCCAAAIIIIAAAggggMBCAWbTCwE5HQEEmhN42FyKSTACCCCAAAIIIIAAAggggAACCCCAAAIIIIDAkQU+fvx45OyTdwQQQAABBBBAAAEEEEAAAQQQQAABBBBAAAEEEEAAAQQQqEeAx5f1lAUpQQABBBBAAAEEKhFgiFhJQZCMvoDJ4DSZqX7ZsQcBBBBAAAEEEEAAAQSOLGBy4mMyU0eOUvKOAAIIIIAAAggggAACCCCAgBNg1u8o2EAAAQQmCdB+TuLiYAQQQMCSgMkuwGSmLEUdeUEAAQQQQAABBBBAAAEEEKhQgNl0hYVCkhBAYFWBh6tenYsjgAACCCCAAAIIIIAAAggggAACCCCAAAIIIFBQ4OvXr/f39wUvyKUQQAABBBBAAAEEEEAAAQQQQAABBBBAAAEEEEAAAQQQQACBeQI8vpznxlkIIIAAAggggIBhAYaIhgu39ayZDE6TmWo90kg/AggggAACCCCAAAIIlBUwOfExmamy5c7VEEAAAQQQQAABBBBAAAEEEGhUgFl/owVHshFAYHcB2s/di4AEIIAAAnsJmOwCTGZqrwjhvggggAACCCCAAAIIIIAAAgcRYDZ9kIImmwgg4As89F+wjQACCCCAAAIIIIAAAggggAACCCCAAAIIIIBAzQIfPnyoOXmkDQEEEEAAAQQQQAABBBBAAAEEEEAAAQQQQAABBBBAAAEEjiPA48vjlDU5RQABBBBAAAEEMgUYImZCcdj2AiaD02Smto8N7ogAAggggAACCCCAAAI1C5ic+JjMVM1RRNoQQAABBBBAAAEEEEAAAQQQ2EyAWf9m1NwIAQSMCdB+GitQsoMAAgjkC5jsAkxmKr9MORIBBBBAAAEEEEAAAQQQQACBGQLMpmegcQoCCLQu8LD1DJB+BBBAAAEEEEAAAQQQQAABBBBAAAEEEEAAgYMI3N3dff78+SCZJZsIIIAAAggggAACCCCAAAIIIIAAAggggAACCCCAAAIIIFCzAI8vay4d0oYAAggggAACCOwiwBBxF3ZumiNgMjhNZiqnNDkGAQQQQAABBBBAAAEEjiNgcuJjMlPHiUlyigACCCCAAAIIIIAAAggggEBCgFl/Aoe3EEAAgYQA7WcCh7cQQAAB2wImuwCTmbIdh+QOAQQQQAABBBBAAAEEEEBgdwFm07sXAQlAAIFdBB7uclduigACCCCAAAIIIIAAAggggAACCCCAAAIIIIDAVIHr6+upp3A8AggggAACCCCAAAIIIIAAAggggAACCCCAAAIIIIAAAgggsIYAjy/XUOWaCCCAAAIIIIBA0wIMEZsuPtuJNxmcJjNlOw7JHQIIIIAAAggggAACCEwVMDnxMZmpqSXL8QgggAACCCCAAAIIIIAAAgiYFGDWb7JYyRQCCGwgQPu5ATK3QAABBOoUMNkFmMxUnfFDqhBAAAEEEEAAAQQQQAABBMwIMJs2U5RkBAEEJgk8nHQ0ByOAAAIIIIAAAggggAACCCCAAAIIIIAAAgggsIvA3d3d+/fvd7k1N0UAAQQQQAABBBBAAAEEEEAAAQQQQAABBBBAAAEEEEAAAQR8AR5f+hpsI4AAAggggAACCEiAISJhUK2AyeA0malqQ4iEIYAAAggggAACCCCAwC4CJic+JjO1S3hwUwQQQAABBBBAAAEEEEAAAQRqE2DWX1uJkB4EEGhFgPazlZIinQgggEBxAZNdgMlMFS96LogAAggggAACCCCAAAIIIICAL8Bs2tdgGwEEDiXw8FC5JbMIIIAAAggggAACCCCAAAIIIIAAAggggAACjQq8ffu20ZSTbAQQQAABBBBAAAEEEEAAAQQQQAABBBBAAAEEEEAAAQQQMCbA40tjBUp2EEAAAQQQQACB5QIMEZcbcoWVBEwGp8lMrRQAXBYBBBBAAAEEEEAAAQQaFTA58TGZqUYDjGQjgAACCCCAAAIIIIAAAgggUFaAWX9ZT66GAALHEaD9PE5Zk1MEEEAgEDDZBZjMVFBwvEQAAQQQQAABBBBAAAEEEECgrACz6bKeXA0BBBoSeNhQWkkqAggggAACCCCAAAIIIIAAAggggAACCCCAwDEFfvz48eHDh2PmnVwjgAACCCCAAAIIIIAAAggggAACCCCAAAIIIIAAAggggEBVAjy+rKo4SAwCCCCAAAIIIFCDAEPEGkqBNEQFTAanyUxFi4+dCCCAAAIIIIAAAgggcFgBkxMfk5k6bIiScQQQQAABBBBAAAEEEEAAAQR8AWb9vgbbCCCAQL4A7We+FUcigAACxgRMdgEmM2Us8MgOAggggAACCCCAAAIIIIBAbQLMpmsrEdKDAAJbCjzc8mbcCwEEEEAAAQQQQAABBBBAAAEEEEAAAQQQQACBGQLPnz+fcRanIIAAAggggAACCCCAAAIIIIAAAggggAACCCCAAAIIIIAAAsUFeHxZnJQLIoAAAggggAACrQswRGy9BA2n32RwmsyU4SAkawgggAACCCCAAAIIIDBDwOTEx2SmZhQupyCAAAIIIIAAAggggAACCCBgT4BZv70yJUcIILCNAO3nNs7cBQEEEKhQwGQXYDJTFQYPSUIAAQQQQAABBBBAAAEEELAkwGzaUmmSFwQQmCrwcOoJHI8AAggggAACCCCAAAIIIIAAAggggAACCCCAwJYCb968ub293fKO3AsBBBBAAAEEEEAAAQQQQAABBBBAAAEEEEAAAQQQQAABBBCICvD4MsrCTgQQQAABBBBA4MgCDBGPXPqV591kcJrMVOWBRPIQQAABBBBAAAEEEEBgYwGTEx+Tmdo4MLgdAggggAACCCCAAAIIIIAAAnUKMOuvs1xIFQII1C9A+1l/GZFCBBBAYCUBk12AyUytFABcFgEEEEAAAQQQQAABBBBAAIFOgNk0kYAAAgcXeHjw/JN9BBBAAAEEEEAAAQQQQAABBBBAAAEEEEAAgZoFvn79+v79+5pTSNoQQAABBBBAAAEEEEAAAQQQQAABBBBAAAEEEEAAAQQQQOAgAjy+PEhBk00EEEAAAQQQQCBfgCFivhVHbixgMjhNZmrjwOB2CCCAAAIIIIAAAgggULmAyYmPyUxVHkgkDwEEEEAAAQQQQAABBBBAAIFtBJj1b+PMXRBAwJ4A7ae9MiVHCCCAQKaAyS7AZKYyC5TDEEAAAQQQQAABBBBAAAEEEJgnwGx6nhtnIYCAJYGHljJDXhBAAAEEEEAAAQQQQAABBBBAAAEEEEAAAQQsCehh3v/+9z9LOSIvCCCAAAIIIIAAAggggAACCCCAAAIIIIAAAggggAACCCDQqACPLxstOJKNAAIIIIAAAgisJ8AQcT1brrxQwGRwmszUwoLmdAQQQAABBBBAAAEEEDAmYHLiYzJTxgKP7CCAAAIIIIAAAggggAACCCAwT4BZ/zw3zkIAAQRoP4kBBBBA4LACJrsAk5k6bIiScQQQQAABBBBAAAEEEEAAgW0EmE1v48xdEECgcoE/K08fyUMAAQQQQAABBBBAAAEEEEAAAQQQQAABBBA4pgAP845Z7uQaAQQQQAABBBBAAAEEEEAAAQQQQAABBBBAAAEEEEAAgQoFeHxZYaGQJAQQQAABBBBAYF8Bhoj7+nP3hIDJ4DSZqUQh8hYCCGwj8OPHj5v//v38+fP+/l7/1X3P/vv39OnT58+fn56ebpMS7oIAAggggAACCEjA5MTHZKYI17UFGKivLcz1EUAAAQQQQAABBBBAAIEiAsz6izByEQQQOKAA7ecBC50sI4AAAp2AyS7AZKaI2LUFeBq4tjDXRwABBBBAAAEEEEAAgcoFmE1XXkAkDwEENhP4c7M7cSMbAlpYvL29/fbtm74JrH/6SvCvX7/0X+Xu5ORE/3306FH39eDHjx9r48mTJ3xD2EbRkwsEjiBw2Cbu7u6ua9jVwnfNu4rbb97VtquR71p4Ne+Xl5fn5+dHCIniefz+/bvrQ4NutLuXc3ad6dXVVWYy3r17d319rYP135cvX2aedeTDDlscXZXv6rsC0h/OKR66INR/u4FcN6Kjyh+5ppB3BCRAu0EYIIAAAgjsJfDPP/+8evVqr7tz36kCjBmminG8EzjsopwTYGMvAX1qpHvm5ZZH+oui3TKdnnZpUZQHXnuVFPedJ0DrOs+NsxCoVoBuq9qiOUjCiMCDFPTG2WS4sjF4o7c71GN9GttGo5RkBwJEcgDCSwQQGBJodDTI48uhAmV/QwJ01g0V1pKkUtBL9HY591Dz312EG7op9behwuqSyhCxuSILEmy40pkMTpOZCmLS9kvDNc52wRnOnVaoPnz48PnzZ33Vt5/N7qvWNzc3+jT733//vfs3dvmcdr+MzOyheTRTlC4jVFhHwQYC+wrwNGpff//uzOZ8DbZHBdoaqI9mp6EDGJc2VFj7JpWnWvv613Z3mo7aSoT01CPQ6HykHsDNUkJJbUbNjXIEGh1oMesPCpeGJQBp8SWj3BZLrcU00362Umo07K2UFOk8pkCjNdRkF2AyU8esVtvkWpW3oY/tbWOyzV2Y7GzjbOAujS5SGZCvMws0HXWWC6mqQaDR+UgNdJulgRZsM2puNFuA2fRsOk5EIEeAzjpHqZ5jHvz+/Xt2alTY7ucl9I3Q7hcm9F/367AvXrzQD7vOu76+Iabvl7pfnHU30tX06576b/fzFd1/t/xZXyXs48eP7veG3e9qdAnrfm+4+/FR/dfMT2t8+vRJxaGMqyCmFmj3u8vPnz+/uLiYeu5Kx+8Yui5Ctg/dlTCrvayqalc9o61T16TM+8HpdOvkilg/rqNSVvw38QvEo5Xi7du3b968mVTcWuvsmnE1mK6plInacOE8ffo0/zfCJ913xsHGmrh8Ac3eVUb6pzLKP8sdWWHzruoZrfLaqcdje3VDctYf1JCzkuH0Jm2IWmMq9aSJ3+t69uyZ7uIuu2SA5y5icuPIxbEk72q6FYEa2dY/uB3t0Zih1F+I7TY++rtI6m7S6W+rfT5CuzHaaNgeBqfDdZd3W6xHbu6pWY/Ge279SnOfqXOosuZdwvwkdfOy7edioxVtvd7ZzdBbWYQJRvXRkKjhL/FFE1Z8p2JYseFPc3JuoVP0CDDnyAqPqXNKmwN1hDGDHGjNcoJh6jGWFuVGI4SB5dTwWO/4LvDmLdZphUTTai2SqNdeL4VcGYGFApZaV1GMNrBMKBYGDKdXLnDAbmu01hsYVjU0+ztgBK63ONN9VUyjULd+6D5EoUGmVrG69Ss9F9ZGPR+lWKmRNDZc0ecQRj9x8eXLF/PFWjZaliw3dSlp6FMWB2xsy0bLZldbr4/YLAur3uiYkTw6dmXGumrUVX5xDfu7b0BonKAntvqn4Z/S3H0IvxsB6r/6JK36LP130icbdXENINMCurgOSx+z17vtjgZFerTHl3sFCfddQ+CAnfVoT21glakfKgcs6D5CW3sONf9tq2i2T+0B66+Nhpoh4vaVpdQdzVc6k8FpMlOlQrry65ivcZX7t5481f3uuWq3pJb4du3UnOoBriaGeoCbf+JeH1NfMnGQWxPfCbUxOMyPpe5ImsepYk0cf4QKq4IYrbPrPSPT3bsP2Gz/NTF1SQf8M1NN1LtoIrs2tsU/kGVy4mMyU9HAO9ROqwP10T6Op0tBnGvG0eh3rEbLer3xTHNfe3eFvmSs212koU91ulyzMSRwwCntaLthso8YCgDt12CAT8cN+bQ7HxnKkdX9lJTVkk3nS81X94He7rtd2nYb/JHSNN3Qu8z6fRlLDcsxBz+McrvHsvqvax6PNsr1a/Ta27SfawsXub6lhr0ICBdBoCqBdmuoyS7AZKaqCvhdEqNiNfmxPSY7U8OJp4FRMVUQffR06Ef0eBrIL+lEw6a5nayTsE6ito6ngUM1t935yFCOjO0/YAtmrASPkx1m08cpaz+nbrodfWzdPbzm53R9sXnbxjrr0dUMM593fRD9Mb/R/Hd/zW00VmZ8L1S3fv/+/YwfsejWU/QBa/302mjCZhygj/MqVfoBJzUlk07XF7GUqu1/q2xSIocO1peB9cke/Rs6YNJ+USgk9K/g15WDBDQauvpLiGLhx1eC0hx62fXr7gMWao78Dr57OXRusH/ST9Cpn9P35dQOZDaA7l7u2+a7FLG4fJ+om0tqYkNDpcxfgtQddbDajRyo169f6yMy67UJiRzpreaauHR28t9VU/lf055VRjmXVfOubk7t2Pn5ec7xM45JV/wusNOX3f7P05cNsC53clb96jv3/0C/lln3qlnpgtjr3SMXhwaxqvJT6pY7TQAAIABJREFUf4U0UVJdfd/+9x4aHeZpIqB/zFASEWXprRZ/BTzqb6PdYBgcLdz6d1ZVj/pDUP+z/prvdA+2h1TVY2oWOfTukv1+n9hP0ujYeNJEOJ1OPyVDE8/0Fbp3NZWY+vPnuvXs9cOaF2H4MZ4uJFT7NILVckFO/ATHzAin4AprvOy3J/0qk77v9lPadHq6d22MGZQXWrOc4i57TNlJ+trPHRhYli39Ha+myl52UXSvFZIdDbl15QJtta7CpAuuPKJI3r4CJrutIwyrzMz+TEZgZqUuuzijkNAQVB8y0b/MBLjD9Ccju181mPS7qu70OjeaG65kMvYf1vdPrHNtp5/O3feUDZIuO9V+yuLIje3ukTYvAWX7iHlpqPAsq5GsfLlHgf31/PQjQr+YZjyz0K1NPgLzWWxvd9810PDv9vZ2ak7VZ2kEmPMxY40z9fcU0tfX55Z1WPqYjd8t29Gv/WggwOnG9pYeXwYZ5KVhAZOdtarkUAft9ueUqaUvR5gs6JxCbPeYst1i51Dt/LfdYtom5Sbr70EaaoaI29SR4ncxWekCJZPBaTJTQcGZfHmEGmey4PbNlIbK+rt7Wl7T/E7/hr6irmep+kZA998Zj1MVnFrnmfddy/y55HJJG5/TPsjgcFJx0zxO4mrlYBsVVtqKzxafkfEl7lZqygbpLLvsxtOo5UXGbG65YSVXMDBQZ1zajyWr49JGxzM1f+29bPfahSJPtfpVspU9JpsO+ohJ4cen4xJcZRvMjecjiXzZe4uSslemXY7Ungd/f0lPGbqPfLv96bxv/62fstHY5W7LgRazfhdRZYty7S6AwY8rOLfBKNdR9Dfyn40qtHSwvks79ITXv/i+f4TcT8ku27Sfu7BPumlbDfukrHEwAgYEmq6hJrsAk5kyUFNmZEGVq/WP7Ska+0sB3cqA258jY2kMbHKyo0LkaWBOJE86pmz32t16y0WqSZnl4FEBk00HfcRoufsH8DTQ1wi2yzaYay8FB4k/wkuTLdgRCu6YeWQ2bbLcVazuwXQwG3UvMzM+6VeEGv053UyKqYc111kzww2K+MHv37/9XQL666+//D1Ltif9KUBVre6PCC+5o87VH4DTffWv/1uz866shOlrsVrtmne6O0sJ03Uyf47anbXXRqlcR9O/xqNrA6ErK8WtcEqFbhS/9Z36ceicj0dkZjOn++/6uY8fPxa573+N04sZ38/PzFFwWEGuzEV8NXH6c65BMkZf5hTE6EUmHdBcEzcpd4mDtQKlnmjGn2pNXNN/S983VqiUinDVPv192G5Y799l3vaWH1TNcdaoQKtU+rO22uj+2+Wr+565Rh2JYgqeBET/Or/c1ALMszJ21pGLQ79KqzZ5+SA2GhJbjmwNDPPE1Y0BSg3zSnVkW5ZjNJCa2Km/VJ45DlR1G61x6iuX5LpgPxtNhpl2g2FwtHx33NlEPdJCswafqsWlxp8as6m5Xs7eDWa6UWJmc5S+aZH5l4HeWUoVLsJs+WM8ivnuh9y6KYlA3MbsqUT3wKYL1K4q5fzghx+xCnitD8/764TddTTP0j//mku21XHPXsttd0qbI2ZmzEBrllPcZY8pNZeJpmqN5w4MLKPUze1Um6x+P7HatiRH6nc0U5va5U29o9qrldI/lJLlOVK3vnz46gbn3Yb+qz8RNbt3Hsqsgf3Nta50wQaiLpEFmqyFTZaBbisaHoaHVcZmf1YjMBqW0Z2lFmeWL3G45GnA2T1jmr1i4y6140Zzw5VJVtHn9cEVtvy4QnDrVl52K+HpiY8WMFUjDHzKgsa2lbAM0lmqjwguG31Z5wJ+kFSrkcyMNShoXmYKqEboCVeRjxmrv9PwTx/yTAz/1EqoQ0ynTdfRYeljNnu36dHg8rG9BjD6V0p7yePLUmnY7DqsMrHKFA02w6tM0fyO7rQ6KhvNeLsHtDX/pSle2BSnA9Vq/T1CQ80QMR3b1b5rtdL54CaD02Sm/FKzum2jxjEWWnUsFAS/Krs+PT57eU1f3NA3QTI/8Pbu3TstvgUJ6F5q4UWX0ufT3Ifqddnu8/b+8f/++2+prwf6l/W3zXxO+wiDQ7/gRrdtNI+j2TzaAWYqrIFnZN0TFj1kKdVKl3q6oYQ19Gem2q3CpcorKrDGF1X8G5mc+JjMlF9qB9k2M1BnXBpErNVxqYHxjEpKg5l6/vagGoHRv1GmoY4+EVHDpzpZyVl7Jcdq00EfEfQRQy8VAHw6bghH+5uejyTyZe+thkrK/Q3P7pOi6nBVHF2H2y+X0U+T9k8J9mgEovYw2Dn6Ul/01sK+0uYS5jb65waJVLcVHNP9SSXtdBs6RaOR4LDgpVon/khpYNK9XPuPlDLrd+wNNSxdmhn8uLLrNhjlBiD9l8b+CHk/gxvvof3cGHzG7Rpq2BkxqnxzRowzwoBTqhVoqIb2DU12ASYz1S8783tUjjY+tsdkJ4hVq5MdngYGBb38pRoBngYmGDM/lpy4goQb+jucVpsO+ohEiPpvKQB4GuiDBNtNz0eCvJh8aaMF43Mva3/upZLgZzZdSUHkJKP7sRUd2T3C1n/1MTm3MBtcoeCQQ1fO+RWhgn237qjPDOjfUO6CzNb5srnOmhluPJB+////9B3O+HGz9irK///Lx1/pL8YW/DNhLqX6ZHD8ftl71TQUT5g+9KPnwdlJ2OFAFcfjx48d49CGjpGwDlbMaEihf9r49u2bvq6scu8+dzV0rvbrAPEWzJ6l0BWgPAviWLrUaGgloq7/VjoIFVT6NFj/rOV7VH1UdzYol4Jcow3XwpZc1BuA6BaNNnHLcdQ+57TtfngrftQJ6iz9V//8t9LbKk1Vn+VpVmGlbzTp3W0qnTKe+JnkrutUR5nZyOtqaqaGLqhaqesMFWuRIlheiPte4cjFocgZ7QJUr7sPPat2yKoLS/1X29qjK2hAMlr3dZd0Z1okBpSkSfU9fTAzlL6PynG0oy9SlI1epC+24571ujNj7cZoG5hfiKO1Q4Uy2lombrfZMHjfCpgQ2P6toXpUtrtRvkoVroKwrFKRvrss1769c1WLMAqb0eIuUoJqE8oW4lCy042PJqqKcC0wKuNL2tKhuy/fv6Qiq7VZngB3haG2Ky28xrvGxgxlKwKtWTrkFMZDixgu1LXRLZ7oYJWOpqjdLHXH5w4MLNPFWv+7CqF096oOSJVXjZuW7ILA00vtH1qa8+NW27qOjl8PRN1lcMe1X4puYXZW6txVIgsTZux0BV6LrStdsLE4DLJDk+Wa6KlNlpluKwiJ7qXhYZWaYlfoyzdWHVFEi8bttB2BLpujG+nRY1fE6cUZFeJKAyGlTX3oaBZqO6DR4cokxpzx2I61e1JedjlYgZ2YeXULBWY+ZUFju0uMlbrp8j4iPyVlJ01DQ5T89ARH2o7ksvgsGgfBY/KlOqmVhn+J+FE1HKrabr9mYTWANzcatP34soaQmJQGVplcjWaVyY8cw6tMfjZztm2PynIEmjumxfkvTfHspjgdn7brr72GmiFiOp6beNdqpTMZnCYz1UQ1KZhISzWOsdBKYyE/3hQw+iR5qfGDrqOr6Zr+LfxtvRV9JqX1/+izvKGHgDrev2zZbWOf0y5VuIpGFW6aWoW4ZKl21WJVyi01j+mCONS7xiqspWdk6sQXhqIKd0mT4vpQf6PrpxYmjNOjAjyN8iOtyPaMbpHZXDQ4291pb6DOuNRFo+1xqaXxjD4xosJyBbf9Bk+1crrU5WVUfMzZJXvqBwxGA8x200EfMRoAfDouTdTcfCSdHcPvNldSBVunnE5NXf+M0teIJefis48RwmiqVLKzr98/UVcbvePyA1ocaDHrj5Z7cw1Ll4uCzQsPbqKPHftti4b92zQvfqBS0L7Gjtu0nzviz7h1cw17wZreb7v6e9odMc4IBk6pUKC5GmqyCzCZqQqjfbMkadXX2Mf2CvaMTHZqnuxoTNIfqMzek/gGt18Z1Q2t8UCHp4Gu4PKHmnyu26HxNNCvpKPb9BGjRDwNTBM1Nx9JZ8feu5Y+z0BPt15Pt2Pk25hNE5w5wVlwyKHbpf/MqYbQ+qS3S1XBDX2NTh3fjlVm3q0b7ayZ4UaL+49g78ZMGlgMfRRGlVwVT5VTLbsO0z8lVf9VCjWe1lk5rYDWF3R6kMecl7rL0NdcdU0100pDl7DuakqYXiq1mY2FLq5b5KRky2OUi9H0i11reV1xpNMmkNGrySHnUukbde8aC105t9g95JTUwmNyKn5+Pz3U/WfWBQWwFowU52qR9F9tT0qeTp/XQOUbTkpP2i29iB8dvOruYuma8a7FE2xiKVwH52dtxpGZxVpnEzcjv+6UNHtQ7ioFdXBDPZQu1XV2KvFEUXbXTMeMS15iQ81gkLwlLzdoVBXt0RSqLkhsSDUh4N6SvDwn1eglt3P3bXrjsMWhUE8/YOsCMr8DUiwp/EavuWoVUxqilWveTvXa6dhWjWOGkiY62rvzIm2ls9aoaybbjUmdZrqw0kOaJobBNdTZNPLG7w7Vo7LdjTJVaoKjICxLNDQRnhQqZbl2753VaAwFxiSW5QcrbEaLu0gJKqllC3Eo2WmTaCs6dKld9i+pyAqqgmmuIUSVhtF5gcqUuUYi7Neea9TTmgUIyvho+6bEq8vTkcG5/ZeKsdGrFXzuwMCyXwQN7UmMoxRFWgXNCbkuv2oDFVejDbuWTPOvOUly+05zeUbSvcYo5tABQp5EZ/hgldFoe1ht61p2LMqEorY4p8lyLdikJstStxWNScPDKhuzP/MRGA3L6M7R7lV1fGhxRrOVxKBRoyP1WTpXMaMju+GW/qtuUXtUBGo0cmqKUqhToomvbWfTw5VJmIlyd52CSnnSNY9zsCqFU/I3VB00qFgS7YpA1aycauXuu+R2OUVGY5ujVPMxS/qIqflSNLrIXG9jaqq6481Hcll8ZqzzwqyVs9SL5ayAqTNSA9KNAxVgbhyoDQ0LtV9xMnQdnatlzD6Izh1tHHRu/8Qt9yiRoy2nEqlWpTNJp22zRwPbL2uMFmVwgFTTVpbe3b44cqIxLTxUnYNynPqSVSafXU3HVMCh49UE+VcOtqMRqLt3rbrapW4GobBRAQ3dYr06a35UFhSHgZeNzn+jFWEo4Ivst9EUpyPWfP2111BvXxGm1qb1upt0MLfyruFKZzI4TWaqlcpSJJ3Gatz2AXmEsZAfaesJKxT9G3Xbmsf1BypamhtiHxrDdz11//rL9+h5YnphQekXmjKSeS/NW0Uxes1Vn2P2zacOddzx0WJ1FNFw0t2ZxTsiNsoKmKywxp6RqfXLbzD98JDD0IdAdE21Nib/zJQv0Na2+nE19a6ziG6oO1AnMtTj+/lVzIxeTeGRcyn/sv3taLcVTfxeO2csNZjMVL/sDrJnvdKMjui2GagzLu2iV0Uw1LCo4rf1HatofTQ2nlHcrjpfixp2O4dmxEqSmgg5J85Nv6VuVHE4qUrm32695muo4iwfFaTn7EP3Hd0/6QMG6SLTu+abjkkBmcaP9nROOBqiurtaYFU6dYhdtCuudvkEgkunv6GE5USpy4VaLeWiqxr6r/4pX7oIn44ThQ8b3d5sPhK9u+2d8h+d6ymMVYWrKqmCrVO67ereze9w/WhR7c65+OxjhODfLrqtlmf29fsnbjD6YqDVZy+yZ8ZSRjSiMnc22rB0uSvYvDQ9+GGUm1/1mi7ozEq93mHRWUA+/gZHbtx+rke98MqNNuwFm/ScYGt3xLgwPDh9d4FGa6jJLsBkpnaP8L0SsF5pRkePPA3sd7XrDcPMT3Y0Jul7zt6j1a10NVQ3NLQCpsGYyrFb3tdh+qdL6b9KoZ666qyc0ZqO2WA9KppHFqkyw6Yr2ahh5s6c5yyZifEP42lgpn93WE599HkT29GeziUm2sP6zUU3sVJc8TRQaHJIUHdvSc/x7rKhRKq1T6dTiVRg5DQXPA1coxCNDX6izUg6Ahe+mxO66YJroqdLZ2Htd7cv1qlRkTM92T4XLQZnwSGHClEj9mhwZvZN+ri7xhsqXM1N9F9tT0qeTle3FU1AbTszQersrJnhRsPpj2DvlkzRNSxVHlWkzNm7VgRyusahGh7k3b3UZfuNu26k1jmnrqqe5LTjymnO1Vyq1t5QrtMtl96dKqk0K6KGvjDmkHXr5bkzGbrpKfFytBavkI5SF1SZG9GQTtQF3V0NlA5QvA3pqQXQAYlliCBtGjfolKGrLdxfkCsRjTIJMqVaH63XoyyJuyykSBRrl/jKm7jZ2VeQB6UTfamiyex5g5TorH4AuFvoskvCWxd3l1q+MS+DQX4TL1WXo4ksG9U5A4wuGYlmKpELM28dszhU3RL1UYGh0Wy048ssdzWk6UHdej2ayWHe1LKQf7+RMT9DyQzOtQ/ry++4p2x3ZrjdYBi8dr2Yev0da03/1kP1qGx3o/uqZ5wKFT1e48l+LpbsmdoHRVNVlktjmOhdup2brR+WHboncpR4a2gc65d4kRJUGsoWop9CfzuRWb2VP8Hxr7nl9pKK3NaUNl1ShscMZSsCrVk0kFpflGNgGS3WJnZG16KXr43oCumeSDEzNOBc4rZ9p7lkXbfL6ahVWnLoXZXsEkkz57beutIFmwnFaEZoslwLlt9kGeu2ooFheFhlYPZ3hAiMhmV05+zFmaFFPD1c02JO/uBKvXy0RFzb0m3UsJAVBXQ7Wx+uuIzkbKQfoXZFtsY0ISdtlR8zVOPKRnj+4ETD1PXEolW73VnqelA1X3koYv0m2tICfrQsjhDJzFijRc/OQEA9++jalyZB6oPyOxcdqR4wOnXqP67S8NJvfKLbulSQ7C1ftjsazB85RNk32NmPhy1LduN7bV8c+XO3IYrRxmFekKgLHrpjsP8InXW0qZwHm5h69D+LW9WXI45Q0EFst/5yaDaRCMIZWc5vNvOHKPnXnFcN+2cZaIrTZXeE+muvod6+IvSrRnrPoYaI6SrWf9d2pTMZnCYz1Y9Mq3vs1bjtA9L8WMgF/+jakfo+DSo0NdORGr52MvqvtrU0p4F0NN78HlOn+4/ntO2/q23N8tID4/QTwLJ/HkRZ689D/QQvf6KUzo6GE8vDz5Wvv2FvcOjnLnM7Gq7Ly3R0GSqoBZmp5bBRAcMVVq2i3/Is3K7kixVTn96q3+lnXNVNo4Kcll/hkTN+UPXMudpoNHLA6IhC1FNjQKqqC+l+U0GiWy/xz4mTfihuuWfGUoPJTC0p5UbPHa1WikPVrBYH6kp2qUqUWNjvj+rVnkRbjOgQ0U9h4i6zoyt6U2PjUpPjmTWCIR1FPNXyK2N6e/lUenRml07A0Luq7+lSzn/3CE0HfUQ0Hvh0XJTF3zk6cKp2PuLn4gjb7ZZUwdZpqL/w96dXy4dCpT8A9q+5fFsIQ7d2+/uL/0vu6z9WcLcouMFAa0nppM+dsZQxu2TbbVi6LBdsXhKzlX77wARZMSz8tdsZF9gUtKPYd4NV0339M+/ebsNesKan+9nu3XZHjJmRwGF1CrRbQ012ASYzVWfkr5qq0WrVDVx5GjhUCkx2osOGLSc7PA0cCs5J+1mkikZydCdPAyeFljtY3c3oY9Atm46Cs6d2F8Rc6bgNngY6iqGN0YGTQqvOTycO5cjefnufZ9h+2nWEnm73yN++WKOjmsTOnKds2+eixeAsOORQeUW7mETfpLu7ufxQ2EtVV4g2ntEIUWwsL4ihxBTZnwDpclR5Z80MNxoGfwR7N2NSPPVrgpq/ID05L4dm3f71E1OL4Bb91ShFtlIbHDb6UpKj8zSlsJJvOvVz7etpWweMZjlxwGjHFm2FExfsv0Xo9k1M7lm7+x9qT9SdT20HFJNDVwvq17xGJqd8C3INtaJBHnXHoeocHBkguJdyy8napGMMNHGT8tsdrGFlzjBUHy8r0hOpgkR7Pe2cXaYNfVA1+rVY7Zyd90SJq7yi1K4SdRtr3DqRqqreOmZxqL6k2/yhxnlq2ek6iRvprTU+rKl4DiJ8ycvEsJYZSgdbpF+YGlo1H78k3oqfW7CK2W43Ei3V1EJpehhcT82ayr7q8UP1qGx3oyxoBlSkCBSEZUGKjArKcrXYOxcp3P5FcibORUpQty5biENR2s+jv2d0wXDospvtX1KR1doUTOdQ2+V7rrRte8xQtiLQmvWD0MCiHAPLfrHWv0frov3VIRVlqT40p/9KNAjzAHNuWrDf0aWWf2ohZw1zRpq16D3P0NJZBlpXumBLAdnPC02Wa9xymiyT3VY/KrTH8LCq6dnfcSIwGpbRnTMWZ9Sv9cefagp0Kb0VvcvoTj2pGX3Wr+FWtQ90DAxXRsvIPyAaAK476DZ2XNvxk1rVdtRNO2dXnETu9v2UBY1tomjaemtGHzE7g2UnTUGL5F5OSt5xIrksfmKNqNoPqEwKjAMerLow2hosXIqMfg4zGPspGa4uD20oGXsVUNOjwe2XNYZKcGi/InCvkt3+vtsXhyrXwmzuuDB+nM7a8CpTTvgdp6BzNFo5pun5L02x65FzFvzTMXmc+muvod6+IrjAy9w41BAxXdH8d49Q6UwGp8lM+ZFpddtqjds+ICW5MEh2nJZmplx5HF1e0xBaS2SjF9Ra7mgZdSu0/Wf6Q98S8m+a7ohzUuhfLbFt+3Pa9gaHiaLsv2W1eezn9Dh7bFdYnpH1n26oEZvR4Esyp0eu9jM/rdTofnkFfXc3DJidndFhxpIvJoxePMjL9i9nLDWYzNTs+GnxRPMDdcal/UcVMlnSlPlxntMCLGyW/dslthnPJHAy3+qHiroh7ZRt5hXyDyv+qc6cUCzbq9peyTnOlPbgfUS/zuaMChZ2Inw6rs8e7Blt0Ep14sF97b1seuZYsHXK6f7m9fWjwjm3ThwjhNGw7K//Jy44+pauNnrH2Qcw0Br1X3LAjKWMeUU5GvYL5z4bdAEFm5ehx23Bo8DEyCE4cigG5rVR0SJmlDuEnNjfYkFHS3+XnaOVOiG/zVubtZ+7+OfctOmGvWCTnhNv81rjUeGcWyeOyRkx5kQCx9QpMBo/NQ+9THYBJjNVZ/CvlKqcdT9NXXM+I6FOYTQeuhran7YPDS/9XCdafr01lMKCPeNQIoMpDJOdoKQWNst+DCS2FX7BfZe8TKRZkda/siI/kbaht4LI6V9We4aibuiaS/azSBUtgqGdajyXaOvcnE+RDd09sX/5d9yUNtZJEsJDbw3V1qCmV9VH9GM4Z1SQyEL/gv09PA3smwR7RkdTPA0MxIKXVluw0cAYap1m77fd0wVhs9fL7Yt1ajzkrBJvn4sWg7PgtFSF2O8IgvGGK2iNDIdmykNhr4nV0NXcZbsNZWrqxYduWny/JnRBaoOXiRlfTmJGw75fRjmX9Y9hhutruO0/3Fa3oeZAUa5/ms3qn6ZYSyrbUFioOIMAUiVZ0hKNBqhul1O7+nV1aE4SuEVfKkejc1TxLsl49L6TduruKuigOIKXOXSjN9VFgssGL9UKjF4kcYAyYjV0V/1wVYK0zrdU2buC7pqphW2U37UM1QXdaMnXEXXuaBXr6sJQg7mkINSmdVD/16A/frykPY82hkGbqVsMNWj9RxdBC+BelnUYKlZ3O2000cRNDQMNekY7IOXdrwJTbxE9Xhfsh5n2KD3R49M7VX10rv755TV7e722VLWsnyrVjnTulrybE9jzzJekqpJzj1kcaqL7Qej2yGSocZ5Xarpa1NndMdplzLtXd1Z3R930v96MGcqiZ5zCHO0g1PCWjZklpV/DuS62a9go1Z2ZbzcYBtdQd/w01FB9XBqG6lHZdUPdrtSAMF1hXb7yN4rMAgz3zkMR4of0etvBLDtarEVKUFkoHvPR1KatRh8JRK+55c4lFbmVKW26jNJNEHONIBqHFrVUbYMjFVpLhty6UXDB/st9WzPFlTKoGVw/Yf6eJhblVFhuNnrM9dV0K1Hhu+rg+tNe1Zolla6fzdEHXgp1RU7/xNl7tu80l4v1C8JvAWZvl4WdXSJ7nWimdVVGVJT6Z2+5b/cueK/g9O9Lk+WaOAW5L9Pfttpt9XOqPYaHVe3O/g4VgdGwjO5UrLpaPLThL850ARAcqeov3uj1J+1UtzL6rLz4U7lJKewfbGa40s9aYs/o/FcRwiAhAFQ1CSqOXqoCBocVfJkTnEVqbpBmGtsApOmXU/uIJZlV5PTrSPE9+Sk8VCQzY80PjAMemTM8W/hJeKcafUDjRhQK1NE2QSNJd7XNNnI63MofDWy/rDFalMEBqw6ZNguVzBttXxyK4cy0DR2218L4oTpr1QK3tny0h3eHKuihWtbc/tbnvzTFriNWUS4Jv0PVX3sN9fYVwQVe5sahhoiZNfEglc5kcJrMVGbctnuY4Rq3fUC2Oy3NDODoo9Wgv/MfxeZcVhGYflQXTNW1aOYW2dLXDxIWvCz1lDa6DOjupVHo8qjws6mrRScp7o6l8uVuam9w6LI2umG4eRzNu9UDzFfYrolQK2HvU505DybUXrnGsNtY0iQKM+iAgovrJV/int1WiDfd+4s3p9BHEzD6fQENF0cvEj1g+3FmPwLTe2YsNZjMVLT4TO48wkCdcWlQ6w18xypaGQ2PZzJnslGW/J3RCeOMTiH/jjnduuZWmRfcvjNS+jPTNnTY6KAxqLyZL1WUQ3fM3H+oKe2R+4h+PPDpuL5JsCen4ap8PhLkyOpLAyWlma+6Ca0e6F9m+7/ksPwO14+ZtTtf5d2/XXS7le/0MdBaEp855646au1iz0DD0mXkyIMfRrk5tal/THSpXIHkH6lua2h+pBGmf2Rie+jvNUXb/1Z2rt1XJjwz39qg/ay2sAw07IwYFec5I8Zqg5CEJQQM1FCTXYDJTCXi0NhbPA3MHB11hzU3Bj7UZEd9hJZZ9E9jITccmlS+/sFD0xDDfzZWdL5At73qvCCnW89fnNy+M1L6F/YIPA3sh1ywR2G5EHn09CMviPVxeBqrRlAuAAAgAElEQVTYNwn25DRcPA0M0DZ+aXjwQ0/n+ogNeofN4nb7YnWMmRs5o8Htc9HiMEzzC4Vu92/5bMX/bt1Q36R7ab4/O5h1rtKZEydDU6fZt1544hCIn5cmOmtlxAXM8pgZKqbmZrh/ZMaH+DS01SLOpElXlCkw0oOHJVXLpT8nYen5sOLDD2u9VK7d9edt6I7+NaPbutG8iy8/S8lLf0yqVOl0SR39vlB0lXBhNg2ErkpheSguZKz/dAWzAkxtTrSWDe103X+0LqhVKdI6SS9zbKfOaZuyVr6U96DRG1Lq9verZ9CYp8e4mWOg7l6l4i1arH42DTRxUaucjw0pvOUTPX35zn5olWrHVEFcZc/p9/3iFsvyrPWvEG12tunZ0wLrlW8foZ49xywONb9+qAfb6oBWKqB015buFEolycAwT+WVrq1Bi6qXy4cKumMQJ/2X27RjpSKhnutEW6GAtz+m2j79R243DjIM3j6oCt6xnnrUjTwVM91qWNAgB1U7+nKN3tBPlWZkukV6TBhNmJsIFyw4dykDvXOpyYszmbSRbqK7Ai1Vgios1bgZsR2NK3+nwlKLALqy/k3K/ujB/l2GtpWp0evsdUBXhbv1q6mVd6UpbZoiHZDMNfpBGA2/YAGt1GLUaAjt25pp0qEE9IncnlIOXQzv8tyBgWW6Adnx3X7tKNV1BplSDLiQHtoovuCvrqTrTXR3/etGqunmeiht/n5dQXNVVSVVXl0/yOmSl7qa0qmLT3pA4KdNzYWSp0JUZnWpsslbkrVdzj1C66oi7gK7X5f9wAi26YJ3CcjRm6o09U9x+38NFk3WgFc/1C11WwOZDncrPJRrzR+Dqp142V9i1RX849V3hLfxXk/qlbzzJmx2wV//7I8IjBZqzuDKVdXoZEQ7o1eet1PhNFpB0jE/777zzjrCcCUqk9Ow7LK2E01tDTs1fvPb7W67+FpiNKf9ps9PiWI4etaSnf07ujZkyWX756pL9fMS3S4+S+0nw/aeSX3EQgq1/6opo11AtKDTOxWTigRdWf/yE0kky0qFwow1P2ZMHpn+oJSqnmqKWuOCeVfH1K993aBCAZmu7HpXC2sFE5NzqWOOBkcLQgdEF69ySDmmE1DA658CTFVM/7rWOKdfTpeOrmBpYbzfXBxw2KnwUK41yEkXvf9u/atMQTtAQQcg9b80M/+lKZbAwnij/grwCA11Fyd+XzO0zRBxYZ0aPZ1KFyUaCkh/f3PB6Sd+aLu5TEWLr+ad5mscY6HlY6EugKOPVv2aq+Ws2U9qMhcKJt1CB/vJC7aLzLvTybb9Oe0jDA7NN481901rpO3IFVYdQevPyNSGp7uYYFFRL5d3f7pj0Hf0X056YrtGYLd4TcGm+2i9q16mVNZGBzD9ReZSt/av0w+e/p7mJj79LPT3NJcpv9Qa2h6N80mj6CDj6Q7UFfqkW6QbgakDdcalQZEteSlMV6ZDG3t9es3AeEaRv3x8ki5ftbr9gttmuNKfPfkpSQ/k+pkSlP7pLMWk/vEBgz5Rzp5+oUxtYHPuomNURn5xR7f3ajqUNvOfQAiKiU/HBSD9l8ecj/Qd6t9ju6SUO43h1XGnB8bRFjXYqQZWDZ2aO3Wds4tV5+oiRRKjTOlS6ruVx//rzuemSic6pX6PFiAEL3X32RSJE80MtBJ5DN4KYKMvxRKcVfNL2w1LJ3+EwU+/TVCzs0bgMcr1VdXdRBuB6E7/xGNuR1mCnW21n9WWo+2G3Y2FigzSTI4Yq41MEtYJ2K6hQ6UctPbRl811AdFcBDuby9RQCVa+n6eB6s6Cj4UEoRi87H8MQFfwj9Ez0EShbz8GZrKj4tCKUOufbuJpYKJaBW/939IhTwMDlOkvaTpkdoQFsSA0eBoYgPRfHnM+0neofI/5FoyeTgKVB+GqyfOnHkPb28+muyVHzS71T/Mj/dO8ScmYNNUayo72axqlq+maunJ3l+XIBVOoZkfTQKVQPamSNzVtbsE2IdB/SxTdjaJ9k5KkkczUlESPHx0edGlTGVVSN6MgPqDmVqVwJKYS9y/e3+6vIUSdJ+0U9ZFnuH9MwuoOHi0nV3L9BlTW7l1tqF0rFeuZz4yH8ht8BF91dejIqfsVtX6Wo9trRPZoOkert5JasHp36RnVmNHuj+bUHdBu6G7z4XIH1fpGUJ2jla7b2XX/0brQb74WsmSGn7pVpWfhvfJPVx3vz/eiYkEzFTS56RV8tfPRaw7tLNLyRIs1uGORG/na+zZxXUpyIm2DgWZ/yKub+lZFtnMy6wp9jQ+qRhOgWlwkd6MXSQf5li3JaFK3OeCYxaGa5YK8vyGTVfGj5i4ZGzQ1fu7SiXGp0ka/i2eG4vu47aDr97XZHhJQdDnAoY3dYWk3uuIzPAweis9W9tdcjzSvyUmeq/7pWVLBElFHlq7aLkndhlsHL5iG6KXa7Z13XITJWdAoXoKK7Zz7BoHkv9TCgmqHSrzUMm80orTTv+nQtlIydHpt+/PriDK7xpQ2DZJuWJT49OkL303jMNcQb7A0F60Re7Vm6fWKLqmWFuUYWC6s72VPV9gH1aF4sPkJDtYTglt3L9VL+qestz26NB1NXsGHoaNZU9uuhdNoMqI7NT5ZtfhGE1zbAUdrXeWfHg/4YdMfAQbVU41DqZGqwtK/dXR7ry64tqBNpIcmq8M5crcVDQ/Dw6r8Bk2tymazPyIwGofambNI0i3O9Et2venqaKo07CzV2Q3JjO4/4HDFmaRXUboBw2a126Wq2o1+3RGR1U9Z0NhWG4fzEjbaGiuYTS7gE8n9gIk2ZV2DH/yXGWtfr8U9GmiNdvdqIlbKWr/x0bhCSQqCrf9ys+61y/hhR4N9+f6eflOwUrQc8LKsMnWFTmcdBL/VVSYKOijo+l9GB42bddDprlnvlgKkKc6RpP4GSlYbapfN/oCwv4chouNaY4NKN6TaD8X+nuaCs5+F/p7mMjVUgnXuP3iNYyyUH5bR4bFfYZc/7uwvo/nX17ZG45NGwv3w9i846VJRqPSSo8SiZ5XamS6R9R5899NvdXDYjx/ltJ/9UnuCD8v5seq2N/ssa6lMVXUdKqwrjnTr4eJNG/0xWBCoqialPuii+uXfOrqtQnS5CDaCHqTgJ6tzhgo6JkgPLxMC6SWvruiLt7ej5bh2ry2QaFQHO/uVLiFZw1tB+qMvm8tUDbBT0zDasB9noM64dGrwRI8Puvto1d59XDoa9i7Z/VYoyODG4xndLspeZGeUhadaXTAUHB+OFpYKQuwuCEc3NJQtPvhRIpnSBiVltY/ws8mn43yNoe3DzkeGQKrdf6iSmtpx+D2LBjYFCzGnGfHv7rbVl5VNST9T0XGOS0CwsUZiogmwN9AK5APY6Mv+eDu4SD0vD9WwiN3q4IdRblCnrBZ0kM3mXkYbzGBnQ+1ntf6HatgZMVYbhyRsSOBQNdRHCFr76MvmuoBoLoKdzWXKL7VWtqPTUr8geBroa3TbwQc5NHj2j9FqRqL0c772619NF09cLectJjt9pdGwd0XQb4V4Gtj3LLIn3cXr3SJ30UVGP+TjSt/f4GmgNJY3R4lCDGqWj++29/0gwRHWSXKW8dN9XKKIR9/SlV1ZdxuKipxOc7O19C4L6caqS3nxyjLacKlfGxU+1AEHH/yMBkxQ17qXB+zpmq4U0UIMdvbHsftmWa16+tsWQfrdS7Xz27RyuosGG+6+mRtqcPR35NRhFeTt94lDien+hF20byoeAJlzKJVXwaH7PNUoSGBorLPOLB0h9AMjGIcrpEvFs5AD9v5L3W5eKf8x77RMqYBJIeUnvfiAWLfzrx/djv7ByqDLjx4zD6o7K6dNLBUumencpXp3aeuPL4OSKt6s+Cbthq6aGD8jbKcFRsOsizpV9mhdUJykrz/v3aCfCCLfvdQIYNVaECQ+KuAS4zbUTvon+s3aaA+U0425G2ljuX9OplZCHo29le7blU5OE5f4xq9fxLO31Z0p1BUwimS/WLUdRNHsW/gn5kfXGq1oP49FAtjPYHo7UeKqBelz7b17wOJIrwssb0tzgkQ9aVDT/ZdK4ZZD3ESN8FPFDKUrWb8r93387S2LLyfe6j8mZ0K6Rm+YL0O74VvljBhVI4Ii8+tOhcNgP4ONbtdfj/KXm4uveqXLNF3B/ea9+KpXImHt9s5rTB8SUO6tnABbqQRHJ7N+FHXbGoHrgeiWU49+Gvp7gsGes61zY98pbcIk3aQw1+gHXrcnCD/VDv/I4v1CTqe5fWuWM8RaaXFstB1b6b6qSjm5VjAwsEw0O0Xe6g88NqgC6gr9mh7dHp04FMm+LqL8RhMwtDOIyVLJSFwns7KoG1qvwiaSV/NbOXQroe3YuqpE+vU6Gs90wTVH71DaaLL64X20bisaGznNndqBoAtrYr1OrXS0Bevv3CASog3sBvetauAUjcBuZ+biTL8dKz7pCxI5OgdUXdjxsU5O/TU5XOmKKb2Q0tX0DWpZEDPVvjzOY326+2qDcHbCMvuI2ddPnDg6NesPKkot4BPJQ+XSl+mXgvYwYx0CbGi/hlj+pCOnoIvnrj+W7g9H+wlTO1A8JUMXPPJosC/f3xM0BUOM7J8nkFMd/EIJVhXm3XTSWTkVRCmcvTDe75I2mH302yUfudve7OFItDgy2YN48Bv80fTnr/Z0ICqpaFIzd1LQmVBVHXac+S9NcTrwqL9RH3sNtZ/NfrfY38MQ0Rcru02lS3j2Q7G/p7ng7Gehv6e5TCUKsba3qHEqEcZCOWHZD5WgqpZ60OlP64JbdC8nPa9MzPtG54yjLOnHixIbvcLyA+r5Tqi9wWE/5lmuWR6xO16BChvg9yM82uQGYzDVdP+w4p+x0e3860e3o1/F0gqhf3D0mEBg0svRvkl33/HTPpPysvvBOf3FpL4+P0ejz+tXuq9LoR+lQ9tBpXPnVrsxlBF/f3OZqlZ7KGGjTfrRBuo57YxClKdLQxHV7a//MaLSORr8XVsUtEI1jGfWm1nwVMvvgPztoMqn47/Iu5lt0ewPGIwmsl9B1gs8l5j6m47McgkCxp8OjK4mJVai/Jh02yopB7hwg0/H5QDmxMBK84Ld5yM5PvUcc8CSUhUeDRLXdLiNgm2IK33hu+uPbmjsUXwRxqWkv5Hfxq7R6x1noOXLj8aADgjG2/7pVW0fsGGRf06uVYgNDX4Y5Uarlb2CjmazrZ2W2s9q5XMi39jYnhFjtdFIwvoCB6yhDsFkF2AyU67IWtnoj4SDcuFpYADSvWSyk47w+pf0lf7R4O/KOlidUE/kh8Qun25aY3mqK9DjLFLJ0C/H0e2gyqfjv8i7OWMeJZungUW08y+SWS5BwPA0MF+4333k1Fa1Xfm3WHhkTgwYWzFYKLbL6f0ufr2u02WwH739zmX08wDuass3cuqOn8Kg4VqegNEr5NSmVXu60RRWfoBffEPbwTi2khzlVBY/RxrtbJxyufkJSGyrUiuSV0pe5vN9PU+P1ia1hGskLLNtUde8Um+Yk6koSFCOKyVvtNRWum/H0u/+glx3L4OWQVz+YQ3NcP/IiYboMemvfvWZ9PjEnyoXN1Iig2Lwi8Rta1IRZCeokGt8vEbjA5eAoY0gpIJEln0ZlEU0SeuNaXT36B3dzn4Zlc2+mdAty2LsakG9dtEVbGg45bdLenftrjczYUrJql1dUNw5w0q/TfCPl5gqdXDB4GV+rrsCWtgOH7aJyxnBlHpGFRRx91K9sDr3oJb5LxUt0RMX7kzf1CVAcbjwRsHp0c59+0nX0LhZxREk2PbLoxWHGrr0eGZhQzopWqL4ruqt2uz005lm6VLlj7qDLoMZiiu4vlVfmz19gZyFMH9M1b/CentoN6K2/rA2iH/30i8y//gKh8HRPDa3s+Z61GHmLD118bNGt5Io0PyEbTlOUILN9M4J/IJv5cxuVirB/BBShGuMt9KDkzSma5wTG/5gL321St7NKXTlt/iUdij7jBmGZGjNhmT8/cEMK1pV/cGVf+7ybd09eke3c9XnDv5A0d0x2PDz7h/PwHJ56XdXkKRvrhKXs9jXbkKHVuf8xCglpbKZvo4fWn4C+tsrLdWmk6d3Rx8WbGY1mtR6Djhy66pSoAuuJxSLp+TgTRbd1lBE5QRGo8OqqmZ/ROBQBGp/Tkn1j9lmOWJ07VQlu8sz4oMPVxQ2OSOWtScmiaiu6i214f3piQA3TuTQPK5sDaKx3bhYN7hdv/3vx7O9BXwiORFaOe2/P0gIekxFVOLi897Kedaz6jLpvGTXfJZIg1rQr/jbLGflzJWCtCnl29gGsR0ko3vpz+PKpkp3j97R7Vw75t2NEht+U1A2+1ytE8ivIJvVi6BoVl0YD5qpYz4cCcDzA8NvnfxAkqqal+hl3c7RYg2ahYUDRQraybeycaj5rwrFr0FB8AcvTTbF6bCk/g755IRNQw21n80g7KMvGSL6YmW3qXQJz2g0BjubC84g/dGXzWUqUYi1vUWN60okp1PrgvOAYyER6Wvy0brp7yz1Vfri94oWrqbeo3PGRG3Vuem15YXzx8St+29FZy6uaBbmtH+7xJ4otUtJt9HQ4JDmMVHWbb1FhR0qr3Q71tVZfwwmSb9e1POMLFjiW6MFTre0fashc/YHURT0Ef2eoqyY7h69o9vJ06gZ4E4vseG3JDNuwSlpgeKD58Ttit8rOnosMnyNXjmIUsalibLu3hr6bJ4vKerR66x6gJnxTBGl6IhFREUunn+Rocgp+6lOpSenpnfhesyVHH/oLge1rhJTkKz9KeihAKin6ciJnIb6CFc3+XSco0hsHHw+kpCp7a0jl1TOR9xdi7peB5eTDN19jRWY0WjMSZuIivd3RxtouYJw8ZbYaGLWf+SGxdjgh1Guq57BhrGCDnLX4stEs+neaqL9rBb/yA175nCoi7RjjhirjdvjJOzINVSl7Nr5xEZzXUAiL+6t5jLVVpUs/oQukf3i94qOVHka2C8CJjt9E7eHp4GOQhtHW6SKtiGu9/E31hv6+v797eBDa36Sum1loX9WqT00HUOSOZHD08AhvZz9OcJBddiskh58PpJTfJUcQwvWFUR+bdqsEgURsm9PFySmuZdBSxh9We1sWgmLJji6UxPJ7Utn9ONJqjXFHxkH2RytIB2XanrQ6OnlqmiZCVPyVk1GwOVeHryzPtQM9w9X6lM39GGUaHPj7/QbUL/NWu/zsjmF5//ak2LdT7DagqkOOccHd/Hv6G/nXKrIMVr18+/b31bzXeRGQxeJrpv4yfAjZ+gis/e3G7prd5mzSes80Y+ozG31/cU/Q9/HyYnALsEbJKZLnm40SuQWaIKDc4YpwSmj91oY6sds4lQQo7A6YL2gUt+akwAXSP2qMXtP5qh6YVz1kxdMHrrsr5HB/q39PUPZX6+s/bvXs3204kjPtFcdR0ULPf0BqfVG/v3E5HSyvg8zlNGmu4/MnoSAH1FDttv3FF2CaTeiBZczTHVFFhxc4TA4msfmdtZcjxxmuuNz1V+HuVO22chZE1Py1F1uk57uLu32zsVnEDnsOdG1Xgm66E1saMbtr6zmZKrgMYmEubf8wV7BW693qaE5nctRt7FZQDJmGCprWrMhGX//MRflOoFgrBhU4e4lA0s/WopvizfK7naqg9CjuuL31QVzSl/JyJlBLE9e5uNIpWft54CJvCRGreuNcxLpqf+tI7euKh264PpDdHYKj9xk0W0lwianY210WFXP7I8ITESg3spZnHGDzG5jy7WI9LRd6dEz05XGvQm3gw9XJJMY4rpo2WxtJ1FSNbx1nMf6NLY1xFvxNOT0EetNbF17ktgovoBPJKejiBlr2sfAu5qeRHsuvxpuORTMaYX8tCnx25TCwUeDvvnQ9pZxsk2h13YXVpmGYk/7D/JwJBqTllaZGJVFi7jyndFRhIpy42QPrUmqgpRNyZGb4rQk9TfhY6mhDrKZ6JrdWwwRA7RSL6l0aUkXgYmN5oIzkRf3VnOZSpdjPe9S41xZMBZyFP0N4UTHxq6GaqPsOFlV3r94f1trWUpVP6lDezSodstfysvyP0KSfuC7fZOVXnXc7DuhlgaHNI9DtanF/VTYoVJr9xmZ/2WooAdf3sJHuYK79Dumbk/0XHb6Aq47HjJc+4PxOc27n+Cy20O59vdvP4pYmEc/8UPbzWVqocmWpzNQH9JmXDokM2l/DqMq/jbfsRpKebvjmTU+iRqduZedrQ8VhL+fp1q+RuJjyet9QFEJyBnzTFpX8TOV3q6/6chJoas4wcE5LV5wytAAye0v0hroptEWwN1FG1sOydLrVH6qum0lPh1Xpd49+HykFOMG1zl4SeXXoPVWfXfsR0YDbGikEbQtRVpXPzHRZtb1F/6Rq24PZV8dwUr3DWCjL7fsYmZn88gNS87gxAVzcHBtg58dW6dAJloXtDNHbHYYp0/MSWErBZ3OaSvvDgWJv7+J9rNa8CM37CoURozVRiYJ6wQOXkP9pn5ou7kuYCgj/v7mMtVQheVp4FBhWRoDM9kZKuVuP08DfZ+jLVJlfl5LXdLaHzfySyHY5mmgPyTwt1kncRpF1qvV8UVbAHcXbWw5JMufmXYp5GmgK6ktiylor+p5yeDHlQU9naMwueEqfmKj5jZhdIXH5WuX4ktPCZV4HbBBwhxC/ob6xA3SljON6tK8QWKCghgNrbXH9jndUJDmgi9zisZvGbTtomu9j4gkJjXu7jPGtH/MhtNcwt14aMMx+Z+iUHit9JlI5SWn8DRKdrn2R8z+fndAqY309+U6QP/7V6Xu27+On+WhgluvgFx6RluZ9SarNkLXSbIxJDAaY/3436y79buNfjLcnlVby8DN3XRow32QxW/NXCMfXK3/cuiy0f1LCuKYTZwa7dHVKFGv18v4vXy0TN1ORXU/PBbuyZyxzxgkJRI2NFRdEr2J26Xfio4Rd0lJOp3rvXu04kh3ImvUstGyG22FVh1m+8mzMczz+7JV6fw+3TXUwcZ6fYdfcGa209Wzs3Vjqi1znU7YwduNIOb7L12R+VWmwmHwlhG16r3S4bpjPfJzPTT2COJn1TbcT4/b1t/uCdIQfamlM3fKBhs2eucNoLpb+MOAaPFp53olOHRHt981iZuBBDdyKUls5DfRwcX3ernLlHYos+lG+OBjBlqzobBx+3NaMAW8O36lDQVqoonQWyrKlW6dvq/eda0oA8s1iiBndVTHrBQA6fazi43NWtHMMeFm6ekX99BweqW/RNlPQFt7aF3pgtuK2KmpPWyTRbeVDhWrw6p6Zn9EYDoCczpfP0o1vE9fsOy7o4/klLb1PrkYzUuOmO3JoFiiz+v9ONF22Y8rRMui/p1Dc4FdPtsQLbWCKaGxrT8gZ6Qwp8UztoBPJKfjhBlr2qf1dzWAGV1t3ngoKNLRJPkjEFXhDUohp220PRr0zYe2m3t8uUHkFL8Fq0xD4af9ag2O8HAkGlQJlu6tVh7eMSqLlm/NOw81/3UFcdim2AlEN6i/URa300xD7XLUbYzmSwcwRAzQSr2k0qUlTQanyUyly7Ged6lxflkwFvI1/O2ctSP/+OXbWon6f+y9/3HXOvOAe1/mW8AJJRyoACgBUgFJCZAKCCUkVACUQKggoYQkFRxOCXA64O5c3/FoZFte2ZK8kp78kdFHluTVs9Jq9cP2qmXYtqyXZI0rfM7wkBN9Uq9wdxYl7teLpoRVxTGL12AMt7EB8iEtTSO8tTRhmIdgtNNh29gjcweprLbOfXBgydbxEHfYArjKWmKYZKQOi7G6T5dpKV6kWqq1G1/dUoMr/FK4ukqFm5Cpq5pulVZg6aRLih7jD3TU3cqO8iwF8EtdXEvhsCs1sD3EoRoFbsOfGauzJ8Cu1lJnl/gDW+mSXmQNao+6V/OGlwgGVpImk9tj33QEWstwqZYxYmgJMjqvurjbRufVlhZIsCqSqwVpjYGiUl3SOE5tz0dSkcxdDpoSwrPPR7i9Zgjn6zuyvjG93Rhz7OqHZkoioqZ96mdpQE/40Iq+Z802j3ySjHoPBOzP+jEsAfUNl2pxfvByw7aiGUWHq1nL1VV1SAL79tMsbQy7qGbWJZg2vD49RrNNtxPB6KHTnjiNqW4ImFZhGlNdpSrqkppulbY6mqn3tvXG5Itv06boxTDZ0bQN6b8et+nPA/dZpArsBo567HORinPdYwPwAqyTeEC8n1NT5sXUMkYM9ZIxdHXrbdvo7HGL+rkqkss83/zUlVnjOCV3SFwBhvAqmUzb9FNJzMZgwVzVMNK5NBoLu2ZwKWx5Nh3eMnZrdJTiZOxzxRjDYocLWPuh1qs2f5RqDOTb2PUUoZnriVQlcYmEDNZdzXD/H69R6n9KHx77zFJgNKBuP8zqZmmUJ9IO1XS//iuuT1artLRY4KIrMFvQiDFOw/SNYUNKeXOoW/dpWPbYNhSrydJA09VUkzRLLsi0sQ0xaQ+xrfJ3reKSSBKfryN4Eq7KM1gG18ZGrSDo1bGnyt2aOM2hBHHvPKUn/KlZPhjbeQ4/WyNA2j6+xDwhVX1Rs3PCHJz1IhVO2ZU6Vg1dVk87oFnXrx77uxvI/VzWIFsDbp5LspMZSqBdVXdJs8RTZrblosNuuDSm4Tbc4Gm96o2x2Y88nq6tdgc7L5zVA/dEGn6urrQMEub7lMusVA2MzrP1yhSpWZfPpEGZQXht2P0pk3oLUwxXpKXwuBydSUc5ii0/pZ2tBT7DLJYxEms2opgNrLYf6bNlPOHV0XDP2uNs3cdIHMsRRfmA0j2TdigmN8eIFh5GxzEr0yDuAdfYq0EkU4tIBXZIPVBV/MS6ipo0TXr0AF1TnLWFu5tlYx+fBqpoZscKqdFveyaLYWu11bl9edqzJGZwLN2eKEP8arFjgjLb1uPt3ICF2R8t0NXIbFizODO2TNGpmLLZcvJFapRYzLnCXRkUvbRbPTYVCYji8rWKWkpeAnWI/O0H4jQAACAASURBVFlPWWj66dA8epilHqLfTDfVjBGZ5v7hlYdMC/i05NWGpJnRMGNdxWgzgSh3dWIiCcq7gmFr4PoeEo6aKG1TBN6gcPOwz/4cTcE2zuTSENDY5EE7WZcNA6LODqw7526zZc42wm7dzlVjXsUqE4oO9Cyzl/qZ/7oq6NMUuwSmYfrvlIkX04ah9iolP2eHYy8SF3HKbX8MnW6VodcOZ39W1zhna+FFVlepVVVaSECP87SAL+QBGX7O7sV4PTTHw4aaxXyRbVbmrJGri2mmVi1cTeVQ0xR1G84h5nGq2Upj6LBhxWkGvtEHc3t3VkPnniVzjZgXHqrm9tbch39Wm5NIuHOtOKyv2q9qAEqaAtU88EEVrxnP/hw7XQEUSW4xWwsvsrpKJSFToBAc9TBkd+Ty2uTwc7A57rgTtTUvNn+22Gnknsff3JFuWrIb0+02YgP+TLgl66+yq+X2iGk4qwcbUNNsL87tNM7edMpEYro1HW2MEUPDEzO4Wh1JIMkCDTXHJU7HLVE9cD6yJJKpeGaOgzqkz4qJnjXdXmSmefSSIjINHLGNUANHRsPYYgPp+3S0BiBek5v9aXzWv9Se3bpk6kpeozpwCFj1FgYCTJA9lXk/le5NpgeRPGFmf7ah6Nmq1RjpGpmlsHH7aRY7hn1QDR6j2SbauWD0UGkAS2bfja9uCHCFXwpXV6laeiu7gWFNteEDs6Qf1rJcFc9nyfiM8aMVcltF1r0hdxI9ijENrNYuKkGfi1SaBjCQz6rxgKZmezG7gYNSWCcRDntOjAwNT3qBa9ympkZiJIEkCzTUHJeUy2WDwLKwn0MGt0zmIy4Ny+FZsznbsDNtSymbbjELxkhnubnulG22YXuRox+7816Zsq8OQEN1jnLDZi1/JtOxRFh/iHRglXYXe0mqMV6pwf3uynjHcGBWZV6nkDThQpJcPXDfVmP2R8vgajBrR8s0w/3/vyu/TWdey5j+HDDJc5LjpQLPTI73CgSGfu6ea8nd85Xe1TZFKHNpHKwCU4JRWpf/rLLyPZA8ezs30mzTzWplRtW0EYga/ssMbC5YTX8c2uQ43rjZk4dXcQ2I3FcJREFTjmFS5c0dX4O0SRMnLcQ1X0vhfAtSqx6bJ1KOabzrjXm3G38mHOiXPEURI3nfVBY4VnMMSI9Q5q09WVfqWLWlBTztQINxx4ixKbqBhN0wIIZ7x9mwWTdv4ON6yLmJSfmziLzIAG0ueQQ0g3KUB+WVv+EndmMVWgNu8God60pgsB9NAWqmHmJLZWSc5s0aozTsORzycL28kWX60+zoXH4RZtWhEnqZNBiY2WW6Y7jZzF6dNp5pzNCcZrObjSw8pZ3lgM8wi8WLnLY3L6Zba6YZGZtclPNaCI6lB6TkT3cX0uuY05+iqRyyaQbxYouHGmGEzFGD5qzR6GcxU9/8ZkF5TboH6yrEvFpPf3Y7BOubk+WUHZoshq3VBtmwW2Vh9kcLXG2BSrs0jEdH+TAaPRbYjMBdGZvT0gOErt+Se9dvFMZsoKttfU0nHZtHD7NUs80yVjDNGJFpOf2QBXxasqaFjH15KcCMVYPRYJrVWYlovPw24gAqYBC8dph74QhvcNCIh33251ErsQY7V1aRNCO1KOgodcx2mZ2TSgbr1Ra1as/tPxwhdUTRq4q2lqCr+a8Hv0NT7BHwftJ/PSDTn20Y6mm9Zn1CL/Ion2QqbUsxdLpVbXrtcPZndY1zthZeZHWVWlWlhQT0uKkW8IWmTNzn47yOOf4U/3macWeM5nXAuZfOplXgnPaUiRfThnOIefTUWulPOqxGcaMlXwoMPpjbKSSsKXlPmiVh3Pjh8IY7SOU+zqF81m9PxRvOO7u07ipUwiWHdbfleGIMPze/JyesxNl7eZHVTXw8+Wd/VlepsB7tXF1tyaKOfhz1qV7wS6dMtsVopsnFnrGarcKs5XEjzfozCc+rsKvlanw2fNRgNOsF7TxgMNsR3EjXe5+l4UaKtXTzpgobNx1tjBGDslbrIupOaG2iWgin45ZwrXpxmeYjS/LYiZ+1ma7JknAPM8dBI6vrWiOZHOshs2ZcXL4c84sNLbDwM309O1qinbGlBQJHOVqaxoNhGSitOgwcv9Q0J0kzax693nHgBLkNRSt1YT+Z1zBmf1q2n2YJY9hd1eAxujQIWyBADx20MGvzvcjqhgBP/tmf1VXKQq/RyLC6jiTqyDFbt3lsb0qsDR+YJf2pZqcxs5bHjRyskAvTyOmmhOvzPS9Saebj0h6OGoxmvSCJnLbkhDFua3f7wmxYrGXCW49FafTCOoloZP+mz+p4J3dJaG1GFWsC7AYuUVr14vY3jKVb24/Hgk11pLGo0tO7GummlGqMmR2Xvcij1KrkqbTzR9ViduqaY/c8gEszTI9KL/AqUU/UWU91lMcNFFCiRphODoS45GfDgzrcEbPSGe7/47XIqJ+zaNxIweTOk8u0Hs07akVbrvWUYT6q4tsSu2SWwlnnDBoyJY2g239mgYjA21Cv5pq9nRtptumWVNAqRuMJlO676D3Tiswqn9UuMLbJAp7Tqrckbc/zEmL3PDT13WON+zRxymdos5qO1cYztuQhkMOj1Wg/YT+aneFI7fINW6v2ZKqF3AvfqyIVS9CVOlbPZMda5rRq8oYJr+/LT5kLFJBwel8vxqyb1+cMJW0jPLw0aV1ee5v+zDooTwlgN6ZMvJjpGOppzb4b7NWo9p8G+9EUqbvS5TUY9+ee2c30ppoY5exAFsQ0pSVM42KZDZsdnQsbbWGuWcrIpMHZXXMZR7KuVcY2s9n240VKc4ot9vD0hae0s/XFZ5jF4kV6jW36s1trpmnDJS3q6iJkpgUcHEuvy5T8qWmEbp/NsW4mI6Z7i6VwmVNoSmFEyAILNdOWMBVPuu00GTGaht2DdZWWsNShxvhuh+A2usnUJoya9QLNmCxN73br3vywNW3JDbtVGu0n3NCcspUYjQydt0DN4syAqORAPNXm7EqOqzsJi42dZkwYo2lOJSkdNRlU9qzcvTuhZjMV1dW2vqZ3uB22w+E+UzPLXaxmjGhpAZ+WrGlRbl+eDTNj1WC0lkYcmFltupHH7kYpu2fuRzY0YvTgDboNYyl8bIOx1sXyycMq01ILHOM7dDvbWGXS2NtRyxLoUNH5DMu2krua/3qIOjTFHgHvJ/3XAzL92YahntbLNctLYVzEKbf9MXS6VYZLDdKNr65xusIvhaur1KoqLSSgx021gC/kMXHf4LHUPaUheblS/Vy6oxufaT1/qQqc014iM8a34RxiHkeFVh2gw2rU51rU2bD4YO7Dd7n3LAaZNX2Qh7g1+rWTRqNTdqOGPljdxGfWdHiR1VXKTt8JSIKjHoAzXMIvXUWkTKCcJpd5xmpWZs/mTH+a9WcSjn3sak31Po1p5jGW2Y7gRmpcL5dPhxvTbYwRonROx7ktPxDWdIqENjkgyXDpwGclVmU7NgGa8vhrfH6x57JWk3yMc4eJIZzjLl599T81TSXhUz89O1qilGljmMZYnvVrWksPQ0Abzo9Gm277xMt1aQxhae2CxY2PHUFW3RgpvPxr+vQjSMmULuelsGX7WZJV1L00pqAHwz5Cw2McURCwQIAeOmhhyey78dUNAa7wS+HqKmWh16zKoLHz0vVWy9mWYEnXbrxIuK3wVLmY7KQiyW7gNpKFx76eF6mUTVQMVOw8d5vqvVxT8WT67KVJ/lPT/FyLzTqJS2MI17JOInJOhfdijvXElK0x97lTjRhdrRgkNzsJC9Qoy23kPViw6VDiEnDD/Yx0CZvcgUW5ulsKH2vDV+FIk1uS3ItfLSpHgqmHXMAN8yqieYXdwEomsF7eMj81OzuDhAl32GerprH/nQzWXveZ/hTL4Pa+3H7UoK8cCnoyrVvaGNdX/vr1a9rCZ0tbfURNcv348ePjx49jdlfIMTJ5QFrJapl6h2O1KC/B9fX14+OjFzn9eXl5OY3MFHN+fh4uWQR+eHgIp8l31W0Vpppuvip3W/LUWSmDQnqlxiyIMNJZfv/+nVUqjSRuRxDf5eTkJEokqW/Y45GR9ebmJqrMMXG3Ju7i4mKEsBQQ5Wa17bEjl+s/LclsPF68iFkJ//vvv9n4ApGr+3AFZDjqFv2o4/379//++2+As1jRWMscKG3DpWfPnoXn3tJHRMgNJSfPYtbN622GklyzFOgRwG54QGZ/1u4Gz1aKyNwEjh1wA7V7+vRp4KrxS2ZHZ+PcUoknc8bpdEZcu58/f758+TLVXSjHLAF8hoSq6dCadbsoN202OJZTJsViwgsmUzG+f/8+jdwZIyOmpg2U2YwQYTRbpVLlMvJ4bKf6ctdDvMTd/sS6xqq+wyE4FpHZ9B2arKkZDGun+WFrWn3NkGp523paI1MxtMBU6hB3K+sW/Kqc7ti3lHj1UNZSRk087oqGEmlcAv1s60utMbau6gnvJ3DUAj4teb/uhhLcUdv1Y1OVPy1Hsy60ZJanpfUWI0fWNUtVrlrLIzr27kN98QbL6507rhJglWkVEatMs4jc0dnawxGDwHhls4qzHLnkaE2P5RSrRbGnDDo0xWEl0n/DfOQq2wGriEgQRYBOF4WLxBDYSYAeNwWIL+Qx0SyyvXr1ysuV6qfGB9ZImEoezmlrSLbhHGIeNbo2noYOm1BB7naGuwqX8BZeUco9MncIcIX0Skv4U2PiYl/WkVA8s0WxG2VWNQhWNQHXBi5VpB9HfZaAxmi74xq7S7MYJVKmyRqYhzzTtCTzNN51FVy9T1OmilH6M6lux66WhuQhrXQ6u9QYcE11AmmmNw0klkucQJjl49oKm2MEp+NmFTeNZD4yZWIzBk1N9SKrW5r3+8khFs1C+rT8pZgvX754l8QblOUOs29n8qRN/rNnRys5zMIFYlhG4Jo5nX3nBy93VOhSoA1FL9WOeAgIAQz7tBngMU6ZEHMUAXroUeS5b9sENIvJ7AautgEmO6uIJAG7gRpK0zTsBqZdlpwSHmM41z2iGAOsk4wolgJtrJOwG7ikXy+e+YgHxPhPLNhUQYx0UybEGCEgG8SaDWuRdrrFXKAK089laubRBQSbvcUh59ZEEhklNX6RpMz6OV0G69lWEYhs47zrk0ANVy+tNlwxAZ8+fRrKkfn52dnZapn7E2gWAuQz7ePLaMSGyrc/9993tQSNYLFO2OpNhwTyHW6N8Q1/6Fp5L30yzVKXRmz9HceU9TbdTC1kJNNh4PPnzwcetnMHkgB8sVeZ+kLgptNL7iL+NnnE1ZDTjdNvLcvypcRvdlW7NXHyumSNTVBOFaYaV8aM42mm9MpiSyZbwr4UX0C2YnsABeoSe4sl7EvxseVvSJ9DHXd3d64RnpWqsCM3K8Pq6CAPREldZvOmiqzXzetthpJK45SzRAC7sURmQ7xrgVcN3Wz5mdzg2XsRCQGDBOodnQ90KUvq8ebmZly/He8r6xUSP/4k0DABfAa9crFmU1bdLspNUShjcCyVoGKTxa5PZhriNR8rzfGmmFlcymWiqQ8wW1raSO9AhixfH7hHk7ZqqUrDunokGYI9IO397M1kMWwlacO4VZsx0gI3o/MyKk96eLkS/pQXFqwOkeL3yomChDcdi8JdGVEQ0BNYmogtxetL3pwyx7b+IAzGdrNSyDglcOACPi15qo5pzOpwbPYI/YHmd4rRVIxmiU9cwWOXs968ebPa9rJSxRvMipfC9xBglSlML5Px11jOYpsjYQKzV+2vMuGVzSrOcuRSX1uKL1CXfPPfqfC9meIpATeG/uvS2By2b6g3V42MyQnQ6ZIjpUAIBAjQ42bh4AuNWGRlW9NI8nmqmpJFwjJH5TmnPTaM/QH7zqGm5bscMk0Va1+ucREVDtNh9cBX9ynM7pHxELdey8emZDfqWP7cvVUCOOqpNItfqiRp3C+t159JOI9YKmopXqn6Pck0M/o95bt5WclxaUiYKa0HZNtP+2OExjhzOo75yLb2Xz4XmlpiLq9yffHixdLVMV4WSVI9cPTz58+Li4ux5CEgn5Mv835v775Gfi45VEvxBcQu6WgVqE6mW2BYYsHad37wcmN1OpvevqJnxSYSAkIAw77UDPAYl8gQX5IAPbQkbe7VDwF2A1Pp2r4PzGRHo2t2A4XS0mLUUrwG7M40JRep2A30lIXp8IBs+2l/jGA3UKNZ5iMaSqbSYMFm1cFIN4uFSAsElJ/IPOR16LJL7iKSfnTs+6NcYbxw55/TZbD22kM/M9wnXs3T/nTffKQcR/cLoPlovXuXYoI9ffrUve9sONPygfKDf5q5zazYmyNX7yhnocQ8bS5/c0azTVceHdxcKTLOEpCXjM/Gl4mUuytNliyOPDw8lJFq9i7yhZtxlrjn8zYvX76UbZU/f/78888/9/f30qQlLA8YS/zsfTWRfZo4sY1K517JR4M6SZpVHyvJXbIWEhisj+qne3pQVlYFCu9EHasdWUYTC8fHpSmujmvTs+8F2ol7C7NunitkDzMUt76EcxDAbqSiatkNTlVHyoHA4QTMjs49LMLI0fbp6tzt7W2qRx8Pb10IsEoAn2EVkT5Bh9Zstf0M9KZ2Rk91W8rVOx6y74BjuU2bOXIFVpP23E55SLfM+qFy40NQlJHHBetaS4kvtgbiymA8jHWNVZDbqIq1qNVVUKlFDxOKWGXNpsdkzWIZI3sYtsbKKgO4VUpQSZLRApcwKn2/pexJ4jU+g5wokPdSJbmdW4jm1pJ+dWrmlpkkvHrHQyaDSarWQCEBe1J+VjLwtHPKIgBnj+qVluoo/nuq1k/euhbwacmzLZMZ6ywWs5GyO6ZpycoHt7JW89WrV1nLDxeONxjmw9UDCbDKFIavMXHhEmavVu12NrnKhKJnG2rJyIAKjpp/lZz/Yor3NLZA49lTLIZa6EkvSP4U2x6lkNcIATqdEUUgRicEOulx+EJje3ZfFDhGTgNKR2WacTVG86EgKURmhatF7U+wupjGM6FKyMzilaAkmbJzHTVL1VekfEo6bELmZvfI3DoWO2564Gum3PrWFV7tj0N1Vk8KJa/16h05m5ScOQUmJICjngQmfqkeY+1+qVl/JuFTKoEVm6PmC+xqDV3MbX4SU8xx1XdwSRloP1HleImrNh32xwhOx3ntbekn85ElMtbi0VRAIzI51bznUx44kp30QDnKS9PJsrzZv+SwrpSzZLLAQNmDo1USddp7YViieNp3fqKqMyQOdN4NpY1Z8HIFBce3xvZAoCQBDHuANh5jAA6XyhCgh5bhzF16I8BuYBKNM9nRY6x6siPVdLdjiu3FFH5nXWCe28MiFee69d15NmWg/cymV0ZWbTrsjxHsBirbIfMRJah6k3ViwRjp6m2izUsuOwKap7qkq5Z3St2Js2ypX19fm1WHso9nkl/urpm8yN0FaQ49MljHaraZGe6T2JpvTl+sj2meJhprIfOlYl8e1XTyHE6VvBnZtcVj3b2AiFf+4NHbt289MaY/ZVo4jSwZY6rpjp8zL0mAe2UloF8kPfYtnI+PjyMHTc8dEy8FxPaKzTk5OVlKoIzv1sQp24Moaz/ksC40p2bdEjSjoZveYDjwcNGBY1YDYLfpugd1yBvSXSM8C0ppE2bzpo1clUTcXTvrAqbcvFERPcxQxsoSyEQAu5EQrGuBTbnBCetIURAwRcDU6Nz8IowcdLi4uHAbgMzv7u/v37x540YSbpgAPkM+5fZgzbpdlNvcbHAsN6NLnjF2PVMpgOa4hhQlQ62ywJ3JVpdohvKvrq523igquww9bvqSayDufS2Hsa47tdPDELwTkc3smKyAXjoZtgIEppdwq6ZM8sXQApfY5t6CX7qvG680nt7ij1vCtjDuyjZu5OphW3+zljG2m9G1nbG6BXxa8mqDZMa6iujYBOLkyItBV2UQH8yCK5ipx61WXxLgDWookeZAAsqJUp8L45lMh7XNkajm1+QqE4qOagM5EjP/xRRvblf03ym6Jg31tJrEHEWATncUee7bJ4F+ehy+0NDC5a3rmqaeb53t1atXGgHcN8Vo0m9IwzntDdCWsjTpHPZjHpfUaiqeDptPHab2yMZqljzArHn/Q47XTI2VrS7AblR1KkPgWgjgqCfRFH6pHmPV24heNU35Mwkfe2dXi5Ucr6lH/WRKO8VlfIzgdNxUZbMxzEdmsRiMRFNhpcjyu9L/Pz8/F5jh0sJX5cS7awAlsbxWt5j7FJbtwKs4WgfC33xrDEssOrfvN/NSPrzcaTNoUtHTahLTJAEMe1iteIxhPlzNTYAempsw5XdLQLka0MOxvT1toEkfmMnOapMotpyl+Ygeu4Gr+tInYDdQz2qaEtMxZWJ8jBA3m3dlTLU2jWE+MmXSXkw/FoyRrr3W20yNbDbOm5sbl7BSSDdLV+EDP6fLYL2zpVU9w32ys/LK7CX7f5RfYk2whCsUo2o0kxZJnOQIwnhTZUDzda4CDyQHpLXWQkTU379/BwTmUnUEZAhRWi1ZIvFcq6Mqq+m5xWTr08SJ66a0jQWMmDwwHKXu2PRRhZdJHBisv379WkaG6V00T1NPczUQ04M6Pn78uKqpQxy5Wak0kkiNLPgzBSzkiEg51g/prQkW6GVjBQlYI4DdyKQRU25wpjpSLASOJWBtEBQaFpyWTEo5OzvzJtTyfgp5AdPLly8z3ZFiDRLAZ8iklE6smWdDlmBqJolLeTfHa9w25draZhnCGTUShkvgqksgdlksNr17r0D42bNngavjJfco5BiZI6C0RdIXSjo83vKpUsgcfMyWiXXdo5qSLUq53Feyf+1Bd3hepe7aMFmxw1BseqU2rQ1bSrGnyXCrpkzCMbEtKjZ9+O7j1WZa4FijQwLynKpm512eer27u0soIe5KQphdFRXYcPSmCSWxZLJyscXGplciwtgqQdlMZmEBP7ZlxqZXkm+mJStnPUos4WTMWMN8lq5eXFwsXXLjS6rSva+dMN6gHV0gySwBZSdllWmW3rbIZgZrs6tMsV5WbHql3ptRtLK+e5J1Nf+dBdWVKZ4lMEbG9sfY9OONwoFm+q9ZQx3mz9WSBGI7UWx6ZV2a6XTK+pKsWwKxPSg2vRKswR6HLyS6U25NKpcxlY3BS6Z/4a9SWq98/U/OaetZRaU06xzGmrvY9EpKBs2jUvJjk9FhM/FXDo5J7h41uFgTLLCmlAROXYWwG1WXvpC2FgJK1zfKlsbW3Y6jHiv5Unr80iUyQ3wzfqk1t0HwpnpKJeCBtHeqc7a5KpXbxgGDWQJuZOwUNTa9e69AuBnTYXCM4HRcoOG5l5iPuDQsh9HUqnbkpTFXV1erySTB6empJtlsGploeLqQp5yur69nE3cViaNVo7q9xrxUBd6dMkvGoPMzyBnrtcamn6UxjcTLnTIhBgIFCGDYVyHjMa4iIkE+AvTQfGwpuWcC7Abm0D6TnTDVZiY7yg2jMA3lVeWOPLuBSp6ryZTKZTdwliTrJLNYxkiDYwS7gaN2wgHmI2E+Nq/GWqTY9MpaG3R+GOmUuiNZeQLKL7EWdsO8DXTN8yPl0dm5o1KJInDyz+kyWO9pBsqhYc8txrw5ZrhPxtKzBg7Z9dfUSN47qUlWLM2vX7/S3kvWO5Snk8/Pz9PeWlna6sud5c3OyqJyJDPYdJM3khzcKDOKgH4g8VyrqLukSrzaZ1PdSFNOtyZO6VWL31BgNU3fgEWnZUTSNJ49aQIOmZxhFZ9+T+Gb83rrMk+fPt1cVF0Zm1fHly9fAmejB2UJBOUKWgHliiQBpYwCKB3UMX2OgEE3b6hm8zOUHNqkTJcAdsOlkTBsyg1OWC+KgoApAgZH5yYXYWQqLWfZZa/I1b5YuYeHB/1LSdy8hCslgM+QT3E9WLNuF+WSNBscyyQY3UJikcamd+8VDnsLdLOJ7+/vZ+OTR8pw/+LFC02x37590yTbn+bnz59yymEsR1aQrK2BjLIdFcC67iTfwxC8E5HZ7F2ZrNhhKDa9Xsumhi292G7KfHDcuzQWjoUWm16Pq4EWqK9svpTKnXrlwVCNnLgrGkqkmSUQ2EFu75RFrPGMTT9LeDYSYzuLxXiknQX82JYZm16viDZaMjNWvcYPSSl7ZJqT6tIaZQJ7iIRGboo3aEQRiBEgwCpTAA6D9SFwAjdVXopVXGx6pRiSrA2vTF/fzSm7mv/OUurKFM8SGCNj+2Ns+vFGq4EG+m8+OKv0SFARgdh2Eptej6KBTqevLCm7JRDbg2LT68Fa63H4QqI7zTqbJMv96Kumbeil1bdJNyXntF0aCcP5TMp+IWNli02vl1DTBYqdZdWLfWBKOmw++Ab3yIbKWjvA3OTDa9vaFbtR27iRCwKrBHDUVxHFJsjny8VKMk0fK1ts+ukdl2La8EsN+jOpPAd2tVjJcTtvrCmITe/eKxxuwHTkgxNGF7jK6bgAHPcS8xGXhuUwmlJq5/LyUmOR/v33323vzJQHxk9PT11hxIYrP93n5moyjKNVnVoxLHtUpjE1e8rfkzdWttj0etnwcvWsSAmBJAQw7EqMeIxKUCRLS4AempYnpUFgJMBu4IgiVSDfBGG/hLGyxabXS9jAZEcqy26gXuNJUnrNJutxYnYDXZXFmoLY9O69wmGvDcwmNn7ANR+cWRqaSHYDNZQkDfMRJShryWI7XWx6fX2tWTBGOr3uSFmegPL1mMU+Widjpfs6dDEUfIpltVUolSjlJPycLoP1ql7CCWqf4T4JVy/V1QJf8x1F1U9683kwozCxgdWvpcYWqDf64uXEFp4kveZjHgcejTLYdJM3kiR6pJA9BPTDv7hW4mDtudf+vKaGvT5NnLhu3lcPl9RaZpgTO6m/UUIXdqnWh8dLs7y5uSkvRuD4bHlh7NyxAXVovm+h74NlVKORx4I1MOjmiYI09MrocbwLzueIopYAdiOTpky5wZnqSLF6ArheelZRKQ2Ozu2Ng/JQ4qtXr9ydrD94jAAAIABJREFUG9HRhw8fDlx8i2okJE5IAJ8hIUyvqB6sWZ+Lcp6iN//EsdyMbimjfoFdSpATSPk6qeZ4U0nvQklGMyIswY+K926kFC/qFrUnxrru1GC+3j0VTHkgoWSXnwpZV4zSJniWJF8dvRspxdPIE1VUV8OWhp6XBrfKA6L5SQvUUKoojXJTSZ59TXXOBHelouZRl6gNbOu7wDG2Lg3CUQRMLeDTkqN0t5qYGesqomMTfPz4USMAcxC8QU07Ic3hBJRDmLf4k09s70ZK8TTyRBXFKlMYqWULj6LDuqvuamPz3yX+ynbrWcil0vbHezdSirf/vlE3wlCHgVs21GHJuVqSAJ2uJG3uBQF6XKANKOF4LkqgwJ2XvBspxdtzU++M+lJRmoN2S3k18crHPZTSau44TePBnyaQGOWG72zeHJEaeQ5/JtSycxjVxZgF5GjDm8ukw25Gt5rR4B6ZyKwxd6tVS5uAs6YjT3ajRhQEIJCWgNL17cFRTwUWv1RDUtOi7A+CBv2ZMtDY1XIbuWbK4KbfHPZuFDXN3HzTIWPUvZjShmkbHCM4HRdW2XiV+ciIwngATekV9O3bN81quSD98uWLvtgh5enpqZtFbmT8+0autMeGO3G0joUce3cMSywxN71B52cUDy93RLE/YFnR+2tHCe0RwLDrdYrHqGdFylQE6KGpSFIOBDwC7AZ6QPb/tOwDM9nZr1+3BHYDXRoFwpoVy4RiKPuLt0mXUACvKO9GSvG8Qrb9jLoXu4FhyAbHCHYDwyobrzIfGVHUFcCCBfSlhOMNQIECd17ybqQUb+dNyW6TgFL7esu8s5rejeSDLDsL7CG7UomCQhYleM2p2yQO/NxP7TPcJy7HTGGDTxMNNS0smPKt+mm1oHwqVfNJ+7SCjaXJF7zG8FJA3uy8dClrfOEWoqzLr1+/lClJVguBZ8+eaZ4AGaqjXIzIV/fz8/N8hceW3KeJ85zsALRiylIegJDVvffv3wcEruXS6sgl5G9ubgpXxzMjJycnhQU46nZtq0Ma0r///rvK1prHopFHntDbcIZ+FYU+gUZIfWkJUxYW7JAZSkJcFDUlgN2YMkkVU8yzSiUw5UCgOgKFB0Eln8YWYWRHQfxnz8P8/Pnz9fW1EgjJmiGAz5BPlZ1Ysz4X5VI1GxzLVCTHcl6+fKk/VigD35gxecBboJstv6R3oVyMFd8g1bGD2SqPkbKMPIYloD8Y4eZqO4x13aPfTobgPYiM5+3HZDFsJWyKuFUbYNICN0CznEV2hJXHvZRuxmplleUopVq93YYEq3vHUuZRh9A2VKelLKuqaemUBca2paZbsi7WFvBpyQm1z4w1IcwcRf38+VPpHthUZQ4mS2XiDS6RId4UAVaZZtXR1ebILIFwpOVVJryysO4MXu1q/rvEvx9TvERgiKf/hvlEXbVsqKMqQuKsBOh0WfFSOAQ8AvQ4D4j7E1/IO6buwikZVj4ul09azmnnU7dl5xDzmE/vWUumw+bDa3ZjpbBgylEpnyLqKpndqLr0hbQVEcjn+kZBUJpEI9KGq4ZfGuYzXLX2jJVGZi9NYbfBu/vSz1QPprGrJYRZyRmbGVPaEcX+gLUxgtNxep0yH9GzOjYlmtLzl2eOlOdjLy4uoh4zPzs78/x2uVE/L71cVQGO1ioiawkwLHs0Ys35ceuCl+vS2Bm2rOidVSN7kwQw7Hq14jHqWZEyFQF6aCqSlAMBj4A3T/euFvvJbmAZ1Ex2EnJmN1DOziXkqSnK20TOvajIbuCoFEzHiGJ/wNo6CbuBep0yH9GzMpUSCxZQByNdAA6XjiUgX2LVONsymS3z3XH3Q5/ikZb84vixithz90M+p8tgvUdlmk63p/xteaPOuz7Zdo+oXDYxSRXMChaFN5BYzL18qTSQYLx0IArNO5SVJ7HG6qQKHIglVRUopxYC+s/GSHf4/fv3UfUSly73wqK+at2aOKXrJiSLGTFpFTLHCNtzaeTll8X1zSkqZbimQ1GylHl5eRlV7M7Ecse//vprKET//bCdN7WQvW11KPv76uHpwppSyvPp06fCgrm3K2Yh3ZtqwmYF0whPGgsEsBuZtGDKDc5UR4qFwOEEGARzq0BmZOKneUuFt7e3yl3P3OJRfmEC+Az5gPdgzbpdlEvSbHAsk2CcFiLDnGaNSKzf4UcWvLF4Wpe0McqtB+W4sEc20ZFbd7GWcjBiT4Ht5cW67tRpD0PwTkT2s/djshi2krRG3KrNGGmBm9HZzKgcAb9//77/nAnuis02UItUmilbS6csMLa1tEw7ckqbMbiAT0tO1UKU43Wq21FOLAH9+aXDlxZjq5Y2Pd5gWp6UlpUAq0we3g43RzwC4Z/2V5nwysIatHa1t/nvEv9+TPESgSGe/hvmo7xq31ArK0KyAgTodAUgcwsIjATocSOKaaBzX0j5Wt7xMdgpwJIxSmk3iKQ8j6d8BnODANuyKOXRr6luEyOQy75ziHkMqM/sJTpsPtWY3SMzK1g+XdRSMrtRtWgKOWskoHR9m3fUU+kOvzQVSSnHfc4oYbGpimrbbWBXa2gnna/kuJ2FKa1LY3PY4BihX8nhdJxyVDpwdNCY7qNe2Lu518RmZOYYS0y+L/L582dNLnmaQ/nY0fX1tTyj5Jb57ds3uZEb03lY01tbenymdnVjWPZo0KDz41UHL9cDsu2nfUVvqxe5WiWAYY/VLB5jLDHS7yFAD91Dj7wQCBNgNzDMJ/aqfR+YyU6sTpfSH7jeuyRSwngWqQaY7AaOjQrTMaLYEzA4RrAbqFQo8xElKJvJsGABvTDSBeBw6VgCysapH8g2V+fLly9uXqVgbpZuw3pWST6ny2C9s6U1MMN9shOBJrtmqqwpJ3ma5o/deCeNAgCVD7gGSth8SfO1DOU67GYZljLabLrKA5dLlSLeJoGoT19//fr1qFqY6hR9mriHhwelESi8mnZyciKyyZFWzzeS5+Wked/f33vTg6PacJL7KgdNmXTJGCfedpKbrhYiKpCzyIL6n3/+kQWd1fTNJGhYHT9//nx8fNRoSvq7JlmxNEofWxw8qWMxqbwbmRrRXNmU9NwshCEwEsBujCiSB8wajeQ1pUAIHEjAZkdTzr8O5Ka8tTyRKE/TuYllsibTh84fbHaBdBXGZ8iq7h6sWZ+Lcqmajc0Wkqp2x5Yji5OBZXYZ+OSB/8vLy6xCGnl3mFvHDx8+uD+XwtKvla85WCphNd5736j+SMRqyc0kwLruVKVNA9vMhGKndpTZuzJZDFvKVhFIZrPXBwQ2dYkWaEodO4VRbpXKXWQrf+e9cFd2Auw8u7KttnTKAmPbeZuPqr7lBXxacpQqlxLb9F2ZsY76Uh7HtanHsRYFAniDBSBzi1QEWGUaSXa7OTIS0ASqsPB4ZRpVGknT4fx3lnxXpniWwBhJ/x1RbA5UYag3146MyQnQ6ZIjpUAIBAjQ45bg4AstkSkZf+xBPs5p59N1Fc4h5jFfA8hRMh02B9WxTLN9loe4Rx1ZC7AbZU0jyAOB5ASOddQTVsfsGOfWEb/UpbE5bFPXqc78sKs1NAxWctwOgulwaWwLG7QbnI5TqpL5iBLU4cnQ1AYVvH//PvD0/VigvAxQ89y3vFHz48ePYy4JyGB6dnbmxhDG0aqrDWBY9ujLoPMzrQ5e7pRJbEwVio6tFOkbJoBh36BcPMYN0MiyjQA9dBs3ckGgIgLsBpZUFpOdJLRtznfYDUyi3LEQdgNHFBLAdLg0toUN2g12A5WqZD6iBGU2GRZsSTWMdEtkiD+cgGwiayaJSb7CHq6svNXQTaDZFnfT9xzWnDQY+Sh9kjH9NMBgPWUSFWPQUxX5o2a4T6IqvC2x8jzHtsI357L22dHNFQlk1L8K+Vgaq3eXNp37Mx6zGG023VlRiaydgHxyW+PDDdXUd+3kWEx1Cj2HVSOTHJRb4Ordo0yc3vk7xEeR2Ygcdf3z58+vX7/km+7yX6y3fNm9seeK9Sd35Xzw6empfJ+y2OftBbXYE7cFNh9uWB3KqZoMHycnJ9YUrRzU9DYteQVNjWhj7VaHjDElAQjMEsBuzGJJEmnTaCSpGoVAwA4BOlo+Xchpde+JRPE67u/vG5up5QPYXsn4DFl12oM163NRLlWz6aGFpGK1oRxZgpMBTs4lyEg3LE3I/9evX8t33GWZTgbEDWXWnkWWCpULxVlXabz3jYpe9Gt6tatALz/WVc9qNiUGdhZLXZG9mSyGrZ3tk16/EyAtcCdAO9mVzp4IvN/fw12xo/caJdFPAVo6ZYGxrbGtlpfZ/gI+LXl/q8B33c8wXwnSwpWFyzKjMmWryfAGW9Vsk/VilYnNkaiGXctIjVcWpdYDE/c5/50C780UTwm4MfRfl8aGcC2GekPVyJKJAJ0uE1iKhcAsAXrcLBZ8oVkshSOfPn1a+I7u7Tin7dJIG67FOcQ8ptV71tLosFnx2uyzPMSdVek7C2c3aidAskPAPoFjHfWEfGyOcdMK4pdOmcTG1KLr2HoN6dnVGjiwkuO1H0yHByT2pzW7IQpVVoHTccxHlE3l8GRoapsKxBpolkRkrez6+jpwC3lU/Pz83E0g1iOcxU3cTxhHqy5dY1j26Mua87NUF7zcJTLK+FoUrawOyZongGHfpmI8xm3cyBVLgB4aS4z0EKiOALuBhVXGZGc/8LbnOyxSDS2E3UCvp2A6PCCxP63ZDVGosgrsBjIfUTYVy8mwYLPaYaSbxUKkEQLK79bLS+PzCfzw8CCvNBzLl8/DG/y63yietYBYmOH1/hrB9EPtUmn6EjTnH5busj9+9e5RH6LdL89YgjVPdRRMH3iiT7o5pU0TsNqqNtfXSEaxxdIxlMIc+/UsjS7kCyjKuiRMZrPpJqwgRZkioF9BeHx8lAOFhwivfxV7bvG6NXF61+1YH0Xspzi1DVtRmeHoG/mPHz/kBLDQkFO/R3VevbQ1pmxVHcr+rvGjyqtVKZXyZRM55LdpoJTccgChzDYIYDfy6dGOG5yvjpQMgcMJ2BydD8eyX4A3b954H0sTmybrbDJl2184JVRKAJ8hq+Kat2bdLsqlajY4lqlILpUju11fvnyRJbjfv3//+fNH/t/d3V1eXjbfN5eASPzHjx8DV8dLnsMwxicJfPr0yS1HeaLFzdJ8GOu6X8U9d/P99OyU0JvJYtja0/Zwq/bQG/LSAvcztFCCfoVHzpmIe7xZZtyVzejIOBJodVt/rOBsAGM7i4XIkUAtC/i05FFl2wLMWLdxK5NLvyZ27GnMMjQCd8EbDMDhkk0CrDKxOaJvmRWtMuGV6dV6bMo+579T5r2Z4ikBN4b+69KIDVdkqGOrRvp8BOh0+dhSMgSmBOhxUyYSgy80i8WN1L/+ws2lD//69UufOHlKzmknRzoWWJFziHkctWY8QIfNqiCbe2Q8xJ1V6XsKZzdqDz3yQiAVgbYd9VSUpBz80oQwjRdl059JCI1drQEmKzleo2JK6wGJ+mltjOB0nFJ9zEeUoA5Phqb2qOD29laTXYZF4byUUl6k6c4aZJlFuby2VGDD8ThatSgXw7JTU9acn0B18HIDcFYvVaTo1bqQoHkCGPY9KsZj3EOPvBoC9FANJdJAIDcBd16f417HHttLWKOKfGAmOzv1zm6gC7DhL+mwG+gqWsKYDg9I1E9rYwS7gUr1MR9RgrKfDAs2qyNGulksRFogYKFxXl1duSiUIrlZOg8X+5wug/X+ltbADPfJfgrhEsw+TWRWsDBP/VVZcVAm/uuvv5QpMyXTCPDvv/9muvtSsc23kKWKE38UAf3wLxLqO3ja6tjpF3oCGguTlpJXmkYApYmLct2sraZ5WGr/uWGGI5uFkuv58+fySYP379/Lqyr3fK6gdoBp5W9SHfLVN/mmhQbU06dPNckKp1GOF2L9xLIVlk1upxQPwcoT4I57CGA39tBbzWvWbqxKTgII1EKAXpZDUzLjkNmHN32WqaI4YA0saucg1kmZ+AxZFd2DNfOsSoCnZk0skH3/JY0AykW5/cKMJfTQSMbKEjBC4OzsTNkd8q3SeC9EePfunRE4dsTAuu7UBdZ1J0A72TFZdnRhXxI6vn0dIWExAvru4HllURLirkThIvEsgSa39WdrSiQENARYwNdQaiONfqRuo77V1ULv5HR+GlMPSrMUmbWdaAQovzWQtcoUPkuAVaZZLETOEmCwnsVC5B4CzH8HepjiPa2IvC4BDLVLgzAEIAABCNRCoGdfSLM4U4set8nJOe1t3JS5cA6VoEimJECHVYLalsxshzUr2DbOLeViN6olbVIXgwRw1NMqhdEkLU+zpfWgaHa1hubX80qO2Q5Yr2DWTIfezeZ0nLLVHe5WaQRo+HScvklrQCmVvi2ZRoDCmpI3zygfKZLX4c6+G1NGTO+NiPK9VV5cs9RCcLSWyFiLx7Ds1Ig152dndci+RABFL5Eh3iABDPsepeAx7qFHXg0BeqiGEmkgsJmAZi1ic+EdZsQH7kTpPSiaRaqhMbMb2EmnLlNNa6ZD72azG6hsIYe7VRoBCu8xKdGR7EACjHQHwufWYQKym6z5GKt8zPHm5iZc1LarsvH9/fv3Ma+M4y9fvhx/EtAQ0GhwLEfvmYxZxoA+r2asHIvNEdAIUH6wtuambiP/ZFs2fS6N8vSlJUxpVrDZ80MbKq7v4Yc3ZY0AMm5tgLAni9kWsqdS5LVMoNjwvweC7G3vyZ4wb58m7v7+Xs/w1atX+sSkjCUgM5yoPuuWLz7r169fT09P5SPo0qfev3//5csXeereTUM4ikCT6qjIys0qS5r3bPw0MsqyTbNvizHr5pkVLNUMZZu+yKUkgN1QgtqWzI4bvE1+ckHAPgGzg6B9dEsSytdwZcHNWzGXGP14sVQy8bUT0LcBzZpteRrMNcoz9+5YURPStOHy+w44ll6L6vNn+Vm28uv1V1dXOTQip1LcvibLqnSEKWes65RJVAwTiihcxhNjsqwpqPywpSTAaKIEVXsysy3QFFjN3GcQWO9yTCuoz6uXZ3qXJDEaAVwHNclNKURDoMltfU3F7afB2JbXEQv4OZibbcnMWHOoO1WZd3d3+qL02xP6MitKiTdYkbIQdSTAKtOIwkjA7GDNKlPaFmJW0WmrGS6N+e/IB1M8oqgiYLb/YqiraD8IuYGA2U63oS5kgYB9Aof0uG59IeUy2q9fvyy0HM3GYqycFa2kzVZNqUHJe8gzoTiHs1rbHHmIedwsbY6MdNgcVMcyze6RmRWMLllRl9S4EJxNGq0BASMElG5ew456WkXgl6blaXYQNOs2JOTPrtYIs9uVnJFAdQGzpsPUGMHpOH3DZj6iZ3VsSjS1k798SEMz5MmU9vz83LuXvCTT/cyAXP327Zspo+cJfPhPHK3DVaAUAMOiBLWUDDuwRGZbPF7uNm7kgoBLAMPu0tgQxmPcAI0segL0UD0rUkJgAwF2AzdAC2RhshOAs+GS2ckOu4FhbTb2JR3N0qgA4T2c4VZR8qpZ02FqjGA3UN8mmY/oWZFyP4FDLBgj3X7FUUImAh8+fNCUnMkNk09DundXCuNmIRz1aU79gDsFq8+rOck/LT9hjEaA8o8StDHDfZJQT7NFKVfQZvNmjTQrWKpa6x9DPRyFRgDv61+pKAXK0UgVyM4lCMQSiFr70A/hsWIE0r948SJwtfClPk1clN5PTk4KK6W3233+/Hl/lYf9gIuLi+fPn//vf/+T86+Xl5fyfalD1jj2V+fAEtpTh76/25yT6KXS1zRhAzPr5pkVLCF8ispHQN+b9D00n7TTkvVS6Ws6vcu2GFNu8LYqkAsC9gkwCKbVkRxoePXq1XS5XPY1mSqmRV1jafqRVD86l+Sgl0pf04Ty92DN+lyUS9VIcCxTkaScWALKs03yLoMcy5LeqRSlMLF1rD091nWnBnsYgnciqii70kpgsirSaQ5RcatyUKXMegmUmSnjrtTbQkxJ3t62vim8CFMLARbwa9FUKjmZsaYimaOcqH2EzrfY8AZztEDKzE2AVabchNson1WmNvRosBbMfwelYIoNNs7qRMJQV6cyBIYABCAAgZFAt76QcviennIf0SUJKMtXShslkn7VUb/PGyXAzsR6qfQ13SnSmD2HvsbCCfRJQN+M9V2jJEm9VPqaJpTf7B6ZWcESwq+0KHajKlUcYtdCQOlKKR3pzbVWlq+UdrMYOzMaF29n7cjuEujEbWBXa1B6tys5bpsnvJ+AtTEiajLI6ThlAzh8dNAIUP6FvUp6+5Mxc9zP8MuXLxpjJQZE3oQ53u7h4UFekjn+lIB8ZkC+tOrGEJ4SwNGaMjEYg2HZoxSNPdlTPnmNEEDRRhSBGEoCGHYlqEAyPMYAHC7tJEAP3QmQ7BAIE1C6bcrduvC9AleV5SulDdwo6yXj4mWte2+Fa5ZbG2DCItWgRHYDG2jMFqpgbYxgN1DfKpiP6FmRslICjHSVKq4Hsd+8eaP59Pjj4+PPnz+TA/n69atb5vv3792fhDUEin1Ol8Fao45AmjZmuE8CNWz7kv7xsBo5iH1XLhpK7TRjRlYIGl38+vUrqwwUDgELBPSdUTp4DjcuDMHOsNetidOvSenbUljpXA0QEJfd+xBUILHykszQPn36dH5+Lt1NnjGQeZ0cKZaTxMrsPSdrTx3SGJQKtWOcXYH1Uuktm1t+q2GNV9xq3anXfgLYjf0Ml0rQ27SlEoiHAAQgUJKAnEc/PT2dvaNMYXJ8Inf2XkSaJYDPYFY1VQjW7aJcKu3gWKYiSTmxBGTp7PXr15pc3lEPTZZwGrEb7tAjSx+8ImFKDOs6ZUJMzwQwWT1rX1933Co9K1L2QEB/NmDzORPclR4aUpk6tretX4Ybd2mJAAv4LWmTujRAQH9mSe9xNYBlWgW8wSkTYqogwCpTFWo6XEhWmQ5XQasCMP8dNIspbrWFl6wXhrokbe4FAQhAAAJpCXTrC7169UpDMvcrI5Tfi8qx7ucelgujsOnq6KXSr6+GOeiv6mXTl0nKzgnQYftsADzEbVPv7EbZ1AtStUQARz2hNvFLE8KkKAsE2NUatNDtSo6FRtiSDNbGCP3qTY5Vsoo0y3ykFmWhqVSa+vbtm6YoeRPm3d2dpJQX1HjPp8vngq6vrzWFdJ4GR8t+A8Cw7NSRNednZ3XIvkQARS+RId4gAQx7KqXgMaYiSTkuAXqoS4MwBHIQYDcwIVV84IQwKcoCARapBi2wG2ihNTYgg7Uxgt1AZaNiPqIERbKqCTDSVa2+5oV/9+6dpo6yQ61Jpk8j+93uw2VKMfTl95NSf6yI15yOrSL3g5PjjRoLPMldH54myk14tnzXFs8mcCMP15G1Wd8A53Asro7cMMbOpdFYWA4I6mukf0ZXX2Y4pZ1O0aeJkxOl4vaFdTRe1buSYxYCGwjIp+69Y74bClnKIuqWVUiZsMlm5MnJiXxl6ubmhi9fLuGS+JbUIYrWGzo7xtnVjt4KbZ7QureLDduEFlsL0kPAJYDdcGkkD2M0kiOlQAhMCZjtaNUtwohXfHFxMSU8xIjrxZ7NEpxO4vEZciu6eWumn6sK6sNpGNx3OJxJ7i5A+ZYJKH2Ar1+/pq2Fdx5FKUZaGeyXhnXdryOzBra6CcV+XSQpQWkrMFlJaFdaiNleXylPxK6dgH5XTmq67ZwJ7krtjcSU/C1t65sCizBVEGABvwo1JRfSrO/KjFV0rXeNzOoxeYudLRBvcBYLkVUQYJWpCjUdK2TnFv5Y+M3fnfnvoGJMcfNNPXcFMdS5CVM+BCAAAQhkJdCnL6R82Fb/oPQ2HSnXP8/Pz7eVv5SLc9pLZJLE4xwmwUghIwE67IgiU4A+mwlsq8WyG9WqZqmXHQKdO+ppFcEYl5an5dLM6lo559WzZVdrYNXnSo6+nZBSQ8Ca3eB0nEZrkob5iBLU4cnQVCoVyLc0bm9vNaXJErp8YEZmE+6Svtg6/ed5NHdpOw2OlnH9Ylh2Ksia87OzOmRfIoCil8gQb5AAhj2VUvAYU5GkHJcAPdSlQRgCOQiwG5iQKj5wQpjGizKra3YDM7UcdgMzge2qWGt2g91AZfNjPqIERbLaCTDS1a7BhuU30jg/fPjQMOSsVSvwOV0G6/0atOapjjWKmuH+35iNQEsEonq4wY/KTHXhnqOaXiUGAm0QiHrLeVQ3T8LHjq2IqrsdsQNa0Ji4qFqb9VECECq9dHd39+bNm9yne6WFfP///oSS7E3KZO/s7KxSYlnFbkYd9/f3elA2rVyUFRL7Jkem9FUmJQQgMCWA3ZgySRhj09ImrCBFQQACzRCQaYLMG8LVkQQ3NzdMKMKUGr6Kz9CwcstULWp5qgonSrMol5BtFUwS1rf2ouQhf2nz8iftRHZe3f8SOdSucBPag1RGf1muWRVYqjassO25l5v327dv7s+PHz+6PwkPBMYWpQFShSVZbWmampKmZwKYrA3ab2zYWiVQhTFcrUVLCXprgdZ0F9UjohyPsaZRuaLkGW9ROIC7Uhi4d7tmtvW9euX+ibHNTTh3+SzgD4RpyblbGuXrCUhr1CeOOtmrL7aWlHiDtWgKOacEWGWaMlmN6W2wrmIOu6q1DQl6U/QGREmyMP8VjJjiJG3JLaS3/tutoXaVTvhYAr11umNpc3cItNfj+vSFXr58qTmlJg1eNJ7vcULlbqBIm7brcU47LU+vtG6dw/bMo6fZo37SYY8iz30hMEuA3ahZLERCICGBzh31hCSlKPxSmXA18IxV2lbRQGnsaokS+1zJyd16e5vSmhojBL5ev5yO07MypeUlsZWro0vZzcYzc0yoGnlnpnwq4NOnT+EypS09f/7cSyMv2zw5OfEi+RkggKMVgHP4JQzLThVUMSzurONsdrzcWSxEQsACAQx7Qi3gMSaESVEDAXooLQECuQmwG5iQMJMddgMTNic7RbFIJbpgNzBHg2SdJAdVZZkcKq1WAAAgAElEQVTsBipBSTLmI3pWXaVsz4Ix0nXVgOuqrOwvv337dvXLKVKpL1++vH//Pkntfv/+7X5HUr4Hn+8RtiQCWy4k6lhR1LA71joqVxXT9laP7owqyxT4v0zlUuyxBB4fH/UCyLcr7H++IuqbrPq6kxICpghEDf9Rj+kmqaadbtiniYty3aLaUpLm0XMhZbYBRsIy45I/6Y9XV1epJnJj4Q0E2lBHVH+3Y5w3t5+o+m6+Cxkh0DaBqH6E3YhtDA0Qi60y6SEAgeoIyN7M69evlZPld+/eSWKeUaxOy0kExmdIgrHnQpR2ZkDEvsO0qeBYTpnYiZHBVJbcZdlN2rlYyyiDaacWYUnEB1h9u4GU8PXrV3mwLVyU8urNzY27f48HssQN67pEhvieCWCywtrvYdgKE8CtCvPJfZUWmJtwbPlRZwO2Obq4K7FKIf0qgTa29VeruScBxnYPPWt5RZvdLuDTkq21RuRxCUR5OFEel3uXNsJRrNgaaEPpLdWCVaawNhmsO1llQtHhjpD1KvNfwYsp3tPG6L+dGOo9jYS8aQnQ6dLypDQIhAl00uP69IXOz8/lBFq4AchVWXTK9Coi5csB5WVMq0LGJojajW3A1YmqbyzMafoGiE0rNY3pxDxOK14+JqoBN9D8oupbXh3cEQLsRtEGIFCAQM+Oelq8DTgGGiD4pRpKjaVhV0sU2udKTsKWjOkwNUZE+dicjtN3BE7H6VklTxnVqtHUKv/r6+vhgfrVlG6Cz58/y8f53BjCGgI4WhpKh6TBsOzEbsr52VmXQHa83E4UHWgDXKqIAIY9rbLwGNPypDR6KG0AAgUIsBuYCnInPjCTnVQNpqJyWKQSZbEbuLPFYjpMjRFRPja7gfrGzx6TnlVdKTuxYIx0dTXLrqQV6/r9+/fVKssr01N9hFG+5+jeTgRwfxKOIhDlSGz7nG6UY8NgHaW+uhL/X13iIq2SQHvPsz19+lRZd5JBoF4CUe28fDePEi+rFsrXPWt1pHAN2yiHT1Ng7kp1VX7hbQBhK5+huri4kLmczMHOzs66or1a2QbU0Z6VC2stamoaLoqrEOiWAHYjq+rxrLLipXAIQGA/AXnl3+npqX4skNmEnHcUt3n/rSmhOgL6dlJd1WYFZq4xi2VPZHtNqLCnV/h2e3TdT14ZEOVEhTzz317znipRebZJgMhhr5OTk2kJsTHe8ZEPHz7EltBJ+vaaH+auk6abtZqYrFm8XQ1bswTGSOzMiKJkgBZYkna+e0WdOhjFwF0ZURBISECsyps3b2Q6lrDMcFFVnLLA2IaVWOPVPhfwack1ttUOZY7ycDqfg0SxqqItda7QKnSUUEhWmWZhMliPWNo2CCh6VPSxAVFE5/NfTPGGFkj/HaG1bajHahI4nACd7nAVIEBXBHrrcX36QlLrr1+/rjZs2bjM9FSscvspx7uQ2ltJC+ux8Dnttp3D3sxjuGmVuUqHLcOZu0BASaC9Ltn2sKVUK8msEejZUU+ri7Y7OH5p2tZSXWnSANjVkhd5rSqOJ+88RJiOEYipMSLKxzYl+cizWCCKVTGp9tyoVYWiqT2tYjavrKXLW+/lIYvZq9PIt2/fpvp0wbTw5mNwtGyqGMOyUy+tjjgDFrzcsXm0reixmgTaIIBhT65HPMbkSHsukB7as/apezEC7AamQt22D8xkJ1U7qbQcFqn6PNe9v7liOkaGpsaIKB/blOQjz2KBKFbFpNpzo84VGoWuNwvGSBfVPEhcksDLly9lb3rVIEuCh4cHSbxfNve5tr/++ivT82v75ayihKhxZ1XLs1Xelmu2KCORUdCMyGxBjCcWhECG5AR+/fqVvMxjC5Qh7VgBuDsEChCIauftDeR6wn2aOP2RUz1JUiYkIEsh5T8HJXZAvoIp8y75wFXCujRQVO3qaMDCR83NGqhvA72GKtROoIF+hN2ovREiPwQgcBQBcX1fvXoVOxDIOfXr6+ujZOa+BxKIbSoHirp0a3yGJTJl4vtclCvDlrsUJnBzcyNLav/73/9OT0/liMN+8yhnI4a/whWJut2zZ89ev36tyeIe+9Ckn00j3wt035YrfOSdSrMpicS60gYgMCWAyXKZ9DlsuQQIH0uAFngsf83dxdHSJBvSbHN9cVf0hEkZRaD2bf2oyoYTY2zDfOq92tsCPi253rbap+Tb/KI+WeEN9qn3ZmrNKpOrSgZrl0bDYRRtULmdz38xxfo2Sf/VsyIlBJIQoNMlwUghEFAS6LbH9ekLyXuLXrx4sdo25Mtzq2m2JXAPrS2VIM/yJ3m/kld+A6uOnNP2dJr7Z7fmMTdYTfl0WA0l0kCgGAF2o4qh5kY9E+jZUe9Z78q645cqQfWQjF0tnrzTt3NMh57VISkbmPYW48Z8pBjqnTdCUzsBTrOfnJx8+/ZtGj8bI8v+YvlnLxGpJNC5o6WkVDgZhqUw8Cpuh5dbhZoQEgJLBDDsS2Q2x+MxbkZHxikBeuiUCTEQSE6A3cDkSFsqkMlOS9rcWZfOF6n6PNe9uc1gOjajK5OR3UA9Z+YjelbNpOzWgjHSNdOGm6yI8nuOV1dX+6svRsD9xOe7d+/2l9lzCQU+p8tg3XMDc+v+f+4Pwn0SkBcrRz3dWpiSiCeHjC8vLwvfl9tBoDyBqLecI56SQDMmLsp1M96WlLqrLpl8jVIGLPm8vTsvKlALeXWIfAvz/v5elicK3K6WW1StjsJN6HCdRtm3w6VFAAjYJIDdyKoXPKuseCkcAhDYQ0B2ZWQC4pUgDyJqXgL48eNHmb/keA+gJw8/TRHAZzCljuaFaWZRLqGmcCwTwtxWlHzf/dOnT9s+FS+b9zLIyv/hT7bVJCCPfrmSyE6WlO/GWAvL8RFZSFyVShDt35XzOIvvsXpfEmgIYF01lEjTBgFMFsNWoCXjVgXgpLpEC0xFssNycFc6VPqeKle9rb+n4kNejO1+hpZL6GcBn5ZsuR0iW4BA1Gkl5iABkt4lvEEPCD8tEGCVicE60A5bsvAoOqBoC5c6n/9iisONkP4b4NOSoQ5Uk0uFCdDpCgPndp0ToMdJA+jTF5K3F52enobbv7zC7/fv394BvHAW5VXNAbkk71eaysM57SmThDEtOYeYx4QNY3NRdNjN6MgIgcMJsBt1uAoQoF4C3TrqaVWGXzrwlCeqGnjGKm3baKY0drU0Cws9P3nHlDbQ2U2NEZyOC2hqzyXmI3volcyLppS037x5I9MEzdPfll9VrayshWSdO1oWVLBHBgzLlJ4p52cqXlQMXm4AV0uKDlSTSx0SwLArlY7HqARFsrQE6KFpeVJaVwTYDUyi7pZ8YCY7SZpEe4V0vkjV57nuqGaM6QjgMjVGsBsY0NSeS8xH9tA7PC8WTFTASHd4O0SAJQLv37+/uLhYujrGy+cX9z9r5r0O/d27d2P5BDYQMOUCifwM1huUWEuW/6tFUOSMIhD1/N63b99kayqqfBJDAAKHE4jq5odLm1aAqLo3Y+Kiap0WOKXpCch4Ki/ykMPB3uxIX8K2lNI8nj9/fnt7y4DuAqxXHVFr0G6VKw1j3ypVHGKbIoDdMKUOhIEABCBQhsDs93o/f/4s20IvX758fHxcFeP8/Fx2eVeTkaAlAvgMLWnzkLpETd+aWZQ7BDU3TU7g7u5OvnOveZ2Ne+vXr1+/ffv21atXMra68fWGZblMdv1X+7KscAqxnSuN3gIpx0cCzWZVI25erKtLg3DbBHo2WQxbbbdt+7WjBdrX0R4JoxyP8UZRuXBXRm4ElATq3dZXVnA2GcZ2FktLkZ0s4NOSW2q0HdYlysPpkI9b5ShWeIMuOsJGCLDKxOaIkaaYTwy8snxs05bc5/x3YNizKQ63IvpvmA9XIZCcAJ0uOVIKhECAAD1uhNOnLyS1lqN3qxNSWUqSc+8jqyQBORsvh9/CRckXH8/OzsJptl3lnPY2bl3lwjzaUTcd1o4ukAQCQoDdKJoBBMoQ6NZRL4O3rrvgl9alr/LSirno9t1Zfa7kKNsYpkMJykiyKB/biMxHiRHFitNxR6lJ7oumMsGXQ++ymL+6ni8J5CNbkjiTGP0U27OjZVDLGBaDSikvEl5ueebcEQL5CGDYM7HFY8wEtrdi6aG9aZz6HkWA3cCjyBu8L5Mdg0oxJVLPi1TsBgaaIqYjAMfgpSgf26D8JUWKYsVuYEnVJLwXFmyEyUg3oiBgkIC8ltx7UfmskJJmz8a0PFbmbn/L023Pnj2bvRGROQhEDbujAFG5GKxHbu0FnrRXJWokBHp7fg+lQ6ANAk+fPm2jIrlr0aeJi6o1bSl3IwyUf3Jy8uXLl3/++Uc+tRVIluPS6enpzc1NjpLrLbNSdURN1erVDpJDAAIJCWA3EsKkKAhAAAJVEJBX+MkngT1Rb29vh1cKymq+d2n2p7zOIPkrCGdvRKQdAvgMdnRRqSRRy1OV1hGx2yPw8PAgB3pk3cw9zRCopnxs/sOHD/f393/+/JFDUTJWvnz5MpC+uksfP37UyKw5YhIoR1Yp3UFHjo/IMl0gfeeXsK6dNwCqHyDQocli2Aq0By4VIEALLAA5xy0KnA3AXcmhOMp0CVS6re9WQR/G2OpZ1ZuyhwV8WnK97RPJIbCBAN7gBmhksUaAVaZVjTS/ObJKoNIEeGXVKa6r+a+nnQ5NsUfA+0n/9YDwEwK5CdDpchOmfAi4BOhxLo0h3KcvdHV1NUXhxew8ouaVpqed477D3d0jc7PiEdkzAcyjNe3TYa1pBHk6J8BuVOcNgOqXJNCno16SsP174Zfa15ERCdnVWlXEzuWFup68w3SstgcSVE2A+Ugt6kNT+TQlb6eRw2Or5ctmh4wIq8lIsEqgZ0drFU7hBBiWwsCt3Q4v15pGkAcC+wlg2PczXCoBj3GJDPF6AvRQPStSQmAnAXYDdwJsIDuTnQaUWKYKPS9S9XmuO9yuMB1hPlytnQDzkdo1GJYfCzblw0g3ZUKMEQLv3r3TSLLzUJaXXd4wr7kpaQIEeM1pAA6X0hJ4krY4SjNCoIARMVJTxIAABDokgInrUOnVVfnZs2fy4IqsjskO4t9//11M/vPzc/nKV7Hb1XKj6tTR27pqb/WtpeMgZ10EeutHvdW3rtaItBCAQG4C8tIu+abv9+/f3RvJ04ny0V/5VPAQKQ6wHEB3EyyFZWuHGcQSnCbjextDe6tvgUbLolwByNwiIYGfP3/K5+tevXr148cPTbFv3769vb39/fv39fW1jLaaLDWmUR4fEWdDUGyuoPdYBcdHwiSxrmE+XO2ZQFcmi2Gr56Zuoe60QAtasCwD7opl7bQkW3Xb+rHwMbaxxGpM38MCPi25xpaJzLMEonYQOneHOq/+bPshsjoCrDIFVNbJ5kiAQKWX8MoqVdwgdvPz31ntdGWKZwmMkfTfEQUBCJQhQKcrw5m7QGAgQI9bagl9+kJyAM87Qjbl8/j4mPYcuxx4887YT28qJ9nyHQ6MWnWcylZdTG/13awgzONmdFkz9taAe6tv1sZD4TkIsBuVgyplQmCWQJ+O+iyKDiPxSztU+v4qs6sVYNjJk3eYjkAbMH4pahrYuUPeefWNt2RXPDTl0kgblu9mKR/Df/369Z4Hz9OKXXtpfTpa1rSGYbGmkWLy4OUWQ82NIFCYAIY9H3A8xnxs+ymZHtqPrqnp4QTYDTxcBQcKwGTnQPj13rrPRao+z3UvtVJMxxIZ+/HsBup1xHxEz6qulFiwJX0x0i2RIf5wAjJjffHixaoY//77755nzeSTK+Mt5Lst40dbxkgCBgkwWBtUyiEiPTnkrtw0NwGxxblvQfkQgAAEjiKAiVslH7WAtVoaCTYTkDMfl5eXspLyzz//yOs/5Cjw5qL0GU9PTx8eHvTp+0lZkTqYqvXTLKkpBFIRwG6kIkk5EIAABOwT+Pjxo7w60JVTdoBkg8d7r598PFjeeu8mWwqfn5/zyOISnPbi8Rna02nhGrEoVxg4t9tD4Pr6+vnz56vvxh1uIYOmLN/d3Nz0cMpBlsiUToJ7BCRKF7Ic6rorHB9ZpYd1XUVEgm4J9GOyGLa6beRGKk4LNKIIy2LgrljWTnuyVbStHwUfYxuFq97EzS/g05LrbZxIDoE9BPAG99AjrxECrDLNKqKrzZFZAvVG4pXVqztX8lbnv24d3XA/ptit9TRM/50yIQYCWQnQ6bLipXAIeATocR4Q92e3vpA8V7v6nqOLiwuX1c6wPMAbLkHkkbYaTrPnKue099BrNS/m0axm6bBmVYNgfRJgN6pPvVProwh06KgfhdrUffFLTamjOmHY1VpSWfNP3mE6llRPfGMEmI/UolA0lVVT8rKaDx8+rN7iv//+K/MWzVVJmknQm6NlTXEYFmsaKSMPXm4ZztwFAocQwLBnxY7HmBVvD4XTQ3vQMnW0Q4DdQDu6KCkJk52StNu7V2+LVN2e6542XUzHlAkxTRJgPtKkWrFgAbUy0gXgcOlwAvJyNo0Mnz590iSbppEXy8um9hivvN2YnsBRBBisjyJv7b5PrAmEPOUJuEa8/N25IwQgMBLgC+gjioSBZkwcD2YnbBXli3r27JnsI97d3f358+f+/l7ODa++CmSPkPI5zD3Zm8+LOqypGPtmTSPIAwH7BLAb9nWEhBCAQDEC8rThw8ODbFJO7yg7N3///fc03ouRWTMzCI8JP5shgM9wrCqbWZQ7FiN330BAPuUuT2EpjyzISPrPP//IoCnrRRvuVWmWd+/eaSTf/E4fL6NSFxqRSCMEsK40g94ING+yGLZ6a9LW6ksLtKaRbfJYO2eCu7JNj+SaEmhmWx9jO1VuPzEtLeDTkvtpt/3UNGoHwZrHZVlNeIOWtdO5bKwyuQ2gz80Rl0C9YbyyenUXkLyZ+W+gjsOl5k1xmAD9N8yHqxBIToBOlxwpBUIgQIAeF4AzXurWF/rx40f4NPu///4rh/dGUHsC8uhu+H1J8m4dkWfPLcjrEYhaZfXy9vAT89iDliuqIx22ImUh6ioBdqNWEZEAAqsEcNRXEbWUAL+0JW0eXhd2tTwVeA/QeVcDP72MBp+8w3QE1FfLpahpIKfj9GplPqJndWxKNBXL//fv397wtFTC4+OjvEtz6Srxmwn042htRnR4RgzL4SrYLwBe7n6GlACBlghg2GO1iccYS4z0ewjQQ/fQIy8EBgLsBnbVEpjsdKXu3JXtZ5Gq23PdYxPCdIwo6g2wG5hJd8xHMoFNWCwWTAOTkU5DiTSHEDg7O9N8N11mtbIguUHCq6srN5eyL7hZCE8JWDtWxGA91VEzMU+aqQkVcQlETV3cjIQhAIEDCUQNtxr37sC6ZL11nyYuSuNRbSmrsih8SkC+5nV9fS0fvPzz5498rOvz588yg3rx4sU05eYYeY3I+/fvN2fvKqNNdUT1d5v6iprQNlBfm1pAqq4INNCPsBtdtVgqCwEIpCIgUwl58V+gtG/fvgWujpdkc+jLly/jTwINE8BnaFi5ZarW56JcGbbcJRUBGdGeP38uT+OvFigmUQZKGUnl8O5q4sYSvHnzJvyS4qG+ssYY9jSWsHgvTeD4yBKoMR7rOqIgAIEpgbZNFsPWVOPElCRACyxJ2869tq0M4K7Y0WC3ktjc1teoA2OrodRqmpYW8GnJrbbSzuu1zS/qExreYJ96b6/WrDINOu15c6SBVo1X1oASV6tQ7/x3tWqSoG1THCZA/w3z4SoEkhOg0yVHSoEQCBCgxwXguJe69YVOTk5ub2/Da3GynL7tJUcuYXkn2unpqRvjhUUGOTAv8njxaX+Ga5r2XplK49muVGAxj6lI5iuHDpuPLSVDYAMBdqM2QCMLBPYQ6M1R38Oq9rz4pbVr0LL87GqJdlp98g7TYbnr6WVrYNqrr+zOlMxHdgIslh1NZUV9fn6uf23pp0+fbm5ussrTeeFtO1qmlIthMaWO3MLg5eYmTPkQsEAAw55VC3iMWfH2UDg9tActU0dTBNgNNKWOrMIw2cmKt/PC216k6vZc99CqMR1t9G52A/V6ZD6iZ2U/JRZMqaPORzolJZIdRUD5ivKrq6tYCeUrkO7r6N++fZv7IbJYCStNrz9LIBXc5qIwWFfaNpKL/SR5iRRogUCUXYh6tNVC7ZABAhAQAj0P5H2auJ413nCXl491yWfvZdlFplV//vy5v7///PmzTN40n7MKY5FvVm372FW42Lav2lFHVH+Pmjq2rUFqB4GeCWA3etY+dYcABLolIHMHmUqEqy8nkJS7PhcXF/IawXBpXG2AAD5DA0o8tgp9Lsody5y7RxG4vLyUEU2T5cWLF/LCmrOzM03iJtMoj4/IGmNs9eUlCO5qFcdHNACxrhpKpOmZQKsmi2Gr51Ztoe60QAtaOESGqJWBUULclREFAQsE7Gzrr9LA2K4iajhBSwv4tOSGG2rnVYvyi9z1rg654Q12qPRWq8wqE5sjVbdtvLKq1bdN+Irmv/oKtmqKwwTov2E+XIVAcgJ0uuRIKRACAQL0uACc6aU+fSHhIJ6tPDMbeFpWFt9ev379+/fvKTRljDyZ+/z583DiHz9+yLn6cJr9V1l13M+wjRIwj1XokQ5bhZoQsh8C7Eb1o2tqaodAV466HeyFJcEvLQy859uxqxWlfeNP3mE6orRpOTHTXr12mI/oWR2bEk3l4y/GX5bQo8qXb6nydpooYpsTN+lobaaRPCOGJTlSswXi5ZpVDYJBIC0BDHtanm5peIwuDcLbCNBDt3EjFwT2EGA3cA+9WvIy2alFUw3I2eQiVbfnujEdDXTJoQrsBupVyXxEz8p4SixYlIK6HemiKJH4EAL5Gqf3BvWPHz8eUsHObxrlooysGKxHFJ0HnnRe/1ar/+rVK33VOn/Nnx4UKSGQm4B8v0d/i8DrA/SFVJqyTxMXpfFfv35VqtzOxZZXcrx//16+iCkHhUWJ3759+/DhQ5TX7gKUA8fuT8KxBA5Ux2alx9YxX/oo9zLKvuWTmZIhUDUB7EbV6kN4CEAAAhsI3N7eytxBk1E2euWd+JqUp6enmmSkqZoAPkPV6rMgfJ+LchbII4OGgIyMnz590qSUkxPy/tyTkxNN4lbTKI+PfP/+PfY9xd7xEeWNWuWsrBfWVQmKZN0SUFqSukwWw1a37dlIxWmBRhSRSowCu3K4K6mURTk5CBy4rR+uDsY2zKftqy0t4NOS226rndeugR2TYhrEGyyGmhvlJsAqE5sjudtYvvLxyvKxrahks/PfKIZNmuIwAfpvmA9XIZCcAJ0uOVIKhECAAD0uAGf2Uoe+0MhBXqM5hmcDj4+PsgYVe1BtKEo+QRdev5KVwH/++Uc86tlbp41sYNWxwO5zWuYGS8M8GlTKrEh02FksRELgKALh0dyTKmq08vLyEwIQcAn046i7te4njF/aj64N1pRdrbBSLD95h+kI666uqw1Me4sBZz5SDPXOG6GpnQCXst/d3XnP5itfBsjbaZaQZo1vw9HKiiiqcAxLFK56E+Pl1qs7JIdALAEMeywxZXo8RiUokoUJ0EPDfLgKgUwE2A3MBNZIsUx2jCiiTzHaWKTq81w3pqOlPstuoF6bzEf0rCynxILFaqfPkS6WEukPISBz1devX6/eWo6Ly/Niq8ncBO6hLNn1LvMcmStAq+ECn9NlsG618cTW60lsBtJXQUB5DmmoS5TFqaL6CAmBSglEdcaobl4pkCWxo+oeRXXpjhbi+6y1BfJHySAf9Do7O7u+vpb3gNzf3yuXG1xpZXb35csXN4bwZgKF1RE1Vfv169fmeuXLGCVVlH3LJzMlQ6BqAtiNqtWH8BCAAASiCMh5BZkgvHnzRp/rx48fmlMOMn2+vLzUF0vKGgngM9SoNVMyR03fmlmUM6UChFkiIMto7qmFpWQSL4tsrJgJB1nsevv2bQDUeEkJdkj/8+dPcTzGvGI0opyWMWNvAaxrbxqnvrEE2jNZDFuxbYD0aQnQAtPytFBagV053BULikYGDYHC2/oBkTC2AThtX2psAZ+W3HZzpXZROyad48Ib7LwBtFR9Vpla0mZXdcEr60rdysramf8qBR6TtWeKx6rNBui/s1iIhEA+AnS6fGwpGQJTAvS4KZPVmN58IReIvLls9UCpJJBlqKhXHclTt1Ly+fm5ey8v/OLFCyl59b3AXq7NP6NWHaP2eTeLFJsxSqqolcNYSSpNj3msSHF02IqUhag9EIgaU1b9ih6IUUcIJCHQj6OeBFddheCX1qWvtqVlV8vTr+Un7zAdnrJq/xk17a29sjvlZz6yE2Cx7GgqB2oZmE5PT92Sh8PwV1dXbuRsWKbnMqeYvURkGQL1Olpl+GjugmHRUKo9DV5u7RpEfghEEcCwR+FSJsZjVIIi2SoBeugqIhJAIAcBdgNzUDVSJpMdI4pADCFQ7yJVh+e6MR2N9Vl2A/UKZT6iZ2U2JRZsg2o6HOk2UCLLUQSUn1/UbFuPVfBeNf/hw4fxEoGdBKKO7kcNu6NgUbmi5BlvQaAKAk+qkBIhYwlE9fCoR1tjJSE9BCCgJxA13Mpj/PqSG0vZp4mLqnVUW2qseTRZnZcvX8rUS8br2BnXp0+fmgRybKUKqKOB/v7ff//p1cSau54VKSGwRAC7sUSGeAhAAAKNEZCHD2W6Jx5pVL1k81L5HVyZQdzd3UUV3nDi/zl/zTzJic/QcIstU7WoJsS+QxmlcBchcHl5+f37dw0KOTDhnW/Q5Go1zcePHzVVU3oRQ1FeYuUJFY0YbafBuratX2qXhEBLJothK0mToJDNBGiBm9FZzhh1NmDbORPcFcsNANmWCBTY1l+6NcZ2iUzz8Y0t4NOSm2+xVDDKw4nyuNpjG8WKrYGsDcDZvfxfM9uXWYlNC2eVacqEGOME8MqMK8iCeAfOf7dVvyVTHCZA/w3z4WoqAriII0k63YjCSKDJxtlkpbY1GHrcNm6Sqx9fyEUkR9PdQ2VyorqVAC4AACAASURBVEyW090EY1ieRjw/PxcX9+bmZoycDfz+/VvaoSxbuSVPU8qLkx4eHuQg/fRSppiolTSbq448E7qnbWAe99Arn5cOW545d4RAgEBUl2Q3KkBy/6UmJz5NVmq/rrty1PfjqqsE/NK69NWVtOxqibq9pQw7T95hOtrrjFE+ts11qmJKiWLFfKSYXqY3QlNTJvtjTk9PvUJ+/Pghi+oyLrx+/dq7NP0p4xrP7E+xHBJTnaOVkNKeWT+GJaEibBaFl2tTL0hlhMAe+2mkClMxMOxTJvtj8Bj3M6SEgQA91E5LaHIIaLJS+9sMu4H7GZotgcmOWdUgWHWLVF2d68Z0tNdDo3xsdgP1DYDdQD2rYimxYJtRdzXSbabUc8YDZ9NnZ2dLT5a5Gnl8fPz586cbEwh7H2fkhTwBVrGXohwJXnMai5f0LoEn7g/CzRCQxQJ9XaIebdUXS0oIQCCWQNTwH7VCESuJ8fR9mrg+a225KcpLNwqLJ4eMr6+vZRHt7du3yluLVZFXfigTV52sMXVETfBsOnJRq709j2hV9zuEN0UAu2FKHQgDAQhAIB+Bp0+fbnujn+wPKR+ql7cQlveu8xGjZI8APoMHhJ+xBFieiiVG+gIE5M253pGFpZvKo/s8lu/CkR6tWZORBUZ5NMLNGAibfadPQGYLl7CuFrSADMYJNGOyGLaMt7TmxaMFtqriqL1CjQc4BYW7MmVCzDYC5Rcey5+ywNhuaxtt5GppAZ+W3EabpBZhAlF+UdQ5qPB9a7yKN1ij1pB5iQCrTEtkiLdJAK/Mpl40UvUw/9VwmE3TjCmerd0YSf8dURCAQBkCdLoynLkLBAYC9Lg9LaETX8hDdHFxMcbIU7FyhE8OpAUej5W3Hclpdnkr05s3b+RZWmlycnpNnpCV/5JXXoUmGGVBXg4NBvZJ5bz0/f29JB5vXSbAOe0ynG3eBfNoUy8BqeiwAThcgkB5AjK+628a8AH0hZASAhDoylHvSt34pV2pO0ll2dUKYOxnJQfTEWgG9V7idJxed8xH9KyOTYmmkvOXV9B4r7399u3byFnCmg8YyMyik1dcbuCPo7UBWuEsY4PX3JclKQ0lU2nwck2pA2EgUIYAhj05ZzzG5Eh7LpAe2rP2qftRBNgNPIp87vsy2clNuL3yWaQK6FRcFM1+SgPv4cR0BJpBvZc0rXesHe/KGFGsBlgKXkVUOAEWbA/wfka6PZTIexQB5ddSlC+clz1rd+9bWfhRda/uvi7bVeGjXJSxNBYPRxSdB550Xv+Gq69/hC/K4jRMjKpB4HACUZ3x1atXhwt8oAB9mji9zxfVlg7UY6W3lkUTeR/H8Bbsnz9/Fq6FvO1dBJCjxsr7ep+wUuaqKFmT6nj27JleBTbXoKNWe6OmpnoypIRAVwSwG12pm8pCAAIQ2EZAXiComVSKI8dmzzbCVeTCZ6hCTcaF7HNRzrhSehZPlubkzbkaAvLQvn49TVNgG2mUg75ygVGW6dwVIXnlsaxktgGqQC2wrgUgc4vaCTRgshi2am+EtctPC6xdgwH5o84GbD5ngrsSUAGXNASa3NafVhxjO2VCjJKAqQV8WrJSaySrnYCsXGle9DlUM8rjqp3MrPx4g7NYiKyUAKtMlSquQ7HxyipVeifz353aacAUhwnQf8N8uAqB5ATodMmRUiAEAgTocQE4ykvN+0IeB/GQx7U1WY4bzqENj8fK1+5fv37tpXd//vjx4+PHj3I+8PT0VHY55b+84VdehPT4+Ogm88JyWl4OCsqLkA55XJFz2p46+vmJeaxR13TYGrWGzG0TYDeqbf1SO2sEenPUrfHPJw9+aT62TZbMrpZGrT2s5GA6NC2hxjScjovSGvORKFwHJkZTCeHL2fXv37+7BV5dXcnXUscYMSOySj/+DARkGb/8F7kC8li4hKNlQQtKGTAsSlDVJcPLrU5lCAyBVAQw7KlISjl4jAlhUtRAgB5KS4BASQLsBpakXfJeTHZK0m7gXixSaZTIbqBLiZe1ujTsh9kNjNIR85EoXHYS4/zs10UPI91+SpRwCAF5XkxzX+Xr0GWz2y1N2fLdLIQDBMYHAwNpxku85nREQWADgScb8pClCgLhp4jdKtj8CKsrIWEIdEJAP/zLI/2yQtEJltlq9mni9LUWaJwunW05SSLHiZB8HUo5d0pyX7cQOXYsw7fmW5jNfyesVXXo11Xdr5S5jeTYsN691Nf02BpxdwjYJ6DvTdgN+9pEQghsI6Aff7eVT64GCChnB/Lco5xlb6C+VGGWAD7DLBYi9QT0y1MMTHqqpNxMQJ6xV+aVQbDzFfVZUMoTHuIbaFabvZVSZeGzgnUYiXXtUOlUOZaA0qpYNlkMW7FKJ31aArTAtDxNlVbmnAnuiiml1yhMq9v6ni4wth4QfkYRsLOAT0uOUhyJqyag93D0HlfVQALC61mxNRDAyCUjBFhlMqIIxFglgFe2ishmgk7mvzvhN2CKwwTov2E+XIVAcgJ0uuRIKRACAQL0uAAc5aXmfSGPg/t6Iwm7R/jka/d3d3f39/dv3771cm37KUtYt7e38sY093s/24rak4tz2nvo1ZsX81ip7uiwlSoOsVslwG5Uq5qlXjYJdOio21REcqnwS5MjbbtAdrU0+u1hJQfToWkJlabR+9icjtOz4nTcsd0BTaXi//DwcHFx4ZYmQ97l5aUbI2FZxh8dBu+S+1NsiH40cTM2HB658ZJS+1rGsNjX0TYJ9XaJl5BsI0wuCJglgGFPpRo8xlQkKcclQA91aRCGQG4C7AbmJnxU+Ux2jiJf6X1ZpNIojt1AlxLrJC6NKsJ6H5vdQD0rdgNNNX6cn/3q6GGk20+JEg4hIM+XKZ8mW/1UirwvXV5BPNZCHhKRne7xJ4H9BPSOxJ7P6TJY79dUAyU8aaAOVGGWgL6HyzkbzWcwZu9CJAQgkIqAbBXri1K6dPoCq0vZp4nT11oUKi+SqE6ttQj8+Pg4iupOisbIMgGZ3YmWZTIQvl3zo3yr6tAvz9lcV9VPaKMsW7i1cxUCnRPAbnTeAKg+BISAOH5wgECYgPJ5RSlEnn6UlwmGS+NqpQTwGSpVnB2x9ZO45lck7CilW0lubm7cdaEAB1lOf/PmTSBBt5f0x0e+fv0apiSew48fP8Y0smgJ85GGJoB11VAiTecEajdZDFudN+DDq08LPFwFWQXQ7xXuOWeCu5JViT0U7k7fWj1lgbHtoSVnraORBXxaclYtU7g1AlEejjXhC8sTxYpHEgprh9vFEmCVKZYY6Q8hgFd2CPYkN+1h/rsfVO2mOEyA/hvmw1UIJCdAp0uOlAIhECBAjwvA0V9q2xfyOEibcR8wnN2slLVxSSY7np8/f9avQbk3kvccSV4p4e7uzsKJNc5pu9rpJIx5rFfRdNh6dYfkTRLQewI8qNJkA6BSJQn06aiXJHzUvfBLjyJf733Z1dLorvmVHEyHphnUmybKx663mkkkj2LF6bgkzLcVgqa2cfNySRv2SMoy+9IXCC4vL73EXmnDT3m6/Pr6evZSn5E4WhXpXdPCh+qwJFWRWvFyK1IWokIgOQEMexKkeIxJMFLIlAA9dMqEGAhkIsBuYCawhxfLZOdwFVQnAItUGpWxGzhS4mWtI4qKAlE+dkX1yiFqFCt2A3OoYEOZOD8boE2zND/STatMTEUE3r17p5F29XXoXoKPHz9qiiWNkkCxz+kyWCs10nayJ21Xr+favXr1Sl9994FkfS5SQgACCQm4X5pZLVY/hK8WVWmCPk1clN7ddepKtVyF2DKAHrikJasPt7e3f/31V5hVlHkJF2X8akvq0Pd3m51d71vqa2q8+SEeBA4noO9N2I3DlYUAEMhEQP/drEwCUGwVBJTPK0pd9K8Gq6LiCDkSwGcYURDYRqDPRbltrMiVm4D+gMLV1VVuYeotX4nROx0yra+XQHkqZVpOtzFY125VT8WjCFRtspTCCxCGrahWQWIlAVqgElSlycrsyuGuVNo8bIrd0ra+Sxhj69IgvI2AhQV8WvI23ZGrUgL6HROp4IFHBC3gxRu0oAVkSEhAOd55695TAbwEZRbGlcKLtKwyTVVWUQyKrkhZAVFbnf8Gqqy/pGzknqWdlu8lKGOKp2K4McqqSRYMtcuNMAQ2E6DTbUZHRghsIECP2wBtNouSpOfqTIvyEljwhTwhv337NsbIx3iePXs2/vQC8pDs+/fv7+7u/vz5c39/Lxk/fPggy3d///23++SshCVG4qWy4k1JSkkv7+WRvFKCV+ZRP/WrjjzbdZSOkt9X2anlvswCksPfWSAddidAskMgLQF2o9LypDQIBAj06agHgDRzCb+0GVUeUhF2tQLYlZ3LW6iZFuglMLKSo6ydVIcp7VSn9mP0016pC6fj9ArVP76hL5OUSgLMHJWgwsnkNTLyUfAxjay6h19QKTMId6F+zOgFZEyRRX4vkp9CAEfLeDPAsBhX0Dbx8HK3cSMXBNoggGFPokc8xiQYKWRKgB46ZUIMBDIRYDcwE9jDi2Wyc7gKqhaARaqA+pSdy9vsmxboJWA3cIqImOQE2A3UI2U+omdlJ6XSPovAnGcIa01J0hvIpmV6CYyMdFM5iamIwJs3b2S3elVgefYq/EF3t3HK1vbZ2dlqmSTQEwgfJ/DKiXJOvLwM1h6QPn/+X5/V7qHW8uivGAilQZFnhl++fNkDFuoIAbMElL11kF9cOrMVKSNYnyZOai2uvPI4tbQoeclyGXV0fhdBfeB0SF4jInOz8HculW2mDT02o44ox0yeSLHzzhdpSCKPe2I+3LQY0cJ8uAoBPQHshp4VKSHQKgH9+NsqAeqlJCBnHGVqudpgZJdIJpXX19fKYklWCwF8hlo0ZVbOPhflzKqjZ8G+fPmiXPJ6+/Zt4D28lhnKiwPGF+bKgQx5528OaWVc0Kw5C22RJ7CM4x4fETk52xSrLKxrLDHS90mgXpPFsNVni7VTa1qgHV3kkKTYrhzuSg719VxmM9v6oxIxtiMKAjsJHLuAT0veqT6yV0dAlg01K2NDvWR9LGqHpToaYYHxBsN8uFodAVaZLKuszOaIZQIiG16ZcQVFidfe/Deq+oHE9ZriQKXkEv03zIerEEhOgE6XHCkFQiBAgB4XgBN7qVVfaMrh+/fvY6T+pTbCR/4OfFx3lHlbQITXZ+SZUD0rsykxj2ZVoxGMDquhRBoIFCPAblQx1NwIAn066s3rHb+0eRUXqCC7WkuQZeKgOV9U45N3mI4lpTcTz+k4vSqZj+hZHZsSTe3nLy+QkUHfLef29lbAujFeWK5KFs0iv7wGUwbEcGle4Z38xNGyrGgMi2XtbJMNL3cbN3JBoBkCGPb9qsRj3M+QEpYI0EOXyBAPgeQE2A1MjtRCgUx2LGihdhlYpFrSILuBQoaXtS41D+Px7AbqFcR8RM/KSEqcn4SKaHikS0iJoo4iIK8u//jx4+rdr66ubm5uZpPJy0lkk3q8xLvQRxSpAt4Bg3CxgbfWhzPKVQbrVUQ9JHjSQyW7raPeQI8f5OiWFRWHwOEE9MO/rCgdLq0FAfo0cfpa39/fW1BTDzLoO28mGvJykNevXwcK//XrV+BqY5daUke9/d1dLwg3MEa0MB+uQiCWAHYjlhjpIdAYga68vsZ0V7g6sisg3+PR3PTTp08PDw+alKSpiwA+Q136Miitvgmx72BQfc2I5H27PVAvzcGIQPYDL8ljCSL88HdxcZFPkg8fPmgKDzCXYyX//fffWIgs+Ii/Mf4koCSAdVWCIlnnBCo1WQET6ilUzL4XU8vPYsNWLUBMyUkLNKWO5MLoTwXs35XDXUmuvp4LbGlbf9Ajxrbn9py27scu4NOS02qT0qogoPeR9H5XFRXfICTe4AZoZLFMgFUms9phlUlUg1dmtn1uEKy9+e8GCEtZKjXFS9UZ4um/YT5chUByAnS65EgpEAIBAvS4AJwNl5r0hTwO8kIiN+bFixfuz7bD+pU0a6uOPBO6oWViHjdAM5WFDmtKHQgDAX2X5EEVWgsENhPo2VHfDK2KjPilVajJuJDsagUU1OpKDqYjoPRmLnE6Tq9K5iN6VsemRFN7+MuT4PICGbeE29tb+daOGzMblm9syPcJZi+5kfKYefhNmG7irsI4WsbVjWExrqBY8fByY4mRHgLtEcCw79EpHuMeeuTVEKCHaiiRBgI7CbAbuBOg2exMdsyqpiLBWKQKKIvdQN56F2gexi+xG6hXEPMRPSsLKXF+0mqh1ZEuLSVKO4SA0jjLG0h+//49K6G3A64scLYoImcJ6OcRerdk9kYSqVcfjxIsMaw9/kntFUD+AAH5vG7gqntJb3fcXIQhAIFUBLw9hnCx+sE7XE7tV/s0cXrty7nSnz9/1q7lKuS3MIaGFyDcb1lVgXSPkC2pQ9/f9W8q2cNWn1evBX0d9XcnJQR6JqDvU9iNntsJdW+YgLWu3TDqBqr25s0b5ajB84oNqHtaBaX2JaM1w8JcY6rNQ2L6XJQ7BDU3XSIgy57Kfeu//vpLntJfKof4gcD79+81KALHR7zTZvqBRnPfftJgXfvRNTXdQ6BGk8WwtUfj5N1PgBa4n6HxEpSOsdRiv5OGu2K8MdQlnn6RJ1+9Ep6ywNjmU1OfJR+1gE9L7rO9UWu9j6T3u1qlijfYqma7rRerTN2q3n7F8crs6yhKwsbmv1F1X01coykOV4r+G+bDVQgkJ0CnS46UAiEQIECPC8DZdqk9X2jKQQ6buZFPnz51f7Yd1q86ck679paAeaxdgyI/HbYBJVKFlgiwG9WSNqmLWQI9O+pmlbJfMPzS/QwpQQiwqxVoBk2u5GA6Ahpv6ZJ+2svpOOYjtbR8NLVZU2L5z8/P3exXV1dyat2NCYQvLy81b54RYyIpA+X0eQlHy7jeMSzGFRQlHl5uFC4SQ6BVAhj2zZrFY9yMjox6AvRQPStSQmAzAXYDN6OznJHJjmXtVCQbi1QBZbEbyMtaA83D+CV2A/UKYj6iZ3V4Spyf5CpocqRLTokCDyFwcnKi/AS799rzQdrfv3+7Xq7saD979uyQirR608Kf02WwbrUh6ev1RJ+UlDUSUFp8eeBW7Lu1CopIcspKhhm9qbJWBeSBgJKAt8cQyCWf/9GfPgyU08alDk2cuPIvXrxQqk/frpQF7kwmVv36+lqmyl++fNlZlKnsMobKksqxIolZ+Pvvv5dk+PXr19Kl9uJbUofsHwTU6urOnaK78UeF7+/vNbdmRNNQIg0EoghgN6JwkRgCewjYfJsbD6nu0WmHeWVepvE2//vvP9bl2mse+Azt6bR8jTpclCsPmTsGCOiXPTUP5wduFHtJxs3YLEbSK49Czh4fkaVRd21KHAy2MDarFeu6GR0ZuyJQncli2OqqfRqsLC3QoFLSiuR6YoGSU+3K4a4EIHMpikBL2/pScYxtlPZJrCFwyAI+LVmjGtK0R0AOqGv2y6TiytNQ7SFya4Q36NIg3AABVplSKbHezZFUBNKWg1eWlufhpTU2/03OszpTHCZA/w3z4SoEkhOg0yVHSoEQCBCgxwXgbL7UmC805eCtp3X1fCvntKftodUYzGMDmqXDNqBEqtAYAXajGlMo1TFIoGdH3aA6UomEX5qKZOflsKsVbgDtreRgOsIab+Yqp+OiVMl8JArXgYnR1Db4p6enbkbBGPvZ+2/fvsmjSW4hs+FPnz7d3NzMXuo2EkfLvuoxLPZ1pJQQL1cJimQQaJ4Ahn2bivEYt3EjVywBemgsMdJDIJYAu4GxxKpIz2SnCjXZF5JFqrCO2A0M80l4leeRE8KUotgNjOLJfCQK14GJcX5ywG9vpMtBiTIPIfDx40fNfWdfh351deXmVbZzNwvhMAG9QeY1p0KSb22Hm5Pm6hNNItLUS0Bp8aWCckTJWjVFeHnvs6ytiGWMPXFlrS7IA4EwAX0H1Hfq8B3buKqnoSdcjMxmE6evtfLV+cWqLDMHEV7mGBcXF41ZdQuoA98Gs/m113wNryV1KOfbFqrsKlQpj7J2bsmEIQCBVQLKnqXsp6u3S5VAKY+ydqmkohwIBAhoHvEKZM9xSRZJZf0kR8mU2TCB29tbTe1kXY7nFTWg6kqjHFWVY3SxuivlUdaumNhN3ki/PNXSolyTqqy0UkprILU7Pz8vWcd63/mrtJzeSZGBrXemRFlUSb1UdC+sa0XKQtQDCSjtjB2TxbB1YGvh1kKAFth8M1CqWO9mhInpy2EyGCbJVSGgbL1ZWaU6ZaGvC7PUrAptrPDyC/i05MaaENXRE/jw4YMm8ePjo2zIalI2nAZvsGHl9lk1VplS6b3ezZFUBNKWg1eWlqeF0vQ6zSdtqvlvcgmrM8VhAnpdsz4QJslVCCgJ0OmUoEgGgSQE6HFJMHqFNOYLebWTn7Ke5kb29upDpX71ncuFmS+slEdZu3xy2ilZSUwEZhZgR2tTSZRNWq/u6S1yxCjlUdYuh4SUCYFtBNiN2saNXBDQE+jcUdeDqiul0jGQSuGX1qXZ8tLq21I+2djVysfWK1mvbkyHh666n5yO06uM+Yie1bEp0dQG/mdnZ+77iP7+++8NL5A5OTlRDh8ydvz8+XODnA1nUaLLSsCso5W11srCMSxKUPaT6fsaXq59bSIhBPYQwLBvoIfHuAEaWbYRoIdu40YuCOgJsBuoZ1VRSiY7FSnLuKj6tpSvImYXqZQH7ey81G5VR3p1s06yCtN4AnYD9QpiPqJndWxKLFgO/u2NdDkoUeYhBF6+fCn716u3lv3uu7s7L5n7OnT5bJAscnoJ+LmTgP5VovpBNiySvhy9bOE7JrwqwssQxre29yB9siczee0TEIsfWBRw5ZcvY7k/LYTdIcc9g2VBNmSAQEIC4m8p3wUgvldj3yDfibFPEyf+t8aVF7biJNl5haucbXUHmsasulu1na16c/bAcG/wa6+bq6nJ2JI6xOZr1CeDiJ3j4w8PD8pBTT8R1eidNBCAwEAAu0FLgEAZAk+fPi1zI/1d7u/v9YlJCYGBwLNnzz5//qyhIadb7MwuNQLvT+PVV+OW779pyRLwGUrSbvJefS7KNanKSiul93wCK2Y56l7vmqd06hcvXqwykTWf8PERKUF5TGr1Xn0mwLr2qXdqHUugOpPFsBWrYtKnJUALTMvTWmlT32xWwoTnTHBXZgkTuY1AS9v6GNttbYBcYQLlF/BpyWGNcLVhAu/fv1duA+mfumwVF97gsZptfvuyPF5WmVIxr3dzJBWBtOXglaXlaaG0lua/yXlWZ4rDBOi/YT5czUGgcxeRTpejUaUqs8nG2WSl9Bqnx+lZ6VM25gutVlzfilaLqiIB57SrUNN+IfUNm7Os+2nnK4EOm48tJUNgAwF2ozZAS5ilyYlPk5VKqHS9P5PwphSVnIBej/ilyeE3ViC7WgGFtreSg+kIqLuxS5yO0yuU+Yie1bEp0VQs/+vra2+Uv729jS1kSC/wZz8WNS3t9PR0GtlzjKeCQ1AEpgPKc9SHiB2+aapZP4YlzLmiq3i5FSkLUY8lkMp+HluLwN0x7AE4s5fwGGexEJmJAD00E1hlsU0OAU1WSqlQTTK9k6wpjTRHEdDrMTD9zyE8DxXmoJq1TBapAnjFS2nsPZyYjoC6G7vEbqBeocxH9KyOTYkFy8G/vZEuB6WuyjQ1m/7w4YMG/qdPn9xkNzc37nfx+PidCydJ+JDP6TJYJ9FdvYU8qVd0JFcSUFp8Ux9dlqrJkONW8NWrV+5PwhBoiYDnbwWqhu81hdOniVPWWnB9/fp1Cu2QGG+VvDGrbmEM/fvvv5c0a/Brr0uiJolvTB1Ky+91sSQktxXy7ds3TUaxYycnJ5qUpIEABGIJYDdiiZEeAhsIGHwQ6PHxcUNFyAIBOfTw9u1bDYfCZ+NmRdJ0vV+/fs3m3RnZ5KwKn2FnqyC7cnnKwiTdVRb7Di6NSsM/f/50zyuEa1F48aHqs93v3r0LwxyuetsZ3vER8SsKM9fIXFcarGtd+kLaowhUZLIYto5qJNx3IEALbL4lKPcHlSsASly4K0pQJFslYGHFIMkpC4ztqq5JsJlAyQV8WvJmNZGxDQJKf0kGrzbqu6cWeIMePbYvPSDV/WSVKYnKqt4cSUIgYSF4ZQlh2imqmflvJqQVmeIwAfpvmE9XV3ERy6ibTreBc5ONs8lKbVBu7iz0uHyEm/GFpoi81ypJgg7X1pSrjso93ynk5DE8ExqLFPMYS8xyejqsZe0gW4cE2I3ylN7kxKfJSnmKs/kTR92mXnZKhV+6EyDZXQLsark0puGWVnIwHVP9th2jnPZ2uII31TvzkSkTmzFoSq8XecG9ZwRkKfjZs2f6EryUl5eXmjfPyImys7MzL2/PP7tytCqd9WNYGuiheLkNKLHzKlRqP81qDcOuVw0eo54VKVMRoId6JJscApqslKc4mz/ZDbSpl51SMdnZCZDsLoGuFqnciivD7AYqQe1MxvPIOwHOZvc2AmbTSCS7gQKB+chS87ATj/OTTxctjXT5KB1bcrezaXnHmoa85816n+NUtnDNjUgzEPDePx/AonRFAiW4lxisXRq9hZ/0VuEO6/vmzZsXL15oKq580lVT1P40V1dXbiGag1NuesIQqIWATMaUCwfituJ7TdXap4kTV14zjRFcnvs+BVgsxpNE+b3GYuLtv5FXwf0FxpYQaBKBV8DH3qWW9C2pQ2n57Xhxyne4pJ3Q1tIykRMCZQhgN8pw5i6dEzD4XW3lvLJzxVH9WQLiPAdmE2OWx8fH6+vr8echgZJd79evX24dNYjc9FWE8RmqUJNlIftclLOskX5k+++//5SVLWy95VkCvWzKKpRMluT4CAs++1WGdd3PkBJ6IFCRydIPDQxbPTTd8nWkBZZnXviOmv1BMS/KFQCl8LgrSlAk0xBoY1sfY6vRNWk2Eyi2gE9L3qwjMrZBevXqGgAAIABJREFUQOkvabyvMkD0fTa5PHiDHlK2Lz0g1f1klWm/ymrfHNlPIG0JegvPcmJa8rlLa2P+m4lSRaY4TID+G+bT1VVcxDLqptNt4Nxk42yyUhuUmzsLPS4f4WZ8IQ0iaUgPDw+alM2kqW7VkWdCY9se5jGWmOX0dFjL2kG2DgmwG+UpvcmJT5OV8hRXy88OHfVaVKOXE79Uz4qUGgLsagUotbSSg+kIKLrJS9VNe/VNNLm+mI8kR5qpQDSlBCsnu87Pz93E8t75/R+5l8O0mpNLsub85csX9+6dh/txtCqd9WNYGuihehdCY8QSAuGcbUKYbRdVqf3UK0UODNzc3Ih7IN9ul/fw6zNuS4lhV3LDY5yCKtxWpwL0EEMP9bTc5BDQZKU8xdXyU/zk3o7t1aIavZxMdvSsSKkh0M8ilYaGl4bdQA9Ijp+sk+SgKmWyG6gHy3xEz+qolDg/+ci3NNLlo3RsyT3PppVj2fg5Y+9jr/IFzJOTk2PV19jdPcKB2vGa0wHO2DiHn3xrO9BmApeeBK5xqRkCylf4ffr0yUiVxSDKN7pGYeQzwC9fvhx/EoBASwT0/U6GPXyvWdX3aeKUK87//vuvhf0qkUEkGdUnVv3Zs2fjzzYCSo3kq2xgZlv40F6+OupLbkkdYvm9ac8sB3GcChwLm721G+l1dveSG2ZEc2kQhkByAtiN5EgpEAJTAtb8KzkN8OPHj6mcxEBAQ0A5cEhR8n3cYyeYmq6n3/MOw/HKCUy4wuVYvqpUPXMNy0o8XLY+F+UOx44Av379UkKQRUhlyiTJGvDHlMdHxpU373ADe3lJGpIUgnVNRZJy2iZQi8li2Gq7HdqvHS3Qvo72SChvjvCWL2ZLy7Erh7syi5rIDQTGycWGvEmyBBb9NEuRgwwY2yS6oJAlAspVXMm+cwGflrykAuI7IaDsa+J9iQ9mgYl7FLO8PHiDLnONz6Dx290yl8JeOQFPZqkE4mcJsMo0i0Uf2cDmiL6yBVLilRWAfMgt2pj/5kNXiykOE6D/hvl0dRUXsYy66XQbODfZOJus1Abl5s5Cj8tKuA1faIpIFtymkZoHJKe56o1RrjpyTrteFWMe69XdVHI67JQJMRA4lgC7US7/Jic+TVbK1ZrZMI66WdXsEQy/dA898k4JsKs1ZeLGNLOSg+lw1dpDWDnt5XTc0BiYj9TSKdCURlPyfnb32OGLFy+ur681GcNpxKooz4xdXFwc+4KacEUKX+3H0ap31o9hKdwpkt8OLzc5UgosTKBe+xkGJa9GvLy8FP/h1atX5+fn4h6cnp4+f/5cXkj+5cuXcN6dVzHsGoB4jCOlA9vqKENXAXqoq+4mh4AmK+VqzWyY3UCzqtkjGJOdPfTIOyXQzyLVtO6aGHYDNZT2pFGuLe+5RZ952Q2M0jvzkShc5RPj/GRl3sxIl5XSgYX3PJv+8OGDhvzozY6BIZeybWtuQZqBwLGf02Ww7rYdPum25l1VXPYINVZb3q93d3dngYy83NMVQyO8m54wBPQEjj1mJx+b8RysJcnlDOL79++XrnYe36eJOzs7k1ahUb1nUTVZkqfxXnXRpFWXMfRYexJY2Xnz5k1ynRovsDF1yAkwzefflANKVt15nX32XlIXqdHsJSIhAIFUBLAbqUhSDgSWCGiGZvehsqVyUsVbcANS1YVyDiEgCw5yrl1za3kmQZMsUxpN1wvMjKKk8j5Dorl1VPlGEuMzGFFEvWL0uShXr76akbyklxUFrYEDmsrjI+P6j+eFNrnqG9UGUiXGuqYiSTltE6jFZDFstd0O7deOFphPR8fuCw/1Gr2yQDUznTPBXQkw51IUgTa29TG2UUon8QYCZRbwackbVEOWxghUtGMivqi3jVVYF3iDLnDNHiLbly4xg2FWmXYqpYHNkZ0E0mbHK0vL005pbcx/8/GsxRSHCdB/w3y6uoqLWEbddLoNnJtsnE1WaoNyc2ehx2Ul3IYvNIto2kO/f/9uYZt1VtpMkRWtOmp2n0WnUqNMrGosFvNYo9YCMtNhA3C4BIHyBNiNcplP3Sr36hCubjeqyUpN9WIzZgq/Q0fdpmo2S4VfuhkdGWcJsKs1i2WMbGYlB9Mx6rSfQEXTXk7HxTZL7/WS/Tzky8xxtanIEfTHx0c3mfKN826WpfDLly81q8qSXV5QI98lXSqnq/h+HK3pxHOqaJtLGRiWqabqisHLrUtfSDslUK/9nNZljLm5uXn69Kl8dGfaQ2VkvLi4ENsrr+Uf06cNYNhXeeIxjoiObaujGF0F6KGuupscApqslKs1y+EpfHYDLetLI9vUldLkKpCGhwoLQM5xi34WqbbRYzdwGzd9rv+3vbs9shpX2zb8DPUGAIQAOwLoEGAiAEIAIoAOASYC6BCACAZCoIlgpkOAzoD32ttVKpVky7dtyZbkkx8zXrItS4e+ba/VdB12q6VH8jTQLsZ6xG51yJFMfoqydzPSFVU6MPJ4QRcnps6nbHE6l4aoc7b8CU51EbqVp8j9n0OXW39/k/HY798d/ud0GayXtqBujr/TTU7ISFpArxzdvXs3fYz26lHi7DGlD1CHqLur/lXO83Ken2u29xHI+G7figQH76EmYvDnYYnDTrvrnF2csVbozuCx01y9yXqSXt34dm+hdqqHEKMxG/8o5ui5TQd2VhyW0Uovih374njc2Eer0IcPH0bDCUQAgbwC9Bt5PYkNgUDg4uIiCDn2o3FpcGwiuXrlAsZJmtYdegn+qLxYml7wlc7VSf3+/bt/rr7P6X/saZs5Q0+leUheznlT7hBqLuoELI+6hoN3fhHK0qO6XNS5YX995OvXr8pCMAvlWV7GYqV3zYhJVL0KtNJlMWz1WgNbyRc1sFxJBROhcheailkvAFjugZRLJ9OVqaIhfKlAB4/16WyXFjrHrxDY4QY+NXlFuXBKfwKWtqZXMcv9VpeR9NjRc0gks0FXWDy+dBTtbnCXaWPZdfBwZKNA3tOZleX1rCq2Y0fwyr9l0EpXnK5RtN+0z6n2MkXcp7hpdCucu6ycXWZqReGWPoUWV1S4j7nQKNFozdFfzRk9uONAy8KZ74Q2WgFGK/loXniXdZSlwkAabIWFQpLOLMDTKFf6XS58usyUK7LKN0bnMCecqFdeTIuSN1qmozEwLx1lITAW4KlWbOJCurmTQ9fhyvRUG7wdZy9u1iN2q2OPpKQS/voTAsH3icSlgSxxytJd+sM8lh+31CsrrDic7UkmWk2v+ulYXHVtcYNZboulRpp9gab7Tz8jbvv9+/ez0wBNFf7zn/+U+710OnZXHPEGM0ZnUkNddYk51QYt1BV3f0OAstZlplyRVb4xOjGeHZQrz9TJkzdapqMmPA0cZSEwFjjJTao445YQngZalLYcY3lLc0v8Jz+Xp4H2CsB6xG61/5FMfoqadzPSFVU6MPKTr6aNf8JVz8E/fvzoL3/evHlzYKkVuvSxsyZjWSjvwWsJGTUYrDNiNhTVnYbSSlK3CNy7d8/Szek5op5mbbnQ9nODDlFDjhK/PVpiQGBU4MDvmeuBffAnxkdTqEC1go7/bNtUrheFn7OLU60wTsqDfnWR7faDg6t33KurRR/4a7n+as0vNcsLx/7x3Wx3Vhxq75Y/SFZurWipGEFjHz1FuXj69OnoLgIRQCCvAP1GXk9iQyAQsCzQfv78GZxV6KOWllM/eVzoikTbpYCeZRrfatKc86ibhw8ePLDg//r1y3JY+hj/L9IZr5uOsNq9zBmqLZpWEnbOm3KtlE6v6bx//74xa3vOkfTX5afuzhlTGx/mzyftL3XF8SwKsdzeUYR6sKL5gJ/lZ8+e8SxvEXX6YHrXtA97ERgEmuiyGLaorscKUAPL+ev2SJb7D6tTaHluWPQ9E6Yrq8uOEwOBDh7r09kGZcrHEgI73MCnJpcoOOJsTkBvNOke12yyX79+PXtMuQN0H9L41nG5NChmZoOO1/gYMcvy4TyPLx3vbhvcZVpN3c3DkdUC2U9kVpadtJ4IO1j/FsVsoitOC9B+0z6n2ssUcZ/iptGtcO6ycnaZqRWFW/oUWlxp4Q7mQqNEoy1Ub/Sd7XuFvKc9Wj36CKR77KMc/VzQYH0NthE4XICnUa4IRqdVbq/baOtpVJeZcmVR+cYo/gkn6pUX06LkMS9dxMXBFgGeaqWV+riTQ9eRLuVe9/J2nL1kWY/YrY49kpKa8tc7XcEfydNC4O3bt1PHrw7XT1tbvvz+7ds3/YHS1Vfp6cSTTLRGF55xOdZ5K4OOJS6phkKY5TZUWCR1VKDp/jPOkX6OxriC1rn6xews40KcDDr22GQIYcboZCqpqy49p9qghbri7mwIGPLVZaZckVW+MYrP08DKSy2dPBY7aR/2rhA4yU2qFTLDKca1TOW/w0nXsboCNH0iTwPtxcd6xG61/5H0YKXN+xjpSisdFf/ogi5OTJa7qRX+fM3z58+NT581E/NZgofj/q52t/lzugzW7dbeLSm/s+Vkzm1LQKsXy99dtvzmcrmMB7/0p1GK95/KaRPzIHBUnTdeV8/1aQWWunrOLk5149GjR7M+epf0qD92qL8uH/x5b+PyeDZTdR5wYO5UyqMm6kNGw88Q2FlxfPz4cba9K8tZbl6sqB5xY48j0f0X5SIOJwQBBAoJ0G8UgiVaBAaB2XF5t7/eavwL6BQcArMC+gKk8YGZbmho+jcbYfYDjKub79+/b7+0H8lse99+uWNjYM5wrH8HVz/nTbkOCq7dLBhHq50zGNwCzXJ1/2/V21/q2nhp++sjwSz0wBtxG7Nc7en0rtUWDQmrR6CJLothq54Kc86UUAOLlrvxfY8SadCjf/9F5NFL7PCeCdOVUXkCVwgcuJrI8pYFne2KQueUFQKlb+BTk1cUCqd0KaCJ1ux3qzR8XF9fH5V9+5e4/LuLJVLLbHBQ5fFlidq1f5zcZVpt3s3DkdUC2U9kVpadtKoIW1//FsVsoitOC9B+0z6n2ssUcZ/iptGtcO6ycnaZqRWFW/oUWlxp4Q7mQqNEUzeydHtNd5aO+v7jaFJLB/Kedmnho+KnezxKvuh1abBFeYkcgaUCPI0axLpc+HSZqaU1/KjjmagfJV/uusxLy9meOWaeaiVKv487OXQdiSLuexdvx9nLl/WI3erYIymp2F+/5Pznn38G4cH3wYO9qz8af79e8Wt2oYStvlBPJ55hotX6qp+Opd0Wxyy33bIj5YNA6/1nUI6Lvn+tL79M3bcMol3xkY49RmPG6JvUU1f9VJ1nmxY6lHVnQ0DHmWqlbU6Nqid8ba+VIptNJ4udWSIOWCFwhptUK1iGU3gauJpu9kS+jzxLtP0AngbaDVmP2K12PpLJT2nwPka60kpHxd/lLYJFmMabdf5f/9Epemy96CqtHGzUyJ4d43VVXUv/OV0G6+yFW3+Ed7YksfRPrW1JG+eOClj+7rKKVXOX0dNLB+r7z8Gd1kJvX1F1SxdlW/F/+fJl/3fs1Bhnf99cjPppzk+fPrXleWBqz9nFGWuIppuH/MZE0Kt3vJAYar76k0P+qKSuPloTdLvn8ePHB7bKYy/dX3GolGd/sjlodLsVwevXr2ev9ffff88es/0ApnnbDYmhJwH6jZ5Kk7zUJnBxcZFO0j5Dkv5Ug+Y8Q0o0T7A87dgnYT7O/lf0r872IoHRZUUcg8r0kGmnnktZHmlP/RGsOCNTIVrW+fV2tr1PxdNQOHMGS2H5tcJy/KmOOedNuVMVcVWZNQ4HQ5r1St8OidfA4aZklvmYMUk/f/50R87eEXJHbt8wvrjgP+A4+U3I7eZTMdC7DjIMwVM1hHAJ1N9lMWxRUY8VoAYW9dcMcP/3TJQjPfSf7f12e8+E6UrROnaeyFt/rE9ne566enhOi97ApyavK19WrOvcKj/L8phpdj5WKI96t7+qWsdsUAVt7D8t9SpdbU74+DINkn2vsV0feGPcWNkGGR6OZK8hu0VIQe9GfciFWl//lkarvytOC9B+0z6n2musDEwRN9YKo/NwFWZHg4MRra3K2WWmNraOEqcbnWlxW/BbnwuN5j3xHp26Gr2bvU//PJq2/QN5T3t/8x2uSPe4A/Ihl6DBWtirelphSTDHtCvA0yiVnXHEYTU3Ws95xBazMFGPTVoPMfYSQzb3WYg18R0r5jPpms9TrbRPB3dy6DrSRdz3Xsu80VjJs0Pxdtwi0t1+sHdRqg45mJWjz64fIPrzzz/9EG3rG0blflna+Pv1SoZ+oOaQH0ENNA7/eIaJlnGmYRmS0uVVbtVPx5KWr3avse4N6WeBXG05njlhxjpcc//piu/t27dL770oX5rJuBjybtCx+57MGH2N2uqqn7bzbNNCVdY9DQGu6naZKZe7yjd4Glh5Aa1InrFBDTGz2HHCS2ek7sSTbJzhJtWWojQ+KDnw68azuaPrmCXq+ADLrQNjJc+uxNPARaSnfRpID7aonqw72NgJ1DzSrct4/WcZ67+lq09nttxTtvR1Z/caK6cfz4pT/NNr3takff+fOdXNOr/tT/nwM6eDzG6D9XlWuHem6lyu8P0p/T8vkchFtQlLpDnLLg1ps391Q73hPje8ghxpgPHL5dGjR69evQqO2e2jn5J9Lmqsuvsk5mxX2fkdOz08vry8tCCrwWq2ajly4zH7V/iNCZ46/YRd3MOHDy0/l6wi3n8SH0xzNfp8/PhxquxKh+9WyQ/5o5LqVUYzuH+hly7HpfF3VhyW9q5ucP+GpivquunSUU+l9KeP2W3vaHspenXjNK/ahBXFOVvkxsqQi4V+Y1Zy/3Y3myQOmBXYuR1NpSfxopg7RY8E3HahDX+28+7du9kbPkpGJYAByP6NsVGH0sl+/PixpW6r+PRI45C7ds+ePQsqT/xxdmoanxKE6NaoH2K5qH98ie3SbYQ5Q65SK11ScTpLdwvxFadCTnhTLqDYv/SDBJzqo3G0konlxul2utevX7tIPnz44LanNm5ubqZ2+eF+pdKfq/d3Fd1ecUfxzZs3RZN05sjpXY2l77cX4ykbD6tnCN6YkdZPb6LLYthaWs32b9FLU1j0+OzZpwYWLa+d3zMZ8qKub7aeaAqxz3smShLTFWMdmy01Yzy9Hubf6N4tjxnfsqCz3a3Ujr3QbEMuvUwofQOfmlyogs3WnOzXLV0Vsye4tgjV1vTUNZ0qPSbTTyalj8m+V2/1Bw+wZi+xww+PMhtUKVieJApqtrzSBwSlb7loOkL2BgLcZQpALB/rfziy/yhscZs9hlnZLFHTB7S+/i2K30RXnBag/aZ94r2NdtRxRuIQy2yNKWLstjSERrdUTMd3WTm7zNSKwi19Ci2utHAHc6GYSM8rEzVHb9Bpeqy3l3WfTT/uo69d6F7WDrez4nTuE8J72rPOjU4OE5U8yDLvsgYgNX+kweYqnf3btfEZWbUJyyXfXzw8jVKZdrnw6TJTTTRAJurpYtp/mEinx7iXeakRaulh+9cH43xmaUbWHc9TrYRbH3dy6DoSRTy6a/8+YTQZ2wN5O26RIeuRRVwHHkxJDfh6y/Ti4iIuiNLDuuWPXypV6kjto0+cix1CduvqS5fIqFXGr8+Mxh8EdrDqp2PZrUUElWfjR3s/w4ObgbrRgt5YT2o+vYP+c+ANvvtgNC/aMOnYh1JgxhjUxgrrapDCk3ykhaqguxkC/ErbZab8DFa7zdPAdNE0OgdmsZMu1tV7968PPA3c+SbV6rrB08DVdIkT+T5yAifvLp4GLvJkPbKIa7eDmfyUpu5jpCutdFT8J19N66sc9h5AZaQ/bayB76jC2uG6erK851ftNF2v7c/pCpnB2ljTOlnh/t7wzyKlLmbDFdac+vfff1sSpl+7WxP7hnOMswHdyNhwEdOp//zzj+Xvq33//t0UXaaDgt8fVArLUVhqSLVVV3+LJRN559FYZnh+TditxFWxLQ1QaVNvtlshaYbna4xu799trsv+Obu4oAsdLUEF7lmIKoggGeWqtOWvSenlmHU1Kj4ryFf8UX8+Kj6raMhoj6eupuhFK4k89g9C+isOy5tee87idK3APP64Z+cTXz0O2W3Qd82EFYqj6HtjtDcOaqBWhfsj0G8kzHuaBiey2dCuatvRqGHQwOOPpdfv/ipAU2Il0gKoY0azUy4wlolDqh2dSxdiwD7bKe0wyTfOW4ZC3HOaN1hZJp9KWwC79KNfEEPjWhrDouN3XtIm0sacIYGjXXHfFYecvDc75005V238riOuG0PI/t2mS15nG8bhYGAvnXe/8xxWfLMdu2WCEbz0vHPlUW82VY1Hw8s9zitdfE3Ef/LeVWU0WuuCwJMPwU3U5HKJrL/LYthaWvodT6tmJwnq3DS1WCqWPp4amPaJ987eXgte9th5DPLvBwajoftY7qF8zDWEMF2xtG7LKmBKuI9wV0WnNpp+rE9n20ctnc3F7Cyl9Rv41OTZOhAfMNWn+eE7zxaUSOODHsamuED9EMsL/2o1/ilFt+NXMf1qNrW9TwqZDRr7z401xB+GNP/cGBunjwpwl2mUZSqwiYcjfsOZ6ip3fv4y5emHG3uVIUf+iSW2myjoEhnfEudUZXPhTa9/t8hYzq2/K07ngvab9on3NtpRxxmJQ4yVIT5xUYgPeM4potGZQdOvV0Y0/5QV2ztXzi4ztYK99ClGZ1rcloJofS40mnd/TeGmxLk2dE/e/6fRUP2PGPXAVzf3tNzTLVAlQLW3nnfbLCBK8ChmiUBL095t4ewPH1OVZLfE2LUthi479mjXHelXsG7eZV1HkeUs39MVYrBx2gYr4YBi9KP65CxlYY/E+Ixs/87E8tRJhvUMWHbz3Y7kaZRxxNlYIv5wvMOthi4ztbEIdjvdMsyN9u2WQH+Wru0mJuq+vN8QpvK7/1Dip3B029ighhyNxpAx0K9gNc9Lp8rXD692PpPrnR8/s6PbPNVKNI0O7uTQdSTKd3RXo2PEaF4UaFmnqJJMnZ49nLfjlpJqQuJ33Zp3sahk5aiB268V/nauyUOiotqHlWGKmIiq0C6tTXyT0W1NZXNdfTR+P7D7iZaxSmwE90fnErcyTt6x+Lx+7fW3WSCn63ATC+RGCzot3/TePvpPTU39vsK+XaIz9+vDyTt2UTBj9OuDtqutq0E6T/KRFtrHEBBU1y4zFeSx2o/+XNQ+FhuP5GngIeVubFBDIZZOoV/BeBq4VNv4dlOuG3qz7br7m1RLC8g/nqeBvsb27Sa6js7uk/A00F5vWY/YrXY7ksnPDtQdjHQ7KB1yCWP935g2f9QrfWN2aVKNc+Zhrptr5rw0kVuOn/2Z02Aav9tLjLpfqiV/cPXRjyqjLQIrzmWwHi2IIHC3quJK0NhaF7XT9X9bSLUkEBn9uH+Xp/yPpiQI3P9lGuNUQLCuyMttWAY/9VD7JEbZ9FewQ0mV6/har7oVvjVSrqJuidk4/Psj8T62/qQw6Jf8j4u68i1Qw7m+g58Mf3v/bnN1vs7ZxVluS6lA1d+uhrWfGE9zi9Yfv6JObWdsU1OX8MNVCe1cG4+cqvAZs7wxhUVP99mntvsrjuArDXHGd5vFxY09TsyeT8Van+YV7SpHW2JVK5TRFLYVaJnmaY56SKboN6bYO5sGT2WzofCa21HMOLvqLNrkg1FvuIsymySN1DvfqQvSGU8VhpCdU6XSNN4/3OdGgatdcpgicuHu4HIb7lqWjf3XHZaOYkuqgkq7w2y2KmfmDFMtK6gYU6VGbzZ1j8IX223FqtLc87kDE8up5lMo3DIcDBWvaE8e3BjRR+VXV/TrfLxtecAcPBLe8+7WaNuJc+FCik56C9Wf5qI9c+/KENxcdd0/wfFw7zqoeOOoLotha1HF6HhaFdfJOGTLenbKmRo4JTManr69pvqpKV9wA2e320eWHq9EFRqFCgLPPF0RRdyW45CiC5OgOOr8GJvEIXsufKYq7epGRGdbZ8XLm6qg/4/rsELyXnE0ttHrTgUurdLU5FHzqUBWrFMy3YTPvlEzTA53yG9wE3KqycfhSzuB1XmZGlj9JIlLrWb1JRadGM+cy30lYUiYpf/cUhxBh8PcclF9sB8c1xy/Dgfb3GXyb+BU+3DET2RQgu7j/m9sWuqkpVcZslC0QwgGoGoL2kK65zGudiU2ml7/FsVsoitOC9B+0z7B3nY76iAjox8tlYEp4ijdokCLM4NmQGpBa65ydpmpoOBq+GhxpsVtKakO5kKj2bfcWk9MnnPt0sRDdVhrKN0mGlY3o6ndIZD3tKeQ250c0j1OlWkH4TTYqUIMbllP9dXVfrFi/1uCs4+cBsPdHqNMlWzl4TyNsow4rOaCahz0V0XvqAeXrv8jE/WpMmJeOiVjDG/l6VLQPzQ3n8n13vJUxv1wnmpNVf4+7uRYJhhDfSg6jLbSdbQ7RkxV49mlirK8z520oA74vVB6e8sEeIplNJz1yChLhYGnLSk1onSXnmvykC702V7FtejdGq+fYHf1xEbGhCWu4nZ1P9FKV8vBYYt5MKsvNF05bcei5tPu5MdS94YaWKjaDJ1PMMMZplW6ousERjfUl/p91+h23h8habegR3H6CLTU4cr7T0vnOdoEFFi6EC1pU7vY7ZFNfHuh0DdfmDGOVi1LfTiqro4muPtAS4l02UJdyXYwBLi8uI0uM+VyV/kGTwOnCqjdObClQQ0jF4sdlX5w32BqTK/27aZcN/SmMu6Hawieai/Zw6eG+y1rnOyJdBHG03XfLdg+6uvGLrVTG3QdUzKj4e2OEaPZUeDsfXtlebhtNRVDrvDgXlnQghIfd+sfpjooP219r0dylXXGeOjBMmKORtXHSDeatQ4CLfV/Sw8ZzJaLriDWFYdlUFYXrcPWxX/sWemfOXVDj4+Qa4GQzril4il5W+peOgHpvWcerIM26ypJsNHHCnf9gyL7wLbPDNhVaH1/KSiq0Y9qge6UfTb8XmY0SUOgYPexKKfoAAAgAElEQVRJT/AUfDRJSvMOz/DiulR0pIwvN5p3BdZZdff/ht4+FTL7VYzDv0ZZvwKUHnTtqcoOkohQVd1HmNref9hLpHl21zm7OOMIWOgNCVcoqlHBNLfoKsI4b8vYeU61ET9cWd5tEBm9HdlWg3WVZ8WGzz613WVxaMk6ld8hXHWgdCVU/LpKOhlFJ3VxhWl9mscKJS7TtkLSzWHYW3RMTHPRb8Q+6scspXaeUTUm2j/EUiIHtqMAxDIRLTcc+1Nu9+aEccm5w60eZ9X66JxxHeFMpjaMndIO7xv5tcvSKkvfSwnELJVqS9cdtKPS7cXSk6gU9qyKzBmCKjd8tFS8ob2U6/lHE2a8F7RnFTrnTTljH76ldxqtAGcOtDzGdqNYuYbpD5puQLSkbbbsgtY9e3z2AzTrdoDpjR0mJ9lz12KE5+xdVVIMwS1W1/3TXH+XZRkaXGd78mGr42nVgas/auCifim4LeDa5rAxTPni0tSAtegqKw62TAbcjHRF/NtPsaRQPXbpOy3KSDx/KPq8Mq4PQbUZPlp+zmZ7KdQcwyhLEKgaUm4cDHCyv2VBZxsI9/fROEvZYY3s34sIGtHox0WjAzV5UdWNR5zRIlDgbp3bkP7gttJUqva8abwItqqDR8cLn3SHW76qP7qKf1H1A7MJG47Xkbt5nnY2OAhbOoQttSVYp+wwqd6t5tR2Ie4yGUvEn5C4yYZlIjEbfzCKzR6fOMA4f9vSNhNX37jLgumGhnIzjSYKeiN1idNd0SQ2ml7/lkDz46y/K/ZTG2/TfmOTqZCmO+qpTPnhTBF9jXLbNLoVtl1Wzi4ztaJwS59CiystrPhbnwuNEllaaGLyXGiXFoN6gHjUPRbe046rStOTQ7rHuEB7CqHBjpamvW8vd+dqNGHB3cWpQWTPpydDOo1DvGBH80WgE+Bp1FStduFb7ngf8jTK0p80lylXYyvfsOC7qrXbxrETdRUZ89Lt9baVp0v2JlDnfCbXOz+W1s1TrUS7ME7z5KyVYyKeA3expLXjNz1GJLI5+xLalslY4rr+LtnqKn6PpNFkNmHD8Xuu706+HvGLrPLtE5bU7P0rtZdck4d06RvvzAztVyWVji3vXuO3fjJC+d3a1Hb3Ey3LrHvLQLPbrYwTdixqgE1Pfpjl2rvQpgvans3mjuyg/7T0nFPj4w7lZUmehukdXieIy7rQ96CZMU7VK0tlOLCuTiW773BLoXTWQv0CjbuFuAY2MYXuPlN+BmvettSouI6VDlEdPvC1PZVX03NgFjuLWpy9CahWLIp548HGe2i57lNZGnX3N6m2FJlwLIY6hqeBaecmXiRoeoxI+M8+dNsyw0xc198lW13Fb008DfR94u14FCt0xyC+dFUhTH52KI4ORrodlA65RNwP+L3osL2lA9/tKdtqPcstTTk02j0G/nHhDiH6FRd/l/tRl9Wq6RPtqUrHU3TvaW8eWvqEobZ0sML9v9V1yFiJJVW6OQVZsA+3Ozyacmmzz7S0onBnld5Qqma5dEDRFXg8ApUW6KDq7tz1lK6HheI3FrSu7t9DUZelMeDYJJVLwFS+gjmQPx8KtjUzmIqkwvBzdnGarwelNvqxXDVTBxW0KSWg6IBrzLKGs1y1dJQ0DpRDrism4pl6/lHUPJGe/XfF8qMhXRbHbO+tal+uJijm4AZ0LK9p3s5Vwjj6K6msUFQ0da5Qdq4zGS9nv49QbhSezQ79RkA0C+J6tramwUE2G/rYRDsKPGeHnkKjof802n9uMZueoVbrsCAj5T4ak1Tz6LzbTRhjp5Tr3aZEoc/eLXTdo9vYIVV+guNVp0uJ21g34GqW62LQxg6NZf8lrS85tT1bG1lr+PUk2JbeFGyJcHuD3a03UzZPeFNuttW4esLEMmNDmLot5rTdRqGnTv6ULLjEbNuc7Sv8GHYeZ4cyMo5Q/lw0Y+ES1ajACXtXObCgGK0MBAYCTXRZDFtBqU197HhaZayomgNM4WwJpwba9RJDj/+0Mb6Tue5GhDFh8eXcXNdtFE2AMZ3nnK7Er725Qgk29lyYG4tsz8MCjamPfkMrl7ypXnHjs/WpaOPMBkvIXDnte5WaS2l1PMZZiqrB6ksYT/TvGMS1azRkUaqoycaC0GGJaUNQELM3guwXtRxpryQnH5ssmDrG712Dkh0+avAqJxm/naXy1eXs1W/PO9LnnA26itTT40uXqRNuGBfvx94YZ7A21kzj/E2d+Z5dpTHxOoyCtlvVduTohCEObHr9W9S8ia44LUD7Tfu4va131C4jiQ2miAmcjLtodCswu6ycXWZqReGWPoUWV1q4g7nQKNHsHbZ4wrxbiNb4ethX7v7eKIgCZ+dCug248bnV1KUVHt91jMELfQtmKlWzIC6FrOJHDf1Wpm3/mNlHBsL3j4+3/Rg0EMQHdB8yWz/P1mBV4vaHFLMVLG/98aur6zdGN8r1sXGO9PRkNA1xYNB+46gIkQBPo+KaE4Sse4VMjcKPR818t/rGam436vhC/hTCrwA1bFc7UXc4zEvjGqUQv1IF49rsMD07bfBj2D4v7WA+k2Ul66p0ekN99WiJ5w2cuu+058xtaY76uJMzJR/XiqBdL+WaOr6VrmN2bejE6hwjpvwV7heBy4W/oU4gS58zmob4PpU6fN6OG7UaAuNvLhRqm4k01L/rPCtHdU3+HMlvucH20LJKl50xMS5tszPAjAk2jtrKQq6LumymN7qfaHWz6j9Px+KaQOuTH2a5rijTG60XdDp3Te9tvf+0PxkJBsqMY3G6ApynY2fGOFsTgkpo/LhbXU2nv9e952mhoyXY+hBwnkyN5rTCwNlbf8Z+r8RhPA1cV2FY7NjdeBo4WBnbb/c3qew1JzjSeF/x2K8bB2mOP9J1xCajIR3fJ5mdEqgT4GngUCtOvh4ZbRrHBtKDlfbvY6QrrXRU/F3eIrBjamCyTGVrfq8skVnjakUxBNVg3SviiZS4XcYklUuAS8nsxjkHa2MBqdVoTjtrmPEA+1si9tnm/61Ln97Ys/QawzFK927dh302o7Tt+RJY0L+k9fb8lqmKxlKxCvVHcWMT1Lo6aTyrj6orN2N+z3xYXLtG252I1GMGrSB7G9QlZu8UKHlKxv7vQxs7gUFPKdTMoKF6ZcxdN13cUDTGZacOy16UoxPHorVaRTzatEcDc2V5NPLRQA1q9jnZiuKIX3AfkrHzDHVFyjOeMio/GthlcVgmNiXaoOIMhs7YfP96aNFw6VT61YFkrIqJqFihJHC62aXeXk8uXQWb3SjRMI2YlpZSInmKs7Z+wzhRHEqzuWmwsT5UdVhD7ch3U7LTTV6VJ/uEMFjt+mu0YFcibbnmxr5GvG3pc1wiqx2d97kJs6hT8gs9Zt8YYn+Hw5XdsKH5dtGE+fnShYKrxx/XvVSkXPhRlZ4xKn7/cuntfZqtc7a035PMGWRi0XDFd/LezFUhY7fWx005Y2aHSsLE0lWSLBtBv+1aYryhtXmWKw6RaILnXzqe8s2Op/EpfvKCm367jbB+GmYnugPy/vd//ESecNvY4fTRu6p8GYJPWMnXZbmVLssfO+Khyg857bBl7OUGq7amVcqaX8Tp7UKrP2qgsYdJ3F4LZmUqqaAoC02NgslhcFF9VHMosUI3igWHGRtyN9OVRa17n9uMQYnU8zGuulMh6q+y31T3HabaVJYmTGfrU/e0bezchlodjBd5HWZvOCRalj1h1GRLqbFitSh1c0xiijg0Oj2TKjF4qdlqpue3a31UjyTY2ST5ZxWaeo2Wr7HDLJSkmEUd2mg6SwSqvHz20e0mHl+WwGkoTu4ypQtLPv48QZ1S0PvNzlXiU/wrBnN1++zFj2TYNnZHQ1NVqrZcK756rhBfe7RXcYGnvZ2YizpvPK5cZjdUxEEjypuSoE259GRZ/+ZNqh9bK12xn+Z4m/YbmwQhfXTUQabij0wRY5NCITS6pbBdVs4uM7W0ZPc5nhZX1LmPuVBMpHxp5eVmpHVu6OFv0fl5zGK5yVziKbDinC2OnVcNfUwO6R7jSt5TCA3WL02Lhuvq1eGojfunl9vmS9zlbGuL2Thw8DRqUcEFA9luLVeJZDW3qKTyHsxEPfA0di/DMMfTpUBP1cnvSeQTrLDqeYyolPcxn8nyPqqbts1uqHyDMg3qwMaPPNXaCLjxdL/9pivDaR9M9zFGJOpJ/M5VUBN4O87pGStDl+sRh9DERt8lpWXUotsgQ4vO24fH1WBFkpQw9T9F5xhDOlUfgm4t8THXd/oSlwh29T3R6mnV33fHEjRqY2aHyswCOdBraIHcR0EH/t187KD/DMY748c9/0qIsQk0OrdnxmjvDYyVMzhsz7pqz0tPR/bdQtMl1cEQEGewy0zF2awzRLNTzdiDTqy2j3u+tmfsXgYiFjtBrW5osaOU8zTQFZ+9yfd9k8qBLN1QzbcY7vzO7dJc6HieBs6i9TFGJLLJ08AETrDLWBkavWMQZLaJj/RgRYupm5GuqNJRkbOanh282r1HN5u1YQqquhev6/WWXd46qUtU++d0p3J6tsH6bCvc/5sq+KlwVYj4F4FnF3K676OFnBrAVLTbw1VyltYVJFVv6RWaaLocKX5dJbju7EflRTlykRTdMHZMeV85Un2Ib6QWvVfSX9Ut3aaK1rodIrcP/0pMPBHM+Oaf6p6lE1D915E7yLhLqO2PtkRLB6WerWiX7hK5feMkXVwApQKaLUcdoLEmY60b/XZKuUFWJTt6xXTGswyv6UsEe9X8MyL7BT01H8v1Pq5/rZq3A/D0xy6LwzLKZBzUVBmm6p7D3/+JrxBmU+WS5zZYoTgK40aWLrTm/mRd2jZOqAqNEem80G9sLDWdnhZm71KBjSVySDvy86hVVboj1eLUP37LtqzUG/uX09X9CI0L4SEGTY10eiFARdvZ6CyrQs1/XRPQaih72SklKxZZfoXUtqpouWWgX9stFWzpNDiIM2Pj9VM+bK/T3nk+pjo2e0drKXJM4YcERRDULn1kreG4Vj8NKdebubS5DdXzYNiKy1Qhams60p21cUMZ3PO5g1I+esXRnPqBQ2+ZMeMb3do9XYZxifvU/rY6mSw5VQP0L6rt0UHZP8ZPhttWNRhNT/C0Im9PO3rFqUBLE546l/ByAqr2lqJpuneVHguKclWo15gt7eLwvDNsJYpAOL1Oq5S1FWttVens7wtRAxM10N81dXtt9C5BvIzNNecckqRSm+3f9n/PxOca3bYkW7Pi1qcr61q3yit76x4thQoD3VLIstHuY3062wrr3sYkqUxXzFJav4FPTU5XG1asaZ9e987O6nUzULf1MmY/vqJ/H3Jq1jo1zmpsVYR5UziVWfUhs5PYDmaDo9mPFwhxiSy93xvEObowGU0MgasFLBV4deS5TmSwTkium7+ptaroa/tyBAWdKOiad8WdfyKk3fVv0SJooitOC9B+Ez49ddSJbLpdwXRutENgiui4Vm/Q6FbQdVk5u8zUisItfQotrrRwB3OhUSLdmJp9m250oNw5UD3JaPoLBfKedk+TQ7rHQs2knmhpsCqL/p6Rlf7qk+Kf/T5OPNJpMnDaF0vsTV69rmXW1Pq7SaMgXS58uszUaPFVGMhEfSgU5qUbK2dD37Hqbz6jF9tUgVeXYDwVSYTwVGvU2TInGT2xqkCWtIni6GmMSGRTu+J31YIOgbfjHKBqhaXtd7kecQhNbHRWUprG6D6D6tWWO+2qumLJXnxKm6VRBL2K/1H5KvTWlvI727/5KRm2lZ3tN2fiaBMhfU+0elr1d9axjPYGyuOKr8+oeqvhFGrIo+m0BCov9j4z1yPCVhbIPRW0pTI0ekzr/ee66YG6oD3Lq7OOnRnjusrTRF1dl7XWz+qshS4qjtaHgNHMdpmp0ZxWGMjTwKFQepoDKy8sdhJtjaeBAU7illS8q++bVIGM/aNlxmiP7agj6ToS8j2NEYlsatfs3XKeBjpA1QpL2+dpoBMrukEPVpRXkVtqe+k0EP+UwMlX03rmEk9Z/RA9mZqiqzxcI4ifkantIRda1wcHLP1CekJDCyjLlx34mdPBcPQpqnA0VCWQt+w65wr3D5H5lf7Xr19XV1dSHgJvb2+HDYXc/O+fC/HPsm+rDeifpsL379/XWf49F4W8fft2Kqrr62t1Q26vS8aQsB8/frhd6zaGhOm/w+l+wjR4P336dCraz58/+x2HS9jApf9OnWgMHxI2iPmpEpd6t4cPHxrjmT3s/fv3l5eX6cOUAK1zXr16lT4svVdFqY41LjJlR5jpcxN7T1t1VSgXFxdxDZFVuuomMPvY9fz58y9fvszmxfWBX79+/fPPP/3j1frU7Tx+/NgPXLptaVmKU9NQHbk08tnjFafrz3Xw0EEpRBtDHzUbQ/oAVTwpqTsaOk99HI4fevhhO9GxpyPPu9dSEEp/tV3cCo1///1XVdoyDCnXG4tJzUcjSNyxa4GRGEBnM+VXYDe8DhVYI68LmY1n9AA3vGrvUGOHCmxpiX/88cdonApUtGrOr1+/Dg7YjuxHqMJ98eJFDK5jCnUm/tVr26Y4hhLR9Exz+ETpqIbrAA2OiWNmd338+FGNPd36NP3Q6Hnv3r3Z2OwHnHaaN/RUwyArLjfOajs9zetmhWKvJEWPVM33x1PXBIbZlL9rXTJUsirl9IRKC6i8zUpJ7bvf8GcRyuxQauecBq+rltnP6rUdOajZBqVWLAR3/LoNzbo1CXS9kCKJJ5nGhXCcAN1yVUekHmn473CA7jZMTR5OOzqLaMVNmHKd0jCIDOOISk0fXeGqKC0LPS0uNEtUvdIia3SJ4SJcuqFUDfXKJUwzybzDmdab3759SycsbiZTx6uR+ks5Ycpky61Xv9xdy61hSTslMBU+28XJirXGlJ4agv6JSE1Sx9gbaemnIUrJit5sKpvpcLWFpp87+G1ZOWVimS7uQ/ZqWqL6bFyabb9roeH1r7/+8nOq8WL0IYLW5pq8+UfG2xor1YX6p8fjkbKWdwCNkzEVEj80CY7MMssN4uSjUaD13pUFhb/yGgo9fbvPWDHOfFgrXdaZh62Op1V+1ipf/Z25Btp7yKnba1rRj87K4vmhloHb3zNRgjWf1HTLVarRLNT8aLj16YrA/datj3nXg8N9M9WWoWT9Owa9zgrO81ifzna0v6o5sFxjV9P+783B/z0IloDf0uu/gX/mmqy863aNhv6h3rqxWCHDGwIuZF3FHmqF6sOZbxqvozv8rPhZbZwk+2Op+FwXogcEuq8Y3PBUzdGrmO651dSs1UWS3lBsrhIOR2Z/16uD2WDacGpv5Y8vp5JNuC/AXSZfw23Hi98DH46Um78N+R1mcRqp1VsqxM3ihrF7OMbyMobT27Jx5lnZFrdjzz3P+reccytdcVrgzO33VB11uhoMe5kiWpS2H3PmRrdar8vK2WWmVhdxuRNpceVsFXMfc6FRIt310lOwjfdXR2POG6jFYJanvfZU9f2e9qkmh3SP9mrf7pF9N1jV4XM+I1PPP/wbaqa7H6iP6fc3+BL34W2Zp1GJIrA/tYy/vLDxy3SJVCV2sZpL4JTedZKJOvPSqYqkwW7j2wJVPUY87XxGE5h1XxTlqdZU07CHd3Mn58xL2lONEem6rfoc/JJJfLx9nhmf60J4O85RWDbEpS+VxL8BsvEHey2X7uOYRleOmmKp0Ic3mfUqad776roNoi8i6TbXxiJWIpUw/dhL8LLrlmiHt7aUQvea1nCjRh/VEEa/0uV34w5KdNrW8taFrEvVcMvIpUGRDNu66GyETLR8os5W/Y12LK5E/FajwKGZDK1m+K6EO3LdxtCQef1y0OM923W1iLOcQNP95+x62WXT31B3NDri+8dk3260Y2fGaJ8xputMQ3U1nZFe9zbaQrcXR9NDwFT2u8zUVGZrC+dpIIsdngbaW6W7HTRMNoZ7QcPpCtEcbCoqNTQ5u73urpSmuKqB8Q1ed6RxQynhaaDRKvthszPGVn6Hk6eBrm70fUPMZXN0g6eBoyxTgaddj0yBHBh+5h5sB/ZuRrodrA65xMlX0/qFpamH0Zohq3M4pFC2X9T4g1F9/znd7YyKofXBWnX4nN/fSa9w/09V3//3zz//ZKkuKyJRQv2UBNt6i25FnFlO0UtjQWL8j3ovPMtVVkSiOyN+SrZv63G77tTMpkTHfPjwQbdgll5RZ+nngEfj15tVS2MLjqfqxrDpqhsA9vdR2Y9N4hA/42oC6oiCYxSPapd/mHFbP15pbFA60hjn0sPi7AS52+Hjir5iaTaNxzfdxRnzGB+m3tVSyqoqGmdXFJZGotGOXZVf4HF6FoVYUp79GAvC1EXFOJyuRh23PplsH7jVHenm+FQCVIiLhPs4eErjhMWhChZXvMBHB2g+trToVbF11uygti5yS2KY5gXlqI/paV5PKxRLDSl9zOhIFxdK0ZB109FZmY77jdn+sGh5DZFbJhWzZdTNAR23I1dGsytQIaxuy6pOcfyjN1Liw7bU9sRww+gcwya4juqULB2RxoI4L4VCti8SXYtzG5buRWsod/zURrzO2n6vphBjOlpLoU8hJMI7njPQm8U1KtGbJSpJelfTN+WO6sP9oinUtNOl1tbe0cmSb+hvr75HF98bUfVIj27x+OKnxG0rHi3kRwc19cDHlkW6CaSzf2zKz3D1pntXhmDXA7iNEkPwGRqCn8dWuqzTDlvpAnJtoehGoWlV0TRPRb46L6etgX53kd5Whxyzpx/CaqIYn6Kp4OqbgbopMTo59K+iae32exdpiu17m56uKPs++J7bozd+txfH4TFMGWqAGPq0nt6yoLM9vL4tSsBRsxTLaH7sDfzT1mRWrHGPzYrV9SpqF7Mv5Ky+/airaPo0Oh2Ni2D0sLjs7CGr564OJ95ofTYY58gYMjuZV7kc9fjSmAUOS08PVLcrITrtYJ0uIHvXt+VIy1wuVz05bUHnAtw/nqmq1eX6txxvuqXX0xWnBU7bftPFN9VG8obv2VGnq8GwlymiRWn7MadtdFvouqycXWZqSykXOpcWVwh2iDY9mLYyFxolUs2xNNK8E4N1saUfEI/mbktgx+9pp+vzutJZetaek0O6xy0NoZVzO26wPCOLu5f4AY1fUWefGcUR5go5/PVy3+HYbZ5GJSpVc0+jLBPF5jJ1bAOxX/0ME3XmpYnuYvVLDhV+x4r5TFzQ6flMfPwQoiYzrKR6eqvT3isuPTLdwzR0J+e0S9p0CU41k7zhQ4tbWvdKHK+UzK50Vg8cSrBaxOhrb3FnNXrYFnbejitRYVqJs8WVoxralgo/e27c6JaWprqL2avkPWCqFee9ijE2S789FdVpJ1qdrfpb7FhcMz/b5EcN1j6vWD3PqXCBfLaCdjW8v42m+09L4v0Rc+dn9H5tabFjZ8boV55he2rG6Jf16HZDdXU0/d0HtthCsxSKpWY29+Csy0xlKe4dItHE2OIf9677h6yeEpxtDnzaxQ5PA+NWmb7XFx8/hJz2JtW6Ljfdw2i6si7a/c86bdeRLsGpZpI3XPj7l/joFZUSngaOyowGnnY9MqpxbOBpe7B92NP9ZEMj3T5c+1/Fsppr7haBkVErxKkRuekfaTQ+uvKV1BLjpqp41t0U1TuBljvMOoafOdVDwKk2uL0SssKNG/h/W4df9bUN0yhToOR/nJ3uxxHmCin0NafEYBCkXBVIjTbdM2qvjkl0xOpts/R9VN2gdPRR7H5dPdt2otb5VgGLFkKj45BiM1ZUxZAYzPxLa3v13fkg2VMf49lMkIAdPgpkKnmHhDfaxW2x0rx2tFaPlr6OFFG6Y1eZagBKNDGNjFnKfTSFpQMtKZ9Kg++m7dEFgAJnhePiHswTU45cg2l86fpDKI6gjLRqmjLxw1Wdts/i/Ah1l8TSfILUGj8yzfOph+30NC/RXcRR5Q0ptEIxVpVCh9mH0byYfmz+EJM9m132G0yDs9eTjRF2344GH0trsi8thzg1mR+deGscHy2U0YP9/mTRdmK4YXSOJRNcR3VKlumZxu44L4VCCj3+tMx8VARqNaMgCo/XbtsfRaiFFmJMRzuax9HuYkWgpZdT8lhrpMvI7VW1TJSC/f6VizDXRqI3SyTYssueKaVh+4pVwsbbuenEH9WH+wVatGmns9/WXlUb3y29rc7fuIDVtEcdYFwTFIOlaLbMhI0pLFpMiZYrgaKXJnKjQKKMglZQVe/KgiIoHX0sNwQb61IHhyWaQ4Vd1gmHrXgwjRtC6RDL2L2iLZRO9mj8G/NywhpoL1l1yIG5au/s6aNvmioexWZfmKhY1ZWpywoSEH/UYbNJqueARP8cZK2q6YoAg+Tt9jHLjal6KoBLyRSg/whM26NNQIGqSP6RLtrEhtqUVlWJm4dq3fYWmrjQ1C462ymZ2sKPmqVYRvMabuCfsCazYo17bFasQceltjnbdWjwUvOxtHRFrsN08NSYpV1BAvQxnrXGBbcoZOk4GydpKqTd2eBUjizhU6XpF4pq0VQlUXg8Kep1lmjx3P+YRL1V0eyfnvQVVWH8qpXeVvqNjx7ULVT7cGS2E04jZNlr7OHTZbdo7wkLepFPVQdP1TF/tNV23NXrRAW2uP4t4d9WV5wWOGH7PWdHna4G2ssUcZYo1wEnbHQb6bqsnF1mamNBFzqdFlcItqe5kE803ATb8jbd1GS7UPj+d2N0RUte1Mup9flLDN952NZeHWO8i1j0O6HnnBzSPcZ1sr+QLhusug5LL1TiGPUViUqSGBlLJMaPM/2MzDLt9GPLuG28zZtQ7WyXvZKoTLcPo6qxRd82MZaOpQYqqcrv6A1thce3KPef/wSZ7TJTQR4r/HiSiTrz0tlhqI/HiMxn4oJOz2fi44cQf8mp7XjI0GE81XJdemIqIiV3WCsbJ1zSnnOMSFdI3o5L+wR7E51A0M32tB4JEJr42FZJjQ6+QY3a8jE9QymkSdUAACAASURBVLAUqNYRWxKw4lx/fuKncEVU208ZXWj7qdL21FX8jJxtotXfqr+tjsVV0XNOfpjlTnVKRcMtvaWrmWwkBNrtP1UH7H2OsplA2GdXWx07M8a4B/MnWovqTHN1dVHuujm4rRaai73dISAh0GWmEvmtZJc6Ok2Ju39tzz7xiAeRXCH7z4FPuNjRiJ+rvJbGozqWaNT2oWrpdWePT9/rmzrdnzud7SZVohyndiXKl6eBDk0VSe8dxb2xiCzd45ZxavZVujhVU02jXLgFwWHusMHTwEXIiU4gqDM8DVwEu+LgE05+ViitOCVRyVsc6VYI1H/KaVfTGkCDntZ9rG1sXVSLNF64jCQ2gjiV5dEpk2IzvtauGOz3B9QzBAmo+WOiHwuEqxqsWeEGpaOP/20dQVWDaZQpUPI/WsaMOM4sIbNrMz+di7bVf+nrr/ZEahGoHlMUqlI6Uf/VtuXRWsYv2VJ14/JSQSwq984O/m8HZ/g3muvEOKdotVdTAVW5YXqk/2pbIQq3dwgZK/9oFoZAbtCM4rTYxY1mZFGghgxLt+w3Gh0fdOyjk2P/FFW5jGOTH/Nu20O7TtuOJmZ0hZD4Srx41Q9oteD6E79L0V9cULj2qs+ZLbh9+pO0yYF7KY4YX6OScRAc9OJZnELsI4iuVegPo7qsMc2L67nYnU+8YZ+QxDFvDMk4CsT5OipkdvjbiGY5Xa2gaPb76zfsnZjFf90xlklF0WKtKvIztKMBXFM4Y/VTX60lpLpNnaKRNJgKah6oOd5oVApMjLyL5gCzdTsx3DA6x3oJrtGijGPIHmLpiFQJs193KsJE1d3YZSVWXkFihnWu2pfKa6prShTlonQGl97no6XQF+UiOLi/OQO9WVwzczWBoPIMH1VF1QDji06FqP9UUw1uT83eJ1FsGW+VHNWH+yalm/ZoYTUauLSOyVkVLLhBp55BY5aGyKn52FDH7ERTI45fyvF2JetrkcZpG0LkZkfgyKICS2t+Db0rQ3DcsooOwUVrYD2RN9dlLW28qjZND1sdT6viFr1DiOrPxtZ3thpo51KHHJSgcWKWIFX9V7Sj75m4madlpaOEZVzs2E22H5nACbSHjzVMV5Tr0bTtEHj4L1NvL/HRGEbpdHs8Pjhxr08tRa0gWMQpBtWxYSlX21sWSyu/lJoe7uPSbCLkqFmKqsesTyU38M9Wk1mxxj02K9a4tapdJAYs31D3BnWkmrMmfkPD13/dHUjtStw81KAwnBInIJ61+hddsa0kxVfJFaJcaAS3p6qS2eDG7BtriFj2fHy5MVPnOV2VdqrG1nljfGkrU+6annYeNX/za8VU/1y0mZytoItiFo3crypuu/v1b3bS5rritMDZ2u9pO+p0NdBepoizRLkOOFuj2+7WZeXsMlPby7pEDLS4QqpuJhls1LksnUXQfFjr0CAvTXzUTa3Z3OU9QLfpFt36i9+wVYh9PqZrlXu9f5CxJ6ZclVBPlbeYLLHRPVqUWj+mvwarHJVriemY1Vck6oPet0mfXm5v+hnZgaOb8V2mhGp/u5Z2vKp18TBqeX2rqne3ulz4dJmpalvcqSbqzEvtw2XTjxGZz8QFnZ7PxMcrhKdaS/ttzUNGJRXY6J2cpTMr5bTpruO0Y0S6qqsaGCdmmlfrSN6OO+HbcekqVOfepf3bgStHy/p0avSxhKdnCJbiSwx/lgSsOEYzvdGErYhq+ynK/mhi/MDRqzDRMg4u0mvlxdqGOhZXP087+VlaWKqHzHJHuzJ7oKW3dDWTjbRAu/2nRnDLxEbNLS2w296lfQUzxkTRCNPeY2Q5cmrGmEik29VcXXUpP9VGQy00Y7m0OwQkELrMVCK/x+7iaWCWIcYeySFz4KXdo7LT9GJHo7a9RPIeqblfokVX+3bTKAI3qRJFOborMbnlaaCeEOkRydQdp0WvYeuR02iNTQda3qObSl465rx7DxkjRuuzC1SSjBMzngYKbemAe+AdA1fEvW4sLQu15aYnP/uUo1SnOr1GR7p93Ha+irHTVlG28pTNCDj6Msb2593Gqxc6TOmfanR++OjVE0sPRTv6M6ea/ytcnaEfeWJb5uoWRq9ec+DSAaKGwZoVblwP/9s6gnoG0yhToOR/tLf2OOaNIZblmZ/Updtq5/bhcGle5KbKtjRJieOpunERtD5+J4rbsmvL8K/4VaMKtW41q90Gfm7QJKpKW11cIiOLdmngsLxQEvcnlhDV7UWJmT3YctHsx1iaZ3zRxEpevyhRzjz7YDpbKBUeQHFMFYoGstHlfSy2OkRDbd7pXCIvqxO58USNpFOpUnjifsHG686enp7mFZrDzKZKB5ReoSSKo9yudc/SLFz2Y3Zra930G0yDy7WIdTGfpx0NPuXupczeRzYuhI39T2K4Ub9kjCT7YS2Ozkd1SpbVjcbu7GU0FWHRn9tT5FmmQGpl6zq6+Kwph6LhlkKPk7o0hLVGlkJssTdbWlWmjm/rptxRfbhfzfZp2lPl1WK4xLRgL1R2mtmuGNEWLbV0iX3WgMbCnZphGk/nsN0E2updWVD4/fywnVh/7VaLOrhQi13WeYatQkNz3JoSIYWmVYkrltuVKy/nqYH2Li7oSTQ3s5+rIzVXLHQvdM/3TBZl2X6w6lu5G6clnpuXa8LpmLO/d2Evo6JHxrk+z1sWdLZFq9b2yI+apVhG86pu4J+nJrNijXtsVqxTXU256Y2mlKO/R+BSEsxa41JbGrLDDclyXMpsidmg0169UeHjy9V5OeGJU62sZorzDNZHzd/8rlXaR1WG8xT0UcLbr+tXlWH7POvf7Xp+DC12xX764+3ztN+Td9Rx0fshTBF9jdLb52l0WSS7rJxdZipLcZeIhBaXXbWbuVCulhhPs3cLSczns5e7i1A36xa9cLhCQ3Vsh1uCytHJJ4d0j65Wd7zRU4NVXlb0J1lOUV+RqCR8iTtG7vJL3Ik6YN+ljretd5PsWZs6Mtd0K+OX6aaSag/vMlP27O9zZC7kuIPaLWTpRJ156Um+Y8V8Jm6DWv0lOpb4+ETjUtfBb2dNYXZzJ8fP4HmWtCcfI/xCj7fLTbB5Oy7ugdMhdb4dF9eZJkLKVWwVYq6SKjfmDjUtPUOwlKMY05U2+96pG9rZL2SJUNmfVYrjYaI1oOVakFZ1K6OJjsVV2pNPflRYJ1kgn7ygXYXvaaPd/lPtbmrVPAyXapW1lVQTHTszxni6NTVjNFawFuuqMWudHdZEC81r3u4QkHDoMlOJ/B6yKxdy3N/uFpJYR4+SnnwOrO7xJIsdngbGbTB9ry8+PtG41HWUm2fmunc62gPsEDi1rtnh0uUucZ6u4+RjRLoKlZtg8zQw7oHTIa33k+maln3veXqw7HRTEXY50k1ltt3wXAu9qp6yzRaHch33n+mfY5qN8/ADplpckNOpdGpZpFEjODjLR37mNM2YfbBmhRuD/7d1BFUfplGmQMn/WKiDiJMRh+z2NSddKGM2NS6qmvmGWbapunENUQvPYttoJBuH/yHXmhgZ44n9gxA1ot3arCsybtA4isRGE11cIv0rdmWs2KrnusFd6B2UoBHt81G3P2ZJg5QkHgC4qLSgyvuHEwoNpi7BDW1QHOnCUpVWFc1b/RSb4rQ0lnTa7HuZ5gX1XB/T07yMU/f40umQ/Wc79oq0+si8LSgNOLW3xAJqCqSPfoNp8FT5HhV+tnYkZzUlTZIzvguivt3SFeRawA7dUWK4YXSOe+wE11GdkmXCprE7zkuhEC1FS/dCW1ZeKqa8T8IKMaajtRR6rlLoY85AbxbXqERvlqvyuHiauCl3VB/uF82eTduVTh8beeuY5rRb1rwaB2dnxRsvUajUlHK/Qg7bbb0BU0im2mjz1vxCN6IZguNmtecQXG3t3Z6wprusvI1345hSYtjqeFoVt+gdQrJPEbuvgfYeRh2yX4JqDvZz3ZG6w5DrSc0h75m4jBTayFvfCk1XlHe/Juy5rVeKC8kfG21geM63LPJW/gqH+2Pr2OqrHzVLsYzmqjNB2yn30T7kdV+TWbHG1YwV62wPo3Yxe+svhh0N0fTP8rgqmLWORrUoUDV/Npu5DsjbjZSbDebKb1WPL3Nl6gzxcJfJ9SEVTjuPmr85E21Y5nKlW0re7rTCgi4NWC5+v6po+5zr3yy8TXfFaYHu2y8ddboCaC9TxFmivAd03+gycnVZObvMVMZCzx4VLS4XaR9zodlbWDpAdUaZXb3I0on6p1tb+qd41OQVoSbhetymyHWrLcu3ORRzrpJdFI+yprzkuvE4LFUUm+JUzItSsuVgJoeDHt3jllrUxLl9NFj1pcFtjd0+qq9IFLS+nbdbSoILaTRJJCzXq0HBRS0f1askEsYuCeTteHkadUilYjVXjv2cE3XmpUONyts9Vvh0iflMPJFIz2eC43mqtbrv7eNOzlT2u+86GCOmit4PVzXIdZOKt+OCvnf2Y/3rEb+qtLWdt3/LW1JZ7mwnald6hmApR90NS8RfYpdmeqMJK3Gt2Tgt99iDSJhoBcXX66q/5o7FFQGTn4Eib2FVuECmoF2d72yj3f5TQ7ke4quxDJVT/9XSYOcn1ysqQ96+ghljMEHK/nFqxrio6Butq4vy2M3BNbfQEsjtDgEJjS4zlcjvnrt4Gph9lDFGaLljULom5O0eK1zsaLA2Fkf2wzSJTRRftW83BQ7cpEoUYnoXTwODupT4WGHXwX2SdPUe9moEUdklSta+i6eBdqvhyLx3DCzF3dMx3U9+diusvke63Rj3udAJV9PBCKWH6ftQl7vK7LJ9GCDSCVCzNcYzOzBp7FZ3mr5cc3vzDhCFBmtWuHHlVK3+Q7Ut3kEIArHAr1+/1NS//e/f7e1tfEA6RLXtxYsX6gHv3buXPpK9CGQReP78+ZcvX2ajsvSB//7779XVler+jx8/ZiP0Dxge0qvaq/J3U/PVFfh5dNtTbzc+fPjQHVPzxjm7uM+fPw+9+s3NzdLS0SJh6NgfP3689NzWj1etdmIaGdXbGHN0fX2tzkSnrBhGdQmZqz8R+9OnT41XPMNhFIexlDWWDe1d/11RA92IpkrYSsdulOEwBA4RaGJCRb8R1I0mSi1Ic98fWykRzQCHeylLl5ND8Q2zbt0qNY6/xoWwItfgfv/+/eG/uor7qG0X3s0ytu+2QO5igaHd6aaQW7jFx/ghqv+Xl5dv3771A9m2CzBnsFtx5KjACW/KtTKNGS2vRgO/fv063BVZMSXTMKHb+/punnE+liYanjUoGRqkhnFK8V9cXAw3/bJcIp2AdXt1N1KA7lylWYlnruhA6tw4Ye9aZ0GQqv0FOuiyGLbs1YZpld3KfiQ10G41e+Qw99M8auksVNMtzQ/1r6f3TGIupiuxSd8hWu8MiyBlk7cs6Gz7ru3nyR01+TxlTU6NAsPjEj2f8u+kGc/V17f0RNg+/bM/FFYC/GfBehAcfzzkRt/ZZoM8vjS2haoO4y7TqR6ONH2XiVlZVV2HEsP6N2OJdNAVpzVov2kff2/THbWfEX+bKaKvsc82jc7o3GXl7DJTxgI96jBa3Hb5pudCanRaVLoHQ4GGHobql0NfvXoVhJf7qPTod4L00FY37qZSlbi6Ejw1G0mclXEX72kHmFPF0cRPHNA9BqXZ30cabH9lSo6aFtCQMXypU3OAFb+r0NwPZHW58OkyUwc2KybqefGZl2b5AtTwnm1z37HKW5cOjI2nWhnxm76TY3RgSWuE0mFNjxGJbPJ2XAIn3nW29Ugs0EpInSWl5hYA6s1PP+SQdz79BLA9K8BEa5ZIB/S66q+zY7GUyOpjmp78MMu1l3vTBW3PZhNH9tp/VotfZ8fOjLHaCkPCdhaos4WWQ+hyCOgyU+XqwGzM8uS1vVkl+wFNz4FZ7NgLuu8juUmVsXx5GpjG1LvWfB9ZRE28yZwoSp4GJnDiXWdbj8QCVYUw+dleHGcY6bYr1RPDqVbT79+/158Ocfj6Plrrf0bE+INR/DldV+irNxisV9MdeOIflqp/YPq4dJ0CWsnoTXR9f1jfHNY/fXdIa7PhG0RarCrNwy/u6Qf+9Lt7+kMgJ/xby3UW3KlSlXH4d24a5/RluamaP/zFwaHO67+q/1m+++GuzsZuAifs4oYsqz8fqrffq4tdHbtfvVW31bGf+YXaz58/6+drJXN1daWuZkXNHG4Iuu90uTF0iMofSdWZDP3Jyc0TyBRHAmdqV6KX0yl+k1f1U91jRJuSJByB8wjQb5ynrMlpUQE9Y3DLSXcvRVd0P8jiRmGNv/pzWSuGYM1OtWh1s/dhI/545sl80SIm8toEhpWXmtuw+PJXXmpuw0RXbU3Pa2tLebvpYc7QbtlVkvJEFfLvlmiIHJarPHeopODaSoamZO4uqJuS+fMx1S5Nn/TfdfOxtjSMqdWTEd0OHX5JUCwfPnzg2YeRrpLD6F0rKQiSsY9AZ10Ww9Y+1YarTAlQA6dkloYP75loNqVbE8EU1N0PHNY4+u+KW4JL01Ph8UxXKiyU7Enisf4UKZ3tlAzhbQlQk9sqL1K7g4AaxfBc2D2i0kXdO/bu6e3wUHjFjW7/ofBwM9NNLP2PrTwUPtVsUJnV0oDHlzs0w+2X4C7TdkNi2F+AWdn+5vEVWf/GJqtDOuuK0w6037RP33uZIh5SvjQ6C3uXlbPLTFlK89hjaHHr/NudC338+PH169dTuX7z5o1+yWhq7w7hgtVf1f3y5Ytu0dgvd3iyXVLVj039uIeOcTcJ9dxZ//hOqHOrc4Pusc5yyZgqGmxGTKJCYLtAokn290WVLhc+XWZqe8VeFAMT9UVcpzqYeempijvILE+1ApAtH9u9k7Mu13Qd69x6Okt1gLfj7AV6qvWInaXCIympCgul3SQx0VpUdh2v+ulYFtWEww9mlnt4EZCApQId959LKXY7no59N2ouhMAKgVO10C6HgC4ztaImbzmFp4Fb9Po+l8VO3+Wbzh03qdI+i/byNDD4NW+9pcyPtS6qQs0dzNPARUV2qvXIIplDDmbys479bCPdOqUKzzrDalo/fq7f53H4mpO08ktKLs3BBn9ONwDZ5yOD9T7O26/yx+/fv7fHQgwIIIBAbQIlhv/a8kh6EEAAAQQQQAABBBBAAAEEEEAAAQQQQAABBBBAAAEEEEAAAQQQQAABBBBAAAEEEEAAAQQQQAABBBBAAAEEEEAAAQQQQAABBBBAAAEEEDhEIP2bvPoz9vrW/yEJiy+q38G5urr666+/4l2jIf/8849+g2l0F4EIIIAAAggggAACCFQuwES98gIieQgggAACCCCAAAIIIIAAAggggAACCCCAAAIIIIAAAgisFuBp4Go6TkQAAQQQQAABBBBAAAEEEKhW4Pr6+uLiwiXv2bNnnz9/dh8b3eDP6TZacCR7H4E7+1yGqyCAAAIIIIAAAggggAACCCCAAAIIIIAAAggggAACCCCAAAIIIIAAAggggAACCCCAAAIIIIAAAggggAACCCCAAAIIIIAAAggggAACCCCAAAIIIIBABwLp3+T9/v27fvGnnmw+fPjw/fv3P3/+1K8pWVL1119/WQ7jGAQQQAABBBBAAAEEahNgol5biZAeBBBAAAEEEEAAAQQQQAABBBBAAAEEEEAAAQQQQAABBHIJ8DQwlyTxIIAAAggggAACCCCAAAIIVCXw7t07Pz2Xl5f+R7YRQKA/gT9+//7dX67IEQIIIKCv1n/58mXWgT5wlogDEEAAAQQQQAABBBBAAAEEEEAAAQQQQAABBBBAAAEEEEAAAQQQQAABBBBAAAEEEEAAAQQQQAABBBBAAAEEEEAAAQQQQAABBBBAAAEEEHAC19fXFxcX7mOw8ffffz99+jQIrOfj58+fX7x4MZsefotglogDEEAAAQQQQAABBGoTYKJeW4mQHgQQQAABBBBAAAEEEEAAAQQQQAABBBBAAAEEEEAAAQRyCfA0MJck8SCAAAIIIIAAAggggAACCFQl8OvXr/v377skPXr0SEtg97HdDf6cbrtlR8p3ELizwzW4BAIIIIAAAggggAACCCCAAAIIIIAAAggggAACCCCAAAIIIIAAAggggAACCCCAAAIIIIAAAggggAACCCCAAAIIIIAAAggggAACCCCAAAIIIIAAAgh0IJD4a/Tv3r17+vRpzXnUTxF9//59NoUfP36cPYYDEEAAAQQQQAABBBCoSoCJelXFQWIQQAABBBBAAAEEEEAAAQQQQAABBBBAAAEEEEAAAQQQyCjA08CMmESFAAIIIIAAAggggAACCCBQj4C+jOYn5uXLl/5HthFAoEuBO13mikwhgAACCCCAAAIIIIAAAggggAACCCCAAAIIIIAAAggggAACCCCAAAIIIIAAAggggAACCCCAAAIIIIAAAggggAACCCCAAAIIIIAAAggggAACCCCAQF6BV69e3dzcjMb54MGDt2/fju6qKvDx48efPn1KJ+nLly/pA9iLAAIIIIAAAggggEBVAkzUqyoOEoMAAggggAACCCCAAAIIIIAAAggggAACCCCAAAIIIIBARgGeBmbEJCoEEEAAAQQQQAABBBBAAIGqBK6urvz0aAnsf2QbAQS6FLjTZa7IFAIIIIAAAggggAACCCCAAAIIIIAAAggggAACCCCAAAIIIIAAAggggAACCCCAAAIIIIAAAggggAACCCCAAAIIIIAAAggggAACCCCAAAIIIIAAAghkFPj161fwE0V+5B8+fPA/1rz9/PnzN2/eJFL47du3xF52IYAAAggggAACCCBQlQAT9aqKg8QggAACCCCAAAIIIIAAAggggAACCCCAAAIIIIAAAgggkFGAp4EZMYkKAQQQQAABBBBAAAEEEECgKoHPnz/f3t66JL18+dJts4EAAh0L3Ok4b2QNAQQQQAABBBBAAAEEEEAAAQQQQAABBBBAAAEEEEAAAQQQQAABBBBAAAEEEEAAAQQQQAABBBBAAAEEEEAAAQQQQAABBBBAAAEEEEAAAQQQQAABBLIIXF5eTsXz6NGjp0+fTu2tMDyRlyG1X79+rTDZJAkBBBBAAAEEEEAAgVggMblloh5zEYIAAggggAACCCCAAAIIIIAAAggggAACCCCAAAIIIIBAQwI8DWyosEgqAggggAACCCCAAAIIIIDAIoF37975x79588b/yDYCCPQqcKfXjJEvBBBAAAEEEEAAAQQQQAABBBBAAAEEEEAAAQQQQAABBBBAAAEEEEAAAQQQQAABBBBAAAEEEEAAAQQQQAABBBBAAAEEEEAAAQQQQAABBBBAAAEEEMglcHV1NRXVixcvpnbVGX7v3r30Tyz9+PGjzpSTKgQQQAABBBBAAAEEAgEm6gEIHxFAAAEEEEAAAQQQQAABBBBAAAEEEEAAAQQQQAABBBDoRoCngd0UJRlBAAEEEEAAAQQQQAABBBDwBa6vr/1vbz169Ojhw4f+AWwjgECvAnd6zRj5QgABBBBAAAEEEEAAAQQQQAABBBBAAAEEEEAAAQQQQAABBBBAAAEEEEAAAQQQQAABBBBAAAEEEEAAAQQQQAABBBBAAAEEEEAAAQQQQAABBBBAAIEsAl+/fk3E8+zZs8TeOne9ePEikbDv378n9rILAQQQQAABBBBAAIFKBJioV1IQJAMBBBBAAAEEEEAAAQQQQAABBBBAAAEEEEAAAQQQQACB7AI8DcxOSoQIIIAAAggggAACCCCAAAKVCFxdXfkpuby89D+yjQACHQvc6ThvZA0BBBBAAAEEEEAAAQQQQAABBBBAAAEEEEAAAQQQQAABBBBAAAEEEEAAAQQQQAABBBBAAAEEEEAAAQQQQAABBBBAAAEEEEAAAQQQQAABBBBAAAEEtgt8+/ZtKpK7d+8+fPhwam+14Y8fP1bKp5J3c3MztYtwBBBAAAEEEEAAAQTqEWCiXk9ZkBIEEEAAAQQQQAABBBBAAAEEEEAAAQQQQAABBBBAAAEE8grwNDCvJ7EhgAACCCCAAAIIIIAAAghUIvDr16+rqyuXGH3D6/nz5+4jGwgg0LfAnb6zR+4QQAABBBBAAAEEEEAAAQQQQAABBBBAAAEEEEAAAQQQQAABBBBAAAEEEEAAAQQQQAABBBBAAAEEEEAAAQQQQAABBBBAAAEEEEAAAQQQQAABBBBAYKPAjx8/pmJ48ODB1K7Kwy8uLqZSeHt7O7WLcAQQQAABBBBAAAEE6hFgol5PWZASBBBAAAEEEEAAAQQQQAABBBBAAAEEEEAAAQQQQAABBPIK8DQwryexIYAAAggggAACCCCAAAIIVCJwdXXlp+Tly5f+R7YRQKBvgTt9Z4/cIYAAAggggAACCCCAAAIIIIAAAggggAACCCCAAAIIIIAAAggggAACCCCAAAIIIIAAAggggAACCCCAAAIIIIAAAggggAACCCCAAAIIIIAAAggggMBGgZ8/f07FcP/+/aldlYffvXt3KoWJ/E6dQjgCCCCAAAIIIIAAAvsLJCauTNT3Lw6uiAACCCCAAAIIIIAAAggggAACCCCAAAIIIIAAAggggEBGAZ4GZsQkKgQQQAABBBBAAAEEEEAAgXoErq6u/MRcXl76H9lGAIG+Be70nT1yhwACCCCAAAIIIIAAAggggAACCCCAAAIIIIAAAggggAACCCCAAAIIIIAAAggggAACCCCAAAIIIIAAAggggAACCCCAAAIIIIAAAggggAACCCCAAAIbBW5vb6diePDgwdSuysPb/fOilcOSPAQQQAABBBBAAIHdBJio70bNhRBAAAEEEEAAAQQQQAABBBBAAAEEEEAAAQQQQAABBBDYWYCngTuDczkEEEAAAQQQQAABBBBAAIEdBL5+/Xpzc+Mu9OTJk3v37rmPbCCAQPcC/6/7HJJBBBBAAAEEEEAAAQQQQAABBBBAAAEEEEAAAQQQQAABBBBAAAEEEEAAAQQQQAABBBBAAAEEEEAAAQQQnLyctAAAFohJREFUQAABBBBAAAEEEEAAAQQQQAABBBBAAAEEECgk8PPnz0IxHxjt/fv3D7w6l0YAAQQQQAABBBBAYLsAE/XthsSAAAIIIIAAAggggAACCCCAAAIIIIAAAggggAACCCCAQJ0CPA2ss1xIFQIIIIAAAggggAACCCDQh8D19fX3799//Pih5eeDBw8uLi6eP3+eK2t//fWXH9WbN2/8j2wjgED3Av+v+xySQQQQQAABBBBAAAEEEEAAAQQQQAABBBBAAAEEEEAAAQQQQAABBBBAAAEEEEAAAQQQQAABBBBAAAEEEEAAAQQQQAABBBBAAAEEEEAAAQQQQAABBBDYIqBfPrq5uRmNYSp89OCqAhMpv3v3blVJJTEIIIAAAggggAACCIwKMFEfZSEQAQQQQAABBBBAAAEEEEAAAQQQQAABBBBAAAEEEEAAgQ4EeBrYQSGSBQQQQAABBBBAAAEEEECgLYHr6+sXL17EX7nSN63evXv36tWrjdn5999/v3375iLRyvfp06fuIxsIIHAGgTtnyCR5RAABBBBAAAEEEEAAAQQQQAABBBBAAAEEEEAAAQQQQAABBBBAAAEEEEAAAQQQQAABBBBAAAEEEEAAAQQQQAABBBBAAAEEEEAAAQQQQAABBBBAAIHVAo8ePZo698ePH1O7Kg///v37VAqfPHkytYtwBBBAAAEEEEAAAQTqEWCiXk9ZkBIEEEAAAQQQQAABBBBAAAEEEEAAAQQQQAABBBBAAAEE8grwNDCvJ7EhgAACCCCAAAIIIIAAAgikBT5//nxxcXFzcxMfdnt7+/r161evXsW7FoX89ddf/vEvX770P7KNAAJnELhzhkySRwQQQAABBBBAAAEEEEAAAQQQQAABBBBAAAEEEEAAAQQQQAABBBBAAAEEEEAAAQQQQAABBBBAAAEEEEAAAQQQQAABBBBAAAEEEEAAAQQQQAABBBBYLZD+6/L6saTVMR914vX1tX7Iaerq6fxOnUU4AggggAACCCCAAAI7C6QnrkzUdy4OLocAAggggAACCCCAAAIIIIAAAggggAACCCCAAAIIIIBARgGeBmbEJCoEEEAAAQQQQAABBBBAAIG0gL5p9eLFi/QxV1dX79+/Tx+T3qsY3AF37959+/at+8gGAgicRODOSfJJNhFAAAEEEEAAAQQQQAABBBBAAAEEEEAAAQQQQAABBBBAAAEEEEAAAQQQQAABBBBAAAEEEEAAAQQQQAABBBBAAAEEEEAAAQQQQAABBBBAAAEEEEBgncDTp08TJ/q/ZJQ4rKpd6TSn81tVRkgMAggggAACCCCAwJkF0hPX9KS3Trd0mtP5rTNHpAoBBBBAAAEEEEAAAQQQQAABBBBAAAEEEEAAAQQQQACBdQLpp2PpJ2vrrlj6rHSa0/ktnTbiRwABBBBAAAEEEEAAAQROLvDy5UuLwOXl5a9fvyxHxse8f//eDzRe0T+FbQQQ6EDgTgd5IAsIIIAAAggggAACCCCAAAIIIIAAAggggAACCCCAAAIIIIAAAggggAACCCCAAAIIIIAAAggggAACCCCAAAIIIIAAAggggAACCCCAAAIIIIAAAgggUFQg8RNF3759u76+Lnr1vJHrZ5sSP8ubyGneZBAbAggggAACCCCAAALbBRLTVybq23mJAQEEEEAAAQQQQAABBBBAAAEEEEAAAQQQQAABBBBAAIEDBXgaeCA+l0YAAQQQQAABBBBAAAEEziPw77///vjxw5jfT58+GY8MDnv37p0fcnl56X9kGwEETiJw5yT5JJsIIIAAAggggAACCCCAAAIIIIAAAggggAACCCCAAAIIIIAAAggggAACCCCAAAIIIIAAAggggAACCCCAAAIIIIAAAggggAACCCCAAAIIIIAAAgggsFrgzZs3iXMTP9qbOOuoXenUpnN6VJq5LgIIIIAAAggggAACowLp6Wt66jsa4YGB6dSmc3pgsrk0AggggAACCCCAAAIIIIAAAggggAACCCCAAAIIIIAAAoUE0s/I0s/XCiVpdbTp1KZzuvqinIgAAggggAACCCCAAAIIIGAR+Pbtm+Ww4ZhFB7to379/f3t76z5qGXjv3j33kQ0EEDiPwJ3zZJWcIoDAqQT8ic6pMk5mEUAAAQQQQAABBBBAAAEEEEAAAQQQQAABBBBAAAEEEEAAAQQQQAABBBBAAAEEEEAAAQQQQAABBBBAAAEEEEAAAQQQQAABBBBAAAEEECgh8PDhw8Tv1f748UO/alTiutnj/Pz585cvX6ai1S/2KqdTewlHAAEEEEAAAQQQQKA2ASbqtZUI6UEAAQQQQAABBBBAAAEEEEAAAQQQQAABBBBAAAEEEEAglwBPA3NJEg8CCCCAAAIIIIAAAggggEBCYNGff725uUlENbrr169fl5eXbtfdu3f9jy68m41Fnt3kmowgYBT44/fv38ZDOQwBBBBoSODx48f6pv1sgukDZ4k4AAEEEEAAAQQQQAABBBBAAAEEEEAAAQQQQAABBBBAAAEEEEAAAQQQQAABBBBAAAEEEEAAAQQQQAABBBBAAAEEEEAAAQQQQAABBBBAAAEncO/evcQP+vz9999Pnz51B1e48e+///7nP/+ZSph+jEk/zzS1l3AEEEAAAQQQQAABBKoVYKJebdGQMAQQQAABBBBAAAEEEEAAAQQQQAABBBBAAAEEEEAAAQQ2CvA0cCMgpyOAAAIIIIAAAggggAACCKQF3r9/b//z9k+ePPn69Ws6wmDvq1evrq6uXOC7d+/evn3rPva3wZ/T7a9MyVFGgTsZ4yIqBBBAoB6BxHfv/UTqW+7+R7YRQAABBBBAAAEEEEAAAQQQQAABBBBAAAEEEEAAAQQQQAABBBBAAAEEEEAAAQQQQAABBBBAAAEEEEAAAQQQQAABBBBAAAEEEEAAAQQQQCAh8O3bt8TeP//88/r6OnHAsbt+/fp1cXGRSEM6d4kT2YUAAggggAACCCCAwLEC6aksE/VjS4erI4AAAggggAACCCCAAAIIIIAAAggggAACCCCAAAIIILBFgKeBW/Q4FwEEEEAAAQQQQAABBBBAYFbg7t27s8e4Ax48eOC2LRtfv369urpyR+r0t2/fuo9dbvDndLssVjKVS+BOroiIBwEEEKhHQF9fv7m5saTnx48flsM4BgEEEEAAAQQQQAABBBBAAAEEEEAAAQQQQAABBBBAAAEEEEAAAQQQQAABBBBAAAEEEEAAAQQQQAABBBBAAAEEEEAAAQQQQAABBBBAAAEEJPD48eNPnz4lKPTn6j9//pw44Khd19fX+rmlxK8RffjwQbk7KnlcFwEEEEAAAQQQQACBLQJM1LfocS4CCCCAAAIIIIAAAggggAACCCCAAAIIIIAAAggggAACNQvwNLDm0iFtCCCAAAIIIIAAAggggEAHAvrKlT0Xjx49sh+sI1+/fu0fry9w+R/72+bP6fZXpuQor8CdvNERGwIIIFCDQPqL934K7Uf6Z7GNAAIIIIAAAggggAACCCCAAAIIIIAAAggggAACCCCAAAIIIIAAAggggAACCCCAAAIIIIAAAggggAACCCCAAAIIIIAAAggggAACCCCAwGkFnj9/nv7dohcvXrx9+7Yqn48fP15cXNze3k6l6t27d69evZraSzgCCCCAAAIIIIAAAvULMFGvv4xIIQIIIIAAAggggAACCCCAAAIIIIAAAggggAACCCCAAALrBHgauM6NsxBAAAEEEEAAAQQQQAABBCwC+taV5bDhGH1xzH6wvq51c3Pjjn/58uXTp0/dxy437H8k135kl1Bk6rQCf/z+/fu0mSfjCCDQpcC///6b/gZ7kOu///67+/lQkGU+IoAAAggggAACCCCAAAIIIIAAAggggAACCCCAAAIIIIAAAggggAACCCCAAAIIIIAAAggggAACCCCAAAIIIIAAAggggAACCCCAAAIIILBR4PPnz+kfP3ry5Il+0+fevXsbL7T9dP3u0tXVVSKeDx8+6JjEAexCAAEEEEAAAQQQQKAVASbqrZQU6UQAAQQQQAABBBBAAAEEEEAAAQQQQAABBBBAAAEEEEBgqQBPA5eKcTwCCCCAAAIIIIAAAggggIBRQH/U9du3b7MHL/oS1sePH1+/fu3ifPDggf7arPvY5QZ/TrfLYiVTeQXu5I2O2BBAAIEDBX79+vX+/fuLi4vb21t7Mv7888+3b992Pyuyg3AkAggggAACCCCAAAIIIIAAAggggAACCCCAAAIIIIAAAggggAACCCCAAAIIIIAAAggggAACCCCAAAIIIIAAAggggAACCCCAAAIIIIAAArMCz58///79+927d6eO1C8o3b9/X78DMHXADuH67eCHDx9eXV1NXUvp//vvv1+9ejV1AOEIIIAAAggggAACCLQlwES9rfIitQgggAACCCCAAAIIIIAAAggggAACCCCAAAIIIIAAAgjYBXgaaLfiSAQQQAABBBBAAAEEEEAAgUUCL1++nD1ex9i/hPX169fXr1/7cX769Mn/2Nk2f063swIlO+UE/vj9+3e52IkZAQQQyCugL8n//PlziPP29nbYUMjNzY0+6r9bLqevuD/43z99G9/F4763f3l5ee/ePRfOBgIIIIAAAggggAACCCCAAAIIIIAAAggggAACCCCAAAIIIIAAAggggAACCCCAAAIIIIAAAggggAACCCCAAAIIIIAAAggggAACCCCAAAII6Id+Xrx48e3btwSFvrn/7t07+48lJaKy7xp+cSn9QwSPHj1SyvkxAbsqRyKAAAIIIIAAAgi0IsBEvZWSIp0IIIAAAggggAACCCCAAAIIIIAAAggggAACCCCAAAIILBXgaeBSMY5HAAEEEEAAAQQQQAABBBCwCDx8+HDqq1j6Q6/6dtjz588t8eiY6+vri4sL/+BPnz7ZT/dPrGebP6dbT1mQkqYF/vj9+3fTGSDxCCBwKgF9Bf329vaQLP/zzz+anB1yaS6KAAIIIIAAAggggAACCCCAAAIIIIAAAggggAACCCCAAAIIIIAAAggggAACCCCAAAIIIIAAAggggAACCCCAAAIIIIAAAggggAACCCCAQM0Cnz9/fvnyZfoHAfSrSTpG/0r/9XolRj/P9OPHj7TYhw8fXr16lT6GvQgggAACCCCAAAIINC3ARL3p4iPxCCCAAAIIIIAAAggggAACCCCAAAIIIIAAAggggAACCCQEeBqYwGEXAggggAACCCCAAAIIIIDACoGvX7/++eefwYlv3rx58uTJ06dPg/DER/3V+cvLS/8AfdXr7du3fkiL2/w53RZLjTRXKPDH79+/K0wWSUIAAQRGBRj+R1kIRAABBBBAAAEEEEAAAQQQQAABBBBAAAEEEEAAAQQQQAABBBBAAAEEEEAAAQQQQAABBBBAAAEEEEAAAQQQQAABBBBAAAEEEEAAAQQQQOBYgV+/ful3jq6urmaToV9Qevny5fPnz2ePXHSAfhr406dPX758mT3r2bNnSqd+wWD2SA5AAAEEEEAAAQQQQKB1ASbqrZcg6UcAAQQQQAABBBBAAAEEEEAAAQQQQAABBBBAAAEEEEBgSoCngVMyhCOAAAIIIIAAAggggAACCKwTePXqVfDtMH0PS1/assemr4wFX+968+bN+/fv7TFUeyR/TrfaoiFhbQn88fv377ZSTGoRQODMAgz/Zy598o4AAggggAACCCCAAAIIIIAAAggggAACCCCAAAIIIIAAAggggAACCCCAAAIIIIAAAggggAACCCCAAAIIIIAAAggggAACCCCAAAIIIFC5gP3HeZWRJ0+ePHr06OLiQv99+PDh0qzpWt+/f//x48e3//2znK7fb3r37t2Ka1ki5xgEEEAAAQQQQAABBKoVYKJebdGQMAQQQAABBBBAAAEEEEAAAQQQQAABBBBAAAEEEEAAAQQ2CvA0cCMgpyOAAAIIIIAAAggggAACCPgCz58///Llix9y9+7dq6srhfuB8fbHjx8vLy9vb2/9Xfom19u3b/2Qdrf5c7rtlh0pr0rgj9+/f1eVIBKDAAIIJAQY/hM47EIAAQQQQAABBBBAAAEEEEAAAQQQQAABBBBAAAEEEEAAAQQQQAABBBBAAAEEEEAAAQQQQAABBBBAAAEEEEAAAQQQQAABBBBAAAEEEECgBgH9OK9+6kg/kxT8/lEibfpZpYuLiwcPHmjj/v37/n9//vypePz/3tzcfP/+fVHkL//37+HDh4k0sAsBBBBAAAEEEEAAgb4FmKj3Xb7kDgEEEEAAAQQQQAABBBBAAAEEEEAAAQQQQAABBBBA4MwCPA08c+mTdwQQQAABBBBAAAEEEEAgr8DTp0+/ffsWxKlve7148eLJkyePHj0avqKlpejwJS8d/OXLl+B4ffz06dPz58/j8EZD+HO6jRYcya5N4I/fv3/XlibSgwACCEwJMPxPyRCOAAIIIIAAAggggAACCCCAAAIIIIAAAggggAACCCCAAAIIIIAAAggggAACCCCAAAIIIIAAAggggAACCCCAAAIIIIAAAggggAACCCCAQG0CX79+1W8h6ZeP7H/5PmMW9CNN+oUm/U5TT7+7lNGHqBBAAAEEEEAAAQROK8BE/bRFT8YRQAABBBBAAAEEEEAAAQQQQAABBBBAAAEEEEAAAQS6F+BpYPdFTAYRQAABBBBAAAEEEEAAgR0E3r9/f3l5ufpCjx49urq6evz48eoYKjyRP6dbYaGQpBYF/vj9+3eL6SbNCCCAAAIIIIAAAggggAACCCCAAAIIIIAAAggggAACCCCAAAIIIIAAAggggAACCCCAAAIIIIAAAggggAACCCCAAAIIIIAAAggggAACCCCAAAIIINCEwPX19adPn758+XJzc1M6wQ8ePHj27NmLFy86+8Wl0m7EjwACCCCAAAIIIHBCASbqJyx0sowAAggggAACCCCAAAIIIIAAAggggAACCCCAAAIIIHASAZ4GnqSgySYCCCCAAAIIIIAAAgggUEhA68qXL1/++PFjUfx379599+7dq1evFp3FwQggcB6BP37//n2e3JJTBBBAAAEEEEAAAQQQQAABBBBAAAEEEEAAAQQQQAABBBBAAAEEEEAAAQQQQAABBBBAAAEEEEAAAQQQQAABBBBAAAEEEEAAAQQQQAABBBBAAAEEEDhK4N9//9WPKH3//n347+3t7faU6FeWLi4uHj16pP8+efLk3r172+MkBgQQQAABBBBAAAEETiXARP1UxU1mEUAAAQQQQAABBBBAAAEEEEAAAQQQQAABBBBAAAEETiXA08BTFTeZRQABBBBAAAEEEEAAAQTyClxfX19eXn779m02Wn2368WLFy9fvuS7XbNWHIDAmQX++P3795nzT94RQAABBBBAAAEEEEAAAQQQQAABBBBAAAEEEEAAAQQQQAABBBBAAAEEEEAAAQQQQAABBBBAAAEEEEAAAQQQQAABBBBAAAEEEEAAAQQQQAABBBBA4CgB/abS9+/fb/737/b2Vv//+fOnEqNtl6S7d+/ev38/+O+DBw8uLi4eP37sDmMDAQQQQAABBBBAAAEEcgkwUc8lSTwIIIAAAggggAACCCCAAAIIIIAAAggggAACCCCAAAII1CbA08DaSoT0IIAAAggggAACCCCAAAKVC/z69evb//7pW2DD97+U4OGrXvqG15MnT549e/bw4cPKc0HyEECgBoH/D4Uw3JmsgF2eAAAAAElFTkSuQmCC"/>
  <p:tag name="POWERPOINTLATEX_PIXELSPEREMHEIGH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38"/>
  <p:tag name="POWERPOINTLATEX_REFCOUNTER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3"/>
  <p:tag name="POWERPOINTLATEX_CACHECONTEN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iVBORw0KGgoAAAANSUhEUgAAFd4AAAGFCAIAAADCmrLpAAAgAElEQVR4Aeyd/dXVttK3T846BSSUEFIBUEJIBUAJQAVACUAFQAlABUAJQAUhJUA6yPt747W89Mi2PLIlWR/X/Qd4a8vS6JrRaCTZ2j/9888//+EPAhCAAAQgAAEIQAACEIAABCAAAQhAAAIQgAAEIAABCEAAAhCAAAQgAAEIQAACEIAABCAAAQhAAAIQgAAEIAABCEAAAhCAAAQgAAEIQAACEIAABCAAAQhAYI3A/9YSSYMABCAAAQhAAAIQgAAEIAABCEAAAhCAAAQgAAEIQAACEIAABCAAAQhAAAIQgAAEIAABCEAAAhCAAASuIfDu3btPnz59/vz577///uuvvyTEzz//fOPGjV9//fXWrVu///773bt3r5GMWiEAAQhAAAIQgAAEIAABCEAAAhAoRYD1gVKkqQcCEICAlcBP//zzjzUv+SAAAQhAAAIQgAAEIAABCEAAAhCAAAQgAAEIQAACEIAABCAAAQhAAAIQgAAEIAABCEAAAhCAAAQgAIE8BD5+/Pjy5UsdymAp/uHDh0+ePLl586YlM3kgAAEIQAACEIAABCAAAQhAAAIQaIUA6wOtaAo5IQCBAQlwNMOASqfJEIAABCAAAQhAAAIQgAAEIFAdgW/fvr1//14/d6O/79+/61/9+o2k1I/e6Ndv9K9+90Z/PFZVneYQqCYC9KOatIEsEIAABCAAAQhAAAIQgAAEIAABCEAAAhCAAAQgAAEIxBH48uXLs2fPjIcyuEXrgIbnz5//8ssvbiLXEIAABCAAAQhAAAIQgAAEIAABCLRIgPWBFrWGzBCAwFAEOJphKHXTWAhAAAIQgAAEIAABCEAAAhCoi8C7d+/0cNXbt2+ngxh2hdMZDXqySn88WbXLigzjEKAfjaNrWgoBCEAAAhCAAAQgAAEIQAACEIAABCAAgasI/PjxQ1WzOH8Vf+qFwAgEXrx4oXMZDrdUp71r2/H27duHS+BGCEAAAhDogICiVv0cCD/70YEqaQIEIAABCEAAAsMSYH1gWNXTcAhAoCECHM3QkLIQFQIQgAAEIAABCEAAAhCAAAQ6IaC98Ddv3ui3a4wnMiybrXufPn26TCcFAuMQoB+No+sBWzo9MqUx4q+//tKzU7qY/r13797du3cHBEKTIQABCEAAAhCAAAQgAAEIQAACEIBAPgJainEXYXQ9r8bM6VPtr169evToUT5JKLlpAqtrejIhvWnPq/JNa7aY8Pfv33///r1bnY5aePDgwa1bt+7cuaPT26ejYSZLk2l9/fr18+fP3i26nT1El2GO69XOroGDBfwctCkTAhBwCcz+R/uGqyHrtJ+oWzSCKLN7L9cQgAAEIAABCEAAAq0QYH2gFU0hJwQgMDgBjmYY3ABoPgQgAAEIQAACEIAABCAAAQgUJaD9bz0R9fLly/O16kmst2/f8lsH50lSQnME6EfNqQyBZwLzI1PzY/3TM1Lexzm/d8HT/x4QPkIAAhCAAAQgAAEIQAACEIAABCAAgTCBb9++ze+tzRfugZjh271vWZzxgAzycXVNzzWn+TXIVSAfPnzguNVVMiS6BGQknz59mlO0Caj9RIvlyD6Xx8HjrGaSURernd0dMsKdHexRtMkMAQh4BOSCFF3ob3I1URuIXlH6yNEMSyakQAACEIAABCAAgSYIsD7QhJoQEgIQgIAI/A8KEIAABCAAAQhAAAIQgAAEIAABCJQh8OLFC/04UqAubZA/fPhw+ukb/fqNcmrHff7RG23Du/cq/bffftPv4fBrSy4WrrsnQD/qXsWdNVAHmct7zz+02FnraA4EIAABCEAAAhCAAAQgAAEIQAACEKicgNbbtTJTuZCIVxsBPQQ/vw9Zm2zI0yWBR48euecy6FCGp0+fGlv6yy+/KLO2Fx88eDAX8vjxY+0zWk52MNbSazYW8HvVLO2CQIsE5MPlyVuUHJkhAAEIQAACEIAABFIRYH0gFUnKgQAEIFCAwE///PNPgWqoAgIQgAAEIAABCEAAAhCAAAQgMDIB/TCX9tF1mMIWBP36jU5t0ANAWxn0Iwm///77agmczrAFjfTOCNCPOlPoIM3Rc7EJn/7nR7cGMRuaCQEIQAACEIAABCAAAQhAAAIQgEAqAizOpCI5VDk//fRTwvZ++PCBN+QT8uyvqNevX+skhbldb9++DWwXztlWL3Tj+/fv5690woh84PyRiyUBxoglE1IgAIGrCLx79y7h0Qz6URA9YXJVW6gXAhCAAAQgAAEIQOAAAdYHDkDjFghAAAIXEvjfhXVTNQQgAAEIQAACEEhCQC/pTb9Dq00FHfx/8+bNJMVSCAQgAAEIQCAVgY8fP/7xxx+B0p48efLixYtABm/V1cupIxs0FB57uGoaRm/cuKEx9FgJnjBbH7XxLyH1EBiD9RYi0sMEau5HYcn5FgIQgECYAFPaMB++hQAEIAABCEAAAhCAAAQg0AcBZn996JFWQAACEEhOQEe3z2Vqx/DwuQwqRK/13r59ez7n/eHDh0qZC+cCAhCAAAQgAAEIQAACEIAABCAAgWoJsD5QrWoQDAIQgMAqgf+uppIIAQhAAAIQgAAE6iegNzyfPn2ql0h/++03ve+qc6P1r651NEP47db6m4aEEIAABCDQEwGdqhA4l0HnCn3+/Dk8cmm8c38tZwlHv8fuLssuMyxT9BywHu2ah9E7d+7odAaNoaor+Y8nqEyVrPJVyzRY6/emVLtkWApGCgRWCdTZj1ZFJRECEICAkQBTWiMoskEAAhCAAAQgAAEIQAACEGiaALO/ptWH8BCAAARyE9Ammrb5plq0aRjeMbQI8/z58znb+/fvv3z5Mn/kAgIQgAAEIAABCEAAAhCAAAQgAIE6CbA+UKdekAoCEIBAgABHMwTg8BUEIAABCEAAAvUS0M8m6ze3X758Oe9Sz7LqF7n1eqreNWWPeWbCBQQgAAEIXEVAT1CFT1XQuQz6+ZqAeHojXeNdIMP01Zs3b+wnHWgZV4cZ6XksbxjVGKq6NMJqnN2t0ZJB5WhEVpkq2cuv2iWDJPHS+QiBJYE6+9FSTlIgAAEI2AkwpbWzIicEIAABCEAAAhCAAAQgAIF2CTD7a1d3SA4BCECgDAF3EzD2HPZVCe/evXvr1q35K/ekhjmRCwhAAAIQgAAEIAABCEAAAhCAAASqIsD6QFXqQBgIQAACFgL/s2QiDwQgAAEIQAACEKiKgF5SDb/mKmn1rql+mvvt27f6Ue6qhEcYCEAAAhAYh4AGrPBDVDqX4ebNm2Eg4RLce3U6g+W3dDQy6lgE90bvWmPoH3/88erVq0ePHnlfRX189+7dgwcPwrdoQfnr16+pToII18W3jRKosx81ChOxIQCBSggwpa1EEYgBAQhAAAIQgAAEIAABCEAgKwFmf1nx2gvXGvv379+VfzqqWNc6SljXywOF7WWSEwIQgEASAtpKc8u5d++e+/HwtbbntPs23R7eEzxcBTdCAAIQgEByAjpY58mTJ1OxClYVtU7/TrFr8uooEAIQgAAEIAABCECgHgKsD9SjCySBAAQgYCfw0z///GPPTU4IQAACEIAABCBwOQG9van3Re1i7P4aub0ockIAAhCAAATsBHYHLMv5QZbTDWaRfv3112/fvs0fVy90doP9rIczY+iXL190RtKqDMtEPWFgOVRieSMp3ROosx91j50GZiLw48cPlTw//S8fq6djP336FFXd+XNzoqojcw4Cu57Nq/TMcOwVxUcIQAACEIAABCAAAQhAAAIQKEaA2V8x1Gcq0jq2Furdn6TbLY3FmV1EnWVYrulpQW9+6d3Y2A8fPty9e9eYmWxDEXCPU7ds8xnhaLvwt99+mzNbdiTnzMNeLDs7C/jDGgMNh0CFBOSjFIE8f/7cHoT8/PPPk2ersDmIBAEIQAACEIAABCDgEWB9wAPCRwhAAAJNEPhvE1IiJAQgAAEIQAACEJgJ7P7+9pxzunj48KGXwkcIQAACEIBAbgLa5A4PWPrdGy2n7ooR9cru7m986Uks+7kMki3chLDwUeOvnnzdPVQiXB3fdkmgzn7UJWoaVYbAL//+3bx5U89hawjQkTR6SUMnNcw/gFNGDGq5nEDs8Bo1pF7eOgSAAAQgAAEIQAACEIAABCAAgYkAs78mLOH27dtaotH6jH6juAmBEbI8geWank70YE2vvCJ6rdF9wzahI9IqtEtMZ7+6H7leJbDs7Czgr4IiEQIQuISAfJT2FhWE6LynSwSgUghAAAIQgAAEIACBrARYH8iKl8IhAAEIZCLA0QyZwFIsBCAAAQhAAAJZCOjhmL///juqaE1WtWMadQuZIQABCEAAAicJ6Lnb8ID15s0bSxW7py14hYR/9yDqt79Usmp/9+6dV4Xlo0Zed7HYckusbJYyydM6gTr7UetUkb82AnqUSnMc/WpZbYIhTyYCTGkzgaVYCEAAAhCAAAQgAAEIQAACVRFg9leVOnaF0fqM3nPT79Xv5iQDBCYC05req1evAAKBkwTcfcAbN26cLM29XT+WPn8Mb1nO2bhYEmABf8mEFAhA4FoCOv+dXcVrVUDtEIAABCAAAQhAIAcB1gdyUKVMCEAAArkJcDRDbsKUDwEIQAACEIBASgLGF1m9Kt+/f++l8BECEIAABCCQj8Dr168/ffoUKP/58+d6lCeQIdNXBzbpD9wi4Q+MvMcqygSKYmsgUG0/qgEOMvRHQD90c+/evf7aRYuWBJjSLpmQAgEIQAACEIAABCAAAQhAoD8CzP5a1OnDhw9bFBuZLyTw6NGj33///UIBqLozAu5hCueb5h704L7gcb7kAUtgAX9ApdNkCNRMQE4p7ZBRc2ORDQIQgAAEIAABCAxIIG2wx/rAgCZEkyEAgWIEOJqhGGoqggAEIAABCEDgLAH9EvixPePw+7FnxeJ+CEAAAhCAwP8l8OzZs/+b8H8+aeX06dOn/ydp+0Ps73QFTnzQMHrgV3GOjaEH7pJsknCbBN8MR6DOfjScGmhwQQJhmy8oCFVlJMCUNiNcioYABCAAAQhAAAIQgAAEIFANAWZ/1agiThCOZojjRe5/CWA2GAIEBiHAAv4giqaZEGiFABFIK5pCTghAAAIQgAAEIAABCEAAAhDomABHM3SsXJoGAQhAAAIQ6I3AsXMZROHwjb0RpD0QgAAEIJCfwIsXL8InIERtk0f94FI48/fv3w+0PtyWrQKPjbzH7tqSgfSmCVTbj5qmivCVE7h9+3blEiLeeQKHR7rDN56XmRIgAAEIQAACEIAABCAAAQhAIJbA4Unc4RtjJST/KgEdfJz2J+lWayGxMwLhfZnOGktzchBw3c6xLbktqdxtwdiD4LfKHDmdBfyRtU/bIVAhARx7hUpBJAhAAAIQgAAEIHCGAOsDZ+hxLwQgAIGrCPzvqoqpFwIQgAAEIAABCMQScDePY+8lPwQgAAEIQKAMgefPn4crijqa4f79+1p1NT6Mde/evXDVxb61y+yK5K4vu+lcD0iAfjSg0mmyCOg5Kt7BOGAJT58+ne/S0/B3796dP9Z2wZS2No0gDwQgAAEIQAACEIAABCAAgRwEmP3loFqmTC3OfP36tUxd1NIHAZ3o0UdDaMVVBG7cuDFvAqYdPuZi1TTe4E2iXxbwk2CkEAhAIAmBO3fuJCmHQvIRaGj7Mh8ESoYABCAAAQhAwE6A9QE7q3ZzEiK2q7vuJe/SOMs0iqMZuu8dNBACEIAABCDQDwFNO481hlc9j3HjLghAAAIQiCXw7t0791Gn5e16ZfTmzZvL9EDKs3//Ahmmr/Q80KNHjwLZYuudiw2UufXVsQdYDw/0W2KQ3iiBmvtRo0gRuxUCPNl5TFMvX76cb9QoXPPRDIdHOqa0s4q5gAAEIAABCEAAAhCAAAQgUD8BZn/162hLwsO62yqQ9BEIsKY3gpbztfHWrVvzcb0Jj4b58uWLK7NqcT9yfYwAnf0YN+6CAARyEGDbKAfVtGU2tH2ZtuGUBgEIQAACEIDAMQKsDxzj1tZdhIht6Wsoabs0zjKN+u9QhkJjIQABCEAAAhBomsDt27ePya8t0mM3chcEIAABCEAgisDz58/D+e/duxfOsPxWBzfu3qWt9w8fPizv9VIOPHqlsyS8QiwfD9ylwZpfl7KwHSFP5f1oBBXQRgg0RODHjx8NScuUtiFlISoEIAABCEAAAhCAAAQgAIHDBJj9HUbHjRBokQDvRraotXpkfvjw4SyMzmhItdr56dOnuVhd1HyarSsn1xCAAAQgAIE+CKQa0PugQSsgAAEIQAACELAQYH3AQqnpPISITauvb+G7NM5ijeJohr57B62DAAQgAAEI9EbgwKueQvDgwYPeQNAeCEAAAhCoj4Bm8rs/aHNsIHv37t2TJ0+2WqwDFz5//nzz5s2tDHP6gQHRXfOdy9m9OHDXgVt2xSBDiwTq70ctUkXmVgjwGPcBTX3//v3AXRfeciwSODCCX9hGqoYABCAAAQhAAAIQgAAEIAABZn+N2gCLM40qDrEh0C4B79CEt2/fJmmLW87u+e9JahyhEMaIEbRMGyHQCoEbN260IuqYcja3fTmmmmg1BCAAAQhAoCoCrA9UpY4cwhAi5qBKmUkIdGmcxRrF0QxJjJBCIAABCEAAAhAoRCDwYmpAAjabA3D4CgIQgAAEUhFwn3PaKtNygMLqvS9evPjzzz81Duoghl9//VVP/+hCxxl8+PDhy5cvxmKfPn0a9diQBtBjv/AmeaIGX0kl2VYbTuJoBOrvR6NphPZCoHICf//9d+USeuIxpfWA8BECEIAABCAAAQhAAAIQgECXBJj9dalWGgUBCEAgBwF3yHj27Nn5Kj5+/OgeJZ+kzPNSUQIEIAABCEBgHALNbV+OoxpaCgEIQAACEKiZAOsDNWvnvGyEiOcZUkImAl0aZ7FGcTRDJrOkWAhAAAIQgAAEshDQoYCxvzOj11aNL6xmkZhCIQABCEBgGAKfPn0KtzV2CPNK03CmAxp0EMO3b99+/Pihi9evX3vH5Xq3LD9a3nuf7tJxCW/evFmWYEzRvTpCwpjZLpWxQLK1S6CJftQuXiSHQH8Eip1wnAodU9pUJCkHAhCAAAQgAAEIQAACEIBAzQSY/dWsHWSDAAQgUBUBHZ0wn6uuh4bPH2X++PHjuYGHD2GfS+ACAhCAAAQgAIFYAs1tX8Y2kPwQgAAEIAABCOQgwPpADqr1lEmIWI8ukMQj0KVxFmsURzN45sRHCEAAAhCAAARqJ6C3N+ed6V1Z9Yviem11NxsZIAABCEAAAucJ7L5SrlHpfC0nS9AzwZZzEDTUfv78+Zdffjlcne798OGD5XSGV69exR4wcVgqbqyfQBP9qH6MSAiBcQgUO+E4IVKmtAlhUhQEIAABCEAAAhCAAAQgAIFqCTD7q1Y1CAYBCECgKgLaUHv+/Pks0suXL8884qIdt7/++msu7cwh7HMhXEAAAhCAAAQgEEWgxe3LqAaSGQIQgAAEIACBHARYH8hBtZ4yCRHr0QWSeAS6NM5ijeJoBs+c+AgBCEAAAhCAQO0ENPPUy6KW0xn0Buzu2321txb5IAABCECgHQK7M/k7d+7U0Jr79+9rJA0cmvD777/rsa2bN2+elFYlqCL9IM9WOZJBxzc8evRoKwPpAxJopR8NqBqaDIE6CWigqVOwgFRMaQNw+AoCEIAABCAAAQhAAAIQgEA3BJj9daNKGgIBCEAgNwHtlLm7aY8fP37x4kVspT9+/NC5DO4TMtqD02AUWw75IQABCEAAAhA4SaDF7cuTTeZ2CEAAAhCAAASSEGB9IAnGOgshRKxTL0glAl0aZ7FGcTQDnQgCEIAABCAAgfYI6FVPvTLqbk4v2/DkyZMvX76w07wkQwoEIAABCOQgoEFnt9jAaQi796bNcPv27W/fvul32zSYzlLp4uHDh1qP+PjxY6oBVOW8e/dOZapklT+drKQL1avaJYOeEkvbNEprmkBb/ahp1AgPgW4IuD8B11CjmNI2pCxEhQAEIAABCEAAAhCAAAQgcJgAs7/D6LgRAhCAwGgEtJumk9PnVj979kx7eUqcUwIXOpRBRzlo9809l+HVq1fswQWg8RUEIAABCEAgH4FGty/zAaFkCEAAAhCAAATsBFgfsLNqKychYlv6GkraLo2zWKP+N5St0FgIQAACEIAABLohML3qqVc637x5ow1mBU/6jWW98Kn95gcPHuj9z1TvlHZDjIZAAAIQgEBWApZp/HQwQVYxogq//+9f1C3HMuvpsdevXx+7l7uGItBiPxpKQTQWAhUSsPiNCsWWSExp69QLUkEAAhCAAAQgAAEIQAACEEhLgNlfWp6UBgEIQKBjAjo5XYcpzMcrfP36VY++aG9R/966devOnTu6vnHjhkYWncXw/ft3LY0qj/LPt8xwnj9/rl/anD9yAQEIQAACEIBASQLtbl+WpERdEIAABCAAAQhsEWB9YItM0+mEiE2rr2/huzTOYo3iaIa+ewetgwAEIAABCHROQL82o+P/O28kzYMABCAAgRYI6BGoXTH1vNRuHjJAYGQC9KORtU/bIXCMgB4+PnZjJXcxpa1EEYgBAQhAAAIQgAAEIAABCEAgKwFmf1nxUjgEIACBbgjo7Qs9APPs2bO5RfqFEv1ayfxx90LHN+ikBp2ZvpuTDBCAAAQgAAEIZCLQ+vZlJiwUCwEIQAACEICAnQDrA3ZWreQkRGxFUwPK2aVxFmvUfwe0GJoMAQhAAAIQgAAEIAABCEAAAhBIS0CPRu0WqN+x2c1DBgiMTIB+NLL2aTsEDhDQr8MduItbIAABCEAAAhCAAAQgAAEIQAACEIAABCAAAQjUSeDp06efP3/+/fffD4j38OFD/SIc5zIcQMctEIAABCAAgVQE2L5MRZJyIAABCEAAAoMTYH2gJwMgROxJm521pUvjLNkojmborEfQHAhAAAIQgAAEIAABCEAAAhC4gMD3798vqJUqIdAXAfpRX/qkNRDITkDPKGevgwogAAEIQAACEIAABCAAAQhAAAIQgAAEIAABCBQkoLMV9POY9gMafv75Zx3KoB2W169fc0x8QUVRFQQgAAEIQGCFANuXK1BIggAEIAABCEDgEAHWBw5hq/EmQsQatYJM/xLo0jhLNup/GBIEIAABCEAAAhCAAAQgAAEIQAACJwn8/fffJ0vgdghAgH6EDUAAAlEEPn36FJWfzBCAAAQgAAEIQAACEIAABCAAAQhAAAIQgAAEmiAwvYAhUd+9e6eFUD1SrD0Unb+gf3UWw6+//nrjxo3f//1TziZahJAQgAAEIACBEQiwfTmClmkjBCAAAQhAoCQB1gdK0s5UFyFiJrAUe55Al8ZZslEczXDeCCkBAhCAAAQgAAEIQAACEIAABCAAAQhAAAIQgAAEihIouYxetGFUBgEIQAACEIAABCAAAQhAAAIQgAAEIAABCEDgXwL3//0DBgQgAAEIQAACTRBg+7IJNSEkBCAAAQhAoEUCrA+0qLVJZkLEdnXXveRdGmfJRv23exOhgRCAAAQgAAEIQAACEIAABCAAAQhAAAIQgAAEINATgR8/fnz9+rWnFtEWCEAAAhCAAAQgAAEIQAACEIAABCAAAQhAAAIQgAAEIAABCECgUQJsXzaqOMSGAAQgAAEIQAAC+QgQIuZjS8knCXRpnIUbxdEMJ42Q2yEAAQhAAAIQgAAEIAABCEAAAhCAAAQgAAEIQKAogZLHGxdtGJVBAAIQgAAEIAABCEAAAhCAAAQgAAEIQAACEIAABCAAAQhAAAKtEWD7sjWNIS8EIAABCEAAAhDIToAQMTtiKjhKoEvjLNwojmY4an3cBwEIQAACEIAABCAAAQhAAAIQgAAEIAABCEAAAlcQKLyMfkUTqRMCEIAABCAAAQhAAAIQgAAEIAABCEAAAhCAAAQgAAEIQAACEGiDANuXbegJKSEAAQhAAAIQgEBBAoSIBWFTVRyBLo2zcKM4miHO5sgNAQhAAAIQgAAEIAABCEAAAhCAAAQgAAEIQAAC1xJ4+/bttQJQOwQgAAEIQAACEIAABCAAAQhAAAIQgAAEIAABCEAAAhCAAAQgAIGJANuXWAIEIAABCEAAAhCAgEeAENEDwsd6CHRpnIUbxdEM9dgzkkAAAhCAAAQgAAEIQAACEIAABCAAAQhAAAIQgMAOgY8fP/799987mfgaAhCAAAQgAAEIQAACEIAABCAAAQhAAAIQgAAEIAABCEAAAhCAQH4CbF/mZ0wNEIAABCAAAQhAoDEChIiNKWwkcbs0zvKN4miGkToNbYUABCAAAQhAAAIQgAAEIAABCEAAAhCAAAQg0DiBN2/eNN4CxIcABCAAAQhAAAIQgAAEIAABCEAAAhCAAAQgAAEIQAACEIAABDohwPZlJ4qkGRCAAAQgAAEIQCAdAULEdCwpKTGBLo2zfKM4miGxXVIcBCAAAQhAAAIQgAAEIAABCEAAAhCAAAQgAAEIZCLw48eP9+/fZyqcYiEAAQhAAAIQgAAEIAABCEAAAhCAAAQgAAEIQAACEIAABCAAAQjYCbB9aWdFTghAAAIQgAAEIDAIAULEQRTdYjO7NM5LGsXRDC3aPzJDAAIQgAAEIAABCEAAAhCAAAQgAAEIQAACEBiRwPPnz0dsNm2GAAQgAAEIQAACEIAABCAAAQhAAAIQgAAEIAABCEAAAhCAAATqI8D2ZX06QSIIQAACEIAABCBwMQFCxIsVQPXbBLo0zksaxdEM21bGNxCAAAQgAAEIQAACEIAABCAAAQhAAAIQgAAEIFANAR1v/PLly2rEQRAIQAACEIAABCAAAQhAAAIQgAAEIAABCEAAAhCAAAQgAAEIQGBcAmxfjqt7Wg4BCEAAAhCAAAQ2CBAiboAh+XoCXRrnVY3iaIbrDRoJIAABCEAAAhCAAAQgAAEIQAACEIAABCAAAQhAYJfAs2fPdvOQAQIQgJhuuK0AACAASURBVAAEIAABCEAAAhCAAAQgAAEIQAACEIAABCAAAQhAAAIQgEABAmxfFoBMFRCAAAQgAAEIQKAtAoSIbelrKGm7NM6rGsXRDEP1HRoLAQhAAAIQgAAEIAABCEAAAhCAAAQgAAEIQKBJAt++fXvz5k2ToiM0BCAAAQhAAAIQgAAEIAABCEAAAhCAAAQgAAEIQAACEIAABCDQFwG2L/vSJ62BAAQgAAEIQAACCQgQIiaASBF5CHRpnBc2iqMZ8tgppUIAAhCAAAQgAAEIQAACEIAABCAAAQhAAAIQgEA6Ag8ePEhXGCVBAAIQgAAEIAABCEAAAhCAAAQgAAEIQAACEIAABCAAAQhAAAIQOE6A7cvj7LgTAhCAAAQgAAEIdEqAELFTxfbQrC6N88JGcTRDD72CNkAAAhCAAAQgAAEIQAACEIAABCAAAQhAAAIQ6JjA06dPv3792nEDaRoEIAABCEAAAhCAAAQgAAEIQAACEIAABCAAAQhAAAIQgAAEINAKAbYvW9EUckIAAhCAAAQgAIFiBAgRi6GmolgCXRrntY3iaIZYIyQ/BCAAAQhAAAIQgAAEIAABCEAAAhCAAAQgAAEIlCPw8ePHly9flquPmiAAAQhAAAIQgAAEIAABCEAAAhCAAAQgAAEIQAACEIAABCAAAQhsEGD7cgMMyRCAAAQgAAEIQGBcAoSI4+q++pZ3aZyXN4qjGao3fASEAAQgAAEIQAACEIAABCAAAQhAAAIQgAAEIDAqAa2h//HHH6O2nnZDAAIQgAAEIAABCEAAAhCAAAQgAAEIQAACEIAABCAAAQhAAAIVEWD7siJlIAoEIAABCEAAAhCogwAhYh16QIoVAl0aZw2N4miGFWsjCQIQgAAEIAABCEAAAhCAAAQgAAEIQAACEIAABC4nUMMa+uUQEAACEIAABCAAAQhAAAIQgAAEIAABCEAAAhCAAAQgAAEIQAACEKiBANuXNWgBGSAAAQhAAAIQgEBVBAgRq1IHwrgEujTOShr1Pxc01xDYJfDt27evX79+/vz5r3///v777+/fv+tf3fjzzz/r3xs3bvz679+tW7f0/507d3755ZfdYskAAQhAoAYCw7q4Hz9+TI5dHn5y71KH697l2+XkJw8v9/7777/fvHmzBpU1J8OXL1/mMVSo3WF0asvMeR5M7969a2zmixcvnj9/rsz699GjR8a7Rs42rDqmLj/1dxmkZ4eTEerfKZCbIjq6/Mg9hbZDQATwG5gBBCAAAQhcReD169ePHz++qnbqjSVAzBBLjPwzgWEX5WYCXFxFQJu1057XvDyyXBSdlum026VFUTa8rtIU9R4jgHc9xo27IFAtAYatalUziGBY4CCKLtxMwpXCwButbqhtfZxto1aK2B4BLNkDwkcIQGCLQKPRINuXWwolvSECDNYNKeuMqCj6DL1L7h1q/nsJ4YYqpf82pKxJVELE5lTmCdxxp+vSOOtp1KmjGTQlnp9V0uuF0+NK+nd+1fDhw4d6S9AzVuNHPcf56dOn+fXFuSLdrlfF9O/0LNT0b8l3RCXY27dv55dX54e0JsGml1enN9n0bzfPab17907qUMOliC0NTl/pXxmAm2d6iffBgwe3b9920y+8vtB0Zwspb7oXAr+kanXVqXuueqfJpRx7eznsnWYV60lNaVn238TrrLud4tmzZ0+fPo1SpSaHkxuXw5xdpZjIhwvOvXv37C+cR9V7IHNnLs5OQOGjdKQ/6Shwl/qL/pYZKnTv6p6rXV6Jb968uWoYEuf379+Lszc+LpEqZaLt5RRqxVQaSQMPf9+/f1+1TGXqzSWOZljFq8SR1WFs+2SEYiXPMBuVXLcsUJFt/cHt7ojGDKV+JW71X9LLExjBb+w6jb7D4PJG1WWN89xTsx5FcRpJp+mP5j6xc6i0fCbBXJEmwcrPxXY7Wr7ReZ6hswiT1rrKlCYblm3MEWmZSq+tpc4prYXJCDGDOODNLMYQm6enRbldCyGwjDWPfPknw9tdrHNXSGZhtEKiabUWSbQWNydyAYHaCPTkXcV218EyoajNApEnLYEBh63dXt9BWNXQ7G9AC0zbhd3SpmfrFYXO64fzQxQKMrWKNa1faV9YF/U8SuE2IeF1Z+FKQjIUNRMwLjdN+afpW7tPWeBsZ71z0TSBMS15N3Zlxtq0VZ8UXmG/91tZCv9UpoYt/TtFgPpXT9IqAtS/Vz3ZeLKZx25vNxoccPvymIq5q04CAw7WuyN1B6tMS2MbUNFLCG2lDDX/bUs15aUdsP/24agJEct3llQ1dt/pujTO2hr10z///LO0yF3vNi0NLG/0UrSupFMovMTwR1X98uXL3SeiloVMj0PpiahM7yIq4pFUehrYW8dfSuKlaM9MUpV/8N0T49hHbQ3qXVb9Hbvdu0soZBL6C7xZ6t0S+7FR09WymrDwJJ9R3XKjWqN0Xy/R9bRpPf1r76SvXr2yewwNujqdZNopN4o6ZZN3ml5nvUTFwuXyWeVmaY6OsTC+VqQalVl+wzJSPHnyROsa+XxCuGnNubhwc+zfylX+69pNOrIUK/euYU5+LN9BJOGOPxl2WNQPHz4UfoQlrYFNrRNn9a8lZ+3NeOdryB9e1bPCirjq25HVoSBWXT7hK21Tfy/coWQ5jYZ5mgjozx5vRPWRMWcoUYgKZ5aid6dOqxPwwnLuVteH3yAM3lV0nRmq6kfLENSbik4z0C2SGjE1i9z69ky6OyYuRdqNjaMmwmE5XUm2Jp7hEqZvNZUouX5Y8yKMe+DaFrqEGtyq4vJ09T4NqVouOCDJAXM6UEvsLUt/suwy4TLLT2nD8kzf9hEzqC14M4u60+ZJO0nPve9AYJlW+xeWps6edlH0qhWSCxlSdeUE2vKugskQXLlFId61BLoctkYIq7qZ/XVpgcZOnXZxRiahEFQPmejPKMCcTW/oTc+Z9PSSXnPhyqyO8MVys36Zv861naWcl6ekNZKpOdU+ZTGys73c0o4JkHaMOCZDhXf1aslqlx59nLYCl+v54S1CV00H9ixU9eFH6GveAnOx9H09Pcmj8M97ls/Sao1ZxjNhFWfqbK9wmXpuWdnCeQp/m3agz7014MGZYvueti+9BvKxYwJdDtbqklsD9Jxu0WlPL0d0qWiLEtvNk3ZYnDhUO/9tV01lJO+y/w7iqAkRy/SR5LV02ek8Sl0aZ52N8o9mkHn99ttvnj4Of4xaV9ID69OO1OHqphu1mqB69bd8cfFYyRJMc2mF6cdun++SYCrH+G7zfNdVF6lavSp/jpexOzBdsZLdCk4q012F33qi3jS2vPBvbKblfYZp2qNDGZLU+69zelhs7zwhLuPqg1yc9gaM/OdsFkXMmZNcNOfikrRahWjpXyPRgXV/owB6/VimksrC1fu02WDfzQoLWfJZBwtnRQXaHph+xXf6d5J/2thT1BFQk7d0svqoh7hxNMOEdGR16BVH+eTzQexq5yoZ2XYQ5jFDWbWiVhL1kI0xDlR32+1xGivPNDzhOLsqRjd+gzB4Vb8XJjbRj7Rsp+BTvThV/KmYTfOO89inYGaKEo3uKFxpkvlXB6OzKFW4CFPyyU7Z/PRWgAKV6eGt+eLwVEJlzj1oulCLwgbpfSuD1/rwmWPFNM/Sn1fs4Y8auA+v5bY7pbXg6iZmwJtZ1J02T3OLcgSWaQ3gqtLkkzXuB1bbzgimcUcztdghL7ZG+atM8m9Jcr5FGtbPh69eaKGPesfg8Oi81dgO0pvzrgzBHVhdoAm4rMl3HXZZHQxbq+bRcVjV2eyvVwtcNcvVxFSLM+eXOGbxFHBOz5kcXrGZi7rworlwJYrV6n69V0LJxxW8qlv5OK2Ehyc+WsBUj+jgKQucbStm6cmZaozwil39WOcCvidqr5bMjNVTNB+NBNQjtMOV5DHj6REjPeQZCP/kJabdvYB4KkfZAhlKftV0NHg+tlcAo79UwM9sX6aSoVg5rDKxyrRqbB2vMq22dzex16hst+HtZmhr/osrPumKw4baa/8dwVETIoZtu9pve+10LvAujbPqRulHO92/P//809XHyWttDrmFb11r+yHhnHOWWa+4b9VoTNfT6skF02KHHtIyCnBJNqlDh6/PGLculEeElVk2o2hDf7r4/PmzlpakdzVz68YpXRmEN2EDezJdARTPhHB6KmrXtMKG530bNkIZld6l8W5J8lHdR32ngF4S4tp1XCc9uVAXAKIqGnVx5+HIP1t8u2vhsh8NgrpL/+rP/Sp8LW2q+5yXWcoKVxT1bZlOp4YH3rmdhk4NlEYnr9LkprYKVK9UOVtqTaKC80q8toSR1SHL2R0C1K/VW2VI6h1iNZml/tW1UlSCApLdvq9awoNpEhuQSFH9PZyZGcqSj/S4O9AnUWWjhSyJXZiSbzjrzG/s+kC7End7h5Sy6y0D1RULg6/tgAEC5b/a6kdphxu1K5VyZYRpKSUZu9PiunZ0rmoRRmazq+4kGpRPSKvELbHDzkcTVVm4FhjV8DO+dKv28+lnOrK8zXkB5hK2fFeYcI5vO4sZ0nYEvFnY5GTGW4sYs6nrYlo8UWZpR1PUaZZ64b4DgWVYrfV/KxMKD68agNR55dy0ZOcZnj4qfWtpzrVbXasc5c8HRMOlV2Puj0J3sjmZBndp5KRgnd0uw2vRuzIEd2aHXnNwWbOLjnVZ3QxbnklMHzsOq+SKZ6Wfv8gaUayqZk7s2wLnZu5ehKPHScXhxRkpMVMgJNk0hu42obYMjYYrURgt8diFvTuqLZdklmEHZl7TQkE3T1ngbC+xsVSVnh8j7JKknTRthSh2ebycfVtyWvgsGnvG0+VHDVKZwr+A/agbbnXtOV2zsBqANxcN9r19WYNJRMnAKtPco1llci2n41Umt5mW676jMguB5vK0OP/FFR92xWH77Lv/9ueoCRHD9tzEt712ui6Ns61G/cfrAIXXlWTZWjuYxyr3Qr5Yq5na0BJQZdOfRNW/klALGbrL4qy13qHbvTZaPqqWrY0TlanwQjJMgk2lSTB9lLSWFVg1U4WrCoskJfOoFbvyC7uemZ7UEZZNQHZLEwdLUeGKpm87M11xZltuVe+Wju96kvD11pa5sS/IgLXYITuXR9K/uo4ST7cfc1CrZFYTo+QJswq/k7Y66VLtwjK58cnjCWxgP1WZV1uRKtGo1jpd3BkIYeye3qUFDXBbI5SKmgY7aTygyqnMsM1YWiQ36Il35mMBpyprX5VQfUHEtqhaUIi8eEb16DPVWUSqP8+w6pCphzf8JoO0D0CyJZnfbplZu5hkWO1cxxIDO5eTYavHMUOpv4+XlPCYpWW6K0df69JvRA2aYWWFQ5omwuCS/WWrrjDkwt9u9aO0w40alWqCIyNMi2hrIrylvtX0tLguH53lNLYMY7X5+RJlNrvqTqJBNSGtErfEDrNa9aJbRV2SfqYjy6gSylyDiUqG3XmBdMpcI2D2ueca9XgzD4IavuvfJLyGPOX07l1+lI3tlpZw34HAcqmChlICcZSsSKugFpOb2isfKLvadexaMrWXGUWy/KB5viHhUWMX5lYGQY5C13Fm6WjXH1brXdPGokwoarNzXNbswaJcVk/D1qpNdhxW9TH7694CV81yNXF3eFUf31qc0WwlEDQqOtKYpXtlM8o5hVv6V8OiUqQCOQ1LT5GEumVV+NoSmw5XomAG9D4PCtJyVJnjZFanmCm5F+oOCirOWLssUD3L0q3mes9UZ1EZztZCqeY8Z8aI2HbJGmfLzHcRK9WUv3tLTgufGesxM2vlLo1ilhUwDUZyIFMcKAOb40BdKCxUuuxkqxzdq2XMJRDdu+scdO/yxpIpEnLXc0pIeZWJSVi2YlsD5Zc1dlXpZRDVMKuevi2vDos1hglvdWdPj7EfWWVysct1xALcyi8X5JbsXa9aoGqfvLr80jSDkNlIQVtV5Ouz3Udlnjo6+Njo/He1I2wZfJL0Plxx2GK777/9OeryHSG2N+UbbsLG3Mq3HXe6Lo2zrUZdeTSD4tGlw1WKVhmMGxJacbBMYBTERPV2Fbv0YqpIqpXMu0UpFLAYgVpqKW23ulQZ1OqlOlwO+jaWpGTTlGN3C2p15Si2XSWXRIuZbni+F4uoj/xhK3Ut1nK9atKBvqDa5aCUYZpLryKVB1CGwBzbE0wx0Pn5w6okSkyIK2CNYuI1Sr1+tV/vYgnUstVGY3pArZPwlbs4YzOX2bam8Z7KpBrjyOtVobuWBjAXrmLPmLcKn4s6f3GsgV57Ax/Vl1eFTGvVlgBjEiPgpgKt6OarMdWh7hbojzIMRbOrA59R73Kk4aAu34jWZZgXqwvxXzqZ7mcoRuPMnW1J/sKUtMNZx36DMDh3v4gt/8Jes6x6qx+lHW5Ur0bGWFCr+RVPLltxJiV2DFqVKi0uxTCrtUyJQy3CbMWxrsaTaFBs0yrRldC9DmhWX9knOG6ZJa/PdOS2prRhTXUcM6TtCHizVUNqfVGOwHJVrU0krq5Fn18bUQnhkUg2sxVwnuFWftA8s647tXSXVZjk1rfS7BmS3dzbundlCO7GFFcbgsuaPZjdZXU2bK0aRsdhVQezvxEscNUsVxMPL85sLeJpc02LOfbgSqP8qkZm3zJdpN2DXkVxMrH1cCWq+eEt1EllOaYJUULWmXmrx6W1cHtwojA1H6jVrt3uLDUfqJpL3rJY10X3tIC/qosRLJkZ66rqSfQIaGTfXfvSJEhjkH1wUU6NgKtTp+V2lcJL1/msXqsoT+ySH9uNBu2Rwyr2AolLeyip2cJ1lVeHfe62hWLXORwzEg3BWzV66SMM1quu8hjYwNRj+SxuVS9HjKBoz7Zb/7g1mwgY4YEm292mPUSxl3msGy7v6sAVh3U3Qv/tz1GX7wjLrhFOGSpEDHex5bd9d7oujbOtRl12NINm3Uu/IHbLPrCbshWmuOXbQ5ZlGK1RQdLuiuFlULBimVxVcjrDstUuPV2Hnyv12r78uNsrzq9KC7gn85mPgfZWa7pL7F2mJIzSZCFLw9vyJxqMY/2AbHKrNM84jzkZi34T4tryol4bVeOS6iSql9ODMH+0z/QsBKY8Hbg4e2PnnJqXrgaRM+rpQktFSUYidZDVUU+Jh3Xa0JNMqw9bKPFw22c9Li+kr1XUnmZzVL0Ups6UMdWh/hL2+VvOOVaJKidQkb7K8VyR7Nmz8DMfWwzzlgOZUMdGJtK1SFocSJJxIda0as5/xt6S35uwi/XtNwKeKlYpTYfB9fSsWOxZ82/1o7TDjZqgGVASFcgI0wJJEhWkxdXi6JxEuctCLBPnJBpU1WmVuGWlyza6KbsLhlvFFks/05HlbRLKueW7XJ6ZrvuOGdJ2BLzZ0giXcxmvXwSgLUtbpuy6kfM+k8Byib3+FK2LLleHpMrz9jC1fdfwZOcnbXsJ2VKp179Ofuz+sacl5IZSOvCuDMEN2dsBUXFZswfWPt0uwC6HrdVWdxxWNT37G8cCV81yNfHA4ozGtWX8KVegovTVai27idqp2d3r145PtRs6HYQruzpyM6wawDwcTBcXru24olZ1vcpNiYc7TqB11z5lgbMNqKatrw6MEYcbmHbS5Hmk+WOUeONYclr4gTUinkOOssB6Mqsv7HqDk0uRq89herGfxJj78taFxLiKW9PRYPlljS0NbqXLAq/SbPl6y6tDnetkMy3P5m0pN5DOKpOrl45Xmdxmbl2PE5VtEWgxven5L654ds4WVxy2z3H6b3+OunxHmA3PeDFUiBjuaO63I3S6Lo2zrUb5RzPI7DRg6E/Dv/40PTjjE7fWlfT8k+cd5AVUtdsBoq53p/GqzvLy0nLFZOs1DIt4atHu/Ep4zzTcIkY4j2qXoj11eB8t6MK16NvVlUS3IvWc3UICGdSQXk2X/TlX7+rsk6InN3XSR7nPYm71BVV0Zj9b9+52sakjbDlMt/mx1/JpE6j/79Bv3Trjz1edoeczVcWWQ7M/kpKWw5ZaXefThIuLVb12iXYHIEFwu0BsFav5VeDSzJRybO9c3Uf36s/V1+HrfL5UvWwplXrHKqIkiRbDPsY8iXjXFjKmOsJvbIrJlnM+piyVtsp57girQ8axuqa7phpV6b+jGTOU/5whLJi7A4Qcb1qbOaP9Gu6dbbuGi1TDWfd+gzC4hr7jylBD95ll2OpHaR+0UnWpAsJwh53bZb9IMgvoeHTeshDXpPNde7PsVbUm0aCakNzmV6UNs2prGT3cluW3rUxpl5K7KWEXxFzDM/utRS11Wy+nOvuZkFsVeQUuP17rzWRFaqBmcEvB3JQmFuUILF2f0MS1BrjltFe95kynWzZ8d8NLpi4nubzxcEr5QfM8saUiXA9w+Dot2MMauerGbryrGiJV6q+/5b7Lh+CrjNOtF5c1uzgZuUtmed3rsLVsqVI6Dqvanf0NZYGrZrmaGLs4MxnA3PGnC3V/4V0tPypRw8ruXvmZPaMoYYyZuwlXjO2dsu3Of2UYBAkeUnUTr+Poozqgly3hR4txJum5nsw4Ww9I0x9jx4gzjZXlLPtI8hS7hENZMjNWu2EMmNMSnp18En6murpBM0cUMtRdn6BIci6t2IVlwK18a6D8ssauKr0MWUOmYqZirKi8OmTDRtm2sl21MD7UYK1eMK8tazq2O3H2OpH7cXVO7UV9qmLLMOSW3dIC11v7yFuGtJU+lKK3IDSX3vr8F1c8d22p8oz5DdV/+3PU5TvCbHjGi6FCRGNPHKTTdWmcbTXKP5phy0AVUCp2VPQZNWFYDSK9JxEVDWunaqtee7pFMPWrQIFe0KOPW2F0oBDvK9W46wdPjtBejVEfJV54NpJKO5NUuw+rrU5volq0zNyB6UoL501xSaazFBmzDMzyXLLbJef3GVb7grxKEu8k1MaBITB7T6svtUtt95yeS2Z5veyenjMPB3OWrei50lSNXVXrXIsuOnBxq6wsaz0yb/FZvf184tK0UvkxOcO5s1vGfVfd887E+Qa6Jay6nTIje5hAPv26za/tekx1eAvBrtnrWgNQJjWFh7bwoJBKpA7CPOko3Fs9j6qP58NC1ejZyfJjGT+WyhLqKWfVC3l4lzFVeflH9huDhMHljSphjfX0oynylM1Mq2GeQ/a69urHHKOhK5VmZKoiHBOuCjZPhBMqbi6qg9E51eRlZhJ1EXbRk0JTaVDKUo87YNurduUmyiy1CKCS9RfV/N3Mbi1b12rUbjlXZZi68LR+Fdt5M01pwyjCBslcY2mEq+bnLaClWozaNaFrvZkmHRJgiWhOScVhsuFL9h0ILMMO5MJvl70j1dDpNUo2MJv01kXyBX8NJdNootr1N0WqYXe9JZubrhI0V1VXUudV+V5Lz3xUaZJThUdtELiyyV1IPClRjVVRacU707RL7h3Bu0rFk2Ev+7JrGN41Q/AlBrlbqbSpP9nt/3dYuKwNXktT72nY2mi0nyzzUKs1f/S6duDjcolVJbj5NXb41Tifo0Yl576Iy8n465/9YYGrSrUEV3NXXZ2MKHG15GOJMqfdDhK2+WP1HrtrhHBllYzFsVyytrMqbQ2Jit9cvz1dJ19LXG3p0vW5ksiGV+86k7iscfYhZ4pd3qsh1W3L6nXyWepSjL5TosaIkyjk/9VTdoeAVUWHE2WTsgSVrD+7kFiyWEkpzFjtNtNlzvCDUup66inyxgnbroFp2fumoEIGGe7s+lYLawmFsRQ1ZjS4qwhlWF28siAlz0RABq8/GZi6mP4mb2wZl8PaUQk9LYwv3cWAYafMQ61WkBNWvftt/atMnh9A0R6Q+j92M//FFYvASXuj/wrgCI56shN3rNm6JkQ82ad2b6fTrSLaMkg3vTnjdIXfus7XKOvRDK4+VveWVkVfyq3pkJtTse/5IWqSTT7aLXn1WquKbkPca2+GlvDRUoXsq8K4icuw3pUt0/XuIogkFNW0te/SSLtJ6QnfrulGLYV7rR7wo9ed3b7mXU/rDqt9Yem+TpI0mp/WQyXPybrst6uPLwMOj9L00XNTnssV80Cl8vOrZW4lJvE8q2r1akxSkdvwa13cJInF0grsti63IgJDsMsw6trS2Fnp07ZEVPm7mVcFKLarETbykp5kF1SZDGOqQz1rNvLlhZhkhb/KfBajgKtxWxcWZpZKF8shnhmKy2e+9oZ+lzbXWwRkXTPArYvLweI3JvV1HAZv2Wcr6TX3I81rLOLN3T88S0qoEQ1k4a49izRdZNqAX7ao3dH5wkUYy4JGcg3Kti31eobkftTCgnqHNJ5qmXdpTlOKW+nWtSTZur22dHsfUWNzTGnDQMKORcKHbz/5bRgOcw3h9ZbmVnvEVd4svF4xidrTohyB5cn+nvZ2mb3XHZIbmyuwt57gVT191Cjp3pLvendpelW8hJuhu02Tb9fC6aoYq4mKT7Kqb1fg2jKM5l3FPxwPuGazjAC97innkCpSlVm6Va9eXzUE12a0AXlwWROckYetVfPoOKyyOzR5lWKzPyxw1Q6VaFkkmRZnlprNN13dlUphZ6rBbovMbvqA4crMJLyKMgUMxXr3LFW1F8u+I0S9PmWBs63WDo8JtuuNZcxdLuBjyUuDWXVlk8P3/mXGuqTXYooCrd3hXi4iU9OWzkdxhUTyjG35sdjwOjV82GhwSX6ZsnQFmaxlwGJZZZqUzmDtGX+vq0wo2lN0/R9Xg8ZiA3R4aNa3qQDiii0k6b8epV4d9dzMZUC4TCFEnHHluKDTbVFdmuIypTnjXDZhmZKvUUeOZpB6VqOEXbk1frt5kq9ECJNb/ur16uqnFw2s5tkySku65c3nwptk4UhrQqfRztK62DxLB+dpKlO9k5ztmi67dFGWtmtmk9Wps6/2BdlJVHXGzFKiZ+2rHzXjytoLPGlXCSwFk590b3Tdmmi7Xy2v1ZxlgYGU8/wtjcoEedf2MtU7Ybe4OO0TLHWUMEXDmUxdBiNL9rTsWVGSSu3WCIcYtgAAIABJREFUlcOLLtuoJp83YDuZgMbVC+zl9JFzQHWEt/3KmKJGUq+nux8lYckQN9AjXKm8mZU6i/stMxSXRkn19eGILBPSHKOhnR5+w2VliRjVIzyVVR4Guw1s9Lr+frR89sX1nO518jElrNNwB3cFS77qFRCs3dE5x/QhAGr+ymJgmTS4O5l1rWi6VgSu9zlLTj2WMixTvGBvZlvnxbVT2gCTsEthrrE0vCnFM78a5hrlvZklxMq0OLbrxzLVq65kabWMhMAy4HaSfLUMPAp0geUBtUsXsbt+nqT5KkTtXdYeSPFsMpUYgXKMnUXDUL4OGxCv5q8s6DJBu9C7SiPLfr1q0gzBNVvvlmy4rKV5jzZsrdqGxd3JD3hDWBPrdfLSqx5smVjAElYdbIF6qwqcVi1wSjQuziz9WO7FwN2FU/WFC7d1LP23y3BlMpvwQsrU0wv0soBhV/XVONv6DPdVGV4SYYxjRJK6vEJ2p2bLoCLVAj6W7Oli/rgks9SCUpixzsTavVCI5U46LIpO3thlLL0MR5eCyQ8kl2SrwJGjwSX5ZYrnCrYwkn6MgKU7uErxVhWOVRp1l6WDSMLDC+PLIanA7GPpl1zI03WxzZFVdRixe/bgOvxd+e2rPRMQaWpVVGMiijaCqirbOPNfXHHY8Oi/q3z6c9RuM5fD4jKFENEllvaaThfguTTFZUpzxrlswjIlX6MOHs0gJVn2FVy5tTzhxhY5NqXkmpfsvBRFzJ6FeXFAjuebFbV7Yiw/uqw8CZN/9HSxFEYp3kwjoQyqfbXGOXGpo4S1q6huTDctls5K8/r1bF3ehZYGXL+kb/Ux037wRNgomCTJKoanbssSiesT3Pwipk7tFeh9tLd6UtBJPzysi1tGkJ7B66Mc7K6+PPXZP2oUDm9DylrspdlzhiudIcgO7WVacq4O7hpiLPcmzLO1/yp1JKyl/qJGU4c6cjieOelIozS+Cn/uelndzlLOMJZJKjfq9oYMZiiz4paslrRJWRKQdXkMlx/dmGpZQr4U/MYqWzesXSprSnFV5uavMAxebWNziTX3owmmZelpMp4cw0pAoXbBSsYJErib0TkAP+FXltlNJg3aTUgWrhhPM9CEDTcWteWr3XQ32DMWe202i9LVwORT2q1WEzNskcGbbZFx070Zlts352s3uHLvPX+t2udaVi+y7ju4geJq7Up02+7mJ7A8r/2pBJF04Uvj4izsuV3o1uqcK4wkSdXMcDmuabkCLK8zLdWGxdO3u5sFxVjtilpPhpG9q7TAEFyPKSaXZHCXxbC1ZVEWw2g0rKpq9ocFblmg0i2aWuYpsxyxu3YqzV6yRzx4uCKzsUQsuScmAauu6iv58OX0RAALC7k1j0vbg3C2hdVaoLql/1/ac38L+FhywLQs/t8NErwRUxYVKPzYV5a9nqzLpMfErvkuIfV6wbLjl1nOssyVPNkkeRm2nm17Ykwf3XlcWqlU+2qNc2Jum58rCly4riBt8yltImDvIMX6haearAvjnpsac3PEA243DNc7uYYkqnIvq8XOibtq9dzCyUARRc/kW7kYav4rpbg9yDN+72OXrjhslvTfLT4Ws2nIUbvN9Mx+9SMhokss7TWdLsBz1Rq9xOaM05N/9WO+Rh0/mkHR4aqsbqIrt67nr/ItqVtWu9xHh705uTx7wP4Of+XVMnPwLg6XH3ujJl1e1d7H3WPeYmv08q8Gmq4MruV4957/2K7pslEXpX3XoozXGoDTbrOtCmyxwEngAsJMEloW5eeg1stsOULCu2VXHSdNfUwXZzx9M59RWQ6GkOpnQ1rtHccSjctbJ+1qKZsXsk+GnaOBy6rdlK3m59O1W3s916OpY+thkckOs8ZRq0oPP4KQL/JfCmMZZF0+zFB2B+UlZFICBFyL2mJbfqSYBMZvrCrOEqbOKvMyVxgGr7axucSa+9EMMzzwzd0/xwNVswyrF5Y1MYmn4XL19kyJ7Y7OyWcQFsIW68qnwdl6Axeacbsrq5ZGJcwTEGz+yg32Eladr6itOd3coumimEESM2zpGm+2RcZNH3NRbiLgxYpeF54+Eli61pL8WnhXsc+JGiB2n6I7JpVF+xLDMoM4JoB7l3E7UvLk3gd0pfKuA1FrvjjHk6GtjyN7V2mKIbgtc42SdmSXxbAVMBXLwNpoWFXP7A8LDFigvrIszsxB5nRRci0iPG2XPNozzRT3BrgNHq6ITCDEna2l2NpOQFM1fDXOtj7OtgZ7Sy6DZYzIN7Gd/UngIvkCPpYctiJmrGE+HXyr6cnqyOV2w5KhoMULubJJ+DJaGDwadJlvXZe0kzJKr60WVpm2bE/pg2yOrNpkT6tMRGWrKq48cTWKkCoLi721JqkOklaSkV1xmCT9N8CnJ0ftNTMwNM9fESJ60FJ9pNOFSc4WGLhozjgDbZm/yteo40czWN4CneV2R3RNwvPtA1lWu7Q8MduZu1Thps8ZUl3sbo9J2WWebHabPFuYd5FPQTPP3bWYfI+p9WG6M0kutgjs2phn9vqYfI6xJZt847L2ZUpWb+nJtqzdS5mngq43m528V9ryo1da+OMZRYzp4uS0VyfwHud8o4w7ynuVeh9l1UvzOJlinMynfdZhK2Q/Y72HOaw+6nGJJIebcPLG0dQRHkRy9LJdBe16oaxhtiteH2GeO5ZlReeO6Z67nj/mGztcxXVzHe6eE9U5pirZ6rBgg/uN2dq3LmaVuV2mwjC4pEVlrStsrhf2I7fVW7GHZ0VZfbgrz3xtOUlaQuZ7LnCWxL3oY3R2W5T12g0DPIuaP+bT4FzF1sXsErNCCBS+JZibbnfRgYpKfnXJlHargWEnPHjMgDfbMps53eLBZPBz/kwXMlTXJyyvpcpMVS/r8lJmL0pgmUMFltVR5clkAGH/OVlCMS9qjAmLybNU91Y4nen0/KUAbaXgXRmC27LYWGmHdVkMW2FT8YKo5cdGw6p6Zn9YYNgCLYOva5YK78MFpv12d0tOsmnvOG2l4dIsxPqeDIrP6n69aye6Tvu4Qlgp1X67NRe45NmGVa0llARnW60dnhHM4vE6W8DHksMGw4w1zKf1bxXA7K42Fw4FhXRXJDcCURcuoAWLb+w7GnSZb103t31ZwHKSV8Eq05b5KV3eYITNkVWjCmCZvmpllYmobFW/NScONf+dFTGsK54JrF7Qf1exzIndOOq5RdPFbruUgRDRg5bqI50uTLJL47y2UcePZtBUeVf02VO4ywGZgvvJdCyrXRJ7yuy+Sqq+l3XyvxVduQwLLNNYxJjnGOHeePLb3UM08m0WdmC6J+EPcrv7hKvb0bauC++Dul5xSySl5+sInhnsyjN5BtfHym16hQQ+2tVxpsnDurjVPWPPrrQIHlDQya8s8essT8LN7FlsiwBp+/gW81mkkhd6cXrGO1/k4FyyUVF1DaWOXUeXNdIO6MWNq2c7dC/KPF7fQZjnkhxkhhKwq+a+sryNU2a25aLDb7g0ltd9hMHLdrWbUmc/8ni6vtod7LzrrBG4J9L0cXelZZIw33OBq1J1MDqvtitTouXppUwa1AzCs2H3oyb1NUwxXJG2rufl6Ew6ylFs+SntaiuIGVaxzIl4sxnF6sWu/ajPlomEd0fDM2uPq22fEwksZxTlL4zhmexQLjfHiBYeRucxK9Mg7gG3+KtJpKoWkQrskHqgmviId5WaLCY9R4CuK85q4e5m2dzHlxdNmNm1Qlr025/LYtjatTq3Ly97llKmwNLtiRrid4udM5TZtp6rcy9qmP1hga5GVq8tizOzZUqncmWr5eRLtCixWHBFuDIpemu3ejYVXUhx+ayilZK3QF0if9anLCz9dDKPEWapl+g3U6WWMSLT3D+88pBpAR9L3jUky4yGGesuxjozSLm7ExNlKB8Khr2BG3voOmqidEwRRIPi5mFf/Ti7gmOcuctCwOKTJ+1kXTYMiLo6sJ6cu62WuWqEw4adu868iVUmFB3oWdV+Nc7811XBmK7YJbC8pv8umXgpfThqr1H6uDoce4mEiEtu51PodLsMPTtc/dicca62wkvM16jjRzNYnMUkt3v6UYGXsjx2qx/V2SS/phnzt1PKrgkezmDs3ofLt9xoWZQpsBYzi+rynxXhXuT7kV63ltXrak33qhWBWWsNXdgfqpANTFPrkq2z9MfJOPMNAG57d3FNiNxNpiho7sMxq51uTjzc8S1Iu3RxspCZXuAi307A7iPvnlQ5tiF3Z2WSIeFAv7V2IDHcblXy2oOsj+oRJQW4sK6h1LHrSwtE2gFdu2PE0ibTdsOAGKtVu4nVhnljzlACqmzxK8ugHBVBnYeA39hl2EEYvNvGtjJU2I+WAC1TDw09GhmX92ZNMS495QjIw+1yB+LV62pH5/KLMLsBlQBm0mBgZpepxrDZrH67aj9e4mROq7dXm1h4SrvKgZhhFYuX6Bnb8uOw3swyMna5KOdZCIGlB6TkR3cXctk3vRRpKodslkG82OKhRRhhuWrQXHUa4yxm2s1vFZRnzyN4VxHzWr38OOwQbDenmnMO6LIYtnYNsuOwqobZHxa4a4FGvzSNR1fFMBY9FtiMIFyZzWnrjQs3bkn4uMJcb1sXQ23rWzrpbB4jzFLbstWAtJYxItNy+iUL+FhywBjmr+a+vHXBjHVm1dbF7qxEGi+/jTgxDDgEzw5zLxwRDU4a8bCvfrxqJbatfndeWstILQVdpY7VLnNyUslgvWs2u/68/pcj1EYUvavo2jIMNf/14A/oij0C3kf6rwdk+bEPR71s12pM6CVeFZMspe0phU63q03PDlc/Nmecq63wEvM16r9eTck//vjx4+XLl1Oxmue/ePEieRVegZYNj0+fPr1+/frvv/+e7lUEcPfuXa+ctB+N5X/58iVtvW5pDx48cD+uXj979mw1PUeizDpcrGY74QxZv63WdLO2uqfC5XCMzVE89/TpU2PmVNlu3rxpHPXfvHnz8ePHVPWeKefbt2/v37+fS9jtwnNOXdy+fdvSXnnj+/fvuzfar8d0cbINWcguJbnTX375ZTfbsQyuVVhK+Pr1qyVbVB57f48qdiuzoojVrwqL4cqwOy91M3d2PZQ6dh1dyUBuaUi7kZvkV3y1vLF8SrVh3oAzlPLaH61G/EYSjVceBidpI4VEEbhx40ZUfjJbCFQ7OluE7yPPaiSpl0b0YNmjR4/6aGO1rbhwLjkzIWaYUZy8GNOb7dqPqK46mZO0t27fXbTcnb1ulXw+ncDyPMPVErZWh7YySxGrX51JtBj5X3/99e7duzO1GO+1CKOitLB8yULNvDk7N0d7B9oxmT9yMRHAu0ZZwphDcBSiajMP6LIYtpJYY6NhVQ2zPywwiQVOhWhmcVUMo0fvds1JDjbrE2iCQLiS0JxGKGrL/+wacz44+Z6y2GrsaluUuftZ6mrDSYwisBo2517Ax5KjdBTIzIw1AKfOrxRr7dq/VqH1QOwl8mvbzvKWRAHZiAYLQKaKKAKrw+WyhJ4Wxnedldt8wk6Xhntd/yoTinb11cT1lsq6nP96GhnQFXsEvI9bxuBlmz7iqFexKLF+R70lOenlCdDpyjOnxuxHM7hPuVleHz2vEstJ8+ps7qjvCnlegK0SLLHU7g+UbRW+m67VIsvbsCVfUN9dl5HAuXcKA9xcq6jKdAMy89UxAm/fvj1248m7LPvlUxXqLLkfkbQ4KLcj6FnJ2Ff91d7w6QxasD78ZOqwLu7x48e7dijlZvXtsSPX1mGQuw2pJ8NWyL58qriYzPkeGijWhMMVjaMOba3pCf4AKHnRWM8cKO3AV3r+LHziqfrI7hsyB+o9cEu1Yd5oM5QDuuOWKAL4DQuu1sNgSxvJk5zAtQNuoDlNnxlR7egcAN7TV5ozLqczCu20uXXVg2U94a2/LcQMCXU0oDcbdlFuaTYElksmxVLCCyZLMWKPml2WsEzRiGmxgTKbERLGslWqVpSRx8O11Je7HuJlHvYj3jVW9QMOwbGIqs0/oMtausGwdroftpbNtwypNW9bL1tUVQoWmEodCreybsHvyumOfVuZdx/K2rrRkk64YqFEHpfAONv6ajXO1lU91+cJXLWAjyWf191Ugjtqu3FsqvKX5VjWhbbc8rK00VL0yLplqcpVa3lE19Y+tZdosLzeqXGXAKtMu4hYZVpF5I7Otb0cMQlMVLaquJoTtwKt5WM5xVpR7C2DAV1xWIn03zAffct2wC4iMkQRoNNF4SJzEgKnjmbYdYJ6/fLly5eToFruOfxb6FFNtawr6Z3/ObLRG2JlDjK3CBbrBYxk9FK3ZbUo/Na0sS57NgVeuyZkEdte45xzt95qTTeThcxkBrx49erVhe/VGBdJ5a8y9YUojburD8fk0YKsXuNfvrir+Z7S9VPhUfLMmYd1cdp7s/iE3C9Cz+PprJHwRWz+cGmXfLuFfSu9gJDFFk0KtCW2ii3sW+mx5R/In0MdHz9+dJ3wqlSFA7lVGXZHB63vqy2r96ZKbDfMG22GkkrjlLNFAL+xReZAuuuBdx3davmZwuDVukiEQIUE2h2dLwwpS+pRhyTO67dzvVqvOHx44lwIF00QIGawqwlvtmQ17KLcEoUxhcDSCCo2W+x6Y6Yh3vLmW44HH1dxGZeJljHAamlpE73zIC4/bDRt65KUhnf1MDIEe0D6+ziay2LYSmLDhFWHMWKBh9F5Nxqf9PDuSvhRxyzuDpGKezOdH0G4klCV4xS1NRHbSi9AJse2/iQ2zraA+sap4sIFfCzZYma7wzHPIVswVpXHssSnUPDCR46F6+7du7u2l5Uq0WBWvBR+hgCrTGF6mWJvi+cstjkSJrD6bf2rTERlq4qrOXGrr22lF2hLvvnvUvjRXPGSgJtC/3VpHL6u31Efbho3JidAp0uOlAJ3CZw6mmG3dDeMNg6xu2XuZrCcgOAWUkwwy68XZoq3jG+PWKZGLrrz17s16swwLeKcryi2hGpNt4Nfm4/VRe782rHOXUWgfNVudFkKKHUib6Co3F/pcck5TDnzrKTOZNGm0T///PPnn3/qOAaZtK71GoDSDzdhTBcn32h8cNbI5zD/2Buv3RiIlXY1f2CwvqqfnulBq21sKHEQdex2ZI0mZc4aC9uGTHF3XHv8+HG4kNzfVhvmuQ0fYYbitpfrHATwG6mo1hwGp2oj5UDgcgLVjs4jLMLokMTl6tyHDx8yPbh/ubEhwJIAMcOSyeGUAb3Zrv1MMJd+5jBk4427NV6y70BgaVRfgWyB1aQztRufaiqzfmjc+BCKMvK4YF1vqfRiayCuDJVf411jFeQaVTGL2l0FVStGmFDEKms1Py5rFcucOMKwNTfWeEFYZQSVJBsWuIXRGPtt3Z4k3RIz6ImCb9++JanOLcRStfLvTs3cMpNc79Z4yWQwSdM6KCTgT8rPSiae9TxlEYBzRvVGT3UV/zNNG+fethbwseRVy2TGuoql2sRKfijLwufOnTuWbJnyEA1mAkux5wmwyhRmyGC95NPlKhOKXiq6cEpABVfNv0rOf3HFZ+wtYDxnim16faBLR31Gm9yblgCdLi3PMUvLezSDy9Q4xLq3HLu2nIAwl6wxpthrbJZHNHL0am2zuacEzW33LiReyZBrqv3evXueGMuPGkqXiSVTqjLd+d34kgSoKysB+1NiOhAhqyThwvVT3nMGS8+dM29dyPfK55w/P3hYF2e0BynrPOQtJU7psUctWEbDcI2Xfxt4nvLCMasDsMc0O4I6tN3uOuFVUEafsHpv2sRdSRTu6tfj01Z6uLSqwry5FSPMUObGcpGJAH4jIVjXA1cVBidsI0VBoCoCVY3O3S/C6Akz79gsze90iqJ+bKcqq0CYfASIGfKxHcGbDbsod9hsCCwPo0t+Y+x6plGAW7duWXJqqLVkO59nd4lmqqLwDz5r6HGbVnINxK235mu860ntjDAEn0RU5+24rIBeBhm2AgSWXxFWLZnkS8ECt9jm3oLfqtdNNzpPb/HHLeHYNeHKMW7cNcK2/mEt42wPo+v7xuYW8LHkXYNkxrqL6NoMCnIsP5SlGKyGUDBTj7OogGjQQok8FxIwTpTGXBjP5Dpq2xyJMr8uV5lQdJQN5MjM/BdXfNiu6L9LdF066mUzSbmKAJ3uKvI91VvoaAbj4JqEbFTHqE2wHM98W1aLRD7JSyaxGrQ86u0eHBtb/vn8tVmIWvTjx4/z7aKEeghozd3otRRWvnv3rgbJLT23mJxjujgtcBt9YwEnZjxIbzaJ2PzzjfVcBAZry1lImRoy7NEMI6jDctb4JYHcqjFbJFGLaohnCnjIGZFxrJ/y1yZYoJfNDeSiNgL4jUwaqSoMztRGioXAtQRqGwRFo4agJZNS7t+/702o9cyETtEqf3JrpgZSrIUAMYOF0oE8g3gzz4dsgbJMErfuPZxuCduMa2uHZQjfaJEwXALfugRil8Vi87t1Ba6NB8G7j48ESjv/ldEXqS+UDHi85VOjkOdpNFQC3vWMskpalHG5r2T/OoPu8nuNuuvDZcUOQ7H5jdqsbdgyir3MRli1ZBJOibWo2Pzh2udvu7HAuUWXXOidQMvO+6dPnz5+/JhQQsKVhDCHKiqw4ehNE0piyeTlYouNzW9EhLM1gqozWw0L+LGWGZvfSL4bSzbOeoxYwtmYsYb5bH1rPNCqpCq3RL02nWjwWv7UvkvA2ElZZdolac/QzWBd7SpTbJQVm9+o624UbWzvmWxDzX9XQQ3lilcJzImx/TE2/1xR+KKb/lutow7z59uSBGI7UWx+Y1u66XTG9g6erdDRDJc8fmdRrRYxLdmK5QkckXVMBj3wYdzAePDgwbEqTt61u1OobcKTVZy5vULTTW4kZ/hwbxICxumH6ip8Tudq63b77OpdmRKHdXGWdyfEXBstBWYgdgMuJlIme5uLDexgaT2l2BnnszzThTcxuHHjhpeh14/dq0O/JRhYp5vUKgjGKVwBM5AkAaXMAhgD1Dl/josKw7ypmd3PUHJokzJdAvgNl0bC66rC4ITtoigIVEWgwtG5y0UYTaV1/oL3TrK83JcvX2r4nZ+qbLJvYYgZ8ul3BG827KJcErMhsEyC0S0kFmlsfreu8LW3QLea+fPnz6vpyRM13Bt/q+rt27fJa18tUCcOuydTaAWptjWQVbFLJuJdT9IeYQg+iaja24dyWbHDUGx+u5arGrbsYrs588Fxa+nsOhZabH47rg4s0N7YfDmNO/XG1+cschKuWCiRZ5VAYAe5v6csYp1nbP5VwquJONtVLJUn1rOAH2uZsfntiujDkpmx2jV+SU7tkVmeVJc1Dn7EOdHgJfZJpVEEWGUK4GKwvgROoFLjV7GKi81vFEPZ+ojK7O09nHOo+e8qpaFc8SqBOTG2P8bmnyvaveig/+aDs0uPDA0RiLWT2Px2FB10OntjB89Z6GiGAq+Gzoq0v4uYrwvNwsRe7L56F1ug/bW3qxaMLE+GpT3BPYphhaab3EiigJA5BwHjfrmq1mOLWgXOIYO9zKr2CcZ0cVrg9l6h2VJfmWFOftJeUQ3Hi2zhSpUus3z37l2q0uzlBJZy7IX0l7MDdVgelrL3wTIqtshTgzeoMMyTgiz0yuhxroXgc0bRygV+I5OmqgqDM7WRYu0ECL3srKJyVjg69zcO6pXIO3fuuG9FSkdPnjy5cPEtykjInJAAMUNCmF5RI3izMRflPEUf/khgeRjd1o32BXaVoC3wfJ3Usr9eMrowkrGMCFvwo9K9ioziRVXRema860kN5uvdS8GMDySU7PJLIdtKMfoEz5Pka6NXkVE8izxRRQ01bFnoeXkIqzwglo9YoIVSQ3mMm0p6zzDVcyaEKw2ZR1uidrCt7wLH2bo0uI4iUNUCPpYcpbvdzMxYdxFdm8H4Q1nMQYgGrzVUajcSMA5h3uKPsfAD2byKjOJZKooqilWmMNKaPTyKDuuuuW87m/9u8Tfarecht0o7n+5VZBTvfL1RFeGow8BrdtRhyfm2JAE6XUna1DURKHE0g3ErqLxKCgtmfEQjLQfja2+W8xHSCjaXpsfB5+utC8txpFv3nkkvbCFGUbv8wUZj23vNph8YtzyyOTXfuAqcj9WDBw/yFR5b8pguzr7AXUxZ+l01y8tpmhE9evQoVssV5t8duUS+/OkMnhsZ59du+1aHDOmvv/7a7QW1RSwWefRQsn6kd7dp+TJYhMxXe6DkwoJdMkMJNJ+vzhPAb5xnuFVCschqSwDSIdA9gcKDoJFnZ4swegpf8bMXYb569erFixdGIGTrhgAxQz5VDuLNxlyUS2U2BJapSM7l6ORx+6MYGvjmG5NfeAt0q+WXjC6Mi7GKDVK9qrfa5DlRy8jztS6iHoxwb+z4Gu96RrmDDMFnEFV+7zgui2EroSkSVh2AiQUegFbzLdoRNj7uZQwzdhtrLMco1W51BzLs7h2rzKseQjvQnJ5u2VVNT09Z4Gx7Mt2SbaltAR9LTqh9ZqwJYeYoSqeiGMODOlWZg8lWmUSDW2RIr4oAq0yr6hhqc2SVQDix5lUmorKw7ir8dqj57xb/cVzxFoEpnf4b5hP1bc2OOqohZM5KgE6XFS+FrxLgaIZVLJ0k6vfujL/FceGCkWVDzrjslVxtF2JJ3hYKrJyA/RlEdYcfP35c1Rw9WlrP+97DujjjAreMpJgTk1Xo+d2wP5eRlz+tIFNPCbd0qlTTv6dPn2YSYLVY1TgfkGF/GH21qLYS+1aHsb/vLuQV1qlRHu8U0sJCFvOQse2qVrDYhpD/KgL4jUzkqwqDM7WRYiFwOQEGwdwq0IxMcZq3VPjhwwfjhmhu8Si/MAFihnzAR/Bmwy7KJTEbAsskGJeFaJizrBHJ+5X8icKlnErxxuLVPAkTjVsPxnHhjGDSkdt2eUsdWn2mwP7uxbue1OkIQ/BJRPXfPo7LYthKYo2EVYcxYoGH0dV5o3EEfP/+/fnnTAhPAep0AAAgAElEQVRX6rSBVqSyTNl6esoCZ9uKZdYjp2ymwgV8LDmVhRjH61TVUU4sAfvzS5cvLcY2LW1+osG0PCktKwFWmTy8A26OeATCH+tfZSIqC2uwtm9Hm/9u8R/HFW8RmNLpv2E+xm/rd9TGhpCtAAE6XQHIVOESKHE0gyW2cGUqdq3TUIrVdUlF2loz1mt8g85YWlQ2y6NX3q/5RZV/JnOdpus+u3amddxbFYGo96jfvHlzlfBVdYoxXZyOSDc6gcIzEJ3OINn0u2feZpIOC5B5f/78+fXr11fZbfJ6jYOmtm00xmlPIrkAqwVKBXqeRqj//PNPzShW83SZ2LE6dCj7169fLVpTf7dkK5bHGGMrwFMbi0nlVVTViObKZqTn3sI1BGYC+I0ZRfKLap1G8pZSIAQuJFBnRzPOvy7kZqz6xYsX3vHhmqxp+jD4M2RGev1lI2bIqtMRvNmYi3KpzKZOC0nVumvL0eJkYJldA59+Eir3UarzwanXonBrf/Lkiftx6zrJq3pbhU/p3ukPxuexwmV29i3e9aRC63Sw3UwoTmrHePtQLothy2gVgWx19vqAwFV9hQVWpY6Twhi3SlWLtvJP1kW4chLg4LcbbbWnpyxwtoPbfFTza17Ax5KjVLmVuc7YlRnrrC/j47h16nFuRYELosECkKkiFQFWmWaSw26OzAQsF014eKIyiyoryTPg/HeV/FCueJXAnEj/nVEcvmjCUR9uHTcmJ0CnS46UAgMEShzNYIwtAlLm+Kq2d9hytNG+r3Ytjd3atQh4/vj2A4TrNN0DDeGW+gno/W37U5v2rp284VV1CjuHXSeTHJRb4G7tUS7OuBMgAS6Zgdy/f18nEfzzzz/fv3/XAQH6V95bxwR09qaxmumqOHCtN8//+OMPvexU7KwEobaceRSQubmvOlaHcUNLw4cO5qhNccZBze7TkjewqhFtbt3ukDHn5AICqwTwG6tYkiTW6TSSNI1CIFAPATpaPl08evTo2bNnbvmKOnQuQ2czNbeBXIcJEDOE+Zz8dgRvNuai3EnDmG8fwULmxpa/0BKcBji986+Rblqa0L86SVaHAmiZTgNieZEur1FLhcaF4qyrNN6pQNKLfU3vcobFBMC7nkSNgz0JsIbbR3NZDFsnrY5efxIgFngSYD23G4M9CXw+3iNcqUfvLUpinwL09JQFzrZFWy0vc/0L+Fjyeasgdj3PMF8JsnBj4d4PVhnv6ikb0WBP2uy+LawysTkSZeStjNREZVFqvTDzmPPfJfDRXPGSgJtC/3VpHLhuxVEfaBq3ZCJAp8sElmKXBEoczVDh22IC0f2LTzrlxX6s6bWPYlt0ocfpluabO6VO083dasq/ioB96VY/on7Vz4zb9/VzYxzWxdkXuK+dgch/akbdsRcN/ATf0vg/ffqk36cVDZ1zf1XnXUrVU0qv6jD2d0scVV7dRqmMr4TlkL9OB2XklgMIZfZBAL+RT4/1hMH52kjJELicQJ2j8+VYzgugo+K8J+/l07TOpinb+cIpoVECxAxZFde9Nxt2US6V2RBYpiK5VY52u16/fq0lOJ0YqwNk9a9Okn369Gn3fXMLiNK9E5q2cnoBw1a2Y+n65Vv3Rh2f4X7kWgTwrufNYORufp5ePSWM5rIYts7YHmHVGXrTvVjgeYY1lGBf4dFzJmd+FIdwpQZ1ty5Dr9v6Yb3gbMN8+LaVBXws+aStMmM9CTDr7fY1sWufxswKwVI40aCFEnmqIsAqE5sjdoNsaJWJqMyu1mtzjjn/XTIfzRUvCbgp9F+XRux1Q446tmnkz0eATpePLSW7BLIfzVDt+0XVCuaq58y1XgQ13j79dpAxc45sFgF0JHaOqgNldm8hgbbz1SUE7EczSDx7B0/blnr6hZ2AxcOkpeSVZhHA6OKiFriZgXiKSPvRuFjgVqrzknTXb7/9pudjdOa91j3PPPvilsx1l+rwfkswoOUbN24Evr3qK+N4Ie8nz1ZeSKN4CFaeADWeIYDfOENv995q/cau5GSAQCsE6GU5NKUZh2Yf3vRZU0UFYDwFmAN4K2USM2TV1AjezPMqAZ6WNbHA7ee/sghgXJQ7L8xcwghGMjeWi0oI6Md5jN0h3yqNdyoQRzMsbQPvumQSlYJ3jcJVc2ZcVs3aqU02On5tGkGeCwnYu4MXlUXJTLgShYvMqwS63NZfbSmJELAQYAHfQqmPPPaRuo/2NtcKe5Az+NOYdlCWpcisdmIRoPzWQNYmU/gqAVaZVrGQuEqAwXoVC4lnCDD/nejhis9YEfe6BHDULg2uIQCBqghkP5rBMsW9hEi1gqV6UdO+DnL5KGURQG+0FraTai2kMAeqK0agiaMZ7D+5kJvbmC5Ov2tqBzv4Oc12UMdy6hC1qD7r1qKVfZ23/ccff+iN+umYhumn/Nw8XEcR6FIdDXm5VWXZD4yI8myrdR1IrDbMq1awVDOUA8riFjsB/Iad1YGc9YTBB4TnFgg0QaDaQbAJeqtC6tVKLbh5zxUpxT5erBZLYgcE7DZgWbMtD4S5RnnmXo0NmZDFhsvvOxBYehY15sfys2zjUQjPnz/PoZF37965fU3LqnSEJWe865JJVAoTiihclWfGZdWmoPLDlpEAo4kRVOvZqrXAqsBa5j6TwPaQY9lA+712eZa1JEmxCOAGqEkqpRALgS639S0Nrz8Pzra8jljAz8G8WktmxppD3anK1E8r2Yuyb0/Yy2woJ9FgQ8pC1JkAq0wzikouqh2sWWVKayHVKjptM8OlMf+d+eCKZxRNXFTbf3HUTdgPQh4gUG2nO9CWYW/JfjRDtYsR1QqWyhbt77ldjsIigPcoeSpKgXIsUgVu5ysIxBKIihftC52xYgTyV3Xu75guLkrv/AhqwJiTfPXq1avz5UzHNDx+/Pi333776aeftBbz9OlTPaxMkB3Ltj912Pt7nZu4dqnsLY21ikD+asO8agULwOSregjYe5O9h5ZsnV0qe0tTyV9VGJyqUZQDgdoIMAim1YieJNNpfctHzLXlyVQxLeoWS7OPpPbRuSQHu1T2liaUfwRvNuaiXCojIbBMRZJyYgkYH3t6//59jmVJ78QHozCxbWw9P971pAZHGIJPImrodqOXwGU1pNMcohJW5aBKme0SKDNTJlxp10Kqkry/bf2q8CJMKwRYwG9FU6nkZMaaimSOcqL2EQbfYiMazGGBlJmbAKtMuQn3UT6rTH3oscJWMP+dlIIrrtA4mxMJR92cyhAYAkMRyH40Q7U07VtT1TYhINi3b9+Wj19v5becF751b5J0iy6+f/+epC4KgUDNBOydUR1c3bxwW+rZJxjWxdk3A+y2VNiKeqpOx6l4TxWfb93Xr19fvnz54MEDdTdt59y9e1cnNeiw/PMld19Cf+qQMRi1Vo9zdgW2S2X3bG75vV5bouJe2067zhPAb5xnuFWC3adtlUA6BCAAgZIEXr9+/ccff6zWqClMjvctV+sisVoCxAzVqqYJwYZdlEulHQLLVCQpJ5aAls5+//13y11v3ryxZLPnkd9whx4tfdy/f99++yA58a6DKJpmGgngsoygBs9GWDW4AdB8j4D92YDDz5kQrnjM+XiYQH/b+odRcOOwBFjAH1b1NLxOAvZnluwRV50tPSkV0eBJgNx+FQFWma4i31a9rDK1pa+GpGX+OykLV9yQ0VYrKo66WtUgGAQgIALZj2bg/aJL7Ey/wm2v93Id1TlSXo5lS4OcUrFFpoP0qAO93McZy7S9nk4xpovT+zMNnblTxiYvr0XnJhifaT4gqtSt7R+d1KBfu9UxDXpk+d27d7xGFSDZkzqkaLujq8c5u9qxb0kefgjMrS72uk5osa0gPwRcAvgNl0bya5xGcqQUCIElgWo7WnOLMIqKHz9+vCQ8pSj0Mh5Iv1UC6a0TIGbIrcHuvZl9rirUl9OocN/hcia5uwDl10zAGAMkP5pBy5suFqMY7i0jXONdz2u5Wgfb3ITivC6SlGD0FbisJLQbLaTaXt8oT8RunYB9V04tPfacCeFK60ZSlfw9betXBRZhmiDAAn4TakouZLWxKzNW6doeGlWrx+QWu1og0eAqFhKbIMAqUxNqulbIwT38tfC7r53576RiXHH3pp67gTjq3IQpHwIQOEPgf2du5t5qCUStg1T4hOISrP2F5OW9pECgFQJRW+ZR3TwJgXp8RVTb6xE7oAWLi4tqNTOQAO20X338+PHu3bv2I7SP1S4Lef/vn27XYRBapODH5VZJdqOOz58/rzZwNbFOLxflheTfdDDqautIhAAEjATwG0ZQx7LV6WmPtYW7IACBvglomqB5Q7iNyqBD35hQhCl1/C0xQ8fKLdO0qOWpJoIoy6JcQrZNMEnY3taL0m/Byeb1JzvRo+ruv0qcWlfYhM4g1eiv5ZpdgdW0aYXtTF3uvW/fvnU/Pnv2zP3I9URgtigLkCY8ya6lWVpKnpEJ4LIOaL+zYWuXQBPOcLcVPWUYzQJr011Uj4gKPOaWRt0VJc9cReELwpXCwL3qutnW99qV+yPONjfh3OWzgD8RxpJzWxrl2wnIGu2Zo57stRfbSk6iwVY0hZxLAqwyLZnspow2WDcxh93V2oEMoyn6AKIktzD/FUZccRJbcgsZrf8O66hdpXN9LYHROt21tJurnaMZmlOZSWD7WZ4qTg9C1f8sVNQLfiZGZIJAfQSiFnCjHqZP0tZ6uuGYLi5qgTvKlpKYx8iFlFk3mQnrGAj9qT8+f/780aNHczoXE4E+1BHV3+txzoeNMKq9h2vhRgj0TSCqH+E3Yo2hA2KxTSY/BCDQHIEfP37oEDfjZFlnvSnzL7/80lwzEfg8AWKG8wwHL8HoZyZK7DssrYXAcsmknhQNplpy17Kb7FzeMsph1tOKsCSKAV6+fBnOo2/1K/Q6i3Y3myWDDoRy33kjAtmChnfdIkP6yARwWWHtjzBshQkQVoX55P4WC8xNOLb8qGcDjgW6hCuxSiH/LoE+tvV3m3kmA872DL3a7pU2h13Ax5Jrs0bkcQlERThREZdbSx/XUazYGuhD6T21glWmsDYZrAdZZULR4Y6Q9Vvmv8KLKz5jY/TfQRz1GSPh3rQE6HRpeXZfGkcz9KniY3tpNbPgoKOatYNsqQhE2Xn5bh4lXiomq+WUb/uqGAkTLWyjDuOwFJhQfooqvG4i4Hqm+fHjx3qWWgc06DhJVOAS6EAd/Xk5V0HL66gNvOXtpEAAAiKA38hqBkRWWfFSOAQgcJ6ADmb+448/7GOBZhMPHjxQ2Hy+akpojoDdTppr2qrAzDVWsZxJ7M+ECkd6has7o+tx7tWA+P79e53I0J95L5VofOxJQPS0QZJTnLR06Yrx5MkT9yPXM4H+zA93NyuXi8MEcFmr6IYatlYJzIn4mRlFyQsssCTtfHVFPXUwi0G4MqPgIiEBeRWdCqfpWMIyw0U18ZQFzjasxBa/HXMBH0tu0VYHlDkqwhl8DhLFqglbGlyhTegooZCsMq3CZLCesfTtEFD0rOhrL6SIwee/uOIDFkj/naH17ajnZnJxOQE63eUqaFSA/zYqN2KHCXz//j2coblvBz9ztDl9IfAxAlF23t9ypx3amC7O/XkxOytyFiOgWLz8s8XyA3qlSkcz6GnpYi1toqLW1dGBh49aB+mgvU30C4Tsm0AH/Qi/0beJ0joIQCAfAYW+d+7ciR0I9MTzixcv8klFydUSiDWVChtCzHCtUsZclLuWObVnIvDu3Tstqf3000863ujNmzfn3aN+rGP6yyRwkmJv3rypX+m0FCUmlmzhPHr5xD0iR3z02Fn4lmG/xbsOq3oaHiCAy3LhjDlsuQS4vpYAFngtf0vtCrQs2aY8x0JfwhU7YXJGEWh9Wz+qseHMONswn3a/HW0BH0tu11bHlPxYXDQmK6LBMfXeTatZZXJVyWDt0uj4GkVXqNzB57+4YrtN0n/trMgJgSQE6HRJMI5cyP9Gbjxtnwholy7qkdbC3CSenhV7+vRp4XqpDgLlCURtmSOekUA3Li5qgbtyWzLqrrlserVJA5bOSih8jsb0y376hROtXDQHLZ/ATaujsAnl04Kx5Cj/ZiyTbBAYjQB+I6vGiayy4qVwCEDgDAHtDWgC4pVw69Yt9zVI79v547NnzzR/uX379pzCxQgEiBlG0HI9bexmUS4hUgLLhDCPFaXDAl6+fHns3AEdrKxBVv9Of9pW08Uvv/ziSqKdLJXvptR2rbNlLb9JK0Tnd+U8zoo9aqPRqDx410YVh9gHCOCyGLYCZkNYFYCT6issMBXJAcshXBlQ6Wea3PS2/pmGT/fibM8zrLmEcRbwseSa7RDZAgSinlZiDhIg6X1FNOgB4WMNBFhlYrAO2GFPHh5FBxRdw1eDz39xxWEjpP8G+PTkqAPN5KvCBOh0hYF3XB1HM/Sp3KinbN++fcsv1fRpB7SqawJR3bwzElFt78bFRbW6M4031ByNpzpRW88Ze08e526CzOO333778OEDA7qLul11RG3+uU1u9Br/1qjiELsqAviNqtSBMBCAAATKEFh9+fPVq1ePHj3SgQuW0xl0rIO2GcpISy2VECBmqEQR7YoRNX3rZlGuXX0huUtAv0WjQxMspxK4d+kYo3v37t25c6ebw4y0XKaHV3b7slY4RezkSqO3QPrw4UOXLdcugV2NuJnxri4NrvsmMLLLYtjq27brbx0WWL+OzkgYFXjMFUXdRbgyc+PCSKDdbX1jA1ez4WxXsfSUOMgCPpbck9EO2JaoCGdAPm6To1gRDbrouK6EAKtMbI5UYor5xCAqy8c2bcljzn8nhiO74rAV0X/DfPgWAskJ0OmSIx28wP8O3v5emz/aU7a96pF2jUZAP7Q1WpOPtXdMFxfVamzpmGkluUu/lff69es///xTz20nKdBeyB9//KFD9+35R8jZqDqiNrRG0CNthAAEdgngN3YRkQECEIBAZwTu37+//FFuHdamcxnUUj3zZGmv3rqc8lsyk6cPAsQMfejxwlZELU9dKCdVQ8Al8OXLFz3ro3Uz46OHOrlAP9vy+fPnf/75R7vy05lHboGtX+tUWUsTvIMVLLe4ebRK6Q46OuRCy3RuBq5dAnhXlwbXEHAJDOiyGLZcA+C6PAEssDzzJDUWeDaAcCWJpigkQKDRbf1AiwJf4WwDcLr5aoQFfCy5G3OlIRCwECAatFAiT+UEWGXaVVD3myO7BBrNQFTWnOKGmv962hnQFXsEvI/0Xw8IHyGQmwCdLjfhMcvnaIY+9V5g461PcLQKAhBogQAurgUtjS7jzZs39fyxtiWeP3/+66+/FsOhn73VI+PFqmuloubUMdqG1mjtbaXjIGdbBEbrR6O1ty1rRFoIQCA3Ab3lqB/ufv/+vVuRnpPQG6R673RKVABsPJ1Bb10yg3BJdn892hg6WnsLGDCLcgUgU0VCAt++fdO7EHfu3DEeyqCDVnXO0Y8fP168eKHRNqEkVRX18OFDizwKNoTCknM1jxZF3XSdduF+5NojgHf1gPARAjOBoVwWw9asdy4uIYAFXoK9oUoJVxpSVtOiNretH0sbZxtLrMX8IyzgY8ktWiYyrxKI2kEYPBwavPmr9kNicwRYZQqobJDNkQCBRr8iKmtUcZPY3c9/V7UzlCteJTAn0n9nFFxAoAwBOl0ZzmPWwtEMfepdD2T32TBaBQEIQOA//8HF7VpB1M7BbmlkOExAZ1s+ffpUofyff/6px5H163CHi7LfqN8A1Ilu9vzj5GxIHWxojWOWtBQCqQjgN1KRpBwIQAAC9RPQKfJfv3515bx169Zff/3lvUGqN1H1CIWbbeta57udefFyq1jS6yRAzFCnXhqSikW5hpSFqDpe4bfffvMOM9rCokFTy3c6aHU+52grZwfpWiIzBgk6wulYe7Uc6oYrch0jgD3GaroL73qGHvf2TWAcl8Ww1bcl1986LLB+HV0uIeHK5SoYSoCGtvWj9IKzjcLVbubuF/Cx5HaNE8khcIYA0eAZetxbCQFWmVYVMdTmyCqBdhOJytrVnSt5r/Nft43u9Tiu2G318pr+u2RCCgSyEqDTZcVL4RzNgA38R4f1QgECEKiBAK/T59BCNy6O1ydymEexMnW8pc5o0K/R/vPPP/oxW/1MnN6eyle73q3KV3gHJaOO2pSIf6tNI8gDgfoJ4Dfq1xESQgACxQjoADgdzab9y2WNer/0119/XaZ7KZo1M4PwmPCxGwLEDNeqsptFuWsxUvsBAjoXQCcW6V0Iy70aSadDGbReZMnfRx7jj9IcPprBu9Goiz7YFmgF3rUAZKqoikD3Lothqyp7G1AYLLAPpdf2nAnhSh92VUMrutnWx9nWYE5XydDTAj6WfJUVUW8+AlE7CLVFXPmwnC+ZaPA8Q0rIRIBVJhfsmJsjLoF2r4nK2tVdQPJu5r+BNk5fde+KwwTov2E+fAuB5ATodMmRUuCSAEczLJn0kBK1ZtRDg2kDBLogELUoOfJJtGO6uCiNR9lSF72npUbo0XAdvaa3p3RMg578fvXqlRYa0p7UoJ/MffToUUtQrpO1TnVE9ffr4IVqjtqS7KC9IRZ8B4EiBDroR/iNIpZCJRCAQG8ENJXQAXCBVr19+zbw7fzVp0+fXr9+PX/komMCxAwdK7dM08ZclCvDllpSEdCI9ttvv339+nW3QLlEDZQaSYc6lGHCcvfuXcv5TVpjDEcaW5C9oxmMT1ltlTZCOt51BC3TxsME+nZZDFuHDYMbkxDAApNgbK6QYysDhCvNKbo/gevc1rdwxtlaKPWap6cFfCy5VysdvF3H4qIxoRENjqn3/lrNKtOk05E3RzqwaqKyDpS424R257+7TVOGvl1xmAD9N8yHbyGQnACdLjlSClwlwNEMq1iaT4xaM4p6B6Z5NDQAAr0QGHm5c0wXN7LGe+m1K+3Qk986Q0Fx/3RSw+fPn6eTGizPRq8U5yTpAehjT047ZQx3WY86ovo7R7EMZ6k0GAJrBPAba1RIgwAEINA5Ac0dNJUIN1Jbts+fPw/nmb59/PixDoq25CRP0wSIGZpWXw3Cj7koVwN5ZDASePr0qUY0S2Ydk6pzB+7fv2/J3GUe43EJ3iELFhTv3r1zV6vu3bv3yy+/WG4cOQ/edWTt03YLgV5dFsOWRfvkyUcAC8zHtvKSo1YG5rYQrswouKiBQD3b+rs0cLa7iDrO0NMCPpbcsaEO3rSouMhd7xqQG9HggErvtcmsMrE50rRtE5U1rb5jwjc0/7U3sFdXHCZA/w3z4VsIJCdAp0uOlAK3CHA0wxaZttPv3Lljb8Dga0Z2UOSEQG4CehjUXsX5N7ftddWWc0wXF6VxztypzWiN8ui9qemkBr0TJSXqh/uePHkStbfhVvTgwQP3I9exBC5Ux2Glx7YxX/6o8DLKv+WTmZIh0DQB/EbT6kN4CEAAAgcIfPjwQXMHy43aadADFpacf/zxhyUbeZomQMzQtPpqEH7MRbkayCODhYBGxpcvX1py6okfHZM6+HkBxsee3r9//+PHDwvVOY93moOxovn2MS/wrmPqnVbbCRg9SVsui2HLbgDkzEEAC8xB9cIyC+zKEa5cqF+q3iVw4bZ+WDacbZhP39/2tICPJfdtq4O3roMdk2IaJBoshpqKchNglYnNkdw2lq98orJ8bBsqudr5bxTDLl1xmAD9N8yHbyGQnACdLjlSCgwQ4GiGAJyGv4p6wy3qbfCGoSA6BKonENUZo7p59U2PEzCq7VFU4+Qom3vMVpdlXFdtejpcP9z34sULPf38+fNn40qE2wY9hbP7I7pufq4DBAqrI2pDq86jWKKkivJvATXxFQRGJoDfGFn7tB0CEBiNgB4U0wTh7t279oZ/+vTJ8niZps86x8FeLDlbJEDM0KLWqpI5avrWzaJcVSpAmC0CWkbzTgTYyqlFNlbMBEeLXffu3dui5KYbwU636MBZBR7z7XIaUUHLfONoF3jX0TROe2MJ9OeyGLZibYD8aQlggWl51lBagV05wpUaFI0MFgKFt/UDIuFsA3D6/qqzBXwsuW9zpXVROyaD4yIaHNwAemo+q0w9aXOothCVDaVuY2Prmf8aBZ6z9eeK56atXtB/V7GQCIF8BOh0+dhS8ioBjmZYxdJ8YtQ6SNQuXfNoaAAEKiYQ9byy8UcvK27ucdHGdHFRrY6ypeOa4M5SBHTOpR4Z13j95MmTqDqNPxUYVSaZC6ijg/4e9fs8bHbSrSBwngB+4zxDSoAABCDQBAE91qnpniLSKGm1r2l8qVIziI8fP0YV3nHmn5w/HafdR0uJGfrQ44WtiDIh9h0u1NRoVetoIf1SuqXVnMvgUnr27Jn7cevaGEVMt3uZD5w2uyVG3+l41771S+uSEOjJZTFsJTEJCjlMAAs8jK7mG6OeDTj2nAnhSs0GgGxbBAps629VjbPdItN9emcL+Fhy9xZLA6MinKiIqz+2UazYGshqAM7u5U/dbF9mJbYsnFWmJRNSKidAVFa5gmoQ78L577Hm9+SKwwTov2E+fJuKACHiTJJON6Oo5KJL4/QaxdEMlRhbYjGiHtGOencusaAUBwEIOASiFnCjljudSnq4HNPFjdnqmu31x48fhcXT+1QvXrzQ7oXxF+0knrzKly9fCst5SXWdqSPqoag6A7mobbaRR7RL+guVdkkAv9GlWmkUBCAAgSWBGzduaF6wTN9N0YHQxncjHzx4UD663pWfDKkIEDOkIjlsOSxPDav6mhv+7t074+Gkv//+uw4/rbkthWVTj7asyWiB0X5yE0czHFMi3vUYN+4aikA3Lothayi7rbCxWGCFSkkiUtReoSUCXEpFuLJkQsoxAuUXHss/ZYGzPWYbfdzV0wI+ltyHTdKKMIGouCjqOahwvS1+SzTYotaQeYsAq0xbZEivkwBRWZ16sUg1wvzXwmE1TzeueLV1cyL9d0bBBQTKEJ2pDBwAACAASURBVKDTleFMLR4BjmbwgPTz0f6gbdTb4P0AoiUQqI9AVGcc/DfGx3Rx9v2AKFuqryvULpGidp10NW2pfvv2rbC4enRAArx9+9ZYr/c8tPGuhrJ1qY6bN2/aVVDn5l/UQ2BRG3h2MuSEwFAE8BtDqZvGQgACEDhGQC+jWiaVCuSMhzgcE4O7riVAzHAt/z5qH3NRrg/dddkKLc3pUCFL0/TDlfb1NEuBfeQxDvrGBUYt07krQjpe9tiRUn2wjW0F3jWWGPkHJNCBy2LYGtBuq2oyFliVOtIKE/VswOHnTAhX0mptwNK63NZf6hFnu2RCipFAVQv4WLJRa2RrnYBWrrRmaGxFVMRlLLOtbESDbekLacMEWGUK8+HbeggQldWjiyhJBpn/RjFZZu7AFS8b5abQf10aXEOgAAE6XQHIVLFKgKMZVrH0kKjf/zE2o843+ozCkw0CPRGwL+DqbYrBH2oc08XZW61+Uf60xZ46Y7gtz58/nzLoUWPjc8nhAg98q9+81fBtebGq+4fOe1WHfUPLfeT9gC1lusUeXtpbmklUioVANwTsvQm/0Y3SaQgEPAL28de7kY/jEDDODt6/f8+PindsFcQMHSu3TNPsy1MMTGU0MngtxnMZREmD4OAr6qumYnzsSbGBZbXZWyk1Fr4q2ICJeNcBlU6TYwkYvUrNLothK1bp5E9LAAtMy7Oq0so8Z0K4UpXSWxSm1219Txc4Ww8IH6MI1LOAjyVHKY7MTROwRzj2iKtpIAHh7azYGghg5KtKCLDKVIkiEGOXAFHZLqI6Mwwy/z0JvwNXHCZA/w3z4VsIJCdAp0uOlAKNBDiawQiqvWz2dRC9mWN5pqo9BEgMgaYIfPnyxS6vfm/KnrnLnGO6OHurpfTPnz93qfoaGvX169dZDD3kN18XvtDT5NLy7ukM3Y/yvarDPj+sc0PLviUZ5dkK9zKqg0BbBPAbbekLaSGQg0CdB6/kaCllHiZw+/bteQ84XMjjx491mHQ4D982SoCYoVHF1SO2fRLX/YpEPUoZVhL95oy7LhTgoOX0u3fvBjIM+5UWGI17Dd6xC0tiihw+ffo0p2vREuYzDcsF3tVCiTyDE2jdZTFsDW7AlzcfC7xcBVkFsO8VGmO/VWkJV1axkGgn4E7fen3KAmdrtwdyrhKoZAEfS17VDom9EoiKcHqFYGxXFCteSTBSJdtVBFhluoo89UYRICqLwlVV5hHmv+eBt+6KwwTov2E+fAuB5ATodMmRUqCdAEcz2Fk1lvPOnTt2ie2vz9nLJCcEIBBFwH1scfdG+0LnblGNZhjTxUXp3Z3YN6rlJsTWAHrhXoIWJj58+PDzzz+HWUW5l3BRlX/bkzrs/b3Ozm6PLe0trdz8EA8ClxOw9yb8xuXKQgAIZCJgfwg7kwAU2wSBp0+fGocM+wv8TTQcIWcCRgNQfmKGGRoXLoExF+VcAlzXQ+DZs2dGYYwnExlL6yybEePu0QxeBuNv3XQG80xz8K5n6HHvOASadllG4aVNhq1xTLpkS7HAkrTL11VmV45wpbxmO66xp219V004W5cG18cI1LCAjyUf0x13NUrAvmOiBl74iGANeIkGa9ACMiQkYBzvvHXvpQBehjIL40bhJS2rTEuVNZSCohtSVkDUXue/gSbbvzIauedpl+V7Gcq44qUYboqxaboFR+1y4xoChwnQ6Q6j48bzBP4fe3d/PbWtLgr4JOsUACkh7AqAEkIqCJSwSQWQEgIVJJQAVBAoIVDBhhKADnLfe3yXr48943nH4w9ZfviD5fHYsvTow5Ls0e+/bw9CCGUKxM81Y9oo+WvM+LPbsexumQkRKwIHEUjW1kbD35s6ZhMXqY6/NpZ8tSJKVDyxO0j12TaZQf348eOt4nDv3r2YUxj/0VSyzGyVhHmvW012XNUxi4d/0T7MK3lLaBGf/F/tdke7hdq5BLoC2o2uhm0CxxTI33+P6SPVrcDr169jaHmxwMTP8mNQ+eLFi/ZEG3UI6DPUkY8bpuKYk3Ibgrv0OYE///wzOeUVfxk4JtDOhVPy/nfv3rWr5MTarE+fPl0itnFfyMw5h3bEZ2Qap8DXnpbgWi5MretytkKuSWC/TZbbVk3lcI9pUQL3mGv5OK/2VE53JZ8pjswIVPNYv02sxralsHGjwLYT+Eryjdnn9N0JxLRhZmasSVfMj131hGV3GuMR1hsc9/Ht7gTMMpWcZes8HClZIOKmV1Z4Bl0VvfrGv1clf+Tg/TbFI4mKr9TfcR/fEphdQKWbnVSAVwl8f9XRDt6XQH7Bp/btrn0lUGwJ1CQQ465kcuJd0uSRdR92zCYun+pYc6fuAlBO6vKVd6E4x8IQ42t4H+rvJ9eUHfut78mfRkSNcEdbqFkQ7GEFtBuHzXoJJ9AIHKrXJ9NvEYh3p+LlzkwIL1++/PDhQ+ZIx+xLQJ9hX/lVYGzzRchzhwKzr5oo9RYCGElX/i8kjASyyVdv376NyDf/fv311+Xi8OzZs0zgI+Zv3rzprvoUEz7R38iE6ZiugNa1q2GbwDmBnTZZI01oL6XR7Pf27OXjaretvYAUFU8lsKjsmD0y+bcCbn8qp7sye/YdOcCaHus3+aixPXJ5njft207gK8nz5qbQdiGQ7yPl+127SPiESOoNTkBzSskCZpmKzR2zTJE1emXFls8JEatv/DsB4dwpO22KzyWn2a/+jvv4lsDsAird7KQCvErA0gxXce3s4Pwf8d68w7czWdElMLdALPGYDzI/xZkPc49HHrOJy+d+vAv76dOnPebs7uJcwj10fG6i+2L07nivjXBN2ZGv7/mlEK71nHZ8PhfyaZwWE2cROJpAvk5pN45WNqT3IAKlVe2DsO80mfEnr5N3jfFl4HaafNFO5n5AldawGGsUUnqPOSlXCL5oNAIx7Zlc+OPOnTtH/lt2yQLz9OnTzJHxNmT8TeaTR/Zed8jfaE6GdtidWtfDZr2EXyWwxybLbeuqLHbw7AJK4OykpQWY7BhHtG/vpOmulJb7u45PfpJnuWTO+JaFxna5bDpmyFtN4CvJxyxvUp3vI+X7XbWq6g3WmrOHTZdZpsNmffkJ1ysrP4+uimFl49+r0n7x4D02xeOJUn/HfXxLYHYBlW52UgFeK2BphmvFdnZ8ckXPeMv23AtVGyY4ohQTzffu3ctP6GwYW5cmcItAvNSYPD3eJY16kTy4+sMO2MTF4uj3799P5my+XCUDvPGwaNVfvHgRo+g///zzxqCKOj3uodGn3zZK0Sz8+OOP5+JwqL+fXFN2xC8HRrK1m90lzNx145NcJ94drYtmm8AsAtqNWRgFQiAj8MMPP2QOW/kY7wOtDL73y8W4LNPbjIXezMvtPa+H8ddnGJrYc63AASflriVy/KIC+WnPldcY2u8Cqcl30HtLMDS5HFOj3bmp6GB4hDG5/GtdJ9M58VACu2uy3LYOVT4LTKwSWGCmzBulbk9sJOS5nsrprowg++oqgZoe60fCNbZX5b6DMwKbTOAryZmscUx9AvGCeuZ5WSQ8+TZUfUTdFOkNdjVsVyBglmmuTNzvw5G5BOYNR69sXs/NQ6ts/Du75+6a4nEB9Xfcx7cEZhdQ6WYnFeC1ApZmuFZsZ8f/9ttvyRi/fv06eeRqh0Xk4yFidEajrXz+/Plq13UhAusL5CtgvlKvn4r1r5jXyAuvlorJTVw+1cn3MFZLcgyeI/Lx/u6vv/5aWateAvXIi+Zl/nRwuYJXU3Ykp5xKSHI3Q5PxSaauG7JtAgQuCiRrVrKeXrzcXAck45NM3VyxEg6BEYF4lXnk202+inXQYv5kk0u76H4F/vrrr0zkY17uzZs3mSMdsyOB5F01eY9eLeHJ+CRTt1q0q7xQfnqqpkm5KrNyp4lKtgaRuidPnqyZxv0ukJpsOX///fehZ2+9hmRQw3DsCQGtq2JAICOQbGfKabLctjLZ6pjlBJTA5WwLCTmZxfluxni68uEYDI5L+jYEkqV3Uau53rLIp8UoddEMrSzw9SfwleTKipDk5AWePXuWOThWyS/wLyBmYj7jMXqDM2IKqgQBs0xz5cJ+H47MJTBvOHpl83qWEFo+T5eL7Vzj39ljuLumeFwgn9fmB8YlfUsgKaDSJaEctpyApRmWsy0i5PgbaCO9qG4U80vFdM9adLv7OpcfGCxKLfBtBd69e5dcMDJ+/1PZD9pvlD9mExd/sDS5VHN0NMt5HhB/PK17o6msVe8m7cZSPfn0kdt9gT8dnJzMzIk1ZUe0+Znsi5tIVLEMzgrHfPjwIXlTyz+uWyHaLkGgGgHtRjVZKSGFCxS49JW/01J4mSkzevGHgP74449M3OKJYDmjy0yEbz+ml95Mt/z2i64Zgj7DmtpVXuuYk3JVZuVOE5Xv+YzMmC2R9v3OeUalvn///kWTmPOJxxm9w7rP8uKr5BtUvUB8bAS0rkoCgYzA7post61MtjpmOQElcDnbEkIe9s1OxmrG90x0V04K2zlNoKbH+hrbaWXAWeMC60/gK8njOeLbigWePn2afAyU/9lPrVx6g9vmbPWPL9fnNcs0l/l+H47MJTBvOHpl83qWEFpN49/ZPXfXFI8LqL/jPr5dQuDgXUSVbolCNVeYVRbOYaIszTBXgSk3nOSKnkX9gjc0e3+O7+HDh+USixmB2wRevnyZDMCvWIdQx2zikqkOrt57sUPA1fb0phUqa9VLuIeOLNhR4E8HFy14lWVHsuXvVbFFhccDT/4NnGjH7t69Ox6UbwkQmCag3Zjm5iwCVwkk3865KswbD46/03JjCE4/pkC8bfbLL79k0r7yT1tPRilT9Rb6ixxVjqr0GU4WMzvzAsnpqRIG6d1Eee7Q1djpdixPmVwUMhK48uTDrt8+TC6p0HucEXWqmx3Rr1jZfKfFeCTaWtcRHF8RaAV21GS5bbW5ZmMTASVwE/Y1L5p8PpicAUjGXHclCeWwiwIlzBjM8paFxvZiXjtgssCaE/hK8uRscmIdAsn+Uty86kjvLanQG+zpeXzZA9ndR7NMs2TZrh+OzCIwYyB6ZTNilhNUNePfhUh31BSPC6i/4z6H+lYXcZ3sVukmOFdZOLdNlKUZJpTDnZ3y6NGjzN+6iVQlf0q3Tvp///337oVKeP+7Gx/bBOYSiN5AcsY27hbJgcdccdtFOMds4vJLNZezNEMvJskf/+yiEDaR7CVw/ZiPdChH3idYP57rXLGm7Ei2/OX04jZ5CWydcuUqBPYioN3YS06J564FCvyRdnJcuWt2kV9IIDrPI6OJ9qKx/MeLFy/aj5tsrFn1eks8ZIg2MbnlovoMt+g5NwSOOSkn60sQ6C4EMB6flVvvWB0/H7fxmG/ybcw5Z67be3usNwuXfIs9c6HDHqN1PWzWS/hVAjtqsvK3Bretq8qAg5MCSmASar+HZZ4PRvOSnAFIOuiuJKEclhHoDSgyp8x7zMj9N/+WhcZ23kwRWk9gtQl8Jbkn7+PRBJL9pUzvax26fJ2dPT56gz1Sjy97ILv7aJbp9izb+8OR2wXmDSHfwo8MZ+aNUhOajL5RtY7x740I507fUVN8LgnNfvV33OdQ3+oirpPdKt0E5yoL57aJsjTDhHK4v1OS80G9v3WzYTrjx+rdv/cYTzsePHiwYXxcmsByAvl6F+uV+HtTJzPimE1ccogea5F++PDhpNuaOyMO3VVRo1W/d+/emhFY4VrJHFkuJiMdypUn4JZLYz7kmrIjWv7eelUnHaLjFN2nk1+tubNX2c9d2h3tnIz9BGYR0G7MwigQAuMCpfWv4gmopRnGs8y3IwLJG0eEED+23HaAmal6+YcuIybxVS+ckQHXeDglf5vMemONkjNx87gdc1Juc3YR6K2eMwKS/yHNSCD5ryrojyXfQW9n3noLT3uWly8t40dqXcd9fEugEdhLk+W2pcRuK6AEbuu/9NXfvHnTm744ecUlnsrprpyktnOCQDu4mHDuLKeMTPplpiKbOGhsZ8kLgZwTSM7ixuk3TuAryeeywP6DCCTrWvS+og9Wgkn3Vcz146M32DXP9Bky/fZumOe2e+GM9GTOhWD/SQGzTCdZ8jsreDiST+wKR+qVrYC8ySXqGP8uR7eXpnhcQP0d9znUt7qI62S3SjfBucrCuW2iLM0woRzu75T4BWymsxKTNe/evSsheb2/q5OJfAnRFoc9Cmz7o4J4czE50Lp//35yQbg95sKNcT5mE/f48eMoFRm6XouaOWX2Y3o/LK+yVd98FYyRoUUsVj17nhYeYGXZ8fz588xvCZI3lEXzrlfZT14r0hIpOvmVnQQIzCWg3ZhLUjgEzglkbs29FyPOBTXL/hK6AbMkRCBbCcSEw08//ZS5+pMnTzKHLXRMpuqNjIyuilXvnbbMpa8Kv5CD9RkKyYj9RuOYk3L7za9qYr5mL+sqtArePnz27Fkmye38T68XWuWsbwZk9mO0rrOTCrBKgb00WW5bVRa/HSVKCVwus7Z9z6RJV9srG0nmQu+Z6K6MmPvqKoE6HutrbK/KdAdPEFhnAl9JnpA1TqlMYEdPTJJ/OGe5DNIb7NpmniF6fNkVK3DbLNONmVLBw5EbBeY9Xa9sXs9yQqtj/Luc516a4nEB9Xfc51Df6iKuk90q3QTnKgvntomyNMOEcrjLU+KZXGYVkF9//XXz5MWP1d++fduNhte5uhq25xVILuA670Xb0PK/me+949iGYKMROGYTlywVMe217ash8Sd8D9KqZ15/Wa7O9n441F4o+Qur9vhqNirLjszd6uXLl1HdNszBYWU/GZk//vjj5H47CRCYV0C7Ma+n0Aj0BB4+fNjbs+3H5NBg20i6euECyU5ajDs2XDgyU/U+fvw4C/Xff//dDefBgwfdjzVt6zPUlJubpOWYk3KbULtoK5B51NUcvPKT+EyL2qaizI14qTqzHHDANuu893qhnuXNmK1a1xkxBVWrwF6aLLetWkvgXtKlBC6XU72O0HIXOhdyvACQmQNZLp66K+eyxv5rBSp4rK+xvTbTHT9BYIUJfCV5Qr44pT6BTF2LVzHjFfdt077t3bNJu95gWwY8vmwp9rthlunGvKvg4ciNAvOerlc2r2dRoW17By/8VwZ7aYrHS5T6O+5zqG91EdfJbpVugnOVhXPbRFmaYUI53OUpd+/ezYx8osv15s2bbVPY+7F6rIAVkd82Sq5escCGP2SNh+W936ufc45aUPFvAM6l+qr9x2ziolQk1wjstatX2d5+cO/qFbfqUaM3fPRy7l3zwy7NUFl2RH3PvN2+3PtVmaagV9lPnhKpePTo0cmv7CRAYF4B7ca8nkIj0BPIDNDm+tsXvUsPP27+d1GGUbJnjwLxmDP5GDj6nFtNHmZWOA78WRYs6/68IXndPeZ7xFmfYacZV060jzkpV47/MWPyww8/JBN+7h2j5OlXHRZLFZybnbsqnO7B3f5k/q2CbggTtjPTOxFsPFiJ/kA3yb/88otneRPAz52idT0nYz+BrsAumiy3rW6W2V5fQAlczjymR2aZf5gcw8xzw0XfM9FdmZx3TuwJVPBYX2Pby1MflxBYYQJfSV4i44S5O4F4oynmuC5Ge9u/gBjzkMm3ji8m5JYD9AZbveRjxFmGD8d5fNnyrrZhlmkydTUPRyYLzH6iXtnspOUEWMH4d1HMXTTF4wLq77jPob7VRVwnu1W6Cc5VFs5tE2VphgnlcK+nxLRR5ke8mQd4yxH0po3ibbMXL14sdzkhEwiBrcp88rrxs2q1IFNQj9nERdnI/B2zWK15q1/OxFIFvd+KJ0fOmUwv8JgNUxe5fBLksEszhEZl2fHnn39erO+R5Fke5JwsS+M7h5V9eHwMeyIVw/32ECCwkIB2YyFYwRJoBC7el1f7KWDy5/QyjsBFgefPnyfnqWNCY5Nl6ZKjm7///vtiYi8e0A3kYn2/GFrhB+gzFJ5B5UfvmJNy5edLxTFM3q1WFuhNgc5y9e7CB/m3Cm689OPHjzPLQMRUZK8XuuFE3I1JLvZ0rWuxWSNi5Qjsosly2yqnwBwzJkrgovmefN9jiTjEo//uj7JOXmKF90x0V07K2zlBYMPRxCxvWWhsJ2S6UyYILD2BryRPyBSnVCkQHa2Lk2Nx+4il87dK/pMnT5KX7s4uJk+56jC9wYbL48urik2xB5tlmpw11TwcmSww+4l6ZbOTFhXg3se/i2LuoikeF1B/x30O9a0u4jrZrdJNcK6ycG6bqJuWZlh63D6hiDhlXCDzI97I1ujWjIez0LfxY8LetFHv1a65rqvoziVZRzixBF2sCbJyWqIyXnxYHlGKed7Xr1+vHLf9Xu6YTVyyhMSrIZv8YLvXqkc06v7jaRsuaXmyJMR4I/Mnnfdb68djXl92RC5ffP7Xq3TjRDN+m1kS/q+//prxiueC0s07J2P/MQW0G8fMd6leR+Dhw4fjF1rnlhTv/USfp4lJ9BMyk4zrRKyLs/4Vu1e3fZXAyWHFMITI0026nTGczDxTOfdG9TAh5/bEwhPdcnuxvp8LZ0f79RkymdUtFZnjD3XMMSflDpXFRSU2eTto4rzOerVx42i7ZJn+WNLzy5cv7ZEXZ4TaI2/fSP7IsPuA4+CTkLebnwtB69rIuAWfKyH2h0D5TZbbloK6rYASuKh/9ADXf88kUhQP/S+2fqu9Z6K7smgZO07ge3+sr7E9TlndPKWLTuArydPy14h1mlvhZ2UeM13sjy2Uxni3v6hSpzcYGZ1sPzPlarzYHPDx5TjI7N8m6/WGE+PJwtbIeDgyewlZLUAZvRr1Jhfa+/h3abTym+JxAfV33OdQ3yYLgy7ijaUi6dxcRe+ocUii7atwbpuom5ZmyNSB9WcBuu8qjcSw2IiNxHmWr6J6XHyFK/p86zQ6vRRFX6qbL/En6Z4+fdo7ZrWP3Zisc9Fk0V0nMke7SvyiYM1frcePZ5KL3kWFjZvECtmxfoFfKFEHbOLu3buXefYWWZwcr86YNTH53p2IjLtP/CnOGcO/KqjVCvkmv1CKVuVkAtfP9KsyZYWDK8uOTH2PZnD9ihZXjOuOZ2i0VBH/8WNW+/ZkfVn06sluXrERWxTnaIEnC8NcLNqNi5Lr17uLUXLARYGV69G5+GR+dBevR5w7fa793d5OrG55ccInrlsIYE9g/cq4U4elox0ru2XKdmRfjPU2mbX75ZdfeoVn+PFi13R4Sm9PTI1292Qu2j1+ie2l64g+w1y5tnRODeO5dLMwvOK5PQeclOtRrJ/7vQgc6mPybhUmmYnT2+m6C1b+8ccfFwP8/PnzxWPigG6hyixOlAkzc8yEGcVnz55lQnbMBAGtaxKtW1+Sp9x4WDm34BsTsvfTd9FkuW1dW8zWr9HXxnDR42dPvhK4aH6t/J5Jk5Zo+i6Wk+hCrPOeSURJdyVZxi7mWjKcWg/rTnSvlsYZ37LQ2K6Wa9te6GJFXnqYsPQEvpK8UAG7WHJmv+7SRXH2CJcWYNS1i39TMB6TPX/+fOWYx1v9vQdYFyOwwkvReoORC5kniQF1Mb/GD+jlfuai4wH6tidglqkHkvlY/sOR9e/CGbeLx+iVXSTa9QF7H/8uir+LpnhcQP0d9xl+u9OGepiQ4Z5Mb00Xceh27R6V7lqxOL7KwrlhohZfmmFCHtd6SiH3jHj89vfff198WT/6fPEEYs28iF/wdicOIoa332bWjL9r7Vogqudq45yY7kze/uOvi6/25+4zM/KFNGLjJe2YTVwsh3zxeUC4RRsbLe044Izfxu/QekuQLPcmdFGFc5NHLycLQNxJ138INGMRmiWo+rLj0aNHF6tSTHmv2YuLa3Un2U9mXBTRaKlOfmXntgJFtZ/bUsxy9TI7VNqN8cwtM9fG41z3tzvKkcytbelpjejet7/ri1/rJX8n355Sd1naaeoyVWDppOV/Wvnq1as1x5hNwjOzNzEKuFGp2+WOyrX0EmOFdMn0GW4sNk4/5qRcN98zbXgh9b0b7Z1u59/L6T51Wiix8Up02+uLiMVd4+IyCvGQ7mJk4jlCt9v28OHDi6fMdUAkIfkIo71i5gbdHmzjKgGt61VcDj6gwC6aLLeta0tmxd2qTXqDSuC1JfDi8d23rSJPV+4I9V6sOhnbNd8ziQjorgRCpnZnGreTGXqQnXt/rK+xPUhBLaEiLzqBryQfpCRLZkYg3ri7WCNevny55ttZ8SrmhJ5nd4Ixk/AJx+gNBloma3b3+HJCYdj7KWaZrs3BXTwcyfTfMgO6a3FuPP7iPagN31OwlmJHG3sf/y5KvYumeFxA/R33GX6704Z6mJDhHl3EockSe1S6CapVFs4tE/XP1H//+c9/MvkXbyBNvcLE8zJ/kSZiHtVv4gWmnpZ8kylgp17hivMyL37FA8V1IhPx7r7x3JSreFh4RXquOXTvRTd+3HhNco97bGbNmyhs3Qfn69jev38/03hGU7Zm5nUdzkVv/WZzssAxm7hktzLa28mw+RNjmNQrVIuWn3OFtrt/xjrVDfbcdhTCPNeNR54r8DMm+cYYLnr6uSzo7q8vO04uxtFN8mq9uGFl70aj2Y6XAxYtA93A997NW7Sp7EK120WNUNpY7Xcj082LPuomCdRunGPv9ViGjVjsWb9unovtEfaXXI+G/hdHnYtW+d5dr5lFuRilKNIrz9T14nmylq0fq8jN5PzhOhMFbem6+EvOsGoPXm7jXDad3L/+uCPTUNwSq16hXaE3exK2t/OWFF1VVPQZznH1CkYvg9qPK7exEdvSWrNzcxQtUWysNmINnzWfO+hYnqs+C+3P3A6agrdoS96bGImPkd6LP5OIwfhFlujddSvOmrNbEbdh3elGpre9aKf3ItRBDjhy6+oWfJBCfksyd9FkuW1dlcUVd6t699CTH5cY/SmBV5XA8em1KJ/R5etN4Kw2fZRp8ZYoQhnAI3dXwudkde7tXHRgksmjzY/pgZz8jrs3aAAAIABJREFUuObA51yhnVyJNLabl7EVItBr/08W4xWicfK653ZeW6SV5Kty0Ij1Kq49HnzxjZqmc7hC0nqTkOeq/HD/tY3A5LScu7F2oxRcUWsmX+KqE4c95+V+ktBELNN+3pIdvQZH3/Kq8pA/eFhyumW4t73VxHimsDVRXbSc9NqlYh+O7HeWSUbna26BR/aai5Mfdz3+XdR8F03xuID6O+7T+3a/DXUvISc/ZgqDLuJJuqt2Zpz1jnqkGbTdFc6tEjX9dd78Pa/pbfdycbmPyd+mhvhycTgZcuaeEbU9YE+ePvvO3ntdJ/t860yFDMvSoqPB4eVOpj12lll0/S4oWRfGH5m3mR53i3Y7Nm65eWQilo9VJrS5jomi3kU4t73+y+W3JPCYTVzyDrj0RHOUqF63Ju4mt+Tm+Lm9eedzBXjGxvPcJbr7I8mr3UROPgfaV4Udz+Lxb7vs57arzI6Lv5iKMrB0IYzwL758sGinblg29t7NM0IZ5um+9pxrhbr7F70njnNpN4Y+0Y51c+fc9nHuqkOi9fecy4Xu/g3rUQ8k0xFd7nbc7XK3T/2TQ87V3noJsb3fnWccR/TKz/BjslFa4QFtt3R1a9+57aXnUnpWmUJ1S9Pdq0dL15dMSxLyaxZFfYZekWs+ZgpeU0eWa/lPRiw5F7RmETrmpFyyDb+ldTpZAI68M/Oyb3vnWq5idm+a7Q0xE7eLeder3RePn/2A6HW3gOMbK3ROZk/dHgM8ZusaOeUWvMfiun6cy2+yMreGtrE9+G2r4m7VhqM/JfCqdqk3LdDWzWaj6fINczNuWFddZcLBmc5A2yOdEP7tp2RiGC320jMtkZBh/2HR55XD8tArNs3HzAJtt+dCySGcZOntjBKy3H2whzP7WxYa255wfR+TvZQVxsjduYheJTr58aq7g5J8VdEd3nFOZkHsXK1xa+Lfm1Y6F6s1J42vgi3q4JP3iy7pClO+UX7iKt2LRjtwMWLN8XHkap6H7Q02wpkG4ZbS0hunrNCpXq3klHYhs0zJHOl2SNrORqYjcTH83l3s4vEjByT7b7fUzZGr3/hVBrO9NSzX09hFRt9IvcTpbdaMbOx6/LsEWjfM8pvibmyH2+rv0OTcnl031OcS1d2vi9jVWG5bpZtgW2Xh3CpR05dm6A3zRvoNbYd7QmZPOCV/J15zaJqv6ms+jIlYXeSKA+KwCRmRPGX4su/SAhUU3eVGUMlc28VhyYyOtHTHjdGURXO8UAKTUVouAufSFa30SBve/SrmT88FUuD+YzZx8VZBN8vObS9XzKKB6tWpiMOiN9xkkuN2NlcpPafa2x8Oc11xJJzeRGQbh0XNR+Kz/ldtksc3qsyOi613FPvlSkKE3HvyN8yC6OatXCSSt9qIqhFKZE2ZI5SVy8yMl8sM6Ztqstxd+GJytBs9oosgbcu2r25wL5k7+riLetTzvHjrWehu2H3bpvuc+GJ8mlIdh/USstzHZJRKvjuvNgmTbJRWeFXu4mxh2zy2GyvEqltKh6PONibtxrQbbvRy2xBiY4XKsv6Qtit5bvtiaTTW6JaT3nbonYNdYn++wq7WmkUyDzgpd7HWtOVEx3LGinBuWqzVbjcWeurU7ZL1LnGxbl5sK7ohrHyfbfIoeYfq9kVnzFxBnRQ4YOsaDgYUJwuDnT2BXTRZblu9XDv3seJuVbKgRh/gHM4t+5XAvN7Iraf7tHE4kzltIiIZseHl2r5uu7FoBJLxPGZ3ZfjaW5spvY01B+bJLFvzsJ7GuY/dirZc9M61ijc+Wz8X7DCxvSHkXCmte5Q6l9LkcJK9lCgGky+RPLE7YzAsXSf3XBUrJTmZEXHYSLehlxEXJ4LyF80cmS8kB783ZTDjmG7r2svZ5mPcvJaTHL6dFfkbl8sXvzVnpI/ZG2wLUk2PL9tEHXAjOXjfdmLczTpZMpP9t2jM12wqk5GPw2R03qq0I092GIY7dz3+XdR8F03xuID6O+7Tfrv3hrpNyMiGLuIIzoxfqXQTMKssnJskauLSDNEBHXYOzu2JiYAbZ67zRSRfnSK2C01zn4xtJndbwIVe3D8ZsciazEzcQs/whtNDAXUynnPtrKPohttcIBWHMyxdbRXrboRAzFT2asHsdTAucXGKNmIV0Vh/eJ9sBBq0iGHMn+6o2CRTV00T12RNckQah82elSen1xct1ZHF3Ro9vj1Xksev0v02bmrLPXqJ7Dv3nsfKj/RmL0hXBdgFH9+uMjsyHZsl6mCE2bt1DvHXL4cZjTaeEf9oQK4qbJMPNkKZTLejE6O1v7hYSVv8YmOJipnkytSUJaIXYZbWbiQ7ik3G7a4bnCwPRR22o3rUdYtod2v3cDsKz+wdwt5otztG6301jE+7Z66+cVdjuJ1pc9ooFXt3XmcS5qpGqZvpQ/Yb9+Sfe7V512xEf3vRiHXTFRfqXX34cdoLMZGKblBL9xgj/O7lxrfXqbatc6b+HqTPECYZjTb7Dt6atUUo2azVMSmXTGxTSHQs20Iyy0av3W5r4nAjxuazXLEJJDp43UsPu3wX76fDU7rR6036rXaH7cbhYke3QV5//qcbyQNuJxucOlrXyF+34AMW8mlJ3kuT1b13DG9V3T2HvW0lW7nGal/dqkhaN4vHtxca/SmByRZmZHqt1yuLnOpl5UJdo17nsHfR+BjVYYkRelKsd1iyIlfTXbmqdq8zzdjLkXI+DovuuT3RXs0+qd51OFenZqnCGtsudU3bycatKdW9+8W8DhcnHEZqVj5iSnIm14xYM0rVHDPSRWwqXTyTWuLmFdU2enrdeh0fo0UK2ItR6p61UNfrZP4mG8yFojRkiQbtZDyX2Bn51WU/ub2Lx5dL4OwoTLNM45kVPt1+QjRKvdbvYl9leEr3ir2+er730g2k2U42R01VjVjdcq3h1efa09U+2aq0Ow87nTgX9bzhtPlycSOyuFeJ5o1Jr0618Zll/DtvVLuh7aUp7sZ5uK3+Dk16e+poqHuJGn7URRyaLLRHpbsWtsrCuUmirl6aIZq/4eOl9iZ9biM6rHH/XrTfEFNdmV8+92IYo9yFRvhtmY7w4yq96178GGlZ7clZ5EuGLuYsZszBKA9RKnoOi3Yu6yu6S9eptgzvdGM4y9Yrb83HJnXD9nfGMWqUvUwjEOU/jlxTO2r0yZp4Eqq7M1qMaNlmbBAWTfVBmrieYWRQN8vObUdWzljqTg7gl7vJRs6evOK5xDb7Z7m9jl+i921U/xmRuxl9rj+20Atb3UsXtd0DH/9YZXZk7jIz3tQi98+VvRZ//anqQLgYqzZ67YYRSkuR3JilCS2qAZklMjd2qBa6R4wnTbtxY67F6ePCvr1W4MYc2aQeddMYo6rxhjQGp93jb9kOq2iNu5eLq3cDTA6EmxCiaxSnLwQYwVZ2dw6rhar/tCoQo6HZ8y5iMmGQ1S2QsR1FdLlhYLe0ZwrYtd3gXpgzVt5uzJvtador98eijF2c0boWeUjR3dPLgl7pio/GGi3X5Kchy7VmbdzajSjnvdvWME9jT9S1OLI968aNSOCazx0i5ieveDKl3Z1Nazljwm902+/pYTjM8S51dzsamVlSGhWwe9HYPnlT7h7TjUa7HcXgZHx6TyvmbWlPXvHczkwVPneu/csJRLHPZM2uW9fQM6BYrgjVGnKmXmyedretkSwInFq7VZG0CWPtKNKzvy+kBI6UwO5X56bXTs4SDIexc/U5myhFrl1s39Z/z6TLdXI7E+3oFe+9uzKtdkd+zV67T+ZCgTvboVBmY7+P9TW2BZa9G6MUeTqhl7L3CXwlebzYGLGO+9T67cVefUwGxrTejMkfXrE7D3mu13ruPhv31ghw3hieS2y0IRc7sRX0Bk8mfzhAGObItfO9vTBPDkxORsbOyQKZAjw58LlOdLMekZzWf4vaGllf2o8jZPRIRpf81bDxH9mz3/Hvolmwi6Z4XED9HfGpqaEeSWb7Va87d7JB0EVsuSZvqHQT6KosnOsn6rug71bsr1+/vnr1Kkpks/Pbt2/NRuz5/D//2j3ds/Lb0XWIfzFB8MMPP8RZ3TeTYs/z58/PBfXhw4fuD03baDQR+/jx47kTk/ubiMX/zfHdiMV9/dGjR+fCefPmTfc1qTZiDVf8f+7E5P4mYo1YN1bBFQPse/fuJcO5eNiLFy9+++238cMiAjE78/Tp0/HDxr+NrIzbxjDLIjmBOX7uyLeHLbqRKQ8fPhyWkLAaL7ojmHV89fjx47dv315MS9sGvnv37ueff+4eH7Uvmp0HDx50d167nalZEWa0/nHktYFfPD7CbNvzOLhpoGJPbDRt1MUQxg+IghdK0Rw1jWd8bI5vWvhme6RhHw983m8zGRHxL7aJm6Dx6dOnKNKZ21Ck+sZsiuoTd5Bhwx5vFYzcQC8mqluA29trU4DjztvuuRjOyQPa22t825TYpgBnauJ33313MszYGcFGdf711197B9yO3A0wMvfJkydD8Dhmocake/XStmVHkyPRPYs+/EjuRAmPA+LmOHLMxa/+/PPPqOzjta+Zob579+7F0PIHHLab17RUzU02uNr7bGyPd/OqGaHkC8miR0bJ795P2yrQ9Ka6X02LRuRs5PJ4hyoGUPNWq4hq3e1GtxcRiW1y7Zjd4GnFcvazaq1HLdTFChW1OBDa46dtRK87OoFtKxSBDDuZyYHwMALxTnA0RNEiNf83B8Rsw7nOw2HvzkE0YRJmuUapuYk095HItfjYZm5kZWagF4OL6CVGuYpB1skhRhvgtRsRq6ZctRGLnuS8t7MYb75//348YsNqcu74qKTdoVxghsktU6/dfG9rbglD2nMC5/ZfbOLCyljjnF5UhPgXRFEl45h8JV36aUjEZEJrdi6Z4/ujLuz6uUO3LkdKdSzHs3uTb6NbEuU5OTS7fdYibq8vX77spjTuFycfIsTYPDpv3SOH23GvjCa0e/rwfhRJm/cGOozGuT3Dhya9I2fp5fbC9DEpsPfW1YCiO/JqMn18ui9ZMI582F6arCPftiruVnWTVvjo78glMN9CnpteixH9yV7ZsH8Yw8Db3zOJCEd/MrpbbaE6mYSSHw3vvbsS4N3aHR/nHQ8282ZRWpqc7c4Y1NorOM5jfY3tyfaq5J3LVfao2v93cvB/HgSHQLemlz+Bf+SSHGmP6Zq49Tfltr0Xx57mDYF2z7SC3ZSKKA9HnjSeRrf5WcNntcMo5R9LDc9t98QDgphX7E14RsmJVzHb51bneq1tIOMbEVpbCJsjowd7srs7Hs7ItxX0BkdSN/JV4Y8vR2Luq1bALFNL0d0YDn43fDiyXP+tSXLTi4s7dbSWsaftxTX37uaYzMsYXcDJ20fulU1G2/zE44x/l6PeS1M8LnDk+nuohnq8GDTf6iJmlG4/5siVbrJelYVz7UT1VsWIFT0n58eNJ0a3tReZ7seYsLgx/Mmnjy8xGE9EJod844kxFdIlun07xkjNEGI8YnFMLAYcU43XXjHOimdLJwOP54XXhtY7XtEdwo4X3R5gfR8j+UOT4Z5uwqMKtOPn9sgIJ0pX97DkdsyEJivUcoviD5PTpmu1jQltRVL42sN23cRdm9j2+GhdM3kdRSXusxMyK+5EJxv2KPwB3kZj2kYm5rMfk0E4d9FgbE6PSj2sfWFy+407mqN4BedcBCITp1Hv+qxzGgfMjihgw4LX84kDoj92bY5HwY6zLt7UpgWeiYxuXi8f4+N4N6+mEUqmhCx9zMk73TBTFt0zrTt6UabiduNie7hofjWBZzoVF/OomgMqrkdtHl0cgQbC5LocxWkY/smJlOFht5T2kduNu/MQdoRrq0Yp0xDFvWCYloX23D5IbGtcu5FpXmIM1R5/bmM4zrp9rmYhxvFgM5l+DmFkf8V9Bq3ZsESNtGYjhWT8q11Pym3VhnezZqGqPZ5r+/r2ZGepa9jdnjxHN5wbieIxfncb3l+6MWm3I5wYyJ+8qUULvG1ejFeB8eRvG/MjXH3XratbcNsCtBtL3IKPUBG6adxLk3XY29Z4BrV1YdGNhbpVi8b5XOCT03LYEthtLsa3o0Eeso8/hI2O4vCU6ApOngyMSYmTncPuVaJbe/vcxTjF7d/uursSye+Cr7l9cuL39uzYPIRzhnGDaNq0mt6y0NhuXt6uisBWvZTM3XzbCfzDlmQj1mGLbcTatipRLy6+kDN5+jGuEt2nk93RYRacPGyYd/k9k/uuLc5wY++9wWGKknsuduYjX7Z6fJlMgsPGuwdRtgshOuzNejyD8k3fLUdm+nJzlZPDZvRcgOuHc65oVTn+XY53vKaX0xSPCxy2/o5n37k6Mu/+NRvq8WLQfKuLmFG6/ZjDVrpb6KosnGsm6r96+uaVhq35cFKji3ZxnmUY4Fx7FnolK78KRsjEI8bxGZn4No4ZmQaKm+4szwsV3WG5Gi+63WJc5fZIqeta9dIed+KTTXCEliyoEUKU+ZOBdK/bbI8/wu/FbcJHndoh2k6buGFC8nti8JkskFEs48ggGm/Yo5DHDWikisWdMY7Jx/DckcMqs8KeTMzPRaPrFtsnf8ceOy8KD0Ea85Eux1w30+Gly98jO3p5lFyQJYrT7b24Ln48McpUn15skx9187rUzfZ4N2+kuRgGNe+ehUYoyaKy0GH52+i8mN3QureY2ZNZZbuhGzx7ObkxwOrrUeOTqU35oWUTZnTmT3a84z5+MlNOHtxtT67aHrnduDsPJUe4tmqUMt2zbd/sPFmMr92Z6flEFkStOQkS+4djt1negB8WkhX2nEzjtaTnjs+0cpFGY41kRkexPEcd+/PzV8nL5Q8bac1GIpz5Kp+oiMPtI9YQTk7njkd+qza8m2WLVu3x5O/r2yg2Xbfx7fwb0tHtiQZwWBIihEzW3NITLmGIPVJzQ2BfJaTW2I7kUa8WFNW6GlD0cic+LncLrrXwD9M1Uh0KbLIOeNsa3kyHFWHpPZl797BoXdyzdLRPhn9jWg5YAi/mY3tANMg98yi97bfnNmIS72Qhj9DyA5PI1mjKosnqRWD4MQ47F5MC94+0z72kFdVdCcle9Fb7OMvEVIEl4Rxg9xFYbJ+sArEzClL3yEwCo07FqGpk8jCqbb6GZq7YO0Zj2wMp9uPJBvxciZ1xf+ZuXsIE/gFLshHrsJwbsfZasKibF5uOuHlF9cnU9Ag8DouDz92z4qteBOLjsNc6zLir9lx7nx1G6dye/fYGz6Uos/9cbnYzJUrRuUIS+4edolp7iRnP9Y8ZKbeRNevHZ/yKUWC6RWt8O+KffPQQzUKxD0cuNsLjCLN8m2zhx/Puqm8PmNFX+RR18Lky1r3bxvawqY8TY+cex79L+O+rKR4XOGD9PWZDPV4M4ltdxItEcx1wwEp3I12VhXO1RFma4VzP5//vH59XymTV/w9r1q3k0GhCBYvRQvKP+TQJihtnvF4WFGEVJ8b/sX2ys9gDmPFXfNE97QW+2sdI/gjySKdw6RiOF92RONfxVSQ/I3wysSO5FsHGt/FwLopcM66O/2M79sT+fIMwY+E/mYRmp07tSZw9NnEnE3LVzrhlZJrlbq2J43sN+8U3iaPIzXhv6kZmte2mXo/bnozMyWf2MTV58uDYGbzRDkS/v21Puk1KvL4T++PbaHMuZtw67cm4yYbfnhQ+eHbEXSl5E2z0hr242JO/g8S1osQuWgZ084blPNhHzPMdkmHIN+6Z8S4wksCVv7p4+7sRLXN61IJFU11fu5FvxDL+047JdCoWzdaiAj9CPWrAoxOSLH7RVscQMprNOCXupL2uYPQDo493MqjYOXLnvaoPcLFsj9xu3J2HeiNcJ7NyGMLsezINURTC2a97LsCRontjkzUy8upFphnnRv2K/DrXNI1k5VXx7F16nY+ZTL8qFb2D6+szaM2GJXOuKtArPM3HKKJRAYcXPbcn2s+oqr3pqYvzJBHajFMlW7XhXZOlq/bJzNrpzmvLWDhHAetN0EXLEPesuEWe6481ZSxPdO6O083l4XYh4+sgHcat2RNueQRHLipwbckvoXV1Cx7WrEVvwYuWwHIC312TdW3ljWKz69tWxd2qYY1eYU+Unxtr39FKYJ4rGuReDiY7ZiOkUf4j2JPvmbQ9z8xIJyI242Anb3L7kSM4Pe3mYwndlUj1ybitsLPWH92dpKv+sf61hT+Udn27v7252CSErXopUTwupreQCfyjlWQj1mGLbcQ6rK1RL5IPp2JuMI6M6hwdv6bix//tDGR8NTJ5GDeF5pRhBIa91mHGXbUnojS8ylx7IhW7ezRwe9qTJSSyac3Hl7en6yAhRKE9V4PKnBi/tpZF6nbd7dyq/9YtFefa50XryNEyelHMRQPvFpV2u/rx7+yku2uKxwWOVn8P21CPF4P4VhfxItFcBxyt0t3uVmXhXCdRlmZoeztnN8bnlWJkcvbMhb9IPv+bXMGiJcqXwmvTGm7zTuWYEh1mwXjRnVww9nJicvLxXHKiRC1Uu6NaReU6d9159+vUjnjuq4kbSchVX8WNI/lWx7BJubgnyvZVkbl48MUrLnFApnoOrzsy3xqPVZYzn/1mejFTCjxAdpzLlLiRXfVYayh5cU/cauftzo2k5WJkFjog7qTnYhX74y26ha57Mdjxbt5CfZiLsYoDlh6hjGTHcl+NPAjPmMxyzGp1rZp2Qzd4uRoxLeTj1KPGZ7m5lIvvXicHwsmmaeR2E+1SMpDZD9vj3XmrRikzuol79+x5dC7AGBxNa0MyZ0Xgs3SBopZlLpc55pzDovszmZ6J/PgxxhqzZOIeW7PxgpH/dl+Tclu14d1itk7Vzudg+UeGWAzYF8q76NlOuKNdNdSKS6wzBkxm5bkeZvJ0h60msK/W1YCi28432yPjr9VKUQUX2mOTdZzb1kK35mFtGtmzULdq5IrLfTVXWo5TAvNNXK8lib5Z/tw4MvqKC82FrvmeyVVJzh8c5W25idMlnpsvV4XHQ579vYt8Hi165DDVx3nLQmO7aNG6PfCteimZu3lRE/jHKclGrMMW24j1XFOzXPcmupQnf8DZxqTXax3m2rV7VpiQXI4rErtEb7DVnrxR4OPLyWk54InnalnJFMe5WW/Vf+s2raG9VWE4TkZvJXz7dbtFpdk+zvj3dr1uCHtsirvxH24fp/4evKEeZn13jy5iV2Pp7eNUulkkqyycKyTK0gzDnk9/z/i80ixv/fYvmfu82g+f4kIzJjNeQVtiEseU6LDUjBfdWVrekgM51xfvQY0nIVrhZDi9YIcfoxKtVmfbROnUthQjG7to4kbiP+GrGQt2FPVYdyDedZ4QjYunDOvRCnsy82W9aIzMmLRpjIcl876Fs9DNtI3wjjZkx3hmRZGOIjpv8YvQIsxMZRmPW/5b3bxeOY+P4928Gbvuw0uP71m/t5MvSJOPnLcGjQOe+3aJAdQ5kDraDd3gc/m71f6j1aNwjqoUneQZl+iKtj3TFMw1gG2ao5HbjbvzsMUe4dqqUcp02OLePUzLQntiKLp0K3TLyCuyafwtt2sjvxDjeLCZTL82IeeOr6PPoDUblqiR1uxcYZi8fxeTclu14d2sWbNqT87NMk+ct4xFn/aWMW/cBy/2im+8xEK5EDHvFshme8bFjBaK9pGDnbfkLzQR7RY8rFZr3oIrriC7brLmrbw33lOWuG1V3K0a1ugV9szeRay+BOabvmiQuzkY1SF/bntkzDDM9aRmk/dM2oQstDFveVuouxJp75aENbcPsjTDMd+ymLfwF3i7X6jRWDrYrXopmbt5lJnV2p/8La/6kmzEOix1RqwXG6KoFxen/oawJ/dE9y/zuKrXaz0Z1FU7o+RfTOZcB8zbjCzXG5wrvUU9vpwrUUcIxyxT24YU2O3cqv/WmsRGpi+3dE2ZtzktMKOXBlwu/G5Rie1jjn9n4d11UzwuUH391VCPF4D4VhfxItG8B1Rf6WbkqrJwLpqo70K/d+/3kcBJga9fv0Zj9P5//n379u3kMSM7YyboyZMnMW109+7dkcN8RWAugcePH799+/ZiaJk28NOnT69evYqy//Hjx4sBdg+IPmWU+fgXhb+akh9NQTeN7XbMMrTb3Y179+51Pxa7fcwm7s2bN02r/vnz52uzJn5m1jTsDx48uPbcvR8fpboViztjtDbJFH348CEakzhlwm00LhHm0Z4E+6NHj5JXPMJhsiOZy3Eva+p7/D+hBLZ3tCiEe2nYkzIOI7CJwC46VNqNXtnYRa714lz3x73kSPQAm7mUa4eTTfY1ve54oSR5/00OhCPwuLn/8MMPzf9xlfZjbLf7qxnG1l0XpG4o0NS7mBRqB27DY7p7ovz/9ttvz58/7+60nRfQZ8hbOfKkwAEn5fbSjTmZXzvd+e7du2ZWZEKXLG4TMb0fP45K9sfGiZpnDRGNuEk196kI/+HDh82k3yyXGI/AtG9jNjIA23MjzhF5fcUWpMyNA7auZWaEWK0vUEGT5baVLza6VXmr/JFKYN7q4pFN3y/6Udf2QqO7Ff3D+FfTeyZDLt2VoUnde2K80wyCIpnestDY1l3aj5M6Jfk4eS2lSYHmcUk8n+rOpCXPjR/ExhPhfPcv/1A4ItB9FhwPgocfN5noO1pv0OPLZF0o6jCzTId6OLLrWSa9sqKajoiM8e+MOVJBUzyuof6O+3S/3XVD3U1Id1sXsauxzrZKl3SusnAulChLMyQLlcP+l0BMIcWzw1iG6v++O/b5c/zAL36V3fzML54RxqHN9E3MFsUkTrxVdsAf7v4vLx+2EEhOPmaWZmijH/25mDY9V/Kbn680ZT7+j/Jf7JuUbYpsnBQ4YBPXJDna86Z4d1v1IIqGvVu8o2xHw77JjPzJ/Fp/ZyxpEc9C4rqxzkJ+XYZuPJsnMe1L2O09tDmmeyeNxqRpTw5u3tXrbcuOHkjm40grF6d3q3wUvyh77mgZVccQqFtAu1F3/kpXrSSFAAAgAElEQVTdagIxtdcOJ9u5lLh6u2pSexeO+2+8ez3hFhy90xi0tr33ZmP48cid+dWy24VKEGhGXlHdmsFXd+QV1a3p6EZdi0e5JcS2jjjoM9SRjxumYqQIdWdL4hbZDFc9d9gws/Z76eiStbOgbZes2x+L0hXdp/h/Wn9svzIjMY8nIzEdGv3MgAqW+PM+nn2McBX4lda1wEwRpeUEKmuy3LaWKypCzggogRmlzDHNeybRm4qpiV4XtJ0PbMY48f+EKcFMHAo/Rnel8AyaJXoe659j1Niek7F/XwJK8r7yS2xXEIhK0TwXbh9RxUWbScheDzBm2yZMdHcfCjeTmW2w3Y97eSh8qN5gJDaGBh5frlANb7+EWabbDYWwvoBe2frmwysa/w5NJu+prCked1B/x33q/lYXcZP8Veky7FUWznkTZWmGTEFyDAEC+xNYYmmG/SmIMQECBAgQIECAAAECBAgQIECAAAECBAgQIECAAAECBAgQIECAAAECBAgQIECAAAECBAgQIECAAAECBAgQIECAAAECNwt8f3MIAiBAgAABAgQIECBAgAABAgQIECBAgAABAgQIECBAgAABAgQIECBAgAABAgQIECBAgAABAgQIECBAgAABAgQIECBAgAABAgQIVCtgaYZqs1bCCBAgQIAAAQIECBAgQIAAAQIECBAgQIAAAQIECBAgQIAAAQIECBAgQIAAAQIECBAgQIAAAQIECBAgQIAAAQIECBAgQIAAgdsFLM1wu6EQCBAgQIAAAQIECBAgQIAAAQIECBAgQIAAAQIECBAgQIAAAQIECBAgQIAAAQIECBAgQIAAAQIECBAgQIAAAQIECBAgQIAAgWoFLM1QbdZKGAECBAgQIECAAAECBAgQIECAAAECBAgQIECAAAECBAgQIECAAAECBAgQIECAAAECBAgQIECAAAECBAgQIECAAAECBAgQIHC7gKUZbjcUAgECBAgQIECAAAECBAgQIECAAAECBAgQIECAAAECBAgQIECAAAECBAgQIECAAAECBAgQIECAAAECBAgQIECAAAECBAgQIFCtgKUZqs1aCSNAgAABAgQIECBAgAABAgQIECBAgAABAgQIECBAgAABAgQIECBAgAABAgQIECBAgAABAgQIECBAgAABAgQIECBAgAABAgRuF7A0w+2GQiBAgAABAgQIECBAgAABAgQIECBAgAABAgQIECBAgAABAgQIECBAgAABAgQIECBAgAABAgQIECBAgAABAgQIECBAgAABAgSqFbA0Q7VZK2EECBAgQIAAAQIECBAgQIAAAQIECBAgQIAAAQIECBAgQIAAAQIECBAgQIAAAQIECBAgQIAAAQIECBAgQIAAAQIECBAgQIDA7QKWZrjdUAgECBAgQIAAAQIECBAgQIAAAQIECBAgQIAAAQIECBAgQIAAAQIECBAgQIAAAQIECBAgQIAAAQIECBAgQIAAAQIECBAgQIBAtQKWZqg2ayWMAAECBAgQIECAAAECBAgQIECAAAECBAgQIECAAAECBAgQIECAAAECBAgQIECAAAECBAgQIECAAAECBAgQIECAAAECBAgQuF3A0gy3GwqBAAECBAgQIECAAAECBAgQIECAAAECBAgQIECAAAECBAgQIECAAAECBAgQIECAAAECBAgQIECAAAECBAgQIECAAAECBAgQqFbA0gzVZq2EESBAgAABAgQIECBAgAABAgQIECBAgAABAgQIECBAgAABAgQIECBAgAABAgQIECBAgAABAgQIECBAgAABAgQIECBAgAABArcLWJrhdkMhECBAgAABAgQIECBAgAABAgQIECBAgAABAgQIECBAgAABAgQIECBAgAABAgQIECBAgAABAgQIECBAgAABAgQIECBAgAABAtUKWJqh2qyVMAIECBAgQIAAAQIECBAgQIAAAQIECBAgQIAAAQIECBAgQIAAAQIECBAgQIAAAQIECBAgQIAAAQIECBAgQIAAAQIECBAgQOB2AUsz3G4oBAIECBAgQIAAAQIECBAgQIAAAQIECBAgQIAAAQIECBAgQIAAAQIECBAgQIAAAQIECBAgQIAAAQIECBAgQIAAAQIECBAgQKBaAUszVJu1EkaAAAECBAgQIECAAAECBAgQIECAAAECBAgQIECAAAECBAgQIECAAAECBAgQIECAAAECBAgQIECAAAECBAgQIECAAAECBAjcLmBphtsNhUCAAAECBAgQIECAAAECBAgQIECAAAECBAgQIECAAAECBAgQIECAAAECBAgQIECAAAECBAgQIECAAAECBAgQIECAAAECBAhUK2BphmqzVsIIECBAgAABAgQIECBAgAABAgQIECBAgAABAgQIECBAgAABAgQIECBAgAABAgQIECBAgAABAgQIECBAgAABAgQIECBAgACB2wUszXC7oRAIECBAgAABAgQIECBAgAABAgQIECBAgAABAgQIECBAgAABAgQIECBAgAABAgQIECBAgAABAgQIECBAgAABAgQIECBAgACBagUszVBt1koYgYMLfPv27eACkk+AAAECBAgQIECAAAECBAgQIECAAAECBAgQIECAAAECBAgQIECAAAECBAgQIECAAAECBAgQIECAAAECBAgQIECAwCwClmaYhVEgBAgUJ/Dly5fi4iRCBAgQIECAAAECBAgQIECAAAECBAgQIECAAAECBAgQIECAAAECBAgQIECAAAECBAgQIECAAAECBAgQIECAAAECBAjsUMDSDDvMNFEmQCAh8O3bt8RR//Xp06fMYY4hQIAAAQIECBAgQIAAAQIECBAgQIAAAQIECBAgQIAAAQIECBAgQIAAAQIECBAgQIAAAQIECBAgQIAAAQIECBAgQOCwApZmOGzWSziBmgW+fv36+fPnTAo/fvyYOcwxBAgQIECAAAECBAgQIECAAAECBAgQIECAAAECBAgQIECAAAECBAgQIECAAAECBAgQIECAAAECBAgQIECAAAECBAgcVsDSDIfNegknULPA69evk8nLH5kM0GEECBAgQIAAAQIECBAgQIAAAQIECBAgQIAAAQIECBAgQIAAAQIECBAgQIAAAQIECBAgQIAAAQIECBAgQIAAAQIECFQm8N0///xTWZIkhwCBgwt8+vTp4cOH3759Szr89ddfjx49Sh7sMAIECBAgQIAAAQIECBAgQIAAAQIECBAgQIAAAQIECBAgQIAAAQIECBAgQIAAAQIECBAgQIAAAQIECBAgQIAAAQIEjibw/dESLL0ECFQs8PXr1xcvXly1LkNo/Pzzz8+fP48FHSqWkTQCBAgQIECAAAECBAgQIECAAAECBAgQIECAAAECBAgQIECAAAECBAgQIECAAAECBAgQIECAAAECBAgQIECAAAECBCYLfPfPP/9MPtmJBAgQWFkgVl748uVLc9Fv3741G7Hn8+fP8TH+vyU+d+7c+fF//v3www9tOLGz2f7tt9/u3r3b7rdBgAABAgQIECBAgAABAgQIECBAgAABAgQIECBAgAABAgQIECBAgAABAgQIECBAgAABAgQIECBAgAABAgQIECBAgMBBBCzNcJCMlkwClQjE4gjtigwrJ+k///nPvXv3Vr6oyxEgQIAAAQIECBAgQIAAAQIECBAgQIAAAQIECBAgQIAAAQIECBAgQIAAAQIECBAgQIAAAQIECBAgQIAAAQIECBAgsLnA95vHQAQIECBAgAABAgQIECBAgAABAgQIECBAgAABAgQIECBAgAABAgQIECBAgAABAgQIECBAgAABAgQIECBAgAABAgQIECBAgAABAsUKWJqh2KwRMQIECBAgQIAAAQIECBAgQIAAAQIECBAgQIAAAQIECBAgQIAAAQIECBAgQIAAAQIECBAgQIAAAQIECBAgQIAAAQIECBAgQGB7AUszbJ8HYkCAAAECBAgQIECAAAECBAgQIECAAAECBAgQIECAAAECBAgQIECAAAECBAgQIECAAAECBAgQIECAAAECBAgQIECAAAECBAgUK2BphmKzRsQIECBAgAABAgQIECBAgAABAgQIECBAgAABAgQIECBAgAABAgQIECBAgAABAgQIECBAgAABAgQIECBAgAABAgQIECBAgACB7QW+++eff7aPhRgQIECAAAECBAgQIECAAAECBAgQIECAAAECBAgQIECAAAECBAgQIECAAAECBAgQIECAAAECBAgQIECAAAECBAgQIECAAAECBIoU+L7IWIkUAQ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AAECBAgQIECAAAECBAgQIECAAAECBAgQIECAAAECBAgQIECAAAECBAgQIECAAAECZQpYmqHMfBErAgQIECBAgAABAgQIECBAgAABAgQIECBAgAABAgQIECBAgAABAgQIECBAgAABAgQIECBAgAABAgQIECBAgAABAgQIECBAoAgBSzMUkQ0iQYAAAQIECBAgQIAAAQIECBAgQIAAAQIECBAgQIAAAQIECBAgQIAAAQIECBAgQIAAAQIECBAgQIAAAQIECBAgQIAAAQIECJQpYGmGMvNFrAgQIECAAAECBAgQIECAAAECBAgQIECAAAECBAgQIECAAAECBAgQIECAAAECBAgQIECAAAECBAgQIECAAAECBAgQIECAAIEiBCzNUEQ2iAQBAgQIECBAgAABAgQIECBAgAABAgQIECBAgAABAgQIECBAgAABAgQIECBAgAABAgQIECBAgAABAgQIECBAgAABAgQIECBQpoClGcrMF7EiQIAAAQIECBAgQIAAAQIECBAgQIAAAQIECBAgQIAAAQIECBAgQIAAAQIECBAgQIAAAQIECBAgQIAAAQIECBAgQIAAAQIEihCwNEMR2SASBAgQIECAAAECBAgQIECAAAECBAgQIECAAAECBAgQIECAAAECBAgQIECAAAECBAgQIECAAAECBAgQIECAAAECBAgQIECAQJkClmYoM1/EigABAgQIECBAgAABAgQIECBAgAABAgQIECBAgAABAgQIECBAgAABAgQIECBAgAABAgQIECBAgAABAgQIECBAgAABAgQIEChCwNIMRWSDSBAgQIAAAQIECBAgQIAAAQIECBAgQIAAAQIECBAgQIAAAQIECBAgQIAAAQIECBAgQIAAAQIECBAgQIAAAQIECBAgQIAAAQJlCliaocx8ESsCBAgQIECAAAECBAgQIECAAAECBAgQIECAAAECBAgQIECAAAECBAgQIECAAAECBAgQIECAAAECBAgQIECAAAECBAgQIECgCAFLMxSRDSJBgAABAgQIECBAgAABAgQIECBAgAABAgQIECBAgAABAgQIECBAgAABAgQIECBAgAABAgQIECBAgAABAgQIECBAgAABAgQIlClgaYYy80WsCBAgQIAAAQIECBAgQIAAAQIECBAgQIAAAQIECBAgQIAAAQIECBAgQIAAAQIECBAgQIAAAQIECBAgQIAAAQIECBAgQIAAgSIELM1QRDaIBAECBAgQIECAAAECBAgQIECAAAECBAgQIECAAAECBAgQIECAAAECBAgQIECAAAECBAgQIECAAAECBAgQIECAAAECBAgQIFCmgKUZyswXsSJAgAABAgQIECBAgAABAgQIECBAgAABAgQIECBAgAABAgQIECBAgAABAgQIECBAgAABAgQIECBAgAABAgQIECBAgAABAgSKELA0QxHZIBIECBAgQIAAAQIECBAgQIAAAQIECBAgQIAAAQIECBAgQIAAAQIECBAgQIAAAQIECBAgQIAAAQIECBAgQIAAAQIECBAgQIBAmQKWZigzX8SKAAECBAgQIECAAAECBAgQIECAAAECBAgQIECAAAECBAgQIECAAAECBAgQIECAAAECBAgQIECAAAECBAgQIECAAAECBAgQKELA0gxFZINIECBAgAABAgQIECBAgAABAgQIECBAgAABAgQIECBAgAABAgQIECBAgAABAgQIECBAgAABAgQIECBAgAABAgQIECBAgAABAmUKWJqhzHwRKw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AAECBAgQIECAAAECBAgQIECAAAECBAgQIECAAAECBAgQIECAAAECBAgQIECAAAECZQpYmqHMfBErAgQIECBAgAABAgQIECBAgAABAgQIECBAgAABAgQIECBAgAABAgQIECBAgAABAgQIECBAgAABAgQIECBAgAABAgQIECBAoAgBSzMUkQ0iQYAAAQIECBAgQIAAAQIECBAgQIAAAQIECBAgQIAAAQIECBAgQIAAAQIECBAgQIAAAQIECBAgQIAAAQIECBAgQIAAAQIECJQpYGmGMvNFrAgQIECAAAECBAgQIECAAAECBAgQIECAAAECBAgQIECAAAECBAgQIECAAAECBAgQIECAAAECBAgQIECAAAECBAgQIECAAIEiBCzNUEQ2iAQBAgQIECBAgAABAgQIECBAgAABAgQIECBAgAABAgQIECBAgAABAgQIECBAgAABAgQIECBAgAABAgQIECBAgAABAgQIECBQpoClGcrMF7EiQIAAAQIECBAgQIAAAQIECBAgQIAAAQIECBAgQIAAAQIECBAgQIAAAQIECBAgQIAAAQIECBAgQIAAAQIECBAgQIAAAQIEihCwNEMR2SASBAgQIECAAAECBAgQIECAAAECBAgQIECAAAECBAgQIECAAAECBAgQIECAAAECBAgQIECAAAECBAgQIECAAAECBAgQIECAQJkClmYoM1/EigABAgQIECBAgAABAgQIECBAgAABAgQIECBAgAABAgQIECBAgAABAgQIECBAgAABAgQIECBAgAABAgQIECBAgAABAgQIEChCwNIMRWSDSBAgQIAAAQIECBAgQIAAAQIECBAgQIAAAQIECBAgQIAAAQIECBAgQIAAAQIECBAgQIAAAQIECBAgQIAAAQIECBAgQIAAAQJlCliaocx8ESsCBAgQIECAAAECBAgQIECAAAECBAgQIECAAAECBAgQIECAAAECBAgQIECAAAECBAgQIECAAAECBAgQIECAAAECBAgQIECgCAFLMxSRDSJBgAABAgQIECBAgAABAgQIECBAgAABAgQIECBAgAABAgQIECBAgAABAgQIECBAgAABAgQIECBAgAABAgQIECBAgAABAgQIlClgaYYy80WsCBAgQIAAAQIECBAgQIAAAQIECBAgQIAAAQIECBAgQIAAAQIECBAgQIAAAQIECBAgQIAAAQIECBAgQIAAAQIECBAgQIAAgSIELM1QRDaIBAECBAgQIECAAAECBAgQIECAAAECBAgQIECAAAECBAgQIECAAAECBAgQIECAAAECBAgQIECAAAECBAgQIECAAAECBAgQIFCmgKUZyswXsSJAgAABAgQIECBAgAABAgQIECBAgAABAgQIECBAgAABAgQIECBAgAABAgQIECBAgAABAgQIECBAgAABAgQIECBAgAABAgSKELA0QxHZIBIECBAgQIAAAQIECBAgQIAAAQIECBAgQIAAAQIECBAgQIAAAQIECBAgQIAAAQIECBAgQIAAAQIECBAgQIAAAQIECBAgQIBAmQKWZigzX8SKAAECBAgQIECAAAECBAgQIECAAAECBAgQIECAAAECBAgQIECAAAECBAgQIECAAAECBAgQIECAAAECBAgQIECAAAECBAgQKELA0gxFZINIECBAgAABAgQIECBAgAABAgQIECBAgAABAgQIECBAgAABAgQIECBAgAABAgQIECBAgAABAgQIECBAgAABAgQIECBAgAABAmUKWJqhzHwRKw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wIjA169fP336NHKArwgQIECAAAECBAgQIECAAAECBAgQIECAAAECBAgQ2KmAp4E7zTjRJkCAAAECBAgQIECAwNEE/vtoCZZeAgQIECBAgAABAgQIECBAgAABAgQIEChHIN6y+vLly7dv3+L/z58/Nxvxf2y3++NjRPjOnTtxcDkxFxMCBAgQIECAAAECBAgQIECAAAECBAgQIECAAAECBMYFPA0c9/EtAQIECBAgQIAAAQIECOxLwNIM+8ovsSVAgAABAgQIECBAgAABAgQIECBAgMBuBOJFq1hhobfIQu/jbhIjogQIECBAgAABAgQIECBAgAABAgQIECBAgAABAgQIdAQ8Dexg2CRAgAABAgQIECBAgACBQwhYmuEQ2SyRBAgQIECAAAECBAgQIECAAAECBAgQWF/g/fv3T548Wf+6rkiAAAECBAgQIECAAAECBAgQIECAAAECBAgQIECAwNICngYuLSx8AgQIECBAgAABAgQIEChN4PvSIiQ+BAgQIECAAAECBAgQIECAAAECBAgQIECAAAECBAgQIECAAAECBAgQIECAAAECBAgQIECAAAECBAgQIECAAAECBAgQIECAAIFyBP67nKiICYEDCnz69Onz588//PDDjz/+ePfu3eUEvn79Ghf68uVLXOjevXvLXUjIBAgQIECAAAECBAiULGAMUnLuiBuBMgW0G2Xmi1gRIECAQFKguZF9+/btzp07pseTaA4jQIAAAQIECBAgQIAAAQIEdipgSn+nGSfaBLYV0HRs6+/qBAgQIECAAAECBAgQIECAwO4Evt9djEWYQAUCMY/5+PHjWIvhX//6188///zw4cNYnSFWTHj+/HmsoTBvAiPMCDnCj6vEteKK3333XVw94jDvhYRGgIhkLFcAACAASURBVAABAgQIECBAgECxAsYgxWaNiBEoVkC7UWzWiBgBAgQIZARipj3mxttJ+CdPnjTT4zFb/uLFi0wIjiFAgAABAgQIECBAgAABAgQI7EXAlP5ecko8CRQloOkoKjtEhgABAgQIECBAgAABAgQIENiRwHf//PPPjqIrqgQqEIj3QV++fHkuIfGXu16/fv3o0aNzB+T3v3v3Lt43jb8Gdu6UZ8+eeQn1HI79BAgQIECAAAECBKoRMAapJislhMBqAtqN1aiPcKE3b97EDNVcKY2ps9kXNp0rbsIhQKAcgYtz49GYvH///sGDB+XEWUwIECBAgAABAgQIECBAgAABAtMETOlPc3MWgYMLaDoOXgDmTb6ngfN6Co0AAQIECBAgQIAAAQIEyhewNEP5eSSGVQk8fvz47du3F5P0xx9/PH369OJhIwck57l++umneEt1JBxfESBAgAABAgQIECCwawFjkF1nn8gT2ERAu7EJe8UXjb+59OrVqyaBsYToly9fmv8/f/48sqLoORBLM5yTsZ8AgVbgzz///PXXX9uPIxuxSnLc9UYO8BUBAgQIECBAgAABAgQIECBAoHABU/qFZ5DoEShTQNNRZr7sN1aeBu4378ScAAECBAgQIECAAAECBKYJWJphmpuzCEwRePHixW+//ZY88++//578N7s+fPjw8OHD5IWePXsWEUse7DACBAgQIECAAAECBHYkYAyyo8wSVQKFCGg3CsmIg0Tj69ev8Vfrf//9948fPyaTbGmGJJTDCBxWIFYi/vnnn/PJv2UePn8VRxIgQIAAAQIECBAgQIAAAQIElhAwpb+EqjAJVC+g6ag+i4tKoKeBRWWHyBAgQIAAAQIECBAgQIDAXAKWZphLUjgELgjEmqD/+te/LhzU+frHH3+MUzo7rtiMNR3yb7RHuP/5z3/u3bt3xQUcSoAAAQIECBAgQIBA8QLGIMVnkQgSKE5Au1FclhwmQvmfUlua4TCFQkIJTBS4e/fut2/f8iffv38/VjrOH+9IAgQIECBAgAABAgQIECBAgEAhAqb0C8kI0SCwLwFNx77yq6bYehpYU25KCwECBAgQIECAAAECBAh8j4AAgXUEXr58edWFPn/+/ObNm6tOaQ6O2aur1mWIs66N24RYOYUAAQIECBAgQIAAgZUFru3nG4OsnEEuR6BAAe1GgZlykCg9evTo9evXB0msZBIgsJxA/LW3q9ZliJjEXHrMqC8XJSETIECAAAECBAgQIECAAAECBBYSMKW/EKxgCdQtoOmoO39LTp2ngSXnjrgRIECAAAECBAgQIECAwLUClma4VszxBCYKTHi/fMIpEbm3b99eG8VpF7r2Ko4nQIAAAQIECBAgQGBNgQn9/AmnRIqMQdbMVtcisKjAhEZgwimRBO3Govm408AfP358586dnUZetAkQKETg1atXE2Iy4a404SpOIUCAAAECBAgQIECAAAECBAjMKzBhfn7CKRHnCZMn0y40r4/QCBA4KTChek44JS6t6Tjpf/CdngYevABIPgECBAgQIECAAAECBGoSsDRDTbkpLeUKfP369dq/1hWJef/+/YQkTTgr4hYxnHAtpxAgQIAAAQIECBAgUKaAMUiZ+SJWBEoW0G6UnDsHidu///3vg6RUMgkQWEIgbmSfP3+eEPKEGfUJV3EKAQIECBAgQIAAAQIECBAgQGBGAVP6M2IKisBxBDQdx8nrYlPqaWCxWSNiBAgQIECAAAECBAgQIHCVgKUZruJyMIGJAl++fJlw5oTVHOIq014/nXbWhEQ5hQABAgQIECBAgACBFQSMQVZAdgkClQloNyrL0D0m58cff9xjtMWZAIFCBCZPcU8+sZCEiwYBAgQIECBAgAABAgQIECBwQAFT+gfMdEkmcLuApuN2QyHcKOBp4I2ATidAgAABAgQIECBAgACBQgT+u5B4iAYBAnMJ3LlzZ8KaDnHWXBEQDgECBAgQILCQwPPnz9uQf/rpp0ePHrUf97tRZaL2mx1iTmCagDHINDdnETiygHbjyLk/kvaHDx+OfOsrAgQIjAtMe6t4PEzfziJg4D8Lo0AIEDiggPbzgJkuyQQIEAiBKtv/KhOluBI4lIAp/UNlt8QSmEtA0zGXZGXheBpYWYZKDgECiwoYTS/KK3ACBAgQIECAwI0Clma4EdDpBFIC9+7dSx33vw+atjhonPXx48f/HdLlTz/88MPlgxxBgAABAgQIbCrw8uXL9vqxElMdSzNUmag2m2wQ2FDAGGRDfJcmsFMB7cZOM66maMdbejUlR1oIEFhZYPIUt8Zn6Zwy8F9aWPgECNQqoP2sNWeliwABAuMCVbb/VSZqPB99S2AFAVP6KyC7BIH6BDQd9eXp7lJkQn53WSbCBAhsKGA0vSG+SxMgQIAAAQIELgp8f/EIBxAgMIvA/fv3rw0n/hr2tafE8RPOitUc7t69O+FaTiFAgAABAgRWE/j69etq11rtQlUmajU9FyJwUcAY5CKRAwgQ6AloN3ogPhIgQIDAjgQePHgwLbbTlkiedq0DnmXgf8BMl2QCBGYR0H7OwigQAgQI7E6gyva/ykTtrmiJcK0CpvRrzVnpIrCogKZjUV6BEyBAgACBuQSMpueSFA4BAgQIECBAYCEBSzMsBCtYAn2BJ0+e9Hdd+vzvf//70iEnvp9w1oRTTlzYLgIECBAgQGBJgS9fviwZ/DZhV5mobShdlcApAWOQUyr2ESAwJqDdGNPx3fICk//i/fJRcwUCBPYhMGHZ4kjYhNvfPjjKiKWBfxn5IBYECOxPQPu5vzwTYwIECMwhUGX7X2Wi5shtYRCYQWDCnMa0twQnnDXhlBlEBEGAQEJA05FAcsiCAp4GLograAIE6hIwmq4rP6WGAAECBAgQqFDA0gwVZqoklSnw/PnzO3fu5OP2yy+/TPszX/fu3Ytz8xeKWEXc8sc7kgABAgQIENhE4Nu3b5tcd9GLVpmoRcUETuAqAWOQq7gcTIBACGg3FAMCBAgQ2LXAs2fPJsT/qun0CeEf/BQD/4MXAMknQGCygPZzMp0TCRAgsGuBKtv/KhO162Im8jUJmNKvKTelhcBqApqO1ahdiAABAgQI3CJgNH2LnnMJECBAgAABAisIWJphBWSXIPD/BF6/fp20iOUSXr16lTx4eFic++OPPw73n9yTj9XJ0+0kQIAAAQIE1hGochHcKhO1TnlwFQJJgXxv3xgkSeowAtULaDeqz2IJJECAQMUCjx49+umnn65KYPwJx1js+KpTHHyVgIH/VVwOJkCAQCug/WwpbBAgQOBQAlW2/1Um6lDFUmILFzClX3gGiR6BMgU0HWXmi1gRIECAAIGugNF0V8M2AQIECBAgQKBAAUszFJgpolStQLwYmpnTjN9E/f3333fv3p0MEef+9ddfmdUZ/vjjj4jV5As5kQABAgQIEFhNoMpFcKtM1GpFwoUIZASMQTJKjiFAoCug3ehq2CZAgACB3QnEDHxMsCejff/+/T///DN5sMOmCRj4T3NzFgECBLSfygABAgSOKVBl+19loo5ZPqW6TAFT+mXmi1gRKFxA01F4BokeAQIECBAIAaNpxYAAAQIECBAgULiApRkKzyDRq03g8ePHsezCyKIJ8Ue9Pn/+fPvf6YoQ4kK//PLLOcGIQyzf8PTp03MH2E+AAAECBAgUJRB39qLiM0tkqkzULDICITCjgDHIjJiCInAQAe3GQTJaMgkQIFClQCxbHCPNzOoMsS7D+/fvq0QoKlEG/kVlh8gQILAjAe3njjJLVAkQIDCjQJXtf5WJmjHTBUXgdgFT+rcbCoHAAQU0HQfMdEkmQIAAgX0JGE3vK7/ElgABAgQIEDiggKUZDpjpkryxwIMHDz59+hR/vCvWTWjXaIiNf//73zGCevfuXbw8OksUI5w3b95EmBFyhN+8jRobcd24esQh1r6d5UICIUCAAAECBFYQiMWbVrjKypeoMlErG7ocgYyAMUhGyTEECHQFtBtdDdsECBAgsC+BWLY4BpsjyxZHcp49e/bhw4e5puL35bNybA38VwZ3OQIEqhHQflaTlRJCgACBqwSqbP+rTNRV2epgAisImNJfAdklCNQnoOmoL0+liAABAgRqEjCarik3pYUAAQIECBCoUuC/q0yVRBEoXyAWnY1/K8Qz5k///PPPFS7kEgQIECBAgMCiAlXOtFaZqEWLgcAJ3CJgDHKLnnMJHFNAu3HMfJdqAgQIVCDQLFscyxO/evXq/fv3Mfb89u1bLF4cKxc/efIk1jK2KMNquWzgvxq1CxEgUJmA9rOyDJUcAgQIJAWqbP+rTFQyQx1GYGUBU/org7scgToENB115KNUECBAgEB9AkbT9eWpFBEgQIAAAQKVCViaobIMlRwCBAgQIECAAIE6BT5+/FhfwqpMVH3ZJEUECBAgQIAAAQIECBDYo8C9e/devHixx5jXFGcD/5pyU1oIEFhTQPu5prZrESBAoByBKtv/KhNVTpkREwIECBAgQIAAAQIECBCoUsBouspslSgCBAgQIECgJoHva0qMtBAgQIAAAQIECBCoUuDr16/1pavKRNWXTVJEgAABAgQIECBAgAABAgSmCRj4T3NzFgECBLSfygABAgSOKVBl+19loo5ZPqWaAAECBAgQIECAAAECBFYTMJpejdqFCBAgQIAAAQKTBSzNMJnOiQQIECBAgAABAgRWEvj7779XutKKl6kyUSv6uRQBAgQIECBAgAABAgQIEChawMC/6OwROQIEChbQfhacOaJGgACBBQWqbP+rTNSChUDQBAgQIECAAAECBAgQIEDgv/7LaFopIECAAAECBAiUL2BphvLzSAwJECBAgAABAgSOLvD+/fv6CKpMVH3ZJEUECBAgQIAAAQIECBAgQGCagIH/NDdnESBAQPupDBAgQOCYAlW2/1Um6pjlU6oJECBAgAABAgQIECBAYDUBo+nVqF2IAAECBAgQIDBZwNIMk+mcSIAAAQIECBAgQGAlgSpnWqtM1EoFwmUIECBAgAABAgQIECBAgEDxAgb+xWeRCBIgUKiA9rPQjBEtAgQILCxQZftfZaIWLgiCJ0CAAAECBAgQIECAAIGjCxhNH70ESD8BAgQIECCwBwFLM+whl8SRAAECBAgQIEDgwAJfv379+PFjZQBVJqqyPJIcAgQIECBAgAABAgQIECAwWcDAfzKdEwkQOLiA9vPgBUDyCRA4rECV7X+ViTpsEZVwAgQIECBAgAABAgQIEFhHwGh6HWdXIUCAAAECBAjcKGBphhsBnU6AAAECBAgQIEBgWYEqV8CtMlHLlgOhEyBAgAABAgQIECBAgACB/QgY+O8nr8SUAIGyBLSfZeWH2BAgQGAtgSrb/yoTtVaJcB0CBAgQIECAAAECBAgQOKiA0fRBM16yCRAgQIAAgb0JWJphbzkmvgQIECBAgAABAgcTqHKmtcpEHaxgSi4BAgQIECBAgAABAgQIEDgrYOB/lsYXBAgQGBXQfo7y+JIAAQLVClTZ/leZqGqLoIQRIECAAAECBAgQIECAQBkCRtNl5INYECBAgAABAgQuCFia4QKQrwkQIECAAAECBAhsK/D69ettI7DE1atM1BJQwiRAgAABAgQIECBAgAABAnsUMPDfY66JMwECJQhoP0vIBXEgQIDA+gJVtv9VJmr9suGKBAgQIECAAAECBAgQIHAoAaPpQ2W3xBIgQIAAAQL7FbA0w37zTswJECBAgAABAgTqF3j37t23b98qS2eViaosjySHAAECBAgQIECAAAECBAhMFjDwn0znRAIEDi6g/Tx4AZB8AgQOK1Bl+19log5bRCWcAAECBAgQIECAAAECBNYRMJpex9lVCBAgQIAAAQK3C1ia4XZDIRAgQIAAAQIECBBYSuDVq1dLBb1duFUmajtOVyZAgAABAgQIECBAgAABAmUJGPiXlR9iQ4DAfgS0n/vJKzElQIDAnAJVtv9VJmrOXBcWAQIECBAgQIAAAQIECBAYCBhND0jsIECAAAECBAgUKmBphkIzRrQIECBAgAABAgQIfP369e3bt5U5VJmoyvJIcggQIECAAAECBAgQIECAwGQBA//JdE4kQODgAtrPgxcAySdA4LACVbb/VSbqsEVUwgkQIECAAAECBAgQIEBgHQGj6XWcXYUAAQIECBAgMIuApRlmYRQIAQIECBAgQIAAgfkFfv/99/kD3TrEKhO1NarrEyBAgAABAgQIECBAgACBUgQM/EvJCfEgQGBvAtrPveWY+BIgQGAegSrb/yoTNU9+C4UAAQIECBAgQIAAAQIECJwRMJo+A2M3AQIECBAgQKBEAUszlJgr4kSAAAECBAgQIEAgVsB9+fJlZQ5VJqqyPJIcAgQIECBAgAABAgQIECAwWcDAfzKdEwkQOLiA9vPgBUDyCRA4rECV7X+ViTpsEZVwAgQIECBAgAABAgQIEFhHwGh6HWdXIUCAAAECBAjMJWBphrkkhUOAAAECBAgQIEBgToHffvttzuDKCKvKRJVBKxYECBAgQIAAAQIECBAgQGB7AQP/7fNADAgQ2KeA9nOf+SbWBAgQuFWgyva/ykTdmtPOJ0CAAAECBAgQIECAAAECowJG06M8viRAgAABAgQIFCdgaYbiskSECBAgQIAAAQIECHz69OnVq1eVOVSZqMrySHIIECBAgAABAgQIECBAgMBkAQP/yXROJEDg4ALaz4MXAMknQOCwAlW2/1Um6rBFVMIJECBAgAABAgQIECBAYB0Bo+l1nF2FAAECBAgQIDCjgKUZZsQUFAECBAgQIECAAIF5BJ48eTJPQCWFUmWiSgIWFwIECBAgQIAAAQIECBAgsKWAgf+W+q5NgMCeBbSfe849cSdAgMB0gSrb/yoTNT2PnUmAAAECBAgQIECAAAECBBICRtMJJIcQIECAAAECBMoSsDRDWfkhNgQIECBAgAABAgSeP3/+8ePHyhyqTFRleSQ5BAgQIECAAAECBAgQIEBgsoCB/2Q6JxIgcHAB7efBC4DkEyBwWIEq2/8qE3XYIirhBAgQIECAAAECBAgQILCOgNH0Os6uQoAAAQIECBCYV8DSDPN6Co0AAQIECBAgQIDATQLv3r37P+x969FWN7L1N6dOAGOHMBCBTQgDEQAhHIgACMEQATgE4wjwhABEYDsE2xn4W+eoStUlaUut69ZlvT/e0tbWpXt1q7t12XrevXtX1cR8lbdkaj6YSRERIAJEgAgQASJABIgAESACRIAIEIF7EODE/x7c2SsRIALrI0D7ub4MyQERIAJEoASBLe3/lkyVSJd1iAARIAJEgAgQASJABIgAESACRIAIqBHgbFoNFQsSASJABIgAESACRGAuBHg1w1zyIDVEgAgQASJABIgAESACJyOAZdYnT55shsCWTG0mI7JDBIgAESACRIAIEAEiQASIABEgAkSgGAFO/IuhY0UiQAQOR4D283AFIPtEgAgci8CW9n9Lpo5VUTJOBIgAESACRIAIEAEiQASIABEgAmMQ4Gx6DM7shQgQASJABIgAESACPRD47x6Nsk0isAQCv/3223/+7+/333//66+/8B9k/+v//p4+ffr8+fNvvvlmCUZIJBEgAkSACBABIrAHAlsus27J1B76NjkXjNUnFxDJIwJEgAgQASJABIgAESACRIAIGAQ48acmEAEiQATKEKD9LMONtYgAESACqyOwpf3fkqnVNW1++rkVOL+MSCERIAJEgAgQASJABIgAESACXRHgbLorvGycCBABIkAEiAARIAK9ERhxNQNCxq9fv37+/Blfv//xxx/2P3j75z//+e233+K/+R7+0aNH//73v/k9fG+pH94+tnZ+/PHHn3/+2dzF4KCBTPzhxoaXL1++f//+xYsXToHxj3/++SeGDwYRCJPjyFAiBxFG0HfffYfR9ODBg/F0sscCBGgeC0CbvAoH7OQCInmHIABfb4LP//Pq/3sBkwlBwT78Jv4j/jTBp/GbcKAzxJ8fPnxA+LGZjLZkajMZzcbOcrH6bACW0cOgtAy3A2t9+fIFc1LjXvFfeliDhpmfGieL//Czjx8/VgL19u3bH374AYXxf4aZuJLsw4vRehyuAGQ/gsCiU5IIR7u+oqR2leyifC0aa3Hi7+gbDYsDyIqPjHJXlNqKNNN+riI1GvZVJEU6D0Rg0eG5pf3fkqkDx9QwljF41zq2NwyZ3h1xptMb4W3aX3SFahv8J2SE1mNCoZCkSRBYdEoyCXpjyKAFG4MzeylGgLPpYuhYkQhoEKCn1qDEMkSACBABIlCJwD/+/vvvyiaC1T9+/IiP2/GHw/rBApFMHOXHBQ3Pnz9/9uxZpBhf7YoAPmw230+ajzoafiqJheM3b95ALfXQ/c///A+mPfryDUtiRQD3RxQPIowgjCP8NQSwIXemKcS79mMe2Ap7dYv9yAfyev36dVa/kDJAM5dZ2A9x8VEQ1Alf3j59+lT/aVBWv/rCNI96rBYqecKAhTiSYxY2E9/UlQkOxt8MXlgAawRgItAaxi/+22/8kIBxG3YHDQj76aefzP04IMwaFkOYvWEKFsYQNrPVLRPNQrWMgYW8jOZkUY5vR6FX8J7ff/99VsUmhaFmGD7w+1mt3RilaOjckikN49uXgWS3jNWTPm6/uPTMoDQp6H7BjI0ZTEgzMpiptEs1ga7pGk4WwMLJRsIkrP9IP9hpqaoSClY3CBxoPZKmYz8fEdd2BAPmlhY5S0IVO30zFs/cH4r/WQE2Gkf1OAGYIaJYvMxdb9edktyF2F39UlJ3IX9vvzAddmEHkxq7+oQEvgnJMlYNGVk61gKk+61mFAt3J8NyZvDDKNes9kjzeFqUWzz8CyrSfhaANr7KToZ9PHrskQh0RWDd4bml/d+Sqa4KvETjECu3ApWS4hE1JVCDiyVntdwN9CWy9AqVzw5z6hHgOgnXSRAPcDfwaiitOyW54miz/AMt2GYSPIQdzqYPEbTDpp1uB/eszUdVZT9ohJYjn2DYU4vmSwcc5Bv2CYaDwJjHzTw1Z7hj1Ia9EAEiQASKEWh8NQPsPg6x4a/gi7ggD/iOGouht39KHaSNmU0QMPfsmgsIzGnIYLMIAcuOdJvWoJk4QiS/9Aj2EsxEgJt7O0CwHWUmVroxgspIDXZxyyBCfH81Z7D5QWqdTD346BGFlcbn1atX0IfId0EOGU0eaR6bwDhbI3sMWKCanLYp3Tpcdu51Nuj63bt3xgtkyRdf4+CbRvx1+lFlCBdUwRrDamURZi5omOEimCyyly6MWOJ/o88ff2zCBSQITcbfGDcB/wXK4ZUKiAeRuSOuoJeCKlsyVYDDHlU2iNUZlzqquGtQumgwg0kujPmct1K2da9GDxEgYdbm7+7gS0h84C11FYddxjhi2SnTcQS2tB70EXGhO2/NFAmzJGfAOsWCjxj+ykt4IZQVr2ZoazMHT0mCIts1k5LaVbIwHfJbYqxi2SVomx/n/dOnT4M3odpqo+FuZKwFzPdbzYgrydXbtqLs7QIY/PhyZJTrY2Jzdtqhs0zdnqD9vF0ESQLWMuxJdliACOyEwNLDc0v7vyVTOw0ZPS8YXPjwculje5zp+OLecqYDNrkb6Mu6MqetezXEjFyhqmSf1X0EtrQedBO+oCM53A2MgNPWZvZeCo4wsuurLS3YrsI6nC/OprdUAIjV7koj4exWm0cl4+/fv9d/FoE7CPBbhpjRK7/ysDTgEwzzM8Bznlq0dGYllvPUnOFmyZeFiQARIALTItDsagZ4MnxRUHA2VwMNpqA4/9Hb8cO3daL/isd6jrAOkhtI+cSY+A/5JoH/+D6k92UEoBzfu5b9rjVI1R/pRmH8hPvVF4/4phdNgV/El+bkN6JMhKcOSr/++qv/9YhTpv4RX1fi++Tcb4CV/YJBgNBbrIYYfEJTr5amKeXBL/AF6JRQ2GJZUxdbqyCxgXks4Hr7KtsMWPi+hw8ftpJX1ofiWBHAGW7f5OYSA/uGfvHXylCDMBjMems80vDmgrZN+VbCCgLS+x4fxEIYAjWXMSFCxl+Q+IJMBEX1ccKWTBWAuUGVbWJ1xqVSG3cNSjcIZiAmRDLwO62CGSn3gjQsAGKh+PII4hz4IHOptvlvOsJMEEsKiKMi1Z0jWf69DGgKjSivZuBKzoCVnF2tB32E0j5AARC1Fq/gyV7M3A0WJjLAsWO91tUMS09JpHS2Ty8kKXhGIw4zFjBw8Ci9rRRWcrzIwsE0gpDIkAxWQSYmj5jMgjZLmE34VRwi4bmcMiZ+QKZNoAoCEqeY8wjrhJV84wedVwWPI69mWCvW8sEE/futZvhsanIWMiyGHQY/jlgZ5TqA+I977ND5fN2VQ/t5F/L6fhcy7IwYIVZNxKiXPktOjsBCw9NHckv7vyVTvuy2z4Ec9zi2x5mOo6u7znS4G+gIuv4RRoC7gREYDzzXvav1oJuI6Ll8BQXgbqAExEkvPSVxeNnycQMLxnMvA869zKD8nE3PIAUlDeaqBRQ2+9f4j2NydlXWaaRhvIGWNd83NXTc6PF/P8D4n/+54s5hds7H5Tw1Z7hzKhKpIgJEgAgUIvB39R+iYRysj3SPQATeGlECTvHiiBu+ckcV/CGBR+TjS7BIdfsK7aB8Nb2XDeBDCNvXmARAuKRG9wKY9CAVEtH1n10KLOMojzlRWk852kFrERjxKqhd0NigLn333XdBqlA+m9WcChgFSUwga/MFix1E6AEM2nGEUZbUB/SCvnJIKymb5CUIcjAT8o1TADSSXAdbNpm9JQsBoYsIASB+CfMYl8JpbzcbsLAhERXNfQV91uhD5ci9ogp+XNN7pAyEW2NSgoQZVxXplK/KEIAWXXltKQiUgWJY12n8Jn73A0Ep1DXpsBr6TXQKpwZi4Beaq5lkuThd4BO3ZKpMIbephTGyWayeHOb6IbN0XLp3ULpTMAPf9Pk/WgAAIABJREFUBGHdaFIAZnAGbUaK8arwoUoi0RqCq6sGMabQzpU3R10lDlzJsXasx0rO3taDPiI5yjDeOwWukZkjtM5q9VUCsksSP6DAclOSAZjM2cVykmpona4GkczX+1wpX4xi2UjztGaYQ7IN+0VrksFO6RVjLU78g8qwnGExXDQ0L0tPkIEGo1yl/Vxd0MHxOyyT9nMY1E06Ws6wNzTpGoOwbsTYRD3YyL0ILDc8t7T/WzJ1r2Lf2zuCYYR5rVwJ2jFL/VdMobvgHgE2poMz8astg8hGdite4BNXD4D3nukgINHELcoykQVqqczQ0h4r5NwNtGLSx5ncDbSgcTdQDlJNmm4iiRJ3A+MQLTclibOz39tt4h96uq6e7i7N32M2TeXUKGfDeAPdxT/1QgiNCbKlqmEC8/HgPP2uEaTsd1FPzRmuUr4sRgSIABFYAoH/V0klVqWvPDq8vv7IPshQ+kWsLmEqVUl2sDpjRyvKHkt4wLwfwsHdEUxp/Eg3srqNQNYi4CeCOlOfCbWPL+KDBeAGXpR9IVADGsk2u4bOPuw+nsqcoGQtFEGNQu8wPpAmQDMr+FdbfYaGyAae7agssZN5LENgv1pbDtjBszuMx6vj+3Lwohj+oEL4DwoRTqCWxrbA+ukNplRR9HK1zY82YW1AA1o2VBnC8AhTo1zjQOPGIslOmS5DAFJIwg5tgRG28op0BDkmW4P4NE1FesGroM9SesMxxQoc4pZMxeW499t+Ag1GdBh9vmFvHqv7XRQPqCAXViWC6KF3jKzb49Ltg9LNghmoTdfJmlVaP3E1IwZJ0PCaSAZuFHqYNR713QVHX/FI11SsjwriE3YNDcEyzVdytrceWToZxNxmrusjfFNgcmAQNIoKDI2ng+HCsDWjA//xZ6ZL8OxX7aAuJlk+Aahrgb1KoK5fcWQOiExOIkAkFAMlk4QNm5IkKdmvwKKSgvJcKX+PfL3PlRpytbbTikLNMIfladUd2hkQgDHWaigv2VTBaoZU5tz0oobFsNnQvCwd/DDKlSMonl5a0Lmju3n58XPVuDT9t4PtZ3OEWzW4qGFvaNJ93fBz1o0YW+kJ27kFgUWH55b2f0umbtHqGTrtJ81g6MitQN+r9ovBtp/pICDx8SzOwdJWfEjCDV0tfyESgxzN/i+K4Q9N4T8o1B9tQiMDFqOCPHKFSqk2RrJBDJWZV5sjSgKuinE3UIm/LdZw9hR0drajoJOVFsNMrKBaEOKVfPu5CUunTHA3UKLhpyEsSORKWCYfIoZiaCwGdwN9hOtzdop/gjYkrn6VbzV6G5fRKp4uzkXXt+PFmqsVGr8znosVlbNhvAEhwkEHNVPpmHDcHcEGhIsZDf4jnUUeqsNnBQmYLVMJyJyemjPc2dSJ9BABIkAEahCoupohuEaAUPsqINAQijXKZLCO+KDH6iRjRxuRQ7IaYenLQKzJqA4FEAKiJEINE1XjP9KQNUKioLJZgpFwtAK15Fukk5/FooBTRT42jzLB3dUivum3fijFOUK0bXDWy1FZMilrCWw8DdFfdeqjB36hP375pPJEevFbU+YEO62X6V3mUcn1xsU2HrAjZ3fBrXdj/JVuXRMkwKrkxiFo1rdFGG4IDDTGH+qhCSHAqaa1jcdRE9YgrLiXwdtcBQBhGAhxpwkNCboYPVMaJfH1cGSOZqXV4XdLphweD3lMjiyoojHXKLlWrB63GFlDLBIxzhyXnhCUbhnMRPStk12CFwiOiLaU6B0HxKrkVN9mkMGCzPp5dHJaV0AVqmC8K0HTFDvBetBHBDUBU7OkigI6DD39OEVJGJMg4H4IiiGWHAJoKkj8mMxk4ATy5pySjMFnnl7WlVRwsCTHRXEB/ViWwvUD4GICghU1w9xf/w82pcxULkxJELLSjLWUgigo5ruSLNFkFV7XsBg2G5qXyDTBtw/cuIFiA/zedsYqMwVtobg3MX6ummtCR9rPe2UR6X1dw95wpGs0Z92IMSJ9vpocgXWH55b2f0umJh8CPchLDisTtSKeR0lYfrMMjv9II5TFFCC4Yiz9iBP0+tN2TA3iPiW+X3911qKhW+RMR+oeNEGzUDxspgPlkfpWmYaqS2ad9LCjTRGVc0hq9cgVKr3mcDewWOtmsx50E0FRwnprjDx3AyNGA6rF3cCgdg3LDEanUOwCuViab7Rg46ddh3g6K9xbEuPFGrFawVeaJeLxXKyonA3jDUgqaMdgoK56Qb6dy1+pOlBFC0HLeaUb9YK4IqZJfgQQw9Hknpoz3CZqwEaIABEgApMgUHg1A3ytvyBe5sCCQGjCuPgiabDZeKam02DwUZxZH7Ik10fKaEPgFcdK/xY8Xq3qWtquDmY5vSAEScrIaIW/waNZy7b0BBMI4Bx6ah5B4VV8bHoPRtUFPaKdSEd41WOPJNJjENtI5pXgHKVCj1eIOSWv+orv/2Uhv6V5zEJgv8J7D9hhsztYUX8AwqoXKIxmXF9ZD787OA6HMJiUApsPJDVO+erEgE8Yc3wEfGE5sqsMDpNhxpWv8Un1c5KNO7yMf8TI8smO52zJVJzl/d5uH6ufHJeeE5QymKk3Tf7yDtwQMhvOkiyRiIU0IZO+6/HOCIPLslOW0CBQEAm0Wsk5x3qc7COCqquJCiLLL8E2nUzMs3z9R46cJYGMpP6DDKflYY9LT0mGoTRDR0tLqqF1So4mFND7XCnZJMKariNlNMPc3wKINJh81WOR3CLGWCuJf02BgtUMK5qsRFLtUSCrQadwMqytWZUyfTU0L1dLr86yLXq8ItspeaUDZTbKwdY8Msq9AjmSv6Kgg9K/JTM5qCPIj3k1zH7egr+m06UNe0OTrtG3MmucRFjTdaSMJmLUaALLTIhAUnlmjru2tP9bMjWh5vcjSbPot/SxvYZuccUA+JyZDgKSSGCQ+yriSqY92lRvJbhClaUnGFyVmPu7IVkEXBXmbmCuXA53Ez5cmsAAoF2t6fkN+jncDfQxcXKSAXYN/k5fWz5uGf8kteLKLxTnb+/pZlD+8WLN1QfNEvF4LlZUzobxBoToe4GrPTVEhrkfO2BiddWaoz9gKrfxYeNu6cVDgxJnuMO0hR0RASJABAYgUHI1AzyBv3IED1cfCUmGgwudjstvtdJk+mXsaOFtBWzwFmHbi0n44aNUAz8N9QuuFNtmHeVEXKg8WGlbCCauNmB8CpM5aCrYhckE+G2HElpDm5EeG7JmeEfIjh4hJvNXM98I0uZMCdDLFWL6E7qRTZekQGWBXc2j5PG09PYD1pgIO2ZhQmvG7NVQgql3rBAG8tXI1ehYcl6N7jSLAo49Qa2g2dGQhDLgyPFBDtd4BLw1jCsp2a8YQIO19/GUORqJJ5FJxp8IF5ONBAuMjzMlOJo0hkOQ8kjmlkxF+N3v1QmxOhTb+jiYkRofF3QQjh+ZJy49KiiFj4CUraB3CmaUM9lK6wTofDdR4BT0ZGjcOnRY2eB4Z1QfyyUjRl8imhyIUglapNhR1uNYHxFUABicpJcsjoSdHoOzbGvxMMSSCg9SnTYHPGps1+RTkgEozdDFBpJCSGnimeSoTA4WTQG9z5Xy7e1/NcPcTGdaoWStkGSzSZqxlkYPa8p0DVyNDmxgWAwjJwc/jHLLRtlaKyFNjHbDRnr7yjKZyloD7GdDPNs2tYFhZ8QIZdZEjG01h60NQGCD4bml/d+SqQH6PEkX3AqU8U8yvVwAfNRMBz4Cayz4QyBkY6GkTK8KTHW0qd+qlDREgM5Ho+ukQOPW9SuT450R6JcAFqS5G5g8fwWdhGYWYJtV5eQFMR8o7gb6mDg5GtvF3UAHtMGPu8Y/9HQ2UBngGoYp7XixWhiVCU00OJ6LFcMwzC+guuavfrYiv627ckzoC/P9YmVGXdCp0ZOrqVNx15UVrwCRvCzhqcGIVZh6nbkS0y0f74yZ4VYqEqsTASJABNoiUHI1g79sJCOAhvTB60s3GUzDFdVHYJJmtIY/TN7QO/7gG7DyjtAz2Ls+Ey2gHXh6tIz2ZY+VabQGOtG4MkLyaca+NciDEMEsmmpFXnJxDf3qF1gdlJQSyeoChX1wbE4rJY9TjgmMw2mrx/jUCFS16ijSDrQLMCKOtKgmE/6+F1qQteKUZw2KCOX6V3ubRz0O25Q8ecDCFxgP6Gu1HINOOji7c4YtjC2sQb2SaAiLexnHHOGx3gOiRwcT/xEd1bN/VAtANe6jWymVQTUZwPi+qYc4fM3xc4Ijrgcxrdr0WfBzlmOqFTjj20mqOkZW3IpGaI47UCv3rC7idiA3Vt8+LvW9ZC5EEfnKV0DSCvQq0XzOLgmIpDcIZqD29cFJBCK8gtX1BTcmVvG1VFKSa38AFP5QCzqJP67kxOUeeevL5UDrARUC185kQeqnn/bjQ7Qgi822duHoQHzJCIxAMQCLU6vmEaPVVzaMXLSJsSyhC6ZhHmt6L6gLguOhCN42hCgZp/kqV8DUllX2lhS4g27Ad8e1MThqnEyEZzBTUFqMuGJNQF000oQYMIWmYATAI5rFXxlVqGhR8o2MA4LzaExQWb+RWtvEWhEenVcOsMFHwOLUmvlxb8NikD8h+PFtAsxOD8UDmEG1l5l3zZFPEHQPmQ5rUyrJVXot+zkMutyO9jbsNhZqEqRtGTHmKgzLj0Rg7+F5heSVzZf5y9l/SfxVejmmriQ4eX5yiQn+AkOvjAtuBfq48Yha8ZKOD6Y+B52aLSF/3ndlgpAftEIIfmQVDBBMo/SUXJVMEoaOekMHfiVrJs3dQIsJDBqW3GEzYRLbygKtQYvQeJZ9sIQhAfUAeWbtFE21Is9XS66TSNiv0v7WjGM3uBvoWEKMKV/ZuBtoUUqGar7K2bonJ3yl2smCwc7jD2MHNh9/JshRBt5Xtgv5B3q6RcdIRIj2VTCO7covFBL2yvxhuOEP1glkZJ2osfT7CYRJaA1tomXTSz07DSmEzcEIAoU4VAPycmkz6KG6z3gkB1CYjlAd0aBTEiTBPuRSEiyfPClkur5rV8unOQiIxKfVJM50DYnLxv10D08NL8AZri965hABIkAEJkcg+2oGP5Bq5d2DSMG1+G7MyUGEEazbPBPu0+la84iopTklVw0iAvAjsAiRCBY7iS8Zi0BqCB2uGNHkJ2ebgAIRmKYpU8bXbQldVlNXncaXWQtC9quOgvlxoYyMm6F1UAAJ71XaiVlRUZaEDgQ5NZlQMFk4ma4fC74K1bcZYXAq8xihc91XHLBWdnHrIQcXVhBsLZNwFBXDpNL42/YdgyDJsGkI0ZZ3Eo4TaeisNdGCY9wc2vgoEUgupkDczY1tUoi9XTYQsGocSfgjTkI3YTrCi321HFMT4qwhKWnYz4nVYUD2i0sZlPqjIKnzESt0bzADafrstMoJwoJ5dKv24+3EXXyTCbghIOnWrfRlomFwGMcBbyGISVZyaD0cYW3pIxweMTuLz3wxLuJrL06DWY/OpAx9weRqFnOGWSrDTtxeGdOx5ZQkS5ozFD5KUrm+Q/o4DLSG8tKYEdm7TcMCtKXEZyoY6lgCnEQPYoIEDLNg8RHRMNZykHeADT4uNPGPw2i428kF7Br8MMp1xumugnbYXO4xaDCdzIXs57T4H2XYGTFOq4ckLIjAUcNTIuCY+uDjcvY/yIWTuRxTUmqrpINzUikIbgVKNEzaOcWByFmWiS+TalY1ZWv1c0nOdPzBmFR7KwLfCmFpyL5FAvBCpn4XBTmOIslebBrdFbSsrBKEZb8VKu4GKvUBxWg9HKxOWCfRLOPH3ZwDWtYjdwMjcCVtF2x4pPqBr062YEltsXGFTJx57mXdoSFld5X249h7+UUUnTxwEuQF4egYE4delEdDJZ2wNrgfodWMwMjId4iyR5k2VzME18qaK0BwsiCJMWnIC/Tcq2xBQBxS6yfaDo9J29tVjZXSAQi+Ymw8w3VkxEciQASIwAwI5F3N4Nv3HkfWHFwwMXC8pv/YdYFS0uN4KZ8SJwf+WFYfkNaEHSAScXDz4MNy5+uJA0v9Bo/pKxkrZ/GIwg6d9rGJgsXnHl0jMysaBOuWKT8BCtvOImy/fkKpqM4IkhJPCiUiUJ935FSKwFf708yjL+WlczhgHfH5Gh4cR87sDiNdFmu+iI/uZPvBtL0/UnLkzJaDZWT53LQ0VkGqkDnM3uYSP1V5jbPI8vV67uBlrmRn8jv1aymM927eOiPO1p02sSVT06IdISxp0k+L1TWmBtq7Slzqy5dBqRkOPjJBo+SY1hmCmX4SxMaJDwKAihiQtq8iQgHyDfviSo4GTF8c/XTP0jPVip+lSiY28xGSNaQxJUnOXByr6LRQ/+jrgGbADjs2CgY1OtBpanD7lKReviNbOFBSGMJJJRnj6AG+39FVDsZv80WYiKbp14d7eL1zYi0pgivRy/zezkXSU5M+0LAALg3XkOYqE2RwxCg3OAr2E3SQzbUypZ28Sq9iP6dFXqP5m8X2jBin1UYS5iBw4PC0CFzZfJm/nP2XxF+ll2PKimyVhB8GO7LgVqADiHnkTCeu4f5arg9j8ixfvIv6t0nlNzQ7VgieSPJyy9GmHmtTBs9zVqg0mwtS0M6Qr1e/ZAuamAcUDj7X3U/3LCDzWw+laBydkVtsSeunX6k2WgprZgGsTHA3UAOgRgc2WzHQwDJbGd/Ln2bB6Olm08nm9MhA5SrtxLHNaShrUOPrJUeIdso6Kq4F3CQBkTR8OpxCcUfxisrNfWymBx1Tw/BA0qm0LZhWdHKFkpirdBAQR46dyEtKrVO/Bgrf9zlcm0fHMgAuWWyzGe6VkjCfCBABInAjAnlXMzhLdVhcQCyFFYfe05ukS4PzACVjcNSHj4BrDElOL8kIqStWCC+kLw+mW4UgzfsKCrd+RwrLW/HPvEceSMWADQrFZNYz62hj5DGItkObXNCU5TG4gGqkcbxKDgSnr0op0DzGxbHQWw7YK2HF7ZgZUHJ2ByTluGg+tQOdzuzRGdTmEWbN4cgxDpVj32ncPMYtrY9VsBFmOioUlK90E20RQ+/BHm2mr1ptCbAdRRJyxLXtvVNrEV7sq+WY6oRVv2abx88RUpv3JaNBqzNNwtdgy7YLk5AGR5afLS6VzheUAx9QC+KPmrNfqeU2wcwVg1n5wXBl/O7X1WoPwrwsdpKF5bB1RrfziEGUbK1HASdGdajCI1jo0a9tk9bDQuEkNMqzio+QrGl2LntrnaFHg7AzIoaN08OnJFJhJk+fLCkstjgDJPLYb+xoyEDvPVZgksqpoQ2gNY+WT4u1rCAiGmhfLTHxP9mwaFzzQsEPo1w7PJ3EZoJ2uFvx0RrJSGIJ+zkt+CcbdmU4ZHTvzIhxWr09hLCThydEHDH79tVy9t9SHkksx9Ra47H59lyE/eZ9BcNUbgX6IuBMx8fE5nA30EKBxGkrVEEbEvRH/eJeib+f5m5gUBwmE+LzERuWo1GehRbELG7cDbRQRBKHT0kiyMz2ivEPJKIxVsaoHuvpZtPbLHoiXtK+mnY2DcIskckEJpJZyDQpfHU+zVKLUdN8v9ihPBkKGmIw0h2Lh8euoCkJA3ldyXDgso+He2rOcK0mMEEEiAARmBaBjKsZgkt1NhxBAkEVPF8PVjXfXg5z9uBRch1JI4brgYamzYgP7noCcnzokwzlc3doEFyiihErAtkmS37xaH78NCl+AmPY1ziacW0XNJ3CmsjeqRIZquZVzYSK5lFjl1YpwwF7JSm4j+Q4kgZN2ud+hiXi7yy18qpIx4k3MfI+Yk4vlhIn4VdkjkTAumMHN/vYO9DS2HZJcNu0ZTOSkCOube+dWovwYl8tx1QnrDo1y1j9ClhN3LhEXKoxXFCDKxxq8jUYYqRrwvgaMuJ11w1maqYqV5g4uzjGDls9v6rVPP9qdwca1bYvZXgGHHoHGBG+IpFt15UckETrEZGLxr7ZseMU1hg9p4oNiq4STQwCOg0aAdnpyKgsvk4lqTJpEB8RWcNXh09JGiLZu6nDJaUfQf0WZ270I0ntugo2HNvSxLpKYoJm1voLWbJr+op9OIJO/TrABh9HuphiNk82LJrgxCqzU3i24OdG6+QgExwLyNQgVqzG8YoaClcRdJzTVd5eKYnMX8J+Tgv4yYYdQmHEOK1mkjAgcPjwlHb+Kr2c/b9iROYvx9RCo5VbgVfC2ikA5kznSsomn7uBEp/TVqi4Gyil76dpPXxMbM5ObkIyFTQCd0Vl+pmpoZC7gVZSDJ6h1bRgZmjT01kTt2XCjvpIYmaDkFzhsXzdIr64rwfxKDCAMAuCPgGHOIA2zTTK0DyAGEcQSdXqfdJP44Mcmhs+akQjLQPSVrv6nQ+JHHG0vTc/gNEQVTZFBIgAEWiLQMbVDMlZOswoynQ6RyKdhLXXTgJ+ty06V60pr50bRo9P51UE0OkbVEuAZvXEFm6S0Mwzy+IttNyEwrjq3qIkYC0+nCHHJrwnG3GGsP8ITTaNQIj2rQwf413YKppEzVQhjqfp/RDzGJfI/G85YCMygn9PDiU7POXJbxi6VhbVJ08z55Q2Tfopme+3XJkjrdYVbvLOiMru9qsuJXUFYD+9snhCe696N/md4l4QEO/XvLUjzhI8eWJLpibH3CFPM7KcKpWPGKdJud8bq1sGk3QuEZcyKLUCDSb2CGaCrOVmXq0Y1MyJcmmw5YOL9T0o4UqOxdxP0Hr4mMicPXyE5QjeORnllnln20VBIkmSlAI0tqCL3CqawGnvKUkuYneVp6SAfNCZylFj0v3GDtY3/O5szr2rH5opCUhtezLgzFjLGAEr90hi/tUMGpaI+MyrJSbI0ElGuXHvvI2g42yu8jYpDhSY335OizYNO0TDiHFa/TycMA7PLe3/lkwtNFQ1w6otO5p5d9liY/OVt6Rycqaj0Q0EpUkksdiraapTGe4GWmDPXKHibqBVAD/BdRIfE5mTNG6ruAnDFNxocuutzEFL0HLTSZKkFPrtaEiyNbFT85hEEmDSSWT6HVD0iZkzhxbMyoWezkKxX0LawKv0zEvE8f1iydFdsoPjk2TYNIzwAFNvuE4afEuVTfQ4QRcUgWauB6pGwgU66ak5ww2qKzOJABEgAlMhoL2aQX5jaT19MIH5T48IAG0Gu3My8YnmAHwRfjn9Xj3eNR8Oyqv3SoompO5xN4Qm5LrrAOjVGrdVmKk0xFKFRA9J+WMzOcEwC5oypsxacbuaRElOTRrnUXzylDnB4eZ3gZwTzKMStDmLccDG5aLxfXbdR47uroZO2ofguDOZhjU5WjEeuy6mJNUJhPX2y3GBzvxWg55xEL25SN79UeM+4sRH9Nm+siMu3tQ8by3lkcRyTM0Db5ISxupxiKTnCqqoMTvS78wWl0o3F2TBZh4blG4QzMTVWP/26ji+voWGJYPWqceykkYBzDDpGr5GoAuO4gERY7BfazFk4ljrsYGPsIqHgZBkBwW6zpUsMTKhXPg1CpnlgmUv+jSnJHqs7i1JSRn8MWYxLqTFvkp3mkpfCaKT48jVOg048Ia5zUbKnxlrGUCudE/mTz7xv9JnyUKnoeQo1Y2rUslowSAw8wQZYDLKdTTKf9xD0D5fi+ZII3OVntx+Tos8DbsRDSPGaVX0ZMI4PCH9K5sv85ez/5L4q/RyTK0yVIOL7Y4UehwGm/nYnpTdHgEwZzpSpsE0wh5H7f1Ha4WkVnTdG5IzaJ8emxPkqDjzzBUqjQIYwLtKPCK14CjmbqAdBWPO/wcFJA2CpUcmllgQM6xhICTZQQEUC0LRL5O7gVfY3rgUfEXSVPlByymHp0132pZSqu4YC0ZPN5VytiXGanIkYePYtl23ai3pfQxrd4VhwZWoTnbjClL9l00GKxjAq6Z65Csl2O/YvMNUUGTOADERmlOx+eONnlpj9q1lkBLsOtBumeE2FysbJAJEgAi0QkB7NYPyljXj6jotFWmW8uFOWkETb0dDDNCwfi7eWvO3wXkgMpt3JBvUnHHssZqj2VsCbZLUMelkzNFjx0vPWlKHB0TzyQmGCZclqVkBdFIENjqHFumhc0rSPDqALPqY1BYOWEjWDpmrhPF6clAMwO2KGJlvDJr0U71NHNqXBFylFx0vXckOxjAOgCPdulQbhwzzWONBIkgG+3Iy74ozI2THXzn0Bx+XYyrO8lRvk8oMiRwVqzvS2SAulf43OL5k5glzdkfE5lGCEExPG8wgWA1yVJB5tWQ/bDnFp9mXRaflCzm19Du1OXc5o2AU1AkKKQVaD4lGML2Bj7B8JXnBQGhocGy/mkRyL9MO0t7TgeBgtL2bRG8aJGLJKK7TlETSMGeakpJySa5rWR3usR4S9LAILXrMLyTXyrQ8gmBxcBINYTk51oJEHGCDj3fFWhqFoWExKCUDBm7caNQJZYLm0RkXN07E9hC0UhbzF3MUI/g4s/2cFmEadikaRowSDaZvR4DD04ggaPCdzOXsv0N/8HE5pm4fMkoCkotIEEePqfq0x/Yc3PYIgLme74g1+Bi0PDLTWCEJJtLBphpmSgKu0g0X509eodJMxiGCu5xRMApCZkNlCzYlFf5KA20+DGawkcpMjWi4TgIp1G/6JF0eemlocLIUg7uBV3AlA7l6xbjqev58WjBHRhpzimF+mqdzUFrx0TriSOIusSrxVBr5u7gITl0b7hFrUNL4aKsAWd9MaXpPlglGqpYemRggRA0xh5zbkcgH00Yc0l3uN8NNai8LEAEiQARuREB7NcPVLapB447MHqtFyt3iMfNPJTGAoseuRlJjfPJ6+1dNMN3viqwrPZT5oDCJW9sCyUOft+iG5TEZsCJa7U1hcoKBSYVDZy5JMsqU+iDTWKewsBQkaB4LQJuwCgesRihy4ATTmN1hkNpXYya9mjEIUyD9VOWo12CFMhaHSOKufQ4lC7cU0wh05JJT0o90Cm8iamNfDVjeaqsDlvJIYjmm2kLUrzVpA6/w76TMYOqqR5k/PlZ30N681TbwAAAgAElEQVQgLtXYT4n59nN2R8TmUSIQTE8bzDT0fcGtJqDRzwgEZSEz/QHYQz/Ro79UElQDZOZOPCU7xWmfvN4rOYZUWo+kyHwVdTRnibULsAk6Hcr9x3uDMaU29p5pashoaJaTGnjXlCRJ2O0FKClHBJqYH6O+x5Kvb0x69OLwq3/UqErDYzcnx1oQiq8Mfs69viauORptOcEF7BH8aKQp9bPHHMSP8GWPNj1mX9tX/j0E7fO1aI7Vh0hiZvs5LewaU3CCYbcCYsRooWDidgQ4PI0IImbfvlrO/lvKI4nlmLp9yGgI0Bh5DD1NUwVlIuK2r7gVaKCoPKyisZ8WcyQOnOlAgSUCwTSs0JxHmxqGpievUCkn49AN7gYGB4jJPNB6bLNOAksSkax5dW8wpvRl3A105NgvkCuI/QZXUeqMRWx7C0ZPN1gDh3VndTiSuNeAJ6GQMXaEC7xKNtWjgB8hjzmUJXlRXq0CiBCZyIrD0snTKVayDbfXg9xpjH/DCVSQBpmZRKafp7aYXyVOmOFKWTBNBIgAEZgNgf+6MtBO/u+//+7kxB9//vnneIGCt99//z0m28mKftiUrFJQAMQkv+M1zY6hx2HBl9ebN2+cMm0fNe0/evSobae2teS6GEpqKLQN1idevHjhS0E2ixjom2++kTmD0w8ePIjH93/99ReI7EqVZkT/+OOPlgYEtbmgvX37Nh4Kg8ePHz/aLgoScUH7DW5vHn2W58/hgG0oI7m+L8dvwy6cpjTu+D//+Y/0ApJIp7WGjxoTp18nbUjYzE3BaH/9+jVJ4evXr5NlWhV4/vx5vCkQ/OXLl3gZviUCtyMgbeAVMUfF6j4IGqMt/dqEcSmDUl+sZTkyTpBCL2tNU0sZzGia0pRBXBQshglgMH9ApmZG34QMruQEYaT1CMIiMzfwEWAHIasmHpA2UIIwJn1v74ZHTknGyLq+F0rKxxCrW5q1XHj8tp73w4cPDjEwm1juyF3FdRpZ9/HkWGtdqRnKaVisBPcIfhjlWoFeJfYQ9BV3zCcCQICG3VcDRow+Jsy5BQEOz1tgZ6fbI6BZ+uNWYFIN5K7QhFuBoJ8znaQQlQXkWrSUu7J6QTHuBrZdk4yIgLuBQXBoPYKwyMw91km4GyhlGklzShIBZ8JXtGCOUOjpHED4OA8C2B3W7FaDYH9/eQAX/s0Rmnn0AMKCXdzyBSIogYvUBEUoiaP1f/75Z5D4+kx66lwMt5/h5gLC8kSACBCBoQgo74rIpQlxlbLlrGLKcC2rzeLCmgungRvWVYu7KK7ofHLfSRyWPGXwh2K2StuEDCYiutqPAIcdXAMWIcO86nEvo0NG8lHzSXDXK80cRfVBg2RlfF98VzE49fvCij/ykyglC/hkx3M6jcepzGMStKkKcMDqxSHHY1DP5UAb5v7i16/4dHYagz6MmisbQbxf8dgcf+XLFx9yxoOW1Hw4lOZSC/LuZA5T5lbcOfQHH5djqhU4XdthrK6BV7qwoHLOH5cGyY5kdhpuaDbSqX2lEUqPMkmTLjVhqmCmITGRk089MNe06c9M+82XuZLjS8QOTGXiQOshLUMQpfl9BOQOMxIkXmaCEV9DBuckDTUIRplOVHFK0gnY5s1SUhFINWsRGEetZtZw2dKMmHSTFdcIj7mvNJg0XAM/PNby9cHP6RRL5CqGU56GRQKyR/Dj6148p5NmzjxH3kPQUnWXTsf107ztpKVL4xYhnoY9Ao4mOoLWHRUxRuDiq+YIcHhKSLe0/1syJaU2Z5pbgRq57BEAa4aYLNMphpx5pgNlSC4yS2VouAEX10MEV1I0wXRDYg5foeJuoK+NQZWLZB5oPaRlCCLD3UBfr4pzkoYaIuBuoK+HPQ4oFgtxZEUfinjOCRaMnm6kBg7rK67Y5m0n9W7Io38ALMhXw7hXT7wzi2m1+KknACWT8YaBC2M8q9m2hZUWBqR2UkguHjoCTQZOUq+GDa7BM1wHEz4SASJABKZC4P8pqQlGRZHMTjNA5V7CsMN/EQTkq2H0WGnK3pHu91WD6TGymCspQZxkKWyb0HxZDUoQdrTt96q15IGGYUHPFYU2H5RIGfnprqTKQNDvGjkSySbhO8YCxmNbVQxSHsk8xDxaHZs/IdUsKLiuoyALn3sHLEhNzu4kgMOWBvSrAIa83j7RylTjHIc5JkvVzAln5Uuqk0yPD6s0hLX1LBCTZPkq3cQzjlSJK0Zk/nJMjQSwuC+NOYIUmquxJXi2WN0SJhMbxKVyKGnSZwal6wYzDU8eRELK8U7WDkNHabsGbE5fV4/j0XAo6QqCRR4Jp9/k44HWYwMfodkSg+j7BQNS5eJpTdzS0CQ6xGgifwA13j5oCJtBfA6e/R41gBwrKWiCMuBpcouxv6o2bDlIr2A+kb6za3g1w+Gxlo+tnzPnxJ+GRY6pDYIfsOPrXjyHUa6Pj7SfTUZujx06qbpLp338/ZwmUlgapSziadgjcDFijIDDVwMQ4PCUIPvW3s9Zzv77LPg5yzElpTZnWrOkBkH0Wz7iVmBQMXoEwP6AiuccONOBLJSLYwa6YWtZmqNNDZe+D1+hghrEh4Z9O36133ZtEtwNdAAxj+PlAp3ZYEGMu4FBd+xnckriYzJ5TtBQRDIPiX8iCMhX4y2q7B3pYZ5ucjXWkOdAF3xcYjYtdxaCXJjMe5WzYeCtEa4tk4w3DDi2/F2JyGzCkWkPOdJTO3LnDNcBhI9EgAgQgdkQ+C/HO7Z6zHIA+k71sZq+zZqSSseP+zJresmt++HDB1kFk8wHDx7InObp//znP5o2v/nmG02xgjKPHj3S1Pr55581xSrLAP+vX7/GG1FqTryRJm+TlPz+++9v375t0ldBIxJJ5Wwk3gvGwvfff99PFeO9m7eHmEcNFDOU4YDtJ4UXL170a1y2/O2338rHeHqAT7QEaNYmYGNt+cMTv/32248//pgEAajCjCeLtS2gcUDK68PaEsbWiIASAcbqSqDixfaLSxmUxiWOt1MFM3/99VeSYGUBHL68KnmjO9METldk5+YnZ8Gmwe1XcnJxs+VpPSwUNjG5j0Ck/e7dO0vtVQJD497VEkNYJwW74lrmc0oi0Zg5TUnFpYOBrIz/nz9/DjDjrcXfvn79WhpAFMbRz2ERVJy2G98y1roR/OKuaVhyoZNjX7NulmyfGzc4u5ZEaXyBLQU9Hkb2eAsCNOxx2BkxxvHh264IcHh2hZeNn4yAcimg3+rfVMf2ijVhywC403LrbCd4i4WOisPWsjRHm7gbWCNKpy53Ax1Ach9pPXzEJncTiLS5G+hLzc/hlMTHZL+cQywYPd1+qrsNR3Mq58ePHyXCSiJllaPSyvuegElzJOmpKzVt1xluJSysTgSIABHoioD2aobcU/K55ZVMKq8YkIsgypbLiimDCdwI8Oeff5Z1UVDL+bJRSWRBR6bKL7/8oqnbaa5rutbvHimp1XB0VebNmzdXr2x+k8NqtrWahIYScDRSga/Yefz48dWre/NzzV1ueSV3s5lHJdm3F+OA7SSC3q5Hkp3lX2YjrOHGqsRkxbRmfwh8adxWc/Y1DmjM9U/NWWODJyCgjH6zbGkublPF6rnEB8trzEKwYtfM3CAzt7yS+G2C0tliBuDfalIWCT+cxQSl0JsU66SQQdqUwt17JUcikwt+bnnZVyS9jfWY0Ee8fPkygrx9pRwatvx+CU5JVpEpJZWUFC40VF4w9OTJk2RrVwUw0XBkgdswb7zh94rO8fmMtcZjXt+jo8xXDXJVKojMhMGPoTM3as0tH0TDz2SU62PCHCIwAAEa9iTIjBiTELFAJwQ4PDsBy2YPR4BbgT0UgDOdOKrbzHRGroort+O5GxjXPf1bpXC5G3gFKddJrpAx+RO6Ce4GxkVm33JKYqFYKJFrkXLLK6GYLf6hp1MKjsXGI4AvwzWh7+AwzNk913w8Mh66eXpUChEE47NN59qLSi7oqWsAVLqGmi5sXc0wR+FWM1zbLxNEgAgQgQkR0F7NgHN1WdTnltc3rpkyDft1EWxaK68BHvbjk7gpSt5MAZ/37NkzPbwFJZV3b2uu/i3o3VbRKAYKK6m1zeYmPnz4EDl8aVqDUJRT9NzeC8qDEk1gdOMnOoapfialADSnSi5tueWd7iKPmlEwzDxG6JznFQdsP1ncclJZw05vn6ihQZaJ/JSiLLZ9GnNvpaPBr3regkbSdPcOMG7hmp3ugYBSOQ+J1ZvINGkQmvRS0EguYbnl9STtEZROGMy0ChsiE0BMZofdnexolKM2XY0SV3Ic8HOtQW55p7vIo6MGwZKTT2n7gRNEQ5P55csXTTAA8DE0NA3uWoZTklUkS0kpJfX69WuNRfr999/LXD/2IJxrHWBGlJ+CKFlYtxhjreVkR8NSIzKNqalpv6ZuLm255fW0McrVY8WSRKAJAjTsShgZMSqBYrGGCHB4NgSTTREBiYBm9Q/lu666o31N3ItiSmolg+PT/WYH9bzk0pZbXk+hRuKTr+eDWe4G6iXepKSjNl3tEncDHZHlWoPc8k53kUdHDYIlJ7ce/cAJoqHJ5G6gBiWU4ZRECdRsxXIHXW55Pb9TWTB6Or3gWHI8Asrvw5WHxuvph6OUn9fBSuh/aay+90VbUAoR3DnXXtTwS09dgx7qbjzDrUSG1YkAESACXRHQXs2gd64gF3OPfrdCaiY2yW/jG2KqREZ5gVM9YU5HSvJq+pWhaqQdjeAi1ZOvIkceZV0ltbJKVtrBP1i337Q/2F0yU0NPw6A5SU+wwISRoqUza5QdZR4tRNMmOGD7iaZfGODTrN+r05g7v/2uOSMjlq6MVDauX2K764MxzVVc/AqlUg1YvRMCyuj3kFi9CcjTxqUMSpvI1zYyYTAzJmyAU257m7WFNJ5QzujjjejfKseLZr6g7zRS0ulISV6kwaxXWd1xShvHdkIfobzsf0LK41A3f8spSXNIOzVISemBxVXRGvcKSHF1qb5ZU9K5lwEdTX5YNpfBfuUPibX6AdijZRqWGlRnDiEY5dZI1qk7s6AdUvlIBIAADbteDRgx6rFiySYIcHg2gZGNEAEfAW4F+phU5swcAHOmUylcpzp3Ax1Aej9qlisb0qAcL84mXUMCnKacjpTkOY0UP2Z1x93AOM4TugnuBsZFZt9ySmKhWCtBC3YlLyUyjgO6aq0+3+lISV59v2xhQgSU0teb5UoenY5evXpV2eAJ1ZVCBBRYlMDlF00wcSQVaZOfEgTBOXaGG0SDmUSACBCBYQhor2aA99IvKLx//74fA5qvhlr9mKSGC+XvSuEXqFrFHHGqsIMuC+ijIlkrKw3Wssp3Kqz8NLcrtfiCRdP+bN8Ga+jBV0AFh3Qbyvqun0nXsEDzqEFpwjIcsP2EorEq/XqPtDyYMKVjihB8zivlBUCa+xE6gfbo0aNky0v8xEeSCxbYDwFNdDqAa6VJnITaOCDTxqUMSuOCy3o7OGZQ0tZqoSPp1KDk429ncJZ6el9PzpUcqXW0HhKNyvRsPgI/a6+MUee0e5XiyKrOKUkWXDcWpqT04MOZKi3Ay5cvs3Yunj175sTt6Ki379YzfntJxlq3iyCXABqWXMRk+dmCH0kbo1yJRmV6ZkFXssbqWyJAw64XKyNGPVYs2QQBDs8mMLIRIuAj4EzS/QJjcrgVOAZnznQa4jznqjh3AxuKmLuBEkxaD4lGZXq2dRLuBuoFyimJHqupStKCXYmDnu4KGebfjsCDBw80wTYms2N+D09+8N/1CqrbkW9IAITonOWLNK68JSrSgnlFT52EKFJAM+gi1Tu9ajXD7UQemyUCRIAINEFAezUDOsPRfM0XcfCII6/bCaIw5sckbdfK6w+UsYJttiABGUne4V8RFRW0k1VFuccz+NbbKxaU1F5Vj+crRZw8nRnvpflbJT3OdYbNyYg0iMh+8tO9NI8R8U37igO2n2jmnN2B32kJ6yeLJVrG4pqMXiI03yhBTQys/OglwiBfEYEeCCij3xNi9SbwTh6XMihtImU0cqPHacVCpB2NU8OBktevX0caaf4KPVpDpL8YtIaMw1dyHOhoPRxAyh4n9BH6lZzb13LLMG9Vi1OSVkj2boeSykUYh9WUl2jDEf/555+a9t++ffvzzz/LkrgqGh3JnMPTjLXWUgAalhp5TRj8OOwwynUAKXucX9BlfLHWrgjQsOdKlhFjLmIsX4wAh2cxdKxIBJIIcCswCVFWgfkDYM50sgQaKczdQO4GWvVQniG05QsSGLnyZBTUb8C5bodOWg8HkLLHCd0EdwOVouSURAnUnMVowa7kwnMvV8gw/3YElMqp92LFHDm/TaskrLi7nSrqscLheeVhgwg+9NQRcDSv9p7hahBgGSJABIjAXQhkXM0AEvHrSZEj8jhGj6N+vY/v28P6d0Hm9/vq1Ss/08/BmcX6mMNvVuY4q4T6eEg2smj6dsXA5aNfv37VoIflOU2xYWWUZ2exmQceh1ElO9KcZ5Xlb0nTPN4Ce3GnHLDF0GkqTjtmleZOwyPLNETA+agj0rLyLqFIC8WvNHuiylMvxTSwIhFYGoHbY/VW6E3r4yyDDEotFDWJOQUtz+vUcKf0p9j9gvvDtkdNX/q6uIwPCyafP3/+9ddfsa2ur1hckis5DnS0Hg4gBY8Tmg5593+Eowkpj1Db4xWnJD1Q7dEmJVWAKn4wJ7KhYxvEfFazlYDAwPnJC/jTZ8+e2XaYAAKMtdZSAxqWGnktEUIwyq0Rsam7hKDr2WQL2yBAw14gSkaMBaCxSgECHJ4FoLEKEVgLAW4FjpQXZzpN0J5zssPdwCbCtY1wN9BCYRK0Hg4gBY8Tmg7uBirlyCmJEqhpi9GCBUVDTxeEhZkzIIAdZM0ksckn/XF+ndsfNHvi8QbPeas5ZmDRUAYktryfoKf2McnKmTBMBf2tZrhZULAwESACRGAwAnlXM4A4HJHHWXkEJfi83ARM+I8rdnApAA7wYeN2MAMzdIfPFZSerD7miPDrfGkMuRx1LPLbb7+NgDPglTIchFzwzckAerK6MGM5WaWrAkd6V55njbQw5hXN4xicm/TCAdsExqtG5hyzs12Lc4Xegfn4gU0l1/cKMdk7VhB6X8KlBIrFiMCECNweq7fCZE4f53DHoNQBpOBxCUEX8GWq6BcKsMjz5MmTx48fj7krAeThIi3NdUjFvMuKXMmRaJg0rYePSVbObKZDP3J5dTqnJFmqfmNhSqoMfFiD5HwWLWOt7O3bt5EusPuAX9KTBWA94lVk4XPSjLXWkjUNS428Zgt+rnhhlHuFjDJ/FUEr2WGx7RGgYS8TMSPGMtxYKwsBDs8suFiYCKyIALcCB0uNM516wPee7HCFymgIdwP9kULr4WOSlTOb6YBAlfRzN5BTEqWqzFyMFsyXDj2djwlz5kFAeQmC88vEbenHrS7yJ/dw18CEn3G1Zblha7Awyk/M0Knez15RqG9Bc/jhqpf6/GTvd31KMFuYWg81WyACRIAIrIJA9tUMYAxn5T98+ICjePj87O+//8Z//FzS69evT45UnF+LuhJ/1y/bJ7/Tq/eNR3/88ccV7GPyleFgMhobQ63Ti5Iq5dfsTuP1j8qrT+o7qm+B5rEewzEtcMB2xXnOeEBp6Loiw8Z9BLDypY8QYGP9FoblaFQI95cNo4cdEYG2COhHYlm/t8fqZWT7tVaJSxmU+rLLypkzmMliIV4461pr3FCO7zCBCb69xEJQvOW13nIlx5cXrYePiT5nNh+hX4Q8fH+OUxK9kt9bkpKqwf/Tp0+a6vCMwPmqJOIBOWvAHFm5vHbV4Mb5jLVWES4NS6WkZgt+Iuwwyo2Ak3y1kKCTvLDA9gjQsNeImBFjDXqsm0SAwzMJEQsQgQEIyEl9j+64FdgD1XibnOnE8Um+5W6ghIi7gfotFYmbMj3buW5aD6XggsVmWyfRqy53A/WxEMZIUPpjMnlAMY4zLZiPD8+9+JgwZxIEZlBO594HJUmTADgDGfqrnb5+/VpzqpCLh/Xi3n6GWw8RWyACRIAIdEKg5GqGTqQs3SwumtVcCoVrtxA3dOLUOQqpvGmsnhgN4/W9TN4CQkkElBoi57wmXLOaA+66KnAEPSV5kRb4ighIBDhgJRrN09MO2GkJay6CtRrE/q6S4NvjDQ0B8oJVJV8sRgR6I6BR3d407NQ+vclO0rzi5QQpF2w14aQCaj18+BBXYr948QIXdOKazisMV8k/eSVnFRmtReds1kMfac92jGyw3PVA3R5WaQjYeEpCSdUMDbhvZ+/gqjWcrgi6eDhNZ/UbH+9xd/8KRsZaV8jMlk/DUimR2YKfSnZY/QoBCvoKGeZPiAANe41QGDHWoMe6SQQ4PJMQsQARqEFAs2RU0/5pdRkAHyLxEwTNFSqjzNwNPGRQD2NzNuuhj7S5G6hUktsjKw0BG+8GKsXEYhIBejqJBtNTIYCtZM2H/TiQ9vHjxx6UY9db/iotnPi9l+/04LF3mxoJWhr0YYmtYhP6uhpHaZvtkdAQMN5Tzxaj9kCebRIBIkAEpkVg26sZgicIu4pBeRWCc/lWK5IQkso7HREGYfu8VePxdpR3DUxyPXansEMfDnYiIC6j5FulENHOLb8HPkyZk0DtUWC8eZwNNw7YrhLRzDm7EnDV+LSEHT4kFxqPGg8ug7ErVWQ+ERiMgDLM2ztWb4g549KGYE7rAaeNGRqCj62mrL0T2TU2D/DjG0+ePIF5wYjANQ0fPnyoufdaNj4+fexKznioG/Y4rfWYykfg/hQ95spoQd/gWiU5JVlFXpRUpaRwMEvj9TCrff78udMXfL08toK3uOhhKqPnEHz7I2Ot20WgJICGRQnUVTHagStkyvIZ5ZbhxlpEQCJAwy7RKEgzYiwAjVWUCHB4KoFiMSJQhoBycY9bgUp4OdNRAqUsNu1Mh7uBcQlyNzCOT9bbG891Z9E5W+FprcdUboK7gXq95ZREjxVL1iMw3oJpdgDB135fMNULiy30RuDVq1eaLjopJ463yd6VxMgqTGcdL9R7Wx9YfV3NSX6//YY5GgLGf0pwwgy3oRDZFBEgAkSgLQLbXs3QFiZNa8qJDU4x9ph0OSGpkhgNX8kyyts0e0cYyvaV1Ca5dgrow8E54x49VXpOHYiKHzuJrJgeVtwAAb0a64fGSFj0VOk5bUi/cuO/YY/KpqYlTEn/rsX0N/7cLkENAeOvutxVMchXQwSUoZQyli4mTNm+ktpiMiorTk5eJXesbhHQGHxbeN3E+/fv64k3B7Nevnz58OHDf/zjH/gK8fXr1zhg1GPRo57aYAvKxZP9VnKCaDCzBoHZfETWZPDw373nlKRG80fWpaTq0cYNCxpjBQMCh267+/LlC3y9fUQCx1bw2Z7MYdpHgLGWj8mEOTQsNULR2JOa9ll3EgQo6EkEQTKUCNCwK4GKFGPEGAGHr2oQ4PCsQY91iUASAWXMptyqS3Z3VUDZvpLaq156509OXm/2j2qfu4F6cXM3UI9VsOSN57qD9DCzBoHZ3AR3A/XS5JREjxVLrogAz72sKLVDaH78+LHmO/avX7/2+E0g52oG/PjQIbA3ZDPrUqqsyMQhkp7aAST38ZAZbi4sLE8EiAARGIMAr2ZohjMiD+W9UE6cV08BglGEpLYdfLU78nDko0ePbNeRRO/rt5UfQ2ri+wgXV68k/ldlTP6ccY+eqpqgOY7M1Vs9bVctMJ8IOAhwwDqAHPKov9LiEEBmYBMBjPKIBqjt5MH1OGhUqHe0o6eWJYmARYCxuoWiPsG4tB5DtjAPAljBcE4C1dOGMPvdu3f4qW0MFnzpjQ02fNiJ7znrW+7XwrErOf0gPbbl2XyEfvXm9jD7Xp3hlORe/PW9U1J6rOIlf/rpp3gB8xYO3fzcFq5bcrY8cPb07du3mkYOL8NYa34FoGGplNFswU8lO6x+hQAFfYUM8ydEgIa9lVAYMbZCku1YBDg8LRRMEIFOCHArsCGwDIAbgsmmZkCAK1RGCtwNnEEb96BhNjfB3UClXnFKogSKxdZFgJ5uXdmdQLny6hBsT7dFA5vd8uMyJRltadijNf2ZInwOAJ9bwDU9dQForEIEiAARIALzIMCrGVrKQhm0Nb+awQlGlWS04tw5nXnVrP7by6sW4vnKjyHxlUi8nYK3OKIqY/d4C5oPO+Mt9Hg7IGguJntOxIrZYcXbEeCA7S0CjtneCO/Uvt57guvbVWu2DbadNIG8dEWAsXpDeG83RA15YVMRBKYVtHLOG2HNeYV7E5QmwqmoecQKAM6CYLECp0JxTQOuj/z48SNCcU3dwWWUSyibreQMBvmE7mYzHfobCWejfLC2cEoyGPDi7iipYuicijib9enTJycz+IhVdJyBQKggV/VhMfRnPYPNHpXJWGtycdOwVAro8BCiEr2FqlPQCwmLpNKwt9IBRoytkGQ7FgEOTwsFE0SgEwLKdX45we9BiXILo8exvYbsMABuCObkTU0ra+VQ0sPLFSqDFXcD9TrDkhEEZjMd3A2MCEu+4pREosH0rgjQ0+0q2Q34mkQ5X716tQGYt7CAX27Q96sPTmSb9NQSjbL0bGGq5aL5DNe2zAQRIAJEYB4E/vteUnC8D64Uf9gAgNmV/5FpaOu9N9AQAXxsAK+WJBis4SIu/IBkq66d3y548+ZNq5Y17Xz//fcartEUxI29fE2bBWWSsJs2QW1B4/Eqnz9/jheQb+f8sDMrGoMC95OjxMqk50TMp7N5zmbmsTk+xQ1ywBZDx4pEoDkCNtjTtLyEO1BGIxp+WYYItEKAsXorJNHOEoaoIb+mKQalzSGdqkGzNNH7G0v4x5//7w+845Aodt2weDIPDmeu5AzA/zTrMZWPAPh6Eesv69S3uVBJTklWERYl1VBS2JXA0RPnrme/fbjvhw8fOvmIGXDjkpPJxwgCjLUi4Nz+ioalUgRTBT+VvGRVZ5g6wRAAACAASURBVJSbBRcLE4GRCNCwN0SbEWNDMNkUEODwpBoQgd4IcCuwIcKc6WBFaIMTvA1VYo+muEIFOXI3sJMyc52kE7CaZrkbqEHJlOGURI/VUSU3s2D0dEdp71rMYnP56dOnODWWJPvDhw8vXrxIFtMUwE8HybNwuFxg5KdPGgoXKpN1pijL51oQsmotMW3npwRWuEwQASJABE5AYOjVDIhy8E0sAh3chwQPmuVEVxEGvjFInmsEL/i5xVZXM+CXJ6XzxncO489H4k5rzQ9IQu6d4lrlMhMi+x6KlKXJWZcg9KC2vs0sfuu72wAxDQgnmEcNDgPKZCnwBuqXxe8A/NkFEZAIZF2QiZunBl8+JUlVpjcwGkpOWWwtBA6P1RsK64QxzqC0ocKs0tSY81gWDawI4Q+j6Ycffmi1o2YbL06cuZJTDFewIq3HVD4iK8zO2kYNSn/pzCysOCW5UdaUVFvw3759C3echSoIeP/+fY9bj9uyNmFrjLUmFIohKWsI0AX4cpwq+PHJa5XDKPcQQbdSGLZzLwI07G3xZ8TYFs/DW+PwPFwByP4YBLgV2ArnQwJgznRaKcxC7XCFCsLibmC9xtJ6TOUmssJs7gbq9Z9LwXqs1ip5ggWjp1tLJ4+iFqZVczUDPsFrdZAMZ9IkwiBAPjKdhUBWFJH1+6mWjKyohp7a4sYEESACRIAITILAiKsZsLSHcAqn/U74QFQ5sQEgmOY1uUPBiR3xm1fjdQtca65mQLDV6bcxoV0arjsF1icotoQ3K/yVFcvSS9xtVsYaah1lHotRaluRA7YtnmyNCNQgsN943Ntn1ciade9F4PBYvSH4G49xBqUN9WTFpgafxwJEuF/y5cuX2FTDgkanVYIsQZy5kpMF0VVhWg+LzFQ+IivMnopyi+ewRBZWw6iq6WhXgVJSNVoRrIvldJyikDc+B4vZTFx53OoojG3znARjrTllTcNSKZddPY6BhVGuVY+9BW3ZZGIPBGjYm8uREWNzSI9tkMPzWNGT8ZEIcCuwFdp7B8Cc6bTSk0Xb4QoVdwOLVZfWw0I3lZvICrOnotziOSyRhdUwqmo6OlygWdAdZcHo6bJ0g4VHIoDb/7ExnbTGKPDly5cmPxUgv2vDzUoznEwbCXjbvrKcTlLKQdrKagWbmiQzC7RJaCYZRIAIEAEiUIzAfxXXTFb8+PEj4ph//OMfT548QXxT7zIRGJm/ZNc3Fnjw4MG///1vDQEy5tOUD5b57bff5HfywOfx48fBkl0zEQR/9913yS40F54lGwkWkCAECyATMX2TYN1vv163/TYH52TFfxvwOxhev7szzaOPwy05GygwB+wtmsNOeyDwxx9/9Gj2xjaz7ge9kU52fRoCh8fqp4k7i18GpVlw7V0YG9Lj73lEZI7f8sLCEW6uvBfeM1dyajCn9ahBb0DdDaa9A1AyXXBKMgzqyo4oqUoA/eq4M/qnn37y84M5WPmH5Q++YqYSgcNjLSVKg4vRsAwGfInuGOUuISYSSQSuEKBhv0KmOJ8RYzF0rOggwOHpAMJHItADAW4F9kB1mzY509lGlPWMHL5Cxd3AXBWi9chFbHB57gbqAeeURI/VNiXPtGD0dNso8JaMKM+kOb9YXAYFLID8fQLcWlLWDmsZBLJOxZfFJ/TUVDYiQASIABFYGoH/bk49LgvALx+W3TsAz41zfvhv/vD1KRLY9JVEvn79Gu3LnNnSiB3xGwJJqgAReEkWixdwcH7z5k28fL+3CIVxB0e8fQRb+OLCEWi8ivKtBvAmwXqQHhm+Bwtsljk4/MWFI9sASPM4gyg5YGeQAmkgAgUIwB1k3UtS0EVNFZCHy7nqQ7saGliXCEQQODlWj8CS+2qbuJRBaa7oDyn/9u1b+DLclTA4YMYdjpjRf/78GfvEN0J95kpOLuC0HhHEpvIRWes2U1EeQXiGV8CKU5IZBJGkgZJKQmQK4IpnTBM0Gwoza76S2RmKHR5rzSCCGhpoWHz0dgohGOX68rU5OwnaMsUEEQACNOxKNWDEqASKxRoiwOHZEEw2dRoC3ApsIvGdAmDOdJqoxH6NHL5Cxd1AjUrTekRQmspNcDcwIqmaV5yS1KB3e11aMHq625WQBFwh8OLFi5cvX169tfk4Qlb/rZnzeR2vZrDwliWmin/AAj11mRxZiwgQASJABPoh0PJqBtyriksTNB/JS35w9P/p06ePHj3CFc4yf900tqjh8pMfM+CeAiCGwjWczhM7ghGIMil9/BgXYusalv26mEsnb9jClR/4KU6/bpOcrEWuJj3e20hSt+8lb87eaR7nkQsH7DyyICVEIMuhIISojJoIOBE4GYGTY/WT5e7zzqDUx4Q5EgHYCkyu8Ymms9Qgy/RIIyR4+PDhp0+fbvT16PrAlRy9NGk99FjNUDIrzJ6B4BtpyMKKUxJK6kYEOnWN6wWxnp9c0kcBHNrmXYT1Ujg51qpHr3kLdAHNIV2xQUa5K0qNNBOBKwRo2K+QqcxnxFgJIKsDAQ5PqgERGIMAppzHHtsbg/BCvXCms5CwbiH15BUq7gbGVY7WI47PbG+zwuzZiB9MTxZW3A0cLJ1W3dGCGSTp6VppFNvpgQCuSNCcRkOZml1pfFYm974xTb73h4J6IDlzm1k+1zKSVYue2uLGBBEgAkSACEyCwH81oePLly+I5p88eSJDmUjLOO+Oi9nwo4h///03pkP4Vn+bexkM15ofm0JJTXwZgfHjx48yEEHs+M0330TK936FG7iTXVSyHGxfg3aPfi0xUgo2kwkiYBCgeZxNEzhgZ5MI6TkZgdOuSjlZ1uR9BgSOjdVnAH8GGhiUziCFJWjAqsKHDx9+/fVX3KE5mGCsKWGVY3CnsjvN2gLKVy4vzLaSIxEIpmk9grAwcxsEOCVZRZSUVD9J4ewCNmuS7cNLwiMki7FAEoGTY60kOIML0LAMBny27hjlziYR0kME6hGgYa/H8KoFRoxXyDBfiQCHpxIoFiMC9QhwK7Aew9Vb4ExndQkOo//kFSruBgbVjNYjCAszt0GAU5JtRBlkhBbMgYWezgGEj/MggKsZNMRUHspyquOLRU2nLBNB4Ntvv428bfKKnroJjGyECBABIkAE7kKg9moG3Cz17NmzR48eKS9lwOF+/BDin3/+id9Z2uw6BilCZez4888/AwpZMSvt7KncHjtCoA5JPjtfv37FZRx+fnEOAASM8epApquynRYOnsZvXLsib2keI+Dc+Oo0BT6N3xtVi10XIDBgyaaAKlYhArsicGysvqtA9XwxKNVjxZIWAVwZjhsEEElijv+vf/3L5vdOPH/+vO2KQRbBZ67kRCCi9YiAM/mrrGng4TH54exPrsmSPEpKotE2jXPYyp0dXAxds5fRluzVWzsz1ppNajQss0lkGD2McodBzY6IwGAEaNj7Ac6IsR+2h7TM4XmIoMnmDAhwK3AGKdxFA2c6dyG/dL9nrlBxN9BRWloPB5CFHrkbqBcWpyR6rNYqSQsWlBc9XRAWZs6AAGas3333XZKS33//vebkmLyaAb9PgB+fTvbIArcjQE99uwhIABEgAkSACNQgUHU1A65XePjwYfLDeEMfLmXA7y7icP8JIQ72p5W/MCnjvyxBYkqJaw5slUlix9evXyeD5pcvX1qy6xPJyyBADxS1vqNICwwHI+Ac+4rmcVrRc8BOKxoSdiACml/mPBAWskwE+iFwZqzeD88lWmZQuoSYpiUSKxuwG1h8wGIOpt74IHMAqU+ePMHPGgzoyO/i2JUcHwrk0HoEYWHmfghwSrKKTCmprpLCORjNpc9//fXXmGCgK7NTNX5arDUV+CCGhmU2iYyhh1HuGJzZCxG4BQEa9q6wM2LsCu/2jXN4bi9iMjgVAtwKnEocw4jhTGcY1Ft2dNoKFXcDpRrTekg0mN4YAU5JthQuLdiVWOnprpBh/gwIvHnzRkPGu3fvNMX8MvhQETvaNl/ZnS3PxF0I0FPfhTz7JQJEgAgQgSYIFF7NgKP52H9Vxis4sWcuZcBNq02IXqIR5bVzxVczOBWVshgAHX5lK/6jmrjMDIFvE0pwKVo8+EagpvzVryb0HNIIv2yPC5rmMY4P3w5GgAN2MODsrh8CcsmsXy9smQhsjwBj9e1FbBlkUGqhYKIeASzm4EAnJuB///3358+f8fVm8k7Gmk6fP39eU72m7rErORI0Wg+JxqLprGlg1o/qLApIK7I5JWmFZO92KKlchP/8809nr+GqBVwVjZDg6i3zixE4J9Yqhuj2ijQst4ugngBGufUYsgUisBMCNOy50mTEmIsYyxcjwOFZDB0rEgGLALcCLRQnJDjTOUHKw3g8Z4WKu4FQKlqPYSOrX0fcDeyELacknYBt2CwtWBJMerokRCxwFwLPnj3TfISPWS1WIwuIdH7xVzkWCjo6qspsZ4roqY9SPzJLBIgAEVgCgZKrGT58+PDw4UOcw0tyiODpp59+wvH9oy5lMLA8fvw4fkOBKYZ7CoBPEkm/gHNccp7YEfftffr0KR43g9qyiFnigNk1fk5T5jhpcy8D6HHymz/GmW3eXY8Gs4LmDfjtgaFpk+axH7atWt5AgTlgWykD27kdgaxdotupJQFEYA8EDozV9xBcLhcMSnMRY3k9ArimE78/8OXLF1zTgFs4379/jwl+25sasE7y4sULPUkNSx67kmMxpPWwUCyd2GDaOwx/TkmGQV3ZESVVCWC8Oi5F0p9gwEXJra5djlN17Nu9Y62pxErDMpU4ehPDKLc3wmyfCMyAAA17VykwYuwK7/aNc3huL2IyOBsC3AqcTSL96OFMpx+2bHnvFSruBtJ67DHGuRuolyOnJHqs5i9JC6aRET2dBiWWuQsB5SdvziULGmpxkk1+3vj06dMBH5FpCFu9jP4gATgti0/oqVdXEtJPBIgAETgcgeyrGfCzSC9fvtSghqP5OE+P2600hbcso4wdnUsWNFDg+KOMcmaLHXETB35IM3IzBYj/97//XXM7A6Jn3A8SxwpXpmGZOF6myduscFAKrknvbGQeBGge55FFhBIO2Ag4fEUEBiOQtQqTdSnJYEbYHRFYC4HTYvW1pNOEWgalTWBkIxoEYE9whwI2v81NDVgHMDc1RFYDNM2iDNZJym6xVLYfKXbsSg4wofWIKMZarzjt1cuLUxI9VveWpKT64Q/jj1X0rPbxYR4uTc6qwsJlCGwZa5VB0aMWDUsPVOdsk1HunHIhVUSgOQI07M0htQ0yYrRQMFGGAIdnGW6sRQRqEOBWYA16q9TlTGcVSW1A55YrVNwN1Ggmz/9rULqxDHcD9eBzSqLHavKSjH/0AjrZ0+lRYslbEOinnM4XeW/evLmFwcM7zYpPLFb01BYKJogAESACRGBFBPKuZsCZe/wskoZPhE04mn/4XVPK2PHnn3/OvaTAiR2VHWkE16oM1mTjTeFaskePHuUybtrEzRSoG2kf8Rl+vXPMvQwgIyscjJB946usCyPqP7O5kdN+XdM89sO2bcscsG3xZGtEoAaBuDd3Ws5yVU5dPhIBIuAgcFSs7vC+/SOD0u1FPDODmIObmxrwuSbuVPrpp59evXpVHH7js89bmFUusOy3kkPrcYu+deq0eNx1omfmZjklmVk6kjZKSqLRMI2LkJztHuXC75MnTxqSwaaUCOwRaymZHVCMhmUAyDN0wSh3BimQBiIwBgEa9k44M2LsBOxRzXJ4HiVuMjsPAtwKnEcWPSjhTKcHqmxTicAeK1TcDUyKGxDx/H8SpXsLcDdQjz+nJHqsZi7J+CdLOsd6uiyUWPgWBDBXxe/7JrvGcXF8L5YsJgvIz+uw5T3sOzJJw5Zp/Fa3ni/lYQOnQXpqBxA+EgEiQASIwFoIZFzN8OzZMxmyRPhEQI9fTYwUOOQVbqZ4+vSphlklsKYpfOQgf8kKEczjx481vYwsgzlwMg5DARCfFTfjKge0HP9Cw1zXmtxkaohGVjg4549+Z1FVFjQ3BHzCpmgeJxTKFUkcsFfIMJ8IjEcgy6Ek44rx9LNHIrAuAkfF6uuKqYByBqUFoLFKJwSwHgKFfPv2LWbxnz9/Vu77SmKwzXbLytKZKzm0HlL3NkhnTXs34LeGBU5JatAbWZeS6oE2dhmcGxZwlBNe+4cffkh2hxk65hTJYizQD4F1Y61+mOS2TMOSi9iK5Rnlrig10kwEihGgYS+GLlKREWMEHL7SI8DhqceKJYlAQwS4FdgQzNma4kxnNomcTM+6K1TcDYzrLc//x/GZ5C13A/WC4JREj9W0JRn/5IrmTE+XixLL34WA8giZZs/asuAcMMMvCdlXTFQikHV0P8vnWsKyamXRY7tggggQASJABIhAPwS0VzO8fv0aPwmooYPrMhKlN2/eyMerdNbVDE5hZXh61XWPfPx4giQSFF7d0IlvLXDPAq4lS17QgM85oIQIvGTLPvGIwsdf17pBOJj1U+Rc1HMUj+bRAWTyRw7YyQVE8o5CIGs8Zt0idBSMTZj9h/jb5gMbwdM/tmGqibhPi9WbgLZEIwxKlxDTmURiyo89MLjy3K0v53e8h6F32koOrccw1RrWUVaYffi2ZRZWnJIM02G/I0rKx6Q+x7mXAQ3iPmgc1YJf0PxWCVbpnTMu9SSxhTIElou1ytgM1qqZ+NOwBCHdKZNR7k7SJC/NEaixn82JadUgDXsrJGU7jBglGkwXI8DhWQxd84pb2v8tmaoXPbcC6zGctgXOdKYVDQlbboWKu4FXSsvz/1fIzJafFWZzN1AvPu4G6rEaVpLxTxnUp3m6MpROrnXjbBqXrVx9WSYl8vXrV9wbK3MiaeeAGU8LR7DKfZUVReAnlnPbR/msqIaeugBhViECRIAIEIGuCKiuZsBn8068ckUTDu3xQJ4EB2uOmlgBIQv2RWTFSNq5m2DCqxlevnxp6X/69ClUAgwiYTOdBEJnXNCAEP/x48f4UU3oG9DADQv4j7qYVAPGb7/9FkoYuUEAkRx+1AuFncYHPGYFkREWBpB61UVWkKpR6auO9suneVxOphywy4mMBG+MAPy7nrs5HaiefpYkAvMgcFqsPg/yXSlhUNoV3i0bx+2Hg/nCp56Y72PuGVkccEjCSgJWBpzMAY9HreTQegzQqPFdZK3bZK0Ijeeld4+ckvRGuFX7lFQrJG07OPLinKL46aefLM5Iaw7EYGZxi6e2XMycYKw1s3QMbVbhNaRyVUqD0lRlGOVOJQ4SQwTGIEDD3hxnRozNIT22QQ7PY0VPxm9EgFuBN4LftWvOdLrCu2XjXKGKiBUhimYzZY9z3bQeEU1Y95VGgS133A20UCQTXApOQjS4AC1YMeBHebpilFjxLgSUn78pP2DEhrXc+FY2fhfvy/UrsU0SnxWf2Na4eGihYIIIEAEiQARWRCB9NQOum8Jn8xrecFwPh/Y0JY8qowzvnAsXriDCJFPO/PFJAz5vuCp8Sz4otBEYVMLwBSKRj6sT4r+4hR/mwi190Df8AsOjR4/wH9tFiKpxd0OEF8RwUDxE1VlhWaTB3FcPHjzQV5lzkUsqVZKXu3BOEja+AM3jeMzre+SArceQLRCBhgjob0ux0UXD3tkUETgQgQNj9ROkzKD0BCk35BF2ABcj4vZDzNP194u3IsAsDujXjpRLJa3Is+0cspJD62ElvlkCA03zTbXhmmE2pySr6D8l1VBSuA35559/lg3+8MMP+PTO5sCMYKHePkYSWMkff8I7Qs8MrxhrzSAFJQ00LEqglivGKHc5kZFgItAKARr2VkiiHUaMDcFkU0CAw5NqQARGIsCtwJFoj+yLM52RaG/QF1eoNELkbqCDEs//O4BM/sjdwCwBcUqSBdc8hRn/VMriEE9XiRKr34IAvhfT9Ks8M4adbtmaUvNlFaYjCGSdKcIHgJGmIq/oqSPg8BURIAJEgAhMjkD6agblvQzgE2frMdufnOHx5CnDO5yG1JxidEJMZeMjuZaxMtJSJfBJ/y+//IILGvQ/khmnHBc9fPr0CXNveXI0XqXTW304mHUJQidq/Wb1F0boOfV72S+H5nFRmerVmAN2URGT7IUQiN/ZJBnRuypZi2kiQAQcBM6M1R0Q9ntkULqfTLtyZHekEOs6Kwxd+5WNYwoPz665Klt/iYNsvz6tXGxZfSWH1qNeVaZtQR9mZ22jTstvDWF6rDglqcG5vi4lVY+haQEXHMsfz0QmvN7r16+d9rGSb2MG55V8hA3RexNZceO0xY2x1vxSpmGZX0ZlFOrtEve1yxBmLSIwLQI07K1Ew4ixFZJsxyLA4WmhYIIIDECAW4EDQL6lC850boF93U65QqWRHXcDHZS4TuIAMv+jPszmbqAeK+4GTqX5jH8qxXGIp6tEidVvQQDflym/JsMFsnEK8f2d/E0CfCHC36CNI5b7Vh9F4Byg/HIwqyN66iy4WJgIEAEiQASmQiBxNQPuT/369auGYoRHjx8/1pQ8rYw+dkx+FIE7COTPVSF8mQ1zefc2BB0MmhHvohjWL96/f6+PoqTaIGhGXbSAix4mQUA//59z4UYfNJeJTIpvmzTN47qi5IBdV3akfD8E9G4FnzRoLrHaDyJyRAQaInBsrN4QwwmbYlA6oVAmJ0ku8sjdqcFkY6kE9zYmb2e4KwA4YSWH1mOwzg/uLivMHkzbbN1lYcUpyY3io6SagA8ddpDESvvViRbc1+AUDtKADYu3b98GX52ZyVhrIblrNNywc1dQuhCY85DKKHceWZASIjAeARr2JpgzYmwCIxtxEODwdADhIxHohwC3Avthe2/LnOnci/+KvXOFSiM17gZKlHj+X6KxSjorzF6FqU50ZmHF3cBOUshtlvFPLmJ++RM8nc81c1ZBQHl1SPLzOqeAvKxwFShmphN3+OrJC345qKxOT60EisWIABEgAkRgQgQSVzPooxN70+qETN5OkhJGJzT0yXYKKENSv51+OfIHLXGs88GDB1d9Yb734sUL3K3w999/43sMVHz16hWCKnyY8c9//tPWQho5yAez0DGURHkEeaiLFmyx2xP6cFAufN9OtiWAVzNYKPQJ5bhGgzSPelTHlOSAHYMzeyECGgQePXqkKWbK6L2Vvk2WJAJHIXBsrL63lBmU7i3f3tzBt954sACT+k+fPskVgCC/8obKYIFOmcrB5SzU+MQ4BeZZyVEyCI44pfXFOn+OftoLXm60AzMgySnJDFLQ0EBJaVBKlsF1pfjC3BbDwnvcz2IGkfTUaA0+Bev8tlkmLAKMtSwUcyZoWOaUSyVVjHIrAWR1IrA0AjTsTcTHiLEJjGzEQYDD0wGEj0SgHwLcCuyH7b0tc6ZzL/6r984VqogElYPL2ezzG3QKcDfQh4g5PRDgbqAeVU5J9FjNU1JpokEwzzNEpKaE0XFkfoNOgXk8nU8qc1ZBAL/Om/w5H/CCD6/itwNI5cS+9rNnz1ZBYAk642cJHBayIhOnLj21AwgfiQARIAJEYCEE/jtCK34uSfkJHK44inyEH+ni9lc4Mmg/lUc0hg/+e5D0/fffI3ZMgokCoAeB5hUNMnZEmQknNvInN/UREvDB39KhMOi/kpqfjyPvU90rAXrkkVyfYJkT0U9ZbPs0zePSIuaAXVp8JH4zBOAQsRyjXL7BDU1Z43czrMgOEahH4NhYvR66aVtgUDqtaBYiDF74xsk4lpKw0IFD/xHEkmspkbo1rxB1bLySQ+tRoxtL1MXg0iiw4QWj7OQwm1OSJVQaRFJS9ZJ6/fq1M/vGHUnxZWq8RRXNOj+8OYxJvLV6FlZsgbHWzFKjYZlZOmW0Mcotw421iMA2CNCw14uSEWM9hmwhiACHZxAWZhKBHghwK7AHqre3yZnO7SLYgACuUF0JkbuBBhme/7/SkMnzuRuoFxCnJHqsJinJ+KeVIPb2dK1QYjt3IYBP4TS3h+D6lY8fPwaJxJd38lDZhN/WBcleKNM5XRCnvOYrM3rqOLZ8SwSIABEgAjMj8F8R4pyLACIlNVFRpPqNr7AnAeLN38uXL/tR8urVK03jEcwRU8rv57EchhBE0+awMs5PY3333XfDup6hI300jy9LZyDY0iDnJDYzmIDWBfMPzIwMVQcNmBcnZ5XHYebxFkA4YG+BnZ0SgSAC+vFor9MKtsNMIkAE4ggcHqvHwVn3LYPSdWU3D+VZmyg9yMbFEPFrs//4448e/Wra3Hglh9ZDowCrl9Gv4cy2TjUeeU5JxmNe1iMlVYabqYXNhXfv3skWcC+D5rptnNnS/NwQdi7iDl12fVSasdbk4qZhmVxAueQxys1FjOWJwH4I0LDXyJQRYw16rJtEgMMzCRELEIF6BLgVWI/hnC1wpjOnXNaiiitUEXlxNxDg8IBrREMmf8XdQL2AOCXRYzVDScY/DaWwsadriBKbugUBpWXG9yz4Gdoghc72t7LBYFPMDCKgn0foY5JgR8jUi4+fElxhyHwiQASIABG4BYHLqxl+++03pdP65z//efJPqynF9uLFC03JSOzozDP1wYem3yZlQLxs59tvv5WP26f1EtFfhTAGNH3QrOdxDOV39ULzeBfyDfvVKzMHbEPY2RQRCCKg/6VuvcMKdsRMInA4AofH6ltKn0HplmIdz9QM7jW+EywvqRyMz64rObQegxXpru70017lCvBdjAzol1OSASA36YKSKoYRlv/58+eyOm5b0P9sBX48WXPtAowJSspemAYCjLUmVwMalskFlEUeo9wsuFiYCOyKAA17sWQZMRZDx4pKBDg8lUCxGBGoQYBbgTXoTVuXM51pRbMWYVyhisiLu4E8/x9Rj/lfcTdQLyNOSfRY3V6S8U9bEezq6dqixNZuQQC/Uqz8nt/5jM5Qi/saZJSL7WzNzxLcwuminTr3P8a50MckV+3QU18hw3wiQASIABGYHIHLqxmc9foIG5pjeZHqua9uPJSfS6pTXhlwBGNHzDNl7PivmwIFPwAAIABJREFUf/1Lf3TSIaPfo/Mjezf+smU/HiMt44ISyCVSwL6SorSZNyYcwV1RgkXYCbXuitqu+TSPXeEd0zgH7Bic2QsRUCKgXF/DVSlXt58qO+pRDCTBP2JRT78w1IMMtkkEkgg4Id9psXoSnxULMChdUWoT0gz3igWHewmDJ43Mpu+1V1uu5NB63Kvww3pHgBoZWZIMJ0iQr85Jc0qyiqwpqTJJPXnyRFYEjLl3KPz0009YHJaNBNP4ZRL82HLw1bGZjLXmFz0Ny/wyUlLIKFcJFIsRge0RoGEvEzEjxjLcWCsLAQ7PLLhYmAgUIOCs8t27tF5AP6sEEeBMJwgLM3MR4ApVHDHuBsbxaft23fP/bXFo1Rp3A7OQ5JQkC64bCzP+aQ7+lp6uOUps8BYE3rx5o+k3+HkdfopA1lXquazCdBwBvTVu9ZUZPXVcInxLBIgAESACcyJweTWD/utx5weXevO57s6BMuBzwkSDpxNQKpvqLQunfedH9g5cRFPKRT+4HIQ7PSrpUXLXicipmlUiBpppHqcSnEOMUqX14nba7/SopEfJXSci2SwRyEVAub6GZvE1SG7jvcuDeAxM7GRjHSr345betLF9IiARYKwu0dgjrYwKwCyD0j0k3o8LvS71oyFy6ee3337br99ky8q4eq2VHL3EaT2SGjJ5gVevXmkoRJAw4Q1oGsobluGUpCGYXZuipArgxTWCmLHairi0peD2BPxoidJ9wHfcfuuTZXaShBK6rtROG2t15VrZOA2LEqj5i+nHGqPc+aVJColADQI07AXoMWIsAI1VChDg8CwAjVWIQBYC3ArMgmuVwpzprCKp+enU61I/XqZdoeJuYD+h+y2ve/7f52WSHO4G6gXBKYkeq3tL6n0WV3qVktrS0yl5Z7HJEVD+0CY2u3/55ReHF/l5Ha4G4E/rOfjUP+qP6+s9bJwqfTt62uI9NnwL4uG/+ClBQ0jZFBEgAkRgFQQur2ZwrlKO8BNZMovUKn4lzxEWN3JLRcSO3333XbJr3GgQjx3RgnKOlOyrawG9CnUlY2Tj+CBT8+thEPE851O/fPmivERDH+yOxPyWvvS6TfN4i4CUnXLAKoFiMSIwAAHESEqDqb+GcwDZpgu5wLdomOp8iacJZobBW9zRlkwVoxGsqI9ngtWZOQMCeiEqbWwrphY1hq3YX7GdGdxrREvvdUxbruTQeqw4TstofvHihXIE6Q+4lFEyfy1OSeaXkaGQksqV1Nu3bx1H/+nTp9xGLPjBq4j81pyfXPYLnJbjiOAW9qeNtWrQaDXxp2GpkcJUdRnlTiUOEjMzAq3s57Q80rDnioYRYy5iLF+MAIdnMXRNKm5p/7dkqom4TSP6CLlhp2yqOQJ6OUbm/s2pQoPcDeyBatc2uUIVgRdRyn7numk9IhLf7BV3A/UC5ZREj9W9JWnBmuO/padrjtJRDU41m1beMfTu3TspI/wUgfwAil85SXCapPE9o0Q40iZOJbX6UUN66gjOfEUEiAARIALTIhC+mgHfjStdKRjDLyaNZG/phV3llQrx2PHp06eDMdfI14nRUeXMU93KyH6GxW4jVuWdYZj2TKh1Gs1sXobmsTmkNzbIAXsj+OyaCDgIKNfXEF34IYfT1MhH57dGHz161Kp3zUd0ne6S7/fj5Fsy1UrivdvxB86ZsXpvnEe2z6B0JNrb9zWDe8UveF/h3M8xXfXo5G+2kkPr4ch3+0fltJeBATSBU5JVhgMlpZcUDkw4RgBLwQ8ePNC34JTEoQrNKX/s4PBnSSR0R8Vai078aVikxi6aZpS7qOBItkVgUftp6Z8tQcOulwgjRj1WLNkEAQ5PB8Yt7f+WTDmCm/ORW4FzyqWSKs50KgFkdYnAUStUknFlmruBSqDqiy19/r+e/U4tOBsBV71wNxDIcEpypR7z5DP+6SSLzTxdJ5TubfbY2TTuGNIg70Sz8hf1UF2p4ZqOWMYg4HzPGIFFGYdEWpCv6KklGkwTASJABIjAEgiEr2bQ38ugiQIbAoGNBD1tDftt1VST2LFt+NKKNb8dSOrLly9+/t45ysheeSHCAKyUl0SsonUDENObIJrHAeKo7IIDthJAVicCDRF4/Pix5hJ69DiPDwUxzk+Gar5RUYI28jNU54qHfv5rS6aUAp2w2Jmx+oSCKCaJQWkxdKwYRMDZsgqW6ZoZ8T6RWxu6kmQb32wlh9bDSvaQxHLTXr2KNpcgpyTNIe3UICWlBBY7Kc+fP5eFcY6h/sYETMkjXtt2hzXnDx8+2Ecmzom1Fp3407BsMEj1IYTGiDUEZPV97YZQsKk4AovazzhT8i3ODOCaY4QHuAgAJ+zlqx5pGnYlqowYfaAG66pPwPY5HJ6OiLe0/1sy5QhulUcEyQce21tFOko6OdNRAsViSgTOWaFSAiKLcTdQotEvzXWSTthyN1APLKckeqzuKsn4pxPym3m6Tijd2+zJs2mlI7OntbHCLO8bmvNnj+9Vp8reHYQjrWHTTSm+SCPyFT21RINpIkAEiAARWAKB8NUMzgdaEU4GH5GXUVSEqplfKYMPuxLqRDYA/Pvvv5+QwW+++canykbA/qtdc4CDhuuvX78OOHeSBBmbcJpraMFRUL7J9rcsQPO4k1g5YHeSJnnZAAHlnQv6yzh7YwJXDodue2kbpGmOieu3IiyRwYTTTr9F3i2ZCkI6YWYwltNErRPyQpIMAgxKqQltEbBLEG2b1bcW8T4a96HvqKzkTis5tB5lOrBuLeW0FwEhPpSagU3NOlU/Ojkl6Ydt25YpKQ2euDpQzvVwGeLbt281FeNlYFWUezQvX77kFyAWzHNiLU3kJjXTQlSQcNqJxJOaxmlYNCjNXIZR7szSIW0aBNa1n3Hu8NXN69evET88evQIl0YhPHjy5MnDhw8fPHjQ+xYnGva4aMxbRowWpRt11dJwToLDU8p6S/u/JVNSatOmuRU4rWhqCONMpwY91vUROGeFyuddk8PdQA1KlWWUa8uVvRxYnbuBWULnlCQLrvGFGf/0w3wnT9cPpRtbPnk2jR8Y0CBvo1mbMLWUuq3pgmUMAvpT+j2+MqOnph4SASJABIjAWgiEr2ZwjjTNw9IGSzPK2NF+KLVQ7Ojf04Ffxzrw/CWOmPhQ+IPIkaxfYECOVbNIX+AFHEUKnPaK5nEziXPAbiZQsrM0AjiOqVkjw8da+GWtGTh98+aNJENDvCwfT2tiCf1WRLwv5/s3TdfxBq/ealpejqkrZifM9/E/M1afUDRlJDEoLcONta4QgC+4d/Iesf+4D/uK7GH5O63k0HoMU5t5Olpo2qu8QrQftpyS9MO2bcuUVBJP/PSNvEkQ5ZUnGJItowBujtasKqMkvsDER26aNrcvc06s5U88feFGAj+/cCSn7WoGDUsE6iVeMcpdQkwkMoLAuvYzwhRuf8O9OTjE6Y9Q2HBc0wDb2++XDGjYI6IxrxgxWoju1VVLxjkJDk8p6y3t/5ZMSanNnPbB51bgzPLS0ObHUZpaA8pscIJ3AEoTdnHOClUZ+NwNLMMtqxatRxZcWYW5G6iHi1MSPVa3lGT80w/2nTxdP5RubNmf0PnEzLnF5tOZmwPLjJ8ZSNaCfTC/OCI/wgJuM5wrSxKfVeDeI3xYtJcIRyiH1LDIHClQ9oqeugw31iICRIAIEIG7EAhfzaC5dstQPHgK1PAE4V2I62NH89mhE9m0/eqvLQhBtcH5y7a9LNGaRlFxEuXek6noHZtwSTzfv3+fLHNUgaCeBxGgeQzCMmEmB+yEQiFJxyKArzs0ZhanNm+HCMtPjhttG6ThZ8SSPDpf2iTLXxX4/PmzfIXPbORjw/SWTDXEp3dTwcF1ZqzeG+ox7QcFGuyaQWkQFmb6CCi/sfQrNslxvqyzbeL3G236xsROKzm0Hjcq0o1da9Z2cB6u32dRSt7vNUSGSE5JlMK6vRglFREBjqQ4ewqAC74sUiX3FU55anw0/DtnHBbbe03csFhr6Yk/DYtV1xUTjHJXlBpplggsbT8lIzb99u3bZBgA9/Tw4cN+x0xp2K04/AQjRovJDLpqiTknweFpZb2f/QdrWzJlRTZ5IhgVJz3y5EwdTl5QpkFMuBsYhIWZPgKHrFD5jGtyuBuoQamyjOaUZmUXJ1fnbqBe+pyS6LEaX5LxTz/Md/J0/VC6seXDZ9PO7+RdCQKb4B8+fJDTH+WdI1cNzpl/b8iklAWgc84kNASTnrohmGyKCBABIkAEeiMQvpoBv2Cg7PjqRJeyelYxXFUgA6msuleF5eVh+uncVWvKfGW8gk/3sSkuWX769Ok333yj7GV8seBtbdCQ/a4iS2KLbxo132f2i0eTFKKARg/BxYHii6NH8xjHZ8W3HLArSo0074oA4hzNohKiC3P76Y04OG4UC3xtg7RgWOXz2+SaJ3nFg7JfnxJNjrLxtZjSMD5JmSD+Z8bqk0ikkgwGpZUAsrqPAK4cuvGrbLn0IWnTfPYpy/dLO67/qqP5V3JoPa5kt3c+1nawqJjk8d4b0LDw69x9liS4RwFOSXqg2qNNSuoKVQwl56MLTARwk8JV+eJ8TN41+ym49gVfuxX3slPFQ2Kt4MTTl+OcE38aFl9SC+Uwyl1IWCQ1iMDS9tPnCKv3ykk06mLi38Qv+GTQsPuYmBxGjBaZSXTV0nNOgsPTynoz+2/42pIpK7LJE0HwuRU4udTi5HGmE8eHbwsQOGSFqgAZU0U5keFuYBnC25z/L2N/QC3uBupB5pREj9X4kox/umK+jafritJdjQcndD4xTZZShx0Y9um/ynn27Jly6xmRmGzE2RmXr9ZNg8cmgi5AADcpK8/t4Mx8v18BpKcukB2rEAEiQASIwF0IhK9mUMZ2g4nu8R27PP2vn85VMq6PHZ17apUzokryiqtfhbY4f4lFn7sCxGJ2KiviSrbvvvsu3ggEehcs+OQmOaBgB8BFnIUD39I8bil0DtgtxUqmFkUAMYPmHlPNFUj9EHA+G8OaYPNPTZRfon7+/LmeTdlIMnqp6W5LpmoAGVyXsfpgwHt3x6C0N8Jntn/jmgPWDYKYK31HsG7bzG1Wcmg92irGQq3hg5PkTjZGYr9frE1idRWr+BXlcq7/tj6HU5J6DMe0QEn5OGOu+uTJEyff2WJw3hY/Ks9DoH0EGCCsuKOdKp4QaymDN7kQUSxi2Uir1QwalmJx3F6RUe7tIiABlQisbj8d9rNW7xHe6+cCTkfJRxp2HyJGjBKTeXRVUnVImsPTCHoz+78xU6sMzCuXeuaxvVWkFqeTM504PnxbhsAJK1RlyKAWdwOLodNUTB5X1jTilJEbRsPO/zs0TPXI3UC9ODgl0WM1uCTjn66Ab+PpuqJ0V+NbLhFkgalcqcP9g7ZZVMGetX3cKaFEoznLyn6hrs3PzDu80FM7gPCRCBABIkAEpkUgfDUDYhT93AaT+QHs4UtyewOTMvTUUPXHH3/YYskDyrZkfUIZtTh3kvW7WaqeI7QQkQu2eR49ejRGVZrw0qQRzU+HXW2MNSEg0ojmhxA/ffoUaeHYVzSPu4qeA1YjWbmfoSnPMkSgDAEs2SSP1EMbsVJc1n5lLVyr5LjvHh+6KN3N1Yeseh4RY8uhjYBNXze35JZM5YJwY3nG6jeC36Nr5YAyXY+ZiC0xZ5cWr4dcVm/zxp/KQTTuo4eFqamWQfZYyaH18DXtnBxN6KjU8+agIbafykRzStJcxJ0apKQksLhaxb+XAVse/ebOyvMQIBKT6LtuKJYQ3Z4+IdZSRhoalxSXV7/VDBqWOPLTvlXqnqGfc+Rp5XgyYUodntl+WvG9fv06N7YHX/0uiaNht6JBghGjRGM2XZW0HZLm8ISgd7L/Vm+3ZMpyN3mCW4GTC6iAPOWAMi1zpmMRzg1HbcVDEiesUNWIUrlLMvm5blqPGh1Yva5m6UCp582h4G5gFqRjDihmkTSmMC1Yb5yVFmByT9cbpVvaVyq/xs7H6e+3xRbvN/lWqZyynYIqsvrMaQTt43/8AIt1cuxf4YMTCMFjflfli/O5eGig4wy3WIVYkQgQASIwBoHw1QzoO7Je71A2xrPKL8nfv3/v0OA/ygux/Lc2Rzoq/W0UtnpxoiAQ1PyCdDE9TSpiShBRG0gERzAfPHiATW5EigjrsXCAvyZdz9kImE2ODkyQPnz4MJh+9JicmIFy0N+bMDkAe/fVsP2Inju9JBXAKV/2uJl5LAOhvhYHbD2GpoXx41reshThYlrCIjSf/Ap+KnlnFtaexhwvcASBKE6qE26RePHihVOmyePTp0+T7SQderIFwCjLaDqV5XPTmvaXYyoXhLvKM1aPIy/HdbzkPG8ZlHaSxXhlUAYznfh1mnWuH3LednrEhwFB2AtWTjpRaJotoGfOlRxaj1w9CepnbiMzlMddJ8k7xbDPioW7wdQiqneC0iQBA1YUOSVJSmGSApSUEQTGUfCivd6eXXMeAhTCkOq9zy2qNczU95ZIEL3BsdYGE38almEjIqixxZl6O8ONGwPyooIu1pD5K25gPw3IubG9qdV1YNKwG5AZMTp2YEJddSg84ZHDE1Lexv5Ljd2SKcngtGluBcZFs2gAzJlOXKzFb8frA3cDB69QFesGdwOLoYtXnP+A63izEEes+C13A7Og45QkC65hhRn/dIV6G0/XFaW7Gj98No3vOPTDHzLCye2pfu+nudpgW3nAwRhLNsL1N2/e2MdIAt4T6w+RAg1f0VMrwRwfyk41w1WixGJEgAgQgV4I/H3x9/nzZ32XF200y5ab8ZgSoN3kNQq4viHZveMPcDo5WaVhgazYEbIAtQ1779SUlJRef5Ql8Ymm/IMOIKQGjJiHQCsgPggdBEB1p8JKgwlo7iQRv1nN0B42FpI/ig7dGEaMj9VVjgZDq9VXjbTKlwq2jXlsBU5BOxJPK0QnceyABZ4OFMFHmOUC5GuqfPr0KUiJkznemCgXMafyWTWCaF73119/hd935Og/jhyS4BGKJGkAhf0kqHQ3lchLX4zgqrK1ZPUtmUpyPU8BjZuTGp6VloE60qvE6lY6cixcMT7elVjyggnlgDLsBFtomCm1a+ag9Eq4Mn/aYEazyqGRqWQ2mMZtApp2GpYJbi7CkjTsolVTe6zk0Hrk6sOKPiLCo2aeAiWJtND2FcL+oC2KZ46hkFOStrLu1xolFbkJqFX8EBGf3q2YKDHSVKdXyb0kGBxEs616j5svvN0+1lKqRCXg0jv3WM043LBIeK9UerYJMjRKqXuGo0oNTFZfYo68qKCT4K9bQKnDlQxKufewn1gtv7Ib8fwexEisDjfsgIIRo9QHpKfVVYfOEx45PPew/46ubsmUw+O0jzIQjTvfgrfcCrxF7soBZQTam0KpYNwNzEVbebSp1Wpecoxvv0KVKyBZnruBEo0m6SWsh5wvX42gCRfErgTE3cArZPx8Tkl8TG7PYfzTWwR7eLreKN3SvlL5K2mTLq/3qmwuqcqY2XjqVpFzLpE15YMH5K4CD+QPO8SIxVJM+SOU2FeQUQ0CBXXpqS34kcQwVbESVI7WFcep5ZEJIkAEiIASgf8XKScDr4gdx6uuS3WOp8cjaI5sHhtSNd7F8QcIZyNoNH8l15vi8OIt4rDmBHRqEDF6kp0BBRAdQoGhJ5Cy0ZlO/GqadT7j9NkHtYgaNU1VlnFGk08JcroOZ4d+TRB/15ldh1TnkebRAWSnRw7YK2nCTAWNhpM5fqUG0zaHhuDjeGOiXMEcY/+vxDp5vmapcZgPBVZ+8NZ7mUnjbmpWLpxxPSYG2JKpyYeSJI+xukRDpheNSzUDyrjFrgPcmWVMO2d3jF4wYEDmtMFMq6MeV4zL/JHLI1fuvsbBydHdNu0HAxI3Jz3zSg6tR5ZiLOojIjwmpypgecximuNBnEEUeRxmIq5slKRt7ylJRJGmenWspDCI4ia9VfwQF3fSqtghM2zwSoJt75FEQ8IivdhX28dacbU0ONRg7gT2nSY7xxoWDJ91gx+N7hkN7KQ2xvg4EY4Jq9CjNQLBxPh97XUFLY38ZmmNDk9uPzXGMzgEkNlbmhratoztGTEGVUujD3fpapDgvTM14thyeFqxbmD/LS82sSVTlrvJE9wKvBLQugGwZkAZt8WZDqTvLBpcOXTuBgIZuOCr8dI8/8rd10xwmhNpG+RuoIWiSYLrJE1gLGgkuW4Pz2iWrQoaz6ri6MCVZfbzh5mIKxslSdp7SpIl0DGFGf90xXkbT9cVpbsa1yh/jXl0ouWuM4gyDDUTN9hnFCtr/95ayqsZJAhjtvs1igfYa3SvBvmTPbUzZmVwItPbz3Br9Id1iQARIAK9EYhtcmt8mDXo/abo0tNbd66hLYmdczFksnzzAjJsskgGE+C3ee+dGsyasAWZ7ZGJaAOTB4QmnbhONpv82BsU9htEhjy0j17i8I6cYoGeODHm7fhIMSlNFNCYIMtdP8lubB41UuhXhgM2iK3evPfT+SBhjje3Q89JYLwEq/fLVHp5ANuPhg1adi7ScsRqHgH1ABfvD4EBTtPv1EegxlE6K30DYIRObsnUQmNNg7+vZr1zoMb3xurrxqUMSrNGn17/5wxmWt0zpRnR8K3DQAgeCqnxbllaUVBYGeMB55lXcmg99KJf10fEeQwOPWkfBgxDYIteZKeYtSUJM+VHzu8On5LEFWmqtwdKKrl+hfHSKn6Iy1q5MmPGb+8rDh1SlYcVGgIlzdpVevtYSxN41ziaYasZBxoWjKClgx9GuY4NjDwuLegIX6u/2sB+aiznlX8cID4NeZttNzBivNIrjTLcqKtXZG+cr5HIZsNTSnMD+y/ZMektmfLZnDNHA/6VieuXjzkgtwKLFYYznSzo9EMA06KslisLKxfQWi1SaYbz9itUNSIDOBoMUYa7gUmclzjguus6SXLTrWaRNil6UwDYcjdQiZUp5juyAQcUsygcU5jxT2+c9/B0vVG6pX3fCPgxSY31HrbFVoyeZj0TmCxqGx38feGaHHwyKV/ZLyiLUY1X1FMVb6fr22MXDzU2wWjL3jPcrtrFxokAESAClQjErmZA08o1QVhzzOErSQlWl0sDThfJWUEyCpEttFrWDHJxlYmgUIZNV+maAPqq6675UmpXTN2VDzARsg+OPAzaTpTsIwCF7PdJJFp2Vrh8AoBMV8VwGk8CYilEMO3UneGR5nEGKfSjIamfpw1YQK2ce2PkJv1vW8FJb27tRjDRz8b6HOlXh53wxm+KOQAzKWUU6Lrf6a/3DROc3KQMKjYysfhSoCfOByoY4wWNlFXZkqkyKG6pxVjdhz3p9+3omzAuZVDqC/QqZ4NgpslM1upzPDHms+crBR4Ztl0pzFX+Nis5V+D7itEp7JH+yOkiGfslZxyyBXB6JU1N/tI+Is6gFIEvd+TADjQxO0Ey/HUqSA3d6W31SKd8+JQkKME5M8+RFEyTNHTBIWwyzcjqLS8lMZbOpBlvSLDScYOFVp1aNuOJ7WOtbSb+5xgWOwRWD34Y5VpRxhOrCzrO3dJvV7efMJtxD3j1tqEvjivAOYadEWNSE660MZ4/TFfj9G/59pzhGRTf6vb/HKaCnE6YmVz3i9u6rm/vOra3egDMmY5+oOlXmKEV+mbrS+oX0JosyysH8vYrVMWCUy4qzn+um9ZDqQOru4kIm8moAHagidkJ0sDdwCAskcwbDyhGqLrrFS1YV+S38XRdUbqr8S2XCPRgwitpQtmZz5VFmFXOVtCCowZlR8QjlNhXSpL6EWApSSbOXDxUCgijZu8ZblI9WIAIEAEicCMCiasZQJnj1yOxDmZBDTlBXCW7xuqkM/9Prob4VSR5zgwWrlq+HZNWxo6D3WQ97+BLv5oc0aiurzCrdDSqnvFkC5r7unqcLEebSYkMVjPMiJIkWQVAyVtGaFKg0kZZaoMJmsckmBMW4ICVQtGgYZUfY3bYqod+BRbkOV98SQabp/X2AYQNvhmnObMDGlR6jU6rP/7SBuQ7gGvTBTygHVxXibLtXkdLhw1b8LUlU8NUor4jxuoOhkoLYwbgnHGpM5yvbAXyTw5K9whm4JIcBS54jGiI8wqq1XXW7CzL2N4HT05zMQQmltRIYnIuDNe0Hknpb+Aj4jz6ga6j1Ygze9gBRIPOopCdRSZJkhR2iv+DoCmVoRNJPiwYv0E6mbm3pDB2spZBzHhpGwH6OlZAEgiDVvcwLw550AdpNOJp7Bc41cse473It3vHWjtN/Pc2LI6eK5k1mjznBBkcMcp1xOo/7iFon689cjawn9LZ6dMjt2+UQ2DR2J4Ro94U6PVTlhypq3petim59/CMi2kD++8zuCVTPptz5mDG7Sy+SVM2SXrksT2leTHIcKbjaDXUSU6ygI+zpIPdkLhS+VVkF85WEUyHfJub5m6gRSwuFPl27xUqC0huAnouUbpKczcwAuxC1mMPNxGRhb/H5Kg0dwMtekplWHTFwLK5UEIGIY7eOo9t98IWsmDF0tzJ0xWDMG1FzqaTnmvdBboka8a4QTkxSJ15ffMPDdAFkHTMqf8IMjDPmmS8nOapOcOdRPFIBhEgAkQgjkD6agbfr/se1+a0Or4GLyKDCaThR31OZBlLg0xcBV5OzNp2SubTGcnRBDSR6tO+AsJJ6UhJ3ZVupbF6QUCTsZIV57etQoLHeHeQVOXGhp59lIRJwap0gXpgsGBJC9WzuutamOaxK7wzNM4BCykAhKQZ8Y0MxjhGetcBi1BB40Md2mCBOy2OW41F+0k771CFR/Ayz+KF5WWqBNRJI/G2X3cEHVbvnWkfds0YzA0enDaBm99v1xyHAH9QIGc5proi1rZxxuoGTxiW4DAPKqTMnC0uZVAaHyD7BTOVUZZU5mQaUQ0AjCNc9vbKESC/rMGRtTQxyUh6ivui9YhAt42PiPBoXjknX32z0HzVyO8RXVhTo9yKtnTCTKHBMeta0ApzaK3WAAAgAElEQVTN8N9ySpJUpKkKbCYpjA6sM0CvClZT7UiB6gKW5mICbZpBYcnwE+Cr03ov+PWtjU+AkwN26hdnnDbjj3vHWlfxnsRklYn/ZoYlaA3A4x4TZHAHXvQ2s9UEZJV97Z0EHdTkPTJXt59l4QFM0EjxbWbYGTGWKc8SulrG2tK1NhueWbJY3f4Hmd2SqSCnE2ZyK9AIZacAGLxwphMZa4iINDZHLkogDUgrN90iJJlXxUebKglzOI0/7r1ClZTRVQFNuHhVd6p8Wo+IOHZyExE28Sq5Wg572Havze8RXcBWGzq5G+jIK7gwO/6AokPVDI+0YF2lsI2n64rSXY1rIttVttgKMEQIHQ9fe38FUECzsorSA5rW4JodHHKFHqEKThmzAKd9/xHOyLrvSGsjX8E1aMwXoEbJVoSN99Sc4baSHdshAkSACAxA4B/ow3eiTs6ff/756NGj33//3ckPPsLVIdz55ptvgm81ma9fv3737p0sicDi+++/lzkm/fHjx+fPn/v5MgcBwY8//iirf/jw4eXLl7YMJvxgrYZg21RB4pdffnny5EmkIkIoEBwpMO2rL1++QBn++uuvaSk0hCGshMZKDRlA8IsXL6CWkY6glijw7NmzSJnkK2jOmzdv4iKoH7A+GW/fvkUsa/MNAchBAmMNf/ZVWQLgQGrffvutmRLg0bSDHNsgzIhNd03QPHaFd5LG9x6w0GFYGztmrcVAjhmwNqdMHBin+MM4NSPUDli0hpzIUIUTgXG2nVoyDGFfv361r8oShjD8N9UlYTCMjx8/vmoWsYdc77CE/f/27vC6aaQNFPDunlsAUEL4KggpgVABpIRABSQlBCqAlECogKSEJBVsUgJJB9z3ru7R0bGs8diW5ZH05AfI0ng088xo9EqyxxXX9kNcVbBKrFmq4Io7Ba9fv+4q2EzWxykmTm3pyoZbPOCJIzedLL01emDEYO2eFq0QfSD93l1sjT55c3OTzjlqnTimmu9tB8PRq4fvXZOsVNO58OWZxOrziUvnHJTONpiJ813cqGnHDDH4pIOZv//+u2uAijgkHu81b5hUKfNPMV05N9c/PDzEnZz2STbSxN7jsG0mLnN5Sndy5jx6zOccsfI4ii4dR2V9abM0fS/jQIQfsaOFi6YYeeLJeh2Lxq2wnz9/Li1DzsrIrRoY68Rb3qau86kXZntJUguMZWGkLRXXdHGKrO7SxMGSPjDXbYvqRL/lxXLsNAoZBYtL1IXDed3yNNPHkRvFi7/6Bm+siQTxMq7Nlz67aQ7jNVTQxXJc4dZrmnvJX64KU5ch3lgtx05XZiLWahJN7MJ/pANL3SLNoyZWVodJddTE4bz9EV0dyHHYxhEU+VdHTSzUx3UsZ965ipRb/olya8BpN3RdzektjHr8XHnJvLS9YjhaesZfmrivlSMd2EWM9Zmljta6IsZ0VxlRX01XZJJbR3p4bt8Wox7/u6o/yUp1Vba09R4FutLZ8tZoRB3lfILX08AIgeoL7Wq08TRw16PuynBxRJ/rdp+k7i1zvk/iaWDdDXIWZntJkoMzcJo5j2C7pp7SmW7XVnvJf+ZX0/EBkq7nVhEVx8iwl0bZfqeZn4epv+DZPk7jGdz2X3zLOc1FZUv+FF9OFaKrFPtVAle4617hbn/0yYEAAQI7FMic/iEeh2fO0hRlrU75mTk3k8V8QtVHduoKxxkxPkjXTLOwHHe46sSJhcgnbkfGNA3tNBGdLOQ58MsoW7tU9Zp09Qcu6rq7i26z1LyuXTkLEXitW7st00fHSzd94ESCOCjW3VGwtw+lNvVmmecUZmW92oXpfU0g5BS1lzSGx14YC89kwgdszKvX+wGYmWGMFYl2j2E5M5/ek0XAkyhYhBO97zEzw71HLAmWITdFaLQQLi4FjDRxNtzgdBDv6ope4k7TkDVd2FdXqZrVj8B44V3tl+3gOb4L1042zJpJVmoYul72EgdIThM0+9i+ljeO1WcVl842KBXMtA/MdDDTTl+tieOlOm/GeaF97Gx8n6c5XkVjtU9DdXk2PtKbuxhsuU1UVyQWxnUnZ7ajR7oRmw26u+XqoBus3yZ2FCVZeaWzzTgQB8XSG8vt8Wppsm2aIEaeRMU32zTbS5LNuPb4rjG2VM7V7jZHRPugW7eBYrjYpgAbvLfrKN4gq+3fkjNud+1ltrFWzlXniO5mjHFgqQ/zuQU/ccDmxxUbxznth3HhHP2kZm8vJK6JmgNI5LPZc+25NXRbeDJrRj1+5hS+2eH3eENgjAO7iLHZearlrohx5YAwor66si7TSzDGw7OXVsjpliOKnyuTSVaql+YeIJOIinP820Pr8Gs2jgfmFgDP9konTvfDd8tqj9HHEkdrdN19FSx9o6+rVFGd6gaXp4GJZq03pUeY9OV/nUkhC7MdPdKN2HWk9Lu+OuhK6AlREk8D8xtitpck+USDpZztCDaAcHqQHNeZbgCu4XeRczU3ulsEmYyJMHu/n+LOLH9XssznVs23x5HYPlQjn83uiMZVQM7t5Uizx0+VN6ufWB71mdoVbjveTl/hJnqCTQQIENi7wF9rlSA+YtIeBLvW5H+QJU4tESS1g4bIIeeuRE7c2VXIEr7lmIgdQ2CtBioqcbRd4suNXS2yx/V7idRjpzlVjjtigZmOoWNrpMkM2eNKLOfg2qxHtY/lnDr2m2Z3tesyMTx2yUxp/SQPWFd37cEnfXW38hFFO8O+1pQQtJRzRCfCpwXwaNDtz6FxaivhTlNO94uiRn2XngdjfcSWCz57iX+aHWmSlWpWsNjlmcTqM4xLZxiUCmYWBvZ4mQ5m2umrNc3rzVhunzIiWayMU3AzZc4oFwNOhDGJAb+Q82xOXeo0iVBkpHdyZjh6zPAcUXfgroU4VFeyRA/vijbb2VbxRtfhH/m035J5X6trKGuvX3fIahepa01iHFgoxpQuSbo0Sl4/rpZaev5d6FHbvEwHCTntGMf1NgXY4L1dR/EGWW3/lqj+SqWuvTQrEstL2zpWTjLW6joRNK3iBNR1fon1ba793s0Y18BSd9qVZ/lmi+xoOecgqgvcy0L0n/y6RE/LvAEbR3F0wjZp5JBTx50+126XKl+gr5Q5CL207+QzGe/4GX0gvytGNffelOMa2Nunxb4O3iqfKUWMK7vW6PrqyhpNL8G4Ds++/Mc7/icEJlmpRH0L2RSjXMTD2wSf/Z5iVua22YVeftSxsgAbJxg+AJ7hlU5chW3cQFu+MfpY4qDOP1VtWYz229NhWzt9tWbOd6gS7di1KdG+EZZ3vavk9TMcPeZ5mkh3Qk8D0z4LWxPjwMJI62ngAl3vL2c4gvVu2M4w0cNHeqZr13Hsa2Z7NR0XWQvDbP1y+OuvHntRnCzqiiQWFvYYVV56aR+5ZX6sPXLIvz8QI8NCAUp+mRjHFoSLOlO7wl1onXgZDVRyT1M2AgQIJATWm5ohMooTc+YPetTDZQSFcS6PE3+cQuLt8RcLMU1RXOFHVl33PnIm8aortjTaqAvQtZD5CZt6LztaCJCuEobbjna602yjrXOuBLpqvcf1a/W6vgzjcMiMsyuZ6O3BG2+J0sa/sRxruo6jNma8ZdcTGeYXpl28vtbEYdVXA+XnEzuNRlmrCobHfN5CUk7vgI0ardVpe0wcY0WiWfOvlnssUpVVjJOJgu3xBFdI3JLAGXjTuqNudLn2OTTnU4wxtu/ltLLUMz6Sktnno2rRXatooStUTvf2pQXYxcpJVmoXUH3lOatYfZ5x6brDY4wqow5KBTPt80J6eG+njzVLH9Ukxuc4y8QpZuFWTwxT0f2iReKSMzKMrVGSlafaos6z+SNt1HSpZKwc6Z2cqvmiObrqtXT9qEePeZ4jVnby6NuJY7/ZDSLCjJRxkRKHfLyrOQLEytjUFYJGJtFzqre0yxPjRnMv2y/HoNTeS19rohZrHTXTuCTpS2/IfEbUUivPm1seFOkgIadRAnPLMqz79q6jeN18eknfNXY16ZbuSKyVeXIJvbHczRjRwFL3z9kGP+s2VvRDUe7SoSx/Zc5oWfdMC2mB8Y6fcQbPCWzicEsLDLZ13bFij7F9Dmz+AdtOOaWIMaf/jK6v5lRqYmlGdHj2KD/e8T+BMMlKJeq7300eBbZPcDtds5cAeN3hMQRGfaUTp+ydNmIi8wj8Ekd0sR9tWlojd6gSTbl0UxxoSyVjpaeBY/n8/2xviC3t0vXK6NuZsZmngYG27jl3j3cM6iae6sK6bRHD9ajjnwHacZJnugHcBt5F5ogdHX4sj9gyAZd+EmP7W5eZe99RsszPwyzde+LSI7KNrRHtx3VTHNfx9vg3lmNNrI+RsCumXVg/3o/wLe0tC7WrX5ZwpnaFWzdHvTD2o3vpYWslAQIzEVh7aobKJc7WcZ7e0W2LuJjf4Kvja51QYxdxPiunjbvCrHJKmFmSaLj86K0+jxa1sK/bptEh1+rDG6BFNxum2+9oZFirytV1RWa/7TeZ4bFfzzJzm9IBG3VZ6+DqMXGMFYn2TdxE6LEMS7NKX93t8TRnaoalHSZG3fybj0tbPLEymnuYU+fSqnWt7CvcisCjaxfDr59kpYZnXLnHvpwTR82uN60bq885Lp1PUCqYaR936WCmnT5xZMW4sbtP/Jd5nl05ltYJJnMnp65RtTCf0WPO54iFRm+/3F2MHbdkl376sy5D15HVHrsy1wwQz++OK+o49qGybtkSFkbRUrs77VaHTDpIyGmmYMw8+vpK1nUU95X/WvlE9VcqtTMUa1VofV2QFnU3YxQDS91pZx78RGPN5Ln2zBu67vBTWhjv+BnHXTq8j6OytJYaxcAuYmyHW10RY2YHG2NfzazalJKN4vDsF3y843/CYZKVStR3L5v6Qm4PtoOtSVxELyWdeQAcw+NMrnQ8DWwfg+kbfe30iYMrho7dBZljv8XddVGzdEQa0cr5jB4zP02k++TuYmxPA9uDcHrN2IfKdE/rfet8RrDe6ZZmONUz3dLKjndlXxd6RT1iW9kcUev24Jn+tMnKPPeeoOuIW6hpVznjsihOGQuJe3kZH8KP0bVrv6NYv7vAJoR7P1O7wm332/QV7ig6oUISIDBbgQ2nZqi94luCPZ7g44J8m68dRgQWObSH6eaaLXdRV7zfhaWx47jC3wBZGSxGgmjfqOzGoVu8Mf4iFom/yCfC68gwbhxHOBiZR1fs5TZx5Nxv++bnFrWL6qzsxs0uvXI5cos8I+f8YmyZ0g3NCtDwuGVHKv/t0zhgYzhdOYzsKEGMFYlWNjVDm32bGClBPZlN/Y66EYbF0VEyTkRBGwcMcfSVeY9ykpUqpxfNM1YXl0YP7Hd43PKCOi61Vo5d6+5CMNOOGeJ4Tww+C+kTn8SqM9lmfF7YXfWy/PNsXffEQvTndu1GdycnUcHJjx7OEYnWrzdFN1g5brcPhKVr4q5dTgi6MmJZmnli5ZBRfb9HzTSGyrovFbVQckv1cnM7cUSkg4ScZoq7YYn8d7Gp6yjexb5W5plzj30hE7HWQr/aJrAs9m5G1LHkgaVuAsFPRdFvY617AVs3R7Wwi2tkDb2APJmX4x0/41Qez/HjYKk6Z/wblwYDP7neoBv0O1b0G9uLGBfCrXjZFTGu1fQj7atr1XEaiUs+PHchPN7xP6ExyUol6jvkppU31iJBHEQRheZc3i4tebwx/mLMjL/IJ1ozMowz+x4/ticArlqq3+GxwCud6HLtGGCYNdHHlh4O1cpiP9q0gOMOVaIR05s8DVzoS+mXBY4eThPpHl5tjZNItF26cTO3ehqYCVUn6/eOQU5zTynN5OOfYRpr8me6YRiH2csMr6YXTk9xX3QY6t3tZeVle3WCSBcgDtvMfOrTTddCnLhjLE3vbnRb+z077OhM7Qq33SejV4+usykwAQIEKoG/47/2uLbBmuvr65v//u7v79d9e9z+ODk5idv0r1+/Xve97fQPDw+Xl5dRjMf//iJB5H90dBShQ4zXveyivdPt1xwfH4dfnU+UOYr/8uXLek3JC3d3d9GCUeClhYy6xG3ojx8/Lt26i5VRngg6ow8EaVepEvuNAj89PSUSDLApunF1QMW/z8/P6+4xqhAdvvorts+vVamuFolnfkvzKarWhselbTSllQ7YKbWmuoxdIM4XcWOlOoducAKNWDFCmjiBjigGi/r+/PkzM+CJCOH8/Pzs7Kzkho5AbnqV2i+4WL1f//HGpYLSfnvCeHOLa6X6rBHj7YcPHzLrEoNJ3GyJt2xwho1dxBOyOMPGqTbufmTusfxko76Tk89r9Mi3Gu85Il3H6po3Ys4Is9Mp21vjYXk8qowYOzPAjkEpdtTOZ+maGFgivn316lX1b/tl5k6XZr7xyrldkmwMtfc3ltlScbgtyEQPb67ZS69uFsDySgGx1kqiSDDVC/8yB5acFtk4zaiDH1FufruPuqHzqzmKlFMdP4vFL3NgFzEW22EUbEiBMg/P3QlMcvyfZKV21wdW5hyePra3Uik/wagDYFc6+Q097ZTuUPXYvp4GrsSMZzRxGprP5/9HfZpItKangQmc9qa5XZK0BYpaI/7ZsjlmcqbbUqmct8/qavrLly/xaecaP76PVvgnn+uidi1kfh4m5wueceKOT/HFZ3jW/fJmRG7VV8zyP8bTVZ2S1ztTl9w6ykaAAIGJCfQ2NUPTJWK++KB/fDc+/o2/+NR+fH26/ux+nM7jk7LxmcLqc/nxCd2ivkTdrMiQy3H6j08qV9/Dj3AnpqodC8v3798/ffrUZRV33CIs7to6wPoqrlr34+N7L3ZTJkLnCJoTB1T1GfQ4oOIvZiFxTDX1Sls2PJbWIr2XxwHbO6kMCWwskDgeIxyNbKtwNM6b1Qn0zZs3G+9r72+MykYYGYF3NT3ZQuxdhQcRYY7r27CTrNTwXUWsPrz5KPYoKB1FM+2okFdXV3HzITKPJzT58zI0C1ONz9UZJ049zZNOJGueZP+7SD2IU22ciSb5VdLx3slpNuhay0aPtbgmmTj6QHWHqg47o5rVXd84/Os7VNUkuRsE2DEuRVhb5VOF63W2zZdjGVJmdUky6g6vpUbdfKUVXqy1VotM+MLfwLJWT9h7YlHu3ptAAdYVmPD4uS7FYOkN7INR2xGBdQVmdXhOcvyfZKXW7cZbpvcocEvACb/dlc6EG3dl1dyhWkmUn8DTQJ//z+8tk0npaeBaTTmrS5K1ZPaSWPyzAfsMz3QbKBX4ljlcTTenG4smiM+njeWDIl0dpsepGepdxCEcn7FZ+kWz+sM21Sfk4995fsvMmbruLRYIECBAYBcCO5maYRcFlWeZAukHPGv9AueuKxhBVXzz5OvXr5k7+vfff8cyO0ZmjSQjQIAAAQIECBCYlYBYfVbNrbIECBAgQIAAAQIECBAgQIAAAQIECBAgQIAAAQLzEfAocD5traYECBAgQIAAAQIECBCYj0DMtBK/CFLX9/379zH7WP1ypAu7mJphpBSKTYAAAQIEJiPwz2RqoiLDC6Qf8MTkW5v9AueOKhLzLHz58iXmS4vQPGcX+ZM45OQmDQECBAgQIECAAIEhBcTqQ2rbFwECBAgQIECAAAECBAgQIECAAAECBAgQIECAAIHBBDwKHIzajggQIECAAAECBAgQIEBgSIGLi4vm7s7Pz5svLRMgQIAAAQIEChH4+8+fP4UURTHGJbAwFdlC4X/9+nV8fLywspyXMWvaycnJyvI4OlYSSUCAAAECBAgQIFCggFi9wEZRJAIECBAgQIAAAQIECBAgQIAAAQIECBAgQIAAAQLbC3gUuL2hHAgQIECAAAECBAgQIECgQIGnp6dXr17VBTs8PIxL4PrleBfiZ49//vy5svy+wraSSAICBAgQIFCOwD/lFEVJxiWQmNogZikreV6GcI649vb2diV4zC++Mo0EBAgQIECAAAECBEoTEKuX1iLKQ4AAAQIECBAgQIAAAQIECBAgQIAAAQIECBAgQKAXAY8Ce2GUCQECBAgQIECAAAECBAiUJhBfRmsW6fT0tPnSMgECBAgQIECgHAFTM5TTFmMqycePHx8fH5eW+ODg4OzsbOmmola+efPmx48f6SLlTEuWzsFWAgQIECBAgAABAgMLiNUHBrc7AgQIECBAgAABAgQIECBAgAABAgQIECBAgAABAsMIeBQ4jLO9ECBAgAABAgQIECBAgMDwApeXl82dxiVw86VlAgQIECBAgEA5AqZmKKctRlOSp6enhXi3WfRv3741X5a8/OHDh8+fPydKeHNzk9hqEwECBAgQIECAAIHSBMTqpbWI8hAgQIAAAQIECBAgQIAAAQIECBAgQIAAAQIECBDoRcCjwF4YZUKAAAECBAgQIECAAAECBQpcXV09Pz/XBTs9Pa2XLRAgQIAAAQIEShMwNUNpLTKC8pyfn3eV8vDw8Pj4uGtrgesTdalKe319XWCxFYkAAQIECBAgQIDAUoFEfCtWXypmJQECBAgQIECAAAECBAgQIECAAAECBAgQIECAAIFRCHgUOIpmUkgCBAgQIECAAAECBAgQ2EDg4uKi+a70D/E2U1omQIAAAQIECAwvYGqG4c1Hv8fLy8uuOpycnHRtKnP9y5cv0/H6/f19mSVXKgIECBAgQIAAAQJtAbF628QaAgQIECBAgAABAgQIECBAgAABAgQIECBAgAABAhMQ8ChwAo2oCgQIECBAgAABAgQIECDQFri7u2t+eyt+iuz169ftZNYQIECAAAECBAoRMDVDIQ0xmmJcX18nyvr+/fvE1jI3paeTuL29LbPYSkWAAAECBAgQIEBgQUCsvgDiJQECBAgQIECAAAECBAgQIECAAAECBAgQIECAAIFpCHgUOI12VAsCBAgQIECAAAECBAgQaAsszEV4fn7eTmMNAQIECBAgQKAcAVMzlNMW4yjJzc1NV0FfvHgxxmnJ3rx5EyXvqtTj42PXJusJECBAgAABAgQIFCUgVi+qORSGAAECBAgQIECAAAECBAgQIECAAAECBAgQIECAQF8CHgX2JSkfAgQIECBAgAABAgQIEChK4OnpqTk1Q3zD68OHD0WVUGEIECBAgAABAgsCpmZYAPFyhcD9/X1XioODg65Nha8/OjrqKuHz83PXJusJECBAgAABAgQIFCUgVi+qORSGAAECBAgQIECAAAECBAgQIECAAAECBAgQIECAQF8CHgX2JSkfAgQIECBAgAABAgQIEChKoDkvQxTs9PS0qOIpDAECBAgQIECgLWBqhraJNSmB379/d21+9epV16bC18ecal0lTNS36y3WEyBAgAABAgQIENiLQCJ2FavvpUXslAABAgQIECBAgAABAgQIECBAgAABAgQIECBAgEAvAh4F9sIoEwIECBAgQIAAAQIECBAoTWBhaobz8/PSSqg8BAgQIECAAIEFAVMzLIB4uULg+fm5K8XBwUHXpsLXj/eLaoXDKh4BAgQIECBAgMCQAmL1IbXtiwABAgQIECBAgAABAgQIECBAgAABAgQIECBAgMBgAh4FDkZtRwQIECBAgAABAgQIECAwmMD19fXj42O9u7dv3758+bJ+aYEAAQIECBAgUKbA/ymzWEo1RoHEzNxjrE5VZrM2jLftlJwAAQIECBAgQKAWEKvXFBYIECBAgAABAgQIECBAgAABAgQIECBAgAABAgQITEnAo8Aptaa6ECBAgAABAgQIECBAoDSBu7u729vb+/v7uPyM3/Q9Ojr68OFDX4X8+vVrM6vPnz83X1omQIAAAQIECJQpYGqGMtul3FJFGN2ckKxZ0K71zTRlLidK/uLFizLLrFQECBAgQIAAAQIEFgTE6gsgXhIgQIAAAQIECBAgQIAAAQIECBAgQIAAAQIECBCYhoBHgdNoR7UgQIAAAQIECBAgQIDAiARiUoaTk5P2V67im1YXFxcfP37csi4PDw83Nzd1JnHle3x8XL+0QIAAAQIECBAoVuCfYkumYGUKHB4edhUspkDr2lT4+pi/rauEb9++7dpkPQECBAgQIECAAIGiBMTqRTWHwhAgQIAAAQIECBAgQIAAAQIECBAgQIAAAQIECBDoS8CjwL4k5UOAAAECBAgQIECAAAECOQJXV1dHR0fteRnivc/Pz58+fdp+aoavX782S3J6etp8aZkAAQIECBAgUKyAqRmKbZpCC5aeqiAi70LL3V2smMUtrgq6tqfr2/Uu6wkQIECAAAECBAgML5COXcXqw7eIPRIgQIAAAQIECBAgQIAAAQIECBAgQIAAAQIECBDoRcCjwF4YZUKAAAECBAgQIECAAAECOQLxTauTk5N0ysvLyy9fvqTTpLdGDnWCFy9enJ2d1S8tECBAgAABAgRKFjA1Q8mtU2LZjo+PE8VqhsWJZEVtSpc5Xd+iKqIwBAgQIECAAAECMxdIx67puLdMunSZ0/Uts0ZKRYAAAQIECBAgQIAAAQIECBAgQIAAAQIECBAgQGADgfSjsfRjtQ12N8Bb0mVO13eA4tkFAQIECBAgQIAAAQIE5ixwenqaU/3z8/Onp6eclO00C9M6ZO6xnY81BAgQIECAAIHhBUzNMLz56PeYiHdvbm5iarQR1TCuARLPeBI1HVEdFZUAAQIECBAgQGA+AokIVqw+n26gpgQIECBAgAABAgQIECBAgAABAgQIECBAgAABAtMT8Chwem2qRgQIECBAgAABAgQIEChQ4OHh4f7+PrNgP378yEy5kOzi4qK5JmZ5aL60TIAAAQIECBAoWcDUDCW3TqFl+/z5c6JkiSdAiXfta1O6tOma7qvM9kuAAAECBAgQIECgSyAdwaaj364897U+Xdp0TfdVZvslQIAAAQIECBAgQIAAAQIECBAgQIAAAQIECBAgsCOB9AOy9MO1HRVp42zTpU3XdOOdeiMBAgQIECBAgAABAgQI5AjEL4HlJKvSrJW4zvbLly/Pz8/1y7gMfPnyZf3SAoWndS8AAAqASURBVAECBAgQIECgcAFTMxTeQCUW7/Xr14mHHzE1WoTIJZa7Vaarq6ufP3+2Vv//FfH4J2ratdV6AgQIECBAgAABAgUKiNULbBRFIkCAAAECBAgQIECAAAECBAgQIECAAAECBAgQILC9gEeB2xvKgQABAgQIECBAgAABAgRWCjQnTViZ+PHxcWWahQRPT0/n5+f1yhcvXjRf1usns7CW52RqrSIECBAgQGDaAn//+fNn2jVUux0JxIRkiejw169fx8fHO9p1L9k+PDz873//68oqIvuI9bu2Wk+AAAECBAgQIECgZAGxesmto2wECBAgQIAAAQIECBAgQIAAAQIECBAgQIAAAQIENhbwKHBjOm8kQIAAAQIECBAgQIAAgRyB+L3e/LkS3r59e319nZNtnebjx4+Xl5f1y4uLi7Ozs/rl9BbevHkTv4K8sl6+4LmSSAICBAgQIFCOwD/lFEVJxiVwc3OTKPC7d+/u7u4SCfa7KaZdODo6SpQhXbvEG20iQIAAAQIECBAgsHeBdDQrVt97AykAAQIECBAgQIAAAQIECBAgQIAAAQIECBAgQIAAgc0EPArczM27CBAgQIAAAQIECBAgQCBTIH7sNjNlJDs4OMhPHCljHofmvAzx9mnPyxBVTvwucpMufoG4+dIyAQIECBAgULKAqRlKbp2iyxazdv348SNRxJj74OrqKpFgX5tizoiI3ROh7bdv36J2+yqe/RIgQIAAAQIECBDYUkCsviWgtxMgQIAAAQIECBAgQIAAAQIECBAgQIAAAQIECBAoU8CjwDLbRakIECBAgAABAgQIECAwGYG1Zls4PDxcq+KfPn1qpo8vcDVfTm85flr48fExp1739/c5yaQhQIAAAQIEShAwNUMJrTDWMnz48CEdBJ+cnJQ2e9n3799jzojEvAwXFxcfP34ca5MoNwECBAgQIECAAIH/BMTqOgIBAgQIECBAgAABAgQIECBAgAABAgQIECBAgACBSQp4FDjJZlUpAgQIECBAgAABAgQIFCIQ37rKL0l8cSw/cXxdqzlPwenp6fHxcf7bx5gy/aPIzRrlp2y+yzIBAgQIECCwF4G///z5s5cd2+lkBK6urtKR9Nu3byNAfPny5d6rHEH85eVlohgx04R5GRI+NhEgQIAAAQIECIxLQKw+rvZSWgIECBAgQIAAAQIECBAgQIAAAQIECBAgQIAAAQKZAh4FZkJJRoAAAQIECBAgQIAAAQLrCsSMCTc3NyvftdaXsOKndj99+lTneXBw8PDwUL+c5EJUMP3rwgu1/vXr1+TnqliospcECBAgQGCkAv+MtNyKXY5ATMJ9e3v74sWLriJFOP7q1asvX750JRhgfTyIev36dWJehih/hLDmZRigLeyCAAECBAgQIEBgMAGx+mDUdkSAAAECBAgQIECAAAECBAgQIECAAAECBAgQIEBgSAGPAofUti8CBAgQIECAAAECBAjMSuD09HRlfSNN/pewrq+vm/MyRObxG8ArdzHeBE9PT/E1urXmZYjKvnv37uzsbPIzVoy3WZWcAAECBAjUAn//+fOnfmGBwMYCETWenJykJ0WL6Q8uLi7yI++NC9N8YxW+Pz4+NlcuLB8eHkbJX758ubDeSwIECBAgQIAAAQITEBCrT6ARVYEAAQIECBAgQIAAAQIECBAgQIAAAQIECBAgQIBAW8CjwLaJNQQIECBAgAABAgQIECCwvUD8Pm7XV7EODg7i22ExY2DmXu7u7mKSgmbimJch/+3NN5azHDMv/P79uyrP8/NztRBrAi1edtFllj++fxfI8Re/lFy/pf5N5fPzc9+Aq1ksECBAgACBvQiYmmEv7JPd6dXVVUx7VseUS+sZoWGkib9dB4JRmIj17+/vlxajXvnt27eBZ4uod22BAAECBAgQIECAwGACYvXBqO2IAAECBAgQIECAAAECBAgQIECAAAECBAgQIECAwJACHgUOqW1fBAgQIECAAAECBAgQmINA/FDuu3fvFmr6+fPnt2/fHh8fL6xPvIwpDGIqgWaC+KrX2dlZc80Yl+M7celvz+2uUv/++29MnLG7/OVMgAABAgQIrBQwNcNKIgnWE4h5uCNovry8XPm2CMdjgobe5zmL50wxfdrPnz9XFuD9+/dRzl3PELGyGBIQIECAAAECBAgQGEZArD6Ms70QIECAAAECBAgQIECAAAECBAgQIECAAAECBAgQGFjAo8CBwe2OAAECBAgQIECAAAECkxeI38Fd+HZYfA8rvrSVX/H4ytjC17ticoeYrCE/h2JTmpqh2KZRMAIECBAgMICAqRkGQJ7jLvKf9IROzNFweHh4dHQU/24wcVfs6/b29v7+/ua/vxzuuBiIWdY22FdO5tIQIECAAAECBAgQKFlArF5y6ygbAQIECBAgQIAAAQIECBAgQIAAAQIECBAgQIAAgY0FPArcmM4bCRAgQIAAAQIECBAgQKAt0J5b4cWLFzFfw8qf6f3+/Xv87u/z83Mzz/gm19nZWXPNeJdNzTDetlNyAgQIECCwvYCpGbY3lEOnQDzpibg5Yu6FYLrzDX/9FTF6zNFwcHAQC69evWr++/v378in+e/j42NMyrBW5qf//ZmUIdEENhEgQIAAAQIECMxBQKw+h1ZWRwIECBAgQIAAAQIECBAgQIAAAQIECBAgQIAAgRkKeBQ4w0ZXZQIECBAgQIAAAQIECOxI4Pj4OH5IdyHz+LbXyclJ9Uu91Ve04lK0+pJXJP758+dC+nj548ePlRM6tN9V7BpTMxTbNApGgAABAgQGEDA1wwDIdvHX9fV1BNYRRudPo9CjWkT8Ee5H0D+lIL5HH1kRIECAAAECBAjMWUCsPufWV3cCBAgQIECAAAECBAgQIECAAAECBAgQIECAAIEJC3gUOOHGVTUCBAgQIECAAAECBAgMJvDly5fz8/ONd3d4eBg/+vvmzZuNcyjwjaZmKLBRFIkAAQIECAwmYGqGwajt6P8J3N3dxQQNMU1DzIW2a5GDg4P379/HjAwTC9937SZ/AgQIECBAgACBeQqI1efZ7mpNgAABAgQIECBAgAABAgQIECBAgAABAgQIECAweQGPAiffxCpIgAABAgQIECBAgACBnQrEdeXp6en9/f1ae4mf2r24uPj48eNa75KYAAECBAgQIFC4gKkZCm+gyRbv4eEhIvLb29vq3+fn5+2rGiH70dFRzKYW/759+zZmINs+TzkQIECAAAECBAgQmJuAWH1uLa6+BAgQIECAAAECBAgQIECAAAECBAgQIECAAAECMxHwKHAmDa2aBAgQIECAAAECBAgQ2IVATNBwfn5+c3OzMvP4blf81G7M5uC7XSutJCBAgAABAgRGJ2BqhtE12WQLHAF6zNTw+N9fzNQQ///+/Ttq25y1ISZfePXq1cK/BwcHMRfDmzdvJkujYgQIECBAgAABAgT2KiBW3yu/nRMgQIAAAQIECBAgQIAAAQIECBAgQIAAAQIECBDYlYBHgbuSlS8BAgQIECBAgAABAgQmKvD09BSzM8RffAus+v5XVLT6qld8wyt+avf9+/evX7+eaO1ViwABAgQIECDw1/8FMhQjtz68TccAAAAASUVORK5CYII="/>
  <p:tag name="POWERPOINTLATEX_PIXELSPEREMHEIGH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38"/>
  <p:tag name="POWERPOINTLATEX_REFCOUNTER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3"/>
  <p:tag name="POWERPOINTLATEX_CACHECONTEN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iVBORw0KGgoAAAANSUhEUgAAFd4AAAGFCAIAAADCmrLpAAAgAElEQVR4Aeyd/dXVttK3T846BSSUEFIBUEJIBUAJQAVACUAFQAlABUAJQAUhJUA6yPt747W89Mi2PLIlWR/X/Qd4a8vS6JrRaCTZ2j/9888//+EPAhCAAAQgAAEIQAACEIAABCAAAQhAAAIQgAAEIAABCEAAAhCAAAQgAAEIQAACEIAABCAAAQhAAAIQgAAEIAABCEAAAhCAAAQgAAEIQAACEIAABCAAAQhAYI3A/9YSSYMABCAAAQhAAAIQgAAEIAABCEAAAhCAAAQgAAEIQAACEIAABCAAAQhAAAIQgAAEIAABCEAAAhCAAASuIfDu3btPnz59/vz577///uuvvyTEzz//fOPGjV9//fXWrVu///773bt3r5GMWiEAAQhAAAIQgAAEIAABCEAAAhAoRYD1gVKkqQcCEICAlcBP//zzjzUv+SAAAQhAAAIQgAAEIAABCEAAAhCAAAQgAAEIQAACEIAABCAAAQhAAAIQgAAEIAABCEAAAhCAAAQgAIE8BD5+/Pjy5UsdymAp/uHDh0+ePLl586YlM3kgAAEIQAACEIAABCAAAQhAAAIQaIUA6wOtaAo5IQCBAQlwNMOASqfJEIAABCAAAQhAAAIQgAAEIFAdgW/fvr1//14/d6O/79+/61/9+o2k1I/e6Ndv9K9+90Z/PFZVneYQqCYC9KOatIEsEIAABCAAAQhAAAIQgAAEIAABCEAAAhCAAAQgAAEIxBH48uXLs2fPjIcyuEXrgIbnz5//8ssvbiLXEIAABCAAAQhAAAIQgAAEIAABCLRIgPWBFrWGzBCAwFAEOJphKHXTWAhAAAIQgAAEIAABCEAAAhCoi8C7d+/0cNXbt2+ngxh2hdMZDXqySn88WbXLigzjEKAfjaNrWgoBCEAAAhCAAAQgAAEIQAACEIAABCAAgasI/PjxQ1WzOH8Vf+qFwAgEXrx4oXMZDrdUp71r2/H27duHS+BGCEAAAhDogICiVv0cCD/70YEqaQIEIAABCEAAAsMSYH1gWNXTcAhAoCECHM3QkLIQFQIQgAAEIAABCEAAAhCAAAQ6IaC98Ddv3ui3a4wnMiybrXufPn26TCcFAuMQoB+No+sBWzo9MqUx4q+//tKzU7qY/r13797du3cHBEKTIQABCEAAAhCAAAQgAAEIQAACEIBAPgJainEXYXQ9r8bM6VPtr169evToUT5JKLlpAqtrejIhvWnPq/JNa7aY8Pfv33///r1bnY5aePDgwa1bt+7cuaPT26ejYSZLk2l9/fr18+fP3i26nT1El2GO69XOroGDBfwctCkTAhBwCcz+R/uGqyHrtJ+oWzSCKLN7L9cQgAAEIAABCEAAAq0QYH2gFU0hJwQgMDgBjmYY3ABoPgQgAAEIQAACEIAABCAAAQgUJaD9bz0R9fLly/O16kmst2/f8lsH50lSQnME6EfNqQyBZwLzI1PzY/3TM1Lexzm/d8HT/x4QPkIAAhCAAAQgAAEIQAACEIAABCAAgTCBb9++ze+tzRfugZjh271vWZzxgAzycXVNzzWn+TXIVSAfPnzguNVVMiS6BGQknz59mlO0Caj9RIvlyD6Xx8HjrGaSURernd0dMsKdHexRtMkMAQh4BOSCFF3ob3I1URuIXlH6yNEMSyakQAACEIAABCAAgSYIsD7QhJoQEgIQgIAI/A8KEIAABCAAAQhAAAIQgAAEIAABCJQh8OLFC/04UqAubZA/fPhw+ukb/fqNcmrHff7RG23Du/cq/bffftPv4fBrSy4WrrsnQD/qXsWdNVAHmct7zz+02FnraA4EIAABCEAAAhCAAAQgAAEIQAACEKicgNbbtTJTuZCIVxsBPQQ/vw9Zm2zI0yWBR48euecy6FCGp0+fGlv6yy+/KLO2Fx88eDAX8vjxY+0zWk52MNbSazYW8HvVLO2CQIsE5MPlyVuUHJkhAAEIQAACEIAABFIRYH0gFUnKgQAEIFCAwE///PNPgWqoAgIQgAAEIAABCEAAAhCAAAQgMDIB/TCX9tF1mMIWBP36jU5t0ANAWxn0Iwm///77agmczrAFjfTOCNCPOlPoIM3Rc7EJn/7nR7cGMRuaCQEIQAACEIAABCAAAQhAAAIQgEAqAizOpCI5VDk//fRTwvZ++PCBN+QT8uyvqNevX+skhbldb9++DWwXztlWL3Tj+/fv5690woh84PyRiyUBxoglE1IgAIGrCLx79y7h0Qz6URA9YXJVW6gXAhCAAAQgAAEIQOAAAdYHDkDjFghAAAIXEvjfhXVTNQQgAAEIQAACEEhCQC/pTb9Dq00FHfx/8+bNJMVSCAQgAAEIQCAVgY8fP/7xxx+B0p48efLixYtABm/V1cupIxs0FB57uGoaRm/cuKEx9FgJnjBbH7XxLyH1EBiD9RYi0sMEau5HYcn5FgIQgECYAFPaMB++hQAEIAABCEAAAhCAAAQg0AcBZn996JFWQAACEEhOQEe3z2Vqx/DwuQwqRK/13r59ez7n/eHDh0qZC+cCAhCAAAQgAAEIQAACEIAABCAAgWoJsD5QrWoQDAIQgMAqgf+uppIIAQhAAAIQgAAE6iegNzyfPn2ql0h/++03ve+qc6P1r651NEP47db6m4aEEIAABCDQEwGdqhA4l0HnCn3+/Dk8cmm8c38tZwlHv8fuLssuMyxT9BywHu2ah9E7d+7odAaNoaor+Y8nqEyVrPJVyzRY6/emVLtkWApGCgRWCdTZj1ZFJRECEICAkQBTWiMoskEAAhCAAAQgAAEIQAACEGiaALO/ptWH8BCAAARyE9Ammrb5plq0aRjeMbQI8/z58znb+/fvv3z5Mn/kAgIQgAAEIAABCEAAAhCAAAQgAIE6CbA+UKdekAoCEIBAgABHMwTg8BUEIAABCEAAAvUS0M8m6ze3X758Oe9Sz7LqF7n1eqreNWWPeWbCBQQgAAEIXEVAT1CFT1XQuQz6+ZqAeHojXeNdIMP01Zs3b+wnHWgZV4cZ6XksbxjVGKq6NMJqnN2t0ZJB5WhEVpkq2cuv2iWDJPHS+QiBJYE6+9FSTlIgAAEI2AkwpbWzIicEIAABCEAAAhCAAAQgAIF2CTD7a1d3SA4BCECgDAF3EzD2HPZVCe/evXvr1q35K/ekhjmRCwhAAAIQgAAEIAABCEAAAhCAAASqIsD6QFXqQBgIQAACFgL/s2QiDwQgAAEIQAACEKiKgF5SDb/mKmn1rql+mvvt27f6Ue6qhEcYCEAAAhAYh4AGrPBDVDqX4ebNm2Eg4RLce3U6g+W3dDQy6lgE90bvWmPoH3/88erVq0ePHnlfRX189+7dgwcPwrdoQfnr16+pToII18W3jRKosx81ChOxIQCBSggwpa1EEYgBAQhAAAIQgAAEIAABCEAgKwFmf1nx2gvXGvv379+VfzqqWNc6SljXywOF7WWSEwIQgEASAtpKc8u5d++e+/HwtbbntPs23R7eEzxcBTdCAAIQgEByAjpY58mTJ1OxClYVtU7/TrFr8uooEAIQgAAEIAABCECgHgKsD9SjCySBAAQgYCfw0z///GPPTU4IQAACEIAABCBwOQG9van3Re1i7P4aub0ockIAAhCAAATsBHYHLMv5QZbTDWaRfv3112/fvs0fVy90doP9rIczY+iXL190RtKqDMtEPWFgOVRieSMp3ROosx91j50GZiLw48cPlTw//S8fq6djP336FFXd+XNzoqojcw4Cu57Nq/TMcOwVxUcIQAACEIAABCAAAQhAAAIQKEaA2V8x1Gcq0jq2Furdn6TbLY3FmV1EnWVYrulpQW9+6d3Y2A8fPty9e9eYmWxDEXCPU7ds8xnhaLvwt99+mzNbdiTnzMNeLDs7C/jDGgMNh0CFBOSjFIE8f/7cHoT8/PPPk2ersDmIBAEIQAACEIAABCDgEWB9wAPCRwhAAAJNEPhvE1IiJAQgAAEIQAACEJgJ7P7+9pxzunj48KGXwkcIQAACEIBAbgLa5A4PWPrdGy2n7ooR9cru7m986Uks+7kMki3chLDwUeOvnnzdPVQiXB3fdkmgzn7UJWoaVYbAL//+3bx5U89hawjQkTR6SUMnNcw/gFNGDGq5nEDs8Bo1pF7eOgSAAAQgAAEIQAACEIAABCAAgYkAs78mLOH27dtaotH6jH6juAmBEbI8geWank70YE2vvCJ6rdF9wzahI9IqtEtMZ7+6H7leJbDs7Czgr4IiEQIQuISAfJT2FhWE6LynSwSgUghAAAIQgAAEIACBrARYH8iKl8IhAAEIZCLA0QyZwFIsBCAAAQhAAAJZCOjhmL///juqaE1WtWMadQuZIQABCEAAAicJ6Lnb8ID15s0bSxW7py14hYR/9yDqt79Usmp/9+6dV4Xlo0Zed7HYckusbJYyydM6gTr7UetUkb82AnqUSnMc/WpZbYIhTyYCTGkzgaVYCEAAAhCAAAQgAAEIQAACVRFg9leVOnaF0fqM3nPT79Xv5iQDBCYC05req1evAAKBkwTcfcAbN26cLM29XT+WPn8Mb1nO2bhYEmABf8mEFAhA4FoCOv+dXcVrVUDtEIAABCAAAQhAIAcB1gdyUKVMCEAAArkJcDRDbsKUDwEIQAACEIBASgLGF1m9Kt+/f++l8BECEIAABCCQj8Dr168/ffoUKP/58+d6lCeQIdNXBzbpD9wi4Q+MvMcqygSKYmsgUG0/qgEOMvRHQD90c+/evf7aRYuWBJjSLpmQAgEIQAACEIAABCAAAQhAoD8CzP5a1OnDhw9bFBuZLyTw6NGj33///UIBqLozAu5hCueb5h704L7gcb7kAUtgAX9ApdNkCNRMQE4p7ZBRc2ORDQIQgAAEIAABCAxIIG2wx/rAgCZEkyEAgWIEOJqhGGoqggAEIAABCEDgLAH9EvixPePw+7FnxeJ+CEAAAhCAwP8l8OzZs/+b8H8+aeX06dOn/ydp+0Ps73QFTnzQMHrgV3GOjaEH7pJsknCbBN8MR6DOfjScGmhwQQJhmy8oCFVlJMCUNiNcioYABCAAAQhAAAIQgAAEIFANAWZ/1agiThCOZojjRe5/CWA2GAIEBiHAAv4giqaZEGiFABFIK5pCTghAAAIQgAAEIAABCEAAAhDomABHM3SsXJoGAQhAAAIQ6I3AsXMZROHwjb0RpD0QgAAEIJCfwIsXL8InIERtk0f94FI48/fv3w+0PtyWrQKPjbzH7tqSgfSmCVTbj5qmivCVE7h9+3blEiLeeQKHR7rDN56XmRIgAAEIQAACEIAABCAAAQhAIJbA4Unc4RtjJST/KgEdfJz2J+lWayGxMwLhfZnOGktzchBw3c6xLbktqdxtwdiD4LfKHDmdBfyRtU/bIVAhARx7hUpBJAhAAAIQgAAEIHCGAOsDZ+hxLwQgAIGrCPzvqoqpFwIQgAAEIAABCMQScDePY+8lPwQgAAEIQKAMgefPn4crijqa4f79+1p1NT6Mde/evXDVxb61y+yK5K4vu+lcD0iAfjSg0mmyCOg5Kt7BOGAJT58+ne/S0/B3796dP9Z2wZS2No0gDwQgAAEIQAACEIAABCAAgRwEmP3loFqmTC3OfP36tUxd1NIHAZ3o0UdDaMVVBG7cuDFvAqYdPuZi1TTe4E2iXxbwk2CkEAhAIAmBO3fuJCmHQvIRaGj7Mh8ESoYABCAAAQhAwE6A9QE7q3ZzEiK2q7vuJe/SOMs0iqMZuu8dNBACEIAABCDQDwFNO481hlc9j3HjLghAAAIQiCXw7t0791Gn5e16ZfTmzZvL9EDKs3//Ahmmr/Q80KNHjwLZYuudiw2UufXVsQdYDw/0W2KQ3iiBmvtRo0gRuxUCPNl5TFMvX76cb9QoXPPRDIdHOqa0s4q5gAAEIAABCEAAAhCAAAQgUD8BZn/162hLwsO62yqQ9BEIsKY3gpbztfHWrVvzcb0Jj4b58uWLK7NqcT9yfYwAnf0YN+6CAARyEGDbKAfVtGU2tH2ZtuGUBgEIQAACEIDAMQKsDxzj1tZdhIht6Wsoabs0zjKN+u9QhkJjIQABCEAAAhBomsDt27ePya8t0mM3chcEIAABCEAgisDz58/D+e/duxfOsPxWBzfu3qWt9w8fPizv9VIOPHqlsyS8QiwfD9ylwZpfl7KwHSFP5f1oBBXQRgg0RODHjx8NScuUtiFlISoEIAABCEAAAhCAAAQgAIHDBJj9HUbHjRBokQDvRraotXpkfvjw4SyMzmhItdr56dOnuVhd1HyarSsn1xCAAAQgAIE+CKQa0PugQSsgAAEIQAACELAQYH3AQqnpPISITauvb+G7NM5ijeJohr57B62DAAQgAAEI9EbgwKueQvDgwYPeQNAeCEAAAhCoj4Bm8rs/aHNsIHv37t2TJ0+2WqwDFz5//nzz5s2tDHP6gQHRXfOdy9m9OHDXgVt2xSBDiwTq70ctUkXmVgjwGPcBTX3//v3AXRfeciwSODCCX9hGqoYABCAAAQhAAAIQgAAEIAABZn+N2gCLM40qDrEh0C4B79CEt2/fJmmLW87u+e9JahyhEMaIEbRMGyHQCoEbN260IuqYcja3fTmmmmg1BCAAAQhAoCoCrA9UpY4cwhAi5qBKmUkIdGmcxRrF0QxJjJBCIAABCEAAAhAoRCDwYmpAAjabA3D4CgIQgAAEUhFwn3PaKtNygMLqvS9evPjzzz81Duoghl9//VVP/+hCxxl8+PDhy5cvxmKfPn0a9diQBtBjv/AmeaIGX0kl2VYbTuJoBOrvR6NphPZCoHICf//9d+USeuIxpfWA8BECEIAABCAAAQhAAAIQgECXBJj9dalWGgUBCEAgBwF3yHj27Nn5Kj5+/OgeJZ+kzPNSUQIEIAABCEBgHALNbV+OoxpaCgEIQAACEKiZAOsDNWvnvGyEiOcZUkImAl0aZ7FGcTRDJrOkWAhAAAIQgAAEshDQoYCxvzOj11aNL6xmkZhCIQABCEBgGAKfPn0KtzV2CPNK03CmAxp0EMO3b99+/Pihi9evX3vH5Xq3LD9a3nuf7tJxCW/evFmWYEzRvTpCwpjZLpWxQLK1S6CJftQuXiSHQH8Eip1wnAodU9pUJCkHAhCAAAQgAAEIQAACEIBAzQSY/dWsHWSDAAQgUBUBHZ0wn6uuh4bPH2X++PHjuYGHD2GfS+ACAhCAAAQgAIFYAs1tX8Y2kPwQgAAEIAABCOQgwPpADqr1lEmIWI8ukMQj0KVxFmsURzN45sRHCEAAAhCAAARqJ6C3N+ed6V1Z9Yviem11NxsZIAABCEAAAucJ7L5SrlHpfC0nS9AzwZZzEDTUfv78+Zdffjlcne798OGD5XSGV69exR4wcVgqbqyfQBP9qH6MSAiBcQgUO+E4IVKmtAlhUhQEIAABCEAAAhCAAAQgAIFqCTD7q1Y1CAYBCECgKgLaUHv+/Pks0suXL8884qIdt7/++msu7cwh7HMhXEAAAhCAAAQgEEWgxe3LqAaSGQIQgAAEIACBHARYH8hBtZ4yCRHr0QWSeAS6NM5ijeJoBs+c+AgBCEAAAhCAQO0ENPPUy6KW0xn0Buzu2321txb5IAABCECgHQK7M/k7d+7U0Jr79+9rJA0cmvD777/rsa2bN2+elFYlqCL9IM9WOZJBxzc8evRoKwPpAxJopR8NqBqaDIE6CWigqVOwgFRMaQNw+AoCEIAABCAAAQhAAAIQgEA3BJj9daNKGgIBCEAgNwHtlLm7aY8fP37x4kVspT9+/NC5DO4TMtqD02AUWw75IQABCEAAAhA4SaDF7cuTTeZ2CEAAAhCAAASSEGB9IAnGOgshRKxTL0glAl0aZ7FGcTQDnQgCEIAABCAAgfYI6FVPvTLqbk4v2/DkyZMvX76w07wkQwoEIAABCOQgoEFnt9jAaQi796bNcPv27W/fvul32zSYzlLp4uHDh1qP+PjxY6oBVOW8e/dOZapklT+drKQL1avaJYOeEkvbNEprmkBb/ahp1AgPgW4IuD8B11CjmNI2pCxEhQAEIAABCEAAAhCAAAQgcJgAs7/D6LgRAhCAwGgEtJumk9PnVj979kx7eUqcUwIXOpRBRzlo9809l+HVq1fswQWg8RUEIAABCEAgH4FGty/zAaFkCEAAAhCAAATsBFgfsLNqKychYlv6GkraLo2zWKP+N5St0FgIQAACEIAABLohML3qqVc637x5ow1mBU/6jWW98Kn95gcPHuj9z1TvlHZDjIZAAAIQgEBWApZp/HQwQVYxogq//+9f1C3HMuvpsdevXx+7l7uGItBiPxpKQTQWAhUSsPiNCsWWSExp69QLUkEAAhCAAAQgAAEIQAACEEhLgNlfWp6UBgEIQKBjAjo5XYcpzMcrfP36VY++aG9R/966devOnTu6vnHjhkYWncXw/ft3LY0qj/LPt8xwnj9/rl/anD9yAQEIQAACEIBASQLtbl+WpERdEIAABCAAAQhsEWB9YItM0+mEiE2rr2/huzTOYo3iaIa+ewetgwAEIAABCHROQL82o+P/O28kzYMABCAAgRYI6BGoXTH1vNRuHjJAYGQC9KORtU/bIXCMgB4+PnZjJXcxpa1EEYgBAQhAAAIQgAAEIAABCEAgKwFmf1nxUjgEIACBbgjo7Qs9APPs2bO5RfqFEv1ayfxx90LHN+ikBp2ZvpuTDBCAAAQgAAEIZCLQ+vZlJiwUCwEIQAACEICAnQDrA3ZWreQkRGxFUwPK2aVxFmvUfwe0GJoMAQhAAAIQgAAEIAABCEAAAhBIS0CPRu0WqN+x2c1DBgiMTIB+NLL2aTsEDhDQr8MduItbIAABCEAAAhCAAAQgAAEIQAACEIAABCAAAQjUSeDp06efP3/+/fffD4j38OFD/SIc5zIcQMctEIAABCAAgVQE2L5MRZJyIAABCEAAAoMTYH2gJwMgROxJm521pUvjLNkojmborEfQHAhAAAIQgAAEIAABCEAAAhC4gMD3798vqJUqIdAXAfpRX/qkNRDITkDPKGevgwogAAEIQAACEIAABCAAAQhAAAIQgAAEIAABCBQkoLMV9POY9gMafv75Zx3KoB2W169fc0x8QUVRFQQgAAEIQGCFANuXK1BIggAEIAABCEDgEAHWBw5hq/EmQsQatYJM/xLo0jhLNup/GBIEIAABCEAAAhCAAAQgAAEIQAACJwn8/fffJ0vgdghAgH6EDUAAAlEEPn36FJWfzBCAAAQgAAEIQAACEIAABCAAAQhAAAIQgAAEmiAwvYAhUd+9e6eFUD1SrD0Unb+gf3UWw6+//nrjxo3f//1TziZahJAQgAAEIACBEQiwfTmClmkjBCAAAQhAoCQB1gdK0s5UFyFiJrAUe55Al8ZZslEczXDeCCkBAhCAAAQgAAEIQAACEIAABCAAAQhAAAIQgAAEihIouYxetGFUBgEIQAACEIAABCAAAQhAAAIQgAAEIAABCEDgXwL3//0DBgQgAAEIQAACTRBg+7IJNSEkBCAAAQhAoEUCrA+0qLVJZkLEdnXXveRdGmfJRv23exOhgRCAAAQgAAEIQAACEIAABCAAAQhAAAIQgAAEINATgR8/fnz9+rWnFtEWCEAAAhCAAAQgAAEIQAACEIAABCAAAQhAAAIQgAAEIAABCECgUQJsXzaqOMSGAAQgAAEIQAAC+QgQIuZjS8knCXRpnIUbxdEMJ42Q2yEAAQhAAAIQgAAEIAABCEAAAhCAAAQgAAEIQKAogZLHGxdtGJVBAAIQgAAEIAABCEAAAhCAAAQgAAEIQAACEIAABCAAAQhAAAKtEWD7sjWNIS8EIAABCEAAAhDIToAQMTtiKjhKoEvjLNwojmY4an3cBwEIQAACEIAABCAAAQhAAAIQgAAEIAABCEAAAlcQKLyMfkUTqRMCEIAABCAAAQhAAAIQgAAEIAABCEAAAhCAAAQgAAEIQAACEGiDANuXbegJKSEAAQhAAAIQgEBBAoSIBWFTVRyBLo2zcKM4miHO5sgNAQhAAAIQgAAEIAABCEAAAhCAAAQgAAEIQAAC1xJ4+/bttQJQOwQgAAEIQAACEIAABCAAAQhAAAIQgAAEIAABCEAAAhCAAAQgAIGJANuXWAIEIAABCEAAAhCAgEeAENEDwsd6CHRpnIUbxdEM9dgzkkAAAhCAAAQgAAEIQAACEIAABCAAAQhAAAIQgMAOgY8fP/799987mfgaAhCAAAQgAAEIQAACEIAABCAAAQhAAAIQgAAEIAABCEAAAhCAQH4CbF/mZ0wNEIAABCAAAQhAoDEChIiNKWwkcbs0zvKN4miGkToNbYUABCAAAQhAAAIQgAAEIAABCEAAAhCAAAQg0DiBN2/eNN4CxIcABCAAAQhAAAIQgAAEIAABCEAAAhCAAAQgAAEIQAACEIAABDohwPZlJ4qkGRCAAAQgAAEIQCAdAULEdCwpKTGBLo2zfKM4miGxXVIcBCAAAQhAAAIQgAAEIAABCEAAAhCAAAQgAAEIZCLw48eP9+/fZyqcYiEAAQhAAAIQgAAEIAABCEAAAhCAAAQgAAEIQAACEIAABCAAAQjYCbB9aWdFTghAAAIQgAAEIDAIAULEQRTdYjO7NM5LGsXRDC3aPzJDAAIQgAAEIAABCEAAAhCAAAQgAAEIQAACEBiRwPPnz0dsNm2GAAQgAAEIQAACEIAABCAAAQhAAAIQgAAEIAABCEAAAhCAAATqI8D2ZX06QSIIQAACEIAABCBwMQFCxIsVQPXbBLo0zksaxdEM21bGNxCAAAQgAAEIQAACEIAABCAAAQhAAAIQgAAEIFANAR1v/PLly2rEQRAIQAACEIAABCAAAQhAAAIQgAAEIAABCEAAAhCAAAQgAAEIQGBcAmxfjqt7Wg4BCEAAAhCAAAQ2CBAiboAh+XoCXRrnVY3iaIbrDRoJIAABCEAAAhCAAAQgAAEIQAACEIAABCAAAQhAYJfAs2fPdvOQAQIQgJhuuK0AACAASURBVAAEIAABCEAAAhCAAAQgAAEIQAACEIAABCAAAQhAAAIQgEABAmxfFoBMFRCAAAQgAAEIQKAtAoSIbelrKGm7NM6rGsXRDEP1HRoLAQhAAAIQgAAEIAABCEAAAhCAAAQgAAEIQKBJAt++fXvz5k2ToiM0BCAAAQhAAAIQgAAEIAABCEAAAhCAAAQgAAEIQAACEIAABCDQFwG2L/vSJ62BAAQgAAEIQAACCQgQIiaASBF5CHRpnBc2iqMZ8tgppUIAAhCAAAQgAAEIQAACEIAABCAAAQhAAAIQgEA6Ag8ePEhXGCVBAAIQgAAEIAABCEAAAhCAAAQgAAEIQAACEIAABCAAAQhAAAIQOE6A7cvj7LgTAhCAAAQgAAEIdEqAELFTxfbQrC6N88JGcTRDD72CNkAAAhCAAAQgAAEIQAACEIAABCAAAQhAAAIQ6JjA06dPv3792nEDaRoEIAABCEAAAhCAAAQgAAEIQAACEIAABCAAAQhAAAIQgAAEINAKAbYvW9EUckIAAhCAAAQgAIFiBAgRi6GmolgCXRrntY3iaIZYIyQ/BCAAAQhAAAIQgAAEIAABCEAAAhCAAAQgAAEIlCPw8ePHly9flquPmiAAAQhAAAIQgAAEIAABCEAAAhCAAAQgAAEIQAACEIAABCAAAQhsEGD7cgMMyRCAAAQgAAEIQGBcAoSI4+q++pZ3aZyXN4qjGao3fASEAAQgAAEIQAACEIAABCAAAQhAAAIQgAAEIDAqAa2h//HHH6O2nnZDAAIQgAAEIAABCEAAAhCAAAQgAAEIQAACEIAABCAAAQhAAAIVEWD7siJlIAoEIAABCEAAAhCogwAhYh16QIoVAl0aZw2N4miGFWsjCQIQgAAEIAABCEAAAhCAAAQgAAEIQAACEIAABC4nUMMa+uUQEAACEIAABCAAAQhAAAIQgAAEIAABCEAAAhCAAAQgAAEIQAACEKiBANuXNWgBGSAAAQhAAAIQgEBVBAgRq1IHwrgEujTOShr1Pxc01xDYJfDt27evX79+/vz5r3///v777+/fv+tf3fjzzz/r3xs3bvz679+tW7f0/507d3755ZfdYskAAQhAoAYCw7q4Hz9+TI5dHn5y71KH697l2+XkJw8v9/7777/fvHmzBpU1J8OXL1/mMVSo3WF0asvMeR5M7969a2zmixcvnj9/rsz699GjR8a7Rs42rDqmLj/1dxmkZ4eTEerfKZCbIjq6/Mg9hbZDQATwG5gBBCAAAQhcReD169ePHz++qnbqjSVAzBBLjPwzgWEX5WYCXFxFQJu1057XvDyyXBSdlum026VFUTa8rtIU9R4jgHc9xo27IFAtAYatalUziGBY4CCKLtxMwpXCwButbqhtfZxto1aK2B4BLNkDwkcIQGCLQKPRINuXWwolvSECDNYNKeuMqCj6DL1L7h1q/nsJ4YYqpf82pKxJVELE5lTmCdxxp+vSOOtp1KmjGTQlnp9V0uuF0+NK+nd+1fDhw4d6S9AzVuNHPcf56dOn+fXFuSLdrlfF9O/0LNT0b8l3RCXY27dv55dX54e0JsGml1enN9n0bzfPab17907qUMOliC0NTl/pXxmAm2d6iffBgwe3b9920y+8vtB0Zwspb7oXAr+kanXVqXuueqfJpRx7eznsnWYV60lNaVn238TrrLud4tmzZ0+fPo1SpSaHkxuXw5xdpZjIhwvOvXv37C+cR9V7IHNnLs5OQOGjdKQ/6Shwl/qL/pYZKnTv6p6rXV6Jb968uWoYEuf379+Lszc+LpEqZaLt5RRqxVQaSQMPf9+/f1+1TGXqzSWOZljFq8SR1WFs+2SEYiXPMBuVXLcsUJFt/cHt7ojGDKV+JW71X9LLExjBb+w6jb7D4PJG1WWN89xTsx5FcRpJp+mP5j6xc6i0fCbBXJEmwcrPxXY7Wr7ReZ6hswiT1rrKlCYblm3MEWmZSq+tpc4prYXJCDGDOODNLMYQm6enRbldCyGwjDWPfPknw9tdrHNXSGZhtEKiabUWSbQWNydyAYHaCPTkXcV218EyoajNApEnLYEBh63dXt9BWNXQ7G9AC0zbhd3SpmfrFYXO64fzQxQKMrWKNa1faV9YF/U8SuE2IeF1Z+FKQjIUNRMwLjdN+afpW7tPWeBsZ71z0TSBMS15N3Zlxtq0VZ8UXmG/91tZCv9UpoYt/TtFgPpXT9IqAtS/Vz3ZeLKZx25vNxoccPvymIq5q04CAw7WuyN1B6tMS2MbUNFLCG2lDDX/bUs15aUdsP/24agJEct3llQ1dt/pujTO2hr10z///LO0yF3vNi0NLG/0UrSupFMovMTwR1X98uXL3SeiloVMj0PpiahM7yIq4pFUehrYW8dfSuKlaM9MUpV/8N0T49hHbQ3qXVb9Hbvdu0soZBL6C7xZ6t0S+7FR09WymrDwJJ9R3XKjWqN0Xy/R9bRpPf1r76SvXr2yewwNujqdZNopN4o6ZZN3ml5nvUTFwuXyWeVmaY6OsTC+VqQalVl+wzJSPHnyROsa+XxCuGnNubhwc+zfylX+69pNOrIUK/euYU5+LN9BJOGOPxl2WNQPHz4UfoQlrYFNrRNn9a8lZ+3NeOdryB9e1bPCirjq25HVoSBWXT7hK21Tfy/coWQ5jYZ5mgjozx5vRPWRMWcoUYgKZ5aid6dOqxPwwnLuVteH3yAM3lV0nRmq6kfLENSbik4z0C2SGjE1i9z69ky6OyYuRdqNjaMmwmE5XUm2Jp7hEqZvNZUouX5Y8yKMe+DaFrqEGtyq4vJ09T4NqVouOCDJAXM6UEvsLUt/suwy4TLLT2nD8kzf9hEzqC14M4u60+ZJO0nPve9AYJlW+xeWps6edlH0qhWSCxlSdeUE2vKugskQXLlFId61BLoctkYIq7qZ/XVpgcZOnXZxRiahEFQPmejPKMCcTW/oTc+Z9PSSXnPhyqyO8MVys36Zv861naWcl6ekNZKpOdU+ZTGys73c0o4JkHaMOCZDhXf1aslqlx59nLYCl+v54S1CV00H9ixU9eFH6GveAnOx9H09Pcmj8M97ls/Sao1ZxjNhFWfqbK9wmXpuWdnCeQp/m3agz7014MGZYvueti+9BvKxYwJdDtbqklsD9Jxu0WlPL0d0qWiLEtvNk3ZYnDhUO/9tV01lJO+y/w7iqAkRy/SR5LV02ek8Sl0aZ52N8o9mkHn99ttvnj4Of4xaV9ID69OO1OHqphu1mqB69bd8cfFYyRJMc2mF6cdun++SYCrH+G7zfNdVF6lavSp/jpexOzBdsZLdCk4q012F33qi3jS2vPBvbKblfYZp2qNDGZLU+69zelhs7zwhLuPqg1yc9gaM/OdsFkXMmZNcNOfikrRahWjpXyPRgXV/owB6/VimksrC1fu02WDfzQoLWfJZBwtnRQXaHph+xXf6d5J/2thT1BFQk7d0svqoh7hxNMOEdGR16BVH+eTzQexq5yoZ2XYQ5jFDWbWiVhL1kI0xDlR32+1xGivPNDzhOLsqRjd+gzB4Vb8XJjbRj7Rsp+BTvThV/KmYTfOO89inYGaKEo3uKFxpkvlXB6OzKFW4CFPyyU7Z/PRWgAKV6eGt+eLwVEJlzj1oulCLwgbpfSuD1/rwmWPFNM/Sn1fs4Y8auA+v5bY7pbXg6iZmwJtZ1J02T3OLcgSWaQ3gqtLkkzXuB1bbzgimcUcztdghL7ZG+atM8m9Jcr5FGtbPh69eaKGPesfg8Oi81dgO0pvzrgzBHVhdoAm4rMl3HXZZHQxbq+bRcVjV2eyvVwtcNcvVxFSLM+eXOGbxFHBOz5kcXrGZi7rworlwJYrV6n69V0LJxxW8qlv5OK2Ehyc+WsBUj+jgKQucbStm6cmZaozwil39WOcCvidqr5bMjNVTNB+NBNQjtMOV5DHj6REjPeQZCP/kJabdvYB4KkfZAhlKftV0NHg+tlcAo79UwM9sX6aSoVg5rDKxyrRqbB2vMq22dzex16hst+HtZmhr/osrPumKw4baa/8dwVETIoZtu9pve+10LvAujbPqRulHO92/P//809XHyWttDrmFb11r+yHhnHOWWa+4b9VoTNfT6skF02KHHtIyCnBJNqlDh6/PGLculEeElVk2o2hDf7r4/PmzlpakdzVz68YpXRmEN2EDezJdARTPhHB6KmrXtMKG530bNkIZld6l8W5J8lHdR32ngF4S4tp1XCc9uVAXAKIqGnVx5+HIP1t8u2vhsh8NgrpL/+rP/Sp8LW2q+5yXWcoKVxT1bZlOp4YH3rmdhk4NlEYnr9LkprYKVK9UOVtqTaKC80q8toSR1SHL2R0C1K/VW2VI6h1iNZml/tW1UlSCApLdvq9awoNpEhuQSFH9PZyZGcqSj/S4O9AnUWWjhSyJXZiSbzjrzG/s+kC7End7h5Sy6y0D1RULg6/tgAEC5b/a6kdphxu1K5VyZYRpKSUZu9PiunZ0rmoRRmazq+4kGpRPSKvELbHDzkcTVVm4FhjV8DO+dKv28+lnOrK8zXkB5hK2fFeYcI5vO4sZ0nYEvFnY5GTGW4sYs6nrYlo8UWZpR1PUaZZ64b4DgWVYrfV/KxMKD68agNR55dy0ZOcZnj4qfWtpzrVbXasc5c8HRMOlV2Puj0J3sjmZBndp5KRgnd0uw2vRuzIEd2aHXnNwWbOLjnVZ3QxbnklMHzsOq+SKZ6Wfv8gaUayqZk7s2wLnZu5ehKPHScXhxRkpMVMgJNk0hu42obYMjYYrURgt8diFvTuqLZdklmEHZl7TQkE3T1ngbC+xsVSVnh8j7JKknTRthSh2ebycfVtyWvgsGnvG0+VHDVKZwr+A/agbbnXtOV2zsBqANxcN9r19WYNJRMnAKtPco1llci2n41Umt5mW676jMguB5vK0OP/FFR92xWH77Lv/9ueoCRHD9tzEt712ui6Ns61G/cfrAIXXlWTZWjuYxyr3Qr5Yq5na0BJQZdOfRNW/klALGbrL4qy13qHbvTZaPqqWrY0TlanwQjJMgk2lSTB9lLSWFVg1U4WrCoskJfOoFbvyC7uemZ7UEZZNQHZLEwdLUeGKpm87M11xZltuVe+Wju96kvD11pa5sS/IgLXYITuXR9K/uo4ST7cfc1CrZFYTo+QJswq/k7Y66VLtwjK58cnjCWxgP1WZV1uRKtGo1jpd3BkIYeye3qUFDXBbI5SKmgY7aTygyqnMsM1YWiQ36Il35mMBpyprX5VQfUHEtqhaUIi8eEb16DPVWUSqP8+w6pCphzf8JoO0D0CyJZnfbplZu5hkWO1cxxIDO5eTYavHMUOpv4+XlPCYpWW6K0df69JvRA2aYWWFQ5omwuCS/WWrrjDkwt9u9aO0w40alWqCIyNMi2hrIrylvtX0tLguH53lNLYMY7X5+RJlNrvqTqJBNSGtErfEDrNa9aJbRV2SfqYjy6gSylyDiUqG3XmBdMpcI2D2ueca9XgzD4IavuvfJLyGPOX07l1+lI3tlpZw34HAcqmChlICcZSsSKugFpOb2isfKLvadexaMrWXGUWy/KB5viHhUWMX5lYGQY5C13Fm6WjXH1brXdPGokwoarNzXNbswaJcVk/D1qpNdhxW9TH7694CV81yNXF3eFUf31qc0WwlEDQqOtKYpXtlM8o5hVv6V8OiUqQCOQ1LT5GEumVV+NoSmw5XomAG9D4PCtJyVJnjZFanmCm5F+oOCirOWLssUD3L0q3mes9UZ1EZztZCqeY8Z8aI2HbJGmfLzHcRK9WUv3tLTgufGesxM2vlLo1ilhUwDUZyIFMcKAOb40BdKCxUuuxkqxzdq2XMJRDdu+scdO/yxpIpEnLXc0pIeZWJSVi2YlsD5Zc1dlXpZRDVMKuevi2vDos1hglvdWdPj7EfWWVysct1xALcyi8X5JbsXa9aoGqfvLr80jSDkNlIQVtV5Ouz3Udlnjo6+Njo/He1I2wZfJL0Plxx2GK777/9OeryHSG2N+UbbsLG3Mq3HXe6Lo2zrUZdeTSD4tGlw1WKVhmMGxJacbBMYBTERPV2Fbv0YqpIqpXMu0UpFLAYgVpqKW23ulQZ1OqlOlwO+jaWpGTTlGN3C2p15Si2XSWXRIuZbni+F4uoj/xhK3Ut1nK9atKBvqDa5aCUYZpLryKVB1CGwBzbE0wx0Pn5w6okSkyIK2CNYuI1Sr1+tV/vYgnUstVGY3pArZPwlbs4YzOX2bam8Z7KpBrjyOtVobuWBjAXrmLPmLcKn4s6f3GsgV57Ax/Vl1eFTGvVlgBjEiPgpgKt6OarMdWh7hbojzIMRbOrA59R73Kk4aAu34jWZZgXqwvxXzqZ7mcoRuPMnW1J/sKUtMNZx36DMDh3v4gt/8Jes6x6qx+lHW5Ur0bGWFCr+RVPLltxJiV2DFqVKi0uxTCrtUyJQy3CbMWxrsaTaFBs0yrRldC9DmhWX9knOG6ZJa/PdOS2prRhTXUcM6TtCHizVUNqfVGOwHJVrU0krq5Fn18bUQnhkUg2sxVwnuFWftA8s647tXSXVZjk1rfS7BmS3dzbundlCO7GFFcbgsuaPZjdZXU2bK0aRsdhVQezvxEscNUsVxMPL85sLeJpc02LOfbgSqP8qkZm3zJdpN2DXkVxMrH1cCWq+eEt1EllOaYJUULWmXmrx6W1cHtwojA1H6jVrt3uLDUfqJpL3rJY10X3tIC/qosRLJkZ66rqSfQIaGTfXfvSJEhjkH1wUU6NgKtTp+V2lcJL1/msXqsoT+ySH9uNBu2Rwyr2AolLeyip2cJ1lVeHfe62hWLXORwzEg3BWzV66SMM1quu8hjYwNRj+SxuVS9HjKBoz7Zb/7g1mwgY4YEm292mPUSxl3msGy7v6sAVh3U3Qv/tz1GX7wjLrhFOGSpEDHex5bd9d7oujbOtRl12NINm3Uu/IHbLPrCbshWmuOXbQ5ZlGK1RQdLuiuFlULBimVxVcjrDstUuPV2Hnyv12r78uNsrzq9KC7gn85mPgfZWa7pL7F2mJIzSZCFLw9vyJxqMY/2AbHKrNM84jzkZi34T4tryol4bVeOS6iSql9ODMH+0z/QsBKY8Hbg4e2PnnJqXrgaRM+rpQktFSUYidZDVUU+Jh3Xa0JNMqw9bKPFw22c9Li+kr1XUnmZzVL0Ups6UMdWh/hL2+VvOOVaJKidQkb7K8VyR7Nmz8DMfWwzzlgOZUMdGJtK1SFocSJJxIda0as5/xt6S35uwi/XtNwKeKlYpTYfB9fSsWOxZ82/1o7TDjZqgGVASFcgI0wJJEhWkxdXi6JxEuctCLBPnJBpU1WmVuGWlyza6KbsLhlvFFks/05HlbRLKueW7XJ6ZrvuOGdJ2BLzZ0giXcxmvXwSgLUtbpuy6kfM+k8Byib3+FK2LLleHpMrz9jC1fdfwZOcnbXsJ2VKp179Ofuz+sacl5IZSOvCuDMEN2dsBUXFZswfWPt0uwC6HrdVWdxxWNT37G8cCV81yNfHA4ozGtWX8KVegovTVai27idqp2d3r145PtRs6HYQruzpyM6wawDwcTBcXru24olZ1vcpNiYc7TqB11z5lgbMNqKatrw6MEYcbmHbS5Hmk+WOUeONYclr4gTUinkOOssB6Mqsv7HqDk0uRq89herGfxJj78taFxLiKW9PRYPlljS0NbqXLAq/SbPl6y6tDnetkMy3P5m0pN5DOKpOrl45Xmdxmbl2PE5VtEWgxven5L654ds4WVxy2z3H6b3+OunxHmA3PeDFUiBjuaO63I3S6Lo2zrUb5RzPI7DRg6E/Dv/40PTjjE7fWlfT8k+cd5AVUtdsBoq53p/GqzvLy0nLFZOs1DIt4atHu/Ep4zzTcIkY4j2qXoj11eB8t6MK16NvVlUS3IvWc3UICGdSQXk2X/TlX7+rsk6InN3XSR7nPYm71BVV0Zj9b9+52sakjbDlMt/mx1/JpE6j/79Bv3Trjz1edoeczVcWWQ7M/kpKWw5ZaXefThIuLVb12iXYHIEFwu0BsFav5VeDSzJRybO9c3Uf36s/V1+HrfL5UvWwplXrHKqIkiRbDPsY8iXjXFjKmOsJvbIrJlnM+piyVtsp57girQ8axuqa7phpV6b+jGTOU/5whLJi7A4Qcb1qbOaP9Gu6dbbuGi1TDWfd+gzC4hr7jylBD95ll2OpHaR+0UnWpAsJwh53bZb9IMgvoeHTeshDXpPNde7PsVbUm0aCakNzmV6UNs2prGT3cluW3rUxpl5K7KWEXxFzDM/utRS11Wy+nOvuZkFsVeQUuP17rzWRFaqBmcEvB3JQmFuUILF2f0MS1BrjltFe95kynWzZ8d8NLpi4nubzxcEr5QfM8saUiXA9w+Dot2MMauerGbryrGiJV6q+/5b7Lh+CrjNOtF5c1uzgZuUtmed3rsLVsqVI6Dqvanf0NZYGrZrmaGLs4MxnA3PGnC3V/4V0tPypRw8ruXvmZPaMoYYyZuwlXjO2dsu3Of2UYBAkeUnUTr+Poozqgly3hR4txJum5nsw4Ww9I0x9jx4gzjZXlLPtI8hS7hENZMjNWu2EMmNMSnp18En6murpBM0cUMtRdn6BIci6t2IVlwK18a6D8ssauKr0MWUOmYqZirKi8OmTDRtm2sl21MD7UYK1eMK8tazq2O3H2OpH7cXVO7UV9qmLLMOSW3dIC11v7yFuGtJU+lKK3IDSX3vr8F1c8d22p8oz5DdV/+3PU5TvCbHjGi6FCRGNPHKTTdWmcbTXKP5phy0AVUCp2VPQZNWFYDSK9JxEVDWunaqtee7pFMPWrQIFe0KOPW2F0oBDvK9W46wdPjtBejVEfJV54NpJKO5NUuw+rrU5volq0zNyB6UoL501xSaazFBmzDMzyXLLbJef3GVb7grxKEu8k1MaBITB7T6svtUtt95yeS2Z5veyenjMPB3OWrei50lSNXVXrXIsuOnBxq6wsaz0yb/FZvf184tK0UvkxOcO5s1vGfVfd887E+Qa6Jay6nTIje5hAPv26za/tekx1eAvBrtnrWgNQJjWFh7bwoJBKpA7CPOko3Fs9j6qP58NC1ejZyfJjGT+WyhLqKWfVC3l4lzFVeflH9huDhMHljSphjfX0oynylM1Mq2GeQ/a69urHHKOhK5VmZKoiHBOuCjZPhBMqbi6qg9E51eRlZhJ1EXbRk0JTaVDKUo87YNurduUmyiy1CKCS9RfV/N3Mbi1b12rUbjlXZZi68LR+Fdt5M01pwyjCBslcY2mEq+bnLaClWozaNaFrvZkmHRJgiWhOScVhsuFL9h0ILMMO5MJvl70j1dDpNUo2MJv01kXyBX8NJdNootr1N0WqYXe9JZubrhI0V1VXUudV+V5Lz3xUaZJThUdtELiyyV1IPClRjVVRacU707RL7h3Bu0rFk2Ev+7JrGN41Q/AlBrlbqbSpP9nt/3dYuKwNXktT72nY2mi0nyzzUKs1f/S6duDjcolVJbj5NXb41Tifo0Yl576Iy8n465/9YYGrSrUEV3NXXZ2MKHG15GOJMqfdDhK2+WP1HrtrhHBllYzFsVyytrMqbQ2Jit9cvz1dJ19LXG3p0vW5ksiGV+86k7iscfYhZ4pd3qsh1W3L6nXyWepSjL5TosaIkyjk/9VTdoeAVUWHE2WTsgSVrD+7kFiyWEkpzFjtNtNlzvCDUup66inyxgnbroFp2fumoEIGGe7s+lYLawmFsRQ1ZjS4qwhlWF28siAlz0RABq8/GZi6mP4mb2wZl8PaUQk9LYwv3cWAYafMQ61WkBNWvftt/atMnh9A0R6Q+j92M//FFYvASXuj/wrgCI56shN3rNm6JkQ82ad2b6fTrSLaMkg3vTnjdIXfus7XKOvRDK4+VveWVkVfyq3pkJtTse/5IWqSTT7aLXn1WquKbkPca2+GlvDRUoXsq8K4icuw3pUt0/XuIogkFNW0te/SSLtJ6QnfrulGLYV7rR7wo9ed3b7mXU/rDqt9Yem+TpI0mp/WQyXPybrst6uPLwMOj9L00XNTnssV80Cl8vOrZW4lJvE8q2r1akxSkdvwa13cJInF0grsti63IgJDsMsw6trS2Fnp07ZEVPm7mVcFKLarETbykp5kF1SZDGOqQz1rNvLlhZhkhb/KfBajgKtxWxcWZpZKF8shnhmKy2e+9oZ+lzbXWwRkXTPArYvLweI3JvV1HAZv2Wcr6TX3I81rLOLN3T88S0qoEQ1k4a49izRdZNqAX7ao3dH5wkUYy4JGcg3Kti31eobkftTCgnqHNJ5qmXdpTlOKW+nWtSTZur22dHsfUWNzTGnDQMKORcKHbz/5bRgOcw3h9ZbmVnvEVd4svF4xidrTohyB5cn+nvZ2mb3XHZIbmyuwt57gVT191Cjp3pLvendpelW8hJuhu02Tb9fC6aoYq4mKT7Kqb1fg2jKM5l3FPxwPuGazjAC97innkCpSlVm6Va9eXzUE12a0AXlwWROckYetVfPoOKyyOzR5lWKzPyxw1Q6VaFkkmRZnlprNN13dlUphZ6rBbovMbvqA4crMJLyKMgUMxXr3LFW1F8u+I0S9PmWBs63WDo8JtuuNZcxdLuBjyUuDWXVlk8P3/mXGuqTXYooCrd3hXi4iU9OWzkdxhUTyjG35sdjwOjV82GhwSX6ZsnQFmaxlwGJZZZqUzmDtGX+vq0wo2lN0/R9Xg8ZiA3R4aNa3qQDiii0k6b8epV4d9dzMZUC4TCFEnHHluKDTbVFdmuIypTnjXDZhmZKvUUeOZpB6VqOEXbk1frt5kq9ECJNb/ur16uqnFw2s5tkySku65c3nwptk4UhrQqfRztK62DxLB+dpKlO9k5ztmi67dFGWtmtmk9Wps6/2BdlJVHXGzFKiZ+2rHzXjytoLPGlXCSwFk590b3Tdmmi7Xy2v1ZxlgYGU8/wtjcoEedf2MtU7Ybe4OO0TLHWUMEXDmUxdBiNL9rTsWVGSSu3WCIcYtgAAIABJREFUlcOLLtuoJp83YDuZgMbVC+zl9JFzQHWEt/3KmKJGUq+nux8lYckQN9AjXKm8mZU6i/stMxSXRkn19eGILBPSHKOhnR5+w2VliRjVIzyVVR4Guw1s9Lr+frR89sX1nO518jElrNNwB3cFS77qFRCs3dE5x/QhAGr+ymJgmTS4O5l1rWi6VgSu9zlLTj2WMixTvGBvZlvnxbVT2gCTsEthrrE0vCnFM78a5hrlvZklxMq0OLbrxzLVq65kabWMhMAy4HaSfLUMPAp0geUBtUsXsbt+nqT5KkTtXdYeSPFsMpUYgXKMnUXDUL4OGxCv5q8s6DJBu9C7SiPLfr1q0gzBNVvvlmy4rKV5jzZsrdqGxd3JD3hDWBPrdfLSqx5smVjAElYdbIF6qwqcVi1wSjQuziz9WO7FwN2FU/WFC7d1LP23y3BlMpvwQsrU0wv0soBhV/XVONv6DPdVGV4SYYxjRJK6vEJ2p2bLoCLVAj6W7Oli/rgks9SCUpixzsTavVCI5U46LIpO3thlLL0MR5eCyQ8kl2SrwJGjwSX5ZYrnCrYwkn6MgKU7uErxVhWOVRp1l6WDSMLDC+PLIanA7GPpl1zI03WxzZFVdRixe/bgOvxd+e2rPRMQaWpVVGMiijaCqirbOPNfXHHY8Oi/q3z6c9RuM5fD4jKFENEllvaaThfguTTFZUpzxrlswjIlX6MOHs0gJVn2FVy5tTzhxhY5NqXkmpfsvBRFzJ6FeXFAjuebFbV7Yiw/uqw8CZN/9HSxFEYp3kwjoQyqfbXGOXGpo4S1q6huTDctls5K8/r1bF3ehZYGXL+kb/Ux037wRNgomCTJKoanbssSiesT3Pwipk7tFeh9tLd6UtBJPzysi1tGkJ7B66Mc7K6+PPXZP2oUDm9DylrspdlzhiudIcgO7WVacq4O7hpiLPcmzLO1/yp1JKyl/qJGU4c6cjieOelIozS+Cn/uelndzlLOMJZJKjfq9oYMZiiz4paslrRJWRKQdXkMlx/dmGpZQr4U/MYqWzesXSprSnFV5uavMAxebWNziTX3owmmZelpMp4cw0pAoXbBSsYJErib0TkAP+FXltlNJg3aTUgWrhhPM9CEDTcWteWr3XQ32DMWe202i9LVwORT2q1WEzNskcGbbZFx070Zlts352s3uHLvPX+t2udaVi+y7ju4geJq7Up02+7mJ7A8r/2pBJF04Uvj4izsuV3o1uqcK4wkSdXMcDmuabkCLK8zLdWGxdO3u5sFxVjtilpPhpG9q7TAEFyPKSaXZHCXxbC1ZVEWw2g0rKpq9ocFblmg0i2aWuYpsxyxu3YqzV6yRzx4uCKzsUQsuScmAauu6iv58OX0RAALC7k1j0vbg3C2hdVaoLql/1/ac38L+FhywLQs/t8NErwRUxYVKPzYV5a9nqzLpMfErvkuIfV6wbLjl1nOssyVPNkkeRm2nm17Ykwf3XlcWqlU+2qNc2Jum58rCly4riBt8yltImDvIMX6haearAvjnpsac3PEA243DNc7uYYkqnIvq8XOibtq9dzCyUARRc/kW7kYav4rpbg9yDN+72OXrjhslvTfLT4Ws2nIUbvN9Mx+9SMhokss7TWdLsBz1Rq9xOaM05N/9WO+Rh0/mkHR4aqsbqIrt67nr/ItqVtWu9xHh705uTx7wP4Of+XVMnPwLg6XH3ujJl1e1d7H3WPeYmv08q8Gmq4MruV4957/2K7pslEXpX3XoozXGoDTbrOtCmyxwEngAsJMEloW5eeg1stsOULCu2VXHSdNfUwXZzx9M59RWQ6GkOpnQ1rtHccSjctbJ+1qKZsXsk+GnaOBy6rdlK3m59O1W3s916OpY+thkckOs8ZRq0oPP4KQL/JfCmMZZF0+zFB2B+UlZFICBFyL2mJbfqSYBMZvrCrOEqbOKvMyVxgGr7axucSa+9EMMzzwzd0/xwNVswyrF5Y1MYmn4XL19kyJ7Y7OyWcQFsIW68qnwdl6Axeacbsrq5ZGJcwTEGz+yg32Eladr6itOd3coumimEESM2zpGm+2RcZNH3NRbiLgxYpeF54+Eli61pL8WnhXsc+JGiB2n6I7JpVF+xLDMoM4JoB7l3E7UvLk3gd0pfKuA1FrvjjHk6GtjyN7V2mKIbgtc42SdmSXxbAVMBXLwNpoWFXP7A8LDFigvrIszsxB5nRRci0iPG2XPNozzRT3BrgNHq6ITCDEna2l2NpOQFM1fDXOtj7OtgZ7Sy6DZYzIN7Gd/UngIvkCPpYctiJmrGE+HXyr6cnqyOV2w5KhoMULubJJ+DJaGDwadJlvXZe0kzJKr60WVpm2bE/pg2yOrNpkT6tMRGWrKq48cTWKkCoLi721JqkOklaSkV1xmCT9N8CnJ0ftNTMwNM9fESJ60FJ9pNOFSc4WGLhozjgDbZm/yteo40czWN4CneV2R3RNwvPtA1lWu7Q8MduZu1Thps8ZUl3sbo9J2WWebHabPFuYd5FPQTPP3bWYfI+p9WG6M0kutgjs2phn9vqYfI6xJZt847L2ZUpWb+nJtqzdS5mngq43m528V9ryo1da+OMZRYzp4uS0VyfwHud8o4w7ynuVeh9l1UvzOJlinMynfdZhK2Q/Y72HOaw+6nGJJIebcPLG0dQRHkRy9LJdBe16oaxhtiteH2GeO5ZlReeO6Z67nj/mGztcxXVzHe6eE9U5pirZ6rBgg/uN2dq3LmaVuV2mwjC4pEVlrStsrhf2I7fVW7GHZ0VZfbgrz3xtOUlaQuZ7LnCWxL3oY3R2W5T12g0DPIuaP+bT4FzF1sXsErNCCBS+JZibbnfRgYpKfnXJlHargWEnPHjMgDfbMps53eLBZPBz/kwXMlTXJyyvpcpMVS/r8lJmL0pgmUMFltVR5clkAGH/OVlCMS9qjAmLybNU91Y4nen0/KUAbaXgXRmC27LYWGmHdVkMW2FT8YKo5cdGw6p6Zn9YYNgCLYOva5YK78MFpv12d0tOsmnvOG2l4dIsxPqeDIrP6n69aye6Tvu4Qlgp1X67NRe45NmGVa0llARnW60dnhHM4vE6W8DHksMGw4w1zKf1bxXA7K42Fw4FhXRXJDcCURcuoAWLb+w7GnSZb103t31ZwHKSV8Eq05b5KV3eYITNkVWjCmCZvmpllYmobFW/NScONf+dFTGsK54JrF7Qf1exzIndOOq5RdPFbruUgRDRg5bqI50uTLJL47y2UcePZtBUeVf02VO4ywGZgvvJdCyrXRJ7yuy+Sqq+l3XyvxVduQwLLNNYxJjnGOHeePLb3UM08m0WdmC6J+EPcrv7hKvb0bauC++Dul5xSySl5+sInhnsyjN5BtfHym16hQQ+2tVxpsnDurjVPWPPrrQIHlDQya8s8essT8LN7FlsiwBp+/gW81mkkhd6cXrGO1/k4FyyUVF1DaWOXUeXNdIO6MWNq2c7dC/KPF7fQZjnkhxkhhKwq+a+sryNU2a25aLDb7g0ltd9hMHLdrWbUmc/8ni6vtod7LzrrBG4J9L0cXelZZIw33OBq1J1MDqvtitTouXppUwa1AzCs2H3oyb1NUwxXJG2rufl6Ew6ylFs+SntaiuIGVaxzIl4sxnF6sWu/ajPlomEd0fDM2uPq22fEwksZxTlL4zhmexQLjfHiBYeRucxK9Mg7gG3+KtJpKoWkQrskHqgmviId5WaLCY9R4CuK85q4e5m2dzHlxdNmNm1Qlr025/LYtjatTq3Ly97llKmwNLtiRrid4udM5TZtp6rcy9qmP1hga5GVq8tizOzZUqncmWr5eRLtCixWHBFuDIpemu3ejYVXUhx+ayilZK3QF0if9anLCz9dDKPEWapl+g3U6WWMSLT3D+88pBpAR9L3jUky4yGGesuxjozSLm7ExNlKB8Khr2BG3voOmqidEwRRIPi5mFf/Ti7gmOcuctCwOKTJ+1kXTYMiLo6sJ6cu62WuWqEw4adu868iVUmFB3oWdV+Nc7811XBmK7YJbC8pv8umXgpfThqr1H6uDoce4mEiEtu51PodLsMPTtc/dicca62wkvM16jjRzNYnMUkt3v6UYGXsjx2qx/V2SS/phnzt1PKrgkezmDs3ofLt9xoWZQpsBYzi+rynxXhXuT7kV63ltXrak33qhWBWWsNXdgfqpANTFPrkq2z9MfJOPMNAG57d3FNiNxNpiho7sMxq51uTjzc8S1Iu3RxspCZXuAi307A7iPvnlQ5tiF3Z2WSIeFAv7V2IDHcblXy2oOsj+oRJQW4sK6h1LHrSwtE2gFdu2PE0ibTdsOAGKtVu4nVhnljzlACqmzxK8ugHBVBnYeA39hl2EEYvNvGtjJU2I+WAC1TDw09GhmX92ZNMS495QjIw+1yB+LV62pH5/KLMLsBlQBm0mBgZpepxrDZrH67aj9e4mROq7dXm1h4SrvKgZhhFYuX6Bnb8uOw3swyMna5KOdZCIGlB6TkR3cXctk3vRRpKodslkG82OKhRRhhuWrQXHUa4yxm2s1vFZRnzyN4VxHzWr38OOwQbDenmnMO6LIYtnYNsuOwqobZHxa4a4FGvzSNR1fFMBY9FtiMIFyZzWnrjQs3bkn4uMJcb1sXQ23rWzrpbB4jzFLbstWAtJYxItNy+iUL+FhywBjmr+a+vHXBjHVm1dbF7qxEGi+/jTgxDDgEzw5zLxwRDU4a8bCvfrxqJbatfndeWstILQVdpY7VLnNyUslgvWs2u/68/pcj1EYUvavo2jIMNf/14A/oij0C3kf6rwdk+bEPR71s12pM6CVeFZMspe0phU63q03PDlc/Nmecq63wEvM16r9eTck//vjx4+XLl1Oxmue/ePEieRVegZYNj0+fPr1+/frvv/+e7lUEcPfuXa+ctB+N5X/58iVtvW5pDx48cD+uXj979mw1PUeizDpcrGY74QxZv63WdLO2uqfC5XCMzVE89/TpU2PmVNlu3rxpHPXfvHnz8ePHVPWeKefbt2/v37+fS9jtwnNOXdy+fdvSXnnj+/fvuzfar8d0cbINWcguJbnTX375ZTfbsQyuVVhK+Pr1qyVbVB57f48qdiuzoojVrwqL4cqwOy91M3d2PZQ6dh1dyUBuaUi7kZvkV3y1vLF8SrVh3oAzlPLaH61G/EYSjVceBidpI4VEEbhx40ZUfjJbCFQ7OluE7yPPaiSpl0b0YNmjR4/6aGO1rbhwLjkzIWaYUZy8GNOb7dqPqK46mZO0t27fXbTcnb1ulXw+ncDyPMPVErZWh7YySxGrX51JtBj5X3/99e7duzO1GO+1CKOitLB8yULNvDk7N0d7B9oxmT9yMRHAu0ZZwphDcBSiajMP6LIYtpJYY6NhVQ2zPywwiQVOhWhmcVUMo0fvds1JDjbrE2iCQLiS0JxGKGrL/+wacz44+Z6y2GrsaluUuftZ6mrDSYwisBo2517Ax5KjdBTIzIw1AKfOrxRr7dq/VqH1QOwl8mvbzvKWRAHZiAYLQKaKKAKrw+WyhJ4Wxnedldt8wk6Xhntd/yoTinb11cT1lsq6nP96GhnQFXsEvI9bxuBlmz7iqFexKLF+R70lOenlCdDpyjOnxuxHM7hPuVleHz2vEstJ8+ps7qjvCnlegK0SLLHU7g+UbRW+m67VIsvbsCVfUN9dl5HAuXcKA9xcq6jKdAMy89UxAm/fvj1248m7LPvlUxXqLLkfkbQ4KLcj6FnJ2Ff91d7w6QxasD78ZOqwLu7x48e7dijlZvXtsSPX1mGQuw2pJ8NWyL58qriYzPkeGijWhMMVjaMOba3pCf4AKHnRWM8cKO3AV3r+LHziqfrI7hsyB+o9cEu1Yd5oM5QDuuOWKAL4DQuu1sNgSxvJk5zAtQNuoDlNnxlR7egcAN7TV5ozLqczCu20uXXVg2U94a2/LcQMCXU0oDcbdlFuaTYElksmxVLCCyZLMWKPml2WsEzRiGmxgTKbERLGslWqVpSRx8O11Je7HuJlHvYj3jVW9QMOwbGIqs0/oMtausGwdroftpbNtwypNW9bL1tUVQoWmEodCreybsHvyumOfVuZdx/K2rrRkk64YqFEHpfAONv6ajXO1lU91+cJXLWAjyWf191Ugjtqu3FsqvKX5VjWhbbc8rK00VL0yLplqcpVa3lE19Y+tZdosLzeqXGXAKtMu4hYZVpF5I7Otb0cMQlMVLaquJoTtwKt5WM5xVpR7C2DAV1xWIn03zAffct2wC4iMkQRoNNF4SJzEgKnjmbYdYJ6/fLly5eToFruOfxb6FFNtawr6Z3/ObLRG2JlDjK3CBbrBYxk9FK3ZbUo/Na0sS57NgVeuyZkEdte45xzt95qTTeThcxkBrx49erVhe/VGBdJ5a8y9YUojburD8fk0YKsXuNfvrir+Z7S9VPhUfLMmYd1cdp7s/iE3C9Cz+PprJHwRWz+cGmXfLuFfSu9gJDFFk0KtCW2ii3sW+mx5R/In0MdHz9+dJ3wqlSFA7lVGXZHB63vqy2r96ZKbDfMG22GkkrjlLNFAL+xReZAuuuBdx3davmZwuDVukiEQIUE2h2dLwwpS+pRhyTO67dzvVqvOHx44lwIF00QIGawqwlvtmQ17KLcEoUxhcDSCCo2W+x6Y6Yh3vLmW44HH1dxGZeJljHAamlpE73zIC4/bDRt65KUhnf1MDIEe0D6+ziay2LYSmLDhFWHMWKBh9F5Nxqf9PDuSvhRxyzuDpGKezOdH0G4klCV4xS1NRHbSi9AJse2/iQ2zraA+sap4sIFfCzZYma7wzHPIVswVpXHssSnUPDCR46F6+7du7u2l5Uq0WBWvBR+hgCrTGF6mWJvi+cstjkSJrD6bf2rTERlq4qrOXGrr22lF2hLvvnvUvjRXPGSgJtC/3VpHL6u31Efbho3JidAp0uOlAJ3CZw6mmG3dDeMNg6xu2XuZrCcgOAWUkwwy68XZoq3jG+PWKZGLrrz17s16swwLeKcryi2hGpNt4Nfm4/VRe782rHOXUWgfNVudFkKKHUib6Co3F/pcck5TDnzrKTOZNGm0T///PPnn3/qOAaZtK71GoDSDzdhTBcn32h8cNbI5zD/2Buv3RiIlXY1f2CwvqqfnulBq21sKHEQdex2ZI0mZc4aC9uGTHF3XHv8+HG4kNzfVhvmuQ0fYYbitpfrHATwG6mo1hwGp2oj5UDgcgLVjs4jLMLokMTl6tyHDx8yPbh/ubEhwJIAMcOSyeGUAb3Zrv1MMJd+5jBk4427NV6y70BgaVRfgWyB1aQztRufaiqzfmjc+BCKMvK4YF1vqfRiayCuDJVf411jFeQaVTGL2l0FVStGmFDEKms1Py5rFcucOMKwNTfWeEFYZQSVJBsWuIXRGPtt3Z4k3RIz6ImCb9++JanOLcRStfLvTs3cMpNc79Z4yWQwSdM6KCTgT8rPSiae9TxlEYBzRvVGT3UV/zNNG+fethbwseRVy2TGuoql2sRKfijLwufOnTuWbJnyEA1mAkux5wmwyhRmyGC95NPlKhOKXiq6cEpABVfNv0rOf3HFZ+wtYDxnim16faBLR31Gm9yblgCdLi3PMUvLezSDy9Q4xLq3HLu2nIAwl6wxpthrbJZHNHL0am2zuacEzW33LiReyZBrqv3evXueGMuPGkqXiSVTqjLd+d34kgSoKysB+1NiOhAhqyThwvVT3nMGS8+dM29dyPfK55w/P3hYF2e0BynrPOQtJU7psUctWEbDcI2Xfxt4nvLCMasDsMc0O4I6tN3uOuFVUEafsHpv2sRdSRTu6tfj01Z6uLSqwry5FSPMUObGcpGJAH4jIVjXA1cVBidsI0VBoCoCVY3O3S/C6Akz79gsze90iqJ+bKcqq0CYfASIGfKxHcGbDbsod9hsCCwPo0t+Y+x6plGAW7duWXJqqLVkO59nd4lmqqLwDz5r6HGbVnINxK235mu860ntjDAEn0RU5+24rIBeBhm2AgSWXxFWLZnkS8ECt9jm3oLfqtdNNzpPb/HHLeHYNeHKMW7cNcK2/mEt42wPo+v7xuYW8LHkXYNkxrqL6NoMCnIsP5SlGKyGUDBTj7OogGjQQok8FxIwTpTGXBjP5Dpq2xyJMr8uV5lQdJQN5MjM/BdXfNiu6L9LdF066mUzSbmKAJ3uKvI91VvoaAbj4JqEbFTHqE2wHM98W1aLRD7JSyaxGrQ86u0eHBtb/vn8tVmIWvTjx4/z7aKEeghozd3otRRWvnv3rgbJLT23mJxjujgtcBt9YwEnZjxIbzaJ2PzzjfVcBAZry1lImRoy7NEMI6jDctb4JYHcqjFbJFGLaohnCnjIGZFxrJ/y1yZYoJfNDeSiNgL4jUwaqSoMztRGioXAtQRqGwRFo4agJZNS7t+/702o9cyETtEqf3JrpgZSrIUAMYOF0oE8g3gzz4dsgbJMErfuPZxuCduMa2uHZQjfaJEwXALfugRil8Vi87t1Ba6NB8G7j48ESjv/ldEXqS+UDHi85VOjkOdpNFQC3vWMskpalHG5r2T/OoPu8nuNuuvDZcUOQ7H5jdqsbdgyir3MRli1ZBJOibWo2Pzh2udvu7HAuUWXXOidQMvO+6dPnz5+/JhQQsKVhDCHKiqw4ehNE0piyeTlYouNzW9EhLM1gqozWw0L+LGWGZvfSL4bSzbOeoxYwtmYsYb5bH1rPNCqpCq3RL02nWjwWv7UvkvA2ElZZdolac/QzWBd7SpTbJQVm9+o624UbWzvmWxDzX9XQQ3lilcJzImx/TE2/1xR+KKb/lutow7z59uSBGI7UWx+Y1u66XTG9g6erdDRDJc8fmdRrRYxLdmK5QkckXVMBj3wYdzAePDgwbEqTt61u1OobcKTVZy5vULTTW4kZ/hwbxICxumH6ip8Tudq63b77OpdmRKHdXGWdyfEXBstBWYgdgMuJlIme5uLDexgaT2l2BnnszzThTcxuHHjhpeh14/dq0O/JRhYp5vUKgjGKVwBM5AkAaXMAhgD1Dl/josKw7ypmd3PUHJokzJdAvgNl0bC66rC4ITtoigIVEWgwtG5y0UYTaV1/oL3TrK83JcvX2r4nZ+qbLJvYYgZ8ul3BG827KJcErMhsEyC0S0kFmlsfreu8LW3QLea+fPnz6vpyRM13Bt/q+rt27fJa18tUCcOuydTaAWptjWQVbFLJuJdT9IeYQg+iaja24dyWbHDUGx+u5arGrbsYrs588Fxa+nsOhZabH47rg4s0N7YfDmNO/XG1+cschKuWCiRZ5VAYAe5v6csYp1nbP5VwquJONtVLJUn1rOAH2uZsfntiujDkpmx2jV+SU7tkVmeVJc1Dn7EOdHgJfZJpVEEWGUK4GKwvgROoFLjV7GKi81vFEPZ+ojK7O09nHOo+e8qpaFc8SqBOTG2P8bmnyvaveig/+aDs0uPDA0RiLWT2Px2FB10OntjB89Z6GiGAq+Gzoq0v4uYrwvNwsRe7L56F1ug/bW3qxaMLE+GpT3BPYphhaab3EiigJA5BwHjfrmq1mOLWgXOIYO9zKr2CcZ0cVrg9l6h2VJfmWFOftJeUQ3Hi2zhSpUus3z37l2q0uzlBJZy7IX0l7MDdVgelrL3wTIqtshTgzeoMMyTgiz0yuhxroXgc0bRygV+I5OmqgqDM7WRYu0ECL3srKJyVjg69zcO6pXIO3fuuG9FSkdPnjy5cPEtykjInJAAMUNCmF5RI3izMRflPEUf/khgeRjd1o32BXaVoC3wfJ3Usr9eMrowkrGMCFvwo9K9ioziRVXRema860kN5uvdS8GMDySU7PJLIdtKMfoEz5Pka6NXkVE8izxRRQ01bFnoeXkIqzwglo9YoIVSQ3mMm0p6zzDVcyaEKw2ZR1uidrCt7wLH2bo0uI4iUNUCPpYcpbvdzMxYdxFdm8H4Q1nMQYgGrzVUajcSMA5h3uKPsfAD2byKjOJZKooqilWmMNKaPTyKDuuuuW87m/9u8Tfarecht0o7n+5VZBTvfL1RFeGow8BrdtRhyfm2JAE6XUna1DURKHE0g3ErqLxKCgtmfEQjLQfja2+W8xHSCjaXpsfB5+utC8txpFv3nkkvbCFGUbv8wUZj23vNph8YtzyyOTXfuAqcj9WDBw/yFR5b8pguzr7AXUxZ+l01y8tpmhE9evQoVssV5t8duUS+/OkMnhsZ59du+1aHDOmvv/7a7QW1RSwWefRQsn6kd7dp+TJYhMxXe6DkwoJdMkMJNJ+vzhPAb5xnuFVCschqSwDSIdA9gcKDoJFnZ4swegpf8bMXYb569erFixdGIGTrhgAxQz5VDuLNxlyUS2U2BJapSM7l6ORx+6MYGvjmG5NfeAt0q+WXjC6Mi7GKDVK9qrfa5DlRy8jztS6iHoxwb+z4Gu96RrmDDMFnEFV+7zgui2EroSkSVh2AiQUegFbzLdoRNj7uZQwzdhtrLMco1W51BzLs7h2rzKseQjvQnJ5u2VVNT09Z4Gx7Mt2SbaltAR9LTqh9ZqwJYeYoSqeiGMODOlWZg8lWmUSDW2RIr4oAq0yr6hhqc2SVQDix5lUmorKw7ir8dqj57xb/cVzxFoEpnf4b5hP1bc2OOqohZM5KgE6XFS+FrxLgaIZVLJ0k6vfujL/FceGCkWVDzrjslVxtF2JJ3hYKrJyA/RlEdYcfP35c1Rw9WlrP+97DujjjAreMpJgTk1Xo+d2wP5eRlz+tIFNPCbd0qlTTv6dPn2YSYLVY1TgfkGF/GH21qLYS+1aHsb/vLuQV1qlRHu8U0sJCFvOQse2qVrDYhpD/KgL4jUzkqwqDM7WRYiFwOQEGwdwq0IxMcZq3VPjhwwfjhmhu8Si/MAFihnzAR/Bmwy7KJTEbAsskGJeFaJizrBHJ+5X8icKlnErxxuLVPAkTjVsPxnHhjGDSkdt2eUsdWn2mwP7uxbue1OkIQ/BJRPXfPo7LYthKYo2EVYcxYoGH0dV5o3EEfP/+/fnnTAhPAep0AAAgAElEQVRX6rSBVqSyTNl6esoCZ9uKZdYjp2ymwgV8LDmVhRjH61TVUU4sAfvzS5cvLcY2LW1+osG0PCktKwFWmTy8A26OeATCH+tfZSIqC2uwtm9Hm/9u8R/HFW8RmNLpv2E+xm/rd9TGhpCtAAE6XQHIVOESKHE0gyW2cGUqdq3TUIrVdUlF2loz1mt8g85YWlQ2y6NX3q/5RZV/JnOdpus+u3amddxbFYGo96jfvHlzlfBVdYoxXZyOSDc6gcIzEJ3OINn0u2feZpIOC5B5f/78+fXr11fZbfJ6jYOmtm00xmlPIrkAqwVKBXqeRqj//PNPzShW83SZ2LE6dCj7169fLVpTf7dkK5bHGGMrwFMbi0nlVVTViObKZqTn3sI1BGYC+I0ZRfKLap1G8pZSIAQuJFBnRzPOvy7kZqz6xYsX3vHhmqxp+jD4M2RGev1lI2bIqtMRvNmYi3KpzKZOC0nVumvL0eJkYJldA59+Eir3UarzwanXonBrf/Lkiftx6zrJq3pbhU/p3ukPxuexwmV29i3e9aRC63Sw3UwoTmrHePtQLothy2gVgWx19vqAwFV9hQVWpY6Twhi3SlWLtvJP1kW4chLg4LcbbbWnpyxwtoPbfFTza17Ax5KjVLmVuc7YlRnrrC/j47h16nFuRYELosECkKkiFQFWmWaSw26OzAQsF014eKIyiyoryTPg/HeV/FCueJXAnEj/nVEcvmjCUR9uHTcmJ0CnS46UAgMEShzNYIwtAlLm+Kq2d9hytNG+r3Ytjd3atQh4/vj2A4TrNN0DDeGW+gno/W37U5v2rp284VV1CjuHXSeTHJRb4G7tUS7OuBMgAS6Zgdy/f18nEfzzzz/fv3/XAQH6V95bxwR09qaxmumqOHCtN8//+OMPvexU7KwEobaceRSQubmvOlaHcUNLw4cO5qhNccZBze7TkjewqhFtbt3ukDHn5AICqwTwG6tYkiTW6TSSNI1CIFAPATpaPl08evTo2bNnbvmKOnQuQ2czNbeBXIcJEDOE+Zz8dgRvNuai3EnDmG8fwULmxpa/0BKcBji986+Rblqa0L86SVaHAmiZTgNieZEur1FLhcaF4qyrNN6pQNKLfU3vcobFBMC7nkSNgz0JsIbbR3NZDFsnrY5efxIgFngSYD23G4M9CXw+3iNcqUfvLUpinwL09JQFzrZFWy0vc/0L+Fjyeasgdj3PMF8JsnBj4d4PVhnv6ikb0WBP2uy+LawysTkSZeStjNREZVFqvTDzmPPfJfDRXPGSgJtC/3VpHLhuxVEfaBq3ZCJAp8sElmKXBEoczVDh22IC0f2LTzrlxX6s6bWPYlt0ocfpluabO6VO083dasq/ioB96VY/on7Vz4zb9/VzYxzWxdkXuK+dgch/akbdsRcN/ATf0vg/ffqk36cVDZ1zf1XnXUrVU0qv6jD2d0scVV7dRqmMr4TlkL9OB2XklgMIZfZBAL+RT4/1hMH52kjJELicQJ2j8+VYzgugo+K8J+/l07TOpinb+cIpoVECxAxZFde9Nxt2US6V2RBYpiK5VY52u16/fq0lOJ0YqwNk9a9Okn369Gn3fXMLiNK9E5q2cnoBw1a2Y+n65Vv3Rh2f4X7kWgTwrufNYORufp5ePSWM5rIYts7YHmHVGXrTvVjgeYY1lGBf4dFzJmd+FIdwpQZ1ty5Dr9v6Yb3gbMN8+LaVBXws+aStMmM9CTDr7fY1sWufxswKwVI40aCFEnmqIsAqE5sjdoNsaJWJqMyu1mtzjjn/XTIfzRUvCbgp9F+XRux1Q446tmnkz0eATpePLSW7BLIfzVDt+0XVCuaq58y1XgQ13j79dpAxc45sFgF0JHaOqgNldm8hgbbz1SUE7EczSDx7B0/blnr6hZ2AxcOkpeSVZhHA6OKiFriZgXiKSPvRuFjgVqrzknTXb7/9pudjdOa91j3PPPvilsx1l+rwfkswoOUbN24Evr3qK+N4Ie8nz1ZeSKN4CFaeADWeIYDfOENv995q/cau5GSAQCsE6GU5NKUZh2Yf3vRZU0UFYDwFmAN4K2USM2TV1AjezPMqAZ6WNbHA7ee/sghgXJQ7L8xcwghGMjeWi0oI6Md5jN0h3yqNdyoQRzMsbQPvumQSlYJ3jcJVc2ZcVs3aqU02On5tGkGeCwnYu4MXlUXJTLgShYvMqwS63NZfbSmJELAQYAHfQqmPPPaRuo/2NtcKe5Az+NOYdlCWpcisdmIRoPzWQNYmU/gqAVaZVrGQuEqAwXoVC4lnCDD/nejhis9YEfe6BHDULg2uIQCBqghkP5rBMsW9hEi1gqV6UdO+DnL5KGURQG+0FraTai2kMAeqK0agiaMZ7D+5kJvbmC5Ov2tqBzv4Oc12UMdy6hC1qD7r1qKVfZ23/ccff+iN+umYhumn/Nw8XEcR6FIdDXm5VWXZD4yI8myrdR1IrDbMq1awVDOUA8riFjsB/Iad1YGc9YTBB4TnFgg0QaDaQbAJeqtC6tVKLbh5zxUpxT5erBZLYgcE7DZgWbMtD4S5RnnmXo0NmZDFhsvvOxBYehY15sfys2zjUQjPnz/PoZF37965fU3LqnSEJWe865JJVAoTiihclWfGZdWmoPLDlpEAo4kRVOvZqrXAqsBa5j6TwPaQY9lA+712eZa1JEmxCOAGqEkqpRALgS639S0Nrz8Pzra8jljAz8G8WktmxppD3anK1E8r2Yuyb0/Yy2woJ9FgQ8pC1JkAq0wzikouqh2sWWVKayHVKjptM8OlMf+d+eCKZxRNXFTbf3HUTdgPQh4gUG2nO9CWYW/JfjRDtYsR1QqWyhbt77ldjsIigPcoeSpKgXIsUgVu5ysIxBKIihftC52xYgTyV3Xu75guLkrv/AhqwJiTfPXq1avz5UzHNDx+/Pi333776aeftBbz9OlTPaxMkB3Ltj912Pt7nZu4dqnsLY21ikD+asO8agULwOSregjYe5O9h5ZsnV0qe0tTyV9VGJyqUZQDgdoIMAim1YieJNNpfctHzLXlyVQxLeoWS7OPpPbRuSQHu1T2liaUfwRvNuaiXCojIbBMRZJyYgkYH3t6//59jmVJ78QHozCxbWw9P971pAZHGIJPImrodqOXwGU1pNMcohJW5aBKme0SKDNTJlxp10Kqkry/bf2q8CJMKwRYwG9FU6nkZMaaimSOcqL2EQbfYiMazGGBlJmbAKtMuQn3UT6rTH3oscJWMP+dlIIrrtA4mxMJR92cyhAYAkMRyH40Q7U07VtT1TYhINi3b9+Wj19v5becF751b5J0iy6+f/+epC4KgUDNBOydUR1c3bxwW+rZJxjWxdk3A+y2VNiKeqpOx6l4TxWfb93Xr19fvnz54MEDdTdt59y9e1cnNeiw/PMld19Cf+qQMRi1Vo9zdgW2S2X3bG75vV5bouJe2067zhPAb5xnuFWC3adtlUA6BCAAgZIEXr9+/ccff6zWqClMjvctV+sisVoCxAzVqqYJwYZdlEulHQLLVCQpJ5aAls5+//13y11v3ryxZLPnkd9whx4tfdy/f99++yA58a6DKJpmGgngsoygBs9GWDW4AdB8j4D92YDDz5kQrnjM+XiYQH/b+odRcOOwBFjAH1b1NLxOAvZnluwRV50tPSkV0eBJgNx+FQFWma4i31a9rDK1pa+GpGX+OykLV9yQ0VYrKo66WtUgGAQgIALZj2bg/aJL7Ey/wm2v93Id1TlSXo5lS4OcUrFFpoP0qAO93McZy7S9nk4xpovT+zMNnblTxiYvr0XnJhifaT4gqtSt7R+d1KBfu9UxDXpk+d27d7xGFSDZkzqkaLujq8c5u9qxb0kefgjMrS72uk5osa0gPwRcAvgNl0bya5xGcqQUCIElgWo7WnOLMIqKHz9+vCQ8pSj0Mh5Iv1UC6a0TIGbIrcHuvZl9rirUl9OocN/hcia5uwDl10zAGAMkP5pBy5suFqMY7i0jXONdz2u5Wgfb3ITivC6SlGD0FbisJLQbLaTaXt8oT8RunYB9V04tPfacCeFK60ZSlfw9betXBRZhmiDAAn4TakouZLWxKzNW6doeGlWrx+QWu1og0eAqFhKbIMAqUxNqulbIwT38tfC7r53576RiXHH3pp67gTjq3IQpHwIQOEPgf2du5t5qCUStg1T4hOISrP2F5OW9pECgFQJRW+ZR3TwJgXp8RVTb6xE7oAWLi4tqNTOQAO20X338+PHu3bv2I7SP1S4Lef/vn27XYRBapODH5VZJdqOOz58/rzZwNbFOLxflheTfdDDqautIhAAEjATwG0ZQx7LV6WmPtYW7IACBvglomqB5Q7iNyqBD35hQhCl1/C0xQ8fKLdO0qOWpJoIoy6JcQrZNMEnY3taL0m/Byeb1JzvRo+ruv0qcWlfYhM4g1eiv5ZpdgdW0aYXtTF3uvW/fvnU/Pnv2zP3I9URgtigLkCY8ya6lWVpKnpEJ4LIOaL+zYWuXQBPOcLcVPWUYzQJr011Uj4gKPOaWRt0VJc9cReELwpXCwL3qutnW99qV+yPONjfh3OWzgD8RxpJzWxrl2wnIGu2Zo57stRfbSk6iwVY0hZxLAqwyLZnspow2WDcxh93V2oEMoyn6AKIktzD/FUZccRJbcgsZrf8O66hdpXN9LYHROt21tJurnaMZmlOZSWD7WZ4qTg9C1f8sVNQLfiZGZIJAfQSiFnCjHqZP0tZ6uuGYLi5qgTvKlpKYx8iFlFk3mQnrGAj9qT8+f/780aNHczoXE4E+1BHV3+txzoeNMKq9h2vhRgj0TSCqH+E3Yo2hA2KxTSY/BCDQHIEfP37oEDfjZFlnvSnzL7/80lwzEfg8AWKG8wwHL8HoZyZK7DssrYXAcsmknhQNplpy17Kb7FzeMsph1tOKsCSKAV6+fBnOo2/1K/Q6i3Y3myWDDoRy33kjAtmChnfdIkP6yARwWWHtjzBshQkQVoX55P4WC8xNOLb8qGcDjgW6hCuxSiH/LoE+tvV3m3kmA872DL3a7pU2h13Ax5Jrs0bkcQlERThREZdbSx/XUazYGuhD6T21glWmsDYZrAdZZULR4Y6Q9Vvmv8KLKz5jY/TfQRz1GSPh3rQE6HRpeXZfGkcz9KniY3tpNbPgoKOatYNsqQhE2Xn5bh4lXiomq+WUb/uqGAkTLWyjDuOwFJhQfooqvG4i4Hqm+fHjx3qWWgc06DhJVOAS6EAd/Xk5V0HL66gNvOXtpEAAAiKA38hqBkRWWfFSOAQgcJ6ADmb+448/7GOBZhMPHjxQ2Hy+akpojoDdTppr2qrAzDVWsZxJ7M+ECkd6has7o+tx7tWA+P79e53I0J95L5VofOxJQPS0QZJTnLR06Yrx5MkT9yPXM4H+zA93NyuXi8MEcFmr6IYatlYJzIn4mRlFyQsssCTtfHVFPXUwi0G4MqPgIiEBeRWdCqfpWMIyw0U18ZQFzjasxBa/HXMBH0tu0VYHlDkqwhl8DhLFqglbGlyhTegooZCsMq3CZLCesfTtEFD0rOhrL6SIwee/uOIDFkj/naH17ajnZnJxOQE63eUqaFSA/zYqN2KHCXz//j2coblvBz9ztDl9IfAxAlF23t9ypx3amC7O/XkxOytyFiOgWLz8s8XyA3qlSkcz6GnpYi1toqLW1dGBh49aB+mgvU30C4Tsm0AH/Qi/0beJ0joIQCAfAYW+d+7ciR0I9MTzixcv8klFydUSiDWVChtCzHCtUsZclLuWObVnIvDu3Tstqf3000863ujNmzfn3aN+rGP6yyRwkmJv3rypX+m0FCUmlmzhPHr5xD0iR3z02Fn4lmG/xbsOq3oaHiCAy3LhjDlsuQS4vpYAFngtf0vtCrQs2aY8x0JfwhU7YXJGEWh9Wz+qseHMONswn3a/HW0BH0tu11bHlPxYXDQmK6LBMfXeTatZZXJVyWDt0uj4GkVXqNzB57+4YrtN0n/trMgJgSQE6HRJMI5cyP9Gbjxtnwholy7qkdbC3CSenhV7+vRp4XqpDgLlCURtmSOekUA3Li5qgbtyWzLqrrlserVJA5bOSih8jsb0y376hROtXDQHLZ/ATaujsAnl04Kx5Cj/ZiyTbBAYjQB+I6vGiayy4qVwCEDgDAHtDWgC4pVw69Yt9zVI79v547NnzzR/uX379pzCxQgEiBlG0HI9bexmUS4hUgLLhDCPFaXDAl6+fHns3AEdrKxBVv9Of9pW08Uvv/ziSqKdLJXvptR2rbNlLb9JK0Tnd+U8zoo9aqPRqDx410YVh9gHCOCyGLYCZkNYFYCT6issMBXJAcshXBlQ6Wea3PS2/pmGT/fibM8zrLmEcRbwseSa7RDZAgSinlZiDhIg6X1FNOgB4WMNBFhlYrAO2GFPHh5FBxRdw1eDz39xxWEjpP8G+PTkqAPN5KvCBOh0hYF3XB1HM/Sp3KinbN++fcsv1fRpB7SqawJR3bwzElFt78bFRbW6M4031ByNpzpRW88Ze08e526CzOO333778OEDA7qLul11RG3+uU1u9Br/1qjiELsqAviNqtSBMBCAAATKEFh9+fPVq1ePHj3SgQuW0xl0rIO2GcpISy2VECBmqEQR7YoRNX3rZlGuXX0huUtAv0WjQxMspxK4d+kYo3v37t25c6ebw4y0XKaHV3b7slY4RezkSqO3QPrw4UOXLdcugV2NuJnxri4NrvsmMLLLYtjq27brbx0WWL+OzkgYFXjMFUXdRbgyc+PCSKDdbX1jA1ez4WxXsfSUOMgCPpbck9EO2JaoCGdAPm6To1gRDbrouK6EAKtMbI5UYor5xCAqy8c2bcljzn8nhiO74rAV0X/DfPgWAskJ0OmSIx28wP8O3v5emz/aU7a96pF2jUZAP7Q1WpOPtXdMFxfVamzpmGkluUu/lff69es///xTz20nKdBeyB9//KFD9+35R8jZqDqiNrRG0CNthAAEdgngN3YRkQECEIBAZwTu37+//FFuHdamcxnUUj3zZGmv3rqc8lsyk6cPAsQMfejxwlZELU9dKCdVQ8Al8OXLFz3ro3Uz46OHOrlAP9vy+fPnf/75R7vy05lHboGtX+tUWUsTvIMVLLe4ebRK6Q46OuRCy3RuBq5dAnhXlwbXEHAJDOiyGLZcA+C6PAEssDzzJDUWeDaAcCWJpigkQKDRbf1AiwJf4WwDcLr5aoQFfCy5G3OlIRCwECAatFAiT+UEWGXaVVD3myO7BBrNQFTWnOKGmv962hnQFXsEvI/0Xw8IHyGQmwCdLjfhMcvnaIY+9V5g461PcLQKAhBogQAurgUtjS7jzZs39fyxtiWeP3/+66+/FsOhn73VI+PFqmuloubUMdqG1mjtbaXjIGdbBEbrR6O1ty1rRFoIQCA3Ab3lqB/ufv/+vVuRnpPQG6R673RKVABsPJ1Bb10yg3BJdn892hg6WnsLGDCLcgUgU0VCAt++fdO7EHfu3DEeyqCDVnXO0Y8fP168eKHRNqEkVRX18OFDizwKNoTCknM1jxZF3XSdduF+5NojgHf1gPARAjOBoVwWw9asdy4uIYAFXoK9oUoJVxpSVtOiNretH0sbZxtLrMX8IyzgY8ktWiYyrxKI2kEYPBwavPmr9kNicwRYZQqobJDNkQCBRr8iKmtUcZPY3c9/V7UzlCteJTAn0n9nFFxAoAwBOl0ZzmPWwtEMfepdD2T32TBaBQEIQOA//8HF7VpB1M7BbmlkOExAZ1s+ffpUofyff/6px5H163CHi7LfqN8A1Ilu9vzj5GxIHWxojWOWtBQCqQjgN1KRpBwIQAAC9RPQKfJfv3515bx169Zff/3lvUGqN1H1CIWbbeta57udefFyq1jS6yRAzFCnXhqSikW5hpSFqDpe4bfffvMOM9rCokFTy3c6aHU+52grZwfpWiIzBgk6wulYe7Uc6oYrch0jgD3GaroL73qGHvf2TWAcl8Ww1bcl1986LLB+HV0uIeHK5SoYSoCGtvWj9IKzjcLVbubuF/Cx5HaNE8khcIYA0eAZetxbCQFWmVYVMdTmyCqBdhOJytrVnSt5r/Nft43u9Tiu2G318pr+u2RCCgSyEqDTZcVL4RzNgA38R4f1QgECEKiBAK/T59BCNy6O1ydymEexMnW8pc5o0K/R/vPPP/oxW/1MnN6eyle73q3KV3gHJaOO2pSIf6tNI8gDgfoJ4Dfq1xESQgACxQjoADgdzab9y2WNer/0119/XaZ7KZo1M4PwmPCxGwLEDNeqsptFuWsxUvsBAjoXQCcW6V0Iy70aSadDGbReZMnfRx7jj9IcPprBu9Goiz7YFmgF3rUAZKqoikD3Lothqyp7G1AYLLAPpdf2nAnhSh92VUMrutnWx9nWYE5XydDTAj6WfJUVUW8+AlE7CLVFXPmwnC+ZaPA8Q0rIRIBVJhfsmJsjLoF2r4nK2tVdQPJu5r+BNk5fde+KwwTov2E+fAuB5ATodMmRUuCSAEczLJn0kBK1ZtRDg2kDBLogELUoOfJJtGO6uCiNR9lSF72npUbo0XAdvaa3p3RMg578fvXqlRYa0p7UoJ/MffToUUtQrpO1TnVE9ffr4IVqjtqS7KC9IRZ8B4EiBDroR/iNIpZCJRCAQG8ENJXQAXCBVr19+zbw7fzVp0+fXr9+PX/komMCxAwdK7dM08ZclCvDllpSEdCI9ttvv339+nW3QLlEDZQaSYc6lGHCcvfuXcv5TVpjDEcaW5C9oxmMT1ltlTZCOt51BC3TxsME+nZZDFuHDYMbkxDAApNgbK6QYysDhCvNKbo/gevc1rdwxtlaKPWap6cFfCy5VysdvF3H4qIxoRENjqn3/lrNKtOk05E3RzqwaqKyDpS424R257+7TVOGvl1xmAD9N8yHbyGQnACdLjlSClwlwNEMq1iaT4xaM4p6B6Z5NDQAAr0QGHm5c0wXN7LGe+m1K+3Qk986Q0Fx/3RSw+fPn6eTGizPRq8U5yTpAehjT047ZQx3WY86ovo7R7EMZ6k0GAJrBPAba1RIgwAEINA5Ac0dNJUIN1Jbts+fPw/nmb59/PixDoq25CRP0wSIGZpWXw3Cj7koVwN5ZDASePr0qUY0S2Ydk6pzB+7fv2/J3GUe43EJ3iELFhTv3r1zV6vu3bv3yy+/WG4cOQ/edWTt03YLgV5dFsOWRfvkyUcAC8zHtvKSo1YG5rYQrswouKiBQD3b+rs0cLa7iDrO0NMCPpbcsaEO3rSouMhd7xqQG9HggErvtcmsMrE50rRtE5U1rb5jwjc0/7U3sFdXHCZA/w3z4VsIJCdAp0uOlAK3CHA0wxaZttPv3Lljb8Dga0Z2UOSEQG4CehjUXsX5N7ftddWWc0wXF6VxztypzWiN8ui9qemkBr0TJSXqh/uePHkStbfhVvTgwQP3I9exBC5Ux2Glx7YxX/6o8DLKv+WTmZIh0DQB/EbT6kN4CEAAAgcIfPjwQXMHy43aadADFpacf/zxhyUbeZomQMzQtPpqEH7MRbkayCODhYBGxpcvX1py6okfHZM6+HkBxsee3r9//+PHDwvVOY93moOxovn2MS/wrmPqnVbbCRg9SVsui2HLbgDkzEEAC8xB9cIyC+zKEa5cqF+q3iVw4bZ+WDacbZhP39/2tICPJfdtq4O3roMdk2IaJBoshpqKchNglYnNkdw2lq98orJ8bBsqudr5bxTDLl1xmAD9N8yHbyGQnACdLjlSCgwQ4GiGAJyGv4p6wy3qbfCGoSA6BKonENUZo7p59U2PEzCq7VFU4+Qom3vMVpdlXFdtejpcP9z34sULPf38+fNn40qE2wY9hbP7I7pufq4DBAqrI2pDq86jWKKkivJvATXxFQRGJoDfGFn7tB0CEBiNgB4U0wTh7t279oZ/+vTJ8niZps86x8FeLDlbJEDM0KLWqpI5avrWzaJcVSpAmC0CWkbzTgTYyqlFNlbMBEeLXffu3dui5KYbwU636MBZBR7z7XIaUUHLfONoF3jX0TROe2MJ9OeyGLZibYD8aQlggWl51lBagV05wpUaFI0MFgKFt/UDIuFsA3D6/qqzBXwsuW9zpXVROyaD4yIaHNwAemo+q0w9aXOothCVDaVuY2Prmf8aBZ6z9eeK56atXtB/V7GQCIF8BOh0+dhS8ioBjmZYxdJ8YtQ6SNQuXfNoaAAEKiYQ9byy8UcvK27ucdHGdHFRrY6ypeOa4M5SBHTOpR4Z13j95MmTqDqNPxUYVSaZC6ijg/4e9fs8bHbSrSBwngB+4zxDSoAABCDQBAE91qnpniLSKGm1r2l8qVIziI8fP0YV3nHmn5w/HafdR0uJGfrQ44WtiDIh9h0u1NRoVetoIf1SuqXVnMvgUnr27Jn7cevaGEVMt3uZD5w2uyVG3+l41771S+uSEOjJZTFsJTEJCjlMAAs8jK7mG6OeDTj2nAnhSs0GgGxbBAps629VjbPdItN9emcL+Fhy9xZLA6MinKiIqz+2UazYGshqAM7u5U/dbF9mJbYsnFWmJRNSKidAVFa5gmoQ78L577Hm9+SKwwTov2E+fJuKACHiTJJON6Oo5KJL4/QaxdEMlRhbYjGiHtGOencusaAUBwEIOASiFnCjljudSnq4HNPFjdnqmu31x48fhcXT+1QvXrzQ7oXxF+0knrzKly9fCst5SXWdqSPqoag6A7mobbaRR7RL+guVdkkAv9GlWmkUBCAAgSWBGzduaF6wTN9N0YHQxncjHzx4UD663pWfDKkIEDOkIjlsOSxPDav6mhv+7t074+Gkv//+uw4/rbkthWVTj7asyWiB0X5yE0czHFMi3vUYN+4aikA3Lothayi7rbCxWGCFSkkiUtReoSUCXEpFuLJkQsoxAuUXHss/ZYGzPWYbfdzV0wI+ltyHTdKKMIGouCjqOahwvS1+SzTYotaQeYsAq0xbZEivkwBRWZ16sUg1wvzXwmE1TzeueLV1cyL9d0bBBQTKEJ2pDBwAACAASURBVKDTleFMLR4BjmbwgPTz0f6gbdTb4P0AoiUQqI9AVGcc/DfGx3Rx9v2AKFuqryvULpGidp10NW2pfvv2rbC4enRAArx9+9ZYr/c8tPGuhrJ1qY6bN2/aVVDn5l/UQ2BRG3h2MuSEwFAE8BtDqZvGQgACEDhGQC+jWiaVCuSMhzgcE4O7riVAzHAt/z5qH3NRrg/dddkKLc3pUCFL0/TDlfb1NEuBfeQxDvrGBUYt07krQjpe9tiRUn2wjW0F3jWWGPkHJNCBy2LYGtBuq2oyFliVOtIKE/VswOHnTAhX0mptwNK63NZf6hFnu2RCipFAVQv4WLJRa2RrnYBWrrRmaGxFVMRlLLOtbESDbekLacMEWGUK8+HbeggQldWjiyhJBpn/RjFZZu7AFS8b5abQf10aXEOgAAE6XQHIVLFKgKMZVrH0kKjf/zE2o843+ozCkw0CPRGwL+DqbYrBH2oc08XZW61+Uf60xZ46Y7gtz58/nzLoUWPjc8nhAg98q9+81fBtebGq+4fOe1WHfUPLfeT9gC1lusUeXtpbmklUioVANwTsvQm/0Y3SaQgEPAL28de7kY/jEDDODt6/f8+PindsFcQMHSu3TNPsy1MMTGU0MngtxnMZREmD4OAr6qumYnzsSbGBZbXZWyk1Fr4q2ICJeNcBlU6TYwkYvUrNLothK1bp5E9LAAtMy7Oq0so8Z0K4UpXSWxSm1219Txc4Ww8IH6MI1LOAjyVHKY7MTROwRzj2iKtpIAHh7azYGghg5KtKCLDKVIkiEGOXAFHZLqI6Mwwy/z0JvwNXHCZA/w3z4VsIJCdAp0uOlAKNBDiawQiqvWz2dRC9mWN5pqo9BEgMgaYIfPnyxS6vfm/KnrnLnGO6OHurpfTPnz93qfoaGvX169dZDD3kN18XvtDT5NLy7ukM3Y/yvarDPj+sc0PLviUZ5dkK9zKqg0BbBPAbbekLaSGQg0CdB6/kaCllHiZw+/bteQ84XMjjx491mHQ4D982SoCYoVHF1SO2fRLX/YpEPUoZVhL95oy7LhTgoOX0u3fvBjIM+5UWGI17Dd6xC0tiihw+ffo0p2vREuYzDcsF3tVCiTyDE2jdZTFsDW7AlzcfC7xcBVkFsO8VGmO/VWkJV1axkGgn4E7fen3KAmdrtwdyrhKoZAEfS17VDom9EoiKcHqFYGxXFCteSTBSJdtVBFhluoo89UYRICqLwlVV5hHmv+eBt+6KwwTov2E+fAuB5ATodMmRUqCdAEcz2Fk1lvPOnTt2ie2vz9nLJCcEIBBFwH1scfdG+0LnblGNZhjTxUXp3Z3YN6rlJsTWAHrhXoIWJj58+PDzzz+HWUW5l3BRlX/bkzrs/b3Ozm6PLe0trdz8EA8ClxOw9yb8xuXKQgAIZCJgfwg7kwAU2wSBp0+fGocM+wv8TTQcIWcCRgNQfmKGGRoXLoExF+VcAlzXQ+DZs2dGYYwnExlL6yybEePu0QxeBuNv3XQG80xz8K5n6HHvOASadllG4aVNhq1xTLpkS7HAkrTL11VmV45wpbxmO66xp219V004W5cG18cI1LCAjyUf0x13NUrAvmOiBl74iGANeIkGa9ACMiQkYBzvvHXvpQBehjIL40bhJS2rTEuVNZSCohtSVkDUXue/gSbbvzIauedpl+V7Gcq44qUYboqxaboFR+1y4xoChwnQ6Q6j48bzBP4fe3d7NbWtNgr4ZK+3gE1KCLsCoISQCgIlhFQQUgJQQUIJQAWBEoAKAiUAHeTcZ3stH7/2WNZ4/CHLV34Qj0eWpUsflmWPnv+5PQoxlCkQP9eMaaPMX2PGn92OZXfLzIhUETiJQGZrbTT8valzdnGR6/hrY5mvVkSNiid2J2k++2YzqB89erRXGu7evRtzCukfTWXWmb2ysOx5qymOqwZm8fAv+odlJW+JLdKT/1e7XdFuoXYsga6AfqOrYZvAOQXyr7/n9JHrVuDVq1dxazlZYeJn+XFT+fz58/ZAG3UIGDPUUY475uKck3I7gjv1mMCff/6ZOeUVfxk4JtDG4il5/9u3b9tVcmJt1idPnqyR2rgu5Mw5h3akJzGNU+BrT2twrRen3nU9WzHXJHDcLstlq6Z6eMS8qIFHLLX8NG/2VM5wJb9QhMwRqOaxfptZnW1LYeNGgX0n8NXkG4vP4YcTiGnDnJmxJl8xP3bVE5bDaaQTbDSY9vHt4QTMMpVcZNs8HClZINJmVFZ4AV2VvPruf6/KfiLwcbviRKbiK+037eNbAosLaHSLk4rwKoF/XRVa4GMJ5C/41L7ddawMSi2BmgTiviszO/EuaWbIuoOds4vLz3WsuVN3BSgnd/mNd6U0x8IQ6TW8T/X3k2sqjuO298yfRkSLcEVbqVsQ7WkF9BunLXoZJ9AInGrUp9BvEYh3p+LlzpwYXrx48eHDh5yQwhxLwJjhWOVVYGrzq5DnDgUWXzVJ6i0EkMhX/l9ISESyy1dv3ryJxDf//frrr+ul4bfffsuJPGH++vXr7qpPMeET442cOIXpCuhduxq2CYwJHLTLSnShvZxGt9/bc5SPm122jgJSVDrVwKKKY/HE5L8VcPtTOcOVxYvvzBHW9Fi/KUed7Znr87J533cCX01etjTFdgiB/DFS/rjrEBmfkUijwRloDilZwCxTsaVjlimKxqis2Po5I2H13f/OQBg75KBd8Vh2mv3ab9rHtwQWF9DoFicV4VUClma4iutggfP/iPfuA76DyUougaUFYonH/Cjzpzjz4zxiyHN2cfmlH+/Cfvr06Ygle7g0l3ANTc9NdF+MPhzvtQmuqTjy23v+UgjXes4Ln18K+XmclxJHETibQH6b0m+crW7I70kESmvaJ2E/aDbjT15nXjXSy8AdNPuSnVn6AVVax+Jeo5Dae85JuULwJaMRiGnPzIU//v3vf5/5b9llVpgnT57khIy3IeNvMl8M2XvdIf9CczG20+7Uu5626GX8KoEjdlkuW1cVscCLC6iBi5OWFmHmwDiSffsgzXCltNI/dHryJ3nWy+aCb1nobNcrpnPGvNcEvpp8zvom1/ljpPxxV62qRoO1luxp82WW6bRFX37GjcrKL6OrUljZ/e9VeZ8MfMSuOJ0p7Tft41sCiwtodIuTivBaAUszXCt2sPCZK3rGW7ZjL1TtmOFIUkw03717N39CZ8fUOjWBWwTipcbMw+Nd0mgXmYGrD3bCLi4WR793715myebXq8wIbwwWvfrz58/jLvrPP/+8MaqiDo9raIzp901SdAs//PDDWBpO9feTayqO+OVAoli7xV3CzF03PZnrxLuiddFsE1hEQL+xCKNICOQIfP/99znBNg7jfaCNwY9+urgvyxltxkJv5uWOXtbD9BszDE3suVbghJNy1xIJv6pA/rTnxmsMHXeB1Mx30HtLMDSlHFOj3bmpGGB4hDG7/utdZ9M58FQCh+uyXLZOVT8LzKwaWGChLJuk7kgsEfNST+UMVxLIvrpKoKbH+pFxne1VpS9wjsAuE/hqck7RCFOfQLygnvO8LDKe+TZUfUTdHBkNdjVsVyBglmmpQjzuw5GlBJaNx6hsWc/dY6vs/ndxz8N1xWkB7Tft41sCiwtodIuTivBaAUszXCt2sPC///57ZopfvXqVGXKzYJH4eIgYg9HoK58+fbrZeZ2IwPYC+Q0wv1Fvn4vtz5ivkS+8WS5md3H5uc58D2OzLMfNcyQ+3t/99ddfK+vVS6BOvGhe5k8H16t4NRVH5pRTCVnuFmhmejJz143ZNgECkwKZLSuznU6ebqkAmenJzN1SqRIPgYRAvMqc+HaXr2IdtJg/2eXUTnpcgb/++isn8TEv9/r165yQwhxIIPOqmnmN3izjmenJzN1mya7yRPnTUzVNylVZlAfNVGZvELl7/Pjxlnk87gKpmT3ns2fPhp699RoyoxrGY08I6F1VAwI5Apn9TDldlstWTrEKs56AGriebSExZxZx/jAjna/8eNwMpiV9GwKZtXdVq6XessjPi7vUVQu0ssi3n8BXkyurQrKTL/Dbb7/lBI5V8gv8C4g5KV8wjNHggpiiKkHALNNSpXDchyNLCSwbj1HZsp4lxJZfpuuldqn738VTeLiuOC2QX9bmB9KSviWQKaDRZUIJtp6ApRnWsy0i5vgbaIlRVDeJ+UvFdI9adbv7OpcfGKxKLfJ9Bd6+fZu5YGT8/qeyH7TfKH/OLi7+YGnmUs0x0CzneUD88bTuhaayXr2btRtr9ezDE5f7An86ODubOQfWVBzR5+cUX1xEoonl4GwQ5sOHD5kXtfzHdRsk2ykIVCOg36imKGWkcIECl77yd1oKrzNlJi/+ENAff/yRk7Z4IljO3WVOgm8P08tvzrD89pNuGYMxw5baVZ7rnJNyVRblQTOVP/JJzJitkffjznlGo753796kScz5xOOMXrDus7z4KvMNql4kPjYCelc1gUCOwOG6LJetnGIVZj0BNXA92xJiHo7NLqZqwfdMDFcuCts5T6Cmx/o623l1wFFpge0n8NXkdIn4tmKBJ0+eZD4Gyv/ZT61cRoP7lmz1jy+35zXLtJT5cR+OLCWwbDxGZct6lhBbTfe/i3seritOC2i/aR/friFw8iGiRrdGpVoqzior5zBTlmZYqsKUG0/mip5F/YI3NHt/ju/BgwflEksZgdsEXrx4kRmBX7EOoc7ZxWXmOrh678UOATfb05tWqKxXL+Eamliwo8CfDq5a8Sorjsyev9fEVhVOR575N3CiH7tz5046Kt8SIDBPQL8xz81RBK4SyHw756o4bwwcf6flxhgcfk6BeNvs559/zsn7xj9tvZiknKa30l/kqPKuypjhYjWzM18gc3qqhJv0bqY8d+hqHHQ7lqfMXBQyMrjx5MOh3z7MXFKh9zgj2lS3OGJcsbH5QatxItl61wSOrwi0Agfqsly22lKzsYuAGrgL+5YnzXw+mDkDkJlyw5VMKMEmBUqYMVjkLQud7WRZCzBbYMsJfDV5djE5sA6BzPFSXLzqyO8tuTAa7Ol5fNkDOdxHs0yLFNmhH44sIrBgJEZlC2KWE1U1978rkR6oK04LaL9pn1N9a4i4TXFrdDOcq6yc+2bK0gwz6uHBDnn48GHO37qJXGX+lG6b/D979qx7ohLe/+6mxzaBpQRiNJA5YxtXi8wbj6XSdoh4ztnF5S/VXM7SDL2UZP745xCVsElkL4PbpzwxoEy8T7B9Orc5Y03FkdnzlzOK2+UlsG3qlbMQOIqAfuMoJSWdhxYo8EfamfeVh2aX+JUEYvCcuJtoTxrLfzx//rz9uMvGlk2vt8RDDtEuJrec1JjhFj3HhsA5J+UUfQkC3YUA0unZuPeO1fHz05ZO+S7fxpxzznl7b4/1ZuEy32LPOdFpw+hdT1v0Mn6VwIG6rPxLg8vWVXVA4EwBNTAT6rjBcp4PRveSOQOQ6WC4kgklWI5A74Yi55BlwySuv/lvWehsly0UsfUENpvAV5N78j6eTSBzvJQz+tqGLr/NLp4eo8EeqceXPZDDfTTLdHuRHf3hyO0Cy8aQ38MnbmeWTVITm4K+UbWO+98bEcYOP1BXPJaFZr/2m/Y51beGiNsUt0Y3w7nKyrlvpizNMKMeHu+QzPmg3t+62TGf8WP17t97jKcd9+/f3zE9Tk1gPYH8dhfrlfh7UxcL4pxdXOYteqxF+uHDh4tuW+6MNHRXRY1e/e7du1smYINzZZbIeilJDCg3noBbL4/5MddUHNHz99aruugQA6cYPl38asudvcY+dmpXtDEZ+wksIqDfWIRRJATSAqWNr+IJqKUZ0kXm24RA5oUjYogfW+57g5nT9PIfuiRM4qtePIkbrnQ8JX+bWfTuNUouxN3Tds5Jud3ZJaC3ek4CJP+HNIlI8r+qYDyW+Q56O/PWW3jas7z82pIOqXdN+/iWQCNwlC7LZUuN3VdADdzXf+2zv379ujd9cfGMazyVM1y5SG3nDIH25mLGsYsckpj0y5mKbNKgs12kLEQyJpA5ixuH3ziBryaPFYH9JxHIbGsx+ooxWAkm3Vcxt0+P0WDXPGfMkDNu78Y5tt2LJzGSGYvB/osCZpkusuTvrODhSH5mNwhpVLYB8i6nqOP+dz26o3TFaQHtN+1zqm8NEbcpbo1uhnOVlXPfTFmaYUY9PN4h8QvYnMFKTNa8ffu2hOz1/q5OTuJLSLY0HFFg3x8VxJuLmTda9+7dy1wQ7oilcGOaz9nFPXr0KGpFDl2vR805ZPEwvR+WV9mr774KRuLWIharXrxMC4+wsuJ4+vRpzm8JMi8oq5Zdr7FfPFfkJXJ08Ss7CRBYSkC/sZSkeAiMCeRcmnsvRoxFtcj+EoYBi2REJHsJxITDjz/+mHP2x48f5wRbKUxO00vcGV2Vqt47bTmnvir+QgIbMxRSEMdNxjkn5Y5bXtWkfMtR1lVoFbx9+Ntvv+VkuZ3/6Y1Cq5z1zQFZPIzedXFSEVYpcJQuy2Wryup3oEypgesV1r7vmTT5akdliWyu9J6J4UrC3FdXCdTxWF9ne1WhCzxDYJsJfDV5RtE4pDKBAz0xyfzDOesVkNFg1zbnGaLHl12xArfNMt1YKBU8HLlRYNnDjcqW9Swntjruf9fzPEpXnBbQftM+p/rWEHGb4tboZjhXWTn3zZSlGWbUw0MeEs/kclYB+fXXX3fPXvxY/c2bN91keJ2rq2F7WYHMBVyXPWkbW/5v5nvvOLYx2GgEztnFZdaKmPba99WQ+BO+J+nVc15/Wa/N9n441J4o8xdWbfhqNiorjpyr1YsXL6K57ViCw8Z+MTF//PHHxf12EiCwrIB+Y1lPsRHoCTx48KC3Z9+PmbcG+ybS2QsXyBykxX3HjgtH5jS9jx8/LkL9/v37bjz379/vfqxp25ihptLcJS/nnJTbhdpJW4GcR11N4I2fxOf0qG0uytyIl6pzlgMO2Gad994o1LO8BYtV77ogpqhqFThKl+WyVWsNPEq+1MD1Sqo3EFrvRGMxxwsAOXMg66XTcGWsaOy/VqCCx/o622sLXfgZAhtM4KvJM8rFIfUJ5LS1eBUzXnHfN+/7Xj2bvBsNtnXA48uW4rgbZpluLLsKHo7cKLDs4UZly3oWFdu+V/DCf2VwlK44XaO037TPqb41RNymuDW6Gc5VVs59M2Vphhn18JCH3LlzJ+fOJ4Zcr1+/3jeHvR+rxwpYkfh9k+TsFQvs+EPWeFje+736mHO0gop/AzCW66v2n7OLi1qRuUZgr1+9yvb2wL2zV9yrR4ve8dHL2Lvmp12aobLiiPae83b7eu9X5XQFvcZ+8ZDIxcOHDy9+ZScBAssK6DeW9RQbgZ5Azg3aUn/7onfq4cfd/y7KMEn2HFEgHnNmPgaOMedek4c5KxwH/iILlnV/3pB53iOWe6TZmOGgBVdOss85KVeO/zlT8v3332dmfOwdo8zDrwoWSxWMzc5dFU83cHc8mf9WQTeGGds50zsRbTxYifFAN8s///yzZ3kzwMcO0buOydhPoCtwiC7LZatbZLa3F1AD1zOP6ZFF5h9mpzDnueGq75kYrswuOwf2BCp4rK+z7ZWpj2sIbDCBryavUXDiPJxAvNEUc1yTyd73LyDGPGTmW8eTGbklgNFgq5f5GHGR24fzPL5seTfbMMs0m7qahyOzBRY/0KhscdJyIqzg/ndVzEN0xWkB7Tftc6pvDRG3KW6NboZzlZVz30xZmmFGPTzqITFtlPMj3pwHeOsR9KaN4m2z58+fr3c6MRMIgb3qfOZ542fVWkFORT1nFxd1I+fvmMVqzXv9ciaWKuj9Vjzzzjmn0AsMs2PuopQvgpx2aYbQqKw4/vzzz8n2Hlle5EHOxbqU3jls7MPwcdsTuRjut4cAgZUE9BsrwYqWQCMweV3e7KeAmT+nV3AEJgWePn2aOU8dExq7LEuXeXfz/v37ycxOBuhGMtneJ2MrPIAxQ+EFVH7yzjkpV365VJzCzKvVxgK9KdBFzt5d+CD/rYIbT/3o0aOcZSBiKrI3Ct1xIu7GLBd7uN612KKRsHIEDtFluWyVU2HOmRI1cNVyz3zfY400xKP/7o+yLp5ig/dMDFcuyts5Q2DHu4lF3rLQ2c4odIfMEFh7Al9NnlEoDqlSIAZak5NjcfmIpfP3yv7jx48zT92dXcw85KpgRoMNl8eXV1WbYgObZZpdNNU8HJktsPiBRmWLkxYV4dHvf1fFPERXnBbQftM+p/rWEHGb4tboZjhXWTn3zdRNSzOsfd8+o4o4JC2Q8yPeKNYY1qTjWenb+DFhb9qo92rXUudVdZeSrCOeWIIu1gTZOC/RGCcflkeSYp731atXG6ftuKc7ZxeXWUPi1ZBdfrDd69UjGXX/8bQdl7S8WBPifiPnTzoft9WnU15fcUQpTz7/6zW6NNGC3+YsCf/XX38teMaxqAzzxmTsP6eAfuOc5S7X2wg8ePAgfaJtLknx3k+MeZqUxDghZ5Jxm4R1cbY/Y/fstq8SuHhbMYwhynSXYWfcTuY8Uxl7o3qYkbE9sfBEt95OtvexeA6035ghp7C6tSIn/KnCnHNS7lRFXFRmMy8HTZq3Wa82LhztkCxnPJbp+eXLlzbk5IxQG/L2jcwfGXYfcJx8EvJ287EY9K6NjEvwWA2xPwTK77JctlTUfQXUwFX9YwS4/XsmkaN46D/Z+232nonhyqp17DyRH/2xvs72PHV195yuOoGvJs8rX3es89wKPyrnMdPkeGylPMa7/UXVOqPBKOjM/jOnXqWrzQkfX6ZBFv82s13vODGeWdkaGQ9HFq8hm0WooDej3uVER7//XRut/K44LaD9pn1O9W1mZTBEvLFWZDo3ZzE6ahwy0Y5VOffN1E1LM+S0ge1nAbrvKiVSWGzCEmle5KtoHpOvcMWYb5tOp5ejGEt1yyX+JN2TJ096YTb72E3JNifNrLrbJOZsZ4lfFGz5q/X48UzmonfRYOMisUFxbF/hV8rUCbu4u3fv5jx7iyLOvF9dsGhi8r07ERlXn/hTnAvGf1VUm1XyXX6hFL3KxQxuX+hXFcoGgSsrjpz2Ht3g9g0tzhjnTRdo9FSR/nSYzb692F5WPXvmMK/YhK2Kc7bIMyvDUiz6jUnJ7dvdZJIEmBTYuB2NpSfnR3fxesTY4Uvt7452YnXLyQmfOG8hgD2B7RvjQR3WTnas7JZTt6P44l5vl1m7n3/+uVd5hh8nh6bDQ3p7Ymq0uyfnpN3wa2yv3UaMGZYqtbVLapjOtbuF4RnH9pxwUq5HsX3p9xJwqo+ZV6swyZk4vZ2uu2DlH3/8MRnh58+fJ8NEgG6lylmcKCfOnDAzZhR/++23nJiFmSGgd81E67aXzENuDFbOJfjGjBz98EN0WS5b11az7Vv0tSlcNfzi2VcDVy2vjd8zafISXd9kPYkhxDbvmUSSDFcy69hkqWXGU2uw7kT3Znlc8C0Lne1mpbbviSYb8tq3CWtP4KvJK1WwyZqz+HnXroqLJ7i0CKOtTf5NwXhM9vTp041THm/19x5gTSZgg5eijQajFHKeJAbUZHmlA/RKP+ek6Qh92xMwy9QDyflY/sOR7a/COW6TYYzKJokOHeDo97+r4h+iK04LaL9pn+G3B+2ohxkZ7skZrRkiDt2u3aPRXSsW4ausnDtmavWlGWaUca2HFHLNiMdv79+/n3xZP8Z88QRiy7KIX/B2Jw4ihbdfZrZMv3MdWiCa52b3OTHdmXn5j78uvtmfu8+ZkS+kE0vXtHN2cbEc8uTzgHCLPjZ62jTggt/G79B6S5Cs9yZ0UZVzl0cvFytAXEm3fwi0YBVaJKr6iuPhw4eTTSmmvLccxcW5upPsFwsuqmj0VBe/snNfgaL6z30pFjl7mQMq/Ua6cMsstXSa6/72QCWSc2lbe1ojhvft7/ri13qZv5NvD6m7Lh00dzlNYO2s5f+08uXLl1veYzYZz5m9ibuAG5W6Q+5oXGsvMVbIkMyY4cZq4/BzTsp1yz2nDy+kvXeTfdDt/Pdyuk+dVspsvBLdjvoiYXHVmFxGIR7STSYmniN0h20PHjyYPGSpAJGFzEcY7RlzLtBtYBtXCehdr+IS+IQCh+iyXLaurZkVD6t2GQ2qgdfWwMnw3betokw3Hgj1Xqy6mNot3zOJBBiuBEJO687p3C4W6El2Hv2xvs72JBW1hIa86gS+mnySmiybOQLxxt1ki3jx4sWWb2fFq5gzRp7dCcacjM8IYzQYaDlFc7jHlzMqw9EPMct0bQke4uFIzvgt54buWpwbw09eg9r4PQVrKQ60cfT731WpD9EVpwW037TP8NuDdtTDjAz3GCIOTdbYo9HNUK2ycu6ZqX/m/vf333/nlF+8gTT3DDOPy/mLNJHyaH4zTzD3sMw3mQJ27hmuOC7nxa94oLhNYiLd3Teem3oVDwuvyM81QY9edePHjddk97xhc9a8icrWfXC+je29e/dyOs/oyrYsvK7DWPK27zZnC5yzi8scVkZ/Oxs2/8C4TepVqlXrz1il7e5fsE11ox3bjkqYz3VjyLEKv2CWb0zhqoePFUF3f33FcXExjm6WNxvFDRt7NxnNdrwcsGod6EZ+9GHeql1lF6rdLuoOpU3VcTdyhnkxRt0lg/qNMfbeiGXYicWe7dvmWGrPsL/kdjT0n7zrXLXJ9656zSzKZJKiSm88U9dL58VWtn2qojQz5w+3mShoa9fkLznDqg283sZYMV3cv/19R05HcUuqepV2g9HsRdjezltydFVVMWYY4+pVjF4BtR837mMjtaX1ZmNzFC1RbGx2xxo+Wz53MLAcaz4r7c+5HDQVb9WevDcxEh8jv5M/k4ib8UmWGN11G86Ws1uRtmHb6Samt73qoHcS6iQBzty7ugSfpJLfks1DdFkuW1cVccXDqt419OLHNe7+1MCramB6ei3qZwz5ehM4m00f5fR4a1ShHMAzD1fC52Jz7u1c+ZxVAgAAIABJREFU9cYkp4x2D9MDufhxyxufsUo7uxHpbHevYxskoNf/X6zGGyTj4nnHdl5bpdXkq0rQHetVXEcMPPlGTTM43CBrvUnIsSY/3H9tJzA7L2MX1m6SgitazexTXHXgcOS83k8SmoTl9J+3FEevwzG2vKo+5Ace1pxuHe5t7zUxnlPZmqSuWk96/VKxD0eOO8ukoPNbboEhe93FxY+Hvv9d1fwQXXFaQPtN+/S+PW5H3cvIxY85lcEQ8SLdVTtznI2OeqQ5aIernHtlav7rvPnXvGa03SvF9T5m/jY1xNdLw8WYc64Z0doD9uLhi+/svdd1ccy3zVTIsC6tejc4PN3FvMfOMquu3wVltoX0I/O20ONq0W7Hxi0Xj5yE5acqJ7alwkRV7yKMbW//cvktGTxnF5d5BVx7ojlqVG9YE1eTW0ozfWxv3nmsAi/YeY6dors/srzZReTic6BjNdh0Eae/7bKPbVdZHJO/mIo6sHYljPgnXz5YdVA3rBtHH+a5QxmW6bH2jPVC3f2rXhPTXPqNoU/0Y93SGds+z1V1SLT9nrFS6O7fsR31QHIGoutdjrtD7vapf+Yt52ZvvYTY0a/OC95H9OrP8GNmp7TBA9pu7eq2vrHttedSelY5leqWrrvXjtZuLzk9SchvWRWNGXpVrvmYU/GaNrJez38xYZlzQVtWoXNOymX24bf0ThcrwJl35rzs21651muY3Ytme0HMSdtk2fVa92T4xQPEqLsFTG9sMDhZPHdHjPCcvWuUlEvwEavr9mkuv8vKuTS0ne3JL1sVD6t2vPtTA6/ql3rTAm3bbDaaId+wNOOCddVZZgTOGQy0I9IZ8d9+SE4Ko8dee6YlMjIcP6z6vHJYH3rVpvmYs0Db7aVQcgwXWXo7o4asdx3s4Sz+loXOtidc38fMUcoG98jduYheI7r48aqrg5p8VdUdXnEuFkHs3Kxza9Lfm1YaS9WWk8ZXwRYV+OL1oku6wZRv1J84S/ek0Q9MJqwJHyE38zztaLARzukQbqktvfuUDQbVm9Wc0k5klimzRLoDknawkTOQmIy/dxWbDJ8IkDl+u6VtJs5+41c5mO2lYb2RxiEK+kbqNQ5viyaxcej73zXQunGW3xV3Uzvc1n6HJmN7Dt1Rj2Wqu98Qsaux3rZGN8O2ysq5V6bmL83Qu81LjBvaAfeMwp5xSP6VeMtb0/ymvuXDmEjVJFcEiGAzCiLzkOHLvmsLVFB117uDyiy1QwTLLOjIS/e+Mbqy6I5XymBmktZLwFi+opdO9OHdr2L+dCySAvefs4uLtwq6RTa2vV41iw6q16YiDatecDOzHJezpWrpmGpvfzgsdcZEPL2JyDYNq5on0rP9V22W0xtVFsdk7x3Vfr2aEDH3nvwNiyCGeRtXicxLbSTVHUoUTZl3KBvXmQVPl3NL3zST9a7Ck9nRb/SIJkHanu1Yw+BeNg/08RDtqOc5eelZ6WrYfdum+5x4Mj1NrY5gvYys9zEzSSVfnTebhMnslDZ4VW5ytrDtHtuNDVLVraXDu842Je3GvAtujHLbGGJjg8ay/S1tV3Jse7I2utfo1pPeduiNwa6xP7/BbtabRTZPOCk32WraemJguWBDGJsWa7XbjZWeOnWHZL1TTLbNyb6iG8PG19mmjDKvUN2x6IKFK6qLAifsXcPBDcXFymBnT+AQXZbLVq/Uxj5WPKzKrKgxBhjDuWW/Gpivl7j0dJ82Dmcy501EZCZseLp2rNturJqAzHSec7gyfO2tLZTexpY35plFtmWwnsbYx25DWy95Y73ijc/Wx6IdZrZ3C7lUTuu+S11KaXY8maOUqAazT5F5YHfGYFi7Lu65KlVqcmZBRLDEsKFXEJMTQfknzQmZX0lOfm3KwYww3d61V7LNx7h4rSc5fDsryjdOl1/9tpyRPudosK1INT2+bDN1wo3Mm/d9J8ZdrDNrZub4LTrzLbvKzMRHMAWdb1VayIsDhuHOQ9//rmp+iK44LaD9pn3ab4/eUbcZSWwYIiZwFvxKo5uBWWXl3CVTM5dmiAHocHAwticmAm6cuc6vIvnNKVK70jT3xdTmlG4LuNKL+xcTFkWTMxO30jO84fRQQF1M51I766i64bYUSMXxDGtX28S6GyEQM5W9VrB4G4xTTE7RRqoiGdvf3md2Ag1apDDmTw9UbTJzV00X1xRN5h1pBFu8KC9Or69aq6OIuy06vb1UltNn6X4bF7X1Hr1E8Y2957HxI73FK9JVEXbB09tVFkfOwGaNNhhx9i6dQ/zt62GORpvOSH90IFdVttmB3aHMpjvQgdHbTy5W0la/2FijYWZy5bSUNZIXcZbWb2QOFJuCO9wwOLM+FBXsQO2o6xbJ7rbu4XZUnsUHhL273e49Wu+rYXraPUuNjbsaw+2cPqdNUrFX520mYa7qlLqFPmS/cU/+c6+27JqNGG+vmrBuvuJEvbMPP857ISZy0Y1q7RFjxN89XXp7m2bbOue035OMGcIkR6MtvpP3Zm0VyuzW6piUy8xsU0kMLNtKsshGr99uW+JwI+7NFzljE0kM8LqnHg75Jq+nw0O6yetN+m12he2mYXKg2yBvP//TTeQJtzM7nDp61yhfl+ATVvJ5WT5Kl9W9dgwvVd09p71sZfZyjdWxhlWRtW4Rp7dXuvtTAzN7mMT0Wm9UFiXVK8qVhka9wWHvpPExmsMad+iZYr1gmQ25muHKVa17m2nGXomU83FYdcf2RH+1+KR612GsTS3ShHW2XeqatjM7t6ZW964XyzpMTjgkWlZ+wtTknFJzx5qjVE2YxBCxaXTxTGqNi1c02xjpddt1fIweKWAnk9Q9aqWh18XyzewwV0rSkCU6tIvpXGNnlFeX/eL2IR5froFzoDjNMqULK3y644TolHq93+RYZXhI94y9sXr+6KUbSbOd2R01TTVSdcu5hmdfak9X+2Kv0u487XTiUtTLxtOWy+RGFHGvES2bkl6batOzyP3vskntxnaUrrib5uG29js06e2po6PuZWr40RBxaLLSHo3uWtgqK+cumbp6aYbo/oaPl9qL9NhGDFjj+r3quCGmunJ++dxLYdzlrnSH39bpiD/O0jvv5MfIy2ZPzqJccuhizmLBEoz6ELWi57Dq4LK+qrt2m2rr8EE3hrNsvfrWfGxyN+x/F7xHjbqX0wlE/Y+QW2pHi77YEi9CdXdGjxE924Idwqq5PkkX1zOMAuoW2dh2FOWCte7iDfx6F9ko2YtnHMtss3+Ry2v6FL1vo/kviNwt6LHx2EovbHVPXdR2Dzz9scriyLnKLHhRi9Ifq3st/vZT1YEwmao2ee2GO5SWInNjkS60qA5kkcTcOKBa6RqRzpp+48ZSi8PTwr69VuDGEtmlHXXzGHdV6Y40bk674W/ZDqvojbuni7N3I8y8EW5iiKFRHL4SYERb2dU5rFZq/vOaQNwNLV52kZIZN1ndChnbUUXXuw3s1vacCnbtMLgX54KNt5vyZnue9sbjsahjkzNa1yIPKbp7ekXQq13x0b1GyzX7ach6vVmbtnYj6nnvsjUs09gTbS1CtkfduBEZ3PK5Q6T84hkv5rS7s+ktF8z4jW7HPTwMhyXepe5uRyezSE6jAXZPGtsXL8rdMN1ktNtRDS6mp/e0Ytme9uIZx3bmNOGxY+1fTyCqfU7RHLp3DT03FOtVoVpjzmkXu+fdZStRBIFT67AqsjbjXjuq9OLvC6mBiRrY/Wpseu3iLMHwNnapMWeTpCi1yf5t+/dMulwXt3OSHaPiow9X5rXuKK/FW/fFUihwZ3srlLNx3Mf6OtsC696NSYoynTFKOfoEvpqcrjbuWNM+tX47OaqPycCY1lsw+8Mzduchx0atY9fZuLZGhMumcCyz0YdMDmIrGA1ezP7wBmFYItfO9/bivHhjcjExds4WyKnAsyNf6kAX64TkvPFbtNYo+tJ+HKGgEwVd8lfDzj+x57j3v6sWwSG64rSA9pvwqamjTmSz/ao3nLvYIRgitlyzNzS6GXRVVs7tM/Vd0Hcb9tevX1++fBk1stn57du3ZiP2fP7vf+2e7lH52zF0iP9iguD777+Po7pvJsWep0+fjkX14cOH7g9N22Q0Cfv48ePYgZn7m4TFv034bsLiuv7w4cOxeF6/ft19TapNWMMV/44dmLm/SVgj1k1VcMUN9t27dzPjmQz2/Pnz33//PR0sEhCzM0+ePEkHS38bRRmXjWGRRXYCM31s4tvTVt0olAcPHgxrSFilq24Cs46vHj169ObNm8m8tH3g27dvf/rpp274aH3R7dy/f7+789rtnJYVcUbvHyGvjXwyfMTZ9ucRuOmgYk9sNH3UZAzpAFHxQim6o6bzjI9N+KaHb7YTHXs68mW/zSmISH+xXdwMjU+fPkWVzrkMRa5vLKZoPnEFGXbs8VZB4gI6maluBW4vr00Fjitvu2cynosB2strfNvU2KYC57TE77777mKcsTOijeb866+/9gLcjtyNMAr38ePHQ/AIs1Jn0j17aduKoymRGJ7FGD5ROlHDI0BcHBNhJr/6888/o7GnW18zQ33nzp3J2PIDnHaY1/RUzUU2uNrrbGynh3nV3KHkV5JVQ0bN715P2ybQjKa6X81LRpRslHJ6QBU3UMs2q0hq3f1GdxQRmW1K7ZzD4HnVcvGjam1HLdRkg4pWHAht+HkbMeqOQWDbC0Ukw0Fm5o3wMAHxTnB0RNEjNf82AWK2YWzwcNqrcxDNmIRZr1NqLiLNdSRKLT62hRtFmXOjFzcXMUqMehU3WRdvMdoIr92IVDX1qk1YjCSXvZzF/ea7d+/SCRs2k7Hw0Ui7t3KBGSa3TL12y71tuSXc0o4JjO2f7OLCyr3GmF40hPgviKJJRpj8Rrr205BIyYzebCyb6f3RFg793KHbliOnBpbp4t7l2xiWRH3OvDW7fdYiLq8vXrzo5jSuFxcfIsS9eQzeuiGH23GtjC60e/jwehRZW/YCOkzG2J7hQ5NeyEVGub04fcwUOHrv6oaie+fVFHp6ui+zYpw52FG6rDNftioeVnWzVvjd35lrYH4POTa9Fnf0F0dlw/Fh3Abe/p5JJDjGkzHcaivVxSyU/Gj46MOVAO+27vi47P1gM28WtaUp2e6MQa2jgvM81tfZXuyvSt65XmOPpv3/Jgf/+yA4BLotvfwJ/DPX5Mh7TNfEpb+pt+21OPY0bwi0e+ZV7KZWRH0486TxPLrdjxo+qx0mKf+x1PDYdk88IIh5xd6EZ9SceBWzfW41NmptI0lvRGxtJWxCxgj24nA3HU/i2wpGg4ncJb4q/PFlIuW+agXMMrUU3Y3hze+OD0fWG781WW5GcXGljt4y9rSjuOba3YTJeRmjCzh7+8yjstloux94nvvf9aiP0hWnBc7cfk/VUaerQfOtIWKO0u1hztzoZutVWTm3zlRvVYxY0XN2edx4YAxbe4npfowJixvjn314eonBeCIyO+YbD4ypkC7R7dtxj9TcQqQTFmFiMeCYarz2jHFUPFu6GHk8L7w2tl54VXcIm666PcD6Pkb2hybDPd2MRxNo75/bkBFP1K5usMztmAnNbFDrLYo/zE6br802ZvQVmcLXBjt0F3dtZtvw0bvmlHVUlbjOziisuBJd7Nij8gd4m4x5GzkpXzxMDsLYSYOxOTwa9bD1hcntF+7ojuIVnLEERCHOoz70UWMaJyyOqGDDitfziQAxHru2xKNix1GTF7V5keckxjCvV47xMT3Mq+kOJaeGrB3m4pVuWCir7pk3HJ2UqbjfmOwPVy2vJvKcQcVkGVUToOJ21JbR5B1oIMxuy1GdhvFfnEgZBrulticuN67OQ9gE116dUk5HFNeCYV5W2nP7TWLb4tqNnO4l7qHa8GMbw/us2+dqVmJMR5tT6GMIif0Vjxn0ZsMalejNEpUk/dWhJ+X26sO7RbNS006X2rG+vThY6hp2t2fP0Q3nRqJ6pK9uw+tLNyXtdsQTN/IXL2rRA+9bFukmkM7+vik/w9kP3bu6BLc9QLuxxiX4DA2hm8ejdFmnvWylC6htC6turDSsWjXNY5HPzstpa2C3u0hvR4c8ZE8/hI2B4vCQGArOngyMSYmLg8PuWWJYe/vcRZri9m8PPVyJ7HfBt9y+OPF7e3HsHsOYYVwgmj6tprcsdLa717erErDXKCXnar7vBP5pa7I71mGP7Y617VWiXUy+kDN7+jHOEsOni8PRYRFcDDYsu/w9s8euLc5w4+ijwWGOMvdMDuajXPZ6fJmZBcHSw4Oo24UQnfZinS6g/K7vlpA5Y7ml6slpC3opwO3jGataVd7/rsebbunldMVpgdO233TxjbWRZfdv2VGnq0HzrSFijtLtYU7b6G6hq7Jybpmp/9PTN6807M2HkxpdtMl5lmGES+1Z6ZWs/FUwQiYeMaZnZOLbCJOYBoqL7iLPC1XdYb1KV91uNa5yO1Hrula9vMeV+GIXHLFlVtSIIer8xUi6522204/we2mb8dGgdoh20C5umJH8PXHzmVkho1pGyCBKd+xRyeMClGhicWWMMPkpHAs5bDIb7MlJ+Vgyum6xffF37LFzUngI0pgnhhxLXUyHpy5/j+LolVHmgixRnW4fxXXx44lRTvPppTbzo2Fel7rZTg/zEt3FMKpl96x0h5JZVVYKln8ZXRazG1v3ErN4NqvsNwyDF68nN0ZYfTtqfHJaU/6tZRNnDOYvDrzjOn6xUC4G7vYnV20nLjeuzkPJBNdenVLO8GzfNzsvVuNrd+aMfKIIotVcBIn9w3u3Rd6AH1aSDfZczOO1pGPhc3q5yKN7jcyCjmo5Rh378+evMk+XHyzRmyUSnPNVfqYiDbffsYZw5nRuOvF79eHdIlu1aaezf6xvo9p03dLb+W9Ix7AnOsBhTYgYcormlpFwCbfYiZYbAseqIbWmNlFGvVZQVO/qhqJXOvFxvUtwrZV/mK9EcyiwyzrhZWt4MR02hLX35Fy7h1Vrcs/ayb4Y/415OWENnCzHNkB0yD3zqL3tt2MbMYl3sZJHbPk3JlGs0ZVFl9VLwPBjBBtLSYH7E/1zL2tFDVdCspe8zT4uMjFVYE0YA+w+Aovti00gdkZF6obMyWC0qbirSkweRrPNb6E5Z+yF0dn2QIr9eLEDH6uxC+7PuZqXMIF/wprsjnVYz92x9nqwaJuTXUdcvKL55LT0iDyCReCxa1Z81UtAfByOWocFd9Wea6+zwySN7TnuaHAsRzn7x0qzWyhRi8YqSewfDopqHSXmeG4fJlFvo2i2T0/6jFFhulUrvR3pz3z0EN1CsQ9HJjvhNMIi32b28Omyu+rbExb0VT5FBR6rY92rbWwPu/o4MHYe8f53Df9jdcVpgRO233N21OlqEN8aIk4SLRXghI3uRroqK+dmmbI0w9jI5//vT88r5RTV/49r0a3MW6MZDSzuFjL/mE+TobhwxutlQRFWcWD8G9sXB4s9gAV/xRfD017km32M7CeQE4PCtVOYrrqJNNfxVWQ/R/hiZhOlFtHGt/FwLqpcc18d/8Z27In9+R3CgpX/YhaanQa1F3GO2MVdzMhVO+OSkdMtd1tNhO917JNvEkeVW/Da1E3MZttNu07bXkzMxWf2MTV5MXDsDN7oB2Lc3/Yn3S4lXt+J/fFt9DmTBbdNf5I22fHbi8InL464KmVeBBu94Sgu9uRfQeJcUWNXrQOGecN6HuwJ8/wByTDmG/cseBVIZHDjryYvfzei5RwerWDVXNfXb+R3Yjn+88LkDCpWLdaiIj9DO2rAYxCSWf2ir45byOg245C4kvaGgjEOjDHexahiZ+LKe9UYYLJuJy43rs5DvQTXxaIcxrD4npyOKCrh4ucdizBRdW/sshJ3Xr3ENPe50b6ivMa6pkRRXpXO3qm3+ZhT6Fflohe4vjGD3mxYM5dqAr3K03yMKhoNcHjSsT3Rf0ZT7U1PTc6TRGwLTpXs1Yd3TdZu2hcL66A7r61j4RwVrDdBFz1DXLPiEjk2HmvqWD7R2BWnW8rD7ULur4N0mLZmT7jlIwi5qsC1Nb+E3tUleNiyVr0Er1oDy4n8cF3WtY03qs2hL1sVD6uGLXqDPVF/bmx9Z6uB+VzRIfdKMHNgliCN+h/RXnzPpB155tzpRMIWvNnJN7k9ZAKnp918LGG4Erm+mLYNdtb6o7uLdNU/1r+28ofSoS/3t3cXu8Sw1yglqsdkfguZwD9bTXbHOuyx3bEOW2u0i8yHUzE3GCGjOcfAr2n48W87AxlfJSYP46LQHDJMwHDUOiy4q/ZEkoZnWWpP5OJwjwZuz3tmDYli2vLx5e35OkkMUWnHWlCZE+PXtrLI3aGHnXuN37q1Yqx/XrWNnK2gV8VcNfJuVWm3q7//XZz0cF1xWuBs7fe0HXW6GsS3hoiTREsFOFuju92tysq5TaYszdCOdkY30vNKcWcyeuTKX2Q+/5vdwKInyq+F1+Y13JadyjElOiyCdNWdXTGOcmDm5ONYdqJGrdS6o1lF4xo777L7DWoTnsfq4hIZueqruHBkvtUx7FIm90Tdvioxk4Enz7hGgJzmOTxvYr41HqusZ774xXSyUAoMoDjGCiUuZFc91hpKTu6JS+2yw7lEXiYTs1KAuJKOpSr2x1t0K513Mtr0MG+lMcxkqiLA2ncoieJY76vEg/Ack0XCbNbWquk3DIPXaxHzYj5PO2p81ptLmXz3OvNGOLNrSlxuol/KjGTxYEe8Ou/VKeXc3cS1e/EyGoswbo7m9SE5R0XkiwyBopXlnC4nzJjDqvtzCj0n8ekw7jUWKcQj9mbpipH/7bEm5fbqw7vVbJumnV+C5YcMsbhhX6nsYmQ744p21a1WnGKbe8DMohwbYWYeLthmAsfqXd1QdPv5Zjtx/7VZLargREfsss5z2Vrp0jxsTYk9Kw2rEmdc76ul8nKeGpjfxfV6khib5R8bIWOsuNJc6JbvmVyV5fzAUd/Wmzhd47n5ek04HfPi713kl9GqIYe5Ps9bFjrbVavW7ZHvNUrJuZoXNYF/nprsjnXYY7tjHetq1hvexJDy4g8425T0Rq3DUrt2zwYTkutxRWbXGA222rM3Cnx8OTsvJzxwrJWVTHGei/Ve47du1xrae1WG8xT0XsK3n7dbVZrt89z/3q7XjeGIXXE3/cPt87Tfk3fUw6Lv7jFE7GqsvX2eRreIZJWVc4NMWZphOPLp70nPKy3y1m//lHmfN/vhU5xowWzGK2hrTOKYEh3WmnTVXaTnLTmSsbF4DyqdheiFM+PpRTv8GI1oszbbZsqgtqVIbByii0ukf8ZXC1bsqOqx7kC86zwjGZOHDNvRBnty5st6yUjMmLR5jIcly76Fs9LFtE3wgTYUR7qwokpHFV22+kVsEWdOY0mnLf9bw7xePY+P6WHegkP34anTe7Yf7eRXpNkhl21BacCxb9e4gRoDqaPfMAweK9+99p+tHYVzNKUYJC+4RFf07TldwVI3sE13lLjcuDoPe+wE116dUs6ALa7dw7ystCduRdfuhW6584piSr/ldm3iV2JMR5tT6NdmZCx8HWMGvdmwRiV6s7HKMHv/ISbl9urDu0WzZdOeXZplHrhsHYsx7S33vHEdnBwV33iKlUohUt6tkM32gosZrZTsM0e7bM1faSLaJXjYrLa8BFfcQA7dZS3beG+8pqxx2ap4WDVs0RvsWXyIWH0NzO/6okPulmA0h/xj25Axw7DUk5pd3jNpM7LSxrL1baXhSuS9WxO23D7J0gznfMti2cpf4OV+pU5j7Wj3GqXkXM2jzmzW/+Rf8qqvye5Yh7XOHetkRxTtYnLqbwh7cU8M/3IeV/VGrRejumpn1PzJbC4VYNluZL3R4FL5Lerx5VKZOkM8ZpnaPqTAYede47fWJDZyxnJrt5Rlu9MCC3ptwPXi71aV2D7n/e8ivIfuitMC1bdfHXW6AsS3hoiTRMsGqL7RLchVZeVcNVPfhX7v2u8jgYsCX79+jc7o3X//+/bt28UwiZ0xE/T48eOYNrpz504imK8ILCXw6NGjN2/eTMaW0wd++vTp5cuXUfc/fvw4GWE3QIwpo87Hf1H5q6n50RV089huxyxDu93duHv3bvdjsdvn7OJev37d9OqfP3++tmjiZ2ZNx37//v1rjz16+KjVrVhcGaO3yczRhw8fojOJQ2ZcRuMUYR79SbA/fPgw84xnCKY4Mks5rmVNe49/Z9TA9ooWlfAoHXumjGAEdhE4xIBKv9GrG4cotV6a6/54lBKJEWAzl3Lt7WRTfM2oO14oybz+Zt4IR+Rxcf/++++bf+Ms7cfYbvdXcxtbd1uQu6FA0+5iUqi9cRuG6e6J+v/7778/ffq0u9N2voAxQ76VkBcFTjgpd5RhzMXyOujOt2/fNrMiM4ZkcZmI6f34cVTmeCxN1DxriGTERaq5TkX8Dx48aCb9FjlFOgHzvo3ZyABsj400R+KNFVuQMjdO2LuWWRBStb1ABV2Wy1Z+tTGsyrfKD6kG5ltNhmzGfjGOunYUGsOtGB/GfzW9ZzLkMlwZmtS9J+53mpugyKa3LHS2ddf28+ROTT5PWctppkDzuCSeT3Vn0jKPjR/ExhPh/OFf/kPhSED3WXA8CB5+3GWi72yjQY8vM9tCUcHMMp3q4cihZ5mMyorqOiIx7n8XLJEKuuK0hvab9ul+e+iOupuR7rYhYldjm22NLtO5ysq5UqYszZBZqQT7XwIxhRTPDmMZqv/37tjnz/EDv/hVdvMzv3hGGEGb6ZuYLYpJnHir7IQ/3P1fXj7sIZA5+ZizNEOb/BjPxbTpWM1vfr7S1Pn4N+p/sW9StjmycVHghF1ck+Xoz5vq3e3Vgyg69m71jrodHfsuM/IXy2v7nbGkRTwLifPGOgv56zJ009k8iWlfwm6voU2Y7pU0OpOmPzm5eVevt604eiA5HxO9XBzebfJR/aLuuaLlqApDoG4B/Ubd5SsLgc/0AAAgAElEQVR3mwnE1F57O9nOpcTZ21WT2qtwXH/j3esZl+AYncZNazt6bzaGH888mN+suJ2oBIHmziuaW3Pz1b3ziubWDHSjrcWj3BJSW0cajBnqKMcdc5GoQt3ZkrhENrernjvsWFjHPXUMydpZ0HZI1h2PRe2K4VP8O288dlyZRMrjyUhMh8Y4M6CCJf68j2cfCa4Cv9K7FlgokrSeQGVdlsvWelVFzDkCamCOUk6Y5j2TGE3F1ERvCNrOBzb3OPHvjCnBnDQUHsZwpfACWiR5HuuPMepsx2TsP5aAmnys8pLaDQSiUTTPhdtHVHHSZhKyNwKM2bYZE93dh8LNZGYbbffjUR4Kn2o0GJmNWwOPLzdohrefwizT7YZi2F7AqGx78+EZ3f8OTWbvqawrTjtov2mfur81RNylfDW6HPYqK+eymbI0Q05FEoYAgeMJrLE0w/EUpJgAAQIECBAgQIAAAQIECBAgQIAAAQIECBAgQIAAAQIECBAgQIAAAQIECBAgQIAAAQIECBAgQIAAAQIECBAgQIAAgZsF/nVzDCIgQIAAAQIECBAgQIAAAQIECBAgQIAAAQIECBAgQIAAAQIECBAgQIAAAQIECBAgQIAAAQIECBAgQIAAAQIECBAgQIAAAQIECFQrYGmGaotWxggQIECAAAECBAgQIECAAAECBAgQIECAAAECBAgQIECAAAECBAgQIECAAAECBAgQIECAAAECBAgQIECAAAECBAgQIECAAIHbBSzNcLuhGAgQIECAAAECBAgQIECAAAECBAgQIECAAAECBAgQIECAAAECBAgQIECAAAECBAgQIECAAAECBAgQIECAAAECBAgQIECAAIFqBSzNUG3RyhgBAgQIECBAgAABAgQIECBAgAABAgQIECBAgAABAgQIECBAgAABAgQIECBAgAABAgQIECBAgAABAgQIECBAgAABAgQIECBwu4ClGW43FAMBAgQIECBAgAABAgQIECBAgAABAgQIECBAgAABAgQIECBAgAABAgQIECBAgAABAgQIECBAgAABAgQIECBAgAABAgQIECBQrYClGaotWhkjQIAAAQIECBAgQIAAAQIECBAgQIAAAQIECBAgQIAAAQIECBAgQIAAAQIECBAgQIAAAQIECBAgQIAAAQIECBAgQIAAAQIEbhewNMPthmIgQIAAAQIECBAgQIAAAQIECBAgQIAAAQIECBAgQIAAAQIECBAgQIAAAQIECBAgQIAAAQIECBAgQIAAAQIECBAgQIAAAQIEqhWwNEO1RStjBAgQIECAAAECBAgQIECAAAECBAgQIECAAAECBAgQIECAAAECBAgQIECAAAECBAgQIECAAAECBAgQIECAAAECBAgQIECAwO0Clma43VAMBAgQIECAAAECBAgQIECAAAECBAgQIECAAAECBAgQIECAAAECBAgQIECAAAECBAgQIECAAAECBAgQIECAAAECBAgQIECAQLUClmaotmhljAABAgQIECBAgAABAgQIECBAgAABAgQIECBAgAABAgQIECBAgAABAgQIECBAgAABAgQIECBAgAABAgQIECBAgAABAgQIELhdwNIMtxuKgQABAgQIECBAgAABAgQIECBAgAABAgQIECBAgAABAgQIECBAgAABAgQIECBAgAABAgQIECBAgAABAgQIECBAgAABAgQIEKhWwNIM1RatjBEgQIAAAQIECBAgQIAAAQIECBAgQIAAAQIECBAgQIAAAQIECBAgQIAAAQIECBAgQIAAAQIECBAgQIAAAQIECBAgQIAAAQK3C1ia4XZDMRAgQIAAAQIECBAgQIAAAQIECBAgQIAAAQIECBAgQIAAAQIECBAgQIAAAQIECBAgQIAAAQIECBAgQIAAAQIECBAgQIAAAQLVCliaodqilTECBAgQIECAAAECBAgQIECAAAECBAgQIECAAAECBAgQIECAAAECBAgQIECAAAECBAgQIECAAAECBAgQIECAAAECBAgQIEDgdgFLM9xuKAYCBAgQIECAAAECBAgQIECAAAECBAgQIECAAAECBAgQIECAAAECBAgQIECAAAECBAgQIECAAAECBAgQIECAAAECBAgQIECgWgFLM1RbtDJGgAABAgQIECBAgAABAgQIECBAgAABAgQIECBAgAABAgQIECBAgAABAgQIECBAgAABAgQIECBAgAABAgQIECBAgAABAgQI3C5gaYbbDcVAgAABAgQIECBAgAABAgQIECBAgAABAgQIECBAgAABAgQIECBAgAABAgQIECBAgAABAgQIECBAgAABAgQIECBAgAABAgQIVCtgaYZqi1bGCBAgQIAAAQIECBAgQIAAAQIECBAgQIAAAQIECBAgQIAAAQIECBAgQIAAAQIECBAgQIAAAQIECBAgQIAAAQIECBAgQIAAgdsFLM1wu6EYCBAgQIAAAQIECBAgQIAAAQIECBAgQIAAAQIECBAgQIAAAQIECBAgQIAAAQIECBAgQIAAAQIECBAgQIAAAQIECBAgQIAAgWoFLM1QbdHKGIGTC3z79u3kArJPgAABAgQIECBAgAABAgQIECBAgAABAgQIECBAgAABAgQIECBAgAABAgQIECBAgAABAgQIECBAgAABAgQIECBAgMAiApZmWIRRJAQIFCfw5cuX4tIkQQQIECBAgAABAgQIECBAgAABAgQIECBAgAABAgQIECBAgAABAgQIECBAgAABAgQIECBAgAABAgQIECBAgAABAgQIHFDA0gwHLDRJJkAgQ+Dbt28Zof7Pp0+fcoIJQ4AAAQIECBAgQIAAAQIECBAgQIAAAQIECBAgQIAAAQIECBAgQIAAAQIECBAgQIAAAQIECBAgQIAAAQIECBAgQIDAaQUszXDaopdxAjULfP369fPnzzk5/PjxY04wYQgQIECAAAECBAgQIECAAAECBAgQIECAAAECBAgQIECAAAECBAgQIECAAAECBAgQIECAAAECBAgQIECAAAECBAgQOK2ApRlOW/QyTqBmgVevXmVmLz9kZoSCESBAgAABAgQIECBAgAABAgQIECBAgAABAgQIECBAgAABAgQIECBAgAABAgQIECBAgAABAgQIECBAgAABAgQIECBQmcB3//zzT2VZkh0CBE4u8OnTpwcPHnz79i3T4a+//nr48GFmYMEIECBAgAABAgQIECBAgAABAgQIECBAgAABAgQIECBAgAABAgQIECBAgAABAgQIECBAgAABAgQIECBAgAABAgQIEDibwL/OlmH5JUCgYoGvX78+f/78qnUZQuOnn356+vRpLOhQsYysESBAgAABAgQIECBAgAABAgQIECBAgAABAgQIECBAgAABAgQIECBAgAABAgQIECBAgAABAgQIECBAgAABAgQIECAwW+C7f/75Z/bBDiRAgMDGArHywpcvX5qTfvv2rdmIPZ8/f46P8e8t6fn3v//9w3//+/7779t4Ymez/fvvv9+5c6fdb4MAAQIECBAgQIAAAQIECBAgQIAAAQIECBAgQIAAAQIECBAgQIAAAQIECBAgQIAAAQIECBAgQIAAAQIECBAgQIAAgZMIWJrhJAUtmwQqEYjFEdoVGTbO0t9//3337t2NT+p0BAgQIECAAAECBAgQIECAAAECBAgQIECAAAECBAgQIECAAAECBAgQIECAAAECBAgQIECAAAECBAgQIECAAAECBAjsLvCv3VMgAQQIECBAgAABAgQIECBAgAABAgQIECBAgAABAgQIECBAgAABAgQIECBAgAABAgQIECBAgAABAgQIECBAgAABAgQIECBAgACBYgUszVBs0UgYAQIECBAgQIAAAQIECBAgQIAAAQIECBAgQIAAAQIECBAgQIAAAQIECBAgQIAAAQIECBAgQIAAAQIECBAgQIAAAQIECBAgsL+ApRn2LwMpIECAAAECBAgQIECAAAECBAgQIECAAAECBAgQIECAAAECBAgQIECAAAECBAgQIECAAAECBAgQIECAAAECBAgQIECAAAECBIoVsDRDsUUjYQQIECBAgAABAgQIECBAgAABAgQIECBAgAABAgQIECBAgAABAgQIECBAgAABAgQIECBAgAABAgQIECBAgAABAgQIECBAgMD+At/9888/+6dCCggQIECAAAECBAgQIECAAAECBAgQIECAAAECBAgQIECAAAECBAgQIECAAAECBAgQIECAAAECBAgQIECAAAECBAgQIECAAAECRQr8q8hUSRQB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lmYos1ykigABAgQIECBAgAABAgQIECBAgAABAgQIECBAgAABAgQIECBAgAABAgQIECBAgAABAgQIECBAgAABAgQIECBAgAABAgQIEChCwNIMRRSDRBAgQIAAAQIECBAgQIAAAQIECBAgQIAAAQIECBAgQIAAAQIECBAgQIAAAQIECBAgQIAAAQIECBAgQIAAAQIECBAgQIAAAQJlCliaocxykSoCBAgQIECAAAECBAgQIECAAAECBAgQIECAAAECBAgQIECAAAECBAgQIECAAAECBAgQIECAAAECBAgQIECAAAECBAgQIECgCAFLMxRRDBJBgAABAgQIECBAgAABAgQIECBAgAABAgQIECBAgAABAgQIECBAgAABAgQIECBAgAABAgQIECBAgAABAgQIECBAgAABAgQIlClgaYYyy0WqCBAgQIAAAQIECBAgQIAAAQIECBAgQIAAAQIECBAgQIAAAQIECBAgQIAAAQIECBAgQIAAAQIECBAgQIAAAQIECBAgQIAAgSIELM1QRDFIBAECBAgQIECAAAECBAgQIECAAAECBAgQIECAAAECBAgQIECAAAECBAgQIECAAAECBAgQIECAAAECBAgQIECAAAECBAgQIFCmgKUZyiwXqSJAgAABAgQIECBAgAABAgQIECBAgAABAgQIECBAgAABAgQIECBAgAABAgQIECBAgAABAgQIECBAgAABAgQIECBAgAABAgSKELA0QxHFIBEECBAgQIAAAQIECBAgQIAAAQIECBAgQIAAAQIECBAgQIAAAQIECBAgQIAAAQIECBAgQIAAAQIECBAgQIAAAQIECBAgQIBAmQKWZiizXKSKAAECBAgQIECAAAECBAgQIECAAAECBAgQIECAAAECBAgQIECAAAECBAgQIECAAAECBAgQIECAAAECBAgQIECAAAECBAgQKELA0gxFFINEECBAgAABAgQIECBAgAABAgQIECBAgAABAgQIECBAgAABAgQIECBAgAABAgQIECBAgAABAgQIECBAgAABAgQIECBAgAABAmUKWJqhzHKRKgIECBAgQIAAAQIECBAgQIAAAQIECBAgQIAAAQIECBAgQIAAAQIECBAgQIAAAQIECBAgQIAAAQIECBAgQIAAAQIECBAgQKAIAUszFFEMEkGAAAECBAgQIECAAAECBAgQIECAAAECBAgQIECAAAECBAgQIECAAAECBAgQIECAAAECBAgQIECAAAECBAgQIECAAAECBAiUKWBphjLLRaoIECBAgAABAgQIECBAgAABAgQIECBAgAABAgQIECBAgAABAgQIECBAgAABAgQIECBAgAABAgQIECBAgAABAgQIECBAgACBIgQszVBEMUgEAQIECBAgQIAAAQIECBAgQIAAAQIECBAgQIAAAQIECBAgQIAAAQIECBAgQIAAAQIECBAgQIAAAQIECBAgQIAAAQIECBAgUKaApRnKLBepIkCAAAECBAgQIECAAAECBAgQIECAAAECBAgQIECAAAECBAgQIECAAAECBAgQIECAAAECBAgQIECAAAECBAgQIECAAAECBIoQsDRDEcUgEQQIECBAgAABAgQIECBAgAABAgQIECBAgAABAgQIECBAgAABAgQIECBAgAABAgQIECBAgAABAgQIECBAgAABAgQIECBAgECZApZmKLNcpIoAAQIECBAgQIAAAQIECBAgQIAAAQIECBAgQIAAAQIECBAgQIAAAQIECBAgQIAAAQIECBAgQIAAAQIECBAgQIAAAQIECBAoQsDSDEUUg0QQIECAAAECBAgQIECAAAECBAgQIECAAAECBAgQIECAAAECBAgQIECAAAECBAgQIECAAAECBAgQIECAAAECBAgQIECAAAECZQpYmqHMcpEq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lmYos1ykigABAgQIECBAgAABAgQIECBAgAABAgQIECBAgAABAgQIECBAgAABAgQIECBAgAABAgQIECBAgAABAgQIECBAgAABAgQIEChCwNIMRRSDRBAgQIAAAQIECBAgQIAAAQIECBAgQIAAAQIECBAgQIAAAQIECBAgQIAAAQIECBAgQIAAAQIECBAgQIAAAQIECBAgQIAAAQJlCliaocxykSoCBAgQIECAAAECBAgQIECAAAECBAgQIECAAAECBAgQIECAAAECBAgQIECAAAECBAgQIECAAAECBAgQIECAAAECBAgQIECgCAFLMxRRDBJBgAABAgQIECBAgAABAgQIECBAgAABAgQIECBAgAABAgQIECBAgAABAgQIECBAgAABAgQIECBAgAABAgQIECBAgAABAgQIlClgaYYyy0WqCBAgQIAAAQIECBAgQIAAAQIECBAgQIAAAQIECBAgQIAAAQIECBAgQIAAAQIECBAgQIAAAQIECBAgQIAAAQIECBAgQIAAgSIELM1QRDFIBAECBAgQIECAAAECBAgQIECAAAECBAgQIECAAAECBAgQIECAAAECBAgQIECAAAECBAgQIECAAAECBAgQIECAAAECBAgQIFCmgKUZyiwXqSJAgAABAgQIECBAgAABAgQIECBAgAABAgQIECBAgAABAgQIECBAgAABAgQIECBAgAABAgQIECBAgAABAgQIECBAgAABAgSKELA0QxHFIBEECBAgQIAAAQIECBAgQIAAAQIECBAgQIAAAQIECBAgQIAAAQIECBAgQIAAAQIECBAgQIAAAQIECBAgQIAAAQIECBAgQIBAmQKWZiizXKSKAAECBAgQIECAAAECBAgQIECAAAECBAgQIECAAAECBAgQIECAAAECBAgQIECAAAECBAgQIECAAAECBAgQIECAAAECBAgQKELA0gxFFINEECBAgAABAgQIECBAgAABAgQIECBAgAABAgQIECBAgAABAgQIECBAgAABAgQIECBAgAABAgQIECBAgAABAgQIECBAgAABAmUKWJqhzHKRKgIECBAgQIAAAQIECBAgQIAAAQIECBAgQIAAAQIECBAgQIAAAQIECBAgQIAAAQIECBAgQIAAAQIECBAgQIAAAQIECBAgQKAIAUszFFEMEkGAAAECBAgQIECAAAECBAgQIECAAAECBAgQIECAAAECBAgQIECAAAECBAgQIECAAAECBAgQIECAAAECBAgQIECAAAECBAiUKWBphjLLRaoIECBAgAABAgQIECBAgAABAgQIECBAgAABAgQIECBAgAABAgQIECBAgAABAgQIECBAgAABAgQIECBAgAABAgQIECBAgACBIgQszVBEMUgEAQIECBAgQIAAAQIECBAgQIAAAQIECBAgQIAAAQIECBAgQIAAAQIECBAgQIAAAQIECBAgQIAAAQIECBAgQIAAAQIECBAgUKaApRnKLBepIkCAAAECBAgQIECAAAECBAgQIECAAAECBAgQIECAAAECBAgQIECAAAECBAgQIECAAAECBAgQIECAAAECBAgQIECAAAECBIoQsDRDEcUgEQQIECBAgAABAgQIECBAgAABAgQIECBAgAABAgQIECBAgAABAgQIECBAgAABAgQIECBAgAABAgQIECBAgAABAgQIECBAgECZApZmKLNcpIoAAQIECBAgQIAAAQIECBAgQIAAAQIECBAgQIAAAQIECBAgQIAAAQIECBAgQIAAAQIECBAgQIAAAQIECBAgQIAAAQIECBAoQsDSDEUUg0QQIECAAAECBAgQIECAAAECBAgQIECAAAECBAgQIECAAAECBAgQIECAAAECBAgQIECAAAECBAgQIECAAAECBAgQIECAAAECZQpYmqHMcpEq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/1NmsqSKAAECBAgQIECAAAECBAgQIECAAAECBAgQIECAAAECBAgQIECAAAECBAhMCnz69OnNmzef//vfly9f4v/fvn2Lo3744Yd///vf8e+P//3v7t27k1EJQIAAAQIECBAgQIAAAQIECBAgQIAAAQIECBAgQGBM4Lt//vln7Dv7CRAgQIAAAQIECBAgQIAAAQIECBAgQIBACQJfv36NX1b4BUUJZSENBAgQIECAAAECBAgQIECgEIHXr1+/e/fu1atXzUIMk6mKNRp++e9/d+7cmQwsAAECBAgQIECAAAECBAgQOJCAR+oHKixJJUCAAAECBAgQOLSApRkOXXwST4AAAQIECBAgQIAAAQIECBAgQIAAgWMLNC+IxC8o2r9pGRvxMf6+ZbPR/BuZjL9yGYGPnVupJ0CAAAECBAgQIECAAAECBG4WiPmBly9fPnv2LHNFhuEJ49inT58O99tDgAABAgQIECBAgAABAgRKE/BIvbQSkR4CBAgQIECAAIGTC1ia4eQVQPYJECBAgAABAgQIECBAgAABAgQIECCwlkC8IxIrLPQWWeh9zD+3pRnyrYQkQIAAAQIECBAgQIAAAQJVCsRUQ6yq8OLFi9tzd+/evVevXt29e/f2qMRAgAABAgQIECBAgAABAgTmCXikPs/NUQQIECBAgAABAgR2FPifHc/t1AQIECBAgAABAgQIECBAgAABAgQIECBQscC7d+8eP35ccQZljQABAgQIECBAgAABAgQIENhM4Pnz57///nvidLGq4y+//PLgwYMf/vtfhPzy5cvHjx/fv3//5s2bWCyye2zs/89//hNf3b9/v7vfNgECBAgQIECAAAECBAgQ2EzAI/XNqJ2IAAECBAgQIECAwFIClmZYSlI8BAgQIECAAAECBAgQIECAAAECBAgQIECAAAECBAgQIECAAAECBAgQILCwwKdPn2Lxx1hMYSzee/fuxaoNjx496gW4c+fO3bt3Y398++OPPw5jiHUcrM7QQ/ORAAECBAgQIECAAAECBAgQIHeBhzoAACAASURBVECAAAECBAgQIEBgTMDSDGMy9hPYQiCeHMeS/N9//30s1h8Pg9c75devX+NE8acA4kTxyHm9E4mZAAECBAgQIECAAIGSBdyDlFw60kagTAH9RpnlIlUECBAgkCnQXMi+ffsWfzvX9HgmmmAECBAgQIAAAQIEShN4+/btTz/9lEjVb7/99vz580SAP//889dffx0LEEs2xEs1897bMXs2pmo/AQIECBA4qICL+0ELTrIJ7Cig39gR36kJECBAgAABAgQIECCwi8C/djmrkxI4uUBMwcR6/PFM9z//+U88PI4F+GN1hlgx4enTp7GGwrI4EWfEHPHHWeJcccbvvvsuzh5pWPZEYiNAgAABAgQIECBAoFgB9yDFFo2EEShWQL9RbNFIGAECBAjkCMRMe8yNt5Pw8cd1m+nxmC1P/14rJ3JhCBAgQIAAAQIECBDYUiBWVUisyxCrsL1//z49zo+7g8S6DJGXWM3t999/vypTZs+u4hKYAAECBAiUL+DiXn4ZSSGB0gT0G6WViPQQIECAAAECBAgQIEBgM4Hv/vnnn81O5kQECIRAPPF98eLFGEU8M3716tXDhw/HAuTvjz8aEO+bxvPjsUMm/2jA2IH2EyBAgAABAgQIECBwIAH3IAcqLEklUIiAfqOQgqgjGa9fv44ZqqXyElNniy9sulTaxEOAQDkCk3Pj0Zm8e/fu/v375aRZSggQIECAAAECBAgQuCgQay6kF034+++/Ywm2i8c2O2Nlh/S6DO2xk1G1Ic2etRQ2CBAgQIBAHQIu7nWUo1wQ2FJAv7GldvXn8ki9+iKWQQIECBAgQIAAgfoELM1QX5nKUdECjx49evPmzWQS//jjjydPnkwGSwTIvEX/8ccf4y3VRDy+IkCAAAECBAgQIEDg0ALuQQ5dfBJPYBcB/cYu7BWfNP5czMuXL5sMxhKiX758af79/PlzYkXRMRBLM4zJ2E+AQCuQ/7OrWCU5rnrtgTYIECBAgAABAgQIEChNYHJ4//79+8k11+7cuZM5BZH5B07MnpVWT6SHAAECBAjcKODifiOgwwmcUEC/ccJCXzXLHqmvyityAgQIECBAgAABAmsIWJphDVVxErgsMLmWf/ewnOfH3fDd7Q8fPjx48KC7J7Gd+Wg5EYOvCBAgQIAAAQIECBAoU8A9SJnlIlUEShbQb5RcOvWl7evXr/FX6589e/bx48fM3FmaIRNKMAKnFYiViH/66af87N8yD59/FiEJECBAgAABAgQIEJghMDm8z1ltLfPvmjTJ++GHH+L3MOmkmj1L+/iWAAECBAgcTsDF/XBFJsEEdhfQb+xeBKdKgEfqpypumSVAgAABAgQIEDiQgKUZDlRYknpsgXh8+5///Cc/DzlPfMdii78JkP9Ge0Ty999/3717dyw2+wkQIECAAAECBAgQOKKAe5Ajlpo0E9hXQL+xr/+Zzz75W4sWx9IMLYUNAgQuCuT/Odzm8Hv37sVKxxejspMAAQIECBAgQIAAgR0F4scn8drMt2/fxtLw888/x7ILY9+2+588efLy5cv24+TGP//8kwhj9iyB4ysCBAgQIHBEARf3I5aaNBPYV0C/sa//mc/ukfqZS1/eCRAgQIAAAQIEChT4V4FpkiQCVQq8ePHiqnx9/vw55ynyMM648b5qXYaI4dq0DU9qDwECBAgQIECAAAECpQlcO853D1JaCUoPge0F9BvbmztjI/Dw4cP4Q5c0CBAgcKNA/KGqxA+3LkYec+kxo37xKzsJECBAgAABAgQIENhR4PHjx+nhfeaCCzHvfVUuYkmIRHizZwkcXxEgQIAAgSMKuLgfsdSkmcC+AvqNff3PfHaP1M9c+vJOgAABAgQIECBQoIClGQosFEmqU2DG++UzDgm7N2/eXCs470TXnkV4AgQIECBAgAABAgS2FJgxzp9xSOTIPciWxepcBFYVmNEJzDgksqDfWLUcDxr5o0eP/v3vfx808ZJNgEAhApk/zeqldsZVqReDjwQIECBAgAABAgQILCvw559/vnv3LhHns2fP7ty5kwiw0lczpsJmHBKJn3GfMu9EK0GJlgABAgQIHEVgxgV0xiGh4eJ+lCohnQQmBWZ0AjMOiWToNybL4oQBPFI/YaHLMgECBAgQIECAQLEClmYotmgkrCqBWFY/vZz/xdymnzRfPCR2zjgq0pZe+H/sXPYTIECAAAECBAgQIFCmgHuQMstFqgiULKDfKLl0TpK2X3755SQ5lU0CBNYQiAvZtX8Ot0nGjBn1NdIvTgIECBAgQIAAAQIEWoHff/+93R5uxNqOT58+He6/uOeHH364uH9sZ2LFB7NnY2j2EyBAgACBgwq4uB+04CSbwI4C+o0d8Z26EfBIXU0gQIAAAQIECBAgUIiApRkKKQjJqFzgy5cvM3I4YzWHOMu810/nHTUjUw4hQIAAAQIECBAgQGADAfcgGyA7BYHKBPQblRXoEbNz7Y8ljphHaSZAYD2B2VPcsw9cLy9iJkCAAAECBAgQIHBmgefPn6fflrnqhyg//vhjPmY6sNmzfEkhCRAgQIDAIQRc3A9RTBJJoCgB/UZRxXHOxHikfs5yl2sCBAgQIECAAIECBf6nwDRJEgECtwjE3wdIP6W+GHkcdXG/nQQIECBAgEA5At0/ARQvhz18+LCctM1OSZWZmq3hQAIHFXAPctCCk2wCOwroN3bEL/nUDx48KDl50kaAQOEC816ILDxTdSTPjX8d5SgXBAhsL6D/3N7cGQkQKETg2bNn6ZRctTTDo0eP8meifv755/SpN/s2P83dJMVR3Y+2CZxWoMpxVJWZOm0VlfFzCri4n7Pc5ZrALQL6jVv0Kj7WI/WKC1fWCBBYQ8Dd9Bqq4iRAgACBRsDSDGoCgS0E7t69O+M089Y1jKM+fvx47em+//77aw8RngABAgQIENhY4MWLF+0ZYyWmOpZmqDJTbTHZILCjgHuQHfGdmsBBBfQbBy24mpLt9wM1laa8ENheYPYUt85n7cJy47+2sPgJEKhVQP9Za8nKFwECaYHXr1+n/xhJrF1+7SzW7//9L33e+DZetnny5Eki2LXnbaLy5k+C1FcEVhKochxVZaZWqgCiJZAv4OKebyUkAQKNgH5DTdhdwFOt3YtAAggQOJaAu+ljlZfUEiBA4FgC/zpWcqWWwHEF7t27d23i44nytYdE+BlHxZPgO3fuzDiXQwgQIECAAIHNBL5+/brZuTY7UZWZ2kzPiQhMCrgHmSQSgACBnoB+owfiIwECBAgcSOD+/fvzUjvvh1LzznXCo9z4n7DQZZkAgUUE9J+LMIqEAIEjCjx79iyd7J9//jkdYPht/HG8yaPixy1//fXX8NjeHrNnPRAfCRQoUOU4qspMFVh5JOmcAi7u5yx3uSZwi4B+4xY9xxIgQIAAgS0F3E1vqe1cBAgQOKGApRlOWOiyvI/A48ePrz3xL7/8cu0hEX7GUTMOmZEwhxAgQIAAAQK3CHz58uWWw8s8tspMlUktVecUcA9yznKXawK3COg3btFz7O0Cs//i/e2nFgMBAnUIzFi2ODI+4/JXB9c2uXDjv42zsxAgUJ+A/rO+MpUjAgRyBOJt6Y8fP6ZDzhv2v379+rfffhuLOX5b9f79+5y/fzvj9mHeCzkzjppxyBiI/QQOLVDlOKrKTB26mkl8TQIu7jWVprwQ2EZAv7GNs7OMCXikPiZjPwECBIYC7qaHJvYQIECAwIIClmZYEFNUBFICsQx/rLKfCvG/v4s1++f9ma94Wjy53n/3VJGqSFt3j20CBAgQIECgQIFv374VmKobk1Rlpm40cTiBBQXcgyyIKSoCJxHQb5ykoGWTAAECtQokfmqVyPJV0+mJeHx1UcCN/0UWOwkQIDApoP+cJBKAAIEqBV69ejWZr5wFFC5G8vz587///jvuGmIhhh9++CFelYmNWM7gr7/++vDhQ2a0Zs8u2tpJoCiBKsdRVWaqqGojMWcWcHE/c+nLO4F5AvqNeW6OIkCAAAEC2wu4m97e3BkJECBwKgFLM5yquGV2Z4Gcp8hNEuMZ8MuXL2cnN46NB8mZh+enKjNCwQgQIECAAIE1BKpcvLPKTK1R+uIkMFsgf7TvHmQ2sgMJVCag36isQGWHAAECpxJ4+PDhtX9BN36IlfkTrFNJLphZN/4LYoqKAIFTCeg/T1XcMkuAQCvw7t27dvvixrUD/l4kMfiPBRpiIYZPnz59/fo1Nv7888+4j+gFS380e5b28S2B3QWqHEdVmandq4oEEGgFXNxbChsECGQK6DcyoQQjQIAAAQL7Crib3tff2QkQIFC9gKUZqi9iGSxIIB7o5kzHxG+i3r9/f+fOndlJj2NjXf+c1Rn++OOPax8zz06VAwkQIECAAIFbBKpcvLPKTN1Syo4lsLiAe5DFSUVIoHoB/Ub1RSyDBAgQqFsgZuBjgj0zj/E3cuOHWJmBBZsn4MZ/npujCBAgoP9UBwgQOKfA5NIMMYbfXcbs2e5FIAEE0gJVjqOqzFS6HH1LYEsBF/cttZ2LQB0C+o06ylEuCBAgQKB6AXfT1RexDBIgQGBfAUsz7Ovv7KcTePToUSy7kFg0Idb4//z58+1/pytiiBP9/PPPY8SRhli+4cmTJ2MB7CdAgAABAgSKEogre1HpWSQxVWZqERmREFhQwD3IgpiiInASAf3GSQpaNgkQIFClQCxbHHeaOaszxG+6Jn/3VSXRxply478xuNMRIFCNgP6zmqKUEQIErhKYfFv6wYMHV0W4UmCzZyvBipbAIgJVjqOqzNQixS0SAksJuLgvJSkeAucR0G+cp6zllAABAgSOK+Bu+rhlJ+UECBA4hIClGQ5RTBJZlcD9+/c/ffoUf7wr1k1o12iIjV9++SVGfm/fvo2XRxfJcMTz+vXriDNijvibt1FjI84bZ480xLKdi5xIJAQIECBAgMAGArF40wZn2fgUVWZqY0OnI5Aj4B4kR0kYAgS6AvqNroZtAgQIEDiWQCxbHDebiWWLIzu//fbbhw8flpqKP5bPxql1478xuNMRIFCNgP6zmqKUEQIE8gViiD4ZuH3HZjLk2gHMnq0tLH4CswWqHEdVmanZRexAAisJuLivBCtaAhUL6DcqLlxZI0CAAIE6BNxN11GOckGAAIFiBf6n2JRJGIG6BWK9zPhvgzzG1M+ff/65wYmcggABAgQIEFhVoMoZoioztWo1EDmBWwTcg9yi51gC5xTQb5yz3OWaAAECFQg0yxbH8sQvX7589+5d3HvGX9+NxYvjd1yPHz+OtYwtyrBZKbvx34zaiQgQqExA/1lZgcoOAQI5AjldX/MnSXJi2yaM2bNtnJ2FwFUCOZ3JVRGWELjKTJUAKw0EhgIu7kMTewgQSAvoN9I+viVAgAABAjsKuJveEd+pCRAgcAYBSzOcoZTlkQABAgQIECBA4PACHz9+PHweBhmoMlODXNpBgAABAgQIECBAgAABAjsI3L179/nz5zuc2Ck7Am78Oxg2CRAgcIWA/vMKLEEJEKhF4MuXL5NZ+f777yfDCECAwMkFqhxHVZmpk1dU2SdAgAABAgQIECBAgACBtQXcTa8tLH4CBAicXOBfJ8+/7BMgQIAAAQIECBAoX+Dr16/lJ/LaFFaZqWsRhCdAgAABAgQIECBAgAABArUKuPGvtWTliwCBtQX0n2sLi58AgTIFvn37NpmwO3fuTIYRgACBMwtUOY6qMlNnrqXyToAAAQIECBAgQIAAAQIbCLib3gDZKQgQIHByAUsznLwCyD4BAgQIECBAgMABBN6/f3+AVF6ZxCozdaWB4AQIECBAgAABAgQIECBAoFoBN/7VFq2MESCwsoD+c2Vg0RMgUKjAly9fCk2ZZBEgcByBKsdRVWbqOHVKSgkQIECAAAECBAgQIEDgkALupg9ZbBJNgACBQwlYmuFQxSWxBAgQIECAAAECpxR49+5dffmuMlP1FZMcESBAgAABAgQIECBAgACBeQJu/Oe5OYoAAQL6T3WAAIFzCnz79u2cGZdrAgQWFKhyHFVlphYsdFERIECAAAECBAgQIECAAIGhgLvpoYk9BAgQILCsgKUZlvUUGwECBAgQIECAAIHlBaqcIaoyU8uXvRgJECBAgAABAgQIECBAgMAxBdz4H7PcpJoAgf0F9J/7l4EUECBAgAABAscUqHIcVWWmjlm/pJoAAQIECBAgQIAAAQIEDiPgbvowRSWhBAgQOKyApRkOW3QSToAAAQIECBAgcA6Br1+/fvz4sbK8VpmpyspIdggQIECAAAECBAgQIECAwGwBN/6z6RxIgMDJBfSfJ68Ask+AAAECBAjMFqhyHFVlpmYXsQMJECBAgAABAgQIECBAgECOgLvpHCVhCBAgQOBGAUsz3AjocAIECBAgQIAAAQLrClS5cmeVmVq3HoidAAECBAgQIECAAAECBAgcR8CN/3HKSkoJEChLQP9ZVnlIDQECBAgQIHAcgSrHUVVm6jh1SkoJECBAgAABAgQIECBA4JAC7qYPWWwSTYAAgaMJWJrhaCUmvQQIECBAgAABAicTqHKGqMpMnaxiyi4BAgQIECBAgAABAgQIEBgVcOM/SuMLAgQIJAX0n0keXxIgQIAAAQIERgWqHEdVmanRIvQFAQIECBAgQIAAAQIECBBYQsDd9BKK4iBAgACBCQFLM0wA+ZoAAQIECBAgQIDAvgKvXr3aNwFrnL3KTK0BJU4CBAgQIECAAAECBAgQIHBEATf+Ryw1aSZAoAQB/WcJpSANBAgQIECAwBEFqhxHVZmpI9YuaSZAgAABAgQIECBAgACBAwm4mz5QYUkqAQIEjitgaYbjlp2UEyBAgAABAgQI1C/w9u3bb9++VZbPKjNVWRnJDgECBAgQIECAAAECBAgQmC3gxn82nQMJEDi5gP7z5BVA9gkQIECAAIHZAlWOo6rM1OwidiABAgQIECBAgAABAgQIEMgRcDedoyQMAQIECNwuYGmG2w3FQIAAAQIECBAgQGAtgZcvX64V9X7xVpmp/TidmQABAgQIECBAgAABAgQIlCXgxr+s8pAaAgSOI6D/PE5ZSSkBAgQIECBQlkCV46gqM1VWvZEaAgQIECBAgAABAgQIEKhOwN10dUUqQwQIEChUwNIMhRaMZBEgQIAAAQIECBD4+vXrmzdvKnOoMlOVlZHsECBAgAABAgQIECBAgACB2QJu/GfTOZAAgZML6D9PXgFknwABAgQIEJgtUOU4qspMzS5iBxIgQIAAAQIECBAgQIAAgRwBd9M5SsIQIECAwCIClmZYhFEkBAgQIECAAAECBJYXePbs2fKR7h1jlZnaG9X5CRAgQIAAAQIECBAgQIBAKQJu/EspCekgQOBoAvrPo5WY9BIgQIAAAQKlCFQ5jqoyU6XUGOkgQIAAAQIECBAgQIAAgUoF3E1XWrCyRYAAgRIFLM1QYqlIEwECBAgQIECAAIFYufPFixeVOVSZqcrKSHYIECBAgAABAgQIECBAgMBsATf+s+kcSOD/svetV1vdSNZfz5oA2g6hIQJMCA0RACEMRACEYBwBOATjCHCHAERgOwS7M/C3p7WWVo2kI5WuR5f9/niXjo4uVbtKVaXL0UMEDkeA9vNwBSD7RIAIEAEiQASIQDECW8ZRWzJVLGJWJAJEgAgQASJABIgAESACRIAIEAEioEGAs2kNSixDBIgAESACrRDg1QytkGQ7RIAIEAEiQASIABEgAkSgJQJv375t2dwcbW3J1BzQkgoiQASIABEgAkSACBABIkAEiAARIAL3I8CJ//0yIAVEgAisiQDt55pyI9VEgAgQASJABIjA/QhsGUdtydT9ukIKiAARIAJEgAgQASJABIgAESACRGBrBDib3lq8ZI4IEAEiMB0CvJphOpGQICJABIgAESACRIAIEAEi8Ntvv/3444+b4bAlU5vJiOwQASJABIgAESACRIAIEAEiQASIABEoRoAT/2LoWJEIEIHDEaD9PFwByD4RIAJEgAgQASJQjMCWcdSWTBWLmBWJABEgAkSACBABIkAEiAARIAJEgAhoEOBsWoMSyxABIkAEiEBDBHg1Q0Mw2RQRIAJEgAgQASJABIgAEWiDwIsXL9o0NFMrWzI1E8CkhQgQASJABIgAESACRIAIEAEiQASIwJ0IcOJ/J/rsmwgQgZURoP1cWXqknQgQASJABIgAEbgTgS3jqC2ZulNL2DcRIAJEgAgQASJABIgAESACRIAIHIAAZ9MHCJksEgEiQATmQoBXM8wlD1JDBIgAESACRIAIEAEiQATevHnz9evXzXDYkqnNZER2iAARIAJEgAgQASJABIgAESACRIAIFCPAiX8xdKxIBIjA4QjQfh6uAGSfCBABIkAEiAARKEZgyzhqS6aKRcyKRIAIEAEiQASIABEgAkSACBABIkAENAhwNq1BiWWIABEgAkSgLQK8mqEtnmyNCBABIkAEiAARIAJEgAhUIfDLL7/88MMPVU3MV3lLpuaDmRQRASJABIgAESACRIAIEAEiQASIABG4BwFO/O/Bnb0SASKwPgK0n+vLkBwQASJABIgAESAC9yCwZRy1JVP36Ad7JQJEgAgQASJABIgAESACRIAIEIFjEOBs+hhRk1EiQASIwFwI8GqGueRBaogAESACRIAIEAEiQARORgDLQ0+fPt0MgS2Z2kxGZIcIEAEiQASIABEgAkSACBABIkAEiEAxApz4F0PHikSACByOAO3n4QpA9okAESACRIAIEIFiBLaMo7ZkqljErEgEiAARIAJEgAgQASJABIgAESACRECDAGfTGpRYhggQASJABHog8N89GmWbRGAJBH777bd//efv999///e//43/IPsf//l79uzZixcvvvnmmyUYIZFEgAgQASJABIjAHghsuTy0JVN76NvkXDBWn1xAJI8IEAEiQASIABEgAkSACBABImAQ4MSfmkAEiAARKEOA9rMMN9YiAkSACBABIkAEiMCWcdSWTFFXeyPALfXeCLN9IkAEiAARIAJEgAgQASJABCZHgLPpyQVE8ogAESACeyMw4moGuLqvX79+/vwZX7//8ccf9j+Q/fvf//7tt9/iv/ke/vHjx//85z/5PfzeOnc7d1iS/vHHH3/++WdzF4NDDzLxhxsbXr169f79+5cvXzoFxj/++eefGD4YRCBMjiNDiRxEGEGPHj3CaHrw4MF4OtljAQI0jwWgTV6FA3ZyAZG8QxCArzfB53+8+v9ewGRCULAPv4n/iD9N8Gn8JhzoDPHnhw8fEH5sJqMtmdpMRrOxs1ysPhuAZfQwKC3D7cBaX758wZzUuFf8lx7WoGHmp8bJ4j/87JMnT5RAvXv37vvvv0dh/J9hJq4k+/BitB6HKwDZjyCw6JQkwtGuryipXSW7KF+Lxlqc+Dv6RsPiALLiI6PcFaW2Is20n6tIjYZ9FUmRTiIwOQI8RTC5gI4lb1E3t2UctSVTx46sAYxj8K51/HUAJmO64IrBGJw36GXRld4NkJ+TBZqOOeVCqmZAYNH5yAzQDaOBFmwY1OyoGAHOpouhY0UioEGAzlqDEsscjsDf/vrrrx4QfPz4ER+34w+H9XPbx1F+XNDw4sWL58+f59Zl+Q0QwJak+X7SfNTR8FNJLHi9ffsWaqlH6X/+538QrunLNyyJyQzujygeRBhBGEf4awhgQ+5MU/DT9mMe2Ap7dYv9yAfyevPmTVa/kDJAM5dZ2A9x8VEQ1Alf3j579kz/aVBWv/rCNI96rBYqecKAhTiSYxY2E9/UlQkOxt8MXlgAawRgItAaxi/+22/8kIBxG3YHDQj76aefzP04IMwaFkOYvWEKFsYQNrPVLRPNQrWMgYW8jOZkUY5vR6FX8J7fffddVsUmhaFmGD7w+1mt3RilaOjckikN49uXgWS3jNWTPm6/uPTMoDQp6H7BjI0ZTEgzMpiptEs1ga7pGk4WwMLJRsIkrP9IP9hpqaoSClY3CBxoPZKmYz8fEdd2BAPmlhY5S0IVO30zFs/cH4r/WQE2Gkf1OAGYIaJYvMxdb9edktyF2F39UlJ3IX9vvzAddmEHkxq7+oQEzrJnGauGjCwdawHS/VYzioW7k2E5M/hhlGtWe6R5PC3KLR7+BRVpPwtAG19lJ8M+Hj32SASKEcCFrQjO49XXWjmsCfixAMJjP1h9MlEKtAJL6/Mc+4lr6fxv13VzW8ZRWzI1/yjoTSHEaswXDBdWvCMbZLmU3Hv8lSsGufKCApiTSMudhE/KmrvqvjLUBH6mNe6q+6ium8PFRuMH8d/uxZy22IhggFvqV0N43fnIFUeb5R9owTaT4DnscDZ9jqwlp3a6HTz7YT5OLPthMLQc+ZTJnv41XwwhdB/2KZNkf1h6M2fNGe4wzTmzo8ZXM0BfsU+Gv4Iv4oICwHfUWMS5/VPqIG3MbIKAuR/UXEBgZuDBZuG6yo50m9agmZjVyy89gr0EM+GYc28HCLajzMQKHUZQGanBLm4ZRIhLrmIdmx+k1snUg48eUVhpfF6/fg19aLjt4ZAdfKR5DMKyeuYeAxZSSIabSrcOl517nQ26/uGHH4wXyNIHs32FHaxOP6oM4YIqWGNYrSzCzAUNM1wEk0X20oURS/xv9Jk6qqXkERKEJuNvjJuA/wLl8EpK8mQxEJk74mT1fuktmeoH1+QtbxCrMy51dGzXoHTRYAaTXBjzOc/itHWvRg8RIGHW5q9K40tIHLGVuood+jGOWHbKdByBLa0HfURc6M5bM0XCLMkZsE6x4COGP74l0Jg7CGXFqxna2szBU5KgyHbNpKR2lSxMhzzeh1UsuwRt8+O8f/r0afAmVFttNNyNjLWA+X6rGXEluXrbVpS9XQCDH1+OjHJ9TGzOTjt0lqnbE7Sft4sgScBahj3JDgsQgeUQ2OZqhj1OETB6XG4EJQle2s1tGUdtyVRSD7csgMGFby+X0TQvfwAAIABJREFUPv5Km+9r5pYrBmCTu+q+rCtz2rpXQ8zIld5K9lndQWBL00Ef4Ug5/sgt9Qg+bQ1m7/2UCCO7vtrSgu0qLPLF2fSWOgCx2tMdSDinPsyjkvH379/rPy/CHQT4TVDM6JVfS1ka8CmTuVdXcxzO1po8sZyz5gx3co06hLxmVzNgBOKLgoKzuRqgET3j/Edvg4Ux2Yn+Kx7rOcIULtcB+MQYv4V8k8B/fB/S+zICUI7vXct+1xqk6o90ozB+wv3qi0d804umwK+5ohiF4R3hVpGQf7/++qv/9Ygs0CSNryvxfXLuN8DKrsEgQOgtVkMMPqGpV0vTlPLgF/gCdEoobLGskMvWKkhsYB4LuN6+yjYDFr7v4cOHreSV9aE4ZjI4w+2b3FxiYN/QL/5aGWoQBoNZb41HGt5c0LYp30pYQUB63+NTfyoLETL+gsQXZCIoqo8TtmSqAMwNqmwTqzMuldq4a1C6QTADMSGSgd9pFcxIuRekYQEQC8WXRxDnwAeZy4DNf9MRZoJYUkAcFanuHCXx72VAU2hEeTUDV3IGrOTsaj3oI5T2AQqAiVvxCp7sxczdYGEiAxw7bWtdzbD0lERKZ/v0QpKCZzTiMGMBAweP0ttKYSXHiywcTCMIiQzJYBVkYvKItX3QZgmzCb+KQyQ8l1PGxA/ItAlUQUDiFHMeYZ2wkm/8oPOq4HHk1QxrxVo+mKAffqHmaun/LGbMtZrhs6nJWciwGHYY/DhiZZTrAOI/7rFD5/N1Vw7t513I6/tdyLAzYoRYNRGjXvos2RsBnIxSHiDBuiL+4vRgPyteIP4WDs4OonjJsrfbnCJg9FimANPWWsjN+RhuGUdtyZQvu+1zIMc9jr/S5ju6uuuKAXfVHUHXP8IIcFc9AuNp30fsajroIyJKLl9BAbilLgFx0kvPRxxetnzcw4Lx/NiA82Mz6D9n0zNIQUmDuWoBhc05EPzHOYGrhdmGIQd61Hwn2NB3o8f//ZDpf/7nijslYvcWW85Zc4Z7r8Kw9/+DwF/Vf/DiOFj/fxr9vw8woLAysG44xYsjbvjKHVXwhwQeka/cOUM7KF9N72UD+BDi/xLe/QkgXFKjewFMelAJiej6zy4FlrHTaU6U1lOOdtBaBEa8CmoXNDaoS48ePQpShfLZrOZUwChIYgJZmy9Y7CBCD2DQjiOMsqQ+oBf0lUNaSdkkL0GQg5mQb5wCoJHkOtiyyewtWQgIXUQIAPFLmMe4FE57u9mAhQ2JqGjuK+izRh8qR+4VVfDjmt4jZSDcGpMSJMy4qkinfFWGALToymtLQaAMFMO6TuM38XsFCEqhrkmH1dBvolM4NRADv9BczSTLxekCn7glU2UKuU0tjJHNYvXkMNcPmaXj0r2D0p2CGfgmCOtGkwIwgzNoM1KMV4UPVRKJ1hBcXTWIMYV2rrw56ipx4EqOtWM9VnL2th70EclRhvHeKXCNzByhdVarrxKQXZL4AQWWm5IMwGTOLpaTVEPrdDWIZL7e50r5YhTLRpqnNcMckm3YL1qTDHZKrxhrceIfVIblDIvhoqF5WXqCDDQY5Srt5+qCDo7fYZm0n8OgbtLRcoa9oUnXGIR1I8Ym6sFGmiCg0bRhZfoF/5udImhoahhUNBlHxY0s5+a2jKO2ZKpYJzeoiEklLFsrO4l20BravEIGr4J7bTjgEXRqV1tvkQMhrXiBN1/d5u+9YoDAvmHEFdnokcoMLe2x08RddStK/XyNu+oWtOa76nubDvoIadOCaW6pB2GxmcvNRyzlhyR2smD0dP083Y3DYY/ZNJVTo5wNQw50h3XaiN4ihMYE2VLVMIH5eHCeHiFmhleLOmvOcGdQHtJgEPh/lUBgNe3KEsFa6Y/sgwzleMasGFFgJdnB6vR5VpTNlx4M4P0QDq7qIhTzPXRkVQ4O2CLgJ4I6U58JtY8vPoIF4AZelH3BwQCNZJtdXb4Pu4+nMicoWQtFUKPQO4wPpAnQzMojLEZwi8LQENl4sB2VJXYyj2UI7FdrywE7OCrFeLw6vi8HL4rhDyqE/6AQ4QRqaWwLrJ/eYEoVRS9X25NoE9YGNKBlQ5UhDI8wNcq5GRo3Fkl2ynQZApBCEnZoC4ywlVekI8gx2RrEp2kq0gteBX2W0huOKVbgELdkKi7Hvd/2E2gwosPo8w1781jd76J4QAW5sCoRRA+9Y2TdHpduH5RuFsxAbbpO1qzS+omrGTFIgobXRDJwo9DDrPGo7y44+opHuqZifVQQn7BraAiWab6Ss731yNLJIOY2c10f4ZsCkwODoFFUYGg8HQwXhq0ZHfiPPzNdgme/agd1McnyCUBdC+xVAnX9iiNzQGRyEgEioRgomSRs2JQkScl+BRaVFJTnSvl75Ot9rtSQq7WdVhRqhjksT6vu0M6AAIyxVkN5yaYKVjOkMuemFzUshs2G5mXp4IdRrhxB8fTSgs4d3c3Lj5+rxqXpvx1sP5sj3KrBRQ17Q5Pu64afs27E2EpP2E49Ar5e3ZjTI/hHm1cLIIZTDFu4BqwAKMHEuIMjTrbZgxdLYUNTw6DCojo4saib2zKO2pKpwfo8T3f9pBm0ltxS92OGfnMZiMDvzuSg07VOwgeHDAKMKwYL8rFEHOzFZsINXS0jI8wApOYcBYrhD7XwHxTqjwiika6xkGXET3ClV6kwRrI+gPqceDysJMMv1nZXfXvTwXlBRGO5pR4BB69gBGDt/TEoc6BgGEQac8Et9TjaZW83s2D9AnWptDKtUd24aJbwdHEWer8dL1YpYk1aMz0Zz8WKytkw5IDg4KODyqn0TfhsBBEjhIsZDf4jnUUequvXgYN0DstUAjKns+YMd5iesKMkAlVXM8DE+P4GIcKVIUtSgwJYW0kGGbBrPVZV6POsNNsuPRixJr0RCsB1QQFgIk00gP9IQ9Yw5UFlswQj4WgFasm3SCc/i0UBp4p8bO4dwd3V4qPpt34oxTlClGBw1gzMrDJJWUtg42mI/qprHz3wC/3xyyeVJ9KL35oyJ9hpvUzvMo9KrjcutvGAHRmVBrcMjfFXunVNkACrkhuHoFnfFmG4ITDQGH+ohyaEAKea1jYeR01Yg7DiXgZvcxUAhGEgxJ0mNCToYvRMaZTE18OROZoVIoffLZlyeDzkMTmyoIrGXKPkWrF63GJkDbFIxDhzXHpCULplMBPRt052CV4gOCLaUqJ3HBCrklN9m0EGCzLr59HJaV0BVaiC8a4ETVPsBOtBHxHUBEzNkioK6DD09OMUJWFMgoD7ISiGWHIIoKkg8WMyk4ETyJtzSjIGn3l6WVdSwcGSHBfFBfRjWQrXD4CLCQhW1Axzf/0/2JQyU7kwJUHISjPWUgqioJjvSrJEk1V4XcNi2GxoXiLTBN8+cOMGig3we9sZq8wUtIXi3sT4uWquCR1pP++VRaT3dQ17w5Gu0Zx1I8aI9PlqMAIaTRtWpq1T3vgUQUNTs270OHiktO1uXTe3ZRy1JVNtNXaJ1pLDCr4MxhPzYpREBGW2k/AfaXgfGMPgzov0gKgu/RTS8i3SmGLHY7P4uZerM0u0+dDAoHSwXVKw2m/1GZqg2XCRQrd1eySgPI5G1TxC1SNEDjsiGAkzIuTVvOJKr15tjBmsQTs5gvTEyJINd9VPMB30EUEdhulO6ieg45a6HHpOGvgUOFn4sni0g17gf4NSY6aDwH4WbPy06wRP56jN+MfxYnWMVfJRs9UynosVlbNhyAGpBV1MZFKP3u1c/krPgSpaCBrPoJ5AN+oFcUVMk/wIIIajyZ01Z7hN1ICNNEGg8GoG2Ag/tC0beEE2NO4nvrgTbDaeqek0aDSLM+tNbXJqV0Zbw6UH8Hi1GmVpgy5pJkIwnUkZGa3wF6Y1a3CWnmBCQ2FcweRbUBiPHoLRgGxBmUY7kY7wqsfabqTHILaRzCvBOUqFHq8Qc0pe9QXtUkKaLLaleUxyvXeBvQfssKgUVtQfgLDqBcqjGddX1sPvDo7DIQwmpcDmA0mNU77a6fQJY46PgC8sR3aVwWEyzLjyNT6pfk6ycYeX8Y8YWT7Z8ZwtmYqzvN/b7WP1k+PSc4JSBjP1pslf3oEbQmbDWZIlErGQJmTSdz3eGWFwWXbKEhoECiKBVis551iPk31EUHU1UUFk+SXYppOJeZav/8iRsySQkdR/kOG0POxx6SnJMJRm6GhpSTW0TsnRhAJ6nyslm0RY03WkjGaY+1sAkQaTr3osklvEGGsl8a8pULCaYUWTlUiqPQpkNegUToa1NatSpq+G5uVq6dVZtkWPV2Q7Ja90oMxGOdiaR0a5VyBH8lcUdFD6t2QmB3UE+TGvhtnPW/DXdLq0YW9o0jX6VmaNkwhruo6U0USMGk1gmTEIREQ5/lXD4H/vUwQNTQ2DijEDTfaSNMIzz1+2jKO2ZEqq3PZpzeL50sdfD7f556wYILBvGHpFXMm0RwTrjRVXerNUCIOrEnN/VzGLgKvCTXbVzzEdh/sIX4c1UQFAu1oY9xv0c7il7mPi5CSj6xr8nb62fNzVgiUV48ovFOfv7ekmUf7xYs3VB81Wy3guVlTOhiEHhOg7gqu9aUSGuR8NYWJ11ZqjP2Aqt/FhQ2/pxUODEme4w7SFHSURKLmaARrsz3gxMustuCQ3uEDjmKomM2TbKX2ehbcVsMHbT20vJuG7PSuRYALqF1zhss06ygl/ptxbtS0EE1ebhUEi45loKtiFyQT4bYcSWkObkR4bsmYYR6iBHiEm81cTJwVpc0IZ9HKFGEQfYVy+iiwWx6XpvN3VPDpsHvW4/YA1JsKOWZjQmjF7NZRg6uWIQxoD+WrkahQsOR9AF5rJjGNPUCtodjQkoQw4cnyQwzUeAW8N40pK9isG0GDtfTxljkbiSWSS8SfCxWQjwQLj40wJjiaN4RCkPJK5JVMRfvd7dUKsDsW2Pg5mpMbHBR2E40fmiUuPCkrhIyBlK+idghnlTLbSOgE6300UOAU9GRq3Dh1WNjjeGdXHcsmI0ZeIJgeiVIIWKXaU9TjWRwQVIPktAZSwOBJ2egzOsq3FwxBLKjwcutPmgEeN7Zp8SjIApRm62EBSCClNPFMTuybHkS2g97lSvr39r2aYm+lMK5SsFZJsNkkz1rLK1inRNXA1OrCBYTGMnBz8MMotG4BrrYQ0MdoNG+ntK8tkKmsNsJ8N8Wzb1AaGnREjlFkTMbbVHLZWg4C0P7enWwX/wfUNyx0mArA2NaA5ddFacHJheww6bqeRrMeTo8csoGYrvIGb2zKO2pKp2ZS/Hz3cUre+RpMI+iP4FFl3ni11qM1RKwYmnEBEARHgj7vquXYjGIx1nVxr3Lp+hX+8MwL9uSA75afdVT/KdHBeINWSW+oSjWBaY7i4pR6EbljmxhaMns6G3AhahmlU747Gi9XCqExoosHxXKwYhuHLIKiu+aufrchvVK98E/rCfL9Yh1EXdGr05OrrquKuKyteASJ5WcJZgxGrMPU6cyWmWz6Ca7WFUakqrK5HoORqBn+6Ky2Xvu9kSVgrObyDaQyhes8hKUFr+EPcid7xB53GiqGzPhikJJ6JFtAOLBRaRvuyx8o0WgOdaFxp2X06sW8N8iBEMIumWpEHZv2+ZA76BRpl7CslktUFCkvynHQrJY9TjsCrDJBkrXhIB6qSLdQXgHYBRvg/B9vIo79ejxZk+TjlWYOinkG0sLd5bALRWo2cPGDhC4wH9LVajkEnHYxKnWELYwtrUK8JGsLiXsYxR3is94Do0cHEf0RH9ewf1QJQjfvoVkplUE0GML5v6iEOX3P8nOCI60FMqzZ9Fvyc5ZhqBc74dpKqjpEVt6IRmuMO1Mo9q4u4HciN1bePS30vmQtRRL7yFZC0Ar1KNJ+zSwIi6Q2CGah9fXASgQivYHV9wY2JVXwtlZTk2h8AhT/Ugk7ijys5cblH3vpyOdB6QIXAtTNZkPrpp/34EC3IYrOtXTg6EF8yAiNQDMDi1Kp5xGj1lQ0jF21iLEvogmmYx5reC+qC4HgogrcNIUrGab7KFTC1ZZW9JQXuoBvw3XFtDI4aJxPhGcwUlBYjrlgTUBeNNCEGTKEpGAHwiGbxV0YVKlqUfCPjgOA8GhNU1m+k1jaxVoRH55UDbPARsDi1Zn7c27AY5E8IfnybALPTQ/EAZlDtZeZdc+QTBN1DpsPalEpylV7Lfg6DLrejvQ27jYWaBGlbRoy5CsPy4xEIhtCOYZxhUhzfBOGxn6TIYGFkmcmXzsYPhOIe93ZzV7BIXbpKLxdHXTEi85dj6kqCk+cnl2oRd2HolXER9yZW3FldxOPA3LnwCRNJrhhAe7GsarZWfTSsHvqJoBVyXDwUElpUNkBkrSRh6Kh4VVl2FEkHw1TuqlvFgEFDlA6bCZPYVhZoDVqExrOOglvCkIB6gDwoJ/QcTTUhz9fJXAMbUTb5CgRLXoJpLjYGYZEwtkpzSz2J5JnzkSQssxXY3oLBzuMP2ggTij8T5CgD76A9MZmnebrZ9FZPT0SI9lUwjtV3UVASCokwyfwhZsAfYhuQkXUyzdLvJxAMoDW0iZZNLwVEOlUaUgizgxEECuFJQZ7TUfLRoIfqPuORHEBhWg76JpAE+5DsWlMgGR4YIu8K2HwWgoBIJFtN4kzXkLhs3E9D03wiK3PgBTjDrcSQ1XMRyL6awXcAraxSkHQMCX/4OTmwjMG6zTMx7J2uNY/9dt18BmG5YAo1VJkycHKdxJe0oZAaTJ7Pgj4nGSUDCngOfYO+bksks5q66jS+PFQQalx1FMyPC2Wkv4fWQQEkvFdpx9eioiwJHQhyajKhYLJwMl0/FnwVqm8zwuBU5jFC57qvOGCt7OLWQw4uzHxsLZNwFBXDpNL42/YdgyDJsGkI0ZZ3Eo4TaeisNdGCY9wc2vgoEUhOAiHu5sY2KcTeLhsIWDWOJPwRJ6GbMB3hxb5ajqkJcdaQlDTs58TqMCD7xaUMSv1RkNT5iBW6N5iBNH12WuUEYcE8ulX78XbiLr7JBNwQkHTrVvoy0TA4jOOAtxDEJCs5tB6OsLb0EQ6PmJ3FZ74YF/G1F6fBrEdnUoa+YHI1iznDLJVhJ26vjOnYckqSJc0ZCh8lqVzfIX0cBlpDeWnMiOzdpmEB2lLiMxUMdSwBTqIHMUEChlmw+IhoGGs5yDvABh8XmvjHYTTc7eQCdg1+GOU643RXQTtsLvcYNJhO5kL2c1r8jzLsjBin1UMSFkcAts6xfv7j7dus8bUUjL44j5VvgxMNixJoa7UXn6STQUUSosEFjnJzElur/5HEcnFUhBf7ajmmpNRWScdNLmTBLXWrkDbhuGk4C/sKifh2g2Z3QLaGxit1iSsGPoBJtbci8K0QlljtWyQAb6uwxFEk2YtNozufnVY5QVj2W+nlrrpSYWg6HKBOmBdo9sLiPs4BLeuRW+oRuJKGCwY8Uv3AV4dbsKTC2LhCJs48P7bu6JCyu0r7cey9/CKKji82XjGCcHSMlUMvyiPWklQYHNyP0GpGYGTk+0TZo0ybqxmCa2XNFSA4WZDEmDTkBXruVbYgIA6p9RNth8ek7e2qxkrpAARfMTae4Toy4mM9AnlXM/h62ePImsMVAhpntPuPXRdWJD3O6PIpcXJgR2T1AWmNuQSR8N/NjablztcTB5b6hWnTV9LHZ/GIwg6d9rGJgsVjpq4exYoGQYZlyk+M3KZVKqozgqTEk0KJCNTnHTmVIvDV/jTzaNVsjwQHrCNHX8OD48iJSjHSZbHm64/oTrYfTNt77yRHTpQfLCPL56alsQpShcy2s81cClcpr3EWWb5ezzi8zJXsTH6nfi2F8d7NW2fE2brTJrZkalq0I4QlTfppsbrG1EB7V4lLffkyKDXDwUcmaJQc0zpDMNNPgljw9UEAUBED0vZVRChAvmFfXMnRgOmLo5/uWXqmWvGzVMnEZj5CsoY0piTJmYtjFZ0W6h99HdAM2GHH3cCgRgc6TQ1un5LUy3dkCwdKCkM4qSRjHD3A9zu6ysH4bb4IE9E0/fpwD693TqwlRXAlepnf27lIemrSBxoWwKXhGtJcZYIMjhjlBkfBfoIOsrlWprSTV+lV7Oe0yGs0f7PYnhHjtNpIwiIIwNZdmUGb74QikdZ6vOIpAomqxrRCcI7I5HrUbMd+JHdrpTWy2MzNWQFZ4xBJLBdHRXixr5ZjyopslYQ/nbTgmwS31B1AzONCNt8XcY8VQkfh/T0RH8akc3TabP7oI+MTiRzHCsETyWK3HBHsJ8FzVno1m3RS0M6Qb66NfoOamAcUImjvFPn4A6Sf4ln25zcdSrk4CrPKvIBb6lYVIwmNDnQalcnd0k79RtCY9hUtGERDTzetfrYiTAYqV2knjm3VdWU7GncvOUK0U9ljbnXgJgmIpGGZ4Rdy21eWT5p9QxgOpQR9EyyhsqOsYkrbgmnFjV4pCIgjx07kJaXWqV8jRN/9OVybR8cyAC5ZbLMZbpZ6s7AGgbyrGZwlBsyL4AMwWeo9t0wORSg9KNEwXF9G7/YAV313BS0kLXtXrGAWpQ0KpluZzuZ9BYVbv5KOmXl8g3bkgVQM2KBQTGY9s3qNDaLt0CbXYmR5DC6gGu8rORCcviqlQPMYF8dCbzlgr4QVt2NmQMmoFEjKcdE8JAWdTtTrDGrzCLPmcOQYh8qx7zRuHuOW1scq2AgzHRUKyle6ibaIofdgjzbTV622BNiOIgk54tr23qm1CC/21XJMdcKqX7PN4+cIqc37ktGg1Zkm4WuwZduFSUiDI8vPFpdK5wvKgQ+oBfFHzdmv1HKbYOaKwaz8YLgyftX+arUHYV4WO8nCctg6o9t5xCBKttajgBOjOlThESz06Ne2SethoXASGuVZxUdI1jQ7Lr21ztCjQdgZEcPG6eFTEqkwk6dPlhQWW5wBEnnsN3Y0ZKD3HiswSeXU0AbQmkfLp8VaVhARDbSvlpj4n2xYNK55oeCHUa4dnk5iM0E73K34aI1kJLGE/ZwW/JMNuzIcMrp3ZsQ4rd6eSRhsXcQSmlcyFBmJEixJfIV55JQnOOOw0DXZN1Fiy6BCCVTXYie7OQBrNT+SWC6OivBiXy3HVNdR0Lzx5tvcEQqb9xW0zE1cQ7Blq5MmId20LI84E8YqggNeJXfKnL4qPS9XDCLiiMc8RhDSCjmeCHOQSONlr8qOCJb15dQKxl3cVYca9Js/OiJwHpO2AsbHqdLwkabjCkxp8x1zbR8X8hGWTW6pWygiCccLWInLhJR+pKmCV+hdduSnEQUVNLtlFVowI1aNvTKKdKanW135fSPg58g4dip+QZhP7VUOJpLjib8652mJxKhpfu7CYTMZChpiMNIdo4fHrqApCQN5Xclw4LKPhztrznCtJjDRCYGMqxmCSwzWjCIBZ4AR24NQzcLKMCOVDOItJvA9PdDQtBmxHZWLkvHex5vsZAiSu7IMp4gqRohwwE2WaeJRyPjwLn4CY9i6oWZc29m4U1gTkThV7MC8StQEgjSPccuw1lsO2Ct5wX1cDR+bLw2atM/9DEvE31mq5BV3jhNvYuR9xJxeLCVOwq/IHImAdccObvaxd6Clse2S4LZpy2YkIUdc2947tRbhxb5ajqlOWHVqlrH6FbCauHGJuFRjuKAGVzjU5GswxEjXhPE1ZMTrrhvM1ExVrjBxVp+NHbZ6flWref7VqjQ0qm1fyvAMOPQOMCJ8RSLbris5IInWIyIXjX2zY8cprDF6ThUbFF0lmhgEdBo0ArLTkVFZfJ1KUmXSID4isoavDp+SNESyd1OHS0o/gvotztzoR5LadRVsOLaliXWVxATNrPUXsmTX9BX7cASd+nWADT6OdDHFbJ5sWDTBiVVmp/Bswc+N1slBJjgWkKlBrFiN4xU1FK4i6Dinq7y9UhKZv4T9nBbwkw07hMKIcVrNJGE+ArB10vQF09ZD+dW75vAUQRBeBhVBWAZnHu7mgobCyVwujnLoDz4ux9TgcVHTHbfUr9DbyeZzxeBKyiafu+oSn9NWermrLqXvpGk6HEDk404+wvIFpoIWQMZmI0My/fKOoZBb6lZSI8Vk9We2BC2YlQg9nYViy4Qd+JHEzDYhucJj+bpFfHF3D+JRYABhFgR9Aj5xAG2aaZSheQAxjiCSqtX7xKzGDTk0N3zUiEZaBqStdvU7ZxU5Kmx7b36QqSGqbEoikHE1Q3KCAfGjTKdzJFK5rZ45CdgLyVu/tPK6rGH0+JxeWa5O36BaAjQTP1u4SUITH5f5CbTchMK46t6iJGAtPpwhxya8JxtxhrD/CE02jch9bun24l34DUZyakKcOJ6m00PMY1wi87/lgI3ICP49MoLMKzs85clvGLpWFtUnTxMrS5sm/ZTM91uuzJFW6wo3eWdEZXf7VZeSugKwn15ZPKG9V72b/E5xLwiI92ve2hFnCZ48sSVTk2PukKcZWU6VykeM06Tc743VLYNJOpeISxmUWoEGE3sEM0HWcjOvVgxq5kS5NNjywUXGHpRwJcdi7idoPXxMZM4ePsJyBO+cjHLLvLPtoiCRJElKARpb0EVuFU3gtPeUJBexu8pTUkA+6EzlqDHpfmMH6xt+dzbn3tUPzZQEpLbd0Twz1jJGwMo9kph/NYOGJSI+82qJCTJ0klFu3DtvI+g4m6u8TYoDBea3n9OiTcMO0TBinFY/SZiDAGxd0iTaUMSp2/UxThiWNbr2Hmwck514tAPrF6zYPFMvMrmBrvdryfZlgR4Ly80Ra9sg3ZxUgKu0Xt/aSqe4tStGZP5yTBWjMb6iZli1pUqzflW2aN98BVsqYTBt3fTkNj/uQw1rKNPpRFA8rjC93xJdWMXmrrqF4syVXu6qWwVwEjQdDiDOY9AvyMxVfIThCz40uX9d5p0d3LIekyRJwKGxWY2XFdYETs0DEp/UJDKdfLpPybQ5tGBSNPR0Eo3N0tIMXqVnnk3Hz11Iju4SnJzoSXphhGmJAAAgAElEQVRghwdYe8N10uZLwkx62IKhZq4HkkbCBdDorDnDvctinNOv9moG+Y2lb6pkDkK3HpYLbcpertL4RHOA8OA2rghw8u8K5YPy6j0J1IQCPe6G0LiKuw6AXq3NWT2ZSkMsVUj0kJQ/NpOBkVmLkb4wa7HgKviTnJo0zqP45ClzgsPN7wI5J5hHJWhzFuOAjctF4/vsfFWO7q6GTtqH4LgzmYY1OVoxHrtOApPqBMJ6++W4QGd+q0HPOIjeXCTv/qhxH3HiI/psX9kRF29qnreW8khiOabmgTdJCWP1OETScwVV1Jgd6Xdmi0ulmwuyYDOPDUo3CGbiaqx/e3UcX99Cw5JB69RjWUmjAGaYdA1fI9AFR/GAiDHYr7UYMnGs9djAR1jFw0BIsoMCXedKlhiZUC78GoXMcsGyF32aUxI9VveWpKQM/hizGBfSYl+lO02lrwTRyXHkap0GHHjD3GYj5c+MtQwgV7on8yef+F/ps2Sh01BylOrGValktGAQmHmCDDAZ5Toa5T/uIWifr0VzpJG5Sk9uP6dFnobdiIYR47QqSsIcBGDrrsygzR8TjEnCkpZkquVECxQSPPYj5bhlOqmcUIMxQ+bG+YvU+av0cnHUFSMyfzmmVhmDwU0riTzSPazrzMdfpez2mEhyxUDKNJjG9MFRe//RWiGpFV2DIrkS5dNjc4IcFWeeudKrUQADeFeJR6QWHMW9d9WDnVrFk4lOOyPKvdQxH9EEpSOtgQTEpk1cKscysAo2Fcwc8zmA6RqjIMkOCqBYkNR+mUo1MJhnwVtGM+cjZbiNr0UL5mBOT+cAstOjdTqRhI1j52Q86YAMa3eFYUHL3yn4uRKQPiQwWMEGXjXVI18pwX6fnzhMBUXmDBATpDkVmz/euHioMfvWMkgJdh1oMip2JCIfmwuCDfZAQHs1A5YUpXTj6U5TXM0SJIZBD5j8NjXEACU7Pv0WuuYEZ1/I7NopfGpcMfC2x0RUsyY+YIbpY5u0lT1W6n0yrnKSOjwgCkkGRsbNS1KzHH9SBFZjoUVXQCXzaR6TEC1RIKktHLCQox0yVwnj9eSgGIDbFTEy3xg06ad6mzi0Lwm4Si8xOgYTGYxhHABHunWpNg4Z5rHGg0SwDfblZN4VZ0bIjr9y6A8+LsdUnOWp3iaVGRI5KlZ3pLNBXCr9b3B8ycwT5uyOiM2jBCGYnjaYQbAa5Kgg82qpcdhyik+zL4tOyxdyaul3anPuckbBKKgTFFIKtB4SjWB6Ax9h+UrygoHQ0ODYfjWJ5B6MHaS9pwPBwWh7N4neNEjEklFcpymJpGHONCUl5ZJc17I63GM9JOhhEVr0mF9IrpVpuXVqcXASDWE5OdaCRBxgg493xVoahaFhMSglAwZu3GjUCWWC5tEZFzdOxPYQtFIW8xdzFCP4OLP9nBZhGnYpGkaMEg2mp0UAti5oA2Vm1omRek6TY2fAbniEi2S80XCyc0UGg4orZHrn080ZhKV9uEovF0ddMSLzl2Oq94ho1X5yMRZS6LHkNe3xVwfYPWw+98UcsQYfpcEJpo0VkmAOCIqClDiZDTe5Tl7pTQaZBva7nFEwCkJmUJlbZUptd7TOf4S1bNWvbEcjFy42Qhz1O6dJf4deGlobKeVkmlvqVxAlo7h6xbjqev58WjBfRhqLipF+lKfzUVoxx3fKfs5dYlXiqbTzd3ERnLoOWH6U6GnctJX74JVk0BmMVC09MjFAiBpiDjn/JpEPpo04pMfcb4YrxxHTbRHQXs1wdftjUCmR2WOWm9zxMsSMCZ2VxICkHquxSSXwyettFzRBQL+rfa70UOaDwiRubQskD33eohuWx6SjhZftTWEyMEIw5NCZS5L0jlIfZBrzKwtLQYLmsQC0CatwwGqEIgdOMI2oFIPUvhoTrGvGIEyB9FOVo16DFcpYHCKJu5ZolSzcUkwj0JFT5aQf6RTeRNTGvhowLW+rA5bySGI5ptpC1K81aQOv8O+kzGDqqkeZPz5Wd9DeIC7V2E+J+fZzdkfE5lEiEExPG8w09H3BJXKg0c8IBGUhM/0B2EM/0aO/VBJUA2TmTjwlO8Vpn7zeKzmGVFqPpMh8FXU0Z4m1C7AJOh3K/cd7gzGlNvaeaWrIaGiWkxp415QkSdjtBSgpRwSamB+jvseSr29MevTi8Kt/1KhKw+MCJ8daEIqvDH7Ovb4mrjkabTnBBewR/GikKfWzxxzEj/BljzY9Zl/bV/49BO3ztWiO1YdIYmb7OS3sGlNwgmG3AmLEaKFgYloEYOsiltC8GjlsARRPESS1hUFFEqJOBejmDLBJo4ECy8VRWzLVaSC0bVYTLGHote3UtqaRO7fUDUqVh7409lOK48AVA6ilRCCYhmmd84hgw1jx5JVe5aIWdOOcXXWaDuuwrhLbzAtgRoJ2T2beG14qtZFb6lJkSPeL4q4GxTz5Sp2xiJ0Q/NDTzaOfbSmxahxJ3GvDk/zKGDvCBV4lm+pRwI+QxxxulLwor1YBRAhOZMVh6eQpLyvZhsdUgtxp7H/DCVSQBpmZRKafs7aYXyVOmOFKWTDdFoH/ulIsJ//33393cuKPP//8c7xAwdvvvvsO84RkRd/cJ6sUFAAxyR040+wYehwWfHm9ffvWKdP2UdP+48eP23ZqW0tO6VFSQ6FtsD7x8uVLXwqyWdjub775RuYMTj948CAel/z73/8GkV2p0ozoH3/80dIAZ5wL2rt37+IuHDx+/PjRdlGQiAvab3B78+izPH8OB2xDGcmlSTl+G3bhNKVxx//617+kF5BEOq01fNSYOP36TkPCZm4KRvvr169JCt+8eZMs06rAixcv4k2B4C9fvsTL8C0RuB0BaQOviDkqVvdB0Bht6dcmjEsZlPpiLcuRcYIUellrmlrKYEbTlKYM4qJgMUwAg/kDMjUz+iZkcCUnCCOtRxAWmbmBjwA7CFk18YC0gRKEMel7ezc8ckoyRtb1vVBSPoZY3dKs5cLjt/W8Hz58cIiB2cRyR+4qrtPIuo8nx1rrSs1QTsNiJbhH8MMo1wr0KrGHoK+4Yz4RAAI07L4aMGL0MWEOEYgjwFMEcXzMWwYVGpSal6Gbaw4pGyQCQECzhM4t9aSqyN3VCbfUQT9XDJJCVBaQezpS7srqBcW4q952bT8iAu6q++DQdPiYODl7zAu4pe6I9eqR85ErZObMpwXz5UJP52PCnEkQwCkLzakPUOuf0xjAgn9zhGYePYCwYBe3fMkLSuAlNXERSuITlT///DNIfH0mnXUuhtvPcHMBYfkMBJQ3PWS0+J+i8AfKlrOKKd1MVpvFhTUX5QIMrAcVd1Fc0fnkvpM4LHlKp4VitkrbhDSCEV3tR4DDDq4vipBhXvW4Us4hI/mo+SS461VMjqL6oEGyMi4pvmMVnPp9YaUS+UmUkgV8suM5ncbjVOYxCdpUBThg9eKQ4zGo53KgDXN/8etXfDo7jUEfRs1VcyDer3hsjj9j98WHnPGgJTUfDqW51IK8O5nDlLkVdw79wcflmGoFTtd2GKtr4JUuLKic88elQbIjmZ2GG5qNdGpfaYTSo0zSpEtNmCqYaUhM5MRGD8w1bfoz037zZa7k+BKxA1OZONB6SMsQRGl+HwG5w4wEiZeZYMTXkME5SUMNglGmE1WcknQCtnmzlFQEUs1aBMZRq5k1XLY0IybdZMU1wmPuKw0mDdfAD4+1fH3wczrFErmK4ZSnYZGA7BH8+LoXz+mkmTPPkfcQtFTdpdNx/TRvO2np0rhFiKdhj4CjiY6gdUdFjBG4+GowAhrXOWz5gqcIlNJnUKEEqmExujkJ5pZx1JZMSanNmeaWukYue9h8zRCTZTrNxTRhD8jQyKVHmeRmjVSGhhvZcV4wSZGiCaYbEnP4Si931R1tDOpbJPNA0yHNQhAZbqk7SlXzmLTSEAG31H097HHKt0aOw+r6UMRzDrFg9HTDNHBkR3HdNm87aXhDNv2DlEG+Gsa9euKdWUyrTQQ9ASiZDDkMXBjjWc22Lay0MCC1k0Jy8dARaDJ2kno1bHANnuE6mPCxIQLatZugNY9kdgpelWugww7/RRCQr4bRYzVD9o50v68aTI+RRShJCey7pbBtQrMnCkpgLtv2e9Va8kDDMGN9RaHNByVSRn66K6nSgfldI0ci2STswFjAeGyrikHKI5mHmEerY/MnpJoFBdd1FGThc++ABanJqFQCOGxKo5+9GPJ6+0QrU41zHOaYLFUzJ5wZu1QnmR4fVmkIa+tZICbJ8lW6iWccqRJXjMj85ZgaCWBxXxpzBCk0V2NL8GyxuiVMJjaIS+VQ0qTPDErXDWYabppGQsrxTtYOQ0dpuwZsTl9Xj+PRcCjpCoJFHgmn3+TjgdZjAx+hWcqH6PsFA1Ll4mlN3NLQJDrEaCJ/ADXePmgIm0F8Dp79HjWAHCspaIIy4Glyi7G/qjZsOUivYD6RvrNreDXD4bGWj62fM+fEn4ZFjqkNgh+w4+tePIdRro+PtJ9NRm6PHTqpukunffz9nCZSWBqlLOJp2CNwMWKMgMNXtyOgGbzDrmaQrtA3y8jhKQKjMHtEj7crfxYBmpECFT1kCSs4PJ3M5eIoh/7g43JMZSn5LYU1S9OQRb9lWG6pB+XeYyIZHFORzANXDCAL5SKzwW3YmrDmiGDDLaTDV3qhBpFxIV+NDzlk70iP2VV3Ok0+Hmg6NpgXcEs96Iv9TM5HfEwmz0maLKfAORbMYfzq8RBPN7kaK8m7EqLMX2I2nVyWNBzdq5wNA2+lfE2xZMhhwMlqs0fhyGxCKiTSPeRIZ+3IlDNcBxA+tkXgv5xR3eoxS3H1nep9jL7NmpJKg4WtwZpecut++PBBVkF8/ODBA5nTPP2vf/1L0+Y333yjKVZQ5vHjx5paP//8s6ZYZRng//Xr13gjSs2JN9LkbZKS33///d27d036KmhEIqmMouK9YCx89913/VQx3rt5e4h51EAxQxkO2H5SePnyZb/GZcvffvutfIynB/hES4BmTgUba8sfnvjtt99+/PHHJAhAFWY8WaxtAY0DUl4f1pYwtkYElAgwVlcCFS+2X1zKoDQucbydKpj597//nSRYWQCHxq5K3ujONIHTFdm5+clZsGlw+5WcXNxseVoPC4VNTO4jEGn/8MMPltqrBIbGvaslhrBOCnbFtcznlESiMXOakopLBwNZGf+/ePECYMZbi7998+aNNIAojFNrwyKoOG03vmWsdSP4xV3TsORCJ8e+Zt0s2T43bnDmJonS+AJbCno8jOzxFgRo2OOwM2KM48O3RMAgwFMEDTWBQUVDMNEU3VxbPNkaEbAIKJfU+q2iT3X81cKSm9jS5nfatpjtJHyurGX5YWvCmiOC3FWXoqlMc1e9BkCaDh+9yX0EwmxuqftS83M4H/Ex2S/nHAtGT7ef9m7D0ZzK+fHjR4mwkkhZ5ai08sonYNIcSTrrSk3bdYZbCQurRxDQXs2Qe0o+t3yERPlKecWAnL/J6s3TSiOIGwH+/PPP5r1fNeh82agk8qq1ZP4vv/ySLIMCncJ007V+1VtJrYajqzJv3769emXzmxxWs63VJDSUgKORCnzFzpMnT65e3Zufa+5yyyu5m808Ksm+vRgHbCcR9HY9kuws/zIbYQ03hCQmK6Y1S9vgS+O2mrOvcUBjrn9qzhobPAEBZfSbZUtzcZsqVs8lPlheYxaCFbtm5gaZueWVxG8TlM4WMwD/VpOySPjhLCYohd6kWCeFDNKmFO7eKzkSmVzwc8vLviLpbazHhD7i1atXEeTtK+XQsOX3S3BKsopMKamkpHChofKCoadPnyZbuyqAiYYjC9yGeeMNv1d0js9nrDUe8/oeHWW+apCrUkFkJgx+DJ25UWtu+SAafiajXB8T5hCBAQjQsCdBZsSYhIgFiABPEXTSgWmjx0789miWbq4HqmyTCHBLvYcOTGvzc1cAcssrwdxmxWDk7pLyWAt31ZVKmCymFO4hu+q5piC3fFIcpsA2pmNCH8EtdaUScj6iBGqqYrkWKbe8ktkJLRg9nVJ2LDYeAXwZrgl9B4dhzikUzfLpeOjm6VEpRBCMz5+day8quaCzrgFQ6RpqurB1NcMchVvNcG2/TDRHQHs1A87VZfWdW17fuCbaG/brIti0Vl5fOuzHJ3HDjbyZAmP1+fPnengLSirvDNZcWVrQu62iUQwUVlJrm81N4O78yOFL0xqEopxd5PZeUB6UaAz6jZ/oGKb6mZQC0JwqubTllne6izxqRsEw8xihc55XHLD9ZHHLSWUNO719ooYGWSbyU4qy2PZpzBmUjga/6nkLGknT3TvAuIVrdroHAkrlPCRWbyLTpEFo0ktBI7mE5ZbXk7RHUDphMNMqbIhMADGZHXbnq6NRjtp0NUpcyXHAz7UGueWd7iKPjhoES04+pe0HThANTeaXL180wQDAx9DQNLhrGU5JVpEsJaWU1Js3bzQW6ffffy9z/diDcK51gBlRHmFXsrBuMcZay8mOhqVGZBpTU9N+Td1c2nLL62ljlKvHiiWJQBMEaNiVMDJiVALFYmciwFMEneTeL+LqRPCEzdLNTSgUkrQHAppVdHDadfcK7WvmjyimpPZe0cxs83Npyy2vR14j8cn3xcAsd9X1Em9S0lGbrnaJu+pSZLmmILe87CuednQgWHhy09EPnCAamkxuqWtQQhnOR5RAzVYsd9DlltfzO5sFo6fTy44lxyOg/D5c+fFFPf3wlfIzVRgK/S/21fe+aAtKIYI759qLGn7prGvQQ92NZ7iVyLB6BAHt1Qx6o4DOEDb1u9BOE5Mlv42PIJL7SomM8uKZ3N798k5HSvL8dvQ50sVGamkEF6mefBU58ijrKqmVVbLSDv7Buv1mLMHukpkaeho6+yQ9wQITejhLZ9YoO8o8WoimTXDA9hNNvzDAp1m/x6Axd377XXNGRixdGalsXL80cNcHY5qruPgVSqUasHonBJTR7yGxehOQp41LGZQ2ka9tZMJgZkzYAKfc9hZeC2k8oZzRxxvRv1WOF818Qd9ppKTTkZK8SINZr7K645Q2ju2EPkJ5SfmElMehbv6WU5LmkHZqkJLSA4urojXuFZDioyN9s6akcy8DOpr8nF8ug/3KHxJr9QOwR8s0LDWozhxCMMqtkaxTd2ZBO6TykQgAARp2vRowYtRjxZKnIeAs1gXZn23fWUMPj/0ERblWJt3cWvIitQshwC315sKaeSLJFYO24uauels8k61plv2TjegLKMeLJn7Wdxop6XSkJC/SoP5VVl/cUo8DO6GP4JZ6XGT2LecjFoq1ErRgEXkpwXEcUKTByldOR0ryKjtl9TkRUEpfb5kr2XQ6ev36dWWDJ1RXChFQYFECl180wcSRVKRNfpITBOfYGW4QDWYqEdBezYBRp58LvX//Xtl9QTHNV0OtfkxSQ57yd6XwC1StbGWcKuygywJ6ay5rZaXBWlb5ToWVn+Z2pRZfsGja1+yJdkIp2KyGHnwFVHBIN9hdWeZdP5OuoZbmUYPShGU4YPsJRWNV+vUeaXkwYUrHFCH4nFfKk0Ca+xE6gfb48eNky0v8NEGSCxbYDwFNdDqAa6VJnITaOCDTxqUMSuOCy3o7OGZQ0tZqoSPp1KDk429ncJZ6el+rzJUcqXW0HhKNyvRsPgI/a6+MUee0e5XiyKrOKUkWXDcWpqT04MOZKi3Aq1evsnYunj9/7sTt6Ki379YzfntJxlq3iyCXABqWXMRk+dmCH0kbo1yJRmV6ZkFXssbqWyJAw64XKyNGPVYseRQCPEXQT9wMKuqxpZurx5AtEIEgAs5iV7DMgExuqQ8AGV1wxaAhznPuLnFXvaGIuatuwaTpsFDUJ2abF3BLXS9Tzkf0WE1VkhYsIg56ugg4fHUvAg8ePNAE25jMjvldSfnBf9dbqO6FvW3vEKJzJjbSvvKiqEgL5hWddRKiSAHNoItU7/Sq1Qy3E3lsFghor2ZAUew/ab6Iw0geeU1IUIpjfkzSdq28/kBp42yzBQnISPIOuwBrXtBOVhXl2vTg2zqvWFBSe1U9nq8UcfJ0ZryX5m+V9DjXsDUnI9IgIpLJT/fSPEbEN+0rDth+opkzKgW/0xLWTxZLtIxFARm9RGi+UYKaGFj50UuEQb4iAj0QUEa/J8TqTeCdPC5lUNpEymjkRo/TioVIOxqnhr3wN2/eRBpp/go9WkOkvxi0hozDV3Ic6Gg9HEDKHif0EfqVnNvXcsswb1WLU5JWSPZuh5LKRRjnbJSXaMMR//nnn5r237179/PPP8uSuCoaHcmcw9OMtdZSABqWGnlNGPw47DDKdQApe5xf0GV8sdauCNCw50qWEWMuYix/AgI8RdBJygwq6oGlm6vHkC0QgSsEuKV+hUxZ/vw2nysGZZL1a3FXnbvqViuUUbQtX5DAyJUnDKF+A76PkHTSdEg0itMT+ghuqSulyfmIEqg5i9GCReTC82MRcPjqXgSUyql3ZMXsOL/xrCSsuLudKuqxwkcoykM7EXzorCPgaF7tPcPVIMAyZQhkXM2ADvDrSZEj8jhGj6N+vY/v28P6ZQz3qPX69WtNszizWG8r4x05qxt6Ox5vdom3tysG7k38+vWrBiusLGiKDSujPDuLTQjwOIwq2ZHmPKssf0ua5vEW2Is75YAthk5TcdoxqzR3Gh5ZpiECzkcdkZaVdwlFWih+pdnLUe7WF9PAikRgaQRuj9VboTetj7MMMii1UNQk5hS0PGdQw53Sn2LVHu4Py7U1fenr4jI+LJh8/vz5119/xY6gvmJxSa7kONDRejiAFDxOaDrkneURjiakPEJtj1eckvRAtUeblFQBqvihj8iGjm0Q81nNVgICA+eqfvjT58+f23aYAAKMtdZSAxqWGnktEUIwyq0Rsam7hKDr2WQL2yBAw14gSkaMBaCxysYI8BRBP+EyqKjHlm6uHkO2QAQmR4Bb6iMFxBWDJmjP6d+5q95EuLYR7qpbKJCg6ZBolKUntBvcUleKkvMRJVDTFqMFuxINPd0VMsy/HQGcxNBMEpt80h9n1rn9QXO2JN7gOW81x3UsGsqYxJb3E3TWPiZZORNGqqC/1Qw3CwoWzkIg72oGNI0j8jgrD2OKz8uNocd/XA2CSwFwgA8bt1nd71EYnysoR2C9rYwg5uwRQi5HHYv89ttvI+AMeKV0Y5ALvjkZQE9WF2YsJ6t0VeBI78rzrJEWxryieRyDc5NeOGCbwHjVyJxjdrZrca7QOzAfP7Cp5PpeISZ7x8yn9yVcSqBYjAhMiMDtsXorTOb0cQ53DEodQAoelxB0AV+min6hAIs8T58+ffLkyZi7EkAeLtLSXIdUzLusyJUciYZJ03r4mGTlzGY69COXVz5zSpKl6jcWpqTKwIc1SM5n0TLWyt69exfpArsP+AUwWQDWI15FFj4nzVhrLVnTsNTIa7bg54oXRrlXyCjzVxG0kh0W2x4BGvYyETNiLMONtbZEgKcI+omVQUU9tnRz9RiyBSIwOQLcUh8sIK4Y1AO+t3/nSq/REO6qOyOFpsMBJPdxNrsBgSpZ4JY65yNKVZm5GC1YUDr0dEFYmDkJAspLEJxf+G5LPC52kT9dibsGJvwcsi3LDVuDhVF+qolO9a72ikJ9C5pDRFe91Ocne7/rk5zZItV6qNnCGASyr2YAWTgr/+HDBxzFw+dnf/31F/7j55LevHlzsoV1fi3qSnhdv2yf/C6i3je1/PHHH1ewj8lXurGkFxlDrdOLkirlPrTTeP2j8uqT+o7qW6B5rMdwTAscsF1xnjMeUBq6rsiwcR8BzNj1EQJsrN/CsByNCuH+smH0sCMi0BYB/Ugs6/f2WL2MbL/WKnEpg1Jfdlk5cwYzWSzEC2ddx4ublfEdJjDBt5dYCIq3vNZbruT48qL18DHR58zmI/SLkIfvK3BKolfye0tSUjX4f/r0SVMdnhE4X5VEPCBnDZgjK5fXrhrcOJ+x1irCpWGplNRswU+EHUa5EXCSrxYSdJIXFtgeARr2GhEzYqxBj3V3QkA5zdFsGo6HRUkVj/2MF02THunmmsDIRohAJQJycayyqWB1bqkHYemayRWDSni5qy4B5K66fmtS4qZMT/V9BE2HUmrBYrMtNur1llvq+kAIYyQo/TGZmqnxyad8acGCesjzY0FYmDkDAjMop3Pvg5KkGdCbhAb97U5fv36tOZ3LxcN6iW8/w62HiC0EESi5miHY0OGZuCBTc5kNrguCveuElbNHqLwhqZ4YDeP1vUzeAlwgHKGGyDmvN9ZMRMFdVwWOoKckL9ICXxEBiQAHrESjeXraATstYc1FsFaD2JdSEnx7vKEhQF4MqeSLxYhAbwQ0qtubhp3apzfZSZpXvJwg5YIlcmyyotbDhw9xle/Lly9xQSeu6bzCcJX8k1dyVpHRWnTOZj30kfZsJ2AGy10P1O1hlYaAjacklFTN0ID7dvYOrlrDrnDQxcNpOqvf+HiPu5JXMDLWukJmtnwalkqJzBb8VLLD6lcIUNBXyDB/QgRo2GuEwoixBj3W3QYBniLoKkoGFZXw0s1VAsjqRCCOgGbpNd4C30oEaPMlGhunTxA0V3qNAnNXfeOBPJ612UyHPszmlrpSW24PqzQEbLylrhQTizkI0NM5gPBxHgRwJEPzYT8Odn78+LEH2Tg9Iq95hR+/9/6dHjz2blMjQUuDPjKxVWxCX1fjK22zPRIaAsY769nC1B7Is81OCGx7NUPwBGEnEE2zyqsQnEuDWpEEVyqvo4P5xvZ5q8bj7SjvGpjkWt9O5lLvxjoREJdR8q1SiGjnlpsChylzEqg9Cow3j7PhxgHbVSKaWLkrAVeNT0vY4UNyofGo8eAyGLtSReYTgcEIKMO8vWP1hpgzLm0I5rQecNqYoSH4WCLPWvOVXWPRE78b8PTpU5gXjAhc0/Dhw4ea+3pl4+PTx67kjIe6Yd9XQOMAACAASURBVI/TWo+pfATuT9FjrowW9A2uVZJTklXkRUlVSgoHSjReD7PaFy9eOH3B18vtdrzFRQ9TGT2H4NsfGWvdLgIlATQsSqCuitEOXCFTls8otww31iICEgEadolGQZoRYwForLIZAguZkSDy+hUeHvsJAjh55kL6yV31yXWJ5AURUJpQbqkH0fMzuWLgY1KTM+2KAXfV42Llrnocn6y3N34fkUXnVIWnNR1T+QhuqeuVlvMRPVYsWY/ALRZMs5MO1vb7ErBeXmyhNwKvX7/WdNFJOXFMVPauJEZWYTrrmK7e4frA6utq1u789hvmaAgY/0nOCTPchkJkUxKBba9mkEyOSSsDMpxi7BEvOq5USUwTZJQXAfa2jMr2ldTmIqN3Y3Paaz1Vek5zMbwq30lkV90x/wQE9GqsHxojcdNTpee0If3KDcuGPSqbmpYwJf27FtMf/bldghoCxl/Rt6tikK+GCChDKWUsXUyYsn0ltcVkVFacnLxK7ljdIqAx+Lbwuon379/XE28OlLx69erhw4d/+9vf8BXimzdvcDCix6JHPbXBFpSLJ/ut5ATRYGYNArP5iKzJ4OG/e88pSY3mj6xLSdWjjRsWNMYKBgQO3Xb35csX+Hr7iAS22/HZnsxh2keAsZaPyYQ5NCw1QtHYk5r2WXcSBCjoSQRBMpQI0LArgYoUY8QYAYevTkBAv5yi368fiZueKj2nrehnUFGPJN1cPYZsgQhEEFCaKeWWd6Sj+Ctl+0pq4331ezs5ef0YP7Bl7qrrhc5ddT1WwZI3fh8RpIeZxQjM5iOyZkbcUlfK/XbvoCGAp3yV0jyqGM+PHSXutZh98uSJ5jv2r1+/9vhtLedqBvyI11rozUBt1r1UWcGJwx0XDx1Ach81IURumyx/CAK8mqGZoGExlffZOP6pngI4UbhS2w7220Yejnz8+LHtOpLofW2wcpqkiUsiXFy9kvhflTH5c9prPVU1zj6OzNVbPW1XLTCfCDgIcMA6gBzyqD+McgggM7CJAEa5tQxqO3lwPQ4aFeod7eipZUkiYBFgrG6hqE8wLq3HkC3MgwBWMJwTDPW0Icz+4Ycf8FPbGCzYlsbGAD7sxPec9S33a+HYlZx+kB7b8mw+Qr96c3uYfa/OcEpyL/763ikpPVbxkj/99FO8gHkLh25+KQjXLTlbHjg29+7dO00jh5dhrDW/AtCwVMpotuCnkh1Wv0KAgr5ChvkTIkDD3koojBhbIcl2VkSApwj6SY1BRSW2dHOVALI6EUgiwC31JET6ArT5eqxYcgkEuNJrxMRd9SXUdX4iZ/MR3FJX6gznI0qgWGxpBOjplhbf9sQrrw7BMY+2UODQiPxIU0lGWxr2aE1/Ng+f1cDtFnBNZ10AGqsQgVYI8GqGVkj+bztKZ9P8agbHiSrJaMW5czrzqln9t5dXLcTzlR9D4iuReDsFb3FEVcYc8RY0H3bGW+jxdoCzLyZ7TsSK2WHF2xHggO0tAo7Z3gjv1L7ee4Lr21Vrtr2BnTSBvHRFgLF6Q3hvN0QNeWFTEQSmFbRyzhthzXmFexOUJsKpqHnECgC2sbFYgdNsuKYB10d+/PgRobim7uAyyiWUzVZyBoN8QnezmQ79twSzUT5YWzglGQx4cXeUVDF0TkWcKfn06ZOTGXzEKjr2bhEqyFV9WAz9MbVgs0dlMtaaXNw0LJUCOjyEqERvoeoU9ELCIqk07K10gBFjKyTZznII8BRBV5ExqKiEl26uEkBWJwJJBJT7ZXKhLNlmQQHlVmCP468F1F5Voc2/Qma//GllrRxKeolwpddgxV11vc6w5BUCs9kNbqlfScrJ53zEAYSPuyJAT7erZDfgaxLlfP369QZg3sICfgFF368+PpFt0llLNMrSs0WqlovmM1zbMhOtEPjvVg2VtYPjfTAB+MPCJdRF/kemabP3mmYZ5cFa+NgAozFJMFjDBUL4AclgIwWZzm8XvH37tqCR4irfffedhmu0D3FjL7+4o3jFJOymOqiNt1Pw9vPnz/pac37YmeVFoMD95OgjOSdiPp3NczYzj83xKW6QA7YYOlYkAs0RsMGepuUl3IEyGtHwyzJEoBUCjNVbIYl2ljBEDfk1TTEobQ7pVA2apYne31jCP/78nz/wjsNt2C3A4sk8OJy5kjMA/9Osx1Q+AuDrRay/rFPf5kIlOSVZRViUVENJYVcCW+bOXc9++3DfDx8+dPIRM+DGJSeTjxEEGGtFwLn9FQ1LpQimCn4qecmqzig3Cy4WJgIjEaBhb4g2I8aGYLKphRDgKYKuwjo2emyFKt1cKyTZDhG4QoBb6lfIFOQfa/NPWzEo0I2lq3ClF+LjrnoPHT7NdEzlI7ilrldpzkf0WB1Vcj8LRk93lAKvxSwOaTx79gynL5Nkf/jw4eXLl8limgK4x1aeKcXlAiM/IdRQuFCZrLN5WW7XgpBVa6qQzLLgJPhJjgMIH2dGYOjVDLDO2M2CgcY9Lhj5WYN/ZhAlbfjGIHmuEeXxc4utrmbAL09Ko4PvHMafj8RdvJofkITcO/lj5QwZEYkUVqt0liZnXYLQisK27WTxW9/1BohpQDjBPGpwGFAmS4E3UL8sfgfgzy6IgEQg62I/3Dw1+PIpSaoyvYHRUHLKYmshcHis3lBYJ4xxBqUNFWaVpsacI7FoYEUIfxhN33//faudANt4ceLMlZxiuIIVaT2m8hFZYXbW9k9Q+ktnZmHFKcmNsqak2oL/7t07uOMsVEHA+/fve9x63Ja1CVtjrDWhUAxJWUOALsCX41TBj09eqxxGuYcIupXCsJ17EaBhb4s/I8a2eLK1JRDI2lXfwEVm8VsvwQ0QqwehpgW6uRr0WJcIKBHglroSqGSxQ2w+VwySmrBfAa70QqbcVa9UbJqOqXxEVozNLXW98nM/RY/VWiUPsWD0dGup5VHUwrpqrmbAp6ytDmTibKdEGATIR6azEMgKJLJuELZkZAU2dNYWNyaIQBMERlzNgCUJuAGc9hu8tdMEoNxGlAEZAEGE2uQOBcfn4TevcmmuLw+uNVczwEl0+m1MaJeGi04BwQmKLeHNctuyYll6iTuZylhDraPMYzFKbStywLbFk60RgRoE9huPe/usGlmz7r0IHB6rNwR/4zHOoLShnqzY1OBzJIAI90u+evUKmwFY0Oi0SpAliDNXcrIguipM62GRmcpHZIXZU1Fu8RyWyMJqGFU1He0qUEqqRiuCdbGcjt1feeNzsJjNxJXHrbbwbZvnJBhrzSlrGpZKuezqcQwsjHKteuwtaMsmE3sgQMPeXI6MGJtDygYnR2A/MxIHnMd+4vjM9nY//WScOZuOkR4gwC31Vmqw9wDnikErPVm0Ha70cle9THVpOixuU/mIrBh7KsotnsMSWVgNo6qmo8MFmgXdaRaMni5LPVh4JAL4FQ0c8EgaZBT48uVLk5/ckN+H4nKlGU54jgS8bV9Zficp5SBtZbWCTU2SmQXaJDSTjGMR+K9+nH/8+BH2929/+9vTp09hl+uHOgy6+etHc33LDx48+Oc//6lpR/oqTflgmd9++01umAGfJ0+eBEt2zYTzfvToUbILzUVNyUaCBSQIwQLIRCzSJMjw26/Xbb/NwTlZfmsDfgfD63d3pnn0cbglZwMF5oC9RXPYaQ8E/vjjjx7N3thm1r2GN9LJrk9D4PBY/TRxZ/HLoDQLrr0LYy9t/D2PiMzxG0RYOMLNlffCe+ZKTg3mtB416A2ou8G0dwBKpgtOSYZBXdkRJVUJoF8dd0b/9NNPfn4wByv/sPzBV8xUInB4rKVEaXAxGpbBgC/RHaPcJcREIonAFQI07FfIFOczYiyGjhUXRWCD5RSeIlhU9zRk081pUGIZIlCJALfUKwHcuzpXDPaWbxZ3h6/0clc9S1toOrLgGl94gzngMNA4HxkG9TwdHWvB6OnmUUJS4iOgPNvp/PK3344mB0ZA/s4Hbi3R1GKZKwSyvi4pC1HorK/AZz4RGIDAfzfvA5cF4JcPy+4dgMXBOT/8N3/YN0ICm76SyDdv3qB9mTNbGj4PvyGQpAoQgZdksXgBB+e3b9/Gy/d7CxeOOzji7cNJ4IsLR6DxKsq3GsCbBBlBemTYESywWeZgt40LR7YBkOZxBlFywM4gBdJABAoQgDvIOlFU0EVNFZCHy7nqQ7saGliXCEQQODlWj8CS+2qbuJRBaa7oDyn/7t07+DLclTA4YMYdjpjRf/78GftbN0J95kpOLuC0HhHEpvIRWes2U1EeQXiGV8CKU5IZBJGkgZJKQmQK4IpnTBM0Gwoza76S2RmKHR5rzSCCGhpoWHz0dgohGOX68rU5OwnaMsUEEQACNOxKNWDEqASKxfZAYPCi6O2gZS0f1VPLoKIeQ30LdHN6rFiSCDgIcEvdAaTscSebzxWDMh3YvtbhK73cVU9qOE1HBKKpfETWnGgqyiMIz/CK85EZpFBMAy0YoKOnK9YfVuyNwMuXL1+9epXsBUcx67/ZdD5T5dUMSdjjBWYLJOis4/LiWyKQi0DLqxlwHyQuTdB8JC+pxNH/Z8+ePX78GFfPyvx109iihqlK7tvhngIghsI1nM7j88AIRJmUPn6MCzFBDct+XUwDkjcD4coP/BSnX7dJTtb8vEmP9zaS1O17yZuzd5rHeeTCATuPLEgJEchyKAghKqMmAk4ETkbg5Fj9ZLn7vDMo9TFhjkQAtgKTa3yi6Sw1yDI90ggJHj58+OnTpxt9Pbo+cCVHL01aDz1WM5TMCrNnIPhGGrKw4pSEkroRgU5d43pBrOcnl/RRAIdNeRdhvRROjrXq0WveAl1Ac0hXbJBR7opSI81E4AoBGvYrZCrzGTFWAsjqCyHAUwQLCetAUunmDhQ6Wb4FASzdHHv89RbAZ+6UKwYzS2cG2k5e6eWuekQDaToi4Ez4KivGnpD+kSRlYcUt9ZGiadgXLZgFk57OQsHEhAjgigTNqU6UqTndgc8z5RkSTJPv/cGtCQXRlaQst2spyapFZ21xY4IINEHgv5q08uXLF0QhT58+lSY40jLOu+NCKfwo4l9//YVIDt/qb3Mvg+Fa82NTKKnxixEYP378KA0ofN4333wTKd/7FW4OTnZRyXKwfQ3aPfq1xEgp2EwmiIBBgOZxNk3ggJ1NIqTnZAROO+R0sqzJ+wwIHBurzwD+DDQwKJ1BCkvQgFWFDx8+/Prrr7hDczDBWFPCKsfgTmV3mrUFlK9cXphtJUciEEzTegRhYeY2CHBKsoooKal+ksKeKzZrku3DS8IjJIuxQBKBk2OtJDiDC9CwDAZ8tu4Y5c4mEdJDBOoRoGGvx/CqBUaMV8gwfzMEeIpgM4Fuxg7d3GYCJTszI8At9ZmlM4Y2rhiMwXmDXk5e6eWuuq/ANB0+JszZCQHOR3aSps8LLZiPCT2djwlzJkEAVzNoKKk83OhUx5e/mk5ZJoLAt99+G3nb5BWddRMY2QgRKEOg9moG3Ijz/Pnzx48fKy9lwOF+/BDin3/+id9Z2uw6BikApc/7+eefAYWsmJV21oJv93kQqEOSz87Xr19xGYefX5wDAAFjvDqQ6apsp7mx0/iNa1fkLc1jBJwbX52mwKfxe6NqsesCBAZMNQuoYhUisCsCx8bquwpUzxeDUj1WLGkRwFXHuEEAkSTm+P/4xz9sfu/Eixcv2q4YZBF85kpOBCJajwg4k7/KmgYeHpMfzv7kmizJo6QkGm3TOD+q3NnBxdA1exltyV69tTNjrdmkRsMym0SG0cModxjU7IgIDEaAhr0f4IwY+2HLlqdCIGs5ZSrKy4g5jd8ylOapRTc3jyxIyfYIcEt9exFHGOSKQQQcvrpC4MyVXu6qS32g6ZBorJXOmhMdHpAfzv5aip1FLS3YFVz0dFfIMP92BDBjffToUZKM33//veYEpryaAb/zgR9xT/bIArcjQGd9uwhIwMkIVF3NgOsVHj58mPww3uCLSxnwu4s43H+Cacb+tPIXJqXfylJERMO45sBWmcTnvXnzJunsX716ZcmuTyQvgwA9UNT6jiIt0I1FwDn2Fc3jtKLngJ1WNCTsQAQ0v8x5ICxkmQj0Q+DMWL0fnku0zKB0CTFNSyRWNmA3sPiAxRxMvfFB5gBSnz59ihvZB3Tkd3HsSo4PBXJoPYKwMHM/BDglWUWmlFRXSWH/XnPpM35Cdkww0JXZqRo/LdaaCnwQQ8Mym0TG0MModwzO7IUI3IIADXtX2BkxdoWXjU+CAE8RTCIIkhFEgG4uCAsziUAnBLil3gnYyZvlisHkApqcvNNWermrbhWSpsNCwcTeCHA+sqV8acEiYqWni4DDV7cj8PbtWw0NP/zwg6aYXwYf/OJkiM1XdmfLM3EXAnTWdyHPfokAECi8mgFH87H/qrSzOLFnLmXADZHngK68Lqv4aganolIWA/DHr2zFf1QTlzDBYTehBJc5xYMGOBjlr341oeeQRrgnHRc0zWMcH74djAAH7GDA2V0/BORUv18vbJkIbI8AY/XtRWwZZFBqoWCiHgEs5uAgGibgf/311+fPn/H1ZvJOxppOX7x4UVO9pu6xKzkSNFoPicai6axpYNbvgSwKSCuyOSVphWTvdiipXIT//PNPZ6/hqgVcFY2Q4Oot84sROCfWKobo9oo0LLeLoJ4ARrn1GLIFIrATAjTsudJkxJiLGMsTgfkRyFo+mp8dUigRoJuTaDBNBMoQ4JZ6GW6L1uKKwaKCm5Psc1Z6uatO0zHnGMyiKmtOxC11Pbacj+ixuqskLZgGeXo6DUoscwsCz58/13yEj1ktVvULKHR+OVs5Fgo6OqrKbIEEnfVR6kdmByBQcjXDhw8fHj58iHN4Sfpg9H/66Scc3z/qUgYDy5MnT+I3FJhiuKcA+CSR9As4xyXn8Xm4J+zTp09xfw9qyzy9xAETA/ycpsxx0uZeBtDj5Dd/jDPbvLseDWY5+w347YGhaZPmsR+2rVreQIE5YFspA9u5HYGsBe7bqSUBRGAPBA6M1fcQXC4XDEpzEWN5PQK4phNXp3/58gXXNOAWzvfv32OC3/amBqyTvHz5Uk9Sw5LHruRYDGk9LBRLJzaY9g7Dn1OSYVBXdkRJVQIYr45LkfQ7r7goudW1y3Gqjn27d6w1lVhpWKYSR29iGOX2RpjtE4EZEKBh7yoFRoxd4WXjkyCwwXIKTxFMoks9yKCb64Eq2yQCEQS4pR4BZ7NXXDHYTKBTsbP3Su/hu+o0HVONtWJiNpgDFvOeW5HzkVzEZi5PC6aUzuGeTokSi92FgPLTUeeSBQ21OBEqPxN+9uzZgI8xNYStXkZ/IAecloUodNarKwnpXxqB7KsZ8LNIr1690vCMo/k4T49beTSFtyyj9HnOJQsaKHD8UVrn2XwebuLAD2lGbqYA8f/85z9rbmeA18f9IHGscNUTlrfiZZq8zXJjUnBNemcj8yBA8ziPLCKUcMBGwOErIjAYgazZY9ZxosGMsDsisBYCp8Xqa0mnCbUMSpvAyEY0CMCe4A4F7NuZmxqwDmBuaoisBmiaRRmsk5TdYqlsP1Ls2JUcYELrEVGMtV5x2quXF6ckeqzuLUlJ9cMfxh+r6Fnt48M8XJqcVYWFyxDYMtYqg6JHLRqWHqjO2Saj3DnlQqqIQHMEaNibQ2obZMRooWBibwS4nLK3fFfnjm5udQmS/hUR4Jb6ilLLpZkrBrmIsXwxAluu9B67q07TUTwQZqvIOaBeIpyP6LGavCQtWJaAjvV0WSix8C0I9FNO58vWt2/f3sLg4Z1mhSgWKzprCwUTRGA8AnlXM+DMPX4WSUMlzD2O5h9+R47S5/3888+5lxQ4Pk/ZkUZwrcpgLSneFK5Tevz4cS7jpk3cTIG6kfbhV/DrnWPuZQAZWW4sQvaNr7IujKj/zOZGTvt1TfPYD9u2LXPAtsWTrRGBGgTi3txpOctVOXX5SASIgIPAUbG6w/v2jwxKtxfxzAxiDm5uasDnmrhT6aeffnr9+nVx+I3PPm9hVrnAst9KDq3HLfrWqdPicdeJnpmb5ZRkZulI2igpiUbDNC5CcrZ7lAu/T58+bUgGm1IisEespWR2QDEalgEgz9AFo9wZpEAaiMAYBGjYO+HMiLETsGx2QgQ2WE7J2ktVzv4mlNSZJNHNnSl3cn07AtxSv10EXQngikFXeNl4HIE9VnrP3FWn6Yjr9lpvN5gDDgOc85FhUHftiBYsF94zPV0uSix/CwKYq+J3spNdY6kQ310mi8kC8jNVLB4O+x5T0rBlGr95r+erbNmWzlqPMEsSgeYIZFzN8Pz5c2lqI6QgEMGvJkYKHPIKN1M8e/ZMw6wSWNMUPnKQv2QFy/vkyRNNLyPLIHxP+g8UAPFZ/h5XOaDl+Bcajx49QsvJxfGGaGS5sTl/9DuLqjJn3xDwCZuieZxQKFckccBeIcN8IjAegSyHkowrxtPPHonAuggcFauvK6YCyhmUFoDGKp0QwHoIFPLdu3eYxX/+/Fm5XyWJwfbALStLZ67k0HpI3dsgnTXt3YDfGhY4JalBb2RdSqoH2thlcG5YwCk0eO3vv/8+2R1m6JhTJIuxQD8E1o21+mGS2zINSy5iK5ZnlLui1EgzEShGgIa9GLpIRUaMEXD4aj8EspZTsg7YDMMqi6osszmMBXZ0hUCWvLirfgUj84lALgLcUs9FbKHyXDFYSFjbk7ruSu+Bu+o0HZuNx6w54Ga857LD+UguYhOWpwUrEMqBnq4AJVa5CwHlUUzN2Q/LgnNQE7/IZV8xUYlA1mJdltu1hGXVyqLHdsEEESACVwhor2Z48+YNfhLwqhWZz3sZJBpv376Vj1fprKsZnMJKt3rVdY98/HiCJBIUXl0uiG8tcM8CrlNKXtCAzzmghHAYsmWfeEQPX758QSjsv+qXs4Eby7o+n+sRji7RPDqATP7IATu5gEjeUQhkjces40RHwdiE2b+Jv20+sBE8/W0bppqI+7RYvQloSzTCoHQJMZ1JJKb8WLuHK89dsnd+x3sYeqet5NB6DFOtYR1lhdmHb7dkYcUpyTAd9juipHxM6nOcexnQIO6Dxro6/ILmNxawSu/szdeTxBbKEFgu1ipjM1irZuJPwxKEdKdMRrk7SZO8NEegxn42J6ZVgzTsrZCU7TBilGgwvT0CWWZkzuUUHvvZWEuz9JNLWF01Ycs4akum6tWAW+r1GE7bAlcMphUNCVtupfeoXXWajv1GaFaMPecccJhQsrDifGSYXPQd0YLpsXJKHuXpHN75qEHgxtk07lu5+kJTUv7161fcvyxzImnnoCZP3Uewyn2VFUjgp8pz20d5OusC0FiFCLRCQHU1Az6bd+zsVfc4tMcDeRIcrJVobBxMLdZzZcVI2rmbYMKrGV69emXpf/bsGVQCDCJhM50EXD4uaEBo8uTJE/yoJvQNaOCGBfxHXcwHAOO3334LJYxsJcID4Ue9UNhpfMBjlvOLsDCA1KsusmbCGpW+6mi/fJrH5WTKAbucyEjwxgjAv+u5m9OB6ulnSSIwDwKnxerzIN+VEgalXeHdsnHcfjiYL3zqifk+5p6RxQGHJKwkYGXAyRzweNRKDq3HAI0a30XWuk3WitB4Xnr3yClJb4RbtU9JtULStoOtemf396effrI4I63ZyMfM4hZPbbmYOcFYa2bpGNqswmtI5aqUBqWpyjDKnUocJIYIjEGAhr05zowYm0PKBidHgKcIJhfQ4eTRzR2uAGT/FgS4pX4L7AM65YrBAJA364IrvRGBIkTRbEpu8H0ETUdEDdZ9pdFeyx231C0UyQT3U5IQDS5AC1YD+DmergYl1r0LAeVnpMoPgXHwQx4gUTZ+F+/L9SuxTRKfFaLY1rh4aKFgggiMRyB9NQOuycFn8xrKcFwPh/Y0JY8qo3RLzoULVxAhPpaTFnzSgM8brgrfkg8KreeAShi+QCTycXVC/Be38MNcuF0M+oZfYHj8+DH+Y5kb0QDubojwAt8DxUM0kOVOIg3mvnrw4IG+ypzzc6lUSV7uwjlJ2PgCNI/jMa/vkQO2HkO2QAQaIqA/52Sji4a9sykicCACB8bqJ0iZQekJUm7II+wALkbE7YeYp+vvRW5FgFkc0K8dKZdKWpFn2zlkJYfWw0p8swQGmuabasM1w2xOSVbRf0qqoaRwG/LPP/8sG/z+++/x6Z3NgRnBQr19jCSwkj/+ZGqEnhleMdaaQQpKGmhYlEAtV4xR7nIiI8FEoBUCNOytkEQ7jBgbgsmmVkGApwhWkdSxdNLNHSt6Mn4LAtxSvwX2AZ1yxWAAyDt1wZVejTRP2FWn6dBowopluKWeJTXOR7LgmqcwLVi9LE7wdPUosYVbEMB3l5p+lWcvcWJEtqbUfFmF6QgCWWfz8CFtpKnIKzrrCDh8RQS6IpC+mkF5LwOoxNl6TFS6krti40q3hNOQmlOMjmtUNj4SN+njkZYqgU/6f/nlF1zQoP+RzDjluOjh06dPmDbIk6PxKp3e6t1Y1iUInaj1m9VfGKHn1O9lvxyax0VlqldjDthFRUyyF0IgfmeTZETvqmQtpokAEXAQODNWd0DY75FB6X4y7cqRXUlHrOusMHTtVzaOKTw8u+aKX/0lDrL9+rRysWX1lRxaj3pVmbYFfZidtf0zLb81hOmx4pSkBuf6upRUPYamBVxwLH/0D5nwem/evHHax0q+jRmcV/IRNkTvTWTFjdMWN8Za80uZhmV+GZVRqLdL3NcuQ5i1iMC0CNCwtxINI8ZWSLKd5RDgKYLlRHYUwXRzR4mbzN6OALfUbxdBJwK4YtAJ2F2b5UqvRrIn7KrTdGg0YdEy+hibW+p6rLilPtVwoAWrF8cJnq4eJbZwCwL4TlP5VSYuYo5TiO9Y5W97YI2Uv+UcRyz3rT6QwHla+QVuVkd01llwsTARaIhA4moG3Pv49etXTX8w60+ePNGUPK2M3uclP4rAHQTy56pg4dnXSwAAIABJREFUdmfDXN4ZDEEHnT38NIph6vX+/Xu99ZdqA2ePumgBFz1MgoB+6jLnnFPv7MtEJsW3TZrmcV1RcsCuKztSvh8CereCTxo0l1jtBxE5IgINETg2Vm+I4YRNMSidUCiTkyQXeeSq+mCysVSCexuTtzPcFQCcsJJD6zFY5wd3lxVmD6Zttu6ysOKU5EbxUVJNwIcOO0hipf1qJx73NTiFgzRgw+Ldu3fBV2dmMtZaSO4aDTfs3BWULgTmPKQyyp1HFqSECIxHgIa9CeaMGJvAyEYWRYCnCBYV3CFk080dImiyOQMC3FKfQQo9aOCKQQ9U926TK70a+W6/q07ToVGDdctkxdjrstmE8iysuKXeBPP6RmjB6jFEC9t7uiYosZG7EFBeHZL8TNUpIC8rvIu1nfrFXdh6doJf4Cqr01krgWIxItAcgcTVDHqram+IbE7iBg0qYXRcms+4U0DpSv12+uXIH7TEsc4HDx5c9YU49eXLl7hb4a+//sL3GKj4+vVrOAN8mPH3v//d1kIaOcgHs9AxlER5OCfURQu22O0JvRuTC3a3k20J4NUMFgp9Qjmu0SDNox7VMSU5YMfgzF6IgAaBx48fa4qZMnpvpW+TJYnAUQgcG6vvLWUGpXvLtzd38K037oliUv/p0ye5AhDkV95QGSzQKVM5uJyFGp8Yp8A8KzlKBsERp7S+WOfP0U97wcuNdmAGJDklmUEKGhooKQ1KyTL40AhfmNtiWHiP+1nMIJKeGq3Bp2Cd3zbLhEWAsZaFYs4EDcuccqmkilFuJYCsTgSWRoCGvYn4GDE2gZGNLIqAfjmFx34WFfHSZNPNLS0+Er8WAtxSX0teemq5YqDHiiV9BLjS62Nic5SDy9k0t9Vtwikwya66kjtwwS11K8qFEvo5IJjilrpesjzlq8eqa0lasFbwKpF0HJnfu1NgEk/n08mchRDAr1wnfxYL7GAlM347gFROnA95/vz5QiDMT2r8TI5Df1Zw4tTl4qEDCB+JwDAE/jvSE34uSRkc42qWyEf4kS5uf4Ujg3bPDF4EH/z3IOm7776Dz0uCiQKgBw7yigbp81BmwoBM/uSm3rIDH/wt7cJB/5XU/HzMz6e6VwL0yCO5PsEyJ6Kfstj2aZrHpUXMAbu0+Ej8ZgjAIWIaqZx24oamrPG7GVZkhwjUI3BsrF4P3bQtMCidVjQLEQYvfONkHEtJWOiI/x5dci2lE9qIOjZeyaH16KQ28zSLwaVRYEMwRtnJYTanJPPobZwSSiqOj+btmzdvnNk37kiKL1PjLapo1vnhzWFM4q1piNyvDGOtmWVKwzKzdMpoY5RbhhtrEYFtEKBhrxclI8Z6DNnC0ghkLY/w2M/Ssl6ReLq5FaVGmhdFgFvqiwouTjZXDOL48K0GAa70XqG08a46TceV0LfJ55a6XpScj+ixmqQkLVhDQWzs6RqixKbuQgCflGpuD8EdUh8/fgwSiS9Y5eHMCb9RDZK9UKZzSidOec3XmnTWcWz5lgj0Q+C/Ik07FwFESmqseaT6ja+wlgrizd+rV6/6UfL69WtN4xHM4Qvl9/O4DgOmU9PmsDLOT2M9evRoWNczdKSPQvBl6QwEWxpkLGUzgwloXTD/wMzIUHXQgHlxclZ5HGYebwGEA/YW2NkpEQgioB+P9jqtYDvMJAJEII7A4bF6HJx13zIoXVd281Cetfjbg2xcDBG/7vePP/7o0a+mzY1Xcmg9NAqwehn9Gs5s61TjkeeUZDzmZT1SUmW4mVrYXPjhhx9kC7iXQXPdNs6aaH7rCTsXcYcuuz4qzVhrcnHTsEwuoFzyGOXmIsbyRGA/BGjYa2TKiLEGPdbdBgG9GZltOYXHfrZRwggjev3krnoERr4iAnEEuKUex2fdt1wxWFd281DOld6ILHbdVafpiAh9m1fcUteLkvMRPVYzlKQFayuFXT1dW5TY2i0IKI0zvgvDPbNBCp1jJMoGg00xM4iAfh6hD0uCHSFTLz4uHl5hyHwiUIDA5dUMv/32m3Kw/f3vf8+6O7yAyg2qvHz5UsNFxOc5IbLeaGr6bVIGxMt2vv32W/m4fVovEf2e6BjQ9M5ez+MYyu/qhebxLuQb9qtXZg7YhrCzKSIQRED/S916hxXsiJlE4HAEDo/Vt5Q+g9ItxTqeqRnca3wHS15SORifXVdyaD0GK9Jd3emnvcoV4LsYGdAvpyQDQG7SBSVVDCMs/4sXL2R13Lagv24fP56suXYBxgQlZS9MAwHGWpOrAQ3L5ALKIo9RbhZcLEwEdkWAhr1YsowYi6Fjxc0Q0C+n8BTBZqJfgh26uSXERCJXR4Bb6qtLMEg/VwyCsDAzFwGu9EYQ23JXnaYjIvGdXunngNxS53xkIc2nBWsurC09XXOU2OAtCODXvpXf8zufoxpqcV+DjHJxLETz8x63cLpop879j3Eu9GHJVTt01lfIMJ8IdEXg8moGZ50xQoTmWF6keu6rGw/l55LqlFcayqDPQ4gsfd4//vEP/dFJh4x+j86t8Df+smU/HiMt44ISyCVSwL6SorSZNyYcwV1RgktYJtS6K2q75tM8doV3TOMcsGNwZi9EQImAcl0Ah5yubm1UdtSjGEiCf8RihH5C24MMtkkEkgg4Id9psXoSnxULMChdUWoT0gz3igWHewmDJ43Mpu+1V1uu5NB63Kvww3pHgBoZWZIMJ0iQr85Jc0qyiqwpqTJJPX36VFYEjLl3KPz0009YHJaNBNP4RQX82HLw1bGZjLXmFz0Ny/wyUlLIKFcJFIsRge0RoGEvEzEjxjLcWGs/BHiKYD+ZbsYR3dxmAiU7EyLgrJbfu0U1IT6LksQVg0UFNxvZXOmNS2S/XXWajrjEt3nLLfUsUXI+kgXXjYVpwXqAv5+n64ES27wFgbdv32r6DX6mip/0kHWVei6rMB1HQG+QW32tSWcdlwjfEoEeCFxezaD/etz5waUeVMo2113xVDoqx70Z3h1HqGxK4jYg7dwIuO4lGsVYKeWiH1zFlGRVVNKj5C6r60ULKxEDdzSPM4tYqdJ6cY9hVkmPkrsxNLMXIpBEQLkugHbwNUiytcEFQDwGJnbgMH/O/bhlMKns7nAEGKvvpwDKqACMMyjdT/ptOdLrUtt+ZWuRSz+//fZbWXJwWhlXr7WSo5c4rcdgfWve3evXrzVtIkiY8AY0DeUNy3BK0hDMrk1RUgXw4hpBzFhtRVzaUnB7An5sQek+4Dtuv/XJMjtJQgldV2qnjbW6cq1snIZFCdT8xfRjjVHu/NIkhUSgBgEa9gL0GDEWgMYqGyOgXA/Uxx5jsFLSo+RuDM3spQABurkC0FiFCGQhwC31LLhWKaz0kmCHKwaryPQuOvW61I/CaVd6lXHmQrvqenHTdPRT+DEtc0tdjzPnI3qs7i1JC9YD//08XQ+U2OYtCCivmsWhkV9++cWhUH6miqsB+BOVDj71j/rPXvRONk6Vvh09bfEeG74F8XBh/CSnIaRsagwCl1czOFfARqiJTPUjtYpfyXOExY3cUhE+79GjR8mucaNB3OehBWVsl+yrawG9CnUlY2Tj+CBT8+thEPE851O/fPmivERD76RHYn5LX3rdpnm8RUDKTjlglUCxGBEYgABiJKXB1F8fOIBs04VcmFg0THW+xNMEM8PgLe5oS6aK0QhW1MczwerMnAEBvRCVNrYVU4saw1bsr9jODO41oqX3OqYtV3JoPVYcp2U0v3z5UjmC9HvzZZTMX4tTkvllZCikpHIl9e7dO8fRf/r0KbcRC37w0KTfmvOTy36B03IcEdzC/rSxVg0arSb+NCw1UpiqLqPcqcRBYmZGoJX9nJZHGvZc0TBizEWM5bdHgKcIthfx0gzSzd0rvi3jqC2Zaqgn+plmw07ZVHME9HKMrKE1pwoNcle9B6pd2+RKbwReRCmbfR9B0xER92avuKWuFyjnI3qs7i1JC9YD//08XQ+Ujmpzqtm08pqhH374QcoIP+khPyTk14ISnCZpfBcsEY60idN9rX4clM46gjNfEYFOCISvZsB340oTALLwi0mdiAs2u/SClPJKhbjPe/bs2WDMg4JwMp3YAm/PPNWtjEhmWKQzElTedYRwbUKtc5RwzCPN4xicx/TCATsGZ/ZCBDQIKNcFEF34IYem/U5lnN8affz4cauONB/R/fHHH626k+30+3HyLZmS0M2c9gfOmbH6zDLKpY1BaS5iLB9BYAb3il/wvqKwn2O66tHJ32wlh9bDke/2j8ppLwMDaAKnJKsMB0pKLyls9DpGAEvBDx480LfglMRmsOZ0MnZw+HMKErqjYq1FJ/40LFJjF00zyl1UcCTbIrCo/bT0z5agYddLhBGjHiuWPAoBZyZ1xTuP/Vwhw/yuCNDNOfBuGUdtyZQjuDkfuaU+p1wqqeKKQSWArC4ROGqlVzKuTO+0q07ToRT6NsWUc0BuqUPinI/Mr/a0YP1ktJOn64fSvS0fO5vGNUMa5J1oVv4yJaorNVzTEcsYBJzvgiOwKEORSAvyFZ21RINpIjAAgfDVDPp7GTTeqyEbWADV09aw31ZNNfF5bc1uK9b8diCpL1+++Pl75ygjEuWFCAOwUu4Wr6J1AxDTmyCaxwHiqOyCA7YSQFYnAg0RePLkiebybPQ4jw8FMc5Phmq+UVGCNvIzVOeKh37+a0umlAKdsNiZsfqEgigmiUFpMXSsGETAWWoPlumaGfE+kVsbupJkG99sJYfWw0r2kMRy0169ijaXIKckzSHt1CAlpQQWOykvXryQhbH/Wn9jAqbkEa9tu8Oa84cPH+wjE+fEWotO/GlYNhik+hBCY8QaArL6vnZDKNhUHIFF7WecKfkWZwZwzTHCA1wEgMPB8lWPNA27ElVGjD5Qg3XVJ4A5kyCw3HIKj/1MojljyKCbc3DeMo7akilHcKs8YrJ54PHXVaSjpJMrBkqgWEyJwDkrvUpAZLGddtVpOqRkT0gvNwfUq2hz8XE+0hzS5g3q1YPbJbng7+TpcnlfpfzJs2mlL7NfPWCnRl45NOfPh6+ieEE6HYSDZUwmrLFSfJFG5Cs6a4kG00RgAALhqxmcD7QidAw+Ii+tf4SqmV8pjaZdwXEsMgD/7rvvJmTwm2++8amyntt/tWsOcNBw/fXr1wHnTpIgY/MAP2KWLAaOgvJNVtyyAM3jTmLlgN1JmuRlAwSUdy7oLxHsjQlcORy67aVtkKZZ99SvoloigwmnnX6LU1syFYR0wsxgLKeJWifkhSQZBBiUUhPaImCXINo2q28t4n007kPfUVnJnVZyaD3KdGDdWsppLwJCfCg1A5uadap+dHJK0g/bti1TUho8cXWgnOvhMsR3795pKsbLwKoo92hevXrFk+sWzHNiLU3kJjXTQlSQcNqJxJOaxmlYNCjNXIZR7szSIW0aBNa1n3Hu8OX/mzdvED88fvwYl0YhPHj69OnDhw8fPHjQ+xYnGva4aMxbRowWpRt11dLAxFQIKJdTeOxnKqkdRQzdnBT3lnHUlkxJqU2bhv33aeOWuo/JWjlcMVhLXvNTe85Kb5ksttlVp+koU4B1aynngNxSNyLmfGRyVacF6yqgbTxdV5RubPzk2TR+qEODvI1mbcLUUuq2pguWMQjov3bp8bUmnTX1kAiMRCB8NYNzpGkkQfG+lMf+4o3c+1bp8+yq7kI+z7+nA1ezH3j+EkdMfCh8rXMk6xcYkGPVLNIXeAFHkQKnvaJ53EziHLCbCZTsLI0AjmNq5vb4WAu/rDUDp2/fvpVkaIiX5eNpTSyhX0WN9+V8/6bpOt7g1VtNy8sxdcXshPk+/mfG6hOKpowkBqVluLHWFQLwBfdO3iP2H/f4XpE9LH+nlRxaj2FqM09HC017lVeI9sOWU5J+2LZtmZJK4omf7JA3CaK8cuc12TIK4OZozaoySuILTHzkpmlz+zLnxFr+xNMXbiTw8wtHctquZtCwRKBe4hWj3CXERCIjCKxrPyNM4fY33JuDw2f+CIUNxzUNsL39fsmAhj0iGvOKEaOF6F5dtWQwMRsCCy2naCZocDQ89jObjtXQQzcn0dsyjtqSKSm1mdM++NxSn1leGtr8+Yim1oAyG5yEH4DShF2cs9JbBv42u+o0HWUKsHStheaA3FLP1bSup3xziRlQnhasK8jbeLquKN3YuD+h84mZc6vapzM3B4tF+LmOZC2YCPPLPfJjRuA2w/nMJPFZBe49CovNL4lwhHJIDZs1kQJlr7h4WIYbaxGBMgTCVzNorgsy/Q2O3hqeICzDq76W3ueZzw4di9z2q796dmQLQbXB+UtZ5pC0RlFxEuXek6noHZsHSYm8f/8+WeaoAkE9DyJA8xiEZcJMDtgJhUKSjkUAh4c0ZhanNm+HCNNmx422DdLwM2JJHp0vbZLlrwp8/vxZvsJnNvKxYXpLphri07up4OA6M1bvDfWY9oMCDXbNoDQICzN9BDRHeP1arXKcL+tss/j9Rpu+MbHTSg6tx42KdGPXmrUdnALs91mUkvd7DZEhklMSpbBuL0ZJRUSArXRnTwFwwZdFquS+wgE1jY+Gf+eMw2J7r4kbFmstPfGnYbHqumKCUe6KUiPNEoGl7adkxKbfvXuXDAPgnh4+fNjveBwNuxWHn2DEaDGZQVctMUzMhgBPEcwmEdIjEaCbs2jsF0eBtS2ZsiKbPBGcXSYj28mZOpy8oEyDmHBXPQgLM30EDlnp9RnX5Gyzq07ToRH3fmW4pa6XKecjeqzGl6QF64r5Np6uK0o3Nn74bNq5ieZKEDhM8uHDBzn9Ud45ctXgnPmapd1+lCtlAQKcsz0NSaKzbggmmyICcQTCVzPgFwzi1ezbqxNdtkDDBK4qkA6gScvy0iN9JFrZtdLO4tN9bIpLlp89e/bNN99U9t6vevCWKWjIflcoJTHEN42a7zP7+dEkhSig0UNwcaD44ujRPMbxWfEtB+yKUiPNuyKAOEczGUZ0YW5tvBEHx41iYaJtkBYMq3x+m1zzJK94UPbrU6LJUTa+FlMaxicpE8T/zFh9EolUksGgtBJAVvcRwJVDN36VLZc+JG2azz5l+X5px/VfdTT/Sg6tx5Xs9s7H2g4WFZM83nsDGhZ+nbvPkgT3KMApSQ9Ue7RJSV2hiqHkHBbHRKDHj6Ni8q7ZT8G1L/ja7Yrao/IPibWCE09f0HNO/GlYfEktlMModyFhkdQgAkvbT58jrN4rJ9Goi4l/E7/gk0HD7mNichgxWmQm0VVLDxOzIcBTBLNJhPRIBOjmLBqbxVGGry2ZsiKbPBEEn1vqk0stTh5XDOL48G0BAoes9BYgY6ooFwQm31Wn6ShWgKUrcktdLz7OR/RYjS9JC9Yb8z08XW+U7mo/OKHziWmyJTHs4L1P/1XO8+fPlUc4EInJRpwTJvLVumnw2ETQBQjgRnLl+Td8e9Lv1zTprAtkxypEoAyB8NUMSp9U1mVxrR7fscvT//pItJgFU1Hv85z7NZWRXCV5xdWvXDLOX2K+epdjK2ansiKuknr06FG8EQj0LljwyU1yQMEOgIs4Cwe+pXncUugcsFuKlUwtigBiBs39i5orkPoh4Hw2hrWM5p+aKL9E/fz5cz2bspFk9FLT3ZZM1QAyuC5j9cGA9+6OQWlvhM9s/8Y1B6wbBDFX+o5g3baZ26zk0Hq0VYyFWsMHJ8kdOIzEfr9Ym8TqKlbxK8rlXP9tfQ6nJPUYjmmBkvJxxlz16dOnTr6zxeC8LX5U7uOifQQYIKy4o50qnhBrKYM3uRBRLGLZSKvVDBqWYnHcXpFR7u0iIAGVCKxuPx32s1bvEd7r5wJOR8lHGnYfIkaMEpN5dFVSxfRUCPAUwVTiIDEOAnRzBpDN4qiNmXIUeNrHq9D0zOOv04opizCuGGTBxcJKBE5Y6VVC4RfbY1edpsOX7CE53FLXC5rzET1Wg0vSgvUGfA9P1xulu9rfcokgC0zlijfuH7TNogrOftjHnRJKNJqzrOwX6tr82xOHFzprBxA+EoFOCISvZoBt1YdlmId0Ik42iy/J7c0xSpcpq1+l//jjD/sqeUDZlqxPKK2tc5dSvxtx6jlCCxG5YHn68ePHY1SlCS9NGtH8dNjVgn4TAiKNaH4I8dOnT5EWjn1F87ir6DlgNZLt/QGMhgaWOQEBTDWTR+qhjVjhugUNXKvkuO8eH7oo3c3Vh6x6ZBBjy6GNgE1fN7fklkzlgnBjecbqN4Lfo2vlgDJdj5mILTFnlxavh1xWb/PGn/hANO6jh4WpqZZB9ljJofXwNe2cHE3oqNTz5qAhtp/KRHNK0lzEnRqkpCSwuFrFv5cBWx795s7KfVwQiUn0XTcUS4huT58QaykjDY1Lisur32oGDUsc+WnfKnXP0M858rRyPJkwpQ7PbD+t+N68eZMb24OvfpfE0bBb0SDBiFGiMZuuStqYngoBniKYShwkxkGAbg6A7BRHWfluyZTlbvIEt9QnF1ABecoBZVrmioFFOHdaZysekjhhpbdGlMrdxpm/j6DpqFGA1etq1t+USt4cCm6pZ0E65pRvFkljCtOCDcBZaQRm9nQDULqlC6X+a0x9nP5+W9XxfpNvlcop2ymoIqvPnEbQPv5HRLBYJ8f+FT44yRM8LntVvjifi4cGOs5wi1WIFTUIhK9mQM3IOqPT7hiLIL8kf//+vUOD/ygv8vHf2hw5wPS3UdjqxYkCB6b5BelieppURCgTURtIBEcwHzx4gE1ueDiEI5jz4K9J13M2AmaTowOBHS7aH0w/ekwGlKAc9PcmTA7A3n01bD+i504vSQVwypc9bmYey0Cor8UBW4+haWH8uJa3LEW4mJawCM0nv4KfSt6ZhTnzmG1RRxCI4qQ64RaJly9fOmWaPD579izZTtKhJ1sAjLKMplNZPjetaX85pnJBuKs8Y/U48nJcx0vO85ZBaSdZjFcGZTDTiV+nWef6Iedtp0d8GBCEvWDlpBOFptkCeuZcyaH1yNWToH7mNjJDedx1krxTDPtDWLgbTC2ieicoTRIwYEWRU5KkFCYpQEkZQWAcBS/a6+3ZNfu4oBCGVO99blGtYaa+t0SC6A2OtTaY+NOwDBsRQY0tztTbGW7cGJAXFXSxhsxfcQP7aUDOje1Nra4Dk4bdgMyI0bEDE+qqQyEfrxAYvJrKUwRXgrD5DCosFLck6OYA+zZxlFShLZmSDE6b5pZ6XDSL2nyuGMTFWvx2vD4MjgPjyJyw0htHIPJ2j111mo6IiIOvxtuEIBn1mdxSz8KQ85EsuIYVpgXrDfUenq43Sne1f/hsGiuZegsAGeELiKl+N6u52iBoH3DAzJKNgxlv3761j5EEHCjWHyIFGr6is1aCOT6anWqGq0SJxcII/HXx9/nz53CFUO5FG82y5WY8Qhm0m7xGAdc3JLt39Bink5NVGhbI8nlAHdQ27L1TU1JSIU2pysMnmvIPOoBQADAifoJWQHwQOgiA6k6FlQYT0NxJIn6zmqE9bCwkfxQdGjOMGB+rqxwNhlbXrxpplS8VbBvz2AqcgnYknlaITuLYAQs8HSiCjzDLBcjXVPn06VOQEidzvDFRLr5M5bNqBNG87q+//gq/78jRfxw5JMEjFEnSAAr7SVDpbiqRl74YwVVla8nqWzKV5HqeAho3JzU8Ky0DdaRXidWtdORYuGJ8vCux5AUTygFl2Am20DBTatfMQemVcGX+tMGMZpVDI1PJbDCN2wQ07TQsE9wUgSVp2EWrpvZYyaH1yNWHFX1EhEfNPAVKEmmh7SuE/UFbFM8cQyGnJG1l3a81SipyE1Cr+CEiPr1bMVFipKlOr5J7STA4iGZb9R43X3i7faylVIlKwKV37rGacbhhkfBeqfRsE2RolFL3DEeVGpisvsQceVFBJ8Fft4BShysZlHLvYT+xWn5lN+L5PYiRWB1u2AEFI0apD0hPq6sOnQc+BtcJHQNyy8xCOneHHvsISz5MZBqvMSxgk87FouEkhhEzTARTdUQ3pxkR0MlKqUlV7x26gNQtmaoUwbDqGpvvWDn9I7fUh8lRdqQcUEaOsmKPtFQw7qrnIqw8IthqVTw5tLdf6c0VkCy/wa46TYcUqCYtg6Wr4bPQvIBb6hqhmzKcj+ixGlaSFmwA1Bt4ugEo3dKFUv8raZNeb8ASQRa1ypjZOOtWkXMWhZWFNQvIMhQZdhgYmw6Y8suur9KQUSUIudXprK9kIfOHqYoVn3K0rjhOLY+HJGLrztJhSIXz012XGBwLhUfIJrJ5bMjTjApHj+GGR0pdrrL5kDo58B8jaavpC7GFQ/wtj/BqUGDoCaRsdKaGqcq6WE2IgwBq4e0qe9FUd0ZTkKquw9khUhN83LKz7tDpP9I8+phsk8MBeyVKmKmg0XAyx88wEW46NAQfxxsT5crLGPt/JdbJ8zVLJMN8KLDyg7fe02ONu6mZcTnjekwMsCVTkw8lSR5jdYmGTC8al2oGlHGLXQe4M8uYds7uGL1gwIDMaYOZVrvUV4zL/JHLI1fuvsbBydHdNu0HAxI3Jz3zSg6tR5ZiLOojIjwmpypgecximuNBnEEUeRxmIq5slKRt7ylJRJGmenWspDCI4ia9VfwQF3fSqtghM2zwSoJt75FEQ8IivdhX28dacbU0ONRg7gT2nSY7xxoWDJ91gx+N7hkN7KQ2xvg4EY4Jq9CjNQLBxPh97XUFLY38ZmmNDk9uPzXGMzgEkNlbmhratoztGTEGVUujD3fpapDgczI1lvCuNTeeIrjSQwYVV8iMzNeYtS3dnAVZYz0mj6MsLzaxJVOWu8kT3FK/EtC6Nl8zoEz4xxUDSN9ZfLsKjLmrDmTggq/GS/P8K3df4+CaE2kb3GNXnabDClSTWNdHXHGX3PwCy2bt96qFVvnOgvOVWfbzh9mHKwMlSdp7PtJK1g3boQVrCGawqT08XZC1DTI1+l9jIZ1ouesMokwcGqcME41iZe1x8VaNAAAgAElEQVTfW0t5NYMEYcyxGY3iAfYa3atB/mRn7YxZGZ/I9PYz3Br9Yd04ArFNbs3Ys4rYb3YhLZQ1Qxra4pzjrXOnXbJ88wLS3Fskgwnw27z3Tg1mBZpBZntkwkoi6IFJ7cR1stnkNi0o7DeIDHloH73E4R0ZGoKeODHm7XgPl5QmCmhMkOWun2Q3No8aKfQrwwEbxFZv3vvpfJAwx5vboeckMF6C1ftlKr08gO1HwwYtOxdpOWI1j4B6gIv3h8AAp+l36iNQ4yidFYoBMEInt2RqobGmwd9Xs945UON7Y/V141IGpVmjT6//cwYzre6Z0oxo+NZhIAT3s2u8W5ZWFBRWxnjAeeaVHFoPvejX9RFxHoNDT9qHAcMQ2KIX2SlmbUnCTPmR87vDpyRxRZrq7YGSSq5fYby0ih/islauzJjx2/uKQ4dU5SZrQ6CkWbtKbx9raQLvGkczbDXjQMOCEbR08MMo17GBkcelBR3ha/VXG9hPjeW88o8DxKchb7PtBkaMV3qlUYYbdfWK7BPyr2CX+Rind0GRHFOIcuFku5LnL6dIcEx6wA6m5ZFBhYXi9oTGsm3m5iTmG8RRkh2T3pIpn805czTg++a3dw68DLfUixWGKwZZ0OmHQO/IxyFbuRDdarFXM6i3X+l1RJD1CHA0GKLMtLvqNB16ie86L0juXNfsdCjh9eeA3FKPQ+d7sZFz5DhtI9/Sgg1AewNPNwClW7rw7YAfk9QY8GFb1cXoJdcwDSCLmkcHf1+4JgefHstX9kvkYlTjFfVUxdvp+vbYxUONTTDasvcMt6t2Hd547GoGQKNcy4AWYvrRA0o5q3G6SEYzSespW2i1HJMFApyZNPdX6RrHn0VPq8JSaldM3ZUPMBFqDLaYBljHu/sIQCH7fRKJlsG736nMATKtdEDTThIQSxuCAE2Dg8vQPA4GfHB3Sf08bcACf+WcASM36X/bSlN6c2s3gol+NtbnSL+w5YQ3flPMAZhJKaMAivXDyl+nGCY4LKYH9VlmYtJYwLvzgQrGeEEjZVW2ZKoMiltqMVb3YU/6fTviJoxLGZT6Ar3K2SCYaTKTtfocT4z57PlKgUeGbVcKc5W/zUrOFfi+YnQKe6Q/crpIxn7JGYdsAZxeSVOTv7SPiDMoReDLHTmwA03MTpAMf50KUkN3els90ikfPiUJSnDOzHMkBdMkDV1wCJtMM7J6y0tJjKUzacYbEqx03GChVaeWzXhi+1hrm4n/OYbFDoHVgx9GuVaU8cTqgo5zt/Tb1e0nzGbcA169beiL4wpwjmFnxJjUhP/f3v1fxY0rbBy/2XMLAEqAWwFQAqQCoARIBWFKgFSQUEKggkAJMBUslBDoIO9z1u/q6Fi2LNuyLcnf/LHrsTWy9NFP22PRVhv9+2erq/70l3o0/CeSw56LRXHrHENVSaa7t+neTnFrLD/7iVLQmUaynmGusYByn0etJ1ONOU1wZ+f9c7cHnm3PUj9/7RwEjcCcd+/DKw93DMKtwp/UqFaERzs+pCZappr5N6I83vKfwhwt/k7v4IILvDmf+PsRdB2BFSD3McKTzc4pgTqBKH1OYxrca0D1hDxSb7Sqdi74K19PqpY6RA82tXwZI93USkvFX+QtgnBMjRRmsurZmO4eZnhSB4QMvFpRzLVqMN0t5cAkTZeAcMZ13jwMLCA1lrKvcMPrCSH7CnQszaDoav2Rp2vWBK7v6T3hNR7Yp66uJezwnRdy7lfsr9cm3+pi7KPzbAeOeTM37/F5V77C74J5atSkhzQbVjrHZ7ZXDLrv3JmpKe5NK87OEpm5mmkm15kkY6WQi7TQzsK1+yiT2sYNusdOzAQD0GDtQgnRMJVfbXa2q7Xwm0dKXu2NLzuD0bfD+wclbOafyETP7AwRBo4aE121updkKt8Zcl2dQiOgaVxtG8MeU9Vq6WzNVvkqMlOzVYnxJ2KuXjMM7GGqBpjmvLTWnNv6Cu1f86S0jMmMhqRaBR7w0VNDaodUtSa9aq7dljFnn/nitK+hTExSPRuJ56LKNb1HZ+kXMEb48+hOdGu1WvPMKfoBzQZrN4XMVWRnkuwUTjT/b0QLrAwTJcllUfttTCc7yy4ptZ1et0Gq9hJ3BujWsQFJUsJUq6foXmrJU32wOw3/tp4X1L4+7KP/LPbRsudaJV34l92x1Op5YGarmpzmBbJyxCy3VqzuxzIK2s1XGXsK6D/twS58e87HN4FNINO5PTPG8K4gvH7aIeesq+F5KSOkLhB0F8LW9m/rfu9SGQ+51TxF8hRn7XaKSzTzPcnAHrVKZ7Kzx6Uq0kTnDSyUTIc5P1oB8yg3g0Vmys1mmns0MHX2um4/PPOeOX/+Gti9JN7nc8cgpLmFTHVMVVczUd0IiXZ8mF43onX/efwZTTY7N8q+0ztYUh1pJ50CzDyDHZAduo5OtDLGCE823Qe1tbrNI3WjF1gZirweMQhJbdCDTVocxYx0kyotFTlX052DV743ujuzVg3TqnvudX30F3Z0CknWJgbuR103TXG7eFj7WttgzRXusHrCt3oJdC/N4PZHbk9h9sT6+VrtkVLbHZzOG6BtA0ZtrJ3654meIgnpiD1fT/aQhDtLx1SbBTdi1djwgtBI1vlEOW6FVB79wioplVd4FkaGVJeiu2kDqocai67G9fWRCYj4dbrHiJhpRkWDVbkIobMbcTsZtXG19EkbrKYKIWNoLW3qgSe6r2fqsOLv7OdrqdJH5SWdiy6Tl6Q2VJ1CSlyX3BErXuOANfUTNZc9pA32nTzU4pSbe95J99QS4DYK7ckuU5OKxY2cuXrlqe6isZk3Vkh7Z2rzUmUkfHat1helOmV0zV7eZGbkLMuuzJ3bmtUIMEqdqUXSNhDEqqK108X9GDIniXvGiWKj9/DAFjNGePJYHWpbJMX0D9HvGrln1ClMVxP4CM0kT92UIpznvpZqRUjzL/KSpLMiJRWgsJJS69B9BtWr8PmeaSBmQ1VXLNGLSWkLaRQmGe6G8jXR/V7l1+1t3ATU9ig742/O1OL0fyx7rtU237NNcrnwL6xjaewNlMcyLpCVO+UlvM+MdQGSyzVySQXdWJPL2Jl7/zlseqAuaM7iK6xjZ8Y4rPJkUVeHZS27b40cnswthTkzrpN2Pg7uO9f1p79zdIh+A8efnpGlpq/74+foGIHChrleFJ0tRRekfdtmLU7dyuiVpPGBawmwr6nNdnaZGs8yTww8Uq+cS+rzlRfuGHiaj2Y4IX2O6XyqDZGOfHjtSVJ1SHddBszeNVsbmbBaTv0fy77T21lGbQFCCq7tu+nsp+vwlEVJY4QnmzrU+cgp+hWZe0adwlz/alLq75RqR9VH8UjdX8SlHqUHm7pkyxjpplZaKv6QmW3BV9OaQtfGgtrHqd+mma7cAwfBKgG6rq9lvG+hezIScotYZ9dbJ2YE98Q25yGNDiHdl6gVMlbCGn+KMOkrOVzhxio74ukU+KQQtb7G/fj+/n58fPz29uYecveoiaqb3t3ddQ8F7rm+vv727ZsdWB3i0dGRvafavr+/v7i4cPfbe9RW7+7u7K//+PHjy5cvJoyuVZS1MQk2UQ3YeHx8/Pz5s+eL6vqVYE+AZA+9vLyoMnx8fCSbwiphuuBUjbVryAwJvrq6UrX0nEjVUgHOz889YToPqeZsNht/EYxvsG4ybm9vNQab/VUCtEcbamv6Zw4N2xCOSm1vb0//VQz6WMWjPSZCdSNme9INusdJeROJvOwGqzqs3sa0WdNjaE/VYM2eYcWhdqp/aqdVCzUNVrFpj6epahBR52xOapJRJWy73ZpDwzaqhOm/1dfthKljPD09bYtWcw/7Os0krOIa38VVCavE7FSJS1c4BwcHbQlbyX4NMRra/JmVm24lq+X6g/mPqgZqDubWNJWC6oD/u1McVZ18enryx6xce9qU/V13MqxaPX/tKjJTtnPi2yuZq69nXrrmSelqJzMa73Sjxp0zqPPxT2Y+ffrU1kFpHqLHEvYNkypk+BDTFrO9//X1VXdy3EFWYXR2NVs7cJrbJd3JWXPvsZ4xorMdqUqrVZpLm8bwUfoBTT90otpFk3oePRE0c1HdCnt4eGhMQ8hOxVZ1jCbwyNvUJh6zsdpLEiOQy0amJaVrOg2R1V0aNRZ/w+xbFtVAP/JiWSdVIpUwXaLWmnPf9Njh1XKVPP0zN3i1RwH0Udfmjc9u7G7cQIlO27rCNXvss4RvV4kxadAXq22dtDMS5lo2UWEX/pl2LKZE7FajnVUzqVqNmvP4Fl01ZDVbtSDFX7UabZh2re3AO1cKOfIfs1wDWHZBm2yWt5F1/9l5ydxYXuqOGkf8xsCxdmbasTNjNCOLma21zRj9VSWjuurPSBZH9VjKnmyY6fo/c5CZ5iHD6omft+xfEaxq9ugv6EyPZjrMjdfOeh7Vlv0iM9WW2dT280i9GqxHlgt3DGzABX8Jz1N1XUqYG1ZVofBU3a6cU2x3XnZplp7F+xHcbDTVY803G3mkbqpByMZqr0dCcGYOs+YebAbqYka6GawWOcXKr6b1Qyz7lqxdBJoVq3Ow92S0Hfi7MvOitNtO9Sx7/AukISOdVFP+NWxIFlRVkn0lhyvcvle4GTXz/JLauXhDFUCPwwNXlxFB1VUFxmwH0zoo1U92jKNasu5G2WFq27oyN4E9G4pHt1G0TIMbRr1qLc6ZPyptbqrMHn/2Z05q39Op2jSam9yls6EBo2/uRoZXxfMXvXAUQI2i74nE7jYll3pY5CGJ6cyXm5joe4QQktQoYegeozAmHknBDVbrgUVvgIERqq/wlLu65cB4ogfThMeTME0nop8xMMLFZyweljkPaWpUmy42AiqMRsMBw4G+1TZ70RXynDmtnastVXb2NTGufcv96E6e9S6cG2yePUVmah66KGdRAwkpAruOLbU9eK6+qnnpaielTGbchumfzLjhqz1qL9W4qXHBbTuD7/PY/ZUKyx2GTHoGt3T7FLNtu0QmI9rI607OansPfyHaBTrddtXoZqu3nhMpJZ1XOmP6ATWKxhvLbn/VGGxMEajn8WR82KHVXpIM41rwWzmWVMjV7pgW4Ta6vgWk7mJMAgZ8t60VD4hq/FdC+u22s6x2rhVy1ZnR3YwcOxbTzNc2+VGDDZ9XDJ7nuA/j5Kx6YtjdDc81kd2BKJ5hz7XXVtCucDF7su4/QxJvV/gFbwjk2LEzY7QrT7XdNmPs7BAyqqudeUk8QF9qt5TH7xlcT/y2Bf+KgEmFv+izOJrjMBcFNqTPyeg6tDIpMlNRinuGSHR1GeI/fqgaH8PgefXa+vzV3jHQdGh8NRsWg+qYp7Wq6g6Ldvy3/DfM2+JXdqobxTxV9xSrOeTvYfy30UwkKWystuvwl2BbM4m7v2pxiVQDHqmHF8Rqr0fCiWYLudoebB5hfz+Z0Ug3D9f8Zwm5msvuFkEgo2eavezbEIHpbwsW+PzX/rpaottUFc+wO8a6Cgh5TKMwC76dYWffs531YM0Vrjvl9l/hemoCh0YK/KfX9/UTE7fw2vaE/5BFTUKdu9vZKYaQC6qQ8bItkSm85egZ8yTQq4CSCqyy87zc2FYiC+5fZIahk4ZkWRfzwvSP/TqqMIFTDc0gQxrXsBrltuWQPMYNM13u2kzoHttkStpfZINlVup2Pv5ZaefdVTfCWHtSmLSk06I906cauAp0/BiqoS2FK+SQ6qekKr+N46D2a25Z81lk/mNXpCIzZWcw2e2VzNVXOC9d4aSUyUytY9dH/2TGDV/tsa83te0OGQqmnRqC7ZAhvZw6HE1jPB1+IuNsSF5MGM9UJNM7OSvsPVY4RpgK3LYR8jqBanjbbNONtppvtDV/xeN+JfC+VltX5u7v22W5SWrb4+kHasko6ZKkTSPl/XmVVOP4W6tRYz76Jwkh5ah2PSYBA77b1ooHRDX+K8p+p1LbWeyMaLuxrLWzyLlW20BgW+V1NyOvjsVU2nVOfpjl2g1ttu2Q3tLUTDY8Avn2n6oD4X2OsulBmOdQXh174ywiYgMvacbYWX+yq6udOUo2wJjfdMWq3vaEPDpUkb8iCO/JY5WRGw+Tiih1Na9hLkqWFUm+8yiPQJGZ8uQ3kUPqiHRdmcJA5naSjXuG/fxjnX3+Cu8YaDrUWG1m2Kk65mnU4UNV9KT6L3/aTmdPLNd2p9dTjm2HPOWry9u2byW7f4VdxzrHCH8N5JG636d21NMJ1LpZHqnX6KJ/XGEPFt2wMUJPJc9xpGvMY+47V3s1revZWk9rPmZ9z03jhcmIZ6NWb5Xlxkt7xRb4ekiv+wPqGWoJSPmjpx+rCSc1WHOFWysdfVQBpVzTCk5bv6UZBKEOJfAPephi1mCmyZw6LFV9fV3/tKHlVXRxoqjaLttCFh8yBdPYS5oEtG0oASaGBTcE0pZCuS2YsMGnVlmHzGDacr3g/l61brBP7YtqDoHzg0pGtV28+opSq/9qW3va2pGLqa9MvQBbeGLc5MXao2ZVc57ho06qQumVBbrHGcol7inKa7DKUa9KGzGw+gpP6YTP8iMmqYpK/aQnYQsOcInMWzw4Mx/q2+uqyrljaMivGNW3LzKsNHoG/rpLlVlZU3WtZgttU2V/bW9MwBQ7i8zUFFCx4lzVXH2d89K+3aN6jKwnpUxm3LmQv3t3w2tP4y1mT/+sUUZDTO1Wj7opVT+ViC45FaGOKiWdQ21S42x4T6ucNkpqZ6Z3cqriU3G05atxf9a9xzrHiM5Krrrtaft2NdAMUyF1kaImr2/ZPYB26lDbFFSRqOZUX3HTo37DPsv4bXVK7lli7VEuerWaMi5JYunNGU9GJdU5bo5sFP5JQkihCHNkGvp+va0V940nSvi2vsumazwRc63AwUV6udzNyKhjMfVztZOfvoWlesgst7ErC98Z0luamsmGXyDf/lMjeMjERs3NLzDb0b59xYJz+xDY8AbrhixpxhhSf7KrqyGZSjCM5xaBWwkn2tN2ZRGLS/H3uqchE/WB+opuLOi/2tae8AmbvsLPfmKV3RriyWiYi1gc+c6jPAhFZsqT32UP8Uh9ohG5LdpFLiT7do9KfNZ3DDRdafOfer8mOZ4WnexPBBtZuNPrKcrGQ2pojZLamelT9bV1HeEXKW0FPX7/ImNEY302O5WkwImZLvQUkkfqPFI3lWfZjbX1YPNoS7Wto8t0pJvHbeazBHbaKspcHlUHAjZ2v7qvGPj1NIMp/W2Nzt7fmHjPpYei1VHN9nXdVM099F9ta4/260rQjtyzLfPq640JSHan0txYW9pyuuAzMmPIFa5bOrm3blO42W30XpqhyqEanvqXia64dB0y4BlSr45Ap1A7TKe02oaHdFIYmBIVXPio43YEKexZahKsCtmrDg+wUjWbp9pP1DP0yvKCExq6x8DuIutgJTVY5aVX44oYWH2Fpxp4Ln4ipqExKv+sdMFhjqUZGiuMet3wmyaNJe7ZqeKeZ+hszFrbzljTLU082k4x//4iMzU/Y+cZYzl7Ws3Uh/rO1dc8L13PpJTJjNvu/JMZN7ynZanfmO4X/2mOs519qQlQzJ0ck6NqYz29x5rHiFqhux+nm2Prlmzjr9ZMGtpaltt3Be6ZYT4/HZfymHtXaUo2hY0sSmq6YbdqMv5JQkgxiTGw9cUK1taKY8XfKx5lv1PJjZC5VoUW64I0qbsZWXQsptKufPKjwlrJc+2VF7Sp8CVt5Nt/qt35p/dqlamVVBYdOzNGd7rVNmMMrGA51tXArKUTTHcD3IKbec/IehKIqbPws5+IJavmGShPsBCBLIa5kIyEh8l3HuXJY5GZ8uR3kUOxkCP2h32j8tyMaiRd+YWkuseV3DHQRKVvXYoVXnWsse5VO5P9iaCbfU/jUtcx3cVa7o+K2m4OeGpF+ofW03WsfIzwV8XpJtg8Und7YP+e3PtJf02LfnQ9PVh0urYIixzp2jKb7/5YF3pJParuLA7l2u0//b/a6oxz8QBtLa6W07Z06rJIo0YtcJSPeplFHWzbebPYP93cRsLRB2uucN16q9aRRU0rL5EDl2YwEHpLMGLHpGuJMa8dauTofKQ38hQm43E3Gse8vIZtgXQOcgpgr/w3wFB9vf6pD9U/oWlaoAh1w0vDmCJXVYxye0sxD0hblK8od8pOZzV2+1DPHsWmOBVzlBSGRMK9mEqJ7jGktmQdpowGq+7U04FMeijT5y4Rpz19ecfMkbJua4GJj9vrahqm1hF46kWCaRY0eMKg1pfmvZUiM7VI9Wg86Trn6sxLVRnido8jL6inuGZnMuPOKNTeG/uBamctvOcXJCaSMf1z7XTVx/THWZN3z0YZd3I8GSy+92CM8JS+OaRqMHjOWWv+upIKmYJ2zlhq0XZ+nHNWH7fVlNFVmrqU1EbKJRXl5ranXfgnCSHFpLthnvinONTWiqc4V2ecIffYa5Ew16rVqzETy2TvZiiPKXcspgiY/FQUcQsrwWtkCtrU+cI28u0/NZTrOb4aS1U59V9dGsz85HpAZYjbV8Sd2zNjrE239LFtxtir6DOtq73yuGDgWPcW3NIP3xOlngQalvErAiYVgcWdY7CUh7kpPPOdR3k0isyUJ79zHuq8Qa0AakR6QhRym6gx5fqi/mlg0j/Fo9JUhJohL/jzV/r8qqTido8J3jFQlQufO8UNqTrW2ByqnbkszcCdXk8h+g+V/VS9+K6DMcJfvaujqgaxLnt5pN53AIp72y2kuEsKU3wPNlthlT3SzcY4z4lWeDVdG6H0fGEe6unO0nnZXg0l/gSo2QbG0zkwaexWd+o/XXZH4w4QEw3WXOG6lVO1OrvKVkaCPykbbnkM2PP4+Pj0z7/tdtv367pyu7i40O3Fg4ODvt91w7++vt7d3SkZb//8UwDFf3x8rC5P9SzKKdyTjt9zenoqPxOP0qzk7+7umj0pb7y8vKgEleDGRCovun12dXXVeHSKnUqPBkvVAZG2pcpzXiX4/f3dE2CGQ6rGVYPSfz8+PvqeUVlQha/+JVvne2WqrUT0rKIxnqRyTffYWEYl7aTBllSa5CV3AY0XuiCsxtABA6jmiprSaADNaA6m/D48PAROeDRD2Gw219fXKRe0JnLlZWpZcObqcf3znZcyKY1bE/KNTddKZtRQf3t+fh6YF3UmutmirwwYYXUK3dnXCKuhVnc/As+YfrCs7+SE89J7hFvlO0b481hd82rOqWm2P6R7VA/59IhFc+zACbY6JZ3IjadxjzoWzW/39vaq/7ofA0/aGPngnWu7JBkMtfgX0ywpNbeajGq4vWeRWm0ngO1OAeZanUQKUOqFf5odS0iJDA6T9eSHWW54uWdd0OHZzCJkqf1nsvhpduzMGJOtMCRsZoEshid+RVCrFVmUWi3NBX9Mc5ibDrzIeVSRmZquDnTGLE9+/tqpFB4g6z6fOwbhBV12SO70RizfNTxVp+sIrzBZjxGebPJI3YPjHlrb9YgrkNQeerDxxbGGkW68UjoxrOpq+vb2Vm8NGHy915n4GwQmqW0bgb8rC3lRWmO3fg2r38L1fQnavK0Z/nO4tuykvJ/BOuXSIW1JCURbmsHOlcYq/dBf78brv/qnX+3r9Wnz2311Q/qlrH5TWP0uX7/QTeolajsjc26r29Ivlav38PW6gpbYzIXlx48fX758abPSihsaztuOzrC/Gg/6/nx88WTbMhryNdh7GlT1G3Q1KP3TKiS0KVsvtW26x9RKJHp6aLDRSYkQgcECnvao6aiiraajGjerAfTo6GjwuRb/ojKraaQm3tXyZLW5dzU90Awzr7dhi8zU/FWFufr85lmckUlpFsU0USLv7+9180GR685y+LoMdmKq/rkacTT02IOOgtmD7D8XqfsaajUSFfkqab53cuwC7bVN79GLq8jAqgPVHSoz7VQ2q7u+av7mDlW1SO6ACbb6JU1rq3iq6bqJ1v6YS5eyqkuSrCs8JZV18aWWeOZavUqk4At/OpZeNWHxwMxyFy8CEtBXoOD+sy/FbOHp2Gej5kQIlCrg6UaUZXP3o7qhys9+Sq0GyebLUz/tG/48VU+5BMv7qcDM2jxSnxk8o9NxxyCjwoqeVO70RiRd21N1uo6IlSfTqHik3qvgVnU90ktmkcD0YMPY1zbSDVNK8Fvqf4q/mraXG1MR6Heeufzgqq3CRFyawZxCTVg1ofGFTfu2re7Z6ubtOt/WZLA2tYUNBFyBSZZmcE/DnlIF/Deme/0FzqmJNBjozZNv374Fnujvv//OZXWMwBwRDAEEEEAAAQQQQGBVAszVV1XcZBYBBBBAAAEEEEAAAQQQQAABBBBAAAEEEEAAAQQQQAABBBBAIFyAR+rhVoREAAEEEEAAAQQQQAABBBDIRUCLrWg1AZPas7MzrT5mPma6McXSDJlSkGwEEEhE4K9E0kEychTw35jWokHD/gLnRBRaZ+H29lbrPGlKEXKK8EUcQmIjDAIIIIAAAggggAACcwowV59Tm3MhgAACCCCAAAIIIIAAAggggAACCCCAAAIIIIAAAggggAACCGQkwCP1jAqLpCKAAAIIIIAAAggggAACCIQL3Nzc2IE3m439kW0EEEAAgSgCn/78+RMlIiJZm0BtCaVa9n/9+nV6elrbmc5HrfZ0cXHRmR5aRycRARBAAAEEEEAAAQQSFGCunmChkCQEEEAAAQQQQAABBBBAAAEEEEAAAQQQQAABBBBAAAEEEEAAgRQEeKSeQimQBgQQQAABBBBAAAEEEEAAgegC7+/ve3t7JtrDw0NdApuP+W7oz4c/PDx0pp9XQTuJCIAAArEE/ooVEfGsTcCztIFWV0p5XQaVlMbj5+fnziLTusidYQiAAAIIIIAAAggggEBqAszVUysR0oMAAggggAACCCCAAAIIIIAAAggggAACCCCAAAIIIIAAAgggkIgAj9QTKQiSgQACCCCAAAIIIIAAAgggEFdAL3XaEV5eXm1QpgUAABObSURBVNof2UYAAQQQiCXA0gyxJNcVz9XV1dvbW2Oe9/f3r6+vGw8ltfPo6Ojnz5/+JIUsp+SPgaMIIIAAAggggAACCMwswFx9ZnBOhwACCCCAAAIIIIAAAggggAACCCCAAAIIIIAAAggggAACCCCQiwCP1HMpKdKJAAIIIIAAAggggAACCCDQV+Du7s7+ii6B7Y9sI4AAAgjEEmBphliSK4rn/f29Nk7bmf/+/bv9MeXt8/Pzr1+/elL49PTkOcohBBBAAAEEEEAAAQRSE2CunlqJkB4EEEAAAQQQQAABBBBAAAEEEEAAAQQQQAABBBBAAAEEEEAAgUQEeKSeSEGQDAQQQAABBBBAAAEEEEAAgegC9/f3Hx8fJtrLy0uzzQYCCCCAQFwBlmaI67mK2DabTVs+Dw8PT09P244muN+Tlyq1j4+PCSabJCGAAAIIIIAAAggg0Cjgmd8yV28UYycCCCCAAAIIIIAAAggggAACCCCAAAIIIIAAAggggAACCCCAwEoEeKS+koImmwgggAACCCCAAAIIIIDACgVubm7sXPv/oLUdkm0EEEAAgb4CLM3QV4zw/7m7u2tTuLi4aDuU5v7d3V3/PGO73aaZclKFAAIIIIAAAggggIArwFzdNWEPAggggAACCCCAAAIIIIAAAggggAACCCCAAAIIIIAAAggggAACEuCROtUAAQQQQAABBBBAAAEEEECgSIGXlxf7LUj9Sb+Dg4Mic0qmEEAAgRQEWJohhVLIKQ2Pj4+e5J6dnXmOpnnIv5zE8/NzmskmVQgggAACCCCAAAII1ASYq9dA+IgAAggggAACCCCAAAIIIIAAAggggAACCCCAAAIIIIAAAggggEAlwCN1agICCCCAAAIIIIAAAggggECpArW1CDebTak5JV8IIIBACgIszZBCKeSUhqenp7bk7uzs5Lic0tHRkVLelqm3t7e2Q+xHAAEEEEAAAQQQQCApAebqSRUHiUEAAQQQQAABBBBAAAEEEEAAAQQQQAABBBBAAAEEEEAAAQQQSEeAR+rplAUpQQABBBBAAAEEEEAAAQQQiCjw/v5uL82gNyXPz88jxk9UCCCAAAI1AZZmqIHwsUNgu922hdjf3287lPj+4+PjthR+fHy0HWI/AggggAACCCCAAAJJCTBXT6o4SAwCCCCAAAIIIIAAAggggAACCCCAAAIIIIAAAggggAACCCCAQDoCPFJPpyxICQIIIIAAAggggAACCCCAQEQBe10GRXt5eRkxcqJCAAEEEHAFWJrBNWGPT+D3799th/f29toOJb5fa0G1pdCT37avsB8BBBBAAAEEEEAAgUUEPHNX5uqLlAgnRQABBBBAAAEEEEAAAQQQQAABBBBAAAEEEEAAAQQQQAABBBBIRIBH6okUBMlAAAEEEEAAAQQQQAABBBCIK1BbmmGz2cSNn9gQQAABBGoCLM1QA+Fjh8DHx0dbiP39/bZDie/P90W1xGFJHgIIIIAAAggggMCcAszV59TmXAgggAACCCCAAAIIIIAAAggggAACCCCAAAIIIIAAAggggAACGQnwSD2jwiKpCCCAAAIIIIAAAggggAACgQKPj49vb28m8MnJye7urvnIBgIIIIDAFAL/nSJS4lyngGdF4XxBWLUh37Ij5QgggAACCCCAAAJGgLm6oWADAQQQQAABBBBAAAEEEEAAAQQQQAABBBBAAAEEEEAAAQQQQAABW4BH6rYG2wgggAACCCCAAAIIIIAAAnEFXl5enp+ft9utLj/1t7GPj4/Pz89jneLbt292VF+/frU/so0AAgggMIUASzNMoVpynBr+7YWU7Ky27bfDpLntSfnOzk6aaSZVCCCAAAIIIIAAAgjUBJir10D4iAACCCCAAAIIIIAAAggggAACCCCAAAIIIIAAAggggAACCCCAQCXAI3VqAgIIIIAAAggggAACCCCAwMwCWpTh4uLCfXVRbyze3NxcXV2NTM/r6+vT05OJRFe+p6en5iMbCCCAAAITCfw1UbxEW6rA4eFhW9a0dFPbocT3a92pthSenJy0HWI/AggggAACCCCAAAJJCTBXT6o4SAwCCCCAAAIIIIAAAggggAACCCCAAAIIIIAAAggggAACCCCAQDoCPFJPpyxICQIIIIAAAggggAACCCCwBoH7+/vj42N3XQbl/ePj48uXL+OXZvj27ZsteXl5aX9kGwEEEEBgIgGWZpgIttho/UsVaMaQXc61+pRmM23J9ue37VvsRwABBBBAAAEEEEBgfgH/3JW5+vwlwhkRQAABBBBAAAEEEEAAAQQQQAABBBBAAAEEEEAAAQQQQAABBBIR4JF6IgVBMhBAAAEEEEAAAQQQQACBNQjojcWLiwt/Tu/u7m5vb/1h/EcVgwmws7NzfX1tPrKBAAIIIDCdAEszTGdbZsynp6eejNnDuSdYUof8afbnN6mMkBgEEEAAAQQQQACBlQv4567+eW+adP40+/ObZo5IFQIIIIAAAggggAACCCCAAAIIIIAAAggggAACCCCAAAIIIIDAIgL+R8z+x9OLJLjzpP40+/PbGTkBEEAAAQQQQAABBBBAAAEExghcXl6GfH2z2by/v4eEdMPUlnUIPKMbD3sQQAABBPoKsDRDXzHC/8czTj89PWlJp4yMNHfx3Jv25DSjPJJUBBBAAAEEEEAAgfUIeGawzNXXUw3IKQIIIIAAAggggAACCCCAAAIIIIAAAggggAACCCCAAAIIIICAK8AjddeEPQgggAACCCCAAAIIIIAAAtEFXl9ft9ttYLQ/f/4MDFkLdnNzY+/RKg/2R7YRQAABBKYTYGmG6WyLjfnr16+evHnuXHu+tdQhf2r9OV0qzZwXAQQQQAABBBBAAIE2Af8M1j/7bYtzqf3+1PpzulSaOS8CCCCAAAIIIIAAAggggAACCCCAAAIIIIAAAggggAACCCCAQLIC/gfN/ofUqWXKn1p/TlPLC+lBAAEEEEAAAQQQQAABBAoT0F/UC89Rr8Am2tvb24+PD/NRl4G7u7vmIxsIIIAAApMKsDTDpLxlRn5wcOC5aaslnTS0Z5Hz+/v7h4eHtqTqtrVy2naU/QgggAACCCCAAAIIJCjAXD3BQiFJCCCAAAIIIIAAAggggAACCCCAAAIIIIAAAggggAACCCCAAAIpCPBIPYVSIA0IIIAAAggggAACCCCAQPEC9qIJnZl9e3vrDFML8P7+vtlszM6dnR37o9lfzEYvz2JyTUYQQCBlgU9//vxJOX2kLVkBLaTkGdV+/fp1enqabOKVsNfX1//9739tKdSMRHOUtqPsRwABBBBAAAEEEEAgZQHm6imXDmlDAAEEEEAAAQQQQAABBBBAAAEEEEAAAQQQQAABBBBAAAEEEFhQgEfqC+JzagQQQAABBBBAAAEEEEBgDQL6u9fhayWcnJw8Pj72Yrm6urq7uzNfubm5ub6+Nh/L2zg6OtJfE+/MFy9KdxIRAAEEYgn8FSsi4lmbwNPTkyfLnz9/fnl58QRY9pCWXTg+PvakwZ87zxc5hAACCCCAAAIIIIDA4gL+2Sxz9cULiAQggAACCCCAAAIIIIAAAggggAACCCCAAAIIIIAAAggggAACCCwlwCP1peQ5LwIIIIAAAggggAACCCCwEgH90ejwnO7v74cHVkit42Cvy6Cvl70ug7Ls+fviNp3+krf9kW0EEEBgOgGWZpjOtvCYtdrQz58/PZnU2gf39/eeAEsd0poRmnN4huTv378rd0slj/MigAACCCCAAAIIIDBSgLn6SEC+jgACCCCAAAIIIIAAAggggAACCCCAAAIIIIAAAggggAACCCBQqgCP1EstWfKFAAIIIIAAAggggAACCCQi0Gu1hcPDw17J/vLlix1eL0LaH8vb1p/ofnt7C8nXdrsNCUYYBBBAYLwASzOMN1xvDOfn5/7B++LiIrVVl378+KE1IzzrMtzc3FxdXa23UMk5AggggAACCCCAQBECzNWLKEYygQACCCCAAAIIIIAAAggggAACCCCAAAIIIIAAAggggAACCCAQX4BH6vFNiREBBBBAAAEEEEAAAQQQQOBfAb29+O9m9//1AmZ3oH9D6LVHe52Cy8vL09PTfw+W+X//Hxe38xwe0v4W2wgggMAAgU9//vwZ8DW+goARuL+/988ATk5ONLDt7u6aryy1ocnH3d2d5+xaaYJ1GTw+HEIAAQQQQAABBBDIS4C5el7lRWoRQAABBBBAAAEEEEAAAQQQQAABBBBAAAEEEEAAAQQQQAABBGYT4JH6bNScCAEEEEAAAQQQQAABBBBYm4BWTHh6eurMda+XGfUnq798+WLi3N/ff319NR+L3FAG/X+lu5brX79+Fb9WRS3LfEQAgUUE/lrkrJy0JAEtHvz8/Lyzs9OWKU0j9vb2bm9v2wLMsF830A8ODjzrMij9GnpZl2GGsuAUCCCAAAIIIIAAArMJMFefjZoTIYAAAggggAACCCCAAAIIIIAAAggggAACCCCAAAIIIIAAAgjkJcAj9bzKi9QigAACCCCAAAIIIIAAAhkJXF5edqZWYcJfZnx8fLTXZVDk+lvanafIN8D7+7teR+21LoMy+/nz5+vr6+JXrMi3WEk5AsUIfPrz508xmSEjCwpotLu4uPAv5qTlD25ubsJnDFGyU0073t7ePLEdHh4q5bu7u54wHEIAAQQQQAABBBBAIFMB5uqZFhzJRgABBBBAAAEEEEAAAQQQQAABBBBAAAEEEEAAAQQQQAABBBCYWoBH6lMLEz8CCCCAAAIIIIAAAgggsE4B/Z3ptlca9/f39ZalVgwMlHl5edEiBXZgrcsQ/nX7i+lsa+WF379/V+n5+PioNrRHaPrYRheYfr3HKmT9018cN18xf5t8s9nwJqlhYQMBBAYIsDTDADS+0ipwf3+v5ZrMWNgYTkOawujf1AOYEqM5yna7bUyG2fn9+/eZV4swp2YDAQQQQAABBBBAAIHZBJirz0bNiRBAAAEEEEAAAQQQQAABBBBAAAEEEEAAAQQQQAABBBBAAAEE8hLgkXpe5UVqEUAAAQQQQAABBBBAAIH0BfQHpz9//lxL59evX09OTk5PT2v7PR+1hIGWErAD6JXJ6+tre0+O23q31P8W6nSZ+vvvv7VwxnTxEzMCCBQvwNIMxRfx3BnU+sEa7O/u7jpPrGmEFmiIvj6T7o9r2aeHh4fOBJydnSmdU68Q0ZkMAiCAAAIIIIAAAgggMI8Ac/V5nDkLAggggAACCCCAAAIIIIAAAggggAACCCCAAAIIIIAAAggggEB2AjxSz67ISDACCCCAAAIIIIAAAgggkLiA/p507S1Lvc+olx/Dk61XL2uvSWpxBy3WEB5DsiFZmiHZoiFhCCDQKcDSDJ1EBBgiEH6HWrFrjYbDw8Pj42P9d8CCQzrX8/Pzdrt9+udfSHI1idHqUAPOFRI5YRBAAAEEEEAAAQQQSFmAuXrKpUPaEEAAAQQQQAABBBBAAAEEEEAAAQQQQAABBBBAAAEEEEAAAQQWFOCR+oL4nBoBBBBAAAEEEEAAAQQQKE/AXVthZ2dH6zV0/rnrHz9+6O9nf3x82CZ6I/L6+trek+82SzPkW3akHAEEWJqBOjChgO5Qa7zXXKE2CfCcUnMLrdGwv7+vjb29Pfu/v3//Vjz2f9/e3rQoQ6/IL//5x6IMniLgEAIIIIAAAggggMAaBJirr6GUySMCCCCAAAIIIIAAAggggAACCCCAAAIIIIAAAggggAACCCCAwAABHqkPQOMrCCCAAAIIIIAAAggggAACjQKnp6f6g9S1Q3pr8uLiovqL19WrjroUrV6WVOCHh4daeH38+fNn54IO7reS3cPSDMkWDQlDAIFOAZZm6CQiQASBx8dHTQg0/IcvoxDhrP9GoZmKpimarJQ0+fg3c/wfAQQQQAABBBBAAIFRAszVR/HxZQQQQAABBBBAAAEEEEAAAQQQQAABBBBAAAEEEEAAAQQQQACBcgV4pF5u2ZIzBBBAAAEEEEAAAQQQQGA+gdvb281mM/h8h4eH+uPZR0dHg2NI8IsszZBgoZAkBBAIFGBphkAogsUReHl50QINWqZBazjFibE9lv39/bOzM63IUNi0oz3HHEEAAQQQQAABBBBAYLgAc/XhdnwTAQQQQAABBBBAAAEEEEAAAQQQQAABBBBAAAEEEEAAAQQQQKBoAR6pF128ZA4BBBBAAAEEEEAAAQQQmFxA15WXl5fb7bbXmfQnq29ubq6urnp9i8AIIIAAApMKsDTDpLxE3irw+vqqmcTz83P134+Pj9agwQc01Tg+PtYqUPrvycmJVk4K/ioBEUAAAQQQQAABBBBA4P8FmKtTFRBAAAEEEEAAAQQQQAABBBBAAAEEEEAAAQQQQAABBBBAAAEEEGgU4JF6Iws7EUAAAQQQQAABBBBAAAEEQgS0QMNms3l6euoMrHck9SertZoD70h2WhEAAQQQmFmApRlmBud0rQKaWGilhrd//mmlBv3/9+/fCm2v2qDFF/b29mr/3d/f11oMR0dHrVFzAAEEEEAAAQQQQAABBEYIMFcfgcdXEUAAAQQQQAABBBBAAAEEEEAAAQQQQAABBBBAAAEEEEAAAQRKFuCResmlS94QQAABBBBAAAEEEEAAgQkE3t/ftTqD/ultyuo9Sp2kemVSb0rqT1afnZ0dHBxMcGaiRAABBBCIIPB/HVqnRRftteQAAAAASUVORK5CYII="/>
  <p:tag name="POWERPOINTLATEX_PIXELSPEREMHEIGH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38"/>
  <p:tag name="POWERPOINTLATEX_REFCOUNTER#5C646973706C61797374796C657B5C6C696D5F7B28782C79295C72696768746172726F772028612C62297D6628782C79293D6628612C62297D" val="3"/>
  <p:tag name="POWERPOINTLATEX_CACHECONTENT#5C646973706C61797374796C657B5C6C696D5F7B28782C79295C72696768746172726F772028612C62297D5C667261637B6628782C79297D7B6728782C79297D7D" val="iVBORw0KGgoAAAANSUhEUgAABUcAAAGxCAIAAADOOZC6AAAgAElEQVR4Aey9seLXtnr/f/j9z9ItcAmBKwgZOwa2dgK6dQxcAdCtI3AFwCUEroBkbLckYyeStRvJ1m783+e4x0eRpcePbUmW7dd3AH1kWXqel2RZjx5JvvH58+c/8QcBCEAAAhCAAAQgAAEIQAACEIDAAQn8vwPKjMgQgAAEIAABCEAAAhA4PIFnz57dvHnz7t27h9cEBSBwFgK//PLL7du39WC+efPmQDph1R+oshAVAhCAAAQgAAEIQOAMBH766SdZDq9evfr9999//vnnd+/enUErdIDA8Qm8ffv2119/1YP55MkTzbjJyD+ETlj1h6gmhIQABCAAAQhAAAIQOAmBly9ffv3117IcRn2++uqrMUwAAhDYkcCXX345lq4Ztzt37nz//fdjTLcBrPpuqwbBIAABCEAAAhCAAATORuDx48fPnz8PtXr9+rX89mEMYQhAYC8CekK//fbbsPT79+9rJi6M6TB8g9PyOqwVRIIABCAAAQhAAAIQOBmB33777dGjRz/88EOol0x6WRFhDGEIQGB3AnoqtRQ/FEOmfs877bHqw8oiDAEIQAACEIAABCAAgfIEZNJHq+5VxtOnT/v3AZZnQY4QOAKBqWH/zTffdLsaH6v+CG0KGSEAAQhAAAIQgAAEDksgadJ37vo7LGwEh0AxAg8fPnz//n2YXbeGPVZ9WE2EIQABCEAAAhCAAAQgUJJA0qR/8OAB596XpExeEKhD4N69e9GumT4Ne6z6OvVPrhCAAAQgAAEIQAACeQL6tJvGyj/++KNOmf706ZO+I6W0X3zxhQ6g1p/Gzfo7wRlySZNeqnW7jjdfY1yBwEUJ6Pt26qZC5Tt8hLHqwwoiDAEIQAACEIAABCBQkYCsXJ1Bpb/wu2658mTea5m6/m7evJlL03N80qSXUkf5AnbPbJENAs0IJB/k3gx7rPpm7YGCIAABCEAAAhCAwHUJaGSsL7rJnl+B4MWLF8+ePVtx4763TF18Woyg5QknWIOwL1hKh0BjApqJ04fro0I14djPqfh8rz6qHX5CAAIQgAAEIAABCBQmoLGvfNTrTHqJoukAWcLHcnHrnK1o1a4U+e677zDpC7ctsoNAfQJ6bD98+BCVow6tn29YYNVHtcNPCEAAAhCAAAQgAIGSBGTfPnnyZNg5H+UrU18fbP/48aO21utPAdm9+t6bfNpRSq3Y15fhtBs/iu/zp1YWREdnS06tONDJW30KjFQQgIBNQA+vHuEojSYcOzn2khX4UdXwEwIQgAAEIAABCECgDAGtutfu06nLWrnLbtcQWV+EzpUkA14j5uj0aSWW5d+5u1sLEzSLEenFofcREH5C4IgEpt+6kxZy4+8+YYdVf8TmhMwQgAAEIAABCECgdwJaMH///v3kqXj+7eXygz169ChU9auvvurZY6/D7aV1KLDCnJAXAeEnBA5KQDOVepyjlUfq0NTR7XuoJyvwD9qiEBsCEIAABCAAAQh0TWC7SS/rXcvy5e0P9ZTnv58TqkLBFNaIP5qDGBJoW0GUkp8QgMARCch0ny4gkpEfdVPtVcOqb8+cEiEAAQhAAAIQgMDJCWidatJLL7V1xNTsEnqdQaXRszbSayn7dAz96tWrPvFpZB858SSnjgnQYfh9CoxUEIDAUgJ6nPVQR3dptnHf73SwAj+qEX5CAAIQgAAEIAABCGwiIJtcW+KTWcju1Rr15KUhUv55ubtzMwLjjfo+XG+mssb00+mGzvcLjDwJQAACiwhMv1up27UqRxOai/IplRirvhRJ8oEABCAAAQhAAAIQ+FNyY/nIxbbG7XvHTBTo7Qv2Ocn7P9svpEoYAhBwEkh+wV737vXIswLfWXEkgwAEIAABCEAAAhCYJzA9/n28R2dKGQ724XS9MbEdmHXm27eXvZrbTq+ph9m9BmUlITcIQKANAT3a03X4Knp6WGYbebDq23CmFAhAAAIQgAAEIHB+AjrHzrC3kyfJjVCM6YAxzRgwShnTNAskt9ProOx999k2U5+CIHBNAtpqpMc80l1d0y4PPlZ9VBH8hAAEIAABCEAAAhBYQ0Au69x2+iE7fbM9l6+2009PxcslVrzc/sbVlpc0kaGDsqYlvn79ehpJDAQgcCYCycdc52u0//omVv2Z2hW6QAACEIAABCAAgd0IaMH59AT4UJp79+6FP8OwDsYPf86Gpy6y2VtqJNBERnKJgeYvDGVrSEKeEIBAewJ6zJPftPv2228bC4NV3xg4xUEAAhCAAAQgAIETEpB9Oz0BPtRTp8GHP6OwTtGLYuyf+uidnaDN1dzYfekkRRtpKQUCEChOIOmu1/odrc8vXpaRIVa9AYdLEIAABCAAAQhAAAIuArN2rG2HJxexGwUn/WNG+hqXdO79+/fvpzlrzcLNmzen8cRAAALnI6Bj85Kze9qOpBNAm+nLl+2aoaYgCEAAAhCAAAQgcFoCGtraJ9jZX3K+ceOGH83sR+/9WW1JKdN9uuNAG/61bGFLttwLAQgci4Ae+Vu3bk1l1gKlZhvs8dVP+RMDAQhAAAIQgAAEILCAgEautkmvvAp61+UMXyBcnaSPHz+emvQqyj4vsI4s5AoBCOxJQBN8yU5JS5B0mmYbyfDVt+FMKRCAAAQgAAEIQOC0BGTi2ivwZz3YDx8+TK5mnyLTN6Ibb1idyqBZjOSGglk1p1kRAwEInIBAzl3frE/AV3+CVoQKEIAABCAAAQhAYE8CWl1vFz/rqHe6uJXP7ia9NM1Jm/TX2WS4CgEInICA3PWacJwqohU9bT5fj1U/hU8MBCAAAQhAAAIQgICXwLt375Jr0cP7k57tMMHdu3eTY+IwjY6k0gF1YcwuYTnqf/jhh2nRcsppzcI0nhgIQOAKBHKTffo4SIOzNrDqr9DG0BECEIAABCAAAQjUIpA0caPC7M/aDYnlhJfPX7ZxdK9+6uv0Hz58aLZDdSpAGJM871oJcmP68F7CEIDAWQnk3PXSt0HnwL76s7Yr9IIABCAAAQhAAAItCMyefi8hPn36pCGvUxo5//X5eh2/p2OlZc9r1b08+c57ayfTYoH79+8nS/n8+XMynkgIQOAiBHK766X+x48f1VXW44BVX48tOUMAAhCAAAQgAIGTEzBGsaPmssxbfrd5LLdGQPMLOtd6mnMPZ/hNpSIGAhBoTCB38OeDBw80X1lPGFbg12NLzhCAAAQgAAEIQODkBEotvz8EJg3Kkya9hG+wwvYQiBASAhcnkOsK9I2Pqt+ux6q/eMNDfQhAAAIQgAAEILCegMeqnz0qb33xbe/MjdflhfPvL2grMqVBAAJNCWg5j1YnJYvMdSDJxEsjseqXEiM9BCAAAQhAAAIQgMD/EfBY9Z6j8voHKke9tvon5cydn5dMTCQEIHBuArnPeai3rLcXiX31525UaAcBCEAAAhCAAARqEfBsqlfZi47KqyXr5nxzO+rPdGrAZkhkAAEI/IXAjRs3kiA0A1jpWx746pPAiYQABCAAAQhAAAIQmCGgk+pnUvz1o3QnWJ2uDbG5HfU46mfbAAkgcDUC2pWTVPnt27eVvl2PVZ8ETiQEIAABCEAAAhCAwAyBnKEb3naO5fcvXrwIlQrDWPUhDcIQgIAIGN2CDPsaiLDqa1AlTwhAAAIQgAAEIHB+Ak5f/dFByLem86uTWnzzzTcnWImQVI1ICEBgNYF79+598cUXyduNKcJkemckVr0TFMkgAAEIQAACEIAABP5AwOOrP8EB+IZvzfDI/YEUPyAAgYsRyHUOv//+e40P13Na3sXaF+pCAAIQgAAEIACBQgRyJ0KF2X/8+PH27dthzOHC8sZrIJ4U+/Pnz8l4IiEAgYsT0GEcuTlN7Usq/u16fPUXb2+oDwEIQAACEIAABNYQ+P777z23Hd2kl5o5k17L7z0ESAMBCFyQgL6akVuEr1VOxT9xh1V/wTaGyhCAAAQgAAEIQGArAc/y+xMclffq1ascqdwK21x64iEAgUsRePToUU5fY19P7hY7Hqve5sNVCEAAAhCAAAQgAIEEAc9RebkFqInsuozSOXk//PBDTrSHDx/mLhEPAQhAIPd9O5HJHcC5GhpW/Wp03AgBCEAAAhCAAASuS+AKvvrvvvsuV8Esv8+RIR4CEBgI6CT8HIpff/217NZ6rPocauIhAAEIQAACEIAABLIENCrNXvvbhaP76g1/Glb93yqZ/yEAgSwBw11fdhE+Vn22DrgAAQhAAAIQgAAEIJAk4PQy6byo5O2HiLSX3xuD9UNoh5AQgEADAsb0n7EUaIVgWPUroHELBCAAAQhAAAIQuDQBz6b6L7/88tCMjDG3jrY++tn+h64ahIfAUQgYB+bp4xrOL4l4lMWq91AiDQQgAAEIQAACEIDA3wlcYVO9sT7WGKn/nREhCEDg8gRu3rxpzG8ae3yWksOqX0qM9BCAAAQgAAEIQODqBIyT4Uc0h95Ur+X3xsyFsap2VJ8ABCAAAREwugtjQdBSdFj1S4mRHgIQgAAEIAABCFydgOeovEN/rN4ebRvD9Ku3DPSHAAT+SMDoLrQI33lGyR+zTPzCqk9AIQoCEIAABCAAAQhAIEfAOQw11p3mcu4n3liMIL20qrYfUZEEAhDomYBh1Utso6tZpBRW/SJcJIYABCAAAQhAAAJXJ+A5Kk+MDn2enDHUPvQahKu3XfSHQHMC9tZ6o6tZJClW/SJcJIYABCAAAQhAAAJXJ2BsOB/RHNr01WIErYwddYkCtuctSsxPCEAAAkZ/iFVP84AABCAAAQhAAAIQ2IGAx1d/6KPy7HE2Vv0ObY4iIXBkAnanUeT7dn8+Mh9khwAEIAABCEAAAhBoTeD0vnrbqj/0zgK7rfzyyy/SXX86DVGrFT59+jSsWfjiiy80TaMDBeRy1Ff9ih8rIKtGn/hSoSpxKFolStSxUBlFJ8ZuV8qOV9UeVC9Dexgag+pFzeDWrVsPHjygUvxVY89yivC9e/f8uSVT3vj8+XPyApEQgAAEIAABCEAAAhCICGh1uj1CHdLLn3/37t3o3qP8vHHjRk5UmbXOwwJzOXQYL+Pt7V//jH0Hodiy654+ffr48eMwckVY5b569UqfG/CUK3tSEwoqF/N+Beqlt7x58+b58+ez9aLH4cWLF9st0qXiHTG90avogdKzsFEprPqNALkdAhCAAAQgAAEIHJjAu3fv5CmSI046zA7ilUYpPb56e8VpxGtwzMoBqNHtt99+W9wVHBVn/5Tf+P79+7k0Ek8GT+7q4eI1QyHjTQ1gneSysV++fLnu3mfPnsmkX3GvmpYsyePOGa1QueUt6hDUyD1dwSiVbHtNzew72yKxNTE1bA5SN6IJIDWwUcIeAmqxRs9ZwNGuLPiDAAQgAAEIQAACELggAQ3HexjvhjJoRL5vRchiDOWJwrq6r3ilSv/48aMWUUfarfip+pIptUiqDx8+DPM4K4obb9GEwqJCSTxLQBN2q5uEKlTVOltEjQRqycl+TC1TGtUocV2emisZW+80sJ0eZ+BPqRIDAQhAAAIQgAAEzk9Aaz4N39Fe+mtb9W+//bZX6SrXPgswaT/sKO26ouXYvHPnjrZMT2+XgjKYZWPIWJJRpD8F5InN2XuqL+3I8HvslVJLISJXsAywaaGqCJUrW0hXp3LKz4+7fopldYx6A3GeNgnVu2pBdTE0BjWM5DIcVaiqVe1qtQDrbtRiE7XkZD+mlimP/bpsa9yVbMZjQUkVxquuwLrJBu6CAAQgAAEIQAACEDg0AQ3WXYPFtonk9NuXqu1Glm2zr3jbS0/a59JayxBs7WTeJy26oYF4nOfTojWJ4PFSqujpvSpX8mwHQg4y2qfN3liWYjQD1VQznmquU7Gj7qqlPLbiaueRbOFPNW/79tmr+OpDnoQhAAEIQAACEIDAVQjYvqO9KHiO4qsnm5YJRG7kqKx99/xHwiz9Ke3k3478sbKLNL+jS9qHbGunjdM6dEDWe7JcOc/t8/N0NSr69evX8rV6zlpT0TIyp0XrRIDetk8n4fQcqSrQQxc2e021yBg2wKrichoZZ1Lkblkdr3Ybip3Mp4APPJnv8ki7Z1t9tsUoCFb9iIIABCAAAQhAAAIQuBABGXiylPqx7SWJllvvu4LgxMvvhyXWkZEj4LLnHz586G/3WkKfdJsrBx1XljtKUCa9ro6laCpBdqM9CzAmHix/LbROnq6nSKkwJiawiIDQRY53Va6A20ff6Wqu39C691wbWCSYJ3E0SZS8Rf78ZHz7SE2ZGSsLND2xsRlj1bevU0qEAAQgAAEIQAACXRCQO07G3uzazjGBx+TWyHVMvyggSWQP2O7i2tRsj5ntbast25b8xTbyx6qatCR4nQEW2ueRVE+ePFFZUaRKCW9R0bL9bLtxzEFNVJLb9aLJqTE9gUUEolahWR7n3vicVa/S9VWFRTKsTmy3iiFbQ87V5a6+0RbGnlKcLRSrfhYRCSAAAQhAAAIQgAAE/kLAM+6MXH/HAhe5siPh7UF5lLifn1OTXorIrvYsfU9qoZkXw5COjiiT41emfpiPWpFz7kbO/KR/PsxNYY/PNrqFnyIgvGoGIwo9uf5ZHtvt7JwaGIteEVC78tzV1Uyc3YHYnc+sslj1s4hIAAEIQAACEIAABCDwFwKecWdXw+il1RYaOdN7j3gAvpb1RmfOSwu/XT2FMMTIqZu7pEYSGoeRka/lHn4vfejhzxWneLvWjBuvfElHJIR4ZXB6VuI4iRXMKlei01HvnD/KlVI23rbqPXOmhjxY9QYcLkEAAhCAAAQgAAEI/J2AZ9x5RNN31NC2D484YSGjOlRK/lg5ObebOsrBMFFGB7s24Yela8+2cw+/hBwzGWvHCGzck2zkfNZL09mWRa0irNYpIo/JPb1rUYyniN7WDRmPjHS3kc7CwaqfRUQCCEAAAhCAAAQgAIE/yXCaPXFamI5o+g61O90QHtX6IrMnuneXn9qUHho/MirkoS0lSe7MPOUv+0RrsMUz3GKtNduhc9gWI7zRTsnVFQS09j58lrWfQmdnLsonvH164/az36Z5RjFhw44ujT97s+rtvtGzEmpUbRr48zSKGAhAAAIQgAAEIAABCEQEPI56WW6HM31HNe1RtbGReMyhq8DU3W1/MXup8LbjUWZ5lECmo7NtaDrAY7OFAjtzDm+5bFh4w+kVVZPxEbscpVnHshIsnSnIlTWNd26q782qj56IqV6aOV3dkvHVT3kSAwEIQAACEIAABCAQE7CN3iG17YyKc+zst22o3Lp1qzN5Z8SZLrF2bmifyfdvl20gghla5rJnnN+xU/bhjX8rzfr/cBMuljL1r0XrIIyDD3OyzK5q0Y1VPynn2bevJrfaQs4pvjF+Vh67C7JLx6q3+XAVAhCAAAQgAAEIQOAvBDy++kNvqrcVnPWzddVKouPNnz596tzQ7tdikS0tAfw5L7VtovkLf0EXTCmDPPxkgLzZKxqGZ9rFXqK/kbxHgN4c9YPK9lNjd0E2NKx6mw9XIQABCEAAAhCAAAT+QuDivnp7ON5VE5keb65T64pLaPvqw+IWOep141KD0NjhH4pBWAS2O+qViceorvq8ePqiPq16e3Jw6XxW2KSx6kMahCEAAQhAAAIQgAAEEgS04dMz4jy0r95W0B6OJ5DtFxV9H/7169c1ZLFxhSUan8ELk43hRa1Iie/duzfeS8AgEDnqhW7d1nePVV/veXGe+NinVW/PhfmfqWktY9VPmRADAQhAAAIQgAAEIPAHAs6loWV3bv9Bgvo/bBexPRyvL523BH0rPrQNZNtUMnr9G6eXWvWLTmcID37zMrpquuhjgZHf3klFRrX9pAz51OsKnHMKs5vYnfqWTWZPdoRP7tJyseqXEiM9BCAAAQhAAAIQuBwBz5LXRS7W3gjOfvDcHo73o05kqlVy1EtfpwWiaYWl9pUcyM62pFPT1nmb+6mvlpKEMyBaIb9iR72kDbfl54R3Vl/udjveY9X36aiXXvbGBM90SQ4OVn2ODPEQgAAEIAABCEAAAv9HwOOrX+Ri7Y3srOfZHo53oo4c9aFhICd5PZep06pf6qgfSMpcnwWuNOvs0k4qq7EYahthievqRTl4zp+ven6hZ4axW6venhx0PlNhPY5hrPoRBQEIQAACEIAABCAAgTQBz0i6qoMuLVa52NnxtD0cLyfIppwiR/2Kj5b5iw+nD4y71tlXmozQRFKuRel4PM3CYNIb2KeXQke9rq6z6p3L7+udX3joTfXCXm8jz5+nVU4MBCAAAQhAAAIQgAAEQgKzRq8SH9pXP6tgveF4yHlL+N27d6GlLctq6dL3RaV7lm9oKmS1DDLsf/rrn5zDqh2pptxk58sPvDrPRQqeKbHOyQsn5oRx3SKOaGogiWh15sncokjP8vstrS4qrvjP2RUoqql1VYNVX7yyyBACEIAABCAAAQicioBsK48+h97hHNrDSWX7tyQji2udMzap+zRSxxDMEtNd2322alSHbldTdLvERJvhV6+Qj/JJ6lK14Xms+nXLQ5K6FI+cnRzUBNY6q54V+MUriwwhAAEIQAACEIDAqQg4vbKH1nl2X33n2snFFxo8cglWOvp+4BCWZZDp2b4yxD7fpWgz/LrZFi0G8ZBZPWXgyTxccZBL33Orm/XVeybLkopj1SexEAkBCEAAAhCAAAQg8H8EPCPp3Bboo0C0B9OzY/Hd1YycqFX9pVLWM9GjZFVnFnZnfhQBtLAifIS1QH2dNzhaDJJUv+q+j6Nvqk8SiyJXTy9i1Uck+QkBCEAAAhCAAAQg8AcCHhPu0Jvqpe3qwfQfSO33I3KeR8fmFZcrtBJzmffsMs3JfMr4qG2sm/HR1ECUT5LV7o76njfVi9jsCvwkVU8kVr2HEmkgAAEIQAACEIDAdQl4TLhz++rrjcVLtapw5kXmdO1TAMLicipg1efINI6PrPF1y+89jnotaan6YYJIkSTGzlvd7INpLxpKqjxEYtUbcLgEAQhAAAIQgAAErk5AG7Y9CPDVeyjVSxMaA+ucsX7Z1CTC4nI3dm5f5cQ+d/zqA+o9Vn1VR73q5QRW/WzrWr1oCKt+li0JIAABCEAAAhCAwHUJeBz18tHN+qA6J+gxU3tWQZ+mHzb/y5au6i8VBE+TUDLOru+kwWiWR+vSJYxaiMc4n4qteZzZTz/qrqrTSc4vcRx9Lml1R8SX7abtlhgIQAACEIAABCAAgf8j4FlrfXRH/WxlDwbzbLIdEzz7618bAa7gMm1Dsk0pml5xrrjJyeOZC9DEQdV5HE+r63xT/YBXnYlhuuOrzzVC4iEAAQhAAAIQgAAE1hPwOGaPvql+PZ1L3umZ6Dm6y/SSFZtV2mPVV3XUSzKPVX/lVscK/Gzz5QIEIAABCEAAAhCAgMeEO4Gv3naR9X9aXrOGGn0mLVfule2rHJODxut7coZveVRq3SF84+2zAax6GxFWvc2HqxCAAAQgAAEIQOC6BGTCeQb0+Oqv00Q8xpVoVF2MfR3aPWjqcdSvPoTPqeBFNtWLhqe/TULDqk9iIRICEIAABCAAAQhA4E8eR70w3b59+9yw+t9X34y/x6pnlqdZdTQo6P3797Ol9LD8/hCb6kWy0sIfrPrZVkoCCEAAAhCAAAQgcFECbKq/aMXn1fZY9Sy/z/M72JV37955JOabdh5KVdNg1VfFS+YQgAAEIAABCEDgwAQ8vvoTbKo/cA21FV07MjxfOMOqb1stFUvzLL/XjvraH7Y801ySfYTH6rrEql+NjhshAAEIQAACEIDAyQngqx8qePVm15O1D49xJZXv3bt3MsUvq46nxms76q+zqX5LM8Oq30KPeyEAAQhAAAIQgMCZCXgcs/jqz9wC/qibx8ZjU/0fmR34l2f5vY6cePjwYVUlPa3uKJvqZ0GtPsIDq36WLQkgAAEIQAACEIDAFQk4XWTnOO3cPsKq0qLZw7Uqj33F8vvDVWtO4O+++y53aYyv7ahXQSdrdZUW/mDVj22SAAQgAAEIQAACEIDA3wl4NtXLRfb3GwidmgCb6k9dvQnlPKff1/5MvcQ6mVWfAF0iCqu+BEXygAAEIAABCEAAAqcjwKb601XpJoU8xpUKYFP9Jsrd3Pz99997ZKld3c4VQ6dZIWIvGjJqBKvegMMlCEAAAhCAAAQgcF0CHl/9aTbV29tZKy2aPVbb8lj1bKo/Vp0a0noc9Q1saU+rO82meqM6Zi9h1c8iIgEEIAABCEAAAhC4IoFL+epXu8iu0zI89lUDM+86wPfV1LOpnuX3S+tI21jsW+zpReNerHoDDpcgAAEIQAACEIDARQn88ssvHs0v4qvntDw21Xseh9Ok0fJ7z/oUjsorXuOrpxex6ovXBRlCAAIQgAAEIACBwxPwOOrlVrp58+bhVf2rAqsH0+dQf1YLj+dWmdTeZT0rJwmKEPAsv9dui9qP//k21c/OD+KrL9KAyQQCEIAABCAAAQhA4C8ELrWpXvrag2mP3/Lc7caz/J5N9adpA57q7sRR32ByoWW1rp5exFffspooCwIQgAAEIAABCByDgMdXfyYrbvVg+hjVuVlKj5nHpvrNmLvIwLnbgk31K2prdn7Qnl40SsSqN+BwCQIQgAAEIAABCFyUAL76qOKdBw1Ed53jp3SftUakKVb9OarbM4Mj4/P27du19fVIcqxWN7sCX+f5r6OKVb+OG3dBAAIQgAAEIACB0xKQs85jxZ3JVz87mPYAOWuD8BhX0p1N9edoAJ4ZvQbL752b6o91YOevv/5qN5LVi4aw6m2wXIUABCAAAQhAAAKXI+AZ1gtKA2ddM/SzVv2sk62ZqO0L8lj1Z5riaU+4qxI7qW6nGLVP7CtbNbOTg6vVwaovW1PkBgEIQAACEIAABA5P4Gqb6lVhsy6yWSfb4Ws9r4DHvjrWQui8rlz5k+fxb+AhP2Wrs7uR2blFo3Vi1RtwuAQBCEAAAhCAAHvKeKwAACAASURBVASuSMDjq28wrG+JftZFNutkaylty7Kcm+pP1h5aEu6qLH2p3iPP3bt3Pcm2pDmlVW8v+Vl9VJ44Y9VvaWzcCwEIQAACEIAABE5IwOOsO9+Ka9tRZjvZTtgI/qaSx7hS2tq+elmbmnm5ceOG7Emd+/A36fi/MIFOnv1TbqpXVdndiN0F2TWNVW/z4SoEIAABCEAAAhC4HAF76DngOJ9v1naU2U62EzcRj1Uva2R2scNGRE+ePBmWS8js/O677zbmxu05Ap7qrj2DI9k8YmhisXary1FaHW8v+cGqXw2WGyEAAQhAAAIQgAAE/kDA6SVrsAT3D2LV/2HPU9jD8frS7VaCx76qbeapTYYzTbOHIOwG6/gFh5xz2thPSu6uRfE9tLpFAjsT23ix6p0YSQYBCEAAAhCAAAQgMEPAs6l+y+hzpvj9LttK2cPx/aSuW7JzU31tq/7t27ehnufb/RFqt2/Y084b8D+rVW9Xrt0F2feyAt/mw1UIQAACEIAABCBwLQKdbKxtD922Va65Av/9+/eeiqht1YdL7rVR4kyfVPTgbZbGeWBBbf7O5UL37t1rRqZIQbN4tyyCwKovUkdkAgEIQAACEIAABE5CwOOr3zL67BaT7SjTCvzZQXm3qq0WzOMylZlddXuzzskLtz88evRotTrcaBPwTF3Zj4mdv/Oqp9XZc3DOghonm10HseU5wqpvXJsUBwEIQAACEIAABLomcFlf/awHcnZQ3nW9rhLOY1/VdtS/evUqlP3bb78NfxIuSCCcPcll24lVX7vV5dTfEm93IBvnKf68RTLuhQAEIAABCEAAAhA4EwHto/aoc0pfvRSXxWKMvLWKoeczArVuWSvVB/mliP4eP37sqc1cGudC6Kr2lRpkOLMgpXqughzJo8QfyFdftdVVqi97GZTa9pZyseq30ONeCEAAAhCAAAQgcCoCHkd97RXXOwLVwNqw6o1LO8qsot+9e/f8+fOpeIrU37Nnz9aJF+5mN3KoOsUTnZP39OlTQ5JKl4YT+GXxqnnob3ZNRyUxOsnW/gDkdiGdc0mH21QvMtMnNMS18TnCqg9hEoYABCAAAQhAAAKXJmB7kwY0G0efPfPVItjQMxyJ6pnyiG5p8PPhw4e5M+20oFpWvWyJN2/erJAkl22UlQzdKKbUTx1kEC6/V0EbVx8sEkzLBERvCkFiaHKhpSSLxN6S2PPJQE+aLTIYD+CY7cbF6mM+jQN2B7JRKfbVN65NioMABCAAAQhAAAL9ErDHnYPcG0ef/Sr/pz/Zy3ptV9suemk5+tTsjCSRu1sHzkWRsz9l03r0rbpwI9pC/+LFi1mxSyXQAoc7d+4k2QrLkydP5LF3blcpJVIn+dT21XtWiNjPaSegpmLYD9TG2VKs+ilwYiAAAQhAAAIQgMBFCVzcV28PrO1BefsWI3exZxZGgoUeb6ec0dL33F31HPVaiR0a1SpIqxJyYpSNV0GzxNQY1Fqcy8XLilcvt3q16ZRZEyWeJn1Eq96eA9o+O4ZV72xjJIMABCAAAQhAAAInJ6AFz55DsE/sq9eXpWxXpD00b9k+5H53Gt6SyrOqORLemXm99dha/R6K1MxR//Lly3A2IZQhCuthkXl5pu8der6s5ukiIlD+n1Gl52484qZ6e7Zi+zwFVn2utRAPAQhAAAIQgAAErkXA46gXkXOfFmYPr+2hecvm4rR/1omk4/ecxps9CbKudN2lOYtwJkKV0sZRr1mbRWBF6dGjR6vV7PDGHd310eqMHJyDziravau9SiiHIozHqg9pEIYABCAAAQhAAALXJeAxWQ86pPZXqj287mQRvnOhsl/rKGUzx3hU7vBT3u/QVNbEgWevdTKrpZGzC++nGWr2YcWxBdN8OomxZ7UkZL1HIKx0g8ashMa9O16yuW1XCqt+x8qlaAhAAAIQgAAEINARAdubNAhqG70dKbNWFHvawoNobckL7gv92J7bFnnU5aj3zO8M5Tpd+h4hxzSy7sJstRfAszJ8vH1LYN30wSL3/hbxGtw7a17a1ulqCXVIhDPnWQlXy1D1RvuZ0rGXG0vHqt8IkNshAAEIQAACEIDASQjY485ByYMOqf01ZG/Z9SDyl7U65VIxnF7QQZ7IRo0Ooo9kdlpi0V3GTx0+H85ZqL21WXsvkbQCIpxNMISMLqk6TnNs3uwDXmNiSxNJznMcRN5+QqOq6een8aTYM4lOFbDqnaBIBgEIQAACEIAABM5MQMuejXHnqHmRAeiYW58BQ0cPogZKffr0aVEpDx48cKbXWXGhjkKhb90be63DxM4ijGSy7sI18C3X3kuqdSb9oM46J7+BYq9LWhZhG/aiVPbMSO1f8M86Gc/mXsQ85drEbOCe/JUGq94JimQQgAAEIAABCEDgzASc5tm5j8obKti2MQ63iVo2g9O9KdsjctQPHtSnT58aTb8UkKl1J6d9s7X3UnDpXEnIxHlsfnhLt2G7uiV2uJhioxZqcvfv3/dnUsQA9hdXKqVNzO5wnDJg1TtBkQwCEIAABCAAAQicmYA97hw0P+iQemm12WouXf2+tHRPev/pBnJ3v3792pOn0kT2lay7Ybuv9jwb7voiBq289FHpEnv7ZmOn4kOyLV/p06SY7Y9dJMm+iTUHZLvEw/UUW0TVtgV/Sx4Ksp/NLcJUvdfuXYu0c6z6qjVI5hCAAAQgAAEIQOAYBDzbZQ86pF5aAfYg2x6gLy1rXXrDxo4y1Mpw5/IKbV8P12vIrtNq/DE3Y2pg++JzLfKP3JWaUNBUwlh6m4CfalKeHqZ7koKtiLQ/gqB2sn2BhnKQSb9014Nz1ckKlaveYrSNUp0qVn3VGiRzCEAAAhCAAAQgcAwCxrhzVMD24I3JThAwNqJ7pj9qE/AcICcbVaI6rSCZ0KHLXR7+aPJC+eSYyDDTEXerVda9T548CW+XSR9OKISXqoa12n9LC++hYZTio+q2T0mMqmxpuZrHiZZmeHLYUjue/CulsY8syT1WS4XBql9KjPQQgAAEIAABCEDghARCP21OPaeJmLv9QPGGA634aWHrsBibn2WT66oWhNuLDsZyNUcQnUAuk366oV2L5HPebC3JXnEIvG7ROoJoOfdeJv1AIzpWYETkCXieIE8+naSZPSVx3WIKNUt1I9GkgCo917RCGsZTGSbrLRxNkEXilVIKqz4Cy08IQAACEIAABCBwOQIek+ygjrJ1dWkPtUO39rr8t98l+1PWe5SPYrQeXr5Bp697sKsjdT58+JCbDtClaaGDDCLmaUVDYkkom1ALsCNLWOv8nZJHipf6qQkOj3mZLM6z2iV5Y7eRWn2Qq27JrJmgpYa9KvfOnTuRlatKV2OOWkKSif1UJm/pITLSNxRJeJ0bZMK7kmGs+iQWIiEAAQhAAAIQgMCFCHgWDy891+rQ+DTUNqw7Y5jeTGv50qdiaB2BFk57DGPZ1Vr6PrWr7UX7wqIESTIqWrnNFi3LX5azzqWLVgfIvNGUwVIrsQZtibEu2y1H6K8rsfZdamO56h6KViVqAmh2Nkf+eTU25RYthRgrfdqSk6oddK2QoZ29zSEJIRd54/Pnz7lrxEMAAk4CejWqK9f7TBONQ0D/KqzOKzfb7cyZZBCAAAQgAIEGBGRNRVbWtFA5gT3buac3HjRGBmpkhISKdDKE1qr46Jy5UUg5NvWnFRYywmVFy6aScaXBif7knJ9aGjKxZMJ5PIca9ijnnGta+chWUQKVq9yUeChUJepP4VHCMaDEal2ScIzZNyAz1TOHJbZqISN/KS5l95W8RulSShUaLeiIChIKpVGN62/4lMAwElYjUc0mm4pu0aWhvXn6H6WfnT6IpOrhp+gZ31bQE1fKUsCq76G6kaFfAnoUk+a6DPjRelc4p4Cmew86rZjTiHgIQAACEDglAY0skyPvUFm9+Pqxu0LBKoVlA2u1cC7zgsPxXBHOeMmpg8eS1rIzByXTkV2a1llUv/ash7NoWcI6br0HF30ksKhq77emIaL48ee4///GjRtjZCdzPaM8BQOaP5Ldbgx6/WVNK122/WwDHoH7C+ohpY4niA4RGKXSDIia2fhza0CNjz8IQGAkMM5qb320/nq/rPoxZwIQgAAEIACBbgnMvvU0AO1W+HqCyT2YIyMbo165K3LW5mQZSzlpjXjdtXq48vHjRw2cjMztS70xnGLX3M3ggh7Y6l/pq2kIzXCNiUMdx8hTBqS1qmxdMxspTStd2Y5XjcDqVrpvXRhH3E9RbBEVX73ReLh0RQLhhOt2/fHVb2dIDhCAAAQgUJuA7ZQeStcAdHbLdG052+dvuKML+9kK6SbHYHJ1fTJ7GagyWbfvqlD70Tn2Wk3tdOQOq7U79M8nKc1GhkNHWWWz6U+QQH57rewwFjJMdTQq3fBmh/kclG3YPEJ1FNakmGfDS3RX7idWfY4M8RclYDx7K4jsZdXr/aqFTHq5aj5Vw46CXcYKCNwCAQhAAAKdEzD2Zo+S7/VGGwXYJWDviS07KC+roOpUfmYNBrSxQr7Qwd7WqEBbfDUwkD0vF2Lx4YG2PcvSG8pVicOa6qFQ/aud6ipXf4vW+ZfFUjy3qIUc1PJcjUU1ruoejktQjU9bmoz5od6NStdm1dkJAjWb77//frWce90ombU7Jll68WnBPyeLIRICEDgiAb1atCpMs6fDy3tUQR2HJuN1+ugYQwACEIAABCAwEtC4fAznAtc8JkamiMyJnMkhr3i371Z54Lc74XONIRev0xn0l7t6yvhw9bhmLk6po6HUUOMbl13knq+wXGMde5ist7BxxKBG5mWl5ct2ZXmSGwR2I6DpQFnvWgIXmfQSSJPlOqNVQ5Mjnh26G1AKhgAEIHAZArPn5MmyvQyMWFHDnNCa8zg1vyEAgSUEtKjEk3z80IAncT9pjC4Cq76fakISCHREQFuStMJnas+HIuqqFkE5e8/wRsIQgAAEIHBuArO+esOyPTcZaWf4ITUbolVypyeAggaBcOgl54qRkktJAobdO6bXMn5jAf+YrLeA/G1h8wjFU49aXCN89SFhwhD403j4pJZU6U9b5rSTUD2OTglSn9InIPUauW9mTAXWZCce+ykWYiAAAQhcloCOYskNPUcmV/bVC4LGACOKKOCxSaJb+HkmAuGMGFb9ipo11qiPuRV3a485Vw0YqtXQCKu+am2S+YEJaApNfzpIRjsJtTNNp+DKGJadb7za99J26aqkGl3JXrpTLgQgAAEIbCQwu/xetkrxY9U2ytz4duO9qbNsGgtDcV0RGE4EHETCql9aNc4FpMZ6maUltkyfm/JTO6lxTAlWfcvKpazDE5CdL/Nen4TtRxPJM+tjiaTVAE7u/SiSnxCAAAQgcE0CobMxSeDKy+8HIJrUyEHQK1WLHZLciLwCgXBSDKt+aY3n7N4wH2NOLUzWW1gTFrnxeSUHIVZ9b20AeQ5AQFOG/axFXOclMBYFHaACEBECEIAABMoRCM2SZK79vPKS4rWJ1KGzuYLWvYhzuRF/LALhpJhOLzqW8PtKqzMpPMPRSjZwbd2NbqHS0gOs+tp1Sv7nJNDJxKE6xHDpl5+15yMi/txICQEIQAACxyUQmiVJLWosFk0W1HOkvuCVO17HGL73rBGybSegYVjojz3BV/1anv7oeXC0RuaI23+EMTfSrmdBYNVvf6LJ4YoEOnFcrDPpVWGrb7xiZaMzBCAAgfMSiMySqaK5lefTlKePybnrZdexr+30tZ9UMLTccpM+yRu7itRacR0gpU2mN27cuHXrlv7V9IQ+rlRbyBcvXswWkXvoZm/cN4ExYVFv6QFW/b6VTulHJaC+rwfRdXpfD2IgAwQgAAEIHJTArKO+nmfpcMRk+XzxxRdJsV+9epWMJ/LcBMJt4Udcfq9zoOUJ16HLWgkfLjrQrhx9XElj3XpfTTK2nY9tRlOKB13+kLPq1Z3WW3qAVT+2HAIQWEaghzNRNKW6TOi/pc6NS/52nf8hAAEIQOASBEJn41RhvSxYfh9iyXkXhZEz80JQFwmHj8/hVrXIG6+ZCGPxpux8LU2ttCbf44TPPW6dty5NWOSo1nPUiwlWfecNA/H6JdCDYbx6CrOHKYl+qxbJIAABCFyGQGiWTJVe+uXUaQ4ni9ExV7kXKO76k9X1rDryY4f+7WPNf8nylDd+VkcpWMO0NuzeUSQZwPXc2mMpNQI5YlUd9VIEq75GbZInBNoRWLfDn4FauxqiJAhAAALVCGhwrGXhGvtqK6z+lV2hz50uKs0+AJ/l91OYuSF7bs3tNAdizkEgXH6/bjC2Fwe53/3jQM8x9UsVmXXUy3O2tCtbKkOl9JrryXWqua6jlCRY9aVIkg8E9iGwbjHP4daJ7QOXUiEAAQj0SkD2vHa9Dhtih9We+leOdw2X/bth7TPe5JRevSKsV2wF5NI0Su5ctIPaIQWgXDKLcB7nWPNfs0Z1WJ+5xeRhmkVhPSazeYYzJosy3z1xznTXcL32mVxY9bvXPgJAYBMBeWaWzhDXXgK0SR9uhgAEIACBOQLPnj2TPR+u/g3vULy2y3q2eed8SkNuxzJUQgK1w6E5F5aVG9CHaQifg4Cm1cYHUI5lzfUcSK9cA26ggpYJzM4pqOc51naGkZt63dzShlmtx0xWB7DqV6PjRgj0QkAzmv5N/vIwNPhaSS9okAMCEIDA6QjIpPds4fZsmrU31aug08Ero5CWMCTn02Xm8YYtg7j7XELD+FjzX/YKnSl4/whzeu80ZpaVijvuQ5TrmRs46oUaq37a3oiBwMEIaEmPPk3k6XZl0ttjuINpjrgQgAAELkZAHsLcwDEiod5+1l1vvBHWbe+KZDjxz9evXye1a+CRS5ZLZEsCerLCZ2fWUm0p22xZOWdy7sbc8ZC59Ea8JhRmSw/BGll1eEmtIpzrGSXU+LzN3hys+pE5AQgcmIAOSdImJXu3vIZoOsOj9q6eA0NEdAhAAALdE1hkP9gL7DVBYKi7qCAjn7Ne0ms3iUju+jYj+LOCPYRe4dyNVm2oMRxC7EHI2T3tkS7+c/WiG6OfniP6NFl23LM8wlYR6p409cMEpcJY9aVIkg8EdiYgc11DtI8fP8p6l09+cN3rX4W10+/Tp0+MM3auIYqHAAQgsI2AFqaOW3k9OannN5IZ51FpjvhYhoqhZr1LercmV8mxu74e8x5yloMkdDgnJ3d6kDMng90tTO8qpaBxFMhQqArSlyOnAhwiJmoVo8ya9Gl25sKfx1IJQAACJyCgcRjW+wnqERUgAAEITAks9fncunVrmskYE1omY+QQwC6NgCR/ajJdNTL1ZA7uek4lSEI7QWTokpXjpJnNVgrdoplBOc+LrPHUjKS9tF7W73G306tqwlYR1lRuq06YplQYX30pkuQDAQhAAAIQgAAEKhKwV9RPC5bJMY0cYowTs3DU56BN42XRJfe+aYiv9cbT9MQcnYAenNA6PeL8V3KBSbJe1LaLOM/lx7YP71RPZfRISdm6ioxaxSibmkfLRU9Y9SN5AhCAAAQgAAEIQKBTArNH303lNgaUhqN+6YqAabmXihGupJlUat3ypWD2r2xoncq9fMQPsDlPv5N29tEbzspSx6WsjMSSJ5woMVJ2eylsFaOQmqpovGAHq36ETwACEIAABCAAAQh0SmDpGVeGVSk3cs50l3OpyILbTiFWEGtYhz/NWPMmclFO44k5LgEZaeFj2HJxdUFoHqteqhVxnquruX//vrHmX6avvuJ06D5H+17DVjHWVK6PHRMUD2DVF0dKhhCAAAQgAAEIQGBnAsan6XLDTQ33GzuXdmZUqHitw096I6db7gsVSDY7ENAcTfhRSc2aGWthdpDPXWSyrepuPf66pHk9HadXZOG9TPqvv/46afEOwsqkF9VDm/RaiZDcUa/ut/1h/jc+f/7sbgYkhAAE/k5Aj+vsFscPHz4ccXXW35UkBAEIQAACfRDQ8PHOnTtOWTQ0N+xzDaOT3jM5zdqPRJ0adZ5MBoyMoilVuyI6VwrxRgJR/WrPhYzV45qjYQ+gdrtid89IJhdQnvLSGya9ZhCKLAfICdAmXoP86faBYbaijQBhKfjqQxqEIQABCEAAAhCAQI8E/I5BeRENkz73eTzZn5j0qyteZlLyS4Hy49UwmVbLyY3rCERfZVNdH9ekF4Fwe44M7+LfTpK5rilIw6SXK/sEJr3OHZia9JrxSXYF6xreoruw6hfhIjEEIAABCEAAAhDYh4C8arMFa0BpfyAquV60/cFOs4ocLoG8dsldD6zDP1xVRgJrjiw03lTLR1+GqU4gPOJRPwueASFc8tJHDMOf6qOKzyOE+bcJa/lGODkyFirt/DOw411FAlj1RTCSCQQgAAEIQAACEKhLIDmIVJEaoGs5qw640oZY++vZ2i47XSWuyYLQaKmrw6lzl62i+ZFIRW3WO4ENEyl1nZ+aIwu30+thOUFtaqFBdLiGNsBvN+yVg9b7hLiidqKn4+PHj3YfFd3S7c9o+cYg574zPlj13bYWBIMABCAAAQhAAAJ/JzC16mVjyJKX10jLWWWx26uCtV40Gsora80I6AgY+8a/S0BojoDmR0Iv6JC8rC90TgSuFyOgRyb8aNnwsBTLfdeMZFrrc/ShCDLsV09YaJuJMlQOxoFT2uMjs38vP3ao6faw5nqmM6Gas1gNcLtIygGrvghGMoEABCAAAQhAAAJ1Ccj2jj6mpZ2r8tJ7dm7L7E8uBdfY9Bzj7Lro3bmrjpK7apPw3bmScAcCMkGjWjvZw6I5C/UeIVlNP6k3UHwYaYfVsWg/gnbR61OOuZSaPpCL3jjsI3djn/Hqb8O5nkFIzfhM7fzG8mPVNwZOcRCAAAQgAAEIQGAlATnko4G4nGMaUmvELI99LlN5kKY7XTUM5dD7HLEt8TJy5JaMctD8yzkWHkd6nfWnnqboQdOSlvMdJymbPPLYq6FqLuPGjRtqruo3lEBG7Ni3KKCfitQltXPNYaljMaxZua/FTdMEZ5o6nPalegoEYfcVT3zZ7qzdEXpVJ6DO3VhoNBTPl+2qVwMFQAACELgeAY2nkyNpDdBlimgd7HCunhbny4GmVffTw6gHk/5MQ+3eWoHmX6b7HfjQXW/VlJNHhmjoqD/3cE7ryafO5xwZZ7zsebV29VTO9EdJpsmO6aoELc/pYc4Oq/4orQg5uyOAVd9dlSAQBCAAgcsQSBqNTu1l+WsYurtnySntcZMlDYBz24fHraxIcnmktQRGkcPK6vN56SN95YTXsR1TezVK5vmpfPR3SmJaoaBNChGEfqbqsOqjquEnBLwEsOq9pEgHAQhAAAIVCGgdrDxsUz+8UZRMFDmQe3ArGUKe6dJ0qMAqiaPUr/bVa4uKps+OIvB2OTWXof5Bf9MvZdiZq1VrrlCrG07ct6i/na691/yF/SVRm1vZq1j1ZXmS24UITF/VU+WZkp8yIQYCEIAABAoS0FJhOYtmd4RpTf5fXWjf4qIvCH82K7lAtSEimnlRXchcpCJm6ZFgLwKa0dAeH/2poeYsfK2xV0tW85Y9f0rPfAhf8x3SNEIhxWXqh8n2DWPV78uf0g9MAKv+wJWH6BCAAATORUCDTg3BZdtrFC4bchh9yoE2DLu13/58G1yPUoFJw14WkQyno6iAnBcnoDasQzrUq6hLuXXr1tUmpKS+OtLOTXo10T9fvJmiPgQgAAEIQAACEDg6AZ17x9F3fVaiTCBNtUQee82/aJ6lK0dfn/SQqgcCasP660GS9jIMs3L9m/Qiw5ft2jcPSoQABCAAAQhAAAIQuAoBWUQy7OXuCxXW2ooTb0IONSUMgeMS0DL7aAdNbwvvR7ZY9SMKAhCAAAQgAAEIQAACEChPIGnY68jxSx3GVh4rOUKgJgEtqImOLNFupm6X2GDV12wL5A0BCEAAAhCAAAQgAIE//Wkw7LWjPoSh88afPXsWxhCGAAR6IKClNFpQE0qiA0d1OmkY01UYq76r6kAYCEAAAhCAAAQgAIFzEpBhr0PyZBuE6r169aqfj2OFghGGwGUJaBGNltKE6r9+/brz55TT8sL6IgyBUxHQCR/aCzQcW6p/h1ORh4CcA+0/Q6IjmnXcyCBPUjANdF6+fLmuDqTs8AkW5ay/sSDlpiNb9a82NI5/2hPV7FgpCfbdd99pBdcg2KD+oONwlqz+lWA6SEn/SjCN+dYR4C4IQAACEDgEAdkG6vCfP38+SvvkyRO9Bdq/l0cBCEAAAiMBOeQ1Th5/KnCIL1Vj1YdVRhgCxyAgQzG00mXBymIczMUx3tZEyewEi67OmuvR2aG5zJ3JwttVtLwcsudFIIwPw0O2sqv1N8bLlpYJrb9Kexq17UpSaaLXFmyUbZwSHmx7PkM11hQBCEAAAucjoFX3egE9evRofEcogFV/vopGoyMS0NmWo9jaMqPh3CE8Lnyvfqw1AhBYRqDx9+q1Zk+v/8F0XyZoKnWpSUcZ1Xfu3EmVsCZOvnr/6qZhJlVd7ZqSgntk3qtc/ZXy3ksweWDGgVpQ1LKgBFM+7LdcRo3UEIAABA5FQJ28vIKaz+Xz9YeqN4Q9MwENbu/fvy8Nnz59Wsn3UwMf++prUCVPCJQn4HTCly+4vxzlBpcFrjmO7Sa9lJO3XN5+zU1st581JTEItt2kHwSTVa/p4dW7EvqrOiSCAAQgAIE/EFAPr/V3mPR/gMIPCOxKQGM5Gfb6O5BJL2BY9bu2GgqHAASWENDQRz2sJlCnZrM821q1rrNMtG5KMyD6+/z5s/79+PGjtrXLFa8EdlGy7dWPrxtaqevX2g1tjJwKJg+M5nolwyCYpBoE009JK5ltqTTpINtemasIOyVXIQABCEAAAhCAAASuSYB99desd7SGwPEIyN7WLsRhI/oovWx1Oe1zu9Dl6NafbHV9nkSO9Nm18bLJdV6RjO1Fs7PKVjKMIg0BGfOSSvHJfZKSSvH6HQlc1QAAIABJREFUU0Gaqnjx4oXmFKIcwp86EUCCaW2CbgnjCUMAAhCAAAQgAAEIQABfPW0AAhA4AAFZzjJrI5NePnCZxDLX792759FBtr083rPucbnc/YveZZZHJr0mGuSZV0HKxGOEy8JXSq0p0ESAoYV0F4F1SwmMbLkEAQhAAAIQgAAEIHB0Alj1R69B5L8KgVu3bslc1F9XCkuqv5wj/803OiNUf7JLa0gouz2ynGWZa3W93/YOoWmCQAvyw5hpWIvelWwaH8VomiD69om87ppoUHyUcvanFhRoTb5t2CsToVb+s7mRAAIQgAAEIAABCEDgOgRYgX+dukbTYxOQ1zcy5/RTlq3WZmthtv6mO7obKCw/s86umxYk2WSjSjYZvRsFk0kv5/lYhGYNpKzHBz7eMg0oz1limkeQ/1zG9vT2IUYLBJTJeFX2tlz0AjLGLA3oXn2bwP6mgDz2EizJfGlxpIcABCAAAQhAAAIQOAcBfPXnqEe0uCIBGYHjjnGt95ZJ2Q8FySajV6fKbxRM5mto0sty1hzBRpN+oOTBFS0QCPHKGx+a9NoLIFG3mPRD5qpQefvDgqZhlbtukcI0K2IgAAEIQAACEIAABE5AAKv+BJWIChD4CwHZmXKPd8hCgnlM6KnkmhEYvhc6XNKq+yKW85CbpgZm1+FrrYG8+lPBZFS/f/9+jNfpegXNbE2FzK7D1waBaOHGKAwBCEAAAhCAAAQgAIGrEcCqv1qNo++ZCchSnT0Kbhf9Zdhr1/2iomW16nC48Rbp5dnoPqb3BORgn002PZpeMwsyqscblx6YP95oBGanG3RvKIORFZcgAAEIQAACEIAABE5PAKv+9FWMgtci4DEIdyGyVDBZreOJ95oRKG7SC4KWu8/ONWjBf1i05hrC5QOaF1j0DTwneQ+r6JQ+Z84kgwAEIAABCEAAAhA4HwGs+vPVKRpdmkDo3+4KxCLB5A8frVYtRw93sJdVymM/h9sHwvRaPlBw4X2ol/bn6wSBMCYZDqcbkgmIhAAEIAABCEAAAhC4AgGs+ivUMjpeiIAMwhrflttOcHaveFhEeEKejOrtp9CFmYdhz1zDuIVecw1jWJDHeYcww1Jhj1VfVYBSipAPBCAAAQhAAAIQgEBtAlj1tQmTPwRaE9A35FsX6SjPb5nruLjxY3ha4l7kxPucgM7MZc8rh/BI/KpzDSprdmuA0tRbwpDDRTwEIAABCEAAAhCAQIcEsOo7rBREgsAmAn366p0qaeP6eECdFKm0xD0Uxmk/6zD8cZ+/1t7ru31hJsXDzvx/+umn4kWTIQQgAAEIQAACEIDAsQhg1R+rvpAWAicnEH6tvc0Kc8/WAHnFwzPnQyHr1YdndqbPbxnWY0LOEIAABCAAAQhAAAJTAlj1UybEQAACVQjMmqmfPn0aHfUytvU9vCpy/DFTj1WvD9ePjnodmKfD8/+YR5VfHsHGrQpVJCBTCEAAAhCAAAQgAIEjEMCqP0ItISMErkFgPItO6no+Jl+Eisd4DgtqJpjnfASs+rBqCEMAAhCAAAQgAIFrEsCqv2a9ozUEeidQ4zvwSZ09xvN4o46mb+OoV4me6Qas+rFqCEAAAhCAAAQgAIHLEsCqv2zVozgE+iUQfha+tpSz+wJCAXoTbNwXEApJGAIQgAAEIAABCEDgUgSw6i9V3SgLgWMQ0CHzfQraZqu/X3edROBPTEoIQAACEIAABCAAgVMSwKo/ZbWiFASOTcD5XbciSvpX4Gv5fZESC2aCr74gTLKCAAQgAAEIQAACByWAVX/QikNsCJyWQIfG88C6sWD+6YbTNgUUgwAEIAABCEAAAhBwEMCqd0AiCQQg0JBAY+PZr1m3gvlVICUEIAABCEAAAhCAwPkIYNWfr07RCALHJvDVV1/1qcDdu3f7FAypIAABCEAAAhCAAASuTACr/sq1j+4Q6JHA119/3aFYnu/MdSg2IkEAAhCAAAQgAAEInJ4AVv3pqxgFIXAwAjdv3uxQYqz6DisFkSAAAQhAAAIQgAAERACrnmYAAQh0RKBb47lbwTqqPESBAAQgAAEIQAACENiDAFb9HtQpEwIQyBD44osvMld2ju5WsN9++21nNBQPAQhAAAIQgAAEILArgT/vWjqFQwACEPgDgW4/59atYH/Axw8IQODgBG7cuHFwDRAfAhCAAAR2IICvfgfoFAkBCByOQLe++sORRGAIQAACEIAABCAAgbIEsOrL8iQ3CEBgEwGM5034uBkCEIAABCAAAQhA4HoEsOqvV+doDAEIQAACEIAABCAAAQhAAAJnIYBVf5aaRA8IQAACEIAABCAAAQhAAAIQuB4BrPrr1TkaQwACEIAABCAAAQhAAAIQgMBZCGDVn6Um0QMCEIAABCAAAQhAAAIQgAAErkcAq/56dY7GEIAABCAAAQhAAAIQgAAEIHAWAnyv/iw1iR4QgAAEIAABCBycwOfPnw+uAeJDAAIQgMAOBP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wDyB33//fT4RKSAAAQhAAAIQgAAEIACBJQSw6pfQIi0EFhLo1o5FsLEmP336NIaNQHtiTsEMmbkEAQhAAAIQgAAEIHAFAlj1V6hldKxCwGPm7WKYeQSrQoRMixKgHoviJDMIQAACexJ49uzZzZs37969u6cQlA0BCAQEfvnll9u3b+vBfPPmTRB91CBW/VFrDrl3J/Drr7/OyuBJM5vJ0gSeQttPN6jr9CjiEd6Tjz+Ns0RnMn+5symdJbavylnJSQABCEAAAiOBn376SZbDq1evNFf7888/v3v3brxEAAIQ2JHA27dvNdbSg/nkyRPNuDlHqjsKbBeNVW/z4SoE0gScT77e3+n7q8V2K5gThbrX3377rRqeRMZOwX788cfEzTWjnCU65a8pKXlDAAIQgECawMuXL7/++utwlvarr75KJyUWAhBoS+DLL78cC9Ro6s6dO99///0Yc7gAVv3hqgyBuyDw/v17jxw//PBDYxtV844ewb777jtPsoJp/CX6UxYRz1mcunvnjEkRqeTbca7Ad9Z4EanIBAIQgAAE/AQeP378/PnzMP3r16/ltw9jCEMAAnsR0BP67bffhqXfv39fM3FhzIHC/9+///u/H0hcRIVADwRk3f3zP/+zUxIlfvTokTPxxmQq61/+5V88mfzv//7v//zP/9y7d8+TeHsazX3+27/9mzOf//iP/3j48OGtW7ec6bckU4f+n//5n84c/uu//utf//VfnYk3Jvunf/qn//7v//ZkIhfQP/zDP/zjP/6jJzFpIAABCECgAQFN6GucEC22l0mvl06D0ikCAhBwEhiGW3KljOnlkNMATPFjzFEC+OqPUlPI2QUBvac1h6clOn5p5NXXXp3aS3pWCKY9frLqawumiQYdEaS5Tz8x+ai1XlEnl1Rd5iDFpf4iR7c6evlYolGaXy9nSuWvUhatq5cvqEFVOuUnGQQgAIGLE9DLS28xvTJCDk+fPsWkD4EQhkAnBDTgjDz2Ghw283sVhHDj8+fPBbMjKwgcnYCM9vD4sWEVtGIUkFNUf1sU1G46uaDHbTxffPHFmNs333xj9yChYOPa7EEwbcAeY8YMFwUkkv4GeQYn+RCeXYaksYv6vpHYKIZiBlxjzCJ5xsSjYKFUw1XFaL5gTBkFNO0aLq0fxRgEW2QzRzkPPwfB9O/w01+VMtrDDfOjYAOujQ1MwoTEQqmE68GDB6z8TNYmkRCAAARKERhM+qgzl81wjkO2S1EiHwj0RkCrRKPdtRqZ13Z9lYWAVV+WJ7kdnsCNGzd20UGz+LYJvYtgsoH1wQ8DiFzxi1YuGFktvSST1XDmC2a0m3Fp/qvTy3g2/Pmau4kcOKsLWnqjpjn00lp6F+khAAEIQMBJIGnS2y8FZ84kgwAEahOYjtCOZdizAr92CyF/CEAAAhCAAAQgAIGTE0ia9LIKjHnekxNBPQgcioA889EnKuSGsRfSdqUfVn1X1YEwEIAABCAAAQhAAAIHI5A06bUl6lgreA8GHXEhUJqAzPhxc+WQ94EMe6z60s2B/CAAAQhAAAIQgAAErkRAPvloL722iX348OFKDNAVAocnoG2n08dWhv0hjrrEqj98+0MBCEAAAhCAAAQgAIG9COjIkukhrDrKhANK96oRyoXAagJ6bKeGvU6Gtk+/Wl1cwRs5La8gTLKCAAQgAAEIQAACELgQAX2NRV+KjRR+8eKF8ZWWKDE/IQCB3ggkD13u/NRhrPreWhHyQAACEIAABCAAAQgcgIC+V/fkyZNIUA69j4DwEwJHJDD91p20kBu/2/PzsOqP2MyQGQIQgAAEIAABCEBgTwI6Ce/+/fuRBDpqS998jSL5CQEIHI6AjsDU4/z777+Hkuu8DJ2gYX/1OUzfMsy++pa0KQsCEIAABCAAAQhA4PAENOJ/9OjRVA2t0Z1GEgMBCByOgEx3nZMXiS0jX0djRpGd/MSq76QiEAMCEIAABCAAAQhA4BgENLKPnHiS++nTp3fv3j2GAkgJAQjMEdDjrIc6SqWjMfs8NYMV+FFN8RMCEIAABCAAAQhAAAJZAskT8r766quffvopew8XIACBYxKQbZ/8yIU23nelEFZ9V9WBMBCAAAQgAAEIQAAC/RJIbqeXuB8/fuRTdv1WG5JBYC0BnZRx586d6d29PfKswJ/WETEQgAAEIAABCEAAAhCICeS20+tTdpj0MSx+Q+AUBPRoT9fhS7PpYZn7qouvfl/+lA4BCEAAAhCAAAQgcAwCybW4nHt/jMpDSghsICDbXqffRxnI2teX7aPIvX7iq9+LPOVCAAIQgAAEIAABCByGgL5OP91eK+lfv359GB0QFAIQWEUg+Zi/evWqn9M08NWvqlhuggAEIAABCEAAAhC4DAGtvb9169ZU3QcPHrx7924aTwwEIHAyAvfu3Zt+666fYzLx1Z+svaEOBCAAAQhAAAIQgEBhAt9++20yx7dv3ybjiYQABE5GIOmu1/qdThbhY9WfrL2hDgQgAAEIQAACEIBASQI69/79+/fTHHVI3s2bN6fxxEAAAucjoK31ydm958+f65z83fVlBf7uVYAAEIAABCAAAQhAAAL9EpDp/vvvv0fyffHFF1qWH0XyEwIQODGB3E6cHtbh46s/ccNDNQhAAAIQgAAEIACBTQQeP348NemVoxx0m/LlZghA4GgENMGnFTpTqbUOX6dpTuNbxuCrb0mbsiAAAQhAAAIQgAAEDkNAB1x//fXXU3Fx1E+ZEAOBKxDIuet37xPw1V+h+aEjBCAAAQhAAAIQgMBiAjmHfNJftzh3boAABI5GQO56faZ+KrVW9Dx79mwa3ywGX30z1BQEAQhAAAIQgAAEIHAYAjjqD1NVCAqBhgRy7nqJ8OnTp71O0MRX37AJUBQEIAABCEAAAhCAwEEIJM+7luw5B/5B1EJMCEBgE4Gcu16Z7tg54KvfVKncDAEIQAACEIAABCBwPgL6mt39+/eTen3+/DkZTyQEIHARAoa7/uPHj/oGXnsO+OrbM6dECEAAAhCAAAQgAIGuCeR8bskttV1rgnAQgEBpAnLXP3jwIJlrrutIJi4Yia++IEyyggAEIAABCEAAAhA4PIF37949evQoqcaO+2aT8hAJAQjsQiB37oaE+fHHH+/evdtYKnz1jYFTHAQgAAEIQAACEIBA1wRy3jZ55/Y6CqtrXggHgesRkN3+5ZdfJvXOdSDJxKUisepLkSQfCEAAAhCAAAQgAIHDE5Cj/tdff02qkTs/L5mYSAhA4NwEcvtxfvjhh19++aWx7qzAbwyc4iAAAQhAAAIQgAAE+iUgF9zPP/88lU9+ufYj9akYxEAAAv0QuHHjRlIYzQC+efMmealSJL76SmDJFgIQgAAEIAABCEDgYAS0VzZp0ksNHPUHq0vEhUB9Arkz896+fatz8uuX//cSsOr/zoIQBCAAAQhAAAIQgMCVCbx48SKnPlZ9jgzxELgsAaNbkGHfEgsr8FvSpiwIQAACEIAABCAAgU4JGN+g/uabb/QF+07lRiwIQGA/AjpB8/fff5+W/8UXX7R01+Orn1YBMRCAAAQgAAEIQAAClyNg+NYMj9zlMKEwBCAQEMh1DjL1dfRmkLBuEF99Xb7kDgEIQAACEIAABCBwCAI5n5uE//z58yFUQEgIQKAxAePD9V999ZWutpGnC1+9Fic8fvz42bNnnCzaptYpZR0BtU+1UrXVdbdzFwQ6IUCX20lFXEQMes6LVPQJ1NQC++QyWqmm5fcnUBAVIACBGgT01Qwttk/mrKM3m5m3+/vq1Yc+evRo6EZbzmck0RMJAYPA7du3hw/Y6ts2Hz580E8jMZcg0CcButw+6+XEUtFznrhyT6bavXv39JXppFLffffdw4cPk5eIhAAEICCfX27/jr5p//LlywaIdvbVS8n79++PM6MylhroTBEQWEdgbJ+y7e/cudNyq8w6gbkLAhEButwICD8bEKDnbACZIrYT0CKmnEmvzDHptxMmBwicmEDu+3ZS+f37920U381Xr95TLvqwA9WL/8cff9SOpjaaUwoElhJQo1UrHSehdLuOx3jz5s3SfEgPgfYE6HLbM6fEgQA9Jy3hEAT0Nn/y5ElSVE6/T2IhEgIQCAncuHEj/BmGZeFqlX4YUyO8j69e7/ivv/46NOm19h6TvkYFk2dBAppyUisNd85osY0W7BUsgqwgUIMAXW4NquTpJEDP6QRFsn0JGP40NtXvWzWUDoFDEDDc9bnF+WX12sGq15kBcngO+5MHZWTSy8LHS1+2asmtBgFtEI0MezVdTb/JaqpRHHlCYDsButztDMlhIwF6zo0Aub02Ab3EQ1dTVJwxWI9S8hMCELgsAWP6TwdzNMDS2qofjv4P1zAPJ+Rh0jeobIooQmA6PNX5llp70uyIyyJakMlFCNDlXqSi+1eTnrP/OrqyhMaYWwv01HqvDAfdIQABDwFtLc8lk+Wrs4pzV0vFN7XqpY+Mn6lJX0oZ8oFAGwLT4anWnmDYt4FPKX4CdLl+VqRsQICeswFkilhHwFgfa4zU15XFXRCAwCkJyEU9ng47VdDY4zNNvC6m3Wl5g8solJLj8UIahA9HYNqkNaOv9flM6h+uKk8p8LR90uWesqKllBYKabr806dPml4cAuO/ilH8MJne7OM6Nudpy6TntIlxtTYBLb+/detWrhS+aZcjQzwEIBARML5vpzdd7e26jaz66VtcFD5+/Ij9E7UGfh6LgD5uF83i66HVMJodJceqx/NJS5d7vjodNdJJ3doArH5Gf4O5Pl6aDcjC76F3ouecrSkStCRgnH4vMTp5aloCoSwIQGAdgenbLcxHnr+qJ+G3WIEvN8L0/IAPHz5g0oc1TfiIBPQB2xcvXoSSa5Ctpfi1Z+PCEglDICJAlxsBOdPPZ8+e6eNbWsin4zyWmvT9cKDn7KcukEQEjHPytMSph4kwqgkCEDgEganBG4ptdDVhstXh6la9zJtoL71k1XImvge2us64sSsCGmRHp+PKgWY/1V3JjzAnI0CXe7IKjdTZsjFPZ9P2Y5/Qc0Y1y88dCRhDbT01OwpG0RCAwLEI6CVrbK03upoiala36mXeRP6Eb7/9VvP0RaQnEwj0QEDrbaIXv9xoNPIequaCMtDlXrDSnSr3NttIz+msOJJVJaD9StEwNSyut6cmlI0wBCDQIYHIIgglPLZVL8NG5k2ojyYwtH8pjCEMgRMQmD6ocqm9fPnyBKqhwoEI0OUeqLLWifr69WuNGHR+x4rbO7RP6DlX1CO3lCUwbYRh/h0+NaF4hCEAgd4I2J1G1e/bVTwtTybN8+fPI9a1zwmIiuMnBJoRSB63o/Mj2GzSrAouXhBd7jUbgPZc6MUqy+TVq1c2gT4P/aLntGut86tydA/Nbzi7cfzgglw4+tMMlAa4nb8EJZ5h2H/+/LnzKlgtnk5gkeL6i+pOk4baOTtUn84DLr5tR1aN3B4qVK1lKHqYphwLVZvh4K3V1br6RrUH1cvQHoYHWfWiZqDPQ2ifKZXiB5s8rni8ve7HaNRh1fhTLz8qMAZ0rliNssgTAp0QSM7P6VsPnYiHGCcmQJd74sp1qqbdbePbdhqQfeXMp30yes72zDeWqNORkrU2bXiKkW2ggazshI2FVro9KfMQ2fNTs5qGxiSqjsGQNnQfL8mu0xKh1cWNN6pc9VHOcpVMiRk+jfSqBlS/nnrR4yBPVVVJTpP5+PhMA3qg6qn5p0pZS+hIk1N2jpXoke1BCWjUMu0ZafkHrc1jiU2Xe6z6qiFtdGxn9ArWOL5GoUXypOcsgrFBJpo9tJtZ1Oqinx02QlkpkZDhTxmWDag2K0LV55+LCTkM4S3Vp3unGXpiJLDEboboagVpem46arXrRWPa3WdbhllFSa4/ydOhz1hSGRjrNbMqVn3SY7B7I6gHkZwhMBJQXzN9kjvscUaBCZyAAF3uCSpxuwrTmZ2wL+rcx0LPub0BVM1ho0E4NkW1UqeRpmRqtLU9/NG3aUc5h8Bp3t0agW+Zjhmx+KtvbI2qRJleYw7rAlsmFEZJCIQE9GStbhKq0L1eKGrJSYNZLbN2XxHSmw0nR2Vj469Hr7xVz7t5trJJcG4CyblwZrXOXek7akeXuyP8rooeRwzJQFcjniQ3es4klt0j9fJKVk3YzDTKl92lvkimuFqa/nSXRq6KTFp0SpnTS/dGA2KN1+sNgm3Dpl65OfVrxCffEUP1yUBSHUlN1ddf6+0vFaf0Nhb/ZEdy0kQVOi1ULUflqup1NWxaY1ii1oBzzTxVy8kHU/WuWhifYjUM49lXysb0JNjYHqYBidpYHqO4ZMsfZfY/QUYRyUvlrfppQ1FMsmwiIXBKAuoux0d3DOhFdUplUWp3AnS5u1dBDwJo+DX2NtPAIQbE9Jw9NKRIBllf0+YUxmgkraF2dFf0U6P/qamW3KqtlGHmYbiSCTHtP8NCZehGuhzuZ9I+l9ayK2zt9DwaFp0axiyKadHqiDwTJSp6eq/qpSuzbVb9bhPogZ02e8PONJqBaqqZmmquU7HDp1XhlvLYittvZDVv+/bVVwtb9dEM64A72XevlpgbIdA/AR6E/uvoHBLS0s5Rj9u1sK0vzxB8uwzbc6A9b2dYKgeNSqemeDiGloU2a8+HwkybaGSoGyb9UK5thYZlOcPKMNRoGnbm02cyaac6ipSSXRRht4Wf1tqYoZ5W497ps7zIFpB5liz6KF2ZQWbfS1N3txqJbQzr6ljpUaClv0rtJyp9+nNR265aEXbfosewUuklrfppWxHxllVeiRHZQmApgdzzrPilWZEeAjkCdLk5MheMnw7fwxGPxz/WAzR6zh5qQTIkDaqwRRmePUOF6bh8nBdQ1c864oo3Y9ufpmfK0KXzS7LEpjxtOzynUdJtPjSGnKEemfSSxLYbw6LVJAznsMplHBXiWhSePmVOp7ExwZdrA4sE8yS2W4XdID35F08zfQDDLrRSMy5p1SdHFf1MnBSvMDKEgEEgOSpa9041SuHSlQnQ5V659iPdw+HCNFxpABHJUOQnPWcRjKszUVOxR88aqo6m+IpSNB0Qts/R8RPFh2nG8LqpBEPIZGMbizvu+3pq0qvWVs+JqEmMTKaBqbkezd2oaH//Y9fIULrSGHXKJYNAZJz7W7jRJ6h+jRILXpq2vWnM6kZeUM4xq+QIbZS5kqjFrPrk0qlDz3SOFUMAAisI5F6EW8ZDK8TglrMSoMs9a82u0OtMLkd6zhUNoNQtej1pjD6OO6cBWQV+Cy0nVeT7HUyLyN6YFq2Y4l5Bw1ZRccUnEXJAysZPTfrttWbMuUTjfDWhqO6mZn9OX7WE6N7kT6mTy4F4g0CEV43fSBxdip7ZqF4auG+n7SqSYfi5vXeKFN/y04ZWqXv5f0kuKyKfP38+vevt27fTSGIgcAUCN2/eTL4Ik0/KFYCgY1kCyYZEl1sW8lFy++GHHwxRbdPFuHGXS/Scu2BXod9///3XX3/9+++/5wSQ/aaxtSool8AZr24qnDtnfaPzAAAgAElEQVTQz59++unXX3+dvV3izaZZlMAu1Ha1LSqoWeLffvvt/v37YSUWqbXIIAzV+fnnn9+8eTPGPHr0aAwrIHvv9u3bYUwu/OzZM+f7y661XP4Xj9fTHeLVzEjSMbCOUsGscgLY77jhLim1vXfKCbAiXvIYdznnKYwc0pe2zEOM90brbYaSogm8MTEBCFyHQPKp08N8HQJoWoMAXW4NqsfN0zY/Kq30q4qLnrMq3mnms+NyjVAL+sGi4kIjP1n1Q+RU7I0xRlm6VFDfjXL6b4+m8Bb5Y+1SDBNFl4Z7I0+Gc8+27l1q4Ryxamy8ta9Gj9jSUaj9ilHmteWPGnbyyR1W/dSWxJ9/cpw2Sl7JRi6zAj9qLoPQ6rX9ypMSAqckkNwkVvBFe0poKDVLgC53FtGlEowDhWTgiCNges6WDdgefapRqcMp3ooMKzHZjIsPgrUyPFnQGNmyCoqUFT01o7FdI/OR0hDQgD/iuajNeGy2sMTirbEIom4ziZZarFj7Pfu01q6RsPZz4d6sztm5qhoNpoBVn3wf6HmuIS55QuBYBKL33NgZHdF7dizyJ5aWLvfElbtCtTNtqh/Vp+ccUdQORG7z8SUVBlQdxcXwlBvKUPyMNFuAww1ipyZE2VpLvnfGCpLVF1nmSu9sM7mHfcx8GnDmTDIRiPCum+uZVkEUs9T5v6hqpm07Kn34WXtmYZHMSix5knKOkTUELrCv/tWrV6OIYyCaGRrjCUDgUgS0oyx61Q3qJ5+aS5FB2dUEko2HLnc1z6PfaG84TPY//atMz9mmjrTbNtoIPS1X1q9za/T0XiPm4cOHspyNBNGl4i3Z3p5969atSIDOf0b1WLzWbCCCGXZEMh0fP37sJBbe6LllUbPxZHjuNNERPNEuCY/uv/zyy2yyWQt2NgcjgT0BN9yoJtfVpnpJNSuP3QUZQIxLW616vRKSYjHENKBz6VIEks+CXmOejvJSoFDWQ4Au10PpUmnsMXFxW6gZW3rO2qh1Rp1OVrNLUS3I/LbTrL6arOJcbsWPyrMdgDIScpJ0GC8TOhyKa11D8VpbZEtHewFsYqHkdsrhajR/4bnlsmk0znz//v2ovl4HKxqG/YoZMg8PaByLKxXwCNDnm85+auwuaB29rVZ90muk7U81ZnbXachdENiXQM4jkXx29hX1xKXrfF1VhP40+nn37t1xNU02G7rc41bodsl1BrWRyb1794yrPV/S05ocEiUfgZ4V6VM2Dfdnx8GybMPjzYsr4jfP1MXNOr6Wimcbk8m2t7SINumnx5u/fPmyeNG2rz4sbpGjXjcuNQjtD4aFkhDe7qgXQ49RXfV5sd9xQy3P9ma7NAZ7ctDugtYJvMmq11shWdmL5l/Xyc1dEDgQgeTYJfzKyIF0OaKosuRlCWjGWn/Cruo4qGFPl3vE5ldVZg3ojfxlCxlX+79Ez1mvjqLvnyUL8ix8Td7ojLx7964zZXFHvcq1h9T2cNwpdptkT548CQuyN8CHKReFbVxhVktNgEXdlBIfd6YypNQgHDnqhc7/xIXiJQ29MIHC9Z4X+x03itGnVW/PhfmfqVHN2cAmqz5nlvi308zKRwIInIBA7iVX1Q1yAm6lVJju+Mr1XaVKrJRPTmy63ErA+8/WHm/1OdDxU6Xn9LNalFLrIGYHlIK/zgZYJImziTqTLSradhHbw/FFBVVNrFFEWJUCVcnonb5Gc3rlHttc+kVTNrmXYC7zK8dHy5oiv72TjIxq+0kZ8qm3QNt+xw2la06h+FoeJx87mT3ZET65dj7+q+Wt+hqdr18fUkKgQwIaGyWXJ/F+alNZ00GD5z3RRrZFpSQbDF3uIoYnS2y35KO3DXrOGs1VdqBWLdk564W14lQtO8/kVaeftnhL/u2335LyjJH2cHxMtnsgMtUqOeqlptMCUU0tta/0mDubgRaPNJhp2r1OSwkQDhj0RGsub0XOs32F8nRW34rSdYv9jhvyLN4/rBN1eldy5D8m80yXjImdgfVWfW7+hh0vTvQkuxSB5FJSbRbSEqlLcdhF2eQrx7msaxeBk4XS5SaxXDzS3nBYyWvXkjk9Z1naeuNEC7aT+ctWXGqbJfOZjfSMa2s44mY9z/ZwfFavNgk0QRMClJO8nsvUadUvddQPoGSuzwJXmnV2aZu66K2UaCnounqRUp5tOMleuhQQ+x03lNKtVW9PDjqfqUUk11v14SRQWGTV2g0LIgyBAxHIdTqeedADqdmnqEnbxjMB3JU6dLldVUcPwtgzU8nJrB7EXiQDPeciXLOJPSM02Vc6XnQ2qyIJPKdA59rAFgFmx9P2cHxL0QXvjRz1VZdXhNMHhgrrKkuTEWoJuS5LzkLNwmDSG9inl6IBwzqrPudLiIqr582133GjGOta3Xh7vUD7jTzrrfqkNVJjSrUebnKGQDMCuRdS1PM2k+dqBU07/WQP1jOWpMB0uT1XWW3Z7JmpaZuvLU+N/Ok5C1LV0egex9c6A2CdnB55arTkWau+/XB8KUCd+Rpa2rKsqi6v8My/bHkfybDXpxZVir6KJ11U6WqH2lAge16aVlVtKfn+02tJTvhkabpk3SIOzwB1deYejPY7bshhS6vzyLAlzewKlOLLdf+8Ttzc9Em9CZt1cnIXBPohoLfUtIfS2EJP9boOtx/V+pdEXVMEX+Q1hjjKJj263P7bWHsJoyYdCVDDFoqKaPOTnrMIZ71oItduLltnstzt/vhctxblUKMlh/ZwVNzws38zMrK4qs7F6BiCWWLitt0E0Bv5KC/lZLPpJDLyAXhW6CQlj/JJpqna8Ox33CBPjf4hqemKyNnJQQ1Ey47/V/rqczU9PZVqBQVugcApCeS6Hk+3dUogLZVKvtWqrlcsqx1dblmeJ8hN4+zQGzPVKLnxZJqs/xh6ziJ15NlOr4I0Rm9m0HrefZUccbP76oswr5eJ5mhCenIJVn3ew7IMpXKPqnELl2oQiDbDr5ttcX4AODm4KqWU/Y4bSum51c366j2TZYtgrrTqoxYzFtkz3FFIAhDYhUBuz1jOYNtFyLMWqnHq9MV2IPJ0uWdtmav1shfE5nqb1cXteGNOlwM9vzvSG4qWV9xpmFX1vEUcPCJVGlXag+nZsXikSPufUeOvXWt2bzOqX3VmYSyFgE0gmvDVvNg6b3C0GCRZqIZV9SYBd1zLk1S2RmTx6cU1K/A1R5jsECtNqdbgqDyHl5zmgbT+QVgHjaSCenO9RbToILedb1YeLevVu0p/yll/Sj9kq3/1p8wv1fFptk8o9EoQCkEWXq1IEQf1BUKxrq+ZrYI+E+TqXXz6FPhkUmlZaTQSkoI6J7b/j72fo8vNNSdpp35YXYQeBHURY2+svkL9sCw6uQJYkzmlZ/cbhi2kMZ8miQbmQ7eszNUnC/jwhhLwegO1qSKzMfScs4hmEzgd9WoALZ+1HR1xxQfTs1VQNkH0+NfeNLFjTZXldoXcoraxbsZHr4konyS63R316rK6eltFlGZX4EfpC/z8vPwv9z1MNZ3lmbW+Q2PHqcsux1Epld4vooZKOa9CVIRYffz40Z/z4VLqlakjTyKtpz+XEl7NQY12mEeQVDuSzzWPDx8+rFaNG/0Epvxlyfhv3yvlobvcHDQ9hnoY9UqedgvTGFWTIOSyumb8tDGH3JJdit5QhrUf3q566Qp4TtmkmtdsD4bWuQ4krPEhrE1JRj5lL6nupgJMYzSWKFvukJv9IKj91yi0YJ7qEkdW0qVgzsmswuLGcqNAy8aTFJLIgUBkxq8b8Xr2J9YePtkP6dD8+jc8o8ck+ln8qfnTiscgajGjiF0NAqZ6yT73NJFRnTGgu2afCiXIDTvGfKYBDWqncp4gRi3B8w4YgRRv1iFDDR2mwmh0G6ZpFs49O1UJNNOu/4KSo9vOOy5RzTWb/iVPNgk9kuu6Yg21c9OsGvrroVaPqkcplyYpzEEjZz2NkV4iM/a3/oB6zk7aWO4RoOeMKjr5c/oGzLWBSiZ0UipPm6xnXdsDtnrlJlGsiAxrsPZ4RuPbsLhc+Aod74qaan9L2Fuqna8TQI9ArqLHeBW0LnPnXWNBRqB243eKaiQzhNel4mbgGqs+V9k9P9J69yfJ6m2n8aWapv7ky82ppnuNwY0uTTMPc1YRuVeISmz5HjVaXqlLwjilIfUVL8g5DrpaSoAwH8MbsAv2ZFMRLrWQUGzC9QhMB7iKqVdckZxz/VLPXW5ScQmc6wGGTkOaDh2F/lXKaWUp2dSQU0yU8vQPlNGzCZHQjfw16IngDKiHZCHtMT4KKLddestRBQXoOUMai8JqAFGF5n6GzWZREesSq7icJGO8xgzrMp+9K9epDkXr6mwO+yYYO70GfZ2zCe0LhNJHAnrPDs1bPf+6QUIP8ziSfOwHjMDu76YRey5gCK9Lxbu4xVa9COZEzKm0b3zSi662rj5Rl6ayKVIDnaSOSfrT+WZ1shpyTXNWTNJJ1fhVmhSsSKTaxvQ9Lc7RUzclNtBO4t0oWG44qxKNaZqNhRq35/opyWncxaWCBNQgp0+3IgsWUTarw3W5SfWlRa5fVXWo39DzGHUUQz7JPjOc3m7ZnyRV2yUyp/XQtgc+4qmX0bS1qyKSbyilTz4dykEdVPKWZrrTc65GPX0pT5vEENO4G8yJEcbXc8TZVv1pRmWrm014o8ZmYaUkww0mF0KRCFclYL9fhgZQe+Yr9zIKm19tGYpANswQ6aLXcZFSxkwWW/V6tYdMx3CfcKfSiq/HnMt5BiLLM2r6nqGPZg2mI63Gb9Ox+ssGotGD1EwO01VorpWXHThOa39srgoMA9+yBDy5hTKE4eQckydD0iwlkGx+3fLPNeM+u9xkXRiuHmnheeqVJqq1Ybifg6MnS+mTwpwjMupsw55EYWHRX0RM8XrR5PrkEYsS5DKvZ2KNpRuBSMfxZ7dPrqFLs0tqBiOo2UBLkk7BZpvrapLqeQwgWPUh2FyHEAI8xyA21PrK4em7I6zrIVy7xqeG0lSGyCLrs8psmPtb9ZEdO1IuLtn26pm+NiSk/yWRm54cJwWi/PWSmM08l+cJBqBiOzYGBeyHLUo83ljWUMnRHoob63F7S1uUQ24wse+IeZEKR0+cNDK7HcYdqMtNNozcwz7bS0S5yeSInh35b43Mlf9shxwVcZSf0mvsM5OBaZsx5liTWufG8WKeTN8gMqr9UXF6TgO+Z2Q8kCz78jVEGi5Nm+hYoWOgqkj2UFvcZlW4SILZ3maorx17hotURDM1I9NmfB6jQO1JwKi45M9DdP52V6MxTNmaXeyrz73s1UeXlWxjbtN2ubT6jb5Ml/QXVpVeP4qxZbYHoIfuEzVpFz5ys43BsLcLcggrKBRvCNfuknKNITfMsudBcrkRv45AshZqzz2vE/UoXe5UO3WJOUtMz+DSDln565kNH+owPH3AdXUq0jlipm+3qfphzIoZTKEOcxjDokrPeZRWpAdwrLjZQOMXUK5bC+WsKpLde2DVj41cHXVYKbnwmJ7A0QnYpsrQAPT8VlVThkCupYXxs2ZXVSGdmTfuav5fCMgTzn210hi9ebItm0bfor9//36Yp4ZBS78/r08g5hq3Xjb6SOPwifuhFOVvfzLx2bNn029lhxI6G3F4Syfhn376KfxWql6HL1++XC2b8xUym3/uE9/DjXrMbt++PZtJjQS5J+W4DaAGpdp5JrfYqBmr2dQuemn+h+hyp0qpW1BT1+fQp5cUs6JD1l16ZsP+IeyBp6UkJ26myY4Y4/mM8KCXxl4a9zx+/HipmkKd9KaKufPL50tLnE1PzzmLKEoQPizRpenP3GhnmrJITK5bCzPf8RG2B+KhkKcPe3obzxzN6UGdRkHbVBnUlBFUVV9Pq9MbwTa7qkroz7zxJ+uXWfW//fZbTpPcGzeXvl68hJTJHeYve+nevXthjDOce6mo0YdtThaCbSJKpFevXtmF2iNU+959r4a01Qw0pTIrj+FDyJkBs3lGCcIKii7pZ65mpymLx+SeFM8op7gwl81QD2zSsNdsoNHLtcdlCJNrSO2FnJYok/7rr7/O9WmrO2QVpJ7caX7s+IxPgZSNsTu3sSwRUEWsHvfkxm0q3dPJj2KUCuQaPD1njvDbt29zl6bx68ZI03w8Mc72c+JH2EOpkzSe3oaa6qSytovx7t07TybhsN+TfmkaWt1SYmP6ZVa9YXHl3rhjSc0C6l/C0aScQnfv3l1XukcpTVLOekI8L1dPWeu0qHqX3PJhq0haSlMBjHFYmNv0Rn+M3Sns+BIyKtow4fyKk9JJQI/ttBmo+U0jnRnWSGY8DkZDqiGJP8/BpM+ll/9wdYc85Bnt98kVpGmF3KVDx6uXMPrPUTU1Y6ftNN4SBTTzlXPB7eKuNxo8PWdUd/qpZUeedjLc2LjTs9/Og0iq7tUTUlMaxKwjoCfLeAeNeTZuP2O5BIoT8Fgrmliv/Wx6uoijtDrDi1m8+pRhMavedlbXED2Zpxa6h28yrSHcMgPtWTjhGWJ6Flfnxk9JNTuJVI8frr3Xo+6kbbwnPMw96tudwo7dgTE2NbB4VCbNUgKyMKcrLdWBOJvx0uJWpDeaRCddbqSUbAnDnFaHvHQnVJS/fkpxz/O7ce5gWm4nMc63yUaTflA2x1nN0unSKQiNnnMRTM8y2jFD5/qXMf3GgP12HjLPtb2NRTtvDz1DzltOmcxTU1K8nzfmKWuhpVKeGq/tqJdjwKPyvl2ER8Jd0pSx6qcj412U0YAyXOguO3nLBm+PCirC053NviE0XulzjG5DCE16pfRM8imZPRw0hm62MOFVtQSD+Y6b6iWkoaBhwoXaES5FQPPNya2nerFtNz6LCJlrEp10uZGOmuYzTPqCHXJucfgoz4nf97OjLrWN2TQjKDtg1Kazt7fzX3SVnnMRrkVtoPYwPZI8dL1El8afJ36ERx37D3ha0RE9Uv2T30VCe3A+iKT3S+3RkafV6XVQe71AmyooPpYrY9WX8q9uhBgtC0yO1xcVkRtSj5nMDi6HlLO9nnPh+lhuDwGN4MOBnVA4nzG7XmZZeXS3O4V9hwsGpdn25tGdNIsIaFYu+fTJ06VLauSLciueONckOulyI331ZBmzafaDH2Vl/5x9hGcT2Pn3fNXu3CS5EhidzCLVDEN6VoxFBXkSG0rlHhNPtmdN46+gxuNj5yqS2o+w3YU2XjTbbSP0tKLaNdUtnPMJ5nlHN5gBPFmrMwZFNZpQGau++GTDClX1qgibgozM7d7v2bGCs33bxv/GbQIrWBW5Jdp6kDwweVqQzCR7ZaAT6TTnMMYuotuX0Gx7C3UkXIqANtgnW6/6E/kqte6jVEEr8sk1iR663EgdYTRccOoutnfIY4ky8GwCRSYHx+L6Caj/NCBLTk1RFdx6YEN2mmcN6OUekwZF91mEcwnrIHyHy+8bTzT0WYm7S6XexvNkdTug2h3g4QSwR86DOg26i9CUyzGk1eXILLPqczv67FnPXNll46PV4JHNua6snL5DbmpVhvcgLFHD2aQ/UGkkZ+1tAqEkBcOho14onEN2ey7Qj9RWxO4Udu8Och4wzxvUVpyr6wjoGUxOvalG7ty541mWtq7c2btyXVAPXW4ovAy8sEMILymsBq8TT6LILT813LTnvz0bo7YIsNe9ufYwyCMjfPbo1kWS283MMwRcVNxsYnrOWURDAvsNGGVi7LOIUhb56ZFt93d0EU2PnomnpqTjWTvbo1ffUvmds7S1q9s5I3maLsJ+yS6tRKVfZtXnBlL2jP4KsZbeIn9a6MHwrwa3CwrznKZcNGWlwdbHjx8lmJxIwqUWKfegVnmVHexOhawUo+c/bAxJiyhZtDH0V3p/PsnMh0i7UxB85wSEUcTGS7nnhVV/G8Fuuf3Nmze55qf1I2WNJb+c4VMW3pVrQmGaZmHZ2PYSmyJzrKE6tnF7Vke9CNjj7FwDDtEVDNu1ULCgMatcs6fnHBENAbudRIkbj4/tYdUgWwORcm1pECDX8Ubozv3T04pO3Nmeu3Kn2nlmaRs8mJ5Wx1qeafWNMX8eQ1sCuRn0LXkuujeyFUsNbmzf6dL2LWNSlsMivbpNHD3/zsMzosmXqXbOfKY3hjF2p7C01sKcS4Vzk3N2eytVOvnkCOjx1FAvPHFzTKkeRstMZJ3uZd6PkgyB3bvcUB6tkzIGwRK1yHMdltj/Mx5KWzBsK27PrawQw+6R7Ksripu9hZ5zFtGQwD/hoh7PueTQWbSdzOkPbPCazrUlW/5LXbV7mwFFg5q6FPMdlbUX0g6CLfJlrtPlZK1OPg+bgz29aN+bvLrAVz8rXLKANpFhO9AgssjGwv5dvm3YJksJgfuf82jyJcq51FxMKFtUhH728BIq/hhP1SRmHQEtxc85lmW46jxO9S12z7Cu3ORdPXe5o8CiYT/XyTMLxtvXBfp/xtfpZd+l9mD7OYu8+EIZbLvdmMoJMykYpud0wvRXTeMXov3kDtppCNdgosFuS6z+UG9jP/5DZTVuP872T7KlBKLlt7nbi08cTwvydBFnanXFpxcXWPVGN1dcrGlN2zHhOyw3KLdzmF6129aZWtVU99mYsDH4rXF79O/PxxbvuBUXNmNbR67WI6BNMR8+fMiN+WRWaRuqnM8NTtELn7JI39273FGe2ce2+OqGWeO29sa/UffGAdsBW+OVZLTAQfdOJp7oOcOmuKhruuym+n660LDu+gl7PLeS9qydbT8V0UaSaPltslDttqg93eZ0mdR42SVV3h45+w7NDTVXF11mBf7q4kvdKEteq0A1s6jKLrXa87jGYSmqRj4DcI2l5Kh3dus6cswYe11qhUXj8YRG3rM9i1HXF7yk1qgxjaalcy1Wr0D9qbeRI9rZ/k+JURP8tvd41uZfgeWyPXN7xWeddepYao/zwhbSuOcMiz5Q2H4kI0Uaj489srURyR5M53r+iN6Jf9q9zaA4m+pP0wA81d2Jo77B5ELLai3+Ultg1ffczcmSL2XMj9Vpt/I2L55RmN4C8r8tdcHhqG9ciTLmZVOpGff85DZmUrY4sdWfRod62wl18fXP/Vdc9OWRKV7/9pzpvbkYMc9dUvyJe+b2is9a9UZFcGkvAotqrXivZWjt3FTfxlYsPpg2FD/iJbu3GTQ6cWd7xCpbLbPGip5Oo8bbPJL5fK1udhRnTy9GfDw/y6zALy6WR/Sqaex1INJ393PUq6pfPHP1GvbjWsqnZ5fS/0tIoErBl7LyJ8/2KaWKu2w+IqwZKy1kLX4cprHCoocud9ZRryZRYyHD0Z/xdU+Kegbbz1nDPLNLlCL9mEYFe851FdTPXUa/EQmpRUlRTNWf9pM7FN1scDXbhS7ayFCVW/vMpbtn5ND/gKo9uiOW2M+D6ZHkWK1utjcu3gkvsOqP2FhXy2y3rWO1qtUQCt5oO+o1BVhqGechKs4YT8x2Ac5KmbUBnPmQzE9As906Tu8037mYVdx+qHV7jal9NWzDq6Anq4ZxO4uiQYL2m+pt1IPKpfptJ8AGPadTknMkazySsd/OA9JmIs0Opj1m7TmawVQLT03prhqTtlNhiKlNwH65DKU3WH5vO1NHCI2PAhnLXRcwhitDhsVnxrHq0zVld2rNXjxp4Q4YaxsApRz1dqegtzgrLA7YdhC5RwIy+bQSxJasxjjgsj1ze8U9Qz27AXB1FwJ+c7TNWvcRwuzSD6VsNriatepLzbCP6h8oYPc2gyKNG8+B6B1O1E6q2ylG46nkjbU52xsXVwerPl1ldvNq9uJJC3e0WBnbxnyV3C+lZnyPUmvGc15q3k49BS/d9g+KDs9bet5EeyGLlOg5IblGP3mUZ7wI5DCT9orP2mCzdlEof5Fwg56ziJz7ZuI3R1t6vZyb6mt0GsnqmH3VGoOWZIZnirR7m0HTZjV1JrB96jLb1UvsBn3FKVud3Y3UeIcusOqNTtB41/bZiG2pbJevrFBcvjbA6KptABR06NmdQj8vIf+oKyK56KdoaAm0sWZ1UW4kNgiIsz6G9/nzZ33u3ki29FLPXe6so16PW/FJaAE8yjO+tK7t9LMbamrsO7BRS+D284Ztek67Ls50tUazyfGZbU66seXgarZ3OtmwNlcv03jnpvoGZt5UNmKKE3BOtzXoKzxdRD/DeGdF2O+sGuPzBWfg1yjeyaVxMrttFbRCG+u1V3Ftlt9LO7viDtEdzA41/JWorPQ1QaWXSaB/7c7Fn+1FUmqGVU+6PbCTVaND4It/fWMk3HOXaz9rUqHG42bv9G5pEox11CZgL4avZF3bhUrxrob1BXvONnW6eymNu5fZHkNAanQaBmc5ygxPmnHJyPMElzw11aCyZG0Or2D1bxKJB7xS0/I46iu9YkKNbGfqmLKrl84olRGwu5EavvoFVr0h98kMBrtTa/ziMbAf4pKeVcM00sCi1BSg3Sno4ennrWAAqVGng+L9qF9Dx7J5juOJXLZyzsueL9V0c6UY8ft2uZ7Z/Rr95GV75vaKe/x1DYZ60SPQuOeMSj/KT2ONT6hCjQFlmH8U9hgPNTqNSIzwpz2vsW8fG8rZOGz3NoMwDQZUOnp2eN7VcrTe8yJb2xrXtYrzVHeDB9Mjht44hxvH2u+sGp1wmRX47Rti1RLt5tWgfVfVrnHmLL+fAr/scGGKosMYraK/f/9+ri+WPf/x40ctgmhg0jtH5+0Z2j3kIE8NPna5J+6Z2ys+u8NCtVzqPBR/A6bn9LCyjdUxh5ZeL888oARr/AjbBHKvgBHgWQN2bzNoXbum5KQJnZzdvgpP0AZCzjl17Ccld9ei+B5a3SKBnYltvDWs+jK++jN1fwdy+Tpb1b7Jmi2/t6cPar+EikB2jsaKlEUmSQLPnj179epV8pL6X7WxGsZqsjg7ct8u135RSfJKXlz7xX+IZ9yu1txV289Zw7q2u1PJ2RVtes6w5ThHii2h2U/uILzkaXxikQ1qttxhuDoAACAASURBVJcLmZ8m7FmkI2VrP/7RuLHSC+U0tbZFEU87b8Df00XUbnVbMK671+6C1uW5wFdvrHw40wy63bbO16rWtRvnXc2W30see+DbVcXlTDImpJ3tqlIyrfHLmfT6+KKGO41N+m67XPtZU+3UeNwuu6leDc9o8DXGW7OH81WqYkPN4RI95ywiJXC+R5zJPCXOprGHVcPtNToNWzD72TnTsNbmEF71LNJR+tqVFc4qtp/uCYGcOzwcujSrY+3pNtuZOopXY/56zLxGYBZvjUUQC6x66dxycrcGYk+e9uundl/mkfBAaZrBtBf4aT7MMJD64Vlj3q4f7TqXRF76yD8wCKxOT+fbv3nzZhf5++xyZ2f3a7yrwnHetC5O3DPbcyg1FLf77QG+5rmmtbBXDD1nSN42VseUzfoWzySRpKrRkkdlkwG72WgKaXZQnsz20JGeZ18tp+qASsO5cP6OA6rrtSjP1JX9mBSRzdPqnN1aEXlKZTI7UqrxHC2z6nO1Gz6BpXDslY/dvNq/ePbiUKTcZjCbFVQES64nbTbMKqLFmTKR0Z700qvH00ngO84Qd9jleka6NfrJYz3jBZ8Oe2TQfgJFqql+awxHZqHRc84iUgKnY62Zr96ejxs1qtFpjJknA7Og7EcvmefRI+1udtCudk1F7+KuJhCPXr+R/B7bLTcIibLa8rOHVrdF/ty9dgdSaZ6ijFVvi55TuMN4ex2IGvcuQ5kOQTlFsr+NVPDdYHcKBQtyKm4ny/WkDXpPW7BrXtXRdzpud6q7mo0WP8+O/KY3FozJNYmeu9xKnpxjPeMF20DOlB2KqDEysFGr3KdPnxZU0J8VPaeTladVNJtEjoy0pAoSZpeeNtfBDkLaA5ikIi0jNV7VEjN9WlV/CmxfUGYPgEfVqg6o9M4N+x9VUOONb6OaVwjYL5eBgP2MFKEU1nguw6qtLlfoxni7A6kEdtlpeTkheh5iLqoVu20dsVUtUr9sYvXOuUGYCir7Fm+/SHU1K2OXbDPnyWrhz3ejxjHJBX562O1tHW1QdNjlzo4DaniPW3YmbWq2VCnFbaFo+etUTrXJXVav0HNO6yIXo+7LfifqRuPtnMt2RbxMTc/4cK/BlRqzIZ5xaQWKgrdoJlqfVp2Kp0j9ycJfV5ZzVUWNHn4UONoHt8sEokYFYqs3nZqH/or3saOyhwjUnv5zziXt8tLZWEHTJzTMsNJzVMZXL0E9yzJDffoM21a9Z/7bo5dGJ+ombty4oTnIc3BLam3DLPgWt60vdcpdrbAwnvNSDSxZHUROCehJTLZDRdqNappVpRi13lzO3XYdhsw5XWbji3QmGuyqK9DfdqfWrMBtEtRAHY2qp4q8ePFiGtkghp7TDznZrUW3z07PRelX/FQflVwGNc3KI/D0ru0x9jt3dmZkuwArcpBnXjPRycdBMzWy6ld/2t15VF6NbmfgoAYTruxQQat1WQFW4wGx1chc5pYIq+nqG7d37tzRcP00r4wIi8eT5EkTZbvop/1yH7Kyn9NFxbVMbHcglZQqZtUnu5iW+IqUZTevUi8edbsDLlX57BCqiF67ZGK7AkrBlGptaq0UQ+NJqfeyLCX8yfLRa3vaStUyOzHpRdtoEkZDqlpNs+/4Gu+q7c+4RmwaL6q69aceuCqispkbwI3msU4Gjartkb1K1MB3XeYb7zIafHEOG0Xd/XaPX0sPQm05k8ugkoUWHA8k889F2uUaTS6XYe14uYLsJ1QCaFS54hWmHtKjrzy3mhitpGa0hb7lBKLmfGXAJ9kKi4YKsu2FqJLiPWdb21fvWSFiP6fd0rMfqN599Q3mfWvX3Ow6kCLrcKJhU+0HpjY0I3+7QRcch20f8RtaFL9kYCnSwIoLfNYMNfs+bTlqlp53TDMmxmOyV5c7O6QzZF7NbVpTYVaeV344f1rpbRqKVDBsvCOMS+sECCklc3j9+nUyvkEkPeciyA8ePLDT23s+7Xs9V5MdbPJGNeO93n12V2A0uaQitSPluLa9f6MAocd7jLQDs8/+cHuN7n3IWSPw0KhWQc0mEFXQLDE1BrWWWTPBhtzb1Xq16dRUEyWeJu15xTtLbJbMngNSpzc7lFon6jJfvdHz9tb9rcCxfeDoKTTqOo/YWD1qKo1tddhvU2cRQzK7U+iNcO5J2b17/f/bO9ejK25lDW/vDHAKOANIATKAFEwENilABDYpQATGKeAIDCngDPZ56qhK1dalR6PbSLOaH5SWRpfut1uvuqVZ6zuF+e6NIdz41VB4lj9iN4hq6xBbk3L1ZFK5W64DAWMp94qFKYGk99U4QYdFYYbuUOuXYySKJZfAujrVT405T0F3+EJKDs9Ts+Qac1ccE2yu8YXrEbbX2UwPzXMajagH0iB6VGaRdKc0k48KB+/OOV6GwGN1LvK92gvv3r2TpwnKgGxD+Co3c0qbvR6VRDvK5tuubGD03IAX7js5kQ7rr0pMzmX1qJF7u3LoDnEIHw04QuMgkyAYN+UlJV6nObv2dB7stfFI6gRMJWov0XrlNjoXlLBJiXb6m2Yg3GuiEmFK2uRWSm5llYxpbc4ikHw1lLW54HrMOUbOkc5CUdFeyTMZTY+SK6bTQ66S80H2ArnF9iLzCl0quihhdF+o+QkunbTl5lWhSGOXnMPnFkjjdLt3JwrS16lcEX2VJRjjC8nlY167HvXZx6FUjo9rWZj/nB3WtT9c+37YvpzjhyWQkxE4RplzUc+pzSlgYchk8OAV2a6gs8RQdYK3M3Jzbcrw+stQJXFLDhC9/nRWnxMlt+Pq0/d6yvpHMGIOxGDVQcS8ToOznnpbRnJKLFgXx4K5JFDBl4jiSRtrmI7TDQ47OIyEtRtH69i948agW03fsDtqVD6UdADZK7eyZBsrd0GAV0PjWI17yDlhxFkVco6Rc6Sz41e0n7ys9EubEmECliDhqdA612U0zfaVNqcF9Xp0yzdTrj0hzTl8boEomj7II33hAAKu2x0K0qSSJSnnPdte9m0v6/6T87r2eU+NAKrxnnVqBL3xoavo3RufcuoqU2Xiw2nfgzt88T5Wjd1kxMKJJ5pTc7j6xi0BaXRF2UMJlb4XPtJxG6jU/07+yy02UuiTI3VrruTb5VLx5q1u/r///rtdYnkqBnO1D5gbATPFmTM1cHeuS/d6xWs76q5YH4Ni1u56NQ6YczMO9hpHtu6FCCSXRmHf+c0WpFydLft6ck59v45KppPfMYaXehlxGs3muJRz4V666F+YB8BeE1WP4y0eFEocoHrS3TvKkCPAjY8d/ccBRZgUs2s8r6zpGAzUGUtnsxU8H7305SnxdOVTqB5yrBy/I396ewX8hjz+0ejCWXd1UBB2jhZs2viH1h9hcbQrv9RcMIwvsY7OvSUj1LX5z9lusLZc4bJ8dqgu7WW4JoXx5UKHOBynXdqAl8cxl/4XPgct0RgfZdGe2nLikX1NAKk3ui/w3X7feIXCastnBUwmy5C8lBi3GNu1W9Nn/BKLC4WUW4IM6/cw6ipZ43KQXraeSbNJpwX5XmSu41x+OF5i07o2a66COl1m9tJTVlyoozAcr8iFFjNDsmaFtDkpmKtcwfmxkRJNJYU/dV4TpB/6XN0BCYi0F6eVOLbCKklUZeVtDhMhf6lXXO4VrkuLHB4lSDFkx43KUoWgPPRUqIbTc8TdMZgrtFzJmiy5nZ7g1kHYNM6oh4ku7nWK8QttETfTJYnbn605tP44kM+K6tvnMOm+U/oZrRAgENPXgn5yKLPbJOZTrheM2CvYqPxHnNw3aywos7jpSgIOwi8vG4VGkVz33EKWE3Wk2UAFP0uJ+iX6KjgzBUxbMsjQNjnAjTkPYddvLHqt1jhMV5zKOzCFXgIc4qA0YAuQIgVlpeO0R7oRA4H5WL41BCeGbjcM8vxg/I5aB24D2xAqdxxfHyrHq4G+yY8cRuiDb/T0cKn23QIOjxol4OuHZ0lD6+nJUOc5/b164M59DWno136kmX255Md7oAnfPlcIeC1upnNc3D6u4Qsk8oeISiSPBymp0b8b6UZg9glfs28HTdf38Ds5h1Sljz/iaW6NLCjqCPUvH5MfmJDL0MkzbjH20ncdyvUaKZyZc3Lft7DAzxwE34ePO5aQjBT1bHAcz+hqJtMsX61PJh4489kfhY010v8CGSZY4Sckc05lzBkbNKiB35QoqMSTgwHjj/x8T7Adc6QV3MHGvVzNChYMhA9E3e5L1EBa+Jvh8W/Fud1Qt10vQBgnQB62mfnjHYf3eYEnyI/6b7jKluuXdXMj/+FGXK4jLrfRT2mW6xW01BEL3D7o2/oxecygV+Y8YP6bVMlAJ0Dk8JCpZGETO+qY6E8DxMYdTgcHnwEU8mOjRrq+7qkO7KFd9ClKovPy42p9ro5Pc0kIhus4iw2VQyCObrc4CQ4IxC/k+ZQrgc3RbxduKVng4HCIQMBCXTjhEprNTdq4m+jXJl3gkj5TXTbmrIaOjvqd5OEiUqZmfcU84N5SybGWpy8KELIy+LRHOj4cC06TJDeRPJqUAMZlIC0ProJlhcm8AMEjOVGXt5BiQmukMi95eUG3u1Q5WS7HuVykq1rGq1iq3GVPRzUAj2MwOVFcXmcPOmUaPYA5NdTZxjWvI+bigF6GL9dB4R3nHCUiFR4Vl0sVtISqpKe27KDByPFH2FbOpZcnrBYF2xYGLwkX0D3G59qaIMGQ1uHRtbI9wuxJ4pqwCtqxTUqO/5TwW/vsuRFyUiEYm3euV0m9whty1VA+jC8lV/SC6yqaTe53LcdSRKUBnvLjOkvDmLNk1eht4iRK2pqnevfk02Sq6XNgPU9wsw8Nh5Iy5yolGkEZOsr1mlavm08KXL5sg8QjYBKF3tvPYoKoGPnlgcI0VBVikZDmynWrZpp2pyZSzO3UL/er3LyHUyRxzo22eH1ys3YKjuaTyswniT6Vk4E+3DYOHTHYlmCWnDEOh0rqHpAXgw/N3wKazpnJ1R8GxEmNTlUqy7jas2WYrigYbFGnxB7UOIfGgqIOQuDaYeNcsT06maZRztWnCZCcKEc41dwCPQaszsfcLGDCo6RgvlLeDPQKwhR5YjNVQ+FV8IUcgdTtTcq1CaA1nst4mbsUcoobc56CV88MfTZeMiZDyZXl3J4a6YrxWohrWg73S+Qsb6MsavQqH2dcyxi9oIbwsnzZBkeT6BiHpgomLUl4HMK1jNYIeLDdBJDqHy8Uu1HrZPfAJQLd8a5kr8LKIBUKBs993JTh9dOi0aRXmYfH8bGziuT0QmO3NFNIB3kOd6kgVnBeG1R6b6vIQgPyGp3Sg6S+LL0urjBnr1JIs3wH8k5SruCChBscIXlzLCiqB/w2hSTPboT8IpQb+wO05j1ZFipWN9wLKclBYHhmVK6U9V1frrjGoEQqXs5C6NKXZpNTV6iW2+YQmNFWe7NU2lG6x0brV/rPhWXF7gDLctNND4tii+SSZyXKtFCfyBtRn24mUHrWsYKceLvHLShAMqfWQhw55+g6aWs3e66LYjW6xAOeklwZvO6RftQV4Bx8dNtT3bxr9oqtI1Vm96kQm7UTRy8YXZ/LzXutb1Qo67roTjWaTCqz+hwDTraBgh2PdJMEfaFFj3VMec7D2Kj0Mf1Ttrcgm8WD5Z7nW/Yt5KIfuTJleYJIoCpnlGUwKVefcQJI5VBxudxY5TI0toypzYldsTs2SvKA3ZOU5Zf8+oAk5cd/JlNuDFRugZ9iPIgoZl2pWm7tgECOxALBDneEWLVczbU0m6RB8MlJG9cDbEyYrmbNODVnfWPO2LiHNawLPZ7GB2AbNlC3smhPGZ/PWQHP4Wkwr+Jj3vf6HngFApz9GNCFF9IVYgXPjt/eHnOAWCAYNaeYLZlXK8ESsMSTOhmoL1+ACJ88kcTT2pFpHEFfDgHg8uOpCLZRyDndkz4mVT6b2Cf3SozORHLYXFnxzDmA1M2SdHWnI6umbszyXpVZfc4k8708XpBsJ4inQxBvOYH3JCOnEhZj6nhwhDwUSRe48Km+M8Urp5yUCwVINgsOUKQY4FyCTEwNSQPJkZOSXFspxfPlCYv8Wq0XmT0OSXGhRWQrEYNl4n1GFuZTbiwt5ClF8uUS3kMvVjerwPdyhSBUVZgtGRcGwWjfZFURJtDCfexLsyAW73pMhI6HXIqlkn2TmMeGvqomiaoxZ4s54iglCfJhJfFr0usON2hG7rsqW9BwfZWlcerUrF2S3AgwSWwRFkLJoQNmShr9kJ2gOwWZw6kZH0MnxQ6i7pzWo+vP8rnX5ZYUpJsb3VnaJT6Ds8XbOjXO6EpS4OGlMNr0g8ZX1guwDJrUD1uPWo618Qk/+oRCckECXE4MQsAY8ZhcYMCcggye3MZwdHa42I8nb11JApXrRJaTAfEIqylrGMRyYjhIpcCuTHtlQNpguxFatIyJj8WKUDNhkbeIfZu+MfiH4chquucYKcd1M+VnqcbU5zAH5xxhJsmKADrZPrfkmTcIMmgphaGcHLAFn6TksY+5mhy/VQuAOklnQNPkXLSnPtnFSZjDvFrCjh2NOTuCKYeCN065ceDe9FWYJ2ic/LgaAyNPUk5XKaG7sJyjQYRkFaMC6wW7OMajwEfWPo9i1aALxYJSxxzhuDEZhzDGzUsvGkPIyEk8HAfbrstqhIPAMT5xDRQq8UdxidJtyljwkBmAAr/yzkYX52x4YG6jod77m3Kb7WGn/Y6QAoVXIS4EscoIBeuzeiwaS0zNfKbGsVhdsTBUwh14Jw7E/0lXg3QUlBXPZjQ5clIARAKlEWZTxsSlckwaQzTTWDkzeak8pNgLwyUhpdLZSyeFBVPlnMCK+ylWtkenEMD3vJv5wnbIr0O5SfDZsJMc6wD3qxvaTIaYNGN1EzMlB3eVMqLydnQFxnQ8H7AfY/pIQhn57KMVaLZ8ewqwkh+xy+ILwZjzrHOeas/qYLtM7rbST3yZ9UXYgP8rsyT51o/gC6s5HlB42eLCOtIiZ8BysbSHNbCHbsTYvtj9cNjDBnja/Kg41iWuAdXcxuSU8lGl1DEe5zY17LbltCAxicux0Usc2AO+F6S5OA1Y0HqCLvVZPYwQG48aooQJcgdTIIy+IJOiEi4E48Qfqz2bwc+SZjx7XQ3z5sJrVpeMjGdm9eiCYLkQLWkgWRnwgk4KRBV10I3rleTHOYt8nFK7jByHI5hjF+G9nCwfuSJ8+RLK9VIFhdGESWytr30PCwVajiPhFWgWoitHQyJDmR1zQZ4M3ImPxpwxJiNqyGqIR9mg4ROPOQUczB2ZsbQLV1PMt4Hv8XFNBs4FTgi8Wo6BsbyZYniVGnpVL/zD1FeZd0EM43XE/sISwOcdtvyP8+PP0vOljvEId6pB61NHfhIZX44XDsP6p0qh2kuvNYFy2h5DMULU+qweaXLSywUwQujcmDhBYW5Ps1MnrxCoQvfSL2EBLHcVAhIZ9mAMJLkJLWgAL3uB5ziZlIoy4MCS5cEoLWkvBzkkBdl4hTLO5jGXhUCvFUS9pQwxU1Gzo6axIs6dViAciSeOXUiYbnWflR8qOySQOTy8As0iQyHaeAu4gQy7gLTXsmVjzmVNowhWEobRRhnhqkcQl9ygZZmFc5VUyrwwYQnaThFawhXKaIWPYA9SXxdbSohyZdjJBZ+F4y/eTKq5uKi9xMNtyt3M4aMYHWeQGObKvYSfPE5OHernbLs/oLAihP7o8+fPL1++jNvgAa9evYrr59R8//79z///R0Dw7du3f/75h3khoB9//BE/wzVfv3795MmTCmG+fv3KwH/99RfDun9y5OfPnzP4s2fPKkae2eXLly+I6mZkD/v1119nzi7nCvAksnfGYvvEXvwPnvx7+vSp7EX5999/f/PmTVDpP9IFz/QfVyj8/PPPHz58iCVB5TpXjIeyGgWBGH9OAF+8eKF0WfPRmpSbwwoqZi+AM1nXScLkkCJe3bnR4nqozFE9gzv28Lzx9u3ba1fWfJp1Gx+AO7Q9IGx8wOK2J3bAFsBjE4yuiVeum9GYczTyLeP/8MMPh92vjT1y4rGIWC+5pwTlyy6fjx8/uoiXANWtfbRwca8LpRrJNomJY2AfacPDflLPOcRj11JxUvLqysBDWhKoahku7IjFMTfbLrZmo4k9jS3G7TWK0Qm9GEHXYsEwXhfYPc1FaDxlGZLylAzS2qbxGANBYwmwR+Ow1n0cAuQz3mSbHqDiYF6FuLCgUuxwsZybXheP88yhIxNEArj7R+YzdK6hgxvlDoW31+A3oNleULSMY8zZgt4lfQn6480urqHZJeIdTqpEF2wih92twb0R4GTHOzPsdG9lB2nnAVQKC4bxJWgoXzGexh7/VWAteZTUgWOYSWcSJSJam38j4O7DXZ1yLP3vTgt9cldSikC8i6E8nf+I002JuReA60RftsJoBHgnhdsM9+/CN4na1TTKbcdwwghyye9IsxMgOpzCmPMQogUbHN7COZmXfauRk98cqhwH5x5ZvSFgCJQgQAxW0my1ML5EZtooFJGM3AqHPdVsSFaPBMn3jU9JZo0HIcA7M37k5L2ff7pmQVk2CMxBu/LmzyUaJdcCyC8b1lyCkk1aiEBub0i6WeGY1qw7ArvTbHdAKgZMurQxZwWSM7uUZPXKffhMUZNz8aWPZD2VvNzOpULuqdU/AgLyuHbH+PlyG+kBvBOP1/hXC+NLcOP1e+kesgtnhdM0as3qETQZZSb3Y6mkla9CgJ3JT70jK+mulfRGr+/8AkFAUmDexpkvjM14AwSMcrcw4u40eznIxpyXm6BOgN2zerTm5yRzupfkJLm+Vn8DBOQXTHaMny83wadPnw5lWC2MPxTYNVBUm6lRa1aPMsn8hBMLftKsEAtrNhMBz0pQ0rTTo14K8k6mDJeDYfma02ovVydTepBfTc4ASfu4MgJGuStbx8m2Nc2uAK8x5wpWOCsDG3RJl5Xv6pFfCcGTblmisrW5BwLuFwGdLpbVn7Vp4ev3yvsyZ2ec2T535IefzPxt5g5Zvd0dzfSb9rl8VjxoZ2VfZ03yU7E4Bi+Zv3v3ruNLa/p30ZPZTjtiLSMkRUpWtsxifR8KAaPc9c09mmbXR6BRwiRJJisbJ7LuHREouahnusW/fUb0kvt2PevafjSqo8NsN5QndiS3rP6s+XJ5rxxHOVOTzVYrc2CRe/1eefdniBYlP+t32EZ+h1BKuezPnB5qdNcG8peZWWDd1UwuSK7Qu3iCv/6SPubLMGx3dRoHTFLYgnI2qmnd5yNglDsf8/IZR9NsuSSbtjTm3NRwJVcFtFlfOyXYIEZfX36TcBAC8q9ydAlrB8m54LC5oMXH8K4w54+6d8dHob7uc+kDdrirxxLcHSVPI+xkPfDXyz/KL34oXlgnJy+ZJN9P4wSry1z6RT1/CaNO7HG9kv6/oJzjELCRByFglDsI2C7DDqXZLhIuPogx5+IGyolXclffJRjICdCrnrcJ+Mmu5GjJICfZ0ipvhgCvncr72MVfOSkBv+OLtIfTlSwc3pHhTZnDoVZrAIw56kvedI6VX0/6y59yDCMPsbzQm567lCu+V0tvI3asvpInj3W8G1BofDVAXn/JYV0ZLuirTvtoycN+Apr2kW0EQwAEjHKXdYNxNLusyh0FM+bsCObMoZKGizfrXW44ky+MOHWIRmYCa3MtgoB0ie4h9DQd0YKA2W9SuDS6TPj78HLGmBZczS7kEBgreQztNJqfAve5q0d67o6Siun3qznTWv0IBOQXP/oeIHFS9f79e11m+Ssjesv4KeMrf74Ssig5BYyHHVqT9Hy7qB+K+UMNbpS7prnH0eya+naXypizO6RzBszdVgWz73LDyS/a5vKQw2gnUNk+3gMBmdU/f/58O6X40StuwomleZtMvnTAjwW8efOGiKLw1y4rFJfbYq47Zw27kEOgQi4BIc+64NWD4Mih8WPynaVNT18aoViwu7ROX/GSBzqB39OmelL9nb0FD86TbxbY9/GqHcA65hCQi9qvOKPcHFwT6qVFJkx3symMOfc1qL5NO3ba62015RR+/hXcvo5xG8nlKc+CYaeOs+LMPnJAQd4B1Mepe1ryy4Kbril51uORdIVLNPpPnYVyvYgmA634uBeP51TbvV5GSxwg9VWnZDuvzjT0I4OWw4K+IMjRYgqDLmUDKxsCXRAwyu0CY69BhtJsLyFXHseYc2Xr6LLFsV9cM+FFX13Is09jh3RKdQ+izgpm7ScjEGy1k2dvnE7JPINFOuLyqWT2EfM2glbYXZ7jSzCvoojOWT0oJL9fjVELAbJmgxCQm1P3AyQ5uHRrX6ZBnV4Bk/oBXeGqZaPrkjyGsCWgg2ZPqxEwyq2GrntHyYTdaba7tKsNaMy5mkXK5SkJ3Nm1ywdcpKWi1yISmhhzEJD77F5XlYU/Pu+C6upYXbGC3BaDGN593PfSS8lQBr31oODsHg0h2diE+9rsEMEtGsh3b0b8sFxs8WDp1p3QExbjOcFQ/uMIRdqtmSTQNU8f2pW1ERZBIF6ARrnzTTOaZudrNHNGY86ZaHefK3dh5fdrCmtu2YdQ5FRb8z3BQ3WsQR0CMhbd65KG+FMuw8NyHT65Xsmz2kCG7b7O4JWF0wJd3McLXz0YktWTjMV6WmLj/WByITDHiAOk3Lbn3KDO9HpKXzfmBOTjRU7GNWFem+KREQjWeMu6e2QYW3QPTDCCZlvEW7+vMWeLjThR4v7QJx7syISV05xQubCSoeCmsXtOOzs5bfHYvfrKVza2s7tcgyXljqZJntUGMiwbzB/iEGz6Uq9p3BsLOSSrZ5rk8QzkGEtgNaMRkCn3oNPlOCDz/l03o57S1405GmfGT27/5vYTkLcpjHKv9YEJNHutgkNnN+ashpd83ifzftv1hTmJtBIAeEm2Pt3O/XJQ3UuI1ba2jlchIB3gwmvYCvXlT734xagU+p5ZHDJD3+kq8GnpwnlEEslrSiUnnAAAC3ZJREFUPWRUVg9Schk4zbe2X4vtL+wr3W7ctioPMrE1hmYxs+HVnVcFowXLZtl3n1AWxQNplz2AuNAnbepBCBjlDgL2cNg5NHsoxqYNjDmrDRcv+WAD4uPoY+XkiUwsxpzzhWok9Y65SzmLaXXc7vE0sD4fN9JL7k3xqoxrOJ7upV3JgcJoduqlSzxO4BUeycs5YWBWDwrxtz1J9mJ0rGYQAuTV3tUoDF0/QUJbPZfCQUxRPewghOWwcYBFjWxgZUNgNAJGuaMRjsefSbPx7DeoMeasM2KMm9zufXncab4TW76l4icNCjfYCnORiR3c13nvRr3khfN2nlzIEn7B9vLn5Fmtn8UVtn7VRXqF1Ovye8exWX3yMONynTdikxZRg1hz9PoJLtgrMnAO9uKcxK8W9tQWNEb3jd9/Rpe6VxVGi2rj3xgBo9zJxp1Ms5O1mzCdMWcdyDFufq+MC+NOw4N9P57a1ex1vZm0SC5LufxqLimtVfZCgLUjvXq7/KXk0E0q2CtqPTxNWDyk1/0n8AoP4AqHPmOzenBJvoMxbo/RLfE4T4O9ds4rEvHZFeu2hCNwEoUCSI8Xd5h4hbPT3yCOeZz1cidNjXKnWfMSmp2m3YSJjDnrQGZX9XFkSWFQKpJLdAORet3+1WHVsVew3r2at1GwI1a3GUqGph3fTp+Gj3JV5h3YF3pd/gWH3X58X1gh+20xgfQKrxSFFcL+4Vk9wMUGtmvMFn867BuE9TPXT5zY4+gIwLaHVD7Dp4D34xik/STAclXIMo/W3y+TkQ3KHprJGhgCgxAwyh0ErBz2QpqVYuxbNuasth3botwoD8uDttFcaCvlmXOjUI3k2Y7JCAd9fWxzdkBrvzICAcnvGNeV39X3WqrxWa0kBMo7Ho5ILw28wms3iGbl1CXlGVk9csSb0MxUswSIO7WRh3PzcebnH72XVxdQgcxkC6PEkc0ukm8BrwlZh4BRbh1u5b2updlyOZdtacxZbRrpeyWb7Ii7+phhYkmQs1rHNTsmj6JQvFdGtKbWDyuVXGjzY+kusOfOoYLV2ks7ruuUizomBdLdj8CkV3gY1zmqmJTV451xsmc82GXRxoNwAe5c7aovrrCw44jNe79ewCs2OhCN1bSUPnZIq7kEAaPcobBfTrNDtRs9uDFnC8L6Hho/7f4VtsPrOGS469fQcu/hdwe5xUOsbzsCwQa6wsvVFUoFWsTkQE2vqJV0PZnx+klJfXdP6XOnmess/3lZPe7owyBv46vSzoq1sVcXNp7LnQwShFD0Re48gaVOy42SeecM8SEoC34vPzFp742AUe5Q+65As0MVHDS4MWcLsGysPoIqKZBdt0wX9y1J6RFsuw091jRXE59JoS+hTq691W+HQODk+6YqudfFcVfcmJC1V5pdktJv5waBwDnuJX8JWl748QfmLtkYerX59ddf379/L0fDq6iUNVa+HwJfvnyBJf/55x9WPtr9+OOPcArRBv8/ffp0R31fvXr16dMnKbl5skTDyosgYJS7iCFMDIeAMWejJ7CZPn/+vHyQvhtT4ezkEi9evCgXcq+W379/J3QhngnE7gt1MLh9nIZAYF8i1W/fvj158mSaAH0nQnLvq/jt169f+47PaIz58uVLUMqNzAnC58+fc093qYfT/vzzz0BabiVhxaDyyo/zTxR42SNQeKlzjvmA2IzbIRDfNfV6hWk7KEzg9REwyl3fRg8ioTFnu6Fz90VBWOU/ts/oRwguMP0UQeHGt/QeitwVKNbxbaywKQLBuxi7+zMZllyhnD31tUtuLfhJ75HiJb96s+D3jKa+ge89KUbnHlb3ClrhxgjEbzXjzzfW11S7AQJGuTcw4u4qGHP2sqAPlw8LHfemmEPi2bkJfJy0NkiWHBrr/GhWL2d7tHECs94gN+ENWZJPuVo5nutl1gAuOYsrd6SgXjJXjBNj6LRb8MTnmqweTMEi8LN9v7hS4SLWZVMEgsAUH+7Ij5tiYmJvgYBR7hZmuquQxpwdLUvyHEfPcU3HS7nAfPFc1HDDSezbUc31hyKHj6HoCPv6CNxMwuC9NhbaPRSMj+TaA1dGSPq/XxE8vc0ZX/D6htNxzROfy7J6lgobQOATxob3YJC7aoF/esKigPc+WhBzV8s+iF5GuQ9i6NXUNObsa5EAT7kruTLHzb2uyBgnuICJp6PmMb+DBqMmwWlPmfo6jI1WgkCQ+mLZ2ySlqB9/+6k64QKWeLSAFqoHL7HU5DbBWY/TlPh/shiF012Z1TsR5RnwbQ7GCtG3ZnshIG9I1jyl2wtPk/YSBIxyL4H9kSc15uxr/VwySbhJKsLe1OW4mSQnuHcJAnf3kVusOyU/Zy2V/FKxhbJnYby8PQcxgXvf72gmvnDGUU8d/+Ht8SABbiT8dyIEdAkU5CM024VjR7j99Vk9WrnDYNzrMY97R9jVxhyBgDuxe/AgZgSwNuZkBIxyJwP+4NMZc3Z3gDgJcaEneTi3ZC0JCX05F5AHMXFQ62rOpgTdQVhkwOSrE+Q2i4hnYhwiEB+Tkb4e9tqxQe6OnXrcGK1JYn2+SoGPVPKIuDf5WookB8jnfrglmbCFYEe7zey/bCc9wMqGgCFgCBgChoAhYAgYAmcR+Pjx4+vXr5VeBOKEpP4fLV1czl+Wpczfu+IveBG4u784+9dffxGq8neb/B/BUkZmTDL/n3/+WWnzUI+A4sOHD4HK5EL2Z5sDTNb8GCwlUtMb/13G33///c2bN30N4Q4T7wda/HdYwY1LEer7AthxNMvqO4JpQxkChoAhYAgYAoaAITADAdJyEvv4TyiPm5uTAr7Cs3JQO053feRkAnDv/FAHZKOn/Ln1n376CYE59mI1PXv2bCPhK0SFN1jFnz59qugbdGEc/t0SsXfv3r19+zbQd/2jOsvqA5PZR0PAEDAEDAFDwBAwBPZA4PPnz1wUd4nRcwpzOc87uoTvT58+zbWxenIbXnmQOJAl8gaEgSYxWbP85csXLPVQr59wlgFv8K/k9RxpNbya0z3OE298ugepvnz5UmpNGQLkTYegcrWPltWvZhGTxxAwBAwBQ8AQMAQMgXMIEHGSVXLZ+O3bt3M9U61d7O7Cd17XTzWxun8hwBXo8+fPA/A5ECFdNAD/hZR9WAkBTjQgDf7hqLkMn3fs8WTcG0K45c28NAjnHWgaQIHipPqy2Zply+rXtItJZQgYAoaAIWAIGAKGQA0C7u6RwJQkk3/++/NuLBmwkr3zTXv+J2qnwP9E8AS1lohW4J5M7METc1SMZl0MgfkI4MOOLhwzPBoPoD4cKBkSE+yS0iOqZfXzl4zNaAgYAoaAIWAIGAKGgCFwNwSSif1GWcHd7GH6GALFCNxg8f63WFlraAgYAoaAIWAIGAKGgCFgCBgCaQS42+RNZq775GNeb77xl5ClplY2BPZFgNM33myS8m93HmdZvTSflQ0BQ8AQMAQMAUPAEDAEDIFKBJKJPT9n+FA/xlaJnXUzBC5CgL/MF/zaJT8RusV36SVgltVLNKxsCBgChoAhYAgYAoaAIWAI1CPgEnu+US+H4PfG7S/YS0CsbAgsggCv0vBCjRSGX7z/+PGjrNmibFn9FmYyIQ0BQ8AQMAQMAUPAEDAE9kCAxJ4fySM3kOK+f/9+/T+OJQW2siFwewR4iSb4y6C//fbbpuvUfi3v9u5qChoChoAhYAgYAoaAIWAIXIDAu3fv3r59Kyfmi/e3//NgUl8rGwLLIsCF/OvXr6V4f/zxB2/jy5qNynZXv5GxTFRDwBAwBAwBQ8AQMAQMgW0Q4K374Pfzgl/k2kYTE9QQuB0CrE2vE1+Z4a/67ZvSo4jd1XtrWsEQMAQMAUPAEDAEDAFDwBDojwDpPV+t5+fx7c/X9wfXRjQEqhD4+vXry5cv6frLL7/c4Pcs/w/liVreJkeqwQAAAABJRU5ErkJggg=="/>
  <p:tag name="POWERPOINTLATEX_PIXELSPEREMHEIGHT#5C646973706C61797374796C657B5C6C696D5F7B28782C79295C72696768746172726F772028612C62297D5C667261637B6628782C79297D7B6728782C79297D7D" val="183,3333"/>
  <p:tag name="POWERPOINTLATEX_BASELINEOFFSET#5C646973706C61797374796C657B5C6C696D5F7B28782C79295C72696768746172726F772028612C62297D5C667261637B6628782C79297D7B6728782C79297D7D" val="171"/>
  <p:tag name="POWERPOINTLATEX_REFCOUNTER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3"/>
  <p:tag name="POWERPOINTLATEX_CACHECONTENT#5C6D626F787B645C6161205C207D20" val="iVBORw0KGgoAAAANSUhEUgAAAD0AAAAsCAIAAABZiieAAAAEkklEQVRYCe2Z/TVkQRDFZ/ZsAAiBDBACIiAFRIAQyAAhIAKEgAgQAjKwvzk1U3NVf7x+zBx2z74/RnV31a3b1dXV/Z7h+/v74C98fv0EzoeHh2tra8PhcHFxcXNz8+bmppPV706NusLr6+vLy8vb29vz8zPC3t5eXT+M3t/fb2xsLC8v7+7u8gvO3d3d1tYWzbOzs6D8oUme9H2AxscHlEkD6r3QwDk4OAgmgCwsLJyenoZ+bQ600ShfX19PeMa/vXgfHx/DL+uUIaCzQ9b5mfwmBTGGIoHf3t6O3JvblXVbXV0F5unpqQT2Gd6GxR5iM11eXpagO/vJ5qWlpaya9aOQHaXz87wdsZTrrlAS2JGEPDtq/cQlOzrqrORQ45CtqTnold+Pj49YZfdfdr8qn+/kDY+LiwuoU/UIMHNmJvRAmlgoy1T+Zt4QgquuGBWGYpISDT1fPXcsPb7yu7KywukDAtWD7ch2b0H7ft7Okgm43CnMoJ50+piHwn/e84hqGfMfjTd7/OTkhHOLbc79mIfds7Oz03JFLgdrNAKyX7sN2S7fuONuXLcdjYa66E0OAs5hs6e+UlM5EbgJcrzZXYpOSi/6Wn1bzkt0DIHzhRPHYZEp3uaRy20dKs8bM7MHCK4+GRf8sGB6vXhjCCYPdB3NBbh6sJiVxcVHVcjwdksI1SdtYYOETZLfuj6OYYN+hRA6TgDAkmbk7Tagd5LAhwa7kzc5ZjPEKhtviyh+TY1fNK0z/H7g7emBQQVXIezC6W7qU/WgmD62CqWyvo5kE3XKmxVx96ymotRlt0Ko8wZWlbM3WPNF1FyTOaQEpvV7f39fVV2eoRB4h6Y60iG+FOjQWLapaLAZyC5NOmnrUdB6vPHimzgbRXehKY6J97swvg9eXV2p+/X1dW3OSubM4kzh1gqVXre/DAGbQdgxPq0WQUHr8W5BMx2NN/ip4TjemkO+lEpoTjLhv729pbA8PDwYBxhXXuOdRoZ36duA28xE4APG+fk5pA2NYLHm5Cc70gLH17aaI1sC1cAyXZdKj9q25Em4GrBB00LemSfj1NHcQK6wTId68dajjQCljA2/lbfWS3ik5Co97bwD6critPLWc3VOvPUIxEXpwtQv3gG0Eok08I3x1iUl8CmO9lTizZlIdk1TQt03XqrMkxqWJowzVasHG9hwfuuUmD/ZMb2faPJ5eVJnX5Epz2reeVjqeaKGLk95Hx0deVWhsja95A0GjS+aYd3dfUnoDNyUN6+lmuX2xb+E6/16i/TOVNDkZrTyQd5sw31JAQnB6GTU1EFWup23wlCFQC+ZhHjX9yWjzFPzVrcNXkYkA2+a/jZV52FXsbDh8FeirrAgl04cCxyjPKjZ428YlhGjXZvypgffvrJ8HtDtz9SBZifwAI3yBDz+xTCAB+pEVAOJU4uFwWKr64ky5jg12Dxv84eevvYyE8xgxy/UnVPkO2njyXVcsGkrLGgaI50JVkodYI/FkLGJo/xf9hBVDDiulzjgCf924QsTvtkrDJnQ8g2bekVcqXfAGnUug1lD3jMsZ1gNL6B/AINjtf2MhBAEAAAAAElFTkSuQmCC"/>
  <p:tag name="POWERPOINTLATEX_PIXELSPEREMHEIGHT#5C6D626F787B645C6161205C207D20" val="58,33333"/>
  <p:tag name="POWERPOINTLATEX_BASELINEOFFSET#5C6D626F787B645C6161205C207D20" val="1"/>
  <p:tag name="POWERPOINTLATEX_REFCOUNTER#5C6D626F787B645C6161205C207D20" val="2"/>
  <p:tag name="POWERPOINTLATEX_REFCOUNTER#5C646973706C61797374796C657B5C6C696D5F7B28782C79295C72696768746172726F772028612C62297D5C667261637B6628782C79297D7B6728782C79297D7D" val="3"/>
  <p:tag name="POWERPOINTLATEX_CACHECONTENT#5C6D626F787B645C61615C205C207D5C646973706C61797374796C657B5C6C696D5F7B28782C79295C72696768746172726F772028612C62297D6628782C79293D307D" val="iVBORw0KGgoAAAANSUhEUgAAB7MAAAEoCAIAAAC1m0ITAAAgAElEQVR4Aeyd7b3XuLW2s/NLAQMlBCoIlJChAqAEoAKgBNgVACUAFUBKGKYCZkqYTAc8d45PdPToZXnZlm3ZvvYH8F+WpaVLsmTdWpZvfvz48Rf+IAABCEAAAhCAAAQgAAEIQAACEIAABCAAAQhAAAKXIfDXy5SUgkIAAhCAAAQgAAEIQAACEIDAFQm8evXqzp07Dx48uGLhKTME+iPw22+/3bt3T3fl+/fv+7MOiyAAgQsRQBm/UGVTVAhAAAIQgAAEIAABCEAAApci8O3bNwlwt7e3f/7556+//vrp06dLFZ/CQqBPAh8+fPj99991V7548UJLVhLK+7QTqyAAgdMTQBk/fRVTQAhAAAIQgAAEIAABCEAAAlck8Pbt24cPH0qAC4X/xz/+EY45gAAE9iLw97//PWStJav79+9//fo1hHAAAQhAYDMCKOOboSYjCEAAAhCAAAQgAAEIQAACENiIwPPnz1+/fh1n9u7dO/mPxyEcQwACuxDQ7fns2bM460ePHmkpKw7hGAIQgMAGBG74AucGlMkCAhCAAAQgAAEIQAACEIAABLYh8O9///vp06f/+te/4uwki0uMi0M4hgAE9iWgW1LbqsQ2SC5n5/EYCMcQgMDaBFDG1yZM+hCAAAQgAAEIQAACEIAABCCwEQHJ4skOKsr45cuXuKNuVAFkA4EpBHJx/J///Cc7q0xBSFwIQGARAZTxRfi2vFjfipHXwy+//KKPVAw75f300093797V/lzaLE+Dx88//7ylPeQFAQhAAAIQgAAEIAABCECgKwJFWRwv1K7qCGMgkBB48uTJ58+f40DE8ZgGxxCAwKoEUMZXxdsgcS2W6kPqyZuAtXT1zCdvCPbOq/EhHAIQgAAEIAABCEAAAhA4K4GiLP748WP5GJ21yJQLAucgID+/RPRAHD9HzVIKCPRPAGW83zr69u2bvhiTDA8ec6WPv3nz5s6dO57IxIEABCAAAQhAAAIQgAAETkxA04rh3dNff/31jz/+0BuoKqxeP9W7p/qT/KS/E/jWFGVxFY1tGU7ctinamQg8ePBAfVRcIu7fmAbHEIDASgQup4zrgUmPg/0/+WkXvORD6pNagJ509firoWXSVUSGAAQgAAEIQAACEIAABM5BQBMffdpOf8NOjHahJJHLvUZ/B3WvKcriKtRvv/1mF5yzEIBAJwSKdzHieCe1gxkQODGB8yjjg+QtDwgJ33r4Gw6GLbkHz4jYP0KRe67UfJstKd36urr2E9fHZPSENzywDkVWYbWyqv3Hk525VEB5jr969arnkmIbBCAAge0JhPFC/WcYIHSs9UgWFLevDnKEAAQgAIHmBDTSaVCTJj4j5YPOIHJvU02gNEXq3yNqRh1xCQTOSkBLWffv309KpxW79+/fJ4H8hAAEINCKwDGUcT3bSbPQX5AwipK3E4oekpSgM/L20ZINtqSG6/HU83VNFUqPv4osOMHsd+/e6VvP4ScHEIAABE5MQN3gMEzE44WOw1ppWCItQvjy5Yunsy1eSyAEIAABCECgEwKSkCSLxzOCqYbJEUdj4oE05dyvSEVmWJ9a78SHQA8EtP3Ro0ePEksOumKXlIKfEIBAnwSOoYzrkynymG5FsGdlXCp27NwxYwCQMCRW8e7kPBS2ajmkAwEI9EZAQnaQwpfbRm+5nCEpQAACEIDAvgSKGvFgkvTuly9famuCu3fvKkQD6PDiqWYfuYyuGdNR9mbUO7K3t7cJ9hnTqCQFfkIAAnsRKG4t+/HjR/Vve5lEvhCAwIkJoIx3VLny73jx4kUwaEnXnzwT68H3oDsGBhocQAACEMgJ3Nzc5IGzQ1DGZ6PjQghAAAIQ2J2A/GOkekvszi2RzC2l2HiRVJ/olJt57FszJPL9+/fOPceTCdRg9uPHj+VZlXMgBAIQOAqBRNAYzOZZ/SjVh50QOBYBlPGO6kvidfDXkEOHVkqXGBfvtcfT4RKSXAsBCHRL4BzKuHZUHLZ8kXIhh77ONYhuGwOGQQACELgyAQ0l2n9Ao0kOQYOLc7vt/D1d7eso0TxPs5OQ4q4LGkn56mYnFYQZEJhNQEt9upeDPDKko95MvRw+f7OpciEEIFAk8NdiKIHbE9BrgKHfV4+/UBaX/XIMCaXQxzl7fqgNdnIAAQhA4DoE9MSvnl8P9/rQkOQMbYSlf3UsZXz5EHAdjJQUAhCAAAREYLksrsmCXjOV13nMUx7o3X74bthDMrZ2ONZ7t3kgIRCAwLEI6Ak5f4tFgknSRx2rUFgLAQgEAhrE9eChZwy90Ca/Xk2BddfL723407FCtHWqziqOFsLDhWsc4DO+BtU5aar6w2Wt9sXDbTwg5QACEDglgbjnXF7ALd/Q1OguKTwsiObGa4n0KBu85sYTAgEIQAACWxIobjswGODZnlHLsZp91Iakbl2w45lOoL38vduQFAcQgMDuBIpfEeA2371eMAACswnopS557urhpLj5m52sFsb0py0xmr9jfQxlXOzCdyn10DZ8b03/Dq+f2+zys5IbtDqRh+8Ykry62GpHPz3masfAUK4fP36EYw4gAAEInIDAQZXx4qaoxerwKBrFCwmEAAQgAIGLEEge+ONSawJpu1nJXUvLtMU9WOJ0tBmLZOg4ZPfjol7W+d4vu0PDAAgckUBxDYwn5CNWJTZfnIAeV6Trjj5yeChpuJfU2fCTvMdQxg000rjlVSc3B/+CQ4fKeOzo0dAvQysKejE/0GP8CCg4gAAETkZgWO8MK6aaw2to8I8LA41tfMaLm6Ia1dGhHmFYyykIQAACENiSgD2m2COIfW1cilbvs8ZpLjmuWd7Ku2iJbVwLAQi0JZBoGiFx7veAggMI9ExA83Q9Rdze3jY3UtKu9HGtlC9P+fD7jGv3GcnK8neQorEcx14pxPKNVj9amZG8YqCH41Ypkw4EIACBrghoLNDfsBmZBgWtSA/7pep1y67slDHyzptk0rNnzybFJzIEIAABCFyHwIsXL2qF1YzRcPSW2KStyWvXJuFNPLySNGf/1By7OJJq4p3MfWZnwYUQgEA/BHRfF5/n/T1YP2XBEghcjYBk67t379qyuHZH0QguRVfLXXJ0014X+lfHcu3Vva+332rQtKGIlHGJANqEoxbHGX54ZTyUU1uzC1z4eayD+HFT7aah8XomDqnVdg8METiAAAQgcCYCGiYlkb97966fQsmeqV2xlk7lHNdPEbAEAhCAAAQ6IaC9ueJJRGJVUT4OcQxJPcQJB0YuIc5mB5ok5yOpXrpt4jW2WSnICAIQ8BPQ87Pu8SS++iXu+oQJPyHQDwEtwGt53tDENZpLwpUOLl1b97IUXS2Daf6uIgweb4O7mybCEsolneedwFBYPRLogUeXK8fZxT+PMi4EAhcLwbOh7Hth2yLEOntXD7X7QiZ3CEDgOgT0PWtjqXljDuGbGZPy1VdKJsUnMgQgAAEInJ6AXKfj7wnl5ZUTVh44hOi1Ku05Vjubh7ednuTp+0O0GBC/axsu7GoVPFjFAQQg0IpA8R6X6KberFUWpAMBCLQioMFaGzsXx2tloX0y5CEuyVsSridHCeWSziV8S0mvPZDoqUY5Kl9PgnmcUynjKh5vned1TAgEIACBixPoZGiQijFvhXKSfnHxuqb4EIAABC5CQP5Tuet0XHb5T8U/4+Opy7Q1R604zQ2ONYwWXd21BmAUdgPDyAICEFibgO7xoqdLJw/5axef9CFwIAK6W4uD9VAErXJpQWveqC0lXU8Cxe2VhsSVr1NtT3ieTRnv5LktoTz6M173sJ9xR5NKIui9gxByUDjBfg4gAAEIzCNQfJKel9SSq+bJ4spx9oVLrOVaCEAAAhDoloBmhsYbyjLb/nDR1I8PPXz4sAcUNQlsqtDfQ1mwAQIQmEqg6DYup1TttTI1KeJDAAJrENDDiXZQqTl1SZDU7uF6n3th1rrljc9M6mVr2SBLJuVyNmW8k+e2SXWgyPGeJ7GWPTWdPH6ss6OM53wIgQAErkBg2LBs95K27d53Lw4GQAACEIDAXgRGtWB7TlR7wblWnB4WmPXadXFvMfnOdzLK1+gRDgEINCGgPYiLy2PaV2rJ/sJNbCMRCEBAYrSePWoPGFIjtSrf6kPZcjlXarGHccxfNsiSSeL42ZTxGpoYU4fHsVtHrSXNMDvZdSvOZUZqXAIBCEDguAR6WBqMF0EnkTzo0DapjESGAAQgAAE/gVFlvKGWraR6kJ6LHxTV+Mgn+PzNhpgQODoBrYQVi1DsH4oxCYQABNYgMMjitRedB1m87bOEHMMNcVyW2C4CCYSzKeNJ8Y7yM178VBVOWtwwypi8xTBvKx8jfU5BAAIQOAqBHsRljd/zcPUg68+znKsgAAEIQKA5Afm+1CafIa+GynhNigp5bXCgl6/jF2FDjvY3SEM0DiAAgXMQkLJW7JHkXDj7y3vnIEMpILAvAT11GE8m2vykrSw+FFYe6InmGUOQPX4J9GzK+GyPvJjg9sdJhemLq01siNMxPk/fJC8SgQAEIACBUQLzpAocYUbBEgECEIDAdQiMOoxrMdiegvrnBfrO1exl3VY1opWAYpFxGG9FmHQgcCACsU9hbDbrZDENjiGwJQG9vGVsfSFZvNUmKnmh9IgSy55JBOnmzm3Nz6aMJyAO9DP+vmqTbl2b8cWts0maB+KJqRCAAAQ6JBB39X7z/BKGP01iQgACEIDAQQkYk8ChRKOrsM55gdLp4dN2NWuLrqMHrVPMhgAEnAS07Fd8nNZrJeyt5GRINAg0JCDh0fgkuKaxiR9ww6yHpJ48eWJMlrWy7nmhBGW8eb3MTFDPfOFl/ybd+osXL4Ipaii7u3sEYziAAAQgcFkCejIYFSwSOHKNWW+ZPcmLnxCAAAQg0DmBT58+FfcVic0e3VtT84KitBQnotFH0904ZJdjOYwX35XWvMnpCLaL2WQKAQisR6C2WiZ5rtW2tOsZT8oQOBMB3XHGy80aqYuvfDUnoFyCmponLml09CO9KOM5t31Ckj2z1K17VjZqtkp8iXf52aY51owhHAIQgAAEAgH5+hkjd4g2HOjLyUvGgiQ1fkIAAhCAwNEJFGXipFAaO5KQ/KecwWvjkT5uoXefOxl92DkhrztCIHBxAjW3cWGpieYXJ0bxIbASAcnixmq97kd7b7dWVikX+9435PvBhpsfP360sqaHdLRkMbrVuCSJbtcS9SLA58+fA0m9JDj1naBh0SZ+aNaj7drvLwSDOYAABCDQJwH5x8UbTBWN3Ky31Kq1HPqMx4jBPEkb6sy3eZ4oAiEQAhCAAAR6I6C3iGL3l6J5f/zxh3/skBP6L7/8ojQ1h5Imrheb+nnTVE7rjx49KpbxZHPYYhkJhAAEagQM2ef79++8bVnjRjgEGhLQ84OhOG+vu+rJx5hfv3v3znjVDJ/xhg2jQVJqW/GL9lr30LOpAj1Ja3iQ94eeaGNZXNWPLO6hRxwIQAACmxEYdA1jQzRZovfc9Qq5X9rYzHgyggAEIACBvQjoaX9UFtdcYNLYIb8czSA03ZCTuDxy+pHFBbnmAja6FcxeFUS+EIDANgTUy9UepGv9xjaGkQsErkPAvtdqr3ytx8e2R3uq6CGqljs+4zUye4ZLy47VbZmi9Ratxsh/UG6GOpZPhwYD1atcQvR8LEdIxU8u0VUzXM73LDZ5QwACEFiNQFc+46GUch7XblfqvdWTa4lb3bsUDfX2epKYpGuEBDmAAAQgAIETE7D9s4aCSy1yetV0Dsoo7CSn+M6LiXkQgMA8AvIgqX1TQe/BdLXIN6+AXAWBngloNT3+tGFu6vZvb0ggtXcQ0RS7tlMcynheg12EyHfDXvGwrZS8IqmF8cCmxFkIQOA6BPpUxq/Dn5JCAAIQgMByAnoRePTrQafxjKntG3Ma6X95eyAFCFycQK2X0Fv4PXxA+OK1Q/HPTUBeXMbWJXvdg8n21HkV1PR6dlPJWXURopcZtdQZ76ziN0srIXI/RBb3EyMmBCAAAQhAAAIQgAAEOieQvyGaG+z5/GZ+VW8hchiv7Ruz/QvavcHBHghAYCBQ21hJXaXey4QSBCCwEgE58hqyuDKtbXa0kj0hWWPf8yHO7e1tiBwf4DMe0+jxWG8JyXnc8xwsP3G1A/mJ8A5+jxWJTRCAwK4E8BnfFT+ZQwACEIDAUgKjrwkPGZxjp5HaqK09xxC8lrYkrofAiQjc3NwUS2Nsm1CMTyAEIOAnYDuMK50dH0VqfUIoXdE2fMYDn04P9FyoV4H0+fWPHz+qf5cbiJ4IJYLLXP2rn/IrlxouB3M9LmvTHGTxTisSsyAAAQhAAAIQgAAEIDCXgJ72Ry+d+vnN0QR3iSDHIH1FqZg1DuNFLARC4LIEaq6p2nhK8shlsVBwCKxHQKqj7TAulXJHWXJ0443irnR/W48XKbcloB1z9Nc2TVKDAAQgAAEIQAACEIAABPonUBOLY8vPsZWKnH7iQsXHKOMxDY4hAAH1CZ8/fy5ykP6lLWqLpwiEAARmE6htSBISHNWmQ8w1DpS7veVG8XMs+IyvURekCQEIQAACEIAABCAAAQhAoBkBp894s/x2SkhunjWdS9PdHd3QduJBthCAgEXg559/Ht6nzyMZa2x5ZEIgAAEPAb3UVfsKSLh8X2V81EVADu/5F3pRxkP1cQABCEAAAhCAAAQgAAEIQKBHAh6f8YcPH/Zo+hSbiq85DwngMD4FJHEhcBUCtZ5B+pe+5XsVCpQTApsQ8Cw47fsootWyURK52zvK+Cg0IkAAAhCAAAQgAAEIQAACENiTwKiXlowbdZXaswC+vI1ZNxtL+hASCwLXIvD06dNagY3+pHYJ4RCAQI2A8VJXuETvcOz+dlftPZJgpLZbSb5DgDIe4HAAAQhAAAIQgAAEIAABCECgOwL5m79FE+/du1cMP0qgiln7rte+b2cfBSB2QuCCBB48eFATwvSqzW+//XZBJhQZAmsQ+Pjx42iy+zqMD+bpa+SjdiZlQRkfJUYECEAAAhCAAAQgAAEIQAACuxHwbKVyAofx/AXnQLy2YUKIwAEEIHBZAobbuLFB02VxUXAIzCNQ+wpInJpHlY7jr3HssSEpC8r4GhVBmhCAAAQgAAEIQAACEIAABNoQ8Hx+swdHrSWl1avNesG5lgJbqdTIEA4BCDx+/LgGIdG/atEIhwAERgkYY3S41qNKh8grHXhsSMqCMr5SXZAsBCAAAQhAAAIQgAAEIACBBgSu4DOevNocU2MrlZgGxxCAQELA+OaevtDw7du3JD4/IQCBqQSc37OtbW00Nbsl8T3KuNKPS4QyvgQ410IAAhCAAAQgAAEIQAACEFiXgOfzm0f3GTdcO1HG121epA6B4xMw3MbZUOX41UsJ9idgrF7HxjlV6fiS5sdOG2K3cZTx5rVAghCAAAQgAAEIQAACEIAABNoQcDo86jN0bfLbIxV7KxVD89rDWPKEAAS6I2CsnzkVve6KhEEQ6IlArCMbdjlVaSOF5aecNsQlQhlfjp0UIAABCEAAAhCAAAQgAAEIrELAs8m4cx64in0tEjWkK72afe/evRaZkAYEIHBaAsZHOP/888+vX7+etuQUDALrE9Dqte4jTz537971RFs1jvOZQW/jqVyDJSjjq9YIiUMAAhCAAAQgAAEIQAACEJhP4AqbjBvbHRiC13ymXAkBCJyLwJ07d4wFQmOzpnNhoDQQWIVA7F5tZ6A70Y6wzVnnduehXCjj29QLuUAAAhCAAAQgAAEIQAACEJhMIMzcjCsPvcm4nLYM9d/YJMEAwikIQOBqBIy+wngr5WqUKC8EZhDwPIcoWWN1akamG1wSyoUyvgFtsoAABCAAAQhAAAIQgAAEIDCHgOfzm//4xz/mJN3HNbZoZahdfZiPFRCAQBcEjL5CG0E4P9jQRUkwAgKdEfDs6taVyc5NXUK5UMa7qj6MgQAEIAABCEAAAhCAAAQg8L8EnGrO4Ry14goOTltx4HCscnXyanZuGyEQgEBXBAxlXHYa/UxXpcAYCHRIwHivK7bWuYdJfMlKx05LQrlQxleqCJKFAAQgAAEIQAACEIAABCCwiEBwaLJTcX5vyk5kr7OGYnVoX/i9eJIvBK5JwN5q3OhnromLUkPASeC3335zxnR6ajtTWxLNb8lQOpTxJbS5FgIQgAAEIAABCEAAAhCAwFoEgkOTkcGh5WM5xWujg1rpbCfQ2lWEQwAC1yRgdIYo49dsEpR6OQHPc8iQi9NTe7lJoyn4LRlK97fRFImwMYGvX7+qbuQeomfEP/74I/wrM1S7WvrQv3qvUH/60o4eFnnBcOMKIjsIQAACEIAABCAAAQhsQ8DjM37oz2/achXK+DbNjFwgcA4C6jE+f/5cK4uUlp9//rl2lnAIQKBIwPOxk+FCv6d2MaOGgX5L9JT15MmTHZRxfXxceQuu9F/9qz/pv0IwOAsE8VdPeFrx078PHjxoCKjPpD59+qSHQv2JhmGhEA2U4kUbEdMA8PTpU1WncS2nIAABCECgZwIaHIcBUf28hkUdh4MPHz5sPxTqzbLBAP1bNOzZs2dv376dh1SF1ZA3PAyEkiojpaZBTf8OC8DDvxrjNtslQIbpQ3Dx88lg1WBYWJzWw4lsk2EsTs9rAFwFAQj4CcSP/bWrDDfJ2iX9hGs4MIzZrP83bFjplMbZ/0z//mcCGAZc5aVxcBhlVK2a4jUfaCQOSjocRvZhCB5G3pDplsPuSmwPl6wagyplaAyDb5wqRU8aevB4/PgxNeKvUDVjI7IIo4wbfDgFgSIBzwr9cOEwmhQT2TjQb4nGQdm2nTKuMfg/I/+//mU/3umxQH+yLI6m8eCUyq+GQOkd+huKPK+t6FqNo/rT5QIlqYLufh5JroIABCCwBgGJrbHSrU57mI7qIITb+SqaHWHS2VHJ2zkkOaPFtinr29tbPQkMjyDxqXA8JKtnAP2FQD3caFqov+fPn4fAhgfDI4pGUtuwYNsw5sqAQR/X4MvI27A6SAoCEAgEnJ/ftMWgkFqfBxoUaoYdWvGvFWp0AqixJjB58eKFBpqXL18uH/6GIVirv/nwPYSETGW5hl3NvpXviVcmahW0cfj79+9fv35drJThQWioF90Lb9684WFjtHZsVxI9v8326hjNmggQOCsBY37UbZH9PuND6W5+/PixamH0PCfltzgGT81XI7RkX40cxsq5BIhRBEpH0abm3ja+sKgs8bS/Yfp6ftLAiQt5Q6QkBQEIHJ2AHpRHu9wvX760mnKok9eUcvD6WY6ulWGaFd+/f3+5PUMKGsU0nXOmplej9DAQz7qdFybRhicBZd1qri7D9Fyx/IFPhimdV69eJQbzEwIQgEBMYHhPdFjvzLWwOOZwrJijg5diauEwv7YWov5KpzRj0pRB3akxsaql0DBcC5OPHj2qJThpoKkl0k+4ng00UsweCqVTzxb1NDxpZXoGCjUtzStttXFGslwiAuoN1MI9/UDAJX1cukqrR6CQ7KSD4Ylu8CFVH6LH3d4efuxn/rXlr0kwiQyBQxDQc4Kzp9J40UmHoFmqlpY9eP9XH1bXsNKfem31lR5TpsbREFKz2eNYp5LXLt8gXBbKucwo8vCQ+u7dOwGUGvL9+3ddoj8d6KfCnc++SkfxNygRWUAAAhDon4DH76xhn6mkjH5+6qlWhmkcmZq1Ed8Yi+P2IOPXeBiQQBDnMuNY42lzw/SAoSfCGcZwCQQgcAUCnpHI6HXXOKVucF/y6jONcp2mR9X4a08ADQjxKdWXFMlJVaZReFgLidOZerx8zJ1k8+kja2o/uz2oNls9Fk7lrGZc7MTULFWiqamtF18PqEYL34veeuUlZQisTcC4oZJT/Yzamuglthk/BfAva0B0zjbVrWtIUGR1T+pnh/5U/+pPQ77C1anVZq26VsJxbryuNQo8nNK1+YXbhBgPf0KhEsl+pyWCVhyZkuJLRven6cyaaBCAAAQOR8DTYTZ8VlZSSW+85GcrwzZWxjX61CYn4QFAw72i6U8tSv/KQg2FukoRRonNEAiGdlub2ilHpan5v2wYDBviy7DhscQ5j1VjUxaHu0cwGAIQWJVA2x54tIf0Rxh64FXLbiRu96uthj/DgA1OaUypVYfGCw06KqaahypCfzpQfBuLX3oozj2HkS7JVMPcMP7WZt8ydQNWV8hCVVx8yBnUgPBcpAoy/OFUWRuzkmG1ZqxwmbqxPUZ2xWYfjPffPkYWnILAdQhoYAq3z+iBVNxOyMiSUWtDhP88obW1Wz14bTQNuWok0BOA8nZmrZjqv2rjR5KIp9qUVHLVNj+LY5twLWk9GhQ9wFUv25SRXCAAAQj0SQBlXPXyn1G/3Z/0a6OuNYPKB26F6CrnkOQZ4FSaqWOoks0ZaCTVk4lsNko0nNJjhmLmKSQhKqkntdHsiAABCJyGQLHzSbqO7X/uNS0K1ZqPFDEEdbkh5kEPihq3Sq3prV06DdnFyePARyPRKJA8az0LeYZgZZ1fq3y7Uj9Hi99nhOLTkaHVGm1A1bRZGdVW7VtVzWNLe+yCq5HH3UhyrLZtX85ZCEAgJqBeK7mJjJ9T52VxRm2PJz10/afTaJW9usviCBpTU3+6hFRxkqzZbDz5lBlxjsVjmdGq1M50ZFUuyiykEWftmaXbEkacGscQgAAEzkcg74TzAcIzXXSSsR/K86ztkFaGadJiZzTprDGsFJ9FPNP4HO/oo4VsNqaUSYKyOSmjxmJZm0Qb/SmSo8vSyih+PhlNkwgQgMC5CUyaWyY91Xo/99U6Ryduh24StQngpEHHmOUZo7C45ePdpGm4hrli1vOG8kPXY0Pj805AT6e2oGw8uek5pKFtdlJqPKO90KSGbWe38KzdsWyvBS0sDpdDYF8CxWldrUOYNNCsWq5JZv8nchNrNGlXF1OjM4S3Gkc1Ac4zCqqB3Q8OF27cGxbnz3pYkQOK7VwAACAASURBVKlN4A+JeCp+32ffhoUlKQhAAAJTCWysjGvyo7FGf/mANSMkjHFTS53E17ijgUB/oqE/zamWWFibk+fTJ6nbS4a8fHqfM9QgmBQ2/5mL7H5JPU9NJRoVx4V3ScHzTAmBAAQOTUB9zmi/kfdvK4XIkubzkam1o9HNKJ3GqakJ9hNfE8B8hK2Nm7bZ+eAVoNU0iGTclCW2/BoboAcYPSeELPIDxrUYl/9Y3JImoZr1XG50GrUG4El2Uhy7SQyNZDNjPJYnqJNmTBv2MCQOBAYC+cwuuaHin/30Ax6BNFj+nzIur+/ienLIQwfqzTXELs8opFDUmgfhQN1cnHXxWB1lSGqDg3wwW6m55KvQefH1iMlIsEGlkwUEINAbAfV+eZeYhLQSoItlV9+rwUuDtOar+biQWJL8XNUwWSvblMVUyaY4w08enjTgNnkA8BCzp/3JpE4/l4+GyjGpqfynMiq2BwIhAAEIjBLwzOs2nteM2jwpgj2LLI4yk9LfK7JGh0SY08/ZQ7lGq3xwCSH52JcPxP7xzq6RIdNW7m571c5e+SZPMv7mnTzAhKrXwWa3f5xp7Xh2C1+jRuzH/q5MXaP4pAmBhgSKrsm1fmAlqXNGcXSb14zMw1XGv+ah/pB///vfDx48uL29NS7RWuhvv/2maEacqafu3bunNJP180ePHn39+nVqUmvH//nnn3///fc4F2kEz58/j0NaHQvyaPX/+uuvDx8+bJUj6UAAAhCAgJPAnTt3NHg9efLk/fv3GsI8eocz5eXRZJtGq1evXi00TKPwixcvgj2ay2kEbPIA4MH19OnTkHVyIOz/+te/QqBm9TJVpQ4h8w5UoaMPi8r37du389LnKghA4OIEPF4vhmrWPz1NTAwjEyXRiNnVKY2kmm39+eefwSoVRKOhxtkQMulAo5Ux1iRj37dv3+KBWBmpFTnHO01R7Xn9YPbnz58n2U9kERDbWBPQbaunQSeZZJUlvkrN7NOnT3HIGsdqVJ5kuxIZ7N7D7nk8hSUOBK5DwF6dPQcHlXG+Mi5ZXN2f3a1oLXS9zlopJ8vaEsc9T5CbVZ4sjKfiylfKdRONoFYEPXIlTPKYS57M8tQIgQAEIACBGQSk1XY1YIUiyDCPDB3ihwNpARqFw0+tXjdRn4cENXTqiSIkXjzQA0lxnilhOp7Gy5ehoVSt5QR79iVTX79+rUemos0EQgACEDAI2POs4cKu1CijLMVTsVaYR7C9PvP4PYSot9dQGMviKoVfm64VwRgBk7EvEco1oGsRt5ZsHK7h7MOHD3FI7diutdpVVw7X41DMVo8N8x60igwbJlVMX4GJoFGMpkI5F2CKlzcPtJ/N+nwCbw6BBCHQhEA8oo0mePfu3dE4HUbQuDZTGdcEWN2NPS5Koi3OURuC0OQ2EYLjaXnDjOYllTzEiNjgO6bRcV6CnqvEZNR5RGbo6ceTGnEgAAEIQGAlAlJ7k5efVspoarISx6fqEcNiechI5Wq+Lp4M9yGv+CB3dtOAK2E6xJEs3vy1rWSsD3nFB7ENcTjHEIAABAwCHvlmandtZLf9KXsueUTRX8J0XChNyuRvu1wxVAqG0hfGPk0D49w1FmtA91SrjAyJeOKz3OuhFOLkyxWTmkRcpyHNcOCRrUPkeQeeLEb1h3lZz77KuF+Upo10dqZcCIFTEjioz/gkjV7q/xxlPH9HLG8Bmig29MnK0w8hyqVPZUGGJasr6oL1zKHpseT7m5sbTc5XeqpIdpcLrOIDWeJ8MSq+imMIQAACEGhIwCOqNszOn9RUwzS0hSFPMk1zWVyWy+ttVADSOBtnPfjuhVJLW28uiytxD6vYWSzYwwEEIAABg4B6sNCvGtGOKB8PxdGM0iiXTk1SD+2ktjkrx6NYQ5Q219AdypjwDmOfeMarsNqCwz/0xBduw+o6uejBI76RtTHO1DfI48tzbjq7kqQQ8opbdQhMDnpTxu2O0fM6TlJAfkIAAucmMFkZH+aZdgetnnFtb/G4VjQNtlcF48ibHRv7wQ026GFFZq8hT0s+8EzUk+XrzciQEQQgAAEIDATsB/cdKU0yLH5NWOOaZwY1r2ieoS1+rTiOL01hpQV7aTeeCWEs2c8rPldBAAKXIuBxGJf6eTj5OFSiLU4ZeyuHFLo6yN2uR7//NMl+e7YraTvZXlxTUWfbkKQ+deB2pjypgKeMLLbx+oQqccZ726MOzqMRlrB1ihWeB6ElZky91r5flNraywlTDSY+BLolYGu/3Zo91bBpyrh6EM2W7c5X3VA8L51q0Lz4bZ885tkQXyWZwNOAFEejyKjHRJyy89jz1rnqccsFDKflRIMABCBwHQKaW/Y5+R+dUcR1FM/G9QCw3oTZo9eHLcU1EIfjSa5zcdGcx54JYTw3diZLNAhA4MoEbOF4IOPpFbtlaM8oJ70H3UMZE5cjjYbODb6dxttABDNWtzWI+9+Rii/0GNPnc4vH8u3jJM74o55zuYUeoWDVvQ48wo7a23rPfjkTT8ioPXb/48niiHHUnNQz6K0FbWDAX1sCanL65p+Wvlh0OeKtMfkLnMnWacUyrzorLuaoQD15eLYQqV3ePNz/hCFxPNYUWlkiIMY7dyGXSTvKhas4gAAEIACBVgTsuW6rXKamMzqjCAnqETDMLrQoO/Ud4ZCO58CZ+PD2eixSrP1kMrrNi0rnfzDwoCAOBCBwegIen3FP59MtKLuAkxZody+jxKYwFMoYjYbODb79lk/Soz0+UiHr2PIQaBzEw6sRjVNSIcMKvWhoEX1Gq/A8PHgc8mZXh8cAj3/AbANmX2jfMnb/MzvTni9Ug7x//74cNTzLrj0XpE/bdBvqZpG8dugV6yLbVdfeijnuEjjBZ1yvIY/2jHpz2TlxbV5aPZH083Q4CiouviJ7VoPjSzzHyRp18RI9CfF+d5EMgRCAAAS2IWA/uG9jw+xc5BYRVlhVkJW2K4nN8wz0GlX1RlSYKGqdWE4ccSLNj53pO19Jbm4eCUIAAkck4BEvDj0DtwXZAw2O8ZZiamnS9NcYDf3r6JMcxmVwGC6dt4nH+8qZ1LmjJZPxGQ7j4uNRFVa9WTwdUZ/KuL26Zvc/p2yZ4Yn9lKXrp1BqWlfemGHV7mjVWvYq45rOJZ170ax5PX4xqRmB++YeGzy1q43Xk+N0lhxricLTLj1vSC0xg2shAAEIQOCsBOJhd5vdQux5zsBZ08j4iSU2cr2K8Ay4F3RQWg84KUPg3AS07uiZTXgWC7sFZRfQ09t3UrTk9d+V3mO2ccUo4m9sxOG140mtSJGdi8G17C4SnjiMi9s890GPMr7ezTK8hDdaZX0q4/Zikv+GGi3+USLwFLpZTV2wdW3GdqWMtELsVcY9r01p8ul//3qNImmc9kxN18g6SXPq2vtKN4+n1tYQ5RMa/IQABCAAgcMRGB1P9W5dcD/RrGzGO8IzmHimf/JvCqOwBIK2O73WbPYYttJYXzOJcAhA4LgEnBLGNv3bShhDR11M31a1ipfsEijfwLhvl0S4knDsf599qjI+6c2DbVbBd6nKtpmGB6Qh2XjB3p+RhGn7NhmSWq8fcOry+0pANZ72g1l829ZSOFm4DeRkhd23OEcZv5yUPL2QM6meo7mU8XgXUaMwU4dhI6nZpyYN7bNzaX7hSl2zc/2W97ubVygJQgACEDg9gXhhddKWpkvITH2s38wwz0PwSmP9Ep5cCwEI9EnAs4PBJFff3oo5+o2yqb39XgVMFM+VHMZVOucIotnfVJlSvszOtqRXjec5Pu9VOzvmGy8hyNVgnvdA/KBVK4uz7mqX2+EeZdwpONgZrXHW9vC4iNgXg/U4TcbxOZ5NgC2nZqPb8cJxZVyvAiVrnkVzJYtPHYaL6SwMtHvAhYmvd/lKZjtHSqdbynrFJ2UIQAACEDg0AX3qYxv7PQJ0sESztfUcqUIuw4FHxHHqGknK/IQABC5IwPNwflB/oKE2Rz2gV5octW1L8TctlPKqbyk5R5B5nmqSvEeBK848ebct80OkluwyPK9SVFLPrqeryp2eJbpulXH7wcx5Qx2ivTmN1P2rpbvRO92ZGtGKBNTqvnz5stnso2gDgTMI6Jnkb6OXJVun1eLP7vFrCR46XLfEpN7W7rhno3Dek54xb7YNXAgBCEAAAucmsOUDwKQH+t4Mu6CD0rlbPqWDwHoEPA/nTg+Y9YxckvLoRGmlydESm/NrE4fxVT9r4RxB5smUmjNqMUYaa7Hhyf9RHtA9+MDlVdBnSOwwLgvnPY04t1JZzzv10JuMC/skX4o+G1Jzq+TIoj+9sjMsvjp7leZmnC/BYXqi5epT9pOjK9nnqNARZVz7bHheotGzC69WxQ1CDyXJiBifzY/nPcTk6eQhHo3e45aSp0wIBCAAAQhAQATWm5UtxNubd9tFniwX1hqXQwACIjAqHCvOoX3GRwvYv6r16dOnWFfSULiqJuKZr2neN9sGieOa+OtPfsqqHRVNqWn1RXL57DSveS/rhft4gUEMnc5qCS6PmDA78SSv4k+nCtRt8xj1pVBNzauaIq4DBarKVvocwoEgYCoEEgIjyniyEp5cHH52OysOFm58oJVhz2A2WKXHjvX6Jo8yHj/VbQyK7CAAAQhA4OgE1hvCcjJ+rWS9JefcKmcIo60TFNEgcHECUic9BA7tljTaH3Yrt4WqSeZ68/yCQ2r2gXw8R4kpheVTcjWqQ7crG+M2Z5PNwWfvdpKkUzR+1VbnUcY7fNYKoEafGLUCdE1lPCDiAAIeArqVPAOQJ6me41j7jGsZzdMhqng994m70Ncjhf/RZL1PtajsUsZHCeDFNoqICBCAAAQgUCTQ7QPAxoaNTsCK9AiEAAQgkBNwegfnFx4o5Oizj2SaLO/UVReJmZIfqG0nm4P7NYG4jHojIf5ZO54tu9cSjMNjz/c4PD7e+Fkrznr0eNRn/Api3yglIkAAAgMBSxn3fHhzSGXVR4GDVpXGM8/2f9qQbnd6jAoHbWOYDQEIQGB3At1Oiro1bPcqwwAIQKBzAh5ByjPL6LmY9uxjVNLavWiJP++qrrsqrGexRNF2n1TuXi+7GyDv/vj+lY/aPK/k5I2EYrmkua/3asXRNxkvEksCj74+lxSHnxCAwGwC8nCylHFPj6y8j/5kNhvf6IV6F9JYJdYzn7zFX716NZrOkgj9P1kuKR3XQgACEIDAvgS6fQbgffB9Gwa5QwACswl4ZNBDbzIuMkfXpBInbucGpLObRCy21hJhPbhGZsvwpGHMWzKRvJ6kUyzC7g7j0v3Xk+aLRZ4UyMt8k3ARGQI1AhdRFKv7jDtf4RE+huFaG1K4MEof1xqDhjc9Aso/Qg1Lz7KCppGy57HEKBSnIAABCEAAAgOBPtUZz05i1CAEIACBPgl4ZNBuVyWdSG2f8f4lrXj1QtO6ted0cXY1wkzJa2S2DE8UbcNJzrDK454oSWHVz4wnBSla23mTG70r7V6oWGQCIQCBsxKoKuOeHnmA0uesuJ8Kk9va+/fv+7EHSyAAAQhAAAKtCIxOPFplNCkdlPFJuIgMAQj0Q0AbWHuMOfr86+g+47GmNs8v2FPLQxw1iTi72oWdy5Q1s08cruWr9bZSWdVhXJVyAmV8tGkdvRcaLSARIAABJwGtNVZ3U/H0hkM2R/dZcMIiGgQgAAEIQAACMYFuBehuDYvpcQwBCEAgJ+BxGNcUrs9Vybw4tRCP1Fu7todwfSlKtSBLpEev6rqrLDxNQtHYQ6yHhqFlkuEJRM3D72gYW66FkN9//z0OKR6vuh6jV96LmSaBR1+MOXovlFQHPyGwEoH+3+JqUvCyMu785MJgwUVINcHdbSLazqxb2zAMAhCAAAT6JDDoAh3a1q1hjLYdthZMgkBXBDz7ZhzdYXwUeLd9eLBcX4pSf/7jx49Js+Zw+aQDj7/a0TXKSUB6jqz1CUnbahhqHvPWKjx6usT3eYk70XmanGzof33O7knwGXe2B6JBwE/guAtOZWXc0xsGOv33icFUDiAAAQhAAAIQaEWg26Xxbg1rRZ50IACBsxLwOAjzwu5Za79YLs9iCcp4Ed0RAz3K+KoO44Lm0YJockdsXdgMgesQmLT0pZnjUmWcF5av07YoKQQgAAEIQOAQBGwvoUMUASMhAIFrEvDIoCfwGbenrKxuhsYv12PPYgkyZSB26AO9guDxuJz3YU8/GZRxPytiQuD0BC4yqyor454BeGgBF8F0+uZOASEAAQhAAAJTCfAMMJUY8SEAAQgYBCSDenQxfMYNhic75dEoVeRV99Y4GdKei+NxGJ/9YU9nwS+yybhoeDpbJzSiQQACAwF72XtLSpNucE1p/5Yb5/wk+nAhPuM5wPVChi9y6KMcqma1ufjf8KWOSS1gPVNJGQIQgAAEIAABCEAAAhDwE/A4jCu1e/fu+dM8YkyWXUOteZRxVkoCrqMffP78ebQIPWylcohNxkVSb5+gjYy2KCJAwCZwhbe4VMaCMu53GBdBlHG7GS05K7cRPR/reUg1IuE7aN9L0uRaCEAAAhCAAAQgAAEIQKBDAp5ZGDJohxW3nkkeZZytVNbjv2XKnz598mT39OlTT7TZcWhys9FxIQROSeAKkm/ZZ3ySAnuFBYSN27f2F9NyscakSRWxsZFkBwEIQAACEIAABCAAAQg0JODxGT/BJuMNiZ07KblJeeaDKOPnaAaerVS0w/idO3dWLe+ZlPF+NnZYtcpIHAKrEpj0Flc/b2lMuv3LPuOeAXhV9NdMXKvEHz9+9LxC5eQTWnA/rdNpOdEgAAEIQAACEIAABCBwNQL4jA81zuRl4ODRKBXz559/vtqdcsryeqp7bYfx62wyfsomRKEgsAaBKzhDl33GJ4nrQX5dow6ukKa2Dr+9vfUsEec09F6DXqjUv8OfmqwOkmXkV69eKf38WkIgAAEIQAACEIAABCAAgX4IePyT8Bnvp77WtsQjlbK7ztq1sE36nq1UJLw8efJkVXs8TS4XHFY1ab3EEbLWY0vKZyJwhTul7DPOKv027Vi7pkiz9gw/sT16XU5vUemZmE+Qx1g4hgAEIAABCEAAAhCAwHEJOL01zzEF0CzUmHJO8tM6bo2PWu6ZJ7KVyijGQ0TQu+Ojdq7tMC4DTtbkjE5mlDYRIACBgYAWw/wo+hm+J93+KmPhC5z+YhNzHgE9+L5+/doz8Azpa5VGH6HWWHiOR+F50LgKAhCAAAQgAAEIQAACZyXg2WR80gT1rKAuUi42Gb9IRQ/F9GypKve4tZl4BAoWY9auBdKHQFcE7t2757dnkh7tT3ZGzEkafVkZn5TEFTadmVENtUu0d4o0cc/IN6Sg8U+aOJvH1XgSDgEIQAACEIAABCAAgRMQYJPxE1RiwyJ4NEplxzyxIfO9ktKr5J6s165r52srp1HGEbI8rY44EJhEYJKYPCnlqZEnafTakhqf8amE58d/+/atZHHn9dLE37x5M2l9xpky0SAAAQhAAAIQgAAEIACBrgh4fMZPs8m4vW/ppAltV5XY0BiPMs4m4w2B75iUx21uAz3a0+TkWZl81WxHbmQNAQhsQ0A3vuc7KDKmn+Hbr9EPDyQFZXzS6pk/v23qrM9c5CquvVA8niCyX8Peu3fv0MT7rEqsggAEIAABCEAAAhCAQHMCnpnCaZTQSfPN5qgPkaBHptxALT0Eq6Mb6dlknK1Uptay9iOyL7HX5+xrOQuBSxHwK+P96MN+jV6lU23+Na9R+oicyZKQ9+/f379/3/OwK/IaF/U6FbL4EuBcCwEIQAACEIAABCAAgQMRkBuNx9qL+Iz3M7X2VMoacdhkfA2qfaapub9HweHzm82rj/W55khJ8KwEBu34WKXzP0gMT1ZLfcY9/fixCLa19tWrV7e3t5405QMi1wDeTvKwIg4EIAABCEAAAhCAAAROQ8DpQ3OamQKalN10PU7ESmHtjadtIznbhIBnKxUJBWvf++fbZHxUF8MftEkDJpErEPC/r9aPPuy3BJ/x1dvw8+fPnbK4PrOp0WjtAW/1ApMBBCAAAQhAAAIQgAAEIDCRwKU2GRcbW5PyT2gnYj5MdM9WKn6p4jDFvqShnrruxGF8A4F+yybA+tyWtMnr0AT876uNrkhtxsFvyTCYFnzG/cXerFRHzOjJkyeeFWAVTbK4dlw5YhmxGQIQgAAEIAABCEAAAhBYSMDjM34mJRRNym4wHrWUTcZthoc469w2h03GZ9Tm6AKbvT43I0cugcBZCTx48MBZtNH7zpnO8mh+SwYBvLDP+KRNZJyfKF1esGOloE1UkMWPVWVYCwEIQAACEIAABCAAgV0I4DOeYHduvJ5cdY6fKrtnSo8yfoLq9iyBSMDd4CNkHkuO1eRGPUYnqV4naGwUAQJLCJz4fhm27ij4jE8q82iPs4T+Qa/99OmTcxMVjS54ix+0ljEbAhCAAAQgAAEIQAACywnIb9SjhJ7JZ3x0vukBspx8nyl4NEpZzibjfVbfJKs8S2IbbKXi3GT8WFsLjHpwXvbNFY04Q8O7cjc76T61Iw8vH6g5+R2r7QT7PKsnkNF7arBcDWz3baJlgxNjWPArKOMqhmrXeZ846TjNOkE0LfI7Ry9Bdn5c5QRYKAIEIAABCEAAAhCAAAQgkBPwqGO6agO/0dy2lUJGlfEre195lPEzLZOs1MYOkWwnde00Y3e1a1KdjspZxyrOpLLXIssp8/Xr16NkapcTPkpAPfOHDx9OKZFrYcy5K4Yk4t0J+GXqMJgWdlNRfQfhfLTu/VmOJnWOCE5ZXIWVLH7B7vgctUwpIAABCEAAAhCAAAQg0ITA1TYZF7RRb80rzzE9MqV/tt6kiZLISgQ89/4GntqnbHJ2HzK6OLdSje+YrDY2ePHiBbL4qlWgO1o3rN9heVVj2ibuH3TsW6+tVbXU/DaEci1Vxrm14spQd+MZ3nSJPqPBG3AxOo4hAAEIQAACEIAABCBwQQIen/EN1LEtyY+6B112juncZPxk7WHLttdPXl+/fvUYs4H35SmVcfu9k2EHDA//08Rhu4LNqlJu45vltVlG6oicd41flV7PeL8NQZVdqoyrMKdcEplXSXo5xXnhmzdvnDGJBgEIQAACEIAABCAAAQiclYDHsSa88HsaCLbPpn9aexogQ0E8GqViBje3lYov0VarFzc3N1JDmOyvBLmTG/+Um4yryuw+xO5/VqrxfZO1gexr28lyt1dljltY57jTQ0vzOByoIuJ+oKyMaxu7OJJdeT2U3LZwm7PatsmJQg7jB90oUA9Jb//7x7dDt2lX5AIBCEAAAhCAAAQgcGICnhnE+XyEbe+zsyoLo83Yo4xrnj7qdD+akR0h7Log9RZXU5vV7LOeunZKUbNt0IUeM7Qyt3aTW1KE4rX2eyd+sauY+BEDzzeIdFsLZ21dzu7I80izdt05bZAwGywpK+M6HUcKsYsHTj2+eO2ZAv0vTfhdy3vjo033Zfzwpwem3szDHghAAAIQgAAEIAABCByIgNNhc4MdFTaGZss0tqq1salbZueRKZ3yxGyz1SZjWWF0U/jZGV38whhyDYV9m9SumhTeQ5ObZLAzso33rNqlAefly5fGWU61IqCm9fz581apdZWOc+ixb71tSuS0If5IZFUZf/bsmdNoz3tAzqSOG01bwjk5yD/ifI+2x604LIcABCAAAQhAAAIQgMBeBDw+RqcUcexCOae1e9XaSvk6Nxl3yhOzjUz8vc63k89sMm0v9DTyDeCfVRm3K8vuf+xrD3pWmxZ8//5dKt8GjeqgiJaYLZVPYLX84BnTl2S047XOnUU8PdvapfAsrifC7N9qNg3F9pTqxHVfg5OHy5k6DyyGrP0ok2TqaRPJJfyEAAQgAAEIQAACEIAABDYg4PGtOaWQYRfqmrupOGeUa08n4+1TpB0cdBfQDW7eJVk4d29fG77znZXwkbolRd7y2lG8Gzjjb1leZ15qTuyI62RFtCIBraxoA4niqThQN+CO+y9pjTk2pnYcO4wrTtVnXOecL1zoeW6066lZc5pwz1rrUNikAtYmcM3HyrWpkj4EIAABCEAAAhCAAASWE/D4GJ1SxLF9NuXcc8EJpmdGKal6VcVBn5WKPas2nrouv6GOkoJnkm7fI01K6mly9iJWEzOaJzLq37nqTdS8OCQIgU4IOPfcHr0BVy2Ox+FABiRlsZRx7Y+joddjtKdL9aRz3Dieh9qhdGsv8icM922UiTH8hAAEIAABCEAAAhCAAAQCAc8U7ojKVChg7WDUGfaCsxjPnHrtueTt7W1cZf4dVuOrOB4lEC8/1CJ3ooyv3eRqxV8Sbvcep+xRl+DiWgg4CWjg9tw+nrHMmeOMaB5tVkJ38iqMpYzLCI+rvKLtW/IZsNpe4twSbsh04/VJe1Roy4HUIAABCEAAAhCAAAQgAAEnAec7v6f0GRciW/jzTG6dnNeIpm0oXr169eR//nSwfI8C574Wq8qUapDxvF4VxPex1mg8SvNAPuOrNrmV8Nq9h93zrGQSyULgHAQ8y6XxOLJ9qT2556UYUcbzC4oFizcjK0bYLNCz+trcGH+mTh/8VhbqJUS/ba0yJR0IQAACEIAABCAAAQhAYJSAx2F87d0zRo1cL4KtT3Xr3/Pp0yf5zWm5Qu7V2hlcfzp48eKF/J/evn07G5dzQr3qMkny7U3n3qqzi1y8UCsEIqyVBu3r4lw6KqZzgsC1pQPnYkziWXkIsHbvsepNdAg+GAmB2QQ8W2x5tOnZBoxe6Hmyyl3AR5RxDfBv3rwZzVvyqwaw0WgbRLA7wZUM8Cz5Dlnbz3/Nzdu3RTYvDglCAAIQgAAEIAABCEDgNARsx8ahmCcWceyXsj2T2+1bgnzEpQsUp5yaEWuyrf1I51klhd1z4XrTSflUxVupKKPZZfEUJIkjEVxsb25u1OBFWCsNjx49un///lm/GXj37t2EQP7TEye/yh/inbXGHwAAIABJREFU0Qrsm9Sf18Yx7d7joIXamCHZQaBIQBKxZ9HUufBWzGJJoCdfvQeT7+QxoozLJr0d5hmAkxXmJYWZfa0oFB9TZifovLBbv2zPaOcsI9EgAAEIQAACEIAABCAAgYYEbPlmyOjEIo69S8Mu0zq7crW1yKh+rUmxnJ3tdPKz0oU95V31BYLkZXGPe1xekHkhEhwkghfZCotUcunjF/QfX9tn3POagn2TzqvuDa6y76YTLzduwJYsIJA7XOdM9pIiPfkWlf1xZVyFfPfuXV7UJEQW7D5cbTl+x8X3D1oba+ie0S4uCMcQgAAEIAABCEAAAhCAwDYELu4zbutTtra1TQXFuciB2rOSoUtiz+s4BePY6WTm8VczcjFOycMsFqaVkTy4jfgNTymjUWJqDGotHmfAhoatmtR6Vek0W9KNpz0fURm3ValVl5ec8IkGgUMTkMN1spKaF8ejUOdXLQ8ZlUDlbVDcIcqljOvKx48fj1qp5dzROOtF0OJ8PJyvl1Gesv9Fpy2f8ASkuRAf7xvjXw/IiRECAQhAAAIQgAAEIACBKxNwfhDoxD7jml3bEwpb4dqy8Whi5RSvZdUMRcCZuH/WORVO4gO4mcOZdmZ3TuE1sZVKq7tmatH6jJ+/y5/b2XwuH2eR1Hh8Kj4uSkhxhA6PbcX/iFp/h5Ax6eIEim7XMZNdPKc9C3610c2ljKuE2kbcfnBRHBV+x4Vcz07wQ1U1H2N2X/KNm2A4dj5ghfiegxjdek9mHkuIAwEIQAACEIAABCAAgeMS8DiMq3TaR+K4ZRy13FapbIVrNPGGEZwy4rwcNdGOJ1lGIqPzceNa45R0/1jNV6Vs4zAuFWMSWFHyT/mN8nZyakcNIXlFoAbkoMtydtdqv6pSQ0E4BCAQE9CTyajz9BqCZGxDfjyaY81hXEl5lXFFjcfL3IghZNSpvnbhwnAN3s7niYUZFS/Xkq9/YNvmU6V6zgjL7/YTZ7FEtUB8xmtkCIcABCBwMgI7jqonI0lxIAABCBQJeGTfgypTxfIWA22VasvXbYvmDYEeNzTj8tFTNRe20QubRJAXdiw3S3wffRu9Sb5KZHQTlTwjKRLS8fPwI4aMTtLXa/9xjRvoRi00rt3xlM3toIXakSdZQ6BIYFSGntHDFzPyB46aZESYoIzrkyOjw7ae8PQBDb/pTWJKaw4qsDPB5u9h+XvYbR414p1tPNvE2+NHoBoLJf7FgHA5BxCAAAR6JhB3cV3ZiWGhOuIF2hCYH2xPzGlYbiohEIDAZQnYjo0DFls4PgE6W/r3INoAgsc/LDZjkme3ZrKeNZIh/TVGN4mkcbISDjwbfcTlnX08b148yc18tm0bXDgqIDhn6FNN1Y75zpRHLZya9Tbx7RtKotY2ZpALBM5NQCPFqNL4/v37zSCMvn0lN27j9p+gjKtIUr1HvcK1MrDlnipaw3euecZV4hwM4kvs41Es4fKpIn640H+gNhEe4GSY3nQYVbE9z51aToi5nf5J3Q+cmBCAQP8E4llfzdpdxE2PYTWDCe+HAPXYT11gCQSOQsCWb4ZSHFSZ8leBvYuxB5E/r9kxp5oxaXKa6Lz2pDKei80uTnyhZvdh2qhwtbdt9lFRXprFzxs6VR1bqg0xrrbHo3e3Z4Y+1SQJBYbXZJKafXsmkfv5adwm9lJcP0XAEggcgoCW2ex7aku38WQwTQBqxdr2856mjCt1qf6jnbgiNHfKTgo2/FQu8/TZ5sOMFh/sNhHbv6pbvZjET1RD9Y/uAeTR6xNoo80gLjLHEIAABPYlYDwlB8M8cULkVgeeTLeX7DVf9RTQY7wnHX8cZ47OaP58R2M6c9y+KkctJwIEILALgcTjpGaDf35RS6H/cKOMzq517TJO7bpHZ17BYH1/Mi6jUGiubbg0xZFDIrMPJJLGssWW+6jI5nmy+FDYec7ms0GtdKE8Lu0JtRA5n8ecFmojGv+yjXFjOrPbJZpNzAa+i8FkCoFDE7B7Y41ZGuY2KGAymOY5jr4ONVkZVx7qUu0+RZ34PME6L4ARMsji8Ziq7ts2LKTmXykNl4we+NPUI4iMH01wXgQRCEz0dsPwNtzoEBg7C9TyTdRz402EWgqEQwACENiFgP2UHEya6hQWLpx90K1hThR63FlvOCtSdRqWLOUWk2ob6MzRaX9b20gNAhDokIBT4jz35zeHerHnKYfbVFpzMaenrZ4BEh+3YTr58uVLo8W2ApKLpJoPbraPigo4db0hZpJMS+NTxzq261pl8UzSnUVWe3v06JEzsqI5dRV/gtvEtInZvc02FpILBM5EQE8pdj+mYc454Z2NJR9Mk6TkOjz6OtQcZVzZjIrjetqTcrrehFmFl/geP1NqlVv9oHNbN01NWz1VBOgqb+ysHcKLByt1ynoOC7NuDWZ6u2HIXbaNkhndAyheDvKXtFh8AiEAAQhsScA5g9Igst6wVSyvc0k17n6L6TQP9Ofoj9nESGd2GgrXfgiLi6PXusOadByeHztrPL+QEAhA4GQEbPlmKOxBlampNWUXM0xtpibbML7f5UsTrtF9V4NhiUwpcWFwPNIMznAbdz7ShFyKB/IWT3KX2UPuxfhrBN69e3d2shIBthzlZ9s5eqEm77ZrduzUP5qaEUEPKv5mPKRj35hGXvuesrvWjRv5vijIHQLbEJC/tv2m1EriZyhd/JHFEBgOhpexws/qwY8Ff3b5laUGda0GL8ihfKk8sxKdVz+/f/+u2KMmxSA0wS5nsCDUHtvi3CUuL8gnvVSc46wFJCE/+pSWXxLnkWzKoyqIz3IMAQhAoFsCGh3ivtc+1iCyWUEmGaYJ82aGffnyxaYUnw3j7wbmTVqU1YxuA5OGLOLxN4ZTPNZ4uplhZAQBCHRLwDNnuU53Uewth8AtO/Naa3EuyspgDaC1RJLwpAFoHIkjGAOxht045ozjfFa45TNGMHiJz7hQrzGRD7ZteWDU9XAL+BtVzezRLIaMkn9rqXUebqwq9dCZdE4P8yAwm4A9G1pvlFHKSd8V/7RFzriwf4l/zDhOBNPYiOFYprRVUfMc42l58pCR25OEqOtUgg0t1Bgve5Jcaj9btQ+NdnGmMZC4TuM4RZNqo4X4xPHbavqxhRxDAAIQaEhAHXI+ZMS9WfFY4/rySYhdinmGqYte2zCJ9fbjRZGYBhdNs1Uou9RLzqrgKn4xdyNQQ/zaM2elb8zBarZtUJVLaHMtBCCwAQFP17F2n79BMZ1ZGDM4DTHORFaNVuvPQ7gq1D+jTBZ6VcZ8DDWYLJlC5qP8ktQWMreVlMC2eLCj2QtLnV+etIekvGpa+SX+kHwhJEm/+DNZqvFnt29M3UfF4gyBQrGveeQOgRMT0N1nP9hoVt68+Hb/prHVPy7fyDij+/CcGjYps98jFoXln53US0Dyw493UJF5oq+nxrAHn7aPWfKKmVITvvjdLk16p264ppfxk51eDIyaHs/IIk5QYJPXrFT9xReF9N7c6IsMGgX1rnd8uXZZiV9PEB9VwVQmscEcQwACEGhFQG9vxQ/Bw0ikEB2op9LfkozUH2o4CGO8er+QmrpuexfR2LAwPg6GqYsOISHBSQcySX+DPcOANRwrUzsdDU/q4QOxYIZCBlwhxE6ndjYYFls1RFaI8Rig8V1DYUg2mDEYtvxV+sEw/Ttk4a9KjZuqr9ywAdfCBqZkY2KxVcIlTSQ82wQDOIAABE5D4ObmZrQsy6dpo1l0EiGZbiRWadV29/4wn3AFI9V7S9kcHYJD/Hy6Wpu7qdS1gaZ2ScglPyhOpaUv+y3P01wY4pmc1rLQKKnLa2cPF27UtcqiBja68WleZG04o1l8sruIalxqSa1dhUT2bRjBjKkHdovqoSeZWiLiQ+BABIYtr8M8Lre8iSwckrXvdw3N6v1iYTNcWD5oIttr7jrqzKXpn+a987LT2F9cNldgkmAxWrnkvlB1oEkWnp8C4rdkNhmtkIR5/lAaVb9YGRbaK9IBidJRhRaX8WdXomEVpyAAAQjMIxB6rY0PRj2VNrZnyE5Dj41RI9ouhilTDSuGbTNc+1sVJH+QiO0cfbZpZUaeDqNtXBEcQ+BkBPS4nt/1SchBfTbn1ZQ9PK3haDbVTo2wGsiSOlLIpL5a9Z7M3ZSg8WaAsOSZDjYo3J70xQWU8cU5YA8utDmQBHLtpy6My3j042IDi8uuGpxUxuKTlWpcGcXJ1o6NZjnJjI0jF9v5UEbdMhsbQ3YQuCAB9TBFFTF0Na0G9GIXF3KZNEQO1bR0N5W4svVkUBu8g4kaw4YeOb6wdiysilyblxbHcr8eHUyyD+Yp40OJZKGdeHxWZJyPVjJJokyOWimIWA1mCLdbamxSfuy0MOTFAQQgAIFVCeTd1DYhKONTOdsTEvvhZmpek+KjjK96h5I4BCBQJOCZI0wVwooZHShQE5la763JYA8FKa5naHTzzPM1R9OTQ17AUXVb8z6DzGjWSr84O5bZnUifKmCOxRNiP1f00GCm2mDXtZhoFu9pMEWhINS4pvMevFON7yS+cbOMPrp3UgTMgMAJCBTHndDzqCtTdze7mBpPaxLxkIVTF00MaKmMK+naqB8ohAPhUPekrln9+6Dn6l8B0k8F6pQh4ArEcElSGP206yDk7j9YUmcDEGPpsmiGSqfHZT2sKGsVU38Bi5LSqFa8atLTs8G2mPgQiCyetzdCIACBfQkYXdaqp0Yfr1fNvZa4xgu7OjSa1K5dO9yewaKM5/wZc+3GzFkIHJqAZ3ZwtU7AHgg6qW5VSt5dDyGawakIYQYngzXm6qemdcU5vIZFRfCUS4O7MXdTOnomGfJVaoo8zKbVxmoqoTGV9tjTPI4MrlGNwwUh5m8/VzQ3cpsEVX2jaoY45FqBGoCaX62dKDw0Nk/no/jblLdtLqIXN5jkWM2sbXakBgEIGAQ0MCX3YPJT/Zhxee2UrlLnnyQV/5yki8a5NFbGh6TVK42CiK33H6ubVr8fFyA5Hh1L/HkNMcMokmQ06aeAaKyyq3CqYSG+mMzo6D2DYpxFEw6ToBEZAhCAwCiB0E1tfIAyPhW4PYO1BZGpeU2Kr8cGo5kV5YxJ6c+OfDVRzKgFTkHgfAT09D7aOWj6cL6CGyXSXMNgMmOyY+S15JTsrCnOhv3JKQ09U+u3yUCpsXieGLGEmOdaUbUH3PDcFZP0pHzEOHoAaKUb5DXuab2B9rHoqW3HzSM+VqmPVRashcAJCGjgtp921EGpt/GMhh5BVbe5rRXbSP8adxmtjvV5Rn3KQxmrW7dZ+HPUYKly6ssh9kfP/AluGVNA9NkWffpMQOxRf5JVYqsExWTCvvL/zUAf8RhtqYobstj9uzf/NZz/IQABCEAAAhCAAAQgcGACox8W1gTvap+711zDmDZqytNJfctOfWRs1G2tZq2EAE1p9d2wqfWrueSofFzLdAiXAKHZ6PPnz+1ou5wV1a9fv2pyOri6D7qw/tXEWUsC0kR2/Ezo9kD0jVZ9IVP1NXCYbUBe42oAo9/eVHYN9YrZxs+4MPnWaJxCc+/JOHGOIQCBIgGplNIqjSUrfavz9vb27t27iqkxTqOA4qubUmr6V8cKUbjOKs7r16+Nb3tq7NDQvEQrvpF+XSxGw0CZqH5KH0E2eqtadnpCUiGfPn3qfHrIP/ZdS1nheujUeCPKw7/5T2emRha1U6pj0dDf6JNxnoKsFRANdU3UatXOhw8fZIaGyWGkVPoPHz7UiKghpEkWeREIgQAEIAABCEAAAhCAwAUJ6Nn7/v37dsH1nH8pKXCgoSJr6lsko2mauBVP7RgoTyP/DFdzK81qNVddaLA4SErQUoGhEcRZDLPpPgXx2E7n8c3NTYi5gY4R8trrQIsomqpLNPAbYNS4WuyLFy9Gkzoo2LhtJGXUqhKyRsKEnxDYjIBkbq1xqitzDluTDNPA2kQa3UIZjwsm4V+rwVJgBylWK8A6OwAKIrUefQZldoYrtJ42NHIYYveQy3qSd1xY57GYCMiARQeiISyh0chgAVGJ9K+eqDTU0a07wRINAhCAAAQgAAEIQAACXRGQ1CUfF9skuRUvcX2yE+/2rCbPmvLUzOtZ21KdhhlumMcNs85hBreGv5GmkJr2Dvlq5hg8nIaJ8DCb1uSxq2lvrXKd4UkLOaiA6yxsEm1QUVTjiVwQmplUgqHSjRpXrzIqsqvNyIcvyb3/n7L50aNHRTt1D3a4rlY0lUAInJuAFue0sjuMVgtLqq5PmrhW040eb1IWWyvjk4wjMgQgAAEIQAACEIAABCAAgdMQ0KvBmhnaxbmU5BejMJQ7eZwJXRyZ46sRiN+3kCwiofxqBBaW1/CqDilr64MjvmEgm+WRGkoRH9B1xDQ4hsDuBIZlXb35NGP/DC10aaVZ7gUzvKjtgqOM23w4CwEIQAACEIAABCAAAQhAoA0BQ/wdMjioz2YTOsZuD3KJ1XS6SS4kclACKONLKs7ztorS10sPrXwwl1g79VrZHN65T649aImSUvATAucjoNXN8LqVDvLNM8IrUBLEh9di1uud/nY+vpQIAhCAAAQgAAEIQAACEIBAhwQ0/bOtuvLH4uT4WdsHWc5lmkWvNyu2K4WzPRCIpU8JJT2YdCAbPJ+xlfZ0xFtMW6nEbSOuFHWnRyxRXASOIXBWAro3+9k47q9npUy5IAABCEAAAhCAAAQgAAEI9ENATq81BScYKZ/xcHzBA31Kq1Zqj7RXu5bwExCIV5VQxqdWqL4WO3qJ9u0djdNhBKNoBy1Rh5AxCQLnJoAyfu76pXQQgAAEIAABCEAAAhCAQBcERnfVlN537969LmzdyQhDyartI7yTpWS7NYH4u20o45PoaysVT/wj7jCuctXWzNRI+vFI9fAnDgQgsBcBlPG9yJMvBCAAAQhAAAIQgAAEIHAhArHTa7HYV95KZQCihYEaBK0ryOm+yI3AKxCIF5ZQxifVeE07jhMxFqXiaL0dS/SvvYhjvIDSWymwBwIQ2JcAyvi+/MkdAhCAAAQgAAEIQAACELgEgVjaKxb44lupDExev35dhKNA3MZrZK4QHi8sPXz48ApFblJGbdBv7DcSsjiojmz0CQd1gQ81wgEEILAZAZTxzVCTEQQgAAEIQAACEIAABCBwXQKxtFekwLv/wvLgwQN9CbDIx1DBivEJPA0Bybuxa7AayaGLpuJsZr/nrtGLGkfcx0kY//WvfxVJHtQFvlgWAiEAgbUJoIyvTZj0IQABCEAAAhCAAAQgAIGrE0ikvRxHbReRPObpQ2pu49JGv379evriU8CcQCyA1hZO8qu6CtG+H0+ePLlz587Nzc3du3f1r/T99+/fr23kmzdvRrOo3XGjF+4bwRD9D+oCvy9PcofAZQmgjF+26ik4BCAAAQhAAAIQgAAEILARgVGHcZwcQ01IQPzpp5/Cz/jg9vY2/snxRQjEO2UfbiuVb9++ySP76dOn2tUk9nzX9kovXryQVq4IK9WjsQ13yFFrcgf1wa8p4+pLj+gCH2qEAwhAYGMCKOMbAyc7CEAAAhCAAAQgAAEIQOByBGKn17zwEoLZSiXGUnN0FUa+wxmDushxfPsc6+0KeYVLyv/9999rNSWtXB8YWGl/FY8zeO1eqxncSbhE/xpVHMY7qSPMgMBRCKCMH6WmsBMCEIAABCAAAQhAAAIQOCqBWNrLyyB/0jzwyiH6et7f//73IgHcxotYThwol+rY1fpAa0hSb+UVPlo1Kt0a8rShHQeTJCIf1L26RgyH8VC5HEAAAk4CNz9+/HBGJRoEIAABCEAAAhCAAAQgAIELEpDGpP0ctPuBvBSl2OpPbp6vXr3yo9C2wkZk7bVy0A0NjEItPCXmtQUD5rAL2R7rct1oYTlE991R9pqXG7j2E3eiVpfS/GUISd41r+rBKr2qspKvurPUs6NpsaS2qc4ff/yhDWpmp8yFEIDABQngM37BSqfIEIAABCAAAQhAAAIQgICLgPRZ6SzDHsGDzKR/5QCubQr8GwTbWp5EMWTxvDK023jtW4tv377N4xNyVgLxdtIH2o7fs5NJqDJbwg7R/Ae6R0bTjHdv96fcQ8yaw7hc4JHFe6ggbIDAsQjgM36s+sJaCEAAAhCAAAQgAAEIQGAjArGzai3L79+/j25HIJXKkMmk8kxyP69Zcr7wmmfocX1dz1dHa5cofnXgWPVuvyaSc2v4JoTHXV1rDNoDPTej/xA519+/f79oJw7jRSwEQgACNgF8xm0+nIUABCAAAQhAAAIQgAAErkjAI4uLi2cfYXuTcWTxWvOSK712z8jPal/mg4p6eVkIsQkc1GHcfk0kL7JE/zxwdsioZ72yO+4dFLbWSfjgMJ4A4ScEIOAkgM+4ExTRIAABCEAAAhCAAAQgAIGrEIg9VUfLPOo2bniPSs1hbxCDcM0/9Fjuw0YBOWUQSGp/9EYzktr4lD4hG2v6o7lr4yC9ITEazRNBovyjR4/smMf9sEHSJEIx6RACCg4gAIGpBPAZn0qM+BCAAAQgAAEIQAACEIDAyQmMOl3G5deXOeOfybFE9iQk/jkpo/jCixxrp5oiIrmNs6Jw+jYQ70GktwdGty3qB8joHt+JqbWPzSbRRn9qH5XRpN69e3fcDxvETSKmMWkdIr6QYwhAAAIo47QBCEAAAhCAAAQgAAEIQAAC/0dA+wxIeP2/32NH2tzWiGJ85u7x48cHEvuMMq56SvuwF/eaqH2Fb1VjSHwzAvKh/vz5c8iuuEASzvZ2YPcJubWtSidZ3O67lJH82XMDDhGSNIlgs1ZN9MHe8JMDCEAAApMIoIxPwkVkCEAAAhCAAAQgAAEIQODkBKa6H969e9cgEqt7STS03QRI8eedO3eKNYLbeBHXaQJj72BtNnIs6dOWp5M6khO3GnkSOOOnlvTsTxpIQT7u9uICEjeJmI8Axj85hgAEIDCJAMr4JFxEhgAEIAABCEAAAhCAAAROTsDeHSUvvGS7PHAIMT7Eh8N4DVoeLlVUuPJwKWXaPiIPJ+ToBHTjxCLv4daQim85FCtFDbuJE7f8qe2vAaubMrqjom1dBSZNItimtsGbN4EGBxCAwAwCKOMzoHEJBCAAAQhAAAIQgAAEIHBOAvrC29SCGbqM4TBe9IOemvV14gtXUW1stQ3FdUgeoqSxyCtP559//vkQZgcj//73v4dj40BFs79DYFwbn1KvpaTikORY9sQrDcnZQ/yMm0QwWHL/q1evwk8OIAABCMwggDI+AxqXQAACEIAABCAAAQhAAALnJDD103mGMit35pr8LT/HJvsnnLMOSqWq7amitQd5y5auIOyoBKR1xrfhEffK8CjjKlcTJ271M48ePTL2b5F8/Msvvxy6w9HnduMmEVp2rYMNETiAAAQgMEoAZXwUEREgAAEIQAACEIAABCAAAQiUCbx8+bJ84i9/qak2Us3wc6xBM8K1p0rRMVZfHTSu4tSxCGid4/b2NtislSfjnYwQrbeDYkOVkbr3dUoLY/pEZ5NNVCSLP3z4sKgaD0wkiwvpoWVxecQXdxhX3/vgwYPeqh57IACBwxG4+fHjx+GMxmAIQAACEIAABCAAAQhAAAJrEJAKc//+fWfKUrgMjVtqVNGRU/6bCDpOwkk06YDSFnOqdkUkifCzWwJJ/Wr/HGm+B1V149tfjXbGNk2j1aQ05S1uyOJS4Zu4pY9asmoE7aWTbwUzKP6r5kviEIDARQjgM36RiqaYEIAABCAAAQhAAAIQgMA4Ab+DqrxZDVn8/fv3uYCr7KXhIouPV0MlhtTGjx8/5iflUrqG8phnRMiqBOT+H981quuDyuKiFO+zJPFa+4G0RSfJW2t4hiwul+oTyOLahz2XxbVkUuwH2hImNQhA4CIE8Bm/SEVTTAhAAAIQgAAEIAABCEDARUDiuKE3DUlIl9HmHkZyscdoiIafY0Cx5EALEvGGG0NSsF2CtIdrk2qVsNtcTd6ymIn/u7Ju+LJIwiov12gHlV/SYUjOcDDyy5cvh/soa4d4MQkCEBgI4DNOS4AABCAAAQhAAAIQgAAEIPB/BGJnz/8L/ctf5Kio3Qn03TztEWzL4tpBOHZ9HRLRjgq582OcPsdOAhJMpYMnkX/99ddDC6lJca72U+9YxKsdulmOXptaG0u+NKANwZd/LVYp6KWTmFXSVHRrfP/+3e6gkku6/Zm8QzDYqSUTZPFuqwzDIHBEAviMH7HWsBkCexLQ0r3eV9XM8KDfw9mTHXlvSECvVGs2IlVCE60NsyUrCDQmQJfbGCjJmQToOQMe3Xp3794NP3UgnU7+ns6NHfT6f/5NSD07KQX/Vi1x7hznBGrOpA3dcvNMCVmJQHLLnOlmkUL9+fPnmNvsPfHVRWsWlqQWp6zj2Ykn6fTwU8/wL168SCzh1ZAECD8hAIHlBFDGlzMkBQhciID2qgtL9zyXXKjiD1jU8CK8tAy9cYkSccA6xOS/0OXSCDYmQM8ZA89FGT35aIOC0QFFd66+iRcnNRyj2OZMFoYUUWvcZ8PxhWA3vlxO0HKmjjM92c2Sf0BSrVQStt+tW01dTuL2GyePHz9WmqMdVMy552PdxfmXkLVkon2unCuUPZcO2yAAga4IsJtKV9WBMRDomoBeadRML7warEe6rs3FuGsTCO1TD9B6sJYv0rV5UPrjEaDLPV6dHd9ies64DrUdijZOiUO0WYcGFG3vK2/lODw+Hu7cOETHgwMsX91MsCz/KcFRUmCSjsZ9v+CYXMvP7QnobkpuNDk0nOxmka4t2Tpmq1YqZ6Obmxu1VXUaiiAhOHQsOtBPBeqUGrmEYE3BDFlci3aCpmfd08jiYlVcXxQEZPG4IXEMAQg0IYDPeBOMJAKBkxPQ85me3uIHMk2e5c3Bo8nJK/7IxVOjVSsNCzkqivb/YWeVI1fphWyny71QZXdWVHrOvEJyZ88hjnQuyXlydB2WE7TtuLY40C5eErxSYL68AAAgAElEQVSSRM60L0RStE5+ag0j2c1Zhp1pT4lOOK9kRrKPyom/rJi/hrIcqTRxNXV1U8uT6iqFfAsamXeOb4p2xRljIACBgQDKOC0BAhAYIaB5siZ+8UxPD2Gs2I9Q43QHBORuo6Ybi+NSMeSA04FpmACBKgG63CoaTmxCgJ4zx1wUXvNoxRCNO1Jz8CQowmkYWNTRTqyxNkS3e1Lqc4ZNM7SGpPnFybzFE7wa4uWoYW8UnlxS+6l09HdKXPKU13bqScFZ60qA8BMCEGhIAGW8IUySgsAJCeQzZGTxE1bzeYtEAz5v3Z6zZLTYc9br0UpFO8xrTKuq+hBc7CWQx0lCJPPJkZltPRIs6/2URKjtbuL08daPafR8rH3G9SqqlqB6NrKhbepj1TnoL/be8KSvJq3FNr3Ie+KORZ1tvo+K1gB479PTQogDAQjMI4AyPo8bV0HgEgT0nKrHr/ihTbK4Ai9ReAp5FgK5xKM33+VHdqatGM9SV1cvB13u1VtAT+Wn5yzWhrZ9kN9iIr/mMTXK/I835zNcxXM464XkL9woL9UFu/+tx5yUFxLQuC83ef2plcYTrjhZTb7UjPUSpCZlp/QQjwubDz06q4LzxmdMiWMIQKA5AZTx5khJEAInIZCv2COLn6Rqr1eM/DkbP7LrtYLeS0yX23sNXc8+es5anYuMlCzp4xKz5EU+6FkaVgb1SvuPn2/P3xqK3sKL4jiPr71VE/bUCKgB64sF6lLUn9y9e/dqS2sqvnrRZIUAWbzWWgiHAAQaEkAZbwiTpCBwHgJyYZBvQlwenG5iGhwfjkDepBHHD1eJJzY4b590uWetbomqmvZL+xgU1UEEGf5VyHCgsr98+VIbre4OIW+Z9Jy7VwoG2ASK4jjimg2NsxDYnQB37u5VgAEQuDIBlPEr1z5lh0CZQD4TVrzv37+z+0SZF6EHIaC34LUzY2ysJB5JUVdzyYkJcNwDAbrcHmphJRu0L6qci9XP6C/xgxvNUSp5D70TPedoTRGhNwJFiU2+/GrMvZmKPRCAwEAg/04AC1q0DQhAYDMCf90sJzKCAAQOQUDubHoQSUxlU+YECD+PSEBfK9L+sLHlEqr0boSm0HEgxxDYkgBd7pa0N87r1atX+mbj58+fte3GVFl8Y1ON7Og5DTic6pOAlpS00Y3evInN0514nQ88xgXnGAL9E9AOVMn3G7SUxd7i/VccFkLgNARQxk9TlRQEAg0IDF42yQT+48eP7JjZAC5JdEBAQpUetWND5MiZLwXFETiGwHoE6HLXY9tDylLiZpuhnZF7cBgf7KfnnF2PXLgXgUEc130UG/Dhwwc15jiEYwhAYHcCWn/Vy1WxGfqCMW94xEA4hgAE1iaAMr42YdKHwJEISCJMZHE9muh55UhlwFYImAT0qJ1MleWlQiM3mXFyLQJ0uWuRPX66va3Y0XMev01drgQSx7VXlZ5j45Lf3t5qj6M4hGMIQGBHAnqTI1lFfvfuHTfpjjVC1hC4JgH2Gb9mvVNqCBQISBxMHk30Iqre9C9EJQgCRyYgR927d+8mJdBGK7iSJUz4uSoButxV8faQuN4Ef/369YwdxmW8NjHr7W0tes4eGhU2zCCgj9nqTowv1F4r2tQ4DuEYAhDYnoDWXJMvAHU49m2PhRwhAIHtCeAzvj1zcoRAjwQ0bUhkcVmpfVR6tBWbILCMgPzI5JCSpKFpMxsaJkz4uR4Butz12PaTsqRtuaxKUP7x3z99VFPT/pcvX44aqU8gjMbZOAI958bAya4VAS17J9uOa72qVeKkAwEIzCagGzNcqxc6NUT2tiQczOMAAhA4NwF8xs9dv5QOAi4Cmrrnk3BcaF3siHRYAnr4TrY1VFG+f/9+7969w5YJw49BgC73GPW0ppV6f1xbHtdykECgRlI7u284Pee+/Ml9CQFJ5Lrv9EJkt/fXktJxLQQOR0CvJj969Ehma8GYD+QervowGAJnIoAyfqbapCwQmElAUmDiPtPztHxmIbkMAv8/ATlyanqcbKxPy///IfFrFQJ0uatgPVSi+V46sfnSCPRWQRzSzzE9Zz91gSUQgAAEIAABCEAAAssJsJvKcoakAIFjE9ASfSKLqzzso3LsSsV6BwHtDJD7bOprnN0KUo4yEeUABOhyD1BJ65uorsbIpLfPb8am0nPGNDiGAAQgAAEIQAACEDg6AXzGj16D2A+BRQTyL58oOfZRWcSUiw9FgJ0BDlVdhzeWLvfwVdioADc3N0ZK2mtVArQRYfdT9Jy7VwEGQAACEIAABCAAAQg0IYAy3gQjiUDgqAQ09052k/jpp5/0rvRRy4PdEJhIQFsc3r9/P7lIu6woPAnkJwSWE6DLXc7wBCnoY7/DzqrFshxiTyd6zmLdEQgBCEAAAhCAAAQgcDgC7KZyuCrDYAg0I6CX+hNZXEnLYbxZBiQEge4JaMfnZ8+eJWZqf6H3798ngfyEwEICdLkLAZ7m8vzbv3HRet5KJdhJzxlQcAABCEAAAhCAAAQgcGgC+IwfuvowHgLzCXz79u3hw4fJ9bjKJkD4eQUCekni7t27eUn739Agt5mQbgnQ5XZbNdsb9uDBA2Of8S9fvmivku2tmpojPedUYsSHAAQgAAEIQAACEOiQAD7jHVYKJkFgCwK5n6xyxWF8C/Tk0RkBbXDx8uXL3KjXr1/ngYRAYB4Butx53E55lSGLq7z5onWfEOg5+6wXrIIABCAAAQhAAAIQmEQAn/FJuIgMgZMQKH4F7hB7m56kAihGZwRqzo+//PKLvDs7MxZzjkeALvd4dbaaxSfYZDywoecMKDiAAAQgAAEIQAACEDgoAXzGD1pxmA2BRQSKzrAfPnxYlCgXQ+CwBOT8WHxhoninHLaUGL4bgWJDosvdrT52zfgEm4wHfvScAQUHEIAABCAAAQhAAAIHJYDP+EErDrMhMJ+APi344sWL5HocxhMg/LwggZubm7zUuI3nTAiZRIAudxKu00c+xybjcTXRc8Y0OIYABCAAAQhAAAIQOBYBfMaPVV9YC4EGBIrei8XABpmRBASOQ4Ddxo9TV0eytNi7FgOPVCpsnUvgHJuMx6Wn54xpcAwBCEAAAhCAAAQgcCwCKOPHqi+shcBSAvJe/PPPP5NUfvrppydPniSB/ITA1QgUv5GorQ+0L/DVUFDeVgTocluRPEc6dmeil7e0P8nhSkrPebgqw2AIQAACEIAABCAAgUAAZTyg4AAClyBwe3ubl7M4rc2jEQKBcxO4d+/eP//5z7yMxbsmj0YIBHICxcZDl5uDukjImTYZD1VGzxlQcAABCEAAAhCAAAQgcDgCKOOHqzIMhsB8AvJW+/333/PrkWlyJoRck0DxXpCY9dtvv10TCKVeQoAudwm9U157SmVcNUXPecrmSqEgAAEIQAACEIDAFQjwBc4r1DJlhMD/Evj555/zaTnf3qR9QCAmoN0M8h2HpPtoW4w4GsfrEXj16tWwhnf37l158R93rye63PUayUFTLn6sMpTlx48f4fhwB/Sch6syDIYABCAAAQhAAAIQEAF8xmkGELgKATm95rK4Cl909boKFMoJgYzA06dPs7C/fPjwIQ8kZA0Cz58/1w4kn//nT9hVHZ8+fVojo7XTpMtdm/Dh0h/dZPxwJYoNpueMaXAMAQhAAAIQgAAEIHAUAijjR6kp7ITAUgI1aU861NKkuR4CJyJQWyvCZ3ybSv7jjz+SjGp9VxKtt581s+lye6upzewpLk6H3IsfOQhn+z+g5+y/jrAQAhCAAAQgAAEIQCAngDKeMyEEAuckUJRpjj4VP2dVUapdCTx48OCnn37KTSjeQXk0QhYSePjwYZKCrScmkfv5WWwwdLn9VND2ltgt+ehtg55z+xZFjhCAAAQgAAEIQAACywmgjC9nSAoQOAABvcSdb50sux8/fnwA6zERAtsSKG4L8Ouvv/Idzg3qQV8+yHOxt6HI4+8eQpe7exV0aID6EMMq7UpvnD3EKXrOQ1QTRkIAAhCAAAQgAAEIxARQxmMaHEPgtASK3osqbXEee1oKFAwCPgI1503tfe1LgFjzCRT1QdvZdn5mq11Jl7sa2qMmbK/uFBeEDldUes7DVRkGQwACEIAABCAAAQigjNMGIHAJAkVF7+9///udO3cuUX4KCYEpBJ48eVKMXpM7i5EJnE0g19eKPdjs9De4sGgwXe4G5LvNwl7dydt8twUxDKPnNOBwCgIQgAAEIAABCECgTwIo433WC1ZBoCWBmqsaW6m0pExa5yJQFKp+//13NlTZoJ7zrknkv337tkHWTbKgy22C8WSJXEEZV5XRc56s3VIcCEAAAhCAAAQgcHoCKOOnr2IKCIG/FL0XxSX/0h2wIACBgUBR39EpW96CXhMCxV2e3rx50yTxDRKhy90A8rGy+Pe//336TcaHGqHnPFbLxFoIQAACEIAABCAAAZRx2gAEzk/g48ePxULWZrDFyARC4FIEatv+1kTPS8FZu7Da5Sl3Gz8QebrctVvI4dL/5ZdfDJtrvY1xSbenamU50P3bLVsMgwAEIAABCEAAAhBYg8Df1kiUNCEAgX4IaPOHP//8M7fnWDveancC+erK506bKvzxxx9DiVSEn376Sfq+nN9r25vmBU9CtEWDUtafUtafzg7J6l/9KfHi9wCTRE7z89OnT0IhEUcoBFl47969Kw6SKYXi3r17pynpaEFq9S4+o9cSYTmB169f51La+/fvnz9/vjzxVVM4R5dbQ6TSqR9WF6EbQV1E6I3VV6gflioqf/8HDx7ULr9suN1vGKvUcjbXQsvAfOiWxVB9soAPI5SAd/W9EHrOyzZyCg4BCEAAAhCAAASOSuAHfxCAwKkJvHv3rtg9PXv2rP9yS3/JXUeLxVGgYiq+v1CSG2rebUkWYvX9+3d/yoeLKXnr5cuXSanzn1MJz+agRjto8bJqR/K15vHly5fZReNCP4Gcv9RA/+V7xTx0l1uDpttQN6Ok2LxbyENUTYJQS+qa4XljjrkVuxSNUIZiHl+ueukKeK2wxWJesz1QaghAAAIQgAAEIACBfgiwm0o8ueAYAickUNvbtDZ37QSBXLnleiYnxNxvtGahYiq+rhr9RqIiyKtRrnY1OEkWHz58uH///qtXr5Lwc/yUH66Eldvb29HiDITfvn07GnN2BL0cIP/HFy9eKC95WcoqkZcn++wEl1yo5lS83NlsitcS6CegFakkspyU1VyTwN5+1ppH511uDaNuSXWqug11Mw5v1dRihnBVk25hvWJS+2iq/KB1U6tHVWdSixNSO8HB1E3GRebm5kYjlO1pHsioXgRcPWcndwc9Z6gaDiAAAQhAAAIQgAAE+idwI5G+fyuxEAIQmE1A8kRRzpB7dbfvvEsu0V4KeZGHF/YHv0W5OUuBKhZNF8qBrrbrgrQDiQhJ4nHKSnNIPImjn8pa3Lp6dT03clKIdqHJ1x4k4amk2kdFhS3KfHLoXkOtlgb36NGjov2qke2xF5uKzJMjp0wt2klgWwKqdMmscZq6VaUzxiG9HR+xyy0ylGatxYliDzDEVy+hvkIdhW5PdZv6SypL0fTd1GRNUd27AuOYp7+hjJ5NiMQwLA+oXxXzGE6omtAtD7Rr9aJo0tO37y2DnTqg54xpcAwBCEAAAhCAAAQg0DuBftzXsQQCEGhOQFPoWh/UPK8mCeqdfU3sE5ulhUlJKe6qoUCptEn84af0hdykfM8QiTK1V7wVnr/MLvPyZI8YoraRoxZnhcfFyYkZeOMLZxyrootVqcBd9grQwkDRHtk5o3RcMoOAGmReBQqckdQ2lxyuyy1iUSlq/aqqQ/2G7sekoxjSKfaZ6kNCLlv2JyHT3Q9qpR7a9sBHPPPhRhFUEcURSvGLd4cuUQdVvGQzDvScm6EmIwhAAAIQgAAEIACB5QT+sjwJUoAABLoloOnxMPdO/pWvX4c259Zqhu+RRBUnKeDwMxHHE3nCIx9Iec/Vip6FOX+1JrK4ilmUupSgQBXxthVf8tqPMx3EI3/pWsWMbYiPi+s0rTIlnZhAsfl1y7/WjPvscmPO4VjbW8dNPT5WKTx3veIktaY0lX4NjrJQ/GDA+Q6SzjZGqmNh0V9CTOEaaGp9ckCkCLXEB+Yh5sYHSRnDz27v3I35kB0EIAABCEAAAhCAQD8E2Gc8PK5zAIETEqjtUlqbS++IIH/fXL5yej2/tilKbKriSASPQ4Zj7Q8e9l1V+vFW2pJ4lLj2z82vCiFKVrvr5gxrnnrhwv4PtIlK/DK+6IlP7QX8fG1gKGC+Kc2SguebusSpqb7in5sd1/KN6W1mzDUz0l2cF1xbMOeBPYTk3cVgVYddbhGXeoYaW/US+kKD3WcOaSqOvIbje0dpasOQYlUOl2j/kM43ySni8gSObjKuNqNdpOIdVIZ1Su1CU+uTQ76KILDF1jUwDzE3PohrP86anjOmwTEEIAABCEAAAhCAQA8EUMZ7qAVsgMBaBGoyTW3WupYdY+nmsrj83bTj6qguEBKuqdVSbyVM6C+We1R8CTd24lKIajqOJIywLWww4EAH2uc3lqHljh3WD4ql0D7CxXAtLTTkYHiqKveaOl80rGFg7U6p3VkNsyapgYDuxLz2pa+pGXeIqNYwag2pnyKok9QO6XHPENum29PuJeLIOlZSiR+0KrGWuOLLY9rukJP0D/SztrVIKEK8ZKtAvQJlrFOGq+KDWucp5qPfo47TaXhca/C1G6Rh1iQFAQhAAAIQgAAEIACBSQRQxifhIjIEDkag5p9Vm7XuUrxcFpekIjlskjFSVWob48rVUbJ47JGn9G0VRs56hogjw0bFjknGbxlZWnb8dVNJJ0sUxpoiM7VEkm/iCkoul2omoS0J3OZn7U45bgPYhlvbXIrbJakZ76X6GaU7RJeb269uQU1da135KYXM6JB1le7ZuH8wbnBFzhc/ipYcMdCvBcv1W7ujeF6TSjgIdbJX2BBBzNu+2ZPka/yk5zTgcAoCEIAABCAAAQhAoCsCKONdVQfGQKAlAfkA1pKrzVpr8dcLT7y5lZE0R88L+7lJNW1FGnesTUhls2VWmZQ48eV52SpPHr+fkMR3XssSo7ZJrKnFqUlptfi18LiC8ji1ms1jNg+p3Sk1AbS5ASQoArphi+K49qAwernt0RnG1BrS9kbmOUoWf/jwYa1Pm90hKyP15LUFy8SMHe/xxJLmP+3OLWQnAqoIe8k2RM4PivuJKZpy93TyeYILQ2oNnp5zIVguhwAEIAABCEAAAhBoTgBlvDlSEoRALwQM1bI2a93edMkBsSIj58QHDx7MM8NTKDnljXrk1TZRia3y5BXH7+RY7uFxqyiqjbmphpYRp5Zf6A+xxaMdVTOjog0Z1F9wYjoJ6LbNm4GaXx7oTHCNaMbtYDSkNSzxpznI4rX4cvqe3SEPadb2uUpylDSfhJzjp3oJo/8MZVQzXqhfa/WouNu4stjFbdxo8PScod45gAAEIAABCEAAAhDogQDKeA+1gA0QWIWAIdPYTtOrWFNKVJuWxKqB3gef5y0+pF3bDjvO2SPTeDbKqGkQcV69HUuPiPdRkS+nk7bRkDzMPRyOqIwbWDxFJs5UAlJpta9OcpU6EGczTi5c46fRJDrpcpNSazsaQ5JWhzx1V6skff1UwT2rFwv19zzfTkKco8lCWXwobI2zmqU+2rExEEMZN26TjY0kOwhAAAIQgAAEIAABCIgAyjjNAAKnJVCbf+bq0i4IJMrEm5ZIa16y4bWnCMrCI6LFPuzFZDXn71PnKlobAmNZXIEe13hFsyUVQ/4I+Y4edLvJuCw3Cli7v0bLS4R5BLTRRLxvdUhEyyrLBdyQ2pKDWpPopMtNiqalMkMWb9gh1zb6CPbUJN0Q4bgH9pqfyqW2MRrHWXyjNp29vTMjTzR6Tg8l4kAAAhCAAAQgAAEI9EAAZbyHWsAGCKxCoCbTtPLzXWh08op3UfOalEWtvCGRUYFmiDnqD+7chCTk28OBVLBYHBEK54a2dr2MsvKU3RaG9lXNDEqj7c1TduJMIqCVreLdp28J6NTuuzTUmkQnXW6CWneWsQpo3/hJUvbP0Vt4NIKdfs9n7c5NliuC0clMKpohRo+aMSkjT2SjULXbxJMscSAAAQhAAAIQgAAEINCcAMp4c6QkCIFeCNTmnz04MOrl8XiuLqF2uRd2rbyhPuKPT4bA/MAW0Bdu+ZJnt01Iso2MSuHJV1KjNEcjphOpkYJO2Vl0q5qNtje71JydR0Abjhdbr/oT+czq/YN5yTa5qtYkeuhykwIKY7yTVXJW3cXyDjmkKZHUJtBkgS1k18+B+k8DsuzUMk/DbWRsyE02bGnCtnabNEmcRCAAAQhAAAIQgAAEIDCVAMr4VGLEh8BhCNR2OO3BgTHZ2SPRbechrpV3SE0Cq+HFFucoSajol6o4snPtLV9iSxoexw7jQuGUvWy/UT9SuyDxGkkec3dlvOaJib6TV9Y2IboHi8tXqpH79+/b+/+samGtC+qhy40LLpE07hDiUzpWg9cXIJLAJT8lEBvO6UrZs8nVEgP2urbWHgZ7JGSPfg56kuV2M7MXICdl5IxMz+kERTQIQAACEIAABCAAgX0JoIzvy5/cIbAigZoYYXuWrWjQf5OWX2fsSeff2eO/CZT/j9PMY+iDk3lgLUSCxffv32WYnBmFS+Ks3FT/+OOPtoJRLffm4RLC4sZQVBWLmRrymeL70ykmPgR++/bNOCv4ThHfSGThqdr9ovawMGUun03g/fv3tean9xjaCo5+I+O7LL6q1oTiOJsdS6e2X/Vosk4ZF8cWiM/qMC4C9ppfrQHH6Boe27XQMKOQVK3Z03MGRBxAAAIQgAAEIAABCPRA4G89GIENEIDAlgRqnlyb2ZDora0EAtuHd6rrsQRZqW+bMVk1o8Rb0Pm5wmQBI7fQmU5+YRxii0dTay1OudVxzRPTbm+tciedGgHdnpLe4q/4hpjqYfS6gxTevSTyYMlwsHuXG9uj93VqCr6iydQm93WcY//3eGxtw2O74Pb6xAwz7B7JPjsju9FL6DlHEREBAhCAAAQgAAEIQKAHAviM91AL2ACB9gTkGNg+0UYpxnqBhJgmG63273rcCN6cZGLgft/5ZAEjybjVekZsW5KFfvagjNc8H3NrCdmYgLZVqTk4S/zVN37Vt9g9Q0ODe+5yQzFFw76vi3u4h8vnHfR/j88rl32V2oP9GlOTgS+2wda+jeWQOJGGx/ScDWGSFAQgAAEIQAACEIDAegRQxtdjS8oQ2JOA8cJyzZNrM3PjKXpN2JpqzDXFFyeluDH4FW1bQfOnYxt53IqLm7FdRs6uR0AbHH358qWmwUma1Gc55QS9wZc547ssKe/uXW6wZ/S2be5lPyoQX3OT8TXW/IwWODSAThZv6DnD/cgBBCAAAQhAAAIQgEAPBNhNpYdawAYIXIuA1HC90S8HN6kDrd7cP67AukHdD8ClR8hh3KlD6TOGhn5xKU//jWVNqVejCtcGbeZAWag1au8U7U1Ra7HaTUh/6m3kEO1s/wcqvt9UfW/A9mIe1c39eYWYl+2Zty+47TOuGlHH4vwMdai+JQcb95xLTOVaCEAAAhCAAAQgAIErE0AZv3LtU/YzE6iJRD2UWWp4K0E8FGd7GSJk3f+B/ECnuoLiML5xtUoQly6pZtzznbsxk7bZia3+5F0uDV2om+9l0X/FaT3SRurfaslOJz4r5vHP5HgN1+kki71+bl/wUWV8LxTkCwEIQAACEIAABCAAgZ4JsJtKz7WDbRCYT8BwO63tPDA/s72vtLcSVnn1Oc29bTxS/lJpbVmnlW+pnUv/qlnD3QlUWPk196+uHqkdl2wVYa36aIuV5p/Y7bzLHXUYF601HOqPfo+XGtF4mHoG2z2/+cKMbLJzVIR+nLgb9pzjlUEMCEAAAhCAAAQgAAEImARQxk08nIQABI5A4Jriy3o1YzuMy7G01Sv5h6g4YyXJEEMn1c6ojjYpNSJ7CMjBVp/ofP/+vSfyCeLYN7UKuIbDuBq24cisO2sNgbiHyvrll18MM9ZY87NRD8a06reNosWnNug54+w4hgAEIAABCEAAAhCAwDwCKOPzuHEVBCDQEYFDCKwd8RozxRbRWjmM257+2jwaT/+xiuI8BFwEJJvqjQQ7qjaZsSPMOHvZnnn7gtta/Iy64xIIQAACEIAABCAAAQhchADK+EUqmmJC4MwEtpchTkxTgrXt5tlqy4Wj1Jqxw0mr3Qnky/mPf/zjxI2qz6Lpg5xT99/vsyCjVukLpaNx1nBkPso9PgpnaoTtCz66lYrWGqeWYmH8DXrOhRZyOQQgAAEIQAACEIAABEQAZZxmAIFzEjA0O2O+ekQWtusxm4xPrVNbRGvoWLq9eDQVxRC/1ZYpdu6ioe0sjP0H7Ms56ycgzl++fPnx48fbt2/9V43G7LnLHXUYlyy+xlYbR7nHRyt3UoTRzZHW2EPGRi37t19726bnnFQ1RIYABCAAAQhAAAIQgEBO4G95ECEQgMAJCFxHYrMVgYZK7glahacI22ylIkvsilvDg9VT/ElxGoqJSurTp0/KXbKa/kVUmlQRestBd7q95idl8PXr10+ePJmUsj9yz12ufa+pjGvcbvbO1ydes7Q3NllJobYzVRXrq7P+xrx2zIY959qmkj4EIAABCEAAAhCAwOkJoIyfvoopIARSAicT3WzRZw3FJwV6ot9ywDfkRYlZrbwdbU9/vfjfj3RiAFmj5oeC91P8NcrYNs2vX7/asricxKWJt2q6M4zft8sVn1Gb1+gnL9szb1/w3377bbSbWkmRN5rWqEnGtZyCAAQgAAEIQAACEIDAZgTYTWUz1GQEgU0JGK/2b2rH+pltL0OsX6bdcmArlRz9vrJmbg8hMQHtiPLo0aOaBidN/Pv373LG30AW77bLtXvIAeYafOx819Di4+y5Q0YAAB4SSURBVIax4/H2BR/dLUc0Wn0fwg+WntPPipgQgAAEIAABCEAAAjsSwGd8R/hkDYF9CNRUpH2sWZbrgVyPlxV0o6s320rFluAPoZr1vHvGRs1l72xevXp1e3tbtEKvHaiNrSH4FrOzA/ftco0P6g5mr+RNvL1AbNfCZmftj2GuoVDb3akK3lWPSs+5WVMkIwhAAAIQgAAEIAABDwF8xj2UiAOB4xEwdmM4kyfXZcWXNVrkZlupyHhbPOpKx6nJmt36CK/RNjpM8/nz5zVZ/NmzZ9pfYmNZvNsu177XVLNr3G6X3WRcDc+4WdZYhBj94OdKVWwUczhFzzmKiAgQgAAEIAABCEAAAj0QQBnvoRawAQKrELiCZxbKeMOmsxlMe+PjrjYZN/DKTuMsp1YlIG/x4vsN6vS+fPny/v37VXOvJd5nlzvqM77GtxltL+Y1tPhapWwcbq9DrFFwu98eiq+1oo05GNnRcxpwOAUBCEAAAhCAAAQgsD0BlPHtmZMjBDYiUJt/1jy5NjKraTa2KLCGDNHU/L4S2wzmZhk14Vt7x6JPGbRJkTtPRMJ30VtcPd4vv/yyxm4VTiAddrlyKB41fo1+8lj3+CgifwR7HWL7RQhZrvo1XmjwF21qTHrOqcSIDwEIQAACEIAABCCwCwGU8V2wkykEtiBQk2nsqfsWljXKg03GG4H832SkKhoJNpTPjqWa1VaSaveXwZBTywnoc5ovXrzI01H71EYW9+7dy09tFlJrEj13uVrgWUM2PdY93rCF1OTgIYs1dlOxUSvfly9fNiygPyl6Tj8rYkIAAhCAAAQgAAEI7EgAZXxH+GQNgXUJHFGmmUTEVgQaKrmTrDpoZKmKNSFDJZJ81lBz3H7DgdmVYuwazD7js6nOvlCLYU+fPs0v181ub9GTX7JGSIddri3UCsIaXsxbdiZr1ON6aTbsRQcj1eyNfltx1CZ3eYuCnnO9VkTKEIAABCAAAQhAAAJtCaCMt+VJahDoiEBNppGJnlfsOypJxRRbGW/lnacZvuSMm5sbfdDvHNyKOG2YDZcZbAVTjXYND9ZikT2BhrdvqwbmMYM4IqA7sdgOO5HFZeERu1zD5tmtrklnoq3k1RXob69d42cXv3bhGqiLu+3HBrx58yb+udkxPedmqMkIAhCAAAQgAAEIQGAhAZTxhQC5HAL9EjDm4castd/yZJY10V+yVNOA169fD7jk6TwqQ6QXH+e37XhYVCTnFW6bWptnW36VcacY91eeDiHLCWgTlbyV9iOLq4BGkzAa0nIyRgqjbzasscCz/B7XKoi2kld16089sFHA3k4ZwI3mMa8UWqn9/Pmzca1yfPLkiRFhvVNGg2/OYb1SkDIEIAABCEAAAhCAwBUIoIxfoZYp40UJGPPP0Vfs+0dmbzIu+5u8t55IDyf+6KIhZAim0ZamNpXlqtnUHJfEN7A0aWBLbLvUtXIczluOmuXHjx/74WDcJnt1ufK5tvkYNtsXGmfzmooje5bZ4jXINfZ7ie1pe2yMEcapeTbElIopvHv3rhi+QSA95waQyQICEIAABCAAAQhAoAkBlPEmGEkEAj0SMJQ7Y9baY0lKNi0XX0qppmGJ9ODRdNIkDvLbVu4ailMH2mRcVVe7U9bQEw/SUnYwUx7E+Vc3pTN++fJlVPnd0tw+u1xbkDV8nOehU2XJ0bt2rYwxKIWr4u79WL2u0TM0R23vlPL48eNddhgfKpGeMzRmDiAAAQhAAAIQgAAEOieAMt55BWEeBBYRqL0pX5u1LspsysXy+H7+/LkkEglb2r9bW8pO3cI7lk7ynFuJKbEyLpgeTSc35hAhhpgl+1vpj/Ym4yLcKqNWzGt3Su3OapUv6cQEil/d1L3Z4f1Yaxi1hhQXc6VjQ6tVjrZuPsMke38PzxqbxoJ4/axVZz6jLDMuMeTvtqg/ffpkd9rx4DWjIAsvqTX42g2yMDsuhwAEIAABCEAAAhCAwGwCf5t9JRdCAAL9E5AMEUsMweDarDVEWPVAO5/G6oks1J+m8RK7pZI7s7aV8SbTb8m4Mahnz545bZsXTdmpUBI7pGTpb6/9Yf9fe2eMLLetpeF5M7MBawlOncl3CbZWYDt06NIKZIVOpRXITp3ZXoH1UmeyVnClJTh16PnesIqFAgiQjSZAsPtToELzAgcHH8jT1T8PD1PndxR0yrs2oAQWngAhmS0CX9jfdjUB6qgQH6Lh5MOOc4GEvg0YcrmsUoChz/u2y4nMW67xKEps/1LYspDWYXZfbwsrKpdfp8rQsXcZjZyFvfNPEpCABCQgAQlIQAJDEVAZH2o7dEYCOxNAhlhMHOsplERLQjhYnB1FmMxQnsSP+i9+LKceMwRleXHgRQfDAg6owyS5XzR8e2ey/5DdowRAZkT7IJt+u53xe0aaV+TwFtUsGtL6Y7Qp83QDujr7dmONVAHk0uCSGXOZA4ZcXOJtljlcuTM81798fDWRecuFE9aO39K/7NL8125hFp8XA92OqLldlJOeWe8I941yi91xQ+edtSEBCUhAAhKQgAQkIIFrCFhN5Rp6jpXA6ARyqdOFH9VNl0Sa56IsPk2KV6uS99RzUe4PPb++zEIkPazOGM5+URvtm1sCqY7AETTBboVid7mXUF74YvJvOGS0ROzCfZpumaEhnztsv3r1Kr002l2M1xMeLeSyonIMKb9g4CIgVEFZfbBmS5wJZeVVgxs97Blmc+LvXl+7cE5vF80cIHz4fSMj57wdNiQgAQlIQAISkIAExiegMj7+HumhBOoJIBDnSmFs1KDr505G8ms5LKKS/P0/Bwq6+dwfXaBsJ7fk2cJqI5IeULsalW5ALC6kc+InIlG7XPWQQ07Ro08qTYYDN7bZ/TAHPx2FA8c+/p+6FCp04V+3qHthf9vVBNLSHO0uxmonw4FDhdzZsZxWS4e95FpMLd7hm32gQWRevcZ5BUUYcHYJvJ3DbI72u3fvQhrV7QJnCPNa2mrLew00cu5FUjsSkIAEJCABCUhAAh0IqIx3gOwUEjiSQC4Pd4sGva/fWzI9t4jaqVgW+Xm9cBlJD1s8j3zY+LGQ+jdbYPYOOYDXQ5sdXmyAdPH4fDAnJ80d+jdy18iArvaH02HG0yWMT0zGCbnzHhViZu4kn8dubCBh5/TQ2cKWIBO6SlWQeew1jc5hlgdKFm80ovhzz/WahTAWlb/AmT9d/7zUlR4yPHdSGTmvZ6sFCUhAAhKQgAQkIIHdCaiM745UgxIYi8DiT3Rc3Ct/bftqC7/nZyOrv5xRFspJ1pgKUw5ny9sbPHcfuvrmzZtGpTNWa/LOPm9RdubOdY2cnDdZKzwdv2W6chWdycLq1m+ZaN8+4WkQWh7Q1dC9m2mHIum0KKJZo4txR2jjhNx5UTmtlg65k3weu6XBBV5+jmcysqqMR88D7VJK5ZAwm4vYYQn1LWCjPjzpVXjyhmzxQa6O3Ell5Iw21I8SkIAEJCABCUhAAiMQUBkfYRf0QQINCeR+i+ayutq5sipYo5us5rutph7j/zX1AaLn7klabFfMJCcfpFuwvQJ7OnbjEaoc5E4VLGx3NZ2OOw1bVLNyNeTUbOsjiHS5E6kAqrVX92MfETCNGKlWPiCQ3OnRP+SGcHLoOMkpYBL2vLTNlbvlAsfskydPysZDJ/k62CUmbI9dO4ZZbhUs3ga45vEjbk8+e/YsBxBZfBdcOfvbjxs5t7OypwQkIAEJSEACEpDACARUxkfYBX2QQEMCuV/LOdWvnSurlVLIzi7PTnWFUOZ48eLFovqAkboq6sjiYUYexq8RMspr4a8Xvftuo/a0OmmhAzxzf62eHVl8NcefSXNptjl/OhzPPVSBq6u1kju4d/NTpKcNASQXzYaikXOyf8gNseBVrjhJdZRDAyVJOYzJXB25WXBmNeKFnoQqebiQS9urk4YGqwNdaGRqL36dcXek7ruJuxe5x3q4LghWubMudaz1ESNna8Lal4AEJCABCUhAAhLYl4DK+L48tSaBEQnkchjrfqJXrzCnYk8G0UHKv+3xNnxEHWsI5YvqAwZTWW3VbTTcSBbnF35TDXQ1gzL0+crH8ENTuTb8cwo14ldFYinp9hs3IneK5lztcDyX4Tugqx1odJ4CyTXUW6fZd6mt0WchuZOkc8iNFktdkcUgjB5dcXWzFqyFlwmaOHYKinb53kBYVh7LpF1H/td9PCrMEk4Xz9jwW2bjikCNLJ4+QsFwQPE9NUgRlWk54SkRLjB3UYR9bEtAAhKQgAQkIAEJSKA/AZXx/sydUQK9CeSS+FLtqalnhUIoyL4I04XZ0XTCB8nJkuPhcfqjPiyujqVtF6GmzMdQw53khqayOM4zS2HJ0Z+QRfAzOrj7x4L+Xti+1A0e/EesCTNA0z7hkQFFk9zVcRGHcI22txNYPA8XdcbtNnv2XAxKOJA7qbr5NoXNdDrO6u3hhZ7I1gTkUKvliROiNJapiJW7nNFMc7MQMcIbnwV5PXW+fOTAMMtDSOm9Rm4PlO8BR8vhmzH87gv/ymkGt9USZOGQDu3cSW7k7ADfKSQgAQlIQAISkIAEagj84z8JSODWCeQeJ0cy6Lz0VKRAT8G9shtplQ/0nXBIqj4QDadnzMNuaZupU+M4uepSaqriyOPj40VRm9zAilkuHbIoSk5+wnkLmVTVWtygcO2XOtmhf+je3Oak6jC1U6TSKqfQibBwmcznTNjoH3JTaDlxfEvcY11c3VwF4aJoEzTCiQqRjad8wp5Tm/6hTQTftE/1kYIz0Sqmj/uGWYil33pMxBpXYyk7tTh28jNiXs1n94GLVI2cu3PWoAQkIAEJSEACEpDAXgT+ay9D2pGABEYmkJMmUQ16ur0oUqBN59xARkmlgUgWx38khtwCc8o78gcpqKEcM/2e31eUWWXLdIs6wuLBRVFpdYqKDgVxHGI5Nyakqef0Lxik/4CiZ0495HSq4OmQSwmkZxGC7KVGju2fi0i5WNfTWy7VNPRNzOG8qNgyZDFYcQ9jsX/ukmdeTIWLpWfoDO1Fg+GQS9uLnqfn2HQkF98unXTun/t6YqWLc9Gf47nzBydzzOcZD2wYOQ+E79QSkIAEJCABCUhAAnUE/sWw3M8Dj0tAAjdDIHq35LwudJByGZO5514NipzwVHX4GP5kGZmAUqr8T1lYpAEeOU/LlaKSI6PkaqrygH/u/WmoDIydLWM8dQA30CMojb3XSrfYobYAqy6X353t9Nys3DbNzsxIOYL/qF0pUnaTJ+vZL6gWKqsgN1NieLY8QiPnMMvMnX4juH0bPnDupeUjTkd+nJC7eFZQhYM4nMbYqfN8dROKua4X62NwdXNRF6qBU1wlV0ADbZeAjHEcCKMfNtno3cuDjBBmt3895TaFrWFfYD5yCDJyLl5uHpSABCQgAQlIQAISGJpAnaDuKAlI4FwE0CAWIxG/tPsvBGfSagmL7oUHSfFedTVKPwyHl9sYx6tV+y06MC+7sOgeOlGYetk5bRbHqis743mYDpkm/ofrTR8CaMH5Ipv4H3o4tVnFRUbsXEeA8zyCz3bUmTpwFJdPtIrp4yEhN8ehdcBE5i5f+yGiSSvPuXrl8RHCLIFuO42QDG2+MQeMk+mmGDlTJh6RgAQkIAEJSEACEhicgG/gjH59+FECt0mAl0kuPlFOelrulWjtQOAMaaH8zt+oj9MNhYUczFWXyMtjOeVH0UMj/Iyfyq1gvPX7NsN5wzbz/vnnn0hUbNAkK/A/S2YVrCUUzXNaW2htxzaOgYVJUSq3Czr0pD+ez9n3tMO00NTDi95Hlw7f/Qjbkea/M0v1fYLdPbxtg1zs0QI3Bopo1LEfuXzGCbk5FFPA5IIN40yuM8enq5uYsDFgkt1McjqhbDWAEIfZ93ZBeIQwS6CDBqF+I+0JOGSowMM35mhxMj1PjJwpE49IQAISkIAEJCABCYxPwGoq4++RHkpgHwKLNQowzQ/1whPx+8ydt4JsyqP6/EMWQT+dFEmkYSqfIB+giPE8fp1cggaB2elpfSzzDy9my9QwwfjIj6VPzNAacHVqI2B1Ln0T7lvEE3Vs2iw0L6jyPzz5l1ZCQER7/vx5aCpsM4QzMzxyeDtXEIAl152Kh6/oXA6k/LmLNr4smEIeM+Smfk5HCMV8FxAzua4XAyZCf3p156ylxwll/wn0//43xqfoMceNly9fHntl9Q+z0xcfwCfaMxC++MAyfT3xDXgN8HQLWh9Jr9xpRiNna/Lal4AEJCABCUhAAhK4hoDK+DX0HCuBkxHgZ/YkEId+DyhNhu7deTsU10i9nBOxT4QFTRM5LOfwgItCpJtE/9BnZEHqJodHbLcjQN35OXOce2MH3rq7co2G3CsB9hl+A2G2D6jyLEbOMh//KgEJSEACEpCABCQwJoH/HdMtvZKABFoQoBwE2XmRZVRL0oHPlZsWLeGGP4YSLemEp1vplBpZcDv3jr7CkKZ/yhUESC+cpm7cufEDn43Yl7whd1+ejaydPcw2wnKRWSPnRbjsLAEJSEACEpCABCQwDgHrjI+zF3oigeYEcoWSf/rpp+ZzO0EVAZ5Dn8et1uqde47ToFxAwRmeVzi2ikLq2+K1APnxC++ka/HI4QQMuYdvwRYHzh5mt6yxdR8jZ2vC2peABCQgAQlIQAISaERAZbwRWM1KYEQCqJCLSs3ib9oRF3B/PlEnfV70GZXx8qm1eDbO6+3fIMN90WEqvPd3xhlvgIAh9xSbePYwezhkI+fhW6ADEpCABCQgAQlIQALVBFTGq9E5UAKnJLCo8fEsOa9JPOV6bt3pudoysvho6dWr7Hm+PpScov68aG60+tGLsjjkR/MzIunHkQkYckfencm3U4fZEfAaOUfYBX2QgAQkIAEJSEACEqgjoDJex81REjgrAXMYz7Vzs7JM4ZEWniNe81ZPqsxzYlAwhDcfkv2310Tl2tyLiuFeU9fZWXRp8WCdfUfdIQFD7vib3jrMjk/gSg8Xg+TiwSsncrgEJCABCUhAAhKQgAR2J/Cvf/75Z3ejGpSABEYmgPS5+C5H8uYspjzUxr19+/bZs2eTSxTs3j1zGU08zfUjlZuXsl5/JqC5Pzw85HiSiM17X3N/PeT4r7/+mr4OdEA/D4HjpNcQMOReQ6/12NZhtrX/h9s3ch6+BTogAQlIQAISkIAEJHANAXPGr6HnWAmckgA5jC9evEhdN8MrZXLskd9++212YPec8S+//DKVxZmO0jq7zFVOGH/z5s28tEEai+f/gH4Ogks3thMw5G5n1b9n0zDbfzn9ZzRy9mfujBKQgAQkIAEJSEACOxIwZ3xHmJqSwGkIkMNIMiwaaOTx4+MjhTWig348igCC2rRHT58+JQV7Rze+//77169fFwxemaIepmGms3z11VekGabHDzyymOHOHQIWcqBXTn0zBAy5w25luzA77JJ3dMzIuSNMTUlAAhKQgAQkIAEJHELAnPFDsDupBA4mgBawmOdVzvM92Ok7mx7teL518d133+24ekS6sizOXB8/fqyeEftpWZLZGtVaFnPV5w6HNBbPfBPGD9mLm5zUkDvmtrYLs2Oud3evjJy7I9WgBCQgAQlIQAISkEBnAirjnYE7nQRGIUCNaTKRI294rnzf3OTIvh+3EwhvXbBZ2weu9mwtTCOLz5p+6gzZ6KiE6fEDj5AYTmn1yAEqDvn8RMTEj9cQMOReQ6/R2HZhtpHDQ5k1cg61HTojAQlIQAISkIAEJFBHQGW8jpujJHALBBYV0sUUsFtY7anWgOLw/v37yeV9E8axmarAKZvqUuOvXr0q2EeHor55Ot2xR54/fx45QGI7C4kO+lECVxIw5F4JcN/hTcPsvq6Oac3IOea+6JUEJCABCUhAAhKQwEUEVMYvwmVnCdwUgc8//zx9FSey5mg1oG8K+rbFhIpDukfbbGR7rVZKoQY950Z2fP4PPHBQuLOCxE998/zoY/6CAp4CWVQwj/HPWW+IgCF3qM1sGmaHWmkLZ4ycLahqUwISkIAEJCABCUigPwHfwNmfuTNKYCwClIyIlEESZikVPZaX9+TNjz/+OEs2LV5Wme54RJf62hX1Wz58+PDw8JCro9JiIZHbFR85z588eRINRMFnC6KDfpTAXgTSC9CQuxfb7XZah9ntnpyxp5HzjLumzxKQgAQkIAEJSEACiwTMGV/E4kEJ3BGB33//PVot4maFMBoZ8WMdAfTlWRbHQovkZWS4gm/owhW7X5bFsTnmgwg4FqEgX15ZPGLix30JGHL35VlhrUOYrfDqREOMnCfaLF2VgAQkIAEJSEACEigTUBkv8/GvErh9AiQwhm8hmxaMIOurOA/Ze15fOc/LvrR4WSXi7zxF1GDGCl24LIvX2Ywca/GRM5xXzkaWeUFodMSPEtiXgCF3X54V1jqE2QqvzjLEyHmWndJPCUhAAhKQgAQkIIEtBKymsoWSfSRw+wR4L2L04kQf8O+/6yRrz0ni6Ncozi18IH07FIbYaN63yT8OVgjxkbXIYYTmr7/+Ojo4wkeqAUA4qv2CiD9gJfQRcOnD7gQMubsj3WiwT5jd6Mzpuhk5T7dlOiwBCUhAAhKQgAQkUCagMl7m418lcEcE0uq3Y9aGvtUtCevessZ3797VvQZzCx8U8FAUrp4r1JiieRHcudfSbgnRdJd+THVJ7g28ffv2Ujv2l0A1AUNuNbrqgT3DbLWTIw80co68O/omAQlIQAISkIAEJFBBwGoqFdAcIoHbJJBWv6XWxJjloW9vAyK9hndgNtWU58z0iSSi8KXFcxCR0fUiO/O+UIWW1MKmS5jnqmi8evUqekKC/HHrqFSQdMg1BAy519CrGNs5zFZ4OPgQI+fgG6R7EpCABCQgAQlIQAIVBMwZr4DmEAncLAHkzmfPnkXLq04ojuz4MUcgKkjSJ1WfIidRlW3k7C2VzTlJXr9+HSnL89ImiXlYTRw/uQfw8PAwO0yD9HZOcoT+8KBtCXQgYMjtAHma4pAw2211HSYycnaA7BQSkIAEJCABCUhAAv0JqIz3Z+6MEhiaQJRVh69oneiGFRWoh17nMM5F0ljPmh6pOA4VHODf06dPkY+nTSf7+6+//kIKf//+PYnVYRmWkCL68suXLwev071YJJfUXUoEhGuxLYFuBAy5HVAfGGY7rK7DFEbODpCdQgISkIAEJCABCUjgEAIq44dgd1IJDE2AJ6aROEMXkUpRFsIjtvciENYa7s8ZIZsE8CvXwr2TFy9eUHP8SjsdhqdFcilccwrPO8BxiqMIGHJbkz82zLZeXQf7Rs4OkJ1CAhKQgAQkIAEJSOAQAtYZPwS7k0pgaAKopQidoYvkC5NfHB6xvRcB1PDJFMVM+t9+QJJ7fHycfbh0URR+IeH6w4cPpxCXFXcu3V/79yFgyG3NeQ5xh4TZ1qtrbd/I2Zqw9iUgAQlIQAISkIAEDiRgzviB8J1aAkMTQOuM3q+IpsCD/0M7fU7nKIBL2vWxtblRt9luKo9//PixTJFCK8hM/EMuKfcc6q9p6RiKqg9e+2UogDrTmoAhtynhEcJs0wU2Mm7kbARWsxKQgAQkIAEJSEACgxBQGR9kI3RDAiMSSEttKCaOuE97+8Sb1qgsTz1xyotj+8mTJwj3lBHn/5O+plJxZ+9zRHtNCBhym2DVaC0BI2ctOcdJQAISkIAEJCABCZyGgMr4abZKRyVwCIH07XAUWqEExyHOOKkEKgik4o61xSswOqQPAUNuH87OskrAyLmKyA4SkIAEJCABCUhAAjdA4H9++OGHG1iGS5CABBoReHh4+Oyzz3gOfbb/xx9//P333+eqpDE7b+PeCFCh4ueffw5X/csvv3z77bfhEdsSGIeAIXecvbhnT4yc97z7rl0CEpCABCQgAQncFQFzxu9qu12sBCoJ8GbIb775hvIa83hrjs8obAxLICrcTEEY3iV7bD33YVnp2FAEDLlDbce9OWPkvLcdd70SkIAEJCABCUjgngn89z0v3rVLQAIbCZAhzosZefXi3J+3NVpTZaZhY0ACnJ/hK2Q5ezmHlcUH3CldSgkYclMmHulDwMjZh7OzSEACEpCABCQgAQkMQkBlfJCN0A0JjE7gk08+4cWMpIrPjoay43zQhgQGIRCenxTH5+zlHB7EN92QwCoBQ+4qIju0IGDkbEFVmxKQgAQkIAEJSEACwxJQGR92a3RMAiMS4O1wlGmmKsWnn36K2jiii/okgf8nMJ2fX3zxxePjo883eFKclIAh96Qbd163jZzn3Ts9l4AEJCABCUhAAhKoIPB/pGkZXfF8g6gAAAAASUVORK5CYII="/>
  <p:tag name="POWERPOINTLATEX_PIXELSPEREMHEIGHT#5C6D626F787B645C61615C205C207D5C646973706C61797374796C657B5C6C696D5F7B28782C79295C72696768746172726F772028612C62297D6628782C79293D307D" val="183,3333"/>
  <p:tag name="POWERPOINTLATEX_BASELINEOFFSET#5C6D626F787B645C61615C205C207D5C646973706C61797374796C657B5C6C696D5F7B28782C79295C72696768746172726F772028612C62297D6628782C79293D307D" val="158"/>
  <p:tag name="POWERPOINTLATEX_REFCOUNTER#5C6D626F787B645C61615C205C207D5C646973706C61797374796C657B5C6C696D5F7B28782C79295C72696768746172726F772028612C62297D6628782C79293D307D" val="3"/>
  <p:tag name="POWERPOINTLATEX_CACHECONTEN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iVBORw0KGgoAAAANSUhEUgAAECkAAAEoCAIAAADk34t7AAAgAElEQVR4Aey9O57Xupa/fTj/k3R2YAgbRgCEHe4i646AIQAjoAg73NQIgLQzihFQewgUIwDSzvbeM+D9dvttfdSyvbxsS7JsPxWAf7IuS49kXdbS5c7Pnz//xh8EIAABCEAAAhCAAAQgAAEIQAACEIAABCAAAQhAAAIQgAAEIAABCEAAAhCAAAQgAAEIQAACEIAABCAAAQhAAAIQGCHw9xF3nCEAAQhAAAIQgAAEIAABCEAAAkcgcHl5effu3UePHh0hM+QBAvsn8P379/v37+urfP/+/f5zQw4gAAEIQAACEIAABCAAAQhAAAIQgAAEIAABCByWABaWwxYtGdsnASws+yw3pIbAAQmw9+CAhUqWIAABCEAAAhCAAAQgAAEIQEAEbm9vtcT56urqr7/++vr16/X1NVggAIHNCXz48OHHjx/6Kl+9eqVNQVKUby4SAkAAAhCAAAQgAAEIQAACEIAABCAAAQhAAAIQgEBMAAtLTINnCDRCAAtLIwWBGBCAAHsPqAMQgAAEIAABCEAAAhCAAAQgcEACb9++ffz4sZY4h7w9fPgwPPMAAQhsReCXX34JSWtT0IMHD25uboILDxCAAAQgAAEIQAACEIAABCAAAQhAAAIQgAAEILAtASws2/IndQiMEcDCMkYGdwhAoDKB//cf//EflZMkOQhAAAIQgAAEIAABCEAAAhCAQFECL1++lGY8TuLdu3cXFxexC88QgMAmBLQp6L/+6790aFZI/T//8z//5V/+5V//9V+DCw8QgAAEIAABCEAAAhCAAAQgAAEIQAACEIAABCCwCQEsLJtgJ1EIeAhgYfFQwg8EIFCBAHsPKkAmCQhAAAIQgAAEIAABCEAAAhCoRODPP//893//9+vr6zg9bTyQrjx24RkCENiQwL/9278l2w9+//13uch9Q6lIGgIQgAAEIAABCEAAAhCAAAQgAAEIQAACEIDAmQlgYTlz6ZP3vRDAwrKXkkJOCBybwJ2fP38eO4fkDgIQgAAEIAABCEAAAhCAAAROQkBqcR348ePHjzi/r1+/Tu5AiN/yDAEIbEVAO4I+fPgQp/7rr7/e3NzELjxDAAIQgAAEIAABCEAAAhCAAAQgAAEIQAACEIBABQJYWCpAJgkI5CKAhSUXSeKBAASWEWDvwTJuG4TSsZ06BfDLly9//fVXt5Lmn//8571793755ZeHDx/KPH9xcbGBWCQJAQhAAAIQgAAEIAABCECgDQKDavEXL168f/++DQGRAgIQSAk8e/bs06dPsSvbD2IaPEMAAhCAAAQgAAEIQAACEIAABCAAAQhAAAIQqEAAC0sFyCQBgbwEsLDk5UlsEIDALALsPZiFawPPOvDv6upKuw48aWtVjU70vH//vsczfiAAAQhAAAIQgAAEIAABCByGwKBa/OnTp9rFfZg8khEIHJKATlJIlB5sPzhkQZMpCEAAAhCAAAQgAAEIQAACEIAABCAAAQhAoE0CWFjaLBekgsAkASwsk4jwAAEIFCLA3oNCYDNEe3t7++bNm8QA74lXOxB+++23u3fvejzjBwIQgAAEIAABCEAAAhA4MAFNK7r7075+/frHH3/oFjVlVleo6f40/WmBr/4OsHt5UC2urGkv94ELl6xB4DAEHj16pDYqzg7fb0yDZwhAAAIQgAAEIAABCEAAAhCAAAQgAAEIQAAChQhgYSkElmghUIcAFpY6nEkFAhBICJxu74EGTFpw0/7amrdv32rjQVJa/p9aS6QFRupa/EHwCQEIQAACEIAABCAAAQgchoAmPh/+5+/Hjx+TmdImBG1g1t9ONzAPqsWVqe/fv0/mHQ8QgEALBAa/YrYftFA0yAABCEAAAhCAAAQgAAEIQAACEIAABCAAAQgcmMCgbhYLy4FLnKwdj8DgV4yF5XgFTY4g0BqB4+w9UDPaneKpf7W8Rsd5dj/1HNzDGZ/y3FpJxPI8e/bs06dPsYv2Ejx//vzhw4ePHz/WCK9bEtRlWRnU6YBfvnxJgii4bj+4vLyM4+EZAhCAAARCfxF3EHrWji+2bFE9IAABCEDgAATU06lT076DBXnZ6Qyif56HJlCaIrW/53xBGREEAkcloM1CDx48SHKnPVHv379PHPkJAQhAAAIQgAAE+gSCuSSxDWlmtNMt1v084gIBCEBgdwQwx+yuyBAYAhCAAAROSAALywkLnSwfjwAWluOVKTmCQPsE9rH3QIoJrQrVX7yLIPnpZ61lKIrQ77+yz4uLC11ZEBLVfgMtAJJjcBl7UKakRpfnbotF5+3du3cvX74cC4I7BCAAgSMRGNNiB4tj14mMZfnz58+exnYsOO4QgAAEIACBFghoka42HsQzgrlSaauz+sQdrdrv79xWlunW55Y7/iHQAoGbm5snT54kkux0T1SSC35CAAIQgAAEILCYQKfxkz0oqPgS25B+GpFLH8jeA4MPryAAAQgsI4A5Zhk3QkEAAhCAAARaI4CFpbUSQR4ILCaAhWUxOgJCAALLCOxj78H19bVO/V+Ww36olvceaJ9AfEDpAhO7dD1iFe9eYNlNvw7gAgEIHIOAtgp02wlsE6Mzs7SWTlB4gwAEIACBZgkM6og7abWj4PXr17pe8969e3JRB9pdnqbZR3+jgmZMmlDs4jog3fN2dXWVlMiCaVQSAz8hAIGtCLx9+1YbqJLUP378qPYtceQnBCAAAQhAAAKHJNAZODRh6TYbrM8jew/WMyQGCEAAAiKAOYZqAAEIQAACEDgeASwsxytTcnRyAlhYTl4ByD4EKhNg70Fl4FZyOqP01atXwcca43qy6gj1eqDKAwQgcCQCd+7cyZgd9h5khElUEIAABCBQmYAW6GhfgbYT9NPVRgKtxTcuQ7u9vdVK33j3chfJt2/fGr/9IJlAdWI/ffpUe9f7HHCBAAT2QiBRaHRiM1bfS/EhJwQgAAEIQGAlge/fvz948GBlJHFwjCMxDZ4hAAEILCaAOWYxOgJCAAIQgAAE2iSAhaXNckEqCKwkgIVlJUCCQwACfgLsPfCzKu5TN/+GM0d1KKn2oq1JUseUhrVHrL9ZQ5KwEIBAswSOoeyWSbU7yE1rQ3UodeOrPJutDAgGAQhA4MwE1JU8efJk8BYgdS5fvnzxdC79u+YePnyobQnNgh28OVQ9qWg0KzOCQQACHgLaTKVvOahHuiBqzdTKSW3iiQE/EIAABCAAAQjslwB7D/ZbdkgOAQgcmwDmmGOXL7mDAAQgAIGzEcDCcrYSJ7/nIYCF5TxlTU4hsDmBf2wuAQJ0BHSVVbCsy6a+cuOB4tThplqB1EX+6dMnLRvSbgRoQwACEIBAIwQ04ldD/eHDh9D4d4JpodWLFy/UKTQiJ2JAAAIQgED7BNZvPNBkQaeB6uaE+PYD7WTWsTfGhQkbklE3+vz5874Aujuu74gLBCCwLwLaYKC26PHjx7HYGjOrjWp5Q1QsLc8QgIBBQJ24thJpb6RGGvpXX7cGIWFeLKXovXv3NC/Wn7ZB6t+LiwsjNl5BAAIQgAAEIAABCEBgkgDmmElEeIAABCAAgVMRwMJyquIms2cjgIXlbCVOfs9GoCkLC/cetFL94uMitBo1y6pTrj5opXSRAwIQKEMgbjnXp/D58+dqaxp0kIBWTIbVFX3htd5CK67YM9YngwsEIAABCCQEBq/O7PxoIb7eJv6Tn9rzrNnHWJekBX9tXiMQz3RCjtbfHRei4gECENicgLQiV1dXiRh85gkQfkJgRwQ0otDZKBqchGta/cJr65H+dK2r5yonf7T4hAAE2iTAvQdtlgtSQQACEMAcQx2AAAQgAAEIHIYAFpbDFCUZgcAYASwsY2Rwh8BOCbRpYdnH3gOx08nQXcGH07B0JpZOyRpbJWPUEi3o1P4Pw0P9V9fX1/Gxnd++fctiS9NCojdv3oTs/Pz5MzzzAAEIQOAABHaq7NYZ0q9evfLw96wZ9cSDHwhAAAIQOCqBZMAfZ1NL9LTVLXZJnnV8uOYgmlIl7slPHUjc2l64QX2ZjkbmQPSk7PgJgb0TGLSBMULee7Ei/wkJaLgive7kkMNDRt29VJ2TWys9UeEHAhBolgB7D5otGgSDAAROTgBzzMkrANmHAAQgAIHDEMDCcpiiJCMQsAlgYbH58BYCeyHQsoVlH3sPjJLWLgKdDK2jOv2HZjW49yA+rDTj2aKJmh4LvVGReAUBCOyaQLejLOxJ0ypJdQ3+fqHLe517D7QM9MmTJ37aDa749AuPTwhAAAIQKErA7lPsHsQOG4ud6062OM41z2OS59q/vUY2wkIAAnkJJDqNEDnfe0DBAwRaJqB5ukYR/QtM1sss1a52IMhSvj4qYoAABBon0Gn8tHlJSj+dQiV1n6Y5czV+Cnv37t3Gc4p4EIAABHZEAHPMjgoLUSEAAQhAAAIJASwsCRB+QuDABLCwHLhwydoZCOzCwrL7vQehJo2NkIKH8NDg3gPdchBO/9IF4roGIUi78iE+heL169faB7MyQoJDAAIQ2AuBud1wnb0HMnbOurGHU5z3Ut+QEwIQgEB9AvEkIkndnvKMKZuSSLqfL1680I09g6/qO6pz11btfk/a2gaJ+mRIEQJHJTB4ClfGIxuOyo18QWBzAoMfbyKVVKCPHz/WnFcf9b179zRZVkevJcJaVdytLdYi4yRI/FOjHV2nwB0IMROeIXASAprOaAPSp0+fnPll74ETFN4gAAEIrCGAOWYNPcJCAAIQgAAE6hDAwlKHM6lAoB0Cg0paLCztFBCSQGCMwODHm3huwcLy90Sm/f68uLjQuf47lT9sPJD8MrZlzIXscCG2/hqd8IoHCEAAAscjoIUL2nD17t27drImeeY2xVp1oc117WQBSSAAAQhAoBEC2g8QTyISqZ4/f564xD9fvXoV/7SfjVTsgCXe/vrrr/2eVDoyTb9LJEecEIDA5gQ0ftY3noihdomvPmHCTwi0Q0BrgnWdt3HdgXpzqXB//vyps1f0LUujq+2U3ZHk+lfP2k6gb18TYS0X1vbCfiPQZVZDAg14FFwptpN9JIEABCoQUEOhBkR7pCukRRIQgAAEIOAkgDnGCQpvEIAABCAAgQ0JYGHZED5JQ2ATAlhYNsFOohBYQ2BfFpbj7D1Qmck0FS+1X1OKG4bNm4V4J0NTy4Y2JEzSEIDAqQi8fPlSs+hGsqxDGRdI4j/IbUHkBIEABCAAgT0S0OE0OunTkFzb3Mfe3t7e2qcIJwHzTk+SyGf91HYLbcnrB2lqn2FfPFwgAIGVBAa/cS1rVmu2MmaCQwAC2Qmos37w4MFgf620dMWB7hvUpgLnZQVawabNCVK1a6/C2IBEoxql2M4dTdmREiEEIDBGQB/+WMswFgR3CEAAAhAoTQBzTGnCxA8BCEAAAhBYTAALy2J0BITArglgYdl18SH82QjszsJyqL0Hqm2cdnO2T478QgACEJgk0EjXoHWiy/aAzVohOkkDDxCAAAQgcAACOgO4f/x/nC+dARz/jJ/nboQbO2w4jrPCs7rRwesatMvCyGwFwUgCAhAoTUDf+OBe4kYG+aWzT/wQ2BEBfa2DnXWXBVm5tGVoWa+tvQoaCbx+/XqMhtJ17mcYiwF3CEBgjwQYDOyx1JAZAhA4PIFGGmfMMYevaWQQAhCAAARmEcDCMgsXniFwJAJYWI5UmuTl2AT2aGE52t6DRlbGzK3o8Qk99iqiuTHrdvIQZKdwgvw8QAACEFhGYHCt0rKo1oRatvFAKS4OuEZawkIAAhCAQLMEpCPWgd+GeDpU2Hj75csX423/1ePHj/uO9V3GTNdzt1LUl5wUIQCB9QQGD+bRweq6L3h95MQAAQisJ6DByaNHj8a2zUsh+e3bNx2CuzIhffK6NmEsEl0YKBkkyZgH3CEAgeMRaETjdzyw5AgCEIDAGgKNNM6LrSqLA66BRlgIQAACEIBAaQJYWEoTJn4ItEwAC0vLpYNsEBCB/VpYjrb3oJGVMXO/inv37oUg8W6B4Lj4Id7JwN6DxRgJCAEI7JrA3bt3W5A/b/PeQo6QAQIQgAAENiEwudrenhNpte4ssVuwGd/c3GhBYV9s3f/QSC/flw0XCEAgI4H79+8PmsfevHnz/fv3jAkRFQQgsICA1OIae4wNMKSN1L5HfcULYu4H0cE/ii0+wyX2IxkkCdsPYiY8Q+DYBOyJz7HzTu4gAAEINEugEUUN5phmawiCQQACEIBAfQJYWOozJ0UINEUAC0tTxYEwEEgI7NrCcrS9B2PGp6TMWvsZH006ZqtbILOuMo9DxanE7jxDAAIQODyBFjZfxdvMZgHfadc2K494hgAEIAABP4HJvQcZdwsoqhZsxs+fP+/zUf94eXnZd8cFAhA4JAHtNRrM12D7MOgTRwhAoASBTi0+djpst/Eg71hClxsY2w8kCWuRSxQ0cUKgTQJ5m5c284hUEIAABPZIAHPMHksNmSEAAQhA4MAEBjWoWFgOXOJkDQJ9AlhY+kxwgUALBPZuYTna3oMW6sQCGeID/GQky3VAV3LXuc4GWyAbQSAAAQgcgEALy/e1QmIZyRY09cskJxQEIAABCGQnoN3FY8v7QloZ9x6MqaJCWhUeXr58GV/mFlLUeefhmQcIQODwBLS4cLBF0vEN79+/P3z2ySAEmiWgUYcxMvn8+XOJlcE6qSvRecZ8JA8q0BgIzxCAAAQgAAEIQKAyAcwxlYGTHAQgAAEIQMAggIXFgMMrCJyHABaW85Q1Od0Xgb1bWI6292DxqdLbVrvEJPbx48cs8sTxPH36NEucRAIBCEAAAosJLFsMOngUwWIZCAgBCEAAArsmMHnpgey79iI//7zg9evXizfO5YKsvRaDWeZInlyEiQcCOyIQn9oQi81OpJgGzxCoSUAXEBnXt2rjgTYJFJJHQ5RY7Zmkop0JsqwnjvyEAAQgAAEIQAACEDgVAcwxpypuMgsBCEAAAoMEsLAMYsERAuckgIXlnOVOrlsmcAALy9H2HrRcXWzZtLIneMhiOL+5uYntf1niDBLyAAEIQAACCwjETb0/uH+RqD9OfEIAAhCAwE4JGMvsuhxNGlad8wLF8/bt280pjUk7ePz55tIiAAQgUJSANlYNDqd1NYrUc0WTJnIIQKBPQIrHq6urvnvnomlsctLKmM/F7s+ePTMmy9q7yKUoi9kSEAI7ItDC0do7woWoEIAABE5FYHD+OEnAGGFOhsUDBCAAAQhAoDUCWFhaKxHkgcCGBLCwbAifpCHQJ3AMCwt7D/olu42LxnxBUZ7FcP7q1auQEylKNj+yNAjDAwQgAIHTEtDai8kloQkcbT4ud1RkkhY/IQABCECgcQLX19eaKdhCPn782PagecGk8VW9j6a7djwV3upIHp1b3E9I8yYOM+5jwQUCZyAwZi3TAug///zzDATIIwQaIaAvzrigTz314LVF2YVXKkGb2o9cqtHv37/33XGBAAQgAAEIQAACEDgDAcwxZyhl8ggBCEAAAgYBLCwGHF5B4JwEsLCcs9zJdYMEDmNhYe9BK7VL28viwztlOF9zOpf0KT9+/Ah5q2PwC8nxAAEIQAACYwR0XrWxNiIJ9fDhwzV9QRIbPyEAAQhAYO8EBhfiJ5lS35G49H/qQoOx/uiXX375/PlzI70Pt3/2yw4XCJycwNjBPMIypjQ/OTGyD4FCBLTxwNgPqe9RX2uhpONolYr97RsbJOJ4eIYABCAAAQhAAAIQOCSBMfXXYGYxxwxiwRECEIAABPZLAAvLfssOySFQiAAWlkJgiRYCcwkcxsJy5+fPn3Mz37J/bQq5d++eLaEWfTZ7Hp6uC//06VOQX7sRLi8vw0/PQ7ctJl6WpMVDpW859wiGHwhAAAIbEtAZz1+/frUFqNZa6uRFHUptLNTo5JSmW415nRUbNhneQgACEIBAIwR0E068wXhQqj/++MPfd+gihS9fvihOzaG060CX87RzW5ouXnjy5MlgHg82hx3MI44QgMAYAUPt8+3bN24MG+OGOwQyEtD4wVjTX1/vqpGPMb9+9+4d1yVlLH2igkBrBOwWoJN21hSptQwiDwQgAIE9EsAcs8dSQ2YIQAACEDgYASwsBytQsgOBXASwsOQiSTwQWEzgSBYW7j1YXA2KBFTd0oqfELXO7pKCRo7BxXhQ96ATTLVmKN54IAMbGw8MaLyCAAQgUJ9At3L06dOnRtKvX7/WNYj+xaNGVLyCAAQgAIFjENBof3LjgeYCs/oO7XzWDELTDV10oD3P7Ww8UJGNHWOsLvIYBUouIACBZQTUyo0NpMfajWUJEQoCEBgjYH9rY4fqjcW23t2W59WrVxpErU+FGCAAAQhAAAIQgAAE9kgAc8weSw2ZIQABCEBgPYExbQkWlvVsiQECuyaAhWXXxYfwxyAw1kd3uduXhYW9B83VSW0/jbcf6KBunSWmpl9ndGlJkJai6sDszmamf/Us/1owpA0GOqxUVTM+6EvXJnCyV3MFjEAQgAAE/vY3tepa6KmTWTW91/0GOhhSVPSvntV06zw2NexwggAEIAABCMQE4g3GsXv8rH4k/rnfZ/WSYxcW2bPx/WYZySEAAT+BsXZA10hKZ+KPB58QgMACAlJO2psh62vGJ1McazQWZJ8gEIAABCAAAQhAAAK7I4A5ZndFhsAQgAAEILCSABaWlQAJDoFjExhTlmJhOXa5k7tGCBzMwnLn58+fjZDNIoaW42sJvh1V/bu/bXkG32rV6VhbP+g/cVQetTipqYNLEwn5CQEIQKAmgaYu+a2ZcdKCAAQgAIHDENCm4g8fPtjZ0QY2XV9g+9nF2+5Qur6oOuxcSvO+Oy4QgMDZCIy1EjrKQQc0nI0G+YVATQJauRWfe5IkvdU3qKucZBtLhIl/aue/2o3YhWcIQOAYBOxGqcujzviQt2Pkl1xAAAIQ2AUBzDG7KCaEhAAEIACBAxMY051iYTlwoZM1CMwiMNZKbKXdnSU8niGwawK2MnOrb3CxhYV7DxqtjVoz9OXLF9WnBfLpuC+dQMbGgwXoCAIBCEAAAhCAAAQgAIE2CZzn3gPtLhg7UHnyYOM2yw6pIACB7ATGLgdXU6n7IbMnR4QQgEBHQEelGBsP5Ec27E1Y6c5YO92rqyvbA28hAAEIQAACEIAABCAAAQhAAAIQgMABCGBhOUAhkgUIlCaAhaU0YeKHwCCB41lYuPdgsKAbcry9vdUFCJ6VRrrrQJY2nXXKKT4NlR+iQAACbRDgoJ02ygEpIAABCEBgIQHP9W6K+hgneo712r/88gtLihdWIIJB4IgE7ty5M5gtbVLSjaWDr3CEAARWErCP5FHkGw5FxtqEkOUNZQsy8AABCGQnMNkuKUU+/+zYiRACEICATWBMsROH+vz588XFRezCMwQgAAEIQAACWQiMdcRYWLLgJRIIHIbAmDYVC8thipiMNEhgUpO5oRpzrE0IGAdl496DwKfRB40Lb25ufv78+fHjR7XvDx8+1IhQ2wwkrv7VT92NoP0GuiRBC5JkX2fjQaMFiVgQgAAEIAABCEAAAhBYSkCj/cmgmiYcYC6grddfv34dzCyXHgxiwRECpyUwdrz6hw8fpB45LRYyDoFyBKR1tC89kJZyw6HI5OWxahzKwSFmCEAAAhCAAAQgAAEIQAACEIAABCCwOQEsLJsXAQJAYC8EsLDspaSQ8zAEDmlhYe/Bburns2fPVAU1UtRhn7KjazeC/tVP7Uy4vLzUFoXd5ARBIQABCEAAAhCAAAQgAIE5BMaW48dxaMFf/HOnz9pWPSY5ew/GyOAOgXMSMNoEVhifs0qQ69IErq6u7CQmV//bwVe+nUzdGGOsTJrgEIAABCAAAQhAAAIQgAAEIAABCECgBQKG9sPQprYgOTJAAAKVCRhtAhaWymVBcichcEgLC3sPTlJ7ySYEIAABCEAAAhCAAAQgsFcCznsP9pq9/5Vbm6s/ffr0v7/+z/9aULjhUcr/RxR+QAACbRC4uLjo7oTsi2PY2PqecYEABDwEdPrJjx8/bJ+Tq//t4CvfTm7C1KUNOsBlZSoEhwAEIAABCEAAAhCAAAQgAAEIQAACbRLAwtJmuSAVBNokgIWlzXJBqqMSOKqFhb0HR62x5AsCEIAABCAAAQhAAAIQOAgBz70Hjx8/3ntujYM0jOM39p5r5IcABBYTGGsZtML4+vp6cbQEhAAE+gQ8W3q2HYrIWtYXO3GZPFgo8c9PCEAAAhCAAAQgAAEIQAACEIAABCCwFwJYWPZSUsgJgUYIYGFppCAQ4wwEjmphYe/BGWoveYQABCAAAQhAAAIQgAAEdkxg8qRh5W3yuN/282/Mup89e9a+/EgIAQhUJvD8+fOxFI32ZCwI7hCAwBgB49i8EET3kGx+Q9HYXShByN9//115CT95gAAEIAABCEAAAhCAAAQgAAEIQAAChyFgaESxsBymlMkIBDISwMKSESZRQcAgcGALC3sPjHLnFQQgAAEIQAACEIAABCAAgY0J3NzceCS4f/++x1uzfpRNHVU+KN6vv/466I4jBCBwcgKPHj0aW2qs62K+f/9+cj5kHwK5CHz8+HEyqm0vPejE++WXXybl9ORlMhI8QAACEIAABCAAAQhAAAIQgAAEIACBpghgYWmqOBAGArsggIVlF8WEkAcg4LFK7NTCwt6DA9RPsgABCEAAAhCAAAQgAAEIHJaAVtBO5u0Alx5cXV2NZXPs0s8x/7hDAALnIWAczGNcMn4ePuQUAlkIfPr0aTIez7r/yUhWevDI4MnLSjEIDgEIQAACEIAABCAAAQhAAAIQgAAEKhPAwlIZOMlB4BgEsLAcoxzJReMEPFYJj3WjdDY9MiR5Ye9B6UIhfghAAAIQgAAEIAABCEAAAssJfPnyZTJwC1vhJ4U0POiqwd9//33MA9cBj5HBHQIQePr06RiERP815g13CEBgkoDRR4ewHq108FzowSODJy+FxCNaCGPNCpsAACAASURBVEAAAhCAAAQgAAEIQAACEIAABCBQggAWlhJUiRMCZyCAheUMpUweNyfgsUp4rBulM+KRIckLew9KFwrxQwACEIAABCAAAQhAAAIQWE7gDPceGFcN/vrrr8vZERICEDg6gYuLi7Es/vjx4/b2duwt7hCAgJPA9fW1x+c///lPj7eifjyacQngzFFRUYkcAhCAAAQgAAEIQAACEIAABCAAAQjkIoCFJRdJ4oHA2QhgYTlbiZPf+gSc9oidWljYe1C/RpEiBCAAAQhAAAIQgAAEIAABLwEtn530uvd7D4zjydl7MFn6eIDAyQkYB/N8+PDh5HDIPgTWEzCs13HkznX/cZDsz04ZkoN5sotBhBCAAAQgAAEIQAACEIAABCAAAQhAoCYBLCw1aZMWBA5GAAvLwQqU7LRG4NgWFvYetFbfkAcCEIAABCAAAQhAAAIQgMD/T8B5aPejR4/2i8y+DtjQee03y0gOAQhkJGDsUHJq9DIKQ1QQOB4B50p957r/onycMjhzVFRUIocABCAAAQhAAAIQgAAEIAABCEAAAlkIYGHJgpFIIHBaAlhYTlv0ZLwOAac9wmndKCqzU4Y4R+w9KFoiRA4BCEAAAhCAAAQgAAEIQGA5gS9fvkwGds4DJ+PZyoOxOFjXC96/f38rwUgXAhDYBYHnz5+PyfnXX3/d3NyMvcUdAhCYJCDrtb6jSW/ycO/ePY+3on6cYwbdKKV8FZWEyCEAAQhAAAIQgAAEIAABCEAAAhCAQB0CWFjqcCYVCByVABaWo5Ys+WqBwOEtLOw9aKGaIQMEIAABCEAAAhCAAAQgAIEBAl+/fh1w/b9ODx8+/L8OO/v14cOHMYkNhddYENwhAIGzEbh7966xBcu4cPxsoMgvBBYQiA+wsYPrS7Q91HmrXYuehPz58sSGHwhAAAIQgAAEIAABCEAAAhCAAAQgsBUBLCxbkSddCByDABaWY5QjuWiTgN8SsVMLC3sP2qx4SAUBCEAAAhCAAAQgAAEIQOBvnhnp48eP90tK2/2N/RXGRZ/7zTKSQwAC2QkYbYVx7ld2MYgQAscj4BmHKNfG/p82mTjz1abwSAUBCEAAAhCAAAQgAAEIQAACEIAABDoCWFioCRCAwHoCWFjWMyQGCAwScFoi9mthYe/BYLnjCAEIQAACEIAABCAAAQhAYHsCP378mBRi1/ce2MuCDW3XJBY8QAAC5yFgtBV//fXX7e3teVCQUwjkJfDly5e8EZaO7d69e54kdpcvT6bwAwEIQAACEIAABCAAAQhAAAIQgMDZCGBhOVuJk18IlCCAhaUEVeKEgAjszhIx18LC3gPqOQQgAAEIQAACEIAABCAAgRYJONfL7m4rfMza2O6vfDVyvWAsMM8QgECDBAzNuKQ12pkG84JIEGiKgHE3USznP//5z/jnhs9OSZz52jAjJA0BCEAAAhCAAAQgAAEIQAACEIAABCYJGJpPLCyT9PAAAQh0BLCwUBMgUIiA0xLhtGsUEjKO1ilJyBd7D2J6PEMAAhCAAAQgAAEIQAACEGiFgHMr/P3791uReL4chmZ81/c5zCdBCAhAYDkB7VMydmEZ7czyJAkJgRMQ+P79uzOXzrNwnLGt8eaXxJ+7NfIQFgIQgAAEIAABCEAAAhCAAAQgAAEIlCNgaD6xsJTDTswQOBgBLCwHK1Cy0wgBvw3Cb9conTW/JF3u2HtQukSIHwIQgAAEIAABCEAAAhCAwBICYcu4EXjX6mNd7PDXX3+N5c4+ZmMsFO4QgMA5CRiNoWGBOycrcg0BJwHPOKSLynkWjjPdNd78kvhzt0YewkIAAhCAAAQgAAEIQAACEIAABCAAgUIEsLAUAku0EDghASwsJyx0slyagN8G4bdrlJbZL0mXu3+UFoj45xK4ublR2eiIU63C+eOPP8K/ikelq80l+lfn+env8ePHWo6jzWdzk8A/BCAAAQhAAAIQgAAEINA+Ac+9B5oUtJ+RMQntBcHsPRjjhjsEINAnoBbj06dPfffORZqWi4uLsbe4QwACgwR+/Pgx6N539J+F0w+b18UviUZZz549y5s6sbVP4M8//1TRS/eu6h2r3zvJY927xtiyuUoDv+sbxhaUSIdIfDpKXTvQGSkUW0Ckb01whEj979kQLaBKEAhAAAIQgAAEIAABCEAAAiUIYGEpQZU4IXBOAlhYzlnu5LoogTNYWDbYe9DXX0t5rYLsDrwM+utOv69/Hz16VLSYW4j8+vpag0L92XVOiDpK3caRTnIRUwfw/PlzDGYtFCUyQAACEFhGQJ2juoCw5UzPavD1Uw8fPnyo3xXqdqROAP07KNiLFy/evn27OLPq8mTmV8z6CwkpNnVq+ve/N9j9719NM7ZK4ePHj8G+HozrnWBh+58GJ5JOgrH9b1kFIBQEIOAnEA/7x0IZB1GMBWnHXd2BIcyBlzGpn/3v6d//TACTfrDrZVSsmuJl72i0/FqLs9X5dmMMJd31vCHRmt2uUfSneqXKoELpKkM39lChaKShgcfTp08pEX9lUDU2PIswew8MPryCwCABTdkG3fuOXW/Sd6/v4pdEvWF98UhxKwLdEKjrbQ0ZNDTSnzxoEB72s6lSaVSmHll/2cdmhjCVXwmR+OjPnoAERIl43SYEgaqvv0okyftTaiIxCftVxtREnQZLNeTA85e8YIkNAhCAwOYEMMd0Y55u8Py/ppj//r9md4Y5ZvMPAQEgcHICujFAQ30N+BNTddcqdnOc9tWJkt8oxwPPULCwGOV+tldYWHKVOBaWXCSJBwKBwBksLHd+/vwZMlz0wam/HpRBFnfn2npNUycPuNJEWt4GE6rsqC5QK0r1183w16cuUFoM2v4IeH1OiQECEIDALAKyfdrWU8X2+fPnEu2nepywvK8zUnYL/tTyB3c7L3kFU9fTJa1/+5LEZlRbKnU379+/t/0kb5X01dVVp8RJXtk/1XH/t5H/119fvnxp+1z2thuidGsxZ8XQ6eLV+ZaoObMkwTMEIHBIAtJ924qeLteate53ic+dO3fGyk7KfREYe7tT97kTQHU0r1+/Xt/9dV2w9td5Jp7dAjule2DLRCP1R0OpN2/eTBaKvoXffvuNwYan1IwmRV+TPgRPJPiBAAQCAc88uvOsXmPx1vSQXJYHiaGm1RPVIUcanoyfyo8m+1K8h10E6/N+PN373NHpJEN1uB2laiNJbQiZHE1J2TVr34iwqNp0h1NMZjn2oIG0ZnDSmHFKVIyFZwhA4IQEPMPIvFaPABlzTEDR6YIwxwQgPEAAAhDoCOhYWM0T7SX7gZVG+BreS88wa0IRgld4MNShh9R7zJ3DYmGpUAk3TAILS3b4RpOChSU7bSI8AwHP1LjjsGMLi/YeFP3TUhiNxjQmW19jFIlAS1NsCKy3kwkpHiOGOq+ERUO9SVGXeVCLL814nYyQCgQgAIFdEPA0uVJ258qLGnk1xVn6PnUEuQT79u3bsm5lMJQ6dz8u9UraOTAYzyzHbiSgjPiTtn1KMJXULBkGPUswLQq00+ItBCAAAbU5ajy1Fkd//7OjauIfT+elRmkilv/7uktdYqjVsidWFcpLHdxgo9o5zupoKki7MgmNDVQURn7tV5oILxZAYe3Ix95KYIm9OF0CGgTUGswdKKpByDgEMmQzXnUjOkmuP8nT4ODHbjaNrPEKAhAYJKCPfayPSNzbaRDevXuXyDb2U7kbzDWOxyCgmpBlsj9Yf1R52qnzi8tLQ3G73xzMu9+x2kjS01L5Jz4rB+0xH01nNh+8La4eBIQABCCwkoCni8ll9ZComGOS8uom73GvtOxZnax0Shm7MwmWZYR2jMFYUmr8hAAEShNQZyHjyLL2UKHW6OfLZQ0Li79A15QgFpZydXhxzFhYFqOzA9rDeDssbyEAgT4Bj96y68va0TbPtbD8rZ/tXC65JpD94YKxDKX9vQeS0B7UatatDKogBVCDRU3pFUR/etBPuTvXrCiejIqbXLWCeCAAAQhsQsAeJXcdTcY2U1H1O6/FLrkEUz+yWIZ+QKMvjotYwmfRJicCrFEQdOKVWIiAyjsuep4hAIGEgKcnStq60j/VPidCVv6pWbSRx3bm2CuxqP+1J4AGhPiVymvuTgD1wn6lRpxW/Ly+z10J8GDBNbVfXB9UmrmGhXOpqhoPNmKqlsrR3NjK+dcANa69yfNW9Mrll5ghUJpA8hEZP9vptf2acWWnNEDi34SA6sDk+Ef9l7pj1Vt1Derjur4sVr+rQ5Efo87rlVJRWpvkcWWiGlIOdutGfpVZAVEo/as/w2fySpxFeKXAdvDJ4pZInuGKKoPT7JLk0f6puuRJ3c4jbyEAAQjsjoCno8k4QVNUdms8620uwdQDzkrX9ow5ps9HY4B2piG7+0gRGAKnIqAZUJahvqZCTv28vKk3qTARUDPYbx6Dy2EaSXWpizXqgYYe/CUYPhCVo2fKGafSf8bCEnhmedCXtbg+qDRzjfTm5kXVeHCErGpZoa3wS4uFxc8KnxDwEOh3CmMu7fTacy0sRawsEsKjg1azri5BntW4q53t2lP9qz+NxuRuaPkVVkvz+6WosGOFFNwVth+wjosx+BMK5UjyOyURtMGeKWSze9Aw2h+nM2m8QQACENgdAU+DmXGmoaiS1njNz1yCVVZ2q/cZm5yEAYC6e3nTn2qU/pWE6goVSh4miS1QEHT1dmxqpxQVp+b/kqETrPMvwbphiXMeq8qmJHb3jSAwBCBQlEDeFniyhfR76Frgonk3Irfb1VzdnyFAhVfqU8aKQ/2FOh1lU9VDBaE/Pci/jcWvehice3Y9XZKourmu/x2bxUvUCqzOkISKeHCQ02kDwrhIBWTYw1RYlVlJsLFqLHeJWlkeI7nBah+E938+RhK8gsB5CKhjCp/P5IO0uI2QkSST0gYPapYbERsxshBQBzo2mOkKXb2wRl/q15zJqYao75iMU+k6I9zcm75rY4wRPo3uoRufjH0mikok9cUJ6WScRbvgwcFVkhdJa8Mvqr+ShDuqJDYo3kIAAhBwEsAcI1DqQ5P+aM1PdVU2fHV2RbszjYj8g6hYVHEYqw+KE3NMzIpnCEAgOwE1QZOzlW6eKI2rWjm1pfpTKA3g1UANzjUM3azCJk2xGrqicwHblFA06eyFNRahgI91oFhYxqAd2F2f5+CHiYUlV6FjYclFknggIAIaGIx1YX33/VpYMu890PDFVseLXTd6U5fgrGfyqdZtrP9IIvEUm6JKQtX5OTiuFa41tUcjLQ/wYwwr6xQTqUAAAockMKbcjHv0jE2loopjXvmcSzD1pysliYPbym4paPodt1wUypkdTwcneeb2oYMaCvWkzvUHGmbIZ8xh8Fk5XaaIP+TXR6YgAAERGGx8BhuQmo5bTYtClej3FHH21eQGnzt9GFT9K9ea3tq5U5c9OHns+KgnmgTST1pjIU8XrKT7YZWu5JlMFA82gcHRkbEUz6gDKiY7rYxvVVftT1XVo6Y8dtbsQbjqth2ctxCAQExArVbcL9vPc+dlcUJ5n2cNujw9Y17xiK0QAfVWyQqPpMau18DbaiV1MfborlDGZ0Wr7zTBMvhTI5Bln4ZCGaWgaAshmhyoKJtG0mrr+uYVxZldf2WM+maVI54hAAEI7IKA3W92HdCy7mYw+4pqsFNb5phLMM2UlwkwGEod02DeO8dBhUOJ7mzusH9wcI45xihKXkEAAhkJTNpzNUlR+2mnqHasP18YbAwHW7yuSdcrO5XFb+3ZkDEPWpxi5YCDpgrlGgtL5YJoJLnBAY8x18bCsqDg7HE1FpYFSAlyZgJqtQYnd4OOg6OLTegZQ5q+5P/daOSSUgOXwY4/TlWDgDWkBgd2GurFI0KJEac4+CwxcuXaGY+k6utZVtKIk54cN4uDrZWIY+MZAhCAwPEI9BvhfgeRS6csevagvJ+07ZJLsGrK7sGxiGehZL/iTQ4thM6YUiYR9q3g6osXaHxEsq9p6hdiPD5JJOEnBCBwNgKz5pb99qSQi/RuGxbE5MRtQ9nWJz02AZzV6RizPHty1+/vZk3D1c0NJr2sK18P8xgx9BsBjU6F2sidMXLTOMQImPeVKs9kEzSrYucVL4nNbljq64IS8fgJgX0RGJzWjTUIszqaohxmid1O81WUyeEjl85ELfxY5ZR7rvqpeIyE9CqX9iZ7kal/NCzuAZ0GJ1n0GPqyBnUmcrQHP8sybhRKyJoIDEY+OM5ZNujNq78alBZHCEAAAjsigDlGhWVM6kMP5X8wFEGDA+AWurO+ekq99oIRuEgODi0SelmGMTv6yhAVAhAwCGhqZrcbc+c+fW150poNNsVxMzU2JTFyMfnKVoQq9ckYWvag3PWHE3P7kX7BhUIxOlZh6XdhsxQL6rkGk17WO7dcTDVlw8JSh7bdsOgbrCMGqUDgGAQmhwehV9LDrI6mKJ9ZYv+35yzSTKr4xShXP6olhjH67jlo9u12sPNcuTUcnBJrsCJRs8DvIvEU/LarizJmlqggAAEIzCXQn50aXcncyPv+NflRX6O/fioLXEIf109olov6HXUE+hMN/UntskbCsTl533Ar++uaLq8/ve8zVCc4iaJvBvZvWuhHrhzZeisJKbxrMt5PFBcIQGDXBNTmTLYb/fatkIskyT4fmVs66t2M3KmfmhthO/41Aez3sGP9pi12v/MK0MZ0EEm/KUkkj51KeKsBjMYJIYn+A/1aYDXrQdySKqGS9cRgNBpjFcAT7Sw/dpXoKkk1YTySJ6iTakwd9jDEDwQ6Av2ZXfJBxT/baQc8CtIgeTtiU+sWExi0FIQiVi+Wt+VXbHbPuEbPsBiCHXDQNhEQhYfsn4Mi7HfKs4amdr7C234qIVPhYbAaSMLgoXuooL/KpeIL2ecBAhCAQJsEpNVJ2tj+z4xNIuaYGG+F7gxzTJvfHVJBAAIdgcE133E7uWzW1p8+qPfpUtR0Y3JWkrHXCwWNhSWgMB6wsBhwdvSq/5VhYSlXfHaDNqhgKScMMUNg1wT6g4d4QJI8y3MjmZ1rYcmw92By9CZ7eRh4ZcE0qDHvhmtq5pKy6f9UQ5lFDGck/eUChaqLIPczm7hI3UNP4Cw4vEEAAkciUFnZ3UentledlzpprQjs9wtJW538LKGPiCWUbEpi7qLYwTWUyeBJHW6WAYCHmL2wMlkckGX9gVJMSqr/UwnFqHmGAAQg4CfgmddVntf4hff4tGeRg72MJ9rN/ah3SBRz+rm4K7ent/2+r98R+2d/dol0fZz8bE54jwIkIxl/9U4GMPFIo9rnHyc69ry4hpcoTXvY35SoJbJPnBDISMBe0p00CIVUnQuyo888kc34uWzBwQKpCFKIgLGGQOVebtxij5qc9u9CTJJoPV+EBir9UWUSz+Kf/cGMxjD+Aaon3WTsPfjJ91NMmjhFUkd/lT37HkT4gQAEIFCfgD0v69rqorMztfzq3TDHLCv6RIkx2Lfag4dkAKCf/b54rmxKcVCS2FEJzY0W/xCAwJEIqKlJ2p+4idDzymF/MolQa9nRS9yTRLufJfQP9szUr4JurQ6owU9mefq5eNigWjFYIp1jvzvDwtJafejkSQYn/upttAmqV3Uya9TA8GpxDS+RBXsk35SoJbJPnBDISMAzQgjtwH4tLH8PeVjw8Oeffz569Ojq6soIK2379+/f5c3wM/fV/fv3FWdiXXjy5MnNzc3cqEr7v7i4+PHjR5yKtNgvX76MXXI9C7JaeTu2r1+/Pn782PbDWwhAAAIQyE7g7t276ryePXv2/v17dWGeFaXZZRiLULKpt7q8vFwpmHrhV69ehVQ0l1MPmGUA4MH1/PnzkHTyIOy///57cJQuRqIq18Fl2YMKdHKwqHTfvn27LH5CQQACJyfg2VdsaM3ap6eJiSFkokk0fDb1Sj2pZlt//fVXkEoZUW+ofja4zHpQb2X0NUnfd3t7G3fESki1yNnfaYpqz+s7sT99+jRLfjyLgNjGOgF9thoNOskkVpY4lKrZ9fV17FLiWZXKE21TSga79bBbHk9m8QOB8xCwrbPH4HCGPB6jpAZzIW2DMTKRGqHcZFwxG2oKSSXZZDcZFLumo4YKspjYKcqirBGj9Bu2t8VvpX5JFsRoDLP5LEaDsTdv3oRM1dRfKfvJGD6IwQMEIAABCGQkIGUI5pjFPI1xTojT6M4wxwRKPEAAAjUJSI0prWBsDk5S7xT1a8zWsqTHS9Sk8u3WfX348CFJq//TUPP2PTtdbD2nrSN1JlHfGxaW+szbTxELS+UyslsPu+WpLCrJQaBxAmewPiiPy/ceSIEuA7PdrGi3WTlzuGJONNdSpnvW6FSreZIwGd1qb8Ca4eyk5FrUkjDpB1mz9qUfGy4QgAAEILCAgNSvTXVYIQsSzKNZDv7Dg3QBsUlbypcs6/u7+NV1akQR0hp80IBkcCWf1gTEyxG0WzTj+gOpmezZl0SVPbuFNQeD0HCEAARaJmDPszrJm1rvOxdmvBq7H9Y+V6PvvwUXtfbqCuONB91aLufq/7EsGD1g0vcldl916M5lZOrOPAYSSWiX2lgWzuyu4VDMVsOGZQOtQYYZoxqMX46JQmPQmzK1spIPRrvY0R6btTkCX5xZAkKgKIG4R5tM6N69e5N+GvRAv9ZgoThFkpbAGC2ri5RywxnVMm+KPzkNMY5Hsmk5+7aqABkmksFhLGH3rMGqFuiU68dFQGMhtQ/JOhvxyaiZ6efLdkn269bXX2l8JSy2kLyFAAQgAIG8BDDHzOKJOWYWLjxDAAItENAAOzkSKJEqi6JecUrTG89u9FPzC49uoYQpx04XC0uoA1hYAoo9PmBhqV9qWFjqMyfFoxI4iYVl4d4DLTFUc2OPZrQIfnAVYMYaIyV1stQ+XviYMaFlUSWDGBGTZlkyF1UuK/7Jo4MkhtaXLMsUoSAAAQhAIAsBKXDj0xGyxJklEini5+ojZE6OlSbKV/adh0l3P5jT/oHN6nDjo+y0MqA7gmIw+DLHpK8fjCSWYdADjhCAAAT6BDwLZOc21/1UNnSx55Jxt7KhkLOS1uquOFOalGVZy6XVYIamL/R9mgbGqasvdi65k5AhEk9+t11F55GwKT/Jmj8thZy1vC8u036+PBsD+qFmuXiSmNQ/zEpxvWfje1HkNtL1qRMDBI5EYKen8szaBTFL+3+kwt11XjQUsTceaOLvHAWt5CD1gnE/lZbXa0C71cDJs/GgM1WshDAWXMYjlYK+RxlrpBLpf2sGurE4s7irROKhy1b6q+SysixZIxIIQAACELAJYI6x+SRvMcckQPgJAQi0TEDTH3uRWDf3maWVHcuvIokPmpG3eH4xFkru6oaMt8te2XpOLCyBKhaWgGKPD1hY6pcaFpb6zEnxqAROYmFZsvegf89RvxJoKZ5WP/Tds7solTbXbkqwRKuuwZ9WdUjbrrHvnTt3ZJ8oZH4wTl0K/CWJVpmEnzxAAAIQgEB9Ap5l6/WlUopzBYsNyVoIm33jgUTSyc2TS2zVz8ZJq5ONlU1Sl2ffeOBkleihNilTEoUABPZFQC1YMpUYlH+P6uMuI5pRDuYoOGaxBITYKjxoa3e8Slu6uYwbzo0Jb9f3iWe8z01nL/m7njhgBVCnSkIDj/hD1hq7uUamOHgfnd4WUimEtOJaHRyTB6eBLQlV7qfdMBqHZJcTiZghAAEIQCAjAVmdjcZc2owSE/8x+TUCtMdpm/SS0vkntvlB+XU/c6EhtzQzDx48iK+g7AugYUwd41GStEokjK+21V9lnCwkeeQnBCAAAQiMEZhr9RiLJ7v7XMEwx9hF4NeJ2fHwFgIQ2AUBHYZrT3+kKtcxTxnnPtplHS/MDfMLA9ekgdsIO/YKC8sYmUF3e+auOSwWlkFumztiYdmkCLCwbIKdRCGwXwKz9x50K/nsIZR0uKVvPIiJaygQD+/iVxs+Tx7eo6mvxC6xAUALND16CnsUviE6koYABCBwEgL2wH1DCLMEk7k0KHPVr3nWqC3Lmqdr03HCIfLYv3QKhazaUld5FhPEmyKChDxAAAIQGCPgufRASvOMGvMxSQq5GyvGlGJ8bXEhAfJG2786QGu5MiZhz3Zlck5OTtVU1Fk3pFKf23E7Y86Y/Z1GJbZhgKQsqBAX3D1oH16laCc9rKHnVFZ4BkJrxJgb1v5eFFvpDRtzBcY/BJolYOt+mxUbwY5NQFZnY+iiLqCmSaJDre7eGLtq0FvnEoZQ7urmPF2zlCeyIIRQGR+kI3IaHeKRUkYBjKhUPcI0RLXFqEtGJJ5XsT5qzH/97I9JgjsEIACB8xCYZfWoiWWWYJhjPEMdzDE1KzBpQWBDAvrYE8V4X5i8Gw+6+CdXgiVieBquJMjkzzC1GfRpzFIH/W/uiIVl8yJoUAAsLFsVChaWrciT7vEInMTCMm/vgZTXmgDb5m01Q/HKvzo1I+/ajvUya+bvqUDyo4Gmusz1KSYxeC5DVDnWt8ckcvITAhCAwJkJaPVem5P/yRlFXGqxWkcDgHJLEj0q+HCunjri8CzIRW26Hp1RUQHi4uAZAhA4BgFbcdzl0dMqNkvDnlHeu3evWckHBUvWV2Vfy2UDEcx44ZQ6cf9xv3HAwawljm2OWxIhG/mZXCgx1yKlXHgUBUXv6/QodlTfyo39lhXlpDx2+7Ms0fZDqTqpZdDNG7qEk7+8BFTlLi4utLmIbS3tfwh9CYu2ov3kcFlJQAcK2DNrT8+1UoZ+cDUCdrpSTSzYf9hPyOkiBcWkVUKnM5TbEZEMjA2x1SN7RjtGDLNeqZVuU381Kxd4hgAEIACBNQTUa7ep1sAcM6tYMcfMwoVnCByYgGfbc3ZFfcdT86lZHYqn4ZpbUraG0zYozE2rgv9kIpm94GwgWFgqFPGCJLCwLICWJQgWlkGMWFjyWlXi2LCwDFa5vTjKwjJv74G6fHsQo5xrHDDZEmUHpHN6TDRRFQAAIABJREFU3r17lz3axRH613DIGBBrvRenmAQUEOPeqOD56uoqPPMAAQhAAAL1Cdhz3frydCn6+3FZ0MPAQNvetJ6pnMzOyKVskgyxkqL0yMRzV6Z/YFAOIDFDAAI7IuC598DT+DSbZTuDs2yum+dRy3lDVyhh1BtmX8s1y5Lh2YUeoMWSB0fjIe5eDW+8khYy7IEUDZmXFtQKz+BhcnHhmrLwCFDCcrZG5i6s/cnY7c/61BuMQRXywYMHWrDr2djWoPyNi6TPUB+L1Gu73hM4CJl1+YNYcNyKgA5BTKzOiSSlNRJJcvFPbUCy9fBqIjpNRRyqxLPGpZ6m3t7CsUYwnXM0a3DiGWyskScOG99FULq2OPVXzjum4lzwDAEIQAACKwlgjvEDdHZnmGP8SPEJAQhkJKCx9JMnT+wINQVYoJK14wxv4/lFcBx7KKEysjWcWFiSsrDVxYlnLCwJkE1+YmHZBHtI1P5k7PYnRHKkBywsRUsTC0tRvBUin7H3QGcLTaqDNcZyzkWz50269XbW30yCirMvz2qnYpcsz7Y9pktCa024djALbSKBAAQgsIyAPXBfFme1UDo0LuxhU0Y0TiidtKejV68aW7u1AkDrAIoK5owfo3LRUiByCByMgGfNUAmFdTWM9pL3HXWOsrDGi7ek0y/RG/pN4xJA82J/Oc5aHKZo7XV1/nQP7zOZjC+49ECIPFqFoh+LpyFqc++BbV2z259DVs4wYj9k7trJlKrWmS8XLdoctVPKSLIhgckNkEnnW1nUyb5e8pe+HSUZl44RkKj+8ybGIhlzj/dejvmJ3T2Djdj/4mfZxYNsTemvFueIgBCAAAQgsIzArketmGO6Qsccs6zyEwoCRyKgtVWTOkmpB4tqaSanqAG4TNslpmC2hnNH/V0yk8XCEmrOyR8SJc+k1mUQFxaWQSweRywsCSUsLAmQQj+xsBQCWzpa796DybOFOkGXtfi5Mrlt6nEu7KFe7LN7Drrv/qvFLtoE4hlT6jToxUkQEAIQgAAEzkwg7nbjlZflmNjznC5dTSPj6WgsZDnBPB3uCbeAlwNOzBA4NgGZEj2zCc92rGZB2Rn0tPaNZC25wq7QXXw2rhjFrPOWFHBWLZJnp303FumEz8mRPOK27IAGj2a83MfSnVw4WXyTdr7JGEp4sLfr+D+oErJtEiej0GrYT1i7qrEtlNDcPXiFxCDaSQLJNVN9/xoClVjM0U9ozGXyCmJVtrnjtLG0xtyTcemgN+kudH3l4KssjnN7nGr3q8Rqoqb0V1mwEwkEIAABCJyEQGzpaKo7i/vZWMhy5YI5phxbYobALgjoxoPJ6XzpRVB+fW+hM6RsHVQ5pXH2GpLMZLGwZCe8xwixsGxealhYkiKYq+9KgvPTT8Du3fzx4LMaAQ3JvHsPPBs3NZ/cVsuvlRCe2WYFvpOD3USGQh+Pp9RKbHtIcsdPCEAAAhDYHYHJ/lQW4rDBVyqMctdWxug8uhIdmxd6YZn2tQIgjqHQs0ewQn19oRwRLQQgsCEBpwqjTvtWiENoqAfjt7Vag0E2cdTJSXHbrkXYhZbm+1dlzV3TNsvyUcewvUlR5k00DJC6aGMbvD8hLf23P5MuqnLtgHPnw7YqoDGe9sAs/mzHYjiYuw3kYJndNjt76b+clDytkDMqvEFgDYHkEMTBqF6/fj3oXtNxsseXEt65tW+B2NpR4Ong5o4V50oyt92Y63+uPMF/uGBBfWI7+itPkYUs8AABCEAAAscmgDlmVvl6Jrn0s7OQ4hkCOyKg8fzkB66Jj39vwOK8O89kcXqbK4Y9mdqLhgoLy9xyP4l/LCybF7Q91ppshDeXP7sANpDsyZ05wr30X84ysjtrZyTte3PtPWhEee2hOWvxhCfCOn4KNc3OgawutaiTTVKBAAQgAIHDEIi3rlUz888d1lcTzDMILtTXH6ZGkREIQCAQCCtjgkv/YdZx9f3g27roYgdbgLmtvR1bubfJCrNCR/JIfmcPotnf3IXgssE465JOiqpgsClXWDVjjjdpaPXAsvVt8UBrTHhn2Y0Ft909ew+cCgc7oRJv7UUbJ1H2xWA9x1LE/nleTODp06eLwxIQAhAYI5CMuPreNHQstxmvn9yYi0ZKk4PY5EDHsajmumt0nRjmx2KYhDkWsJC73WWXSLSammiyMih3/g3GJVAQJwQgAAEI7ItArCVoqjuLMVYTDHNMjJ1nCJyKgJaqx+3hYN41y6hzB4tTN1tCg4qFZbDoDUcsLAacBl9hYdm8UGx1DRaWzQvowAJgYdlj4U7vPdB1Nh7ltTaPzl3oUIKX3QKWSDFLnIXEdo53nUerZskpkUAAAhCAwPEIvHz5sk6mPDrlIIm0OdXWH3iMyk69RpCfBwhA4LQEPIPzne647sp0cpFNoclR3holO0esX9N0uFyn4+xBlh1kq00Fk8DlZ9kC+rzMdxGbKkYs57JCUQyea8GLLij3bIIqYTmL6S1+tgdmzg9qceoNBtT3q81Rk196g5LvSCTVus+fP5frCHaEYl+iTo5J9pWdQ0qrjnWyS1rc22YnNimJ+qC3b9/WT7dLUda70uabuX2N3WVnB6UIm9JfxbOJEpklTghAAAIQOCqBprqzABlzTEDBAwQgUIiA1q15tnNrx3XpiU+XQc94XlOeEsJMajPmTs0KFZkdLRYWm89p32JhaaHobXUNFpYWyuh4MmBh2WmZakzyj0nRPQM4RTKpW59M6Ege9EnMam3thnsxGafVc9KEs1gAAkIAAhCAwOEJ1BwAzNKVtCaYRwl1+NpCBiEAAQ8Bz+DcucfYk1x9P5MTpUKTo7w5TU6NLXqWkrMHWbYQXHNGbXfRKvbBiqc1ajpjpoSBJG9xtBNbfCSPpFo2Grm5ufEUernzPySAB+myKueJeaWfWbtVV6a1l+Bam6I/HYrWbW/zVLC9ZG1bObvpiTYEHrKdnLRkbwuf1E9CIBlxDea6XIc4mJzhKEkmBZYHDQ8yNhpafzN58Gcn87JhiZHf/iuNDZzCdGErjyUqEAhMnPordc0ZK0NInQcIQAACEDgwgQa7s452a4Ix7T3wV0DWTkvAcw6LxuGXl5d1EHnOkCo05cHCMreInZ3CsvLCwjK3OGz/WFhsPnXeYmHpc8bC0meSxQULSxaM20Yysffg9vb2999/nxRRq0N0rfCkt/N40KAk6RHtvC8bxNhxdm89uyA8w2JPWviBAAQgAIETEmjHzJ/Ab+2EZtbuJAXETwhAYIzApOJYAXd978FkBtvXal1fX8faanWFRdcMeeZrmvctlkHKcU389aez9lU6yppi0/4WmXMWxzlWvY/trsV/8RYOMXQeB5Bg8SgTFkeepDX406kFarZ6TK72U0ktK5pBXDtyVJFdXFzsSGBEhQAETk4gOQRxkIba/HaadEkieeJR4qDM6ugzroaZ3O3QySDBKnQBWnTo33tQR6S4CBrUX0lT1OyAKkbHMwQgAAEItEOgwe6sg4M5pp1KgiQQOCQB3SAX613H8lhzH5RHnkLLwLCwjFWAMXcsLGNkWnPHwtJIiUhjY0uChcXmw1sInIrAxN4Dp/K62YnuVmWpQa1nuUAnnhZ2lFP9e/YeTFpEtsJIuhCAAAQg0D6Bcl1YP+/+1aiFtDl9kfwu9LZ+VviEwJkJaP23J/u73vg92R62v/4mmesVNWnoMNRJYqoz66fkqlS7rleeD6e0n2SxnecsrkGRkngG/RStdZ69Bw2OtQKoyRGj7HPtLFQNYvMAgdYI6FPydECtiY08RyJwdXU1mZ3W+iPJM9mP676sXHsPNFCcTK5jWAeUFERKyDOQkFRF7w0brDkN6q9oZgdLCkcIQAACEDAINNidSdo6Iw0DS/8VnWyfCS4Q2C8BLXJ1rltzeluPYttrYyebOCwscRFjYYlpNP6cqDiwsGxVXlhYtiJPugcjcBILy9+NYtMYzqkpbnBKaeSrwist2vAv/nj37l05kbT3YDJyTmKeRIQHCEAAAhAYJNDsAKCyYJMTsEF6OEIAAhDoE3Cev9IPuCOXvc8+kmly6RNbmZLvqG7r4ohYWr9OIA6lWzXin2PPi9XuYxHG7hue2hWLsfh58lSeSfvc4qQJCAEIQAACuQioQ5w8ylFpVZ77T+bOI4+6IV3pMBmVx0OyIdYIUnTkEKer4dBkRyz/Gibptvo4YOlnT9GUlqEf/95nRv0c4QIBCEAAAkUJtNmdKcuVBcMcU7SaETkEGiTw6tUrj1Q6q6XamnuP0l4rtQrJs/d5BBYWT30+px8sLI2U+6RiBwtLIyWFGBBogYC198BztlCXh5qb7Fug5pFBBpKHDx9O+tQBP5vTo1eYLCY8QAACEIDAIIHKOuVBGQYdmxVsUFocIQABCAQCniW/nllGiLDBB3v2ManS2jxHyckrRY+fV2Y921HkbfNJ5eblsrkAOj8p/n5lW1p2sr5nEaGW6xUyXAnjtqd21SnHvdvn6lAiFQicgQCLllouZeeh+I8fP24qF055/GYXO3dOSoqkmpJEQxRtGrEnLBo/Ozdb2tmf9bYagVlS4RkCEIAABCAwi0Cz3Vmzgs3Ci2cIQKBNAtJVehb6S/jSivqYj0ekcm0jFpa4LCafsbBMImrEAxaWRgrCIwYWFg8l/EDgDARkYbH2Hnhs3sJkq5LPwHEsj7e3t8ZJh1pVoxsPct2wPCZD+2t3xiTHHQIQgAAE2ifQ7BhAFxC1Tw8JIQABCPQJeNSgziVN/cgbcdm7TiqxK5S+xzlezj5WguXMGGMp4t4nkFSMZbYuqdeTePoJyaXo0cWeKlfu1K7B/M51ZDHxXGL4h8AgATSKg1hwrENAhyB6+iMJ47nyt47MXSpOXYRW5yuPKwWT6cFecRLir9xxa/uBZNNphckYVa2KbCWa7+S69iFk0PPQpv7KWYKeDOIHAhCAAATOQKDN7kzknUOgM5QReYQABLITcF56oFlPzbbIM2NNJkQZyWBhmQVz28KaJerJPSeWESwsG9YHLCwbwifpIxE4iYXlH2Nl5j97ptyYaUy2HbkLo1Tt2sWhblJDQGmTVbG0WkjQ1FOWO6pwR4gQFQIQgAAE9kugzfWvrS0+2G/5IjkEIFCfgEcN2qyh0YnLXmHTvkor3h+iaV3pOV2c3BhhpuRjZGq6J5px4xgCQyrPARBSKTx79syIZOWrJCODsTVe5Sa/SrsVGswyjhCAAAQgUJNAcs3UWNLqEyfb/LGw5dwllaejUaf/9u3bNWJ4hg1d/JtMHzRc6UYs2lops4gG+dsWVpv6qzUVgLAQgAAEIHBCAm12Z5hjTlgVyTIEqhHQvmXt3PYkt2yZsifmvp/Nr421p5xYWJIiw8KSAGn2Z2KYwMKyYUlNKnDsVmhDyUkaAhCoT2B074Ffed3mRLc+yrEUtb92k7N8xuTBHQIQgAAEIJCLwOTEI1dCs+JB2T0LF54hAIF2CDhPP937/Gvvp/LEOrXSJg1ViTi5sbra+ELwMbEP7K4Vfvfv31+QQY8epuilB5I5UfEP5mLvVW7vrdBgoeAIAQgsIKA14gtCEaQCAR2Z70mlzbm/pPJsJ9b+ipV7D5yURHLb6YMURy3ojlqQwVOr8QMBCEAAAhAwCLTZnbU5JDMw8goCENgRAf+dw6UV9TE0j/pUbWO5Rnvvus3Y5FG64LCwxFV3R89YWBovrL23Qo3jRTwI7IiALCx/HxPXM2Dqwm5ycM6Y2LhDAAIQgAAEIFCHQLM65WYFq1MupAIBCOyXgGeVUpvHu85iHmuWZwVsxPNvv/3WLVXU8uvuMNdygnmqhFKveZ10uczuPWaZSboRiKqHZwtBP78yhHjO8Spqj9G1jX3B+i5733uw91aoXyK4QKAEgfbPySuRa+JsgYA6ROcQqM1a6tRIqNN3druDhaKw/u4M842zUAZR4wgBCEAAAhBohECz3VmzgjVScIgBAQgsJnB9fe2c9WjKU26hf19+z1K6oupTJ5a+5I24YGFppCBaEwMLS2slYsiz91bIyBqvIJCRQJu664wZ7KIa3nvgvCWqi+IkpLKjbypC3X3clDwIAwEIQAAC7RPoVl42KGezgtHbNlhbEAkCTRHw3P267amlFXA124aHvF9eXqo9//nz56xZcwg+62FzM8YsaU/uWTtAtFZSFUPVY9luEM+OBVn0l0XuLB1PlZMMNY15TskTb3ZLwqk8CS5+QmA9AQxO6xkSQyDg6Yw6z20udPPbSjyD/4AleZgV9vAziARO/6c9MOj7xwUCEIAABCDQIIFmu7NmBcMc02A1RiQIzCKgFepO/6XviU3E8OyWL7r3IJEn+dlssxzkxMISUPAQE8DCEtPY/NluSbCwbF5ACHA8Avu1sAzvPfCr+FWW7Vudj1fhyBEEIAABCEBgcwJ+g3plUZsVrDIHkoMABHZHwKOz5tTS3RXrGoE9q8o2NGOsyRph+wQ8ew+KXnogkTy6IKpcv+xwgQAE2iEwy/TFzLGdgosl8XRGnX/bDhrHWfPZL5U/p335Z4XFfMPH3q9CuEAAAhCAwO4INNudNSvY7ooYgSEAgZiAzv3xmEu6IE+fPo3DFn12HkiEBrVoKfgjx8LiZ3UAn1hYDlCIZAECENicwFwLy9q9B20eL7R5MSAABCAAAQhAAAJbEfBb+reSkHQhAAEIDBLwqEEPcGqpPWXFYBnqho5n89hXMGMEYrt+kNXKc6ZFaUOaZyEjVW7XNQ3hIeAnwKzKzwqfeQl4xj9dim2OG/1SebrdMbb+sJhvxhjiDgEIQAACEIBAFgJMHLJgJBIIQCAhcHV1lbiM/dSU5/79+2Nvs7t75mISqegOcCwszmLFwuIEdQxvWFiOUY7kAgJHInCSidLw3gO/iv8kmI5Us8kLBCAAAQhAIAsBxgBZMBIJBCAAgY6A1KCelcfce3CeCuMxY4iGLqI9D5MD59RzJI8+/6KGtNvbWw/hA+w98DS2HhT4gQAEAgHb7B28VXiY9YEzpa1QInOT0JD4x48fzlBtlqB/rb+q6/fv352Zjb05Jw5dEL88cRIHe26zqghyO43nwUqc7EAAAhA4JIFmu7ND0iZTEIDAtgQ05XHqxiVnZV2lR7DKIm1bWC2n7iksyY+FpeVC9MuGhcXPar3PWQrY9ckRAwTOQKAdJeGsD1yz1H/0i2eWyhvldR9gORcVjawv+lMxq87F/8qxS3dWDSgnKjFDAAIQgAAEIAABCEAAAn4CnksPFFvRlcd+acv5xJIa2Ho04+xFCbj2/vDp06fJLLx48WLSzxoPnipX+tSuNfLHYXXmNLqRGAjPEFhAwH92+4LIGwlyhjw2gtovhnNI3EXYZgnOGs1Kpb9geB8MAR6ws+TxRIgfCEAAAhCAAAQgAAEIQAACRQl8/PjRH3/pe2ITSTzH+G6794A5YCgyj7obC0vAtfcHLCx5SxALS16exHZOAm3qrvOWhfI4sPfAM1oKcrD3IKDI/qDtvDK3aDykEpFFYZZRIbswRAgBCEAAAhCAAAQgAAEIlCPgmYWhBi3Hv8GYPZrxbc0YDULbqUjX19ceyZ8/f+7xttgPVW4xOgJC4JAEzqDyxR7fYNWdpQA/QAnOym8or1mhzvAtBzI8QAACEIAABCAAAQhAAAIHIOA5vzxk8+LiIjyXfri5ufEkgdLeQ6mCH9TdFSA3kgQWlkYKAjEgAIGYwBm0stLPD+w9mKW8PsMWjbhaVHjWgFUb8jQMmlUQFQQjCQhAAAIQgAAEIAABCECgEAHPIa+PHz8ulDrRtkZAG9E980HMGK0V3DJ5POY0neB19+7dZfE7Qx3JGNPO5aRO+HiDQIMEZq3qbuemkVmfP2rtBiueZ/zToNiLRfJsP+5H7pk4hFDU84CCBwhAAAIQgAAEIAABCECgfQLfv3/3T5Qqq8c96lMtNCytxW2/EFuQEAtLC6VQTQYsLNlRz1KxZk+dCCFwDAInsbCs3XtwjMJuIRfah6e7wzzXADmlDTW4HfufU3K8QQACEIAABCAAAQhA4GwEPPr0M9x7wOSlq/keM4Z81jzV6WyfZM38eoq79KUHt7e3nixXtud5RMIPBCBQiMAZ1isH3WkhhkS7gMAB9h7M+naW5ZcB84KqRRAIQAACEIAABCAAAQhAYBcEZq2Y0nEtNTPl0eJurj5lwthVCU9hyScWlppfULm0PMWNhaUcf2KGAAQGCczSEg/G0L6jLCwDew9m7V7CSLOymLVt9+rqyrMJr5+Qtsxq+ZH+7f5UZfWQbKK9vLxU/P2wuEAAAhCAAAQgAAEIQAAC7RDwLDzi3oN2yqu0JB5V6Rn2opTm3EL8nuuApXh59uxZUWk9Va6vcCgqUrnIUWSVY0vMRyJwhi/lDNr/3dXJsy2SmGWICaU5K9QZvuVAhgcIQAACEIAABCAAAQhAYO8EPFrKkMfSi4lDQt2D5wCpzfceJDKf9qenImFhOUb1wMJSvxzRNdVnTop7JHCGL0UWloG9B2dT8W9VO29ubrQrwDPiiSXUUFWbd7Xq6NGjR7E7zxCAAAQgAAEIQAACEIDATgk4Txw/xhRAs1BjyjlrKdVOi9sjtmeeiBnDQ7J9P7r/cFLICla0g1U5o5GZpI0HCECgI6DtRn4U7XTfsz7/WXn008DnGgLt1KU1ufCHnVVjQ7TLQoXgPEAAAhCAAAQgAAEIQAACEGiWgEdL2Qlf+ZwUre/yQKugtMfC4ikIT0WqUFgeUfGzkgAWlpUAB4OjehrEgiMEZhGYZX1oRys+6/NXHgf2HszChOcFBLS06M2bN56xThe59sG8ePFCqw2OsdhoATGCQAACEIAABCAAAQhA4MAEvnz5Mpm7WRPUydjw0DKBP//803MPBprxlgvRL5vnGvEKt4d7FBRUOX+x4hMCByBw//59fy5m6aP90S7wOUtHz+BqAeHSQdqpS6Vzuib+WfWc+z3WoCYsBCAAAQhAAAIQgAAEIFCTgPOQpk6kCirTOO8e9an0DHfv3o1D8bwJASwsm2DfKlEsLFuRJ10IQMAmcBILy8DeA5TXds1Y8/b79+/adeDp+bpUNFzWroOLi4s1iRIWAhCAAAQgAAEIQAACEGiZgOeuXq5/bbkE88rmMWMoReaJebFvEpvzuKzSZe206h1m7wGrMDep7SR6bAKzlMlFUcxauc6CgKJlsSzydurSMvnnhjpbfufywT8EIAABCEAAAhCAAAQgcCoCTsV4x+Tx48c14XhkO4z6tCbYEml5Ckvplta6l8gacSYEsLAkQOr8xMJShzOpnIpAO1riuRaWv5+qnLbN7Nu3bx88eODceKBdB9++fbu+vma4s22pkToEIAABCEAAAhCAAARKE/Dce1BZk14uy7rVzYh81oTWiGfXrzyacfai7LqIg/Ae/UAFk5WnynFqVyg1HiBwHgL+awHa6b79Onp7QHKeUm4tpxgvs5eI/6PInjQRQgACEIAABCAAAQhAAAIQmEXAo6UMEVbQmoa09OA5QKqOSLZCox0VTUyv8rOnImFhqVwohZLDwlIILNFCAAJZCJzBwjKw92CWih/ltaeq6bqDR48e6cYDj2eNR7tdB7Ou3vDEjB8IQAACEIAABCAAAQhAoEECHrX1YTShs+abDRZWBZE8mvE6ZowKmT15Eh8/fpwkUOH28INVOd2pbVO17XN2WN5C4FQE/JrxdvTDfhO7P3enKnQyW5nAsoHxslCVs0ZyEIAABCAAAQhAAAIQgAAE5hLwHNLUxSn9Xs3LDJ1nq9dR2jMlnKxXB1N3T+b3zB6wsJQofSwsJagS5zkJ+G0Q+7WwDOw9wAqbt7q/f/9e1x14lhOJvPpFDVvZdZC3CIgNAhCAAAQgAAEIQAACzRLQRmWPbCe596CdqbWnUEr4kVLvx48fkzHXMWNMioGHNQQ09/eskX3+/PmaVDxhz2aMwT7nqRX4gYAI+DXj7eDyDyQOM7JqB34WSQ5gmPBXQhFblt9ZoTyDjSxlRyQQgAAEIAABCEAAAhCAAARWEvDPXyqrxz3qU2lR6myHsKeEs+akK8urzeBYWNoslxJSYWEpQdUTJxYWDyX8QEAEzmBh+Ue/pGe1Ef7BXz+hM7hcXl5eXV15cqpzTDVgrTMY9ciDHwhAAAIQgAAEIAABCECgAgHnLuXDzBRmzTcr8G8tCc8xLZL54uKiNcmRZy4Bz3XAUhSU/vZvb289kle253lEGvMzaWCz7XNj0eIOgRMS8N+51I5+2C/JHvX+Z6iEswaK/uI+GLpZlA6Wd7IDAQhAAAIQgAAEIAABCByVgPOQpi77lQ8U8Ow9qKY+ZUpofwJYWGw+R3qLhaVQaWJhKQSWaE9I4AwWFu49KFixX7586dx48OLFC9n7Sy8pKJhVooYABCAAAQhAAAIQgAAEFhHw3CNcWZO+KB/eQPaq39OuIQv4PGYMv6oiRMtDgwQ8Zd3IpQcVtkDULCDsczVpk9auCfiHH5MWqWoc/JLQmVYrlFkJ2QPFWVFt5XnWaHbZHphZofwfxVbESBcCEIAABCAAAQhAAAIQgIAIeA5pCqCqLfTvUvTIVk0ke+I8a04aeB7pwaN1Ryl0jBL3lDUWlhJljYWlBFXiPCSBM1hYBvYe+LN9yFLPlalnz559+PDBE5s2Hrx//97jEz8QgAAEIAABCEAAAhCAwMEIeNTWR9KEopOyK7BHW1rNjGGLyts1BJxXPz99+nRNKp6wx6tykwY22z7ngYYfCJyEwKNHj5w5nfzunPGs9+aXBAX4etolYphVLm2uqp8l1axdBAH4rFA/fvwIAXmAAAQgAAEIQAACEIAABCDQLIFZkxe/ymJ9fm9ubjyRVDPiYGGxi+N46m47v6d9i4WlXNFP6lexsJSDT8wHI+Afrkx+d9XI+CXpNPkDew9QXq8vrcvLS8/lPkqIjQfraRMDBCAAAQhAAAIQgAAE9kuAew+Sspt1t3ISdu8/lXfPlJ69B3sNMcXwAAAgAElEQVQvaMnvMYFIgXv//v3SmfVIsq8qN7noc5bWqzR/4odA4wQO/L1w/WybdW9WlZu1MKVafj1juSDMrL0WIdQBKIW88AABCEAAAhCAAAQgAAEIQKAjMKnTC6BmzYlCqMUPHvVpHUVul4XJVb9YWCbLel/q7snsnNNDOx+mR5J9VbnJ1rhyI3zOGk6uD0PgwN9LZ2H5R7+oZuV5ssXpx394l+vr66urK0821btw44EHFH4gAAEIQAACEIAABCBwSAI6mcOzPqnakTkVIE/ONz1AKsi5SRIeHaUEu7i42EQ8Es1IwLPpqMJ1wLe3t55MLVsZ6Ym5hJ/JpainPRtMPU5X8c7czGascp2hV9XJf3RNxtSrRaURyOQ31QmjCrb5an7J4CSzL4OfM1PH8DZr0NtmazbLXDI5MB4s1lnNTpuUBvOFIwQgAAEIQAACEIAABCAAAQ+BypN6j9K+pkiTE8kzTwM9haU6hoXF86E17gcLS7kCmtQGY2E5czObseJhYUlg7tTCMrD3QIYila7zO5lscRJMh/+pLaTO9QGC/PHjx8MDIYMQgAAEIAABCEAAAhCAwBgBj3ZMYSucfT4mYXb3Sc34rAVb2cXbNkKPZnzWmrxts0PqBoFGytopxubriQ2S/VeT6qx9ZaefwQUuOvbizZs3k2QWxEyQjoBa5g8fPsxaDbwXdNp65LzZVSrizQn41dR0ps3WwFmD3jYHjbMa28VfjUbUzgrv9NZslUAwCEAAAhCAAAQgAAEIQOAkBPyTqcqT+q9fv04WQVN7D9qcLE8yzOLBqe7OkhaRbEugkbJ2irEvk8Rka7yv7GSpqFhYsmA0IsHCIjg7tbD8fbBc/QMjlNcJQOfGA4XSxoMTNscJLn5CAAIQgAAEIAABCEDgzAQ8auvKmvTSxTF5HsaZ55geNaV/tl66KIl/DQHPt1/htoFDVjm7DZnc/rSmWNsMq8s5X716NWkwaFP4vUilL1ofrP/Q/b3kS3L6Ox3706uTZb8M/nzVkZxUYgL+oW+bLZt/kYc/pzGf7nlWHT5k69RnggsEIAABCEAAAhCAAAQgsGsC/slUBa1pIHlzcxOejYdZczQjHs8rLCwGpUOqu438nvkVFpZypW+rWLGwlCN/5pixsKj07U+vTvXwyxBGPmv3HrSp4q+Du5+KDLqe7k0Bnz59yi1OfYC4QAACEIAABCAAAQhA4FQEPPce1NSkV4A/uQH7tHNM3aHnyfvB6kOFKtdgEk6T1eKzkP1ZPqQxxrZTdre4+hEdwCdXblYrRF19UC2tagmpIXJ+NX6tdDnh/TKglS1XCutj9p/sYzf46yVZFoO/HgYLzYKEZoX1zDgWyEAQCEAAAhCAAAQgAAEIQAACmxCooDUN+fKoT6U5mXWJX4h82QMWljFuWFjGyBzPHQtL0TK1FW5OXXFRCStHjoWlGnAsLNVQjyXk12wHC8vavQcShYNzQnnoCvvwbD/89ttvtgfeQgACEIAABCAAAQhAAAKHJ+DZurzmSNQ2AdqnYvintW3mbrFUHjOGIp+11GyBMFLaynpx584dmXCY7C8A6AnSyId/e3vrkXZ3213sNsRufzxAdufHBrK77LQssG2VaVlyWzZnv9NCTXMusD5hO2AXcWtvnVVOYnv60/q5838L/pz2czErbJug+pnCBQIQgAAEIAABCEAAAhCAwCSBystePUr7WRO0yQx6PNiaDf+01JPWjvx4CkvZKV1eWFgq1BmPoqOCaRULS4WybiGJ0zaq9eFjYanPPElxgYVleO+BNmXag5U4Yb6xjsb79++dKHTpQc1tr3FhrXzWIOnt//4pvytjIzgEIAABCEAAAhCAAAROTsAzg9jdwt/JMrXNA0fVLExi8WjGNU+fPNZoMiHbw6tXr7rrF6S95TAPm9Xit56yLm0CkfAeMaSgL13lFmMcC2jfH+JXdo3Fvzv343UizRbBUWuXsznyDGlKl51TBilmS0tC/GsIzDrAsrV9kpLH7oZiMuF0qNjR+aze2d/meHp8Z7p4gwAEIAABCEAAAhCAAAQgUIjAvXv3PDH7p0Ke2Cb9eJY4OzUnk2n5PWBhGWTlmfyq/pRWd2NhGSydvI6esq7wYXrEwMKSt+g3iQ0LSzXslbv4avlyNkdO60ZRsZ0yxBaW4b0HkjL2ZAvt3PFgR3KAt/6LP/zXI7SG5dOnTxK++9OAqTXxkAcCEIAABCAAAQhAAAI7IuA8EmPWAqxdZN9W0/gXbO0is34hPWpKp3rCn2jiU3UyVis47T1JJPycJBBDHvNsfyZjoWa5t1DlZgns9GzjParu0oDz+vVr4y2vchFQ1Xr58mWu2JqKx9n12J9enRw5ZXj+/HkdeUhlMYEXL144w7ZmmHBWQuXOb3wZQ7FfSmM5wh0CEIAABCAAAQhAAAIQODMBez19IFNBaxrS0tms4dl4cGpOjBjmvrIhYGExeJYuLCwsBvyMrzzqF/szySIMFpYsGNuPBAtLnTLCwuJp2UqXhVOG2MIyuvfAr7z2bPQsnfPN4//+/buTg0bMx1s8tDl/BIAABCAAAQhAAAIQgMDuCHgWSx1ymaydKee0dnfFbQusGaXHJFBaM57sqK9wKa2N5ahvPZW8AvyjasbtamO3P3bYnb7VxZvfvn2Tlq9CpdopojViS8snsDI/ePr0NQltGNZ5O66nZSudC09PimK2dClkid9vmGih4sVZ9vStnX9/HuP442d/DPo0NNSMw/IMAQhAAAIQgAAEIAABCECgNQJOrZ1zi0KW3HmmeJJHmpMsyfkjsVm1NlP252uNTywsa+jtLqynkldQhnuaiNJGvfplZ7c/9eWpkCIWlqKQsbAEvJ6WLXgu9LDAwvKPMVE6w5InVwe2ro3B6bvrQoC+46BL5X7FUycG5cQRAhCAAAQgAAEIQAACEChKwLN7uYJ2rGgeByO3M/XHH38Mhjq2o3NGWXo6+fHjx8B5E6tJSP3AD3/++acnd6VNVs57Vy4uLjzStuNnEm+F447aoREkUXV6//59+MkDBOYS0BJnXYI6GUofYOlr6w0ZnEur4yN5jNh4tS0BHdwjQ6bHMCErb1NXjjgNJRplre9h9blpUO2ZUKg0NdS8vLzctljj1NVcaMurilhZaKoEYyF5hgAEIAABCEAAAhCAAARqEnDewev0lkXyZhcWY2Hply8Wlj6To7pMmgC6jGNhWVYBJvFiYVkGllAnJ3BgC8vovQcqcuelIVJwTzY9h69AnkFnB6GyieucC3cOX9/IIAQgAAEIQAACEIDAAQh4FicdUoljn4qh7dMnnGB6ZpRaplZ0TaeukI73rleeuh7gi3ZmwTNJt78RZ0K2N0+Vs41YdvxbvZ1cqFr0I9oq16QLgdIEnj596kli8gP0RLLYj3MFtjMvi8UgYC4CzkP9Pd1ZLpE88TjlceZuMkXPpqAuEqdgkynm8tDZ27T94NWrV01tisiVQeKBAAQgAAEIQAACEIAABOYScKoipSSfG/My/zJSeFQNpU8LGhTe1h5jYRmEJkcsLGNk9uWOhaVoeU0qeLGwFOVP5Ecl4LRKTH6ARfl4hj0SIMmLtfdAR844x22tKa+Lgh6M3LNsqAtYeei5baUcZIUjBCAAAQhAAAIQgAAEICACnimcU+G+L56Tx42ccBbjmVOXnkteXV3FFSnXqrg4Tp5FIN7gMQbEth6NhZrl3kKVmyWw07PdehyyRXWSwRsE1hBQx+35fDwNyxox7LAe3awU3esPm7fF4G0uAlqP7jFMqFd1XnmRSzAjHt0p5OnlFYN/z4CRnF49e/bMOWbQ59nO5l4VWXwgpd132wR4CwEIQAACEIAABCAAAQgchsCk1aDLabV7D+Irgg3IpZX2g0lPsjrhPMujlSpdWFhYBqtrdkeP7sWpLVkjWwtVbo38Y2Ht1sOjIh6LGXcInJnAgS0s1t4DFblTD+5pUg9cgaQu9/RtHYHKO8DsXuHAhULWIAABCEAAAhCAAAQg0DIB5zKpQ957oHKxFX+e5YMbFq4Wlmk9nBZ76U8P79+/XymMIvTEUFQzrgoZz+tVQI8ePfJIhZ+5BHZ0Kk/RKjeXm9O/3XrYLY8zCbxB4JwEPBvS4n6kPiVP6p5c1JecFMcIOA0T8Sr2sajquDsXpuiu6YwGAufN1SKgSwbqcJhMJSmyo853JjngAQIQgAAEIAABCEAAAhBICHhWtXq2qSfRLvuZrCMfjETCTG4DGAy43tHWc9o60vWpr4wBC8tKgCcPjoWlaAWwWw+75SkqGJFDYO8EPLYJj42jHAdP6v1cTOw96AcYzIBTsT4YNq+jfw9AxnT9iVYbB3e502lGftkyAiEqCEAAAhCAAAQgAAEIQMAm4Ln0QNOHjCuTbHkqv7X1U83uoL6+vpYtQQukZHjQqin96eHVq1cqprdv3y5m6JxQF12YlSxH869jW5zrfkCZHERYezlubm6cm3P6kRzDpbTqwLndZY+ng9utR9GP6Bh1j1xAYIzA8+fPx14Fd49uOnjO/uAZWTnXsmeXjQiXEdidYUIjQ09O89ZD/83VyWDPI2ohP4kkyT3dhRIlWghAAAIQgAAEIAABCECgfQKek1DqrICSjtpWM3YwPQIXwo6FJQaLhaWjgYUl1AosLAHF3Ae76cPCMpcn/iEQCBzVwjKx90BLKH777bdAYexBwzstERh7W9PdbgQLSeLZVNclbY//sou3rc0ve3aIEAIQgAAEIAABCEAAAochYB8d0WXzwEoc+wQjz/LB+jVBtxxILzA45dSMWMvItPZrmVTOlWrlppPatR4f46SEFudlAQFtMxDbO3fuqMKLsPZyPHny5MGDB9rmsf5OiQXylA7iuRbc42eNnB5dgf2Rrkm9aFi79dhppooSI3IIOAlIRezZlubc2uRM1O/Nk64WBBx1S6cf1L58Og0Tavlb2LKoSjg4SkyYy9SSvR4mS/mTFMNPief5UoL/Qg8JKA07tzoltFAGiRYCEIAABCAAAQhAAAIQWEzAs5TfvzprsRjSlktH7QnuEdgTzwI/tp7T1pEuSC5LECwsWTD2I8HC0meChaXPxOlitx52y+NMAm8QOCeBo1pYJvYeqLAvLy89SxycOu6itSfRXBdNK468zs7aOEXns2c9gTMqvEEAAhCAAAQgAAEIQAACGQnY6psuoQMrcWylvGflVsay8ET16NGjyR0CmhTrwH5PbLEf6YU9+S16CUZyrrDnAII4C2uepXDQNoNBtsIiG4+Wo7WwoHBNHheELX0qj+cgKPsjXZCpOkHsr+nAG7rq4CWVkxPwHNa+lSrSk65n78TJi7jB7O/IMOEZPsnIohxl56zVG85Zg+crzi5eEmECKhmFJp75CQEIQAACEIAABCAAAQicioDnFtYKq7M8JxN35bKhBtVO2taRblKpsLAUwo6FZRAsFpZBLB5Hu/XAwuJhiB8IjBHw6GY9lo6x+Ne4e9IdtLBM7z2QWO/evZsUThJsviAg0VxPypzLg7/TqjAOjjPlWU8Q++cZAhCAAAQgAAEIQAACEKhD4OT3Htj6KVu3VaeA4lR0CYBnr4iCxLcHxDEYz85t/J4TAYxUjFfawx8v/VdCWsFm+M/4SglNElNlUG1p4ZjeXBkvV5ROCaW68dRn23zlTKuyN1srVXQDT+WckhwENiGgg3kmVwl7NNQlhJ9UgWpltmcFQwnZiHMlgcnCVfwaTuhYypUJrQmu1OPR1FhUHiPLWFjb3Tme1Be67ZiqD2qyVbEzzlsIQAACEIAABCAAAQhA4GAEnj59aufIY1ixY7Df6iZep3JDysYNr3HDwhLK0TkjLqeWx8ISyqLOQ7midMqPhcUJCm8QgEBC4JAWFtfeA9lmJkd4guW8dirBmuunDpj0qPhzJRfH47+sp+YaGgHJvtUhvr/Mv+MiZsUzBCAAAQhAAAIQgAAEIKBlN56xuvME0z3y1OzanlDYa4hrZlkTK6fyWlI5zRKx/M7I/bPOOHLPc3LKQrUt/W/fvnVO4fWxaB38tmsKPSSdflT5J3162ofJSMY8JCU+5m2Pi3TtPRV73E0xVjq4Q2ArAoMH28TCqB+s34N7DH7VereYBs9ZCOhkRM/ydOeAKotI/Ug8fatyUa5vFaXJz7MT2yNqP4O5XJLUJbNnXJQrdeKBAAQgAAEIQAACEIAABNonkMwa+gIXXXMlW4B/2du2ykYsLKFuOBUCWFiwsIQ6s/Jhspnq4i+nBVopvxEcC4sBh1cQyEJgUoW7OwuLa++B2F1fX9tLQ+RHmd/w4Bz/vVfZrfibb6obrNzOAdZg2DHHGF25kdlY6rhDAAIQgAAEIAABCEDgGAScZ/NseGpOBc62at7WcFUQLyThVCMG/7MeNNGOJ1lG2Mn5uBHWeCVrSrxfQoVS59IDrROdBVaU/FN+I7+NvNpQh5AcwjQGZKcbn+ym1T4MbAwF7hCAQExAI5PJ42lKKCRjGfrPkyly6UEf2r5cdOrkZMekccVWRnSNaiYrobp+5aIodu3qnKQkATTw0/izqCRjkfdBzRoNjkWLOwQgAAEIQAACEIAABCBwJALaWW3rTssZDqQ4ffLkiR+mbeDwx7PYpy1AOVBzBS469cPC4iwOLCxOUJPesLBMIsIDBCBgEDiehcW790BQ4hUJY4w8pxCNhV3jruURzhUba1IZC6sdpfbwNw5YR7kvVX44QtIeccayTT5z78EkIjxAAAIQOAaBDXvVYwAkFxCAAARsAh61r2fxkJ1K42/tdcBFjy/yk9HEylNY/ggTn9sew6wlevGCfm1v+PjxYyJhoZ9XV1dzY5ZGQjsl5oZq0//kJL1c/Y9L3IAzKaERdsNXNredZmpDniQNgUECk2usF7Twgwn5HSdFmvTgTwufWxHQEGVyH6azj8ueBc+hmJ8/f86ebj9C50BOFpxN9mkkBSQxuPSgX4i4QAACEIDAOQlgjjlnuZNrCEBgjMCkzryElliGgLnKw7n+x/K72B0Li9BN1pbFeD0BsbB4KJXwM/n12ZaCNSIlyo2xqCYlHAu4rbvNbaeZ2hYpqUOgT2DSWrEvC8uMvQfaYDrZbWtZxuXlZZ9aURet5g/r7J0JZVev+1tYpw3AmZExb7HN4927d2PegrvdfwRvse7Dv90iBOcBAhCAQMsE4iauKTkRLBRHvAUuOPYf6hNzCtYXFRcIQOC0BOzDuTsstuL4AOjszRUeRBUgeHbgx2JMroqLPWsm69/YUKJ3k5I0jlbKjmorwJbNi4uekBQXTennSQWCc4Y+V86XL186Y56UcG7SdfzbH5SUWnXEIBUIHJuAeopJTWPp891jwpPn22l9M59/TGynzzoRanLwoGFbzbrXkVSKk8NFSV7nNjMPJYmt4V/9A6R0LUPcTWvMnKuw4tHsWPX2+BkLu8wdNdEyboSCAARORaB+4+zEi2ABlLM7q0/MKVjICA8QgMDuCOjkWXsx0tzlYZMEtPFA5phZDZomNXUmeobwWFiwsBjVY/AVFpZBLH5HLCx+VviEAATGCBzMwjJj74GIaF/BpGJaey90xcwYvuzuGgU6d5XFSTvN7XEQ+3kSSwiefRwcYg4PGmAFm4cE05DXHporoGdljzZsxNwOvxYq8OQBAhA4AAGPsmATfaVHsAPwP3wWKMfDFzEZhEB2AvHKm7HId7r2dyw7ffeLi4u+Y3DxIAqeyz3MFWPW5DTR89qTynguliW/mt2HaaMiVH2TUSdLzJORaBa/rOtUcdTUNkxmZLGHya/bM0Ofm7oUBZNnaYQ47c8zeGvtwfhMbFNcaxlBHgg0TkBmNvubqnkwT9KZJui0FGDyJJ0kCD+bJaC+aXL7gY7jqTlUUFrxAUCD6FQDqw2xJIDS8tR5WSi0GWBQ4BKOGvsln+pkUZYQgzghAAEIQKAaAc+UH3NMteI4XkKeCna8XJMjCJyNgH3qgV/J6eGmmd3cjQeKdlLB60l6pR9bhTvXtLFSmLHgc8XAwjJGMnbHwjL5AWJhiSuM/xkLi58VPiGwhsCRLCzz9h6Img6kmWzE5SH7xQKDBaZUlq2Az97N6AAt2+oWy1/0aggxidesdMaGp0+fxgL0nz07IhJok9WgnwouEIAABLYiYIySg0geP8FzrgdPovW18JqvejLoEd4Tj9+PM0WnN3+6kz6dKdYvyknJ8QABCGxCINnTOyaDf34xFkP77kYenU1r6TzObbonZ15BYK33ivMoFJprG5vGY88hksUPWoYeLwzV0syaK8DWGIlryrkY72RAnWlhT6iFyDkem0yr86CLyP1mG+PDdCa3iTebmA18E4FJFAK7JmC3xuqz6ixrTjrTPtKaV/r0U8clOwHPwno1+HaPkEsqDeknO5fXr18XNQQM5sVzepQCajOABoSDMeR17FtwZLywl8j4BXCWdd6BtEc8Z4prRsUeMfADAQhAYCsCnmbQ4ye7/J5E5yqC1gu59+7MQ3U9pTgGZ4r1izIWkmcIQGAlAU0ZbE17rovUNC1KNh5MTvS6rDm9reQwGdxQ5Dpby8kkVnqY2xrb5R4LkyiFsLDEcIxnW6dnBGzqFRaWEsVhD0obafRKZJw4IbAJAbs1Vie+FwvL7L0Hwi2jtd2mSGe6bEvArLLs1NaxflaDCVuwEH/ejbBdtP44tchDwgdh8j6IQGCi3cDqcRX/5CKD+MDLMXmS/QncVz4GCncIQKA1AvYoOUg7d9t9CLj4oVnBnCg03CnXnQ1SdQqWbJYbjCqvozNFp/x5ZSM2CECgQQJOne/mN/ZWQGfPUzTxrCBDxiQ0F3Ouo9IYIDn8tZtOaoGaIU8uIP1l6JoPdjNHI/WMr+baG+Kkk2lp/Gpfz3ZZKy+eSbozy6pvT548cXqWN6dexR9hHZ82Mbu1qSMhqUDgSAQ0SrHbMXVzzgnvYiz9zjSJSuuba543n6TOz0IEtLDePtdfinH1eqWVFX3DRD+/+kbqmIj6SWsVTnw4Ud9D56LOMdfwciwJgYqtFfKmLa+5FgkpNqeapVn9lXNiOIYXdwhAAAJtEnAOAp1teMY8NiuYE0Wz3ZnTOJKxKJ0pOsFmFIyoIACBvASkMNf0YSzORLs+5s121wQz0RlqJmWrO0KEjWhQE/mDeN1D6Rlfktz6n1hYnAyxsAjU5Kdq2wucqDtvGkZiYbFbm1k88QwBCIjAYSwsS/YeKP8ao9hjKU2AtTa9nJZfLbu2N8TKWY071XMYo8+44mq2mX2Ypfx6dPqdGIUaZa10CRNpFZBu6OiSk2yTZCaV/vGGG39OY+w8QwACENiEgHONmjqRct3WYMadm9bi5ncwnuyO/hT9PrMI6UxOXaHTkJBFKt3FGXb92RE6S9yOhLcQgMABCHgUXvZs6wAQuizY2QxTmw3z699UrwmXfRN0nItETSklabe1WzM44+oD55AmTqj/rJOcktQldpd633Mhl3v37i2OWUqAmr38YjknA2rybpxKpeDxxRSTsRkeukvDDQ/9V/aH2fffiIvdtFau5I0wQQwIFCWgRdX2WXSFlJ8hU69evQrP/YfuuLu+Oy4HIKDVIfagS6MFDajKDRj6hok+VW2Q2GrjQSeMVP2TZnj51LCw3O0H3caDZEjvXCzYRzro4lQTKazf52BCcx2dyUlNVFkVOTcj+IcABCCwgIBTd4E5JrB19hry7/cZIl/z4EwOc8wayISFAAQMAjorx1D3yTK75rgBjcOlLUwUsFoEpZmUkWiQVraARo6OshW5yXQsyF/zAQtLCdpYWEQVC0v2qmW3flhYsgMnQggcxMLyc8WfbWFSFZGWX/vtVqQwHFQa6mQlvX5++/ZNvidFiiuu5szDCaxwtVcPxKlr5LoinTSoOMdJC0hC3jbJSLB+kDiN5EApFUH8lmcIQAACzRJQ7xC3vfazOpFqGZklmAzG1QT7/PmzTSl+G/rfCuLN2vYmVUsFkbok4v43hjP4rP60mmAkBAEINEvAM2c5T3Mx2Fp2jjUb87Ha4rSzSmB1oGORJO5JBVA/EnswOmJ1u7HPBc/9WWHNMUYQeM2pPEJdYiIfZKv5YJR19wn4K9WY2JNJdAkl/47F1ri7sW+nhcakcXqIB4HFBOzZULlexl5UbSs5F2eWgE0R8PRx63vSfpYVpypY0nUmPzXi6gfcxMX+UoLYJT7VvgVHyeUtEU8dCHlsVn9VUxW5SSUkUQhA4GwEZlk9araBswQr0TOO1YRjdGc1J932BCR0/d3DefSrYxUMdwgcgICtn1+mKE7WPiUthqedqdmFTRZi0vTFP2u2z2Ny2iUYS+ufMGJhwcLS1bfJcZS/Uo1V4Mkk4jocnsdia9wdC0vjBYR4RyVgDzzKTU5tvbHfwvK3lQUzOCwL7akeJEreder9FGPFcTLIiCUZfFbTqQgzSqg+XvIMptV3zFU/1NvFicZA4vKN/fSFkcvY0FN8Yv95d03EEvIMAQhAICMBNcj9LiNuzQaf1a+vn4TYuVgmmJro0oJJ/24PLwaJqXORWV2ZsnO95q0yruwPpm44qotfpnLyi6r4jTnYmGwVitKfBXxCAAKbEPA0HaXb/E0yPpioMYNTFzMYpLLjWHse3FWg/hllspVOeez3oQaTNVPIfi+/JraVpWBrUgLbwYcNxV6Z637wpD4k+VXV6gfxu/S3miTxD/5U0fiTaMenvqPB7HSO7awBbYcYkkAgFwF9ffbARrPyXGmFeOz2TX2rv18OcfKwRwJSYtjVT71AXj12fzSV9D4NVj/nOg9pKsQzVzUYVMdlVNEcT39VWrGWq2SJBwIQgIBBQMPCwfY/6SuTn5hjEiCTPzXYKN1rYI4x6jmvIACBTQjYk5pZagdFpYY0aWzlEptjkreDP5tSNhrWBGVtkyJLEh1kGDtiYUmIeX5iYekoYWHx1BaPHywsHkr4gUAJAnu3sNwRlLhTX/B8c3OjS7R1p5URVgM+3YZsePC8ur29VQhgf5sAACAASURBVEK6NDn2rFGIBoLhQivdq+W8zDGOJDwrNg2/4vuJNPrUZV7Bg+dB93Pp3qhEzrGAUusvSCKOTWCTu8BkYBu87EYXKE9ed64Biq76jYPrWrH4EnPxUdbmMokF5hkCEIBALgK6gSgeBHc9kVz0oJZKf2sSUnuo7iCYsdX6hdjUdOsSt/Cz/xALFvrHTjA10cGlH9DjIpH018nTdVjdsxK1g6t7UgsfiAUx5NLhCi52PGNvg2CxVJ1nuRjDAPXvsdooiNEJtv46yE4w/dsJ4y9K9Zsqr5DfIFiHa2UFU7QxsVgq4ZKeKIxtggA8QAAChyFw586dybysn6ZNJtGIh2S6kUildUWbt4f9CVcQUq23NJuTXXDw35+ujs3dlOuxjmYsSEil/zA4ldbiOb/k/ThXungmp2NJqJdU8LG3u3M3ylp5UQXTNzI3U9+/f9csPrkhVyUubclYvQpJbFsxghhzH+wa1UJLMjdH+IfAjgiozZEiNEyX+pJnUQuHaO3vXV2zWr9YsRkC8nBUAi9fvpSuw8idaoU8aBhm+Jl8pe74zZs3Rj1XDOv1/JNiLPOgj/TJkyeTYwBFvv5rlalIoPqaHFlwbE1anLXT6q9UV9Wc6l/phfRvzGRSFRl75hkCEIBAIQKx1UNJdN1iZ/VQL+PpaAzBMMcYcAZfxcYFeYg7Dswxk8QSXJhjBonhCIGmCGiioUnNmEj6ijWXMewI3RRDE8N+b6UOSGqEsPzJTigI0JSyEQvLoBbI0LpjYcHCEr7lsQcsLAmZphq9RDZ+QuAABPZtYcmyIUOaBWk/7bLUHFgrC5clp75fnV8/fjkmEQ566wf0u6gBTZLw/BQQvySLyWg3rcLGedFUWawMCe09fyEqxaMC1Tg7uISHxYVoSMUrCEAAAssIhKap8oOWZNkCV5anS05djy2VerRNBFOi6lYM2aQP2kqw/kAilnNybFNObHrbuCB4hsDBCGi4Ptl6aBx+sFwb2bG7J/URRtg6r9TDxibJrvjkMqutVrknczfFEx+nlORFWPqJhqTtSV8clYQfnAO2cDJTH8jkp9F5UMA4j3t/HqxgMQqV4Kw8Do6sumMR42jHno1qOUuMyp4H63mXR3sgWllOkoPAUQmoKRvUIoamJleHPtjEhVT0vfu7yKOWxTnzpVHZ2MAprh4Lxj+q230NfIgzPCj1BZFXLizpsoLAxoPyog9NGZ8rnkphsB3QyG3uh2lPEAzh179S9o2M203Q+tSNGGz9lSEzryAAAQhkJGA0U0VfYY6Zi3en3RnmmIxfK1FB4JAENE2w9ckaM2teJt1mN52Rfz1rDG80L3qbsPLMm+xmNomwwk97AtXPYwWRkiRUIoKWdGdywcKSgJr70/4iEuDxTywsNurBub+aF9XkGOPYMxYWGy9vIQCBQQJqYQY1q6GpydWhDzZxIRX1znMVuX8bzM8yR4+WX31Y1yJ7khBWeR4bC+pVPxL/iv9AzX7QQK2fitNFEtqRx29Fxjm0kkga8vYHZ4pBxCZls2tqLFL/2SnhpAx4gAAEIJCFQL+ZquOCsnsuZ/VZRonbg5u5ac3yb9tux0Ygs5JY5pkO9/9j727v4tYVtQ+frN8uIKGEkAoCJQQqCJQQqABSQqCCJCUAFUBKSKggpASSDvLce/s8Otp6s8aWZdn+58NaHo0sS5c8GkYvVuKG4S0Eli6Q8xth16nGSzfRD5lYa6mmuIXS6We2n0N9u+X8ztdvtOCIRe9Pd/3uS8j0XlrpB38dK9uNdH2mB0V8cBOS/ruihRtm1zyk61oF16/4nBsm2FFgalx/XRjDxMGumW8kfuLD0vuneyNFIBsIrEAg+L1jGhw1ZWruBhdT36fpH2iZ/aKDM8CJ7QsE/+Iyd6A50I2kP8jTd6PeVZz0LW0S1J/uOX3yLQDqz4n8oQHF1B+caSgVXH9gJKCkPQBHFzW8lQ/Sf2c223/Vwt1FHhBAYAsCldtkc7ne33QmZs2D3i84vs786tDfDIlPSvqvfT+1giEMxyTqhbcQaE0g83dfbxMR+x2X84sp3ZrNIpboGlXrOkuWnIvq16hfKfr91TvMoXT0nRus95wO84RM76WVfvDXrulvd8pY/+XgPzbSv3zrF2T8FUWRqGvde/po59wwutOE49yrpsYZYRlfU6SAAAJpgeD3jmmU1JSpuUunkHhX36fp31zDRlhKrj1Q7mPf+kbBHIhDrbaaZrXv3e9z/VdAeqlAvZX4qy7RZ52uA3P1/IMxddaBJB6/F8yGSqexDU0H0aVlYrMoKf97rktEbyXuHuethG0wS10gP7wdRl4igMDsAokma9K39CWVLvukV48lru+LdK70tRI7d+rw9C/YZsdu0394TYrGd276ZuZdBBYtkPPrYGuNQPqLoJHqVqXEWn59X6gI5hecMqzvXL3Uz7rgV4m+FjN/ZurLPfHbTenob5LuurqoIne/pnWPxbpZlZ/ePxhqgivDMVU7XAi2f/rvipr5L3gt1Utvb4Yc/L4C3QC6/WL3icLNzZbT+Ch+wUJVS0p69g3jHOs2q5YTLoQAAvpicj6Dzku1YwOUdJYafycp++VO/aIDMsApSxHQt17v96l95+iLT38d6RTdQvqvjhWSvtns03XKEr9l9GdV7G9Fu3T2seL7UHYE/1iMg3/UqB79BOuEpP/OTP9smTSHutmW8jEknwggsGKBSRu6ROIMxyRwgm8t9OtMf2wEi1MhcPAfLSv+vFM0BFoW2PV3n9OM6E9r01/qF9OJHHyp3wX+ifOGpH+qzJs3c3W7h9+B1VeAisAIi7HKP2CExVgxwmIoBhwwwjIAjVMQmEhgcSMshdcedKxqlXohnD8mMl+q919/cCQqT38pZiaVGS3xd2ciG85bAtGfSvnjFpl566LJZMAgR860A5MNXaKIg8PCSwQQQGCkgGmmKh/Q2b0rOJ3du4rR2T2yceB0BFoW0J/WvW2Cfj60XITiedNvjYTJgB87xXPYJah87jpPyy+XfrHuWr/pkQP/EsEQfRcPm+45EaZJVqrp0WXzd5ddLnP6yg70B0CpfgO/xnPuXqO9LFjd2/btYR+r1MsqC7lFYAUC+uJO/7WjBkqtTc63YU6Hqj7m6b7iFZBShF0F9NfFTl3f9hdH5nF6tsquGZ4lvv7qyPnbIBPEiTbyL4r0rwPnWmVfqoFKVEeRP8uHZVi3XCJjvIUAAgjUERjWgo0/q/drZfwlBqTQ+9csX2e+avrrLN075KdWMIThmDptCFdBoKyAmll9QeR3pernj/6eT7fe6l7IaVvaGbAwpOkvnXYyrHyO/x3KCIup9+5AqunvUPOnlH17O4ms5iUjLMOqkhGWYW6chcBEAssaYfnH/nYpdfzq1aurqyv5qllPjzblX1FflvpT78ePH0dHR/lnNRJTIJeXl79//xZI+lt/pwzLVgnK5ODgYKcTFfnLly+9d6qimUvs7+/vegniI4AAAggggAACCCCAgCPw+PjohDgv1feqnw9O4Lpf6rdG4mejfvI0Unzl8+npqffRy7HcaiBEP2lvb293rV/9luztPo5dtAtX57J+jZ6dnaWjzfKuVB8eHvTjVHMEdfN3w0X6r344d6NB6luYJWOzXPTk5OTXr187DZsF8+nXuG4ApRyMbAcW7K+wk536+Nu3b7FLaCwq9hbhCCAwkYB6KdVXmRiy+vPnz/X19d7enmLqO07fAoqvZkr50X91rBCF613F+fjxo+LHsqrvDn01L7GvOFYiwosI6K8LdX1rTonuw8QfmQOupdSUplLWX3S6yoAU2jlFf3Xo46O/wQp+V3azeTQqtKm/39qpU3KCAAIIIIAAAggggMB2BPSLTL871I2gnnP9TFP/gH6vmaUIOtDPE3V1KlzjC/oRp58/6mpI98z3jt2IVykPmJ01db1II/HjlxEWRlimvgPbSZ8RlmF1wQjLMDfOQmAigWWNsLxQX/BEECZZ/Rmnduru7i7RWpnIzoH+QtKfg6enp+m/As1Z+iLRhczL9EE3s0HjWPoDUf/1X2ZeNH2V4LsaRZOG/uX8/eqkoNwKRJMJioxwqHa+fv2qbGgiQjcXQekfHh7qD3ENPBS5hJN/XiKAAAIIIIAAAgggsE0B/e395s2bdNn1d/4GJ+uoyJpcGJTRzzS5Bd+aMVAT2vJ/4XaDHPqtOjLDctBkTQ0VJGZh2pfofk23ueTAzmfm8YsXL0zMCv0Y5lpzHWhSo36qq9MgPwOJGtcde35+3pvUQmHte8Mpo0Yf6dZwTHiJQDUBzQDQKjI1ZZlfWztlTN3FpbpGd7oukZcooL+g/tMN/+//DLgb1VWuv+W6fyv+TtEfHp1SN0CwU0Xrz3WNI2jAosEpODsVhMgIIIAAAggggAACCCCwZQE92kA/i9IC+m2ouV7pOLO8ywhLDjsjLEZpoQMBJv85B4yw5Ch1cRhhybciJgI1BRYxwlJj7YGNrodX6Wk66sLuJrtrgane7Tr9uwUA+q96q7u57wN6qzWfQ38OJpYTdFeZblGBXdjMY5kIpGPRgTTEYgZCOpBuaYT+kNVkghUPcmSKEQ0BBBBAAAEEEEAAgSUKqKtLk3LSOdej8Tf4+F79eNZPnphMy7OHVafmF675Hdf96tQPW/2Cm2JFt35C6mdvd139cuymiHUX1X+7X9O6dFM/e2OVmxnu3CFb6Bk3Ml0vimrc6S4wt5l6CbpKT9T4okfODEXwQKN9x8fHwbfaXLkUzCqBCKxbQMuftHau+7YaWVI1fVp1oPWKiRZv5CU4fd0CmmegUYlEP3w3rKBvEP3T1+sGu+I7In1gzZ+a5k9c3RvmD07jIyU+j+v+1FA6BBBAAAEEEEAAAQQ2IpCYfWsE9JAFPUTfvGznwOk/dzLGCIsDwggLIyy6JRhh6T4XjLA47QMvEWhQoOURltprDxqsHrKEAAIIIIAAAggggAACCFQQUK+05t6lL7SpLj+bIjE3utkOfTv/HE8qoGlwZs8Q9QhrKGXSy60v8ZyRM+1OvsRdMpRnPVU9WGU0HUEWAhGYS6Ab1tXuPQP2gNUsZ56qPlfFcV0EEEAAAQQQQAABBBBAAAEEVi+gXgutrO4tphZpD3iEbm+yRSIwwlKEca2JMMIysmYZYRkJyOkIIDBeoM0RFtYejK9ZUkAAAQQQQAABBBBAAAEE+gUSnb/dyc3u2NtfttExtGT//Pw8mIyeOKuf08G3CNyIAD3jYyo6Z8cVpa+nGi/xucXKs9k30lFaaImcUvASgfUJaP1Y9zz17vHz/gaw3YPnNeSvJQfd1i5LbJ3WV3GUCAEEEEAAAQQQQAABBBBAAIG1ClxdXWmXxd7StfzoKEZYeqtvyxEYYRlT+4ywjNHjXAQQKC7Q1AjLv4oXjwQRQAABBBBAAAEEEEAAAQR8Ac208wPtED3T1365qWM9vDy29kBzE/UrmnmHm7ofnMLak8s1FdV5l5dpAT1lPB1B72p27xI/YtoO2L437GKqOV1iiewicIzAWgX02dRqzLWWjnIhgAACCCCAAAIIIIAAAggggMDiBL59+9abZz06qjfOjBEYYZkRv/1L273ojLDsWl+MsOwqRnwEEJhUoKkRln8mLSqJI4AAAggggAACCCCAAAIISECPFbF794ImjXdeB/NcMPDi4iKWWk7XXuxcwlcgYK/boWd81wq9u7vrPeXDhw+9cRqMkCjaQkvUIDJZQgABBBBAAAEEEEAAAQQQQAABBBBAYN0CK1h7oApihGXdd+mY0jHCMkYvMQxhkl3oeESiaAstkakRDhBAoI4Aaw/qOHMVBBBAAAEEEEAAAQQQ2LSAHt6fLr9mVO/v76fjrPvdRE/W169f1112SpcW+PXrl4nA2gNDkXOg7YBzoumxWDnRWosTW5Wkm4SnqrdWWeQHAQQQQAABBBBAAAEEEEAAAQQQQACBBgV+/PiRk6v2Hx3FCEtOPW4zDiMsg+udEZbBdJyIAAJbEGDtwRZqmTIigAACCCCAAAIIIIDAzAL2Y0WCWXn//n0wfDuBWnoRQ9DKDW0csR0KSuoI2Et3WHvg4KRfxmbn22clBqXsaK0dq9M/tplM4hFfrZWC/CCAAAIIIIAAAggggAACCCCAAAIIIIDAjAI5mx4oewcHBzNmMufSjLDkKG0zDiMsg+udEZbBdJyIAAJbEGDtwRZqmTIigAACCCCAAAIIIIDAzAJ2114wK+0/NSeY7bKBHz9+jCXI1gcxmS2E20t3Dg8Pt1DkImX8/ft3Ys9cc4mFztRPtAkL3cbB1AgHCCCAAAIIIIAAAggggAACCCCAAAIIIFBHIGftwVKGbxhhqXPPLO4qjLAMqzJGWIa5cRYCCGxHgLUH26lrSooAAggggAACCCCAAAKzCdhde8FMHB0dBcM3FahHB719+zZY5MQ842B8AlcjoO5d+/H27T9fKi2v4qQjFHw351OjzUb0QKyCF62TlBhjg4IL3cahjhtXQQABBBBAAAEEEEAAAQQQQAABBBBAAAFbINbNaMdZytoDRljsWuO4E2CEZfCdwAjLYDpORACBjQiw9mAjFU0xEUAAAQQQQAABBBBAYDYBp2vPz4em//qB2wyJPZhHs88fHh62abLxUttjP7GlKY0T3d7enpycvHr16sWLF3t7e/qvBoG+fPkydbY/ffrUe4nYJ673xHkjJDr9F7qNw7yeXB0BBBBAAAEEEEAAAQQQQAABBBBAAIENCvz48SOn1EtZe6CyxPp7GWHJqehVxmGEZXC1MsIymI4TEUBgIwKsPdhIRVNMBBBAAAEEEEAAAQQQmE2gd9MDHtRt6kZTtF++fGle2gfX19f2S443InBzc2NKenh4aI4XcaCxK+0qcHp6end3Z+/e8Pj4eH5+rtUImYNbAwqrBQ/2FYMpaNXTQveRiK09UFu6xG0cgrVDIAIIIIAAAggggAACCCCAAAIIIIAAAghMKmBPy05caEGdqIywJOpxm28xwjKs3hlhGebGWQggsCkB1h5sqropLAIIIIAAAggggAACCMwgkO6/1lT7o6OjGbLV6iVjjxIR49PTU6u5Jl9TCdgfn2XtEKKdDbRY4tevXzEarQ3QE7O0L0oswpjw2AOu7DRjnzU7ToPH6vSPqbLpQYP1RZYQQAABBBBAAAEEEEAAAQQQQAABBBBoU8DufI7lcEGbHnRFiPX6MsISq+J1h9s3OSMs+XXNCEu+FTERQGCzAqw92GzVU3AEEEAAAQQQQAABBBCoJGB37fmX1DPR/cAth5ydnb1+/ToowNYHQZYVB2pbAPvh/QtapaP58drZoLdqVLrYUFDvuYkIidn55ixN01/oFgExMTY9MJXLAQIIIIAAAggggAACCCCAAAIIIIAAAgj0CqTHbrrTlzVdW3lmhKW33rcTgRGWYXXNCMswN85CAIGtCbz4+/fv1spMeRFAAAEEEEAAAQQQQACBfAH1MWlP0sfHRz1pW3Pi9U/Pubm8vMxP4cWLF4nI379/X9COvYmCFHxL5rElGfyGLejcflL6oJkFJ/rcPTw8tJ9n5VBbGezt7WVmVU1K8Q09tKggtjNAlytttzLRfguZpR4cTYMl2k0iePrz8/OrV6+CbxGIAAIIIIAAAggggAACCCCAAAIIIIAAAgjYAolhCDvaEockEkVbYnHs6uB4JwFGWHbiMpEZYTEUHCCAAAIJAfY9SODwFgIIIIAAAggggAACCGxaQP2zmsmqSfB3d3fdRF79Vw/C0VabCtcU2Byd9GxpTTtm4YHPeHJy8vbtWz9cIVdXV8FwAlcp8PXrV1MuPdXeHDd+kLMbrylCepGAiZZ/oM9Ib5paT5WfYFMxY5seaBsHFh40VVNkBgEEEEAAAQQQQAABBBBAAAEEEEAAgZYFYj2Ndp4Xt+lBl3lGWOxK3PIxIywDap8RlgFonIIAAtsUYN+DbdY7pUYAAQQQQAABBBBAAIEeAftxILGoP3/+1NMvYu924eqlSkxEVu/2TlsopK+1pndjTzdf7vPa11Q7dcpiP5xpWfWe3urE1yv4rKmcLRe0iuPLly9+NtoP0QYRb968CeaTTQ+CLAQigAACCCCAAAIIIIAAAggggAACCCDQpoC6KPXUJ+0L/efPH+VQTyPSzrfdg58qZDg2AOFc+v7+/ujoyAlcxMtYAZfV074I6mYzyQjLgKphhGUAGqcggMBmBdj3YLNVT8ERQAABBBBAAAEEEEAgKpCz8EAnn5+fR5P4/29on4T/fxj4PwsPAij/CdJ2EBpp8N/VOMRCp037ZSEkLbDQR/Kktzrxi6zBHj9wcEjv7hC63HI/QdfX10EZNj0IshCIAAIIIIAAAggggAACCCCAAAIIIIBAgwLqn9QWphpe0ehJt/BAmXx8fFTv397e3q79q8MKmLPpgbatXujCA5kwwjLsxljTWYywDKhNRlgGoHEKAghsVoB9DzZb9RQcAQQQQAABBBBAAAEEwgL2s0DCMazQ3q0PEk9A13xZ7YpgJcbhfwnEnnHOg3n+i2mlL5za7/2gtcNwdnZm9+n3ZkwP9NIzqHqj5UTQsNzx8XE6ph4kpmGndJw233VuCZNJGgRDwQECCCCAAAIIIIAAAggggAACCCCAAAKNC2g2f/qBTcr/1H2YsT0BHLrlbnrQFYQOVadCN/XSqX1GWHJqnxGWHCXiIIAAAkaAfQ8MBQcIIIAAAggggAACCCCAwL8Feh9rYTPpYTz2S+dYyxicEPvlTheyT9zI8f7+fpBIT0Jizcbq7wFtrm3KqB0wdDOYl40f/Pr1a6ccnp6e7hQ/Fll7Afcm9fnz54UuPFCp7VvCRthppYd9IscIIIAAAggggAACCCCAAAIIIIAAAgggUFMgZ+GB8tPbzzkyz8FxBydNdUovd9ODriyMsDh1uqmXdnc6Iyw5Vc8IS44ScRBAAAFbgLUHtgbHCCCAAAIIIIAAAgggsHUB7fZrNvnNsXh+fk5Eu7m5ib37/v37BU2njpVi6nBtfKyHmvtXydkQ2T+LkKUI6LlTd3d3Jrc5Q0Em8uwH6TbBz16p0mlALt126ULak8HPwCJCnFvC5FmjJicnJ+YlBwgggAACCCCAAAIIIIAAAggggAACCCDQpoCeKNS740GXcz3epdRWsT6FnhiVfqRUd4oe4+Kfu7gQRlgWV2VFMux0p5cagyiSt95EGGHpJRoQwbklTAqMsBgKDhBAYIAAaw8GoHEKAggggAACCCCAAAIIrFZg10do7+3tJSzs+dNONGbPOyDBl69evQrWCFsfBLlWE2g/kuft27fLmlyeXgDg1JFGsHSTO4EDXmrRVHrcTj3IijMg5UZOsW8JO0vrGAK0S8QxAggggAACCCCAAAIIIIAAAggggAAC6xPQM8VjXXzBwu66u2wwET9Q2ciZh63hm3U8OooRFv8e2EKI/VljhCWnxhlhyVEiDgIIIOAIsPbAAeElAggggAACCCCAAAIIbFog54E3NpC67eyX9vHDw4P90j5m0wNbI32seefi8uOo81TjBH44IUsX0AfHnka/uFU6wZ06gpWiG7vIRgR6Ys35+XnwEl2gmqlEc5Q4sZG3nFvC5Go1Q4CmRBwggAACCCCAAAIIIIAAAggggAACCCCwSoHgM4YSJZ1o7UHv5rHKkrptLy8vE3lb1luMsCyrvsbn1ulOZ4Sll5QRll4iIiCAAAJBAdYeBFkIRAABBBBAAAEEEEAAgS0KPD097VrsxMNvEpse7NrPvmuuVhZfXMH53DkPKFoZxRaKY0+j19P6j46OllXq169f52RYRdPu3jkx03HUaimpRBzlx17LkYjZ7Fv2LWEyqQUVaxoCNOXiAAEEEEAAAQQQQAABBBBAAAEEEEAAgfUJ7DomktnLuhPU1dVVb0+prluk23anjE0dmRGWqYWbSt/uTmeEpbdqGGHpJSICAgggEBNg7UFMhnAEEEAAAQQQQAABBBDYnMCuj9JJzH3XI/ljnel6yog2ut0c7ogCx/YF1uoOPY9kRMKc2pyAZpPbH8PPnz83l8W+DOWMiqlcRTYiUDtzfHz858+fWKY0Qf/79++LbnA0ImjfEqaksQbWROAAAQQQQAABBBBAAAEEEEAAAQQQQAABBBoRCHbxJfKW08uaON1/S0MJ2kvZD7dD9Aik+/t7O2Qdx4ywrKMec0rBCEuOkonDCIuh4AABBBAYIMDagwFonIIAAggggAACCCCAAAII/Fvg4uIiBhGbF6sec57VHUNLhGtf4ODD3bVFcuIs3lqWgIZ/rq+vTZ61tiexr4iJ1tpB8EZVJvXZ11taevT8/Hx2djY+2+oWPzw8TAzaaeGBSBe98EDPHAqOCKrtPTg4GG9ICggggAACCCCAAAIIIIAAAggggAACCCAwtcCuO05rDUDZ3j91k6ortbeYNzc3S+yR7i2XIjDCkqO09DiMsOxUg4yw7MRFZAQQQMAXePH3718/lBAEEEAAAQQQQAABBBBAYIMC6gF/8+ZNZsE1hzixikDzfYMPI9czyMt2mmfmdgXR1A+o2du+aroiVlDwjRTBqV8NL2lW/ULnzdsff920uw6t5dS40tSOB4mFB1rnUGRrhZzMTBfn6OjI3wa9W1Mx3UVJGQEEEEAAAQQQQAABBBBAAAEEEEAAAQQKCmRO/TdXLNvnn3l17Xig3kiTh/UdOD3wpoBltU2yHFQWcOqXEZa0PyMsaR/eRQABBHIE2PcgR4k4CCCAAAIIIIAAAgggsAmB/Efa6InsiYUHX7588afIS1B9uCw8GHwnaT63Hjvkn67Hok8xt9u/ECGTCmgLC/tTo7pe6MIDKal9MFZaHnB1dWVeFjnQogKtkkosPNC2ACtYeHB7e+svPNCQSbAdKAJLIggggAACCCCAAAIIIIAAAggggAACCCBQXEB9ejulmRh82SkdRWbhgRFjhMVQrPKAEZb8amWEJd+KmAgggEBCgH0PEji8hQAC3COIVAAAIABJREFUCCCAAAIIIIAAApsT0PKDxIzejkMzX7VBbYLGfuq5icazug3FmAONOlxfXzspYOuALO6lU62aOl98vn5NE+cJQ7p0wQ1PHCu/XL0NlH9KgyG+YZfJ1T9+rMG6IEsIIIAAAggggAACCCCAAAIIIIAAAgiMFHjx4kVmCgW7N/VwE03ITl9X+9aqyzH/uVTp1Np/N9i9zAhL+xWXzqFTrYywJLgcKz9mwSbIT7xaCCMs1ai5EAJbFmDfgy3XPmVHAAEEEEAAAQQQQAABV8B+YLn9nh7M8+7du8+fPz8/P6cXHpydndmPb+8SUf+1/wBvO32OMwU0JV394E7kx8fHRU9Vd4qztZfaJ8ReT6IPy9JrU6uPvn79atfj4eGhnrBlhww4VgraOMW2chLRR+Pnz5/pBso5pdmXzlOaunxqyGTd+543Wx1kDAEEEEAAAQQQQAABBBBAAAEEEEAAgTEC6vXNOV17R5fq3tRITe/CAw366Kkx21l4oCpghCXnPlxWHEZYMuuLERZGWDJvFaIhgECmAPseZEIRDQEE/ldAiyM/fvyouXealrep32DcAcsSeHp60nwvzfvUD61l5ZzcImAL0OTaGhxPLUDLaYT10dvb2zMvdaA+cfU+azKxHRg7Dj5HR387ba3/OuZTJDz2uI6Cj5Yvkk8SyRFwPjJr+rBokOzu7s5G0MiZnqljh2Qeq4nWrzAnNefcwYk76bTwUn/Dn5+fOznh4VsOCC8RQAABBBBAAAEEVi9A3+Dqq3gdBaRTcR31SClocrkHagpss+XUlHf1cCac1TOs8f0iCw/U56zZLP4jopyr61FTWp/gBG7hJSMsa6plRlhyapMRFikxwpJzqxAHAQR2EmDtwU5cREZg6wIPDw/m8ZP8XbL1u6Ht8mthzK9fv5RHzRbd1CaJbVcLudtNgCZ3Ny9ijxag5bQJ/Wmv+stHm2z2LrzUJ/f4+NhOqjtmTrxvMjIkSK3vfXUgjkyZ02sK6DEz2hDAvuLKPix6SL+z4Ynu0p2e3aVbXRsdOInYYjp+//690uxtoJyzmn2pT/GbN2+c7GnoUX/eZ64Bc87lJQIIIIAAAggggAACSxSgb3CJtbbNPNOpuM16X1mpaXJXVqHtF2ebLWdsvrvqS11/WiqglQnje/80D1s9pdonOX0bdHtcr6ZDNV3Y4LuMsARZFhfICEtvlTHC0hExwtJ7qxABAQQGCPwz4BxOQQCBbQpoJbrm0pnV4Zo0s00HSr0IAXN/aoqSpi6pl2ER2SaTCBgBmlxDwUE1AVpOm1qPulHXsx2irmp9oeiB5eoft8Pt4+6Ta4foWL05K5tL7RRwrpea0q0hBOfq+t4v8lQkJ1leTiSgT5PzQdOS0YODg4kuN0uy6tfWwgD70rpLtZz7xYsXulfVaCiCptqbhkUHeqlAvaWbXINt+gmWWHigZVFC09+6axonC67gEsL4oUe7IjhGAAEEEEAAAQQQQKBlAfoGW64d8uYI0KnogPBycQI0uYurshVkeJstpzr3Yv2cAtFm1Oo4HVy5moGt4Rv1karrNb3wQNfSc6bUAbumDtUBboywDEBr7RRGWBhhCd6TjLAEWQhEAIEpBNj3YApV0kRgbQL6m1U/0uyfgvpJpll0TP5YW02vqDy6aXWXmqUyKpkelqCHWK+oiBRltQI0uaut2uYLRsvpV5H/wPIujmYSa8K0Htau7xqFPD8/393daS9gv2e8W3iw8S5sH7ZgiFaJSN5JUGsSNMzgBPKyQQFnL2DNodeHrsF8js+Sv5XK+DS16kC3+vrEtCRDLarjo+FAlhU5JrxEAAEEEEAAAQQQWKsAfYNrrdkVl4tOxRVX7uqLRpO7+iputoBbbjmdPmG/jjT4opEX808RNM6i/2pxgv6rCSrS06CMpgHov1pmoFkrmsdizwrw0+xClObFxYXGFGIRNhjOCMuiK935NDHCslNtMsKyExeREUAAgaAAaw+CLAQigMD/CejHm6bW2XPp9EcYT538PyCOWhXQI2N169odDeqq0DMMWs0v+ULg3wI0udwH8wrQcvr+wY5XP1owRN87mi/LWs0gTsHA4EzlFfexFqSbPSm1OdpORNnQ6JF+X6xsxwOHV1/xWgrrz6p3ouW8VDr6t0ouPaZIW6s7CKwmckB4iQACCCCAAAIIILBiAfoGV1y56y4anYrrrt+1lo4md601u5Rybbnl1KfPefDl1LWmwRp1qPJwk6AzIyxBlkUEMsIyrJr+M8DCCMswPM5CAAEE/kuAtQf/xcELBBBwBPwfvSw8cIh42bIAN3DLtUPefAHuWN+EkPoC3Ie+udatnZ+f2+sw/ThOiCZS62H8dGQ7LNO91CRsZxtldpyYTrtsytoLWw+m2s6zptTGqnHQP3t9bA6pbmmNkGlMbsUNixpbfy9gDQOwd1nOHUIcBBBAAAEEEEAAgRUI0CezgkrcchG4gbdc+0ssO3fsEmttfXne+H2ozkB1kxZ5Vkvs3tBGB9rFWh2M7E0dI+rCGWFJ+7T8LiMsmbXDCEsmFNEQQACBnQRYe7ATF5ER2JaA/k7VBBd7WowWHihwWwqUduECfq+Nehn0LGS6GBZesSvMPk3uCit1sUWi5QxWnbYu1bO3nQnufkx9y3QPzGC7Ax9nuhD/KWW6lupCk9qpiOnYSXmMgL73tdWD/ukutX9w2Wnqx5duY23kpR9lq9zlwC6s/9Wjd1Vwdi2zlThGAAEEEEAAAQQQWLEAfYMrrtztFM3/ZcdwzHZqf1klpcldVn2tO7e0nKpfPXlEIy/qKd3pCVCxG6ObYdw9xoXRgZiSE84IiwPCy/YFGGFx6sj/NlEERlgcJV4igEBxAdYeFCclQQRWIuA/dZKFByup2u0Vw/87m2chb+8uaL3ENLmt19D28kfLGatzyagHXP3gmi6sfvBuxrC+Vrr5wXqCztHRUexcwicVCHaO8+frpOYkXlBAN/Dz87OaFLUne3t7WxsVU/HVijprMOgWL3iDkRQCCCCAAAIIIIBA4wL0DTZeQWQvX4BOxXwrYs4lQJM7lzzXjQnQctoymk/cPatF4y/613WZ6r9dHLv/sOtH7UZn1KGq3kUNB+gxLlvrWbX1xhwzwjJGj3NnF2CEhRGW2W9CMoDANgVYe7DNeqfUCPQI6EedfpjZkfSXCg+OtUE4XpaAf0urJ0K3NLsfLKse15pb//6kyV1rXasHWR2j6iRVh2l3YP5rulBV9ouLi6urq9kR/DuTlnP2SiEDaYFg5zjTl9NovIvA7AJ8cmevAjKAAAIIIIAAAgggMK+A3wND3+C8NcLVRwr4tzSdiiNJOb2ggH9/0uQW5G0qKYZjmqoOMrMIAfppF1FNZBIBR4BPrgPCSwQQqCnA2oOa2lwLgWUI+N0uyvfPnz+Zpb2M+iOXEYHb29vT01P7TfV3a7IvDz+wTTiuL0CTW9+82hW1S2y3RWy30mCn62p9QgutEy3nTrVG5BYEgl1s2o9CN3ML2SMPCCDgCxwcHGgzGTucJUO2BscIIIAAAggggAAC6xagb3Dd9bvZ0tGpuNmqb7zgNLmNV9CY7DEcM0aPcxEwAoywGAoOEFiKACMsS6kp8onAKgX+WWWpKBQCCAwW0DMANNXDOf3+/p6FB44JLxcncHJy8unTJzvbety49vfQT2g7kGMEagrQ5NbUrnyty8vL8/Pzu7s7zadUa1P56qUuR8tZSpJ0qglo0Y72NdLjyuwr6pN4dnZmh3CMAAKNCBwdHTkLD7RY6OHhoZHskQ0EEEAAAQQQQAABBCYVoG9wUl4Sn1GATsUZ8bl0TIAmNyazgnCGY1ZQiRShEQFGWBqpCLKBQKYAIyyZUERDAIGJBFh7MBEsySKwSIFuHbMzRfLm5kZ/ryyyPGQagf8WUN+TJjPZYXoYub/Yxo7AMQLTCdDkTmfbQsqa6zw4G2/fvm1h04Mu/7Scg+uRE+cS6DrH9TmyM/D161fdzHYIxwggMLuAJqNogyA7Gx8+fGCXEhuEYwQQQAABBBBAAIEVC9A3uOLKpWgSoFOR26ApAZrcpqqjeGYYjilOSoJbFmCEZcu1T9mXJcAIy7Lqi9wisEoB1h6sslopFAIDBTQJ21l4oMkf+ntlYHKchkB7AprM5ExG1JNWucnbq6hN5IgmdxPVPKiQra2JouUcVI2cNKeAOse1hbr+jrUzcX19ra237RCOEUBgRgHtRuIMDH/+/JkP6Yw1wqURQAABBBBAAAEEKgvQN1gZnMvVF6BTsb45V4wJ0OTGZAhnOIZ7AAFfgBEW34QQBFoTYISltRohPwhsU+DF379/t1lySo0AAo6Apl87kz9ev36tDSidaLxEYOkCerrJ3t6eU4pPnz7xOGTHhJeTCtDkTsrbQuIPDw8fP37U5irOor6cvN3f37e24xAtZ07FEadBgaurK30S7Yx9//794ODADuEYAQTqC2gCyunpqX3dBr/77OxxjAACCCCAAAIIIIBAWQH6Bst6klqzAnQqNls1m8oYTe7qq5vhmNVXMQWcS4ARlrnkuS4CaQFGWNI+vIsAAtUE2PegGjUXQqBpAf1scBYeKLs3NzdNZ5rMITBIQCv19VBV51RNTFTPlBPISwQmEqDJnQi2qWS1eECPXdfomhb6dv+en581sfLi4qI3n4eHh71xKkeg5awMzuVKCWhhoRYbaD2tSVArgswxBwggMJeAPpjm0tqUTF+RrS26M9njAAEEEEAAAQQQQACB4gL0DRYnJcFmBehUbLZqtpMxmtwt1DXDMVuoZco4iwAjLLOwc1EEegUYYeklIgICCNQRYN+DOs5cBYGmBTQ50p/myGPgm64zMjdaQP1Q3759c5L5+fPn/v6+E8hLBMoK0OSW9VxiatoD8evXr7GcawqmbpLYu/OG03LO68/Vxwioi1yfOy1CaPbzNaZ0nIvA4gS0vd7x8bGyrSV5+lpcXP7JMAIIIIAAAggggAACgwXoGxxMx4nLFaBTcbl1t/Sc0+QuvQbH55/hmPGGpICABBhh4TZAoCkBRliaqg4yg8CWBVh7sOXap+wI/K+AJls7j4BteeIj1YZAEQE9jFwTEP/8+WOnxp1va3A8kQBN7kSwC0rW3+LZzrxmYepRTHZIO8e0nO3UBTlBAAEEEEAAAQQQQAABBBBAAIElCtA3uMRaI88jBehUHAnI6YMFaHIH063mRIZjVlOVFAQBBBBAAAEEEECgNYF/WssQ+UEAgcoCWu7vLDxQBm5ubipng8shUFlAW/36zx1/fHxsdspvZR8uN5EATe5EsMtKVk1NIsPv3r1LvDvvW7Sc8/pzdQQQQAABBBBAAAEEEEAAAQQQWLQAfYOLrj4yP1iATsXBdJw4RoAmd4zeas5lOGY1VUlBEEAAAQQQQAABBFoTYN+D1mqE/CBQVeD29vb09NS55KdPn7RpmhPISwRWKcBWv6us1mYLRZPbbNVUztiLFy8SV3x+ftZoXCLC7G/Rcs5eBWQAAQQQQAABBBBAAAEEEEAAAQQWJ0Df4OKqjAyXFaBTsawnqaUFaHLTPtt5l+GY7dQ1JUUAAQQQQAABBBCoLMDag8rgXA6BtgQ0u/HPnz92nl6+fKnNT+0QjhFYscDT09ObN2+cAr5+/VrhTiAvERgvQJM73nAFKTw8PBwfH8cK8vbt2x8/fsTebSSclrORiiAbCCCAAAIIIIAAAggggAACCCCwIAH6BhdUWWR1CgE6FadQJc2YAE1uTGZT4QzHbKq6KSwCCCCAAAIIIIBAZYF/Kl+PyyGAQDsC2mvSWXigvGnTg3ZySE4QmFpgf3//w4cPzlV+/fr15csXJ5CXCIwUoMkdCbia0799+5Yoy7t37xLvNvIWLWcjFUE2EEAAAQQQQAABBBBAAAEEEEBgKQL0DS6lpsjndAJ0Kk5nS8qOAE2uA7LZlwzHbLbqKTgCCCCAAAIIIIBABQH2PaiAzCUQaFFAj1U+PDx0csbj3h0QXm5BQBt97O3t+SV9fn7WY1H8cEIQGCBAkzsAba2nHBwcPD4+xkp3f3+vzcdj77YTTsvZTl2QEwQQQAABBBBAAAEEEEAAAQQQaFyAvsHGK4jsVROgU7Ea9ZYvRJO75dp3ys5wjAPCSwQQQAABBBBAAAEECgqw70FBTJJCYEkC/rPelXs2PVhSFZLXQgJaYHBxceEn9vHjRz+QEASGCdDkDnNb5VmJhQcqr78ssE0EWs4264VcIYAAAggggAACCCCAAAIIIIBAgwL0DTZYKWRpFgE6FWdh39pFaXK3VuOJ8jIck8DhLQQQQAABBBBAAAEERgqw78FIQE5HYJECt7e3p6enTtbfvn2rR0E4gbxEYAsCsWftfP/+XY/E2IIAZZxUgCZ3Ut5lJf7w8HB8fBzL87K+iGk5Y/VIOAIIIIAAAggggAACCCCAAAIIIGAE6Bs0FBwgIAE6FbkNJhWgyZ2Ud1mJMxyzrPoitwgggAACCCCAAAKLE2Dfg8VVGRlGoIBA8IHuX79+LZA0SSCwQAE9aye46Ufwk7LA8pHlmQWCNxJN7sy1MtPlv337lrjyu3fvEu+29hYtZ2s1Qn4QQAABBBBAAAEEEEAAAQQQQKBBAfoGG6wUsjSjAJ2KM+Jv4dI0uVuo5cwyMhyTCUU0BBBAAAEEEEAAAQSGCbDvwTA3zkJgwQJfvnw5Pz93CrCsZy07meclAkUEXrx44afD1ge+CSE7CdDk7sS1+sjaSiWxye/9/f3R0dGyEGg5l1Vf5BYBBBBAAAEEEEAAAQQQQAABBGoK0DdYU5trLUiATsUFVdaCskqTu6DKqpBVhmMqIHMJBBBAAAEEEEAAgS0LsO/Blmufsm9UIPjIh2DgRoEo9lYFLi4u/KLz0fBNCNlJIHgLBQN3SpbICxVILDxQiQ4PDxdXLlrOxVUZGUYAAQQQQAABBBBAAAEEEEAAgWoCwW7AYGC1LHEhBFoQoFOxhVpYXx6CrWswcH1lp0S+AMMxvgkhCCCAAAIIIIAAAggUFGDtQUFMkkJgAQJ65MOfP3+cjL58+fLk5MQJ5CUCWxP48OGDX2TtyPnw8OCHE4JAjgBNbo7SduKkGxNtQKQNxxenQcu5uCojwwgggAACCCCAAAIIIIAAAgggUEeAvsE6zlxliQJ0Ki6x1hrPM01u4xVUOXsMx1QG53IIIIAAAggggAACGxRg7cEGK50ib1rg+vraL3+wj8+PRggC6xbY399/9+6dX8bgp8aPRggCvkDw5qHJ9aE2EqK1TImSBtufRPxG3qLlbKQiyAYCCCCAAAIIIIAAAggggAACCLQmQN9gazVCftoRoFOxnbpYTU5ocldTlUUKwnBMEUYSQQABBBBAAAEEEEAgIcDagwQObyGwNgEt8f/165dfKibC+iaEbFMg+FlQ/9TT09M2QSj1GAGa3DF6qzx3lZ3dqilazlXerhQKAQQQQAABBBBAAAEEEEAAAQTGCNA3OEaPc7cgQKfiFmq5WhlpcqtRL+VCDMcspabIJwIIIIAAAggggMByBV78/ft3ubkn5wggsJPA0dGR/0v77du3P3782CkdIiOwYoFXr179+fPHKaA6wbVbqxPIy4kELi8vu1VSe3t7ehL8ycnJRBeaOlma3KmFF5f+ixcvEnle9N/ktJyJmuUtBBBAAAEEEEAAAQQQQAABBBDYoAB9gxusdIq8qwCdiruKFY/PcExxUhJsRIDhmEYqgmwggAACCCCAAAIIrFiAfQ9WXLkUDYH/EtCD2/2FB4oRfLLIf53JCwS2JHB6euoX9+vXr34gIVMInJ2daWPcu//8E7uq4/b2dooLTZ0mTe7UwotLXw9eSuRZ6wAT77b/Fi1n+3VEDhFAAAEEEEAAAQQQQAABBBBAoJoAfYPVqLnQogXoVJy3+hiOmdefq08nwHDMdLakjAACCCCAAAIIIICAEWDtgaHgAIGVC8QmT6traeUlp3gI7CIQW43Dvge7KA6P+/z87Jwca7ucaK29jGWbJre1mqqWn+DyP3N1bfFhjpd4QMu5xFojzwgggAACCCCAAAIIIIAAAgggMJEAfYMTwZLsygToVJy3QhmOmdefq08nwHDMdLakjAACCCCAAAIIIICAEWDtgaHgAIGVCwQ7u5c+2XHldUbx5hA4ODh4+fKlf+XgJ8iPRshIgcPDQyeFdBehE7mdl8Ebhia3nQqqn5P0nbz0e4OWs/4dxRURQAABBBBAAAEEEEAAAQQQQKBZAfoGm60aMtaUAJ2K81YHwzHz+nP16QQYjpnOlpQRQAABBBBAAAEEEDACrD0wFBwgsGYB7S34588fv4Tv37/3AwlBYOMCwX1+Hx8ftVP2xmUqFP/t27f+VdK7o/rxZw+hyZ29ChrMgNqQRK6Ojo4S7y7iLVrORVQTmUQAAQQQQAABBBBAAAEEEEAAgakF6BucWpj01yRAp+KMtclwzIz4XHpSAYZjJuUlcQQQQAABBBBAAAEEOgHWHnAnILAJgeBTdlTyYKfeJkQoJAJxgdgDyO/u7uIn8U4ZgeAM7PQTSspcuGgqNLlFOdeQWHr9THCMZ3HFpuVcXJWRYQQQQAABBBBAAAEEEEAAAQQQmEKAvsEpVElzrQJ0Ks5YswzHzIjPpacTYDhmOltSRgABBBBAAAEEEEDAFmDtga3BMQKrFQjOmX79+vWrV69WW2YKhsBQgZOTk+CpsUGjYGQCBwv4gw3BFmxw+hVODGaYJreCfLOXSK+f8e/5ZguSyBgtZwKHtxBAAAEEEEAAAQQQQAABBBBAYDsC9A1up64p6XgBOhXHG45Jwe+aDrZgYy4x9bnBDDMcMzV7y+kzHNNy7ZA3BBBAAAEEEEAAgTUJsPZgTbVJWRAIC8TW979//z58AqEIbF7A728Vya9fv56enjZvMzmA3zRJ/sePH5NfuNAFaHILQa4qmS10dqvCaDlXdddSGAQQQAABBBBAAAEEEEAAAQQQ2F2AvsHdzThj6wJ0Ks54BzAcMyM+l55IgOGYiWBJFgEEEEAAAQQQQAABR4C1Bw4ILxFYoUDwkQ8q5+Hh4QpLS5EQKCEQ7OxWwukeqxJXJo3/OT099RU+ffrkB7YZQpPbZr3MmKvfv38/Pj4mMhDc2zoRv9m3aDmbrRoyhgACCCCAAAIIIIAAAggggAACdQToG6zjzFXWJECn4oy1yXDMjPhcegoBhmMYyJ7iviJNBBBAAAEEEEAAgaAAaw+CLAQisCqBm5ubYHli3XnByAQisCmBt2/fBssbGzoKRiZwmMCrV6/8Z+0sSJ4md1i9r/is79+/J0oXa20SpzT7VqwsC/r8NmtLxhBAAAEEEEAAAQQQQAABBBBAYBEC9A0uoprIZFMCdCrOWB0Mx8yIz6WnEGA4huGYKe4r0kQAAQQQQAABBBAICvwrGEogAgisRuDp6enPnz9+cV6/fq0eJT+8zRDtU6xl+npu9K9fv56fn7sSqQgvX77UCgpt4HBycjIs5z9+/FDK+qeU9U+JdMnqv/qnxFfzOOocn9vbW1GoX0YUQhbv3t6eHDQRXBT7+/s5iawjTqze5bOOAjZeio8fP/q9Y1++fDk7O2s85+tocmPIKp3aYTUR+iCoiTCtsdoKtcMaItJDkg4ODmKnbzY83W4k1gHqCT0aru7Mu2ZZhmqTBd59Qwm8qa9yWs7N3uQUHAEEEEAAAQQQQAABBBBAAAEEJLCOvkGGY+rczAzHGGc6FQ3FLAcMx8zC3ntRhmN6iYIRGI5JCwTRCEQAAQQQQAABBBBAYJjAi79//w47k7MQQGARApqte35+7mf1w4cPessPbypECwM+ffrkT0EOZlLz49VBlj/tVR27SlxzOoOp2YGyuri4WPHMe01vFcX19bVdav94V2E/hcwQ3ZndzGZNZRb+XPK6l4K3x/39fawrPLOARMsR8P0131r3as65M8ZZdJMbc1Mf99evX9UUdwu0YtG6cFWT2pP2V4mkS1H2Xf9mttMPNin6hpJ5Th+xFiHoG6od8Fhhg8W0HThGAAEEEEAAAQQQQAABBBBAAAEEli6w6L5BhmPq3H4MxwSd6VQMslQL9P0ZjqmG71yI4RgHZNeX/s1spxAcp2A4xibiGAEEEEAAAQQQQACBfIF/8qMSEwEEligQnDytgsT2MG2kjOrm1vRuPUg7c+GBsq2Yiq+z1C+TLoUiqOtBj4uO4TinawLomzdvLi8vnfB1vNRwiKau9i48UGE74aurq+kKricq6RneWi2ja2nSrXIleXX6THfFRMq6nYLvZt42wXMJzBfQshMnsh60r9vVCWztZez2aLzJjTHqI6lGVR9DfRhzFh4oHVWTPsJaMqRmPJisRtf0oVaLqsYkFid44kIDVd7YXdGVyFnLJJkXL17oGypn4YFSUL0IXC1nI58OWs6F3qhkGwEEEEAAAQQQQAABBBBAAAEExgvEeoEa7xtkOGZ81WemwHBMDIpOxZhMnXCGY+o4p6/CcEzaJ+ddhmM6pdhfIzmGxEEAAQQQQAABBBBAIF+AfQ/yrYiJwCIFNAE0OGH0+/fvmn/fZpE0IVU7GPh502M21P+oifJ66/n5Wb+cg0XTu58/f449BFp9u/5GEHbKSrNL3M+ALi03TfH031poyMnJib+6QwMhKune3p4KG+ye0AYIU6wHULfa8fFxUFI1Up89eKsoe+/evVNWg/kksKyAKl0T2e0023/WzhKbXFvYHGvEUeMNwRagi6NWQm2FGgp9PNVs6p9TWYqmDRCcVVtq3hVox1z9ByrRsolIhmYBhtpVmds4pjpMs9xpx+pF0bRioX5rafKpA1pOW4NjBBBAAAEEEEAAAQQQQAABBBDYlMAS+wYZjql2izIck6CmUzGBU+cthmPqOAevwnBMkGVAIMMxHdrqx90G3BucggACCCCAAAIIIDCJwF/+IYDAegU0STHWcLRZ6J8/f2rqpJNnzTbWXFW95edZgZoH78ScYLYjAAAgAElEQVTvXmoGpx//4uLCiayf39pg0Y+pEIXrXSe+sheMvLhA3Rs+tZwVbpfFF0vw2icOOFZFO9rmpRaTDEhw5ClaemEyYB8onyNT5vRMAd2Qtnx3rMDM0+tHW1yTGyRSKWLtqqpA7YY+j05D0aUTbDPVhpir1GxPzEVnP4iVurufOx95+l83iqCKCH5DKX7w06FT1EAFT6nmQMtZjZoLIYAAAggggAACCCCAAAIIIIBAUwLqsek6fPz/NpVPkxmGYwzF1Ae6NxiOSSPTqZj2qfBusMOZ4Zip5dU4MBxTEJnhmO4vEAayC95UJIUAAggggAACCCCQEPifxHu8hQACSxfQBES/m1shel51g0Xzc6vfxjmTzhUnWExn+YHT45AzQVOd7/580Jb72vKr1enpVjHVwxU8XVBB3rLTW/3aty/aTc8NZm/SQDsP9nFwJcykOdls4sHbr1n/2G3cZpMbvKlubm7sW90+VilyPvWK49Sa0tS1Yji6hOIHM7OOQKextUl1LBb9c8QUri+aWJtsWIJjll36nbmJWfnAKaN52ewnt7IPl0MAAQQQQAABBBBAAAEEEEAAgVUKqJPHdIPYB232Dfq5VQ8VwzET3ZlODyHDMUFn+1NjH9OpGOSaItDvplZFNOvvN2LdbdNmkxusL4ZjgixjAp3G1m5JdKx7Rv/8+5zhmDHmnIsAAggggAACCCCwZYF/nL+5eYkAAmsS+PbtW7A46d/ewVOmDvS3QdSTHn79+nV2dtZ7acXRMgM/2tevX7VPaxeu9K+vr00c9T0p8aOjIxPiHyjZN2/e+Ibqg/AjLytEe/s+Pj6aPEtPPtpQ1YTYB/7qi+7d8/NzO9rI47u7u0QKqq/Eu9O9FbuurTfd1UlZAvoU+w6np6d+YAshfnPR5arBJjfIpZYhZqtW4unpKd1mdmkqjh5SZX92lKa2DA5WZXfKnz9/fv/+HczS0gNVrnRzoXvm+PhYAqak3dDj5eVlrE02MRVBsMG7qzM3MSsf2LVvXzpNYcfkGAEEEEAAAQQQQAABBBBAAAEEEFicwIL6BhmOqXl3MRyTqU2nYibUdNGCffixIYPpspGZ8oKa3GCJGI4JsowJZDjG1mM4xtbgGAEEEEAAAQQQQGAiAdYeTARLsgg0IRDreYl14c2Vab+nWw97uL297Z15aTIcWw+g+fHqa9A/u3dMxdfU2HTi6vQJ9rLpipokqume5tKLO7i6urIn+mtLAbNCI1iWvb29YLgWbxR0SDzeQ1ePrX8IZqxgYOyTEvtkFbw0SXUC+iT6ta8uM93GDRLFbozYjdROEdRI7u/v2y2DnTd9PNOthB1Zx0rKeXiMKjGWuOLrMTPpBtlJf0EvY3uFmyLYi+IUqGfLJVaCmbPsg1jjKXMtF7FjVjuO3fCxD0i1jHEhBBBAAAEEEEAAAQQQQAABBBBAYDqBWNdHrKtkupykU2Y4Ju1T9l2GY/I9Y5+U2CcrP2ViZgowHJMJNTIawzEjAWOnMxxjy9By2hocI4AAAggggAACCEwkwNqDiWBJFoEmBGKL2mNdeLNk2u/p1qRV9XDtlBnNW9U+CcFT9LhuLTywnyqt9NPzXPXA6cQ0WV2lt/8imJMWArVa4OPHjyYnmpw6Zg53bM6rST/zQBNk7QpyztK8ZE1ldgLrvIx9UpZ7A9RxK3sVzcb2E9RtPNe8aj8zJmQRTa7JrTlQs6BbXauJTIh9MKBB1un6zNrtQ+IDrsj+8hI7A4s+zu/e1fYFz8/POVv9OCCi1hIyJ1AvZV52dxr/ErEQWs6YDOEIIIAAAggggAACCCCAAAIIILBigUX0DTIcU/MOZDhmJ206FXfimigywzETwZpkGY4xFMUPGI6xSRnItjU4RgABBBBAAAEEEJhIgLUHE8GSLALzC+jBCbFMxLrwYvGnC3d2JNCF9GP46OhowBVjs1e1isDublDHWXoiu7LkPIjaz0x6Hq0fv50QZ/8HjTT05k3TYWNxYpOVY/Fj4XYF+XFiNevHLB4S+6TEhpGKZ4AEJaAPbLC/+/j4ONHK1adLZCZ2I9XPpH9F9XQfHh7G2rTBDbIupJY8tiTMycaMn3EnJ8Vfphs3czkJqCLSi+JMZP9AS+z8QIXo6jmNfPDcMYGxG56Wc4wq5yKAAAIIIIAAAggggAACCCCAQMsCi+gbVCbtAQJ5Du79i3XoMRxj36W2tnrMcnrqGI6xAbtjOhV9k+lCGI6ZzlYpMxwzKS/DMTYvLaetwTECCCCAAAIIIIDARAKsPZgIlmQRmF8gMS88Ni+wfqbVQ23PedUDtg8ODoZlI6dQerB071Olv3792puBnGv1JlI/grY4sO+K4HxuP1eJ7gk7Nf/E/JB0f1BsGCM//cExExWdGEwafDlOjAnoY+vfBrr9/MBYChXCEx+HxI1UIWOJS3Q93bEI2rhgcIPcpfnp06dY4na4Fj/YL1dzrFYi0X6aYuo2zhl3NPH9Aw0I6dvND1fILFsfJG54Ws5gNRGIAAIIIIAAAggggAACCCCAAAJLF1hE36C6oRiOqXanMRyzKzWdiruKTRSf4ZiJYBmOmQi2S5bhGJ+X4RjfhBAEEEAAAQQQQACBsgKsPSjrSWoINCSQ6OxOP/i/WhkuLy/teZkXFxfDdjzoMry3t9eb85yJsDm7EMZmefZmYMYI6mL4+PGjyYCeR56pnbiRcszNFRMHS1x7kGBJlJS3BgtoHvzLly+d09WAZN7GzolTvEzcEo00uU6pn56eEpP+1SCfnJw4p+z6UgXPWR8ycoXDrrmqFj/z22TkwoOuODFn3Za3t7fVitxdKDFMmPiYVM4kl0MAAQQQQAABBBBAAAEEEEAAAQQKCiQ6PRrpG2Q4pmB19ybFcEwvkR+BTkXfZK4QhmOKyzMcU5zUSZDhGAdELxN/mfiRCUEAAQQQQAABBBBAYIAAaw8GoHEKAssQiP2k9OfvzlIe9bNcX1+bS2s2vx4DY15OcaBL5ExTth/8E8yGOkAbGS0IZi8WaC88UJyc7R0ULT1pNdEXHMuGH647IWGu23VG7UQBY58vv4CEFBF49eqV+rv9pLRwZfwUeT/ZASGxW6KRJtcpkUa/EgsPCjbIHz58cC7tvIxNmneiLfFlelWVSqR7ozdOZsETtZnZ2mdeKCcaLWeOEnEQQAABBBBAAAEEEEAAAQQQQGBNAo33DTIcU/lmYzhmADidigPQJjqF4ZiysAzHlPUMptY71MJwTNCNQAQQQAABBBBAAAEExgiw9mCMHuci0LRArLO71LPqRxb+/PzcTiE4q9iO0HscK685sXcKbBezd0+Dz58/mzSXcqCOLXv6qSjUdZiT+XS99FrlXCLdHzTvvOSEUu/9llN24uwkoLVDwU/f3d2d3tJNvlNqxSPHbolGmlynvPpkJdb8pD/4TlLpl70f4d4I6fRbfjfduCnnipBoZHYqWmJkrjcbO10oJ3KiULGPSU6yxEEAAQQQQAABBBBAAAEEEEAAAQSaFYh1ejTSN8hwTM07h+GYYdp0Kg5zm+gshmMKwjIcUxAzllTvOAjDMTE6whFAAAEEEEAAAQQQGCzA2oPBdJyIQOsCsc7uFh7C/fDwYPcCaCr8+Gfbx8pr6un09NQcJw7SSxQuLi5yNk9IpD/LW58+fbKvq1LYL2PH6iLXrO7YuwrPJE2koLfSl2h2XnLv/ZYuNe8OEzg7OwvevWpP9Nx3Pb5rWLJFzordEi00uU4Bxfj4+OgEmpdqLsY3yCY1jRilBYosYTKXa+dA7WcCWfnUQpqDg4NSGU4j6zu31IVGphP7mIxMltMRQAABBBBAAAEEEEAAAQQQQACBeQVinR7pTps6eWY4po6zuQrDMYai1EHs81UqfdIJCjAcE2TZNZDhmF3FBsRnOCaIRssZZCEQAQQQQAABBBBAoKAAaw8KYpIUAm0JfP/+PZihFh6042w463TFBrPdGxgrb3eiprAnHppiJ65Jt8FnqyuO8nl1dWVHXsqxvemBKDInFqeffZ5PmlayV6H4MWdfexB7mjhdNn5l1QnRZzC4QEg18ubNm9vb2zrZ8K8Sa4JaaHLt3Gqs0W4Q7Ld0rBv+8vLSCRzzUn2+iQ0WlPISV3PlgMTuh+5cjTpryCEnncw46dssvcQr8xI7RaPl3ImLyAgggAACCCCAAAIIIIAAAgggsHSBWF9QutOmTqkZjqnjbK5i974yHGNYcg7oVMxRqhmH4ZiR2gzHjATMPD32FdydznBMJiPREEAAAQQQQAABBBDYVYC1B7uKER+BxQjEpnvO/qAdPZvcfhq0phFnrgpI09tp+jHfv3/vB8ZCNCX058+fypgeyC0u9Q7rUevPz89lp+TGrl48XH1b9s0QnLcdvKjdRe5HyE/HP9eE/Pjxwxz7B8LPXCbhn1sqJPZ50f1Q6hKks6vAly9fYref9uIoO6U7P2/2p8w+K3YL2XGqHWslQHq7kiIrwezipPt817rpgQTSq6piN7BNV/A4XQsFL2SSit32tJyGiAMEEEAAAQQQQAABBBBAAAEEEFiTQLN9gwzHVL7NGI4ZA06n4hi9ic5lOGYwLMMxg+l2PZHhmKAYwzFBFgIRQAABBBBAAAEECgr8q2BaJIUAAosQiD04pFrmnRntpaZgpp9Dv+vj8zXlXR1q1UwmvZDzxOuTk5OcyzljEv4pmen4J9oh6f6gXWvNTrnUcezBVOn7rdTVSScmoI+nxiGur6/9CGphtGWH5tDPtQjBydLsTa6dHz3kLDYOqmjKapHPtX3F9j/jdm4LHqcLnl4BMiAb6RYp/e6Ay/WeQsvZS0QEBBBAAAEEEEAAAQQQQAABBBDYgsDsfYMMx1S+zRiOGQNOp+IYvenOZThmmC3DMcPcBpzFcEwQrf7AUDAbBCKAAAIIIIAAAgisWIB9D1ZcuRRt0wJ6mkKz5be7ANTzfnBwMD6r7T8+f3wZB6dgg+fv/+CMSThXL7VixM6bcwm9bGHtQexBO35uCaksoN1+Yw/p1/T68/NztS3plqFghltuck0xpZH+XGuDFxO51EH7n/FSJbXT0f2Q3oqnyBeffcV0J3JiwYmdSMFjWs6CmCSFAAIIIIAAAggggAACCCCAAAKNC7TcN2j3zjEcU+FGssEZjtkVnE7FXcWqxWc4ZldqhmN2FRscn+EYWs7BNw8nIoAAAggggAACCIwUYO3BSEBOR6BRgcQ+erEHh1QriT0JMjZ1eNfM2P25/rktTGH3c1UtxL4Z8tcMpOco56eTLuZyK86+jdNl5N3pBC4vL+/v72Pdapr8fXh4qAf5axOP6fLQpWx/ypxrzd7kmvz0fmyL7xTR2+d7dHRksremg+/fvyeKM8VXUuIO7HLSyBA4LWfixuAtBBBAAAEEEEAAAQQQQAABBBBYqECiZ2b2vkG7N4bhmAo3mH0z9PbHmvwwHGMoggf2bRyMQGAFAYZjdkLu/fgzHLOTZyIywzExHFrOmAzhCCCAAAIIIIAAAqUE/lUqIdJBAAEEMgXUwa2NJvWQZs2/1LTgzLPS0ZY7hT1driLvduDqYtBTdjJn+t7e3ia6JDb1eKTKg0OaH2wPThS5AdadiO7Gm5ub09PT2B2rTa71T62NHuqfef+vUuzh4SH9JP7ervABLJttmesXPL3vgepODcurV68GVOKwUyq3nMMyyVkIIIAAAggggAACCCCAAAIIIIDA6gUYjqlcxQzHjAGv3KnIcMyulcVwTKYYwzGZUEWiMRxTueUsUmskggACCCCAAAIIILAOAdYerKMeKQUCrkBsGq4bb47XWm9QasmByX79ngVz6fYP9PCMXZ+fwVN2Kler+rg181u3ccuf3MomZS8nW/3TDglapSDqg4ODsum3X3Fa8ZUucv4O4Ol07Hdlbr90jqd4/L9zible1i9479qDuSi4LgIIIIAAAggggAACCCCAAAIIILB6gZb7BhmOqXz7MRxTGXzA5RiOGYC20yn/HoxhOCZJxnBMkme3N3WzJU6YYhyK4ZgEOG8hgAACCCCAAAIIbErgn02VlsIisB2BxKPTNft2ZQ4/fvxIlEjl3d/fT0TgLUdAHa/pnppSz0dPX2WK/iCnpCNfCmpkCuZ0FVbP5m95jMpkddEHEta6msPDQ7UJX758KViWxpvc3qfsiGKKTSGW/hkfdoeoZUhvMVF86Yvymb6iIrTz5JuCLeewCuIsBBBAAAEEEEAAAQQQQAABBBBAoKxA432DZQvLcExZT4ZjMj0LdioyHJNpPjIawzEJQIZjEjg7vcVwTJqrYMuZvhDvIoAAAggggAACCGxTgLUH26x3So3AqgS2Ob11uipMb3qgp3G8evWqyNUXUXGJtTqJIaWdfHq7xnZKjcg5Anoqyfn5ednlBznXnStO+kOtXE3xlB3d2Imnv+iTNcUU/LmE7et+//7dfukcT7GqKk3dZaBUu+0UJ/ayQssZuzThCCCAAAIIIIAAAggggAACCCCAAALTCSyiV3+64hdPOd1zy3CMAWc4xlAs7oDhGKfKGI5xQMa8ZDhGegzHjLmFOBcBBBBAAAEEEEBgjABrD8bocS4CCDQhQGd32WpId3aX2vQg/Xik169fs1tF2Woltc0KaGK6dtVIF//09DQdYcC7m22Z6xc83b0+oO44BQEEEEAAAQQQQAABBBBAAAEEEEAAgaBA/b6vYDZWE8hwzGqqkoIgIAGGYyrfBvW/khiOqVzFXA4BBBBAAAEEEECgZQHWHrRcO+QNAQSyBOr3LGRla5mRtCQg/ajyUjuBLqXWtC1srCb39vZib+0UrueRv337dqdTiDxe4OLi4uzsbHw67adwc3PTm8kpHsa/lM94L86uEeoX/PHxMZ1JreZKRyj+boWWs3ieSRABBBBAAAEEEEAAAQQQQAABBBBAoFegft9Xb5aWG4HhGKfuKnQqMhzjmNd5yXCM7cxwjK0x8rj+VxLDMSOrjNMRQAABBBBAAAEE1iTA2oM11SZlQeD/BBKzohOdd/93/nKO0o/P1z6DPD5/p8pMT1Mu+HD0+v1BOzmYyKV28jUJBg+koV1WE9tiBs8icICAnO/v7//+/Xt1dTXg9NgpLTe5vZseqKdbIy6xog0OX8pnfHABgyfqsUbprueDg4PgiWMC09RKuf7qpjot5xg0zkUAAQQQQAABBBBAAAEEEEAAAQRKCbTcN1iqjF06DMeU9WQ4xvGs06nIcIzDPt1LhmN8W4ZjfJPBIQzHdHR1Ws7B1cSJCCCAAAIIIIAAAisW+NeKy0bRENiywHYmMafnXBacK7+R26nODr/CTFfcFI/9KF6DBadrK6nb21vlUD1l+i/9RDtVlnbq0Cc9vapKc68/fvx4cnKyU8r5kVtuctOfNZVxio+b7uT0DiprXRWW3m93ojUA6Yuqig8PD/Nv5qljFmw5p84q6SOAAAIIIIAAAggggAACCCCAAAI5Ai33DebkPz9OuqeR4Zh8yS4mwzH5YgU7FRmOyWf3YzIc45vYIelGUjEZjrG5Rh6nR0YYjhFvwZZzZGVxOgIIIIAAAggggMAqBVh7sMpqpVAIpARWNq053Y8zRSdOCnfh7+mpRYkJ3BpBKfXE7vTjkV6/ft1Ob0gCZIra7greTvGnKGPZNB8eHtILD/RkHa06KHXrDsj8vE2ufHrzPEU7udmWuX7Bn56eepupiTrZE7dWb5YS5/IWAggggAACCCCAAAIIIIAAAgggsBqBefsGizPW7/sqXoR2EmQ4xq+Lyp2KDMf4VZAOYTim1ycdQe8yHNNLlB+h/lcSwzH5tUNMBBBAAAEEEEAAgS0I/LOFQlJGBDYokNjkd2Ua9XsWVgZoF4cdfm2N7nhlg0N+ARcdcnV1dXx8HBuQ0KqDnz9/akOJCgsPmm1y0y1kV/tT+KSvO0X3eiN3cv2C393d9Zb96OioN07ZCLScZT1JDQEEEEAAAQQQQAABBBBAAAEEWhZotm+wOFr9vq/iRWgnQYZj/LqgU9E3aSeE4Zjeuki3kN3pDMf0MuZHSINPMQ7FcEx+7RATAQQQQAABBBBAYAsC7HuwhVqmjAj8l0Bsnu5/RVrIiwU9Pn8RotV2+E33qk/RH1Tcfzv7aBenK5Xg5eXl9fV1MDVtnaF7bIo+3ODl0oHzNrnaATmdvYmeiF+/zzddzGrvPj4+Jq41xRqAdHOqzDTVotJyJm4P3kIAAQQQQAABBBBAAAEEEEAAgfUJzNs3WNaT4ZiyngzH5HvSqZhvNVFMhmNyYBmOyVEqGIfhmDQmLWfah3cRQAABBBBAAAEExguw78F4Q1JAoEWBbqvQYM7W9OCQzU5vDdbsyMBqO/wqn+n+oKZmysYGh7bzLKuR99VEp5+dncUWHnz48EHbnlZeeNBsk5v+rKl2pvi4/f79O9HJru7O/f39iW6MeZPVjZfIwBTLPEQ9SxUnitm9RcvZS0QEBBBAAAEEEEAAAQQQQAABBBBYjUCzfYNlhRmOKejJcEwQk07FIMvsgQzHZFbBLH31DMcEa4fhGLEwkB28NwhEAAEEEEAAAQQQKCjA2oOCmCSFQFsCW1jOTmd3wXuuGubDw0Mi23pifWKoJnFi5beUz8pX5HJGQI/YCT4USo3e/f39ly9fTMyaB202uYk1AB3O4eFhcaX0k/inWO1QvAjDEkwPLUxR8HS73ZVCq3GGFWeKs2g5p1AlTQQQQAABBBBAAAEEEEAAAQQQmF2gzb7Bsizpnqgp+r7K5r+p1KphMhzTVL0vMTMMx+TXGsMx+VbjYzIc02vIcEwvEREQQAABBBBAAAEERgqw9mAkIKcj0K5A7Cdl7MEh7ZYknrNq/bPxLKznnWqY1S5UpG5i+4RsYTCpCGDxRLS0ILjjgVq879+/Hx0dFb9iZoINNrl64E1v5qcYFFzWZ7yXKD9Cemih/jIP5Vz1O8tqLlrO/NuGmAgggAACCCCAAAIIIIAAAgggsAKBBvsGi6tuttOvuKQSrIZZ7UJFlOhULMJYMBGGY/IxGY7JtyoSk+EYw0jLaSg4QAABBBBAAAEEEKgswNqDyuBcDoF6ArHO7vSv8Xr5G30lbUqbSEPFn2XCZSJLjb+leduJHBacoLyszu7YWp3Y5ythyFvjBW5vb8/Pz/10dH8+PT3t7+/7b1ULid0SLTe5WkIzRTu5rM94wTsk1sPbXWKKTX7T1LruxcVFwQLmJ0XLmW9FTAQQQAABBBBAAAEEEEAAAQQQWIHAEvsGd2JnOGYnrt7IDMcEiehUDLLMFchwTFl5hmPKejIcYzxpOQ0FBwgggAACCCCAAAKVBVh7UBmcyyFQT2D1nd3pOZcF58rXq7P5rqR527G+CWVKPWIFZ3XX3wdzsKtYYufu7e3F3iJ8IgGNb52envqJ68Oe3jnaP2WKkAab3HTfqxCmeBJ/zcZkinqcLs2CrWiXSd32iXZbcXRPzrITCC3ndHcRKSOAAAIIIIAAAggggAACCCCAQJsCDfYNloViOKagZ80eVIZjClbcppJiOGbX6mY4ZlexSeMzHCNeBrInvcdIHAEEEEAAAQQQQEACrD3gNkBgtQKxzm4VOGfnx/Zd0p3dpZ4wrV5g9VC8ePHi4OBgHW7Bmk1jFlzIkZ4jrpt2iqewB4ucE5h4Yn2pGywnG8SRgD6JwfuwkYUHyuESm9xEngffdUUak8vLSzUF+qc9nQfnpKkTp6D++vVruoyfPn1KR5joXVrOiWBJFgEEEEAAAQQQQAABBBBAAAEEmhVIdP6sY1gh3elXqrec4Rjd4cFu8GF3PsMxw9w4i+GYKe6BxNfE4MulW+bMxoThmBx/hmNylIiDAAIIIIAAAgggsDUB1h5srcYp74YEEr0YiXmBCwIq0qXSW96PHz92XHo8TG/PQm9qzUZIPzw7s38qp3R1ai0nJzlxEp+UxOcrJ2Xi7Cpwfn7u36XtLDxQcRK3ROJG2tVhp/i9DzUpNSho52r8Z1wDG9fX16pu/VMLbCfe+HECPHF7DCuUBq3v7u4S5+qKJycniQjTvZW44Ys7TFcKUkYAAQQQQAABBBBAAAEEEEAAAQTyBRKdHomukvz0Z485vtMvpwgMx0iJ4Rj/Vkl8vvzIhIwXYDhmgGFidKBLjeGYAaqJUxLgxVsMhmMSFcFbCCCAAAIIIIAAAlsWYO3Blmufsq9cIPHTunfnx/ZptN1nOpNFtlN0ehNevnyZvuhy302PfyTupV2LXGeIYtdcxeInWIrcYLHrEu4I6OH3/p2j2/Lm5saJOePLxMdkriZX+wakQRJ5Tp+YeNevKTtyzsiZvcrr8PDQPr3x48R3ROKtYYWylYIpfP78ORheIZCWswIyl0AAAQQQQAABBBBAAAEEEEAAgaYEEv1sc/UNFvRhOKYgppJK9J7p3cS9tGs2xnfV7nrFMfETLAzHjIHd9VyGY3YV6+IzHDPMbfBZiTGXxFvDLsdwzDA3zkIAAQQQQAABBBBYvQBrD1ZfxRRwuwKJzrhEF95SvOr0mTq9CTmzZpcC6OQzPf5RcPqvto9wLm2/bE049kkp2PtvF5/joICegq+n7Dhvqevw/v6+tzPXOWvSl202uek+1sSDYYZZqbK0WUHsXGUmoWTOspv31toEk8ngQaJlKE796dOnYB66wPfv3x8dHSUiTPoWLeekvCSOAAIIIIAAAggggAACCCCAAAINCiR6vWJdJQ2WIpYlu7/Oj1OqB4/hmM6W4RjnHkt0ujoxeTlegOGYMYYMx4zR2/XcRMvAcIwwEz67UhMfAQQQQAABBBBAAIGYAGsPYjKEI7AGgdgGjrN3dusxOWdnZ+qO19Thg4ODy8tL7TCwk3j9zm5hJsYPdsp8g5ET04WV21IzvB8eHhJll3CpCyWustNbsU9K7JO1U+JEzhQ4PT31Y2ogqsHPY+zGiN1IfrmKh6S7F9Nd4QMyc3d3lzgrZ9hM3wX2CqVSI5eJXBV8K9GjXZb69vY23Wg7I13roCMAACAASURBVLUFy5iTVOyGj31ActIkDgIIIIAAAggggAACCCCAAAIIINC4QKzrI9ZVUq04DMdUo868ULpnr9QoCcMxmdVBNFuA4RhbY9djhmN2FRsTn+GYTi/2N0bsb5Ix5pyLAAIIIIAAAggggIAj8C/nNS8RQGBNAproaU/iNEWL/RA1ESY9ODk5seenKof6p4mSWk6gdQiZl06vPSjyi1o9szbUhw8fMvM2LJoup0Kp01mdU/onpWHpFD+r4JTZdK01OMnYvgFs2Jwp1HZ8jgcLaHtftQ/O6XqmezsfEDtvDTa5+lj5gHaeyx6nH8af8xl3Won8L4WcgkzdzJbNbaJEHz9+TLx7c3NTaoQycZXEW7ScCRzeQgABBBBAAAEEEEAAAQQQQACBtQo02DcoaoZjgvfb1P2EwYvmBDIc4ysxHOObTBTCcMxIWIZjbMCpm1mGYzpthmPsu45jBBBAAAEEEEAAgcoCrD2oDM7lEKgqoG6O4MOPa05FdQqsvoDg1TXnXo/T0G6eTvzgS3VYBMNNoObum+PBB+fn5+ZcdfhqowbzsuyBnmCthQ3Oo250Rc0u1Y4QZa81b2rOrGInMznzkp1Tpn7pVIq5XINZNXlb2YE/x1ofDX1k2ixmg02usnR9fR3jit3hsfjp8N6H8ed8cDRv3lwlJ76JnD6o1swqz8GGriC1RoBivclCaGFlTqywBSs0Xd28iwACCCCAAAIIIIAAAggggAACCNQXUNcHwzGD2RmOGUwXOzHYS2kiN9hTR6eiqZ25DhiOGSmvjxXDMTJkOGbkjbTT6bScO3ERGQEEEEAAAQQQQKCswD9lkyM1BBBoSiD2+P/EtMVJ869H7AQXHnQXVa56FxV0MYM9+HbO9/f37ZcDjp3Jnb1XHHCJ7hStLtCiC79rQCHq5js6Ohqc8k4nFlmtkb5i8Ikp9imtPb0msRKm2uM0bJ8NHl9dXfkfjek+jOOFW2tyVaJ0G/L8/Dy+1F0Kv3//7t0cJqedsYfEehPMzHzNZjY2aFfqa1fO/giQcZDw7CtzaDlNdXCAAAIIIIAAAggggAACCCCAAAKbEmitb5DhGP/2q9lP6F/dhOR0k5rIww4YjhnmtuWzGI4ZX/sMx8iwZjPLcAzDMeM/tqSAAAIIIIAAAgggMEaAtQdj9DgXgdYFNAU/tkNr5iz/giXUD+C7u7t0gomVCeZEzbxMpxMrskmh98CZ3KkxA3XT9541IIL6fxPPwFCCmoY73X4LdoZj4yKK40/+tk/MPFbt2w8u8s9SBl69euWHzxhiz4G2s1FhYMC+3JaPP3365BR/ug+jc6FhL5tqck0RYt2vilBqQrySCq6hMnnQgVrm3s/4jx8/7AanSMNbuZmNaX///t3WGHyccJbw/f394JRLnUjLWUqSdBBAAAEEEEAAAQQQQAABBBBAYFkCTfUNMhzj3zyV+wn9DJgQhmMMhTmgU9FQzHXAcEwR+dgAgRJnOEYIZUe9Y9oMxzCQXeTjTCIIIIAAAggggAACvQKsPeglIgICyxaIPUs+Z5Z/2ZLnPK08Z9mA3//l5HP8L2pncmdOzp08ZL5MPL7apKCrV3iO9Xg0k+HggUiD4SYw1kNkItQ/iH1GGsxqfZwKV1zcU3Y6k3aaXFNHiTYzdpObczMPtEggNjhkUshpZOysvn//3pw75qByM6tNUYJjh1pToVVtYwqiczU+mnDWW+P3/BmZQ50eu6loOcfbkgICCCCAAAIIIIAAAggggAACCDQu0E7fYM6gBsMx/u3EcIxvUieETsU6zrGrMBwTk9k13B7jcM6N3eROtN6XDMcYIoZjYjcVwzHmJuEAAQQQQAABBBBAYFIB1h5MykviCMwvEJwEqWyVWvSfX8LEjEmTSO+PYc3dTG8UoKTsx2ablPMPtB2kndXPnz+r8yL/9PyYWlGQmdWcubP51w3GjA2KdJETmzYGU3MC1REW6/4wMXur3sSsdmDfBvZFG8yqnb3VHPtdtGrNJvowFkRrp8k1hYp1vypC7CY35+Yc6AOe3oumS6R37YGzp82HDx9yrp6OM0szG2uxb25u0rlNv6vdihK7x2jHg0Y+HbGbipYzXb+8iwACCCCAAAIIIIAAAggggAACKxBop28w1kVjI/d21zAcY3MVPGY4xseM3bG9d6mfFCEDBBiOGYAWPIXhmCCLExgbQ3Gi5byMJcVwTI4ecRBAAAEEEEAAAQQQGCnA2oORgJyOQOsCsY653rngxQvWO89eM1N7n9nc+/h8ZXvMtpXOrrt68PbZ2Vlxii7BWF+qfzmVSLNO/fCCIa9evYrdKrpKflb9LGktR8685KOjI//cGUM0rBK7kRJQM2Z4ZZfWDe+3GH73d4Oljt0e9ZtcGydGp5v8x48fdsxdj/XJzfmAK9m9vb104nYm9XVQpE3Ib7sKNrNajBFcaJHztLkYkRaAHR8fx97VwoMiXLH088NpOfOtiIkAAggggAACCCCAAAIIIIAAAusTaKdv0O9cdbQZjnFAzMuC/YQmTeeA4RgHhE5FB6TyS4ZjyoLbIx12ygzHGI2CzSzDMUbVPoj9NWLH4RgBBBBAAAEEEEAAgfECrD0Yb0gKCDQtEJuPqB/2lfPdu4GvdhhIZ0mbftoTSS8uLoLzO5XIsJn6WnhgP1VaiY+ZKpoui959fn7ujWMiZM7uNfEHHMgzdtbgq2vhQe8+Fbpo7HFQsfxUCI9tDKKsamCgQgY2fgn/tlEDEmvNmrKKZbJ+k2uzKFdaSWWHmOPBrZwGhPQIH7tN1qcjdhVdrrfFs3MS65032c486L2onc7ghs5OpDsOfp1p/cmw7yatD4k9C02fCzVWsbvOz9jUIbScUwuTPgIIIIAAAggggAACCCCAAAIItCwQ66Wp3zfIcIxzn8zVT+hkw7xkOMZQ6IBORVuj/jHDMWXNGY7J8WQ4JkcpHYeWM+3DuwgggAACCCCAAAIVBFh7UAGZSyAws0BsdfuwSZCDCxNbJ9AlqJmmsX75LoJya++cqNS0FCE4v1Px/Z6y3mxrlryz8EA/2iedZd77FHA7zyN3h7STih3LP7YGQNOLBzwcXVtGZFZE7BaNZbVCeOwp9Q1mtYJG5UtoUrs9o727+ocPHypnY/DlYjdJ5SbXyf/t7W2wEdaM/wGfbpVFqdkfE606UDqJNQPpEVa15+ZhbEpZz6px8j/s5VzNrJrT4B1rf8tklkjUWnhgcOyzBKXvKa0AsQPnPbZvCTsnsQ+FHYdjBBBAAAEEEEAAAQQQQAABBBBAYAUCsW6Qyn2DwZ5Aw8twjKEIHjAcE2SZLpBOxelse1NmOKaXaEAEhmN60Qo2swzHONqxv0OcaLxEAAEEEEAAAQQQQGC8AGsPxhuSAgKtC8QeRO3P7p20JKenp7H01cWgqf+xdxWubprj42MTQc/sub+/10t1KARLp6Lld+V3T++2Z8l3EzonXXigzKd7/01huwNNPFU+ncDiLxN9PYnq87Px9PSk6bD2U8z9OHZIg/0gsU/HTg52GTnOFwjeh8GZ3Plp1owZbJSUgdhNVS1vXbPpX053dX7zophaGKAG2Z4Nr8d0qZVWyvv7+7GPswaQYldRi2EvLUssYPAznw6ZsZnVRjr+ai4twNDXVjrP9rv6ZrS/++y3dJvJTeB24OzHsZuclnP2qiEDCCCAAAIIIIAAAggggAACCCBQR6CRvsFEbwzDMb13AsMxvURlI9CpWNZzp9QYjtmJKz8ywzFpq7LNLMMxtnbiDwA7GscIIIAAAggggAACCBQQ+Ms/BBBYu0BsM1lNyqxcdH8aqGasKnvpbPibz6rLxj7Fn9+pxlHrE/RAaDuaf6xL+4krk71Z8pMaEPLz58+dGvHe4gzIg39KsJ+xy6ecc2T8ecPBCrLL7mdj9hA7e+ZYN9XsGdtCBvzJ67qFFlRwfUzMPWMf1G9yfbRYf3dOu6dy6dPtb9euRsO+UKJl0041dszuWPHtNDU668cZHJLIjF015rhsMysx/1tP11IZe9tS1VTw3C6rjvlgn+InGkn7gJazuDMJIoAAAggggAACCCCAAAIIIIBAswLt9A36nUsMx9h9Vunjsv2EsduV4ZhOJlgXdCrGbpuy4QzHlPW0U2M4JvjRNoFlm1mGYzpYWk77M8gxAggggAACCCCAwNQC/zP1BUgfAQRaEIhN/ta8zJrZC04DVX93LBuaqOr3jzsLD5R/dSjEChjrTFePhh6jbk947X6Tl5322msbewaS6XmxD4LTdnsvMSBCor9bYrFsdKR2hrtjxU8kqDgNTiuPdQjqdhrgySm7Cvh3kaa875rIvPFjLVKsrauZW31U/aavM5dzcE68Tgk2VhqWCMaPfeR1XSVlF1Yx7czoOJigfcqux8Gc+/dYFxJr33a9qIkf+3pSSYPXUnyFx+4fZTJmbq444wEt54z4XBoBBBBAAAEEEEAAAQQQQAABBNoRiPXtVO4bZDjGuSXm7Sd0MmNexrpS1RMY60LUuQzHGEAORgr4XeUMx4wktU9nOMa/wUxIcIjE1tv1mOEY2TKQvettQ3wEEEAAAQQQQACBMQIvdLL5E58DBBBYq4B2Gzw/P/dLpy6ky8tLP3y6kIeHB232p70UnUuoF/Xw8FD/3dvbU+/Ar1+/Hh8fnThah6B+2IODAye8e3lycnJ3dxd8S339OtekrMT9DOhEdXOcnZ0FU5go8Pfv3yq18pOTfs3KilWTyachVYjyr+4zn1S1qa1yVV9S/fr1qznXOVA/yNXVlRM478tYhlXM2O03b4bXdHXde8fHx06JFiffTpPrSHYvn56e1A77bWz3rvl0qynW5zq44bU+3fpQq9UNpq/A29vb2L6umj2vBlmJKwN266c0VdH7+/uxNIeFt9DM5n89xSpFZVe9yLzlJoiWc9gtylkIIIAAAggggAACCCCAAAIIILAygXb6BmP9/OqIYzgmfdcxHJP2KfgunYoFMXdNiuGYXcUGxGc4JoY2UTPLcEzLo0ixm4FwBBBAAAEEEEAAgaUKjFm4wLkIILAUAc3yDDZSmstYvwjKjL+JZzB7dqC2KejNqvMIbfv09LESV656058igq6rWghmTwMA9jNv1AszRQZiaSpjYglmrDdQObefV+FvXmGn4G9kEctStXDl385hd6xSVMvAli+k+9zBV3UsDkQfH6cU3ctZmtyY3tQNphYSpD/7NlG3GiGW1ZHhLTSzaujyNWwZHesbs8F20q8UWk7fhBAEEEAAAQQQQAABBBBAAAEEENigQFN9g8oMwzHmJmyhn9Bkxj5QxhiOsTtFGY6xb4/pjhmOmc7WSZnhGH3ANYJQZ9Sb4Rjn9uMlAggggAACCCCAAAITCfxj/5LnGAEE1irw6tWr4H6yesSyngldudTKjJ6loV/+mV3eiqY5rHpWUG8+9TADFUez3mOz+Z0U1M2hh+6rV1eJK1fOu3Ve6ro/fvxQb4sqqJu4qf+qyCqFymIXRPmsk6XuKsqYWHRRdT7mT5lVTMVXzvWsmi4dHduPNveLcHR05AfOGKLq8PdwUH4Gd/3PWJYlXlofdifbmQ2Fc9a8L/XxaafJjVF0DaY+sHY7E4us8O7Tnd9g6tkqeqKPmrLeBkTtsOp9uka4hWZWDZ001NRnanfgkvn586e+MVtrJ/37hJbTNyEEAQQQQAABBBBAAAEEEEAAAQS2KdBU36Ayw3CMuQ9b6Cc0mbEPlDGGY2wQhmNsjemOGY6ZztZJmeGYmqPeDMc4tx8vEUAAAQQQQAABBBCYSOCF1jRMlDTJIoBAUwLBrTOVQ02FVJfHXFnVxPRv//mnHi7NUO/mfGvy/d7eniZoas7x6empel0HZE+zPJWwFlco2e6fEjEpa0NhJd7+toOazamsdsXXFOHLy8sBFEVOcTw1/7irLM0qlqr+K0/929/fdy6nHvPz83Mn0LzUKbozzcsWDmI7/KrIw27FFgq1oDz4/lqn1P7Ea1+4zSbXz2cXoqZY3wVqM/W5DjaYWkrhf7pjqfnhasq6pl6Jd62HaTc+fvw47yerfjPbffEJvNM2IPriE0v39aRvwDHgfhVMHeJ/crsr0nJOLU/6CCCAAAIIIIAAAggggAACCCDQoECbfYMMx6Rvlfr9hLH8MBxDp2Ls3igb7nfqMhxTVjiYGsMxHUudUW+GY4I3IYEIIIAAAggggAACCBQRYO1BEUYSQWAZAprIqHmfTl4bnPzt5HDLL+0hCj0TQv2Ai9PQrHHNOY5lu8FCaRp0t6zCzrMmXt/e3tohHE8ncHV1ZR63o9VHMy6OGllGmtyRgHVOX0EzWwcqfRVazrQP7yKAAAIIIIAAAggggAACCCCAwNYE6BtcXI2voJ+Q4ZjF3XWzZ5jhmNmrYFMZWEEz20J9MRzTQi2QBwQQQAABBBBAAAEJ/AsFBBDYjoB2KdUTpp3yal64nqGyrOcrO0VY8Ut7Erweib24knbPk0hkWzPLE+/Wf0tPNrLNTQb8D455i4PiAjPu71G2LDS5ZT0nSs3+yC+xmZ2IZadkaTl34iIyAggggAACCCCAAAIIIIAAAghsQYC+wcXV8tL7CRmOWdwt10KGGY5poRa2k4elN7Mt1BTDMS3UAnlAAAEEEEAAAQQQ6AT+AQIBBLYjoM7uYGG/fv0aDCdwdgFtLGvy8Pr1a3O8lIObm5tEVrXnhp7NkIhQ/63gZ0HyBwcH9TPDFZcuQJO7iBpcejPbAjItZwu1QB4QQAABBBBAAAEEEEAAAQQQQKApAfoGm6qOnMwsvZ+Q4ZicWibOWgVochdRs0tvZltAZjimhVogDwgggAACCCCAAAKdAGsPuBMQ2JCA5nkHO1+CP1M35NJwUR8fH03ulrj2IH1rBe9GU976B3osUDDDnz59qp8ZrrgCAZrcRVTi0pvZ2ZFpOWevAjKAAAIIIIAAAggggAACCCCAAAINCtA32GClpLO09H7C4OiGKTLDMYaCg1UK0OQuolqX3szOjsxwzOxVQAYQQAABBBBAAAEEbAHWHtgaHCOwfoHgLGptcfjly5f1F36BJfz+/XuXay08UMfZskqgbR/tXiQn8y9fvjw5OXEC530Z7JqXfGv5nFeJq+8kQJO7E9cskRfdzM4i5lyUltMB4SUCCCCAAAIIIIAAAggggAACCCDQCdA3uKw7YdH9hAzHLOtmI7dTCNDkTqFaNs1FN7NlKYalxnDMMDfOQgABBBBAAAEEEJhIgLUHE8GSLAKNCvDgh0YrJpItM3f/3bt3kSijgtUffXZ2tr+/rxvj4ODg6upKj0wYlaJ18sePH61X7mGwE9CNVPd1MEvBwLr54moLFqDJbb/ypm5m2xcYmcNgIxkMHHkhTkcAAQQQQAABBBBAAAEEEEAAAQSWJUDf4LLqa+p+QoZj7Psh2H8YDLTP4hiBhABNbgKnkbembmYbKeZ02Qg2ksHA6fJAyggggAACCCCAAAIIGIEXf//+NS84QACBLQhocvne3p5fUj1sQLPP/XBC5hJ4eHg4Pj7urn5zc1P86ftadeA/IEHbEXz79m38naBu9MPDwxidNhN4enqKvTtL+O3t7enpqXPpBvPp5JCX7QvQ5LZcR1M3sy2XvUjeaDmLMJIIAggggAACCCCAAAIIIIAAAgisVYC+waXU7NT9hAzH2HcCnYq2BscFBWhyC2IWT2rqZrZ4hltLkJaztRohPwgggAACCCCAAALse8A9gMDmBPTgh4uLC7/YLIv3TeYNubu7Mxkovu/B0dGRv/BAl/vz50+Ra6U3Pfj8+bMpWiMHwfu/wXw2wkU28gVocvOt6sectJmtX5z6V6TlrG/OFRFAAAEEEEAAAQQQQAABBBBAYEEC9A0upbIm7SdkOMa5DehUdEB4WUqAJreU5BTpTNrMTpHh1tKk5WytRsgPAggggAACCCCAAPsecA8gsEUBPfhBD3TXLHOn8D9//tzf33cCeTmXgPrIujp6+/atthEomI3Ly8vr6+tEgiO3WbCfXeFf5f3793o2gx8+Y0hwlwatwVBBZswVl16NAE1us1U5XTPbbJELZoyWsyAmSSGAAAIIIIAAAggggAACCCCAwFoF6BtcRM1O10/IcIxzA9Cp6IDwsqwATW5Zz4KpTdfMFsxks0nRcjZbNWQMAQQQQAABBBDYsgD7Hmy59in7dgX08z64OD79rPrtes1Rcs3ON4tDPnz4UDAL6ndLLzzQtX79+jX4ikr/9PQ0dvrLly+D+y3E4tcJD975bHpQB38LV6HJbbOWp2tm2yxv8VzRchYnJUEEEEAAAQQQQAABBBBAAAEEEFifAH2D7dfpdP2EDMf4tU+nom9CSEEBmtyCmAWTmq6ZLZjJlpOi5Wy5dsgbAggggAACCCCwWQHWHmy26in41gXOzs70NH1HQdsdat28E8jLWQTsxSGqrIJ5mHrqvxYemFUTfra1o4I6/vzwGUO0ucG3b9+cDFxcXLAHiGPCyzECNLlj9CY6d7pmdqIMN5UsLWdT1UFmEEAAAQQQQAABBBBAAAEEEECgZQH6BluuHeVtun5ChmOcqqdT0QHh5RQCNLlTqI5Mc7pmdmTGFnE6LeciqolMIoAAAggggAACGxRg7cEGK50iI/C/AsFOz+C6ecgqC6gT4fHxsbto2U0PlKY/z94v3bt37/zAnJCrq6tE+upaOjo6ykmnZpzz83PnctqcQQVxAnmJwEgBmtyRgGVPn7SZLZvVNlOj5WyzXsgVAggggAACCCCAAAIIIIAAAgi0KUDfYJv1olxN2k+YGC4xIAzHMBxjbgYOSgnQ5JaSLJLOpM1skRw2ngjDMY1XENlDAAEEEEAAAQQ2K8Dag81WPQVH4H8ODg70cHcHQj2h2vfQCeRlZQG7E8Gvo5GZ+fXrVzqF169f695Ixwm+q00zEmtXtIji8vIyeOKMgerU9kGCnZIzZpJLr0OAJrepepy0mW2qpFNkhpZzClXSRAABBBBAAAEEEEAAAQQQQACBFQvQN9hs5U7aT+iPPjgODMcwHOPcErwsIkCTW4SxVCKTNrOlMtlsOgzHNFs1ZAwBBBBAAAEEEEDgxd+/f1FAAIEtC+zv7zu9n3ro++/fv7dsMm/Zv3z5Ynph3r9/X3wpiF/jTnk/f/6sDUmdwN6XT09Ph4eHf/78CcacoiDBC+0UqPt8b2/POUVrJFQFTiAvESgl4H8AaXJL2eanM3Uzm5+TJcak5VxirZFnBBBAAAEEEEAAAQQQQAABBBBoQYC+wRZqwc7D1P2Efo3bV9cxwzEMxzi3BC8LCvgfQIZjCvJmJjV1M5uZjYVGYzhmoRVHthFAAAEEEEAAgY0IsO/BRiqaYiIQFbi/v3fe0/TxAVPPnUR4OUxAM/jNwgOlMMUTX9SzlsibZt4PqP30wgOlWXwFRaII+W8pY05kPWSInm7HhJdlBWhyy3oOSK1CMzsgVws6hZZzQZVFVhFAAAEEEEAAAQQQQAABBBBAoCkB+gabqo4K/YQMx5gap1PRUHBQTYAmtxp17EIVmtnYpdcRTsu5jnqkFAgggAACCCCAwFoFWHuw1pqlXAjkCuipD58+fXJia8r7jx8/nEBeVhA4PT01V1G9vHr1yrwsdaDp9bGkdMUBM+/TCw+GpRnLYcFw3eF3d3dOgjc3N04ILxEoK0CTW9ZzQGoVmtkBuVrKKbScS6kp8okAAggggAACCCCAAAIIIIAAAg0K0DfYVKVU6CdkOKarcToVm7rzt5MZmtzZ67pCMzt7GafLAC3ndLakjAACCCCAAAIIIFBE4MXfv3+LJEQiCCCwaIGjo6Nv377ZRWDfSVujzrE2HDAbHahLWnP6p7iutiCw+3pU0e/+80+BA5Y6OKk5GdZU/pOTEyewhZfapFLC2uLDzoyWSVxeXtohHCMwkQBN7kSwvcnWaWZ7s7HQCLScC604so0AAggggAACCCCAAAIIIIAAAk0J0DfYQnXU6Sd0BlAYjjFVz3CMoeBgagGa3KmFY+nXaWZjV196OMMxS69B8o8AAggggAACCGxBgLUHW6hlyohAloAe//Dr1y876vv379UxaodwPJ2ANhw4Pz836X///v3g4MC8LHugNQb2tPvB17K7jZwcqg9dq1mmK4JzuV1f+l2NWn/x8PCwazrER2CwAE3uYLrBJ9ZsZgdnsuUTaTlbrh3yhgACCCCAAAIIIIAAAggggAACCxKgb3DeyqrZT8hwDJ2K897tXF0CNLn1b4OazWz90lW4Ii1nBWQugQACCCCAAAIIIDBS4J+R53M6AgisRuD+/t4py93dHWsPHJOJXjpdMJ8/f5501r7ZXaErjqbda9/GnYqmafrqqnPSMSl8+PBBz2OYtAjmWgMOrq6unF0+tAeCtmgYkBSnIDBYgCZ3MN2wEys3s8My2fJZtJwt1w55QwABBBBAAAEEEEAAAQQQQACBZQnQNzhjfVXuJ3SGURiOYThmxpt/s5emya1c9ZWb2cqlq3A5hmMqIHMJBBBAAAEEEEAAgfEC7Hsw3pAUEFiPgCaUHx8fO+UZ/FB8Jx1exgScXXfrbDdxcnKitSV2lrRgQLvc6hk8dqB/rJvk+vrambtvonW9xs2uOlA+tcri8PDQZFgH2qJBN7mWUtiBHCNQQYAmtwJyd4lZmtlqpatwIVrOCshcAgEEEEAAAQQQQAABBBBAAAEENiVA3+As1T1LPyHDMaauGY4xFBxUFqDJrQY+SzNbrXQVLsRwTAVkLoEAAggggAACCCBQRIC1B0UYSQSB9Qg4jyJQwTSbXDOze6ekr4egbkmc3i4980YhdbLg93frusqA/r19+1YT9LtK1w4Gz8/PWmzw+PiozQH+/PkTzJ66jD9+/Hh5eRl8t5FAlUX3s1MEPe9EO1c2kkOysTUBmtwKNT5jM1uhdBUuQctZAZlLIIAAAggggAACCCCAAAIIIIDABgXoG6xc6TP2EzIc09U1wzGV73kuZwvQerSjNQAABbJJREFU5Noa/6+9O8ZpXIsCACrN30BgCbTTJSwBdoAoKQMrSE0JrCCkpQvsAFo6soOQJaB0tHMlJMv6wwRI/Oxn+/ziy2Ps53vPtW7xbOcl2m6wzSbKqOZhPY6pGdzlCBAgQIAAAQIEdhHw7cEues4l0E2BWMgvXiIv5xYvo9f2Qnz5un3Yjp/bX61WH5nW7xyfCsQiBjs6x9v8k8nk/Px8x3FqOD2+Mfjfig3T6bQVkdeA4xJNCWi5qeWbbbOps6thfJ2zBmSXIECAAAECBAgQIECAAAECBPopYG6wzro3O0/ocYzHMXXe7a71qYCW+ylLhTubbbMVJtLUUB7HNCXvugQIECBAgAABAlsI/NriHKcQINBtgZgAjVfJyznG69rxoyzlPbarEojvDT6GGo/H9X/gEbNsy+WyiOGnSZ2cnMSv1Ly+vrbi9X3zNT+tr+PrEdByUzsXLa6RNps6u9Tj65yphY1PgAABAgQIECBAgAABAgQI9FnA3GCd1W92ntDjmFY8SKrzhnSt+gW03NTmzbbZ1NmlHt/jmNTCxidAgAABAgQIEKhWwLoH1XoajUB3BGIScDablfOJtzZjPcryHtuVCNzf38fSAaPRqJLRthskvh+Icj88PBSLMPxrnOFwGDNH8V/MgPzrmAz3/72i8dXVVUwyZhiqkPopoOUmrXsObTZpgokG1zkTwRqWAAECBAgQIECAAAECBAgQIFAWMDdY1ki6ncM8occxSUtscAJfCmi5XxLtckAObXaX+Js61+OYpuRdlwABAgQIECBAYGsB3x5sTedEAt0XiDezb25uynl6Xbus0dXtxWLx8vKyXq/f3t4ix/39/fg0YjAYxP9jrcw2Zm2+po1V62HMWm4Pi55zyjpnztURGwECBAgQIECAAAECBAgQINAxAXODHSvoN9PxOOabUA4jUK2Allutp9F2FPA4ZkdApxMgQIAAAQIECDQi4NuDRthdlEBrBGKhg4uLi3K4k8kkVoYt77FNIGeBv+drptNp/KhJzjGLrbcCWm5vS59b4jpnbhURDwECBAgQIECAAAECBAgQINB5AXODnS9x5xM0qdj5EncpQS23S9VsdS46Z6vLJ3gCBAgQIECAQJ8F/ru8vOxz/nInQGCzwOHh4e/fv2N5xOKw5+fn9/f34+PjYo8NAtkKxDcGd3d35fDm8/nZ2Vl5j20C+QhoufnUos+R6Jx9rr7cCRAgQIAAAQIECBAgQIAAgaYEzA02Je+6lQiYVKyE0SC1CWi5tVG70AYBnXMDjj8RIECAAAECBAhkLmDdg8wLJDwCWQg8Pj6enp6u1+simvF4HD8IUfzTBoEMBWK+ZjabFYENBoOnp6fRaFTssUEgTwEtN8+69CQqnbMnhZYmAQIECBAgQIAAAQIECBAgkKeAucE86yKqzQImFTf7+Gu2AlputqXpQ2A6Zx+qLEcCBAgQIECAQIcFfnU4N6kRIFCVQKxysFqthsNhMWC80n19fV380waB3ATi/ix/eBB3b9zDPjzIrUzi+VRAy/2Uxc4aBHTOGpBdggABAgQIECBAgAABAgQIECCwQcDc4AYcf8pTwKRinnUR1XcEtNzvKDkmhYDOmULVmAQIECBAgAABAnUK+PagTm3XItBigb29vcViEcsdFDmUX+wudtogkIlA+f6cTCZx98Y9nElswiDwpYCW+yWRA1II6JwpVI1JgAABAgQIECBAgAABAgQIEPiRgLnBH3E5uHEBk4qNl0AAuwhoubvoOXdrAZ1zazonEiBAgAABAgQIZCLg24NMCiEMAu0QuL29nc/ng8Hg4OAg3uduR9Ci7KXAx/15dHS0XC7jpyN6aSDp1gtoua0vYdsS0DnbVjHxEiBAgAABAgQIECBAgAABAp0VMDfY2dJ2LjGTip0raR8T0nL7WPVGc9Y5G+V3cQIECBAgQIAAgQoE/gD07GvDq/QiNwAAAABJRU5ErkJggg=="/>
  <p:tag name="POWERPOINTLATEX_PIXELSPEREMHEIGH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183,3333"/>
  <p:tag name="POWERPOINTLATEX_BASELINEOFFSE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158"/>
  <p:tag name="POWERPOINTLATEX_REFCOUNTER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3"/>
  <p:tag name="POWERPOINTLATEX_CACHECONTEN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iVBORw0KGgoAAAANSUhEUgAAEKMAAAEoCAIAAAAV+BKzAAAgAElEQVR4Aey9P57XuJa/P9zfTSa7sISGFQDhhF1kM1HBEoAVAOGETa0ASCejWAHVS6BYAZBO1t074Pe+X79Go5Ht42NbkmX7qQD8sWXp6JGsP+foSHd+/vz5L/xBAAIQgAAEIAABCEAAAhCAAAQgAAEIQAACEIAABCAAAQhAAAIQgAAEIAABCEAAAhCAAAQgAAEIQAACEIAABCAAAQg0QOBvDciACBCAAAQgAAEIQAACEIAABCAAgVIEXr9+fffu3UePHpVKgHghAIE5BL5//37//n19le/fv5/zHmEhAAEIQAACEIAABCAAAQhAAAIQgAAEIAABCEAAAsckgDHrmOVKrvZMAHvWnksP2SFwKAJ4ehyqOMkMBCAAAQhAAAIQgAAEIAABCAQCt7e3WlB+dXX1119/ff369fr6OjziAgIQ2IrAhw8ffvz4oa/y5cuXcsGSonwrSUgXAhCAAAQgAAEIQAACEIAABCAAAQhAAAIQgAAEILAtAYxZ2/IndQiMEcCeNUaG+xCAQGUCeHpUBk5yEIAABCAAAQhAAAIQgAAEIFCDwNu3bx8/fqwF5SGxhw8fhmsuIACBrQj88ssvIWm5YD148ODm5ibc4QICEIAABCAAAQhAAAIQgAAEIAABCEAAAhCAAAQgcBICGLNOUtBkc48EsGftsdSQGQKHJPD//ed//uchM0amIAABCEAAAhCAAAQgAAEIQOC0BF68eCHleJz9d+/eXVxcxHe4hgAENiEgF6z//u//1i5lIfX/+q//+td//dd/+7d/C3e4gAAEIAABCEAAAhCAAAQgAAEIQAACEIAABCAAAQgcmwDGrGOXL7nbOwHsWXsvQeSHwGEI4OlxmKIkIxCAAAQgAAEIQAACEIAABCDwL3/++ed//Md/XF9fxyzk5iF1eXyHawhAYEMC//7v/544e/z++++6o/sbSkXSEIAABCAAAQhAAAIQgAAEIAABCEAAAhCAAAQgAIEKBDBmVYBMEhBYTwB71nqGxAABCKwncOfnz5/rYyEGCEAAAhCAAAQgAAEIQAACEIDA5gSkGdf2Kj9+/IglefXqVXK+R/yUawhAYCsC8r/68OFDnPqvv/56c3MT3+EaAhCAAAQgAAEIQAACEIAABCAAAQhAAAIQgAAEIHAkAhizjlSa5OUMBLBnnaGUySMEWiaAp0fLpfN/ZNOWtNrh8suXL3/99Ve3bukf//jHvXv3fvnll4cPH2oxxMXFxf95gR8QgAAEIAABCEAAAhCAAATORGBQM/78+fP379+fCQN5hcCeCDx9+vTTp0+xxDh7xDS4hgAEIAABCEAAAhCAAAQgAAEIQAACEIAABCAAgSMRwJh1pNIkL+chgD3rPGVNTiHQIAE8PRoslP8jkjazvLq6ko/H/7k78kNrmLRb7f3790eecxsCEIAABCAAAQhAAAIQgMAxCQxqxi8vL+Uzf8wMkysIHIWA9q1IlB44exylbMkHBCAAAQhAAAIQgAAEIAABCEAAAhCAAAQgAAEI/C8BjFn/y4IrCOyNAPasvZUY8kLgOATw9Gi3LG9vb9+8eZMsd/CIK3+P33777e7du57AhIEABCAAAQhAAAIQgAAEDkxA04rubMCvX7/+8ccfOiFQmdXxgDobUH9aTq2/A/iKD2rGlTV5zh+4cMkaBA5D4NGjR2qj4uzw/cY0uIYABCAAAQhAAAIQgAAEIAABCEAAAhCAAAQgAIG9E8CYtfcSRH4IYM+iDkAAApsQOJ2nh8ZMWt7U/kqmt2/fys1jcZ3Qyi0t51LXsjgGXoQABCAAAQhAAAIQgAAE9ktAE58P/+/vx48fk7mQy4fcxfW3U3fxQc24MvX9+/fJvBMAAhBogcDgV4yzRwtFgwwQgAAEIAABCEAAAhCAAAQgAAEIQAACEIAABCCwnsCgGhxj1nqwxACBmgQGP2TsWTWLgLQgcE4Cx/H0UDPa7VCrf7WYSVvVdj91He6H/WsVuOXyfvr06adPn2IJ5bnx7Nmzhw8fPn78WIO8bgFWl2VlUDtffvnyJXlFr+tkj9evX8fxcA0BCEAAAqG/iDsIXcu/Dgc5qgcEIAABCByAgHo6dWry8liQl53OIPq7p2gCpSlS+x7+C8qIVyBwVAJyzXrw4EGSO3mgvX//PrnJTwhAAAIQgAAEIACBDQkEy1RihtMkdKd7B2wIk6QhAAEIZCSA8SsjTKKCAAQgAAEIlCCAMasEVeKEQH0C2LPqMydFCEBgH54eUkxoDa7+Yp+N5Ke/LLXoRxH6w1cOeXFxoeM4QqLy7tByK90Md8YulClp0hW4c2jpgr179+7Fixdjr3AfAhCAwJEIjGmxg9Gx60TGsvz582dPYzv2OvchAAEIQAACLRDQkmi5ecQzgrlSybFcfeKOfCT6fvLKMt363HInPARaIHBzc/PkyZNEkp16oCW54CcEIAABCEAAAhBon0CnXJXpLWhTEzOcfhq5kOoVTw+DD48gAAEILCaA8WsxOl6EAAQgAAEItEMAY1Y7ZYEkEFhPAHvWeobEAAEIzCKwD0+P6+trnWgxK2NG4JY9PeSVEW++u2BBg3Q9YhX7irDIyagMPIIABHZNQI4ZnfOGbWV05pHW0gmKYBCAAAQg0CyBQTVxJ638N169eqWjY+/du6c76kC7gwE1++i7hWjGpAnFLo660hmGV1dXSYksmEYlMfATAhDYisDbt2/lrpak/vHjR7VvyU1+QgACEIAABCAAAQisIdDZkjQ37Fw71kTVvYunx3qGxAABCECgI4Dxi5oAAQhAAAIQOBgBjFkHK1CyAwERwJ5FNYAABGoSwNOjJu2JtLT/7suXL0OgNUsZkjVeaNgDVS4gAIEjEbhz507G7ODpkREmUUEAAhCAQGUCWqMjLw45b/TTlduGPB+Mg/5ub2+1rjr2Fe8i+fbtW+MneyQTqE7sy8tL7RTQ58AdCEBgLwQShUYnNmP1vRQfckIAAhCAAAQgsBcC379/f/DgQUZpsUNlhElUEIDAyQlg/Dp5BSD7EIAABCBwMAIYsw5WoGQHAoEA9qyAggsIQKA0ATw9ShOeEb8Otg776WrDXXn+zXi5F1Rb8IaVXqx26uHhBgQgcAQCx1B2y6ra7ZynlbjacL3xNbVHqDfkAQIQgMDhCKgrefLkyeAJV+pcvnz54ulc+ucoPnz4UE4gzdIaPBVXPaloNCszgkEAAh4Ccl3TtxzUI90ras3Uyklt4omBMBCAAAQgAAEIQAACkwTw9JhERAAIQAACWxHA+LUVedKFAAQgAAEIZCeAMSs7UiKEQDsEsGe1UxZIAoHDE/j74XO4lwzqpLawjkErGFa6eSjX2rhX67267H/69EmLtOT7sRcayAkBCEDg8AQ04ldD/eHDh9D4d1nWsrbnz5+rUzg8ATIIAQhAAAK5CKx389BkQduv6lSQ+GQP+Y1rnyHjMJBc8i+IR93os2fP+i/qXMT+Te5AAAL7IiB3DrVFjx8/jsXWmFltVMvuZ7G0XEMAAgYBdeJy3JInqkYa+ldftwYhYV4spei9e/c0L9afnE7178XFhREbjyAAAQhAAAIQgAAEIACBpghg/GqqOBAGAhCAAAS2JYAxa1v+pA6B0gSwZ5UmTPwQ2JZAU/YszvTYtjL8b+rx5hxa+5tljS/HevwvX64gAIEjEohbzvX5+/z5c7UVJNq5QetTw1qWvvBa3aL1bXjo9clwBwIQgAAEEgKDx8J2YeT2oKdJ+OSnPMw1+xjrkrS8ss0jMuKZTsjR+nMRQ1RcQAACmxOQVuTq6ioRg888AcJPCOyIgEYU2olGg5NwBLFfeDl66U9HFnuOKfNHS0gIQAACJyfAmR4nrwBkHwIQaJkAxq+WSwfZIAABCEAAAn4CGLP8rAgJgf0SwJ6137JDcggMEmjTnrUPTw+x067nHdaw05v2e9MOcGNrkgbLoLup5bPytjEC1H90fX0db0n77du3LJZLLdt68+ZNyM7Pnz/DNRcQgAAEDkBgp8pu7Y/+8uVLD3/PCl1PPISBAAQgAIGjEkgG/HE2tSBSjoXxneRaW+NrDqIpVXI/+anNtlvzPBzUl2nbbzb7T8qOnxDYO4FBMxgj5L0XK/KfkICGK9LrTg45PGTU3UvVOenI6omKMBCAAAQggKcHdQACEIBAswQwfjVbNAgGAQhAAAIQ8BPAmOVnRUgI7J0A9qy9lyDyQ6Aj0LI9ax+eHkZNks+Gdj3XNrT+DeEa9PSIN+LNuG9uoqlnPYRRkXgEAQjsmkDnvxc8ALUmVV2Dv1/o8l7nTA8tun3y5ImfdoPra/3CExICEIAABIoSsPsUuwex343FznXeYBznmusxyXN5y6+RjXchAIG8BBKdRoic7z2g4AICLRPQPF2jiP7hPOtllmpX/h4ylq+PihggAAEIQKAj0ClX5ZUn/aq2V5NmVTPKucpVvXv37l2QQgACEIBARgIYvzLCJCoIQAACEIBATQIYs2rSJi0IbE4Ae9bmRYAAEFhDYBf2rN17eoQSGhskhQDhokFPD53gEXa2u7y81BEfQdqVF/GeH69evZLX0coIeR0CEIDAXgjM7YbreHrI3jnrNCp2KN9LfUNOCEAAAvUJxJOIJHV7yjOmbEoi6X4+f/5cp1ENPqp/U527HOP7PWlr7ij1yZAiBI5KYHDbs4wbZByVG/mCwOYEBj/eRCqpQB8/fqw5rz7qe/fuabKsjl6rhLWwuFterHXGySvxT412dFQI53vETLiGAAQgkJeAZo7yrPv06ZMzWjw9nKAIBgEIQGAlAYxfKwHyOgQgAAEIQKA0AYxZpQkTPwQaJDCoEsee1WBJIRIEEgKDH28SpgV71t8Smfb78+LiQmdW7FT+4OYh+WXazJgLWT1DbP0VUeERFxCAAASOR0DLROTe9u7du3ayJnnmNsVa4yJXxnaygCQQgAAEINAIAXlfxJOIRKpnz54ld+KfL1++jH/a10Yq9oslnv7666/9nlQ6Mk2/SyRHnBCAwOYENH7WN56IoXaJrz5hwk8ItENAy4J1VL1xlId6c6lwf/78qZ1u9C1Loyvn1W4PeP2razlv6NvXRFgrhuXM2W8EusxqSKABj15Xiu1kH0kgAAEIHImA2mS11XL+P1KmyAsEIACBAxDA+HWAQiQLEIAABCBwbAIYs45dvuQOAoMEsGcNYuEmBFomsC971nE8PVQnZAiMHRtariWGbHmzEPuNNLVIyyDAIwhAAAIZCbx48UIT6YwRrolKG44ueN2/c96CyHkFAhCAAAT2SEC7AWlrVUNybSow9vT29tbeITt5Me/0JIl81k85t8gBsv9KU16dffG4AwEIrCQw+I1rEblas5Ux8zoEIJCdgDrrBw8eDPbXSkvHd+gsTblwOA/i0Ao2uYJI1S7PkLEBiUY1SrGd88eyIyVCCEAAApsTUBs71ghvLhsCQAACEDgzAYxfZy598g4BCEAAAi0TwJjVcukgGwSKEsCeVRQvkUMgL4Hd2bMO5emhsmR7obwVmtggAAEIHIBAI12DVuUu87ibtR73AOVFFiAAAQhAYJKA9rfuH20Rv6X9reOf8fVct8OxjbTjOCtcqxsdPIpEPi1GZisIRhIQgEBpAvrGBz23Gxnkl84+8UNgRwT0tQ521l0WZOWSg9ayXlueIRoJvHr1aoyG0nV6j4zFwH0IQAACEDAIMO4y4PAIAhCAwIYEGmmfMX5tWAdIGgIQgAAEWiOAMau1EkEeCNQkgD2rJm3SgsAaAnu0Zx3N06ORdUhzq1G8JZK9ZmtuzH/88Ud4ZadwgvxcQAACEFhGYHBl2LKo1ry1zM1DKS5+cY20vAsBCEAAAs0SkJpYm9kb4mnDbOPply9fjKf9R48fP+7frH9nzHQ913GlvuSkCAEIrCcwuA2SDg3QWdjrIycGCEBgPQENTh49ejS2SYEUkt++fdOWwysT0ievI0HGItFhmJJBkowF4D4EIAABCCwm0IhydbH8vAgBCEDgqAQaaZ8X27AWv3jUAiVfEIAABCBwAAIYsw5QiGQBAmsIYM9aQ493IVCBwH7tWUfz9GhkHdLcOnfv3r3wSuybEW4uvoj9RvD0WIyRFyEAgV0TuHv3bgvy523eW8gRMkAAAhCAwCYEJn0b7DmR1kbPErsFm/HNzY2Wb/bF1tkmjfTyfdm4AwEIZCRw//79QQvZmzdvvn//njEhooIABBYQkFpcY4+xAYa0kfIy1Ve8IOb+K9pmSbHFO+bEYSSDJMHZI2bCNQQgAIEsBOw5ZpYkiAQCEIAABBYQaEQthvFrQdnxCgQgAAEIHJIAxqxDFiuZgsAsAtizZuEiMAQqE9i1Petonh5jpr7KdWJucvG2u2OW0blxKvzt7W38VpxKfJ9rCEAAAocn0IKrW+zUNwv4Tru2WXkkMAQgAAEI+AlMenpk9M1QVC3YjJ89e9bno/7x9evX/fvcgQAEDklAnl2D+RpsHwZDchMCEChBoFOLj+3F27l55B1L6OAOw9lDkrAcuURBEycEIHByAnlb8pPDJPsQgAAE8hLA+JWXJ7FBAAIQgAAE1hAYVFZjzFqDlHchsEcC2LP2WGrIfAYCe7dnHc3TY6d1Lt6cUibJXJvP/f777zEQ7XsX/+QaAhCAwHkItOAsofUoy4C3oKlfJjlvQQACEIBAdgLy5R5bTBnSyujpMaaKCmlVuHjx4kV8UGFIUXv5h2suIACBwxPQ+sLBFkmbZbx///7w2SeDEGiWgEYdxsjk8+fPJRYHa1+0ROcZ85E8qEBjIFxDAAIQgAAEIAABCByYAMavAxcuWYMABCAAgX0RwJi1r/JCWgiUI4A9qxxbYobAGgJ7t2cdzdNj8Y7payrB+ncTA+THjx/Xx6kY4nguLy+zxEkkEIAABCCwmMCypbeDez8sloEXIQABCEBg1wQmD/SQfddeUumfF7x69Wqxm2IuyPJsGcwyeyDlIkw8ENgRgXiPjFhs/L5iGlxDoCYBHa5lHE0sNw+5ZBSSR0OUWO2ZpCI/EBnXk5v8hAAEIAABCEAAAhCAAAQKEcD4VQgs0UIAAhCAwF4IYMzaS0khJwTqEMCeVYczqUDAT+AA9qyjeXr4C6+1kFpHFUTKskzh5uYmtrZmiTNIyAUEIAABCCwgEDf1/tf9S3L9cRISAhCAAAR2SsBY1NjlaNKw6pwXKJ63b99uTmlM2sGt/TeXFgEgAIGiBOTGNjic1rE/Us8VTZrIIQCBPgEpHq+urvr3uzuaxib72oyFXHz/6dOnxmRZnqIc+LOYLS9CAAIQ6BNoYc/4vlTcgQAEIACBRggMztYnZTPG85PvEgACEIAABCDQFAGMWU0VB8JAYHMC2LM2LwIEgEBM4Bj2LDw94jLd8lrDvqArz7JM4eXLlyE/UpRsvh1vEIYLCEAAAqcloJUukwtwEzhy9S63DWqSFj8hAAEIQKBxAtfX15op2EI+fvzYDqB5waTxVb2Pprt2PBWeag8k7cndT0jzJjbq7mPhDgTOQGDMYKbl5n/++ecZCJBHCDRCQF+ccfikeurBI7myC69Ugja1H7lUo9+/f+/f5w4EIAABCEAAAhCAAAQgkJcAxq+8PIkNAhCAAAT2RQBj1r7KC2khUIcA9qw6nEkFApMEDmPPwtNjsqwrBZAzX7wxrZYprNl5TvqUHz9+BNHrmFdDclxAAAIQgMAYAe3FbqxESd56+PDhmr4giY2fEIAABCCwdwKDbg9JptR3JHf6P3VYx1h/9Msvv3z+/LmR3oeTbftlxx0InJzA2DZIwjKmND85MbIPgUIE5OZheJ/qe9TXWijpOFqlYn/7hjtKHA/XEIAABCAAAQhAAAIQgMBKAmPKxsFoMX4NYuEmBCAAAQjslADGrJ0WHGJDoCgB7FlF8RI5BPwEDmPPuvPz509/ttsPKRece/fu2XJqiW2zez0+ffr006dPQX75frx+/Tr89Fx0TkjxIjAt1ZLjh+ddwkAAAhA4KgHtX/7161c7d9VaS+0qqg3XjWUxnZzSdKsxr7M+xibDUwhAAAIQaISATnmK3bkHpfrjjz/8fYcOCfny5Yvi1BxKPh46eKqdkwB1qMiTJ08G83iwOexgHrkJAQiMETDUPt++feM0vDFu3IdARgIaPxgeFPX1rhr5GPPrd+/ecRRYxtInKghA4LQE7Ma2wzJrNnpakmQcAhCAQF4CGL/y8iQ2CEAAAhCAwFwCGLPmEiM8BM5DAHvWecqanDZL4Ej2LM70aKuaqW5pfVWQSfvSSUGjm+GOcaHuQbvzaoVW7OYhcyZuHgY0HkEAAhCoT6Bbp3t5eWkk/erVK53y6V+qa0TFIwhAAAIQOAYBjfYn3Tw0F5jVd8jPXDMITTd0iIc8zNtx81CRjW3RrS7yGAVKLiAAgWUE1MqNDaTH2o1lCfEWBCAwRsD+1sZ2MRyLbf19W56XL19qELU+FWKAAAQgAAEIQAACEIAABGwCGL9sPjyFAAQgAIFDEhhTTGHMOmRxkykIzCKAPWsWLgJDoASBsW66S2tf9iw8PUrUkFVxyt83dvbQJvTaJ09Nv/af0wIsLfzVZvCdhVL/6lrhtTxL7hzaiFdVM97ETkeCsGvdqsLgZQhAAAJlCKhV17Ja7TqsGb7O7tCmp0pH/+paTbc2wFPDXiZlYoUABCAAgb0SiN25x/KgfmTs0b7uq5ccO4zLno3vK5tICwEILCMw1g7oiFTpTJbFyVsQgICTgJSTtutpfc34ZIpjjYYzywSDAAQgAAEIQAACEIAABJwEMH45QREMAhCAAASOQQBj1jHKkVxAoByBMdU09qxyzIkZAoHAwexZd37+/BnydoALOT/I4cHOiJbStr+Xm9b4jrX1du66p8qjloI1tSmvR2zCQAACEChEoKkDrAvlkWghAAEIQODYBOTC/eHDBzuPchfU0Rx2mF087bYA7IuqjfylN+/f5w4EIHA2AmOthDbO0HYYZ6NBfiFQk4BWbsW7zCRJb/UN6pgy2cYSYeKf2mdB7UZ8h2sIQAACEJhFwG7/u6i0eY2CzYqWwBCAAAQgsJIAxq+VAHkdAhCAAAQgsIbAmJoaY9YaqrwLgYMRGGsottKlHwwv2YGAQcDWZ271DS62Z3Gmh1HWWz7SCq0vX76oPi0QQlvZaXc93DwWoOMVCEAAAhCAAAQgAAEItEngPGd6yJdjbLPwyU272yw7pIIABLIT0Ml4g3GqqdTZp4OPuAkBCKwnoI1pDDcPxS8z9vpUFsSg85Dtt66uruwAPIUABCAAAQhAAAIQgAAEIAABCEAAAhCAgJ8Axiw/K0JC4MwEsGedufTJ+4YEjmfP4kyPDauTK+nb21sd7uFZ16VzPGTX1D6+bJvkIksgCEDgTATY1uhMpU1eIQABCByQgOfoQmX7GFuojvXav/zyCwu4D1i5yRIElhK4c+fO4KtyCdNpvIOPuAkBCKwkYG+ApMg3HIqMtQkhyxvKFmTgAgIQgMB+CUx2AcoaLe1+yxfJIQCB/RIYU6PFOfr8+fPFxUV8h2sIQAACEIAABNYTGOuFMWatZ0sMEDgYgTHdNfasgxU02WmKwKQyc0NN5libEAAOysaZHoFPoxcaGt7c3Pz8+fPjx49q3x8+fKhBoZw6JK7+1U+d+yHvDh0AouVfWs2Am0ejBYlYEIAABCAAAQhAAAIQWEpAo/3JVzVNOMBcQI7uX79+HcwsB3oMYuEmBE5LYOzogA8fPkg9closZBwC5QhI62gf6CEt5YZDkcmDkdU4lINDzBCAAAQgAAEIQAACEIAABCAAAQhAAALnIYAx6zxlTU4hsJ4A9qz1DIkBArMIHNKehafHrDqwZeCnT5+qCmqwqI1stWpBvh/6Vz/lB/L69Ws5hGwpHGlDAAIQgAAEIAABCEAAAsUIjDk/xAlqeWX8c6fXcmIfkxxPjzEy3IfAOQkYbQLruc9ZJch1aQJXV1d2EpO+FvbrK59Opm6MMVYmzesQgAAEIAABCEAAAhCAAAQgAAEIQAACpyJgKJoMxfWpEJFZCEAgEDCaBexZgRIXEMhI4JD2LDw9MtYQooIABCAAAQhAAAIQgAAEIJCfgPNMj/wJ141RruyfPn0aTFPLNzfcJnxQJG5CAALbEri4uOjOO+2LYZjZ+oG5AwEIeAhor5kfP37YISd9LezXVz6ddHnVgSTaLmdlKrwOAQhAAAIQgAAEIAABCEAAAhCAAAQgcHICGLNOXgHIPgTmEsCeNZcY4SGwhsBR7Vl4eqypFbwLAQhAAAIQgAAEIAABCECgOAHPmR6PHz8uLkfhBIxtS4zNTgoLRfQQgEC7BMZaBq3nvr6+blduJIPADgl4HKi2HYrIWjbJdXIbp8kYCAABCEAAAhCAAAQgAAEIQAACEIAABCBwcgIYs05eAcg+BBYQwJ61ABqvQGAZgaPas/D0WFYfeAsCEIAABCAAAQhAAAIQgEAlApO7aEuOya2sK8m6Ihlj1v306dMVEfMqBCBwTALPnj0by5jRnoy9wn0IQGCMgLFPYXhFZ+xsfvrW2Dk/Qcjff/9deQk/uYAABCAAAQhAAAIQgAAEIAABCEAAAhCAwFwChvIZY9ZcmISHwEkIYM86SUGTzc0JHNiehafH5rULASAAAQhAAAIQgAAEIAABCIwSuLm5GX0WPbh//370a3+Xyqa24R+U+9dffx28z00IQODkBB49ejS2sFtHIX3//v3kfMg+BHIR+Pjx42RU2x7o0Yn3yy+/TMrpyctkJASAAAQgAAEIQAACEIAABCAAAQhAAAIQOCcBjFnnLHdyDYGVBLBnrQTI6xBwEvDYgHZqz8LTw1kHCAYBCEAAAhCAAAQgAAEIQGADAlqvPJnqAQ70uLq6Gsvm2IG2Y+G5DwEInIeAsQ3Shw8fzsOBnEKgKIFPnz5Nxu/xspiMZGUAjwyevKwUg9chAAEIQAACEIAABCAAAQhAAAIQgAAEjkoAY9ZRS2M9nq0AACAASURBVJZ8QaA0AexZpQkTPwREwGMD8tiSSsP0yJDkBU+P0oVC/BCAAAQgAAEIQAACEIAABJYT+PLly+TLLWw8MCmkEUDHaP7+++9jATjteowM9yEAgcvLyzEIif5rLBj3IQCBSQJGHx3e9WilQ+BCFx4ZPHkpJB7RQgACEIAABCAAAQhAAAIQgAAEIAABCOyaAMasXRcfwkNgWwLYs7blT+onIeCxAXlsSaVxeWRI8oKnR+lCIX4IQAACEIAABCAAAQhAAALLCZzhTA/jGM1ff/11OTvehAAEjk7g4uJiLIs/fvy4vb0de8p9CEDASeD6+toT8h//+IcnWNEwHs24BHDmqKioRA4BCEAAAhCAAAQgAAEIQAACEIAABCCwOwIYs3ZXZAgMgXYIYM9qpyyQ5KgEnNafndqz8PQ4ar0lXxCAAAQgAAEIQAACEIDAEQhosfJkNvZ+poex9T6eHpOlTwAInJyAsQ3Shw8fTg6H7ENgPQHDgB1H7vSyiF/Jfu2UIdkGKbsYRAgBCEAAAhCAAAQgAAEIQAACEIAABCBwSAIYsw5ZrGQKAtUIYM+qhpqEzkng2PYsPD3OWavJNQQgAAEIQAACEIAABCCwAwLODekfPXq0g8yMiGifdm3ovEbi4zYEIHAuAoY/mFOjdy5e5BYCMwk4/SKcXhYzE58X3CmDM0fz0iY0BCAAAQhAAAIQgAAEIAABCEAAAhCAwKEJYMw6dPGSOQjUIIA9qwZl0jgxAaf1x2lLKgrSKUOcIzw9ipYIkUMAAhCAAAQgAAEIQAACEFhO4MuXL5MvO+eBk/FsFcBYiq2jM+/fv7+VYKQLAQjsgsCzZ8/G5Pzrr79ubm7GnnIfAhCYJCADtr6jyWAKcO/ePU+womGcYwadlqZ8FZWEyCEAAQhAAAIQgAAEIAABCEAAAhCAAAQORgBj1sEKlOxAoD4B7Fn1mZPieQgc3p6Fp8d5KjM5hQAEIAABCEAAAhCAAAR2RuDr16+TEj98+HAyTMsBPnz4MCaeofAae4X7EIDA2QjcvXvXcHj79OnT2YCQXwhkJBBvF2RHqy/RDlDnqXxEPQn58+WJjTAQgAAEIAABCEAAAhCAAAQgAAEIQAAChyeAMevwRUwGIVCaAPas0oSJ/8wE/Hafndqz8PQ4c/Um7xCAAAQgAAEIQAACEIBA0wQ8M9LHjx83nQdTOG2uYHizGIfYmrHyEAIQOBcBo60wNlo7FyNyC4FFBDzjEEVseFstSrb4S858FZeDBCAAAQhAAAIQgAAEIAABCEAAAhCAAAT2QABj1h5KCRkhsAMC2LN2UEiIuE8CTrvPfu1ZeHrss2IiNQQgAAEIQAACEIAABCBwAgI/fvyYzOWuz/SwF2Eb2q5JLASAAATOQ8BoK/7666/b29vzoCCnEMhL4MuXL3kjLB3bvXv3PEnsLl+eTBEGAhCAAAQgAAEIQAACEIAABCAAAQhAoBABjFmFwBItBM5GAHvW2Uqc/FYjsDu7z1x7Fp4e1eoSCUEAAhCAAAQgAAEIQAACEJhBwLk6eXcbD8QIjM0VlK9Gjs6MBeYaAhBokIChGZe0RjvTYF4QCQJNETDO3Yrl/Mc//hH/3PDaKYkzXxtmhKQhAAEIQAACEIAABCAAAQhAAAIQgAAE2iFgKJkxZrVTTEgCgfYJYM9qv4yQcKcEnHYfpxWpAgSnJCFfeHpUKBSSgAAEIAABCEAAAhCAAAQgMJuAc+OB+/fvz466mRcM5fiuzyppBjCCQOAUBOQVZvi8Ge3MKeiQSQgsJfD9+3fnq86dh5yxrQnml8SfuzXy8C4EIAABCEAAAhCAAAQgAAEIQAACEIDAAQgYSmaMWQcoX7IAgWoEsGdVQ01CpyLgt/j4rUilAfol6XKHp0fpEiF+CEAAAhCAAAQgAAEIQAACSwgEB33j5V1rkHVoyV9//TWWO3tTk7G3uA8BCJyTgNEYGka4c7Ii1xBwEvCMQ7qonDsPOdNdE8wviT93a+ThXQhAAAIQgAAEIAABCEAAAhCAAAQgAIG9E8CYtfcSRH4INEUAe1ZTxYEwxyDgt/j4rUilyfgl6XL399ICEf9cAjc3Nyobbd+rNU9//PFH+FfxqHTlyqN/tVel/h4/fqzFT3L1m5sE4SEAAQhAAAIQgAAEIACB9gl4zvTQpKD9jIxJaC+/xtNjjBv3IQCBPgG1GJ8+ferf7+5I03JxcTH2lPsQgMAggR8/fgze79/07zzUfzfvHb8kGmU9ffo0b+rEBgEIxAT+/PNPfWiydKgxiY0dXZjY0qEZjSzcsnfs+qzCOO+e646P4HSIuia3swfp9cBHzZrIiI+GOqfi42FIGAhAAAIQgAAEIAABCEAAAnUIYMyqw5lUIHASAtizTlLQZLMmgTPYszbw9OirsKW/Vrl2m7kGFXan39e/jx49qlnqm6R1fX2tcaH+7DonRB2lzk2nE1XE1AE8e/YM8+QmZUeiEIAABLIQUOeoLiA4+OlaDb5+6uLDhw/1u0Kd/NUJoH8HBXv+/Pnbt2+X5V2ZVZcnM79i1l9ISLGpU9O//3Rn/J+/mpZsCfbx48dgYg/29U6w4GypwYmkk2A4Wy6rALwFAQj4CcTD/rG3jG0/xl5p5766A0OYA69kUj/7z+nf/5sAJv1g18uoWDXFy97RaLG7lsKr8+3GGEq663lDojW7XaPoT/VIlUGF0lWGbuyhQtFIQwOPy8tLSsRfGVSNjcAijKeHwYdHEBgkoCnb4P3+za436d+vf8cviXrD+uKRIgTOQKAbcHZjGyO/GojqTwE05Qm+mvqENQbW+Ed/2UfChjA1H4mP4OjPnusFPolsncuHKNVXFSaS5P0ZVIWdUm5MI9cpC1U9DjxVzAuW2CAAAQi0QADjVzfm6aYq/2P4+uf/NXs0jF8tfAvIAIEzE9CBGNIyaR6ULAzoWsVumtO48lbCGyV44BkKxiyj3E/4CHtWrkLHnpWLJPFAIBA4gz3rzs+fP0OGi144VdiDMmh9g9OTQdPUyc3bNJFWsMGEKt9UF6j1u/rrZvjrUxcoLb1tfAS8PpvEAAEIQGAuAZk/bQOqIvz8+XOJ9lM9TlhM2dkpu+WVavnDfTs7eQVT19MlrX/7ksSWVFsqdTfv37+3wyRPlfTV1VWnxEke2T/Vcf/TyP/rry9evLBDLnvaDVG6la+zYuh08ep8S9ScWZIQGAIQOCQB6b5tRU+Xa81a97vK586dO2NlJ+W+CIw93en9uRNAdTSvXr1a3/11XbC8GT0Tz26BndI9sHGikfqjodSbN28mC0Xfwm+//cZgw1NqRpOir0kfgicSwkAAAoGAZx7dBVavsXgjgJBclguJoabVE9UhRxqejBMGAoUISLUiM0fw2VifysEsHXMnApMANbbpEFUbtMv3ZnLgKr3iLBcdYVGd6XZdmcxyHEBzFk2WpZxk+7MYC9cQgMA5CXgG7XltTIEzxq+AotO8YfwKQLiAAAQg0BHQlseaJ9o+EoGVBvka4UurM2tOEV4vfWFong+pYpo7h8WYVboGbh4/9qzsRWC0KtizstMmwjMQ8EyNOw77tWcV9/TQ6hwN3ZxrSuxa5RnY7cXTQ1g0SJ1cdmwDGXuqFl8LQdBxj/HhPgQgcEICnh49o7JbjbwcFP1eE3aJ5BJME/IHDx7YafmfzvL0mKXHMWToRgJKOpcZW4JJYbR+M1cJpnhev35tCM8jCEAAAt05fuodhGJyiYzCKKRnviBHOD9btVcKLN94TRnUnG6rMddqsCdPnowJP6ujGYuknfsaG6incJo0+mKv0Tioe5KnZT/OyTuqWppXahA1GZIAcwmoNVAN97QDIWaZi6RXyTUECtHOuuhGdN2eKGpDNNxtbfBjj/mrbXQyiyqBIdAyAc+i3k5+9ReNNAgyOr58+dJDVYOiRnYC8khLGAi0TEDfnUab61Urg3k8gL5Fsx5NBDwzu0ECkzerDdo9nYLf02Pl/CjGonE1buoxEK4hAIGzEbAnwh2NXDYmxYbxK6lgnapkscYvxKYxj3o0/eXS/EgwjF8BLxcQgEBlAuospClavBHAGmtIoZxizPKDXVN8GLP8nGuGxJ5ViLY9jMeeVQg70R6YgEd12WV/x/YsNQ2F/rQKQbb/EvVDs9wxmbuFU3aimiqPvV7hviTUZkuGhN2iq3fv3gmgNC/fvn3TK/rThX7qvnMtl+JR+Ao5IgkIQAAC7RPQ2jij4e0eZWwzFdVkcv4AuQRTP+JPdDKk0RfH9UHClxgMSEcQp7LgWv1pdsE0wNCIcIEwvAIBCJyBgKcnmmx78wZQM7gtebWZRo4O06Kq/7UngAaE+JHKSyvsZxWZemH1TXEkC67X97mzZD58YE3tF9cHlWauYeFczqrGg42YqqVyNDe2cuE1QDUq+Vb0yuWXmCFQmoDxQSWP2um1NdFLZDN+lgZI/BA4PAF9cZOjTY0WNPhRK6GOWCOKbuQQGzvUfSuM8anqkVJRWrvjqdH74AjKyKxyKhp6S//qzwiZPBJk4S2KaLKsJZJnZKia4LRwJXm0f6oieVIviojIIQABCGxCwNPXZJwOKyq7QZ71NJdg6gRnpWsHxvjV56NhQDuTvk0+NBKFAAScBDQJyjLa12zIaQ1RMPUmpecCagP7bWO4c5gWUv3pYuNFoKELf/GFeqVC9Ew541T61xizAs9cF/qyFlcJFWiukd7c7KgmD46QVTNLtxWzRMWeNQsXgSEwSaDfL4zdaafjnmvP+pdJCgsCSAiPGlrNuroEBVbjrna2a0/1r/40GtN9Q8uvd+UI0ZdN744VUrivd/sv1rljjP+EQjmS/E5JBG2wZwrZ7C40jPbH6UyaYBCAAAR2R8DTYGacaSiqpDVe8zOXYJWV3ep9xiYnYQCg7l7B9KcapX8lobpCvaUAk8QW6Ai6ejs2tVOKilMqAMnQCdaFl2DdsMQ5j1VlUxK7+0YQGAIQKEogbws82UL6A3QtcNG8G5Hb7Wqu7s8QoMIj9SljxaH+Qp2OsqnqoYLQny4U3sbiVz0Mzj27ni5JVN1c1/+OzeIlagVWZ0hCRTw4yOm0AWFcpAIy7GEqrMqsJNhYNdZ9iVpZHiO5wWofhPd/PkYSPILAeQioYwqfz+SFtLiNkJEkk9KGAGqWGxEbMSCwOwIarowNHbtPTGMejXU1inBmTd+jeurJOJWuM8Jtg6kJNYZzoRXqLrqh4FiLpKiEUY2beE7GWXS0MziOTfIiaW3yRVWFknAvNcSmxFMIQAACswhg/BIudaNJl7Tmp3oruwjU3xXt0TQi8g+iYlHFYaw+KE6MXzErriEAgewE1ARNTli6eaL022rl1JbqT29pDK8GanC6YWjC9W7SFKuhKzcdsK025dLNXkxGhKI91ntizDK4HfiRPs/BDxN7Vq5Cx56ViyTxQEAENDAY68X69/drz8rs6aERjK2OF7tu9KYuwVnPFFKt21j/kUTiKTZFlbxV5+fguFa41tQeDbY8wI8xsqxTTKQCAQgcksCYcjPu0TM2lYoqjnnldS7B1J+ulCR+3VZ2S0HT77h1R285s+Pp4CTP3D50UEmhntS5/kDDDIWMOQxeK6fLFPGH/PrIFAQgIAKDjc9gA1Lz5lbTolAl+j1FnH01uSHkTi8Gtf/Ktaa3du7UZQ9OHjs+6okmgfST1ljI0wUr6f67SlfyTCZKAJvA4OjIWI1n1AEVk51Wxqeqq/anqupRUx47a/YgXHXbfp2nEIBATECtVtwv29dz52VxQnmvZw26PD1jXvGIDQIHIKCxQbKeJmkf1ts7bCWeOnR7LL05ZDWJCZPBnxrsLWuF9JZRBIq2EJ/JMaGyaSStbqVvyVKc2VWFxgB787qBABCAAARKELD7za4PWtbjDEqrqAb7tWU3cwkmvcQyAQbfUt80mPfu5qB6p0SPNneSNTgVwvhlFCWPIACBjAQmreeap6j9tFNUO9afMgw2hoMtXtek65GdyrKn9mzImActS67+W4NWIeUaY1b9smgkxcEBjzHdxp61oODscTX2rAVIeeXMBNRqDU7uBm8Oji42oWcMafqS/7PRyCWlxi6DfX+cqsYBa0gNDuw01ItHhBIjTnHwWmLkyrUzHknV17OspBEnPTluFgdbKxHHxjUEIACB4xHoN8L9DiKXTln07EF5P2n7Ti7Bqim7B8cinmWp/Yo3ObQQOmNKmUTYN4SrL16g8RHJvqapX4jx+CSRhJ8QgMDZCMyaW/bbk0J3pHfbsCAmJ24byrY+6bEJ4KxOx5jl2ZO7fn83axqubm4w6WVd+XqYx4ih3whodCrURu6MkZvGIcaLeR+p8kw2QbMqdl7xktjshqW+LigRj58Q2BeBwWndWIMwq6MpymGW2O00X0WZEDkEMhKQhkr96VhToPu5WgPFYySkR7l0ZRnhKCoNRYzFDYGbxoFZVEZqxAbVU7ppjzOX5dookZA1ERiMfHBIuWx+kVdVOCgtNyEAAQjsiwDGL5WXoUIJnZT/wlC7DU43WujR+spAddwL5jsiOTi6SOhlGcns60NDWghAYIyApmZ2uzF3+tO3TSSt2WBTHDdTY7OSsSxM3rd1zkp6MoaWAyh3/bHE3E6kX2qhRIxeVVj6/dcsrYK6rcGkl3XNLRdTZdmwZ9UBbrct+gzriEEqEDgGgcnhQeiYdDGrrynKZ5bY/wycRZpJFb8Y5epKtaAzRt9dB82+3Q52gSu3hoNTYo1XJGoW+F0knoLfdi1XxswSFQQgAIG5BPoTVKMrmRt5P7wmP+pr9NdPZcGd0Mf1E5p1R/2OOgL9iYb+pHZZI+HYtLxvu5UJdk2X15/h9xmqE5xE0bcE+11E+pErR7beSkIK75qM9xPlDgQgsGsCanMm241++1bojiTJPh+ZWzrq3YzcqZ+aG2E74TUB7PewY/2mLXa/8wrQxnQQSb8pSSSPnUp4qgGMxgkhif4F/VpgNetC3JIqoZL1xGA0GmMVwBPtrDB2legqSTVhPJInqJNqTB32MCQMBDoC/Zld8kHFP9tpBzwK0iB5O2JT6yCwCwKDdpnwQWnMkLefVWz2OGSNVqcE8EEzUOATLrK3PIqwP/6ZNQtw0uinEjIVLgbrgCQMAbqLCqrCXNpUJxyCQQACENiQgHRoSTPb/5mxVcT4FeOt0KNh/Nrw4yJpCEBgksDgIvu4nVw2a+vPINT7dMJoxjE5McnY63WJYsyarAkKgDHLQ2kXYfpfGfascgVnN2iDOpZywhAzBHZNoD94iAckybUCN5LZufasDJ4ek6M3rU4IA68smAaV5t1wTc1cUjb9n2oos4jhjKS/OKNQdRHkfmaTO1L30BM4C45gEIDAkQhUVnb30antVeelTlrrL/v9QtJWJz+z6yMS8SSbkpi7BHlwxWoyeFKHm2UA4CFmL2NNFgdkWX+gFJOS6v9UQgltfkIAAhBwEvDM6yrPa5ySO4PZs8jBXsYZ87bB1Dskijn9XNyV29Pbft/X74j9sz+7RLo+TmG2xbvT1JORjL96JwOYeKRR7fOPEx27XlzDSxSoPexvStQS2SdOCGQkYC/pThqEQqrOBdnRZ57IZvxctuBggVS8AoEDEDAWbegrKzdKtMeoztUGFfh7Gh+NCfsD+Fyy9ceNGi765wIeMZJpzmDr2k8x6U0USR1VYfbsexARBgIQgMAmBOxZcNdcF50Lq/FXB4fxa1npJyqjwe7VHj8kYwD97HfHc2VTioOSxDeV0NxoCQ8BCByJgJqapP2Jmwhdrxz5J/MItZYdveR+kmj3M7u2x56W+rX9rVUAtfbJLE8/F48ZVCUGi6O72e/LMGa1Vh+CPMngxF/DjTZBVSvEX/TCqITh0eJKXkJyeyTflKglsk+cEMhIwDNCCO3Afu1Zfwt5WHDx559/Pnr06OrqynhX2vbv378rmBFm7qP79+8rzsS68OTJk5ubm7lRlQ5/cXHx48ePOBUpsl+8eBHfyXUtyGrl7di+fv36+PFjOwxPIQABCEAgO4G7d++q83r69On79+/VhXnW72aXYSxCyabe6vXr1ysFUy/88uXLkIrmcuoBswwAPLiePXsWkk4uhP33338PN6WOkajKdbiz7EIFOjlYVLpv375dFj9vQQACJyfg8eI2tGbt09PExBAy0SQaIZt6pJ5Us62//vorSKWMqDdUPxvuzLpQb2X0NUnfd3t7G3fESki1yNnfaYpqz+s7sT99+jRLfgKLgNjGOgF9thoNOskkhpb4LVWz6+vr+E6Ja1UqT7RNKRns1sNueTyZJQwEzkPANtAeg8MZ8niMkiIXmxOQbscYB0ppU071oZgNpZCkkmyyUm2LSKMyGadsGWS81+BcqiQ72OKn0nQly480XNx8wqhx75s3b0KmaqoKlf1kuhTE4AICEIAABPISkOoJ49dipMY4J8Rp9GgYvwIlLiAAgZoEpDSWDjY2viepd2aRNYsEtG4hXhAoBXu3yu7Dhw9JWv2fhlK9H9hzx1Yp2+poT/ybhMGYtQn29hPFnlW5jOwGxG58KotKchBonMAZbD3K43JPDynQZc63mxX59pVbfKCYE+W19OmeFVHVap4kTEa38sRYM5ydlFxLiBIm/VfWrDTqx8YdCEAAAhBYQEDq16Y6rJAFCebRLIfw4ULqgNiqLeVLFm+KLn51nRpRhLQGLzQgGVw3qTUB8XIE+eZmXH8gNZM9+5KoMmlvvuZgkBg3IQCBxgnY86xO+KZWV8/lGa99779r72LSD9/CHbX26gpjN49uOZfT12IsC0YPmPR9id1XHbpzJZm6M4+BRBLapTaWhTPf13AoZqthw7KB1iDDjFENxq+biUJjMJgytbKSD0a7+KY9NmtzBL44s7wIgaIE4h5tMqF79+5NhmkwAP1ag4WCSA0SkE7GmJtoQCJVUlGxFX+y2WecnGST/8CGihfZgJJxeCxed615gdZClRsyKfsadqopTpY0CU5GJVg/X/adxBG9vqpQQ1lhsYXkKQQgAAEIZCeA8WsWUoxfs3ARGAIQaIGAxtjJdleJVFnMIopTevV4gqOfmmJ4NDnZDWd2ohizQgXAmBVQ7PQCe1b9gsOeVZ85KR6VwEnsWQs9PbSgU82NPaCRy8HgmsuMNUZ66sSxIV5mmjGhZVEl4xgRk3JZMhfVLyv+yb2aJIZW8yzLFG9BAAIQgEAWAlLgxntRZIkzSyRSxM9VSciiHCtNlK/sfp5Jdz+Y0/5m5Opw470DtTKg2/Bj8PVlN5O+fjCSWIbBANyEAAQg0CfgWY48t7nup7LhHXsuGXcrGwo5K2kt8IozpUlZluVcWhBmaPpC36dpYJy6+mLnkjsJGSLx5HfDVXQe8VoLkyz701LIWSv84jLtZ83jhtF/a9YdTxKT+odZKa4PbHwvitxGuj51YoDAkQjsdA+kWT4ns7T/Rypc8gIBJwEN/Gw3D6lZnGNOZ4pjwaTMMU66kz+Dpg+bDFM9bh6dVWgsayvvy06nIlDTJ7uYtE/9Zs3gtjJp+3UVRzxK3EpVmJx5aMvMUwhAAAIQyEUA49cskhi/ZuEiMAQgsC0BzYDsJXnd9GeWDnwsR4ok3kRJweIpxthbuq9uyHi64JGtUsaYFZBizAoodnqBPat+wWHPqs+cFI9K4CT2rCWeHv1jvPqVQAsftdakfz/7HaXS5kpZCZYo1jX+0xoaKdw19r1z547sE4XMD8YeV4G/JNGanvCTCwhAAAIQqE/A4yRQXyqlOFew2JasZcfZ3TwkknYln1zQrH42TlqdbKxskro8u5uHk1Wih9qkTEkUAhDYFwG1YMlUYlD+PWqQu4xoRjmYo3AziyUgxFbhQo708Zp46eYyuvcbE96u7xPP2KtQO135u574xQqgTpWEBh7xh6xldnONTPHrfXR6WkilENKKa3W4mVw4DWzJW+V+2g2jsSV5OZGIGQIQgAAEILBTArLxG12ndEcl1CxjrDTetkfF9cckMq8kyyAGhdcx74VmN1KCPXjwID7Jti+ARox17HRJ0iqOMJTdVlWYcV6W5JGfEIAABCBgEJhrYzKiyvtormAYv2z+fg2kHQ9PIQCBXRDQRs/2DEiGCW1hlnH6I7f2eBl0mGIYuCaXExjvDj7CmDWIZeymPW3XHBZj1hi6ze9jz9qkCLBnbYKdRCGwXwKzPT26dZP2EEpq3NKnecTENRqIh3fxow2vJ3dL0tRXYpdwt9ByWI+ewh6Fb4iOpCEAAQichIA9cN8QwizBZDENylz1a54Vgcuy5unatFV2iDwOL7VCIcO21FWexQSxC0qQkAsIQAACYwQ8B3pIaZ5RYz4mSaH7xooxpRgfyV1IgLzR9o/F0HKujEnYs12ZnJOtajUVddYNadXndtzOmDNmf6dRiW0YICkLKsQF52rau4Up2skAa+g5lRWegdAaMea+a38viq20e8xcgQkPgWYJ2LrfZsVGMAhAIBcB2fiNgaI63JoGoC5TGlwZMwVNMeocMNIJoxGFZxQkPZWMNbkKJY5H6jinfScelMYxlLtW3QgzPlUVoyKtlCFW/Y1FVT/7Y5JwHwIQgMCpCMyyMdUkM0swjF+e0Q7Gr5oVmLQgsCEBfeyJGaIvTF43jy7+yXV3iRiehit5xf4ZpjaDwYwp6mD4zW9izNq8CNoUAHvWVuWCPWsr8qR7PAInsWfN8/SQ/loTYHsxgZqheJ1lnZqRdyXNepk18/dUIIXRQFNd5voUkxg8B32qHOvbYxI5+QkBCEDgzAS0VrLN+f/kjCIutVitowFAuQWgHhV82MhQHXG4FuSiZl2PzqioAHFxcA0BCByDgK077vLoaRWbpWHPKO/du9es5IOCJUussi/nsoEIZrx2Sp24f3Pl+MXBrCU32xy3JEI28jM5LGWuRUq58CgKip5F61HsqL6VG/stK8pJeez2Z1mi7b+l6qSWQafK6IBZ/vISUJW7uLiQKxdORO1/CH0Jnruq5wAAIABJREFUi7ai/eS4A4EdEdBmGbYewzNOyJ5fNbl2ulIELfCtXSandEGTBiBtO1LO+SSZgxi50ODHM7A0Ypj1SB1im6rCWbkgMAQgAAEIrCSgXrtNJRLGr1kli/FrFi4CQ+DABDx+5tnNIh1PTalmdSiehmtWSdnKZNt2MyuhOoGTiWT2UrOBYMyqU8oLUsGetQBallewZw1ixJ6V14YVx4Y9a7DK7eWm7FnzPD3U69vjGOVcQ4HJlig7IG2M9O7du+zRLo7Qv2JG9oBY8b04xeRFATGORQuBr66uwjUXEIAABCBQn4A93a0vT5eivx+XBT0MDORkqNVj5WR2Ri5lk2SI9RSlRyaec2D9A4NyAIkZAhDYEQHPmR6exqfZLNsZnGVz3TyPWjwdukIJo94w+3KuWZYMj89/gBZLHm4aF3H3agTjkbSQweNUNGReWlArPIOHyfWFa8rCI0B2y9kagcO79idjtz8hkiNdqEI+ePBAC3Y9boRHynidvOgz1Mci9dquPTAHWeEFMYiFmxA4AwHt8ZnY+JNcl9b/JMnFP+VcZ1s91CB3eqH4rezXmgJ4elXbW2aNVNrAa9Y40DOuWyNP/G58zkbpquJUFTqPqotzwTUEIAABCKwngPHLz9DZo2H88iMlJAQgkJGAhtNPnjyxI9QsYIEC3I4zPI2nGOHm2EV2BZ2tTMaYlRSErZlPAmPMSoBs9RN71lbku3Ttr8ZugraVvFDq2LMKge2ixZ5VFG+FyGd4emgnp0mNsMZYzrlo9rxJvd7OaqdJUHH2FVjtVHwny7Vtj+mS0MoejtTMQptIIAABCCwjYA/cl8VZ7S3t0hc8BpURjRNKJ+3p6NWrxgZvrQDQOoCigjnjx65ctBSIHAIHI+BZNpRdYV2Toe1gsKPOURbWeP2W1PolekO/aVwCaF7sL8pZ68MUrb2uzp/u4UMmk/EFB3oIkUerUPRj8TREbXp62AY2u/05ZOUMI/ZD5q6dTKlqnfng3KLNUTuljCQQOAmBSefeZKhTGcvkyEryFz1nKZkCjGVfcvo3UhmLZOx+7FQ8Fia+7xnXxeEXX2sJQpCtKVXh4hzxIgQgAAEILCaw6zkCxq+u3DF+La7/vAiBwxDQSrZJDbCUsUV1YpNT1EBbCwmyz8JsZfKOOrtkJosxK1QbLhIlz6TWZZAY9qxBLJ6b2LMSStizEiCFfmLPKgS2dLReT4/JnZw6QZe1+LkyuW3qcS7s0V4csrsO6u/+o8V35HLjGVZqp/PFSfAiBCAAAQicmUDc7cbrXMsxsec5XbqaRsbT0VjIcoJ5OtwTOtyXA07MEDg2AZkSPbMJj/Nbs6DsDHpa+0aylhzPWOicSRtXjGLW7lZ6cVYtUmCnfTcW6YTXyQZI4rZsOwyPZrzcx9LtEzlZfJN2vskYSgSwnaP8H1QJ2TaJk1FoNewnrF3V2BZKaK7HYyExiBYCTRFIDqzry6YBZ/alM/1UjDuTh5nr0547KjaS6z9KpgD9ALojNZFOwR18lOXm3M692jFNsUauKVVhFuxEAgEIQAAC5yEQ25Wa6tHirjYWslzRYPwqx5aYIbALAjrNY1J5UnrJmV+7XmJ/NFvdV04/n716JDNZjFnZCe80QuxZmxcc9qykCOaqvJLX+eknYHdw/ngIWY2AhmReTw+Pm6zmk9tq+bXuxDPbrMB3crCbyFDo4/GUWgknkyR3/IQABCAAgd0RmOxPZSQO7tTSYpQ7kjVG51GXaJ/C0AvLtK8VAHEMha49ghXq6wvliGghAIENCThVGHXat0IcQkM9GL+t1Rp8ZZOb2qcqbtu15L2QI4R/YdbcNW2zLB91DNubFGXeRMMAqYs2tsH7E5Kjhf2ZdFGVawecfibbqoDGeNoDs/izHYvhYPdtIAfL7LbZ2Uv/5aTkaYWcUREMAhDYC4Fkj89BsV+9ejV4v+bNyfGVTB5Ot9W5Yst/wzOWmDssnyvG3CZ6bvi58oTw4fAQDT/aURV6iixkgQsIQAACEDg8AYxfs4rYo1Kgq52FlMAQ2BEBDeknP3DNffyeGIvz7txvyBlslhj2ZGovykCMWbMK/VSBsWdtXtz2WGuyEd5c/uwC2ECyJ3fmCPfShTnLyO6vnZG0H8zl6dGI/tpDc9ZSFU+EdcIUapqdA1kd2FInm6QCAQhAAAKHIRA7ClYz888d1lcTzDMILtTXH6ZGkREIQCAQCItjwp3+xayjGPqvb3tHh5bYAsxt7e3Yyj1NVpgV2gNJ8jt7EM3+5i67lw3GWZe0L1cFg025wqoZc+wSo9UDy5a4xQOtMeGdZTf2un3f4+nhVDjYCZV4ai/aOImyLwbr2QQkDs/1YgKXl5eL3+VFCEAAAi0QSMa3fZE0UC/naNpPbuyOxqWTU4Zkv9KxqGbd10QmWQMx9vokybEXC923R0clEq2mkZusCcqd33O+BArihAAEIACB3RGIdTJN9WgxyWqCYfyKsXMNgVMRkG9A3B4O5l0TjTrnCzk14dn11RizBsvduIkxy4DT5iPsWZuXi62xwZ61eQEdWADsWXss3GlPDx3V5NFfy1V37rKSErzsFrBEilniLCS2c7zr3DY4S06JBAIQgAAEjkfgxYsXdTLl0SkHSaTNqbb+wGNXdqo2gvxcQAACpyXgGZzv1L+9K9PJdTaFJkd5a5TsHLF+TdPhcp2OswdZtnOwXDgmgSvMMneFvMx3EZsqRiznskJRDJ4j74su3/e4nGW3nMXo1lzbAzPnB7VGgNbe1fcrV7TJL701sfclj2rd58+fy3UE+6KxI2knxyQ7yguiQmA9AQ1jJgcAi8c268VLYpiURD3+27dvk7dW/pxMtItfhtLSlrK53bo9OlqJZfD1plSF8cRtUFpuQgACEIAABMYINNWjBSExfgUUXEAAAoUIaJWgx3leLu6l5z5dBj1Des16sgszqTiaOzUrVF52tBizbD5nfoo9q4XStzU22LNaKKPjyYA9a6dlqmHJ3ydF9wzgFIlTzT2Z3DEC6JOY1draDfdiJk4b86QJZ7EAvAgBCEAAAocnUHMAMEtd0ppgHiXU4WsLGYQABDwEPINzp0e3J7n6YSYnSoUmR3lzmmzTW3TnKmcPsmzZveaMci6Sz8BgxdMyNe3ok91Akrcsmoot3gBJgi0bjdzc3HgKvdxuKxLAQ3VZlfPEvDLMLN/glWnt5XWtTdGfdqHrnAk9FWwvWdtWzm56IvfLQ7aTk8bsbeGTOgQgkJ1AMr4djL/c8GMwOeOmJJkUWAE0GMvVRGup0+SOtp3Ay0aARmb7jzQMcwrTvVt52FaBQGDiVBVqFJSrJoSkuYAABCAAgcMTaLBH65i3JhhKhsN/C2TwhAQ8ewxpKP769es6cDz7o5WY9WDMmlu+zh5hWWFhzJpbHJPhsWdNIqoQAHtWHzL2rD6TLHewZ2XBuG0kE54et7e3v//++6SIWoujI7Mng50ngMYlSY9o533ZOMaOs3vq8TnxDIs9aREGAhCAAAROSKAdM38Cv7Xdx1kplRQQPyEAgTECk7pjvbjrMz0mM9i+Vuv6+jpWWKsrLLpsyDNf07xvsQzSj2virz+dI6HSUdYUm7yJZM5ZHOdY9T72fa3/ix1mxNC5+UKCxaNMWBx5ktbgT6cWqNnqMbngTyW1rGgGce3opors4uJiRwIjKgQgAAEIVCOQ7PE5mK562HY6UEkieeIx+aDMGlblWns06VjSCSCpKvS2Wt/p9/SoI1LMv0FVoZRyzY5dY3RcQwACEIBAUwQa7NE6Phi/mqonCAOB4xHQ6YixlnssgzW9zjzylFh0hzFrrPTH7mPMGiPT4H3sWY0UipQ2tiTYs2w+PIXAqQhMeHo49dfNTnS3KksNaj2LMzrxtIymnPbf4+kxaRHZCiPpQgACEIBA+wTKdWH9vPvX/pbQ5vTlmXWH3nYWLgJD4LQEtNrek/ddu9lPtoftL8FJ5npFTRrafXaSmOrM+im5KtWu65XnwykdJllv59n5bFCkJJ7BMEVrncfTo8GxVgA1OWKUia6dhapBbC4g0BoBfUqeDqg1sZEHAhBYRuDq6mryxdZ6f8kzOWrSyXtZPD00Jp9MqwNYh5J0cUrIM2aTVEWPHxysNg2qCunRBkuKmxCAAAQgYBNosEeTwHUGGzaZ5Cn9bAKEnxDYNQEtKXauEnQGW09jwwOoJ9s3jFlx+WLMimm0f51oObBnbVVk2LO2Ik+6ByNwEnvW34xi0xjOqSxucEpp5KvCIy2R8S+1effuXTmR5OkxGTm7jE8iIgAEIAABCAwSaHYAUFmwyQnYID1uQgACEOgTcG54039xR3f2PvtIpsmlt8hlSr6juq1DUWJp/TqB+C2dGBP/HLterHYfizC+v9UeabEMa64n90CaNNGtSZ13IQABCEAAArsjoOHH5E6lylRlTcskRo886vR1XMlkVJMBEk9vI3zRQVqcrkaek2MehdeI9MWLF/GLpa895VJahn78e5+E9nPEHQhAAAIQKE2gzR5Nua4sGMav0jWN+CHQGoGXL196RNI+RNWcHDwmEq2LKyHP3ucRGLM8lfm0YbBnNVL0k7od7FmNlBRiQKAFApanh2cnpy4PNbc0aIGaRwYZSB4+fDgZUjsqbU6PXmGymAgAAQhAAAKDBCrrlAdlGLzZrGCD0nITAhCAQCDgWWDtmWWECBu8sGcfkyqtzXOU7HNT9GgFZdbj/KNgm08qNy+XzQXQhlXx9yvb0rJTIzzrCLVir4ThqmO44R5p1Qpx7ya6aqBICAKHJ8CipcMXMRl0EnCe+fD48WNnhHWCOeXxG7kMsZ2IFEM1fZRGg/LPseeGmqo4vYiNvM99VI3AXMEIDwEIQAACEJhFoNkerVnBZuElMAQg0CYBaYY9bhUSvrRZJObjEalQ24gxKy6IyWuMWZOI2gmAPaudspiUBHvWJCICQOAkBGTPsjw9PCsMRMrWJp8E5WA2b29vjV08tYZJp3lkOT18MPXuZvsrpQzheQQBCEAAAo0TaHYMoMO1GkeHeBCAAAQGCXg0oc4lTYPxt3Bz7zqpxK5Q+ozy2HlgrPgKmTHGkuP+IIGkYiyzdUm9nsQzmFbRvaI9Va7QHmmDmV1wk6XbC6DxCgT6BNAo9plwBwKHJKA9Pj29v/LuOTy8JiKn5kfuEMrjGsFk5bHX94TIK4+R5Owh2bQNZzIdUAMus5SmllnOMwm5c160qSp0lqAzjwSDAAQgAIEzEGizRxN55xDoDGVEHiEAgewEnAd6aOJTsy3yzFiTOVEuMhizZpHcsKRmyUlgEUjsUNizNqwV2LM2hE/SRyJwEnvW38fKzL/ZT6Ex05hg+7ovjNK2y2dG3aRGgVIoq2JpbZagqacstw3nvighLQQgAAEI7JRAm6uNW1t8sNPCRWwIQGATAh5NaLOGRicxe5FN+yqt2BtH07rSc7o4uTHCTMnHyNS8n2jGjU0fDKk8221IpfD06VMjkpWPkowMxtZ4lZv8Ku1WaDDL3IQABCAAAQgclUByYN1YNjUCmexhx94td19Sebp1DbHevn27WAzPCK2LfJOZmkaG3eBQPsOyQGk+tW1JtakqXFz6vAgBCEAAAqcl0GaPhvHrtBWSjEOgAgE5istP3pPQskXhnpj7YbY9gNqeb2LMSsoLY1YCpOWfiRkIe9aGhTWpw7Ebog0lJ2kIQKA+gVFPD7/+us2Jbn2UYynKm3mTzZPG5OE+BCAAAQhAIBeByYlHroRmxYOyexYuAkMAAu0QcO41u/f51963QYp1aqVNGqoScXJjdbXxZfdjYh/4vhb53b9/f0EGPXqYogd6SOZExT+Yi71Xub23QoOFwk0IQGABAa0RX/AWr0DgYAR0IoQnR21qWiSVx1Ve3ixrPD2ciIRx25madHQtqOlakMFTpQkDAQhAAAIQsAm02aO1OSSzSfIUAhDYCwH/6eWlzSIxMY+yWm1joUZ772rk2LpUutQwZsX1dl/X2LMaL6+9N0SN40U8COyIgOxZfxsT1zNg6t7dZKeiMbG5DwEIQAACEIBAHQLN6pSbFaxOuZAKBCCwXwKeVUptbqY7i3msXJ71YiOBf/vtt25hqBa7d7vnlhPMUyWUes2j0stldu8xy1LSjUBUPTwOG/38yhbi2TWtqElGR5L2Bevf2bunx95boX6JcAcCJQi0vzFhiVwTJwTORkDDD+eAs802wan/0RDLOcjpVwC96B85YClzlkifM3cgAAEIQAACTRFotkdrVrCmig9hIACBBQSur6+dEx/Negq5VQyK7Vm4WE5Z7WQyKHkLNzFmtVAKbcqAPavNchmUau8N0WCmuAmB7ATa1F1nz+awp4fzBLROmpOQyo6+qQh1tHdT8iAMBCAAAQi0T6Bb59qgnM0KRm/bYG1BJAg0RcBztPG228RWwNVsGx7y/vr1a7XnP3/+nDVrDq/PutjWjDFLVALL30ZrJVUxVD2W+d54/ENk0V8WubOAPFVOMtQ05jklT4LZLQl7ICW4+AmB9QQwOK1nSAwQ2ISAp+vvBGtzWaHfMuWZag0WwawXDz9ZG0QU37THYHFIriEAAQhAAAItE2i2R2tWMIxfLddnZIOAh4BcAjzBFKb0idOJGJ69Ccp5eiTCJD+bbZODnBizAgouEgLYsxIg2/60GxPsWduWDqkfksB+7VnDnh5+Fb+Ks30b/yHrHJmCAAQgAAEIbEvAb1CvLGezglXmQHIQgMDuCHh01mwTu7tiXSOwZ2HZVmaMNfni3UECHk+Pogd6SCqPLogqN1h83IQABBohMMv0xcyxkVJDjA0JeLr+Tjzb6rxVFvxS+XOa5GXWi1jKaFeT+sNPCEAAAhDYKYFme7RmBdtpQSM2BCDQEdCeVh7jVBf48vKyGjfnZlvoq6uViJEQxiwDziEfYc86ZLGSKQhAoDKBufastZ4ebW7mVBk6yUEAAhCAAAQg0A4Bv6W/HZmRBAIQgIAIeDShB9gm1p6yYrAM34I2w/PYVzBjBGK7vpDVyrODSGlDmmctI1Vu1zUN4SHgJ8Csys+KkBDYLwHPaLPLXZujdL9UnkHOYDn6X8RSNgiQmxCAAAQgAAEIZCTANC0jTKKCAAQCgaurq3BtX2jWc//+fTtMxqee6ZhEKudyjzHLWZoYs5ygDhMMe9ZhipKMQOAwBE4yURr29PCr+E+C6TDVmoxAAAIQgAAEchFgDJCLJPFAAAIQEAFpQj3rvDnT4zy1xWPGEA0dsnweJgfOqWcDJH3+RQ1pt7e3HsIH8PTwNLYeFISBAAQCAdvyHYJVuJj1gTOlrVAiJNEyAU1Afvz44ZSwze/F71yhxuH79+/OzIZgzjlaF94vTIj/eBdt1hNxbqefOl6hkyMIQAAChyTQbI92SNpkCgIQ2JaAZj1OS4TkrKwZ9ghWWaRtC6vZ1D0lJeExZjVbgnMFw541l9ia8LPU3WsS4l0InIdAO3rCWR+4Zql/7xfSLJU3+us+wHJ3VDSyvuhPxaw6F/+rm126s2pAOVGJGQIQgAAEIAABCEAAAhDwE/Ac6KHYiq7z9ktbLiSW1MDWoxzH8yfg2vvFp0+fJrPw/PnzyTBrAniqXNE90tYIn7yrHb7RjSRM+AmBuQT8O+XPjbmd8GfIYzu0kaRBAs4JSCd5m9/LrLmDDChzJ1PB5uIpvlnCeCIkDAQgAAEIQAACEIAABCAAgdIEPn786E+i9InTiSSeLao39PRgDhjKy2NZwJgVcB3gAntW3kLEnpWXJ7Gdk0Cbuuu8ZaE8Dnh6eEZLQQ48PQKK7Bdynpa5RUMilYiMCrPsCtmFIUIIQAACEIAABCAAAQhAoBwBzywMTWg5/g3G7FGOb2jGaJDYfkW6vr72CP/s2TNPsMVhqHKL0fEiBA5J4AwqX0zyh6y6ZMpPYJa54QDfy6z8dhhnvXKGZtNfuwgJAQhAAAIQgAAEIAABCOyCgGdv/pCRi4uLcF364ubmxpMEJhIPpdJhsCyUJtxU/NizmioOhIEABDoCZ1DMSj8/4OkxS399BoeYyp+EBqxyf9RIaFZBVBaS5CAAAQhAAAIQgAAEIACBjAQ8W+o+fvw4Y4pE1TIBuf175oOYMVouRL9sHnOa9ku7e/euP84FIY9kj2nn4N0FBcErEGiEwKxV3e2cojPr80et3UhlQ4ytCHhGm1vJViJdj2t9kq5njhZeoUkJKLiAAAQgAAEIQAACEIAABHZB4Pv37/6JUmVjhEdZrWWdpXXmuyjHbYXEmLUt//qpY8/KznyWQjt76kQIgWMQOIk9a62nxzEKu4VcyOtR5+J5jrhyShtqcDvWVqfkBIMABCAAAQhAAAIQgMDZCHj06Wc404PJS1fzPWYMhay5h9bZPsma+fUUd+kDPW5vbz1ZrmzP84hEGAhAoBCBMyxZDrrTQgyJFgKNEziAp8eslmpBfpmbNF6HEQ8CEIAABCAAAQhAAAIQWENg1vo0bUW0Jq2573p05tsqq5kwdmXqKSmFxJg19xNoNrynxLFnNVt8CAaBoxKYpSXeKQTZswY8PWb5imESW1n2cpK+urryuDz2E5KDshZ76d/uT1VWF4nL8uvXrxV//13uQAACEIAABCAAAQhAAALtEPAsPOJMj3bKq7QkHlXpGTx/SnNuIX7PUddSvDx9+rSotJ4q11c4FBWpXOQossqxJeYjETjDl3IG7f+R6iR5yU7gbKtSZpm9OtqzXjlDs5m9EhIhBCAAAQhAAAIQgAAEILAhAY9OOIhXeul2SKi78GyOtq2nRyLwaX96ahHGrMNUD+xZ9YsSdVN95qS4RwJn+FJkzxrw9Dibin+r2nlzcyMfDM+gJ5ZQQ1W5SmuN16NHj+L7XEMAAhCAAAQgAAEIQAACOyXg3E3/GFMAzUKNKees1VQ7LW6P2J55ImYMD8n2w+hsz0khK1jRDlbljEZmkjYBIACBjoCcu/wo2um+Z33+s/Lop0FICOyFQDtfbh1is9qHTqQFr9TJC6lAAAIQgAAEIAABCEAAAhBYT8CjE+5SqbwHkFbTeXJX2kSCMctTCp5aVLqkPHISJgsB7FlZMCaRoH1KgPATAgsIzLL1tKMVn/X5K48Dnh4LYPHKLAJayPXmzRvPcKeLVl5Hz58/19qOYyztmsWKwBCAAAQgAAEIQAACEDg8gS9fvkzmcdYEdTI2ArRM4M8///Sc8YJyvOVC9Mv26dOnycDa7mEyzMoAHgUFVW4lZF6HwL4I3L9/3y/wLH20P9oFIWfp6BlcLSDMK0ci0M6X2yzVWU0KxwQ1W44IBgEIQAACEIAABCAAAQj0CTg3IOterKCgjiX0KKul1bl79278Ftf1CWDMqs982xSxZ23Ln9QhAIExAiexZw14eqC/HqsT6+9///5dPh6enq9LS8Nl+XhcXFysT5oYIAABCEAAAhCAAAQgAIE2CXjOoeZ04zbLroRUHjOG0mWeWAJ+5Tidm5OVLmunVe8wnh4sxKxcz0nuDARmKZOLApm1cp0FAUXLgsjbJ9DOl1uH1dnyW4cqqUAAAhCAAAQgAAEIQAACOyXgNEN0uXv8+HHNbHpkO4yyuibY7Gl5SkqJljZwZM8XEQ4SwJ41iKX0TexZpQkT/wkJtKMlnmvP+tsJS2urLL99+/bBgwdONw/5eHz79u36+poRz1blRboQgAAEIAABCEAAAhCoQ8BzpkdlTXq5jOvEQiPyWRNaI55dP/Iox/H82XURB+E9+oEKJitPlWOPtFBqXEDgPAT8R1600337dfT2gOQ8pUxOz0wAU3He0ve3P3nTJTYIQAACEIAABCAAAQhAAAILCHh0wiHaCjrqkJYuPJujVRDJ1h21ow2L0VW+9tQijFmVC6VcctizyrElZghAYD2BM9izBjw9Zqn40V976pmO8nj06JFO8/AE1ni08/GYdayMJ2bCQAACEIAABCAAAQhAAAINEvCorQ+jDJ0132ywsCqI5FGOVzBjVMgpSXz8+HESgraBmAyzMsDBqpyOjLeB2CY6+12eQuBUBPya8Xb0w34ruz93pyp0MguBAxNYMA1Z8MqBAZI1CEAAAhCAAAQgAAEIQOBIBDwbkHX5lTa15rGoznMDKphImBJOVviDWRYm83vyANizSlQA7FklqBLnOQn4LT77tWcNeHpg885b3d+/f6+jPDyLt0Re/aKGrfh45C0CYoMABCAAAQhAAAIQgECzBOQW7pHtJGd6tDO19hRKiTBS6v348WMy5gpmjEkZCLCSgOb+nhXJz549W5nQ5Otns8dgopusEgSAQEfArxlvh5h/IHGYkVU78JFkdwQOYAbyf/IqnQX5nfWKZ1y3u0qCwBCAAAQgAAEIQAACEIDAUQn4pzCVjREeZbV0VhWcT+wp4awJ6SFrEcasQxbrWKawZ42RKX0fe1ZpwsR/GAJnsGf9vV9as9oI/+Cvn9AZ7rx+/frq6sqTU+3RqwFrhcGoRxjCQAACEIAABCAAAQhAAAJ1CDh9wg8zU5g136xTBE2l4tkURwJfXFw0JTbCLCDgOepaioLS3/7t7a1H+Mr2PI9IY2EmbWy2iW4sWu5D4IQE/OeJtaMf9kuyR73/CSshWS5KYNaw3P9xFZW5cuSzEFWWjeQgAAEIQAACEIAABCAAAQgsJuDcgKyLv/JmGR5PjzrKaqaEdgXDmGXzOdhT7FmFChR7ViGwRHtCAmewZ3GmR8GK/eLFC6ebx/Pnz7W6ovQCjoJZJWoIQAACEIAABCAAAQhAYBEBzxnZlTXpi/LhfcleY33ONWQxO48Zw6+qiGPmujUCnrJu5ECPCg4nNUsHE11N2qS1awL+4cekRaoaB78kdKbVCoWEmiVgD8ubFTsWbNbcYYF/16xX/O1PnAWuIQABCEAAAhCAAAQgAAEI1Cfg2YAsSFXHrSIk55Gtjkj2rHnWhDTk7kgXHgMH+rfDlLinuLFnlShu7FklqBLnIQmcwZ414Onhz/bhReY7AAAgAElEQVQhSz1Xpp4+ffrhwwdPbHLzeP/+vSckYSAAAQhAAAIQgAAEIACBgxHwqK2PpAxFJ2VXYI+2tI4Zw5aTpysJOE82v7y8XJnQ5OvHq3KTNjbbRDdJjAAQOA+BR48eOTM7+d0541kfzC8JCvD1tIlh7wRmfQVtujHMkmqW20ZXuLNe+fHjx96rBPJDAAIQgAAEIAABCEAAAichMGv+4lcQrad3c3PjiaSOyQxjll0Wx7Ms2Pk981PsWeVKf1KbjT2rHHxiPhgB/3Bl8rurRsYvSafJH/D0QH+9vrRev37tObhKCeHmsZ42MUAAAhCAAAQgAAEIQGC/BDjTIym7WeeGJ+/u/afy7pnS4+mx94KW/B4riBS49+/fL51ZjyT7qnKTiz5nab1K8yd+CDRO4MDfC0crN173EK8CgVkf+KxlQBWE75LwjJyDMLM8W7q3DoAoZJ8LCEAAAhCAAAQgAAEIQAACgcCkBjWEnDUtCm8tvvAoq+uozZWFyQXWGLMmC3pfloXJ7Jw2QDsfpkeSfdW6yda4ciN82kpOxo9B4MDfS2fP+nu/nGblebLF6cd/+DvX19dXV1eebKp34TQPDyjCQAACEIAABCAAAQhA4JAEtA+KZ31SnQ2K6hCenG96gNQRtX4qHh2lpLq4uKgvGynmJeBx8apw1PXt7a0nXwtWRnqiLRRmcinqaTdjU4/TVbwzN7MZa11n61V18m8UlDH1alFpBDL5TXXCqIJt7jshGZxk9mXwc2aKYBCYS2DWFKPNvmOWcWpyGtIHOKuFbxNRP1PcgQAEIAABCEAAAhCAAAQg4CdQWYXiMZFUE2lyFnnmaaCnpFTNMGb5v7WWQ2LPKlc6k7p37FlnbmkzVjzsWQnMndqzBjw9ZJZT6Tq/k8kWJ8F0+J/y2XWuxhDkjx8/Hh4IGYQABCAAAQhAAAIQgAAExgh4tGN6t8K+/mMSZr8/qRyftWAru3jbRuhRjs9ak7dtdkjdINBIWTvF2Hz1tkGy/2hSnbWv7PQzuOCONhl58+bNJJkFMfNKR0At84cPH2YtCN4LOjl6OU8tlop4cwJ+NTWd6V5qIHIWJTBritHmEH1W17asjdLkxdm2OIMVLVMihwAEIAABCEAAAhCAAAQg4CHgn0xVVqF8/fp1Uv52PD3anClPAswSwGlZyJIWkWxOoJHidoqxLwPQZGu8r+xkqavYs7JgNCLBniU4O7Vn/W2wXP0DI/TXCUCnm4fekpvHCZvjBBc/IQABCEAAAhCAAAQgcGYCHrV1ZU166eKY3H3kzHNMj5rSP1svXZTEv4aA59uvcJLGIauc3YZMOputKdY239XBsy9fvpw0GLQp/F6k0hetD9Z/oMRe8iU5/Z2O/enVybJfBn++6khOKhDYioB/otFmP+JfVePPaVIWs5qLQ3YECRB+QgACEIAABCAAAQhAAAIHIOCfTFXQUQeeNzc34dq4mDVNM+KZfIQxy0B0SMuCkd+TP8KeVa4C2Apt7FnlyJ85ZuxZKn3706tTPfwyhJHPWk+PNlX8dXD3U5H53NO96cXLy0sOKesD5A4EIAABCEAAAhCAAARORcBzpkdNTXoF+JPu7qedY+p8SE/eD1YfKlS5BpNwmqyW7Tw9K7+HtMfYdsruhOJZlPYemONkq5WgjvWolla1hNQQOb8av1a6nPB+GdDKlisFYt4XAf+uVXb3ulWu/V99sIfNFXXWi57J3VwBCA8BCEAAAhCAAAQgAAEIQGBDAhV01CF3HmW19FSzDqgMkS+4wJg1Bg1j1hiZQ97HnlW0WG2Fm1MzX1TCypFjz6oGHHtWNdRjCfk128GetdbTQ6KwU1Eojzdv3oRr++K3336zA/AUAhCAAAQgAAEIQAACEDg8AY+j+OINaJulZ+9B4p/WNpvBZYJ5zBiKedZqswWSSGkrA8adO3dkwmGyvwCg55VGPvzb21uPtLtzLrLbELv98QDZXRgbyO6y07LAtlWmZclt2Zz9Tgs1zbnG+oTtgF3EPD0zAecHLkSe0Ut9kv6Wx5/TJBezXmyTUpIjfkIAAhCAAAQgAAEIQAACEHASqLzI2GMimTVHc2bTCGYrkfxzUiOJPT7ylJTyVbqwMGbVqTweXUcFQzb2rDrFvXkqp21X65PHnlWfeZLiAnvWsKeHXGDt8UqcMN9YR+P9+/dOFDrQo5qTcVxS6681Tnr7P3/K7/oIiQECEIAABCAAAQhAAAJnJuCZQexumfVkgdrmgaNqFiaxeJTjmqdP7iM1mZAd4OXLl93RItLesnWKzWrxU09Zl7aCSHiPGFLQl65yizGOvWifjeNXdo3Fv7v7x+tEmi2Co9YuZ3PkGdKULjunDFLMlpaE+CGwFwKzNmdtzQdY8tidflwKYeez+KbnWgMhf/PuGVx5EiUMBCAAAQhAAAIQgAAEIACBogTu3bvnid8/G/LENhnGs6DcqaeaTMsZAGPWICjP5FeVp7RlAWPWYOlkv+kp7gofpkcM7FnZS79+hNizqjGv3MVXy5ezOXLakoqK7ZQhtmcNe3pIyjiQLbTTv8SO5ABP/Yfa+I/+aA3Lp0+fJHz3pzFTa+IhDwQgAAEIQAACEIAABHZEwLkByawFWLvIvq2m8S/Y2kVm/UJ61JRO9YQ/0SSk6mSsVnDae5JI+DlJIIY8Ftj+TMbemnW/hSo3S2BnYBvvUXWXBpxXr14ZT3mUi4Cq1osXL3LF1lQ8zq7H/vTq5Mgpw7Nnz+rIQyoQ2AWB58+fO+VszQzk/OSVO7+paxDFfhENZoebEIAABCAAAQhAAAIQgAAEbAeGwKeCjjqkpX2Hw7Vx4dRTGTHMemQTwJhlwCxdUhizDPh5H3nUL/aXkkUe7FlZMLYfCfasOmWEPcvTspUuC6cMsT1r1NPDr7/2uNWWzvnm8X///t3JQSPm4y3V2pw/AkAAAhCAAAQgAAEIQGB3BDyLpQ65KNnOlHNau7vitgXWjNJjFSitHE/2L6hw4LKN5ahPPZW8AvyjasbtamO3P/a7O32qQ2W/ffsmLV+FSrVTRGvElpZPYGV+8PTpaxLa8F3nyc+elq10Ljw9KYrZ0qVA/Lsj4DcDtfCZx3g9I5kuvD+Pcfzh2v+6WiGN6sOLXEAAAhCAAAQgAAEIQAACEGiTgFNH6nQIyZJHzxRP8khPlSU5ZyQ2qNamyc5MrQyGMWslwN297qnnFUwPniaitAm1ftnZTVB9eSqkiD2rKGTsWQGvp2ULgQtdLLBn/X1MlM6M58nVgW2ZY3D693XYRf/m4J3K/YqnTgzKyU0IQAACEIAABCAAAQhAoCgBj694Be1Y0TwORm5n6o8//hh869g3nTPK0tPJjx8/Bs71rSYh6WNf/Pnnn54MljZZOc8Uuri48EjbTphJvBU2l2qHRpBE1en9+/fhJxcQmEtAq5x1wO/kW/oA7969OxmsUADn6up4A6RCkhAtBPZFQJtSyWzsMQPJpt7U4UVOs5TGtCvHM2rZNH/xzN1U9BrVv379up06oJZZvtwqX2WhqeJrBxGSQAACEIAABCAAAQhA4IQEnKd5O4NlAdjmMm6MWf3CxZjVZ3LgO5MGly7v2LOW1YFJvNizloHlrZMTOLA9a/RMDxW580Ac6bgnm57DVyDPoLODUNmgeM5lUoevb2QQAhCAAAQgAAEIQOAABDyLkw6pxLH3IJGz+gknmJ4ZpZapFV1Bq+PR450CKk9dD/BFO7PgmaTb34gzITuYp8rZdiw7/q2eTi5ULfoRbZVr0oVAaQKXl5eeJCY/QE8ki8M4F2E787JYDF6EwB4JOM+s8AweambfKY8zd7bkHm+3LganVHZyGZ92pk05e7x8+bIpF5SMeSQqCEAAAhCAAAQgAAEIQGAuAafiVyaJuTEvCy+TkEexU3onrL7wtqIeY1afWHcHY9YYmd3dx55VtMgm1enYs4ryJ/KjEnDagCY/wKJ8PMMeCZDkxfL00B4/znFba/rroqAHI/cs0uperDz03LZSDrLiJgQgAAEIQAACEIAABCAgAp4pnFPhvi+ek5u7nHAW45lTl55LXl1dxRUpy6q4OEKuOwKxO80YE9uANPbWrPstVLlZAjsD263HIVtUJxmCQWANAXXcns/H07CsEcN+16OblaJ75db+tgw8hcBOCcgBwGMG0hjGeXhOBQ46ncwzppIkficNQ+ynT586h2dqCdvxWld5xZut2sMkI/s8ggAEIAABCEAAAhCAAAQORmDSRtPlt9qZHvFh4wbq0iaSftKToE44z/IoAEuXFMasfl0tdMeje3EqTNZI2EKtWyP/2Lt2A+JRyI/FzH0InJnAge1ZlqeHitypB/c0qQeuQNKYe/q2jkBlfzu7VzhwoZA1CEAAAhCAAAQgAAEItEzAuUzqkGd6qFxsxZ9nseaGhauFZVoPp/Ve+tPF+/fvVwqjCD0xFFWOq0LG83oV0KNHjzxSEWYugR3tgVS0ys3l5gxvtx52y+NMgmAQOCcBj/tf3I/Up+RJ3ZOL+pKTIgRaIOA0A8VuA9uK7VwGpFPrc5ljFJUzyzpAwxmydLCkvI46tSyNkfghAAEIQAACEIAABCBwSAKeNcSeTQGywEkW7g/GKWEm/S4GX1x501Yp2+rolUmvfx1j1nqGJ48Be1bRCmA3IHbjU1QwIofA3gl4LEEei1I5Dp7U+7mY8PTovzCYAadiffDdvDf9HhcZ0/UnWm0c3OVO20f5ZcsIhKggAAEIQAACEIAABCAAAZuA50APTR9yrUyyhan/1NZPNeuvfn19LVuC1kjJ8KCFU/rTxcuXL1VMb9++XYzROaEuujYrWZHmX8q2ONf9F2V1EGF5ztzc3DhdofqRHONOadWB07lojzvf261H0Y/oGHWPXEBgjMCzZ8/GHoX7Ht10CJz9wjOycq5lzy4bEUKgfQK7MwNpHO6hmvGrf/HihXOEloyrPXIWCpNIcnl5WSghooUABCAAAQhAAAIQgAAEdkfAs8tPnfVmsgjYSt2OrUfgEqWAMSumijGro4ExK64VTm1J/Mqsa+xZs3ARGAIQEIGj2rMmPD20YOW3336brAEa3mlBxmSwCgE847/sYnhcGLtE7SFgdsG2tbBmzw4RQgACEIAABCAAAQhA4DAE7I06umweeFGyvV+UZ7Fm/ZqgEzykFxiccmpGrGVkWv61TCrnSrVy00ntERBvmqWEFudlAQE5dYjtnTt3VOFFWJ4zT548efDggZxq1p+XskCe0q94jrz3hFkjp0dXYH+ka1Iv+q7deuw0U0WJETkEnASkIvY4AToNb85E/cE86WpBwFEdaP2gCAmBMQJOM5D62RbccfXJD47Jk9zJsJX3q08cJ5Lkwk/J5mmUQvhCFwkljfA32f62UO6IFgIQgAAEIAABCEAAAhBYScDjOOFfC7dYGNkmZBHwvO4R2BPP3DC2StlWR89NK1d4jFm5SCbxnM2Ypex7bFWeMAnJWT+xZ83CRWAIQEAEjmrPmvD0UM5fv37tWVDiVHMXrUyJ8rpoWnHkdfyY4xSd157ezhkVwSAAAQhAAAIQgAAEIACBjAQ8+l9bg5xRmPpR2Up5z8qtyjI/evRo0h9Dk2IdRjFXMKmGPfktesBLsouzZ7uHudkcCy+Fg5w6BtkKi2w8WpHWwoLCMfkL3S+9B5Jn5y37Iy2U8fXR2l/Tgd3n1qMjBghMEvBsjb+VKtKTrsdTZRICASBwYAI7MgN5BqsyaSlHectLa2WcEzRPg5lXtn5sCaVkwN8Pzx0IQAACEIAABCAAAQhA4FQEPOc5V1gL59l1uyuXrfTVdrq2OnqTGoUxqxB2jFljYLFnjZGZvG83INizJgESAAIGAY961mNXMpJY/MiT7qA9a9rTQzK9e/duUjJJsPnyi0R5PSlzrgD+TqvCODjOlGf1RhyeawhAAAIQgAAEIAABCECgDoGTn+lh66ds3VadAopT0QEXHs8cvRKfjBHHYFw7N03w7L9gpGI80o4JsaOFEtIiNiN8xkdKaJKYKoNqSwv7IufKeLmidEoo1Y2nPtsWLGdalYPZWqmi7lKVc0pyENiEgLZBmlwo7NFQlxB+UgWqxdmeFQwlZCNOCOyIwOSnpLxo8KYtVzfMlFKPx65jknhMWmPvGvedQ3c1htsOX/uUJhtwI9c8ggAEIAABCEAAAhCAAAQOSeDy8tLOl8eMZcdgP9WZ3k5VklS7W51SiDErFKJzRlzOAoIxK5RFtYtypenMAvYsJyiCQQACCYFD2rNcnh6yhE2O8ATLeaRagjXXT22e6lHx50oujsd/EFXNFUsCkt2xJD6bz+/fErPiGgIQgAAEIAABCEAAAhDQyhvPWN25ZeweeWp2bU8o7BXbNbOsiZVTfy2pnGaJWH5n5P5ZZxy55zrZ06LaBgpv3751TuH1scjrYNs1hR6SzjCq/JMhPe3DZCRjAZISHwu2xyXRtgfLHn1XxkqH+xDYisDgNkKxMOoH6/fgHoNftd4tpsE1BHZHQBt/evwBnMPXQtn3jGSUi0IjGSGabAm7jHvkLIRI0SapS2bPELScPMQMAQhAAAIQgAAEIAABCDRIIJk49CUsusJNlhf/IsMNVbsYs0LFcGoDMGYdxpilovcoE7BnhW9k1gX2rFm4CAyBBQQmtbi7s2e5PD1E6vr62l6IozDK/IY7FfnPdMvex2zuwjhYlZ1jrMF3x27G6MoNzsZS5z4EIAABCEAAAhCAAASOQcC5E9JWexTVgWyr5m0NVx0Ju1QmrR1rhNFEO55kGVFNzseNd41HsqbE3ikqlDoHemhV7iywouSf8hv5beTRhjqEZNerMSA7dTOzm1Z797UxFNyHAARiAhqZTG4GVEIhGcvQv55MkQM9+tC4A4ExAtpRdXIYoFHcVqsWNIac/OQ10FIuxjK4/r7clScRKRWNsTXUX5/cghj6lGYNvBekyCsQgAAEIAABCEAAAhCAwB4JyJXd1lSXM9NITf3kyRM/NNuc5I9nWUg79XKU5kpbdOqHMctZHAczZinXdivhxLIsGPasZdx4CwIQ6Agcz57l9fRQ/uP1H2MVwrPn09i7a+5rMYpzfcyaVMbelQujv2Oro9+XNj9sj2oPOscyNXifMz0GsXATAhCAwPEIbNirHg8mOYIABCDQJ+DR/HrWD/Vj3tEde9V10c2i/JQ0sfIUlj/CJOS2W4xriV7sPiFnko8fPyYSFvp5dXU1N2ZpJOSXMvetNsNPTtLL1f+4xA04kxIa7274yOa200xtyJOkITBIYHKN9YIWfjAh/81JkSYD+NMiJATOQEADwkkfY+eIIjsuz4avnz9/zp5uEqFzzCxj2SYuMUnpSAzPHpxJHvkJAQhAAAIQOCoBjF9HLVnyBQEILCMwaaEooZOX2WWuqnZu+GU0xt7CmCUyk1VljF6W+xizsmBcFsnk12fbZZYl2r2V6DfGopqUcOzFbe/b3HaaqW2RkjoE+gQmbUP7smfN8PSQO+9kz61FMK9fv+5TK3pHvhPBq8GZUHYNu7+FdZoBnBkZCxbbPN69ezcWLNy3+48QLNZ9+J1bwutcQAACEGiZQNzENSUngoXiiB0Ow83+RX1iTsH6onIHAhA4LQF74/kOi607PgA625XFg6gCBM9+B7EYk6vi4sCayfrdSEr0blKSxtFK2VFtEdiyeXHRLanioil9PalAcM7Q58r54sULZ8yTEs5Nuk54+4OSUquOGKQCgWMTUE8xqWksupt+gndyQ0EtcebzT6DxEwI2Ae12NjlU0yC55pfeCawUJwfnkrzCuYgeRJJZI+36O6PpyJF4RKTpSa6SiicOY1XIE2bs3WX30cgt48ZbEIDA2QjUb5+dhBEsgHL2aPWJOQULGeECAhDYHQHtqmwv/Zq7GG+SgNw8ZPya1aBpXlNhomdIjjELY5ZRPQYfHcaYpdxNWoucVqdBUMZN7FkGHB5BAAJOAgezZ83w9BAgeXFM6qbl6aLjk5w01wfTKNDpwxenlb2bmcQSUs8+Dg4xhwuNsYLNQ4JpyGsPzfWiZx2V3GNibodfeRZ4cgEBCByAgEdZsIm+0iPYAfgfPguU4+GLmAxCIDuBePHNWOSTurOxF/dy/+LiwhDVg8h4PdejuWLMmpwmql57UhnPxbLkTrP7MG1UhKpvMupkiXkyEs3il3WdKo6a2obJjCwOMPl1e2boc1OXomBy55IQp/15hmCtXRifiW2Nay0jyAOBxgnIzGZ/UzW3QUo60wSdlgJM7luUvMJPCEBABDQSmHT20FZTNQdmSive3GqwmPS9VxvQKiFP8yJjkFwvBqUtcVPD7KRVnCzHEmIQJwQgAAEI1CTgUbBg/KpZIgdLy1PBDpZlsgOBExKwd/Twq5Q96DSzm+vmoWgn1emepNeEsbXlc61IayQx3p0rBsYsA2Z4hDFLKCY/QOxZocLMusCeNQsXgSGwmMCR7FnzPD2ETDsATTbiCpD90IzB0lIqy/wNsncz2hzOtnHG8hc99kRM4hVCnb3h8vIyFqB/7fE/SaBNVoN+KtyBAAQgsBUBY5QcRPKECYFzXXgSra+F15TVk0GP8J54/GGcKTqD+dOdDOlMsX5RTkpOAAhAYBMCiQf1mAz++cVYDO3fN/LobFpL53Fu0z058woCa8lXnEeh0FzbcNGPA4dIFl9o0X+8DFcLYWsuAltjJK4p52K8ky9qBxF7Qi1EzvHYZFpdgJubG7/lxvgwncltEswmZgPfRGAShcCuCditsfqsOiubk860j7TmcVX91LkDgV0T8HgyqHu1+99cBDSBmuzKX716VdTs0s+LZ1s0vSXXC429+69nv9M3lslOZC9I8svgLOi8cxaPeM4U10xAPGIQBgIQgMCGBDwtoSdM9ix4Ep2rdlsv5N57NA/V9ZTiGJwp1i/KWEiuIQCBlQQ0a7DtGrnOCdTMKHHzmJzodVlzBlvJwX7d0Jk7m0o7/vVP5zbFdqHH8iT6N4xZMRzj2lafGi+29gh7VokSsQelLTR6JXJNnBDYioDdIKsf34s9a7anh4hriYDdpkhtuswBY1ZxdprrWEWr8YQtWIg/r9txF60/Ti2pkfBBmLwXIhCYyPdaPa7in1zSEW/mOiZP4g0i55axkNyHAAQg0BQBe5QcRJ27z0F4cfFFs4I5UWi4U647G6TqFCxxTRyMKu9NZ4pO+fPKRmwQgECDBJxq321Po67DzZ6naOJZR4xcqWgu5lxKpTFAsttuN53UAjVDmFxA+ov+NR/sZo5G6hkfzTU5xEkn09L40b6u7bJWXjyTdGeWVd+ePHniDKxgTr2KP8I6IW1idmtTR0JSgcCRCGiUYrdj6uacE97FWPqdaRKVljhX290/SZqfEDgGAXky2MdWyAyhMUZp1VDfDNTHqxapjkEuSVoLnuJdt5Kn4afGIblG8iHO5EKUYsOQnsqXO9d6LMXm1Gg1qyp0zsETqvyEAAQg0D4B55Db2YxnzG+zgjlRNNujOU1RGYvSmaITbEbBiAoCEMhLQOYJzSDG4kxsGWPB7PuaYCYaWk2mbOVSiLAFfXUifJCtuyg940uSW/8TY5aTIcasDtTkp2pbZ5y0u2AaRmLPshucWTwJDAEIiMBh7FlLPD2Ufw1T7LGUJsDyBCin5VfLLmeSWD+rcad6DmP0GVdczTazj7SUX49avxOjUKOsdUVhIq0C0ukzXXKSbZLMpN4/dm/y5zTGzjUEIACBTQg4VwSqEynXbQ1m3OkiGDe/g/Fkv+lP0R8yi5DO5NQVOg0JWaTSObPBx9KO0FnidiQ8hQAEDkDAo/CyZ1sHgNBlwc5mmNpsmF//FgaacNmnnMe5SNSUUpJ2jvSawRnHejiHNHFC/Wvtm5WkLrG71PuBC925d+/e4pilBKjZyy+Wc/JFTd6NbcD0enzoymRsRgANVPzVuIvH/jCNtLZ9ZDetlSv5tihIHQJ1CGhRtb35XyHlZ8jdy5cvw3X/ottfsH+fOxCAwCwCWotjD3E1NtPwtdzwrG8G6ssvd5RN3Dw6SWRVmVzxoJAagZc72aNz80hmT851mX2eg3ecGjm96w85mNDcm87kpJGrrPWdmxHCQwACEFhGwKkpwvgV8Do7DoX3hwyRr7lwJofxaw1k3oUABAwC2gfKUK7KDr5mKw0NxaWbTdTdWnKmyZSRaJBWlpcWtkWzdebJdCwIX/PCbwXAmOUvF4xZHSvsWf464wxpt37Ys5wYCQYBP4GD2LN+rviz7XlCKS2/HBxXpDD8qpTUid+Cfn779k2hJ0WKC1hz5uEEVty112rEqWvkuiKd9FVxjpMWkIS8bZKRYP1X4jSS7btUBPFTriEAAQg0S0C9Q9z22tfqRKplZJZgshlXE+zz5882pfhp6H8riDfLyVDalgoidUnE/W8MZ/Ba/Wk1wUgIAhBoloBnznKe5mKwtexu1mzMx2qL084qgdWBjkWS3E8qgPqROIDREavbjUMuuO7PCmuOMYLAa7ZBEuoSE/kgW80Lo6y7T8BfqcbEnkyiSyj5dyy2xu8bXlItNCaN00M8CCwmYM+GyvUy9rpqW8m5OLO8CIHTEvCMKNaPW/p4Fac+52SgkvzU+Lb/Yv07dqMUZC7RKvaNZUoub3F4KkDIY7Oqwppa3/o1kBQhAIFzEphlY6rZDM4SrETnOFYfjtGj1VRx2NO90Pt3F+fRZo9VMO5D4AAEbGvIMrV8stIsaTE87UzNLswuxKTdi3/WbJzHhLSLL5bWP2HEmIUxK9S3yXGUv16FOJOLySTiahyuk0j28hN71l5KCjkPRsAeeJSbnNqqY789619WlsfgsCy0p7qQKHm9AvopxrrjZJwRSzJ4raZTEWaUUN285BlMq38zV/1QbxcnGgOJyzcO0xdGd8ZGn+ITh8/roxJLyDUEIACBjATUIPe7jLg1G7xWv75+EmLnYplgaqJLCyb9uz28GCSmzkVmdWXKzvWap8q4sj+YunFTXYbA174AACAASURBVPwylZNfVMVvzMHGZKtQlP4sEBICENiEgKfpKN3mb5LxwUSNGZy6mMFXKt8ca8/DfRWof0aZOC4qj/0+1GCyZgrZ7+XXxLayFGxNSmA7eLGh2Ctz3X89qQ9JflW1+q/47/Qde5L4B3+qaPxJtBNS39FgdrqbjawBbQcXkkAgIwF9ffbARrPyjMl1Udntm/pWf7+cXTYihMBRCUhlZH/s6nPzWg36Y9ekr2/tY3euqpFSSDBz1ZNBzWdGbdjxVIWldZi5SpZ4IAABCNgENAgf7AKSvjL5ifErATL5U4ON0h0Hxi+7qvMUAhCoT8Ce18xS8igqNaRJY6s7sfEreTr4sx3VrmG4Ub7qF1Y/xUGA8U2MWX1ok3cwZgVE2LMCipUX2LNWAuR1CCwmsHd71h3lPO7XF1zf3Nw8e/ZM57UZ72rAp5O+jQCeR7e3t0pIB4LHgTUQ0UAwHNamM+OcB5XGkYRrxaYRWHz8lkafOqguBPBc6Ow5HYuWyDn2ojT7C5KIYxPY5Jw7mTMHD3LS+eACGL/bv9YYRSdZx6/ryLyXL1+GkOKjrM1lEl7nAgIQgEBGAjpdKx4Edz2R7uhCLZX+1qSl9lDdQTBjq/ULsanp1gGF4Wf/IhYs9I+dYGqiw53+i547Ekl/nTxdh9VdK1H7dXVPauEDsSCG7nS4wh07nrGnQbBYqi6w7hjDAPXvsdooiNEJtv60004w/dsJ4y9K9Zsqr5DfIFiHa2UFU7QxsVgq4ZKqKIxtggBcQAAChyFw586dybysn6ZNJtFIgGS6kUilpUWbt4f9CVcQUq23NJuTXXAI35+ujs3dlOuxjmbslZBK/2JwKq3Fc37J+3GuvOOZnI4loV5Sr4893d19o6yVF1UwfSNzM/X9+3fN4pPTn1Xi0paM1auQxLYVI4gx98KuUS20JHNzRHgI7IiA2hwpQsN0qS95FrVwiNb+3tU1q/WLFZvhRS4gAIH1BF68eCHNkhGPvkEF0KDXCDP5SIOfN2/eGK2KYlhvVZkUY0EAtYdPnjyZHG4p5vUNo6xyotRXmslYZist43ydVlWoiqqeS/9KBad/YyaTWt84MNcQgAAEyhGIbUxKpesWOxuTOhpPX2PIhvHLgDP4KDblKEDcd2D8miSW4ML4NUiMmxBoioDmGprXjImkr1jTGcNq080yNDHs91bqgKS0CYvN7ISCAO2odjFmDSrcDAMHxqyDGbP0VRrFrafYs0LDZV/Y+u12Gj07FzyFwE4J7NuetdjHJX5RmgUpQO3y0xxY6zjjt/zX6v7V//Xj180kksFg/Rf9d9SAJkl4fgqIX5LFZOS7rHfjvGiqLFaGhLaHZYhK8ahANc4Od8LF4kI0pOIRBCAAgWUEQtP0/7N3t3dx6/reh3fWZxcQKCGkgkAJgQoCJQQqAEoIVJBQAlABpIRABSElkHSQ+3e2z9GtrSfLtmzL9jcv1vJ4ZFm65NEw+lvWxBu6AS5d4InL05xOXz3pUukbbZaC6aT6WkmUTeNBcxXM/0PCLmfr3zbjFZtvW7sh2EZgZQL6c72199Df4SurdaI66a8nfUckjp3mLX3D2iHJpvm0p1NfrXZ3frspH/vhVU5dxOKf1Jw6/aPPzkqFD/4GrOE5WD5I60ejSaAD7ToufTt4gdkUasFOdQz+ZdU8hNLONraduCw7FWPixMHrvKlj+g/RicvJ6RBYq4C6suAooulqSn2hB7s4cxZ93vO/ItfaFtQLgbEF9Ddw7M9U+8PY469N9SR+vMPkaTZ09h6Zj81i569hQ1PaxIYqoj5NtbaPzdlWEwS7XP2R3LUPTP8WSxR++FuqfqKy6d5++NkTOaSHChNl5i0EEECgrECipxr1LYJfXXkX+o1G8KvsB5bcEFifgH4ppEfv9WezfpdpJLn5RaP02taf8YnuRe86UDk/ndLdrJPh2C/TP6D8Co5dHj9/NYfEnO8y7SGY5Vt12pP+ODjg9suVBbOEFrzG7CoTz8q5tIhn5SiRBoHxBNSVBQdXTW9W6jtd+Zg8/Q19QXcdy/1XQZScUX59jekPvuavvdZTK5kSx/4WDA7o58+v8PmCe/S3Wms5YwlUwmCewZ2SyfzrSkXSn7z+32fKIQc2faUGy2Z2ZpYwBsJ+BBBAoKyA6Z0m3mCwuyu4vrMSTZ/+46bruTqlT4dvY3+BdDpFv8R84SYuGN5CYOkCOb8Rug6ELd1EP2RivaW64hpqp5/Zfgn17ZbzO1+/0YIRi9af7vrdl5BpPbXyD/46VrEruZU/HRfxwc2e9N8VNVwwXcuQbmtVXL/icy6Y4ECBaXH9dWEMExtdC19J+sSHpfVP90qqQDEQWIFA8HvHdDjqytTd9a6mvk/TP9Ayx0V7F4ADEUDAFgj+fWs+72ZDH1v9/El/9vWu0qQ7EJOhfijlREDsos6yrb/c8qMwSqm/7dNKqrX+lksoibqHjE5qbCfeSP9JX+1Q4SyXEydFAIFtCkzcLZvTtf6CNimn3Gj9juMbzW8O/dmQ+Oykf1v5uRXcQ/Ar0S68hUBtApm/+1q7iNjvuJwfTenebHqxxCi0utbpy+OfUb9G/RbR76/WiJKy0hdusNFzYhMJmdZTK//gr10T2vCrOfGe3n9ppH/5TlyLUqeTRqK5dfnpo51zzehik49zuZpGJ55Vqr3IBwEEYgLBrx7TKakrU3cXO7Z1v75S07+5+sWzSs70UB1iX/xGwWyIQ722umb1783vc/1XQHqpnXor8VddYtg63Qbm7PkbQ9qsAUlMxQsWQ7VTbEM33+jUMrFZlJX/PddkordaryGTIGEbLFKzkx/eBpANBBCoRCDRZY36lr6k0gKjnj2Wub4v0qXS10rs2LH3p3/EVhu+Tf/hNSoa37npi5l3EVi0QM6vg611AukvgkqaW40S6/n1faEqmF9wKrC+c/VSP+uCXyX6Wsz8makv98RvN+Wjv0ma8+qkStz8mtY1FhtmVXla/2CYElwFjqna+4Vg+6f/rpiy/AXPpXZpHc2Qgz9WoAtAl1/sOtF+c7HldD5KX7BSk2UlPfuCcbZ1mU1WEk6EAAL6YnI+g85L9WM9lHSUOn8nK/tlp3HRHgXgEAQQ8AX0N0brXy/251R/ZuhvUR2iD6z+q23tSX+07cN1yOK+0/UXbOzPcrtq9rbS+0p2An9bhr1/P6oR/Qyn2ZP+kz79C3HUEupK86929iCAAALTC4za1yUyJ/iVwAm+tdBvNP29EazOBDt7/90y/ceQMyKAgAS6/u5zuhH9dW1Gp31PJ3HwpX4a+AfOuCf9U2XGgtmntoMpjqr6f1WBYJbNlblNMMuGIp5la3TdJp7VVYz0CIwnsLh4VuGZHo2seqVWCOfvicyXGv3X3xyJ9tNfiplZZSZL/N2ZKIbzlkD011J+3CKzbE0ymfQIcuTc5GGKoVMUcXBYeIkAAggMFDDd1MQbDHZ3BWewu6sYg90DOwcOR6BmAf1p3don6OdDzVUoXjb91kiY9PixU7yETYYqZ9dbtfx66Rdr1/ZNBw/8UwT36Lu43821I2GabKWaji6bv7vsepnDV7ahPwBKjRv4LZ5z9RrtZcHq2rYvD3tbtV5WXSgtAisQ0Bd3+q8ddVDqbXK+DXMGVPUxT48Vr4CUKiBQs4D+lusUaLC/pjO30/cG1YzTlE1/4OX8GZap4SQb+Mdb+oeYc66yL/VdkGi7Ir+A+hVY11uiYLyFAAIITCbQrxMbflTrN8vwU/TIofW3A99ovmr6Gy09FufnVnAPwa/JuhFOhEBBAXWz+oLIH7jWLyD9SZ/uvTWYk9O31BMeajzT3zj1lFblHP47lGCW8yGSavoL1PwdZV/bTiZrekk8q19rEs/q58ZRCIwksKx41j/2F0yp7Z2dnaurK/mqW0/H9vLPqO9L/an39PR0eHiYf1QlKQVycXHx+/dvgaS/+DsVWLbKUCb7+/udDlTib9++tV6pSmZOsbe31/UUpEcAAQQQQAABBBBAAAFH4Pn52dnjvNTwq34+ODvX/VK/NRI/G/WTp5Lqq5wvLy+tjxWPlVaBEP2kvbu769q++i3ZOoIcO2mzX+PL+jV6enqaTjbLu1J9fHzUj1PdI6iLvwkX6b/64dxEgzS2MEvBZjnp8fHxr1+/OoXNguX0W1wXgHIOJrZ3FhyvsLMde/v79++xUygcFXuL/QggMJKARik1VpkIWf358+f6+np3d1cp9R2nbwGlVzel8ui/2tYe7de7SnN5ean0saLqu0NfzUscK47ViP0ILE5Af8sp0KA7ePSpT/xJ36Neyk15Kmf9/ayz9MihkkP0B556Kv25W/DPkubGKQXgNvWnciUNSjEQQAABBBBAAAEEENiagH6R6aeHBm0Up9DPNI3G6PeamfihDf1C0cCy9iuaox9x+gWkgZ10HKQ1UiZk5dzjXrhRW0cUiV++BLMIZo16+dWWOfGsfi1CPKufG0chMJLAsuJZbzQcPBKEyVZ/xqmfur+/T/RWJrGzoT+S9OfgyclJ+q9Ac5S+SHQi8zK90dxHoqih/kDUf/2XmSdNnyX4rmKW0tC/nL9fnRxUWoHo1o0iEQ61zs3NjYqh2z6aOz+U/8HBgf4QV+yhyCmc8vMSAQQQQAABBBBAAIFtCuhv7/fv36frrr/zN3i/jqqsWzmDMvqZJrfgWzPu1A1t+b9wmyCHfqsOLLAcdGusogWJe17tUzS/puuc4GGXM3P7zZs3JuUE4xjmXHNt6KZG/VTXoEF+ARItriv27OysNauFwtrXhlNHRR8Z1nBMeInAZAK6A0Bz9tSVZX5tdSqYhotLDY12Oi+JEUAgLaC/V/8T9Pif//T47Cswob+cm39r/QbX33gNUROLSXs67+qXkUI2ig3VdreTU05eIoAAAggggAACCCCAAAJpAT22Q7+M0mn021B31qXTTP8uwawcc4JZRmmhMRdT/swN4lmZUEpGPCvfipQITCmwiHjWFDM9bHQ9mE2PL9IodjO1QNN59W4z6N9Mt9B/NWDdzDToMWCtu2f052Bi8kZzlvGmcNiVzdyWiUAaFm1IQywmENKANBNR9Iesbt1Ya5Ajk4tkCCCAAAIIIIAAAggsVEBDXbovJ114LfuwwUdT68ezfvLEZGq+V1ttan7hmt9xza9O/bDVL7gx5s/rJ6R+9jbn1S/H5i6x5qT6b/NrWqeu6mdvrHEz9ztXyEYGxxucZhRFLe4MF5jLTKMETaMnWny5kbPWK0TRvqOjo2CyOueJBYvKTgTWLaDJZpqp2HxbDaypuj7N8dDs0ESPN/AUHI4AAqUEdGOHYkCJqEcTxNH3tf7pj5mtBT4aH/WN5q9682tCTWD+tjc4IqLrK3Vxkg8CCCCAAAIIIIAAAgjMK5C419kUTA8Q0RoR5mUlG06owikVwSwHhGDWpoJZan3iWc5HwHlJPMsB4SUCFQrUHM+aeqZHhc1DkRBAAAEEEEAAAQQQQACBCQQ0Kq07HdMn2tqon9FI3Ile54C+KTkbEwjoTjizHo7ue1M0ZYKTrukUOZGzr1+/LnEFGJVZKwYEG4uuI8jCTgTmEmgiu1qZqsf6xrrRmcfYz9VwnBcBBBBAAAEEEEAAAQQQQAABBBAoKKAxIk1lb81Qs+J7PB66NdvhCQhmDTdccQ4Es4Y3LvGs4YbkgAACAwXqjGcx02Ngs3I4AggggAACCCCAAAIIIJAlkBj/bY6vczXqrLoNTqQHJJydnQWz0fN99XM6+BY7NyLA4PiQhs5ZTUj56zHSS3xQtMps1kR1lBZaI6cWvERgfQKardc8wL552L+/uHHzmH+F/DXBo1m2aIm90/oajhohgAACCCCAAAIIIIAAAggggAACwwWurq60XmtrPtU+Fo1gVmvbbTkBwayBrU88ayAghyOAQFmBquJZ/y5bN3JDAAEEEEAAAQQQQAABBBAICui+xuB+s1PPqzbbW9vQg/ljMz10J6h+RXOX59YuCbu+9q38uvHXfovtVgE9Qb81je6lXuJHTEtd29eGXU11p0uskV0FthFYq4A+m5r7utbaUS8EEEAAAQQQQAABBBBAAAEEEEAAgYTA9+/fE+82b+mxaK1p5kpAMGsu+UWc1w5YEMzq0WTEs3qgcQgCCIwnUFU865/x6knOCCCAAAIIIIAAAggggAACjYCe42IP8AVZah68Dha47M7z8/NYhjlDe7Fj2b8CAXuWFIPjXRv0/v6+9ZDPnz+3pqkwQaJqC61RhcgUCQEEEEAAAQQQQAABBBBAAAEEEEAAAQQQKCWw9JkeciCYVepiWF8+BLMGtmki6GNyXmj0J1G1hdbItAgbCCAwjQAzPaZx5iwIIIAAAggggAACCCCwaQEtTJGuv+5f39vbS6dZ97uJkaybm5t1153apQV+/fplEjDTw1DkbGip65xkeg5ZTrLa0sTmgOkiYcWA2hqL8iCAAAIIIIAAAggggAACCCCAAAIIIIDAxgWenp5yBCp/LBrBrJxG3GYagllD2p141hA9jkUAgdULMNNj9U1MBRFAAAEEEEAAAQQQQGB+Afs5LsHSfPr0Kbh/Ozs10SWGoHkyWhRlOxTU1BGwJ0ox08PBSb+MzYWwj0rEpexktW1r0D+2UFLimWq11YLyIIAAAggggAACCCCAAAIIIIAAAggggAACGxHIWdBDFPv7+zWDEMyquXXmLRvBrCH+xLOG6HEsAgisXoCZHqtvYiqIAAIIIIAAAggggAAC8wvYo3vB0lT+jKJgmYvvvLy8jOXJsh4xmS3stydKHRwcbKHKRer4+/fvxHrQ5hQLnReR6BMWukSJaRE2EEAAAQQQQAABBBBAAAEEEEAAAQQQQACB9QnkzPRYRLCMYNb6Ls4iNSKY1ZuReFZvOg5EAIGNCDDTYyMNTTURQAABBBBAAAEEEEBgTgF7dC9YjsPDw+D+Te3Ug5o+fPgQrHLiru5genauRkDDu/bSDZU/zauVXdVpTVMqQc6nRgvp6Alkpc44WT5ijAUFF7pEyWR0nAgBBBBAAAEEEEAAAQQQQAABBBBAAAEEEJhFIDaoaxdmETM9CGbZTcZ2I7CyYJYqRTyryLVNPKsII5kggAAzPbgGEEAAAQQQQAABBBBAAIFxBZzRPf9kutna37nNPbEnIele/8fHx22abLzWduwnNhGocqK7u7vj4+OdnZ03b97s7u7qv4oDffv2bexif/nypfUUsU9c64HzJkhMYlnoEiXzenJ2BBBAAAEEEEAAAQQQQAABBBBAAAEEEEBgVIGnp6ec/Bcx00MViQ2tE8zKaeVVpllBMEvtQjyr+MVJPKs4KRkisE0BZnpss92pNQIIIIAAAggggAACCEwn0LqgBw+hN42hG+Lfvn1rXtob19fX9ku2NyJwe3tranpwcGC2F7Gh2JVWzDg5Obm/v7dXJnl+fj47O9Pcj8zgVo/KajjePmMwB80xW+gaKbGRcfWlS1yiJNg67EQAAQQQQAABBBBAAAEEEEAAAQQQQAABBFYjYN8Hn6jUUoasCWYlGnGbby06mKUmI5410nVLPGskWLJFYGsCzPTYWotTXwQQQAABBBBAAAEEEJhaID1+rYkNh4eHU5ep4vPFFiIQ48vLS8UFp2ijCNgfn2WtfqNVOzQ15devXzEXzcTQ88lGWv869kQxuzCxz5qdpsJtTWKJqbKgR4XtRZEQQAABBBBAAAEEEEAAAQQQQAABBBBAAAF7qD+msZQFPZryxwbYCWbF2nfd++0rfFnBLLUL8ayRLk7iWSPBki0CGxRgpscGG50qI4AAAggggAACCCCAwKQC9uief2I979/fueU9p6en7969CwqwrEeQZcU79Qwhe2GKBc2J0uitVu1obRrVLhYNaj02kSAxdmyO0qSIhS5/ERNjQQ/TuGwggAACCCCAAAIIIIAAAggggAACCCCAAAJVCaQjZU1Rl3V/PMGsqi6weQuz3GCW3IhnjXfxEM8az5acEdiawJu/f/9urc7UFwEEEEAAAQQQQAABBBDIF9AIl5bcfX5+1lPkNQNB//RUoYuLi/wc3rx5k0j848ePpaxGnahF2bdkHpsAw2/YstSV56YPmpneo8/d4+Nj5QVuiqdlOnZ3dzOLqi6l+GI1msIRW/WiKZWWEhppLZHMWvdOpniJVkoJHv76+rqzsxN8i50IIIAAAggggAACCCCAAAIIIIAAAggggAACcwkkgj52kRYXAErUa3F1sRuC7a4CCw1mqZrEs7q2dX564ln5VqREAIFWAdb0aCUiAQIIIIAAAggggAACCGxUQEO0um9YUw7u7++b26b1Xz126PLyUvs1QJPjkr43XTd5M83DZzw+Pv7w4YO/X3uurq6C+9m5SoGbmxtTL63YYLYr31AXkV/C9JSM/HxMSn1GWvPU7DWTflkbsQcgaYkSpnksqykpLQIIIIAAAggggAACCCCAAAIIIIAAAghsRCA2rmtXf1kLejQlJ5hlt+CWtxcazFKTEc8a77qN9XvEs8YzJ2cEVizAmh4rblyqhgACCCCAAAIIIIAAAv0F7OevxHL5+fOnnp0fe7fZr7uuE8NkGuXptDxI+lxrejf2pJPlrkWwptaZpi7207CW1e7pZXx8vYIP98p5/JLmzHz79s0vRv17tPjJ+/fvg+VkQY8gCzsRQAABBBBAAAEEEEAAAQQQQAABBBBAAAENCOuJZlph/s+fP9LQk7a0hnbzULMJcGLhHufUDw8Ph4eHzs76X8Zqt6ygRv3ONZdwucEsqRLPGunSIp41EizZIrBZAdb02GzTU3EEEEAAAQQQQAABBBCICuRM89DBZ2dn0Sz+7w2tAfJ/m4H/M80jgPKfXVrqRJEG/13FIRZ6k7pfF/akBRb6DKT0Mj5+lRXv8Xf23tO68olOt9xP0PX1dVCGByAFWdiJAAIIIIAAAggggAACCCCAAAIIIIAAAhsX0GiwFkNWMEuxqmaah0Cen5811rq7u9t1NLsfZuzB9nZu7969W+I0D1WBYJbdjtvcXmgwS43VtQcgnpV/hRPPyrciJQII5AiwpkeOEmkQQAABBBBAAAEEEEBgQwL2w1daq926rEfiaSi6O1krfrSeYrMJYs874UlIW7gknNZv/aDVY3J6emoP67cWTI9P00O/WpPlJNCg/NHRUTqlHtumyFM6TZ3vOpeEKSQdgqFgAwEEEEAAAQQQQAABBBBAAAEEEEAAAQQQMAKaO5F+GJlSjj1iHFvywhSy2Vjogh5N4Rm7dlpzUy+d1l9QMEvNRDxrpGvVuSrMWYhnGQo2EECgqwBrenQVIz0CCCCAAAIIIIAAAgisXKD1ofh2/fXoI/uls61JI84e+2WnE9kHbmR7b28vSKTnTjFDZvXXgBaON3XU6i66GMzLyjd+/frVqYQnJyed0scS//79uzWrr1+/LnSah2ptXxI2Qqd5NfaBbCOAAAIIIIAAAggggAACCCCAAAIIIIAAAmsVyJnmobq3jioP9AlGeZw8FQJY6IIeTUUIZjkNuqmXduRiWcEsNRPxrJGuVfuqsE9BPMvWYBsBBDoJMNOjExeJEUAAAQQQQAABBBBAYOUCWsnaLGCdU9XX19dEstvb29i7nz59WtDN67FajL1fi3oH1wLOWex77LKR/3gCesrX/f29yT8nFGQSz76R7hP84pWqnQJy6b5LJ9LzmfwCLGKPc0mYMitwcnx8bF6ygQACCCCAAAIIIIAAAggggAACCCCAAAIIIKCnZbWu5tEo6VbvUotO++x6Glr6cWnNIXpEkX/ssvYQzFpWe5UqrRO5KBXuKVW81nyIZ7US9UjgXBUmB+JZhoINBBDoIcBMjx5oHIIAAggggAACCCCAAAKrFej6OI3d3d2EhX23upOMuQoOSPDlzs5OsEVY1iPItZqd9tNuPnz4sKxb+dPTLZw2UgRLF7mzs8dLTVFLx+00gqw0PXKu5BD7krCLtIIQoF0dthFAAAEEEEAAAQQQQAABBBBAAAEEEEAAgYECWv85NqAazLnrc/2Dmfg7VYycG98VLFvBY9EIZvkXwBb22B+0xQWz1EDEs8a4Su2rws6feJatwTYCCHQVYKZHVzHSI4AAAggggAACCCCAwJoFch4vZNdfI3f2S3v78fHRfmlvs6CHrZHe1l3+4vLTaKRMcQJ/P3uWLqAPjj1pYXFzooKr0AQbRRd2kUU29Hygs7Oz4CmaneqmEt1R4sBK3nIuCVOqdYQATXXYQAABBBBAAAEEEEAAAQQQQAABBBBAAAEEhgsEn5+VyHakmR6ty1CrSBokv7i4SJRtQW8RzFpQYxUpqhO5WFwwSwjEs4pcCXYmzlVh3iKeZSjYQACBfgLM9OjnxlEIIIAAAggggAACCCCwQoGXl5eutUo8aiixoEfXcfaupVpZenEFRxtzHge1MootVMeetKCVKA4PD5dV63fv3uUUWFXTyvU5KdNp1Gspq0QalceeOZNIWe1b9iVhCqnpK6sJAZpKsYEAAggggAACCCCAAAIIIIAAAggggAACCAwU6BqByhzT7lSqq6ur1nFpnbfIIHmngo2amGDWqLy1ZW5HLpYYzJJn5mefeFb+tWdfFeYo4lmGgg0EEOgtwEyP3nQciAACCCCAAAIIIIAAAmsT6PrgosRMAy03ERtM13M7tI7z2uzGrE9s2WvNpdFqBmOembynFtC9+/bHcIlrGeeMjKteRRbZUD9zdHSUWF9bw8c/fvxYdIejiKB9SZgrMtbBmgRsIIAAAggggAACCCCAAAIIIIAAAggggAACGxQIDqgmHHLGtBOH+28pcKNV2f399h493uvh4cHes4JtglkraMTMKqwgmKWa5nz2iWdlXhJKRjwr34qUCCDQVYCZHl3FSI8AAggggAACCCCAAAII/K/A+fl5zCJ2F7JGzXgOfQwtsV/LXgcXLtDy34mjeGtZAgr/XF9fmzJrJlVizRyTrLaN4IWqQuqzr7c00ev16p7F3gAAIABJREFU9fX09HR4sTXN4+DgIBG00zQPkS56modWLAlGBNX37u/vDzckBwQQQAABBBBAAAEEEEAAAQQQQAABBBBAYE0CXdeu14yLsmOtGpTWwHUr6e3t7RLH/1vrRTCrlWgFCdYRzFJDEM8qeDUSzyqISVYIIOALvPn796+/lz0IIIAAAggggAACCCCAwAYFNArz/v37zIrrju3EnA3dXR180L6er1920DyztCtIpvvada+8r5puiBVUfCNVcNpX4SXNYVjoLAX746+LtmtoLafFladW80hM89AAfZFlQ3IKM16aw8PD79+/O/k3M1icnbxEAAEEEEAAAQQQQAABBBBAAAEEEEAAAQQQyJxoYaDKRlgyz67VPDT2a8qwsg0n2GFqV5baZMvGxAJO+y46mCU64lmlrh/iWaUkyQcBBIICrOkRZGEnAggggAACCCCAAAIIbFEg/wFCWm0gMc3j27dv/oQEgWoYl2kevS8sjTbqIU/+4Xrk/xh30vsnYs+oAlqexf7UqK0XOs1DSuofjJUmY2i9ZvOyyIamcGhOWmKah5a8WME0j7u7O3+ah6ImwX6gCCyZIIAAAggggAACCCCAAAIIIIAAAggggAACixbQCGqn8idCXZ3yUWKmeTRiBLO6XjnLSr+mYJbkiWcVufyIZxVhJBMEEEgIsKZHAoe3EEAAAQQQQAABBBBAYHMCmuyRuH+64dB9xlp/OUFjPwHFJOM59IZiyIaiDtfX104O2Dogi3vpNKsmKhSfHTGlifNIJ5264GI+jpVfr9YOyj+kwj2+YVPIdT/srcKGoEgIIIAAAggggAACCCCAAAIIIIAAAgggsCyBN2/eZBa44GCybnTWHfDp82oFbA3w5j9zLZ1b5e8GR/IJZlXeaq3Fc5p16cEs1dePxRDPar0MnAS+YZOAeJYDxUsEEBgiwJoeQ/Q4FgEEEEAAAQQQQAABBNYmYD+8xK6bHoP08ePHr1+/vr6+pqd5nJ6e2ksTNJlo/Np/OL2dP9uZApoAoKFwJ/Hz8/OiJwY41dnaS62BY8/e0Ydl6a2puV43Nzd2Ox4cHOh5ZvaeHtvKQYsC2VZOJvpo/Pz5M91BOYdU+9J5LFZTTkVNtP51tWWmYAgggAACCCCAAAIIIIAAAggggAACCCCAwOwCGmPPKYNWoS81mKy4WOs0D4XYdAf5RqZ5yJ9gVs5FuKw06wtmyZ941vCLkHjWcENyQACBVgHW9GglIgECCPyXgKaiXl5e6k5H3QS5nd9g/0XAiyUIvLy86O463WWr31pLKC9lRCAsQJcbdmHvOAL0nMZVH73d3V3zUhsaE9fos4a67J2x7eBTi/S306bGr2M4pfbHHo5S8DEzpYpKPq0CzkdmTR8WBcnu7+9tAUXO9MAne0/mtrpo/QpzcnOO7Z25k08NL/U3/NnZmVMSnnbmgPASAQQQQAABBBBAAAEECgowElsQk6zGE2AIdzxbcp5SgC53Sm3Otc2eU3MMNJ6caH2Nw+tuiiLTPDTCr3uH/MefOWfXY9Q0G8TZufqXBLPW1MQrDmapmYhn9b5WiWf1puNABBDoJMBMj05cJEZg6wKPj49mKir32Wz9aqi7/pqG9OvXL5VR9+ZuZwHQutuE0nUWoMvtTMYBwwToOW0/f1BGf/loDevWaa765B4dHdlZNdvMQPBNBu4JUut7X2GbgTlz+JQCWqRCi13YZ1zZh0ULUDiL+egq7fSkNF3qWsTDycQW0/anT5+UZ2sH5RxV7Ut9it+/f+8UT6FH/XmfOePOOZaXCCCAAAIIIIAAAggggEBagJHYtA/v1iPAEG49bUFJegvQ5fam48B+AtvsOWMTDGSogVZNzNA8kOFjrbrxXePSWnE93TRaykPTPFYzfJ2urP8uwSzfZIl7Vh/MUqMQz+pxZRLP6oHGIQgg0E/gn36HcRQCCGxQQPP+deeimYuvW5Q2iECVlyJgrk/dEKYbxTTKsJSSU04EGgG6XK6E6QXoOW1zPVhIQ8/2Hg1V6wtFD+PX+Li9395uPrn2Hm03CxTs7+87+3k5UEADjgohOJnoe7/IM6icbHk5koA+Tc4HTRN0V/ZhURRH0zBsQF2lmjz/5s0bXavqNJRAA8GmY9GGXmqn3tJFrmCbfoIlpnloEprQ9LfumuJkwflyQhgeerQbgm0EEEAAAQQQQAABBBBAoBFgJJYrYUECDOEuqLEoalCALjfIws5RBbbZc2ooNTaqLBAta69h6t7suuVdwTKNSGugOz3NQ+fSM9Q03L2m4euubgSzuopVmH4LwSyxE8/qce0Rz+qBxiEIINBPgDU9+rlxFALbEtCfrfqRZv8U1E8yPW2XW222dR0sqra6aHWVmolJKrseTaEHtC+qEhR2owJ0uRtt+AqqTc/pN4L/8JImje7b1u3pWohA3zXa8/r6en9/r3Wu/ZHxZprHloewfdWyezQnR/JOnpoBojCDs5OXFQo4S11rxoI+dBWWc3iR/GWChuepOR661Ncn5i8RLiuFA5nENfyaIQcEEEAAAQQQQAABBBBwBBiJdUB4Wb8AQ7j1txEljAnQ5cZk2D+2wJZ7TmcE3qdWqEtxLvNPCRTV0n81FUT/1e1A0lMITDdd6L+a1KF7hHTXkH0Php9ns0d5np+fK4ITS7C1/QSzFt3izkdpxcEsNRPxrPxrlXhWvhUpEUBguAAzPYYbkgMCKxfQjzfdyGjfuaibinii6spbfRXV0+OQdenaAw0aqtA09FVUjkqsVoAud7VNu5CK0XP6DRUce/WTBffoe0d3JzMzNohTcGdwHG3dw6wF9ebNSn2OlspRGRQ90u+Lla3m4djqK14TjzUrzNnf46Xy0b9VcumxjpeXl44Jc7ccEF4igAACCCCAAAIIIIBAEQFGYoswksn0AgzhTm/OGYcL0OUONySHIQJb7jn16XMe6jpEMudYhcY0fM2De3wrglm+yVL2bCqYpUYhnpVzZRLPylEiDQIIFBRgpkdBTLJCYIUC/o9epnmssJnXWyUu4PW27TprxhW7znZdWq24Dv0W0yzBs7Mze9arn8bZo9vWtdAEA9kOy3gvdcu7s0Q4q6mMp102Z63zrseAbefJXupj1Tnonz0bOYdUl7QiZIrJrbhjUWfrr3OtoCDr8uVcIaRBAAEEEEAAAQQQQACBTgKMgHXiInFtAlzAtbUI5UkLcMWmfXh3GoGNX4caetWgdJHnEMXaS4t4fPr0ScO5rHIfI9J+glkJnMrf2lowS82hbvM/4SziWYFrk3hWAIVdCCAwsgAzPUYGJnsEliygP1V1O5F9E5KmeWjnkutE2Tcn4I/aaJRBz/lmiGFzl0L1FabLrb6JNlRAes5gY2tlXj1X3plO4KfUt4wGsvWPpTx8nPH2+M+E07nUFppCQEOMx07OQwT0va9lTPRPV6n9g8vOUz++dBlrkTr9KFvlCh52Zf2vHr2rimu43E7GNgIIIIAAAggggAACCCAwXICR2OGG5DC7gP87muDX7I1CAYICdLlBFnbOIkDPKXY9VUdxLo1Ld3q6Way9mucTNY8oIhYTU7L3E8yyNdheigDxLKel/G8TJSCe5SjxEgEEigsw06M4KRkisBIBfwYq0zxW0rTbq4b/dzbP+d7eVVB7jelya2+h7ZWPnjPW5pLRCLjGwXVztsbBm/uz9bXS3I2t5xUdHh7GjmX/qALB8XH+fB3VnMwLCugCfn19VZei/mR3d3drUTFVX72oM+OFYfGCFxhZIYAAAggggAACCCCAgBFgJNZQsLF0AYZwl96CWyg/Xe4WWnlZdaTntNtLd283zyFStEv/mgFq/bdJY4/WNqPWTSxMw9cay1XwRY8o2to4tq3Xe5tgVm86DqxEgHgW8axKLkWKgcDWBJjpsbUWp74IZAnoR51+mNlJ9ZcKD0W2QdheloB/SWskQpc0K3ssqx3XWlr/+qTLXWtbawRZA6MaJNWAabNh/muGUFX38/Pzq6ur2RH8K5Oec/ZGoQBpgeD4ODeLp9F4F4HZBfjkzt4EFAABBBBAAAEEEEAAge0I+ONdjMRup/VXWVP/kmYId5UNvdBK+dcnXe5Cm7K12AS/WolIgIAtwJC4rcE2AgsS4MO7oMaiqAisT4CZHutrU2qEwFABf9hFOf78+ZN74ofKcvysAnd3dycnJ3YRNN6tW6t51IRtwvb0AnS505tPdkatgNwsf9zM6+h0Xs0GqaF3oufs1GokrkEgOMSmtVZ0MddQPMqAAAK+wP7+vhZKsvczQcvWYBsBBBBAAAEEEEAAAQRKCTASW0qSfKoSYAi3quagMEaALtdQrG+D4Nf62pQaTS9AMGt6c86IwHAB4lnDDckBAQR6C/zT+0gORACBVQroiQu6scap2sPDA9M8HBNeLk7g+Pj4y5cvdrH1KH2tXaNf0fZOthGYUoAud0rtic91cXFxdnZ2f3+vu1fV20x89lKno+csJUk+kwloipTW7NLD4ewz6pN4enpq72EbAQQqETg8PHSmeWhq1uPjYyXFoxgIIIAAAggggAACCCCwGgFGYlfTlFTEEWAI1wHhZQ0CdLk1tMJIZSD4NRIs2W5NgGDW1lqc+q5AgHjWChqRKiCwaAFmeiy6+Sg8AoUFmonjzg2pt7e3+nul8JnIDoE5BDT2pFvH7DPrQfv+1CY7AdsIjCdAlzuebQ05687y3sX48OFDDQt6NOWn5+zdjhw4l0AzPq7PkV2Am5sbXcz2HrYRQGB2Ad2MosWv7GJ8/vyZFXhsELYRQAABBBBAAAEEEECgiAAjsUUYyaRaAYZwq22abRaMLnfd7U7wa93tS+2mFCCYNaU250JgoADxrIGAHI4AAsMFmOkx3JAcEFiPgG55d6Z56FYb/b2ynhpSk80L6NYx59ZPPUWYi3zz18U8AHS587gv4ay1zUCj51zCVUMZ/0tA4+NPT0/6O9bee319rWXl7T1sI4DAjAJaaccJDH/9+pUP6YwtwqkRQAABBBBAAAEEEFixACOxK25cqtYIMITLlVCPAF1uPW1RW0kIftXWIpRndgGCWbM3AQVAIEeAeFaOEmkQQGBsgTd///4d+xzkjwACixDQze7OrTbv3r3T4qqLKDyFRCBfQM+S2d3dddJ/+fKFR307JrwcVYAud1TeGjJ/fHy8vLzUwkHOFMqcsj08PNS2mhY9Z07DkaZCgaurK30S7YL9+PFjf3/f3sM2AghML6AbUE5OTuzzVvjdZxePbQQQQAABBBBAAAEEEFiuACOxy207St5JgCHcTlwkHkmALnck2HqyJfhVT1tQkjUJEMxaU2tSl5UJEM9aWYNSHQSWK8CaHsttO0qOQEkB/XJwpnko99vb25LnIC8E6hDQoxH0wGCnLLoNVCNTzk5eIjCSAF3uSLBVZaupGlpSQNE1Tatu/r2+vuo21vPz89ZyHhwctKaZOAE958TgnK6UgKZxamqHZi+bDDX/ymyzgQACcwnog2lOrQX39BVZ2xRHUzw2EEAAAQQQQAABBBBAYNECjMQuuvkofCcBhnA7cZF4DAG63DFUa8uT4FdtLUJ51iFAMGsd7UgtVilAPGuVzUqlEFiiAGt6LLHVKDMChQV0K6p/UylLHBRWJrvKBDQO9f37d6dQP3/+3Nvbc3byEoGyAnS5ZT2XmJvW97y5uYmVXDe86iKJvTvvfnrOef05+xABjZLrc6cpH9V+vobUjmMRWJyAlo48OjpSsTUBUl+Liys/BUYAAQQQQAABBBBAAIFFCDASu4hmopBlBRjCLetJbvkCdLn5VmtNSfBrrS1LvaYUIJg1pTbnQiBHgHhWjhJpEEBgAgFmekyAzCkQqF1At7Y7jzeu+TbT2jUp30IE9KB93e75588fu7xc+bYG2yMJ0OWOBLugbP3ly+3C655XPfjK3lPPNj1nPW1BSRBAAAEEEEAAAQQQQAABBBBAAAEE0gKMxKZ9eHeVAgzhrrJZF1EputxFNNOohST4NSovmSOAAAIIIIAAAghsWeCfLVeeuiOAgAT0cAVnmod23t7egoPAugW0jLX/TP3n5+dqb7Bed3Nsp3Z0udtp60RN1dUk3v348WPi3Xnfouec15+zI4AAAggggAACCCCAAAIIIIAAAghkCjASmwlFspUJMIS7sgZdSnXocpfSUqOWk+DXqLxkjgACCCCAAAIIILBlAdb02HLrU3cE/nV3d3dycuJAfPnyRWsCOjt5icAqBVjGepXNWm2l6HKrbZqJC/bmzZvEGV9fXxWNSySY/S16ztmbgAIggAACCCCAAAIIIIAAAggggAACCCQEGIlN4PDWFgQYwt1CK9dTR7rcetpi3pIQ/JrXn7MjgAACCCCAAAIIrFiAmR4rblyqhkC7gO4l/fPnj53u7du3WtjX3sM2AisWeHl5ef/+vVPBd+/eab+zk5cIDBegyx1uuIIcHh8fj46OYhX58OHD09NT7N1K9tNzVtIQFAMBBBBAAAEEEEAAAQQQQAABBBBAICjASGyQhZ3bEWAIdzttXUNN6XJraIXZy0Dwa/YmoAAIIIAAAggggAACKxb4Z8V1o2oIIJAW0DqqzjQPpdeCHumjeBeBNQns7e19/vzZqdGvX7++ffvm7OQlAgMF6HIHAq7m8O/fvyfq8vHjx8S7lbxFz1lJQ1AMBBBAAAEEEEAAAQQQQAABBBBAAAFfgJFY34Q9WxNgCHdrLT5jfelyZ8Sv6tQEv6pqDgqDAAIIIIAAAgggsDIB1vRYWYNSHQRyBfTI8IODAyc1Sxk4ILzcgoAWsdnd3fVr+vr6qofQ+PvZg0APAbrcHmhrPWR/f//5+TlWu4eHh8PDw9i79eyn56ynLSgJAggggAACCCCAAAIIIIAAAggggIARYCTWULCxcQGGcDd+AUxTfbrcaZwXcRaCX4toJgqJAAIIIIAAAgggsFAB1vRYaMNRbASGCvjrGChHFvQYysrxCxTQdI7z83O/4JeXl/5O9iDQT4Aut5/bKo9KTPNQff1JmHUi0HPW2S6UCgEEEEAAAQQQQAABBBBAAAEEENi4ACOxG78AqL4RYAjXULAxngBd7ni2i8uZ4NfimowCI4AAAggggAACCCxIgDU9FtRYFBWBYgJ3d3cnJydOdh8+fNCDN5ydvERgCwKxJxv9+PFDDyDZggB1HFWALndU3mVl/vj4eHR0FCvzsr6I6Tlj7ch+BBBAAAEEEEAAAQQQQAABBBBAAIFZBBiJnYWdk1YrwBButU2zjoLR5a6jHYvUguBXEUYyQQABBBBAAAEEEEAgJsCaHjEZ9iOwZoHgYgU3NzdrrjN1QyAuoCcbBRe0CX5S4tnwDgJhgeCFRJcbxlr73u/fvyeq+PHjx8S7tb1Fz1lbi1AeBBBAAAEEEEAAAQQQQAABBBBAYOMCjMRu/AKg+o4AQ7gOCC/LCtDllvVcdG4EvxbdfBQeAQQQQAABBBBAoH4B1vSov40oIQKFBb59+3Z2duZkuqzniDuF5yUCRQTevHnj58OyHr4JezoJ0OV24lp9Yi0TlFjA+uHh4fDwcFkI9JzLai9KiwACCCCAAAIIIIAAAggggAACCKxVgJHYtbYs9RoowBDuQEAODwrQ5QZZNruT4Ndmm56KI4AAAggggAACCEwjwJoe0zhzFgQqEgg+YCO4s6JCUxQExhc4Pz/3T8JHwzdhTyeB4CUU3NkpWxIvVCAxzUM1Ojg4WFy96DkX12QUGAEEEEAAAQQQQAABBBBAAAEEEFilQHDQNbhzldWnUgjEBBjCjcmwf4hAsHcN7hxyFo5digDBr6W0FOVEAAEEEEAAAQQQWKgAMz0W2nAUG4GeAnrAxp8/f5yD3759e3x87OzkJQJbE/j8+bNfZa02+/j46O9nDwI5AnS5OUrbSZPuTLS41s7OzuI06DkX12QUGAEEEEAAAQQQQAABBBBAAAEEEFifACOx62tTalRKgCHcUpLkYwTocg0FGxIg+MVlgAACCCCAAAIIIIDA2ALM9BhbmPwRqEvg+vraL1BwjM9Pxh4E1i2wt7f38eNHv47BT42fjD0I+ALBi4cu14fayB7NHEvUNNj/JNJX8hY9ZyUNQTEQQAABBBBAAAEEEEAAAQQQQACBLQswErvl1qfuaQGGcNM+vNtDgC63B9qKDyH4teLGpWoIIIAAAggggAAClQgw06OShqAYCEwhoAcq/Pr1yz8Ttx37JuzZpkDws6DxqZeXl22CUOshAnS5Q/RWeewqB7vVUvScq7xcqRQCCCCAAAIIIIAAAggggAACCCCwFAFGYpfSUpRzLgGGcOeSX+V56XJX2axDKkXwa4gexyKAAAIIIIAAAgggkCPw5u/fvznpSIMAAisQODw89H9pf/jw4enpaQW1owoIFBHY2dn58+ePk5UGwbUSsbOTlyMJXFxcNHPSdnd3tcrB8fHxSCcaO1u63LGFF5f/mzdvEmVe9N/k9JyJluUtBBBAAAEEEEAAAQQQQAABBBBAAIFRBRiJHZWXzNchwBDu7O1I8Gv2JqAAIwkQ/BoJlmwRQAABBBBAAAEEEDACrOlhKNhAYOUCWpTAn+ahOgef47JyC6qHQFzg5OTEf/Pm5sbfyZ4xBE5PT7Xo8/1//oldzXF3dzfGicbOky53bOHF5a/HXCXKrFmXiXfrf4ues/42ooQIIIAAAggggAACCCCAAAIIIIDAKgUYiV1ls1Kp4gIM4RYn7ZQhwa9OXCRekADBrwU1FkVFAAEEEEAAAQQQWK4AMz2W23aUHIFuArFb1TW01C0jUiOwaoHY3CfW9Jim2V9fX50TxfouJ1ltL2PFpsutraUmK09wsqU5u5avMdtL3KDnXGKrUWYEEEAAAQQQQAABBBBAAAEEEEBgBQKMxK6gEanCBAIM4U6AnDgFwa8EDm8tWoDg16Kbj8IjgAACCCCAAAIILEWAmR5LaSnKicBQgeBg99JvLR2KwvEIeAL7+/tv3771dv8r+Anyk7FnoMDBwYGTQ3qI0Elcz8vgBUOXW08DTV+S9JW89GuDnnP6K4ozIoAAAggggAACCCCAAAIIIIAAAghIgJFYLgMEcgQYws1RGi8Nwa/xbMl5XgGCX/P6c3YEEEAAAQQQQACBjQgw02MjDU01ty6gdTP//PnjK3z69MnfyR4ENi4QXMP6+flZq8BvXGaC6n/48ME/S3rlXz/97HvocmdvggoLoD4kUarDw8PEu4t4i55zEc1EIRFAAAEEEEAAAQQQQAABBBBAAIE1CTASu6bWpC5jCzCEO7ZwIn+CXwkc3lq0AMGvRTcfhUcAAQQQQAABBBBYigAzPZbSUpQTgUECwWcaKcfgoN6gM3EwAssXiD1c//7+fvmVq70Gwfvd08+DqbBKdLkVNsq8RUrPVgrGeOYtcI+z03P2QOMQBBBAAAEEEEAAAQQQQAABBBBAAIEhAozEDtHj2K0JMIQ7Y4sT/JoRn1OPJ0DwazxbckYAAQQQQAABBBBAwBZgpoetwTYCqxUI3qH+7t27nZ2d1daZiiHQV+D4+Dh4aCxoFEzMzt4CfrAh2IP1zn+CA4MFpsudQL7aU6RnK/nXfLUVSRSMnjOBw1sIIIAAAggggAACCCCAAAIIIIAAAmMIMBI7hip5rlWAIdx5W9YPBAR7sHkLmT57sMAEv9Jo636X4Ne625faIYAAAggggAACCNQjwEyPetqCkiAwlkDsaQqfPn0a65Tki8DCBfzxVlXo169fLy8vC6/ZAorvd02Sf3p6WkDR/1NEutyltNSU5dzCYLc86TmnvKg4FwIIIIAAAggggAACCCCAAAIIILBxAUZiN34BUP0eAgzh9kArdQjBr1KS5FOPAMGvetqCkiCAAAIIIIAAAgisW4CZHutuX2qHwP8IBB+wof0HBwcAIYBAUCA42K2U6RGrYFbs7CpwcnLiH/Llyxd/Z5176HLrbJcZS/X79+/n5+dEAYLrtifSV/sWPWe1TUPBEEAAAQQQQAABBBBAAAEEEEAAgfUJMBK7vjalRmMLMIQ7tnAif4JfCRzeWqIAwS9uG1jidUuZEUAAAQQQQACBhQow02OhDUexEeggcHt7G0wdG84LJmYnApsS+PDhQ7C+sdBRMDE7+wns7Oz4TzZakDxdbr92X/FRP378SNQu1tskDqn2rVhdFvT5rdaWgiGAAAIIIIAAAggggAACCCCAAAIIOAKMxDogvESgVYAh3Fai8RIQ/BrPlpxnESD4RfBrlguPkyKAAAIIIIAAAtsU+Pc2q02tEdiOwMvLy58/f/z6vnv3TiNK/v4692gNbj0UQc9E//Xr1+vra1MjVeHt27ear6LFSY6Pj/uV/OnpSTnrn3LWP2XSZKv/6p8yX82j1nN87u7uRKFxGVEIWby7u7ty0G33otjb28vJZB1pYu0un3VUsPJaXF5e+qNj3759Oz09rbzk6+hyY8iqnfphdRH6IKiLML2x+gr1wwoR6ZFU+/v7scM3uz/dbyRmXep5SApXN+ZNtyxD9ckCb76hBF7VVzk952YvciqOAAIIIIAAAggggAACCCCAAAIITCywjpFYgl/TXDYEv4wzQ7iGYpYNgl+zsLeelOBXK1EwAcGvtEAQjZ0IIIAAAggggAACCPQTePP3799+R3IUAggsQkD3Rp+dnflF/fz5s97y91e1R9Mwvnz54t/wHSykZiNogCz/JmMN7Cpz3UEbzM3eKavz8/MVz3PQzcSiuL6+tmvtb3cV9nPI3KMrs7mPXDeOC38ueV1Lwcvj4eEhNhSeWUGS5Qj4/rq7XddqzrEzpll0lxtz0xj3zc2NuuJmOlwsWbNfzaT+pP45OelalH3Xv5jt/INdir6hZJ4zRqwpH/qGqgc8VtlgNW0HthFAAAEEEEAAAQQQQAABBBBAAAEEEMgXWPRILMGv/IYekpLgV1CPIdwgy2Q7fX+CX5PhOyci+OWAdH3pX8x2DsGoEMEvm4htBBBAAAEEEEAAAQSP5EwiAAAgAElEQVTyBf7JT0pKBBBYokDwVnVVJLY+byV11DC3bqbXQ+Izp3mo2Eqp9DpK4zLpWiiBhh70KPQYjnO4brd9//79xcWFs38dLxUO0Y3CrdM8VNlG+OrqaryK6/lVej695ibpXLrFWaWSvAZ9xjtjImddTsF3My+b4LHszBfQJB8nsRaR0OXq7KztZezyqLzLjTHqI6lOVR9DfRhzpnkoHzWTPsKaoKVuPJitomv6UKtHVWcSSxM8cKE7Vd/YVdHUyJk5Jpk3b97oGypnmodyULsIXD1nJZ8Oes6FXqgUGwEEEEAAAQQQQAABBBBAAAEEEFiWQGzMrfKRWIJfk11mBL9i1AzhxmSm2U/waxrn9FkIfqV9ct4l+NUoxf4ayTEkDQIIIIAAAggggAAC+QKs6ZFvRUoEFimg222Dt+f++PFDsx3qrJJu/9XqHH7Z9FATjT9qWoLeen191S/nYNX07tevX2MPONfYrr/IiZ2z8mwy9wugU8tNN9T6by10z/HxsT+XRoEQ1XR3d1eVDQ5PaHGPMWZfaFjt6OgoKKkWmZ49eKmoeB8/flRRg+VkZ1kBNbqmDdh51v9koyV2ubaw2VbEUfGGYA/QpFEvob5CHYU+nuo29c9pLCXT4h7OHDl179ppp1z9ByrRs4lIhma6i/pVmds4pjlMt9xox9pFyTQ/ZPre0pRTG/SctgbbCCCAAAIIIIAAAggggAACCCCAAAIjCSxxJJbg10gXg58twS/fxOxhCNdQzLVB8GsueZ2X4FcpfIJfjeTqo5ylLhjyQQABBBBAAAEEEBgq8Jd/CCCwXgHdEhrrI+qs9M+fP3WjqlNm3dutO4P1ll9m7dSsAyd981L3y/rpz8/PncT6+a3FQ/2U2qP9etdJr+IFEy9up64Nn1rO2m/XxRdL8NoH9thWQzva5qWm7vTIcOAhmuhiCmBvqJwDc+bwTAFdkLZ8s62dmYdPn2xxXW6QSLWI9atqAvUb+jw6HUWTT7DPVB9izjJlf2JOOvtGrNbN9dz4yNP/ulECNUTwG0rpg58OHaIOKnjIZA70nJNRcyIEEEAAAQQQQAABBBBAAAEEEEBgswIaH2uG1/z/1mlC8GuydtG1QfArrc0QbtpngneDw/sEv8aWV+dA8KsgMsGv5i8QbhsoeFGRFQIIIIAAAggggEBC4F+J93gLAQSWLqDbPf1hbu3Rs9grrJpfWv02zrnFX2mC1XQmezgjDjm3w2rw3b/7tuaxtvxmdUa6VU2NcAUPF1SQt+zNxH7r2ydtboYOFm/UnXYZ7O3gvKNRS7LZzIOXX7X+scu4zi43eFHd3t7al7q9rVrkfOqVxmk15alzxXB0CqUPFmYdO53O1ibVtlj0zxHTfn3RxPpkwxKMWTb5N+Ym5cQbTh3Ny2o/uRP7cDoEEEAAAQQQQAABBBBAAAEEEEAAgYECGlIzg072Rp0jsX5pNR5I8GvgNRA73BmPJfgVhLI/NfY2Q7hBrjF2+kEBNUS1/n4n1lw2dXa5wfYi+BVkGbLT6WztnkTbumb0z7/OCX4NMedYBBBAAAEEEEAAgS0L/OP8zc1LBBBYk8D379+D1Un/9g4eMvZOf4lPPVfj169fp6enradWGk3q8JPd3NxoDeJmv/K/vr42aTT2pMwPDw/NHn9D2b5//9431BiEn3hZe7Ru9fPzsymz9OSjxYLNHnvDn+vSvHt2dmYnG7h9f3+fyEHtlXh3vLdi57X1xjs7OUtAn2Lf4eTkxN9Zwx6/u2hKVWGXG+RSzxCzVS/x8vKS7jObPJVGjwSzPzvKU8thB5uyOeTPnz+/f/8OFmnpO1WvdHeha+bo6EgCpqZN6PHi4iLWJ5uUSiDY4NXVmJuUE2/YrW+fOk1hp2QbAQQQQAABBBBAAAEEEEAAAQQQQACBhMCCRmIJfiXasfhbBL8ySRnCzYQaL1kwYhIL0IxXjMycF9TlBmtE8CvIMmQnwS9bj+CXrcE2AggggAACCCCAwEgCzPQYCZZsEahCIDbyEhvCm6vQ/ki3Hq1xd3fXep+rKXBs9oVmI2isQf/s0TFVXzcipzPXoE9wlE1n1C25urnWnHpxG1dXV/a0Ci2XYebDBOuyu7sb3K+pMgUdEg9T0dljs02CBSu4M/ZJiX2yCp6arBoBfRL91teQmS7jColiF0bsQqqnCuok9/b27J7BLps+nulewk6sbWXlPKpHjRjLXOn1UJ90h+zkv6CX+q5Jl9aegqiUepJfYt5dMKtY5ylzTc4JHjL2ztgFH/uAjF0e8kcAAQQQQAABBBBAAAEEEEAAAQQQWJlAbKApNjA1V/UJfk0pT/ArXzv2SYl9svJzJmWmAMGvTKiByQh+DQSMHU7wy5ah57Q12EYAAQQQQAABBBAYSYCZHiPBki0CVQjEHiEQG8KbpdD+SLduEdYIV6fC6C5hrQESPESPotc0D/uJ6co/fVexHqaeuClZZ2kdvwiWpIadmptxeXlpSqJbgYfcMR+7w9jkn7mh25HtBnKO0l3gunHc2TnNy9gnZbkXwDRuZc+ie9/9DHUZz3UXu18Ys2cRXa4prdlQt6BLXXO3zB57o0eHrMP1mbX7h8QHXIn9yTx2ARa9nT+8q6U5Xl9fc5axckBErQl7zk69lHnZlZf8U8T20HPGZNiPAAIIIIAAAggggAACCCCAAAIIIFBEYBEjsQS/irR1ZiYEvzKhmmQM4XbiGikxwa+RYE22BL8MRfENgl82KbcN2BpsI4AAAggggAACCIwkwEyPkWDJFoH5BfSYilghYkN4sfTj7XdW29CJ9GP48PCwxxlj9wprzoY93KCBs/S0ARXJeci6X5j0Xct++nr2OGubKNLQWjbdfBxLE7s1PJY+tt9uID9NrGX9lMX3xD4psTBS8QKQoQT0gQ2Odx8dHSV6uenpEoWJXUjTF9I/o0a6Dw4OYn1a7w5ZJ1JPHpuA5xRjxs+4U5LiL9OdmzmdBNQQ6SmIJrG/oQmN/k7t0dlzOvngsUN2xi54es4hqhyLAAIIIIAAAggggAACCCCAAAIIINAILGIkVoW0wzEqee+x1tjwKcEv+xNha2t8MmdclOCXDdhsM4Trm4y3h+DXeLbKmeDXqLwEv2xeek5bg20EEEAAAQQQQACBkQSY6TESLNkiML9A4i782F2Y0xdaI9T2HcZ6ePz+/n6/YuRUSg9Nb31i+s3NTWsBcs7Vmsn0CbR8h31VBO+e90uVGJ6wc/MPzN+THg+KhTHy8++dMtHQiWBS79NxYExAH1v/MtDl5++M5TDB/sTHIXEhTVCwxCmake5YAi3K0btDbvL88uVLLHN7v6aa2C9Xs61eItF/mmrqMs6JO5r0/oYCQvp28/drzyzLeiQueHrOYDOxEwEEEEAAAQQQQAABBBBAAAEEEEAgX2ARI7Ea9CP4ld+mA1MS/OoKyBBuV7GR0hP8GgmW4NdIsE22BL98XoJfvgl7EEAAAQQQQAABBMoKMNOjrCe5IVCRQGKwO72oxWR1uLi4sO+CPT8/77eaR1Pg3d3d1pLn3Hacs8Jm7J7a1gLMmEBDDJeXl6YAetZ+pnbiQsoxN2dMbCxxpkeCJVFT3uotoFkHb9++dQ5XB5J5GTsHjvEycUlU0uU6tX55eUlMsVCHfHx87BzS9aUqnjMbZ+B8kq6lmix95rfJwGkeTXVizros7+7uJqtyc6JEmDDxMZm4kJwOAQQQQAABBBBAAAEEEEAAAQQQQGChAokhpkpGYgl+TXlpEfzqoc0Qbg+0kQ4h+FUcluBXcVInQ4JfDoheJv4y8ROzBwEEEEAAAQQQQACBHgLM9OiBxiEILEMg9pPSv1t6lvponOX6+tqcWnMn9NAd83KMDZ0i56Zw+zFLwWJoALSSaEGweLGd9jQPpclZukTJ0rcIJ8aCY8Xw9+tKSJjrcp1RO1HB2OfLryB7igjs7OxovNvPStOEhk9I8LPtsSd2SVTS5To1UvQrMc2jYIf8+fNn59TOy9gUBSfZEl+m57CpRro2WtNkVjzRmpm9feaJcpLRc+YokQYBBBBAAAEEEEAAAQQQQAABBBBAoJ9A5SOxBL/6NWvvowh+9aBjCLcH2kiHEPwqC0vwq6xnMLfWwBbBr6AbOxFAAAEEEEAAAQQQGCLATI8hehyLQNUCscHuUuswDKz82dmZnUPwHm47Qet2rL7mwNYbjpuUret1fP361eS5lA0NbNk3+4pCQ4c5hU+3S6tVzinS40Hz3gWeUGq93nLqTppOApqpFfz03d/f6y1d5J1yK544dklU0uU69dUnKzHDKv3Bd7JKv2z9CLcmSOdf87vpzk0lV4JEJ9OpaonIXGsxOp0oJ3GiUrGPSU62pEEAAQQQQAABBBBAAAEEEEAAAQQQQEACsSGmSkZiCX5NeZUS/OqnzRBuP7eRjiL4VRCW4FdBzFhWrVEngl8xOvYjgAACCCCAAAIIINBbgJkevek4EIHaBWKD3TU8YP7x8dEeBdDEg+HrNsTqa9rp5OTEbCc20hNCzs/PcxYGSeQ/y1tfvnyxz6ta2C9j2xoi1z30sXe1P5M0kYPeSp+i2rvAW6+3dK15t5/A6elp8OpVf6I1DfSwtH7ZFjkqdknU0OU6FRTj8/Ozs9O8VHcxvEM2uSlilBYoMmHMnK6eDfWfCWSVU9OW9vf3SxU4jazv3FInGphP7GMyMFsORwABBBBAAAEEEEAAAQQQQAABBBDYjkBsiCk9RDaND8GvaZzNWQh+GYpSG7HPV6n8yScoQPAryNJ1J8GvrmI90hP8CqLRcwZZ2IkAAggggAACCCBQUICZHgUxyQqBugR+/PgRLFANjzVyFlN2hmKDxW7dGatvc6AmDCQeUWNnrlucg+sGKI3KeXV1ZSdeyra9oIcoMm/jTj/XP580rWTP+fFTzj7TI/akfIZs/MaaZo8+g8HpWGqR9+/f393dTVMM/yyxLqiGLtcurWKNdodgv6VtXfAXFxfOziEvNeabWDxEOS9x7lwOSOx6aI5V1Fkhh5x8MtOkL7P0hLrMU3RKRs/ZiYvECCCAAAIIIIAAAggggAACCCCAAAL5ArGRt/QQWX7+Q1IS/Bqi1+NYe6yb4FcnQIZwO3FNkJjg10Bkgl8DATMPj30FN4cT/MpkJBkCCCCAAAIIIIAAAl0FmOnRVYz0CCxGIHZz7eyPNdJz9+0nneum7cw5GGl6O08/5adPn/ydsT26Affnz58qmB42Ly6NDmsZgdfX17I3QMfOXny/xrbsiyF4l3zwpPYQuZ8gPx//WLPn6enJbPsbws+clOIfW2pP7POi66HUKcinq8C3b99il5/WmSl7A31+2exPmX1U7BKy00y2rXkX6aV4isy7s6uTHvNd64IeEkjPYYtdwDZdwe10KxQ8kckqdtnTcxoiNhBAAAEEEEAAAQQQQAABBBBAAAEE+glUOxJL8Ktfg/Y+iuBXbzodyBDuEL2RjiX41RuW4Fdvuq4HEvwKihH8CrKwEwEEEEAAAQQQQKCgwL8L5kVWCCCwCIHYY1omK7wzf6DUDa/pNRa6Lg2hCQYaUJvMZNQTOU9zPz4+zjmdE5PwD8nMxz/Q3pMeD+raanbOpbZjjwFLX2+lzk4+MQF9PBWHuL6+9hOoh9FyNJqxMNeUD6dIs3e5dnn0SLlYHFTJVNQin2v7jPV/xu3SFtxOVzw936ZHMdI9UvrdHqdrPYSes5WIBAgggAACCCCAAAIIIIAAAggggAACZQVmH4kl+FW2QVtzI/jVSpRIwBBuAmfGtwh+9cMn+NXPrcdRBL+CaNOH4YLFYCcCCCCAAAIIIIDAigVY02PFjUvVNi2gZ1dUW397CEAj7/v7+8OLWv/SEMPr2DsHGzx/bRMnJuGcvdT8HLtszin0soaZHrHHGvmlZc/EAlrJOrYAhSYznJ2dqW9J9wwFC1xzl2uqKY3051qLF5nEpTbq/4yXqqmdj66H9DJTRb747DOmB5ET03vsTApu03MWxCQrBBBAAAEEEEAAAQQQQAABBBBAAAEjUPNIrD0WSvDLNNl4GzY4wa+uzgzhdhWbLD3Br67UBL+6ivVOT/CLnrP3xcOBCCCAAAIIIIAAAgMFmOkxEJDDEahUILFGZOwxLZPVxL7lNHajdtfC2OO5/rE1TBjwSzXZHvtiyJ+hkb4jPD+fdDWX23D2ZZyuI++OJ3BxcfHw8BAbVtOt9gcHB1qkQgvUjFeGJmf7U+aca/Yu15Sn9WNbfBWU1jHfw8NDU7w1bfz48SNRnTG+khJXYFOSSkLg9JyJC4O3EEAAAQQQQAABBBBAAAEEEEAAAQRaBRLjYLOPxNpjXwS/WptyeAL7Ymgd/TanI/hlKIIb9mUcTMDOCQQIfnVCbv34E/zq5JlITPArhkPPGZNhPwIIIIAAAggggEApgX+Xyoh8EEAAgUwBDXBrEVU9gFx3u+om7Myj0smWO2EgXa8i7zbgGmLQM40y76u+u7tLDEls6mFUEweHdDe2HZwocgGsOxNdjbe3tycnJ7ErVgu46596Gy1YkXn9r1Ls8fExvcpE61B4D5bN9szTVzy9pofaTh3Lzs5Oj0bsd8jEPWe/QnIUAggggAACCCCAAAIIIIAAAggggAACBQUIfhXEzMmK4FeOUizNxEO4BL9iDRHbT/ArJuPsJ/jlgIz6kuDXxD3nqK1J5ggggAACCCCAAALLEmCmx7Lai9IikCsQu+k59/gx02l2R6kJHqaY048smFPXv6FHlXR9WgnPNJq4WTXGrfvsdRnX/Mmd2KTs6WSrf1r9Q3NCRL2/v182//obTvPr0lXOX90+nY/9rsztl872GEtbOKeY6+X0FW+d6TEXBedFAAEEEEAAAQQQQAABBBBAAAEEEECgoEDNI7EEvwo2dE5WBL9ylOZNQ/BrbP//CX0R/EoqE/xK8nR7Uxdb4oAxon4EvxLgvIUAAggggAACCCCwKYF/NlVbKovAdgQSywLoXueVOTw9PSVqpPru7e0lEvCWI6CB1/RITaln/6fPMsZ4kFPTgS8FNTAHc7gqq3Unao5RmaIuekPCmsV0cHCgPuHbt28F61J5l9v6TCNRjLHgydI/4/2uEPUM6eVTik80UjnTZ1SCep4zVLDn7NdAHIUAAggggAACCCCAAAIIIIAAAgggsFyBykdiy8IS/CrrSfAr07PgEC7Br0zzgckIfiUACX4lcDq9RfArzVWw50yfiHcRQAABBBBAAAEEtinATI9ttju1RmBVAtu8mXi8Jkwv6KFnn+zs7BQ5+yIaLjEzKhFS6uTTOjTWKTcS5wjoGTBnZ2dlJ3vknHeuNOkPtUo1xjONdGEnnrWjT9YYEx7mErbP++PHD/ulsz3GHLY0dVOAUv22U53Yywl6ztip2Y8AAggggAACCCCAAAIIIIAAAggggMA6BBYRQ1kQdXqcnOCXaUqCX4ZicRsEv5wmI/jlgAx5SfBLegS/hlxCHIsAAggggAACCCAwRICZHkP0OBYBBKoQYLC7bDOkB7tLLeiRfhjVu3fvWImlbLOS22YFNA1AK8akq39ycpJO0OPdzfbM01c8Pbzeo+04BAEEEEAAAQQQQAABBBBAAAEEEEAAAQRmF5h+pHH2Ko9aAIJfo/KSOQITCxD8mhh8+q8kgl8TNzGnQwABBBBAAAEEEKhZgJkeNbcOZUMAgSyB6UcWsoq1zESagJF+DH+pVW6X0mpa8jjWkru7u7G3Ou3Xs/Y/fPjQ6RASDxc4Pz8/PT0dnk/9Odze3rYWcoyFJpbyGW/F6Zpg+oo/Pz+nC6m5c+kExd+doOcsXmYyRAABBBBAAAEEEEAAAQQQQAABBBBAoCqB6Ucaq6p+2cIQ/HI8JxjCJfjlmE/zkuCX7Uzwy9YYuD39VxLBr4FNxuEIIIAAAggggAACaxJgpseaWpO6IPD/BRL3oCcG7/7/8cvZSi8NoTU0WRqiU2Ombwov+OD/6ceDOjmYxKVWqTYZBjekoRWEE0u+Bo9iZw8BOT88PPz9+/fq6qrH4bFDau5yWxf00Ei3Ii6xqvXev5TPeO8KBg/UQ6TSQ8/7+/vBA4fsTFMr5+nnkk3Tcw5B41gEEEAAAQQQQAABBBBAAAEEEEAAgSUK1DwSW9aT4FdZT4Jfjuc0Q7gEvxz28V4S/PJtCX75Jr33EPxq6KbpOXs3EwcigAACCCCAAAIIrFjg3yuuG1VDYMsC27llPH2Ha8GZCRu5nKZZvVqY6YYb4yErxVuw4M3xyuru7k4l1EiZ/ss4UafG0io0+qSn57DpTvfLy8vj4+NOOecnrrnLTX/WVMcxPm66ktOrA611Dl56LemRZlykT6omPjg4yL+Yx05ZsOccu6jkjwACCCCAAAIIIIAAAggggAACCCBQm0DNI7FlrdLjugS/umoT/MoXKziES/Arn91PSfDLN7H3pDtJpST4ZXMN3E7HoQh+ibdgzzmwsTgcAQQQQAABBBBAYJUCzPRYZbNSKQRSAiu7iTw9jjPGIE4Kd+Hv6RlRidvlFUEp9TT69MOo3r17V89oSAJkjNZuKl5P9ceoY9k8Hx8f09M89BwjzfEoden2KPy8Xa58Wss8Rj+52Z55+oq/vLy0dlMjDbInLq3WIiWO5S0EEEAAAQQQQAABBBBAAAEEEEAAAQR6CMw7EtujwOlDph9pTJdn0e8S/PKbb+IhXIJffhOk9xD8avVJJ9C7BL9aifITTP+VRPArv3VIiQACCCCAAAIIILAFgX+2UEnqiMAGBRILWK9MY/qRhZUB2tVh9Wpbo9leWXDIr+Ci91xdXR0dHcUCEprj8fPnTy2WMsE0j2q73HQP2bT+GD7p844xvF7JlTx9xe/v71vrfnh42JqmbAJ6zrKe5IYAAggggAACCCCAAAIIIIAAAggg0AhUOxJbvIGmH2ksXoV6MiT45bcFQ7i+ST17CH61tkW6h2wOJ/jVypifIA0+RtSP4Fd+65ASAQQQQAABBBBAYAsCrOmxhVamjgj8l0Dsruj/SrSQFwtaGmIRopOtXp0eVR9jPKi4/3bWiC9OVyrDi4uL6+vrYG5aFkbX2BhjuMHTpXfO2+Vqde908UZa7WH6Md90NSd79/n5OXGuMWZcpLtTFaaqHpWeM3F58BYCCCCAAAIIIIAAAggggAACCCCAwBCBeUdih5TcP5bgl28yZA/Br3w9hnDzrUZKSfArB5bgV45SwTQEv9KY9JxpH95FAAEEEEAAAQQQGC7Amh7DDckBgRoFmmVwgyVb02NaNnszcbBlB+6cbPVqlTM9HlTVfcmx4NB2nhw28Loa6fDT09PYNI/Pnz9rSd+Jp3lU2+WmP2tqnTE+br9//04Msmu4c29vb6QLY95sdeElCjDGpBpRz9LEiWo2b9FzthKRAAEEEEAAAQQQQAABBBBAAAEEEECgh0C1I7E96pI4hOBXAqfrWwS/gmIM4QZZZt9J8CuzCWaJjBD8CrYOwS+xcNtA8NpgJwIIIIAAAggggEBBAWZ6FMQkKwTqEtjCwwMY7C54zU2G+fj4mCi2VmNIhGoSB078lso58Rk5nRHQA42Cj+BSp/fw8PDt2zeTcsqNOrvcxIyLBufg4KC4UnqViTHmlhSvQr8M06GFMSqe7rebWmjuU7/qjHEUPecYquSJAAIIIIAAAggggAACCCCAAAIIbEqgzpHYsk2QHvcbY6SxbPmrym0yTIJfVbX7EgtD8Cu/1Qh+5VsNT0nwq9WQ4FcrEQkQQAABBBBAAAEEBgow02MgIIcjUK9A7Cdl7DEt9dYkXrLJxmfjRVjPO5NhTnaiIm0TWwNnC8GkIoDFM9FEjuBqHurxfvz4cXh4WPyMmRlW2OXq8UKthR8jKLisz3grUX6CdGhh+kk1Krnad5a5c/Sc+ZcNKRFAAAEEEEAAAQQQQAABBBBAAAEEOglUOBLbqfw5iTc7xJqD0zXNZJiTnairQDA9Q7hBlhl3EvzKxyf4lW9VJCXBL8NIz2ko2EAAAQQQQAABBBCYWICZHhODczoEphOIDXanf41PV77BZ9KCy4k8VP1Zbm9NFKnyt3SXfKKEBW8HX9Zgd2xmVOzzlTDkreECd3d3Z2dnfj66Pl9eXvb29vy3JtsTuyRq7nI1YWmMfnJZn/GCV0hshLc5xRgLWKepdd7z8/OCFczPip4z34qUCCCAAAIIIIAAAggggAACCCCAAAKdBJY4EtupggS/OnG1Jib4FSRiCDfIMtdOgl9l5Ql+lfUk+GU86TkNBRsIIIAAAggggAACEwsw02NicE6HwHQCqx/sTt/hWnBmwnRtNt+ZdJd8bGxChdKIWMF76Kdf47W3q1hix+7u7sbeYv9IAopvnZyc+Jnrw55eFd0/ZIw9FXa56bFXIYyxysSUnckY7ThengV70aaQuuwT/bbS6JqcZZUbes7xriJyRgABBBBAAAEEEEAAAQQQQAABBBCocCS2bKMQ/CroOeV4NcGvgg23qawIfnVtboJfXcVGTU/wS7zcNjDqNUbmCCCAAAIIIIAAAhJgpgeXAQKrFYgNdqvCOaua1u+SHuwu9fR0jQJrhOLNmzf7+/vrcAu2bBqz4LSZ9B35umjHWGEgWOWcnYnVGEpdYDnFII0E9EkMXoeVTPNQCZfY5SbK3PuqK9KZXFxcqCvQP61X3rskVR04BvXNzU26jl++fEknGOldes6RYMkWAQQQQAABBBBAAAEEEEAAAQQQQEACiaG2dQRx0kOspWITBL90LQWDDv0+ZQS/+rlxFMGvMa6BxNdE79Ole+bMzoTgV44/wa8cJdIggAACCCCAAAIIbE2AmR5ba3HquyGBxChG4i7MBQEVGVJpre/l5WXDpYfxtI4stOZWbYL0g+Ezx6dyajdNq+WUJCdN4pOS+Hzl5EyargJnZ2f+VVrPNA9VJ3FJJC6krg6d0rc+QqZUUNAu1fDPuAIb19fXam79Uw9sZ175dgI8cXn0q5SC1vf394ljdesHkYcAACAASURBVMbj4+NEgvHeSlzwxR3GqwU5I4AAAggggAACCCCAAAIIIIAAAgjUKZAYYkoMTNVZl2Cphg+xBrN1dhL8EgjBL+eq0MvE58tPzJ7hAgS/ehgmYjFNbgS/eqgmDkmAF+8xCH4lGoK3EEAAAQQQQAABBLYswEyPLbc+dV+5QOKndeuqpvXTaCnbdCGLLBXqjCa8ffs2fdLlvpuOfySupa5VniZE0bVUsfQJliIXWOy87HcEtLCDf+Xosry9vXVSzvgy8TGZq8vVmhhpkESZ0wcm3vVbyk6cEzmz59QdHBzYh1e+nfiOSLzVr1K2UjCHr1+/BvdPsJOecwJkToEAAggggAACCCCAAAIIIIAAAghsViAxqjnXSGzBtiD4VRBTWSXGKvVu4lrqWozhA+NdzzgkfYKF4NcQ2K7HEvzqKtakJ/jVz633UYkIV+Ktfqcj+NXPjaMQQAABBBBAAAEEVi/ATI/VNzEV3K5AYjAuMYS3FK9pxkyd0YSce5SXAuiUMx3/KHiztZZGcU5tv6xNOPZJKTj6b1ef7aCAVnjQM42ctzR0+PDw0DqY6xw16ss6u9z0GGviMTz9rNRYWogjdqwKk1AyR9nde219gilkcCPRMxSn/vLlS7AMzc5Pnz4dHh4mEoz6Fj3nqLxkjgACCCCAAAIIIIAAAggggAACCGxcIDHGGBuYWpCYPTrqF7vUeCnBr8aW4JdzjSWGuJ2UvBwuQPBriCHBryF6XY9N9AwEv4SZ8OlKTXoEEEAAAQQQQAABBGICzPSIybAfgTUIxBYnnX2wWw8lOj091XC8btTe39+/uLjQ6hmdxKcf7BZmIn7QqfAVJk7cnK3Slrqf/vHxMVF3CZc6UeIsnd6KfVJin6xOmZM4U+Dk5MRPqUBUhZ/H2IURu5D8ehXfkx5eTA+F9yjM/f194qicsJm+C+z5YKUil4lSFXwrMaJdlvru7i7daTuR2oJ1zMkqdsHHPiA5eZIGAQQQQAABBBBAAAEEEEAAAQQQQAABIxAbaIoNTJkDx94g+DW2cNf80+OopWJSBL+6tgvpJUDwa8hlQPBriF7XYwl+NWKxvzFif5N0dSY9AggggAACCCCAAAIJgX8n3uMtBBBYuoBuq7VvmTXVif0QNQlG3Tg+PrbvBlYJ9U+3pWryhmZ9ZJ46PdOjyC9qjczaUJ8/f84sW79kOp0qpUFnDU7pn5T65VP8qII3KKdbrcJbuu0LwIbNuWHdTs92bwEtXa3+wTlc6xXU8wGxy1Zhl6uPlQ9ol7nsdnqhiZzPuNNL5H8p5FRk7G62bGkTNbq8vEy8e3t7WypCmThL4i16zgQObyGAAAIIIIAAAggggAACCCCAAAIIDBeocCRWlSL4FWzZsUdlgyfN2Unwy1ci+OWbjLSH4NdAWIJfNuDY3SzBr0ab4Jd91bGNAAIIIIAAAgggMLEAMz0mBud0CEwqoGGO4IO9p7zx16mwxgKCZ9cMBz28RCvVOumDLzVgEdxvdmqmhNnuvXF2dmaO1YCvFiExL8tu6OnsmkbiPFhIZ9S9vFrtpOy55s3NuYfbKUzOXeDOIWO/dBrFnK7CopqyrWzDv6NdHw19ZOqsZoVdrop0fX0d44pd4bH06f2tC03kfHA0S8GcJSe9SZzemKybVZmDHV1BakWAYqPJQqhhHlSssgUbNN3cvIsAAggggAACCCCAAAIIIIAAAgggsG4BDTQR/OrdxAS/etPFDgyOCZvEFY6LMoRrWmeuDYJfA+X1sSL4JUOCXwMvpE6H03N24iIxAggggAACCCCAQFmBf8pmR24IIFCVQGxpi8RNoqOWXw80Ck7zaE6qUrVO4WhSBkfw7ZLv7e3ZL3tsO7fStp6xxymaQzSXQ1Nc/KEB7dEw3+HhYe+cOx1YZG5M+ozB59PYh9T2rKDEvKPJHl5i+2xw++rqyv9ojPdhHC5cW5erGqX7kNfX1+G1bnL4/ft368JHOf2MHRJrzTCz8FN2s7GgXamvXTn7ESDjIOHZ50HRc5rmYAMBBBBAAAEEEEAAAQQQQAABBBBAYCSB2kZiCX75DT3lqKx/drMnZ1DaJO63QfCrn9uWjyL4Nbz1CX7JcMpuluAXwa/hH1tyQAABBBBAAAEEEBgiwEyPIXoci0DtAprwEFt9OHNORcEa6gfw/f19OsPEPBBzoO5zTecTq7LJoXXDuZVWMQMN07ce1SOBxn8TTxxRhrrpeby1ROwCx+IiSuPfam8fmLmt1rcfE+UfpQLs7Oz4+2fcY99xbhdjgsCAfbotb3/58sWp/ngfRudE/V5W1eWaKsSGX5Wg1PQDZRWcsWbKoA31zK2f8aenJ7vDKdLxTtzNxrR//Phha/TeTjhL+OHhoXfOpQ6k5ywlST4IIIAAAggggAACCCCAAAIIIIAAAjGBqkZiCX75zTTxqKxfALOH4JehMBsM4RqKuTYIfhWRj4VjlDnBLyGUvccgpk3wi9sGinycyQQBBBBAAAEEEECgVYCZHq1EJEBg2QKxdRJy5lSUrXnOk/hzJmn4419OOYf/onZupc0puVOGzJeJR7ObHHT2CZ7RPhzNFDi4IdLgfrMzNkJkEky/EfuMVFjU6XEmOOPinmnUmNTT5Zo2SvSZsYvcHJu5oSkZseCQySGnk7GL+unTJ3PskI2Ju1kt+BOMHWoGi+YQDqmIjlV8NOGst4avZzWwhDo8dlHRcw63JQcEEEAAAQQQQAABBBBAAAEEEEAAASNQz0hsTgiJ4JdpOLNB8MtQTLzBEO7E4M7pCH45IL1f2hElJ5PYRe4ka31J8MsQEfyKXVQEv8xFwgYCCCCAAAIIIIDAqALM9BiVl8wRmF8geMupilXqEQv5NUzcn2oyaf0xrDtl04tgKCv7kfAm5/wNLXVqF/Xr168avMg/PD+l5m9kFjXnTuX88wZTxoIiTeLEgqTB3JydGgiLDX+YlK1Nb1JOtmFfBvZJKyyqXbzVbPtDtOrNRvowFkSrp8s1lYoNvypB7CI3x+Zs6AOeXmepyaR1poezXtPnz59zzp5OM0s3G+uxb29v06VNv6uVuBIrI2k1j0o+HbGLip4z3b68iwACCCCAAAIIIIAAAggggAACCCDQSaCekdjYgJhdndbBMYJfNlfBbYJfPmbsim29Sv2s2NNDgOBXD7TgIQS/gizOzljEykmW8zKWFcGvHD3SIIAAAggggAACCCAwUICZHgMBORyB2gViA3Otd94Xr1jrrAbdB9z6PPLWpSFU7CFLsjorSuuh8qenp8UpmgxjY6n+6VQj3ePr7y+4Z2dnJ3ap6Cz5RfWLpJkzOXeBHx4e+sfOuEdhldiFlICascArO7UueL/H8Ie/K6x17PKYvsu1cWJ0usifnp7slF239cnN+YAr293d3XTmdiH1dVCkT8jvuwp2s5r6EpzWkvNsvxiRptsdHR3F3tU0jyJcsfzz99Nz5luREgEEEEAAAQQQQAABBBBAAAEEEEBgiEA9I7H+ULZTL4JfDoh5WXBU1uTpbBD8ckAYwnVAJn5J8KssuB1XsnMm+GU0CnazBL+Mqr0R+2vETsM2AggggAACCCCAAALDBZjpMdyQHBCoWiB296d+2E9c7tbFqbV6RrpIWtDWvm33/Pw8eDetMuk3L0LTPOwnpivzITfmpuuid19fX1vTmASZ91Kb9D025Bk7qvfZNc2jdQ0WnTT28K1YeSbYH1v0RkVVYGCCAmz8FP5low4k1ptVZRUr5PRdrs2iUmnemr3HbPfu5RQQ0gOT7D5Zn47YWXS61h7PLklsdN4UO3Oj9aR2Pr07OjuTZjv4dabZPv2+mzQbJ/bkOX0u1FnFrjq/YGPvoeccW5j8EUAAAQQQQAABBBBAAAEEEEAAAQQagdiY2PQjsQS/nGtyrlFZpxjmJcEvQ6ENhnBtjem3CX6VNSf4leNJ8CtHKZ2GnjPtw7sIIIAAAggggAACEwgw02MCZE6BwMwCsWcJ9LvltHdlYrMymgx1X29sXL5JoNLaq4IqN038CN5Nq/T+SFlrsTUnwZnmoR/to97T3/qEe7vMA1c+tbOKbcs/NuNCN3P3ePC/lkPJbIjYJRor6gT7YyswVFjUCTQmPoWmENjzB5qzf/78eeJi9D5d7CKZuMt1yn93dxfshDW/osenW3VRbvbHRHM8lE9ihkY6wqr+3Dz6TjnryUBO+fu9nKubVXcavGLtb5nMGola0zwMjn2UoPQ9pfk29s55t+1Lwi5J7ENhp2EbAQQQQAABBBBAAAEEEEAAAQQQQACBTgKxQaeJR2KD466mIgS/DEVwg+BXkGW8nQzhjmfbmjPBr1aiHgkIfrWiFexmCX452rG/Q5xkvEQAAQQQQAABBBBAYLgAMz2GG5IDArULxB6y7t9LPWpNTk5OYvlriEETLWLvar+GaY6OjkwCPSHp4eFBLzWgEKydqpY/lN88md6ek9DcPjvqNA8VPj36byrbbOg2X5XT2Vn8ZWKsJ9F8fjFeXl5087H9hH4/jb2nwnGQ2Kejk4NdR7bzBYLXYfC++fw8p0wZ7JRUgNhFNVnZmm7TP52u6vzuRSk1DUMdsj33QA9FUy+tnPf29mIfZwWQYmdRj2FP5EtMF/ELn94zYzerRaL8uXOa7qKvrXSZ7Xf1zWh/99lv6TKTm8DtnbNvxy5yes7Zm4YCIIAAAggggAACCCCAAAIIIIAAAusTqGQkNjH2RfCr9aoj+NVKVDYBQ7hlPTvlRvCrE1d+YoJfaauy3SzBL1s78QeAnYxtBBBAAAEEEEAAAQQKCPzlHwIIrF0gtlCyboGduOr+Tbe6P1jFSxfDX1hZQzb2If7dtOocNRtEDzu3k/nbOrWfuQrZWiQ/qx57fv782akTb61OjzL4hwTHGZtyyjlHxr9LO9hAdt39Ysy+xy6e2dZFNXvBtlAAf6qALqEFVVwfE3PN2BvTd7k+Wmy8O6ffU7306danwK6UttVp2CdK9GxahclO2WwrvZ2norN+mt57EoVxatG8LNvNSsz/1tOJVMfWvlQtFTy2Kadj3tun+IFBVXrO4s5kiAACCCCAAAIIIIAAAggggAACCCAggXpGYv2hPIJfwaHC4M6yo7KxjwbBr0Ym2AQM4cYum7L7CX6V9bRzI/gV/GibnWW7WYJfDSw9p/0ZZBsBBBBAAAEEEEBgbIF/jX0C8kcAgRoEYrfa6y7YKYsXvOlW492xYui2YH983JnmofJrQCFWwdhgukY0tESAfXtx85u87E3GrbaxJ06ZkRd7I3iTdOspeiRIjHdLLFaMhtQucLOt9IkMlabCm/hjA4K6nHp4ckhXAf8q0gSDrpnMmz7WI8X6uilLq4+q3/U15nIOzkDQIcHOSmGJYPrYR17nVVZ2ZZXSLoy2gxnah3TdDpbcv8aaPbH+retJTfrY15NqGjyX0mt/7PpRIWPm5owzbtBzzojPqRFAAAEEEEAAAQQQQAABBBBAAIFtCsRG0iYeiSX45Vx+847KOoUxL2MD1xp3jQ3Y6liCXwaQjYECfmCC4NdAUvtwgl/+BWb2BANStl7XbYJfsuW2ga6XDekRQAABBBBAAAEEhgi80cHmT3w2EEBgrQJaSfPs7MyvnYaQLi4u/P3j7Xl8fNRCllon1DmFRlEPDg70393dXY0O/Pr16/n52UmjWR8ah93f33f2Ny+Pj4/v7++Db2msX8eanJW5XwAdqGGO09PTYA4j7fz9+7dqrfLk5D9lY8WayZTTkGqPyq/hM59UralloNVeUr25uTHHOhsaB7m6unJ2zvsyVmBVM3b5zVvgNZ1d197R0ZFTo8XJ19PlOpLNy5eXF/XDfh/bvGs+3eqK9bkOLuauT7c+1Op1g/lr593dXWzNYs1VUIeszFUAu/dTnmrovb29WJ799tfQzeZ/PcUaRXVXu8i85i6InrPfJcpRCCCAAAIIIIAAAggggAACCCCAAAK9BeoZiY1FVTTsSfAr3b4Ev9I+Bd9lCLcgZtesCH51FeuRnuBXDG2kbpbgV80xu9jFwH4EEEAAAQQQQACBpQoMmSbCsQggsBQB3VMb7KR05+j0VVBh/AVqg8Wzd2oJjtaiOo+Htw9Pbytzlao1/zES6LxqhWDxFACwnzCkUZgxChDLUwUTS7BgrTtVcvvpIP7CLHYO/iItsSJNtl/lt0vYbKsWkxVgyyfSde7gqzkWB6KPj1OL5uUsXW5Mb+wOU9M20p99m6iZ+xEr6sD9NXSz6ujyNWwZbesbs8J+0m8Uek7fhD0IIIAAAggggAACCCCAAAIIIIAAAqMKVDUSq8IQ/DLNXcOorCmMvaGCEfyyh6AJftmXx3jbBL/Gs3VyJvilD7jiNdPcY0Dwy7n8eIkAAggggAACCCCAwEgC/9i/5NlGAIG1Cuzs7ATXStbjw/W884lrrcLoySX65Z855K1kumNYT2ZqLaceHaHqaI5BbO6Ek4OGObSghEZ1lblK5bw7zUud9+npSaMtaqDmNln9V1VWLVQXuyIq5zRFas6igolFJ9XgY/4Nykqp9Cq5ngzU5KNt+7H9fhUODw/9nTPuUXP465OoPL2H/mesyxJPrQ+7U+zMjsI5at6X+vjU0+XGKJoOUx9Yu5+JJdb+5tOd32HqSTZ6fpK6stYORP2w2n28TriGblYdnTTU1WdqN+CS+fnzp74xa+sn/euEntM3YQ8CCCCAAAIIIIAAAggggAACCCCAwNgCVY3EqjAEv0yL1zAqawpjb6hgBL9sEIJftsZ42wS/xrN1cib4NeU9BgS/nMuPlwgggAACCCCAAAIIjCTwRjNIRsqabBFAoCqB4LKwKqFuPNWQx1xF1TSA7//5pxEuzQdo7rDXVIfd3V3dDqs7vE9OTjTq2qN4uqdWGWsqi7Jt/ikTk7MWy1bm9S+pqXtnVdSm+roh++LiogdFkUMcT93t3TSW7uGWqv4rT/3b29tzTqcR87OzM2enealDdGWalzVsxFavVpX7XYo1VGpBZfD9NSus/tvcfeE6u1y/nM0edcX6LlCfqc91sMPUxBX/0x3Lzd+vrqzp6pV503uYfuPy8nLeT9b03WzzxSfwRtuA6ItPLM3Xk74Bh4D7TTD2Hv+T25yRnnNsefJHAAEEEEAAAQQQQAABBBBAAAEENi5Q50gswa/0ZTn9qGysPAS/GMKNXRtl9/tD6AS/ygoHcyP41bBMc48Bwa/gRchOBBBAAAEEEEAAAQSKCDDTowgjmSCwDAHdNqq7bJ2yVnirvVPCLb+0QxR6AofGARenoXv0dYd3rNgVVko3nTeTWOwy6zb3u7s7ew/b4wlcXV2ZhxtprteMU9EG1pEudyDgNIevoJudBip9FnrOtA/vIoAAAggggAACCCCAAAIIIIAAAgiMJ8BI7Hi2I+W8glFZgl8jXRsrzpbg14obt8KqraCbrUGV4FcNrUAZEEAAAQQQQAABBCTwbxQQQGA7AlqBV09Pd+qru/D1xJplPTvcqcKKX9pTDvS498XVtHl6R6LYuo8/8e70b+k5Ura5KYD/wTFvsVFcYMa1a8rWhS63rOdIudkf+SV2syOxdMqWnrMTF4kRQAABBBBAAAEEEEAAAQQQQAABBMoKMBJb1nOC3JY+Kkvwa4KLZH2nIPi1vjatuUZL72ZrsCX4VUMrUAYEEEAAAQQQQACBRuAfIBBAYDsCGuwOVvbm5ia4n52zC2jRZFOGd+/eme2lbNze3iaKqvVk9CSMRILp3wp+FiS/v78/fWE449IF6HIX0YJL72ZrQKbnrKEVKAMCCCCAAAIIIIAAAggggAACCCCwWQFGYhfX9EsflSX4tbhLjgIXFKDLLYg5XlZL72bHk8nPmeBXvhUpEUAAAQQQQAABBMYWYKbH2MLkj0BFArqrPjj4EvyZWlG5N1yU5+dnU/slzvRIX1rBq9HUd/oNPYQpWOAvX75MXxjOuAIButxFNOLSu9nZkek5Z28CCoAAAggggAACCCCAAAIIIIAAAghsXICR2MVdAEsflQ3GkkwrEPwyFGysUoAudxHNuvRudnZkgl+zNwEFQAABBBBAAAEEELAFmOlha7CNwPoFgvesa/nOb9++rb/yC6zhjx8/mlJrmocGzpZVAy1pao8iOYV/+/bt8fGxs3Pel8GhecnXVs55lTh7JwG63E5csyRedDc7i5hzUnpOB4SXCCCAAAIIIIAAAggggAACCCCAAALTCzASO735kDMuelSW4NeQpufYdQjQ5dbfjovuZmvgJfhVQytQBgQQQAABBBBAAAEjwEwPQ8EGApsQ4DEby2pmM1Pi48ePY5Rc49Gnp6d7e3u6MPb396+urvSAilInury8TGQVHARMpJ/grWCRgjsnKAynWIcAXW797Th2N1u/wMASBjvJ4M6BJ+JwBBBAAAEEEEAAAQQQQAABBBBAAAEEYgKMxMZk6tw/9qgswS+73YOjtcGd9lFsI5AQoMtN4FTy1tjdbCXVHK8YwU4yuHO8MpAzAggggAACCCCAAAJG4M3fv3/NCzYQQGALArqVf3d316+pHu2ge/39/eyZS+Dx8fHo6Kg5++3tbfGVJTTHw38chZba+P79+/ArQcPoBwcHMTotlPHy8hJ7d5b9d3d3JycnzqkrLKdTQl7WL0CXW3Mbjd3N1lz3ImWj5yzCSCYIIIAAAggggAACCCCAAAIIIIAAAsMFGIkdbjhNDmOPyhL8stuRIVxbg+2CAnS5BTGLZzV2N1u8wLVlSM9ZW4tQHgQQQAABBBBAAAHW9OAaQGBzAnrMxvn5uV9tHkLgm8y75/7+3hSg+Joeh4eH/jQPne7Pnz9FzpVe0OPr16+mapVsBK//CstZCRfFyBegy823mj7lqN3s9NWZ/oz0nNObc0YEEEAAAQQQQAABBBBAAAEEEEAAgaAAI7FBlgp3jjoqS/DLaXGGcB0QXpYSoMstJTlGPqN2s2MUuLY86TlraxHKgwACCCCAAAIIIMCaHlwDCGxRQI/Z0GIFuqffqfzPnz/39vacnbycS0BjZE0bffjwQUtkFCzGxcXF9fV1IsOBS4jYTwrxz/Lp0yc9CcPfP+Oe4AokmvGiisxYKk69GgG63GqbcrxuttoqFywYPWdBTLJCAAEEEEAAAQQQQAABBBBAAAEEEBguwEjscMMJchhvVJbgl9N8DOE6ILwsK0CXW9azYG7jdbMFC1ltVvSc1TYNBUMAAQQQQAABBLYswJoeW2596r5dAf28Dz6KIL0Ow3a95qi55kKYqTifP38uWASNu6Wneehcv3796n1G5X9ychI7/O3bt8G1RGLpp9kfvPJZ0GMa/C2chS63zlYer5uts77FS0XPWZyUDBFAAAEEEEAAAQQQQAABBBBAAAEEhggwEjtEb5pjxxuVJfjltyBDuL4JewoK0OUWxCyY1XjdbMFC1pwVPWfNrUPZEEAAAQQQQACBzQow02OzTU/Fty5wenqqlSIcBS3lqacUODt5OYuAPRVHjVWwDGNPtNA0DzNHxS+2VgvRwJ+/f8Y9Wrjj+/fvTgHOz89Z38Yx4eUQAbrcIXojHTteNztSgavKlp6zquagMAgggAACCCCAAAIIIIAAAggggAACjQAjsZVfCeONyhL8cpqeIVwHhJdjCNDljqE6MM/xutmBBVvE4fSci2gmCokAAggggAACCGxQgJkeG2x0qozA/woEBz2DTymAbGIBDSI8Pz83Jy27oIfy9Gc1+LX7+PGjvzNnz9XVVSJ/DS0dHh7m5DNlmrOzM+d0WnhEFXF28hKBgQJ0uQMByx4+ajdbtqh15kbPWWe7UCoEEEAAAQQQQAABBBBAAAEEEEAAAUZiq70GRh2VTQSnDAjBL4Jf5mJgo5QAXW4pySL5jNrNFilh5ZkQ/Kq8gSgeAggggAACCCCwWQFmemy26ak4Av/a39/XwgUOhEZCtaans5OXEwvYgwh+Gw0szK9fv9I5vHv3TtdGOk3wXS0Ik5gppCkrFxcXwQNn3KlBbR8kOCg5YyE59ToE6HKrasdRu9mqajpGYeg5x1AlTwQQQAABBBBAAAEEEEAAAQQQQACBIgKMxBZhHCOTUUdl/ViPUwWCXwS/nEuCl0UE6HKLMJbKZNRutlQhq82H4Fe1TUPBEEAAAQQQQAABBN78/fsXBQQQ2LLA3t6eM/qpBQ1+//69ZZN56/7t2zczCvPp06fiE2/8Fnfq+/XrVy226+xsffny8nJwcPDnz59gyjEqEjxRp526znd3d51DNCNFTeDs5CUCpQT8DyBdbinb/HzG7mbzS7LElPScS2w1yowAAggggAACCCCAAAIIIIAAAghsTYCR2NpafOxRWb/FHQGCXwS/nEuClwUF/A8gwa+CvJlZjd3NZhZjockIfi204Sg2AggggAACCCCwEQHW9NhIQ1NNBKICDw8Pznu6Wb/Hjf5OJrzsJ6D5Emaah3IY4/k6GllLlE3zHHq0fnqah/IsPl8lUYX8t1QwJ7Ee6cRIt2PCy7ICdLllPXvkNkE326NUCzqEnnNBjUVREUAAAQQQQAABBBBAAAEEEEAAgc0KMBJbVdNPMCpL8Mu0OEO4hoKNyQTociejjp1ogm42dup17KfnXEc7UgsEEEAAAQQQQGCtAsz0WGvLUi8EcgX0jI0vX744qTXB4OnpydnJywkETk5OzFnULjs7O+ZlqQ1NZohlpTP2mOeQnubRL89YCQvu1xV+f3/vZHj7/9q7Y6S2mTYAwPPlu4CTI6RNZzhCyAkgZUrCCSBlysAJHNp0hBME2nSQExCOwLhLme+d3zMajbB/QGhXK+mhyMiKvbvvs5q3eNfrPTtr3PGSQLcCUm63ni1ay5BmW4xqKB+ROYcyU8ZJgAABAgQIECBAgAABAgQIEJi4gEpsUQ9Ahqqsxa/VjCvhFvXkT2cwUm7vc50hzfYeY7oByJzpbLVMgAABAgQIECDQicA/f//+7aQhjRAgMGiBnZ2dy8vLegjOVK1rBkoEpgAACN5JREFU5LmOwzSqQzyiJB07KFL0G8dr1Gs9MdFv//cXN1tsLGm01hhwbJzY29tr3CzhZRzAGsJxfE19MLEp5ejoqH7HNYFEAlJuItgHm82TZh8cxkDfIHMOdOIMmwABAgQIECBAgAABAgQIECAwWQGV2BKmPk9VtrFcZfGrmnqLXxWFi9QCUm5q4U3t50mzm3of+n2LX0OfQeMnQIAAAQIECExBwE6PKcyyGAk8SiB+bOP29rb+1t3d3SiM1u+4TicQh2kcHBxU7V9dXW1tbVUvu72IHR31TQ6t+6qXjRojjBp67B1KF0Kju6e+vF9qjN0uFxcXT23H+wm0FpByW9O1/mDONNt6kCV/UOYseXaMjQABAgQIECBAgAABAgQIECBAYK2ASuxalmw3c1ZlLX4p4WZ7sHW0SUDK3SST7n7ONJsuih5bljl7xNc1AQIECBAgQIDAIwVePPJ93kaAwOgFfvz40Yjx/PzcTo+GSaKXjRLMYrFIukeiOjlkFU5scogzSZ8UWmyKiFJdo52qhf39/fj1i6QhVH21uDg+Pm6cYBPne8TxIy2a8hECrQWk3NZ07T6YOc22G2TJn5I5S54dYyNAgAABAgQIECBAgAABAgQIENgkoBK7SSbD/cxV2cailcUvi18ZHnJdNASk3AZI6peZ02zqcPK3b/Erv7keCRAgQIAAAQIEWgg406MFmo8QGK1AfH3/3bt3jfBaH/jQaMfLTQKNE6XzHKWyt7cXO3nqQ4rtGXGCc/ziUf3m/et4SE5OTho7Jaq3rarGxe7xiHHGnpbt7e1qwHERx4/EQx4bV+o3XRPIICDlZkBeddFLms0WXYaOZM4MyLogQIAAAQIECBAgQIAAAQIECBBIJKASmwj2/zfbS1XW4lc1KRa/KgoXmQWk3GzgvaTZbNFl6MjiVwZkXRAgQIAAAQIECHQiYKdHJ4waITAegcYPP0Rg8d39+B78gxsAxkOQN5JGtSt+YSju5BnC/Xp39BsDiL/5fB7bIVaTHqdz3N3dxdaOX79+xcEXy+Vy7fCiZPzp06ejo6O1/1vIzYglnudGCPHrMnEqayEjNIypCUi5GWa8xzSbIboMXcicGZB1QYAAAQIECBAgQIAAAQIECBAgkFRAJTYp7/3Ge6zKWvxaTYfFr/uPpTvZBKTcDNQ9ptkM0WXowuJXBmRdECBAgAABAgQIdCVgp0dXktohMB6BOKQyvrJfjye++p9t+0G93ylcx1ESt7e3q0jzO8fGjDig45nOsXfi8PDw48ePz2wnw8djR0fjNJLFYjGIkWfA0UVfAlJuavl+02zq6DK0L3NmQNYFAQIECBAgQIAAAQIECBAgQIBAagGV2NTC9fb7rcpa/LL4VX8aXfciIOWmZu83zaaOLkP7Fr8yIOuCAAECBAgQIECgK4EXXTWkHQIERiMQBdD44n49nPhyfPwETv2O664EYnfHqqn9/f3822miynZzc1ON4alB7e7uxm8C/f79exCbJdRrnjq/3p9HQMpN7VyluF7SbOroUrcvc6YW1j4BAgQIECBAgAABAgQIECBAgEAeAZXYPM6rXvqtylr8GsSyXc4HUl/5BaTc1Ob9ptnU0aVu3+JXamHtEyBAgAABAgQIdCvgTI9uPbVGYDwCUQQ8PT2txxPfkY2zVut3XHci8P379zgWY2trq5PW2jUSuzVius/Pz6sDRja1M5/Po3IUf1EB2fSeAu/fP637y5cvUWQscKiGNE0BKTfpvJeQZpMGmKhxmTMRrGYJECBAgAABAgQIECBAgAABAgT6ElCJzSZfQlXW4le26dYRgbUCUu5alq5ulpBmu4olZzsWv3Jq64sAAQIECBAgQKATATs9OmHUCIFxCsT34E9OTuqx+XJ8XWOs19fX11dXV8vl8u7uLmJ89epVbESZzWbxb5wDO8So1WuGOGsTHLOUO8FJLzlkmbPk2TE2AgQIECBAgAABAgQIECBAgACB1gIqsa3pBv1Bi1+Dnj6DH66AlDvcuRvlyC1+jXJaBUWAAAECBAgQGL2AnR6jn2IBEniWQBzicXBwUG/i8PAwTj2u33FNoGSB+/WaxWIRPyFT8piNbbICUu5kp760wGXO0mbEeAgQIECAAAECBAgQIECAAAECBDoUUIntEFNTvQgo4fbCrtN2AlJuOzef6lxA5uycVIMECBAgQIAAAQJ5BP79/Plznp70QoDAEAW2t7ffvHkTR39Wg//58+efP392dnaqOy4IFCsQOzq+fftWH97Z2dmHDx/qd1wTKEdAyi1nLqY8EplzyrMvdgIECBAgQIAAAQIECBAgQIDAFARUYqcwyyOOUQl3xJM7ytCk3FFO6+CCkjkHN2UGTIAAAQIECBAgUAk406OicEGAwEaBi4uL9+/fL5fL6h37+/vx8xvVSxcEChSIes3p6Wk1sNlsdnl5ubW1Vd1xQaBMASm3zHmZyKhkzolMtDAJECBAgAABAgQIECBAgAABAgRUYj0DQxRQwh3irBlzCEi5HoMeBWTOHvF1TYAAAQIECBAg8HyBF89vQgsECIxeIE7wuL29nc/nVaTxBfrj4+PqpQsCpQnE81nf5hFPbzzDtnmUNk3Gs1ZAyl3L4mYGAZkzA7IuCBAgQIAAAQIECBAgQIAAAQIEChFQiS1kIgzj8QJKuI+38s7SBKTc0mZkOuOROacz1yIlQIAAAQIECIxVwE6Psc6suAh0LPDy5cvr6+s4yqNqt/41+uqmCwKFCNSfz8PDw3h64xkuZGyGQeBBASn3QSJvSCEgc6ZQ1SYBAgQIECBAgAABAgQIECBAgECxAiqxxU6Nga0VUMJdy+LmUASk3KHM1MjGKXOObEKFQ4AAAQIECBCYoICdHhOcdCETaC/w9evXs7Oz2Wz2+vXr+PZ8+4Z8kkBigdXz+fbt25ubm/ihjsS9aZ5AEgEpNwmrRjcLyJybbfwPAQIECBAgQIAAAQIECBAgQIDAaAVUYkc7taMLTAl3dFM6xYCk3CnOeq8xy5y98uucAAECBAgQIECgA4H/ALo/Sut1DA+DAAAAAElFTkSuQmCC"/>
  <p:tag name="POWERPOINTLATEX_PIXELSPEREMHEIGH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183,3333"/>
  <p:tag name="POWERPOINTLATEX_BASELINEOFFSE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158"/>
  <p:tag name="POWERPOINTLATEX_REFCOUNTER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3"/>
  <p:tag name="POWERPOINTLATEX_REFCOUNTER#5C6D626F787B49206176736E6974742031322E322069204164616D732066696E6E732065747420616E74616C20656C656D656E745C226172612067725C22616E73765C2261726465737265676C6572206C6973746164657D5C5C0D0A5C6D626F787B742E65782E206174747D20" val="3"/>
  <p:tag name="POWERPOINTLATEX_CACHECONTENT#5C6D626F787B49206176736E6974742031322E322069204164616D732066696E6E732065747420616E74616C20656C656D656E745C226172612067725C22616E73765C2261726465737265676C6572206C6973746164657D5C5C0D0A5C6D626F787B742E65782E206174747D202E2E2E" val="iVBORw0KGgoAAAANSUhEUgAAFyQAAAFgCAIAAADbEZ1JAAAgAElEQVR4Aey965XWurZufeZqK4AJIcCMAAgBiAAqBGpGAIRQEAEQAhABEEJREQAhABnwPWe7fT7aki0P27KsS68f1WRZl6E+hu6y3r/+/Pnzf/iDAAQgAAEIQAACEIAABCAAAQhAYIbA9+/fX758+eXLl9+/f9+5c+fJkyevXr2aCYs3BCAAAQhAAAIQgAAEIAABCEAAAhCAAAQgAAEIQAACEIAABCAAAQhAAAIQgAAEIAABCEAAAhCAAAQgAAEIQAACEIAABCAAAQgUTeAvLlspWj8IBwEIQAACEIAABCAAAQhAAAKnEvj165cuWNE1K64Uz549e/v2reuDGwIQgAAEIAABCEAAAhCAAAQgAAEIQAACEIAABCAAAQhAAAIQgAAEIAABCEAAAhCAAAQgAAEIQAACEIAABCAAAQhAAAIQgAAEqiDAZStVqAkhIQABCEAAAhCAAAQgAAEIQOAcAq9evXr58mWY97dv3+7evRv64wMBCEAAAhBoicD3799vbm6ur69179iPHz9+/vwpx/Bfxfz7779v376tW8nk0P+HDx8+ePDg1q1bLRGgLBCAAAQgAAEIQAACEIAABCAAAQhAAAIQgAAEIAABCEAAAhCAAAQgAAEIQAACEIAABCAAAQhAAAIQgAAEINAeAS5baU+nlAgCEIAABCAAAQhAAAIQgAAEkhHQF+P6qjxM7vnz57qHJfTHp1gCv3790u0AXJFTrIIQDAIQKITAeLvKly9fdM3KBqmGW1fUUdLkbqBHFAhAAAIQgAAEIAABCEAAAhCAAAQgAAEIQAACEIAABCAAAQhAAAIQgAAETiTAMbMT4ZM1BCAAAQhAAAIQgAAEIJCWABOcRZ5ctrKIiAAQgAAEIAABCEAAAhCAAAQg0CmBr1+/PnjwYLLwf//9txYdJl/hmZnAsPqjO3F0l8qPHz8Gh/7LLZ/xUVKhtcyqITsIQKAiAury3r9///HjRzWeqcS+d+/ey5cvnz59mipB0oEABCAAAQhAAAIQgAAECicwrtK4yzJya2pw//79woVHvBIIYEIlaAEZIAABCEAAAhCAAAQgAAEIQAACEIBAqwTG1SeOmbWqYsoFAQjkJDA2quwK5cROXuUToGqUryMkhEAzBMYGhwnOTp3+14s//C63vj66ffu2XrmOIeTgP7j1+95e9D2PUuoYXXod3PomSo7x4yi55SOpLi8vx8A4IAABCEAAAhCAAAQgAAEIQAACRxB49+7dXLKanH7+/PnRo0dzAfBPQkBrBdqGcXdiRN57TJIRiUAAAhDok4CaWd2x8vr1azWtyQnc3NxcXFxoLVdZ0GMmx0uCEIAABCAAAQhAAAIQyElgPKPjLsvIrYWa8TiH3HMiPXv2bO4V/p0QwIQ6UTTFhAAEIAABCEAAAhCAAAQgAAEIQAACZxHgmNlZ5MkXAhBojwBL+u3plBIlIUDVSIKRRCAAASMBJjhGUEmC+ZetXF1dRU7AJMlyfyL6TVQuW9mPkRQgAAEIQAACEIAABCAAAQhAIE5AH4dHAnz8+JFPxyN8krz68uWLPtRPkhSJQAACEICAS+D79++6YyVyrZgb+M6dOw8fPtSqrBy6jHu8oXu8Cv36+lottm5XcWMNbq02P378+MmTJ8or7eXdYV74QAACEIAABCAAAQhAAAKpCGjVa7hF5YibGVMJSTolE8CEStYOskEAAhCAAAQgAAEIQAACEIAABCAAgfYIcMysPZ1SIghAIBsBlvSzoSajughQNerSF9JCoDECTHByKtS/bCVn3uQFAQhAAAIQgAAEIAABCEAAAhAolsDnz5/jt5HqKpa3b98WKz+CQQACEIAABCYJ6LJz/aq8rgybfOt6KpjuWNHf3CUp8r97966iPH36dIio3lMph3e4yFPr/vq7f/++mwVuCEAAAhCAAAQgAAEIQKBMAhq9lykYUtVCABOqRVPICQEIQAACEIAABCAAAQhAAAIQgAAEIAABCEAAAp0TYEm/cwOg+HMEqBpzZPCHAAQg0BgBLltpTKEUBwIQgMD/IqDfqdbPzekjYf3otH59evgC6n+F4AECEDAT0Of0Q23Sp4bUJjM2AkKgRwL0v81offErdPUL+qRct1Y3U2QKAgEIQAACzRN48eLF69ev48XUAsLz588vLi7m7liJRFe3qL+rqyvdt/Ly5Us3pPrNBw8eXF9fc9+KiwU3BCAAAQhAAAIQgAAEIAABCEAAAhCAAAQgsJ/AsEV7+/ZtLW9uWNi0C6DLrHUW6+fPnxzEskMjJAQg0CcBWuY+9U6pIbCHAO3GHnrEhQAEIAABCEAAAhCAwCQBvm2ZxIInBCAAAZcAl624NHBDAAIQaISA9vWH75r0IZNbJG3z61ep9WGV64kbAhCwELi8vHR/m73h7wM1kb65udHZIJVxuK1Jh4TGxkQ3N+lw0nB/k5qU4U8fTB56VsmioA7DoKkClU7/W6BSdorktvxzSSmMPimfe4s/BCAAAQhAoBwCX79+1cWR49h+UjCN8N+8ebO/a9MEQYsPWoLQn3d5maYPnz592p/FpPx4QgACEIAABCAAAQhAAAIQgAAEIAABCEAAAl0R0L65Ln3Wb8y6K59a53zy5In8055k0JqnVjt1jsIlrIx0Rosf7HGZ4IYABDonQMvcuQFQfAhsIEC7sQEaUSAAAQhAAAIQgAAEIBAnwLctcT68hQAEIOAS+OvPnz/us7aX3G0n91U57nv37unbgHLkQRIIQAACRRH4/Pmzfn060pjrlgQdMuB3pIvSGsIUTuDp06fe94H6mfdXr14VLvYq8T58+KCW4f3795HWI5KgzipphKbGR19vpj2uFMm0z1doqli90/8Wq5rNgkmnjx8/tkT3ptWWKISxE1C7p/7FHj4eUiNhrR3Hw/AWAhCAQJME9BnA69ev40XTJwFHXM/69u3bf//918taVzoycfCY8AgBCEAAAhCAAAQgAIGiCPz1118J5eHKxYQwa0kKE6pFU8gJAQhAoGoC8WVP7QrpCESSe58X94LbO0NStWEgPAQgcCIBWuYT4ZM1BColQLtRqeLKFJtjZmXqBakgAIEqCLCkX4WaEDI/gXqrxuJ6Jt+W5jcncoTAWgJMcNYS2xPev2xFHx3ppLuX4vjNrV7pYn496r8+x/Uu6fdirX3UB7r6XVN9qauWWv9v376tFOQO09ErzuKHWPCBAAQgIAKTnzBNktF5At0fMfkKTwhAYCSgoZFuD7m5uRl9Bod+nl3VzfOs8VEX2L37n7+EwouYfrtJH8YzYEtIFU0lhHlEUvS/R1A9Pc3wpq05kRhWzZFJ4q+fr1FPNSSl5QitSwz/h9WJtVlokYHLVtZCIzwEIFA7gblJjVsujeHfvHlz3I+vhiv+ylH7ea4MuCEAAQhAAAIQgAAEIACBogjUe3awKIw9C4MJ9ax9yg4BCEAgDwHjXp5WPi8vL/eIFC5vTqbGmuckFjwhAIGuCNAyd6VuCguBJARoN5JgJJGRAMfMRhQ4IAABCKwlwJL+WmKE74RApVWDb1s6sU+K2TwBJjg5VexftrI2b7W8+k3UPbeu6I6Vly9faqFkbdaEhwAEIAABj4C+U3r8+LHnGXm8vr6+f/9+JACvINA5gchdng1ctqLSaQwW3iOTUOmipD/amZ1I0dROgBmi0/9mgHxKFvblUd0wpUOWpwjZeaa6PkD3wF5dXdm7My5b6dxmKD4EOiSgpXYtFMQXb9WQ6ufCDoKjkZJaaQkQ3ty9/yOHg2QmWQhAAAIQgAAEIAABCEDAJTBcXDv+MI+2FzW8t6/GDEl9+vTp0aNHbrK4+yGACfWja0oKAQhAICeBV69e6cCDMcc956P0syj6BUFjRs+fP5dgxsAEgwAEINAYAVrmxhRKcSCQgQDtRgbIZDES4JjZiAIHBCAAgTgBlvTjfHjbLYGKqgbftnRrpRS8KwJMcJKre+9lK4NAOhaj8zQbhNP3t7quZUNEokAAAhCAQEjg1q1bv3//Dv3nfHTdlc4EzL3FHwI9E9CgU6OUjx8/zkGo+rt6VXyVbu1J6DkUi/76+SZ9vcmVK4ugwgBoKmRSpg/9b5l62SmV8Rfqxlz+/PkzunHkJ2BfF+aylfzaIUcIQOBEArppRZ8BxBcK3r9/f9At2Dobp4lAJHfa5BNtg6whAAEIQAACEIAABCCwk4C2UTTg1w/zGNPhshUjqH6CYUL96JqSQgACEDiCgFY+//nnH3vKd+7cURR7eDekjjqsOlzx7du3u3fvuinghgAEINADAVrmHrRMGSGQlgDtRlqepGYnwDEzOytCQgACEBgJsKQ/osABAZdAmVWDb1tcHeGGQPMEmOCkUvF/kiQkfehw/NqktInFTStroREeAhCAwBwBfcUU+YRpMpZOA6gBn3yFJwR6JqDxye3btyM3rVQNRz9Zr+8tLYeBNFTTlUy6KkV/cuhxW8F1JZ9y1Aecm08vbcu39lhoqhYN0v/Woqm1curL81VRdDnLqvAETktAN8CuVVlaAUgNAhCAQIEEtJN34k0r+gJBvysbX6bQWxYlCrQcRIIABCAAAQhAAAIQgICFgE7paWn0zZs3lsCEgUBIABMKmeADAQhAAAJ2AvYb34Y0f/z4sW0vTwuYlsMVruRrZXPj4oYABCBQL4G1rR8tc726RnIIpCJAu5GKJOmsJcAxs7XECA8BCEBABFjSxwwgMEmgwKrBty2TmsITAg0TYIKTSrlpLluRNBcXF2tlevbs2doohIcABCAAgTkC7969m3sV8W/1OolIkXkFgQgBHZTRN4H//vtvJEy9r3TXiX5AKbJHpetUNDzTx+o/f/788+ePwn/9+lVM9CeHHuWpX2FSAAVbe9GeWhv9tBQX7VnsB01ZKJUThv63HF2klWTtGGmbJaSVufPUdKvX2r6pc2IUHwIQaJuA5aYVfRWpxvMIDkrW+AUCHegR/EkTAhCAAAQgAAEIQAAC2QhcXl7quvZs2ZFRewQwofZ0SokgAAEI5CGw4Qr+DVFUlrU7hoqyLaM83MgFAhCAwHEENrR+G6JIflrm45RIyhDITGBDI7AhigpFu5FZs1VkxzGzKtSEkBCAQIEEWNIvUCmIVAKBoqrGtgOZG8bMJZBHBghAYCDABCeJJSS7bOXevXtrBeLYzVpihIcABCAwR0CfUemy/7m3Ef8vX75E3vIKAv0Q0CUguojk8ePHxm8CqyOjn2nSXSdzDYUuT9EtKrrjQxw0yNYFq3MFFCUFUDA1O58+fVo7nNNFNrrORhnNpY8/mqrLBuh/69KXXdoNP22nMZXswZ4FIY8gwI2uR1AlTQhAoFICahLnBv9DiZ48eaJNviNKp4sa7XtvCkkHeoQWSBMCEIAABCAAAQhAAALZCLAgkw11qxlhQq1qlnJBAAIQOI6AVhR///69Nv1t56M2xJJsrHmu1Q7hIQCB2gnQMteuQeSHQH4CtBv5mZOjR4AlKQ8IjxCAAASMBGg/jaAI1huBQqqGhtnxU6NzetmwCjqXFP4QgMApBApphU4pe6pMk122cufOnbUybYiyNgvCQwACEOiEwLbRsOBsjtgJWIrZPIHPnz/rC8O//vpLl4A0XB1evHhxcXExqc2rq6ufP38Od81MBoh4Pnr0SAB1S8uqK1d0nc2DBw8UMZJyt6/QVHWq39xubI5YHaJKBd52qfO2n0+pFFGZYrPIUKZekAoCEMhPQMP7+HUnajA33CxmLMjabvT6+tqYMsEgAAEIQAACEIAABCAAgQIJrNogKFB+RDqdACZ0ugoQAAIQgEB1BHTCYYPMG+5nUS7bdnW3xdpQKKJAAAIQKIQALXMhikAMCFREgHajImW1KirHzFrVLOWCAASOJsCS/tGESb9SAoVUjc3LkpsjVqovxIZAewSY4OzX6X/3JzGkcPv27VRJkQ4EIAABCKwlsG3deW0uh4bXFQNj+ppm6BKH8bFeR5OFqlcdo+S6rVP3buqT+Pj3h2P42h26TWbyc0f9lL38b926tbOAd+/e1c0p+lZT9yAazycp2OPHj9+8eSPZdubeUnQ0VaM2G+h/a8R+tMxDN7EhF3UrNGsbuCWMosu8EqZGUhCAAAQqJaCOTFdJxoXXUDweYM/btb9ywEbdHtrEhQAEIGAn0ORCZZOFsuuUkBComgD1t2r1ecLv32XwEuSxNwKYUG8ap7wQgEA5BBiSWXTx999/G09BuKkplvuIGwIQgAAEEhKgZU4Ik6Qg0AkB2o1OFL22mBwzW0uM8BCAAAQGAizpYwkQmCRQSNXg25ZJ7ZTgyWp8CVpoWwYmOPv1m+yylf2ikAIEIAABCGwmsPnGq3I2+F+/fj0WXycV2rhspclCjWqqxaFPDfXxnv70e+k3Nzf6v+EoTC2FDeWcvL9DFV93zaStZU+fPr13756uUBHqUIxJH30CKl24k8bJYJ14oqlKFd1A/1sp+UPFVgu5LX19W65Op5DV0m1FqD1WOSPb2kkiPwQgUDWBly9fxuU/+npT+4xgkLOrCVpcNbyFAAQgcCiBJhcqmyzUoWZA4hAohwD1txxdJJFEv5K0diKQJF8SaYYAJtSMKikIBCBQF4F6h2T6PZgNqLf9rqNi6ZzJ2uw2byKvzYjwEIAABAohQMtciCIQAwIVEaDdqEhZrYrKMbNWNUu5IACBDARY0s8AmSxqJFBC1di8LMnQ6GiTq3c1/mgypJ+KALV4P0kuW9nPkBQgAAEInE/g/v3724TYdphgW16RWPoyOfK20ldNFqpkXejOjuGMy3AZpz7Yk6Pzz/ZevXr17t07T2uq9Z8+fdq2WeUl5T0qze/fv+sOF/tP2Q8fgnLfCprybKmix9r734pQ5xT148ePm7PTRS26O2lzdCJCAAIQgAAEdhLQgDycAnhpXl1deT7nPvJzCufyJ3cIQKATAk0uVDZZqE4MkmJCgPrbng1wcKc9nWYuESaUGTjZQQACEBCB2odk+iWYtXeg6BLqDapXrLUZ6UgGv82wATVRIACB2gnQMteuQeSHQH4CtBv5mZMjBCAAAQhAIAkBlvSTYCSR9giUUDX4tqVMu6p9Nb5MqkgFgeQE/pM8RRKEAAQgAIFTCGw7FnBxcXGKtF6mTX5b1WShPMUV9agLPoY/nXTRn35Ece1NK5rcPn/+vIQpbhKwHz58CH/TXhtU19fXR9y0Msr8+fPnVc2RhHz79u0YvUMHmqpd6asMfixsIf3vKA+OkYAWs9SbjI9rHYvft69NkPCrCGy+kHtVLgSGAAQgUDKBcArgSasZweYdNS+pVI+03qlIkg4EIACBCIEmFyqbLFREibyCQEsEqL8taZOyQAACEIAABCBQKYHah2QbNlufPXu2QVkbYm2IskEwokAAAhAojQAtc2kaQR4IlE+AdqN8HbUtIQcV2tYvpYMABCAAAQh0S4BvWwpUfe2r8QUiRaSQABOckMlaHy5bWUuM8BCAAAQKJaBLIjZI9uTJkw2xkkdZeylGcgGOSLDJQh0BqoQ09ctCb9680Qf2r169amN8qR+0D/ei9F3l169fM/yGku5bEVK7Zv/9919FsYdvKSSaakCbVfe/DfBPXoT379/vSVO3fXH38B6AxIUABCAAgZ0EPn78GE9h8TaWeHTL21VzASW4NrxFBsJAAAIQgIBHoMmFyiYL5SmORwi0SoD626pmKRcEIAABCEAAAhURqH1I9uLFi1W/o6PDUdsuodYv2aw6WCWpJFtFloCoEIAABFIRoGVORZJ0INAPAdqNfnRNSSEAAQhAAAIQgAAEshHg25ZsqO0Z1b4aby8pISFQNQEuW6lafQgPAQhA4P8RePTo0doLCPVrKjoW8P+SOM/V5C19TRbqPBs5JGddPnJ1dfXt2zddeHF5eXlIHicl+vjxYy9nfcH45csXz/O4x0+fPq0626SrYaSF4+QpNmU0Vaxq7IJV3f/ai9lPyHfv3u0s7P4UdgpAdAhAAAIQ6JbA27dvF8u+dt1gMcEwwKpvDxQ9g0ihkPhAAAIQ6I1AkwuVTRaqN8ukvN0SoP52q3oKDgEIQAACEIBAOQQaGJLZf0FBRxf27N8prv3CaLtU5RgDkkAAAhBIRcDeBtIyp2JOOhConQDtRu0aRH4IQAACEIAABCAAgdII8G1LaRqRPA2sxhdIFZEgkJwAl60kR0qCEIAABE4joHVn++0GumbC8iFWnsI0eUtfk4XKYw+H5iLL1zVDqiyarnz9+lW34xdy5VDCUqtQP378cBNUy6DbT27duuV6HuoW1VXHlVRfdN/KoSIVmDiaKlAp20Sqt//dVt6GY+nWp5ubG7eA9pHVGMt+DmCMggMCEIAABCCQhMDHjx/j6Wg2lGFSoAlXXAz3rW5mySCSmyNuCEAAAn0SaHKhsslC9WmflLpDAtTfDpVOkSEAAQhAAAIQKI1AA0MyfTZg2ZXTZt/19fWeRUjF1XELy30rb968kVSl6Rp5IAABCGQjQMucDTUZQaAZArQbzaiSgkAAAhCAAAQgAAEIlEOAb1vK0cUgSQOr8aUhRR4IHEGAy1aOoEqaEIAABM4hoA1+HRGwfBWsL6y+fPlyjpRTuUrsKe+6/ZosVC0qUS3QSRf9QLq+3Hv+/PnV1ZWmi9++ffvz548uWNE1Q0+fPt1zmKZkDrop4PXr156EKn7+O2UEedVv1OuCg3JugPIAHvGIpo6gelaa9fa/ZxErNt/wG3V9Lq6uZJXAas1UwVdFITAEIAABCEAgCYHFSWie+w019bDft6LJWpKykwgEIAABCMQJLPYR8ehlvm2yUGWiRioIJCdA/U2OlAQhAAEIQAACEIDAWgJtDMl0JkEFiVyDohML+qGa/YcllIIyimwaSgZdyHJ5eblWEYSHAAQg0BgBWubGFEpxIJCBAO1GBshkAQEIQAACEIAABCDQFQG+bSlN3W2sxpdGFXkgkJwAl60kR0qCEIAABM4koA1+HRSIbPBLON09ofsmirppQjKfSe2YvJss1DGo0qQqq9ZdKsPfr1+/9KH758+fP3z48OrVqxcvXmhLZv8BmjSCHpzKv//+6+WgBuGsX0+y/JCUK62El+5cn4bdaKox5Vba/zamhf3FeffunZeIPkq3fy4+xg0vbRlf4YAABCAAAQgcREAzoMX77yNfHaSVSrcoWi5e1OcHnUzT0uIlNQhAAAIbCDS5UNlkoTYolygQqJEA9bdGrSEzBCAAAQhAAAKNEWhmSHb//n0tjepkgs5FjOufcmiDT0fYdWgk1eEopaPzJ0pTKSv94Xew5FC+yl0ynHUqozHLpDgQgEADBGiZG1AiRYBAZgK0G5mBkx0EIAABCEAAAhCAQPME+LalKBU3sxpfFFWEgUByAv9NniIJQgACEIDAuQSGDX5t5OuD4S9fvmhMpg+utM2vPf7hg+FUJwkSFrPJgWOThUqodJI6goCOCqnWuymr7od3B7gBDnWrtdHtTq9fv7bnopNJOqJkD19pSDRVqeLiYtfY/8ZL1NtbjZ28vltjJ23ni4Pa0sXP111canh1z5frgxsCEIAABCBwNIGbm5vFLO7du7cYJlUAjXjVG87NBdTJ6guEoZ9NlSPpQAACEIBAhIA32YmErOhVk4WqiD+iQmAPAervHnrEhQAEIAABCEAAAkkINDYk06/v6C8JmXgiWtLUTdPxMLyFAAQgAAERoGXGDCAAgbUEaDfWEiM8BCAAAQhAAAIQgAAEIgT4tiUCJ/OrxlbjM9MjOwhkI8BlK9lQkxEEIACBrAR0DeGrV6+yZrkjM8tXYTuSPydqk4U6ByW5mgm8fPnSC3t1dXXu/UoSae4DS0/U4fHjx4+676D537dHU5Pab8Ozrv63DeapShFeTaVfohsS13V14dtIvloR66EpixDgFQQgAAEI5Cdg2Y/JPMzWooTuUlQfqtmxfvF1uAf24cOH6ljzfPmQXwvkCAEIQKBYAk0uVDZZqGJNCMEgkJYA9TctT1KDAAQgAAEIQAACGwgwJNsAjSgQgAAEIAABCEAAAhCAAAQgAAEIQAACEIAABCoiwLctJSiL1fgStIAMEFgk8J/FEASAAAQgAAEIHErg169fh6Z/SuJNFuoUkmRqJ/D161dvDqafi7+8vLSncERIXfUy3lZgTD+8iMQYsZZgaKoWTSFnbwR02ZNXZH0fPviMDi9A5HHV5SyRdHgFAQhAAAIQMBL4+fOnMWTOYMNe3efPnzVH/vPnj/5/+PCBm1ZyqoC8IAABCIhAkwuVTRYKc4VAJwSov50ommJCAAIQgAAEIFAyAYZkJWsH2SAAAQhAAAIQgAAEIAABCEAAAhCAAAQgAAEIQKANAqzGt6FHStEDAS5b6UHLlBECEIBA0QT0A9dFy7dJuCYLtYkEkfIRuLq68jJ7/vy553PK49pLCnTfwffv308RNU+maCoPZ3KBwCoCugXpx48fbhTdV6Xvwwef+/fv//333+7bRXd4dctiFAJAAAIQgAAE9hD4/ft3PPraviyeGm8hAAEIQKAiAk0uVDZZqIqMClEhsIcA9XcPPeJCAAIQgAAEIACBJAQYkiXBSCIQgAAEIAABCEAAAhCAAAQgAAEIQAACEIAABCAAgQgBVuMjcHgFgaIIcNlKUepAGAhAAAI9Evjy5Ut7xW6yUO2pqbESeR/261vKy8vLEsr46NGjtR92vnv3rgTJD5IBTR0ElmQhsIfA+/fvvejeRVHeoxc4fNTVLbrAJfTHBwIQgAAEIHAQgZ8/f8ZTvn37djwAbyEAAQhAoFUCTS5UNlmoVi2QckHAI0D99YDwCAEIQAACEIAABPITYEiWnzk5QgACEIAABCAAAQhAAAIQgAAEIAABCEAAAhCAQG8EWI3vTeOUt14CXLZSr+6QHAIQgEAjBJocODZZqEYMrtFifPjwwSvZ2nsBvOhpH9cK411HklaYc1NDU+fyJ3cIzBEI73h68uSJG/ji4sJ9tLjDC1hhWkgAACAASURBVFwssQgDAQhAAAIQgAAEIAABCEAgLYEmFyqbLFRavZMaBIolQP0tVjUIBgEIQAACEIBAPwQYkvWja0oKAQhAAAIQgAAEIAABCEAAAhCAAAQgAAEIQAACZxFgNf4s8uQLgbUEuGxlLTHCQwACEIBASgK/fv26ublJmWIBaTVZqAK4IkKMQPhJvy4OuHXr1l9//aX/d+/evby8/Pz5cyyJI9+tvaTgx48fX79+PVKi09JGU6ehJ2MIzBNQg/P792/3/b1799Ryuj7379+/c+eO67PoDi9wWYxCAAhAAAIQgAAEIAABCEAAAmkJNLlQ2WSh0uqd1CBQLAHqb7GqQTAIQAACEIAABPohwJCsH11TUghAAAIQgAAEIAABCEAAAhCAAAQgAAEIQAACEDiLAKvxZ5EnXwhsIMBlKxugEQUCEIAABJIRaPKKviYLlUzlJHQMgdDqdHHAcHeA/uvuEn3z//jxY10WcMolJsp3bbnDS0nWplBmeDRVpl6QqnMC4a0ok1dEPXnyZBUoNb+nNLmrhCQwBCAAAQhAAAIQgAAEINA2gXAhooHyNlmoBvRCESBgIUD9tVAiDAQgAAEIQAACEDiUAEOyQ/GSOAQgAAEIQAACEIAABCAAAQhAAAIQgAAEIAABCEBABFiNxwwgUBEBLlupSFmICgEIQKBBAk0OHJssVIPG11CRvn//Ptyrslimm5ubBw8efPjwYTFk8gD37t1blWaT9QhNrbIBAkMgG4Hwdqdnz56FuU96hsFcn/AaF/ctbghAAAIQgAAEIAABCEAAAkcTaHKBpclCHW0JpA+BQghQfwtRBGJAAAIQgAAEINAzAYZkPWufskMAAhCAAAQgAAEIQAACEIAABCAAAQhAAAIQgEAeAqzG5+FMLhBIQoDLVpJgJBEIQAACENhIIPy8eWNCJUVrslAlAUYWn4CuUPG9os8XFxdfv36NBkn/8uHDh6sSXVuoVYmfFXhtodDUWZoi364IfP782buvSpdD3bp1K4Rw9+7dO3fuhP4RH4YEETi8ggAEIAABCEAAAhCAAAQyEGhyVtJkoTIYA1lAoAQC1N8StIAMEIAABCAAAQh0ToAhWecGQPEhAAEIQAACEIAABCAAAQhAAAIQgAAEIAABCEAgAwFW4zNAJgsIpCLAZSupSJIOBCAAAQisJhB+3rw6ifIiNFmo8jAj0f8icH19/b+eDQ9rrz4xJLkQ5MGDBwshgtf5b4QJREjsgaYSAyU5CKQg8PHjRy+ZZ8+eeT7jY+TVGMZ16BoXDQxcH9wQgAAEIAABCEAAAhCAAASyEWhyobLJQmUzCTKCwLkEqL/n8id3CEAAAhCAAAQgIAIMyTADCEAAAhCAAAQgAAEIQAACEIAABCAAAQhAAAIQgMDRBFiNP5ow6UMgLQEuW0nLk9QgAAEIQGAFgXfv3q0IXUnQJgtVCft+xfzx48fawuv7/7dv366NtSf8vXv31kbfcDXJ2iwyh0dTmYGTHQQsBMILgy8uLuYiPnnyZO7VnH94mctcSPwhAAEIQAACEIAABCAAAQikJdDkQmWThUqrd1KDQLEEqL/FqgbBIAABCEAAAhDohwBDsn50TUkhAAEIQAACEIAABCAAAQhAAAIQgAAEIAABCEDgLAKsxp9FnnwhsI0Al61s40YsCEAAAhDYS+DXr1/tfX7cZKH2apr4xxPYcIWHhMo8c7t79+5aEtvKtTaXnOG3lQhN5dQRefVGILww+OHDh7du3ZrjoKZs7dVR4WUuc4njDwEIQAACEIAABCAAAQhAICGBJhcqmyxUQqWTFARKJkD9LVk7yAYBCEAAAhCAQCcEGJJ1omiKCQEIQAACEIAABCAAAQhAAAIQgAAEIAABCEAAAicSYDX+RPhkDYFtBLhsZRs3YkEAAhCAwF4CV1dXe5MoL36ThSoPMxKlIXBzc6P5W5q0jklFEh6TcGWpoqnKFIa4VREILzN68uRJvAQXFxfxAN7b379/60oXz5NHCEAAAhCAAAQgAAEIQAACRxNocqGyyUIdbQmkD4FCCFB/C1EEYkAAAhCAAAQg0DMBhmQ9a5+yQwACEIAABCAAAQhAAAIQgAAEIAABCEAAAhCAQB4CrMbn4UwuEEhIgMtWEsIkKQhAAAIQsBLQFQ+vX7+2hq4kXJOFqoR972LqS/5tCH78+LEt4rZYf//996qIP3/+XBW+/MBoqnwdIWFvBD5+/OgVefEulWfPnnlRFh/DK10WoxAAAhCAAAQgAAEIQAACEIDAHgJNLlQ2Wag9WiYuBCoiQP2tSFmICgEIQAACEIBAqwQYkrWqWcoFAQhAAAIQgAAEIAABCEAAAhCAAAQgAAEIQAAC5RBgNb4cXSAJBOwEuGzFzoqQEIAABCCQjMDLly+TpVVMQk0Wqhi6CHIIgcy3mdy+fXtVMTZfTbIqlyoCo6kq1ISQ1RH48OGDJ/PDhw9v3brleXqPCnDv3j3PM/4YXukSD89bCEAAAhCAAAQgAAEIQAACOwk0uVDZZKF2KproEKiFAPW3Fk0hJwQgAAEIQAACDRNgSNawcikaBCAAAQhAAAIQgAAEIAABCEAAAhCAAAQgAAEIFEKA1fhCFIEYEFhFgMtWVuEiMAQgAAEIJCDw/fv3d+/eJUiopCSaLFRJgJElRuDOnTux1/PvNkecTzL2JnN2MVFOereZwOaI2wqaObttQhILAvsJvH//3kvk2bNnns/kozGYGze82MV9ixsCEIAABCAAAQhAAAIQgEBCAk0uVDZZqIRKJykIlEyA+luydpANAhCAAAQgAIFOCDAk60TRFBMCEIAABCAAAQhAAAIQgAAEIAABCEAAAhCAAAROJMBq/InwyRoCewhw2coeesSFAAQgAIEtBC4uLrZEKztOk4UqGznS/T8Cm6/GuHv37v9LpTzXz58/yxNql0Roahc+IkMgNYGPHz96ST59+tTzmXzc0OmHF7tMpownBCAAAQhAAAIQgAAEIACB/QQ2zFn2Z3p0Ck0W6mhopA+BQghQfwtRBGJAAAIQgAAEINAzAYZkPWufskMAAhCAAAQgAAEIQAACEIAABCAAAQhAAAIQgEAeAqzG5+FMLhBIToDLVpIjJUEIQAACEIgRePHixc3NTSxEhe+aLFSFeuhX5Hv37m0o/OaLPzbkNURp7/KUtSjQ1FpihIfAcQQ+fPjgJf7w4UPPZ+7x1q1b9sBDIuHFLnOJ4w8BCEAAAhCAAAQgAAEIQGAPgSYXKpss1B4tExcCFRGg/lakLESFAAQgAAEIQKBVAgzJWtUs5YIABCAAAQhAAAIQgAAEIAABCEAAAhCAAAQgAIFyCLAaX44ukAQCawlw2cpaYoSHAAQgAIHtBD5//vz69evt8YuM2WShiiSNULMEtt18+ezZs9kUj3nx+/fvVQnfvn17VfjyA6Op8nWEhP0QePfunVfYVa3iqsBDRuH1Lp4APEIAAhCAAAQgAAEIQAACENhJoMmFyiYLtVPRRIdALQSov7VoCjkhAAEIQAACEGiYAEOyhpVL0SAAAQhAAAIQgAAEIAABCEAAAhCAAAQgAAEIQKAQAqzGF6IIxIDANgJctrKNG7EgAAEIQGA1AY0aHz9+vDpa2RGaLFTZyJFugsCtW7fWfvb/999/r40ykfFKr58/f66KISFXhS8/MJoqX0dI2AmBX79+ffnyxSvs06dPPZ/I46rAQzrh9S6R9HkFAQhAAAIQgAAEIAABCEBgLYEmFyqbLNRazRIeApUSoP5WqjjEhgAEIAABCECgJQIMyVrSJmWBAAQgAAEIQAACEIAABCAAAQhAAAIQgAAEIACBMgmwGl+mXpAKAnYCXLZiZ0VICEAAAhDYTqDJUWOThdquY2KeSuDq6mrV1ST65l8Xf2QW+ffv36tyvH379qrwVQRGU1WoCSGbJ/D+/XuvjE+ePPF8Fh/XRtH1LrrkZTFZAkAAAhCAAAQgAAEIQAACENhAoMmFyiYLtUG5RIFAjQSovzVqDZkhAAEIQAACEGiMAEOyxhRKcSAAgeMIfP/+/e3bt/rBlfv379+9e/ev//mT49GjR/Jnl/848qQMAQhAAAIQgAAEIAABCOwnwIxmP0NSgAAEILCTAKvxOwESHQIlEPhvCUIgw3EE1FLf3NxcX1/r8+afP3+O/5WjPsnWN8z6f+d//h48ePDw4cP8310fV3ZS9gh8/fpVlvDj//9zjWEIOZjEYA/6f+/ePW0XeYnMPb569Upfj+ut/l9eXs4Fw79bAtp3/PfffxsrfpOFakxHXRVHPbg+41dvbin1mzdvdETAEvLcMOqMzhXgiNzR1BFUSRMCawl8/PjRi3JxceH5LD4qSphOPJYueWGoHEfEW6bw2EDtBFh5qF2DyA8BCBxEgObxILBHJKtzSMOWyrCO7q6iD7fcaldlWELX+rkcWoopYVelyYXKJgt1hNEWmyazm2JVk0Ew6u8ImYowosBxHIFKRy/HATkxZXRxInyy3kMA091Dr+S4DMlG7TAkG1G07UDRbev3oNKpE9RPVWnTXyuBYRbD8qDOYunQo85ZsdEfItrsQ4XdjK63iOyt9KbxeHlpOuJ8eNszgVbn9fQCzVh1qyZagoKY0ezUAsa5EyDRIXAEgUoHAKzGj8bAxG1EgWMzgRM7aC5b2ay1ciN++PBBS/z6m9wDGOXWKWH96VFHh0dPHRfWlSv6brCKb7BHsXHMEVAXpd2gRWMYog8m4ZmNjow/e/ZMJhE5Mi5rGT801d7SoRtLai4l53BzkEQdrxCSe/CXtLr5ZQ5I3F+/QiBW45U0Y0aKNdxEo//DSXr9V03RzxfEEyznrYo2iUue2jLUbzIcJ6qyllJGCzkuo5wpN1monADJ6yACqsvfvn1Ti+327F5easf0qb/9Li0v+p5HzXvXRldjuzZKFeHRVBVqSiLkif1vEvlbTUR60ZDPK92G6c+GKBoRHTpU9gpV5qP4D+Nt9VYai+pPQ3qJqrG3/o+jbn2zqpmI/h86Ui0EUZ9T+BNndtL7OK3LPLOT/Wsk5hr/YPmu8UskWf4gWGQaXoj1DmK0t/JQFN5mhBlrvVr+cb1l7AU2TBb2kxlFkjyDJINgo4QsMbmQweXSMLppHo2gCgk2DMnUU4+9cyjY8GpoNNy3GrgOuyqnjF01wGD11VUH7nMJMLthUNFko7S2WvVZEdZSIvx+AvWOXvaXvbQUGtPFibM/aZZVu5zmjenaaWuEU9dRIoZkUm6HQ7LFBvzly5cvXrywW75Catl2MH7tawwn9OSptlrbedrIePLkySknT9widKhot/g9uNWgDbY3bCIn3DiTeatShMcG5qjqTKwqgr6cmQuwyp8KG8Gl1Vf9KYCAj8FkAJUea1/UNVtRo5ZHB3srIwocItBhX7/YbjQ5qItYuwYDHDOb49PYvH4oZmO9QOc1ukkTnauPc/6tzmjmyluLf0vG2Xk7U4vJFSWn2qXJIw3yPPrb0giHqgcAQtreqa2IsiZfdThxm+Rg8WSCE6FURAf9J9Gf5rGRok6+0jp4osxJ5v8S0PfVz58/17LyJO0NntoS+/TpE3BrJKD6qK56g9IjUWQPsrGQho6Se7G2VW0lLrFlcjrRfnV1JWNWEZSp0h+2ab1c5h4VKxQy7qOsFUu5zKU55z/s4kjgePqHvhVtyT9w008oCN3ATdtLQmdpEI6r5pJN8szRi/tv0OOhnMfEmyzUWDocAwFja6AGqlhiqtcSz2sB1CaolThRZuUer/jh2+MaqBM5uFmjKZdGXe6S+9+6SJ4ibdgcbW7SFTFsu+I+Mp5TSn16pmrxNMIP5w5xXMNbcTYOuYV3MUH1j6fTGATQML7JKXylMzuZ2XEjpcH+jYNM14YVRTOjYkdENa48FFL9DxJjsVeSRR2RdWRcpBy9WYlr4aM7ectcaUOklRxjf5dWj+BKy1Op0TwmR3pogmn1pXZPy6HZxvzKiNXXsTeRo9gl5UNtuJDEmd24phi6NxinkCqWWpUwtbiPRlZnDSqabJRWVbFWK4IRgmXNp9jprbGMhQSrevQSYVijCVWni0pnf6zaRSrOtleYrp0bQzI7q3JCNjkk00hbNVdDKS0eaiNjPFCnkb9xAXaYRGgNwagp5WjfwFJIhTemnCpYk4pOBafqdGTqMnL1/hocRjYX9FZTZoVU+A3llf0s7qfMTb0X6xEVNtRIqxVW5RobZxnG2DjLPlc1zp2sGoWGEfqIp2jM1b5t/qrs0lSYVzgDzd+XhVLh4xJosumgj3BVvOgejtmEtdXSGqjuG7fdpZTFBJMfZlgs+2KAtA1m5s3NudKlLdSg1kN7AWr0nCrln1abhZhopLzuK5W99hmNW5y429JEl7YrVJdx0s7ELbDYtydWDdmMRtHjEqImqpphqTcs4dvSOX2lrZUZBgBeQcRcnBfHk5MBNqwGeLmX8NjkxO0gsExwImDTNgU7R49/SdDJSrvWU1d968b6VbHUpiS8a3xV1o0FFnw1su5N3gkLOFjYhp9tXyWDrtM7SP45MfaXSBenDXeoz2Vh8VctGBIZHPqverT2dyTcjCSVLi2Ow9S6j9R6+/ZtOYb/QwqSRALoOrpIdI20NBS4e/fuEEW/1RkGViKrqra0/88//7il2ONWXbD/hoCuvNLde/bfKIgIpny1ZTKSiYTc/0pV/uLiYrCZ/ampw07+SyOyQ4H9+PHjZvFkovrbHN2LqOnBnmo1pNZkoTxQPA4EVJHVEi7SUHuoNmQx2LkBhptHVZtWNcsHyayed22zsLZDOUjyDMmiqQyQ92dRfv+7v4ydpBCOYDcPhzQ8ePz48Spu2k25vLxcFaXqwKo4GhZqD3v/1EmTFw25NdmJdGpqTjXBiRNTOgoWD3P02wam8JOIGpjZDWYmS0s1s9NwUUZrGVtOIh09JdiGnycaoyd31LjykBxCtgTtE3atOC82tpod75d8WI7Yb9ijJAlb5gYaImHJtsQErtEIUzloHlORzJNOqm56UlotFMcHrpOx7J5NLlQ2WSi7TusNyezGojt17m3vW1F/W60IFvMew4QLbuOr0bF5CW5MoXNH1aOXRd3VZULV6aKB2R+rdouVyBIA02VIFreT/zmkU9YpnbjA3ttWh2TaFFtc9fVQzD3qvJ/l6JTCvH79ei6ROf9sG6CtKnoObCf+mlTqNNHmDWUd39JBSuNh4FevXmnVbhKsNlCUlM7uauAx7Dgr2fBYqT4jmdtGpMJ6YFutsA2MrqWpbFtRnlVMPqoRUMUMD6K7gVUxNVYp4dC7DCAuqit2ErexfYvkJcL7hxPjefXBof87P3aYE7jVpoM+Yk7jnr8MgGNmHhP3sbp5vSv8nLuuXmAoBTV6TptNmuhcYV3/ZmY0bqEW3Szpj4iOOBxCOzPirc6RuWpo7FT4t6VzGqxxAOCWRfK3982sW8BFd6sTt8WCrw3ABCdOrMTRY+RWmFWvdKA/XvjwrZZaVmVB4JCAGGqJP2Q7+mh5Uaui2tDSboQOMGmtX1H0N1xXJn/jVxZKR9FDAVL5aHw5ypzHIQg7hReTI0SVRrYJJp1GtKnr8QRZZmAsuFKLmIf2X5XO3JV7iruqCAqfkKQM3pK77PkIDSp3I2GLkHNhJHxCYvurttp/mYQMTM3REVT3F1aCzcGc82+yUHOFxd8jYDTjDXblZdTboxHsWOUVvjdEhZQXTc0porT+d05O/OMENFQb25nBoTMZ8Sjxt4ruJRh/1BA6nmAzbzX1WNuexNGNbyMD/lC/Y6zRsVPjOxUkCduYwk9yaGlmp9nNZBntnppQJ68Csl7NvOwyHBFSWq505eEIGhnStDRrY/tWryNhy9xSQ5RhiQlcCWsxzWNCmBmS0uRubmXbbUuHFXUFln7VIOtPDq0ZaqCrGro4EVAAjQeSFKfJhcomC5VE3RUlokrB7MZtNCLuyDTW1bganOSTCEmVfFBB/XW11nZFcEu66Lb0rTLyxXQIMEmgutHLZCninrWYUKW6aGn2x6pdvCrNvcV0h0HRHB/XX6wYkkVGtvZXOU9TtD0kW1x/sCtlcX9hp/0frfS2Fe02RP24pVOZZSojVzpKTWnOAdSryR0uma6MP4w1N0CNmHqqsqheU2EnlRW2eOq1J9UXKjShT0uj6+SrRms5C2ZE18MSfWmH3jUlCU3xUJ9Iy2YEfsT4VkWW7owCGIOppGpjIzBVEBmtdl5kFar7sh9F0Z8ceox88uCleUrTQR+xaAYcM4sjkpHPDU5cCx9aTq+CnLK5GS/O8LbGXmCQnBod6rdJEw2L6fmoD2psRuMVMP5oaZRkGPFEMryt1DhpZzLYxkFZZK4asnB3JLDTnafO1jgA4ICEW1/U/TU8cXNLutPNBCcOsNgO+v/E5ba/VcOxtlFW7bKnT8iQgIbmc8zVbNlXGJWy0UC1NHaQ1lh/HFW5bf1Rq4RjCq5Dg2yx1VgktB+jz4ZJ4NrsFN6Vead78dCqSqQwk7kIl+qOYKpBUzD9iZL+S0JVKMWyTFoU5ughptKflH+b535p89fftSWVWo0GPwZrslBj6XDECRi3lzbYVTzftt+qLV1bcxfb87aJnVU6NBUhX1r/GxGVVxEC4RxqZ2szN7CMNHprR8uR4pT5SsNpS2c6jr1VucRkHHvLodG4EhHbuXQUV+PzsPiWRkxxw4h5fELzG+2kuin8JLHGZnYyP5niZEnjnuIwt2WiNDXRkPUOU84hndHmZQajSUQcSvysZqTqlYe41op9a2nWItZSy6uELXNjDZHI7F+0iZg3uCJwVr2ieVyF69zAalcXO1xVPQ3bFHJRVHXoi6mp47YkFc+ryYXKJgsV12Njb5ndrBpoLa48qKGYW15Qo6SmRn3NMIkYmhT9Vz9+1r4V9Xeszs1XhLGkFsfcRNitLIcObi1C1hhG9X1xvFHg6GUD6vJNqGpdNDb7Y9VuVRXDdMeeiCHZiCKPQ/3XKlvdHLj5IZk6+lQqE6sI58lxvjsfUW+i6GpVIl/FH6f35hUdUU2rryZNLom1T5q65tRhbVLXIJOeJDy35DtIOBlFnmEWm0s0WYox30l6VNiRz9GOxkbXspyzZutzFU0iyciHfmebNlW1VYlWVUl7dpMVcHNlt0Sca6nscOYO3lhyj4TZ9rHDnNjN9/WrDDKCXa+q7iMmDUCtgcVKxXBYKu/nmNmAS41Ak8uDlfYCg1Ko0W5dbtVE3TJOuo8bEky283lmNJMlnfNkST/sr5McDhmA087MGV75/pmrhsZFoSlu9skwN6x0AHBcm79ZWV7E41ZlvUrX/MTNK++2RyY4cW6Fjx65bCWuvnLfTm5caa1BFXKz0DqWt7haoUHbEd1n/o6npfXHuTWUyYnWZvOw68i+7jwIk3P7YXKeKavW5pnRsC3VRKOWtPA9rZU2ILbbhjeey/a4YeDYZKE8Q+JxjsBiVziY7ga7msuxB/8NDZexWe6BXs4yoqkI7Q1wIj0dFh5BfeircB1zpy42GMahA8VD6S0mLhqL3ajG3hpo2acMCilik5sHYV+sWV6k3g2vlNRiQY4I0NgUfhJRkzO7tWssmjCGRqh6IbPXbHSSm+spG7bMRGTGltTclPe7a1952E/glBQszVpoctX5JGyZm2yIjhs5gCtJvaZ5TIIxTyLqpidHlWOzqbdru35JrqoUzjLGNAeHst5TRsvwwMsx82M4Ml8sb5OFWix1MwGY3aytYvEve6vbt6L+DnW5h4qwqtVa7A1VcXauwq2Sp43A9Y5eNvAv3IRq10WTs7+1Q3cpMezB21i1i9Q4TNdVOkMyl0YG94Z5YsSY5171MCSLL2WsUmVkmVEVxEtKXbPakJD8JHM3biSXMDWjz2SmasPX9gVudiqdZU+TEawLLZV7sXuSRcnyZZYKqWHMcMpX/+WWRmRjkybh2qGiu7qT230rtyxcqUVKFB+dzm3SUWGFdFI7jVXYJkfXR7TekSqmV/XureRfGRuawTjP+NvFLs9rJI2Pqu/xfO1ve2g66CMm7UF99KJ9Cp3qXbzjdhNXSLVpk8DDSYrlPIaSctPP7F4cOEm8DaNiUYqPdtQOKOvjCltvLzAwmTQwY+PpBYt0wYVP0wYUrZpo3PgXSy0ty0hqnNHEC+69XWxGxMGdl3nRj35cVFPh7SftzNEWclz6matGuOLhdTSrHo+us/UOAPJPA1cpToHDge4RRt7DxG0nNyY4iwDL76C5bGVRicUF0MQ+7H23DfUmy2bpAzT0n4y72dOS6dquIh6+mfXH0BhUcHna15XsWtNG0eKqlnJfm7XCx5W16m3EONUih0nJ9uwExpBzgzw3/cjyx5jONkdpA+L89dflbHFvGDg2Waht9tZhLEtDJ8PbYFcdwhyLHC77xiuvBjZjXBw5CaCpCO3S+t+IqLyaIxAOO5O0NmvXtTVWn5OwXn9NrxZHyDsnrRrMh320fNzTbGXugjc5hZ+01bCKxbv7+NsaZ3ZhNyqzl+lO4op4imRo7SEu1/gjqSV51cDKQxIO+ROxNGuhbVTnk6Q7HrRDQ7TKSsG1CtdkYJrHSSxleobdtNdaRsYelhItriVuOOk45ruYuFeW/I8bVsmaLNSosoYdzG621a9IC1PjvhX1t5+KsKo1mxwXeVXm6CN6qwQuP3DVo5cNeEs2oQZ0wewvVGIzq3aR6haW2muWFSASffHV4pBgzyRoyB3TjWhhkb+n7vyPG+aJkfKGr/oZkqm9SqW+uWNs3gafcpyrv17IOcFUeUOVbfPpR9Hb+FQXSwpdtCINCy07azKzxZZw6OnCYx5zdcHlOWfeg/+chFTYcFQfaVJc4Bb3osalnZ3DG4sYCsMQxQgqEiw0FalPngl7kDH35IfeLaYYb0PWvlXjORZnm8Ny9mCtVAqf5LKVfvr6zvuI0HQto4KdnYj669D4qzhmNuJqYF4/lsV1VN0LDAWhRg8cWjVR11w9t6XtkoXPN2oClQAAIABJREFUzRfc1Mqc0bgSLron67I3ojhrV6gB46SdWbTAYgNkrhrhoodXDVc9HlpnJ8nIk2ngKh3NBWY1/vQ2wTJIYIJTRQfNZSun16Z1AqgXCWf+MjXVyXUJRUNrfD/X/o7+SZbJRilYf9wGdvJWsEP7SFna5BBnlF+OtWMdpamC6E8p608WvmduoOow2pXr0E6wK6TcArWn4iw28crioLGmNgCEaA8lF8V+IfPXX1d+i3tDpWiyUG6NwB0hEPazk2a2wa4imTb/apJhxHOuMW8e1OkFjChl8lVXmiqt/z3dWmoUQAenPEtOYsOWYaGX79oBc+G0NZ5cHJpqcJWkFKESxXYc0Gp476EOHyVqEkmMibQ6hZ8sfsMzO8smqAaHnr1ZDmtOkpSnYC4OSmXMe6a0c1mH/pqte0XT46GDYZVLiwNhpq5PYw1piH3wEQq31K26E7bMIvY/K0wsMc3Z1P/yB9f/wrH+geZxPbNzYli6FUtfvyj94q7K5iFxkwuVTRZq0UhqD8DsZvNgbG7xodJ9q87rb1cVYVWrtTiJUw0aF3BWpdxh4AZGLxu0VqYJNaOLhmd/lpF8w6t2c3UN050ctjEkm8RynOehC8hdDclEcjxQp+5ycT8uotPJPQuvkVQWakMmmxeN5SKJu6/mqttkshHPrhQd4dDMq+G4hWsqoXvuop85CDKS+DDS22tTDTLOSkLZXJ/J2iQhqbAuJbnVGsw1KXM6jfsvLsAqU7WZ8UT2v214dG2sIDsZ1r63kn9lbH898hpDr6puftxf3brq63vuI8JGQ63N4rBWdS2MuMGnumNmQxlV8eODHNVcy5LIIrHFvjWVIkZJau8FhoJQoxs20dFWQ0cPM5qw1BGfxWZKLVWe4aUrZDPGSTvjqrUud+aqUcu3LbUPAPJPA9dO09RoHFdTupq4bcPIBGeRW0UdNJetLGqzrADhmtfaPQZjedTjLjbNGgTI1o0JWoIpNf2pFVbu+lNbozUOtfiLksQDKAWlo+UApaz0LZIYwyg1yanELeOhSSG1WiTxpEQVVkmtEk+7EWGa+5cvLWUP7dCVRJwtiSyGEY3BBuLZuVnLPbll651YFXbRXhRgMcCiYMpolU4Xc5wLoFyEXUau4i9K5RET5LlkD/L3BJh8nNTjQfIkSXayFJ5ndYVKQqbGRIyV6NAJSY3cIjKrnfGqw+Jjqq4kIhWvQgJoKmQS96mr/42XpZO3YQufZEyoRBabNS+AZhDNMF9cQxT2JJxHYuojQlUOY1rVSg91+Kgh+phUBkcoaktTeCNA6UUKktmHNEIFjT6Tg+ezZnaSKj448TYD9KhSG/nMBVOOI405R4YVACkizD1DvsISN5i4Ruaotu1vWUA7qAkawMrs1eAPSxOh2UR8MrTMDTRE2ZaYpE1wWdoKmkcLpRLCqL9Q9Yk3QQkHq4tHEvNMBCLlHV9NjrVKUNmcDKPkEUd1hZorbLH+4fDsoKGFZZadfIPSiJ1e0gjKDRaptuOriuovFcFVruu27JUPqzduLNwhgT5HL+JQoAn1oIsG+jV1JfE1ooZX7cIGZPDBdMcBhueYHG+cteCcc51nMAyPxuTjJKI5SzvXnyGZ+GveJAP2WrlJzY6e4aKEVwXiZ2AsnfWYVxILQdFJMBaSyOKimRrGeJ8eKYhlc0TGuSqL+Iri2vUQKmxEfWtfsWq0lpgbPmxXx3Z7cGQYomi84WWqxxq3njWZ0p8aLtmk/objEMbmKCQw+igF9ddqM5Wy0nfVt9Ot1CSnEl/VoY+CySHzkHhqAFVYJZVEvNAm1zawRiwS2C3LpFtkkhTKKNIYTLKp1G0P6sbCDg6OmXlAwseG5/XN9AKh1gafTmp0wyY6p1n5dz6jmSRjGVRk3hXqwTg7aWcmTa4Wz9Orhsa0qgtqtdTthuPtyZHw6HlQnW1+ABAa54g04hCWMGKZPqEhdThxi6iGCU4EzvCqrg6ay1YWFVpQgHAxRUOl4+RTNxlp1odXajGPE8BNWWt8i8KEAdRguYkc6tZYJL7L4omnZcc96pucsEmAQ8s4Jh5v5vR2DJnKMVleD+nwGA44PEtWPUq1JCoNTsrgeubZCfA423FJ1IMGxJ5I7qPLZ84d6tFNoUD3XEFc/+oKVSDnPCKFkwFXj6NbzXgeeRrIRaxGbhbHKS1nA5z3FwFN7WRYeP+7s3QNRNcY1WuCEg6eV00EJEa2adShitOgenFd+LjuMmyyNKyVSJ6Ww8eEel/E2/MUfg6OvakMB8/nzuxk7XOF8qwx4UKEZSVEYeYE2+8/qa9slSj/ysN+Yuem4Jli2ADK56B9jsmCqxZPyhB6ZjOqQc5Jww6lkk9pDdEpEyVwTZr3JJZslkzzOKmUSc84q6Hi71min8x0sfuW/UxGTOg52aZ5nmETl1CAI5Ly5J98rK5QR4A6Lk1mNyHbye7AaJznzm4yDyommXietdRfKkJYEUafxTUiKT3/juQoXi2ObkcvUlBpJtShLurt1/pctZtr1jBdb4zhPobjDYZkLh+5Q0RzlnauP0Myj79WNoxHXLzdBO/MW3xHz7IB51rU/vUWFO0puurHxWGGbHjnYc7F/REt3qqXtGMMLdC18FVJuZlSYV0am91eD+6qZnSffh5j0exHUcP+1yugrHFnBRlRey3/KIPrUHZj+OSOSSzt7a0s7hG4wEd3wjMGi4qTIoR9zHrRoTZ2f88eShW2tEfkMubr1azJUp/bdLTaR4wqkEOt2eL6T3xQ6qa21h2OFmQVllFutmZqKFHD8/pOeoFBjw3X6IZNNNKqTFqv25X0M6NxKS026UKkltaNcqi7N+NsuJ051E4yJF5a1VhswdzW7Ig6OylAtvFVvGXQ24NMwqU65w5XAw4SZmeyTNwiAJngROCMr+LVcKggyVcDFldm1DSNEnoOLlvxgJT7GHYwR3RjXvkXb1eSTR+6uurKo/LO9TGT/t4eoZvUQW5L/ZeoGjztbwUm1zojVT15kUODHLVw0IAjkuOYtRzegEPCuG+TL8MpOzf9SXeGqhrqVzY2KUzomV+8UIbQx9NjWMDSfMIihD7VFao0yNnk0ZpXqL7QJ3l7kq2A+TMK6cV99veS+cvYRo5xvYRv0VSo95L731Da3nzCqU3Cwwph4mGV8XwOGjNnU6tWiBZ7zKMHPyF2y5wx2yptOH/JMPAOmXiGp8dsU/g5awzJhELKx7OfEmZ2k7dUeEtyk2HmUFj8FyuaWKk+WpLaEKbDlYcNlMqJEh4PCitXchONF18VOZQh9MnWMo/S1tsQZehKRkqjA1wjitFB8ziiKNmhwcOkptxW6KBZbbjT7GYq90H5jurwspt89MZaY9xiHZOl8DyrK1SxtEPBwr4gQ5fE7CZUhNHHMgbLoMFRWq+qTj5WUX+pCKNOJx2lnR2cFLJwz55HL1JNUSbUrS7Chs7SaLNqN0lp8Dxu1W6yQcN0I7rQK2+8UYLpMiSbtOS4Z9hSZcBY/tzEUv1VC7yDlO7uw+LOkX0TfKiJ0lRclfG3KDrOp663oTa95lqmmKTHdE3ay2J4XLUiF7H5xfoSVxAVNs7H+Lb8llkFWTT+wTK7GqJMrtjv7DKMNjMEiyhFdXNVUvHAGp9MNkRznl4fHU88yVtjW5TkY4dJgUNdMKgTKKNePINxe8DFTirSwU3aZ8IayjGzybrgeVpsYNWQxks/8phhc7OfXmDgbNGm6l1dNdpSqHpNdK6ChH2W12D2NqMZQbGkP6DI0H6OzD2HpUpW1854ZazxsaiqMQC0jwCPGJP3NgAYmHs9xeSjtxpQprWHneARRuKVvYo1H8nMBMdT3OSjpasqbfTIZSuTqizR0+tgNChX86H51dHt1OLgT42+JMmDzNJiDp2QcOURyctF6pjsBUfPJKyk9zHB0aExmSfM0Y9ztqGm8KCsLeNOd8ChrsutOEfcjKDCjiqYc6i2HgQknqzlOyvJfHQbEgo5B8r1d/UYplCgjyv8nLu6QhXIOY9I7vbDnDblf0STkqeAmXPR95wRjOErdS6ZJSS7gQCaSmUJxfa/qQpYbzph855wcm5fixzbvSTzgrPUYVn7yFNA+wxxJJ9tqujORJR7n1P4ORNtZmbnrQAccY3F5PR/tOfBcdBEYzLrHlYe5uy2fH/LIOQIK42T8cx18jFby+yK2kxD5BbqODe4XLY0jy6NYt3esvBk4yNVHiS/cp/McfQ8erl4zCjiOGj8cBBSJRspy/iqukIdhyt5ysxuIkjpJSNwhldjJY04qqi/VIS4ri11If+OZFzmot52PnqRLsoxoc51YVGE22h7uI7YPN12HqPtVbvJ5svTxWS32/AkqBnTnVRuEs9Jk/A83dqdJNMjEmFINkfVsl/mNgJueFFVGzKX8uDvtaue8YSPOxeiUXRcHRW9teyhp9qyT56XW01GI9ey3mJ9WVTQZMpjFoODCruIce7osktSqBfTOTQAQxQXr6za1c7gFiI3TAb3nOUkP/RuqekDBPV6GQoeZrHYuR9ag+jrQ40MPhbLqaiPGIvJMbMRRcTR9ry+t16gyRrdtonO1c3ks4y5jOSfPK/JPiXJjGYohWWsm2dXqE/jHLQwqWVv1F3jyCFSU8p/VU7VcFlZjpXKcpLX2T4HACLvVcPJR1bjXRP13HMzd5fkoTNWT57wkQlOyCT0qbSD5rKVUJUl+kx2MG4boUZWJniE6JazC5Ik1bZHvAgqo1vqiPvET7UjY6OdW4kjHG+dceDgDoLHkIc65hZbk687j6UQwIjSh1fugEPuMfxx6/IRjY+5Jx90jkwijjkFjVINjvyyeQJMPrp6jJSxnFeTpfA8qytUOXgzS6KFJE93k49HnBfMXNI82Rl5jpCP60TylLfeXNBUKt0V2/+mKmCl6YRbEbL5tGVZW4mSC5C2OJHULCtEOYc9xlXgsaPJc1SFKXzEhPSq3pmd+7s93gLFQUu3Xi6jJXuOOPBtb7tdediGq4RYlvYw1cKUvbwWqfK0zJ7M9TZE+ZdxhA5crv3QPLo0inUvDs6P3j6wjAaPo+eNEyYfc47Yk5R0shSeZ3WFSkImQyIWe+5hg3IONb3kHJnR36uqk4/l118qwqjQOUexu6VzApfm3/noReoox4Q610W9/VpXq3aTLRimOznGcD3d8Ybc46tOjhKN5Y04XESTZna6J0OyiAosxzsFcEjBC2w58+lFiRjS8GrPGiaKjii6rldaK5hcSnXtZzTLJEVzm3c3l9Gt7nLVCoYseexhVZZUW4GWCjWS8QJTYUdT8ciMWvYcFmJjmskd9Y6u9zTjcxgnG4TR1OdiJfdX0TwjGR5lUWnzMu7yK/ejdysi5YrMxGW9kYg7X9HXRwBaGrex4niBLS2eF2WyOrieSVoDZTrZArgZ5ZyMWA4wuLJJ+IjKEr4aRx1u7q776ObCUjc3l3fSBkZj3pzs2ojZeoFBMEuNGyF4gQus0W2b6KQtMaOZxDJ6RgYSY9uVpB8Zc5xzdGicIwqv6RjJu46K2pmxXFU7yqkaLsa5HtA1FbmT19k+BwAi74GdfMw5AHaNwe62DA5XrbPZs7Y0bqJqGS/ZM7WHlHiTtu0qOqd+meDM6c5iw2FcLlsJmZTos1gJVSEV5qBmYnEfQrlrhJoHnOXuvZzyhKWeq4qptlvm0ldjHQpztM/kQPA4SWThbt8z6R47JHc4KPs8qAsXYcumiLquo3URpm9cr08+IA4l8XwmFed5jnr04hb76Mk/+VhdoYqlfbRgi2sug35PqddHlz15+jraOFkd5jxT9ZXJC9J8gmgqoYqL7X8TlrHGpMJJRPIGJ8xirq0b/Q+avh2qIFn4Ykd59OZuWMBFkUbmcmjiHKaQ3IcpfBxpGzM7d4Hy0JGh6pRrw5Nu93uSOHzj255XHoyICgzm2uSkncjz0INxk0wsayZ5WmZPvDYaIq9Qxz2Ca2RL8ziiKNlhaQ+PWyseySyOUY+bDsz1Aq5/dQuVrvBz7uoKNVpL4Q5mN3EF0UvG+ejtXJ11/cuvv1SERUVPbhm7WpY7/47kotiFBGD0IkUUYkLooo1+zdWj3MfV9FNW7SaL4xbZa3vHx7YnQW2Y7qRyU3mOlhBxMCSL0xafCL3hlZYC4okc+nZRPK1rDQK4zZdd74vpuwH2HB1k7H2oneRM3NI9pZXHclRj20Z28m7UrS+TbiqsxTbKb5kZoox67HNvxXiI6MTxw5xekp+nGi1hcNDXe0C8x8l+wfWspY8YyqU+dHG/bFvv7HFb9bgokgtcFrsq8W2BLQOn5AOSUNRFMurawliLPnOtzZ5Zw2KmcwEmFyGPk8S1pUl3LTW6bROdsxZLqefibvOvaEajAk7WJs/OM+wKWdRUb/tpMSSPefhYSztjKWwVYQqpGh4rS/Mi40lbZxkAhPXR9bGvynrazPbIxG0StWrT4piZCY7Q1dtBc9nKpOWX5anuym1PI241ZEdM9pRmJNPxVZ4PNox9vKTaNp/fr/tJfSVsKOfGXvsl35DC5LfZRxjhIJtF++OAw+29DjUGy6aIDHID3v1RLIObtANii8xjoxFxjHq0JFhCmEhZxlfVFaoEsKfI4LYeo/pChwZ/p4hXV6ZzfVbIUz4iX1fpWpIWTaXVZpn9b9oyVpdaqJTk40PjpMltAI8+oJBcTZYVIjXmCpY863iCq+DLGOKp7X87OSV0VT+6JcwRsycjkDxT+EmeDczsXC1Lj4ea/dyuw2hIciRccxhUNjc2mFTo0Z6ZVx6OLs5x6VuWp/NXfLeyuEbrujO0zCH2BhqisFDH+YBrZEvzOKIo1mHpN8fTJIeWYvG2KZnTQQK4beycu7qFyrmCuP7VFeogA0ibrKUrH7TA7Ma1Rs89Gqe78px8XcJVfVH7Vh6NyccRkVuKctxUBIsu5oZJrsZF0pJUb2EYvQwaL8GE0IV00cDsz220m1y1CxtJTLcN0w01m9bH7ZHn3AzJ4szL33lxpxuTWh7WQ9zJwqqFWW1DTCYbeu5Z8XCb8TBl16fbSWjcUMt5O7mz42pQ7iP2yi0bJcl/wGADdirsBmhhlPJb5gZG1yH2bT5zM75tqe2MNdlAHXFsw2IAQ8N46DphBNdkt5v84IEnwGSmXgcxPHbb17fRRwx6Vy1YLI4CKJhnJ0c/GnuQ0RSPlqf5eX2fvcBgNotVoIppWvMmOlnHJwcMXofV84xG0OaqtktJ/f4k3lSefRqnR6+NdsYrVNWPJVSNSYAaXbvVc9Kdts7OoZgU72jPyVb9iGngUJBJvJ4nq/FxpRtH7JmPQzPBiWttfFt1B53s+393J8ar/3OP+efGo87qcmgUPscw9D9oncuyD6FRWh6wFmFE5qyOZ7JBT9UHq9aESpdPNvihikN5UhU2zEs+YXaez6B3t9YcMY/1ZPNkmHw8ZUF8ce4kUdMOiD0yk4+TfDzPs+rvpMAWT0/+ycfqCmUpeJNhLBVHKlZn1GTxExbKvjc2VJlT2smE5a03KTSVXHeWZiR//5u8mBUlGM5VDxo8W1TvDhJWHWEsAbjlGOVZjfnit6wj+QzY3cnImO+co4cp/KT1zgEZ/Yud2Q0NuLv3cHSTbuypJzlv82TlYRu302NZlssy7y6ISdgLj9V8dGRomSe1Mwow5yi2ITqlt52jNPr3gIvmcbIqFeU5uTI/WungyNnmuAMGT4zh8aBPOybz8jyrW6j05J98rK5QRVWfOWGY3cyRcf0nDdL17KGXdIF4bhfFnLvw+ktF8HQ6+Th3YM5V+tHT50nBCvdk9DIq6HQTQhejLtxqO+kutl/rYdVuVNPowHRHFJPm6noWa7p51nlcFHNuhmSjOc05LAuwB21Bzonk+i/u4g1f8bmlGHzcRCJuy0rvYF17ljsYe0dUUNerxWUxWcsRp8cnP57x2r2cy4NzWqPCzpFZ6++2aZ6ix8cTW2YVZxRjztHDEKXnvRWLico2zhqGTc4m5Lm2Jq4KT1+/iKuNPmIo5mJZZP95JkQh9nKOmU3WRK/XyDl6WRzFrR3t99wLyPAWa0H507TmTTRsHwafxbqgetrzjEaUWNL3jGfRZta2n176c48NtDNzRavU//SqMcfN8oFDwp3czgcA3lhu8vGsaeCchXj+TNw8IMPjYpMrXTPBqX30+J/JGotnUQS+fPlil0eBv3//bg9vDPny5cvFkD9+/Pjw4cNisP0BLMIol3fv3v369Wt/dmtT+P37txdFfczdu3c9z22Pc8awODTflp0llqWrsKSTMIz0/vr16yFBkXn16lXCxCeTsgyI53Q3mWAqzxMNI1URSAcCEKiXgLG/HgqovvL+/fv1FrZqydFUcvXR/yZHujNBzQu8FIwHGrxYi49a+VoM4wbQxOHz58+uT8luDaoXB7QicFZjfnl5aRmT5yG8CMoVQ4Gbn8K75V3lLnZm9/bt23Hir/bk0aNHq8q1NrAx/a9fv65NeS78nA2f2MEVuPIwRw9/j8CJZuNJsu2x2IZoW3GOjtU8LprHo01of/oXFxeLiayaAi+mFg+wOEGw/JJDPAveQuBoAnNN32S+zG4msQyezfeSkbI38IqK0IASiy0Co5dyVIMuVumi2H6t+VW7UE2Ybsgk4lOs6UZk5tVIgCHZiGKPQxtSHz9+HFNYXLgYQ8qhHUDLIXttmjx9+tSNuMqNolfhKjaw2yPPCamN3Vu3bs293exvMT/t8UnCzVlki0iFtaC2LPZmO9ZuEXgyTPNDlLm2/cQ9xGxbzxYTlVU0+bHDpLXLc84eJsMrMMdpJsmU30dIbI6ZTeou9Gx+Xj9X63voBUJ1T/oUXqObN9FJpTCjmcRSmmefxrlNC4W3M9sKRay1BDL3vAwA1iqotPBzGpyUs5OJGxOcSe2HnrV30Fy2Euq0OB+t9q6Syd0VWxUxElgbZpae1XI3fCQX4ysJY7lTTanlkccTO9SXccHUS2fyca67Gj/0mox1qGe2dWd7KdxD6uG3tfZ07CEtBjmnO3suhIQABCBQEQHdv3Zzc2MUWKcoMlyMZRSmt2BoqjeN91necFKw6uygHdqGO1yOmLvZBbaH1CUOlkmNOw63J54q5Lm5u6UIp4Tu29B9hBkUNYUPi2z0cXVa1MzOrQ6ukMZybQhmWZCx/6rkogBzs1dWHhbREaA9Am4dL6ohKhN187hoHss0vFEqLSxYFiJevHgxRjnasbh9KIETXpd2dHFIv08CzG5S6b35XjIVqDLToSKUqZcGpGL0Uo4S0cVaXRTbrzW/audpCtP1gCw+Fmu6i5ITQAQYki2agWUfwV3h1M0pa6+6ULMTv29FO7A7f6gPRS8quooAbo88J/CDBw/mXu30t5xltUi4U4x4dCpsnI/9LXvidlZuyMynnXveW+n5YwfX5Fw3fb1LY9LdRh/BMbNJ5YaePczre+4FpPHaa3QPJhpWTPlY5gudz2gmueX07NY4Q8i1tzNhifBpg0DnA4AGlMjEzVMiExwPyNxjAx00l63MKbcg/7Vfs6xt0YxFXTwZrHSO+EhsUrz41t0Y5fXr16M7m8P7mFP7iGv3JiOizil3zj+SVKpXlg2qVHkpncXJwM+fP0e9a1fA8nsF+8WzbD+cqKP9BSQFCEAAAmsJWJYahzTVsM9Np9dmSvgNBNDUBmhEqYvA58+fvfmURm537949ohRKVrdHrUrZmzusipszsGUyqGPKCSc+G0r36NGjxcnChmQ3RPFMbjGFg2YKFq1lm8KHEBaVVezMTh9FjyrWfP+g9sQjlnnKOWeTc/6etEc8Zl55OKII3aZ5+/btYsteb0N0SmUElyx5jvycfwbjp3kcIevHPy3TW+O2wpjsToflrL9F7J1iEB0CewiMQ19jIgc1icxujPzdYJknEW7W7bmpCO3ptIQSMXopQQuDDOjC00W9s78eVu1cZWG6Lg256zXdg4bQHp8GHhmSJVGie9nKthUJnZbWze/h709okUr++vXvnXKi6J0AS4iuC3csejxuYdOSsiTceTFQBtRUWCNkVo2MoNxgmVeN5kY7c/6uqAe5LQ1FqqyNuxLjofdU+VrS8Q4spf3YYU4ASx/hxj3ITgpvOlwCk+7y+wgLYY6ZdTKvn6vFc/6TNp/WM2cvYJG82BrdiYmGOmJGEzIpzadb49ysiGLbmc0lImL5BOY6+jn/DCUqbQCQoch7smDi5tFjguMBmXxso4PmspVJ5dbteVDfY+xX8vwS4+XlpUVJQpFHHlcY73M141Kpm0LEHVFu/pIOcurIeETg/K9c/mnhR8pi2X7Qt4KRFHgFAQhAoCUCOmET6bC8kuqmlXM/zvfk6eoRTXWl7m4L6w4OBwg6H3AcjbWJazVK18EcJ0+SlF+8eGFp1deWPYlsXiLH/WKAl1HaRwveDTkWNYXfIL9beYua2bllySaY5bqKhIYUSYqVB9cAcDdPoNiGqMwlph5w0TyWXOuNHwhZ9j7TFnMxR62KaK8xbaakBoETCUSayj1SMbvZQI99qw3QUkWhIqQi2XY6jF7K0S+6WKuLYmd/bkFaXbVzy4jpujQs7mJNt8x1HgvSwsMwJAsVpA+qx1Pye76m1kFBfXv258+fb9++6YIV2bDc2u485QAhig4VfbqP+xFXRBjjTD+Swtwr44+jeFcMzKV2lj8V1k7eaEtnbXEuFqSHIUqkrT5LLzn7rG4/dlg0fmOAiP0YU5gMVnXTUX4fwTGzSasLPTuZ10dqcQ+9QKh3z6fkGt2JiXoa0SMzmpBJaT7dGuc2RZTczmwrEbGqIMAAoAo1JRQyovE9uRQycWOCY1RiGx00l60Y1V1TsMXf69hWGOM+hHbRtqW/NpbxWz5dfLs25T3hvZ9oULOe9meuI7vsGgTvkXxPXMuRzT3pb45rXKfenP4Y0fLl27hjPcbCAQEIQKBJAsb7CIeyf/r0Kef+ZZPANxcKTW1GR8S6CISD5PDH1hKWaPFbyjAv4/ZMGDG9Qj2DAAAgAElEQVSPz/fv3y0/obPnUGbCghw0F04o4WRSB4ld2hR+suxGz6JmdqPMyef7Y8qhwzLpTrhazcpDqAJ8IFBUQ1T+ElOruGgei20KNGS1DKrVn+ZfgrDMPsI5S7GoEQwCiwSY3SwiarWXXCx4VwGoCF2pe1thGb1s43ZELHSxk2pR/dpYloZX7cYyYrojim2Ooky3/HWebZBPj8WQLFTBzc3N6GlZrxgDzzl0JFIrLef+sg6KntPOif66WdiS+3GWY/xxDveGC4vAmcNQYe3A2RO3sxpDZj7tzN5Knx87jPa200FfHwIsvI/QdJVjZqHWQp9+5vX0AqH2XZ9ia3Q/JuqqY3AzowmZFOXTs3FuU0Sx7cy24hCrFgIMAGrRVCo5G564McExGkkzHTSXrRg1fmYwy0c1rnxrw7txI27jpSHuUCyS2v5XxvVH7Yvk/GVI71S3UUg7jcguu5e1Pc39IQ8yuZ2CJYcfkcc4LMhpihFpeQUBCEDgUAL25vfNmzePHj06VBgSjxBAUxE4vGqGgH5FzRs/66iNcV6zDYKOhRmv0R3TL/wg17///juKGnHYm5RIIs28Wjs/WhveCMpo6tmm8Eaxw2A5rcs4sxuELE0wr7kLSdp9Ikmx8mDHSMiWCJRW38W25CWmhnHRPBZbry2nNiV8ku+I1kKwrHsUPiNYW2TCN0Zg7WxlbXgjLmY3RlBuMOPspuRBhVucc91rDXtteGPpmqkIxvK2HYzRSzn6RRd7dFHg7G8oTmmCReaSm/ljupvRKWJpFiKRGJJZFLp2iLU2vEUGhWlmSGZZrzAySRtsreLWhjdK24yijeVNGEy785bUjDNWS1JhGPs1LkZpwywy+1Bh48CbqbAND1Ei4+FOtp6Nym3sY4e5mru2714bfi5fz7+ZpqPAPoJjZp6xzT32M6+nF5izgdC/qBrdj4l6ijDOEZjReNxyPnZrnEkgF9XOJCkRiRRLgAFAsaoxCrZ2IrY2vFGMEiZuTHCMymqmg+ayFaPGzwy29mu9teHtZbO0fdfX1/YE94TUbyMYbyXP9suQuoTJ/VBNk6inT5/uKWMYNzIx01gk26+veIJ5hmG5+NxL4YjHU07PxwsSuZwvHpG3EIAABGohoHVG4zdCz58/P6vbqgXmoXKiqUPxkng5BMKTGRcXF0eLt2EU+uHDh6Ol2pb+169fLVf1azqg2dm2LJqMtXZKvja8HZo3U5uMmG0KP5m7xXNDnbIkuz9M8vn+TpESzjdZedipC6K3R6DAhihhlU+ur4Zx0Twmt5YkCeqbtHDYP5lyhrnAZL6Lgz3LkHsyZTwhkIHAogF7MqwN70WPPDK7icDZ86rkQcWecqWNu9aw14a3S9tGRbCXt9WQjF7K0Sy62KmLAmd/Q4kaXrUbCojptme6DMksOl07xFob3iLDEKaBIdlxcOwY50KulW1t+Ll8Q/8GFB0WKoOPcZnr6MOlFvWJhlHaDNwiWRxn5JFMja/WyrY2vFEMBbNonD1xO88xZKohCnsrfX7sMBqS51jbFKwN72UXeWyg6TgOToRb/BXHzOJ8xrddzevpBUa9xx1F1eiuTNTTi3GOwIzG45btsWfj3A+5qHZmf3FIoXACDAAKV9CieGtbjLXhFwUYA5w7cWOCMyoi7mipg+aylbiui3hrvNV4kFWNyHG3zVlaqMj1Y8lpGskY70baL56XkVG8/fmOKehY+SkfakaGQaNs+R3HVYSwLMYJc87aEQqJDwQgAIGjCWiIbPxySecvX716dbQ8pD9HAE3NkcG/PQLh9U8ZhujGltClne12SDdTi/vly5eWYMWeqrcIf0SYVWbW1RR+G+0CZ3YqyHFLw9soKVa2+SYrD5t1RMR6CRTYEGWr8hu01i0umscN1pIkivGmFeV11v2Alivjjb+RlYQYiUBgFQFmN6twLQbutpdcJFN4ACpC4QqqTjxGL+WoDF3s1EWB/ZpK1MOqHabbnumWvM6zk3bC6AzJEsIseV8PRSdU9ClJub9TGBHAcgg5En3xlfEsq1HaxewODUCFteC1WFT5vW2Bo+s80DS47eHQu7GD875BsNj/tjBeRkbxtuXlxVqVF8dpPHreY4F9BMfMPB3NPTKvH8l00guM5Y04iqrRPZuocY5gGX9G1L34qqUZzWJhVwXo2ThXgZoMXFQ7Mykhnv0QYABQvq6ZuA06YoJjtNWWOmguWzEq/cxgOgRsH9a8efPmOFkts4JUt1lbSnF5eWkJ9uPHD10lZQm5M4z3keSqrsWY9YMHD+Ih9W1n/qVnzzBu3boVFzLD2wLP0KjUOWtHBshkAQEIQMAjoI7Pss+qr4zyd1WeqJ0/oqnODaCf4odNjdqfDCNVZbF2LBpeClOCmr5//268qn9teUso3aEyMIVPiLdY68osmPF+z1TkWXlIRZJ02iCQub4boRW7xNQ2LppHo31mDnZ1dWXJ0XLjiSWdDWEWLUdpGgfeG3InCgR2EmB2sxOgG73tXtItaXtuKkJ7Oj23RIxezuXv5o4uXBpr3WX2aypFZsEyr9oNasJ015qrGz6zhbhZR9zFrvNEZM7/iiFZQuYbfjciYe7xpFB0nE/5b3VMtwQhjR10IdLGiVFh43yGt97p5ckohfe2bQ9RFlfIezj03uHHDpM1UZ709XNkNviX1kdwzMyuxK7m9fQCRsMoqkZ3ZaKeggqZI7Q0o/EI73zs2Th3olP0otqZ/cUhhcIJMAAoXEGL4jFxEyImOIt2MgZoqYPmspVRrUU79KGg5TSwTDPn/daTyCxfWU9G3OZpvNDEWGm3yTDEko7csmv5++7du3sSnIxrMQMNgl+8eDEZ/SBP5Then2m/GOggYYZky9x+OLTIJA4BCEDgXAL6EWbLZQHqyPLcgHYujZJzR1MlawfZ0hLwbkJU4sa5w34xNmQUXg2zX4ydKXg/ZRNJ7fRJaES2s14xhU9FvtiZXbGCJSHPykMSjCTSDIG263tyNbWNi+YxucHsT1AzXHdNPpLgicZpsRwuW4nojlenE2B2k0oFJzZEqYrQczpUhJ61n7bsjF7S8tyTGrrYQ09xi+3XihVsJ/AxOqY7otjmaN5CtmGpJRZDsiSa0pUEGX6aYo+oKHoPvdPjGj9NHA+aniuwUdoThaTCJoRvXEZOmOOqpNoeolhWyHs49G48R9TMxw6RKkBfH4Fjf1VgH8ExM6P6epvX0wtYDKOoGt2biXoKMs4RmNF43PI8dm6cOyEX1c7sLAvRqyDAAKAKNcWFZOLGBCduIePbxjpoLlsZNVu6Q18mR66x0Hj9zZs3R1+xUciswFXV8+fP3cc5tz7//vXr19zbJP7eEqdxYXRt1ou3uw0JqkHXVS9qrdamvy28dmGF9/r6+tu3b+pNtyWSNpZlZJY2R0tqhe/ZWIpAGAhAAAKTBNQLWO67VePMTSuTALN5oqlsqMmoBALhDVCWliqJ5E+fPl2bzrt379ZGOTq8UaQyB95Hw7GkzxTeQmkxTLEGpnu7F4WvNwArD/XqDsmPIFBmQ1TsElPbuGgej6hiO9MMx/xzCRrVNxd9j7/lTnbjsa09YhAXAnsIMLvZQ2+M23YvORazYQcVoWHl5iwao5ectON5oYs4n8W3ZfZrErvtVTsVENNdNM54gDJNt9h1njjMU94yJNuPvcxa4JULRXtAeFxLoMBDzmuLMISnwhq5NaDxMnWdaohiXJxv/tB7bx87xOsvfX2cj+Vtge0Gx8wsilOY3ub19AIWwyiqRvdmohYF5Q/TwPj2CGgY5x6qRbUzewpC3FoIMACoRVNxOTufuDHBiZvH+LaxDprLVkbNVuDQNRa6z0K3eOhWuWEArf+601rXfOgw7uXlZQVlSC2iTiobh33GNm6bgN+/f7+5uRnjSi8bPrAco0cc9mRlEo8fP9aPzGe7/UTHViwHxyOlS/jKODJLmCNJQQACEOiZgEYjizus6q813eqZUgllR1MlaAEZ8hAIx8Cy/5w/1Ba5KHOSgH7K/ujbISfznfMMAc6FFNi5V/gzhd9vA2XO7LQms79oJafAykPJ2kG2/ATKbIjyczDm2DYumkejGeQM9v79e2N253bfi7lrUaWo6YCRKsG6IsDsZr+62+4l9/OpIgUqQhVqKlxIRi/lKAhd7NRFmf3a4sB7Z6lLiI7p7tRCmaa7s1C9RWdItlPjtdQCFL1T0Z1Hv337dhsEqLBt6NFSilp0bSlLGIa9lYFJbx87hJbg+dDXe0DWPpbWbkihxiJwzKy3eT29gKVqFFWjezNRi4Lyh2lmRpMWHca5h2dR7cyeghC3FgIMAGrR1KKc3U7cmOAs2sYYoLEO+r9jwXBUQUD3Wbx9+7YKUbMJ+fLlS8tv1OuylRcvXhwklS7VdlPWhTjuY1q3vtu03/mkjzb1p8tfREkRy7kMJS2TMLWcX9KGueMDAQhAoCsC6l7dG8cmy85NK5NYMnuiqczAye5cAuFNi2tvP9kpv2Yo9kH7kJfWGsq5QDMEOAeEVfg5MoM/U/g4n8W3Zc7sevhsg5WHReMkQD8EymyIiuXfPC6ax6JsTze6Ll78Ogp87u/ba/Cgu9FHYSYdumdfN6dPvsITAoUQYHazUxHN95I7+dQSnYpQi6bKlJPRSzl6QRf7dVFmv9b8qh2m26rp7i9XbykwJNujceNv2u3JIlVcFJ2KZIHp2Nf0tgn/8+fPbRFLi0WFLU0jx8lT5ug6YXnZWxlg9vaxw6IJ0dcvIooEKK2P4JhZRFnuqz7n9fQCrg1Musup0X2a6KRS4p7MaOJ8jniLce6kWk47s7MgRK+IAAOAipQVF7XPiRsTnLhVjG/b66D/M5YNBwQqJaALz3SZyKLwOs2sCrwYbFsA7xKmQy9b0XrrWiE1nVOsf/75R5et6APOz58/t/07mc2foVlrAISHAAQgcBwB9SnejWNhXrqN/rguOMwOn0kCaGoSC56tEtBYVxcOeqWz3M/oRdnzaL+Vecxl7eUsY8QjHCHAuVxYhZ8jg/9+AsXO7IoVbD/zMQVWHkYUODon0EN9T6jiHnDRPCY0mP1J2Yeslu2D/fJEUrAIsHgbSyR9XkEAAuUT6KGXLF8LSAiB0wkwejldBaMA6GJEsc1RbL9WrGDbOIexMN2QySqf5i1kFQ0Cd0uAitCt6vMU3LIIlkeSNnKhwrahx8VS9KBo9lYGM+jtY4dF4yfAHgKlNR326Wrnx8zsoE4fVlkEMG5u0gssVvZyanSfJuoqyGL5bnjc2QhgnDtRl9PO7CwI0SsiwACgImUhakjA3u8wwQnpTfqcPsqyCKAJDpetTKoPz10E8l/kYbzc5OrqalfBZiJ/+PDBvZxSn5TrTpOZsAm8dSWYstiWkOq87tZ6/Pjx7du3h4tX3r59+/37922pFRvL0vwVKzyCQQACEKiIgHr8xcsL1Gfpmo+KCtWkqGiqSbVSqAgB7yZEhVRblP+3gHQrc0TI8JXWZfLPpEIx5LOq3dbMYjIRPCsiUIjhhcSKndkVK1hCVbLyEBokPn0SKLa+l6mOHnDRPBZle/Z9zdMPjlgEcLcYiuKMMBCoi0DCIXHagvfQS6YlRmp7CBRbEfYUqo24jF7K0SO62KmLYvu1YgVL1TJjuq2a7s5yEb1MAqkqfvLSHXqmMbm05SdYrKLPQmfcOP758+dZErr5Wpbs3PD53VTYtMyLrbDFDmIT8mdvZYTZ1ccOY6mrdhTbdBTVR3DMzG7kfc7r6QUWLaScGt2niboKYkbj0ijKjXHuVEc57czOghC9IgIMACpSVgOipp24McGxm0R7HfR/7YUnJASKJaD1x9evXy+Kp9+KV+uZ/DNL7w4X42LoorSRAG/evPnnn38iASyvhotXxpC6SUvfoD548OCUL1FHMZI4jLPcJHmRCAQgAIGeCajXiH8LxE0rhZgHmipEEYiRjYCG/V5eGYboXo56VKahJGEw10fXxFxeXro+p7jtCx8SL/n06pQik2mZBIqd2RUrWFo9svKQliepVUqgk/qeSjud4KJ5TGUw+9O5vr42JnK6cVoEMP74m7HIBIMABEojYGkHSpMZeSAAgeQEGL0kR7o5QXSxGd0Qsdh+rVjBdgIfo2O6I4ptjuYtZBsWYnVFoPOf2exK12cVVjZmWeOKHzTaL7wx/cJrROHi7VcTKYwEOhmisLcyaLy3jx1GO8eRlkBpfQTHzOz67XZeTy8QMZKianS3JjoqSOpgRjPSKMqBce5RR1HtzJ6CELc6AgwAqlMZAg8EmODYLaG9Dvo/9sITEgLFEtA1e/qc2yLeu3fvLMHsYb5//35zczOG1y3jT58+HR8Pcqi83g0v+zNSKXRhzcXFhdbu9cHko0ePXrx48fXr1/0pkwIEIAABCDRJQD1FfEnxyZMnq+50bJJSCYVCUyVoARlyEtDtiuEaR4YhelhG1b61v0GUfLYSSmXxCQHOxSr/977mJMcfAnsIrK3ae/I6MS4rDyfCJ2sIQKBkAjSPhWhHy/LGryYk8OmjVsvgoZBf9C1Ev4gBAQhAAAIQaI8Ao5dydIouytFFckksA+/kmWZLENPNhpqMINAwgU6+529Yg+UXTb8DZBHy6HWw+FmmUcLT1wxHSSYdVNhJLHjWS4C9lUF34tDVxw71WmzhkpfWR3DMzGgwPc/r6QUiRlJOje7ZREcFMaMZURTlwDh3qqOcdmZnQYheHQEGANWpDIEHAkxwjJbQZAfNZStG7ROsdALGH6tP/vmiLihx0RjFcKNsc+smFOOS64b0dU5dHYOKpumiLl7Rt6kfPnzQZ6sbkjolSrFnaI7eKTyFNplCAAJ9ElA3FJ9CqENU39EnnKJKjaaKUgfC5CHw/v17L6Pjhs1eRuGjrjIMPSM+ugCxhFG3e5tkRFq9KnbgHRebt7UQwMBO1xQrD6erAAFOJ1BsQ1TmElM/uGgeT6+bEsD4ycQg6unGyeGVEmwGGSBwLoHTG6K54pc5qJiTFn8IVE2A0Us56kMX+3VRbL+2v2glp4Dp7tdOsabLkGy/cknBSKDYWmCUn2DlEzDuy9vvUN5WZGO7unYrf5swm2NRYTejqy5isbo2ViU7cPZWBlbGrwya+djBbiGEtBMord3gmJlRd53P6+kF5uyknBrduYkOCmJGM2eo5/pjnDv5l9PO7CwI0WskwACgRq0hMxMcow002UH/11h4grVHQLcHyab1p90LrYq6/+U5lPfojY2EVHUhiIaAiwKraJ8/f9aPzKfK2vuY8+XLl6lSXkxnKEj8W/fFRBYDCOnH//lTSM0etc4r1IuxCAABCEAAAg0TePv2rXfXmFfY58+fv3r1yvPkMT8BNJWfOTmWQCA8cKAB819//VWCbBYZJL/WFi0hDwqjeaI95cJ/78tekCpCNjaFr4I5QooAKw+YAQQgAIFJAjSPk1hyeo5bGJZMq7jrZHFrw1JSwkCgFgLMbmrRFHIeSoCKcCjeAhNn9FKOUtBFObpAklUEMN1VuAgMASOB3oZkVayQGHW3Klhvil4FJ23g+/fvW07wKlMpRb9vnDb3MTXjOpukHaMU6KDCSo8NHGsv0LTOFYm9FfHv8GOHDFbXW19fVB8h+HYVd37MjHk9vcBkZSmnRmOiUhAzmkkrPd0T49ypgnLamZ0FIXqlBBgAVKq4I8SuYuLGBMeu+iY7aC5bsRtA3SH1A+nX19f6zlC3K8mUV1lzLSXXPSDxb7+HgujzxVSXrXz48MHdm9FdJLdu3cqJK8+YYyyR7Ed/2hK7urq6vLwc/XFAAAIQgEA/BNT1/Pvvv5Hyqo8495qAiGxdvUJTXambwo4EtMBhv012jFWUQ5c5ntuKrgLY+S74oZbTwxT+UIAknpAAKw8JYZIUBCDQEgGax3O1uWrUqhvSc16Svo0Mvya0jRuxqiDA7KYKNSHk0QSoCEcTLj99Ri/l6AhdlKMLJFlFANNdhYvAEJgkwJCsk8UHFD1p/9k8Ly4uwh9HCXNXv3bQZSvGLyKePHkSSlWUDxW2KHUgTEIC7K0IZocfOyQ0ISVFX19UH7Fqrtr5MbNVrFrd3KQXCNvDcmo0JjpohxlNaKWn+2CcO1VQTjuzsyBEr5cAA4B6dbdH8konbqs6HSY4dgupZYLDZSt2nVYZUh3Sx48fdUFGk7ereCoxrj8KiNrrJLei6HtyV4bnz5+7j3ncmcccKpTul9Fn9rrXRsXXHdt5ikkuEIAABCBQAoGvX78+fvw4IonuCKBriPDJ9gpNZUNNRqUR0FC/NJHWyqM1Gp0AO+hsmUWYVTNHrjy3IF0Vpqsp/CoyBD6XACsP5/IndwhAoFgCNI8nqmbVqPVEOe1ZM7S2syJkLQSY3dSiKeQ8lAAV4VC8dSXO6KUcfaGLcnSBJKsIYLqrcBEYAi4BhmQjjbYXH1D0qOhzHTrBa7lsRT8bedDhIp2UthAo/2pmKqxFj4SplIBabP1gqrG2JiljaYfe+/zYYb8q6etHhkX1EavmqkVJPvLM5ljFKptUezLaplB6AY/5NoxeIkkeMdEBIzOaJOaUNhGMcyfPctqZnQUhetUEGABUrb5Vwtc+cVvV6XTewK5itcqKzgoshf7nrLzJ91ACHz580G7EX3/9pS+itXux33Z1ld3wd6jYOxPXF4kPHz60JGLZ0VlMR99AurdViY/WfxdjHRFA/VD+e15kVLq2U2amm2uOKBRpQgACEIBAaQTU8cX72U+fPh10GKI0FIXLg6YKVxDiHUpAVz4dmn6exM+9Mmb/5DEPpcZy6XMK35gSmy8OKw/Nq5gCQgAC2wjQPG7jtj/Wz58/9ydSVAqd/9hFUbpAmJ0EmN3sBEj0NghQEdrQY9pSMHpJy3NPauhiDz3inkgA0z0RPllXSoAhWaWKWys2il5L7Ojw9+/fv3fv3mIux22Iuwd658TQQpzknHuL/3EEqLDHsa0u5c73Vrr92GGbodJ0bOOWLRbHzOyomdePrDrvBUYOpTkw0UEjzGhKs0zJg3EWqBREgsAGAgwANkCrKEozEzcmOHara7KD/q+9/IQsn4C+rX39+vW2m0S0haB9Dv0f/nQTjxy3bt1yS/3ixQul7/qU5tadI5brroVIZdkpvMf53NvuX716pQ/gdfuJbuDeWa5V0bXvJeD6qQEt/q6KSGAIQAACEKiLgK7W0g1ukV5GfQFnEUrQKZoqQQvIcBYB7zLEs8TYn2+S2cpmMVYtfOjGyc0ZEVEEmMJjBnURYOWhLn0hLQQgkI0AzWM21Jsz0qi15J+SkHha29+/YbGZDxEhkIQAs5skGEmkdgJUhNo1WI78jF7QhZEAI0kjqA6D0Yx0qHSKPBJgSDaiCB1qHELPSn1QdMmKu7q60vmiuIT6bkGHW7zDyfEoxreWw8OS0JjaicGosAN8HWJv4Fj7iYZUctad7610+7GD3Sbp6yOsiuojOGYW0dSeV83P6zvvBVzbKKpGu4LF3W2bKDOauPYLf9u2cW6DX2k7s62wxCqcAAOAwhW0Qbz2Jm5McDaYgSVKLR00l61YtFlBGN3vpWtQLFsFbmF0hPfJkycPHjxo5uvoR48eqe5FPgUfiq/dGhFTYJfGWrd32cqzZ8/WppA2vIqjcunOF0+wtLmEqYn2P//88+nTp508w5TxgQAEIACBcghozDB3R6N6Xo1AmhlLlMN8myRoahs3YrVBIPz9q+HkzemlU/tp+QWtUU6F19rTWbcZLk6mRjlx7CHAFH4PPeKeSICVhxPhkzUEIFAyAZrH/NpZNWp9//49a9f5dUSO/RBgdtOPrilphAAVIQKHVwMBRi/lWAK6KEcXSLKKAKa7CheB+yTAkKwTvaPo8hWthTgdXFk8yawlu8vLy7TF0Sb73NGmMSPd3PH06dPxEcehBKiwh+JtIPGe91ZU9m4/dlg0XZqORURFBVg1Vy1K8vzCrGLVw+Zmz71AfvOz5IiJjpSY0YwoCnFgnIUoAjEgkIQAA4AkGEtIpNWJ26pOpwRFnCjDKla1THC4bOVEi0qT9devX3W/xuLmxJiZlud0LcjFxUWrH0WLhv7G8s45dCOJeui5t4v+Hz58cFsE7Q8dcdH+ohheAMnw9u1b3XgtAuG3pl7gtI/6OQK1emxEpaVKahCAAAQKIaAec+6aAF1koPu2zroRoBA+5YiBpsrRBZKcQiC8c1AD1BJmPTrUpdsJVzFRWXR/86ooBK6FAFP4WjSFnHMEWHmYI4M/BCDQOQGax8wGsOp3JDLLRnYQ6IcAs5t+dE1JIwSoCBE4vHIJMHpxaZzrRhfn8if3zQQw3c3oiNgDAYZkPWhZZUTRFSlaPwWvH4CMC6wN8eSXrRiPDccF420SAlTYJBh7SKTnvZX/+6lDrx87zNk2TcccGfzbIMC8PtRjz71ASON0H0zUVQEzGpfG6W6M83QVIAAE0hJgAJCWZ/7UmLjlZ15mjk120P8pkzVSWQjomz3dbaFtCeNNK0+ePNHn0L9+/dJneyV8c2gp44YwukrGEkt3kQiFJeRkGE2fXH/db+I+nuvWF++6C0YNloTUN/DZhNENPrqWLFt2ZAQBCEAAAnkIaLAxN9LQ771cX19z00oeRSzmgqYWERGgbQLhr1RpJFzIrEftpBrMVfwz35zoyrZq4eP27dtuXNxxAkzh43x4WxcBVh7q0hfSQgAC2QjQPGZDzUA0G2oygsAkAWY3k1jw7I0AFaE3je8sL6OXnQATRkcXCWGSVE4CmG5O2uRVEQGGZBUpa4+oKHoPvVPiapveO14biqHffEp71lSHgRc32XXKt5AjBCGQZnyosM2oMmdB+txb4WMH18ZoOlwadbk5ZmbXF/P6OVZ99gJzNE70x0Rd+MxoXBqnuzHO01WAABA4ggADgCOoHp1mDxM3Jjh2K2qyg+ayFbsBlBVSF6bo19EXtwcGoXXNyrdv33QBx6NHj8oqxgHS6IYzldeSsG7HtwQLw6hv0GbP6P/337Dnf+0AACAASURBVH8XCFYcXrx4IVGleu1dPXz4cBT4OMfjx491P9lx6ZMyBCAAAQhkJqCuZG6woZ5Fbb66m8wikd0kATQ1iQXPrgiEY3vjpCAPJd1LuCqjHz9+MK5eRaz8wEzhy9cREm4gwMrDBmhEgQAEeiBA85hBy1qTz5ALWUAAApMEmN1MYsGzNwJUhN40vr+8jF72M0yVArpIRZJ0MhPAdDMDJ7sqCDAkq0JN+4VE0fsZnpKCDrEs/h7Jv//+m1C2xetdJI/MKWGOJBUSoMKGTPCxE+htb0XlNZ5rCg9EGalW8bGDykLTYVQowWonwLw+rsHeeoE4jVPeYqIedmY0HpATHzHOE+GTNQSOJsAA4GjCCdNn4pYQZhtJNdlBc9lKfcapxS9dlPjy5UuL6PoQerhmRTd+WcK3EcZ43/Pm9UcvolEXZ7GV6jXT0+8A/Pnz5/r6WtfzL+5j7RF17Xeke/IiLgQgAAEIHErg7du3r1+/nsxCXW3aX5iZzAVPIwE0ZQRFsLYJhDdDGScFebBsEOb9+/d5ZPNyWXXL7Krre72M+nlkCt+PrnsuKSsPPWufskMAAhECNI8RODlf/f79O2d25AWBhgkwu2lYuRTNToCKYGdFyM0EGL1sRpc8IrpIjpQE8xDAdPNwJpcTCTAkOxF+zqxRdE7aR+T15cuXO3fuRFLWD5Do9yMjAeyvdIRp7oDTkIhO/0see4KEXEuACruWGOEjBPrZWzEeJfK+WYig8155EQv82IGmw1NZjY8cMztIaz3P6/vpBQ4ynjzJdmKizGjymFPaXDoxzrTQSA0CJRBgAFCCFuZk6GrixgRnzgx2+tfSQXPZyk5F546uj2n/+eefm5ubxYy1PaDP87SLoP5mMXBjAR49ehTfpxnKq92abR+Ke+uPxuXOEiDrmh5dJPb161ddvKJbeN68eSPh0969IqqXl5clFBYZIAABCEBgDwEdaJj7DRn9GowGJHsSJ25CAmgqIUySqpeAxrcahbryazpQ1DxIVy/rHkxXwkW3N+lYDJ8qQJO3zKaCsyEdpvAboBGldgKsPNSuQeSHAAQOIkDzmBbsqq3NtFmTGgS6JcDsplvVU3CXABXBpYF7FQFGL6twHRoYXRyKl8SPI4DpHseWlKsjwJCsOpVtExhFb+NWVCxtkX/69Cm++6zDq79+/doptj75ePz4cSSR4aYVyRMJw6s9BKiwe+gRN06g7b2Vzj92oOmIG38tb+MdfS2lyCMn8/oNnNvuBTYAOTQKJhriZUYTMjnFB+M8BTuZQuBEAgwAToQfZt3bxI0JTmgDcz5NdtD/nSst/gUSePHiRfz+9VFmXZ+haxR73h7QNozlDmZ9wajFypGbxaFPmt27lJ48eVIpZ3196n6Aqi9Ur6+vdY+PLMf7VNWCxQ0jqsKyFqybAm4IQAACEDiXgDqFi4uLSRl0UReXak2SOcUTTZ2CnUwLJKBbJj2pCrwPUSPkVT+WpUmH6rhWDL2iHf24auHDnRkdLViN6TOFr1FryJyWACsPaXmSGgQg0AwBmsf9qly1tfnz58/9OZICBDonwOymcwOg+AMBKgKWsIcAo5c99NLGRRdpeZJaNgKYbjbUZFQ4AYZk/x97d3s2ta02CvtJjl0AUAKkAqCEQAVACYtUECgBqCChBKCCQAlABYESgA54r3fN8Xh7+0Mjz/hDtk5+JB6PRpZOybIk27oLL6C5kqeg55LcPJ6YCI1HUmMllLHnUeN2c/zNkmsedY5b6vfv30/nNOJf/7Z7OklH+tYJe6TSLDwvh7y3Uu3LDpqOwk+3/OR5zCzfyrg+32ow5CGvAoM53WqnKjoob0QzyLLyTpVzZXCHI1CUgA7AtsVR4cDNACe/yh3yAv1rfv6F3FYgXmzOXGklpt7iFsJOVwCZCznz7cp3795NXRq/8xfmMw80V76WiyfuJ0Udi/XGYqX/ePo8Xlj9888/J7V67bSNvaLfDmObAAECBMoUiAtBPMowmLb4mzNWWhmU2WSnktqE3UHLFOh00SORBfbSL+gh9/O1gv/FQ4AV0ravQxjC76u8pHYdATMP6zg7CgECuxPQPF5QZGffoGjHaYnAtoZtAhcIGN1cgOYnxxNwIhyvTFfOkd7LyuCJwymLBI6vShZQdUsuHWlbTUCXbDXqbQ+koLf1n/3o8VZMOs7464BxmZv6EO8pzvi7ielLZNz7/vfff620ki6Ca751wl6j57dXChzj3krm000He9lB03Fl5S/q5x4zyy+OdKelE4+bmx2Q/sdjXAX6+dpwjyo6hm9EMyaz2n6VczVqByJQvoAOwJplVOfAzQAnv44d8gJtsZX8CrBlyMePH2e+aBfzbrFexpZpLePYsdZM/On4nLRkwp6iirea23+O/vbt2w8ePMg5yr7ChF5UuZcvX8ZNrPjbApmTue08xhSPetgGsU2AAIG9CETLH13e/kx9jBniinDIq95eiqaTTiXVAfGxZoFYaLLTat29e7fApScjSWNLWY0VXyyAOPbVcvsnTXwsl4y9x2wIv/cSlP4VBMw8rIDsEAQI7FFA85hZajEznxkygo394dz8GIQkULOA0U3NpS/vjYAToaGwcbGA3svFdLP/UFnMTirCdQRU3XWcHaVkAV2ykktnxrQp6BkxC4kqXsw4OzsXAeJKFyun5Kc5npmJmNN/7yQeG4iYz74bmX9QITsCTtgOiI8bCuz33kqkvLaXHTQdG54pSxzaY2b5qsb1+VZTQ+73KjA1p4uGV0XHeI1oxmRW269yrkbtQAT2JaADsGh5VTtwM8DJr1eHvEBbbCW/AmwW8tmzZ7Emcc7hrbTSVnr+/Hn749j2pMVWOoEvWIVkLBnF7o9V32LZlG/fvv3555+TEvnq1atJ4QUmsJDAL61/Mdmx0FFWjraVp18Ok6mVDR1uUCC9fkdcEQZ/Zef6AkpqfXNHLFmg00WPpBbbS5+asFhE5v379yvjH3LiY2VDQ/iVwR3uAAJmHg5QiLJAgMASAprHhOqkXmtMbiei8tWVAoecqDxkpi4raKOby9z8akOBJc5fJ8KGBXqkQ+u9lFOayqKcspCSSQKq7iQugbcV0CXb1n/XR9f33nXxDSY+bna37+bH7fKxPw8bd8Zj5ZSYET275Eo8MBNVJa6M7Zj7R3/x4kX81ZZ48ab/lT2zCDhhZ2EUyRICu7u3UtXLDpqOJer8tnFOGqueXX9t27wsffRJVm5uXlwcu7sKXJzT2X+oig6SGtEMsqy8U+VcGdzhCOxRoOYOgNn4eWvspIuOAU4+/l4GOBZbyS/TbULGzYPMRSviz6THohjbpLLIo8aVMqeBi3Yt/w3Gzh2aqW9LzuUUd4zmiioznrjt9PLly2jXMpfQjmgDNu5XZcYvGAECBAiUIBAPLvS7+/Ggw8ePH1f7Sy+xBGZcdE7/4lJeAkuBaVBSBRaKJG0o8ObNm87R03/AqhN4zY/RxE09XOaym1OjTYTPGUM1P9/LxEeT4BU2DOFXQHaIdQTMPKzj7CgECOxOQPNYSJFNmjGIVzUKSbZkENiXgNHNvspLahcScCIsBFthtHov5RS6siinLKRkkoCqO4lL4IMJ6JIdrEDHsqOgx2R2vf+PP/5o0h/PncbjzfFUUuIB1M+fP8e9/nhL5MGDB/G0atSKeLI3nkGN/8Zv4xX9uCDeunUrHqhOzPjdvXs3HnOKwM2hbcwu4ISdnfTwEbq3kijiaNlyHtTZ48sOnVxrOjogx/iYU3ubnFb+mFnN43pXgeYsKHmj5iqaKBcjmgTOal+pnKtROxCBeQV0AOb1XC22ygduBjj5Ne2QF2iLreRXgA1CfvnyJfNFwXgRuv+S4QYpLuyQmYuhdJZQGctEXC3aN2nirk+8Cj4WeKH9kYa4mRR3jOLQUT0WOspYtHHQSEB+TcuEHTuc/QQIECCwpkAsAfDhw4fOEWOosOZKK3H0SENcbU//4nrXSY+PIaCkVAMCbYF4rCpajPaeWINy/V56OwHp7cSjY4M/zO97D/78gp2hN/b3xPqx9Zfo6oepao8hfFXFfeDMmnk4cOHKGgEC1whoHq/RW+K38dZEZrR6rZlQghFoCxjdtDVsVyvgRKi26BfKuN7LQrAXRKssLkDzkxIEVN0SSkEa1hfQJVvffJMjKuhN2Jc+aEyoNvNycQP69Cjp6QHUeBIpbusnEhDPDj1//jyenX748OH9+/fjv/GWY6yxEquxJH4VzzjF7fVYnGXSs/6JCH01KOCEHWSxc0zAvZUxmfb+473s0M7daVvT0Tc5xh6PmU0qxwrH9a4Ck2rI5oErrKJpcyOatM+a36qca2o7FoHrBXQArjfcKgYDNwOcSXXveBdoi61MqgBrB85caSWSFTcJ4mReO33FHy9z/jH+XHzOemmdpUMyI58X6cWLF6cI453STnrmPVAitnjHO5YWzlmpa/1XQxPJ9hUBAgQIJASePn0aV8NOgPVXWonLcXvRhPyedyflB/6opA5cuLJ2mUC/S7xJLz0/8flDvFOc0SrGgjL58c8SMv1kW/sQzeNx7Z01b+eXryF8zfWk/LybeSi/jKSQAIFNBDSPm7AnDprfa638D+UlDH1FICFgdJPA8VU9Ak6Eesp6nZzqvazjnHMUZZGjJEyBAqpugYUiSSsI6JKtgFzCIRR0CaUwexpitZQmzthuP94ci6HETfBYcmXqnyppIuxsxFXyn3/+iRdC4tHWzlc+zi7ghJ2d9NgRureSU76ZTzrt6GWHfq41HX2Tw+zJH6t6zCzf6jA3N10F9nWmV1hF0wVkRJP2WfNblXNNbccicL2ADsD1hlvFYOAW8vkXHQOcfKu9DHAstrJV43P+uLGOV3oh9iaKuOXw4MGD5qONRiDu0GTej+m/pdlEctqIOzGxXn6zM94/38S8XSX6b8U3yVt6I2DjXtfZ9Vbi1dCcVWyWTq34CRAgQCAt8PLly/518LTSSvtZh3Qks3wbF5d2PGcvNO3ANWwrqRpKWR6nCvS7xIU/PnVB8vpN9FSlqeHzJz7aK2RNPcrxwhvCH69Mq82RmYdqi17GCRBIC2ge0z7rfzup12qaev0CcsRdCxjd7Lr4JH4uASfCXJLiaQT0XhqKzTeUxeZFIAGXCai6l7n51a4FdMl2XXz5iVfQ+VY7ChnF2n7fYPAh3lhyJYLFo/Z//fVX/mWujRB/wyl+GzHE0i2bPM3bTkwl207YSgp6xmy6t5KDebyXHTq51nR0QA72Mf8i7jGzSVbHuLnpKrCv873CKpooICOaBM76X6mc65s7IoFrBHQArtHb8LcGbif8SRedDcurhENPstrFAMdiKyXUq+E0tNdBHA7xv3ubFb/+d4f//1+BTMazbzB2AmQuI/1/07HAVtyO2rCVibnd+GsAN27cSOesvUJNOqRvCRAgQGATgRgR9a+Vm6y0Etlvj6vj4/379zcxKfOgSqrMcpGqbQXivOgkYPAhrU6YzT9OHUr0F5RZOgv5Ex+Rkg2HJEs7TI2/fz0di8EQfkzG/gIFzDwUWCiSRIBACQKaxxJKYdKkQfvVjhISLw0EChcwuim8gCRvHQEnwjrOVR1F76Wc4lYW5ZSFlEwSUHUncQl8DAFdsmOU49lcKOizRHsM8ObNmybZsSTKnTt3mo+djXgM9enTp7Fays+fP+NPNMUP//zzz7hhHU8utZ9Nje3YE/vjbnvcbI2QEf7Tp0/x25X/jlQn/bV9dMLWVuLz5te9lYRn5snVeZehH2EnwNQnlPoRzrInM3dxLI/TzAK+ciQeM8sHr3xc7yqQX1W2Cll5Fe2wG9F0QLb9qHJu6+/oBK4R0AG4Rm/l3xq4ncANcPIr3vEu0P8nP/NCrinw999/Zz7+G+8TJm5FrJnmqceKGyTNO9VxLyRue0yNISd8rH8fd1nOYkaA9PL2Zc4/xlImjx8/znFYIkxUvGB58uRJIvKz8onf+ooAAQIElhaIa1+/Gd9qpZXIbOeqERfxpQX2Er+S2ktJSefKAu37GadDF/KUQNohRnCdwUU6fHwby8qs2e2Pfn7OGOqU7Gi6NddBYQh/thoLsF8BMw/7LTspJ0BgUQHN46K8OZHHSxRxdzNzse94+0KvNUdVGAIhYHSjGhBwIqgDCwnovSwEe0G0yuICND8pQUDVLaEUpGFNAWOTNbU3PJaC3hB/0UO3/6BI/mP3MYMX/9a8M74owvEid8Ier0zXz5F7K2Pm0frlPKizx5cdNB1jhX6Y/R4zyy9K43pXgfzasklIVbTNbkTT1th8W+XcvAgkgMA1AjoA1+it9lsDt4baAKehOLtxvAv0r2fzLMAmAvlv3+WvGrVJRhIHjeFHJP70748//kiEvPKrWOo+J4aEebzc+OPHjyaSeD0y2oLm44YbmY+SL5fCuLOVXq/r27dvyx1dzAQIECBwjUD8gZeHDx92Yoi/JxMvIG11mYtDN+lp/4GaZmedG0qqznKX6xyB9v2MCB/txoMHD3J+uG2YSOTUJq6/rMzSWYghT+Yh2k135k8OGSwxnOzkN4bAnT17+bjaEH4vIPWk08xDPWUtpwQITBLQPE7iWihw/mKLzbLvC6VEtASOJGB0c6TSlJeLBZwIF9P5YVpA7yXts+a3ymJNbceaUUDVnRFTVOUL6JKVX0azpFBBz8JYWiTx94TaSYonkdofbe9XwAm737IrJ+XurSTK4qgvO2g6EoV+mK88ZpZflJWP610F8qvKViErr6INuxFNQ1HOhspZTllICYGpAjoAU8U2CW/g1mY3wGlrpLcPdoG22Eq6uLf59suXL5nP/sZLerGY8Tap3M9Rnz59mpPYeHPs+/fvgyE7F4z8VmAwthl3bt7hiLykp3fbi9TMmHFRESBAgMCVAtHZ6K+WFc83xJVlq5VWIkft/k/+X7a5kqLwnyupwgtI8jYUiPUQO0d/8uRJZ0+xH6cmtbOszAr5yh/ytJvuFRJW5iEM4cssF6maS8DMw1yS4iFA4GACmscSCjT/j9yWUF4liEkDgbMCRjdniQSoQcCJUEMpb5VHvZet5PvHVRZ9E3t2IaDq7qKYJHIWAV2yWRjLj0RBl19Gl6Wwc3f71q1bl8XjV0UJOGGLKo79JqaEufpiH3o/5MsOmo79nq2TUu4xs3yuysf1rgL5VWWrkJVX0YbdiKahKGdD5SynLKSEwFQBHYCpYuuHN3DrmBvgdEASHw92gbbYSqKsN/uq0zVPpKP/mnQi8PVf7XfhjMw2rrOoykksLhjt6/rt27fjb9FfjzlLDF+/fo3kzRLVxZGERpiM/fzbt29jX9lPgAABAlsJxOJiDx8+7FzWY6WVT58+bbjSSueKlri4bOW2/nGV1PrmjrgjgX7XPbPPX0IeL0hqf3GZRTNy586dzHb448ePi6ZkF5Ebwu+imCTyYgEzDxfT+SEBAscW0DwWUr6Zf0oiymtspfUNMxJJitn16Hvn33fcMLUOXYmA0U0lBS2baQEnQtrHt1cK6L1cCTjjz5XFjJiiWlNA1V1T27E2FNAl2xB/zUMr6DW11zxW5w6yJ0jXxF/uWE7Y5Wyritm9lXRxZz5N1H9iKqIt82UHTUe6xA/zrcfMJhVlzeN6V4FJVWWrwDVX0cbciKahKGpD5SyqOCSGQL6ADkC+1VYhDdw68gY4HZD0xyNdoC22ki7rbb5tL+2RTsHUv4ieju3st/u97ZE5//jixYs+QmdSMjOqfjwL7cmvLQslIKJNLPrj7xIsxy5mAgQIXCwQ7XYMWds/jz2x0kp7z/rbnz9/bh80Fn9pf6xzW0nVWe5ynSMQLyV2usE3bty4d+9ezm9LCBNJjQRPSklnVDLpt5cFTv8xnybOaL0LfG21Sd46G53amDioIXwCx1clC+RX8uVyYeZhOVsxEyBwsYDm8WK6GX/4/PnzzNjevHmTGXK1YJH4qEUxRRM3rZ89e7bacR2IQEIgv2Uzukkw+mrvAk6EvZdg4enXeymngJRFOWUhJZMEVN1JXALvV0CXbL9lNynlCnoS144Cd57/6fwtqB1lRFLbAk7YtobtawTy69I1R0n/tthbz5lvKOzoZYf84jbhnK605X/rMbP8Mqp8XJ/fLOSTTg1Z7FVgakYWCl95FT2pGtEsVLuujFblvBLQzwlsKKADsCF+zqHzC6iegZsBTk7NOYU50gXaYiv55b5eyM46iIkDJ0Z6iV9d/FXnxeyL41n/h/E2Y84723Ff5/37953kdV5rzJzK7ESy3Mf8xcOWS0OiHk59iXS5RIq5ToHOq7/HqJCHzFSd9XOrXMffTO5MAkYz3r/8rZ+8zgjt9u3b66ehqCMqqaKKQ2JKE+i/J1laL/2s2NQERyPZ6QOcPcSVAZ4+fZrZd+o04Fced48/N4TfY6lJ8yQBMw+TuAQmQKAeAc1jCWUdM/+J2el2Cksor3Z6Yrt962GnN186g5TMEUTHobSPh8xUPrLRTb6VkAUKzHX+OhEKLNwjJUnvpZzSVBbllIWUTBJQdSdxCby+gC7Z+ua7PqK+966LLz/x+QWdH6eQ6wvkl2PmhO1cWdjpzOpc2d9jPCXM1Sdq6baz3NHbP9jLDpqOPZ6kl6XZY2b5bpWP610F8qvKViErr6KD7PmXs8Gf2zmXgMo5l6R4CKwvoAOwkLnZ+IVgI1oDnHzbI12gLbaSX+4rhfzy5Uv+Uu43b95cKVn/PcyuZ6Uz32Z89epVm/Tt27ft4nj06NHK5u3EDG6v/9ZlPxmJ9+Fv3brVD29P5QI5dyO+ffu2hNJyFfKQmVqiCMS5uUD0+DuvxBey0krIdBJ2//79zbk2TICS2hDfoXch0J90y+ztl5O7C1b27S8xs3R2Mhea7TTgS6eqtPgN4UsrEelZQsDMwxKq4iRA4AACmsdCCjHzT0mUUF5tsbj10P444zTIIScqD5mpdgUoZNvoppCCOFgydnf+OhEOVgPLzI7eSznloizKKQspmSSg6k7iEjgEdMlmrAa7fnhyRodZotL3noWxwEg6r3lECiu/m1xgGV2QJCfsBWh+MiZQwlx9yQ+9Zz7+tIuXHTQdY2fBUfd7zCy/ZGse17sK5NeTDUPWXEWD3Yhmw7p39tCVV86zPgIQKFagqg6A2fgZ6+G2s/EGOPlFeZgLtMVW8gt9pZDtpT3Sh8xpfNMxTPo2xgz5aZsU8zqB46XlnAN1rt/tvy0ZP89sJXMONGOYTiJnjDkzqkRVTExJZ0Yu2PEEllvxpG/VWbQlUVf7v52055CZmiQg8C4Enj171rlklLPSStxaaw+E4mxdZ3WzT58+xdtNf//99/v37yMNhZSjkiqkICSjWIEYmESnvZ286HPeuXOnvaf87VjDdWpXub/EzNLZzHyGY/1VYMYyvsmINf+gy/VFB0H2PoQfzJSdGwp0upHrpyRxBk1tTtdPvCMSIHBgAc1jCYX74MGDnL/0GEktp+MaiXnx4kVbL/GHNNvBcrYPOVF5yEzllObKYYxuVgav5HC7O3+dCJXUzG2zqfeyrX/76MqirWF7RwKq7o4Kq5Ck6pLNVRDuvMwleYpH33tez5Jji7KOh3NKTqG0nRVwwp4lEmCSgHsrCa4jveyg6UgU9CG/8phZfrFWPq53FcivKluFrLyK9tmNaPomW+1RObeSd1wC1wvU0wEwG399bTnFsPlsvAFOflEe5gJtsZX8Ql8pZGdpgMRRV36ZpPNCYyJhxX6V2cY11+946bqd6wCPVyILzF2T4K3SlugHJN6G2iq1jru5QE6tyJ9kT2enE0+irqbjOfvtITN1NtcC7Esg1hPp/EGDR48exQojheSifcGNJC3dyYlxVyxoEuu5xB+OfvLkyR9//PHw4cPffvstFmsIqG1NlNS2/o6+C4H+G5KZ/fzScjc12dFURvO1Zi6iney8Ajp49OhxxcJVg1+tvLO9btdqhzaEX43agbYVMPOwrb+jEyBQrIDmsZCi6Y8RBhPWmRgZDLPOzrj18Pnz5+ZY8956OORE5SEz1VSAcjaMbsopiyOlZHfnrxPhSNWv5LzovZRTOsqinLKQkkkCqu4kLoF1yeaqA52nGuaKttp49L2PWvSDf1op56bzUUGOkS8n7DHKsZxcuLeSLovMp4kaxmJfdtB0pAv6eN96zGxSmdY8rm+ar0liMwZOvE6SM3yeMSUlR1VzFTWiKblmRtpqrpyFF43kEUgL1NMByOlOdN51TdMlvu3Ek+jkJCIxcBvDMcAZkxncf4wLtMVWBgt3y52dZm7LpPy/xz7A/cI///zz/83T8Kfm1k7nQp45fTkc6ZJ745XCbdf+T1xWY2GqJbMu7l0K5KyhkKhUk/LceeE259CT4m8C58S8u0w1ubNxAIFYVCXWE2lnJFZaKeTF+FOqOu87xRoo7dTOux0Zj2FkHLHf6YpGI6BiyZW4BznvQTNjU1KZUIJVLtDppYdGtGl7NLkg2ZnTEDNqxNJUOf2cfqHMmIbMqGJM1On7Zf7wymD9q8mVEc718wMM4eeiEM8sAmYeZmEUCQECxxPQPBZSpjGQz5m9j/IqZNnZ58+ft+lyEt8On97O6cDvbqLykJlKl+Mm3xrdbMJ++IPu7vx1Ihy+ThaSQb2XQgoikqEsyikLKZkkoOpO4hJYl2yuOuDOy1ySp3j0vef1LCq2frPz7t27bR9wLcpnj4lxwu6x1EpOs3sr6dI5zMsOmo50QR/yW4+Z5RdrzeN6V4H8erJhyJqraLAb0WxY984euvLKedZHAALFCtTTAehfRPqFUtRTWwZu/QJq9hjgNBRnN45xgbbYytmCXjtAzvpVpzSt3Jat/17f7PRx0t69e/dstAF7euS688bgvE88n03GpADNAjGTfjVX4OjxDEb1+++/D+63s3KBnDUU2n/Z9Rqujx8/tn9+79699scZtw+ZqRl9RLWtQDyv8PDhw3YaSltppf96fM4Is52j/O2XL18+efIkHT6ua7/9NgN/HgAAIABJREFU9tv6z3koqXS5+JbASSDOlH4/Ifr5e/TJHJ60s9YZobS/Wm77r7/+Oht5PF261TJVTdq2GhMZwjdFYOPwAludZSdYMw+Hr2AySGC/AprHQsouCiKnY9ZZi3aTxEfPOV4vaR963lsPh5yoPGSm2nWgkO2ck+iUVDcoCymyXSRjd+evE2EX9eoYidR7KacclUU5ZSElkwRU3UlclQfWJZurAhzg4cm5KGaJR997FsYyIxks3LPP6pSZF6k6CQyW6SCOWaNBFjv7AtGb7e9cbU/ht54znyYq/2UHTcdqVbqoA3nMLL84ah7Xuwrk15MNQ9ZcRQcvYUY0G9bGzqFrrpwdCh8J7Eugkg6A2fi5qmUhs/EGOPkFeoALtMVW8ot7pZC3bt3KPNLYZF/mzycFi8VHZp8Eb6/CNTgamZTCzMCdvxg59qtXr169ffu2neV4L/3mzZtj4TffHw9nb/hyYxuqTWGxlbaG7UYgcw2F79+/Nz+5eKP9MnbmcS87Vmbk+8rUZRR+VZpAXB06rXG8wBPXuHLSGSnsv1OUszjaBVmIjGf2BCLycJvlnM1Mp5LKhBKMQH+iLfMqXCbd1Bsw0bdZs2k6oT148CBGQ2cBt31tNUasnRdWzyZ4rgCG8HNJiqd8ATMP5ZeRFBIgsImA5nET9v5BY/Y+5yZr3FXZfFakMzURf6Ny3lsPmUOkWUYWZl/7VXHXe4xudl18xSZ+d42SE6HYunS8hOm9lFOmyqKcspCSSQKq7iSuygPrks1SAQ7z8OQsGrNEou89C2OZkQw2OzEvF/edy0ywVJ0VcMKeJRJgqoB7K2mxzn2EscCFv+yg6RgruGPv95hZfvnWPK53FcivJxuGrLmKGtFsWPFyDl1z5czxEYZAsQKVdAAGLyL9QinnqS0Dt37ptPcY4LQ10tsHuEBbbCVdxBt8m9mkrpyyJf6CenuFjvx2+cqMP378OGdhl/jD7J3XODMnLq9M3jU/3zCFwTWY8s7r/YNh7KxQILNifPz48XqcdiQLrd1wSuQhM3W9vxg2F4gB2MOHD9sX3HhbPi5wsX/pf7F0yOnfp//9F88exb94o+nvv/9+9uzZ06dPY9QRnenffvut/WbOCW2h7lB/VZdEGYXb1EUQErGlv4riUFJpIt8SOAlEwxITbR2NnO595yflfJzULp2SvcTQ7CxItN5nnWNQEE3+2agWCpDfYrcvi7MkZqFr1pVpW6KetOlWG8Jf6eDnswuYeZidVIQECBxDQPNYSDnGPEMsXHI2MRd0ws/GmR8g5kbag5roZr98+TL/5zkhDzlRechM5ZTmymGMblYGr+Rwuzt/nQiV1MxCsqn3UkhBRDKURTllISWTBFTdSVw1B9Ylm6X03XmZhbEdib53W+Ng22O3buOGcly84gmZg+W3huw4YWso5fXz6N5KwvwYLztoOhJFfOyvPGaWX741j+tdBfLryYYhq62iRjQb1rrMQ1dbOTN9BCNQrEANHQCz8bNUv6Jm4w1w8st07xdoi63kl/VKIeOt4/zZpThXV0hW+53GzBY/J1Xfvn1rgp19c68Jef1G5rPU7Re/o0Tu3bt3/aEXjWHDBd4G/2ToQmjtF/wW9RT5cgKZrdzYIj75CYu2q11h7t+/n//bqSEPmampCIcJ37487T1TcdWOvwzTzkVcLOLt6BX+xRIqp39x6p3+xWIi8S/mH//444/4owox+InTvH2SttN5586d9sdZtmOFl7HDjcW/2sIBSmqsCOwn0BGIBqSzJz52Grp+gJL3RBdi6npwg33vFfKY0zfLHGrNntp4ymRqCz9jGjL7gacjGsI38hsWWZMGGxcIVDLzcIGMn+xRQEM0qdRwpbk0j2mfNb+NhUvOdrCjPkcHcs1UNceKN0k6D2Z11nxvQl6zkdlBzenhp5Nh9jXts8dvMyvPKWtGN00Ru0o2FIMbmfWqnEYpM8FOhMHitvMCAb2XC9AW+omyOMG6ri1UwZaLVtVVdXNqV2YPR5csgXmwhycTOV3zq8yaeUqSQeiaRXP9sRLPGEdTEw8RrVOg12dEDI2AE7ahmLShd53mcm8l7ZP5BE7JLztoOtJFfOxvcwYXmZV8dqhtHzPrZ6facb2rQL8ylLmnzipqRFNmbeykqs7K2UHwkcDuBGroAGSOg3I6zOnyneuprcwEnxKzzpxegbPxOeVlgHOqJLu+QM+22MqR3kxOt0QrfJvomneOvs6Ldu13Gv/6669OGvofM193bM8j568v0z/c1D0XtFw5fw9zajKWCN95UHuJQ/TjjD9f3y7KJsAFzs1vr9wYTM+VcaZ/vusGcH2uwHz06FGaNL7N6YikI4leeDtAzkHb4adu58S/u0xNRThG+MyTIjPYhiaxImD7XtqGKZl66IV6BZ02ITNVK/S1lFRmWRwsWPltSIHgf//99+CVNDBjSqXABGcmKX/0d4ow2vZN8hurT559ETTSFitbZWZ8rmAxbTe1hZ/9r6XlF+IKl5WAPcwQfv2mMnNkV2zC5jqt0vGYeUj7bPhtTs3MCTNvFnJOq/VTlZ/H9dOWI5af/pVDVs6leVy5viUOF6OGs2u7Rwdynbu/nXTGnHn7TIl1YZ4+fdoJM8vHQ05UHjJTsxT3vJEY3czr2cTWPvebnYtuFNWp2N3560RYqHKufyIslJHZo9V7ySRdoQopi3LKopOSzOvaCpXksoR1fjX7R1U3k7TaGnLy0SXLrCdjwcq/87J+DR+zmrRf33sS144Cx0saicKNp4tjNjX+CFPcWX7//n3c+467t7PfwC2Zywk7S+mU3zJnZnP9+pDZu85M/5XB3FtJAF7wEH6BLzskLgedvHuc5gSyfpvQKYi5PnrMbJJkteP6w18FDnNGV1hFjWgmNWJjgVc4BSqsnB3tFZA7R/TxeoFiS221hB2+AxCVxGz8lWdKgXM+BjiTynS/F+jZFlvJXF+jzXrBT9o/P/B2/gTZ1JfKLkCLZ46jfp9+GAmLmxxnX4H++PHj2QPF3ZF2BYjl6s/+ZK4AkYX8ybvTQTe5kF+Q301ebhx85TIeZ1//NcsLxA7/k9U6u1Mlc86p6xeJaE++R8MV5/7UdE4Kf8hMTRI4RuD8m/ftq1iBeY/F15vLd4HJSyfp7N+gTv988NtOx2MwzODOpftaSmqQfe87i73+7ho2Fvhrz5t08vL69evOnh19vGAotFV+o4d/dqz66tWrKKzV/OPZu5w+WCc9s1/Ez7I0CVj6shIHOt4QvtGreaOoK4uZh2KrYlFPRjZKRdXeJlU2CCwhoHlcQvWyOOPJp7hDcXa9lehGrtlxjbzE321o9wYjhctN3eR0ks2+DlawlaeUB9Ow7U6jm239j3r03TVKToQLqmJOz7/MMcsFmZ39J3ovQVpIFVIWs1fvw0eYU3VXQFB1V0A+wCF0ya4pxF3cecnpaxXSarXLQt+7rXGw7bOFG3ds487yw4cPf/vtt1v//fdL9r+49rX/xTOB8cJD/KGjeAInljaOWbj4Oy5x5sbsX/5jYGv6O2Gv195Fy3x9NmuIwb2VRCkf42WHs5eDRqB9A6XZOe/GLpqOnV4jBkvKY2aDLIM7o2NT583Nw18FDnNG11lFz17Cah7RRFOWM8OQcwoMtor5O+usnG2fHOScwmrHafsagRztnFK7Jg2Dv81J2OAPl9h5+A5AoJmNv6bmFDtwM8DJL9YdX6B/zvTvbFeyrxlrNMx08ANGk/+acaxDvFz+4xLefig5Psaxzq58HEuZnE3SP//8064SMUFw9iczBmg/L9tOxuB2LCc246GvjGowhZ2da2LGsTpHP33866+/rszp4M///fffwcN1dsayGoM/X25n5LeThsGP6zd6g8no7FyosM5q57Ry16StU1sWbSqbzB4yU03uKtmYdIE4XRYLlDl7pe60A6V9XKK1HLtg5eR9uSJWUsvZbhtzTr265hq3be42OXrOKRyX/k3Sdv1BOyOjnPoTY7Trj3txDGdXrozkrXOJ7AxXc+hOYZY4AXP6gaejL9ov7ZicCuLs5Wb9IXynrz5WdsWO7GIG7OIz6LIfnj3vToZztYRjJdLef+CZh8vKqIRfnV0cOUpw/dqbOcKaq/bmF8TeG6IlBk0JPVwnnHYzOLateUxUpJW/yhlERMd1tfan3x7GQGBRk5wO6jUd407LsGgvt4E6ZKaa3JWzkeN8agYXLXejmyurRJzgY1er9v7VOhU59aqoRiknwU6Edi1t16ux7UUbjXZidrpdee9lrNq0969WhWoui04fr+3f3jZr17QzK8/aNccd3FB127V0cLvYqqtLNlilY6cu2ZjM4P72E56Dp0DsXH9+eDCpnZ0KugNypI85ty3GquuM++PsiGoWncmYjjvdPN0c2Ql7ZRGYNboScOVZo5zTObqyV2Yq/+dj3eZrJqbyjz41ZP/OQsKzqJcd2jl1rW9rnN3e7zViLGtnB86R5XUu0J3LR+Js6ny1Wvsw1kC10xNc+7q52U782PaBrwIHO6MPWUXH2q7TfiOahM/YGd3eb0q/0Vju4ZCDtTOJKreXr5pCT2ysdmq00RLpab6asc/TxJnYOHAH4CSfMw66xrxzR+/6epWT4FOBXn+sduXsbHc67aeRQhwxUZfiqzXfgzDA6RRZ4uMee4//k8jPpK9yrtCdar3+XcxJOdo2cE5lajyXm2JoN5RNC56TtrN6ndV5zoafPUB+jV3z+n02m02hJzYia8tViU4KB68Qy53a+RPHqwmcQDr1eax0Vr5p3ek5FZKqpgrllOY1dSnuHLSzvM7c4iEz1RRZJRvtC1+7Cg1uLzpIuBg8rteDqd3RzjiVLs7+2A8vWMugERuL88r9SupKwGJ/Xvj1t1i3RMJyLq9xwka3YeUeYCLNk746OwHUNEftjW2vQYOjgHbyrunFZepFccdR2geNi/jZhJ3CR8jMo+QHyxkmN6ldrq62ezIlD+Ezz+sQW85qsHAzR3ZLVKHB9DQ7M2cw5upENXU1sXHgmYeGfV8bcbIkyqv5av3am3mZm6v25pfa3huilaeYcJ2qVnMqJTY0j/mn4Qohc6YCoshWmDbsn0Qr9Of7B+1X3Wv67WZfV6jDWx3C6GaSfM65djr7yhzdrNapyIEqqlFyIkw6ETJnRGPeZlK0FQautvdSYBWqtixymuuSr2vrz3usPGt3tmFUdfujns4eXbIOSP+jLln/RNvFnZfM+eFryrcvM9cefe+5JAuMJ79r0W+OltsTJ0JMza0wJThWIk7YMZn8/btomSM7+afAsbsoOaezeyuJ+p856AjnuKQm4tnwK9f6fPxdXyMS2Tz7NNcK3dSwjaO0W6S4mpxN2Cn8mrMNxxvXt83Hto96FTjkGX28Kppou+Kr/O7cWPVeYv/mI5qQMaWfqDn9arPcwyGHbGcStuV/VeCpcULLTNiMTw7ktH5H7QA0FbXfGvRZrukGz/7UloFbU3ZnN86OI64p2bNHPwUwwMmEaoL1T8nBC/Q8i62crSL95uC0Z8aGuMn5YTYCZ8ytsz/8l8h1u1g7hzg7ede81jWWsHYMm1SDOB86jIMfV2jdxogG9w8msr9znWmdsSq63L2oTlegn/Fmz9kaOMh78c52fW7SMLgRF7OLjzL1h5mVPBI/Nea5wrfvew1yxc64mF1wuM5gIGrOBZFc9pNDZuoyij3+Kr+RaWrsyq3NWdV+/69J6o42lriOTBr7ta0WaiSV1NnKvN8A5V9/d2QbHadJLXN03ZdoQBYVy7n/1G6U2tuXdZPmyk57tNhOVbMdnaLlur5R0FHczbFiI5rrSRUm5OeiaOIZGx+103na7oyvmxiu3GgXSucQZwcsZ7s07RiuH8Lnn9pnE3YlWufn7Wz2C669Z83WJr8b0yn3Tu7yP7Zzmtg+6sxDPlRRIeNkSRRW+6s1a28QdZrrdkra22sO208Fd4CGaLnrbL9u4zqZtCttYlvz2K9CG+6Jy+jZ63sEiGDLJTL+RHmnwsx1yT6b5kNOVB4yU2eLcv0ARjf55q6S+Va7O3+dCPmF27/Yda59zcc1O7H56S8qZJ29lzKrUJ1lcYDr2przHlFJmvYtvbHaECAaNFU3XRbFTjivdonUJZt63Y/zt6lUnXP57ITD2frWjuHKOy/588NL3CCbqtoPr+/dNznMnvZJ1JxNhWzE/YvoiK7WAjdl6oRtKC7baFeqklvmyN0BeteznCCZp3z0Ui6rEpN+NXbFWXMcMSnBETjzObRo06bGvGb4Mfl+9eic13Mlci9Nx96vEYnyahdBv9xjTzQCs7Q5g2mIc7zz3EJ0xeNw+Q31mr3og43rB4u7v/OQV4GjntEHq6KDjUZ759nmq1+fV9uz1YgmfEzptytJe7svs1Df5nTQo7YzbdJ9bfcrwFiDsFy3Z1Asc0wRHaTBn1+wcyzjnf2H7AC0uSKDnSz3P172Mkj0b9tRRbe2fdyLtw3c8unO9hAMcBrMffUer11sJa7NncFn+1zN2Y6qc1m70IgfeCOnVT0hR3M2o0NcttuHPk0otOM/2yfr/6T9804HIs6Z9rfrbEcec+pn5HSd9GQeJSfNpzCLNsqR2k4hNglbTmzSm6hRA1eb/s7vTITSXD2YsxWm03NqCmhwI7rOZyNcIkCc+4Ppae+87B5AuwWL2FarDKF0yEwtUfpFxRlXhGjTot1o17387ahvhfRkJrWT+RlcP+RC1eOyjCwxyaWkFiriEqLdxfW3BKizaQjJSV2s9gm+VcfmbKb6AcZ61O3spLcjhn60q+05e8s5OnJLzAj351yazv/ZJLU9l7h8d3qh7cN1tmsewk+6DjaFu0LFntTsLNFDGMtjfr2KajZLs9CpromPkbYlTvOGYqydXG7moTn0vjbiupk/nFmz9o6V4GClisZhNfZjNESrTTHhamrmYNUd3Kl5bNBK2MhsJJfoHEb2+x3UqB6rsRxyovKQmVqtSkw6UH4v1Ohm8FrQ31ns6Ga1TsUez18nQk67MWlGdLX6lpPyYsPU1nspuQrVVhbHGP2tOe+Rf5mIjsEss3aZDZeq2++JNXt0yXTJMs+jCBZT3+3TPCpPZzK8nIcnM8/604kQGYlqkO+wWsi2dnPODm7UPAhdrThmPFCcOFHrBouynJ3xgEHnBJ9RoBOVE7YDMunjjlrmyNcxetezjOLzT/a4Fix6Mo7duCz81nOY5BgWnos4KVzrz7Z4x7hGJLLZv2XWqdsVPmY2xpVZGXZxc7NTyomPB7sKZBbiCaTYYVoNVXQsj83+uBAb0TQap42o3olzufPVLP3JTgISHzNPvV20n4lsNgWRXzl3186czX6BAYo9NSYlbK5XMDpNQeLjwToAnZppNr4Dkvi4rzmfU0YMcBIF2vlqRxfo7mIrUTUj9f1/cXrHv5j+i+mYmG+Kmxb5sx6JNrH9VUQY0Ubk0XGJA52O2E9J7IlEdsSP+nFS13yuS1rgt7tcsR3mfeF2mHY5NttjDzFEyTZhYmPeG2D9dCb2RArbKRncTvx8k68GEzm2M2adBsvu+pRHZRs86FyVsJPCyMXYEQeTcdoZVTTaq0WbizhZcmpRJ5FRLosmLLI8dlegk5L2x8hIZKcjv8LHnJKd2kp04lx5iB5onQS0nZvt3WVqhcowyyGi/keLMfjv1K9od2aipKLmn72cNaV2diPO7qhvEW2c42c7M6dEzpLrUyQR4dkU7iJAMM7I0o7qghY7xKI025Fcv62krjcsM4Z9XX/LNIxURW8kWtFZRprRIG/StzlrG1UlEhY9gbkuQNFsBlpc4M4eeokAZ7udkc1509Y/YhwimtZT7s7OW3UuhaEXEc6Ywijf/JKNgpulUKJGtQ/aBmnH3w7TcTh9jAtlO3yzHT7t8FP7sU08sRElFblux5azHSlfdAAVCQvDC/oJUX8WuvHWoEX8cZQcpXaYyMuVDWA7trPbkcLmHGxSPsvGWG2Z69yZJZGbRxLNTpwgZ0/wTjnGpXbp2htNx9Q2ORIZhbtQdWpK6ngN0aItJK6m5pw2OqdS+qPmsaO37cdoLXOu9dFwRci5kjrYPkcLPOMhcpI6dj1tV+CpHbxOnOGWk5IZw3QS0M5Ls727TM3oM1dUUVfz+xhRKLMc1+jmesaLRzeLdiqafO3u/HUiNGU3uBE+/Ymapike24ir4ZWD1sHEHGxn2NbQe9lFFaqkLI43+lt63mOrWbv8tk7VHbsMxf6SJ5x1yQYredRnY5NBmdgZOIPzD4lT4PRV9DSiKYufj8W8/n4Fvb75akeM+wX5Z/HZ2rtcgLkmN8ZgnbBjMpn7zRplQiWCbTVrNOm0dW9lsARzpggGf1jUTtf6RHEc6RqRyGZ8dXYuMfoMMz7ENXjEOETzTMLURxqijZr3MbMEV9SKnHO//JubFV4FKjmjD1NFE6dh85URTUMR5X62Je+f9SvfFaqhclbSzjQVr/yNYk+NyxIWPZDr7+T2m4LEnmMPAz0gkXMK72jOp5Ods5dFA5xGbC8X6F8ixe0G6+bNmz9+/GjvKXA7OlufPn0qMGFLJOn79+/379//+vVrTuSnO2FRiDmBB8M8e/bs1atX7a9ibHDv3r32ntP227dvnzx50t/f3hMl9fr16/bP//777z/++KMJE01GZO2aBDdRXbDx/v37hw8fJn4Yz+NGghMB1v/ql19+GTtodC/iGtzmPYWMhjuKdexXU/d/+fIlyv3z58/9H8bRX7582d9/dk9U8qgn0WieQjZNUOyJ6hH/mj1noxoMEDLxLyrbrVu3IkBsNMFiTwIn2pm4tdwEbpJxStggQhM4ZyNSEmf3KWHtVMVv41x+8ODBWCThPMgVKYwTtknn2M/T+xuuCNYWu6xw08c6fRs5/fDhQzpkfjXuNzJhcufOnXT8s397yEzNrrREhI8fP3737t0SMS8UZ37dTicgGtI4ea88/dOHWO3baADjAr3E4c5e9wcPGu3tjB0VJTWIvJedB7v+bsse58JpciEarrm6fGM5iuYxRiXRq4nuVvRj22OTsZ9cvz/6zNG/beKJbJ66tfHfZucSG6eOXMR86mG2N07bT58+nf240boGbPoaNMv1LjrncaCOYWQ5ptiazt6VPYGIraE7QcVwYOpVIKp3tUP4yHudI7vTqRf/PVWb9uAuPbKLeZUYrTRnZXMezdVinBJ2qtXtVEWTGM9bNCdOk4Bm45AzD03udrfR7oFE4k/1JK6ezcXlmhxdXHvjShcjr8GpiVMFburzBcmL6npK2GlSImJoKnDsicm6RMtcbUMURBdMMeE6dRHbtTTdbmse21Z73I4W9fnz5+mUx9kUfdcru83RcY3Gqj97HNffuPqnE7DEt4ecqDxkppYo/SvjNLpZqLcT5dLuq8fHprcT23F52uN9q/zKtrvzt+YTIYp10fHIacouTodT/WmfCOleWX5923vIA/ReDlOF9l4W1Y7+Lp73KHbWbmqzpuqmxXTJ0j75d3ZWeEqn5i7ZohfTqAPRB4tzIYYhp15Z0yWLPU0NSYxQmjCzbNRc0LMAlhxJTJdFJ/+aGwfr5C5OhLg7fPETBU7YsWKK0r/gtns7tmiIynmsvdredVwjLrgVFeXo3kq7Ml+2ffahxwJfdhjMac3X+qquEYOl3+z0mFlDkbOx93F95PGQVwFndFN7D1BFm7ykNyoZ0QTCotV7zbtCe6+cixZEFHRR00Hps6+QbxctkWtOjXbCmlmX05Ol275besgOwMW10QMSabqi5nzSSR381gBnkGVs5w4u0M3yMKeN5pbJWJZK2B8Xkk6yj/0xrnP5K6eeZvwvAIk/dHC6bdYUcVSGuLgmoorpuSZwYiPiienyKLV+mJhDT8S/wlfpCp/O/grJ6x+ib3jaExmJehLhO6t5nb69uFa0ExDr+CZKPO6ytwNP2o6Yx/K19P5wSyQ1MrV0Asbij1M+kbCxXy26/1TBEqm65qvB9qGTnah+Zw/Rr6LXL6l49qBjAQ6ZqbHMlrM//3LZqWBbfbym8Wyz5yx4uVUepx438tLO2rzbOSdmO8FzFVCTCyXVUOxxo103Vtte9Pq7YSls1f2b/aQeM4xhzmqVJP9AMSgYS/CV+6OixogvnZJrhiQxLhu8xPf7zIPB0glLf9v8MZNJRAGSn5KLZQocwm91akch7nRkd/bESdfPa75Nz8aMxbzrmYdJZ3FRgYN9rEQW3Z8eg294pUu3zBqifq3oXy6bGo5rEle49cOf9mgem0pV/kZ0LKP3NVaUzf4Ic9mfE49fjc08LDrdcVZ+LFVNlmMj3fKfDmH29Sz18QIY3bRPk3W2dzq6mVT5d9coVXsiRLGuU+37R9n2ujmpPi8deO+9l37hrrNniSq067Iw+utXvMRgOc7rYmftLmhzVN1+6efs0SU7KRU1Tqy2S7bV/HD7TAn8C9qfy35SbUFfxrWvX0Xh5gwG23Vvq+2LHypwwiaKzD3xBE7+VzvtooxlMLJzusTs8aH39VvgdAsT3f71k3TZEau91qdLcOw0mXf/6Yy7rODm/VWk5Oy4++ILRyQ1zojBp7b6UwGDwa5hTz/McBnjrsf1keUxz11fBZzR7cq89yrazkt6O9quw49oEufs2Lk8135T+p3qp53pgGz+ca6qPjWes6fG1AhnCZ/Tqxw70K47ANfUw5wriNn4qDZRQ9LD2/5za4OVLeKJEccge/rh+ctK2QBnklvhvcf/6WSmhEvyYC1v74y63kl2DR/jOd02Qno7f4ohRvVx9e2Xe8SQc/0bbHfSaWu+XaJ5mloT4tZIk57ORghMjW2F8J1ENh/bszOxHYlvvmo2Ymfktx0yJ8FRDaKkErNaUXmuXM8iktQkcuWNSHwCIVE9lk5nf0avnc6ljz4Yf06D0E7k1O1EHWvSE+U19p5D7O9X+7NDi6mJnBr+kJmairBy+Nnnvpvqt9DGxXfoO7A5lW2hLMwe7aLdg2jK+n3bzXHhAAAgAElEQVSesSyEasf5+o9K6nrDDWMYqyqL7l/6+ruV51bdv7la3bNu0ZQtWjEui3zpAU7k+mwbG2kY6871VaP+R+CxljO+6v9k9p7A1NFTO0mRwvySCpnMK2Akqdgh/FandjjvdGQ3Vr3za87FIdP1bSza9hkR2/0hWPwwdpY589A+Pfe1fbZpHSuvK/enb95seKVr18N+UWqI+uWemGLCNYkr6ls//GlPu1rGtuaxf26Wtid/1jfOoOjUtYu4n5f4NsIkOqLRkl85f94/6AV7cjoekdTIy+A4NPb367bZ1wsKYqc/iQow1gb290dVSfc2G4Q4fYxu+oA7Hd00xZq5scdGqcITIUqzX0XX2bP5JSazJq8WbL+9l3UqTP8oy1WhnZZFXHP7Suvs2el1Lec6tRBgZj9qavuj6k4tr51W3akVI6eqlzZOrLBLFkUwtQLPHn5womBqfZsUvsKCnuSzx8Cn277XPGk8e8VOR3hZf9IJm1aNb80anSVKB9hpF2UsU+2J99juzz+f6kx0Zdshc9rAaHOiX53o6oRkCZP2OXlpwiS69EHXBNvLRoXX+jqvEekKGefpWZao3lFbMrujp/7G2Lkf8fTTk7i7N9Z2pfdPba/6SRrbk2gEOkkq7eZmJ3nNx7bV7q4CZ6tuk83lNjLPi7EaNfv+/VbRTIpTC3P4EU1oLFdp0zFfNgTLKb6dVk7tTE7hrhkmXYGX+/bsqbHcoRMx51yDxn6+6w7AlVVurJvatopzf6z3G/v7o+azNeTKNMdB28lLb0fyMu9wRTWIlPcbuoghp3ZdcznOTOFlbgY4k9yKvUBbbGVSOW4cOJqMzBWYmvYr2uJo2mJaMFqi+Hn8i41YAShO4Iiq3zCdfph+oaKjcFkjtWjz1Elh4mOANFadjXBL/HCrrzqJPH0cnPaNC89g4NgZl58o4k7FiBw11SMijG9jtqV/Je7EGfHEr67UiDrZiXa1j3EKJBKf33DPnuDATyRs9sPlRHh9QSdydPoqUWk7KYyaGY1bVL+AGmuC0oZnEzNXgENmai6cJeKJcu/UlsI/Rjszi8PZ5rpwh3by0ktRXs8VF50crmhkrj9WP4acQ7c1St5euqT6epvv2aQ4Vrj+bgK7Vfdvrlb3LFoMdjapMOmDRhN0NuVXBogam9n5iS5chAyoaExO9Tz+24xV46uxPl7kMZrosVNj9p5AJOkak0hndFnT5dL5dtdD+K1O7TDc6cguirtTAVb7mJ6TGUzG3mcerjmXt/3t2NzdYDHNuDOar0TGN7zSpVtmDVG/DiSmR3BN4oozoh8+9mgeE21FyV9N7adFaxwd1Lh2xzl1mpOM7ZwxfgQe67uu75PZV4+KHVmLDJ5yOtYzTzQva2btkJlaEzD/WFPPmqhIUYs696Hi0rOXG5Sukv2r3uxn/R7P39pOhGgi+jVhnT1RPfIbqEpCTq1+hfRe1qkw/aMsWoX2WBaua/1Kkr6uRTem/5N19qRn7a5p8VTdSSW40wnnC2qILlmMfMcmYOOrfNKxsXO64uWc8mPJS8c877fRgORTzBVyaqsVWd71IHQutwLjienTDS+s15wLkxqBk7wTNh981yes3nW/oNO963742OPeytQWO66Mg5Kxs8yXHc5msLZrfbXXiHRNiGqQOSSJ/naEjP7zsR8zO8sV/ZOxpqC/P2pdCTc3+wmLPXu/CjijB+vq1Ia9kCo6mJf2zqpGNJHxwXN2hZ2m9Nu1Lra1Mx2QzT+ucBYMHuLsqTH4q6V3RoN/tkQG07D3DsDZXJ8NkNn1Db1yntqaen2PxO96zudsIaYDGOCkfTrfTq1d6/QeLbbSKaYdfIyaFG8JLtR5ikH1Ba/OThq6xyFiurkc6JjnHbyKl5PCdkr6SU3Mk0ZR5jzw3Y8zZ09c/OYqR7cf+uAX3H7oRzLvnmh52lVxoe2otLPcYb3gfudCOYpoD5mp5biujHmsSZ/3dJgxtrle+1+utZ8xs5lRXVkHcn4eDVq6qsxVLv3EKKm+yY72ZNbheYOtc/1dvxS26v4td3Z3DDd8BT1RA6MJ6qRzoY9Rb/MnBBMJ7n8VY8nBydYmI+nmvR/h2T2zDHkCpJIh/FandpRjzJA01aC/Ef5ny3qhAOmR3Sxjn8tSnn6Gux/nAWYe+hVjL3sWmgDsl3JnT3pYveGVLt0ya4g65RgfEw0Rrklc0Wj0w2se99KWjqVzuY5r1JYZ58/H0n/B/kNOVB4yUxcU7jo/MbrpXwtm37PT0c1lNXCn5289J0IU6+w1PDPCs88OXlblDvCr3fVeMkt89mArVKF9lYXRX7+OJQbL0VYUO2t3fTum6vYrw+AeXbJBlvTO9HTi9bW3E0M9XbKt5ofbxR3aHf/VPtZT0KuRrnmguUZ87dq48nZi+ndQ0gnrnvjSVXSnXZQ+S+LkiqZjuYfrypy0H2xPBneOPQ8zGHgvO+u51ld+jUhXyKgGHjNLE7W/XY4rmusl2slDXgWc0e062dneXRXtpL/9scIRTWS/f86us8eUfrvuxbZ2pgOy+cd1ToT+Uc6eGv2frLAnmvqzJdJPhmHgCW2ui4vZ+BDoV7OxPSsvZbBcd2in79GkW4zluKI+XDDA6S62EtOd8S+asPgXz83Hi0xxGp/+xQ34+BcZaP9L5zbz23aEsX06UPz3f4/8MZIRiTml6pS8zJiPHSxMZrzHH+dbRHixWBRWxDDWKp32X3mIi9OW/mGkvJ/sla866RS2v+0kNU6K9reD23H6nC2aTrTpj4ETp+fgsS7bGbGlj7jct4e5/bAcURNzNM6Xle8Fv7qm0kaZxs8vOOjSPzlkppZGuyD+uJD9tyPz//dkYjvYm75E07vo9DpmrNudmJsjxsYpGZGe+BcJi+RFOmP0G/svyGb/J8vdZWwagXU20s1yP+PX7IlyiSKIS+RpQir+G92qKJoZq0Q/eUqqb7KjPeucBZ2jLFohN8SPE7CT03U+Rtu7Tq6jqV8nR5OOstpiKw1yOMw1EokmOq6hTcxjG2MPl0yCageOujp2rAv2B8ixh/BbndpRZOkuRJz77WJdc3unr210iI4x83DBOVvIT06d1U6hrPAxPTO24ZUu3TJriPp1I9EQ4ZrEFW1CJ7zmsZB2cpZkzNtPm33+fJY8tiOJrvXFHfW4MOX0zNuHW2f7kJlah+6yo8x71kSFjAgvS0n8KqZYz1bpqYdwlexc9eJjolNxcdmdfrjf8/fwJ0IUUL8mrLPn7LODV9a6A/x83uq3XO9lnQrTP8qaVWgXZeG61q8k6evajLO4/UOn91zTKZrUuKm66YLY6YTzpDrQCaxLdqoSUwcOHcYlxiZbzQ+3z5ESbljP22oVWNCdunSAj3Gpbdei/nYEiGKNs+biChY/jH/Rz4l/EU+0YxFhzNlGVzAij6v5LM/nRMz5xeGEPVkd/oSNKtev0uvs2WkXpYPj3kp+q9IJGS1SBzM+pm/pdmIo+ePhmw7XiJzqF9Xg7FR//ywY3HOMx8zSaPOeNatNDx7jKuCMTlfO07d7qaJjealzRBMag43qCjtN6XeqonamA7L5xxXOgsFDnD01Bn+19M6YjTlbIp00HKMDcDbX+QHMxp9qyOEnaQ1w8k+KCFlI7/GXSEqnCfNxdwLv37//8N9/nz9/npr46IQ9efIkLsB37tyZ+tt++C9fvrx+/TqS8fW//yJAxH///v2Ys4jxxiyH6B/0+j0PHjwIvyaeSHMk/+bNm82ecjbCMNJ2Sk80Io8fP85M26dPn6Jo4ic/fvzI/Ek7WNx8OhViWLX32yawnEBU2qix7969a+p8+lhx5j5//vzZs2fpYNt+e8hMbUvq6AQIECBAoECB79+/x2TiWMJu3bo19lWZY5Cx1Gbuj0FijLaiU9cec2X+NubR4m5ujFgzZWJ8FAfKjDzGONGBjOI4/bf/MfOgmYdrBzOEb2vYLlDAzEOBhSJJBAiUIKB5LKEUFk1DdONjNvK/d1o+XDCLHndAouMas+jLdSPnzf4hJyoPmal5y3322IxuZietNsJdn79OhGrr7eYZr633sjl4IgHKIoHjq5IFVN2SS2eTtOmSzfJkY/kPT8a5P1jBxm5uzsIyeMQLdup7X4C28k+iJYkpsrGH/eK2bPyNhKdPn66WqkhPLE8QzzPHpN9YqhKJiQSPnTKJX8341djRnbCTkMtvmSdlZ3eB3VuZsch29LLDxbl2rc+n2/U1IpFNj5klcPpfRTUo/Oamq0C/1Ab3HPWMLr+K9ovDiKZvcsg9e6ycVxbEUduZK1n8fCEBHYAcWLPxs0w7lz/nY4CTczo0YTa/QFtspSmLg2xEUxt3BeIOQfw3/sUzwTGx3jwZHLP/8QpZvE52WjsjXl2bpWHau12ch/EKX9xQCah4GDqWTCuW5e3bt5HUAI+VU/JXWmkX0KmNbhbEaVePCBY1JP57qiFRSeJfVJJYLmcvD4i3c2r7MAKnShsN2qnetitt1Nion1FL48zd10pAh8zUYaqcjBAgQIAAAQILCZyeZmv36+JAp+Fq9OtO657EGOS0Xue9e/emJiOGSDGsS6yfcjpKUaMbQ/ippSz8CgJmHlZAdggCBPYooHncY6ldnOaYu4upyMH7LO0p9JiWPHVfL+i7Xpy22X94yInKQ2Zq9qKfPUKjm9lJ64xw7+evE6HOeltCrqvqvZQAnkiDskjg+KpkAVW35NJZP226ZOubO+IFAvreF6At/ZO///77jz/+GDtK/D3Ily9fjn27wv7Tw/pT/0bI5sleQWaFQzhhV0Au9hDurcxYNDt62WGWXGs6ZmHcdSRRB0636prXByI7lT9mlijQMsf1rgKJIqvtqzKraKcUjGg6IJV83EXlrKQsZPMwAjoAk4rSbPwkrl0HNsCZVHybXKAttjKpjAQmQIAAAQIECBAgQIAAAQIECBAgQIAAAQIECBAgQIAAAQIECBAgQIAAAQIECBAgQIAAgf9Jv5f45s2by/6y4BKy8aR+/KXDV69eZUb+77//Fvu3GzOzIBgBAgQIECBAgAABAmkBI5q0j28JECBAgAABAocX+PXwOZRBAgQIECBAgAABAgQIECBAgAABAgQIECBAgAABAgQIECBAgAABAgQIECBAgAABAgQIEJhRIP1e4sePH8tZaSVyHSunvHz58tu3b48ePcpByF+WJSc2YQgQIECAAAECBAgQKE3AiKa0EpEeAgQIECBAgMD6Ar/8/Plz/aM6IgECBAgQIECAAAECBAgQIECAAAECBAgQIECAAAECBAgQIECAAAECBAgQIECAAAECBAjsUeDTp0/3798fS/k///zz4MGDsW833//27dsnT56cTYbH7M8SCUCAAAECBAgQIEBgpwJGNDstOMkmQIAAAQIECMwr8Ou80YmNAAECBAgQIECAAAECBAgQIECAAAECBAgQIECAAAECBAgQIECAAAECBAgQIECAAAECBA4skFis5MWLFyWvtBKF8vjx448fP54tnfhD92fDCECAAAECBAgQIECAwB4FjGj2WGrSTIAAAQIECBCYXcBiK7OTipAAAQIECBAgQIAAAQIECBAgQIAAAQIECBAgQIAAAQIECBAgQIAAAQIECBAgQIAAAQLHFHj69OnXr18H83b79u1nz54NflXUznv37r158yadpHfv3qUD+JYAAQIECBAgQIAAgT0KGNHssdSkmQABAgQIECCwhMAvP3/+XCJecRIgQIAAAQIECBAgQIAAAQIECBAgQIAAAQIECBAgQIAAAQIECBAgQIAAAQIECBAgQIDAkQS+f/9+69atsRz9888/Dx48GPu2tP2xLsyrV68SqfKkfQLHVwQIECBAgAABAgT2KGBEs8dSk2YCBAgQIECAwEICvy4Ur2gJECBAgAABAgQIECBAgAABAgQIECBAgAABAgQIECBAgAABAgQIECBAgAABAgQIECBA4EgCz58/H8vO3bt3d7TSSuQikZdTHt+/fz+WWfsJECBAgAABAgQIENijQGIUYESzxwKVZgIECBAgQIDANQIWW7lGz28JECBAgAABAgQIECBAgAABAgQIECBAgAABAgQIECBAgAABAgQIECBAgAABAgQIECBQi8Dr16/HsvrkyZOxr8rcf/PmzT///DORts+fPye+9RUBAgQIECBAgAABArsTMKLZXZFJMAECBAgQIEBgOQGLrSxnK2YCBAgQIECAAAECBAgQIECAAAECBAgQIECAAAECBAgQIECAAAECBAgQIECAAAECBAgcROD9+/eJnDx69CjxbZlfpReI+fjxY5nJlioCBAgQIECAAAECBC4QMKK5AM1PCBAgQIAAAQIHFrDYyoELV9YIECBAgAABAgQIECBAgAABAgQIECBAgAABAgQIECBAgAABAgQIECBAgAABAgQIECAwj8CHDx/GIrpx48adO3fGvi12/7179yLlY8n7+vXr2Ff2EyBAgAABAgQIECCwOwEjmt0VmQQTIECAAAECBBYVsNjKorwiJ0CAAAECBAgQIECAAAECBAgQIECAAAECBAgQIECAAAECBAgQIECAAAECBAgQIECAwBEEPn/+PJaN27dvj31V+P779++PpfDHjx9jX9lPgAABAgQIECBAgMDuBIxodldkEkyAAAECBAgQWFTAYiuL8oqcAAECBAgQIECAAAECBAgQIECAAAECBAgQIECAAAECBAgQIECAAAECBAgQIECAAAECRxD49u3bWDZu3bo19lXh+2/cuDGWwkR+x35iPwECBAgQIECAAAECxQokevhGNMWWmoQRIECAAAECBJYTsNjKcrZiJkCAAAECBAgQIECAAAECBAgQIECAAAECBAgQIECAAAECBAgQIECAAAECBAgQIECAwEEEfvz4MZaT27dvj31V+P79vlRZOKzkESBAgAABAgQIEChNwIimtBKRHgIECBAgQIDAtgIWW9nW39EJECBAgAABAgQIECBAgAABAgQIECBAgAABAgQIECBAgAABAgQIECBAgAABAgQIECCwb4HEn4jfb8asw7LfspNyAgQIECBAgAABApMEjGgmcQlMgAABAgQIEDiGgMVWjlGOckGAAAECBAgQIECAAAECBAgQIECAAAECBAgQIECAAAECBAgQIECAAAECBAgQIECAAIEFBW7fvj0W+9evX8e+Knx/IuU3btwoPPGSR4AAAQIECBAgQIBAvoARTb6VkAQIECBAgACBGgQstlJDKcsjAQIECBAgQIAAAQIECBAgQIAAAQIECBAgQIAAAQIECBAgQIAAAQIECBAgQIAAAQIErhK4e/fu2O8/f/489lXh+z9+/DiWwt9//33sK/sJECBAgAABAgQIENidgBHN7opMggkQIECAAAECiwpYbGVRXpETIECAAAECBAgQIECAAAECBAgQIECAAAECBAgQIECAAAECBAgQIECAAAECBAgQIEDgCALpxUfevn27u0x++vTpx48fY8lO53fsV/YTIECAAAECBAgQIFCmQLqHb0RTZqlJFQECBAgQIEBgOQGLrSxnK2YCBAgQIECAAAECBAgQIECAAAECBAgQIECAAAECBAgQIECAAAECBAgQIECAAAECBAgcRODBgweJnLx+/TrxbZlfpdOczm+ZOZIqAgQIECBAgAABAgTGBNI9/PToYCzObfen05zO77Ypd3QCBAgQIECAQAkCFlspoRSkgQABAgQIECBAgAABAgQIECBAgAABAgQIECBAgAABAgQIECBAgAABAgQIECBAgAABAqUL/Oc//xlL4ocPHz59+jT2bYH7v3//nng1MZHTAvMiSQQIECBAgAABAgQI5Agk+vlGNDmAwhAgQIAAAQIEjiTwy8+fP4+UH3khQIAAAQIECBAgQIAAAQIECBAgQIAAAQIECBAgQIAAAQIECBAgQIAAAQIECBAgQIAAgSUEvnz58ttvv43FfPfu3R2tt/L48eN3796N5eXff/+9c+fO2Lf2EyBAgAABAgQIECCwRwEjmj2WmjQTIECAAAECBBYS+HWheEVLgAABAgQIECBAgAABAgQIECBAgAABAgQIECBAgAABAgQIECBAgAABAgQIECBAgAABAkcSiPVH/vzzz7Ecff78+eXLl2PfFrX/7du3iZVW4s/dW2mlqPKSGAIECBAgQIAAAQKzCBjRzMIoEgIECBAgQIDAMQR++fnz5zFyIhcECBAgQIAAAQIECBAgQIAAAQIECBAgQIAAAQIECBAgQIAAAQIECBAgQIAAAQIECBAgsLTAzZs3f/z4MXaUf/7558GDB2PflrA//dfsb9y48f379xLSKQ0ECBAgQIAAAQIECCwhYESzhKo4CRAgQIAAAQK7E/h1dymWYAIECBAgQIAAAQIECBAgQIAAAQIECBAgQIAAAQIECBAgQIAAAQIECBAgQIAAAQIECBDYSuDDhw+JQz98+PDTp0+JANt+FQup3L9/P5GGdO4SP/QVAQIECBAgQIAAAQK7EEj3+Y1odlGIEkmAAAECBAgQuF7AYivXG4qBAAECBAgQIECAAAECBAgQIECAAAECBAgQIECAAAECBAgQIECAAAECBAgQIECAAAECtQjcu3fvzZs3idzGaiZv375NBNjqq1gF5vbt2z9+/BhLwF9//RW5G/vWfgIECBAgQIAAAQIEDiBgRHOAQpQFAgQIECBAgMD1AhZbud5QDAQIECBAgAABAgQIECBAgAABAgQIECBAgAABAgQIECBAgAABAgQIECBAgAABAgQIEKhI4PHjx7EuSSLDT548efbsWSLA+l/9/fffsQpMYqWVFy9ePH36dP2EOSIBAgQIECBAgAABAisLGNGsDO5wBAgQIECAAIECBX75+fNngcmSJAIECBAgQIAAAQIECBAgQIAAAQIECBAgQIAAAQIECBAgQIAAAQIECBAgQIAAAQIECBAoWeDt27exqEoihb///vubN29u3ryZCLPOV7GKyuvXrxPHirVjrLSS8PEVAQIECBAgQIAAgeMJGNEcr0zliAABAgQIECCQL/BrflAhCRAgQIAAAQIECBAgQIAAAQIECBAgQIAAAQIECBAgQIAAAQIECBAgQIAAAQIECBAgQIDASSD+GvzHjx9v3LgxBvLhw4dbt269fPlyLMAK++P9yTt37iRWWon0//PPP1ZaWaEsHIIAAQIECBAgQIBAUQJGNEUVh8QQIECAAAECBFYW+OXnz58rH9LhCBAgQIAAAQIECBAgQIAAAQIECBAgQIAAAQIECBAgQIAAAQIECBAgQIAAAQIECBAgQOAYAt+/f3/y5Emsq5LITixo8uLFi5UXNHn//v0ff/zx9evXRMLu3r0bKb9582YijK8IECBAgAABAgQIEDiwgBHNgQtX1ggQIECAAAECCYFfE9/5igABAgQIECBAgAABAgQIECBAgAABAgQIECBAgAABAgQIECBAgAABAgQIECBAgAABAgQIJARipZJY1uTNmzexospYsB8/fsS6J3fu3Hn58mW8yjgWbK79b9++vXfv3sOHD9Mrrfz111+fPn2y0spc7OIhQIAAAQIECBAgsEcBI5o9lpo0EyBAgAABAgSuF/jl58+f18ciBgIECBAgQIAAAQIECBAgQIAAAQIECBAgQIAAAQIECBAgQIAAAQIECBAgQIAAAQIECBCoWSBWUXn+/Pnr16/PIvz+++//+c9/Hj9+fDbkpACxxkqs+fLu3buzv3r06FGk0zIrZ6EEIECAAAECBAgQIFCPgBFNPWUtpwQIECBAgACBELDYimpAgAABAgQIECBAgAABAgQIECBAgAABAgQIECBAgAABAgQIECBAgAABAgQIECBAgAABAvMI5L+gGMeLVVfu3r17//79+O+dO3empiCO9fHjx8+fP3/477+cn8cyKy9evLjgWDmRC0OAAAECBAgQIECAwN4FjGj2XoLST4AAAQIECBDIFLDYSiaUYAQIECBAgAABAgQIECBAgAABAgQIECBAgAABAgQIECBAgAABAgQIECBAgAABAgQIECCQJRAvKMaaJq9fv/7x40fWD/7nf27cuBGrrty+fTs2bt261f7vt2/fIp72f79+/RrLrEyK/D///WeZlcziEIwAAQIECBAgQIBAzQJGNDWXvrwTIECAAAEClQhYbKWSgpZNAgQIECBAgAABAgQIECBAgAABAgQIECBAgAABAgQIECBAgAABAgQIECBAgAABAgQIrC3w/v37d+/evXnzJn9hlBmTGCu2/P7770+ePHn8+PGM0YqKAAECBAgQIECAAIFKBIxoKilo2SRAgAABAgQqFLDYSoWFLssECBAgQIAAAQIECBAgQIAAAQIECBAgQIAAAQIECBAgQIAAAQIECBAgQIAAAQIECBBYVeDTp0+x5EosvPL169elD3z79u1Hjx7FGiv37t1b+ljiJ0CAAAECBAgQIECgBgEjmhpKWR4JECBAgACBqgQstlJVccssAQIECBAgQIAAAQIECBAgQIAAAQIECBAgQIAAAQIECBAgQIAAAQIECBAgQIAAAQIEthT48uXL58+fP378ePrvjx8/rk/NjRs37t+/f/fu3fjv77//fvPmzevjFAMBAgQIECBAgAABAgT6AkY0fRN7CBAgQIAAAQJ7FLDYyh5LTZoJECBAgAABAgQIECBAgAABAgQIECBAgAABAgQIECBAgAABAgQIECBAgAABAgQIECBwEIH4E/Gx9srX//6LtVfi/9++fYu8tddhieVUbt261fnv7du3Y3WVe/fuHQRCNggQIECAAAECBAgQ2KGAEc0OC02SCRAgQIAAAQL/Y7EVlYAAAQIECBAgQIAAAQIECBAgQIAAAQIECBAgQIAAAQIECBAgQIAAAQIECBAgQIAAAQIECBAgQIAAAQIECBAgQIAAAQIECBAgQIAAgSoEfq0ilzJJgAABAgQIECBAgAABAgQIECBAgAABAgQIECBAgAABAgQIEL6QOjcAACAASURBV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cD/mV3g2bNnTZy///77gwcPmo82CBAgQKBagUNeHQ6ZqWqrqIwTIECAAAECBAgQIECAAAECBAgQIECAAAECBAgQIECAAAECBAgQIECAAAECBAgQIECAAAECBAgQIECAAAECBAgQIFCDwPyLrbx69aqB+/Hjh8VWGg0bBAgQqFngkFeHQ2aq5loq7wQIECBAgAABAgQIECBAgAABAgQIECBAgAABAgQIECBAgAABAgQIECBAgAABAgQIECBAgAABAgQIECBAgAABAgQIHF7g13lz+P3793kjFBsBAgQIHEDgkFeHQ2bqAJVNFggQIECAAAECBAgQIECAAAECBAgQIECAAAECBAgQIECAAAECBAgQIECAAAECBAgQ+P/auduz1LW1bcB77WMXAJagswK1BLUCpQS1ArEEtQK1BKCCCSWIFSwoAehgPve72Js3B2AyhIAQTn/MGUbujI8zI+EXFwECBAgQIECAAAECBAgQIECAAIEcgZLDVkajUc5gThEgQIDAYQpU8tuhkos6zP1p1QQIECBAgAABAgQIECBAgAABAgQIECBAgAABAgQIECBAgAABAgQIECBAgAABAgQIECBAgAABAgQIECBAgAABAgQIHI5AyWErk8nkcOyslAABAgQSBSr57VDJRSXeUGUECBAgQIAAAQIECBAgQIAAAQIECBAgQIAAAQIECBAgQIAAAQIECBAgQIAAAQIECBAgQIAAAQIECBAgQIAAAQIECBDYU4GSw1ZGo9GeQpg2AQIECGxOoJLfDpVc1Ob2gJ4JECBAgAABAgQIECBAgAABAgQIECBAgAABAgQIECBAgAABAgQIECBAgAABAgQIECBAgAABAgQIECBAgAABAgQIECCwCwIlh61MJpNdWJU5ECBAgMBOCVTy26GSi9qpbWMyBAgQIECAAAECBAgQIECAAAECBAgQIECAAAECBAgQIECAAAECBAgQIECAAAECBAgQIECAAAECBAgQIECAAAECBAgQKF2g5LCVj4+P0qeoQwIECBDYd4FKfjtUclH7vtPMnwABAgQIECBAgAABAgQIECBAgAABAgQIECBAgAABAgQIECBAgAABAgQIECBAgAABAgQIECBAgAABAgQIECBAgAABAvkCJYetDIfD/PGcJUCAAIEDFKjkt0MlF3WAm9OSCRAgQIAAAQIECBAgQIAAAQIECBAgQIAAAQIECBAgQIAAAQIECBAgQIAAAQIECBAgQIAAAQIECBAgQIAAAQIECBA4KAFhKwd1uy2WAAECPyNQyVySSi7qZ/aHUQkQIECAAAECBAgQIECAAAECBAgQIECAAAECBAgQIECAAAECBAgQIECAAAECBAgQIECAAAECBAgQIECAAAECBAgQILAtgZLDVj4/P7c1c+MQIECAwN4IVPLboZKL2pstZaIECBAgQIAAAQIECBAgQIAAAQIECBAgQIAAAQIECBAgQIAAAQIECBAgQIAAAQIECBAgQIAAAQIECBAgQIAAAQIECBBYSaDMsJXxeLzSHFxEgAABAlUWqOS3QyUXVeVdaG0ECBAgQIAAAQIECBAgQIAAAQIECBAgQIAAAQIECBAgQIAAAQIECBAgQIAAAQIECBAgQIAAAQIECBAgQIAAAQIECBD4R6DMsJWPjw+qBAgQIEBgTqCS3w6VXNTcjfORAAECBAgQIECAAAECBAgQIECAAAECBAgQIECAAAECBAgQIECAAAECBAgQIECAAAECBAgQIECAAAECBAgQIECAAAEC1RMoM2yl1+tVD8iKCBAgQGBNgUp+O1RyUWveaJcTIECAAAECBAgQIECAAAECBAgQIECAAAECBAgQIECAAAECBAgQIECAAAECBAgQIECAAAECBAgQIECAAAECBAgQIEBg9wWErez+PTJDAgQI7LdAJXNJKrmo/d5nZk+AAAECBAgQIECAAAECBAgQIECAAAECBAgQIECAAAECBAgQIECAAAECBAgQIECAAAECBAgQIECAAAECBAgQIECAAIEEgdLCVsbj8efnZ8KISggQIEDggAQq+e1QyUUd0Ka0VAIECBAgQIAAAQIECBAgQIAAAQIECBAgQIAAAQIECBAgQIAAAQIECBAgQIAAAQIECBAgQIAAAQIECBAgQIAAAQIEDligtLCVXq93wIyWToAAAQLLBSr57VDJRS2/f1oJECBAgAABAgQIECBAgAABAgQIECBAgAABAgQIECBAgAABAgQIECBAgAABAgQIECBAgAABAgQIECBAgAABAgQIECBQLQFhK9W6n1ZDgACBHROoZC5JJRe1YxvHdAgQIECAAAECBAgQIECAAAECBAgQIECAAAECBAgQIECAAAECBAgQIECAAAECBAgQIECAAAECBAgQIECAAAECBAgQILARgdLCVlqt1kYmqFMCBAgQ2GeBSn47VHJR+7zLzJ0AAQIECBAgQIAAAQIECBAgQIAAAQIECBAgQIAAAQIECBAgQIAAAQIECBAgQIAAAQIECBAgQIAAAQIECBAgQIAAAQKpAuWErXS73clkkjqmOgIECBA4DIFKfjtUclGHsR+tkgABAgQIECBAgAABAgQIECBAgAABAgQIECBAgAABAgQIECBAgAABAgQIECBAgAABAgQIECBAgAABAgQIECBAgAABAv8qJ2zl/f2dJQECBAgQmBOo5LdDJRc1d+N8JECAAAECBAgQIECAAAECBAgQIECAAAECBAgQIECAAAECBAgQIECAAAECBAgQIECAAAECBAgQIECAAAECBAgQIECAQFUFSghbGY/HnU6nqkDWRYAAAQKrCVTy26GSi1rt/rqKAAECBAgQIECAAAECBAgQIECAAAECBAgQIECAAAECBAgQIECAAAECBAgQIECAAAECBAgQIECAAAECBAgQIECAAAEC+yhQQtjK09PTPq7cnAkQIEBgowKV/Hao5KI2ug10ToAAAQIECBAgQIAAAQIECBAgQIAAAQIECBAgQIAAAQIECBAgQIAAAQIECBAgQIAAAQIECBAgQIAAAQIECBAgQIAAgZ0SWDdsZTwev7y87NSSTIYAAQIEflygkt8OlVzUj28VEyBAgAABAgQIECBAgAABAgQIECBAgAABAgQIECBAgAABAgQIECBAgAABAgQIECBAgAABAgQIECBAgAABAgQIECBAgMA2BdYNW3l8fNzmdI1FgAABAnshUMlvh0ouai+2k0kSIECAAAECBAgQIECAAAECBAgQIECAAAECBAgQIECAAAECBAgQIECAAAECBAgQIECAAAECBAgQIECAAAECBAgQIECgLIG1wlYGg8H7+3tZU9EPAQIECFRDoJLfDpVcVDX2m1UQIECAAAECBAgQIECAAAECBAgQIECAAAECBAgQIECAAAECBAgQIECAAAECBAgQIECAAAECBAgQIECAAAECBAgQIEAgXWCtsJVGo5E+kkoCBAgQOBCBSn47VHJRB7IhLZMAAQIECBAgQIAAAQIECBAgQIAAAQIECBAgQIAAAQIECBAgQIAAAQIECBAgQIAAAQIECBAgQIAAAQIECBAgQIAAAQIzgdXDVprN5ufn56wjBwQIECBAIAQq+e1QyUXZrgQIECBAgAABAgQIECBAgAABAgQIECBAgAABAgQIECBAgAABAgQIECBAgAABAgQIECBAhP5Q3QAAIABJREFUgAABAgQIECBAgAABAgQIEDhAgRXDVrrd7svLywF6WTIBAgQI5AhU8tuhkovKuYlOESBAgAABAgQIECBAgAABAgQIECBAgAABAgQIECBAgAABAgQIECBAgAABAgQIECBAgAABAgQIECBAgAABAgQIECBAoMICq4StxM/Or66uKoxiaQQIECCwgkAlvx0quagVbq5LCBAgQIAAAQIECBAgQIAAAQIECBAgQIAAAQIECBAgQIAAAQIECBAgQIAAAQIECBAgQIAAAQIECBAgQIAAAQIECBAgUA2Bb4et+Nl5NW68VRAgQKBcgUp+O1RyUeXed70RIECAAAECBAgQIECAAAECBAgQIECAAAECBAgQIECAAAECBAgQIECAAAECBAgQIECAAAECBAgQIECAAAECBAgQIEBgvwT+863pvr293d/ff+sSxT8iMBgMPj8/Pz4+hv/8TSaT0WgU/8ZkarVa/Ht0dHT8z9/p6Wn8f35+Xq/Xf2SqBiVwOAKR3DF9MGePZPbBjKcyHs/pgxmP5MXFxR49lZX8dqjkog7ncbNSAgQIECBAgAABAgQIECBAgAABAgQIECBAgAABAgQIECBAgAABAgQIECBAgAABAgQIECBAgAABAgQIECBAgAABAgQILBVIDVsZj8e3t7edTmdpLxp3RKDdbvd6vVarNc1VWTqr6an4N2JYsgWRuhLhDo1G4+zsLNvumACBdQSmT2U8mHNP3Fyf8UjGXzRGGsvsVGSvTJ/Km5ubWeOuHVTy26GSi9q1nWM+BAgQIECAAAECBAgQIECAAAECBAgQIECAAAECBAgQIECAAAECBAgQIECAAAECBAgQIECAAAECBAgQIECAAAECBAgQ+BGB4rCV+M35+/v74+Pjj8zPoCkC/X4/7lH8pRR/VRMRD/H38vJyfHwcwTrxV6/XvyrWToBAvsBgMJg+ldMIlfzir87GtRFxNU25ur6+jqfy8vLyq+Ltt1fy26GSi9r+3jAiAQIECBAgQIAAAQIECBAgQIAAAQIECBAgQIAAAQIECBAgQIAAAQIECBAgQIAAAQIECBAgQIAAAQIECBAgQIAAAQIEdlbgrz9//nw1uW63G2EB09/5f1WT3x6xHfGXX5N+9uLiotlsptcfQmW73Y4cnOFwuInFPjw8ROdlRa6cnZ1NJ3l0dBQHtVot/o3j6cHc/Kc1c43f+rhaWExssNjwMaXZxGYHi6PPTXI0Gs3VRFLGtHF2EJfEYzVX5mPFBCL8KLZfRBdtYl3xRn16erq5udlE5+l9VvLboZKLSr+nKgkQIECAAAECBAgQIECAAAECBAgQIECAAAECBAgQIECAAAECBAgQIECAAAECBAgQIECAAAECBAgQIECAAAECBAgQIHAgAv+ZrTMCAnq9XmRDRHJHxASUkt8RnZTSz3SSS1M5ZvM/tIPIBYgklMJAh9PT0wipib/IaJiGg8QtjuyPuC9xu1utVhx/Rffy8hJpO5HscHd391VNenuMmDNWej+JldfX1yvExExlEodYocweXgFtjy4Zj8cRs5ITUBWPYTyM8VTGwxibIftU/r935XAY18aDmbPkqGk0GnHh6+vr5eVlTmWJpyr57VDJRZV403VFgAABAgQIECBAgAABAgQIECBAgAABAgQIECBAgAABAgQIECBAgAABAgQIECBAgAABAgQIECBAgAABAgQIECBAgACBqgr8/7CVyN2IcI2qrrNK6yoMdIjFRo5DRLFE7sNi4Mi05ezs7Obm5u3tLRIHIk7lq3iICB+5v7+PyJUIgFjsqkqq1kJgTYHn5+d46JZ2EtE/kZASMStfPUTRfnJyEtdOg40Ko5QicuXq6io6jPf2V30unclqjZX8dqjkola7v64iQIAAAQIECBAgQIAAAQIECBAgQIAAAQIECBAgQIAAAQIECBAgQIAAAQIECBAgQIAAAQIECBAgQIAAAQIECBAgQIDAQQn8+6BWW4HFttvt4+Pjr7JRYoERs/L6+hqBLM1mMyWFIVJXos+///779PT0K5/Pz8+jo6Mo+6pAO4EDF7i8vFxMWolHNR7GP3/+xLMT2UYpz+OUMXqLFKRIA4kecmAjAikKIpklp8YpAgQIECBAgAABAgQIECBAgAABAgQIECBAgAABAgQIECBAgAABAgQIECBAgAABAgQIECBAgAABAgQIECBAgAABAgQIECBAICsgbCWrsevHd3d3jUZjMpl8NdHb29uIWYmyrwq+aj85OYlwh4eHh68Koj2Gfnt7yylwisABCsQTF4lFkXuSXfs082gwGKzwMM76iXyW6CH/qYy3wdXV1TqjzIZzQIAAAQIECBAgQIAAAQIECBAgQIAAAQIECBAgQIAAAQIECBAgQIAAAQIECBAgQIAAAQIECBAgQIAAAQIECBAgQIAAAQIEDkFA2Mp+3OVpoMP7+3vOdFut1pphKM/Pz9FJzhD39/fNZjOnIOfU8T9/EUIRfzllP3tql+f2szJGXyoQYSjn5+efn5/Zs5F5NBwOywpAKXwqY+h4M1xeXmbn4JgAAQIECBAgQIAAAQIECBAgQIAAAQIECBAgQIAAAQIECBAgQIAAAQIECBAgQIAAAQIECBAgQIAAAQIECBAgQIAAAQIECBBYKvDXnz9/lp4obPzrr78KayJ0YM34j8IhDqFgGugwmUy+WmxEhPR6vbOzs68KvtXebrcbjUbOJU9PTytHrix2G6uLrIqYf+S85Kxx8cLFltPT09hyEX4RuS71en2xIKUlcm1iJo+Pj+tPJmYSU5qmzBwdHcXoK88qZeZqti9wcnISuSrZcV9fX8uKWcl22+/3YztlWxaPY7PFc7QLe6yS3w6VXNTiLtJCgAABAgQIECBAgAABAgQIECBAgAABAgQIECBAgAABAgQIECBAgAABAgQIECBAgAABAgQIECBAgAABAgQIECBAgACBygsIW9n1W1yYtBIL+Pj4KCtpZcrx/PwcaSM5NBFHcnNzk1Ow2qnIeYm0lNVSTn7//n15ebnauItXReTKxcVFpMAsnspvub6+jiWUOJP84Zz9QYG4yxFukp1A6U9itvNut3t1dZVtWTyOZJ94Yyy2b7mlkrkklVzUljeG4QgQIECAAAECBAgQIECAAAECBAgQIECAAAECBAgQIECAAAECBAgQIECAAAECBAgQIECAAAECBAgQIECAAAECBAgQILALAv/ehUmYw1cCP5K0EpNpNpsRNfLVrKK90Wj0+/2cgtVORYDLcDjMH3ppzxH+Um6+Sb1ejz6XjrW0sVarvb6+/vnzJ/Jiyp3J0uE0/rhA3Oi5pJWI+yk382hujbGvHh4e5hrnPsbjY/vNmfhIgAABAgQIECBAgAABAgQIECBAgAABAgQIECBAgAABAgQIECBAgAABAgQIECBAgAABAgQIECBAgAABAgQIECBAgAABAgSyAsJWshq7dTwej8/PzyeTSc60np6eNpTvUBg1EnkrORNb+VSknHS73evr6/QeIugkUlrS6xMrT05OUqYxjVmJm3V3d5fYs7IKCNze3mZXcXx8HNkrz8/PsXuz7eUeR/+FUUQxjQhLKndcvREgQIAAAQIECBAgQIAAAQIECBAgQIAAAQIECBAgQIAAAQIECBAgQIAAAQIECBAgQIAAAQIECBAgQIAAAQIECBAgQIAAgcoICFvZ3VtZmLQSsQubS1WI0JNIcsnRGQ6Hm4sXabfbKUEn0+lFzkXOPNc5Fbcg//JI3NioQ/7ozv6UQISezKUgxTZ4eXl5fHy8urr666+/4tGI/J1NTO/19bWw25hJv98vLFNAgAABAgQIECBAgAABAgQIECBAgAABAgQIECBAgAABAgQIECBAgAABAgQIECBAgAABAgQIECBAgAABAgQIECBAgAABAgQOUEDYyo7e9Jubm4hvyJ9cq9XKL1jzbCS55OeYvL+/by7TIfJWTk9PU5ZQCJXSydKa/OWH/9vbW6TSLL1WY4UF8nOIYuHxaMTm2cTTcXJyEhE/hbaNRqOwRgEBAgQIECBAgAABAgQIECBAgAABAgQIECBAgAABAgQIECBAgAABAgQIECBAgAABAgQIECBAgAABAgQIECBAgAABAgQIEDhAAWEru3jTn5+fO51O/swi7mELMR8PDw/500jJfcjvIedsr9er1Wo5BdNTk8kkxArLVij4KsYlZvX3339HIM4Kfbpk3wW63W5sucJVRM3FxcVgMCis/G5B4VMZHcbWjSSg7/asngABAgQIECBAgAABAgQIECBAgAABAgQIECBAgAABAgQIECBAgAABAgQIECBAgAABAgQIECBAgAABAgQIECBAgAABAgQIVF5A2MrO3eJIZ3h8fMyfVoR9NJvN/JpSzt7d3eXHnXx+frbb7VLGWuwk0mQib2WxfbElxCICY7F9zZaPj4/FHo6PjyPJ4uTkZPGUlkMQSNyTQRF5K/f396WbxN67vr4u7Pbl5aWwRgEBAgQIECBAgAABAgQIECBAgAABAgQIECBAgAABAgQIECBAgAABAgQIECBAgAABAgQIECBAgAABAgQIECBAgAABAgQIEDg0AWErO3fHG41G4ZwK01gKe0gvuL29zS9+enrKL1jn7NnZ2evra0oP4TYej1Mq02s6nc5ccUTPRAJLpMDMtft4OALpYSthEsURn1Q6TsobICKBNheEVPqKdEiAAAECBAgQIECAAAECBAgQIECAAAECBAgQIECAAAECBAgQIECAAAECBAgQIECAAAECBAgQIECAAAECBAgQIECAAAECBLYjIGxlO86pozw/P39+fhZWN5vNwpqyCgrDX2LC/X6/rOEW+7m7uysMfImrJpPJxcXF4uUrt7y9vc1dK2llDuQwP0aIybcWvhjZ863LlxZHCFHsxqWnso2tViv70TEBAgQIECBAgAABAgQIECBAgAABAgQIECBAgAABAgQIECBAgAABAgQIECBAgAABAgQIECBAgAABAgQIECBAgAABAgQIECAgbGWH9sB4PH58fCyc0MPDQ2FNiQUpsQ4p015nSpF7cnp6WthDxL6UFUMzGAzu7+/nRuz1eicnJ3ONPh6aQMT6fGvJ3w1nSey8MAUp+tlEzkvi9JQRIECAAAECBAgQIECAAAECBAgQIECAAAECBAgQIECAAAECBAgQIECAAAECBAgQIECAAAECBAgQIECAAAECBAgQIECAAIHdFBC2skP3JTGyJCVkodxVFY4YKSSRFFPuoHO9xRC1Wm2ucfHjy8tLu91ebP9uy+KSX19fI3fmu/2oJ7ChsJWLi4sU236/n1KmhgABAgQIECBAgAABAgQIECBAgAABAgQIECBAgAABAgQIECBAgAABAgQIECBAgAABAgQIECBAgAABAgQIECBAgAABAgQIHIiAsJVdudGDweD9/b1wNsfHx9uP/Li+vi6cWKvVKqxZp6Ber0feSkoPkZMSmCmVX9U0m83Pz8/s2YeHh7u7u2yLYwKJAikhQYldZctOT0+zH786/vj4+OqUdgIECBAgQIAAAQIECBAgQIAAAQIECBAgQIAAAQIECBAgQIAAAQIECBAgQIAAAQIECBAgQIAAAQIECBAgQIAAAQIECBAgcIACwlZ25aa/vLykTCUl9ySln2/VXF5eFtZ3Op3CmjULImXm6ekppZOrq6uUsqU13W537l5cXFw8Pz8vLdZ4gAIRePStVX+3PrHzk5OTlMq52KCUS9QQIECAAAECBAgQIECAAAECBAgQIECAAAECBAgQIECAAAECBAgQIECAAAECBAgQIECAAAECBAgQIECAAAECBAgQIECAAIEKCwhb2YmbOx6P39/fU6bSaDRSykqvicCR/D57vV5+QSlnm81m4UxioOFweHd3t8KIg8FgLqglkjIifmWFrlxSVYGUHZhd+3frs9fmH6fEuHx8fOR34iwBAgQIECBAgAABAgQIECBAgAABAgQIECBAgAABAgQIECBAgAABAgQIECBAgAABAgQIECBAgAABAgQIECBAgAABAgQIEDgoAWErO3G7E5NWYq5nZ2c/MuPT09PCcbcTStJqtWq1WuFkgvTt7a2wbK5gLmklBpJVMUfk4+3tbTpC5KFcXl6m13+rMiVsZTKZfKtPxQQIECBAgAABAgQIECBAgAABAgQIECBAgAABAgQIECBAgAABAgQIECBAgAABAgQIECBAgAABAgQIECBAgAABAgQIECBAoNoCwlZ24v4+PT2lzCMl8SSlnxVqzs/PC6/q9XqFNesX1Ov1xIHu7+/7/X76iDc3N8PhMFsfA8Vw2RbHBCLw6Pr6OtHh9fU1sXKFspSwldFotELPLiFAgAABAgQIECBAgAABAgQIECBAgAABAgQIECBAgAABAgQIECBAgAABAgQIECBAgAABAgQIECBAgAABAgQIECBAgAABAlUVELby83e22+1OJpOUeVxcXKSUbaImJeclMQNl/elF2kVihkWj0RiPxykjPj8/dzqdbGWr1YqBsi2OCUwF2u12yhMRIUqXl5c/i5b4bvnZSRqdAAECBAgQIECAAAECBAgQIECAAAECBAgQIECAAAECBAgQIECAAAECBAgQIECAAAECBAgQIECAAAECBAgQIECAAAECBAhsTUDYytaovxxoLuPjy7p//ev8/Dzn7EZPnZycFPY/HA4La8oquLu7u76+LuwtpnR7e1tYFnk3j4+P2bKHh4ebm5tsi2MCWYF+v5+zA2u1WuQBNZvN7CWlH8copfepQwIECBAgQIAAAQIECBAgQIAAAQIECBAgQIAAAQIECBAgQIAAAQIECBAgQIAAAQIECBAgQIAAAQIECBAgQIAAAQIECBAgUG0BYSs/f39brVbiJI6PjxMrN1FWOPpkMhmPx5sYemmf7Xa7cEpxYWTZPD8/L+1h2jgYDBqNRrbg4uIi/5JsseODFYgd+PHxEWk+sQ+nuSfxb2yep6enSPmJPKCDlbFwAgQIECBAgAABAgQIECBAgAABAgQIECBAgAABAgQIECBAgAABAgQIECBAgAABAgQIECBAgAABAgQIECBAgAABAgQIECCwswL/2dmZHcjE+v1+ZJQkLvbs7CyxchNlkSgRERL5PUf2xOXlZX5NiWd///7969evwg4fHx8jAuMrvUhayd6CWGZ6/E3h0AqqLRCb6u3trdprtDoCBAgQIECAAAECBAgQIECAAAECBAgQIECAAAECBAgQIECAAAECBAgQIECAAAECBAgQIECAAAECBAgQIECAAAECBAgQIFAlgX9XaTH7uJZer5c47Vqtlli5obKUCRSmsZQ7t5OTk8RglAhbGY/Hi6Pf3Nx8fn5m2yPApV6vZ1scEyBAgAABAgQIECBAgAABAgQIECBAgAABAgQIECBAgAABAgQIECBAgAABAgQIECBAgAABAgQIECBAgAABAgQIECBAgAABAgQIVENA2MoP38f0sJXj4+OfnWvKBCaTyZYnGWkpt7e3hYPGxBqNxlzZ29tbp9PJNkZ0SwS4ZFscE9h3gaUxQ/u+KPMnQIAAAQIECBAgQIAAAQIECBAgQIAAAQIECBAgQIAAAQIECBAgQIAAAQIECBAgQIAAAQIECBAgQIAAAQIECBAgQIAAAQKrCQhbWc2ttKs+Pj4S+zo6Okqs3FBZygSGw+GGRs/pNjJTTk9PcwqmpyLXptlszsr6/f79/f3sYxw8PDxEdEu2xTEBAgQIECBAgAABAgQIECBAgAABAgQIECBAgAABAgQIECBAgAABAgQIECBAgAABAgQIECBAgAABAgQIECBAgAABAgQIECBAgECVBISt/OTdHAwGk8kkcQbHx8eJlRsqq9VqhT2PRqPCmk0UtFqtlG5fXl663W5Ujsfji4uL7CUR1/L8/JxtcUyAAAECBAgQIECAAAECBAgQIECAAAECBAgQIECAAAECBAgQIECAAAECBAgQIECAAAECBAgQIECAAAECBAgQIECAAAECBAgQIFAxAWErP3lDh8Nh+vApWSfpva1QeXR0tMJV27nk5OTk9+/fKWM1Go3IuImklWzMTdj2er2Uy9UQIECAAAECBAgQIECAAAECBAgQIECAAAECBAgQIECAAAECBAgQIECAAAECBAgQIECAAAECBAgQIECAAAECBAgQIECAAAECBAjsr8B/9nfqFZj5t8JWdjnrZHYvsgkms8btHFxeXj48PLy8vOQPFzP89evXXE0krdTr9blGHwlsUyAygOKFEH+xRUejUfbfaJzO5Aefr21SGIsAAQIECBAgQIAAAQIECBAgQIAAAQIECBAgQIAAAQIECBAgQIAAAQIECBAgQIAAAQIECBAgQIAAAQIECBAgQIAAAQIECGxOQNjK5myLe/78/Cwu+l/F4z9///u0o//XarUfnNnz83PEpnxLNWb7+vp6dnb2g9M29AEKjMfjj4+P6Xb9J2Llv3EqB0hhyQQIECBAgAABAgQIECBAgAABAgQIECBAgAABAgQIECBAgAABAgQIECBAgAABAgQIECBAgAABAgQIECBAgAABAgQIECBAYJsCwla2qT0/VoQszDft+eejo6OfXUGkVxwfH08mk8RpXF9f393dJRYrI7CmQLfb7XQ6sUur9+yvKeNyAgQIECBAgAABAgQIECBAgAABAgQIECBAgAABAgQIECBAgAABAgQIECBAgAABAgQIECBAgAABAgQIECBAgAABAgQIECCwHQFhK9txXj7KaDRafmJvWyPo5GfnXq/XW63W1dVVyjROT0/b7XZKpRoC6wjENottGTEr63SSvbZWq00/pucKZS93TIAAAQIECBAgQIAAAQIECBAgQIAAAQIECBAgQIAAAQIECBAgQIAAAQIECBAgQIAAAQIECBAgQIAAAQIECBAgQIAAAQIEDlZA2Mre3PqIVzg6OtrZ6cb0Li4ums3mj8/w8vLy6enp8fGxcCa77Fk4eQW7LzAYDF5eXt7f31eYauQWRRhQ/Dv9i70aB5EllO0qHrfoP9vimAABAgQIECBAgAABAgQIECBAgAABAgQIECBAgAABAgQIECBAgAABAgQIECBAgAABAgQIECBAgAABAgQIECBAgAABAgQIEMgXELaS77PZs5PJJH2AVqsVMSLp9YdcGSEUvX/+8hGi5Pn5eRcCYvLn6ezeCXS73YhBiQ32rZlHXNH19fX5+fnZ2dm3LlRMgAABAgQIECBAgAABAgQIECBAgAABAgQIECBAgAABAgQIECBAgAABAgQIECBAgAABAgQIECBAgAABAgQIECBAgAABAgQIJAoIW0mE2kjZaDTaSL86/de/Ipvm+Pi4MM7m8fExEi5kW9gyZQn0+/3YVOkxK7Va7fb2ttFo2IRl3QL9ECBAgAABAgQIECBAgAABAgQIECBAgAABAgQIECBAgAABAgQIECBAgAABAgQIECBAgAABAgQIECBAgAABAgQIECBAgACBHIF/55xzatMCR0dHmx7iYPuv1+uJgRcRtjIejw8WysLLEhgMBjc3N+fn54kb7/r6+vfv37H3np+fJa2UdRf0Q4AAAQIECBAgQIAAAQIECBAgQIAAAQIECBAgQIAAAQIECBAgQIAAAQIECBAgQIAAAQIECBAgQIAAAQIECBAgQIAAAQIE8gWEreT7bPZsrVbb7ACH3XsEWDw8PBQaTCaTyFspLFNAIEcgAlN+/frV6XRyamanImbl77//brfbl5eXs0YHBAgQIECAAAECBAgQIECAAAECBAgQIECAAAECBAgQIECAAAECBAgQIECAAAECBAgQIECAAAECBAgQIECAAAECBAgQIECAwBYEhK1sAbmcISITpJyODqaX8Xj8/v6estzPz89ms5lSqYbAnMBgMIhYn8fHx7n2pR8j1mcas3JycrK0QCMBAgQIECBAgAABAgQIECBAgAABAgQIECBAgAABAgQIECBAgAABAgQIECBAgAABAgQIECBAgAABAgQIECBAgAABAgQIECCwUQFhKxvlLej86OiooMLpNQQajUZ6Qs3Ly0u73V5jNJceosDb29uvX78irKdw8bVardVqdbtdMSuFVgoIECBAgAABAgQIECBAgAABAgQIECBAgAABAgQIECBAgAABAgQIECBAgAABAgQIECBAgAABAgQIECBAgAABAgQIECBAgMDmBIStbM62uOfIXygu+l/FaDT636H/iwWazWav1yuuy1REOMtgMMg0OCSQJxB77P7+Pq/if+dOT0+Hw+HNzc3/GvxPgAABAgQIECBAgAABAgQIECBAgAABAgQIECBAgAABAgQIECBAgAABAgQIECBAgAABAgQIECBAgAABAgQIECBAgAABAgQI/IyAsJWfcZ+Oen5+nj78ZDJJLz7wym63+/LykkU4Pj7Ofvzq+Orq6qtT2glkBe7u7ub2WPZs9vj29rbf79fr9WyjYwIECBAgQIAAAQIECBAgQIAAAQIECBAgQIAAAQIECBAgQIAAAQIECBAgQIAAAQIECBAgQIAAAQIECBAgQIAAAQIECBAgQOBHBISt/Aj7fwdNTACZVg+Hw5+c6/6MPRgM5jJTarXax8fH09NT4SICOUI0CssUHLjAzc3N+/t7CkIkrby9vaVUqiFAgAABAgQIECBAgAABAgQIECBAgAABAgQIECBAgAABAgQIECBAgAABAgQIECBAgAABAgQIECBAgAABAgQIECBAgAABAgS2ILA3YSt/Zf4qE4fxrbCV0Wi0hQ1RgSHmklZiRb1er16vN5vNi4uLwgVGiIZ0jEKlQy6IjdTpdFIEJK2kKK1fk/ly+Ksy3w6VXNT691oPBAgQIECAAAECBAgQIECAAAECBAgQIECAAAECBAgQIECAAAECBAgQIECAAAECBAgQIECAAAECBAgQIECAAAECBAgQWF9gb8JW1l/qDvZwdnaWPqvJZJJefLCVNzc3w+Ewu/xWqzVzjuNarZY9u/RQYSqZAAAbNUlEQVT4/v6+3+8vPaXxwAXa7fbLy0sKQiT7SO1JgVJDgAABAgQIECBAgAABAgQIECBAgAABAgQIECBAgAABAgQIECBAgAABAgQIECBAgAABAgQIECBAgAABAgQIECBAgAABAgS2KSBsZZvaS8Y6PT1d0rqsaS5DZFnJobdFtkWn08kqPD09RfzKrKVer/d6vdnHnINGozEej3MKnDpAgcFgEBsjZeGR6RPJPimVaggQIECAAAECBAgQIECAAAECBAgQIECAAAECBAgQIECAAAECBAgQIECAAAECBAgQIECAAAECBAgQIECAAAECBAgQIECAAIFtCghb2ab2krEuLi6WtC5rGo1Gy5q1/Veg3+/f399nOW5vb5vNZrYljs/OziKBZa5x8WNE2yTGaixeq6WqAulbIpJWItmnqg7WRYAAAQIECBAgQIAAAQIECBAgQIAAAQIECBAgQIAAAQIECBAgQIAAAQIECBAgQIAAAQIECBAgQIAAAQIECBAgQIAAAQIE9ldA2MoP37v0sJXJZDIej394urs6fMjMSZ6enr69vS2dbySwzBUvLev1es/Pz0tPaTxAgXa7/fn5mbLw6+vry8vLlEo1BAgQIECAAAECBAgQIECAAAECBAgQIECAAAECBAgQIECAAAECBAgQIECAAAECBAgQIECAAAECBAgQIECAAAECBAgQIECAwJYFhK1sGXx+uPPz8/mmrz8Ph8OvTx70mUajEWE0M4Lj4+OISpl9XDxotVq1Wm2xfa7l8fGx2+3ONfp4mAKxGRIX/vT0lFipjAABAgQIECBAgAABAgQIECBAgAABAgQIECBAgAABAgQIECBAgAABAgQIECBAgAABAgQIECBAgAABAgQIECBAgAABAgQIENiywH+2PJ7h5gTq9frFxUV+Msjsko+Pj7Ozs9lHB1OBZrM5B/j79++AzfGJs3FJStJNxLhExk1+bzkDOVUNgbe3t8Soo+vr65OTk31cdeQKfX5+TmceUUR3d3f7uApzJkCAAAECBAgQIECAAAECBAgQIECAAAECBAgQIECAAAECBAgQIECAAAECBAgQIECAAAECBAgQIECAAAECBAgQIECAAAEC+QLCVvJ9tnH29vZ2Livkq1FnUQhfFRxge7vdfnl5yS48klZS0i4itubp6enx8TF77eLxZDKJNJx+v794SsvhCLy/vycutnBHJfaz/bJOp5NdprCV7d8CIxIgQIAAAQIECBAgQIAAAQIECBAgQIAAAQIECBAgQIAAAQIECBAgQIAAAQIECBAgQIAAAQIECBAgQIAAAQIECBAgQIDAFgT+vYUxDJEvcHNzk18wO5uYyTKrr/zBYDBoNBrZZUZ+yuXlZbYl57jZbEaQSk7B9FRk3ERlYZmCqgrENkvMOarVahHiU1UH6yJAgAABAgQIECBAgAABAgQIECBAgAABAgQIECBAgAABAgQIECBAgAABAgQIECBAgAABAgQIECBAgAABAgQIECBAgAABAhUQELayEzfx+vo6ZR7D4XA8HqdUbrMmphT5JicnJ+mpMWVN7+rqKttVMH43FaXVakVARraTpccvLy/tdnvpKY2VF+h0OolrTMnuSewqpWwymaSUqSFAgAABAgQIECBAgAABAgQIECBAgAABAgQIECBAgAABAgQIECBAgAABAgQIECBAgAABAgQIECBAgAABAgQIECBAgAABAgRmAsJWZhQ/efD4+Jg4fISDJFZurSwm3+v1IggmMim+m3WyziQj2yUGnfVwfHy8Qh5KvV6Pyc86yTloNBqDwSCnwKmqCiTukFh+bJJtIoxGo20OZywCBAgQIECAAAECBAgQIECAAAECBAgQIECAAAECBAgQIECAAAECBAgQIECAAAECBAgQIECAAAECBAgQIECAAAECBAgQIFABgf0IWxmPx1nrWq2W/ViB47Ozs4uLi5SFRKBJStk2a97f32fDZdNPZo2bOHh+fp6j+P3792oDBf7T01PKtVdXVyllaiom8PHxkbiixKc4sbfCsq09boUz+cGCSn47VHJRP7hJDE2AAAECBAgQIECAAAECBAgQIECAAAECBAgQIECAAAECBAgQIECAAAECBAgQIECAAAECBAgQIECAAAECBAgQIECAAIGswOphKymJJ6PRKDtYWcdHR0dldbU7/Tw8PKRMptfrzf0OP+WqzdW02+1s5+fn59mPGzrudruPj4/Zzlut1snJSbblW8fNZjMlJiOyLW5ubr7Vs+J9FxgMBpPJJHEV9Xo9sbKUsp0NW6nkt0MlF1XKPtQJAQIECBAgQIAAAQIECBAgQIAAAQIECBAgQIAAAQIECBAgQIAAAQIECBAgQIAAAQIECBAgQIAAAQIECBAgQIAAAQIE9kvgPytPNxJP0jMIVh5leuFcaEvKj97XHDEu7/f7kWUQQx//87dOlkfKZC4vL09PTz8/PwuLI1jk7u6usGw7BU9PT9mBUiJLsvUrHEfWTKPRyF4YOTXrZ6CEatznwi3d6XTe3t52x3/qsOW9msWv/HHhlpgJbOe9NBsuHoT0uc2u2s5BJb8dKrmouf2ws28SE5u7Uz4SIECAAAECBAgQIECAAAECBAgQIECAAAECBAgQIECAAAECBAgQIECAAAECBAgQIECAAAECBAgQIECAAAECBAgQILCOwOphKynJAmVlAcz1Ez96X2fN+ddGhEEEiLy/v88NGkkcEeqx0ZSNyPv49etX/vTi7MvLy0anUTiBWcFgMMimwwTR2dnZ7OyGDiLPJXtrIqHm+fl5/bHq9Xqv1zs/Py/s6v7+Psq2sNLCmfzgXi2cW2UK5pKectYV+z/nbOmnYruW3mdZHVby26GSi5re8XiTPD4+xhdQ9tUap7bwrZe/5Uws38dZAgQIECBAgAABAgQIECBAgAABAgQIECBAgAABAgQIECBAgAABAgQIECBAgAABAgQIECBAgAABAgQIECBAgAABAgRWE/j3apfFVSnJAuk5BfnTGA6H2YKUobP16cftdjuSXCLNZO4359FDzCFSNk5OTiJhJL3Db1VG57e3t4WXxEy63W5h2RYK4vf52VFSJp+tX+E4Umay8S7RQwQErNDP0ksiPyVydpaemmtsNBqRAjDXuOWPP7tXt7zYHxxu8VXwg5PJDr3LYSspr+i9+3ao5KJiR03fJIv5YnFqC9962S09d2xicyA+EiBAgAABAgQIECBAgAABAgQIECBAgAABAgQIECBAgAABAgQIECBAgAABAgQIECBAgAABAgQIECBAgAABAgQIECBQlsDqYSvn5+eFk5jLxSis/6rg4+MjeypCMbIfyzp+fn6OEI383uLH579+/er3+/llK5+NsI9arVZ4ecS+FNZsuiBCZzqdTnaUTYetxG/vIxEgO2JwRUJNtmXN42azeXFxUdhJbIPCrVLYyToFu7BX15n/Hl2b8jxOl7PlWJYSY4ZKvx3V+3YIokouamffJCZW+lOpQwIECBAgQIAAAQIECBAgQIAAAQIECBAgQIAAAQIECBAgQIAAAQIECBAgQIAAAQIECBAgQIAAAQIECBAgQIAAAQIEZgKrh60cHx/Pesk5GI/HOWcTT2VDWxLHTex5VhZBHo+Pj7OP+QeRx1HKuhZHqdfrKRkKEfYRE168fJstc1wPDw8x+c1NoNvtzuWbxE6IbJTSRwz/lHyNXq8XcQClj57S4Y7s1ZSpVqDm6OgocRXxVCZWrl8Wj0Pp2S6j0Wg2sZRHYFa8eJD4li7lLbqFb4fpAqu3qO++SSJga/Feb6LFxDahqk8CBAgQIECAAAECBAgQIECAAAECBAgQIECAAAECBAgQIECAAAECBAgQIECAAAECBAgQIECAAAECBAgQIECAAAECBGYCq4etRODIrJecg4+Pj5yziaeynZyeniZe9a2y29vb9PqIOZgL/ki/trDy8vIygksKy7414cLevlsQWQ+dTmd2VUQzbDR5JIa7urqaDTc9eHp6mmsp5WNi3k2MFXEzMbFSBv1WJ9+69Rvdq9+a9p4WJ0ZsbHl17+/vpY+YTW9Jj5hZOo2KfTtM11ixRUXSzXffJPf390tvd7mNJlaup94IECBAgAABAgQIECBAgAABAgQIECBAgAABAgQIECBAgAABAgQIECBAgAABAgQIECBAgAABAgQIECBAgAABAgQIEFgUWD1sJTIpUmIIer3e4qjfahkMBtkUgPPz829dnlLcbDazQ6RcEuvq9/splSvURHBJYaZMTPjm5maFzte/JH4MP5c1s6Hck+lUw3kxaSXiXTa3/MS8m5heOITG+qTpPezaXk2f+Z5WJr7opqtrt9tbWGa8EmdRR4kJICmzGo1Gs7J4vmbHKxwkou3Ft8Ns+RVbVLy0d+pbb+ZsYjMKBwQIECBAgAABAgQIECBAgAABAgQIECBAgAABAgQIECBAgAABAgQIECBAgAABAgQIECBAgAABAgQIECBAgAABAgQIbEhg9bCVmND19XXhtNb/Of0sVmA6VsqghbOaK5gbYu7sVx9brdZXp9ZvD7fCvIOY9nbCHeaWc3t7m/2VfuTC3N3dzdWU9TEWuDReZy7tpazhZv2k5N1EcTiUmHYxGz3nYAf3as5sq3Eq/RZv9J0ww7y/v58dv76+zo6/OhgOh1+dyrZnH+qUIK3stYvHKS/qvfh2yC6tSota7U3y/v6eBdnEsYltQlWfBAgQIECAAAECBAgQIECAAAECBAgQIECAAAECBAgQIECAAAECBAgQIECAAAECBAgQIECAAAECBAgQIECAAAECBAhkBdYKW0kJvPj8/MyOt8JxNr8gIgBOTk5W6CTnkvF4nBhGMNfJar8Jn+vkq4/1ev3j46MwbyVuQb/f/6qTTbRHCkl24THD9RMTvppns9n8ao9FwstXV5XVnhgrEDt8c1kzc2vZzb06N8nqfYx0ocRFZR+NxEu+WxbxQ7MnLiYW78PCYJR4kxSOMre1liYcFXaSLfjqyc3W7P63Q3a2cVyZRc3d7rll5nyc7b2cmnVOmdg6eq4lQIAAAQIECBAgQIAAAQIECBAgQIAAAQIECBAgQIAAAQIECBAgQIAAAQIECBAgQIAAAQIECBAgQIAAAQIECBAgQCBRYK2wlbOzs5TMi7e3t8TZLJYNBoPsD/Kvr68Xa9ZsWS1pJQZd+cLECUeMQsov2y8uLkIpsc81yyLo4fHxMdtJROFELky2pZTj+Ml97K6Xl5eveptMJl+dKqs9JhC2Kb1FLMs6mzxliGnNyltu5QvT51bhysQX3VQgEoI2RxHPRTb55enpKcYqfCumRMDMBbIk7vyclSairfPgbOHbYW6BlVnUyi+ElS+ck/zq48r9r3zhVzOZa1+5/5UvnJuAjwQIECBAgAABAgQIECBAgAABAgQIECBAgAABAgQIECBAgAABAgQIECBAgAABAgQIECBAgAABAgQIECBAgAABAgQIlCiwVthKzGMuemPpzHIiM5bWZxvn+s8GDWTL1jkejUbrXL7Ra+O3/b9//84fImJHzs/Pt5C3EkkrjUYjO5mHh4fLy8tsSynHz8/PR0dH2ZCdxW638wv24+PjxaGXttzf33e73aWnSmzc5b1a4jJ3sKvI00mcVbzuIhIlsfi7ZZGBMosZen19neYczT2Vi32mZDbNBbLEm2exn++2zL29l16+498Oi3OuxqJ29k1iYotbTgsBAgQIECBAgAABAgQIECBAgAABAgQIECBAgAABAgQIECBAgAABAgQIECBAgAABAgQIECBAgAABAgQIECBAgAABAqULrBu2cnNzc3p6mj+tyMWInI78mqVnI0AkGwFwfX19cnKytHKdxsj1WO3yWq222oXfuirSTD4+PvLHmuat9Pv9b/X8reIIQJnLdIjch2j8VieFxW9vb5EfkRJn0Gq1NhdpMZtnjDI7Ljy4urqK+ReWrVOw43t1naXt+LURPpKe9DT3pJS1tHgVzBKI4um7u7ub9hxzy38/RFnhzsxu9fSV5i+tAt8OiwusxqJ29k1iYotbTgsBAgQIECBAgAABAgQIECBAgAABAgQIECBAgAABAgQIECBAgAABAgQIECBAgAABAgQIECBAgAABAgQIECBAgAABAqULrBu2EhN6f38vnFZKfMZiJ3OZBU9PT4s167dEVMFqnZyfn6924Xevihkm5q2sFmpTOJ/IF5i7g5Gw0+12Cy9MLIiYmEiO+Ouvv+7v7yM4JuWqKJubUspV36qJKSVOZtZtzD+sNpcCs/t7dUZRvYPIKykMlpquutfrzZJQSnGIHRW3Prqd9hbRKtlslGgsfDfGw5KzLSM1KbvVywpbiYnt+7fD0ttXgUXt7JvExJZuOY0ECBAgQIAAAQIECBAgQIAAAQIECBAgQIAAAQIECBAgQIAAAQIECBAgQIAAAQIECBAgQIAAAQIECBAgQIAAAQIECJQrUELYSvw6+uHhIX9aw+Hwu+kDzWbz8/Nz1u319fXJycnsY7kHFxcXK3QYU1rhqtUuibWHYeE8I56m3LCPCJio1+udTic77YicmOU+ZNu/dTwYDCIaJmYb/UdsTUp+wVz/ccnl5WVOhMRcffrHmFv0vMKUYoiwOjo6inXF6jYxt8I9sHSZ29yrSydQjcbY9hF0krKW2DzxBkupLKyJVKPj4+PZyzAmENFL8dRkL4y3a/7EIktlLrtqdnlEHWVziyJpZeXAi1mfs4MKfDvM1jI7qMaidvZNYmKzneaAAAECBAgQIECAAAECBAgQIECAAAECBAgQIECAAAECBAgQIECAAAECBAgQIECAAAECBAgQIECAAAECBAgQIECAAIENCfz158+fUrqOcIrCAI6np6fEAILI+Li/v59NbJovsLmwlYgzuLq6mg2XeDAajeYiDxIvXKfs+fk5m4ywtKvgCurvptvMdRURDBG7MIt4mJ2N2I6IEZl9TDyYRueEWNRHakxEPyRemFIWURQR97PmemOgmGRMLLZxzDBl3JSauBcxvfiLBJZp/TQUIz4G7wr7Z4/2aorP3tVEgE5kAyXukIiNaLVaK9zlGUvsyZeXl9nHOIiklaVhKPFUfhWnMrs8YpIiBSZ7+eKbNpa2zoRnY2UP9vrbIbuQ7PG+L2pn3yQmlt1mjgkQIECAAAECBAgQIECAAAECBAgQIECAAAECBAgQIECAAAECBAgQIECAAAECBAgQIECAAAECBAgQIECAAAECBAgQ2IRAaWErMbn4Df9iNsfcpCNgIn7eP9c49zFSMyIRINv4+/fv+GV7tqX045TJZwdND47JXlXKccSgRKpCYdxDBHxEBElUfjc6IW5Q+C+9ldFhpL2ssIoIyimc8Ardzi5ZLQJmdnkcRIjGLA8l276547///nu1/KA92qub0/vBnmOrxHus0+mkzCEew3hX3NzcpBRna+IxjJiV7FMTMT2RBJSNSsnWx/Him3OuYPox+om8mEg+WnzGIxpmhakuHWWuMWXT7uy3w9xaZh/3fVEp858tNg629q1nYll2xwQIECBAgAABAgQIECBAgAABAgQIECBAgAABAgQIECBAgAABAgQIECBAgAABAgQIECBAgAABAgQIECBAgAABAgQIlC5QZthKTC4iUSIOIH+W8VP/+M320hCQxXyB6GrlgI/8acydjQCFiEWYTCZz7Us/XlxcdLvdpae21hihJ4+PjynDRRBJTDj+cqI9BoNB3Lj4+ypCIu5aBDGsHHkjbGXxTq0ctrJ3e3Vx7RVoiZfV/f194kLSI1fiSYyoo/ibexdFDx8fH4XBSd9NqcjOf3NJK9NR9vfbIas0d7zXi9rZN4mJzW0zHwkQIECAAAECBAgQIECAAAECBAgQIECAAAECBAgQIECAAAECBAgQIECAAAECBAgQIECAAAECBAgQIECAAAECBAgQKFeg5LCVmFyz2Xx5eUmZZcQHTP9Go9FwOPz8/Fy8KoJC2u32YvsmWiLm4OrqKmaS33mklvx40sp0hvGL9MhbiVyG/AnPzkZgSoAfHR3FQfwb7BHoEOstXPLt7W3k4xQGPcwGWjwQtrJosnLYSnS1d3t1cfkVaPnuAxhLjrdHvNOm7714BqNl9hhG1FHEncxlrEyV4gGMbJdEsdXyVjadtDKd/P5+O+Tg7/WidvZNYmI5W84pAgQIECBAgAABAgQIECBAgAABAgQIECBAgAABAgQIECBAgAABAgQIECBAgAABAgQIECBAgAABAgQIECBAgAABAgTWFCg/bCUm1O/3IwQksgPWnNy3IgbWHGt6eaQnxKCdTuer3iJzJH5a/9XZH2mPOcesEgNuvjvDyIZ4fX2NqJTvXjhXL2xlDiQ+rhO2Epfv415dRKhAS9yICDyKZ3BpTsqaCzw9PY3OIz/lW/3c3d2lZzDFEJG0sv4znjjD/f12yFngXi9qZ98kJpaz5ZwiQIAAAQIECBAgQIAAAQIECBAgQIAAAQIECBAgQIAAAQIECBAgQIAAAQIECBAgQIAAAQIECBAgQIAAAQIECBAgQGAdgY2ErUwn1O12I3Ll8/NzhfnVarX4/f/l5eUK165/yWAwiKiCCIsZDocRoBCTOT8/v76+bjQa9Xp9/f431EO73Z5Ou5T+I3Tm4eGhrAgGYSuLN2XNsJVph3u6Vxc1KtBS7gMYGSjx/ry5uVlNJuI/4hHOf/2uOcRqE5tetb/fDjmr3utF7eybxMRytpxTBAgQIECAAAECBAgQIECAAAECBAgQIECAAAECBAgQIECAAAECBAgQIECAAAECBAgQIECAAAECBAgQIECAAAECBAisJrDBsJXphOI3/xGb0ul0IrgkZYqRbBIRA81mM6VYzaLAeDwO8EiKib9IilksyG+ZZspcXFyUGysTP5ifG/fo6CjbUu5w2Z4dE9iyQIRuTB/A/KyTpbOKF2CEOpWVczQNqohpxOt3+gaeRkfFAx5PellRSksXktJYyW+HSi4q5W6qIUCAAAECBAgQIECAAAECBAgQIECAAAECBAgQIECAAAECBAgQIECAAAECBAgQIECAAAECBAgQIECAAAECBAgQIECAwL4IbDxsZQYRP/uPAIL4wf/0l/+j0WgWBTL9/f/p6WlEAFxeXs4ucbCmQJiH9sfHxz9JC8MAn7GHeXQeiSfHx8chH/+en5+fnZ2tOaLLCRDICkT0Rjx9S5/BKIvHMB696WMYb794En88ACU7+a0dV/LboZKL2tqWMBABAgQIECBAgAABAgQIECBAgAABAgQIECBAgAABAgQIECBAgAABAgQIECBAgAABAgQIECBAgAABAgQIECBAgAABAgQ2J/B/HYv4B0hBzgIAAAAASUVORK5CYII="/>
  <p:tag name="POWERPOINTLATEX_PIXELSPEREMHEIGHT#5C6D626F787B49206176736E6974742031322E322069204164616D732066696E6E732065747420616E74616C20656C656D656E745C226172612067725C22616E73765C2261726465737265676C6572206C6973746164657D5C5C0D0A5C6D626F787B742E65782E206174747D202E2E2E" val="183,3333"/>
  <p:tag name="POWERPOINTLATEX_BASELINEOFFSET#5C6D626F787B49206176736E6974742031322E322069204164616D732066696E6E732065747420616E74616C20656C656D656E745C226172612067725C22616E73765C2261726465737265676C6572206C6973746164657D5C5C0D0A5C6D626F787B742E65782E206174747D202E2E2E" val="2"/>
  <p:tag name="POWERPOINTLATEX_REFCOUNTER#5C6D626F787B49206176736E6974742031322E322069204164616D732066696E6E732065747420616E74616C20656C656D656E745C226172612067725C22616E73765C2261726465737265676C6572206C6973746164657D5C5C0D0A5C6D626F787B742E65782E206174747D202E2E2E" val="3"/>
  <p:tag name="POWERPOINTLATEX_CACHECONTENT#5C6D626F787B542E65782E2073616B6E61722066756E6B74696F6E656E205C207D5C646973706C61797374796C657B6628782C79293D5C667261637B78797D7B785E322B795E327D7D205C6D626F787B67725C22616E73765C22617264657D" val="iVBORw0KGgoAAAANSUhEUgAAEOMAAAFwCAIAAABrn5+JAAAgAElEQVR4Aezd71nduPq+/Z05pgCghJAKgBKGVACUEKggUEJCBUlKACoYpgSggkAJkA7yXL/x89XWlizpti172V4nLxIvW9afj21ZtiX73e/fv//DHwIIIIAAAggggAACCCCAAAIIIIAAAggggAACCCCAAAIIIIAAAggggAACCKxC4Pn5+Z9//15eXn79+vX6+qp/VbKdnZ2jo6P3798fHBycnZ3t7u7WLe79/f3d3Z0SVYpN0kpRSbhE//rrr/39/bqJdopNMsqhbJpMikU5FMje3t7JycnGs9epLARGAAEEEEAAAQQQQAABBOYs8I6RKnPePOQNAQQQQAABBBBAAAEEEEAAAQQQQAABBBBAAAEEEEAAAQQQQAABBBBAAAGLgIZh/Pj3rxmXUlxFIzQ+f/58fn5eDJkPoHSvr69vbm4s6WpkiAbJKN2Jh6x8//796uqqmEON4fny5cvx8XG+yCxFAAEEEEAAAQQQQAABBBDICzBSJe/DUgQQQAABBBBAAAEEEEAAAQQQQAABBBBAAAEEEEAAAQQQQAABBBBAAAEEZi3w+PioYRj6VEi/XGrcyNevX/ute3l5qWEqPdbVB0w0JuTw8LDHup1Wub29/fTpU3GMih+nxqto4M3EY2n8DGha2dawo4eHB01rTJGG94g6CMNPBBBAAAEEEEAAAQQQQGC2AoxUme2mIWMIIIAAAggggAACCCCAAAIIIIAAAggggAACCCCAAAIIIIAAAggggAACCOQE9D0TjVG5u7vLBTIs01gIjc3oNG7k/v5ewyc6jQCJMzJkkEwcWzDn7e1NY1T64ejbLwLZyMdVtE0F+/T0FBRH20gDV3Z3d4P5/EQAAQQQQAABBBBAAAEEZijASJUZbhSyhAACCCCAAAIIIIAAAggggAACCCCAAAIIIIAAAggggAACCCCAAAIIIIBAQUCf3dCQhtZA+iqIPlqiPw1v2NvbU5jX11cNftDoi8zIDX3kxPjhDn2DRSNkgqSV1snJSZCohrK8vLzoey/600Swin4qq/omTDx/4ByN9zg6OooH0iiHQlNW9ackNPZD34RR3lqTE9fp6WnropFmikLZTkUuWw0QSi1lPgIIIIAAAggggAACCCAwHwFGqsxnW5ATBBBAAAEEEEAAAQQQQAABBBBAAAEEEEAAAQQQQAABBBBAAAEEEEAAAQRMAhpBEY850ZdANIBEHxLJfHlDQzguLi5SYzMsHzmJk9ZoE41yKX6BJPUFmOoDMDTeQ3EGw1Qy43CU8xTIz58/9/f3TZtkcCB9BEbjZ4JsB7FOmZ8gaX4igAACCCCAAAIIIIAAAnaBP+xBCYkAAggggAACCCCAAAIIIIAAAggggAACCCCAAAIIIIAAAggggAACCCCAAAKbFdB4hsPDw2CYisao6AMgWqSPomSGqSjnGneh73JoREprKfSBkfPz89ZFzUwtDZL+9u2bRoYUh6k0SWu4SJy0RokYv+WSyZhb1HyWxB/voYE0GuCRSUJFcKsHEx8/fgzmjPdTW9DPdmtC+jBO63xmIoAAAggggAACCCCAAAKzEmCkyqw2B5lBAAEEEEAAAQQQQAABBBBAAAEEEEAAAQQQQAABBBBAAAEEEEAAAQQQQCApoM+S6LMbwXAFfURFY1T0qZPkatGCr1+/npycRLP/34wfP358//69dZGGqWipW6ThMRoBkh/Z4gI3o1k+fPigwTBuppvQTBXB/ew9oUj0NRV/dRVTSee/i6KlUvXXctMvLy8pDRem1kQwBKg12tfX19b5zEQAAQQQQAABBBBAAAEEZiXASJVZbQ4ygwACCCCAAAIIIIAAAggggAACCCCAAAIIIIAAAggggAACCCCAAAIIIIBAu4CGqRwdHfmf3dBYkb///rvfUAp/zEmQ3sXFhdIKZioVfxUlrVEc+REgLgZ9z0Q517dT3Jx4Qp9biWd2nRP4aAzP7e2tJZLUSBWte3V1ZYlheJi8TxN/Jp/DM0AMCCCAAAIIIIAAAggggEAtAUaq1JIkHgQQQAABBBBAAAEEEEAAAQQQQAABBBBAAAEEEEAAAQQQQAABBBBAAAEExhKIh6lo0ILGihwfH/dLcnd3NzM45OzszI9WnyXR8BV/zsPDg2Lw56Sm9dGV1u+oBOEtXxQJVgl+KiGBuJn6uIp9DI8G3rgVgwkNDTIOdwlW7PRTwpbwGopjCUYYBBBAAAEEEEAAAQQQQGCzAoxU2aw/qSOAAAIIIIAAAggggAACCCCAAAIIIIAAAggggAACCCCAAAIIIIAAAgggUBB4e3v7+PGj/zWVg4MD+1iRVOz65Ehq0dPTkz/MIxi4cnNzY/+aiv8lllRymu8PMskESy26v7/3E9IwHmUyFbjr/IpRpZI2flDFODoolQrzEUAAAQQQQAABBBBAAIFpBBipMo0zqSCAAAIIIIAAAggggAACCCCAAAIIIIAAAggggAACCCCAAAIIIIAAAggg0FNAA0X8gRz6Wog+wTF80IJi0IiOVJ7ch1C+fv3qp35ycnJ6eppay5+vTLpI/PmpaQ3ISS0qzo/H0nTy8QsYp2UZRhKv1WmOJQlt905xEhgBBBBAAAEEEEAAAQQQ2JQAI1U2JU+6CCCAAAIIIIAAAggggAACCCCAAAIIIIAAAggggAACCCCAAAIIIIAAAgiUBS4vL/1hDBpbou+HlFezhdCwk1RADd64vb19fn6+urpyYXZ2dvxPl7j5rRP+iq0Bas08Pz/3Pzjz5cuXw8PDTpH7q8craumQUTRxhPEcfxPHS5s5jFRJyTAfAQQQQAABBBBAAAEE5ibw7vfv33PLE/lBAAEEEEAAAQQQQAABBBBAAAEEEEAAAQQQQAABBBBAAAEEEEAAAQQQQAABCeizJEdHRz7Fz58/9/f3/TlDpr9//35xcZGKQaNi9OcPovj27ZuGhaTC+/M1xOXDhw/+nOJ0v45MQULKsOYU0woCvHv3LpgT/Hx4eOg6+iWIIfMz3sqtgV9fXzt9KKY1EmYigAACCCCAAAIIIIAAAhMI/DlBGiSBAAIIIIAAAggggAACCCCAAAIIIIAAAggggAACCCCAAAIIIIAAAggggAACPQTOzs78tW5ubioOU1HMe3t7fvzBtD6roj83U4NAjMNUtIo/vsXFkJnQ11oySzOLgi+36IMqmcCtiywjWzRKpHXdKjO1WYvxCJ9hKkUlAiCAAAIIIIAAAggggMBMBP6YST7IBgIIIIAAAggggAACCCCAAAIIIIAAAggggAACCCCAAAIIIIAAAggggAACCPgCGhbiDxT5/Pnz6empH2D4dKfxIcqAPUU/55a1gjE5llUURoNM7u7uXOC//vqrB5FlUM2vX79cKtUnLBlQ0aqnS4QIIIAAAggggAACCCCAwEgCjFQZCZZoEUAAAQQQQAABBBBAAAEEEEAAAQQQQAABBBBAAAEEEEAAAQQQQAABBBDoL3B/f//jxw+3vj6p8fXrV/ez1kT+myp+Kp0+qKIVuw7tODk58ZMzTg//oIoSsgwU6TSkx5h5F+zp6clNpyYYqZKSYT4CCCCAAAIIIIAAAgjMUICRKjPcKGQJAQQQQAABBBBAAAEEEEAAAQQQQAABBBBAAAEEEEAAAQQQQAABBBBAYNsFLi4ufIJv3775P2tN27988unTp06JHhwc2MMr8PHxsT18EzL4oIoiOTw87BqJwltGqmigTo+YLatoSJIlGCNVLEqEQQABBBBAAAEEEEAAgZkIMFJlJhuCbCCAAAIIIIAAAggggAACCCCAAAIIIIAAAggggAACCCCAAAIIIIAAAggg8P8LfP/+3R9DolEKPQZyWDRfX18twRSm60iVo6MjY8wK5n89xr7W9fW1Hzj4voq/KDOtgSKWz7/s7+9nIhmyyDhOZnd3d0gqrIsAAggggAACCCCAAAIITCnASJUptUkLAQQQQAABBBBAAAEEEEAAAQQQQAABBBBAAAEEEEAAAQQQQAABBBBAAIGyQDDoYqQPqigf/niYTLY0VKbrSAl93sT4WZWbm5t+30Lxx7fs7Oycnp5mipBadHd3l1rk5hsL4sJ3mrCMVOGDKp1ICYwAAggggAACCCCAAAIbF2CkysY3ARlAAAEEEEAAAQQQQAABBBBAAAEEEEAAAQQQQAABBBBAAAEEEEAAAQQQQOC/Avqgiv+VD33MZLwPehhHqnT9oEpTGA1B0QCS/xasbUph+o0wkZIfX78cKgZlwI+ndfrs7Kx1fpWZT09PxXgYqVIkIgACCCCAAAIIIIAAAgjMSoCRKrPaHGQGAQQQQAABBBBAAAEEEEAAAQQQQAABBBBAAAEEEEAAAQQQQAABBBBAYNsFgg+qfPnyZTwRf0hMJpV+IyU0wObh4SH1QZKTk5PX19d+w1SUVf+DKvrZb6TK/f29RUBZzeAMWaQMWFbv52+JmTAIIIAAAggggAACCCCAwBgCf44RKXEigAACCCCAAAIIIIAAAggggAACCCCAAAIIIIAAAggggAACCCCAAAIIIIBAD4Hb21t/7ITGSOzu7vaIx7iKRpIUQ75//753HjRY5fHfP326RN9vUdEUm8au6CslveNUhp+fn/1PkSjCfp+dCYa7tFL0jrw1tmDmP//8E8yJfw7xj2NjDgIIIIAAAggggAACCCAwgQAjVSZAJgkEEEAAAQQQQAABBBBAAAEEEEAAAQQQQAABBBBAAAEEEEAAAQQQQAABBEwCwdiJfp8KMaX0n/+8vb35o2JSaw3/osjhv3+p+HvMv7u789fSuBf/p306iKd1xVE3gWWkCh9Uad0uzEQAAQQQQAABBBBAAIE5C/wx58yRNwQQQAABBBBAAAEEEEAAAQQQQAABBBBAAAEEEEAAAQQQQAABBBBAAAEEtkdAnwrxhy7s7OwcHx+PV3w/rUwqMxwpoS+0+BnuN5ZGn6/xI0lN9x4Gk4rQn+9/Gcaf70/P0N/PHtMIIIAAAggggAACCCCAQCzASJXYhDkIIIAAAggggAACCCCAAAIIIIAAAggggAACCCCAAAIIIIAAAggggAACCGxAIPjEx6hf81DxHh4eLIUcdbSMJQNBGH0Kxh/g8f79+/39/SCM5Wfw+ZrWVTQGZnd3t3XR8Jn39/eWSBipYlEiDAIIIIAAAggggAACCMxKgJEqs9ocZAYBBBBAAAEEEEAAAQQQQAABBBBAAAEEEEAAAQQQQAABBBBAAAEEEEBgewWCj5xcXV2NauGP90glNMNhEoFSv/E8Gu4SxNMqsPEPqmgcznhDZVqLzEwEEEAAAQQQQAABBBBAYLgAI1WGGxIDAggggAACCCCAAAIIIIAAAggggAACCCCAAAIIIIAAAggggAACCCCAAAIVBPyPnGiIyNhDFPzkUrmf/0gVffYklfnMfMsHVXZ2dk5PTzORDFxkGSozQ/+BpWZ1BBBAAAEEEEAAAQQQ2AYBRqpsw1amjAgggAACCCCAAAIIIIAAAggggAACCCCAAAIIIIAAAggggAACCCCAAAILEPj165fLZb9PhbjVixPPz89+cqnwMx8pcXBwsL+/n8p8Zr5lpMqoH1RR3hipktlALEIAAQQQQAABBBBAAIFFCzBSZdGbj8wjgAACCCCAAAIIIIAAAggggAACCCCAAAIIIIAAAggggAACCCCAAAIIrEfgy5cv+o6HyqPxIaN+zUNJPD09WeAODw8twaYMozE879+/V4qysgw4ifOmUTovLy/x/GDOqIOFHh8fg+Raf858pFBrnpmJAAIIIIAAAggggAACCPwJAQIIIIAAAggggAACCCCAAAIIIIAAAggggAACCCCAAAIIIIAAAggggAACCMxB4PLfv2lystwPemjwjIaaDFGyjG/RYJhRR+lY/JWH3d3dISVlXQQQQAABBBBAAAEEEEBgIwJ8U2Uj7CSKAAIIIIAAAggggAACCCCAAAIIIIAAAggggAACCCCAAAIIIIAAAggggMAmBR4eHorJr/WDHpaRKqN+UEXylpEqa/Uv7ngEQAABBBBAAAEEEEAAgaULMFJl6VuQ/COAAAIIIIAAAggggAACCCCAAAIIIIAAAggggAACCCCAAAIIIIAAAggg0E3g7e3t6empuM4qR0rc39//+vWrWPaTk5NimCEBGKkyRI91EUAAAQQQQAABBBBAYOYCjFSZ+QYiewgggAACCCCAAAIIIIAAAggggAACCCCAAAIIIIAAAggggAACCCCAAAIIVBawDJNQkoeHh5UTnkF0lg+qHBwc7O/vj5fZx8dHS+SrHClkKThhEEAAAQQQQAABBBBAYOkCjFRZ+hYk/wgggAACCCCAAAIIIIAAAggggAACCCCAAAIIIIAAAggggAACCCCAAAIIdBOwjFTRaI1ukS4k9N3dXTGnnz59KoYZEsDi//79+93d3SGpsC4CCCCAAAIIIIAAAgggsCkBRqpsSp50EUAAAQQQQAABBBBAAAEEEEAAAQQQQAABBBBAAAEEEEAAAQQQQAABBBDYjIBlpMQqP+hxe3trET87O7ME6x1ma/17i7EiAggggAACCCCAAAIILEuAkSrL2l7kFgEEEEAAAQQQQAABBBBAAAEEEEAAAQQQQAABBBBAAAEEEEAAAQQQQACBQQJvb28vLy/FKFY5UuXHjx/Fgp+cnIz9MRNGqhS3AgEQQAABBBBAAAEEEEBg0QKMVFn05iPzCCCAAAIIIIAAAggggAACCCCAAAIIIIAAAggggAACCCCAAAIIIIAAAgh0E7AMk1CMx8fH3eJdQmhL2cf+oMrj46OFapUjhSwFJwwCCCCAAAIIIIAAAgisQICRKivYiBQBAQQQQAABBBBAAAEEEEAAAQQQQAABBBBAAAEEEEAAAQQQQAABBBBAAAGrgGW0xsHBgTW65YS7vb0tZnZnZ+f09LQYbEgAi//79+/H/q7LkCKwLgIIIIAAAggggAACCCCQF2CkSt6HpQgggAACCCCAAAIIIIAAAggggAACCCCAAAIIIIAAAggggAACCCCAAAIIrErAMlJilR/0uLm5KW7IsT+oogxsrX8RnwAIIIAAAggggAACCCCwGgFGqqxmU1IQBBBAAAEEEEAAAQQQQAABBBBAAAEEEEAAAQQQQAABBBBAAAEEEEAAAQQKAm9vby8vL4VA//nPKkeq3N3dFQt+cnJSDDMwACNVBgKyOgIIIIAAAggggAACCMxfgJEq899G5BABBBBAAAEEEEAAAQQQQAABBBBAAAEEEEAAAQQQQAABBBBAAAEEEEAAgToClmESSun4+LhOerOJ5f7+3pKXsQv++PhoycYqRwpZCk4YBBBAAAEEEEAAAQQQWIcAI1XWsR0pBQIIIIAAAggggAACCCCAAAIIIIAAAggggAACCCCAAAIIIIAAAggggAACZQHLSJWDg4NyREsLYfmgygTjQyz+79+/393dXRow+UUAAQQQQAABBBBAAAEE/ivASJX/WjCFAAIIIIAAAggggAACCCCAAAIIIIAAAggggAACCCCAAAIIIIAAAggggMC6BSwjJSYYsDE98s3NTTHRk5OTYpiBAbbWf6AbqyOAAAIIIIAAAggggMCyBBipsqztRW4RQAABBBBAAAEEEEAAAQQQQAABBBBAAAEEEEAAAQQQQAABBBBAAAEEEOgp8Pb29vLyUlx5fSNV7u/vf/36VSz42dlZMczAAIxUGQjI6ggggAACCCCAAAIIILAIAUaqLGIzkUkEEEAAAQQQQAABBBBAAAEEEEAAAQQQQAABBBBAAAEEEEAAAQQQQAABBIYKWL4rojSOj4+HpjSz9e/u7oo5Ojg42N3dLQYbEuDx8dGy+vpGCllKTRgEEEAAAQQQQAABBBBYkwAjVda0NSkLAggggAACCCCAAAIIIIAAAggggAACCCCAAAIIIIAAAggggAACCCCAAAJJAcsHPTRgI7n+YhdYCj6TD6pMMGBmsZuRjCOAAAIIIIAAAggggMBiBBipsphNRUYRQAABBBBAAAEEEEAAAQQQQAABBBBAAAEEEEAAAQQQQAABBBBAAAEEEBgiYBmwsb4Pery9vb28vBTdTk5OimEGBthO/4ForI4AAggggAACCCCAAAJLFGCkyhK3GnlGAAEEEEAAAQQQQAABBBBAAAEEEEAAAQQQQAABBBBAAAEEEEAAAQQQQKCbwPPz869fv4rrrG+kimV8yM7Ozv7+fhFnYABLTtbnPxCN1RFAAAEEEEAAAQQQQGCJAoxUWeJWI88IIIAAAggggAACCCCAAAIIIIAAAggggAACCCCAAAIIIIAAAggggAACCHQTsAyTUIzHx8fd4p196IeHh2Iez87OimEGBnh8fLTEcHR0ZAlGGAQQQAABBBBAAAEEEEBgzgKMVJnz1iFvCCCAAAIIIIAAAggggAACCCCAAAIIIIAAAggggAACCCCAAAIIIIAAAgjUEbCMVDk4OKiT2JximUnBjdnY3d2dEx55QQABBBBAAAEEEEAAAQT6CDBSpY8a6yCAAAIIIIAAAggggAACCCCAAAIIIIAAAggggAACCCCAAAIIIIAAAgggsCwBy0iJv/76a1mFsuT26empGGyCL5lsrX8RnwAIIIAAAggggAACCCCwPgFGqqxvm1IiBBBAAAEEEEAAAQQQQAABBBBAAAEEEEAAAQQQQAABBBBAAAEEEEAAAQT+R+D5+fnXr1//M6vtxwQDNtqSHXHe/f29JfbDw0NLsCFhGKkyRI91EUAAAQQQQAABBBBAYFkCjFRZ1vYitwgggAACCCCAAAIIIIAAAggggAACCCCAAAIIIIAAAggggAACCCCAAAIIdBawDJNQpGN/U0XjRnZ3d9+9e6eRIW9vb52L0X0FywdVDg4OukfcbY3Hx0fLCusbKWQpNWEQQAABBBBAAAEEEEBgfQKMVFnfNqVECCCAAAIIIIAAAggggAACCCCAAAIIIIAAAggggAACCCCAAAIIIIAAAgj8j4BlpMr79+81jOR/Vqv94+Liovm0iwaQ3Nzc1I6+JT5Lwccen6NsWbKhATNj+7cAMQsBBBBAAAEEEEAAAQQQGEGAkSojoBIlAggggAACCCCAAAIIIIAAAggggAACCCCAAAIIIIAAAggggAACCCCAAAJzErCMlBh7wIa+K/Ly8uJU9vb23PR4E36KqVQm+JLJHPxTxWc+AggggAACCCCAAAIIIFBdgJEq1UmJEAEEEEAAAQQQQAABBBBAAAEEEEAAAQQQQAABBBBAAAEEEEAAAQQQQACBGQk8Pz83XzLJ52nskSo/fvzwM6BPiPg/R5q2jFSZICeMVBlp+xItAggggAACCCCAAAIIzFOAkSrz3C7kCgEEEEAAAQQQQAABBBBAAAEEEEAAAQQQQAABBBBAAAEEEEAAAQQQQACBOgJ3d3eWiMYeqXJzc+OysbOzs7+/736ONPH29maJeeyc6GMylmwcHx9bghEGAQQQQAABBBBAAAEEEJi/ACNV5r+NyCECCCCAAAIIIIAAAggggAACCCCAAAIIIIAAAggggAACCCCAAAIIIIAAAv0FLB/00NCR3d3d/mmU1ry/v/e/63J2dlZao8Ly19fXYizv378vhhkYwOI/wXddBpaC1RFAAAEEEEAAAQQQQAABuwAjVexWhEQAAQQQQAABBBBAAAEEEEAAAQQQQAABBBBAAAEEEEAAAQQQQAABBBBAYHkClpESY39Q5fr62of79OmT/3OkaX9sTCqJmYxUGds/VXzmI4AAAggggAACCCCAAAJjCPw5RqTEiQACCCCAAAIIIIAAAggggAACCCCAAAIIIIAAAggggAACCCCAAAIIIIAAAj0EHh8fb25uXl5etK4GUejv/Py8RzxuFUXopjMTo46UeH5+9kfLqFCHh4eZzNRatKBvqozqX8uTeBBAAAEEEEAAAQQQQAABowAjVYxQBEMAAQQQQAABBBBAAAEEEEAAAQQQQAABBBBAAAEEEEAAAQQQQAABBBBAYESB29vbq6urZoyKn4xm6u/y8tKfaZ/WuBdL4KOjI0uwfmF+/Pjhr/j582f/52and3Z2Rs2AcaTQ8fHxqNkgcgQQQAABBBBAAAEEEEBgSgFGqkypTVoIIIAAAggggAACCCCAAAIIIIAAAggggAACCCCAAAIIIIAAAggggAACCLQInJ6e3t3dtSz4z39+/fqlkSoawfL9+/fWAPmZqWiDtfSdk2BOrZ9vb2/X19cutuFfiXFRFSf29vaqhClGkgngf0wmFezg4CC1iPkIIIAAAggggAACCCCAwBIF/lhipskzAggggAACCCCAAAIIIIAAAggggAACCCCAAAIIIIAAAggggAACCCCAAAKrETg8PCyOJ9FnSe7v77sW+fn5Of5ISxyJviuyu7sbz68y59OnT348X7588X9ufHrsb6pYvmnz119/bdyBDCCAAAIIIIAAAggggAACFQUYqVIRk6gQQAABBBBAAAEEEEAAAQQQQAABBBBAAAEEEEAAAQQQQAABBBBAAAEEEOgmcH5+/vT0ZFnH/zKJJbzCaHyLJeR4H1R5fHz0B+EoIX09xpKlKmHGK5cxexopZNm4jFQxehIMAQQQQAABBBBAAAEEliLASJWlbCnyiQACCCCAAAIIIIAAAggggAACCCCAAAIIIIAAAggggAACCCCAAAIIILA2AX0mxTiYRCX/559/upbfGPne3l7XmI3hr66u/JATf1DF8qGYX79++TmsOx0UPxX58fFxahHzEUAAAQQQQAABBBBAAIElCjBSZYlbjTwjgAACCCCAAAIIIIAAAggggAACCCCAAAIIIIAAAggggAACCCCAAAIIrEHAOJKhX1Fvb2+NwzB2dnb6JZFfS+Nw/NE1+nLIlB9UafK2wc+qBN+TSVkdHBykFjEfAQQQQAABBBBAAAEEEFioACNVFrrhyDYCCCCAAAIIIIAAAggggAACCCCAAAIIIIAAAggggAACCIpbUh8AACAASURBVCCAAAIIIIDAsgWen5+fnp7GK8PEHzAJCvL29nZ2duZmajDMzc2N+znZhIbH5NN6eXnJB+i91C9+JpJiDjPrsggBBBBAAAEEEEAAAQQQmKcAI1XmuV3IFQIIIIAAAggggAACCCCAAAIIIIAAAggggAACCCDQR+Dy8nJ3d/fw8LDPyqyDAAIjCKgL8v7+vg7M79+/jxA9USKAAAIILFvA/96IpSSdvnyiD6rYh8EYP71iyaQLo3EafrQ/fvzQCdEtnWyiOA5kpJEq5+fnxpiLOZzMioQQQAABBBBAAAEEEEAAgVoCjFSpJUk8CCCAAAIIIIAAAggggAACCCCAAAIIIIAAAggggMAmBR4fH9Ub/vr6Wt0B1SVRHRM3mRvSRgCB/xNQr1z1UtWBeXFxoVFkGrjyf0v4HwEEEEAAgf/YR5I0WMZvdDSBr66ufOJPnz75P4Np45iKYK3MT42g9sfhaDDG6elpJvx4i4rjQB4eHqqnrta42gDGaI+Pj40hCYYAAggggAACCCCAAAIILEWAkSpL2VLkEwEEEEAAAQQQQAABBBBAAAEEEEAAAQQQQAABBBBICnz9+vXo6MjvX3hwcJAMzQIEEJhQ4P379y41dUf+8OHD/f29m8MEAggggMCWC7y+vnYSODk5MYZX+zBoHOrrXv5ZKYjHDxws6vFT4zQ0gtqtqE/B3NzcuJ8TT+hDLvnBKhpQWncoqc719jFFtNsn3h9IDgEEEEAAAQQQQAABBKYRYKTKNM6kggACCCCAAAIIIIAAAggggAACCCCAAAIIIIAAAgiMJXB+fh68MPvbt2/6vspY6REvAgh0EdARGrzD/uPHj+o93CUOwiKAAAIIIPD/BDTcwvjxDY27CNqHzfc9Pn/+nKGsNZYyHqehj6touEgm6bEX5Quu1P3PvwzMjPB1rrdHkh9FY4+HkAgggAACCCCAAAIIIIDArAQYqTKrzUFmEEAAAQQQQAABBBBAAAEEEEAAAQQQQAABBBBAAIEOAm9vb+qt2PQ7dKtpmIp6xrufTCCAwMYF9A77YLCKeg9znG58u5ABBBBAYA4C+iyeMRv6LImaecbAwUgJjdM4PDzUujr7ZD6rcnd3Z4w/E0xfUwlSV7ab1DNrjb1Ibeb8p0v8L8AMyczj46N9mzYJMVJlCDjrIoAAAggggAACCCCAwGwFGKky201DxhBAAAEEEEAAAQQQQAABBBBAAAEEEEAAAQQQQACBnICGqagbXPD6Z3VDpPt7To1lCGxIIB6sojFmxvfibyjLJIsAAgggMIVAZtxIkPzNzY3xo3mnp6cvLy9udY3Q8L/llRnuoiTcWv0mdL47Ozvz151P6/TLly9+xoJpiQ3/pIxiUPv8169fQeT5n7QH8j4sRQABBBBAAAEEEEAAgYUKMFJloRuObCOAAAIIIIAAAggggAACCCCAAAIIIIAAAggggMBWCzTDVPw+iOLQRxv8bohbDUThEZifgDrvnpyc+PnSSDM6p/ogTCOAAAJbKKBRJcVSazTLw8OD8ZShQcv+p1H0JZZgYLPiCc5HLgMaYnF5eel+dp3QuhcXF/5aGqYyn9apCh584szPqqaDzAdLiz91og8+JlNcRQHyX3qxxEAYBBBAAAEEEEAAAQQQQGCeAoxUmed2IVcIIIAAAggggAACCCCAAAIIIIAAAggggAACCCCAQFKgdZiKehyqe1xyHRYggMAMBG5vb//66y8/IwxW8TWYRgABBLZTQMM5UgXXOBMtfX5+Pjw8TIXx52vci77Z5c/RiWZ3d9efo2mdj1Lfcrm+vn58fAzCF39qFX3vRev6IWc1TKXJmFrLqYIrgAaB9/s4oTaQhsEEA11U/ExaDipoGLj5TCCAAAIIIIAAAggggAACSxd49/v376WXgfwjgAACCCCAAAIIIIAAAsMF9CRJ75nTgyj9vb6+6l+9PU7R6kmSngXqXz0u0p8etg1PixgQQAABBBBAAAEEEEBgJAH1kFNXPL1w+unpSQ37plXfNOnX1KpvHaaiC5b7+/uRYIkWAQTqCqi3saopP04OYV+DaQQQQGDbBNS6U2O1abu6sqsRqzEnli+uNKuoJXx2dqY72y4GTfz999+pL7HolvjR0VGQaLOuklaj2jg2Rpm/uroKhsconm/fvvUb9eHnf4zpVm0/IX13pdPwb300RgJ+DJpW8bU59vb2gvnxz8w2igMzBwEEEEAAAQQQQAABBBBYkAAjVRa0scgqAggggAACCCCAAAII1BfQq+P0yO3m5qb1gVycnp4X6jGV/uK30MWBmYMAAggggAACCCCAAALTCKi3mfrG6S/omdea+tJb9Sqs+hQGJVWh1NewtbzMRACBGQq0HsgMVpnhliJLCCCAwGQCGmeiNl6QnEaMaAjE5eVlMD/4qdPKly9fgu+ZKIzGb+dHm6gB+fHjx6Bh6SJXnPmklWeF0Rug3CrNhLKtW+6pETJB4I38zBdcWTo4ONDFRVHv30uQH8HDBVd8PX3QYJViAXnFcJGIAAgggAACCCCAAAIIzFNA12J6YRZvvM1sHUaqZHBYhAACCCCAwHoEmlaR7pPqXnPzPtHm35OTkznfJl7PBqAkCCAwPwFVjHqGpKdowTMke06LT+nsURESgboCnPfrehIbAggggAACCMxcQI2f1lc4W7K90FZ9/CkGdYZTN0Seh1k2OmEQmI+A+sh++PAhyI9ejdHpJe7B6vxEAAEEEFi0QGZgg0Yz6k/DJzQ+WZ/p0HuUdB7RUz/9aaCIXsYUFNzePlRzWjEHX/pysSkenZsUQOmqtanATaJKUX+adiHdhAJrmMr83/Sksqho8TAbVxBNCFxhVHb9NV9H0QNWlVpcKmMrmlbRoqZlrk/K6DGEH2E8rfAa8BPPZw4CCCCAAAIIIIAAAghsUEDXC66PpS4B1LOo+alpN7/pbqSLJgXeYFZnnjQjVWa+gcgeAggggAACBQHXKgqaQcHPVCyz/e52KsPMRwABBIYLqOZUd7T49XI9YvafOfVYnVUQ6CrAeb+rGOERQAABBBBAYPUC6s+tYSq9x5/LR33O/v777wWN8Tg9PY2706kIvItk9Xs7BVylwP39vd5kHxRtoYPoglLwEwEEEECgn0DxWx+WaPWiOg2Q6DRW5OvXr2pXWyLPhFEPLZ3FNDwjE2ZuizQ6SGNRhlxQuBLFxddVhp7YugCtE58/fxZ+6yJmIoAAAggggAACCCCAwBgC6nehhrr+/DEnwU97uoxUyVsVRqrogUd+fZbaBfTeiGVdkNuLRkgEEEAAgSkFdHZWw8iN0x2YNCNVBgKyOgIILE6g+LxN15B6LnV0dPTvW9Leq4C6NNWr0fR+YvUGUw0cF1mL9ErjeD5zEBguwHl/uCExIIAAAggggMCKBVrHbDTlVXteXb50W969+bhp1avHXtwLTVcBeiH0Ilr1l5eX8ah7OrWveCenaNsg0HqnQu9i5yntNmx9yogAAgikBHqPx1bLVieRfmOYNUjm4uJCDeNUrvLzlzvionm5VeuVQr7I/tK4+Iq2uRjxg8XTjDmPTZiDAAIIIIAAAggggMCoApmvWfZIl5EqebTcSBXjVVM+AZY6Ab21Qju3+8kEAggggAAC/QT0AqS4R0W/qLQWI1V607EiAggsTkCP2c7OztQ7LZVzfSBFL43LdATRJZI6urXGwGCVlCrzBwpw3h8IyOoIIIAAAgggsFaBTONcj4XyL3J+fHxUyz/ugffz58+Zf1lFHRbVdzDYpjx6CED4icASBVrH3dFvdYmbkjwjgAACdQXU/NPrk+KGa2squnetdzBl7m+3rhXP1I10DY3WcBfj40jdV1e663htq7r0aLyKEbyhyxS/tfUeg//+/TueyRwEEEAAAQQQQAABBBAYT4CRKuPZxjHnRqro+vPDhw/xOszpJ6D7AvqEd791WQsBBBBAAAEnQI9VR8EEAgggYBdQU/zjx4+Z8PELz4LA+adK6gynz62oig7W4icCAwU47w8E3IbVdfem+eCeKiK9PH7m/Wu3YYtQRgQQQACBCQR0+lPzvvWDhzohahi55YQYP4tSJzMNYpkg//2SaL2o0dlfGv0iZC0EEJiPgEbf6XAOOgRzq2E+G4icIIAAAhsXUNtVrVw1gPUeJX0DvDll6EyhT3boDKK+KBq9bGkDdyqI2sYas9GkqxSb5neTqP7VZ8mVrv5WeVdcZVfBVfzmtltsrmuHRiBTfH3ZpjjoRYD0I+q0WxIYAQRWKdA85mhOapl6dXjZdeWlil21Og9ThmMSAwKbFaDe2Kz/ClKPnw4MKZSuj3SKGRLDutf9M1O84H5oJiSLLAJq5ViCEQYBBBBAAAEEEEAAAQTqChQHmehx0eHhYSbRy8tLvUYuE0BXT3orsxLKhGERAgggUFFAd7v0tni95TG4e6PnK3qNpWqtimkRFQIIIIAAAnMTGD5MRT3PdMde3cL8rmPq9qcm/TzfBq1Tvz4RGW8Ives6nskcBBBYnIA6Y6k6UodXP+dq6quamvMIOj+3TCOAAAIIjCqgL6UM/1hK1xzqnnn+tnnXCBcUvin7wEsD/1ojVXYNMUotYj4CCCCwegF1NG++ees/5tAzDtWNml93yIoemugzZc2oSwerhPScpfpQTxc/EwggUF2AeqM6KREiMIHAH5k0gnNzJiSLLAJ4WpQIgwACCCCAAAIIIIBAXYGvX79eXFxk4tSr0fLP29RZLT9MpYlc/cV1ZySTEIsQQACBWgJ61aKe1qhq8p/fNJHr5kPzCIcObbW0iQcBBBBAYG4C6qKXutmuNnmxe4EuENTXQd3BdZkQdx2ztPw3AqLe6vF5X1+GzF/LbCSrJIoAAv0EdDjroA7W1Qg6RqEHJvxEAAEEEEBgEQJ6SbMln63D0S0rEgYBBBBYuoCudD58+KDRI8HtDt3z0c0ZPQGp9ckpxaMbQYozvpuk1JUHrrmWvi+R/+0RoN7Ynm1NSVcmkBupwjdA6m7soF1VN3JiQwABBBBAAAEEEEAAgVhAg0zUYzue7+ZomEqxK1s+BheVJtQxzv/JNAIIIDCGgGo2vUg+f5NBS9UB1/hEfIxMEicCCCCAAAIjCWiciboRtEausRz590xrGKca/2reZ06j6rUww9Geegqr3upBqQ8ODqQRzOQnAggsWkAHtQ7toAjqUEXDPjDhJwIIIIAAAvMXsHz8UOf9ul8MmD8LOUQAAQQaAd3Ayb8rRLdu9BxET0MGiuliqvg8RTk5Pj4emBCrI4DA2ALUG2MLb1v8aorrlTHN36dPn/SVLT1f0MydnZ1to5igvO9+//6dSkb3Q+1dsuJINLbV/2u2397enkK66daLLn3FXoNk1OBo/tVbzQb299JupH1IiSr15t9UuspbMz6neVLlsqGnU+4v8xArRgjmZLSDkPxEAAEEEECgKKAzpsLobKWTlE5P6mytXgvx20Dz8Xz79m3gp6vz8bMUAQQQ2KCA3pGjm4+ZDOhZUb4rm9bVHUz7W810BcRnVTLgLBoiwHl/iN6a1i3WbEFhi5+NCsLzEwEEEEAAgTkL5M+D+bNefl2/1F++fJnV2zRTOf/582dx1L1fLqYRQGARArqroHf6xlnlkI9NmIMAAggggMCcBd69e1fMHk9pi0QEQACBVQp06pKav9uT99G7SPRKr3wYt1SdlXkhiNNgAoG5CVBvzG2LrDs/6pih7pd6TBC/PSpVcA1MaLpzpAJs+fzcSBX1W+06REQDQpq/6l+c75EZbVptfrVX6j6t0T3iph+wurV1HbXCfeQtP94oPgIIIDCBgNo9airl3z/hZ4N7oL4G0wggsCYB1YcaN5JpseulCJaXkna9EmF0+pr2ovmXhfP+/LdR9Rzq1RuZmi1OTq9+meGL4eN8MgcBBBBAAAGLgG71620drSHzj4JSPb9bo9Krr4a/s7M15h4zU9c1cxtO06NorIIAAikBDZaL7+7yaowUF/MRQAABBBCYoYDxBVg8TZjhtiNLCCAwtkCnWzTKzJBLIfVftXcyVlp07Bx76xM/Av0EqDf6ubHWcIHUO6TimPOPJ+Lw2zbnj0yBm6+LZAK4RWoTqJ+rwmvD6P5p9WEqSkhPhrQtXYrGCX0Tpu4wFaWrCPXeZeVHj4g0DEZPrYyZUbBOvUns0RISAQQQQAABJ6DOixpKbvmitFuFCQQQQGCVAvoQSr75bRyWn+oJl0LTZUJqEfMRqC7Aeb866cwjVDMvX7PF+ddjGN2rieczBwEEEEAAgcUJ6J58pnGe/xDixcWFvbyZVOyR1AqpV4PFZ389kZnVV19qFZZ4EECgEVCzX4d5oKGqiQM/MOEnAggggAACsxWwPKjt1NdotiUlYwgggEBXgXhYfj4GXQpZ3jwYR6InI52GqSiGrnmLE2UOAgiMIdD12KTeGGMrbGecx8fHlob9duJ0KnVupEr8/COOWrdKtSU0ak1vGlYXmThAxTl6JNM1Nr0muesqncJrTI4ej2mIjvEa0j74p1M2CIwAAggggEAgoEGVY58EgxT5iQACCMxKQK10fY4zkyW9gXjs65dM6ixCoK4A5/26nnOOzTjELijC3d1dMIefCCCAAAIILE5AA8L1XqpMtjO3QfR5sfzVQRBtj3dmBTHU+qnrmtZOFXpxWK0kiAcBBOYp0HqYq2cG30uc5/YiVwgggAACCPgCunix3I77/PmzvxbTCCCAwJYI9Ojy22MVYVqq4sC8X0JBJPxEAIHqAj2OzR6rKNvUG9W33QoiVE+M+TwvWK5nbqRK8c1hGp6hMSraEtOU/+joqGtC1T+o0poBdXHTEyN9XyV+xVEQvkgahOcnAggggAACvQXyHTh6R8uKCCCAwCIE8nWgriTtLyItNvIDEAbABCD8nEYgv89PkwdSGVtAD7n73VXo1Dd37FIQPwIIIIAAAv0ENNQ8/2otvd4sFXPXoZ5dLwFS6Q6cr1N/66dgNCYnU9iBibI6AgjMRECHeev7+4wvzptJKcgGAggggAAC8xFQ63qyzFguQNSqn6Y702SlJiEEEEDAIqDaOH97pzWSfs84eqylvE15vmgtLDMRQCAQoN4IQPg5vQC344ab50aq5D8Aotf5aHjG8BzYY5j5yCR9X0WDVQ4ODjIl6tHYysTGIgQQQAABBDICOjFllrIIAQQQWLHA169f8w3vTleSrV1DUnqdAqciYT4CPQQ47/dAW9wq/YapqJi9V1wcERlGAAEEEFirgJ5H6ksCmdLlb8vrvn1m3XhRj3dmxZEMn5O6bLH0exueOjEggMDGBVo/q6LvLOmmx8bzRgYQQAABBBBYhMDt7a1evKt3S717925vb0//6ibqBN2cNMy+6MOLh4pEBEAAgVUK5Dujpoqcf+ybWqvfk5F+a6XywHwEEBguQL0x3JAYBgrM5M1WA0ux2dVzI1Uyp3ndHj0/P58467p07JTi9CNbdImr8biZp2L96s1OpSYwAggggAACToCmkqNgAgEEtkqg+Bwo1eWrVanT1zz1IrTWSJiJwAQCnPf7IesLS+7v/v6+XyTTrMUthWmcSQUBBBBAYIYCxbEZ+bEl6tjdqVBzGH+uZsnd3V2cbV3s8BXHmIU5CKxSQO9Zb719oY6tz8/PqywyhUIAAQQQQKCWwOPjo86kZ2dnalT7HZ90aaDvFqpFrQC10gri0fAYP8VgafNTzxF48VCrDDMRQACBigL9Oo72W6titokKAQQ2KNCvBui31gaLSdJdBfJPH7rGtp3hkyNVMt8y043R6YepLGXz6Jr25uYmlVvG3aZkmI8AAgggMIYAPVbHUCVOBBCYuUDxOZC6nekZVadSGF9vplqXC6VOsASuK8B5v5+nXtDu/lr7g/aLdoy1ur6/w+WBO6SOggkEEEAAgYUKFEeqVBxboqjmMBREnerijaVzukbYxvOZgwACaxVIvYmjtYpYKwLlQgABBBBAoKuAvpqizmSZzjkaSaJmf6ZPVNcU/fCWpwmpU7wfD9MIIIDAKgW6PqJtEPo9/+q3Vu8HMavcXhQKgTkIUG/MYStseR541D58B0iOVEm9qlNn8Qm+hjm8YBuMQZVjarBK8d0JG8w2SSOAAAIIIIAAAgggsAKB4jOeHp89UW+w4lq6Ov37779XAEgRENgqgZEeSI9k2PtVi/2ex4xUCqJFAAEEEECgq4DedpzpZNbEVnGkSvGComv+e4TXAPjWRwmWTm89kmMVBBCYrYAGzrVWSnofPM9qZ7vVyBgCCCCAwGYF9CorfTWlmAe1t1tPssUV8wGUevHi5fPnz/06XOaTZikCCCCwFIGDg4OuWe1326fHWnqYMofXl3T1ITwCqxeg3lj9JqaAqxdIjlRpfRAijjGu1tanfHp62lo/psb/rE+AEiGAAAIIzEGAQb1z2ArkAQEEphRQp3N118in2OO+pCLUEyY9QErFrMb/w8MDj5dSPsyfRoDzfg/nxV2k96vBeONyj32DVRBAAAEE5iNQ/KCKWkH5bgTFYeeusGrz9x4a6iIZOKGROa1FVjH5oMpAW1ZHYIkCnz59as02Q9daWZiJAAIIILDlAnpAYL8PNsbXlYsnaLXqv379uuWbieIjgMCWC9grageVuixyAVoneqzVY5XWpJmJAAJ1Bag36noSW1cBPrfVVSwOnxyp0jrQXx2wNAYjjoU5sUDrkJ5W1Xhd5iCAAAIIIIAAAggggEAPgdS3Df2oeo8n0QOknz9/qu+aLov0Th09UtKEblnqUyrqTNY7Wj9vTCOAwMQCqZd0TJwNe3KZIXOZSOzdczORsAgBBBBAAIFNCRQb+cWRnMXuYk3RFM8cOo2lctv6xGFTG4V0EUBgMgGNxGu9CtC1DKPXJtsKJIQAAgggsBSBVFu6Nf/Ve+/oaqIYZ/HqpjWrzEQAAQTWJKALGT1jtZdIDzj6vVVEj247PRzhFSH2jUJIBCYWoN6YGJzkEKgukByp0vpi0U7XddXzuqwIj4+P1XEtyPPiOsEE+ecnAggggAACCCCAAAJzFvjnn3/y2St2YsuvrnuaetqkcSnPz896PZsmvn//rpZ/fi2WIoDAbAVab33MNrfKmCqcrvWYBtQxlG7O25S8IYAAAgjkBfRtw+JN9aOjo3wk6tDQ2s/bX0tnzPv7e3/ORqZ1idF6UaPeEufn5xvJEokigMDGBVIPZ6+vr3VrYuPZIwMIIIAAAgjMR6D144TTZE8n5dQp22VAFx08TXAaTCCAwDYL2Ift6X7IkLpd6+rlg0Zqe66MERIMAQQqCtiPUOqNiuxEhUAtgeRIlXisv45hPqjSyV3XmZ3CExgBBBBAAAEEEEAAAQSGCLR26vIjjAeT+0uZRgCBbRMo9nydIYhuxer+jDFjqvQ0oM4YmGAIIIAAAgjMUKDYwleeLY18DThPnUPVZUGfSZzJGTP1TKHY6W2G244sIYBALYHUZ1UUP5VDLWTiQQABBBBYgUDXkef2O2wWnFRL3q2r5GZy0eGyxAQCCCCwKQEN27N0OlfN+fDwoAui3vnUurrnYxms8u3bNwYT9nZmRQQmEKDemACZJBAYTyA5UiXurnF2djZePlYZc6uY3r68ysJSKAQQQAABBBBAAAEENi4QX8UEWSq+bjkIz08EEFi3gB5yLK6AerKibFsepavbrqV37+IEyDACCCCAwFYJWM5lxka+3sOl9xyrJ4S+r3JycqKeZF++fNFZVXfsZ9IXQV3rnp6eWrfv5eVl63xmIoDAlgikRqToDcE8dtySfYBiIoAAAggUBe7u7oph/ACWjst++My0WvLF1C2XNpkkWIQAAgisTEB3aXRPJlMV6/Pyes368C/GKwYlpBtBKcDmDSZ8yTblw3wE5iNAvTGfbUFOEOgqkByp8vr6GsSVOWcHIfnZCKj7iJpNgUax81wQnp8IIIAAAggggAACCCBgEXh8fCwGy9zxLK5LAAQQWJ9A/DnZRZRRT1aU8/xdGvXBVa045GVji6AgkwgggAAC6xbQwJLiyVot/E7nOz3R1PdVbm9v9T5jDf84PDycj2GqJ7pO6/PJJDlBAIGNCKiiS7X/U1XHRvJJoggggAACCGxQoHjtEOSt9c2zQRjLT122FKPSq/pndelhKRdhEEAAgbEFVDFq4L1eKaKLHfcAVxN6t4jGlmgQYKcbPpncKh7dCFKcilnxNy8C04TSVerzeYNJpggsQgCBRoB6gz0BgYUK/JnKd3wVN5P3iqUyPM/5GqkSvBohHgI0z5yTKwQQQAABBBBAAAEEliUQX8LE+bd8hSBeizkIILBWAUu9Mc+yN09W9ARFL1HWbQcVRO/FUBWnhyt6NK7HLbUe4cyz+OQKAQQQQGBLBIJb662l1jfEWucvbqb6TKQ+qEI39MVtTTKMwBgCqgpaX9aumRqjTufXMcyJEwEEEEBgWQJdu+LoBlqVAupeXP59tUqIV/VXoSYSBBBYpYBeKaK/CYqmiya9tWSChEgCAQTGFqDeGFuY+BGoLpAcqRJcSsXfBqmelVVGGLsttx/MKjcQhUIAAQQQQAABBBBYjYDlQdTe3t5qyktBEEBguECqP+jwmKeJQR9X0Vvhp0mLVBBAAAEEEJhewDJS5ejoaPqMjZFiajiKXvDJANQxwIkTgcUJqFuVxqW3PmRUBaL3DS+uRGQYAQQQQACBugJBH6d85PrISZVmtjo95y9b1GWIjtH5bcFSBBBAAAEEEEAAAQQQWLfAH6niBd284hEXqRWZ7wvoxnHw2uZOl8d+VEwjgAACCCCAAAIIIIBARsDS0q7y8CmTBxYhgMCCBN7e3haUW7KKAAIIIIDAFgrku3w1IOv4poo+qNLa+1xlrPWm5y3cfygyAusT+Pz5c2uhVFvqc4uti5iJAAIIIIDA9ggEPXMyBddo8CofOdFnzS4uLjIJ6WqF0aQZHxYhgAACCCCAAAIIIIDANggkR6oE3bzW8bxnI1tUrzjy0w2GxWib3QAAIABJREFUAPmLmEYAAQQQQAABBBBAAIHeArS0e9OxIgLbKfDw8LCdBafUCCCAAAIILEJAY0pTgzf8/K/jmypfvnzxC+Wm9XDh+PjY/WQCAQS2XCDTp/b6+nrLcSg+AggggAACQc+cFIje0quB4qml9vkaJpp/4a/yYxl7b0+RkAgggAACCCCAAAIIIIDAEgXaR6rELxY1XtQtkWDsPAePyixP18bOEvEjgAACCCCAAAIIILA+gWCw/foKSIkQQKCuAI+K63oSGwIIIIAAAnUFLGNK9dhiBV9N1JuYn56eWvX4oEorCzMR2GYBvQO+tfg/fvyIn+22hmQmAggggAACaxWwdGr69u1blY+c6LT78ePHzCMJvQtYVzQruFpZ695CuRBAAAEEEEAAAQQQQGAygfaRKvHbiPf39yfL08oSCj5Hk7lYXVnBKQ4CCCCAAAIIIIAAAggggAACsxVgpMpsNw0ZQwABBBBAQAKpwRs+TnDv3V+0oOnUB1VUBEaqLGg7klUEphHIVAsarDJNHkgFAQQQQACBeQqkvnCiESxapFa3+kFlPlBmL5SGqeh9tZl31Oo6RcPRGaZiJyUkAggggAACCCCAAAIIrFjgz9ayBddUlncPtMbDTAkEevEoIJQQQAABBBBAAAEEEEAAAQQQQGBKAT1RtvR/nTJLpIUAAggggAACvoDxmyr+KkucVpvk7u6uNefqTkfntlYZZiKwzQLHx8c7OzutL8VTB9zLy8ttxqHsCCCAAAJbLhCcJdVR5/n5ubqJ4tTXVIIuVX4qasZX+WyLHyfTCCCAAAIIIIAAAggggMByBdq/qRLc4lzHm8k2tZH0NgU/6cwlqx+MaQQQQAABBBBAAAEEEEAAAQQQGEmAD6qMBEu0CCCAAAII1BKwjCkN7r3XSnrKeDLfQMh8OWHKHJIWAgjMTSBVOejZ7u3t7dxyS34QQAABBBCYUsA/S6pnztevX+umriEoHz58yPT5+fz5M8NU6poTGwIIIIAAAggggAACCCxdoH2kSvDdjxU879ngdgpeexaMAtpgxkgaAQQQQAABBBBAAAEEEEAAge0UYKTKdm53So0AAgggsCCBTPcvV4oVvGNL30BwxQkmTk9Pgzn8RAABBCRwdnaWcshUKalVmI8AAggggMCaBK6urvTxMVci/Xx8fHQ/B07o22X6mkomkpubm+pjYzLJsQgBBBBAAAEEEEAAAQQQWIRA+0iV4CGQPou5iMLMNpMreGA2W1syhgACCCCAAAIIIIAAAggggEBXAT057roK4RFAAAEEEEBgMgHje4j39/cny9IYCamYqTdb/fXXX2OkSJwIILACgcPDQ78Prl8ifY3q+fnZn8M0AggggAACWyWg18gGHy3Ua3mHD1ZRDDr/Xl9fpzDVI+jnz58MNU/5MB8BBBBAAAEEEEAAAQS2WaB9pErwdISBFgN3keCjNNwmHujJ6ggggAACCCCAAAIIIIAAAgj0Fsj0Cu0dJysigAACCCCAQEUBdbYuxraCxxaZvm6fPn0qChAAAQS2ViDzWZWge+7WElFwBBBAAIGtFdBwkZOTE7/46q7T+1Mn6tujCBVD5gpF3zTTUJalj6L3xZhGAAEEEEAAAQQQQAABBCoKtI9UeX199dPgmsrX6DEdvNwoGAjUI0JWQQABBBBAAAEEEEAAAQQQQACBfgJ03urnxloIIIAAAghMJvDw8FBMK3g/VDH83AK8vb39888/qVzxPuaUDPMRQEACQQdc3+Tu7s7/yTQCCCCAAAJbKHB7ext8ovDq6kq9njTfrqE33RwfH3/48CFzbtUZWZ9Suby8tEdLSAQQQAABBBBAAAEEEEBg2wT+bC3wy8tL63xm9hN4//69v2IwEMhfxDQCCCCAAAIIIIAAAggggAACCIwnoF6hmQfM46VLzAgggAACCCBgF8i8sdhFsvRvqtzc3LiyBBNBv7pgKT8RQAABdZxNIegJr17rfnh4mArAfAQQQAABBLZBQONMNPbbvweoU2TzUTINL9Ggd11NqBvP3t7e7u6uQHTDUN14FEZXIhpPrpHz+ffPanV9SiVzRt4GZMqIAAIIIIAAAggggAACCFgE2keq+BddwSgLS6SECQQCQwYCBT78RAABBBBAAAEEEEAAAQQQQGAaAT1FniYhUkEAAQQQQACB3gKWW+hL/6aK320ugGKkSgDCTwQQiAXUyzZVjegbkt+/f49XYQ4CCCCAAAJbJaAvqOiEeHFxEZRaJ9DUOTQI2fqTMSqtLMxEAAEEEEAAAQQQQAABBFICf7Qu8D/6EYyyaA3PzLyA3sTgB/AHAvnzmUYAAQQQQAABBBBAAAEEEEAAgfEE9H7E6+vr8eInZgQQQAABBBAYLqCvAVgiWfQXA9Qm0auaU8VUB/TUIuYjgAACjUBmSFvmk03oIYAAAgggsFUC5+fn6vtUq3X96dMnfWtFVyt8SmWr9iIKiwACCCCAAAIIIIAAAgMF2keq+EMpdnZ2BqbB6sFoH38gEDgIIIAAAggggAACCCCAAAIIIDCNwNXV1TQJkQoCCCCAAAII9BZQ96/iusEt92L4uQXI9CPXE5n9/f25ZZj8IIDA3ATOzs5SWdJD3vv7+9RS5iOAAAIIILBVAru7u/q4ys+fPz9//tyj75NW0UAXtd5///6tL7QserT8Vm13CosAAggggAACCCCAAALzEfgzzore5uXPXPojH78sm5rW1a+f9MvLi/+TaQQQQAABBBBAAAEEEEAAAQQQGFvg+fn5x48fY6dC/AgggAACCCAwUODp6akYw8HBQTHMnANk2iSZ3udzLhF5QwCBiQX05FEPcFMPHO/u7njd+8RbhOQQQAABBOYsoKHgX//90xdR9G1D/Wl4vP8CXz/zutbQSfbo6EhfMGNoii/DNAIIIIAAAggggAACCCDQQ6BlpErwxY+9vb0e8bJKIKB3LbgLXTcRhOEnAggggAACCCCAAAIIIIAAAgiMJEC/z5FgiRYBBBBAAIG6Auo3VoxQ/caKYWYbQC8Ly4zGUX+42eacjCGAwKwEVF2khr3p1e967/uscktmEEAAAQQQmIOARp7o7/LyssmMWubqH6UOPOrPo55RwSto55Bh8oAAAggggAACCCCAAAIILF3gj7gAwQt4+KZKTNRjjs8YjAXqERurIIAAAggggAACCCCAAAIIIICAXUBPoDNdQu3xEBIBBBBAAAEExhYInlC0Jrfob6qoB3lroZqZjFTJ4LAIAQR8gUx1oR63eme8H5hpBBBAAAEEEIgFNDRFn1vR2BX9yzCV2Ic5CCCAAAIIIIAAAggggMBwgZaRKsEXP/whFsPT29oY/E/TWJ60bS0UBUcAAQQQQAABBBBAAAEEEECgrsD9/f319XXdOIkNAQQQQAABBMYQMHatXvRji8xHY1QuesiNsV8RJwKrFMiMVFF5M1XNKjUoFAIIIIAAAggggAACCCCAAAIIIIAAAgjMUODPOE96FvLp0yc3f9GPfFwpNj4hUiQ3vhXIAAIIIIAAAggggAACCCCAwLYJaJjKx48ft63UlBcBBBBAAIGFCjw8PFhyrnceW4LNM0ym+/iivxUzT21yhcCKBTSwTU8eU2/HU1WjD0uuuPgUDQEEEEAAAQQQQAABBBBAAAEEEEAAAQTmL9AyUkWftvz+/fv8s76sHJ7++7esPJNbBBBAAAEEEEAAAQQQQAABBBYtwDCVRW8+Mo8AAgggsIUCT09PxVIvejiHPhoTfNbeL2/+Cwl+SKYRQAABCag+zIxUgQgBBBBAAAEEEEAAAQQqCjw/P2tAuP7UCNelfdMU1+hx/Z2cnJydnfGV1IraRIUAAggggAACqxFoGamymrJRkMUJqE2vJ5F6bZ5a8/pTs/719bV5brezs6Pi7O3tNU183XzXxNHREa38xW1lMjxnAT0pdwdgcAw22daR6A5DHYM6Eo+Pj40l+vr165cvXxRY/56fnxvXGi+Y+iw2FY6ravwKR8VUYZsKR1WNeglQ24y3LYh5fQIcX+vbppQIAQQQWKiAXsNxcXGx0MxvYbbf3t50PaJWui5GNOEa6g1FczHStNLVRG9uCyz6hfpbuInHKzI3lMazJWYEphfQKaCYqE4ExTCzDaAeLZm8MVIlg8MiBBCIBVRp3N3dxfObObpHZ7+Bn4qE+QgggAACCCCAAAIIbLmA7j3++PFDDW/duI4pNFN/utjXw4hv377NoTNMnMmFzqHXwUI33PTZ3qrebtPzLi5Fqo7FbTIyPJnABh+nMlJlsq1MQkmB29tbNdlvbm6aQSmt4ZpF+lftez+A+qboRrwGputbQP58phFAwCig9pmuqJu3PhRX0THYehh++vQp/34IfVbKPTDT9fmmLs6b2qZY2KaY0vDf4qkucU1to7IUoQiwIAE1wrTFm3FKOsU0E/pX08187d4aZ9WvROptqf3NDQBzCSk2v6tlMyZKO9iiu1pu5/FV3H+urq4uLy877T+6jdLsNqqCmh1Sq2sn0T6jzlh6Hw89DDp5zj+wKoq45lF1oY3edeepW9gmY64ydDXY9Dth8UCjoq676VcTm/Zh7RuuCbqacmUKoiK3NmY0U0/R5nzJbLwkUUWkPwnoFOm2rM6PuhJRO0p/Mx9bTm2W2Xt7L1rZDSV2kt57AiuuTMC/G5Mqmu4JpxbNf76u+DKZXPSdgUy5tEi1nMquP/8qQ/Obq11dAWmz5m8w5uNPLW1aGk0zqUlaKSqwLrGbRNWKWDF7imXj87U/uJvSzUWxtou2iN4fpKtONop9A+VH7umI4z6SHZOQCCCAAAIIIIAAAgsVcM/adFmha4qKN4r13FZPe9WuNsqoM4xua+gVWsbw+WDFu4WrfBJNr4PmDoaehuhi2d1C4WFofLAYHy01K/77fKml06lg8zejZtLbLS4+cwKBLaw6tvMcEWx3/6caA033PJ2IVXnqT7WoAjQPl5sWgv7VnTTdhda/c3507peryvQcHqe++/37d5XCTBCJvHRusCekHUv7nz08IScWUINe3WX0VyVdPcNQ60F/FS85qmSMSBCYp0DdA7Apox4i6nsp8ZNdndqDTgZqCkx5qKpx1tQ2TeNj+BZRSVXbLOIhn3/VlCr4Wl/sUWyUG/cHbeuu95KU9PX1ddP3IsXeOr9pEyvFBQ2IWuvxlersq92muZ4x7j+qFY2DDZSiAquyssT8+fNn3XmcsiJt3WNnOFMjIYtty8kuf7RN/RuI2rLxz8zm1rlGlz9jIPvVY5wl7eGZXCk/Fc8afk7ckRVkySJARe2Utvm87xA0oaNPVYHqSX+mcbrH7mSMeUiwuD6JD5l8/H///fcM2656iqAt5cac5ItgWbqpVjq1mWXr1A1T93p2ghtK7CR1dwBiW7eADvB8r+um+HrmtNwnSe/evUttRD0kk0Bq6ULnqw7UGV9/+QsNVzpVy7rmHf6aG6WrmzP512O5RHVDRs+elG58Y9OFYaKWgO6zqa1e3B90OOg+yQwbsbUcKsaTqVV0QOlYqJgWUSGAAAIIIIAAAgggsHEBXTjrtkDzLD7zVKvph9q7N6oa0rpy6Xf7uviAWPf845v8ekCmCyU33+JcTMhFohRn/iS6690DV7TUxKaeFwT5Ubm0WYONy8PQQKnTz7pPB5qktbfoAIlvCm28t1snme0MvMqqg3NEp51Zj5vVJNBf0DfVEomOfd0TtvTQ00bRUNh8nDMcrVC3whz4OJWRKvn9h6WjCKjXnRr0al6PEXvdvpvukWdT16hCUZ413UwE+S/WR0H4+Kf6RfXodaousLo6UpZcxtxEnESQSTV/gzBNE1kz3YRWUZ0eBOPncgW0NXUA5k/P2p10dml2JH93avYKHbyZ1YMWfNxwF512vB67eg9znXF1WGVy2yNOt4qIdK1iaa+4VaafmLLHqpplavmpjE115E/03tyKs7loV2zNhAVclyIfPnyopd2px6pOcOp70TgMzIDSnXkPiRUfX9pjVd0N3ILN6sb7gzqVqwNN1xQrDhjomvTE4XXgG7eIzlD6y2dPb2bNB8gv1TZ17UM/pOorXcQqdVdr+Ut7TOt8WmWkSnPeb87gRsZ8bqvseFTUeeTeS7fzvO9zaYfXibjfo6MmHjXw9OfHOWRaFY5xvGKcis6zqlVqVSlzG6mi7ok68RVr7JjFMkdtUV3v9Ja3JOHCUJs5iskmFnRDqTFhJ5ls3yCh2QrosNU1ss5oyqGlOaqQlts4nVr1OjUodd3g0lm+393Xirxqrnz8+DEVYadbEKlI5jNf7RmdlHvfJNFdkd4fue13lS067Vqpi775wC43J6oQtJNbqgJXRvUq03CjuLOICzDBhLKtqwz1hFNaqkbUSp+mqWkvWusdeLf6ZC/scCkygQACCCCAAAIIIIDAGAK6oNbNf+P7COIM2Hujal1djep6No5Ec3TZqKj0lg3XKULXCPGV78+fP1MXMjyJDmDX2uuAO8PBhh7+s3nqnb9zqANTV+5z6O2mHSCf1eEgQQyWzlTBKsFPCXe6aROs3vx0TzabCf2rCnOMGylrrTo4R7TuV/FM7QC6X9e7VeBHqHpDdyx13s90blzcSJU5Pk7VPcql/GnH8neR4rT2oaUUbXvyqf4xerRQ3HYKowdRCqy2u85Y+tOEngRoH1C9oC2bj0EB1IWuimoxrXxOui5VMXtkWyZdE+oUnkOpx0aZ5yrawTIP8pvjTkeZjjhL/hWbDrRUhHqmq3hSx3u/Xd2SKxdGqesGQWZXb3onqAgqclDb6GemaEGcikfhXbpzm8gjNGWpVWFqswY4Y/y0CNfNiepYS6LaDbQzVC+yUjcekpZM1gqz+uOr4tlflWGefeCeo2M8H/86llY/soZEmKrz69Y8ymGtjaudcEh543WrnDXqclFRuyN92877ukLUHq4rRxV8jLNwvP93nTPkQFZt0zW5TPhU3eV2nskmVIcUz7PamqLTxlW2VV00bSH9q2nNUQw66otbXKlUqa/yMtRmeZ+6S7X1UxeY/s4/nxtKTfHZSeruBsS2OAHLYesfwhNM6wyyWcZ8+1xLN5u9Wqmr9rM0TYtbXNtLTb5OudL5otjYKKarFmanRAlcFCjeSspsFG1QbdZiEmME0J7cWo9pz2zaqGMk2iNONY8zgJvS61EQVkEAAQQQQAABBBBAIBZQ21sXy8Mv9Jo2s+JRbJn2vBa19oHRRW5r07r1kkFpZZ4O1CqLUineRlCei/fSM1cTmVLEW6rHHGnn7x4o87re0a3+Jfbq4c5wj10itYowWw/MZu9tHgrMrbebbi5lDq4xFmVqthRsMH9IdZEpkbZdkNDAn+uuOjhHFHcPHewj7auZbifa6zI7ebNI266Y+QkC6NSfapz4RWhqTgVWBavS6U8To/bP/88Eha+VhHYyH6s4PZNtX6v4S49He3O+fakNqk2WvyRwCDoqirHpcFKibpV+ExVr/+IeqwA64HvkM/8cwpJuPgyHUo+NMsNVdPHWuqG1fdU+7rfvNcXUgdb11sCQ5Cy2yk9rYTVTVYf9+kRpGc/falgPr3AsResaplhVyqRWHz5t1hR7xfkWgbo5ybREm8xo06fqYR1f2gQS1mlLwfSnVfSvcqj9UGtZzjIKo/3QUvBpwmzD8WXZLsa9WlyZ7dJ6e8LfbZraUvtM5s6L9rFMEutYZNSeJljqeKxb86gstbZs5pjtJ1blrFGXi4raHenbdt5vrUX77dgjrTXkQFZtUzFXqbrL7TwTTCgP+fuGOgNqm9p7o6omURVXjHPUslObTbDnKAm1hYr1m/Yf7Q9Nezufq8luKDXZYCfJbw6Wrlug7v5f8bRoqSvG2zT5Cm3U09Z4hQpizjzHaX0ApvB5lvyVtZ966+WPWgtqY8hW+6S2vv40odNBc2cm1ZZQVv2YmR4iIPDWOy3a7toK7qaZtlHm7odCDslDj3WVsUzNU72bRY8culVa93yXefsR5CJkAgEEEEAAAQQQQACBmQiM9xSgtZ2sq4D44kUPoXQh2QqS6oTTtMZbV9HMOAnXeu860VoKl26rnlLXtVjTgUEXawqs0mWuxRTYRVh3InMh01wtptjjbOhyUlfxRT0V0x5nnErXOeItZskeYJsfhqYONO3M2smb3bjr1mnCa3/QftjpkLQn13oA2rd4j5DDd+/UXbIemfFXqXsLZfVVR6cd0neOpxd9jmg9qFUbWPZSd6ZzN4QVmw4Q/elEr0hUo6bi0bqtNyG1biwczNG6rdmebKYyqRNokKvgpzKpHUMhi7mSVTG2Tv3zGalSNCdABQEdwNrLg/3e/6mlqgW6pqTTf7Gt2Vp32BPKZ9svQpVpe4PGL4JqzyqppyIRgp8c00sUSJ058o2SriW1t7P77erG/LReRauF0aOScSmqJkm1UdyBoyNFTRy3ykwmUpveZVsTQ2T8Ymqz+tGONO2nmJqum5P8NX/r7SrtDFrLuD9Y9i5h1j1aU3TF+VtyfFU8+2c2XHz6Vqumtd3Syu4fYplUitt0EQH8wm58OnVo1615VExV4FW2jnaPumhVzhp1uaio3a6ybed9e+Oz7lFgj23Igazaxp5QMWSq7nI7z6gTutsVn/X8PA9vq+fvDGhDWO649UCgNuuB1nUVtY7ybTMt7XFu0rbL7zbaRVsbZl3zz07SVYzwaxLQQeTX9jOZVqWxWeR8nTbSCWvKIre2SFVqXZjkS6cKM3Pxq4ZfsRRx0qrqLa0gJR2vqz1W+SkmSoCiQOuts8x9jMxuoC1VTK5WAO2u+aNVe8iU+cmXK3/toN07vzpLEUAAAQQQQAABBBCYoUDxrqDa5Gq0686zQqpx3lxy6l9Nq4Wsi47MxUVzj0Kr+9eMcbtaF5X5Zn/+BqOuhlphi9caTfYs/2aureJ78spt6w3PIlQmldYCWma2Jjr8ScGsevVo57FsRGOYrX0Y2nrHRmh1d0v7A8d8neDv/PY4jftAMVj+zpuft9R08Qgq5qE1gI73VIpd529D1cE5onWv0Dm6uH+KTsed/SBVSNUkreDxzTQdX627tz9TUbVmfpqZxYaTsrfZx6mMVJlmT9jqVOLmr3+IajrfnCraFU/tPY4xl2hrZRTkv+JPe13pcqiJovDAHG62GvVLynQ/gdbL4+JFdb+0dLFdbBloh+y3qxezpGZBXNh+J9rWtIq1jYo2sEJrTXfIzNRlm18tDKkk/bxps/rRjjTtp5iarpuTzDZVOy8upvaTVMYy8y1bqu7FdiYzrYu26viqePZPbbVgi2dqqiBkvMs1c0aqV1t3hulnpkq9kfn+PWufom7No6Jp0/vx957WTlgXqspZoy4XFbXbPSw1RpUtqBTrbsTUXuqK1jphaZulYp5m/pADOX4qNiTPqbqrFbbuTCWdP7HW2icVTyYhLRoDoe6BQG0W73syye/5GbQ4tnhOsRoZvn+yk8TszNkeAd0jyh/CG1la8cloj01ZfKDVI875rJK6b9DaDyaV7UzNnK/z41NGpzpc1XVr0pqZyirzLQJxPVC8KZ05deq2syXRKmG0/xTrqE77dpVcpSLJ1y1qCadWZD4CCCCAAAIIIIAAAjMUUPu2+LBDVxaWBnnqWs9v7TcXm/EN+dRDXl/MjyeeTuUwcx87jiQ/J5XJAFAppq6Rg5Cp5CTpF3zIdOruQSqHXdNqvboPypW/w9A1xVT4zOVtkB/Lz0yetafFMfS7oWHZH1J7XcphyPy4A5hKWryx0C/F6r3dLLtivOGGzNHB1a/sbi1Lf78eOaxyP3Z7qo4tP0e4vdFNWFoFmdOciyczoVo03vk1R9WCW0vZKO78yoYLP/FEfG88yG3mJGLJarFCs5zEGalioSZMT4HWk0RwGKSa5p2SbG11+Qn1a4EpD2rfqN5RPaI/P8KRpvs17ot1wcDcquydNgeBZyXQOp5YVxfjZdJy4Pfb1fN5Vpxxu0EnWuUnv2KnpcXaRodblUZ2p1xlAluuJC3NhUwSblHdK+1UxeWSy0xoo2sr6E91uKvGUxEW56eaa3IL1pX2kP2t2HBUcmP0sMxIukXbdnxpU7r9R7vQkDZA652a4MBUEqk9J74rGux17mdqR3UbcdETrphzmEgdhtXrQO0nVbaadsK6blXOGlTUVTZuHElQvbRu+ipbUElX3+dbcxuX0Z8z9nVQa5Y6zRxyIOvm1/+7Cq10HZqqu3zPMabzVZDOtqkzYL/MNHVLZhu1npf7pdWsRW02RC+/rmzVRspsTS2a+Q0ldpL8Jmbplgio4o3v1eQP7fGWKifVbxN13Y75SzzVe10jnE94NQ7jdku/C9VMmzbVlA3uqCgnyo8RR40utUkyO17d5ooxV+sIJrpgrzA2jzP1RmofqC6W3yuaHWayzFhKF1AHuzS7scWQMAgggAACCCCAAAJzEGhujAcN2uBn16a4rhDzdxqDaxC1ro131IOMBT9Tt6N1ZbS1T6K1LQJtoVW/XTOTXj26ENOGdttaBc9fuAX7T/AzdY9Fh0MQUjvYkGvA4B5LEHnz03iADKxSRBenbryx0C9pueXrCuXHfsdp+oeYQ7Z7IxYfnvEm6DFHm7LfFnFrbVXVsc3nCLfF3YRqm2LN2btbuEulmWh9qO2qOx1fxZ1fWQ3inOCnpeKayeNURqpMsD9saRI6SeRrCi31R54NZCo2NFPXAP3SVemUotpn+TIWaygFUCtHDUdRDGkxaF1FUiUzKpSiUj2rMipa/fUjYq05CLReQgxvAlqKlm+/au+yRNIpTJyi9uROMRgD62gtHto6rmdy7KgJW8xtLSgVWbtc6+ViMQ/5ANq4IlXM+jNuptZgyqEqt64dZVSoODah+XmudUaLd2M/FU0roY3sWnHGau02ge3Mjy9lTwXXfhhsl8zPuPkR7Dz5mynFWyF+0gHmdv5sPfH5SpqON8oYVjpUdbLTPtNUO512mybD+X2jX579XGlXVBLx0R1wxT9HOvyr0SZ6AAAgAElEQVSbElFR99uybi3O+46idSLen+M5ref91timn9kcws11aNeD191HmzLb+R2y1n3DuET5u/9j1K5xHqjNYpNOc3QOzd/fqNX8bnI18Q2lJlF2kk67BIG3R6B4POrcrRpguSD5k9Sc2yF587je1mbq3fxQDRk30tyc+KZicJWtpBVDPsNuaX6LNImO12hx2VjrRNBkte/hmSvoyWoAt8tlJnrv5GNs8fwdpFlldYziEycCCCCAAAIIIIDAOgSKtwV0RRBfFRrLnr9f7Vr+nZJQYLdiPNH1gdo2PIkOrhOF1lXJuLnn3OuAO8OWjdj60H9gfyFLugoT76X+0d21CtLm1p/W0j6pP12eq6+CsTry0w2mFYPiUZ2pmBW/sWiWYIpN+VTk+fsMQX78n6oYlT0d2iqsoqqSvXijbGHVIUyVOnPTzN8KzXTcMUYx+MG0pTJ7Rad9IBNP70XFO7faMcTSO/54RR1Q8c7W3FXTnuzTtU5r54/jHHWOMpxvimhpRaJiOy3e5fziM1LF12C6mkDxMNDhWvEwaPKtfb21FnAzdbRUK6EXkaLNH/MuA/FE3ScEqhM7nSRcfnTiqZsTj4fJjQm0nh4mOynmKwEtresSN8Wq1zB+hnW8uMMnNaG2i7/KpqZ1dKdy6OZXb8GrLrKk6zIQT0hPV57ah6tctLTitx4gcU40J36OHuwA2v1q5VP7bWse/JnTXH77aBxfvkYzrS0VX5/4m8lNBw3xYBPnL/y0X7l4LBOj1nsxwjzntN60CvSCjTJZQbRBLdlzuc3vHhWzrTqtUwOy+lkjVRYq6pRMZr7l/Ft9C2rftqTr9u14YoLzfoMWJx3Pic/7GfDNLrIfIyrm9Jd7+YpFmR9VL4+jvNVqvFlKkc+MvxPGu9+2NTsbz/y1ZCNWvdmzqRtKTZHZSSyHEmG2RKD48EmVwGTt5DHM4+tr/0SwqUuVgSWN62217gaeajPVss7jfoaDq2x52u86Gi/QVBw/RaaNAgFvp9tZ+euLsVuSKmC8X/mHqpseuJ8bJY3B8mgLrV6MZScYAggggAACCCCAwDoEirfIhl9s5pvNauqrO439olLs+cv8TlH5G1GXJCqsu/TITARN/eBaJn8LRVc0mZjjRYrcz2SP6ZhreJyZbAR31+MSac7GL/mLu73L9lY9PmhlWV9vt8ztL7fd44kp36iiDdGpQ6zqnDEOaqqOoKIT8irPEX4xdYbKP2jWoZE/x/mxdZ2OWws6oVhOmpNVU02J4tvycY1R/ZAsVlyqN1LgjFRJyTC/v8BGDoMmu/HJKTgCqx9+TbqqjIpJBznRz8yR2Vtf+HFCqTmqH6v3VOudc1asLtDaXhxjr0vlXGml9r3e1+StacUJTdAVz9J5QtVCa4annBm3n+KNMlI90KNW1E4r2Lq7R0Y73nNiHM0JrvmDarZ62zd4kN+apQn2cOcWK02Q+iKOL+0JrdVssMmC+4P+FWOxilCjJYgt/1Mby224rZ2wHEHBRpnYylItNxu6evWSL2nxUt/tfiOdNVqzF1dBLhv+xJZX1D6dZQcbaQvO/7wvKH+3SU0Hu5PPO8Np+5ligtO375OvUqY5YWlXT21lzVcOdRXv53nUaWozO6+liTXSjZ1iPTZSug0OO4l9JyHkugWKR6Lq8M225wf6+5eE8Xlq4vP1wLI0q+t8GhSqykk2/+TPb9AGqdubGZY7D24bVbHaqki0Mzs9TWgzdWp65a9rJrhYLj5zbQo1q22a36UnQJuVBplBAAEEEEAAAQQQWJxA8eZY18uKlEBwFelfuTTTne4BZm7RFx8Ep3LYzLfcJlWGg5skfumKGchkPmbRHPsVd2vR4k08wW2Q/IVSU8wiVGtxKs6MZVr9g6dX6+610toNY+Ae2GmTZTaK5DtFlQ8c3D9p3fT+zOCQz0deZamxLtL9wE6Vpz1v8bag6pCecbsEO8yczxH+LhHfcPaPgmY6qBL91atMx6cPy9GquqtK6pZILPvASEdl8SFOKl1Gqli2LGE6CKiyaG0x+FVGUA92iL0UNP8QS3lQnVuKo//y/BMUX0DT49VNlmwodf+RXv8ys+ZcBXSUBbucfqppOHF+Uyenum33oM7RYa4WgwTGbp6mSufLKycTmwfJWSqEkWoDbWWfIj+trTblhaVT0kGRz5iW+g3c4Bw3xlNei9uo5zKH00xwfAUg/s/44iTenfw2jx9esNqd/Njiaculjp/iSMdynLE5z9EB65u0TvsbZfqyWI7xJttj1DCZ8tozNvGeRkWd2WrxIs77sYk/p7VOCGb6531/3dlOWza6yjh2w9j56OyWP2ynrENar4ncFleDqnguduUaPpFnaXLl735b2OwUclBqt7H8ifHO40rdTyieHrsRzk4y/EAjhhUIBFeg8ZGoOZOd1MbwbC2RmznlialW6YKbY/pZK2bVuk4mmHAVcnCut19Dde2Os8RNU2tD9IsnOJZTjydTkefPiYo8tWKt+cGOHeyBzU+/5VYr3SHxqJndms9mpkiHRM66CCCAAAIIIIAAAgiMKmC5Rut6WZHKcPW0/Oe/rk1e5eZza8wuiWbCv1nqh5/hk+jgOlFEyrDyP/Z9Hsv1nXKS2mGmmZ+/Cm62tX8RGtxIt98PsRfH8uDY3Z+xR2sJGdztaYo//VVtas+RjKUU9jD+kRsc4MHPCe6HtGa72Gtl1COIqqN1o2imZc9Z0DnCFVOHWLDRgwNBP0fd5VxOLMJB3iY7SIOzQJCN5qe/9V2hqkwo9dYU3czU2YGRKlX8ieS/AtrV3G7XOlHxedV/U/WmWpssfk781pu3Xp1JYz8h5We8VpRFgKdrdbb3jGNpPW2PdxJKSaQarBXb7hvc4S3XZjrYa900SSHn51sqpfH6C/p1b2paZ42NjFFp3PIPcZs8+2cNTbuCjFeNW+5EjH3LpvHh+MofX5ZKwFW8QWBLzRCs4va91MQ0e0XeZONL/YM0BeU2yqZya6mZlfkx7irmi2ypfJSx8c4ardmjom5lSc207F3jbcHUQefP3+x5389Jato/76ecZzU/1d4OCjjZOSJ1777Jz/S8+YNivOZcvJNQm8Um8Zwtv6HEThLvEszZNoHiE47mbLLcu5rFS7zFbfHgcZ2q8YpFCCIP2ja6lRR46l6ofd/It1iCtPTTHnNFgeVGFVyY97gGLzYJxt4i8T4Qz9ng/czWfaPY3651LWYigAACCCCAAAIIILBxATXvWzu3+I3wHpcVmXIF1yx+Qs20Lkk6XXTo9ru7ilFZavWgDS5743xqjpMJAs/tSbTy2Zp/N1MbpZN5ZvsGiwIZl2IwYRELYq74kzvDPmZrheB2dT/kqNOpp2/ao+qmqz0/2BtTP8fucJspV6YXwXjPnZUfqo7MRrFUbu7ACQJbarxgldRu6eZXeRKtRFtrAJeKJqZ81px/yuznqplW5jObrOIi1+qI89DMGbu6sBybcXkZqRKbMKe/gOX4HKlx6We6eDRaKlw/wk7TmdOzXzuMVzfpGYmfUDA9tyconWwJbBRInQ90RjfGUDFY6xFRMSfFNooOAYUZ6agv3sVQ6qqRKnp2jcpSLY935RDUP/FP1yzuWq5a4bVjxLkK5rhmrn8tqs063unMcidCW7YWQiYejq8MTrMo2Fvin24n9/vBuJ1qePx+ihWr1mLGZhvAUi27jbKpUqRO0/7W1PQ0h7mPkO8K5rI33lnDz4ybpqJ2FJYJzvt5JbcbZybsVXQ+rcmWGm9hV7k/WCxUvhLeSKtYPvn2zGSVLbVZcf+x1GDjtcBd9jZ4Q4mdxG0FJrZWwL/oTp2sVasv1yd/z3ZxRYtrrbrXpPl7I6qu/ats7TD26xTlM7WDpeYvd6+bPucBb78WYGpDuPna/cYrWrxvu3T9iQmaJZ3KWLwumFuGO5WOwAgggAACCCCAAAIrFrDcFaxb/GLjWS3/fl08q7e6/WuQ1mn30NO/RrY/5miNMzVzyFV//i59k6LCjHStl39y0aTe7+q11p5puQ51m9W/gaZsV9/rXKHyd2Yat+pPWFKP0Yfsfq5EXSfG7u3m8mN8Rr/BvTS1XWoNzHMUwQRVRwAS/ExV127+Us4RTblUm2knd5lvneh3dg7cOv0sZsnP5zR3+C0Np/FODU6vKBOf0//wsZhGYIjA169f7+7u8jGoBtzd3c2HGb60eAq3NEN7Z+Off/6xnCl//folsd6pZFZ8eXlpXapcqel2enraupSZaxJIPfne39+fvphXV1fjJXp/f69DqRi/wqix8vz8XAzZNUCxtlGEOiS/f//eNeYVhM+Da4uoRrq8vNxsSYstJz97FxcX7qeOsvFOZ0dHRy6h1ETxhJta0T6f48tiZdyFHh8f1TxoItTp2F4n+HcV8/nRjZKNVPL5XLG0VaD1rlZryIlnGvfnOedq2yrqibdFPrlFnPfzRVjoUjVILJefE5ROl7c/fvzIJJS6SMmsMnyRfPLpqk01TYu0Ux27hbUZN5S0t7OTDD/kiWHpAk9PT8UiWK6Xi5FsKkDqnm2Tn729vU1lrF+6Z2dn/oo64da9Js2DCNNdZSsbqkLPz8/9/GSm/RUzwdyimbS1XH5mPhHcCk51ZciUIn9l0ayop62ZGAYuyrcem8i1y413Y7Bf/ov5yVdB/RKd/1ranVQ5HB4evuOvtoB2uePjY11Mvb29zX9PIIcIIIAAAgggMFuB29vb4lNvS5eMTgVUS6bYy1NXjspbp2gVuNgs7xqh8YbhzJ9E0+uguN2NG7qJZ92PD1KX5HVvOhW3SBMguMVhXKtHMGNCuq7Xwd4j/uGrtHZvUFeWkTq+Nhmm6ihuOGPVMfNzRFNM3VvQnf/8zSuVN1VFFK16B/AHB/aOpOKKi36cykiVinvCVkelG77FE6ce6kzTBUS3nvMPkPTgs8dFhXED69rD+LhLYjqtGqO1B2sdbK3KWrX5Rppu9pwTsoqATt6tj/aNDZQqefAjGXVwlPFYU340WMW/YPNzOGRax1TxLobiv76+HpLKQtfNbB29fUG13xxqJPvdIp2/XJtYt8P0gHO87WKMfOyr0MwWDMq+zceXsWr1e2YU20s+r7+iPz+e7hRtvDpzphQw7jZTZqlJa54Zo6Kefk/ol2LmrDGf836/os1/rXw/zmnyr2ZJ/kw0dvMpU0x1n8q32NVWH+PCPMgStVkA4v/khlKjwU7i7xVMb6dA6y3NgKL1sWgQZrY/8wWcZ2s8hanb7+4micLoRF/9BmD+9n6QsU79lvycB/G0/gzG5LSGYWYjoHO638lMXRZ67BiZKwvnbHl1kQvcdcKSAfuLRbqmPiR8/qjJV0FD0p3tutohP3z4oOH0rY9LZpvtpWRMh6EOFl1MLXoQ6VK0yScCCCCAAAIrFrC8ZTh/57kfjuVCz5K3fqnb1zLeK/AfKHfi8lfM56pTtEFUlousZpWt7XXAneFmB9iq3m7+YaIdIP8YywXOvzDOBas+0VoXWb66MyQnVB1FvdbtEq/lV/WdKnN/xThaf06naP0V3bTOy8V7thqmYq8tXcwDJ9Szcexd3Z7DpT9OZaSKfVsTMidgaccPr5VyOfjfZcVrBntl+r8Rm36pk7GxkpJb9RcO+U+DmuzqEYWeQ0xfWZuwCFRbINVWyz+pqp2L/4lvvEd3qcL+T/L/90OBdc7+v1/V/rfUbGpOjTc6rlpJakfUKqOGsqoj+3sua2eqZ3yqqN1wIx1Ko74YoMmipfNNp/2/R8k7xc/xlREOOmoUmyh+VGpRWDrc6M5Fj84ffkJMTykwhz7lU5Z3mrS2s6KextaYyprO+8YizyfYBtv5DqF4Q6B1D3Grjz1RvPwf48K8X6G2szYr7j/CnHIXKrbWintUv61vXGs7dxIjDsGWLmDpSbzo7rD5h21zOKEbdyGN8PSfi+tWzxj3SezXTcpApxtNXQc5GPsKGPXWHSw4X/c7Y1ruR416vFjqovFudw/ZQ/IdFPJV0JB0Z7uuu5072xyuI2Pateyfj15HkSkFAggggAACCNQSUCuieIGmh+Zj9HSyPFdV3hbRzpn/k2jLVZ7bqeh14CjiidXfGU7tKqPeBIid/TmTXf4Hd1T8PPjTuiOn3cCfM810XFerE8vY7yZO7Q+tRabqaGXRzPmfI5RJ3Vsubm49uTO+9DlF0Xu+7jxbuvD1jt++4tIfpzJSxb6tCZkUUH1huX0/zQdVmlwWj0xleNS30auSKnZuUFZ1Lq/brImvlNRiY5hKct9d44LUyTtuOE5W+ro7uZ/trg/Y4nFcfmz9ptUSslwXTf8Fun7FqbWWKvx4l9OjfTWCN9V2HFI0/8m63xtjSJz5dfOPlpt1Uwd7Pmb7Uo4vi5Xl8Pf3GV2xd72dqlZWfrCK2htbOBbOsnVmG6brPjBZQexdwSbLkj2h7ayo7T5jh1zZeX9srvXFr4vffLNBp6rNVn3FDyGq4Wq5fp9g221hbcYNpa771RbuJF2JCL9QAT1kzZ9NmnLN5JlQP+R8AS33AfqlW32t4KvFxhc2dc1GnsuPretJvNNepMD6PpufHNMpgeDJt+j63QO03O8a73gxfmpvvNvdKV7L/PxFvf2YsqS1iDBb+BmZTW2XLdy7NkVNuggggAACCKxMwNIze7w3Vlha9ZYcjrpR1vEkumtzkV49qZ1q9XeGUzcE4q5HKaLq8y0VRZVEdQvFeK9jI33P4qN4guoxTjRPvYVVxzrOEeq/bdmd/AowvyeMsXSzqTclWsHjVEaqjLFzbleceo5oqS/ynSyrk1n6jluyPSRjGjRiee6lMTO1xvDoaVDwpFD5V0tu7GGsQ5RYt7pAqq2Wml89A3GE47Xdu16QjIRQHBonkzHaxDH1TOao03z8yjq12+bZmb7Ydn99fXXF0cWh5Q0rwzeE5Sp0pP3ZZZ7jy1EMnPBHqvRre+iSQw/X49e4qnbV/HiQ6sAMszoCcxOgop7bFgnys6zzfpB5fg4XCN6q3hrhxHcDWvNQPAWruW7smNgav2UmtVmsxA2lwISdJADh51YJGPsTL/omZ/4qO9/FfD47g65A/dsRuiwdaSCH7sYYS911pEqnfk7+Fb0xP1sbzN09awSKra9WKLXH8kdKs9Z4VUGqW4yfW9212+wwbD8z/nT+dqJ/5PprrXg6D7Ligk9ftKWcwqaXIUUEEEAAAQQQyAjoyYKl8T9eVxNLzMrhPHs4+LD+dWu/C7Gxn0RbNrRfopEuXmbeq4c7w9oHUps+Nd/fbUaatlQUtZI2PkoLbr/USj0fTzA8Zpr301F15DeKcen8zxGWylkdDjd7L043wIu1tHGL9Au2jsepjFTpt/VZ678CxpaupVr5b6Q1poop6qmDDuMaSSXjUBKWekrNiCqXN3GR9U67fq8uSxaJBbMXyLTRR/2OUAZmPjthBieT/+Ii48XJpvyL+a8bQF0W4rro77//rjUkr25uLbH5o4yMF4eWaPNhLE9S7Z028mnVWsrx1Sqpi3Z3CT3kil0VqZoKv3///vnzp7pwaetrWh045lPBthafmQhMI0BFPY1zayrrO++3FpOZGYHiDQG1asbrSpjJWLBIZ8xi+yp+70MQydg/t7A2K+4/jXl8fTH2tiimOMENpdYybuFO0urAzFUKWL7XbXkl0Gxxinehi+epmRQtqLpH+qCKCmu8yaCbcl2fU6pVYNyXdEXPRbd9x/OffOuZSL9XvfhnulTSxs2XWj0/3zJSxXgrOJ/QGEvzj6Lc7akxkp5nnMUW3TyzvcRcxa/XWWIpyDMCCCCAAAIITCzgX0Fkkh6v+W28sgj6Z2eyupFFq3wSbbwh0BXcuC/NtlePf7281l4rmU2/qe0y5X2h8/Nzy14tpek1/N1PmZxsD7SAuDCZ/ceF6TGx6Kpj/ucI9SS0bLiuLyrqsaGLq3R6+VExtq4BgnvyqdWnvxVWTNF/nMpIldSGY75JQB/xsFw/6EnblCfvJuuWe6NjX1ToOZnl2YYyrONWmCb0RCDV3cEzXbUMjO2YRJTMXqRApvP62Dt8xmsmj9vzj+sy+c8vMt7FML4fNJ/WzJeqIgp6+MlcBR/p/ZrTa0xWqVpeRDe3B8wcX607pH9qtrRMWiPxZ6qzr9pUXTvi+DEwjcC6Baiop9y+qz/vT4m50LQ0VMk/07WWYg53D5uMFXOim6F6e1xrKaafuQ21GTeUBu5X27CTDCRi9WUJWO6ZbPZp0EDPzP26JuaRrqkHZjtYXad+/16Ezq3jjUe1PKRU9orn96AIzU/dIy2CK0y/sRatKa5+pvYNv4z9totisNy+Lj4B9XPSdbrYuFWExj4KXZMeHj5/B954TA3Pxnxi0CGs0XTFg30+GV5iTrTX6R1V450LlmhCnhFAAAEEEEDAKGDsSTXeI1HjTYagf7axdJMF8y9hVvMkeqQ2/Jp69az1zvD/x97Znm1tYwt3mGsKmFBCQgUJJQxUkKSEgQogJQQqgJSQUAFMCUkqCCkhmQ541xmf41cj2/L2t2yv5wf4lmVpa+lb2lsqrJ5Flgs2qnflufa6kQaXU7hfYt14y6Flaz6sitQ5B7Tp6OZj5X0Eu4SRO4KoF9sNBrrQhlw2KmBD0aXul9lO/VuaKp8lMJVApL0gzFUGxFNliyhGM6nYegCHOilDhIhl29OnT2cbq3CqepYXjAzqUbKZmnf6X0Ig3TDOwsGu7KhSwdh9i82wqcFuNIUIjsLTIWCWNdf4yeZftlLDbJ81phqGjKsQDk4LV4krOMblTNbt8Fq/VsnKNJDIyCT177MEJDCVwN0a6ql81vV/+X5/XVxXDS0yzz1kNaAXOJKMCoyHGlY8b9KaZYsYvbmG4yFFKDJs22FBaYgJ7jcpJAUCvroegciaSVCloE44o8tiG61ZrUsj60k33RcvrHCmiZpnM8BSHsZRGDz0Fjy6HhZRt1tvSeW/zHN2nNm8foo9jki+bzc2QIBIjswrdZGQF/qJHHyzMIrTfc72H3+soDb2kJECdro0HiJws3aNcqdN5SH8jVQCEpCABCRwAQLBsXdwx3wekPhIBmkjq4XzxFjxq2qFVOtgxVwmqHkz7nkyBOvgWlorhSnb9bTdenOEzM0WWHq9sTexFvPe8DPHTKTdSqBNR5YRC39W2EdkB2EPJXC3IjckwOHul9lO1VLl8LJ0YgHo9rLeaCgxmx5zNRQp7uwZlA3xy28LIU96xWHDRDQaFxuWLJpnpqiRiLBvwcol9UlvHZzapV/5fA0CTBWGhu+4zytjy8lk2+1rbZtRx4OtUJOE7fYRI0PkyPmgy1EfEgLdAWyz3X1cLtYQbbcRPjvXOFUivog2NRbr11RiZf/btT/leH0rgVsRuFtDfVTm3qTfPwrvieLNTlXvlZy5SdCou/fzdR2RpDBXauNifsEUvv15yMMdWjMXlBYWrTsUkoWI/Px0BEYNOUhR8LjTOtM+msC11sq2S/5PP/2ULjnSEG23IkEqIstoLMfNloGBwS//+eNUTnKHpBEa1lBsZMwOczv4lYfM9kS6KgjGeSPAyDLv7MAjDEd3cAhkSamLyLDEz6gKETk1L2uWSFXDt1TqChUyaiCjDBKQgAQkIAEJSOAoApGxN7JtPVOO6HggBtLWP56seSdarYN1K9qFV4YLOzjX03brLRUchs66R7rG0usNR5azUP8beruie7bmQx7tdgWxTceK+VhhH8G6bGQwQE9NvVgRxemCutJ26l9PR1+B6yEQ2TlopD2qyaD/HsW1jyI1Q4TRfQJEBekMS5XMTIWIIjt5o2T0cEkClDH2lfdPWqT8z5BqkuEsw5ftVhAIfFT+dDt/1POJPDAzQVkkmyy9ePFin9Z1T1DblZ9uKoLrbpsWKutXN1+WuFS4ZrQkOX67kMBG3eJCqS7w+d0a6kOy7D79/iF4zxVp5ASX2pY+I/Jsejx8MIvv0Jq5oBQsDEPe7lBIhtKu+yUJsC8VSddRK8wR2Ub9jM7f67eOyJruSYsGo3wyD+zAjRLjk+UTbQoVF1CzWMoqFsvy7PHXnxEZqxp+Zncszz62LAunN2mbFrzIBnlkPNkr+Q6Oo8uJoyZzOwhpFBKQgAQkIAEJSEACEoBAplowxCSigzH0bcQ9uFsXlDYS43Z+lk+Qt5Nt0jxOrZ7RjLjtyvDFtN2GMjpYXyI7dENRTHLPIgqKNymKIc+T4rLpGMLYuFfYR2R3dw/JX6HkQ6Ju5J6tyRdiOWr3JK6fr6VKIft8NUIgqMARKY4jMc19HTlpL7L9MDf+//8dW1zBiLjZKrg724SOrWq2wUBE7qj9f/T3exot9mwW7m+ski0irFVE6WXjg5I3b95sVxyyBPZGxPUXve6ndqS9oshlrRCo2eY/dbq6wte5D71pobJ+dYvBEpfZihpLIvVbCdyKwA0b6v3z9z79/v5sTxcjE4psBNibhNoqZkQe9GJnnB/Rm/x5jhEh54W85KvVh50uKC3JjpsUkiWI/PZ0BCJn7kQWXmpO+OoN6c6JxVw5XdxGm2dTxYg0rkJK62wPCwJf9RWndKVJi6/Wpl8F16s3XV2J6J/VXOpG1ewiBmBppvgsAQlIQAISkIAEJCCBjQhE1pY3ijoNdtTYu/FcibSp5N3nTedK3egmuah1MAlX2XOdc9K1Vr1upe02lNHBm1JolyYplw5FN+qerflMsh4ZDbzswaajzGfS29r6iGypuZCWOhu9gsCrv7rSdqqWKqsXj7sEyDFjwXXtA5uMiJFMcN9reb7SgwYV5ekeODcuEiO64NlJYwwRiCjyrX6uSiBS7CljL1++3JMAMbZbZfN2K4ekZRczkmR67k130IfES92DbWb6SeXPwGeumKXr/fv3wblT5anLxDuwL8sk2fOn9Wst2uhUrWWht5ZIhiOB6xG4Z0O9Zz7eqt/fE+xJ4wqui43uK+yc/KA82RlROwt5h9bMBaWFheoOhWQhIj8/HYGIdnhk8afmhFkpmy4AACAASURBVGeLJ5mo7aJZ5l7Pz2wJeutt6YjxEnAOX+urJ4MOlISNjLQKswDyxRdfzJAnckAgq8rbra4Eb4c+dS+8lvLQjPz1EwlIQAISkIAEJCABCaQEgrYflUyWg9KmCdz5uf6daLUO1ioSp56TjkKIrP5dSdttCEhw2S24TzcUS8SdmpsuaVL85q35ROLq9WPT0YtlqmOFfUR8H/bmy78X207VUmVq5dX//xLIdqcKXIK6IIUQZr+KdJB7TirQ3o7o6CNSZNhBY5TdhPXixQuuWJmNyw+vQSBY4+j1qSDBHbjlZNhEZNuSbebffvuNoeTyANMQsBQv1CzWLzAS29oyp5JVkhTL1s9YyjEJTGMBAll81WFiZFac0tjnOZ0WbhSj9WsVsHWWn1WSZiASqIdAnRVth4Z6nyy4W7+/D9XzxsJRN6k+YiEhrH4W3u7/KnisA1Ny0ri/eE2Md2jNXFBaWLruUEgWIvLz0xGImCUE17uqTfvZFcSzw56yRenVsUdGGtdWzlgd6XYBZmUjsq/RFYZ14yycrh9csqXIXj+zHSOlrsKt/TS9wQOh0098loAEJCABCUhAAhKQwJ0JXEbHo87VwqxoqXWQAZn3s868XmszNLj6dyVtt95igPJnr3vmyD5L8Bj07MP4z8wYZt6aTzy6Xp82Hb1YJjlW2G5EDqwhjRVKPon8cs8X207VUmV5kbhpCNn1XgUKx+qmjMbOgGnrnjuFg47+qEj4p6FBGyz9MHtGbybbmGFzrvxJFoI/r0ogbq2EAtbTp0+xK1jddGSILZphEfuxoc8L7iQBtQaGxdSvZkGBf6kUjJtJ5iWv+CjQ2OEVSDOlBMiTBUHlvx0kXD2K4Kx49XhrCND6tTwX7lx+ltMzBAkECVjRgqBmeLthvz+D0q0+Ca6LMSDf7tDr2cCDu4/BRdLZYhQ+vENr5oJSoQBEXt2hkEQ46OdKBCIK4mfflyrv2devX55aE7HgtnUXn0Y3VNS1VBkis7N7ZmFSOE6oIFhk6MUoLr7uXYhr6FWWkF5vlZe60YpZboh6k6yjBCQgAQlIQAISkIAELkyg/sl4EP5ZVgvVOghmaMHbWfK6kITCq/is/0rabl0gqNUFF0Ijyynd8IMu2aF1Wy/LFKSy6SjAibyqrd0gQyNi46fyhbhgKpZ4u9h26t+WsPDb2xLAYDG+qH2s4jLK0wxQyjnF1teelwC8f//+0aNHZZF4ixY4De4QPcxU0iwgmfG2aTRqPZydADuCQe0xUsomHH+MKSlyfLiRJckOSKksb9++3SEio6DBpMykHJgm4TK6G5p+crrna6duNDusX6OIyh6CSwnlQHwrAQmUCdy8oS7DWfL2nv3+EmJ3+DY492SWWiENpIroQ48eHrFd0i7fmrmgtLzwXL6QLEdkCOciELzGqrYdtamQz36nSroQvfUBihSJNLoh1G5VDpE50J3Vj3lryxHViuzcrtWTma129oZ/9lJ39oaoN1N0lIAEJCABCUhAAhK4MIHI3HBJ8i8zQj7RTrRaB0tKLN9efmX4ntpu3VKB/l5kGYTllJcvX3Y/X8WFu2vScLZeD0zj6j7bdHSZxF1q6yMiy4BN6s6+IxDPo16f19tO9U6V3ozWcYRAZNW+CSJ4XulIfAteRwQYNWVZEH/Pp+zWBDV72Pnove8FM+JMtwbrl8uPR3tQ6jRAILvsYsDXfzkzyecrbKgonxyb/eHDh96y91/f+ON+BCgVlJCsC2BQy/Do2k1QnXqW9yuAJ06xRejEmafoJyFgLdsio27b728B80phZqcoFZJW54l0weaCVQKGuIXUbfQqKN5Gse8TbDabKEQaWc8pfL78VUSAnReUSNQdCsnyvDOEcxHIFjl7hac+nn3ZYWv1ml5uKzpya3HTKrJeHT/hcp4AkSJByGxRzwvfr9Yl0NxxTZiUkPhOcyoDw8tIf7qpSkRw4Hd2S5WzN0RpsfFZAhKQgAQkIAEJSODUBCLLbqdO4M7Cu2C4M/CjortDRqvt1pQuFt8i7eSmO1mZauumyzJH1ambxFtb0xHfJazNxmbnAhMHFWkuNhU+IgDtlZYqm+bCZQOP14TDG7uIAPsv0DOkiHThCNa1keXWiOy6DAYH884qu2wBvX3C2KmdvW1Gx8Ce4tOnT1Esa6xWKHLB4y1vD34cwKntf9iypUXNdo5xifcI44Bq9REZVNUq+43kqrl+2U3fqCCa1IMI2FCvDv7O/f7qMC8WYHzsF5mM7w8nbj/D5av7i3eH1uxERShShvdfULpDIdm/6hnjsQQi7e3lj0+rv2pzQCOT7k+fPnG6zdYFJtJTzF753Fr4G4bPQjRLx5QNSsg886GIfQud8rzAgzkSKXXIUL/JXLkxucyJ0cFs1ZsEJCABCUhAAhKQQLUEgou0lYxgI4uEx6J2J3pd/tVqHZRnfOtCOCo0td1a8hG1UjxzuEz7yYoPP/30U7r3wUKc7cwo3mqbjqrybtLacnC0MJo1J/UQWa5sknb4QCUiAE3K306aE4p9LIHIDmIj4eFNRkSATPF6H7Zo/4Nx9Ig4Gh02Al+9etVIhcbY8+fPUwlfvHix9Tl2aXQ+n4XAmzdvuCBlobSN1UobCLaqjD5RDuDf+rflWrF9WIUAg0Xsl7pBMTu6Q2GIdCVdOLpIoCFwc0N/i4EE9iFgQ70u55v3++vCvF5o8XWxOndN4lKRUm6b3DkH79CauaC0sFDdoZAsROTnpyMwujpKipxVnS5blwgc6Sm0VFlCuLZvI5YqQf2M2UmLDHEtdbPx+qEELkzgwYMHF06dSZOABCQggTsTwBZ90+QzzY+oaaV60lvIEwy/8kWJysXbIuNuG+ZNVobVdmtKOCshr1+/Hi3tnHWOgcTqWluZAczWyzKjydTDbAK19RGRJbg2sasX7DbkUzxEFsmbhBzeO0QEYODnnSqnKHh1CckRWcHxOnJHTKY2TV5EDeUoQ/zsorQhDow8GoNCxhbZdgjdSWvEMvS57vckgEVsNnBczgHVAUoj9/zQwTAaePLkCWZUWE8tD9kQKieAZV2vmQpiU8yqtQuvnKri3YdAZFB+HxqmVAISqJ+A/X79eXSshBF94kbCOnvAuFSTVkuPzZQTxe6C0okyS1ElsBuByI7LBe5UKa8/x7un3fLlqIhYZYoMNrJF8qOkNd7lBNj4iGw2ff3118vjKoQQGfhZ6goAfSUBCUhAAhKQgAQkIIFJBILT/PJUelKMvZ4j1jJ8eLjaW6/wraNLCi0KH65BQG23Jh/hEFyIiJwAMqlssI+Trs6heesR6pMAVuW5tj4isgTXAKy88906ly+5naqlytbF5oLhBwfrTcojhiKbMqqtwU0Ty6ji/fv3qcvQM7YBNEAMQdJtG9jGm++hkHW/MAHMSILD1hkQKIoUPwxXWETAaoVRKXf/abEwg2T9n1CQsqucUpkpCXewnj+8L0uZp89bL8+lcfk8m0C15Wd2ivxQAhUSqLaina6htt+vsHhXJRID/viCQJ0VM76yyUCXafjO/OuEBoS1WrN4+SHSw2nUuaB0OJahSrFWIRkKX/erEqBnSVc7h5JZ29lvQ3LqvpxAcLn7q6++Wh6XIdRAIKJOQQvATsp20gZPYtpupX27pGUhR9rb7BN/SkACEpCABCQgAQlIYAsCwdH11iPY4HIW+lpbQFgrzGpXC9dKoOG0BKrN62BVahMy+qC2W4MoqIsVWVoZZZ56yO5yCYqRhuBzPQRqazdSI6gypdokL0u7+ttLbqf+bXVMBnh5ApNqQp37+lkebT29yaJLf3IrxYsXL7I+PvXQPCPho0ePMnf27W5+y1UGxJ9dAhxKRxkLbvF2Pw+6UD65T5A//LOmwCD17ObUaKTR0PFH0phTpf/i2GDBMcjn1N7IyiZnC6nAA3ZKZ8/0QgJ9tS6BG9avU4yF1s1lQ5OABE5KwH7/pBm3p9iRY+9beersASetbDL431QtsmV1n4d2PhVJcp1FKJP8JhPDLNX+lMCKBII9y+Vb40nd04r8Kwwqsoyp5VKFGTdbpNGFR0LeWiUiUuqwdj7FXgzDJwcns0ujH0pAAhKQgAQkIAEJ7EaA0weYCEfGruwsb7cmEBEAJpWflXCKRdQtitYNtQ62wFhtmGq7kTXs20aaSrZdGlxr5eaPP/6YBvXdd9+lP8/+fLemo6o+Avjx8hM/eTAe5ol8XnI7VUuVE5XAWkSNG7chMd1V/T3WsXuBr169Yi9kElXAvnnzpvLpUC3l9fZy7DN8bzFTmPmjTn3//ffPnj1r3Wt+4PxOFCMQm2pITz+ps685XQtlAwt2R8GmiQ1jPJ9iv3YhFj+fSsD6BbFjhxlTs0z/EpDAPQnY798z32eketJQ+QI94KT0zuB5w0+C84uGjAtKNywhJvmGBCLNgmYJtyoYLNCNpjd4+O5oOHo4nABn30Rk2PoAY0tdJBf0IwEJSEACEpCABCQggXUJMM6P3APAusFGlipBfdmvv/563YSvHtoF1uEjTNQ6iFC6mB+13chQdLFGTz/HG80px1ivUgBYq0mt+M6uCWbTUVUfEdkLaIvxzS1VJrE6y3bqX9vc9UECQQLX09U43Hyw0ewP8scbc6Gz2ADEE6XP7QgwfN95B5dh6/Pnz1kyCG43bpf2QshgoR4hJC3A06dPGdxTE6/XvhUIFF6xLvP48eP4uIcc33rPuCCtryokYP1KM+XwYUYqjM8SkIAEugTs97tMdBkicLfRcnw8PERM94zA9YqQI70si/0pgakEIneqsEAxNVj9n5QAm8eRnmLndc6TwjyF2BG9NLZCtj4c50qWKlwPfoqsV0gJSEACEpCABCQgAQkE706MrBvMgxmZCBBy/UczX3t9Uq2DecX7Ml+p7RZsKrmxllW1VfKdY6nTcF68eJH+PMuzTUebU1X1EZGF3zolb6Xa7WESq92kWhIRRVFLlSUAb/rt9Ra7DzfCY68luzqtULY4R7Bm7f+C5L46kACDsP2Hj/SaWC9wHeFaA+JVAFJ9EOnBgwdYp7Aburxrx/64+VtFvBoCobSgBTKVDEs53BBVg/zKcCAB69eB8I1aAhKQwDwC9vvzuN32q6lDxApBTVqTvUB6a8sCF5RqyxHlkcDhBCI2gXe4UyU9qvDwTDlQgKCe0FqHRB6YUqNuCERyfOvDcX755ZdIdmgfFaGkHwlIQAISkIAEJCABCcQJfPXVV5H5PurX8TAn+YysSKBLhpyTgtXzKgTUOlgF4zUCubm2G4cvB1ckIqeBjBYJDjdM20Z04c61CmfTMZrFx3pw1zXO/5LbqX+Lp1+fEphBgE5rkiLIjCiWfIJ49OgvX75cEsgq39K1Y5YaMcevmecqKAxkIwJYEVDa2dvbefObtQM2HTnrYqNbWYO4GE9za8q8oTkLEKyS8G/zRx3kITvMj2YkcuViUNoDvTFw724Ak/x0NjIkHi0YZczFmiE+F3a3fpUzl8FG2YNvJSABCRxFwH7/KPLnjXfnqcThoK63Dng40kkCuKA0CZeeJXBSApHdKe9UOWnmzhA7YrcQ0WSaEbWf7E+AychopAwGOHJo1NsSD5FS110KXhLjgd+6QnUgfKOWgAQkIAEJSEACEugSQEWK00W77qkL6waci5rpZqQeZj9H5gLZ3QKz49r0wyuN89U62LSonDfwm2u7cSx1pL1CHW65+mumUxfRYq2hXNl0FHKhqj5i0q5rVZIXCNfwClY165MjXqOfr6VKDaXlZDJM0k3hqpBzmVcemBmMGBhbjA4v8MAgbPnw4sCUGvVRBKiMzOQZSmaDy63lodF49OjR+/fvD2kNsLDHhmS0ZmUQ6CO//vprlCFuZXfRa2/z5s2bZ8+ewSFirIKVC3OADKY/L0zA+nXhzDVpEpDA5QnY718+i7dI4KQ1xC0E2DnMSasfO8t20ugmIXVB6aS5rNgSiBMIXmVwjZUZ9ooKbeDdetihQhJZvmPJbuhz3c9FIHLJfPc8ndXTeLFSV2hnVkdngBKQAAQ+ffokBwlIQAISkIAEZhNAe4Qp3uiYnLkD6gqzY+n9EJWG0bMzOChha8v5Xtnu6ajWwT3zPZ7qe2q7NXxIO3reo/N92jTq0UKtvEyZ8J///Gc8jw7xadNxCPbZkY4W49khX+/DSazOsp361+vlkynamoA7Z9sRpuGIWARiaRDcyt1OVEM+KQFOm3j79u1vv/2GGcbOSeA8jMhReStKRTVhFE68o6sbTaTUPozRuf6F3QWGs415xoryVB4U6yzda2GwL2rWfSKbxySQyc/q60SVc7uteNav22a9CZeABK5BwH7/Gvm4fyomrYvtL54x1k/ABaX680gJJbAnAVZgRqPjKoNRP3q4BgFOyR3VEyKlWqpcI7tJBRdxj6ZlhxXsyLqxpW40p/QgAQlIQAISkIAEJCCBeQQil5ZkmtPzIsq+ilwUsEW8mRj+hIBaBxaDIIFbabtlTCJNFp8sbLXQ6Es3AVkM2eI+qyxps3/adMxG54enIHDJ7VQtVU5R9uoSsubbguoiNV0a+vjI1ggBMyBg9256DH4hgf8h8MUXXzDEpFdj5r/nlj/H4GEBskMecAYG+pfciBKsUOx6YpJBneLComsc1TkJMpMNUp1tD2O3g8pIa3BPmQkaqzD52SeXJ6VRzysSsH6tCNOgJCABCexPwH5/f+ZXivGS62KFDLpbegso1nrlgtJaJA1HAtcgELm7lRNMr5FYUzFKILiI1y5VjQaoh5oJBBcPt85u1BoilC5jqeJILJLd+pGABCQgAQlIQAIS2JMAWgqjxiqsHgRnEEHJUQvJVCO6H3LC6Q31RrocNnVR62BTvFcN/PLabr0ZF7zbhJZtiSpp1hrTDPYKc7ijTcfhWTBbgEm7rjdfxbpk8rVUmV137vth5NKP+9JZnHJmO5HOHg2zy2yQLGZmADMJYBn18uVLxnBcscKIc58SxQ0nwS3Aman6y1+wNnn06NHo4kITPjYqJB+7na03PmcnZ4cPsb/PtENQBOEYy2zxBeOf4EGGmCQtmf/skGSjmE3A+jUbnR9KQAISqISA/X4lGXFSMS65LnbSvDip2C4onTTjFFsCGxGI3KnCKSQbxb5zsOUGMD2wcGfB6okuYqmi5VI9+bVQksjK7Q6L1ZFSxzFPNZ8hujAj/FwCEpCABCQgAQlIQAKHE0BlZXSu9/z58xXlzLSxuyEjD3viXXddViSg1sGKMG8Y1FW13YaykvQGlbVmX6uC6mCqNsZKZp1KdDYdQ4VE94sRKO8mnDSxWqqcNONOI7bbbFOzCvXu4LiBIQJztqnh618CXQIYnVOWOIji06dPaAlgKzW6FtANJO6CGUPc8ySfDJ0xrgjee8hmZ2OjQvInxXJ5z5DBmqh3CxaTnsglPLT82+Xy5flXm0DrV7VZo2ASkIAElhCw319Cz28vT0DLnGOz2AWlY/kbuwR2IJBufw5Ft+kK1VCkW7jbp4xSjdgM7GC6MCqnHlYhELm6OaiEsUSei5W60ZODLrnJvaQA+K0EJCABCUhAAhKQQCUEGJmXlRA4ZBNFhVWkRSvm9evXhaAYNkdmCoUQfFUmoNZBmY9vJxG4jLbbaKqD16oENU670WUfBvXuuuFs52LTsR3b3UKetEI+6QKW3ZJQZ0Rn2U7VUqXO8lO1VJNajapTUqVwqHfHmw9mUGvNx6qEoVAHEMDSAxNkDBWwWsGQ482bN4x311ULYB3h2bNnq6ft7du3XKUS0XJgcYHdUNYgtFHp5gLZXb48N7KRTLAs35Aj3fB1OSkB69dJM06xJSABCZQJ2O+X+fi2S+ACym2TVjYvkN5uJh7r4oLSsfyNXQJVEWBzMSLPTe5UmdQ9Rbidzg8a9iwYjoqtpcooolN4YO0xsgOywzk4Ef2zK5U6R2KnqCAKKQEJSEACEpCABG5IgDM0379/X16MZTtj1DZ7FB1rEU+fPi14QwamCb1neha+8lWcgFoHcVb6nErgvNpukZRyw0nZoq8JhOW1ssbXUFyZpQpN7pDPQ9xtOg7Bvnqk5Y5+9ehOHeAlF/G0VDl1mTxG+EmthttskzKJey0iuyNpmGzYBHd20698lkCEAIYcmJQw4GsMV7hupTFciQx/y+Ezxp03OB4KlroTvPIVqxuG5t98881QUHd2J3/J7jIBZnej9+E2IZAjtk5lmGd5a/06S04ppwQkIIFJBOz3J+HSc0Ng0rpYRAFRsHcj4ILS3XLc9EqgQCB41MhltEMm9aEFbld9FTwYhV35qxK4VbrevXs3ml6WcLeu/qx4j4qBhxNZqoxuxk0aiUXg6EcCEpCABCQgAQlIQAJrEUA1BXWUgiIKq80MzpcYqzAF4OTTssDoa6EOUfbj29kE1DqYjc4PpxI4kbZbPGlB65HM5iQSPoekpzt6XHK79ZpMRKrWj01Hi+LsD5NWyNMyefaEz5B/0iLe6JLgDAG2+ERLlS2oXjzMSUfZ3bzVmFQUUNzPbpksTMPSkMtG/6lPnyWwhABz8sZwBfMDOjm2kF+8eDGpa0xjX/FUPKTK6k4aUfrMwJ0FiKqG1Kl4xz5zTknwrhumAcFrdmydjs3TVWK3fq2C0UAkIAEJ1EbAfr+2HDmLPLMH//UkcNIaRXBKXk/q6pfEBaX680gJJbAbARRQRuOa1GiMhnash3IfOql7OjYhG8UeObwpuBi1kYQGuyKBSHavuHQ8JHlEjB0MZobE28J9kkLAFgIYpgQkIAEJSEACEpCABAoE0CwvvOUVZ16wUDDPWAU97PIiA9P23377TTOVchYseavWwRJ6fruQQLXabpPSFbRU4XyQqe1kZtwSjGiS8LM923TMRlfhh+UV8goFPlCk8qAlE+wsmwtaqmQZ589xApN0Nbi7YDxEffzlL91bJmmd2bKN3F0A5KB+uaQlsBYBjD24luTVq1cMcCmoM8apdJOj13dEpEWMbNA89BVCrhLjUPjndW9am0nHUrKVGxlB0jph1nJeMkpu/bIMSEACErgeAfv96+XpnimatC5W5wkuk6SatPqxZ0acN65JSF1QOm9GK7kEIgQid6pcyTJBBfFyqYjYDJzoaotyYm/+lsXkSBfP+Z1bg7peqRvdlo4s526N3fAlIAEJSEACEpCABCQwRACtp9HJAh5YYMTsZCiQrjtzEEIuG8Oz/kDIo6Yy3cB1CRJQ6yAISm87EKhH221qYpE8uFoSVKJrBEBhNV0hoY2dpDw2NRWT/Nt0TMJVv+dJu8z1J2dTCS+5naqlyqZl5pqBT6oJk7RArskrlqruzQOMAxhkoOQd2YRjkKEKfoy0vtYngPU5xY/KzhUrk0IPXoRSCJMKgjl4wUP7SjOVFkX2wA4lyy5TTwehdQrObchlLozKIvXnKQhYv06RTQopAQlIYBIB+/1JuBZ6fpD8XeZkgUmrAaPbigsJz/t8VIEvDdY105TGKs+TipALSqswNxAJVEvAO1WyrGFXOHO5z0/SHumgI4vk94F23pSm2g9DqWDasoOKWESSc5W60bHTpJHYUO7oLgEJSEACEpCABCQggS0IoFGQqh+g3TFkaM38EbMT1BtG7VWwUWG/m2FwGnJXeI4P/uWXX9B/6L7SZRUCah2sgtFAtiBwoLbbvOR89913kQ/LjV4WQuZ5xkHVWYBr/bTpWItkPeFMWpiqc5d5N5iTWI0uCe4mdjmiv5Vf+1YCXQKTFJojm0zdKO7mgg1o1rz++OOPLWeeaX1GST5//hw1mvaruzE0vRkBZt07z6WJjitWGBYzbA1aj1DsmfPPLrQsPQRtXdhT1JQrKyHtTw71nFdUaLjI62zS0gabPrBURF7PiyUNx+c9CVi/9qRtXBKQgAR2I2C/vxvqq0Y06Wz70TnsIZQmrdZNWgc8JDmni3TS7K/OInQ65gosgToJsGwVqeOT+p06U9pKNdqnRIC0oV3sIWIwQJLrOdDxYvx3Tk7ESq182vEqArMoHQnnXHbL2R5TN4G3vdyJTqcpeHduabvlYbZLozNKcZo0tp8dnR9KQAISkIAEJHATAug7tSnl0gC0OzAgKWiecFNrM3FAFYQ/Jt2MUhiisPzLwJg/Zpqjt7my7IC2g6OalvwWD2odbEH12mHeQdttdg7SXtHc0cSVQ8AD5n/BlbRM6asSSxWbjnIWn/Tt6Ap5mq5J+7nph9d4njQ4Oct6l5Yq1yice6eC8fromL6RabR33Fv0+uJjipWp9TPjQgW8lRT1biZRkU0RZmIsuKsO3qK75wPDtWZOzlSc8rDD+XMpZ4ofArQypK96nxnyzrMh4bTF4J4lHDD36o1dx4UEyDtap9F2niERkxlKxcLo/Hw3Atav3VAbkQQkIIETEbDfP1FmbSfqpMlFnWuIk1brJq0Dbof9YiG7oHSxDDU5EphHIKKqTsiT+p15kuz21eg+XJ395j58IpYqVzJb2odqtbFUkt1BMc611TI60D1XclYpw0xjOVprlMwqcd0zEJU775nvploCEpCABCSwOgEUCVqVA7Q7GrXpRvMEI3NGdIUBPK8Kb4dEZZKe6WUN+dR9CQG1DpbQu+G3rabZtbXdFuYsyleRm1VoSCOWKjBPp8wYCtawdGDTsbCQVPs5pYvanRa5gqjtwKDg59qvrred+tdrZ5ip24gAJunBkO+8xxZBxLQqPRuATxhScH9Z9i36MUyTMsfuT9rooO5+91tdLkOgLSp07Znp825pxNSKuj+6B488s21I4kWdKGoYSe8Gf+eIgjmIPd48k6Sdk2N0DQHrlyVBAvck4Lj9nvk+KdX2+5NwXdVzXE80uNS4M6h4WxdP6c5JOHt0LiidPQeVXwKrEIgcgXSxdnj0KoM7771FlIri3ccqRdRAtiMQqf6RQ7sWSnjJUlduRiJr9Qup1vY5CjfsvtU5K6mN1Wx5qNFUWM48nh2CH0pAAhKQgAQkIAEIpFrXPKfaHehKcTMAB16gfgqeOwAAIABJREFUP70KK2aX79+/Rw06PT54lZANpEtArYMuE10KBG6i7VYgEHkVvPMEHa3ITC3TKgwGHpFziR+bjiX0Kv82vsZbXuaqPJmriBdnFd/7XkWw2YFoqTIb3a0/jNcEVoEjPd89aUImI8kW7JAyN+YrmedeaGyxvHr1qveVjjchkO72Zdf17EmA5QPWC0Y3wOY1EWwypckspIsFi4iZeCEEX5UJBO3oCIR9QVZ8yqH5tgYC1q8ackEZJHAIAbU3DsF+rkjt98+VXxtJG18grnNdLL6yGZmAbwT52sHGwc6bLV6bnqmTwGUIRO5U2UFVfU+eqZ5Nb7y3HY2zWBRJ+8XKQ28ZuIMjGmaRZDLviHhb4ueSlirl4TeHVi4hdsZvg0ctnDFptcmc6TbVJp7ySEACEpCABCRQOQH2ptM1216LFOYIeGPE++bNm/jqYppwdLH4lhCYlahAkpLZ7lmtg+3YXjXkVA3sqtpuy/OONcbedrIb8uhMjUW5dHkEBb8amkebjm5WXskl3olHVoyvRKablkmsTqGfr6VKN5d1GScwaWconVSMB30nH6j4pK0qXX46AuiSYGE9sp3AGQPBLZ9uFLpcjAC178CuiPExx1GMFtpyse/NkfRQjV4PrWNrc9+6+LA6gaAdHfHG9RpXF9IA4wSsX3FW+pTAxQiUlVoulliTM5uA/f5sdJf5ML4ulm4q1JP8+AJFPKX1pO4UkrigdIpsUkgJbE0g0kdc7E4VkJbPc4n3UFvnzs7hBxcGt+6XWU5nJfPBgwfoPx24mroz/P2jq6Tuc9F9JO2TBi2RALf2U25Gyk3Q1rIdEn4ZyCEiXTVSF5SumrOmSwISkIAEJLAPgdTAmKWAL774YiheZm3Pnj1j+vbp0yeOwODDFy9eMFtkrJsqpfCMC+5cDoC6CD7xzyyAbwlhKHDdVyeg1sHqSG8VIBO6A9dnttN2WyUTg5Vr1FIl81DJhSrB1EFShcBVitPOgUxa4z2wEdgZS290k1YmT7EI9rfedOoogTIBumQajuA2EuP+HQ7BKgtc4Vt0vDKA6PSX50W85ZNIM4Q6OA1QObQKmSjSFgQoMwfeW8o6AkPbsn3C1M6Se4eCn2BHXljI2IL2WmGyvNJu3LKSwqLJWiFvFA7LQCz3pKZ3vRGRKJo+733qhVOJo/WrkoxQDAkcQmC0GT9EKiOtkID9foWZsqdIk2b3rCFWNS1FnnhbV8PZUXvm7G5xUSRcUNqNthFJoFoCkYWdyBJotQnsFSzVm+l6uK2ab7ZC3iWDC4tOW48ouAq4GSSweMVwt/61uF5Q9TtGsnvSjvW8JEfEQENu61I3T/jCV+WBLvWo8O0lX9GPtGvsl0xgPYm6YemqB76SSEACEpCABC5AIL05Ib4UwDI1fwdqwlyA/KZJUOtgU7w3Cfx62m5rZRytH7Ow0fVVPKB7VtjqqtBSxaZjrUJSbTiocUZKbyM/ZZjSXm1athbsetup3qmydZm5bPhxS0rXgruFgKvKXr9+nbpjphJRqaf9jZiEsiexw45OKr/P1RKIbLxtKjyrA+XSOHUnPhsrF4SPW1oXAjnkFcsxCN/8sVN+iAyTImV4xC5+5BOavuCxhZHQ9LM6AevX6kgNUAInIjC1Rz5R0hR1XQL2++vyPGNo8dUAzq2oKoGjC/ettMHL01v/PkwiEC9CLihNAqtnCZyFQHBZ4Hq7UGWFm7KK+Vkyd4ackaXL8tLijEizTyiT6SDh4cOHmQd/rkUg5TwUZrmmDH01yb2GUjdJ4KDnMt4b2hJwwHYQnd6WEKBoad23BKDfSkACEpCABG5OAC3qlMD1rldNU3erZ7UObpXdGyU2MnnfKOom2NW13VaUNjjhLdRENFfT1Ug2xWo4sKMgcEYPhbrM5Sw/T6cQuDrY+A5sbbvMq6MYDfBi26laqozmuB76CcRt0w8fOvQn4DjXjx8/ZldMYHxSsGHNJOVGgsjmHPoc+My+9ecNCdRQActD5HTsO5pBVJ+grhIHVV5Pp2GUz4EeaMSCI6RIC3ZgQu4ctfXrzrlv2iUAgbJSi4gkkBKw309p3PA5OOqDTG0NS3xyFE/jDQvA8iS7oLScoSFI4NQEIjtMl9SoLieqtk5znzLGQkRkYXDrpaRsF1zVqO1yP1LOd+AfGRNuXeq2gzwUcrkJGvrq1O6cDffbb78xsN+hUJ0a1Dzh2X8BLFs/kW59XhR+JQEJSEACEpDAHQikF6qQXg8OuEamq3VwjXw8PBWRyfvWQq6o7bauqMHzAmhj//zzz96os9WwGjbFbDp6c+p6jvHCFlQQvR6iNkUX207VUqXNWR8mEwiauLH9MNTtTY5yvQ8QCf0qlqrjVXqtyJ8+fZoGBcapJiXcXcAqcBpI7zN3F2AC2/tKx/sQoAIymDs2vdS1wk7YpBPcs6WKQrp23k2MbKsXpL3GK+5hLGR0m0ZY7d/wtrH7UCBg/SrA8ZUE1iVQ51K7U/11c/nyodnvXz6LCwnEIDwy6iOEGjYS0oQElaiYbjOFST/0eXUCLiitjtQAJXAiApFh5yW1isuJmrQ+dqLsLosaXIjYepUvvSiYYUDk5vNyunzbSyC4SbQ1/+C1TqcbDY7i3eGymt58P9aR4sTUlUz/5N/aBChygH316lUNx+4eW8yMXQISkIAEJCCBJQSyBdt7To2XAKzz2+BkH+G3nu9nfNTqyYBU/vNi2m6r0w6q+2cWKY0YqBGm+3ds+dWwDGLTsXohqTNA1mqCu8zZIKHO5Gwt1ZW2U7VU2bq0XDn8+EVa6WZPJUQQnk6XYQ393FRDkSVJQD+bSNsQaHlnGJOw8puOGNrQug9c3nK4lUJXKl12JhAsLZtKVZhhTtLWjaclu7lo09QRuIsmDeH3799HUNPwzmj6IiHrZwkB69cSen4rgUkEIibHkwJc7hkNg3SMujxAQ7gDAfv9O+TyUBqDK+Dx0cVQROu6B+UJpm5d2e4WmgtKd8tx0yuBlEBkh+mSGtXlHTi0JUYVzVOM13iOdM3MnjZVg/7w4UOqqrLziuI18jGYisjyabmaBCMqe4uUurJdWTn8o96Ozug3rUdHpdp4JSABCUhAAhKQgATOTiA7zCKdnZ09aXeWPzLtavjsPAePTEvvnHEVpj1elrYTfi1tt9UlDO5kff/9992oM/OVYFDdcNZ1iWe3Tce65PcPrXxbUSsPg4QbLpi3yW8errSdqqVKlrn+nECAg1QL/XEaUNzqMf1q0+e00x1dxF9LEo4XylAEtbu6AgC/dzDR9Zld4dL1oMvlCWSl7pD0FtqKSdq6EW2GJoGFGLcgsFszsoXwK4aJ6fObN28iATJzcEAZAbWnH+vXnrSN6+YEJllp7sMq3gLsI4+xnIKA/X4hm7JxzqQRbyHYel5x3EMkUews1nN0Aif+Bnc646t+9eTI6SRxQel0WabAEliRQKaG0hvyGdXEexOSOjJ2Sn92n2+4uBTZgd56iY9rydO8qGRvPhXpMs+RkVgllipbl7ot8rTcgFyyUd0Co2FKQAISkIAEJCABCRxLwL2qY/mvFXs8H3eefJXnTWsl33BWJHAlbbcVsTRBsckSmeyzGsMpLVnsqdIsrypZDbPpyLLpwj+fPXsW2WWGQGT1+MKgSNqVtlO1VLl2Wd08dUETN1qNTFNnc8mKEWRn+e9zSh8df6bvwlUzozuUhXSgGxQZtTPU5iKXQji+ujyBGipgYZcxrq2LlltkR7PJ0J1PiXNO29YjBpTBu+ciLVgbrA9bE7B+bU3Y8CWQEghOvNNPtn6O6AtuLYPhn5HAufr9SNXb6Eit+Ij3RMUgm94OSV7DRkIjW/CuV1Y5dp5KDKG7vLsLSpfPYhMogV4CQQvGfVZreyXc1LGwPka88e3YTYUcChybT5ajWWfmj4e3b98O+Qy6E2DE56bLRxTIdL+TDGLzLyKVfmYQiIy0y3VkRqTdT9Ic775tXDYtdUORLnQvNyA7gF0ov59LQAISkIAEJCABCdyQQFeLLDJcvyGocyVZrYNz5Vfl0l5G220jzkELk+yUFpRmU9U79Ltq2BSz6diokFQbbHCX2YEBOXiZ7VQtVaqtjzMFY4OHHoWNIuwigjt/M2P6z2dPnjyJGGjiN6gUskSY+LfZbSQ7bDwwxcquHqMRYVcvLnOvT6hG1K3QDVq+d9grwBLHncvqElEv8G1mD71/igoFNb5Plo6Vy0koRFf+cN5bKnhctnlRnOsrylskC9CK5qapcyXtwtLGy3Akc1cEZf1aEaZB1UOgQp11J/n1FI/TSXKifn/Pqpfp4e3ce+5TioIr4PUsBQRtZoJro/tAvnYsLihdO39NnQSGCEQMpOk3a9gfHUrCEvfyIli1x6Cw3cBxS5gPsbFNf8ofD8+fPyeblizsBAcJm5otZUumwW2/JWWg+62L5CmTrYfNQfsoRimpVKd4Ljcgm9ajU/BRSAlIQAISkIAEJCCBUxBgwzo4aD9Fcu4ppFoH98z37VKdLd1sF9FQyIWVivJC31CAK7pznmAktMzgJ0NayaaYTUckK6/k53S7zPEiuno2XWY7VUuV1cvGMQGix8lJZmwOseKMRQQbRU+fPn306BF7SFubKAS3lDIDzWMw/SdWDHjSPVHGDTuclIYxTNpgYd6zZBuvpUeOB9UKKRKVzOgOLKsttxs+ZAPN/QkU9AILw/pMzkzhL3ub/tx5PhCshqmE136macoMAofSy5ynkqZpSML7uFu/7pPXprQGAvG+bx9pGZ7Zl+2D+pKxnKjfj1S9dNa2JL+ycAqD4SWxHPttMOuZfe9wiMYoCsacZe29JgQGsaRrNDQ9rEXABaW1SBqOBE5EoHzqf5OQC2tUl498Spes68lTzlpiu6G3G2XAw8JOcFO8myIsXrqOXZftVvmYB6V7FkQ0Oy1dsUddGCDB9sGDB/tv6IzKtpGHyJA44meJeJGZb7meLol902/LDchJE7UpMQOXgAQkIAEJSEACEjicQO9KbFDN4HDhFWCIgFoHQ2R0n0fgGtpu89Ie+Sqo7t9iZD0qXRvZR2k2khCbjgilK/kJ7jKz/swhSjUkvHd5fDfBrrGdqqXKbgVmw4iokKzgs62SacMQJZUEEwXsVbZTDSHwSLeHJFzzsiGFcNCZMWhE+HDY/R7Z4sr2CYLNR39w/+2KmU1wqsaeIttv//313r+OLat7p7am+KiAx9oDFMaU8TPquk1cJYzTcXwlIh0uBu1e8Lqq7L6pwyW/rQDWr9tmvQk/hEBE12rPWtkuTh1Cw0gvQOAs/X6k6hVGrZNyKluuikQ9KfxKPHNeRiRpNTQykVkzaSFFlbC9iRguKN0ko02mBFIC2Rpp+qp9vrBGdXmpJBs/tEAOfGDledSehI5+xrI/uxWR9GJp3Ku6tAqTbF8gMlpYJV4CYcjBKWO9bMGy9YbOWqnYIpyIbfmSeCP7MuV6uiT2Tb8tV6gLWwBuStXAJSABCUhAAhKQgAS2JtBdXmaidKxmy9ZJvnz4e+5vToKpVs8kXPV4ZrZ7bJtQ2DeMa7ttxzN4P3C76pVt2GWLY9vJORqyTccoout5ONEuc/A8xO3y6BrbqVqqbFdCdgqZqzlG1Xzpttn52K7npj+LbCGwxbITlOFo2APLdoC27nSxzci6eXDRfAzLOPkNDXdk+4RiMFpUJsc95YMayuoUea/mtx13HpKwoa2ySNFtBY60M43nnYewkT3ONhX3eXjz5k0ksZSNPU+sjIh0Tz/Wr3vmu6k+ikBtOiLZYPUoLMZ7agKn6PcjVS+iPhvJqezA+B2u8YxItYWfyEiYYzWOPTSB2LN1gF4UwWLc+62Oswm4oDQbnR9K4KQEsi6yNxWRLrv3w/ody0kbWj07Kl3d05eGJElvJhnyk7kH5yBdpaUsnNk/2StJhwdExA0ns0Ob9CERjRKjMFBattvQmSTwWp63y82ghOwNRUb7k9arg1Fv7a18UB2LfttZfG2dNMOXgAQkIAEJSEACErg2gd4d6mP1mq4NfIfU9eZpb7xq9fRi0bFL4ALabt1EreWCAmrk0B+qW3PQTLYit7XSbDyZNh1xVlfyGdmZxc6wvPC1A5BjW6EmgRfYTtVSZYeyumEUWEFkN4QUImOFfSPtEJa5I+op7K8gcEHCHV5luDAt3XSNnm4+m0SxH7PFKa3wj/TZtN2Yi+zAuRtFJWW1K9h9XNh8PbDnHppkTtr54/KoYH7tubVPNR9KXVDarrfUKD9Stbsh1ODCjCg4VmMudHjvUAOxY2Wwfh3L39jvRiCis572BZvyOfwEiE1TZ+C7EThFvx/UjVtl1pzqwAXj3S2z1o2IBi2ykJ2tfa8rw2ho2TpAr39SUcPxV72yXdvRBaVr56+pk0BGgE42soQS2V7NQj7LTxq98jrPgWt3GUPWu+Ld94xzSYOBxxcrMvlHf2bDg+AS1miwox5YnE8tZAr+qSzbbegU4t3uVWQjJtJEzJYwy/ShcM44JkxnH910TVqB736uiwQkIAEJSEACEpCABLYj0Lt4jrLHGYfl21E6V8jxibxaPefK2QOlvYC226b0gssdHJuCXla68PL1119H1mo2Fb4N3KajRXGrB7p7yuFoko+9HYF18uBy7mhClni4wHaqlipLCsDx30Y0Qlop6Wwyq4n21fIHGo7IhWKTBF4uVRZC1nCwL7ip2QbRPX36NJNho02vYGOEMAxQECyTaoefk7J+07K6Q2KrjSI4PN1C/qEd60n7ZL3rFFtIOynM4M76pDDTuUF8OD4pin08B6/qQxiaiHq0MfaBU1ss1q/ackR5Lk9gVP1ut/XZjUanl89BE9glUH+/Hxx5Rs567yY/c0kDGa3v2ben+/n27dvRNDITWcUEaAYcBpmjI3YGQqRiRuB+sgoBF5RWwWggEjgFgbR/LAi87mXUhYgOeVUekJTVzfcUeNNVxGxfvJCusmFP4cPyK5bH07VKMmWfC1UYlkwCe71F8gNXn7JbdIZKyOiwdujDY93LrWv5NqdjJTd2CUhAAhKQgAQkIIGbExjSYWPKxprhUUvKN8+Uhck/cN5XkHx0j6Dw7dCry2j1DCWwKvdJyynrSp6uIKUhl5f4Up9bP7OoFVlAIyGZVsCBVLtMbDq6TG7iwkLxaAGm9B549fTQWKWbQWm/0H273OXs26laqiwvA4eFgCbQ1PK9ab3F6mN0HR+B99n16eYKc5is4cg64O4nS1xoH7tmKjSs2yU/2BiRKDjsPKOrrawuydlTf3ugoXnvtUsMNCOHyrfMsciKj033uaODDebWcHbFeUh6jv7ogKzlU+dDb9Z3RaV3yJrorp+NXKb2pBuJcXiw1q/Ds0AB7kZgVFNkn9YpVdahx4n0ZfsIlpaH/WNMY/d5EoHK+/1gZze06BxHwRAxLbej9T0ecrU+I5d8HjXYixy08/79+x3YpqVih+jOFYULSk1+WUjOVW6VdgaBiBnG6PLyjHir+qQ8MNjNXr3MhMFMJLPKgRTebrosX4i3eZVtEzAPCg5iR0Me9cDplaN+Mg8MTQ85dioTY62fo1PO7apAcCw6KuFaKNYNp8ztpIlaF5GhSUACEpCABCQgAQnUSaAwWGU2xAx6H62POuGcVKrgRkyTun3y9xRaPa4Mlwv82bXdyqlb/jZ4eni63DdVYW+5kOUQbDrKfK79NrI1Hyzkq4NC07uq9vnU26lnslRJNXcjpaqqUhIReKqfVj160oeb7rvQcIwqVSP2PmPNDAsNVlok2PV89uxZ5metnySwd9MxuB0yW4xIY0TgcCjM92bHXviwwrJakPbar7YuhL300IJNa1/rZ8YwIl50N23r2iSkem9v3rxp3YceyruG7VcprrhxTvt5+pAGlbq3z1P71vbD4APGSMFcY1K0XbMclHbI2yjGoQ9nu2+dL72CBXOKb61fLcD9y0YbtQ+zCRxSv7rSRmocK6fdD9d1SQcGqIuNjuSJvRKAGYf9K+NJOWwtdv39fuQG4chyWFYCs5/Z9CcSaRbC6j+3riMcfj86PADs/veWEONohiJ5PYf3b51T3aK1dbPQjXHIxQWlITKZ+50LSYbCn2ckUD71v0lR75rqGRM7JHPZFCeCaCjkFd1He88srsg8ov2ElfN0X7x1733YotFjEpQGy7mq7IX3xr664+h4qTfGqk647JUw7jg6EQ6uncZjbHyy5BgMeVTCqVHv479cpyadFbWPwMYiAQlIQAISkIAEJCCBhgDTscIgnGE8MzgWbzkbFxt+ds04eoC/+9BLZ68nSnUhT7NUzJsmZ4GM/qxfq2c0CY2H/ctDPdsHEEg3tYPElntbUdttuTCFEGZo37148aIQ4CGvbDqmYt+/TZgqYdA/K1ejBxux9sVgIBjgWt5Yx842/UdD3mGUct7t1DNZqpQXW3vLwQ553xvvDo4kLbi2ngkztf5kn5d/MotgO210a4rRA315Oah132LCkSYcCafut8XloVkcGh6VdyLjURR8Bq8spDbtphFeZ1ktMLz2q0N67t7xBNVwxhgiPrxOq/xGecqIpG1JEIwlklGrkojCQVZlFqpo1DB1jM9waMForjfKL4MdJWD9GkXU9RCpYpeZH3aTX6HLiXIkcs9e28tshJomt51Q0IUFB4ftJxtJZbBLCESqwJLwI99W3u8PzdTSpM1YeUg/5zndXKFybW0FUUlHwyWfacIzJs1PNoT2XAogrnQLqlckpiqRBrn3Wx3XJeCC0ro8DU0CdRKIdLLxLck60zgqFT1mwU8EUeHztV5NFSMyxGply+wuymsRq88+WI1M51mUt91GAuhUzRu2kR17jqDanNriYbSCR9ZOpwrGEm5w04SQyzV0atS7+S/UlB32pHZLphFJQAISGCJAJ8tBFaxt0oyzCMPs8sF//njgJ2pPuNPjMwygU7iw9sgQH90lIIGqCNhkdbOjPCvEP8NdLqh8+vTpo0ePHv7nr2nnI//SF6R/ab9Ax8E2GT0IvQNzrjo7iMimz7yZZjcjVnQZzdM2LrV6WhQ+jBJgeWSGjtlosGUPK2q7lSNa+JbGbXTJJYti0mpe9u1GP206poI9aR/Rm0xq92gBYDCw5xopY7YZ1aSwRteb8BmODGzOqp//6Tx/oxrA3ZzjhPvzpG+apEuW7KfFNN13RDaU1H/77bfpYc/5oqsu8/79+zkBjX1DB1Be92cEMxbGCu/jg499KkikPHQrb+OyAo77BTEEM3UnU3YDM1QAZhe/ci1Lk4mi5HbJpL6nVnn8JK5R1Uyq56hINFBpKhZmVqTrHBVpuYc0RaPPs8vGDDnpiUblwQMYZwS+5BMgRARbvVuxfk3NtbQdGMoyJlRTg9X/bAKRMszlBrPDX/fD0WsWNhU1awCb4fGoSPs3iZmcQxXtPg11uRDa75f5NG8jDcWS0UhWaDcdkTYpGqoXqfuSFEWotn56V+1TSXZbCsiG66kM7fMOudOSyQpGK0P2YGs2NH9MQe1Wisi+3RaUiMtC0tYXH65KgJY5rctDz9SFqxJo01UejbTeDnyIzAvSHIwvtmdDBVCQzPIgdkUOWatOh9Is6K0YRSGoSB+XUk2f9xy0FJKwyqvRzYt1G4FsoTWl2n1uCuQqydwzkPIQ4kqFZ0+qxiUBCZyCAI08g5bIEn3W5vMJH7JUsm6ncwpoCikBCRxFwCarTL48K8ya8e1+0kEwKWAITX7tOVsswIl0c3XuRJeXPtJM3HTOkm0TNNlKjKkA3ef9tXrK07pWwstvH7QpLTwsVKAqVLfuq6GVnN123LoiFVyyVa8CQ14xGC4EdeArm45J8M/bRwwlc3TZkCTv00Fn3Ue5QqVvd2sfhhqoVBhw7Tbn7TZBjKayjP5L9rvan93EpFiHnvfvpHcDSF4OpXrUfQchI+LtUxm6JWejYW62zdabC/vMEEZNDFPZuo3C6sUjUhhSkdLn1YW5Q4ApwKHn3XpugPcOI5Y0zpG+tk34dgOUdHzcjjMiso0WwqwKj/oveCD5LYrCA2IXAlnlVYqrIEn7qkW6SuyFQLp9RCtD9rBdWeoVLysGmTDtz9W7lUgZbmPfjklaYNrCEJGtF2bqmIFNX814DlaxJS3eDKlu/klbPgsPdIKVUIosO+5T0drVKB4K6NpXu01oySkb6nhxDTZKd+73G5iRQrWk6c7q0db1JdKSUHlXHzMUSubo1Bi82zVujWCETyxtq9X7sNHKwBCZSMFr5NwaTiZhNjrqZYXjnkUosoZwsQWlJlMsJFnh9Of1CETmdDQ410t4N0XlvnKH1dquSJlLNp4Z6h0a94gCRxN+d9zSDE2Z+BeiWAtIt3/ZYWCcgu0KUEh19mrJ6DSVoYbnUQ7tQtByabtFLgOb/dx5fLg8gU0I5Rq0czlfK1GGIwEJSKBMgNEUs8KsGZ/3k5EMc7FydL6VgAQksISATVaEXnxZbF5rP+8rJmLMEbZe4S/wCW761DlhDK4CNVmz3ZL4WbQO4lVgO1a9RXHn7YNIVT21tlsv5BUd4yPkatcKbDri5eHUfUQhmb1apmnjsEOvB1tiSSOlNxkVrPGPz0Lq1n01usqKSFVtp55j76e80poWi+4z5ebAgeO6xSsNbVLTnGKh/KXhbPeMhKNdIB427fy6237xnbM4GcrnaEqbLMDbDqPGoDBtqVhx76cXWv1ltVfs8zq2OVt+2KdrHJq3LGyWh4LtJnmLKk/ZSMcfWRSjFXC0xqUhLFQIC/aeC2OJVJY0Ud1s6nXZQSokj+tejGZchEPcT5zY6t2K9SueTcEqRglnhhAPVp+zCcRX8erZfRxthRjNzgZS+DDtyNLJ/Kg8TYuNt0Lg674KioRg92mohwgHG6Udeth4L9aOAXaQKuWWbk60MmQP8xqKTBluh8rCVlkmee9PMiUlsPXzaGlEnoUzgkISCDlbQOwy2ah1LUhla1aA0311nwWlNO0WkpSGz5ck0F2n7bbP2Rq71jrhAAAgAElEQVTLJTmQqPJi6f6dVJdzJLOa7JvUp2cddGoVkL1Ky8YqA8XubHHn6cNovqdJ7n3ebuzULQBbu5RH4+kUdYkkkeFEhvqkqzflIcQShn4rAQlIoEICjFJmrDtlDX73J2EyMll9t6VCgIokAQnsScAmaxLtdN+q21Af68Ikhdzcv5sYXWZvsdQ5l1HrIF4FytO6NqN52Hk1Iz7uWqWCpCktPJ9a2y1eKmb4DO4YrrXwMkPCyCc2HRFK+Dl7H1FI5uiQgEZglTanV4buLjMtIdHFG+o9O+XI+ify4603sas4drcShnZ5qrZUIeNJSWGXotAtZa9IP7sR25XRVbJtaiBZGoM/h4rC1Ngj/snByKhlng7QqADdBmLdwQp1ON47trmzytZaIe0zREI2WG1aO9rkT3rYs6wWkJ7uVRzypj033LpdUSPbKnMnhA+mdN1KR01Jo26GI2khGR0Ldj9JP8+gLRkrBFvgBuOSiFL5e59HmQxlJag3FYzR4VDUXXcyDqS9CVzdcVJLTgO+ugBpIe+iSF1uW79gPqmKUX42Lcyrl4EzBkj7PGnWsOf8sMATsdM61X0u9xqFkAuvskFyWjizV115WpdUq6wQ18JXNtRxgJMapTTT41EEfVbb76fyQ6AtzEMP8xZqsz5068ED4Q/J33Xfp9q2nCP1d4ummDBpObvJT11WmY+0KY08RGi0Et5q2FmgF2zWTrqg1E24haTLRJfrEYgMNVkVuV7Ce1PUNvvdhxpWRLt2HV05G5d4b54VAEZNKZlCM0jPmPqc8dwdoO48LmpkHp39DUFu3Dfq8mbwXP5JIbunlqshYUaj6KU9FFrl7oXFkBrak8rpKZ4EJHAiArTt5fk+b2n3GHKwbcG/PGerNL2Nf+Z4n+HoibJeUSVwRgI2WTNyjRlTuZ3PWuxDfjKXRM4ZqZvxSXB1tOEAuk33fWbI33wS74vvrHUwaQJLXm+98dRm9/5aK/F6TdHatDJmilutYPvvLrXZEXkILj1VngpSatMxmt3X6CMKycxWkts62D6wGrZFI0Bnmo1G2lZ3VKRWNh72XMgNFoaNROpiof4O5ey2lioUCFgU/sjd5o9+l3aQhp6BHQmItzhpHkeeKT0sTNCbEhExkgdE/X9S/FwQlVdDEI9yJyGRJGd+du5vKAMROcn0FZsP0pi1GkBYZZhCMaDMIG03/Ixz4SdAVkxsW/yQLYK6IBjpInVbyDZPsJ3Lakvy7A+FLO6+oufeqHGjje1GhwvuqxCmoMar4VqRZotKCNBLb1QwakQvBDqjFNrs2ThwepvBNPDuM11wb3J6RQ06IsnQFK4rwJALuFYfMJHSoSI6JAbu5Cxgt2gkW56UsRkNJhV5XcGsX22O9D7Mq2IUoaYwb1qEegW+vOPCHFm96ZsKnPpbaHl4xQhtaphD/mGVNTLEnnomrrIw6dum8dkIoA11mi/l53lV4Fb9fi/AyEhg6mAsC3PFyttNAvk+Y5RFC8BgoxvaRi5UZBqKtN3oPk+FXBY1y4JudAznGHKXA1n3ra3ZEp7dbqubp7hQ1/C5JKL0W3rG7oRulQWlNJb02UKS0vD52gRGOwVq9J791LG0CwNvWqFjZWti721yU0cyNN6r0uOn35LGbtNdYEIXP5tJd3iwJLTZYjQfLtn2OlDshanu/TwrEmnx4JnS1ftV0HF0lp1F1/wkd4LhV+WNqtSbnMYxm/JXJbnCSEACEphEoNuhNw0dgwr6FMaQ3aFFGz5zLpZQ4r3wpEFOG4sPEpCABFoCNlktiqkPzDG763KF4e5Rr7aendGp9S5Rjqa3wp1o0hLP07XAMjBII+WZwUC3NKZ+etnCs/sVLmtp9RCUK8MZ4d6MGHJkzNabs1mYM34ONeNrFdEZIsU/yTQBeunFQzvKp01HgfyV+ohCMnk1ug9OMx5fnS7H1bztxpj2IIW1696KRhtFgOtKOJQKSkWk7h++nfqABPTCWsXxq6+++vXXX1cJqoZA0JT95ptvapCkkeHDhw9Pnz6dKg9F87PPPpv61UL/r169+u6778qBULepn8+ePSt7K7/95ZdfWJDqljpq2k8//VT+tvv25cuXBAUxXv3+++///ve/u35mu9AeMYhZmF5iR0gE+9e//oWEs4XJPiQvEI+/hw8fNq9w4YGf4J1Rfk5UVjMUZ/z54MGDIbHJU0rd8+fPMw9UPQpS5jj758ePH7/99ttuNSRAYqc1mB1y9uGff/75+PHjYMlvpuUzSm8bKYhev37d/uSB8QTdXOrSPNPaQKDrnrqwJv7DDz+kn799+zbNGiodSRsSGIxN09SE2bROuPDAV/ylcU16zqp/U/ebEGgBIuWEAkDSkAQ+vcVgkjypZwow3Jp2qRGMnqUXEWUDGVpEDR+CwqXh07qk4cef/6d9/PxzZEiFaT4vU6KTYizRRtSK0Qi2HBciUSkawRpEbVxUgSdPnrQ/Rx/uXL+As10Va8iTOxQhSgv/4tJmVlOiGj+R6tb4vMO/tJBpy9bWnaZGp6/m0YjkyLwhUFAeBoS0WgXPxA6EgofIK8ZjdE8tPT7pDgCY7Lx79y4SWuanaZ8hSTFuizQt0tDsyYY6BdXALDTU2zVKTeFvWiTEaPOOZySMNEQ19PtZaYz/pGdkGlX2360mQ/67YznGQl988cWQ/1H3NN/bmtuM9wi5dRkNp9cDmc5fk+NN79M8E2mv/yWOo00cUdMGDjUXwajhz8iwjGX5jKArjK3ZpNasCzDiQrE844JSmzQLyQ6FpKXtQ+UECgtWreSbblW0sdTwkI0cMpHYaF8yishCm/ezuw7WhkPfzQwlPmzozjKGltRI9dD8buiTVqruA4swzICyANddnOxGWnaJrBkOhTBvg2MotBrcC9mNePNmwUxPWF/NBvlkOvPcrCR0CRxbNrryBF3KhaqGxiSYEL1JQAISGCIwtOfIHJ+me9KuR7OKle30DcUbXxEaCkF3CUjghgRsspZnOvM4WvjyMu/yWJaHwOo6m/6pssekMNPFfz5s0tss/jNzGZ28jMbFtB0JWZTjXzw3i/88NHsBzeeRDaDRiCIe7qx14Mrw1JXhwuIhhZmxX6pS1RS/dcdsQ804cZ1l0WBUP3Peekuksq/r585Nx636iHKx6eq3dP2v0gj0LiPT7GD62K7Sd5e4u8IUXAiN7jjtiBlI9Go8FgIpvzrBduqQqc0q7vHTKcocK3lL+VgFy4qBTCVM5Vwx9klBsZnUDILLuYkfrMMZgk8KHM98NUSD4cLU0Br/EYHLySm/ZXtpnmDtV4AqR7H629kWyUO5MyThgWW1xXvShyGkdHhNzcqOEGj8U9qXN3EUDwa1QwJskaekiHo0FGPmPjuNNC9ZawBM2rRCCSlwSKUiHJZaemtHOTv4MA1nt+dI44zku8kzlAsUxd1kyCIiawoFg1qQ+d/t54we57b1ixw8qoql5SFS3QqF7WKvetvJFNcOz7OHQMG8GO3OgDBbht7q3DtCHhVjEupCy2ND3SVZwHVUoxRpiGro94O1rNdbpHlhXNf7berYHfsx5E49zHjuFpIdXCKZPiMtlJPRYowHRt1TA0fg7li9C2pe4BFhbM26tAutWQRpr58zLii1CbGQ7FNIWuA+VEuAitwtDJkL/XK18q8uWLlx2GINbWoS6GS73Tcu5QWrLJbeBrwwTAJLN9KmnOA+tAqURcpPhO8OzwhnxmCjG/hCl2yNMasFhZ98uDDq2j7vLWMpgcg4PE1U77IbmU5EabBDz4WSmcZS23NvUW/SSK2pTVrlkYAEJDCVQO/YgD4xPiroxkiYbMwNdQep+9SeqBuXLhKQwK0I2GStld0M4CPr9mmLfdTz7Mn70Mx3z4TAea0sGw2HuOL7j3T0k1Ye2ti7OwWjKwmF+VSaF4QzT6uHZiENZ8/n8nywd/q8j3jl7YMhGUhOU2KvpO3WFt3VH8A1RBL3JQPp1UUtB3jbpqOcg4XMXfHVnn3EaDEYnb7N7jiImhrR20N1G6teb0uY00eU0z7jLcmBxqhU+GmWTKdGwVdDg7Re7aMs/L9kv9f9OSTZKI46PcwbDK2LNAuNdiHePFFvs8/3/xkf7lC9KdzlOslb/BQaAuAs2WCIVN0lZbXbqE3NEQrAEgFmfFvOkYL8pyurhbRU/mooW9O847m3eONIJU19RhJL5tI8FkYGC2viqAy0A0Op7rqTxmBjDgf60W4bSwgkeVSqJT3gqIRdqbop3cIlknCE3yLq3jCHJlHkXa//HRzJmkLZiHeCq4s6u8e5Yf0iB4+qYmm+R6pbobBd7NWSFjWluuR5auc4IwvodEYlpC5PGtwOTa2p2r0SFsbVo7J1PRRaHhvqSbiOapQiDVEN/X5vYY47FgaxbTaRBdSaXiC4d8fVkbWYUQnb2Pd86E3jqKhBD5FWjsSSI1Att7q8xU+wyWK3abt02Zp1y2eh8Q8WlSFv8bE0MiwvRVT8SX3ukNgWkj0LyVAu6F4DAWpltzBkLnfTBewOIVogNSzjU2yYTbQitQ80jzTIo4WKzre36x9ayWkDpNkskBmNemgGtFar3so5+2F2v0ASZkda7Yfl7KbUsRoQKTMUNvi0pbR5aDM9OGepllJZsEJ9WWVWUo7dtxKQgAQ2JcBwotvKjQ4GgiJFRqd0KJWMyoKJ0psEJHAgAZusteBDkia6hm3BbH4x9HPeqLs7fxkKfzt3UK+Va8Fwgp1vk2TGAKM6M028zCt7p4SEEEnjksI2KuHsFYDl+V5eQ4ivtC+XJAuhvH2QeW5/QrItZkMrCeQ46Up9tp8UHigk5GNho7BdWygEUturQv5CqTZpR+W5YdNxzz6iXBKop6NYKN6UlkjLT1x4w/NQ3edVV57grnTbcI0+TG2vuiINuRQagUyqnbdTtVTJ+Jd+jg4yhrJ/U/ehPjhLST0rKVT1oF1ykwQaGoaGyE/d4EP+5ZnGJUtg9+dyfZRILN144y6kZWHZAGY8ulV8LmklT1dWF+bOUZ/3ZnSvhg0Ttl7POFL4qUF0vXxIxlHS+CNF/MtPNghx5y1leLSaLK+JEZIIRkRDyel1pyXJEtgkjaaeoIaGOLyKyNP4mTetjfQ1Q+L1pnRFx6YYlAkg/4oxloMa2qsmK8sfbveWrCnwiQ8HV5dwSY9zt/pFDh5VxdJ8j1S3QmG72Kt5zWnKc/kzDcsOVOleg8WPXowmhSaXT2gMmwLDv01fRgc31JcR/lDjSQJpK5azakMotDw21C2l9qGAK1gq2qDWeog0RDX0+8vrZmFUnMFk6Evto36RX0NNUyErJ4maRb3Pz0imT0pF5pm6D594WrpLAbjEawRxFVq8TLZ5P23Nurm5VhXozRGKKBWwG+mQC6WlW4pG57CERixrVQcLSTd3Ni0kvSVHxxoIRCpvZD2khrSsJUN5iWCtWBaGUxjsNVOSduWQiGjxmgVDXnXrPm0yHiLy0AIPDbQIlnAYvDXxEhqe6e6RkzI21MIjz1qtekT+UT8I3OXTdQFCyp+Ej4Z8Rg9kzej4EBTdVVzKAJVoqKjg3pa3SPuD/5PS65ac1mXrkfAZiSmzBCRwLgLdRp7Gf8UkEFrbZhYenL+syNygJHBhAjZZyzOXZrl3Lllooit5xYxjavKZ3x0u/CHTZCKNTNBSOJSK7nywXQcYIjkpU7r1NxVg6DmyiuXKcJdeeWTV9Y9L7wiwsK/H6hAFICs2VFKKHzlC4SFA3iLJ0DpSKwbhHFJTpjYpmX9kbpOQPZDwzPMpft6t6Rhq2bLc3PRnhSUfkQoVP6VBq45PWmnqe5MQ/m2qP468KjT7hWXk0QXMVIbIc7t0uUU1JMmTOlxKHVhIPsnkQ/7lebSRJJmT2kktVSIF43/9RMYZWxSd0TApW+XKwJL9aCA7e0DmYPMxIYf+zytVZZXKHKlv/xfnnP/JtYXYwTgn4gXfLAR7xrK6MI/2/7ybvYWxJr3yduV8rZoYZ0gBo7nbaNBGlwyuuDCNz0kdP1EEq9hGaewWnswFwqME6Cuzr7b7OZQjYNwu0nLIZE0BUVkNpRzywrer9Dg3qV/k4FFVLM3lSHUrFLaLvSrMFVNomz4H2+dVyG83SB6dKJbnFFMJF1oeG+ouzAKuoxqlSENUQ7+/Sr1jUMHYtZsvU12oZavIQyBTo17FfyTTlyeQFmDSIHlG0qhQ+7Tbtmbd3Cm0ZssLTxMCBXW7vnL1aayF5JBCslZhM5wVCUSG9Pt0QysmamFQ5fZhaMVjYaQzPkfO5YuH9A5T83eVJRQG0oV10Rk01voEquXBJz1dE1faiq4Ve4XhMK1Ya9bTzfRIAW6BVwinIBLFOy0h6TOpLnzoKwlIQAL1E8g6Spr3LUZHQWOVk3YT9eeyEkrgMgRsshZm5VqL8+l4eOfnqRPPtaY/S5I5dZK+MJfTz4n6JloH5ZWfJdk3+i1lLGWePa+y5DIqQ6+H8vZB95NC5aLpiMz3u2FGXFbfJsiyYOufcO5N5tbxbhr+fZqOm/cR5VJEMdhof5D9i167uFaeoWrVW9cijvQRbeAbPWyHiwTOaCe3tVShw6B7448H1pr5I0fpKto/iDd/cOn+bZEH3Vj+T4T/+b8VDDn5Q2Ak548kUMp5u4VIa4WJ/AhJtWkaLP6lQCA8SV4rii3CAXI2c4vU1SE/6LvAYS05txvTNPKXR2CRVJC5Qyg2cl8F70nLaiRHavCTZT2NwKhUNHcRjYEs5MLPdWviqPxdD+s2LMAhwG4sQRf6jlG8U6M4amAa6VBgVSgb674a6pdpZNaNKB4aWVMoGAwn4kGt63N5j9Om6/L1i5QeVcXSTI9UtzZTLv8w2oqm6DZ6XmUIFM8pCgAtxopj0eBEcd0JdqHlsaHuFtQCrqMapUhDVEO/H69Zoz6XjIrJJj4fjSLuoVtIdnCJZHo8CWWfxMVUZd0WntB2XgOxNesWy0JrVi4SM96uOy7daBprITm2kMwoV36yEYFuSchc7qlUXegHa1OIpIedNyhdMkaiCV2ycVAbw27lYl2L3ofC37DlX9LLTDAdkqU1pRvClVxINVk2r5i1lLqZTrDt28LDuiP53fKlMIXvothNKiOSgAQksJxAd7lpaDNoi7h6+4uT9hTL+RiCBCQwSsAmaxRR2UNhTNs0yHgAMh1BOlEqh5m95UP+mGDyRzg06QTIJJcxM4EzC1tlM25SV7Vw4tPbVU11hEkGav+fZMSSWX+WZNZYCHB2KsjBwipNE9fUKChymZC7/aSMFVBUq7WS8aGeFlLRvKJGj2ZcFmz550bbBKMJWdcD5bmbTJK2bixHhXb5psM+IlK0KAZr1X16osh0b3TE0q10ZRf6iEhKV/Gzbq2Z3U4+IDFlKL6VwA4E/vzzT6rEv/7z9+9//3tqjLQF3377LQ3HZ599NvXbgv+PHz9mbx8+fJi6rBtdGrLPEphN4Isvvvj999+bz6lW33zzTTCoX3755YcffuCTGXWQKJjAUwepjE+ePAnGuIO3Dx8+NA3Lr7/+OjU6Bn80LKxQgHTqt13/tCfgRQxyp8kgwn/8+HEDbZUoupHqIoFNCVi/JuFlqNPrn3XAXnebhV4sKzqeJUfonZtB8oyODFz0znTNzBWDJYphw7t37yKc6cUYGDf/NppVzU+eW3eHyhGS+qmQQFPvqAvNmG1UQirCd9999/Lly1GfeuglwDi5GbHz74yZCPwZUTd/wbauVwwdz0ugzgWl8/JUcglsQYCm/tGjR+WQWX559epV2c/13pJkRhG96WJc3V2a7vW5p+Pbt28ZI9FlRyKld2YmEl+ZHAoTDq9fv46vWLJJSbzPnj0bCvBc7g8ePGgFvsle3k8//cQiarCYNXAKmU6hff78ectw6OGkbNPikSWN3W7HxhkTf0pAAiciwKJiuj6AkuKmPXtkRZTFB5aJXO08USlSVAnsRsAmazZq1uFRxhhahKfhRZl+0/Y/kxx50O1mM47JyJBU2SfpTwQe2nlMvW33PBT7KXai1TrYrmCcK2SmsW3tYyEovqZE/b2ettvCvENzL11aueRo1qYjXkhO3UcUktlsMcfXq9OgmuVEhiLBWV5k2tiGn+rPoDzT/RmMtA1wlYfDt1O1VFklHw1kTQI0Ioz+mQMw/uCPpSiGzs2CFB0nMTUVmPaCaoye91dffbVm9IYlgZMTYDOP7VgSwUA8PnBPE9105K1NRVsBGz9pNaQO8kdlpCYe0ommYo8+MzmhSeltW/iWdJGWpnlhK51EuZk3ilQPEmgJWL9aFD5IYDsCzSr5fwbI/3+QTHTtxi19WWMl0lhCzujLGDmwaNUE0nSLbZjpz/o7/e1ywZBvRaAZFVPfmoFxOiqmalDRqGWMG6uy0z57BhVWA0ha2iLRKDVZ4KD97Jm+rvyFIkT5IS4XlNYFbmgSCBJgqYotn7Jnzi27YZfK5hDt0hCZmhXNydNmhY1hUjtGanpq+mgGSBjMr95HMyFittLEyySIQRro2uFBMwki6ivNVrISclJriqESPureTIEbLbFsk6jt0Jt8L2R6ppnRGynFBuWG3lc1OyLz06dPeyWkGjIo6n2lowQkIIH6CXAUCEaqrZwMKhh4tD+3eKDDpeVsl1iHorinZfUQDd0lIIGGgE3W7JJQNik/vMltVDmnar4eLvbs7KjqQ7UOqsqOnYVR221F4LRjqA6yqMIol3UPbL9XX6lbUdrlQdl0LGd49hCahcR0W58UNbO8dgG52VymRszQNk8VaZqVyTbY9GdhlbIqwodsp2qpUlUZUBgJSEACEpCABCQgAQlIQAISkIAEJCABCUhAAhKQwEUIZLo7vam6mwp+C6GgRs/xsV7a1oK65wNbhu19ROx9omRwTw5LUl24daQNduuj+tuI1n3geGlOquoN09ajF4uOEpDAKQjQ2WV2vPvY7pYVplt0+wjTRueDBCRQOQGbrNkZVG51J12kMFuG4IdMyhh1pyaU5Q/tKcp8fCsBCUhAAhKQwG0J/PW2KTfhEpCABCQgAQlIQAISkIAEJCABCUhAAhKQgAQkIAEJbEeAazfKgXOMWdnDhd9yTPhQ6tDOGXqluwQkECEQPIN/9NKnSFz7+yk0Ec2N6/uLZIwSkIAElhPIbPBo0PY5+xnzP4xCR+XPxBv1rwcJSODaBLI2wSYrmN1lMxVu0eTM8mBQO3ijG3r16hVXiRYm76kYcZuW9CufJSABCUhAAhKQwOUJaKly+Sw2gRKQgAQkIAEJSEACEpCABCQgAQlIQAISkIAEJCCBAwigaFKONajwUQ7kpG9RixySHAsf79AYgnMT93//+99tSj///PP22YcggYItRxvCl19++dlnn7U/z/Lw4cOHtHikYtOinjFFaRJ8loAE7kyg23Sj0EyjtwOTiJmf+sc7ZIRRSOBEBGyyZmTWL7/88vz586EP379//9VXXw29PdCdATZm8N0c74qU2S91PegiAQlIQAISkIAE7klAS5V75ruploAEJCABCUhAAhKQgAQkIAEJSEACEpCABCQgAQlsSODjx49D6tRtrHe+UwUIL168aFFkDxE9mOwTf16JQGrlpaXKjJx99+7d6FcRveTRQPb3UEjaSVO0P0NjlIAEKiTAuDG7iw99XxSanz59+uDBg5cvX24q83fffRcJP3hhVyQo/UhAAqcmYJM1L/sK9xl+//33T548mRfsPl9x2Us6RxuKFBvLoVe6S0ACEpCABCQggdsS0FLltllvwiUgAQlIQAISkIAEJCABCUhAAhKQgAQkIAEJSEACWxHI1A270aB//8UXX3Td7+NSUCv3NNb7FIPelP7++++tu5YqLYrgQ1CTuHCvUTCiQ7wNmbFRTipX7zsEl5FKQAJnIVAwwyMJ3Gey6UH7nJcf6W3/9a9/nYWnckpAApsSsMmagZexdzrHSUOgBd7aIjGNbvYzPdHQULwNs1w2Wm8+SEACEpCABCQggVsR0FLlVtltYiUgAQlIQAISkIAEJCABCUhAAhKQgAQkIAEJSEACexAYPXD066+/3kOOiuPAUGcIAnY+nNRbseyKti2B1NAroju7rTRnC31UgYwEFezEak4uRjhDd1UV7miqOUXKJgEJSKAhMDpupGfc1MIwctFfpH8xQyUggTsQsMmamst//vln4SyGN2/eTA3wKP/crFIedWvTeFTWGK8EJCABCUhAAjUT0FKl5txRNglIQAISkIAEJCABCUhAAhKQgAQkIAEJSEACEpDAKQmkqva9CYhoBPZ+eCXH7777big5BVWeoU90vwyBVPvt8ePHl0nXDglBDS5yknFZw2wHOedFUWgWNlXgnietX0lAAhKIExg6aD8NgTaQRj51WfE5Mi7FVnA7AVZMi0FJQAJbE7DJmkq4MO398ssvz3UxYCEtDZYPHz5M5aN/CUhAAhKQgAQkcG0CWqpcO39NnQQkIAEJSEACEpCABCQgAQlIQAISkIAEJCABCUjgAAKpqn1v9OfSR+lNwnLHr776CtWc3nAKKum9/nW8DAG0YNN7MygkZ0/annq9kYrDXUbcaHQ6qmAcOqT5pFfEnC4LFFgCEtiOQETtm9i3u9VkaDyWJTkoZ/aVPyUggYsRCDYFNlltvheG6N9++23r7RQPn332WdnoffTMjlMkUyElIAEJSEACEpDAigS0VFkRpkFJQAISkIAEJCABCUhAAhKQgAQkIAEJSEACEpCABCTwl0zVvksETfGu4z1dhs5kxVbB01jvWSRSa4Sg4myFoH766advvvkGRa4HDx48fPiQfzG5efv27daifv/996NRDFW60Q+P9VDQ8Ctryx0rtrFLQAISiBBITTQL/oPa4YUQhl7RVQ29St1HLbFTzz5LQAJXJWCTNSlny7PaM64MlK1r7CkmFQ89S0ACEpCABCRwBwJaqtwhl02jBCQgAQlIQAISkIAEJCABCUhAAhKQgAQkIAEJSGA/AqPKGd4A0GYG2ibposwAACAASURBVPx///vf25/pw+vXr9OfPt+EQHr68uPHj0+X6l9++YUbS9DfevfuXarGx+nCz58/x3YFDxslCvOYNMbeWFCGO+k1NUOWKjSnZ7wipjd3dJSABG5LYGgslAEZbeQz//GfdE9xz/qUgARuTsAma1IBSO3wsw8hecZxLLOJQhnYzqgyo+dPCUhAAhKQgAQkcBYCWqqcJaeUUwISkIAEJCABCUhAAhKQgAQkIAEJSEACEpCABCRwDgIFZRQSgFbHkydPzpGSXaQcugUCjB8/ftxFBCOpiEBafU53xjC3pmBdU1DPQsn4H//4B9cubUE8clnKUHXbQp4Vw8QIZ4iqF6qsyNmgJCCBowh8/vnnkaiD3iJBdf0U1I5bz9uZyrRR+CABCdRPINgWBb3NS++Jmizs1YfSuCmioUhXcS8cKGBPsQphA5GABCQgAQlI4EoEtFS5Um6aFglIQAISkIAEJCABCUhAAhKQgAQkIAEJSEACEpDA8QRSVfuuNFy20HW8s8uzZ8+GdHS8VuVuBYP7RlLdpnPZdGFNwa0po1lGArcwFynYcrQiYdRxxmObkX+ImBeqtJnrgwQkcGoCGDFG5A96iwSlHwlIQAKzCQTboqC32WKc5cM//vhjSNSHDx8OvarcvWApVEhv5YlSPAlIQAISkIAEJLARAS1VNgJrsBKQgAQkIAEJSEACEpCABCQgAQlIQAISkIAEJCCBUxJA4fubb75Bn/vBgwf8i678q1evJqWkcGwq4aBaPSm0O3geUkP/4Ycf7pB809gS+PHHH9vncym3cU1K3Ajt3bt3bTLXehi9UAV9sqlN2VqyLQwH+6WhRnWo6VgYo59LQAIS2JlAZHD45ZdffvXVV9sJllqKDsVSUE0e+kR3CUjgegRssiblaaF1HTqvYVL4h3g+r43NIbiMVAISkIAEJCCBmxPQUuXmBcDkS0ACEpCABCQgAQlIQAISkIAEJCABCUhAAhKQgAT+lwA2Kp999hnq5uiR//7777jyLxekoAKOO9rSEVIfPnwoeEMZZVMtw0LUNb/CNAj9y14JT6pb35sWHUcJpLZJER240QB38zBqKJJK0jQvqcvCZ6rJaJipFdDC6Hb+fMgchStiaJl3FsboJCABCWxBANNo2rRyyGkXWfY54y32lpGvzqtUHUmdfiQggSABm6wgqFFvl7x+RCOW0XzXgwQkIAEJSEACdyOgpcrdctz0SkACEpCABCQgAQlIQAISkIAEJCABCUhAAhKQgAR6CLx8+RIblaETT3F//Pjxx48fe778b6ehs/8bX+dSvv/vlG37a0j/ckhJfVtpDP0IApiKtRWQU9uxXzpCiplxDhXgmcFN+Qz14lE7GVoeroeaEmotfml1h66gGU11LWlQDglIQAIBAtgcDhmrYB/y888/b2rqHNSWVv84kJN6kcAtCNhkxbO5YOM3amoej2VnnwXJvX1r57wwOglIQAISkIAE6iegpUr9eaSEEpCABCQgAQlIQAISkIAEJCABCUhAAhKQgAQkIIFtCWCm8vr169E4nj9/PuqHO1gKfoio8PbOr9C//Mc//tElgOnC27dvu+66XI9AauxxLpuu8k1K3ZxaV39rlBXRnbcSDbXMXqjSLVe6SEACZyeA5jcWI7RvjVozrTdDozdv3mCzt6mZCtzKhtYt2IK+devHBwlI4CYEbLKCGT10dyifB9veYER7esN+cii63kn9kGfdJSABCUhAAhKQwB0IPPj06dMd0mkaJSABCUhAAhKQgAQkIAEJSEACEpCABCQgAQlIQAIS6CXATQ7cptL7quv422+/ffHFF1331uXBgwftc/aA6iEKPZmjP1sCKGI+evSo/dk+oKnJrRHtTx8uSSDL/dGKVhWEZ8+epWY2o7Khr/bLL7+Meot4wEjm6dOnZZ9bn8Rfjn3J26xUtEHZJrQofJCABCSwCoFIR7Zi57WKzHcLpLlCrTGJRxGcWwc/++yzu0EwvRJoCJyrySoP13/88cdz3SRJFjCR4b7ZodL4/v37k97lOJQi3SUgAQlIQAISkMBCAt6pshCgn0tAAhKQgAQkIAEJSEACEpCABCQgAQlIQAISkIAEzk1g9EaCNHnlc08xekk9Z8+TIsq+vcNPTIB6EXGtihY+ly8A3333XZtG9C/L9mCtz0oefv/990mSxE3jysGitDoaFIfxb30Sf1nIJW/TUpGGM8kuKP3QZwlIQAIS6CVQvhKw+cRj8nvR7eaIXjjdH0MO/ngwO3Yjb0QVEjhXk1U22zjjsLYsczm9FRYnRZKABCQgAQlIQAJbE9BSZWvChi8BCUhAAhKQgAQkIAEJSEACEpCABCQgAQlIQAISqJfA27dvMYSIy/fHH38UPHMk6tDbr7/++lzK90MJ2dSd86G5LaEbBe5dR10uQ4Bzed+9e9cmp9dgqX1b4UO5WegKvFYCMVMpN19ExJnTXQFO4ZKVilZmdHNPd/J0K7wPEpCABCokgN0jxg+jgo3aRo6GoIfZBLiTIcsjjOfXup9ttlR+KIFDCJyxySoM/rG6OVddhn/BUqWQ0kNKi5FKQAISkIAEJCCBGghoqVJDLiiDBCQgAQlIQAISkIAEJCABCUhAAhKQgAQkIAEJSOAYAgU1i16BHj582OveOKba9pk3bS0yIL0/P/vss94c8VqVXlyXcUyvzvjyyy9PZ4dQNhfJsolLTijnmeOMn1jZlc+TxqIDPzNCruSTtFSkIgEw/emzBCQgAQksJNA79MrCxJD4vDd0ZWk548/eSx1//vnnM6ZFmSWwkMAZm6wXL14UUn0u646ytOWUFiD4SgISkIAEJCABCVyYgJYqF85ckyYBCUhAAhKQgAQkIAEJSEACEpCABCQgAQlIQAISGCHQq/hV+AY1+qG3nHY89MoLVYbIdN2xUgBX1x21dQ5w7brrcnYCVJzU4uKMNl29FwH15gtle5VLTjh6+fnz571RNI60VIUWqfBhJa+yUtFKRfHwcqqWhg8SkIAEViEQUfsesh5cRQADGSXQa5QydRYzGoseJHAKAmdsshi+Fkw4qMuvXr06BfyffvqpcDYHRiwO1E+RjwopAQlIQAISkMDOBB58+vRp5yiNTgISkIAEJCABCUhAAhKQgAQkIAEJSEACEpCABCQggRoIfPz48dGjR5MkKWwroIA+pDfzxx9/rHKLwiRRz+sZi5TPP/+8e08FWv4ox5w3XUreSwB9pt9//715xTUgZ7SvwLyqoLPVpnqt1NFwPX78uFtB2oioPqi0nrrNSUtFmy7MbzDRaX/6IAEJSEACywnQrtKnlMPBIFNr4TKird/2jjRQCj/15WlbQzP8SxI4dZPF4LwwgH///v2TJ09qzrXy4ok9Rc15p2wSkIAEJCABCRxLwDtVjuVv7BKQgAQkIAEJSEACEpCABCQgAQlIQAISkIAEJCCBwwi0+vFBCVAIG/KJAt+QmQqXAJxaZXwoydu5g6sXJsYA6qlvh/2QkF++fJlWwzdv3hwixsJIsQwZDYGkrWKEQ1Pz9OnTgpYb5hxnN1PhVOm0VLRse5uF9q0PEpCABCQwg0DkKjMvVJkBdodPsITfIRajkEBVBE7dZKXXSHapMsKvearLHKRs1lhOXTe9ukhAAhKQgAQkIIH7ENBS5T55bUolIAEJSEACEpCABCQgAQlIQAISkIAEJCABCUhAAosIvHjxYuj7IRVqVNjRxR/6SvchAhwdzQUU3bfffvtt11GXkxJAGev169et8FiCcZNG+/NED71lFfmp/rxCow5dUu5cWp6iRkWs14qjCby5deTUpnGc1tyrEk3z+9VXXy1naAgSkIAEJNASoMkdvROMY/IdyrbEfJCABA4kcPYmi6Hsjz/+WACIKUidN4gya2NeUzCVxybfgXohZ30lAQlIQAISkMDNCWipcvMCYPIlIAEJSEACEpCABCQgAQlIQAISkIAEJCABCUjgvgQiNyG0dFA3L6jRDx3vWlZGaQP3oUsAdChHZu7o6HPfQubozzMSwOgiNfAgr4cqUf2pe/LkSVpWaVg+/ecPdTruUUHBdxXTEUJDfa1gpgLPmk9iDubj8+fPuz6xwLHid7HoIgEJSGAhgd4mNwvToWwGxJ8SkMBRBC7QZHEcQ/kOSc5lqM048O3bt8xBCmYqTOJWsck/qlwZrwQkIAEJSEACEtiagJYqWxM2fAlIQAISkIAEJCABCUhAAhKQgAQkIAEJSEACEpBApQQKlieZxNz2UFAZQXujV3UDpQ3PFs1Ixn+i3N+rHMl9C6jsx8PRZ50EUMNKaw15vYo5x1GJpYloo97CngqLl0ePHhXMVLhyBD+tDCd94Bjpf/3rX5nwWAH1NgWZN39KQAISkMAkAvQa3SY3C4HeDWvMzNGfEpCABPYncJkmC6OO8siWOydpeLHq3x9yN0akLRsIYXhTWCfpBqiLBCQgAQlIQAISuCEBLVVumOkmWQISkIAEJCABCUhAAhKQgAQkIAEJSEACEpCABCTwvwQi16qgSoItSgEZthPdt1wCoNJGF8skF3R00L/vfoKRQ9dRlxMRoGqk2rHk8tkVYWkE0mtV+Lni9Sbgevr0aSF/aaMucOUICnmpwU+bXlIXtypsv/JBAhKQgATKBMrKx3zLILk8AC6H71sJSEACKxK4UpPFzSo///xzOnfIQDFRevjw4bHDewzIGYH/8MMPmWztT+R///69t6m0QHyQgAQkIAEJSEACQwS0VBkio7sEJCABCUhAAhKQgAQkIAEJSEACEpCABCQgAQlI4PoEehWjSTaKF//4xz84IvSPP/5AlaQAAuWM9GqIxie6fakifuFzX5UJoKCDzU/m59dffz1WcSeTx5+TCKD2ylHB7SdUlgvkJhfCZIpcjx8/Xm6sQgjcy5Tiark1D9SO3377rdxGZZ9U+zO7ZqeR8wJWTNUCVzAJSODOBLCBLNzT1ZBBBfnOiEy7BCRQD4HrNVmM8GmEWXAoQMb0nSnG/haDXF+DjQoj80I3wRyEt2c/a6AA31cSkIAEJCABCUhgRQJaqqwI06AkIAEJSEACEpCABCQgAQlIQAISkIAEJCABCUhAAicj0LVUQW8e6xRO90dFAysUtEMKSeKo0Uw9Hc/N8aLlDwth+iojgM1P98TZde+syGL053YEqDLpichNZdkuuj1Dxlzk66+/TmPEWGW2Ec7Hjx8JkBCwy0rDTJ+///57TFmucd8ISnhd6z504GYDTEH5LAEJSEACKQH6joINZOMTM5Vr9C9pwn2WgATOSOCqTRbLBSw4cHlgd6rbZhMnYjB1ojVmSMwCReu+0QMzNUxouMuxYKNC1BznQaa43LFRLhisBCQgAQlIQALXI6ClyvXy1BRJQAISkIAEJCABCUhAAhKQgAQkIAEJSEACEpCABKIEULBA0yL13Rxuipp46tj7jGYJR412X6FvrW5fF8tsF/IIDZ7u573wu950qYcAKk1Zrl2ssqDdlR2NjEkVrQHu8VygYeF84kePHr17927oK0xiuEqF46WHPJzLnfY2tV9qhEdpr2u7cq50Ka0EJCCBOglkfXFXSMbGnpTfxaKLBCRwCIFrN1mYprP+0D0+I0WNB+YUDx8+pGWeNK1IAyk8EyZiPHjwANQFI3lCYA7CoR4c51EIzVcSkIAEJCABCUhAAhmBB58+fcqc/CkBCUhAAhKQgAQkIAEJSEACEpCABCQgAQlIQAISkMCtCKDz0VWJfvHiBRohQ2eFcqwpbzNKjWo1B5Fm7v5cTqAXOLoyWyjrLJfWELoEOAaYC4s4GLh9xXntl1SERdOr18iE4sodKdwTAgdUzZq2BSzoe6F/hloYrdDPP/+cImpZtQ98zlUqF+OGMQ8E2jQ2D6CwLc2Y+FMCEpDAcgJDnVQbMr3MZSwh20Sd/aE31xwGnz1blT9CoLfwpx9epsliUsDyQve+1jSx7TO28UwKmpnFjDMyiIuRdjP76C6DtLGkDzQ4oJ4RVxqIzxKQgAQkIAEJSOCeBLRUuWe+m2oJSEACEpCABCQgAQlIQAISkIAEJCABCUhAAhKQwH8R6DVWwQc6GSiCoAWCcjk/0SlHBx0Nkq5eNWYqKHyovfFfWFf9wemtXd2dyygnrYqqxsCwKUpPRL6qmUqD/u3bt91LQhbmyiVtVGDSq4DINUq4LyTm5xKQgAQkkBHotftN/XCbioflp0Aqee7tK7VUqSR3FGM7AjdssrAhYXrLnLdsu54yZxWiWazgAWP49F/WLggn/ZdFjFHD+Cxw7nvhz1WOFIvPEpCABCQgAQlIYBIBLVUm4dKzBCQgAQlIQAISkIAEJCABCUhAAhKQgAQkIAEJSOCyBHoNIYKpxZoF1eqhC1iCgehtlECvot61bR5GmZzFw8ePHx89eoS0qE9xdu/lr8tAzwylrt7LVaZm2X/Uw/55SWK9Coian00tIfqXgAQkECHw4cOHp0+fFnxqplKAc+yr3gGwlirHZoqxb03g5k0WyWcewQpD3GRlxRxhvsb6BqcMaDq+IlWDkoAEJCABCUjgtgS0VLlt1ptwCUhAAhKQgAQkIAEJSEACEpCABCQgAQlIQAISkEBOAI0QbkLo3peS+0t+o8bBoafqcCRItn1EX//XX39N4yALvM0mBVLt8y+//EJO3eqwduxzaB/4m6pkdgf9sF4FRMxyuJGm2jKsYBKQgAROSoAumEP3C8J7mVUBzuGvtFQ5PAsUYGcCNlktcFDQPmO1MmmNov180gO3yGICh4HKJS3kJ6HQswQkIAEJSEACEliRgJYqK8I0KAlIQAISkIAEJCABCUhAAhKQgAQkIAEJSEACEpDAFQj89NNPHOqfmUN0E4YmR3PXgVepdOFs58JVFahaZpo65AUmEGbEdtgNeSEBlMy4SYY/CuqQ1cqXX35JSaZ4c4bx5fXDsOEhpRkKEo75ykLUfi4BCUhAAhkBxk70L1mT2/rBNpLu6fL9TpveMz5oqXLGXFPm2QRssnrRMXhmgYKpRPPvUJPe++2QI+0/A3LmIM0ExNn0ECjdJSABCUhAAhKQwBICWqosoee3EpCABCQgAQlIQAISkIAEJCABCUhAAhKQgAQkIIHLEkAXBL29RhEEu4hGFwRljkaVnNNGnzx5ctnE152wXmMVNGwwBqhbcKWTwP8SoAz/8ccftCo0KQ8fPrybWlivAqJmKlYPCUhAAlsQoMmlgWVA2xu4tr69WGpz1FKlthxRnu0I2GTF2TL5xXCFlYpmsYJ/mV/weWrE0sw1sn+bBQ0NFOOo9SkBCUhAAhKQgASWEPjbko/9VgISkIAEJCABCUhAAhKQgAQkIAEJSEACEpCABCQggasS+OI/f1dN3anThVo/Sjmc/Io6TpsQVDCxHfJChhaIDzUToAzzV7OE28mGAqK3qWyH15AlIAEJpATKOt+aCKasfJaABA4nYJM1KQswNdHaZBIxPUtAAhKQgAQkIIFDCPz1kFiNVAISkIAEJCABCUhAAhKQgAQkIAEJSEACEpCABCQgAQlIYDYBtPwxVuE42DQE7sDhzOnUxWcJSKA2AihGpzZmiKeqdG15pDwSkMA1CJR1vv/5z39q33uNjDYVErgGAZusa+SjqZCABCQgAQlIQAISyAhoqZIB8acEJCABCUhAAhKQgAQkIAEJSEACEpCABCQgAQlIQAISOAGBXmOVd+/ePXv27ATSK6IEbkmAi4+4/ihN+tdff62qdArEZwlIQAKrECjrfL958+bt27erRGQgEpCABJYTsMlaztAQJCABCUhAAhKQgATqJKClSp35olQSkIAEJCABCUhAAhKQgAQkIAEJSEACEpCABCQgAQlIYIRAY6zy5Zdfpv5++OGHly9fpi4+S0ACNRDgyiMuPkol4UT/n376KXXxWQISkIAElhNA5/vx48eZZWAT7N///vf3799r1rscsiFIQAJrEbDJWouk4UhAAhKQgAQkIAEJVEhAS5UKM0WRJCABCUhAAhKQgAQkIAEJSEACEpCABCQgAQlIQAISkECIAMYqv/zyC/ruqe/Xr197UngKxGcJHE4ArWiuPErF8ET/lIbPEpCABNYi0Oh8//77790AMe7Fneutuq90kYAEJHAIAZusQ7AbqQQkIAEJSEACEpDAbgS0VNkNtRFJQAISkIAEJCABCUhAAhKQgAQkIAEJSEACEpCABCQggU0IYJfy/fffp0E/f/4cC5bUxWcJSOAoAlycwmVHaeye6J/S8FkCEpDAWgQKOt9ff/01QyNMfNeKy3AkIAEJLCRgk7UQoJ9LQAISkIAEJCABCdRP4G/1i6iEEpCABCQgAQlIQAISkIAEJCABCUhAAhKQgAQkIAEJSEACZQIvX778xz/+8e2337aHiPPw1Vdflb/yrQQksAOBn3/+uY2FE/3/9a9/qSrdAvFBAhIYIvDx40eaC/7o0P/973//8ccf/Ivnv//9748fP/78889pT+j3V29PPnz4wB1QREqMTdTESLxtpIw3vvjiiyGxD3Qv6Hxj0MtI6UDZjFoCFyZAY0Wj0TRWTUtFo0Eb9fDhQyzEqm0xDs8Rm6zDs0ABJCABCUhAAhKQgAR2IPDg06dPO0RjFBKQgAQkIAEJSEACEpCABCQgAQlIQAISkIAEJCABCUhAAjsQQBGT2xtQDvNOlR1oG4UEIgTQ4Hz69Ck+X7x48ezZs8gn+pGABG5LgBaDfpy/xi5llAM9/iptC/G+fv36xx9/jMSLGjpGMsRbj8nKkM43opKoJ0+ejJLUQ7UEvvnmGwwhMvEwgeDKsszRnzsT4F7H7777brTRwKwOazGrYZo7NlkpDZ8lIAEJSEACEpCABC5MQEuVC2euSZOABCQgAQlIQAISkIAEJCABCUhAAhKQgAQkIAEJSEACEpCABCQgAQlI4AQEMDFF55t7CebJit3Iq1ev5n2LmStmKjO+5bYEFNAPv8NtSOcbM57379/XY04zg7CfQEBLlQqLAWZC//znP0dtVFLJsVfBbOzY+ojY2AE2l93RPmBxd8htSzZZacHwWQISkIAEJCABCUjg2gT+eu3kmToJSEACEpCABCQgAQlIQAISkIAEJCABCUhAAhKQgAQkIAEJSEACEpCABCRQLQHuM0EX//Hjx7PNVEgapiaogE+9Ue3Dhw+fffbZPDMVIkVgxD5E1bvNzSGdb+7cAOyxavGtkD5I4DIEqHG0V9h4TDJTIfm//vorzQVtziEoaA2wqUNsWi0k5w95MA6kiSBFe4pkk7UnbeOSgAQkIAEJSEACEjicgJYqh2eBAkhAAhKQgAQkIAEJSEACEpCABCQgAQlIQAISkIAEJCABCUhAAhKQgAQkcEcCnPH/6NGjd+/edRPPFQTclMKtIL/99tsf//njgUsJsMHoesbl999/RxE8frMKPp8+fYrGdhoa9wx0I+UKAuLlCgXepp6bZwxdjrpWZUjnm5teANsVVRcJSGAJAew9aAS67RWNEk0EDUXTUtFqceFSNyJaG9qc/esmJnw0s5imdEWi2cR8peu+kYtN1kZgDVYCEpCABCQgAQlIoFoCDz59+lStcAomAQlIQAISkIAEJCABCUhAAhKQgAQkIAEJSEACEpCABCQgAQlIQAISkIAELkmAqwm6Ot9///vfOekfsxBuOxlKNfriz58/H7qDBVOTUXuVbtQYxmDg8eTJk6FIG3eiRryu2Cim73xbwpDON1ryo6kop7F9S4paSx74eENLS2bPh25ZJXZMI/Y3eNgz1RXGhb0H1bytEY2ENBpDtypRDYfaKIzudqtNNBRY12RiZ3j3kccmK8PuTwlIQAISkIAEJCCBOxD42x0SaRolIAEJSEACEpCABCQgAQlIQAISkIAEJCABCUhAAhKQgAQkIAEJSEACEpBAJQRQWUbnOzvjHxuVH374Ab38USFR8saIAgVx7jPpesYRtey3b992XzUuz549y0xN3rx5g+OQ/9SdqNFNR/M7ixqVdOQZtZBJg1ry3KvzDUDEWPGCF+5/aIUE0W669W2kPkigEgKYqXBlUyoMtlvco1KoFFQZbjJJP2mfqVnYvLU/N31AyLKZCrHTFBcSsop4NlmrYDQQCUhAAhKQgAQkIIHTEfjr6SRWYAlIQAISkIAEJCABCUhAAhKQgAQkIAEJSEACEpCABCQgAQlIQAISkIAEJHBSAqhoY+mRmalwiQqqzBEzlTbVmIVws0T7M33A4mXIUgWLFN62nrHu4D6BoJkK2urck4D2eWam0oSGI0loQ97uoQH4+++/p1GAFJcVzVQyTfpMTT+N2mcJXJsA9RrLujSNtDy0BmXrDt5SK9Ov2meq6lAD1fpZ6yGzyusN9o8//uh1X8vRJmstkoYjAQlIQAISkIAEJHA6AlqqnC7LFFgCEpCABCQgAQlIQAISkIAEJCABCUhAAhKQgAQkIAEJSEACEpCABCQggVMSQGUZm4f0jH9sRd6/fz9Pbzu1OclwPH/+PLO1wAOxpJ8QNSrjZXXzNliuTEFyLi1pXboPXLfSdVzXpQuQ8FGj//nnnz/77LMV48pMiVa0gVlRSIOSwA4EsiYLs7qffvopEu+QpQrffvfdd5EQlvspN1lN+AU5lwtgk7WcoSFIQAISkIAEJCABCZyXgJYq5807JZeABCQgAQlIQAISkIAEJCABCUhAAhKQgAQkIAEJSEACEpCABCQgAQlI4DQEuirLzU0gXFQyLw3YZhSMQ7799ts0WO5AwHwldYlbd3DpSu89KmloPEeuL8g+mfSzC5DPud7hw4cP65qpECxwWtkw6WmffZDArQhQ99P7i7AKi5vVFSoO1npBc5cltGn0Ip9vd2OSTVaEv34kIAEJSEACEpCABC5MQEuVC2euSZOABCQgAQlIQAISkIAEJCABCUhAAhKQgAQkIAEJSEACEpCABCQgAQlIoAoCf/7559OnT9PbVL788su4rchQGrjfYOgVt4KkEI+RvgAAIABJREFUOuWZ4cr/a+8OrxJZ2rUBv+61AxBD0B0BEIJOBEIIOBGoIehEoIaARDAYghjBYAhCBp5nbddm9WmgKaAbEK758Z2murqq+upt/fhW3e/T7XbTq6lkK7HMmy7asyfaC7qtdmvmme8I6lR03j1bU6W6g+yrUXiKwGYEIgOW/duPZF3sG2VNXeJQ85aUWFCl9Jzb13psWfO+i3YCBAgQIECAAIHDEZBUOZxv7U0JECBAgAABAgQIECBAgAABAgQIECBAgAABAgQIECBAgACB7QhEUCQb5IjSBPG/97/+CekYIY6Pz3ulSSGU+/v77OxRh6TVas17Ktsei5wMkm2fdx2BnHm31mmfeeY7Trrf3NysM2zBs9maKpEpKujpFoF9FZiOty21ZWX3nGmilBjJ9FNLtaRMEVvxUmMmdrZlJULpRoAAAQIECBAgsN8Ckir7/X29HQECBAgQIECAAAECBAgQIECAAAECBAgQIECAAAECBAgQILBlgQhUZM9MR7YkihWUtaaIncwbKk6KR8mRODN9e3s76XN8fJytkzBpn3mRfXBmhw00zjzz/fv378SwzQorjBmz1W8KskArDO4RAt9C4OrqKvtXEPWLGo3GUivPPj79YNytKNg2mSu7604acxdVJFVsWTlkPwkQIECAAAECBA5W4O+DfXMvToAAAQIECBAgQIAAAQIECBAgQIAAAQIECBAgQIAAAQIECBCoWmC6LEmkLEqctDhHEVGTXIc4cZ5YGCHOW6cc9c6+S+LI2UeKr6fPfEfSJgqenJ2dFT+4zt3cWzebzXVG8yyBbycQf3fZPFvsISvULyquqRIm0WHZ9Eu6ZGy8KZ1LT6rYslLY9SFAgAABAgQIEDgQAUmVA/nQXpMAAQIECBAgQIAAAQIECBAgQIAAAQIECBAgQIAAAQIECBDYgkC73c7O2u12y01ZnJycZMfPXcdZ8Pg3aYwT51EqYfKz+CIX2CjuHHcjQ7Kwz1Idps981+v1WFXpeZjcqnq9XrYlF/XJ3nJNYC8FcsWUIt627GvGH+/CRz4+Phb2WblD7LQLn40/7XI3E1vWQnMdCBAgQIAAAQIEDkrgr4N6Wy9LgAABAgQIECBAgAABAgQIECBAgAABAgQIECBAgAABAgQIENiYQMRCskGR6+vrVqtV7uxL5UNiAemzZ1ee8lQuk5PySEGf6TPfUf0g6iSUe7J8egGj0Sgb0QneqmecXoMWAlsUiD+9bFgr/u5W2LWyf0Tz3mU8Hs+7tX57ygLKLahiy1r/qxmBAAECBAgQIEBgzwQkVfbsg3odAgQIECBAgAABAgQIECBAgAABAgQIECBAgAABAgQIECBAYCcE+v3+09PTZCnxv99/f38/+VnWRXFNlewsSxVUiQeXPUd+eXmZnW6d6+kz351OJzzXGTPx2Vz5iGazmfigbgT2Q2D9girhkBIUWSplt6zt29vbwkdKTKrYshZq60CAAAECBAgQIHCAAn8f4Dt7ZQIECBAgQIAAAQIECBAgQIAAAQIECBAgQIAAAQIECBAgQIBA1QI/f/7MTvHw8JD9WdZ1euWTCHssNWm9Xk/vH50vLi7S+xf0nD7zHemRm5ubgkfWvBV1VD4+PuJoexyvz4aLYtiI96w5uMcJfCOB+OvLFlSJv+tGo7HC+lOSKtX9cSWm2spKqtiyVvgvxCMECBAgQIAAAQKHICCpcghf2TsSIECAAAECBAgQIECAAAECBAgQIECAAAECBAgQIECAAAECGxV4fHzMZkjiSHRZQY7ca0TEItcy7+eySZWlyonkAh7z1rCwfTAYhFWunEsMXsr4OavcLDPXtlRcZ+YIGgl8I4Ffv35lV5urr5K9VXAdQZGUP66zs7OCQda5lZiTqdVq68zy9awta31DIxAgQIAAAQIECOyrgKTKvn5Z70WAAAECBAgQIECAAAECBAgQIECAAAECBAgQIECAAAECBAhsTSB3wruigirxetk8TMHbRvxj2WPZUUshchpRaaRg2K9b3W53tcILuZFnnvmOPonvmButlJ9LxXVKmdEgBLYokI2EHR8ft1qtFRaTrcoy7/FKM2ApSZVSCqrYsuZ9X+0ECBAgQIAAAQIEQuAvCgQIECBAgAABAgQIECBAgAABAgQIECBAgAABAgQIECBAgAABAiUKREGVbEmBKGZSXfWAxBTHsgVVvjQighKn1Ytlos9qx9lzw847853rtuGfp6enG57RdAS2JRAbV3bq1TaNGCH2hOw4M6/b7fbM9lIaU/J16ydVbFmlfCyDECBAgAABAgQI7LGApMoef1yvRoAAAQIECBAgQIAAAQIECBAgQIAAAQIECBAgQIAAAQIECGxBIFdQ5e7urrpFZCMxBbOsdiw7Ajavr6/zqh9cXl5+fHyUFVOJ6iWJ71LwmuXeipTOsoVoyl2A0QhsUiBbUCXmXS2p0u/3U/6QY/eo6NViASkjr7YlTkaOmIota6LhggABAgQIECBAgMBMgb9ntmokQIAAAQIECBAgQIAAAQIECBAgQIAAAQIECBAgQIAAAQIECBBYQeD5+Tl7UDsOZFeadogkycJFRmGQldcQYZU4kx3/ok5C1G+JV4vRIrsSJRFWHjO34Bg8znznGnfhp4Iqu/AVrGEzAsPhMFuKJP7GV6sElYu7zFz8yoPPHC3X+PLykmuZ/rnOlhij2bKmSbUQIECAAAECBAgQmBaQVJk20UKAAAECBAgQIECAAAECBAgQIECAAAECBAgQIECAAAECBAgQWFEgd1B7tboEiXOPRqNsKmbeU+uXL2j8+2/e+Ou07+yZ73ip3czPrKPtWQLzBHq9XvZWRNGyP9Ovc+PMfLDSXTElqbJOQRVb1sxvqpEAAQIECBAgQIDAtMBf001aCBAgQIAAAQIECBAgQIAAAQIECBAgQIAAAQIECBAgQIAAAQIEVhCIugTZc9LHx8cXFxcrjJP4SHaugkfWOZZdMOz6t3b5zHe8XVR+WP8djUDgWwhE0aTsOleLt0VFqewg865XjsHMGzDbnq0Mk23PXq+8JdqysoyuCRAgQIAAAQIECBQLSKoU+7hLgAABAgQIECBAgAABAgQIECBAgAABAgQIECBAgAABAgQIEEgVyNUTqLR0QKzp9fU1ZWWVpmVSFjCvz+3t7bxbu9B+enq6C8uwBgJVC0R1pmzAI/7LPzs7W2HSXEWpmSNEBqZWq828tX5jv99PGWTlpIotK4VXHwIECBAgQIAAAQJfApIq/ksgQIAAAQIECBAgQIAAAQIECBAgQIAAAQIECBAgQIAAAQIECJQjkCtyUvWx5uzh8nkvsPKZ7HkDltj+/v5e4milD9VsNksf04AEdlAgt3GtFrGLuEtunJlvuvWCKpHDWTkqY8ua+U01EiBAgAABAgQIEJgpIKkyk0UjAQIECBAgQIAAAQIECBAgQIAAAQIECBAgQIAAAQIECBAgQGBpgWyRk4iIrHweOnHi7HTzHtnlpMrHx8e8ZW+9/fj4uOrPt/V3tAACXwK5hEmUPVlBJqWgSvxZtVqtFQZPfCT3IjOfWmdLtGXNJNVIgAABAgQIECBAYKaApMpMFo0ECBAgQIAAAQIECBAgQIAAAQIECBAgQIAAAQIECBAgQIAAgaUFxuPx5JnV6hJMHl94MRwOs9PN67/Osex5Yx5CexReOITX9I4EcgL1ev3s7CzXmPIzJalSaUGVWGTVSZUUh231sWVtS968BAgQIECAAAEC8wT+nndDOwECBAgQIECAAAECBAgQIECAAAECBAgQIECAAAECBAgQIECAwFICd//+iwBJ5EMqLR0Qq3p7e0tZW6PRSOm2lT6j0Wgr85qUAIGsQMTqIuPx/v4eNU9SAifZZ7+uIzgXj0+351oqze8NBoPcdDN/rhPes2XNJNVIgAABAgQIECBAYKaApMpMFo0ECBAgQIAAAQIECBAgQIAAAQIECBAgQIAAAQIECBAgQIAAgaUFbv79t/RjKz1wyNUDVgLzEAECswUizxZRk9n30lpT8i1R9KPS4FzKlhhrqNVqae+kFwECBAgQIECAAAECawlIqqzF52ECBAgQIECAAAECBAgQIECAAAECBAgQIECAAAECBAgQIECAwFYEXl9fF867TvWAhYPr8N0FokDE139FUQVoN99lZpmOaHx+ft7NBUdNklhYs9k8tDhESlKl0oIqwZ6SVLEl7uYfjlURIECAAAECBAjspcDR5+fnXr6YlyJAgAABAgQIECBAgAABAgQIECBAgAABAgQIECBAgAABAgQI7KtAZAxOTk4Wvl3kECotYrBwATrspsDj4+Pt7e3OBlR2E22pVUXtjoeHh4uLi6We+qad+/3+jx8/Fi7+z58/Z2dnC7ut3OHo6Gjhs91ut9VqLeymAwECBAgQIECAAAEC6wv8tf4QRiBAgAABAgQIECBAgAABAgQIECBAgAABAgQIECBAgAABAgQIENikQEr1gFiPmMomP8p3mSsKkvz8+VNMpdLvFYVfIrwxHA4rnWVHBk8pqFKv1yuNqQwGgxQNNVVSlPQhQIAAAQIECBAgUIqApEopjAYhQIAAAQIECBAgQIAAAQIECBAgQIAAAQIECBAgQIAAAQIECGxOICWpEkfDN7cgM30fgSgr8X0W+71X2uv1vvcLpK0+5TU7nU7aYCv2StkSo9BNrVZbcQKPESBAgAABAgQIECCwpICkypJguhMgQIAAAQIECBAgQIAAAQIECBAgQIAAAQIECBAgQIAAAQIEti2Qcixb9YBtf6UdnT/KfezoyvZuWR8fH3v3TvkXihI9+aZZv9vt9qzm0tpsiaVRGogAAQIECBAgQIBASQKSKiVBGoYAAQIECBAgQIAAAQIECBAgQIAAAQIECBAgQIAAAQIECBAgsBGB0WiUEjaQVNnI1/h+kzSbze+36O+54iji8T0XvsSqn56eFva+vLysupiJpMrCr6ADAQIECBAgQIAAgQ0LHH1+fm54StMRIECAAAECBAgQIECAAAECBAgQIECAAAECBAgQIECAAAECBAisLBBFDFIKFDgTsrLwfj84HA7/+eef/X7HXXi7iKkE9S6spNI1HB0dLRy/2+22Wq2F3VbuMBgMUvJXUeKm6sDMyq/gQQIECBAgQIAAAQL7J6Cmyv59U29EgAABAgQIECBAgAABAgQIECBAgAABAgQIECBAgAABAgQI7LNASvWAer2+zwTebQ2Bs7OzP3/+dDod/5GsoTj30ePj44C9vr5+fX2d22lfbkRqbuGrBEilMZVYQMqWGMEhMZWFH0sHAgQIECBAgAABAiUK/F3iWIYiQIAAAQIECBAgQIAAAQIECBAgQIAAAQIECBAgQIAAAQIECBCoWiDlWPb5+XnVyzD+9xWIsMrj4+Purz8SDr1eL7fOy8vLlIBE7ik/qxCIYikLh00pALVwkOIOtsRiH3cJECBAgAABAgQIbEVATZWtsJuUAAECBAgQIECAAAECBAgQIECAAAECBAgQIECAAAECBAgQILCKwGg0en9/X/ikpMpCIh0IEFhTYDpHND1gJIumG8ttkVQp19NoBAgQIECAAAECBEoRkFQphdEgBAgQIECAAAECBAgQIECAAAECBAgQIECAAAECBAgQIECAAIFNCKScyY51XFxcbGI15iBA4FAF+v1+yqtXvRcNBoOUZQjvpSjpQ4AAAQIECBAgQKBEAUmVEjENRYAAAQIECBAgQIAAAQIECBAgQIAAAQIECBAgQIAAAQIECBCoViAlqVKv16tdhNEJEDh4gZSCKhvIh6Rsiaenp7Va7eC/GAACBAgQIECAAAECGxWQVNkot8kIECBAgAABAgQIECBAgAABAgQIECBAgAABAgQIECBAgAABAusIpBzL3sDp8HVewbMECOyBQLfbXfgWl5eXC/us2cGWuCagxwkQIECAAAECBAhUJCCpUhGsYQkQIECAAAECBAgQIECAAAECBAgQIECAAAECBAgQIECAAAECJQuMRqP39/eFg0qqLCTSgQCBdQT6/f54PF44QrvdXthnzQ6SKmsCepwAAQIECBAgQIBARQKSKhXBGpYAAQIECBAgQIAAAQIECBAgQIAAAQIECBAgQIAAAQIECBAgULJAShGDmPLi4qLkiQ1HgACBjECv18v8mn1Zr9drtdrseyW1DgaDlJGE91KU9CFAgAABAgQIECBQroCkSrmeRiNAgAABAgQIECBAgAABAgQIECBAgAABAgQIECBAgAABAgQIVCWQUj0gTodXNb1xCRAg8K9Ayl60IwVVNhCY8R8FAQIECBAgQIAAAQLTApIq0yZaCBAgQIAAAQIECBAgQIAAAQIECBAgQIAAAQIECBAgQIAAAQK7KJByOlz1gF38ctZEYI8ERqPR+/v7whe6vLxc2GfNDrbENQE9ToAAAQIECBAgQKA6AUmV6myNTIAAAQIECBAgQIAAAQIECBAgQIAAAQIECBAgQIAAAQIECBAoTWA4HI7H44XDSaosJNKBAIF1BFLyIcfHx2dnZ+vMkvJsykpsiSmS+hAgQIAAAQIECBAoXUBSpXRSAxIgQIAAAQIECBAgQIAAAQIECBAgQIAAAQIECBAgQIAAAQIEyhdIOZMds15cXJQ/txEJECDwn8Dr6+t/l3P/b7vdnnuvpBuDwSBlpGazmdJNHwIECBAgQIAAAQIEyhWQVCnX02gECBAgQIAAAQIECBAgQIAAAQIECBAgQIAAAQIECBAgQIAAgUoEUpIq9Xq9krkNSoAAgf8EdmQvSlxGrVb7b+H+LwECBAgQIECAAAECmxOQVNmctZkIECBAgAABAgQIECBAgAABAgQIECBAgAABAgQIECBAgAABAisLpBzLPj8/X3l8DxIgQCBF4O3tbWG3DVQysSUu/Ao6ECBAgAABAgQIENiigKTKFvFNTYAAAQIECBAgQIAAAQIECBAgQIAAAQIECBAgQIAAAQIECBBIEhgOh+PxeGHXDZwOX7gGHQgQ2GOBfr+f8naNRiOl2zp9JFXW0fMsAQIECBAgQIAAgaoFJFWqFjY+AQIECBAgQIAAAQIECBAgQIAAAQIECBAgQIAAAQIECBAgQGBdgZQz2TFH1TVV4pB6rVY7OjqKY+ij0Wjdt/I8AQLfTSCloEq9Xq/6tQaDQcoUwnspSvoQIECAAAECBAgQqEJAUqUKVWMSIECAAAECBAgQIECAAAECBAgQIECAAAECBAgQIECAAAECBMoUSEmqnJ6eRoykzFmnxvr58+dXaZc4rd7tdqfuayBAYM8FUvaiqiNzQZyyjAjMVL0l7vnH9noECBAgQIAAAQIE1hCQVFkDz6MECBAgQIAAAQIECBAgQIAAAQIECBAgQIAAAQIECBAgQIAAgY0IpBzLrvp0eBQxeH9/n7zuycnJ5NoFAQIHIpDdBOa98gYqmezCljjv9bUTIECAAAECBAgQIBACkir+MyBAgAABAgQIECBAgAABAgQIECBAgAABAgQIECBAgAABAgQI7LTAcDj8qmRSvMqqkypPT0/ZBUS9guxP1wQIHIJASlJlA5uDpMoh/MfmHQkQIECAAAECBL61gKTKt/58Fk+AAAECBAgQIECAAAECBAgQIECAAAECBAgQIECAAAECBAjsv0Cv10t5yaqTKt1ud7KM4+Pjs7OzyU8XBAgcgsBoNEp5zao3h6jvlLKMi4uLlG76ECBAgAABAgQIECBQhYCkShWqxiRAgAABAgQIECBAgAABAgQIECBAgAABAgQIECBAgAABAgQIlCaQUj0goiO1Wq20KacG6vf72bou7XZ7qosGAgT2XODj42PhG56eni7ss2aHlC1xA3Vd1nwLjxMgQIAAAQIECBDYbwFJlf3+vt6OAAECBAgQIECAAAECBAgQIECAAAECBAgQIECAAAECBAgQ+PYCKceyqy6o8uvXr6xjp9PJ/nRNgMAhCGTjavPed0eSKlVvifNeXzsBAgQIECBAgAABAl8Cf4MgQIAAAQIECBAgQIAAAQIECBAgQIAAAQIECBAgQIAAAQIECBAoS2AwGHS73ff39xgwTmzHv6urq3UGjwFTHq/0WPZwOMymZeKlGo1Gyqr0IUBgnwS+UU2VSrfEffqm3oUAAQIECBAgQIBARQKSKhXBGpYAAQIECBAgQIAAAQIECBAgQIAAAQIECBAgQIAAAQIECBA4LIHn5+fb29uvjEr2zaMx/t3c3GQb068j95LSudlspnRbrc/T01P2wevr6+xP1wQIEJgIHB8fT66ruEgM711cXFQxuzEJECBAgAABAgQIEEgUkFRJhNKNAAECBAgQIECAAAECBAgQIECAAAECBAgQIECAAAECBAgQIDBXoNVq9Xq9mbfH43EkVSLB8vj4OLNDceO8YXNPRZ2TXEtZP0ej0a9fvyajrV8lZjKUCwIEvpfAycnJwgWn9Fk4SEGHbH2ned3q9fq8W9oJECBAgAABAgQIENiMwF+bmcYsBAgQIECAAAECBAgQIECAAAECBAgQIECAAAECBAgQIECAAIF9FWg0GgvzJFGWpN/vLyswHA6ni7RMDxJFDGq12nR7KS2dTic7zt3dXfanawIECGQFqq6pklJm6vz8PLsk1wQIECBAgAABAgQIbF5AUmXz5mYkQIAAAQIECBAgQIAAAQIECBAgQIAAAQIECBAgQIAAAQIE9kfg6urq7e0t5X2ylUlS+kefyLek9KyuoMpgMMiGcGKiqB6TsiR9CBDYP4HqtppEqwjvpey3kiqJnroRIECAAAECBAgQqE5AUqU6WyMTIECAAAECBAgQIECAAAECBAgQIECAAAECBAgQIECAAAECey4QZVISwyQB8fLysixH4uAnJyfLjpzY//b2NttTQZWshmsChyaQUrtpPB5Xx5LbkeZNdHFxMe+WdgIECBAgQIAAAQIENiMgqbIZZ7MQIECAAAECBAgQIECAAAECBAgQIECAAAECBAgQIECAAAECeyiQeGx6tTd/fn5OPPN9fHy82hTFT0UOJ5uuiTIFCqoUi7lLYO8FtlhWJVfiaR51vV6fd0s7AQIECBAgQIAAAQIbE5BU2Ri1iQgQIECAAAECBAgQIECAAAECBAgQIECAAAECBAgQIECAAIG9EhgOh29vb9W90nYLmIxGo3a7PXm7CMN0u93JTxcECBymQCTWil/8/f29uMPKd7M7UsEgC1dY8KxbBAgQIECAAAECBAiUJSCpUpakcQgQIECAAAECBAgQIECAAAECBAgQIECAAAECBAgQIECAAIHDEsjWG0l586Uqn0RBlfQYTGLplZRFTvrEofDssE9PT7VabXLXBQEChymwMAdSUVLl6uoqceSFKzzMD+etCRAgQIAAAQIECGxYQFJlw+CmI0CAAAECBAgQIECAAAECBAgQIECAAAECBAgQIECAAAECBPZEID1J8vXCiQUBvjrf3t5mmTqdTvZn7jrxAHfuqYKfNzc32RxOnPxutVoF/d0iQOBABBbmQF5fX0uniORehOUSh724uEjsqRsBAgQIECBAgAABAtUJSKpUZ2tkAgQIECBAgAABAgQIECBAgAABAgQIECBAgAABAgQIECBAYJ8FPj4+lnq9y8vLxP739/fZ8Em9Xn98fDw9PZ33eLbzvD7p7XEo/NevX5P+UQqm2+1OfrogQOCQBaK2UnFYJWoxDYfDEon6/X56zC92yxKnNhQBAgQIECBAgAABAisLSKqsTOdBAgQIECBAgAABAgQIECBAgAABAgQIECBAgAABAgQIECBAgECqQJztTvxf+o9D3rmCKl/FBK6vrwsmi8PcBXfTb00fCo/iKnE2PX0EPQkQ2G+B4r0o3j1bkWlNitgPf/z4kT5IcYomfRw9CRAgQIAAAQIECBBYU0BSZU1AjxMgQIAAAQIECBAgQIAAAQIECBAgQIAAAQIECBAgQIAAAQIHKtBsNhPfPMqSPDw8JHbOHcuOQ+GNRiOevbq6Kiir0uv1Escv6BbVVHKzx7K/Zi94yi0CBA5KIEJ3xaVLskWZ1pEZDAbp2+zXRJIq64B7lgABAgQIECBAgECJApIqJWIaigABAgQIECBAgAABAgQIECBAgAABAgQIECBAgAABAgQIEDgggYLcSE6h2+2enZ3lGmf+bLVa7+/vk1txHPz+/n7ysyDuElNMuq128fj42G63s89GSCbiMdkW1wQIEAiBu7u7AofYxNav8hQjRExlPB4XTDR9K7F01fSDWggQIECAAAECBAgQKFdAUqVcT6MRIECAAAECBAgQIECAAAECBAgQIECAAAECBAgQIECAAAEChyIQqZKFrxppltfX18TD0xELyZZGiUosLy8v2SlinMvLy2zL5DrOc9/c3Ex+LnsRz/78+TP7VMRUsiGZ7C3XBAgcuEDsRZ1OpwAht58U9Jx5K4JzufpOM7vlGosrveQ6+0mAAAECBAgQIECAQKUCkiqV8hqcAAECBAgQIECAAAECBAgQIECAAAECBAgQIECAAAECBAgQ2GeBiHPMe73ImcTd4XDYaDTm9cm2R+7l6ekp2xIxlVqtlm2J6+fn53m1XH79+jUYDHL9F/6MR6LeSzyb7SmmktVwTYDAtECESebtRdE5yqqsVpEp9syIweSCLrEjFcw1Wdv5+fnk2gUBAgQIECBAgAABAtsVkFTZrr/ZCRAgQIAAAQIECBAgQIAAAQIECBAgQIAAAQIECBAgQIAAgW8scHt7G4mU3AtES7fbHY1GiTVJvrIi2WoqMeDv37/nRVzi1vSkX2uIg9rpYZVYYRwlbzabcaY8+woPDw+JK88+5ZoAgUMTiIJR8/aioIjo3bJhldh5/vnnn1wtqdiRYqfNbVMzqSVVZrJoJECAAAECBAgQILAVAUmVrbCblAABAgQIECBAgAABAgQIECBAgAABAgQIECBAgAABAgQIENgHgah5kjtUHW81Ho87nU5K2COyIjc3N9Ny4H4lAAAQjElEQVRZkTj/HVUF5gFFCZToMLPCQEwdoy2cOtIsUcLl5OQkV8UlDp1HDGbZw+Xz1qmdAIH9FogNcN5e9PXiscNE4m5hfC7qqMROGKNFIiUrNtmRprfZbLfJdcG2OenjggABAgQIECBAgACBzQgcfX5+bmYmsxAgQIAAAQIECBAgQIAAAQIECBAgQIAAAQIECBAgQIAAAQIE9lLg+fm53W7PfLX43/iPf/V6PYIlkQyJo9hxJjuKA8S/KKIyffw6TmbHye/IoswcLdsYKZcY+e3tLds4uY5xIi0THWLeGC06f00aM8a/uJ70nFxE5ygFEyuctLggsF2ByFPlag3Fei4vL+MvbrsLM3tWILaX2G2mv1S2T+yB0Se2o/gXO2Hc+vj4iI0odrDYdmbuY/FI3PraDCM+l4vVZQf/uo7+CyMx009pIUCAAAECBAgQIECgIgFJlYpgDUuAAAECBAgQIECAAAECBAgQIECAAAECBAgQIECAAAECBAgckEDkT378+DEzAZKuEEfw4zT2UlmRKJ+Sq0KQPt2kZ8Ra7u7ulFKZgLjYEQFJlR35ECnLiPhQZFGirFNK5+I+0ztS5FUW7q7X19cLy0kVz+suAQIECBAgQIAAAQIlCvxV4liGIkCAAAECBAgQIECAAAECBAgQIECAAAECBAgQIECAAAECBAgcpkAcpI6wysPDQ5yxXkEgnvr9+3cc9V4qphIT3dzc/PnzJ8qhrDDp1yNxvDtKIoiprAzoQQIEQiBiRREmif1ktT1wYji9I32VhJp0mHexzjY4b0ztBAgQIECAAAECBAisLCCpsjKdBwkQIECAAAECBAgQIECAAAECBAgQIECAAAECBAgQIECAAAEC/08g8h5xqDryKulnpqNnt9uNpy4uLv7fWMk/IiTT7/cjrxIFDdLPiNfr9Vjn5+enKgTJ0joSIFAkEEG72E9iN4s9LX0P/BqxYEeK0Ypm/e/eylvofwP4vwQIECBAgAABAgQIlClwFP8/DmWOZywCBAgQIECAAAECBAgQIECAAAECBAgQIECAAAECBAgQIECAAIF/BaJGyuvra9QZeHt7+/j4GI/H0RxhkpOTk9PT0zjJfXl5GTmTcrUGg8HLy8vXvDFjzD6ZNKZuNpsxb/xbtnhLuYs0GoEUgSjT0ev1cj3jryb+snKNfu6mQGxHsRfFjhQbUWxH09tgBFS+NqWCHSkiKDFC8QvGnhaBveI+7hIgQIAAAQIECBAgsEkBSZVNapuLAAECBAgQIECAAAECBAgQIECAAAECBAgQIECAAAECBAgQIECAAIEkAUmVJKZ973R0dLTwFaNCVJS0WthNBwIECBAgQIAAAQIENibw18ZmMhEBAgQIECBAgAABAgQIECBAgAABAgQIECBAgAABAgQIECBAgAABAgQIEEgUSKyf0263EwfUjQABAgQIECBAgACBzQhIqmzG2SwECBAgQIAAAQIECBAgQIAAAQIECBAgQIAAAQIECBAgQIAAAQIECBAgsIRAt9td2Lter9dqtYXddCBAgAABAgQIECBAYJMCkiqb1DYXAQIECBAgQIAAAQIECBAgQIAAAQIECBAgQIAAAQIECBAgQIAAAQIECCQJ9Hq9hf06nc7CPjoQIECAAAECBAgQILBhAUmVDYObjgABAgQIECBAgAABAgQIECBAgAABAgQIECBAgAABAgQIECBAgAABAgQWCDw/Py/o8e/tq6urlG76ECBAgAABAgQIECCwSQFJlU1qm4sAAQIECBAgQIAAAQIECBAgQIAAAQIECBAgQIAAAQIECBAgQIAAAQIEFgt0u92FnRRUWUikAwECBAgQIECAAIGtCEiqbIXdpAQIECBAgAABAgQIECBAgAABAgQIECBAgAABAgQIECBAgAABAgQIECAwW2A0GvV6vdn3Mq3X19eZXy4JECBAgAABAgQIENgVAUmVXfkS1kGAAAECBAgQIECAAAECBAgQIECAAAECBAgQIECAAAECBAgQIECAQLHAyclJcQd3qxOI9Eh1g+dGfnp6yrVM/7y8vDw7O5tu10KAAAECBAgQIECAwNYFJFW2/gksgAABAgQIECBAgAABAgQIECBAgAABAgQIECBAgAABAgQIECBAgAABArso8Pz83Gq1arXa0dFRxITi/200Go+Pj1Wv9e7ubuEUt7e3C/voQIAAAQIECBAgQIDAVgQkVbbCblICBAgQIECAAAECBAgQIECAAAECBAgQIECAAAECBAgQIECAAAECBIoETk9Pp2/PbJzupmV9gcFgEBVL2u12r9cbj8eTAd/e3n7+/BnZlegwaSz3IuIx2RlnDh4FVSIzM/OWRgIECBAgQIAAAQIEti4gqbL1T2ABBAgQIECAAAECBAgQIECAAAECBAgQIECAAAECBAgQIECAAAECBAjkBZrNZr7pf/+r1+vTjVpKF4iqKeH//v4+b+RIkpyfn49Go3kd1mlPKZaSUnRlnTV4lgABAgQIECBAgACBdQQkVdbR8ywBAgQIECBAgAABAgQIECBAgAABAgQIECBAgAABAgQIECBAgAABApUItFqt4+Pj7NBRUOXi4iLb4roKgShpElVTFo4cYZUq4iIxe0FC5mtV19fXUe9l4Qp1IECAAAECBAgQIEBgWwJHn5+f25rbvAQIECBAgAABAgQIECBAgAABAgQIECBAgAABAgQIECBAgAABAgQIEJgnMBwOIzLx8vISHaKCx8PDg3zCPKuy2qNMysnJSeJokR2Kb5TYObFbfOLipErklyqq5ZK4Qt0IECBAgAABAgQIEFgo8PfCHjoQIECAAAECBAgQIECAAAECBAgQIECAAAECBAgQIECAAAECBAgQIEBg8wIRWuj3+5uf95BnvL29TX/94khJ+jiTnvf39wvH7Ha7k/4uCBAgQIAAAQIECBDYTQE1VXbzu1gVAQIECBAgQIAAAQIECBAgQIAAAQIECBAgQIAAAQIECBAgQIAAAQIENi1wdHS01JSfn59L9S/onFLOpdPpPD4+FgziFgECBAgQIECAAAECuyDw1y4swhoIECBAgAABAgQIECBAgAABAgQIECBAgAABAgQIECBAgAABAgQIECBAYLsCy1awOT4+LnHBkUIpHi2mE1MpJnKXAAECBAgQIECAwI4ISKrsyIewDAIECBAgQIAAAQIECBAgQIAAAQIECBAgQIAAAQIECBAgQIAAAQIECGxToNfrLTX96enpUv0LOkdIZuHsLy8vBSO4RYAAAQIECBAgQIDA7ghIquzOt7ASAgQIECBAgAABAgQIECBAgAABAgQIECBAgAABAgQIECBAgAABAgQIbE3g/f19qbnb7fZS/ed1Ho1GC4d6eHhoNBrzRtBOgAABAgQIECBAgMBOCUiq7NTnsBgCBAgQIECAAAECBAgQIECAAAECBAgQIECAAAECBAgQIECAAAECBAhsR+Dj42OpiTudzlL953WOmMp4PJ53N9pjoqurq4IObhEgQIAAAQIECBAgsFMCkio79TkshgABAgQIECBAgAABAgQIECBAgAABAgQIECBAgAABAgQIECBAgAABAtsRKI6L5NYURU5qtVqucYWfj4+PLy8vBQ+en59Hn4IObhEgQIAAAQIECBAgsGsCR5+fn7u2JushQIAAAQIECBAgQIAAAQIECBAgQIAAAQIECBAgQIAAAQIECBAgQIAAgQ0LNBqNt7e3lEkvLy+fn59Tehb3GQwGzWazoE+9Xo8+BR3cIkCAAAECBAgQIEBgBwXUVNnBj2JJBAgQIECAAAECBAgQIECAAAECBAgQIECAAAECBAgQIECAAAECBAgQ2LTA6elpypRR5KSUmMpwOIyhCmaM9RSXWyl41i0CBAgQIECAAAECBLYoIKmyRXxTEyBAgAABAgQIECBAgAABAgQIECBAgAABAgQIECBAgAABAgQIECBAYFcEUpIqDw8P/X5//RWPRqMfP36Mx+N5Q0U1ldfX11qtNq+DdgIECBAgQIAAAQIEdlbg6PPzc2cXZ2EECBAgQIAAAQIECBAgQIAAAQIECBAgQIAAAQIECBAgQIAAAQIECBAgsBmBiKBEemR6rkiwxL+of9LpdEqJjkRMpdlsvr+/T8/11RIxlcFgMO+udgIECBAgQIAAAQIEdlxAUmXHP5DlESBAgAABAgQIECBAgAABAgQIECBAgAABAgQIECBAgAABAgQIECBAYEMCEUSZ1DmJdMpwOCx94hgz8jAFMZWIxJRStqX0lRuQAAECBAgQIECAAIFEgb8S++lGgAABAgQIECBAgAABAgQIECBAgAABAgQIECBAgAABAgQIECBAgAABAvstEFVTJi8YYZL7+/vJz1IuIoLyzz//FMRUrq+vxVRKoTYIAQIECBAgQIAAgS0KqKmyRXxTEyBAgAABAgQIECBAgAABAgQIECBAgAABAgQIECBAgAABAgQIECBAYIcERqNRlFKZlFWJlb2+vjYajVKWeHNz8+vXr4Khut1uq9Uq6OAWAQIECBAgQIAAAQLfQkBNlW/xmSySAAECBAgQIECAAAECBAgQIECAAAECBAgQIECAAAECBAgQIECAAAEClQvUarWnp6fsNM1mczAYZFtWuI4RIu5SEFOp1+t//vwRU1nB1iMECBAgQIAAAQIEdlBAUmUHP4olESBAgAABAgQIECBAgAABAgQIECBAgAABAgQIECBAgAABAgQIECBAYDsCERe5vLzMzh1hlfv7+2xL+vVwOIwBY4S3t7d5T93d3UWU5ezsbF4H7QQIECBAgAABAgQIfC+Bo8/Pz++1YqslQIAAAQIECBAgQIAAAQIECBAgQIAAAQIECBAgQIAAAQIECBAgQIAAgUoFLi4uXl5eslOcnp5GpCS97Em/348iKrlBsgPGdURiYkwZlRyLnwQIECBAgAABAgS+u4Ckynf/gtZPgAABAgQIECBAgAABAgQIECBAgAABAgQIECBAgAABAgQIECBAgACB8gUilNLr9abHjXhJ1Eip1+uRXTk5OanVatFnNBp9fHy8v79H7ZRIp7y+vo7H4+lnJy3xeGRUIg8zaXFBgAABAgQIECBAgMDeCEiq7M2n9CIECBAgQIAAAQIECBAgQIAAAQIECBAgQIAAAQIECBAgQIAAAQIECBAoU+Dx8fHnz59ljvi//8molOtpNAIECBAgQIAAAQI7KCCpsoMfxZIIECBAgAABAgQIECBAgAABAgQIECBAgAABAgQIECBAgAABAgQIECCwEwJRLKXT6cwsrrLs+mKc+NdoNJZ9UH8CBAgQIECAAAECBL6XgKTK9/peVkuAAAECBAgQIECAAAECBAgQIECAAAECBAgQIECAAAECBAgQIECAAIFNCwyHw6d//43H46XmPj4+Pj8/b7fbrVZrqQd1JkCAAAECBAgQIEDg+wpIqnzfb2flBAgQIECAAAECBAgQIECAAAECBAgQIECAAAECBAgQIECAAAECBAgQ2KjAYDB4+fff6+vrvNRKvV4/PT1tNpuRUVFBZaOfx2QECBAgQIAAAQIEdkNAUmU3voNVECBAgAABAgQIECBAgAABAgQIECBAgAABAgQIECBAgAABAgQIECBA4LsJjEajj4+PiKxE7ZSTk5Narfbd3sB6CRAgQIAAAQIECBAoX+D/AJLAGedQ2GiOAAAAAElFTkSuQmCC"/>
  <p:tag name="POWERPOINTLATEX_PIXELSPEREMHEIGHT#5C6D626F787B542E65782E2073616B6E61722066756E6B74696F6E656E205C207D5C646973706C61797374796C657B6628782C79293D5C667261637B78797D7B785E322B795E327D7D205C6D626F787B67725C22616E73765C22617264657D" val="183,3333"/>
  <p:tag name="POWERPOINTLATEX_BASELINEOFFSET#5C6D626F787B542E65782E2073616B6E61722066756E6B74696F6E656E205C207D5C646973706C61797374796C657B6628782C79293D5C667261637B78797D7B785E322B795E327D7D205C6D626F787B67725C22616E73765C22617264657D" val="163"/>
  <p:tag name="POWERPOINTLATEX_REFCOUNTER#5C6D626F787B542E65782E2073616B6E61722066756E6B74696F6E656E205C207D5C646973706C61797374796C657B6628782C79293D5C667261637B78797D7B785E322B795E327D7D205C6D626F787B67725C22616E73765C22617264657D" val="3"/>
  <p:tag name="POWERPOINTLATEX_CACHECONTENT#5C6D626F787B542E65782E2073616B6E61722066756E6B74696F6E656E205C207D5C646973706C61797374796C657B6628782C79293D5C667261637B78797D7B785E322B795E327D7D205C6D626F787B5C205C2067725C22616E73765C22617264657D205C6D626F787B2064E5207D2028782C79295C72696768746172726F772028302C3029" val="iVBORw0KGgoAAAANSUhEUgAAFokAAAFwCAIAAABF78FzAAAgAElEQVR4Aezd/VXbStsH6rOf9RYAlAC7AqAESAVACSQVhJRAqCChBKCCkBICFQRKCHSQ8zvba2npyJY8tuXviz9YsjSaj0uyPNJIt/75+/fv/+OPAAECBAgQIECAAAECBAgQIECAAAECBAgQIECAAAECBAgQIECAAIGNEHh5efn539/r6+v7+/ufP3/yPy3b2dk5Pj7e398/PDy8uLjY3d3tt7mPj48PDw8pNCUOik6JKaIq9OTk5ODgoN9CJ8otMqlhbAaVDEtqGJC9vb2zs7OlV2+itkhMgAABAgQIECBAgAABAgQIECBAgAABAgQIECBAgAABAosU+EdsjkVyK4sAAQIECBAgQIAAAQIECBAgQIAAAQIECBAgQIAAAQIECBAgQIDAPAQSeOL2v79BJI6xRSQmxefPnz9+/Dg2ZXeClHtzc3N3d1dSbmJhJCxIyl1wkI7v379/+fJlbA0TteT6+vr09LS7yZYSIECAAAECBAgQIECAAAECBAgQIECAAAECBAgQIECAwLYJiM2xbVtcewkQIECAAAECBAgQIECAAAECBAgQIECAAAECBAgQIECAAAECBDZK4OnpKYEnfv78OV2rEinj69ev0617dXWVwBxTrHtycpIoGEdHR1OsO9Eq9/f3l5eXY6Ny1PNMhI6EGllw9JB6BTKdaifQyq9fvzKdKCoJaBLqRhofCRAgQIAAAQIECBAgQIAAAQIECBAgQIAAAQIECBAgQGBhAmJzLIxaQQQIECBAgAABAgQIECBAgAABAgQIECBAgAABAgQIECBAgAABAgT6FHh5eUlUjoeHhxkzTfSHRKOYKFLG4+NjAkZMFPNiuJKzhAUZzq0x5+3tLVE5psPZ2dkJyOnpaSPPBXzMNg3s8/Nzo6xso4Tq2N3dbcz3kQABAgQIECBAgAABAgQIECBAgAABAgQIECBAgAABAgQWICA2xwKQFUGAAAECBAgQIECAAAECBAgQIECAAAECBAgQIECAAAECBAgQIECgZ4H7+/sEcRiZ6eHh4cl/fwnosLe3lzR//vxJuIfEm+iIVXF9fX11dTUyw8bMr1+/JiZIY2bKOjs7S7H1QhO84/X19ed/f5lorJKPqerT09Pw/BnnJMLF8fHxcOiQ1DBoqWH+UkSiXdzc3KR2I4sL1/n5+chFc5oZilS7LfPYJiRK21LzCRAgQIAAAQIECBAgQIAAAQIECBAgQIAAAQIECBAgQGB+AmJzzM9WzgQIECBAgAABAgQIECBAgAABAgQIECBAgAABAgQIECBAgAABAgTmIpCYEcNRNnZ2dhIy4/Lycnd3t63UBK349OlTWzSKz58/J+5G27qD+cNFJ75G4nqcnp52r5iiU73havceciIRLpJnIzBHR+SR1LwN5Pfv3wcHB93t6mvp29tbIoY0qt3IfJH1aRTtIwECBAgQIECAAAECBAgQIECAAAECBAgQIECAAAECBLZZ4H/b3HhtJ0CAAAECBAgQIECAAAECBAgQIECAAAECBAgQIECAAAECBAgQILBeAongcHR01Ihwkagcd3d3WXR1ddURmCMtTaSJx8fHxOAY2eqbm5uPHz+OXDSYmaWNor99+5ZYGGMDcwyKToCM4aITFyPV7ih0okWpzPHxcT3CRUKHJKRFRxFpQlsRHz58aFvU+/xswXq1R+b//Pw8cr6ZBAgQIECAAAECBAgQIECAAAECBAgQIECAAAECBAgQIDBXAbE55sorcwIECBAgQIAAAQIECBAgQIAAAQIECBAgQIAAAQIECBAgQIAAAQK9Cby8vOzv7zcCNFxeXiYqx/n5eXkxX79+PTs7G5n+9vb2+/fvIxclMEeWVosSECQxL7pjeVSJB/E7/v3334T/qGZWE5mZJlQfp55IJicnJ/XV08wUnYgk9ZmN6SyNamPm4OPr62ubxsj0s8xsBD0ZmdWfP39GzjeTAAECBAgQIECAAAECBAgQIECAAAECBAgQIECAAAECBOYqIDbHXHllToAAAQIECBAgQIAAAQIECBAgQIAAAQIECBAgQIAAAQIECBAgQKAfgQTmOD4+fn9/r7JLdIwfP35MFzyiHmWjynAw8enTp5TVmJlS6quk6MSt6I55UeVwdXWVmv/8+bOaMzxxfX09PHPSOQ2fRC25v78vyaQtNkfW/fLlS0kOs6fp9hnk31HP2SsgBwIECBAgQIAAAQIECBAgQIAAAQIECBAgQIAAAQIECBBoExCbo03GfAIECBAgQIAAAQIECBAgQIAAAQIECBAgQIAAAQIECBAgQIAAAQKrIjAcmCNhGhId4/T0dLoq7u7udoTDuLi4qGf79PSUgB31Ob9+/UoO9Tlt0x8/fry5uWlbWs1/eHiopqebSEEBqdY9OTkpj1qSUCPVio2JBEMpDPDRWHGijxEuSZ/gIyXJpCFAgAABAgQIECBAgAABAgQIECBAgAABAgQIECBAgACBfgXE5ujXU24ECBAgQIAAAQIECBAgQIAAAQIECBAgQIAAAQIECBAgQIAAAQIEehZ4e3v78OFDgkRU+R4eHpZHx6jWakxcXl425lQfn5+f64EtGqE67u7uDg4OqsQdE1dXV7e3tx0JqkX1sBrVzPKJx8fHekEJXJJKlq/enbLHrNoK+vnzZ9uian4aVRgPpVrFBAECBAgQIECAAAECBAgQIECAAAECBAgQIECAAAECBAj0IiA2Ry+MMiFAgAABAgQIECBAgAABAgQIECBAgAABAgQIECBAgAABAgQIECAwL4GExqiHrjg5OXl6epo9TENySLiHtkrf3NwMFn39+rVe+tnZ2fn5edta9fmpZJVJfX7bdEKQtC0aO384eshEPvUGDpdVEjhjeK2J5pQUke0+UZ4SEyBAgAABAgQIECBAgAABAgQIECBAgAABAgQIECBAgEBfAmJz9CUpHwIECBAgQIAAAQIECBAgQIAAAQIECBAgQIAAAQIECBAgQIAAAQL9C1xdXdUDNySaxuPjY1/FJNBGW1YJV3F/f//y8vLly5cqzc7Ozu3tbfWxe6K+YnfKGZd+/Pjx/f29yuT6+vro6Kj6WDJRX304fZbOEjdkOMPhOfVNPLx0MEdsjjYZ8wkQIECAAAECBAgQIECAAAECBAgQIECAAAECBAgQIDBvgX/+/v077zLkT4AAAQIECBAgQIAAAQIECBAgQIAAAQIECBAgQIAAAQIECBAgQIDAFAJPT0/Hx8f1FX///n1wcFCfM8v09+/fP3361JZD4oDkrx424tu3bwmE0Za+Pj9BPf7999/6nLHT093I1CgoFc6csWU1Evzzzz+NOY2Pv379mjTeRyOHjo/DW3lk4j9//uzu7o5cZCYBAgQIECBAgAABAgQIECBAgAABAgQIECBAgAABAgQIzFXg/+aau8wJECBAgAABAgQIECBAgAABAgQIECBAgAABAgQIECBAgAABAgQIEJha4OLior7u3d1dj4E5kvPe3l49/8b0639/1cyEvSgMzJFV6hE9qhw6JnZ2djqWdiz68uVLfen19XX9Y8l0SSyPxMUoyWq6NNmsY1cMvsAcY5UkIECAAAECBAgQIECAAAECBAgQIECAAAECBAgQIECAwJwE/jenfGVLgAABAgQIECBAgAABAgQIECBAgAABAgQIECBAgAABAgQIECBAgMAsAgmEkeAYVQ6fP38+Pz+vPvYyMVFEjFSgvNB6zUvWakQhKVklaRJW4+HhoUp8cnIyBVFJGJH39/eqlN4nSiqQpvVergwJECBAgAABAgQIECBAgAABAgQIECBAgAABAgQIECBAoFBAbI5CKMkIECBAgAABAgQIECBAgAABAgQIECBAgAABAgQIECBAgAABAgQILE7g8fHx9va2Km9/f//r16/Vx74m9vb2CrNKBRIrpDBxkk0azOLs7Kw88yrlly9fqulMXF9f1z8WTpeExpgoiElhuVWy5+fnarptQmyONhnzCRAgQIAAAQIECBAgQIAAAQIECBAgQIAAAQIECBAgsAABsTkWgKwIAgQIECBAgAABAgQIECBAgAABAgQIECBAgAABAgQIECBAgAABApMJfPr0qb7Ct2/f6h/7mn59fS3M6vLysjDlINnh4WF5+iQ+PT0tTz9I+fLy8vDwUK2VTI6OjqqP5RMlsTkSmqQ8w4lSJghLSXqxOUqUpCFAgAABAgQIECBAgAABAgQIECBAgAABAgQIECBAgMCcBMTmmBOsbAkQIECAAAECBAgQIECAAAECBAgQIECAAAECBAgQIECAAAECBAhMKfD9+/d61IzEZZgidEVJ2X/+/ClJljSTxuY4Pj4uzDnJbm9vyxNXKW9ubqrpTHz58qX+sXA6oTHe39/HJj44OBibZroEhZFBdnd3p8vfWgQIECBAgAABAgQIECBAgAABAgQIECBAgAABAgQIECAwu4DYHLMbyoEAAQIECBAgQIAAAQIECBAgQIAAAQIECBAgQIAAAQIECBAgQIBAnwKNMBPfvn3rM/daXvUIILXZzckEB5k0NsTR0dHh4WEzo1Gf7+7uknjUkjHz6hE9dnZ2zs/Px6wwavHDw8Oo2f+/eYUN+f+tU/yhJDZH/Ivzk5AAAQIECBAgQIAAAQIECBAgQIAAAQIECBAgQIAAAQIE+hcQm6N/UzkSIECAAAECBAgQIECAAAECBAgQIECAAAECBAgQIECAAAECBAgQmFrg+/fv7+/v1eqXl5cHBwfVx34nCmNzpA5TlJugGwmZ0b1i0kwXUyNK9Zynq2FySAXq+Yycvri4GDm/l5nPz89j8xGbYyyRBAQIECBAgAABAgQIECBAgAABAgQIECBAgAABAgQIEJirgNgcc+WVOQECBAgQIECAAAECBAgQIECAAAECBAgQIECAAAECBAgQIECAAIHJBL58+VJf4fr6uv6x3+l6EJCOnKeLDZGQIr9+/To8PByZ89nZ2Z8/f6YLzJEMb29v69lOF5vj8fGxRCBVrZfV43QqUJLbdP4lOUtDgAABAgQIECBAgAABAgQIECBAgAABAgQIECBAgAABAiUC/1eSSBoCBAgQIECAAAECBAgQIECAAAECBAgQIECAAAECBAgQIECAAAECBBYgcH9/X48WkagQu7u78ys3sTPGZr6/vz91HRKe4+m/v7u7u9fX1zQtuSVax8XFxdR5psIvLy/Pz89VzZNhCqo+lk80AnyMXHHqzEfm1pj58+fPxpzhj7P4D+dmDgECBAgQIECAAAECBAgQIECAAAECBAgQIECAAAECBAhMISA2xxRoViFAgAABAgQIECBAgAABAgQIECBAgAABAgQIECBAgAABAgQIECAwF4FGtIjLy8u5FPNfpm9vb/U4IG0FJT5I26LC+Uf//RUmLkn28PBQT5ZIH/WP5dONfEauONdNUBKb4+TkZGTFzCRAgAABAgQIECBAgAABAgQIECBAgAABAgQIECBAgACBhQn8b2ElKYgAAQIECBAgQIAAAQIECBAgQIAAAQIECBAgQIAAAQIECBAgQIAAgQ6Bl5eXerCGnZ2d09PTjvQzLqqX1ZHVCsaGuLu7q1d4uugh9/f39UzapqcO/NGWYX3+8/Nz/ePI6RX0H1lPMwkQIECAAAECBAgQIECAAAECBAgQIECAAAECBAgQILDBAmJzbPDG1TQCBAgQIECAAAECBAgQIECAAAECBAgQIECAAAECBAgQIECAAIF1Enh4eKhX9/Lysv6x9+lfv36V5DnX+CAlFWikeXt7q4e02N/fPzg4aKQp+Xh7ezs2WaJ+7O7ujk02XYLHx8eSFcXmKFGShgABAgQIECBAgAABAgQIECBAgAABAgQIECBAgAABAnMVEJtjrrwyJ0CAAAECBAgQIECAAAECBAgQIECAAAECBAgQIECAAAECBAgQIFAq8PPnz3rSL1++1D/2Pl2PcNGW+QoGhmgoTRfBJAE+GvmMFLi4uBg5v5eZJf6JPDK/4CC9tEImBAgQIECAAAECBAgQIECAAAECBAgQIECAAAECBAgQ2AYBsTm2YStrIwECBAgQIECAAAECBAgQIECAAAECBAgQIECAAAECBAgQIECAwBoI/Pr1q6plgmLMOyhDvbiq3MbE6sfmODs7a9S55OPt7e3YZDs7O+fn52OTTZ2gJDjICvpP3V4rEiBAgAABAgQIECBAgAABAgQIECBAgAABAgQIECBAYH0FxOZY322n5gQIECBAgAABAgQIECBAgAABAgQIECBAgAABAgQIECBAgAABAhsl8P7+XrXn8vKymp7HxMvLS724tiJWPDbE4eHhwcFBW+U75pfE5ri4uOjIYfZFYnPMbigHAgQIECBAgAABAgQIECBAgAABAgQIECBAgAABAgQILEZAbI7FOCuFAAECBAgQIECAAAECBAgQIECAAAECBAgQIECAAAECBAgQIECAwBiB6+vrnZ2dJEpEjPPz8zGpZ1v8/PxcksHR0VFJskWmSdSS/f39lBirkhAbw3VLXJLX19fh+Y05cw2P8vT01Chu5McVj40yss5mEiBAgAABAgQIECBAgAABAgQIECBAgAABAgQIECBAYPME/m/zmqRFBAgQIECAAAECBAgQIECAAAECBAgQIECAAAECBAgQIECAAAECBNZR4Oq/v8XU/OfPn2MLWs3AEAkXkuAaYyvfkaAkokfCf8w1LkmJf+qwu7vb0RCLCBAgQIAAAQIECBAgQIAAAQIECBAgQIAAAQIECBAgQGAxAv9bTDFKIUCAAAECBAgQIECAAAECBAgQIECAAAECBAgQIECAAAECBAgQIEBgdQR+/fo1tjKrGZtjbLXHJiiJzXF5eTk2n1kSlMTm2FT/WdysS4AAAQIECBAgQIAAAQIECBAgQIAAAQIECBAgQIAAgaUIiM2xFHaFEiBAgAABAgQIECBAgAABAgQIECBAgAABAgQIECBAgAABAgQIEFiawNvb2/Pz89jiNzI2xOPj4/v7+9i2n52djU0zSwKxOWbRsy4BAgQIECBAgAABAgQIECBAgAABAgQIECBAgAABAgQWLCA2x4LBFUeAAAECBAgQIECAAAECBAgQIECAAAECBAgQIECAAAECBAgQIEBgyQIlgSFSxaOjoyVXdA7F397ejs318PDw4OBgbLKpEzw9PZWsu5GxUUoaLg0BAgQIECBAgAABAgQIECBAgAABAgQIECBAgAABAgRWTUBsjlXbIupDgAABAgQIECBAgAABAgQIECBAgAABAgQIECBAgAABAgQIECBAYL4CJbE5Ep9ivpVYUu4PDw9jS768vBybZpYEJf77+/u7u7uzlGJdAgQIECBAgAABAgQIECBAgAABAgQIECBAgAABAgQIEOhLQGyOviTlQ4AAAQIECBAgQIAAAQIECBAgQIAAAQIECBAgQIAAAQIECBAgQGA9BEpiQ5ycnKxHYyap5f39fUnyi4uLkmRTp9la/6nFrEiAAAECBAgQIECAAAECBAgQIECAAAECBAgQIECAAIHlCojNsVx/pRMgQIAAAQIECBAgQIAAAQIECBAgQIAAAQIECBAgQIAAAQIECBBYqMDb29vr6+vYIjcyNsft7e3Yhp+dne3u7o5NNksCsTlm0bMuAQIECBAgQIAAAQIECBAgQIAAAQIECBAgQIAAAQIEFi8gNsfizZVIgAABAgQIECBAgAABAgQIECBAgAABAgQIECBAgAABAgQIECBAYGkCJYEhUrnT09OlVXFuBZe0/eLiYm7l/38ZPz09leS/kbFRShouDQECBAgQIECAAAECBAgQIECAAAECBAgQIECAAAECBFZQQGyOFdwoqkSAAAECBAgQIECAAAECBAgQIECAAAECBAgQIECAAAECBAgQIEBgXgIl8SkODw/nVfzy8r2/vx9b+M7Ozvn5+dhksyQo8d/f39/d3Z2lFOsSIECAAAECBAgQIECAAAECBAgQIECAAAECBAgQIECAQI8CYnP0iCkrAgQIECBAgAABAgQIECBAgAABAgQIECBAgAABAgQIECBAgAABAqsuUBIb4uTkZNWbMXn97u7uxq50cXExNs2MCbbWf0Y3qxMgQIAAAQIECBAgQIAAAQIECBAgQIAAAQIECBAgQGCJAmJzLBFf0QQIECBAgAABAgQIECBAgAABAgQIECBAgAABAgQIECBAgAABAgQWKvD29vb6+jq2yI2MzfHw8DC24WdnZ2PTzJhAbI4ZAa1OgAABAgQIECBAgAABAgQIECBAgAABAgQIECBAgACBxQuIzbF4cyUSIECAAAECBAgQIECAAAECBAgQIECAAAECBAgQIECAAAECBAgQWI5ASWCI1Oz09HQ59ZtbqY+PjyV5z7vhT09PJdXYyNgoJQ2XhgABAgQIECBAgAABAgQIECBAgAABAgQIECBAgAABAqspIDbHam4XtSJAgAABAgQIECBAgAABAgQIECBAgAABAgQIECBAgAABAgQIECDQv0BJbI7Dw8P+C152jg8PD2OrsICIGCX++/v7u7u7Y2srAQECBAgQIECAAAECBAgQIECAAAECBAgQIECAAAECBAgsTEBsjoVRK4gAAQIECBAgQIAAAQIECBAgQIAAAQIECBAgQIAAAQIECBAgQIDAkgVKYkMsIETF4hXu7u7GFnp2djY2zYwJttZ/RjerEyBAgAABAgQIECBAgAABAgQIECBAgAABAgQIECBAYLkCYnMs11/pBAgQIECAAAECBAgQIECAAAECBAgQIECAAAECBAgQIECAAAECBBYk8Pb29vr6OrawzYvN8fj4+P7+PrbhFxcXY9PMmEBsjhkBrU6AAAECBAgQIECAAAECBAgQIECAAAECBAgQIECAAIGlCIjNsRR2hRIgQIAAAQIECBAgQIAAAQIECBAgQIAAAQIECBAgQIAAAQIECBBYtMDd3V1JkaenpyXJ1ijNw8PD2NoeHh7u7u6OTTZLgqenp5LVNy82SkmrpSFAgAABAgQIECBAgAABAgQIECBAgAABAgQIECBAgMAqC4jNscpbR90IECBAgAABAgQIECBAgAABAgQIECBAgAABAgQIECBAgAABAgQI9Cbw8+fPsXklRMXYNGuXoKThFxcX825XSTUWECJk3s2UPwECBAgQIECAAAECBAgQIECAAAECBAgQIECAAAECBDZPQGyOzdumWkSAAAECBAgQIECAAAECBAgQIECAAAECBAgQIECAAAECBAgQIEBghEBJbIiTk5MRa67zrLe3t9fX17EtODs7G5tmxgTb6T8jmtUJECBAgAABAgQIECBAgAABAgQIECBAgAABAgQIECCwCgJic6zCVlAHAgQIECBAgAABAgQIECBAgAABAgQIECBAgAABAgQIECBAgAABAvMVeHl5eX9/H1vG5sXmKImIsbOzc3BwMBZnxgQlNdk8/xnRrE6AAAECBAgQIECAAAECBAgQIECAAAECBAgQIECAAIFVEBCbYxW2gjoQIECAAAECBAgQIECAAAECBAgQIECAAAECBAgQIECAAAECBAgQmK9ASWCI1OD09HS+9Vh47r9+/Rpb5sXFxdg0MyZ4enoqyeH4+LgkmTQECBAgQIAAAQIECBAgQIAAAQIECBAgQIAAAQIECBAgsEgBsTkWqa0sAgQIECBAgAABAgQIECBAgAABAgQIECBAgAABAgQIECBAgAABAssRKInNcXh4uJzKzbPUFWl4YTV2d3fniSFvAgQIECBAgAABAgQIECBAgAABAgQIECBAgAABAgQIEJhGQGyOadSsQ4AAAQIECBAgQIAAAQIECBAgQIAAAQIECBAgQIAAAQIECBAgQGC9BEpiQ5ycnKxXo0pq+/z8PDbZ8fHx2DQzJtha/xndrE6AAAECBAgQIECAAAECBAgQIECAAAECBAgQIECAAIFVEBCbYxW2gjoQIECAAAECBAgQIECAAAECBAgQIECAAAECBAgQIECAAAECBAgQmKPAy8vL+/v72AIWEKJibB36TfD4+FiS4dHRUUmyWdKIzTGLnnUJECBAgAABAgQIECBAgAABAgQIECBAgAABAgQIECCwXAGxOZbrr3QCBAgQIECAAAECBAgQIECAAAECBAgQIECAAAECBAgQIECAAAECcxcoCQyRSpycnMy1KomUsbu7+88//yQWxtvb21zLGmT+/Pw8tpTDw8OxaWZM8PT0VJLD5sVGKWm1NAQIECBAgAABAgQIECBAgAABAgQIECBAgAABAgQIEFh9AbE5Vn8bqSEBAgQIECBAgAABAgQIECBAgAABAgQIECBAgAABAgQIECBAgACBmQRKYnPs7+8ncMZMxYxb+dOnT+/v70mVkBl3d3fjkvewvKTh845IkmaUVCMhQubt3wOoLAgQIECAAAECBAgQIECAAAECBAgQIECAAAECBAgQILCVAmJzbOVm12gCBAgQIECAAAECBAgQIECAAAECBAgQIECAAAECBAgQIECAAIFtEiiJDTHvEBVPT0+vr6+V+t7eXjU9v4l6iW2lHB8fty3qa/4q+PfVFvkQIECAAAECBAgQIECAAAECBAgQIECAAAECBAgQIEBgCwXE5tjCja7JBAgQIECAAAECBAgQIECAAAECBAgQIECAAAECBAgQIECAAAECWyTw8vLy/v4+tsHzjs1xe3tbr8Ph4WH945ymS2JzLKAmYnPMafvKlgABAgQIECBAgAABAgQIECBAgAABAgQIECBAgAABAosREJtjMc5KIUCAAAECBAgQIECAAAECBAgQIECAAAECBAgQIECAAAECBAgQILAcgYeHh5KC5x2b4+7urqrGzs7OwcFB9XFOE29vbyU5z7smT09PJdU4PT0tSSYNAQIECBAgQIAAAQIECBAgQIAAAQIECBAgQIAAAQIECCxeQGyOxZsrkQABAgQIECBAgAABAgQIECBAgAABAgQIECBAgAABAgQIECBAgMDiBH7+/Dm2sATL2N3dHZts6s/TiHoAACAASURBVASPj4/v7+/V6hcXF9X0/Cb+/PkzNvP9/f2xaWZMUOJ/eHg4YylWJ0CAAAECBAgQIECAAAECBAgQIECAAAECBAgQIECAAIH5CYjNMT9bORMgQIAAAQIECBAgQIAAAQIECBAgQIAAAQIECBAgQIAAAQIECBBYvkBJbIiTk5O5VvTm5qae/+XlZf3jnKbr0UDailiR2Bzz9m9rvvkECBAgQIAAAQIECBAgQIAAAQIECBAgQIAAAQIECBAgUCLwfyWJpCFAgAABAgQIECBAgAABAgQIECBAgAABAgQIECBAgAABAgQIECBAYAECT09Pd3d3r6+vKSthI/L38ePHWcpNhiWrzzU2xMvLSz0+SBp1dHRUUqsZ0/z582dsDqnM2DQzJqi3vS2rufq3FWo+AQIECBAgQIAAAQIECBAgQIAAAQIECBAgQIAAAQIECBQKiM1RCCUZAQIECBAgQIAAAQIECBAgQIAAAQIECBAgQIAAAQIECBAgQIAAgTkK3N/ff/nyZRCVo15MZubv6uqqPrN8OpE+ShIfHx+XJJsuze3tbX3Fz58/1z8ud3pnZ2euFSiMjXJ6ejrXasicAAECBAgQIECAAAECBAgQIECAAAECBAgQIECAAAECBGYREJtjFj3rEiBAgAABAgQIECBAgAABAgQIECBAgAABAgQIECBAgAABAgQIEOhB4Pz8/OHhYWRG7+/vic2RmB3fv38fmaB7Zlu2jbX29/cbc/r6+Pb2dnNzU+WWgj5+/Fh9nOvE3t7e2PxL0ozNpCPBz58/O5YOFh0eHo5NIwEBAgQIECBAgAABAgQIECBAgAABAgQIECBAgAABAgQILFHgf0ssW9EECBAgQIAAAQIECBAgQIAAAQIECBAgQIAAAQIECBAgQIAAAQIECBwdHY2NoHF7e/v4+Dip1cvLS4J6jF1rZ2dnd3d3bLLpElxeXtZXvL6+rn9c+nTaPtc63N3djc3/5ORkbBoJCBAgQIAAAQIECBAgQIAAAQIECBAgQIAAAQIECBAgQGCJAmJzLBFf0QQIECBAgAABAgQIECBAgAABAgQIECBAgAABAgQIECBAgAABAtsu8PHjx+fn5xKFm5ubkmT1NInoUf/YNr2/v9+2aMb5T09P9bAjKej8/HzGPMtXn1+7CuuQ2CglG1dsjkJPyQgQIECAAAECBAgQIECAAAECBAgQIECAAAECBAgQILAsAbE5liWvXAIECBAgQIAAAQIECBAgQIAAAQIECBAgQIAAAQIECBAgQIAAgW0XeHx8LAyfEamfP39O6lWY+d7e3qQ5F6b/8uVLPeX19XX947ynd3d3xxbx/v4+Ns3UCRrNb8vn9PS0bZH5BAgQIECAAAECBAgQIECAAAECBAgQIECAAAECBAgQILAKAmJzrMJWUAcCBAgQIECAAAECBAgQIECAAAECBAgQIECAAAECBAgQIECAAIFtFCiM3TAdzf39fWHgiZ2dnemK6F4rkUfq8UROTk7Oz8+7V+l96f7+fu95Fmb49PT08PAwNvHh4eHYNBIQIECAAAECBAgQIECAAAECBAgQIECAAAECBAgQIECAwHIFxOZYrr/SCRAgQIAAAQIECBAgQIAAAQIECBAgQIAAAQIECBAgQIAAAQIEtlTg5eXl+fl5fo2/vr6eX+Zjc357e7u4uKiSJfzH3d1d9XFhEwkI0l3W6+trd4Kpl9ab35HJ2Bp2rGsRAQIECBAgQIAAAQIECBAgQIAAAQIECBAgQIAAAQIECCxGQGyOxTgrhQABAgQIECBAgAABAgQIECBAgAABAgQIECCwCIGrq6vd3d2jo6NFFKYMAgQKBPLQ9cHBQb6Y379/L0guCQECBAhsl8DPnz8nanDCW5Snv7+/Lw/88f7+Xp5zYcpEpqhne3t7mx/EwnV7TDY28sWcYnN8/PixMOexNexRQ1YECBAgQIAAAQIECBAgQIAAAQIlAkZdS5SkIbAwAUOuC6NWEAECfQnoS/QlKR8CDYGl9wrE5mhsER8JECBAgAABAgQIECBAgAABAgQIECBAgAABAmsp8PT0lOf/b25u8gBkHsLMo5hr2QyVJrBxAnkOOc/l5ov56dOnxM3JCPHGNVGDCBAgQGB6gfLYGYMyEu2ivLAvX77UE19eXtY/NqYLo0g01ur4mDsO65FHEn7i/Py8I/38Fo2NfPHr16/eS09vPH2AwmxPT08LU0pGgAABAgQIECBAgAABAgQIECAwbwGjrvMWlj+BKQQMuU6BZhUCBJYloC+xLHnlbonA0nsFYnNsyZ6mmQQIECBAgAABAgQIECBAgAABAgQIECBAgMAmC3z9+vX4+Lj+ROXh4eEmN1jbCKyPwP7+flXZPID977//Pj4+VnNMECBAgMCWC/z582cigbOzs8L06R82Ooffv3+v/yo18qknbiya4mMiUyRmXLXizs7O3d1d9XHBE7u7u93hORJCq9/gWfmtL4+iot++4P1BcQQIECBAgAABAgQIECBAgACBDgGjrh04FhFYokD94rYh1yVuCEUTIDBWQF9iLJEEBGYUWHqvQGyOGbeg1QkQIECAAAECBAgQIECAAAECBAgQIECAAAECSxb4+PFj46Xo3759Ozg4WHK1FE+AwH8C+YZeXl7WMT58+JC7MepzTBMgQIAAgRKBBJg4PT0tSZlIE43+YV4flBU/f/7csXpf0aOGI1P8/PkzATI6ip73ou6Gp/TUsK86BD+/9eW5dccNKc9HSgIECBAgQIAAAQIECBAgQIAAgRkFjLrOCGh1AvMTMOQ6P1s5EyDQo4C+RI+YsiLQJrD0XoHYHG2bxnwCBAgQIECAAAECBAgQIECAAAECBAgQIECAwKoLvL295fnMwZOWVV0TmCNDUNVHEwQILF3g+/fvjfAceV7a93Tp20UFCBAgsAoCx8fHhdXY2dlJN68wcSM2RCJTHB0dZd38+tTfI9TI7eHhoTFnio/39/eN0lPtQelT5NbXKukzHx4eduR2c3PTsbR80dPTU/k2HWQrNkc5r5QECBAgQIAAAQIECBAgQIAAgTkJGHWdE6xsCfQoYMi1R0xZESDQu4C+RO+kMiTQIbDcXsE/f//+7aicRQQIECBAgAABAgQIECBAgAABAgQIECBAgAABAqspkGHdPPj3+vpar14evPz69Wt9jmkCBFZEII9DNyLp5Fncx8fHFameahAgQIDAUgQSyeLi4qKk6B8/fiTAREnK8/PzepSNxKRIwIhqxfz0NGJnVIsS/iM9zOrjFBO5C+rTp0/1FVend9rR8EGFy4XrDaxPjy2inriadu9WRWGCAAECBAgQIECAAAECBAgQILAUAaOuS2FXKIHpBAy5TudmLQIE5iqgLzFXXpkTaBNYVq/gf20VMp8AAQIECBAgQIAAAQIECBAgQIAAAQIECBAgQGBlBUYO615eXgrMsbKbTMUI5HHls7OzusPPnz8Ln7Kur2WaAAECBDZJIHE0xjZnf3//169fhT8ZuQOpHpgj4Tbyc1MvIvk0fo+qpe/v71dXV9XHSSey7soG5khb0vD0ljsa1ah8R8qRi/JD3xb0ZGT6wcxETulYahEBAgQIECBAgAABAgQIECBAgMC8BYy6zltY/gT6FTDk2q+n3AgQmF1AX2J2QzkQmE5gWb0CsTmm217WIkCAAAECBAgQIECAAAECBAgQIECAAAECBAgsTWDksG6escyA09LqpGACBAoE7u/vT05O6gmF56hrmCZAgMB2Cnz+/Lmt4YmskaUvLy9HR0dtaerzE+nj9va2Pic/NLu7u/U5mc7vUeJ9NGYOPt7c3Dw9PY1c1DEzqxwcHGTdeprUfNXCxqW33Nbw1Pz19TWRTepNKJzOBkrgj0ZojzS/o6wq50bHoJpvggABAgQIECBAgAABAgQIECBAYAECRl0XgKwIAr0LGHLtnVSGBAhMLaAvMTWdFQn0IrCUXsE/f//+7aX2MiFAgAABAgQIECBAgMBaC+Te2bxLMLfe5u/Pnz/5nzcEpkW5dzZ3P+d/bpDNX24vXutmqjwBAgQIECBAgACBzRbIM4F5+DAvFX9+fk7HftCrH3TpN6lXP3JYNycsj4+Pm719tY7Axgjk+eocpurN8RWua5gmQIDAtgmkd5fO6qDvWrU9ndhE2UisjWpO90R6whcXF7myXU/248ePxIyoz6mmc0n8+Pi4UehgaYpOp7owGkgq/+XLl0ZAkOTz7du36eJcVDWc08RI7XpZl5eXEwW8S/yRCNRzyHSan82xt7fXmD/8sWMbDSc2hwABAgQIECBAgAABAgQIECBAoEcBo649YsqKwOIFDLku3lyJBAg0BPQlGiA+EliWwIJ7BWJzLGtDK5cAAQIECBAgQIAAgZUQSJTE3GR8d3c38hbk4SrmDuncmJu/4TcNDic2hwABAgQIECBAgACBxQhkpDNPA+av8SziyNLXvVc/clg3jcrTlSPbayYBAisoMPKLLDzHCm4pVSJAgMDCBBJZI5EyGsUlRkaCPlxdXTXmNz7mZ+X6+vrm5qYxPxHruuNrpAP54cOHti508uwuOnVOmsS8bpSbaueSe1tMkEbipXzsbniqdHh4mJOLsXr/nYLcNgYXquZn9CHhOcY20EuVxhJJQIAAAQIECBAgQIAAgZz5JiC7NyrZEzZMwI699A06crDGqOvSt4sKECgXGPktNuRaDiglAQIzCow8CulLzKhqdQLTCYz8Ps6vVyA2x3SbyVoECBAgQGDNBNLDGLwqNnfXDSYG/8/Ozlb5xrg1U1ZdAgTWSiAHxtw1m/uGG3fNljdi7H3J5VlJSaBfAb/7/XrKjQABAgQIEFhxgXR+Rr6mu6Taa9qrH47ynsf/8uCle1JLNro0BFZHIE8F//vvv436JBjo9+/fGzN9JECAAIEtEegI5ZDbhvKXgBG5n29vby+Ro/M7klG//CU0RsJPN4jK+4fpTifn5+fnRg6Dj8knv01JkHLT20ziQaEpMX+ZHl4riROYY/VjW6ctadpwYJF6iwKeNGl7/sKeRRlgTavDlTaORMsqWTTomX/8+DHDEPUMh6eTPiFOhuebQ4AAAQIECBAgQIAAgS0RyNlZdUdrTrhyH9fgY6ar+YObu3KKmsRbwqKZ6y5gx16XLWjUdV22lHoS6BAw5NqBYxEBAvMW0JeYt7D8CUwksMhegdgcE20aiQkQIECAwMoJVBdwG0MRjY9t9f727VtuC2tbaj4BAgQ2UiBHzjyAN/wKwSkaW7/LdorVrUJgUgG/+5OKSU+AAAECBAhsvECeYE9gjqkj7sUnT9n9+PFjjaJanJ+fDz9AmCaIvrrxe7sGbqTA4+Pjhw8fGk1b07BBjVb4SIAAAQLTCeSGofw0ZJhvutUHayU0f0JCTBQd4+vXr+lXz1Jo1s1TUvkVW6+Rx8RDSfSNWU4oKrTh5ucsY+ym/Pz5c/CrTEwQIECAAAECBAgQIEBgkwRyl0tOi/JXj7LR+FjeXrE5yq2knKuAHXuuvIvM3KjrIrWVRWCuAoZc58orcwIE2gT0JdpkzCewRIGF9QrGxObIAWKJChtWdN4Nsl63IGyYv+YQIEBgYwTy65zBiSo6+IztEptjRkCrEyCwdgJj7zDOOG7uxD0+Pv7vTXj7aWCGh/P6u7yDOs+/5Qg83OQsStDT4fnmEJhdwO/+7IZyIECAAAECBDZYYOQY56C96c/nIbdclq/ebj3o1ecZxeHn7nIWkJd+r0Wv/urqajjOoMf4N3gn17RtEBh5peLu7s4o7TZsfW0kQIBAm8DUEejSs82PyHRR2xIW5NOnT+kYt9Wqe/76xpgYhPMeeabQ3eT60uHmJ9vByUg92fC0KHvDJuYQIECAAAECBAgQILAxAomHeHFx0VdzxOboS1I+MwrYsWcEXJHVjbquyIZQDQJ9CRhy7UtSPgQIFAroSxRCSUZg8QKL6RV0xeYoHCdePM2alpg3k+Q8fE0rr9oECBAgsDoCecnV8DMkU1dPbI6p6axIgMDaCeTG4gz35nm8tpofHh7mxYAdj77kFCmP9o3MQXiONlXzZxTwuz8joNUJECBAgACBTRXo6Jzn1szul3U/PT2l5z/8zOHv37/zXutVFssjmnlaslFDQw8NEB8JrKPAyEhDntRdx02pzgQIEOhXIN2/BIwe7riOLCXXrhN1uuP69si1hmfmQnqCwSXAR+FwZK6rp9zNeFFNbulJhI5C8AFdR/NH9t6Hwf/+/Ts80xwCBAgQIECAAAECBAhshoAQBpuxHbWiIWDHboCs48eR122Muq7jplRnAnUBQ651DdMECMxVQF9irrwyJzC7wAJ6BV2xOTLi/u+//87eDDkMBHInxOPjIw0CBAgQIDCjgGd0ZwS0OgEC2ymQrviHDx862j78UrtG4pHXUKo0efzv9fU1h+hqjgkCvQj43e+FcbMzydWbHH/ysEQORPv7+yv+RPFmbwutI0CAAIGFCeTnL937/AIOl5gfxATOK/lBHL5tLo/VJWzHcJ4rMmfkSU1+/aOxIjVUDQIEphZIvKF8nRuPQLvUMLWnFQkQILB5Aum7ppebDnAiR//582fwk5Ffir29vfyC5F6UPDlQ0geeSCZ940SpGJSbEgfd70Gh+X98fJxy87eRV8XT9jQ8zR9cdhs2z7nDQKCj+aenp2PDfATQfUQT7ZYSEyBAgMCMAoNBpUEXouNXbMZSsnrOc/Mzmt9QQ1ezY8qBwHIFHDeW678BpQ+PxczSqJyN5idmlhysS6AXATt2L4xLzMSo6xLxFU1grgKGXOfKK3MCBCoBfYmKwgSBlRVYQK/g/zoa37gDrCOlRSUCGWkoSSYNAQIECBAgQIAAAQL9CowNq5EbZI+OjjoKvbq6yqsCOxLk7Clv3k5BHWksIkCAQI8CuWZ0fX2dN3k2rt7kHse8qjRHrR7LkhUBAgQIEFg1gdkDc+RZu1yxz4Nw9Yfl8qBjuvSr+cbv/PRfXFwMb4i8z3x4pjkECKydQB6IyuEoj/jWa56ufg5TqxwzqF5b0wQIECAwV4G82Cd/cy1iOPNcM+++bD68ysbMGbR9xlOD+rlGm0yCqrQtMp8AAQIECPQokEfrM5ad36b6oFJGlPJLlPn9BunIENXDw8MgqlfVhBSUUa3eQ4lV+ZsgQKB3AceN3kllSIAAAQIrImDUdUU2hGoQmIeAIdd5qMqTAIGGwMb0JdKQXMFLqPrcL5f/uWxYhapPk6s3BOQSYgLW539C0jcofFx3gc3eBxbQK/jn79+/bTtBvwEd20rZnvlitW7PttZSAgQIzFUg/YP6YPmMZX379m3GG8tmrIDVCRAgMG+Br1+/5o6ijlJ+//7dfRtQd2iPes5js6onNk2gRMDvfonSFqZJ0OU8ndvRJ8wliNxhubWPT2zhLqHJBAgQ2CqBPJSY+/tHNjmBKsY+spgThDwJ0PYzmqHE3HM8MvPlzszPeoZCG3X4/PlzmtOY6SMBAusrMDIwqG/6+m5QNSdAgACBbRYovOEqtznmCvA2Q2k7AQIECCxAYOTJZlVuRpRySa2Xe+vHjl45w63YTRBYcQHHjRXfQOtVvcKTo8JGeRajEEqyeQvYsectPNf8jbrOlVfmBFZBYGRv1gnpKmwadSCwGQLr3pfIfXG57y7XA4fvQxu7gfJ2mfwlCG/3ozdj85FguQJbtQ/MtVfQFZuj/Am05e4Na1R6RySUNWqFqhIgQIDAcgU8o7tcf6UTILBeAmNPahLmc+yz6+UHXldv12v3WIvalu9+Jc0Rk6tEafXTjD2yVU0oeT65SmyCAAECBAishUBH6L0M/uUBgI5WPD09JbhV46Wdw+lLzhGG15rrnJGjRHkpQVo013JlToDA4gVG3sahY7/4DaFEAgQIECAwo0BHSMEqZ136isIEAQIECMxPoOQnKaXPPoZY+ITq2Ct486OQMwEChQKOG4VQkhUK5Jmf29vbQeLqPcwJU5jBmrYo6h05i83RgWPRIgXs2IvU7rcso679esqNwMoKGHJd2U2jYgTWXWCt+xK56S5nZ2NvnCvZRhnhyqtzx75AqyQraRYpsJ37wPx6BV2xOTpuci3Z5Hm/XP0vV0Oy1t7eXv5X0yPf//D29pZrLtX1l7zotbooU1LucJrLy8tc00+hKX3wv63crJui839wuaeqRg461d8UV4KqKonNUVGYIECAAIHZBfKLmUyqgYo8OpLAdfndnCjn2cfXJypOYgIECCxSIA/mffjwoaPEkodbCu8iGpSSM6CMvXWUaBGBqQX87k9Nt2Erjj2yNdq7gk8XN2roIwECBAgQKBfo/h3s/tXrXrdeh+vr64yk1ucsd7qt5r9///YWguVuGqUTmIdArir8+++/wzn7yg+bmEOAAAECBFZZ4J9//hlbPaO0Y4kkIECAAIEZBSa6Abj72lp3TRJA9vj4uDtNtdTrLioKEwRWUMBxYwU3ygZXKbfB5GbXDMqUv645j4EMbp7ZYBZNW3cBO/Yqb0Gjrqu8ddSNQL8Chlz79ZQbAQIDgTXtS6SDmtOum5ub3rdjTtASoWOl7rLrvY2bkeGW7wPz6xV0xeb4+PHjpEExEgJj8Df21dOT7pdTVCZF5BueMYN+70/Nxhg8+ZwH+SaN0+HOuUm3u/QECBAgMKnApH0md31NKiw9AQLrIpDjYSJldPTYz87OEndjbHMmPRMRj28sqQQ9Cvjd7xFzXbJKsNGOI9twK7x+c9jEHAIECBBYX4Fc6k8Q7ZH1774ds22IZWRWCfb9/fv3kYsWP7PtvGbVAogsXkaJBDZYYOSLVgQD3eAtrmkECBAgsHkChSG/jSZs3qbXIgIECKyUwEQXxFLzWU48R757sEPDbbQdOBYRWKKA48YS8be86LYn3IZZugeDhtObQ2CJAnbsJeKPLNqo60gWMwlssIAh1w3euJpGYCkCa9qXGHkwbADmmZpE3c3d5rk8uLe3l9vU09i8RDxP0OfB/MFz9I1V6h9zmpYQBOfn5/WZpldHwD6QbTESYZbr4YPt+7+OzZyvUMfS+qLUI0/2Jn3OIVPR3gNzpKzcC5svar3QkumE3uk3MEcKTYY5WKQ+Ocrk+JL7dEtqMkgz0fMz5dlKSYAAAQIEKoH0gxPAPgGkqjkmCBAgsJ0CFxcX3d3vwkCEbc/+tanmNKFtkfkEehfwu9876YpnmG5e95FtuP65KpprNcPzzSFAgAABAmsnkGvyHZ3z9P87WvTp06eOpY1FHaU0Ui7gY4KhD//6Z0QmAzELKF0RBAgsRSDd/nzNG0Xn0OSL3zDxkQABAgQIrKxAyUDtRPcarWxLVYwAAQIEVllg0pdh5sSz5M0Ww03OOFRGo4bnd8yZtG4dWVlEgECPApN+Nx03esTf8qxOT09LTqO2XEnz107Ajr1qm8yo66ptEfUhMG8BQ67zFpY/gW0TWLu+ROJv5hn/jjP9tCgnYokjn0uCuR0l3dc8NZ8HE7Jl83/wBH2Opbn0l6ABeYnU8H0sg30gN7bltr2snhK3ba9Y8fbaB6oNNKdeQVdsjuE7PqvaVBP5UuVLmO2Ut0kPvnvVot4n8oWfNM+E7Zl0lYnS5wiVG4JzfCkcNS8PdzJRNSQmQIAAAQINgYSRmvePYKNEHwkQILBSAuml//z5s6NKuUAw7/OXjtItItCvgN/9fj1XObfCoEKNJjw8PDTm+EiAAAECBNZOICHwEom7o9odl0Genp66zw4a2U4RJbyRQ18fc14z8sGGhErvqwj5ECCwmgIjv+a5ZyIHtNWssFoRIECAAAEClUBOXkoux33+/LlaxQQBAgQIEJiHwBQPOU+xSmpe8sPXaOB0BTUy8ZEAgd4FpvhuTrFKqu240fu224AMc9/L6ozObICnJqyIgB17RTZEqmHUdXW2hZoQWKSAIddFaiuLwGYLrF1fIhX+999/R951li11eHj448ePBN1If7Vkw+WhmwTvSACBXARoO3HLvXkpMeWWZCjNAgTsAw3kefQKumJzjH07XAJS5EtV+CVsNGaKj8fHx5OulQg9k64yRfocX7Kz/vr1qy38T5XnWNIqpQkCBAgQIDCjQPcjKzNmbnUCBAisuED3MTAXBcpfNju2k9+gEPKjAeLjYgS69/nF1EEp8xbIbf3TXVWY6GnkebdC/gQIECBAYDqBBNfrDiae6PttOU8a3GrSU4C2cmecn5/+T58+DWeSKCQdjR1Obw4BAusokK/5yDcWFL4qYB2brM4ECBAgQGCuAuldzzX/euYlJyDp1S/mdqZ6xUwTIECAwFYJ5Lev+2LaSI3pRpSmWCt1W+Sv88jGmkmAQEPAcaMB4uPiBVz8XLy5EhcgYMdeAPLYIvIbZ9R1rJIEBDZSwJDrRm5WjSKweIG160vk6Dey8zOgS4SCvBVmunvPEkYgGh3R51PuwkINLH5PWKMS7QPDG2sevYKu2Bx//vwZrkQ1J9/DBUeyaQurU1VpuRNHR0cJz5G4QR3VmGLAoyM3iwgQIECAQIdAfpg6llpEgACBDRb4+vVrd8d7okGvkQ/DtOlNlLgtE/MJTCHgd38KtLVbZbrAHGnm1CuuHZEKEyBAgMCmCmRU7+bmpqN13Zflc92+Y93hRVNECR/OZPY5bactJU/6zV66HAgQWLrAyDc25K0mueix9LqpAAECBAgQWAuB+/v73P+XaNr//PPP3t5e/uci6gJuc0pgwbE+Qi2PJZKAAAECBGYU6L71ty3z7kH2trWmG4eabq22OphPgMDsAo4bsxvKYUaBFYmcPmMrrE6gIWDHboAs5aNR16WwK5TAiggYcl2RDaEaBNZaYI36ErnFLmNhbYF00zX9/fv3x48fZ9wcuWvlx48fbZk8PDykDqlJWwLz5ypgH+jg7b1X0BWbo+NSe+ox+/ewo50jF2WwfOT8tpmLj+WRQf0cvDruA57u2mVbA80nQIAAAQLdAq7qdvtYSoDApgqMvfO1Ez8jRgAAIABJREFU7RLJSJDcvFt+ZpGX3Y3MxEwCCxDwuz8d8lXt7/HxcbpMFrOWSwqLcVYKAQIECKygwNhoFN3RNPIo+0SNWoWIe+mWZKhyuNo52ckwxPB8cwgQ2DyBg4ODkZcv8ijvy8vL5rVXiwgQIECAQI8Ced9XfkkvLi7Sqa7f+JRTg7ywKz3qJOixuHpWCQhSL7G+qJrOOIJQy5WGCQIECBDYAIHywfR6Y6dbq56DaQIE1ldguiPAdGutr9IW1rx7rGcLQTR5MwTs2EvfjkZdl74JVIDAcgUMuS7XX+kENkBgjfoSCcqQzmfbbXJ5yiBvt8pRsZeNcnp6mtzaztNTh9REeI5eqCfKxD7QzdV7r6A1NkfH3p9bwRYfmKPbZXWWZhT/7u6urT6ifbfJmE+AAAEC8xDwjO48VOVJgMCKC4y98zUP2k16WaHwFXY56jpRWvHdY7Or53d/uu17U/sb+QTsdNnOY61JI5ZWdWi7+lklMEGAAAECBFZcYGxsjh6jaSSrVQh+kccIhzdKftMTVWx4vjkECGyqQFvs0ZGHiE1F0C4CBAgQIDCpwPfv33PDX8fNOYmdkW5/xz1Rk5ZYT18ymtD2E1/PxzQBAgQIEJhRYNIB8UFx0402TrfW1MNeM8pYnQCBNgHHjTYZ8xcm4MaGhVEraJECduxFao8sa+SQilHXkVZmEthUgbbrsSOPD5uKoF0ECEwtMPJYsYJ9iUFQhrbRsVy+SyiNfu+ISxj6jvAcqYkodVPvddOtaB8oceu3V9Aam6Ptdaz5KmYku6SiW5smFyjbwnOMfT/G1qJpOAECBAgQIECAAIFeBNrOl6rM80q6arpwIs+/jV0rF1l+/PhRmKFkBAisiMCcbsGfU+umfp3mdPdEzqkVsiVAgAABApMK5I3WbQOHVVY9xuYYe0JRFTq/iYT8GzmUUPKY3/xqJWcCBBYvkBsjRh6U8o4RY7WL3xxKJECAAIG1EEjw7k+fPo2tavrbI39kx67YnSCljz15+fz583QPPXYXbSkBAgQIEBgWODw8HJ7ZPWe6i2xTrJWhq34fBuhul6UECBQKOG4UQklGgAABAusiYNR1XbaUehKYq4Ah17nyypzAZgusUV8iF+g6hqjykMs8rsVlwOvnz59t+0Dqc3p62rbU/N4F7AMlpP32Clpjc4y89TP1m8f4dEmz1yvN+fn5yGuUbRFP1qt1akuAAAEC6yIg4vK6bCn1JECgL4E8Zp8HVLpzm+LeoGSYe2pzy2xbzun8J/CnG2rbfMxfjIDf/Smc1+4kfboj2MiwzVNwWYUAAQIECCxF4Pb2trvc9IK6hw/HBtqr8k+ff+pgWFUmM04kFsnIJqeZCRo4Y+ZWJ0Bg7QQuLy9H1lmwnpEsZhIgQIDAlgtkgKD8OtjDw0PvXGN/oNOr//r1a+/lypAAAQIECIwUKP9ZrFZvOwmtEoycmGKtKVYZWbSZBAj0K+C40a+n3CYV2Nvbm3QV6QmsvoAde4nbyKjrEvEVTWDVBNpOQsde0V21hqgPAQKLFFijvkTuKOt4giaBOeb3kEtutLu7u2vbLonckfgmbUvN71HAPlCO2WOvoDU2x8hIOXnkLFEnyiu6zSlHBjEZqbrNStpOgAABAgQIECBAoEeBjnP7qpSpLy7kltnfv3/nab2cFuVNPrmJNhM5N8sFi1x8mTrbqmImCBBYvEBbWNLF16SwxI4gQR05lD+Q3JGJRQQIECBAYFkCYzv5Y2NXFd5OkXxW4TG5ttqOHHFY1kZRLgECCxNI7KGRZwE5lxGvZ2FbQUEECBAgsC4CbX3pkfXv/e6dnE2MzXPs2c3IqppJgAABAgSmE8hpY0a0y9fNcNJ0UWszUD7RUJQQtOUbRUoCCxZw3FgwuOIIECBAYK4CbVeKjLrOlV3mBFZTwJDram4XtSKw4gLr0pd4fHy8ublpw8xVu9PT07alvcxPtIGOa4N5Q9X37997KUgmbQL2gTaZkfN77BW0xuYY+fLYtmPKyFpu+cwctvKoXgNh7R77adTfRwIECBAgQIAAAQKrLJDgmt3VG/vYXvfqua8o99cmEsfLy0tewZeJXCyY9wWL7ipZSoDALAIjL33MkuG8180BZ9LjWEIICR407+0ifwIECBCYn8D9/f3Yi+rHx8fdFchDBSOfbK+vlV/MDFPV5yxlOqcYI09q8sSC1wgsZYsolMAqCLQNzubuilyaWIUaqgMBAgQIEFgRgdzet6ya5Ee57Se7qlJOOowmVBomCBAgQGAxAuVhoXL1aZZf0qybl1sUNqq8VoUZSkaAQI8C5d9Qx40e2WVFgAABAr0LGHXtnVSGBNZdoO36rSHXdd+y6k9gTgLr0pfI+NTFxUUbwoxn7m3ZDs/PtcGUNTx/MOfTp0959KZtqfkzCtgHpgDsq1fQGptj+H0O+YYkjM0Udd3aVTKyvrVt13ACBAgQIECAAAECixcY+RhbvRrD4fPqS00TILBtAmOf9V1BkNwO1XEFs1HhHPTEG26Y+EiAAAEC6yUwtoef5pR08hNir+03NI8N/PjxY0V+MdvGFNoGhNZra6otAQLTCbS9sSG5OThMR2otAgQIENhIgUlj7ZVfYSvhauvJV+umuBU56aiqZIIAAQIEtkEgYaFKHrPP79SvX79y+jm1SdbNFbaS8Bzfvn0TrGpqZysSWICA48YCkBVBgAABAgsQaLtWY2BlAfiKILCaAoZcV3O7qBWBlRVYl75EAnN03Amfns8sV/zKt05K6e5ldQQQKS9FypEC9oGRLN0z++oVtMbmGP5a+g50b5LhpSPFhPkZhjKHAAECBAgQIECAQC8Cw2cxjWzHvlK7kd5HAgQ2WyA3Gq5dA3M9KNUueXggDyqXPM+8dgIqTIAAAQJbJVDyW1bYyU/k8cSJz9MInz9/Pjs7yxjq9fV1flVzxX5FngfIw4TPz88jt+/V1dXI+WYSILAlAm03MeTdI4Ydt2Qf0EwCBAgQGCvw8PAwNk09QcnDw/X0HdPpyY8tveTUpqMIiwgQIECAwNQCuSaWK2AdP3wnJyd5jd/BwcHURQxWTA4pKJfd2vIZRMj9+PFjWwLzCRBYEQHHjRXZEKpBgAABAlMLGHWdms6KBDZbwJDrZm9frSPQo8C69CXu7+87hp9yn/ki7zdLWR13tueOOCHse9xFq6zsAxXFpBO99ApaY3P8+fOnUaGO6+aNlD4OBPLATIYuGhpjHxdspPeRAAECBAgQIECAAIESgaenp7HJOu46GruuBAQIbJ5A7jVcx0bl7sbUvPsqTZ46zlEx1yXWsYHqTIAAAQIEBgIJpTH2xzo9/Il+73JX8devXzMulQG/DAoeHR2tjnbbkE9+1lenkmpCgMBSBHKga+v/tx06llJPhRIgQIAAgSUKjD13aNRt5Lt2GmlKPua0ZWxW3759W6lTj5J2SUOAAAECmySQn6EEdkzI2pxaVsPlmUjs2kTTyMMGE11e65BJPrnsljyTc/If3I6fiZSb0lcnQm5HEywiQGAg4LhhTyBAgACBtRZoGzox6rrWm1XlCcwuYMh1dkM5ENgSgXXpS7TVc7CZcoFuwduruz6fPn3KmNqCq7TxxXWb2wc6doBeegX/11bA8Lj1irw7rq3Cqzk/sTka8YeGg56sZs3VigABAgQIECBAgMB6CQyfwgzXvyMe53BicwgQ2HiBkuPGaiIM7m7MXYx5UXYuO6QhiQSaQ1xucMzDALmalgSrWXO1IkCAAAEC5QKNS+sjVzw8PBw5f+1m5rmFvCJgZLW7R9FGrmImAQKbJ5BDwcPDw3C7MjNR+TzuOyxjDgECBAhsm8Ckt+L0dTtarsV1v6EnBX38+HHbNof2EiBAgMAKCiRkbf4WULGconoN5gKcFUFgAQKOGwtAVgQBAgQI9C5g1LV3UhkS2CQBQ66btDW1hcCcBNalL5Hrb933wPc1EFbunBK7b3LLUpcNyz3HprQPjCXqTjB7r+B/bQU0Bo8TY6ItpfkdAsNu3Ue9jqwsIkCAAAECBAgQIECgQ6Dk1tu9vb2OHCwiQGDbBNqegF0Xh4ODg69fv+ZJvMQS/vv3b/5n+urqSmCOddmC6kmAAAEC3QIlsTmOj4+7M1mXpW1jk3mtqF/2ddmI6klgrgJ5tCmR+EYW0XYAGZnYTAIECBAgsKkCjXucupv57du3XrrZuemt+7Qltwy5y7B7W1hKgAABAgQIECBAgAABAgQIEOhRoG3QxKhrj8iyIrC+AoZc13fbqTmBhQmsS1+irZ4DqIxP5Q7zhaENCsrQW3pcHYXmbZR5J2VHAosmErAPTMQ1nHj2XkFrbI7Gg23DMSaGa2POsEC2UOPV3BPdEDCcoTkECBAgQIAAAQIECIwUKOlp93K77cjSzSRAYO0EEsli7eqswgQIECBAYKsEuh9yG1AcHh5ugEleudAW1HvxLzHYAE9NILCpAp8/fx7ZtBwt3b4wUsZMAgQIENgqgcadOR1tz32BHz9+7EhQuChBcj99+tSROGcrj4+PHQksIkCAAAECBAgQIECAAAECBAgQ6FHAqGuPmLIisKkChlw3dctqF4FeBNalL5HXOnY/ONMdI6MXq5GZXFxcjJxfzby5uammTcwiYB+YRa9ad8ZeQWtsjsb3czPucK3UFjnReI1VI+jJImuiLAIECBAgQIAAAQIbLKCnvcEbV9MIzEPg169f88hWngQIECBAgEAvAomi1Rauop7/8fFx/eOaTl9fX4+seQYXTk9PRy4ykwCBLRToeIrY7QtbuD9oMgECBAg0BBp35jSWVh/zXqLcWFl9nHoigbG6X3GU+pREG5y6AlYkQIAAAQIECBAgQIAAAQIECBBoCBh1bYD4SIDAsIAh12ETcwgQqATWpS/RVs+qIWNjZFQp+504Pz/vzvD29tabNbuJCpfaBwqhupPN2CsYHZtjeBcvHMburut2Lm3cHFxyP/F2Qmk1AQIECBAgQIAAgVkEGuEFZ8nKugQIbIOAm+O3YStrIwECBAisr0BJFK0MW+zu7q5vGwc1z9u2n5+fR7bi8vJy5HwzCRDYWoG2d5u4fWFrdwkNJ0CAAIFKoOSmpm/fvj0+PlarTD2RW6o+fPjQMSSRtx/ljGYDzlamJrIiAQIECBAgQIAAAQIECBAgQGDBAkZdFwyuOALrK2DIdX23nZoTmKvAuvQlvn//3jFEFaKMUi1xiKo7tH2ql/tb5rodtyFz+0CPW3mWXsHo2BzDb5w+ODjoscZblVUOZ/X2dh/76ilNEyBAgAABAgQIECBAgAABAnMSEJtjTrCyJUCAAAECvQi0hauoZ9649l5ftEbTHWHsxeZYo+2oqgQWI9BxWHD7wmI2gVIIECBAYGUF2m71S8yOLEqvO/dBdbz7qLxdCcyRN/R0vJUn5ym5fXOJdz2Wt0VKAgQIECBAgAABAgQIECBAgMDGCBh13ZhNqSEE5i1gyHXewvInsKYC69KXuLm56RZuGzLrXquvpWNL73Duqw4bn499oMdNPEuvYHRsjsYocsn7JXpsz4Zl1dAbjnuyYe3VHAIECBAgQIAAAQIECBAgsOICuYe+5InfFW+F6hEgQIAAgQ0WyFumx7auce19bPoVTJA+ycPDw8iKZajS43wjZcwksM0Cp6enOzs7IwXcvjCSxUwCBAgQ2B6Bxq9kThb+/vf38vLy+Ph4dXXVS+86uXUH5kg3PoE5toddSwkQIECAAAECBAgQIECAAAECqyBg1HUVtoI6EFgXgcbF5Hq1DbnWNUwT2CqBdelLZBCq8eD/8GYaGx1jeJUe54x91db7+3tG7noscduysg/0u8Vn6RWMjs2RXbxexbFfiXpi0w2BDMzX54w9/NUTmyZAgAABAgQIECBAgAABAgR6F/j582fvecqQAAECBAgQ6FGgJIpW49p7j6UvLKvb29u2sjqCsretYj4BAtsg0HZwyNju/f39NghoIwECBAgQaBOo/0rmzpyvX7+2pZxufu4U/Pfffzvu+fn8+bO7CaeztRYBAgQIECBAgAABAgQIECBAYBYBo66z6FmXwBYK1C8m15tvyLWuYZrAVgmsS1+iJITQcm+oS6SDsXvOzc3N2DQStAnYB9pkpp4/da9gdGyOP3/+1Kuy3C9kvSbrON14+UYj7sk6tkidCRAgQIAAAQIECBAgQIDAWguIzbHWm0/lCRAgQGAbBDoeeKuavwFRxTtGy87Pz6uWmiBAgEAlcHFxUU03JjoOKY2UPhIgQIAAgY0U+PLly87OTtW0fMybo6qPM05cXV19+PChI5O7u7veo4F0FGcRAQIECBAgQIAAAQIECBAgQIBAJdAxRGLUtVIyQYBAJWDItaIwQYDAQGAt+hJvb28PDw/dmywjZY2H2bvTz2NpfbRuZP65hz9tGbnIzG4B+0C3z3RLp+4VjI7N0bjtdX9/f7pqWWsgsAG3CNuUBAgQIECAAAECBAgQIEBgYwRyr/zGtEVDCBAgQIDA5gkUvmv64OBgrdueZrbF8j45OVnrpqk8AQLzEzg6Omq7j+H5+fnl5WV+RcuZAAECBAisuEDuNWy81iwvIpo9PEdyyO9vxyu8ckfQ79+/Peax4ruH6hEgQIAAAQIECBAgQIAAAQKbKmDUdVO3rHYRmJ+AIdf52cqZwDoKrEtfouTW9wyNLX0TlMQiKGnL0huyghUocbMPTLrhpu4VjI7N0bgfVGiJSbdHI31jh3ZjXMPHRwIECBAgQIAAAQIECBAgsDCBjquoC6uDgggQIECAAIEOgTxe3rF0sGgDhi06nu67vLwcKyABAQJbK9DxxobGA8lbS6ThBAgQILC1AgmQcXZ2Vm9+btf5+vVrfU75dO7tSYbJoeMMJS9SS/COdY8bWG4iJQECBAgQIECAAAECBAgQIEBg1QSMuq7aFlEfAmshYMh1LTbTZlcyYxAZX8j/t7e3zW7p6rduXfoSDw8PYzFL4mKMzWTGBCV1KGnLjNXYyNVL3Er8541TUoeStsy7nlX+0/UKRsfm+PPnT5VvJowi1zWmmG68wKoR+mSKDK1CgAABAgQIECBAgAABAgQITCfgcbXp3KxFgAABAgQWJvDr16+xZTUiYo9Nv2oJMrL+8+fPtlp553abjPkECESg8chx3WSlhq7rFTNNgAABAgQWJnB/f39yclIv7suXL7nrKfPrM7unE9v39PT033//7fhtzS/y79+/r66uurOylAABAgQIECBAgAABAgQIECBAYH4CRl3nZytnApstYMh1s7fvircuYxD//PNPxiBy71P+7+3tuU1oiZtsjfoSHXeaVYAlMRGqxHOaKKlDSVvmVL21zrbErcR/3ggldShpy7zrWeU/Xa9gdGyO19fXKl8Tsws0dqZG6JPZ85cDAQIECBAgQIAAAQIECBAgUCKQq6gdt9SX5CANAQIECBAgMG+BjrdSV0UfHh5W0+s4cXd311btxpOEbcnMJ0BgawXyqHBb2zPCm1frtC01nwABAgQIbIlA7mpt3EGVn8i87yi3uub21q9fvyZB/U10uWCYj5mZRfmd3d3d/fDhQ8cNYTkZ+fHjR4J9eNHRluxRmkmAAAECBAgQIECAAAECBAisrIBR15XdNCpGYMUFDLmu+Aba7OolpHijgbmrOYMUjZk+LkZgXfoShTHod3Z2FuPWUUrjUfq2lIUtalt9C+cXitkHptg3pusVjI7N8f7+XtWg8MtQpTcxLNAwFPpkmMgcAgQIECBAgAABAgQIECCwAIHr6+sFlKIIAgQIECBAYBaBkkvoeXfELEUsfd2OYGFicyx966gAgdUXaDxvXK/w7e1t/aNpAgQIECCwnQK5O+3bt2/DbU8/PPe8JvTG4E10idaRv7ySLh8zM4sSkqN+x1Qjh0FUjkTC6rhDq7GKjwQIECBAgAABAgQIECBAgAABAvMTMOo6P1s5E9h4AUOuG7+JV7aBI4chOiKGr2xDNqNi69KX6IghUt8QjcfY64sWNl1YB/v8pFvEPjCp2ETpp+gVjI7N8efPn6rgwi9Dld7EsEAG8uszR/6C1hOYJkCAAAECBAgQIECAAAECBHoXyDswb25ues9WhgQIECBAgECPAnnOrSS3o6OjkmSrmSZ9ko7xxY6RntVsjloRILB4gY4gPoWD8YuvsxIJECBAgMCCBT5+/Jh7n/rqXV9eXv769UtUjgVvRMURIECAAAECBAgQIECAAAECBDoEjLp24FhEgMBYAUOuY4kkmJNA4oAP59wRIWI4sTl9CaxRX6LjTrO6xiqEAiisQ2GL6q3b8ulCsUL/uWIW1qGwRXOtapX5FL2C0bE56sEjdnZ2qgJMTCfQ2JnqoU+my9BaBAgQIECAAAECBAgQIECAwKQCefXlpKtIT4AAAQIECCxYIA+8jS2xccl9bPpVS9Dx5HxGZA4ODlatwupDgMCqCVxcXLRVKYO8j4+PbUvNJ0CAAAECWyWwu7t7f3//+/fvz58/T3HvU1ZJaI/03v/+/fv9+/e1jg+4VdtdYwkQIECAAAECBAgQIECAAIEtETDquiUbWjMJzEnAkOucYGU7VuD4+Hg4zevra+JEDM83Z64C69KXyL5Rf96/w2Rvb69j6WIWFd75Zp+faHPYBybimiLxFL2CEbE5Gsfxdb/JdQrH3lfJeH89zxw46h9NEyBAgAABAgQIECBAgAABAvMWeHl5ub29nXcp8idAgAABAgRmFHh+fh6bw8g3SIxda3USdPRJOoZ5Vqf+akKAwNIFMvLYMYDrjTpL30AqQIAAAQIrJZBbAL9+/ZpboRIH8Pr6Om896ojTkXONxONIsiTOKgntcX5+vlLNURkCBAgQIECAAAECBAgQIECAAIGBgFFXewIBArMIGHKdRc+6swhknGLk6j9//hw538z5CaxLX6J832g8xj4/uu6cO0bi6iuWt6u+1nZOl1vZB6bbQ6boFYyIzfHnz5968asQLKdenzWdrh9QCsMUrWlLVZsAAQIECBAgQIAAAQIECKyggCddV3CjqBIBAgQIEBgWKBlJGvkGieGsVnNOHvDriD/SNgC/mm1RKwIElijQcbjoeLXLEiusaAIECBAgsHSBo6Ojq6urx8fH9Mn//v2bm6N+//6dGBz5n+nMyd/T01PicSRZEi+9wipAgAABAgQIECBAgAABAgQIECDQJmDUtU3GfAIEygUMuZZbSdmjQAYg6g8aVzkb6K8oFjOxRn2JkrvpgtbxipfFkE5aSmG7Js12I9MXWtkHZtn6k/YKRsTmeH19rddg7bZHvfKrM11nbEQ/WZ1KqgkBAgQIECBAgAABAgQIENhIgdxP3/EQ7EY2WaMIECBAgMCaCjRGKEa2Iu+yHjl/LWZ2D6V3jPGsRetUkgCBhQl0HC7ykoA8V7ywmiiIAAECBAisqUBef3RwcJBbYPN/RV4htaaSqk2AAAECBAgQIECAAAECBAgQWLyAUdfFmyuRwOYJGHLdvG26Li0aue8VPnu/Lm1c/XquUV8igeZX37New729vfrHtum1a1dbQxYwf+2s1nEfGHlkHmzckTdijYjNkXT1vaEeVKI+3/REAvWdqeTe4okyl5gAAQIECBAgQIAAAQIECBBoE8jLMG9ubtqWmk+AAAECBAisjkDhw+RrPWzRMZSednkmcHX2RjUhsOICHUPCqXnHoWbF26V6BAgQIECAAAECBAgQIECAAAECBAgQIECAAIGxAh1DIUZdx+pJQIDAQMCQqz1hWQIj972Rz34vq4bbUO4a9SUKX065s7OzIhuusCaF7VqRRi23GoVWhfILaEthTQrbtYAKp4iRR+aq6OEjxv9Vy6qJnIdcXl7WP1bTJqYWCOla3y48dcOtSIAAAQIECBAgQIAAAQIEliiQwBwfPnxYYgUUTYAAAQIECJQLFIZ4z3uty/NctZTD4zRVDQ8PD6tpEwQIEOgWSCifjDy2vQ8gh5qrq6vuHCwlQIAAAQIECBAgQIAAAQIECBAgQIAAAQIECKypgFHXNd1wqk1gpQQMua7U5tiqyrQ9AX57e/v9+/etolhiY9elL/Hy8lKotLe3V5hy3snKa5LWrfV9gPOWHORvH1iM86S9ghGxOY6OjhzEe99a5//99Z6tDAkQIECAAAECBAgQIECAAIE2AYE52mTMJ0CAAAECqylQEgp9rQNYPD095TUXbfhtQ+9t6c0nQGDLBXI87IjNseU4mk+AAAECBAgQIECAwPoK5Fbj3Bmfv5zy5ELK4MQn0Qnzd3Z2dnFxkXtk17d1ak6AAAECBAgQIECAwOwCRl1nN5QDAQIDAUOu9oSlCCQYQa50DQ/3393deax7MVtkjfoSJXfTDdB2dnYWoze2lPKapHVic4z1tA+MJeorwUS9ghGxOfqqh3wITCqQcbUcKfJqxPQt8pehtT9//gzuVB4ckRMz6b9Rtv3s5Zk4Pj420jYpsvQEOgTSs6y+gI3v4GCtfBOrr2G+g/kmnp6edmRYX/T169fr6+vMyf+PHz/WFy1lOk9pDg441aGmfsBJM9PYwQEnh5o8F+Fos5TNpNA1FfD9WtMNp9oECBDYPIFcof706dPmtWtTW/T29pbzkfTSczKSiaqjPmjv4GRk0EtPF31wWcAF2U3dGSZtlwtKk4pJT2CVBfITMLZ6+SEYm2ZlE+Spko66ic3RgWMRAQLDAjloPDw8DM8fzMk1uvIL+G2ZmE+AAAECBAgQIECAAIGFCeRKb14NmtOcDBMMF5qZ+cullQz9fPv2bRVuPRqu5JrOcY/Hmm64xVd7q+4tXDzv2pXo0LF2m0yFFyZg8Hph1AracgGjrlu+A2g+gR4FDLn2iCmriQQuLy+/fPnSWCX3zRrob5jM6eMa9SVyUbQQIc9CFqacd7LymuRewfPz83nXZ93ztw8sbAtO1CsQm2Nh20VBrQL39/f5PUtkr0EYjpHpBovyv3EoydM42eMTDv/o6GjkimYSINAtkF57RrXxUCbzAAAgAElEQVTzHWx8uUaule/gyK9hTgm630qRflJ1i3DGyJc1QD442oxt7KCZEajHFctDgIOjjT7fyH1jfWdmICRbfBCZJd+CwUT+Z3owP7t3IstM18A8X5r9LacKya3KMNkmt/rDpYMoMNnB1vrh0u38fo3df3K55OrqaqL9J7cyDHabHIIGO2RWz06SfSaPn+UtQJ6pmMhz9RPnQDF85MmBIht90p2n38YOKlY/dg3qufidcOwXzYG6302/MbllH86+UXVBN6ZdHQ1Jk/OdHT6kZGbuZF3lU+bCU5IcG/MXgfxEVls2v485E0k/Kn8rHk3P0axj75160YZdULKTTL0nWHHDBOpXY9qalmvCbYtWf37O+DoqudZXBjralUU5yqXt+aufZWT+4Gw3Z0DZrN0XGLvzb1s66GkMukmDolNiEucUe1BoehEbzN7GsvT52R+qi9KDHmy2S7ZIxuZz1mmjlG+g7lhF+ca5jlSOKSUBAgQIECBAgAABAmMFqpHNnMTlDK7Hy/IZJc/Yes5ixtZhkCC3HuUiUl8vER17bXYjx/3d4zG4XpSxp1yaqC5YGXoe/g4WDuQNVvxvNG/ELb6B7b70tyL3Fg4335yGwBYeOrbzN6Kx3esf0xkY3AyZH+IcPPOXo2gSDIbyBz2E/M91y1zzz/9VvlGh3q5epjds8LoXk3XJxI69LluqUc/u04cNHv4z6trYE7b5oyHXvra+Ide+JOUzqUDujhiOzZFMcsevgf5JMadIv0Z9iZI3XQ0Ecjo2BcU8VimvSc4r51GBDcvTPrCwDTpRr0BsjoVtFwU1BTKolu5C/poLJvmcq3v5u7m5yV2buYKfvx6H/SapiLQE1kygly/goM35DmbMO385Mbi+vh6+mJXL60lTB8p1zEV+VXPdYXC0GQwA1GtSPp11c794/rJKWpqjjbOdcr2lpBw7MFa4PxQmq7cxReeHKadqHScJyXaQc/3bMRiXyt61RiFgNvX7lcPUYOwwm6l+H0Y+VvPrG3326ZSYQ2gOVoMdo5HhYF/K3jLoOH3+/DkXYhZ5IG3Ux8cSgWzTxs4z/HHk5h5knt+aklKmSFM/PA5XKTtbR61SXI+PQdZrUn2zGlUqaWB3hUfmsFUH6pECmz0z374cLUdesF7Thg8fT4a/Mt1NyzerO8FSluZOvmypQQd76grkCJBM8pccltVLdzSbevNNvWIv57PpWeVvMReU7CRTb2srbqFAvuAlre4eAinJYYlpOkZ2e+xsL7GBjaJzDBz8WLf12zO/MskFxlznzznv7IF9B33+kQHBBzWpCk2Fc0Emzwak3OELm43m+Di7QJ6bSl99eH/InPw0J//BpsnXIddJXIAdC959a3s621MHHR5btAQECBAgQIAAAQIECGy8QC7U5JbfnKZlVCJ/w6dyA4HBk7eD/90nKSPFcgqf88QpBgtywSGXEbrfdpARltQ8oySpfGMUspo/slZTz0yJKz7uP/ZaTUnb45lNNthqyxqdadQz7Rps5fyvNm5jozdWGfkxq4+c3zFzcBlq8E1pS5ZsBzkPrn4Mkq34PUK9jMUMWppW/3dr4ereW9i24cyvBDby0OE3otq+JRMZ3M+BLn/149jwiiMPd/mlyBX4Nbofcrhd3XN6OWAGNn+LGbzubs5WLbVjr/vmzkGprQlGXY26tu0bGzPfkGu/m7L7akZOfg259gsut0og96jkNyv9wGrOYCJ7XU5YPCrSYOn94xr1JXKxq/fmzzvDRHYuLGIdW1fYtB6TraPSmu4DE/UK/vn792+Pm3muWSWeaK7OlBeRi9f5KSpPL+XCBLIpM6g2p4NCv0+rVl+nweEgO1WUMj2YaIiVHzIaK1Yfp4stklHGdLxSpapi1USVczXRqOTwM1q5NjqYWU1klVx+qnIwse4C2Zr5Ag533+vtyu40eEthfb9KgsFekS9vx+q5kl6P0JEv0XDi7GOLOU/IVe98rYYrUG/s1NMhSktXfMyg/laBtpZ++/Zt9gceknl+cwcnJ4PdJnOqiak3d/LM3pIdL7kNJkrAMxz477//trV30vnZhcrftZIfuNz/0XGSVl56yl3xZ0I2+PuVPXaw15Vvr7aUOUp03ww0WDFpMrTWlknb/L6+vG35r878fPELt0h+ofLXXfO8fbc7QffSbNOqf1hPmeNVTlVSenXUqi+dYjq/pzmkTLFiY5XB7/7gF7yQsZFD42MvO54DdUO1r4/b+btf18sOnx/iwY2A9fnl0+ng5a88fXfKHHBKfgVGZpLf2RxV+jqk/PjxY6Uea0znKj98Y4/YI2XGzkwXNOc7U8uPzb+ewNGsrrGY6TW6oDQAsZMsZsdQyioL5Gubc+T8oqWSJd3RpCy5jDNRrz4/DSk9VzjzKz/d1dcehdNd+fDhQ1uGE12CaMtkdeanP5Mf5akvkuSqyNQ3uEx3lh267FptJ32rA7u+NckBITt5yaGgamNuQ0mAleXGTEm1c5YxeAFFDiPppS+mq1khjJ0YeQW+WmuNRoGrOpsgQIAAAQIECBAgQGC5Arl8kaGWkfEuSyo20fO3OffP1YOR2eYkPVklQmt150nOyIavM/z+/bvttNG4fwN2U+/xcB2+saFn/zi4x6D7Om2+mLlOMrhJdfB/UO7gzoQMAnas3u+9hdkBOsqaXWM4h5Jb14bXqs+J8ESXyOrrVtPVOPJgIv9zwJzHZatNPXT4jaj2pe6J7AC5Ojp1r6CeeY4buT6c3/2OW0lz81UOKfW1hqeTT5INz1/KnLUbvF6K0goWasdewY0yRZWMupajGXUtt1qLlIZc57SZDLnOCVa2YwVyM20CKg0nK3wIZXhFcwoF1qsvUX4Ouzp7Ttu+PbyBVuosb7h6KzLHPrDIDTFBryB3Za3LXy7uTISYb+a6NG176pkngkriUCZNTgKTOONnuWqcv0zk3sfsA7k2ly3bvSckQR4a7EV1bFndNZl0aZo5RbVjMmlBE6X3VZpio6zmKtnBOh5dGHzv8i3LN66k/sktX7S2DNOfSz5t3/fpdvWSWlVpUnpG8jp29cHzGGlCmtw42uRjR9MaeSafpK/KXbWJboRBW/o6YGazNnDm8bFEuN+a5BhbUmh2g+wMvTc5pRd+JUsq2Veajf9+9fjrn4NhN/uMe06+4935b8bS3r9Zs2TYdszv98iTGva1cbMTztLe4XV7+dXol8uBuvqmb9vvfs4Qs4fnzDENn8ev8PD+P+mcWb7IOdpMWlxH+rZjV7XzLGwix5Cxv7PZmqHLxk21c7gY9IXyP9OZkxzyrR+7xVNKL8erbhlHs26ffpdm67edYNZ3/tW5oDRovp2k391AbmsnUPK1rX+FFzCdX5DlMnb3z7N0udXrq/Qc/Uq6pmO3eLZXunwT1Sq/F2M7G2PLTQ9zokIlHisw9lJSx0bJBs1mHVvEPBJkTx55HMueOeijzqPQKfJM97gDcFl6UzTEKgQIECBAgAABAgQILFcgZzq5NDH7afXgDCX5JLeOs6csGnnHUS4pjDyRGXmClrI6xmL6aktKGXvRJnUeO3LRce7W0Ype9opod1+rSeVzdpmBlXW8h8p1+F52kkEmwRz5xRzsvYMhmFW7tzCX8jq+XPNY1HFkK9wWsxwuOlqUbVdYgcJkm33o8BsxdjfIl31O+2rHTT7Z6zp28sGibLuxlV9Agvz0t3VO6k0YHDmTOAfYtC5/mVjK0xALMFmLIuzYa7GZCiuZLnr969aYHtuBLyxl6cly0OjuyTca3vYxh3SjrkvfmrNXIL8jU+8P+QEdea49e63G5pDdeOSPZnbLtGjs6gtLYMh1YdQKGhYYefRekX7vcG03Zs569SVG7iQjZ65OLyhXGkfWcOTMjdmv5teQkW4jZ9oHZt8K5b2C/2f2whaWQ86HR+4xbTP9Di1s05QUVHImkE2W739JDzsnh2PPK9KDL8mqu/KpUtsONo/5OfHors/Ipd1f+Nnr6as0kn3tZrZ1a7J9M0Y13b43QMgXLd/cib4ssxRXIp/6tO35OXSUjxH+v+y9//XftpE1vM7ZBuISHquDpAWrAtslrFSB5BIsVSBtCbIrkFOCnQqclOBsB37vLt/g4ODH4IIEQAC83z8kfkAQGNwZDAYzQxB9kT50BLeuKxxmaLV1iqoSQLV6axFszcHesJxBoC0lRjToIAasz+lhzAuwAAhj2UI1/OER/AsKIYd4ipk4qHOXOyyJ9hPmF8MXUqoBVxLGozCZIuCLzaEtITNG9gNkzOhij1sk2mOq5eZjW82DsbTirDFnzyHWZNVoC5cUtZvpT1v3k1r0nGB3eurKRIa2aUhVTnc54RlwARrs3B2sgOApHwmGJoGKK7bZdezSZgMkB13AFirqN8gP5OGwt22qhjmUDjIkJDY7dHdvBNrKf8NlkdEV/VhjK7Suy1a/QQUtG3GcZBIq6tuw2Dtrv/fk9gfWAmwMYAuZBPfxhwssB4dnJmdLgFS/ZV1fQQCAJz0t4Du44Jxm4JHh/UDNKzSceBaEGZqn+asOJyh0jyQl3xHPzyDXoC6EgBAQAkJACAgBISAEhIAQeCAC/WIuyV0J9lzxVhEhP2zbk+DnUp6OvU/yERTGXbi9Uu1FchSu3yR66B073yNdBFtjVMbojJ0vKrsG214Y28Zjb56DPSYDm/fkK1UBnhgm32bcS20J4A0IuPLzyaHn3ESDMEPIDzGu5c5RH/IAOayaknx3yQl4RQaKz14X75xPsti1XaGtw2p71VElkDbyS68RyUkNbcBIqVvpnPsdrWGC4A8LPRqBRs21g2eTLl88a6ONu3g2SfawQhCJBdSmE0RCMFCzSBWwKrbW5G2IIiXbV5Bg78die+5ANW0wZKjKnLZR1HUD/tYOARYy1pdYJI5tHRYUrDv4U8i1FlhX3zCAAbtt8rlGdCEEziEAyzme3SiBAXOuQT3FILCQLQH1npSQZOE8YgNKkhQmC3lHEMPc/epIBgbzlLcKdDbHYNY8tDvsDJM7AadPcfeE9ofmLcZ7kv47ng022Y7+Vhfn1pKcHdaKKoDAI6aacyKQsxrb7hL5WNc5USexTUay4eU/oWRcj9AkuTiBm2iYKRP68nKsd2Tj4goyDiJcgK1+s52u/R5z120psePuyZQRCAOeIuWBkS6A2Xa25qArlj9kfjVc/Q3Gxcs3rJqk3ZKE3Z9iRi9Fni5RwR/s7de5qd1W82CYUOBNuAPxaAtak1WjLVxS1E5Unrbu88Zn21nAt3ZlIkPb8B0Va+Z0lxOerhfwCcarnk/zdVvd9gyAEaChxxilzXqgGrQJ68i2zXD3xNoE3tliAxFNGmYBecWfEpIiRKqwMQKYRL62n+QaSuNezG2d1mnBGjnkpEWKUWNjYo8OCtPY/MLwK44i7hqqnrGC0HX8LCQW9BQ7VYUiAknXmeHHMMQAnCp216oCxNWerZCQkfTY47L3DhBv+3HdFQJCQAgIASEgBISAEBACQuDhCBR9sNgBYYsEPz9qYit0bPDxL66xH8EWz9jKHR4hPO7v0ONdDLbw9ibLdudi75lkYnFnd5DH/GvsZOMICKhNupeLQBm9JAfIFCY7vR6XmSqHCsLDMJGs89jQc9I/BtDaiiUf3rV1gi/8fJukDBSr2X5On7bcdXEGFWlIVsB8z/VYW/4E1aE1IikVWKOL8gnoMO/4SYqa0CRJwGPXJeZXUrz9QjSVJH5MYdFwAnkzB6/HoDRbLxLs2TjSip6kYnHq4vp63YrO0+0kzTOMGkrVHh0Ub3IpP8BR1PU0R+59UCHXAfjHzgqnUnAR2y0DSFIXz0EAqtuXN3cN4/w5IIwf6UK2BFYBJxXFixP7kU7gY/dUpNZVgBLuRMYezUoGBvORtwp0Nsdg1jyxuzgE5VTncWGHNIqQFd3rV9YVe60NBnL9J++v9GEpInyRMIDgd6fr5RBIhqiLge1zw8R6X/TOQyDPiXqRJDib4sFCgK8oAb/TorbB0C4qNL+7JtdJ31ygE1rhk9sTBt1d/MnA0pYSg6fJ3QLjuIxHwXCqbcA7psEuedT8arj657gWcNzQVEHN3AzqpFdtqRh2NzfqW8pzO/+2mgdDA+ubIAwhbAtUk1WjLVxS1E5UGI3RhIPosS0Tc1Lqhpa8YGyzXMtjyq9MZNutU0t/TnclgW1biK7thbWVTKIdoyPc6gFC24kgbRbLHjCxpd0ALW4tLimqkevyKSGJYVfJcxCoignZk73h3YbZySdYiZ21PZYTbc7zSM5vkHwXJUe2oZltnR8vGVU6HOo62TUKc6SqnEEg1gNFp7SxdI7MO4H82LMVd6tkm4HrdB1bt8ASPt2yHhQCQkAICAEhIASEgBAQAkJgbwSwmyiGlrCPY7Y/uZ21v7c6tvZx+CMXUvfB99uJr3MUGlGDuBG7JEdkACB6zHkkgpq57oCkP/Ar1zlfTY7C2r6SvpRgXLY/p7bHXH3DmRDQw/w0aIakxS2ccx8x8pCTuhwOV8rjdDuMtOjGOddj89xCRhRjxl0pweQ6N3b3FJNdeYLCJt7v56iOh68RThrdBWMVGMuca8e4gBaNhR8lUAvuKZBRFH6Q4eoPvogjEQG1xiLCkFpUaK0WcYaYPepIsPfgY3IURXWRfGqVQowuNs+g/XIbn+S4DJViK6tY11Upn9ze8JzZnBzaAwsVch3DdFux3GiBjBm+erkdgZyjoEr53z6KhQiwpzzs/KnGknRJBZsR97Nq4e46zCqyJeo2L6rAlAzYYDJ3bRXhWwVzKQt7bFViBJ3ij9NuWXc7IZDcGTp1f1w00Z5F2Ti9ncPOFr4/yBL+Asp7/DwXYDM2z02IxNg7SYiaHYBA8uhTGO79umYm/jlRt2lGm7HvHh4i0GM/WHW3qG0w6ZoEuqqoMirnNmm+cmhleIEFfrOdro3BultgOriAP+hwp8ZP05PzQgK3oE2gfUXeYodm0D5+9nin1OFmXDxtfoGVTn4gQldsgGS2RDAx0UVOcuLMpFgqjpKcoBpsXehWbtS3lOemYXMdCDlpwiMIYVugmqwaUtRNmBs3EqiXJOubcBBdN5f5JLXxGP2S3vugJElVhVcmMoJq/7sLbbQPzekuH88e17YKwmqbWwHPEXPoFoNHyXX5XF/HU9JmV9CznwW2sJEMbuLW5A4lCYnNYt19CAJQvLGvxp7a/e6CkuZuolo+2ls86L3aBuepD+MwtlvObVQNmzZnygYeFVACekhwYHTBJjEEr625QlK1RzVAF0gFaR4beiMnA80Rs6XiEJhhxDCjC6AORFpizGCoOkJACAgBISAEhIAQEAJC4GkIHGGIYPsQ/Kzd+GA/bvt1gx0f9jJk/CIgLPiZc/5jH/rYuD94EaAN0Jo7xybJocK2F4x2vMbA7W1yID/Bz5xHC9MhqAkBu7LjDjxaQePHT3KCXFRfgC7unXTjnOsauNm6AvTw/r3xIeMrfD8Qi6dnzIITJWDlOY64px6lOp68RjiOuwtom6LmPJ2E73o5LpIpBE7dYX4VhR+kBm0O+MkoriWC1wOwmqcLCfY8vOhBCfhrqAtFXQ/MsdjlUMrt9QIbFSqXt8oUde0h6mgTa1CwTJO2umFz5gSg+RCSe41ALIcRw4wugDog9fpGgKFBdR6LAPRtIHLHz1us3ydwYS1bIvZKJaXlKJxHrzKeQzeQecieU/4lA+P5QloFOptjPGue0iMsA1sKcRd7sFZwFFV2Lg53jgCMDj1i/2mP0S0SxgX2/1CRgOKKsY5n0UgTYjAoNAU7A2NEs/g7B5GemgGBwEVyyOH1MAwzNGM/DzIgXUwjVXXiHiHJVS2QlTFbjRl93MK8nmTuGJ41N4pWQGHIEDnGjeK6Ji/AXECKlvFHsilZDRRCudW+GoRBxa0BNJ/4VitaLMZ+L7hGR7eIVkxYK7EJsJ18foE8DBxyGPDF+BmbH4Hw2E5SSL7ReHArAPOZP5MLXwBUzJQeWGGqYrGDzBxqp0psDoJt2ThHs08VRBFdxLM7gCv+2Wn6HyOSoj7HWfeU1n0HRfIilue4JLnuJ1sbX3hM4WMfWjt5oYvGE2wLZKvcnXhcdgZeD+0a0yBtFmNSVYI11PZvtDK/D6oGO5SOTiUkVSKhys9BoDgfsXZDA6wLiL1IzWyH2JjHehtsOm1+QEPGRporiZ2KwS4bXaMFm2B31+bI0Wk/o8WRsetFYLLyEm7soIdpACdyxsVpIe/BcduDNBWpPYavNoWAEBACQkAICAEhIASEgBCoRaDohMH+K96Dk73Y0QG3z6rqApXdg/FFbfjyCXH/YFcO0GpRItk9c46H/PAME5MpFhezs5h+USeWUn9216ogsBt/eAoyiT84Q5AZQqojv9/gGi2gHehMtIz2yaEx1dAa6ETjtlcnoMf/CcUI8jC1MVg01YS8mCkPVB0AE6M2XJQ+F47rOA0JLfjVwClDKqpkwGjn9K2inxyCAVhOtx8/iAkVC9vhw4Qk+9AlryH8cZtdS0CwbYrgbkOIinZaLHJdh79o4xLsRRnHk22zmI9J8T2OqRkrHGiY01EeW6mir2BQwfqFrnkDw+bIoc9RJ+hRPxkEgkWTF2/DngFzma6v10ku5UHhaQm/Tl7cgm2YTUVqTLxKNkAgN21l/vVgrr1y8cq2B21xm5CBQHkaPztt5GOqiiVQmwadwS3JuY2nZMDGp8dd0irQ2Rw9wFeb//sVZZjsgaIMfjZ0RR2IFxUNPFY9eINmi4MNxu5+tjXQsQG2Z77rN7iA87ctJT1wVpu1CCRdtMP20rYSiB06taML6sf7kOYaxu+RsRHhCvEfuesaszuY7/HP5sY3dBHTb0yJKwF62M9Ahnm/Xi3CyQniCPAv4p1VIAAQv1Z0Qm79rpPX6K52sBfra37FAIJTgbszySwUBrvEgMV28BVylWs2Wd5V78UgzFmCCZsExy8MmDJsIGAoQ54j1RaPhmRDp1UZkM1XjdxYpKhzyBjlzPrbnIOQbaZfJ9vxxYB1/wAt7jouidd9A/B7b/FzBMMcv92zFQuI74qeDQ5oa2W8MaOwifGFMBa/p5mdB572XvJArLnZc5dD6RiyhISZSqrzEATswOehAYbZyT0wj/fX/kJw11bl4khjvQ3r7uJSa6hlrOM+wcEuG3jyXkdyg4bh+D3qmkQggLfKnWXvL3pbkhhgLFf+VHXXF+WcRJKsZoO2qHohx65qQkAICAEhIASEgBAQAkJACNQiUHRIXt/a25sUbKyQvMRv4TFA26lS1ZQPFzaAGKzb6BkXwcYq2DnaDivsH42W41to3CfyxHUM1/U2DTKCWEY8IpTc7mApir0j+1HBmiQs++UWGs5Gx/f4YuS7o2BEVfoxdE6PSS3VESg6gLzlGuEPEyuUHdbH1LDXOL+12uvYWsCCwiyaw9TUMaI4CBJrjOZTsqi4oDdqAX9OfQn2Q3gdL1v+3Ays91UwiRXO9a2ZoU8UdV1CMBRyHcym2D7ZQLcMxlDdXUEAVqUvcv41LJwrLevZGIG1bAkmoc4JTPPXBGL0yBLGZ+jIHumHIemfqppkYDw7SKtAZ3OMZ83+PcY7Q6cr3UVzV9QBq706ovdO/cLQKXbtxu4uenjHAL5rv3gBH+U8i+7+E2P4CJMxmx5SlxsZ+soJIQQ199SJ8rgj2HAn2ql6hLFsoBaq2uxR2bYGDgZ10gMntCKEFsC2FQ8D1VhykhIbxN0DNQuEjS5O3Ar8aEmSBki4ozxGaUDvS8wvSEJSzQYsC7z8ftS2qCIMD0vQy/ETzHKMe+wFM4MCpgzGilHLB0Obqxd7pMVwu5O6TqtGkrxYBTky/IuHK2ofOkbAOnFw/nUfQPlik7sOxMmHd8JrfqUYsHz7+NgqZcyCBVHPcRnloHBkuELazBcP+5oxsTo5dop6rFO/ByASElswdPc5CBRnInT4vfb8RV74W8J4nRq8Xl8cy/E41tNgUE0WWTQb4+NKfIM26J03MxjPg+uxCVaPagTC7NDDBdhUZXrZ+5oBm2UjT9GNC4Oaiqe2SA8AbSo0RIwQEAJCQAgIASEgBISAEBACBgJFV2TtJi7XV7Bnd/spd1HlcTUCIsWwe47Co5xxSoPmwCXlj65IgEG8Q8O/4P0byaHFLB7gdLK3pcfoikAlh9OwMEbGh91dB7HCvXOEkkkvFyWwimUGU4B8VVN25cBb5diduwimvN14k7ukLoL3tUp58rTFvJDqAHokXwKBmXmN8EUidu/HMyJQif7jTa7j5YOZrdBdTXpnGmFkoNOsLIbMOvXLwDJzHQn2zNxpS5uvbGP1NWAVazsctBZLr6KuzUFersFgWYTYK+Tam4mxceJrGIVce+Ov9oFALllC4tdcPNayJbA189WRfT3SsWPzJVjIbLIl5DaYkgEbnx53SatAZ3P0AP/RbcLiT3rtfR0a+CIb4oXe/Y7iayyfDbsLmsqZQTEZKOnnH2TIQO9+EnMwEP3cAAHMsljw4KYZPLScg7ht/CzQOZjmWAKBQG/nWm50PvKgZDDmQXeMQuikDcBlHwr7Gly7ZQ+ASWEThrt+kClY43psABjcuq5lgQhpfgWA+D9ta/sQLd/m8esD2KKTtGo7iu46zWV/yPNfM9tOnynjR8TM8UN4emgYY7w8YYMlTYra4Fp8S+t+jIlfckwu+19/3fefnfaaYTqG3NswdvhgdbOn7UgdktwTOQGAQVVci924rl/YsBxU+eL3QLMTIAejdszyL/qt4+jd7yi+7m2ES0iuTzS1sAECwQ40nokoGbao9cAzOSJXOHJhajW6wDmGn61ahtZ1yAQXTiEHaz2/h6p9JWZF1rRixLl2grlcmyJsr4lo/BxV/FOBYAcSePz0LTe+5X41YWYn6TwKAWm/rtWyEBACQkAICAEhIASEgBAQAgshwOyIazdxueE378uPtrsdUBNXf7Jl18Vx4bum/foTxv2DXTkgAsGgv7dXjdlNg5KcwO/wQFAAACAASURBVIwpt30OB6/9LX8QtuC9T/xwmDC984bxzTI1A9/aMfzxPoSc5AAZZhR8HX/mBhM8+DnA+5Qku5gj1HUGSXUkmYJCRnIWWiPcMDHFAqYHEwE/u4qco4RBOKBt2CQNVoGAjOOnz303qCYX6D3ZoyvstDo0If6uRiTYdyF/S79uLiQvVgztBUYRfrYCFuoiiRIKnSYJLEPe7mX2fX7vK7KmFSNOtBMs1rW7dXv7M2A9DaTalwR37e+/TkDU/BGFXJtDqgZrETCMwFtetqqlf6H6ThElL2ZbsMhE8WMs84hKlZ3Q0PhZSA55UiUDPFatapJWgc7maAW42vn/ETD2b4eW760ug81hvEx2teB5ZdcvksEgMJuhoPnTHIFgN35MhH6O4Bz9uaBRw/jZjQKPUcQaJi6pdYXkwDxXziilfm9IxmjEJVg1brT+bWvpoNZfNXDthtBPjdvusIOA3mkTh7xpftnzjlECTvEGlRnNEDziZC93MUYqbExuv+tP0hxQjil3UctoZhCPaoMpZJQPCOu3aiTHK0WdhCVXyEhXPw7mJp1ffu+671OSu/bX/RzOU5Xn7O1ggMPWCDuoNh5ee1L0M+diIZE2izGJSx7uUJKQxCKhkqchYASY/XVtXa9mcYu3HMeDlFmo8YZDCBr3ZQDXcCUFeMIXysuGbbEEfeEn33JDBNZtKtiYn9iDF02C3hyJZSAuudGfmZSNYk5D8ikVCgEhIASEgBAQAkJACAgBIfAoBLCZSqYS+VueE5s4A8Ngh+h3dFxjA1i1xUOww+0ZMZZW7wwHToaYTpQ4ZILKs8X9QWeSflcIplRhbvA3uBUg43oMLhjEgpYb/pQf3gczqRCcqPs1u17nYp2QqLb9QvIDacz97J3ebIzLyNnoF+UHPVIdBlMY5eYmTlCZ0XjBIzmxdOVN4v7oNKkBXC+4GBnZt2P6PlXHNYg3WNbwlrM6YhqOkt7qgpmbDce7elMS7NU5WEV/UXlWtTZD5SAwCv3TkKqg8UCnKeraEOq2TQUbamdv8L0UF7JOe0NHYSBsyZ8KuTq4dCEEHAI5IxBmcO9p62jY/mI5W6Jq0zSPai3msfhLQ+/t1epSLRkYz8GiAB8k/cmXY10LgYsIfPvtt//85z/tRqDl7QoX7759+9beSPz3f//3r7/+erGX3OM//vij4SL3nyoC5VeuuraHD/w/fvz45z//uapNVV4LgXfv3v3P//xPTHPVYhw/fqLk66+/JmfEicaPR3J7D9cgpjwmRY9Z/9VXXwWOD9epf/Hdd9/5P3XtIwD2/eMf/8Da4ReOvP7rX//Kd/fzzz9DnI76EKq//e1v/LNVNRm5cpRUtVxbWfPLRgxKwK7g3339+rX7CRb/5S9/cT9zF1XtoxHbAMj1ovLxCFRpnpHk1b6fNoa2KrgeqKjHcKFVL7ev+60GMlU7VXOkN+WvXr0yDCSsU9iK9qYhaB8mk5FX9Pe//32YIVrFqWdqMzmUJCTB/NXPByJQjGcAE2j1db2aWHcMthoLlvHUjbfganv//r1PQC6N3q/DX9s73O+//97fZaNZmJqkbMATZVgsSQrJlpPPPq0Q8Po+K/AR8ZpaEIqhk2KF2h79+qQbebYdtD1lMMB//etf/jB1LQSEgBAQAkJACAgBISAEhMADEUCQOplK5ENxYhPnPx5cF/MNsL+ryqhBDhI2nsh5xasI2OYgOSro8dzPqri875GYMO5fxBzbdmwhyc1vFZ5L5FDJD+94+qjcwmPUcPHZL6Y6cLq6nlwvyYucSgTliMMmH2lSKNVhwLjTGnEMEwvoy5cvbZMAzs+RkX1k3RfdmwaPOt1S8LoTsJ2alWB3AnbaZhV1rWKNrWMVda0Cc1hlhVyHQR10ZM8XVFbINUBMP3sgAO9cMoMINjzzklEPkvZrczlbwt7B7ccgjShGQDIQY9K7hLQKdDZHb0Y8qH247H/66Sd7wHyOrN2OfbfoRu9qkSC1N2kJBTRDLbaKEQYt58IDoAqHew179SigSj9HIpA7AacqVNCKYHhtWjUVt4OX1hgLA3UQMICfIm7hYklR26B9TMmRsYqLI2r4uA04OAKN1Dax4wTxRWvJb9PPscAs6/diBpMNUFxwfcrPXWt+MbiRIoTUFvfmD5ZjXifwb3rgIKRblDyDkuoECPQ+tSrojv9JyjPfYJOaVVQ9TVE3QbhVI0us+60GO1U7MEiY7ecAmrG99d/DjHvMbVLimg1LgI/dL2yqMRaptJnNVjmUgI+ExBYS3X0CAnbg80CA2S9Pi1XOZ3sQ/OWXX05LeZKwIE0cC27bPakNCMB0u2yQBxXK56b7DyaHFhROYmsFVE37M3AFF9P644HYO4ujPv+Z07j9YoltPR6PQ+T6OQaLFCYrFOmxVVCyzQ0KIU5QDjgh9wv9tUYAIoe3IrGZUg7iBjNFQxACQkAICAEhIAQeggDeei3mGDAJMFVwwW4sfkMI+3TQVtUsKhc3QbUNku7ZyeP+yvEo8p1k9NHO3qHnnAOkrYuvyJGjQuBQIp86UY3sCF6UHufXMAQnk0mQONQpzfggSaqjyBpSdUy+RhzDhCcHcRbbVYjx5lREEavTFdqe/X2aDPeggtcOiiUuJNhLsKktkbYes4OMbSlp0pqirk1g3KyRwHBVyHUYf4veBlv/DKNTHW2PQM4gh3Ov6/Zwe2DdAO25vJwt4ca19EXXRKClkXkO8bPJAGkV6GyO54ho35EixS3YA8T9IY11zEsvSLazU2aR6n0isBePKFmCuUcm+AIxuLaTjVwpTH5kEg5TWA+3hE+ujEXPnkAAfsbkywxkkOBEj/YjXY+DIecaKMTxHH7Q1KaZv4s5VcwkQGvBd0T59peuaXDnw4cP0H4zaKSiteRYgPXL7cGQkoKUbner+QXZeO9IsMHBYMhPnl+kavUdo0V7yYfXf9Avj6+rmo0fV8lIBEixGUnS0dechElRj5eEcz0aq8Y86/65oc3/1AyOYJgl9krU23wy2IQXxmyLHbZ6j415QJK0WQCI/1MOpQMNCYkvFbp+JgJJl2YARTI1Oagz7U97gHNa4zkw4X53ThLUwULf3AFou/cDwqreHfIpD9pJ/gzy4ZJ1VHgggDXdf9ELrw2cEAxjZ+FwZg5rdpVrLxgC+KNUa3u/Ut+eNbYKutLvtM9CIF+8eIEDBJPhkmnJXoUwTENMFmymlj42axW0RacQEAJCQAgIASEgBJogwHzFyvbznyOD2VYztJ3rnX+K9Mz44fsquPwHbaqqmg2aYra0xyOPzfGQH/4QgEflFvrTBAJgBw1dZfuDBK5a84ukLkK0vXlHfoNSHT4ayeskX+KavqqvUub+g3GzfklVs/6D7hrrctFDjvcAeW3pWr54gTzS3qLOU6jgNY/VJDUl2JMwYiQZdsiD1NsjCTb6UtTVAOextxRyvZf1Crnei796PxBAymsuDQabggHJrtszYjlbYrYzC7aXkAkHKBm4hSmMVaCzOW5hzYadMrG0655BHrhi3I53aPKdupp4rZp0FAI3RDvcg00u/PzXo0HoApgO4x2mTYajRmoRyMVL7CWhtpeq+v2SlXODTZKHyvBWJG9dKWQ0G0Ia/c4DukJ812eTyMDpCXUEZ2LXrps3DkXtDljBVBpw3iTzulGV/J/ApKp9zS8D4cBPWjRR/KZgUeR8K341ZA+ceN3Fb0HXIxGY4S36keMd09czFfUYbMledlr3ySHPU+1GO9+BUHQIJCXEPd77orj977ExPzeoZ2qzovwAzJEiVLTWihJ1jvvkU88UEhIcVVsdAebd6aVfALYTXmdY0EkRQpjfz02Hq6eHn4TfN4GAKkdT7bEOZL4+id7e1YL1+tyKyfijus4XRhf1c3dfkRA72dRWQVf6nfZZ586dlsI9CINoffz4cY+xaBRCQAgIASEgBISAENgYAdhsxe0wUhR65JUxUWzQtoRVOX/cn9lTOzlXjoeDIr7Y3g+fE5WuLpcYZ79kmLMl8F/5NPjX8H9CDPySMdexrkbKUO9vX+XkITlkqY4kLCicf40AkfDkF9mNOCn5UbEcFKfL4ednEiZPt88/qOA1j9UMNSXYM3BhPA12yONGk6YWCkVdaxF7SP3AZFXIdTDfFXIdDLi6yyEAIycnjfMku+aIn798G1siCfVCtlCSfhVeR0AycB3Do4WcHj7uHppEZ3O0QvvR7WDVZxIW3759OwymoncMBOPTvv3ogaOw+DoHeoc/vW1oIY5WQqXqYI5+jJ6w5ZwDPQ7eDCO+rZD7ZNs2sV/zuI5Pronr1JYgGsEYLjhQvLblpetD4ccih5cZEIi6K35zBU/fseW/f3KlTftZ24Y7ns1Ndrtl/q7mF4MVM/19mUHUvDalCVaWfTwH7I0Hnv7DcGfaOrUyMGwg/Mtvw0jiO3qmoubx6V1zs3W/N1z7tY/Nr202YKm6V/UhZc1+qxaGK7N/H8C7B2ozOZRq5eqBQlILkeovigASne3V5BjXJHmZ50C2B8j4Ac712/yp169f+22SR1T7jzDXNlx+C7WLeJUUoTI+SOJ3p+scAkH2OaA75wNk/F395gv5hZl+7u4cvEy5vann5xTT1xJ17G/dLDGEVYh8oHStwhrRKQSEgBAQAkJACAgBh0DwYo8r9y/6nYjK7KEYCn1qm1/vEfevNc6VQ5UTpO398Dn3S5zolYOoeTmjKJp0CocV6Vm6JdMvnsUD1GPcqQ31A1XHHmsEsuUZcfIVoC0JPe7e2/sxIgWve3C2X5sS7H7YTt6yvXiRa/0MY1TUdQYuzEaDQq63c0Qh19tZIAIcAp8/f3bX/gU27/Dj3XKgpE/G0tfb2BJLcyEg/kavVECJft6FwIQywFgFOpvjLoHZp1+s6IzPzn6ttDkczNvyDNlXCMMxGUymL04JaXVqCTZjwS4d9COa0vvw7Cso6dnmCOTMxFx5cwLiBvvFz2qX3k4gFA8DAiY94lIx1JOU4JiA+LOEiJ3MeXxAMX72+++/u+HAact81+U6IxjvcCd5dsRrfjkoLl74Z3Ocsz0Q9sPrBPFLxdCuKI+P5bpIsB4XArMhIEU9G0cCetZa9wPi9fM6AsE3HJINDvYGJGkoLsEw18lXMZPtM4XSZjFKcigFmEhIAkD081EIkG9QL+3ktHfZdixnHmHADtR3R2Bb2unoCnhjyFHXns1R9a6Rv6Mn6XlsNec9OxAoWl9JoGCP2TPleKqfKsi9muJTC6/dvQfP+cT417Y70Z+5/lMbX9uAbDzw8UNbZQkbj4x6FAJCQAgIASEgBITAJAggjsNstfol9jAtg8I580l8JvpegnPb3t5xf4bR/og6bRUnz6GSHx4ykGN9rtwXm07XjKJo1TUZuAycXa16t9sJDgQZ8/0DqQ6bKeTd+dcIRjkjvfNezyfCDUUtTXLkXDUFr8/hduNTEuwbwb+3a3vxWsVlrajrvVI0be+BFXpu76mQ6xX+2hHGGzdNVwalZxdFAHkRuY/lQBRH7qMXBdAgezlbwibYGKlubYOAZOAWVjJWgc7muIU1W3VKWvyMB6QtLsUekWfZ+6gwdMH4CrGJahJijIcMU+zc5+na8kKtjUTA2PLhkOCRlLi+5hFCAxxH7YkLcmNzF/4nRnTlEbgLY12EUxtbHUJ0hbZzz/rnqpAB2nMd+U/ZNtxRk39NxW+537XmVxJbBM7dRuhK1ByKFKbCH3/88dtvv+GlNXAf1/CfzqNgk8NXoRAYg4AU9Rick73st+4nh6lCA4GiQwBWTb+XJw3CgltYMYv2VXzSZdBI758P1GZF+Tkwj/cXvXlR7HGAQyk5xgcKSRIHFW6JAA4vLo6LOQS52MhdFYpe6OI6dRflQb+B6s7lAQRPnfhJOhnglKvNFYZVQMoSdvTadPO887PPERM5d7itv9LluibZl3vcLmfO5iBdwXZHPe7aoSjnnurR9ZxtFi26Oclekar4QOEVRyGahYAQEAJCQAgIASGwMQL+fs0YZr/NDrmPC95IN0i95daWcX/S/VILOClL0+ZQ+d6JXXOEDNbfxZeRXrhXr14xUg2UxqPhix+IHCaBDCCujiE/rs6Ji6VVx/xrBPI2GcbVHoR9gtHFR6oO1y62VlshiIDkHh/veCz2eFfwOgfRmHIJ9hicJ+xFUddapjBLANrEWqyoay22Per7W3iFXHsgXGxTIdciRKowEgFsYHMbQ+RZdfqUzsgB3tLXNrbELeipUyHwKAQYq0BnczxKJNoP9h//+Ie/Ach1gNzikQ70gwwmG6x3YA97VCabEwTDdwYwcwAy5XAzBVnsMMLIWALTvuqsgoDxun5vgTcgmuQFA3tdNOi3b5GZBOQ3YO2+Jr8LRRS80wjMMfBtNn7DlCpzcvNsKfWaX8np6S/NjGWSbMQvxOvNsKlqneB+C7oWAnsjIEU9kr/br/sjwVy0LxzO4q90yVHMkMFzEFakBNFofLMuOYrxhU/QZnIoXZSrJwjJRYj0+FoIMD6TezMyL+Jp+OuOljvtqS+SHTyOpd/3RWBt7XcCF5klVlzfgyEcP+EjLQKOOudOl0j2uH0hZMMf4zm+oAXGfV3MQvYpqb0uGrdokHxPoLbr6/VtDzw5p66TMU8LmMI4P6g42echeEVKIHU4lbvfWrAiJqJZCAgBISAEhIAQEAITIkDmrfULQJMuneCN9NmQ9DeM28T9O+2Ydsqh2tUPb/gqGedMp+lpezbadko6r3744Ye2/dqtBR42+KDm3HFLdcR8nHyNQEwWH4+MyQ5KMC/6GQNBX8bPTgJm9OhuKXjtoFjiQoK9BJs6EWlYMkePN2oSfsiKuvJYPapmYBCSVmsMEWPVK+Qa43aU2BuTB4Zcc0CpfBgCyGjNpSjA6bfNW1rD8ERHe9gSIxEb01eRL2PIUC83IjChDDBWwX/eCJm63gABxmeHYTYJStXCxRgZCOz1DqLgBVq46ZnzdF++fAlvUe0wj/o///xzwAuYX/O8VnRuUHrqHAJ+inzQAk7SuUsqsCD12IvWNmuviwFc/E8yEuaHYfjGF6qJdOcgWwIRd2z5ZgjbNIHxtJPrRO+kdxinNvaDV/PrBOPsRxjLxG5Bd4WAELAReJqittHofXf7db83gHu0z+xzb/EGJOEFJUWCUWGGrKOHaLPAiZHkGgpvESHGbBvgUMphgvKHCImBgG7thwDjMyHT+ucEp+gW6+SzaotGsJJ2zU03PJz+oHIpCH6d+BquPBwHg3yjpOBh6YETtZ+/JaZng5LgAPdz6xRiHAzf+9kGIIDhxTmpY1q+WIc56vdiF8s9jvAf/uBBPU6AYgRsuTHeQvDhu8YLllKVt+CvToWAEBACQkAICAEhUIUAudMh8xOqunaVebsR1DK+WdfyXRfTEqkcj7Yicc6/cY4Gcg62yhEyNsj75RYmOQLmBu6sZDVEglphnmw/KAxIGiaBUh0BIy7+nHCNCD60lhvgMJHLEXB7uYLXt7OgigAJdhVcm1VW1LWWoYbt5zd1Lv6lqKuP4fXrJgahQq4XGaGQ60UA9XgPBDCv8V5qMr8F72rh1k5vbPUAMGhzRVtiwjMLAlT1szcCkoHeCCfbZ6wCnc2RhE6FFAJwPQcbgNxjXc/Vy3WKcuwSYWQYFey7xoNVt/BBaXRU7AsLPNIEg/MOmY5wogfO9fBrwmNOhlf9p3S9BwII1+XcKCg/J2PXkQleMGDWJ6ZTzHFSCx2tnfMcMZQwYSrmG7BMXxPWwXIAbIP9Hko2U0T9Uv9P8xQWNp/IUtuL5lctYnb9fvrH7ld3hcCjEHiaor6LuQ9Z9++Cd6F+g284JCnH3oQ8xi75eNtCUGLslVxf2F9gC+9+3nLxBG0mh9JF0XqCkFyESI8vh0Ax8IkRkR9ZnXPsxQG28pX1G/6PP/7ouxyhiPp5JDAKxo0Gd9xpGmAY/Pp/f/hqELiDoaE1nP+CQMbpNvuBP3nLCE/4XkHAeM4CZNy8pxtnMCxGcNDIFaljaLhSp/gaDzh1jjVXqJrhWUzqCV+KmAEZ0SAEhIAQEAJCQAgIASHwBASYnQ5w6O2XYDJqQAaond96nznurxyPtpN6Yz+8ES/bL7cwKRV4cwleJt+jlayGQjgPkWyZu9uwPPCwgUf4VEbD9o2mpDoMcGpvTbhGwAvOGANYqTEvase7U30Fr9fipgR7LX41p1ZR11pIFXWtReyu+oFBeDoqqpDrRQ4q5HoRQD3eCQFY9TDa/aQd1xH2tsin+vz58zOTARwO/MUGtgQ/WNUUAkLgCgKMVfCnKx3o2YcjwBjuB0R3ue2wJynyaMyr43DTFyckSAWkJ87mCA7mQEfMLrqIjCpsiQBkDJn044fGyP8JqqqO68ZupF8UH40X6U/uhYpPzV8BziBs54KA5Zs3b8Zo15H49JOfeBRk7ktXodL8ivlypWTCvI0rw9GzFxHotCxepGqDx5+mqG9h2XPW/VvgXatT5rsxs6UfMfT88MMPtzPiCdpMDqWLYvYEIbkIkR5fCwGk0DEE3+VhZmgr1inu3+c/DyJQ3VVOgyI+QQVkwRYRwyPXN9oQqnfv3sFZCi8W3PLIs5+fEQFWM/zEF0R9Mk4f1B6047fprrsKHpOkztiTjtrBF0V3YjHFZDDB6k4ICAEhIASEgBAQAkJACAiBAQgEiRy5HpmMl9yzTDkZGyWpZXrsV+e6O6IfbVW7ZuVQFRnxWD/8ZrmFOUaT84WJh+a6qCoPOiLJq+oiV7mqL6mOHIxH+YRrxPfff2/TPC3lDNkN6wQREKPlu2JV87wNYYAz7JYEexjUc3ZUjCHOH+wLdE7VWlzLFEVdaxG7sX4QKlXI9S5eKOR6F/Lq10YAqxveEs152JAJ8OLFi1veE7TJnvPuirZEUTXNCbWoaoiAZKAhmHxTRdihfnU2B4+naoYIkK+sMC6hsOlGv5mvKTIJl9fJgSVEdvT69WsyH/2gCidkBymV6Gh+t8J1SNVCDoGi2GOvPt7sDgL5rUQUnm4+pPHhw4ccaNfLgwEmG/z999+T5UsXQl9B5AItBKjxYsPS44qJnzPzvqtQaX7FYnCl5LSf9EqnelYIPAqBByrq8fx9zro/HtvlesSGIrAAk0OYbWIy9MDzfuLEzOTwzxUyRJ5r+cpTzc1OOZSusOMhQnIFIj27HALMKcOM42XmgTdXpIMHiwPafOc24v1dX07w+zJGOqc+NAje9RbOJfeHxntr/adIf3VX7wrzDtjMUpdLxHE4F1NMXE1dCAEhIASEgBAQAkJACAgBIbANAownf8BgizmsBw2TUGsD0nVnanddvKscjyJEfIU5PQCtfIyPyi3MMR2n9OZu+eXQS1WpvP6zVdeBh63rO7oBYVIdASBXfs62RgSOfWNocyo9g+DmtxS8bg5pvwYl2P2wXaXlVhbRXeMNZFhR17sYMWG/gUGokOtdPFLI9S7k1W8Rga+++so4ngOPYz/y9u3bYjuqsLotIQ4KASEwDAHGKtDZHMPYsVtH+JQcmcl3o9uOORaEzPS9zj94scmjAWAS4ZRKpke8/R4ckYhdGTpinlWdXRFgxH682Y0e3Zp0zlmQ4xfytpkhw3ve9Z2BHHl+Oakz/Ucmvwb4iNcG4/r8+TMZv5x8dAF5N65lASUjf2p+tUIbb5G1OpOoFUlqRwjsh8AzFfVIPj5q3R8J7KJ9kbkpxdy+wcMn6Qm+TDWYyCdoMzmULgrVE4TkIkR6fDkEmPfhGefPzAMPnCcBqc5pFpTP8zNwQfdODWeOawE4t/v65mHQjZQgkOFPYThAkBFygp7gE2HJFuBV7uddgX2S7DQoXHoVVopJwE39FAJCQAgIASEgBISAEBACT0CAPO1iEtcESe2NjJs/7q8cj1bisbQHoAgC42vdKbcwBwjp5CSjorlemHLMXN+BDPE752Fj+krWkepIwlJbOOEawUe9H+5sV/C6VtrvrS/Bvhf/GXr3F82Ynkm2NjFhrkRRVweFLnwEFHL10Zj8WiHXyRm0N3nF4zlgKeF9UvJ11L2xMka3ui1hDG3pW+ThzkuPUcTbCKwoA7AKdDaHzVbdzSIQ7Ayz9f7jP8i3X4wWTt9inNQjA3t4X505lQAkMa5/OAS///57H5w3b958++23fomuH4gAOeNgdmOCkDnH12FE2jRMfCTW//bbbwjnXG/QbwHn0xszC442HIvT+wjA+d15PmJNrnE2EAKxflMAASzeNVTDRKZ9NMZc2zvDJjRofjWBcU75aTI0NSIE5kFgzok2QFGPYcHT1v0xqK7bC77h4L+BaQwEGUjG3fG3yIMssSXHGMeTd/T4BG0mh9JF6XqCkFyESI8vhwBzEAPp75p27KvnZwTHWwdO6eawM5bG3i9INIe0X4OBbDBxjZgY+I2DduI6KAlckck6pwsZqZswvd4f74pRap9+XQsBISAEhIAQEAJCQAgIASGwMQLbZNTM6ZsNJEc5HgEg537OyetWoWfS17pTbmFSDJBqmywPChHV6v1eU3D8xzkPW0B27U+pjlrE4voT6g3mQGQMZELKY3i7lih43RXe5o1LsJtDulyDirpWsYyJfynqWgVpp8pBqPScQaiQaxPuKOTaBEY10g+B4vEc0PxIbBj2nmC/kfZreUVbYhvnaj+2bt+yZOAWFjNWgc7muIU1O3T66dMnchj3vo1T7B1Bi97ecx8onEpQJAn14ezD+2/+g8E13hQKUlGxMbYfCVrQz10R4M9nwStnL1++xEkKzQ/LyGGLd+GYE3NyjxvlGAJe5IAnAvPrsDnwLyYFYlcYJo7FMZ7VrRMIANLgNQwgDxaQrzue6PH2R8jI9O109iBA8+s6qk+Wn+voqQUhQCKgiUYCdaLaA9f9Eyg96hEyNwUGeb8Pm58GnHRQkvkcp8kwHnyCNpNDyRAA5tYThITBQXV2QoBJCVo9N9TOm2cCOfdy3D8/BQ633ku8311u4MoSyyEzuDxIRW2ZiwAAIABJREFUFDMOUDYIY0wvWHG839voK3crGEiy2uRSV5yYtiJKDlmFQkAICAEhIASEgBAQAkJACAiBJgjM7/ogh7mKb1Y5HiRDjWqr8NoYgnGL97HslFsYA4IkRtLtzDiv4vbJkuCjCL2dYAZVUh0GOMyt2fQGGMqQjTqTuz3JUVyppuD1FfQGPyvBHgz4nN3ZwY75tx5+GFRR1zll7BaqgkilQq63cOHoVCHXG8FX1yQCx/EcxnupWCvxniD2/iNflSWJn6Ha6rbEDBiKBiHwEAQYq0BnczxEGBoPE8ck26uR39+9r2obBocj0t/lusJ+F58/f2Yax3vvwDlXEwdz+CzAMHn/YK5NlW+DQNWGHJt5iBMWDJztcuPXoa+DD1Xz8eNHDAFbiD/++AP/4rS/t2/fFtfC610/rQWc5xIEHRGqhCLtdPDKJPA+XJA0vy7KIRnOv9iLHhcCD0fg4Yq6H/efue73w3OPlsm9J7MZHw8ISRV5/kgP+rfXZnIoXReb7YXkOkRqYS0ESGfUbFmttSCv+NUFf4y+I/rcV3r81uxriITfXa6y0oVzyNxYDu/HOfdg4GlMDiE4qTxZ50phkPGWbGp1qVtdESWZokIhIASEgBAQAkJACAgBISAEmiDA7MSvdLTNfmShuL9yPK5ILJ7d3g//zNzCWCqCD1PFFY4SxnmVe7ZY/v79e79Ob++r31d8LdURY8KXzLZG8HK7evyF51GypoLXSVimLZRgT8uakYStvrnwN1+9131FXUdKZsO+FHJtCGaPplbXQj0wUZvjEUBiBpS8ncCADFgcWaUPwMfc0SyOMZmhhPzs4gykioZOCKwoA9AnOpujkzxs3iyTp3hAcPvEYAjACd8jGQYziHyXCaZS8qAyHGAWfE8S531sHxMayaPV+yLjRv4w4evBUy9evIB84tPoONUiKXv+I7p+IAKQCkhIsATAB4QQxd4qiHyH84EioSGTCEiESKBUTQicRkCz7DR0xoOPXfcNTHQLCMCnH+xGc7DM+TEKUl3AS2CclZkb8vVykrzrHd3YQrCbMChh/DnG49dvMQQMdihhUE8Qkuu8UwtrIcAsK5iPq7sd/CyrtRh0UPvDDz8cWhH+av67mudGyogEWkaa+Ln29VRbBJA1eKxNkBA+KdanAeYls552TU8kDT87tcUf1JzXqyuiOVEVVUJACAgBISAEhIAQEAJCYHIEGCfn5EOYijy5Z6diRz9insBo5RYe8gNXJ6Mnu8YNg0Tirk6wfrNGLQOB2VQHH5Od7VSRweLEA8Woi67EMwQwzvauRPZunOfXwwW7NyPubX/1YIeirvfKz7S9K+Q6LWtiwlbXQvGIVLIuAnjp782bNzb92P7j/S/UtKs96u6Ks3jOZOxHic3tg5UM3M6CJAHQJzqbI4mMCgsI8N6N2x2ODAHjV1a49Rk3OgiLPwf38ePH4BO+cNDDWirwTLefhABy008nCsM5iyzqly9fYuU+zumAyCFD+kn4dRzr0ieeIEkdGjVw36OEXxE6Itu5aSaw0ZkENV9GYOb5pWW6zD/VEALXEJCivoZf4uknr/sJOFTkIcDbfsxm3Gt40CXvoPzll18G0eR18wRttpAIMTI83qH0BCHx5oQuH4EAo2+3/2jb/FP77du32HT/8ccfAwL2zEpx2vP5iEk1dpBwRMN1DNmAhJw7MIU50QOL8rnGSTAYqQMN8x8SZCsTff6FlAdVEwJCQAgIASEgBISAEBACOyFAusQn2S8wLtl7uaO4f1v8p83xsPfXbUG4qzXlFjrkmSReVMZrtO6Rhhc//vijH2mC21N6pgjvtKpjKt5VefJJa6HImkUrMM7hY2i3GyoMAb5KWZQjBtkSbAMc3XIIzG/IKerqmKULHwGFXH00br+2NckkLpTbURIBkyDw7t274MDHmDC8/4XXA6FnqqypuJ2HlNgaYAkQ9t4ULMGC24mUDDRkga0TYBX8Z8PO1NRzEGBypg80bnfbMQQEr5qP4SPOOwCMxc8AwvGHTTgMpoMqvCP3+vVrn0Kcc9b7W4V+d7peBYEPHz68ePHiIrXHOR2uERwkjAgQXofAv/MnIjuyddEEAezEsCWLm0KE8gnCwCwlMTgqEQIHAjqFXZIgBAYgIEXdFuSHr/ttwdyvNT43xXZI3YUMTxVG+urVq8F0PkGbyaF0UaieICQXIdLjyyFQ9I5iRNpVLcfWKwQzK4XO5riC8GzPMmdzkO9InB4aY+JK6k7DqweFwMYIfPHFFxuPTkMTAkJACAiBJyOA0/eePPzNxg6nCpMU1ztbl2x/chfQ5ORtJrr3DuchfnjlFh5iBr/T+/fviyKHb+nhSIjmOXLBkR+9nWDFYarCaQRmWyMYh6cbbHPBdi0vccGEJI6B3L46MAQwht8SfEkSKcFOwqJCIWAgwKg4xb8MANe6pZDrWvxakVpsiA5LQ6eTzMY+JMRia/n999/bhCE7C6+D4bg3VNYrqDZWutsKgSp1wex3WhGmdoYh8AQZ0Nkcw8Rpn47wGTQyZoYxMwe1doWGefGmaqo3pBbnkzGnJ8D7j33v119/DXM22ADDpeuO7WhImJraAAGcw81Y2FUjhTmOv+MRzCwc0gEJ/O6777p+tLCKQlXuhADOEgpOBXIdQcwecjyHG7IuhEAtAtoo1iKm+kJACNyLgNb9e/Gfv3e3IyiSOucKyFNVldhRREMVDgTkUJIkCAEhECPApATBBxU/uFaJ7X/ml6e1Rn2CWjjAGWMjcJKf6EiPTIIAjgVkgk3ffPNNV4IZw09S15UFalwICAEhIASEgBAQAkJACAiBTgjAqYL3yYuN246L4uPFCuRrorcnGdoDkQPHxkd3l0NAuYUHy4AD3D6MdwivO+Ibew0ZjaiZ7wtFNqbej2oI7+CmZlsjGJE+IJp88e3NRwWveyPctn0Jdls8123N3rzMppBvxFlR1xvBH9+1Qq7jMX9Uj3hjEW8MMWH9R8Gy6GDho8MLgNh+4iyPx74FtqItwbwZvahMimwSAckACdT4an8a36V6XB0BMmB2DPP2yT/zHhue/c+fPzPyAOsHTkCEAXyLFtjyniamF9XZDAFEg/plDEMUIX44OAaBfJycjcjQjz/+CD/OZhhqOEAAgpQ7mAN3IQlPOLP/9rUsJ4r2zjD3lMoHIzCt/AzGQd0Jga4ITDvRllPUWve7CuoGjcPg5x0Cc05MPrsIhi624YO5NidoAKGVNuPlB53ejsacDqXbYclNilZCkmtf5bsigJXF93bmhjnbF+dydKr8OgKku1snBV+HepIWmC84QQMgktKP4F9//ZVpvJ+nnem9SR1G3zbpSI0IASEgBISAEBACQkAICAEhMA8C5F6m936BdB4iO24e6GJKpvXNxqSq5CIC0/KanEr88JVbeGBFZr4xjiwefNRE4qVfnyTDf0TX8yAwm97wj32xUZqNcpva5ncVvG4OadcGJdhd4VXj+yGgqOt+PDVGxFiqCrkaAFbd6u1CqSJmQGUczIFDHJ426gHA3tsFGAq2IjcSrwHqHcB7edGj9+buo9NEVqmOh29OT4OcfFAykISlRyGE/D97tKs290agyhs155sMAYOq1H3w7MWfX3/99Zs3bwI/e9wmKHzx4kVQjj0zzkQICvVTCPgI4BRMyBjpXvEfrLqGfOI7G8enNhDXR6Bo9UPc8Q4eFB3+MDQYJf6/KDzAQWEVSotWBisPzhr0owJOZlmd6cYAdastAg+cX0vYQm25rNaEgBBYFAGt+4sybiTZv/zyC9/dnCtglQMXxn/XF0F5MLep6fZTzIjmFKGA8odsDINR66cQaIgAubJsr42rlqeG+E/YFOPG1FktEzLuNElFxyNa7v1aAiN1ON9tiVgMzCcZJ6elUQ8KASEgBISAEBACQkAICIEtEcDplnA7MDsFxPH7eWAYAoD/5GdxLuGy7iHGD8zx6AHjtG0qtxCsQZScUZUIch1wteLmp0+f/KbwZpT/c/Xrp6mOqdYIgM/LD/9lC77NhWoqeL0QsyTYCzHrXlIVdXX4M/EvRV0dXKtfKOTaloMKufp4Mie/+PV1vRYC0B4wicnPmaw1tNPUzmlLTLXlPI2t/eATxmgjYN99Aj5zjhFU2dENnc1hi67uJhDgTx7Fw3AZz+81vnftxEly2P1WoQpgP3z4MHlIMiE6KroDgTEhNDcyCDP+MKd++OGHV69eufKZL3DUH14FAdmYhtha4G9maofRBlhw0gqpmpAij8pLZKgPA1AdHQhofgGHe80MiaIQEAJCgEFA6z6DkuoAgSpTeYMVsGq8khAGAXJ/cTQlhxIDqeoIgdURYNSCUoJW53IV/XDQFeuTn/wttqMKtyOA034ZGnp/NllSx3BBdYSAEBACQkAICAEhIASEgBBYFwHsqpj3KOCl6XQ2B/ki5TfffDM5yBtEPRiElePBoLRZHeUWgqHIfCt+XQ/VoE7xmbQmAgDPmJ/Zv3renVTHVGsEE3lxYvzwszmqsFLw2onNLRdVzHq4YN/CIHU6IQKKf03IlE4kKeTaCVg1eyCg/MntJaHKytoejWkH+AT7dqpt9YSSIBmYkCkHSX+aljIRNi0C+1lXt5+sg91v1SqCeOQqpx5MK8aPIgwhtME56wgdvX79GmF7crd/CzsAC+YRiIQGePnyJQJsmIn76bdz2CI34q9//Su/0QLHe2fJnxuInroLAc0vH/nbzQyfGF0LASEgBGIEtO7HmKgkh8DTrGXeHs4hpvIAgf1ESJZewGL9FAK1COCw1OIjcFAU66jCHggggZtZKQb7OffAds5RMO+GIRTS+zjgnXITf//99zl5LaqEgBAQAkJACAgBISAEhIAQuBEBvHDO9M54aZh24jrMtgtPzf/pr729wcrxiEX3USXKLSRVJT4pDB9mE9nAZ8/8dt68eeP/XOVaqsNxaqo1gnGzz0m5o2rYRRVWw6i60tFUonhlIPGzVczaGIcYGZUIgSQCiromYdm1UCHX5pxVyNWH9Alvg/vjfeD1/KflPpAp8ZCr3jj2TwKNmxpZUqVOZcPbrJEM2Pj0u1sUY53N0Q/8bVsuStVyI7/dXkR26adPn0jc8K3Imc87IEehaoMRQCBkfAgHzlCc1/Dtt9+2Cko1AQ3TByR98cUXOI8Dzogqj22SAJg4x1/y7oqFkBa891KLDNIp3r17t+J4RXNDBDS/GoKppoSAEBACYxDQuj8G5216qTURJxx4lQN3g/HOxgI5lGbjiOgRArcjwJyCBF/o7XT2JmCesGjvkdrtk+/qtPo0pU2M7g5AgOF47+OAf/31V2akOhGGQUl1hIAQEAJCQAgIASEgBISAEJgTgb/85S+MdwUvnHein/H/IHMPdHYiQM0aCCjHwwDnabcenluIj3uR/h/m1cei8ODjGb5uRObhWj5PqY4ii++toBg3j7+C1zxWt9eUYN/OglUIUNT14BQTg0PNtSyQVYRwPJ0MuxVyHc+XbXoMThXcZlwaCBDAqRw4qxf7O6HhIzCnLVGV9uwPZ6Fr+EYWonY8qZKB8ZiTPf4nWU/VhMA5BKAcZ57/IA9e9bdv354bXcOnsLmF2cp8BGBmPBsCoqaaI4BzEyDt2FoPNhYRv8eeH1Y7gljNB8U3iJjW+/fvz4XHkASATAX8e/xhDuIi+GAj1Aja5+mZtiY2V7H/BcP3I4I54qHBIGNKmMjhs3G55pfNXG0UbXx0VwgIgRsR0Lp/I/iLdj14K3E7Svvl4twOaRUBcihVwaXKQmBRBJhEOpwfuujoRHYtAkzaEPM2UW2/qn8LAkyGB4wBHLLclTxG6mJXcFeS+jUuD1U/bNWyEBACQkAICAEhIASEgBCYHAEkpOHrNTaR8NLguztBJoz9CHmX2Xkt8abHTrsq5XiQ0vu0ag/PLcRnzxh9heTD68nGQQYjkzM8gzRKdRhcmGqNqIpxT0W5gfAMt4DVzNn7IG+StyE6MUuC3QlYNbsrAoxVo6jrHtxXyHU8H59mPiFe//nzZ2xh8DIRk+EzniPq8QQCOJUDvrh73+87QfaTH3mC5pl5tzWD7EkGZuBCTAP4orM5YlhUUkCg6m2cT58+6UjFAqD/vg2vPXbCxc0wKiAQct3F/+9u9f+DEMBkxI4I4ZwgwNMbAiiNFy9eYFd2izbAuf44NaM4swIQ4KfGlgOvfzzqpInkCSMfPnx49eoVcGCO58C5HojDBWDq58YIaH5tzFwNTQgIge0R0Lq/PYt7DLAq3aEHAYPbrPJ+DKZt0e6qIJVDaVEui2whwCPw66+/MpX38MwggmjowKetsDm+M+47uOxyj6t8LQSw0BcJjk8QLj5SW2EzqTP0TC0yqi8EhACDwB9//MFUUx0hIASEgBAQAkJACNyOAHJ1sKEu7oCwU0NySFtqkUBSfHMDr4T1Ppmx7aCWbk05HkuzbwDxz8wtPIDF2JFPX/SuQKdhHl3MgQxSN//rv/5rAHOvdCHVcQW98c8WxXg8SdP2WIWVgtf38rGKWfeSqt57I6CoK4NwcfeHRhR1ZZCcv45Crj14pEUnQBXbn4s7oKBB/WyOAN4wJc98xPYTp3L0OJy3+aD6NbiiLYEvyvCAzJOEVqVOq8bIo7FNzSp8JAMN+V4U4z817ExNPQSBeabofoBjd8QcZQSziUxe3w8ijegiAjCjP378+Ntvv+HgiYtN1T6Or3AwZ3PWNmvUxzTBPhD9Mj4mtIPZhyPwf/nlF+RTIqR0HEhhtL/ZLeQ64BCTYFA4UeXIvWB8N3gWAcjmuRoBSfo5CQKaX5MwQmQIASEgBM4hoHX/HG56quhjEkRCwEZADiUbH90VAk9DAB6Y4pCrAkvF1lRhZgTwbd7iuzqgX1liMzOxiraffvqpWH+AB5vxG0vqipxSBSEgBISAEBACQkAICAEhIATmRwBp90Uig3fFi/WZCsyLAT36ZWh7Wh3leDyN46fH+6jcwgAlRmXhkYtaC/mTfsgVrqeZX4uS6giERD83Q0DB680YquEIASFwIKCo66MkQSHXR7FbgxUCSQTw9hazmcWLcrB+8S7hzDvQ5ABVCAS++uorHgff58A/1aNm1YZLKYI2CyQDNj433tXZHDeCv2rXOCNqVdKnpxtWDpMMinHAKY+d8/QDEoGTIoBVGWEeGDqIvo+0YPCpQ5x5MQAUfHkDb5z+9a9/JScU8rxxCAXmFI4M3ONzrFUgw/jGqAPvDE4qwUsy7pBLyAx5PAcCkGO4XDVGVW6IgOZXQzDVlBAQAkJgPAJa98djvlOPVa7SDQb+tPEOYJkcSgNAVhdCYCEE/v73vxepxXdTi3VUYQ8ESCeec1XtMerHjoJ0HvZmN14tYFiwzdkcssQYdquOEBACQkAICAEhIASEgBDYFQHkhBSP54CvhtyvkSghCSdIRIkfxIsBD8zSiXHoWqIcj67w7tr49rmFScbhA8LJ8qAQmu1K4m6gjaEGg/Yn+SnVMQkjTpBRFeN+uM/w4cM/IV03PiLBvhF8db0cAoq6Lsey0wSTW3iFXE8jnHxQ9kMSFhXeggB2pvCqFY+PxFYXphRelNOpHLewaXynVZZzV/KqTgmRfDbkhWSgIZh2U7AKdDaHDZHuJhDAC9uJUhU1QgC2EeNwxxK1TUpoI+TUTDUCsF3evn2LOMpvv/2GqM8YiXr58iWZ9Fw9nn8/gG3DixcvigH+ozpO5cDwcVJJb7/Dv6mb8X8clBi8D4NXX/Cp0iABAsedkB+rxCEsV2KQM2Ikmv6NgObXv5HQ/0JACAiBVRHQur8q5+agW7GlOfiwMBVyKC3MPJEuBDoggCNBi63i3NVinSUq2AqwKhi5xHhPEMlkiemslhPAzvkI47kd4KxmpA4HWysDYE4pElVCQAgIASEgBISAEBACQkAI1CKABKHizvr169e1zRr1g/fP45qgBxkIcblKGiKgHI+GYD6wqV1zC3OsxHjJ1Ljiu0+5LpCo6SfpwW88Z8qiVEeOgyrfDAE7drPZYDUcIbANAvbMVdQVjGbiX8W94TYCs/dAFHLdm78anRCwEcDuEskM/gYzro8KSM36+PGjch58cBa1JfiPss9jDvEnRNhM8dn35GvJwJzc19kcc/JlH6rm0emrYIoX2knfPawoxE1XGZfonBkBHHUPWcLZmX/88QeMb5wO09XngoMbOqGBDQaOk8Abp0z7SO8+TuXA8Jn6z6kDZHB+SnIDhkNMGHsOmr8fl5/DiNlGqvk1G0dEjxAQAkKgCQJa95vAqEZ2RUBnkdzLWTmU7sVfvQuBAQjYEeKDgK4eqgFjdF1oTXFQ5C6YLLEBhzXkyFN5WwQ+ffpUbJB8EaLYjlFhM6krnpWsbAZDGHRLCAgBISAEhIAQEAJCQAg8BAHsg+yUD3zEBWkhTdBADtL79++NprBJYfZlRgu6ZSOgHA8bH92tQmCb3MLiqPE94WIdVCDze+OmggfJLMe4nX4lUh39sB3WclU8gn9Xahj903ak4PW9rJFg34v/VL1XCcNUlA8jhtlnKeo6jB1dO1LItQe8Crn2QFVtNkcAb3vhW0e2gYozc4/9XfPeV29wUVvCdur6TJlnl2eLqE8zPzr/qadd8yhJBlrJBmMV6GyOVmg/qJ1F16FVOIQX2vnlB1HMVjHRVfARnb0RwNkWOPgcxjrO6cDRFR8+fEDMqe2LEIjlv3r1qvlAcJ7fixcvmPc6EOCHMwJ5ADqVI+YC2A1k4nJXwvhxUBmuPXDEPaWL1RHQ/Fqdg6JfCAgBIZBEQOt+EhYVGghs8Dpflc9xg/Ea3LzllhxKt8CuToXAnAggAMwQhlgyU23+OvaaUrU8zT/YExQilAWHYfFBZYkVIVqiAnyPTARkwMm/T8tNlCW2xAQRkUJACAgBISAEhIAQEAJCoCsC+EbL58+fbTcFgkfFlNMikfD8vHz50qgGGrApS34zxnhKt3gElOPBY6WatQism1vIjPTrr79mXnWAM9POr8v1FZzNAZWbq3lLuVTHLbA379Re6Jt3t3SDcpkuxD4J9kLM6k2qLQyKuirq2lsC52lfIde7eCH74S7k1a9DANPfPpgDb//hTUB9Cd4hFlwsakswzopgpLf/5A2zbfIDu2IuGegK77nGYRXobI5z0D36KXsdCqDhNWnw4DN/wvph8kF9cJCiSuay+0/pWggwCODoChyigaDLcVTHL7/8chzVcX1FR5zpXIAqRzbmzuvXr3N3/XLsNBAe+/bbb/1CXR8IgL9gt40GIqw4Q9Guc9wFR6SdGKDmr6P5NT+PRKEQEAJC4AQCWvdPgKZHqmJLzCuXgvRpCMih9DSOa7xCwECAPFx1mzc0qtZQA7ddb5FHwSIzflcEHjWun376qTheuHB7T394vItkoMJCJ8IUg3FVlhgDjuoIASEgBISAEBACQkAICAEhsCICSARC8o+R9gPfPrZCV47nwIYLX9axwUF2HJJP7Dq6exoB5Xichk4P1iKwUG4hPzTyvIzglA2mfXyEz4+ffvPNN709YAxVro5Uh4Ni9YuqeIQvk6sP/AT9VS7TogP2BAF6hEdAgs1jtX3NKmHYHo14gIq6xpjsWqKQayfOFlf8KvuhE5Fq9skIwO1mn4eLzHDU0UesDSFZ1JbgP7g+zy6Pp8RwVhusfNotycB4jjNWgc7mGM+X5XusOo6I16TL43J5ADiq4P37934z5Opim1Z+g7oWAlcQQFz8OKoDBy5ggYH75s2bN6e3lw2/fAiqgrmTGyaCZ9hpTBXWypE6vhxfRwGSTL8IxZFWnbQTg+fkdTS/JmeQyBMCQkAInENA6/453PTUaeN/HuiqfBTklnye0c1PiRxK8/NIFAqBYQjgJZBiX1VKo9javRXsNbRqebp3IJ16Z46rJp1RnShUsw0RYNjd0HWco5whA1K3kyd50RSTHAdVLgSEgBAQAkJACAgBISAEhMBpBIrZ+ThTFW6Zc8dz4M1z26UDJwk+3amDOU6zr/igcjyKEKlCPwSmzS2sGjJ5NgdehqzVk8FxHmRHVcSfrizVcRq6CR+04xETEnwjSbbREhCmUE4AyOCfEuzBgM/cnS0Mmqpk/GtmFos2EgGG1wq5kmBWVVPItQouVW6LAF6FMyxYLJHIxSLfCGtL2FqtLWpLGKwP8C+eJhDU7/eTp0QpYQwXJAMMSoPrwCrQ2RyDMd+hu6q3U/75z3/uMOb+Y8BhB8FL7Idh9MMPPxQ7B8iyn4ooqUJbBJCU/O2337579w5BJljwJ2JF8H99/PjxOlUgIwhc5doEkU16zLW/bvmhbao+PQqHjr0nOdCAdsJBHusiI8o1vyQDQkAICIH9ENC6vx9PR46Id+2BKt6vOnIIVVRVeT9GjmLdvqoglUNpXUaLciHAIIB3PIrVdgq8KT/DZjeTOYRv9tqN6O4SCMCZzCzx+Gpo7+HsJ3XFfFPGndsbdrUvBISAEBACQkAICAEhIASEwAwIIMesuDVDBbhzcdAGTzB2fGjZfvMH3h60XDwchO9UNQMElOMRAKKfNyIwT25hLQignPRNkSmLBwFID/b9UdCxVal6taOoqi/VUQXX/JWrYvrzD6crhQped4W3beMS7LZ4Lt2aoq42+3x7I1dTUdccMguVK+Taj1kKufbDVi1fRACbSkOBHz43HYbLgLyoLcEzt6jHGJSa1OEpkbXPAC4ZYFBqW6cow0jE0tkcbTF/RGtV3qiq914eAV9mkMHBHKiFvTEc/Xit3bCfXGNw9OvQAYeGLgYjgAUe4ofJ/ubNm6qu379/X1U/rowJgkPo4/K4RAdzxJgcJTAFkPrAW2nHU9BOZHwRXP75559zvat8ZgQ0v2bmjmgTAkJACJxDQOv+OdzOPfWF97fNWYpV3oBiau85YC8+VfSU+e3L4euj0eS6SoTkUGqCuRoRAtMigJNei7TtpIeLr8QjiF4EZNcKGDuzQDNO8l0h2mlcTEYg5suA17QYStbM61ApAAAgAElEQVSSuqLtVGWJ7SR1GosQEAJCQAgIASEgBISAEBACPgLI3/CTPZBLk/NaYLeOgzaQTFI8oQMvBSG7AJsOv2W/0+Man6fC5z2RbRLfUkkTBJTj0QRGNdIDgRtzC88N5/vvv2cetJVe0EJQ+cSH0IIGW/2U6miF5DztVLkB54zpDwOzCquiA3YY2c/sqIpZDxfs7SUkt39xA1fU1UGRu1gr/pUbxcPLmUCnQq7nhKS44lctSedo0FNCIEYAqxtyqHKpNThfUj63GLRcybq2xMb6Rx7jnLgG5ZKBAJDePxmr4D97E6H290Og6hXu3Nq/HyxXRoSTpwNP0KdPnxzOuIb2LCL5+vVrGFvuqSv06NkNEEDke7B1gu7evXuH0BRCR+R5GRB77AFOCy3C/+TpHvAi6fCanFTj2L9zogLFBV4HgcNkL0jXAK/P9ZJsUIUDEND8GgCyuhACQkAIjEdA6/54zDfrEadr8yMq7mH5phrWLHrK/L429mP6wxx5XbX7m1OERsKlvoTAxgjAbcXM8ap1Z3K4imsKA8jkYzxNHpM5hMbn+Yzk6ZHqQSDAnMtjf2O5CYxwSjPtrHVCUBBjige46Odf4oHUlmDROQTvyZq2FjSj/pGrBHGqsu2NBnVLCAgBISAEhIAQEAJCYDACyC5zPSJxH7k0ODLDyPP5+9//fmzTkHiDP7g4YBPCIISzHdsQ/GFfjzquzeQFnDzILZENmQSnVaFyPFoh+Zx2npBbeJqb0FdQd1BxdguogAOPSL9lkGI3ydkcUh02ixe9W4xH+OOqip77D+5xXWWcyLt4L9Ml2PfiP1XvRWF48mxV1HUqWe1KjEKu/eAt7gIeG3Lth7laLiKA/btxMAd2l3pXroihX2FdWwIu1qKOOkY63ufjI+xoiAuTJfA5J8tVGCMgGYgx6VpSnHGwCnQ2R1cWbNs4JnMxrnYMviiF22JEDwxmUHCQAaKeeOndNYAX2rFVZtJAEQ3FRksvwDvonnmBkMkRF0c4HPIw4BuDPs4QPxDgaPBvJa8Rdjq3E8DJf2SWNnDAATfJ3lV4EQHwDtqpqOfh6MSWD1JxsTs9PgwBza9hUKsjISAEhMBCCGjdX4hZ/Uit2lzMmcdTFYOvysXpB/tmLcuhtBlDNRwhcA4BJlMELVetO+coGfZUMbI757o5Bh8mSwzLxxhi1EtvBCZhN0nGWqGWoqG71nCaiCK2sThMvIhMk76e2QiUs16wfCbrNWohIASEgBAQAkJgXQSQtuESPJBLc7wofuT54BBD2M/Gdgm3jLs5TOASCbLgcjVVfgUB5XhcQe+Bz7q8vr1zCy9yFqlu0IrFRqBImbM5gLnvoMDRSDM4aqQ6ivxdtAKkC7PbFzljIM4wMOrsfUvB61X4K8FehVMD6FTU1QCZ2bIp6moAuNCtSXhNkjGD6cszt2hErTUcfuCqOTMCOLkgJ5lv3rzBB7ZnJn5C2ta1JfBacfD2cQ5ebPRuT37mN5syTnJ8jMslAzEmXUtyutd1CqvgT+6HLoQAjwB/KNGTs4oZPBHa9L9IgEfg1n/79m3wLBZFhCqDwvgnli7ytIL4WZVsg4ATFawBRxx9/NBwuAzmftFmBWGnT83gRR1daA/cTwZIDmIPcO4Qln6Uq2UDAc0vAxzdEgIbIyC7fWPmthqa1v1WSC7dDu8GLfqkbsGB13X8SG8ZyLqdyqG0Lu9EuRBoiABz6PNmerj47RQ+JNmQEZM0xaTs8MvHJIMSGTkEmOnPHFOea58s31LqbDXC+OpJ9FaphpdeEH2bc1eyCoZFOjGjMWHx1Z1iTVUQAkJACAgBISAEhIAQmAQB/z1zXPu5NMhM+/nnn3GgKt4Yb0It9vKfP3/Gi9/+56matKxGYgSU4xFjohIDgYfkFhoIMLeQxMtUQ0Ycsy8OcjjJxhkCrtSR6riC3uTP8h5126k4+TCbkMdjxWcaNCFMjcQI8MySYMfo7VSiqKvBzS3jX8Z4n3xLIdd+3LcXkQeGXPtBrZZJBF69epWb8nDi6WAOEka/2rq2xFr2sK1OfY7w4/KfeuY1jxWPfz8keRr4cfWjNtmyPYTDKtDZHEnoVFhAgBd65L0x3udCf5veBjIBkkg6z72+jgM7gspJVLCplnWVROY5hb7lTR6K1gMchPARsy/uP8+pCKTV+sM06Md+gzmc3mhBt2wEyJOD0AgyoZF1YbemuzMgoPk1AxdEgxC4BQG9r3IL7Gt1qnV/LX51opZP0pozN8X2lPmgMRtwv76uSQR4YM/tFkkyVE0ICIF7EYDLqEjAgJfzizQ0rOC/65Js9rHWOJxFzNg3k4ekDDyhEG95McPEvoOpdqXOlrmJtvmNT2VeQWzFZ8nDJVcc2mw0B+8XzUae6BECQkAICAEhIASEgBBwCCATwPeQJ8/gwI4M1bC/+PDhA+/LdV3gAplveBYtYA+odB0fmX7XyvHoh+2uLftJd7vmFl7nHTy6ST0Zt1zcF8MF6jujkE45g3qU6ohZuVMJv4gz/vmdkInHUoWV3oaIARxZUsWskYSpr8EIKOqaA1xR1xwy+5Ur5NqVpwq5doVXjdcigNdLc1tOmEbY1tU2qPpAYF1bAp5bMvHDdwLfxXSehhmcJHehVNuvZKAWsYv1GatAZ3NcBPmhj1flwvL69Glo4qUm37MJt7vvhY/RQCohs47iywbkjivuQiWbIYDZd6M7GDYrPoJRFFpb7JMc8T/lkazgCt1J/65EF80RIE8OQr/8m5zNiVSDPAKaXzxWqikENkPA3j1uNlgN5zQCWvdPQ7fNg3y6g5/YN8/weQcFP9J5RrcEJXIoLcEmESkEeiPArBF4kaM3GYPbt0+w5VeowWT37o50DPZel+FOhyfziy++QBTzRm9qb7Rvb3+Suf/rr78yUFQZLUyDvevYasRWQb1pu6V9G5BbSNq1UzmUduWsxiUEhIAQEAJCQAjsh4B/gB0cL1999VVujNgj45uc2Cz/8ccfOGIVD7558wZ7c+ws/BQgXKME5f/1X/+F5BzURH3sufBsMcc917XKTyCgHI8ToOkRhwC2zzd6w/rlFroBXrkgJ1fuRSnXdVABOtPduvGCHB0oVPrljWw63XWVR/1GJXB6gA0frPIDy+XYEPkTTUmwT4C26yN2yOOxU1VR110FPh6XQq4xJg1LbB1i65+GZKgpIQAE4GTD15GTUMAu0kujSWTIQnsu23qA7KJTNdIknmEIzIe7gJLNi04wLt2sZGAk++ypdEivzuYYyZF9+oJbnJzMGDOpT/dBhxsJ3moL9sA4xcCOTeJu8EiuK7wA/3CHaQ6ZB5aTMtMJGcTyg/BS3JG9VsX1cfgf+QhOrzeSCeKW5ynBTundv/8w3nkIy1FCnhwEZxBUX64Rlc+AgObXDFwQDULgLgT8M+PuokH9LoGA1v0l2NSPSLywyjc+27YU9PC6Tocx84yuqimHUhVcqiwEdkWAcexUZUMuAZT/7kpM8GNfbGZclwhl2W7zGM/aEiQ0HEYCnFf+q0q17ai+jQDDbj7wZPdl3GXIwFtqvaXOoPDcLdvQfWBCw37ryDnBGPDUA6VrAKrqQggIASEgBISAEBACPRD46aefXLO8wYygwLfffosEFuSx4DvMcLPjAI7jD9coQTnSDJAKUhU+cJTo4iICyvG4CKAeBwKMq6QfUD1yC1tRC7XG7Hnh7rbfiQqSJ2c4m0Oqo5WQTNsOZhYjvQf9TMhm2pFeJ0zB6+sYDmtBgj0M6vk7UtQ1ySPGqMPq0Dv+pahrkjttCxleK+R6GnOFXE9DpwebI5D7LjKSGexNaHNK9mtwXVuCVO8z7PJIGvDW534C1nVEkoGu8AaNM1aBzuYIQNNPFgHeR8yczMf2uku9H3/88f379/5ocDAHc4gAPP7MQdSY/KS29WnQ9ZYIMNvvrgNHkN6Wxtp3D4J4lUE8f7670cgtt5ASAeKPv9xhh7cQlusUrjryvQWoPvLTlLm+VN4VAc2vrvCqcSEwOQK1K/LkwxF5/RDQut8P21Va5r0Bs53USXp7wQg5fLtKIy9Ccih1ZYQaFwJ3IUC6BfZ7ncN+6cWO5dzFrAH9Mq5L27V4nUjIpG8kfPnll9fbVAtJBHyckxVQaM+U3FNV5TNIXRXBZGUbXj4Xn+xu/mr4rPf8RG5AIUQLH0XfYCAaghAQAkJACAgBISAEtkcgSNlHEv/2Q37IAJXj8RBGdx0m4yrpSkDz3MKG1JLuBWMmIk/Y9/0iBNn7hVhm+AbBweNIXwxKVvm5XPplc2D5ePdsMf3mUBQbVPC6CNE8FSTY8/DiXkrsWJK/8t5L5+DeGaNOUdfBTOnUnR0TPDq1p0kTwmYQuSYDCRqx4X1gyDXARz+HIYBjcJPSiEMlmNk3jM5FO7KV5My2BLmUJ4VnMLNIGnJn0AymdqHuJAMjmWWL8WEV6GyOkRzZqi/4xMnxaOEPgMJHA4LFA8dt8J/khY3FaFK8wYKaQdf6+UAEZpiAdpiqynLF9CHfzsKuY7+3OGYWYCgxMkrBaLCZR7oxbZpfGzNXQxMCDAL27pFpQXWeg4DW/efwOjlS0urDs7MpFn5zxI8xCZEKbQTkULLx0V0hsD0CTJbnlgkN9qBmWzTHyCEcEYxjsLcrKchE1+tJ/bjPyPkA/BmbsLfU9QM517KtgnJPLV2O0/B/++03GPYDhGppoM4Rj/gLgEXoh1nWz3Whp4SAEBACQkAICAEhIATaIoBXlP0GdTClj8a618rxWJd3U1HOuEp6E9wwt7AtqeR5lNCx//rXv5JdB77HGUKQUh1JTu1XyAsbmY67H0RuRApeOyjmv5Bgz8+jMRTaIQ8mGjWGzpG9KOo6Eu3b+2KEfEB0jNlHKOR6u7SIgEURwAdmgo/Bu4FgjznDgY+OnkUv1rUlkAVhE39whFkpevOOyQfTW58nuCAZOAFap0eOyaizOTrB+4hmyfNHodNzrucbYQJJeKMMKol3q7Wi9uXLl35TgLH2EI1Pnz5hBfIbSV7DGsPB28lbKnwOApiAcLjcO17MNcP++/3333nygnQB48HBm3nGcDSo3ePWx48fDUa7MQKr8YrX9a4LAwHNLwMc3RICbRGYM91N4fa2XN6+Na3727PYGCCOwGOsPrTABOGMjprfIl8bw3YbW5jmvatBHwE5lHw0dC0EnoYAY3YOyBQZD7s9qCr/2HjiO/VIOiJ6e/ngbHcDhBmAkIH7qYuGCJBBot74I4uFGdRy1mARXvvDLwwmK9aBOGHrCqb/ob/WCEDkAOy7d++U+7Xi1BDNQkAICAEhIASEwDMRCNzjz3RE7Md60rWCgff2rgTYKocqAGTyn5vlFjZHm3wPPDiD4yADSZt+tBQB1hmcTlIdzYVkzgbhGSNj+oGRMOdwelOl4HVvhFu1L8FuheTq7SjqGnOQXN977wsUdY1Z07ykGBM8elTI9RzyRXifGXI9B6aeuoJAbh+Kcr2HdQVY9+zStkROPNzojouiQgvqt/1JvsT63Xffte33Ia1JBsYwujiJDqtAZ3OMYceevXz//ffkwPyNFvlI72ogHo5vhBawF609GuMKbbCE0KlrAd7PE8dnINfN99q71uILLFTkkhY/q5JtECClpet4DW9O1fvJ/FgGW2lKXDjk5/Pnz4wgQfGeUH1My6pzBQHNryvo6VkhUIUAc8haVYPXK2P36Nuo1xtUC09AQOv+E7icGyPp2uOti1xHbctJesjRtaXtaa3JofQ0jmu8QsBHgMny3DKhwc6CxRsLxYiOD+Me18zSjN1T1xe/f/75Z/91kcEexT34SI6CcZ/a04TsyK7GSJ2dh2G3f9fd4o6+6zy6a9TqVwgIASEgBISAEBACQkAICAEegeCwVH8vzDeimrMhwGxyD5oHezwYJ8BsYD6cHl6W+gHVKrewOYVk3PCHH36Iuw4O7CCbittpW8KzW6qjLfLjW3vz5g3TKYyEB4YnAmQUvA4AmfmnBHtm7gyjzQ4nKeqaY4Sirjlk1ipndlv2HGkyXsakVMi1CdRq5IEI4OMTgR/vAAFTG7ceCEiPIdt6cnJbgj9YsAd0ZJtJGY6fJccSP/jwEhK3Yh5RVxg3kIEigEcils7m6CpImzeOj+UaPnF/8ORZjP4jva99x3dxtrQiBp+QCqAg32eLCQD4SYd+XPPly5dxoUoehUAgdbeM3dAVVe8nM+9vHAM0euyBwDA10oP4hm3imNUPHz4wDSJ6p6AOA9TIOppfI9FWXw9HoOpcqjFY8RpgDD3qZQkEtO4bbArsnCqL12h2nls44JIZFJzU8xwWia86k9nGfObNPBxZjhI5lJZjmQgWAg0RYEIvK2ZpFCEqfprmgc4lJmWnt4vv/fv3Pu8myY/3SdrmmrHE7ASIJlDMIHVNBhI0YiuQLZVqgIB+CgEhIASEgBAQAkJACAgBIVCFgCKDVXBNW5nnY28HSwCRvUsNKuvnDAjslFvYHE+EtBjXCnxfOAU46N1PUcatSXyPUh0Bmzb++erVKyamDwQYr+nGQGFoCl4vxF8J9kLM6keqoq4xtowm770pUNQ15kuPEoVce6Dq2rQ3s8y+wDWlCyFwDgEkHueSVz99+nSuTT0VI7C0LQHiGXXE2AYxMq1KGM8Dtqtff/11qx4f1Y5kYAy7SatAZ3OMYce2vZDnj0KnB+8m3YvIjz/+6BMw5kuMcL4HRhJso+KK7tMZXONtKGaTDF3w7bffBs/q56MQmGECGnnV/PvJeK+PcSgczB38JUB70X2UvMH3TR7DxmiwR0F372A1v+7FX70/DQEy+D0SFuYNyZH0qK9VEFhr3WemHnO0/Anu8BbvicbveiTY3ubImCGZ76CNDE7AyzF4K5GDbvtyOZS2Z7EGKASSCJBnNo3x1iYp7Fpo+MfQLxOY7Eqe3ThOuYI7Gn5m/OHi+uc40KDd43G3q/sIAulHo8EgJOAyVKnOCQQYS9ueIyc6jR/xOR7fPUq6Sl2u04vltgIZAOxF+vW4EBACQkAICAEhIASEgBAQAl0RiHP2mM1RV5LU+HUElONxHUO14BDYJrfQjajtBXmmRvA+KlKU/URHZNPNEIKU6mgrG/O3Rsb0ZRiAlQpezy/PjkIJtoPiyRd24MMOmtyOm6Kut7NgaQIUcu3KPlt72JqnK2Fq/DkIwM7xN5Ju4Piyu7JZHBpNLuwZbWuDJgRcaYRxU9y7y2N6Z0ZxBaW9n2XQY7jQDyWmd2YU/SgstmzrAadDdDZHEcnFKmC3Bq8uUmNxEgSZ63xlhDijiDlvCV2Qr8FcIYZ/FnaJX3lAqiXCnN99953fKRx5yGP2S05cA1XmBTO8DXU9W/oEefYjg2XVJmb7u8Ep7OPHawiqW5CKVCW3GcmnjO6S9S8WYoLztF3sa4nHIW8MC/Ae+Lt375YY0ROI5GWYYW5DxDS/GoKppuZBYMK39JkN8DwAipKpEFho3R859YIw2ODVc4yEkE6xeVwB5CkhZBrHGJD37kUOpb35q9EJgRwCzJFwWDdnyFHODeFKue0Em/bgV4QbcMA0DkxBcjnWU/zh4vXr12DTFccOaSR0PaglcJmSqbdXZCB+Vk5yH5PeZjPQ9rvLXa/4aQ5bgXSdRzkYVS4EhIAQEAJCQAgIASEgBITAzAggPYDcIs08iofTphyPhwtA8+EHjrLm7RcbNPxCtlu12PL1CvheBdMIki78s5ACSCcJQUp1MKzcqc5yMX1eRJuzScHr5pD2a1CC3Q/bhVq2zQM7aHLjMBV17Qq+oq4OXsO0dnWuXJD+BIVcr4CsZ5+JAF4BDjaSBw6Y1PiCzjMx6TfqRW2JA5Dg9eQkSve+GMLkB470k+xnJEgGkmLfttDeU7hELJ3N0Rb221qDVxdrLdJhwVpMMKTGvnz58sWLF8ia7X0oA5lEGxwLfRtS//EfsFd8LY8FdcD5YTj+w3ca4kCTK4nLDj1wnFwvIRLkLsg13uniRlntNKIlmk3a6CMpN96E5Pf/wSuOBv22oWw8eO4WOQ3PNb7iU1BNwRFIuVHAnp5ENeUofE655tdzeK2RzoAAv/aNoRbmmdayMVBv2ctC6z4z9fxd2xV+Be0YxvCVXu59lmQ9dt8Djg0tQgGb03aTHS3AiMW4iq2pQisE5FBqhaTaEQILIWAfKH4MxIUuFhoXSap9yLXvsiYbHFANp0sj3JBcRmHwwLFDJqbHpOKMj7gwLunn5cM+yI9ZoKPTY4nJLpbAQAK2X3zxxfiATpG2ThUYk5ipc4U8Zudrz9MrvXd91lYgiw6qK2JqXAgIASEgBISAEBACQkAIPAqBpN+bTOp4FFBrDVY5Hmvxa35q98gt7Icz+R64gxHeP98TNSZFmRm+VAeD0k51yJg+vP14XXyGgSeDEcMIU/B6GNQXO5JgXwRwj8ftwIcdNLkLAUVdOyH/tKgrE05l6lxhh2/o5tqxJ2nuqdvLbe2x6KBuR1UE8AjkjipwO02+KdUsImDPaFsbFBvvXQH2MPPxobve1GP6xUvWSZd1W+g2NhIkA21FJdmarQecDtHZHEn0FiuEUwwGNBJJg/d/MAw4qnAoA07ogELpNCo0zrieQcnPP//ciYaqZgN7hSG+qv24MpJ6gwlJuvDipuISHCxChkuRRY2E47iFkSX3yurIkc7WFyYgY9/0I9uI6/CHYsYqrh/BVS0zLoaqBjeoDL0Hc5kZCHNgG9OO6lxEQPPrIoB6XAhUIcC8XTZyVsptV8U+VY4RWGXdZ6aeYbXGAzdKgpQRpmujtWlv4YRQZmgzKBlm14yx6HzxwcImh9JgwNWdEJgBgcBHmiTJhS6Sd5cutF0lgf0ww0jheS6eoIGF/oTbH9EKZrw4W61fLDaICzDWQiumwOTAuepJbAFL74BOq1H0aIc5Te9Kv0xcxp6nV3rv+qw9oTY+86grqmpcCAgBISAEhIAQEAJCQAjshEDszMe29N48op3gvWUsI6PJVQNUDlUVXPNUhm/hXp1gRGn53MJ+eDIvvaB352MMwqOBK7IfncWWpTqKEO1XYaGYPrSQ7efszR0Fr3sj3LB9CXZDMBdtyo7m3KtMkpAq6pqE5Xqhoq5JDBVyTcLCFNraQyFXBkPVOY0AsmiSOSTIocLpTqeb1YM5BJazJYKBBG9GB3ePn3f56Jh+STdLclxk4fZGgmSAlITT1UirQGdznEZ4lgffvXtXfLEZ0oBcz37ec/iUGQseSaW3oxbbK70d3ziNInC1Ay648BpCgQXDNguOviAGRVFpSFXc1AyyGlP1nBIX+7llyLk1iRFdRzCjZ47Kg8NITFa3G8VzLj58+MAMFrIx8qukDEnPrKP59Uy+a9R3ITCbizYwVu+CRf0ujcAS6z4z9ZgXhhlO/fLLL341RFj9nztdM5YwDhK995hI9J6MWwSMIMU4eEo/LyIgh9JFAPW4EFgOgWCJTNLPLNnJB+cvtIeW857dNa74vOkcJVjrc7dy5eQeJH5xKNdgbTliJb55gI6GZTOgoyJiEAZIS7+ATi1cTer34yZJHmJDjLVf5a8mu+5dDUMzuoDTr98ZN0a/uiUEhIAQEAJCQAgIASEgBITAVAgk8wHuzSKbCp8ViUnyNDkQ5VAlYVFhjMAGuYXxoFqVIN2XOVQa0+04yDjwf/ZOUeaHKdXBY7VTTSYOjrenbDfjAEDu1ULHABW8HsDoVl1IsFshuWg7iro6xgVWhysPLvrF6RR1DaDu/bMfK0nKFXIlgVI1IVCLQO41+xmM5NqxLFF/LVsihhRJIEVXA3NGRtzy9ZJiVjkcLL2PYX1CapZk4LqsGi3YHhI/EUtncxgwLnAL5z7kFuCYeuQUdnofBvO5qDpBDzJKQXBM2MiSAC6ctNQ1KxGu9iCQie0QjtJoPmTgz/jNsbLigIzmvTMNTiKrDKm71kG6ub02dB14LtBblev85ZdfkkSOfJkB0zw3OpLauJr/KQBmasctzFCCqCS5FYRn8PbVYQbE7qVB8+te/NX70xBg3tL314Ku+CA6MnLd7DoWNX4jAkus+2Roqsmu2X/rj+z3RvZd6RoKrejhRftkJPgKJcazgR8gWROj6O3tTfarQjmUJANC4FEIYJFlXChMivOiuEHp2X6eG313AaTwd/HL94loLtk476wI6C/+DMwD0oVVbLZYAc55/0wQoz4mS7+AjtFvv1tMIIZREacpDJiea2dFm9DffcTjqvLAx4+rRAgIASEgBISAEBACQkAICIE9EEiGKhAiXHETtAdHro+Cd5uMjAUrh+o6Z29sYYPcwq7okc4lHMuLLDjfzfXNN98wnrGuxLvGpTocFI+6wHIPOSwO+d6vb2IFIZ3nxYFcqaDg9RX0Bj8rwR4M+GzdKerqOKKoq4Mid7FZ1JUxLH1bNAfL6XLSKl7R26CQ62mp0IPXEUCyUNIYRqx/xdl0HZABLSxkS+TQwAvRuVtH+S0nMEKYbXUK2nrnaD0nNUsyYE+BK3dtMfYTsXQ2xxWc73+WeQfGUQkjOzgnwt26foH1vjil0UsVwdepCloInHfIhO56UAW6e/nyZUBDpyWEdAiCGGyHQFhA1YCfVazvKqsDBjttF+RmuAf9uRx9f0Eq9pvMFSg+1bsC6dWqIsP3ifAhsaouxlTGUUQk16Ai5nn/ZAw4s/VCcmow2ZpfgwFXdyMRKL5wOCxHqpN1OhJM9TUJAvOv+6Tl+csvv1yH1G+kON+vd3dvCx8/fiyOETuRJoeenBgpjMyiRQFDCKM40bgeaYKAHEpNYFQjQmAJBPz10SAYZ34Zd1e/ZRskdlxn5Ni7ehGD3HRjXPZRJsaD9i24x31fJZiCDybYjzS5C7OkCtj9nOQ3ep+Cb3blGFo0a3MP3ltua1f7ey/3Uq7ehYAQEAJCQAgIASEgBISAEBiGQC5jEBtkeGjvcuAPG/6WHd24yzbwLEZkjGdzt7bJocoNcKryKudVW8p9f53fsu1Q9SxNKq8AACAASURBVGv2voYLkXFXYiBBDsaNqMaYSHXEmDykBG75ogBDeuFHvQuQnK0S0+OvC/Hd6yUKXl/HcFgLEuxhUM/ZkW0kKOoacK24CgT1yZ+KupJAta12o0WnkGtbVqo1IeAQwCGP7tq/CHaX/i1dX0dgFVsiN1Lk1xUPYezhqcvRc5QXe0RaDvZcdiNX7j4qNUsycEVU7Gf5RCydzWEjOfVdvPtU62Pq6jvDORfFzEUQPCbPNeYc4oiB866rmYKNR3wwB7a1/YZPOgSBDHAYHFWdTVZj8XhIyY3H23/69CkGGa4BfGc7Ls+V4Awa3psAr2uunYblsNvcCYW2aV7V6e+//+7qd3KHufZ7XyRZH3eK1SFQ0XGdTiW1K2knMm5vVvPrdhaIgKchUHw3Zox28n3lWHGYtWwMYb48jO/R713XVQhMvu6Ti10u8YuHAiaiL7fF+c63PG1NsL5otd5l7DGf9/n8+fMAbH2pGNDdWl3IoXTwS0KyltyK2hMIMClQRffyiX6nesQ2DIad0GdjAmOGYZbdiHG3q1ve6Pe4FYQJYMOQRmyx5WKFXDqF8SBM01sO2jZIunKruOXsNwVIW7RI4ZXh93vWxm3RQfWDSy0LASEgBISAEBACQkAICIFnImBsDbD3hL9iTI7NM8HvNGoy7HX0Poa/S+RQyQ9vC+TquYX26K7fJb9O5ztXa9MjrxNptyDVYeOz910mEYIU8uZAIa9+Kv2s4HVzFvdrUILdD9v5W1bUFTxS1JUX1J2irsYG/wDEDh3yoMU1FXKNMVGJEGiCQPI4AyRQVb1t14SSRzWyhC1hcyQpOf4jJ/KU/MdPXBdJKlY40an/yIkhL20kFPE8AYiP54nrIknFCic6bf6IbU35xthKZ3P47yozkE3lqWEIrq3jXgiverBrpin0UfGFHJA9Jt4TwAKnoS8SMFNevXoV1Gn1EwNMLtLkbuQ0GYxDEI0DB18LnO6Of3BCWeWJ36xmbyFMwoX3fv3Z5+qccOXzottV17kh+G/6ffjwwZXnLuzl2T3lw8UfR+Ie9y/8pvxyd127troHyQtsCEmuITDZTy2T1OaqFWHMPXi6vDdfkoSRnMKzml8OwPGy4brWxWkEbplfMbXMjEP2Uvxg2xLfMECopmjJo/dJAAxwGD8ZF8WhN9nzr/vFQ4IhWkzkPpDA4Gew/WE6DVpo/rP3HMHhu0XzAMB+/Pix+dDsBtFjkaGgHPTb7Qy725tT8UB6q4W4x1yJHEo5ZILyJwtJAIV+roiAfaD4MaKkT3XFweZotg8fYSDKtdywvLh6Bn0x+wj3CDznfm66K09e9FB62AT5zSLgh3z0ZO/NC4v2UrLHqb6rmaSQLyxuhEnfKd/jURMuR7LlIoW1XY+pb88p5euM4YJ6EQJCQAgIASEgBISAEBACkyOAza+x5cGmCftluMrx7SWcEYkYJY62xN/kg2pInu8raNhs76YMngZdn3NKBI0Uf86fQ1UcwlFhvDzME6wBAn4KAYnY9WoNcwuvE2O0cCLX8c2bN0aDt9yS6qiFfbxOqKWQrA8/YfEVbngaYQyQDbaqhqhBkGJRbHmAlaLgdZELk1SQYE/CiFvIUNRVUddawdsm6lo058jAaC2ACrnWIqb6QoBEIJdVu43WInEYX20JW8KGBS7f4muMOQGzWz53F8aJvYOGX6V3Bss5L+i6000ycE5Wi0/xiVgrnc1hjyoJygD/S7LfAYUY2jmjudaHVTUWTGkkEBeTceHBhz+9quWLlXFohT9wUFibYcwTANdkLkRhr9x8F0ZN8vQgzKZh78DPKasGhnvfusV7nvTpYxqe8OPzIS5/ynfiKQxHp0lAGNIUiudoMK9YBFPm4kspM4Rv+SgjNBjUdSd+qdkiAppfRYjiCswUs3eYcZsquYLAQhzBNx+KI3WrTLHmuQpQuW5DgSWMNA7dI+c61VNdEWCmQFcC0Pjk635up+bDcsLz4D+Oa9+1h8nV+9yHSRaar7/+2h94gMnxE0mZI10B6MtPA02ShK0Ko5CTz6qwLQJyKLXFU60JgTkRYBbZYh7JnEPjqcKKaVRmIDIeb3WrlgzGxHK0BeFM2xfRfPcBb6S/z4K8DbME8F7TObMN7BhpQTlO9bgoTnDGd1pLGFy4ZNAELdsztLbrYfWNmTIgJjVsmOpICAgBIZBDAIssssrg24QahxMGu8sv/u8PF/iJBC+UY8WHGYBFYePskRw+KhcCQmAqBKSypmLHA4mx9+AABJsLfEbv5cuXL168+PL//o5VlfkXK6//56/CWKYRlMR6jbUYO9w5l2MmxHZuX99V0oo8db0rh8pBoYsiAnBGncjoKzZrV2iYW2h3dPEulFvRwRV0UeU7DZ7t9FOqoxbYRdeI5DAxu4sCAGNgpEcaFvKJaWJ4RJMDP1EIw0ZvQ5zA7ZZHJNi3wD5Dp3ZMpzbc2WlEtWRUqURFXWu5tk3UtWiRKuRaKxtHfcPAUMj1HKR6ikQAFnhcE2/bDctmiXt/SMkStkSRF3C92joqKWDFZs9VCIyToBFIddL/E1S78vOZqVmSgSsyk3u2wir4Y52/4jvPMRw4/med8dVResViruupvjZDG1Tqb7/9Vt/2mSfiF4Q+f/58pqHSM3DC2ksaVpFSGw3uF7dbbqaMmSCMPDiSgosGcDyviQDD5E8wZRgwOQE4LX72LPPHi1dD+w0T8x16zHWHn+ir+DIqpmeRJCgo1ywuLjKLWTqLJF2v4I+oeH1aNk7QiZWoSA8qAMYTjV95BCAwhDVfVjS/arnm64EcyxDUrG1W9U8jwMjwN998c7r9tg+CkpzYHOVdSQ0U4GEeF0kCYYNVYkBnDrHBVEES7lLUthBq3bfxOe4yiuKKNRIIbVeL9BhRbl745VdGxKDq6hQ9p8NcAYG57qPhrgdwxyETCIajIbiQNsvtH32ghkkR2DfMoYS+JCRuvuhiVwSgmf25nLvGXNgVATcu2xpx1W68YPYFPgd5Z3tgKgAKDNM2YhviEGh1LCiHQ69hF0ZTzBrno+pfjzRajCE0uVUMXrRVAoGj1Uc1vj4EsskwRzZimxA7Cc9IVNWXEBACSyAAJQ+jhXHRBzofj+BBuEraLjpLgCYihYAQuAsBqay7kFe/MQL2HjxYNPv9xHKMLRg2LJgdI/fmMSCuhDEq5oz7244mn4ldd4hBUOZgK3r0CYivx+dQ2ZtoR+H2wRo3UuPiYrqam1zMRc5vNiy+yRDp6gQ+RgND3MLWwz041YVURxU71l0jcsMsOmkx5DELdLB82BPKvztMP+QUlE8M4BrmYYhVEKypHKOfVi7BfhrHj/HaK9oMmCjq2oMLjHL2FbV/3XVb1GOwuTaLSq/t2oTlxofRvsbEzJE9c7m9W9xGcmZmwWNpy+m0Od1Q+7FpfluCwdzWYFDazV86S1IVpITFiwW2M8kHGxbmJlRMTFyytKqXDDSUIjRl4xmIyn+07btfa7FDIZ4Gccl4R3k/BIKWqwzcAJmgqR4/GfLGOKRiyQnmQKvhF1cRcGGMeYReAo4bPwc45hhhyFHYijuPaicHpl8+zHsO5JOb/yvKucpa6hck8K1w5+tnaCtKYzCFi/WNChi+z/fcNcg2Gmlyy4crR4Zf7iBt0rvRSLxG+GT41/1kKUleIAY+Jf5182WFkWFHQD9MfIFxwsDQlgTTLwyA9W+duCan2BWNd4Kqhz/i5NO4wCI4CUr2tu0YwpiJ5jJCyGgQKB+GoRQ1DzWplJ687h9gMkJ1RXUH86j3fGE0CfRJc5vBkMzi1hjw9lNuB2FoH70YawFudfIM5JBhBK+35k/SFlhHOdBGihDjQ9jMoXSwRkKSFFEV7oQAs6eDFtppyLmx2GvlAG9tjjBXHtgzudXhKIfrzz1oX8R2y2GaYuNvdNEKkHh9GWAY+4DEBBijDm5dsU59Gma4LuLgHEHXqY1FLgA2+DnYPrw+wKMFewYNlvNWg1I7QkAICAEbAVhT2BUGavzcT1gy2IvZ3emuEBACQuAKAlJZV9DTsz0Q4J2Q59bWc09h24sdWe94ioEnGWKbc3tO+twO1vSLzqyS48FPgX5YJUVxcLCGmapL5xYmQW5YyO9HpvXMSHXw8rD0GmEMM5nT6yuHAasesEUvfqdYTYqEHfVR0xhd21tFnzZI2jJ43RbGMa0V5UeCPYYRI3tR1NVp0cPqsGNGUGhNuBMrxsE2T0yAw6F4MUAPNAG52EgRBIVcixgGFezpM1jIA9r0c28E4BNL6q4bHWV7Ax6Mbn5bIiA49zMnSE66ektUMT9nTAZycX10gMQXqxsJkoHc7DhRXmUVrJHtag8png9+CeZGbw1ygknXH6lyj/qAwAd0vXemBVBYdEOjQlc7NV4m4XlhiK+qA/ksjvRgAaoNiNyQxDipAP1V462tPL+s1o5o8vqOs/bFGPd0LnZ4US3nmo2H3GPKQwB8H27QRXECFmec38JFA5RcPS/2wswIf1Axm5IlA6gC5fzbJkXGMTjwdXjEmi8rml88m8gpBgnHNo9vVjVPI8Bn0syTb13UQrBmTwNiPOgvZL4roUjPobFRzWi87S2SJBD2HEWdQ5hUSgNWWH4VczbAAKp83PwEQUdDcHFOUQTuxQGTpehNO8YFpvgI9L4uSiPoubgjMIaAlqHZAoYGPztpV4MqaTMDnPjWcxxK/tglJD4aut4SgdhPGyhn/Ax8LFvigEHZztLxi1SMM8Osg31Va3qwQMOMcV0Ht3zZaGIoxrvFwduHIt/9ISev+9lOjgvDLmxr3N+iXiGJMScCqBf13tgmxBUM9awQEAJCYEIEYKWc8DsFCj/+iTZhmTSPtkwIoEgSAkJgJAJSWSPRVl9VCPhRwnhZvLcEW0LMnfGLcjGo4WCZc+eoHA9+CtibaMdoXAz2HfFWbpMJ4o/UuF46t5CXihM1yfhsKzfXCQqZR6Q6GJRQZ/U1whhm0SSAEmiic5I0xDF9aEJ0xyvqkYsy420G/aiWHGyTwjhw85CYWi16EuxaxFavr6jrYcsp6mrYtPGtbaKuCrm21WC2EdK2L7UmBHwEkg6BMftxn4zHXs9vS/CssfVYb6Gy7fDevTuUbIbGVkFQsrqRIBlwknDxwkYyaHzqszkg0/AmGHmZwRwwfmKSI/+yn58ogHXMT2O8xq2R7hhwMGkoBOSde+upCHI8E9pqc6hs3kPthtwkmdgY+wmSQBuw6jo73PCrLkbKqgHpcrd4kDEjuvI9dgcftDWJX4J4cqRtJx0Q87s+QgK+kBTjMfEj/uMBaNAz/t2qa1IDHzBe6ahIVRGTHCsBdVfCEKHJdR2Xg3HDTO0qTQ4FXmRBbQVfyGMo/JLHzi9AWjXFID9dhbmWxVvWh36u2jWMjNEagINsf07F1/aqYbRs3AqMZF84g1sxPa7Ej+gYfV28JUXNA1illHym812QNadd9336gYAT5tzFuWSpYA3tbTyg/Rz9cfmYaetwZuZvD1WMNqE54+H7JU32I26kzAWDhqPwUWangR6p1hZ1KMUDl5DEmKhkPwQYUxNekf0GnhyRU/vxxQwe0fgki5jOo4RfzQMBgNXkI2OoQayMfs0T17GBOtguOmgu7v5yIB/lnZa8E3hef8Rgd61c5YgpdpFEO9fa5OWGM2QGfTI5eiJPCAiBhRCAbrf3+7gLvQeTA2EL/IvrwEuTVP5B4XPM0YVYL1KFwIoISGWtyLVH0Yz9qb2qBuvjLT+xcwedY/hC+qIPHABd1yjb6SHzls+Tczyq3AXgde8wn2P3+Bwhfl5DtLpOxiBNzhE2Ppbn2MFckI6+yUeBkUp1FNm9xxphDDPw27s56C7ge+yhBLCYBtaI07pFkhxtuBjpNieFoRNJMSyYvwZnH34rhssXG1xLsDeTkIC//s8ZoiSKuvaQN9IY84XBv+6kq3uM1G6zuMFBBbuF4t1iFz6w7rrY7JwVFHKdky/bU5XLZJ5/O7kTa5z6ii9msCWqoLa3+f1ypdByjJ4rwXavx74yiYyMBMlAUjBqC6usgr5nc0Cm4Y8w/rCQHH+w27B4wNmKCYldsS0Kbn6euMCUhnKERxsdoUfY1uj631T8YpCKW7Wc6F0fAzmBwOBFGjLA0AmmN1S1GGPguQNQEKrrXUAMIDOgNm6f5wUAuU5JLF2gjYHaoBPjwuh60HaOsMGyGkO6aInB4vgWFoxOyi1nXaG8CbAQVH4atuoU64XfKa6T6Pl1YsxRghmRBAGLkV//dEQc4CTVoN94fI0lODmcJKlkISjJhVFjAnIlgKu5IwwjzYlojgyUg7MAtoeSdHhCxk4oTEzktoRpfjmOJC/OTTGI0CHMXUUoSfD2hRc50lz11QKO+WtoHtyChVbbZq4+sAqUDHr3K6Mvmxj/7qF8OgEoRe3zxb4+NwUete4nAWQsgVpjLGiz4eSNhwC+n7CyoAFgbMStdSrBRDb8U4c+qQXZJjVgga+yjmuYczC57Uba3pU2u4JnvGzFPEUJ5hpqXunIfxYrY7yha+JQ8nvxryUkPhq63huB4qKAGT1ynboXbcPwhha6l7aj96TK9QvBUH5VxYrvP4sxxqrbwARL/GlMYvPgSmunyTgevBL2upHsi6NOPh6IhC8euIZ0JZ8iC4u77KC74ye4Q7Y/VTVMpeRwjsJgyz8V5SJGCAgBIVCFQLygH4oORgXWFNiQsWnh2seeCy4UfhWuMnJcL7oQAkJACDgEpLIcFLqYGQHs6GMvqLG5uOtW770wTIikQ7g43gnj/hgLz9NWwMIM8zvFNUyvWPL9OklsgWf8FEpa5VChKfnhA4STjMgVwkJOcjZo88TP3KLZSkRPkMQ/EuRdJNHjW7urplSHgfxOa4QxTNwqZh1AjfOxALuv427co7+CGJGC5ESDjkKDbSnMjQJSwcz91YPXueGvVR6LWSA/Euy1GGpTa+gNMNp+dszdQPzin1UOySDEhjFCOwUDMTC5YmjFxtuV1gKaa3/y/t4Y8BvJrh1msX4gD8FgIVrFFowKCrk6PBVyNeREty4ikDNaOm3DL1K76+PGujmJLcEjD6sAyt+pr/gCIse3Rta014vmhneRqocbCZKBooQUKwDDeO64ktgq+AItutvNL/7yl7/8/e9/b97sXQ3i3eBvv/32rt7jfn/++eeXL1/G5XYJROTPf/6zXaf53Xfv3n3//fd2s1C40PKvXr2yq9l3f/31V+wxYqnDYvnjjz/az8Z33759i6aOSfXPf/7zf/7nf+I6p0uw4GFrd3G86B1EgrC//e1voPA0McGD4AXIw9+XX3553EIJLvAT8J6Qn4VkNYBixZ9ffPFFjmzwFFL3+vXroAKmHgQpKDz98x//+Md3330XT0M0iN6hDU63HDz4r3/9669//Ssp+Udo/IT0uk4B0fv3791PXMCnj2XOLzmuoW2AQFzul8Dg++///m//8Y8fP/qswaTD0HIEA0Z/vT+0E0pwgafw5/dVdR1M/2PuHy1AAzByAgHA0EAJ8EmKQRU9fmUIMHA79NJBGFaWJESQDdDgIDrwQVMoOfBxJX77/PX/6sf/9/9Ag0/M8biNEhYp2BKuI0fGQdh1uEASJsVB2AGR6wtT4Ouvv3Y/ixdPnl8Ap98UO5AHdyBCkBb8ixLHrEOijjrMdDtqPuFfaEhfs7m5c8xo/9Y5NBiOnDOBSHpgEEJrGZXRO0AwKjC3YI9heXLo4ZHYAMBm56effmJaC+oc+hlIQoydSEMj5XZPUtQ+UAeYhqLup5QO4T80EshwvMM1KGQU0QzrfiCN/E+sjNhG2fXjaZKrH9tysIW++uqrXP1iuc93N3MPew8tu5JiO8kKYDr+Do4fq89xjU6T9a8UFlUcuoYOzKkLsmvgD8vQhuX6jiAmRtqsSpvFADIlEMsVHUpuaBKSAULi0NbF5AgYDitHeddQhetlhovAcghIQpT9ihURtHbuZ+wHc+1g7cYOhTcb4l1GzqWGUef2d7lHHFXxBZww2AEFDbZ1Tsad2iWMzzDXwrkAR661GcoNdoO8c7tgbE/gXw2MfDAd+9xAEmIE7pWNmB6yxBaqGZQJORBVEwJCQAjkEMjFHLHHh+quinocXqwg0pfrl/cI5VpQuRAQAg9EQCrrgUxfesjYNWM9tZ3qMwwQsQykWPipNVVU+aEWPHiM9wi1YJ9Y3CoW+4KTBBTCBYp/UfkIteDiiLwcjzPhtmJHTIUn53jID1/rhzdctRBmWNp+Atshfm0t5Nyiib5WcdEUs2HPebeYyd62zpNVx6PWCFts4myiuH4TJZB02kPt4LAnFxOJAwoxMUYJWsNy7C/EMCSS+aVGI/at1YPX9uh2uivB3omb9lgUdU1ul4wwnKKum0VdDV5j7pwzSmGuK+Tqax6FXH00dN0WgWQOM2xaTMO2Hak1A4H5bQmD+PgWhAevbxhe3yabO9evnbKC3RkSeJK2imuh+YVNkt3dHkaCZMDmcvGuLUIJq6B42seVClcOmykOdXwF+GiuoNHj2VqEoUN7kMG0iY0cTIQi11AHR8ggDMa06dfBUzk04LL3a/LXDMHFERkVoLV5YpI1AZTRfo9bUCJJSoqFOe7kiLxRVotjmbxCDlKYNcfMCj5ccNSHtF9XcRAP7OFzBPTgKUaEeZTrMSg/PUaol0AbAEzoNEMSDBx8qtAO0h2Ss8NmBx702xl2zShnUD6MnhwXIIrDaAg6AmsMwcAsCOoP+3lixXns/AIH75pivjww080Qts1uJfWkD9eA69MmEMmL4nIGEE7TkJzOSQu5SEYV1IbmkaKOkTTgukspMYpohnWfnGXJaox6gV2XfNYvjG0/mNx+hRPXsZAMKGGYfmIskJOiGKNCfJpssS8QHNvqMVDnGi/2jgrSZjHahjZjIE3WWdGh5AYiIRkjJA5wXUyLACZyLAxBCdblaelvTpitHHr40GqHgEU2Xr5RYjusgl6SCtwwkwBL3OkhJyjPeYGCTvETxMfmGdo5YWzEjV8sCXyMwSwwfuLBi13P9nhSxnwEGDvcH1TS7QamoyO/2dy1IZl+L7NdJ0X9GCNmzWzUih4hIASEQC0CSdsAayJvFcQ9ok0E5nLLgV9euxLFfalECAiBRyEglfUodm8zWGyXmCiJvz7edX3aVZLzM4wcCHAeJjPoi4/2wqyq8vO4UcRxmaLfxti9+rxAO+dyqKCE/XZGXtu776SzYgx5drAmRwOGc0jsTrmFTnSbXwCuHJIov7JtaU6q3eBjVYfNQYO5DW+NXCOKYlDcLJ9eOP4/9v71rm2m3R+3V67PXQCkBEgFQAmQCoASSCpIKCGhgoQSgAoCJYRUcEEJQAf5f9ft59FPy7Y2tmVbsg9eJPJoNJo5JI12ntNZdY6IqWeoyc5qarZFzHOOqG/7HHPTnGg01ip5Rg+oZ11Flqq6SJv6Xa9Zy9+e/DnE7NjbsLnrLwXnvpXokC674uRJJykzXY1P7Xlq3m1NfUwx6riy6vYXKqn81Iv59FQdEs1XVJuueGpfnQXnW2M/l5q6g5UbPuuD7ql3MaMzWrnYquma3bKfgKNaTd3PR23MIdPnmqvb0AWmHkqzHrZDR1h7/ft/LTErUU4NVTcUo12uqwukqaeMYq+e6ZJj1jbW53eRYB+o30Pq5856VfA/9cUtOLf+YC6Ot6FMzHQLtCBdy8UbL6bLtnnE0LLY5WWr73nLtc0jtlzE1z8Xy9zkqXkYl658kev7ubvjckNqpicfLM4qnx2gpvxlzKrfIjX1H9y+WtOWns+q2u7lbZfpqbt3EnOQlnO2aWw2brrHmoeYCx6JjXVIP1DV6sn0tLFlZx6HPMtO5ccKSQlpcmOtFjkDNtZwslZjlVzSxzYNT+WXtPbJYqueD2bbTWZeTUo2Tc2+0f4k2Hlt5z7jbOHxlS24rkOsvN3bHG41O9uGzVqkRy2rLjI968lxjk2Qk05jDXMsz3Rxm35y6qVyDu2pNZyaubFWVRlqeh4d9SRaDde6OqU2HVEfzvtTd+b2iTUXscVmyibIUTMVJOmT19WdfB+iWPsqJ6a2sT1mfc42vVwamy0S1fpeN3OTp2WXlcdky2uX3mxy/6zpzer3kMa57a+lU4fF96Ic+DOdc6vqbydZ5U5StRWk90EgR+XkzjCWsm1vlycvIQqQPjzGz26Tu4miSsVEusd0yI07VU6+U0/9VU9yigLTbdbINK666g6oq169qOfcE3OfF9KEuVfa2wXrN3f2ujwNaLPPZGeLT7GXjiaKjd7ynqW3SvUVqzleOrkrqV+7uQQIEFiqQC4nJnu5xouBllVqc3WaE0pPrspaNko2AgTWKKDLWiO+Vc8tkP02J8Q+vIQdu5ur+jjfPc7k3WJV+ctLD/Xcm2m+BVte6oyanCuuxm8ojaqRu/ipN+ApoU0bF9nZGms49/OWxbd7/ROb9u81Fq/JWAn1L2vGMhcfI1nsdVXPbbLF065yzmKRmonsJNmONa9liyc5NYX0bVbN9o1S32rbWJ8t7Dq28xxRvyfkOG1kye6dvaVNz591JVsyVx37mTVZn5bfASg6rsaJWfurySpVpdR0AmO16tXL66rmbHC6HXuDN27RtHRNY8dd8bEnz/e8dS02VocT6eGLDT3TRP01fIc1XFlRVZfuBYtXro3boqYbme9xROMaZSAQgXw1sThOyxOdfGWR8EwCNZ1AT64lZmrOKHP9vVVODYvcK+Ver+pGb7Qzh7TlbeMcTWtcxEWCfaBxJ6nJUNMhTL0qEJujfAprmG580F+zYZY3q/FietSq/pwP0r3WhJCZ3Aa5/0mnn/rnxJAF82+ma3b0ooTFR+C0WUuxujkm0pYFd4xgzrHeRRZZ5Ow7uH11wa2zrsWnbt+pF+g5K0zNnMTs/DmC8vg7C2bDZU/LX1qUf/MxD4mSnrnZhxsPk8WPxDaSqVhWVNWcqenpScYaOGpauvoUVfWaIbPa1GeUZ75Xy23OpCTLHAAAIABJREFUNVXVm9rSDhNHu0G9QOrf4Rrri6r6dn42Zf2Cy5tb/8yu/SuZzmu4yBln246v7OHrOsTK273N4VZ/MG7S3Pm607Ln4tPpWFZAmtNry90vZ7F0Kelys0g6w9EOk39H57Kc4KrOZSm/qvNMA9NXLG5VlFDT8+ioC6Viooar5V5RFNXVRJuOqA/n/cWPzZqr4jHMXPrm6Mvxle1V1TXVbMqZqjq26tV8bLPRZ2rFWOYc+/Fp35bJRwFJaX9EZF01Pd5Y3eb7qDeb3JpdHQJTt0h20RyAkyutSsneMrkXNd7DprSspavDwU4yuXWWupNM3XMk9kGgzcHb5nlIH9rSVR3qHxF0tZYFy6m52BvdkhRPDrOi9HijB4aZNXnsp09Ohjb1SQ9cdaGVYlNOLt5G601pyZzTfeqZfayqh099uurV29S/MU8qPOkzmRKEsn8a3ljyEDNk0zReH4Zi8ilu9oEcRFW7StKL/a1N/5P8A9Wb3HOKlGVfCQ9RTJ0JEBiWwGQnn86/wyaktKLPrJlw/9KhuaIIbLCALmuDN+5GNi0nwal37jUnxJ7Myv3drFskd9Nrr/xaHkpkpW1uh8s42Ssm776Lpy5VkjNtlMneslyBquk2zww9h5/Uq7+OncyflKnX2zVvUfMsLjvA2G6TgzS7X7ZIdp4UmLmpSdVTu6IaKWctR8qsXcpY/tS5aMLYRBo+lnkQH7et66jq2ca25lI/9nDPT5VqDvyyRnr15EwvneN91JD8Ozr8k5hZNd1+zUP7xsfF5Tq0mS4eFC/jMEyTZzrhZq8LS5qfZmbB/Jvpxk4yzRxoP7kM8/nKtGPP5zagpbx1rdpY2flreuN0Sumuc8026iqTubj+r+qaajrwqjosNT0VbnMuCMLGv3XN5ms8h8Zh7Oo9mz47gFeu0avZkbKbLXU3Vvg2C1RdeG+zybraPohriTlwqvaxotOb7/FFlqq/oc79yxy17XYRFwkjz23eB+bbo+a4KhCbo+hSmifaPOufb8stuFTjxXTOEwuuovPFU+fGI7x5k1TkyI1fJw/Uqm4sK1Y7c3JugRaErT/mZ65QiwUWhB3ivrrgNlr94pObseaCKRccy9vPuzoS2xtmB0t3V3+dN+nTMiWPJOa4u57p4XtW0fIQW1IbGyki3Lg5yg+wGgtcMEPVFgnjgiXPvXg2TQ1R/W3b3Ctts2AnZ5wtOb6yBdd1iJU3ZZvDrWZn27BZ6R7LOGuZbtk/dyK/vIvkxpe1jQ/oZ8Kv6Xl01JOSNVzr6pTadER9OO93ctzloiLXrpPbZdaUDh8pzrrqTvK32eiLg6cHmOkieY6m5YBaTb+tN5vcOjW92eI7z6iE7KjLO1d2fhtrJ1nLTtLVzqacDgXaXNKv5jTUYaMWLKq+f6h64rHgSudYPPVc/OFhzg6zbt9OHqHkQrrmuegcGl0tEtX6i8+c6UbrKveiXa29h+XktqKru57Jjd5mBy7Ae4hTU6Xs3uU9pDydVtcsaBYBAgT6LzB2okz3voyro3ztuNx5Vk0P9DTR/62shgQ2RkCXtTGbchsa0tWrkKqT5grSZ73N7+pmc5GmzfpIpMNdMaveku941D9nW2TzNS6bfaxmk3XygKuxDlMz1L+smVyk5uBK19Hm6cpkmW1SOn8pU7M5ljErzlObuYx1razM7ek6tvwcUb9HZTdY0tvYvC3KzXjN2qsOq6nHWpvEnCNqVtfJrOVxpYFD7yc7Ee6qkOVtqY3csbtiX0059VeDy3iuOF+7Us/FL6u8dR3Dj+rYk5mxs0PxdLecPlbIxnz0ynW+TemV63xullpcYGr3lcTFS1bCrAJDuZaYtV3Jnwuh+u/s5dY458pcKjcWnjyNTxpzqVN/x9e4lg4zuEgYYW7zPjDH7jTHVcFyY3OkQjnw8peJXOrlL8dYNmrxlx199JdDdPJvDoLGRSbX8v+vwv/+X1Qs9cxfKpya5y9NSF+TuY3lrzFD6p9KptMcPTTMvzkrp/Jp8hpr1bjqIE+9pCjf/7SfzgifODSutGWGxW+A62te/xakTSWzcetX0fncTngHuq+22SJ9yDO20dMJNNYq3V399dZYmY0fuz0SG+s/maHbjiU4KXByLS1Tcu5o5J11Fet6OdTmhBKrxj2kqwxV5+V0Ml2tYtZysmlqdoxcTsxaYFf5Fz/jFO3a+OMrLV3XIVbe3G0Ot2KjbPxEYy9aplvSdCeXQO23VHaA9BgdXovmertNE7p9yV3T8+ioJ3fUGq51dUptOqI+nPfbH1mNORe5Ks5myuKNq2ifYXInWUFKm43evgn1ObOu3Kp028OntBU/A9GbTe6WNb1Z/S4xx9xur0uXdBtrJ1nvTjLHfmWRJQlM7gljKbn0XdKq+1xszXmw+JJQT+qfM+x8F6WLXCOlC13kxUHfDCc3ZZ5r5eyTnX9km3/T3twJli/JykfKZAmblJJWZ5PNt5sVSpMbPcUWc2smur2SX9l2qbmFn6RYWa2siAABAosLTD5uqnoZtIx1TT1fDPRMsbiPEggQaBTQZTUSydAfgZo7iNHpLxmyS+e0W74tnan+WTB/uZ3PX8rJCTQF5pFC7lBSeO55O3n1OdOFwYK3mVMvDGZNjMlMjMvInA2xyDOWsSbniVYKnLue2YI1z8RG65p1Fdnlxiq5so/Zx2ooevsdoTGfHKc1rRjNyhHduOHGiq3/uKSXMo0N6TZD9ufJZqZp3a5lXaVtfNfhHNFm18pu0NWxnzNRm5vrxiuWyYOuPiXniDYt7SRPt0fNZvSTncB2Xogdu3PSPhRY01n17Y2Jt67L2GFyVeat6wg2d6DZ5xe8zpk8alJs/Ql3NLfNuX4ZO8CCZdZcfkxSLLguixMoC0x9UJYnCeU8plcmMKBriTlMcvnR2I1HIJ1eevKcVUfPM/NvppOS9BqfouR+Pg9xkTDaYbZ5H5jpkJnjquBdVlAcBiYIrEvg9fU1Dzse/vv39vY2azWy65+fn+fh3e7u7qzL1uR/enoam/v+/ftySrerK5dsmsDcAvv7+8/Pz6PFc1idnZ21LOrx8fH6+jqLzHEMZhW5N8gxmIPx5OSk5RpXkO3+/n7Usfz582fW1eXBRDqWXEeGdNZlJ/OnPwlvqpGtM9pAKf/o6GiE1skqJlcqhcBSBRxfM/HmUmdq/qpHlrqFqVwdJg5li+TsPLpInuNEFq6cnXNqzsOOlntULhvu7u7aOOcslgvj0b9ZS/Ex00W6S+U2kvL0UGB03OVYGF2zNdYw+//l5eXXr18bc8owVSDXyaMr9vw7x51I/HNFPfpr2ddNrYbE4Qr084HScD3VnMAyBNLVf/jwob7kPH75/v17fZ7Nm5sm5ypiartyXT35aHpqzlUm/vz5M9dIOWW3WWnOzrkTaf9ksqrMOFxdXbV/Ypn3wVnvp0+fqgocVvq7d++KCm/Ju7zb29s8RG25m41wajZ6dtrPnz8XhlUTA7Ut7x5jTcs3zl0bj5n4SIDAgATyULH8fCBfFVrqmb3NE9E8fMhjIk87B7QXqSqBlQnoslZGbUWLCOStR776UvXKI6e5fOl/qWfbscqnPvlKdF595tavqlZji5Q/psJV73nL2ZY3XbX2Qbz39x2P5e0Ywyo5Dw2Koy+P3do/wcvxu3nfLVxw2+V7kuUHWRt576DraL+TDPocUdPM0Qv99m8HykWNHt7mUqTlPXWbm/Si/PK3lfJVpcmPLVdaFNjJhJfXnTCuoBA79gqQV7kKb13baHvrWigN9M1gUf82E165tlEa5fHKtb2VnN0KjN1Ojgr3or9b5PalDe5aon3TRjlzn5KHwHmqU34JO2shVfnzNa2uxl1WrWKp6eUTwQZfJNgH2uxF5Z1hLH9V/yw2xxiUj+sXyI1f3sDlPVzeAeQv/X5eX416/zy8Tv1GD9HyzC6P0jKy/fDwcP2VVgMCvRHIvXSubFKdXDa1f3lWrv7omWMRRaI4AEd5yodhjsH85WDMkbiWB9nlajdO5wVhupSpfUuWTbvSllH3ksEDaZSvLzeSykCgEHB8FRQmCCxPYPRNtf9eIP+/i+SsrnhKknPZKC7GKPbTHOeyXDnkiyOjQkanxaLM8sf+n/SXtxWUvFUCo6viHG+jC+PyVXEOjRxoOcpy3diryHRD30A1TwPStHKPlE5ptAlctA99o3db/5pdKPtP1uWBUrfgSiPQUiCPqvK1y/rMibK/hafUvPRKv1QlU/VGpyr/KtOzTUdP2HKZVFwjjc7UOUfnAikhAjs/R+eGKHcro/XmJigXaWlycXkwugnKqjfpbmVsD9ngF8BT997RLfBopNbYS6LihD7a7jUbferXWcZWl90mAwzGEvv/MXX++PHj1HrmMMxF0dRZEgkQINB/gQQ/TViuop65qMiFR/FxGRM54abnLB6xVq1iO2PJVWlIJ0BgJKDLsicMQqA+ZOHaT3A5EScuwKxjfdde7UFs+sZK+o5HI9EGZ/Ddwg43bvqxfFEzj7ByT5GnTIkt2Plz0Q5ru3hRuo7FDYdewuixbflLFGnR6J66eFw/epWfI2KO7/aXv7Y0eg5cFFv+WPNMuFfCXl73anPUVMaOXYMzlFlj79TGqu2t6xhI9nlvXcdMNvjjqIvzyrVqE3vlWiUjfQUCuVbMD43k8BytK1fReeS1yvi5K2jjgFYx3GuJWZHzuDivYkffuZp12bH8uVnLI5H8KtVQbtDG6j/6OLbpt+GrWfaBqXtCEue7KhCbo8pTOgECBAgQIECAAAECBAgQIECAAAECBAgQIDC/wNhopakFbcObrakNrwkckN8rCN3UpSRuiUC+ivHhw4dRY/NKO++Dt6ThHTaz5gcNirVkyMQQv+CSOic2d9GK8oTeo6xhmgCBYQmMffkplV/N9+brBy0XhqupTLE6EwQI9FxAl9XzDaR6I4H6c1yCYsz3ez/L4M0tcO5xyiG66tfivFzvYy4BAgQIECBAgACBbRPw1nXbtvhM7fXWdSauycxeuU6aSCFAYPMEtupaYhSoK8+H85tMs27KxJHJjyvkZ7rmiMY467pWkH9rLxLsA5N713xfxBKbY1JSCgECBAgQIECAAAECBAgQIECAAAECBAgQILCoQM3Ly1HR+fG0xB1fdDXDXL5mkMzBwUFegw2zWWrdjcDWvgDuhu9//ie/AZtvAzSW9vLyMsQf8UidRz9HOdnAgbZosiFSCBDYQoHv37/nt5WKhuenlnKxVHxc6kRNv1qsN79XlhoWH00QILDlArqsLd8BBtH8mmcOqf/v3797+OXpRL3JBcDd3V2j8CqvExorIwMBAgQIECBAgAABAmsXqLkD8tZ17Vtn7RXw1nWRTeCV6yJ6liVAYEAC23ktkeexeVD8/PycIB2ZyLdQ8oWT4rso+Rmh9+/f59+jo6OE5Mg1VSaG+AWbmv3QRYJ9oNg9ar4wUPNFLLE5CkATBAgQIECAAAECBAgQIECAAAECBAgQIECAQGcCNe8tRuv48eNH4o53tr6hFVTzIzM173WG1kr1nUcgwVnyVnu0pG8NziGY339uHNA1UNjEM/r48eNUk/w+Sb4hN3WWRAIECPRfICOEy7/OlDG36ajzTa/Eelt25b9+/Xp1ddW4lr9//zbmkYEAgS0R0GVtyYYebjPLd5STrfj169cKTq+T622Z0nLYj/NyS0/ZCBAgQIAAAQIECGyJgLeuW7Kh52hm+R55oC8H52h1V4t45dqVpHIIEOi/gGuJ/m+jzmvoIqFz0oEWOPcXsf4ZaINVmwABAgQIECBAgAABAgQIECBAgAABAgQIEOitQKLLF9H0qyp5fHxcNWsb0vMD7FXNvLm5qZolfRsE8pMURTMzLLmYNtFSoDEwR8rJqO+WpfUqW03TBtqiXvGqDAEC6xLIdWM5MEeqcX19/fnz50QjyjfhEjtjqRW7vLxsU774R22U5CGwDQK6rG3YykNv4/n5eVUTvn371ufAHKl2hv2U74irGpKfsqyaJZ0AAQIECBAgQIAAgS0U8NZ1Czd6yyaX7zG9dW2JVmSreS9Z5BnoC8qapg20RcUWMUGAwHwCriXmcxv0Ui4SBr35Oqz83FcFYnN0uBUURYAAAQIECBAgQIAAAQIECBAgQIAAAQIECPyvwNgAy0mUfPdlf39/Mn17Umq+1ZHxqNvjoKWTAs/Pz0Wib4kVFC0nWo6d/vTpU8sCe5WtKnBP9pOeD7HrFaPKECDQN4Ga77ukqldXV4eHh8ur8+7ubpuz7cPDw/LqoGQCBAYkoMsa0MbazqrmTqd8R1lGyPlu2RGvyqubezrn/aobn6LM+iOxyGaCAAECBAgQIECAAIEtEfDWdUs29BzNLN8jt3kOPMcqNnURr1w3dctqFwECUwVcS0xl2exEFwmbvX3bt67qfUTjF7HE5miPLCcBAgQIECBAgAABAgQIECBAgAABAgQIECDQSqAcXX7qAqenp1PTtycxoUmqEBLZJL/GvD0UWjomUA5t41tiYziNH6tempYXrPleRTlb36bzHbi3t7eptar5FZep+SUSIECgVwKN1405My41ptLx8XEjSJvzS2MhMhAgsAECuqwN2Igb3ITX19eaWJ8/fvwYStvPzs7q73HEzBrKplRPAgQIECBAgAABAqsR8NZ1Nc5DXIu3rnNvtTaPxL1ynZvXggQI9E3AtUTftsgK6uMiYQXI/V/FIl/EEpuj/9tXDQkQIECAAAECBAgQIECAAAECBAgQIECAwMAEym+wpla9zRjIqQtuUuLl5WVVc2qG01QtIn1jBMrj/Y6OjjamXStoSIaitfn95PpRXiuo53yrqOkWljpkfb7aWooAAQLtBcq/SlS1VPrAdPJVcxdMb3NdmuhIy6vAgvW3OAECqxTQZa1S27pmFah5yHBwcHBycjJrgWvMX9OWUa3u7+/XWD2rJkCAAAECBAgQIECgbwI1NxE1r1f61gr16VzAW9f5SL1ync/NUgQIDFrAtcSgN98clXeRMAfa5i1Sc6fQ+EUssTk2b3/QIgIECBAgQIAAAQIECBAgQIAAAQIECBAgsGaB8husqVUZ1piQqU1YPPHw8DDDY6aWU/PuZ2p+iRsjkK86ZfRv0ZzsJMX0QCdWOZK5zYFzenqa3zwZHGYYq34aeqC/STW4TaDCBAgsT6DNQPesvc3P9M1XyarrsbHSWtZzbCkfCRDYMIGWXYEua8O2+1CaU3NDdH5+PpRWjOq5u7tbH1SxMSbssNqrtgQIECBAgAABAgQILCjgreuCgBu5+Ia9dfXKtZO91CvXThgVQmAjBVxLbORmrWrUhl0kVDVTer3AglcFYnPU85pLgAABAgQIECBAgAABAgQIECBAgAABAgQIzCYw9gZrcuGMjZ9M3M6Uqh9eSHQGvwG7nbtEOf5Cy6HCPYS6vb09OzvLYKp37969f/8+/+Z7DD9//lx2Vb99+9a4iqqDrnHB9WaoGWVXP2JtvdW2dgIECLQRKAelqsnfcjx8TQlVs3KqqppVTm+MPVfObJoAgU0V0GVt6pbdgHbVP0MY4nOY+ngizssbsNNqAgECBAgQIECAAIFuBapeAHnr2q3zgErbgLeuXrl2vr955do5qQIJbJKAa4lN2pr1bdmAi4T6BprbRmDBqwKxOdogy0OAAAECBAgQIECAAAECBAgQIECAAAECBAi0FWgcIHFxcdG2rE3Pl/gFOzs7U1t5dXU1NV3iZguUf2H76OhocI19fHzc39/PGKq7u7vywMX8pvHnz58TrSMZltSofDutvMapa8mAtEQJmTqr54lVr4TTnQa855VXPQIECNQLVF0LjS3V2MmP5W//Maen9pnlJEBgywV0WVu+A/S5+eUvE4/VM/vtEO8acu9Wc8QtL2jXmJ6PBAgQIECAAAECBAgMRcBb16FsqZXVc9BvXb1yXdJ+4pXrkmAVS2AzBFxLbMZ2bNOKQV8ktGmgPG0EFrwqEJujDbI8BAgQIECAAAECBAgQIECAAAECBAgQIECAQFuBmgEhKSIjK05OTtqWtQX5vn37NrWVYXx6epo6S+IGC5QPn8H9svHPnz8TT6RmiFSGVR8fH7++vi5jC1b9hkl5XVWHWzlPD6cTdqRK9cuXLz2ssCoRIEBgJoG9vb02+Vtma1PUZJ6aob9F5uUFBylWYYIAgf4LtOyLWmabr726rPncNn6pxEOsauNSd8iqlXaSXhOw0nm5E2GFECBAgAABAgQIENgwgarXQN66btiGbtmc4b519cq15SaeNZtXrrOKyU9gCwVcS2zJRh/uRcKWbKAVNHPxqwKxOVawmayCAAECBAgQIECAAAECBAgQIECAAAECBAhskUD5DdZks8/PzycTtznl06dPVeNkrq6utllmC9ueX0Aqjy8aVhSbvLb8/Plz41ZLA6u+zdC4bE2GmpemxVIJYzHEH4tO/avELi4uBtqiYqOYIECAQAQStqmNQ8tsbYqShwABAnMLtOyLWmabuxoWJDAp8PLyMpk4Snn//n3VrJ6n10SiqWlvzxulegQIECBAgAABAgQILE/AW9fl2Q6u5OG+dfXKdXk7m1euy7NVMoGNEXAtsTGbsqYhw71IqGmUWbMKLH5VIDbHrObyEyBAgAABAgQIECBAgAABAgQIECBAgACBTRbItz3Ozs4y3vvdu3f5N9EBvn//PlODa36sNeVkMPlMpW1D5qr3PdfX19vQfG0sBG5uborpYQ3ne319bR925+7urmhmVxOXl5f1RWVM16xdWX2BK5ubrwVUdapVXcfK6mZFBAgQ6ESgzcXhwcHB4eFhJ6ubWkg5NtbUDEmsGR5ctYh0AgQ2T0CXtXnbdGNaVHMuq4oH2v+2DzeqSP9t1ZAAAQIECBAgQIDApgpUvTrx1nVTt3hVuwb61tUr16oNuni6V66LGyqBwJYIuJbY+A090IuEjd8uq2xgJ1cFYnOscpNZFwECBAgQIECAAAECBAgQIECAAAECBAgQ6K9AonLs7u5mgH1Gzj8/P6ei+ffh4SGD3pOe1xJtqn5/f1+TLQNCljqusmbVfZ6VYCgZcTq1hgONJjC1LRIbBcrfC2wz6q+xwJVlaAyNUa7JqHsppyw4ncOksczyy/UFV7fixau++fHly5f0zCuujNURIEBgGQIJBpc+rb7k8imyPuccc/N15zZLDXdgc5vWyUOAQEsBXVZLKNl6JfDy8tKr+nRSGWE7OmFUCAECBAgQIECAAIHNE/DWdfO26XwtKj9SHtBbV69c59vcbZbyyrWNkjwECETAtcTG7wYDvUjY+O2yygZ2clUgNscqN5l1ESBAgAABAgQIECBAgAABAgQIECBAgACBngp8/fo1UTmqfmc16UdHR09PT421//PnT02eAX3xpaYVy5hVfvNXLr/qbVA5j+nNEEhwnOIA3NnZyfv+AbWragdeQRMyoLrxa2rpeU5OTlZQmc5XkV43wZKmFtvY6qlLSSRAgEA/BRJlqSo8RyJi/P79e6nB3VqOWDYGuJ87j1oRWL2ALmv15tbYRqAmhlRjKMM25a8lT03Nc9e8lipZKQECBAgQIECAAAEC/ReoemnlrWv/t11XNRzuW9eqvbcrmZpyvHKtwTGLAIFtE6jqjV1LbMCeMNyLhA3A70kTuvoiltgcPdmgqkGAAAECBAgQIECAAAECBAgQIECAAAECBNYmkMAcV1dXjav//PlzY56Hh4eaPFlRzdxtnpURp8fHx5MCCdbw8+fPyXQpmydQfrs/rCg29/f3M22ObsdQNVpldcM9iKp65oxg393dnYldZgIECPRcIGPdEyMj/dtoaHF671wa/fjxI1+OWWpgjrDUh5Yr3GrGPBd5TBAgsCUCuqwt2dDDaubBwUFVhVue6aoWX2N64nNVrX3qI5SqzNIJECBAgAABAgQIENgqAW9dt2pzT23sQN+6euU6dWt2kuiVayeMCiGwPQKuJTZ4Ww/0ImGDt8jqm9bVVcG7v3//rr721kiAAAECBAgQIECAAAECBAgQIECAAAECBAj0RCAh4c/Pz1tW5t9//93f36/J/O7du6q5GWyZIUxVc6Vn6OmHDx8mHTI2NT9TM5kuZZMExrZ+44HWq7Z/+vSp/Pa6sW4ZM/b4+NiYrU2GfEft48eP9TkzmmvZg7rrKzD33LG9oihHn1BQmCBAgEAnAm1OZB2evDqp87YVMvrNxlEQwAzGzu+SiVG1bfuA9hYCuqyCwsSYQP3N0c3NzdnZ2dgiPf+Y28ajo6OqSv769evk5KRqrnQCBAgQIECAAAECBLZcwBuWbd4Bxrb+gN66tnnsU96yHT61rn+qMFqpV65lfNMECGy8wNjZpGivb2sUFEOcGNusA7pIGKJ2P+s8tg8UlZzj0P6nWNgEAQIECBAgQIAAAQIECBAgQIAAAQIECBAgsIUCFxcX7Vtd/2urCfNRU9RMK6opZ1NnJejJVKK3tzcxTTZ1oxftury8LKYz4rQ+Ak6RsycTz8/PM9WkfTCg+mIzTLexqB8/fgw0MEfaXt4ryhQzRUIpL2iaAAECBKYKjCI+TJ1VJObsXEybWL1Axmbn9JdLjvxlwuZY/Sawxv4I6LL6sy36VpP6QBVDvImor3N9e/u2ddSHAAECBAgQIECAAIEVC3jrumLwXq2u/H5tWG9d8/BzJsnG96QtS/PKtSWUbAQIbJWAa4mN3NzDvUjYyM2xlkaV94FyBerfR5RzFtNicxQUJggQIECAAAECBAgQIECAAAECBAgQIECAwNYJ/Pz5M6Ef2jf75eWlJnN+iLVq7unp6bDCDVQ1ZKnp+Q3wBGKfXEXSJxOlbIxAfg347u6uaM7UEC3F3B5O1HcLkxXuqoH5wll995UV5QemJiswiJSxvaKoc75EOLjfuy4qb4IAAQI9FMjXjtt847mrbzn3UKD/VcpvNo5to4QLzImy/zVXQwKdC+iyOifdsAJrbrUS1WVYPWf29prvwta0dMP2xgKPAAAgAElEQVS2qeYQIECAAAECBAgQIDC3gLeuc9MNesGx92vDun/0ynUZ+97YLlGswivXgsIEAQJVAq4lqmQGmj52RhjWRcJAzftW7bF9oKjefFcFYnMUgCYIECBAgAABAgQIECBAgAABAgQIECBAgMDWCdQMdZhq8f79+6npo8RyfIGxbKJLjIFM/bi7uzt1iyQAwffv36cuInEDBMpR+Q8ODgYXeaE+QMbYBvrx40f287HEOT4mrlD9b4bn1WnyzFFyTxYp7xXlKgWw/NE0AQIECCwoMPXSa6zMhE47PDwcS/RxZQKJxDG5rt+/f08mSiGw8QK6rI3fxAs28MuXLzUlDOurxvW1rW9pDYJZBAgQIECAAAECBAhsj4C3rtuzrcstLb9fG9xbV69cy5uyq+nyLlEu0yvXsoZpAgSmCriWmMoy3MTyGWFwFwnDZe9Vzcv7QLli810ViM1RNjRNgAABAgQIECBAgAABAgQIECBAgAABAgS2S2DqULcagrydqpqbX7SumnV6erq/v181V3pZIHEZwlVOGU3n/VB+NnYyXcrQBXLglGNMDDGKTUYst9wK2bc/ffrUMnNNtvyUwefPn2sypKeq6ZFqFuzJrLG9oqhVdg99aaFhggABAp0ItBnoXvU1nU4qoJBGgalhOGa9i2lciwwEBiGgyxrEZlpjJXOzUBO0Ij3nUIJ+3t7e1sR+TdgOt0Vr3M2smgABAgQIECBAgMCABLx1HdDG6qSqY+/XBvfW1SvXTnaDciFju0QxyyvXgsIEAQL1Aq4l6n0GNHfsjDC4i4QBUfe2qmP7QFHPua8K3v39+7coxQQBAgQIECBAgAABAgQIECBAgAABAgQIECCwPQJPT08fPnyYqb01rxUy5L5qpNDLy0t+T2CmFW1z5sTg2Nvbm/xhnMQ1yACVbZbZyLZnTNHz8/OoacfHx3kXOLhm5usINeOmiuZ01bp0XEdHR5MHSLGiHD4ZxDvoPqe8VxTtSsCRBCUpPpogQIAAgcUF0q/mnFJfTr4PLT5aPdGy50690sjA7J8/fy571con0CsBXVavNkefK5NboZrbpV+/fp2cnPS5/vWPqpyX+7zt1I0AAQIECBAgQIBADwW8de3hRllelcrv17p6L7m82k6WPPVB6GS2rprmleukrRQCBAhMCriWmDQZYsrQLxKGaN63Opf3gaJui3wR65+iFBMECBAgQIAAAQIECBAgQIAAAQIECBAgQIDAVgkUEQFatjpD4Kpy5mVkVWCOxBcf9CD5qiYvLz1cUzET/sDI/OWxr6Xkr1+/lg/DHz9+rKUaC640sTAaS0jTOgk7kq7m48ePNSPN8t506IE58lvW5b2isJ3aLRRzTRAgQIDAHAJtfhPp8vJyjpItsmyBxP5b9iqUT6BvArqsvm2R3tbn4eGhpm65n+rzg4Xc8dWHzapvXU3DzSJAgAABAgQIECBAYDsFvHXdnu2+AW9dvXLtdnf1yrVbT6UR2FoB1xIbsOk34CJhA7bCepuwjKsCsTnWu02tnQABAgQIECBAgAABAgQIECBAgAABAgQIDEbgy5cvVXWtGjSeb5DkFVfVUtKrBPKrOPnFm8m55+fnk4lSBiqQAVFXV1dF5RP7JkH6i48Dmpi6r6b+OfwzK2MIM3r206dPi7doNExratyKUeGjHzQYdDCg/ETV1EHg6X4PDw8XN1QCAQIECBQC6XIT+Kz4OHViZ2fHpexUGYkECKxYQJe1YvBBry43Djc3NzVNSPCL29vbmgzrmpV75NxF1oRiTMxHt0Xr2jrWS4AAAQIECBAgQGC4At66Dnfbta/5Zrx19cq1/RZvzOmVayORDAQItBdwLdHeqoc5N+MioYewA6rSkq4KxOYY0D6gqgQIECBAgAABAgQIECBAgAABAgQIECBAoEuBNj+9UqwvA+xrAgdU/YRv/YCQonATkwKhy3DQsfREJUgo97FEH4cokDAT5e9XZVtXHUT9b93JyUl5X03H8ve/f3m7eX9/nyHNnQTLSGkZQlYTmCOeeafef676Gn7+/HkyQ2KOOPAnWaQQIEBgQYGpXe5YmS5lx0B8JEBgXQK6rHXJD3S9+bJ4wljUVD5xP/sWfOrnz5+546sJzJFb5k5iPtawmEWAAAECBAgQIECAwKYKeOu6qVt21K6NeevqlWuHO+rUh2leuXYorCgC2ybgWmKgW3xjLhIG6t+Tai/pqkBsjp5sX9UgQIAAAQIECBAgQIAAAQIECBAgQIAAAQKrFqiJtTFWlYuLi5phGxlBMXX4RAZO+EXTMcn2HxPOYOpw0MvLywQpaF+OnP0UyFCo8lGTbd1JAIt1NTZdRLHqZUSQSYyPDx8+1ATm+PLlS/IUdRjoRH68+uHhYazyiXsytSsYy+YjAQIECMwkkLPGZJc7VkLObvky9FiijwQIEFi9gC5r9eYbsMaEsai/j7i6usppLl9N7kNjU9up344t6pZQIzVPpYpsJggQIECAAAECBAgQIDBVwFvXqSwbk7hJb129cu1kt/TKtRNGhRAgUBZwLVHWGND0Jl0kDIi9V1Vd3lWB2By92tAqQ4AAAQIECBAgQIAAAQIECBAgQIAAAQIEViqwt7fXuL4M50j0jZpsiRYxOTe/OmLgxCTLTCkZJ5OIA5OL5N3hZKKUAQnk0CiPB85WHvrQ33QCCSFRbIJ8fHx8LD4uOBGujx8/1hSSPur79+81GQYxK4Piyt+3K+qc1rWPo1QsZYIAAQIE6gXqBwBn2Vwk118A15dvLgECBDoU0GV1iLlVRZ2dnf3+/bt8pzbW/NyWvn//fr03U/lebO53rq+vx+pWfEz9f/36leAdRYoJAgQIECBAgAABAgQIzCHgrescaINYZMPeunrluvhe55Xr4oZKIEBgqoBriaksfU7csIuEPlP3tm5LvSoQm6O3213FCBAgQIAAAQIECBAgQIAAAQIECBAgQIDA0gWmDgXPWjP44fj4OD9M+vLykuEcNfXIAIm3t7exDBnNWA49MDbXx/YCGSSTKCdj+f/8+bPewTNj9fFxJoEM9M0PFBeL5GDZgK2ZHwkZG0x1dHS0eHiOlHB4eFjmKtxGEzk6/v333/o+amyR3n4c+72OUT03IG5Lb8FVjACBbRbIN7Gen5/rBTIMuD6DuQQIEFiNgC5rNc6bupbcT+WUl8c7NQ3MsJ/c0K0+ItX9/X2icuQ+qOaknDu+zB16LMsafLMIECBAgAABAgQIEFilgLeuq9Rezbo2762rV66L7zleuS5uqAQCBKoEXEtUyfQwffMuEnqI3P8qLfWq4N3fv3/7T6CGBAgQIECAAAECBAgQIECAAAECBAgQIECAwDIEEiA8v5JaLjmRAvLDqvnaRzmxajo/cJrXGGNzE9cjJWSIxVi6j/MJZBtlo0wGQAlyhtnMV6al1iUwdshs2MGSGBl3d3dl22/fvmUwYTml5fTT01NGiI2VNrbs3IWPldOHj/lawOTPoWcc2uLxTfrQOnUgQIBArwTStSaAVH2VEpjDMOB6olXOnbzAyNpPT09zWbXKalgXgbUI6LLWwr6RK02fmdiskw8Wyo3Nk4fkyV/LJ0LlZWeaTmVyN5eoo/VLJVxsosHW5zGXAAECBAgQIECAAAECMwl46zoTV88zb/Bb18knonO/FfXKNbuxV649P5ZVj8CwBFxLDGJ7bfBFwiD8e1LJZX8R65+etFM1CBAgQIAAAQIECBAgQIAAAQIECBAgQIAAgdULZMRFRjuU1zv6SdV8S6OcOHU6v3E6GZgjOR8eHgTmmCo2X2K20c3NzeSyU/Ens0npj0BG1o1ttQ07WPJ6e+wHmRNfI71B0ttvhXQsGQ794cOHmsAcGY7777//zhf1o31NVpYz/e1kYI7EbcnusbI6WBEBAgS2R2DsXDzZ8FwbC8wxySKFAIG1COiy1sK+kSvNqJ487UncjZrWJUPu4BK/NefBmW7iasosz0qZqca7d++yY9cH5sgd38vLi8AcZT3TBAgQIECAAAECBAh0IuCtayeMfShks9+6euU63z7mlet8bpYiQGAmAdcSM3GtJfNmXySshXSIK13BVcG7v3//DpFGnQkQIECAAAECBAgQIECAAAECBAgQIECAAIGuBDLuYnIQ+JcvXzIqI68Vp67l+/fvmTs2azSY/PDwcCzdx8UFpoL7wfDFYVdWwuSvZ/z69Wsjh/5O/pTTCDm769HRUX6YKL/GnOFeo74lLBlzlTFgGZqVXuj379/1v+ScxfPDUBvmlvAlERjbFUOhLx0z8ZEAAQKLC1SdpIqS5/75waIEE50LTN1qLoM7d1ZgDwWm7vzleuqyyhqmWwrkFiwPc66vr9vkT+zF3IKN7uPmiMGadeW+ZnSvN/nQaWoF0r1nx55jXVNLk0iAAAECBAgQIECAAIGpAt66TmUZUOKWvHWtejTklWvVvuqVa5WMdAIEOhdwLdE5aVcFbslFQldcG1zOCq4KxObY4P1H0wgQIECAAAECBAgQIECAAAECBAgQIECAQFuBqeE5snC+25HBGBmJkeH0+ZhR9Hd3dxnFMTmSPIE5MujCCIq24rPny2/GTo6fMRxrdsj1LJEfOCr/6vWmBuYY4f78+fPz58/dQm9kVI4QTf1e3c3NTdK7BVQaAQIECEz9nlyZ5cePH7ncKqeY7oPA1HOl2Bx92DTqsFQBXdZSeRWeLyjnYUKeMNTHRixD5ZnP6NFQJhJssfxvnhSlnPK/eWTUGHhxrPCL//55plRmMU2AAAECBAgQIECAwPIEvHVdnu0KSt6et65eubbfnaY+RvbKtT2gnAQIzCrgWmJWsdXk356LhNV4DnQtq7kqEJtjoLuHahMgQIAAAQIECBAgQIAAAQIECBAgQIAAgY4Fpr44bLmOxO/INxt2d3db5pdtPoGpb482O8rDfFA9XOrp6enDhw+pWIYw5ReDDw8Pe1jJDquUsV4ZWpVQPouXORqjtZFiU4dcCriz+D6jBAIECEwK3N/ff/z4cTK9SBGYo6Do28TUC2CxOfq2mdSnWwFdVreeSqsRyM6Wu7Y8z2kfpKOmtFln5e44T5MSxTJd/azLyk+AAAECBAgQIECAAIEFBaY+dPLWdUHV1Sy+VW9dvXJts1N55dpGSR4CBDoXcC3ROeniBW7VRcLiXBtZwsquCsTm2Mj9R6MIECBAgAABAgQIECBAgAABAgQIECBAgMA8AhmV8fnz5/zAafuFM5QiP7VqHEV7sQVzJkLBnz9/yoVkE+QHaf26bNmkn9OPj4/ZUgmC08/qLaNWee2d/iF/sw702oYxWlOHXCYQSX4CaxnbQpkECBDYZoGcgo+OjmoE/HpeDc7aZ039aqPYHGvfLiqwPAFd1vJslVwjkB0vZ8PE6ZjpiVBNgTWz9vb20o0nJMdGRmCsabhZBAgQIECAAAECBAj0TcBb175tkfb12ba3rl651uwbXrnW4JhFgMCyBVxLLFt4jvK37SJhDqINXmSVVwVic2zwjqRpBAgQIECAAAECBAgQIECAAAECBAgQIEBgHoHb29tv376NBYCYLCijKTKMPH+7u7uTc6UsSSC/jZPBpWOjZbItEvTBhliSuWIXF8jL74f//mVHrYrTcXBwkD05u3d+OXnjx2jlK3Rp6RhFGp73xItrK4EAAQIEygK5dsr5ZazLLTIkGlROUBt/3inaO8QJsTmGuNXUeW4BXdbcdBbsSiC3KnkclBu30b9VJ9CZVpezbW5/csc3ut3z7GImPZkJECBAgAABAgQIEFiegLeuy7NV8pIEvHIdg/XKdQzERwIEVizgWmLF4FZHoEZgxVcFYnPUbAuzCBAgQIAAAQIECBAgQIAAAQIECBAgQIDA9grkjUVGKo4GYyQSxGg8RgZUjAbP5zdOT05OtldnrS2f+nI3o1zyXZy11svKCbQVyD788vKSXiVdyvv377dtaFaaPzlKXGCOtnuPfAQIEJhFIF1uOthc0E5dKL2x6GZTZXqVKDZHrzaHyixVQJe1VF6Fzy0w+pnBPBcaPRrKv7mbS2nlsB2jO7uxf0ePjwTAmlveggQIECBAgAABAgQIrEAgN+MJI5g7nfK6vHUta5jus0B2YK9cyw8osrG8cu3zHqtuBDZSwLXERm5WjRqcQI7EFX8RS2yOwe0kKkyAAAECBAgQIECAAAECBAgQIECAAAECBAhsu8DUl7u+aLLtu4X2D0HAwTuEraSOBAhsiEC63JrAHC6chrKZxeYYypZSzwUFdFkLAlqcAAECBAgQIECAAAECBAjMJ+DFzXxuliKwXgFH7nr9rZ0AgbKAHqmsYZrA6gXWcgz+s/p2WiMBAgQIECBAgAABAgQIECBAgAABAgQIECBAgMAiAru7u/mZ90R8Lxfy8PCQsYvlFNMECPRNIEPBx35+zeDwvm0j9SFAYDME8hWcmsAcFxcX9/f3m9FSrSBAYAMEdFkbsBE1gQABAgQIECBAgAABAgQGKuCt60A3nGpvuYBXrlu+A2g+gV4JuJbo1eZQmS0UWMtVgdgcW7inaTIBAgQIECBAgAABAgQIECBAgAABAgQIECAweIGpL3fv7u4+ffo0+LZpAIENFTg5Ofnz50+5caenpwaHl0FMEyBAoBOB+lHuP378+PnzZycrUggBAgQWF9BlLW6oBAIECBAgQIAAAQIECBAgsIiAt66L6FmWwOoFvHJdvbk1EiBQL+Baot7HXALLE1jXVYHYHMvbpkomQIAAAQIECBAgQIAAAQIECBAgQIAAAQIECCxRYPRy9+DgoLyO6+vrr1+/llNMEyDQB4Gzs7OHh4dyTS4uLm5vb8sppgkQIEBgcYGMcj86OhqLhTQqdmdn59evXwKZLY6sBAIEuhLQZXUlqRwCBAgQIECAAAECBAgQILCIgLeui+hZlsAqBbxyXaW2dREg0F7AtUR7KzkJdCWwxqsCsTm62ojKIUCAAAECBAgQIECAAAECBAgQIECAAAECBAisWiAvdx8fHzPCv7ziq6srvwZfBjFNYO0CGQd+d3dXrsaPHz8cp2UQ0wQIEOhEYDTK/fn5ebK0hDNLen45Z3KWFAIECKxFQJe1FnYrJUCAAAECBAgQIECAAAECUwW8dZ3KIpFArwS8cu3V5lAZAgTGBFxLjIH4SGCpAuu9KhCbY6kbV+EECBAgQIAAAQIECBAgQIAAAQIECBAgQIAAgaULZIT/t2/fyqv5/PlzYnaUU0wTILAugdvb2+vr6/Laf/36lZfE5RTTBAgQILC4QM0o99PT01wa5Stxi69FCQQIEOhEQJfVCaNCCBAgQIAAAQIECBAgQIBAtwLeunbrqTQCHQp45dohpqIIEFiegGuJ5dkqmUAhsParArE5im1hggABAgQIECBAgAABAgQIECBAgAABAgQIECAwVIGvX7/+/v17b2+vaMDUX4wv5pogQGBlAjk2i3UdHBy8vLycnJwUKSYIECAwVeDp6Snf3Do7Ozs8PNzf309QiXf//ctE+pDE98ncjOueuuwiiff39yk8q8h6RyvNv/krVpqKLVL+8patGeWeEGb5ds7yVq1kAtsskD7h+/fv6SKKnio9RjqQpKSb6m2PsfZNpsta+yZQAQIECBAgQIAAAQIECBAgUCXgrWuVjHQC6xXwynW9/tZOgEB7AdcS7a3kJDCfwNqvCt79/ft3vqpbigABAgQIECBAgAABAgQIECBAgAABAgQIECBAoG8CecV7fX2dIB35cfi+1U19CGynQEalfvz4MW3/8uVLRrxvJ4JWEyDQUiA9Rs7j+Xt7e2uzSM74nfQtWe/V1dXNzU2b9e7s7Jyfn2e9GYrfppIryFM1yj1VTaMSI2AFdbCKJQkkQs3d3d1Y4aenp+KtjJms/mNCb1xeXjZ2GglMlvg4DsPyBtJllTVMEyBAgAABAgQIECBAgACB3gp469rbTaNi2ynglet2bnetJjBoAdcSg958Kt9ngbVfFYjN0efdQ90IECBAgAABAgQIECBAgAABAgQIECBAgAABAgQIECBAgACBzRdIUK2Mcn94eJivqYmU8f379/mWzdfCEphjjmWPj48z5P7w8HCOZTtcpGqUewKX/Pr1qz8BRDps8lYVJTZHDzd3AqNcXFw0RuUo1zwROhIoZ73HY6qdyEej39FK/5AYQ+n9ypVczbQuazXO1kKAAAECBAgQIECAAAECBAgQIECAAAECBAgQIEBgGQL/LKNQZRIgQIAAAQIECBAgQIAAAQIECBAgQIAAAQIECBAgQIAAAQIECDQK5EddEn3g6Oho7sAcWUWCa2TQewJ8NK6unOH+/n53d3e+wBwpJxVOtdcyuL1oRdUo99PT08CuNxBAUUkTBDZGIEdc+qtEtZgpMEea/+fPn3QX6XPWQpHeIFGEUu30Wql5/lKfhENKF5EWrbJKuqxValsXAQIECBAgQIAAAQIECBAgQIAAAQIECBAgQIAAgc4FxObonFSBBAgQIECAAAECBAgQIECAAAECBAgQIECAAAECBAgQIECAAIFmgdvb2w8fPtzd3U1mPTg4+PLly69fv/7999+X//5l4ubmJlEnJjMn5fn5OUPfv3//PnXuZGJyfvz4MWPUy7P29vYmV/r79++s9+LiInPLmUfTCe2RQe+T6StIqRrl/u3bt8CuoAJWQWCrBBLhIp3AZH+VTildRDqKUU+VXuv4+HhSJr1N+pzVH5sJWpRuNsE4JquUbjMBOybTl5Siy1oSrGIJECBAgAABAgQIECBAgAABAgQIECBAgAABAgQIrEzg3d+/f1e2MisiQIAAAQIECBAgQIAAAQIECBAgQIAAAQIECBAgQIAAAQIECBCIwNnZ2eQo952dncvLywTC2N3drVLKCPnPnz8/PDxMzZDgGo0ROiZXnVAgCWlxcnIytcwiMatO9SarnaH49/f3RbYVTFSNck9cgMZWtKxeWlTELonP/v5+ywVl61Bgcl9N4QkGsfoQDx02aohFJcJFDvPiiBg1IZ3G169fpzYnh2FVH5UwQys7mtJRJJ7IWLXHKrya+uiyxth9JECAAAECBAgQIECAAAECBAgQIECAAAECBAgQIDBEgf8MsdLqTIAAAQIECBAgQIAAAQIECBAgQIAAAQIECBAgQIAAAQIECBAYqEAGaWeU+58/f8r1T1SO6+vrRCIoJ06dzrD2hI3IkPirq6vJDEnMQPSfP39OzhqlfPr0aSy4xo8fP5JYlb+cnlVnNH7Guo+tOoPwU5/GmCDlohaZnjrKPYCpxuHh4SIll5f9+PFj8TFEK4smUKzUBIGeCCQwx9HRUbkyiVZzc3NTc1DkkPnw4UN5kWI6R1ai/BQflzqRStYH5sja0xXXNKST6umyOmFUCAECBAgQIECAAAECBAgQIECAAAECBAgQIECAAIG1C/yz9hqoAAECBAgQIECAAAECBAgQIECAAAECBAgQIECAAAECBAgQIEBgSwQyKD2xLcYCc1xcXGTwdpvAHIVSAmGcnp4WH8sTifFRFZsjMTgyt8iceBb//vtvy8AcGZ9/cnKS8fZjgTlGpSUxTShKXt7ECPD5+bm8ipAmpcPAHGOxA8YCE5RXbZrAZgvkuE4soXIb0/OkN6iPZ5G5OSrLSxXTOVSrOqgiT1cTY3GIphb78vIyNb2rRF1WV5LKIUCAAAECBAgQIECAAAECBAgQIECAAAECBAgQILB2AbE51r4JVIAAAQIECBAgQIAAAQIECBAgQIAAAQIECBAgQIAAAQIECBDYCoEM0k6Uh7e3t6K1iY7x69ev+Uaql6NsFAWOJj5//jwWXSLpWUt5kaw6g+TrB9gXxX79+jU1f3h4KFImJ759+zaZ2G3KJGDKT+CA379/7+7udriuseApHUb96LCSiiKwAoGxLiuBhG5vb9ustyo2R5a9vLxsU8Lieeq7rFH5NfVcvAK6rMUNlUCAAAECBAgQIECAAAECBAgQIECAAAECBAgQIECgPwJic/RnW6gJAQIECBAgQIAAAQIECBAgQIAAAQIECBAgQIAAAQIECBAgsLECk4O0MyY80TFOTk7ma3OiUdSEwzg/Py8X+/j4mIAd5ZT28Sw+ffp0dXVVXnbq9N3d3dT0rhInAVPy6enp/f19t4E5UmxwimoniEkxbYLAVgnk2E8fVTQ5cXDaBxKqOXASn6hlgI9i1XNMpNNrs1SCj7TJNkceXdYcaBYhQIAAAQIECBAgQIAAAQIECBAgQIAAAQIECBAg0GcBsTn6vHXUjQABAgQIECBAgAABAgQIECBAgAABAgQIECBAgAABAgQIENgEgdfX148fP2ZEetGYg4OD9tExiqXGJi4uLsZSio9//vwpj6IfC9Vxc3Ozv79fZK6Z+Pr16/X1dU2GYlZ5DH+R2NXE1FHuCU2ypBH+0Stqvryh+8UqTBDooUCi3pSP/cQSSr/RVT07LKqqSg8PD1WzivQ0qvPIPqPCdVkFsgkCBAgQIECAAAECBAgQIECAAAECBAgQIECAAAECGyMgNsfGbEoNIUCAAAECBAgQIECAAAECBAgQIECAAAECBAgQIECAAAECBHoqkNAY5dAVx8fHj4+Pi48JTwkZW17V5qurq9Gs79+/l9d+enp6dnZWtVQ5PZUsCimnV00nBEnVrEXSp45yz9j+xA1ZpNiaZRM2pZibKCrFtAkC2yMwGdBnpi6r3OdMorUJnDG51EwpbVaRrnimMltm1mW1hJKNAAECBAgQIECAAAECBAgQIECAAAECBAgQIECAwLAExOYY1vZSWwIECBAgQIAAAQIECBAgQIAAAQIECBAgQIAAAQIECBAgQGBgAgkhUR4lnmga9/f3XbUhgTaqisrY+Nvb24wSv7y8LPLs7OxcX18XH+snygvW51ze3Kmj3H/9+tUyvMgcFcsa397eigVrop8UeUwQ2DCBT58+lY+Cb9++HR4eztTG8uKTC2bukkL5FOsq97pF4tjEMmJz6EGZfekAACAASURBVLLGkH0kQIAAAQIECBAgQIAAAQIECBAgQIAAAQIECBAgsDEC/9mYlmgIAQIECBAgQIAAAQIECBAgQIAAAQIECBAgQIAAAQIECBAgQKBvAo+Pj1dXV+VaJa5E+eOC0/WRIxJcYyxDxtjv7u62WWlGmLcZ3F4uqmXJ5UXqpydHuSe2yO/fv/f39+sXXGTuWKuPjo4WKc2yBAYnkOOuHMEnfUgCDM3aisQGql8kGWaN91FfYHluOt7yx6rpzmNz6LKqqKUTIECAAAECBAgQIECAAAECBAgQIECAAAECBAgQ2AABsTk2YCNqAgECBAgQIECAAAECBAgQIECAAAECBAgQIECAAAECBAgQINBTgfPz83LNbm5uuo0r8f79+3L5Y9MZ/Z6/IjFj7D99+lR8rJ8YC1FRnzlzEzWjMc9MGSZHuR8cHKRWnUcAGavV3d1dOWUsuEl5lmkCGymQmD7ldiWgT/ljm+kcvI3ZXl5eGvPMnSE9beOyObS77Ux0WY3mMhAgQIAAAQIECBAgQIAAAQIECBAgQIAAAQIECBAYtMA/g669yhMgQIAAAQIECBAgQIAAAQIECBAgQIAAAQIECBAgQIAAAQIEeiuQQBjl0Bhfvnw5OzvrtrYzRcRIBdqvvVzzNkuNRSFps0hNnslR7sfHx4+Pj92OpZ+swOvrazkoSXiXvcbJOkghsEaBHHrl8DQ57ubotcoHUVVb3t7eqmYtnt6mAmna4isqStBlFRQmCBAgQIAAAQIECBAgQIAAAQIECBAgQIAAAQIECGyqgNgcm7pltYsAAQIECBAgQIAAAQIECBAgQIAAAQIECBAgQIAAAQIECBBYp8D9/f319XVRg729ve/fvxcfu5p4//59y6JSgcQKaZk52WYdOX96etq+8Pqck6PcLy4u4lm/VCdzv337Vi7n6Oio/NE0gY0XuLy8LLdx7Igoz6qZbhMaY6a4QjXrmjrrz58/U9PLiR3G5tBllWFNEyBAgAABAgQIECBAgAABAgQIECBAgAABAgQIENhUgf9sasO0iwABAgQIECBAgAABAgQIECBAgAABAgQIECBAgAABAgQIECCwRoHPnz+X1/7jx4/yx66mn5+fWxaV8BYtc46yHRwctM+fzCcnJ+3z1+ScHOWe6ABfv36tWWTBWa+vry8vLxnMn4AC5XAqKTYBTRYs3OIEBiSQo+/u7q6ocI7rw8PD4mP7iTaxOZZ3cLWM49NVbA5dVvsdQ04CBAgQIECAAAECBAgQIECAAAECBAgQIECAAAECgxYQm2PQm0/lCRAgQIAAAQIECBAgQIAAAQIECBAgQIAAAQIECBAgQIAAgT4K/Pz5sxw1I4PAuwpdMdbaBJUYS6n6OGtsjqOjo6qiJtPHQlpMZmiZ8vj4GKu3t7dy/hTeSfljVmNrKa+xmJ4pQEmxlAkCAxW4uroq1/zy8rL8seV0QmO0Obj29/dbFjhrtpaRQXZ3d2cteTK/LmvSRAoBAgQIECBAgAABAgQIECBAgAABAgQIECBAgACBTRUQm2NTt6x2ESBAgAABAgQIECBAgAABAgQIECBAgAABAgQIECBAgAABAmsTGBvT/uPHjyVVpRwBpGYVCXgx60D0w8PDRKb48+dPTbGjWTc3N8ncmK0xw9RR7lmqZRsby58jw0wBSuYo3yIEeiVQDoKzs7NzdnY2R/Xu7u4al1pq1Js2sTnSJTZWsjGDLquRSAYCBAgQIECAAAECBAgQIECAAAECBAgQIECAAAECmyTwzyY1RlsIECBAgAABAgQIECBAgAABAgQIECBAgAABAgQIECBAgAABAmsX+Pnz59vbW1GNi4uL/f394mO3Ey3jVqQOc6w3QTcyPr9+weSZbwD/WLFVo9zHsq34497e3orXaHUE1iWQjqu86vk6jZSQPqFcztTp8/PzqemdJLaJKLR4bA5dVicbSyEECBAgQIAAAQIECBAgQIAAAQIECBAgQIAAAQIEBiQgNseANpaqEiBAgAABAgQIECBAgAABAgQIECBAgAABAgQIECBAgAABAgMQuLy8LNfy27dv5Y/dTpeDgNSUPN9A9IQU+f3798HBwdSST09PX15eugrMcXR01LItUyuzjMTEJdnd3V1Gycok0EOB6+vrcq3mi81xf3/f5kBO71FeV4fTqUCb0ubrEouSE5hDl1VomCBAgAABAgQIECBAgAABAgQIECBAgAABAgQIECCwJQL/2ZJ2aiYBAgQIECBAgAABAgQIECBAgAABAgQIECBAgAABAgQIECBAYAUCt7e35aHpGYK+1PgOiZ3R2Ki9vb2565DwHBmFnr+bm5vn5+c0LaUlWsf5+fncZY5VOIVnlPtYYh8+pqV9qIY6EFiBwNPT058/f4oV5RjPsV98bD8xFuBj6oJzFz61tLHEh4eHsZTJj4t0iSlNlzVJKoUAAQIECBAgQIAAAQIECBAgQIAAAQIECBAgQIDANgiIzbENW1kbCRAgQIAAAQIECBAgQIAAAQIECBAgQIAAAQIECBAgQIAAgRUJjA1Nv7i4WN6KX19fy3FAqlaU+CBVs1qmH/73r2XmmbL1dpR7WtHPiCEz8cpMoKXA3d1dOWeC75Q/tp8eK2fqgkvtFdvE5jg+Pp5asTaJuqw2SvIQIECAAAECBAgQIECAAAECBAgQIECAAAECBAgQ2EiBfzayVRpFgAABAgQIECBAgAABAgQIECBAgAABAgQIECBAgAABAgQIEFi9wNPTU3lk+M7OzsnJyfKqUV5XzVoWGYheU+zis/o8yj2tOzg4WLyNSiAwCIGbm5tyPecL6HN7e1supGp67sAfVQWW0//8+VP+OHV67i5RlzXVUyIBAgQIECBAgAABAgQIECBAgAABAgQIECBAgACBLREQm2NLNrRmEiBAgAABAgQIECBAgAABAgQIECBAgAABAgQIECBAgAABAksXuLu7K6/j4uKi/LHz6d+/f7cpc6nxQdpUoCrP5eVl1aw+pO/t7fWhGupAYNkCr6+v5ZAW2fP39/fnWOn19XXjUon6sbu725htvgz39/dtFpw7Nocuqw2vPAQIECBAgAABAgQIECBAgAABAgQIECBAgAABAgQ2VUBsjk3dstpFgAABAgQIECBAgAABAgQIECBAgAABAgQIECBAgAABAgQIrFrg4eGhvMplD+QuD6cvr7c8Pfco9HIhS5p+fn5eUsmdFHt0dNRJOQoh0HOBsY5rvqBCCfAxVs7UVp+fn09N7ySxTZeYyCNzBwfRZXWymRRCgAABAgQIECBAgAABAgQIECBAgAABAgQIECBAYKACYnMMdMOpNgECBAgQIECAAAECBAgQIECAAAECBAgQIECAAAECBAgQINA7gd+/fxd1SlCMuUeAF4XUT5RXV5Wzz7E5Xl5eqqq99vSdnZ1lb761t1EFCIwExmJqnJ6eziFzfX3duFQOq7Ozs8Zsc2cYa8jUchbpEnVZU0klEiBAgAABAgQIECBAgAABAgQIECBAgAABAgQIENgSAbE5tmRDayYBAgQIECBAgAABAgQIECBAgAABAgQIECBAgAABAgQIECCwdIG3t7diHRcXF8X0Miaenp7Kq6taxSID0avK3Ib0vb29bWimNhIYEzg4ONjf3x9LbPOxTWyO8/PzNkXNnWfZsTnmrtgKFtRlrQDZKggQIECAAAECBAgQIECAAAECBAgQIECAAAECBLZc4D9b3n7NJ0CAAAECBAgQIECAAAECBAgQIECAAAECBAgQIECAAAECBAh0JfDtv38JmZGIGGdnZ10VO7WcP3/+TE0fSzw8PBxL6c/H19fX/lRGTQhsrUACCSWqxfPz887OTpsQG5NQCRWUxSfTx1KWGrHo8fFxbHVTPy4SrkiXNZVUIgECBAgQIECAAAECBAgQIECAAAECBAgQIECAAIEtERCbY0s2tGYSIECAAAECBAgQIECAAAECBAgQIECAAAECBAgQIECAAAECSxf4+t+/pa/mvyvIWPrGFS0yCr2xcBkIENgMgUTwSXCNRdrSJqLH3t7eUkMFtekSU4fd3d1FWmpZAgQIECBAgAABAgQIECBAgAABAgQIECBAgAABAgS2VkBsjq3d9BpOgAABAgQIECBAgAABAgQIECBAgAABAgQIECBAgAABAgQIDFjg9+/fjbUXm6ORaJszvL6+jvait7e3fjo8Pz9PViyJt7e3k+l9SNnZ2Uk1jo6Oti0ARJvYHBcXF0vdRm1ic+gSl7oJFE6AAAECBAgQIECAAAECBAgQIECAAAECBAgQIEBgswXe/f37d7NbqHUECBAgQIAAAQIECBAgQIAAAQIECBAgQIAAAQIECBAgQIAAgQ0TSFSF9+/fNzYqkRcODw8bs8mwbQI/f/68vLzsbUiODdgce3t7P378ODk52YC2NDbh/v7+48ePjdn+/fff/f39xmxzZ3j37l3jsjc3N2dnZ43ZZCBAgAABAgQIECBAgAABAgQIECBAgAABAgQIECBAgMCkwD+TSVIIECBAgAABAgQIECBAgAABAgQIECBAgAABAgQIECBAgAABAgT6LPDw8NCmegJztFHatjy3t7efP38WmGOp2/35+TnhKp6enpa6lp4Ufn193ViTg4ODpQbmeHx8bKxDMhwfH7fJJg8BAgQIECBAgAABAgQIECBAgAABAgQIECBAgAABAgQmBcTmmDSRQoAAAQIECBAgQIAAAQIECBAgQIAAAQIECBAgQIAAAQIECBDotUCb2BwZDN/rNqjcmgRubm7WtOatW+3d3d02tLlNMy8uLpZK0aZL3Nvb293dXWo1FE6AAAECBAgQIECAAAECBAgQIECAAAECBAgQIECAwAYLiM2xwRtX0wgQIECAAAECBAgQIECAAAECBAgQIECAAAECBAgQIECAAIHNFGgzEP34+HgzG69Viwk8Pz8vVoCl2wq8vLy0zTrYfLe3t23qfn5+3ibb3Hl0iXPTWZAAAQIECBAgQIAAAQIECBAgQIAAAQIECBAgQIAAgZYCYnO0hJKNAAECBAgQIECAAAECBAgQIECAAAECBAgQIECAAAECBAgQINALgdfX1zbhFcTm6MXW6l8ljo6O+lepzazR3t7eZjas1Krr6+vSp+mTp6enu7u70+d1lCo2R0eQiiFAgAABAgQIECBAgAABAgQIECBAgAABAgQIECBAoFLg3d+/fytnmkGAAAECBAgQIECAAAECBAgQIECAAAECBAgQIECAAAECBAgQINAzgdvb2/Pz88ZK+U5II9F2Znh6evrw4cN2tn2VrU5gjlCvco1rWde7d+8a13tzc3N2dtaYbe4Mj4+PbSLOvLy8LDtEyNxNsCABAgQIECBAgAABAgQIECBAgAABAgQIECBAgAABAv0X+Kf/VVRDAgQIECBAgAABAgQIECBAgAABAgQIECBAgAABAgQIECBAgACBQuDh4aGYrpo4ODiomiV9ywX29/f//fffi4sLO8ky9oSdnZ3Afvny5ffv38sov1dlJk5QY30CstTAHKlAmy4xoVIE5mjcWDIQIECAAAECBAgQIECAAAECBAgQIECAAAECBAgQIFAj8J+aeWYRIECAAAECBAgQIECAAAECBAgQIECAAAECBAgQIECAAAECBAj0TaDNQPTj4+O+VVt9+iOQ8Bw/f/7sT32qapKYDnd3d2NzT09P24SEGFvKx2UI3NzcNBZ7fn7emGfBDLrEBQEtToAAAQIECBAgQIAAAQIECBAgQIAAAQIECBAgQIBAG4F/2mSShwABAgQIECBAgAABAgQIECBAgAABAgQIECBAgAABAgQIECBAoA8Cr6+vz8/PjTURm6ORSAYCBBYUmIycMllgYqlMJnabIjZHt55KI0CAAAECBAgQIECAAAECBAgQIECAAAECBAgQIEBgqoDYHFNZJBIgQIAAAQIECBAgQIAAAQIECBAgQIAAAQIECBAgQIAAAQIE+ijQZhR66n1yctLH2qsTAQKbInB/f9+mKcvuix4fH9tUQ7iiNkryECBAgAABAgQIECBAgAABAgQIECBAgAABAgQIECBQIyA2Rw2OWQQIECBAgAABAgQIECBAgAABAgQIECBAgAABAgQIECBAgACBfgm0ic1xcHDQr0qrDQECGydwd3fX2KYVRMRo0yXu7e3t7u421lYGAgQIECBAgAABAgQIECBAgAABAgQIECBAgAABAgQI1AiIzVGDYxYBAgQIECBAgAABAgQIECBAgAABAgQIECBAgAABAgQIECBAoF8CbQair2A8fL9Q1IYAgZUL3NzcNK7z9PS0Mc+CGXSJCwJanAABAgQIECBAgAABAgQIECBAgAABAgQIECBAgACBlgJic7SEko0AAQIECBAgQIAAAQIECBAgQIAAAQIECBAgQIAAAQIECBAgsGaB19fX5+fnxkqIzdFIJAMBAosI3N/fv729NZZwfn7emGfBDGJzLAhocQIECBAgQIAAAQIECBAgQIAAAQIECBAgQIAAAQIEWgqIzdESSjYCBAgQIECAAAECBAgQIECAAAECBAgQIECAAAECBAgQIECAwJoFbm5u2tTg5OSkTTZ5CBAgMJ/A3d1d44IHBwe7u7uN2RbJ8Pj42GZx4YraKMlDgAABAgQIECBAgAABAgQIECBAgAABAgQIECBAgEC9gNgc9T7mEiBAgAABAgQIECBAgAABAgQIECBAgAABAgQIECBAgAABAgT6IvDw8NBYlYyHb8wjAwECBBYRaNMXnZ+fL7KKNsu2qcYKQoS0qao8BAgQIECAAAECBAgQIECAAAECBAgQIECAAAECBAgMXUBsjqFvQfUnQIAAAQIECBAgQIAAAQIECBAgQIAAAQIECBAgQIAAAQIEtkWgzUD04+PjbeHQTgIE1iHw+vr6/PzcuObT09PGPAtm0CUuCGhxAgQIECBAgAABAgQIECBAgAABAgQIECBAgAABAgTaC4jN0d5KTgIECBAgQIAAAQIECBAgQIAAAQIECBAgQIAAAQIECBAgQIDA2gSenp7e3t4aVy82RyORDAQILCLQJiLGzs7O/v7+Imtps2ybmugS20jKQ4AAAQIECBAgQIAAAQIECBAgQIAAAQIECBAgQIBAo4DYHI1EMhAgQIAAAQIECBAgQIAAAQIECBAgQIAAAQIECBAgQIAAAQIE1i/QZhR6anlycrL+uqoBAQKbK/D79+/Gxp2fnzfmWTDD4+NjmxKOjo7aZJOHAAECBAgQIECAAAECBAgQIECAAAECBAgQIECAAAEC9QJic9T7mEuAAAECBAgQIECAAAECBAgQIECAAAECBAgQIECAAAECBAgQ6IVAm9gcBwcHvairShAgsLkCPemLWlZjd3d3czeFlhEgQIAAAQIECBAgQIAAAQIECBAgQIAAAQIECBAgsDoBsTlWZ21NBAgQIECAAAECBAgQIECAAAECBAgQIECAAAECBAgQIECAAIG5BdoMRD8+Pp67fAsSIECgjcCfP38asx0dHTXmWTCDLnFBQIsTIECAAAECBAgQIECAAAECBAgQIECAAAECBAgQIDCTgNgcM3HJTIAAAQIECBAgQIAAAQIECBAgQIAAAQIECBAgQIAAAQIECBBYg8DT09Pb21vjilcwHr6xDjIQILDBAvf3921ad3h42CbbInnE5lhEz7IECBAgQIAAAQIECBAgQIAAAQIECBAgQIAAAQIECMwqIDbHrGLyEyBAgAABAgQIECBAgAABAgQIECBAgAABAgQIECBAgAABAgRWLdBmFHrqdHx8vNSaZVj+7u7uu3fvMvD+9fV1qetSOAECPRT48+dPY60ODg4a8yyY4fHxsU0JwhW1UZKHAAECBAgQIECAAAECBAgQIECAAAECBAgQIECAAIE2AmJztFGShwABAgQIECBAgAABAgQIECBAgAABAgQIECBAgAABAgQIECCwToE2sTn29vYSOGOptfz8+fPb21tWkfH5Nzc3S12XwgkQ6KFAm75o2UGCwtKmGgkRsuwusYcbSJUIECBAgAABAgQIECBAgAABAgQIECBAgAABAgQIEFiSgNgcS4JVLAECBAgQIECAAAECBAgQIECAAAECBAgQIECAAAECBAgQIECgM4E2A9GXPR7+8fHx+fm5aNL79++LaRMECGyJQLkTqGry0dFR1ayu0vvQJXbVFuUQIECAAAECBAgQIECAAAECBAgQIECAAAECBAgQIDAIAbE5BrGZVJIAAQIECBAgQIAAAQIECBAgQIAAAQIECBAgQIAAAQIECBDYXoGnp6e3t7fG9i87Nsf19XW5DgcHB+WPpgkQ2AaBNrE5VtA5iM2xDTubNhIgQIAAAQIECBAgQIAAAQIECBAgQIAAAQIECBDolYDYHL3aHCpDgAABAgQIECBAgAABAgQIECBAgAABAgQIECBAgAABAgQIEBgXuLu7G0+a9nnZsTlubm6K1e7s7Ozv7xcfTRAgsA0Cr6+vbZq57M7h8fGxTTVOTk7aZJOHAAECBAgQIECAAAECBAgQIECAAAECBAgQIECAAAECbQTE5mijJA8BAgQIECBAgAABAgQIECBAgAABAgQIECBAgAABAgQIECBAYG0CDw8PjetOsIzd3d3GbHNnuL+/f3t7KxY/Pz8vpk0QILAlAi8vL40t3dvba8yzYIY2XeLBwcGCa7E4AQIECBAgQIAAAQIECBAgQIAAAQIECBAgQIAAAQIEygJic5Q1TBMgQIAAAQIECBAgQIAAAQIECBAgQIAAAQIECBAgQIAAAQIEeifQZiD68fHxUut9dXVVLv/i4qL80TQBAtsgUA7QU9XensTmWHaXWNV86QQIECBAgAABAgQIECBAgAABAgQIECBAgAABAgQIbKrAfza1YdpFgAABAgQIECBAgAABAgQIECBAgAABAgQIECBAgAABAgQIEFi9wOPj483NzfPzc1adMer5+/Tp0yLVSIFtFl/qQPSnp6dyfJA06vDwsE2t5CFAYJMEXl5eGpuT/qExz4IZyt1RVVFL7RKrViqdAAECBAgQIECAAAECBAgQIECAAAECBAgQIECAAIENFhCbY4M3rqYRIECAAAECBAgQIECAAAECBAgQIECAAAECBAgQIECAAAECqxO4vb29vLwcReUorzWJ+fv69Ws5sf10In20yXx0dNQm23x5rq+vywt++fKl/NE0AQIECoGdnZ1iehkTLcMVnZycLGPtyiRAgAABAgQIECBAgAABAgQIECBAgAABAgQIECBAYGsFxObY2k2v4QQIECBAgAABAgQIECBAgAABAgQIECBAgAABAgQIECBAgEBnAmdnZ3d3d1OLe3t7S2yOxOz4+fPn1Az1iVXFji21t7c3ltLVx9fX16urq6K0rOjTp0/FRxMECGyPwPv37xsb2yZPYyE1GR4eHmrmjmYdHBw05pGBAAECBAgQIECAAAECBAgQIECAAAECBAgQIECAAAECMwn8M1NumQkQIECAAAECBAgQIECAAAECBAgQIECAAAECBAgQIECAAAECBMYEDg8PGyNoXF9f39/fjy3Y+PHp6SlBPRqz7ezs7O7uNmabL8PFxUV5wW/fvpU/miZAgEBZIN1R+WPn0zc3N41lHh8fN+aRgQABAgQIECBAgAABAgQIECBAgAABAgQIECBAgAABAjMJiM0xE5fMBAgQIECAAAECBAgQIECAAAECBAgQIECAAAECBAgQIECAAIH/I/Dp06c/f/78n6SKD1dXVxVzKpMT0aNyXmnG3t5e6VOXk4+Pj+WwI1nR2dlZlytQFgECwxFYXlfT0iDhitr0t2JztPSUjQABAgQIECBAgAABAgQIECBAgAABAgQIECBAgACB9gJic7S3kpMAAQIECBAgQIAAAQIECBAgQIAAAQIECBAgQIAAAQIECBAg8H8E7u/vW4bPyGIPDw//Z+EWH1oW/v79+xaFzZPl8vKyvNi3b9/KH00TILBVAru7u43tfXt7a8wzd4axHqmqnJOTk6pZ0gkQIECAAAECBAgQIECAAAECBAgQIECAAAECBAgQIDCfgNgc87lZigABAgQIECBAgAABAgQIECBAgAABAgQIECBAgAABAgQIECDwPy0His8ndXt723KU+87OznyrqF8qkUfK8USOj4/Pzs7qFzGXAIHNFtjb21tXAx8fH+/u7hrXfnBw0JhHBgIECBAgQIAAAQIECBAgQIAAAQIECBAgQIAAAQIECMwqIDbHrGLyEyBAgAABAgQIECBAgAABAgQIECBAgAABAgQIECBAgAABAgT+V+Dp6enPnz/Ls/j27dvyCm8s+fX19fz8vMiW8B83NzfFRxMECGynQGL01Df8+fm5PsPcc8s9Uk0hjTWsWdYsAgQIECBAgAABAgQIECBAgAABAgQIECBAgAABAgQIVAmIzVElI50AAQIECBAgQIAAAQIECBAgQIAAAQIECBAgQIAAAQIECBAgUCfw8PBQN3tiXsJbTKRVJtze3rYP/PH29lZZ0LwzMgy+XOz19fXu7u68hVmOAIENEWiMfLGk2ByfPn1qWXJjDTdkS2gGAQIECBAgQIAAAQIECBAgQIAAAQIECBAgQIAAAQKrFRCbY7Xe1kaAAAECBAgQIECAAAECBAgQIECAAAECBAgQIECAAAECBAhsikD72BmjFifaRfumX15eljNfXFyUP45NtxyyPrZUzcevX7+WI49krPvZ2VlNfrMIENgSgcbIF79//+6cIrGKEh6oZbEnJyctc8pGgAABAgQIECBAgAABAgQIECBAgAABAgQIECBAgACB9gJic7S3kpMAAQIECBAgQIAAAQIECBAgQIAAAQIECBAgQIAAAQIECBAg8P8EXl5e/t+HFlOnp6ctcv1vlu/fv5fDbRwcHPz8+XNvb69q8XLmqjzt0zMM/urqqsi/s7Nzc3NTfDRBgMA2C+zu7taH53h7e3t6euqQ6P7+vn1go/SWWsUA5gAAGENJREFUHa5aUQQIECBAgAABAgQIECBAgAABAgQIECBAgAABAgQIECgExOYoKEwQIECAAAECBAgQIECAAAECBAgQIECAAAECBAgQIECAAAECBJYlkNHsJycnbUrPsPbLy8tyzuvr63z88uVLOXFsOsPXx1Lm+zg5DP7h4SGj8ecrzVIECGyeQH1flPam0+iq1ekPP3782L60+rgh7cuRkwABAgQIECBAgAABAgQIECBAgAABAgQIECBAgAABAmMCYnOMgfhIgAABAgQIECBAgAABAgQIECBAgAABAgQIECBAgAABAgQIEGglcHR01Crf//zPzs7Ojx8/WmYeG4ieYfCHh4dZ9tOnT3t7e1WF3N3dVc1qn357ezu29lR7tPb2hchJgMBmCyTM0MHBQU0br66uaua2n/X4+Ni+mx0VKzZHe145CRAgQIAAAQIECBAgQIAAAQIECBAgQIAAAQIECBCYSUBsjpm4ZCZAgAABAgQIECBAgAABAgQIECBAgAABAgQIECBAgAABAgQI/P8EaiJljBnd3Nzs7++PJU79eHZ29vz8XMzKAPjv378XH2sCfGQVRbb5Jn7+/Hl+fl5eNmFBEhCknGKaAAECEfj27VuNQzqx+/v7mgxtZqWEBOZ4e3trk7nIk7ghxbQJAgQIECBAgAABAgQIECBAgAABAgQIECBAgAABAgQIdCggNkeHmIoiQIAAAQIECBAgQIAAAQIECBAgQIAAAQIECBAgQIAAAQIEtkggcTQaW5v4Hb9//245XDyBMO7u7ooyd3Z2Hh4eio+ZSDmnp6fllGI6I9i/fv1afJx1Ist+/vy5vFQCc5TDgpRnmSZAYMsF0hddXFzUIIz1JzU5p85KqKCPHz9OnVWTmGBGNXPNIkCAAAECBAgQIECAAAECBAgQIECAAAECBAgQIECAwCICYnMsomdZAgQIECBAgAABAgQIECBAgAABAgQIECBAgAABAgQIECBAYKsFEsCiqv2JrJG5T09Ph4eHVXnK6Yn0cX19XU5JYI7d3d1ySqZvb28T72MscfTx6urq8fFx6qyaxCyyv7+fZct5BOYoa5gmQGBSIOEzqvqiZH5+fk6wocmlGlPSZybwx1hoj/RINesqyjw+Pi6mTRAgQIAAAQIECBAgQIAAAQIECBAgQIAAAQIECBAgQKBbAbE5uvVUGgECBAgQIECAAAECBAgQIECAAAECBAgQIECAAAECBAgQILBFApeXl4nBMdbgpNzc3Ly+vn7//n1s1tSPo+gYd3d35bm/fv2qCuqRWZMrHS2boentw3Okhhk8f3R0lFH05VX/+PGjZc3LS5kmQGDbBH7//l3VF4UiwYZmDc+RnufDhw8JS1SWTI+UnnasmypnKKbF5igoTBAgQIAAAQIECBAgQIAAAQIECBAgQIAAAQIECBAg0LmA2BydkyqQAAECBAgQIECAAAECBAgQIECAAAECBAgQIECAAAECBAgQ2BaB3d3dsWHkafnb29vFxUWb8BaJjvH169fJ6BgZ8X5yclKFuL+/nwx7e3uTGbLqlNa46sTvODs7e//+fQbPlwvJMPsE/ph1OH25BNMECGyPQDrAqr5ohJAeJjGGGgMGPT09pSdMaYnBUdYreqTJbracrZiu6TaLPCYIECBAgAABAgQIECBAgAABAgQIECBAgAABAgQIECAwn8C7v3//zrekpQgQIECAAAECBAgQIECAAAECBAgQIECAAAECBAgQIECAAAECBCJwe3t7fn4+leL4v38HBwcJpZFYGBl8nlHoz//9u7u7mxxwnrHoGeue6BtTSysnJq5Hyv7z5085sZhOOYkPkgxZb0pL5tFKs8b8ZbrIWUwk883NTWpYpJggsF6BRJDJYTJWh9PT0xxxY4k+rlEg3Ut6m8ktVa5S+sDkSXeUv/SEmfXy8pKOKD1Yup2p/VgWyaxRZ5iAQWOBhMqFj6aTvzEIyORSUggQIECAAAECBAgQIECAAAECBAgQIECAAAECBAgQINBSQGyOllCyESBAgAABAgQIECBAgAABAgQIECBAgAABAgQIECBAgAABAgQqBRJx4+PHj1NjXlQuMzEjQQcy/nym6Bjfv3+/vLycKGm2hATy+PbtW0a/z7aY3ASWLCA2x5KBuyw+AVMSfePt7W3xQid7pEToaOxdv3z5kv5w8bUrgQABAgQIECBAgAABAgQIECBAgMD/187dHiWybWEALqwbABACTgRACDgRACGgEaghyEQAhgBEMBACEIEQAk0G3FXHOpQl0nw1iKcefsw0u9dea/NQ07+GlwABAgQIECBAgACBLwVuvly1SIAAAQIECBAgQIAAAQIECBAgQIAAAQIECBAgQIAAAQIECBAgsL9A/HQ84jk6nU78qnz/XevK2PX379/4cftBwRyx/enp6e3trVarrVsdehE/aE+SRDDHoW7qCRD4KBBBKhGfEc+T456B61abT6R4QO0M5ojtpzwG19NdECBAgAABAgQIECBAgAABAgQIECBAgAABAgQIECBAYJuAbI5tMtYJECBAgAABAgQIECBAgAABAgQIECBAgAABAgQIECBAgAABAocJRMJF/Iw8Ejr2/5V4VPZ6vdh1d3d32LB/qyMWZDgcRkJHq9Xa/1fx5XI5zrlardrt9r+d/E2AAIHjBSJaKJ4n8TSLZ9r+z8D3eSlPpOi2z5mOfoTu01wNAQIECBAgQIAAAQIECBAgQIAAAQIECBAgQIAAAQIEcvF/LCgQIECAAAECBAgQIECAAAECBAgQIECAAAECBAgQIECAAAECBAhkLtDv98fj8Xw+n06ni8ViuVzGiIjPKBaLpVIpfrter9cjWSPbuZPJZDQavc+NiTF9PTRGV6vVmBuv+BV9tnN1I5C5QKPRGAwGn9rGv5r4l/Vp0dvrFIjHUTyL4okUD6J4HG0+BiOS4/2hlPJEitCN6JD+AeOZFhFF6TXuEiBAgAABAgQIECBAgAABAgQIECBAgAABAgQIECBA4BQB2Ryn6NlLgAABAgQIECBAgAABAgQIECBAgAABAgQIECBAgAABAgQIECBAgMBZBGRznIX1pzXN5XI7j9zpdO7v73eWKSBAgAABAgQIECBAgAABAgQIECBAgAABAgQIECBAgMDRAjdH77SRAAECBAgQIECAAAECBAgQIECAAAECBAgQIECAAAECBAgQIECAAAECBAicSaDf7+/Tudls7lOmhgABAgQIECBAgAABAgQIECBAgAABAgQIECBAgAABAkcLyOY4ms5GAgQIECBAgAABAgQIECBAgAABAgQIECBAgAABAgQIECBAgAABAgQIEDiXQK/X29m6XC4XCoWdZQoIECBAgAABAgQIECBAgAABAgQIECBAgAABAgQIECBwioBsjlP07CVAgAABAgQIECBAgAABAgQIECBAgAABAgQIECBAgAABAgQIECBAgACBswgMBoOdfVut1s4aBQQIECBAgAABAgQIECBAgAABAgQIECBAgAABAgQIEDhRQDbHiYC2EyBAgAABAgQIECBAgAABAgQIECBAgAABAgQIECBAgAABAgQIECBAgEDGAv1+f5+O9/f3+5SpIUCAAAECBAgQIECAAAECBAgQIECAAAECBAgQIECAwCkCsjlO0bOXAAECBAgQIECAAAECBAgQIECAAAECBAgQIECAAAECBAgQIECAAAECBLIX6PV6O5u2Wq2dNQoIECBAgAABAgQIECBAgAABAgQIECBAgAABAgQIECBwuoBsjtMNdSBAgAABAgQIECBAgAABAgQIECBAgAABAgQIECBAgAABAgQIECBAgACBzASSJBkMBjvbPT4+7qxRQIAAAQIECBAgQIAAAQIECBAgQIAAAQIECBAgQIAAgdMFZHOcbqgDAQIECBAgQIAAAQIECBAgQIAAAQIECBAgQIAAAQIECBAgQIAAAQKXECgWi5cYY8ZXApGX8dXyWdZeX1939q3X67e3tzvLFBAgQIAAAQIECBAgQIAAAQIECBAgQIAAAQIECBAgQOB0AdkcpxvqQIAAAQIECBAgQIAAAQIECBAgQIAAAQIECBAgQIAAAQIECBAgQIAAgf+gQL/fbzQahUIhl8tFMEr8WalUut3uuT/qy8vLzhHPz887axQQIECAAAECBAgQIECAAAECBAgQIECAAAECBAgQIEAgEwHZHJkwakKAAAECBAgQIECAAAECBAgQIECAAAECBAgQIECAAAECBAgQIECAQJYCpVJps92Xi5tlVk4XmEwmt7e3zWZzMBgsl8t1w+l0+vDwEGkdUbBezPYiAkE+Tvyyeb1ej5SQL29ZJECAAAECBAgQIECAAAECBAgQIECAAAECBAgQIECAQOYCsjkyJ9WQAAECBAgQIECAAAECBAgQIECAAAECBAgQIECAAAECBAgQIECAAIFTBarV6maLcrm8uWglc4Futxv+8/l8W+fIzqjVakmSbCs4Zf35+Xnn9peXl501CggQIECAAAECBAgQIECAAAECBAgQIECAAAECBAgQIJCVgGyOrCT1IUCAAAECBAgQIECAAAECBAgQIECAAAECBAgQIECAAAECBAgQIEAgM4FGo5HP5z+2K5VKd3d3H1dcn0Og3+8/PDzs7BzxHOcIyIjpKZkg76d6fHy8vb3deUIFBAgQIECAAAECBAgQIECAAAECBAgQIECAAAECBAgQyEogt1qtsuqlDwECBAgQIECAAAECBAgQIECAAAECBAgQIECAAAECBAgQIECAAAECBLISmM1mERIxGo2iYa1W63Q6Ehmyst3WJ0mSYrG47e6n9UhLie/o0+KJb+MrTs/miMSWOOSJU2wnQIAAAQIECBAgQIAAAQIECBAgQIAAAQIECBAgQIDAQQL/O6haMQECBAgQIECAAAECBAgQIECAAAECBAgQIECAAAECBAgQIECAAAECBC4jEDENw+HwMrNMeRd4fn7enyI9RGP/PuvKdru9s2ev11vXuyBAgAABAgQIECBAgAABAgQIECBAgAABAgQIECBAgMBlBHKr1eoyk0whQIAAAQIECBAgQIAAAQIECBAgQIAAAQIECBAgQIAAAQIECBAgQIAAgWsWyOVyBx0vw/9+liRJsVhMn95qtbrdbnqNuwQIECBAgAABAgQIECBAgAABAgQIECBAgAABAgQIEMhc4CbzjhoSIECAAAECBAgQIECAAAECBAgQIECAAAECBAgQIECAAAECBAgQIECAwI8TGA6HB505n88fVJ9eHLkb6QUxTjBHOpG7BAgQIECAAAECBAgQIECAAAECBAgQIECAAAECBAicSUA2x5lgtSVAgAABAgQIECBAgAABAgQIECBAgAABAgQIECBAgAABAgQIECBAgMBPEhgMBgcdt1QqHVSfUhyxIDunj0ajlA5uESBAgAABAgQIECBAgAABAgQIECBAgAABAgQIECBA4HwCsjnOZ6szAQIECBAgQIAAAQIECBAgQIAAAQIECBAgQIAAAQIECBAgQIAAAQIEfozAfD4/6KzNZvOg+m3FSZLsbNXpdCqVyrYO1gkQIECAAAECBAgQIECAAAECBAgQIECAAAECBAgQIHBWAdkcZ+XVnAABAgQIECBAgAABAgQIECBAgAABAgQIECBAgAABAgQIECBAgAABAj9DYLFYHHTQVqt1UP224gjmWC6X2+7Gegy6v79PKXCLAAECBAgQIECAAAECBAgQIECAAAECBAgQIECAAAECZxWQzXFWXs0JECBAgAABAgQIECBAgAABAgQIECBAgAABAgQIECBAgAABAgQIECDwMwTSAzI+fYZOp1MoFD4tHvG22+2ORqOUjbVaLWpSCtwiQIAAAQIECBAgQIAAAQIECBAgQIAAAQIECBAgQIDAuQVyq9Xq3DP0J0CAAAECBAgQIECAAAECBAgQIECAAAECBAgQIECAAAECBAgQIECAAIErF6hUKtPpdJ9D1uv1fr+/T2V6zWQyqVarKTXlcjlqUgrcIkCAAAECBAgQIECAAAECBAgQIECAAAECBAgQIECAwAUEbi4wwwgCBAgQIECAAAECBAgQIECAAAECBAgQIECAAAECBAgQIECAAAECBAgQuHKBUqm0zwlrtVomwRyz2SxapUyM84xGo5QCtwgQIECAAAECBAgQIECAAAECBAgQIECAAAECBAgQIHAZAdkcl3E2hQABAgQIECBAgAABAgQIECBAgAABAgQIECBAgAABAgQIECBAgAABAlctsE82R6fTGQ6Hp3+MJEl+//69XC63tSqXy+PxuFAobCuwToAAAQIECBAgQIAAAQIECBAgQIAAAQIECBAgQIAAgYsJ5Far1cWGGUSAAAECBAgQIECAAAECBAgQIECAAAECBAgQIECAAAECBAgQIECAAAEC1ykQoRuRl7F5tsjsiFetVmu1WpmEZUQwR7Vanc/nm7PeVyKYYzKZbLtrnQABAgQIECBAgAABAgQIECBAgAABAgQIECBAgAABAhcWkM1xYXDjCBAgQIAAAQIECBAgQIAAAQIECBAgQIAAAQIECBAgQIAAAQIECBAgcKUCEb2xXC7fDxd5HLPZLPODRs9IAEkJ5ogQkEgJyXyuhgQIECBAgAABAgQIECBAgAABAgQIECBAgAABAgQIEDha4ObonTYSIECAAAECBAgQIECAAAECBAgQIECAAAECBAgQIECAAAECBAgQIECAwH9JoNVqrT9OxGe02+3120wuInTj169fKcEcj4+PgjkyodaEAAECBAgQIECAAAECBAgQIECAAAECBAgQIECAAIEMBXKr1SrDdloRIECAAAECBAgQIECAAAECBAgQIECAAAECBAgQIECAAAECBAgQIECAwA8VSJKkVCotl8v1+cfjcaVSWb895eLp6enPnz8pHXq9XqPRSClwiwABAgQIECBAgAABAgQIECBAgAABAgQIECBAgAABAt8icPMtUw0lQIAAAQIECBAgQIAAAQIECBAgQIAAAQIECBAgQIAAAQIECBAgQIAAgWsTKBQKr6+vH09VrVYnk8nHlSOuo0MEfKQEc5TL5be3N8EcR9jaQoAAAQIECBAgQIAAAQIECBAgQIAAAQIECBAgQIDABQRkc1wA2QgCBAgQIECAAAECBAgQIECAAAECBAgQIECAAAECBAgQIECAAAECBAj8DIEIyKjX6x/PGvEc7Xb748r+17PZLBpGh+l0um3Xy8tLhHfc3t5uK7BOgAABAgQIECBAgAABAgQIECBAgAABAgQIECBAgACB7xXIrVar7z2B6QQIECBAgAABAgQIECBAgAABAgQIECBAgAABAgQIECBAgAABAgQIECBwVQJ3d3ej0ejjkUqlUoRoRNDGx8WU6+Fw+OfPn09NPtVHCEj0lMrxicVbAgQIECBAgAABAgQIECBAgAABAgQIECBAgAABAgSuTUA2x7V9I85DgAABAgQIECBAgAABAgQIECBAgAABAgQIECBAgAABAgQIECBAgACB7xeIGI7BYLB5jgjUqFar5XI50jqKxWKhUIiaJEkWi8V8Pp9Op5HHMR6Pl8vl5t71SmyPVI5IAFmvuCBAgAABAgQIECBAgAABAgQIECBAgAABAgQIECBAgMDVCsjmuNqvxsEIECBAgAABAgQIECBAgAABAgQIECBAgAABAgQIECBAgAABAgQIECDwnQLdbvfh4SHbE0jlyNZTNwIECBAgQIAAAQIECBAgQIAAAQIECBAgQIAAAQIELiAgm+MCyEYQIECAAAECBAgQIECAAAECBAgQIECAAAECBAgQIECAAAECBAgQIEDgRwokSdJqtQaDwemnjz7xqlQqp7fSgQABAgQIECBAgAABAgQIECBAgAABAgQIECBAgAABApcUkM1xSW2zCBAgQIAAAQIECBAgQIAAAQIECBAgQIAAAQIECBAgQIAAAQIECBAg8PMEZrPZ6z+v5XJ50Onz+XytVms2m41G46CNigkQIECAAAECBAgQIECAAAECBAgQIECAAAECBAgQIHA9ArI5rue7cBICBAgQIECAAAECBAgQIECAAAECBAgQIECAAAECBAgQIECAAAECBAhctcBkMhn98xqPx9tyOsrlcqlUqlarkcpRqVSu+vM4HAECBAgQIECAAAECBAgQIECAAAECBAgQIECAAAECBPYQkM2xB5ISAgQIECBAgAABAgQIECBAgAABAgQIECBAgAABAgQIECBAgAABAgQIENgQSJJksVhESEc+ny8Wi4VCYaPEAgECBAgQIECAAAECBAgQIECAAAECBAgQIECAAAECBH68wP8BCwkTIY9Dj9wAAAAASUVORK5CYII="/>
  <p:tag name="POWERPOINTLATEX_PIXELSPEREMHEIGHT#5C6D626F787B542E65782E2073616B6E61722066756E6B74696F6E656E205C207D5C646973706C61797374796C657B6628782C79293D5C667261637B78797D7B785E322B795E327D7D205C6D626F787B5C205C2067725C22616E73765C22617264657D205C6D626F787B2064E5207D2028782C79295C72696768746172726F772028302C3029" val="183,3333"/>
  <p:tag name="POWERPOINTLATEX_BASELINEOFFSET#5C6D626F787B542E65782E2073616B6E61722066756E6B74696F6E656E205C207D5C646973706C61797374796C657B6628782C79293D5C667261637B78797D7B785E322B795E327D7D205C6D626F787B5C205C2067725C22616E73765C22617264657D205C6D626F787B2064E5207D2028782C79295C72696768746172726F772028302C3029" val="163"/>
  <p:tag name="POWERPOINTLATEX_REFCOUNTER#5C6D626F787B542E65782E2073616B6E61722066756E6B74696F6E656E205C207D5C646973706C61797374796C657B6628782C79293D5C667261637B78797D7B785E322B795E327D7D205C6D626F787B5C205C2067725C22616E73765C22617264657D205C6D626F787B2064E5207D2028782C79295C72696768746172726F772028302C3029" val="3"/>
  <p:tag name="POWERPOINTLATEX_CACHECONTEN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iVBORw0KGgoAAAANSUhEUgAAFuQAAAFwCAIAAABh9k6zAAAgAElEQVR4Aezd/VHbTrw37JMzpwBICZAKgBIgFQRKIKkgpARCBQklABUESghUECgh0EGez/3zjB6NbMtrW7Zl++IPRpZW+3JJliXt6qt3//79+x9/BAgQIECAAAECBAgQIECAAAECBAgQIECAAAECBAgQIECAAAECBAhshMDz8/PDf38vLy9vb29///7N/7RsZ2fn6Ohob2/v4ODg7Oxsd3e32+be39/f3d2l0JQ4KDolpoiq0OPj4/39/W4LnSq3yKSGsRlUMiypYUDev3//6dOnlVdvqrZITIAAAQIECBAgQIAAAQIECBAgQIAAAQIECBAgQIAAAQIEVijwTrCSFeormgABAgQIECBAgAABAgQIECBAgAABAgQIECBAgAABAgQIECBAgEAnAonEcf3f3yA0ycQ8E6Tj69evnz9/npiyPUHKvbq6urm5KSk3wUESJyXlLjlqyc+fP799+zaxhgnjcnl5eXJy0t5kSwkQIECAAAECBAgQIECAAAECBAgQIECAAAECBAgQIECAwJYLCFay5TuA5hMgQIAAAQIECBAgQIAAAQIECBAgQIAAAQIECBAgQIAAAQIECKy3wOPjYyJxPDw8zNaMhA75/v37bOteXFwkUskM6x4fHycsyOHh4QzrTrXK7e3t+fn5xDAl9TwTsiSxV5YcTqVegUyn2ok88/v370wnrEwivIS6kcZHAgQIECBAgAABAgQIECBAgAABAgQIECBAgAABAgQIECCwKgHBSlYlr1wCBAgQIECAAAECBAgQIECAAAECBAgQIECAAAECBAgQIECAAAECcwk8Pz8nTMnd3d1cufwXDiPhOaYKHXJ/f58IGlMFARmu5DxxUoZza8x5fX1NmJLZcHZ2dgJycnLSyHMJH7NNA/v09NQoKyFLErtkd3e3Md9HAgQIECBAgAABAgQIECBAgAABAgQIECBAgAABAgQIECCwfAHBSpZvrkQCBAgQIECAAAECBAgQIECAAAECBAgQIECAAAECBAgQIECAAAEC8wrc3t4mqsXIXA4ODo7/+0uEi/fv3yfN379/E/8iAThagndcXl5eXFyMzLAx8/v37wmS0piZsj59+pRi64UmmsnLy8vDf3+ZaKySj6nq4+Pj8Pw55yTkx9HR0XAsldQwaKlh/lJEwn9cXV2ldiOLC9fp6enIRQuaGYpUe1zmsU2MmHFLzSdAgAABAgQIECBAgAABAgQIECBAgAABAgQIECBAgAABAksTEKxkadQKIkCAAAECBAgQIECAAAECBAgQIECAAAECBAgQIECAAAECBAgQINCNQIJoDIcd2dnZSQyR8/Pz3d3dccUkiseXL1/Ghef4+vVrApGMW3cwf7joBBxJoJOTk5P2FVN0qjdc7c5jcCTkR/JsRCppCcWSmo8D+fPnz/7+fnu7ulr6+vqaECqNajcyX2Z9GkX7SIAAAQIECBAgQIAAAQIECBAgQIAAAQIECBAgQIAAAQIEKoH/raZMECBAgAABAgQIECBAgAABAgQIECBAgAABAgQIECBAgAABAgQIECDQc4GEtDg8PGyE/EiYkpubmyy6uLhoiVSSpiX0xv39fYKSjGzm1dXV58+fRy4azMzSRtE/fvxIcJCJkUoGRSdiyHDRCRSSarcUOtWiVObo6Kge8iOxVBLjo6WINGFcER8/fhy3qPP52YL1ao/M/+npaeR8MwkQIECAAAECBAgQIECAAAECBAgQIECAAAECBAgQIECAwDIFBCtZprayCBAgQIAAAQIECBAgQIAAAQIECBAgQIAAAQIECBAgQIAAAQIECMwu8Pz8vLe314hYcX5+njAlp6en5fl+//7906dPI9NfX1///Plz5KJEKsnSalEipCQISHtwkyrxIKDJhw8fEg+lmllNZGaaUH2ceSKZHB8f11dPM1N0QrTUZzamszSqjZmDjy8vL+M0RqafZ2YjCszIrP7+/TtyvpkECBAgQIAAAQIECBAgQIAAAQIECBAgQIAAAQIECBAgQGCZAoKVLFNbWQQIECBAgAABAgQIECBAgAABAgQIECBAgAABAgQIECBAgAABAgRmFEikkqOjo7e3t2r9hAv59evXbNE06mFHqgwHE1++fElZjZkppb5Kik4gj/YgIFUOFxcXqfnDw0M1Z3ji8vJyeOa0cxo+CeNye3tbksm4YCVZ99u3byU5zJ+m3WeQf0s956+AHAgQIECAAAECBAgQIECAAAECBAgQIECAAAECBAgQIECAQKGAYCWFUJIRIECAAAECBAgQIECAAAECBAgQIECAAAECBAgQIECAAAECBAgQWJnAcKSSxK1IuJCTk5PZ6rS7u9sSH+Ts7Kye7ePjYyKY1Of8/v07OdTnjJv+/Pnz1dXVuKXV/Lu7u2p6tokUFJBq3ePj4/IwLom9Uq3YmEh0mMKIJ40Vp/oY4ZL0icZSkkwaAgQIECBAgAABAgQIECBAgAABAgQIECBAgAABAgQIECCwUAHBShbKK3MCBAgQIECAAAECBAgQIECAAAECBAgQIECAAAECBAgQIECAAAEC8wq8vr5+/PgxUTOqjA4ODsrDhVRrNSbOz88bc6qPT09P9UgfjdglNzc3+/v7VeKWiYuLi+vr65YE1aJ6nJFqZvnE/f19vaBEckkly1dvT9lhVuMKenh4GLeomp9GFQaIqVYxQYAAAQIECBAgQIAAAQIECBAgQIAAAQIECBAgQIAAAQIEFiEgWMkiVOVJgAABAgQIECBAgAABAgQIECBAgAABAgQIECBAgAABAgQIECBAoDOBxAqpx/I4Pj5+fHycP25Fckj8i3G1vLq6Giz6/v17vfRPnz6dnp6OW6s+P5WsMqnPHzedmCzjFk2cPxxOZSqfegOHyyqJJDK81lRzSorIdp8qT4kJECBAgAABAgQIECBAgAABAgQIECBAgAABAgQIECBAgMCCBAQrWRCsbAkQIECAAAECBAgQIECAAAECBAgQIECAAAECBAgQIECAAAECBAh0IHBxcVGPZJHwIvf39x3k+18WiTwyLqvE77i9vX1+fv727VuVZmdn5/r6uvrYPlFfsT3lnEs/f/789vZWZXJ5eXl4eFh9LJmorz6cPkvnCaQynOHwnPomHl46mCNYyTgZ8wkQIECAAAECBAgQIECAAAECBAgQIECAAAECBAgQIEBgyQLv/v37t+QiFUeAAAECBAgQIECAAAECBAgQIECAAAECBAgQIECAAAECBAgQIECAQInA4+Pj0dFRPeWfP3/29/frc+aZ/vnz55cvX8blkMAo+avH0fjx40cig4xLX5+fKCcfPnyoz5k4PdtApkZBqXDmTCyrkeDdu3eNOY2Pv3//njYASiOHlo/DW3lk4r9//+7u7o5cZCYBAgQIECBAgAABAgQIECBAgAABAgQIECBAgAABAgQIEFimwP8tszBlESBAgAABAgQIECBAgAABAgQIECBAgAABAgQIECBAgAABAgQIECBQLnB2dlZPfHNz02GkkuT8/v37ev6N6Zf//qqZiQNSGKkkq9RDnFQ5tEzs7Oy0LG1Z9O3bt/rSy8vL+seS6ZLgJgkUUpLVbGmyWSeuGHyRSiYqSUCAAAECBAgQIECAAAECBAgQIECAAAECBAgQIECAAAECyxH43+UUoxQCBAgQIECAAAECBAgQIECAAAECBAgQIECAAAECBAgQIECAAAECBKYSSGSQRAupVvn69evp6Wn1sZOJqUKEpALlhdZrXrJWIyxLySpJkzgjd3d3VeLj4+MZiEriqry9vVWldD5RUoE0rfNyZUiAAAECBAgQIECAAAECBAgQIECAAAECBAgQIECAAAECBGYTEKxkNjdrESBAgAABAgQIECBAgAABAgQIECBAgAABAgQIECBAgAABAgQIEFigwP39/fX1dVXA3t7e9+/fq49dTbx//74wq1QgwVMKEyfZtNE9Pn36VJ55lfLbt2/VdCYuLy/rHwunS2KFTBXVpbDcKtnT01M1PW5CsJJxMuYTIECAAAECBAgQIECAAAECBAgQIECAAAECBAgQIECAwPIFBCtZvrkSCRAgQIAAAQIECBAgQIAAAQIECBAgQIAAAQIECBAgQIAAAQIECEwQ+PLlSz3Fjx8/6h+7mn55eSnM6vz8vDDlINnBwUF5+iQ+OTkpTz9I+fz8fHd3V62VTA4PD6uP5RMlwUoSq6U8w6lSJipNSXrBSkqUpCFAgAABAgQIECBAgAABAgQIECBAgAABAgQIECBAgACB5QgIVrIcZ6UQIECAAAECBAgQIECAAAECBAgQIECAAAECBAgQIECAAAECBAgQKBX4+fNnPYxIAlXMEMujpLC/f/+WJEuaaYOVHB0dFeacZNfX1+WJq5RXV1fVdCa+fftW/1g4nVghb29vExPv7+9PTDNbgsJQKbu7u7Plby0CBAgQIECAAAECBAgQIECAAAECBAgQIECAAAECBAgQINC5gGAlnZPKkAABAgQIECBAgAABAgQIECBAgAABAgQIECBAgAABAgQIECBAgMBcAo24Gz9+/Jgru/Er10OijE/1P4mWMm2wjMPDw4ODg5Y8q0U3NzdJXH0sn6iHONnZ2Tk9PS1ft0p5d3dXTY+bKGzIuNXb55cEK4l/eyaWEiBAgAABAgQIECBAgAABAgQIECBAgAABAgQIECBAgACBZQoIVrJMbWURIECAAAECBAgQIECAAAECBAgQIECAAAECBAgQIECAAAECBAgQmCDw8+fPt7e3KtH5+fn+/n71sduJwmAlqcMM5SYKSWKItK+YNLMFGYlSPefZapgcUoF6PiOnz87ORs7vZObT09PEfAQrmUgkAQECBAgQIECAAAECBAgQIECAAAECBAgQIECAAAECBAgsU0CwkmVqK4sAAQIECBAgQIAAAQIECBAgQIAAAQIECBAgQIAAAQIECBAgQIDABIFv377VU1xeXtY/djtdj4rSkvNswTISY+X3798HBwcjc/706dPfv39ni1SSDK+vr+vZzhas5P7+vkQgVa2X1eF0KlCS22z+JTlLQ4AAAQIECBAgQIAAAQIECBAgQIAAAQIECBAgQIAAAQIEZhD4vxnWsQoBAgQIECBAgAABAgQIECBAgAABAgQIECBAgAABAgQIECBAgAABAosQuL29rYfPSJiM3d3dRRQ0yDPBRCZmvre3N3MdEq/k8b+/m5ubl5eXNC25JXzJ2dnZzHmmws/Pz09PT1XNk2EKqj6WTzQinoxccebMR+bWmPnw8NCYM/xxHv/h3MwhQIAAAQIECBAgQIAAAQIECBAgQIAAAQIECBAgQIAAAQLzCwhWMr+hHAgQIECAAAECBAgQIECAAAECBAgQIECAAAECBAgQIECAAAECBAh0I9AIn3F+ft5NvqNyeX19rQdGGZXk/81LwJRxiwrnH/73V5i4JNnd3V09WUKf1D+WTzfyGbniQjdBSbCS4+PjkRUzkwABAgQIECBAgAABAgQIECBAgAABAgQIECBAgAABAgQIrErgf1dVsHIJECBAgAABAgQIECBAgAABAgQIECBAgAABAgQIECBAgAABAgQIEKgLPD8/16NX7OzsnJyc1BN0O10vqyXnHgbLuLm5qVd4tnAqt7e39UzGTc8cCWVchvX5T09P9Y8jp3voP7KeZhIgQIAAAQIECBAgQIAAAQIECBAgQIAAAQIECBAgQIDA9ggIVrI921pLCRAgQIAAAQIECBAgQIAAAQIECBAgQIAAAQIECBAgQIAAAQIEei1wd3dXr9/5+Xn9Y+fTv3//LslzoQFTSirQSPP6+lqP8bG3t7e/v99IU/Lx+vp6YrKEQdnd3Z2YbLYE9/f3JSsKVlKiJA0BAgQIECBAgAABAgQIECBAgAABAgQIECBAgAABAgQILFNAsJJlaiuLAAECBAgQIECAAAECBAgQIECAAAECBAgQIECAAAECBAgQIECAwFiBh4eH+rJv377VP3Y+XQ/5MS7zHkbKaCjNFtIlEU8a+YwUODs7Gzm/k5kl/gnFsrhoKZ20QiYECBAgQIAAAQIECBAgQIAAAQIECBAgQIAAAQIECBAgsIUCgpVs4UbXZAIECBAgQIAAAQIECBAgQIAAAQIECBAgQIAAAQIECBAgQIAAgT4K/P79u6pWooQsOkpFvbiq3MZE/4OVfPr0qVHnko/X19cTk+3s7Jyenk5MNnOCkmgpPfSfub1WJECAAAECBAgQIECAAAECBAgQIECAAAECBAgQIECAAIGNERCsZGM2pYYQIECAAAECBAgQIECAAAECBAgQIECAAAECBAgQIECAAAECBAist8Db21vVgPPz82p6ERPPz8/14sYV0fNgGQcHB/v7++Mq3zK/JFjJ2dlZSw7zLxKsZH5DORAgQIAAAQIECBAgQIAAAQIECBAgQIAAAQIECBAgQIDASgQEK1kJu0IJECBAgAABAgQIECBAgAABAgQIECBAgAABAgQIECBAgAABAgQINAUuLy93dnYyNyFCTk9Pm4s7/fz09FSS3+HhYUmyZaZJGJe9vb2UGKuSmCPDdUuglpeXl+H5jTkLjRfz+PjYKG7kx54HixlZZzMJECBAgAABAgQIECBAgAABAgQIECBAgAABAgQIECBAYOMF/m/jW6iBBAgQIECAAAECBAgQIECAAAECBAgQIECAAAECBAgQIECAAAECBNZC4OK/v+VU9eHhYWJB/YyUkfgpiTYysfItCUpCnCQeykIDtZT4pw67u7stDbGIAAECBAgQIECAAAECBAgQIECAAAECBAgQIECAAAECBAisROB/V1KqQgkQIECAAAECBAgQIECAAAECBAgQIECAAAECBAgQIECAAAECBAgQWKHA79+/J5bez2AlE6s9MUFJsJLz8/OJ+cyToCRYyab6z+NmXQIECBAgQIAAAQIECBAgQIAAAQIECBAgQIAAAQIECBDog4BgJX3YCupAgAABAgQIECBAgAABAgQIECBAgAABAgQIECBAgAABAgQIECBAYHkCr6+vT09PE8vbyGAZ9/f3b29vE9v+6dOniWnmSSBYyTx61iVAgAABAgQIECBAgAABAgQIECBAgAABAgQIECBAgACB1QoIVrJaf6UTIECAAAECBAgQIECAAAECBAgQIECAAAECBAgQIECAAAECBAgQWLZASaSM1Onw8HDZNVt8edfX1xMLOTg42N/fn5hs5gSPj48l625ksJiShktDgAABAgQIECBAgAABAgQIECBAgAABAgQIECBAgAABAj0XEKyk5xtI9QgQIECAAAECBAgQIECAAAECBAgQIECAAAECBAgQIECAAAECBAh0LFASrCQBOzoutR/Z3d3dTazI+fn5xDTzJCjx39vb293dnacU6xIgQIAAAQIECBAgQIAAAQIECBAgQIAAAQIECBAgQIAAgQUJCFayIFjZEiBAgAABAgQIECBAgAABAgQIECBAgAABAgQIECBAgAABAgQIEOipQEmwjOPj457Wfo5q3d7elqx9dnZWkmzmNFvrP7OYFQkQIECAAAECBAgQIECAAAECBAgQIECAAAECBAgQIECgVwKClfRqc6gMAQIECBAgQIAAAQIECBAgQIAAAQIECBAgQIAAAQIECBAgQIAAgcUKvL6+vry8TCxjI4OVXF9fT2z4p0+fdnd3JyabJ4FgJfPoWZcAAQIECBAgQIAAAQIECBAgQIAAAQIECBAgQIAAAQIEVi4gWMnKN4EKECBAgAABAgQIECBAgAABAgQIECBAgAABAgQIECBAgAABAgQIEFieQEmkjNTm5ORkeXVaVkklbT87O1todR4fH0vy38hgMSUNl4YAAQIECBAgQIAAAQIECBAgQIAAAQIECBAgQIAAAQIE+i8gWEn/t5EaEiBAgAABAgQIECBAgAABAgQIECBAgAABAgQIECBAgAABAgQIEOhMoCRgx8HBQWfl9Saj29vbiXXZ2dk5PT2dmGyeBCX+e3t7u7u785RiXQIECBAgQIAAAQIECBAgQIAAAQIECBAgQIAAAQIECBAgsDgBwUoWZytnAgQIECBAgAABAgQIECBAgAABAgQIECBAgAABAgQIECBAgAABAr0TKAmWcXx83Lt6z12hm5ubiXmcnZ1NTDNngq31n9PN6gQIECBAgAABAgQIECBAgAABAgQIECBAgAABAgQIECDQHwHBSvqzLdSEAAECBAgQIECAAAECBAgQIECAAAECBAgQIECAAAECBAgQIECAwGIFXl9fX15eJpaxkcFK7u7uJjb806dPE9PMmUCwkjkBrU6AAAECBAgQIECAAAECBAgQIECAAAECBAgQIECAAAECKxcQrGTlm0AFCBAgQIAAAQIECBAgQIAAAQIECBAgQIAAAQIECBAgQIAAAQIECCxJoCRSRqpycnKypAotq5j7+/uSohbd8MfHx5JqbGSwmJKGS0OAAAECBAgQIECAAAECBAgQIECAAAECBAgQIECAAAECayEgWMlabCaVJECAAAECBAgQIECAAAECBAgQIECAAAECBAgQIECAAAECBAgQINCBQEmwkoODgw5K6lkWd3d3E2u0hBAhJf57e3u7u7sTaysBAQIECBAgQIAAAQIECBAgQIAAAQIECBAgQIAAAQIECBBYlYBgJauSVy4BAgQIECBAgAABAgQIECBAgAABAgQIECBAgAABAgQIECBAgACBZQuUBMtYQsyOZTf7f/7n5uZmYqGfPn2amGbOBFvrP6eb1QkQIECAAAECBAgQIECAAAECBAgQIECAAAECBAgQIECgVwKClfRqc6gMAQIECBAgQIAAAQIECBAgQIAAAQIECBAgQIAAAQIECBAgQIAAgUUJvL6+vry8TMx984KV3N/fv729TWz42dnZxDRzJhCsZE5AqxMgQIAAAQIECBAgQIAAAQIECBAgQIAAAQIECBAgQIBAHwQEK+nDVlAHAgQIECBAgAABAgQIECBAgAABAgQIECBAgAABAgQIECBAgAABAgsXuLm5KSnj5OSkJNkapbm7u5tY24ODg93d3YnJ5knw+PhYsvrmBYspabU0BAgQIECAAAECBAgQIECAAAECBAgQIECAAAECBAgQILBGAoKVrNHGUlUCBAgQIECAAAECBAgQIECAAAECBAgQIECAAAECBAgQIECAAAECsws8PDxMXDkxOyamWbsEJQ0/OztbdLtKqrGEmCmLbqb8CRAgQIAAAQIECBAgQIAAAQIECBAgQIAAAQIECBAgQGDjBQQr2fhNrIEECBAgQIAAAQIECBAgQIAAAQIECBAgQIAAAQIECBAgQIAAAQIE/p9ASbCM4+PjDcN6fX19eXmZ2KhPnz5NTDNngu30nxPN6gQIECBAgAABAgQIECBAgAABAgQIECBAgAABAgQIECDQQwHBSnq4UVSJAAECBAgQIECAAAECBAgQIECAAAECBAgQIECAAAECBAgQIECAQMcCz8/Pb29vEzPdvGAlJSFCdnZ29vf3J+LMmaCkJpvnPyea1QkQIECAAAECBAgQIECAAAECBAgQIECAAAECBAgQIECghwKClfRwo6gSAQIECBAgQIAAAQIECBAgQIAAAQIECBAgQIAAAQIECBAgQIAAgY4FSiJlpMiTk5OOC151dr9//55YhbOzs4lp5kzw+PhYksPR0VFJMmkIECBAgAABAgQIECBAgAABAgQIECBAgAABAgQIECBAgMAKBQQrWSG+ogkQIECAAAECBAgQIECAAAECBAgQIECAAAECBAgQIECAAAECBAgsSaAkWMnBwcGSarPEYnrS8MJq7O7uLtFGUQQIECBAgAABAgQIECBAgAABAgQIECBAgAABAgQIECBAYBYBwUpmUbMOAQIECBAgQIAAAQIECBAgQIAAAQIECBAgQIAAAQIECBAgQIAAgfUSKAmWcXx8vF6NKqnt09PTxGRHR0cT08yZYGv953SzOgECBAgQIECAAAECBAgQIECAAAECBAgQIECAAAECBAj0UECwkh5uFFUiQIAAAQIECBAgQIAAAQIECBAgQIAAAQIECBAgQIAAAQIECBAg0KXA8/Pz29vbxByXELNjYh26TXB/f1+S4eHhYUmyedIIVjKPnnUJECBAgAABAgQIECBAgAABAgQIECBAgAABAgQIECBAoFcCgpX0anOoDAECBAgQIECAAAECBAgQIECAAAECBAgQIECAAAECBAgQIECAAIHuBUoiZaTU4+Pj7suu5ZjQIbu7u+/evUtwkNfX19qSRU0+PT1NzPrg4GBimjkTPD4+luSwecFiSlotDQECBAgQIECAAAECBAgQIECAAAECBAgQIECAAAECBAisnYBgJWu3yVSYAAECBAgQIECAAAECBAgQIECAAAECBAgQIECAAAECBAgQIECAwHQCJcFK9vb2EklkunynTP3ly5e3t7eslBgiNzc3U649S/KShi86REvqXVKNxExZtP8sgtYhQIAAAQIECBAgQIAAAQIECBAgQIAAAQIECBAgQIAAAQJDAoKVDJGYQYAAAQIECBAgQIAAAQIECBAgQIAAAQIECBAgQIAAAQIECBAgQGCzBEqCZSw6Zsfj4+PLy0vl+v79+2p6cRP1EseVcnR0NG5RV/P74N9VW+RDgAABAgQIECBAgAABAgQIECBAgAABAgQIECBAgAABAgQEK7EPECBAgAABAgQIECBAgAABAgQIECBAgAABAgQIECBAgAABAgQIENhkgefn57e3t4ktXHSwkuvr63odDg4O6h8XNF0SrGQJNRGsZEHbV7YECBAgQIAAAQIECBAgQIAAAQIECBAgQIAAAQIECBAgsBIBwUpWwq5QAgQIECBAgAABAgQIECBAgAABAgQIECBAgAABAgQIECBAgAABAksSuLu7Kylp0cFKbm5uqmrs7Ozs7+9XHxc08fr6WpLzomvy+PhYUo2Tk5OSZNIQIECAAAECBAgQIECAAAECBAgQIHpCs3MAACAASURBVECAAAECBAgQIECAAIGVCwhWsvJNoAIECBAgQIAAAQIECBAgQIAAAQIECBAgQIAAAQIECBAgQIAAAQIEFijw8PAwMfdED9nd3Z2YbOYE9/f3b29v1epnZ2fV9OIm/v79OzHzvb29iWnmTFDif3BwMGcpVidAgAABAgQIECBAgAABAgQIECBAgAABAgQIECBAgAABAksTEKxkadQKIkCAAAECBAgQIECAAAECBAgQIECAAAECBAgQIECAAAECBAgQILACgZJgGcfHxwut2dXVVT3/8/Pz+scFTdfDo4wroifBShbtP6755hMgQIAAAQIECBAgQIAAAQIECBAgQIAAAQIECBAgQIAAgRkE/m+GdaxCgAABAgQIECBAgAABAgQIECBAgAABAgQIECBAgAABAgQIECBAgMAiBB4fH29ubl5eXpJ54mjk7/Pnz/MUlAxLVl9osIzn5+d6wJQ06vDwsKRWc6b5+/fvxBxSmYlp5kxQb/u4rBbqP65Q8wkQIECAAAECBAgQIECAAAECBAgQIECAAAECBAgQIECAwGwCgpXM5mYtAgQIECBAgAABAgQIECBAgAABAgQIECBAgAABAgQIECBAgAABAl0K3N7efvv2bRCmpJ5vZubv4uKiPrN8OqFPShIfHR2VJJstzfX1dX3Fr1+/1j+udnpnZ2ehFSgMFnNycrLQasicAAECBAgQIECAAAECBAgQIECAAAECBAgQIECAAAECBAh0KCBYSYeYsiJAgAABAgQIECBAgAABAgQIECBAgAABAgQIECBAgAABAgQIECAwi8Dp6end3d3INd/e3hKsJEFMfv78OTJB+8xx2TbW2tvba8zp6uPr6+vV1VWVWwr6/Plz9XGhE+/fv5+Yf0maiZm0JHh4eGhZOlh0cHAwMY0EBAgQIECAAAECBAgQIECAAAECBAgQIECAAAECBAgQIECgPwL/25+qqAkBAgQIECBAgAABAgQIECBAgAABAgQIECBAgAABAgQIECBAgACBLRQ4PDycGFLk+vr6/v5+Wpzn5+dEOZm41s7Ozu7u7sRksyU4Pz+vr3h5eVn/uPLptH2hdbi5uZmY//Hx8cQ0EhAgQIAAAQIECBAgQIAAAQIECBAgQIAAAQIECBAgQIAAgf4ICFbSn22hJgQIECBAgAABAgQIECBAgAABAgQIECBAgAABAgQIECBAgAABAlsn8Pnz56enp5JmX11dlSSrp0mIk/rHcdN7e3vjFs05//HxsR6HJQWdnp7OmWf56otrV2EdEiymZOMKVlLoKRkBAgQIECBAgAABAgQIECBAgAABAgQIECBAgAABAgQI9ERAsJKebAjVIECAAAECBAgQIECAAAECBAgQIECAAAECBAgQIECAAAECBAgQ2DqB+/v7wngioXl4eJgWqDDz9+/fT5tzYfpv377VU15eXtY/Lnp6d3d3YhFvb28T08ycoNH8cfmcnJyMW2Q+AQIECBAgQIAAAQIECBAgQIAAAQIECBAgQIAAAQIECBDooYBgJT3cKKpEgAABAgQIECBAgAABAgQIECBAgAABAgQIECBAgAABAgQIECCwFQKFwSxms7i9vS2MxLGzszNbEe1rJRRLPcDK8fHx6elp+yqdL93b2+s8z8IMHx8f7+7uJiY+ODiYmEYCAgQIECBAgAABAgQIECBAgAABAgQIECBAgAABAgQIECDQKwHBSnq1OVSGAAECBAgQIECAAAECBAgQIECAAAECBAgQIECAAAECBAgQIEBgWwSen5+fnp4W19rLy8vFZT4x59fX17OzsypZ4qHc3NxUH5c2kQgp7WW9vLy0J5h5ab35LZlMrGHLuhYRIECAAAECBAgQIECAAAECBAgQIECAAAECBAgQIECAAIGVCAhWshJ2hRIgQIAAAQIECBAgQIAAAQIECBAgQIAAAQIEFiJwcXGxu7t7eHi4kNxlSoDA9AJ5Cn1/fz9fzJ8/f06/tjUIECBAYMMFHh4epmph4n2Up7+9vS2PhPL29laec2HKhOqoZ3t9fZ0fxMJ1O0w2MRTIgoKVfP78uTDniTXsUENWBAgQIECAAAECBAgQIECAAAECBGYQ0A09A5pVCCxUQDf0QnllToBA5wLOJTonlSGBgcDKTwkEK7ErEiBAgAABAgQIECBAgAABAgQIECBAgAABAgQ2QeDx8TEBEa6urvJEaJ5KzbOpm9AqbSCw/gJ5MDsPKueL+eXLlwQSSg/x+rdJCwgQIECgM4HyYCKDIhP+o7zsb9++1ROfn5/XPzamC8NqNNZq+ZgRh/VQLInHcXp62pJ+cYsmhgL5/ft356XnbDznAIXZnpycFKaUjAABAgQIECBAgAABAgQIECBAgMCSBXRDLxlccQQKBXRDF0JJRoDAygWcS6x8E6jAZgus/JRAsJLN3sG0jgABAgQIECBAgAABAgQIECBAgAABAgQIENgKge/fvx8dHdUfMT04ONiKlmskgd4L7O3tVXXME+kfPny4v7+v5pggQIAAgS0X+Pv371QCnz59Kkyf88PGyeHPnz/rv0qNfOqJG4tm+JhQHQmiV624s7Nzc3NTfVzyxO7ubnu8ksQU6zaaWH7ry8PKOG9f8v6gOAIECBAgQIAAAQIECBAgQIAAgXIB3dDlVlISWLJA/Ya/bugl4yuOAIFyAecS5VZSEphNYOWnBIKVzLbhrEWAAAECBAgQIECAAAECBAgQIECAAAECBAgQ6IvA58+fv337Vq/Njx8/9vf363NMEyCwKoF8Q8/Pz+ulf/z4MaMx6nNMEyBAgACBEoFE3Dg5OSlJmdAbjfPDvE8pK379+rVl9a7CaQ2H6nh4eEjEkJaiF72oveEpPTXsqg7Bz299eW7tgVTK85GSAAECBAgQIECAAAECBAgQIECAQLcCuqG79ZQbgW4FdEN36yk3AgQWIeBcYhGq8iTQEFj5KYFgJY0t4iMBAgQIECBAgAABAgQIECBAgAABAgQIECBAYG0EXl9f88Dq4NHTqtKJVJIuqOqjCQIEVi7w8+fPRrySPEDue7ry7aICBAgQ6IPA0dFRYTV2dnZymleYuBEsI6E6Dg8Ps25+feovVmrkdnd315gzw8fb29tG6an2oPQZcutqlZwzHxwctOR2dXXVsrR80ePjY/k2HWQrWEk5r5QECBAgQIAAAQIECBAgQIAAAQLLEdANvRxnpRCYU0A39JyAVidAYHECziUWZytnAsMCqz0lePfv37/hOplDgAABAgQIECBAgAABAgQIECBAgAABAgQIECDQc4F06+ZJyJeXl3o98yTq9+/f63NMEyDQE4E8H94ILZSHk+/v73tSPdUgQIAAgZUIJLTH2dlZSdG/fv1KxI2SlKenp/WwIwnSkQga1Yr56WkEE6kWJR5KzjCrjzNMZBTUly9f6iv25+y0peGDCpcL1xtYn55YRD1xNW3sVkVhggABAgQIECBAgAABAgQIECBAoA8CuqH7sBXUgUC5gG7ocispCRBYjoBzieU4K4VAQ2BVpwSClTQ2hI8ECBAgQIAAAQIECBAgQIAAAQIECBAgQIAAgTUQGNmte35+ngdE16D2qkhgWwUaT4+HQbySbd0XtJsAAQL/v8C7d+/+/w+jpvb29m5ubg4PD0ctbM5rjEBK/JHEttvd3a2nG/49qpbOE1vk4uLi6uqqyioT8+RWz6er6QZOI9s4Pz8/N2aWfxwO1FKybiOUTMkq0hAgQIAAAQIECBAgQIAAAQIEViiQ2LsPDw+/f/9+e3sbvFMhN6Dev3+fWyu50ZFej8J4uytsgqLbBXRDt/tYSqCfAsO3/XVD93NLqRWBbRBwLrENW1kbeyuwklMCwUp6uz+oGAECBAgQIECAAAECBAgQIECAAAECBAgQIEBgtMDIbt1Pnz5ldODoFcwlQKA3Ahmkm1G89eoYKFbXME2AAIEtFBiO8VEh5EmPRKP7/v17Nad9YnjsUZ4bGRnlZH9/f/AwyXCG41YZTlnNeXx8PDs7a2TYt0glg9q2NDwJZov9lxAnX758afy+p/l3d3cNk0qsmuinUlU9EwQIECBAgAABAgQIECBAgACBgcD9/X3C1DZugIzDyT2W3PTIfZhxCczvrYBu6N5uGhUjMFFAN/REIgkIEFiCgHOJJSArgkC7wPJPCQQrad8ilhIgQIAAAQIECBAgsC0CGUw8GDecocN///7N/wT+T+MT7z/DwfM/Dw7lT//ZtuwQ2kmAAAECBAgQILCeAnlIcvAir6enp5zYD87qB6f0m3RWP7JbNxcsGSO4nttNrQlsnUAeGs9hqt5sX+G6hmkCBAhsm0DO7nKyOjh3rdqek9jr6+sEH6nmtE+MDBfy69evcW+yzS3xo6OjRqGDIlJ0TqpHhjgZrkMq/+3bt1S1sejHjx+fP39uzOzDx5Ha9YpNG68koWQiUM8h02l+orfklcKN+cMfW7bRcGJzCBAgQIAAAQIECBAgQIAAAQLLF8h9p9z9KAxTUq9ebrNcXl7u7u7WZ5rus4Bu6D5vHXUjUCKgG7pESRoCBBYn4FxicbZyJjCVwJJPCQQrmWrrSEyAAAECBAgQIECAwKYJ5K3j6UW7ubkZOSZ7uLUZMp4utPzpQhvGMYcAAQIECBAgQIDAqgTS05nHI/M38b3lqeG6n9WP7NZNo/K46ar8lUuAwLQCI7/I4pVMyyg9AQIENkkgj3wkdEijRQkakudALi4uGvMbH/Ozkqc+8mLbxvzfv3+3BxzJCeTHjx/HnUInz/aiU+ekSRDwRrmpdm65jwuS0ki8ko/tDU+VDg4OcnExUe+/S5DrRudC1fz0PiReycQG/vv3b2IaCQgQIECAAAECBAgQILDlArnyTYR6r5ja8t1g85q/Ljv2yDit5Ztjqqi45dlKuQiBkb1XuqEXQS1PAosTGPlF1g29OHA5EyBQFxh5CHIuUScyTWBpAiO/j4s7JRCsZGlbVkEECBAgQGCVAjnDGLxMOMMNBxOD/58+ferzSMFVkimbAIFNF8iBMcOIM5C6MYy4vN0TB2qXZyUlgW4F/O536yk3AgQIECBAoOcCOfkZ+SL3kmqv6Vn9cNj7DPLLk6gG6ZZsdGkI9Ecgj0l/+PChUZ9ER/3582djpo8ECBAgsCUCLbEtMmwof4mgkfF879+/Tyjt/I6k1y9/iRUy/Fbb8vPDnE4n56enp5HIySe/TUmQcnO2mcSDQlNi/jI9vFYSJ1JJ/4N9py1p2nCklXqLAp40aXv+wp5F6WBNq8OVNo5EyypZNDgz//z5c7oh6hkOTyd9Yr4MzzeHAAECBAgQIECAAAECWyKQq7NqRGsuuDKOa/Ax09X8weCuXKIm8ZawaOa6C2zSjn16etq4f5IvY8Kz5p5GAu/mnsngLtCgyYPbJum1bKySDbqm3bLrvitOW3/d0NOKSU+gnwK6ofu5XdSKwDYIOJfYhq2sjWsksMxTAsFK1mjHUFUCBAgQIDBCoLqj3eibaXwcseZ/s378+JFxcuOWmk+AAIGNFMiRM11fwy+ZnKGx9WHHM6xuFQLTCvjdn1ZMegIECBAgQGDjBfJIfyKVzByCMD4ZQvfr1681CvMxPCIwrUgThKPd+L1dAzdS4P7+/uPHj42mGbDbAPGRAAECWyWQAUP5aUg33zytzrsKEiNjqnAhc74gd1DbPKmSX7H16nlMgJiEI5nngqLaUsPNz1XGxE359evX4FeZmCBAgAABAgQIECBAgMAmCWSUSy6L8lcPO9L4WN5ewUrKraRcqMBW7djpf0y82sozoyVz86ekUzJKw2+SM2S9kuznhG7ofm4XtSIwm4Bu6NncrEWAwDwCziXm0bMugQUJLO2UYEKwkhwgFtTCLcw2b49ZrzEZW7iNNJkAAQJrIZBf5/TWVPHj56yzO79zAlqdAIG1E5g45Dod2xmaPIj6n6cW08D0l+cFiYN4/zkCDzc5ixIFdni+OQTmF/C7P7+hHAgQIECAAIENFhjZxzlob07m89RfbstX7z8fnNVnVNzwg4i5Csgwu7U4q7+4uBgOvCiuwQbv5Jq2DQIj71Tc3Nzopd2Gra+NBAgQGCcwc0i+nNnmR6TkiZHhohMn5cuXL/XnT4bTtMxZ36AbeXgmZ9QjrxRa2ttYNNz8ZDu4GGmkbHwUdrAB4iMBAgQIECBAgAABApskkACRZ2dnXbVIsJKuJOUzp8D27Nh5+ik3TCquGXokc3skB4H67SZ3QirPvk3ohu7bFlEfAvML6Iae31AOBAiUCziXKLeSksCSBZZzStAWrKSw43zJLutbXN5dkxsT61t/NSdAgACBngjkNWjDD9XMXDfBSmamsyIBAmsnkJHW6frKA4rjap7A/3kle8uzQLlEyrOOI3MQr2ScqvlzCvjdnxPQ6gQIECBAgMCmCrScnGesaobKtYQOf3x8zJl/fVTcQOnPnz9583mfxfLMah4fbdRQ10MDxEcC6ygwMvSSAbvruCnVmQABAt0K5PTv7u5u+MR1ZCm5d50w3C33t0euNTwzN9ITHS8RTwq7I3NfPeW2nH4PF9HbORnSkydwCsEHrWhp/siz9+G2//v3b3imOQQIECBAgAABAgQIENgMge2J6bAZ20srCgW2ZMdu3NmYJ8Z6oxMkr47LiLhCbcmWI9DY3INCdUMvB18pBBYq0DgCD8rSDb1Qc5kT2E4B5xLbud21eo0ElnBK0BasJEMQPnz4sEZePa9qhobc39/3vJKqR4AAAQL9F/DQcv+3kRoSINBDgZyKf/z4saViw689bCQeeQ+lSpPnIV9eXvSiVSAmuhLwu9+V5Abnk7s3Of7k6ZEciPb29nr+iPUGbwhNI0CAAIFlCuTnL6f3+QUcLjQ/iIkkWPKDODyOMM8ZJo7JcJ49mTPyoia//tHoSQ1VgwCBmQUSgClf58Yz4W41zOxpRQIECGyeQM5dc5abE+CE0s7jHIOfjPxSvH//Pr8gGYuSJwdKzoGnksm5ccJ2DMpNiYPT70Gh+X90dJRy87eRd8XT9jQ8zR/cdhs2z7XDQKCl+ScnJxPjngTQOKKpdkuJCRAgQGBOgUGn0uAUouVXbM5Ssnquc/Mzmt9QXVfzY8qBwGoFHDdW678BpQ/3xczTqFyN5idmnhysS6ATgS3ZseuD1iYOrZwIe3h4WL0iTgiMiVxLTqAbesngiiOwTAHd0MvUVhaBrRVwLrG1m17D10hgCacE/9fC0RgS15LSohKBdL2UJJOGAAECBAgQIECAAIFuBSbGGcmI4fSHtRR6cXGRl0m2JMjVU97NnoJa0lhEgACBDgVyz+jy8jLvem3cvcmgz7zMNketDsuSFQECBAgQ6JvA/JFK8vBh7tjnycD604MZIZdT+n6+Ez4//WdnZ8MbIi8xG55pDgECayeQIb85HOWZ53rNc6qfw1SfgyjVa2uaAAECBBYqkDcd5W+hRQxnnnvm7bfNh1fZmDmDts95aVC/1hgnk4dzxi0ynwABAgQIdCiQWAPpy85vU71TKT1K+SXK/G6jlqSL6u7ubhDmrGpCCkqvVuex1ar8TRAg0LmA40bnpDIkQIDAegnkpK46dUycoO/fv89Z/5wNVq+ay+li+j629r7TnJKdr64bunNSGRLolYBu6F5tDpUhsJECG3MukYbklmZeZpABhPmfk+HqZQbZcIPXOeSGav7ySoP8z0sLNnKDbnOjNnsfWMIpwbt///6N24G6Dfk5rpTtmS+a7/Zsay0lQIDAQgVyflDdAp6/oB8/fsw50m7+OsiBAAECCxVIV1mGWLUU8efPn/ZxUe2xTuo5T8yqntg0gRIBv/slSluYJlGo87hyyzlhbkFkyKl+/S3cNzSZAAEC2yCQpzQzgm1kSxO5Y+IznLlAyGC4cT+j6UrMIOyRma92Zn7Wq7eNVTWZ/yVmVVYmCBDog8DISKm+6X3YNOpAgAABAgSmFSgccJVhjrkDPG3m0hMgQIAAgakERl5sVjmkRym31DoZWz+x98oVbsVugkDPBRw3er6B1qt6hRdHhY3yLEYhlGSLFtiGHfvdu3cVY7pW89NQfZx5ot7dmWB2YZw5Kyt2KFDfLlW2Tt0rChMENkNg5Bm+b/pmbFytILBygXU/l8hAwQxEzA3S4YF5E23z/qH85cy2/VmkiflIsFqBrdoHFnpK0BaspPyRvNXuDWtUektomDVqhaoSIECAwGoFPLS8Wn+lEyCwXgITL2oS9zS3SNobVX7gdeu2XdLSGQTKd7+SzAUpK1Hqf5qJR7aqCSUPbFeJTRAgQIAAgbUQaIlFmM6/PBHR0oq8oSvRvhqvdR1OX3KNMLzWQueM7CXKWxrSooWWK3MCBJYvMHIYhxP75W8IJRIgQIAAgTkFWmIsVjk7pa8oTBAgQIDA4gRKfpJS+vx9iIWP7E68g7c4CjkTIFAo4LhRCCVZoUCe+bm+vh4krl5MnbiN6awZF1a+JWfBSlpwLFqmwMbv2I1Tu67e39bo5/Vo1TJ32nFl6YYeJ2M+gc0T0A29edtUiwj0QWCtzyVydprL1YkjCUuc0+WXlytPfMVaSVbSLFNgO/eBxZ0StAUraVwNTruZ8wbC+l9uDyWH9+/f5381PfINIa+vr7kJVd2QyquAq7tU09ZhkP78/DydHCk0pQ/+jys36VN0/g/uf1XVyEGn+pvh1lhVbVfUFYUJAgQIEJhfIL+YyaTqucmzNInkl9/NqXKef8DBVMVJTIAAgWUK5EnFjx8/tpRY8rRPo++tJbcsyhVQOiPb01hKYDYBv/uzuW3eWhOPbI0m9/Bx60YNfSRAgAABAuUC7b+D7b967evW69DVy8Hqec4zPa7mXY0LnKdu1iVAoHOB3FX48OHDcLa+8sMm5hAgQIAAgT4L1N8/PK6eemnHyZhPgAABAl0JTDUAuP3eWnuVElH36OioPU211Ps/KgoTBHoo4LjRw42ywVXKMJgMdk2nTPn7q/MYyGDwzAazaNq6C2zGjl0PXNXheMhGD0jJ0M113x96Xn/d0D3fQKpHoFuBxkG4ylw3dEVhggCBaQXW9FwiZ+y5Dr26upq2vRPT54o1IUsSwGViSglWK7Dl+8DiTgnagpV8/vx52ighiQky+Jv4cvJp96cZKpMi8g1PJ8r+/v60xbWkz8YYPAqey+NpA5c4h2uBtYgAAQIEOhGY9pzJMLhO2GVCgEAPBXI8TFdZyxn7p0+fEohkYs2nvRIRoHAiqQQdCvjd7xBzXbJK9NWWI9twK7ygddjEHAIECBBYX4Hc6k9U8ZH1bx+fOq6LZWRWiX7+8+fPkYuWP3PcdU3fIqosX0aJBDZYYOSbZzocDbzBdJpGgAABAgR6IlAYA11vQk+2l2oQIEBgUwWmuiEWhHkuPEe+jLEF1jDaFhyLCKxQwHFjhfhbXvS4J9yGWdo7g4bTm0NghQJrvWPX+2QLx1gWUteju4phV4i2oGS6oRcEK1sCfRbQDd3nraNuBNZOYE3PJUYeCRv4OQFOXOYMv8/90vfv32fcfhqb18wnpEAiFQwCCzRWqX/MdWtiMiT8X32m6f4I2AeyLUYizNNBMNi+/9uymfMVallaX5R65FHnpM9FdSraeaSSlJXBwfmi1gstmU4som4jlaTQZJiDReqTo0yOLxm4XFKTQZqpHigqz1ZKAgQIECBQCeQ8OK84SEStao4JAgQIbKfA2dlZ++l3YWTGcQ9DjlPNZcK4ReYT6FzA737npD3PMKd57Ue24frnrmju1QzPN4cAAQIECKydQO7Jt5yc5/y/pUVfvnxpWdpY1FJKI+USPiY6/PCvf3pk0hGzhNIVQYDASgRy2p+veaPoHJp88RsmPhIgQIAAgd4KlHTUTjXWqLctVTECBAgQ6LPAtG8HzYVnyas+hpucfqj0Rg3Pb5kzbd1asrKIAIEOBab9bjpudIi/5VmdnJyUXEZtuZLmr53AWu/Y9d7SPJ/ZIX79ibDhPtAOC5LVRAHd0BOJJCCweQK6oTdvm2oRgRUKrN25RCK0JuhBy62PtChXpnnTQO6RZnxOzucTRiBPagQ5/wchBXIgzb3QRFHIa8aGB/YMNkfOcjOOMaunxBVuIEUPC9gHKpMFnRK0BSspufzLlypfwmynvG988N2ratz5RL7w0+aZOEbTrjJV+hyhMkI6x5fCYQTl8V+mqobEBAgQIECgIZC4Wov+EWyU6CMBAgR6JZCz9IeHh5Yq5QbBoq9fWkq3iEC3An73u/Xsc26FUZYaTbi7u2vM8ZEAAQIECKydQGICJjR5S7VbboM8Pj62Xx00sq0PkmssWvLHXNeMfNIjseOXXBPFESCwZIGRX/OMmcgBbck1URwBAgQIECAwrUAuXkpux+XtwdPmLD0BAgQIEJhKYIanvmdYJVUq+eFr1Hy2ghqZ+EiAQOcCM3w3Z1gl1Xbc6HzbbUCGGffSn96ZDfDUhJ4IbMaO3e13sx76pB4SpSebbHuqoRt6e7a1lhJoCOiGboD4SIDAbAJrdy6RCn/48GHkMLwIHBwc/Pr1K1FIcgJfApKnkBLNJBEVcldk3NlyBiumxJRbkqE0SxCwDzSQF3FK0BasZOLlXyJ05EtV+CVsNGaGj0dHR9OulZBF064yQ/ocX7Kz/v79e1w8pCrPiaRVShMECBAgQGBOgfZneObM3OoECBDouUD7MTA3BcpfRzzxJL9BIQZKA8TH5Qi07/PLqYNSFi2Q5xxmu6sw1ePZi26F/AkQIECAwGwCiTbYHl09ryMYl/O00b6mvQQYV+6c8/PT/+XLl+FMEpalpbHD6c0hQGAdBfI1H/kKh8J3J6xjk9WZAAECBAgsVCBn1wvNv555yQVIzuqXM5ypXjHTBAgQILBVAvnta7+ZNlJjth6lGdZK3Zb56zyysWYSINAQcNxogPi4fAE3P5dvrsQlCNixl4CsiGkF8qOvG3paNOkJbIyAbuiN2ZQaQmCFAmt3LpFD38iTn4FhQjbkvUGzzyF0WwAAIABJREFUDcZLXIVotLyfIOUuLfbCCneJ/hdtHxjeRos4JWgLVvL379/hSlRz8j1ccmifcXGGqiqtduLw8DDxShJIqaUaM/QAteRmEQECBAgQaBHID1PLUosIECCwwQLfv39vP/Geqhdw5NNB4/SmSjwuE/MJzCDgd38GtLVbZbZIJWnmzCuuHZEKEyBAgMCmCqRX7+rqqqV17bflc9++Zd3hRTOETR/OZP454y5bSh59nL90ORAgsHKBka+wyGtectNj5XVTAQIECBAgsBYCt7e3Gf+X8OLv3r3La3vzPzdRlzDMKZEWJ/qIPT2RSAICBAgQmFOgfejvuMzbO9nHrTVbP9Rsa42rg/kECMwv4Lgxv6Ec5hToSSj5OVthdQINgTXdsevPbc12ithwqD7Wf27WFKdqy/pO6IZe322n5gQ6EdAN3QmjTAhss8AanUtkzGE6B8eFWs7p6J8/fz5//jzn1swwnl+/fo3L5O7uLnVITcYlMH+hAvaBFt7OTwnagpW0XFimHvN/D1vaOXJRRg+MnD9uZv0ieVyabudnlEMOXi0Do+tX190WLTcCBAgQIDAs4E7usIk5BAhsg8DEocDjbpGMxMlo5vIri7wOcWQmZhJYgoDf/dmQL2p/9/f3s2WynLXcUliOs1IIECBAoIcCE8NztIcXybP9UzWqDyEIc1qSrsrhaudiJ90Qw/PNIUBg8wT29/dH3r7Is83Pz8+b114tIkCAAAECHQrkBWj5JT07O8tJdX3gUy4N8gaznFEnQYfF1bNKhJR6ifVF1XT6EcSerjRMECBAgMAGCJR3ptcbO9ta9RxMEyCwvgKzHQFmW2t9lbaw5u19PVsIosmbIbCmO3b9ua1uRyvVb5sY6raSnVw39ErYFUqgVwK6oXu1OVSGwNoJrNG5RKJU5Gx83LjBnIvm/Wc5JHayCU5OTpLbuBsXqUNqIl5JJ9RTZWIfaOfq/JRgbLCSlr0/Y+OWH6mk3aU/SzOs4ebmZlx9xIMfJ2M+AQIECCxCwJ3cRajKkwCBngtMHAqcJw+nva1Q+JLDHHVdKPV899js6vndn237XtX+Rj4SPFu2i1irPhRgqvzH3f2cKhOJCRAgQIDACgUmBivpMLxIsupDNJA8VzkMnt/0hFkbnm8OAQKbKjAuGOvIQ8SmImgXAQIECBCYVuDnz58Z8NcyOCdPxeS0v2VM1LQl1tOX9CaM+4mv52OaAAECBAjMKTBth/iguNl6G2dba+ZurzllrE6AwDgBx41xMuYvTcDAhqVRK2iZAmu6Y9df3jzu8c4ZGBvRY+ulzJCbVWYTGNnHpBt6NkxrEVhfgXH3qEceIta3mWpOgMAiBEYeKHp4LjGIUjGuuzD3MxNbpNshgnlRQUu8ktRkTeMYLmIvWk6e9oES525PCcYGKxkXAjNfxXTtl1R0a9Pkju24eCX1UKBb66PhBAgQIECAAAECBBYnMO56qSoxLy2spgsn8kDgxLVyk+XXr1+FGUpGgEBPBBb0TMKCWjfzC1dnGyS6oFbIlgABAgQITCuQUWvjOg6rrDoMVjLxgqIqdHETiYE4siuh5LnHxdVKzgQILF8gAyNGHpQyMlhf7fI3hxIJECBAYC0EEs38y5cvE6ua8+2RP7ITV2xPkNInXrx8/fp1tqdA24u2lAABAgQIDAvM8PDnbDfZZlgrXVfdPgww3HxzCBCYQcBxYwY0qxAgQGAjBfJy66pdudfR1fCqh4eHKttM5P3z9Y+mlyCgG3oJyIogsBYCuqHXYjOpJIEeCqzRuUTuWLb02eWpn0XcnEwPYOOMt74RUx8nwHWQRU/bB0qEuz0lGBusZORY2NRvER32Jc1erzSnp6cjb9qOCwGzXq1TWwIECBBYF4E1jcm9LrzqSYBADwXSMTYxlv8Mg6XS0gwyzhjicU3OyX8ioRphPM7H/OUI+N2fwXntLtJnO4KNjGM9A5dVCBAgQIDASgSur6/by81ZUHv34cTIg1X+OeefOTpYlcmcEwnOMrLJaWaiKM6ZudUJEFg7gfqA4HrlRS+qa5gmQIAAAQIDgXQQlN8Hu7u769xt4g90zuq/f//eebkyJECAAAECIwXKfxar1cddhFYJRk7MsNYMq4ws2kwCBLoVcNzo1lNu0wq8f/9+2lWkJ9B/gTXdsRtPUY57kfO0/vV8yjtwpy1F+nECuqHHyZhPYDsFxl2YT7zLvZ1cWk2AQATW6FwiQ+xaHilKpJLFPfWTkYf1k97GnpNQJgn40pjp4yIE7APlqh2eEowNVjIydFCewUsYjvKKbnPKkVFdRqpus5K2EyBAgAABAgQIEOhQoOXavipl5psLGUP858+fPL6Yy6K86ymjijORa7PcsMjNl5mzrSpmggCB5QuMi9O6/JoUltgSNaklBx38LTgWESBAgED/BSae5E8M5lU4liL59OG5wXG1Hdnj0P/Np4YECMwpkGBMI68Cci0jgNGctlYnQIAAgc0TGHcuPbKlnY/eydXExDwnXt2MrKqZBAgQIEBgNoFcNqZHu3zddCfNFsY3HeVTdUWJyVu+UaQksGQBx40lgyuOAAECfRao901MdctlXKPu7+/rj4x2kue4sswfKTDOXDf0SC4zCWy8gG7ojd/EGkigc4F1OZfIaefV1dW45uc2ZiMw37iUM89P+IWWm6V5h9nPnz9nztyKJQL2gRKlKk2HpwRjg5WMfL3wuGNKVTMTlUAOW3l2sfo4mFi756Aa9feRAAECBAgQIECAQJ8FEm20vXoTn2NsXz0DrTLgOKFJnp+f85LGTORmwaJvWLRXyVICBOYRGHnrY54MF71uDjjTHscSU0k0pUVvF/kTIECAwOIEbm9vJ95UPzo6aq9AnrKoD6cbmTi/mOmmGrlomTNziTHyoiaPcHivwjI3hLII9EpgXOdsRlfk1kSvqqoyBAgQIEBgtQIZ3reqCuRHedxPdlWlXHToTag0TBAgQIDAcgTK42Tl7tM8v6RZN2/7KGxUea0KM5SMAIEOBcq/oY4bHbLLigABAj0UyI2OHOoHFeskfvqXL1+qZs4cJq/KwcS0ArqhpxWTnsA2CIy7p60behu2vjYSmFZgXc4l0mF3dnY2rnVz3soYl+3w/Nwsrc6lh5fmxDjPIg3PN6cTAfvADIxdnRKMDVYy/MaPfEMS12eGum7tKhlqsLVt13ACBAgQIECAAAECyxcY+VxfvRrD8QTrS00TILBtAhMffu4hSMaHtdzBbFQ4Bz0BmBsmPhIgQIDAeglMPMNPc0pO8hNzcNxvaJ6j+PXrV09+Mcf1KYzrEFqvram2BAjMJjDuFRbJzcFhNlJrESBAgMBGCkwbfLD8DlsJ17gz+WrdFNeTi46qSiYIECBAYBsEEierJO5Afqd+//6dy8+ZTbJu7rCVxCv58eOH6F0zO1uRwBIEHDeWgKwIAgQIrIVATvAuLy+rqubB9XnubOT3pf542jxh8qoqmZhKYNzNKz1NUzFKTGDDBHRDb9gG1RwCCxVYl3OJRCppeTQgZz7z3AItF04p7WdZLRFVykuRcqSAfWAkS/vMrk4JxgYrGf5a+g60b5LhpSPFxD0ahjKHAAECBAgQIECAQCcCw1cxjWwnvnS9kd5HAgQ2WyAjL9eugbkflGqXPE2RJ7dLHvBeOwEVJkCAAIGtEij5LSs8yU8o9gTOz+MZX79+zdu60oeaAXb5Vc0d+548IJGnK5+enkZu34uLi5HzzSRAYEsExg1iyHBe3Y5bsg9oJgECBAhMFLi7u5uYpp6g5GnqevqW6ZzJTyy95NKmpQiLCBAgQIDAzAK5J5Y7YC0/fMfHx3lwdH9/f+YiBismhxSU227j8hmEDP78+fO4BOYTINATAceNnmwI1SBAgMDKBXLmVj+7yxvg836IaWuV/tl0xdZvjCTI3XKeEZ22qhucXjf0Bm9cTSMwp4Bu6DkBrU5gSwTW5Vzi9va2ftrZ2DoZeL/MAXgpq2Wof4YIzhMKsNE0HysB+0BFMe1EJ6cEY4OV/P37t1Gh+qVmY5GPIwVyFZ2+nMaiic9PNtL7SIAAAQIECBAgQIBAicDj4+PEZC3DsCauKwEBApsnUH9rxxq1LsM9U/P2uzR5DDtHRb37a7RZVZUAAQIEhgUydm3ij3XO8Kf6vcsw64yiS79UOvzSKXh4eDhc7qrmjOvyyc/6qqqkXAIEeiKQA9248/9xh46e1Fw1CBAgQIDA0gQmXjs0ajLy5UONNCUfc9kyMasfP3706tKjpF3SECBAgMAmCeRnKJEuE8M3l5ZVd3kmEsw34UXysMFUt9daZJJPbrslz+Sc/AfD8TORclN6f0IGtzTBIgIEBgKOG/YEAgQIEBgI5Oyu/jxUuiTyG5GZJT65Z5Ju2ZwN1h8ZzU2SnrxGoqQJG5NmXF+SbuiN2cQaQmBmAd3QM9NZkcBWCazLucS4eg42Vu5YLnmrtdcnoQBzwrzkKm18ce3m9oGWHaCTU4L/G1fAcEe+y8JxVi3zc3Fev7pOyuEoMC2rW0SAAAECBAgQIECAQKHA8CXM8IotAUqHE5tDgMDGC5QcN/qJMBjumWGdeZV6bjukIQmNmkNc+vjzdETupiVBP2uuVgQIECBAoFygcWt95IoHBwcj56/dzIzqyzsTRla7vRdt5CpmEiCweQI5FNzd3Q23KzMTptDzz8My5hAgQIDAtglMOxSnq+FouRfX/sqiFJQXEW/b5tBeAgQIEOihQGL45m8JFcslqveCLsFZEQSWIOC4sQRkRRAgQKD/Aoltl+fIqn7bdGjmZkhGKOV/OmqPjo4y/f79+4xTysOWuT+TIUxJk/TVKlUbLy8v3SSpNJY2oRt6adQKIrCmArqh13TDqTaBpQmsy7lEbki2PxTQVc9guXxKbB/1l6Xuo5Z7TkxpH5hI1J5g/lOCscFKGr3p9YiY7XWytC4w7NZ+1Kuva5oAAQIECBAgQIAAgXKBkrHI6Rgrz1BKAgQ2XmDcI8Hr0vD9/f28hGRdaqueBAgQIEBgWoHhEWzDOWQA3PDMdZwzrm8yL54Vg2wdN6g6E+hcIM96JTThyE7GHEAyVrjzEmVIgAABAgTWS6Axxqm98nmLbyen2Rn01n7ZkiFDRhm2bwtLCRAgQIAAAQIECBAgQIAAgZ4LpA8iw5PqvZm5D5O3K5VXOwFNcgtF4PVysQ5T1jdcPVvd0HUN0wS2WUA39DZvfW0nUCKwLucS4+o5aGM67DLkvqS9HaZJX2TOuEa+l2hQSs6ov379uvyKddjGXmVlH5hzc8x/SvC/42rQeNJvOOjGuBXNrwtkC+XSuj5nqhES9RVNEyBAgAABAgQIECDQIlBypt3J+OOWOlhEgMAaCeSFHmtUW1UlQIAAAQJbKND+1N8AJC/s2gCZvINiZACCNG35b3XYAE9NILCpAhmjMLJpOVo+Pz+PXGQmAQIECBDYHoHGyJyWhmdcYCdv8X18fPzy5UtLQblaEVCsxcciAgQIECBAgAABAgQIECBAYF0ELi4ufv/+PdszZenuTE+oSCUr2da6oVfCrlACayegG3rtNpkKE1iawLqcSySyXvuTROkcXBpavaCzs7P6x+Hpq6ur4ZnmzCBgH5gBbXiVOU8JxgYraXw/N2PI7zDfEubkRWf1UhpRYOqLTBMgQIAAAQIECBAgMLOAM+2Z6axIYDsF0om+nQ3XagIECBAgsBYCCSs2Ln5Hvf5HR0f1j2s6fXl5ObLm6Vw4OTkZuchMAgS2UKDlsWrDF7Zwf9BkAgQIEGgINEbmNJZWH/NQTQZWVh9nnkiksPbnc1KfkvCLM1fAigQIECBAgAABAgQIECBAgACBZQok2kiispaHLElg2YQpyZDOnz9/esPcMrdUvSzd0HUN0wQIjBPQDT1OxnwCBNblXGJcPastODFoSJWy24nT09P2DK+vr717tZ2ocKl9oBCqPdmcpwSjg5UM7+KF/frtdd3OpY3R0iUDrLcTSqsJECBAgAABAgQIzCPQiLc4T1bWJUBgGwQ8LbANW1kbCRAgQGB9BUrCiqXbYgNGtuV97E9PTyO3VAbwjZxvJgECWysw7mUvhi9s7S6h4QQIECBQCZQMavrx40ceqqlWmXkiQ6o+fvzY0iWR10HlimYDrlZmJrIiAQIECBAgQIAAAQIECBAgsJECg5Al//79u7m5SVdm7oHknkzikqSx+Z+Pie6aBwVzYyT3T4QpWe0+oBt6tf5KJ7BeArqh12t7qS2B5Qisy7lEzjlb+uxilXPUFfbZtb/8INXLgJ/lbNANLsU+0OHGneeUYHSwkuF3ku/v73dY463KKoezenvbj331lKYJECBAgAABAgQIECBAgACBBQkIVrIgWNkSIECAAIFOBMbF76hn3rj3Xl+0RtMtcf0FK1mj7aiqBJYj0HJYMHxhOZtAKQQIECDQW4FxQ/3ywMzgIZmMg2p5GVR5u/KkTV5Z1PKaolynZPjmCkc9lrdFSgIECBAgQIAAAQIECBAgQIDAbAJ5S3yeCcw9kOfn59wtSfiS/M/HBIq9uLhITJPZsrVWhwK6oTvElBWBjRfQDb3xm1gDCcwgsC7nEldXV+2tG9eH2L5WV0snlt7i3FUdNj4f+0CHm3ieU4LRwUoa3eolbyDpsD0bllVDbzgQzIa1V3MIECBAgAABAgQIECBAgEDPBdJBXvIIdM9boXoECBAgQGCDBfK6rYmta9x7n5i+hwlyTnJ3dzeyYumq9HzjSBkzCWyzwMnJyeD9hMMIhi8Mm5hDgAABAlsl0PiVzMVCHpLJXx6YGTwk08nZdXJrj1SS0/g8lrNV8hpLgAABAgQIECBAgAABAgQIECDQNwHd0H3bIupDoOcCjRvs9drqhq5rmCawPQLrci6RXrlGJIThbTQxXMjwKh3Omfgytre3t3RldljitmVlH+h2i89zSjA6WEl28XoVJ34l6olNNwQyUqE+Z+Lhr57YNAECBAgQIECAAAECBAgQINC5wMPDQ+d5ypAAAQIECBDoUKAkrFjj3nuHpS8tq+vr63FltUSpH7eK+QQIbIPAuIND+nZvb2+3QUAbCRAgQIDAOIH6r2RG5nz//n1cytnmZ6Tghw8fWsb8fP361WjC2WytRYAAAQIECBAgQIAAAQIECBAg0KGAbugOMWVFYEsE6jfY603WDV3XME1gewTW5VyiJKDSakcYJvTDxN3m6upqYhoJxgnYB8bJzDx/5lOC0cFK/v79W6/Kar+Q9Zqs43Tj9SyNQDDr2CJ1JkCAAAECBAgQIECAAAECay0gWMlabz6VJ0CAAIFtEGh5ArBq/gaEWW/pLTs9Pa1aaoIAAQKVwNnZWTXdmGg5pDRS+kiAAAECBDZS4Nu3bzs7O1XT8jGv0qo+zjlxcXHx8ePHlkxubm46D4/SUpxFBAgQIECAAAECBAgQIECAAAECBMYJtPQZ6YYeh2Y+gS0X0A295TuA5hNoCKzFucTr6+vd3V2j5o2P6TpsPN3fSLCEj/Xuy5HF5aGGtGXkIjPbBewD7T6zLZ35lGB0sJLGOOC9vb3ZqmWtgcAGjJm2KQkQIECAAAECBAgQIECAwMYI5OGBjWmLhhAgQIAAgc0TKHwb+f7+/lq3Pc0cF9z8+Ph4rZum8gQILE7g8PBw3DiGp6en5+fnxRUtZwIECBAg0HOBjDVsvOctb2aaP15Jcsjvb8s7zTIi6M+fPx7z6PnuoXoECBAgQIAAAQIECBAgQIAAgS0R0A29JRtaMwl0K6AbultPuRFYa4F1OZcoeRYgfYUr3xYlwRlK2rLyhvSwAiVu9oFpN9zMpwSjg5U0BsiKtTHt9mikb+zQRgo2fHwkQIAAAQIECBAgQIAAAQJLE2i5i7q0OiiIAAECBAgQaBHI8/YtSweLNqDbouVxx/Pz84kCEhAgsLUCLa+waDyhvbVEGk6AAAECWyuQiCGfPn2qNz/Ddb5//16fUz6dsT3JMDm0XKHkzXKJZrLugRTLTaQkQIAAAQIECBAgQIAAAQIECBDouYBu6J5vINUj0FsB3dC93TTbU7H0y6TPJf9fX1+3p9U9bOm6nEvc3d1N1CsJFDIxkzkTlNShpC1zVmMjVy9xK/FfNE5JHUrasuh6VvnPdkowOljJ379/q3wzoVu9rjHDdOMVZ41YMDNkaBUCBAgQIECAAAECBAgQIEBgNgHP783mZi0CBAgQILA0gd+/f08sqxEifGL6viVIt/rDw8O4Wnkr+zgZ8wkQiEDjGey6Sa+6rusVM02AAAECBJYmcHt7e3x8XC/u27dvGfWU+fWZ7dMJdnxycvLhw4eW39b8Iv/58+fi4qI9K0sJECBAgAABAgQIECBAgAABAgQILE1AN/TSqBVEYPMEdENv3jZdoxalX+bdu3fpl8l4sPx///69oVOr2nxrdC7RMvSu0isJElElXtBESR1K2rKg6q11tiVuJf6LRiipQ0lbFl3PKv/ZTglGByt5eXmp8jUxv0BjZ2rEgpk/fzkQIECAAAECBAgQIECAAAECJQK5i9ryjEFJDtIQIECAAAECixZoeW95VfTBwUE1vY4TNzc346rdeLRyXDLzCRDYWoE8Oz2u7enhzYuGxi01nwABAgQIbIlAhrQ2RlDlJzIvgMo414xt/f79exLU38uXG4b5mJlZlN/Z3d3djx8/tgwIy8XIr1+/Ev3Em5+2ZI/STAIECBAgQIAAAQIECBAgQIDAugjohl6XLaWeBHoooBu6hxtle6qUuPONxmakdzpuGjN9XILAupxLFL6lYGdnZwlo7UU0YguMS1zYonGrb+H8QjH7wAz7xmynBKODlby9vVU1KPwyVOlNDAs0DMWCGSYyhwABAgQIECBAgAABAgQILEHg8vJyCaUoggABAgQIEJhHoOQWet6kMU8RK1+3JXqaYCUr3zoqQKD/Ao0HsOsVvr6+rn80TYAAAQIEtlMgo9N+/Pgx3Pach2fAa2KRDN7Ll/Al+csL+vIxM7MoMUrqI6YaOQzClCQ0WMsIrcYqPhIgQIAAAQIECBAgQIAAAQIECBBYmoBu6KVRK4jARgroht7IzboWjRrZNdMSVn4tGrWmlVyXc4mWoCp1+cZz/fVFS5surIMdftotYh+YVmyq9DOcEowOVvL379+q4MIvQ5XexLBARjbUZ478+awnME2AAAECBAgQIECAAAECBAh0LpC3pF5dXXWerQwJECBAgACBDgXy4F9JboeHhyXJ+pkm5yQt/YstPT39bI5aESCwfIGWqEaFnfHLr7MSCRAgQIDAkgU+f/6csU9dnV2fn5///v1bmJIlb0TFESBAgAABAgQIECBAgAABAgQIlAvohi63kpIAgZECuqFHspi5BIEEix8upSVqxnBiczoRWKNziZahd3WKPsRGKKxDYYvqrdvy6UKxQv+FYhbWobBFC61qlfkMpwSjg5XUo2ns7OxUBZiYTaCxM9VjwcyWobUIECBAgAABAgQIECBAgACBaQXyctRpV5GeAAECBAgQWLJAngCcWGLjlvvE9H1L0BJKID0y+/v7fauw+hAg0DeBs7OzcVVKJ+/9/f24peYTIECAAIGtEtjd3b29vf3z58/Xr19nGPuUVRLrJGfv//79+/nz51oHTNyq7a6xBAgQIECAAAECBAgQIECAAIHtFNANvZ3bXasJdCigG7pDTFlNJXB0dDSc/uXlJbEzhuebsziBdTmXyI5RD4DQAvL+/fuWpctZVDgU0A4/1eawD0zFNUPiGU4JRgQraRzE133U7wyOna+SARD1PHPgqH80TYAAAQIECBAgQIAAAQIECCxa4Pn5+fr6etGlyJ8AAQIECBCYU+Dp6WliDiPfpzFxrf4kaDknaenm6U/91YQAgZULpOexpQPX+4VWvoFUgAABAgR6JZAhgN+/f89QqARGvLy8zGugWgKX5FojAUqSLImzSmKdnJ6e9qo5KkOAAAECBAgQIECAAAECBAgQIEBgpIBu6JEsZhIgUC6gG7rcSspuBdJ3MzLDh4eHkfPNXJDAupxLlO8Yjef6F+Q2MduWrsn6uuXtqq+1ndPlVvaB2faQGU4JRgQr+fv3b734PkQPqtdnTafrB5TCuE1r2lLVJkCAAAECBAgQIECAAAECPRTw6G8PN4oqESBAgACBYYGSnqSR79MYzqqfc/LEY0tAlnG97/1si1oRILBCgZbDRcu7blZYYUUTIECAAIGVCxweHl5cXNzf3+ec/N+/fxkc9efPnwQlyf9MZ07+Hh8fE6AkyZJ45RVWAQIECBAgQIAAAQIECBAgQIAAAQKFArqhC6EkI0CgXUA3dLuPpQsSSKdM/eHrqhSDHyqKJUys0blEyfDCiLW8BGgJnjMUUdiuGXLevFUKrewD82z6aU8JRgQreXl5qddg7bZHvfL9ma4zNsLB9KeSakKAAAECBAgQIECAAAECBDZSIA8YtDwVvJFN1igCBAgQILCmAo0eipGtyNvOR85fi5nt/egtfTxr0TqVJEBgaQIth4u8NSEPWi+tJgoiQIAAAQJrKpD3Qe3v72f8a/735J1aayqp2gQIECBAgAABAgQIECBAgAABAisX0A298k2gAgQ2Q0A39GZsx3Vsxch9rzAewTq2t4d1XqNzibyKoIeALVV6//59y9Jq0dq1q6r58ifWzmod94GRh+XBth45Mm1EsJKkq+8c9Sgb9fmmpxKo70wlg62nylxiAgQIECBAgAABAgQIECBAYJxAXpd6dXU1bqn5BAgQIECAQH8ECp+uX+tui5Z+9LTLQ5L92RvVhEDPBVq6hFPzlkNNz9ulegQIECBAgAABAgQIECBAgAABAgQIECBAgAABAtMKtPQN6YaeFlN6AtssoBt6m7f+ats+ct8b+Tz8auu5waWv0blE4etLd3Z2erK9CmtS2K6eNGq11Si0KpRfQlsKa1LYriVUOEWMPCxXRQ8fMf6vWlZN5Drk/Py8/rGaNjGzQEjXevz0zA13VIkmAAAgAElEQVS3IgECBAgQIECAAAECBAgQWKFAIpV8/PhxhRVQNAECBAgQIFAuUBjzPm8+L8+zbymH+2mqGh4cHFTTJggQINAukNhG6Xkc94KEHGouLi7ac7CUAAECBAgQIECAAAECBAgQIECAAAECBAgQIEBgMwR0Q2/GdtQKAisX0A298k2wtRUY91T89fX1z58/t5ZlmQ1fl3OJ5+fnQpb3798Xplx0svKapHVrPTBy0ZKD/O0Dy3Ge9pRgRLCSw8NDR/DOt9bpf3+dZytDAgQIECBAgAABAgQIECBAYJyASCXjZMwnQIAAAQL9FCiJDb/WET0eHx/z0o9x+OP63celN58AgS0XyPGwJVjJluNoPgECBAgQIECAAAEC6yuQocYZGZ+/XPLkRsrgwifhGvP36dOns7OzjJFd39apOQECBAgQIECAAAECBDoX0A3dOakMCWyzgG7obd76K2x7AjTk7t/wEIibmxuPui9hu6zRuUTJ8MKB2M7OzhLoSooor0laJ1jJRFL7wESirhJMdUowIlhJV/WQD4FpBdLRmCNFXp6ZE4v8pa/x79+/g6HbgyNygkj91+24l708E0dHR7oep0WWnkCLQM4sqy9g4zs4WCvfxOprmO9gvoknJyctGdYXff/+/fLyMnPy//Pnz/VFK5nOY6uDA051qKkfcNLMNHZwwMmhJg+KONqsZDMpdE0FfL/WdMOpNgECBDZPILenv3z5snnt2tQWvb6+5nokZ+m5GMlEdaI+aO/gYmRwlp5T9MFtATdkN3VnmLZdbihNKyY9gT4L5CdgYvXyQzAxTW8T5DGblroJVtKCYxEBAsMCOWjc3d0Nzx/MyT268hv44zIxnwABAgQIECBAgAABAksTyJ3evCg1lznpJhguNDPzl1sr6fr58eNHH4YeDVdyTecY47GmG2751d6qsYXL5127Eh061m6TqfDSBHReL41aQUsTcMxfGvU8BemGnkfPugQINAR0QzdAfFyawPn5+bdv3xrFZSyxwQ8Nk0V8XKNzidwlLhTIw6GFKRedrLwmGTx5enq66Pqse/72gaVtwalOCQQrWdp2UdBYgdvb2/yeJc7ZIC7JyHSDRfnfOJTk8aTs8XlhwuHh4cgVzSRAoF0gp+zp5s93sPHlGrlWvoMjv4a5Hmh/b0nOk6ox0xk0sKoRA4OjzcTGDpoZgXqgtTwVOTjaOOcbuW+s78z0DGWLD0LV5FswmMj/TA/mZ/dOqJ3ZGpgHbrO/5VIhuVUZJtvkVn/adhAWJzvYWj9tu53fr4n7T+6VXFxcTLX/ZGzHYLfJIWiwQ2b17CTZZ/I8Xt4T5SGTqTz7nzgHiuEjTw4U2ejT7jzdNnZQsfqxa1DP5e+EE79oDtTdbvqNyS37cPaN6hR0Y9rV0pA0Od/Z4UNKZmZob58vmQsvSXJszF8E8hNZbdn8PuZKJOdR+et5eEFHs5a9d+ZFG3ZDyU4y855gxQ0TqN+NGde03BMet6j/83PF11LJtb4z0NKuLMpRLm3PX/0qI/MHV7u5Aspmbb/B2J7/uKWDM43BadKg6JSYxLnEHhSas4gNZh/HsvL52R+qm9KDM9hsl2yR9M3nqtNGKd9A7cGb8o1zH6kcU0oCBAgQIECAAAECBCYKVD2buYjLFVyHt+XTS56+9VzFTKzDIEGGHuUmUlevVJ14b3Yj+/2N8RjcL0rfU25NVDesdD0PfwcLO/IGK/7XmzdiiG9g22/99WRs4XDzzWkIbOGhYzt/Ixrbvf4xJwODwZD5Ic7BM385iibBoCt/cIaQ/7lvmXv++d/ngQr1dnUyvWGd152YrEsmduyRW2oLj/kjHdZoZvv11Ab3h+qGXqO9dAlV1Q3dFbJu6K4k5TOtQEaMDAcrSSYZBW3ww7SY06Zfo3OJknehDZqf69NpHRaUvrwmudBeUB02KVv7wNK25lSnBO/+/fu3tJrNWVCueHPDujyTfIdz76A8vZRLFkgvY84V8tdJuRnGmi6N/HXYD9pJxWRCoJ8C3X4BB23MVcHl5eXwzaz0NzSeM0n/xDK/qrnpMDjaDHpE5t8iaWmONmtxqVPvyh3X8E194czEnsLC/SHbetoBLin66uoql2rTXiQMOupS4hrFxNnU71fOIQedqdlP6gNT8rGaP+47VZ+fo2JhvImUmMQ5WJXsmV+/fs1dmGUeSOuN6vN0gmFNPLdc2uVPtmlj5xn+2LK581uTy59FaNcPj8NVyh7eUqvUp8NfjXpNqm9Wo0olAg7UldI2/+5XCJnIty+HgpF3q+vJRk7PsDuNzKfbmcPHk+GvTHuJv3796uG5a4Y2ZktVYUfam1CydFVn6Y5mJVun2zTdXs8u4YaSnaTbHUBumy2QL3h798ag+eltWt/hre/evRu3ETNyNwLjlq7p/BwD84ufv/YLjap1OSznmnf+SMcpNzdn2iOkV4Xmhkz6nlLu8I3NKo2JrgRyny3n6hP3h3wdcp+khyexXTl0mE/LUSVfqHwXOixLVgQIECBAgAABAgQIbJVAblPkJsxg5ENLH+LgUeSZH0jOZUuuE2frLJjYHZ8eluEulXRH5rK0ml+yTScWVGWSEnve7z/tvZqqaeMmVtU706hP2pXN2ti4up4bSlN97LYvZlB09pZ8QYZvwa18bOFUMtuZeCMPHX4jptqZ07mfU4L8NUYCl2SS737uwJeMh8xGmfiu6R4+G9LtAXMJndclW21L0tixR27ojTzmj2zp5s1s6TDSDZ3NrRt68/b5Rot0QzdA5v/YclTRDT0/rxxaBIbvEgwS5z6Px2da3OZf1PKt79u5xLidZBghg8Fmfnn5cG7zzEk1Ch9t6Jv2PK1e3Lr2gcXZDufccnBonBIIVjKsZ87CBfLgZQ6v6fNbREn5FUnmXZ1/5Mg1qOTgBmjucuZjpgcTjfpPvEnaSD/8MY/GzVDzPAWdLttUqapYNTFcRKOSOVdrpBn022VmNZFVcj+ukczH9RXI1sx3pL3PILtTfi0GO1J9dxrsFfnytqze6FYc+fO/tIuEdAPka9VS23m2Y4jSgVrSiTJPKXOuu8yHltNXlO6oVHhwOKpPzHBkGzQ8eWZvyY6Xj4OJEvDcK//w4cMgh/n/T/XQcn7g8vjNwGHOolNuzx+S2eDvV/bYwV4350bM6oWDlvJTnmeopi2uw5gR0xa95PT54hdukfxC5a+9enk/c3uC9qXZptX5YT1ljlfpWU/p1VGrvnSG6fyedhKsZPC7P/gFL2Rsr20nO54DdTvyzEu383e/zpUdPj/Es41nHeSTE7z81fOcZzoHnMKQVcOl5Hc2R5WuDil9C1aSrsH88E08Yg+zlMzJuWiud2aWLymiSuNoVlEsbWKNbigNTOwkS9s3FNRbgXxtc42cX7TUsOR0NClLbuNMdVafn4aUnhtc+ZWf7e5rh7w5Xfn48eO4DKe6BTEuk/7Mz/lMfpRnvkkyT2/xbFfZocuuNe6irz+w61uTHBCyk5ccCqo2pgM+EWeGn2CpEixhItXOVcbgjRw5jOQsfTmnmuVNG3kHvlp9aTFbqxJNECBAgAABAgQIECCw7gK5fZGulsIAoMONLX8gOeu2DNHORXqySljbaghKrsiG7zP8+fNn3GWjfv/G1tnUMR7uwzc29PwfB2MM2u/T5ouZ+yR9GFuYHaC9qvODNHIoGbrWWKXxMcJT3SJrrD74WPUjDybyPwfMRdy22tRDh9+IkfvV8MzsALk7OvNZQT3DHDdyf7h9eP/aBStZu87r+hbZ5mk79ritv6nH/HHt3bD5uqHLN6hu6HKrdUmpG3pBW0o39IJgZTtRIAOMv3z5Mpys8MGc4RXNKRFYr3OJ8ov6/uw243bs4a2Ty+dcHQ/PN6cuYB+oayx6eopTggxTW5e/3O2aCi7fzHVp2vbUM49IZXTpxO2YNLkITOJ0KOY2ev4ykcGg2QdyszJbtj2HJMhTlJ2oTiyrvSbTLk0zZ6h2TKYtaKr0vkozbJR+rpIdrOVZjsH3Lt+yfONK6p/c8kUbl2HO55LPuO/7bLt6Sa2qNCk9oxZadvXBAyppQprcONrkY0vTGnkmn6Svyu3bRDvCoC1dHTCzWRs4i/hYItxtTXKMLSk0u0F2hs6bnNILv5IllewqzcZ/vzr89c/BsJ19zj0n3/H2/DdjaeffrHkyHHfM///Y+/r7P05j6+t80kBcwmN1kLRgVWC7hEgVyC7BUgXSLUF2BXJKsFOBkxKcdODn3Gc/4eHyMhx2gQX2/P6Q+LK8DGeGAWZm2baaBxS2Yi6E8Mp447pNVo22cElRu5n+tHUfJ0RIOE6OGHiPVTiW/9qcKxMZ2qa2O6N8Tnc54RmWgA4prrPgJqADc0E21MWxF8K/SCMHLWDWFzmOXproKxsZaTMbn7ZPwf3cAdMX/nkMSsfwJSRtxUCtLYcAM239KTwgjRXkXhjt/Tme3kteq96h/ZitaZHj4Be2fFVUYb0objaK/WKHWdWpChcRKJqSDKaAoWBrsYseBSDJST0GyTz2qD06PdEmtscGgHehd2IgqiIEhIAQEAJCQAgIASEgBITAvQjgpAPTxPVj9XFCQTtozTg94VEy4ggmheRBJnlAQ1+GL6bVWNBL0WgDmoueC+PsZoyiiVQAbdtWA+JxuoRjZcUYKtnhmwjJ0QjATE7MQ3oPF8xssYUw5RmTq8cjQ7ORvLiiLowRgXckAWSxvVWH1oiiGGCyd5JVI8gHUmcI+fEIvCsSP6AAlv7c5sQfwqE5URgKFqPDHxK3vA0xAJMlupBg59gE4dx4u5gb9Wb5OLP4+idIF080q6ABLWrLajDw3E+scXJDr8J0m86i+srJAPKxqUjaH+wemzyFJCc3EpBMjKhJF00akRu6CYxq5BwCyck7yVng3Ijmr7XWXiIpIcnMeXZBML0mKUxmzi8wt1OYxC2ZKRm4zix+S/Bf1zsb1gIMBEmJyWVqERrGGqYj5hgAlmH+M9trHA6L50xs35mmbOJBUk7AeuTj1GHTk3xqT/jrdGoqJWFfLjO3rQF/4bQ7J3sHCJhomLlVk+VKdwzyoCcn+VAdvNMUfZFOBXj7riscZmi1ZYqqEkC1eo0TbM3B3jCfQaAtJYZ77CAGrM/pYcwLsAAIY9lCMfyhCv4FhZBD1GImDsrcZQtLov2E+cXwhZRqwJWE8chMxkz4YnNoS8iMEQ4CGTO62OMRifaYYrn52FbzYCytOGvM2XOINVk12sIlRe1m+tPW/aQWPSfYnWpdmcjQNg2pyukuJzwDEqDBDmbCCgie8p5gaBKouGKbXccubTZActAF9kJF/Qb5gTwc+22bqmEGpYMMCYnNDj3dG4G28t9wWWR0RT/W2Aqt67LVb1BBy4YfJxmVi/I2LPbJ2u89efzBbgF7DGALmQT38YcEloPDMpPbS4BUv2WlryAAwJOWFvAdXHBGM/DIsH6g5BUaTtQFYYbmaf7uxwkKXZWk5Dvi+RnkGlRCCAgBISAEhIAQEAJCQAgIgQci0M/nkjyV4MwVHxXh8sOxPQl+LuTpOPskqyAz7sKdlWoTyVG4fpPooXecfI9wERyNURijM06+KOwabJswjo3H2TwHe0wGDu/J96kCPDFMvs24l9ocwBsQcOXnk13PuYkGYYaQH2Jcy52jPOQBclg1JfnukhPwigwU614X75xNsti1XaCtwWp71VElkDbyS68RyUkNbcBIqVvpnPkdrWGC4A8LPRqBRs21g7pJky/q2mjjKeomyR6WCSKxgNp0gkgIBkoWqQJWxdaavA1RpGT7AhJsg8Xb63xj7Ds9spUJdPUGg8XakVO/ckNvwN8TQ8CpAWtuLBXHUReLLNZi/MkNfQLbo4qxQAB2ext8ulNVFAIHAjhNxLMbOdjUCaJOCCy0l4BuT4pHMnMemQElSQqTmbxlrJM8TN6sZGAwg/gtgS4rGcyah3aHk2HyGOD0KZ6e0P7QvEUHWNKgybPBJtvR3ypxbi3JbcJaUQUQeMRUck4EcrvGtkdE3vl3TtRJbJOufbg9TigZ1yM0Sc5x4iYaZsqEtrwc6x3ZSFxBxkGEBNjqN9sp7feYS7elxA5ESMbQQBhQi5QHRroAZtvZmoOumP+Q+dVw9TcYFy/f2NUk9y1J2P0pZvRS5OkSBfzB3p7OTe22mgfDhAJvwh2IR1vQmqwabeGSonai8rR1n998tp0FfGtXJjK0Dd9RsWROdznh6ZqATTBe9Xyar+/VbcsAGAEaeoxR2qwHqkGb2B3ZezM8PbE2gXe22EBEkxuzgLziTwlJESIV2BgBTCJf20+ShtK4F3Nbp3VasEYOObkjxahxMLFHB4VpHH6x8SuOIu4aqp7ZBaHruC4kFvQUO1WBIgJJ05lhxzDEAJwqdteqAMTVnq2QkJH02OOyzw4Qb7u6ngoBISAEhIAQEAJCQAgIASHwcASKNlicgHBEgp0fJXEUOg74+BdpnEdwxDOOcodFCNX9E3p8isER3j5k2eZcnD2TTCye7A7ymH+Nk2zsAQG1SfNyESijl+QAmcxkp9f9MlPFUEF4GCaSZR7rek7axwBaW7Hk3bu2TvCFn2+TlIFiMdvO6dOWSxdnUJGGZAHM91yPtflPUB1aI5JSgTW6KJ+ADvOOn6QoCU2SBDw2XWJ+JcXbz0RTSeLHZBY3TiBvZuf1GJRm60WCbXPkCTrfRmCbp0lN6/Tn9Q3M7UAl96sYNVYZe3RYiZJyfoAjN/TtnD1NgNzQp6HjK8YGHKdVkIj3cnzLKikEighAe/vy5tI4sBTrqsA5BBbaS2AJcCJRTJw4oJ0DsFgLx8kita4ANHCxwScXkAwM5j6/JdBlJYNZ88TuYp+cU51HwvbxFCEr+huurCv2WhsM5PpP3oDrw1JE+CJhAMHvTunlEEj67Iue/nPDxHpfdFdAIM+JepEkGJviwUKArygBv9OitsHQLio0v7sm6aRtLtAJrfDJHQiD7i7+ZGBpS4nB0+RpgTFcxqNgONU2AiCmwc551PxquPrnuBZw3NBUQcncDOqkV22pGPY0N+pb8nMn/7aaB0MD65sgDCFsC1STVaMtXFLUTlQYjdGEg+ixLRNzUuqGlkwwe7Ncy2Pyr0xk26xTS39OdyWBbZuJru2FtZVMoh2jIzzqAULbiSBtFsseMLGl3QAtbi3OKaqR6/IpIYlhV85zEKjyCdmTveHThuHaJ1iJk7U9lhNtzlMlZzdIvpyTI9vQzLbOj5eMKh0OdZ3sGpk5UpXPIBDrgaJR2lg6RwadQH7s2YqnVbLNwHW6jK1bsBM+3bIqCgEhIASEgBAQAkJACAgBIbA3AjhNFF1LOMcxx5/cydo/Wx1H+9j9kXOp++D77cTpHIWG1yBuxM7JERkAiB5zFomgZK47IOkP/Eo6Z6vJUVjbV9KWEozLtufU9pgrbxgTAnqYnwbNkLS4hXPmI0YeclKXw+FKfhxuh5EWzTjnemweW8iIYsy4KzmYXOfG7mox0ZUnKGxi/X6O6nj4GuGk0SWYXYGxzLl2jAS0aCz8yIFacLVARlH4QYYrPzgReyICao1FhCG1qNBaLeIMMXuUkWDbfHyOzrdx2ONpUX8uPcycrOZOgsnBGjrW1t6x8q/SxrnD8rlzRHJoz8yUG3oM323dcuOubMzw1cvtCOSMJ1X6//ZRrEKAPd9x8JlqIEkbXXA6cz+rFu6uw6wiW3Ju86IKTMmADSbz1FYR/pZgLmVhj61KjKBT/HHaLetpJwSSJ0On7o9EE+1ZlI3Txzk4XWAMhSzhL6C8x89zHkfj8NyESIy9k4So2QEIJO+Cxa69X9fMxD8n6jbNaDN2ZsBCBHrsilVPi9oGk66J56+KKqNw7oTmK4dWGy+wwG+2U9oYrHsEpoML+IMOd2r8ND05KyRwC9oE2lfkLTZoBu3jZ4+XbB1uRuJp8wusdPIDEbqyB0iGjwQTE13kJCcO1Yql4sjJCarB1oUe5UZ9S35uGjbXgZCTJjyCELYFqsmqIUXdhLlxI4F6SbK+CQfRdXOZT1Ibj9HP6X0OSpJUlXllIsOj9j+n0Ebn0Jzu8vHskbZVEFbb3Ap4jphDtxg8Sq7L5/o6akmbXUHPrgtssUcyuIlHkxuUJCQ2i/X0IQhA8ca2Gntq93sKSpqbiWr5aB/xoPdqG5ynPDaH8b7l3EHV2NPmtrKBRQWUgB4SHGy6sCcxBK/tdoWkao9igC6QCnJ7bOiNnAw0R8yWikNghhHDjC6AOhBpiTGDocoIASEgBISAEBACQkAICIGnIXC4IYLjQ/Cz9uCD87ht1w1OfDjLkP6LgLDgZ874j3PoY/3+4EWANkBrbhybJIYKx14w2vEaA7ePyYH8BD9zFi1Mh6AkBOzKiTuwaAWNHz/JCXJRfQG6uHfSjHOua+Bm6wrQw9v3xruMr/D9QCyenjELTuSAlec44mo9SnU8eY1wHHcJaJui5jwdhO96ORLJEAKn7jC/isIPUoM2B/xkFNcSzusBWM3ThQTb5sWjdL4NxR5PIfCG/pQb+uAyVv8cSrnDb7BpxxrEb1Plhu43ubAuB1sX8vxi7MNzMtB8FMnzVyCZw4hhRhdAHZB6/XDE0KAyj0UAKjcQuePnLSeC7bmw1l4iNtMlReXInEepMqZUN5B5yJ5T+CUD4/lCbgl0Wcl41jylR2wLbCnEU5zBWsFRVNk5x+Q5AjA69Ijzpz1Gt0gYCZz/oSIBxZWdOuqikSbEYFBoCvsMjBHN4u8cRKo1AwKBieSQw+t+KWZoxmEeZEC6mEaqysQ9QpKrWiALY7YaM/p4hHk9ydwxLGtuFK2AwpAhcowNxXVNJsBcQIqW8UeyKVkMFEK51b4rhUHFrQE0n/hWK1osxn4vSKOjW0QrJqyV2ATYTj6/QB4GDjkM+GL8jLcfgfDYFlJIvtF48CgA85k/kwtfAFTMlB5YYapisYPMHGqnSmwOgm3ZOEezTxVEEV3EszuAK/7ZafofI5KiPsdZV0vrvoMimYjlOc5JrvvJ1sZnHlP4OIfWTl7oovEE2wLZKpgpHpcdkthDu8Y0SJvFmFTlYA217Ruttt8HVYMNSkenEpIqkVDh5yBQnI9Yu6EB1gXEXqRm3ofYmMd6G2w6vf2Ahow3aS4nNioGp2x0jRZsgt1TmyNHp/02LY6MXRPBlpWXcOMEPUwDOJEzEqeFvAfHbQvSVKT2GL7aFAJCQAgIASEgBISAEBACQqAWgaIRBuev+AxO9mJ7B9w5q6oLFHYV40St+/IJfv/gVA7QalEi2T1zjIfs8AwTkyEWF6OzmH5RJpZSf3bXqiCwG3+oBZnEH4whiAwh1ZHfb5BGC2gHOhMto31yaEwxtAY60bht1Qno8X9CMYI8TG0MFk01IS9mygNVB8DEqA0Tpc+FIx2HIaEFvxg4ZUhFlQwY7Zx+VLSTQzAAy+n244qYULGwHTZMSLIPXTIN4Y/b7JoDgu2tCJ42hKi4T4tFruvwF21cgl1kXDwNH6jziygtVMCWed5JN9uQYw0MlXva7WWvMugrGH6woKNrfsdlc+RY4FAm6FE/SQQCDcZLuLHHA3/J3i8WS25vgszTQn6RtmR1e7M6FalJ+pW5OgK5aastcXPO2isXr2mbE5ZsEAIQaE7jZ6ddbpIwOxM606AzeCQht8GUDNj49HhKbgl0WUkP8NXm/3xnG/v1QFEGPxva5g7Ei4oGJrwevEGzxcEGY3c/2+7OcQC2Z77rN0jAGt6Wkh44q81aBJI262EHaVsJxAad2tEF5eNDSHMN4/fI7BFhB/Gr3JXG7A7me/yz+eYbuojpN6bE5QA9nGcgw7xdrxbh5ARxBPiJ+GQVCADErxWdkFu/62Qa3dUO9mJ5za8YQHAqsHUmmYXM4JQYsNj2RkOucs0m87vqvRiEOXMwYZPg+JkBU4YNBAxlyHOk2uLRkGzotKoNZPNVIzcWKeocMkY+s/425yBkm+nXyXacGLDuH6DFXcc58bpvAH7vI36OYJjjj3u2YgHxXdGzwQFtrTZvzChsYnwhjMXvadvOA0/7LHkg1nzbc5dB6RiyhISZSirzEARsx+ehAYbtk3tgHp+v/YXgrqPKxZHGehu7u4tLraGWsY77BAenbODJWx3JAxqG4/eoNIlAAG+VOcs+X/TeSWKAsVz5U9WlL8o5iSRZzAZtUfVCjl3FhIAQEAJCQAgIASEgBISAEKhFoGiQvH60tw8pOFgheIk/wmOAtlGlqikfLhwAMVh30DMSwcEqODnaBiucH42W40do3CfyRDqG63qbBhmBLyMeEXJuN7AUxd6R/ShnTRKW/WILDWOj43ucGPnuKBhRFX4MndNjUkt1BIoOIG+5RvjDxAplu/UxNew1zm+tNh3vFrCgMIvmMDV1jCh2gsQao/mULCou6I1awJ9TXoLN8Fo6n0FprTIxT31lFRxnVhlarIGvn1UNBSs39CqCITf0YE7Fe7YN1MtgDNXdFQSw0/ZFzk9j13elZdUNEFhrL8FEGDppaf7eRAAd/5MxojqyRxqm+CHMU1IyMJ4X5JZAl5WMZ83+PcYnQ6crXaK5be6A1V4d0XunfrHLKXbtxu4SPcyFAN+1X0zAaDvPorv/xBg+wqQTq4fU5UaGvnJCCEHN1TqRH3eEPdyJdqqqMDsbqIWqNnsUtncDB4M66YETWhFCC2DbioeBaiw5SYkNAhECNQuEjS5OPAqMaEmSBki4ozxGaUDvS8wvSEJSzQYsC6z8vhu7qCIM80rQy/ETzHKMe2yCmUEBUwZjxajlg6HN1Ys90mL8gZO6TqtGkrxYBTky/MTDFbUPHSNgnTg4/7oPoHyxyaUDcfLhnTDNrxQDlm8fH1uljFmwIOo5LiMfFI70VUib+eJhp5ktVifDTlGPder3AERCYguGnj4HgeJMhA6/dz9/kRf+kTBepwav1xfHclTHehoMqskii2ZjfFyOv6ENeue3GYzlwfXYBKtHNQJhdqSKcvgAACAASURBVOghATZVbb3sc82Aw7IRp+jGhUFNxVNbpAeANhUaIkYICAEhIASEgBAQAkJACAgBA4GiKbL2EJfrKzizu/OUS1RZXA2HSNHtnqPwyGeM0qA5MEn5oysSYBDv0PATvH0jObSYxQOMTvax9BhdEajkcBpmxsj4sLt04CvcO0YoGfRyUQKrWGYwBchXNWUXDqxVjt25RDDl7cabPCV1EayvVcqTpy3mhVQH0CP5EgjMzGuELxKxeT+eEYFK9Ks3ScfLBzNbobua9M40wshAp1lZdJl16peBZeYyEmyGO9L5DErLlfFXn1ifD1jWmyMWT2e5oZuDvGKDwVYBki83dG8+xhs2X8nIDd0bf7UPBHIBJBK/tuKx1l4CZ1VfF9npkZYumynBKmaTLQm3wZQM2Pj0eEpuCXRZSQ/wH90mtvtJN4avQwPjbEO80LvfUZzG8tmwu6Cp3B4oJgM5/QymDBno3Y/qDgainxsggFkWCx7MNIOHlrOYt3UoBjoH0xxLIBDobVzLjc5HHpQMxjzojlEInbQBuOxDYafBtVvOAJgUNmF46nvdgjWuxwGAwa3rWhaIkOZXAIj/095tH6Ll73n88gC2aCGtOo6iu05z2R/y/Gnm2OkzZfyImDl+CE8PDWOMlydssKRJURtcix9p3Y8x8XOOyWX/66/7ft1p0wzTMeTeG2OHD1Y3e9qO1CHJM5ETAGyoimuxG9f1hA3LQZUvfg/cdgLkYNSOWX6i3zqO3v2O4nTvTbiE5PpEUwsbIBCcQOOZiJxhi1oPPJMjcpkjF6ZWowuMY/jZqmVoXYdMkHAKOVjr+TNU7TtCK7KmFSPOtRPM5dqYaXtNROPnqOJrBYIdSODx09+58S33K4ltdpLOIxOQ9utaLQsBISAEhIAQEAJCQAgIASGwEALMibj2EJcbfvO+fG+7OwE1MfUnW3ZdHAnfNO2Xn9DvH5zKAREIBv29rWrMaRqU5ARmTL5tczh47R/5A7cFb33ih8O46Z01jG+WKRnY1o7hj7ch5CQHyDCj4Mv4MzeY4MHPAdanJNnFGKGuM0iqI8kUZDKSs9Aa4YaJKRYwPZgI+NlV5BwlDMIBbcMmabAKBGQcP33uu0E1SaD3ZI8us9Pq0IT4uxqRYJPIB9Nf20USt8mLOeWQTKzo6wx2ifjZigWQ+SRKyHSqNdgq8wcB5iDs974ia1ox4lw7gQartWDYR8IBe4xAsH1hcGn/THoOpba15IZui6daO4GAsTG+5QW0E0NYoorTQsnEbAsWGTl/jGUeOanaJzTc/CwhgbVESgZqEbtentwS6LKS61Crhf+FgHF+O7R8b3UZHA7jZbLr9p1Xdv1cOwwCs20U/pcM6UcLBIKj+DER+lnGcyTnvGgNHYo3CjxGEWuYOKfWDpID81w+o5T6vTIaoxHnYNW4cfdv75YOav1VA2k3hH5q3LaFHQT0jiM55E3zy553jBJwijcozGiGoIqTvVxijFTYmNz+1J+kOaAcU+6iltHMIB7FBlPIKB8Q1m/VSI5XijoJSy6Tka5+HMxNOj//3nXfpySX9tf9HM5T5ef228EAh60RtkdtPLz2pOi3nYuFRNosxiTOebhBSUISi4RynoaA4V3217V1rZrFI95yHA9iiKHGGw4haNyXAaRhSgrwhC2Ulw17xxL0hZ98yw0RWLep4GB+4gxe3BL05kgsA3HOjfbMpGwUYxqStZQpBISAEBACQkAICAEhIASEwKMQwGEqGUrkH3lOHOIMDIMTot/RkcYBsOqIB2eHOzNiLK1eog6MDDGdyHHIBIVn8/uDziT9LhNMqcLc4G/wKEDG9RgkGMSClhv+lB3eBzOpEJyo+yW7pnO+TkhU234h+YE05n72Dm82xmXEbPTz8oMeqQ6DKYxycxMnKMxovKBKTixdfhO/PzpNagDXCxIjPfu2T9+n6kiDeINlDR+5XUdMw5HTW10wc7PheFdvSoJNcpCRqydvF0kYZytWXE1mI7hIT+AphkIuVuELBI0HSl5uaB7J8SUDI4Pbg/GUFBf3TgrQURjIW/Kn3NAOLiWEgEMgt4HB0aD3tHU07J1Ybi9RdYqcR68WA3v8daH3eXN1kZYMjOdgUYAPkv7gy7HSQuAiAl9//fU///lPuxFoebvAxafffvutfYr47//+719++eViL7nqP/zwg+Ez8GsVgfILV6Xt4QP/Dx8+/OlPf6pqU4XXQuDt27f//ve/Y5qrFuO4+omcL7/8kpwRJxo/quQOHq5BTHlMih6z/osvvgisHq5TP/HNN9/4P5X2EQD7/vGPf2Dt8DNHpv/yl7/w3f30008Qp6M8hOpvf/sbX7eqJCNXjpKqlmsLa37ZiEEJ2AX8p69fv3Y/weI///nP7mcuUdU+GrE3ALlelD8egSrNM5K82hf2xtBWBdcDFfUYLrTq5fZ1v9VApmqnao70pvzVq1fGBgnrFI6ivWkI2seWyQi0+vvf/z5sI1rFqWdqMxmUJCTB/NXPByJQ9GcAE2j1da2aWHcMthoLllHrxkcwtb17984nIPdegV+GT9sn3O+++84/ZaNZbDVJ2YAlytixJCkkW07WfVom4PVtVuAj/DW1IBRdJ8UCtT365Ukz8mwnaHvKYID/+te//GEqLQSEgBAQAkJACAgBISAEhMADEYCTOhlK5ENx4hDnVw/SxXgDnO+qImoQg4SDJ2Je8R4CjjkIjgp6PPezyi/vWyQm9PsXMcexHUdI8vBbhecSMVSywzuePiq28Bg1THz2i6kOnK6mJ9dLMpFTiaAcfthklSaZUh0GjDutEccwsYC+fPnS3hLA+DnSs4+o+6J50+BRp0dyXncCtlOzEmweWOl8HquFSsoNXcUse9GRG7oKzJGF5YYeibbflz1lUFJuaB8upTshAItlMqoK5xrmxatOVO3U7HJ7CftIuxNrNJYcApKBHDL98sktgS4r6ceCx7UMH8aPP/5oDxs2jgGhvUW/QtftCGKdk9ugABmoxVZO06DlnL8EVOG2s2HvYgVU6edIBHJXAlX5TloRDKtNq6bidvAWH7PDQBl4UGCkiFu4mFPUNmgfU3Kk8+biiBpWtwEHR6CR2ka6nCC+uFvy2/SDTjDL+i1nTHhEccH1KT+X1vxicCNFCLE+7lUoLMe8TuBffcHNULcoeQYllQkQ6H2NV9Ad/5OUZ77BJiWrqHqaom6CcKtGllj3Ww12qnawIWGOnwNoxvHWfzE17jF3SIlLNswBPna/2FON2ZFKm9lslUEJ+EhIbCHR0ycgYDs+DwSY8/K0WOVstgfBn3/++bSUJwkL4uax4LY9k9qAAEx3ygZ5UKF8sL5fMTm0IHOSvVZA1bQ/A1NwMeY1Hoh9sjjK4520uGKrHHv3ePQCketnGDw3kCI9tgo61+n8tSBOUA64Mvgz/bVGACKH10RxmFIA4vwTQRQKASEgBISAEBACQuBAAK8BF2MMmACYKjyxbyx+VAnndNBW1SwKFw9BtQ2S5tnJ/f6K8SjynWT00c7eruecAaStia/IkaNAYFAia50oRnYEK0qPC30YgpPBJAgc6hRmfJAk1VFkDak6Jl8jjmHCkgM/i20qxHhzKqKI1ekCbS9DP02GqyjntYNiiYQEm2eTdD6P1VolbcVue10nHKnc0BMyZQaSgs283NDDmFK0wNgqaBid6mh7BHKHFBg8ux6Ztwf2GKA9kZfbS+zBta6RUXtAtP0oZpMBckugy0q2l8xBA0TMX3AAiDtGXO+Yt4AQfWjHECP2/YSnMx5RMgdzj4x4BmKw+yQbuZKZ/AwpLMjYPdziT7oyFtU9gQAMr8m3O0ivyYke7Spd78ch5xooxH0lvhfZppl/ijlVDK1Aa8GXZvn2ly5pcOf9+/fQfjNopOJuybEA65c7gyFGBzHu7lHzBNl4b9e4wcFgyE+eX6Rq9a2ixf2SD69f0c+P01XNxtWVMxIBUmxGknT0NSdhUtTjJeFcj8aqMc+6f25o89eawRCMbYm9EvXePhlswht09o4de/UeB/OAJGmzABD/pwxKBxoSEl8qlH4mAkmTZgBFMlY7KDPtT3uAc+7Gc2DC/O6MJCiDhb65AdA27weEVb1M5VMetJP8GcTDJcso80AAa7r/5hveozghGMbJwuHM3F7tCtcmGAL4u2Vre79S3p41tgq60u+0dSGQL168wI2KSXfJtGSvQhimISYLDlNL3yO2CtqiUwgIASEgBISAEBACTRBgPutl2/nPkcEcqxnazvXO1yItM777vgouv6JNVVWzQVPMkfao8tgYD9nhDwF4VGyhP00gALbT0BW2v9DgijVPJHURvO3NO/IblOrw0Uimk3yJS/qqvkqZ+xXjZv2cqmb9ii6NdbloIcdLgLy2dC1fTCCOtLeo8xTKec1jNUlJCTbPCOl8Hqu1Sto+IHIhm2TIckNPwojZyJAb+l6OyA19L/7q/UAAYcC50CAclAYEAO/NiOX2ErNd4rC3eMw5OsnALXxhtgS6rOQW1mzYKeNcvG4q5YErOjJ5Cy/fqSuJ98xJyylwg/vHVWyS8AOCjwahC7B1GG9BbjIcNVKLQM6YaC8Jtb1Ule8XvZ0bbJI8FIapIvnoSiaj2eDj6XdB0hXiu9ZNIgOjJ9QRjIldu27eOBS1u3EGU2nA7ZvM+1dV8n8Ck6r2Nb8MhAMjaXGL4jeFHUXOsOIXQzjFifd//BaUHonADNcKjBzvmL6eqajHYEv2stO6Tw55nmI37vMdCEWDQFJCXPXeieLxv8fB/NygnqnNivIDMEeKUHG3VpSoc9wnaz1TSEhwVGx1BJiXyZd+I9qOAJ5hQSdFCD5+P1gfpp4edhL+3AQCqgxNtfdckC8wkOjtXSxYr8+tmIw9qut8YXRRP3P3FQmxg01tFXSl32nrOnPutBTuQRhE68OHD3uMRaMQAkJACAgBISAEhMDGCGDPVjwOI0ShR1wZ48UGbUvsKuf3+zNnaifnivFwUMSJ7e3wOVHpanKJcfZzhhlbAvuVT4Ofhv0TYuDnjEnHuhohQ70/BpaTh+SQpTqSsCBz/jUCRMKSX2Q3/KTkV9ZyUJzOh52fCZg83T5fUc5rHqsZSkqwq7hQVAJ+a9L5PhqTp20f0I17vFrc5IauRew55YNtvNzQg1kvN/RgwNVdDgFs/HLSOE8AcI74yfO32UskcV5oL5SkX5nXEZAMXMfwaCGnhI+nhybRZSWt0H50O1jymQjOb7/9dhhMRXMhCMbHn/vRA8tp8f0W9A4HQ1tfS+y+hUrVTSX9GD1hyzljYuzNGkZ8WyH3ybb3xH7JIx1f5ROXqc2Be4bZuODK+dqWly4PhR+LHN7ugGfuLofWFTx9q5b/Qs6VNu269h7uqJub7HbL/FPNLwYrZvr7MoMwgtoYL+yy7PtKsN944HVIDHemLVMrA8MGwr8NOIwkvqNnKmoen94lN1v3e8O1X/s4/NrbBixV96o+xPDZrxlj48qc3wfw7oHaTAalWrl6oJDUQqTyiyKAyG97NTnGNUmg6jmQ7QEydoBz/Tav9fr1a79N8s5uvwqTtuHyW6hdxKukCIXxeRa/O6VzCATh+IDunA2QsXf1my/k93b6mbtz8DL59qGen1NMX0uUsT/+s8QQViHygdK1CmtEpxAQAkJACAgBISAEHALBWz0u30/0uyKWOUMxFPrUNk/v4fev3ZwrhionSNvb4XPmlzjQKwdR83xGUTTpFAYr0rJ0S6RfPIsHqMe4UxvqB6qOPdYIRMsz4uQrQFsSejy9t/djRHJe9+BsvzYl2LXYSufXIrZKeZuz5OZnhsHKDT0DFyakQW7o25kiN/TtLBABDoFPnz65tJ+AQQO2zVtuHfXJWDe9zV5iXRbElN9opouJUc4tCEwoA8yWQJeV3CItW3WK5ZwxYtrv2TZHhLk+gCH7CmG4N4QJfca1Ka2uccFJLDilg364l3pfr34FJdVtjkBum5jLb05A3GA/h2Lt0tsJhOLtSMCkh6MuhnqSHNybEH+4Es6kOe9TKDoUf/vtNzccGG2ZL/9cZwRjHe4kz454zS8HxcWEf1nJub0H/KB4vyJ+yxraFfnxPWUXCVZ1ITAbAlLUs3EkoGetdT8gXj+vIxB81CLZ4GBrQJKG4hKM7Tr5bmqyfSZT2ixGSQalABMJSQCIfj4KAfKV8qWNnPYp2/blzCMMOIH65ggcSzvd5QFrDDnq2stKql6+8k/0JD2PLeasZwcCxd1XEijsx+yZctTqpwpy7+r41MJqd+9NfD4xfto2J/oz16+1cdoGZOOBjx/aKkvYeGTUoxAQAkJACAgBISAEJkEAfhzmqNUvsIdpGRTOGU/iM9G3Epw79vb2+zOM9kfU6ag4eQyV7PCQgRzrc/m+2HRKM4qiVdek4zIwdrXq3W4nuCFlzAchpDpsppBP518jGOWM8M57LZ9wNxS1NMmRc8XkvD6H2421JNi14Evn1yK2Snmbs6vY8OWGXkXextMZ7MzPncflhr7CONvreuNB8sqgVHdRBBArkvuiEkRxpG1hUQBzZC+3l7AJzg1T+TshIBm4hZvMlkCXldzCmq06Jbf7jEmoLS7FHhF42vviNHTBGE9xgmric42HjH3YuQ8YtuWFWhuJgHHewzXSIylxfc0jhAY4jtoTCfJUcxf+J0Z0pQrMhbEuwh2WrW5lukLbubr+RTOkx/pcR34tew93lOTf2/Fb7pfW/Epii0gCdxC6EkYARYqtwu+///7rr7/iLT5wH2kYT+dRsMnhK1MIjEFAinoMzsle9lv3k8NUpoFA0SCAXU2/t0kNwoJHWDGL+6v46s+gkd4/H6jNivJzYB6fL3rzotjjAINScowPFJIkDsrcEgHc5lwcF3MrdLGRuwoUrdDFdeouyoN+A9WdCwIIap34SRoZYJSrDZ7GroCUJZzodejmeeeH48Mncu62X3+ly3VNsi9X3c5nLishTcF2Rz2e2q4oZ57q0fWcbRZ3dHOSvSJV8Q3LK45CNAsBISAEhIAQEAJCYGME/POaMcx+hx3yHBe8om+QesujLf3+pPmlFnBSlqaNofKtE7vGCBmsv4svI61wr169YqQaKI1Hwxc/EDlMAhlAXBlDflyZE4mlVcf8awTiNhnG1d4MfoLRxSpVt40XW6stEHhActXHGx6LPd7lvM5BNCZfgj0AZ0Z1nCBjaZ1/Yry9q8gNXYswKdgQVLmha7HtVN43a8gN3Qlku1m5oW189HQwAjjU5w7LiD3r9L2lwWMc3N02e4nBuKk7IfBABJgtgS4reaBgtBzyP/7xD3/3n2sawdYjPQoHGUx4XG9PJ86oTHgrCIYxEWDmAGTyYXcLwvqxAyOdK0z7KrMKAsb9Bb0F3oBokjcu7HXRoN9+RIZWkF8Jtvua/CkUUfCSJzDHwLc59Q1TqsxV1rO9Y6D5lZye/tLM7EySjfiZeN8be6paI7jfgtJCYG8EpKhH8nf7dX8kmIv2hdtq/JUuOYoZQpoOwoqUwBuNrxomRzE+8wnaTAali3L1BCG5CJGqr4UAYzO5N0T1Ip6Gve5oudOZ+iLZQXUs/b4tAmtrvyvJyCix4voeDOH4CRtpEXCUOXfdRrLH7TMhG/4Yz/EFLTDm62JYtk9Jbbq4uUWDZBBtbdfXy9sWeHJOXSdjnhYwhXGhUnGyz0PwipRA6nBNeb+1YEVMRLMQEAJCQAgIASEgBCZEgIxb6+eAJk06wSv6syHpHxi38ft3OjHtFEO1qx3esFUyxplO09O2bLTtlDReff/99237tVsLLGywQc154pbqiPk4+RoBnyy+phmTHeRgXvTbDAR9GT87CZjRo3sk57WDYomEBHsMmzpNyZ22i2MYYfdibO2Oip34aFNV+1Ru6FrEnlM+2CSTO/kYH+akIzd0jNuRYx/WHuiGzgGl/GEIIMo3F7YBQ+g2b64Nw3OPvcQwuIZ1VOTLMErU0V0ITCgDzJbgj3fhpX73QIAxYmKkTbx0tYgxOwx4Ont7lfBGMfwWzI3LL1++hPmsdphH+Z9++ingBfZe87xndW5QqnUOAf+dgaAFXC10l1RgQepxEK1t1l4XA7j4n6Rr0PdL8Y0vVBLx30H4CGzKOO/N4MdqAuNpC9eJ3knrMK6x7Aev5tcJxtlVmJ2J3YKeCgEhYCPwNEVto9H76fbrfm8A92ifOefeYg1IwgtKigSjwAxhWA/RZoERI8k1ZN4iQsy2bYBBKYcJ8h8iJAYCerQfAozNhAxcmxOcolmsk82qLRrBSto1WN+wcPqDysUf+GXiNEx5uB8HwUZJwcPSAyNqP3tLTM8GOcGN9ufWKfg4GL732xuAAIYX56SOafliGebu44tdLFcd7j/8wYJ6XInFCNhyY7yF4MN2jTdOpSpvwV+dCgEhIASEgBAQAkKgCgHypEPGJ1R17Qrz+0ZQy9hmXct3JaYlUjEebUXinH3jHA3kHGwVI2QckPeLLUxyBMwNzFnJYvAEtcI82X6QGZA0TAKlOgJGXPw54RoRfHkuN8BhIpcj4PZ8Oa9vZ0EVARLsKrhcYel8B8VOCbmha7lpbIb9ps45BOWG9jFskm6ySZYb+iIv5Ia+CKCq90AA8xrv6iZjfvD+Gh7t9BZbDwD9NlfcS0x4iYMPqdIDEJAMDAA57oLZEuiykhg35bAIwBYf7P5zNbveMpjrFPk4JWKHYRSwnxoVqx7hk+PoqNgXFnjETQa3PzId4YoTXHTil4Q5ifQ3+7WU3gMB+C9zZhTkn5Ox68hAJv1GmPXJL59LY46TWuho4ZzlKNe7n8/YcJmvBPttLpTGcgBsg8MecjZTRP3ehTjNa+yw+cie2l40v2oRs8v30z92v3oqBB6FwNMU9V3Mfci6fxe8C/UbfNQiSTnOJuS9fsnqbTNBiXFWcn3hfIEjvPt5S+IJ2kwGpYui9QQhuQiRqi+HQNHxiRGRn+Gdc+zFAbaylfUb/g8//OCbHKGI+lkkMArGjAZz3GkasDH45f/94RtK4A6GhtZwIQ4cGafb7Af+5C3DPeFbBQHjuR0gY+Y93TiDYdGDg0auSB1Dw5UyxfeawKlzrLlC1Qx1MaknfEtkBmREgxAQAkJACAgBISAEhMATEGBOOsCht12CiagBGaB2/t37zH5/xXi0ndQb2+ENf9l+sYVJqcBrS7Ay+RatZDFkwniIYMvc04b5gYUNPMK3Qxq2bzQl1WGAU/towjUCVnBmM4CVGvOidrw7lZfzei1uSrBP80s6/zR0M1eUG7qWO3JD1yJ2Y/lgk3zaUyw39EUmyg19EUBV74QATjo4yPiBTK4jnPcRY/bp06dnBkg4HMjEBnsJcqQqJgSEwEUEmC3BHy72oepPRoDZtR/43GXHxIGkyKAx79LDb1GckCAVkJ64rCS4qQQdMafoIjIqsCUCkDG8WjB+aIz8n6Cq6kJ3HEX6hTWg8SL9yYNQsdb8BWAJwlku8OC+efNmjHYdiU8/+YlHQQYDdRUqza+YL1dyJgxkuTIc1b2IQKdl8SJVG1R/mqK+hWXPWfdvgXetTpkvC80Wj8XQ8/3339/OiCdoMxmULorZE4TkIkSqvhYCiClkCL7LwszQVixTPL/Pf0FGoLqrjAZFfIICCAsuIoYq1w/aEKq3b9/CWAorFszyePFgfkYEWM3wE9+Y9ck4fXN90I7fpkt3FTwmap/ZTzpqByeK5sRiiMlggtWdEBACQkAICAEhIASEgBAQAgMQCAI5cj0yES+5ukw+6RslqWV67FfmujmiH21Vp2bFUBUZ8Vg7/GaxhTlGk/OF8YfmuqjKDzoiyavqIle4qi+pjhyMR/6Ea8R3331n0zwt5QzZDcsEHhCj5bt8VfO8DWGAM+yRBPs01NL5p6GbuWLRqTq/9zNQwlWCWssauaFrEbu3fOA+lhv6LnbIDX0X8urXRgALHN6czVkdER3x4sWLW96dtMme8OmKe4miXpoQZ5HUFgHJQFs8ydaKsEP36rISEkwVSyBAvsPD2MgSrbfIYr63yUSgXqcF2yCyo9evX5MB+gdVuEM9iDFFR/ObFa5DqhZyCBTFHgf18XvuILKhlYjC9M/7eN6/f58D7Xp+MMBkg7/99lsyf+lM6CuIXKCFADXe9Fh6XDHxc76K0FWoNL9iMbiSc9pIeqVT1RUCj0LggYp6PH+fs+6Px3a5HnGgCHaAySHMNjEZemB5P3GFaHL45zIZIs+1fKVW822nDEpX2PEQIbkCkeouhwBz7TJjeJl54M0V6eDB4sY637gNZ3/XtzX8voyRzqkPDYJ3fYSL2v2h8dZavxZpr+5qXWFeiptZ6nJROA7nYoiJK6mEEBACQkAICAEhIASEgBAQAtsgwFjyBwy2GMN60DAJtTYgXU+mdtfFp4rxKELEF5jTAtDKxvio2MIc03Ftce6Rnw+9VBXK69etSgcWtq7v6AaESXUEgFz5OdsaERj2jaHNqfQMgps/kvO6OaT9GpRgX8FWOv8KetPWbbVFvGuAwaSWG/ouRszZb7BJlhv6LjbJDX0X8uq3iMAXX3xh3FeC6jijffvtt8V2Hl5g9b3Ew9mn4QuBkQgwWwJdVjKSI1v1hY8NkqGNN9oxmXtSyNDn68yDiYe8KwH7IVzbyfSI6wCCCyNxJENHTF2V2RUBRuzH77nRo1uTzlkKcvxCIDszZLgTur5EkSPPzyd1pl9l8jTAhwM7GNenT59Ih+7kowvIu3EtCygZ+VPzqxXaeK2u1SVNrUhSO0JgPwSeqahH8vFR6/5IYBftiwzWKQY7Dh4+SU/w7bLBRD5Bm8mgdFGoniAkFyFS9eUQYC4IYIw/Mw88MJ4EpDqjWZA/z8/ABN07Vp65vwbg3G7rm4dBN1ICR4Y/hWEAQTjICXqCb6YlW4BVuZ91BfuTZKdB5tKrsEJMAm7qpxAQAkJACAgBISAEhIAQeAIC5PUfk5gmSGpvZNz8fn/FeLQSj6UtAEUQGFvrL7uf3gAAIABJREFUTrGFOUBIIyfpFc31wuRj5voGZIjfOQsb01eyjFRHEpbazAnXCN7r/XBju5zXtdJ+b3kJ9kX8pfMvAjhhdX8XEZM3yVkvJszlyA3toFAiQEBu6ACQmX/KDT0zd7anrXhfCXaPeMeWfEV3e7iSA1x9L5Ec1AaZ5PXfG4xUQ8ghsKIMYEugy0pyDFV+AYHgZGiUJl8HMlo4/Yix2o/0dOIFfuaaBpDE+EJgIf3uu+98cN68efP111/7OUo/EAFyxmHPjQlCBmFfhxFx5Njf402DX3/9FbbO6w36LeALBsbMgqEN9wT1vhBxfnOej1iTNC5LgmfabwoggMW7+q4YV72Pxpi0fTJsQoPmVxMY55SfJkNTI0JgHgTmnGgDFPUYFjxt3R+D6rq94KMW/iupxkAQkmU8Hf+IvNkTR3KMcTx5R49P0GYyKF2UricIyUWIVH05BJibKUh717RjXz04I7jvOzBKN4ed2Wns/cZIc0j7NRjIBuPXiImB3ThoJy6DnMAUmSxzOpORugnfN/DHu6KX2qdfaSEgBISAEBACQkAICAEhIAQ2RmCbiJo5bbOB5CjGIwDk3M85ed3K9UzaWneKLUyKAUJtk/lBJrxavV9qCu5DOWdhC8iu/SnVUYtYXH5CvcHcEI2BTEh5DG/XHDmvu8LbvHEJ9nVIpfOvYzhVC3JDV7GDcQjKDV0Fab/Cgfv43CZZbugmDJIbugmMaqQfAsX7SqD8Eewx7N3JfiPt1PKKe4ltrM2dePqEZiUDt3CZ2RLospJbWLNDpx8/fiSHce/rScXe4cXp7U7wgcI1DUWSUB7WT7wQ6FcM0nh1KojNxcHYrhK0oJ+7IsBfWIN38F6+fImrJZrfHpLDFi8HMlcI5aob+RgC3myBGQLz69hz4F9MCjjzMEzcE2TU1aMTCADS4L0UIA8WkO9/nujx9iqkq/52OnsQoPl1HdUny8919NSCECAR0EQjgTpR7IHr/gmUHlWFDNbBhhxXFs6GDGmgJANceozuCdpMBqWLkvMEIbkIkaovhwATErR6sKz9IgHjyLmXrf6FMjC49V7i/e5yA1eUWA6ZwflBlJhxo7RBGLP1wi6Ot3sbfeUeBQNJFptc6ooT01ZEySErUwgIASEgBISAEBACQkAICAEh0ASB+U0f5DBXsc0qxoNkqFFsFV4bQzAe8TaWnWILY0AQxEianRnjVdw+mRN8JaK3EcygSqrDAId5NJveAEMZslFmcrMnOYorxeS8voLe4LoS7FaAS+e3QnKGdmzvz/xnMd8vLDf0DBI1Dw2B91Zu6BtZIzf0jeCraxKB474S411dLJd4dxL2kJGvD5PE315s9b3E7QCKACHwHASYLcEfnwOHRtoQAVyqaq9Gfl/3vruO3Qa8Jj49cRqnXNzXEOd3yvn06dOLFy+KjeMiABy5c+jhphKfBRgmbzAtdq0CqyOA0zj5AiFGipM8/uDogsihYqfLRAZAisny4cOHAR2pCyhMyIyPA3y3yCluO/wqy6X3Hl2RHZpfRYjsAmR8g92IngoBIWAj8HBFbYNz5ekz1/0riD2hLnn2NEz/N6IEqphX4ov3h/YbwvbaTAal68KzvZBch0gtrIUAQrEZgmcL82Vo9sus+BkKn37fEH3um0V+a3YaIuF3lyus+OkcMjfmw/pxzrbMvO8RXN3efJiBtTPZ/upSt7oiSjJFmUJACAgBISAEhIAQEAJCQAg0QYA5iV/paJvzyEJ+f8V4XJFY1N3eDv/M2MJYKhAtyRidYLz69ttv4+pNct69e+e309v66vcVp6U6Ykz4nNnWCMboeoxudf8Lz6NkSTmvk7BMmynBbsga6fyGYN7b1OqnLf802nsjJDf0vbJ6pXe5oa+gN6Du6opoAETqYgACCFaBno8j3v2uERWMP3wQvd8Z3+9ulbSm8JycIj/MOSfxoqoJAivKAPTJH5oMXo08DQEmcPPA5PaJwRBQvM2kLX+xByJf7kLwa/LaNlznFrxehQtQtneSteXC3q3BkVY7QNh6UAvX6EA+X7169dNPPyVlr7ZZld8MAUgFJCRYAmAAgs9mbxU056u2m0nX3sORCO3NX41uBgQ0y3pw4bHrfg8wd2oTBv3gNJob3Zxf5yDVBawE2OLmhtYvnySvHwEDWg5OE0aPjD3HqH79EUPAYIMSBvUEIbnOO7WwFgLMsoL5uLrZwY+yWotBB7Vw1R9aEfZq/sur50bKiARaRgzlufZVqy0CiBo81iZICB8l7NOA7SWznnYNTyQ3fqtfVrK6IvLFRmkhIASEgBAQAkJACAgBISAESAQYIyfZlIoBAZlnHyIGT2C0YgsPYYapk9GTXf2GQSBxVyPYQ6bwXcOcTXXwPtnZrlkZzEEeKEZddCWeIYAxtnclsnfjPL8eLti9GaH2p0Jgde+P3NBTidNUxMgNPRU7bGJWV0T26PR0LQTwIuSbN29smmESwTtxKGkXe87TFafwnNHpz5GZGUYqGZiBCzEN0Ce6rCSGRTllBHhzz+0WWIaA8Ssr/ByMXwGExXe3f/jwAXe5+UyCxwJbJT9H6YcjgGD905HTsFYjrPzly5dYuY+LSyByCBl/OKSthr/0FTCI2odGDfwZyOFXhFYwjm+H8fSMp0o9BgjMPL+0TAfM0k8h0BwBKermkD553W8O5mYN8ns/5jA+HhzeQPnzzz+PJ+8J2mwhEWJkeLxB6QlCMn7qqcd7EWD07faf9Zt/auOjIjh0//777wO89cxKcdryea+0b9k7DNEwHUM2ICHnbpBhrjjBonyucRJzRupAw/y3JtnKRN/DIeVBxYSAEBACQkAICAEhIASEwE4IkCbxSc4LjEn2Xu7I798W/2ljPOzzdVsQ7mpNsYUOeSaIF4XxGq2r0jDxww8/+J4mmD2lZ4rwTqs6puJdlSWf3C0UWbNoAcY4fAzt9o0KQ4CvUhbliEG2BNsAZ9dH0+r8hQCff2crN/RC4jSYVLmhBwNud2crk0nMSvYQ9PQ5CLx9+za4FTQeO96JwyuT0DNVO8y4nSfk2NN/CQT2PiUtwYLbiZQMNGSBrROwJfhjw87U1HMQYILIDzRut2MyBATv3o/hIy6AAIzFD0XCEopDOHZLB1V4afD169c+hbj1rffXLP3ulF4Fgffv37948eIitcfFJa4RXDUNlxjeD8G/80dmO7KVaIIAjmE4j8VNwWX7BGFglpIYHOUIgQMB3dMvSRACAxCQom4L8sPX/bZg7tcaH6xjG6TuQoanCiN99erVYDqfoM1kULooVE8QkosQqfpyCBStoxiRTlXLsfUKwcxKoctKriA8W13mshLypZHTQ2O2uJK60/CqohDYGIHPPvts49FpaEJACAgBIfBkBHAd4ZOHv9nYYVRhguJ6R+uS7U9uApqcvM1E997hPMQOr9jCQ8xgd3r37l1R5PBxQbwv3TxGLrgDpbcRrDhMFTiNwGxrBGPwdINtLtiu5SUSjEviGMjtqwNDALPxW4IvSSIl2ElYlCkEhACPAKPz5RDk8Zy/pNzQ8/NodQpxSDx2X7quZTZWIkgYx+3vvvvOJgwRa3hFDncCorBey7Wx0tMmCFTpCuYA2IQqNTISgSfIgC4rGSlRm/SFD+WRTkQMmLnKtysuzJtIVVO9IbW4rY25TgLuEJx7v/zyS+xlgwMwbNzuHpOGhKmpDRDATe3M9rpqpNiL4++ogpmFW0sggd98803Xz1pWUajCnRDA5UrBNUmuI4jZQ+4rcUNWQgjUIqCDYi1iKi8EhMC9CGjdvxf/+Xt3J4IiqXOugDxVVZEuRTRU4EBABiVJghAQAjECTEgQbFBxxbVybPszvzytNeoT1MIAzmw2AiP5iY5UZRIEcE8i42z66quvuhLMbPwkdV1ZoMaFgBAQAkJACAgBISAEhIAQ6IQAjCp4wb7YuG24KFYvFiDfm709yNAeiAw4Nj56uhwCii08WAYcYPZhrEN41xEfHWzIaHjNfFsoojH1clRDeAc3NdsawYj0AdHki29vPsp53Rvhtu1LsNviqda2QcA+zc22Qt0Iu9zQN4J/S9dyQ98C+3M6xVuceIuKCXV4DibrjhR2S7wUiSM5Ljd55ptxK+4lmFfF15VJUc4gIBlgULqlzB9u6VWdLo0A6UE8xnj75J/5jA1Xx6dPnxhhwNYHVlH4RfztLLDlTW9MLyqzGQJwj/ULoYYoQvxwkw4iG3C3OlxlP/zwA+w4m2Go4QABCFLuphI8hSQ84asOt69lOVG0T4a5WsofjMC08jMYB3UnBLoiMO1EW05Ra93vKqgbNI4NP28QmHNi8uFW2OjiGD6Ya3OCBhBaaTNeftDp7WjMaVC6HZbcpGglJLn2lb8rAlhZfGtnbpizfZMwR6fyryNAmrt1dfJ1qCdpgfmeFTQAPCn9CP7ll1+YxvtZ2pnem5Rh9G2TjtSIEBACQkAICAEhIASEgBAQAvMgQJ5lep8XSOMhouPmgS6mZFrbbEyqci4iMC2vyanED1+xhQdWZOQbY8jiwUdJBF765Uky/CpKz4PAbHrDvwfHRmk2ym1qmz+V87o5pF0blGB3hVeNC4HtEZAbensWBwNkdu9yQwegnf7Z26x0mrBOFXFTCW61eNqoO4E5T7NgKNiKeFG8Gqn3IufhSxNKmtvTTlNVpTceflo/DXKyomQgCUuPTAj5H3u0qzb3RqDKPDfnqx0Bg6rUfVD34s8vv/zyzZs3geMhbhMUvnjxIsjHmRmXRASZ+ikEfARwJyhkjDSv+BWr0pBPfInl+BgLAh3gOVv9mn+8lAhFhz8MDZsS/19kHuAgswqlRQuDlQdnDfpRAFfVrM50Y4B61BaBB86vJfZCbbms1oSAEFgUAa37izJuJNk///wz392cK2CVAReb/65vxvJgblPSnaeYEc0pQgHlDzkYBqPWTyHQEAFyZdleG1ctTw3xn7Apxoypy2smZNxpkoqGR7Tc+z0NRupw4d0Svhhsn7Q5OS2NqigEhIAQEAJCQAgIASEgBLZEANd9wuzAnBTgx+9ngWEIAP6TX066hMm6hxg/MMajB4zTtqnYQrAGXnJGVcLJdcDVipsfP370m8JrUf7P1dNPUx1TrREAn5cf/lMffJsLlZTzeiFmSbBnZtbTdP7MvIhpkxvaYcI4BOWGdnBtkJAbui0T5Yb28WSuwvHLK70WAtAeOCaQ37xZa2jnqJ1zLzHVGfwcsMVaTxhjEQSjwBPwmXOMoMp29+iyEkNu9SiNAH83LerDhj6/Gf3etRP36uH0W4UqgH3//v3kPtq09Ch3OAJjfIpuWBBm/GFOff/9969evXL5Mydw8SHejQHZmIY4V+BvZmqH0QZYcPUMqZrwzgAKLxGyPwxAdXQgoPkFHO7dZkgUhYAQEAIMAlr3GZRUBghUbZU3WAGrxisJYRAgzxdHUzIoMZCqjBBYHQFGLSgkaHUuV9EPA12xPPlR6GI7KnA7Arj+mKGh94e1JXUMF1RGCAgBISAEhIAQEAJCQAgIgXURwKmKeYkCVppOl5WQb5Z+9dVXk4O8gdeDQVgxHgxKm5VRbCEYisi34ucGUQzqFN+NayIAsIz5kf2rx91JdUy1RjCeFyfGD7+spAorOa+d2NySqGLWwwW7N4Ok83sjrPY7ISCHYCdg52xWbug5+bINVYop3YaVuYFU7TxzjSi/KwJP2PBPZWfoys1zjUsGzuE2oJYuKxkA8m5d7Le1uv2qIZx+oSV994MtNHDQrnINhD0QPR2DwGCfIgYFYX79+jV8eLiyBB8fGDPM2l4AC249xOzbT6fVQhGXR7DIy5cveWTAcQS4ANK4KeU8EwHNL5/vt28zfGKUFgJCQAjECGjdjzFRTg4Bfn+Ya2GtfHkdmvNrPxHSTq+5kKjBpyGA22OLQ/7LX/5SLKMCeyCA6EZmpdBlJXuwG6NgXpaDK6T3/cg7xSb+9ttv24iHBiIEhIAQEAJCQAgIASEgBIRAKwTwBj5z/oKVplN4D3PswmDn/xba3tZgxXi0mnGLtgMBwB0c5GxtMsbZYgvJy0oQaggbZhNrFYIqfSTfvHnj/1wlLdXhODXVGsGY2eek3FE1LFGF1TCqrnQ0lSheGUhct4pZG+MQIzMsRzp/GNTqqAcCckP3QHXmNhkziNzQVRyUG9qHC+9+Vu1M/LpKL4HA/FcqLwFjVyKrLvLgX9buSjMar9KlOtTY7JAM2Pj0e1oU4z/061st74pAUaqWG/jt1ynBgfHx40cSN3xNlLzrkWxQxZ6AAKyE431aOIPhAgtEM8DEMw/ImD4g6bPPPsNlHLBEXD8oYotz/M0zxouUQFrwIlAtMvBYv3379mLXqr46Appfq3NQ9AsBIfBABLTuP5DpV4Zcu0W80lenulUG3A3G2wnG083KoHQaOlUUArsiwFwLBVvorsN345rHLepIuiVBvg7R6uOlt4xRnfoIMByHedmv0jz9yy+/MG3qihwGJZURAkJACAgBISAEhIAQEAJCYE4E/vznPzPWFbyB34l+xv6DyD3Q2YkANWsgoBgPA5ynPXp4bOEXX3xB2n+Y9x6LwoOvifi6EZGHa9k8pTqKLL63gHzcPP5yXvNY3V5Sgn0XC6Tz70K+Vb9yQx9IMk5JlFxrS9ZKSLZsh+G43NBbsn7MoIKrJ8d0ql7GIIBrSnChM/Y/Y7pbopc59xJVceBL4BwTCWNRnKkch4BkwEExW+KPsxEkejZDAMpx5vkP8uBm+Pbbb2+HHYdb7FmZz0TMjOftMIoAAwFcJAFpx7l68GYRAQ048GPLDq+eQV7vR3DyvXv37py/EFERCN3Av8cf5iASwUcSoEbQfu9RDGgfJ6vY+ILh+y7SHBnQYJAxRZDk8Nk4X/PLZq4OijY+eioEhMCNCGjdvxH8RbsefJS4HaX9gpNuh7SKABmUquBSYSGwKAJMZCEuVF10dCK7FgEmZoh5vaq2X5W/BQEmvAObgU6f9XZDZqQuNgW76mslZKFai1+iVggIASEgBISAEBACQkAINEQAAWn4nI/dIKw0+BBREAljVyGfMievJV7z2OlUpRgPUnqfVuzhsYX4DhyjrxB8eD3YOIhgZGKGZ5BGqQ6DC1OtEVU+7qkoNxCe4RGwmjl6H+RN8jZEJ2ZJsDsBm2tWOj+HjPIXRYDZ5skNvShzY7Llho4x6Z3ztC0lYhg+ffqEYx1esGKinnrjr/abIIBrSmCfvPedxyYDeUgjT1A7Mx8/ZxAzycAMXIhpAF90WUkMi3IKCFS9nvTx40fdMVkA9D+P4cbASbh4GEYBeIau+zz+063+fxACmIw4DsG/FXi8ekMApfHixQscyW7RBvjyA64RKc6sAAQY7nHewPswj7p6I3nlyvv371+9egUcmPtKcNEJjNQBmPq5MQKaXxszV0MTAkJgewS07m/P4h4DrIr/6EHA4DarrB+DaVu0uypIZVBalMsiWwjwCPzyyy9M4T0sM/AgGjrwaStsju+M+Q4mu1x15a+FABb6IsHxlcrFKrUFNpM6Q8/UIqPyQkAIMAj8/vvvTDGVEQJCQAgIASEgBITA7QggVgcH6uIJCCc1BIe0pRYBJMXXNvBKWO+rKtsOaunWFOOxNPsGEP/M2MIDWIwd8fRF6wp0GubRxRjIIHTzr3/96wDmXulCquMKeuPrFsV4PEnT9liFlZzX9/Kxiln3krp679L5y3FQbmiGZcXjMBqRG5pBcokyckP3YJMW4gBVHAkvngqDBvWzOQJ465a8GBRHclxT0uMG5+aD6tTginsJfHOIR2OeqLwqXVo1Rh6NbUpW4SMZaMj3ohj/oWFnauohCMwzRfcDHEcj5m4n7JnIaP79INKILiKAPfSHDx9+/fVX3MRxsana6vhOC3NTaW2zRnlMExwC0S9jY0I7mH34SMLPP/+MAFPYW48bOoz2N3uE4A/c6hIMClfMHMEojOEGdeGRbR68EpCkn5MgoPk1CSNEhhAQAkLgHAJa98/hplpFG5MgEgI2AjIo2fjoqRB4GgKwwBSHXOVYKramAjMjgK83F19eAv2KEpuZiVW0/fjjj8XyAyzYjN1YUlfklAoIASEgBISAEBACQkAICAEhMD8CiLkvEhm8PF8szxRg3gro0S9D29PKKMbjaRw/Pd5HxRYGKDEqC1Uuai3ET/ouV5ieZn4nSqojEBL93AwBOa83Y6iGcxEB6fyLAKr6tAjIDT0tazoRJjd0J2DVrBBYCAG80cYc8PHyIE4EeL9y5lP5QrCPJPWLL77gu/ONMHytHiWrTqCKmbRZIBmw8bnxqS4ruRH8VbvGpVmrkj493djiMNGxGAe8FDg5Tz8gETgpAliV4ffCRgfhCCN3MPgYJi4BGQAKvs2CV3D/8pe/kBMKge+4lQNzChco7vHB3iqQsfnGqAPTDK5uwVtD7spPyAx5Xwk8smO4XDVGFW6IgOZXQzDVlBAQAkJgPAJa98djvlOPVabSDQb+tPEOYJkMSgNAVhdCYCEE/v73vxepxZd1i2VUYA8ESCOeM1XtMerHjoI0HvZmN+JuGRZsc1mJdmIMu1VGCAgBISAEhIAQEAJCQAjsigBiQor3lcBWQ57XSJQQhBMEosQV8VbAA6N0Yhy65ijGoyu8uza+fWxhknH4nHIyP8iEZrsSuBtoY6jBoP1Jfkp1TMKIE2RU+bgfbjN8+PBPSNeNVSTYXcGXzu8Krxq/HQG5oW9nwUgCSLOG3NBtmaI9VVs81doVBHBah6WxeMcojv/YXuLlQV1TcgXtVepWHSW6Dqrq2hQJZ0NeSAYagmk3hS2BLiuxIdLTBAJ4gz2Rq6xGCGBjxHggsERtEyPbCDk1U40A9i7ffvstjIy//vor3GBjJOrly5dkFHj1eP5TAWeGFy9eFCMejuK4pgTDx9UtvY0O/6Fuxv9xbWTwghDeBcLHbIOIENz/Qn7OFLfSXHHKzoiRaPoPAppf/0FC/wsBISAEVkVA6/6qnJuDbjmW5uDDwlTIoLQw80S6EOiAAO5ILbaKi2iLZZYoYCvAKmfkEuM9QSQTJabLa04AO2cVxnI7wFjNSB1u+lYEwJxSJKqEgBAQAkJACAgBISAEhIAQqEUAAULFk/Xr169rmzXKBy/kxyVBDyIQ4nzlNERAMR4NwXxgU7vGFuZYifGSoXHFF59yXSBQ0w/Sg914zpBFqY4cB5W/GQK272azwWo4QiCHgHR+DplV8m1VJjc0+Mg4BIuH5VXkQXTKDS0ZEAJPRgAnbgR4+IfuGA0UQLjahw8fFAfiwFl0LwFWuiHYiXm2Q/yVGTZT7PE+56lkYE5e67KSOfmyD1Xz6PRVMMUb/qQzA1soOJJXGZfonBkBfAwBsoSbRH///XfsvHFdTlebC26y6IQGThe4XwOv4DLtI979uKYEw2fKP6cMkMGFMsnTF251YfZz0Pz9uPwcRsw2Us2v2TgieoSAEBACTRDQut8ERjWyKwK6nOVezsqgdC/+6l0IDEDAdg8fBHS1UA0Yo+tCa4qDIpdgosQG3F6RI0/5bRH4+PFjsUHyzZBiO0aBzaSueHm0ohkMYdAjISAEhIAQEAJCQAgIASHwEARwDrJDPvBVG4SFNEEDMUjv3r0zmsIhhTmXGS3okY2AYjxsfPS0CoFtYguLo8bXlYtlUICM742bCiqSUY5xO/1ypDr6YTus5Sp/BP+u1DD6p+1Izut7WSPB7oG/dH4PVMe3WTU7xpM3Q4/MwVNu6Bk41YQGuaGbwBg0Ijd0AIh+zokA3oDDB7HsTTsuVj72P3MO4S6qFt1L2FZuH8x5jr22fPo086Pzaz0tzaMkGWglG8yWQJeVtEL7Qe0sug6twiG84c8vP3DrtnISr4KP6OyNAC77wDXJ2Knj4hLc5fH+/Xs44dq+GYLghlevXjUfCG43fPHiBfOiCyIeYIlAYISuKYm5AHYDmTjf5TBGHBSGaQ8ccbWUWB0Bza/VOSj6hYAQEAJJBLTuJ2FRpoHABu83VtkcNxivwc1bHsmgdAvs6lQIzIkAvL8MYXAkM8XmL2OvKVXL0/yDPUEhXFkwGBYrKkqsCNESBWB7ZDwgA65CflpsonZiS0wQESkEhIAQEAJCQAgIASEgBLoigI/WfPr0yTZTwHlUDDktEgnLz8uXL41ioAGHsuRHdIxaesQjoBgPHiuVrEVg3dhCZqRffvkl86oDjJl2fF2ur+CyEqjcXMlb8qU6boG9eaf2Qt+8u6UblMl0IfZJsJszSzq/OaR3NWjPDrmh5Ya+SzJv6Vdu6FtgR6faU92FvPp1CGD62zeV4I1IvB2JT7y7Kko4BBbdSzDWGzfGSRL8xmybgMmuyEsGusJ7rnFsCXRZyTnoHl3LXocCaHhNGlR85k9sfZgAWR8cxOySwf1+LaWFAIMA7vLArSKwSB53l/z888/H3SXXV3Q43s557HJkY+68fv0699TPxzED/sKvv/7az1T6QAD8BbttNOByxo2SdpnjKTgi7cQANX8Zza/5eSQKhYAQEAInENC6fwI0ValyLDHvoArSpyEgg9LTOK7xCgEDAfK22W1eWalaQw3cdn1E3o2LVwV2ReBR4/rxxx+L44UJt/f0h8W7SAYKLHRFTtEZV7UTY8BRGSEgBISAEBACQkAICAEhIARWRACBQAj+McJ+YNvHUejKfSU4cOFTQzY4iI5D8IldRk9PI6AYj9PQqWItAgvFFvJDIy8QCa4dYdrHVwl9/+lXX33V2wLGUOXKSHU4KFZPVPkjfJlcfeAn6K8ymRYNsCcIUBUeAQk2jxVTUjqfQWmVMlWzY5VBNaRTbuiGYM7flNzQnXhU3AVV7ak6Ealmn4wATJH2pcmIlkcZfek8JySL7iUQVpQbUZA/z7GXp8Sw3geje/JPycB47jNbAl1WMp4vy/dYdT8Tr0mXx+XyAHB3w7t37/xmyNXF3lf5DSotBK4ggECB4+4S3ECBBQbmmzdv3pzmc2nFAAAgAElEQVQ+Wzb8NiaoCuZObpjwJuKYMZWfL0fq+Hx8PwdIMv3CTk3u6qSdGDwnL6P5NTmDRJ4QEAJC4BwCWvfP4aZapzf/80BXZaMgj+TzjG5+SmRQmp9HolAIDEMAb8UU+6pSGsXW7i1gr6FVy9O9A+nUO3N/N2mM6kShmm2IAMPuhqbjHOUMGZC6nSzJi4aY5DiofCEgBISAEBACQkAICAEhIAROI1AMzcclszDLnLuvBK/i2yYdGEnwIVPdVHKafcWKivEoQqQC/RCYNrawasjkZSV4E7JWTwb3m5AdVRF/urBUx2noJqxo+yMmJPhGkuxNS0CYXDkBIIN/SrAbAi6d3xDMGZqyZ4d0F+kQnIGVouE6Agy75Ya+jnPcgtzQMSbKGYYAXg80dvVYJRGfhs3PMHpW7GjRvYTB94ALxesVgvL9fvKUKEaO4YJkgEFpcBlsCXRZyWDMd+iu6nWdf/7znzuMuf8YcPtD8Fb/sSv6/vvvi50DZG2eiiipQFsEEKX99ddfv337Fl43bN9POM9g//rw4cN1qkBG4MnLtQkim/SYa3/d/EPbVH2cFtYc+0xyoAHthJtN1kVGlGt+SQaEgBAQAvshoHV/P56OHBFv2gNVvF115BCqqKqyfowcxbp9VUEqg9K6jBblQoBBAC+9FIvt5HhTcIbNbiZsCF91thvR0yUQgDGZWeLxXdnew9lP6orxpow5tzfsal8ICAEhIASEgBAQAkJACAiBGRBAjFnxaIYCMOfi5hGeYJz40LL92g+sPWi5eFsK36lKBggoxiMARD9vRGCe2MJaEEA5aZsiQxYPAhAe7NujoGOrQvVqR1FVXqqjCq75C1f59OcfTlcK5bzuCm/bxiXYrfCUzm+F5DztyA1t88LfgOVKyg2dQ2atfLmh+/FLbuh+2KrliwjgoG3o8MMOqRuTiyAvupfgOVtUYkWIWhXgKdHxh8FcMsCg1LZMUYYRmabLStpi/ojWqsxzVS8CPQK+zCCDm0pQCmdjeD7wnr+xeXKNwfOhWxgcGkoMRgALPMQPk/3NmzdVXb97966qfFwYEwSfKYjz4xzdVBJjcuRgK4BYEH6XdtSCdiIdruDyTz/9lOtd+TMjoPk1M3dEmxAQAkLgHAJa98/hdq7WZ97fNpdLVlkDirHO54C9WKtoKfPbl8HXR6NJukqEZFBqgrkaEQLTIoCrb4u07aSHi3cEwINeBGTXAhg7s0AzRvJdIdppXExEIObLgPfWGErWkrri3qlqJ7aT1GksQkAICAEhIASEgBAQAkJACPgIIH7DD/ZALE3OaoHTOm4eQTBJ8coSvBGE6AIcOvyW/U6PNL7XhY+dItokfqScJggoxqMJjGqkBwI3xhaeG853333HVLSVXtBCUPjEl+GCBlv9lOpoheQ87VSZAef06Q8DswqrogF2GNnP7KiKWQ8XbENCpPMNcNZ9lDvQuRHJDe2gyCXWcgjmRqF8xvkrN/Q5OSnugqqW6XM0qJYQiBHAAoe4sly4ES4hlR0yBi2Zs+5eYmPlIxN6UlbjTMlAjEnXHGZL8MeuFKjxLRGoeqc9t/BviczpQeGe2sA09vHjR4cz0tCeRSRfv36NnZardZoYVdwDAYQCDN6doLu3b9/CVwdfGnmBCMQeB4DTQot4CPK6E1iRdJtPTrBxD+I5UYHiAq8DT2qyF8SvgNfnekk2qMwBCGh+DQBZXQgBISAExiOgdX885pv1iLvG+REVz7B8Uw1LFi1lfl8b2zH9YY5MV53+5hShkXCpLyGwMQIwWzFzvGrdmRyu4prCADL5GE+Tx4QNofF5PjR6eqSqCASYi4rsr3A3gRFGaaadta5MCnxM8QAX/R5OPJDaHCw6h+A9WdPWgmaUP2KVIE5Ve3ujQT0SAkJACAgBISAEhIAQGIwAostcj4jaRywN7hAx4nz+/ve/H8c0BN7gDyYO7AmxIYSxHccQ/OFcjzKuzWQCRh7ElmgPmQSnVaZiPFoh+Zx2nhBbeJqb0FdQd1BxdgsogBugSLtlEGI3yWUlUh02ixd9WvRH+OOq8p77FfdIV21OZF28l+kS7Ov4S+dfx3DOFoqz48nqS27oOYW2E1VyQ3cCFs0WT0aPdUP3w1wtFxGATcO4qQQnbr0/WMTQFVh3LwGbc1FBHcMcbwRz8LoEaHBpOwEjvF1ATx0CkgEHxZhEccZhS6DLSsbwYrdeMJmLjsZjzEUp3A2a+vFgDxTc7AA3MG4BcC3hDX8clZm4WLiHccrSjQAOumcmYE88AgUQHwB5GPAVSh9niB8IcDT4j5Jp+OHOHQNwDyIZtg4ccONPsndlXkQAvIN2Kup5GDpx3oNUXOxO1YchoPk1DGp1JASEgBBYCAGt+wsxqx+pVYeLOQObqnzwVcFJ/WDfrGUZlDZjqIYjBM4hwISJoOWqdeccJcNqFT27c66bY/BhosSwfIwhRr30RmASdpNkrOVqKW501xpOE1HEMRa3qxeRadLXMxuBctYbp89kvUYtBISAEBACQkAIrIsAwjZcgAdiaY435484H9zqiP2zcVzCI+NpDhOYRIIouFxJ5V9BQDEeV9B7YF0X17d3bOFFziLUDVqx2AgUKXNZCTD3DRS4K2oGQ41UR5G/ixaAdGF2+yJnDMRtDIwyez+S83oV/kqwL3JKOv8igDNXlxva4A5zhpUb2gBwrUeTsJskY4bjAM/f4sZyreHwA1fJmRHAbQ45yXzz5g2+wj4z8bPRtu5eAu9ZB69j57DFyff2aHD+9K3NSY6Pcb5kIMaka05O8bpOsSX4g/uhhBDgEeBvaXpymDWDJ3y9/jcrUAV+jm+//Taoi0URvtsgM/6JpYu8viGuq5xtEHCigjXgCCwYPzTctoO5X9yzgrDT14jwoo4udADuJwMkB3EGOHcrTT/K1bKBgOaXAY4eCYGNEdC+fWPmthqa1v1WSC7dDm8GLdqkbsGB13X8SG8ZyLqdyqC0Lu9EuRBoiABzC/Zmerj4JRneJdmQEZM0xcTr8MvHJIMSGTkEmOnP3Nuea5/M31LqbDXC2OpJ9FYphreA4H2b81SyCoZFOjGjMWH5TwAVG1QBISAEhIAQEAJCQAgIgd4I+C/eI+3H0iAy7aeffsINs3iFvgkZOMt/+vQJb0X63+tq0rIaiRFQjEeMiXIMBB4SW2ggwDxCEC9TDBFxzLk4iOEkG2cIuFJGquMKepPX5S3qtlFx8mE2IY/Hio80aEKYGokR4JklwY7Rk86PMdkmR25og5VbOgSN8T78kdzQ/QTAXlgf6IbuB7VaJhF49epVbsrDsKmbSkgYXbF19xJrHRBsXerYgQQ/Lr/WM9M8Vjz+/ZDkaeDH1Y/aZMv2EI4tgS4rSUKnzAICvNAjEJAxxxf62/QxkAmQRBR+7n1+3GASFE6igkO1tlZJZJ6T6W+7yVvieoCDmAYEMRQPn+dUBOKM/WEa9OOwwXy+wGhBj2wEyKuU0AhCwxGGYrempzMgoPk1AxdEgxC4BQG9wHML7Gt1qnV/LX51opaPYJgzWMe2lPmgMQdwv7zSJAI8sOdOiyQZKiYEhMC9CMBkVCRgwG0FRRoaFvBf/kk2+9jdOIxFzNg3k4ekDDwhE6+9McPEuYMpdqXMlrGJ9vYbH1O9gtiKdcnbNlcc2mw0By9czUae6BECQkAICAEhIASEgBBwCCASwLeQJy8lwYkMxXC+eP/+PW/LdV0ggcg31EULOAMqXMdHpl9aMR79sN21ZT/obtfYwuu8g0U3qSfjlovnYphAfWMUwilnUI9SHTErd8rhF3HGPr8TMvFYqrDS2xAxgCNzqpg1krD5+5LOn59HVyiUGzqHntzQOWS2zJcbuitb5YbuCq8ar0UAr9zmjuHYLmLbU9ugyq+7l4Apm4yE8a3id3Gcp2EGq9FdKNX2KxmoRexieWZLoMtKLoL80OpVwcG8Pn0amnjLyzf1wg/huyViNBBbyayj+PYFedyKu1DOZghg9t1oH8eeFZ9JKQqtLfZJjvgfe0kWcJnuWxAuR4nmCJBXKaFf/tXW5kSqQR4BzS8eK5UUApshYJ8eNxushnMaAa37p6HbpiIf/+FHOs4zfN5AwY90ntEtQYkMSkuwSUQKgd4IMGsE3mzpTcbg9u0rffkVajDZvbsjDYO912WY02HJ/Oyzz+DFvNGa2hvt29ufZO7/8ssvDBRVmxamwd5lbDViq6DetN3Svg3ILSTt2qkMSrtyVuMSAkJACAgBISAE9kPAv9EPhpcvvvgiN0ackfGFUhyWf//9d9w5i4pv3rzB2RwnCz8ECGnkIP+vf/0rgnNQEuVx5kLdYox7rmvln0BAMR4nQFMVhwCOzzdaw/rFFroBXkmQkyv3lpTrOigAneke3ZggRwcKFX55I5tOd11lUb9RCZweYMOKVXZgmRwbIn+iKQn2CdCOKtL5p6FbpaLtA3qs7pIbehUBbkKn3NBNYMw1YqsRWwXl2lS+EDiHAAyP+IR2si72inqRNokMk2lPZFsJMO33K0OeEWYYAvNpNwBl86Ifkuu2LBkYyTt7Kh3S+8eRBKmvbRCAnwCTmTzCQZ8ixnebsbcaCF7zCwDEtQ62sxZPUYWxjeJGAMx/u7VWA1E7kyMAmfn666/vIhLBDfC32VdU2GtVTDmuQiSr4PsGRnRF3PI8OTgmOaMJwjsQyTEPbUlKEJuCXYV/+1KyGAYF1ff27dvkU2XOgIDm1wxcEA1C4C4Eimr8LsLU72wIaN2fjSOD6ak63SOwaapjKejhdZ1up+4kWhAJGZQ6YatmhcBCCDCGHcYEutCQQar/Mk9M+WPf9A4s5DEyyIHRqfeOAtEMxyYBxitsd+e3xSWBmj+TYTfpRb4yWIYMvLbXW+quDCFZ197oPjCgAeuIs7EnEVNmKwQeKF2toFM7QkAICAEhIASEgBAYjMCPP/7oeuQNL3AK4O/GuCNHsxJJBBTjkYRFmVUI7BdbWDV8ozC0H868RWs2CiDSz3AsTnhZiVSHwfc9HiFolpHeY7CQYUj7HgM/MQo5r0+AdlcVCfY55KXzz+G2Vi25oZP8YhyCWC57OwTlhk5yp3kmw265oU/DLjf0aehUsTkCuTcTEeChm0quoL3uXgK63Td650Ao2nZyFRvmkzTgNdiGnT6hKcnASC4zW4I/jCRIfe2EAH/Dt8IBY77/8MMP79698/NxUwlzqwKMwsxV5Zj8A05TPv1KT4sAc/buSjxCFmxprH0ZI3DgGcTzt0EbjdzyCNtlEH/85a5+vIWwXKcw1eFFjtxTPx+qj/x4qV9L6WEIaH4Ng1odCYEJEahdkSccgkgag4DW/TE4z9wLbw0gr4IeNljS2gt6ZPDtyhRehGRQ6soINS4E7kKANAvsFxprvwVk+3LuYtaAfhnTpW1avE4kZNLfJHz++efX21QLSQR8nJMFkGnPlFytqvwZpK6KYLKwDe8Dr5PAh99J6FTsCgIQLV3wdAVA1RUCQkAICAEhIASEwDAEgnh9RPAP61oddUVAMR5d4X1I44yppCsUzWMLG1JLmheMmYg4Yd/2Cxdk7xdimeEbBAfVEb4Y5Kzyc7nwy+bA8v7u2Xz6zaEoNijndRGieQpIsE/wQjr/BGjLVbGda/5WZLmhXSGY2eXKDX0F4anq2n7Sg1R7pjQZzgxS12QgQSM2vA90Qwf46OcwBPDZ7KQ04qINZvYNo3PFjmwNOfNeglzKk5IzmFMkDbkbeQZTu1B3koGRzLLF+NgS6LKSkRzZqi/+mwla9QPG/+Mf/wgWD9w/YtytHlTHBovRpHilByWDuvr5QARmmIC2365q54rpQ76uhiPHfq+1zCzAUGKk24bRYDOPdGPaNL82Zq6GJgQYBOzTI9OCyjwHAa37z+F1cqTkrg91Z1Ms/OGIH2MSImXaCMigZOOjp0JgewSYsNctoxnsQc22aI6RQxgiGMNgb1NSEKap97X6cZ+R8wH4M3vC3lLXD+Rcy7YKytVaOh+fB/j111+xsR8gVEsDdY54+F8ALFw/zLJ+rgvVEgJCQAgIASEgBISAEGiLQPCFSd3U2Rbeu1pTjMddyG/WL2Mq6T3khrGFbUklL+iEjv3Xv/6V7DqwPc7ggpTqSHJqv0xe2Mhw3P0gciOS89pBMX9Cgl3LI+n8WsQWLW/7gBj33KIDN8iWG9oAZ8tHjJwP8BgyZyu5obeUQA1qAAL4ChE+m53sCOfuGW4FTdK2Sua6ewmEhdjEHyxglonezGIC5PQa7AkuSAZOgNapyjEZdVlJJ3gf0Sx5Qy10es4WfyNMIAmv2EEl8XbGVtS+fPnSbwow1t4q8vHjR6xAfiPJNLZiuJo9+UiZz0EAExAGl3vHi7lm7P9+++03nrwgfsKoOPgkz2wcDWr3ePThwweD0W6MwGq84nW9K2EgoPllgKNHQqAtAnPG/yn+oC2Xt29N6/72LDYGiDsBmV0fWmA8cEZHzR+R79HhuI0jTPPe1aCPgAxKPhpKC4GnIcBsOweEiYyH3R5UlX1sPPGdeiQNEb2tfDC2uwFiGwCXgfupREMESCdRb/wRwsIMarndYBFe+0s4DCYrloE44egKpv+uv9YIQOQA7Nu3bxX4teLUEM1CQAgIASEgBITAMxEIzOPPNETsx3rStIKB97auBNgqhioAZPKfm8UWNkebfDE+uJTkIANBm763FA7WGYxOUh3NhWTOBmEZI336wSZhzuH0pkrO694It2pfgl2LpHR+LWKLlpcbOmYcKfy9D0pyQ8es6ZFT9JMencoNfQ78IrzPdEOfA1O1riCQO5sjX++mXQH2qLv0XiInGwEsRW0WlG/7k3yr95tvvmnb70NakwyMYXRxEh1bAl1WMoYde/by3XffkQPzD1pkld7FQDw8AfC14Cxae1fIFdqwDUKnrgWYg0/cJ4LgP9+N4VqLE1ioyCUtrqucbRAgpaXreA1rTtUL2/xYBu/SFMlxyM+nT58YQYLiPaH6mJZV5goCml9X0FNdIVCFAHPrXFWD1wvj9OjvUa83qBaegIDW/SdwOTdG0rTH7y5yHbXNJ+khR9eWtqe1JoPS0ziu8QoBHwEm7HXLaAY7LBivcBQ9Oj6Me6SZpRmnp65vwv/000/++zODLYp78JEcBWM+tacJ2ZFdjJE6Ow7Dbv+up8UTfdd5dNeo1a8QEAJCQAgIASEgBISAEBACPALB7bH+WZhvRCVnQ4A55B40D7Z4MEaA2cB8OD28LPUDqlVsYXMKSb/h999/H3cd3GBCNhW30zaHZ7dUR1vkx7f25s0bplNsEh7ongiQkfM6AGTmnxLsKu5I51fBtW5h278mN3SOs3JD55BZLp85gdrTpMmQGZUrN3QTqNXIAxHAF0oC2+YBAqY2Hj0QkOZDtpXk5HsJ/urJ5rjxDSYFOK5OjiWu+PAcErdiYFVXGDeQgSKAR2SaLivpKkibN47PKRtOAn/w5OWUfpXead8TUJwtrYjBR8YCKMgX/GICAH7SwxGXfPnyZZypnEchEEjdLWM3dEXVC9vMCy3HAI0eeyAwTI30IL5hm7h09v3790yDcGfKy8UANbKM5tdItNXXwxGouqhrDFa8BhhDj3pZAgGt+wabgn1O1Y7XaHaeR7jxkxkUjNTz3J6J736T4dd8KNI8HFmOEhmUlmOZCBYCDRFgXC8rhmgUISp+qOeBxiUmXqe3ie/du3c+7yZ5YcAnaZs0sxOzAyCaQDGD1DUZSNCIrUC2VKoBAvopBISAEBACQkAICAEhIASEQBUC8gxWwTVtYZ6PvQ0sAUT2KTUorJ8zILBTbGFzPOHSYkwrsH3hWuSgdz9EGY8msT1KdQRs2vjnq1evGJ8+EGCsphsDhaHJeb0QfyXYVcySzq+Ca93CckPHvGOWtt6nJLmhY750ypEbuhOwR7P2AZ85K3UlT40/AQEEY+cCej9+/PgEBAaMcem9BIhndBGzN+gHNbMtx/n9yy+/7EfDxi1LBsYwl9wS6LKSMezYthfyhlro9OBlrXsR+eGHH3wCxnyrE96IYIeEjVFxRffpDNJ4PYw5JEMXfP3110Fd/XwUAjNMQCPQnH9hGy86MtaEg7mDvxVpL7qPkjc4A8h76RgN9ijo7h2s5te9+Kv3pyFARgOMhIV5ZXQkPeprFQTWWveZqcdctH+CO/yO90Tjd1UJjrc5MmaIbjxoIz0TsHIMPkrkoNs+Xwal7VmsAQqBJALkJVZjrLVJCrtmGvYx9Ms4JruSZzeOa79gjoadGX9IXP84CRq0ezyedjUfQSB9bzQYhIhkhiqVOYEAs9O258iJTuMqPsfjp0dOV6nLdXox31YgA4C9SL+qCwEhIASEgBAQAkJACAgBIdAVgThmjzkcdSVJjV9HQDEe1zFUCw6BbWIL3YjaJshLRoL3URGi7Ac6IppuBhekVEdb2Zi/NdKnr40BWCnn9fzy7CiUYDso7IR0vo3PZk9tT5DtRbodCrmhb2fB6gTIDd2Vg7YCsZVPV8LU+HMQwN7PP1y7gX///feK8HFoXE/Y09lWBdd7v9gCY7e599jL9M6M4iJQG1dn0GO40A8ipndmFP0oLLZs6wGnQ3RZSRHJxQrgtAYzN2KFcTUGrAy9qcelTcwFVCCDfC+oN8FH+9iU+B0NiD2F3/ebb77xO4VlE4Hdfs6JNFBl3rjD62HXw8dPkGdXGSyrNjHbPw3u6R8/XkNQ3YJUpCp5xkjWMrpLlr+YiQnO03axryWqQ94YFuDF+Ldv3y4xoicQycsww9yGiGl+NQRTTc2DwITXFjAH4HkAFCVTIbDQuj9y6gU+sMGr5xgJIY1i85gCyGtTyLiWMSDv3YsMSnvzV6MTAjkEmDvysG7OELSdG8KVfNsINu1NuHA34MZt3CCDaHusp/hD4vXr12DTFcMOuUnoenNNYDIlY5GvyEBcV0ZyH5Pe22ag7XeXS6/4rRJbgXSdRzkYlS8EhIAQEAJCQAgIASEgBITAzAggPIA8Is08iofTphiPhwtA8+EHhrLm7RcbNOxCtlm12PL1AviAB9MIgi78y6ECSCdxQUp1MKzcqcxyPn1eRJuzSc7r5pD2a1CCTWLLTyhjFSb7qiqmkOAquMjC9n7J9iKRXfQoJjd0D1Rdm3JDOyiQ6K3oSBuL3NA+U5QWAgwCeC06OFwftTCp8ZklpgWVIRFYdC9xjC54Xzs55HvflGECJkcajvbbJEgGkmLfNtM+U7jINF1W0hb221rDuR0LLeKDwVpMMMQKv3z58sWLFwgj7n1LBRlVHFwcfhtS//Vf2Kz4Wh4L6oDb1HAfim/0wQ0vVyK5HXrgOLleQiTII5BrvFPiRlntNKIlmk1u0EdSbrwayh/+g3c+DfrtjbJR8dwjchqea3zFWlBNwZ1QuVFgPz2JaspR+Jx8za/n8FojnQEBfu0bQy22Z1rLxkC9ZS8LrfvM1PNPbVf4FbRjbIav9HJvXZL1OH0PuEe1CAX2nLaZ7GgBm1iMq9iaCrRCQAalVkiqHSGwEAL2DevHQJzrYqFxkaTat377JmuywQHFcN023A3JZRQbHhh2yEj9mFRcehJnxjn9rHw4B/k+C3R0eiwx2cUcbJCA7WeffTbeoVOkrVMBZkvMlLlCHnPytefpld671rUVyKKD6oqYGhcCQkAICAEhIASEgBAQAo9CIGn3JoM6HgXUWoNVjMda/Jqf2j1iC/vhTL4Y72CE9c+3RI0JUWaGL9XBoLRTGdKnD2s/XhefYeBJZ8QwwuS8Hgb1xY4k2CSA0vkkUHsUsz1BthfpLgTkhu6EvNzQSWDlhk7CwmTaCsRWPkz7KiMEbARy1ze407ddXU95BOzpbKsCvpdOJXFAYD5Pdderi0y/eOs8acNvi9jGmwTJQFtRSbZm6wGnQ3RZSRK9xTJhJcTuGZG1wQtRGAYsd7ilAleWQKF0GhUaZ2zxoOSnn37qRENVs8FmhSG+qv24MKKcgwlJ2jTjpuIc3LRC+o8RVo4I7LiFkTn3yurIkc7WFyYgs7/pR7Zh9OSvCI1VXD+Cq1r2nYtVFTcuDL2H7TIzQOYGO6YdlbmIgObXRQBVXQhUIcC8bjdyVspmV8U+FY4RWGXdZ6aesWuNB27kBDE0TNdGa9M+wpWpzNBmUDLMqRlj0W3rg4VNBqXBgKs7ITADAoGNNEmSc10kny6daZtKgv3DDCOF5bl4pQgW+hNmf3grmPHisrl+vtjAL8DsFloxBVsOXDSfxBaw9HbotBpFj3aY6wWv9Mv4Zex5eqX3rnXtCbXxJVBdUVXjQkAICAEhIASEgBAQAkJgJwRiYz6OpffGEe0E7y1jGelNrhqgYqiq4JqnMGwL9+oEw0vLxxb2w5N56QW9Oxtj4B4NTJH96Cy2LNVRhGi/Agv59KGFbDtnb+7Ied0b4YbtS7AZMKXzGZS2KWO7t+7VrkmQ5YZOwnI9U27oHIZyQ+eQKebbCkRu6CKAKnAFAUQWJeNqEFeGG6+utKy6MQLL7SWCIQSvigdPj593GS2Zfkm7U3JcZOb2mwTJACkJp4uRWwJdVnIa4Vkqvn37tvimN6QBwa/93AkwsjPbd0TZ3o5avFnp7QnA9RyB7wFwwabZEAosGPa24OgLYlAUlYZUxU3NIKsxVc/Jcc6wW4acW5MY0XUEM3rmKDzYxsqEubtRPCfx/v17ZrCQjZHfrWVIemYZza9n8l2jvguB2eyzwWb1LljU79IILLHuM1OPeYOa4dTPP//sF4OH1f+5U5rZCeNm1XvvzUTvSadFwAhSjINa+nkRARmULgKo6kJgOQSCJTJJP7NkJyvOn2kPLWc9u2tc8QXcOUqw1uce5fLJM0j8JlWuwdp8+Er87QE6GhbKgI6KiEEYIC39HDq1cDUp34+bJHnwDTG7/Sp7Ndl172IYmtEFjH79Lv0x+tUjISAEhIAQEAJCQAgIASEgBKZCIBkPcG8U2VT4rEhMkqfJgSiGKgmLMvMvu88AACAASURBVGMENogtjAfVKgfhvswt25hux83Ogf2zd4gyP0ypDh6rnUoyfnC8PWWbGQcAcq8WOgYo5/UARrfqQoJdRFI6vwjRTgXkhnbcDLZhLj9I9HNcyg0dQD3gZz9uksTLDU0CpWJCoBaB3NUDMxwcascyf/m19hIxnoiKKdpemEtD4pav5xTD7GFx6n1R7xNi1SQD12XVaME2GeHs6SLTdFmJAeMCj3ARRm71jalHkGWnF4QgT0XVCXoQYguCY8JG5gRw4eopNxl6kAHfQ+DZxVkId4s07wv4M0YlrKy4MaR570yDk8gqQ+quZRB/b68NXQee83xXBX9//vnnJJEj3+7ANM+NjqQ2LuZ/LIKZ2nELM+TATUueA2EZvH11mAGxe2nQ/LoXf/X+NASYawv8taArPvCOjFw3u45Fjd+IwBLrPumXanJq9l+DJPu9kX1XuoZCK1p40T7pCb5CiVE3sAMkS2IUva29yX6VKYOSZEAIPAoBLLKMCYWJ+V4UNyg9285zo+0ugBT2Ln75PuHNJRvnjRUB/cWfwfaANGEVmy0WgHHevyTFKI/J0s+hY/Tb7xHjiGFUxGkKA6bn2llxT+ifPuJxVVng4+rKEQJCQAgIASEgBISAEBACQmAPBJKuCrgIVzwE7cGR66PgzSYjfcGKobrO2Rtb2CC2sCt6pHEJ9xQjCs43c3311VeMZawr8a5xqQ4HxaMSWO4hh8Uh3/s5UqwgpPG8OJArBeS8voLe4LoS7CLg0vlFiHYqIDe046bc0A6KXEJu6Bwyp/PJk8KKFhi5oU9LhSpeRwABVMkDAuIfVpxN1wHp3cJCe4kcFHhDPPfoyL/ljk5Isq1LQVvvoLXnxKpJBuwpcOWpLcZ+ZJouK7mC8/11mZeCHJU4VwQXZ7hH1xNY7ItTGr1UEXydqqCFwJqJ0PCuN3egu5cvXwY0dFpCSAspiMFZCIQFVA34WcX6rrI6YLDTdkGehHvQn3tpwV+Qiv0mgyeKtXoXIK1aVWT4DkveXlzVxZjCuJuJ5BpUxDwv5IwBZ7ZeSE4NJlvzazDg6m4kAsU3MIcFjXXanY4EU31NgsD86z658/z555+vQ+o3Upzv17u7t4UPHz4Ux4iTSJNbYE6MFJvM4o4CGyGM4kTjqtIEARmUmsCoRoTAEgj466NBMC5BM56u/sjekNh+nZFj72pFDIL1jXHZd7sYFe1HMI/7tkowBV+QsKs0eYptSRWw+xnJb7Q+BR8xyzG0uK3NVbw339au9gdw7qVcvQsBISAEhIAQEAJCQAgIASEwDIFcxCAOyLDQ3mXAHzb8LTu68ZRt4Fn0yBh1c4+2iaHKDXCq/CrjVVvKfXud37JtUPVL9k7DhMiYKzGQIAbjRlRjTKQ6YkwekgOzfFGAIb2wo94FSG6vEtPjrwvx0+s5cl5fx3BYCxJsG2rpfBuf/Z7auya5oQOOF5fFoDz5U25oEqjmxW7UeHJDN+emGhQCBwK4CTQJRXDiTpZR5jkEVtlL5EaHgMPiNZ09TJc5eo78Yo+IU8Ih1G7kytNHxapJBq6Iil2Xj0zTZSU2klM/xctgtUa3rsZEXPxRDOUEwWMCf2POwbEaWDO77lFw6ohvKsGxtt/wSQspkAEOg93Ms8lqLB4PybnxAwgfP36MQYZdAF9ij/NzObiUhzclwAyda6dhPvZt7r5Ge2te1elvv/3myncyh7n2eyeSrI87xeoQqOi4TKec2pW0Exm3N6v5dTsLRMDTECi+LDRGO/mGcqw4zFo2hjBfHsb36PeudBUCk6/75GKXi4TjocAW0Zfb4nznW562JFhf3LXetdljPgD16dOnAdj6UjGgu7W6kEHp4JeEZC25FbUnEGBCoIrm5RP9TlXF3hgMu7LQxgSbGYZZdiPG065meaPf41HgJsAehtzEFlsuFsjFUhgVsTW95eZxg6Qrj4pHzn5TgNyLFim8Mvx+dW3cFh1UP7jUshAQAkJACAgBISAEhIAQeCYCxtEAZ0/YK8bE2DwT/E6jJt1eR+9j+LtEDJXs8LZArh5baI/u+lPyc32+cbU2PPI6kXYLUh02Pns/ZQIhSCFvDhTi6qfSz3JeN2dxvwYl2Aa20vkGOFs+khsabJUbmpdtuaF5rOySckPb+OipEDiNQPKKBwSVVb2BeLr3Z1ZcYi9hsyYpNn6VE4FbfvUT6SJJxQInOvWrnBjy0puEIp4nAPHxPJEuklQscKLT5lX4yLSVLivxX95mIJvKdMUQXFvGvSFfVbFr6C30UfENJZA9xgEWwAIrqi8S2KO8evUqKNPqJwaYXKTJo8hpMhgLKRoHDoYT+nTvRsUJZdWgdu9HvYUwiR5ehPZnnytzwrfBi25XXeeG4L/6+P79e5efS9jLs6vlw8Xfz+Kq+wm/KT/fpWvXVleRTOA0SHINntp+apmkNlesCGOu4un83nxJEkZyCnU1vxyA42XDda3EaQRumV8xtcyMQzhXXLFtjr8xgKumuJNH75MAGOAwfjIuikNvsudf94u3JkO0mFCGQAKDn8Hxh+k0aKH5z95zBLcRF7cHAPbDhw/Nh2Y3iB6LDAXloN9uZ9jT3pyKB9JbLcQ95nJkUMohE+Q/WUgCKPRzRQTsG9aPESVtqisONkezfRsLA1Gu5Yb5xdUz6Is5R7gqsJz7wfouP5noofRwCPKbhcMPwZrJ3ptnFvdLyR6n+vJqkkI+s3gQJm2nfI9HSZgcyZaLFNZ2Paa8PacUrDOGC+pFCAgBISAEhIAQEAJCQAhMjgAOv8aRB4cmnJdhKsfHqHBpJnyUuOsTf5MPqiF5vq2gYbO9mzJ4GnR9zigRNFL8OX8MVXEIR4Hx8jCPswYI+CEEJGLXizWMLbxOjNHCiVjHN2/eGA3e8kiqoxb28TqhlkKyPOyExVe4YWnEZoBssFUxeA2CEItiywN2KXJeF7kwSQEJts0I6Xwbn82eyg0tN3StSMsNXYtYXF5u6BgT5QiBJgjkIo13UlxNgGrbyBJ7CXvIsIEX3+vMSZfd8rmn2JzYJgUYmnqH9JwzC6871yQD52S1WIuPTFvpshJ7VElQBhikkv0OyMTQyPDKgJhao15Q3f6JKY2I6mJ0MlwacDDYTbV9ils8/IGDwtqQa54e2GpzPht75ea7MEqS1ylhNg27FGBOWTUw3PvRLe6EpJMD0/CEY4P3+flTvhNPsXF0mgSEIW6jeLEI885JMGUuvqUzgz+bd7tCg0Fdd+KXmi0ioPlVhCguwEwx+4QZt6mcKwgsxBF8FaQ4UrfKFEueKwCV6w4UWMLIzaGrcq5T1eqKADMFuhKAxidf93MnNR+WE5YHvzrSvmkPk6v3RRiTLDRffvmlP/AAk+MnolRHmgLQlx8XmyQJRxVGISfrKrMtAjIotcVTrQmBORFgFlk+Zm7OMRapwopplGEgMqq3elRLBrPFcrQF7kzbFtH89AFrpH/OgrwN2wngRa9z2zawY+QOynGqR6I4wRnbaS1hMOGSThO0bM/Q2q6HlTdmygCf1LBhqiMhIASEQA4BLLKIKoNtE2ocRhicLj/7f39I4CcCvJCPFR/bACwKG0eP5PBRvhAQAlMhIJU1FTseSIx9BgcgOFzgu4IvX7588eLF5//v71hVmX+x8vp//iqMZRpOSazXWItxwp1zOWZcbOfO9V0lrchT17tiqBwUShQRgDHqRERfsVm7QMPYQruji0+h3IoGrqCLKttpULfTT6mOWmAXXSOSw8TsLgoANgMjLdLYIZ+YJoZFNDnwE5nY2OhtiBO43VJFgm3AXpzyrq62iw6KdRO2k6vW/9sJh1oyqtYIuaFruSY3dC1iQXm5oQNA9FMINEQAp5K4NbyBOCzCJ+79CTlL7CWKjIAt2o6TSUpXsdlzBYLNSdAIRDppEAuKXfn5zFg1ycAVmcnVNeww4Yz7fZ2/4kvgMRy4D2md8dVReiVqs66n+tIMbVCpv/76a33bZ2rEb0x9+vTpTEOlOrBKhxPsfwslVpFSGw2e8x6RMROEkYf/jdP//9UAjuc18f/hy6fAlGHA5ATgtPjZs8wfNN6V7TdMzHfoMdcdfqKv4tu5mJ5FkqCgXLNIXGQWs3QWSbpewB9RMX1aNk7QiZWoSA8KAMYTjV+pAhAYwpovK5pftVzz9UCOZXD51Dar8qcRYGT4q6++Ot1+24qgJCc2R35XUgMFeGyPiySBsMEqMaAzh9hgqiAJdylqWwi17tv4HE8ZRXFlNxIIbdcd6TGi3Lzw86+MiEHVlSlaToeZAoLtuo+GSw/gjkMmEAxHQ5CQNsudH32ghkkR2DfMoIS+JCRuviixKwLQzP5czqUxF3ZFwI3L3o24YjcmmHOBz0He2B5sFQAFhmlvYhviEGh1LCiHQa9hF0ZTzBrno+qnR25ajCE0eVR0XrRVAoGh1Uc1Th8C2WSYIxuxtxA7Cc9IVNWXEBACSyAAJY9NC2OiD3Q+qqAiTCVtF50lQBORQkAI3IWAVNZdyKvfGAH7DB4smv1+YjnGEQwHFsyOkWfzGBCXw2wq5vT724Ymn4ldT4iBU+ZgK3r0CYjT42Oo7EO0o3B7Z40bqZG4GK7mJheTyNnNhvk3GSJdmcDGaGCIRzh6uIpTJaQ6qtix7hqRG2bRSIshj1mgg+XDnlD+02H6IaegfGIA1zALQ6yCsJvKMfpp+RLsHMel83PIbJlvs3uGIcsN3YMLzGrlr1x+uus5scdgjTaLC0Hb9RpLsI+kncbcNCif9pF9gt5JeKZlwWMJy6m1OU1zm7Fp/r0EA7itvqCxm7+Fl6QqiJGLVwqc75IVG2bmZlNMTJyztJ6XDDSUIjRl4xmIyn+17btfa7GFJZ4Gcc54z0E/BIKWq3a3ATJBUz1+MuSNsdDFkhPMgVbDL64i4MKYvRF6CThu/BxgqWSEIUdhK+48qp0cmH7+MHcCkE+e/K8o56rdUj+vib8Ld84PhraiNAZTuFjeKIDh+3zPpUG20UiTRz5cOTL8fAdpk96NRuI1wifDT/eTpSR5gRj4lPjp5ssKI8OOgH6Y+ALjhIGhLQmmnxkA6z86kSan2BWNd4Kqh1dx8mkksAhOgpJ9bDuGMGaiuRAZ0hsEyodhKEXNQ00qpSev+weYjFBdUd3BPOo9XxhNAn3SfM9gSGbxaAx4+ym3gzC0j16MtQCPOlkGcsgwgtdb8ydpC3ZHOdBGihBjQ9jMoHSwRkKSFFFl7oQAc6aDFtppyLmx2GvlAGttjjCXH+xncqvDkQ/Tn6toJ+J9y7E1xcHf6KIVIPH6MmBj7AMSE2CMOnh0ZXfq0zBDuoiDMwRdpzYWuQDY4Ofg/eH1AR4t2DNosJy3GpTaEQJCQAjYCGA3hVNhoMbP/cROBmcxuzs9FQJCQAhcQUAq6wp6qtsDAd4IeW5tPVcLx16cyHr7Uww8SRfbnMdz0uZ2sKafd2aVGA9+CvTDKimKg501zFRdOrYwCXLDTP48Mq1lRqqDl4el1whjmMmYXl85DFj1gC168TvFalIk7CiPksbo2j4q2rRB0pbO67YwjmmtKD/PFGzp/DHiN0kvckO7ZeXYhtlONGj4JoyLV4rBm8CYAIdDMTFAMTYBmWmkiIPc0AyMfhl7Bg2Wc58wpbdHAHbCpPq60Xi4PeZugPPvJRypdiInRU60eotTMWBpTEh2cXF0gMSJ1TcJkgF7jlQ9rdoSrBH+aw8png9+DuZGbw1SxZ5WhatsBz4gMIq1osFuBxQW7fIo0HWTGi+TMEXZZJ94CvksjvRgAYoNcGWRxDipAP0nRs1XmV9W+bEsUdJx1k6MsdfnnKkX1XKu2XjIPaY8xMA3agddFCdgccb5LVzcgJKr58VemHnhDypmUzJnAFWgnH/9psg4Bge+DI9Y82VF84tnEznFIOE45vHNquRpBPjQonkC0ItaCLvZ04AYFf2FzDclFOk5NDaKGY23fUSSBMKeo6hzCJNKacAKy69ibg8wgCofNz9i0tEQJM4pisC8OGCyFK1px7jAFB+B3umiNIKeiycCYwhoGZotYGjws5N2NaiSNjPAiR89x6Dkj11C4qOh9JYIxHbaQDnjZ2Bj2RIHDMo2lo5fpGKcGWYd7Kta04MFGtsY13XwyJeNJhvF+LQ4+PhQ5Ls/5GS6397JcWFYwt6N+0fUKyQx24kA6kWtN/YW4gqGqisEhIAQmBAB7FJO2J0ChR//RJvYmTT3tkwIoEgSAkJgJAJSWSPRVl9VCPhewnhZvDcHR0LMnfGLctGp4WCZ8+SoGA9+CtiHaMdoJAbbjvhdbpMJ4o/USC8dW8hLxYmSpH+2lZnrBIVMFakOBiWUWX2NMIZZ3BJACTTROUkaYp8+NCG64xX1yEWZsTaDfhRLDrZJZuy4eYhPrRY9CXYSMen8JCxbZsoNfWxu5YY2NvnxI7mha7UBszEIcB65b6kdjlHe3pgZFfVICFxEIGkkGWOjuEj5BtXn30vwINtKrLdE2QeT3r07lGyGBqtV/HP1TYJkwEnCxYSNZND41JeVQKZhXjECVeNpkMvBJEdAaj/DWQDrmJ+5wdr5I+1T4GBylxBQeO41sCLI8Uxoq82hsnnzjRsyqhQpv1LgBEmgDVh1nR1u+FWJkbJ6BfPZ6vIgY0Z05XtsHz9oa+LQBfHkSNtOOiDmd334SHwZKDqo4ip+9QA06Bn/aVWa1MAHjFc6KlJVxCTHSkDdlTCYfnJdx/lg3LCtdpUmhwIvsqC2gC/kMRR+zmPnFyCtmmKQn67CXMviLctDP1edGiYx/oJsf07FaXvVOMfKYJPsC2fwKKbH5fgenXNkMLWkqBmUjjJVSslnOt8FWXLadd+nHwg4Yc4lzkWPBWto780D2s/RH+ePmbYOZ2b+9lDFaBOaMx6+n9PkPOJGyiQYNByFj9p2GuiRam1Rg1I8cAlJjIly9kOA2WrCKrLfwJMjcmo/TsxgEY2v9ojpPHL41TwQAOyafGQMNYiV0S95Ih1vUAfviw6ai6e/HMhHfqcl7wSe16sY7K6VqxwxxS6SaOdamzzfMIbMoE8mR0/kCQEhsBAC0O32eR9Pofew5YDbAv8iHVhpkso/yHzOdnQh1otUIbAiAlJZK3LtUTTjfGqvqsH6eMtPnNxB5xi+kLboAwdA19XLdnrI/M7nyTEeVeYC8Lq3m8+xe3yMED+vIVpdJ2MQJucIG+/Lc+xgEqShb/JRYKRSHUV277FGGMMM7PZuDroEbI89lAAW02A34rRukSRHGxIjzeakMHQiKYYF89fg7MMfxXD5YoP0MwVbOv858yIQeP/nDG4juaF7iCK5O/WFwU93Wrx6jLTYZvHQhwLFRuwCxS58bF3abnPap3JDT8uavQnLRXfPf8Tehi9Od8WJGfYSVTjbe+B+wWNoOUbP5eD82+OgnURGmwTJQFIwajOrtgR9LyuBTMNAY/xhFTn+sGnDygHrMyYkzAS2KLj5eSKBKQ3lCBM/OkKP2Fuj6/9Q8bNBKh7VcqJ3eQzkBAKDV2jIAEMnmN5Q1WKMgSkTQEGorncBMYDMgNq4fZ4XAOQ6JbF0gTYGaoNOjAuj60HbOcIGy2oM6aI5BovjR1gwOim33O4K+U2AhaDy07BVp1gv/E6RTqLnl4kxRw5mRBIELEZ++dMhAgAnqQb9xuM0luDkcJKkkpmgJOdXjgnI5QCu5oYwjDQnojkykA/OAtgeStLhCRk7oTAxkdsSpvnlOJJMnJtiEKFDmLuKUJLg7TMvcqS56qsFHPPX0Dx4hB1abZu58sAqUDLo3S+Mvmxi/KeH8ukEoBS1zxc7fW4KPGrdTwLI7ARqN2NBmw0nbzwE8P3ELgsaAJuNuLVOOZjIhn3q0Ce1INukBizwVdaRxnYOW267kbZPpc2u4BkvWzFPkYO5hpJXOvLrYmWMD3RNDEp+L35aQuKjofTeCBQXBczokevUvWgbG29ooXtpO3pPqlw/EwzlV1Ws+H5djDFW3QYmWOJPYxJvD660dpqMo+IVt9eNZF8cdbJ6IBK+eCAN6UrWIjOLp+ygu+MnuEO2P1UxTKXkcI7M4Mg/FeUiRggIASFQhUC8oB+KDpsKrCnYQ8ZbC9c+zlwwofCrcNUmx/WihBAQAkLAISCV5aBQYmYEcKKPraDG4eKuR73PwthCJA3CxfFO6PfHWHietgIW2zC/U6Sx9Yol3y+TxBZ4xrWQ0yqGCk3JDh8gnGRELhM75CRngzZP/Mwtmq1E9ARJfJUg7iKJHt/aXSWlOgzkd1ojjGHiUTHqAGqc9wXYfR1P4x79FcTwFCQnGnQUGmxLYW4UkApm7q/uvM4Nf638WMwC+XmgYEvnryXDV6g1FCkk/0rLreoG8zH+WWWhDXyOGCOkPSDVwOTKzjPezV5pLaC59idvAI8Bv5Hs2mEy5QORCMYL6WIayZWRG9rhKTd0TkiUfx2B3Eauk2niOsH7tWCsm5PsJXjMsSuA5ne6K05A3vjWyJL2YtH8JFKk6uGbBMlAUUKKBYBhPHdcTrwl+AwtusfNE3/+85///ve/N2/2rgbxsvTXX399V+9xvz/99NPLly/jfDsHIvKnP/3JLtP86du3b7/77ju7WShcaPlXr17Zxeynv/zyCw4YsdRhsfzhhx/suvHTb7/9Fk0dk+qf//znv//977jM6RwseDjaXRwvegeRIOxvf/sbKDxNTFARvAB5+Pv888+PR8hBAj8B7wn5WUhWAyhW/PnZZ5/lyAZPIXWvX78OCmDqQZCCzNM///GPf3zzzTfxNESD6B3a4HTLQcV//etff/nLX0jJP2IFTkiv6xQQvXv3zv1EAk4OLHN+zpGGtgECcb6fgw3ff//3f/vVP3z44LMGkw5DyxEMGP31/tBOyEECtfDn91WVDqb/MfePFqABGDmBAGBooAT4JMWgih6/MAQYuB166SAMK0sSIsgGaHAQHfigKeQc+Lgcv30+/T/68f/8H9DgE3NUt1HCIoW9hOvIkXEQdh0ukIRJcRB2QOT6whT48ssv3c9i4snzC+D0m2IH8uAORAjSgn+R45h1SNRRhpluR8kn/AsN6Ws2N3eOGe0/OocGw5FzWyCSHmwIobWMwugdIBgFmEfYj2F5cuihSrwBwGHnxx9/ZFoLyhz6GUhCjJ1IQyPlTk9S1D5QB5iGou6nlA7hPzQSyHC8QxoUMopohnU/kEb+J1ZGHKPs8vE0yZWP93LYC33xxRe58sV8n+9u5h77PbTscortJAuA6fg7OH6sPkcanSbLX8ksqjh0DR2YUxdk18AfO0MblusngpgYabMqbRYDyORALFc0KLmhSUgGCIlDW4nJETAMVo7yrq4K18sMiWDnEJAEF/v/Ze9ez9pm2kZhP7mPtwBICZAKgBIgFQAlECpIKCGhgkAJQAWBEoAKbigB6CDr+h6vT0uvtmNJtiX75EciS6PZnCONdtblPmcRhdy6fSzfB8vyiWN3XKGknzaUrzLqbqlFq+uu7+pWyWpVnoibMHEFVMhw2JuT5UKb56TcM6zLodsDjrrcxjC/obujet2uguPyJO6vFk7yo9PjOrewJZQFVrttlOuTOKd5oxrDYJLYEMkIECBQJ1D3zDGu8WPonuupx+wuVuFJX1256XeE6nIwnwCBDRQwZG1gp0+6yXHVHMfT5pvqY2hgPMuIr1jkv1ozV63yj1pixVl7Z49a4jqx9VKxtay4SRI1jFug8W8knj1qiYnZk5fZ6imP21oLSkmwyd/xcB9+3vvwDbdqY2OOM+38F9hmm9+wZ8h1B80oayq3aFq/Ddvt7lbKzj5smk0eOjbqGNG82ZS/TVROP8ggUHnTPoadiH6VPRMpP1AoV6ZhTuQWh+P8gThOJCq/X9qQSfOiqT+8bm7dOi21YZd7c5PH/LLGGs/xGLry+rHhuaTH0B5DpwwIcQnjMXQeymPovIbpYQUqv9cd5/mxGw5bkNzqBMZ/LlFX88r5seXE+ywNt8EHudrNim7+Dk9crsY3mirPVbIcBp9orlJzcetxkmAbaO7l1qXNm1DFKUFr+JM+CfpE32lt6vITxE2rPhqLWHde4RhDF1GNlDzjQi7OD1p7LdJETJ14LpiSZz5NrFWnEc8w8inTp1Mq3NqihgQxaqdXpjJlQDXkv4hFMYhU1qR1Zl3v1FVyhdtqa1tGnqCONE5rZntW4actZulja+8/xMXmEU/a6iqwiD6NFsV+VFdiYX7nNsbwUhgNAjPGtIYtocEhX6vIJ77/Ubl3NHdHrJjPZ2nTKYNz1Hxp9anrhdgUl1aHQkHRNQ0bRuwFhfRL+9jhiLOx+1f04Kp2sfz2kLK7NWxsa7aocpzMcy1huvMpUGJftB7OAqFzHSp358oz5NZqzEXdMPIYqMuSDVyrGpRSBqIxHPcT97LKZCnDS5zXVa6bn1k+94tT7nyCDtPljWQJc1I6vUNbYjtp3YwjQTm8bmtZUeHyuXoZqlvmraVHAqNZWbthNEshrUwzxRtKWUNsJMvZSDJwE6MViB25vDEU5sRxebT1H7xizYPDIu6hzduEOMiWD98xp/mGVaGUygG84TQpWMqFzraTmF93F6hQaHyMypdPzyKfDicb5cx7zincYyzsBQ0fY8WeRY9t9cptLC+Qch6eb1Tlbbfo9Cgon23ddMOWmS9lbNOVm/qsjbHXjK226kOAAIF5BSrPDeKYmH5WUC4x8owHc3WHg/z8eY9E5bLMIUBgowQMWRvV3WvT2LhcSnlKkj8+rmq6862SuvsMy2xIOC9tm4my0p/2xmnVXPd5slaUn8u03rdpuHrN90Xk0+07VDEI5/NZ5nTz1XflzYrlVK/5YU1dHaI5sy12nb5bmG26g08EV51kzO9z2TJ4VZsz3Niho7kHGzp3wEXLPEa0bgatF8udDxxRdOwRlUeo8mBVmayPeRwjmtveYWk0JzRaaxVpZjeo5y0i1qo7Sav8rte8+W9O+tjFbNiF7t7YMb/gUN8uowAAIABJREFUsN4fm8+NO19bDYgW22H5KBxz5ro8qRyKGx72Vd63mY3kUXT6mVtUvvLqJobuAYm6ZZVybKo8eMWK3Uoc7VqV21i+7fPe/K+8spsd5fPZ1k03bJmjNYyKVW7qszbGXjPmmqvb1AUqd6V5d9upI6y2/uM/l5jXJ44LdVdYs+1tqBOkyuNFtknPdcoxbxub0ztJsA00byHNS+c9JfhPc3Y9lzbvzNn+NpWJuS6BetIlrt56Jp23jXsuidkuLlnzyJuvbdxzjDP45huFsTTSNNydjKG8z8l95+E435CG6fKd1nnlYwNoyH8Ri5p7pKH+k9tWG9oy8kV1/Z7vu5iu3LxjZuyk+ZQpjY3OjeGx4a5uzz2xtQ4xDtS1ujw/2pg4mIdD3NyPyhcyiRyiya216nMEbK1huVaFSi7oY0rDo/ILKr2cbd39wei7cuLlzImuadg20g+Cg9e28xFnA/ev6MFV7WL5fk/Z3Ro2tjVb1GdEzav2mZ734NihC+Kg01rD2JfnOrmNcbLyVDl27coaViZurVVdgoaRx0BdRmvgWtWglDIQjeG4X7kxp89sOInNuim6IPaaSpCYXz6vHuQLIlnpy5yobGM6ZnPKlFEuGhs9EqrNo24sjTSJQ1bcJltcu4xm5e2zYTRr3kJal6afS0cd+m9FsePPdcytq7+NZJkbSV0vmD8GgdgryxtDYc6mPVoun0JkIGO4jR+bTVxNZFXKJmJ4jAG5daOKg2/lob/uTk6WYQybDTKtRdddAQ01qmf17DzR+bgQTehc6GhXbO7u2OribkDKNhMbW/hkW+lsIuv0xGuW0So1V6xhfxnkqqS5dEsJECCwUIE4nSiPcq0nA4lVSjk7jQPKSM7KEhslGQECKxQwZK0QX9GdBWK7jQPiGB7CFq7m6j52u8YpXy3W5b+4+UHduZu6rZh4qjNrcpxxtX5DaVaNuIqvvACPHFLa2Gdja61h5/st/fu9+Y5N+nON/jUp5ND8sKaQOPsYktlWV3ffJno82pVPma3SMBEbSfRjw2PZ7E5OQyZjW9TQv6E0ttq21mcDh47NPEY0bwmxn7ayxOYdW0vKyB9lRbJIXLfvx6JyfRK/A5ANXK0T845X5SrVzWkYBAq1GtXD67rmrPF8G3a5czdwzC8jrPecGKsLA1H2cSQ3PD2GXsQWGIe8rKPnmmi+qFlEVZeQZ93lTCbjMXRrLzSMJN1u0bSWKAGBEIiva2b7aX5ikK9xEk4XaBgBRnIukd6WLGXzxWYcF/pcPMbFb92V72xLDtLE6+iswgNOOEmYYW7yNtBnc2oYECpPCQQryR+/WqZbn3z06bnO67aeSc9aNZ7jQQyvDTF1yn0Q1z8x6Ef9Y1CIFePfmG7Y0LMc+r+SlFJKVlyHiWhL536frRiYHcrts0qfo+/kttWevbOq1Sv7t/LsPI4KlYljZmz8sQfFHclYMToutrT4ixbFv/ExbhLF/Fga23DrbtJ/T0yRjIpFQXXNqZwfI0mhgbOmxVAfWdU9d4lFKfWZpen2rD3lWFNXvcqWDjhzthk0C0T9ByyxOau61xWiK5tXXNzS5nt26c+oBq9hnyPOpu1fsYWvahfL93vK7ta8M67T0m7Dad6z/3QMLEsgjcNr4uYXR7EYUmLIjVViMJxtMPHv7FgWB7i6Y1nkXzd4RgNjrOhvleXQMPIYqDOlbKKBK3GryLIaaiJlIBrDcb//vtlwVlzAjFPf2Pti/4r+qhuaGrpyrqoWil7Ox5ROn6sVhcSx74dPelvKtwJiTvoeEWU1jHiFunX7aDQr9+ZQu0Blj8QmGjtgudC6ObG1lLei1mvYyC1KGWp3sJGUe2ehG0nllmPmGARSdt6U+yFjaMtQdWi+RTBUKT3zaTjZm12SZHcOo6AY8WY3DGNRed+PMTkSpNQnRuC6E63INvKJk7dZuZFbJI7DfdQztrG6ET7qM9SonlL/1jRR4bJPeU4g5P2j4a05TzFBdE3r+WFQlO/ixjYQO1HdphLzs+0tZfyJ9BPVK2852ZxFnwlPUUydCRCYlkB5kI/Bf8AmRG7ZmNkw4fplQHNZEVhjAUPWGnfuWjYtDoKVV+4NB8SRLIrru3l7JK6mV175ldyUiEJTLofzOLFVlK++s7sudZJzdUp5tMxXoG465Z6h+/Blvebz2HL6mFN5vt3wFDXuxcUGUNhsYieNzS96JDaeyDCWRk3q7tpl1Yh8VrKnzDukFNJHnbMmFCai4YXEk/i4aUNH3chW6M2Ffhzhlh9Vatjx8xoxqkfKGKVjf581JP6d7f4xMxY1DPsNN+1bbxfn65Aynd0oXsRuGE2e64AbW12wRPOjmbFi/BvTrYNkNHOi4+QizLvlacMuu8279cZ2OOnTxbLAes/xGLquf2PLbzg8xSgdx684iZ0dOyJxdkFUN1Y3HNHq6rDQ+VHhlINjIHgMPYMKisIVTfR+bAMeQ8f237AtxZa20C1Z5pssUHcxsskmK2n7JM4lOsjUbWDZiNftfk6s1XyHIS7oOtR22FWcJMw8N3kb6LZFdTglEKwkG1LaJ1IefnTruZ5rRcc336GL40TPIgZfPercuoe3d0lNirjwG+QOY92FZU2xc8+OXusJ27zPz12hhBV6wk5xW+3ZR8tfvdyNDSdMccKxuO18qD0x3TA2sBjums/zyj6Jc+J+RIdL67meRkQRibvYgtrYShHCrd2Rv4HVmmHPBHU9Eow9c+68enRNA1HzZVvnQlNWHOSIsyH7V/TgqnaxfFem7G4NG9uaLYrhMY+zkunE8XkQ+cWdJLc+vW6+pphXvmHkMVCXMRu4VjUopQxEYzjuD7LfxUlFnLuW+2XeOQPeUpy36EHSp3R6f/AYAeY6Se7QtNihljNuG83KvdMwmvXfeGY5xIa6uGPl4JexNpKVbCRDbWzyGVAg5ZR+OYehARvVM6vm8aHujkfPQjusHvXsf/Mwjg7z9u8gt1DiRLrhvmgHjaFWCdXmk8840s3Kyo+iQ5U+wnzismKoq55yp6dswBn4CHEaqhSbd34LyU9HqxtWtIgAAQLjFygcKGN4X8TZUXznOD941k1P9DAx/l5WQwJrI2DIWpuu3ISGDPUopO6guYT5817mD3Wx2adp894SGXBTjKI35DsezffZ+nRf67qxjTV02SA3uFrrUJmg+WFNeZWGnSuGjpS7K+U8U+YM/lCmoTsWsSicK5u5iLKWlufmDB0bfoxo3qJiM1jQ09h4WhQX4w2l1+1Wlftaysw4RjQUN8iixXFFA6c+Tg4iPFQmi+up6W7YmzPmD7UVTSWf5tPjRdxo7SYT9ex/nukxdAE/VAu3qgqHy+x2d35+IZN1+ugxdLfe9Bi6m5u1+gtUjmAxs3/OcphLYCrnEnM1apY4ToSav8QY9wriWBnnya2Zp5xLx6lO8yVwaykDJnCSYBvosDl1OCVYbLCSqFDcc4+/mIjzvPiLfSx27OwvNvTZX+yi5b8OBK2rlEv5/6vw//2fVSzqGX9R4ah5/EUTYqyJpa35rzBB1D8qGYPm7C5q/BuH5Kh8NHmFtWotOpArzyfy1z/p0/HKUzi0FpqYoP8FcHPNmx8LpVQyOre5iMGXDsI70W01pUfGkKbQ6TEItNYqhrvm861Cnq0fh90TW+tfTjDswBI4kWG5lMQ5cexo5Z23iFU9LUs5oIRV6xYyVIK643IMMkMVMW8+0TUNG0acTsyb4VDp+x9xsnat/f4VLV3VLpbv7pTdLeuUtZ9oHUXzdAuaHuQUKL2nYgOIEWPAc9E4305pwrBP/RtGHgN1eUNt4FrVoJQyEI3huJ++Z7Wm7HNWHN0Uq7cWkZ6gvJEsYU5Kp6c3oTlllBWXKsOO8JHbku+BGM3Km2XDaNa8SXRYOux56YIuY20kq91IOmxXVlmQQHlLKMyJU98FFT3mbBuOg9mXhEZS/zjCdjsp7XOOFENonwcHYzMsd2Xc14qjT2z8M9v4N9obV4L5U7L8nlLOYZ3mRKujy7ptZplSudMj22xpw8SwZ/JL65eGS/gyxdJqpSACBAj0Fyjfbqp7GLSIsiqPFxM9UvT3kQMBAq0ChqxWIgnGI9BwBTE7/EWC2KTjsJu/LJ2r/rFi/MXlfPxFPnEAjQzjlkJcoUTmcc07yKPPuU4Mel5mVp4YzDszTOZiXETi6Ig+91gKTY47WpFh53pGDzbcE5uVNW8RsckVKrm0j7GNNVCM9jtCBZ/YTxtaMVsUe3RrxxWybf64oIcyrQ0ZNkFsz+VmRtOGLWVVua390OEYkbJpxWYw1L4fR6KUi+vWM5byTtc8J44RKS0dJM2we816jJODwA6eiQ27TDrs1jvvuVyhPos4XSwUsQkfG0bvsT1C8hh6ERtk7EceQ2ewcVUem33Pc7/yjhPZNp+EzJamnP9kVR3PRMMpWZliPNVWkzUQqLx5GHdX1qBpk2vChM4lOtjG6UfrGB4CMeLFMB5H1dkN3vg3pmNOzG/wyXIe5w0iJwmzDWaTt4G5dpkOpwSfooBsNzBBYFUC7+/vcafj4b9/Hx8f81YjNv3T09O4m7m9vT3vug3pX15eCks/f/6cnzNscfmcTRPoLLC7u/v6+jpbPXark5OTxKyenp6ur69jlQ77YBQRFwaxD8bOeHR0lFjiEpLd39/PBpbn5+d5i4u7EjGwxHlkkM67bjl9jCfBG9WI3pl1UOR/cHAwQxukiHKh5hBYqID9ay7eONWpTF93v9KwUMk14Myp9EgcnWcnyR0OZMEVR+c4NMfNjsQtKk4b7u7uUpzjKBYnxrN/o5TsY0xn850qp0hKM0KB2X4X+8LsnK21hrH9X1xc/PjxozWlBJUCcZ48O2OPfztciYR/nFHP/hLHuspqmDldgXHeUJqup5oTWIRADPVfvnxpzjluv/z69as5zfotjSbHWURlu+K8unxrujLlMmdeXV3FOVIcslMKjaNzXImk35msyzMcLi8v0+9YxvPgKPfbt291GU5r/qdPn7IKb8izvNvb27iJmriZzXAaOj022vPz88ywbmKitvnNo9C0+Aq+c+OCiY8ECExIIG4q5u8PxFeFFnpkT7kjGjcf4jaRu50T2opUlcDSBAxZS6NWUB+BeOoRX32pe+QRh7n4xv9Cj7aFykd94ivR8egzLv3qalVYJf8xKlz3nDefbHHTdaVP4rm/73gsbsOYVs5x0yDb++K2W/odvNh/1++7hT37Lr4nmb+RtZbXDoaO9I1k0seIhmbOHuinPx3IZzW7eRunIonX1CkX6Vn++W8rxVeVyh8TC80yHGTCw+tBGJeQiQ27EtmYX8kyxZkeQ6f0msfQmdJEH5Vm9U+c8Bg6ESqSeQydbiXlsAKFS+xZ5r78MCxyYm6TO5dIbFeWLC7c4q543ObKP5XOlvaciO+tDfUias+adFs9fxRY45ME20DK5pHfGArp6wZnwUoKUD6uXiAu/OKRZDyYjIci8RfjfjzPm43+cTc/6je7qxg3MePeYrzqv7+/v/pKqwGB0QjEhXSc2UR14rQp/Wlivvqzm7BZWI1sB5ylye+GsQ/GX+yMsSeu5M5+vtqt0/HENIaUyrEl1o12RVtmw0u8TRGN8n3uVlIJCGQC9q+MwgSBxQnMvrr33xPk/3eSHMVld0niWDYLFDILhtXhWBZnDvFNmlkms8Nilmf+4/gP+ovrBTlvlMDsrDj2t9mJcf6sOHaN2NFiL4vzxlGF6pt6BzXcDYim5UekGJRmXeCkfeqdPmz9Gzah2H6iLDeUhgWXG4FEgbhVFd9DbU4cPzuwgYfUeOgV41KdTN0Tnbr0y5wffTq7wxanSdk50uxIHcfoOEGKmImDH6PjgiiuVmblxkVQnKRFk7PTg9lFUBS9TlcrhS1kjR8AV269s0vg2atrhYdE2QF91u8NnV75XZZCcbHZxLdvCzPH/zHq/PXr18p6xm4YJ0WVi8wkQIDA+AUiGmzEKcvqGScVceKRfVzERBxwY+TMbrHWFbGZwfXqNMwnQGAmYMiyJUxCoDmG48oPcHEgjkAJ8778vPJqT6LrWyvpOx6tRGucwHcLB+zcGMfii5pxCyuuKeIuUwRbHPy+6IC17Z+VoaO/4dRzmN22zX+JIlo0u6bObtfPHuXHHtHhu/35ry3N7gNn2eY/NtwTHpWwh9ej6o6GytiwK3GM+ZUsU5lZeMhYqLbH0AWQ2No9hi6YrPfH2bDvMXRdL3sMXSdj/hIE4vw5fo0mds9ZWXFlEbcBlxlkeQltnEoR0z2XmFc47p/Hs+nZl9DmXbeQPq5e4x5R/G7ZVK5YC/WffSx0/SZ8V802ULklxMxupwSCldR5mk+AAAECBAgQIECAAAECBAgQIECAAAECBAh0Fyi8vlWZ0SY82apseEMkhfgBh6CrXMvMDRGI72F8+fJl1th4pB3Pgzek4QM2s+EXHrJS4h2SKX67JeocwcqzVuQnjB55DdMECExLoPDlp6j8cr433/wWd2a4nMpkxZkgQGDkAoaskXeQ6s0Emo9xESWk2w8gLYI3LoHjGicfs6y5FMflZh9LCRAgQIAAAQIECBDYcAGPoTd8A2huvsfQzT4pSz2GTlGShgCBSQts1LnELHJZ3DCPX+2at9ciqk78/Eb8kFuHeJ3zlrWE9Bt7kmAbKG9d3b6ZJlhJWdIcAgQIECBAgAABAgQIECBAgAABAgQIECBAoK9Aw8PLWdbx83oRiL1vMdNcv+Gtob29vXgMNs1mqfUwAhv7AHgYvv/8J34lOL4N0Jrb29vbFH/VJOo8+8HScgMn2qJyQ8whQGADBX79+hU/NpU1PH57Kk6Wso8LnWgYV7Ny49fboobZRxMECGy4gCFrwzeASTS/4Z5D1P/x8XGEX56OMEBxAnB3d9cqvMzzhNbKSECAAAECBAgQIECAAIGxCTRcEnoMPbbOWn59PIbuae4xdE9AqxMgMAmBzTyXiBvUcef89fU1opbERHwtJ76Bk305J35o6vPnz/HvwcFBxCiJc6qYmOI3jhq2QCcJtoFs82j4BkXDN9MEK8kATRAgQIAAAQIECBAgQIAAAQIECBAgQIAAAQKDCTQ8t5iV8fv37wjEPlh5U8uo4Sd3Gp7rTK2V6ttFIKLVxFPt2Zq+NdhBMH4hvPUNt4nCRoCnr1+/VprED7bE1+MqF5lJgACB8QvEK9P5n6uKl5BjoI5vekXwu0VX/sePH5eXl62l/P37tzWNBAQIbIiAIWtDOnq6zcxfUZZb8efPnyUcXsvlJs5JfOfHcTnRUzICBAgQIECAAAECBDZTwGPozez3lFbnbxpM9GlpSjMXl8Zj6MXZypkAgVEJOJcYVXcspzJOEpbjPP5SOn8z7Z/xt00NCRAgQIAAAQIECBAgQIAAAQIECBAgQIAAgWkJRLj97OcF6mp+eHhYt2gT5n///r2umTc3N3WLzN8EgfiNjqyZ8Z52Nm0iUaA1UknkE6/BJ+Y2qmQNTZtoi0bFqzIECKxKIM4b85FKohrX19fn5+cRnim+CRfBRBZasYuLi5T8BYRKUZKGwCYIGLI2oZen3sbT09O6Jvz8+XPMkUqi2vHOT/6KuK4h8duedYvMJ0CAAAECBAgQIECAAAGPoW0DdQL5i26PoeuUGuY3PKvN1proQ9uGpk20RVmPmCBAoIOAc4kOaFNfxUnC1HtwqPp3PiUQrGSoLpAPAQIECBAgQIAAAQIECBAgQIAAAQIECBAg8H8FCm+cll3iuy+7u7vl+Zszp+ErHfGC7uY4aGlZ4PX1NZvpW2IZReJE4svk3759S8xwVMnqIhnFdjLydw5HxagyBAiMTaDh+y5R1cvLy/39/cXVeXt7O+Vo+/DwsLg6yJkAgQkJGLIm1FmbWdW40slfUeYR4ni36BBg+eI6T8dxv+7CJ8uzeU/MkpkgQIAAAQIECBAgQIDAZgp4DL2Z/Z7S6vxNg5Qb4yl5bk4aj6E3p6+1lAAB5xIbuA04SdjATq9sct0DmtZvpglWUulpJgECBAgQIECAAAECBAgQIECAAAECBAgQINBdIB9uvzKX4+PjyvmbMzNitdQhRKiX+L3uzaHQ0oJAPtaPb4kVcFo/1j00za/Y8L2KfLKxTccX4D4+Pipr1fCzNpXpzSRAgMCoBFrPG+PIuNAgU4eHh60gKceX1kwkIEBgDQQMWWvQiWvchPf394bgp79//55K209OTpqvcQQRm0pXqicBAgQIECBAgAABAisR8Bh6JeyTKNRj6D7dlPKYwGPoPsLWJUBgPALOJcbTF0uriZOEpVGPuaA+30wTrGTMPatuBAgQIECAAAECBAgQIECAAAECBAgQIEBgkgL5J1iVDUh5KbRyxXWaeXFxUdechveL6lYxf20E8i9AHhwcrE27ltCQeDcv5Re2m197W0I9uxXRMCws9B3+brW1FgECBNIF8j/TVLdWjIExyNct7Tk/5bw0wkUtrgI96291AgSWKWDIWqa2suYVaLjJsLe3d3R0NG+GK0zf0JZZre7v71dYPUUTIECAAAECBAgQIEBg5AINV1UNz5tG3ijV6y/gMXRnQ4+hO9NZkQCBiQo4l5hox3WutpOEznTrtGLDlULrN9MEK1mnLUFbCBAgQIAAAQIECBAgQIAAAQIECBAgQIDAKATyT7AqKzStl2Qqm9B/5v7+frwvVJlPw7OfyvRmro1AfM8pXofOmhMbSTY90YllvtqdsuMcHx/Hj8BMDjMY6348fKK/0DW5LlBhAgQWJ5Dy5n+UnvKjhd0qWXc+VsgtsZ6FtXwkQGDNBBKHAkPWmvX7VJrTcEF0eno6lVbM6rm9vd0cZbI1SO602qu2BAgQIECAAAECBAgQGFbAY+hhPdcjN4+h+/Rjw12XLFuPoTMKEwQIrIGAc4k16MT0JqzfSUJ626XMBHp+M02wkkzSBAECBAgQIECAAAECBAgQIECAAAECBAgQIDCAQOEJVjnH+JZGeeZmzqn7JYoIV+FXgjdzk8gHpEh8d3qEULe3tycnJ/F22adPnz5//hz/xvcYrq6uFl3Vnz9/thZRt9O1rrjaBA1fgGt+hW+11VY6AQIEUgTyUboa0icGCGjIoW5RHKrqFuXntwbjyyc2TYDAugoYsta1Z9egXc33EKZ4H6Y5wIrj8hpstJpAgAABAgQIECBAgMBCBeqeiHkMvVD2MWfuMXSf3vEYuo+edQkQmKiAc4mJdlyHaq/HSUKHhlslL9Dzm2mCleQxTRMgQIAAAQIECBAgQIAAAQIECBAgQIAAAQJ9BVrfGDk7O+tbxrqsHwEdtra2KltzeXlZOd/M9RbI/wb7wcHB5Br79PS0u7sbL5Xd3d3l3+SMX70+Pz+P8CWRYEGNiggp+RIrS4k39CJsSuWikc+seyQcw2mAj7zyqkeAAIFmgbpzocJarYN8IX36xzg8pSeWkgCBDRcwZG34BjDm5ue/TFyoZ2y3U7xqiGu3hj1ucVHMCno+EiBAgAABAgQIECBAYKICHkNPtOMWV22PoTvbegzdmc6KBAhMWsC5xKS7b67KT/0kYa7GSlwn0PObaYKV1MGaT4AAAQIECBAgQIAAAQIECBAgQIAAAQIECHQRaHhDJrKLV02Ojo665Lum69T9CE8wvry8rGmjNatWIL/7TO63r6+uriLASsM7Y/Ge+eHh4fv7e237eyyo+1GXfJZ1u1s+zQin4wtwdarfv38fYYVViQABAnMJ7OzspKRPTJaSVTlNw7vQWeLFRUvJijBBgMD4BRLHosRk3dpryOrmtvZrRYDIujYudIOsK3SQ+Q0RPB2XBxGWCQECBAgQIECAAAEC6y1Q91zMY+j17ve61nkMXSfTOt9j6FYiCQgQWFcB5xLr2rOFdk36JKHQFh+7CfT/ZppgJd3krUWAAAECBAgQIECAAAECBAgQIECAAAECBAhUC+SfYJVTnJ6elmdu8pxv377VvTh0eXm5yTIb2Panp6f8C1fTCusTjy3Pz89bey0aWPdthtZ1GxI0PDTN1oq4HlP8OfGof53Y2dnZRFuUdYoJAgQIhEDEsUpxSEyWkpU0BAgQ6CyQOBYlJutcDSsSKAu8vb2VZ87mfP78uW7RyOc3hOZpaO/IG6V6BAgQIECAAAECBAgQWJqAx9BLox5/QR5Dd+4jj6E701mRAIE1EHAusQad2NqESZ8ktLZOgkSB/t9ME6wkkVoyAgQIECBAgAABAgQIECBAgAABAgQIECCwEQLxZYuTk5N4Af7Tp0/xb4RL+PXr11wtb/g538gn3q6fK7dNSFz3vOf6+noTmq+NmcDNzU02Pa33G9/f39PjEN3d3WXNHGqi9fes4iW3eYeyoerWM5/4WkDdoFo3dPQs0eoECBBYskDKyeHe3t7+/v7iKpYPFlZXSsP70nWrmE+AwPoJGLLWr0/XpkUNx7K6AKnjb/t0w6yM31YNCRAgQIAAAQIECBDYEIG6Z0keQ2/IBpA102PojGLeCY+h5xWTngCBNRNwLrFmHVpuznRPEsptMaebwCDfTBOspBu+tQgQIECAAAECBAgQIECAAAECBAgQIECAwLoJRJiS7e3tiDgQoQReX1+jefHvw8NDfP0i5sdjiZQG39/fNySLN2QW+qJpQ9FjXhTRYeIV3MoaTjS8QmVbzGwVyH8vMOU1yNYMl5ag9Uta+ZrMhpf8nJ7TsZu05pl/uN6zuCWvXvfNj+/fv8fIvOTKKI4AAQKLEIjoeDGmNeecP0Q2p+ywNEJupaw13Te9U1onDQECiQKGrEQoyUYl8Pb2Nqr6DFIZcUwGYZQJAQIECBAgQIAAAQJrL+Ax9Np3cWID8/fYPYZORItkHkOnW0lJgMC6CjiXWNeezdo13ZOErAkmegoM8s00wUp69oLVCRAgQIAAAQIECBAgQIAAAQIECBAgQIDAOgj8+PEjwpTU/RJvzD84OHh5eWlt6vPzc0OaaX3xpaEhgy/KP/nLZ173NCifxvSvAIO+AAAgAElEQVR6CES0oGwH3Nraiuf9E2pX3Qa8hCbEG+atoVJi5Dk6OlpCZQYvIkbdiB5VmW1rqyvXMpMAAQLjFIjv+9bFK4kQIY+PjwuNdpf4CreXose58agVgeULGLKWb67EFIGGoFqtsR1T8l9Jmoaax1XzSqqkUAIECBAgQIAAAQIECExOoO4pnsfQk+vKzhX2GLobncfQ3dysRYDA+gk4l1i/Ps1aNOmThKwVJvoIDPXNNMFK+vSCdQkQIECAAAECBAgQIECAAAECBAgQIECAwDoIRKSSy8vL1pacn5+3pnl4eGhIEwU1LN3kRfEK7uHhYVkgoldcXV2V55uzfgL5p/vTCutzf38/V3cM+1JZq1UUN92dqG5kjlf6t7e352KXmAABAiMXiJf/I2hIjG+zd61j9I5To9+/f8eXYxYaqSRYmmPtZW4NL4FnaUwQILAhAoasDenoaTVzb2+vrsKJR7q61Vc4PwKW1ZVeeQulLrH5BAgQIECAAAECBAgQ2GQBj6E3ufdnbfcYuts24DF0NzdrESCwfgLOJdavT7MWTfckIWuCiZ4CQ30z7dPfv397VsXqBAgQIECAAAECBAgQIECAAAECBAgQIECAwHQFIkb+6elpYv3//fff3d3dhsSfPn2qWxpvn8Y7XXVLzY93cb98+VJ2iJd140d7yvPNWSeBQu+37mijavu3b9/yT69b6xYv0T09PbUmS0kQcVK+fv3anDJeb1v0W+7NFei8tLBVZPkYEzIKEwQIEBhEIOVANuDBa5A6b1oms1+wnEVFjLfT40dfBe3atG1AezMBQ1ZGYaIg0HxxdHNzc3JyUlhl5B/jsvHg4KCukn/+/Dk6Oqpbaj4BAgQIECBAgAABAgQI5AU8csprbNp0ofc9hk7cAJrvtMwy8Rg6EVMyAgTWQKBwNMla5OsrGcUUJwrdOq2ThCmCj7DOhW0gq2GHXfufbGUTBAgQIECAAAECBAgQIECAAAECBAgQIECAwAYKtP4gTN6k+fd4I+5JPnFheq6CCutuwseIAlNJ9PHxIcjL2m8AFxcXWRvjFdzmkEBZypFMvL6+zlWT9OhIzdnGe8utWf3+/XuikUqi7fmtIk8xV2iY/IqmCRAgQKBSYBYCo3JRNjOOztm0ieULxMvqcfiLU474iwndsfwuUOJ4BAxZ4+mLsdWkOXLHFC8imuvc3N6x9Y76ECBAgAABAgQIECBAYLUCHkOv1n+1pecfOHoMndgXHkMnQklGgMDmCDiXWMu+nvRJwlr2yPIbld8G8qU3P6DJp8ymBSvJKEwQIECAAAECBAgQIECAAAECBAgQIECAAIGNE7i6uopYGOnNfnt7a0gcP9Vbt/T4+Hha8RfqGrLQ+fEr8RGZvlxEzC/PNGdtBOL3ou/u7rLmVMasyZaOcKJ5WChXeKgGRqSS5uErCopfni9XYBJzCltFVuf4EuHkfhE9q7wJAgQIjFAgvnMc8S9aK9YaHqs1Bwk6C8QvWBb6KOInxoGyc4ZWJDBdAUPWdPtuOTVvuNSKMDfTGjlja2/4LmxDS5dDrRQCBAgQIECAAAECBAhMTsBj6Ml12SAVLjxwnNwFtcfQg2wGhUwKW0W21GPojMIEAQKVAs4lKlmmO7NwOJjcScJ05cdT88I2kFWs2ymBYCUZoAkCBAgQIECAAAECBAgQIECAAAECBAgQILBxAg3vflRafP78uXL+bGY+4EIhmXAbBZDKj9vb25U9EhEZfv36VbmKmWsgkP+Zgr29vcmFomiOGFLooN+/f8d2XpjZ4WMEWmr+Vfl4dBppOuQ8klXyW0W+SgGY/2iaAAECBHoKVJ56FfKMWHL7+/uFmT4uTSBCk5TLenx8LM80h8DaCxiy1r6Lezbw+/fvDTlM66vGzbVtbmkDgkUECBAgQIAAAQIECBDYWAGPoTez6/MPHD2GTtwGPIZOhJKMAIFNE3AusWY9PvWThDXrjpU0J78N5CvQ7ZtpgpXkDU0TIECAAAECBAgQIECAAAECBAgQIECAAIHNEqh896+BIL7CUrc0fvO8btHx8fHu7m7dUvPzAhGoIrjyc2bT8Xwofli4PN+cqQvEjpMPujHFsD7xCndiL8S2/e3bt8TEDcnitx3Oz88bEsRI1TAiNaw4kkWFrSKrVWwextJMwwQBAgQGEUh587/uazqDVEAmrQKVcUnmvYppLUUCApMQMGRNoptWWMm4WGiI4hEj51SioN7e3jYEw404Ji6LVriZKZoAAQIECBAgQIAAgekKeAw93b7rVvPCA0ePoVMYPYZOUZKGAIGNFXAusTZdvwYnCWvTF6tqSGEbyKrR+Ztpn/7+/ZvlYoIAAQIECBAgQIAAAQIECBAgQIAAAQIECBDYHIGXl5cvX77M1d6GxwoRg6Du1am3t7f4gYW5CtrkxBGUZGdn5+Pjo4AQgR7ijZ3CTB+nLhAvWb2+vs5acXh4GM8CJ9ei+DpCw4tkWXOGal0MXAcHB+UdJCsodp94q3nSY05+q8jaFRFY4utx2UcTBAgQINBfIMbVOKY05xMxuQSMayZa9NLKM414Uz1+33LRRcufwKgEDFmj6o4xVyYuhRoul/78+XN0dDTm+jffqnJcHnPfqRsBAgQIECBAgAABAuMX8Bh6/H00YA3zDxyHelA7YPVSsqq8OVxecajWeQxdtjWHAAECBQHnEgWQiX5cg5OEicqPp9r5bSCrVZ9vpv2T5WKCAAECBAgQIECAAAECBAgQIECAAAECBAgQ2CiBLERCYqvjncC6lPEwsi5SSQRcn3TUgLomL25+cFViRjwIoQoWx76SnH/8+JHfDX///r2SavQsNIKDtOYQTRskDksMNV+/fm149S6em049Ukn82nl+q8hsK4eFbKkJAgQIEOggkPJLkhcXFx1ytsqiBSIY4qKLkD+BsQkYssbWI6Otz8PDQ0Pd4npqzDcW4oqvOY5Yc+saGm4RAQIECBAgQIAAAQIECISAx9Cbsxl4DD1vX3sMPa+Y9AQIbKaAc4k16Pf1OElYg45YYRMW8c00wUpW2KGKJkCAAAECBAgQIECAAAECBAgQIECAAAECUxL4/v17XXXr3qKPKAbxiKtuLfPrBOI3guL3f8pLT09PyzPNmahAvCF2eXmZVT6CAcWvFmQfJzRRua1G/WP3j0XxUmW8Tvzt27f+LZq9t1YZyGOW+ewXHiYdHSl+sKvyrfgYfvf39/sbyoEAAQIEMoEYciMSXPaxcmJra8upbKWMmQQILFnAkLVk8EkXFxcONzc3DU2IaCC3t7cNCVa1KK6R4yqyITZlBMF0WbSq3lEuAQIECBAgQIAAAQJrI+Ax9Np0ZUNDPIZuwKlc5DF0JYuZBAgQqBRwLlHJMpWZa3OSMBXwEdZzQd9ME6xkhH2tSgQIECBAgAABAgQIECBAgAABAgQIECBAYBkC8RJIejERcaAhkkLdjzw3vyGTXvoGpgy6eD+20PAI0xCx7QszfZyiQHzhKR/jI/q6bicaf+uOjo7y22oMLH//+xdPN+/v7+Md70Gih0Ru8U5dQ6SS8Ixn6uPnaq7h+fl5OUEEYbHjl1nMIUCAQE+ByiG3kKdT2QKIjwQIrErAkLUq+YmWG18Wj7geDZWPQKhji8Z1dXUVV3wNkUriknmQIJgNLBYRIECAAAECBAgQIEBgQwQ8hl7vjvYYet7+9Rh6XjHpCRAg4FxiotvAOp0kTLQLxlDtymeO/b+ZJljJGDpXHQgQIECAAAECBAgQIECAAAECBAgQIECAwAoEGoKPFGpzdnbW8B5LvFJS+T5JvEniN28LkukfI75D5fuxFxcX8XWZ9HykHKdAvBuW32uirweJ6LGqxsYQkRW9iJA6EfTky5cvDZFKvn//HmmyOkx0In7e/OHhoVD5CARTORQUkvlIgAABAnMJxFGjPOQWcoijWwTkKsz0kQABAssXMGQt33wNSoy4Hs3XEZeXl3GYi68mj6GxUdvKb8dmdYvYKw13pbJkJggQIECAAAECBAgQIEAgRcBj6BSl6abxGHquvvMYei4uiQkQIDATcC4x0S1hzU4SJtoLq6324r6ZJljJantW6QQIECBAgAABAgQIECBAgAABAgQIECBAYJUCOzs7rcXH+y0RjqQhWYTPKC+NgOveJCmzzDUnXhyKEAzlVeLZYXmmORMSiF0j/4J09PLU34WOQSBiamRdEB+fnp6yjz0nguvr168NmcQY9evXr4YEk1gUbwnmY75kdY7WpQeWytYyQYAAAQLNAs1vRMe6cZLcfALcnL+lBAgQGFDAkDUg5kZldXJy8vj4mL9SKzQ/Lks/f/682oup+F5sXO9cX18X6pZ9jPr/+fMnoplkc0wQIECAAAECBAgQIECAQH8Bj6H7G44zB4+h5+oXj6E9hp5rg5GYAIG8gHOJvMYkptfvJGES7KOq5EK/mSZYyaj6WmUIECBAgAABAgQIECBAgAABAgQIECBAgMBSBSrfjY8axNsgh4eH8dO1b29v8X5LQ53ijZGPj49Cgni9Mx+LobDUx3SBeGsowr4U0j8/P6/2baJCfXycSyDefI6fsM5WiZ1lDXozfjWl8HbZwcFB/3glkcP+/n6eK3ObTcTe8e+//zaPUYVVRvux8AMms3quQSCb0YKrGAECmywQ38R6fX1tFoj3opsTWEqAAIHlCBiyluO8rqXE9VQc8uL2TkMDI9ZkXNAtP0RX/HBxvA8T10ENB+W44oulUw/u2YBvEQECBAgQIECAAAECBFYo4DH0CvEXVLTH0OmwHkN7DJ2+tUhJgECdgHOJOpkRzl/Lk4QROo+8Sgv9Ztqnv3//jrz9qkeAAAECBAgQIECAAAECBAgQIECAAAECBAgsSCAipsfv6OYzj9AJ8dO78aZKfmbddPwEbjzGKCyNQCeRg99gKbB0/hh9FJ1SjggTyPHeUedsrbgSgcIus2Y7SwQNubu7y8P+/Pkz3q7Mz0mcfnl5iVfmCrkV1u2ceSGfMXyMrwWcn58XahIv5vUP+FLI00cCBAgQiKE1Imo1O0SkEu9FNxMtc2n5BCNKPz4+jtOqZVZDWQRWImDIWgn7WhYaY2YEqy3fWMg3Nu48RJr4S7wjlF93rumoTFzNRRjW5rUifm6Ex21OYykBAgQIECBAgAABAgQI9BHwGLqP3tjW9Rg6sUc8hg4oj6ETtxbJCBBoFXAu0Uo0hgTrfZIwBuFJ1GHR30z7ZxIKKkmAAAECBAgQIECAAAECBAgQIECAAAECBAgsQiBeQYnXP/I5z350N76ikZ9ZOR2/gluOVBIpHx4eRCqpFOs2M/ro5uamvG4lfjmZOeMRiFcNC722ZjtLPN4u/GR3BByJ0SDmp/dCDCzxfviXL18aIpXE+8n//vtvtzAo6TVZWsoYb8uRSiKQTWweS6uDgggQILA5AoVjcbnhcW4sUkmZxRwCBFYiYMhaCftaFhqBn+JuTwQiaWhdJIgruAhoG8fBuS7iGvLML4o8oxqfPn2KDbs5Uklc8b29vYlUktczTYAAAQIECBAgQIAAgUUIeAy9CNWV5OkxdAq7x9AzJY+hU7YWaQgQSBRwLpEItcJka3+SsELbCRW9hG+mffr79++ERFSVAAECBAgQIECAAAECBAgQIECAAAECBAgQGFwgXkQpvxX//fv3eE0lHitWFvfr169YWlg0+1rD/v5+Yb6P/QUqwf2kfH/YpeVQ/jmRP3/+rOW70PH6WWWckdhcDw4O4mea4ve64/232dgSLPESWrwUF++qxSj0+PjY/FvfsXr8BPeauUU8lxAobIpBYSwtmPhIgACB/gJ1B6ks5zjKrE0wrKxRU5+o7DWnwVPvVvVPEajc+PMrGrLyGqYTBeISLG7mXF9fp6SPYJRxCTa7jusQlDbKiuua2bVe+aZTZQVieI8Nu0NZlbmZSYAAAQIECBAgQIAAAQIpAh5DpyiNOY3H0B5D122fHkPXyZhPgMCwAs4lhvUcMLfNOUkYEG0ts1rCKYFgJWu55WgUAQIECBAgQIAAAQIECBAgQIAAAQIECBCYT6AyXklkEV/siLdT4tWUiC8QHyOsQIQhiNdayq/WR6SSeAvFKyXzuc+TOn5VuPxCkffT5iFcZdr4Een876Kva6SSGfHV1dX5+fmw3GsZpiSIKt9Bvbm5ifnDAsqNAAECBCq/J5dn+f37d5xu5eeYHoNA5bFSsJIxdI06LFTAkLVQXpnHF5TjZkLcYWgOFpmHins+s1tDMRHRJ/P/xp2iyCf/b9wyao1EWcj87L9/7inlWUwTIECAAAECBAgQIEBgaQIeQy+NehEFeQzdU9Vj6J6AVidAgEAIOJcY52awUScJ4+yCMdSq8mn74N9ME6xkDH2tDgQIECBAgAABAgQIECBAgAABAgQIECBAYPUClQ8OE6sVAU3iGcb29nZiesm6CVQ+PVrvsBfdoEa41svLy5cvX6Ji8U5X/Kb0/v7+CCs5YJXi5bd41yxiG/XPc/bS2lqKVb6DKgJR/21GDgQIECgL3N/ff/36tTw/myNSSUYxtonKE2DBSsbWTeozrIAha1hPuTUIxMYWV21xPyc9aklDbvMuiqvjuJsUYT1jqJ93XekJECBAgAABAgQIECBAYFiByrtwHkMPi7yg3DyG7gzrMXRnOisSIECgLOBcomyy8jmbdpKwcvARVmBp30wTrGSEva9KBAgQIECAAAECBAgQIECAAAECBAgQIEBgNQLxmsr5+Xn8BG568fFuSfwYrxdL0sV6poyQDc/Pz/lMogviJ4v9/nDeZJzTT09P0VMRFWic1VtEreKxd4wP8Tfvm2+b8NJa5Tuo8ZW4q6urRfSFPAkQILDJAnEIPjg4aBAY/IeDGsqyaF6Byq82ClYyL6P0ExIwZE2os9apqrHhxdEwApfMdUeom8DOzk4M4xGjZC1DUnYzsRYBAgQIECBAgAABAgTGIOAx9Bh6oVsdPIZOd/MYOt1KSgIECMwr4FxiXrElpN/Ak4QlqE6liGV+M02wkqlsFepJgAABAgQIECBAgAABAgQIECBAgAABAgSWJHB7e/vz589CRIxy2fF6yeynZra3t8tLzVmQwPv7e7xtW3h9KPoiomDoiAWZy7a/QDz8fvjvX2yodYFL9vb2YkuOzTt+W3vtX1qLMC7R0gJFNDyeE/fXlgMBAgQI5AXi3CmOL4UhN0sQ30uOA9TaH3ey9k5xQrCSKfaaOncWMGR1prPiUAJxqRK3g+LCbfZv3QF0ruLiaBuXP3HFN7vcc+9iLj2JCRAgQIAAAQIECBAgsDQBj6GXRq2gAQU8hi5gegxdAPGRAIFlCjiXWKa2sgg0Cyz5lECwkubusJQAAQIECBAgQIAAAQIECBAgQIAAAQIECGyoQDyxiFc3Z2+nRGiM2Qsq8YbJLJpA/Aru0dHRhtKsutmVD3fjtZ/4Is6qq6Z8AkkCsQ2/vb3FqBJDyufPnzftXbVofvm1eZFKkjYdiQgQIDCnQAy5McDGCW3lejEaC/dWKTOqmYKVjKo7VGahAoashfLKvLPA7HcX477Q7NZQ/BtXc5FbPo7J7Mqu8O/s9pGIYJ3lrUiAAAECBAgQIECAAIHlC8TdiQg0GZd++aI9hs5rmB65QGzDHkPnb9pEf3kMPfKNVvUIrJmAc4k161DNmahA7IlL/maaYCUT3VRUmwABAgQIECBAgAABAgQIECBAgAABAgQIENhcgcqHu75lsrkbhJZPR8DOO52+UlMCBCYvEENuQ6QSJ05T6WDBSqbSU+rZU8CQ1RPQ6gQIECBAgAABAgQIECBAgMAgAp5kDcIoEwLLF7DzLt9ciQQIVAoYjipZzCSwNIGV7IP/LK15CiJAgAABAgQIECBAgAABAgQIECBAgAABAgQIEBhEYHt7+/HxMULg53N7eHiIlznzc0wTIDA2gXg3vvB7dN6WH1sfqQ8BAushEF/BaYhUcnZ2dn9/vx4t1QoCBNZAwJC1Bp2oCQQIECBAgAABAgQIECBAYD0EPIZej37Uig0U8Bh6AztdkwmMU8C5xDj7Ra02R2AlpwSClWzOBqalBAgQIECAAAECBAgQIECAAAECBAgQIECAwPoIVD7cvbu7+/bt2/o0UksIrJfA0dHR8/Nzvk3Hx8fels+DmCZAgMAgAs2v/f/+/fvq6mqQgmRCgACB/gKGrP6GciBAgAABAgQIECBAgAABAgQGFPAYekBMWRFYjoDH0MtxVgoBAokCziUSoSQjMLjAqk4JBCsZvCtlSIAAAQIECBAgQIAAAQIECBAgQIAAAQIECBBYhsDs4e7e3l6+sOvr6x8/fuTnmCZAYAwCJycnDw8P+ZqcnZ3d3t7m55gmQIAAgf4C8dr/wcFBITjULNutra0/f/6I7NYfWQ4ECAwlYMgaSlI+BAgQIECAAAECBAgQIECAwIACHkMPiCkrAosW8Bh60cLyJ0Cgg4BziQ5oViHQU2CFpwSClfTsO6sTIECAAAECBAgQIECAAAECBAgQIECAAAECBFYmEA93n56eIuRBvgaXl5dXV1f5OaYJEFitQLwYf3d3l6/D79+/7ad5ENMECBAYRGD22v/r62s5t4jvFvPjp4TKi8whQIDASgQMWSthVygBAgQIECBAgAABAgQIECCQIuAxdIqSNARWLuAx9Mq7QAUIEKgTcC5RJ2M+gUUIrPaUQLCSRfSpPAkQIECAAAECBAgQIECAAAECBAgQIECAAAECyxOIkAc/f/7Ml3d+fh5BTPJzTBMgsCqB29vb6+vrfOl//vyJh8T5OaYJECBAoL9Aw2v/x8fHcWoUX4nrX4ocCBAgMIiAIWsQRpkQIECAAAECBAgQIECAAAECCxXwGHqhvDIn0FPAY+iegFYnQGAJAs4lloCsCAIrPyUQrMRGSIAAAQIECBAgQIAAAQIECBAgQIAAAQIECBCYvMCPHz8eHx93dnaylry+vmbTJggQWKFA7JtZ6Xt7e29vb0dHR9kcEwQIEKgUeHl5iW9unZyc7O/v7+7uRpSNT//9i4kYQyLgUSyNF90r1+0z8/7+PjKPIqLcWaHxb/xlhUbF+uS/uHUbXvuPmG7x7ZzFFS1nApssEGPCr1+/YojIRqoYMWIAiTkxTI12xFh5lxmyVt4FKkCAAAECBAgQIECAAAECBAgkCngMnQglGYHlC3gMvXxzJRIg0EHAuUQHNKsQmEtg5acEn/7+/TtXjSUmQIAAAQIECBAgQIAAAQIECBAgQIAAAQIECBAYrUA84r2+vo6oJU9PT6OtpIoR2CiBeE3369ev0eTv379HCICNarvGEiAwr0CMGHEcj7+Pj4+UdeOIP8jYEuVeXl7e3NyklLu1tXV6ehrlRmyClEouIU3da/9R1WhUBE1YQh0UsSCBCNlzd3dXyPz4+FgAmoLJ8j9GLJKLi4vWQSMitUXAILthvoMMWXkN0wQIECBAgAABAgQIECBAgMBUBDyGnkpPqefmCHgMvTl9raUE1kPAucR69KNWjFBg5acEgpWMcKtQJQIECBAgQIAAAQIECBAgQIAAAQIECBAgQIAAAQIECBAgQGCDBCLKWLz2//Dw0K3NETrk169f3daNr4VFpJIO6x4eHkYMgv39/Q7rDrhK3Wv/Ecnlz58/44moMmCTNyorwUpG2N0RKebs7Kw1TEm+5hGyJCIHrXZ/jGpHKKjZD4vF+BBBl2L0y1dyOdOGrOU4K4UAAQIECBAgQIAAAQIECBAgQIAAAQIECBAgQIAAgSUI/LOEMhRBgAABAgQIECBAgAABAgQIECBAgAABAgQIECBAgAABAgQIECBQFohfuYlwDAcHB50jlUSeEW0kogBExJNy/g1z7u/vt7e3u0UqiWyjwlHtlbztnzWq7rX/4+PjgF1tZISskiYIrI1A7HExXkWYj7kilUTzn5+fY7iIMWclFDEaRFilqHaMWlHz+Iv6RHyoGCKiRcuskiFrmdrKIkCAAAECBAgQIECAAAECBAgQIECAAAECBAgQIEBg0QKClSxaWP4ECBAgQIAAAQIECBAgQIAAAQIECBAgQIAAAQIECBAgQIAAgQqB29vbL1++3N3dlZft7e19//79z58///7779t//2Li5uYmwnCUE8ec19fXiAXw69evyqXlmZHy69ev8dJ+ftHOzk650MfHxyj37OwsluYTz6Yj1klEASjPX8Kcutf+f/78GbBLqIAiCGyUQIT8iEGgPF7FoBRDRAwUs5EqRq3Dw8OyTIw2MeYsf9+MKE4xzEZ0knKVYtiMCCbl+QuaY8haEKxsCRAgQIAAAQIECBAgQIAAAQIECBAgQIAAAQIECBBYlcCnv3//rqps5RIgQIAAAQIECBAgQIAAAQIECBAgQIAAAQIECBAgQIAAAQIENlPg5OSk/Nr/1tbWxcVFRAbZ3t6uY4mQAefn5w8PD5UJItpIa8iSctERGyVifBwdHVXmmc2MoqN65WpHbIL7+/ss2RIm6l77j0AJra1IrF60KAvmEj67u7uJK0o2oEB5W43MIzrG8mNeDNioKWYVIT9iN8/2iFkTYtD48eNHZXNiN6wboyLu0tL2phgoIsBKodqFCi+nPoasAruPBAgQIECAAAECBAgQIECAAAECBAgQIECAAAECBAisgcD/rEEbNIEAAQIECBAgQIAAAQIECBAgQIAAAQIECBAgQIAAAQIECBAgMBWBeGs9Xvt/fn7OVzjClFxfX0dohvzMyul4zz/iaESMgMvLy3KCmBlv5l9dXZUXzeZ8+/atEG3k9+/fMbMufX5+FB3hCeLl/0LREZUg6tMaJCWfVZ/pytf+AzCqsb+/3yfn/Lpfv37NPgbR0sIrZIWaIDASgYhUcnBwkK9MhO+5ublp2Clil/ny5Ut+lWw69qwIe5R9XOhEVLI5UkmUHkNxQ0MGqZ4haxBGmRAgQIAAAQIECBAgQIAAAQIECBAgQIAAAQIECBAgMDaBf8ZWIfUhQIAAAdHkpIYAACAASURBVAIECBAgQIAAAQIECBAgQIAAAQIECBAgQIAAAQIECKyrQLylH8E+CpFKzs7O4m32lEglGUtEBjk+Ps4+5ici6EldsJIIShJLs8QR4OPff/9NjFQSAQuOjo4iAEEhUskst5gZTchyXtzEDPD19TVfRJDGnAEjlRSCKRQiNeSLNk1gvQViv47gSvk2xsgTo0FzgI9YGntlfq1sOnbVugEqSzPURCEwU2W2b29vlfOHmmnIGkpSPgQIECBAgAABAgQIECBAgAABAgQIECBAgAABAgQIjE1AsJKx9Yj6ECBAgAABAgQIECBAgAABAgQIECBAgAABAgQIECBAgAABAuspEG+tR9iLj4+PrHkRLuTPnz/dXt3Phx3JMpxNnJ+fF8JtxPwoJb9KFB1RA5ojDmTZ/vjxI2r+8PCQzSlP/Pz5szxz2DllwMg/Iik8Pj5ub28PWFYhmsyAYVAGrKSsCCxBoDBkRWSl29vblHLrgpXEuhcXFyk59E/TPGTN8m+oZ/8KGLL6G8qBAAECBAgQIECAAAECBAgQIECAAAECBAgQIECAAIHRCghWMtquUTECBAgQIECAAAECBAgQIECAAAECBAgQIECAAAECBAgQIEBgfQTKb63HS/IRLuTo6KhbIyM8R0N8kNPT03y2T09PEcEkPyc9wMe3b98uLy/z61ZO393dVc4famYZMHI+Pj6+v78fNlJJZBs4WbUjqks2bYLARgnEvh9jVNbkCAyUHlmpYceJgE2JEU+yojtMxKCXslZEY0lJ1iGNIasDmlUIECBAgAABAgQIECBAgAABAgQIECBAgAABAgQIEJiQgGAlE+osVSVAgAABAgQIECBAgAABAgQIECBAgAABAgQIECBAgAABAgQmKfD+/v7169d4RT+r/d7eXnq4kGytwsTZ2VlhTvbx+fk5H1agELvk5uZmd3c3S9ww8ePHj+vr64YE2aJ8UINs5lATla/9R6yWBYU8CL2s5ouLZZAVYYLACAUiDFB+34/gSjFuDFXPAbOqq9LDw0Pdomx+NGrwUEezzA1ZGbIJAgQIECBAgAABAgQIECBAgAABAgQIECBAgAABAgTWVUCwknXtWe0iQIAAAQIECBAgQIAAAQIECBAgQIAAAQIECBAgQIAAAQIExiIQsULysTwODw+fnp76vyQfOcTL9nWNvLy8nC369etXvvTj4+OTk5O6tfLzo5JZJvn5ddMRk6VuUZ/5la/9R7CDCKTSJ9uGdSOOTLY0wspk0yYIbI5AOcLRXENWfswpo6VEEimvNdeclCJiKJ4rz8TEhqxEKMkIECBAgAABAgQIECBAgAABAgQIECBAgAABAgQIEJi0gGAlk+4+lSdAgAABAgQIECBAgAABAgQIECBAgAABAgQIECBAgAABAgTGLhAxNfKvzUd4kfv7+6EqHZFH6rKKYAG3t7fx2vzFxUWWZmtr6/r6OvvYPJFfsTnl4pZWvvb/58+fxHgrHSoWJX58fGQrNoSDydKYILBmAt++fcvvBT9//tzf35+rjfnVyyvG0gXFNsrKyo+62czCxCKClRiyCsg+EiBAgAABAgQIECBAgAABAgQIECBAgAABAgQIECCwrgL/s64N0y4CBAgQIECAAAECBAgQIECAAAECBAgQIECAAAECBAgQIECAwMoFnp6eLi8v89WIQBv5jz2nm0NpRLSRQoIIOrC9vZ1SaLxyn/K2fz6rxJzzqzRPl1/7j2Arj4+Pu7u7zSv2WVpo9cHBQZ/crEtgcgKx3+VDGsUYEhGX5m1FBEtqXiUSzBsApTnD/NIYePMf66YHD1ZiyKqjNp8AAQIECBAgQIAAAQIECBAgQIAAAQIECBAgQIAAgfUTEKxk/fpUiwgQIECAAAECBAgQIECAAAECBAgQIECAAAECBAgQIECAAIGxCJyenuarcnNzM2ygjc+fP+fzL0xHOID4y2ZG0IFv375lH5snCjE7mhPH0ggj0ppmrgTl1/739vaiVoOHRCnU6u7uLj+nEO0lv8g0gbUUiCBH+XZFhKP8x5Tp2Hlbk729vbWm6ZwgRtrWdWPXHnYwMWS1mktAgAABAgQIECBAgAABAgQIECBAgAABAgQIECBAgMA6CfyzTo3RFgIECBAgQIAAAQIECBAgQIAAAQIECBAgQIAAAQIECBAgQIDAeAQiMkg+Vsj3799PTk6Grd5cIUKiAuml52ueslYhLEvKKg1pyq/9Hx4ePj09DRtcoFyB9/f3fJSW4F10ieU6mENghQKx6+Xj9cR+12HUyu9EdW35+PioW9R/fkoFomn9C8pyMGRlFCYIECBAgAABAgQIECBAgAABAgQIECBAgAABAgQIENgQAcFKNqSjNZMAAQIECBAgQIAAAQIECBAgQIAAAQIECBAgQIAAAQIECBBYqsD9/f319XVW5M7Ozq9fv7KPQ018/vw5MauoQARPSUwcyeYNJXB8fJyeeXPK8mv/Z2dn4dm81iBLf/78mc/n4OAg/9E0gbUXuLi4yLexsEfkFzVMp8QKmSvQUkNZlYuen58r5+dnDhisxJCVhzVNgAABAgQIECBAgAABAgQIECBAgAABAgQIECBAgMCGCPzPhrRTMwkQIECAAAECBAgQIECAAAECBAgQIECAAAECBAgQIECAAAECyxQ4Pz/PF/f79+/8x6GmX19fE7OKeB+JKWfJ9vb20tNH4qOjo/T0DSnLr/1HuIQfP340rNJz0fv7+9vbW0Q3iAgL+fgykW1EeOmZudUJTEgg9r67u7uswrFf7+/vZx/TJ1KClSxu50oMbDRUsBJDVvqGISUBAgQIECBAgAABAgQIECBAgAABAgQIECBAgAABAuskIFjJOvWmthAgQIAAAQIECBAgQIAAAQIECBAgQIAAAQIECBAgQIAAAQKjELi6usqHEYm34oeK5VFoXkTZKMyp+zhvsJKDg4O6rMrzCzE+ygkS5zw9PYXVx8dHPn1kPkj+BatCKfkSs+m5IrZka5kgMFGBy8vLfM0vLi7yHxOnI1ZIys61u7ubmOG8yRJDpWxvb8+bczm9IatsYg4BAgQIECBAgAABAgQIECBAgAABAgQIECBAgAABAhsiIFjJhnS0ZhIgQIAAAQIECBAgQIAAAQIECBAgQIAAAQIECBAgQIAAAQLLEyi85P/79+8FlZ0PidJQREQAmffN/P39/QjV8fz83JDtbNHNzU0kbk3WmqDytf9YK7GNrfl3SDBXxJYO+VuFwKgE8lGBtra2Tk5OOlTv7u6uda2FhgFKCVYSQ2JrJVsTGLJaiSQgQIAAAQIECBAgQIAAAQIECBAgQIAAAQIECBAgQGCNBf5Z47ZpGgECBAgQIECAAAECBAgQIECAAAECBAgQIECAAAECBAgQIEBg+QJXV1cfHx9ZuWdnZ7u7u9nHYScSA3lEHTqUG1FIImBB84qRpltEg0K2da/9F5It+ePOzs6SS1QcgVUJxMCVL7rboBE5xJiQz6dy+vT0tHL+IDNTQiz1D1ZiyBqks2RCgAABAgQIECBAgAABAgQIECBAgAABAgQIECBAgMB0BQQrmW7fqTkBAgQIECBAgAABAgQIECBAgAABAgQIECBAgAABAgQIECAwRoGLi4t8tX7+/Jn/OOx0PipKQ87d3syPGCuPj497e3uVOR8fH7+9vQ0VqeTg4CCxLZWVWcTMCNSyvb29iJzlSWCEAtfX1/ladQtWcn9/n7Ijx+iRL2vA6ahASm7dhsQs54hUYsjKNEwQIECAAAECBAgQIECAAAECBAgQIECAAAECBAgQILCZAv+zmc3WagIECBAgQIAAAQIECBAgQIAAAQIECBAgQIAAAQIECBAgQIDAIgRub2/z7+rHO/kLDXgRwURaW7Gzs9O5DhGvJF7Lj7+bm5vX19doWuQW4UtOT08751mocGQer/0XZo7hY7R0DNVQBwJLEHh5eXl+fs4Kin089v3sY/pEIeJJ5YqdM6/MrTDz4eGhMKf8sc+QGLkZssqk5hAgQIAAAQIECBAgQIAAAQIECBAgQIAAAQIECBAgsIECgpVsYKdrMgECBAgQIECAAAECBAgQIECAAAECBAgQIECAAAECBAgQILAogcK7+mdnZ4sq6T//eX9/zwdGqSsoAqbULUqcv//fv8TEcyUb7Wv/0YpxhlCZi1diAokCd3d3+ZQRjSj/MX26kE/ligsdFVOClRweHlZWLGWmIStFSRoCBAgQIECAAAECBAgQIECAAAECBAgQIECAAAECBDZB4J9NaKQ2EiBAgAABAgQIECBAgAABAgQIECBAgAABAgQIECBAgAABAgSWIPDy8pJ/VX5ra+vo6Ghx5ebLaiilz5v5Ddn2XzTm1/6jdXt7e/3bKAcCkxC4ubnJ17NbhKPb29t8JnXTnSOh1GWYn//8/Jz/WDndeUg0ZFV6mkmAAAECBAgQIECAAAECBAgQIECAAAECBAgQIECAwGYKCFaymf2u1QQIECBAgAABAgQIECBAgAABAgQIECBAgAABAgQIECBAgMDwAnd3d/lMz87O8h8Hn358fEzJc6EBU1IqUJfm4uKibtEY5u/s7IyhGupAYNEC7+/v+RgfseXv7u52KPT6+rp1rQiDsr293ZqsW4L7+/uUFTsHKzFkpfBKQ4AAAQIECBAgQIAAAQIECBAgQIAAAQIECBAgQIDAhggIVrIhHa2ZBAgQIECAAAECBAgQIECAAAECBAgQIECAAAECBAgQIECAwMIFHh4e8mUs+s32fHyBfLn56c6v5eczWdD06+vrgnIeJNuDg4NB8pEJgZELFAaublGWIuJJIZ/KVp+enlbOH2RmypAYoVg6R0sxZA3STTIhQIAAAQIECBAgQIAAAQIECBAgQIAAAQIECBAgQGA9BAQrWY9+1AoCBAgQIECAAAECBAgQIECAAAECBAgQIECAAAECBAgQIEBg9QKPj49ZJSJKSOdX4rNMmifyxdWlHHOwkre3t7pqr3z+1tbWortv5W1UAQIzgUKQkePj4w4y19fXrWvFbnVyctKarHOCQkMq8+kzJBqyKknNJECAAAECBAgQIECAAAECBAgQIECAAAECBAgQIEBgMwUEK9nMftdqAgQIECBAgAABAgQIECBAgAABAgQIECBAgAABAgQIECBAYHiBj4+PLNOzs7NsehETLy8v+eLqiujzZn5dnpswf2dnZxOaqY0ECgJ7e3u7u7uFmSkfU4KVnJ6epmTVOc2ig5V0rtgSVjRkLQFZEQQIECBAgAABAgQIECBAgAABAgQIECBAgAABAgQI5AX+J//BNAECBAgQIECAAAECBAgQIECAAAECBAgQIECAAAECBAgQIECAQGeBn//9ixgiESLk5OSkcz4pKz4/P6ck29/fT0m2kjTv7+8rKVehBAjkBSKyUoT5eH193draSok5kl93Nh2xk2L18vzCnIWGcHp6eioUV/mxT/wmQ1YlqZkECBAgQIAAAQIECBAgQIAAAQIECBAgQIAAAQIECGymgGAlm9nvWk2AAAECBAgQIECAAAECBAgQIECAAAECBAgQIECAAAECBAgML/Djv3/D51uVYwQXqJr9v+b1eS3/f2XkAwEC6ysQIY0i2kif9qWEONnZ2Vlo7KSUITHqsL293ael1iVAgAABAgQIECBAgAABAgQIECBAgAABAgQIECBAgACBmYBgJbYEAgQIECBAgAABAgQIECBAgAABAgQIECBAgAABAgQIECBAgMD0BB4fH1srLVhJK9EmJ3h/f59tRR8fH+N0eH19LVcsZt7e3pbnj2HO1tZWVOPg4GDTImKkBCs5OztbaB+lBCsxJC60C2ROgAABAgQIECBAgAABAgQIECBAgAABAgQIECBAgMBGCXz6+/fvRjVYYwkQIECAAAECBAgQIECAAAECBAgQIECAAAECBAgQIECAAAECUxeIMBOfP39ubUWEotjf329NJsGmCVxdXV1cXIw2RskadMfOzs7v37+Pjo7WoC2tTbi/v//69Wtrsn///Xd3d7c1WecEnz59al335ubm5OSkNZkEBAgQIECAAAECBAgQIECAAAECBAgQIECAAAECBAgQINAq8E9rCgkIECBAgAABAgQIECBAgAABAgQIECBAgAABAgQIECBAgAABAgRGJfDw8JBSH5FKUpQ2Lc3t7e35+blIJQvt99fX14jf8fLystBSRpL59fV1a0329vYWGqnk6emptQ6R4PDwMCWZNAQIECBAgAABAgQIECBAgAABAgQIECBAgAABAgQIECDQKiBYSSuRBAQIECBAgAABAgQIECBAgAABAgQIECBAgAABAgQIECBAgACBcQmkBCuJ6ADjqrTajEPg5uZmHBVZ/1rc3d2tfyP/85+UZp6dnS2UImVI3NnZ2d7eXmg1ZE6AAAECBAgQIECAAAECBAgQIECAAAECBAgQIECAAIHNERCsZHP6WksJECBAgAABAgQIECBAgAABAgQIECBAgAABAgQIECBAgACBNRFIeTP/8PBwTVqrGYMKvL6+DpqfzGoF3t7eapety4Lb29uUppyenqYk65zGkNiZzooECBAgQIAAAQIECBAgQIAAAQIECBAgQIAAAQIECBDoJiBYSTc3axEgQIAAAQIECBAgQIAAAQIECBAgQIAAAQIECBAgQIAAAQIEViPw/v6eEm9CsJLVdM/oSz04OBh9Hdekgjs7O2vSkvpmXF9f1y/8v0uOj4+3t7dbk/VJIFhJHz3rEiBAgAABAgQIECBAgAABAgQIECBAgAABAgQIECBAoIPAp79//3ZYzSoECBAgQIAAAQIECBAgQIAAAQIECBAgQIAAAQIECBAgQIAAAQIrEbi9vT09PW0t2ndCWok2M8HLy8uXL182s+3LbHVEKgnqZZa4krI+ffrUWu7Nzc3JyUlrss4Jnp6eUkLwvL29LTpmSucmWJEAAQIECBAgQIAAAQIECBAgQIAAAQIECBAgQIAAAQKTE/hncjVWYQIECBAgQIAAAQIECBAgQIAAAQIECBAgQIAAAQIECBAgQIDAJgs8PDy0Nn9vb681jQSbKbC7u/vvv/+enZ3ZSBaxAWxtbQXs9+/fHx8fF5H/qPKMwEmt9QmQhUYqiQqkDIkRO0akktbOkoAAAQIECBAgQIAAAQIECBAgQIAAAQIECBAgQIAAAQLpAv+TnlRKAgQIECBAgAABAgQIECBAgAABAgQIECBAgAABAgQIECBAgACBlQukvJl/eHi48nqqwGgFIl7J1dXVaKuXVSyCXNzd3WUfZxPHx8cpMTIKa/m4CIGbm5vWbE9PT1vT9ExgSOwJaHUCBAgQIECAAAECBAgQIECAAAECBAgQIECAAAECBAh0EPinwzpWIUCAAAECBAgQIECAAAECBAgQIECAAAECBAgQIECAAAECBAgQWInA+/v76+tra9GClbQSSUCAQE+BciiZcoYRXKY8c9g5gpUM6yk3AgQIECBAgAABAgQIECBAgAABAgQIECBAgAABAgQIpAgIVpKiJA0BAgQIECBAgAABAgQIECBAgAABAgQIECBAgAABAgQIECBAYBQCKa/lR0WPjo5GUV2VIEBgTQXu7+9TWrbosejp6SmlGuI3pShJQ4AAAQIECBAgQIAAAQIECBAgQIAAAQIECBAgQIAAgXQBwUrSraQkQIAAAQIECBAgQIAAAQIECBAgQIAAAQIECBAgQIAAAQIECKxYICVYyd7e3oprqXgCBNZd4O7urrWJSwgRkjIk7uzsbG9vt9ZWAgIECBAgQIAAAQIECBAgQIAAAQIECBAgQIAAAQIECBBIFxCsJN1KSgIECBAgQIAAAQIECBAgQIAAAQIECBAgQIAAAQIECBAgQIDAigVS3sxfQoCAFSsongCBVQvc3Ny0VuH4+Lg1Tc8EhsSegFYnQIAAAQIECBAgQIAAAQIECBAgQIAAAQIECBAgQIBANwHBSrq5WYsAAQIECBAgQIAAAQIECBAgQIAAAQIECBAgQIAAAQIECBAgsGyB9/f319fX1lIFK2klkoAAgT4C9/f3Hx8frTmcnp62pumZQLCSnoBWJ0CAAAECBAgQIECAAAECBAgQIECAAAECBAgQIECAQDcBwUq6uVmLAAECBAgQIECAAAECBAgQIECAAAECBAgQIECAAAECBAgQILBsgZubm5Qij46OUpJJQ4AAgW4Cd3d3rSvu7e1tb2+3JuuT4OnpKWV18ZtSlKQhQIAAAQIECBAgQIAAAQIECBAgQIAAAQIECBAgQIDAXAKClczFJTEBAgQIECBAgAABAgQIECBAgAABAgQIECBAgAABAgQIECBAYGUCDw8PrWVHgIDWNBIQIECgj0DKWHR6etqniJR1U6qxhJgpKVWVhgABAgQIECBAgAABAgQIECBAgAABAgQIECBAgAABAmsmIFjJmnWo5hAgQIAAAQIECBAgQIAAAQIECBAgQIAAAQIECBAgQIAAAQJrK5DyZv7h4eHatl/DCBAYgcD7+/vr62trRY6Pj1vT9ExgSOwJaHUCBAgQIECAAAECBAgQIECAAAECBAgQIECAAAECBAh0FhCspDOdFQkQIECAAAECBAgQIECAAAECBAgQIECAAAECBAgQIECAAAECyxN4eXn5+PhoLU+wklYiCQgQ6COQEiJka2trd3e3Tykp66bUxJCYIikNAQIECBAgQIAAAQIECBAgQIAAAQIECBAgQIAAAQIE5hUQrGReMekJECBAgAABAgQIECBAgAABAgQIECBAgAABAgQIECBAgAABAisQSHktP6p1dHS0gsopkgCBjRF4fHxsbevp6Wlrmp4Jnp6eUnI4ODhISSYNAQIECBAgQIAAAQIECBAgQIAAAQIECBAgQIAAAQIECMwlIFjJXFwSEyBAgAABAgQIECBAgAABAgQIECBAgAABAgQIECBAgAABAgRWI5ASrGRvb281lVMqAQIbIzCSsSixGtvb2xvTMxpKgAABAgQIECBAgAABAgQIECBAgAABAgQIECBAgACB5QkIVrI8ayURIECAAAECBAgQIECAAAECBAgQIECAAAECBAgQIECAAAECBDoLpLyZf3h42Dl/KxIgQCBF4Pn5uTXZwcFBa5qeCQyJPQGtToAAAQIECBAgQIAAAQIECBAgQIAAAQIECBAgQIAAgT4CgpX00bMuAQIECBAgQIAAAQIECBAgQIAAAQIECBAgQIAAAQIECBAgQGAZAi8vLx8fH60lLSFAQGsdJCBAYI0F7u/vU1q3v7+fkqxPGsFK+uhZlwABAgQIECBAgAABAgQIECBAgAABAgQIECBAgAABAj0FBCvpCWh1AgQIECBAgAABAgQIECBAgAABAgQIECBAgAABAgQIECBAgMDCBVJey49KHB4eLrQqEadge3v706dPEYng/f19oWXJnACBEQo8Pz+31mpvb681Tc8ET09PKTmI35SiJA0BAgQIECBAgAABAgQIECBAgAABAgQIECBAgAABAgQ6CAhW0gHNKgQIECBAgAABAgQIECBAgAABAgQIECBAgAABAgQIECBAgACBpQqkBCvZ2dmJSCILrdb5+fnHx0cUEQELbm5uFlqWzAkQGKFAyli06KhJwZJSjYiZsughcYQdpEoECBAgQIAAAQIECBAgQIAAAQIECBAgQIAAAQIECBBYjoBgJctxVgoBAgQIECBAgAABAgQIECBAgAABAgQIECBAgAABAgQIECBAoLtAypv5iw4Q8PT09Pr6mrXh8+fP2bQJAgQ2RCA/CNQ1+eDgoG7RUPPHMCQO1Rb5ECBAgAABAgQIECBAgAABAgQIECBAgAABAgQIECBAYIoCgpVMsdfUmQABAgQIECBAgAABAgQIECBAgAABAgQIECBAgAABAgQIENgggZeXl4+Pj9YGLzpYyfX1db4Oe3t7+Y+mCRDYBIGUYCVLGBwEK9mEjU0bCRAgQIAAAQIECBAgQIAAAQIECBAgQIAAAQIECBAYs4BgJWPuHXUjQIAAAQIECBAgQIAAAQIECBAgQIAAAQIECBAgQIAAAQIECPzn7u4uRWHRwUpubm6yamxtbe3u7mYfTRAgsAkC7+/vKc1c9ODw9PSUUo2jo6OUZNIQIECAAAECBAgQIECAAAECBAgQIECAAAECBAgQIECAQAcBwUo6oFmFAAECBAgQIECAAAECBAgQIECAAAECBAgQIECAAAECBAgQILA8gYeHh9bCInrI9vZ2a7LOCe7v7z8+PrLVT09Ps2kTBAhsiMDb21trS3d2dlrT9EyQMiTu7e31LMXqBAgQIECAAAECBAgQIECAAAECBAgQIECAAAECBAgQINAgIFhJA45FBAgQIECAAAECBAgQIECAAAECBAgQIECAAAECBAgQIECAAIHVC6S8mX94eLjQil5eXubzPzs7y380TYDAJgjkIxbVtXckwUoWPSTWNd98AgQIECBAgAABAgQIECBAgAABAgQIECBAgAABAgQIbIjA/2xIOzWTAAECBAgQIECAAAECBAgQIECAAAECBAgQIECAAAECBAgQILAEgaenp5ubm9fX1ygrXtqPv2/fvvUpNzJMWX2hb+a/vLzkA6ZEo/b391NqJQ0BAusk8Pb21tqcGB9a0/RMkB+O6rJa6JBYV6j5BAgQIECAAAECBAgQIECAAAECBAgQIECAAAECBAgQ2BwBwUo2p6+1lAABAgQIECBAgAABAgQIECBAgAABAgQIECBAgAABAgQIEFigwO3t7cXFxSxMSb6YmBl/P378yM9Mn47QJymJDw4OUpJ1S3N9fZ1f8fv37/mPpgkQIJAJbG1tZdOLmEiM33R0dLSI0uVJgAABAgQIECBAgAABAgQIECBAgAABAgQIECBAgAABAjMBwUpsCQQIECBAgAABAgQIECBAgAABAgQIECBAgAABAgQIECBAgACBvgInJyd3d3eVuXx8fESwkghicnV1VZmgeWZdtoW1vGoa8wAAHSpJREFUdnZ2CnOG+vj+/n55eZnlFgV9+/Yt+2iCAIHNEfj8+XNrY1PStGbSkODh4aFh6WzR3t5eaxoJCBAgQIAAAQIECBAgQIAAAQIECBAgQIAAAQIECBAgQKCPwD99VrYuAQIECBAgQIAAAQIECBAgQIAAAQIECBAgQIAAAQIECBAgQIDA/v5+a0iR6+vr+/v7ea1eXl4iyknrWltbW9vb263JuiU4OzvLr/jz58/8R9MECBDIC8RwlP84+PTNzU1rnoeHh61pJCBAgAABAgQIECBAgAABAgQIECBAgAABAgQIECBAgACBPgKClfTRsy4BAgQIECBAgAABAgQIECBAgAABAgQIECBAgAABAgQIECCw6QLfvn17fn5OUbi8vExJlk8TIU7yH+umd3Z26hb1nP/09JSPwxIFnZyc9MzT6gQITFRgcUNNIkjEb0oZbwUrSfSUjAABAgQIECBAgAABAgQIECBAgAABAgQIECBAgAABAp0FBCvpTGdFAgQIECBAgAABAgQIECBAgAABAgQIECBAgAABAgQIECBAYNMF7u/vE+OJhNTDw8O8XomZf/78ed6cE9NfXFzkU/78+TP/0TQBAhslsL293drej4+P1jSdExRGpLp8jo6O6haZT4AAAQIECBAgQIAAAQIECBAgQIAAAQIECBAgQIAAAQKDCAhWMgijTAgQIECAAAECBAgQIECAAAECBAgQIECAAAECBAgQIECAAIFNFEh8c74bze3tbeJr/1tbW92KaF4rQrHkA6wcHh6enJw0r2IpAQLrLbCzs7OqBj49Pd3d3bWWvre315pGAgIECBAgQIAAAQIECBAgQIAAAQIECBAgQIAAAQIECBDoKSBYSU9AqxMgQIAAAQIECBAgQIAAAQIECBAgQIAAAQIECBAgQIAAAQIbKvDy8vL8/Ly4xv/8+XNxmbfm/P7+fnp6miWLeCg3NzfZRxMECGymQAQtam746+trc4LOS/MjUkMmrTVsWNciAgQIECBAgAABAgQIECBAgAABAgQIECBAgAABAgQIEEgUEKwkEUoyAgQIECBAgAABAgQIECBAgAABAgQIECBAgAABAgQIECBAgMD/Enh4ePhfn9s+RLyPtiT/b/nt7W16JJSPj4//t+ZAUxEXIJ/t9fX19vb2QHnLhgCBqQq0hgJZULCSb9++JebcWsOp0qs3AQIECBAgQIAAAQIECBAgQIAAAQIECBAgQIAAAQIExiQgWMmYekNdCBAgQIAAAQIECBAgQIAAAQIECBAgQIAAAQIECBAgQIAAgekIpAcTmbUpwn+kN+7i4iKf+OzsLP+xMJ34Dn9hrYaPP378yIdiiZf/T05OGtJbRIDAhgi0hgJ5fHwcnCKCN0W8pMRsj46OElNKRoAAAQIECBAgQIAAAQIECBAgQIAAAQIECBAgQIAAAQKdBQQr6UxnRQIECBAgQIAAAQIECBAgQIAAAQIECBAgQIAAAQIECBAgQGCjBd7e3uZq//HxcWL6X79+5eOP7O3tXV1d7ezs1K2eT1yXJn1+xAW4vLzM0m9tbd3c3GQfTRAgsMkC29vbzfFKPj4+Xl5eBiS6v79Pj/QUo+WARcuKAAECBAgQIECAAAECBAgQIECAAAECBAgQIECAAAECBOoEBCupkzGfAAECBAgQIECAAAECBAgQIECAAAECBAgQIECAAAECBAgQIDCYQLzef3R0lJJdvOd/cXGRT3l9fR0fv3//np9ZmI73+Qtzun0sxwV4eHiI8ATdcrMWAQLrJ9A8FkV7Y9AYqtUxHn79+jU9t+ZAKun5SEmAAAECBAgQIECAAAECBAgQIECAAAECBAgQIECAAAECzQKClTT7WEqAAAECBAgQIECAAAECBAgQIECAAAECBAgQIECAAAECBAgQqBY4ODioXlCau7W19fv379Ls6hmFN/MjLsD+/n4k/fbt287OTvU6//nP3d1d3aL0+be3t4XSo9qz0tMzkZIAgfUWiLhLe3t7DW28vLxsWJq+6OnpKX2YnWUrWEk6r5QECBAgQIAAAQIECBAgQIAAAQIECBAgQIAAAQIECBDoIyBYSR896xIgQIAAAQIECBAgQIAAAQIECBAgQIAAAQIECBAgQIAAAQKbK9AQOqSAcnNzs7u7W5hZ+fHk5OT19TVbFBEBfv36lX1siHgSRWTJuk1cXV2dnp7m1404KREhJT/HNAECBELg58+fDQ4xiN3f3zckSFkUOUSkko+Pj5TEWZoIpJJNmyBAgAABAgQIECBAgAABAgQIECBAgAABAgQIECBAgACBxQkIVrI4WzkTIECAAAECBAgQIECAAAECBAgQIECAAAECBAgQIECAAAEC6ywQgUVamxcBTR4fHxPfn4/IIHd3d1meW1tbDw8P2ceYiHyOj4/zc7LpeKX/x48f2cd5J2Ld8/Pz/FoRqSQfJyW/yDQBAhsuEGPR2dlZA0JhPGlIWbkoYid9/fq1clHDzIju1LDUIgIECBAgQIAAAQIECBAgQIAAAQIECBAgQIAAAQIECBAYUECwkgExZUWAAAECBAgQIECAAAECBAgQIECAAAECBAgQIECAAAECBAhslkBE9KhrcIQaiaUvLy/7+/t1afLzI/TJ9fV1fk5EKtne3s7Pienb29sIgFKYOft4eXn59PRUuahhZqyyu7sb6+bTiFSS1zBNgMD/aefujtNYtjCAFq4bgCAE5AiAEJAjAIWAFIGkEIQjQA4BiMAQAhCBIQSGDLi7rCoOBWIGxPBje/FwqunZvbtZKvfTmW9bIPJEdt1FUTybzSJ9aXtV5kzcmZGEspF1EjdSyl6rnvV6fTU2IECAAAECBAgQIECAAAECBAgQIECAAAECBAgQIECAAIGTCggrOSmv5gQIECBAgAABAgQIECBAgAABAgQIECBAgAABAgQIECBAgMDfLPDy8hKhJBu/MGa63W6SJO12e+PRh1/f40L6/f76058/f+5KOYlH25u+r4139ffPK4kTRppArVaLWIH1rTudzp4nX19lTIDAvyYwGo123UVBEelLh+aVxM3z9evXyGlal4wbKW7ajWtqvWA1FlayojAgQIAAAQIECBAgQIAAAQIECBAgQIAAAQIECBAgQIDAqQWElZxaWH8CBAgQIECAAAECBAgQIECAAAECBAgQIECAAAECBAgQIEDgrxUoFosb79XHT10sFq1Wa5+8j4gLeX5+3o4LiQiAu7u7XWq3t7dRUC6Xtwti6+iWuXUEmjSbzVKpFGkC600idyCSUA7NF1jvYEyAwL8jEBfgrrvoHSFumAhdykxQmk6ncRNGtwglWddb3Ujb1+x62Wqccm2uagwIECBAgAABAgQIECBAgAABAgQIECBAgAABAgQIECBAIBeBwnK5zKWRJgQIECBAgAABAgQIECBAgAABAgQIECBAgAABAgQIECBAgACBf1Og1+vd399/+Nvrvz+VSiWyRSIcJN7Gj9fyZ78//X5/+w38eDk/Xv6POJIPu61PRtBJ9J5MJuuTq3H0icCUKIh9o1sUv28aO8YnxqvK1SCKu91unHA1Y0DgsgIRqRP/TDbO0Gg04l/cxqSvFxSI6yVum+2/1PqR4g6MmriO4hM3YTyaz+dxEcUNFtfOh/dYLIlH75dhJChtJCutN38fR31mKsr2KjMECBAgQIAAAQIECBAgQIAAAQIECBAgQIAAAQIECBAg8DkBYSWfc7OKAAECBAgQIECAAAECBAgQIECAAAECBAgQIECAAAECBAgQIPCfQESQfPv27cMQkP+KskaRwhAv5B8UF9Jut19eXrIaZzyPZJPX19eIA8io85jAeQWElZzX+6jdIkEm4kgWi8VRXX4v3r6RIrIk83Z9enqK+/D43XUgQIAAAQIECBAgQIAAAQIECBAgQIAAAQIECBAgQIAAgX0EvuxTpIYAAQIECBAgQIAAAQIECBAgQIAAAQIECBAgQIAAAQIECBAgQCBFIN6lj7ySTqcTr9mnlO16FKt+/vwZb/sflFQS3Z6fn3/9+lWv13d1zpyPN/yTJJFUkgmlgACBFIFIlok8kbhPPncHrjpv30hxQWUmlcTyY67B1e4GBAgQIECAAAECBAgQIECAAAECBAgQIECAAAECBAgQILCngLCSPaGUESBAgAABAgQIECBAgAABAgQIECBAgAABAgQIECBAgAABAgQyBCLyI96rj8iS/V+bj8putxur7u7uMrrveBw5KYPBICJLWq3W/jEBlUolzrlcLtvt9o7GpgkQIHCAQGQtxX0St1ncafvfge8bpNxI0W2fQ3z6Ct2nuRoCBAgQIECAAAECBAgQIECAAAECBAgQIECAAAECBAgQ2BAoxP90sjHlKwECBAgQIECAAAECBAgQIECAAAECBAgQIECAAAECBAgQIECAwPECvV5vNBrNZrPJZDKfzxeLRfSMPJFSqVQul+Nl/kajEVEjx2+03mE8Hg+Hw/d9Y8fYfbVpbF2r1WLf+ESswPoqYwJXKNBsNvv9/sbB4l9N/MvamPT1OgXiOoq7KG6kuIjiOtq+BiOj5P1SSrmRIoUkOqT/wLjTIrMpvcZTAgQIECBAgAABAgQIECBAgAABAgQIECBAgAABAgQIEMhRQFhJjphaESBAgAABAgQIECBAgAABAgQIECBAgAABAgQIECBAgAABAgQIECCQj4Cwknwc//AuhUIh8xd0Op2Hh4fMMgUECBAgQIAAAQIECBAgQIAAAQIECBAgQIAAAQIECBAgkJfAl7wa6UOAAAECBAgQIECAAAECBAgQIECAAAECBAgQIECAAAECBAgQIECAAAECBPIS6PV6+7S6v7/fp0wNAQIECBAgQIAAAQIECBAgQIAAAQIECBAgQIAAAQIECOQlIKwkL0l9CBAgQIAAAQIECBAgQIAAAQIECBAgQIAAAQIECBAgQIAAAQIECBAgQCA3gW63m9mrUqkUi8XMMgUECBAgQIAAAQIECBAgQIAAAQIECBAgQIAAAQIECBAgkKOAsJIcMbUiQIAAAQIECBAgQIAAAQIECBAgQIAAAQIECBAgQIAAAQIECBAgQIAAgXwE+v1+ZqNWq5VZo4AAAQIECBAgQIAAAQIECBAgQIAAAQIECBAgQIAAAQIE8hUQVpKvp24ECBAgQIAAAQIECBAgQIAAAQIECBAgQIAAAQIECBAgQIAAAQIECBAgcKxAr9fbp8XDw8M+ZWoIECBAgAABAgQIECBAgAABAgQIECBAgAABAgQIECBAIEcBYSU5YmpFgAABAgQIECBAgAABAgQIECBAgAABAgQIECBAgAABAgQIECBAgAABAjkIdLvdzC6tViuzRgEBAgQIECBAgAABAgQIECBAgAABAgQIECBAgAABAgQI5C4grCR3Ug0JECBAgAABAgQIECBAgAABAgQIECBAgAABAgQIECBAgAABAgQIECBA4PMCSZL0+/3M9U9PT5k1CggQIECAAAECBAgQIECAAAECBAgQIECAAAECBAgQIEAgdwFhJbmTakiAAAECBAgQIECAAAECBAgQIECAAAECBAgQIECAAAECBAgQIECAwEkESqXSSfpquodABIjsUZVPyY8fPzIbNRqN29vbzDIFBAgQIECAAAECBAgQIECAAAECBAgQIECAAAECBAgQIJC7gLCS3Ek1JECAAAECBAgQIECAAAECBAgQIECAAAECBAgQIECAAAECBAgQIECAwN8g0Ov1ms1msVgsFAqRFBP/rVarb29vp/5tr6+vmVu8vLxk1iggQIAAAQIECBAgQIAAAQIECBAgQIAAAQIECBAgQIAAgVMICCs5haqeBAgQIECAAAECBAgQIECAAAECBAgQIECAAAECBAgQIECAAAECBAgcJVAul7fXfzi5XWbmeIHxeHx7e3t/f9/v9xeLxarhZDJ5fHyM+JIoWE3mO4iElPUdP2zeaDQiNuXDRyYJECBAgAABAgQIECBAgAABAgQIECBAgAABAgQIECBA4NQCwkpOLaw/AQIECBAgQIAAAQIECBAgQIAAAQIECBAgQIAAAQIECBAgQIAAAQIHC9Rqte01lUple9JM7gJvb2/hP5vNdnWOMJF6vZ4kya6CY+ZfXl4yl7++vmbWKCBAgAABAgQIECBAgAABAgQIECBAgAABAgQIECBAgACBEwkIKzkRrLYECBAgQIAAAQIECBAgQIAAAQIECBAgQIAAAQIECBAgQIAAAQIECHxeoNls3tzcrK8vl8t3d3frM8anEOj1eo+Pj5mdI6/kFIkhsXtKSMr7qZ6enm5vbzNPqIAAAQIECBAgQIAAAQIECBAgQIAAAQIECBAgQIAAAQIETiRQWC6XJ2qtLQECBAgQIECAAAECBAgQIECAAAECBAgQIECAAAECBAgQIECAAAECBD4tMJ1OIzVjOBxGh3q93ul0RFR8GnPPhUmSlEqlPYsjPib+RnsW71kWf+L0sJKIsIlD7tlNGQECBAgQIECAAAECBAgQIECAAAECBAgQIECAAAECBAicQuB/p2iqJwECBAgQIECAAAECBAgQIECAAAECBAgQIECAAAECBAgQIECAAAECBI4UiNyKwWBwZBPLDxJ4eXnZvz49VWT/PqvKdrud2bPb7a7qDQgQIECAAAECBAgQIECAAAECBAgQIECAAAECBAgQIEDgIgKF5XJ5kY1tSoAAAQIECBAgQIAAAQIECBAgQIAAAQIECBAgQIAAAQIECBAgQIAAAQJXJVAoFA46T47/+1mSJKVSKX33Vqv19vaWXuMpAQIECBAgQIAAAQIECBAgQIAAAQIECBAgQIAAAQIECJxa4MupN9CfAAECBAgQIECAAAECBAgQIECAAAECBAgQIECAAAECBAgQIECAAAECBK5fYDAYHHTIm5ubg+rTiyOIJL0gtpNUkk7kKQECBAgQIECAAAECBAgQIECAAAECBAgQIECAAAECBM4jIKzkPM52IUCAAAECBAgQIECAAAECBAgQIECAAAECBAgQIECAAAECBAgQIECAwFUL9Pv9g85XLpcPqk8pjpyUzN2Hw2FKB48IECBAgAABAgQIECBAgAABAgQIECBAgAABAgQIECBA4GwCwkrORm0jAgQIECBAgAABAgQIECBAgAABAgQIECBAgAABAgQIECBAgAABAgQIXK/AbDY76HD39/cH1e8qTpIks1Wn06lWq7s6mCdAgAABAgQIECBAgAABAgQIECBAgAABAgQIECBAgACBcwoIKzmntr0IECBAgAABAgQIECBAgAABAgQIECBAgAABAgQIECBAgAABAgQIECBwpQLz+fygk7VarYPqdxVHUslisdj1NOZjo4eHh5QCjwgQIECAAAECBAgQIECAAAECBAgQIECAAAECBAgQIEDgnALCSs6pbS8CBAgQIECAAAECBAgQIECAAAECBAgQIECAAAECBAgQIECAAAECBAhcqUB6YsjGoTudTrFY3Jj8xNe3t7fhcJiysF6vR01KgUcECBAgQIAAAQIECBAgQIAAAQIECBAgQIAAAQIECBAgcGaBwnK5PPOWtiNAgAABAgQIECBAgAABAgQIECBAgAABAgQIECBAgAABAgQIECBAgACBaxOoVquTyWSfUzUajV6vt09les14PK7Vaik1lUolalIKPCJAgAABAgQIECBAgAABAgQIECBAgAABAgQIECBAgACB8wt8Of+WdiRAgAABAgQIECBAgAABAgQIECBAgAABAgQIECBAgAABAgQIECBAgACBaxMol8v7HKler+eSVDKdTqNVyo5xnuFwmFLgEQECBAgQIECAAAECBAgQIECAAAECBAgQIECAAAECBAhcREBYyUXYbUqAAAECBAgQIECAAAECBAgQIECAAAECBAgQIECAAAECBAgQIECAAIHrEtgnrKTT6QwGg+PPnSTJt2/fFovFrlaVSmU0GhWLxV0F5gkQIECAAAECBAgQIECAAAECBAgQIECAAAECBAgQIEDgUgKF5XJ5qb3tS4AAAQIECBAgQIAAAQIECBAgQIAAAQIECBAgQIAAAQIECBAgQIAAAQJXIhApJBEgsn2YCDGJT71eb7VauaSHRFJJrVabzWbbe73PRFLJeDze9dQ8AQIECBAgQIAAAQIECBAgQIAAAQIECBAgQIAAAQIECFxWQFjJZf3tToAAAQIECBAgQIAAAQIECBAgQIAAAQIECBAgQIAAAQIECBAgQIAAgWsRiCySxWLxfpoIKJlOp7mfLHpGJEpKUkmkokRsSu77akiAAAECBAgQIECAAAECBAgQIECAAAECBAgQIECAAAECeQl8yauRPgQIECBAgAABAgQIECBAgAABAgQIECBAgAABAgQIECBAgAABAgQIECDwRwu0Wq3V+SNPpN1ur77mMogUkq9fv6YklTw9PUkqyYVaEwIECBAgQIAAAQIECBAgQIAAAQIECBAgQIAAAQIECJxOoLBcLk/XXWcCBAgQIECAAAECBAgQIECAAAECBAgQIECAAAECBAgQIECAAAECBAgQ+FMEkiQpl8uLxWJ14NFoVK1WV1+PGTw/P3///j2lQ7fbbTabKQUeESBAgAABAgQIECBAgAABAgQIECBAgAABAgQIECBAgMA1CHy5hkM4AwECBAgQIECAAAECBAgQIECAAAECBAgQIECAAAECBAgQIECAAAECBAhcXKBYLP748WP9GLVabTwer898YhwdIvEkJamkUqn8+vVLUsknbC0hQIAAAQIECBAgQIAAAQIECBAgQIAAAQIECBAgQIDA+QWElZzf3I4ECBAgQIAAAQIECBAgQIAAAQIECBAgQIAAAQIECBAgQIAAAQIECBC4UoFIDGk0GuuHi7ySdru9PrP/eDqdRsPoMJlMdq16fX2NNJPb29tdBeYJECBAgAABAgQIECBAgAABAgQIECBAgAABAgQIECBA4KoECsvl8qoO5DAECBAgQIAAAQIECBAgQIAAAQIECBAgQIAAAQIECBAgQIAAAQIECBAgcFmBu7u74XC4foZyuRypIpE8sj6ZMh4MBt+/f99oslEfqSjRU0zJBouvBAgQIECAAAECBAgQIECAAAECBAgQIECAAAECBAgQuHIBYSVX/gdyPAIECBAgQIAAAQIECBAgQIAAAQIECBAgQIAAAQIECBAgQIAAAQIECFxAIHJJ+v3+9saRMFKr1SqVSsSXlEqlYrEYNUmSzOfz2Ww2mUwioGQ0Gi0Wi+21q5lYHjElEYmymjEgQIAAAQIECBAgQIAAAQIECBAgQIAAAQIECBAgQIAAgT9FQFjJn/KXck4CBAgQIECAAAECBAgQIECAAAECBAgQIECAAAECBAgQIECAAAECBAicVeDt7e3x8THfLcWU5OupGwECBAgQIECAAAECBAgQIECAAAECBAgQIECAAAECBM4vIKzk/OZ2JECAAAECBAgQIECAAAECBAgQIECAAAECBAgQIECAAAECBAgQIECAwJ8hkCRJq9Xq9/vHHzf6xKdarR7fSgcCBAgQIECAAAECBAgQIECAAAECBAgQIECAAAECBAgQuKCAsJIL4tuaAAECBAgQIECAAAECBAgQIECAAAECBAgQIECAAAECBAgQIECAAAECf4DAdDr98fuzWCwOOu7NzU29Xr+/v282mwctVEyAAAECBAgQIECAAAECBAgQIECAAAECBAgQIECAAAECVysgrORq/zQORoAAAQIECBAgQIAAAQIECBAgQIAAAQIECBAgQIAAAQIECBAgQIAAgesSGI/Hw9+f0Wi0K7ikUqmUy+VarRYxJdVq9bp+gNMQIECAAAECBAgQIECAAAECBAgQIECAAAECBAgQIECAwNECwkqOJtSAAAECBAgQIECAAAECBAgQIECAAAECBAgQIECAAAECBAgQIECAAAEC/6RAkiTz+TxSS25ubkqlUrFY/CcZ/GgCBAgQIECAAAECBAgQIECAAAECBAgQIECAAAECBAj8WwL/B9J60agcWVS8AAAAAElFTkSuQmCC"/>
  <p:tag name="POWERPOINTLATEX_PIXELSPEREMHEIGH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183,3333"/>
  <p:tag name="POWERPOINTLATEX_BASELINEOFFSE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163"/>
  <p:tag name="POWERPOINTLATEX_REFCOUNTER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3"/>
  <p:tag name="POWERPOINTLATEX_CACHECONTENT#5C6D626F787B465C226F72207265656C6C765C617264612066756E6B74696F6E657220617620656E20766172696162656C7D2066287829205C6D626F787B20675C22616C6C65723B7D20" val="iVBORw0KGgoAAAANSUhEUgAADlEAAAC4CAIAAABG0LwtAAAgAElEQVR4Aeyd8d3WKPa3x/1sATOWME4FoyWsVqCWsFqBWoJagVqCWoFaglqBbgkz04Hv97fZ5WVJAicJEALX84fmzk3gnIsDHOCE+8aPHz9+4g8CEIAABCAAAQhAAAIQgAAEIAABCEAAAhCAAAQgAAEIQAACEIAABCAAAQhAAAIQgAAEIAABCEAAAg0T+FvDsiEaBCAAAQhAAAIQgAAEIAABCEAAAhCAAAQgAAEIQAACEIAABCAAAQhAAAIQgEC7BJ4+ffrLL7/cvn27XRG7luz79++3bt1SFbx+/bprRVEOAhCAAAQg8B8CxLxiChCAAAQgAAEIQAACEIAABCAAAQhAAAIQgAAEIAABCEAAAhCAAAQgAAEIQAAC2wh8+fJF0ZYvX77866+/vn79+u7du23PkzoHgTdv3vzrX/9SFTx+/FiRxwqBzZEreUAAAhCAAATaJUDMa7t1g2QQgAAEIAABCEAAAhCAAAQgAAEIQAACEIAABCAAAQhAAAIQgAAEIAABCECgQQIvXry4c+eOoi2dbL///ru75qIagV9//dWVpcjj33777ePHj+4OFxCAAAQgAIH+CBDz2l+dohEEIAABCEAAAhCAAAQgAAEIQAACEIAABCAAAQhAAAIQgAAEIAABCEAAAhAoReDRo0fPnj3zc3/16pXOfPXvcF2HgOrin//8p1/WvXv3FJHs3+EaAhCAAAQg0BOBGz9+/OhJH3SBAAQgAAEIQAACEIAABCAAAQhAAAIQgAAEIAABCEAAAhCAAAQgAAEIQAACEChB4M8//3z48OGnT5/8zBXwqshL/w7XlQmI/5s3b/xCFQj7+vVr/w7XEIAABCAAgT4IEPPaRz2iBQQgAAEIQAACEIAABCAAAQhAAAIQgAAEIAABCEAAAhCAAAQgAAEIQAACEChIQAGvd+7c+de//uWX8eTJE04V9YGcdT0Pe/3HP/7x8ePHs+ShXAhAAAIQgEAhAsS8FgJLthCAAAQgAAEIQAACEIAABCAAAQhAAAIQgAAEIAABCEAAAhCAAAQgAAEIQKATAosBrxwm2lTtPnjw4P37975IhL36NLiGAAQgAIE+CBDz2kc9ogUEIAABCEAAAhCAAAQgAAEIQAACEIAABCAAAQhAAAIQgAAEIAABCEAAAhAoQmAx4PX+/fvv3r0rUh6Z7iVw9+7dT58++U8T9urT4BoCEIAABDogQMxrB5WIChCAAAQgAAEIXJ7A9+/f9d6tfgxIf3/88Yf+/euvv6TVr7/++vPPP+tfrUfo79atW5dXFQUgAAEIQAACEIAABCAAAQhAAAIQgAAEIAABCEAAAr0Q+PLli+ILP3/+/PXrVy3vT2v708J+T2v7iwGv2rb4+PFjLzXZlR63b9+WQfoqUVk+Da4hAAEIQODqBIh5vXoNIj8EIAABCEAAAhcmoLeftRb29u3baRUsqYkWyPQjQfr75ZdfkolJAAEIQAACEIAABCAAAQhAAAIQgAAEIAABCEBABBSspn9ZVMQYIJCRgJrVm3//6QyLZLZXX9tfDHiVUjrOI6k7CU4hsFhlhL2eUhcUCgEIQAACJQgQ81qCKnlCAAIQgMCVCGjWN713O52vqdDD6ZTNZ8+e6SXIEzVpVrATmXRTtCpXS2HPnz83hrrOFdezT58+nd/nDgROJ7DYd8nU9RNX+kGl08VDAAhAAAIQgAAEIAABCEAAAhCAAAQg0BMBLcUEK9vTErf+dfcnfV+9evXo0aOedEeXjAQW1/RkQqdvlGTUMWNWwiUyWuTfkedF1/bnh4bqIFsdbctv0+2wgWqPKCL5t99+C4rToSqvX78ObvIRAhBok0Czo3OzgrVZj0hViMDfC+VLthCAAAQgAIHTCaw5W27Jz/3EzKKomvUt3j9+s1nBjqtGDkkCqn0tab18+TKZMp5AC2o6HVZ/rCjFQfFtRgKLfZe/fRLvVH///feMwpAVBCAAAQhAAAIQgAAEIAABCEAAAhDonoDClRR0OC1ouwt/NaZ7Aih4nMDimp5vTvE1vXIbJcdVOysHxQtqfV4tcZ8AU7Dshw8fLrS2/+DBg69fvwb6sj0RAGnwo2xMlnbv3j1fNsVq64BeDlXxmXANgfoEmh2dmxWsfh1RYvsEFmJeb9y40b7cjUgoF4HTqhqpC8SAAAQgIALqk6fVGa3XNAWkWcGaojSCMC9evNB6VkRTvRitNcQ7d+5oxUF/SimT1lqS3pZ+//59YNi6rzd09dW5BxJH1OGrqxPQUqa//H11dZAfAhCAAAQgAAEIQAACEIAABCAAAQhci4DWCXfH1V1LU6TNSID9iIww51lpyVRr9fP7uqMl/SdPnui342/evKmPbm1fIYZBQ9aiq1r3p0+fLrG2r+DIuco62oMwiUUzaO2mqkmVFexM6aPMVcbcmrTIA4GOCTQ7OjcrWMfGgGq5CCzEvObKeoR8gtCTEVRGRwhAAAItE9ACQZviNStYm7i6lEpHMjx8+HD+JrRTVkdgapVhvsTwyy+/6E1c3de3Wiyb56ClMcJeHUYu8hJQ3xWsxubNn9wgAAEIQAACEIAABCAAAQhAAAIQgAAEIACBvATYj8jL0+Wmo+8Wl+iVQIdZKKzw0aNHLrEu3Nq+zsL48uWLVvj9qtG6q9b2v3371vhprzrUdv6zdffv3+eUUL+uG79WZU3nqvhyaseK8918IFxDoDQBfwgoXdam/JsVbJMWJB6TADGvh+r9lJjX6XdM9H6YXr6Rr3xIgejDctyloF5BU0GNe9tRPfgSAhCAAAQgcDKBjx8/Br8dEwikl7+17BXc9D9qXenx48f+Hf9aC20asot6BX5xXEMAAhBwBNxvLGpln1mDw8IFBCAAAQhAAAIQgAAEIACBzggw++usQlEHAhDYSkDdoBb5F2MDtCymgML4ZrrOc9U2wbt37xRo6BetjwqH9e80dS2Z5xsTWgOUIk3JiTBJAjpsWGFtwQkXMj+2lpLoSFCfAAFR9ZlTIgQuSuBvF5W7EbEX/dpCsqln1xlvCmfRrxjLpdaLXwp7lfes93IUnJq3UOWpnJW/SlFZKvHGjRsqXTLkLYjcIAABCEAAAt0TULhqJOB1Wg6LB7xqXJ6vK/nctE6hd8T9O1xDAAIQKEpAExB1TW5uouXRadagSUS8QysqFZlDAAIQgAAEIAABCEAAAhCAQF4CzP7y8iQ3CEDgugS09rUYGGAJeJ20VmyrjprSARY+BP2wm3YQ/DvtXGsICCJ0J9nevn3bjpBIYiSghdz5UY7aWgoM0pgbySBQggABUSWokicE+iZAzOuh+l10bQ/luPKwdpQVePr+/fvg5RsJoF8T0NtUestq5dFtt5WPPB7lOVdNpUsGSbItR1JDAAIQgAAEBiag2K94uKre/9Yb3hFCi78cNE+vl3R5NWWOhTsQgEAJApoyaAKiKUMwN1FZmkQoBF8TipYPqCjBhDwhAAEIQAACEIAABCAAAQj0R4DZX391ikYQgMA+AjoZar51PmWllfn4Ca9Kpm0CLZfpqCltFszjDrXItk+q0k8pGnK++qffrIvvaJSWivx3E1DFqfqCxxV1TfhHwISPpxAgIOoU7BQKgasT+Ptcgfv37/s3nSujF490Pf3rJ8h1rbegdLCo+/dgtr7Yykof1zzRIwWVyHMuj9xoxZvO77s70k7vlr169erRo0fu5o6L+e8pzDOR2y3XJ1eI7Tx/7kAAAhCAAAS6IaBw1fjxq8kfPBKKeA4+Ky2ucbyiD4RrCECgBAH1bPFQfhWq6YkW8XXkgyYyJWQgTwhAAAIQgAAEIAABCEAAAhAoTYDZX2nCxvy1NqidWSWe9j11ra3JQpueRpFIBoHRCGjVfW2nXlGh8eUvvRY+/Xx8BJoatZK1Fkiq+DOFBARi//777+xBBEyu9VHVp6jroGYV/qG13LglX0tNpL0cAQKiLldlCAyBRggsxLwq8DEpnI6yV5SGRkR5eEfiPhXh+vz5c7l6ercpWWiWBJJcAkt4/avhXBfTLHFf5keeNZYYcaODHLT3LHdkt0M8+dxBnosfVe9yc/FoF+FwEwIQOJfAjx8/JgHU2+vCrQBOY1Ywi6sparOC1YQwWll6PyQeFqZosOSoLa/M7mzIK2N0Hs3MSus79aUqZd6pqkedn0lQWh7yP51AsmfzJdQsT+NvsqPzH+EaAhCAAAQgAAEIQAACEIAABFogwOyvhVqYZIgcv6d9PS0wNntCZDsMB5SE/YiMla7+MHIsheIcImXpWZ1aFUngvtJCa1NraJJ8sW9Rn+Nk5uKiBFSJ+mnfQHgt5H779i15YnHwFB8hkIXAOAFRzY7OzQqWxcDIpG8CN5z57tbTcjjoYuYKeFXgabVo10UZdFM/BDwF7+7bti86/Eu2uc+xpoju6zdGd/+usTzpTdFgRRWP6MhXEIAABHYTUMyWFiAWJ+qLeX748OHu3buLX+W92axgedUcKjfVqQblSLiqjtW3vGWkE9x1eqsd3XG/zl4WKSGwte86/qMEMD+dgOZukZ5tLp7OftAO3Pw+dyAAAQhAAAIQgAAEIAABCECgZQLM/lqunUA2rc/opEnjBh+LMwG9MT9uXdOrtlHSZnUoCnDt/C+FOgjmmtibdvn/+c9/6nTttawq35dSi7sb2l+LROFXFpLijhBQPc63So/EmRwRhmcHJ7CpqxSrI4baeEBUs6Nzs4IN3nZQfyLwt+MgdNC0zu/ZkY9eijo94FViy1VVQIleV9JxgPLV1Etu0mXNzd2UyVriubexlnK6L2EsATTzTKS+cT7snt0qm3uQCwhAAAJnEdCgo3fFtK53lgBr5TYr2JrA3E8S0Eux8bAwYyTrVjcjssSWlJkEENhKYOq7eLl/K7frptcYGu/Z5qppiqGJxvw+dyAAAQhAAAIQgAAEIAABCECgWQLM/pqtmkXBtD6j1023bm4uZsXNQQiwH2GvaMWhRpbotQsQySr+K3DBg5FSgpQVPiqMfr4GqE6GgNcK8OsUoYF+PmrICKniOvwpxSewNehIhtprQFSzo3OzgvmGxPWwBDLEvIqdIuLl/WyFqFN/tj5SNL3aqgZyvUmgnXu9mGUsq6gPuiOGYMcj0lS/hmzU1yXbV5B7nAsIQAACZxHQew47xqwK0jYrWAXdOytCC2Hxw+P1jo28js60Rp1hCej9N51bPKz6QyluDNYPmOyYaAQ58BECEIAABCAAAQhAAAIQgAAEahJg9leTdq6ydEhkrqzIZxAC7EckK1oHTOgAr0iyyKKoItHjewRBtvbIhODB7B+1u7F4TlaDp8lk132oDBcrVNGH/GbXUGbQgrI7go52PCJNd+xT7CvoINVmR+dmBTsInMevTiBPzKsoRLy6NUY3b95c++rc+9q5lxf75MkTixjlYl4lw/wlqqRImxxol9uOpyQbh8k5gFxAAALXItDsCmCzgl2rfk+XNr4QptUr+8uy83dt49oRShvnw7eFCMRtvlChZFuZgDz/fROfHRONyqpRHAQgAAEIQAACEIAABCAAAQg4Asz+HIprXbCwfK36akRazCZeETq6Ir5Tf/fu3bUctr48sHUjYK3cg/c1BCweT6s4kIiyBwvl8VMIqEIXjweiWzilOoYtVH1OvJtdJLNvx2HHU2cFRDXbDJsVbNFOuDkIgWwxrztcsXbeWFqsbB3q/uHDh6SQ+7Z+F0sMbv7xxx/BHcvHHaOCst2nxb6nLFqQBgIQgEBRAosTuaIlGjNvVjCj/CQTgeSvv22aEmwyiU2JqSwIZCSg33zImBtZtUlgt+e/+8E2OSAVBCAAAQhAAAIQgAAEIACBvgnsnsTtfrBvntW005vwyQ3NasJQ0FUIsJ4cqSlFYsV/cTv+e7afP3+OZD7/6s6dO/Ob9e+sbV5sDeGtLzkl7iCweNSrTvnVJteO3HgEAjsIEBC1CK3Z0blZwRYxcnMQAtliXncc2rrjkcq1ohdc5JLGw3n7mMbvmwnve6pyJVIcBCAAgTmBZs/CbFawOUPurBHQy99rX03315aNFp/S2fP20XbHofuLhXITAjsIxB3mHRkO8ohOfXZ/Hz9+bFnrfctPLWuEbBCAAAQgAAEIQAACEIAABCAwJ8Dsb87kKndYnLlKTbUjJ/sRkbpIRnnGo1QVOBjJfP5VC4FEWpxc/O1vbXlgKvMq6+DOrVu3Frer9Ktu379/70BBVICAT8C+2Xr8KT+HHdfNdrnNCrYDMo90QyBbzGs3RAJFNNjHT3vdd65qUMriRxW9eD9+c9+cdt9T7Uctx1nxLQQgMDKBff1eBWLNClZB9w6KePfuXdwx0NLV1vHd+KvxspxHjx51wBAVLkqAvmtfxem4CPe3uKa8L9sST+32/PetJZVQgTwhAAEIQAACEIAABCAAAQhAIEmA2V8SUbMJdtddsxohWAUCrOmtQU7GvGaMUlVWLQQSPXz4cE5DK3t6Y39+nzt9EFg7w2XRGPpQGS2aIrB1w3QSft/Ite+ps5yrfdJWqNxmBaugO0W0SYCY13S9qKuN/ABB0XNe4z+LsCj6Pg97x1PqzlrwvxchcBMCEIBAkkCzITjNCpZESgIRWFsgcHB2HMWqFaXkUzIbvaLjSuECAhC4BAH9RNol5JyEvH379j5pWQTZx42nIAABCEAAAhCAAAQgAAEInEKA2d8p2CkUAmcRYD9ikfyXL1+SAQA79tYXy9LN5LbC2oMZ7+tAjcXjPIxHcmSUhKxqElCwx6L56aDi169f15SEsoYlQEDUYtU3Ozo3K9giRm6OQICYV1MtK+z11atXa0nLbVfveIdm8Qj6Ncnd/R1P7XjEFccFBCAAAQhAoD8C8geSv1i0byFMx8c+efJkjZgmhHo5Z9/bkGt5ch8CWwkw0d1KTOkv93uR+3qwHTOaHTB5BAIQgAAEIAABCEAAAhCAAARyEWD2l4tk5XxYnKkMnOI6JpA85FXNLX4yVPIYC0dPK/+7XzZwmRy8UIzvospSk0NeD7Jt//G1kA/Cnduvuz4k3LF9sGa0cSA7ntrxSFwGvoUABLITIObVilSvN63N85NvelnLmKWTH7lpjioHep9brEAZu/MtMfFxZ3XFDQhAAAIQGJ3A27dvkwh2R6a+ePHi27dvWv9ShKsOTdRArAtNt3S8qxakdmebFJgEEIBAOQKLZyeUK+54zpHg+0jmm2YZkXz4CgIQgAAEIAABCEAAAhCAAATqEGD2V4czpUAAAs0SSC71r8UMOI2M8YLKRyv/7qmzLtakXTwB9CwhKbcQAUVvL477Wrsm4rkQc7L1CRAQ5dPgGgIQ2EqAmNcNxNaOei0X8yrhkl61U0DhL4vvYLkE8Qs9a//hUbtU8UL5FgIQgAAEINANgU+fPsV1SS6ExR9XYKvWvxTh+v37d50pqwv9uMzdu3fjT/EtBCDQLIHLnfOqDmdrP6bQfILym7VABIMABCAAAQhAAAIQgAAEILBIgNnfIhZuQgACgxDQr64l31S/c+dOnIbOqFqMI/Sf0rrZx48f/TunXGujYXFrQ4EHOhHsFJEotDKBtaDnly9flvu548o6UlzLBOyhRwREtVyPyAaBUwgQ87oBu/ZrF8+vLhrzqsUFSy+v/l2/axz/GYW4qnpWZ8VZwl4V+0uETRwm30IAAhCAwIAEFheGfA46mdX/yDUEIDA4geTqeYN8NDHRvMMomDo9heYbE5MMAhCAAAQgAAEIQAACEIAABNohwOyvnbpAEghAoDKB5Dq/5LEs9esAi7W+VNvx2pRvZN1sMfhBOq7FQVauDoqrQGDtqFfMoAJ8ihABAqIwAwhAYDcBYl63oVs8w79ozKvke/DggeJZI9GoOm9JMhw/Qkk5qKDIz49OLjgvdW0zGlJDAAIQgMAYBJLha8mXv8fghJYQgMB/CMjxvhwLLYBKbEvYq5b+LTsElyOAwBCAAAQgAAEIQAACEIAABEYgwOxvhFpGRwhAYJGAZUXLuNSvLX4dk6nIV535qv13RZcq0kBra/olt0aOl9JBs1+/fl3kwO/aL2Lp9eZaiLN+KFjm2qvW6NUOAQKi2qkLJIHAtQgQ87qtvjTPn4eElo55lYj6BQT5E/KJVboLftWFnGN5xvJHJdg2TVZSKx/9ZIPyVM7Kf9rP1oXKVentuOAr4nMbAhCAAAQgcA4B/QBQsmA3gidTkgACEBiBQIVJRAmMek1Oks/nRH5ZWsdXr5hrhuLnzDUEIAABCEAAAhCAAAQgAAEI1CHA7K8OZ0qBAASaIqAQ1eSSndb5N616KZZLZ75q/10HuyqQVJv+7ai8Fumoxb12hESSCgRk0mvrvWtGUkEqihiKAAFRQ1U3ykIgF4G/58ponHwUDPr+/Xtf36Tv6yc+ci2fWH9HcjA+qxGlkd9TMApMMghAAAIQgMC5BCzOgOVkxHO1oHQIQKAmAUu/UVMee1nTa3J6HU4v+uvoCymig67VxWnF/+HDh5oubVr3t5dLSghAAAIQgAAEIAABCEAAAhCoSYDZX03alAUBCLRAwHLIq37dqAVRj8ugMNy1Q14JczyO93I5qNKDGJhJBd3U6QZNxWpfji0C2wkQEGVnRUoIQEAEiHndbAb6rQFt6Pq/X3zd7erNyvMABCAAAQhAAAJLBP7444+l2/9z7+bNm//zmQ8QgMDYBNbWlK9CRUf+6IyKq0iLnBCAAAQgAAEIQAACEIAABCCwjwCzv33ceAoCELgiAUvM6507d66o2lzmtcBWnffJC+1zXN3fUVSrTjRYjHuRqehnh7sngIIQgAAEIHA5An+7nMQtCKzjiwIx9EsHwR0+QgACEIAABCAwDgH/ZZg1rVknWiPDfQgMSIDpw4CVjsoQgAAEIAABCEAAAhCAAAQgAAEIQAACLROwxLz2cc6rDnldjG5U7ehHnFquI2QrR+DJkyeLmatd6Ce/Fr/iJgQgAAEIQOBEAsS87oGv15uCx9acwiAZHyEAAQhAAAIQ6JKA5ZzXLhVHKQhAYB+Bz58/73uQpyAAAQhAAAIQgAAEIAABCEAAAhCAAAQgAIHsBPSOumXHv49zXp8/f74IUCd96jdvF7/iZvcEHj16tKbjy5cv177iPgQgAAEIQOAsAsS87iE/d/UsHvCekngGAhCAAAQgAIErELCc83oFPZARAhCoRMByaEQlUSgGAhCAAAQgAAEIQAACEIAABCAAAQhAAALDE7C8o66Q0A5+z+3Lly9fv35drHAOeV3EMs7N+dFvk+5v3rzhh8vGMQM0hQAEIHAVAsS87qyp4GcLiHndyZHHIAABCEAAAhCAAAQgMB4BYl7Hq3M0hgAEIAABCEAAAhCAAAQgAAEIQAACEGiXwFoYqC9xECHgf3Wh67VDXqUCMa8XqscSokYMQGGvJUokTwhAAAIQgMBuAsS87kT3j3/8w3+SmFefBtcQgAAEIAABCEAAAhCAwBoBvRNvWUNfe5z7EIAABCAAAQhAAAIQgAAEIAABCEAAAhCAQF4CxnNe8xZaPzetTL5//36xXMU/dHCK7aJq3DQS0M8d//zzz4uJI6HSi+m5CQEIQAACEChNgJjXnYTv3LnjP0nMq0+DawhAAAIQgAAEIAABCEBgjQCHvK6R4T4EIAABCEAAAhCAAAQgAAEIQAACEIAABE4hYHlHPYgQOEXOg4VGTuuMnPF5sFAevxCBNTP466+/3r17dyFFEBUCEIAABLonQMzrzirmnNed4HgMAhCAAAQgAAEIQAACYxMg5nXs+kd7CEAAAhCAAAQgAAEIQAACEIAABCAAgeYIWI64+v3335uTe6NAkdM6Hzx4sDEzkndI4OHDh2taRYxn7RHuQwACEIAABMoRIOZ1J1sd7O+f625xgneWxGMQgAAEIAABCEAAAhCAQEcE3r5925E2qAIBCEAAAhCAAAQgAAEIQAACEIAABCAAgWsT+Pjxo0WBW7duWZI1m0Zq6rTORfGCA78W03BzBAK3b9/2w2B8lXUW8vfv3/07XEMAAhCAAAROJEDM6374gef3559/7s+LJyEAAQhAAAIQgAAEIACBAQhEVpYH0B4VIQABCEAAAhCAAAQgAAEIQAACEIAABCDQHAEF8yVl6uCQ15cvX66pufaL9mvpud8xgchRr2/evOlYcVSDAAQgAIFrESDmdX993blzx3+Yo159GlxDAAIQgAAEIAABCEAAAnMCLAvOmXAHAhCAAAQgAAEIQAACEIAABCAAAQhAAAInEvj8+XOy9CA2IJm+tQQ6wOvTp09rUj148GDtK+6PRuD+/ftrKr9//37tK+5DAAIQgAAEKhMg5nU/8F9//dV/mJhXnwbXEIAABCAAAQhAAAIQgEBAQCvLLAsGTPgIAQhAAAIQgAAEIAABCEAAAhCAAAQgAIFzCYxwzuvbt2/XIAc/b7uWjPuDELh79+6apgqJ+fLly9q33IcABCAAAQjUJEDM637axLzuZ8eTEIAABCAAAQhAAAIQGI/A8+fPx1MajSEAAQhAAAIQgAAEIAABCEAAAhCAAAQg0DQBy+FWVz/nNfIqPjGvTVvnGcJFjnrld8zOqBDKhAAEIACBBQLEvC5AMd66ffu2n9LiCvvpuYYABCAAAQhAAAIQgAAExiGgQ15fvnw5jr5oCgEIQAACEIAABCAAAQhAAAIQgAAEIACB9gkYz60MYgPa18uXUCuTnz598u/415EARz8Z1+MQiIRBRw4MHocPmkIAAhCAQAsEiHk9VAs///yze56YV4eCCwhAAAIQgAAEIAABCEAgIPDs2bPgDh8hAAEIQAACEIAABCAAAQhAAAIQgAAEIACBcwl8/vw5KUDwA7DJ9K0liMQpKuDh1q1brQmMPOcSePjw4ZoAf/3118ePH9e+5T4EIAABCECgGgFiXg+h9r1bYl4PoeRhCEAAAhCAAAQgAAEI9Evg+/fv/OpTv9WLZhCAAAQgAAEIQAACEIAABCAAAQhAAAJXJfD169ek6NSO9ncAACAASURBVL///nsyTcsJIiuTkejGljVCtqIEfvnlFz8SJijr/fv3wR0+QgACEIAABOoTGCLmVUPyjf/+PXjwICNlf6Qn5jUjWLKCAAQgAAEIQAACEIBATwRYO+6pNtEFAhCAAAQgAAEIQAACEIAABCAAAQhAoBsCnz59Supy586dZJpmE/z555+RuN7Ir9g3qxGCVSAQMYzIscEVBKMICEAAAhCAwERgiJhXna9eqL79mFcVIX+xUEFkCwEIQAACEIAABCAAAQhclMDTp08jy8oXVQqxIQABCEAAAhCAAAQgAAEIQAACEIAABCDQAQHLyVaXPuc1HqEYCW3soHJRYTeBiGEo/ObLly+7c+ZBCEAAAhCAQBYCQ8S8ZiG1mEnwRpfFIV7Mh5sQgAAEIAABCEAAAhCAQJcEPn78+PLlyy5VQykIQAACEIAABCAAAQhAAAIQgAAEIAABCFyagDF0LzgJ61oqRw6ylV76ydxrqYO0dQhEYl4lQMSo6ohHKRCAAAQgAIG/g+AIAY30Hz58cDlc2tl1WnABAQhAAAIQgAAEIAABCGQhoIDXe/fuZcmKTCAAAQhAAAIQgAAEIAABCEAAAhCAAAQgAIG8BD5//mzJ8NatW5ZkbaaJhCde+vzaNml3I5WCoRX9snbom4xKP27WjbIoAgEIQAACVyRAzOuhWtNIf/fu3UNZ8DAEIAABCEAAAhCAAAQg0CMBAl57rFV0ggAEIAABCEAAAhCAAAQgAAEIQAACEOiHwNevX5PKXDowVAfZ6pfo13SMn+W59hT3ByEgy4/EvA4CYTQ1v3//roBm/anq1XVMBqDoZ/3dv3//4cOHnAw9mkmgLwRaJkDMa8u1s1O2P//8U2+kyUHXCKQLDUV//PGH82V//vnnmzdv6l8NS3fu3JGnootLv5q2ExOPQSATAXl+am5qa2px+vNbnBqaClGL+z838Ndfp+amdnd1X3BAlTMZC9lAAAIQgMBABF6/fv348eOBFL64qsyhLl6Bp4mPY3waegr+6Se9WTFNRd0k1C3++Cs/mopqEqpdzKvPQ6nz0QjQwY5W4+jbPQGGre6ruHEFscDGK+ii4uGuXLTi5mJbznnVrGr+4FXuKHYtIioxrxE4fCXzeP/+/RoHDa8cD7cG53L3Nai9efNG1a1oh7nw/w6C+Jc6E215vHr16tGjR/M0Fe7g0VWAPEIRuHA91XL/Ma+y154qLKKLungNQtMrF5Fk2gvRnxJoa8T5KNoO0TsZ8lr01/IuiGpTwk+7OBpZpwv96wINnz17tvUUfb3cJmhTlLDbH9KekJhoAqO3VfDV1sxp8Op49+6dLOft27dTg1qkNH2lfwPvUMGvamtqdLdv3158sM2bA6rcZkUgFQRyEVCA13wkVZelQXDrYJpLpCmfSTA3uEukSc76g3JypPvnP//54sWLfepLzckDkaa+ssotiFNRjWjU4A2lfZxPeUqVK9twnvYpMlQuVCrLjOddim5qpaxlh2eEOZSMgd4se4vozDFOWggT7ewmtDvDyfY2rfy4suRgTPPQBw8euJtcQKA1AqN1sEwoWrNA5MlLYMBhawS36kKzvwEtMG8T9nPTPpo20eSFumU6t5s2rWJp8Up/06kf3e+pdeau+BU97LV2zJO6y7yTaZpNoMYbka3jZWeNy9Jdf/Pld8UATL1WiUMrp/XGabF0KlpdparAFXqh1f54tLfYdt/nR9pO5a/kg02D7zTyZgzp0SivpT/VplEjhb2q29SRH8b0B5Ph0R0EyOOOQE8u3AgTT1dx8Yv+Y141AYsjuPq3cpumVy6OKCJKykR/ykQBJVpvreygrC2USLDJI8xejyrx+fPnUnkxZxUqFBqtJyZPnjzRSJ/RdThSWRWepToikOX2/V9T+XdjiSSLfyXT0t/Lly81oVJz01/L1jWgyvHq41sItE9gmvpOiynzEDQNfG5VelEXeQKL94/f9F1wybAoYaSUjAuLviTO0whEikjivlr0Ity3ixcqWv3/tNC2mEA3le2UswYLl0YLGVpg0pBBnIpj0uCFWp+cBPmNDcq2T6R5fzJvMvGc1bLiCU75to85lNDRm1W2n8s5xszsKltIueLU2P89DV1ewTCWK+9C72NMr2ScsvJjlJNkYxK4XAfLEDymoaK1kUCXw9YIblU3s78uLdDY+vImk0nIBdUSlv4iOf97EWvh1I/pnJ2WX4KNKLX41eXclUUtuDknoJqd35zfiUf+zdM3dSfSijMuubejcnIgUMflmCh6T3u1igQ4fm6lytXK/+JhSdNqvytUrLTar35S5TYecxzvxrXCsPtMkHYMpk1J1DVNb5toNV5/kwnNRVUTVu80/RuvrPmzuiOj1V7GtFK0mGDtpjwENZyip+ckG/KabP59cfu/hbB/n1XMUphPZqjra7lwI0w885rfjR8/fmTJUYay1dvT9meFMC8Fa8tjcDqqL9Md9/HSF3p5Qp6TBrkSWsjT0ghXdKByYssM1sZpl8Z4oTBWi8xKI3TGPF2yE89pdzJUuKA61iCr61CjKNTi2oyr7ltluf5+MNlivX/48KHyCwASo45gmiok1V9ksvvm8Sg9xScdHyzke0yZTBf6V95LZOCQ2MZC/2/SmRqR9fLuboB6UGPc4pRV7q9cHZXutDtSip7N5SypytRtCmAuwbIMxDL+33777SAi97giUO0vs6pTnbYK3OO7L1Rua8thaizTwkFEqSw1qPxl89P64PRCs+64i92TC+XpDHW62NprHY+h1CKR/iIAN32lDifSucWz0sxOvYoDEk+c/PaUwTQiVTdzKHqzSC2X+OqKjjEzuxKWUD9P9cka9wu57hp35GFuHfK2QmDqMQ2p+jc+9dgKtpv0l+tgGYK7sb1FReiyDnZZHQxbi4bRsVvV2eyvVwtcNMvFm7kWZ44vcTjx5HDKm9Xf7hUbl9WJF5dzVzaxqrMfsUmkg4lVX1o51IimfCxr+0ppmXBtWtvXWqVKv3nz5tQEzrV/teh79+6tUVXztK9vr2XSzn0NBNqS8ENLN8mmJffdEZz7Yg8knkxrbetnk/DlEsd7iVyxRuXkv1bOarDaZ1mMnLYoot09Lewb13lk7Wovi9nKLJWVFjHczouynbesb9++lQjaxqNTpcTb3VRrp+y8NCvYoiVfzoXreOK5WEFrN7UyM+2nK/hBvpw6InVHU/+24FNpHMryp/cM1gRauy8nMkvR8UzkJfgCCEQ8/SW+VcTA5C77qgXXcqOlrNRXZ6fxZqKtf3WtO8pBXqzSBE8FH1WKUpZmktQlkCryUfrGpZXuSa0j+fdhP3FEVMecj8zG8qaj0mg65Frc1NzUN8oxVXNLgq3T3ObaLd4ZQWVLnYrDIp+iN+sIJluN9HUlvjo+6B/pvSMaaeYWqdDIg/W/WjNIjex5hck12AU+2HEhs/gkeXGpe4/Yj/tKdVfCgFX68ZblhDx4IbNJVnGWGpSceStxTew4EI3vsnD1pVK8ROWuSWW/f6Qhy2LtBSVTrvVdccIlvpUFJv0x1abQXWIOlbch0JtFTE42bHHPGpwLJA0+2X5dAibaEQsp95VG+fjwqi5LjVedm6acMlR1C3pEf7rQR903bsoqn6J9NVMP15TiU49yttRszhftYBmCm7WoLILRZe3usjQA9TFsLRpSx26VumJX6ccvinoUi1XjbvZtgU7N5EW8GU5VHF+cUSUWWuWQbBpDkyq0luCi7somjJYJ74mte5MuSmxR53h3tykHtamtWuRNH1+lT8738wpTLjf1MJY+MFl3qi8t/G6SUw3kuKsgL3RToTUTa+Uhwu1C/UNNaFvLkiejxnjckKaaUj7KTXmuiaGvFpeM1IgWK3Sta1X6tSL23cejc9zWmPuNcbGyXA6FLpoVLNBXcCyiKo26XyXWICLz058uTgzvydUJyE6S47u0PuL2Z2/+Uw2qCiKDztS5BXX9U/B590dVvN/ALNcSd3dx9gcD/6YQers8B1MmLU/VrGZp98bUaGXucWtWnir3oOSRx6s13cVVS5Uuq9A8X9BEQ3LKMheH+cmqr25CkYqYvqI6fEQyhqAPmXduIhZ3HF2GsrFkbhpZ6/SNTqrgYhyVLY5O0a4vIO8+1hFssT+cm3fGO8cNOz5U7RY1vvG8O9sSD64ZpAavvMXlGunUN+YVLL4o7xpR/CIvrmSUmCx/zTv3PRAl058k17+S0PiyhPAqkzXDiHPI/m1ygJO0WWpQkuetxDUrjSOq34uuybl2/0hDllGtZbvjfgsmKhnig4ia0uXmUHkbAr3ZYpNXn5zs3FqeC0i2HW128ZH4Gtlil6jSRY+J9qJpWW5G/CiBlasweQ6WrNQHWqYY8orteVrKdWkWLWTR0nLdPK5IfNTYLWd86uGIjXBx6Q6WIbhvE6XLcl3cpi6rp2Fr0cI7dqv6mP11b4GLZrl4Mzl/URtfW5zR5kXEaZR3pGmjnpXNKOXkbulfDYu6oypQp2FpKZJQjywK39rNS7srm2BG6t0NCqrlTXmelTivn+bUP34xNZmzsMR7hqtUbpye5shr1SQLl4MnNWUeqgj96ULp41jUrcVLdN8ujkHqM+eFqvOclv3X5psS1WXb1MWijg64nVVTSjUlTLk5yGLtyBTnQ7ZGebWORSwa/V11zy8WH9l3M2JparDXWgrbR8B/qtnRuVnBHD1ZcryHlxmrCcje1mzeZaULtZdkbmJiycrPdu163jbnjc54Z7H5u3IXux2VLmVPXM/XAL02RPpaB4sV/ce8BmahSnIVea0LtZO1mImpglX9a5NVi6YaJ+I9lNDlaquBPEEd+fa69TrSdOf0pK+0DoTRRzWSeLmRUua5Xe4O1eGqTOYRp6FvdzQ6ddbxtibzW7RMJ1i5i6FUTtaCKuKU2X4dwRZdmXjXd/Db4yOIxcvZIWTgGAXta0eG5R5ZM0j1KnkLzeUsabjMK9iOLjeoUH3Mi0vexbwId2dx7UBjh55aq0337HShbtli+S14JjKbZHVnqUGRyVuJa2IHdRF8rN+Lrsm5dv9IQ5Z9rmW7477R2gPCuT52PIfK2xDozeYm14FjHJ/LbGrOkYGGifbceI7fWVyUOL7mk3QqZDMlOu36g+ZFpx7HLecqOVy9g2UIvoql7ZOTLst5CPHVEh9vZ8OWr5q77tit6mD2N4IFOlNMXuxenFlbxNNKtRZz7M6VRvnFGnF9y3QRmV8kdayT4OruyiZKdfYjNom0O7EqLjC2Fj5qENmtUZYH46OYvYFnEaZEJotdn7RWVxPXTo59pMuSW5iUdl60GpRlWq2i58/KXCVPstD6CeLeghSpL1I3JSaHG1mFjFmLb0ops5lMWv/qWvUiI4/Y8NQB6nHfJue1KaNVbhGk8WFCu2CRZ+1fLSpy3aUwu+JrKePYp8r1a3Ytn+z3mxVs0jTZptQiduxUqo0kFVfRx2lLvKlyj/8b8bfbXM9Xz2ZX3x8uO495lfEF1nDRcVcdVryCd7TMxSanfCIF6asSXWekxKD6kh/Xmm7gOKrENWJByrUS42P/Itur3KQ6ppqa9/WBMSjBkTpNrqGvmeiRQuPPjqZy0jVRjZfo8eK1oG/rCJa0wMDgj3+MLy4ksShBcpN+n5C+VzQXY1+ehZ5aM8i5t3NQgFzOkgblg5IEj2fpGPPiiowFmt4E8uujZaVsbocW52TNBZrnVuiORcgsNSj581bivJqmO3FQ9XvRNTnX7h9pyOpt1rLdcX+t74oTzvKtio57trlsUvlECtJXJSDkbQj0ZoHJ9eEYR8xya1teG2WCzl8lrjWrIOWaADLsoC5G+yifeT4diIDdyscyfkU6hK3FTektha6ZxL77F5167MN7uac66GAZgi9ndZsEpstyHW98tWSi2uWwtWgwHbtVl579jWOBi2a5eNPidQceu8a1uf+prkBZ7XbOFf6yGLniehhdaKU3V5TMIoojNztwVzapv2gAfmXpusSyxiYhjYllVIHkLXy0DKlGBXckU1cZh7Ajz3YeWRsINgUeRdy/+Ox43lcEHWwclPrYxaJ1M/5g/W/jViQ3qb5IHZQoqslRW/2zxZjXbMlv+5Mxzx2/tRU/n7Cfz/zaIqGf2/x6rSFvalDzbN2dxYYWKBJv7C6rmhfNjs7NCqbamXfLeSs6aUvHjbbjiWey+SSnD0Ftuu6r85hX6RlorsEjSbO1BHMtfKVU9xoJMsqs3OL25KwnV6GqFJWo/nH6O9KSF2ULPAaVskZsPtL7qP3rBkc+qiMXgUXXyq99XR934CStMgmyDT5Wm9gMqLL4qysIgM8/nrKUU0ewpFs2p3HwzlrHa2+5xLyuGaQmtAdrJ3g8l7MUd2CCQi0fj88WZG8yRXkdzvGQXR1xPNb8AYkaaCSqR1pBcqqm4tYsxN7KjqQM3K1A/eljlhqUkNltflHaOI36veiikJGbRxqydgjULo40DV+wsywz3gWpEzjSJOfmMfUtvuLB9eI8ZZ6P/Q69mZ3VppQCm3TGrjIXUD/gxjspdaRRLxpw0POriLVmpX4gaBFrH9cG1k2VeN3EGuDmHq+YrIHdp2lyHqrakeXsy3zxqfqD5nFi84pYM9pN9/OCXaTd8s1uOlgpoqrUn/o9/TGhaNnqdshGl+W6NRl5HGCvw9ai1h27Vded/Q1lgYtmuXgzcNFdi/Yv/MWZyQD8b3Wt5i+8i/lvuqlZQHIOsjjR2FRK3sTduCubsMifCWxg/vGstZ1NikyJZVSFnPk5luQdSZJ9QreVSXw+rtrfmmE76dVTzTuZfasKkc7T7zN93VWQbwCSxN5zqu9VT+s/Hlwfn9L6oma5nqP2ZW5Q4Cxal8tkcfz1kep6zfbWpJIFxvvzoG9UnRr79kCw4OPBoVxiB4Ip/+w9Z/2lsLVqst+P1+ZUC8YatBdqSdmmYN24cB1PPOPWFXdXgm7HfZxGn85jXuddpKwkTrO1byNulupSy3CFBI4v8NXBqPFew3nc7XMGPV3Mh1Xl4KeJS27po11uhcg3m+0g1bE4R3KVrgu5gEKRq5qSPtbcpHMV7fIZUOVJd0t7795ZlCugP9mArFp/0lcmFx93/Oawdq0clI/MWzkrf2dsxy+Um+RU5pbqWxRPTVjiaWiQssoqo3jBGsdi6RVatCC7Op0qdNMwOokdHyv31aMvlfiriLmTtgjNv6kH95VueUoSTsQ2Cba4iBb4HrkGjqRgKiijSVug+WlUp35lLV7nqkGpKfI7bHtRKv+mIKt7Uc7687U7fu2Xsna9aE7Hi86Sw9SE1bFLyKQpBgqqZWWRYVMmcYPsew5Fb7bJVILEgzjGcoHUIaujC1pr5OPchwkGu7jzsMlzCyplqI/zDjbX0BlglA1Eqnv6SrWW169Qbvpj6hHUxTgfR+hgZeFMKLox6X/3WHRZifrse9hKKP/fr7t0q6bxuv3ZHxb4XzP8n//jc+HJzXMe5uLehG7+T47HPsickvOO+FTiWPnbnh7BXVkkYpmvnbK2syht9puLDSGYLmnRNXu51TKMb/e3vBoZRzRvsKqm3YaqziqodP+jygqECZZENi3Lx2tkKrfc0mWgiP1jvKPYTd4uQE8pk92OLGpudUYCFk9AZrapCCX2W0Rw7fwKo4RBMjy6AIj7GG90Uy2c0vQaFGw+IgRWKhvWxM2xPXiRbMLzhfSDJerxLieePpbklCGo0+nj1P/0HPMaOByT2u1Mn/wqXLuOdxl5J59zGeLNVbLJBZw/VeKO2vB8wFs066AH0YN+snjtxz1aP5/pOmPPWAJauTw7ro7kiKiqz17vMtq5dfl3irb0AVV2TSPewU5VMLKzmLRM30rddc2puJpGfKLlpJouNARkb7/OnHSh5aGgxPnHYJDyHy96rQHOIp4TOD5cZhRVTczSEp1gByfPdsnjLpCTRxfzZUEp5SeQm57LX5IB+zkvXqs4u5p5U8psFkXyb2avQbG1lOvLEFzLw1QlqsZzVdMa1aDcxY9zc1rL7fT79jYiTesPpvGORcIXBRiHU3MOJTXjwvh2ODe/AXuzAR3jjmd2RZt5ocznS3tFfdegjfsdgrvWKFlI2SBbph4BkP4+DtjBMgT3Z8ZOI7qsCcXIw5YzBv+iY7fK3qHVnP1hgb75+deWRZJpcWZes+Wmq0mp5HaWXpbxKS1eD+iuOA7xVZRpdlB/bceJV/rCEoAoGy4tRrn85x2mm/Hp4qwNi4P6zhvs8W4k4uOpjfgCz1fpJY+fIHKt9Tef/9p1tcl4RNTgq3hPflFDCnSs83E+/gZmcNyY45Wl4jYFvApLvBux2/+c8DzncZbC5jSCO82Ozq0JNh8Rgjalj9ntKjJkTKWrpQcVmutjrxPPea1Z7qgPEdhuY15l3IsULuSYxvuLcu3Eb2+LccMOrCSsNhG19FYSLHCq5BY4aSeL97ULrudOqnt28aJOFQRCNvKxy+qwKJV9RJwqdO7SBSZXqNwBVfZbULyPnarglKWcdgSzbIT7thr0wD7tQtcWG5aEQlqoEfl6WVYr6iPyJUxOdF1tVnaWLDY/yZY9YtLnE1wnlx4mkYIoMdmkw6iL7CQtZnZKxyV6FgMrVIPJYdSvlOlayzpa0VZ9BfVe7uNchvmdwJzKCZMlZ7vnXNkm411KHQe+nTmU6prezGjwFqeikDuR7MQKlTuRsSiu/irwYZhoG+3KnmzeVCt0npbN3eRCil3HeEqmHnE+l/7W0s8U6ujO7WDn7Xru/ulO4AEKl59sqAnFheycLmtu3qMNW4vmaunuLupWtTb7wwIXLXC6aVycmfdj2UecQMjkitbxEJ+gxE0fLe23S3dlohRfSJk8kwr9/KYqy5g46THOu+6MpVfIyp+/+37mdWtWkQmBUrLh4+EKymHOx93xl7WD0jUqGevRMgd3JRrzrJYsLnzpQaSamqULmvswrsani1yjYWClQSn6uGlQi7iCR1aN5jQqjDVxS55AHVEqowk1Ozo3JdiYLpxFaxnzhdbzI53MvPvy72irV42uz5jXSDVfYtCVXxXvLHzXKmPXuZiVGoNvN8F1rqF3sejgpmUQ8puun17mnvR35/P8QNngY81aCFC08NHHG5BxHy9UHTIPGYmTfPHCVydvFcSnUhJGDS1vicptQJUDhvFudrKBCu51IJU+NiWYpaVPrCavYq5O6TvJrlsqlJZhyj+5dCtQ5boRi47yjqbKSv5b2VmyC1Z55LU0Rn+LOuhXS2C0sCoxZFgMTPomTatQDVqwONnEx74QaVHcmMYJELnwzcmY7bnJLJUufasNpmqD8WZbyAIXa0EdfqSua86hJF4cyySnb34D9maByot1V24QV+mLJbqbpTt2i7/nq++nZ6K92APsuBnMRlXp4izspbtQy/5uNXfaNy1n/4sXTD122NhZjwzewTIEn2V4FcodvMti2FqzMYthXNStamr2hwWuWaDuW2pqnsafD0YyP/iVSll07dxN1axWeA6WsuPxwd0VEbN4LKUnJjsqLtcjQZfiDNK/uLT6viLza9l/LpLV8gmmsRmj0zQTnyOa7riVGY3jfhr1qEbFtwb0tFY1Wlb1FQ+u1Y0YOYyczGIDSpMFUfayFr1ctYsjhhp0v2MuhUWqu9nRuR3BRnbhFptk0DNfaOIpRysQ3v5RjajDmNf5OwE+EbvzEeliSn8VuGu+/LquM//0dZzPgX2RqvkxloAG13SDxBYXIXjE13Hx+tKTHL9+911bcF2oOiIzman2M86aFoEH06S5yWVv+AOqHJBvxydrWTD5i3NrXLxTuo0ElPyPkaqsGd6UXLcVN9cr+vLXvI4P6K5m6ztLkUp0UumiZoWqXuLrOJNgfufs20A578jC6hQXxWJd5WrQt5O1aw18p0S7Tm18TSr/vm9ONXuG3WUZJ6LVDJI51FpV0putkXH3B3eMO5vZuWq90IVlMnhkFyGCwlL7GqosKyqRUoxfMfUwgrpWssE7WIbga5nrJmlH7rIYtiKmYhlY3dJQkNgy2gaP+NPJxeuMc7F2Zn9YYMQC9ZVlcSawlpprEfFpuwRT+EshvzfCbXB3RWSaXWyM1Fqur4wDen2zzKVgcuDIVVC1fIIoH7XfjEUHmQe9pRaWA56buqxkBxgU15rVJWMoM1ZEl1mpQoMQz6DG9dF5iVkI+NtV87J0R81nk5nJG3QjpnRRezkiJx5dkl6zo3M7gjmDXLRw3SwdumAx42RF70sQjEeLBFyXEiRucOKZHGIWFZxuCmBXMa/yNpJtrH4Yx1YzjY9Aeb03o2zJYbga1Yg1T1+5puv7jvZJezJ/P4F6ByPAXpP5NBavr1IdlpWgTW7fvhpPDsyWEchY9IAqz8kkxwtZdcal4bkAa3daEyw+z3dt/5ThaWK45lMenHGtVdDa/fjwPYFyveJaJqXvr7Fy9ThdVBvWnb5GMysXMekk8S8sTrbzMfztHzWHcqOGZeO8fg2Km2VkKVeDgQ3PP57e+uYize84c/LtsOVr2flci/mdOoNpvBM+ZZBqZw5FbxZvR5buq1yv7mSrORdwhbqLecsN7rhelIm2g5bxIrntoepQmozzQV/4eP85WUK1XtToE1aTxwc1Xa+505WnHnPB2rxDB8sQ3KZl5pJq2C6LYStuQoETNf94UbeqndkfFhi3QMvg65tl6VCAQNrkNFmyaW08eKroRwux7ueDre1HFK3xIHN/RddvGv61up3gqQt9jB8TdjnV5t513p36+MK75qH+koiMxL7WHcQb+Qa2dt2amSU9gQpdZWtMNsljGW42ZZhMnKwy2d4+NyBLXePRJWuw2dG5EcEsbSqLrcZr6sQl/bXhw92/0MTT0l85vfyLaYn4b/6ty11///793bt3T58+vXv37o0bNx4+fPj169fLaeEL/OLFizdv3vh3guu4exokzvXxl19+iZf7/v171UKu4iL5JHuN6dkvX758+vRputaQ+fr160ie/leBYEF3GQAAIABJREFUt+p/FVyrN79161Zwc7SPfVSHGp0MOF53GhLUCuJpjn+bXCu3bEZaxBhQZQsW0qwRePbs2dpX/v1//etf6nv9O9WuF91r9ecy9WoyXKWgRVYtCG8cUCqLukmqx48fO/HkNZUbNe7cueMKWrtIjmtrD170vmYEEcnVG2hVsY6nGhGjy69k55bFqQq6M4eKQ6Y3i/DBMZ7gGI2EiXbElnZ/9fHjx7/++iv5uNJoRIsPeclMFhMk56F6Sq6+fV1lsRTjTaYeRlCXSEYHq2oy9q5ThTKhuIRh+0KO2WUxbPk2sHhtbPiXc6samf1hgYtWt/umZvTxjb/dOa89KENKlqhNXm34ruWQ9z7uSl6eV8zNElRgWYxtVndN5SKy3bx5M/Jtg18pDsSXSv1J3p36OBDBdLEHEkMj/qNHj3x5Itf+g5Fk7qtGVlydPLpI7nfEjc3PasBrhTMlt2wsizOb0KnKkkGBskzJtilbJU4aQzJDPLokIhLECeDCiU9PE0/1KkZ1AsP4T3RfPDDZ/u383ZqgvPlHSaCu1v6n9IrV0J8U3j3Yqzi7UpVTJhlqtKsskl+c0M0r0b9T4Qyn/1itX+r/Xk/h6r6oLoDd12XtOlkFrjR50muZjHO/g+qwvFqn3qZanSZ7tuOGN6DKa9Wn0cS16LWLCt3aXLwGBfM71TVWun/WCYWLVq2bc7ZF71ii0jcNSSWkXWQ1r9P6zpLllXrJaX9zOhe9OZzgzmT2/npEBW8tkGHxo1yaXBCM+Vg6ikI1GHkFv1CJRiZ+ssVqCm6e1Yv6cm69tkxESw+mSQe+QquMcEs2jdJ8JtkCY5t/HLM3swyLnc0F1my1g5ndmmrt3/e9iHnbDO6opkpolOypJIY6/BJFz/O0CCN5zho0F/uN+lOPObfW7iyCCux5kA420Hr+ccwhuDWL3S3PgF0Ww1bSWjp2q1qY/WGBSQs09kvTeHSWD2OpxwqLqLgrzpwa3I9wspW+sDQZWWxpMcrlH1ew0ASzkDpym31fukS9GDcpJjE2LTtb+j1fu7MmvPG6i29hbwISL6i/b+PopqovcSBl8j0TFV1zYu5qdlOLKNRTxbvHqVKqLYU5Mv5Fs6Pz6YLhwk120tnEc1O34EbMaSv8J7/lHLlO7jW6gs+9UP91RM2izyZXDUqMdnaNkt2HBsXSElqabiDnVpEszallK7JX6PGUHVSHZVSusLzi6iJpfhLYJd53MaDKa6AsKOqEoQQSNiiYfYjf2uUGuu/7OBdPTWlfVkeeCtZcFr2dmv3Joi6qoEXBgpv1hznjclL9dZOAzPyj6t2nWmeBwNJL1Dc2yxpBoRpcXDOSXz3NdhbbQv2bc+OZ32lzNTPOymKNpQdT5lDxOpq+ndtbcGfM3sxiwDW70wpzgTVr6WBmt6Za+/ctdug3WK14ZFdq7k77Jbrr429gWiQ3CiOpRp56WEiem8Zi2IN0sK4FrV2MOQSfa58ZSx+wy7K0bt/aux+25ubUsVtlqf3Ssz+LDINboGVxZkJUcyCet5TFlRy/7nRdelXHYk41KZ04H7SgKN2650ZS505yTUmmWGceVEjfeOXW3wXYrWawfaCK251V5EG7a7dVAPn8QRcX/9hmi4ub0ym7cpHabOcr7YnEq1vfim0hgZNFK0GhXZuIRnFbmss84JxC9CyUTukrThfMIsAILlxnE08t81omCH7/IAJTP/M3/y7XJxLQAfjxU9/lDx0/KvyIgvqBgPiEWb+1t9Vp2yqPxdDfvHnjspWDtRWajsKOzy2l445j3p1IPV1cvTpU15YfLqn5a8jBD3PMrUUCH/n5+AFVnjPkzg4Ct2/ftqz+KGfLW4M7BIg/Mh89jb8wGM+2y2+3jonVIMR/NqiaGPsK0tzJPeg7Ie5m9gtLe9z6e0nZhayWoYbp+U9Cy2XVrz+r76omBgWdRYA5VEbyo/VmOMa+8Vx9ZufrcrnruSsbVyH5c3jxxxe/1YhpsYE6rj5Tj8U6utZNOtit9TXaELyVT8vpB+yyGLaSBmkZUv2lA/Yvkkj9BFigT+PItVaWau56zEX1x775t9Od5F7J2oOW+7grFkrdp/nzzz8tvYoltqZZVnEFLYvMjaj2+PFjXxJLEKGf3ngdx+VnsjUcYpMVKfHdu3f94hq5jm/i2Ok1ok41MSz7lXfu3CkkTzIqTuVaJMwr3lZr6X4pLC/evnPDhXP129nEUwEM/jTZqbl2IfWdM0DM6xqlqvc/fvyYrMJ4IGYdcZNjnoYc6VJHmLVSfJJJgRczUV+pd7nmAb5yC3T/9evXi09xc5FAs9Wh2azFPCq3O8teo0XsxboYUOVFDtzcR8DYFl6+fLkv/yNPBbvvp78ickQXnm2NQHLOoDfPnNlrlfDBgwcVVLAsR25dNaggdoki9BqS4+/y18YJryc5Gn1fMIey1y+9WcAKxzgAYvnY7MzOInzLaeZvbsSlLTTEW0IKSuwxLCrL1GMRy1Vu0sEGNcUQHADp7+NoXRbDVhYbxq3ajREL3I0ueNAScho8kvej3l9NDpHyewsF5uKu5K3N6+ZmPNRTB0JdV8d4txkPYWxHa+3L+xNhbdYXCgn1f88trv7WmNdNEY2+nxAXo/K38V0Jv44qC9ZycdqniDfDSXhLZOo+NS05S8LK+ykWJr6+hayrqaUwX1+u1wjgwq2RWbvvDyj7QoxqBs5ph90+SdHBT85DI+Z1zQCq3k9amNwIV2dVJfvfwiwvrwfvWv1vBsU/KfLJDZNHwp6kqUZ3HYasw9I17Zl+Mk/b6rpfXIeOCmi5OpKNbqoHi7uTt8aSJaoH14i+o9ABVd5BiUfWCGghcu0r/74mHkeOIvazsl8Hu+/GDSd7/qSEQISAb37VbC++ujRJa1+hi2jX+Fda7pwPmvoxl0I7Io3TGFO8pG/DHMpuGKP1ZknjmdDNOxk70n0pkyXungvsk8c91fLMzgk5yEWhhX7LLogI13H1mXpc2pjpYLdW32hD8FY+7aeny4rX0QjDVpzA/FvcqjmTcnewwDW2Rt9v7fEs9y0+g95z1s/4ZCnOz8RStNInZ2d+nlmukyWeNR/Mol2DmVh+B3LT8Zyt6ZjcSbQsMregVNBm3blu2WUzjhrqQrf+np6iC4y2JD+h2VCE+LsKLjwje71cOkM/4CyiSLlx2W54EfFO/8rYNrfKacReZylsq/Bjpg+GgzUISYdq7cHd95MlnuLCXXHiqe1diR2vCHkvCuHzx0piXuPEanyrDfukY731haFycicl0aijcO9yAsRz9knOD2qNP7v4rUKN1WC2Oq+LWQ14s9nq0EKJxctUj+l3l3Vq0GK3yb5+LuqAKs8hcOcggWT/P+VvfwXnoDzT48HZ25qitPCKSBbVyORyBIybncf1sryC3/0ak2Y+wXtWWnTTe0qF3vI/XmvkkJ0Ac6jsSF2G3fdmOMauru0Xzc7s7Cp0kzK+ybRbTeMuiPEkpN1iuAeZejgU17qggz1YX90PwQf5NPs4XVakagYZtiIE5l/hVs2ZlLuDBa6xbWHDy9h5Bos/axrZ7+Ou2Fl1n9Iyu9l0PGdrxJJnIhTqJPNy0AKgv9CtrqPcBpAxrs7YfQUctLGbBK40dX5HLpDN+DEeJG2kZyyrm2QKdLPoUm5cNnZi/quYFoErp0m2nX3ytLYUtk+LcZ7Chdta1xedeGoclAOjoXbe8DUM6b0XWULgCZwZ8zqdnamjNO1/emQ6d1OeqI5xUmCN4sPiQ+zWuq+f3hKQbgmDqyO5RRJplHx7rIK0BD1UgGwvoqnqmP8O8qIiFmtffPDITQuoHa7ngCofqQWeXSRgnMnLPmsOAUH8ulHIRQW5CYEjBGra3tzRX5S8ZktcFKDcTc15gnFNyxNaVqv/pko5Hck5SYA5VBLRvgQj9GZBB7IGqqe5wJqO++5bJiz7ch7zqa0rWlvTG6kGa4VrT/mrpWtpstw39kVMPbLQzpgJHewRmEazP1KEe5YJhUOR5cJYd310WVuHoa3pjTXS2rBlFHueDLdqziR+Z6tFbU0fL919240FOo1OuVB8j+V8NUUL6QcYM0qIu5IR5tWzssxujBFRbaJIxiAW6iTz0ggWAIseueIH10a0sPRd88c1dii4Zc2itAalGJiWA16lkeUkjrniI98xjl/G2dk+kvZoWqO0+8QIntra+WxNHxS39hGPbo1Mm/dx4Y7Uy7Umnuq49MaL9rg1buptEMW5KjRUYaKKdl18V/zMmNcdtSL11PtoP1t/qhid8KQfoJduipqVnqdsSu3Qwn8keD/J/8pda6gz9rnukXIXksQy9AZBSOXkWct5n8e5lhv3DxJoqjrUPxrtM3kO+UEsa48ncRlfC3P5D6iy052LjAQ08q5NyINSdhxFHORg/CgHwF+Z0vDU+KKAUS+SXZFAg16olsmuSDIus0Y09UXBux8aN/X7Mvblm3gRfHsJAsyhylVT970ZjvFB40lOVQ7mP+DjW5FuTW9HatlCsJyEZC8xkpKpRwROs1/RwR6smu6H4IN8Wn58qC5r6zC0Nb29opsatuxi+ynLwfFL6ex6K7St6e24OrBAu7LlUhrfGTCGOFjkxF2xUBonTTIkVCiMRyS2CS2pYPshjAoC8eNQ5TAXXQG2THjV/++WQSEWWsRWKU+ePJEuGqTUDSqUR8v40nR3ttXMLxkfog27asJcoiDjbn7plmhxWsTTKG0W8ls9tK3p7UJa4Fh6BnuJpNxHABduH7fpqXIt6IhUlme12KLAD8W5KjQ0EjB5sZjXiObSUw6BwnuvVWeW2VprGlnkKfqiVcQM3FcNrhQ72Qa8aKo6jAGvqiZ1o6dUliWscNPrVgOqfErFjVBo/YXIONVgDDWKF8+z+2+TCxPdEyikYM2X5IyLIP6CYCGtK2erVTMtNPuR7hJAS4SbxsTKMlNcIQJB/79YimXOsvhgoZsWeU6fQ0n37nszHOODFt7UzO6gLo08vsmD1Vp8uUZqWeiv6V0YyVhGhCx1HRRkFC9L0VfJhA72YE2Va91zwYadUMxR5Lpj7BOCniRX6fN8goKM4s3zmd/ZlNVQw9acVfIOblUS0TwBFjhncuk7lmmyFFQUjqLEsmiKu5IFYx+ZGI3qrF3CLJCT07f2gyyDNrtpFNjKUAFVSWLK8/jwLaN68eKFYlq0pq23+hXK035FTDCTk4hkmPXWSrl6+mAjY00dy2rM2rOW+8Y9QaO0lhKTaTa1ZeYUSZ4jJAiGg4jKZw3c2cN7Ijpu/er4yLW1xMrp+4l5ncApvFcugt6JqcxxX3FyaCzDv3Hit0+GHU9Z5JFfKEdtR+a5HjnrhM5c8neWT1PVYQwmsIxMharJ8uboptetBlS5UNWQ7eKJ8XMsGtqMa0bzZzfdCQ6U3TRN2lQQiSEQJ2BxjeI5lPi2s3Ne1atofAw8Z/n8WiIsQY88WybAHKpc7YzQm+EYH7SfpmZ2B3Vp5HEtxdpXHosudll2WWp6F0w9GjFRuxh0sHZW85QjDMFzrXu6M06XxbCV0W5xq3bAxAJ3QGv5EYV5GXdhjG5GUlljPkapksXtSJB9b2iHDIM8Yjm3zzJFahlXzelbCQ46/sDfCVXcXtGXxPyyIuq06bdHBM74VTJ00hI0nFGe9rMK9jLOEjgZrDwJVlNaPLqzjOG65eLCHam77ieevcW8TpWtZaaiOwFHTMp/1tg4LZMcP9vS10Z5ghfKS0vl5695yFVeivLF7vW6qepQTLzR5z5x3mJZUjHOvmRUA6rca1NqRC9jXKlxgDuilGKe/OasNhs51v5IQTwLgSSBE4eMpGx9JFB7l//pN3np9eHDB+PWch8Q0MIRMA4xxjmLy7b0hVGeE+dQItB9b4ZjfNDOm5rZHdSlqcc1zFnmgOr9iu7wWZgEY7HlkSNpmHocoVf5WTrYg8C7H4IP8rnE4+N0WQxbWQwSt2o3RixwN7o2HzSOgO/fv9cRjAdVwF05CLCzxy0nGlqmaS1jiU/fkvGLp6umhu/LYPS1/Ec2XVvCoJXh6bPyTUpVTnz1MOvsuIxRpI00RqO0uSjh0eUiOUI+uHBHanmEiWefMa+qdW2B24/KOGIlu5/V+0kWl1r5yxB3l1LiQb17YclWQ6N0tKTMnubq85DsQM7NsKnqCOZIETLGuIRIDru/ssTt2V3PAVXeTZ4HLQT0M+KWZFkWIuMFBTFPpZc84sLw7eAEmhrpXF3ElzVdsvYvdJJr8BqiloG0CskKY/t1V0JC5lAlqLo8u+/NcIxdXe+7aNNC9unS2lM6zjyyhKWBT+91P336tKjYjeyy+Doy9fBpNH5NB3uwgtrsYLuZUBysHePjQ3VZDFtGq4gka7PVRwRu6isssKnqOCiMfRcm+L2vHeXiruyA1vEjlgBHu322CerqAYjB0T/Pnj0rytkSs2EM0y8q54mZG48LPVFCil4k0OBqzyQnHt1ifXFzTgAXbs7EfmeEiWe3Ma+q5jdv3tgru35KY+PUONTgkaXG0fGsKrj6PKS+NRYtsanqsK+MnBtrnixdGw/GN5sHVLmoPZO5YrKN7lHRISCIedKo9ODBA2oHAmcRaGqkOwtCoXL1GluwoKkhUqvSxlewCklFticSYA5VFH73vRmO8UH76d5CDvI5+LiOuNAAp/e4NNJNSy76VztqetFLbzyOebQ5U4+DRlXzcTrYg7TpYA8CbOHx0boshq2DVkerPwgQCzwIsJ3HjevMEvj4UjPuSjv13oIklgBHu322oNFchvj7S+3HL/pxyZoalw6W8Iubw5zuDB7zmqyCuMmtUeV+aQItN3Y8utK130f+uHBH6nGEiWfPMa8aels+9c3YOJOhb0dMfPezRqmMe9K7xVh78OrzkDW9Lnq/nerQC0N2h/vcYBpLE7NMwAZU+aLN5FpiB/Fna8IfX4hcy1n3g59+bnm4j2jBV90QSC73dKNpZUV0kmvQk8ip0PBnORC9sqgUV40Ac6iiqPvuzXCMjxtPOzO747q0mYMmoa9fv9bLXXq/8cePH/pXv96l4137bpvxumDqEefTyLd0sMcrYuRmfpxeOzmM1mUxbB2xPdyqI/SmZ7HA4wxbyMG+wqMIReMhIIt64a4sYhn2pvFHSq8eJnL1c179/dzSG0AyCb+4taYxeMzrGhZ3/+om5xSpfGGxvSMiNV4veHRHKneEZ3HhDtbyCBPPnmNeVf2R34Y7aBwHHw8OqIvk1ua7F5aAPCmlw0jUDUW0K/SVUbxCpZNtQKCd6gh+CCOQ0/9oPMnYfyTvtUUAta9koQOqnGRCguMEdKKq0UTLDQFBzFPpJY/j0MihYwLtDHM9QdY2hrY9glFMczP1KgQE9FTRW3VhDrWV2Kb03fdmQZcSgWPxcyKPH//KIoBlLnBckiCH7o0k0JePLRBg6tFCLSRloINNIoonoHeN87nQt3RZF6qs00Wl4Z9eBQjQDgF7cwgWhDepgLuyCVf3iS2HvGpifvVFyNKBdKXtRL95Mi2PKNK09K/8WUxC+io4r7TWl87/6iaXHb5lfS97oWQIgc4I4MIdrFC7p32woBMf7zzmVadDnQg3UrS9cbZphfZIXMtRlBFQ+76yvxu6L3+e2kSgneq4ULuzNHzL5GFAlTcZJ4l3EzDGmGpVYncRkQf1axe+/WvJo51+JiI2X/VKgJWL7DWrwFaNg0E4l+7YB7XsIpFhIwTsNmBxpeor1fgcqvve7EL2YzFg3xeqZsx4XNVQt1zQkeO19unF1GMft5pP0cEepN39EHyQz7Uep8tqrb7qD1tGArhVRlBXT9asBTYF1jL9mQS2uxxzBe3P2uWZl5LljkWAU+aDWbRrJBPLzvXVD3lNom7fBdVvnqgX1U+g6PdPkuocTGDpIjjkVZDjZtP4eaIHjWTH48al4Ea4WUafHRD6eASP7sR6tPTPk3in27BFgPou3AgTz85jXmXfbbog9sYZ9x7O6l/sUtk1zaXLCOcz52JVIZ+mqsMyj52YGN3QcgAtAgTBQIvCDKjyIgduZidg3MV5//59iZlAEEprFCY7BDKEwETA0mPDyk5Ai5haU55P/NTSr364gh0CKdcI2GcW9tnKWlkl7tulsmuaUc7uezMc44PW0tTM7qAuPH4tAkZvn6nHidVKB3sQfvdD8EE+13qcLuta9XWWtLhVZ5Gn3DYJ1Jkp4660WftnSWU51JO++qzaOaVcSxfRZsDJKbgo1EjA2I3Mt0KM+RuTGfM3SmsslGQQyEXA0j9PZZ2+tGIRwBLekwud8hmkXfcf89pmRVr86UYa52KjsrTY6cH6+7V22RZV42ZeAu1Uh34M1+jViYDlPYy8oILcLAs9yRe/BlQ5wMjHcgT0VpBxhv/mzZu8YgQ/bK3GUvp3bfLKT24QgECEwOvXr+/du7eYQMHuJWLoF8viZrMEmEM1WzXtC4ZjfLyO2pnZHdeFHK5FgKlH4/VFB9t4BSFeZQJ0WZWBX7Q43KqLVhxiFyJg34vR/o4cjx1i4K7sgNb3I5YAmg7OeY3vITIYOSPXmrNlydG4I+ay5QICxm4k3lSPYzTG2NmH4+MikQMEjARw4Yyg1pINMtb3H/PaYAct58k4usg6LaFva0Zc7r6d6u5Z6G7h2yS2W52rP9hOddgbnZifLnaWEWhAla/eXq4lv/Hwkuwxry9fvvRBGcXwH+EaAnkJnD5krKlTeq1krdzd9/V7VY8fP157XC4l7X0NziD3mUOVrui+ezMc4+P206yFHFeNHNonYPQBmHqcUpV0sMexN9vBXm5CcbwusuRAl5UFY9+ZNNvq+8aOds0SsO82SgVLXNpcU9yVOZOR72h9yXI+Tpsnao1cceV0N57edfv27XIy9JGzpWX1oalRC2OcdGluxmndw4cPjXqRDALVCODCHUQ9yMTz7wcxtf/4pvlSHXUsL5A5SbKEvrnccl1sah7qjPSOe66ik/m0SSwpdq8J2qmOTYNiO2JHDCPpBA+ocgQXX2UnoNNVNRZY7FC/VH737t1cArx9+9bP6tmzZ/5HriEAgYsSUJeinySOC68E796942jnOKWOv2UO1XHlVlANx/g45EtMkY6r2U0OOghBZq8/ueva3vD/1c1JzaQn3w4Nph7t1MVcEmdR86/mdy7Rk1yoacwJc6cFAnRZO2qhs2ErSeASnWFSi54SjGaBrdXdphaxyfFwmm56apM8rojKF7grR4Ab15dq7msfUWf3s5s2+neXcokHLTGvxEBPVakekv7HbtWKk7bsoipDuSLl+hxjlXUQ1Y1HZzfOq6TEhTtYU5dwaw/qqMeJeT3OcHMOmxpnB07nJn0305w90AGxmU4XvtFOdWx6A1hRdO0H0iXZDqjyhZvKNUXX4SXBqauLeui8pVwxrwp386dnekvyl19+WSyUmxCAwFUI6HAFtWXjmKVuh4Z/lZrNLuemOUXSTcouXvYMN+mbvfT+MjR2MpPifcwFsldiB80qO5N2MtRgqo1bbdTJ1NV7dNmBMPVox94CSehgAyB8hIAI0GXFzWCEYStOALcqzqf0t1hgacJb8990btE+Rxd3ZWul9J3eYg8EOPZtA4F2lphX44GdQc58hIAOT7X8Io36pUIxrwoDtdTC/fv3LcmaSoNH11R1FBLGMmS7olnSdyjcxSATz/5jXhsMXt43K3OmebmLTZ3Rce0arPHjSl03h3aqo792l2Q7oMrXbSkXldy4i6OjGTX3yBKc+vz5c5/VkydP/I9cQwAClyOgNZd79+7ZByxFvWudSKdHX05TBD5OwG4nx8tqIYfKc6gWVC4qQ3/2k5wLZOdZv8TsKvSXoQZEedran+vPwueVxdRjzqSRO/2ZH91dI6Z1aTHosharb6hha5GAu0k/41DUvMACa9IuV5bxhM5AANyVAMjgHy1WdOfOncEpjaO+tq4sXQQxr5NJ6GdkxrGNLJpqXmCJeVW/VOjX7Swh3dK0/YPAXHXg0TkUI1xY+udrcag8E6xc3Fl18bezCq5WbpYgm7zSdtA4NzWPDvTNawDkdgqB/hzx5AvQA6p8immNXKjeOzRO9S2TuiRJxcb5AUB6OSnX8bHJokkAAQiUIKDlCa0gb3UUtUzz4sWLEvKQZ+MEtppKg+owhzqxUnCMT4RP0dkJ6KcPtBdy48YNvTciN/t49yi/evrLLmrGDJl6ZISZNys62Lw8ya0PAnRZfj2OOWz5BLg+lwAWeC5/S+lyRC3JpjT7XF/cFTvhEVL6Wwxr+o5wzqv/e3prHEa4b4wIZCtqBGMooePt27ct/YneZy5RuvK09HiKN5CchQTIlS0eXS6S18oHF+5a9XWWtP2f83oW2Ui5o/mRlTujTTPkSDXxVRYCF60Oib0pKCELK3smEk+Bhk+fPrU/kkw5oMpJJiSwENBJq5ZFAW3GH7fYIHD2Qu8dWkiSBgKjEdAihU5sDbTWApBlFUbNX+Ng+wsxgXZ8PEiAOdRBgDxuJ4BjvMhKWBbvc7MaAb0A9vLly8AlNpauDQwNsvp3+tNsVxfBK+Jy15W/McNTkjH1OAV73kLpYPPyJLeWCdBlMWxF7BO3KgIn11dYYC6SA+aDu9J9pVsipznntXszcApatrcsMYsuw5Ev8HAWa18/X6k3lhe/cjfVL+X6tUyX53RhsfDgBzaDHM79iEd3Lv9rlY4LN6+vQbplYl7nVV/8TuUY0OL6pAoYbX86xYPvzyGwyQ7fvn3bwUt7A6p8jm2NXapaihympLFpwqYDHQ82q2CDX78JMjZ7tIfAhQksRtW8evXq0aNHimS1hL0qXlbrHRdGgOjbCTCH2s6MJ/4/gaSv8v+T/vRTH3MBXyOur05AjrSiUS0bFb6mej/k/v372qzt5i0Rph5+/bZzTQfbTl0gSVMERu6yGLaaMsUBhcEC+670TY6HQ7HpKeaDjluXF1++fLHo1cccSu86Rox/tHW2tXq3TLSNv3a4VkRP9yOQ5sp8AAAgAElEQVQW1ZOaeXXRvEAmlLQ0jT7aHMlbtDZQklH+CunWTwnlLTdLbnh0WTBePZNNfQ4u3NWre7f8f9v9JA/uJrCpce4uhQchAAGfwIDztwFV9muc62oEjOetBhGrW8XTkZD+6KkpYnAw1dYMSQ8BCJxFQGso82PkPnz4MK3paF5qEUyLNdnXgCzlkuZEAv4ocKIYFH1RAjjGF604xNaOrHZHdCJIcndkYqW30XSy4OfPn3/8+KHtgellkp4wMvVosDbpYBusFERqhMCAXRbDViO2N6wYWOBFq77CD+7hrlzUNkqIrblSMlv9JkYyDQn6IKCTNZMRgdKUmNc+qvtELSwHqR7cQl3UzjIfKVHuojD2m3h0dlbdp8SF676Ksyg4RMxra2f2jtY4R9M3S8skk+wEKiydZJf5YIYDqnyQGI/vI2A8b/X9+/daQdhXhJ4K5oTay9+dFQ9CAAJnEVDMoo5JUG/gCyBHXcvNCuiZbt66dcsY9qrlGEXz+Flx3TeB0eYUo+lb2npxjEsTJv/sBHQah94S0SmtxmhXHemqF0jkb7948aKPQ4kWkTL1WMRy7k062HP5U3rLBIbqshi2WjbFEWTDAkeo5SM64q4codfZs5Zfl+KH7Dur9Ig6xum2W7iOZMVXIkBnu2YGWqUJtjjnKdU75d3s0AJRsBEzL1Q7rU2tIOHRzeto8Dv0KoMbgFH9IWJe9RKDuuzpTz+EakRTLhmNsxxbcobAGoHWYt/X5Mx4f0CVM9IjKzsBnbeqLXZL+t3vC2qe469GybZZZbAAJw0EWiMgn9xvyxJPi8h6mT5YWFGIj7FXkWN/JJi+NT7IEyfAHCrOh2/jBHCM43z4tjUCilv97bffkpsTk9gaNL99+6ZfRRjBQ2bq0ZqtSh462AYrBZEaITBOl8Ww1YjJDSsGFjhs1dsVx12xs+o+peWcV7152AeHuOXze0qqZUvMKzHQfTSH07V4+vRp0pYeP36cUc5klK3kkROVscSDWeHRHQTY5ePxgaxLlVFqB4EhYl41iqiXnP60ib4DE48cIcD+9BF6PHsKgQEnewOqfIpp9Vqo8fCS3TGvwYOW3+PoFTV6QaAnAvpZKP1OjXaC50opcMfyO2IavFp4n20uP3cgcJwAc6jjDHfngGO8Gx0PHiegd730KojR3dVIOkW76pT040VfJQemHlepqUU56WAXsXCzYwLdd1kMWx1b7yVUwwIvUU1JIVv7kRPclWSVXTpB8Db+oi7JuLTFpxq8ycpSslIsMa+adyfzGSRB8uwJotPiliB7i2956HAQbYvEMzF+qyNjX758GUmsyrLYfySHjF/h0WWEOXJWuHDD1v4QMa+t1W4HQ/6mWWgH+rZmQsizg8CAs7sBVd5hGDyShYDOlIpP1aZSNGHb99scQcyrcdMoi2pkAgEIFCKghhzvEN6+fWspWkszr1+/tqQkzdUJdDCnYA51ohHiGJ8In6LtBDSi6XhXyy6sukQNlBpJh4p2nUgy9bBbVJ2UdLB1OFPKRQn03WUxbF3ULLsRGwvspio3KbJvZQB3ZRPkjhMrrMqi3SDnvG5apLJwu1waRXBqxyopNjGvSUQuAZ2tQ7F4obM/Pnz4EB/ItGmSjC1ezNy/qb7u3r17/p3gWjJoV2XxLJIgZYWPeHQVIF+3CHqV69ZdTcmJea1J+z9lbWqcBKSfUEMU2SOBuBMZaNzHZG9AlYN65GNNAsY41CB61SKh3mv0h0L9eGsjMzGL8KSBAAQWCbx69UprGYtfuZs65S75+ztTYv3oj3HN2mXOxRUJMIe6Yq21IzOOcTt1gSRrBPQLRcafsdOxQ9qZG/lXjJh6rFnRKffpYE/BTqEXItBrl8WwdSEj7FJULLDLarUotWllwGWIu+JQDH5hfL2wm92Hfe1lHCMxHrigV5jGYRLXNLl1vqmzjZfV67d6b/nz58+RI4S0Gaow6yNhr/phPb1NHQeogFdtvsTT1PkWj64O5+uWsqlXSfZR1+WA5HECxLzG+RT5dlPjLCLB4Uz98KNkZpGRO/ksCSCQi8CmVzM3WXguCbPnM6DK2RmSoZ2AcRfn/fv3W2drQZissSC75KSEAAQqE9DbzI8ePbIUqiUP46+JxV9ctpRFmvYJMIdqv45alhDHuOXaQTYR0MgY/9U5R0nOsDYwutmFdXptujDOCJh6bKK6OzEd7G50PDgIgS67LIatQay3WTWxwGarZp9gm/Zi9u024q7sq5r+nlKoWVKpTdaSzO3cBPGVtE1N71xFCpVu+WF349J0IQkvly1h1pYqS/5cj6Lz1RFt3UiditYRQvFOTN3Ct2/fGgl4xaOzGMzgaeL2HMBhXAuAjPORmNcT6npT42wzIH2TVPtmoSdUDEV2TWCTHVp+z6J9WgOq3H6ldCyh9t11AqtFwSCGNf6Izm70lx5k1bxWGyfGtxBomYCWVLS4vKkVqweIr89O+mrgVoBsy7oj23ECzKGOMxw5BxzjkWu/fd11YqvRQ1bgVPKg9Pb1PS4hU4/jDDPmQAebESZZdUmgvy6LYatLQ72QUljghSrLKGqF3UbcFWNddJ/Mcs5rTzGOBCDGTdrfeFpLqRM3174a8H4ynsyyjD8gt0BlBXomgxCUQCOXAliDZyMfFSOrnB8+fBhJM/1qUDLoNpJDxq/w6DLC7DgrXLiOKzejasS8ZoRpzaqDxpl0a3wWm/an/Qe5hkBGApva3aZ1loxC5s1qQJXzAiS3rQSePXtmecS4oz9lFSQ2no9iEYM0EIBAZQJa89JizdZ3iLVDHPQDa2LreLyPHz+ufTva/Rven1a7+lB/k2OTXDo8hQlzqFOwT4Vusp8+5gIn0qboTQT0zoaOI7U8QsCrT4mph0/j3Gs62HP5U/olCPTUZTFsXcLkOhYSC+yycjfN3/fFI+KudGk5O5TinNcAmg4cCe6M81G6W5bpiHn1TSK5XLaps/VzHuda+xf+ZofWedYChWWfCmDVZkoy8lXRrnKQBN/PeY70+fPn7fxqEB7dvIK4s0hgU6+S7KMWi+BmBwSIeT2hEjfNyiwuV30dNnUZmzqj+rpQ4iAENgXZtNnuttbUgCpvRUT6vARkcpYOX+uY9ri0YJJGzGveKiM3CNQkoKMFFMC6o0S98mts+1oG2vejPzuk4pH6BJhD1WfeU4k4xj3VZk+6aOtC72xYNNJOGye8+qCYevg0zr2mgz2XP6VfgkA3XRbD1iXsrWMhscBeK3fTXoxl8XkOCndlzmTAO1oztBjbptWnxjEm24sFSOM67hbPcsirMt/0e2W7hbnKg8lXFDhaOFmVjx8/dmn0y5la5xHVyE9o6nRqbXnodAuZ4osXL+QLaXdVoav6V88qclQDnLBrZSnSnNWtKeJfiV3R517g0Z3L/1ql48Jdq77OkpaY1xPIbzozfFN0aTVlIgPnXIZNndH8ce5AIBcB+2Q16bjnEql0PgOqXBop+ccJGOPSgkjWtTw18/GHG0389gXMreXPfQhA4CoEtIKTXKWVLuoxjL3QVRRHTp8AcyifBtc7COAY74DGI0UJ6FyZ+K/OudJ17Mfbt2/dRy4mAsZBn6lHBYOhg60AmSKuTqCDLoth6+pGeHX5scCr12BE/k17Mbt/VRJ3JVIFg3xlOeRVKDatPjWOLrma2mYEQh2qlphXe79RR+bTS/F36xaFYf9uEYu7qR1PN+RpnWdarBA03VcHFT9UWBar347QItK9e/c0FOpfhc8q1FVBsS7/+YU6Aa0mKUa2nVgdPLp5NXEnTsDeFbv2Fc+Qb/sjQMzrOXVqb5xJB+IUBex+sF3TUxSh0KEIxP1FH4Xdwv2nGrweUOUGa2EokYy7OPr9VstZjMH+tDHzoYB3o2w3vW43NdKgIsZYH3UvHIPXYPXlEsk+s2AOlYt5T/ngGPdUm33oYgx4lbIaBNk6mle6cXbA1GOOLvsdOtjsSMmwPwIddFkMW/2Z5bU0wgKvVV+bpLUHKCh2Z7dXjLuyqVK6TByPDJtUtq87XQJR8tBNe+u7hL6bhLTEvNr7jU1FXzdx3GCSMdbXVTyX5ApadVnp2h/RFJOqo1sV+Ro589U9a7mQ9X748EEBpvoNPUv6amnw6Kqh7qYge1fMRnM3lb5VEWJetxLLk97eobfZOONujc/I3g35T3ENgRIE7NaoOAlLQF4JIfPmOaDKeQGS21YCmqQZp2RBPOu8IE3G/HUHTZj5HZk5pW7utBmd1g3ePhTRus/z588tuugVZ3UglpSkuRwB5lCXq7KmBMYxbqo6EEbHeFj2XAVK3jVu8KLBMPVYxHLKTTrYU7BT6LUIXL3LYti6lr31Jy0W2F+d+hrZ90CNy85+5u4ad8WhGPbCcs7r7oOE26TqR9QtSjjsmryWji26d2YPizaw6Wa8u9bBpZtyGy2xnBk/umZxRNMOiJKJ86tXr+zDlk9Sgft6VjkogrbBpSQ8Or+yuDYSsLeFbsJ7jGRI5ggQ8+pQVL2wN07jLkhV6X/6yR+V40XbNY3nw7cQOE5g0/zEbuTHBSuXw4Aql4NJzkYC/quKkUeSMa9BAuOZKJES+aplAvHlkpYlR7aaBJ4+fWp0LO2RkTXlp6zjBIwGoIKYQx2n3V8OOMb91emlNTL6zNLR+MrHpWnsFt6IMZhZzIsLEjD1mCOK36GDjfPhWwhMBC7dZRmFl6YMWxh8CQJYYAmq7eRp34ixrwnMtcNdmTMZ7Y5lpaizc15VxfGjN+2trzNr8Q9biah2pM+JZOu+UlSi4pJv3LihSMdLHMMUN5i4sTmth73wf8VOXc2tW7fWUMgqHj16JPP48eOHgvX14JMnT2SNIuwHFutad3RfKxjywJVS6b98+aJnk/Hua0WXvo9HV5pwl/njwnVZrXmV+nve7MjNSEDuizGlksnRaWpwkjyW958mBRt8icROnpSdEVA7kvNnnMzIO9zUTttkNaDKbVbEUFKp4WiiFZ/9CogSxF80ZON5KLOx+xVDYUHZOQEt8aiHSRqMVrEVIPvixYt5Dty5NIFNvhlzqEvXdQnhcYxLUCXPfQRev36d9JannHXyR2QjZF/pdZ6Sq+82lbUTo02XEuUy9ShBdUeedLA7oPHIgASu22UxbA1ork2pjAU2VR3Zham224i7kr3uLpehZQq2KbDmEgT8CLm5wMOeQ2HZJtYStPqNObSMd/RjZdMqt+bOWvQuNGvOKHB8TV7EMpbVX1bv3793Stm7Gs0g9PfgwQP37HUv8OiuW3fnSo4Ldy7/S5TOOa+nVZP93AjLDy7UVMMyMZjkWTyYvaaolAWBgIC93bn9uSCHy30cUOXL1VF/AuulQ4tSQVSr/4h+4cKfP2s0Kb2+4JfOdX0Cw66v1Ud99RLVFfivREfUefnypV5rjiTgq4sSsDs2zKEuWsVFxbbbTzdzgaI8yXw3gYgbHORpPwMjePD0j9rOkfDTn3byysnD1KMc200508FuwkXiYQlctMti2BrWYhtRHAtspCIKiWGfuR/fbcRdKVSJl8jWuEio2LJLqGMXMh5a52/B2PPsIKUl5rX0Ia+yST/c4ubNm+2D9QWeS0vM65yJu6O3gt21Lvo7UtrXbu0aj26NDPeTBHDhkogGT0DM62kGYG+ccR+ivgIWX3CSyq5jfS0ocUwC9neh7HbeOMkBVW68RkYQz/hCqjbC9Sr/IpBg8sNoskipp5utuTo9se1PF/2GgLFPKL002R/bS2hkrH3p0lrHYvct7TpeosqaEhLHuKnqGFaY79+/G4OqdSRPf3uu2eudqUd2pPsypIPdx42nRiNwxS6LYWs0K21NXyywtRrJLo/RMVa5x2fKuCvZq+9CGVqiq7uM2Isr1drSWR2L0shiCfYtvbAcbIF1EAQZN7Y6ldtsKf4hrxLyEiHOeWHi0eXlOVpuuHCj1fhWfYl53UosW3ptXRiHf/v+aDbhohlZ5gbKQNszCkqI5sSXEDiBgPGFYE321qLxThD6v0VKJDUr/bqlfXTXowOq/F9g/H8aAeMqZDCxn8TV5Mcf+DRWMppkrMg2p9P2Be6MKMjqugT0OzgWL1rLl5uGy+sCGUpy5lBDVXcJZXGMS1Alz00Egq2OyLOl99iCoi3bfsEjjXxk6tFIRdDBNlIRiNE4gct1WQxbjVtU9+Jhgd1Xsb8IHFE2124j7koEct9fWRafOwg6nFdiXKkxf3vNOLKUno/7P2WmLk7bvvPqa+pOcsc8fqhwU7rUFyYIrRmw6RnbnaqmdNMLav+6S2GBIt1/xIXrvoqPKEjM6xF6R581LnIZZ31HpTE/b5THqJ25WBJCIA8B/bqiMSN/ymF8pHQyCa8GqHhceYdPnz41FjegykYyJCtHwDgEPH/+fC5DEAhrzGqeD3cWCWgBZfH+iTe1XDLmO+UnMu+g6A8fPli00HD57t07S0rSXIiAcVwwzlmqKW6Ux6hdNbH7KwjHuL86vZxGxt5Aej18+LCmdtfddDH2nEw9SpsTHWxpwuTfB4HLdVkMW30Y3nW1wAKvW3dGyY1VbHcz4uXa8+lmbygOZJxvg4CzRcW7jNiLnxqgYK9kIOMiq0vftHQ72kP55ZdfyqmpX7r3I+0qz/336ZXcwSlKbJ/M7TwVhN37td+OkEUlsbS7SYDKzeG6S2FF66vBzHHhGqyUdkQi5vXMulDImiX0RCOfDr07U1Cv7C9fvhhHYnvX42XPJQSKE9DxYMaXhOxvHRUX+r8F+LGAyQnGfx/6aUCVne5cnEVAVhd/h3gSTAOKpveBkL6d6yvjhlCQCR/XCDR4zqtlzXFNHe4PS0Dvvr969cqivlZJRlu9DfS1TDcsJNtJwxyqnbq4oiQ4xlestc5ktns+xnlrLj72CWauEnPlw9QjF8mD+dDBHgTI44MQuFyXxbA1iGU2qyYW2GzVZBFsviy8mK2WNezHfyzm4G7irjgUo10EAWeL6lu2MxYfbPlm8vTQ604Dd2O3xN6Vnoy/fPnSl/8SW2BxU+my+fh1lPfa7t7kLffE3Owql259AYS4YQeJ+XgiAVy4E+G3XzQxryfXkTEwtJ3YO+PbjU+ePOGFnpNti+LXCcg+17/8/99o5hNEjfz/7864Ck6q2/TW6YAqn1FFlPk/BIwT9WB6Lzv336zQrxUwmvwP1sMfGox+s6w5HtabDDok8OjRI+MPmlReKFlkbWl6hd4qbjDSfRHRppvMoTbhInFAAMc4AMLHmgT0PrPv68aLruwGX3qhn6lH3JaqfUsHWw01BV2awIW6LIatS1taB8JjgR1UYlwF476ncQUgXpb7FnfFoRjnwniq1KYdtwvRix/1ag9EO0VlncOlkPcH//7TxevXrw+KoQwtORRdTJZB+nG3qiDFclmkOjdN3FTiZnau5KeXPo808A3gdPEqCIBHVwHyCEXgwo1Qy/t0JOZ1H7dsTxkXuYyRptnEWs/olFnoujh8A4E9BO7evWt856ydpic9g59i3DTpGlDlPZbBM1kJKBzNkl8QXB4c8pp3TdMiT/dpGox+G22G372N1VRQPYYlllRx1S9evKgp2Lysmk0viJ21IJoL3Pgd5lCNV1Dj4uEYN15BfYtnD3it3HtrD8YuW4N1xNSjkUqhg22kIhCjcQIX6rLsQwPDVuNWd1HxsMCLVpxdbMvmi7oX4wqAsVzcFSOonpJZDlyQpVV+57Aa4XgwYrOvPupsFB1Sq0BknZmiyAT96eLx48eqpiPLvJZuR1VTNAA62AIzRnFVM5i1guKmUpTYmkjXvS8Pxxh+fV0dfcnx6HwaXO8mgAu3G911H1RXKX9Ab7zo1yEirzAR83pyFcs5C+LYFgWSRx6pxcVHStyUVcV9mqlQadTr3KAEVfI8hYBxYhOcQHmKqFOh6gH8mfmON/8GVPnE+qLoiYBxRdJN8mXnfvjjDjuHfJJA5Y2opDwKsPArPZmeBBDwCRgdaT2iAPpzF5IsTc+++uNDmF8H+dQMt50LU+iOseqZQxXi30G2OMYdVOJFVQheS4hoEd+YjDy476sO/DGmHvuqPvtTdLDZkZJhlwSu0mUxbHVpfhdSCgu8UGXtEDX4sa+1HErsNuKurNHu9X78fMpJ644j9uIHAPnbju0YgM51ffjw4WJAgpY9tcxrfINorpFiZ+c353fKzce1G+LvO6ug3brMxS56J24qcTMrKlj7mS/GzFiig9pXzSghHp0RFMmSBHDhkoj6SKBwEXkCN27ckHsmf0BvvNy7d++3337TyzCaQcx1JOZ1zqT2HZ3Gb3GeXEhQbfm88iwDsHSRRt5DXEKgRQLqEy3ry5pT6b2BFhQITru0CB+IPaDKAQE+1idgfEXVDS7BSLfDzuvreLkSLS5HEDBXVMeg0ouWReZdEtCyoPHgc02NTiRgaXr21Z+4IsGKsKXoeIZtfsscqs16uYpUOMZXqan+5KzpZW2i10HMK1OPTTVeLjEdbDm25NwTgat0WQxbPVndFXXBAsvV2rlvBU96uQXhiJoKoioRDYa7EmHe5VfxWL1J5Y4j9uILp8EqYgsGcPv27WRkqvYUdmzdKobGom/RQ3+DPS9LT9hCpUiGOLqOo8az8J+vz8vIWxiLs2iXzASPLomIBEYCuHBGUJdOpo0/hbcuegIaibTPq3DYQEFiXgMg53y0xKTrvR+9/XOOfP8uVaUv2lYg0qtXr4I7fIRAmwQ0l7AcuqZXB06XXzOxoPUF8yKjhAOqbCRDskIE5H1aVos04ZlWKILwx312XkiXbrJtbfUhqPRuOKNITQJG51PToRI7JUZNLU3PsgRvKS44vkIrxZanrpiGOdQVa60dmXGM26mLoSSxzEAnIJW3BCw9auM1xdSjnQqig22nLpCkWQJX6bIYtpo1oUEEwwLLVfTpy3EK9LGsgZSTE3elnHU1mHOwULYooWXhbvHB9m/GVYsHMtbXTou3ls5BgvmnpRrlNHYp8/BEY/7JZOr6/K1eFTQP3ElmckoCbVJHytV4vXiUaeSR0b5adGnOPaGjZhUsqr8oAEthi1i46RPAhfNp9HetYTE5vmskDUZPYl6bsARtRVsie4zeWCGVgmMmF0uRFnfv3l38ipsQaI2AXHDLxp6mfIunZNdUJ2h9Og1i3/xhQJVrVhNlLRIIrHcxjW7Kgwl+0Or+/fv77HytCO5PBCzRb7kOm0wy1ypPa8tqSZlJ0CABbRhromsRTL70WWO6cbU0yxtu/tKwsVwLvQbTMIdqsFIuJBKO8YUqqydRb968aVSnpo+k18+y7yv4/qR9e8MIZy0ZU481MpXv08FWBk5xFyVwiS6LYeui1tWN2FhguarU8kiW9YfdElr2Q7UJYlnG3CcD7so+bld8SqZumexYTu64ovqSWdYen5HFwxlraq2ZqT0QYsdvlRgzt48+W+EE7p9xQXtrKSXS+6vN8/zjZwnP0w94Z3GJXss+gwTV2NsUS2EDto6tKuPCbSV2ofQvXrzw3wyJSK5kr1+/dgmIeXUoTr5QrSRdajlDZ01E5fImfUEN2L5tnQyU4iFgICBv0vJrYpYlGENpO5Nomuf375qdqsffmddPPw2o8m5WPJiFgF61iS+pTKVohSKY4Qfz/yzCkMlEIOlvVJtYBpVOBUFgNwHjz9wrf43pp6zkGtf+LCdPJCn5mSTbezK3xhMwh2q8ghoXD8e48QrqUrzFfY7TNU2u9uyQ0N9Xtm9v7CjIf4Sph0/j3Gs62HP5U/olCFyiy2LYuoQtdSwkFli0ck/c8tDbyPHwKSmuVZQjmyAWdLgrFkodpPFXySLq6I36yLdX/yq+LJlsj9XUL7olFBy5ElHKsp8VeXztK231+nG6qpTgmLq1B1u4H29H8bOEW5D/dBnWjnSVSWgwOiv4pxoWPLpqqAcpCBeuy4rWvu0mN0C/1O06T2JeGzIJHTmZdKTWBsXSalh+3v3Dhw+lxSB/CGQnoKWTZDiItuvOmnuosw5a/fEQsQFVzm42ZLiJgHEJ1V9b0RSo3Hv8m4TvMnFyDcKPUShHwP8pH/k/8aW3SYw6gvkq1y/RL53rTQQsZ7crQ9VpMLBuKmV3Yr1+alnc8Zc+95WlmaFvt8n2vq+Upp5iDmWpDt8qLOnHSYNjPE5dN6KpcTiYpK1zNrkGDveOpcUfM5I85ZxXycbUw1hBFZLRwU6QGYIrGNt1i2i/y2LYuq519SE5Fli0HuUBKgCraBGLmWu/I9n7aZ3QuMizWIT9Ju6KndV1U/qbDmtaJLcI1x68yv348mC18y/iuDQztVRWPJPIt8e3ViOZJ78Ktnqr9XJJwYwJ4kaScSXBKM/lkkUQaTtALbTO+s9Z3PDoziLfcbm4cP1Vrn4QeKtS7hCHM2Ne/RXwrQp0mV6vkSUnchr56p+lqhKTG/CSvMJrcKwUN2X53VSHzDsZbq41oFM8Ti0A+Zw193706NFxMxhQ5X3QfPj7cij0VLOCLeqbXMecP2U5gHn+VPt3GvF8IhNsx1BrTO660IUfd6glp2Q/LDEaARgAqd8eL8qhtNgKlLfYtqpP66dZBtPAEpIf79+/n0yTdLmTObi4pSmlpdBkngcTlG4jzKEOVpB7vHRNuYLcReluwRUUv8AxFp/6tR+vlL6/NY5WgpBcIMoCyn/D+dWrV8k843td7nHfqCxvfbgHD14w9TgIMO/jdLBGnn57MT5yMFkjQ/BBLTp4/BJdFsPWVkur36K3Slg0fXb1scCi9aWlOXc8UtGC/MyD/Q7/K3ctF0LxMe5j0QvcFSPe7K3bWO7xZPHzKaf84yGhx2U4PYd4UK8FUQUV1Bg3lWLZTXAZanvXHlBbwtrV3/rZKkynWi/nIBy5iNPj/JokW1V3xKXRMossREvc+i07vY6ivTmNzvUH6KQWRxJE1A+yZSksABL/6Hcs8ZSVv60gGC5cBcg1zWZH23dvs2SLeTWuevtcOqsGX7Xd1zqKOVmd2pDQ0Wi7i9j6oMryt+1M/XMAACAASURBVEAWH5c91TkF07Imi10t1lGJm91Uh3xNTeqSEyR5nDWbnqpML6n4kSuScOusb63eB1R5jsLSV1iMfJ7zwTvNCrZbL03V7POZqRQ1t93FnfWgxVoslVtBfsuQnau3WVNH/ZtzHRUGYQxAdI+sZcv9EwlYmkBp8ezh8lpYlBGWlifI39KzxRcQgwwXP/pTCTWu0u+kNdKtMYdaNAZuGgngGAuUpQ9vpL0bq7XlZPYIJ38yWEgj7fw5r0+CadRIxqdaNkS1N+O7bTW3kAeZehSyh+zZ0sFmR0qGnRG4RJfFsLXV6jp2q07xBrHArRaYTO9vgqhOLSsVyTztCYL9jsUH9XuSNcOncFdUC5bWbencFiv09JuWpbatmxenK7VVAK2bRR6xIIo8nuurrWJs6r6Cn0uODy7+ZDaLdgpkdPNuZSh7s2zQZCk6VyYRJvGI6lwCdJBP3OqkoCDrmMN79+799ttvN//9d8P8p7HM/9MsQyOpGr4sTVtvGnx1vJ3WfxTkcFYobVJ9V8UshTkUzY7OjQgmmx8tvMfZxnRh8c0slRVke8pHxfrvEFWP/OdnK35k+rPvMTtMCpTMVHhv2biQZMcquNC89Nu3bxXUVlPx58CBGNNHVX0FSaYiksJIJI2a1eQZvKDOqsOydVet6cm0/JiVqa1puSevyQ2osg9wsUMLbtbs35xsgQyLH08RzEm442Juz4t6TTd1KuGOIk5/xDK3b0e15NGPRUWVD+MbwNS5JUXSIwrCqFnRgZy+zP51ZalEwHIGmySs7GknQ2QkUoXq86smeS2SFUTyi7B0FEekCoy2wmCRhKwERzTy6SWvmUOtIQoMY63WBu/NBneMO5vZrbWFdu5bhoOpqRbtyYMFH30UIpW41ktM97U/lyQp787PRO0r+UjGBCNMPTLiqpDVyB0sQ3AFA7t6EZfoshi2NplZx26VP7ivXZeY/WGBmywwvrwm+5TLFyzgVFs+svR4JUzIAnBkd0V81lq0f7/oxMRSR/vSyOB9Ldau5bPty/9CT8X70hYUiXdf87qzb5gGC4ZCIX2DnjDIPyOQoOub+uGM+VfIKj6puWjnUIHbvIi41QVGWO6jjFCtQBWnRjQtBM1FLXEn3gv5+hY1Kqnsu+sTAZXoCzC/PmUpbC7G/E5RVmtmMBdjfqeaYCO7cL4lz6tgunOVwDlLPS7qOFlatr1nC9NADj2y1lS4H3hgATp91LhYehxS/snRt1qHJZOQPHMO8zuSGfupQKDL6gh25ubWpTvquCpMgINZkMot1NYGVHlqHfFJmqt6ixebt7k1K9hxNe1+gjyb48XVz8GZTeSiHc/HYmnl3Ax/cuuCa42rWhV6YGc88654rXLLsXLC+BfGl2JrTmaMXkGF1u1b11p9+fcr76ZYjOqIKxu0o9LtxdKTiHZNU2QO5fcV7tpieFO7GLw3G9YxNvbhR3onZ41cTAQ2LeSVa5j+oOkGRItsyXoMfJVk+uwJup96ZCdWOsNhO1iG4NKm1Uf+7XdZlqHBTbIGH7Y6dqtOnP1hgZv6umBZwLXN6WJy+ea1qQFrUyk7ElucAeeR7sj/+CMWCdVjl15pkSJz/6HQ3tAEbW4PgdlMH+tvlByvU+Vg7ECylNV4JvEVM9n/6fLHu6/ALO0GObdwWYWUVYcT5Ol/zAVk3rFMpZ9Oe5MAcVZX1GiT+hkTz7t33+rOutZyn0aZCqObsUOeOAw+p5DVzfuuRQuxd4a5LLlBweY97ZxVfy5cZxNPSyXOq1V3tLgt284T8xosZy+Wt3hTQpTrs3I13bPyifsQ4lm0carD0iC3WGvuplzkmnCSQJxguZzRmtpdrqxeq0MuV3KtWQmKOvHzyWdRl2VAldXc5pBdBxJcVB6kmhXseB+lWVPAdvHjRcMp7JPVCovIxspKriIVGuXVobmq96s7Kc/0lJIZFTyezCiSBNOYeLw4ew7JccoRrtaDGb2CCrGPdjiOUgWp/Mr1A4ycDMHFvo4iWG6o0FiMHbsqxSdQ+jppjZJHrAqJ0eAcSprSm9mre0zHONlqXB/FRNtuS8mU9mW0QpNB3yULikgOpknPx8+h8jg7kTeOUL4vmqwyEhwkMGYHyxB80GwGefwSXRbDltEaO3arjIZaaPaHBRotUMkiQ8+0JTxlNV/J3LcQYRRsXpybYriLogIY5RzTXel4P0L1btEumA0ZreVyyWTerrnNLwptBGyiZKmsSfJNK3tBqIOGMydV8JWPJcs0dt71JafSTramLiIji6A1JWr7wvhLMb7JtXCtFqFmWHRHCY/ObqL2LrFolc0FblOwAV24ziaecS8l3kPKSo8ORdrzsGzcxuWQh1Fu33HeFC90xxLRXGLbSXn6WxSL1VfZM5OFJEVyciqlGsaFKvpyovZdHUbtCq3CzCcP/mpUIVMZTWXp67qL5IVqpBD2ebbNCjYXdccdud1J2kpQeXDZocj8EakWWR+Za11i4J5LlbyTrBENptknS0EX5w/WwVdzbu6OvzKVVHN3AosP5kQSK7Xf3WVtetC+LiDx6vRgxkFkwuVX+ibFLYnt0zxXd9OFhtqigvnCq6Cg9PlHdSn+I8brYFJW2iY3jVl1mq0DZWm/Jbpi5ZmcsNQf5iw0nBEO3ptNJmTs07qZCxj1nYxEFlKtt3QtuuOLoN92LXF+kWW/zZGUg+cXrWoNXL7keDp/xGWui2D5+xSbSTq6E+T6fbIPasBrY4fTTQfLEDygke9T+Spdlj92zIcq/86ww5axl5tYXcutkmp+FcevC83+sEBjDxNZXgu8MtVUUJWFXKPAOQwK1Uc1hxIzdCOxIJmxIXfjrmxq3XWWGYMaOfgx0iKcKcpED5ZylcedyvOLFgJ/1azmgi3esfcYgQFoKPErK+Kuq1/yU+64nk+rC42PO2Tb+khk86sFy9mqzrnp5fnLuhYNu52bstVgmSgjNDw6C8xmR+dmBRPVoVw4o7JTr3KJiadxVWSxn/y/Z+ftSozmf5oO6U/Dv3wO+X/q7Eq8iKBuTmsiylyugApScVO5c3ncnbn8nd2RphFnYqrXvAtJ4r9oLu5m5YYhM5U97PAAZKKyonKjcmeWZlRnkOqQmpYuTvOljAa2aOfqFTMWEanlQVSWmslVNtfXuQvVgn0WHYEc+apZwSIy7/jK0qx2ZHviI6q4xZbrjGftYhqhNMSfKLyKlvBrEk73My5lzjsZle6rH6xAxQWTa6THCwFUtklfaC6eHBWJJDV9pfJeqyOyNKJAtolVIcH2NQH1w9nrTpLs6N4DVlPDzFtri7lZDGyrex/kmbHxzlXYR1t4Sw+mvqiyscHnUKJBb+abxKZrGbmlv736XGBfH66ec+ot9fgmqiSeExBD+0KH+vl5DjvuqCv2C9X14qDspwmGy+mjzGCxdC3i+em3DmeLee67aWnF+3LmqSMEBulgGYKPGMmYz16iy2LYihin4GhBIDl6+kOkG08b37+Qajvm2jLp7LM/LDBigf5Xa8tri6sEwUqCzDKXzzmJpFpL9m9aeF90R32lKl9bxBarDuaDO1p3hY2SvNWdXBpSVWbvr/KqkDG3tf5BEDSEZSxod1aSJP6nCtWU05i/ZqN+btJRrTt4NsLkSH9YuncNtCj6UdB8jMF1sMVTVJJuMpcN73AaA/IVPh5pApHKkkXZ1c8lw4WWwsSnzdG5WcF8Y5OQSc9TbefSLpx07HXiafHZFrs+NfAbsoPguxs3bgR3Wv6oSn306FHLEmaRTTq+efPm/7V3t1dx62oYhg+ngkAJCRUAJWSoACghUEGghEAFISUEKmAoIaSCDSUAHeQ8OVpbS8uyXmtsy+OPe//I9si2LF2yZdnzojGy0u1BG5yenhrbNK66vb29urp6f383tlRPoRcxu7u7xjabrrq+vtb16fdyBVCKFl7+/59f1W5BOLpI9vb23KXib6VK8RleXl765YUv0Bz+BBCFrgj/sXZBp5MGHx17oaenJz19/f79u3II3XTv7u4qiUU/zqDKRU9gvdPxPYkawncmWlbfuFqtjNYZbcGMMve+ar1eHx8fG9nqQtCdyNhg+FUqj25E/rj+FuluT+Eqv81GCzl3KLH0e9sNS9g4wOilUdT0Z2dnXk8FUM9ZufNqDHN/fx+WLXPZXZiS1OXpr8qjo6PUoOjt7U1DJj/w8KVSimtWn5JZgMpmGmzoP1cerfJF0rJKWKl1uK/uBRpi+RRfDFew+B7ht8xcUEnE4goWlkq7Gz1Yub5LZXBWYlEZwiLZUL6+z8/PakpB6T1Rdx+frRZUMHde+YJpPNDvZahbxuPjY3jQeDm+TOJtXIp6qouLC79WmDL59OmTT9l0IWz38FR02j5l02zd9q7dXYuHra+DtsvQ2Kuxi1MxpvsMRW+m8yfsOnQmGL2ZcZ6kVumcnPqzQHgtq5ru4uVBO9XiW0nXhay7c+aQsvvbGI1Dbm5uwprqfnF4eBimuGU9h2rwFqeHKbpXqgsNd4/vR6pavzfQsAD28hQfPewazWnt1DtYbsGlb8FzOtsz6zKVLmvJt60ZD6vCqvlnPTdi1DjBp2SezJXN+n36W/IZWIE1PqZer6lNa0dl8fhQrabXU+EYzzicsUrjSb1UtE8hxbLoDDQy2eKqqQ9XRBde3frY7/Ngly9KhmzWnICHOExiyBIOeazK81rl0Io+7/IusZJbu49xj+Tz0fsfdSn5PUbcGaYeflXr1CN5ahdfqnhBb/j1KF3JcMx9XVyFSor9cmAMp02lwJP4qPNEb3jsW+QYKtLXkKBSl4WP6EZ7dx5twSrnT+NHVWTSr/SLNoT0dD/Vpa23OvrXfXSk7qs6t2x8ke02KPGvPUoxjvj3i/Uw9tktGzuMcNVy/oJErVX5Si9uDm3QAkSPu9rLndZxnj6lXebxCRanNNbLl6HcghDigi0zheYI212PNI2Xhk5LbaOLqMVZpL30dqD2xO7rr5fC6uQsT73KtZgDJDa21wBlqD1EY8Fyzooet7F7GJ1+PR6rl6xSV2itdqHE0rMdGH/N7GokhNZlUMcY5197WsabdfFUbqkTQHXpknOXfXX+p0ql9BZ/vtmlMOG+Bpd9zYaZ9Lucc0sNQ4T7PXqcW4neKad70ctc45xxq7RNpcDdJ6ioZDjMx5xGb9SIN5jxMxS9WXxmGr1ZfG7kpEx9YLytPjxsmkKXdk7zTWWb2sFSaBgu68FT3VqLqsXvfHR62He3+P4SlsQvKx99VVN7U2tX1Ba1S+1iXwJ29VN5kt6XwKQ7WG7BvgfwC73fgvs60yaUz1S6rMXetuwG8tdC0YVCw6qiZU5l3rouiz0D83szdcgxu944GTlooBjvoqFg65eBeilROzgMj6Jhbfd3F0alelk16eGKBELwIZdrX/z20iKbZqIWbKy4ztVNs53u9vYg1u4ohqm1Ovn4hquUjR4ta69co8MRS3xQd+YoXbll1l2Fr32IVh+bmcM4N6utlPcZZ5knUSqdMI33ysYebJgNSnQOSx7RDdNq8VEa787xLsOkNBasxRVdeyOIqzPO8J7ULSkuf7kUXaEt2Lvv0q7uf59l4mOX0ymR89THCrG/naLLPodRXzlIxn4o1VptU/sMHB9CY5pyJ3e70zcuZJeUcrWzG3SEa2mOuFHy45B0QXW/9NQExgNYXLwSKdOtcpd+oMu+jWOyLpl32bexYCXOHyNP49TS4NLYcVurxvDYad/Ne5HJGV2of9uoa9JDRe0YIzVyq9249cmv3FIy8mydbccd1b2nSqV04+roeNzG3Q2ubY0KcgZmet3ZWLW+Nsh/v2k0cbxKI/bGEqoJdNXUgihdPWclh166/Uqew3ysrWOM1i4lp5dTNaf1DEVvFp+ZRm/W7sxxe+X3zyrAqJ4FttWHh01T9NLu0qxj21dnTuhmL6vzz/zOTx2FOsD4TFAOOU3TZSScWcKiDWFcvON89CiqMc7MjTaqXAWj6mC5BVdaRx8L3YLHed4WKpVxOYywy1rgbSu+mcYXQumUnHt3i/OzdLFr8+9YlwWegfktqw65Yq6zt3F3vfSoPcmVW/7LQDWrujJ1WZUCxB+1WWORxrOB0T9Xqjaq4YoAK8Ub7GMvL6Z6OQFy+gp9993LsaaSiXGF6p3YGGqh7ig+V9VB5fQb6oVqXwA2vtfV8N6QaTy08o/7XtVCxc7vQseAX1sGQ2Y8F3ttycecqHNVHVSXVy7xZVI0pVBb5/TSvl46FTNfNI38VZiv0cALjY04cHn84RoL1vpanugQrnZM7rmGWej4sNa6yXTTbFHBvw0dH7JFRlvcRb1hXIV5p6inrh08pVpBt0wNVbWLxu76V8tKyb9atEvjcLAjeH5hUnXsnr6tS7cjXYndaY5aVZ0hxl+zxWegGONLz3g28DkUjS+vrVoqcaJV9pIDLzSOyQYujz9cY8FSJ0ChdJ1XvmyVhXHe0Mfw2Kn7fqHmCLPVUDKz/9dAQiNIPV5qF40Q3A1U/6qc+qh2VD9Wm5USjRHFRmObyskTf1RuYe3CZZUz3n6YFAmEJaks5z+A9V5ag6u2KXsvQJyhO68qRJWPOgnjHQulGKdupVSbflQvnVlmjSJ09bnxfKprMppyo4JlFqnfzXIafaNaVDae3zMUvVl8BvZ1CVROHn3U+TnFZ4Ft9eFh05S+tOPGmm7KpqeZnHVf0NBLQzJ1CNpd/2lB9yzdIlPjMe2lVflKqTtO2Mrxcub3EPnFaLelQOKyuZRxPnq0q+bU91IzTa6D5RYcX1nlbsFTP8Pzyz+5LmvTi1enzaRvWzMeVsVX9AApOn/yr47aLZd2BtYi1CaqQ660YObAzCDV+a9s9drKDzt1aG0fjjxzvvhQwXTT7976tRUvmmjgVLTdR4mN4buh2rINkDie7yNyBpmZF0jRE2zIzO33z0OWxDiWGiV1orovJsK+SB2RPur5TqvivXQxagPjWH6VLnPj4Vf56MR2x9Uu2tg/d6d6P5Vnit2dB3ELqkKs6lPKvTCvFGNOH3UW1Z6rXnW0Cxu9SspvMp1jOX11yCLASb8KC+sy5HLj3XnIwoTHaixY/ukUb7npCTaGIZzKEPpsZXmL9y9jDJCi+Du2ids+tfU40xf7nlqjtE3vAZu2oJ5jM8eC8Vm0UcrCL92NrAbYmOYwkNXF69a76aWUub1GacNccUYF41WTq3Kmdu+bNY7Jej9iZoaNBYsbvXRK/O7V1aX0cdvlb7zpyGyC7psN2TOU6+I0aLFHyakTox2gcku1uDzb5dl9L91hU6VSuv3OsfvRjRwMrm2NCuyzxTG2ePgxEOxVRV/hKfNeXnX1+OLJ1ii0NqfRjSsoc5V6gNk8Q9Gbxaei0ZtlniH2ZpMbGG+rDw+bZphL2264aa2VmIYEhdpOI9sWd7SNuk0dYsixa2PjpkaYjTuywcAC0+pguQWH/bxbLn0LHviE3NbhpthlLee2VejWHF9NRkqhYZVxxHKr+qrLcs7A/H6p0pNobJa/r7bUWLHQu1C9cuyr3TeqUY8bq/zlXpyW+G6o3CVs5zye7yNyTuapn5abnuH2OLbF0+KmBcjcXuVMxZLap1+4Vv3hpu3by/t5jRlmE7uiioSk4bIaKLM12cwJ9PUVQNgKAy+XO7F1qS7nVdjAreYP13h39lsOvNBYsO59yLSGcDN+8MxsSvWW9hhAw+ZwTP53Oc5aqepW1G3pi2T9pz84UL76TyMM959Oi/C/OId2KWGebvnfA/6dpsL9p8K4Uql4KqSKqvR2h5vHXoISRc7APb97Um7KUzkPRsSlOxh1zoFojhwldUS9hKe4C1NfIqq7yznuFreZSpXz+7p+t9T9yG6dfg+Xn1tjwexil1irG3dc/h5Dtfotc7932LjiOSkD9w8aAGiIZQ8oc4rtt8l8aVt5Ke93b7eg3FJngjzb5dl9L91hU6VSuti7H6JdDgbXtkYFOQNR3Zja1bfFXgM8cegxp3WHo2bS7sbZtemqFkTdd8lp9E0rktpex5rBMxS9WXzWGb1Z6mRolz6VgfG2+vCwaYa8tNu15mj36vc00y1GGbaurO6DjTepjodoXTZ7x2k9eth1Wcjafs/8Qi9buAWH/bxbHuwWPO8LYdJdVr8Xb8d7Sonb1oyHVfEVPUBK70PE2Z+B+b2fOuSwBXU55O/rt9Qbhr6++1A+XUahvkijWuj3fCs0XJFYeCYMuTye7yMaa73MoD3jyW48becueb27a3f/7fKmVEP9Lh3g2Aw7dp6Ve0p4Tc2sph2hGnc3JJ2qNtDNRXft1mMk7aj/dALrP+XjQqp0EamllLnO6l6+8ms3rmj08Rv0e4cd4TOFahpeR0MuN16zQxYmPFZjwfzp0X2h3xOs0BCu3Y0vJO2+rM6ku3bHHNSJSVgdlwPRv+rK9DW6ujjlHH6frs12lNS92uSwdYHn5+fHf/97f3/ftDw6S3S3c/99+vRp091HuP3b21ttqXSJ1qbPo9a1VRtD4lybQ/XS3dFdeS2uO3XNZ2dnuu52d3fH0Ew5ZVhglXNY2GZTgdVqpQvH76V70MvLy4QuBF/ydgtT6RKfnp5cF/f79+8WNdVIVL2cxpqZd9jT09P7+/ucA+mE2dvbc/+68a77qGWfvpzTKUeMbSYk4K47XQvqFXOKrQvh6urq8vIyZ2O2iQV4hopNSMkXWObAeCrDmPx2HP+W6/XaPXK2GJLpNqFHTr0+zhyP2RrqM3/8+KFi6Cbl7lPK/+joSI+0GvX1cgi7AO3WLvzRox3a1vdaZge7dXYKMAaBGXRZ3LbyTySGVflW+VtyBuZbNW7pxn4aiG46CtUQ0X3VqIHojF/QMVxpPIW2u4FO4P39fbsMelC6vr62t5nfWlVZ7xJr66W363KrXbXFxNvbW70pDb9OMgqjzkffR+iLBmObnFVyuLm50Zcjmd/8KrROxz0/P8/JfELb7OzspEqrqKPRvgRIlXkr6Xrbr7uhe4USF0B3TEVuDXnmqDyKW9WdXddUqlRxOX2KCpwawfptellgRNcLI5nUCixwCJe6bKcbOKevRHWbdu2r4Rwxr7Wn+rQTNRTTvUp3rL/fQry8aECm89UPy3Q38qEhGr/q+wkNxRiXTLvJKf0IBIzrThedCqjrTlecLjd33R0eHo6g1J2KsMAqd/Ji50BAoyu9AtAzle5Neg2hvzXkNhTwjHHRPQm7cYUfWqig8ejCxT20GFroVZROCT9E8dGr6kLVbfqPM35XPsaGp0zbE9BN1r14cqFFlcG8G8Cr/9SX4tsr49yObAxsVFWeoebW3n3Xxzh/5vos0Dch+WUJaEimkZjxtseNmvSv7hEtxmNZhZjaRjx6TK3FquWlg62K8HnWAjPrsrhtzfpsnUDlOAP7aiR1TXpBof/0asK/FXSvBMMnZb2p0Ch0mUNQhit9nWw95nN3d6c4MztDTSG2wBdruqL1pj0lM+ZARrWpexbWy1L/ptT1Qu4RuMSfYupWot7PHVf9nvpA0fmuz30VoqfvWX5noaDD4+Pj2lNF4Or3aleRGAooYvvi4iJMCZe3Hnav3kCB3fkx5a7wwxebEV142rDcrwBDuH49B8uNmNfBqDkQAggggAACCCCAAAIIIIAAAggggAACCCCAAAIIIIAAAggggAACCAwhEAZDpI632B/CrcwrH/poykl+TioEWfKyJh/VL73UCnCe1LJUEu2AVwWbdp+QuHLE1h8V9qe29pMmNuYz5uD4xsKzAQIIzEAgvEPplvTfGVSJKiCAAAIIIIAAAggggAACCCCAAAIIIIAAAggggAACCCCAAAIIIIDAkgU0Fahdfc3NaW8w47WaDzVVO8XhpVaRvjQB42TQrzguTWPT+toBr5o5eDwBr6qafofz+vpa0ycbnUMokB8dG+7FMgIIINCXgPorn5UmXyfm1WuwgAACCCCAAAIIIIAAAggggAACCCCAAAIIIIAAAggggAACCCCAAAKTFFBImV3uzNAuO5OJrtXsaKmSK1ZYP3eeWkv6cgTW6/X7+3ttfXXt7O7u1q4i0Qk8PT1dXFykNB4eHg4PD1Nrt5iuZr27uzNinX3ZUhMA+w1YQAABBIoKvLy8+Pw/fvxIzKvXYAEBBBBAAAEEEEAAAQQQQAABBBBAAAEEEEAAAQQQQAABBBBAAAEEpieg3+lOhev5yix5nlchfP361VNUFnIi3iq78HF+Avf396lKMclrSsann52d+eXKgn6De7VaVRJH9VET0Db+zYAKrIlsR1VsCoMAAosSCId5e3t7xLwuqvWpLAIIIIAAAggggAACCCCAAAIIIIAAAggggAACCCCAAAIIIIAAAnMT0GSldpU0JZh+y9veZt5rjbBFZnCcd9Nn1i4V+qxrZ+Qhm5kVLLeZ5lEOJyAMDyS9y8vLMGWcy5qGNnUC+AIbUdF+GxYQQACBQgJhN8s8r4WQyRYBBBBAAAEEEEAAAQQQQAABBBBAAAEEEEAAAQQQQAABBBBAAAEEBhJonKRQP84+UFHGehiF/KYQFDGsiXLHWnDKNYSAfuA+nEIvPKQxQ3C42WKX397ejKjx79+/T0VGs73abf34+DiVulBOBBCYmUBllLK7u8s8rzNrYqqDAAIIIIAAAggggAACCCCAAAIIIIAAAggggAACCCCAAAIIIIDAsgQa53n9/PnzskTqant1dVWX/DfNCNpL7UL6nASME0CTmM6ppr3XxbisDg4OpjVFrlEX57Zer3sHJEMEEECgUSAc5qlr1fbEvDaisQECCCCAAAIIIIAAAggggAACCCCAAAIIIIAAAggggAACCCCAAAIIjFegcZ7XaUWeFYLWz5e7SJE4fyPkMd6YlJkJaKbS1BSeX758mVlle6+Oce2cnZ31friiGWrqRHuq1zDsrGhJyBwBBBAIBcJh3tHRkVYR8xr6sIwAAggggAACCCCAAAIIIIAAAggggAACCCCAAAIIIIAAAgggRJomYgAAEiRJREFUgAACUxJQxF7qZ9ldNU5OTqZUn5JlTc3jKEBmcCwJP+q8jahNOwJy1LUapHD2VTPFnseO0w3DzgYB5iAIIIDAX4Ew4J55XjknEEAAAQQQQAABBBBAAAEEEEAAAQQQQAABBBBAAAEEEEAAAQQQQGDaAo1hWMxV6Rv49PT0w4cP/mO4cHNzE35keTkCqZhXXTifPn1ajkOLmqbmx1VWutCmqKfZoFNdhCr18vLSQoldEEAAgY4C4Ujv8+fPyo15XjuSsjsCCCCAAAIIIIAAAggggAACCCCAAAIIIIAAAggggAACCCCAAAIIbE3ACDtTmRS/tVqttla48R3427dvtYUS4/Pzc+0qEmcscHd3lwpkZJLXxnYPpx6sbPzx48dKylQ+ut8Nry2tPaN27S4kIoAAAh0Fnp6efOfj/5yAmNeOquyOAAIIIIAAAggggAACCCCAAAIIIIAAAggggAACCCCAAAIIIIAAAlsTsGNe7Z/q3lqht3fg8/PzVDQeU71ur1m2duRUDDSTvOY0yevra2qzvb291KqRpxvzvBr1HXmlKB4CCExX4OfPn77wbpJXfSTm1ZuwgAACCCCAAAIIIIAAAggggAACCCCAAAIIIIAAAggggAACCCCAAAKDCmiaydPTU/0I+M7Ojv7VnKzX19cblcCYalH5KHRvo9yWsHEqzDH1G/dLMFlmHTV5XurySZ0ky4RK1dpPPRhvkIosj7ccW8p0o3XHJkl5EECgF4H7+3ufj/9DJmJevQkLCCCAAAIIIIAAAggggAACCCCAAAIIIIAAAggggAACCCCAAAIIIDCQgKJdd3d3Fb6gaAb36+r6V5O2Xl1dKV3ReDnlWK/XxmYKOzs8PDQ2WOYqBRkfHBzU1n3TgOPaTEicikAqsPXr16+6BqdSi3GWc5ZTohIOO86TjVIhMGOB5+dnN0R0ddQAxi0Q8zrjRqdqCCCAAAIIIIAAAggggAACCCCAAAIIIIAAAggggAACCCCAAAIIjFHg8vJS0a6pWRKVfnR0pECHxqKnZql0OzLJawowNaVrKggylQ/p0xXQ9RVOnhdWRHHn4UeWUwLGZK5hkFZq93GmGyX/8OHDOMtMqRBAYK4C4XDl5OTEV5OYV0/BAgIIIIAAAggggAACCCCAAAIIIIAAAggggAACCCCAAAIIIIAAAggUF1DA683NTeNhLi4uGrfRvLDGNjqQsXbJqzT97efPn2MBRRvf3t7G6aTMTyB1DTLJa35bp+ZLVg52OH7+IYbf8tevX6mD1nYaqY1JRwABBLoLhDGv4R8y7fz586d77uSAAAIIIIAAAggggAACCCCAAAIIIIAAAggggAACCCCAAAIIIIAAAgg0Ctzd3WmG18bN3Ab//PPPp0+fjI13dnZSaxW6d319nVpLuqb53N/fjx00lePb21ucTsqcBGj9XlpzvV4fHx+nsvr586f/Ge7UNmNLf3p60hzbqVI9PDysVqvUWtIRQACBfgXCEWNlcMI8r/1SkxsCCCCAAAIIIIAAAggggAACCCCAAAIIIIAAAggggAACCCCAAAIIJAXCabqSG/27wp4rUcEQ/25Y8/+NDlSz/9yTFExcS6SpXokVnnvj/+fq6qq2juGMerUbkBgK2AGgU8S0y2zXN5RhGQEEEOgu8O3bN59J5c+liHn1MiwggAACCCCAAAIIIIAAAggggAACCCCAAAIIIIAAAggggAACCCCAQEGB29tbhVTmH+D19dXYWNMoptaenJzYE8SmdlxUuqJJNHFaXOUwyiReS8rUBTSX5/39fVwL/XL95OYljWsxcEpt4Lgrw+Pjo6gHLk+Xw2mCZyPm1ahpl4OyLwIIIFAroP4z/MOnShdEzGstGokIIIAAAggggAACCCCAAAIIIIAAAggggAACCCCAAAIIIIAAAggg0LOAEVBVe6S9vb3adJdYG7fnVhG1abj5Vbu7u7UtwlSvnmiWC6lJXr9//z7L+hat1NevX438K0FaxpZjWGWX1q7pGMpPGRBAYE4C4a1Kf5JxeHgY1o6Y11CDZQQQQAABBBBAAAEEEEAAAQQQQAABBBBAAAEEEEAAAQQQQAABBBAoJRBO2ZVzjIODg9Rm6/U6tYpJXlMycbrm9RRXnK5YE036GKeTMnUBXTiafzSuhcLEmRo5ZmlMEZoRDKoe7/r6ujGTMWxwd3dn/BWBwmE5PcbQTJQBgYUIVG5V8R8y7fz582chFlQTAQQQQAABBBBAAAEEEEAAAQQQQAABBBBAAAEEEEAAAQQQQAABBLYl8Pz8vL+/v9HRjZCG8/Pz2jlKlf/r66tmMN3oQEveWLGtHz9+1NyuFQTFwioMrpLIx6kLKHLx5eWlUgsFl+tXpCuJfMwXUIcTX0F+94eHh9Vq5T+OcMHunD98+EAE/AhbjSIhMGOB8FalSV7jP3NintcZtz5VQwABBBBAAAEEEEAAAQQQQAABBBBAAAEEEEAAAQQQQAABBBBAYCwCcaSdXTLjh7YVgJUKeNVkYAS82rCVteKqxdSkj8RBVqym/lFzjtZehrUnwNQrO2T5a6fO9QU4Pj4e86Wk7vTo6MiXNl6waxdvTwoCCCDQReD29ja8VcWTvCpzYl67CLMvAggggAACCCCAAAIIIIAAAggggAACCCCAAAIIIIAAAggggAACCBQRMH4xPBWip/lKLy8vi5Rm1pmenp5qHrW4imdnZ3EiKRMV0FyeV1dXceF1oR0eHsbppOQLCPDnz5/G9goqHeesyQrGrZ3m2dfl+/fvnB5egwUEECgtoCj88FalwUltF0TMa+mGIH8EEEAAAQQQQAABBBBAAAEEEEAAAQQQQAABBBBAAAEEEEAAAQQQ+I8iq/IVNK2Xftk2tX3tpF/a2A47S+VGuqPTL5hXKDTRmmYGrSTycaICFxcXcckPDg5o4pilRYoCxxUeauyoCPKxReRrMkUF476/v6eKrZ72/Pw8tZZ0BBBAoHcBzfEfdkqpfpWY197lyRABBBBAAAEEEEAAAQQQQAABBBBAAAEEEEAAAQQQQAABBBBAAAEEqgJGDGtlU0U8GMFhitMK4yH8vgrPqp0MzG/AgiGwu7tbGzGs6dY0P6ixI6smIaBJRuNfqFeUc22jT6JGIyykwkNtz5ubm9VqpVkMx1B4lbY2DNqXTaFmRj/sN2MBAQQQ6EtAA7z7+3ufm6YhTw0dd/78+eO3YwEBBBBAAAEEEEAAAQQQQAABBBBAAAEEEEAAAQQQQAABBBBAAAEEECgkoNgFTR1qZ66gMc2YaGyj6Mw45lXTVepHuo29WJUjoBA3heVVtsS2AjK5jwqyrP39+oeHB4VgTq46Iy+wOiL9GHfcR4XFVoD+FsNJFQCtWHajK3bB0JwbYZOxjAACpQXUeWrmaX8U3baMP7lhnlcPxQICCCCAAAIIIIAAAggggAACCCCAAAIIIIAAAggggAACCCCAAAIIFBTQBK61uSvESlFimlbw9fXVDnjV3IRxMJkCI+I5LGsPRKItoJ+5V4RrZZvfv38rvZLIxwkJnJ2dxVeN5s8jqLFEI2q2aYWTqkMzMlfIqWL3NaOhsU2JVev1Wn94oPPBCHhVD6C1nBsl/MkTAQQMAXVN4VqNCcOPlWXmea2A8BEBBBBAAAEEEEAAAQQQQAABBBBAAAEEEEAAAQQQQAABBBBAAAEEighovsm9vb0wa4Wr/vr1S+FfYWJqWdMTVkIitKXiZZVD6tdvU1mRnhJIzQkqZAXzpfYifbQCCqyMf8KeuXsHaC/1V4ryj6ONw0OrA9Q2+i+zDwz33WhZhdHksopft/dSkJn+rsDehrUIIIBA7wL6e6f7+3ufrf4qw/5jG2JevRULCCCAAAIIIIAAAggggAACCCCAAAIIIIAAAggggAACCCCAAAIIIFBWII7AU/jdz58/G4NWNUPh8fFxXDhiMWOTjim11PavDHc8IrsXEtAPQ+/v71cyV5i4JvIsHWRZOegyPyqCXFO6/vjxo7H6mhdWka/2LNeNmcQbKNRVvWsYSRZv41JOTk5UTs6KlA/pCCBQTqAyMlR/qHGIfThiXm0f1iKAAAIIIIAAAggggAACCCCAAAIIIIAAAggggAACCCCAAAIIIIBAnwL61ezHx8dKjprTy/3edyXdfdR0X1pbWaXQPeXD5KMVll4+1oIrKk4hdL3kTybDCCiUPP4Ve8LEh8H3R8mPfNUuCvbSnwEcHR3p38a/BPCH8As6ltpX87mqb9R/Pt1Y0HWtKWBbHMvIk1UIIIBApkDlbzMyp/8n5jWTl80QQAABBBBAAAEEEEAAAQQQQAABBBBAAAEEEEAAAQQQQAABBBBAoB+B2rBXZa3oK4V8Kd5LQQ/6+Pr6qhkKNftgHLengFeFdhGn1U971OWinziP56dUbNzl5WXd5qSNTqDyU9GufJr1s/fJREdX81EWSNGounx0Tb2/v2cWUL2c6wy1sLe3F/6rvlH5hP+qk1SXuFHmmllW/9GLZjYHmyGAQAkB/S3N2dmZyzl/aEfMa4m2IE8EEEAAAQQQQAABBBBAAAEEEEAAAQQQQAABBBBAAAEEEEAAAQQQsARqQyqtHYJ1iotV6B4/wx2QFFmsDZp8eHhQyHKR45FpfwK1M/USstwfcPuc9JvdCuVXD5Yfn9r+YNGeCilT/6kIM0KfIxsSEEBgCwJ+nlf9sZMGGJlR+MS8bqGpOCQCCCCAAAIIIIAAAggggAACCCCAAAIIIIAAAggggAACCCCAAAIIKPbr4uIinsPVkFHAliZKJFrLIOp31eHhoX4nPcwzfxq2cC+WhxTQlXV8fFw5omb0vL29rSTycYsCT09PinxV/OtGfWC7AiuYTLNoK9RVV3S7HNgLAQQQKCSgzlDTVOtPofLzJ+Y134otEUAAAQQQQAABBBBAAAEEEEAAAQQQQAABBBBAAAEEEEAAAQQQQKBnAf2sraafrARWxsdQzNb/f4j7C9O7xjjlUvSD7Pp19UpMntpC4Sk0RDn2Ljlrzjw1WWUOUU3tqUDYLtmybzkBNZk6QF1T7t9K27U7rmLTdRocHBzoX7U+V2s7RvZCAIFxChDzOs52oVQIIIAAAggggAACCCCAAAIIIIAAAggggAACCCCAAAIIIIAAAggsSEBRX4+Pjy7kSxGWLupLYVsKr1TMlmYoXK1WC+IYU1Vrw14VS6eJ2cZUTMryV0CNpUumEjRJwOvkTg4366F6QtcZ6t/X11fVImxZdY97e3uVf12HyWSuk2txCowAAhsJEPO6ERcbI4AAAggggAACCCCAAAIIIIAAAggggAACCCCAAAIIIIAAAggggAACyxKoDXslknJsJwHNNLYWoTwIIIAAAiUE/lsiU/JEAAEEEEAAAQQQQAABBBBAAAEEEEAAAQQQQAABBBBAAAEEEEAAAQQQmIeAfhhdP7yuKSTD6mhe3tPT0zCF5e0KKApZE4KGZSAuOdRgGQEEEEBgHgLEvM6jHakFAggggAACCCCAAAIIIIAAAggggAACCCCAAAIIIIAAAggggAACCCBQSqA27PX+/v78/LzUIcl3E4HVavX79+9wj5OTk/V6HaawjAACCCCAwAwEiHmdQSNSBQQQQAABBBBAAAEEEEAAAQQQQAABBBBAAAEEEEAAAQQQQAABBBBAoKyAC3s9ODgID/Pjx4/Ly8swheXhBTThrqbdDY/75cuXu7u7MIVlBBBAAAEE5iFAzOs82pFaIIAAAggggAACCCCAAAIIIIAAAggggAACCCCAAAIIIIAAAggggAACZQUU9vr09KR4yvAwNzc3t7e3YQrLQwpoql1NuBse8fv377RICMIyAggggMCcBHb+/Pkzp/pQFwQQQAABBBBAAAEEEEAAAQQQQAABBBBAAAEEEEAAAQQQQAABBBBAAIGiAtfX11dXV+Ehfv36dXh4GKawPICAJnM9OzsLD/Tw8LBarcIUlhFAAAEEEJiTAPO8zqk1qQsCCCCAAAIIIIAAAggggAACCCCAAAIIIIAAAggggAACCCCAAAIIIFBc4PLyUkGuHz9+9Ed6eXnxyywMJqBW8Mc6ODh4fX0l4NWDsIAAAgggMEsB5nmdZbNSKQQQQAABBBBAAAEEEEAAAQQQQAABBBBAAAEEEEAAAQQQQAABBBBAoLiAgl9//Pih4Nenp6fiB+MAkcDz8/Px8bGSv379en5+Hq0nAQEEEEAAgbkJ/A/XTehSNmzr8QAAAABJRU5ErkJggg=="/>
  <p:tag name="POWERPOINTLATEX_PIXELSPEREMHEIGHT#5C6D626F787B465C226F72207265656C6C765C617264612066756E6B74696F6E657220617620656E20766172696162656C7D2066287829205C6D626F787B20675C22616C6C65723B7D20" val="183,3333"/>
  <p:tag name="POWERPOINTLATEX_BASELINEOFFSET#5C6D626F787B465C226F72207265656C6C765C617264612066756E6B74696F6E657220617620656E20766172696162656C7D2066287829205C6D626F787B20675C22616C6C65723B7D20" val="46"/>
  <p:tag name="POWERPOINTLATEX_REFCOUNTER#5C6D626F787B465C226F72207265656C6C765C617264612066756E6B74696F6E657220617620656E20766172696162656C7D2066287829205C6D626F787B20675C22616C6C65723B7D20" val="3"/>
  <p:tag name="POWERPOINTLATEX_CACHECONTENT#5C6D626F787B465C226F72207265656C6C765C22617264612066756E6B74696F6E657220617620656E20766172696162656C7D2066287829205C6D626F787B20675C22616C6C65723B7D20" val="iVBORw0KGgoAAAANSUhEUgAAD/EAAAC4CAIAAAAuBmk8AAAgAElEQVR4Aeyd7dnWtrK2V9axCwiUEFJBoIRABUAJgQqAEoAKgBLgqQAoAaggrBKSdJD3WvG7fWjLtjS2JVkf5/MDfNuyNDo1kkbjsfzD33///S/+IAABCEAAAhCAAAQgAAEIQAACEIAABCAAAQhAAAIQgAAEIAABCEAAAhCAAAQgAAEIQAACEIAABCAAAQhAAAIQKE7g38VLpEAIQAACEIAABCAAAQhAAAIQgAAEIAABCEAAAhCAAAQgAAEIQAACEIAABCAAAQhAAAIQgEC9BJ4/f37r1q27d+/WK2LXkn3//v3OnTtqgrdv33ZdUSoHAQhAAAIQ+P8EiOlHFSAAAQhAAAIQgAAEIAABCEAAAhCAAAQgAAEIQAACEIAABCAAAQhAAAIQgAAEIAABCEAAAv8l8PXrV0WTv379+q+//vr27duHDx/gUp7Au3fv/vOf/6gJnj59qjcrFOJfXgZKhAAEIAABCJQkQEx/SdqUBQEIQAACEIAABCAAAQhAAAIQgAAEIAABCEAAAhCAAAQgAAEIQAACEIAABCAAAQhAAAKVEnj16tW9e/cUTT7L98svv8zHHBQj8NNPP81l6c2Kn3/++dOnT/MZDiAAAQhAAAL9ESCmv782pUYQgAAEIAABCEAAAhCAAAQgAAEIQAACEIAABCAAAQhAAAIQgAAEIAABCEAAAhCAAAQgsI/AkydPXrx44d7z5s0b7dnvnuG4DAG1xW+//eaW9eDBA71x4Z7hGAIQgAAEINATgR/+/vvvnupDXSAAAQhAAAIQgAAEIAABCEAAAhCAAAQgAAEIQAACEIAABCAAAQhAAAIQgAAEIAABCEAAAnYCf/755+PHjz9//uzeooB+RZa7ZzguTED837175xaqQP+3b9+6ZziGAAQgAAEI9EGAmP4+2pFaQAACEIAABCAAAQhAAAIQgAAEIAABCEAAAhCAAAQgAAEIQAACEIAABCAAAQhAAAIQgMBuAgrov3fv3n/+8x/3zmfPnrErvAvkquNlWP+vv/766dOnq+ShXAhAAAIQgEAmAsT0ZwJLthCAAAQgAAEIQAACEIAABCAAAQhAAAIQgAAEIAABCEAAAhCAAAQgAAEIQAACEIAABCBQNYHVgH42g6+qzR49enRzc+OKRFi/S4NjCEAAAhDogwAx/X20I7WAAAQgAAEIQAACEIAABCAAAQhAAAIQgAAEIAABCEAAAhCAAAQgAAEIQAACEIAABCAAgR0EVgP6Hz58+OHDhx25kDQ/gfv373/+/Nkth7B+lwbHEIAABCDQAQFi+jtoRKoAAQhAAAIQgAAEIAABCECgUgLfv3/Xvin6WK3+/vjjD/37119/Sdaffvrpxx9/1L/yt+rvzp07lVYAsSAAAQhAAAIQgAAEIAABCEAAAhCAAAQgAAEIQAAC4xH4+vWr4qe/fPny7ds3ufcn3/7k2O/Jt78a0K/HFp8+fRqvzRuo8d27d6WQrqA0lkuDYwhAAAIQaJ0AMf2ttyDyQwACEIAABCAAAQhAYJOAHJFysxItvQmIC9kIaPca+frfv38/efmj5egBgD5iq79bt25FE5MAAhCAAAQgAAEIQAACEIAABCAAAQhAAAIQgMBEQG5wHeBXRB8gkIqA+tS7f/60R080z9Z9+6sB/aqUtiuK1p0ElxBYbTLC+i9pCwqFAAQgAIEcBIjpz0GVPCEAAQhAoCUCWvVN+wpM+wcr9FA/dfzixQu95H1hTaoV7EImFA0BCMwE5iFiGrKmsUv/ukPZFEutHVOUeL6RAwhkJSBlk6v/5cuXk/odKEv3Pn/+/MCN3AKB3ATmgdcbafUJZn3wN3fp5A8BCEAAAhCAAAQgAAEIQAACEIAABEYjIG+M64fR8dITPjF58+bNkydPRuNDfS0EVn160qXLHwRbhC+fRrhERk7+A0U36ttfbvqux2r6NAG7ZR3QgWK36I2Ln3/+2StOm0a9ffvWO8lPCECgTgLVzs7VClZnOyJVJgL/kylfsoUABCAAAQhcTmDL2Jr9fVMo/5acWvVtXTp5vlrBTtaL2yEAgVQENErIoay/aZia/vV+piqLfCCQioD0Vi77169fn8xQDwy0u7/+8JifJMntdgKrtpksRuPA+8svv9jLIiUEIAABCEAAAhCAAAQgAAEIQAACEICACCgiU76X6ZndfOA6ZKAEgTCBVZ+eq0tXPQgOi13zVcVDyz+vbnhMyOllgI8fPzbk23/06NG3b9+8+vJ4wgNS4U/pmDTtwYMHrmx6F0UfWGDTKJcJxxAoT6Da2blawcq3ESXWT2Alpv+HH36oX+5KJJSJwG58lbQFYkAAAhAQAY3Jc+RrVUCqFawqSggDAQjMBD5//vz48eP5JwcQqJ/Aq1ev5K8PyKmNbfSy3L179+RR1Z9SasqWr1y73dzc3OhBi3uvzmuHFV269oM5rkgcd0ZAj2rcx3ud1Y7qQAACEIAABCAAAQhAAAIQgAAEIACB+gnIVXg4dLj+2iFhDgI8b81Bdc5TLlP56uef7oFc+s+ePfv1119v376t87NvXyHUXi+W01VdWw+5mvDtK/h7WWVtXUQYmNv61R6rmdRY3pMp/ZS6SpmrFRvBINAfgWpn52oF608HqFFyAisx/cnL6DhDL/Sk45pSNQhAAAJNEJCDoE45qxWsTlxIBQEIQAACDRHQflp6BWW5k81cBW1hLi/q0oV669Yt7aSi87qqhwHLHOT6J6x/xshBWgKyzbynTWnzJzcIQAACEIAABCAAAQhAAAIQgAAEIAABCEAgLQGet6blOeemrYtXXfRKoM16FDb95MmTObEOZt++9vr5+vWrPPxu08jvKt/+77//Xvlu/foowfKzww8fPmSXd7etKz9WY037Rrly6okV+/O6QDiGQG4C7hSQu6xd+Vcr2K5akHhMAsT0n2r3S2L6p4/Q6f1XvVwoW/lUBYI3y3BXBfWKrQqq3NoO1oOLEIAABCAAgQsIMF9fAJ0iIQCB4gQ+ffrkfdvUE0Gb98it7510f8pv/vTpU/eMe6wHCVqSZF31uMVxDAEIQMAlMJlzegyph5c4RlwyHEMAAhCAAAQgAAEIQAACEOiJAKu/nlqTukAAAnsJaAyUk3819kk+MQVMh4OFtB+/HhN8+PDB+/q0fircf68wxdJL5uWDCTkAVZFiMlBQEgL6WITCdr0dfKR+PFpKgpdMkhMghiQ5UjKEQJcE/t1lrYpVatWuzVS6hnXtYalwlp9//lkmtV5sVVi/rGe9d6jg+7SFKk/lrPxVispSiT/88INKlwxpCyI3CEAAAhCAQGcEmK87a1CqAwEIBAgoHD8Q0D+5+8MB/Vp3LP3mbonyw2qPH/cMxxCAAARyE5CPRaPT7H7RE6DJMSI/SXhMyy0Y+UMAAhCAAAQgAAEIQAACEIBAQgKs/hLCJCsIQKBdAnJ8rQY+WQL6p1ordl9bhWqDHheCPsyrJwjumXqONf57byBMsr1//74eIZHESEBe3OVW3Hq05CmkMTeSQSATAWJIMoElWwj0SoCY/lMtu2ranspx42Y9TlZg/c3NjfdyoQTQ16D0tqjeIt24dd9p5SOLR3kuq6bSJYMk2ZcjqSEAAQhAAALDEGC+HqapqSgEIPAvBbaGw/G1f4926AmQWv2y7TK9Nlnh1eIlFs5AAAKZCMgrIh+LvCKe+0XFyU+it4zkM6l5j7FMWMgWAhCAAAQgAAEIQAACEIBAZwRY/XXWoFQHAhA4RkA7ey5Dg6as5JkP79CvZHpMIF+ZtgrVw4JlXLU8bMekyn2Xor2Xrj99czj8RCO3VOR/mIAaTs3n3a63Sghv85jw8yoCxJBcRZ5yIdAugf9Ziv7w4UP35GzK6MVKHU//uglSHestT20MP/97MltXbGWln1uW6JmCcuS5lEdmtOLpl+fnM6qd3p198+bNkydP5pMHDpbfw1pmIrNbpk+qVwiW+XMGAhCAAAQg0CgB5utGG65OsX/55ZfZ/TRb4LLDZXzOVm6dkiPVIAQUjh/ePj/6QV6BCufgktTDA/bGdoFwDAEIZCKgwS38tpLK1USs55TatUu2XyYxyBYCEIAABCAAAQhAAAIQgAAEshJg9ZcVrz1zuQfl9Fb6yek9O8DLxGDY5SQlBHolIK/7ViSSot7Dvi/teaGt7sO9VVeVrLZAeQXXKuTJa1M9leMZhMekrZ9qPr1V4rWswtvkyA1rclvVRNoWCRBD0mKrITMELifww99//31ACH2KSFEamhFl4YWttHDmiuB/+fKlTD29uxlOmeqqJJfAEl7/ajrXwcm4qGMA7dWR5WEPdlF1DhvEMqZlzRgFU5AZFq2RFckgAIFLCGi0V7mz+2+as7xVXFSwjx8/3r9/P5psV4JqBdtVCxIvCTBfL5lwJhMBDSMywmVC28c0mdzT4JNJJLIdjYDe79UbxYFaW0JdLa8Tz0Voz2y26p9pcJCWwNI20+i63FMqXOj5F+zD+XO1DIHo4OaJccYD42XFTwhAAAIQgAAEIAABCEAAAhAoRoDVXzHUZwpS6IJ8jLs2+cY/cwZ4c/cufXrLcN5opXI8CI4WWk+C8GAYdnyF73XrqIdZVe2VviX577//Hv0ogVsvjiskoKdIP//881IwGnfJhDPFCIwWQ1Lt7FytYMVUkYKaI3Awpt+t565oDPdGRRcpsL5YNL9btHuseX16OWHvY/spk6zT/5bN4crvHp8JdtHLAPbIMBWateJupTiGAAQgkIqADDU5DuwewGKunGoFS0W++3yYr7tv4joruOV5XEpLTP+SCWcOE9CcpUVH4L1offZNK8Ro/vrCmHbfjyabE+R+lXouiAMIiMBe24xnxn2ojdxTgcFtWUdt36UIg+V5zkAAAhCAAAQgAAEIQAACEIBAzQRY/dXcOp5sctFos3BjDAP+GY/egD/3+vSKPQiusy0Uwr61f2v4odKup6K//fabPo1SCYGtpxu1vXhQCa4WxdALJMtQkDNxdC1CQOZ6COwaLSX2GV2tOeaz2tm5WsHq0WEkuZDAv8+Xra+E6B3NA/lo+/nLA/oltkxVBZQoKErbOctW0xC5qy5bZu6uTLYSL62NrZTTeQljCaBZZqLqGxfD8717ZZtv5AACEIDAVQQ06ehFWDn1rhJgq9xqBdsSmPMegb1zIvO1B5CfxwjoQyLaqejYvdwFgcME9I21cMyrMVJ/7zJKjpXDMnMjBPYSmGwzxti93JpOr2VCeHBb1k5eFPlSluc5AwEIQAACEIAABCAAAQhAAALVEmD1V23TrAomF41ep98bv7GaFSdHIMDzVnsrK84+4KLXU4BAVk+fPg1c9S4FSvFSFvipd4SWDkCNMFV9SaAAh46L0Cy/nDKkhDRxx41ec9WIIZlap9rZuVrBatZqZCtGIEFMv2TV6z6yfvYKrS3N9t6SNb36qiZyvSalJ/d68dRYVlYb9EAMwYFbVNObmxtjfedkxwqab+cAAhCAwFUE9B7XgTmrgLTVClag7q0XcWBOPHCLKDFft64qyeXXu7V2qzV56WQ4IAE5+sMfN9M70lpVDUiGKndJQGOsvjvRZdWo1JKA8X0k78YDtpmXAz8hAAEIQAACEIAABCAAAQhAoCQBVn8laacqS/t8p8qKfEYgwPPWaCtrAx1twBpIFnCK6jWb8DMCL9t6nmHp6cbqPqcV7gboMeTnLgKrDarQaj64ugsjiZMQOBAQcuAWiXrgOcWxgs5gqXZ2rlawM7S5twMCaWL6BSJg1W1hun379tala8/ryb2s2GfPnlnEyBfTLxmWL4lGRdplQM+5HbhLsrFZ5gyQAwhAoC0C1br/qhWsrfYtLC3zdWHgFOcRYNzwgPAzK4Gwo1/eeftmJ8u9UsKS86pAmA9XMxEI63ymQsm2PAGZc8d8Owd8KeVrR4kQgAAEIAABCEAAAhCAAAQgMBFg9deoJuADb7ThLhQbnQnD19Y84UgkfSZ6K4e9b0btfRCwVe7J8xr/Vz8voDi3QGVPFsrtlxBQg65u78iwcElzjFwoMSTL1q+2G1Yr2JIhZ8YhkCym/4ApVs8bmavtrY/yfPz4MSrksee+qyV6J//44w/vjOVn2PjeyuFYLY7dtSUD5yEAAQgUI7C6kCtWeqCgagULyMwl5mt04FoCB4zwawWm9HYJRD9NvsvlsWvK25W4XcJIXiEBfZOwQqkQKTmBw86NwzcmrwIZQgACEIAABCAAAQhAAAIQgECUwOFF3OEboyKRwEJAm31EYzYs+ZBmHAL4kwNtrTBT7VkeSPDLL78Ern758iVwdXnp3r17y5Plz2w9vNj7ikJ5ySnxAIHVrfr1lQY95DqQG7dA4BgBYkiW3KqdnasVbMmQM+MQSBbTf2DT/QO3FG4YvcAnkzQcKdXHGv7YMvjYXYUbkeIgAAEILAlUu9dvtYItGXLmEgLHZt5jd11SQQo9QKASf+gBybmlOQLavCcs85ZbfPUufRvNPjod+CjcaqGchMABAmGHwIEMB7lFX+2Y/z59+lR5rY+51yuvFOJBAAIQgAAEIAABCEAAAhCAgEeA1Z8HpKGf+GcaaqwaROV5a6AVolHs4adOCowOZL68VEOgpJyTNzc3S9n0yANVWWLp4MydO3dWH1fpq7zfv3/voIJUAQIeAfvzVvfGY3e5Oew9rnbIrVawvYRJ3xOBZDH9PUFx66LJPrxb/7F98d0ito5V9NalwPljC9pjd9X/VkYAFJcgAIHBCRwb9wpAq1awAnVvtAjm60Ybrhuxy6+3u0FHRXYR+PDhQ3jhI9f83vFQ/lOLDJoZnzx5YklJGgjkIIBtdoyqtvua/1afmR3LNtNdh50bzMKZWoRsIQABCEAAAhCAAAQgAAEI5CDA6i8H1TJ5Hm67MuJRSoUE8OltNUo0pj9hFL6yqiFQ8vHjx0sacutpR5Llec70QWBrj6pVZeijytSiNgJ7n5lO8h+bvI7ddYlxdUzUAo1brWAF6k4RdRIgpj/eLhpnAx+QyrpPf/izVquiH7OwD9yl4awG+3sVAichAAEIRAlUG39TrWBRpCMnYL4eufWpOwQGIbDlAJ2rf2ArfXnMo3dpWtQr1nMpHEAAAk0Q0Ce8m5BzFvLu3bvz8a4D/Ly7cJEYAhCAAAQgAAEIQAACEIDAtQRY/V3Ln9IhUJIAz1tXaX/9+jUa4HQgdmi1LJ2MPlbYujHheW0YtLpdkXHLoYSSkFVJAgpmW1U/fWji7du3JSWhrJEJEEOybP1qZ+dqBVsy5MwgBIjpNzW0wvrfvHmzlTTf4+oD7wiufkJoS/L5/IG7DtwyF8cBBCAAAQhAoCcCzNc9tWZzdbnkHfrmKCHwSQJa70S/qHvM0a/t/589e7Ylnrxdern62FYWW3lyHgJ7CeDI20tM6f/4448Dd117y7FB7IAReG01KR0CEIAABCAAAQhAAAIQgMDgBFj9NaoA+GcabTjEro1AdJN+9bXwzp7RbXrmKsvzf/hNqjmTkwd6h2G1yqomm/SfZFv/7VshbbzOUX/bdSPhgccHW3obZnLgrgO3hGXgKgQgkJYAMf1Wnnp9c2uRH32T1VrGIp3syF0LVBnQx8xiBcrYjW+JiY27aCtOQAACEIDAuASYr8dte2oOgTEIvH//PlrRw5H3r169+v333+XfVwS/drzWQkMH8iVpe3453A9nGxWYBBCAQD4Cq3tf5SsuSc6B94sC+e9ypATy4RIEIAABCEAAAhCAAAQgAAEIlCHA6q8MZ0qBAATqJBB19W/FRM3VMcZDKx95/ue7rjrYknZ1B/erhKTcTAT0dsrqpC/fNW90ZGJOth4BYkg8IPyEAATsBIjpt7P619ZW/fli+iVc1KqeK6Dwl9V3TOcE4QPda/9qvF2qcKFchQAEIAABCPRBwD4zMl/30eLUAgJDEfj8+XO4vlFHf/h2Be7Lv68I/u/fv+ubADrQx0/v378fvourEIBAtQRa3KdfY87eoUxvH/HeUbVKiGAQgAAEIAABCEAAAhCAAARWCbD6W8XCSQhAYAQC+mpudCeOe/fuhVFoj9HVOGn3LjnNPn365J655FgPGlYfbehBrXZ0vUQkCi1MYOuljtevX+tRVGFhKG5MAsSQjNnu1BoC5wkQ07+DoR7Wrn58JGtMvzwLliFedueXL1/Cn8EKV1X3ai9MS1i/3m0gwiYMk6sQgAAEIDAaAebr0Vqc+kJgKAKrjm+XgHbWd39yDAEIDE4g+nSwTj7yvci1YpRN457ePjImJhkEIAABCEAAAhCAAAQgAAEI1EOA1V89bYEkEIBASQJRP7+Esbj6tUHP1kCqcCMFHVXiNFsN7lIdt+K8S7YFZZUhsLVVP2pQhj+liAAxJKgBBCBwjAAx/fu4rX6DKWtMv+R79OiR4vUD0fbaTE4ynN8fTjmooMC34ycTnJdW9ykNqSEAAQhAYAwCzNdjtDO1hMCIBKLhudHNe0akRp0hMDABORZarL2e8UhyS1i/nm5aHoK2CAGZIQABCEAAAhCAAAQgAAEIdE+A1V/3TUwFIQCBVQIWd5bR1a9HotrmXJH92rNf8UWKnlcklRxr+hJvJduD6kMB3759W+Xw/Pnz1fOc7JLA1isc7969k7p2WWUqVRsBYkhqaxHkgUATBIjp39dMWuQvQ95zx/RLRH3BSvaEbGKVPgf360DGsSxj2aMSbF9NNlIrH31yS3kqZ+U/PczWgcpV6fWY4BvicxoCEIAABCBwJQHm6yvpUzYEIJCHgD5QG814XqFEU5IAAhAYgUABJ0kmjNrpQMIv3T5ucXpUqYExlRPGzZljCEAAAhCAAAQgAAEIQAACEChDgNVfGc6UAgEI1ENAIfhRl538/LtcXgpU1Z79ii/SxvwKlNdD0nrquxXJLc9ePUIiSQECUuktZ++WkhSQiiJGI0AMyWgtTn0hcJ7A/5zPYrQcFOx+c3Pj1jpq+7qJzxzLJtbfmRyM92o6qeR7WEaBSQYBCEAAAhCohwDzdT1tgSQQgMB5ApbFjmVb6/OSkAMEINAKAcu4UW1dpp0OtKOB9mrS7mWqi75VolFODzUfP34sj9CuR5vVVhPBIAABCEAAAhCAAAQgAAEIDE6A1d/gCkD1ITAaAcsm/fo0ZR9Y9JrB1ib9hHH30cS7aqFG92L8ptt1Ulu3VPUuyq56kbg5AsSQNNdkCAyBCwkQ078bvr4Vpae5eqY739n04+q5FhxAAAIQgAAEIAABCEAAAhDwCPzxxx/emeXP27dvL09yBgIQGJbA1jOzhoBoy0ZtM9aQwIgKAQhAAAIQgAAEIAABCEAAAgcIsPo7AI1bIACBFglYYvrv3bvXYtWWMm8F7mu/dnbrWOLq/oyi9rVdy2pcn1Tl06dP3ROgghCAAAQg0ByBfzcncQ0Ca282Twx9qco7w08IQAACEIAABCAAAQhAAAKtE3BfZt6qC37wLTKch8CABHCPDNjoVBkCEIAABCAAAQhAAAIQgAAEIAABCECgZgKWmP4+9unXJv2r0dtqHX2Bs+Y2QrZ8BJ49e7aaufqFvte6eomTEIAABCAAgQsJENN/BL5e3/Ru2zIKvWT8hAAEIAABCEAAAhCAAAQg0BAByz79DVUHUSEAgdwEvnz5krsI8ocABCAAAQhAAAIQgAAEIAABCEAAAhCAAASMBLQHhyWiqY99+l++fLmKRTu1379/f/USJ7sn8OTJk606vn79eusS5yEAAQhAAAJXESCm/wj5palnsYCPlMQ9EIAABCAAAQhAAAIQgAAEriNg2af/OukoGQIQqI6AZdOv6oRGIAhAAAIQgAAEIAABCEAAAhCAAAQgAAEIdErAsgeHQt47+B7v169fv337ttqMbNK/imWck8ute6e6v3v3jg/PjqMG1BQCEIBAKwSI6T/YUt5np4jpP8iR2yAAAQhAAAIQgAAEIAABCEAAAhDohQAx/b20JPWAAAQgAAEIQAACEIAABCAAAQhAAAIQ6IHAVpi7WzcvAsq91NDx1ib9qgIx/Q21Yw5RAwqgsP4cJZInBCAAAQhA4DABYvoPovv111/dO4npd2lwDAEIQAACEIAABCAAAQhAAAIQgMBoBLSnkeUZ4WhYqC8EIAABCEAAAhCAAAQgAAEIQAACEIAABK4iYNyn/yrxUpUrz+TNzc1qborv6uArBKtV46SRwP3793/88cfVxIFXQVbTcxICEIAABCCQmwAx/QcJ37t3z72TmH6XBscQgAAEIAABCEAAAhCAAAQgAAEIjEaATfpHa3HqCwEIQAACEIAABCAAAQhAAAIQgAAEIFA5AcseHF4EVOU1WhUvsNt6YI/21aw42SWBLTX466+/Pnz40GWVqRQEIAABCDRKgJj+gw3HPv0HwXEbBCAAAQhAAAIQgAAEIAABCEAAAj0SIKa/x1alThCAAAQgAAEIQAACEIAABCAAAQhAAAINE7BsUfrLL780XMN/RA/stv7o0aPWa4f85wk8fvx4K5OA8mzdwnkIQAACEIBAPgLE9B9kqw8zud/lsRjBB0viNghAAAIQgAAEIAABCEAAAhCAAAQgUD2B9+/fVy8jAkIAAhCAAAQgAAEIQAACEIAABCAAAQhAYBQCnz59slT1zp07lmTVplE1tdv6qnjehq2raTg5AoG7d++6YX5ulfUti+/fv7tnOIYABCAAAQhcSICY/uPwPcvvzz//PJ4Xd0IAAhCAAAQgAAEIQAACEIAABCAAgWYJBJ6cNVsnBIcABCAAAQhAAAIQgAAEIAABCEAAAhCAQMMEFKwclb6DTfpfv369Vc3ffvtt6xLnRyMQ2Kr/3bt3o9GgvhCAAAQgUC0BYvqPN829e/fcm9mq36XBMQQgAAEIQAACEIAABCAAAQhAAALjEOCxxzhtTU0hAAEIQAACEIAABCAAAQhAAAIQgAAEmiDw5cuXqJxe7FM0fW0JtAHr58+ft6R69OjR1iXOj0bg4cOHW1W+ubnZukH/hgsAACAASURBVMR5CEAAAhCAQGECxPQfB/7TTz+5NxPT79LgGAIQgAAEIAABCEAAAhCAAAQgAIFBCOjJGY89BmlrqgkBCEAAAhCAAAQgAAEIQAACEIAABCDQCoER9ul///79VnP8+uuvW5c4PyCB+/fvb9VaIX9fv37dusp5CEAAAhCAQEkCxPQfp01M/3F23AkBCEAAAhCAAAQgAAEIQAACEIBALwRevnzZS1WoBwQgAAEIQAACEIAABCAAAQhAAAIQgAAEOiFg2Zy09X36A1uNENPfiR6nq0Zgq36+Q5sOMzlBAAIQgMApAsT0H8d39+5d92aLKeym5xgCEIAABCAAAQhAAAIQgAAEIAABCLROQJv0v379uvVaID8EIAABCEAAAhCAAAQgAAEIQAACEIAABHoiYNx33It9aouAPJOfP3/ekjkQwL11C+f7JhB4zSPwwYe+mVA7CEAAAhCojQAx/ada5Mcff5zvJ6Z/RsEBBCAAAQhAAAIQgAAEIAABCEAAAoMQePHixSA1pZoQgAAEIAABCEAAAhCAAAQgAAEIQAACEGiFwJcvX6Ki/vTTT9E0NScIxGEroOvOnTs1C49s5Qk8fvx4q9C//vrr06dPW1c5DwEIQAACEChGgJj+U6hd65aY/lMouRkCEIAABCAAAQhAAAIQgAAEIACB1gh8//6drxK31mjICwEIQAACEIAABCAAAQhAAAIQgAAEINA/gW/fvkUr+csvv0TT1Jwg4JkMRG/XXCNky0rg1q1bbqSfV9bNzY13hp8QgAAEIACB8gSGiOnXlPzD//49evQoIWV3piemPyFYsoIABCAAAQhAAAIQgAAEIAABCECgfgI8G6u/jZAQAhCAAAQgAAEIQAACEIAABCAAAQhAYEACnz9/jtb63r170TTVJvjzzz8D7y38+uuv1UqOYBcSCChG4LMPFwpM0RCAAAQgMBqBIWL69X2cTO3qxvSrCNmLmQoiWwhAAAIQgAAEIAABCEAAAhCAAAQgUBWB58+fBx6bVSUqwkAAAhCAAAQgAAEIQAACEIAABCAAAQhAYCgClp1Jm96nPxyBHQjdHkoNqKxHIKAYCi/8+vWrl56fEIAABCAAgcIEhojpz8fUe2PVYhDnE4acIQABCEAAAhCAAAQgAAEIQAACEIBAGQKfPn16/fp1mbIoBQIQgAAEIAABCEAAAhCAAAQgAAEIQAACELATMIYmezuZ2vOvIWXgQwSq161bt2oQEhlqIxCI6ZeoAaWqrSLIAwEIQAACvRL4n14rVqZemuk/fvw4l9W0sTvXggMIQAACEIAABCAAAQhAAAIQgAAEIBAgoID+Bw8eBBJwCQIQgAAEIAABCEAAAhCAAAQgAAEIQAACELiKwJcvXyxF37lzx5KszjSB8Oumvz9QJ+1upNLLHoru29q0V0qlj9N2U1kqAgEIQAACLRIgpv9Uq2mmv3///qksuBkCEIAABCAAAQhAAAIQgAAEIAABCLRDgID+dtoKSSEAAQhAAAIQgAAEIAABCEAAAhCAAARGJPDt27dotZsOfNeHCP7666+tOob3Yt+6i/ODEJDmB2L6B4EwYDW/f/+udzb0p9bX6DHpgF7w0N/Dhw8fP37Mxz0G1AqqDIE6CRDTX2e7nJLqzz//1Bu3MtA1/ehA89Aff/wx27I//vjj7du39a/mpHv37slS0UHTr96egsXNEDhNQGafupv6mnqc/twep46m7NXj/msD/vTT1N3U71o3BAes8mk1IQMI/H8CCoCbRox5rJjnaHeC1oihsULOptaHCxoeAhYC9AsLJdJAAAIQqIfA27dvnz59Wo88SBIlgJsoiogEqwRY+69i4WQZAqwRynCmlEsIMLpegp1CIZCVANNWVrxkHiWABkYRkWAvAcyVvcSqTW/Zp1+PI6uVPyqYAnMDaYjpD8DhktTj5uZmi4PmVrb33YLT4nnNa+/evVOLK6BrKf8/cV7/0Xiipx5v3rx58uTJMk3uM5hzuQkPkj8mXE8N3X9Mv/S1pwYL1EVDvGag6X2yQDIFEepPCRRTONsoiiPUC2eyWvRXc/igWlPCT+GPmlanA/07B1K/ePFi71eQ9PKuoE1vQcyBlQqmFBMtYPQqHrbaljoN3hwfPnyQ5rx//37qUKuUpkv61zMNFdyvvqZOd/fu3dUb6zw5YJXrbAikao7A1Hd2TdBzHTUZTcPFo0eP5pP1Hww+QSwbaAqk01wwvXI52TBKNk0T8+scMjw0QejftmaHZX0tZwbsFxYspElFQJ1uuVJQj5ORv3exkEqkKZ9JsHnxIpEmOcsvOqID9W+//fbq1atj1Vc1pxWWaupWVrnNI57aYvrTNMcb5sc4X3KXGle6MXsSLpGhfKGqtTR5OaropJ4E1Dxrj+Amkj4woCXvFD2t/aPqgSMxuf6cyZA1whl63Fs/gZ5GV9GODrAsKOrXSSQ8SWDAaSva8TuwrBpa/Q2ogSf7bOB2hQooTkC+rNlTNwcMTI6syYU1bdzWd9hAZ+ZKoNHHuaRnUtHKSrejaapNoJ4bkK1jt7MmZdVdf0v3ux4yatRSs+bYcXxyNk6e0qlojZNqgrnQhrz9kjmgPGLb94AfqPsll2SDTZPvNPMmjFrULC8bVQ1qrJfC+jVyalcjY/ozyTDnztDjXpdATybcCKtOt+0Cx/3H9E/BUgEErV+S2TS9T3amIqKkTPSnTBRQIn9rYQNly0siwSaLMHk7qsSXL1+qyqs5q1Ch0FQ9MXn27Jmm+YR2w5nGKnAvzRGALJvvv13ln84SSBa+JNXS3+vXr7WgUnfTX83aNWCVw83HVQgYCcjcnIaL1YnGmInuVdjcFDl3yQTtyckE4QEJ/5SR9l+P2ufPGvMDKdXK+lMCN5maW+62tt7lCNRxvtRlv5hrx0EBAhqF5NebnMXL+Fp1pfmR26ow6lmr58+fdF0MWxIGSkn44MSVZF5JeSIFJJkvTePS/NNyoKJl32rQmxZTq7f8d7xbjHjy0sqBLpO4v0FvFUKjJ9X7ZNhoXdyo/KtiL4eUZa9ZvXE+qc41H9dz0IebSDwZ0AorVVtrfxYmhdUja3Hq7P2tnbMSI/O2CLQ1uoot829bCoa05Ql0OW2NYFl1s/rrUgPLd2SVKJWQCfqP8z4U5Dc5sjxP1xQpq7jVml/y30W1OXNlV+1GTqyWtVQ/HNlsyeHCNOrFW6UndLlvFVH+fHQW0Kg1M1FosmJRFOl0ftNxlSvP/+pml5O3fy5UTOTt1/NNlVv5OxXhMVyP5g/veVReMZorUaPT9DadZlj9TVq0rIV6sQao6d9wey3v1RnprR5nTFEWqwm2TspCUN/Jt0FYtCNvCeaeF7T/RpD8862JGmJIXNk4LkagLRNuhFVn2qb/4e+//06SoxRlr7WnZ58Fwlj1MooshrmOGst0Zv7Z9IHeDJPlpBkuRy1kaWl6yzdLuTJLDbYmaTeZ5Vhh+haZlUboLBm6aa76yI4rQ4FjmmMLsoYOdYpMPa7O90b6rrLsfjd8drXdP378WPgFJ4lRRjAtFaLVX2Vy+OT5KD0FJ52fLGR7TJlMB/pX1otl4thVcRlFCkzMRFhrSE1253nuqtGUmAnCCG1aPq36tow5zMlkj0mXNPsEbGatf27fvj3fsnqgfJRs9VKxk732i2IAkxekYcQ4qP7XoxZbcegh1hkJNayt+uOkt1rKqfR59D5Tiu5NtRjUlKSOKYCpBEuy0NDk/vPPP59ENN+uwce+E4mMxuk56Hz74QOVW5u7X51lcowGKpWkBZW/dH56/qFxexrb54PARBAQbMpzVtTpYK8VcT5AXNaL/sJy2q9qwDljvGk+0sAyM7GXu5rykvXCqiTTyW7cRAxogVbOcam5tT8LkxxqcEmeHawR8K5MU6r+zeFduUQtExba3OjK/Juw9evMiiHr5JDVwbS1qpkdW1adrf561cBVtVw9mco/c97LMYsnX4ccWfo77LSZs7rqoDlzZReoMs9bd4l0MrHaS55DTWfKx+LbV0rLk8pdvn35KlW6/JaT/l+r/OrODx482KKqvmn3b29lUs95zQJ6JOGGzu+STS73wxHqx2KrJJ5Ua+vRzy7h8yUOjxKpYinzyd9czuqzetRy+AG6HvDJsW98uiGFV5dZRSTNVFZyYswPX5TtsnP9/vvvyd9LwZxTi4T73dRklzx2qVawVTVuzoTreNW52kBbJ+WWmZ6nK/hBtpxGIY1F0+C2YlNpHkryp5eotgTaOi8jMknR4UxkJbgCCEQ4fRNXFTEwmctu1bxjmdGqrKqvwU6TzURb/+pYZ5SDrNjoY3WVopS5mUTr4lUt8FP1DUurukdrHci/D/0JI6I5lnykNpY3uZVGy6G5x03dTWOjrFJ1tyjYMt1tWbvVMyNU2dKm4rDKJ+vJMoJJVwNjXY5L5yf9M6N3oEZatiVsUFVTM0WgONVCA4LmVo0M3nChnzpv9J0pn/L6GR3HAhX3LvU6X6tZMymq1GZLUaV1Ht7lT7Xd1u0FzvfdLwoAzFTEUk8uPLM1oGnlklaqVMa8t8Y8L2SSNVdaXIFhx9VJtV2OcU+ln7ccXDnPHIdn9qn1k7SghEzbiFuaGaah9Ys0XLaiKp6jcbeksp8/2ZGltPayoim3hq8w5BxXpYRRU00NKnpqX4ktZZt6mf7Vsc4oB3W9aKOXWbem7QsMaAGVU9NbVqC1uTui2h7tvHOCXhcmgUav5FI3awS8K3NvSutdqURRD4vR6OjK/Hu4xVu5kSHr8JDVzbS1qqsdW1YajedGP3+g3FYBFjjZtwbaAZ73z6gRo2veY6oi2TSN2utSQ8pGzZVd6Cyr3Qu79q66KLGlOscU+PBd6lB7a5E2fdhLH13vpxUmX24aXiwDYLQd1V5y/O6SUx3kvJ0gE3RXoSUTy2cY4NbQ+FAS2oGyZMmoP57XpamxlI9yU55bkujSariF+tFqm26Nrkq/VcSB85hzM7Qt4G5nXG2pOYdMB9UK5tVXcCyiKo2GXyXWJCL1058OLgxfTDUCSE+i87tqfcbmT9v35+ZTEwQmnWlkmxNPB//yfh/+qYZ3O5jlWOIeLs5+o2ffZEJvl+dkyqjmqZnVLe3WmDqt1D2szcpT5Z6UPHB7sa676rJU6dIKPb0WNNGQnNLM1Tl+0urWVSjQENMlmsNFJGXwxpDl4CZiYatxzlA6Fs1NM2uZsXGWyjsYp8oWQyfr0OeRn3+WEWx1PFyqd8Iz5xU7PFUdFjXhU2cNBVtiqO8r2tsOQbpn0QQJb89z1rHDB0wQAXQyJCwqOlsdauJpBaU81Yj60xwRjqXTvdKipQy6d0vx5vO6d3ljmTPd94syGHOUMqtHDQdbE666SVrxUlnyAcU+JrC6//lWTosrGgKrwWfL+zCPdRrZ/jvA/bPw17+SUOOY7lKCKCil2VKM86x25RA14FWXJC0oqdI24hbkcPXLW4lbcm6dP9mRpVdbOR84X4OWSoawEaLe1JybKG1fYEBb7fUalqPjm5SnTneHZR4x9mhVcJXPdHJ1SFTpQqeRH0diAF34UsCUEtu21s6rSmJUv2PJJssqTDh8NTxrHJNKdyX0roTlr/xq06Mr82/l2nVePIaseYjbNWT1NG2talHHllUfq7/uNXBVLVdPRtcv6uNb/hmZ7oEHLrKOtGzUvdKZyZclASZHls6oCTRoWHqKJNRkuip8VSebNld2kQw0+jwjqIl35XlV4rR22lz98wfnlydnkIaHhVYaN0xAC+StZpKGy7pTNaUeagj96UDpw1g0poVLnK+uTkAaMJeFauSc3P5bi02JOmdb1cFqHWfgdlZVVao2YfKtQVYbSNq4nLI1y6uDrJLR7D+3+PJg9ZYDJwOapg7blh/sQPW9W6qdnasVbAYoNQ6P8NJh6b/0bUvh56x0oM4SzU1MLFm52W4dLzvmsscZz6z2/bnc1TFHpauyF/rzNUFvTZFurT1PRf8x/Z5aqJHmhmzrQP1EM43blt6xmn9rpWqpqeaJ8AgldKn6qieP10ZevXb9DHTdJT3VV7X2hNFPdZJwoYFSlrk1d4bmmJtM6hGmoasHOp0G63Bfk/qtauYsWL6DoaocbQU1xCWr/TKCrZoy4aHv5NXzM4jFyjkgpGcYHe5fq3PH+ak5WmsNRMUUNTwk7oIfmEmbm6/F39JM6nQa/40KppRCtAp8acqqc0XhKytj0WmTjdAv0hIrmVtUbUom2BrH1BfSirHsQceYq4emFeyASbmUPC0ujcbLIuYzq45RDTW6a6s153unA5md0cFTkAPzhZdhvp9Sm2hzJ2lBVSFtI26JHWZV3krcknPr/MmOLBXdyvnAeaPCh5kfvtqxmyhtX2BAW+pY62v/VTv5QBfWLYGJprmFybKh6zzT2Rqh/LzZvXelTr01StX66Mr8a2zodpMxZM3Wgt0h3Nm0taq9HVtWHaz+RtDAVbVcPXnYP7Plx9PDOPlz7MaVJvrVFpnHlukgsMRYrVfhk62bK7twlXneukukw4nVcJ6m1fDzqgdPM8bwFGbv3XOGtR2sjnuqtcaZcO1k2AfGK9mE0Zoui1aHsjhCVfTyXqmr5IkWWj5B2FRQRcqL1FOJ0RlHiiF9lv9NKaU5k1brXx2raaTnATWexkDd7qrlskGlt8otQDU8U+hBWOBe46XVWnQWQ2JEMSULM59a1m3WXZmfSVytYFOloh1K3eHAk0p1kGjFVfQZsNO9Em9q3PP/BoztOv35Gtbs1Xeny85j+qV8njY0Ou9qwAo38IGeudrllE+gIF3KMXQGSvSaL/pzq+t6hqNK3CLmpdwqMTzxr7Jt5STNMbXUcqz3lEEJzrRp1IG+paJnCg3fO1qVo6aJWjzHiBduBV0tI1hUAz2FP/8z7FyIYlECS+TfATldq8gixjKNqrZstcBEs8whfMbSWCdHpLAA81UmiBnFdKCmj5oNJzVBa6Sl5uuM60SQGFHNlxie8Ll/jtMvcpPMl39UbUom2Jpwl6u5k1KlWgxq0XFSEu/2JIZfWlyBmUVDkye/flqeBCz1OTqKKuetJd4yt0xnLEImaUHJn7YRl800nQmDshgeWzmXOX+yI2vASSjn1vAVhpzkqooO22ap1FL5BArSpRwQ0vYFBjRP5TpY+wd0cm8H35plvMFfJW71KS/llgDSaq8hBvzZ5Rqh/LwpjCeVZ7nG3NLbXefPe1dO1uvy2zsYXZl/L9ei3AIwZM3DmmXI6nLaWtWxji2rpld/42jgqlqunrQY3p7Rrqlt+exGQ4GyOmyfyzOvMWQeT1YPPAf+anUuOdmBubKL22rre02Ww6exS0hjYimeJ3kNPy3zqbGCB5JpnAxDOJBnPbdszQK7AisDtl/AVyYIy7HCG13DoDTArhatk+Eby18Na5FspPIi9VGiwEZnbQ3RFn3eUie3+0/6vDT8tpx+LmQ3n+WxRUI3N+94qyPv6lBenu7P1Y7m1SLc2d3cih1XOztXK5iaZjksp23oqC6dV9qOV53RvhNdO3itOY9dncf0q55ezTVzRGnWlmBZC7dSanvNBAllVm5hfZq1J1WhahSVqPFx+jvTk1dl88wFlbJFbDnNu6jd4wpnPpojFYFV08ptfR2ftN4mUZWJl633s9jCZsAqqwk0FHjAlz8vceWUESxqli1pnDyzNfDae26dT521klwKpjnifH1dMtHhQq2jmdS9Jccx87VLVeND1GJJNYyvmoLzACVli3bPwo6nofqFqxVtHUfVpmSCWZ89htKltGKkWgyu9sozop73hgidRgPNBfqbVlWanqLDVEDmrfWORPXuEtUzs17UFaXitjTEU5hMP73lpFf96WeSFpT8yXV+VdowqPJW4qqQgZMnO7IegqprnOkdrmxXKWd4FNI4cKZXLjVkGl7cinvHq66YZT72Mwxodla7UgpsdL3ZhLtD48A836lGZ3r0qvZ6I7+K2OpTGgS87rD1c2ti3dWCTSfudY1Qft7c0ka7eiydGFt6u+u8eqVdhs5SdjO6qiJqR/2xoOhMRefqMGTNw5r0fMayetDrtLVa2Y4tq3ZXf0Np4Kparp70rPS5R7sHrn9mUgD3qo7V/YV3Nf9dJ7UQiC5DVtcau0pJmLgbc2UXk+j6VypxlWNnV0WmxNKoTJa8100sPyVJ8iehe5mE1+Nq/b0Z1pNew9RyhDnmVQiMnO6A6dbdc9dLEvuwqYFXw2xAhc6vZ11RkxwvUbvyVyhwklpnzWR1/nWp6nhL/bYEkxKGh3RveFSzGod3TzDv55mpXDJ7Uinz5CNnJTEkWw23ej7clFMTGJtvNf/DJ+sUrBsTruNVZ1jlwuaKN+bMP6fZp/OY/uUQKS0J06ztasDMUlumihVb1jrs3SuDUZO95vKw2Tcr9HSwnFOVg5smLLlljJ5zW0Lr+8wgzbG6RpobXQey/4QiVVtHbaylSqcqes5nwCpPdbf09+6NRZkC+pMOSKv1p/pK5cLzjtsdto6Vg/KReitn5T8r2/kD5SY5lbml+VbFUxeWeJoaVFlldV68paWxdxVqxCJpV2vknhSW8zUyyuMmk2yjzddhM0mNIsUQFpfSyWP1pqWyTWOUGt1Vg9Vjaf5JAXbdvhR1wH6xi1jliT0f7qqOFbBYREnaPs1Z04S1a5kwiR1eCxxrCFcqqbqKWHaBVWjuyUx9ZKqRJJyI7RJs9SGB5HTFTmUYRwVTQarFsQY6f5fa1K316nGqFlQ1Rf6Abq9K5Z4UZNkJyll/55m4ObilbB2vqpObybXHUy+W7So5o9ro1XGaiwvLH9bJvt1EDGhnlE1zqIZTT4fdn6lG9UnIS9wdAy5MzqhE4XuXA2yq2dOryCVrZ41O+pssVQkwmV7h4drtfVvHymEc74rXjg39HGF0lXqzoGhIJ6Oi/jNiMWRFOPU9bUUq/7+Xu7Sspvm6/tUfGvi/avh//rcYV7OFuboe0cn/k+O5H1In+Vi2DLnpvGQ+V0iau0cwV1ZJWZ4kXuLYWZU2+cnVXuBprPwAycstlmH4OV3l3sgApWWHVTMdVlSNVF6juz9VlifJ0v+vHLw0Wz/DLTKVm89vuSVV9Hx4oDhMPlpurwmiI4/0eal4RhoWS0CatqsIJXY7hXc82xVGCd1kmHMuDfc43OmmJrik61Uo2HJG8FRUCqxVm4v3zHG0/+YIBuhy1em2QnS94LXp9HMafHqO6fcMjqnalayd3PYLHIeHjLQrz6UY4e4q2ewG3DLzXWfUh5cT3qpaeyOIbnSThVs/bNG6+UzHCUfGXTQuT9xxc0RnRDV98naX0i61yz2TtacPWOW5B4UH2KkJRjYWo5rpaul8XHIprq4RXmXNUk0HmgKS99+lBZa8iFljdSCF9Cq1/Knp0r2l8HHHE8RMUtZCdPQI2xtzVgcOlLPX6NIKiwGjznKguGO30C+Ocav5Lrm/PcVb/vSM8GLVkf5bxJsFztc9vSqrb0bHilkqHZzxDHpFh3+Gl3iuSMvHHt40pM4u/uHijFc1fbhFrx6rOGNuyZMtx96lhMlbUGwt5S4lmc/IJFAjqsVTNdMW2LnEwMFSnbZyq+G8vZuoyuoXhWUOjy0SPqs8YTiSLbe+ubULC+Mq5FIDBxzQRlv7j7AwcbtD/ccjrxHwrtSvn2ckHG10FSvm3zMKU/+9DFlTG408ba1qaceWlX1MK7n6QwNX9VAnLX6SyT+zbNl8y9WoVPLPlFwpL+kNaK7MEMIulMlvUN6xM4uX+8ASYC0Fzi1GvvyXo6XrC7rqgcXJ+i477PkxJGDgqY+4Ai+99JLHTRA4lvPN5b91fO1T7FX5w8N4o4q0WtMCJ5fzr6cJ5/U53F4qTg/E7XorJuGRZFdWLuFltupfboK0x56v28M+/ayn91U7O9cm2HJGWLZscr0KTBlT6ermabV3zq3XVeey1SxnNIaITLcx/VLuVQoNGabh8SJfP5k7jA5W34uYwUrCYqtQy2glwTyjStPSLO2k8W7tvOOlkTrfu3pQpgk8ISv52WVzWCqVfEacGnRp0nkql6ncAavs9qDwGDs1wSWunHoEs1j/rq56I7BLO9OxRYcloZDm6ETLdWkBhbH44KLzXabmmLI1NoqnLa3M1zJ7XFFd/Z+Pl0FjaYEvdcDSVYvF9NMv0jZ3JblZvLFepy4sedSLN/fQwotBy5w+yZY8IjzQBMt+OvNxD7zRTMO7ezU5SYuaFZhnV7lZFCxTC0aXCW6jTMca8DVTqL1W65Lj5FKG5RlPnXKIkTZPu3OgsFqGR5UyPop63ERqdAY0o+ZbTPQcKyaJFx3HMpWroi211njl2TCutR9dWNnHimlgLNNJjVpRMtmyqxYYPJfrpuX0FG3iVJQsSzZXPE8tU4kRyMfYXzJ5VwKCVX7Jwi3TKHfh6KpGWXZqV4HnY88CFK75kg6GWlBUrsmeeAxZSw0fbdryVGL6aRnx1LW9KawJy8pu0RXQBNFGA1c1cDpp9M8sx7Hkk44nZNSppb5QLKDCk83Sebs0VyYOYS/KZJmU6dpeu5T5GbUYl+N2GcFSleLOMlNruv+22LLLR5DS4fOjh3JwyXjHrlvbQ6opydhYlgX4XK4xz2LJwsLnnkGKVbNAQUsbZm706SDVbOgpqleKfu6a1wKm4GGv0RJFgREprMkTpcM1Sqs/1c7OVQk2pglnqbWUuaFVZ2CEWY5d7pkptqfPmP5AMzcx6cquCg8WrmmVdvRc5qbO4OqNd5xq3l2WuzxjmYTcruuml7pH7d3lIt+rrPezZCssaVx+xsXrkZl/NtQcUg8pySz56oFbnbT8w0spCaOOlrZE5TZglT2G4WF20oEC5rUnlX5WJZilp0+sJqtiWZ3cZ6JDt6qQSQZv0FA/VVkaKHKrjcUNl6/WFpgWtXFHVDd9zfN1wLycZ40y5F1ic9Hhg2I9lH5h6SPNpYk+l5L6uZ26fAXVPcNdYL5aeDFoF6zwysJi8WMcZwAAIABJREFUbLghOJ7dmAOjhVUOk9iirqrvrEJbB5la0IJlFkl87A9aLBU3ppkFCBy46mTM9vJklnZXlXMbfjMHdcNwz82khLMA7oHG/EBzSxUlrZs+63EYyySnq4EDDmhelVfbLt88rtJXS5xPZh3bLWazW3c3fc0Lk6x9KkfmrBFE1dWuWf9XD4qt3by2vtC74knSys+RR1e1EfNvK4p6TM7BhyymrS21sShGo5ZVVas/NHBLA3Xe0lLLNO56MJD5yUsqZdW0m0+qZeXkOVnK3tsHN1eEy2KxFHPs7G2+8+m98WTWRveg6eq7FVkeS//PMyycg/f8N2H0rXwvS0TTmdkt47n7NJwaq783YLG2ppFPdQuOzmsYMXIYPJlFDZQmCaXkZa1auWdc3N7wq6xUhLpY7iHXG0NWFVuSJGmFM5lUOzvXI9jIJtxqf/SUuaFVZ9Td6lXN/ale1mFM//KdJ7fOduPjzBh08t7wUFtm8elWYbkAdpEWs2MsAQ1z1/USW+wD7xa3jqvHuWdctwkqPLbgaqg5AiuZqfUTrppWW1OsVtVsPpm84w9YZY98PTZZzYLJXpyVMHyQu494lNyfgabMF9tk6bOZvBKW4VeNZZn4XIwJjy0SNjRBTGRUKW8FvuwRyQfqQKOEbbOlbBI+kFuqS/SLVCRryyf6UEoqN3fqq4Q3doryi8HAJOV21XwT1mqLhP3Uk2DumObqQL7Vn4XVJUswi3bla0FXT7aOZdhfEs0/adeWVO55V51WdbLCk0ZfWzGdxE20pSQMaFtk5vMjr/27XJjMLdvKAWuEqaXwrrSisXY5Rx5dRYn5164qLaYcechi2gpobMeWVT2rPzQwoIG6ZPHPuL4IHZd0R4SX7RJGLvpMz4y2uA1urghLtc7GrSZLeN44mxfWyYQVjM5KCcsqk5UXxaj+m7BcL3NvqJRj2eO5a7yKjn5ecbVpXTRAPGFD9JqV2jT6DD3tM0T3iZWnYNNP9aBdmiZrcJ40VZczge+Yc1E9r3Z2rkewWRtX1Vsnc4dmWdQ42tDHEnjz0SqBeTzxElvio7xbVvN3T558AhidYtyyvGMB7CqmX9ZGtI+VD+PYq6bh6Set9WaULToHF6PqafDy59x1XdvRvmJfZhg4o65uBNhrsgCc6VIrzWFxA+2y+Y61eHRitsxAxqIHrPKSTHS+kBqfnKGXhVrO1CZYeJ0/jwOXTE8Tzy2b8sxyK9pS0aWpyChNwm7rihQ2FaZGubBFJOqsGFsHrUwQE3ZNAdEhOvfayVWA6Tgqkgtf2rjMIfkZ+kVypJVkaBlz5k59lcxbc4HbEXRcbNkyczBOo/kiwmdJ3AOLE2FeQ7nPtjXy5LOKLYFB5VtQ3CyWc74W9HR4+fPy3rcUaXlmVidXDys/lqovK7I8U2a9EB6HL7H6xCc87xfrrQxo4a5kGcHyDeyzbFHDNdO6SQIsu613Zh5FcSTO7ZX2IDxWTM2hNJl0IDx+TqUXG0WNZmExeZYNvWVRZ/WuLMVo4gyjK/NvE4p6RshhhyymrbDaeHbU8mejllU9qz80MKyBlvnXVcvCHvvoMlmy6fFfuI4Jr1pw9b0YFMzanrcmbN9oVq5H1+0X7rHGnGg+1SYIb/PaXNWW1nXaSKSw412LUNclIiWx+7r3Bkcq89qUKmoGFBgqa2OyVx7LjLM3z3D6aKtJ046ZAeebG3Mu3Ha6Wu3sXIlglg51XlGjzYQ/fzKZTk7HlsFqKsj7d/IPJ5syl3aGV97y53klEzuZa/IueUbGsqz5jLQ/qpoXJthync/yZ3rCEa1y1O4v49yPjhqTw8jVxl0mu12RSq66o61zVYI+miPa6dT7ZkdkVtTh1ZTESKV1A1Z5teEqscmWstUmmN3OqGqGOrZOWzbH6pnonDjP2pqDTtp5qwIYXSR2n8tqKWdO9jFBTATUBaLVUYLzZu1e4EY1mLRxlzm0V5IpPf3iGLcm7rLEQpUxlgK4jBpYfjEYNfCmTlp4xLZM7nMQtjsGZp3r3UXcPJMuDwJqkOmSxYOWqQXDQ72snRxmxl6MyzZanpnVaW/m16a3+N81+OQWMrp8y9oxA7WLDrxl3EQMaIE2iiqPemuZGTw6G6ZydyxpuLPYcnSaCbhz0C7LGUfikrl7JjpQzI0ywtrZMl5NQKoa2LN6V1xtaeiY0VWNZdHn2QJ0h+Ks6u0O5vPwsjxoSNkuFNXSxP0NWUxbUZVzu/Oyc+nMZFu6nbEVy6qG1R8aGNVAi39m1ky1qYayaJ5pE1gasYxxhbkytWxtz1vT6ls4N4sOlNHGsJyHr4YrqAnrcM6X3OjNsAqBSytG+BWIeeScDnbRizp8vMx3GQZpIQRy84T0fmZdwgSkauWSRbtyeIktVkHyrhRtFIslMCmY+kKOhzvhJ0qzbmd6nhXlMyWodnauQbDw7Da1oNIYUZ9JFh3e8ecb8XpT/NwNwweTS+3KmH6ZiRpn7X9KL53QnypsWV2v1l/FGbGWT+a6OVaFzzHV2aspdKtSzSc1P9lzO5ZSOjAXt3owDV6uqLuGs2gTzIWWn/6PEct6VwfNYbFpSi4toiPbecUbsMpbvUCzydyjtw4KDGtL8SoUzB1Ut1jp/PysblmprGdWtVon8xWq6TjAwbukoTKHJJZG2eV2SStkBxPEDCRaF7X4VQ6d6Gpq1sYCcxn9YtaZ/g40vM+6tHWwy+TOgWh1LlhKq8EzR+mBPI0uvPIetCUc78w0rbtdu8Bq1JNh9Wf5Idcy52ZqwcA4n6nEgDJvXVptJu/kVVbilszG8xZfW+71QtRHUaBjBnBFe0duPpNsnr4tf445oFlmxgIm4qw/Bdwdc1nuQdSYx5Ho4kp+7BoSy77pnRlh7RwdNicmV82bq+NGVu9KcpUrkOEqJU+ZRxhdhdqr9fLnmPNvASUsVsSAQxbTVlS7Orasalj9oYFRDTSOS9OUdJUNY2nH3H5UzJVZlyp83jrLlvvA0l+krrnFyJd/uIKZVpeZqiOz2bWlc7SL8SHFJMYut7Nl0HNrd9VqN9x2YZ/VLiDhgrq8GqY3tX6Ot+ws7xKUXJtPjburR2QaqcLD49QiF8aQCFS1s/PlgmHCTf2os1XnrmFhnjGnR+FXxvTPopQ80PhV7UwZdRnkmOrsNKLDh2bE3BJauq4n516RLN2pZi2yN+j5lB00h2VWzu1bcRsiqn4S2E1/4HjAKm9RsqAoE4PiSVihYNFYonke3zvkenU/9nMpnrrSsayMd1naaGaiA01MxpztyZa1dkucj8+/CGQXyU3ZwQQxVUdTwAxz6+BaD5RRGwu4LYySzBgH7BduH2nr2PMpz43oHpS0l1bpaQJy5dk6Lm/GG93l5f3CW4jm82p3l2qBYUQtaxlJyiubxQeaqQWFfW6R+UB+g8mbs9oXyp+cBQscXDtXHmZiUcjc6wXcRJbmC+jedGnMAc2iwCVH1ALujlVt6WZhslq7+k9a9NDtwt2vEYwLeTEZxLtSvw4vJbRo9Qijq8i4nXf1eMz5d6kz7Z4ZcMiydHBX27uftpba27FlZWn93Ks/iwyDa6DFPzMhKjkXL3vKqjPHbTsdZ3XsWHSpJKKrFoNqGguK3F17qSFlzkQdStLDqx4gJiEQbtzyTwEOV8p7fKCGO5xV4Ea7XbdXANn83vgW/llnjwurU+6og0DD1X9Jj0XCLa6rwpupItGilSDTg5utGoV1aSnwgAsKobNQumSsuFwwiwAjmHCdrTrl47WsDtzxQQSmQebf7lmOLyTw5MmT//znPwEBZA/dunUrkCD3pTt37oRXy3/99ddeo22vzBZFf/fu3ZytDKy90F69ehVeW6qOHz58mIsY+aD15lBbf/v2LdqCz58/j6ZJleDx48fhrCTw169fw2kCVwescoAGl+wE7t69a/H+KEPLK9H2co0pl7PnixcvjPceS7YsMZzPzc1NOMGBq2oUyyB8SYuoOhbZ6p+vNd5adElrpwMtmOqWa0t3a0G/cGlwXJ7AXpu/mIS3b98uVlbygtwRxh20kxc0Z2ixNz5//jyn7/tAyxAtsb06akn+/ft3mQHeeX52SQA3UcJmHW1AY+0/K08fC5O5Os0dsEbwmgzvigekuZ+MrnubbLT5dy+fytMPOGQxbUV1EssqiuhMAjTwDD33XjmXSj7YdYuejt3pb3l1OhN9HLx1Y/Q85koU0QgJ/vzzT8uQYokdrBZXuIIWJ3MlVXv69KkriSVC2k1vPA7jcjPZG+61S4uU+P79+25xlRyHH+LY6VVSnZJiWB6j37t3L5NI0cBflWuRMKF4e7VlwBiShLQ7ywoTbm7QzladCmDY9YRd1Z+NAWL6Z6248uDTp0/RJgwHmpeRPjrhacpRXcoIs1WKSzIq8GomGiv1ruryBQbZBDr/9u3b1bs4uUqg2ubQataiHoX7nSVI1yL2alsMWOVVDpw8RsDYF16/fn0s/zN3eWHrBV6BWwbYheXfu34L5zZftbh9cywFZwFOHlQ7Qcz1shCWg/7aSGL5vywLm7lS+Q7oF/nYkjMEchCIDh3aOWCe1vUU5NGjRznE8PK0PG7JNKt6klz+U6+Rz/xnYTTp8Hr5TKP7A9xE9iZmQPNYsfb3gER/1r8wiVah2gSsEZZNg3dlyaSVM4yuXksx/3pAuvw52pDFtJVEjbGsDmNEAw+j8260hNR7t6T9qffzo7OkvFs5XjzAXEnblO3mZtyUXRt6tlvH8JgZDtGup9aKO3J93QpGyhTy7n6PN1z9vTH9u8K1XSMhLEbhq+GnEm4bFRas8uL0qCLcEyf5LZH3x2pqyVkSlnykYgHiVjaTdlkiHGqOIXERDXKMCbe3od0J5VgIZcnAYD1ht69QtLHdbKER079XMbKkj2qYzIi5zbJIYMvUsjOH9y6pLeNkqRTZOU+TZ8I6VVNN7fqYhT52o2XP9L1jPVPX+WSyDpBRzc0R7XRT+1jMnbQtGS1RI7hm9AOFDljlA5S4ZYuAvJBbl9zzWnic+ZSEm5X92FtyGJ822fM/nzLTesyyUpXw5VvEQqzmCWKSXy51S8PtdW9Z4OxNs8tltjfzfOkteA+U3nS/OFBfboFAPgLu9Fpsbg17z6fK2p9A5IOTO2c9zlkuCvSx0RyPe3PXhfwPE4gu33AT2dmONqBFlWdCtxxn7EiPpYyWeNjdcUye6a76FyZnatfcvSOsEfCuNKeWs8CMrjMK48Fo868RS1vJGLLC7TXCtBUmsLyKZbVkku8MGrjF1ugf3ro9yXmL2aCtHPQlxiTFzZlYylXi6NJszjDVQbTESxaDqWpXYT7fvn2LSrVre/VoboUTRCMlLE7mwjKvFuf12Xlf3tXEZ04apwyNn3t3MVP0lFGXZCRUG2oVfhFrDj870wRd3uvG1AYqmG9etuteQLxrLxn75l4hjczrjCHZW9k+0nvTwValogbV1o2Hz0dLvMSEa3HVqce7EjvcELJeFKLszpXE9IeJlbiqB/ZRw7qGiLGJRVQSzTp6naUEuLUyXJLLjfbX7oic06sU6jB7jddIpsNcrrY55CWxmJgaMd3hsky7WfQ2OtYvRR2wyksInDlJIDr+T/nbXzE8Kc90u/ftFC1RangFzqta2BfgJbb/NK5UjRty2MtNkrLaCWKqncbM5e7Iy4qrU9RgIWRSsGV9057JJHbT/SItYXKDQEICxkiO8yVatlDq3ocuz473nrwGTM3mmXZpOt9q5JCDAG6iHFSnPLsf0Fj771Weyhcme6vTevpB1gh4V1pUVEbXk63W/fx7kk/NtzNkBVpnkGkrQGB5CctqySTfGTRwi20NHnvj4On5f7ZqZDyPuWIENUIyy2PBRveKmpovuudLphEyrfLI++c6ujVu5HvAbYwbNo5dHgcFrkSBK02Z7wB7shl/hl8CMdIzltVTMsXyWqqTb142jmPu2+YWgUumifadY8LwrPwYt6vuwoTbS77RVafmQRkwmmqXHV/TkN7rkyZ4lsCVMf3T3ufaCt3+p1umfdNliWqbOgUOKv41PMXubfvy6S0v3FjCfMtIbpFENYq+HVtAWoIeCkC2F1FVc1giNVU1i7bbCRhTWkAdsDsHrLIROMnsBIwreelnySnAez/HKKS91qsp9xoee9OvFro86Zl0ywTTGdeo3Upz7XnLuFdYQqMzvYy+Fa774eL26vne9EbBuukXxvqSDAIFCJQc65aOjNUKlrQ0VgXId1I+Hc9ul/tVjw3Kv2mcr47kbCGAm8hC6UCaEQY0bwzZotSTu2OrjgfOV7gwOVCLqm7Za/PvTW+sbG1rBONYNIJ3xdiCNSRjdD3TCkadP1PEfC8LihlFqgNj8/UxZO2dhvamNzZKbdOWUexlMiyrJZPwmb0atTd9uPT5ajcaONfokgPFL1q2yFU05KdPn1JJiLmSimQH+VgeCxojPuukEY2xzjRCpqXhef+ybpnnvjwQqIVl4FrerolDwXtbGiUHlGL8ag7oV40sOw0tKz74GeP8ZVygHYNpf1vAKO0xMdy79g4+e9O7ZQWOMecCcCq8hAl3plHaWnVq1NIbfXrGrXlTb7spjl+h7wqDVzT/6l4YV8b0H2gVVU+jj55n608Nox3sPnz4oLrprQDV85InUgdq4d7ivX/pXpqPNc8Zx9z5lnwHksQy73pBlvnk2cr5mMW5lRvnTxKoqjk0Phr1M/odmZNYtm6P4jK+8zrnP2CV57pzkJCAZt6tBblXyoFPSXg5GH/KAHA9U5qeyjgFop3Uk39veu/2wE/LSs+yIUegiNyX8sE5LLm+NGcZZgVfneJwKf3duLcp96a3E+ugX9grS0oIFCBQ4SpbjwEKVLxwEbLYNa147+5qqNSsZPdNF5aZ4jIRwE2UCayy7X5AY+1/RnnyWadnpGr93r1U96a386lqjYB3xd5wlaRkdD3ZEN3Pvyf5VH77UEPW3mlob3p7W1c1bdnFdlPmg+OW0tnxXmh709txdaCB9srmS2l8J8oYxRWVE3MlimioBNGQd9Ew7m9dJ7doBesP0VaQmxtnL4M5qwfY8qRYg/9hGRRCJie2Snn27JnqohlKY6BCFeXGV00PZ1tM/aLxbwpIKCZMKwVZnqSrLrk7o8VokRhGac/D32ue7U1vl9BCxjIy2Esk5TECmHDHuE135etBZ6Sy3CtPiwLbFMev0PdAQHhjMf2BmqueMgj0+kJbbWZZqtVWI4s8WV8kDajBfKlCT/Es24AHVTWHMaBfzaRh9JLGsoRN73qXdMAqX9JwIxRa2AsZRerNoUbxotlGE+wqSEumfK+HWtZjrlcoWrXyCaqaIKbqe3tjbDGpUPItUcucp1+U4UwpAQJRx2vgXi4FCOSbxZaFGj28lU9ty3pFz+ipgB6kuW8q6hY9Atll80dLIUErBDwTd1Vsi1tm9cZMJy3yXO4mUt27H9BY+5/RcMz7M/S27mWNcJKMZUbYKmLXea+gXQ23q6BGEzO6nmy47uffk3zqv904JngjSb56eQUZxbPIsysrXL5hpFhWYT6rV9HAVSztnrQsk1U7RRkqEPZ8NTFXzjPsJgejRl0VBZGEc9Q5XH8Quddnd00BexkqYDRKTHmen7ulVK9evVLMnnza2rJEoYr1N8QEM/pUIvoayd5G6SC99yxjq0aWSIatey3njY8FjdJaSgyn2dWXWVCEYQ5y1ZsOArW+auJOHr4YqOPeS+dnrr0lFk7fT0z/BE6vL8hE0Dt/hTkeK04GjWX6N676jslw4C6LPLILZagdyDzVLVftsJ5K/s7yqao5jJEElpkpUzNZ3ozf9S7pgFXO1DRku/rFnyUWTW1Gn9Hy3l1nvA8C7Fom7SrISyyL2W4gZrVJLCvhyjczrmqCUEMrqtI4wFrMIU9z+v5Jv+i7fandsATqHOsqn9r2aousJtn/nmdA9oMegezNivQdEMBNlK8RRxjQWPuf0Z/aFiZn6lLPvawRttoC78oWmTrPM7qeaZcR5t8zfJq4d5whi2kroUJiWR2AiQYegFbzLYpkNT5oNloa4coaMzGKFC7r2NXkz76PiTHCXZZ9ly3PFmtm1bpz2HsQqaDkrC/B8tAzqszRuHDLSxHRUjpL4D3OuKp20fcxJsGKSYs5d5UmtFsuJtyZtut+1dlbTP/U2PIxZQ2hO6NS7r3GzmlZ5LjZ5j42yuPtlpFbKjd/rUNaeenTFbvX46qaQ+/8GG3uC583WFwqxtWXlGrAKvfalSqplzFu3jjBnamUAp7c7qw+G/gs0ZmCVu9V6ZauKg5ZHTGrsnknXUrepct/VjVBTDTs1svlLXt58y0FoF8smXAGAq0TuNAkbh2dUX6NnFpfe5P1x48fjXEzxlJI1hABoxVtdMsUq7hRHruhlUPy7gc01v5n1KbChcmZ6lR1L2uErebAu7JFprbzjK4nW6T7+fckn1ZuH2fIYtpKopNYVocxooGH0dV5o3ESvLm50S7aZ6qAuXKGXn/3WrajtjzfrJmM50r1RI3GZ3vpy/9Ur3cLNRpa7i27ji2veShDHnoGqLb+GkmgaocvGaPkK+mPRmkP03BvxJxzaXAcJoAJF+YTvjrCqrPPmH61qx6B2/fQDetBpqt6/9JiUqt0KWImGY5lq3fLLDdqXlQdLSmTp2l9HZIcyLUZVtUc3hopQMYYlBDI4fAlS1yy3e4csMqHyXOjhcCzZ88syc57IaOleAFPuV0eS3m0q27A0tAaVa8XPn/+fHljwjOVrIQP16iqCWKqhfEDZxVKfrgV0t5Iv0jLk9wgcDmBOoe78GOby6HZBdBO/N42EprZ9ZSFJyh2hp2lxE2UtUG7H9BY+5/RnzrV40yNqrqXNcJqc+BdWcVS4UlG15ONUucA282C4mTr2G8fashi2rIrxlbKOjv+lrS1nUcDa2uRM/LYHzR7n6TeWyjmyl5ifae3BHDblbNOVq0HWHtbN7548SIrZ0tMmvEdpKxyXpi5ca/3CyWk6C0CdUZKYM5ttRfnPQKYcB6QXT9HWHV2G9OvljZGZe3SiYSJjZ1Tk1CFW84bp8armqD1dUhCNashq6qaw+4WufZdmmjpevBg3LZhwCrXoPYdy6B3TozmUdYpwAt40qz06NGj8tj1prW8Y3qdQH12mhn1rxwfet9AL96ww260RaqaICStGjQq85RgcPdWmBL9IsyHqxBoi0BtA3Vb9MLSyk7wHtjInJBdYXyFPpw5VxslgJsoa8N1P6Cx9j+jP92rxxk4Se5ljbDEiHdlyaTOM4yuJ9uFAfYkwEpuH23IYto6qXh0/JMA0cCTAOu53fgoTQKffJqGuVJPo9cgiSWA266cNdRoKUP4/cz647Pd9y70tDF3MJhb3BLmdGbwh57RJgir3BZVzhcgUG1/x5wr0PodFIEJd6YRR1h19hzTr6m3/K69doUzds5oaK+9xIQpjVIZH0gnFGzKqvV1SHIg12ZYT3PohUi7wX1tMI2li1kWYANW+VptH6R0L/5sq9YnvZBb2U7nX79+7Sa4cLrXWPH27Vu9Y6DXbP7++2/9q49kaXv+6PrflX/Y43omiKkJ7Eo7wiLhjFrSL87Q414IVEWA6SxTc2gnfm/S0Zwo897ywa5MIpFtDQRwE2Vthb4HNNb+J5WntoXJyerUeTtrhGW74F1ZMqntDKPr+Rbpe/49z6ehHEYbspi2zignltUZetO9aOB5hjXkYHfyKAjbuI/bsl6YK0smI5/Rw0pL9Vt/wtX6Pv1uvEruB9xSCbe4LfUYPKZ/C8t8vnWVmytS/sCifmekqrlpMOfOtOwI92LCnWzlEVadPcf0q/kfPnx4Ugky3e5tMBwopc4XyywBx6qUdinWMBSoXaZLRvEylU62HoF6msP7kJknp/vT+CUK95a0xxYB1L+ihQ5Y5SgTEpwnoB3xjSqabwrwAp5yuzzOQyOHVQL1TBCTePYxc4RFwmqTcRICEBiKQG2jdB/w9YxWz3S9GUfTiqwmAp76aOLDtcBNdBid5cbuBzRvVAkwsSzlArefv2QRwOLuOC+Jm0P3GuJWluN6COBdqacttiRhdN0iYzzP6GoE1UQyhqwmmqkSIen7lTQEYtRAwN4dvGdeduExV+ysRkhp2aRfq/LWnZC5o4Rzq4o+9j75RhRJn/sr9BaVUH0VfJy71k3n37rK5YBv8e/lKJc8IdANAUy4k01pN7NPFnTh7Z3H9Gv3uwvhBoq2d846tdD+poFlK/EAqGOX7C++H8ufu3YRqKc5Gup3lo5vWTwMWOVdykniwwSMMfTyShwuInCjvlbm6r9cHvWMMwGxL7x0eIuX3DJX1XD6wIK9vnZDyJ4nKQsTqLZfFOZAcRAIEMAtG4Bz7JIC92Xne7GqOmM32o+Vy11NELCrgWW1WL7KduvoEjdR9wNaQ/pjUWB3uVdGmatamJSpMqWsEii/RsC7stoQ9ZxkdD3ZFt3Pvyf5NHc7Q1ZtTVZ+2jISwLIygmo9WbUaWBVYy/JnEthudXgVtN9oF8YrItVPiwDlF4OpaldJPhaXS+ub9EdR12+C6mPvGkL17fddzyWjFV9NYBki2KRf6MJqU/Nm8KvtXuCk0RVcCTrLBFQAWoVFYM5d2CiW8XkS73IFtghQ3oQbYdXZeUy/9LtOE8TeOcPWw1Xji10qe01T1YWtc1ORTJJPVc1hWcdOtTbaoEkQrWZiEcALBlrNZ8Aqr3LgZHICxkc4Nzc3OVYC3qsCRmGSQyDDkwSqmiBUl10WS+u7mJxsO26HAAQGIWCxSAdBkaSaekijZ2ZLx5YsGaaVJIRbz8RuitgdMiWZ2KWy1zSh/N0PaKz9z2hLbQuTM3Xh3uYIGB0aeFeuallG15Pku59/T/Jp7naGrOaa7BKBsawuwU6h1RIosFLGXKm29S8RzLIpOwP1JU1zVaGWIaLOgLqriFGukYBxJFk+DTHmb0xmzN8orbFQkkEgCQHL+DwVdLlrxSKAJXwxCbdi1h2aAAAgAElEQVQpk0E6df8x/XU2pMWerqRzrnYqS4+dbiz/sNYu22rVOJmWQD3N8f37d6NJJwKW98zSgvJys3h5om+1DlhlDyM/8xHQW4/GFf67d+/SiiHFdudQdZbc3yVMKz+5zQTqmSAmkewWy+VzxMyQAwhAAAIQaIXA27dvHzx4sCqtXlbM8Q7kalmcrJmAa+KG5azNiJqktUtlN7rCHLg6E2DtP6M4dmDX3mP5cxcEAgTwrgTgXH6J0fXyJkCA2ggwZNXWInXKg2VVZ7sg1VUE7I8S9AhbtsdeOTFX9hLrPr0lQLCDffrDMRLMRLOey+ds8Tcan/jP2XIAAREwjiTh3nqepDGM2D4dnxeJHCBgIYAJZ6EUSDPIXN9/TH+Fo7OMJ+PUIgW1hPYG9DjTJTvVY0vQM2LXSexMjZq+t57msHc6Ab9c7CQz0IBVbrqzNCe8cWem5DH9r1+/dlkZxXBv4bgSApePtB4Hi2NruqU2yb2K8BMCEIBAKgLVDne5HcGpAM756HvKT58+nX96B1oyY894TAb8iZsod6P3PaCx9j+pP9Wqx8l6cXsrBIxmAN6V8g3K6HqeebUDbHMLivNtkSoHhqxUJDvOp9qO3zFzqlYzAXtAhWphf0IxVxlzZUbBgQjIuWTZ37DOHVFpwRwEjNtq3L17N0fpPeVp6Vk91ddSF+OrILnRGVd2jx8/tlSKNBAoRgAT7iTqQVad/3MSU/2371oslamO5QXZWZIkob1zbqkOdnUPDUbawCNV0dF86iQWFbvXBPU0x65JsR6xA4oRtYAHrHIAF5eSE9Du+JoLLHr46dOn+/fvpxLg/fv3blYvXrxwfzZ9rPdx1W31J6pagrr/6uRUtSjwhghUNdLu2gKnQtuyoXbfK+po/WIvH9JDAAL1E5DJdHNzE5ZTCT58+MCnh8KU+r6Km6jv9s1du3mxYCmoKiN8S+DCq54mmGyxGvN8Z2sEvCvVqjGja7VNg2AXEmDIOgC/s2krSgDLKoqocILRNLAw3mhxu3rELttjKnrXLbuEiVYtU4LCi8FMtbgqW6NzqWTcziUodgUyXSJhsUItMf284zE1h0ZIxp9dmqlXQSyBIspTpki+YcfYaq2/uII5t0s5m0iMCXeymZowa0/WUbcT03+e4e4cdnXODozOXfXdTXNxQwfEFnVq+EQ9zbFrewNFCdcfKBxlO2CVG+4qbYqunZm8XfNX66HN5FLF9CvczV2b6RXwW7durRZa/0ltmCH/mvwp6qqaKAvPlTXwiQ5iJYXcNWAS05+vaegX+diSMwQgUJ6AxjTZKsYpRmZV04ZNebydlbjLFKzKiDrWELvqe6yIoe4yjjMTkz7cHWnbt4M+lRZIbbmNsEbAu1Kb1k3yMLrW2S5IdTkBhqxwE4wwbYUJYFmF+eS+igbmJrw3/12PEg6slDFX9rZI3+kt+kAAd9864NXOEtNv3G3dy5mfEBABbX5v+aKghqZMMf2KdLc0xMOHDy3J6kmDOVdPW+STxDJlz6Xjz59RzAeDrDr7j+mv8OWMA0uyWS9bPNg1GJ2vYIUtfr5S7eZQT3P01++ibAescrs9pVHJjY9wtPWs1h5Jgu9fvnzpsnr27Jn7s4ljfbVAQORG6a+H7uUfHcT2Zngm/a7mqEryM7Wu5176RT1tgSQQgEAqAnIoP3jwwD6/6K1FOcE1HqYSgHzaImBXlbbqtSVtYTfRlhjdnO9Pfwrb24WL60bxcldkqDUC3pXc6nQsf0bXY9y4q3sCDFmrTTzUtLVKYD6JZTWjKHmABpakna8s4ybrrgCYKy4Nji0qdO/ePUANQkCP5i1DBDH9kz788ccfgyhGwmpqXWCJ6dfQlOkDxZa3VlTf+vdynRoFcy6hctaflWV8rr8WroSFl4GFi3NrWvL43yULu6SsJEGEaSXvoHPu6h4d1DetApDbJQT6M8SjuzsMWOVLVGvkQvVStXGpb1nRRUkqNs6N/tHLl6m2/48WfT6BvjCg9eoPP/yg8D7ROD8zqvrT33nZyEEEzrcIGA8QoF8cgMYtEIBAEwTkftUTsr2Ti3zQr169aqKCCJmcwF5tSS7A+QxxE51neDgH1v6H0XFjhQTGXCPgXalQFSUSo2ud7YJUlxNgyHKbYMxpyyXA8bUE0MBr+VtK10McS7IpzQHPAOaKHe8IKd1HqFv1HWGffvd771scRjhvDHdu6FH7CK3WVh3v3r1rGVK012GmelkGPYVUSc5MAiTJFnMuCcbmMsGEa67JLhG4/336L8EaLnQ0O7LwYLRreRxuKa6eJ9Boc0jsXREJ50HtykHiKZD6+fPnu+4KJx6wymEgXDUS0E75FqeAotjPa6z3YkATL1XrPYTXr197khvZapGplbD+nf40KOnAe1NRVJW/McPaklU1QeyyVaqSvLZmtchDv7BQIg0EINAuATlhteO+J7/mdIuLWeaN7PzKvcxe1fiZhABuoiQYycRCgLX/khLm/ZJJ+TOsEfCulNe6tCUyuqblSW6VE2DIYtoKqCiWVQBOqktoYCqSo+WDudJ9i1teC2Gf/u7VYK6g5fG9JSB7znDkA8ybrdZ/+fKldjPcujqd19Ckr0Z4EQ7hW4xXLUouCY25FU6GOVcYeNPFYcItm2+QYZmY/mXTZz+zK24suzT5Cxjt4XR+opRwhMAuPXz//n0HLyUPWOUjmsE95wiop8hgiiqbVmvasPZkt/Ii4/VBt3Oy571b9VW0vWUx6cqhML6HDx/Kp0Ywn4ulwHFUhwvIMEIR9IsRWpk6QmBwAquv27158+bJkyea3C1h/XofQP7cwTEOWH3cRAM2esIq7zJl+3B3JKRHVpcTYI0wNQHelctVcSkAo+uSCWcgMBEYechi2qIXXEsADbyWf+7Sd9kekzC7bmExmLsFr83/69evFgH6ePioTdACyj+ak22r3S1PqPVUeuv20c4HNGo0FLvqq3WBtCiqbJqA9HxkV87RxHqGEn2RSW+tPHr0KJpV4QSYc4WB11ncrjEHE67ORiwgFTH9BSD7RezqnP7N/IYABA4RGHD9NmCVD6kGN50loA1l9RfNRRH5Z2L6teWtO3tqfZjjfe5oLSwJ5DgTkOjydc5KL0Xo/QQF8PXhSpvrxQEEXAL0C5cGxxCAQK8E5CBefkn248ePkwkkv9vPP/8crbs80XJwv337NpqSBD0RcA3dnupFXcoQYO1fhjOlJCfAGsFD+o9zBe+KR+XKn4yuV9Kn7OoJDDhkMW1Vr5WdC4gGNtrAub8Jj7nSqGLkEPvLly/RbPUx8GgaEvRBQNuiR8OdVVNi+vto7mtroY3wox8AUZRI8ph+Y3TKtXC80jHnPCAj/8SEG7n17XX/tz1puylr++bCaJ1ztPq221P6ljy336RCegNWucJWGEEk4375CnGTB+EwEO/LaPrE8+Gs8t2oN8IVzKeFqzGgX1vyK85PWF69ekVAf752seS8y1ZhdLUgndPQL2YUHEAAAh0TUEC2pnIvoF+OCD1Om99pvHPnjsL6LRDk49ZmLZaUpOmGwC5TpINaj1bf3E2GdZqbMPknJ8AaYRUp3pVVLBeeZHS9ED5F109gqCGLaat+hexbQjSw7/Y9WTvMlZMAe7rd8nVQbVndU5WpS4CA8Tn17LgOZMUlEWCwDaiBHot4URzLxBqg0j7vUHCF9yxmWaiCSeqJvsCcWzbQ4GcYVQZXAGP1h4jp1xtaGq+nP+2Da0STLxmdMx9bcobAFoHa3u3ZkjPh+QGrnJAeWdkJaL98xaZb0itAzZJsmUbrHNcbJd2u0MuguHxtvhtdQE61E7Hff/9dHx+osCJL/pyBwGEC9IvD6LgRAhBoi4B8Dq6tIuH1kEybIXleY737Z7Sa5Lg48zJkW/SQVgRwE6EGZwiw9j9Dj3vLE2CNsMUc78oWmavOM7peRZ5ymyAwzpDFtNWEQnYsJBrYceMmqRrmShKMfWRi2ac/upd2KyjCms/HMNWOlph+3vFoReHrl/P58+dRdXr69GnCikTfIpA8MqISlngmK8y5M/R6vTc8kfVaa+q1l8AQMf2aQjRKTn96iL6XEelPEuDh9EmA3F6ewICLvQGrXF6vOi7RuDPT4Zh+70bLx9RK0tYrB4rYM0ql7xhO0fzarLekkJQVJrDLVmFn2TDM6Sr9wkKJNBCAQK8ENN3rO6oKc1lWUG/0Wb5zLeO8hv0IlvJzBgJJCOwyvZKUSCYzAdb+MwoOyhNgjRBlPrh3Jcqn5gSMrjW3DrJlItD9kMW0lUlzyNZIAA00gqo8WVWPEjBXKteWk+J5u42s5hYNul29q8KTuJWijWKJ6ZcHO5rPIAmie+sQfRvVBKlc+KmH9j/Sk5FoPpYE2vL/9evXgZRqL0sXCOSQ6hLmXCqSg+eDCTesAgwR019b63Yw5e9agnZQ39pUCHkOEBhwdTdglQ8oBrckIaDN5sPrtKkUrdaOfVjNi+k3PjFKUrVoJm/fvtX2/BZnmWbD9+/fiwDR/FGq5RNgq6RlTr9Iy5PcIACBtgjIUAkbPLIHLDWS31nDqSUlaTog0IEpgpvoQj1k7X8hfIq2E2CNYGE1snfFwqdwGkbXwsAprjkCfQ9ZTFvNKWRnAqOBnTWosToHPAOYK0a23SdT2KiljoPs07/LQ2Xh1lwaRajriXxUbGL6o4jmBAy2M4qtA21v9PHjx/BEpucm0dcntvKfz2u4e/DgwfxzeSAZ9GBldbulZeKsZzDnsuJtPXNGldZbsIz8xPSX4fx/StnVOXnh5v+w4wcEjhIIW5Bern0s9gassteO/CxJwBhn70XnWyTUS9vuVPjw4cMalmGT5PoQkPFTcdr9Qg4UPhZkafFL0mCbJcROv0gIk6wgAIHmCLx580a+2rDY+rxP9OOwUw4yM4zP5MIlcrV+Apgi9bdRzRKy9q+5dZBtIsAawa4JY3pX7HxKpmR0LUmbshol0OuQxbTVqEJ2IzYa2E1T7q3ILs/AlDnmyl7IvaY37jtWz9PVkw1xoLOcLLGt240byuj9zLbqlU/aaGjQrsE2n5yV56w9Db98+RLYBVLxHnqT5ExYv76NrJ0WwxwU0K/nL+E0Ba5izhWA3HQRu0aV6BjVNAqEDxAgpj8AJ9elXZ0zlxDn8nXDK6M5Babt6L0kgEAqArtePd+l4akkTJ7PgFVOzpAM7QSMj3Bubm72LtW81wCMBdklP5zyyZMn4S+7zTlLZi0yu3GWzfXq6aAD26yS5qBfVNIQiAEBCFxCQFvRaBi0FC2XrvFr1+FdZyxlkaYJAh2YIrsW0biJ0qola/+0PMktOQHWCLuQGp0ePXlXdvEpmZjRtSRtymqUQJdDFtNWo9rYjdhoYDdNOVUk90oZc6UzhTlcHcXRRu/dpS3R3K5NEHaj7ep311YkU+mKaY7mbHRNR/MZJAGvkRgbWmH94ZR6AUlj0d5YkSlP7QIZHsc0Mvz+++81BPRjzoXVgKsiEFZmDxHzmgdknJ/E9F/Q1rs6Z50v3OySioe1FygZRS4I7NJDy/fIFiVUd2LAKlfXBiMJpIB17aBvqbEXox++RXvTuq4HaXUl2wZox31jRfRwK7pfbxgCVwsQ2GWbFZCn0SLoF402HGJDAALnCchfrIdnu6wUWTjh50+TVFqY6AWA8xKSQ+UEdpkiuxwyxSq+S6pda9ViVWi3oF08+3B3tNtYA0rOGmFvo4/mXdnLp2R6RteStCmrUQL9DVlMW42qYjdio4HdNOVckdwrZcyVGfXgB5Z9+nuK4SbAOqzw7oP1rZTaLn3r0oDno/GyFjf+gNyWVVYse9TxqASavBSgv7x964zeAVDOjx8/3kqg8xrilHP0pYJADqkuYc6lItl3PphwfbdvqtoR05+K5I58OuicUbPGxbHr4bR7I8cQSEhgV7/b5WRJKGTarAasclqA5LaXwIsXLyy3GEPhp6y8xMbNnyxinEmj0DptiWfJgYB+C6Ua0uwaMKP+iBpqVF4G+kV55pQIAQhUQkA+fU0NezeAUfiLZ+dsVUffBfr06dPW1dHO/+D8yZXfTfU7MEVwE12ojbv0pw93x4W0KXoXAdYIu3DNicfxrsxVrvOA0bXOdkGq2gj0NGQxbdWmXaPJgwZ22eK7HiUcCLnGXOlSbQ5Uin36PWjaMM47M85P1d3ioyOm31WJqK9s12Dr5jzUsR5huM87FCOx9S6EVFQB+nqeEo3sVzS/DCTxd3NeUn358uXXr1/1wGV5qfAZzLnCwNstbteoEh2j2uWA5GECxPSH+WS5umtJZjG5skgZzHTXkLFrMAoWy0UIHCewK8imzn63t/IDVnkvItKnJSCVswz4cmLa49K8FVoNMf1aXiq0zoJODhF26LeAqiGNRXVnOXdZQfNdfR/QL/puX2oHAQiECWhrqGP+Ym3ZYrRt5OM+9kXasORcrYcAbqJ62qJFSVj7t9hqI8jMGuFwKw/iXTnMp9iNjK7FUFNQ0wS6GbKYtprWww6ERwM7aMTVKux63LzrIcVUHObKKvbRTspnaNG0Xa6nyhlGO4sFSOV1PCyeZZN+Zb7re7OHhWnlxuj7V3wawtKUT58+nZM9fPhQMRICq4P5pHegD4zoqYc28JE2vnr1SraQAkgUmq9/da+C4zXHibyiMgI9WiObXmpSYi/zS35izl2CvdFCMeEabbjCYhPTXxj4f4vb9cGXOuPGArPmEuiuwWh5O2cgkIqAfbEaNdxTiZQ7nwGrnBsp+YcJGOPSvEj9rTy18nGnG636jgXMbeV/4Ly2Nwh/2W3OU6+ev3//fv7JQeUEpFpbuwUsJe9mjlhW7dgZ+sUxbtwFAQhAQATkno4+hVIyWURGKwuqjRLATdRow9UjNmv/etoCSSYCrBFOaoJx3m/Xu3KST7HbGV2Loaagpgl0MGQxbTWtgR0IjwZ20IhbVdj1KOHevXtb+QTOY64E4AxyybJJv1Dscj1Vji7qTa0zwqoMVUtMv33cKCPz5aW40Qirwlwen7AqVVUnFdQxT3l64D45K8RN5zVGhb8LIaXVt78UgPHgwQNNhfpXrwcolF9B/4E6ahxQJIbeAagkHBFzLtBYXFolYB+K5861mg8nOyZATP81jWvvnFED4pIK2O1ge00vqQiFDkUgbCy6KOwa7t5V4fGAVa6wFYYSyfgI5+bmxrLXrPdw2ph5VuDGgH7JoGUkK/ysbZE8c/uAycLJg0+/8IDwEwIugW6sSrdSHKclYHwJUOYT3/9JS7623OzOE9xEtbVdDfLYTVkmphraawQZWCOcbGWjA6Rd78pJPsVuZ3QthpqCmibQwZDFtNW0BnYgPBrYQSNuVcH+KEGxiceeKGGubMEf53w47HXiYHc6NcEtumm6ves1Ud9dQlpi+u3jxq6i200cVpjoOyTtVjyh5ArKn3PTsTujKeZeW+8rsj+wZ/98r+VACvzx40fF0OszyJb0ZdJgzpXh3FMp9qEYf35P7b6rLsT078KVLLF9QK+zc4bNGheTfRhy7+IYAjkI2LVRQRKWgOMcQqbNc8AqpwVIbnsJaIVmXI958frLgrQSc/0OWjBf/h1AvUpucY2pLoJwubRLpJwJE9g1YIazGuoq/WKo5qayBwjUGXp7oCLcko+AnNovX7605K/9aWQgWVKSpkUCuIlabLV6ZN5lyvbh7qgHPpIsCbBGWDLZe6Zv78peGhemZ3S9ED5FN0Sg9SGLaashZetSVDSwy2adK2UP8zA+WZtzng8wV2YUwx5Y9uk/9hWIapG64cKrQg7rk5fr2FL3zvRhVQd2nQyP1fbPvO8qtKfEMmbcAMLVGU0PQZRMqN+8eWOfuVxKejdJ9yoHvSFQWxgG5pzbUhwbCdg7Qjfhi0YyJJsJENM/oyh6YO+cxvDBotL/61/ulBwu2l7TcD5chcB5ArvWJ3YlPy9YvhwGrHI+mORsJOC+hx24JRrT7yUwbvgUKPH8JWPVVJAxMu+8SOSQkMAui4VAqJk8/WJGwQEEVgmE3cGrt3ByQALPnz83TkP2sO8BMbZeZaMOqJq4iVpv6xzys/bPQZU8DxNgjXAYnXujEaPnPHFzmI69BDV4V5ZCVnuG0bXapkGw2gg0PWQZhRdzXL61KV4f8qCBfbTjVi3sz5rtPgGvLMwVD8iAPy1uos726Vcrh7dOt3e9zhTG3SwvULXDA04gT/eSQq713sUPP/ygMO4mHqeGFSasbG7Fhz12P0Ss0ebOnTtbKKQYT548kYb8/fffeh9JNz579kwKKcjuuxM61hmdlwdDFrhSKv3Xr191b/SVnq2is57HnMuKt9fMMeF6bdmE9fqfhHmRlZ2AzBd7Yhk6Vc1MksfyfudUwdrekLNjJ2V/BNSPZPkZFzMyDXf10zpxDVjlOhtiKKnUcbTKCq9+BUQJwm9R1/bU+e3bt9FKTQ2tt88Di9WalUEtMvv+tFrWwrhmaZPLplazqO5UrpShgzniPEP6xXmG5NA9Afu6qXsUVDBMQP5rTUNRhdFMrRcAXr16Fc6Nqy0S2GVa4CZqsYmzyszaPyteMt9FgDXCLlyBxL16VwJVrvASo2uFjYJIdRJod8hi2qpTo8aRCg3su63LBFRgrvStRZbaWZ5d7goctBR6eRo3/HcpzLD77FjCYOSC1rixhJbwjD42O3m55cqW07v+x81hn7yIJYTTZVY3NzdzveyjjVYQ+nv06NF8b6MHmHONNtzlYmPCXd4E9QvAPv2XtZF9UxzLB7NKVsOyMJjkWf2qTklRKQsCHgF7v5sDW70cmvs5YJWba6P+BNYb1ZZKeVH77i36Qpm7ftZsktu/4Ja+ehyQ1ktvfxXbu/Hyn1pyS/jpTw6Xy+UpL4DdbqnNNivPaiqRfnEVecptiMCwzw8aaqNKRJWp4+5nE5Dq9evX2pMmkIBL7RKwr91qM0VwE9WgdXb96cbdUQN2ZFgSYI2wZHL4TJfelcM0rrqR0fUq8pTbHIFGhyymreY0rTOB0cDOGtSrjn3lbn8w4RUx/cRcWcUyyEmjk1CBs50BCccNu4+YO6t4uDqWmP7cm/RLJ10/4e3bt8My13DVFXgpDzH9SybuGe0Y6P7s76sgbu1WjzHnVrFw0kIAE85CaeQ0xPRf1vr2zhm2IcpXwGILTlLZ61i+FpQ4JgH7i552Pa+c5IBVrrxFRhDP+MK9Isi1T8kqEG/xc/ls8v37d2Pgi3aG6M81ttpGXZ60a5pRH7qkNFeKfjGj4AACAQK1LeUConLpcgL6xp1xJsr96OVyFMMKYFQA8altbLEvn+11HFYNDlectf9hdNyYkABrhIQwlVV/3pW0fMrkxuhahjOldECgxSGLaasDxWu6Cmhg081nEd7+EOHkShlzxdIcvaaxvDrSZURyuFK1+c3KqJ+mFcvLDLkdy94j/g4ivMPKVqZxay7F3aRfcjbxFkdCnphzCWEOmBUm3ICNvqvKxPTvwpUysWL+jNO//eFoSvm287KsDXS34hoVlLCdDVcgcA0B424HWuxtRRtfI/c/pUokdas7d+7YZ3fdN2CVL2wjip4IGF2Q3sJ+uleLH3fi01x5+WziLUcDrZzbFeIVbfHOeLfwM0BAo6vRNjPaQoGyOrhEv+igETurQp2+QvvTu86ag+ocI6DvtFpmIhkAu5YDx4ThrvIEcBOVZ95Ziaz9O2vQFqvDGiF5q3XmXUnOp0yGjK5lOFNKBwSaG7KYtjrQuqargAY23XwW4d3nXIH0SQIqMFcChPu+ZHE+dxBUvWzEcKXG/HaucVrJ/SDb/RStxjc9eF02X1VnohFB4Y9CVFWXS4TxnpiP1vuM/U5Nk7vrea1PDIkHpNqfmHDVNk0NghHTf2UrGD1cxiVfsZoY5THWrpjYFASBicCLFy+MKNwlh/GW3MkkvDqg3jeQdfj8+XNjcQNW2UiGZPkIGKeAly9fLmXwAv2NWS3zSXjGOPGpxMePHycsN5rVaAvjKJDzCYwfCpefNOrlOS9M5TnQLypvoAHFk4O4tlproBhzT6DaGqIteT5+/GgRWMuBDx8+WFKSpi0CRtPXPguXqb5RHmPtysjcZSms/bts1rYqZRwNVCnWzsaWNY6crXhXjLWuLRmja20tgjzVEmhuyGLaqlaXBhEMDey+oY1NbLc0AsTsmXTz7DtAY6hLXjTtat27jEgO74qiYNYBH+FZxhw9Q7l169aqniQ5+enTJzeSuPDC/1gVok9wshI7JnNVd3lvFrkKUJWcmYSx9Lup6MLdgRiSTC2ePFtMuORIe8qQmP4rW1MhuZbQE0172rT4SkGdsr9+/Wqchu1Dj5M9hxDITkB7HxpfgrS/VZld6P8twI11ji4w/vemfw1Y5bnuHFxFQFoX3iNhEkwTipb3npCunuuS8WmQl0nanxan2FSicXhJJZ59HEhVYvf56EPhFttMHOyr9F6h0S96bdl261XhPv32btIudiRPTkB7F71588aSrbzAoz2d8uprnLItMOtJg5uonrZoURLW/i22Wmcy240f1s7Gpu/Mu2KsdW3JGF1raxHkqZZAc0MW01a1ujSIYGhg3w29fPK1Wl95Nuw7uK3mMJ3EXAnA6fuSF027WlnL49rVG2s+Gd39fcDnp5anlrlX4q9fv3bVpoZH/K48q8dhVemy+6xySHXSbt6kKvHafOz1zd37PA5hxfYS8/NCAphwF8Kvv2hi+i9uI2Pgez2xxca3t7XNLS8sXqxbFL9NwLgNs1Y+XtTIdpYlrng7ce56q37AKpdoEsoIEjAu1L3lvfTcfXNMX5u6fDbRa3WuSMFK/6uwtKzHws1x7KrRNrN4x44J0MRd9Ismmmk0ISuM7rU8UxmtmaivhYBeMDN+cLOwI3hVeEvXy7QrTIVv8qwi2nvSaIrgJtoLdpD0rP0Haeg6q8kaIVO7dONdycSnTLaMrmU4U0oHBBoaspi2OtC3pquABjbdfBbhjWt2owfAUiLmioVSZ2k0kq4ujpAAACAASURBVFhqtCuiwJJhJWnCW/XbA20vqY72UdX7PI/++dPB27dvT4qhDC05ZHUmSyHdJ6dqIMWqWqS6Nk1YVcJqdq3kNZS+DKZydaAGCbPKgDmXFe84mWPCjdPWe2tKTP9eYonTGz1cxkj6xMKtZVd+CbomBecgcIrA/fv3je/U1tP1VGHvO9q7Fl0DVvmUinBzCgIKR7Nk4708423Sn9ChaRFmNY09oN8S07ZaxLGTWifbZTtWxJh3NWebXaIG9kLpF2P2o0tqXWF071Duy0saveNCZRFZxk+9N/Lq1atrOZTset67ARZE18I5VnpzpghuomMNneku1v6ZwJKthQBrBAulA2m68a4cqHs9tzC61tMWSFI5gYaGLKatynWpe/HQwO6b2PJ8WW4NowfAggtzxUKpszSWDWWkZoU3IysGORxsXe2eaNrbTh8Z0IsW2vNOLjX96eDp06dqpjNuXsuYo6bJ+oKH94jfGKVaTGG2CgqrSlZiWyI1fV4WjvENk6arOQmPOddBI9ZQBUy4GlqhsAwaJ2UP6I0+fdor8IomMf2F28UvTsaZF6frp/jntyzyQCuu3pLjpLQqbNNMhapGva4NclAlz0sIGBc23g7il4g6FaoRwF2ZH3izecAqX9heFD0RMLoj50W+9NwNfzyg5znIe9FjgSLC/qPAjccuuayO5cBdqwSMtpkW6t7nU1ZzK3DSYpslF4N+kRwpGZ4nUFt0r968YqA+36zD5mCcjMRHL0Be6yW3dD27dzvc4l4+JV8nCAuW9qqx9XETpcXeU26s/XtqzbbqwhohX3v14V3Jx6dMzoyuZThTSgcEWhmymLY6ULamq4AGNt18UeG971FvpU8eUIG5soW61/Ph/cWnWncckRzewNENq6hHAbQv/+PHj1cf6sntKTev8fXIZY30bsDy5PJMvgfZehrixtWooMN1WYqd9UxYVcJqllWwJjJfDQu0BEA2UbuokJhzUUQkMBLAhDOCaj2ZwuFkCfzwww8yz2QP6I2+Bw8e/Pzzz3rZbzXuiJj+61tcX1OyGE9zyOOFEltmX9VFNbpQSIqGgIWAxkSLc1lrKr0XZckwdxpvt3KL8J5IA1bZI8DP8gSMr+DPk4s30x3Q8xx19KLHchRxLE9CRY9xs9zVkG1mfN/SUutdaegXu3CRuAwBy5KqpOp6k1oZCJTSEwE99jB+mEuunwsrbul6du92uCLeEy9L0eEMq73akCkyW/IBmLiJAnByXGLtn4MqeVoIlDS0LPLMaTpYO/fhXZlbpNEDRtdGGw6xyxNoZchi2iqvG5ToEkADXRppj6/d+GCqi2WlrDjR5AGvmCtpdan+3MKxyJP8HUckhx2nnhexhta8e/duNPJezxQOhKYoRtBS36wfbfCe6VuGwRoaRTKE0XX8Vkwq/ksXvfS8hrk4VQUD+WDOBeBwaRcBTLhduBpNrKd+Ct9ftQQ0E+k5r8L9vaoR0+8Buean5Z0bvdeotxuvke+fUlX6qm55Ir1588Y7w08I1ElAawnLppJ6Nepy+bUS83qfty4ySjhglY1kSJaJgKxPi7dIC57JQ+GFPx7T8+R1sQwUU6GFV24W4yE5jXEytNgzCg3R+Hwtk6v8YvSLa9ud0lcJ1OZd9Sa1VZk5CYEwActkpBzk7kn+GDgsmHvV0vUsjxjdPLeOve3H9CRsK2UH5y2WHm6iDho6UxVY+2cCS7ZhAqwRwnzOXO3Du3KGQCX3MrpW0hCIUTmBVoYspq3KFal78dDAfE18uUdOgYwWN0gmOTFX8qlWhTl7jrJVCS2Ou9Ub6z8Zrlo4ULt87eS8tYwMEszd7d4op3E8WcZeG/OPJtO454ayqKBlYGI0k0sShB/yarJe3Yf+ElGrLXTVpLl2E6JirFbrvlo6MSSrWDjpEsCEc2n0d6xpMTq/ayb1Zk9i+qvQBD2KtkQuGq2xTFXytglfLUW1uH///uolTkKgNgIywS1xElryrX7lpGR1vN6nrW6OrR8GrHLJZqKsVQKe9q6m0UlZMN7XSB8+fHhMz7eKOHz+9u3bxntLeoj0FkTy5Z+7h659FWqE01wy2TNSwqjY1773JTVw3WRRaRMmoF8khElWqQhYonvdgS5Vuav5yItdclJYlYGTHRBQNIwceZaKyFdw1ZrF+DQoyQ4F7qMvY7kWenWmwU1UZ7u0IhVr/1ZaqjM5WSNkbdAOvCtZ+ZTJnNG1DGdK6YBAE0MW01YHmtZ0FdDAfM0nD0kSF8RhCS0hH3rOa/FkHpABc+UAtEZvkZ5bnhJadl5rlIC0PfwoMxyuXbLWepZnD/Q68KE5Y+b2qWcvHM/2Mzq095aSI73rbV7mH/4WxDL9mGdWvfR6OjZC3KC9T5V8XEgMSaM9EROu0YaziP3q1StjSI+SvX37ds6TmP4ZxcUHapWoSS1j6KpVqEzeqC2o2drVrYuBUjwEDARkSlo+BWvxvxhKO5jEC9nU6lQj/sG8/vWvAat8mBU3JiGgVwnDLpWpFHkovBW+t/5PIsyxTFbXoseySnhXdFI+UJbr/rOvQg8U1MotCo6Maq9U98IPCNr3OXAbNwl/+kUSjGSSnEB0PVXMceZNaslrSobjENDXGI1DrtYslzypMj7bsOwcFm1WN5Nof4/mVn8C3ET1t1HNErL2r7l1epXNOGEVrn43a+cOvCuFmz5TcYyumcCSbWcEmhiymLY607rmqoMGZm2yC5/q6plCOEJUFZcj5cxz3ig6zJUooj4SuF6yQI20Y0jgauuXwm7JaGcsVv2sj7y9LfMClYo+8QzcG7ikUBb3PQQ1irfNcODeyy+F+1H4WxCXC1+JAFuPqqUVmo+uim8sAwdzrgzncUrBhOuyrfXcdpcZoB1F55GTmP6KVEJbhkcNqa0ZMXc1LNvQfvz4MbcY5A+B5ATkN4mGgygU8qq1hwZrr9efDxEbsMrJ1YYMdxEw+k9d34qWQJk2Kdkl+ZRYL8Xal2RltsiV5Te/yhn2WO2qr7t9ddQg2ZVzu4ldP9RWLYwavnX74fOamJJH6tuFoV/YWZGyJIGoj7VMr3E/Navh1DJQlxHMbYvyJbqlc7yLgOXbYspQbeotHHaVcjixcUawTKlhGWT/uHob7e/h3Fq5ipvI0lKuYljSj5OGtf84bV1JTY0zwiQta+cDrWZce1brXTlQ5TpvYXSd2oX5t079rEeq+ocspq16tGVMSdDArO2upyeKMc1axGrmeqQbHf3kKjT6eVaLMJ7EXDGCajqZa/ZvVSQaArF1Yyvnw+7BYvv7hHHJpWlprHAmgavnQ0cCmUcveaEsZYa4qFT2BGElsTzZsZfVa8oAJT0RUCct4/+5BC/m3CXY+y4UE66/9n39+vXeSs071FwZ0++Gju2tQJfp9ZpsdBWnaa/8Xvj/r71zvctbZ/b2m11BoISQCoASAhUAJSyoIFDCIhWElBCoAFJCSAWLlEDSQd7/erS3trZkyeODfPtw8YGfLOswujQayfJYt2psfQEvySf4zJed4llp/mq6Q+rd6r2qDaCdLDe1+xNy1rP35eXlcDXYYJP7QQvh9yuhUq7ZCtbY3tZNzDSX5Qc00lz1YgqPo1GlrfN4lL7fZfih3efPn1sLKW9J+OyhXtk/Y/DZw0BYVBi/uLC+LWndDtNmnA5RnrhpmpL8dx3Gqv0Xvcb0rckYF62INpVgJk92FrXUHnrtrgn9qmVDWteZkmcmACMy0xvzhXKoLbYmI4tuq/s0JY3ysBBpQuvl2dlZa5rWLYXWEqKJz1Jpa5nDE9QeJmwTDe8jV0LtnkrlrG0Z0hobY3j2n77rGztiO5HGCUtAeHbuoRUr2F3p0ep5ZsG6GvtleiM8k/nXyGfdyRZhspi2uirh9IO6q4RV04/efDSwan9pd270/fBWgaNXuo3ptYqQC2DjrXEjWa4YeY4+tI31Dk9WPl/clV92eR8uw85LKH+0YEE0QRM0GDvVYnmb4AvUu0L7BwM1tF3GNixWbojTmDhPYGCgTG8+5w8ObGbV7OrxwpJGLgpSEm1x6026PrfT6znNztNP0PUIFNoeVco+WASkfBkalnLKie9OIBhLuAkgT6k2Pca+d08azaff6C4WcllZN4RN6x3WT2m0dqc8+XT0Y+8qumZUXaHvYGN26dM0p5hb9mTRq8Y+qhG5mu7QQlMPda0PSFpuTjn01GX6CC/0XJGEXZ/6cv2+wSanKCy2wqLkackDY2YrWO926TnN/jzjatFw611djYz2t1DhmK0hicrUBo03BRJMeFv97y37Vnp+DtdyA3f6LGPHouqVGHYqVrsMrQqg72unnCC05dFjjIT924lALnErFp+RceFRLDSwoBFteSTxJrRSd2j95oeb7LPRwdpnqSQVxQ4hYBkCQ8q35LV/7qgXJ1JCS5kjprHMSuUXJBZhwq0SDS4tgSy5hqSZyVqFbaIhnUhenv0tNnwmg30d6sozQtV+XMHuSlU+UxaOdZ2SNnUtlMAiTBbTVlftWvHKaicLQjSwqwa2pg/f86pPLZsVrWXaE0SvdBszPj4+TuYhynJFXWAZ2hbL1tibO4+0bLV1fTm780Z1FUCbZoUsFkSF7GPd6ipGJ9t1c3MTylmeWUZ/B6H3p+HbFumb5QVNKPDOwwUm5S9Gdi75rAQoK55EFWe9ST89PX3//v3+f/7emP80nYV/esrQTKqxL2XT2zdNvjqhWL4Tek2/k08FWtvue4p35R7FbGfnmQgmhd+a+6LXDRewrM0snRUVu5NLefX0EFVZ/vs3x/6M9Gd/x+wxyRF8pMrXVoz/5MKzigJ6KP3nn38maLaGSvgAHInhLtX1E0jiqmgVRiJp1pxMno1XtLLusPi8Tjb0pFqhz4oba9rrGVflNtjkEGCjQYsip7RvXrZIhsbLnQjmJewRSPW5sV0uUqeu9qiidhb7o3vV3onmZV2q4aqxwFO3tI3SykcWJixE9qE1SyHByiYItbR161NNdt1RwDLKrUgHwl4rh/WTDqMIEBbCuAhprDhs6ej5mO7Wo7uriqpntHAkusVbq0jKIgflKVUokjOUOQxPLJUIWH58RhJOvJMgDiGWxvAE3ddYby6yhs0vt9FiKIZIFSlt1eWWb2kObxg/pFG+IkuAbaIcpUg3wt4Jwxs3aFt+9l/fg0luLMwn3jIjuOFZ1ZhHz02zfXbu2nEr2F3p2uQ5p9+ydWX+nbNmzke2RZgspq1OCrPilVX47JAL13j6QwM7aWB5h83tz0d7OJPtIFksXg0VagW45eWK4OSGcxhf9amktYN6J9ADTtiKXFhrtt5VLCVj2ZDOoRVl25X2nd0hJNotFAq1NzKDUfkjAons3mQvSUdsQvmhZqHGYUQ+nYoqK16kh/UupYcaCOo7jSO3EdSpFf0Sl61Q2NiqSrWgfbCQSS5clVWuo3PChPGTCbblJdyanjot/RgqmA87Tft/OWXtGm9h6ut2AWXpWst20kcrsAidLjUp1p6EVH7r1DuZwVLXS56UQxojmbejJzts6Sq7I3JpTbVLMTJcEzwAR09BqrfSWNtgk92oKT+k+a63eEKPOwxnK9jwZtrXCVrZDK9u9BI6rbfqTdDhY6HfArbI1gok+o68NX0hwSonCLW31a1/ghWI2EZrM6lEq2DOpillodf63bLonreoGx8X/QjPJJfvxEJgPk92lpl0Gm30Hw8Yd+0nWGF6jUqXmrnOrcfKCxMGoskoJ9WUX3GLQE6MMH6C1Uu4BgirzoX9OiEkXC9sUaohE2U0jiYYLxZjIvhTaiPbRI0KbNE9N0w2btC2+exvtOFDrFOjWm48kmeE2gqw9N2V2nwmLn+b1lWQmX8n1rTlVjd/k8W0ZdeuFa+sdvj0hwbaNVApo52BaD/EbYOkvak5q1MtPRJb1gMT79KErbCIJ3M9wU5Lun6o9O7bNT9Vhkhn3OX0L4LD3ukdNlqP3uUvKGN5u0z6v/O2lG1XpJZ2hUw1XFqhxsraRGWGl2MBSQ2Lq33ntDsJUGa1xBZ1av64iVMLHyrersLa8dNEU3uCMxpkB6HeBnX4/sivOiyytWpC9NquNX05QWq7GtXDbgzL1dnvzlCw1NKmrNa3hFvZU6elE9NuVYxz7BnHpz8aw431NUZKiHo2yz4455myvIYQz6qDUwYrchpLe1BL5CnRtQLxEo61GJ2ydYura63doWVN60azElRdxKcPn1WXLBtssoZbCtkbkCgw8SQ1W8GG2yg9MkVsGy/n7E5hX+1UGrMq1kOLqmg1XP7hLdeVYQkDvdPWOkEIXdgFvi/CQNWVbbo2U6/JRtk3BGsskBgXuTG1mnj7TtwEb8iMVFsHRaWnmNBEhNNZqzzOjCiZsYHDkxlFkmCt08dwYcISwskotK5peLIVmnFSGzh1hhByYTscj2sCqUJpw11jL0MU6Gcoou3UaQaLce2qfgkh1A63KqTkEa5KYqRLkah/dVnJwBZahEErwIlubfDZv3XIeB2usU6O+G/qkmeEqt1tnKHC5WhVeSh8g9ZVnc78i+YbCSzCZDFtGXtzxSsro6JWevpDA40aqGSF2cd5vbii0s3MfnsRRsHS6vxThg9UFcAi5zaXKyt+36pOt7Queo1oUZUlppF6+7GWBqbfp0oZWjrLSd5pWy9y5dJc5quOboVYRtkuTu2eFgm+9gUFCtOKoC2oITMRNXxBFmrdHMIaFBqJ9V4qsZyzK6HdJNbrr0Zp5ynYBpdwK3vqLK9SyuZRijp0KtI7D8uL27IcWmHUe+nYOBqXEim8ZXS6W+O1k8rUkrFc9cQrM2lIq0heYKXUwFhKLy9RznV3h7F1lbZg0oeHcCuqkrZsrclqrzcXrQH1SCXsabGzFSwVtUeMlt2ttJVg4smla0Psa55RtkW8eKIXVq1pLnqMaV3dpll84QpETylD5lCjPXHKsMT5OrXSkWJrXyDqnRB173D6zCZ6oq0CW0UKJawxeYXKGdaVhjc7Lnr3+84zSpkL+79pF9d4MOkBQWKnsoUxZZPYo0ZliUZiaEijW6EkUTjcee8nhiWX5RnTC+ZNjaXkgWns+54ST1QHVmfJ3mlSCzvdUninNK0Tve+yKCATXVWwsBWqKKo9vZRJCbMYw9FE46Y/Y95+yVRFKnwuZpqR6xtiGcI1rLHKlEHIQXDx06/kLTS8zBs3aE6FjGatxopRAqQToka31+3RA8bGOg2RekxmLUdv6TwLjEy3H4lpgGeErj3YutZ1kKe3yV0bsqb0RoOzDuuqjmP+XZP21m7LUkwW01arJhgN3RJXVmpauj7JxVR6+kMDWzXQJUgfKHxPRYt59ZS/5QKVlkbRi5WoUl3qQaPGE7qRWJjMOIpXs1zpNLSn2WYMu2N4uDAcvB5KP4dXtIgSfJPTwBw+bNCwSgVrjLGbi0gBot2VwnJdRmlgn6bb1JUmx4FyWrIXXn7NQXMsTZhVGq38pWCNuj2fSKmr5KzBjeWchepsZ+fZCiaqm1rCGRvrTMoi9vONWyKNRvLfvOm4EqP0T89C+tP0rzWH1n+ydDW+spKZ0z6+CtdSQBWpOldvKo+PSeVfWYxaWlhMuH4d9+WH+Deqi4+ceGBITaUPPaZ/qai0qNKUvDI1szdnI92hZlpMnJ6XRlSwRj2XVRyxikJHb6TJambrFpu3dT6gXrA/RRcgF27NVrCCzD1uWYZVj2KnzKKess9Hmk9HkU3qF1aqsNYGaclhGq+9YUD801yK0VorTNZ7USE4jXYsLLwxvLj5utWMqC9EtZF2v8i0xlANos27RshhpBaWKnBECRkX/bp15rkGjuhGMzVlk2WOQrVPwxo4Y8kjVtEEp9rDwjsNUo1QZa8EUMW2PuulrGRwJJKaGTZq3LBmuohhKkYa41hVEqzfEJB1Hb3vJEk6C6Q0yjFuqh231xpLsyhY15VGVOaIg7exCf2Ai3Dt54VQWqnZxreJRAODFqpEp7CU3GJyNdaUslPJhcSaR9KnlXrbHZK8scayqdRdZy1HbHiByepvCWPa6bku2Nqz8/Det4zi4bVQQicC0nlLvyzaugoI828nrSCxI2AZGjtnxbRV6ALBWevKSk3r8bgtlR796Q8NLGhgeCu3w9a4URBtJmghOtaa04mkXmu1b3rkGX2bKATSNWyRWaCWvlzpN7QneBHctb/K6Vv3hdSVoxurskg7vJszDoKgx9IdCuarliTlP3Wo/Z2dNlfD0tRGqb2vywUKTIYYw9qmNWpF1UtBCzFGYS1+qta+1sKlxva9oIj5lJdDRkGu76RR9raPJYDsfFipwo0LjzBNI2ctaRrbpQ4N03d9sxOWOdvZebaCRfRal53qqUUv4dQRa33qtKzZwoHmwxrgb6QH/toF3rx5E8XM+VKdenl5OWcJR5FNbfzy5UuhKFlhJTg/Py+kab11d3d3c3Pz+/fvQkpZCjnK7+3tFdJ0vXV7e6vx6XM5ARSjwM///Plb/QKCo0Gyv7/vhoqfsRTjC7y+vvbhjQfoDq8AQqER4S8bA1In7foNtELPz89aAP348SOqQpPu/f19FFn1cgVNrqrA2tPxlkQd4Y2JwrKNJycnhd6ZrWAFmUe/9fT0dHp6WihWA0EzUSHBHG79+vXr+PhYs5NFmOGTpqanT58+hXXp8eno6CiMcWGZi4uLizQ+jJEOa7UQZhfwq6srn0ZarablZvmqaiwZVPtS5msps2iXl0yaHYavLjRBqKJI30RJi/iDgwPXcVr+PTw8+E7sGlBpIh8uinqs9LY8LroCn096Df9Qtbw+K9L9DRTVMqJl9nMGZ2Dtyt76ADXKpJNag3Ts9x6kbuHhRqj+Oyaag3IPfRqJMvL+wcr3qWJcn/qYfnhlLkKL4UVSabIhBYsnUybD4iv1YjjB0jWwT2kMSBJhiUC5vIUVWr1JTZI4Vs602kH59r68vKgrBUqT/nA+vlgFJJjTK4WdYHreGXcYakn87du3sNI0nA6TNI2LSRcqYuJnwFyucnzY9aE2OuA+plxI7q7resc2VABVmsvSO77VykmM5W4TYdCkP6H1kJ4UDFoPLZJOLnq7IxzIar4buWwk9tCEqll4RqiHdx27K/X47LDkpVtX5t/a8+8OlXOHVS/FZG152lrxyipsmn/Wc4tGPVr6mH4DZNynvy1roJ1/bodNfdq4s5G+W1GvaYcqfD9irz1MqXcx2lcsq5Dc9aSBYa6ZhJe+XBHGcGjrctznwSEvgqfsYotDV+oGNqWEU9YV7R9GVcvDdeBeYlRgj8vUHPlCtPkje2I3F6klzL01Vqv1UsBXFAZyWcI0UbjxZeVsDV0kfONl+a36HNSmUez5R0pVtIdZniLn0IqxlgRhWza+nJvt7DxbwULlsYTVEPbzC6A0n2pca1dH/5XMv1tx7+lcxsKL7ELJA2+VVymFwv99sR5+2+HChQwzvLWdL+TUW17nch2hBD2A6FlXuZxa50pWfL/CUwVLY1rbVZBqrFuCkAq2zRi6I+x3PdK0Dg0podJoEPXQIuXS7kCjGo/1dWbYHEt46U1uhDlBZGt/TSBDYxWtglm0YsQ0ZQsj9RuxrnpFabAXTjiIOkL2QTN4D2HSqVn0yoi07xPV3nipcvQ43Wh8yqKWu6+xrtEje1jaHvAtWSSJMJYb2Lv3JYD6ulHNFBmJ15isLFj5buNH/FGl6eVmx0WKYikxjUagrBuj3+2nbHbCraNDEHrL0KjzjdNuqxidwKZGwANRWzoVNWJiTRBejDQgB+4R6+pUVAHXriY1y0T2707NVH/lpUXam5YYi3nRoqW1qHRhM8oBY1Oh/T/1WPq9FUiaYMXbRBi0/6NA/7koGLRUNywxGv7L3e7YlQ0P+6XSuLb03YLSNK6XQoxhuPfT0wyfnSfoo/IoqDG/T9CodVSxaOvK/BsaJRceff5dh553bcVSTNZmp61yB6XjokZMpZVVDVFby+zdls1qoN2kyCan/LXpVChBC8U0i3Ybeu8Hal+iddNDy9pRti8K7Rp4a9HLFbU97dNpYho3fgf2Rb/s6sHWJktR+xW+xFzlRWzZSkzTXln4dLZVTPmdbCRb48gtWBthSSt1mqN4lRaVn7uU8OkmrcqRgc1lWUR8Y6M8n0U0YbZCSmda58pWIzZNgtHtw5aXc9N0WVpL6+ycZpkmplWwHkO4cSJIm6O1qEy0tLFrFcqVG7zDm5ObklL568X0YNKVYWP6fm3/90EmLa4enRolL32tkPIvx2icWDDKyUxkyk+kuqs0jQ/AaRVa09RT7n7qmwo5JKZe68odOsO7dEfaKXY/JA2o4UNPXVB4AEvFqxGz3CYPsQND8rYuYoYUPiRvq2A19KdQZkG1tLgsZJzhLQ12e9fYvRM0O6vXUlOsEixTVW6dbRG1dfMolcpS7LhpLBCm1BaLL12nByc1UKqV+1pAt9LWGddy9o4oLyBTAcKYDY6LsPnLCg8xF3Z1KqccomxG2panJw2iTksvbZo0jrvGESo5GxOXyRTuqrRc28WzkLHqLU0QOakUX5j9q0qlwgu4djWpWSYyTS61yfjy7e9vCl2c3spNZL5eBdQFGjWNQBSv2TNMrPBYy9qo2GkuG5uZcusXYzF0auaytokwaKlmFgxaP81xuewmWgJobJbnbt1VGqVM5XcxGvid5txc03Zlw8N2VR3XuYYvNF5aEaIrh9fx7DxBTxUGrxhOIABVlAkUOigaArOyrsy/Ue/ostL8W9af9d0tjIgZmqwNTlsrXlmlg3qCmIGrxA1qoN3opQ8a0t7W7Nr3aFRylWZ/NlG3ypSlOxWpRilZq0gzSVAwzlG7ZrVcEb1IvMkux9qYGq4AFkMh357hFS2ohMLw1IbYHBoiW5TqqqyTxWjIBDXu/rXu62p5XyDTWrXKTw2vWiGx7fZzDvAbZSiQmc9gb5R85pFSV9moObx/TEdcY0yN7rZYaS+MVLHVQ8N1uka0pE1XNSrBsv4c0ikWWMYa+gAAIABJREFUCX2LJg609uDE8vjqWgXrPZYXuoRLVdezmixgGSm9+6WQUZNmjzb+29FpoT0K2mEWWcO0CeuOkaVuXDzlekGmWUtVZdHaXf8VVox9tChL63JwIHC7MLk2Do/f1dAdiK5Gdrqjkao0pPC1bqqBwpgOvcKzgS+h6vczjU3LRS60yZ7kxIHWNdnE8vjqWgXLKUCleOmVly0KLHFC7zpM1GTnTaV1m2ZzZdefAppn9Syk4Z+zwLpl75F+j2SWh7GceFFXVr0UMTuKaVJKJA00S6vVNUop1Opx15BQAXSr0HfSnFzbOy0LLXJKJ4egk5ydZkyJtOhxMYTVbvMW9M2iJ6OkGahsRoAyuUbzJVXUE7IGqbKk41TzVM5Qq/zCE9O4g1Sl5RounqP0S49CRCAnleLtG0w9qi5nKeAyakW5/B53c8Y8BCgl7FFyvywF1Q1F6hE2To4SW09JGn0aX+qvnGkqdGVX2fqBGpjL0u9dGxKm1/AXIruQ4izmyuKwK6wY+6BQxnqa49qFQUt7c8RRECqPwl0Xb1KVVIUm3u6wq2tKcqyY2uM66qalX3ZVM3WTTJNWXwt9dp6gv4Q0p8xL3F2ZgNj0VXRV+zlYV+bfdFjVm3+n18kd1rg4k9V1/C592lrxyiod1BPESH8GDretaaAdl2xy1IOWlxoqv4BU+q9itXPll50uveZEPfaqfD01Wx52JJhSDu99O41RUhbIRKjd5RyWK2p4o2wTRGqnaxTswwuRsrW21zg6hgszkxLK+88zEbKw5avn38gQyQrJLunhTrfS7tZgVAJLuzTMc9utKlblSLGdAVRpStxq+iTP4mxdCkpNSKn6mNrbnqk864iRIjWqqwc724CM6uhdIB2z2OqQiegteh8sbMuU4dbZeUphwrpaBRuidV0VbA5LOMkQ8tlJeIfzV2ENkEPx79om1ZJc6nnGb3aTWqu0rnNA1x7UQ6xxLZhqUaeYjQ/dTqwmSEx3FCDLxGvq7TqUjOm1SptmxBUamN5aXJONtEdP1romG71GY4GtgqWdXjsm3Xh1baldb73yNUy0oqpkPLXV0mPvoNMKQVUYjU+lNhqV2SXb4VK7rEL1rKU6SPsghdpzY6oT2DCxUR8KIunWdsZFmcOc7xZ2ckN9qBoeRdmMkOst4WRyy6Zp3EGq0nJNFs+q/VUoXBNETirFl9+pFIodfquAa1eTWllbHMYemzu9WfVYZhT6OrqlwkfZx9coi0oectmb1ZCMln4f0iiXV0ag0yKwR4s0pqYx3Ri0tHcKBm248qgEaWm9uXL07Y5d2fCwX6YZ16N07nwKEbSNPDtPw1xmIdRJH56mdmoxEliWdWX+9ePIB2rPv0ZFWkGyJZqs7UxbK15Z+bE8ZWCsVeJ2NNBu4iJLor1Ne16l1B5Fpe1QPUmN1e+dWjRWYgm/oIdBtXrKER3WJUpjMR9YjkWTF62TPfiU17FV9z87SSs5jZ8JhboXhWUMu/bvKPvzWjCsxjdPDYmo+kt1UKc+JbEIjPUWwPfC9IFKuq2hup19sOl7zdXYOjvPVrDh1mNZS7gVP3Uau1KmsrwG0DuUcE3+bzgtWrEyK7JZepGsP3kRqVz9aYXh/qQW4V9aQr+YsEwX/p8K//0S2v1JGCeVxJOQElXx/apbRy6BEgrLwt1up1SaylTJkyFi6E6G2lIR3WGhJEM0inuKG5hyvJC5s9S7wzRLabLd1o2bUvNRuXfGrc5eWqtgZbFr3NXEnco/rqtWDbEtZY47TDQdq0BLvY1pxLl1edC1CiaIRtRRpHqtlXw6BBpjNNGUvfld1dHLjMaiOkWOOyWtflxECrCgy7EUtZN2RYnHVbZW+HrA0SNk+YE5krB8afRQHHeQqrRcS8WzLHC9u5ogclIpXtjrVV0uuYBrV5Oa5UFblrPcrhHvTrCjormst8FRN1mmwoL6pbdGpGcvytLvqaj9YlTXCraJMGipdhUMWj9VyeUad/FWabtjVzY87Jcpx3Wus5YbP66adX2wjbjVeHaOqqh0ueLdlUrEdlvsuGpfyboy/4Z23oUnm393q58T1L5okzXu+J3htLXilVU6qCeIGX2VuHoNtJsg2eSwB/ttaGiTYazXuypHvWOXf/4px1W2SssVYQzVYMrwfN63trZ6m07Jhe3H+fSdswPauOs3+Q7ZKdVSf4j1mxvDgRY1mlDCMbWylg4EZclegOnAKoHmF83avddIyqg/6bD+VI6mchWocaTOUuFS7FHe+vVbV1gQKc24M+wMHyjUxnAcTRluHbNTChPW1SqYUXksycZVsEpLuH4TX4h0eFiWxMKzahpZMBGW1XJA9F92TK/RZd9Ub/g+XcneKGp4sylh5wReXl6+/c/f79+/u8ojLdFU5/4ODg66Zp9h+l+/fjVKpSHaGL+OVjc2bQ6Ra+0OtUuzoxt5PcadTPPFxYXG3d7e3hy6ySLDBptswUKargROTk40cHwuzUE/f/5c0EDwkucCT09PzjL8+PEjlyYXLxqyDFrljzIxaXnw5csXiSHC+lOlKv/4+FiWRyZolCpyDTHGr3WCcAuzh4eHUNWNTPQorjW61MA4KM7Pz1WRsXD3hLC/vy9N0P/00lipsbowGeMipLHW8FJG9PPzs1vC9bDS6jsNHJlQjVOjFbUPUjcw0+GpGv2wrTdI16qWtGsmBNy404TlFiStUmkg3NzcXF9ft6YkQY4A20Q5MsRbCGzw2X8pyxhL9y0oDc8IAztr9bsrA/nMMPsGresMewGRdkVgBSaLacuuPKys7KzsKdFAO6vWlO69ibbuu+4NarPCeVPYd+9bhZlbApYrc+uRSB5p7/v376PI6FJvGG9vb6PI1V+qydpLbGymdtfFrfHWDiPv7u7s7xBlefQ+Qi8aBgosDp8+fdLLEaNni3tfeXl5ObDeuWV/8+ZNTiR5VRrf++RK2E68Nvw1G+Z2+zVjyjl1SuWRPPLL18yu+T0nVaF3JHBuBVvI1fUWy7muxEhvJ7DBJVxuzC7XMVivRDVNu07Xcg6ffrv+LyallmKaqDRdaaLSnxZk0le/LNNU5DxCtHjVnxz7tBRjXbKY3kXQuRIojDsNOkntXCc13Ny4Ozo6mmtTrHJtsMlWNKRrI6DVlbYe9ECluUnbEPqQesXTkB4gNRcXJmXZBGcfhIIZuU13FnnfbSJIDbQ803/3FOEWZuGqzH1r0WN20C6eRpP395VG+WKdarnLWfkBMy4WqcorFdqPUA1P/blHJ7U1fXpyg7SHoQ4HqbP5fpCGl7MapCvtbZo1CwJ6iHC76n5aDIeb26DQokgeP7MQdy1CFJ7d1MTQKMkusU20lm4frR0F/ZHyqJr1bXeMxo6CuhDgGaELrf9Ou6ndlR58Zp4F6zrzDkK80QmszGQxbY2uIRTYiQAa2AlXIbFMk/Yo9KdNe78x2Lh1r4flHruChaoXcYvlygy76f7+Xk60ZcF0BOwGN9Y0nLU7kSMzZ0dt9al7iazNUu/W5TbrZHm0TVrjjDbNIzJ9rl4ZPRlAofM7hO5ViKpe5TsLOVWfnp42qoqAy+413iIyIqCPUq6urqJIf7nzL4tkEPTtiv2zGSf5xGKznPMKQ2B0AizhRkc6TYH49E/DmVogAAEIQAACEIAABCAAAQhAAAIQgAAEIAABCEAAAhCAAAQgAAEIQAACEIAABCAAAQgMIhA6e+UK+vPnT+7WuuOjHwUKG6vzwvk50BDIlsM6OV4/cd9IAD1pxJJGlh365Uw//Dcl0kr7xcizWd3tz71uLWTO3/+0Ck8CCEBg6QTCGUpT0n8tvT3IDwEIQAACEIAABCAAAQhAAAIQgAAEIAABCEAAAhCAAAQgAAEIQAACEIAABCAAAQhAYJUEdJR7uV06W72cYMV3dZ59rnVyMs7dIn5rBArK8Ndff22NRo/2lh369eMP83HoV+sODg5ub2/1CxgF+xBCsHv/h7kIQwACEBiFgIyVL0c/noNPv6dBAAIQgAAEIAABCEAAAhCAAAQgAAEIQAACEIAABCAAAQhAAAIQgAAEIAABCEAAAhCAwIwIyF+2LI3Rb7VcyELv6nTbnOT6FuLXr1+5u8Rvh8DT09Pv378b26uxs7e313iLSE/g+fn56urKX0aBx8fHo6OjKHIOl+rZ+/v7wuccXsjcbzj4BAQgAAEI1CPw8+dPX/i7d+/w6fc0CEAAAhCAAAQgAAEIQAACEIAABCAAAQhAAAIQgAAEIAABCEAAAhCAAAQgAAEIQAACEJgLgZeXl5w7shdxy+f0C8LHjx89iihgceeNsnC5PgIPDw+5RnFIf45MGH9xcRFehuG///775OQkjJlbWD8g0PpZlGTWDxHMTXLkgQAENkIgXObt7+/j07+RfqeZEIAABCAAAQhAAAIQgAAEIAABCEAAAhCAAAQgAAEIQAACEIAABCAAAQhAAAIQgMCSCOiw+bK4OtL14OCgnGbddwtu2Ry/ve6uN7Yu92mHxs7M/dGNDayaTD+FEZ4hHdYlgNfX12HMPMP6GYGcDniBCx9++DQEIAABCNQgENpYzumvQZgyIQABCEAAAhCAAAQgAAEIQAACEIAABCAAAQhAAAIQgAAEIAABCEAAAhCAAAQgAAEIDCXQesL02dnZ0DoWnl+fNOQg6IsI/dDBwtuH+IMI3N/fh0cgh2UVfuEhTLbl8K9fvwofxnz+/HkpcHRaf7m7v337tpS2ICcEILAmAtEqZW9vj3P619S/tAUCEIAABCAAAQhAAAIQgAAEIAABCEAAAhCAAAQgAAEIQAACEIAABCAAAQhAAAIQWAmB1nP6P3z4sJKmDmjGzc1NLnfBIzmXhfg1ESgogE6gX1NLa7SlMLIODw+X9SsHhbY4dE9PTzUYUiYEIACBAoFwmSe7qpT49BdwcQsCEIAABCAAAQhAAAIQgAAEIAABCEAAAhCAAAQgAAEIQAACEIAABCAAAQhAAAIQgMBuCLSe078st9pKEI+OjpwnXFp+waU7TUzMygjomPnc+et//fXXyhpbozmF4XNxcVGjxnpl6vTr8lH9oWdtPTEoGQIQgEBIIFzmHR8f6xY+/SEfwhCAAAQgAAEIQAACEIAABCAAAQhAAAIQgAAEIAABCEAAAhCAAAQgAAEIQAACEIAABHZPQB7Jv3//LshxdnZWuLupW7lDuAWQ47c3pQlhYwsu6WX37rCQzYbLA2eJxqf8HULoWbvZTqfhEIDAxATCr4k4p39i+FQHAQhAAAIQgAAEIAABCEAAAhCAAAQgAAEIQAACEIAABCAAAQhAAAIQgAAEIAABCEDARKDVx5Szxj3H8/Pzt2/f+ssw8OnTp/CS8HYI5Hz6NXAODg62w6FfS3M/caDSNNaWCFA/6JGzEmrUz58/+4EiFwQgAIHeBMKV3ocPH1QO5/T3hklGCEAAAhCAAAQgAAEIQAACEIAABCAAAQhAAAIQgAAEIAABCEAAAhCAAAQgAAEIQAACVQgUfGpVn5xTT05OqlS8zEL//vvvRsGF8eXlpfEWkSsmcH9/n/PS5pB+S7+Hp0dH6d+9exfFLOXy+Pg4J2r5R1FyuYiHAAQg0JvA8/Oztzz+Wyl8+nvzJCMEIAABCEAAAhCAAAQgAAEIQAACEIAABCAAAQhAAAIQgAAEIAABCEAAAhCAAAQgAIEqBMo+/RcXF1VqXWyhl5eXOVdjjupfbK/2Fzz3jQeH9BuZvr6+5lLu7+/nbs08vnBOf6G9M28U4kEAAgsl8PXrVy+5O6Rfl/j0eyYEIAABCEAAAhCAAAQgAAEIQAACEIAABCAAAQhAAAIQgAAEIAABCEAAAhCAAAQgAAEIjEBAx4Sfn58fHBy8efNG/3Wm/u3tbadyC+dkqxy5JncqbQuJc27cX7582ULzaaMnoMOPc8MnpyQ+LwFHwJ8enQLJfTyTppxbzHK/RpgbSeSBAASGE3h4ePCF+A818en3TAhAAAIQgAAEIAABCEAAAhCAAAQgAAEIQAACEIAABCAAAQhAAAIQgAAEIAABCEAAAhAYREDe/Ht7e3LPkrfWz58/VZb+69D9m5sbxcvb2FL609NTIZl8ao+OjgoJtnlLH1EcHh42tr3rBxWNhRC5FAI5x/2PHz9qDC6lFbOVc5VH2uPuP1t9QzAIrJLAy8uLWyK61mkB4wL49K+yu2kUBCAAAQhAAAIQgAAEIAABCEAAAhCAAAQgAAEIQAACEIAABCAAAQhAAAIQgAAEIDA1gevra3nz5464Vvzx8bEcuVrFyp0y7jJySH8OYO5I/pyTd64c4pdLQOMrPPw4bIi+qwkvCRcIFA7jD/1QCyXM8FZB8rdv385QYESCAATWSiBcrpydnflm4tPvURCAAAQgAAEIQAACEIAABCAAAQhAAAIQgAAEIAABCEAAAhCAAAQgAAEIQAACEIAABCDQk4Ac+j99+tSa+erqqjWNzvUvpFFFhbtbvqWfL/jw4UNKQF9T3N3dpfHErI9AbgxySH+nvs795IUKKX9x1KmWiRN///49V2Oj3cglJh4CEIDAQAKhT3/4oeabP3/+DCya7BCAAAQgAAEIQAACEIAABCAAAQhAAAIQgAAEIAABCEAAAhCAAAQgAAEIQAACEIAABLZM4P7+Xif0Gwn8888/BwcHhcRv3rzJ3ZVr8u3tbe4u8Tqm/f379ykHncP969evNJ6YNRGg98fqzaenp9PT01xpX79+PT8/z92dZ/zz87N+JiUn2+Pj48nJSe4u8RCAAARGJBCuGKPFCef0j8iZoiAAAQhAAAIQgAAEIAABCEAAAhCAAAQgAAEIQAACEIAABCAAAQhAAAIQgAAEIACBLRIIj1ltbX/5oGs5exVK6FRRoZy13tLHEo2IdFQ/30KstdN9u25ubnw4DIQnIofxhHMEyg7uS+RZlrnc3hwl4iEAAQj0IPD333/7XNHnoPj0ezIEIAABCEAAAhCAAAQgAAEIQAACEIAABCAAAQhAAAIQgAAEIAABCEAAAhCAAAQgAAEIdCZwd3cnl3F7ttfX10JinYGdu3t2dlY+4D+XcVPx8pbTwbdpk0MvuvQuMUsnoIPYHx4e0lZ8+PBhcYfKp62YPqbx2xgnxrdv30R7epF616jf6Cj49Bda2rtGMkIAAhBoJCDjGX7YGdkffPoboREJAQhAAAIQgAAEIAABCEAAAhCAAAQgAAEIQAACEIAABCAAAQhAAAIQgAAEIAABCEDARKDgLdqYf39/vzHeRTb6JbtbeKUXuPlbe3t7jT3CUf0e0SoDuUP6P3/+vMr21m7Ux48fC1VEfqiFlHO4VZa23NI5yI8MEIDAagiEU5U+OTs6Ogqbhk9/SIMwBCAAAQhAAAIQgAAEIAABCEAAAhCAAAQgAAEIQAACEIAABCAAAQhAAAIQgAAEIACBbgTCI1ctOQ8PD3PJnp6ecrc4pD9HJo3XuezClcbLl04ndqfxxCydgAaODo9PW6HPYPhpixSLJUbcCs7uMnq3t7eWcnae5v7+vvChlNz90ZCd9xECQGAjBKKpKv1Q882fP382woJmQgACEIAABCAAAQhAAAIQgAAEIAABCEAAAhCAAAQgAAEIQAACEIAABCAAAQhAAAIQGJfAy8vL+/fvO5VZcNm6vLxsPGNe5b++vuoE+k4VbTmxfPffvXuns/kjCPL1l49vFMnl0gnILfvnz59RK/TxzPPzcxTJZScCsjnpIPIlPD4+npyc+MsZBsr2+e3bt3zkM8NeQyQIrJVAOFXpkP70M07O6V9r19MuCEAAAhCAAAQgAAEIQAACEIAABCAAAQhAAAIQgAAEIAABCEAAAhCAAAQgAAEIQKA6gdSTuFyljoXOJZB3ac6hX4e54tCf49YYL1yNMHViN37ejcSWG6kD4xuHYaMCLLeZO5G88dcPvCSnp6dzHk2yqMfHx17aNFBuXZqeGAhAAAK9Cdzd3YVTVXpIv0rGp783XjJCAAIQgAAEIAABCEAAAhCAAAQgAAEIQAACEIAABCAAAQhAAAIQgAAEIAABCEAAAhDoRuDjx4+5DDkXZJ03f319nctFfI7A+fm5zsFN715cXKSRxCyUgA5iv7m5SYXXQDs6OkrjielEQAy/fv1ayCKn+Xn+8IU+Nmj8pQ7fls+fP6MhngYBCECgKgF9YhROVVqcNNoffPqr9gKFQwACEIAABCAAAQhAAAIQgAAEIAABCEAAAhCAAAQgAAEIQAACEIAABCAAAQhAAAJrJiC3UXvzdCzrwcFBLn3joa1KXPapzZVGvEP39u3bCIUOytXJ7lEklwslcHV1lUp+eHhIF6dY+sXo2xi5vxfy6iOZuX10pPOw9bHB79+/c2LL2F5eXubuEg8BCEBgXAL6jabQIuWMKj7942KnNAhAAAIQgAAEIAABCEAAAhCAAAQgAAEIQAACEIAABCAAAQhAAAIQgAAEIAABCEBgQwQKPvoRBXl0FTxf5YQa+nv5vPI9bTzM1ScgUCCwt7fX+EWEjsvV+e6FjNxaBAGdEP/t27dIVH3F0djpUTIu7QTk/l5G+unTp5OTEx1EbS+zXkpJ2/ilh69R3rQFU+yTEYAABCAwCgEt8B4eHnxR+hmZ3NLxzZ8/f3w6AhCAAAQgAAEIQAACEIAABCAAAQhAAAIQgAAEIAABCEAAAhCAAAQgAAEIQAACEIAABCDQiYB8s3T0ezmLPGJ13HUhjbzPU59+HTf+/PxcyMUtCwH578rnOEoJ2wjI4i7lQa5fyUhHzePjo/zLF9ec+QssW/Thw4cUeCi5vkHaobu8vvHQ5zoFa+y+90A9wi4jDAEIVCUgy6mfDfFVaNoqfFLIOf0eFAEIQAACEIAABCAAAQhAAAIQgAAEIAABCEAAAhCAAAQgAAEIQAACEIAABCAAAQhAAAKdCegA/sY88h+VC6zOhH59fS079Otg6dRTVo5f6RnkjRURWSZwe3srD/4ozY8fPxQfRXK5IAIXFxfpqNH5x3hsV+pE/WCI3OVl0wrly6VenyfpUOpCmhq3np6e9G2VVKLg0C8joLuoRw3+lAkBCOQIyC6Ft7QmDC+jMOf0R0C4hAAEIAABCEAAAhCAAAQgAAEIQAACEIAABCAAAQhAAAIQgAAEIAABCEAAAhCAAAQg0IGAzgvf398PM8gd//v37/JtDSNzYZ0tHbl8KaW+B1AJ8lLN5SK+E4Hcme6CLE/lTkWReA4E5DV+dXUVScJvL0RAKl3KZOlDpvSDirA62UCl0Z/RDIZ5O4UljH4cQJ/olHPJj1afTpXTcBcCEIDAuAT0PefDw4MvU1+dlT8mxKffsyIAAQhAAAIQgAAEIAABCEAAAhCAAAQgAAEIQAACEIAABCAAAQhAAAIQgAAEIAABCECgD4HUw1juxV+/fm11ytfx0qenp2mV+JqnTAbGNKKW5/HLy8vAksk+MQF12fv376NK9RmMTmGv7UEeVbrZS30koyP5v3z50kpA5/rLs7/8QyWthaQJ5MovAxs6y6ZpXMzZ2ZnkRDFyfIiHAAQqEYhWhjKGWoeU68Knv8yHuxCAAAQgAAEIQAACEIAABCAAAQhAAAIQgAAEIAABCEAAAhCAAAQgAAEIQAACEIAABNoJnJycfPv2LUqnM1nl+ZpzJ9VxrbobZZFrssrh8PgIyyiXjcDl8iv/4FHKp5BpCOhTGbnvR3XxGUwEZIJLu2e/hJE/q750Oj4+1v/Wj51S4VWXuljn8cs86i9NkMZoaOsI/x51pUURAwEIQKATgejbM+PPN+HT3wkyiSEAAQhAAAIQgAAEIAABCEAAAhCAAAQgAAEIQAACEIAABCAAAQhAAAIQgAAEIAABCDQTaHTrV1K5lsqfVc6scurS5evrq46X1tHRqV+yHPrlt4oTajPfMWIvLy/Tw8Xl+Ht9fT1G8ZRRnYBOfE9PZ9eR7aOfBF+9JWupQN72GkEaVr9//za2SYbO2UMF9vf3w/8yjyon/C87KavYqXD9MoD+MKTG7iAZBCAwOgF9K3hxceGKtS/t8OkfvSMoEAIQgAAEIAABCEAAAhCAAAQgAAEIQAACEIAABCAAAQhAAAIQgAAEIAABCEAAAhDYKIFGl3EjC/n9yzU5d6i/sRCStRJodAp/fHzUJxmteUmwWwKNv7TAJxm77RRf+9PTkz63kBGz+9/7vMMD8pqVCZUTLV93DIdJCRCAwEAC/px+fcypBYbxEyN8+gdiJzsEIAABCEAAAhCAAAQgAAEIQAACEIAABCAAAQhAAAIQgAAEIAABCEAAAhCAAAQgAIH/JSDH1qurq/QM/v9NkYTkjapTrnFFTcDUijg6Ovrx40dYuv0Y3TAX4SkJaGSdnp5GNeo49ru7uyiSy90SeH5+lme//Ps7mcF+MstfVj+EIld+Dep+JZALAhCAQA0CsoT6jRF96mkvHJ9+OytSQgACEIAABCAAAQhAAAIQgAAEIAABCEAAAhCAAAQgAAEIQAACEIAABCAAAQhAAAIQMBG4v7/X8eGR43iaUw6pckrWH8fzp3Dqxfz69ev4+DhyOFZfyP2OjqiHfUjJOvNYXRYdAK9z2eXoP6RY8lYloF6TDdSwcv+j7utXtT6/kSYcHh7qvxSAAdsPI7kgAIEZEsCnf4adgkgQgAAEIAABCEAAAhCAAAQgAAEIQAACEIAABCAAAQhAAAIQgAAEIAABCEAAAhCAwBoIyKX127dvzp9VHuTOpVU+qXIfl0Oqjpc+OTlZQzsX2IZGt345Cutg3QW2ZuUiq7M0ZCKPcBz6l9jr7uBqGUNnD/X/9fVVDQk7VxZyf38/+u9sJofxL7HTkRkCEDASwKffCIpkEIAABCAAAQhAAAIQgAAEIAABCEAAAhCAAAQgAAEIQAACEIAABCAAAQhAAAIQgAAEILAeAo1u/XiKz62D6aa59QjyQAACEIBADQL/VaNQyoQABCAAAQhAAAIQgAAEIAABCEAAAhCAAAQgAAE+7HX6AAACtklEQVQIQAACEIAABCAAAQhAAAIQgAAEIAABCMyZwN7e3vfv33X+dyikflfh/Pw8jCG8WwL6ykKnuYcy8N1FSIMwBCAAAQisgwA+/evoR1oBAQhAAAIQgAAEIAABCEAAAhCAAAQgAAEIQAACEIAABCAAAQhAAAIQgAAEIAABCEAAAt0INLr1Pzw8XF5ediuI1HUInJyc/PjxIyz77Ozs6ekpjCEMAQhAAAIQWAEBfPpX0Ik0AQIQgAAEIAABCEAAAhCAAAQgAAEIQAACEIAABCAAAQhAAAIQgAAEIAABCEAAAhCAAAT6EHBu/YeHh2HmL1++XF9fhzGEpyegH0zQzyaE9f7111/39/dhDGEIQAACEIDAOgjg07+OfqQVEIAABCAAAQhAAAIQgAAEIAABCEAAAhCAAAQgAAEIQAACEIAABCAAAQhAAAIQgAAEINCHgNz6n5+f5S8eZv706dPd3V0YQ3hKAvqpBP1gQljj58+f6ZEQCGEIQAACEFgTgTd//vxZU3toCwQgAAEIQAACEIAABCAAAQhAAAIQgAAEIAABCEAAAhCAAAQgAAEIQAACEIAABCAAAQhAoAeB29vbm5ubMOP379+Pjo7CGMITENBh/BcXF2FFj4+PJycnYQxhCEAAAhCAwJoIcE7/mnqTtkAAAhCAAAQgAAEIQAACEIAABCAAAQhAAAIQgAAEIAABCEAAAhCAAAQgAAEIQAACEIBATwLX19dy4n/37p3P//PnTx8mMBkB9YKv6/Dw8PX1FYd+D4QABCAAAQiskgDn9K+yW2kUBCAAAQhAAAIQgAAEIAABCEAAAhCAAAQgAAEIQAACEIAABCAAAQhAAAIQgAAEIAABCPQkIOf+L1++yLn/+fm5ZxFkG0Dg5eXl9PRUBXz8+PHy8nJASWSFAAQgAAEILIPA/wd7ocSjWJEArQAAAABJRU5ErkJggg=="/>
  <p:tag name="POWERPOINTLATEX_PIXELSPEREMHEIGHT#5C6D626F787B465C226F72207265656C6C765C22617264612066756E6B74696F6E657220617620656E20766172696162656C7D2066287829205C6D626F787B20675C22616C6C65723B7D20" val="183,3333"/>
  <p:tag name="POWERPOINTLATEX_BASELINEOFFSET#5C6D626F787B465C226F72207265656C6C765C22617264612066756E6B74696F6E657220617620656E20766172696162656C7D2066287829205C6D626F787B20675C22616C6C65723B7D20" val="46"/>
  <p:tag name="POWERPOINTLATEX_REFCOUNTER#5C6D626F787B465C226F72207265656C6C765C22617264612066756E6B74696F6E657220617620656E20766172696162656C7D2066287829205C6D626F787B20675C22616C6C65723B7D20" val="3"/>
  <p:tag name="POWERPOINTLATEX_CACHECONTENT#5C6D626F787B465C226F72207265656C6C765C22617264612066756E6B74696F6E657220617620656E20766172696162656C207D2066287829205C6D626F787B20675C22616C6C65723B7D20" val="iVBORw0KGgoAAAANSUhEUgAAEC4AAAC4CAIAAAC9Eo31AAAgAElEQVR4Aeyd7dnWtrK2V9axCwiUEFJBoIRABUAJgQqAEoAKgBLgqQAoAaggrBKSdJD3WvG7fWjLtjS2JVkf5/MDfMuyNDpnJI2+7B/+/vvvf/EHAQhAAAIQgAAEIAABCEAAAhCAAAQgAAEIQAACEIAABCAAAQhAAAIQgAAEIAABCEAAAhCAAAQgAAEIQAACEIAABGwE/m2LRiwIQAACEIAABCAAAQhAAAIQgAAEIAABCEAAAhCAAAQgAAEIQAACEIAABCAAAQhAAAIQgAAE6iXw/PnzW7du3b17t14Ru5bs+/fvd+7ckQrevn3bdUEpHAQgAAEIQOD/E+AoAqYAAQhAAAIQgAAEIAABCEAAAhCAAAQgAAEIQAACEIAABCAAAQhAAAIQgAAEIAABCEAAAhBomMDXr1+1Cf7169d//fXXt2/fPnz40HBhmhX93bt3//nPf6SCp0+f6kCITiY0WxQEhwAEIAABCJgIcBTBhIlIEIAABCAAAQhAAAIQgAAEIAABCEAAAhCAAAQgAAEIQAACEIAABCAAAQhAAAIQgAAEIACBCgm8evXq3r172gQ/y/bLL7/M11wUI/DTTz/NeelAyM8///zp06c5hAsIQAACEIBAfwQ4itCfTikRBCAAAQhAAAIQgAAEIAABCEAAAhCAAAQgAAEIQAACEIAABCAAAQhAAAIQgAAEIAABCAxB4MmTJy9evHCL+ubNG30hwQ3hugwB6eK3335z83rw4IEOirghXEMAAhCAAAR6IvDD33//3VN5KAsEIAABCEAAAhCAAAQgAAEIQAACEIAABCAAAQhAAAIQgAAEIAABCEAAAhCAAAQgAAEIQKB7An/++efjx48/f/7sllTnELQh3g3hujAB8X/37p2bqc4nvH371g3hGgIQgAAEINAHAY4i9KFHSgEBCEAAAhCAAAQgAAEIQAACEIAABCAAAQhAAAIQgAAEIAABCEAAAhCAAAQgAAEIQAACoxDQOYR79+795z//cQv87Nkz3sHvArnqenka4ddff/306dNV8pAvBCAAAQhAIBMBjiJkAkuyEIAABCAAAQhAAAIQgAAEIAABCEAAAhCAAAQgAAEIQAACEIAABCAAAQhAAAIQgAAEIACB9ARWzyHw6v30oE+k+OjRo5ubGzcBTiO4NLiGAAQgAIE+CHAUoQ89UgoIQAACEIAABCAAAQhAAAIQgAAEIAABCEAAAhCAAAQgAAEIQAACEIAABCAAAQhAAAIQ6J/A6jmEhw8ffvjwof/CN1XC+/fvf/782RWZ0wguDa4hAAEIQKADAhxF6ECJFAECEIAABCAAAQhAAAIQgEClBL5//67XvejTwPr7448/9O9ff/0lWX/66acff/xR/2q+VX937typtACIBQEIQAACEIAABCAAAQhAAAIQgAAEIAABCEAAAhCAQCMEvn79qm3fX758+fbtm1YlpiWJaT2ipyWJ1XMIWm359OlTI4oaS8y7d+/KIN0yoyyXBtcQgAAEINA6AY4itK5B5IcABCAAAQhAAAIQgMAmAU1EapqVTd6bgLiRjYBeuqO5/vfv30+z/NF8tACgTwbr79atW9HIRIAABCAAAQhAAAIQgAAEIAABCEAAAhCAAAQgMBHQNLgumFfEHiAwOAE1Be/++dMbkaIoWl+SWD2HoELp5VDRshPhEgKrKuM0wiW6IFMIQAACEMhBgKMIOaiSJgQgAAEItERAo77pdQjT25q1Y1I/df3ixQudTb+wJNUKdiETsoYABGYCcxMxNVlT26V/3aZs2gKuF70o8vwgFxDISkDGpqn+ly9fTuZ3IC89+/z58wMP8ggEchOYG16vpdUHr/V55dy5kz4EIAABCEAAAhCAAAQgAAEIQAACEBiNgGZj3HkYXS9nwicmb968efLkyWh8KK+FwOqcnmzp8oVgi/DEMRKQlqVQrU0Y47vRGl2SWL5iX6uB+hAE7yZzlVvbtQ6K/Pzzz55UekXX27dvvUB+QgACdRKo1qmoVrA69YhUmQj8T6Z0SRYCEIAABCBwOYEtZ2ueppxOIGzJqVHf1q2T4dUKdrJcPA4BCKQioFZC8+D6m5qp6V/vZ6q8SAcCqQjIbjVl//r165MJasFA31LQHzPmJ0nyuJ3Aqm8mj9HY8P7yyy/2vIgJAQhAAAIQgAAEIAABCEAAAhCAAAQgIALakam5l2nNbr5wJ2SgBIEwgdU5PdeWrloIDovN3eQEtI1bywpqPY6lPJ1h+PjxY0NLEo8ePfr27ZtXXlZVPCAV/pSNydIePHjgyqYjNPqcBa/ocplwDYHyBKp1KqoVrLyOyLF+AitHEX744Yf65a5EQrkIvPuwEl0gBgQgAAERUJs8b9itCki1glVFCWEgAIGZwOfPnx8/fjz/5AIC9RN49eqV5usDcup9PDrjd+/ePc2o6k8x1WVrrlwv6bm5udH6kPuswvViGN269vNErkhcd0ZASzXuqmRnpaM4EIAABCAAAQhAAAIQgAAEIAABCECgfgKaKjy8dbj+0iFhDgKst+ag2nqamunVEsNqKbQS8ezZs19//fX27duKMC9JaOe31/horlgtktbmmliS0J71ZZH1oih2r62aQW2BUpOU5S2o6afMVcZcm7TIA4GOCVTrVFQrWMfGQNFSEVg5ipAq6RHS8XbMjFBkyggBCECgZgKaIKhTvGoFqxMXUkEAAhCAQEME9PYynZxZvoBnLoJeGK9Z1OUU6q1bt/QCGIXrrhYDlilo6p/TCDNGLtISkG/mrTalTZ/UIAABCEAAAhCAAAQgAAEIQAACEIAABCAAgbQEWG9Ny7P11PSi6NWVBZVLr0bSbu8nT564ZZyXJPRmpa9fv2phwrUoTRdrSeL333+v/NsI+gTE8tvUDx8+5J36rq4rv5ayprd0uXJqoY23IbtAuIZAbgJuF5A7r13pVyvYrlIQeUwCHEU4pfdLjiJMXyrUsV2diZSvfKoAwYfluKuAOhmsjCr3toPl4CYEIAABCEDgAgL01xdAJ0sIQKA4gU+fPnlfkvVE0DuHNK3vBbo/NW/+9OlTN8S91kKChiRZRz1udlxDAAIQcAlM7pyWIbV4ycSIS4ZrCEAAAhCAAAQgAAEIQAACPRFg9NeTNikLBCAwCAE13VqbWN2ypak87fMO73HS1w+0uvHhwwfvE+X6qVMK1TKUzMv1FM1bqiDVyoxgqwT0aQ7tNvbelyTzY0VsFReBlxNg68vlKkAACDRB4N9NSFmtkKt+bSZp1azrjaHahfPzzz/LpdZ5XJ1GkPes45I6M5A2U6WplJW+clFeyvGHH35Q7pIhbUakBgEIQAACEOiMAP11ZwqlOBCAQICAThEEziFM0/3hcwgadyznzd0cNQ+rVxO5IVxDAAIQyE1AcyxqnebpF60ATRMjmicJt2m5BSN9CEAAAhCAAAQgAAEIQAACEEhIgNFfQpgkBQEIQKAwAc3Xre7XspxDmETVkQO9mFWvQ3Il19ebtfDhhtRzrW7LOzgxyfb+/ft6hEQSIwFNPi9ffK4VMc8gjakRDQKZCLD1JRNYkoVArwQ4inBKs6uu7akUNx7WKrjOA9zc3HhnIiWAvr2lQ646/Lrx6L5gpSOPR2kui6bcJYMk2ZcisSEAAQhAAALDEKC/HkbVFBQCEPiX9uOGTxHotUN6sVCA1Op3hJfx9W4YTkQvsRACAQhkIqBZEc2xaFbEm35Rdpon0eEozZnU/Gq0TFhIFgIQgAAEIAABCEAAAhCAQGcEGP11plCKAwEIDEVA71Fd7miaCGhBIfw9BEXT6oam+PRiVq1xLLeDa2KwTpjapL6csdSHqcMLMXWWBalEQIqT+jwUOgzDrjyPCT+vIsDWl6vIky8E2iXwP0vRHz586AbOrozOg+p6+teNkOpah1P1Gv7535PJumIrKf3c8kTPZJQjzaU8cqN1DGAZPoeodDry++bNmydPnsyBBy6WXx9bJiK3W65PqpMPy/QJgQAEIAABCDRKgP66UcXVKfYvv/wyTz/NHrj8cDmfs5dbp+RINQgBnSIIf6wg+vljgQqn4JLU4gFvIneBcA0BCGQioMYtfMhK+aoj1jqlXjYm3y+TGCQLAQhAAAIQgAAEIAABCEAAAlkJMPrLiteeuKYHNemt+NOk9zwBXmYPhl1OYkIAAlUR0GLB1gYqbdYPT9npDSP6sEC4kdFdRattf7/2BGunlqcILSaydOIxaeun1KfDMJ5mtStP889hS26rmEjbIgG2vrSoNWSGwOUEfvj7778PCKEPP2lziXpEeXhhLy2cuA4evHz5Uq6ejpyGY6a6K8klsITXv+rOdXFyO9cxgPbiyPOw79FRcQ47xHKm5c0YBdPeODxaIyuiQQAClxBQa69851nLqc/yRnFRwT5+/Hj//v1otF0RqhVsVymIvCRAf71kQkgmAmpG5ITLhba3aXK5p8Ynk0gkOxoBHUvWQehAqS07dC2noOcs9IZyPoww0+AiLYGlb6bWdfkqrHCm598LEE6fu2UIRBs3T4wzMzBeUvyEAAQgAAEIQAACEIAABCAAgWIEGP0VQ30mI21d0BzjrneTMz9zBnhzzy7n9JbbeaOFyrEQHM2UCCcJhNvw8Hxd+FlXMK3BVfVm+i3Jf//99+gnINxycV0hAS1+/fzzz0vBUO6SCSHFCIy29aVap6JawYqZIhk1R+DgUQS3nLs2kbgPalOUzgMUO4TgZu1eq1+fzlTs3W0wJZK1+9/yOVz53esze3R0hsG+oU2ZZi24WyiuIQABCKQiIEdNEwf2ictiM1DVCpaKfPfp0F93r+I6C7g187iUlqMISyaEHCagPkuDjsBxbn1kTyPEaPr6npu+dRCNNkfIfQJ8zogLCIjAXt+Mpe4+zEbTU4HGbVlGvXVMGyOW4YRAAAIQgAAEIAABCEAAAhCAQM0EGP3VrB1PNk3R6B3nxj0MzM949Ab8uXdOr9hC8IC6yFdk7bzfeltueC1s12Lub7/9pu/n5CvFrpS3FmVqOy+xq1BEdgno3MtyB8uZ7X9u4lxDYC+BXa2lEj9jqzVvVa3WqahWsL2WRvwuCfz7fKn0TRYdLT2Qjl72f/k5BIktV1X7YLSXSy/Plq+mJnJXWbbc3F2JbEVeehtbMadwCWPZ97NMRMU3juHnZ/fKNj/IBQQgAIGrCKjT0fldzUVeJcBWvtUKtiUw4R6BvX0i/bUHkJ/HCOizLXov1LFneQoChwnoi3bhrbrGAwZ7h1GaWDksMw9CYC+ByTejjd3Lren4GiaEG7dl6TSLormUZTghEIAABCAAAQhAAAIQgAAEIFAtAUZ/1apmVTBN0egtAHv3b6wmReAIBFhv7V7LOh4QWFnQ4kWAwNOnTwN3vVuBXLyYBX7qRNZy3lINY1XfbSjAoeMs5JwsezoZISruWOk1F42tL5N2qnUqqhWsZqtGtmIEEhxFkKw6pSTvZ6/QeoHc3keyxlddVUeu013acKDzssa8svqgB7Y+HHhEJb25uTGWd452LKP5cS4gAAEIXEVAx88O9FkFpK1WsAJlbz2LA33igUdEif66dVNJLr+OBNu91uS5k+CABDTRH/6UnI52a1Q1IBmK3CUBtbH6ykeXRaNQSwLGY1Tegwd8My8FfkIAAhCAAAQgAAEIQAACEIBASQKM/krSTpWXXk+eKinSGYEA6629almvK9LrbgOlC8zl6lBTeGnDS7aepTctyqy+VbbCdy96DPm5i8CqQrUjnK/y7sJI5CQEDuxjOfCIRD2wvHIsozNYqnUqqhXsDG2e7YBAmqMIAhHw6rYw3b59e+vWteHacCAv9tmzZxYx8h1FkAzLs61RkXY50HNqB56SbLyadAbIBQQg0BaBamctqxWsLf0Wlpb+ujBwsvMI0G54QPiZlUB4ol+z8/Z3tCxf8RKWnBMOYT7czUQgbPOZMiXZ8gTkzh2b2zkwl1K+dOQIAQhAAAIQgAAEIAABCEAAAhMBRn+NWgJz4I0q7kKxsZkL4efLWi9CCm+g0rfEt3Lfew5t7/rFVr4nw9VtrX7MQdvzAoU9mSmPX0JACl19mSat2SXqGDlTtr4stV9tNaxWsCVDQsYhkOwowgFXrJ6DpKv61ieQPn78GBXy2HL1ao5e4B9//OGFWH6Gne+tFI6V4thTWzIQDgEIQKAYgdWBXLHcAxlVK1hAZm7RX2MD1xI44IRfKzC5t0sg+v36XVMeu7q8XZHbJYzkFRLQFyArlAqRkhM4PLlx+MHkRSBBCEAAAhCAAAQgAAEIQAACEIgSODyIO/xgVCQiWAjoHSXRPRuWdIgzDgHmk/vTtXbH6g3xgXL98ssvgbtfvnwJ3F3eunfv3jKwfMjWmsvekxXlJSfHAwRWP4ygb2Jobe5AajwCgWME2Pqy5FatU1GtYEuGhIxDINlRhAOfODjwSGHF6NyhXNLwBq8+ph6Ojd6PPVVYiWQHAQhAYEmg2jcrVyvYkiEhlxA41vMee+qSApLpAQKVzIcekJxHmiOgdw6FZd6aFl99Sl+is7dOBz7Bt5opgRA4QCA8IXAgwUEe0TdS5r9Pnz5VXupj0+uVFwrxIAABCEAAAhCAAAQgAAEIQMAjwOjPA9LQT+ZnGlJWDaKy3lqDFtLKEN18H14s037uXfLUsL9Tc6o3NzdLsbVSg4UvsXQQcufOndVVNn26+fv37x0UkCJAwCNgXyZ2Hzz2lJvC3utqm9xqBdtLmPg9EUh2FKEnKG5Z1NmHv41w7CsEbhZb18p661Yg/Ng4/NhT9R8mCYDiFgQgMDiBY+1eAWjVClag7I1mQX/dqOK6Ebv8eLsbdBRkF4EPHz6EBz6amt/bHmr+1CKDesYnT55YYhIHAjkI4Jsdo6q3lM1/q2tmx5LN9NThyQ164UwaIVkIQAACEIAABCAAAQhAAAI5CDD6y0G1TJqHdVdGPHKpkABzehUq5YxI0aMICQ8PKKka9nc+fvx4SUyzkXr/yzKckD4IbL0RbNUY+igypaiNwN6l3kn+Y33usacu8QmPiVpAudUKVqDsZFEnAY4ixPWidjbwua6sX0UIf0RsVfRjHvaBp9Sc1eB/r0IgEAIQgECUQLXbhqoVLIp05Aj01yNrn7JDYBACWxOgc/EPfLhAM+bRp9Qt6mT4nAsXEIBAEwT0wfQm5JyFvHv37ny964J53l24iAwBCEAAAhCAAAQgAAEIQOBaAoz+ruVP7hAoSYD11pK0c+f19evX6L6sA1uetsSOroZsPZgwXK9nWn05lPEFTwklIamSBLQHb9X89FmPt2/flpSEvEYmwNaXpfardSqqFWzJkJBBCHAUwaRonUZ48+bNVtR8q+wHjjaufrBpS/I5/MBTBx6Zs+MCAhCAAAQg0BMB+uuetNlcWS45+t8cJQQ+SUDjnej3i49N9OtjC8+ePdsST7NdOhN+7A0cW2kSDoG9BJjI20tM8f/4448DT137yLFG7IATeG0xyR0CEIAABCAAAQhAAAIQgMDgBBj9NWoAzM80qjjEhkASAtFPIqiJCL9HNfpSpFlOLVgcPrc2J3LyQkcvVousYvJJhJNs6398aycep1Dq1103Eh5Y9diy2zCTA08deCQsA3chAIG0BDiKYOWpU6dbcxPRA7jWPBbx5EfuGlfLgT7mFmt/j935lpj4uAtdEQABCEAAAuMSoL8eV/eUHAJjEHj//n20oIcPDLx69er333/X/L4OHuj94hpo6EJzSfoYgibcDycbFZgIEIBAPgKrr+zKl12SlAPHogLp75pICaTDLQhAAAIQgAAEIAABCEAAAhAoQ4DRXxnO5AIBCEAgIYHoCsXWVq5ZBuM2bqWjBYv5qasutqRdfV/+VUKSbyYCOlSz6qtoyp2DKJmYk6xHgK0vHhB+QgACdgIcRbCz+tfWhxHyHUWQcFGvei6Adu2sHo2dI4Qv9Ky2/oTjzHftUs2PcAEBCEAAAhDomIC9Z6S/7tgMKBoEeiXw+fPncNGiE/3hx3XeQPP7Onjw/ft3fYFBF/rU7P3798NPcRcCEKiWQItfRVCbs7cp06EpjktVa4QIBgEIQAACEIAABCAAAQhAYJUAo79VLARCAAIQqJaAPq0cfe/JvXv3wvLrja6r27vdpzTX9+nTJzfkkmutj6yuyGh9We/PvUQkMi1MYOssyuvXr7WCVlgYshuTAFtfxtQ7pYbAeQIcRdjBUGvMq596yXoUQRMiliZefueXL1/CHx0LF1XP6s2jltMIOpLBxqAwTO5CAAIQgMBoBOivR9M45YXAUARWJ75dAvqOgfuTawhAYHAC0dXBOvlo7kVTK0bZ1O7p0JQxMtEgAAEIQAACEIAABCAAAQhAoB4CjP7q0QWSQAACEIgSiC5PKAXLCoVeh7TV/muXlPZKVTLXt7onTWXc2p4eBUiE5ghsfRgBM2hOle0KzNaXdnWH5BC4lgBHEfbxX/3iVdajCJLv0aNHOmYQOCSgV/dJhvNv41MKyujhw4dbUCYXnLO2W3wIhwAEIACBkQnQX4+sfcoOgb4JRHcVR9851DcfSgcBCHgENLHghTTxU2s8ktxyGkGrm5ZF0CZKjZAQgAAEIAABCEAAAhCAAARGI8DobzSNU14IQKBpApZZOOMKhVZy9VJ5HUjQFxK0LUqb/rUBTPOB+lxzJS9j1WcZvn37tqqv58+fr4YT2CWBrZMn7969k7l2WWQKVRsBtr7UphHkgUATBDiKsE9NmptY7tTPfRRBIup7YfIn5BMr9/lMgi7kHMszlj8qwfaVZCO20tEHzpSmUlb60xq8LpSvcq/HBd8Qn2AIQAACEIDAlQTor6+kT94QgEAeAvoccDTheYQSjUkECEBgBAIFJkkyYdQLGiT8ctrHzU5LlWoYU03CuClzDQEIQAACEIAABCAAAQhAAAJlCDD6K8OZXCAAAQicJKCTA9GZRi1P7Jqp0/5afSFB26L0GQTt79fa7kkhEz6+tQFdE5IJcyGp+gnIpLfmqLeMpP5CIWFzBNj60pzKEBgClxP4n8slaE4A7dG/ublxxY76vm7kM9fyifV3JgXjs+pOKvn6mFFgokEAAhCAAATqIUB/XY8ukAQCEDhPwDLYsbxE/LwkpAABCLRCwNJuVFuW6QUNehGDXjGll66pLPoyjFo5LWo+fvxYM0K7ljarLSaCQQACEIAABCAAAQhAAAIQGJwAo7/BDYDiQwACTRCwfBJB3y9toixRIXU6YuuTCOw+j9LrL4KU7m1NnMqoQL0op6ojNP3Bp0QuAba+uDS4hgAEwgQ4ihDms3JXX+bSIrSWoud7Ta+yz6XgAgIQgAAEIAABCEAAAhCAgEfgjz/+8EKWP2/fvr0MJAQCEBiWwNaaWUNA9IJMvR2tIYERFQIQgAAEIAABCEAAAhCAAAQOEGD0dwAaj0AAAhAoRsByFOHevXvF5Mma0dZ5A70dn3ejZCVfZ+I6bKCX46xuR5SpfPr0qU6xkQoCEIAABEYm8O+RC3+47HoTnvesvgvmhfATAhCAAAQgAAEIQAACEIBA6wTcM9hbZWEefIsM4RAYkADTIwMqnSJDAAIQgAAEIAABCEAAAhCAAAQgAAEIQCA5ActRhD6+iqBPIqxuOhdSfaY1OVgSbILAs2fPVuVUvdBHfVdvEQgBCEAAAhC4kABHEY7A16lT77Etp9CLxk8IQAACEIAABCAAAQhAAAINEbB8FaGh4iAqBCCQm8CXL19yZ0H6EIAABCAAAQhAAAIQgAAEIAABCEAAAhCAQN8E9MYTy0asPr6K8PLly1Vt6r349+/fX71FYPcEnjx5slXG169fb90iHAIQgAAEIHAVAY4iHCG/dPUsHvCRnHgGAhCAAAQgAAEIQAACEIDAdQQsX0W4TjpyhgAEqiNgeVdZdUIjEAQgAAEIQAACEIAABCAAAQhAAAIQgAAEIFATAcsbT7RTv4OPNn/9+vXbt2+r7PkkwiqWcQKXL0qeyv7u3Tu+TjyOGVBSCEAAAq0Q4CjCQU15H/niKMJBjjwGAQhAAAIQgAAEIAABCEAAAhCAQC8EOIrQiyYpBwQgAAEIQAACEIAABCAAAQhAAAIQgAAELiOwtTvfFcjbuOXeauh665MIKgJHERrSYw5RAwag0wg5ciRNCEAAAhCAwGECHEU4iO7XX391n+QogkuDawhAAAIQgAAEIAABCEAAAhCAAARGI6BXMVnWCEfDQnkhAAEIQAACEIAABCAAAQhAAAIQgAAEIACBXQSMX0XYlWaFkTWhenNzsyqYtqV18M2H1aIRaCRw//79H3/8cTVy4ATLanwCIQABCEAAArkJcBThIOF79+65T3IUwaXBNQQgAAEIQAACEIAABCAAAQhAAAKjEeCTCKNpnPJCAAIQgAAEIAABCEAAAhCAAAQgAAEIQCAHAcsbT7yNWznEyJ1m4N32gTfi55aK9OshsGUGf/3114cPH+qRE0kgAAEIQAACHEU4aAN8FeEgOB6DAAQgAAEIQAACEIAABCAAAQhAoEcCHEXoUauUCQIQgAAEIAABCEAAAhCAAAQgAAEIQAACpQlYXgj7yy+/lBYrdX6Bd9s/evQodW6k1x6Bx48fbwkdMJ6tRwiHAAQgAAEI5CPAUYSDbPUZLPcrSBYn+GBOPAYBCEAAAhCAAAQgAAEIQAACEIAABKon8P79++plREAIQAACEIAABCAAAQhAAAIQgAAEIAABCECgagKfPn2yyHfnzh1LtGrjqJh6t/2qeN7rcVfjEDgCgbt377q7E90i68sh379/d0O4hgAEIAABCFxIgKMIx+F7nt+ff/55PC2ehAAEIAABCEAAAhCAAAQgAAEIQAACzRIIrJw1WyYEhwAEIAABCEAAAhCAAAQgAAEIQAACEIAABEoT0B7raJYdfBLh9evXW8X87bfftm4RPhqBwIcR3r17NxoNygsBCEAAAtUS4CjCcdXcu3fPfZgPI7g0uIYABCAAAQhAAPj/EXAAACAASURBVAIQgAAEIAABCEBgHAIse4yja0oKAQhAAAIQgAAEIAABCEAAAhCAAAQgAIF8BL58+RJN3NuyFY1fWwS97vbz589bUj169GjrFuGjEXj48OFWkW9ubrZuEQ4BCEAAAhAoTICjCMeB//TTT+7DHEVwaXANAQhAAAIQgAAEIAABCEAAAhCAwCAEtHLGsscguqaYEIAABCAAAQhAAAIQgAAEIAABCEAAAhDISmCEryK8f/9+i+Gvv/66dYvwAQncv39/q9Taqfj169etu4RDAAIQgAAEShLgKMJx2hxFOM6OJyEAAQhAAAIQgAAEIAABCEAAAhDohcDLly97KQrlgAAEIAABCEAAAhCAAAQgAAEIQAACEIAABK4kYHkVbOtfRQi82IWjCFcaX5V5Bz6MwMeKq9QYQkEAAhAYkQBHEY5r/e7du+7DFlfYjc81BCAAAQhAAAIQgAAEIAABCEAAAhBonYA+ifD69evWS4H8EIAABCAAAQhAAAIQgAAEIAABCEAAAhCAwOUEjG9597ZsXS72LgE0ofr58+etRwL7zrceIbxvAoHTKYHPa/TNhNJBAAIQgEBtBDiKcEojP/744/w8RxFmFFxAAAIQgAAEIAABCEAAAhCAAAQgMAiBFy9eDFJSigkBCEAAAhCAAAQgAAEIQAACEIAABCAAAQhkJfDly5do+j/99FM0Ts0RAtvHtQ/tzp07NQuPbOUJPH78eCvTv/7669OnT1t3CYcABCAAAQgUI8BRhFOoXe+WowinUPIwBCAAAQhAAAIQgAAEIAABCEAAAq0R+P79O9+Abk1pyAsBCEAAAhCAAAQgAAEIQAACEIAABCAAgUoJfPv2LSrZL7/8Eo1Tc4TAhGpg03nNJUK2rARu3brlblD08rq5ufFC+AkBCEAAAhAoT2CIowjqkn/4379Hjx4lpOz29BxFSAiWpCAAAQhAAAIQgAAEIAABCEAAAhConwBrY/XrCAkhAAEIQAACEIAABCAAAQhAAAIQgAAEINAKgc+fP0dFvXfvXjROtRH+/PPPwHGLX3/9tVrJEexCAgHDCHxk40KByRoCEIAABEYjMMRRBH2NKJNe3aMIykL+YqaMSBYCEIAABCAAAQhAAAIQgAAEIAABCFRF4Pnz54Fls6pERRgIQAACEIAABCAAAQhAAAIQgAAEIAABCECgfgKW98A2/VWE8MbxwI7z+nWHhPkIBAxDuyK/fv2aL2tShgAEIAABCFgIDHEUwQLiWBzvoK3FIT6WEU9BAAIQgAAEIAABCEAAAhCAAAQgAIF6CHz69On169f1yIMkEIAABCAAAQhAAAIQgAAEIAABCEAAAhCAQNMEjDuqvffGtlXkwGcfVK5bt261VRykLUMgcBRBAgSMqox45AIBCEAAAhD4HxCcIaCe/uPHj3MKTTu7cym4gAAEIAABCEAAAhCAAAQgAAEIQAACAQI6h/DgwYNABG5BAAIQgAAEIAABCEAAAhCAAAQgAAEIQAACENhF4MuXL5b4d+7csUSrM05g13jTX3uok3Y3UumMijYlbr0iWUalLxh3U1gKAgEIQAACLRLgKMIpramnv3///qkkeBgCEIAABCAAAQhAAAIQgAAEIAABCLRDgHMI7egKSSEAAQhAAAIQgAAEIAABCEAAAhCAAAQg0AyBb9++RWVter++Pvvw119/bZUx/Ob7racIH4SALD9wFGEQCAMW8/v37zpqoj9pX63HZAM6l6K/hw8fPn78mE+pDGgVFBkCdRLgKEKdejkl1Z9//qmDwnLQ1f3oQv3QH3/8MfuyP/744+3bt/Wv+qR79+7JU9FF0yeGT8HiYQicJiC3T9VNdU01Tn9ujVNFU/Kqcf/1AX/6aapuqnetO4IDFvm0mZAABP4/Ae3bm1qMua2Y+2i3g1aLobZCk02tNxcoHgIWAtQLCyXiQAACEKiHwNu3b58+fVqPPEgSJcA0URQREVYJMPZfxUJgGQKMEcpwJpdLCNC6XoKdTCGQlQDdVla8JB4lgAVGERFhLwHclb3EiJ+WgOWrCFpFTZtpydS0nziQHUcRAnC4JfO4ubnZ4iCXgJcpb8FpMVzd8bt376Rx7UNbyv/P9rT/qD3RYs2bN2+ePHmyjJM7BC80N+FB0sfz7EnR/R9FkL32pLBAWdTEqweajsEFomnvo/4UQVshZx9F2x91Tk5ei/5q3vUobUr4ademutXpQv/O+79fvHix95tTOnMsaNPhjXk/qPaAiokGMDpBiK+2ZU6Dq+PDhw+ynPfv308VapXSdEv/eq6hziSorqnS3b17d/XBOgMHLHKdikCq5ghMdWdXBz2XUZ3R1Fw8evRoDqz/YvAOYqmgaf+f+oLppOjkwyja1E3Mp1DkeKiD0L9t9Q7L8lpCBqwXFizESUVAlW45UlCNk5O/d7CQSqQpnUmwefAikSY5yw86og31b7/99urVq2PFVzGnEZZK6hZWqc0tnnQx/amb42D8Mc6XPCXlyjbmmYRLZCifqUotS162KgrUSkDNvfYI00SyBxq05JWip7F/1DyYSExuP2cSZIxwhh7P1k+gp9ZVtKMNLAOK+m0SCU8SGLDbilb8DjyrhkZ/A1rgyTobeFxbBbRPQHNZ80zdvGFgmsiaprCm9831vW2gM3cloHRuVU5AS2lRCVUlo3GqjaAGJyBbx7Pl8iVUdv0tVw20NqrGVmrN8X73aY50muCdslbzLhXMmTa0SCGZA8Yjtn33U4GyX3JLruPkM0wOQ8LNlnJO5FpLocZy6TSCWk69Q8oY/0w0vNAz9HjWJdCT5znCYNnVXeC6/6MI0x6vAILWb8ltmo7BnSmIKCkR/SkR7YPRNHFhB2VrckeCTR5hcj0qx5cvX6rIqykrU6FQVz0xefbsmbr5hH7DGWUVeBZ1BCDL5/tvVfmnsgSihW/JtPT3+vVrDahU3fRXs3UNWOSw+rgLASMBuZtTc7Ha0RgT0bPa7Tdt+Lukg/bkpIPwgIR/ykn774za589q8wMxpWX9KYIbTerWdFtbR1ACZZxvdVkv5tJxUYCAWiHN602TxcttwapK80rhqjCqWavh5wPdKYYtCQO5JFw4cSWZR1KeSAFJ5ltTuzT/tFwoa/m3avSmwdTqI/9t7xYtnmZpNYEul7i/Rm8VQqOBqn1ybDQublT+VbGXTcqy1qw+OAeqcs3X9Vz0MU0knjRohY2qrbE/A5PC5pE1O1X2/sbOWYmReFsE2mpdxZb+ty0DQ9ryBLrstkbwrLoZ/XVpgeUrsnKUScgF/WfyPrTJb5rI8ma6pp2y2rda87sJdlFtzl3ZVToiN0dABmmRObwh25LChXHU+GzlnnClYCuL8uHRzkuN7cxEO6q1hUYbtM6/4l35asFi9dWi0yLFnKmYaJFCy7LKt/KjIOGuRzsKDr9hqrxhNJejWqfp7KIcA/1NVrQshWqxGqjp37C+ls8qRHarVZhpc8hqhK1AOTaqO/lexxatyFuCueGC9t+NL/982aOGrS+ubFwXI9CW5znCYDmt6n/4+++/k6QoQ9nr7WnJtsDuW52hkccwl1FtmULmn01f6ECbPCf1cDlKIU9L3Vu+XsqVWWaw1Um70SzXOl1gkVlxhM6SoBvnqk8auTIUuEYdW5DVdKhSZKpxdR536bvI8vvdXb+rev/48WPhc1kSo4xgGipEi7/K5HDg+c2F2lN1vrOQ7zElMl3oX3kvlo5jV8HlFGk/ZSbCGkOqszvPc1eJpsh0EEZo0/BpdW7LmMIcTf6YbEm9T8Bn1vjn9u3b8yOrF0pH0VZvFQvstV4UA5g8IzUjxkb1vzNqsRGH1t7OSKhmbXU+TnaroZxyn1vvM7no2VSDQXVJqpgCmEqwJAMNde4///zzSUTz42p87C9QkdM4Ld/Ojx++UL61TferskwTo4FCJdGg0pfNT+sfarentn2+CHQEAcGmNGdDnS72ehHn97XLe9FfWE77XTU4Z5w39UdqWGYm9nxXY14yXliVZArsZpqIBi2g5Ry3mhv7MzDJYQaXpNnBGIHZlalL1b85ZlcuMcuEmTbXutL/JtR+nUnRZJ1ssjrotlYts2PPqrPRX68WuGqWq4Gp5mfOz3LM4mmuQxNZ+js8aTMnddVFc+7KLlBl1lt3iTRmZJmZJjzVC6v4liUJxbQssO5aktAUq3LXdOtUba+ts2qFHjx4sGUMalLs0/JbidQTrs5LKynujv9dsmml4PDG+mNbwiSeTGtrxWqX8Pkihxu3VFtA88nfXMqqs1ohOrzur3VJrUcYF2Vk8Koyq4hkmUpKcy/zmpGSXVau33//PflxGrxQaSRc7yaVXbJaVK1gq2bcnOfZ8WB5VUFbgZpNmrYBaM+GfDm1QmqLpsZtxadSP5TkT2e/tgTaCpcTmSTrcCLyElwBBCIcv4m72ugwuctu0bxrudEqrIqvxk6dzURb/+paIUpBXmx0N4ByUczcTKJl8YoW+KnyhqVV2aOlDqTfh/2EEaGOJR+ZjeUAuuJoODTXuKm6qW2UV6rqFgVbprotS7caMkKRLToVh1U+WQPLCCZbDbR1OW6d7/TPtN6BEmnYllChKqZ6ikB2KoUaBPWtahm85kI/FW6cO1M65e0z2o4FCu7d6rW/llozGarMZstQZXUe3uVP6W7r8QLhfdeLAgAzZbG0kwtDtho0jVzSSpXKmffGmOeFTDLmSosr0Oy4Nind5Wj3lPt5z8GV88x1uGeftJ9EgxIyrRK3LDNMQ+MXWbh8RRU8h3K3pLKHn6zIMlp7XtGYW81XGHKOuzLCqKsmhYqe9CuxZWxTLdO/ulaIUlDViyq9zLg1bV2gQQuYnFRvGYHWNt0RtfZo5Z0j9DowCSi9klvdjBGYXZlrU9rZlUoM9bAYjbau9L+HNd7KgzRZh5usbrqtVVvt2LNSazwr/fyFUlsFWCCwbwu0Azw/PyMlRse8x0xFsqkbtZelhpiNuiu70FlGuxdW7V1laTeyRQvH6t3hp9QOXMszvLgQnaa4Vnh77moVLe12VI/Sl+ar7fkqpur1efdGnvOuTEtG1lRngBvNWipdyAFTfTxvS5OylI5SU5pb4unW6i4R1aNVnW61roq/lcWBcLzQGdoWcLcyrmpqTiHTRbWCeeUVHIuoiqPmV5HVicj89KeLC3ddpmoBZCfR/l2lPjNUSVv3Z/VJBYFOZ2rZ5sjTxb+834d/SvFuBbNcS9zD2dkf9PybTOjt8pyMGbU8qVnV0u6NqdLK3MPWrDSV70nJA48Xq7qrM63KXVahRXdBEw3JKctc7eMnq27dhAKKmG6hDheRjMFrQ5aNm4iFvcY5QdlYNDX1rGXaxlkq72KcIlscnaxNn0d+/llGsNX2cGneCUPOG3a4qzosasLFcjUFW2Ko7muTuh2CbM9iCRLenuZsY4cv6CAC6ORIWEx09jqk4mkEpTSlRP2pjwhvAdSzsqKlDHp2y/DmcD27fLBMSPf1ogzGHLnM5lHDxVaHq2qSVrxUnnzAsI8JrOp/XstpcUV37qrx2Zp9mNs6tWz/beD+GfjrX0modkxPKUIUlOJsGcZ5VrtSiDrwKksSDUqqtErcghwufnkvcUvOrfCTFVl2tZXygfAarFQyhJ0Q1abmponS1gUatNVar2Y52r7JeOqc7rD0I8YarQKu8pkCV5tE5S50avmZSAygC98KuFJi29bYedVIjOZ3LNrkWYUJh++Ge41jUumphLMrYfkrv9t060r/W7l1nRePJmtu4nY1WT11W6tW1LFn1cfor3sLXDXL1cDo+EV1fGt+Rq57YMFF3pGGjXpWNjPNZUmAaSJLIVKBGg1LTZGE6kxXha8qsGl3ZRfJgNLnHkEq3pUmkXcRSOtezlo7f3F+VLWLgxc53Jr1YZMa12+pSRVTTqmKKfOQIvSnC8UPY1FT7GHc+rnab6qdX2aqBn9ardgaI0vUrVyuDV8t4wzczuraUlSee76h06qCZI1LT0POiSrIKig5LbPGlxerjxwIDFiaKmxb03cHiu89Uq1TUa1gM0CZcbiFlw3L/mVvWwY/J6ULVZZoamJiScpNdut6WTGXNc4Yslr353xX2xzlrsJeuAyhDnqri3RL7U2w9H8UwTMLKWlWZFsXqifqaVxdetdS/9YA21JS9RPhFkroUtVVTx5PR165dv0MVN0lPZVXpfaE0U9VknCmgVyWqTUXgjpmlck8wjR090ClU2Mdrmsyv1XLnAXLdzFUkaNakCIuGe2XEWzVlQk3fSfvnu9BLF7OASE9x+hw/VrtO853zdFSqyEqZqjhJnEX/EBP2lx/Lf4WNanSqf03GphiCtEq8KUrq8oVha+kjFmnjTZCvUhLrGRqUbMpGWGrHVNdSCvGsgYdY64amlawAy7lUvK0uNQaL7OYQ1YnRtXU6Kktbc7PThdyO6ONpyAH+gsvwXw/ZTZRdSfRoIqQVolbYodZlfcSt+TcCj9ZkWWiWykfCDcafJj54bsdTxOlrQs0aEsba33sv+onH6jCeiTQ0TQ3MFkqus6QzsYI5fvN7mdX6rRbo1Stt670v0ZFtxuNJmv2FuwTwp11W6vW27Fn1cHobwQLXDXL1cDD8zNb83hajNN8jt25Uke/qpG5bZkuAkOM1XIVDmzdXdmFq8x66y6RRosse/MqSA0/r1ovm7Uf7nntjdKcYG0Xq821Sq3mMVw6jUcCzaxc2WhJl1mrHbDM3yrr5bMyV8kTzbR8hLCHo4KUF6mnHKMdpQxD9qxpQ8WU5UxWrX91LdXIzgNmPLWBetw1y6VCZbdKLUA13MFp/S7wrPHWaik62/piRDFFCzOfNOuqdVfiZyJXK9hUqGiFUnU4sMCqChItuLI+A3Z6VuJNyj3/b2CMUOcyhJo1e/Hd7rLzowgyPs8aGu131WCFFXygZq5WOaUTyEi3cjSdgRw99UV/blVdz3FUjlvEvJhbOYY7/lW2rQSijklTy7beMwZFOKPT6Lz/lomeyTT87GhFjrom0niOFi+sBd0tI1jUAj2DP/8zPLkQxaIIlg2LB+R0vSKLGMs4KtpSa4GOZplCOMSirJMtUliA+S4dxIxiupDqo27DSUvQGGlp+QpxJxEkRtTyJYYnfO6f49SL3CTzpR81m5IRtjrc5WjupFSpBoMadJyUxHs8ieOXFlegZ1HT5Mmvn5aVgKU9R1tRpbw1xFumlinEImQSDUr+tEpcqmkKCYOyOB5bKZcJP1mR1eAklHOr+QpDTnJXWYd9s1RmqXQCGelWDghp6wINmmdyHYz9Aza5t4Jv9TJe468ct+qUF3NLAFm1p4gBf3Y5RijfbwrjSeNZjjG37HZX+PnZlZPluvzxDlpX+t/LrSi3ADRZc7NmabK67LZWbaxjz6rp0d84FrhqlquBFsfbc9rVtS3XbtQUKKnD/rlm5tWGzO3J6oU3gb9anEsCO3BXdnFb1b6nshxzGruE7Duy6osHvIafFjcgn17UvIch5Mu6QMpbndeu/aABlzUwxafSLZs4r1MIE1C/sJq1AsMPlr8btiK5duVF6iNHgY06G+pZLPa8ZU5u9Z/seemvbs1VupDddJbXFgnd1LzrrYq8q0J5abo/VyuaV4pwZXdTK3ZdrVNRrWBSzbJZTqvoqC2dN9qOB8vRuhMd8njanNuuzo8iqJxeydVzRGnWFmFZCrdQ0r16goQyK7WwPc3WkypTKUU5qn2c/s7U5FXZPHdBuWwRW3bzLmr3usKeD3WkIrDqWrna1/VJ720SVYl4yXo/iw1sBiyyVKCmwAO+/HnJDFQZwaJu2ZLGyZCthtdec+tcLNdIcimY+ojz5XXJRJsLaUc9qftIjmv6a5eq2oeox5KqGV91BecGSsYWrZ6FJ56GqheuVbR1HTWbkhFme/YYypbSipFqMLhaK8+Ien42ROjUGqgv0N80qlL3FG2mAjJvjXckqveUqJ7p9aJTUcpuy0I8g8n00xtOesWffibRoORPbvOr0oZBlfcSV4UMBJ6syFoEVdU4Uztc2a4yznArpHbgTK1cWsjUvLgF965Xp2KW6dhDaNDsrHbFFNjoeLOJ6Q61A3N/pxKdqdGr1uu1/Mpiq06pEfCqw9bPrY51lwabjtzrGKF8v7lljXbzWE5ibNntrnDVSrsMncXspnVVQaRH/TGg6MxE5+LQZM3Nmux8xrJ60Wu3tVrYjj2rdkd/Q1ngqlmuBnpe+lyj3Qt3fmYyAPeurlX9hXc1/V2BGghEhyGrY41duSSM3I27sotJdPwrk7hqYmdXQZqOrIqQaQDi1W7LT0mSfAF3r3bC0wgy2r0J1hNfreuyYTw2GRJo8N123i27t8ogSeytvfoL9Q4BEzo/DHdFTXK9RO3KX6HASUqdNZFVt8Glqust89sSTEYY7om85lFqNfZKnmDezzMeiGT2pFLiyVvOSra+bCluNTysykkFRvWtpn84sE7BuvE8Ox4sh00u7K54bc78c+p9Oj+KsGwiZSVhmrXdDbhZ0mWqLW7LUocnJctgVGevvjzs9s0GPV0s+1Sl4MYJS25po+fUltD6DhlEHatjpFnpupD/JxSpdB31sZYmnSrrOZ0BizyV3VLfu3cW5QroTzYgq9afyiuTC/c7bnXYulYKSkfmrZSV/mxs5y+UmuRU4hb1rYqnKizx1DWosErqvHhLT2PvKNSIRdKulsgNFJbzJTLK40aTbKP112E3SUqRYQiLS+nktWrT0timNkpKd81g9VqWf1KAXY8vRR2wXuwiVnlkbw531cYKeCyiJGuf+qypw9o1TJjEDo8FjinClUqmriyWVWAVmhuYqY5MJZKEE7Fdgq0uEkhOV+xUjnFUMGWkUhxT0PmnpFO31KvXqTSoYor8AdtelcoNFGT5CUpZf+eZuCm4uWxdr5qTm8i111Mtlu8qOaPW6JVx6osLyx+2yb6niWjQzhib+lA1p54Nuz9TteqTkJdMdww4MDljEoWfXTawqXpPryCXjJ3VOulv8lQlwOR6hZtrt/ZtXSuFcWZXPD029HOE1lXmzYCiIZuMivpPi0WTFeHUd7cVKfz/3u7Ss5r66/pHf1jg/5rh//nf4lzNHubqeESB/yfFcz9kTppj2XLkpnDJfC6TNE+P4K6skrKsJF4ysbMqLYETgdXK61U0TV+0iyu8vFj5JGoA+7KdkZoO1y81sJ7S3Z/Ky5NkuWyhFLw4Wz/DGpnyzTfduiVVNDzcvh0mH8231wjRlkf2vDQ8Iw2LAyNL25WFIruVwrue3SGjhG40vFCXhnsdrnSTCi6pehUKtuwRPBOVAWuw6eI9cx2tvzn2MHQ5WHa1EB3meDqdfk6NT89HETyHYyp2JUM+V3+B63CTkXbAvBQjXF0lm92BWya+K0R1eNnhrZq114LoQTdaWPthj9ZNZ7pO2DLuonF55I7VEe0RpfrkepfRLq3LDcla0wcs8lyDwg3spIKRncWoZbpWOl+XHIqraoRHWbNU04W6gOT1d+mBJc9itlhdyCC9Qi1/qrt0Hyl83XEHMZOUtxBtPcL+xpzUgQul7CldVmFxYFRZDmR37BHqxTFuNT+l6W/P8JY/PSe8WHFk/xbxZoHzVU+vyKqb0bZilkoXZ2YGvazDP8NDPFek5bKH1w2psot/ODvjXXUfbtar18rOmFryaMu2dylhcg2KrSXfpSRziFwCKVEaT6WmLbBzjoGLpTltpVZDuL2aqMiqF4VlDrctEj6rPGE4ki23vbmlCwvjGuTSAgds0EYb+48wMHGrQ/3XI48RmF2p3z7PSDha6ypW9L9nDKb+Z2myJh2N3G2tWmnHnpW9TSs5+sMCV+1QgZZ5kml+ZqnZfMPVqFSanyk5Ul7SG9BdmSGEp1CmeYPyEzuzeFysErDsC1e9W322icBlI+9OYV21znIS3bKdOd/0BfxSVW1X4OXiguRxIwSuNWfo8t+6vnbxfVX+cO/TqCGtlrRA4NJt8CzhvD2H9aXstI5vt1sxCbcku5JyCS+TVf1yI6S99qboPezTz3pqX7VORW2CLXuEpWaT21Wgy5hyVzVPa71zar0Olpdas4SoDRGZbo8iyLhXKTTkmIbbi3z1ZK4wulg9zjGDlYTFBs+W1kqCeU6VuqVZ2sni3dJ510sndX529aKMCjwhK/nZpToshUreI04KXbp0nsllynfAIrs1KNzGTiq4ZAaqHsEs3r9rq14L7NLOdG2xYUkopDkq0XJcWsBgLHNw0f4ukzqmZI1K8ayllf5abo8rqmv/8/Vyr1ta4EsbsFTVYkcRqBdp1V1JapbZWK9SF5Y8Oos319DCg0FLnz7Jlnwje0AFy3o683EvvNZMzbt7NzlJi5kV6GdXuVkMLJMGo8MEVynTtRp89RTS12pZcgQuZViGeOaUQ4y0adonBwqbZbhVKTNHUc80kZROg2a0fIuLnmPEJPGi7VimfJW1pdRqrzwfxvX2owMre1sxNYxlKqnRKkpGW1bVAo3ncty07J6iKk5FyTJkc8XzzDKVGIF0jPUl0+xKQLDKb1m4ZWrlLmxdpZRlpXYNeL72PEDhmm/pYqgBReWW7IlHk7W08NG6Lc8kpp+WFk9V2+vCmvCs7B5dAUsQbSxw1QKnQOP8zLIdS97peEJGJ7VUF4ptqPBks1TeLt2ViUN4FmXyTMpUbU8v/AwQiDq6y+4mkFqFt9zOcTJC998WDXK5cqqqd77RUwouGe/anY33kKonNerdMm8w52tMs1i0sPC5O75ixSyQ0dL1mpU+XaTqxD1D9XLRz13dccCDPTzZtURRoEUKW/JE6XCJ0tpPtU5FVYKN6XlaSi1jbmiwHGhhlm2XGzJtSerzKEJAzU10uvKrwo2F61qlbT2XqakyuHbjXafqd5f5LkMsnZBbdd34Mveov7ucm/AK6/0sqYUljctDXLwemflnQ+qQechIZslXL9zipOUfHkpJGFW0tDkqtQGL7DEMN7OTDRRwrz2p9LMqwSw11qn44wAAIABJREFUfWI1eRXL4uQOiTbdKkImGbxGQ/VUeamhyG02lmm4fKW2wLSYjduiuvFr7q8D7uXca5Qh7xKbsw5fFKuh1AtLHWkuTnQ5TebnVuryBVT1DFeB+W7hwaBdsMIjC4uz4e4c8vzGHBgtrHK4xBZzVXlnE9q6yKRBC5ZZJPGxL7RYCm6MMwsQuHDNyZjs5dEseleRczt+MwdVw3DNzWSEswDuhdr8gLplipLWjZ/1OoxlktO1wAEbNK/Iq7rL148r99Uc58CsbbvFbXbL7saveWCStU7lSJwxgqi61jXb/+pFsbGbp+sLZ1c8SVr5OXLrKh3R/7ZiqMfkHLzJotvaMhuLYTTqWVU1+sMCtyxQ4RZNLeO448FA4idvKZdV124OlGY1yXMyl72PD+6uCJfFYyk2sbNXfcPG95rBuRK5F01rzS3I8lrVtjnVe8vWCTcNa8poiWgKmWeTvFlK9QJGgHv3WdamGk0Fb8FRuFo/I4fBo1nMQHGSUEqe16pzfmZm3mt+lZSyUBXL3eR6bciqYUuSJFo4k0i1TkU9go3sea7WR8+YGxosR2eJvaK5P1XLOjyKsDyq5ZbZ7nycaYNOPhtuasuMmd0iLMftLtJifoxlH8Zcdb3IFv/Ae8Qt4+p17h7XVUGF1xZcDakjMJKZtJ9w1LSqTbFaNbM5MHnFH7DIHvl6fLKaBZO/OBth+CJ3HfEouT8Dqsy3JctSZzPNSliaXynL0vG5GBNeWyRsqIOYyKhQ3gh8WSOSN9QBpYR9s6VsEj6QWqpb1ItUJGtLJ7qWJpObK/VVwhsrRfnBYKCTcqtqvg5rVSPheepJMLdNc20g3+jPwuqSIZjFuvJp0LWTrWs59pccQpisa0sqN9w1p1WbrDDQONdWzCaZJtoyEhq0LTJz+Mhj/y4HJrNmW7lgjDBpitmVVizWLufIraso0f/aTaXFmCM3WXRbAYvt2LOqZ/SHBQYsULcs8zPuXISuS05HhIftEkZT9JnWjLa4De6uCEu1k41bKiPc6IQUrkoJ9RLtTBPmVSYpb/Olmp2E+XqJey285sM9nrua2Wij7WVXm9VF97UnVESvSUmn0aX/tEuf7kKbZ2DTT9WgXZYmJ3bu61WWM/v18UKjdl6tU1GPYLM1rpq3AnPvKLOYcVTRxyJ4/dEqgbk98SJbtnV5j6ym7waeXLiMdjFuXt61AHZ1FEHeRrSOld99stdMw91PWu/NKFu0Dy5G1bPg5c+56rq+o32iYZlgIERV3Qiw12gBONOtVtRhmb3a5fMd03i0Y7b0QMasByzykky0v5AZn+yhl5laQmoTLDzOn9uBS7qnieeWT3lmuBXVVHRoKjKKk7DauiKFXYVJKRdqRKLOhrF10UoHMWFXFxBtonOPnVwDmK6jIrnwZY3LFJKHUC+SI60kQUubM1fqq2Te6gvciqDrYsOWmYOxG823kX2WxL2wTCLMYyh3SV4tTz6v2LKfqbwGxc3iOefToGfDy5+X176lSMuQ2ZxcO6z8Wqa+LMgypMx4IdwOX+L1iU+43y9WW2nQwlXJ0oLla9hn2aKOa6ZxkwRYVlsvZG5FmUic9ZX2ItxWTOpQnEw2EG4/p9yLtaJGt7CYPEtFb3nUWWdXlmI0EULrSv/bhKGeEXLYJotuK2w2nh+1/NmoZ1XP6A8LDFugpf91zbLwjH10mCzZtPwXLmPCuxZcfQ8GBbO29daE+u01KXci2q3O7rWaynaLH36pbnNFWw4K0m6gCq8XaOzszuTISOxT9Hv3dCrx2qwu6r0UaOFrY7JXHktHuTfNcPyo1mRpx7yX8+rGCw3rTnerdSoqEcxSoc4balRNLENMLtPJ7tjSWE0Zef9O09rJusyln+Hlt/x53sjETu6aJsU8J2OZ1xwi64+a5oURtmb8Z/kzLcxEixz1+8usSURbjWmey7XGXS673ZBKThZEtXNVhD7UEa10qn3z/GlW1OHRlMRIZXUDFnlVcZX4ZEvZahPM7mdU1UMdG6ct1bEaEu0T515bfdBJP29VAOMUiX3OZTWXM4F9dBATAVWBaHEU4bxbuxe40Qwma9zlDu2VZIpPvTjGrYmnLFu4yjhLAVxGCyw/GIw6eFMlLdxiWzr3ee+42wZm7evdQdzcky4vAmaQ6ZZlBi2TBsNNvbydHG7GXoxLHS1DZnPam/i18S3z72p8cgsZHb5lrZiB0kUb3jLTRDRoAR1FjUe1tUwPHu0NU013LGm4vdiydZoJuH3QLs+ZicQlczck2lDMShlh7GxpryYgVTXsWWdXXGtp6JrWVcqy2PPsAbpNcVbzdhvzuXlZXjRkbBeKalFxf00W3VbU5NzqvKxcCpl8S7cytuJZ1TD6wwKjFmiZn5ktUzpVUxZNM20EixLLOFe4K5Nma1tvTWtvXaZmMd0ylSgT3nAB1c9myjdTsp5joJ17aTMKn9yYG/zpYhe96DyVl/gufyYthEBqnpDez6wjr4BUrdyyWFeOyW2LM5O8KkWVYnFgJgNTXcixJhVeCJttO9MyXJTPFKFap6IGwcK926RBxTGiPhMt2ryzDGHE63XxczUMX0wzgVceRZCbqHbW/qf4sgn9qcCWSYHV8is7I9by0dzZmVXhc3R19mIK3apUc6D6J3tqx2LKBubsVi+mxssVdVdzFlXBnGn57v8YsaxPdaAOi09TcmgRbdnOG96ARd6qBepN5hq9dVGgWVuKV6FgbqO6xUrh8xLjslBZQ1atWoH5MlV3HODg3VJTmUMSi1J2TbukFbKDDmIGEi2LNH7VhE50NDVbY4G+jHox20x/F2reZ1vautjlcudAtNoXLKVV45kj90Caxim88jNoSzheyNStu1W7wGjUk2H1Z/km19LnZtJgoJ3PlGPAmLdurarJC7zKS9yS2RhumWvLPV6IzlEUqJgBXNHakZvPJJtnb8ufYzZolp6xgIs420+B6Y45L/ci6swzkejiSn7tOhLLuumFjDB2jjabE5Or+s3VdiPr7EpykyuQ4Colz5hHaF2F2iv18ueY/W8BIyyWxYBNFt1W1Lo69qxqGP1hgVELNLZLU5d0lQ9j0WPueVTcldmWKlxvnWXjYpWApZqrlq0+20RguICZBsWZyMjbd4cAOfRiXFuZxNg1W25pq93SXTVID+suPNW2C0g4oy7vhulN2s9xptFyBKLklMKk3F01IlNLFW4eJ41cuPVFoKp1Ki4XDM9zqkedDZZ3NQtzjzmt4F95FGEWpeSF2q9qe8roTEeOrs5OI9p8qEfMLaGl6npy7hXJUp1qtiK7Qs/H7EAdll4595SQq4io+UlgN/6B6wGLvEXJgqLM1hlPwgoFi26BmvvxvU2uV/ZjP5fiqSodS8r4lEVHMxNdqGMypmyPtiy1m+N8ff78kl0kN2YHHcRUHHUBM8yti2tnoIzWWGDawijJjHHAeuHWkbauvTnlWYnuRUl/aZWeOiBXnq3r8m68cbq8/LzwFqI5XHp3qRZoRqRZS0tS3tgsc6CZNCjss0bmC80bTLM5q3WhfOAsWODi2r7yMBOLQeYeLzBNZFFfwPamW2M2aBYDLtmiFpjuWLWWbgYmq6WrP9Bih24V7n6MYBzIi8kgsyv12/BSQotVj9C6ioxbeVevx+x/lzbTbsiATZalgrvW3n23tbTejj0ri/Zzj/4sMgxugZb5mQlRyb54WVNWJ3Nc3ek668SOxZZKIrpqMCjVWFDkrtpLCyEkQCA6D6bqc9W6Z0Bs+62wTZZfvLBL7sX0Vj2kOC9Ckp92d3SvABqqeM1y+GedDUXYnHJvlkii4qsS0WpOWOO6K7yZxItmrQiZ1pu2ShS2paXAA46DhM5C6ZK24nLBLAKM4Hl2NljW1LRlUOO2DyIwNTL/dkO5vpDAkydP/vOf/wQEkD9069atQITct+7cuRMe5P/11197nba9MlsM/d27d3OycrD2Qnv16lV4SKwyfvjwYc5i5IvW1SFdf/v2LarB58+fR+OkivD48eNwUhL469ev4TiBuwMWOUCDW3YCd+/etcz+KEHLSW57vsaYy97zxYsXxmePRVvmGE7n5uYmHOHAXSnF0ghfohEVxyJb/f212luLLWnsdECDqR65Nne3FNQLlwbX5Qns9fmLSXj79u1ieSXPyG1h3EY7eUZzghZ/4/Pnz3P8vi80DNEQ2yujhuTfv3+XG+CF87NLAkwTJVTraA0aY//ZePoYmMzFae6CMYKnMmZXPCDN/aR13auy0frfvXwqjz9gk0W3FbVJPKsoojMRsMAz9NxnNblUcmHXzXq6dru/5d0pJLocvPVgNBx3JYqICNUS+PPPPy0toWXLY7VlDBfQMjdeSdGePn3qSmLZ2O3GN16HcbmJ7N2ltsuKFPn+/ftudpVch9ee7PQqKU5JMSyr//fu3cskUnS/svK1SJhQvL3WMuDWl4S0O0sKz3NWaGeDZe272LUxQMWfnQGOIsxWceXFp0+foioM748vI320w1OXo7KUEWYrF5dkVODVRNRW6ojt8tyFfAKFv337dvUpAlcJVKsOjWYt5lG43ln2FlvEXtXFgEVe5UDgMQLGuvD69etj6Z95ytttX+Dk3nJfYFj+veO3cGrzXctsdY6h4CzAyYtqO4i5XBbCWle4dgO05r8sA5u5UPkuqBf52JIyBHIQiDYdeuHB3K1rFeTRo0c5xPDStCy3ZOpVPUku/6nT7zP/WRh1OpyKn2l0f8E0kV3FNGgeK8b+HpDoz/oHJtEiVBuBMcJSNcyuLJm0EkLr6mmK/tcD0uXP0Zosuq0kZoxndRgjFngYnfeg5SSA90jan3qtQLSX1OxWjvMSuCtpVUlqhQkYX4Gv16cWFixhduGmPryzPKEYJ5PSdil3il57qDLt1Hc/2hyWee9RhF27zF3fJixG4bvhxRRXR4UFqzw7rbCEa+Ikv+XAwLGSWlKWhCVXgixA3MJmsi7Lxoyat764iAa5xvPcq2i3Qzm287PkfmZtDLAPrPQawdlD4yjCXsPIEj9qYXIjZp1lkcCWqOU9KN4RWFvCyWJpQ+rcTZ7ZjaqSqmvXp0P0aSENe6aPYmsrgMKTyTpAQjWrI1rpJv1Y3J20mozmqBZcPfqBTAcs8gFKPLJFQJOnW7fccA08zny4w03Kfu0NOYyLZPb0z8fMNB6zjFQlfHmNWIjV3EFM8mslwKK4vdNbFjh74+yaMtubeL74FrwHcm+6XhwoL49AIB8Bt3st1reGZ8+nwtpXIPLByZ2ylnOWgwJ92jXHKnXuspD+YQLR4RvTRHa2ozVoUeOZ0C3bGTvSYzGjOR6e7jgmz/RU/QOTM6Vr7tkRxgjMrjRnlrPAtK4zCuPFaP2vEUtb0WiywvoaodsKE1jexbNaMskXggVusTXOD289niTc4jboDRT67mWS7OZELPkqcnRoNieY6iKa4yWDwVSlI51UBL59+xZNatfL7KOpFY4Q3eBhmRsvLPNqdl5TM78FeTXymUBjT6dmf+8747Tpy2hL8m2q3SEWPvY275o7o4Iun3W3AgcKmM+dsNteQLxrbxnr5l4hjczr3Pqyt7B9xPe6g61CRf3ArQcPh0dzvMTzbHGwrFVpiR1WhLwX7ax2+0qOIoSJlbirfQZRx7qGjW4Ti6gk6nV0CqcEuLU8XJLLzxqsPREJ0wkQVZi9zmsk0WFuV6sOTe5YXEy1mG5zWUZvFruNtvVLUQcs8hICIScJRNv/KX37yciT8kyPe1+q0RClhpN7XtHCcwFeZPtP40jV+B4Re75JYlbbQUylU5u5fBf1suCqFDV4CJkMbFnetCGZxG66XqQlTGoQSEjAuAHlfI6WNz91P4eumR3veL8aTPXmmV4udV5rpJCDANNEOahOaXbfoDH232s8lQ9M9han9fiDjBGYXWnRUGldT2qt+/73JJ+aH6fJCmhnkG4rQGB5C89qySRfCBa4xbaGGXtj4+nN/2yVyBiOu2IERbRqCVhWMxt9M9fEPPqGnUwNe1qNa9LSnZ9Xc5dvXd643dnY5HoctN8mClxxynws2pPN+DN8dsVIz5hXT9G0BdlSnHzuhLEdc8/2WwQuGSdad44JwxL/MW5XPYXnuZd8o4Nl9YNyYNTVLiu+uiEdR5QleJ7AlUcRpjfN68Xz9j89Mr2lXp6oXgqo/Y7athvuYvfqvnx8yzkhy+7kMpJbJFGJood6C0jLXo0CkO1ZVKUOywZTFc1i7XYCxpgWUAf8zgGLbARONDsB40he9lmyC/COFRmFtJd6NeZex2Nv/NVMl4GeS7eMMIW4Tu1WnGvDLe1eYQmNawBl7K1w2Q9nt9fO98Y3CtZNvTCWl2gQKECgZFu3nMhYLWBJT2NVgHyBmtPx/HZNv2rZoPwB6XxlJGULAaaJLJQOxBmhQfPakC1KPU13bJXxQHiFA5MDpajqkb0+/974xsLWNkYwtkUjzK4YNVhDNFrXM1ow2vyZLOZnGVDMKFJdGNXXR5O1txvaG9+olNq6LaPYy2h4Vksm4ZC9FrU3fjj3+W43FjiX6JIL7V+0vNlXuyE/ffqUSkLclVQkSecqApbVTONG1auKEM43ujU8U8MelmrvXW/SMusLCt0zDwE5Le3t8nH1d9pzuGVRmjfT1sSazyGoRJb3Oi0LPniIsds1jiuPwbQfcjBKe0wM96m9jc/e+G5egWu80ACcCm/heZ5RSluDZbVaOoiopXn1mzqkp+MH2rGv3fs6hLD65pErjyIc0IqKp9ZHy/D6k2L0vsAPHz6obDrMoHJespB2oBTuI96xUffWfK1+ztjmzo/ku5Akln7X2xuaT56tlI95nFupEX6SQFXqUPtotM/oV3tOYtl6PIrLeFR3Tn/AIs9l5yIhAfW8WwNyL5cDH+7wUjD+lAPgzkypeyozKRCtpJ78e+N7jwd+WkZ6lveIBLLIfSsfnMOS67t+lmZW8FUpDufS34N7Vbk3vp1YB/XCXlhiQqAAgQpH2VoGKFDwwlnIY1e34h05VlOpXsk+N11YZrLLRIBpokxglWz3DRpj/zPGk887PSNV68/upbo3vp1PVWMEZlfsiqskJq3rSUV03/+e5FP540M1WXu7ob3x7bquqtuyi+3GzAfHzaWz673Q9sa34+rAAu2FzRfTeJTLuIsrKifuShQREeonEN2pryIY3yZeZ2GjBax/Z7n25rnHA+TnZ524tixwq886LIN2vmnuXbk8e/ZMZVHHqqZbOyy1+qCSHk62mPlFt+1pH0UxYVrJyLIBQGXJXRktvpbEMEp7Hv5er3JvfLuEFjKWlsGeIzGPEcDzPMZteipfDTojleVZTRBpP56OH2jHfmAfe2NHEQIlVznlEOjURVs6s4wwayuRRZ6s518DZjDfqnCCe5ZtwIuq1GE8hyA1qRm9RFmW3d67jsAOWORLFDdCpoUnT6NIvT7UKF402WiEXRlpyJTvVKtlPObOCkWLVj5CVR3EVHzvlR5bTCqUfEvUMuHUizKcySVAIDrxGniWWwEC+XqxZabGGd7Ku7ZluaIhWhXQQpp7wFKPaAlkl88fzYUIrRDwXNxVsS3TMqsPZgq0yHP5NJHK3n2Dxtj/jIXj3p+ht/UsY4STZCw9wlYWu8K9jHYpbldGjUamdT2puO7735N86n/c2CZ4LUm+cnkZGcWzyLMrKaZ8w0jxrMJ8Vu9igatY2g20DJNVOu0y1EbY88XEXTnPkBSuJWCsCFdt3kgCJzqnXf/ed6+p2dVz7WWofa5RYkrzvMsho3r16pW2GmoqXi+I0Q7L+hUxwYwupkRPv+xVSgfxvSWYrRJZNmBsPWsJN65mGqW15BiOs6suMw4KwxzkrtcdBEp9VcedfNdloIx7b53vufbmWDh+P0cRJnA6dSEXQUcVC3M8lp0cGkv3bxysHpPhwFMWeeQXylE7kHiqR656n30q+TtLpyp1GDdAWHqmTGqyHOjfdQR2wCJnUg3Jrn5faYlFXZtxzmj57K4Q7/MLu4ZJuzLyIstjtjuIWX0Sy0i48ldHV9VBSNHaDGpsYC3ukGc5ff+kXvStX0o3LIE627rKu7a91iKvSf6/NzMg/0FLIHuTIn4HBJgmyqfEERo0xv5n7Ke2gcmZstTzLGOELV0wu7JFps5wWtczehmh/z3Dp4lnx2my6LYSGiSe1QGYWOABaDU/op2sxoVmo6cRLqwxEaNI4byO3U2+9n1MDJ6qloDlLdeWJdFqCyjBWp/T9tZPtZc665Fj1mqjxhzdzm45yxHNpbMI3irMVaWLHiOZBCsmLV7oVZbQbr54nmd01/1gubejCJOyNTWWdeffGZNynzVWTsvYzE0297VRHu/dJLmlctPXOKSVs6qu2L1eV6UOHVUy+twXLpNYZoKMoy8Z1YBF7rUqVVIu43Z/Ywd3plDap+VWZ9XZwEegzmS0+qxyt1RVccg6EbMqmxfoUvJuXf6zqg5iomH3Xi7X7OXqWwpAvVgyIQQCrRO40CVuHZ1RfrWcGl97nfXHjx+N232MuRCtIQJGL9o4LVOs4EZ57I5WDsm7b9AY+58xmwoHJmeKU9WzjBG21MHsyhaZ2sJpXU9qpPv+9ySfVh4fp8mi20pik3hWhzFigYfR1fmgsRO8ubnRy7/PFAF35Qw9nq2EgOXl35Zl2UqKsyqGNwPsxYluK/fil/+pxsrN1Ogfuo/suracTlGCrNUGqLZ++iVQtMO3jJv7K6mPRmkP03AfxAt1aXAdJoDnGeYTvjvCYLnPowjSq1bu7W8sDttBprs6NmpxqZW7DDGTDMeS1ZE4y4PqF1VGS8zkcVofhyQHcm2CVanDGyMFyBj3UgRSOHzLsp3a7ncOWOTD5HnQQuDZs2eWaOcnT6O5ePu0ck95LOXRO4wDnobGqDoV+fz58+WDCUMqGQkfLlFVHcRUCuPn5CqU/LAW0j5IvUjLk9QgcDmBOpu78LLN5dDsAui7B97bL9Sza5WFFRQ7w85iMk2UVaHdN2iM/c/YT53mcaZEVT3LGGFVHcyurGKpMJDW9aRS6mxguxlQnNSO/fGhmiy6LbthbMWss+JvSVtbOBZYm0bOyGNfaPY+AL43U9yVvcSIXyEBy75ze52qsIASqfV94d6LMl+8eJGVs2UrnfHEV1Y5L0zc+Gb9CyUk6y0CdW7wwAvd0hfhHgE8Tw/Irp8jDJa7PYogTRs3k+2yiYSRjZVTnVCFL/g3do1XqaD1cUhCM6shqarUYZ/NufYIUDR3rZcYX5IxYJFrMPuOZdBRGaN7lLUL8PZpqVd69OhReew6IK7ZMZ2CUJ2dekb9q4kPHZPQeSHeZxzVSFUdhKSVQqMyTxEGn94KU6JehPlwFwJtEaitoW6LXlha+Qnego3cCfkVxpP/4cS52ygBpomyKq77Bo2x/xn76d48zsBJ8ixjhCVGZleWTOoMoXU9qRca2JMAK3l8tCaLbuuk4VHxTwLEAk8CrOdx41KaBD65moa7Uo/SkeQwAcu+c3udOixG1gfDp2Hr31buHhfRImnuPWxudlt6GXytNqqCsMltUSW8AIFq6zteaAHtd5AFnucZJY4wWO75KIK63vLvSLYbnLFyRnck23NMGNMolXEdPaFgU1Ktj0OSA7k2wXrUoXOcdof72j1AlipmGYANWORrrX2Q3L1tc1ulPjl5upXsFP769Ws3woXdvdqKt2/f6miETgf9/fff+lefJNPHEKLjf1f+Ya/r6SAmFdiNdoRBwhmzpF6cocezEKiKAN1ZJnXouwdep6M+Ue695fNomUQi2RoIME2UVQt9N2iM/U8aT20Dk5PFqfNxxghLvTC7smRSWwit63mN9N3/nufTUAqjNVl0W2eME8/qDL3pWSzwPMMaUrBP8mgTtvH1c8ty4a4smRDSHAGtsVpkbn1hrvWvIrjbbHKvy8sk3Oy2zGPwowhbWObw1k1uLkj5C4v5nZGqZtXghZ7R7AjP4nme1PIIg+WejyJI/Q8fPjxpBJke917nHMilzvNwln3SKpTeCa1mKFC6TLeM4mXKnWQ9AvWow/tsnCen+9P43Q/3kbTXFgFUv6KZDljkKBMinCeg7w8YTTRfF+Dt08o95XEeGimsEqing5jEs7eZIwwSVlVGIAQgMBSB2lrpPuBraVlL0V6Po25FXhP7tPpQ8eFSME10GJ3lwe4bNK9VCTCxDOUCj5+/ZRHAMt1xXhI3he4txC0s1/UQYHalHl1sSULrukXGGE7ragTVRDSarCbUVImQ1P1KFIEYNRCwVwdvzcsuPO6KnRUxqyVg+SSCJhNanzvNvbk5t35fvnw5TenoAIA8w6zZWUxCAmjPdFYxWk+8dZPLwd8yLZkjX9KEQDcE8DxPqtI+OjiZ0YWPd34UQe8avBBuIGt75azTCu0HJCwvbg+AOnbL/pqBY+nz1C4C9aijoXpnqfiWwcOARd5lnEQ+TMC49V+zEoezCDyob8O59q8pj3ramYDYF946/EKd3DJXpTh9zsJeXrsjZE+TmIUJVFsvCnMgOwgECDAtG4Bz7JbOG8jP97bYKsTutB/Ll6eaIGA3A8tosXyR7d7RJdNE3TdoDdmPxYDd4V4ZY65qYFKmyOSySqD8GIHZlVVF1BNI63pSF933vyf5NPc4TVZtKivfbRkJ4FkZQbUerVoLrAqsZfgzCWz3OrwC2h+0C+NlkeqnRYDyg8FUpSOdMwQsM0WtfxIhyqd+z/n58+dq+f/+++9dy6nRgq9GsLRsfBJB6MJmU/Or91f1XiDQOINdCTpLv1kAWoVZ4IVeqBRL+zyJd7kBWwQo73mOMFju/CiC7LtOF8ReOcPew1Xti10qe0lTlYUXFacimSSdqtRhGcdOpTb6oEkQrSZiEcDbw7SazoBFXuVAYHICxpWnm5ubHCMB74SDUZjkEEjwJIGqOgiVZZfH0vrLV07qjschAIFBCFg80kFQJCmmFmm0Zrac2JInQ7eShHDridhdEfuETEkmdqnsJU2KcsTSAAAgAElEQVQof/cNGmP/M9ZS28DkTFl4tjkCxgkNZleu0iyt60ny3fe/J/k09zhNVnMqu0RgPKtLsJNptQQKjJRxV6rVPoLZCVhegU//YufZQUxLy1bnPsAO4PddBGNLslzESYvFmL5R2rSykRoEwgQs7fOUwuUzQhYBLLsuw0B23R2kUvd/FKFORVr86Uoq52q1sdTY6cHya8x22VaLRmBaAvWo4/v370aXTgQsx+PSgvJSs0xORQ/jDlhkDyM/8xHQYU3jCP/du3dpxZBhu32oKkvur0CmlZ/UZgL1dBCTSHaP5fI+YmbIBQQgAAEItELg7du3Dx48WJVWZyxzHN1czYvAmgm4Lm5YztqcqElau1R2pyvMgbszAcb+M4pjF3brPZY+T0EgQIDZlQCcy2/Rul6uAgSojQBNVm0aqVMePKs69YJUVxGwLyVoCVu+x145cVf2EiN+nQQs+xo7+CpCeGsHHehsnJoqt0yTGjcqzMlyAQERMLYk4dp6nqRx97PdizgvEilAwEIAz9NCKRBnkL6+/6MIFbbOcp6MXYsM1LIjOWDHmW7ZqR4bOZ8Ru05iZ0rU9LP1qMNe6QT8crGT9EADFrnpytKc8Mb3YCU/ivD69WuXlVEM9xGuKyFweUvrcbBMbE2P1Ca5VxB+QgACEEhFoNrmLvdEcCqAczr6evXTp0/nn96Fhsz4Mx6TAX8yTZRb6X03aIz9T9pPteZxslw83goBoxvA7Ep5hdK6nmdebQPb3IDivC5SpUCTlYpkx+lUW/E7Zk7RaiZg31ChUthXKOYi467MKLhol4DmxCxvk6zz/bPtYq9ZcuNLTO7evVtzKWqQzVKzapCzpAzGEyy50RkHpI8fPy4Jh7wgECWA5xlFFI4wyGD5f8IUOri7a4xXpryWc72zJEl2JM+ppbrYVT3UGOl1KamyjqZTJ7Go2L1GqEcduzrFesQOGEbUAx6wyAFc3EpOQN8iUF9gscNPnz7dv38/lQDv3793k3rx4oX7s+lrHSNWtdWfqGoI6v6rwKloUeANEaiqpd31wqEKfcuG9L5X1NHqxV4+xIcABOonIJfp5uYmLKcifPjwgQ89hSn1fZdpor71m7t082DBklFVTviWwIVHPU0w2WI1ZnhnYwRmV6o1Y1rXalWDYBcSoMk6AL+zbitKAM8qiqhwhNEssDDeaHa7asQu32PKetcju4SJFi1ThMKDwUylINldBIxzYiW3G+2SP1XkXfuvUmVaZzqWowgcTZl0p4adZnOXGesEi2V/i9KUB5Wv2TFqrfXzNnihu4yzich4nifV1IQ3frKMepyjCOcZ7k5hV+XswOncVd7dNBcPdEBsUaaGA+pRx66XSWhzc/37m6NsByxyw1WlTdH1HizvGwWr5dCr+1IdRdAuPXdsppPrt27dWs20/kC950Pza5pPUVVVR1m4r6yBT7QRKynkrgaTowj5VEO9yMeWlCEAgfIE1KbJVzF2MXKrmnZsyuPtLMddrmBVTtQxRewq77EshnrK2M5MTPqY7kir3w7qVFogtaU2whiB2ZXarG6Sh9a1Tr0g1eUEaLLCKhih2woTwLMK88l9FwvMTXhv+ruWEg6MlHFX9mqE+BUSsJgx+84rVFw+kSxHEYzvts8nJCm3S0CfGrB8dlJNU6ajCNqgb6H38OFDS7R64uCF1qOLfJJYuuw5d5YhZhTzxSCD5f6PIlR4puTASHK2yxYvdjVG5wtYocbPF6rdFOpRR3/1Lsp2wCK3W1Maldy48qQX/WrskeTMwMuXL11Wz549c382ca1vRAiIplH6q6F7+Ucbsb0Jnom/Sx1VSX6m1PU8S72oRxdIAgEIpCKgCeUHDx7Y+xcdttQkuNrDVAKQTlsE7KbSVrm2pC08TbQlRjfh/dlPYX+7cHbdGF7uggw1RmB2Jbc5HUuf1vUYN57qngBN1qqKh+q2VgnMgXhWM4qSF1hgSdr58jK+G94VAHfFpcF1owQsln/v3r1GS4fYewloR4GlZeMowgT2jz/+2EuY+BrOWI4iqGnK9BVry2Ebqan+N+dOtoQXOlSdsrTPbQEpPHotnN1Vuvj3VRkXyzfJ3se00nZQOXdVjw7Km9YASO0SAv054tF3aQxY5EtMa+RMdRbcONS3jOiiJLWlz920pDOjqT62EM36fAR9z0Hj1R9++EG7EkXjfM+o4k9/52UjBRE4rxEwHiBAvTgAjUcgAIEmCGj6VStkezsXzUG/evWqiQIiZHICe60luQDnE2Sa6DzDwykw9j+MjgcrJDDmGIHZlQpNUSLRutapF6S6nABNlquCMbstlwDX1xLAAq/lb8ldiziWaFOcAzMDuCt2vMSsloC78rsl5AhfRdB7araKP1S4cZd2QzsEhlJfE4W9e/eupUnRmyUzFcfS6GknmOTMJECSZPFCk2BsLhE8z+ZUdonA/X8V4RKs4UxH8yMLN0a7RvVhTXH3PIFG1SGxd22kOA9qVwoST/u/nz9/vuupcOQBixwGwl0jAX2XwDIpoM335y3WO8/QxFlwHZ94/fq1J7mRrQaZGgnr3+lPjZIuvAOWoqr0jQnWFq2qDmKXr1KV5LWp1SIP9cJCiTgQgEC7BDQJq+8bePKrT7dMMcu9kZ9f+SyzVzR+JiHANFESjCRiIcDYf0kJ937JpHwIYwRmV8pbXdocaV3T8iS1ygnQZNFtBUwUzyoAJ9UtLDAVydHSwV0ZTeOtlNdyCIevIrSizfNyWnYdWPaRn5ekgxTwyraU+PLlS707cuvuFK6mSd/o8DZmhB8x3rUYuSQ0plY4Gl5oYeBNZ4fnuVTfIM0yRxGWqs8esmu7W3Zp8mcw2pp6fqLkcITALjt8//59B2epByzyEcvgmXMEVFPkMEWNTaM1vR74ZLXyNvTr83nnZM/7tMqrQwKWwaQrh3YfPnz4UHNq7EF0sRS4jtpwARlGyIJ6MYKWKSMEBiewekrwzZs3T548UeduOY2gYwyazx0c44DFZ5poQKUnLPIuV7aP6Y6E9EjqcgKMESYVMLtyuSkuBaB1XTIhBAITgZGbLLotasG1BLDAa/nnzn2X7zEJs+sRBoO5NUj6Bwh8/frV8lQfa6Z65Vygzo42N7ild8vCuhbTtx4fLTxgUaOh2FVeDWdkRVFjU7+pZZ1dKUcja+knev5Kh20ePXoUTapwBLzQwsDrzG5Xm4PnWacSC0jFUYQCkP0sdlVO/2F+QwAChwgMOH4bsMiHTIOHzhLQ63v1F01FBwnOHEXQC4bd3lPjwxzH0KOlsETQxJmARIevc1I6y6FjFdp32MdU2lwuLiDgEqBeuDS4hgAEeiWgCeLld3s/fvw4uUCad/v555+jZddMtCa43759G41JhJ4IuI5uT+WiLGUIMPYvw5lckhNgjOAh/WdyhdkVj8qVP2ldr6RP3tUTGLDJotuq3io7FxALbFTB2nmcVXLclax4SbwAgS9fvkRz0Rfjo3GI0AcBvYQ+uktbJeUoQh/qvrYU+uxA9HMr2tyS/CiCcVPNtXC83PFCPSAj/8TzHFn79rL/2x613Zi1feFitMo5WnnbrSl9S557uqdCegMWuUItjCCS8esE2pmnGYTDQLzv0Ok74IeTyvegDrJrD6IGrsZzCPoAgrYnCsurV684h5BPL5aUd/kqtK4WpHMc6sWMggsIQKBjAtpHrq7cO4egiQgtp81HMe/cuaPTCBYImuPWO2YsMYnTDYFdrkgHpR6tvLlVhneamzDpJyfAGGEVKbMrq1guDKR1vRA+WddPYKgmi26rfoPsW0IssG/9niwd7spJgDx+OQHLJ2T1gvDL5USAMgSMy+vzfHsZqdrNhT4ioDut5nibT5aR1UClXabRnhBvCWmZqfbA1LNpBC90qaDBQ2hVBjcAY/GHOIqgg2Vqr6c/vXXYiCZfNCpnPrakDIEtArUdSdqSM2H4gEVOSI+k7AT0dQJtqbfE1746S7RlHI1z3Nko2XaFsww6TqBXHUcHkFPpROz333/Xpx4qLMiSPyEQOEyAenEYHQ9CAAJtEdCcg+urSHgtkukdTt6ssY4sGr0mTVycOcPZFj2kFQGmiTCDMwQY+5+hx7PlCTBG2GLO7MoWmavCaV2vIk++TRAYp8mi22rCIDsWEgvsWLlJioa7kgQjiVxIwPJVhOibyy+Uf1fW4QrLF1MF03IUgaMpu6yOyAECz58/j5rT06dPAynsvRU9/CB55PvtTTZTfLzQTGCbTjbckTVdNIRPSGCIowjqQtRKTn9a+0+Ij6QsBFhTt1AiTlUEBhzsDVjkqkyudWGM78E6fBTBe9Dy6bqSSHVSQhsNjVLpq5HTIQS9GrmkkOQVJrDLV+E9vmGY013qhYUScSAAgV4JqLvXV2u1O2dZQB1EtHxVXM55Da9RWMpPCASSENjleiXJkURmAoz9ZxRclCfAGCHKfPDZlSifmiPQutasHWTLRKD7JotuK5PlkKyRABZoBFV5tKqWEnBXKreWMcXz3u2yCiG6V3j1qQoDmQ2LKsVyFEET79F0BokQfZMRm4ajliCTCy/W6G1TWtCJpmOJoA8svH79OhBT+rJUgUAKqW7hhaYiOXg6eJ7DGsAQRxFq024HXf6ukXMH5a3NhJDnAIEBR3cDFvmAYfBIEgJ6tX94nDblotHasc/YeUcRjAtdSYoWTeTt27f6GIJlsky94fv370WAQwhRquUj4KukZU69SMuT1CAAgbYIyFEJOzzyBywl0ryzmlNLTOJ0QKADV4RpogvtkLH/hfDJ2k6AMYKF1cizKxY+hePQuhYGTnbNEei7yaLbas4gOxMYC+xMocbiHJgZwF0xsiVanQS029Ui2CBfRdg1sWbh1lwcbazXRoKo2BxFiCKaI9BHzCi2LvQyqY8fP4b7Xy33RE99bKU/h6u5e/DgwfxzeSEZtB60+nKrZeSsIXihWfG2njitSusaLCM/RxHKcP4/ueyqnJwT+j/s+AGBowTCHqSXah+DvQGL7OmRnyUJGI8HeIcKLBLqrLnbFT58+LCGYdgkuT67ZPwwn17aoQkUPs1k0fglcfDNEmKnXiSESVIQgEBzBN68eaO52rDY+phS9FO8UwpyM4xrcuEcuVs/AVyR+nVUs4SM/WvWDrJNBBgj2C1hzNkVO5+SMWldS9Imr0YJ9Npk0W01apDdiI0FdqPKvQXZNTMwJY67shcy8asiYHzLWz2LwifpHajjJ3Ns63Hj63t0GratcuWTNrqjaVcfkU/OylPWGyS/fPkSeOemtqnoAMyZ0wj6gLbeaxnmoHMIWjYKxylwFy+0AOSms9jVqkTbqKZRIHyAAEcRAnBy3dpVOXMJcS5dd1doNKVAtx19lggQSEVg14n5XRaeSsLk6QxY5OQMSdBOwLjydHNzs3eo5p1eMGZkl/xwzCdPnoS/ozenLJk1yOxmsmwuV08XHfhmlaiDelGJIhADAhC4hIDeoKNm0JK1pnSN3xYPvyzHkhdxmiDQgSuyaxDNNFFas2Tsn5YnqSUnwBhhF1LjpEdPsyu7+JSMTOtakjZ5NUqgyyaLbqtRa+xGbCywG1VOBck9UsZd6cxgRiuOtv9Gi7zLyKOpXRshPPu3q7m4tiCZctdW7GjKxhn1aDqDROD0i1HROo0QjqlzU2qL9m5xmdLUOzfD7Zhaht9//72Gcwh4oWEz4K4IhI3ZQ0S/5gEZ5ydHES7Q9a7KWec5oV1SscZ8gZGR5YLALju0fP1tkUN1AQMWuTodjCSQ9tnrewWWEntHC8KP6E3A7tSDrLqStx3o+wbGgmhNLvp25DAE7hYgsMs3KyBPo1lQLxpVHGJDAALnCWi+WItnu7wUeTjh9adJKg1MdG7hvISkUDmBXa7IrgmZYgXfJdWusWqxIrSb0S6efUx3tKusASVnjLBX6aPNruzlUzI+rWtJ2uTVKIH+miy6rUZNsRuxscBuVDkXJPdIGXdlRs1FiwQsX0Xoaes5+8LDVuruB9iKqZfTb90aMDy6zdey+jAgt2WRtQU/Ol+qCOpzda5g+fhWiI4uKOXHjx9vRVC4mjilHD0LEUgh1S280FQk+04Hz7Nv/aYqHUcRUpHckU4HlTPq1rg4dq2puw9yDYGEBHbVu11zQwmFTJvUgEVOC5DU9hJ48eKF5RHjDv4pKS+y8VVbFjHOxNGOQL2A0JIC5xAslGqIs6vBjM5H1FCi8jJQL8ozJ0cIQKASAprTV9ew97012rXj+TlbxdFXmD59+rR1d7TwH5w/TeV3U/wOXBGmiS60xl3208d0x4W0yXoXAcYIu3DNkceZXZmLXOcFrWudekGq2gj01GTRbdVmXaPJgwV2qfFdSwkHtlzjrnRpNuMUiq8ieLrW6/m8kHF+quyWqUWOIrgmEZ3i29VHuCkPda2VF3eZRls7to5wyER1rkDLQNEDCTqEIL9O/N2Ul1Rfvnz59etXrRMtbxUOwQstDLzd7Ha1KtE2ql0OSB4mwFGEMJ8sd3eNJC0uVxYpg4nuajJ2NUbBbLkJgeMEdu0NqrPe7S38gEXei4j4aQnI5CwNvuZe7dvpvBFaDUcRNLzUjkALOk2I8D0EC6ga4lhMd5Zzlxc0P9X3BfWib/1SOghAIExAb7Q6Nl+sN80YfRvNcR/7/m9Ycu7WQ4Bponp00aIkjP1b1NoIMjNGOKzlQWZXDvMp9iCtazHUZNQ0gW6aLLqtpu2wA+GxwA6UuFqEXcvNuxYppuxwV1axE9gEAU11WirIrhmzygsereMWIJWX8bB4lk8iKPFdHyU+LEwrD0ZPu/EhDosqnz59Okd7+PChtnYIrC7mQO9Cn3PRYo1elyRrfPXqlVw47XvRiQL9q2e1p19ds8hrM0mgRqtl01ksRfYSv+QnXugl2BvNFM+zUcUVFpujCIWB/ze7XZ/XqXO7W6DXXALd1RgtHycEAqkI2AerUcc9lUi50xmwyLmRkn6YgHE7nXfAYCtNjXzc7kajvmP7/LbSPxCutzKEv6M3p6kT8+/fv59/clE5AZnW1ksOlpJ300csi3YshHpxjBtPQQACEBABTU9HV6EUTR6R0cuCaqMEmCZqVHH1iM3Yvx5dIMlEgDHCSUsw9vvtzq6c5FPscVrXYqjJqGkCHTRZdFtNW2AHwmOBHShxqwi7lhLu3bu3lU4gHHclAIdbNROwfBJB8u+aMau5vJItOglc58awMlQtRxHszV0ZmS/Pxd1EsSrM5dsqVqWqKlB7UeaeWvsEpjkWcVO42qjwVzhktPpAnPaNPHjwQD24/tWpBp1A0FmFQBnVDmgDiY4uVLKLEi80oCxurRKwN8Vz5VpNh8COCXAU4Rrl2itn1IG4pAB2P9he0ksKQqZDEQg7iy4Ku4W7T1V4PWCRK9TCUCIZV55ubm4sb/b11tSNiWcFbjyHIBk0jGSEn1UXyRO3N5gMnDz41AsPCD8h4BLoxqt0C8V1WgLGs4tyn/jaUlrytaVmnzxhmqg23dUgj92VpWOqQV8jyMAY4aSWjRMg7c6unORT7HFa12KoyahpAh00WXRbTVtgB8JjgR0ocasI9qUE7U08tqKEu7IFn/DKCYR3607C2+fKKi/sJF70FfX2FqOJ8u4S0nIUwd7c7cq63chhg4kefWm34Akl11mCOTVdux2xjgroQwc6kBD4QsL8rOVCBvzx40dt/de3si3xy8TBCy3Duadc7E0xyxA96X1XWTiKsAtXssj2Br3Oyhl2a1xM9mbIfYprCOQgYLdG7e2w7JPOIWTaNAcsclqApLaXgEZoxvGYd8xgmZFGYu68gwbMl391USfgLVNjKosgXC7tEikhYQK7GsxwUkPdpV4MpW4Ke4BAnTuGDxSER/IR0KT2y5cvLenrtTpykCwxidMiAaaJWtRaPTLvcmX7mO6oBz6SLAkwRlgy2RvS9+zKXhoXxqd1vRA+WTdEoPUmi26rIWPrUlQssEu1zoWyb/MwrqzNKc8XuCszCi7aImD5KsKxT4VUy8Hd5bwq5LBLCZrxtpS9M3tYtYFdgeEuRu/435XagJHlg7n7Hlc7Yq3dKJpQv3nzxt7hujB1pErPKgUdbKht9wheqKspro0E7BWhm12XRjJEmwlwFGFGUfTCXjmNux6LSv+vf7ldcjhre0nD6XAXAucJ7Bqf2I38vGD5UhiwyPlgkrKRgHt8PPBI9CiCF8H4eq1AjudvGYumjIwbCs+LRAoJCezyWNi/NZOnXswouIDAKoHwdPDqIwQOSOD58+fGbsi+W31AjK0X2WgDKibTRK3rOof8jP1zUCXNwwQYIxxG5z5oxOhNnrgpTNdehBpmV5ZCVhtC61qtahCsNgJNN1lG4cWcKd/aDK8PebDAPvS4VQr7WrN9TsDLC3fFA8LPVghYZrc6+yqCVBN+Ub29xWhFy0Y53VcTBh453E4G0nRvaae4jov88MMP2n3exCpw2GDCxuYWfNhr92vVam3u3LmzhUKG8eTJE1nI33//rWNUevDZs2cySEF2j3zoWiEK18SLBg6Kqfhfv37Vs9GTSFtZZw3HC82Kt9fE8Tx71WzCcv1PwrRIyk5A7os9shydqnomyWM5ljoVsLaDfXbsxOyPgOqRPD/jYEau4a56WieuAYtcpyKGkkoVR6Os8OhXQBQhfPi7tsXyt2/fRgs1KVqH5gOD1ZqNQRqZ5/40WtbAuGZpk8smrVlMd8pXxtBBH3GeIfXiPENS6J6AfdzUPQoKGCag+Wt1Q1GDUU+tcwuvXr0Kp8bdFgnsci2YJmpRxVllZuyfFS+J7yLAGGEXrkDkXmdXAkWu8Bata4VKQaQ6CbTbZNFt1WlR40iFBfat6zIbKnBX+raijktnWXLdtd+xCVburuWlwMO+1ciye0cz52rultAShuiLxNPkvGbgNVdf/yp5eClBxBLC6TKpm5ubuVz21kYDH/09evRofrbRC7zQRhV3udh4nperoH4B+CrCZTqyv4LI8nmyksWwDAwmeVa/YVRSVPKCgEfAXu/m/bheCs39HLDIzemoP4F1ENxSKO+wgfuIvgfnjp/Vm+SeX3BzX70OSOvFt58g9x68/KeG3BJ++tOEy+XylBfA7rfU5puVZzXlSL24ijz5NkRg2PWDhnRUiahyddzX8ASkev36tV6lE4jArXYJ2MdutbkiTBPVYHV2++lmuqMG7MiwJMAYYcnkcEiXsyuHaVz1IK3rVeTJtzkCjTZZdFvNWVpnAmOBnSnUK4595G5fmPCymH7irqxiIbBmAsa5Te33rbkUB2QLb3d2V8YPJN7uI5ajCLk/iSCbdKc3b9++XT9PV+CltBxFWDJxQ/R+Rvdnf99gcUu3eo0XuoqFQAsBPE8LpZHjcBThMu3bK2fYhyhfAIsvOEllL2P5UpDjmATs51Ptdl45yQGLXLlGRhDP+J4AbXzXW2FWgXiDn8t7k+/fvxv36+iFFv1Nja3qqMtAu6UZ7aFLSnOhqBczCi4gECBQ21AuICq3LiegLwoae6LcSy+XoxhWAKMBiE9tbYt9+Gwv47BmcLjgjP0Po+PBhAQYIySEqaT6m11Jy6dMarSuZTiTSwcEWmyy6LY6MLymi4AFNq0+i/D2RYSTI2XcFYs6iFMVActBnS43UocLVdt0XxmbUW9oOYORez7c25nQwcb0sLGVUW7NubifRJCcTRw+ScgTLzQhzAGTwvMcUOm7isxRhF24UkbWVkVj929f000p33ZalrGBntZ2TO2l2E6GOxC4hoDx3RIa7G1tkr5G7n9ylUiqVnfu3LH37npuwCJfqCOynggYZ069gf30rAY/bsenvvLy3sQbjga0nHsqxMvaMjvjPcLPAAG1rkbfzOgLBfLq4Bb1ogMldlaEOucK7YuOnamD4hwjoK/iWnoiOQC7hgPHhOGp8gSYJirPvLMcGft3ptAWi8MYIbnWOptdSc6nTIK0rmU4k0sHBJprsui2OrC6pouABTatPovw7jpXIH6SDRW4KwHC3KqQgGXOvIO94Evy4UKN+YFlY2+Ye/3d/V6xmmWtFy/VV1VIdCNT+BMcVZXlEmG8hf7Rap+x3kk1uauep322vnhAqv2J51mtamoQjKMIV2rBODFnHKkWK4lRHmPpiolNRhCYCLx48cKIwh1yGB/JHU3CqwLqmIS8w+fPnxuzG7DIRjJEy0fA2AW8fPlyKYN3PsGY1DKdhCHGjk85Pn78OGG+0aRGGxhHgZyPYPyavOZJo7M854WpPAXqReUKGlA8TRDXVmo1FGO+yqg2RbQlz8ePHy0Cazjw4cMHS0zitEXA6Prae+EyxTfKYyxdGZm7zIWxf5dqbatQxtZAhWLsbNSsseVsZXbFWOraotG61qYR5KmWQHNNFt1WtbY0iGBYYPeKNqrY7mkEiNkT6WbtO0CDW/UT8DYBrwrc5Ubq8DtotAd3wJVHS1OppZ9bt26t2kmSwE+fPrkboAvPVxwrQnThKSuxYzJX9ZR3IMo1gKrkzCSMpd5NWReuDmx9yaTx5MnieSZH2lOCHEW4UpvaSWzZMaNuT6+IvlJQJ++vX78au2F70+MkzyUEshPQmyaNZzfth0GzC/2/GbhbtKMDjP996F8DFnkuOxdXEZDVhV/tMAmmDkXDe09I1851y7iI5SWS9qdlUmzK0di8pBLP3g6kyrH7dPQ1eYtvJg72UXqv0KgXvWq23XJV+FUEezVpFzuSJyegVy69efPGkqxmgUdbnfLKa+yyLTDricM0UT26aFESxv4taq0zme3OD2Nno+o7m10xlrq2aLSutWkEeaol0FyTRbdVrS0NIhgW2Leilytfq+XVzIb9xXOrKUyBuCsBONyqkIC3CXhVQssq8+qDNQdG37U/4LKvZbE19wTC69evXbOpYWeCK8/qddhUuqw+qxxSBdq9slQ5XpuOvby5a5/HIWzYXmR+XkgAz/NC+PVnzVGEi3Vk3K9fz5Zo41l5vVSYc5YX2xbZbxMwvvRaIx9vs1J6174AACAASURBVMt2kiXueO893fUygAGLXEIl5BEkYByoe8N72bl74E3f9rq8N9FpQFekYKH/VVhaxmNhdRy7a/TNLLNjxwRo4inqRRNqGk3ICjclW9ZURlMT5bUQ0Lk44+dNC08ErwpvqXqZXmZT4QGkVUR7A42uCNNEe8EOEp+x/yCKrrOYjBEy6aWb2ZVMfMokS+tahjO5dECgoSaLbqsDe2u6CFhg0+qzCG8csxtnACw54q5YKBGnBgJqAC1i7NoIYUmwkjjhDyPY9wdfUhy9tVanpx7986eLt2/fnhRDCVpSyDoHLoN0F3ylIG2xtUh1bZywqYTN7FrJa8h9uQfMtYEaJMwqA15oVrzjJI7nOY6u95aUowh7iSWOb5yYMx4ASCzcWnLlR85rUhAGgVME7t+/bzwKXE/VU4G9j63vGnQNWORTJsLDKQhoF50lGe/Mj/dJhITzsBZhVuPYzyFYtuKtZnEsUONku2zHshjzqeZ8s0vMwJ4p9WLMenRJqSvclDzU9OUlSu84U3lElvZTx11evXp1LYeSVc870mBBdC2cY7k354owTXRM0ZmeYuyfCSzJWggwRrBQOhCnm9mVA2Wv5xFa13p0gSSVE2ioyaLbqtyWuhcPC+xexZb1ZU1rGGcALLhwVyyUiFMDAcvre1Q7Cr/6rRiZ8B7xat9ApzcJ6pMOOh+iNwxqJlB/unj69KnUdGZ22tJUSjVZz6V4OxOMm2uLGcxWRmFTyUpsS6Smw+WYGQ/GNF3MSXi80A6UWEMR8Dxr0EJhGdROyh/QQUR9/y1wspSjCIX14mcn58zbXuzH+Oe3PPKAFlcfyREoqwr7NFOmKlGvY4McVEnzEgLGgY33vvZLRJ0yVQvgjswPHMgesMgX6ousJwLGWdR5kC87d3dtHrDzHOS9TW+BLMLzR4EHj91yWR1LgadWCRh9Mw3UvY/VrKZWINDimyUXg3qRHCkJnidQ26ZkHRijoT6v1mFTMHZG4qNzm9fOkluqnn12O6xxL52SpyDCgqW9a9Q+00RpsfeUGmP/nrTZVlkYI+TTVx+zK/n4lEmZ1rUMZ3LpgEArTRbdVgfG1nQRsMCm1RcV3vv691b85BsqcFe2UBNeFYHw29wnUTveSB1+Xaa7G6QerekrCI8fP15di9RsrWanjYdRlyXSkYZl4DIk3/q7FnHc7UDK6HBZlmJnDQmbStjMsgrWROKruxkt+zabKF1USLzQKCIiGAngeRpBtR5Nu/jkCfzwww9yz+QP6CDigwcPfv75Z51RXN0uxVGE6zWub1dZnKd5p+aFElt6X5VFJbpQSLKGgIWA2kTLnLjGVDrOZUkwdxzv3fAW4T2RBiyyR4Cf5QkY3xwwdy5eT3fAznOU0dv0liOLY2myw/UYN8tTDflmxmOillLvikO92IWLyGUIWIZUJU3X69TKQCCXngho2cP4GTRN/VxYcEvVs89uhwvirXhZsg4nWO3dhlyR2ZMPwGSaKAAnxy3G/jmokqaFQElHyyLPHKeDsXMfsyuzRhq9oHVtVHGIXZ5AK00W3VZ52yBHlwAW6NJIe33t+xqmslhGytonmnzDK+5KWlsitUwEwluop0w73kgdnu/1Jj8zqWBXsnfv3o0eGNBSyIEdNdraaClv1k9keFsRLK33Lnr5IofRdXyYJxXS5cqC7LwGFyJVAQPp4IUG4HBrFwE8z124Go2sxUqdOlj1BNQTaXlapxS8onEUwQNyzU/LUSEdx9ShzGvk+ydX5b5qW55Ib9688UL4CYE6CWgsYXmFp050XS6/RmJe7fPGRUYJByyykQzRMhGQ92mZLdKAZ5qh8HZtHrPz5GWxNBRTpoVHbhbnITmNcRK0+DPa0aL2+VomV82LUS+u1Tu5rxKobXbV69RWZSYQAmECls5IKWi6J/nqdVgw966l6lmWGN00t669t6ZpJWwrZgfhFk+PaaIOFJ2pCIz9M4El2TABxghhPmfu9jG7coZAJc/SulaiCMSonEArTRbdVuWG1L14WGA+FV8+I6eNjJZpkExy4q7kMy1STkXAm99bTdYy37j6YP2B4aKF95eXL53mnC0NmgRzvy1glNPYDC63jBvTj0ZTc+3uwFFGy/2U0UQuiRBem5aPsfrW/0tErTbTVU/s2lc+FWO1WvbV3Nn6soqFQJcAnqdLo79rdYvR/l09qdd7chShCkvQCrplw6XRG8tUJO+l7Ku5qBT3799fvUUgBGojIBfcsr1DQ77Vb8qULI5X+/RioWPjhwGLXFJN5LVKwLPe1TgKlAfjfbL24cOHx+x8K4vD4bdv3zY+W3KGSIc3kg//3DcW20ehRjjNRZM/IyOMin3tcTWZgTtNFpU2YQTqRUKYJJWKgGVTstvQpcp3NR3NYpfsFFZlILADAtrEo4k8S0E0V3DVmMW4GpTkxQru0pcxXwu9OuMwTVSnXlqRirF/K5rqTE7GCFkV2sHsSlY+ZRKndS3DmVw6INBEk0W31YGlNV0ELDCf+jRDkmQK4rCEli0fWue1zGQekAF35QA0HilJQNXTsrhpec9dSbET5qVKGl6BDe8yTyhJNCktQdr3px34GqExcXuPGS2RF8FzWY3z8F4il/x0J8mXAoS/vLGMP2bI6uKCFvVG2O5or1MlVznZ+tJoTcTzbFRxFrFfvXpl3ImkaG/fvp3T5CjCjOLiC2kl6lLLGbpq8CyXN+oLqrd2betioGQPAQMBuZKW7wVbpo0MuR2M4u001ehULf7BtP71rwGLfJgVDyYhoBOQ4SmVKRfNUHgjfG/8n0SYY4msjkWPJZXwqWinfCAvd/rPPgo9kFErj2hPZ9R6ZboXfq7R/noGV7lJ+FMvkmAkkeQEouOpYhNnXqeWvKQkOA4BffvS2ORqzHLJSpVxbcPywrOoWt1EovU9mlr9EZgmql9HNUvI2L9m7fQqm7HDKlz8bsbOHcyuFFZ9puxoXTOBJdnOCDTRZNFtdWZ1zRUHC8yqsgtXdbWmEN4hqoJrIuXMOm8UHe5KFBERLiTgTu4FxND7WQJ3W78Vnk2NtiHFip91pd57QWGgUNGF2sCzgVvageMen5BSvJc6B569/Fa4HoW/vHG58JUIsLXCLqtQN3rVtswycPBCy3AeJxc8zy51reXmXW6A3t86t5wcRajIJPSC9qgjtdUj5i6G5aW/Hz9+zC0G6UMgOQFN90R3sWgH51VjDzXWXq0/v7NtwCInNxsS3EXAOO3rzq1oCJTplTC7JJ8i6yyvfUhW5oXE8vzmE6jhGatd5XVfFh51SHal3G5kdx5qqxRGC996/HC4Oqb/1965H+StI314+SoIlBBSAVBCoAKghEAFgRICFQRKCFQAlBBSwYESIB3k+531Hq1WsuTxRX59efgj0SvL0uiZ0ehiyR78gIFdGNqFnRUpxyTQuMY6TqvxP+wrd2px1OMI5uti/BL90gm3ImD5kpsylE6DiUOrUjonNvYIli41L4PGP77dNrb3fG5zucoykUVTvmFY0q8nDXP/9eh6IjU19giVtMydO2jNOPec7OpKhypP8xa8a6UX+t9p2ud0pJq+y6Lbmo61rFMSLLCo3vX0RHtMixZRm7ke6TZ6Py0VGtd5aoswRjJcMYIi2fgE/NlKqvTGnRupG+cSn1/VHO1tSnlcWom1KCufSeZq/x0vmcwbLwU7cMbxzI1S2RPkjcTyQMpe1lJTZijpQYYa6TjLVhvByyh0I9iXXSgjz+Xp9/r6um2l3PuANnkUwd/x1rYCi0yv072Nk091e+N/eUAlNu4bkOQjnE5mgXtSlr8Ydci8Gzfdat1qI8NNLVr5nDX3Pjs7628GK6xyN2g+/G45FLprsoLV1rdx7TW+y/K5kviucjGZ6WhQaGM/HqTv9tM/H/j9+/fGTPJLEu52367spy/c7X7Az8qPn11YR2Ial8O0GKdXVo9cNXVJ7jiKsWh3ENmYvjEZ7aIR0aoSTGRmZzFLraGXVo2/HVw+pHGcKXkmAjAgM74znymH0mKrM7LYttSnLmmQyUJgCY0/j4+PG9M0Lik05hB0fJZCG/Psn6B0M2GZqL+OqhxKayqWs7RniEusjWHuP77qaxWxnkhjhyUgzJ07WMUCVlc61Hqat+BdjXoZ3wlPpP818ll2slm4LLqttkY4fqNuK2HR9INXHwssqi+tzg2+Ht4ocPBItza9RhHaAlh7adhIhitGnoM3bWO5q02Wf5t7hSW/U38B6PJnLSyIRoAgH9KqFMtDEJehHnHazzmUaKTqI/xstXtyHM/sCPQM5OlN522PPatZ9HZpPDMS084KGYlW5rUBQIcb9VRRg4rxxxXlCGTqHhTK8l0AJP/Tdyz5lCNfHUEwRp4jQB7TbDq0fberarCjCMZdbj6XhanBr1rnsD5c0qhObUDUizY7F9H2RpXlb3msvV32NM474y1LydhVrY5KRC5GHRpoalLXOEHScHPMpieV6eygv+FGErad9aX0vsIqxygsvsJi5HHOPWMmK1jnemmeZp/PVKWouXUursSN9odnfpstIYny1AKNcwUSTHgbjw1Y1q00f/bHcj1X+ixtx2LqhRi2ylarDI0GoGPBY3YQWvLo0EZ8/bYikErciMXdSLtwKGYamFGLtkxJnAstpA6N31xzk3827gt3txSSimz7ELA0gT75W+61n9LUgxMZoSXPAdNYeqX8AxKLMP5SiRqXhkCWu/qkmchYhWWiPkrkXub+Fh8+kca+DHNljlBUjwtYXSnKZ8zM8a5j0qasmRKYhcui22prXQseWW1kQIgFtrXAxvT+c17p1LJY0ZinPUHwSLf2xoeHh9F2iDJckQosTdvi2Wq1SWQ3ApYVwrbPlLtJssG7tNaXKd2CKHP7UJfaitHK5V5eXvpy5jvEwR+d6LGv/5BI9mZ5ruQLvPFwhkn+oMvGJZ+UAHnDk6jirA0AR0dHnz592vn335b5T72w/6fJkQYAavsyNj001JhB74PWlg/tLtjICYfGujtN8YjfoZjsoGIigsng17br0tlGFbAMKS3KCrLdyE9tRuogqm75z4fp/gz0Z3807jBp//pAhS8tG3dSxLEKAppL//XXXyNUW03Fn7cHYlQ/pfoRJKmKaBRGIqnXHE2elRe0MHVYtuqO1vRkWv5Wm6qtaYlqWJNbYZV9gLUOLYgc07852QIZan9uRDAnYYdAbM+19aoi9Y7bDkWUvsU+dS+qnaBf1k9VXCVmeOqSllEa+cjD+JnIPzTekkmwsA5CNW1c+lSVK3VksAxyKbABX2v5sD6gMYgAfia0C5/GgsMWRU/HdTe+KL2oqJqj+S2xGrw1iqRbtK96TBMK5PRl9sMjSyUClk/9SMKRVxLEwcdSGx5BfbXlpiJL+Px8HS2Ooo9UgdEWHW65mqbw+vF9KuUKsgRYJkpRCmzD144fXrlDW/Pcf3kTk1RbmE68pUeommdRZx7MmyY7d26ruAWsrrSt8pTTr9m70v9O2TKnI9ssXBbdViuDWfDIyp87pMIlZn9YYCsLzK+wVevzwRrOaCtIFo9XwoQaAa55uCI4qebsxxedlTQqaG0JNC/z4afCGmounkze/0+h+nmXG+vOvo8lWOQUCtU38N5B/gMCCdz1aM92B6xCfi6GT2uFOm94gR2W+yk7VEOQ7tSOqvWrVrXoljjvhfzKFjWqGS3f+UxS4aKsUopOCePHjybYmkeeS5osW/ToG5gLV5b2r5Sxto23MHVlVwHd0raU9aQPRmABOv1Up1i6E1L+jV3vaA5Lqpc8MYc4RjKvx042WNNFqiPYiRtbl2LkuEaYAAezIJVbqK2tsMpVq8lP0pzqLRu4h22GkxWsfzXt4wSNbPoXN3gOrcZb5Tpof1roVq4tsjUCCY6/N6bPJFhkB6H6Np5GGGEEIrbB2Ewm0ShY5dOUMqO1bpcstuc86srbRTfCE7nLKTETmM7MztKTjmON7syDcdV+hBGms6h4qJlSbjlWThg/EHRGKanGPHwuAikx/PgRRi/+GMAvOhV24wSfcLmwxaj6dJRBOxqhvVicieCPaY0sE9UasMX2qmaycoe2zrm/0Yf38U61ZrnySOYIpQ1g7qsrpfmMnP86vasg0/+ObGnzLW76Lotuy25dCx5ZbXD2hwXaLVApg5WBYD2kWgaJtak+q1UpHRJbxgMjr9L4tbCIJ3c9wkpLPH4o9Oy7qn5sDIHNVD/HfxDsa2dtYaPTWwOW/Cqfmu3GIeRdbtCa7O0obpiyClVWTjLI0/85FJDYH1alb5x2KwHyrOZYo1bVHzZx3DH5hrepsBYq1T+W7peNDrmCUG5d3X/s5QZLFtkaLSF42tiYPp8g9l215mF3hvni7FcnKFjsaWNWyxt5LmyybFFirFbFVPuRhjmKELTh2vJqIyVEOZ9lb5zTTJkfQ4hn0cYphxXsdYs1qCHymOgagTgJhxqMjlm72ZW1VHVoWNO4Pq4ERQfx8eSz6JBlhVVWc4shOwcSBEbupCYrWH8fpSlTwLb255R3gdhHO4XarLJ10IIiGh2Xm7ylVOnn0HNT3VI7CKHzVeB04QeKjmzjsZm0Jh9lXxAsMUCiXaTa1GLi7StxIzzYM1JtbBSFZjG+i/C7s0Z5KjeiZMYK9k9mFEmCNXYf/YXxc/A7I9+7xuHRRmjGTq1n1+lDSIXtcByuEaTypfVXjZ0MQaCbowiWU8dpLMaxq/TiQygdbjRIySNchcSIhyKBfvWzkIPN1AiHloETXFrh3L+xyTgbLjFODviv6idzhKLqNvZQ/nC0qDxkvkLvKqXT/2L5RgKzcFl0W0ZtLnhkZTTUQrM/LNBogUqW6X2qXS9VVvFiZre1CKNgcXFuluECRQWwyLnO4cqCn7dalD7NNBalBE8/p1mR/lKpVToXEQfGX16La2RRViV5q9XIYAeaumBXdHDJxzLIKnfsrjW2caXPKJDpDQVtRhWZiKj+cz3f6qYQVqNQSyz3LIxRqN0I7S6xnL5qpZ2mYCsceS5sspwfpeTdowy1b1ekRzWW5815OTTCKPestLY1ziVSePPodLXE0zLlqSFjvuiRR2aykEaRnMBKqYYxFy3PUc5lq8NYu0IrR/HkwV9BK2Qta6uy6uvcRWNAGimEPc52soLFonaI0bC7kbYSjNy5tK2IfcwzyLKIE0/0/KLVzQXTmMbRbXyLy1yBYJbSpw81+pPKGObYX8deOjBsrQsE2vFRdw7HczbRE21l2CiSL2GJzss3Tr+sOLzadtFZ7xu/UcacWf+NVVxiYtIBgsSOZfNj8i6xQ4m6JWiJviMNLvmSBGF/5b2bGJa7LHNMJ5hzNZace6axr3tKPFHtWZzl9ladmq90S+at0jR29E5lQUAuuqhgfi1UUFB6/FMuxb/FGA46mqr7M97bLZmKiIVPxYzTcl1FLE24hDdWnnIIKQhV/PgjeQsNJ/PKHVplQka3VmLEKAHiDlGt29n24AFjZSsLkXmM5i0Hr+k0Mwxct2uJcYA5QlsNNo51K8jj++S2FVlSeqPDWYZ3leLof5dkvaXrMheXRbfVaAlGRzfHkZWqFo9PUjGFZn9YYKMFVgniCYXTVDCYl6bcpSpQaGgUPFgJCtVPTTRKzNCNxPxkxla8mOFKq6Y9zjKjr47VhjOt2DUfNauV8HFVjgNTOI8hbxALVhtj93KBAQSLQplZhnxpT6uIV9cL9ek95bTcnnlmNwXLsVRhUmk0YZGB1dr2dCJlrpKzBDdGoRaqkx1UTFYwUV3VyNNY2cqlzOIxhHElp9ZJ/n1v3K7EKP7TFE5/6v415tD4T56uxOEwuTk9flDmGgqoIBVXlRvL42Ji+RcWo5pmBhOVXod9ZiP+tebiIkduGDJT2UOH7l8mKisq1CUvzMzs1VmJOlRNi4vTfGlAA6u1c3nFAYvIKHolVVY1G1cGna9zAWnBPovOQM5cmqxgGZk7XLI0qw7ZjnmLNGXvj9SfDiKbzM8vVGGNDeKc/TTOev2A+Md3KUZjLT9Z50GF4NT6MT/z2vDs+utGNyJdiGot7W6RcYm+GQSLd7WQ/UgNLJXhgBLSLrqpdeJ39WzRtW5qzCrLHflmH4fVcIaSR6yCDk6l+5m3aqRqobq9EEBl2zjXi1nJ4UgkVdOv1LBh9XQBw1iMOKZiVUiwbk1A3nVw3UmSuBeIaeRjqq52WK3V5mYxsLYjjSDPARtvbRW6ARfh0vMFX1qZ2cqXiUQDh+abRKuwjNzictXWlLJVzpnE6kfi2Uq55Q5JXlti3lXqauUtB6x4hsniLwljrPSUCtY2d+6vfUsr7l8KObQiIJu36GXW3lVA6H9bWQWJKwKWprFxVnRbGRUIzlJHVqpah+m2THrw2R8WmLFA/1Jqha12oSBYTNBAdKgxZyWStNbo3zTlGXyZyAfSNmyRWaDmPlzp1rRHeBDcVl+LTN+4nCULHNzHTpZkyqcJgmbTUxBbkuT/pFD7o0atCfu5qY5qrUE1M0z6+PDSPUJQi6I/Bc3HGIQ1Zita+lIzlxnbl7AC5mP+7NMKUrqTRdnrPpQA8vN+oQrXjpf8NLWcNRKrrZcU6qdv+0DKz3Oyg4rJChbQaxwtS1OzHnlKEUudLFvGbH5Dc2E18C3ZgftdBba2toKYKf+UUs/OzqYs4SCyqY63t7eZrOSFleDk5CSTpvHSzc3N5eXl79+/MynlKbS/f3t7O5Om7aWrqyu1T3dXJYBiFHj995+71C0gOGokOzs7VVNxPZZiXIYXFxcuvPIA6nAGIBRqEe5nbUDmpMXKnl7o+flZA6Bfv34FRajTvbu7CyKL/lxAlYsasJainCeRIpwzUVi+8fDwMKOdyQqWkXnwS4+Pj0dHR5ls1RDUE2USTOHS+/v7wcGBeieLMP07TXVP19fXflmaPu3v7/sxVVju4vT0NI73Y2TDGi34twv4+fm5SyOrVtVSvXxRM5YMKn0u/bWMWbTzQyb1Dv1HF+ogVFBgb6KkQfzu7m6lOA3/7u/vnRLbBpSbyPuDog4jvTW3i7bAp5Nezd83LWfPiqz+eopqadFy+ymH07N03d44gRqk04m9Qdz2OzfSauBRtVD9WzFRH5Sa9Kklysm7iZXTqWIqnbqYbnjlLnyP4URSbvIhGY8nVybH4gp1YlSCxWNgl9IYkCTCEoCq7s2M0Mp1apKkYlW5VjsoV9+XlxepUqDU6ffn47JVQIJVdqVwJZjmO8M2Qw2Jn56e/ELjcNxM4jRVTDxQERPXA6buysf7qvetsQLuYvKZpK5Wqq/Y+gagQlO3dI5v9HISY77LRDg02Y/vPWQnGYfWwYpkk7Ne7vAbsqpftVwWEjtYQtFbmCOUw7uM1ZVyfDaY89y9K/1v6f53g8a5waLn4rLW3G0teGTlV83N9apBo6aWLqZbAxl29rdmC7TzT62wSae1KxvxsxVpTStU/vMRe+l+Sj2L0bpi3oS0XU8W6N81kfDchyvC6Ddt/Rx2PtjnQfBEVDxlMSz70OLda1OuUR/ZgmXPICttzO25BBpk2OFn7EVdJlqzkhu0e7nYgacedqvWepbhCvIDqVv8NEG49hnrZP1zIHztz/xmgCmYTa3Y04+UqWjpNd+zT6EWQ41k/LqsfBQ62UHFZAXzjccSVkV4DJEBpf5U7VqLUfpXydwjoerxYnVj5vl7Jueel/KjlEzmf+8H8I+kVOHMDRO8tJ6DfdKWs7mUIpSgAxBN0XVXZdapnBXfLfPYwOKYxnplpBrqkiDEgq0zBnX4eteUprFpyAiVRo2ogxXpLi1q1JrxUIdK/epYwnOvci3MESIb9TWCDLVFNApmsYoB0+Q9jMxvwLLKZaXGnnkxQ6AI+Qf14B2Eibtm0csj0rpPUHrtT+Wj6XSt88mLmldfbVmDR3bwtB3gW26RJMKYr2Bn7UsA6brWzBQZiFebLC9Y/mrtuweCQuOfq20XMYq5xNQ6gbxtDH61m7HZCTe2DkHoLEOtzdd2u41itAIbOwEHRHVpldWAidVBODHigPadD1hWq6wyuDbVqVk6sr9Xasb6yw8tYm1aYizuRYOWxqzigc0g70UbC+3/lGPReyOQOMGCl4lwaP9jQP/+kXFosW1YYtT857vcsSkf7uulULu26G5GaWrHSz5GP9x59jTBufMIOsq3ghL9+wiVWkYRs/au9L++U6rCg/e/y7DztrWYi8tabbeVV1DcLkrEFBpZlRC1Mc/OdVmtBdpdinxyzF+LTpkcNFCMb9FqQ+f1QK1LNC56aFg7yPJFpl49L816uKK6xzodJ6Z24benLlZ1uwyvUVNqX+thkh97553bOJTUMcWDBMXkHyUHstU6nIyTFJa40MpyFK/cgvxTPyV8vLasfNQvpG6ZRXxtpRyfWVRhskLKZhq7+EYnNk6Cwf3Dmkeh46gsLqVxUBHfMk5Mo2AdmnBtRxBXR0NouWhZY9sidFeq8favTqpLiuUvF9OBSVuGtem71f3v+VecXTk6JXKe+1gh5p+PUTuxYNTeOJHJT6R1VWlq5+1xERrTlDPubuYbC9knplzt8gqd4FXUESvFvn1KDap/05MKMhOwWLwSMfOtch8/0OfexkFMn8z73NsoWAn7yeSZMS0NLjM3TvCSGrtdNfZNFeqdpbXYFSsHS1eVGmdbRG1cPIqlsmQ7bBoLhDGtxbIFsNXESRWUaaUOOehSXDvjWM6uiPwAMhbAj1lhu/CrP69wH3dhN6d8yj7GZqRtmT2pEbUaemnRpLbd1bZQyVmbOE8mc1W5peounpkbi15SB5GSSvGZ3r+oVMo8g2tTnZqlI1PnUpqMy9/+/Caj4vhSqiNz5SogFajV1AJRvHpPP7HCQw1rg2zH+VlbzZhbtxiLo1M157VMhEOLLTPj0LpZTnWX3UVLALXNfN+tq0qjlLH8VYwafqs+N1W1Tflwv15F23Wq4jONl1X46PLhZcydR9BUpvGK4QgCUESeQEZBQROYlHel/w20o5+FifwbmgAAIABJREFU+t+8/SzvaqZFTNBlrbDbWvDIKm7UI8T0HCWu0ALtTi+eaMh6G2/XuketkSs3+9xEapUri1cqYotSskaRJpIg45yDek1quCJ6gXij/RxqYWoiBjC+GBb/pi1J4wu2wRIzXkXreBsUzBUtFxo3MTlVi6+T56xdtGxcjtasJEOmsWjlH/cXqoXEtrt9R2BqgQwZfFQfZclc5aOm8Ng0bnG1MSXUbfHSThiZYuPGkkojatGSNh6MKQfLsLmPUiwSuhqNHGjU4MjyuOIaBevc0GY68oxN17EaLWBpKZ31krlRnWaHOv6t6DjTDhlt8BZ5w7gKy46Rp64dPKW0INesoapu0dhd/yqsGHtr0S2Nw8GewO3CpOrYP35TTbcnuhK3o45aqrKQzCHj2AKFMW56mbmBy6HosZ/aqqUiZ1plR3LkQOOYbGR5XHGNgqUMoFC87MrJFgTm2KG3bSaqcrUJTOM29ea6XX8KqJ/VXEjNP+WBdcmukW5TMstkLCVeoMqiP0XMjmKclBJJDc1Sa6lGKYVaGq8q4huALmV0J8tJ1b3VsNAip2yyDzrJ2arHlEizbhd9WG323oy9WexkkDQ9jc0IUC7X6L5kipohq5Hqlridqp9KOWrln5kxDdtIlVuq4uI5iF46ZCICKakUb19g6lB0/pYMLqNV5PPvcDXlzH2AMsIOOXe7JWO6vkgdwsbOUWJrlqTWp/YlfaVcU0aVbWXrBqrnXRa9t62In17NX4jsQoqzmOuWCrvCirE3Ct1YznKqeuHQYm0O2Ap841G47eBNphKb0MjLHXZzjUkOFVO6XQdqmvvPtmYmNck1afQ107nzCPoS0pQxz3F1ZQRi4xfR1uyn4F3pf+NmVa7/Hd8mN1ji7FxW2/Y7925rwSOruFGPECP76dnc1maBdlzyyYEGLQ81lH8Gqexf2Wrlyg07q/TqEzXtVf6aNVsmOxJMKftr305jkJQZMgHq6ucUhiuqeK1sI0RqpWsQ7KvNRG2kUU3GRr0Yhvll84lUM7NSrWl74D/lPOVONSfVpVjd8iFKYKmXvFNqlVjZKh+1x8pvKzclbvTYkmd2LjoGpSrEVF1M6dXaWJ5lxMiQas3VgZ1sQE51cBXIxiy+2mcierNevvPrMma4cVAxpjB+WY2C9bG6tgY2hZGnZPD5bCS8wf4rMwZIofh7bBNbSSr1NONXu7auUVrbPqCtBjX3No4FYytqFbPyptuK1QiJUUcGsly8ut62TcmYXqO0cVpcpoLxpdlV2Uh78GSNY7LBSzRm2ChYrPTSMfF6cVWX0uWWy1/NRCOqQs5TSy0d1g5ajRBUhNH5FKqj0ZirZBscaudNqJy3lIK0DpIpPdWmWoH1ExvtISOSLq2nXeQ5TPlqZiXXt4ei4UGMzQi53BBOLjfvmoZtpMotVWXxLKqvTObqIFJSKT7/TCWTbf9LGVyb6tTy1lJh7LC405lVh2FGRtfBJWU+yDq+WlmQc5+fnVn1udGi9z6Vqu6VE2g1COxQI7WpcVw3Di3WTsah9Tce5SArLddXDr7csSkf7utlnHY9iHKnk4mgrWTuPA5zuQXfJl14nNIpxUhgXt6V/te1Ixco3f8aDWkByebostbTbS14ZOXa8piBoUaJ67FAu4sLPInWNu33KqXWKAoth2omNZTeW9VoqMQSfkaTQdV6zBbtlyVKQzFfZz6WBjjrptRBrfnhd9Fl21bSSk7joSy/yQRh+fC2+h3ksYLGOYvZUqiKBFTdTymolU5JLAJDPbxwWhg/UMi21VTXs3w3vtaqEhsHFZMVrL/3mNfIc8GTZaMq5SrzYwA9+vGnEn+H46wVK7cin6Xn3/rT5iflqz+NMKo/mYX/F+fQLcbPswr/U+Df586rPwlTSSXxJKREVXy34pZxl0AJhWXgbvdTyk15KufRENF0R0NtKQh1WCjJEQ2yq6ZqmNovIndnKXeDaeZSZbuvGzal+qO8doYtzp5bo2B5sUtcVccdyz/sDrMSYlvyHLaZqDtWhpZya9OIc+PwoG0RdBC1qINIaa2RfNwEamPU0eQPIVRFB89garNqFTlsl7T4dhEYwIx+DmWorawrSDyssTXC1wRHU8j8hDmQMP/TuLFy2Eaq3FI1Fc+8wOWuqoNISaV4YS9XdD7nDK5NdWqWibY8Z75eA14dYUVFfVlnhyM1WbrCjPnFlwakZ8/KovdY1G4xKmsBy0Q4tNi6Mg6tm6mk7hp28FZouWNTPtzXy5jtOqWs+cYPa2ZtJ7YBtxJz56CIQj8XvLpSiNhmsx3W7At5V/pf389X4dH6383a5wilz9plDdt+J9htLXhkFTfqEWIGHyUu3gLtLkg+2ddgtwUNLTIM9XhX+Ug7dvmnn3JYYys0XBFG3wzGDE/weev0jcqXsFFZ69xLnVk1nZrJab2x25ihzwKvZih9nPbUGPotokM46Af9NrWwmnaA0/aWDMwKrBKoW9Rgo/PQTjfqTzasP+WjEYgyVDuSspS5DHuQh5XdhkNGXMMODCY4DxIHvx2NGW5ss2MK45fVKJjReCzJhjWwQiPPbh2fj7R/WJ7EwrNoGnkwEZbXqoDoX/kxPf2Xf1O5/jYAJdtSVP9qk8PGCby8vDz98/f79++28shK1NVVf7u7u21vn2D69/f3WqnURGvjl1Hr2qpNIXKp6lC91DtWLa9Du5NrPj09Vbvb3t6egposMqywyhYspGlL4PDwUA3H3aU+6PX1dUYNwUmeCjw+Plae4devX6k0qXjRkGfQKH+QjknDg9vbW4khwvpTocr/4OBAnkcuaJAiUhUxxi+1g6gGZvf3976pG5loKq4xuszA2ChOTk5UkDHzaoaws7MjS9C/8U9jocbi/GS0C5/GUsNzadHPz8/VEK6Dl5bu1HDkQtVOjV7U3kirhhk3T5Xomm25RrpUs6ReEyFQtTt1WNWApFEqNYTLy8uLi4vGlCRIEWCZKEWGeAuBFc795zKMsahvRmmYI/RU1uJXV3rymeDtK/SuE9QCIm2KwAJcFt2W3XgYWdlZ2VNigXZWjSmr5yZaum+7NqjFimo3hX31vlGYqSVguDI1jSxDHjW6T58+5euiB6NXV1f5NMu7qiprCbS2XnooIG61lzYYeXNzY3/0KYepxyh6PtJTYHG4vr7WMx3jhpzqMevZ2VnPcqd2+9bWVkokbQY1Pq5K5bCeeD2nUCeeekihjl57asc0Hsmj4wQakGhYkpIqox0JnBp4Z+5qe4lRaFtipLcTWOHIM9Vm57ufWU9y1U1XStdwjqMIdvufTUoNxdRRqbtSR6U/Dchkr25Ypq6o2siiwav+tB9RQzHGJbPRLoJOlUCm3anRSepqx6eaW9Xu9vf3p1oVq1wrrLIVDemaCGh0paUHTajUN2kZQue/F9wNaQKpvjjTKcsnVP5BKOiRm2xnlterRQSZgYZn+reaRVQDM39UVh0R6dA7aBVPrcltU5ZFuWwr06p+Tmr7Mu1ilqa8UKFdC1Xz1F81dVJd49lT1Ug7OGq/kVY+3zVS/+ekGulCtU21JkFAk4hqVd11i35zqxYoNCjSRqVJiLsUITJzN1XRd0rySywTLUXtg9UjYz8yHhWzvOWOwdiRURsCzBHa0PpP2lWtrnTgM/Fb8K4TVxDiDU5gYS6LbmtwCyHDVgSwwFa4MonlmrRGoT8t2ruFwdqle02WO6wKZoqexSWGK7NQ0yyEvLu7097fvKh64e4K1wPlhbSokiIz5f3l0mn17FtrvG43WrXGKIep1d0Sb8RT9yePXZUrXy2/LXRuYbN6gqOiF/moRXvBj46Oak1FwOWuay8RGRDQWZrz8/Mg0v3c+IEoOQQdubGf9qkkH1lsRqHOYAgMToCR5+BIx8mQowjjcKYUCEAAAhCAAAQgAAEIQAACEIAABCAAAQhAAAIQgAAEIAABCEAAAhCAAAQgAAEIQAACayTg71FL1f/Pnz+pS8uOD74c5VdWb2fnm7E+kDWH9Z7+29vbWgLYSS2WODJ/DkFnAPp/wSMutFuMNmRL3e4t442ZTPnYUqPwJIAABOZOwO+h1CX939zrg/wQgAAEIAABCEAAAhCAAAQgAAEIQAACEIAABCAAAQhAAAIQgAAEIAABCEAAAhCAAAQgMB0CenF+Xhi9yT6fYMFX9fWAVO20Nzp1ifi1EcgYw5cvX9ZGo0N98+cQ9KmN6ZxDUO12d3evrq70vZGMf/Ah2A8t+HcRhgAEIDAIATkrl48+VcRRBEeDAAQgAAEIQAACEIAABCAAAQhAAAIQgAAEIAABCEAAAhCAAAQgAAEIQAACEIAABCAAAQj0JaBtvvksjNtt85nM9KreJZySXEc43t/fU1eJXw+Bx8fH379/19ZXbWd7e7v2EpGOwPPz8/n5ufsZBB4eHvb394PIKfyUZu/u7jKnUJyQqS9muAQEIAABCJQj8Pr66jL/+PEjRxEcDQIQgAAEIAABCEAAAhCAAAQgAAEIQAACEIAABCAAAQhAAAIQgAAEIAABCEAAAhCAAAQg0IvAy8tLahe1y3fNX0UQhK9fvzoUQcCyCzm4hZ/LI3B/f5+qFJ9ESJHx409PT/2ffvjbt2+Hh4d+zNTC+lxD42kuyazPPkxNcuSBAARWQsAf5u3s7HAUYSV6p5oQgAAEIAABCEAAAhCAAAQgAAEIQAACEIAABCAAAQhAAAIQgAAEIAABCEAAAhCAAASKE9Cr/fNl6AW6u7u7+TTLvprZTc7LzpetemPtUidS1HYmvo3eWMGiyfThEf+N3X5ZAnhxceHHTDOsjzakbMAJnDmv4tIQgAAEIFCCgO9j+SpCCcLkCQEIQAACEIAABCAAAQhAAAIQgAAEIAABCEAAAhCAAAQgAAEIQAACEIAABCAAAQhAYKUEGt/nfXx8vFI0/1RbJzFSEHSQQ5+V+Cch/6+RwN3dnf/CaR9B5nsafrI1h9/f3zPneb5//z4XOPo2Ql7dT09Pc6kLckIAAksiEIxStre3+SrCkvRLXSAAAQhAAAIQgAAEIAABCEAAAhCAAAQgAAEIQAACEIAABCAAAQhAAAIQgAAEIAABCGySQONXET5//rxJ+aZR9uXlZUqQzEbq1C3EL4lAxgD0vv8l1bREXTIta29vb17flMjUpUL3+PhYgiF5QgACEMgQ8Id58qtKyVGEDC4uQQACEIAABCAAAQhAAAIQgAAEIAABCEAAAhCAAAQgAAEIQAACEIAABCAAAQhAAAIQgEALAo1fRZjXbuAWNW+TdH9/v9rAF9+U2YkeJyZmYQT0Uv/U2+6/fPmysMqWqE6m+ZyenpYosVyeetd4/sMI/obgcmKQMwQgAAGfgD/MOzg40CWOIvh8CEMAAhCAAAQgAAEIQAACEIAABCAAAQhAAAIQgAAEIAABCEAAAhCAAAQgAAEIQAACEIBARwLaSP379+/MzcfHx5mrq7qUeuW5APKy81VZgl/ZzE76/K50P5PVhvMNZ47OJ398wt8QvFqlU3EIQGBkAv4hKL6KMDJ8ioMABCAAAQhAAAIQgAAEIAABCEAAAhCAAAQgAAEIQAACEIAABCAAAQhAAAIQgAAEILBkAo1bY3mzu1P/ycnJhw8f3E8/cH197f8kvB4CqaMIaji7u7vr4dCtpqkPSig3tbU5AtTnU1JeQpV6fX3tBoq7IAABCHQm4I/0Pn/+rHz4KkJnmNwIAQhAAAIQgAAEIAABCEAAAhCAAAQgAAEIQAACEIAABCAAAQhAAAIQgAAEIAABCEAAAv8lkNkKrETaU3t4ePjf1KsPffv2rZaBML68vNReInLBBO7u7lKby/kkgkXv/ru6g/QfP34MYuby8+DgICVq/hM0qbuIhwAEINCZwPPzs/M87ogXRxE68+RGCEAAAhCAAAQgAAEIQAACEIAABCAAAQhAAAIQgAAEIAABCEAAAhCAAAQgAAEIQAACEPgvgfxRhNPT0/8mJfSvf52dnaV2SPNhhBUaSOpoCp9EMBrD29tbKuXOzk7q0sTjM19FyNR34pVCPAhAYKYEfvz44SSvPomgnxxFcEwIQAACEIAABCAAAQhAAAIQgAAEIAABCEAAAhCAAAQgAAEIQAACEIAABCAAAQhAAAIQWC8BvZT95ORkd3d3a2tL/+oLBldXV61wZN5Krny0o7pVbmtInNp9fnt7u4bqU0dHQK+aTjWflJG4ewlUBNy7umMgqTM/ccqpxcz3EMXUSCIPBCDQn8D9/b3LxJ0v5SiCY0IAAhCAAAQgAAEIQAACEIAABCAAAQhAAAIQgAAEIAABCEAAAhCAAAQgAAEIQAACEIDAGgnoEML29rZ2lWmT2evrqxDoX33i4PLyUvHaJG2B8vj4mEmmrcD7+/uZBOu8pLMfe3t7tXVvew6kNhMi50Igdd7g69evaoNzqcVk5VzkBwQ4pTBZe0MwCCySwMvLSzVErGqnAUwV4CjCItVNpSAAAQhAAAIQgAAEIAABCEAAAhCAAAQgAAEIQAACEIAABCAAAQhAAAIQgAAEIAABCJgIXFxc6BBC6oXiij84OND+s8a8Uu90r27kkwgpgKkPIKT2pqfyIX6+BNS+/FdN+xXRcSD/J+EMgcynD/zts5kcJngpI/mHDx8mKDAiQQACSyXgD1eOj49dNTmK4FAQgAAEIAABCEAAAhCAAAQgAAEIQAACEIAABCAAAQhAAAIQgAAEIAABCEAAAhCAAAQgsC4COodwfX3dWOfz8/PGNPqKQiaNCspcXfMlfSzi8+fPMQEdArm5uYnjiVkegVQb5JMIrXSd+sCIMskflGpVysiJf/78mSqx1m+kEhMPAQhAoCcB/yiCf75068+fPz2z5nYIQAACEIAABCAAAQhAAAIQgAAEIAABCEAAAhCAAAQgAAEIQAACEIAABCAAAQhAAAIQmB2Bu7s7fQ/BKPZff/21u7ubSby1tZW6qh3VV1dXqavE66X4nz59ijnorefv7+9xPDFLIoD2h9Lm4+Pj0dFRKrcfP36cnJykrk4z/vn5WR+lScn28PBweHiYuko8BCAAgQEJ+CPGYHDCVxEG5ExWEIAABCAAAQhAAAIQgAAEIAABCEAAAhCAAAQgAAEIQAACEIAABCAAAQhAAAIQgAAEZkPAf6lto9D514prj1omh1YFZfJZ6iWd8ahFpA8jcIRjqUp39bq8vHRhP+C/f9qPJ5wikN+XP0eeeZnz9U1RIh4CEIBABwLfvn1zdwWnWDmK4MgQgAAEIAABCEAAAhCAAAQgAAEIQAACEIAABCAAAQhAAAIQgAAEIAABCEAAAhCAAAQgsBYCNzc32ulur+3b21smsd44nrp6fHyc/5xC6sZVxWuTn14zHFfZ3/wXXyVm7gT02vv7+/u4Fp8/f57dK/zjWowfU3ukpxLj6elJtMcXqXOJ+iJK5ihCpqadS+RGCEAAArUE5Dz986iB/+EoQi00IiEAAQhAAAIQgAAEIAABCEAAAhCAAAQgAAEIQAACEIAABCAAAQhAAAIQgAAEIAABCCyZQGaTa221d3Z2auOryNrt1NUlNtNnuLlL29vbtRrhwwgO0SIDqU8ifP/+fZH1LV2pr1+/ZooIts9mUk7hUl7afE2nID8yQAACiyHgd1U6Kbe/v+9XjaMIPg3CEIAABCAAAQhAAAIQgAAEIAABCEAAAhCAAAQgAAEIQAACEIAABCAAAQhAAAIQgAAEVkHAf8GtpcJ7e3upZI+Pj6lLfBIhRSaO11vwhSuO1xZAvR89jidm7gTUcPSq/rgWOr3Dh0RiLJYYccvs0ZfTu7q6suSz8TR3d3eZ8106pYCFbFxHCACBlRAIuqr4fOnWnz9/VsKCakIAAhCAAAQgAAEIQAACEIAABCAAAQhAAAIQgAAEIAABCEAAAhCAAAQgAAEIQAACEICACLy8vHz69KkVisxOs7Ozs9o3+iv/t7c3ve+/VUFrTqwjBx8/ftSXEAIIOqKgrclBJD/nTkC7yV9fX4Na6MzP8/NzEMnPVgTkc+JG5HJ4eHg4PDx0PycYyPvnDx8+cDZpglpDJAgslYDfVemTCPHpU76KsFTVUy8IQAACEIAABCAAAQhAAAIQgAAEIAABCEAAAhCAAAQgAAEIQAACEIAABCAAAQhAAAL1BOIN0PXp/onVS7j/CYb/a1Ns6hyCXp3LOYSQV/a3cNXC1PvR2Z6eJTe/i3o9f20zrDWA+VVvoxLXfmvCSXR0dDTl1iSPenBw4KSNA/naxemJgQAEINCZwM3Njd9VxZ9EUM4cReiMlxshAAEIQAACEIAABCAAAQhAAAIQgAAEIAABCEAAAhCAAAQgAAEIQAACEIAABCAAAQisgsDXr19T9UztnNbb/S8uLlJ3EZ8icHJyorcOx1dPT0/jSGJmSkCvvb+8vIyFV0Pb39+P44lpRUAMf/z4kblFe/2n+ZkRnZGo/S6Kq8v379+xEEeDAAQgUJSATkb5XZUGJ7X+h6MIRbVA5hCAAAQgAAEIQAACEIAABCAAAQhAAAIQgAAEIAABCEAAAhCAAAQgAAEIQAACEIAABCZHQLtd7TLpJbi7u7up9LWvyFXi/FbgVG7EV+g+fPgQoNBrifUe/SCSnzMlcH5+Hku+t7eHimMs3WJ0pEe79jP36mzP1M5K6e3jOiPx+/fvlNhytmdnZ6mrxEMAAhAYloC+iOV7pJRT5SjCsNjJDQIQgAAEIAABCEAAAhCAAAQgAAEIQAACEIAABCAAAQhAAAIQgAAEIAABCEAAAhCAwNQJZI4WBKJrI1pmw672zvrb1Ny92jJb++pcl4BAhsD29nbtQQ69nFhv08/cyKVZEND7+J+engJRdfikVulBMn7aCWjXfh7p9fX14eGhXvttz7NcSklbe0DFlahNwBlX7JIRgAAEIDAIAQ3w7u/vXVb6aE9q6Lj1588fl44ABCAAAQhAAAIQgAAEIAABCEAAAhCAAAQgAAEIQAACEIAABCAAAQhAAAIQgAAEIAABCKyBgLaU6UX7+ZpqI69eLp5Jo03z8VEEvdz9+fk5cxeXLAS07VhbpYOUsA2AzO6nNr7rmyRxq3l4eNC2+NlVZ/oCyxd9/vw5Bu5LrqNTG9zlr6MpOmWU8cbVMRXMw1cZYQhAoCgBeU59pMUVoW4rcxKSryI4UAQgAAEIQAACEIAABCAAAQhAAAIQgAAEIAABCEAAAhCAAAQgAAEIQAACEIAABCAAAQishYA+d1BbVW171c5dvYH77e0tfw5Br/GON/hqv1r8xvfagojME7i6utLBgyDNr1+/FB9E8nNGBE5PT+NWo7dNs9G8kBL1eRbt8pdPy+SvkwA6VaVXgGfSlLj0+PioI2Eyicw5BDkBXcU8SvAnTwhAIEVAfsm/pDGh/zMI81WEAAg/IQABCEAAAhCAAAQgAAEIQAACEIAABCAAAQhAAAIQgAAEIAABCEAAAhCAAAQgAAEILJ+A3s6+s7Pj11OnCH7+/KktuX5kKqw3eQc71ZRSxxiUgzbXpu4ivhWB1Bv0BVkbrFtlReIpENBm9/Pz80ASvnQRACn0Uy5L56/icyB+cfKBSqM/oxv0720VljD6FINOFuXv0vZfnfjKp+EqBCAAgWEJ6Bjq/f29y1OH5fJnIDmK4FgRgAAEIAABCEAAAhCAAAQgAAEIQAACEIAABCAAAQhAAAIQgAAEIAABCEAAAhCAAAQgsCIC8cZo7Yr+8eNH41kCvcz76OgoJsUW+ZhJz5ha1Now/fLy0jNnbh+ZgFT26dOnoFCd3tE770tvfA8KXe1Pne3RBxBub28bCegrCjqQkP8sTGMmcQKdQJCD9ff4xmmqmOPjY8mJYaT4EA8BCBQiEIwM5Qw1DsmXxVGEPB+uQgACEIAABCAAAQhAAAIQgAAEIAABCEAAAhCAAAQgAAEIQAACEIAABCAAAQhAAAIQWCyBw8PDp6enoHp6A6427KZ2werluLoa3KId1cqHV/UHWAb5WQtcO5W1rXmQ/MlkHAI64aNTB0FZnN4JgIzw034gQcJoG64OaB0cHOjfxjNasfAqSyrW1w/kHvUXJ4hj1LT1wYQOZcVZEQMBCECgFYHgyJzxY1kcRWgFmcQQgAAEIAABCEAAAhCAAAQgAAEIQAACEIAABCAAAQhAAAIQgAAEIAABCEAAAhCAAAQWRaD2NIJqqB2x2oarPbjai6afb29vepm3XtQdb6fWOQRtt2XvbDmzODs7i1/lrv3KFxcX5Qol5wEJ6P368bvw9YL8wd+7P6DMy85KhwTUgtSsfv/+baypHF3lDxXY2dnx/5V7VD7+v/KT8oqtMtd3GPSHIzWqg2QQgMDgBHTE8fT0tMrWPrTjKMLgiiBDCEAAAhCAAAQgAAEIQAACEIAABCAAAQhAAAIQgAAEIAABCEAAAhCAAAQgAAEIQAACcyJQu9PdWAEdV9CO6tQnFIyZkKyRQO1e9oeHB50kabyXBJslUPtdC06SbFYprvTHx0edEpETsx8bcPf2D2izr1yo9v5yKKU/THKAAAR6EnBfRdAZVA0wjCejOIrQEzu3QwACEIAABCAAAQhAAAIQgAAEIAABCEAAAhCAAAQgAAEIQAACEIAABCAAAQhAAAIQmD0B7cc9Pz+Pv3iQqZg20eqd4uygzSAa9tL+/v6vX7/8PO0vLfbvIjwmAbWso6OjoES9/P7m5iaI5OdmCTw/P+tAgo4ltHKD3WTWNl99dkYnENSou+XAXRCAAARKEJAn1BdddELVnjlHEeysSAkBCEAAAhCAAAQgAAEIQAACEIAABCAAAQhAAAIQgAAEIAABCEAAAhCAAAQgAAEIQGDJBO7u7vSy9mC/e1xh7aPVXmr98TGEGE65mPf394ODg2CftHShXYMoohz2PjnrDdNSWfC6fb0FX+cT+mTLvUUJSGvygWpW1b+B+roVrVNDsoS9vT39KwOgwXbDyF0QgMAECXAUYYJKQSQIQAACEIAABCBKd/AaAAADs0lEQVQAAQhAAAIQgAAEIAABCEAAAhCAAAQgAAEIQAACEIAABCAAAQhAAAIbI6CduE9PT9U2XG18r3biaiutdr1rH61e5n14eLgx4dZdcO1pBO1v1muM1w1mirWXstRkgo3snEOYoqqaZKpeEy5nWPlD/fv29qabfOXKQ+7s7AT/Vj6TTx80AeY6BCAwYwIcRZix8hAdAhCAAAQgAAEIQAACEIAABCAAAQhAAAIQgAAEIAABCEAAAhCAAAQgAAEIQAACEIAABFZFoPY0Ahvcp2YDqGlqGkEeCEAAAhAoQeD/SmRKnhCAAAQgAAEIQAACEIAABCAAAQhAAAIQgAAEIAABCEAAAhCAAAQgAAEIQAACEIAABCAAAQgMTmB7e/vnz59627qfs75icXJy4scQ3iwBHQ7Ru/N9GTgu4tMgDAEIQAACyyDAUYRl6JFaQAACEIAABCAAAQhAAAIQgAAEIAABCEAAAhCAAAQgAAEIQAACEIAABCAAAQhAAAIQgMAqCNSeRri/vz87O1tF/SdfycPDw1+/fvliHh8fPz4++jGEIQABCEAAAgsgwFGEBSiRKkAAAhCAAAQgAAEIQAACEIAABCAAAQhAAAIQgAAEIAABCEAAAhCAAAQgAAEIQAACEIDAighUpxH29vb8Ot/e3l5cXPgxhMcnoM9T6CMVfrlfvny5u7vzYwhDAAIQgAAElkGAowjL0CO1gAAEIAABCEAAAhCAAAQgAAEIQAACEIAABCAAAQhAAAIQgAAEIAABCEAAAhCAAAQgAIEVEdBphOfnZ21z9+t8fX19c3PjxxAek4A+TKHPU/glfv/+HY34QAhDAAIQgMCSCGz9+fNnSfWhLhCAAAQgAAEIQAACEIAABCAAAQhAAAIQgAAEIAABCEAAAhCAAAQgAAEIQAACEIAABCAAgfUQuLq6ury89Ov78+fP/f19P4bwCAT06YPT01O/oIeHh8PDQz+GMAQgAAEIQGBJBPgqwpK0SV0gAAEIQAACEIAABCAAAQhAAAIQgAAEIAABCEAAAhCAAAQgAAEIQAACEIAABCAAAQhAYF0ELi4udPbg48ePrtqvr68uTGA0AtKCK2tvb+/t7Y1zCA4IAQhAAAIQWCQBvoqwSLVSKQhAAAIQgAAEIAABCEAAAhCAAAQgAAEIQAACEIAABCAAAQhAAAIQgAAEIAABCEAAAhBYFwGdSbi9vdWZhOfn53XVfBq1fXl5OTo6kixfv349OzubhlBIAQEIQAACEChI4P8Be2bcej7K3ugAAAAASUVORK5CYII="/>
  <p:tag name="POWERPOINTLATEX_PIXELSPEREMHEIGHT#5C6D626F787B465C226F72207265656C6C765C22617264612066756E6B74696F6E657220617620656E20766172696162656C207D2066287829205C6D626F787B20675C22616C6C65723B7D20" val="183,3333"/>
  <p:tag name="POWERPOINTLATEX_BASELINEOFFSET#5C6D626F787B465C226F72207265656C6C765C22617264612066756E6B74696F6E657220617620656E20766172696162656C207D2066287829205C6D626F787B20675C22616C6C65723B7D20" val="46"/>
  <p:tag name="POWERPOINTLATEX_CACHECONTENT#61" val="iVBORw0KGgoAAAANSUhEUgAAAFsAAABTCAIAAAB/B+yjAAAHnElEQVR4Ad2b63EVORCF7Y0ACAEyAEJYMqAIgRCAEIAIKIcARACEAEQAhICdAfuBqHZXS2odae4MW9wfrr5Sqx+nH9Lojs9//Phx9qc/l5eXHz9+/PDhw+fPn79//351dfXt2zeMunHjxq1bt27fvv3vr8+9e/eOsBRE/tTny5cvT548wWHRTzhfvXq1t7Vneytoysexu3fvikAENhLn9evXTbEnGTwaEbDApeDkwteHDx8q/pOG7969oyQV5sJzHCIKFrQL2PABT7CPnoIzz58/Z7xGjSyDoecqqwL0jx8/TvhNzhGI4F5eI5iOA7m5CCEvAi50FvPECOT01DX5bWEhdkeE3hncCF9hCDYlX0mfEHnSJ/A3E8qUDtXtiMgwNYhYqY7gUv6VJQEU7yRN15xvEqRPLn8vROpgBvuo6tyyZLYGxXpnACsoLV8TyUztgghNoWmKDcKQmzWcDblQGkQYNHWeALJc+OkRIfjegppmN8ltEmdDo0XsUDXGHF01wcr94AA19hQvn+Dz8SNN2jedJvSnzJG8yWPf0JqmickgAptuJ4M0uEQgUydDZAiHeMrMzQ2zIU0SIGwqP/WcDJFhsQyrN7iqf1V6h8Fx0AlNSd2Fc4cIClVgDg8JZcvfWjXDjRYrT7W59DBSGmoBa9hEULEJESU+9Sm759jy+LBmLXeGTWQTIkhXgrNfvRiCSp4CitjL/jH8ZgmCz/VfvooWc+fOnZxn+yyuKkKGu+FvIYb0FKF0UzJoSuYyM2moIKI0EWxY6SM8VikW7N1QDUGlnWGw8eeEyuelsKsPETksQTBMSVixiSBtuo+8ePGi/HSQg/Ls2bOc4YSz/KYxlKY2EQT54A9psWIRq+xzQ3UiwxAOGMQmgsY5RESk93iE6aEjNrXe8np8omrev3/Pz25KQKaeNRSBCY9ikrg9/9ZSg9QbEeUe2VMxVbFq6spOrRrlwq5gTOfvYbrHeJI+NmW3sIoBKiLKjlssmFKvmJjwnPYkUhRJfYQOouy4IAJwB/2C/wt+pYmIu4EllITIy5cvbUFOzKrPpQ1n90BkXDX6GQQH9G0/qQV9aggZDLNVPEZkaivVndnOuUcTwapx1VxcXCihgOdvKJmzswEib968EeGATb/L0mUmnLs0EfTl2TsV9iOfZTA7AcumZpvIT7EJInhoooeEcvGf6JqdUprI2uk5qxr9nApef0nJ5H1EKVTLnUePHhl9AKHYNlXy1zYn6UrWXfONqETOyafEcl77GaBbNV+/fh1etRtKB5cM/dJU9wjCufYzQBcRJS3Nmvv37xt9APH27duhlsWSSfrIFCLL6oeONRkU29aD1Cty/fEfo3tC9hgXm8jCSaRY23WmGZzmoH7xfxKAxDPBsq52H+GfGZrONwfX87MpbjSolMyWKm4jojRzs1y56TTm7cSfQUS8MSvubQnILEAkr2LbFpPaOaKfRHBpbdufxaLwKwkC55abzTYiYj9H95ZoLICiILLRpDYieo78ZU2EILUR+X/myAFNpIuIniNTB7mFMvFLlJKBf6GJsOT8/PzmzZs/7wybJxn9ya25fKdB5Q584bjImz+GO8vbVWMcOXFkgmCJkiMLbdU/N/LPtG1EmMixKLNHttX9mogHGkDbiIh3RUfmiPg48+DBAyWWxvPp0yejIbqIiK6KqeRVLtM+kj0hCzkbgKbFtnNERERMpZ4DU+MKIgvPnF5sAbSNiCj6sBwht5UDwWxbpTf5t/rK8jYi7MxKmhyWI+IvrbOI+AQhYTNEmF6oyakqmGIO1d5cSwgJZHOqNxjElq7czhFEKHgrmdyzRh9/+vSpomghhD5HzN9NiOiPP7r/gZPXm8T3ecylIKH3NfQmO6Z3EeHWY9gmlMubnkHKOL8Z6T8ViruB6Q0lc60oeQYZvm8OrsnyjVMkoNLdzcNZdT7eVJwtbz/plelhUWCxCTo5MdUXcG/KgPBqgX/hNUMEHVZdFopAgNqUKSLzUG8wYzY24THaezFAZHgpTzWKTupsoVqJ/zBfphAJuU9L9rYNEIE1twawvbjtdICDXCAq/gojZEf56hvB0Ibwf30hqGNEhmniU25oTc4QkrnAwZIQ1RqUqRzxPbVuQGNEMKg21Nvk21LucD5b9w7/dmx+3Kgd6+kK6Va/xS8hgnSC4FHwNNZsTBOW17UZkjnsDt6AQvcg8ON1rtWWq4jkbz5vOZjgqk/j4p7PDnOpRs3jQnUbZ48IadjMbhURdORRCiHt2eTHiU8wEQ9Bp+db3tHq/Pe6oEO99FrPBCIIxW0flkCjMhiRfCU+dWpgZZ3GXkjYJrwBPQ/L8tryHu5ziCA9zxR6cP4+HA43scA3cSOv08pw6Umod/QkoaYRARTQTRot9mE0MQEa/OcDAY4Y0WsEJEuzcfjs8HQCCipMNXpJ29pUlntpgV5BpIjIt2SL25BIwhVs9V+T8sk15nCgYh0RFhOE/JiQGwemZJD3c4oepmqtHRyHKjYhUqSDC77VbbI2qIyQxli2BQvvFTXSK0ZvAJHDTr+wR58z4VduobmV4p6O0HGTxKdcBYIUV/b8BQjM4rPHGzjcLaGaj1eNxqKUStGV/ge2v66ase2wMwAAAABJRU5ErkJggg=="/>
  <p:tag name="POWERPOINTLATEX_PIXELSPEREMHEIGHT#61" val="183,3333"/>
  <p:tag name="POWERPOINTLATEX_BASELINEOFFSET#61" val="2"/>
  <p:tag name="POWERPOINTLATEX_CACHECONTENT#612B31" val="iVBORw0KGgoAAAANSUhEUgAAAY0AAACKCAIAAADZt4GKAAAQj0lEQVR4Ae2d7VHeuhZGw51TQJISAhUQSghUAJQAVACUAFQApwRCBSQlhFRAUgKhA+6T0RmPRrblbVnW64/1/mBkW59L9sPe27K99fb29o4fBCAAgUwE7u7uXl9f379//+XLl+3t7Sy1/pOlFiqBAAQgIAKnp6f//vtvheLHjx+fP3+uNpMT/0suSUEIQAACPoGjoyNfpHTo/v7ez5Ccxp5KRkdBCEDgPwJ//vyRl/fz58+AiBzAYE/aJvZUGjdKQQAC/xH49u3bp0+f6iKVERA6lREmVUFgXQRkRsnXOzg4aLObXl5eshBBp7JgpBIIrI6A7ut9/Pjx4eGhwMjRqQKQaQICiyIgR0938c7OzoqNijh6MdQ0BIHZE5ANdXNz8/v378IjQacKA6c5CMyPgAwo+XfBmoOSw0CnStKmLQjMhoBi5N+/f9cCqDIRqDgXdCrOh6MQWAUBqZK8Of20glwrDPS37RbeRnCgUxvBTqMQ2AyBi4sLt9DJrRiQGCkxKUlq5IJONWJhJwSWSUCu3MAFmXrA+OTkRLGqkurGuoRlno6MCgLZCWjR+e3trTzE6+trrZzKXn+kQuypCBwOQQAC73Z3d4+Pjw8PD3O9pCWBKTqVAI0ivQnon/Dl5aWcDpXUA6tXV1cfPnzoXQsFShGQNu3t7Wmm9JvCTKFTpWZ+3e3opNe9JMdAoQ3dTnp6elo3ks2PXpEmuW/y5pTQX5eWQm3QbmqDgk61kWF/NgJaJViJlKtUoVzpVJY3qGXr5Toqmum/B+Lo6zg9NzrKxhtMMqk22ikanxMBdGpOszXTvjZKUqN4zXSAdHtsAujU2ISpHwIQGEoAnRpKkPJpBHK9QS2tdUrNiwA6Na/5orcQWCMBdGqNs86YITAvAujUvOaL3kJgjQTQqTXOOmOGwLwIoFPzmi96C4E1EkCn1jjrjBkC8yKATs1rvugtBNZIAJ1a46wzZgjMiwA6Na/5orcQWCMBdGqNs86YITAvAujUvOaL3kJgjQTQqTXOOmOGwLwIoFPzmi96C4E1EkCn1jjrjBkC8yKATs1rvugtBNZIAJ1a46wzZgjMiwA6Na/5orcQWCMBdGqNs86YITAvAujUvOaL3kJgjQQm8f0+fSxXnyTRx3L1DRK9Nvv19dV97q36DqL7Liufe1vjGcqYIfDu3SZ16tevX/o07sPDQ/ARympeJFhOs9z3vvXJ1vPz89PT0yoDCQhAYA0ENuP33d3dyTja2dm5ublpE6k6feU8OzvT1+6/fv1aP8oeCEBgqQRK65QUSkIjuUn+zKQsrOPj46OjI8uUyGTTR8Nn+q1qywDJA4E1ECinU5VCSWjayCoOdXt7+/j4+Pz8/Pb2pliV4lZXV1faHxSRtyiLTIGtYH+1eX19LUGUyXZwcLC3t7e1tSWHMZK/KkgCAhCYHAHJwdg/ic7u7m5k5IqXS4ykSpGeqJLDw8OgEkWs6kVUT1tzjfnrNbAnL4H6xGketTNvK9RWkoAupeBibNzMNcuj21MXFxcyaiJenkLjMnOUTeZP41Ddzu3tbYWlZGpJ1Kpsiljt7+9Xmy4hr7CtOeVXQ0F+NiEAgYkTGFGnFBuSa6ZIeRsCSbKsJDlobRnq+6VK8gR9qdKtQF96pGXu5mC9rNsTP9pWiv0QgMAGCYylU4peKyrUZtdowCcnJxIyWUl9B68igVRJCqtIuaqNVxjpUrwgRyEAgU0RGEWnZCIpeh2JlysapbB68pglVVp45ReXr6dNGVORRl1+3xbzayANAQhMlkB+ndJttcvLy8iAdUfP99QiOSOHtC7Bj84q8CThs/h0xvhfpGkOQQAChQlkXo8u+dCKgcgYJFK5FpS7texVW3FxrLLVlzhUh0hAAALTJJDTnlKQOy5SeZ960f1BVVhhlcfX6fQpMzpVESMBgbkQyKZTEqm42yU3rdetPQtBow3lV6Xovr9JGgIQmD6BPDoldy8uUlp4OcZDeTKpOm/w+XOg4FR8lZafmTQEIDARAhl0SkHxuLunod7f3480YD+a3tkETl8nIjJAYIIEhuqUXLnISk43YMXOE9ZJGWHJ37QvNeglasYOkA0CEBibwCCd0mLOzgiRTJhcN/jaWNitJIJTbQzZD4EpE0jXKT2U51ZXxocnYyqeYfhRo/ooRkZwajhtaoBAeQLpOiUrpnMdgNYNjOfxVbDa3o5QZXAJu9kVFGQTAhDYLIFEnVLsvPNBOYWNsi9EaIRlXGKOTjXSYycEpk8gRaf00G9n7Fwj10N8Zcavh2YsDSnibslGHghAYGoEUnTKEpaSMTV2+LxCGV+65bIZfcOqThIQgMB0CPTWKblyFvul8z5gRgSdHqjawunLCJyqIFCYQD+d0hujjALUa5n4wDFb7Cl0aiBkikNggwT66ZS+E2Ppq5ZTFlsBUL0hL94xglNxPhyFwJQJ9NApreq0WC4a7dSMKYJTUz4F6RsEOgn00Cmjx6cIeknjxfLkoCXw30mKDBCAwKYIWHVKbzuwhKs1jJLGlJqz9Irg1KZOL9qFQBYCVp0yGlPqU0njRa6ohYI+e2PJRh4IQGCaBEw6JTmwrEXQCLU0vKQoWOJlGFPTPPPoFQTsBEzvR7esPndNFhYFdErY9UC4PhSmROfjlvbTIm/Oxn9y2jnGqxOz9Ny9KUjPtxe7bZ2l20uupPNbz/oUqH38+l5xZ4UZM1g6pms4Y4uTqkrvonBXlIUDeRIIyD8ofEpP6gSLdMb4UK2WKEUqsR9615m1V1y8s7aMGXQCWc68jC1OqirLjU4LH/J0EtC/6klN/RQ6U1inuuNTwRc9I5OK0xeBk/0QOpUdaVuFna/VbivI/lwEOnSqVwSh8Ft9Vx6cagz65DotqMcn8PLy4m+SLk+gQ6fsxpS6XnJFgppb+cop41tMy59Sy2vR6OMsb+DTGVFMp3QjyWKzuMFoLkveHLGsnFKMueQiicKT6n9jtXDTq2pOJ3axNxStCmyvwcZ0qlcEBKevF/fhmfVCZ8V3dZeDpxeHw6zXoH9yAqt/Bm7NRz0De0oSiK2fshtT6nFhp8/St8Jx/ZLT5tqSVN3d3ZVvt2+L+gxtPRStf2y9op99GyX/kgjE7CmLFlQsSnpYckhXHpyqsJOAwBoItOqUXolnX99c2OmzmOKy2wt86mYNpwhjhMDGCbTqVC9jqvC9p7oTUee4eKevPmT2QGCpBPLoVGFRsGhoYelc6vnBuCAwBQKtOmUJAFUDKBycsixxLCydFQoSEIBAdgKtOmXRAtebwvfFLcaUOlZSOrPPChVCAAI+gWad0g01P1M8XdjDsugUxlR8yjgKgXkRaNYpyw21apwTtKfQqWp2SEBgAQSadcru9AlBSVGQoWfpW8kuLeAkYAgQmDiBZp2yr5zS8EouU7I4feoSwamJn3Z0DwK9CDTrlP1FFoUtF4tOFe5SL9xkhgAEEgg065TdniI4lQCdIhCAQC8CzTo1TXuK4FSvqSUzBBZDoFmn7PZUyVeIWZw+TUxCcEpFtra29P4snuBfzJnNQJZEoFmn7F8xmVoQPcEP1atR3OJ7qfPV1dWSZpexQGAZBJp1yji2ksaUumSxpxKC6P5TzR8/fjSOnWwQgEAxAs06ZbxcE4yX5IGNF5zy5S9B5pJHREEIQMBIoFmnjH5fSXvK+BLk/f1948hdtqenJz8/OuXTIA2BiRBo1imjABnNrixD9a2etgoT7LtA/hJi8G2dYT8EIJCLwCCdMppdWfpq0amEJ6L9ahNkLsvQqAQCEIgTaNYp4wVfzJ6Sd2ZZKtHXa1PMy3/NVt/icbIchQAEchFo1imtJLK4fsXsKePnTvsKjW9MCWjf4rnmgHogAIE4gWadUplJOUFBFKlxSBLWvh86DartG4Nv7AY7IQCB7ARadcpiXFh8seE9vri4sDSUIKy+PWUZ7/CxUAMEIJBAYJBO2R8DTOiZK6Lvs9/c3FiK9xWaIOZV+NNelhGRBwIQcARadUoPxHSGnyyvrBsCWt8QtH9m2Rj7r/oTOH32hqoaSEAAAmUItOqUmj85OYl3YlSd0s24g4MDi8fnOtl36ZMfm5fP2De2FSfDUQhAICOBmE5dXl7GW/Jv6sdzJhyVH2fXwU7TL+iA3ElfATGmAj5sQiBOoEDMx+9ATKdkYsSjNtIRWT1+dbnSR0dHvUSw70ou/9lj9bnTcsw1LuqBwDII+P/mIyMyZovU4A7FdEo5Ok0q/5ZZZ2PGDLrB5+uIbKWEe3mRtqStvtMnww2nL4KLQxAICNitE7tLFDQRbHbolII+cY3IrlMSqeAGn5rotHd6+X2+SAlHZ+UBMjYhsHIC9qs+m8v11vXr/JafPNWuOqzH65Kh1lW40xnWIk9rG29vvqgpbS9IzjQCjdED7UyrjVIbJxC3XQIRPz8/H97hDntKTcqkqsuH35XAPPEP9UorJhVU9fj46O7iyS+LL4/qFLKqJ3p7p+8zx4dWlSIBAQg4An1jx3KPdNENpWeUusjjfjJJBppUKl5XaK1v8vsmzYoP1c/clq7L2cCetzXEfp8A9pRPY6ZpXSl6K7fvi8Svx+CoLvDgiu7F4Z+gurZNycTOzk7jUZknskqSv4CgJQJaFuDbOGpFzQVP22lTQ43cBNT68s4lVIH1JO5E0BvnlJ0LJqAoeP0fthtvdRkqg0JL2lRCF53CL9WhNDKqxK3+kcWjC1l/9dNtegmfu1kfUcC/H2Gwq1rcokkQSyGo/6dVd11Mqt6xeKSs0w2+vb31EQtTvQn2jEGgPsuaCOJTY6C21Nk4Hf6lMbW07Inu+FTVaVk0wbMm1SElJJa9vNDr62sphb/+QJVoj1S8zSzS/sj3YIKq/L4pLXPv7OzM3xkZi5+NNAQgsHkCFgH288StKjlWz8/Pfv4gLRuqzctV2SBz42bkv0FbDTK1AtCdxldj0+xMI9A4ZdhTaTCHl2qcjuACmdTmX+skYdjyv2T4REYiELJWJFhSJf2UkLpJGurBcleJfD1lsPckAtqF61zT+itfr95VrhA76iw5G+eLWcjCNqGSxumIXM4bP5SoUw5NEJNOHkyaaRNxAOM94fJIOLMHFmm8MJiIgVSTizdOR/yq2exRXezW+331jioaJYlR0Me+ODWoREqnHqTdcdOyda2oUlCs18J8NaeCQTfYhMCqCOiqcS9Bcvfa3F9HQGmXqD8wm3ad1sEGz9zI36ryuFuKbo+71ej+/l07mazKVUG5V1KcaoRVq20JOWLSC/WmqmFIQg5mmzvpd0BDVT+HNETZZAKN/8Cxp5J5rrDglsbsX89D0lrBJNtK0SvZOPo5daw0W/IksdDv72qI3D+9UU9N6+c3rRZdo7okxmg09yAWW59WMNfvxmpSktfcLZYUA2shkO731SvUugH96vsL7JEM6Xd6elqgLZqAAAQKE+ixfqpwz2gOAhCAgCOATnEmQAACUyeATk19hugfBCCATnEOQAACUyeATk19hugfBCCATnEOQAACUyeATk19hpbav/qK56WOlHENJ4BODWdIDRCAwLgE0Klx+VK7COipgDqHxp31bOyBgAigU5wGoxNwT70GzVieygyKsLlaAjmf71stRAbeSUBP27vnPV1OGVN6JLOzFBkg4AhgT3EmlCCgp9P1CLprSYn4W2FLdIg2ZkXg/w0SAamhEBFPAAAAAElFTkSuQmCC"/>
  <p:tag name="POWERPOINTLATEX_PIXELSPEREMHEIGHT#612B31" val="183,3333"/>
  <p:tag name="POWERPOINTLATEX_BASELINEOFFSET#612B31" val="15"/>
  <p:tag name="POWERPOINTLATEX_REFCOUNTER#612B31" val="3"/>
  <p:tag name="POWERPOINTLATEX_CACHECONTENT#78" val="iVBORw0KGgoAAAANSUhEUgAAAGEAAABTCAIAAAAA1v5SAAAH8ElEQVR4AeWc/VEeOQzGw80VACkBOgBKgA6AEoAKqCElMJQAVJBcCUkqAEoAOuB+4JxGI/lD3o93l7n3j4zWa0uPHsmyd9dk6+3t7cv8v8fHx38+fk9PT6+vr8/Pz/yL2e3t7cPDw93d3f39/bOzs52dnWmx/Pjx4/7+HqNYTKaxiAkxenR0tLe31zAKR/P9Hh4erq6uEqwGjo/bkHV9fT0eD3bPz8+DdulGZ4aU7H4p3RjZ/vPnT0IU4SXbB2YHA2BsVmezEcDA9nan54iAnJycNAE1O5BTWcTeB2n5/v17MHcq1n14Jubo9va2ZJ6Kg3ncgESqAz8E+tcJ/fbtm1BQF+jpTUO0Nwr12GV+cdcPoQWo2taUHGW9JbCghxFt1ciQVZmYPrBmOJfeNH4SD9/TtJSyHjzScxqOoABMJiawQ7jEUlOAC6NBLol5ZTh3pWcSugo/NGVNS2wm4AgbvgrUvSo57NNBnC+5bQgCCXhK+k17c2FJ6T+WI08QKCNJbuCmSzAJKV7wzkOc7obp+qTWRrO5o7Uhp1QaxZEniCoYR6kRi5wtvQm6KaVkgXHJkyhqjWCyz+iRS9xh4HCO4MKsC/gwkiAAoUEgekHPOGM9XvsiGSSmR3FkViK9EJig9V4a5wUuQgosCk26UciCVnz2af1efo9ZULXpZkIh0E23YZdGucFNvjCndGNXGTKh1Xqy8kCOfCjihSDCmqnEBjrxMH7qCVjXb8g1mrOXKBySR2YuxAtB3QG5i8Is3GxjVwrX2ff6yVBQ/eVv1FsuLi54ySB9mBenp6dyOYkAsrie+sQ0ejRycyt7yeua93aJXkRg46N1dcUwoj/18XNZG9VyL4Dgki8m0kavL48uLy9lPEJv6uqxFTke7V6f/QNTBQadj4+P3zvEw2sYmXCxNxiMoYobvduxeIZilM4JWAdHpkxMu5ZpmoIlZliQgqmkF6IoRya2JLn2alq58mSrc0q7EQdAaE2wtc4kG81Rjoze3iSP+0BPs/3xPqSWwRigqZRNhMer/buEQLff3d2lzxipEUWTf8DQ5iJVgxVtMAY+hPz6+JEv6WMJ2mCt+GEmEmET2MGvPiK2CKPmqyRTsyLaJunTnmtm/86km8RwSQmxLfGi22eNk8HW3h/xDU+D692S6LEROTLR0PNn5xLROL6P4cxfmonmS5ofMqbFmMs6SJ8xJnrHtvNIBxZwgytl1lvfqM35u6klwmNp7ID2Nkd6RZt7onEsQJsr+bNhjto1mzd+aXO0gQwPFuzeyTKyf5ujkQa6hkfydAOhMpjbc62U8HO0r7AY4eaKOHp5efn9+3eT+k0Xo1VxxBmuJkF0ODg4iHSbsM+K8ijCUelZdEJGvKpPxtHmJxqUrYUjilHkFe3/mqPIRCOkG31M+2/WrSWPIhwtUoxWNNciHC0y0dbC0ZqL0Vo4iiQRWBcpRp+Jo6WK0WfiaKlitAqOVl6MVsFR8J3RUsVoFRxFCvaCxejTcLRgMVqeo5W+wIYY9Vv4WSQy0UC7YDHC+ifgaNli9Dk4WrYYLcxRsBjxt68AXfC35FwLFqO584i/S+bj89bWFm/K2dBmgmG+JW3yMnJerffk7AD8mBBeOK7nNaw9j+ZOIs5q6XfEX79+Fb5EWIyjYDGam6ObmxvhAiG/hvrU2kyL+cMhDVTLcx/l0ec8S8fPFsujSMEG9KxHeajW+pjKn7980CFK8mayxlvxSHwLRd0PnLDFTGROG2SVh87VUtjSEVTcYBXgx1/WeJfiLSiMdDY+RIbE+1AQdS7jVPEreZY5aYQaBnvDzAIKinTrFYIn+UuB7TWX7W8wZFf9NLB2/qi5fxl82j/Lu4/EfAXbnHAGT5bHBkf5VdD5MeAMsDnM7FT+aSitMhVn4rdM+JkulbH5PIqcJ0uuUDIq2rO3TJKXOCJI2eHjG81JsHoSYS7DEalRwp1t7wVNgmT1mMYB7AeRmKWgnkR5joKzTFwKIkvdACQD68JMC7/JgEgkbB4Fi4V2r4ujeADm4IhSrbMYObIs2H223jJoIkqyNlnqI+38/VLkxGPqr3fAomGkwE5aq+VhLbSPN1kQr9YJbtfyb5b8uq1mKTXIm5dmrYjMsqTTzjWzKDbjFl/7zUNsWrYMa8Zc0+14B1MHg7NsAo7iofBlLu2hzZ+gGo7iAaiTZeo0Vrp28DaPTLQNaH1JKPC8Dk7umnwh7Uu3tImuiSwKjWAyCP2Vxw4zNl1ajrxGDVrL8SCb+Ws2hz7IYoUwZEHHG32e6vAE9ViOGCYQSwJJEc9VU5izhcCQqO0OcEk8N0UatcO0ZTjyqgU0HnaZ8c6XyDWTUSwilIYIF15giFfYhVzrzHBkNloJLuwwDfXIupxFWZmelDZMaGpEpj1OE+BN5iY9vTVIe5fhiNtgEogigDXyzgiU2Uxs+glNPvhivWka/T5tGQ7sSmw0FyU5zxG9K8WbJR/EGMartJdH4JJYcUu8EgGUdCgh0O1oqzysoAf2k11G0RlewEnilMgFT0KorfTKRY5QVA+sUFAXiG0vyvj+o2IaQsfML81jjaPUD0vYq6Ap3WLU4CQnPNmULNky7YPLs6ZG5DZHwlQcND27CrygMQJMMY/iEWKeTpU7GskWFyYI9Uue3akCfP/lCZ5JlB6jcYOvwBQF2GFytf9n87oNd5fvKLyQSHaxmL4+J6P8y8ES7PILPcQ75c2GfwGmxzu3ftbhQwAAAABJRU5ErkJggg=="/>
  <p:tag name="POWERPOINTLATEX_PIXELSPEREMHEIGHT#78" val="183,3333"/>
  <p:tag name="POWERPOINTLATEX_BASELINEOFFSET#78" val="2"/>
  <p:tag name="POWERPOINTLATEX_REFCOUNTER#61" val="3"/>
  <p:tag name="POWERPOINTLATEX_CACHECONTENT#66286129" val="iVBORw0KGgoAAAANSUhEUgAAAUoAAAC4CAIAAAAKZjL0AAAdtklEQVR4Ae2d67XetBKG2WedAoASgAqAEmBXQCghoYIkJSRUkFACUEGgBKCChBKADnIejtZSFF1ejf3ZsmQrP7K0/cnS3N6Z0Ui2796+ffvB/DclMCVwRgn854xMTZ6UBJ48efLRRx998cUXqtP8bQsJvHnz5tNPP0XaL1++3GK85WMQvee/i0jgt99+++STT7yN/Pjjjxdh/Cg2Hz9+7KX9+eefv379ujElM3p7+Z+88fz58y+//PLPP//0fGJwvj0be0ggdKZ//PHHZ5999ssvv+wxUXHMxu5kTneIBB4+fBhZwIsXLw6h5GqTppJ/9uxZMyF80GymOdEhEvjrr7+++uqrie1DhO8mTRHOlTb0THi3kfMxs4DtMD90IGdBeAw1F541RTg+t4E87pgjcu3zz3NI4O+//44W2/CFnR1WxT2HWNdy8eDBg59//jm8G4TvvRSf8A4Ffp52FtvffPPNTz/9dB4mR+Pk66+//vXXX0Oq90b4teD9+++/I1/2hyhjkrj+888/yPrDDz8kg+UfsuYfG5WhAkZsZ7ENa3vHihFl1Zhmjhtge+Gk++qlwQLg8ClAMuVKAByKtdSmG5255XCy1xEA5SmnXFk32rxrWwlktQPCt53Fj3by0hrSTKsaJWBH11tuYHh93N5Id7NJT9ofqLidkbOOgC4iS+PPnWrpZ4Y3W7tYdipK+xWC3ljAYHWdcvfq1auzQmVQvtBIqqY9wslp4Z01dCdTQAvywS2xnX80OJ7JdlHWF3CRtfoQZhQegfTWs4fRDCGNzolEL15HvrH5MeETwhvEpgmqkyBY1ae1QDILIS9u3+g/hsOXp9Y38HGdW/mVyctGoG1TrbPBGxymhSVn7mDbiFKcqEeIa+AvejbEbLI3y2k9qwzaiENpwsgVrm9F+dkeKbm/vw+fmvAoRWpEZsumF5tnyDeK4WxmdHsahG2wb7/91nPqG6mT8j/NRg8S4EHRaBscqtisjWzvJlK38hM9jJPNdpx0LKsalkOpN/XC7TYYZlci8+RpDwZpoSFbMdlKfedJzrO1CgfO6r4igb2U0nt40+iwxpY1js6XEhajv1SfrIO2BKSqlE4C7+zi0yNTw1Lf6weh0VsVukS5scRQNY7ZoY0E0FdoZr59ux5PAm8Re8m3hZJKkvUiDhs7nT0Q5ImfsoUZqO3NBwkW5k9eAtks7Pb14Bngnd0T8rDUmFxUxqgm+V5bDRrZjO52g2hA+ZwiK4FsiLpxET48vEtBzMObDDYrTS6StPtulkY/28gljyaYLQlhXu9EAqWlll5aauKHh3c2qwmxKvhfehz9RlcqKFn0Ex4tZNC3+/E+i9iZnb0EsrnkLYXSseFdMnRv8Vo02fzW35s2Nilmel2ubpT2/5DG6jHnjT1IoFQJWl1PGRveYjPMgVMvvFMA6ys94KeUwq22gB7MetLgJVDKKNdV0ceGd7YaEUJUx9uwZ7XdSV0te/BG7w5405mN/iVQSkh1Hlria+BDqZwezZ4/DYGaXcyEHeztaqZgH2p1z0ePHrk3zEQjPH36NLoy/xxUApxUzVraymPRJdz3f72Uxni9VmNaaRHrR/CNHopqpTp/lc3+VTkpDCVQCuArFD1wcg63Hn7ZRrWSXAJMNFonaXkpE9GPuIZ2M9ujSKC0H7Q0zIwKbxbVEQjTPy3VppIc/Wi6ONfMXEqeaIVHb0bznGi1BEoBHLNcVN8dde2dPknnAekbln0vvryFp8gmAtTtKFN38hxoaSUyV91e3WdqsAIvBZ5FGh/1Rcg8uV2tq+HnEJNR67wAnAjJmB9//DHAJhPu5xO5vMCY59izjBAfstfnxdElwGP8mGKWCzbJLG8u+Pfe1fnDgTeK1MWLA4geSOG2U5fSkKUrsW2pmqPtLYFS6bdaVPKEDZmcb5WZe1/Qc4O0Inrxvad2UZ7m75qNUSRQ0i8fM2JX2MLFaeHN57Us/Pffp6RjXLh96dE/m5PCVAIsD0sHt0pWEQ1yWniXEtqI/87/JHSXSgylYlvnHE3yFkmgVGAjgX3z5k11qPFKa6LkEHK7qK4W3thVO/0klSMPp27Rble8TGLWSeDu7i57I/69uq0zXvQu7QCHIsD6T5C4sr4qrbpn6A7Vfe52qcD2ww8/EOo07+PBu2TxIZ/nyMyzZ48dmxPeobrP3Ra6BuGa9/HgbYzemu3+f8UxR1979zSzJ3+C3MSzMxtaAnwVPHvsirtEAHBjjgdvS/Q+QdlcOGbhzrWhzF8HlUBJ4zw+SPFVMDVeaa1UaQiZXHCsJ7ytpzbxOfvsJzRyaKEnSictu0uAKkwpYrEOFXvgg0VvjmdaZGk9smcZ64g+sFnCdum5sSPInHM2kgAbKKX8nGRW7KEMBm9LZn6Cutr3339fMpxSnlbqP6+fQwLZz8g51sQ6bjB4W+pqpTRmFDVTVBOnbh88eDAKI5PODSVQ2h5jilIJlp8Gg/cVord4lH1m5hsCZqyhqJ+XCOZcY2n5PRi8Syc0Q85Hj97CGU94h4q+WlsE8FJ+PhK8Sy4qUnM/z2lHhFn+1Jm5ULBl8NlnaAkI517K+EaCt2XhXXrCZhS9lvQE/dROR98RGEULfdIpqmvss2Q3lUaC9xUW3qUsC4MT2u3THCdV20qAoxAiemXXdCPBW9STvRyHXniTmQsXJnIzz/5snFsCwgayed9I8LbU1Ybe9M5qyNurUK3vMxvnloCwAfLztDg1DLxT0rOKFNlLtn9XF0V6co5HXLuS9ojECHjDTmo/w8DbUleDw6GLT6l6vAkOnZV4LmbjRgno5XdqP8PAWyxKvciGxgDpSemcOQxqt+0lMBunl4Aw8oHhbYneQ9fVUt2EljrhHUrjym1tCdH22H9HkdTpo7eG99CLjltsjN0EPDvCwQB4fx4JjquwcgrAf3ACix/6LNMi+egYhqDeO77q33jec8MSupER3XrmQtMmdEw+pu893688sc9LQu2FUnpe51OKwlSQQ2gMx7zOgVdM4Gbcx0bEgtOzQU9L9NZ5ix/NNdwDtC4C8JTlsa83IqcqfWYIaiGv+k7MiLtx/4RTzvZY1J3yiE659/QP1ZXen+sEArzfSSbEepu2qA28I6ttK/J5beQQzqJfmmX51Gk42qBtwq/zuTcqn5P5FgmQIPCJyBEzPv3MP0x59lt/YwyZ3qi8nW4nQfBCad/Qz4qECmtPW4MZLcAmNaMbosCEIAl9gUwcXzZlI4QIhXJX5EcAjOjfQAKLprAHg9bw1gezdoJudViUvUi+m3eOrC0ieCDLWyoZsKqzOSSDNWsJMEjqH7MZGeOUpsv2X8pOm/74uMhCwj/D5KU1vI1FspDcBm0iQBvFZGfB5jSP2btOcLH0hR0vjUWfQMXoIy+ZqjUb6tdNd6D8tcGEsao1vBEKzhhP6WV6bANKDk/MtDMm2hxoSTtNXQ3a6MUl4YsI4JYI4aGDqGaOA4k6YjMCkU92DoD3IoXRuaoVeAs91tLxD++vgxje53AKtyUgDbORdd7CcopwXzzTkHA0bMvpfqOVlhiOCyTsph7gUKoln9dJV2Q9vf2pN4H6yXQ2kdvz58/ZAhS7oSR3t+wCcv4nembePSfPXqyY1LFmwf8mQrh9EG0V3qIGgLenVQhFH+URN/bwk37QVfvpHui30/Do0SP9YWpq40+ePLEPmO3JvndYaUO8+At9KNCNozGTneuoi5rUdxFxv/xhq5EtPtVnI1tN2nIcbSJ+HdWSpD3mCiGXZRlsbzVvVHzChCxWFC7Ut6Jkp3GQVVaG7qIvIvS+9o70VGJpXAywViwx5a7vZB+Nh62unjaHlq5oZGU+UJB4F5+znPz/S1WouHd4I/EC/e8u45gbG+uG0+nC4dCseSlVsR1u1fq7bmwYA8M7M/rgg4GCRJU7x0vva++LL7w5Eh/a34htVsJ63UsmqT9zuY5rHiKgAm+/l9Xssc8d2EmlZ5VUV9DpHd7VJARWhy4+aQZ1BWWRQRzSmTpZ9g2eITE6fwl7Lm1XV/vhgNUUI+zcQ1tXE5xd9Q7vi0dvrcIejEzQwB6Y+Baiu5ES0X6PsosP36dkL/IF6e3tr2jXP0D05lF+vWnkZDp09NYMahW2Nyn7jDziqvfAGIqAyVaZfcwVPe0xebi9Vb1wGwDeOnH1yt7P/fsp9mvosxZahftRdePI+GXLRxf07s6NNLjbjaAlQlRXs5vQs+Eg2vUPAG9LZj506AYGWt9ahfreA38lZmq3BW1sXDXwy0bzsAf5A6UaTa0Xbk7+Xa+9LdHb6J4j0XTyZ3V7Q6uwEy4iMiinVf0yfLEyj27c40+jfxwR3pq1Gb33MKdlY+qFN2NpFS6brElvXudcLadBiH4hwYaUViXs5nrv9YMbTr/nUJaFW9fR26KboaN3lUGLCvc0ocVjW5bchO69K2qebr3l7roZE3g/ZieNamb35s2bfuFt/OrQ0G/ArS5Qx6r3kG9XHRbYqFbUN8RPdZnAXCNm5pBddf3ool94Wxbew+WukeFW195R/57/JFYYcbvoMNmNLFui96DwrkZvgke/8Lb43UHTKm+yOnpX9efH6aHx3XffWcjg9EizlMSYAI648LaImuDRL7wt0XvohTcaOk305hCLJU7Ccm+he9wIUU3OkXa/8J7R26I/ixdv0MeYlpOPtAyVltPsllpgAwGumKKaBPWbnLOQszA8o7dFSnv34Xkviy+GjJahm+ksVA268LbotN/k3KIYQkHVgVmkcGAfvfY+kLBFUxtDN2O2DJXRtzJLHA2981Jiyl3vN3pfYeGtdcOvQ5TWQJFlMwx22OZoiSVLLWD00K0tZOzoPW5RpArsgTpYzqg5dhpj6QrwrtpJp6W1i0RvXTnvv7RGicSCImeFjR+otqzvGnucKho379AjvHmOyrIondF7c2tYOqA9dDNyy5r5XHgj8E7X3pbQDfUNHidcau7b9tcrq23nWjda9MEAMUjjOGnJKRqTJISz+qdqftdj9LakVTN0r7aJrW5c9P7Dxpn5ReBdVWWP8LZE79F3vKuK6b+DPXTDS8stMaazRIgTRG9du0EOPcLbopsrRG9LAeIoL0B9xBIhHXlsibU8oWBZeLPwablLd5SaeoS3ZR91Ru+jLMbNaznv6SmcmbkXRcsGLqw7eBuf8jmH69WlkWrq1dJWornsoZsbG2fmFtpOkJkj2Gp+1x28LQvv0R/zjqAy4p8WCHm+WvpiVg2Wxd054O0lXGp0B2+Lbq6w8C4prIfrnGapxg1PZ+PM3BIeyFpPv6uK/MkNu4O3RT2nWXjrnW07hDyW2jQWhe7Gyqp+8wgRXSR0w2l38L5U9NZr7zZYXTHLIng3xpKFtsYeZ4WELbdUX5LfXWntIo95e+Xp6N1tac3igj2PjRfelm2Xxh7Hi6Jxo7vk3GI3QKLlJuquKhk0elsg5OTWuEpiCd0Q1tLj7Gc/Ve/fXfS+1MIbxevo3efau5oThgbdOA22wPsioRstDBm9GweE0Fg3b48YvS0u2AuqsbIuBe+q95/R29vhMQ0dvaHJWIxoSb09M4eqlqGStMJCW0uSdtVLNTnneEhHlXPUU3VIyKtxQNhVQ9XzORaB7EphOvgiklpuL1tCN+ycY+ENI1Vf1ldybsz6WlpMatzbXqnCu+qht6XHMpqdpMZx0gLvxiRZ5Lm6T9XPUoHuKHpbyuZnCt3otbr2rnro1cax+saqVfmRGyvravDWtuEiR0fwtkTvxpVYb6k7Nao7fHYs7URhOmyf0ftqC2/0ohXhyjodwfuC0Rsl6fxce+gUew2u2D2OZm1bUi2hmxlXLLy55e7uDke86O0023KXHU3bRnfRW5PrODxZ9IYpXTzXHjqr9b0vaoLD2VtWSSzwXrFYePnypYs6OLVnz56F3B3e1n62L3hf6jHv0DK0w9IqDMfprd0ydMO7Bd4r6mrhAyrVQkljFehw2Be8LQvvxhbTRluaKa3CNhRGsxitfEWojCay/7nfwjv0Giu8g52FzXv2Be9rLrxRqobBuMm5dlvbWrPxzVBLX7QeZZRdwRuPpmXossJeSmuW6K3zWM1tt79qGJCcVxXZmDVNsCfGGOR9/1saYYwtjaPdaPauyGusKMtlh93kYjWtc5syvcD7stG7Wn+qKnITc7EPYoS3vQJnn7rU0wLvFbEhHHaFdyhRu8l1bRWe2i7gbTxZvUJDm4hy70E0YCx5zd4UhuMbtdAsepNCWwqQS1NrkqYw5Cy9PZTYHm1tFd6iuoB3KMeSLIgG1UMgpXs7v+6VkaVT++nsLbteRAuaYDd7s+ht/JrCUnyGoRuOlt6+qwoYXFuFd8FdwFu7IicpT/Hegms/vk+lslNbfF/2xv0uaoL3mzc7crRCzvbBHy2NDdGwS8tyWTI2vKitwiuoC3hrWp1QPMUbyqiToXRk0H76EBY0wY4kS8J8O/FPnjyxTLTCeMLobeH3dl4WjaCtwsfCLuB98ejtlZFVsFZk9pa9L1rMvcGWHh8bMn6B2EJwKLRoPd/4Xc4hJdm2rlWFy9jj4U0NYycHnBVNhxfJG/VKVauzPUdU+zXBkLS3V0Im9o+faAeaCjDKzO0TpUPtcUVnu6EvOx7eltCNjKobSHvIsdmYoUrSSbU60/4Nrjx8+FDPsiu8CQn39/eWqOCIXLplHZbrSOyXrtu1ZG7/VUMm9GXHw9tiuyvWTrcLseUIoUrSeXeFSjqd5crTp091N4ta9QjiV7yhXSbVRCOaiJw/dBy9hW6o1byHoeJ4eGtX5ESvrT9Sz4h/av9lEVFjrgloekWKCe503u7BgweLfMfSHfjwMRKkWs1TGkue6TT776Uqb4/+Z9lEZS10NJm7zy+sBBHtPv3yCapOZw+tPX78OBQUkVl7Rjovkl5UESQSLhfM7neEEojaSCOc/uDojYPXmYajvqrCiMkR/xQ8WkTUnmWihKAZesK9pU3IYxssKpUzRTW6LkrOw1U3NFcH34SvRYPoOmuYmf87bIj19u1qBHCctyes/Yz6bQGvXr1qT1J1xqr6CIbVQYwdUqQxO/dG8TaFyqLoHfoC2kbaWnZ78eJFyqO/4mTi6Tk4elscfOyQPCvnamg29XLrKEkQwFPUhcREwTD8aVGb9XY0FP7OLTKpAmjRVfHvKeHdLGFRTbPm72rc0JB5b+ENZR7ohzR0ecYJjrB2CG3tJxWGggW3p8c4o6ieEABvDODcni4BolU9UBeiMxp56gVupNwovaXdhLRTIzkY3oJWr7A+89KlWrH0F86uz0TRMfX69WuvrLQBUxbes31QfZgtu8Gz9pC6gJCSKGXNzhUJv8+gkvqgkE3y9oi1g+EdEldqRxSf+E+9rAJF3fKu42cUbC1cYMcR3jAPoF4CKtdL9sN16u160kjyi5breuRtf0WSgs3UQo6Et1aJYwOvvK2Aeh5Nh8E+44mXp7a8NLD4G9MGnKZBG8jpbJm7Sqav4ZpSXnIiKamNr4hyQDa/OxLekcvM6gZ+Gkvw2OnEaiVdWR1Lajq7juGoMg0v4SCgNwtsDMNoBmnA90ZVGiHaSKd/NdSHNDduC/PIkn0kvJG4l36psSKvayzxbacTIQgRbTvXHqMR94QJwgIIRKfgHDDzjwZOAdMsLZ4JStnFdol4gXCm8FMzL9ElJZXbSyMffh1xlWDC9WzGcaTFlDQa8gBLh4u1JQGYXch+1M6qsCV5xrksjjtiLftnNiJVadAuMjuRu9gztuFaZLv4qaxYjoS3ELT7qUR0lpPTXBReb525HyIZ/JTejtbax0Hc4tmrSUQ6O07hEEHZJxWJSckwDoO3DlNO+iWi7RIZsacIPsP5O7QMUNM6WYoudwUGYf8WYIcaJxUXvtLTgBuCzvDGPtue4LRRov8OTtLeDa7wQbbqo3Ysunp7x1UDyXAOXzzkhCJHfPSd959w3Iqgyvl5/rnDYcAeTvkfVIMx/u3BGoe0mZp/4dTM6CYlJO4x6eZ2wmOqPOKeHRZGigfRj3JUROYsreHFo2g7fF4MPZRD2O4/hzxceqckQJQzhEkcdua8eohamHho7qdsi1UWCecpWZ5MaQkIvQvkHwZv8jTNjzBxfeMJfn306FGJC9ziTq9JKM04rx8ugegFMiE9wES8K+oYeLNUCB/NCcn17StHb4QgFi/CkXvpzcaZJBC9QCZkTYRuuh0D72pmTrVgiIJHKOht20Jt0aOR2847R+tQAiWHDkx07fkYeM/MvGpDeLfS8gTnWKyUVsedHUaTAHtMpVRXpHiOy2PgXY3eF8/MnW7E20hnAB8NpOvpFboWNRo33zH73hQDSg7JkcXexnp5nOhOXr6RdYXsFc8C24n0XGRFHIJg+cbrZYp3/v+HA6I3FGtsl5JSzckpfy0FcARINfWULE+mQgmI0F3NzBnnAHhXF96iqhRyfoU27xgrneiM3hl6BWlckMcSvMGIpfZ8ALw5Hij0hDXrYqC495Q/lY6gI8ZZYDulxj1TFNU4SOv/DBuW0E3/7uBdPYgeMnmFNuUT9j+ynM4AnhXLaS6WPLsxdCOHxaU1PAq7cNR78CuYHf+ocvN+ebtM7+7uRGdS9/hlrqL3NX4Sj9/MGuRZTYCHcErf3uKJOnFS7T2B2M/fg+rSOpDrwNIylH5fD87CMsgF+5QebBSPE1xQSmdiuVRgJi23s2l93tuS65ceOg2pKeUbzuVMYw1lFbZL9Ugca9htts8hAaD0XhAO/lj0MLwJ3hZsQwBZelW4+rxK9fYrdyiJbtFLSK8swIF4L20eLQrd8FuHd+m8a+BQ3jWrAfxd16S1lPSBtLUJqSWPPgP4JuLtZ5ANFV2vnJccSQLPfy9kj1j5npSIfDttLJoovf30V9jnzIqIIy7Pnz8/PfvXYbB0lqm0B64ko52WeDljdlCdKJaqBQzFT5qS+SsSYN2VrW7OAH4a8ygVWSwr31QIleS8VLDNYpuLZPLpHP5K6S6uV7N6P8jFG6W10qxKnsMwShWWdQCpwFsAMvuTIEJsic3Qvcg0S0nQoprqohln5zYSKGFkte9W8C4t8bPAdheFFLLrRnfXtEsht/SnUoo+vWQqq7GucO4jBRcZ9GouVGmtdN41pcBdEQDmKbFSYQDPZD2CU5r4YtcRV1aYvLKHo04XE8Z52KU+mkVcVtdWtoVjKKUKpaFFZg6Gs3fNY2pC/vqn7CJtylMLrdtfS5nyjbvFmyXnenmQrfcCeONR1m61ciBhpRRdK+JAgufUQgJZZ31LWu7mUvCmRzbkphdJywXppd21aYhCaJafSumVSKMsw84+jSWQ3Q0hIt6uxwq8s2v9CN56MwxJZUP37Z6psQ76nC57XnjKtk9lZakqZWH47mz/RRcr8C6tmUEs6QRhuVr0ztbb8BrVGxexceXOgDlyuPw5M6NRTCKblt+45Pa8V+ANCCPTWYTM/bIOz8BslNz/rGv0bxvZdeuGyVcF3ggopYDpLauC0spwmt3mZpcV9ayiby7nbQfMVsvJizdMbOvwhqVS/iDoyGb1kD6xva2J+NGyAp8HXbx8OmxkC1vbAsQEb0STRTh5OwZEeIcmoM4/HBJ2lqUbbFtifodqGIWkbJljLsL7VF/2ZHG1Sr2UFyu8GTdrPdHKvPQn3gHwLyVu9l8qgazRbFKDXUrJ7C8kkE219nDEC+ANuRhKNjKXUM11gvbmPkkIbv6UFtJn3tSVVWQLJfrkyGr6l8HbTQNcUxtKEY4jwCHNoL1aN+tuROCpC+bKVMQ6eW57F+tTvG0EFnLbbWfxoy1+EbKnjHfo8yZ9Xs/Cwpuj8O67QpCOJfECV7LE+TUCL6vGDR7gQQXR8wl45PnASWNFRNOhF9ARfYELbO/3Pan18I5In392JYEswne1pK7Y75CYQzSiHgjtUEaTJKMEeGiUrCrK0sm2+GiZcYTZbVsJ4FujfKqBt53w3laJHY2WRTjPhFc/Ct0RD2chhYVq9JZRVq/75eRebBPeXhQnbDiER3VQXg+w6KNRJ5RLW5bImKLPZlIn128N3oxAX2SbjRNLID2zwGGkE/PbD2vHSn7Nxlg/spuU2CWQHqXY9vyjnZLr9EwfqWp8xGgm55vlQZ0PREIeFduiSk/n9I9IHgL3ZLNE4uhB493iuTHm5X+VBjhn+U1RfW6D761yzobc398zC89vH1LR/B9hig+z+/fiigAAAABJRU5ErkJggg=="/>
  <p:tag name="POWERPOINTLATEX_PIXELSPEREMHEIGHT#66286129" val="183,3333"/>
  <p:tag name="POWERPOINTLATEX_BASELINEOFFSET#66286129" val="46"/>
  <p:tag name="POWERPOINTLATEX_CACHECONTENT#662728612928782D6129" val="iVBORw0KGgoAAAANSUhEUgAAA7QAAAC4CAIAAABcjzcfAAAgAElEQVR4Ae19vZYXufG28buJM+9cgiFzZggdmrkCmNDOdrgCmNAhzBUw+A4MVwCbOls2syN2QzuDDZ3xPuff5/SR9VEqqfXdzwRz9FOrpdKj6q5HpZL63tevX3/FvyER+PLlyw8//PDzzz9fXFz84Q9/uH///pBiUigiQASIABEgAkSACKyDwK/X6cpCPQEtfvr0KTjx5eXls2fPrq6uHjx4AHJ8d3e3UC/trrx48eLbb799+PChfYG/SyPw008/QZ2A9toaVRq2hPqozAlgsSgRIAJE4H8R6G6k7tFz/L8j0v8XdOLRo0e//PKLV5Q//elPHz588F6aN/Pjx4+YAMBHvnXh73//O+YG83ZnfMlB3W5vbzc5sSgBwLkuUWrUqMylkGQ9RIAInBaB7kaKnuPhdA/e4hAzhqzff//948ePhxP6gECvXr3CZGBnxqgJdO1Afbw1jsDvfve7vdCPP/6IdYn1Zlx7B1smqMwt0WZbRIAIrIpAdyNFcjyWasG4mjTRKxz48du3b72Xpsu8vr6+ubkxxX79+jW9mCYgNdKA/bvvvjNrxpQMumfmMJ2KAJU5FTGWJwJEgAh4EehupBhW4R2XbpkIAxXcxrtY8K1i9Xb/OWMCcdUIpQDRN4UHM8YjYeYwXQ8BQP3mzRuzfjBmRiGbgCjTVGYlUCxGBIgAEdAj0NFIkRzrh6l6SfiDwReVzXz+/BlMWll4tGIgE1YoBSR8/vw5nZeNR8p99SwZ1F4VVSpzVXhZOREgAmdGoJeRYljFQFqHfVF6aUCO9YWHKuklE/BZkhm3Hyb4iZ88eWK2u15Qu9m74mkqc3FIWSERIAJEYEegl5Gi53gfgv4JZUzFJuiknmMvmQA/WyaKur8apUuALZ5WfAv9xxoUqcwalFiGCBABInAQgfZG6lzkGHG6IAH4sgZ26INcbtG9v/3tb7EvEn8gBPjrtRsMxwVgU5RSgSAzDLOy8DjFvGQCmPOohO5jhOOl8VCYYnBcTDTcNJXZxYQ5RIAIEIFKCDQ2UqcgxzBj2HiEv+hBEBhUsGQs8eOvcUSveapfVLdmDM/1kgmgjXOdo/1lgdoIeEeH/DgEuxcuKnMILuYTASJABA4i4H3r1jNSi5NjoImTwkCLM0bl5cuXIKwZN+bdAo+1hrtvlX/69KmXhzuvd7jLnfbB/w0v/nQdyUZg8BsxS8GBx5aQmCXy/AoLE/ykMruYMIcIEAEiUBWBlkZq5Q15MOrw5eQxYwwwWDV4Wxu/JlrRM2NE6E5HKPHFO2vVHgjzw2xV3yOplUOp3r9/b92Fx4cbJS1MqMwWIPxJBIgAEWiAQFMjhc9HL/ln7cE3hw2MGefpwvmKsGP8IQGWhkAFODLNYlt6827WhghearfpUA68rbXlKVs/sHX7gi6XbYW1FUHAq4p4QIpUvkAlVOYFBpFdIAJEYF4E2hipX80LUEhy8N3Q94fBdEGLQzciH7wTISwukwOBFu46fikksCsJSh5vrmUNANztBaYuLWVgW0kIeCeWcConVbJkYSrzksPKThEBIjAXAg2M1Goxx4hPwJkP3hAFfYSr+zGOql+kQ2D0xcWFyyC9OfDhYVXXe2nATO8RHNy3NOBImSJBITFG1pca8fjgsWq8S9WUqnuaytx9CCgAESACRAAINDBSq8UcH2fGOO4NvmfLf4x42XrbksB3leoOyjIRM4b6ej/4p++vEhYWK4sAGLB17DHqB1e2HoqyjQ5eG5V58AGieESACJwHgQZGailyDOLo9RlDY7CvKLqJDRuPgDg+a/zs2TOXHNze3lbSvHfv3ilr9sY7Ku9tXwxcyvI+QgZ0ATv92wvDFpMQwBi5yoYpYsvzW5IErl2YylwbYdZPBIgAEdAjUN1IzRVoIkjrjdHegIZhE27EJYQawykbHZVKO+Gi7W4FsK4t92Koqy61Qi+mC5geCtL2wnhD4U+4OY/K3F732CIRIAJEIIpAPSO1iOcY4YA4eS3EMgXejFtwL7zFIZezWafrTjav5qXRuvJGnDirLNm9GDrldbQzoKL70CQJ4B0vhMq0Od8wSdR6hanM9bBlzUSACBCBIwjUM1KLkGMEQoTwhcNVWMffNvCF7rXyNQTauiX6Ux9TIbD/aCstC4SiMzFFiUa2tJSTbUURwHh5nab675xHmxi8AJV58AGieESACJwZgXpGagVyjK1yAm317gnblUlg1XuZPSG0spdJTXjnPW4l7T9n7cqgzPFGZyJq5bThqkrcxiyGQHw34ggPwklGk8o8plpSKiJABIjAhkAlIzU9OYZrR3apes/D2zDFwRRJkRJwQpdVRwjgblnzNuF14HlL9s3ERMX9Eh5E8h4Q21dUtq5EwDt2CJuB9iprmLQYlXnSgaPYRIAInAqBGkZqenKMxXqZXz5+/DikJalflnZdaKGalflKtzH4/RQBCZioeD3xkF8YBSVWLNYLAYwdHKhu6xMFwbvCR3OozFGIWIAIEAEiMAICNYzU3OQYBsy78WsfLe9Oxv0qTp/Y05oE9u1piunLKAOOZde4vrnaJUNsKXUSUltO1p+KgHdejiUCrGelVjVLeSrzLCNFOYkAESACxY3U3OQ4yrpkOusNABCUzOs/E8rLl7AXUBPEDH4vbCiUm2h5FZv6vVwfrv0zf1at5RDUawsLF16yiGnbkidXUJnr6RJrJgJEgAgUR6C4kZr789GAQ+aXiFsQPil37949/QiBGcNk6stHS8LrpnEJy12IttKsABiwG9+CKG1495vJwIbqIYBx9H7kHJO39YKPqcz1FIk1EwEiQARqIFDWSE3sOYZJlpkx0C/o65UPS84Yac1eQEQ5C+Q+o9FKt1xfX7vMGG1p2H8lkVhtWQTAF72PAJZf6n1ZvWwXlLVRmZVAsRgRIAJEYBwEyhqpiT3HsGFyWEXUbQne6Y0EcAcbh0WUDa8MTXGsphFGg25amaP9xCzFG74SxX+0jlAeGYGQ0q400FRmWQd4lQgQASIwLAIFjdTEnuPoUQ9Rt7HSr4l6yjJjKJbGbQzOMT4zRl9CMHodjcM+VBQsigDm5d4jBbFosMyxx1TmqBqwABEgAkRgTAQKGqlZyfHbt2+96/jmgHndmWYBbHTzGnuzDPYhlQ013iqPMnsU826BMmUbIQ1Pm5foz8LsR8BwIhlC3BGHxmDKPlFHvKJSmb2wMJMIEAEiMAsCpYzUrOTYS8iswZPPcdsKwyUMngomZ92Ln4j3ff/+faV4Sk04R2iMXVE75oQY/BTCd8Rt0qZD83J0Z4ERpzJPqpYUmwgQASKwIVDKSM0acxw9pwIwff78GTApNQauaBx7jB1+2JIPWoxQinoHqMEVfXl5KQsGO12Jl8vtJl0VOvL169ekqlh4FgRCQV2Q/9OnT3gwZ+mIJSeV2QKEP4kAESACMyJQxEh9M2nPo+dUgODqmTFAwOY8/LVBQ+M2jsZ7tBFVbiXkLJxCeLlrvBpCAI8VPnno1WHoAyaZoRsHz6cyDz5AFI8IEAEioEGgiJGaMqyiVEyFBuUaZaIBx/Bbj++BAw0KfUUlxDNqgMk62yMQGl8wZoTttpfneItU5uMYsgYiQASIwCAIHDdSy5Lj6G68XkOIL4pFtxJOcc5DSPngVkzy2fcaCLabjQAijrAy4709pBXewuNkhsSmMo8zRpSECBABIqBE4LiRWpYca3bjKVEuW8y7Hm02McX3ouFpC0W2hHY1mX1kenYEQpEzWNWZ7oPSVObZtZHyEwEiQAQsBA4aqfk25Amh1iY0SbvxzBtrpzGhCUUjbE0j6KJZ9HN2Z0O9gENxOm6UDcLJbwx9fX2KvaTm2FGZTTSYJgJEgAisgcARIzWf5xhnSkSHLXU3XrTCUgXA7GVmDMnHZ8aIKw31gm7jUqoyfj0IOfAKie9WQs+9lwbMpDIPOCgUiQgQASJwHIEjRmo+chyiZSaOw8ZURLfihRYCzN51Twsh0STH3UenmQDCWMvfdW8moaYhKrMGJZYhAkSACEyHwBEjNV9YBRyr0bBdUMziH3wuohaPHz8WjtrAt0jGd7kJYS04ZKPG1wSLIM9KaiCAnZfe3aVTaDIAoTLX0ArWSQSIABEYBIFsI7Wm53jYoyoEZgxNEmY5g+gZxBCcglPIPw6SC0gSGnEwZuxyG7+DVObxx4gSEgEiQASyEcg2UvN5jkMR1iZ2Y36pC3Th6urKlNNKD7uJ0JQzNA9DGX4VzwTqDGkE7IYmoghtGv/MYyrzGbSUfSQCROC0CGQbqck8x8pV+zG/oBF1G8NUD67BwN+7jA6xEVMxuPAUrzgCOOcBERTearE3YPBzS6jM3oFjJhEgAkRgGQSyjdRk5Hjh3XhTbMW7vb0NPTOhxYtQeeavgYCwGCIELYzQdyrzCKNAGYgAESACVRHIM1KTkWPNOW6hdd6q6Ecrh28/5HPFvVN8Lxq7lwTn9/gn0EXHiAUyEAidlYOqohtnM5ordQuVuRSSrIcIEAEiMDICeUZqMnI8r+dYPsRNOE9qHJ0TusCYinGGqbEkOIAl1CK+oThs2DGVOTRqzCcCRIAIrIRAnpGajByHPllsDuSYnmPBizbF96KBsNAFkmNTA8+WFublw0ZWUJnPpqXsLxEgAqdFIMNIzUSOlV4oxF+PpgHYmSTQ+pubm9EEduWRl6EFzXOrYs5iCAhTI8FB2xEEKnNH8Nk0ESACRKAxAhlGaiZyrAk4xueXG4OuaU5wU03xvWj0UWA5OK9gzONBNEPDMscRELY7IM5eecLMcTH0NVCZ9VixJBEgAkRgdgQyjNRM5HjJgOMpDqnAgyGsjwtqN/sTRfk1COAIQmFSKswMNZXXKENlroEq6yQCRIAIjIlAhpGaiRwLRyXs4zFgwDHWcEO0Hj7X6+vrXfhhE0IXILOwYDFsjyhYWQQEHRDctGVlUNZGZVYCxWJEgAgQgWUQSDVSM5FjIWx3Hz9sbtvTgyQETj/L2cAyvxF0bpAhoBi1ERB0AJEVyt0CtYXc6qcyt8GZrRABIkAExkEg1UhNQ46V9lVY3u01SIIxnmIrHnAT+D0AH//Dfr2G/jztCu8dWX/aQ0Rlbo85WyQCRIAI9EUg1UhNQ441u/EA/YA7w0Ixl3Abz0IrBT4xoKu+7xN4ztbliC5Bf9rDJQhDZW4/HGyRCBABItAAgVQjNQ05DoXtmpgOaNuErfqzbMWDz17+tp85BEyfFgHh6RP4aGO4qMyNAWdzRIAIEIFBEEgyUtOQY43neMDdeCG3MTz8Azq5vRosMxt5qcJbITOXREDWBGGW2BINKnNLtNkWESACRGAcBJKM1DfjyC1LMqnnOBRwPIvbGIMi84lZKL6sXRlXcegBJmwAB5r5+fNnONe3DaM4geTi4gKh2HgO8TfgJ2kyOqu5RZ6aAijhG56a+ouUOa0y4ztE6Dv+oKXQ1U1jASnUFQMHdYVPBWcyFg/0wqQIDgI0iha3ptEi2t0bxTNy2ndIEZVmJUQghACNlIVMmpH6OsOfxm0MFFBsqN6ExIYdGkpOWRhLvcyfc3VE7qby6qdPnzCx0e/7RMnXr18rK5+9mKkbVho4jNA7Syrz55LKvKnrxkfNzobSpdQV7WJPhbJdFENh3DKChlAGIjA7AjRSwgiGXn3It4zUPdQilK506e3bt/BhwJeA+oV41r11lNR4juGE2G+JJrYX9+bkq7Q37sWLF7e3t64kcCc/ffrUzR8wB46fy8vLkGDA7e7uLnR1sXz0FB+P0Oih23EoG+6dZdBd+ZU5cJML+HR51ZiSn0qZEV2Nw3DwmjUR0KcxA3z16pW+vFky9N4zy3jTeIG/fPnyPIstXhCYSQSyEaCRikKXYKQEil3pEjw00Q40LmDNGEp13NtT8KRS9TeoB7ZKGAtcbSBD9ybg+t2mUgIUmktPnjzR9AXz/vfv34+2DKKRHJMlAQd0SlNJvTInUWboDzRNGAjlJbwVU5UQQ3z8SQEvr6cDrJkILIkAjZRyWPVG6lfKGksVw4tb+WpuXAzO6VJ93OrZ/OJuL+ZaZJetbHe6U3bI3No0bxy4u1AMUEC3UQPGHZQCPMy7joH5kqBpuMviFniShfKuwH1zBmefZ1Dm0CYHvIige+Cdm6JCqfAHjUV5GRaMqVKpvKMPhu02igcE7UK3cdV9Q26iKhtlMSJwcgRopJIUwPua2t9C5uuuNTkW3t27fO0TNby5UFm3IzUaStKM1MIWV7N6BPuaWuEs5cEbvI7/HQEggwdJRgCVuMzDu0yBekLNecuPCSOI146PmwAUfcVeXpldZcMoKBXVO5fbBlHjynWbhj5rJs/eZwTtQp6+2sLWicDgCNBIZQyQ3ki1JsfwGbhWs3tOjRex19hozEzGeFe6BYxNHppK7XavFsMkdzxpHPE0WrTM1TevtuwyJDXXET1ZYQDCsLIB6o6yHW/aO7kC4HBG6CsX1B5eXqEed6USrgGhvHUJNt7b9Cxqb3WHP4lAAwS8j8xuMpBIenxopDboTCPVwSTA3xZaTTOHtk0aklRauXZdKegRbFiDx6ZUE/IcC56hUg2NU090Lg6FQZlUgXGLxY/NN1d0OWUiqK1uWk9xR/1fWJld7QLsMp0NKbD3rbUNYojvWswYCqB/QOArkaeFHRUmBBHziUBfBPB8hZYZt0eVRkoeIKWR6kCOZbndq1HqAIVAb90bu+dY0S0mH+oum0YAeW6aZ3017fYq486et3fN/v9Il10GA2aw9VR+VrfWe2GS2q781gbCqRWWKr+qMrt6BXXKxhlkdNd2N+GyXit4DE3r6aw8Ilvr070zS6kr6yECXgRopLywJGUqjdQE5FjzDoXDIwmdZoVhKmA/IB7+9GajmXhyQ7JTxwxdl+uZ4qo1k3GZwfH+WtM8zO+BjJXptoucMed+3mGFnnu7sGUex9DbqCZzSWV2mTGU6uB7RngQrBUMN0bOZc+hobH8zSGd2Z6RUCXMJwKnQkB4Nku9YC17dGYjNQE5lq1aKZ041TOm7CwejJDRQn62d0rZestiUVMdWlNOFdLijqg22jSgtkhJaqMty8tTWXS/pTBmW+spM0iw1SnoyUFmDMRQg/DUmw+C1TrMqgm4kJaVxGpdqIeXiMB5EIhaCvPZPAILjdSG3gTkWLPovBJRO6LWZe+1rJT187gZLittdm3Wu8DqJn6WeulAQot5QLc16j3R4jKwcgHcczqy/F0Gb2JGZba8BviZ/QhYN1qs10QMl7bClhNLP+1x/c1m/W56xqGx8ORPInAQARqpgwCatyuN1Ojk2CIT7qtzy+EL1Bz7ImmskIbQ3vKLtNK9EothuF0uTkyT3GabPBPN/aLUp8uIr6fMlhbtnLUIvFbl1kMBD7GFJyZ4+jdw9ImzmtPXXKTvrIQIjIZA9JGhkUoaMqWRGp0cgxZY70r3J17NSdCwsAYBK/bIgn0NzKMvHb0/TAPpVkY53zMBn4gfRHvXpS+LKbP7ctcH+2oUVfasgIhbD45+acVi1aaSh9IagVmGCKyKgPWsuY8JjVTq0CuN1K9drIfK+fHHH6PyPHr0KFqGBVIR+Pnnn4VbLi4uhKtTXHr69On3338viIoYgLdv3woF8i59++230egxs2ZwEdxi5oycjooq61WlrsmNTqfMV1dXJlCg/vfv3zdzDqZlQACm+eBAP6+vr5UtmjdqbtEEHWnqYRkiMCMCNFI1Rk1ppEYnx66PxAULJMbNZM5BBGTkYREP1t/39hcvXrx7906WQXY3yvfKV6MBZObtUc+BWXiEtExoZL2qJL/c6FzKDCZqcn2sqMKClsVNHkGrLTkGwypsSm5d8v60pgHeMswkAksiQCNVb1jlV9xmL0Ynx/Qc19MPuWbZjMm6Jdfc/eqrV69ub29lMbBSXNYbZzb3+PFjPYBJTNpspVda5pqyXlWSWW5UPxaVxNNX++HDhzdv3uzlATWUef9ZKiF7js1WIIDebYwbf/nlF/P2aHo65Y/2iAWIgAYBGikNStllNEZqaHL85csX2apt0NBznK0iwo0y8rJuCdV2vwR6cXNzI4sBZ22SyZdr817V+4OnixqSqZWsV16sjmfKjU6kzM+ePTPRkIODzZJJaRkus6qkACHcmPSuRmFMI83mmCYCZ0CARqr2KGuM1NDkWF4M3eGr5+HbmzhhQvbxyLo1LFyYbmkWaitxDhMWJeUFP4gGSJnVjpCWuaaeeBXsyxrKfHd3Z6KH+VUl7hjdsLIPTSo5Vqr9Vr/pI99bZIIIrI0AjVSD8dUYqaHJsSamIskV0QD0NZrA8yl3RNYt+d6OV8EnZJ4E2RBD2WC6pdRbvYO5I6pW03KUQhR/q7bjP5dRZmvFo94UzqTgAv5QztSZ28OHD5Waj4h/FBZa5yUisCQCNFINhlVjpIYmxxrPcZIrogHoazQRdR3JujUmCNjfEJ1uoV81gjhdQJSzixnJsdw1JfFyEcvOWUOZ4TY25xVw2dabwinHKNVtvI0gWG/07YEyxXcZZusPbyQCzRCgkWoDtcZIDU2Oo1QGOCr9EG0QX6aVqHWUdWtAHD5+/BjdhAexre9+1etIFOGt6Urr5vX6hZpHC7mJQj2FMltu46qKarJwQVXyZm7g9PB6hN7b2IGHyQyZsQA7L62KAI1Us5HVGKlvmkmT0VDUqqFOeo4zgI3eEkVeo1vRVloW0IQaw6FVex/e3mXNga8hArFXMmYi6hf86aef6nk9XUwWUGact20SVjDI1HgGFxYhR7NkhxlFtgwYffAA/MFDjNFB11AbtB0PaXadQnd4iQhMgQCNVLNh0hipcckxXp0apBiXpkEptYxpib33zmXDECkRZUjopuWc83a8VKZmVSTPM1dKwux6ohMnjEVLcryAMltb0/LiGZQDihDtKGKo6vgha3h18+2tHBQWWx4BGqmWQ6wxUuOGVSi9Fy0BPU9b0TDNiaCAn1LJeqtyDgsxjed4UnIcnZRruJcF15GfsyszFNjUFsBbNdjGbEuAfVLlFHrES0SgFwI0Uo2R1xipccmxxrU26bpzYz3IaE6mL1HFymix3i3W0bChhmovVZvtKldFqnIgU57G6cZsdXZltj7lWHsKp/FKQGFWVc7GzwKbIwJAgEZqNDWAkRqXHGve0Qw4rqRSjelLpV6gWpymrvSE1eYcZh81Is078YuuWJlQNEjPrsyWtiiXQbKB1Xgl6DbOhpc3EgELARopC5AGPzVGalxyrHlHz0sgGgz/kSZkZ5tGsY60XvBeJZOovVRt9Qj7kKwc96dmc4Z71wg50Xh0WbuKd0FubnxlNt0EYKVReA8CaDYXqorkOIQM84lAKgI0UqmIHS8ffYvCagxKjhGCo+k/PccalDLKzO5s27qMPf6aKRYKt3QbozmNVAvzj8ba1bi5jMdNvsUk97UVFS9es7mQYAsrZ6jLzCcCNRCgkaqB6vE6YTUGJcca9gBvX5T+H8fonDVoDOT4yChn5OhISzctFtE00C28kb+xdjVuTjO4SWVwpPEW5Q9KWvsAYM2LF8IvrJxJQ8PCROAgAjRSBwGsdDusxqDkWLO0R7dxJbWIVjvFhjxwUM3xbegszlhtaeytEFIv2rN75mQNGcqVK4vqHZ3GmfhoFo5X+/r1q3JadUS8MyjnEXx4LxEoiACNVEEwU6uS3/wwUoOec6xxYDDgOFUbTlVe8z28DZDGTJT841R6OFdnNV6Jxs/LXAAK0mKGs03Xh5ocCgKPcGnbEtDSedGy1zRSLdFObWtQcqx5R9NznDrY+vLy63v8PUzW0bByx49/zkCu37qqmfiRf1igHfk5uzIf6XvSvWBvVM4kxJSF7+7uQIOUC1nKOs9WDL4wxBetdIAgjdTgOjxiWIXyE030HA+uWx3F08/IIWTLF65yZXxVT8mmErMHAXdU7KpNa9Y0IMDaylkcYTBjnGJLZnwQWEzbLi8vlTv1D7bV5nYaqTY457UyaMyxxm2MDrf8Am0evqveJQfrjNBr63O7gkiNfbQa/tFYJAGc7Evjry3sXRtfmXdRayc0ykmXROoo6N9FqTWfsPxKYOr70tgiaN4DjUWqoepRIzWi51iztMd3dA11WaNOHI6j70jjmIqTvHf0+LPkOAhQOWuMBddJCqK6DJg0UgW1olJVI5JjjeeYAceVFGKBavUzcnS25SFuaE4z8VtgUi6H+S6gY+t1Yd8uJndtAeWUO1j8Kg7DKV7naStcBkwaqe46HDVSI5JjDYGg57ijbo08fYeN1zjANvTwqm15VLYm4Bir/IzpbKnbIytzSxyUT03LAP2W3a/X1vPnz+tVfqqa8W6s/RGcNnjSSLXB+WArI5Jjzd4Feo4PDvyqt2u+zLz3nTEVOxQtEwzzbYm2si0NOaZLQgmmWQzTCayF4lWzjNfT7F2bNBQPtBgwtvRl1OsajVQ9bEvVDCM13FFuHz9+1HSP3jUNStllEKsueNSi6xHZ7R6/UWPj91Yax1RoZFtj2VpQnh38Zol5lbkZRGjoPMrZEtWtLVirpBjT9hKyxZYIaJ61XR4aqR2KsomokRrOc6wJOOYUvKyWrFRb0nun5RQLS2maeKE1yPFKGnWGvjDg+AyjzD4OggCN1CADIYsxHDnWEAiu7smDetqrOAUzOh3cwWkcU6GZ9WEp5wwHFEbP0NnHiIk2CCitNQOO2wwHW1kYARqpKQYXRmo4cqzhEAw4rq1eclSonoDWltOqX2njt7saa9G7d+8sad2fdBu7mBzPmVSZj3dcX4PmwaFLQo8nSxKBEAKaZ22/l0Zqh6J9YjhyTM9xeyVwW5zUt5f03mnMRDWyNX4VuuNeJAdr9HI9MluV7824OqkyZ/Q0+xaNcjZ+XrL7whuJwMgIaJ61Xf7GD51GtvMYqbHIsfLjkGsMz/4ADJiQ6cuwG/I0M6sd7cYBx5ozWBq/CncoGicas9VJlbnZoDDguBnUbIgI0EhNoQPDhVVo9O43m4cAABnsSURBVAambo3zXEZWkcb0pRQUGgK6tdV4jVgzI4dgLfl6KczdeqJzJ5mtuhUezJlUmQ/2Wn+78mApBhzrIWVJIhBCgEYqhEzLfI2RGstzzIDjlvohtCXTlzFjjqOr+WZ/Gy8+aMjxSdzGGIXGbHVGZTZ1tXZao5yNJ5O1u8z6iUAXBGikusCe0eiUnmO+pjNGOvWWxvQlVTxvec3Mar+xsRZp+Mcy5Dg6d5LZ6j5GpRIzKnOpvmvqOZVyagBhGSJQCQEaqUrAplarMVL0HKeieoryUfqijA5vCZZ+uQpStWSiZ4vpjK5YNT6nfEZlbvbgKA+Wavm8NOs7GyICjRGgkWoMeKg5jZEaiByDQ0TpPLra2OcXAnft/Ch90YxUY4iSRGp5nLDGMwes1gg4RkeiBqCxK3dGZW727CiVkwHHzUaEDS2MAI3UIIOrMVIDkWPlikNLWjPIQLYXI8onohOv9jLrRWrsBtPwj8YiVR2dqAFovKF2RmWuOkBm5RrlpD/CRIxpIpCNAI1UNnRlb9QYqYHIseaoCr6my6pIqLaoby868QrVXC8/qu570421SMM/ViLHsm5Eqeo+TKUSMypzqb5H6zmbckYBYQEiUA8BGql62CbVrDFSA5Fjjee48SEDSXCvVDjq29M/5M1gGXNSfraAYwy3PBDRCODiCjOjMhcHwVuhMuCYb10veswkAqkIyO9Gs7aW7hIaKRN5pDcjNRA5pufYGqG+P2UPnzzx6iK5nq/LXSsrvMYzhxYzAo5xy71798D83r59W1bmg7XJutES/L0jcqOywHsl6yWUylnbTn/48AFqDGWGSsNOr4cze0QENgRopAbRBPmdv9mLgcixLO6GKX0YzXRL9vDpZ8CDCGyK0TJsXcM/MsI87u7utskk3rYvX740e9c9LRsAmadWEn46Za6Eg1WtRjkxXlHXu1Vt6s9nz55tOgOVVn6RJLUJlicCIyAgv4hMCWmkTDSKpzVGahRy/PHjR03/MxxsmmpZxkVAnofIuuXWNk5OY3Km4R8Znrl3797tkEZjaveSbRLyLLcx/luXV1XmgwNaSTmTpMKb31SY0ZQ5qS8sTASKIND4JVnpPTC7kRqFHGsCjhtrTBEtn7cSGW3Tng3SR6VZzXDTZnewXiyX+TrL4NbZPTp+o6xXx+v31iA3OqAye3tRNlMZcFxbu968eWP2q+XjabbLNBFogACNVAOQjzex2YtRyDEDjo+PaNkaZCs1b1iFzJPKYqhcI049RNZaZqlNX5IwicaMyk7cpLb0hadTZn3Xskuafh2hktraZT4jWHRuuZos9JqXiEANBJRhFTRSNcDf61QaqVHIscZz3MWs7oCeLSE/nwiriGpYY8RkgXdhlHP3vfyRhOnfDdUj8zbvXSafQIGhYo2iXtjaAaxexGTdGFCZvb0om6lRTtjyquOFrXhmgNbV1VXZPrI2IjAUAvKLaBeVRmqHokZCaaRGIcf0HNdQgiN1Rl04UQ070nrGvcr3jnLuniGAe4uGf2RM+cxqM7i1K2fBHFkrekk7nTIXHJFQVaYWhcrUdhvf3t6aTX/33XfmT6aJwGII0EiNMKBKI/XNCLIi+k0jRgaN0FTLMiEE8CQLagRn/1A+S6V6NJuUI/jB9IqFQE7lH3DYmzPJ1NtDYpTKl5eAlLahlDBmPXMpsyk50tAlLBdsDyM6gr/r62urTNJPKzIndG9V7cJr3yTo6NRQ75MQJswnAtkI0EhlQ1fwRqWRGoIcm8Y+BEHtBb5Qu2fOh7kSyLFwqQtoWP+VBd6kauY5tnYahTBJ5R8mn0CdqbeHxCiVL2uF0jaUEsasR9YNWWyznsZpHGJ9c3PjiodM/L148SJPHisyJ1RJ1fGyHpDnz5+HxGA+EVgDARqpEcbRfZ2aUu0vvSHCKmQiv8m9S2x2g+mqCMiL4JopTVXx3Mplgd3yVXM0/AOMLTWm06o2dTNf1S6jclkrOg6Q3LQsdm3QQvU/ffoUYbjeVzkWJUCOs/3Hyt140M+QbAfzsQBixlSgoey+HJSEtxOBlgjIL6KWkqAty5p4Wz+tkRqCHGss01Aq5dWh9TJlr6TXZvcFQRZ4k00T6nC8F3DpaRrK0GrTc6zp7/G+JNUga0XHKa6MlSx2EgKlCiPGIEph4XzFnrbUFhHPoOlv1cU6K7x4tA/ZpELK8kRAiYD8Itoq0dgOZXNCMRopLzi7kRqCHNNz7B2k7pm7lngl0dhX7431MjXvnQaH0IGvmF4xob8agc3brTjmJ0+emFe7p+XNA1XJVrTvcykz3KgalwF6rdQ0Ex8rnsG8ZKbruY2hxibvR0PwkZtNM00EVkVA886nkao3+noj1Z8cY31NM0/K8LHVw/ckNWPFX47QlfWsPUo4lEAWGCLV5vTARH8ilczYXACtVTB9Q25VNXJkPqexCjWk2uqcSJkxuVLyV3TNXElQoqesvN7WVQSEmKLSbWyiwfTaCNBI9R1fvZHqT441bmOgGT2MqS/iq7YuExpZz7pgYi3XujJUJceY6V1eXmome5tgqdvzTVqD6WJqvLKLRtkc+VlOnQmUlQ21zaLMFncsiwN2+Cn1MzrPzBMM1N8k9BgUuo3zkORdkyJAI9Vx4PRGqj851hAsuo17KZNMaKoSzbwuR4mFRt/ymsZdsPR6TFLJB1iFSWtGcxuj+3LfZW6ajbn+ximUGSsPVVW0r5sWs0dTb/EIWIsh+tFkSSIwKQI0Uh0HTm+k+pNjmchvIMpWrSPQyzctT0s0Y9cYIjhT5UhcPBuw0DWkggMsidakLlubYZqQP+p+qNFHuU65+6lucrmtjKtTKLPpVdX0MWmKBbexPEZmi+ZMzMw/kgYzNqvFSshoqx9Hesd7iYAGARopDUqVysgvwP8xUl97/2m2fcC70FvM87Yv6CjGbkBcopS9hjpZp7SCsshUDKgmoWdt0YAXdkDkBVUBGiMILEiYNBz1+pI650F5vTDWy1Zuqzgg1jMypg7rwWRJIpCNAI1UNnQHbxRMgGWkOnuO4cOTvdxbT6I8Q+gwLx1EQABfM3YHW8+4HZM/QWZUmOqci8qAM3GsQwPQhMw8UGeSz8+MNsa90cqjMhcvIO/O7B5TsfVXUIxBlNmaBUWHSV4nMW9/9eqV2UdAcXd3Z9Fls7xZ2MzPS8NpbT4jDKjIg5F3rYEAjVSXcUwzUgdp+MHbo/OnDcGDrfD2IwjIQYrv378/Unmle6N6BQpSqmmXp6J1VB5lOUmeOZNJI11K+IL1vH79WnjfbZgUbC6vqvGVWU92gbbe+frp0ydrdLYRkUet1NONeryt5w0i7yICCyBAI9V+EOXXnWWkOnuONT68QXxO1sv9PD9l/OUInl4oYV7uclZTGMsRa15KSiPO2KoKPGCLW0JgmQxdlD3vksDDZ0Zqyl3b72qckJ/lDZPGIrnNySMygjLr91dgjiS/683u4xAV8yciHLYRwYHKgvPYCnM3a9Cn4TO2WofYg+iDvhcsSQTKIoBHQH6TW5Ylu3UaqR26NCPVnrybLWrcJHD2mLcw3R6BXbfcBNhGe3mULQpWH8TioPMYt7tr9FY0s+swswDUdMTl0Acl1zSaUUZAeyglsYbA/DmCnPrTG/RuXes1C701x1fQ0uNrFC59By83W2eaCJwZAeG1SSNVXDEEtN2X/6+KN59UoSDrbrT0NiCpaRbWI2AZ131okDhuPvVipJZ0l5JNydGp1Ar38tBJdNysDWmvoroE2rzLWsfZ6zcTFvhjzhVdBm92EwzJ7FHftIWnKecgymyK5E3jtanRnA1nyzvltbgCJke4rLUDD305UltftWHrRKAGAjRSNVD11plqpDqTY++r38r09pOZLRFw3T/mGOHxbilMUluCVwxdsBy9mprxgLlMAoQjRFaQb2JlpaNcwUIerEgjZPsysr9zKA2xILVGZARRXU65CwlNi+qMOfquroYUVfBThG4xG7LSuMWtMElyq0L+JAKrIkAj1WZkU41UT3Is84bNHlgrgG1AZCsWAvLsdkxf5t4F+ZFIcmqip2AnO1PZEiABcpwD7rJu2X/KZNeVPIOm7DhUTVjuyb2DSACxqk2nVj6+MkOdXDVDDvRB31kvPfUubmx1Aha30W0cka9XPAjvVYakB03fTZYkAgsg4L7qzVdo0rNDIxXSB+97aX/FuXf1JMeyC2cTGv1xhWZOewRcP9D+9LrBOu3Fk1uUp+bQMdlfCHvvfeMAAaV+ug68Hb1QDa77cGTHm6AeA4otSDuIMnsdByCp0ENZ1XEV6uoqD/QtSnDxFAjIRJtG/V49h9gCKY92hwWIwBkQoJGqPcrCy81rpHqSY9CCnSKEEknOktrgnrl+mMbQGCF/fGRguYVnA12AXYeygR+AW+APCbyt8MyEgoZTTb6XN2yQoom9abSLSaMrKm4fFmTAJehGlJO179cUyiw4k8Dg0QXo56auAHBTV2gOLrljAV1FAQ3OGMqQwqNa1IMnYmsXtaEwBhdy4k3uauwmBuRBMU3TLEMETo4AjVQ9BcgwUj1pjfAW3t/vfLHWU5ekmmFc90FxEwMSIG/vNPMxt3dujnei6W3RzJQ5mdvKnjMyM0YHhSUgcCYTgUHSsygz5AyRzl03ogkoT+pbNFtRTWHApKEYg4w4xSACsyBAI1VjpDKMVE9ybL5JvekxLWuNkZuiTmEyk0cWu/QahMPrXfNqoJuJN1cq1TC7GfUNuC2CqZg1DJgWnOLDKsZEyozXOoimqxjRHNwFL2+ewhx8TIYd9zw0eBcRaInAwaePRsodrAwj1Y0cY/ijL3e+Yd0x7pgj+JOmm8ZA/fAG0XMOdBDdP0KLzYHDSrRAzvbnAiQecpo3jpneBXYTw8o/nTKDIusndSgJHTuuLamPCbSa3uLjsLMGIgAEUp8+GilBbVzbtOeEjNQ9VLcXapnAZ5Ourq7kFuH2ePz4sVyGV5sh8OXLl4uLi1Bz0LD79++Hrg6b//HjR3w1Bw7dn//vb/sQHUgzeor/eN2AZ+CvRtfwnXc0jT+zabS4NYqZbo1Giw/Ehw8frO+f7U2gI/K37PeS7RPzKjPenJu64nt+mK2ZGltPc8zHBC1CYzFk+2OCr/ptjwm+Ctl+KNkiEVgbAfPpw6NnPvI0UpqhzzRSAteuegle4WivqgrAyjMQgAkMjdr4q/8Z/eUtUQSECLnBVYLKHB1cFiACRIAIzI5AnpH6dYjr1M6H20NuQjBd8o28Wg8BIXBH2FxfTx7W3B0BYdyFV1J3sSEAlXmEUaAMRIAIEIGqCOQZqW7kGCuDMhyC6ZJv5NV6CFxfX4cqx2wHS9Whq8xfEgEsV21rfG7v8PwOvshOZXZHjTlEgAgQgZUQyDZSfcgxIhFDNnUfFXqOdyiGSgjxMML8bKguUJhSCLx79y5U1eBu401sKnNo+JhPBIgAEVgAgWwj1WdDXnQ33shbeRZQlyNdwMTmwYMH3hqwVx1bB7yXmLkkAvANe2e5szy/VOYl1ZKdIgJEgAhsCGQbqT6eY8ZUzKu4OEIhFPGCyIphTyeYF/BhJccU18uMIbDgkR2qO1TmoYaDwhABIkAECiJwxEj1IcfcjVdw+NtXdXNzE2r0zZs3oUvMXwwBYayFcN7RQKAyjzYilIcIEAEiUASBI0aqT1hFyNG9w4GjQ/Y0EwMi8PDhQ+8MB8cuclvegONVXCThnGBEG9/d3RVvsV6FVOZ62LJmIkAEiEAXBA4aqQ6eY0gcWo3dEAyt2nfBl416EQj52zCy2BzqvYWZKyEgzMhnianYh4PKvEPBBBEgAkRgDQQOGqkO5DgacDzFPvc1tCe7F0+fPoWT2Hv77e2tN5+ZKyEQeu/g4Z3iw37mWFCZTTSYJgJEgAgsgMBBI9WBHON7uQLuoFz8ZLSAzziX8P0zrzAYX27L8yKzTCZ2OWwfEHZ7NJ3beOsCldkdSuYQASJABCZF4LiRGo4cX11dTToYZxMbm65wYpe313Qee2FZJjNEJWd0G2+DQmVeRjnZESJABIjAcSOVvCEPfBzfesBmLLiOwI3wh691vHjxQj8Y9+7dEwoj6AL7Y4QCvDQOAlCG0GSGWyrHGaaykuAo60ePHnnr/Pz58+BfxfOKvWVSmQVweIkIEAEiMAsCRYxUgucYxgOWD2QIXxzZFlXxH2vo2M6CfOXXH+TdWqDaZMaz6B/kRLAmPvzhFfjVq1fefGbOjkBoRo6AinmZMQaFyjy7ZlJ+IkAEiAAQKGKktJ5j+Iaja+WfPn2K7sUBZwrtDd+6lOSEph50RyA0ReOZbt2HpoYAwiflpnYbb1hRmWvoDOskAkSACDRDoJSRUnmONcwYPX/27Fm0//JuPDLjKICjFYCnH3E1rlQ4022uw27dLjDHRSA0Q57dbbz1lMrsjjhziAARIAITIVDKSMU9x0IonotX1HksBBzDvnIt3oV0/JzQRI3O4/HHLknCMwz0GfqYNOgsTASIABGYBYGCL/C45zjp1GHvV9N2WMGz97SbSGrIvZ05vRBALI137OA85myn16DUaDcUEBU6TrKGDLXrpDLXRpj1EwEiQAQqIVDQSEXIMVbG5a/ZWT1E3KGVY/7EMRfmTzONr+JF45XN8kwPhQDi373fBAnFxQ8lPIXRIIB4XOzEdUsiqAZb2dz8eXOozPOOHSUnAkTgtAiUNVIRcpzqE7q4uBAGxmtct/JkUQJu41/CMQVeVaHzePyxU0oYmpG/fv1aWcMsxajMs4wU5SQCRIAI7AiUNVIRciyHSewy7YnQwV4oIBziRrfxDuC8CbgPMY6u/NDXL1++uPnMmQgBPLzerbSY0y654ENlnkg5KSoRIAJEoLiRkjbkhUKbhWEQPv2Ab1B5nYuobYFDoARMznMJJBgnVbtxOCDNcrj5eSCatKdgwO73ojETxjLWpD2Kik1ljkLEAkSACBCBQRAobqQkz7FrDmUUvLuytltgaULMGM6nqb8dIGNyqquh9WiE0yzMopYfYuyq9L4KQk/0GoBQmdcYR/aCCBCB5RGoYaQkcpwKKM5iC90SsqNwNPJs4xBoM+ZjPdp77HHoK9Mz9vFUMmP5yBvIhYd9+Y9ZUplPpersLBEgAjMiUMlISeQYzFWPlBx9GNpvJ5xfoW+aJYdCAGPqnlwB1yOPdRtqmJTCeL/sg4CKk4wmlVmpJyxGBIgAEeiCQCUjJZFj/VYbBFQIDuDQeXBgzMs7n7roSt9GsR7tnfPAAYkZXl/Z2HoSAogUd/fhYebjHd+kmmcpTGWeZaQoJxEgAidEoJ6RkjbkAWhvjLM1ALCUWH+0Ms2fMDDuJq21d/OY3T9n2vvJcQ76RMoQ2pH2/v37x48fT9SR46JSmY9jyBqIABEgAmURqGqkJM8xuhHaYwfvEUJLccQpDpqQmTEOqXCZMQI2XI9UWdRYW18EsOwOKmzJgJMBT7Icb3V8xp8IE3efXIQan40ZY+yozDMqMGUmAkRgbQSqGqmI5xjE3PquB3jtDz/8AGewBnR4vN2dWCDWqEEfs6FpiGUGRCA0q8PoM5xmwPEyRUIolBvIdWbHP5XZVA+miQARIAJ9EahtpCLkGJ13JYCNRChFlN3iTObLy0sXPnIjF5NVc7w6gPkVg49HHnGMzoMHDywJMafFrkrlrNi6d42fVOY1xpG9IAJEYHYEGhipSFgFEERchHU4FxbHYTsRhwdvSghiLES6zHjzGdNrGAJtvXwswbsHlYBjyaE46+EwV4/cJxfyIw7qzMwYCFCZ51JjSksEiMCqCDQwUv/vr3/9axS+P//5z//4xz+sDwEgBwz4n//8JyjyvXv3fvOb3/z3v//997///be//e0vf/mL+0W0jRn//ve/jzbHAish8Mc//vE///mP9RGQf/3rX1AYXFqpp2v0BfMWPNpWX7BSZM2QrQIn+UllPslAs5tEgAgMi0AjI4UPPiv/QpvzNAjCsmLrnrIhFlsPAXxB2tUTnHuwXk+n7pHr5seoIXPqThUXnspcHFJWSASIABHQINDMSMVjjk1Og6g7bNOxXMhmATcNhzE+j8dldBeZs+UgnAYBOWavt8WEaPC6eQvT9RDwxtRiSoxdB/UanbRmKvOkA0exiQARmBeBlkYqjRxvmCJkAuTdIjou3Nh3BcuKv5OHKrrInDMH4TePHj2yZlZJh5+cE7c2vcb+BoyOdXYbFnzwMmojwFytUJnnGi9KSwSIwOwINDZSOeR4gxiCYo8OKDJOnwDj2cwqfIGgO7CyWHk84Xmosytfbfm9lOLMB4TVBlxZP8YFjy2ZsRKurRiVOQkuFiYCRIAIZCPQ3kjlk+PsTvLGMyPgpRT0UHZUCY5INviELhs63kgEiAARUCLQ5U0bP8pNKT2LEQENAoixwVID/JRmYSxBMCrdBKRlGjMTK9aFcxUl/lRmJVAsRgSIABHIRqCLkSI5zh4v3piJgJdSvHv3DidqZ9bI23IRQOyTtXkAAVGMM9bDSWXWY8WSRIAIEIFUBHoZKZLj1JFi+QIIbJQC0cZmXTjVBF+WMXOYrooAvPXw2ZtNYPuse0K5WYBpFwEqs4sJc4gAESACxxHoaKRIjo8PH2vIQQCUAl8GARszb769veXBYSYg9dLw08Nbb9b/+vVrgm8Cok9TmfVYsSQRIAJEQINAXyPFDXmaMWKZigjgO4s3NzdmAwhK5jfGTUCKp+Eevrq6MqvFB1l4vIwJSF6aypyHG+8iAkSACJgIdDdS9Bybw8F0BwQQSmFt0bP2h3WQafUmAfjeRQS34OuVZMY7IEcSVOYj6PFeIkAEiMCGQHcjRc8xVXEUBEAsEHaMgywQbjGKTIvKgUPKLy8v0bnnz59zH2SNQaYy10CVdRIBInASBLobqf8PoDNnCrOVgpoAAAAASUVORK5CYII="/>
  <p:tag name="POWERPOINTLATEX_PIXELSPEREMHEIGHT#662728612928782D6129" val="183,3333"/>
  <p:tag name="POWERPOINTLATEX_BASELINEOFFSET#662728612928782D6129" val="46"/>
  <p:tag name="POWERPOINTLATEX_CACHECONTENT#6627286129" val="iVBORw0KGgoAAAANSUhEUgAAAX0AAAC4CAIAAACASau1AAAgAElEQVR4Ae1d/9kWNdN9+a63ALUEtQKxBH0qEEoAKgBKACoAS1ArQEtQKwBLUDvwO177GkOSOZndzY/J3vP8Abmz2WRyMjmZmWR37/3111//8T+TCPzxxx8///zzb7/99sknn3zxxRefffaZSTFdKEdgNwL/t/sOv6E/AmCcBw8egG7u7u6ePHny8OHDzz//HLzz5s2b/o1Pa+HZs2cff/zx/fv3p0lwMw2/f/8e6gS0p2kU7B3/M4XAu3fvPvroI2kKfPXVV6akbSIMzLpPP/00dPm7775rUq1XIiHw9OnTgDZMaaicVLJTvts7AX8rCdg4f/75pyTNTz/99PXXX0tXV8x/+fLll19+CXcyCI+ZENKe6IFAzPK//vorrOkff/yxR0NinZ34zKs9hsCLFy/EoYouXMYiePToUdStv5OvX78+Bp3ftQuBHHno3q4azhT+z5mb/d7mCBAPK56fsAiaNz24wt9//x0+Y9wpJ53BQ5BTD3LGyOC8MwZnVSuwYpJ5SH5i3qoqNVkIwsem/tZNBB1MCntloXLqGRNA9PgOmdqjL+3lndHyNWoPu3VJQAcVYwIg0NOoBa9GiwD2s7755pu49JgA4j2QedyqpycigH1NElFOBIPJgPJJpv2fRdKB6n///ff2hb+qhNipAN3EvYPV0zXSfFu888svvwBf7Noiho95u01yhFRg8+MPWONv1vE8DDN2suKxJ2nIjAlMCti8VCQdYN5VxW1CYU0qHJvCpIil6jsuV3Ze/+kbKAaxejBLDKuURjEUxi3/3D3o//hIhSRbyF8xFAJI8yFAziB8vRmKQHF0QD30puMXLx5XBpp55CzMXp4Yua2IAcznJBFv/EGv4yr2z535qRxYbSt25J8OXe1/jEWucp12uK7MOzgJotyWzuHecsAFYyZGccglqRANWU7lk+Dl1rW3b98u15FrC4wRybWuxwJ8Wd4pKnpgE1ASpjqsIfwhgY0keC5FkkIm4kG9tQ1Dm4+3lDNAnrb9LbqQPbS5rdi3WVtRFZufU70g74BKcpN+m8MgEX4cFlMaPm0+4XtbPZLAuSTLnRgE4HkvVjTZboeGimt2W+P0arwDgpACJSAdJX3k52i6znYQZT4zpZzmK0/X6VS02z2W3BXz85VDIXPbHznIP1/5VsPVzg1iKzp+wjDMXqAGW0azR469duCbWD3YYuz3xoCc5oLYSQIzFu/HSDLN/sSuOd7gkYun729+r+cMQADnwpLjPGgUh06SSXFKklYEZqGeon24oaMxE+DZ5jQfwO23SuuHkzuJFoYglqHoPK54AiDu1O2ki1G5VsN3HT+rGA/bWAMTm6sLTCHJOwu8g0SngG7cBEmDE3kvTF0tam1Xd9VU968hTHHl0Czh1e5fhHeKcYQwhzlf8HtDJUj02ILRt95qqanqxPkCUqeU8bXzAngNTRDAeMX6H9Lnx/EivEOsFW4mSMgGiONEjzNU+mONDaN6TZRSqqQYlQSMPVhbksHzWyFQtFvPxxyuwDvFndrAF5ws9LEVVFj11w4MNokohS4gwXtxoN1+txSN8/Oa2k9gr5kjUFzUT1rfy/OOtLqGSQubX4IV/lcopkk0P3WiF+C8ZSuB0DZfWgPIKLQVwGtrjoDkNfPwBRdj+X10WO/83RHkbcTffvuthm5CmSLxh6sHEsodZfCd5gTAAQHa3oKNc3z9Iq8T8pNRyMt7jikEMHZFt0AfIih0h9OS8aswdgpdirL4BkrRI4juTpNNIvkxpEoiO7OwxM31TkvnGFaJTPXGZ936pTDo4Zjd2n4Wup1yw4e/eVjkw7L1X23njzSWiRycOu2osmSNH1ZNO11zSYCAZN0ciwCszTtVe4FbKMkM5z+bB5WrpLnJw7tgZ0oUA+R8M9GO8C5JFQHJtzi2Li4c38EDDcVHImL6KPqlcQF9WkkT+grzo+j5vSDWJR6MePz4cTHK9vz587xTnrMiAnh4ojgFDj5CVOU5swUkwy8ManWxleIRoYaQOLlrmGMorR6hxS2xxIMR0q5cFf8cFs+xjICktAcGemE/C71NZmnyE7TCR1GaMEk9zT0sSKXZyTownLy/na5KRuUSpNkJk6tWWzxGiPmyd2FelXc081YT0ZRwDNTDI9OH1Utjau0dy8PCnLlR4u5VSPNM32/wXsnkwXzBJT0gq/JO1ckCEMqzaqCwoumE2IqyBj3coWTgNZLYNZCh5sEJ6SyChvQHi+rNNUFAWqp3rdCrfscG5+iqQWXMW/0XpvD9JizdqPOTTz4B48B3wJc9CCmcuaT5ZA1Gsd8bf84IH99LOgIVj0t6+jII4HQo5kixO9hT1x5wbUKBgyshxl6AA9wxWCp9cxpj7dixCL0MTUpKxs4SHmITBG6zEilKUI2oBriW9LM0wR09BAGLYYmiWxcYE4kekezmvSOjsISH2ByQ26lQCupBdXFJg8OS53c0J1/wBe54JttJv3//vnjUJZaweFAiLmAhLZ3NAePr3VsLHXEZ9iKAEAT8ieJdklYkhS/LO5ILkPR//M8ffviBNwrJ+4WWeNP6qwiHSfE1jRepb8hL2kRAii7DJsDKWpdZYxSZKqMJ7qDbZk39KiHCfzEFeFEYqReWw2rFjnjmYQQkctFsbK1n7xDfMgAB7bdp6mMvAOfKg5x5ApLbfzACT6hIvXBjJx/Tq+ZI0WW8XgZ6znu9Hu9IGh/3U1qN4zJT0iQWu8kjma9TpJUaJeEn5x0JtOvlk7GuvtlqPd5R2js2h5kHd7DPhQcsbUoepMJSJvUC23A2zcwgvCcaIoD3gUk7s2Rl2gRYj3c09o7ZzSy+E0cWkIbqcrIqspQtIf/J7vvtMQLSiGPHFjsPcckkvd555Xv37iV9yH/uODeZ39wtByNR/H5maBCxcPv2AiSUzgEgQhn64olbQACRPmmNR6wDVyUQFrN3cDBf6kmcrz2sHd/TP101duyTDvCXSEd6Kr0/rt7CNARw4ENyteCXkA31xXhH42QtGlReIqL86tUrScclk1sq7/nXQICY8MQlX4x3NEFlyfCbO8ywOSVLAYLBWLBpo8WgIaJMTDb72/9xXzzdCgFpNx31S/sPuLQY76xr7/Ad9Gr8v5WWnKmHdMGdrDPALn0v+UIRTrRLIZ7FeEc6mx+PnE17h3A/HEP7D0YAYdIF551YA28tTUweydVaiXck7kyG2eAcRoCNMKbyUbqkm4N/cieLaN5gOb258QiQVUeykVfiHU1wR3pMdvxgxC0SS2GJByPQF0mBcAk7GvaDU/FweLotAiS0jJhmcQ96Jd65ZHBniW0sqKlkMOMSUbu2+u212UQA5z/Iel9cdFfiHbKZEsbDYHAHHorEmEs8GAFsSRdwlZjZYVw8cW0EiA4ULeWVeIeESMKgGjy8Q+hylTMvRdUJmBOdC2U8cW0EiA7A1cojs8vwTi56cSCJvVcsPyCTTNolIsqAiFAnALd/zHrAKN94E4R3ivqzDO9ogsroocEAZ9G/hagwdlaZsYR3DBqYN04BU7rPQzy5/izDO1KIJEbZ4BwoBvM3mVeJKMPS5Cet4yHw9M0iQGbfwryjsXcMBpUlYwd2qUHTrDhncqWJi3EDOy7p6WsjwDUhWYD/uwoWi9o7UnBnFWMH6sF5ZxX2bK7n2OPDWghwoJl4gQlMwm3fA3uU4dOPmIoGT7E2h2KrkK/6AOqDJyoOv9V55I0aYwedR7GRUlXbksSGRVq9104BoqZrdaQJpHi1E9YM/fYFSr5+/bpJ0/YrIaoCHGL559g7eAMW+A+rBAQlsYPQja1k+Ckldm0Pbe8N2ZamTiFeydjZJafU2TH5iXmcNMqXuKTw6j/x2WgcntTY3XFPYQQ9efIEI457L//IPtYhCZ/0EExMQmPSJP4UD9jIdELGrXAo9hR816r+AfXwB+VxdYAM05uAwbKtUid1Ek+xafoCk+rt27fWjHeN5Pw8GjoVKhn9nWJgenLwOt0OkyqA0iQh2WhrWd38gc9Yk5qAZq0SDeMgiINigAK6Dfkx7qAMMHIxzoqliGga7koIDjOZlLcGl36VGs07kuvRiU2U1fawQaCLees9GuqqfMk0SHq00JTYixJIpGiuBgSADKYZRwCV5MRdNK5Rj9Rcsfze7owpD/IN+OSJ2NwbzTtSqDWXcmQOlqbmA1Nc7hCSbN5QvwoxGfgo9Gt6bs3V3cZd44jZmNB3rm9FbQng72puInRcYeJFdzTvABSsEqDwgOncBCTpZMrmCx16ypfHiRpTbJovX1ifi3ctnVk1c6Awmz+1q5u4JaGemEqqTsBCUCfdTGZ30P8JvLNrwFC4OiroW0yle+vvVz5xd2NV69dow5ohcKI38U/wdcO2LFSVGyZxf5E+0+WcekLkmM/VTQYL+GhkkLzFrRdAeKtkgeckNK4ZN1MT7Rn289mzZyB4BHpg++Bvoe3zDSJpT3S7asdobTKgL1++vLu7I6c6sIpgK/1wWzhgmbzDaHtvEc6UkEa35jTEdFiwtjdyrfhXozQcNreMhlOgE3OFvGTrXIfC2nWBvsOQ4dMPi0eTbmL5iRtCtdWmUX4hP4vbyOj+BuMCfpaG7K80B5rod5NK4hmSp4Ov3qStiZUkXJD3tBXpoI8ALa4fuq1R74U8dGAVdzBJBwK1zjvJOCXdCD8vMwcmTr+kacQjArzFRFJ+0Z9Va7r5nOcWQRHqhZbValRk0xPr8Z1qNzBOWDFWeZFNUatsZv7ripfk06zSpfts5eFJRf7UK0whxH3aCn0gzLfQ8yjcNweSeJ4W/1rnHa79m0IsNCptNbhrbekDNR82hufaPsxY7xeeluKkA6cAQd/mHcMaqYnphHYxkxdaVquibnplnXc09g7fugvj54ldCHDkq8varrbGF8ZWo/RqpCCM5gBHKLwrUY0oxbVVPcG4sIU0t4U3vbLOO27vzNIkbu9w3Zols7JduE6vXr3ihREf7fdqIfh3egB3kRTv1JirfE1awN6BK8i1f8PR7Z0e+sSR57rVQ55WdeLNHtUIC0yMx48ft2qxWI/eilkujMB98AV4h5v6YTj7rUuhiRtM8MNsXLfMwoWVTPOVQb4Z3KR3SjbBmlqNmDSRp2ElfE1agHc0TpYbOw01JlS1bTqEn3mC61Ze3kgOrAzOp5AT+9wDVjKl3urNIiMIQwzuQm74m47vaOwd5bphZ1SWkKR6bIrrls0+IpZcXcnQr+Yb50U0lMS9Iu/wrrm9U9QHz/wbAR7cQQGuWwZBxNd4qrFkiJ08ytuvI1WEt6Y/eBd6P2ma1qzxwU3bO5qxcXunqc78r7Iq8hrd6iHY4To1YR0YO73DyUF+fnRoK6b0xUKdRhJVW/j9+/d2eUf5YeLb+U7ISK2qBkHWCnbCdaoyKeCt7nM1HIKqx4e2VnSyIHZ1TcJY2OUdTXBnOWu/oeJ2raoa3+naetvKsboqCWXXMeKTQmrsnUV5p2rvYFWzyzuaBWFRQ/Skyg64nds7VcUaIKG+CXxGRlMYx/OGGXFKW37F4I4GaqxqdnlHY+94cEczzAfKXMbewSlBjWUBiKwZO+uuqVU/C2jb5R23dw7wRatbuL2jUaxWkpysR+lhwYIbaVxonvzSBMJPgtPp9qrZaNfPgk+uAcXtHQ1KB8pcw97B0+Sa1Qv4jDR20JxGqkWDOxpls+tnaQYGa1SVWTUoeJkcAW7v5OVt5iiNHQg/0rjgn34OSF54o9auvePBnaB/BhNLxJUxvTV754AXu6IjJ7km3rS6scM1ZG17Z93Am0EquZ5ImtPJW68HT/Jb4J2qOhmNK7u9Ux25rgV4fMd+XBnxQc303jAc/IIbTQxhMBV21aVi5RZ5Bw9Da+ILbu8UR9QzgYDe2EHhkTtZHtwB4EbjOxpjB9IPeFkBWvG/HAHuveflx+ckX8gjAgy2LDRW2GCRCDiHL1UtYov2jsYQdWPnsE5c/sZdL2Mf7GTdCO9Udcwi72jsHT+5Ux3amy2gN3YA0cgddDSnWVMvYO/w+CBwsMg7mrFxe2cirWiib7PEQ3BQY1Ns4mEHfeQRME1wBz7syE39WcNkkXc0xy7c3pmlMcbb1TyCELrgTlaAYmQC3GqOd5SP6t7CmjBSFZK2eFywakUntY38qTd2INVgJ0sj2wWcLABbtYjN8Y4muOOv3Rk5k9dqSzO3Q49Grl5wADUBhGvwTkBYSpjjHc3YeHBHGs4bz8dxwepKGyAa7GRpFlQ4ILdwOgTWtDne0QyPB3fC5OmU4Cd09HO7k3hStbuMncFaVP0sMjp1I8YOemqOd9zekSbVyHwe3xkpya62dvHO4EmukW0wFe7CVl+4+vE1c3Flf+2OfnS7luT2jtm4smbRCrgNDu5odmkHU2GAYnDCnJ+l0RtMiZFnLgYPiZHmFrV3NHN7Q3hwiFBj7ECwkVTYT9Oqy5I5e8eDO/20YVfN3N6xGd+pmvcxAoM9Gg3v3Iixg1FY0t4ZvFLFyno76RXtHc2iFUZwsBbdFO9UlyW3d4IeeuIDBLi9g6LKSNwHlXb+oXeyIMhI4wKGmEa2kSJ1HYqqn4Xzd4b2szA8VaYEXoNXqq4jZLby6slMzUgN7t0ukUYek9EYO8DqGsEddKRKsrb8LKWdPFJjBs8cO81Veae6po3vi16kwZaFhncGi9R1dKoLAPaFDNk7ms0sN3a6akyovBrfqa5poaphiaq6B0kGa9Gt8Q7XjW1JM8Q7Gntn8DZE0NRbS1RPKugn+TDobNo7txbcwXDzgdhCh4Z4x+2dYVNU0xB3tfiapqm/eRk9FfKutRVMY+ygxQPBHdxy7949rBC73q/YtnfF2rhumLN3uLhbD93eKY50j0y+pcXXtB7yVOvkAse3jwwRanjngN/35s2bbZ0G27548SLu3fQ0XwBs8Y6/dme6uiQCcIrnupVUZernSGMHHdfwzoGgcvyUaTUYNxh/bkDY4h1NcGewxgweLWvNcbS5bk3pi3L6HTAuDnenX3AnprMDtHW4R+dvtMU7Htw5P6Jta+Dzc10/i/NpWwyVL13d+wGvxDkwxTugWo7hZkdbiStr7B1u+fPe+tW9CPD5CT+rqmF7WzxZngscKleaRaH8mURslUj1cH4v3pXQ2YGYdLHaJplVQ3jbKrXCO27vNBn1hpVUg69VDWsojKYqJe/ow8+aRnkZDe8cWE3jag/QFpf55FWuFUFaE7yjfNjnwAidBPHGb+czWWOijgRQqR7D7B14Q5ro+14vCWZmvEjvvb33iHCtCBplgndiHCVcsExVD7NJ93r+MQSClhRv5ytb8ZaumVAPLvDW+jB7R/n5wL3EERs76NHe27sOASrnWhHWBhO8wzlyQypI3Bs4rz8gEKzikBMnNKtFXH5Amgs8QIC4iSQKE18KaRDl3tU0qXZvTDo03SnBtSIMkAne4bJuAAWJO+Hl1eYI8LWUr2x5bQNyuMCbABrf57yoz5490zR0QKtje0fT3/N92VUD14pgPZjgHbd3dg3tsMJBS4otcg0r3tI7UzMPB5wAwPeIX716pemsRuC4niRmNPhTPLEkxTQP1Mahkvm8gzhZp5WhCI1n6hGAC8CjIVzP9A21Kok9OC4wGupNl8BE/xlSzuw5LImTpW8or6pHDndcYpKdzzsaYwcYVbd1e+Dodca6kqPB9SwvPyDn0aNHvJWuvINF9O7uTrOObkLuPXoTx6rho+2NDXFkzl/lczkm2fm8o9HdA27weRC9BiAQ60oOSNc5nDenyXn+/DkvptE3XgO5CprWY1I1zZKG4L7FjGbN2IG0vO/xGjafdzhHbtBz7U+Gx382RIAzvmbsGgqjqQomAI96YG50Omn94MGDXaS29yRR/CwooKhadhq42pbh3f/AuPtr9p/mzAXc2tli3m77RDUxdgZxqbJhD3V6+vRpDBRsGU7ZKLwLvSQcDtvBIPIxAkkaaMQCT7Z3sPJw22yTvjqESSf9Z0MECPiasWsoibIqrKtEZlQSb0Ur6+TFsGuebGChiao9ssvPiiM7EKZaORe4x1W+yRA7WX+3HpPQ+HR1adoAGi+YtxgQ4K+Vevv2bShpJ1HVK5gPraTNKQCto/LEQsmn+i57JyYppFsJ37Ce169f530MORsmobnJ9o5m5UmZMnTFE0MQ4Phzl36IgIVGYPLkdBCXS8yH+NKuNGI6SVUg4i2QgUgTh65KTEESvF0wjijzroW7Bif4XP4guAPJAgNNSfAQ4AYc1tspsnmjAQGiwZhaoZi1BAkdwmQ4afLg9tybSyJH4CACnXL25fR0UvJOw0TQzpVkMu8QWcOA2bTkOw2ezWrJ8mDT5t9gfPfuXdCiPIFOHUYbOhk7PlvlRUXNuSmWJPE+ivIk4NtchnNyjLsJFyzp2mTeiYWT0onE/nM8Atx1x/QeL5KyRW5xJOaJpk5MsIQIoLfgIIlBkC8pNvKxC8YbTZDfFRLiNbe9CiRJN3MNmck7fEi2bmC5aAuQ13YAAW442FyBQzf5lMiX4nBjnkBPczMHXMAdH9wlzUnOI7nkErvlog7OISGnokU8k3cSLi+ODfozGEFvrogA8Yhz771Yw8RMbvVAx/IFOZYWtFJkHGisUj9zEylou1RDciAI5avGUSzz4DRRj6LYM3kHiAf0pcQBS3gw4jfSHFm0MXb2QYClQOYGugBqgLKBgMAy+EMCbIU5IwVosIwXAzoSFIR60ERoGu1iPc5Fxe1SzdPzAZc0f5FftNFmaow0onEf0KXpsLoAQADzIR6XJF3ULYO4aZa6pGvFn8U1vNpfzt3FhrZMy6SDXhPHBQRahGUm7xCgt0uS0MWeeGZvBMg6cWwe9ha4WD8IlB+r4WoJ5jqzFlbNrrx1sFWxI3YyiSknKcY03uHr54a+JLQdxG9KErJcL7dCQP3AIHmQOJ/2Ww46iO6fYZxYVeBVERIPMoAfIWd8o810EDhPSPLfQ0/y0gNy8DH56oP88J+tvT52ADJmm8DDdOQRamjYiu9Iwhv8cNAWZgieNcPfdiwYfISe4l/QDSY//np0DQ80oWn8xU2jxa1RGBE9Gm2uXXg7B145VKwWHREf2prFoLBlirLGmbNk83YlBDAD4wGK0/bdAalTnn8GARIyIyox7fms6nM9RMVjdff0SASIJw/fYaQk3pYRBMi4E0qaxjuwbDlwRMX5jX61HwKPHz+WKsdC0ul9WlKLnj8dgeQViLE8mL/kNaxzeAdeX/x8bSxuSLu9E6AwlSAOMln6THXBhWmFQPIKxLhaYuyg2BzeqTpZiEgtEVSLgb6RNNGn5I0QNwLILXdTWmkwf/mO0BzecSdrXWXFeiC5wFhOxP2LdTvskgsIYEta8lqIUbxVNod3qvaOO1nCWJvIJt9scJPHxAgNEYKMNYkDbqLNOb+DgJPElJtY2NgbAp03chABvD6uuHjgzItHlw9iutRt5DAXPHG8IJH3ZoK9A4k56UhmPO+JXx2JgGTyYGSxxzFSEm9rCgLE2Kk6WRB4Au9UgzskcjkFYm80RwDvFZYeMki+rJDf6zkXQEDiHUxezY7QBN7BwXCCO7SZR8LJvX5pJALS41oYX48ujxyI8W0hooxnO4rtaowd3GiOd6oPbRV765njEUDsENulxXbd5CnCcplMaclRGjvAYXdcGVSHTXvEFEF4UDv8Ye8J3y3TY3rv3j1SGF5Y+skLUtovTUWAPNzrOwNTR6Zj43iSVvpuOJ7XJ2eUP5BJ/0gY6EZy6ZEPvtBUxd84CRbTVOJl7CAgvc+BPBNoR3iX5AAC0rYPPCx9bdr372jcNuldG7E0koW2caEra4zVEmlplwBL0RLyu5C7EMAc/8BsiX7sejmRinc0pAMB4HBV+8APBFZv9wIGEZDGdNenGgz2y0XKEZD2mncZO6i2zjvSIxgR0/2brJo8/xbNUntFz0HxnCkISGugmzxThqNfow0Hur6fJTFcxht/ZxTPsIaSCEOGdJ7Y1VB+u+fMQgDnNYpjhzOEL1++nCWVt9scAemwqHSWhwnA2ZG8Kb5YKTetpYgUqsIlLolftYwAfPvinoObPJZHbZdsUiBPE13JG6rYO3uZjLx/F+RC3tbB481FjvNMOwhg97SoKm7y2Bmjk5JIxs5e0+R/YuRUFOfslZXEd8gOuhs7MebrpiV7dtdOx7rdv7Dk0uQ9vAHN4spSGImQEYG+GALYqnK9JLgtdEnytnxdWWgQi6LiYF0+63F0q1hYk8n8LOkRjFyCLYcwC55BL9rhuBGUqT3jKDXs+TYQkLwt+Nc45GpDRpdiNwLYHChSgTSjVQ0QcpKMK6le4mRJ4Rs/oEzwX/RS8TiPD/Sioyk5PSdPvTTzs7inV9zsAH8pn65YdMxuU2zJ2+IacptY2e91cRU542FtXWa8gxKSaZPkw8MiCEoRb1dEAtrSlyRLmVjES/f3qsIXzwzDhjg/jhXeKcaTEtKBcBz3orFznjJ5o351LgLFZ2t80OcOyq7WJbsVi8queoqFK7wjxWVAJTDAYMhUt6KKwWbQWfXGorieuRACYJlkicJPN3JXGcGih3UyrBP6XuEdsEOiOrsoo5+dFjrgCbMISAumB/XMDlkQrBgbaWiuVngHcuQSoHmNgyc5+a52YXQvnyjqgO9tGR/34h4WXJyGPkqdd4CRZHEROYoOGkR30jGuc83FK2qCnyRsjnPDCotR3bYzV8U76FKReuCCQYFgEEEmcBD+wJTQs6LcIB2NldQQPq/KCALFGJ8HeoyMTiJG8WGX6t5RUkn1p5Z3UFFRe5Loj/QTtAVWqkrjBa6KQFGbm+yMXBWxKf0qGqc9VogdvAMgoChFW0aiG+TDzGlOllOGxBs9iUC+veUm8ElI295eDMbxo3mHBdjHO1sz4JFch3LqAUOBKd3MOTw2F7sRmpAvWshxDbEw0IiBYBlIZjHclE6y7f6OTZAM32bDF9rwgkEEd/DY2PbpYYgOTcJnLvlkpfgAAAEwSURBVGBX++f3Alae2BDA48HQjeQhQ6xh/tToXA3BuGDablM4SALS6ffJ6eO8E+TzhCOgR6BIPV1VXC/bbZacMiLsPRi3OQze664I4F0ZMJAThwuGMz643rVdr1xCAKSfWKADlgHnHWk4PL8XAkXqwTt68OHjXk16vQICCIYk32JAhKSfexWkcN4JUHhiHAIb9SS7E3iP1K4PXo8T96ItwcaEpRl3DrtX/KMvceFT6U7xaq/WEdAgkB8KwzFUzY1e5iQCc5H3uPIp1vabzyOA12gm3ypAAOj+/fvna/YaJARg1Dx8+DC+isM7Izeg3c+Kwff0BATgWyWR5iTMOUGmqzcJwEMX4e3iCNVI0kHTbu8E/D0xGQEQEEI82Ory4zy9RwKH7+7u7tAK3qczJZz//whrg7jpHm7xAAAAAElFTkSuQmCC"/>
  <p:tag name="POWERPOINTLATEX_PIXELSPEREMHEIGHT#6627286129" val="183,3333"/>
  <p:tag name="POWERPOINTLATEX_BASELINEOFFSET#6627286129" val="46"/>
  <p:tag name="POWERPOINTLATEX_REFCOUNTER#662728612928782D6129" val="3"/>
  <p:tag name="POWERPOINTLATEX_CACHECONTENT#5C6D626F787B54616E67656E746C696E6A656E5C205C207D793D662861292B662728612928782D6129" val="iVBORw0KGgoAAAANSUhEUgAAC/8AAAC4CAIAAACAFioNAAAgAElEQVR4Aey9P+LXOJa32/TtZLKCJTSV3awhnLAhm4mAJRSsAAgnhN8KgHSyghVALaFgBVDpZFUVvlndz7Rv+1XL9tGxLcmS/fwC0FeWpaNHxzr6cyzf+uOPP/7EHwQgAAEIQAACEIAABCAAAQhAAAIQgAAEIAABCEAAAhCAAARyEPjtt99+/vnnX3755c6dO3/729/u3r2bI1fygAAEIAABCEAAAhBYJPDnxStcgAAEIAABCEAAAhCAAAQgAAEIQAACEIAABC5A4MWLF7dv3753794F6npwFb99+6YtcNF++/btwaJQPAQgAIEyBOT38/jxYzn9PHz48NmzZ0+ePPn+++/V9Z2+38OYllGomVwxpjNQskahzFlxkhkEIHAhAodbKLx/LqRtVBUCEIAABCAAAQhAAAIQgAAEIAABCEAAAiGBz58/a0f25ubm999///Lly/v378OrhLMTePfunU7CEG3tiMvdSqvD2YsgQwhAAAIHElC39te//vXDhw+RDOr61O89ePAgij/HT4xp5XbEmJYDjjKXY0vOEIDAFQgcbqHw/rmCmlFHCEAAAhCAAAQgAAEIQAACEIAABCAAAQjEBF6/fn3//n3tyI4X9HGWMUygBAFtio/Zyt1K52F8+vRpjCEAAQhAoHcCOu9HDo5Ltfjpp5/O5wCEMV1q7nLxGNNCbFHmQmDJFgIQuA6Bwy3U//Nf//Vf18FNTSEAAQhAAAIQgAAEIAABCEAAAhCAAAQgAAERePr0qfZ4QhRv3rw536ZsWMEWwnK3+p//+R+9WD8K89///d//9m//9u///u9jDAEIQAACnRKQWUmeISeX0//3H3+d1jESG2MaAanzE2NagjPKXIIqeUIAAlcjcLiFwvvnaipHfSEAAQhAAAIQgAAEIAABCEAAAhCAAAQuTeC33377z//8z2iDVq4/2vW5NJdalf+P//iPyAFIh2EoRvG1RKAcCEAAAkUIqB/7P//n/ySz1tfBTmBxMKbJhi6aAGOaES/KnBEmWUEAAhA41kLd+uOPP2gDCEAAAhCAAAQgAAEIQAACEIAABCAAAQhA4AoEtMETfe1LtX7+/Hl0DtAVUBxbR+18v3v3LpTh73//O18BC4EQhgAE+iIgp9InT544Zf71119v377tTNxgMoxpI42CMd3fECjzfobkAAEIQGBK4CgL9eepKMRAAAIQgAAEIAABCEAAAhCAAAQgAAEIQAAC5yMwu8Hzww8/4PpTv63fvn376NGjsFydAMSX10IghCEAgb4I/Pjjj36B5f3jT9xaSoxpOy2CMd3ZFijzToDcDgEIQGCJwFEWirN/llqEeAhAAAIQgAAEIAABCEAAAhCAAAQgAAEInIfA7AaPHFCiT4Cdp8I91ETuPnL6CSXlBKCQBmEIQKAjAjrL5/fff3cK3O/ZPxhTZxPXTIYx3UYbZd7GjbsgAAEI+AnUt1B4//hbh5QQgAAEIAABCEAAAhCAAAQgAAEIQAACZyPw+fNnuV/8/PPPX7580WbksHP53Xff/fUff3LF0N/du3d7r/bsBo+qxqemDm/Ze/fuSfdCMWiXkAZhCEBgJNCywZI1efjw4SiqHZCRlVWy07R5FWPaZrtIKozp2qZBmdcSIz0EIACBbQQqWyi8f7Y1E3dBAAIQgAAEIAABCEAAAhCAAAQgAAEIdExAex7v/vH3yy+/JKshRyB9Hkt/OtggmbjBBLMbPKrUt2/fGpT2aiLNtg4OQFdTA+oLAYNAFwbrxYsXNzc3Ri3CS8+fP+/xi5Oz3TXGNGzZA8OzrYMxXWqRWVwo8xIu4iEAAQjsITDb5ZazUHj/7Gks7oUABCAAAQi0S0BDiuHFZW1mDAH9q/DLly/la9yu3EgGAQhAAAIQgAAEIACBwgQ0VNaoWJ4/G8p59eqVNjg33HjsLdPXDXXugo47OsGZRseCzVW63LC+//77KDd5m719+zaK5CcEIHApAh0ZLBkUjzft0Hxfv37t0QBhTBt/+jCm/gZCmf2sSAkBCEBgP4GaFgrvn/3tRQ4QgAAEIACBqgSW3Hr0hYLRy8f4zvrHjx/1qdGqElMYBCAAAQhAAAIQgAAEmiEgdwq5/hgD5qSkejFag+qOti0fP3784cOHqF7MCyIgh/+c/WhOp95mh8NEAAicg0BHBmt2T2upFR49evT+/fulq83GY0ybbZpQMIxpSGMpjDIvkSEeAhCAQDkC1SxUwvtHNqBcJa+Ws05wevr06dVqTX0hAAEIQGA/ATnrjKf47M+NVf79DMkBAhCAAAQgAAEIQKBTArO7HUNd5NOjD5Fo9ebOnTuK0Qj8y5cvOh1HRwRNXYV0cM5PP/3UxZmas59iwaekTQXWd3DkmhbJ9uOPP7JCGzHhJwSuQKAvgzXbfS01k2xrFwY0lB9jGtJoPDyrjRjTsdVQ5hEFAQhAAAKVCdSxUJb3j44WGNY7Ktf8rMV16tJ+1uagXhCAAAQ6InDr1q2M0uL9kxEmWUEAAhCAAAQgAAEI9EJAy1zy7JFDz1RgufLIG8Z4Zevz58/yyZC7T3Rv+x8u0bkRz549i8RmhSoC0tTP2f1+JnFNtRHCQKA0gR4N1vQrQkuU/va3v8mqLl1tMx5j2ma7GFJhTJfgoMxLZIiHAAQgUIdABQtlef+sOq2xDpGuS9Eak8506roKCA8BCEAAAocQOIf3j8YV+gC8XpvW5oreq+7oQwmHNDqFQgACEIAABCAAAQhkJKCx6MOHDzUcneap0akOIfCMTvWZkidPnoQ5NL6FOXu0uIbiohHWgnBTBLTrrzaKjpuSlkp7b9++3ZSoCAMBCJQg0KPBWvUaeXdHsGBMS+h56TwxprOEUeZZLERCAAIQqEmggoX6s1GfaJ5ppOSSh4COjPYkIw0EIAABCEDgTAQ0mtGJslqn/v7777Xjov0S/auw9ld0zuGZanq1uqhl9cKQPkunxpWDmv7Vq35qazaTrqYJ1BcCEIAABCDQBYH9rj86qEALO3qzK6yvThLSiCiMaSes0VrkqzTIpm3XdoREkikBjaunp0xpkTbSvemNxEAAAucg0KPB8lsWeTfqlfeOWgpj2lFjhaJiTEMaQxhlnjIhBgIQgEB9AhUslOX9M/tGVH0KpykRnqdpSioCAQhAAAJOAnqnRCs7Nzc3U5dimUV9PUFjne4OfHbW/dzJ5Lml78PqKxLamRgaV/9q90ttLdcufTVDawrnJkDtIAABCEAAAhDoiIA2GpfWZN69e5c89UcjH41a79+/Pwx+oopr/BPFNPJTziLTQfjz58/lsd2IhIixREBtpJaKrmqwLVf7KJKfEIDAyQh0arA+fPjgbIhp5+a88ahkGNOjyO8vF2MaMUSZIyD8hAAEIHAUgdIWyvry1+wHII8CcY5y//jjj3NUhFpAAAIQgEBNAp1++cs/kOju2Oeard9gWTrvZ/o6ciSnvL4+fvyY3EuL7uInBCAAAQhAAAIQyE5AvjtyOp/NVrsg8lafvTREyk9dx+cseQ6NN+rDYa251MhNZOqW1Ph3ykaeBAYCUip5/EQ0mDpFQPgJgTMR6NdgOZet9BHDvt4Uwpie4PnCmA6NiDKfQJmpAgQgcDIC5SyU5f1jDDc9fLXrE/5pbKe79Jq4/h3DendqmpWGgDpLWe8nDf9qe0lvYk2T+WN++OEHLeioUJU+/LtUrvIcvs81vB01iqGFnvFv+uKUXxK8f/ysSAkBCEAAAlMCwyqJzJOskuyRthlkJacrwtMbwxj5ZMh7I4wpEZ79krRRUINbJoa0V77kcf0Z+GjQJUWdHXRdGSB1hwAEIAABCECgJgF7UGoPQe17w1q8evWqqUNZliT/+vUrztlhwzUe1hd1dazmVEjaccqEGAicgMBS1z1UrWWDZUseNo0O/tGWUxjTcnipXnTCLbfaVDaMqZigzFPFIAYCEIDA4QTKWSjL+0dfbVjrdiMnm+Ev+ztPG4RRs2nbSSPjvEsbagzts2q3VW/brPUEYmh4+LOEABCAAATOR0AuQdpvmL7au1TTOt4/8vlYZSV5EXmpvZqKX+sarmGhlhiaqgLCQAACEIAABCBwKQJaEZI78myVtWRknECwtBI3m5XeOtOxl7OX6keqUnoZbzoUb81FqT6ZHkucfVNf7Sv97LE6yAwBCBgE+jVY/o0bvczWywtCGFNDV7u7dHFjijJ3p7EIDAEIXIdAIQv1Z4PgcAqOkWC8pGnnmzdvlF4bPBI0u+uPCtIyitZlxhKdAZ3tnNf1R+UqQ31/V/LIasq1SEs8TmGUbLr44r+XlBCAAAQgAIFZAlo6kU+GDPHs1UMiJc9akyfPWtxEDmksf6Ea+Sx9NWMpE3lL06xLcIiHAAQgAAEIQKA0AS3dLLn+qGh90ssQ4NmzZ8bV6JJRSpSywk+5X0+H4lq403pdhdIpIi8BTazUdlGe0jdaM2LCTwj0TqBrg6V3pD38tY3Si+uPqoMx9bRpL2kubkxR5l4UFTkhAIELEihkoSzvn+liwZS7pqAa3umNE7l4lx69yUpNBbBjHj16ZCfYeVV+Thqay+3J6QPkd6jaKRi3QwACEIDA1QjIEG8wlIUorT07cBDjw4cPheQh2ywEnCt6UVn+U6miG/kJAQhAAAIQgAAE9hBIOi4bS0afP3+WE7O/9A2vq/kzX5VSi1Sz3wVu6lWBVTUi8WzbaYwtLQUOBCBwDgJdGyz1RZ5dJLWUPvvVS3thTHtpKb+clzWmKLNfSUgJAQhA4BACJSyU5f2TfHVJLi/y+9FBOHVw3L9/f21B2Q/+mRVAbk8yojoHaPo6TpQ+iTRKz08IQAACEICAn4DTFdWf4baUWrfaZu9WbbFsk4279hDY5p5Fs+5hzr0QgAAEIAABCGwmoA9d2fuRDx48WMp8rS97cjloqaC88RqHzx5ZJD8no7J5ZSC37ATUdrOveTQy+8teXzKEwAUJdG2wnK8JyRLV2anZrz8Y0/0MG8zhmsYUZW5QFREJAhCAQESghIWyvH/sg2rkiySXl0jEoj/beZVqtpo6B0gOQH/7299mrw6R9sKTcSOXIAABCEAAAkkCs4vCybuyJ9jm+iMxNt+YvQpkOEtA45zZ+GQk7yUnEZEAAhCAAAQgAIG8BLTbYR9AaK/erB32bHhdLW99h9yW3EHWOjOVkI089xCYfR9UhzzpoPg92XIvBCDQAoHeDZbzNaG1nxE/sGkwpgfCL1r0BY0pylxUo8gcAhCAQC4C2S2U5f1juKpIDn1hJFetnPncuXPHmXJIVt9bSIcA6QV3YwnJdqhaVTsSQwACEIBACQIvgr9Pnz6VKKJcnqU/wemUHGPnBNVdMmNkaNcFlbD5cBUCEIAABCAAgewEkv4utr/O7MezDCFb8MLX5GV2C1ZHSjQyTTAAcskmoAMzZjfwtJuuQ9nte7kKAQg0TqBrg6UuyPMel7ZL9OJ04w0xiIcx7aKZtgl5NWOKMm/TE+6CAAQgUJ9Adgu16P0jr/Ol6mnCWd/1Z0mY1uK1pGIcd+kZDbdWI+SBAAQgcCkCekV4/JtdPW+cRgsfHVjrrTsire+2OxZNoCiBzSpRVCoyhwAEIAABCEDgxASSm6kZ/XWUVQvuNU+ePJk2qAbYerthGk9MdwTkxTUr82y7z6YkEgIQaJNA1wbLuW7W0cE/s50qxrTNZ2eDVJcypijzBg3hFghAAAJHEchroRa9f5be0ta2YuUPfh0FenO5ctFacgDa/NL8ZmG4EQIQgAAE/AQMz1d/JsembMGBZvMbXS24Lh3bfI2XvrmBNt/YOBDEgwAEIAABCECgTQL66mjy5auM3j9L63Q14eglvdkVp442XGvi6rEseZjNaprOqWKdtscGRWYIDAR6N1j6DEKyKbUg8Pjx42SyFhJgTFtohaIyXMeYosxFFYnMIQABCGQnkNdCLXr/zK4aqDKzU83slew9Q41oZ7//teRT1Xt9kR8CEIDAOQjQS+dqx227KbNvpeQSiXz2E3j06NGGTLTS18Lb8Bsk5xYIQAACEIAABDolkDxHQR7z9vjEP+x5/vz5Zt/3XHi1eTxbZc4qyEW4kXxmP/4l2fDxaqSBEAMCGwjM9t5hPi0bLL1B5/H+kaEMa9RsGGPabNPkFewKxhRlzqsz5AYBCECgDoGMFmrR+2f2NSl5tPTiqV2nJYxSZt2kZqkamXAJAhCAAARqEljyfK0pwznK2ra4499lOQel7mqxzT1radjaXfURGAIQgAAEIACBXggsncc8yp90VXe6Uyif169fj9keFViSdnZh6ighKXc/Abmszc6zNI3l+2778ZIDBA4h0LXB8rj+yHtJZ5AcwnZtoRjTtcQ6TX8FY4oyd6qciA0BCFycQEYLtej9M3v+wZLZuHh7zFb/wYMH0+N/2FeeZUUkBCAAgUYIzNq+RmTrSwwZweSeSlQj+Yjo05lRJD+bIqD32td6aPHGeVMtiDAQgAAEIACBKxB4//59cu3l/v37NgoNe2bdLMK7NHz99OlTGHNIWK93z+6/drThegi3TgtdWpi9ubk5wWesO20UxIbAZgK9G6yk65LI9PI6EMZ0sxr3eOO5jSnK3KNOIjMEIACBgUAuC7Xo/TM9pUYLBxz8s0r/ehndrqoUiSEAAQicmEByn+DEdc9eNS0DaeTgzFb+sm/fvnUmJtmBBHQsub9ZJWfyGPMD60LREIAABCAAAQicksCsK0xU0+nLWlEC/dShPksDWn3Y9OPHj40MX5eWnpbWDac1JaYjAkvvg6oKtHgv7Sg/LR2Foldf9KcAblu9NFwJOXs3WB8+fEhi6aVrwpgmm/JMCc5tTFHmM+kqdYEABK5GIJeFuvXHH3/MstP0I9qwkdk4dmlD7vCrPjmh3aljZ1Aq/c6dOxHer1+/anYXRfITAhCAAARaIKDz0vXS5CjJ4YZvlMQf0GvKX758sdNrr0Jn89hpslz99u2b3qtO+lRp90VrXhrZZCmUTEoT0FtEydflBxn0sQm+QVC6OcgfAhCAAAQgAIGIgJZcpu+zRWl05Kd/8KnFqJ9//ll5aoVHfj864VJD7ijDo37q8KGHDx/Olr603DebmMiOCMwuNg7ys+TYRTtGfZSmw5phdSE5QmYnECnDbP7NGizDAI0V6WVVzagLxnRszZMFzmpMUeaTKSrVgQAELkggi4VaPPtn+vWTtd96uGCTRFXWWtL0uyfJTdAoE35CAAIQgEA1Asl9gmqSnKOgYSXLHj/okwpa6/TvvpyDTNe10HaX9hW09WXXQu/K4/pjI+IqBCAAAQhAAALZCWilLDmk1zBm1eBTx2DrHCD5AOmNOA1v2nH9Eb2lMxWSny3LTp4MqxGQ9i7NsJb0oZpsFJQkoH3ZqI/S2zt4/yS5nTJB7wbLc/BPL8ZoqfPsRf5TPiClK3VWY4oyl9Yc8ocABCBQmkAWC7Xo/RNNRVSZOucElKZWOf+p98/UraqySBQHAQhAAAJLBKa2bykl8U4CGqxop0TOIlo00UuNw0ej9K/COhhGNlFbKc6sSNYOAfl16WCnN2/eTH2A1Lhqa7Usn4ttp72QBAIQgAAEIHAdArm+otIFMQ2zl079XNr76aJeCJkksNS+2ozHjyRJ79gEs8+sThc7VipKP4RA7wZLL/zY3LQtoqUDO00LVzGmLbTCITKcz5iizIcoEoVCAAIQyE5gv4X6y5JM0RE1Uy+WpRuJDwlMubG1HPIhDAEIQKApArMrcU1J2KkwWvHBy6fTtjPE1ldi9Sc3II1tNG6U348+h9HU2/CG8FyCAAQgAAEIQOCUBDybqc5vmLbPZ2lNUAfDyAW/ffmRcDMBDbnlhT+7wCit0Okym3PmxtIEZh19WIgojb3N/Ls2WFoHiDaPppD1xtc0ssEYjGmDjVJHpPMZU5S5juZQCgQgAIHSBPZbqMWzf6IjaqZeLKXrdo781ULaDAvrkhwZh4kJQwACEIBANQI6dblaWRQEgdMQkGuXjofUST/6V8Oe09SLikAAAhCAAAQg0CMBz2aqDqHssWqRzHq9e9b5Q8l++OGHKDE/z0dg6Xs0egS0K3+++lIjCJyPQNcGK/nZL5naLtYHMKbne7JW1ehMxhRlXtX0JIYABCDQOIGdFmrR+ydyUjnH4sghbRl9FCNyqzpEJAqFAAQgAIEpgdmX8KbJiIEABCAAAQhAAAIQgAAEGiQgb/4lh5hQ2nOc/bN0poLWoOSTHdaX8CkJ6AzOpXrd3NwsXSK+TQKsFbfZLkWl6t1gJT/7tXQGSVGqGzLHmG6AdqZbzmRMUeYzaSZ1gQAEILDTQs17/0zPP4hcWODuJxCtK3mWovyZkxICEIAABHIR8Lx3lass8oEABCAAAQhAAAIQgAAE8hLwePNrdesEX8X6/Pnz0qeCOPgnr1K1nJs+8TYr3rt376brurMpiYQABI4i0LXBUg+zZIMGnjK1Oh74KLb+cjGmflYnTnkOY4oyn1hFqRoEIHBZAnss1Lz3z/SdA33W4bJ8d1Y8OjYpOlRpZ+bcDgEIQAACuQjg/ZOLJPlAAAIQgAAEIAABCECgPgF7M3KQJ1qiqS9klhKXXu9W5nj/ZCHcRSZGW8sBqIsqICQELkuga4OVPPhn6VsVrTU3xrS1FjlEnnMYU5T5EOWhUAhAAAJFCeyxUPPeP9H5NBz8s6f9InpTz6o9mXMvBCAAAQhkIZB8dSlLKWQCAQhAAAIQgAAEIAABCBQi4DxKoVDp1bLVzOXDhw+zxf39738/wclGs1UjckpAn3j77rvvpvGKMXYBZ9MTCQEIVCbQtcFaskEDQ/VLxrcqKnM2isOYGnAudekExhRlvpTGUlkIQOA6BPZYqHnvn+h8mnO8GnWUQvDlr6PIUy4EIAABPwEO/vGzIiUEIAABCEAAAhCAAAQaJOA5SiFaommwFkmRjGNdjLcDk9mSoEcCSy2udd3379/3WCNkhsBFCHRtsOwFtKV+qbWWxZi21iIHyrOktL0YU5T5QOWhaAhAAAJFCWy2UPPeP9H5NCdYHClK3848eu8q8qyy7+UqBCAAAQjUIWAvXtSRgVIgAAEIQAACEIAABCAAgc0EonOsZ/M5wettxrEujx8/nq01kWcl8OTJk6WqGXqydAvxEIBANQL9GqykZ+HLly+rYdxTkNFJYkz3gO3x3t6NKcrco9YhMwQgAAEPgc0Wat77JxqARt+u8ghEmpDACVaXwuoQhgAEIHA+AsnPlp+vytQIAhCAAAQgAAEIQAACpyHw6dMnT13u3r3rSdZsGlVz6aUyffarWbERrBCBe/fuLX38SyeLfPv2rVC5ZAsBCOwh0LXBst+d0xvq0YvQe0CVuxdjWo5tjzl3bUxR5h5VDpkhAAEIOAlstlDz3j/RUgLOK85mWEoWHZ7E9HsJFPEQgAAEDiFgzJQOkYdCIQABCEAAAhCAAAQgAIFVBDxfUTnB6tbNzc0SlqVTwZfSE38OAsb7oManQM5Rd2oBgU4JdG2w7Hfnnj9/3kWjYEy7aKaaQvZrTFHmmnpCWRCAAATqE9hmoea9f6Ivf/X+alT9xohKjF7EiZyrosT8hAAEIACBygRYFa0MnOIgAAEIQAACEIAABCCQl8DPP/+czDB6NSuZvrUEv/32m3HoAl8qaa296sjz6NGjpYI+fPiwdIl4CEDgQAL9GqzPnz8b+xo6gq6LXSSM6YHK32zRnRpTlLlZjUIwCEAAArkIbLNQ894/0Ze/col42XyiT6dFzlWXxULFIQABCLRAQDMlVkVbaAhkgAAEIAABCEAAAhCAwGYCXR+l4Ky1ceICn/1yMjxfsgcPHixVSqu72qpfuko8BCBwFIF+DZZhhgTz1atXRyFdVa5RC4zpKpJnStypMUWZz6SE1AUCEIDALIFtFmre+yd04o48V2bLJtImEDHEucrGxVUIQAACNQn0sjxRkwllQQACEIAABCAAAQhAoC8CnpWW3s/+MV5aYMOyL3XNK63xPijH3OZFTW4QyEKgX4NlmCF9W/PevXtZ+JTOxKgFxrQ0/Jbz79GYoswtaxSyQQACEMhFYIOFmvf+CQ+niTxXcsl6qXzu3LkT1jd0rgrjCUMAAhCAQGUCOvjH+EByZWEoDgIQgAAEIAABCEAAAhDYQMB5wEkvG5OzBOyPOxgLgrO5EXkmAsZ2tXEqwJkIUBcIdESgX4P17ds3w2/p5cuXXbQCxrSLZjpEyO6MKcp8iJ5QKAQgAIH6BDZYqHnvn9A95bvvvqtfk5OVGHlQhc5VJ6sp1YEABCDQF4Felif6ooq0EIAABCAAAQhAAAIQqEng559/ThYXrcwk07eWwHDj0MLd3bt3WxMYeaoRePLkyVJZWuD99OnT0lXiIQCB+gT6NVjGKSOysI8fP64Pc0OJGNMN0C5yS3fGFGW+iGZSTQhAAAIbLNSM94+cRkOUva+PhHU5Knz79u2waMNNPkxGGAIQgAAEihLQe0schF6UMJlDAAIQgAAEIAABCECgAoEvX74kS9FHSZJpWk5gzFyM1cCWa4RsuQho1dFYvDU27HMJQD4QgICfQL8Gy3A1eP78uZ/AsSkxpsfyb7n07owpytyyOiEbBCAAgYwENlioGe+f6GSa6KtVGcW9VFbhEUrh0UqXgkBlIQABCDRFgFXyppoDYSAAAQhAAAIQgAAEILCNwE8//ZS88f79+8k0zSbQe3rGhrFxEnizNUKwvAQMHTA27PPKQG4QgICHQKcGyzBD2vV4+vSpp+6HpzFqIdmMjvRwyRGgDgFDB1ozpihzHZWgFAhAAAKNEFhroWa8f6KTaYzXRxqpcxdihBgj/6ou5EdICEAAAicj8OLFC2MB/WSVpToQgAAEIAABCEAAAhA4MYFoIWu2pl2f/WPvORlLgbMoiDwfAUMH9Ari58+fz1dlagSBTgl0arAMp6Uffvihl7bAmPbSUkfJ2ZExRZmPUhLKhQAEIHAIgbUWasb7J62rq4sAACAASURBVDqZJnRbOaRK5yg0PELJM8o/R62pBQQgAIE2CXz69Onm5qZN2ZAKAhCAAAQgAAEIQAACEPATcHo2dL26ZWy7ql7R5+b96Eh5GgLGcrDqaOjPaQhQEQh0QaBfg2W4Grx8+bIL+BLS6Awxpr00YlE5OzKmKHNRTSBzCEAAAq0RWGuh/jKtgMY6oct21+sj09odFSOkkDwKPuVCAAIQCAnI9efhw4dhDGEIQAACEIAABCAAAQhAoFMCP//8s0fyu3fvepK1mcbY4+n6TKM2afcolTzAtOq49Lah9Edn3/ZYL2SGwMkI9GuwPnz4MNsW2vLoyAMVYzrbiESOBDoypijz2GoEIAABCFyBwFoLNeP9c+/evbdv314BVs06Pv7HX80SKQsCLRP49u2bBqn60+KUzhsblqi0VqW/R48ePXnypKOpY8uckW1KANefKRNiIAABCEAAAhCAAAQg0C8Bz/d8u3aR0VkR0SndYWPZbwGGKQmfm4CU3PD+OXfdqR0EeiHQqcHSStoS4efPny9dai0eY9pai7QpTxfGFGVuU3mQCgIQgEBRAqss1Iz3T1HhyDw7AY2/NXPQqwNaDPr111/Hf1XQd999py+O6d/BqeL+/ftaFcKpInsTkKGfgJx+3r17p/dFZtekFKk/uQQ9e/bszZs3T58+9eecN6XkHB6rQaTosVJZerKGx0odrgJ6uHiy8jZBodzk2yrtKpQ52UIAAp0SoM/vtOEQGwIQgAAEIDAQ8ByloClbv7g0RzaEx/vHgHOpS9KEpcM5xEGLhw8ePLgUECoLgQYJdGqwlvoWdTsdnauHMW3wiWhQpC6MKcrcoOYgEgQgAIHSBFZZKLx/SjdHkfzfv38vG68/uSYYBchlQX9KEL5YIGcgqYjOVtFpRMa9DV7S5pyqM3g4qeKjq5PCQ7zOGn39+vU2yX/77Tfx1Bxs1tsjdKKSq0dfc5tVQMRhADu4jmX0aJFPur4DLchOeeSiIb2tfA7Z8GTpU9bDgzMr6nBJ/0ZPn9yAhidLx6fN3lg/kkcmZC7dVhextGARpiRcmoDaYrYPV6S8A+s/QTwpJVp8tCayKWrZNu0mfb6/6dWgDJP8uEhpE1CvK3M8TGTGYacG2Bpv6wDINrsLu0ZchQAEDicQrngsCaP52tKl9uPteXRHO695UWt8ojUcwZECDAZlmKQPqxnD0o3MSv35Rd5q+nOzXdwECu8fP0xSQqAQgU4NllZKZ4F0dPCP5MeYzjYixjTC0oUxvawyazFBddefhnzDhuCwU6OxnxpOYz8N+Et8U0Iu1FrEUKHDIqcKVYnSnLFQ1jGi54ifEMhCAAsVYVxloW798ccf0f3N/tQmjfpuv3jqgqUc/vTtp5R5086o/gartl9grbBrO/zw+X9y59VZX9VlrbOIir65uRlGDKt4DkMKldidE1VYTXnkDItlGrvob4mzhk3qVoZ/NyycCbL8frZ5Xbx69arCx+nFYXiyQjibwxpoSjH0l9F3KhKGRyYCYv+UIVD7SgntZLNX1Y5re5XZfGpG6iFNLid9/PixRM8v1OMsaFx/HwJjvI0ir2A8KTbtDVeHJpaxiJp1/KlLsibTnLVW2I65pM+fNtBSzMWHSUtYiN9MQCZV5nhpwDlmqzGnRoAl7NRYBAEIQOBMBGTZ7VWwobKa+W6YzDYC6tatW0uSqM8UgaWrp4zX+ETzu2EPxlNBzdC1P33g0cIeIXOlMVRFHIQuV0Hks5mApkXT9TEtz2rRe3Oe3NgLgU4N1pLY3Rkgo4fsri77dR5jajA0VKURY2pIeEplHtTVvyuaa+yncrV1aL8oPiqStgu1ea0x52X98kcUBCCwkwAWygBo9P+RhcL7x8DY0CWNs7UJndzQ3SaxdEIr7Idsy+kx/v7777eJPb1r1T695tUaMcjvZ5rP2hiV25ddH7yVnQOXKQ2tSvjPjtJpTEteF/KJVlZaqNXYSG97qyBlO22Rr1+/lhszSQ0k3uxe9bTia2OkFco8rw8Qj8yqVpCqD+vCq+4KE6t71F8Ysycsna/gzVbZ+0fmSU/u4PyxB85wby7vH56UPW2hNh2cYkOfnp1N3Ij3D32+353xysOkPY8P9y4RkEZpwJz0+wlv16qluo5yg8CwrKXw8CDIY0AJNB6Qvatgx5eEIR4C1yGgR09DEY09VGVPv6GUnqUSDcX9DDVFVeLhc8/qvvLO6fxiDCk1qXn48OHSXauWQZYy6SVeIxnN7zzNPa2R2lT3HrLwNRWmXIw9Gezo/c9yiA7PGe+fw5sgowAXMVgaAGv/e8qtkWn+VLDZGIzpiAVjOqJYCjRuTC+lzFqi1PbKdMNoqe2ieO3ObP5UyFLXFxUx/alJhzZb+33rYFojYiBQjQAWKol6hYXS3K+XP40pkzUPE2hu30vVDDm1kiUPibBeUVgr0VruefPmjfho31SuErpFfwrop+Kdi1zKR+kNSUpckpBRdfb8FAePkKpmxu38UWCVLuweAY5KI/E08hjWMUexNweUj3IzqqxLs7onfZ7VNO3xzAqj9CWISYalEkMxlEbDRCUOnyxtAulxU4snYSqBnsGM8vPIGDDVLtJJtZd0psQzHirGtnAhZY6YeBR79hmM8nH+VFbbaMzelUswnhRn880mU6812zp7ItVnzpZVLVKq5Xk06PPVImJVogttf5hUTRuvVpAGhDJ/2zoQjaNy2YW12GVHZjsNPR3G6HdtKaSHAASmBGYfvW19SK679OBP5awZozmOURddrSnMUWVpgJqcfRuUxkvOGZmsgAyQJphH1XdzuRpxjZWdBo6yqpurc8obZ8dFTs08JZB+K3UdgzVbU/XJfbUdxlTthTF1Km3jxvQiyqzB2KzFnA5v7BiN5NeO6DRe2j/s1A6FU99IBgEIiAAWyqkGfgv1J2eOLSS7oPePYctl/ATEv/osozU7WI+so9w1/Hnu14rKG7Sq2tKzIYsupOpiNBpQMv2pdvpXEjr9PERSmTS7mKIBR9TWuX7OrjYK43SQJPgD2KnmiLwhzzT9nhjJkBw7SnjVa0nasHTVNJmbHj1PVmG2S2EemSUyii+n5IZyrrokVTHkz3XJ09Vn7KmU1SoIduJcgvGk7FEnu0O2W3Dp6oHeP/T5Y6PICtuKIVaXHSbZZLi6mYB64+mAUDopg6huYRx1q/OfdRkftLd+ByLBxgdnGpCom4FwIwQgYBPIO4SbPr+bY3LN5uzqL12155u5xs9LpR8e71kIVs+sZEIhFZLAai/15JrRzxoXe3quuyLLZaxjHA5nKoDkN/RcV6e3EFOZwOwTXWetoHJNz13cdQyWetTZXkW9bl9NPPvojVXDmAoFxnRU6caN6RWUWYsA4+MZBTSQ0xbAMOpTB6U/dchKb2PxD4FmW18uRNNCNdpUuRoo6mok5PBToo5KRQACEFgiwHRvicxs/GwfNXZBYV+H988swCYiZ9cpZEv2DK9lkJas0agfWumoNuTNO1myt7Vkj6NFHFVZMbrLWV8PPeUZPmAtaJLEnlZ8bO4hMHBQSrWIxkwSexg5iYyqM6uKYQ66PWSocHhVYY11lLNBQwmiW8Kfajvj3lWXkjRUlw2PmGpnV0HVUdGrRJ1NzCMzi2WIxPtn4JBURWlj+MAaSD2Xps97+PCuDecSjCfF03ZLadQHrm24ZPosHeCSwEY8fX7YNAyTDFXhUgkCs2NvY5xsDDjtYWRe4TUGTo6ca8qTt3bkBoHGCchwh5arkbD6hGO52Z3SMH8/VsJCpauztac2IiOzYhNQJtPdIC2LTWVWPkvFzaaf5tBCjD07E4oWhLy4DFOFVF9H03SnFdcxWLPrA4dbxg0KgzFdGlZhTKfq1LgxPb0yzxpKp6IaqwraOJi2dRQzLVqDQ89i9eyAUw+d5ImK4CcEIDASYLo3ovAH/BYK7x8/1XopZxcdZOE2OCXMCu3ZI7e3iGaz3RCpx3tp6Lkh3pB5dlbmMfnTSk0HAVNRjY2NaYblYqRISWk1ghGcpAxqqaTaDPynvY+HxpRhGOORMFkFJZCEYbbTsKFCnvyTiPY/wjwyRkMk+U9bvHKMnkdD/lyXltasw8p65i1OeaaPfFjQ2nAuwXhSnM03m2x2dW9tU0bpc3XjswIvRdLnR61g2LhrDpOWNIf4LATk+hNpoMyTOmcjc6Prrrnt6ukDD+nTDHRcgsBpCEy7jqgnOeTnsav2mtTbtT5N60cVSU7ulCC6xfipWUa0VTZtVmO7SE2wqjhDktKXbIURhNICkH+SwOwyXZ21gqRsJPATuI7Bmu0be+kSxwa1+0Z18mPKkwUwptsa1FaYY42pLVvvyqzaTZe1BXzVBNxQe2NZTKoyXUVctZWjBY3ZorvrMLc9NdwFgbUEZp+XcOa76tlhujegCy1UT4Ob2Z2JUBuicFjPtZp3YHrZienxPLI9Mn4ZpfLAnK6GZBRgyEqVUin6k13XnyquVova0f9zyX5PF/E1r97DczoUmAqZaw97M/PZ960jOVeNYCSJlFPNFGUS/oxUV63p5BBmMg17/IdsULNjx6igVePIpeKST9YqozUthUdmymSMSY4Yohav/7POip79kA61dj6YI1sjMHQ1e7rusCFyCcaTYjRZ8tLUaIZttC2cpYNNSj4moM+fbSaGSaOGEChNQM9gZBecFjAaSYaavHbUurmOmpiE5c6GqwmzuRbcCIF+CWjqZ3QFs49kuUhJkn0pZm3TaHhsVFAj/7UZtp/es+ygNGsrolsi2xTOzZMT+Y5QR9WM9Ec2ei060ucloEFR1Cj66Rwp5ZWE3HYSuIjBmtXY7noSjOm029EgB2NqdALNGtMTK/N0qCa9XVrIMtpOl2Y7ruEpWJrLR/t9UgD/A6K1cXsZobs+08bLVQjsJKCHy97AwkLZhJ0WCu8fG+MBV6dLXUs2aadwntcU9BAeYpxUqIYya+dRs6MB0QsHuHowVPGd6HT7tJnCUhRWQYegG6qWXLpaNYKJcBnjpxDCqiKUOLw3Cu98BGbHjmERKj2LVjjh73dmilpEP3lkpkySMaEOLIVne5VkzscmsAdPQ03VwZYTUtqoh069kOglu8qIfFHBVGWeFE+7D5TUFvpTO+pPnbA6LjWoZrN2dx016PhTmXiKzpKGPn/EHgVmO7RrDpOyaBqZGASizn9W92ZvN5bM1PnM3pI9MnpwZn+qe8xeLhlCAALbCGiMMfuchpHVOpBtVbDvst9w8HewdintXFUHa48291R5Okoc1wHsQgd1aoeSLYk9H8SE2fQqXJ1dUlNkhaIp4lgC/RosrQaEVjV0nTwWqb90jGnYggpjTJPK06wxPasyTwdpGpttHrRoYTPS+fCnyooUYLoyphyiNEs/7RYZyu2x21yqL/EQ2EmA6d5OgLrdaaHw/tmPOmcO0yXvcTEiZzH/zEtPWmj5ZsNavv9n8mP+98yOBsmnI9eogsLrt9x2bdUus7jCSBVnZ1LoapKY2nQnh9nVirDuGp9NB1JGfaeaH+a2KquolOnYMcx5CGd/yqKJ8bREtVEkZ8afSQUY5bn4IzNyMAJTRBlbqlBWtvkfKrt5+rRBZr9CSrY2BZuqwTWNy9j6siDq5Tx7JOPDVbTTGwVTgD5/ZD4NoMmhqhAuR0CaFqrfqvGwPcKs0JN4Rviq3c6BdDn45AyBCxLwLLh3va1uz5Q1JDtToyfn0fvrG81NhvWuKDK0YmNYQ99eUNvGdD/DXjg0K+dsA3XdTTWLujXBujZYGv1qd1yKqr8eR8IY09GcKbDfEER2E2Nas7c5pTJPl/L2714Zo0qtnIdNNl0E8G9FRasf4YMWhodnJCyUMASuScB4MIdHBgvlUQwNxsIeJgqPDPH+8cCslCYaOanNKuyDeuYeq1btS8CakokUevgZbWvJTofJ9Ejklc1j3Su0YFSpJKv9g6ehROUT4p2GV7nUTIdZY4Z71G86dhyzHQOr5IxoGz/tsbhKL1TuIFJSDYbqX/yRGXXACESIjBZv51Jr3j8iYzzgEfzKfSZPyk699Sjb0MRCvbMsz+30+dEDFf2MOrRrDpM8ikSaPQQi58i1w057Bpt9MD+taXIlQo8VK3dTbsRA4EACyWmXHttx/etAOTcXbc+7Kw+eN9fCc2NygUUbz558kmkiW6Nsk0VLi6KNomQpByawV/kqGNMD695F0ZEGDiN22qWLttsp5OkN1k4+RW/HmA5djf7FmDo1rVljej5llkNhVCkNuvZ7GSqHUe2ngfBBiEr3L2DaShIV6lQ8kkHgxASSc67wwdzDIRpsX3a6h/fPHi3KfG/0Gr0Mj0yIFqpKL+h4ph+SJHNtV2bn2WIMt7Vk4EOeJSbS0bZZZNGHn2rElRXdldyzxZ7L6SR7WbMDJgHcPNqLdGC2gcotBNtDTAlTWjd4ZJLP0qxKRJFhr5LMsJEEnqYvbVamKKJRV8R5/FlfMA+uUA2ijuUixmXaoGNMaGrHdpwG/JPnMee1gahppjIohj5/pBrhQpNHMgR2Eoj6hLXDTrtPVuY7xUve7pkWhUYhmSEJIACB0gSibmd2AFB/hJmx1rM1GiNl0DOWdWBWyclCrrVg1VHQRoAKSIU8WnT4mpi/dcQqrGAUlqn1Z0XKEgRmtb3EaLyE8OS5h4Cnq+naYO2BU/reqCeMfmJMN/DHmG6AluWWSHujnz0qczQH188soJSJNl8iPuPPcV9G64RjpAJ+c+zZGgtz7rFpcjUE+UBABGYHwOEzwnTPryfO6R7eP36kZVNGlibU+yGsheZCRsLjxSIZ1i7f5+VlK/SIaCxUuEaG5VY37C2KQYBqMzepR3ImmXfjM4Q80g4Da313xGoclqkuO9fXxqxCkcJwxtHkqHhhwPNQh+nzhnlkkjxDZVgK97jD11S/NLaCnu4lyGF8tQ5zFIwnZUSxLZDs6Ib2reD9Q58fPkqz4bBDCy34RYZJ2zScu1YRCPVKSrhh2Jl8kAvNhsZqzj47UWSFDm2UhwAEIGATUJ8QPaGzP0t3HbaQe64m12r2ZN7OvdGuz7QRd64MTGs6++rRtNwwpv48ZSq2Mya5HeXMh2SFCMxufvi3GwtJRbalCZzeYJUGuCd/jOlgzjCmq7SoTWN6PmWOhmRaEFjVTHbiKPNwXKew5vURT+1G+WcNyeFrVJw/Z7tSXIVAjwSSzwsWalWzOi0U3j+rqBZMnPTbkMFQmkIuONFifWSchp95re9alEmFlpDjtla4zSyxyxlXz7ZxtTn87ApC1JRrsdvpPXPXbR42+5vMQ2N/KTYfXU1uYhV6olU0j0yydaKnY/bn2Kskc2snQZveP57uQk1Qf1WdJ2Wn6kZT5dnnSJGlN8vp89HknZrM7fsJRL3BtonDUh8yxpcbOImA5zmSJBUGkPubgxwgcBEC4cR/7CiigFZR+qWhEVRUnfBn11UbGyW5FlxiRcU5Nwlpd9T5J2vXUV1GPTlTYHbmUkLPzwTtBHU5vcFquY0wpjJnJTqZpLkJzegQ7sgAJWt3SF1OpszTCbhWFTJ2JvbOnZYsolGo0jtLj1Y/pqo+jXHmTDIInI9A9KBNnw4s1NpGd1qoP09ZE1OfwKdPn37//fdkuUqjR+Xbt2/JlGsT2J6wQ26//PLL27dv1+acK33SiyIs6NmzZ+NPjYpu3749/swbuH//fjLDDx8+JNPsT/D+/ftkQZ5WXiWJwM4uW4SZ/PTTT5ItjPGEdzbZ69evkzT0PvrOUjwVSTL3ON55Cpqm4ZGZMiHmQAJ63DxOrvUl5EnZyfzu3bs7c9h/O32+GKLJ+xWJHHYSePnyZZiD82Cw8BbPHCc5xQ0zXBu211KH3PSsVRhArpV8T3phf/r06b17927xl5uAVOXBgwcvXrz47bff9rQR9xoEvnz5YlwdLnnm7MlMjkqgRRij6Dt37hhXu7j0+PFjrRgYourFhg3rCUaGwyU9nqtm4n11/kk7ZetVkh4JIACBDQROb7A2MKl2i93pYUw3NwTGdDO6zTeeTJmfPHkSotB8PO8ao/10C2Y4CtVgT/PiUB4jHN5oJBsvtbkkPopHAALlCDDdK8HWOd3D+6cE/NV5+g2GHIBC15bVJS3cIMuadOPQrTc3NwsZFI9OKvQogRZYx5GQfC+0lj1eyh5wZv758+fsRUcZepauol2ZKIdtP6NR2mwmHtlmb9wWqT2MZE015JKebMt/1V0aNdrDO83/S6xmSkgemVUtReIKBOxJVwUBZovgSZnFsipyld/Jqpw9ienzB0poskdbSFOOgJ7E0PFarytohr+2OM+EyPO+xNpyx/QeAZIvLY25dRFQw33//ffv3r3z7Eh1UaOmhJS6Sqk0g+7a+6QppFNhpm8MT9N4zsWc3tVIjF3BY8dg+xFpSh7ajtkMPX6ZszcmIz0rYGMm3XX+9iqErVdjrQlAAAIZCXieu64NVkZW2bOy4WNM9wDHmO6ht+HeMymzNk3GLTyh0C7ehjUEm6E9HIruTb7CHaYPJQ/jl8KeHbSle4mHQL8EmO6Vazu7fxuMBd4/5fivyNmz1jxmp8RaqB1/5gokHSZUkAxbIU+FXLXQi5Wji5IeAJ0HkCvnpXw8c7NV7btUkBGvM5mSeyGS0781aJQVXfIMyyRbzVOjPMMpj7ZHNd38M+n8tOHl+M3CTG+85iMz5UBMBQL2oKSCAHuK4Ekx6B3bsvT5RtNML6HJUybEZCEQjay2jW08A+aiHY7HA6a7DWC7fcd5k52MqzsJaBJdcza0U9q+bvc8tl17X9lbC0W7xNKaoLWaZBek7y/kfQU8rJSO5vIDXLW7GZZyVNjezLb16iiZKRcC5yZweoPVcvPZnZ7fFjRYR4xp0UZp0JieRpn1IRS9gjI2n1CX2MXzv4YqAfwH/0js5E7cWLUh0N1IMpKfnxDYQAALtQGa/xaPhcL7x8+zYErbck8LTr4gNb0lGaNjbDzj3XKvXiUl9CQINxvCMYTn3m1p7MdsyNOzmbGt9OGuaMdlNqtyi56eXRCPhLNir42UUfHMqOsc/DMIn9yZlsAVTodaInnNR2aJBvEQWCLAk7JE5th4+vy1/NHktcRI7yEQHfwjj3Pn6ZhR5p4Bs2fgHWXr/Kn1R09Kz7jXk08jaeyXRxsR8hxirJ3vn6PWpWshl1YPWM/rOqVF3Zy/XcFyXeJmgZ03qstNLhGov121DeMsOkzm79LLLaeE8mQM29tdtl5lFIOsIACBgcAVDFbLbW13ehjTnW2HMd0JcNXtp1Hm6NsmcvhexcGZ2MYVZpJ8eTtMrPCq+YUSy+k8yoGfEDg3AaZ7pdvXM93D+6d0K7jyX+su6jddruL/mSjppqCEJRyP/ll+4v+kc9Kvv/46vj2msbvnWJpEkY7LnklCofYapNNpTB798Y/FHZX+lySenCVhhVOjNJ1OriFK9FUHOf5LVTf98PjVecTeUDiPzAZo3HJBAjwpOxvdHm7uzNy4nT4/goMmR0D4WY3AOPweStw2qtHSgGdAW+4QCKfvUYmjNKu11LQgz0RmehcxGwgcZSs3iNrRLU73tXL9RgVWdsfYqV5pCOdZeiq0DxS2mtOnR3s23XX+dvdedIUqJEwYAhAYCFzBYLXc1hjToq2DMS2KN8r8HMqsU1HDoYi2lgo5x2ivMAK49HOt949T7Yfi6pxQsFQ14iFQnwDTvQrMPdM9vH8qNET+IkIDmTF3jxuHijvwnBK7sqFnUjUPD/sxGwT2DzXsCs5edQ4gnI07W4Qd6XR2rnBqlHO3ybPUaFd57dVkidpwklFcm+3+9Nd8ZPZzI4erEeBJabPF6fPXtguavJYY6Z0EwrGovNC2+d+H+rlUrnPMuXS7He/x/ik3nLZlK3c1OUYtV/TVcuaw9xIt7jnztWi/UaJSYZ7JGaJnLSLMsJGw+lJ770pyaj2ngtuWUz167Pxtp/Ak/0ZUBTEgcBoCpzdYLbcUxrR062BMSxMe8z+NMkereeUcvp1bqBrprfXz1sveTs3Xjti2o5HHdicAge4IMN2r0GSe6R7ePxUaIn8RdtNuLs9ptJyvLGwWI8uNpc+IHoX0vG9XdG3Fs1chadcOYsYKJgNOZ2fPpk6yLCOBvjoRbj4tpdQKaf0hl2e5v4J31BKTIf46j4zNgasQsAnwpNh8ql2lz9+JGk3eCZDbRwJ6b28MK7D2nbnxXs9AqKirimdXpscN4JHwbECuWlpsLTS1nC3xgpGafXz8+LGCH8MF2XrWJZxz1TbpJV8i6vHh1Te4k/2t6qWvu1ZoFKf7VI+dv10152ZYhSagCAhchMDpDVbL7YgxLd06tsUZS8eYjig2B86hzFpACHfKtIBQbqLkHPBsW8TQCkZyKK40216O2qwk3AiBwwkw3avTBLbxHXq/v9QRhVJsAmoqpzUa8rGb1i7LuOq0tcnFGqOIOpe22extsiXN/JCtvLNL+N/oKwkesZ1CerKapvHXS9IWOshRUkVfnZjKOcR4HHGW7t0c76m1vKOq7cVOK3KdR2Zad2Ig4CfAk+JnVTolff4ewmjyHnrcGxGIfK+3aZfzs1/lRnHOEXWPa9ZRe01/avypP01Vhn2pcCl2mpgYP4Fh/iXXE/9cyZ85KQcCnnUJ5wtObSJNrhEVWhcqR0PHSHuGcK9evSonQ5hzkvCQ2DOdD7NtIex5S60FOZEBAhchcHqD1XI7Jrt6jOnO5ksSHvLHmO7krNuTqLtQ5ujgn6KjPufcdts0XxupmkHrDaXZHl5rF1oqYSa4X+3JoS8CTPeqtZdnuof3T7XmsAqSjYmWzq3Uf/rTNptk5zlc1SghOZLwvLLgKatcmnJ7A5tllnd2CXvvPPjH0xdsrppu9KiNkknaQmN97Vg4n6Cib40bDPXM2o1lXzVyznLpOo9MFlxkclkCPCmNND19/s6GQJN3AuT2kYBO4QqXurTL7nyXYMxhCHhGcZszj8qa/ekZhmm4W2Iw8AmIBAAAIABJREFUPytP/UhVrdAovX5dKPE6BJILF0LR9dk/yQqWnuZn1yXPZFyec3JJzF70bIaezr9TB7LkC2Cy4NtM9ixJIiEAAZtAsj/X7V0bLLv6x15NwseY7mwgjOlOgP7bT6DM79+/Dz1ytDZVdIrt2cTcM83XUEq+DvrTGT9qHVVNuWnoqBFv0Xr5dYaUEKhMgOleNeCe6R5f/qrWHFZBq16TlRUptzirzC1B/3EtNNLJxIckKMdnWh3nJKEQtHDHZSrbGONp1jHxhkCyrxnydEq7QQDPptGQbf3Pfg3lehYNne+db+CTvOU6j0wSBQkgYBDgSTHg1LxEn7+TNpq8EyC3jwSi77p65vnjvWEgyie8NIZXTZfGu5wBz5p1ubcvnEKSDAIQCAlonT38uRQ+ava3JM+q+OQaQl/7CvqYV3LXSnyiN8JXEVub2LNA0Wnnn1yn8rTFWp6khwAEZglcwWDNVryRSIxp6YbAmJYmPOZ/AmWOVvOKzvH13mCSmNjufztO0w2NcuXYpJ0dfddMXux9DdFHBSMAgZ0EmO7tBLjqds90D++fVUhLJZaR8FuaN2/elJLjH4e4JDNPfmQ0mUPRBG2uzhSC1siSTbKvGVq8nLTOUyI9LjiFlNPzEo9n56mEeJd6ZEoAJM+LEOBJaaeh6fP3tAWavIce90YE9IpbGOOfzoR3aZks/LkU3uxatJRhGH/iNeuwmoQhcCYCznd5u65yoTWEQ5jopBmnW0/RfaCo7p4JeJsDp6gi05/JF7Q8+2HTbImBAAQ2ELiCwdqApdotGNPSqDGmpQmP+feuzBoNhtqisUrRN9PCskaG00CnI71pRYiBwLEEmO5V5u+Z7uH9U7lRFovTwrfHNUE7XkXt4qJ8wYXGlwkuZbOd/jTJviBo3oJBp7RrJZBjtVMnD9QNz9PtHJWu5ZNMfyCWpGwkgEA7BHhSGmkL+vydDYEm7wTI7SMBvUsXOs3opMlt3xCJ3v8b8w8DRY8Edx6+yLMTtghhCBxOIOx/loTxTMGW7m0h3p7kNjLHd4J69uyZJ2XR3j4SwHkax+Hrb5HYuX72voOYiwP5QKACgSsYrAoYNxeBMd2MznMjxtRDKVea3pU5OvG3tMO3x/NSTXPWkV4urSMfCDgJMN1zgqqWTNM9vH+q0U4XpAGT8cqsFnd06s+LFy/SGe1I0dcS0mxF21zjs8dnsxXpKPJYtYnGjgY3zwE8xu17Lnn2wwp5RyXF5pFJIiIBBESAJ6URNaDP39kQaPJOgNw+Eoi8lrct3smFKMpnzD8MHH7wj3ybOL47bBHCEDicgGdB/8DZXxY+p/HPkJOlp6sXtG2mZBttj0htjpo89XUez+zJijQQgMBOAlcwWDsRFb0dY1oUL8a0KN4o896VOdIW56mQEQT/T4/nJW/4+HmSEgIGAaZ7BpxClzzTPbx/CsHfmK1OANKsQEseWmIePCr0r+yQjvyRZ4A+G7kx3yvd1vsaX49t5elrytUr+uqEUZAeK+Nq6UvJ0uUipj2w0mJM8+eRmTIhBgJTAjwpUyaHxNDn78SOJu8EyO0jgWjxzniHYbxlGvAc/KPZ0OPHj6f35oqJKjKbLcuCs1iIhMCBBDwL+v26bgxg7TeIjp2Dr2p65+6Oevuar197hpRFfU9XMVybOOmxamvX2uJIDwEIGASuYLCM6h9+ye7uMKY7GwhjuhPgqtt7V+bQFVLz6+RYZRWcaeKwuOnVIYZp/hIZ4iGwigDTvVW4siROdqEyGX/JUhKZZCRw7969t2/fZszwalkl9f5qQFRfe3S4H8iBvuc6MctfOz1c+yu7OQd5/yRP99HAtOaK51AXHpnNbcqNlyLAk9JCc9Pn728FNHk/Q3KYEtAWu+eYw+mNHu+f0puveP9M24UYCDRO4Nu3bx4Je3d4PXCW7cHrTKM33Dw738qt5sE/Ks4j1Yn3hM6hXU4lJBkEDiRwEYN1IOFk0efo7jCmyYY+JEFl7apcXHak4Q5O6VGf+t6wuKW6nHikt1Rl4iGQnQAWKjvSLBnKZHD2TxaSZNIKgeTxKq0ImkmO4YCoTJl1mY1nw2ao2OGsPAIk3YOyN9LVHpnsAMnwIgR4UhppaPr8nQ2BJu8EyO0hgeGwUsVohONx4gnvHcJakvOMfIquDMqncCrYNIZlwSkTYiBwIAGP34a6pt4dXj2bFge2grNo55ugyq20r2cosE6nD38uhY99fWhJqizx59CuLCjIBAJFCVzEYBVluDPzc3R3GNOdalDo9sraVbm47ND0bZNhc0ST66KH+0pyT9+rZCce6WVvPjKEwBIBLNQSmWPjZTLw/jm2CXot/ZDvE3lgeRwsPPn0ksZ5QmkjvuElNh39O8ElSl+lJx4B6o/jr/bIrGoyEkNgJMCTMqI4NkCfv5M/mrwTILeHBLRSJvedP/74Q/OCbatmHp8hDZ+2ZR6KaoQ9vYpk6N2HwCDAJQj0SMBzkn/vB/8k26ULmy4nG4+XpypburePeHo6/979Pm0NaWSNKGoXfkLgfAQwWI23qd1VNiI8xvTAhrA1pCljaot6IMOx6BcvXmjpQAsITifs8cYNgSuM9DZg4RYIZCeAhcqO1J+h3e3LQvHlLz9MUnZAwOkN00FNfCLqOwue1bTSPiXO/CWtr1orUnkm0kN2h+uGRwBPa66g40jqkcqRDUkgcHICPCmNNDB9/s6GQJN3AuT2vAQ83j9FD/5RdVgWzNum5AaBOgQ8r/OWmHvWqd2ZSrm5uXFWp7KrDZ2/s116TKadxWHK4Fynql/H2WUfReq7CfWF8ZQ4bC3IpRJnaA+uKA0GKwLCzw0EMKYboHHLxQl4Fg8rDz7P0SIaZQ3DmKZc3xpnO6zEFn2r7UACWKgD4SeLxvsniYgEEGiXgKbfHz58SMpX2h7PLl5MpfIcfjO9y4hxfsN1yCF76YZgs5dsZ8zhltItNSsYkRCAAAS6IECf30UzISQEnAT0hpBnW+7Ro0fODLclYwN4GzfugsCxBDwL+ic4+8eeG7bv0auRm6ePHXSpdG8faaxnP549oQha+z/fvn2rTw94RhcN1kU6WfPjd9sIaFXtzZs3Dx482Hb7Ne+6iMFquXExpuVaB2Naju1szr0r82ylSkTKQwXlzA5Woyz5eTg3AbOXfo4M9XaKvn93pnEU073GNZMvfzXeQIi3joDHwWJdjplS2+OzzYU4F6RKL384a5d9LWPVgONw3WhzffZwLEvK71SqpduJh0BeAjwpeXluy40+fxu38C40OaRB+FgCnoN/tDhy9+7dcnJ+/vzZk7lzvO3JijQQgMB+AlrQ90xvOftnP+qdOfjfBFVBNdfBnd+bOOsbukOzeh6inQpQ+XYdnPPs2bPz1asyRrs4TccePnyonR47GVdHAhisEQWBzQQwppvRVbgRo1MB8oYinN7n5x7pbeBm3CLXH42yVq3KGrld9pKc0k42jsJCtazMslCc/dNyA+2VTVMydcr6U0trKz38V5FD7gxT9lI+9H4NU7ST52lEKUO57ROPAOKUfVA1qrGnEdp0vokkd5KM7uInBCAAgSsQoM+/QitTx+sQ8Jxe2cJnv/SaO9+5uI5aUtMuCHjOUVBFyk1+G6HUrEfvyMfj5Tkkruxk6dkTqizSCC1jQAsgl1pe+PHHHzPSIyuDgIZwL168MBJwaSSAwRpRNBvAmG5uGozpZnSFbmxfmQtVfJqtRzl5T2DKzYjxj+qNTLg0EBDM169fn4OGXzEqz608nUBlkUq0eHK6h/dPCezH5KlXCjSvkGbLi1A7ZKs2yY6RmFJzENCBOp5+VlpRaAHU+d5PiaO8Pac4jox1BLT+xp9tBhipt9kuSAUBCLRAgD6/hVZABghkIaAX9D35ZD82Mir0IisCUa35CYHeCXjGAyzoH97Kzn5+kLPEWoFBgM7fgNPvJZZAq7Ud5zT7UWOw/KxIOUsAYzqLhUgI2AQY6dl8Nly9lEP5Bj6rbjkNTCzUqnY/JDFf/joEe85CdWrx06dP5dghVy8dHabjtmThmPfmRNx2Xs63op1vnGyoq2dEpWxLeN6cT8+7OKBog5JwCwQgAIH9BOjz9zMkBwg0QsDjua7N4NKH7ngGsSd4H6iRRkcMCOQi4JnY3r9/P1dx5LONgKefH3Mu7es5FjQEPPvxJ+j8r+aiwVMf6Xm5nzoWsVzmJ8sZg3WyBq1fHYxpfeZRiVczplH1e/yp8xE8i4cnGOnVbB1Mf0bap4GJhcqoFduySloovH+2gT3+LvnWPX78+NatW/L40ZPmsWq20Dp0ZPizk3G1NQL6nJbn1UbP5xW2Vc2zdiarlv2zX5I22cFtq9GBd53G/B/IkKIhAIGzEqDPP2vLUq8LEvC43ZTeDP78+bOHPMuCHkqkgUBNAp7pp2eCXFPmEmW1/Nqo9l08/fyARVPg0r6eIX+9Phf+nA1rZazE8sVsWUTmIvD8+fNcWZGPQUAPrF5ANRJwKSSAwQpptBnGmG5rF4zpNm5F72pZmYtWPMrcOQR98OBBdCM/DQKMsgw4qy5pluE8ymFVtvUTM92rz3xDiXz5awO0I2/RV5Z0us8qx7pRXE3StAqmf4c/nTKiQLTOoo83K//xFgJdEHj16pWcwGxR5R+mTjlqbvsW51XPoEoSOnMrl0zGteWTdSSetpf4eno5BSBnCEDgUgTo8y/V3FS2LwKe84H1COs9h6L18oxgp3OloiKROQQg4CHgefGJU0A8JMul+fHHH/2Z89kvP6uMKWVnM+bWQlY6EP3r169az9RpKx6XixZk7kgGKYwGRVqzKnGqd0cc1oqKwVpLjPQhAYxpSKPN8PmMaZucV0nlmeZf4T2BVdCSieUspfGVNvg0xPKYtmSGF0wgrdMUVX5UJfZn6/PEQtVnvrZEWSi8f9ZCOyy9vKqHr3qtkkBzMy2mqGfh1aVV3PpKLAOshk4ObtQpZ39HR+5oSZMv21Zo/2aVV7uqj1t3X4qNtBCAAARCAvT5IQ3CEOiXgGeZoPTBP6KXHDkrjQbY/XJGcgickoDz1K5zrH7o3RVj8NPymYieDnbUzwod/liWAh7ZztH5G8oTAjlTWA5Ab9++bb9GWh+bHs6tlVuPe3T7tUPCkcClDNZY6wYDGNMSjYIxLUE1mWe/ypysWsYE11HOjNA8WWl6xUDFA+oiaTwP2oiC6d6IIm8gOd3D+ycv8CK5acKgtyv8T5S8unSAmB6qc6x5FWF6ukzle5t8wVFHRmX3/vG897PtqCpPE7W84umRnzQQgAAEIOAnQJ/vZ0VKCLRMYLrjNZW2wlEQnrnVOTaAp3iJgUC/BPTWaVJ4HVCRTEOCogQ8HewoQM1lKx2H7DkVhs5/bB0CEIDAZgIYrM3ouHEggDFFEyCwloBGesnX1JUnI721YEkPgYgAFioC0ubPP7cpFlINBHSwil4KkVeH83HSQvnHjx9l516/fl1zDYX2OpyAmjv5dS2tc3m+y+uvizQtuX+j4+zKqWLLX/LyYyQlBCAAAQh4CNDneyiRBgKNE3CORUuf1+h8G5tlwcbVCfEuSMDjusFh/scqhlaxkq8hjhJW8PUcy1LAsxmvt+l0hEx41ynDjKtP2axUqikCGKymmqM7YTCmXTQZxrS1ZnJuoZZebWgNC/JAIC8BLFRenoVyk4XC+6cQ2wzZyoPn+++/T3pXDCVp0USfuNbxa1ivDOj7zOLFixfJhc5nz55lrFzS30jySI0zlhhlxed1IyD8hAAEIHBiAvT5J25cqnYdAp6pTQWfG8+yoI4POccX2a+jXdT0CgQ83hvJM3F7AWWPfPweNpXr6+lgR5EqN1YjNmisPgEIQODEBC5lsFpuR4xp9tbBmGZH6sywU2V21i5LMs8oNLl9lkUSMoHAiQl4HrSx+kz3RhT1A3j/1GeeLlHeczouxfNNJeWl9fHB7+cK7yel2V07hXpe+5xzHX6Y6wudenX75ubG4K0h6SpLYGSV5VKzy6NZakcmEIAABCAQEqDPD2kQhkA7BH788cekMBWOgvCMUSs4ISVRkAACEIgIXOoohU5fKPd0sGOzVu5pPbJVXqEeUeQN6JxmO0N7B9G+l6sQgICHwKUMlgfIUWkwptnJY0xHpJWNaafKPOKqEPAoZ+XBZ4VaUwQEKhPwPGijSJWfOI9s15nu4f0z6mErgbdv3+rIH88kQSMMLaDLCQO/n1Ya72g59IKyPv1mDz1/+OGH5EpQsh5yUHv48KGRTDKoqy39wjSjXqMJuAQBCEDgZATo80/WoFTnggQ0bfF45j158qQ0HM+KQOVFitJVJn8InICAJqGeWpxjOU81tef1v/76q4dG/TSetaxRqnJfCR+LGANaBtHbUOPPpcBFOn/G1UsKQDwEshC4msHKAq1QJhjTvGAxpiHPysa0U2UOiRUNo5xF8ZI5BEYCTPdGFC0HZKHw/mmrgfTxJue3mXRInVYuHj9+3FYFkOZoAnIF0+myxglA2nTRetYeB6DPnz/LQc2uqPZUKizk2aPeSMJml0cjOfkJAQhAAAKzBOjzZ7EQCYGOCHhOidccp7T7uIayHmgX2QD2oCANBBoh4Fln1GihdB9SjUblLaVc9fJ42AxlVf7ygsfvU4JVWMfIhdrIJ7n6sWpcbRTEJQhAYJbA1QzWLIRGIjGmeRsCYxryrGxMO1XmkFjRsOeYYQnw4MGDomKQOQROT4DpXgtN7Jnu4f3TQkv9/zI8ffrU/pTSKKuOb9Gy9WlWtcZ6EchCIHkWlGaheiFymwOQPhxmv0ypga8+RVdnycyWJILpedc8uoWfEIAABCDQDgH6/HbaAkkgsI2AZ7G4kYN/KjghbWPIXRC4MgG95ZKs/qrRQjK3YxPYW0ptTm9XLTJUbiyPDbqO3yc7iMc+3ZR+egJXM1gtNyjGNG/rYExDnpWNaY/KHOIqHfYoZ2XX89JVJn8I1CfAdK8+820lykLh/bMNXf67dIrPu3fvPPnK9UdfB/OkJM01CciNLOmAqQQ6H0iuPH5E6tmVs70loyGUck66H/kLtVMaRxxNb0wymd5CDAQgAAEItEOAPr+dtkASCGwgoJGkZzD26NGjDZmvusWzLHidDeBV6EgMgWMJeI5SONOafuUtpSyN69nwHguq3FiX6vyTzmH2DuLYRgQgAIFtBK5msLZRqnMXxjQvZ4xpyLOyMe1RmUNcpcOXUs7SMMkfAksEmO4tkakc75nu4f1TuVHmi9MHvzwn4etmXH/mCRL7TwKfPn0K3cikMEsjUXUQcuXRIT1JHyDt1khFte0a5vzPAv/v/69evap8JNWqneDkYWj/tyaEIFCAwK3gT450BUogSwicnAB9/skbmOqdnYBnMU6j1gpO5B5J8P45uz5Svy4JeJYaKx8nU5Tj0kR+LPTbt29juJGAx8tzFLVmT+v0QK0p0sihRCC5+rFqXF1CQvKEwLkJXM1gtdyaGNOMrYMxjWBWNqY9KnNErNxPjYqTe+Eq/TQjvXIkyRkCNgGmezafalc9072/VJOGgpYIyPfC+cEv2SdO/VnCSPxA4NmzZyMKvTwthZFTjnyAltzL9D7KcJyPtEt/GrZqKClfcnUf6sr1pw2S5DsremlPjkF1vvY11k6BVSV6hoBh5oQhAAEIQKApAvT5TTUHwkBgLQHPLoh9xuTaEmfTy1V9Nj6KPJMDQVS12Z9ayh8aiAHzLJ+1kcPSvKZUqyzX2lKull5a6tHPysfJFG2F5JaSB0hRCaeZrxKpgrvnKKHH71OJT/PMaiVnrPtsgPMDZrEQCYEsBC5osLJwK5QJxjQjWIxpBLOyMe1RmSNi5X46lfPBgwflZCBnCFyBANO9RlrZM93D++fgxpJfqnOZW2uIP/7448HiUnzbBORJNj72UpjhqJ7bt28rXlsdL1++NEZCumRcXaq3xp3yLtJ365YSlI7X8m7SOWmQYSRTWiTyhwAEIACBQgTo8wuBJVsIVCDgGWdW2LZ3iqHxcwUmLRShVwU0R1i1gtOC2B3JIK0+5DWJjhA5RfV4ECqrmg4lTsk3J0vu8SRf+Ntc9OYb/SLp1aPNpWy40dP5VxZpQy38tyR79euYOT80UkIgF4ELGqxc6ErkgzHNSBVjGsGsbEx7VOaIWLmfHuWssNpQroLkDIFGCDDda6QhPNM9vvx1cGM5XX8kpVx/Kg8pDkZD8esJaO1+vEnhUGH0Eps+CqYpqA4EGtPsCWhp7OPHj3JfO9D1R/L7V+j8lmkPFu6FAAQgAIFyBOjzy7ElZwiUJuBx165w4o5nWdDf1ZSGVjp/vSGgc0OTqwalxTh3/tJ8KbaOATh3NSvUztOHnGxNP/lCeYPvt/j7k8qNdbXO39aN5PZhhSeaIiBwYgIXNFgttybGNGPrYExDmPWNaY/KHBIrGr6achaFSeYQMAgw3TPg1Lzkme7h/VOzReKytN7qmRLoNnlscDBdjI/f/0ogPPhn0Jl/vf6/v+QDpGTyg3nz5s22jQ0t0ule5SBfohZ00l8LWSaW3acqQQwEIACBjgjQ53fUWIgKgZCAxo3hz6VwhU+usCwYwudk2ZBG0fBwJmvRIk6fuecohQoehDU5hy/zzJbrX3udvb1EpP+VG/+gbr+cWgewl0eHImqKtL9Sdg52QwxfJ7Rz4CoEILCZwAUN1mZWFW7EmOaCjDGNSNY3pj0qcwSt0E+9ne4ZFZ9splAIJtlCwCZgzzLCe2vOrbBQIXmFBwuF90+EperP8KQWu2B9XMlOwFUIhMv38tExzjzXYPHp06fahvnjjz80KdWNz58/V3csp/Vw5KqwYhT/ww8/SAOVUun1BTHdmxxuVmuOVeM2z5JfNckpCAIQgAAE1hKgz19LjPQQaISA54WHCudAaBzrAbKqq/Fk2GwaxsbVmsa/RlZNpO4KaqQbqczNfq28wUfYs/UyMLSrlpezx+9TJW7wQNUtt27d0vKIXrLKK/PO3GzdqAl/Z0W4HQI9ErimwWq5pexOz+4wD6kXxvQQ7NNCbd2w9WqaW5YYu1Bb4CwCtJmJc6RX2hdBe20aE2pkqPEhr6C3qSpItZ8AFmo/wyw52B3+YCz+kqUkMtlA4O3bt3YLjXnq4B/Dk2NM1mBANm+c88iVRF4jDQp5GpE+fPgw1sW/aaHhiP6O/XrXKPaGgAZVGro5B3lyYFJlN5TCLRCAAAQg0AIB+vwWWgEZILCBgGeoVnoxTmJ7xJATkrqaDXXs8RZNGcbJWo/ydySzvVLfUUUOFNWzeOKfBR9YkVVFhy/nTG9s0KvMFjisQs01LmfnH4rnCWtNb+hCtQiu16WaWlSx1+XpkTztSxoIbCZwTYO1GVeFG23bhDF1NgHGNAJ1iDHtTpkjaIV+epRT7VV6mj9+U1vjQ71sz05ooeYm22MJ2L1QKBvTvZBG9rBnusfZP9mxezP0n/7tPyLIW3atdPJHkfDDn+xfrWKvWE70PYUKL0+3Q1lHEzmFYXvDCYpkEIAABJolQJ/fbNMgGAQMAo3sgniWBSs4IRmgKl/S8Z+VS7xmcVprZvF3Z9M7D+4635setj+TveS3k3nR2ytvmBXq/MP3r+7cuVOU2NrMbbNbmf9a4UkPga4JXNZgtdxqGNMsrYMxjTAeYkzPqswR27U/CynnKjHU+Yejr9ZGhqvqQmII7CdQuYcs1An0Pt3D+2e/Jm/JQV+jdDoiyJnufGtYW5Bxj0kg7ImU8FIjDP87dh4zYGLmIgQgAAEIHEyAPv/gBqB4CGwiEC6ELWVQwXndMxS8lPePXsb6+vWrvCorwF9q9xPHayIvsHKx0vmjJ65mnap5GFZeYaxTcbtSnq61jpxjKc6FiJp9jr684AG1ofMPbcqG20do9QO2XtWXhxIhcCYClzVYLTei3el5bETl2mFMKwPfVpytV9vyTN5lF9qgMidrtD+Btlk9DvGlh2rRQQ81x7r7GZIDBPwEsFB+VgemHIwFX/46pgkiXw1DiNKWKSraYyyjW/jZAoFoetngsaVFKenreJ5nSoNgrf2VPuZxbU0l0pMnTySbxoXv379fezvpIQABCFyNAH3+1Vqc+vZOwPnN+9LHAjtfxX7w4EHvwFfJL+z6eM2qW0gMgfoEPK9OnXKR3a5Ug7N+51Hw9t5VXgXTlxc8Ga7t/CObUnnhzq5R0uzaJwfYmXMVAhCwCVzWYNlYjr2KMd3PH2M6ZXiIMe1Omafcssd4toRUaOmhWviMaDxcenEjO0YyhICTANM9J6iiyZzTPc7+KdoKi5mHLwktJvrHBbkF2AnyXm1w/ShvBc+aWzS9vJoXl74u52zZcCjmvKV0MgmvDkHePxqtvnjxonRx5A8BCECgdwL0+b23IPJfjYBnflFhJ9gz/7KXU6/WcNQXAu0QiN51mRXskD2YWUkyRtp9o2b9yYW/jMJ4srIFHnNwvjM6pt8TKNT5RwsLTZ3YnXz1v7UXova0L/dCoDUClzVYrTVEKI9tmzCmIaulMMZ0SuYQY9qdMk+5ZY/xKKf8FYq216dPn8LNuMr7udmRkiEEDAJ2LzTeyHRvRFEi4Jzu4f1TAn46T89kYMiltF9qJGtSb6L0/GyTgF/B2pR/rVRaa3M+KU5/8LUC7EkfngzJA7iHZMv3RuvyTi/plmuEbBA4kAB9/oHwKRoCGwiEC2FLtztXEJZu98R7lgWd40lPcaSBAAQyEojedZnN+ZTee8n3hlubPzo785qzIU/nv8F1LMy2Nd2ztaI1aWcfZyIh0C+ByxqslpsMY7q/dUKrt5QbxnSJTMb47pQ5Y92XsvIoZ+lp/s3NTSievqwd/iQMgTMRYLrXQms6p3t4/xzQWM6vUQ6SFfVLnVbe1ptpemJaIBA5Fkgkz7inBckzyvD8+XNPbiIzxeW5sVCa6FNfG2ZKhQS7QraeRWfPcQUbWNV0f94gHrdAoH0C9PnttxESQmAk4DGmzhWEMc8NAc/wuPSy4AaxuQUURYkmAAAgAElEQVQCEND6iQfCWWdSdvfY2ms/zlaoNhvS97k8HqhrO38tKYQb/Gtv9+jznjS2Vtgatadc7oUABC5usFpWALvrs7vN+vXCmNZnPi3R1gpbo6a5ZYyxi7bFzijGtqw0MNN3Dx7/40+B/V+gjr7EuiRV0aGaev5wqUEN1NSRkEtMiIfANgJYqG3c8t5ld/WjmcD7Jy92V26e1YchI8/mtKtIXyItYfhl82VJqmMIqB2do59j5CtQ6oMHD5wvsUVndBeQZUWWr169ClMXHYyGBREWgWqLzior2vis3LfT3BA4HwH6/PO1KTW6OIHSltE5MFbfcvGGoPoQaJBA6GaxJJ76kMrvTS1Jkj1+XLybzbm117fUCrbAQy1K9/kjq/Cc3TFyGlg7DQ/3eJTb2tunAuSNsbXCuWSfVyRyg8BFCFzcYLXcyrZtsrvN+vXCmNZnPi3R1ooDjWlfyjyC1fvPOrhI3HRMjr7MoD8Fnj17Jm1//fr1mGxtwLnLU7S9otGm82XFtTUlPQQaIYCFaqEhnBYK758DGivaBjYksM25ceO2S9ESxrZMuKs+AfW500Ijt5JpgvPFOAd80WGMB3KQb3i4NKDnHd/wms3hWXTO5RAZ5VPT8agmUsqCQE0C9Pk1aVMWBPYQ8Fg9T5o9MnimOU4/8j1icC8EILCBgP1m25Bh0TX9DTJnvMXumsLpZMZC92RlC7wn5w33eoaLmobPrqgYxUXZtuY5amtFUw1kQOYSBHokcHGD1XKT2V2f3W0eUi9b4MoiRVZvtnSM6SyWEpG2bjSozIKgs36ePHkyu12tBfOXL18+ffp0Gyt5EXluLLfHqsMUwp0mFbS5Lp6KkAYCLRCwe6HKEmKhpsDHBsL7ZwqneEy0DVy8PHcBnmVxd2YkrEpgOojR6Mf5lnNVQUsWJhdyz3dVNdb89OlTSUG8eWt0Gyb1CB+mJ7yTwPSpmWbod9ac3hvGRDMcT9Hh7YQhAIEpAfr8KRNiINAvAY9L7p7aeVYEWju8YU99uRcCZyLg2cYYV7jOVPGhLnbXFM0yWqi+LfAgYZ01MX1RwlPQBuUJl8489a3cLrZWnNhVrjJnioPAlMDFDdYUSDsxdl9td5uH1MIWeBDJY+P2C48xnWV4oDG1daNBZdarzkkfHR2fs2GzRq9Ve+pb9IjQaDfngm/jzz4gRJ6bgN0LDXXHQhXVAbvrGy0U3j9FW2E+c//qdp2HZJTSsyw+JibQFIFZpZJXdVNCVhBGY6xZFFHROlgyiqn/UyPUaOwbjRfri3S1EkdDaFTcs3Zj3D5eit4A45CnkQwBCOwhQJ+/hx73QqAagcN9XqPTFpcq7lnCWLqXeAhAoByBaCA9W5BnYD97Y/uRdtXshb9DaufpS3O9YmFUUHtI4avYRkqPwOHteskqXKl79OhRePXwsEyeIUPRDTCjXC5B4CIELm6wWm5ljOm21sGYznI71pj2pcw6CMe5tO4ctoUtEn1yK7wUhsstR2hMGG7uqCCdchQWTRgCpyTgmT0x3SvX9P7pHt4/5VphMWf/yfY1l3I0nguXMBalX3MhfMg9Phlr8ibtvxCYHcdIf1o7g/pfhC7wQ0d2e5zYREafmy1Q/ooso4N/9FHYteeNryiMpHMEZp+aaUKd4TmNXBsTTnWc5a4tgvQQuCAB+vwLNjpV7pGAZ4STfRoSgooGXeGlMHy1YXNYd8IQaJaAhuKe/mHD8S3NVjkSTF2ovZZiL/9FuVX4qdMZbYElQ+mVLjHxvwpl76JNiUULDv6CplmViAknntP8PYv107uIgQAEPAQwWB5KR6XBmG4gjzFdgnasMe1ImbXb6HTQEerwYMUl8lG8M3P/VmyUf/JntM7AwT9JYiQ4BwGme8e2o3+6h/fPAS3V5tav016u4hWu05UztKtEOmvipSUnjZy0k5HFfaEXdKqvPGmS0h570I6Gv6FvuJZHX79+nZSZBHkJOGdrnpe3koKFmZx4cyLJgQQQyE6APj87UjKEQAkCB05/ohfylmqHdV4iQzwEjiUQjqINSbQEaVzt/ZI9bbGX/w6pe3KuXdT7R6sfDx8+DBejbAhrj2UNl85kOzwerrYAea/aj8xaV6e8spEbBM5NwH76xrqf22CN1WwwgDFd1SgYUwPX4ca0F2WOnGMMpBsu6b1u52Av6ZW+oXTdos2d0GNJjcLBP9tIclePBJjuHdhq9oAztFB4/xzQTFod8K+A1zmhRN7coy+CPYBYxSvv2T9Oi75KwtMkNlpNAxE983UUqRGe8qRJbuFInY4ak2kGFXlrFfIN55GxFdLZFYdDeTvDpavqYMO2CG3w0i3E1yQQtk7NcikrFwH6/IEkmpxLo8inBAFjpDoUV24nOBp0LdUuKeHSjcRDAAJFCXhcW5JTv6ISVsjcnj6U6z83Vy252eNp1s2lqz/3M1m7IRSdme00MZvrsuFGu+4Yuw1IuQUCTgKenu30BsvJ6pBkGNNV2DGmBq7DjWkXyqzFcE+vaHC2LxXaTLELHa9GmzsaT0ZnQ44pCUDglASY7h3YrP7pXk/eP6EriQduy7sg/lFCHcvx7NmzEembN2/G8FLA1rDxrrAJ/A5P4+0bAmGJG27fcMtatdxQhOcW+TEYSqX20rKU3i958eKFlqs0/NIYRX+enDtNI4+N5EKePN4OcYqSb2yoqJr86yO4R3EOJakjQyOPzFDZR48eJWu93/tn9K30F5qUameC+u3uFBjBRlBNPSmjVM0G6POdTVP/EUOTnU1z+mTGMHWou3NysRaUhljOnJMSri2a9BCAQBYC9pttQxH2FkgWMY7NxN4t9iCqLL9WJ+x5lnrmQssResNn1VbT2jOqo5ld8rXXyuRVnF39tQcd1ZefEiHQLwFPb3x6g9Vy82FM/a2DMW3cmHahzGuX05P7OKECa0PHbqMwcYl1MG20hdnqYEiNfsNCCUPg3ASY7h3YvnbvF073evL+sWs1i7vQgsJsWasi/WsE0eLCqlKciWUvR3ssweQjkvTU8UxpBD9cbWeG42yOzcmSSqXmuLm50SHY33//vRa59HfL/acOPfyTkqgf0fdWNB/QtorOXXj79q0USd9WaOShk7TS0uTAUWM1ybyZ+YYbxSp8qCXh+PRtyI1bdhLwvKy5wfREUoVOnOpdS5/zHE4/IknGn4fsx3sEGyUkAIFVBOjzV+EiMQTqE0j61ngmF2vF1tA0/D6LfbuGtXYCrkIAAocQ8AzFkz3MIZJnLNTuoDyIMgrjzCr5PmiJWbBedorm2vb2mLMuYzKtdYRmRYqnIeh4tZFAuAoXiZSXRpQ5PyEAAU9vfHqD1bIaYEydrYMxFajGjWkXyuzpEkOd9CzRj+mjcaa9KWa05pjhqoCekXAcq479qO9LrBKbxBDISyB6DKeZh4/J9Oq2GCyUuBl9WjTd68n7Z4O6hHuu2/Sp0F3ynIhawihIOm1c3XlJ6xehgRwOzbPf01KJ4ZLKkgDRIv7OGY6Oq1kqKIw3VD9MljHsLLHCtrfGGUm3rc0Vl/zhn2qtMZweSWmC1r/U1+v4KI3S5OMlpyItgUnDpbc6Z+hAZyD5WHg6DWmmU7s20xtv1C5UZBfVRxVaMXRWyqnAYxX2B5wlSt/2l5XMwdkVy7ktmdVSAjVEOOFJ9q5L+fjjPYQ9afwlOlN6Cq3vlsST4my+9pPR53vayPMYevLxp3GWWKfP94tNyuwENNqx5wLSAWeH7JRNo1D/AqJ/XuYsnWQQgEAWAppLeuzIFR5ho44eRFmaY1UmyXmWZ6q+qkStP+hlp/AWFREudoWXxnDyfaExpQKh649+JjMP760Tti2pbYjrSEgpEDgrAQxWFy2LMU02E8ZUiLowpu0r89oFXv+Cud6sDke/QqF1e2NTLEycfASSCbS5Ew44NZJsdgM6WRcSQGAPAaZ7e+htvnedhfqjk79t3aj6/WbrFznH2O0te1moIuFYQd/8GkrxyJaUJ1oKSaa3E/gVoByrWQmjai61o5LN3p430k9pSc4S8XoMnz9//vXr17yVdeb28ePHZKU0UKsg3rR1hMVZiw3JpsUtcbjyIyOwHlB7TEk0eymtacp/qaHDeK38blCqPbc4BavTVYYV8SjAgO7iT0oILQp7NhLEObqr0E/6/PBJnw2jyYV0j2yTBJKP5zgTSWaVTOA0OuMzUnRIlpSWBBCAwBIBz7qEHuSl288UP7ymNfZaUUAdbIOVTTZfxjHJdFlGpYuJiohYRT9XTfRCVyGFG2QuSxpVMPw5MGlQ7KuJFC0RDG2kyKtxOFl9kz3e0NAnq3V31cGY2k2GMR34dGFM21fmWWMXDkvCsH+ZejrTH4Y3dqvlGipP1zQYXNm9ClfPTSA5+GG6l10B7L4u6pH6WCixqxSaimlYk3lZheyUs2Q4HVRN5R9i/CZwlWDhjl1URLiuMSuVGsUuK8xh/4auf8SQFMwWe+3VsJqzoMbIjJ2dIWTYpmPRjQT0MGpsWodDiEi9XrKZlCDqHMMc9oeng/LoidtfRJQDj0wExPgZOkEuPSzbfBeiOUmFFb2ppi3VqPKTqI3VJUnCeD2JRkuVuMSTsp+qx+5se4K2yUafHz5T0/DFh0nblIq7chGwDe6qLVhDJE8nED0auVYDDam4BAEIbCDgGdmWnlVtELvELerZoo4r/ClQJQrdn6e95JVL7Ol4PuzV7ZGqf/YRLUu26TY6RRHqyf4GJYcsBGabSZFZMieTowhgsI4iv6pcjKmBa9o1YUxDGzqGDYY1L7WvzJ5ecaCqwZh/91aLBmNbKBCOx6JLYbL9W5Nq3Onro5WX12oqGGVBwEmA6Z4TVK5kU2Md9nVRKU17/6jfl50wOu6wYnZYE3510JU3OyPWsz/tRfCwUlms1CiDUIRFy8pGcKKljVCSITy9ZcxcgcjAa0QSXl0bnvrVTuUZY1aNGNZKEqW3e7dRpCFQZzKvdhSBqOjWfmpkFulbBDb7T3UmHiyF9qennbKevux1DDPkkQlpJMP2lGl4fLZtSYbdrPLxT2aSMs8mUP7+h71OjzTIuUqwcOY2W82MkTwpWWDaeyqDThbqXZfkp883uoKLD5OWdIb4OgSSva4S7JQkWcTs07GzUG6HAAQKEZhOo6aPsFYeCpXeWrbTuo8xLbtAGQt6GpPsXBbQ7dGES0yiYWfSLngaWgWNtIfATsk9hW5IY9BuWUk21LTrW2Z7tprT867pNSv8bLNG/cZ1DFazzSTBokYJf7bcTxrdO8Y0u74ZtJtSklB7o3ALcmo8Fkm19NO/CBD1tNH2ijHk02OyU0+mW6U1l693Cs/tEChKwOgzsVDZyRu0pz1/We8fzYe1AWP8ac91+FPvrD5U42D1m+rHpxP4JfOwNl4KJwpy2lBBKlF2SEX/U4qfDVF1KXtTKUMhkkjOWuQyKqpyWKjCs7UL08xKONWnAZF4hun3+C1JMNU6zM0TluRq3KLLMWKo6nuECdPo4SwtmJpA/JNtF0p1VDiXPjsfTOmDp8nU/2TUHDX3tC3Uv2UsIqo+j0wExPnT08+s7cqiPKVaTmE2JJNGRT6XnudaqqiubENx/lu2CaZHtbRgPCn+Rkym9HSt0TZMMs/9CaR7HsHo8/ejns2h5WHSrMBEViNgu85rqLxHEo27POYvShMtGu4RgHshAIG8BIy1rfFBLj1ozFujPblp0DLWOgpoyrkn56L3atQdSRv+3DNFUtNP59qz+mAvMGr9JEkggt/mFr5GvyHbKCwTmawmCeoQiNRpaKk9z0IdsSnFJoDBsvm0c3X2ARweQ4zpaDgwpiOKKNCUMW1fmSN605/qOT3DsKEDiVYS9MBq5BP1LQaTPftQ0Qq/KrInt0hmfkKgdwJM96q14Nrp3i1JNu15c8Xcu3fvy5cvuXI7PB/tXT1+/Di7GL/99tv9+/d/+eUXT87aypIYt2/f9iSeTfPixYubm5vwkqysWiqMGcLv379/8uTJND6M0TLKu3fvwtvfvn377NmzMY0ssaq2JLDqrttHrf3999+HGxWju/Q3xowZrgpoDKE/yXDnzh3dqMB4u2KEYvwZBT5//izOY+QoxiDYfq2WJGr0QbBQKpWoJn7w4MFY9LaA5Fc+o9jbMqlwl1pHnEP9KV3o69evX758aZeiFtFy3tOnT+1k9lU1gUalU1XRMFRPln2vcZVHRk9uiUdGzPXc/fTTTwZ8XZJiGP1GeO+0J1RPe/fu3TDNqrBUd+wqdePwdCtGgaG3XJVblFg9ucDqeRziQ8LJHikUbOxzBsFU5TEmKtH583978H/04UovCfXvIJsKtXPgSSn3pEzJe56dQiOoqTBRDH1+BCT6OT5i4fM1pFGM0d31PkyKOPCzMgFZQ1mupUI1fJINXbq6FP/t2zdNQCI7riW5Dx8+GGUNuSlZ0qwslUs8BCBQlMCtW7eS+Rdd0UqWXjNBNL+Iitaq6565RpRb3p+fPn16+PDhUp4bRoka6stYqIcP89Q0QVZgdm1B4xYtv4SJw3DSCkTkNXyS0QlzaCRsr+C1rCGNAKwmhhaWI+1V0TtXiqoJT0FLBDBYS2Rai4+69Ei8lrtKjGnUWIV+dmRM21fm6S7k2Goatmks55+GT03n0oamsdqwdMso1TSgMaS2R6MlheTQcZoPMRA4NwEsVJ32XW2hivol2W/Y1CGSsRStShTCpY1SwzU1qoLWGrZJIvdk3RvmJkMrs2dUSmY4TL8UVj7aIZ5tbltU2zFwqbgs8ZLZqPiGUzSySKVMpAmGYP5LUqrZFsklZ8Z8Kr85J52PHoTZuiiNHhlh9DMfUuquJfIaHa7NLUrPIzNtrFyPjFAvNVxYqHrFqFGmP6c95+x7M9MbjZhQhprhpNLWFGYsK/lg8qSMrMZAxiclUlQNAMZSlgL2YCDKMO9P+vylRrHjTz9Myqtm5LaKgPpwKZihgR5TG5Y4O24fRnFGKeOl/TY6FIYwBCCQi4As+PicLgU0es9VXPv52OPbynPqtbg0FFxqRMWrx/ZnqJpOjYgm7/YEYdZSDCLpXqP0qeT2GpqRVelL00noyNwe15UWjPwjArPLv+Uma1Hp/CxBAINVgmqhPDGmA1iM6ZKCdWRM21fm2Ym/xiSrVghn1/SMKbywTAeKw4hI8f5RnISfVYZVo9YlNSMeAucjMJ00jTMRBVY9OFioJfWY7ZTG/m16V9kvf3l2UkMlaDy8yjJNWSdj9Az4CWiFwimPbJ62b6dmL7k+Mgi8pxGTEtrDFD+NDSkFxGgRY21oQ1mrbsky59cAReq0p+1Wybw/cdLDwGisbZf8TawWEUzpqlGQrirN7CLOAEf6ZgxMjZyjSzwyU2XL8siMnD1+DGpNNffs+rLi1bVGQmZR7yjPaj+TwleTJCxoFv7YiArwpIS4hnDeJyWk7XlqkuOBMMMSYfr8qUrYMeceJpXQMfJcRUC99NRchjqpQWxyYU6ZzM5xxkGXep4wz6XwKslJDAEIVCOgcfXSYzvGa/2rmjwtFGT0nBqPtSChIYOmw2PDTQNqSvXqxu0a/88uBCsrpxoYs/WlHGRlIlGTkyOjCqUvGerRstilsTSY/6wqlpusNUjgfCJhsPpqU6O3xJgmm3K2BxtsJcY0SS97gvaVedY5UhN2DeqSNDT2m47EpGyehQKDTLJo5T+r5+M6Q1JyEkDgmgSY7pVud6Nnm53u4f0TzeWtnxX2rmTVNFSyhJhc08BU0ww9Wlor0e36U0BWStIqK5mlyR3/G7E0IJtV0G1OJB5cEnVWvAqRIjNb2SHSv02YXdSdc35pgmcjNrvY+zNcpZNG2/kv6WFZ9bhJZ/QsCK/aSDfqX4WNPndkosQqyy+YkZJHZqQ6BnY+MlPas1OLsbgwoNaXDgzKsNRP5hIvLLdmeHboEEKrKcxYVvKB4kkZWY2BXKoYtv4Q9hgdz5BgmnPeGPr8URk8gbMOk/IqFbntIaBHUv2SrY2yrdNpjsa6GqgvmV3FywQMgnmGeUq/pxbcCwEIlCPgeYRbGGCUIzDN2V6mmKZvLUbrVPb0WXZBbapuXDZCfwqoz9d8ZKnP13BFCfzVNOyOihiLVrmyPlNRyw2n/VVYSilchklN7pMtZUt8CQKzetiydpWAcLI8MVh9NSjGNLIXGNNRgbszpl0os8ZXkcqNP7WcqCpoLDeM/dQQw9hPw7DZlUbpqhKM7WUE1JRLo0eVrnw0vBzKVSZKPO6lTod/g7SSR8mMErkEAQiIANO9cmqwwULh/TOam3Sg2tKSGlKWT3YoLdP6FLJ8G2b+npnMKIuKcFpiJRvvqhwQXuNRtAdPRUXdPOdXs84OjIpKmzdzje2MRil0SY+b39tjbX3VIs5nwVk7HplpE2x+ZAzmuZ4m9ZxGKasuTSteJwbvn7Wcz2dckorqMT3VRlBJaenznSp9QU1OKg8JShBQ55BryqN8opHk0spd+BQkzVyJWpMnBCDgIWAs2Y9Pscy6J6vTpLEngxvWeQ4hs2pxaWzraWBbB755qafErDMjf1nAKaIhRtYwY0FktZ+AdGnaWI0r2P5anzsHDFZf7YsxDbsgjGmovd0Z016UWXJ65uahZk7DMpRrR/6bR31h6dN1hlBnCEMAAlMCTPemTPbHbLBQfw77suxhNbM6Wf1JMq3t6k8+lVqSGP/U9Q9/6runf/uJTHOYlvJPEf73/1Ewyak/CSzJ9acqaDC030o5Cd++ffvFixe//fabBPBsqjmz1WxEGX7+/PnevXvOW8Zkb9++FZzkfGYs4u7du+O9BCoQePz48f3793/66aelsjRCUuurEfUITJ8LT8zw7AzPi/IZHxA9Gspcirr/AXn27Jn0c6kKheL1uL1+/VoE8j5u6v3E6tOnTzwLhRquaLbqJNV2UvJkp7ckhuYGul0951IC4iEAgUMI0Ocfgp1CIbBEQCPYX375RYPJnT5AykFTp6dPn44F6adyHn8uBTJOtZaKIB4CENhG4MuXL/aNmn7KrNtpTnZVU0tjeqL5bBf11RRJM+U93a/m2lqd0Cx+Q3211KbVjLVrF1oSfP/+/Ybiqt1irwVVE4OCIHBNAhisvtodYzq0F8Z0qrfdGdNelFlyfvv2TXus22b9wxq7RmJrR/4a9e0cc07XGaZqQwwEIBARYLoXAcnyc4uF8uz6k+ZwAtpFlrExFnoMBZKBHBwRstRCJlOShK4eyl8/tRqiS1mKIJNVBOylK7WOhlarMtyZWPKoRKnc2gW1QYcl8E4Bdt6uZUTJL38mSWI8VkuXBi+rzS5WO4Xn9hIEpNLq9Pz6LM1Rf1hCEvKEQJsEPJs32o5qU3j6/DbbBamuSWCDH7YmR0sDXcUvjdbC+GuiptYQaJ+A1hbCR3U2rCF6+xXJLqEmGrM0FKkJS/biimaoVta6gX/erQqq+rnm2jI6nhU2DXS7WOla0grFdyF/UU1rLXOtGk3bS5GtyYk8TgIYLCeoppJhTDGmswo57ZzHmGaNaXfKrHm6ZxVxIK+UWZYT1XyrxpzGOsOs5hAJAQjMElj76DHdm8U4RI72aBpYslC3dOc0NTEtE9DhKHqTVRvS+ld/v//+u0Zs+neQWUsnekju3Lmjf2UgZavkXdtydZBtDwH5Ueq8nKUctB667X24pQzXxg/nV3348MHwTJzmebjYo0hyS9cbPLPP2rBGOTxoesr0uOnspQ2nao1lEWifgPRBmqxeV1qhf6OOVwogTVCv++DBg/brgoQQyEhAOp/s5DVd1wkfGQstkRV9fgmq5AmBDQQ02dHoa7C54UxHo69x6CWzK5trvPzn6ZqUg4762yAht0AAAqUJ6O3eJ0+e2KXoFakLDrw1xVZPuERGC389rv+o21efH867VcGhzx8WuNRd669E1YYp3mBxhuU1Fa3Zvf5UohwyShS61Hyb42XLHj58OHu7KqI6zl4i8igCmhZplSwqXcrW+PlSkcD8HAlgsEYUHQUwpnkbC2Oal+eq3PpVZnWew9hPy+zjGvs45S80DAvHnFpq0NhPtMcx57DIoKKNdYZVrUNiCEBgIBA+euOca3z0hpkX0z1DW7ZN9/D+MZByCQJNE7Bdf5raatU04N27dzc3N06gna5aOmtHMghAAAJnIuDZYm/KJJ0JPnWBAASWCNy6dWvp0hiv9w7Dj4WN8QQgAIHDCeig/uTk8bJvshlDL73/LXSHNx8CVCYgW6b1ltlCUYlZLMdG4v1zLP/spWOwsiOtkyHGtA7njkrp15iizB2pGaJCAAIQ2EBgm4X684aSuAUCEDicgO36I9fppk5Z0AtzOoVIftyzRxxPYSaXeqe3EAMBCEAAAhCAAAQgAAERcL49nzxZBJgQgMBRBPQSsF20Xg20E5z4qjGnlr/1iStO1ZYIGO2u71ws3UU8BCCQhQAGKwvG+plgTOszb7zEfo0pyty4aiEeBCAAgZ0EtlkovH92Yud2CBxAQEelGR/80hHobX6CSqcmajPG6KpGlEsvro0JCEAAAhCAAAQgAAEIQGCWgGe0qe91cqD3LD0iIdACAb3NYoth7HPYN57gqnFomTah9QGIE9SRKvgJ6Bx4fbpiNr0eEyzdLBkiIZCRAAYrI8yaWWFMa9Juv6yujSnK3L6CISEEIACBzQQ2Wyi8fzYz50YIHEbAeFNZBzvrvMfDJHMUrEOJknNjZaPDjRyZkQQCEIAABCAAAQhAAAL/QuDDhw//8nvuB8chzFEhDgJNENBno5e8GUb5rnz2jyA8f/58RBEFPO6P0S387JqAYfKwdF23LMJ3QQCD1UUzLQmJMV0ic8H43o0pynxBpaXKEIDARQhstlB4/1xEQ6jmeQjIofuXX36Zrc9f//pXfXB69lJTkTqaKLkoaXRqTdUFYSAAAQhAAAIQgAAE2iHg/OyX8YpkO3VBEghck0DyKyqa9urT0teEM9Ta8OrgGN2rKcbS0ooek8ZfDLtaS1HfUxLAYHXdrL2lWQ0AABkpSURBVBjTrpsvr/C9G1OUOa8+kBsEIACBdghstlB4/7TTiEgCgTQBneNtLOe9efMmnUUbKXQCkOGWLhl/+umnNiRFCghAAAIQgAAEIACBbggsTYzDChjLo2EywhCAwCEEkifFXvmzX0OLyPlpCYK2onUWxSENR6H1CcjhdemgLHu9pb6olAiBUxLAYHXdrBjTrpsvo/AnMKYoc0Z9ICsIQAAC7RDYY6Hw/mmnHZEEAmkCL1++XEr0t7/9ra9Xu4y6DHXUFw2XKks8BCAAAQhAAAIQgAAEIgJylPecH8meaMSNnxBoikDyKIWLf/ZraCxjNm28L9RUQyPMfgJGW3PE3X685ACBJAEMVhJR4wkwpo03UB3xzmFMUeY62kIpEIAABGoS2GOh8P6p2VKUBYG9BIyn/cmTJ3tzr3v/7du37a2X5Cy6rryUBgEIQAACEIAABCCwmoA8clbfs/UGY6g8ZqkDMy7+zaARBQEItEkgeZRCXy+9FIKsr2nr/Z/ZzD094eyNRPZFQOZ16chkjrjrqykl7Z07d7qTGYFFAIPVuxpgTHtvwf3yn8aYosz7lYEcIAABCDRFYKeFwvunqdZEGAhYBOyzcJaO/rZyPPqa7bGUnEUfLT7lQwACEICAi8B3333nSkciCEDgLAR0OK0+8ypX71u3bmlDS/9qOfLt27el6/fq1atkEcZrkcl7SQABCJQmoBWupS8ZDUX3OO0tBG2pNxNAe+mgkDxkW5mA4eZlv2dVWU6Kg8BZCWCwztGyGNNztOPmWpzJmKLMm9WAGyEAAQg0SGCnhcL7p8E2RSQIzBNYeq9LqbWx2uNLzNoHMraEf/nll3kQxEIAAhCAQDMEfv3116QsvMyaREQCCJyGwOfPnzUolYe3vsAVbuHrTMdnz57JH0gJClXW+B72WKL8BjT+HH8SgAAEWiOQfAOEQ03GJpOT5dJs+ubmZkxG4KwElpaD9Yz0uDp01maa1uuvf/2rM3KajJimCGCwmmqOzcJgTDejO8eNZzKmKPM5dJJaQAACEBgI7LRQeP+gSBDohoDxJazZ5YMuKnb//v0lOcMdo6U0xEMAAhCAAAQgAAEINEJAp/toaGc4cGt09/e//12vSpcQeOllx7Asz+FAYXrCEIBAZQLGGy+SRM4ufPYrbJGlPk0Yv337FqYkfDICcnhdsrYc/NN4W88ugi19yK/xulxcPAzWaRQAY3qaplxbkfMZU5R5rQ6QHgIQgECbBPZbKLx/2mxZpILADAHjfIV+j1VYeltR9TfqO0OHKAhAAAIQOIKAx1OzXxfVI4hSJgR6JaCpqU73SUqvTmNpUTJ5r5HAmBiPd2lDlOMQRhoEINAmAXsz1f5ydJs1KirV06dPl0ZZHP9TlPzhmS9ZUg7+ObxpkgJMz2bQU4xfY5JbgwkwWA02yjaRMKbbuJ3grvMZU5T5BGpJFSAAAQiIwH4LhfcPigSBbggYO6xLS37t161fv6X22SIhBCAAgQoEPJ6a+tZPBUkoAgIQOJCAjvPx78rro2DZRU0e/COP89evX2cvlwwhAIGQgPzwtLEtN7tbt27pX+1nr33ujPNuVRCf/QppD+GlZcGlc8KnORDTHQF9Q3PpSVnSh+7qeG6B9cUoHYU41FGBjx8/nru+bdYOg9Vmuxwl1VLniTE9qkUqlHtWY4oyV1AeioAABCBQlEAWC4X3T9E2InMIVCLg2XytJEq+YnAMyseSnCAAAQj8aVjflCOONuT0p4D25PSZnp1oDM/UIed+/VN3kuF2CFyKQNL5JqSx9LGSMM2qsNwLknn++OOPq/IkMQQgsIqAhhkaWsgLUO59w/Oof3UugjoHxWv1ypPbp0+fjGQaUdy7d89IcM1Lcrda+mbQWterawLssdZLG3s64k6PW481uprMco5Ud/fHP/4U4GDCygqAwaoMvIviMKZdNFNeIc9qTFHmvHpCbhCAAATqE8hiofD+qd9wlAiBjQSMDdTkhsfGIsvfZkhufBSsvFyUAAEIQOA8BL59+6bdsmFDbnTWUUB7cvpMj39PbkpEp31MI6OY8cXWKJ6fEIDAmQgc+F6sOqKk75HOC+GbGmfSN+rSGoEXL15omDGOMSLxFH///n2NRqL46c+l40yGlBz8MyU2xCz1wEuLhkv5EN8FAT1KS0foJa1hFxVESAgUJYDBKoq368wxpl0331rhz21MUea1+kB6CEAAAu0QyGWh8P5pp02RBAIJAkuv9Ok2e500ke+hl3Xi8VL5bBgvkSEeAhCAgJ+AhozacjPMxLAnZ79tv1Sc4cE53mIYrzENAQhAoGsCazuQvB7eSYcAFbf/nLOuGwjhIVCUgHZSb25ukkXI4TiZRn7JRhoVZFy98iU5ec/OnTXGo/c7n2IsPW4c/HO+tqZG2QlgsLIjPVOGGNMztWayLuc2pihzUgFIAAEIQKBZArks1C2dM9psJREMAhAICWhn5eHDh2FMGNbnDHS0YxjTflgnwGtPeklOffuct7SX4BAPAQhAwElAJ8l7fHSU29evX9ceO68tpeRm3oZsnVUjGQQg0AiBp0+fLr1fOCuhnAKdnwGavT2MtIfHQ0r5mmsBNLyLMAQgkIuAvp+iU3+cuSWHBPoy6VJW8mzgO1ZLcBQvb+/vv/9+mkDuj56TGqc3EtMmARq6zXZBqi4IYLC6aKZjhaSPPZZ/tdKv0NBXqGM1haEgCEAAAtUIZOy9OfunWqtREAT2ErBdYVZtuuwVJdP9tsx2fTOJQDYQgAAEzkxA+2RO1x9RWHItNwAZRwoNd+mblWs9ioziuAQBCLRJwN/PDPL7fQXs+mpLO5nVmzdvcP2xMXIVAnsIJA/fCjO3hw3alw0TR+FVBUX3XuGnhluziHT8D15TZ1KApW972UsrZyJAXSCwmcBsJ7mUGwZricy54zGm527fsXZXMKYo89jcBCAAAQh0RCCjhcL7p6N2R1QI/MmYrOqY9FxvUdcBrQ0bY4nKqGkd8SgFAhCAwAkIGN3stHarEg+3J7f8H/1/7Z3/ddS8EkDP9zogJeSkAkILpIJACZAKSEqAVABpIakgvBICFRBK2BZ49+Dz+fnY8sT2Wv55+SN4ZVmW7mg1Ws1odHnZfJEpEpDAxggcDodeLRprmofrD4bt4NW8iLhEQQZvSUACxxAgBGD8HawVHo8VxLKt5S8/Mp3Qmbik0Xbx+fPn5LmKpLc9Yvq6CLDg8/Dw0Kwz576tLg50sxWmSCArARVWVrxbKlxluiVpJtuyH2VqZ052ABMlIAEJLJbAuBpK75/FCtqKSSBBgIDnidR/k8YypfxbXt7/49rGLc1bM0uXgAQksAkCOFm+6J1Tayhn6NRS4o+cpxNniIf6+FnvSkACayHQy/xPMJ5Xr14d3zSsOPi+B+VgDSVPkMFbEpDAkQT6+g2fnJwEb0y6NRT59V8JuJW3GFqTEjH8T4lo7RdtO0FRrGtvmvWXQG4CyeExeKkKK4Cz7Vsq023Ll9btR5namTffmW2gBCSwMQLjaii9fzbWPWzOxgmw5TFwiyEy7VrCehPXPVjexVrs5s6Nd2WbJwEJ5CfQ1/WHGvV6BIf02OSP6d3BPL+cfYME5ieQjDaRrBYBPEYJxsP4c3V1lXxFkfj69eu+7oxBad6SgASSBOKDUZqP8MVsJhYpwRfWwD9t0JrpBIBJhl1kGRGn8GZ+U1ZEgO9I0ucV3zjn2yuSo1Wdi4AKay7ya3yvynSNUutY570pUztzx45hNglIQAKzExhdQ+n9M7tMrYAE+hHAvycwsbCuF6yc9ntTttzPz8+c1NBWPK1zo3YbHNMlIAEJdCcQn6+RLCf25qk9EpzQUeQM3FVrRflRAhJYNYHT09Mu9ccjEP/vLjnjPMwkKSrIQ32SJtLgEW9JQAJ9CfBN7PtI4KMQ7AzpG7Chb602lh9cyeUCwzGuXdBJn1c86q6vr9feNOsvgdwEVFi5CW+vfJXp9mRatGiHytTOvNXObLskIIGNERhdQ+n9s7EeYnN2QSC2Z1xcXLAferEg2HT45s2boHpx64IHvSUBCUhAAlUCcbjyas7yOmkuKu/WLgJDHTmxRrx9+7b2iB8lIIFNEuji/cO5JKN4qDOTZK4buCoy+HAo4SiHi21SWDZKAmMR6BUvkJcG3id8r9tcfIhr4te5l8jaTnlg2rbkVYJebdxhZvaAJb9xbV+cHSKyyRIICCS/PkF+FVYAZye3VKabFPQ+lamdeZOd2UZJQAIbI5BDQ+n9s7FOYnN2QeD8/DyOuIB7zShbq0enyYIj9qHAYINliNaN/l4LlIAEJLBDAl3s8TUssXdmNTPjebyKqjWiistrCWybQFskHkYhbmG8JxTZKAd+FU7kweCD6w+jk74C2+5vtm6lBIKIgG1zBsYQ45oMEDenPCSH5SD+7oC3+MhkBAhbQozn5uv4Trl40sRiigSOJ6DCOp7hBkpQmW5AiNUm7FmZ2pmrPcFrCUhAAksjkElD6f2zNEFbHwl0IsC8DUeZICtLe0tbKuU8L+zKgesPxqFRLEMBFm9JQAIS2A8B7N+9YvmQubsJIWmEKNleXl52L6p8ygsJSGClBAj0VR1tMNj/+fuPX7DE+2FGOoo7DqUxkwxcf7B2G9lipV3Iaq+RQC8nY37oBcd+cTdJIN7xknzExIIA6KrDcpHI+MmeQhGtjkBbEHiluTpRWuG5CKiw5iK/9veqTNcuwWr9d65M7czVzuC1BCQggUURyKSh9P5ZlJStjAR6EMBRJl4Pvb29xRjDJukehWbLSm2To1j5QpyZluauVNbNCwlIQAIrJRAELW+2qM321syJDT44pRFrU9sm/mZRpkhAAtsgUB1tchiY8SI6OzsLXH/YpT3KyWLbEIetkMAEBAJvntrbGR+CH3psEUnuD2FaoidxjWT3j/hcJtcK8N5mFte9HHPOToCgzs1ZN5PtpHxnr60VkMAyCaiwlimX5ddKZbp8GXWsocrUztyxq5hNAhKQwMQE8mmof9iWOXFjfJ0EJDAiAbY4s9E5uWBavoWV02C9tcyW6YLxi0XGwFpTLF3hqJSpAhYrAQlIYLcEcAA9OTnp0vziuJwuOcnDiN20Q5TPPj4+OqSXNLyQwE4IMNqwr7o6I316ehrLcs88Fqf2gCRGUOJiBhm8JQEJ5CCAPTX4lVe88cWvJ9aI6tBRPNVrWpKjadsoMzl4ynZFwm3q1qLyTrZXJESruhACKqyFCGKN1VCZrlFq1TqrTEsaduYShRcSkIAElkAgq4Yy9s8SRGwdJDCcAGYVllxxAAqKwPmGRVV2VQZ5ctxiBzY/sDmDLFgUZvGRu9qJc/C3TAlIQAIM/tWAHG1AUCKBN0/tqaRPepmHQG4O6SUNLySwHwKMNrWgX5zSdfw5XJTAXDdw/WEm+evXL11/9tPTbOmiCLTNMdjdwdSCKcHhcIi/ngSIbbr+4ErYfVqyKCBLqwwnQzFI1mr18+dPT4yqMVnsR9ZSml8QYt052V6syKzYYgmosBYrmuVXTGW6fBnFNVSZlnzszCUKLyQgAQksgUBWDWXsnyWI2DpIYAQCmGP5NdtcG6oWzUIqefiHhaaaPvo1lSHgEAuLccmsCLPgG+fxrgQkIAEJHEkg3umICaG7EQhLPBb9tvr0KqqtENMlIIH1EsDM//DwUK3/4AiUnE2D/3qttGrJXA8uvFaOHyUggWEE2KlWCzHI703ifnX8sclvRla7aq/Gc4gSmLrU0v04jEDbbsIRw7MNq5hPvUiA7VvNw9MN3fQiNzNIIElAhZXEYmJHAirTjqAWmE1lWhOKnbkGxI8SkIAE5iKQW0Pp/TOXZH2vBMYnwAQOM0lt43XyNezFxAco3oiZfDBOZAGX0O6xnaYo4fLyknp2XBeOX+pdCUhAAhKICWBEx2Wn6R7adygmotvFxUXbu3T9aSNjugR2RYCABLWgHXgD4KbTfdrJUEOwn1ohNYYMX5Spf0ANix8lMD2B5ooV3gn8JHzx69k2qdArZXQhJlEzMjM/HP1dFjgWAaRzdnZWKw3fOAInu4pSw+JHCXQkoMLqCMpsSQIq0ySWhSeqTJMCsjMnsZgoAQlIYEoCE2govX+mFKjvksAUBLr7AFEb3IBYn8UqzN8Xl2ibteddrM8S4wcLTWykKZ/VWlOi8EICEpDAZASI2cOA33QAwvaD1w4772NDAqM9hvbg8B1juU0mSl8kgeUTaEYAKurMJLCYczLyEC+kGHYYXjgbCHNmMZ9kYtkcqapNZsrKcOShJ1UmXktgXgJNnz/qw+yiOH46WTeCDnK3dgvPBn5RcthfLd2PxxNIAmdMZvfO8YVbQg4CLM40z0/XNy4HasvcFQEV1q7EPXpjVaajI81doMq0jbCduY2M6RKQgASmITCBhtL7ZxpR+hYJTE2gsNQSXye2oFSrxXorJhnsMVxgkqn+xSpDOdW/LEW9aJ6pFf73zLEPA3yMquV4LQEJSEACwwigF3AAajuTEYM6d0stwFhdmOQLe3wQVQ6twRZ/bXXDhOJTEtgqgebu6uNbqt/P8QwtQQKZCCTtqbwL/5JydsFHfk4SJpZJRdOtgd+e/Lr0p2ImAVEsJ243p3M4U15fX+d7qSUPI5B0omW+3T2K3rD3+pQE9kBAhbUHKedro8o0H9vRS1aZxkjtzDEf70pAAhLIR2AaDaX3Tz4JWrIEFkGAcI6ssbJU1N0NaMR6s4zLgi9RJVyoGpGqRUlAAhIYTIAtPlh6xtIIuHVi4x9cGR+UgAQ2TAAPQoaILgfCvgih8CDXy/BFUGaQwIwEkiaEjvXhByM/V+MwhB2LMltAILnI+Pj4iC08eMpbExNIbsfXT2tiKfi6bRNQYW1bvrlbpzLNTXiU8lWmXTDambtQMo8EJCCBcQlMpqH0/hlXcJYmgeUS4NgXFlWxwTS3Wo5eaUJBsNETpx/tNKOztUAJSEACxxNgn3dwjFeX8hnksUO4R78LK/NIYM8EOMqaaBP86+t0qAf5nruNbV8pAbadXF1d9fqxyTed8cGNIpNJnJ/ntTCQRl2aDH6XF/Eluri4qOXU274GxI8SOJ6ACut4hnsuQWW6cOmrTLsLyM7cnZU5JSABCRxPYEoNpffP8fKyBAmsjABmGJb8iKxe/O1rjEm2lkVDzovhRAb+snfTjZtJSiZKQAISWBSB+/v7wiu0e60K586bmxvH+e7QzCkBCUAAN/T//v0XHB3LTJJBpphM6kFut5HASgkwu8A/uOZi0mwLX/YirJcziiacfClEZWOMrXloIQtGZgWRD3vHklmoQTq19RlWV1gj7liC2SQggV4EVFi9cJm5JKAyLVEs8EJl2ksoduZeuMwsAQlI4BgCE2sovX+OEZbPSmAjBLDHsN7HIiD/WGzi7+FwoG3VhSf8e05OTmp/CwuN5pmN9AObIQEJ7JVAoQVKl1BUQDn+M+wXQz1WecwPBvvZax+x3RIYmQDrjMVQU8wttTqPzNfiJDA3ARa28PcrphbFb0xqVE4qiCDoaVNziShp5mGax2xwrir5XgggF6bc5Qy8YKLrj31DAhMQUGFNAHl7r1CZLlOmKtMBcrEzD4DmIxKQgAT6EpheQ+n901dG5peABCQgAQlIQAISkIAEJCABCUhAAhKQwPoIJM08OprMKEglMiN8Xy0BCUhgGAGH7mHc8j2lRAazFd1gdD4oAQlIoAuBWYbZ/3SpmXkkIAEJSEACEpCABCQgAQlIQAISkIAEJCCBVRMg3Bqhf4k0U20FsZrevXtXTfF6MgK4XhEiq/o6nbGqNLyWgAQksEACKtOlCUVlOlgidubB6HxQAhKQQBcCs2govX+6iMY8EpCABCQgAQlIQAISkIAEJCABCUhAAhJYPYGkmefh4eHjx4+rb9vaGsApeJyRV601R+N9//69muK1BCQgAQkskIDKdDlCUZkeKQs785EAfVwCEpBAG4G5NJTeP20SMV0CEpCABCQgAQlIQAISkIAEJCABCUhAAlsjUJh5Xr9+XW3Y3d3d9fV1NcXrrASIt0TUpeorPnz4cH9/X03xWgISkIAEFktAZboE0ahMR5GCnXkUjBYiAQlIoEpgRg2l909VEF5LQAISkIAEJCABCUhAAhKQgAQkIAEJSGDjBDDz/PjxA3eTajtvb2+/fftWTfE6EwEiLRFvqVr4169fhV8F4rUEJCCB5RNQmc4rI5XpiPztzCPCtCgJSEAC82qof/78+aMMJCABCUhAAhKQgAQkIAEJSEACEpCABCQggb0R+PLly83NTbXVT09P5+fn1RSvxyVAgJ/3799Xy3x8fCQsfDXFawlIQAISWBEBlen0wlKZZmJuZ84E1mIlIIH9EJhdQxn7Zz+dzZZKQAISkIAEJCABCUhAAhKQgAQkIAEJSOD/BDjtC3ef09PTMun379/ltRc5CAC8LJbz1w6Hg64/JRAvJCABCayRgMp0eqmpTDMxtzNnAmuxEpDAfgjMrqGM/bOfzmZLJSABCUhAAhKQgAQkIAEJSEACEpCABCSQIICx5+7uDjcgTgRL3DZpPALPz88XFxeU9+nTJ2LCj1ewJUlAAhKQwMwEVKaTCUBlmhu1nTk3YcuXgAS2SmB2DfU/NTaDeQTihHoAAAAASUVORK5CYII="/>
  <p:tag name="POWERPOINTLATEX_PIXELSPEREMHEIGHT#5C6D626F787B54616E67656E746C696E6A656E5C205C207D793D662861292B662728612928782D6129" val="183,3333"/>
  <p:tag name="POWERPOINTLATEX_BASELINEOFFSET#5C6D626F787B54616E67656E746C696E6A656E5C205C207D793D662861292B662728612928782D6129" val="46"/>
  <p:tag name="POWERPOINTLATEX_REFCOUNTER#5C6D626F787B54616E67656E746C696E6A656E5C205C207D793D662861292B662728612928782D6129" val="3"/>
  <p:tag name="POWERPOINTLATEX_CACHECONTENT#5C6D626F787B54616E67656E746C696E6A656E5C205C205C5C207D793D662861292B662728612928782D6129" val="iVBORw0KGgoAAAANSUhEUgAAC8IAAAC4CAIAAAAdGyOFAAAgAElEQVR4Aey9P+LXOJa32/TtZLKCJTSV3awhnLAhm4mAJRSsAAgnhN8KgHSyghVALaFgBVDpZFUVvlndz7Rv+1XL9tGxLcmS/fwC8FeWpaNHRzr6cyzf+uOPP/7EHwQgAAEIQAACEIAABCAAAQhAAAIQgAAEIAABCEAAAhCAQGMEfvvtt59//vmXX365c+fO3/72t7t37zYmIOJAAAIQgAAEIACBsxH489kKRHkgAAEIQAACEIAABCAAAQhAAAIQgAAEIHAQgRcvXty+ffvevXsH5X+hbL99+6a9ZNF++/bthYpNUSEAgSsRkAPN48eP5T3z8OHDZ8+ePXny5Pvvv1fXd/p+D2NaTc0xpqVRo8ylCZM+BCBwVgKHWyjcaM6qWpQLAhCAAAQgAAEIQAACEIAABCAAAQhAoB6Bz58/a2vz5ubm999///Lly/v37+vlfcmc3r17p7MZRFtby/Jb0jLrJTFQaAhA4LQE1K399a9//fDhQ1RCdX3q9x48eBCFn+MnxrRyPWJMywFHmcuxJWUIQOAKBA63ULjRXEHNKCMEIAABCEAAAhCAAAQgAAEIQAACEIBAQQKvX7++f/++tjbHPPTdjfGaixIEtLs8Jiu/JZ3Q8OnTpzGECwhAAAK9E9AJNPIUXCrFTz/9dD5PGozpUnWXC8eYFmKLMhcCS7IQgMB1CBxuof6f//qv/7oObkoKAQhAAAIQgAAEIAABCEAAAhCAAAQgAIG8BJ4+farNkjDNN2/enG93MyxgC9fyW/qf//kfveo9CvPf//3f//Zv//bv//7vYwgXEIAABDolILOSPNVMvpv/7z/+Oi1jJDbGNAJS5yfGtARnlLkEVdKEAASuRuBwC4UbzdVUjvJCAAIQgAAEIAABCEAAAhCAAAQgAAEI5CHw22+//ed//me00ykfGm2f5MmAVEwC//Ef/xF50uh4BoUo3HyOmxCAAARaJ6B+7P/8n/+TlFIffjqBxcGYJiu6aASMaUa8KHNGmCQFAQhA4FgLdeuPP/6gDiAAAQhAAAIQgAAEIAABCEAAAhCAAAQgAIFVBLRTEn3ISY8/f/48OplmVZpE3kBAW8jv3r0LH/z73//OB55CIFxDAAJ9EZB35pMnT5wy//rrr7dv33ZGbjAaxrSRSsGY7q8IlHk/Q1KAAAQgMCVwlIX681QUQiAAAQhAAAIQgAAEIAABCEAAAhCAAAQgAAGDwOxOyQ8//IAPjQGt0K23b98+evQoTFxn0vBRrRAI1xCAQF8EfvzxR7/AcqPxR24tJsa0nRrBmO6sC5R5J0AehwAEILBE4CgLxWk0SzVCOAQgAAEIQAACEIAABCAAAQhAAAIQgAAEZgjM7pTIkyP6utPMkwQVIyC/GXnPhMlzJk1Ig2sIQKAjAjpd5vfff3cK3O9pNBhTZxXXjIYx3UYbZd7GjacgAAEI+AnUt1C40fhrh5gQgAAEIAABCEAAAhCAAAQgAAEIQAACiwQ+f/4sP4aff/75y5cv2tUbtgC/++67v/7jTz4N+rt79+7i853cmN0pUdH4itDhFXjv3j3pXigG9RLS4BoCEBgJtGywZE0ePnw4impfyMjKKtlx2ryLMW2zXiQVxnRt1aDMa4kRHwIQgMA2ApUtFG4026qJpyAAAQhAAAIQgAAEIAABCEAAAhCAAAT+l4A2D9794++XX35JEpFHjb58pD+9ap+M3GCE2Z0SFerbt28NSns1kWZrB0+aq6kB5YWAQaALg/XixYubmxujFOGt58+f9/gxwdnuGmMa1uyB17O1gzFdqpFZXCjzEi7CIQABCOwhMNvllrNQuNHsqSyehQAEIAABCLRLQEOK4Q1gbWYMF/pX1y9fvpTTbrtyIxkEIAABCEAAAhCAQD8ENObU8FIuNBtEfvXqlXYKNzx47CPTF+B0EoAO4DnBKTvHgs2Vu/yZvv/++yg1uW29ffs2CuQnBCBwKQIdGSwZFI9b6lB9X79+7dEAYUwbb30YU38Focx+VsSEAAQgsJ9ATQuFG83++iIFCEAAAhCAQFUCS/4xOjN/dJcxPqH98eNHfUWyqsRkBgEIQAACEIAABCBwRgLyS5APjTHyTBZar+pqdNrR/t/jx48/fPgQlYsBdgTk8J+z30Pp1G3rcJgIAIFzEOjIYM1uDi3VwqNHj96/f790t9lwjGmzVRMKhjENaSxdo8xLZAiHAAQgUI5ANQuVcKORDShXyKulrDOFnj59erVSU14IQAACENhPQF4v47ky+1NjlX8/Q1KAAAQgAAEIQAACEJjdNhiwyDlG35jQMsidO3cUoqHsly9fdF6LDq2Z+tzoKJeffvqpi+MSZ7+ygXNGm21BnziRj1ck248//shSZ8SEnxC4AoG+DNZs97VUTbKtXRjQUH6MaUij8etZbcSYjrWGMo8ouIAABCBQmUAdC2W50ehl92G9o3LJz5pdp77hZ60OygUBCECgIwK3bt3KKC1uNBlhkhQEIAABCEAAAhC4IAGtF8lFRp4x07LLJ0ZuJcZLRJ8/f5Zzg/xmomfb/yaFTjJ49uxZJDZLPRGQpn7ObpwzG2qqjhAGAqUJ9Giwph+IWaL0t7/9TVZ16W6b4RjTNuvFkApjugQHZV4iQzgEIACBOgQqWCjLjWbV+YF1iHSdi9aYdMpQ10VAeAhAAAIQOITAOdxoNK7Qt731/rE2V/SCckdH9x9S6WQKAQhAAAIQgAAE2iSgQd3Dhw81rpuKp2GeXov3DPP0BYonT56EKTS+Fzh7arTGtKIRloLrpgho+1x1FB2AJC2V9t6+fbspUREGAhAoQaBHg7XqxebuDgXBmJbQ89JpYkxnCaPMs1gIhAAEIFCTQAUL9WejPNE804jJLQ8BHWLsiUYcCEAAAhCAwJkIaDSjM061Tv39999rx0X7JfpX19pf0cl7Zyrp1cqimtWbN/rimCpXnl76V+/Mqa7ZTLqaJlBeCEAAAhC4GoH9PjR6dV4rJHrXKESns200tAhD2rnWsCdy+hlk0/5lO0IiyZSABqjTc4+02hnp3vRBQiAAgXMQ6NFg+S2L3AT1EnZHNYUx7aiyQlExpiGN4RplnjIhBAIQgEB9AhUslOVGM/tqUX0Kp8kRnqepSgoCAQhAAAJOAno5Qys7Nzc3U99cmUWd56+xTndHEDvLfu5ocoHSpz/1XQPtTAyVq3+1+6W6lo+UvuOgNYVzE6B0EIAABCAAgWsS0I7d0uLGu3fvkufQaAih4d/9+/eHUUTEUAOJKKSRn/K6mI5mnz9/Lh/iRiREjCUCqiPVVHRXo1Y5f0eB/IQABE5GoFOD9eHDB2dFTDs354NHRcOYHkV+f74Y04ghyhwB4ScEIACBowiUtlDWR51mv+13FIhz5PvHH3+coyCUAgIQgAAEahLo9KNO/oFEdwcR16z9BvPSCTTT93ojOeU+9fHjx+ReWvQUPyEAAQhAAAIQaJmAnGDkBj0robYT5D89e2sIlOe0DnRZcsEZH9Q3oVrzTZG/xdS/p/FPUI08uRgISKnkOhPRYA4SAeEnBM5EoF+D5Vz/0ffp+np3BWN6gvaFMR0qEWU+gTJTBAhA4GQEylkoy43GGG56+Gr7JPzT2E5P6cVl/Tte6yWkaVIaAup0X73oM/yrfRq90jSN5g/54YcftKCjTJX78O9Svkpz+PTS8JrRKIYWesa/6RtIfklwo/GzIiYEIAABCEwJDKskMk+ySrJH2maQlZyuCE8fDEPk3CA3iDCkxPXsR4KNjBrcMjGkvfItjw/NwEeDLinq7KDrygApOwQgAAEIQKBTAvbozh7L2c+GQF69etXUMSFLkn/9+hV34bDiGr/WV0d1YuJUSOpxyoQQCJyAwFLXPRStZYNlSx5WjY6i0d5NGNLy9VK56IRbrrWpbBhTMUGZp4pBCAQgAIHDCZSzUJYbjQ7kX+u/Im+V4S/7y0MbhFG1af9GI+O8SxuqDG1YattSr62sdalhaHh4W0IACEAAAucjIN8a7TdM35FdKmkdNxo5T6yykrzRu1RfTYWv9bHWsFBLDE0VAWEgAAEIQAACENhGQEsrcpCdfVZrL8Y78UtLWrNJ6T0onWg4e6t+oAql18OmY9rWfH3qk+kxx9l3x1W/0s8ei4PMEICAQaBfg+XfAdHrVb28soIxNXS1u1sXN6Yoc3cai8AQgMB1CBSyUH82CA7nshgRxluadr5580bxtVMiQbP70CgjLaNoXWbM0Xmh04bz+tAoXyWoT6tKHllN+ehoiccpjKJNF1/8zxITAhCAAAQgMEtASydybpAhnr17SKDkWWvy5KKKv8UhleXPVCOfpe84LCUit2OqdQkO4RCAAAQgAIGOCGgNZMmHRqXQ15qMsjx79sy4G90ycoliVvgph+DpmFYrYFr4qpA7WeQloBmK6i5KU/pGbUZM+AmB3gl0bbD01q6Hv/YjevGhUXEwpp467SXOxY0pytyLoiInBCBwQQKFLJTlRjNdLJhy1xRUwzu9uiFf6dKjN1mpqQB2yKNHj+wIO+/KYUhDc/kPOZ1p/J5JOwXjcQhAAAIQuBoBGeINhrIQpbWn2Q1ifPjwoZA8JJuFgHNFL8rLf05S9CA/IQABCEAAAhBohEDSldZYe/n8+bPcav0F2fAClT/xVTG12jP77dSmnNdXlYjIs3Wnwaq0FDgQgMA5CHRtsNQXebZjVFP6olMv9YUx7aWm/HJe1piizH4lISYEIACBQwiUsFCWG03yHSD5jsiBRkez1MFx//79tRllP4pmVgD5D8mI6mSa6XstUfwk0ig+PyEAAQhAAAJ+Ak6fTn+C22Jq3WqbvVu1xbJNNp7aQ2CbnxPVuoc5z0IAAhCAAARaIKBvGNkbew8ePFiSc613dXJdZSmjvOEa0M4eoiOHIaOweWUgtewEVHezLx40Mo3KXl4ShMAFCXRtsJwvrsgS1dny2K8/GNP9DBtM4ZrGFGVuUBURCQIQgEBEoISFstxo7KNT5NQj35FIxKI/23knabaYOplGnjR/+9vfZu8OgfbCk/EgtyAAAQhAAAJJArOLwsmnskfY5kMjMTY/mL0IJDhLQOOc2fBkIC/4JhERAQIQgAAEINAsAW0b2GfL2csga8cPG16gKoFuya9irVdQCdlIcw+B2TcUdeyQzgDfkyzPQgACLRDo3WA5X1xZ+6nlA6sGY3og/KJZX9CYosxFNYrEIQABCOQikN1CWW40hs+H5NDHI3KVypnOnTt3nDGHaPXdbnQsjV65NpaQbM+kVaUjMgQgAAEIlCDwIvj79OlTiSzKpVn664pOyTF2TlDdRTNGhnZZUAmbD3chAAEIQAACLRNIOo7Yji+z30UyytuCX7hmAbN7mTrkoJHxtgGQWzYBHeEwuxOmbWmdt20/y10IQKBxAl0bLHVBnjeLtO+gV3kbr4hBPIxpF9W0TcirGVOUeZue8BQEIACB+gSyW6hFNxq5by8VTxPO+j40S8K0Fq4lFeMARs9ouLUSIQ8EIACBSxHQu7bj3+zqeeM0WjgGf63b64i0vv/rmDUXRQlsVomiUpE4BCAAAQhAAAIeAsldyYyOL0qqBT+VJ0+eTMlopCp/+2k4Id0RkDvUrMyz9T4bk0AIQKBNAl0bLOcCVEdH0cx2qhjTNtvOBqkuZUxR5g0awiMQgAAEjiKQ10ItutEsvTes/bnK33I6CvTmfOXrtORJs/k17s3C8CAEIAABCPgJGC6k/kSOjdmCJ8rmV6Na8AE6tvoaz31zBW1+sHEgiAcBCEAAAhA4PQF9mTH5OlBGN5qlBa+anPXa2OzSTUc7lzVx9ZiXXLVmNU0nJ7Hg2WOFIjMEBgK9GyydcJ+sSs2sHz9+nIzWQgSMaQu1UFSG6xhTlLmoIpE4BCAAgewE8lqoRTea2VUDFWZ2qpm9kL0nqBHt7KedlpyTei8v8kMAAhA4BwF66Vz1uG03Zfb1jlwikc5+Ao8ePdqQiFb6WnitfIPkPAIBCEAAAhCAQPLNfvlw24beP354/vz5Zm/sXDWlXdjZIvP2fC7CjaQz+10nyYazVCMVhBgQ2EBgtvcO02nZYOmdLo8bjQxlWKJmrzGmzVZNXsGuYExR5rw6Q2oQgAAE6hDIaKEW3Whm3zeSa0gvLs91asLIZdbfaJaqkQi3IAABCECgJoElF9KaMpwjr22LO/5dlnNQ6q4U2/ycloat3RUfgSEAAQhAAAIXJLB01O6IIuk87fRLUDqvX78ekz3qYkna2RWeo4Qk3/0E5Ps1O2HRfJBPd+3HSwoQOIRA1wbL40MjNyCdinEI27WZYkzXEus0/hWMKcrcqXIiNgQgcHECGS3UohvN7Bv5S2bj4vUxW/wHDx5MD6Rhg3aWFYEQgAAEGiEwa/saka0vMWQEk3sqUYnkbKGvIkaB/GyKgF4QX+vqxKvbTdUgwkAAAhCAAARWEXj//n1yEeP+/ft2mho/zPorhE9pHPjp06cw5JBrvXA8u5HZ0c7lIdw6zXRphfPm5uYEn/rttFIQGwKbCfRusJI+QCLTywsqGNPNatzjg+c2pihzjzqJzBCAAAQGArks1KIbzfTcFC0ccBTNKv3rZXS7qlBEhgAEIHBiAsl9ghOXPXvRtAykkYMzWTmevn371hmZaAcS0EHZ/mqVnMmDtQ8sC1lDAAIQgAAEIGATmPUpiR6Zvj4URdBPHTOzNDLUxx8/fvzYyDhwaQ1naQFuWlJCOiKw9IaiikCN91KPcnjS4Rx6GUN/usD/qZeKKyFn7wbrw4cPSSy9dE0Y02RVninCuY0pynwmXaUsEIDA1QjkslC3/vjjj1l2mn5EOx8yG8cubcivfNXXBLTNc+wMSrnfuXMnwvv161fN7qJAfkIAAhCAQAsEdIK33j4cJTnc8I2S+C/0vu+XL1/s+Nqr0Gkxdpwsd799+6YXlJPOSdp90ZqXRjZZMiWR0gT0Ok7yvfNBBn3+gFPxS1cH6UMAAhCAAATKEdDaxfQNqyg7neboH8VpVefnn39WmloqkQONDi/U2DVK8KifOg7n4cOHs7kvrZvNRiawIwKzq3aD/KzddVGPUR+leaWmKl1IjpDZCUTKMJt+swbLMEBjQXpZnjLKgjEda/NkF2c1pijzyRSV4kAAAhckkMVCLZ5GM/2wxdpj/C9YJVGRtZY0/aRFcjcxSoSfEIAABCBQjUByn6CaJOfIaFjJsscPOuRfa53+3ZdzkOm6FNru0r6Ctr7sUuilc3xobETchQAEIAABCLRMQEtOybGxxgOrRnE64Vgn08iZRu9oaZzQjg+NKmLpLf/kF6larkRkswlIe5emKkv6YCfI3ZoEtMEZ9VF6nwQ3mppV0E5evRssz1E0vRijpc6zF/nb0eqOJDmrMUWZO1JCRIUABCAwSyCLhVp0o4mmIpKgzpvrs0XtN3DqRjP1T+q3dEgOAQhA4GQEprbvZAWsXxwNVrRTIq8LLZro7cDhe0D6V9c6qkQ2UVsp9aUix50E5CClo4bevHkzdaZR5aquVbN8CXQnZB6HAAQgAAEIHEsg1wcyji2FM3eNV5cOdFzaRHGmTLTGCSzVr3a1cchovO5m26zOu2pcbMQrQaB3g6VXUGws2l/QHNyO08JdjGkLtXCIDOczpijzIYpEphCAAASyE9hvof6yJFN0aMrUHWTpQcJDAlNu7NGGfLiGAAQg0BSB2ZW4piTsVBit+OAu02ndGWLrA6D6kz+NxjYaN8qBRh9oaOq1ckN4bkEAAhCAAAQgYBPw7Eo6v/NoZ9TC3aXFNR1VIqfwFiREhkIENHaVX/jsSp20QuedFMqXZPcTmPWYYUa/H2yPKXRtsDShjnZhplWgd5CmgQ2GYEwbrJQ6Ip3PmKLMdTSHXCAAAQiUJrDfQi2eRhMdmjJ1ByldtnOkrxrSrlJYluTIOIzMNQQgAAEIVCOgc4Cr5UVGEDgNAflI6cBCnT2jfzXsOU25KAgEIAABCEDg4gQ8u5I6X/AElPTC8awXhYr2ww8/nKCAFMEmsPSpETUBbW/bz3IXAhBogUDXBiv5RSeZ2i4m2hjTFtrCgTKcyZiizAcqEllDAAIQyE5gp4VadKOJvD3OsTiSnb4nweh7B5F/kicF4kAAAhCAQAUCs2+zVciXLCAAAQhAAAIQgAAEINAUAfmXL3mWhHKe4zSapbf8tZjDx83D6j7rtY5XXCrazc3N0i3C2yTAomub9VJUqt4NVvKLTkunYhSluiFxjOkGaGd65EzGFGU+k2ZSFghAAAI7LdS8G830jfzIFwTufgLRupJnKcqfODEhAAEIQCAXAc8LTLnyIh0IQAACEIAABCAAAQg0S8DjX65lohN88Ojz589LX4HhKJpm9TO7YPp612ya7969my6QzsYkEAIQOIpA1wZLPcySDRp4ytTq5Nej2PrzxZj6WZ045jmMKcp8YhWlaBCAwGUJ7LFQ8240U+d9ndh/Wb47Cx4d5BMd87MzcR6HAAQgAIFcBHCjyUWSdCAAAQhAAAIQgAAEuiZg7+oNRYvWOjot79ILxyoObjSd1ukGsY26lifNhgR5BAIQqEaga4OVPIpm6TME1fA6M8KYOkGdO9o5jCnKfG4tpXQQgMA1CeyxUPNuNNGJKRxFs0exInpTF6U9ifMsBCAAAQhkIZB8ByhLLiQCAQhAAAIQgAAEIACB9gk4X+5vvyC2hJoCfPjwYTbO3//+9xOctTNbNAKnBPT1ru+++24arhBjO202PoEQgEBlAl0brCUbNDBUv2R8hqAyZyM7jKkB51K3TmBMUeZLaSyFhQAErkNgj4Wad6OJTkw5xztGRykEH3U6ijz5QgACEPAT4CgaPytiQgACEIAABCAAAQicm4Dn5f5oraNHIMZBI8b7aj2WFJmTBJZqXAuk79+/Tz5OBAhA4CgCXRsseyVqqV86CvVSvhjTJTIXDF9S2l6MKcp8QaWlyBCAwEUIbLZQ82400YkpJ1gcOVAPoheYIhelAwUjawhAAAIQGAnYixdjNC4gAAEIQAACEIAABCBwegLREcWz5T3BC1fGQSOPHz+eLTWBZyXw5MmTpaIZerL0COEQgEA1Av0arKSL3suXL6th3JOR0UliTPeA7fHZ3o0pytyj1iEzBCAAAQ+BzRZq3o0mGoBGnyXyCESckMAJVpfC4nANAQhA4HwEkl+kPl+RKREEIAABCEAAAhCAAASmBD59+jQNnIbcvXt3GthRiIq59JqTvujUUUEQNQuBe/fuLX3XSWddfPv2LUsuJAIBCOQl0LXBst/m0jvT0au5edHlSg1jmovkOdLp2piizOdQQkoBAQhAYJbAZgs170YTLSXgBTIL3R8YHefD9NuPjpgQgAAEKhAwZkoVcicLCEAAAhCAAAQgAAEItEPA84GMEywT3dzcLDFfOvB5KT7h5yBgvKFofOXhHGWnFBDolEDXBst+m+v58+ddVArGtItqqilkv8YUZa6pJ+QFAQhAoD6BbRZq3o0m+qhT7+8Y1a+MKMfojZbISymKzE8IQAACEKhMgFXRysDJDgIQgAAEIAABCECgWQI///xzUrboZaFk/NYi/Pbbb8YxAHyEorX6qiPPo0ePljL68OHD0i3CIQCBAwn0a7A+f/5sbBDoULQutmMwpgcqf7NZd2pMUeZmNQrBIAABCOQisM1CzbvRRB91yiXiZdOJvooVeSldFgsFhwAEINACAc2UWBVtoSKQAQIQgAAEIAABCECgBQJdv9zvBGicAcAXnZwMzxftwYMHS4XSMqn2vJfuEg4BCBxFoF+DZZghwXz16tVRSFfla5QCY7qK5Jkid2pMUeYzKSFlgQAEIDBLYJuFmnejCb2hIxeQ2bwJtAlEDPFSsnFxFwIQgEBNAr0sT9RkQl4QgAAEIAABCEAAApcl4Fmy6P00GsONnp2/y2q+Cm68ocgJpldWDMreLIF+DZZhhvTZxHv37jXLPBTMKAXGNAR1tesejSnKfDUtpbwQgMA1CWywUPNuNOFxKZELyDXJ7iz1nTt3whRCL6UwnGsIQAACEKhMQEfRGN++rSwM2UEAAhCAAAQgAAEIQOBYAs4jN3rZ4ZuFaZ/bb6yszaZG4JkIGPu+xnvqZyJAWSDQEYF+Dda3b98MB6CXL192UQsY0y6q6RAhuzOmKPMhekKmEIAABOoT2GCh5t1oQj+P7777rn5JTpZj5IoUeimdrKQUBwIQgEBfBHpZnuiLKtJCAAIQgAAEIAABCHRK4Oeff05KHi1xJOO3FsHwh9AK2N27d1sTGHmqEXjy5MlSXlop/fTp09JdwiEAgfoE+jVYxrkXsrCPHz+uD3NDjhjTDdAu8kh3xhRlvohmUkwIQAACGyzUjBuNvC9DlL2vj4RlOer69u3bYdaGv3kYjWsIQAACEChKQC8AcTR3UcIkDgEIQAACEIAABCDQF4EvX74kBdb3JpJxWo5gTAGMZbWWS4RsuQho+c5YBTV2vnMJQDoQgICfQL8Gy9izf/78uZ/AsTExpsfybzn37owpytyyOiEbBCAAgYwENlioGTea6KyU6INEGcW9VFLhoT7hYT+XgkBhIQABCDRFgFXypqoDYSAAAQhAAAIQgAAEDifw008/JWW4f/9+Mk6zEfTmmLHzahzy3GyJECwvAUMHjJ3vvDKQGgQg4CHQqcEyzJC2D54+feop++FxjFJINqMjPVxyBKhDwNCB1owpylxHJcgFAhCAQCME1lqoGTea6KwU4z2MRsrchRghxshRqQv5ERICEIDAyQi8ePHCWEA/WWEpDgQgAAEIQAACEIAABDwEohWh2Ue6Po3G3rwx1tRmURB4PgKGDuiluM+fP5+vyJQIAp0S6NRgGd4/P/zwQy91gTHtpaaOkrMjY4oyH6Uk5AsBCEDgEAJrLdSMG010Vkro/3FIkc6RaXioj2eUf45SUwoIQAACbRLQV+1vbm7alA2pIAABCEAAAhCAAAQgcAgBp4tA18tExv6lymqVTzIAACAASURBVBV9kvuQWiDTYwkY66oSzNCfY8UmdwhcjUC/BsvYs3/58mUv9Wh0hhjTXiqxqJwdGVOUuagmkDgEIACB1gistVB/mRZAY53Q97nr9ZFp6Y4KEVJIHgWffCEAAQiEBORD8/DhwzCEawhAAAIQgAAEIAABCEDg559/9kC4e/euJ1qbcYzNkq5P2WmTdo9SyZVKy3dL779Jf3SsaY/lQmYInIxAvwbrw4cPs3WhvYOOXDkxprOVSOBIoCNjijKPtcYFBCAAgSsQWGuhZtxo7t279/bt2yvAqlnGx//4q5kjeUGgZQLfvn3TIFV/WpzSCVjDEpXWqvT36NGjJ0+edDR1bJkzsk0J4EMzZUIIBCAAAQhAAAIQgAAERMDzzdOufU10ekF0AHNY7/Z7aWFMrs9NQEpuuNGcu+yUDgK9EOjUYGlJaonw8+fPl261Fo4xba1G2pSnC2OKMrepPEgFAQhAoCiBVRZqxo2mqHAknp2Axt+aOcgHX4tBv/766/ivMvruu+/0MSn9O3gn3L9/X6tCeCdkrwIS9BOQ98y7d+/04sXsmpQC9SffmmfPnr158+bp06f+lPPGlJxDsxpEipqV8lLLGpqVOlxdqHHRsvJWQaHU5CQq7SqUOMlCAAKdEqDP77TiEBsCEIAABLIT8Lzcr7lP9nyrJajJppEXbjQGnEvdkiYsHRchDlqFe/DgwaWAUFgINEigU4O11Leo2+nopDeMaYMtokGRujCmKHODmoNIEIAABEoTWGWhcKMpXR1F0n///r1svP60x29koL1//SlC6KEvrxqpiE770Pk4xrMN3tIul4ozuAqp4KPPkK6HcJ1++fr1622S//bbb+KpOdis20TojSSfib7mNquAiMMAdvDByugaIudufeJXkJ3yyNdBelv5ZKyhZekrxUPDmRV1uKV/o9Ynf5qhZelAr9kH6wfSZELm0m11EUsLFmFMrksTUF3M9uEKlJtd/RZESylR46M1kU1RzbZpN+nz/VWvCmWY5MdVLaa6L9m1YUYwjt80UtXAVWf7tdnuqsEhIwhAYBuBcOlgKQVNfJZutR9uT0g72sLMi1qGXoshgiMFGAzKMNsdlgWGNRCZlfoD9bzF9Kdm+4oJFG40fpjEhEAhAp0aLC05zgLp6CgayY8xna1EjGmEpQtjelll1mKCyq4/DfmGnbVhy0NjP1Wcxn4a8Jf4XIB8kbWIoUyH1UJlqhylOWOmrGNE7YifEMhCAAsVYVxloW798ccf0fPN/tRuh/puv3jqgqUc/vjtx5R50xaj/gartl9grbBrX/nw+X9yC9NZXpVlrdeFsr65uRlGDKt4DkMK5didN1JYTLm2DItlGrvob4mzhk3qVoZ/NyycCbIcaLa5L7x69arCd8fFYWhZIZzN1xpoSjH0l9EJKRKGJhMBsX/KEKh+pYR2tNm7qse1vcpsOjUD1UiTy0kfP34s0fML9TgLGtffh4sx3EaRVzBaik17w92himUsomodf+qWrMk0Za0VtmMu6fOnFbQUcvFh0hKWFsJlm2TXlkZuo4QavGkoVaLDH7PgAgIQOBMBmUh7OWkorKaQG2aFjYC6devWkiTqM0Vg6e4pw2XoNVEaNjM8BdRUVxu9B54a6xEyVxxDVcRB6HJlRDqbCWh+MV1o0jqnVo83p8mDvRDo1GAtid2dATJ6yO7Ksl/nMaYGQ0NVGjGmhoSnVOZBXf3bi7nGfspXe3D2q8ujImnfTbvAGnNe1sF9RMEFBHYSwEIZAI3+P7JQuNEYGBu6pXG2dnOTO6PbJJZOaIX9kP0tNePvv/9+m9jTp1ZteGterRGDHGim6awNUb592fXB7dc5cJnS0KqE/zQjnQ+05L4g52IlpYVajY302rQyUrLTGvn69Wu5MZPUQOLNbvpOC742RFqhxPM609BkVtWCVH1YF171VBhZ3aP+wpA919L5Cm5hld1oZJ7Ucgcvij1whmdzudHQUvbUhep08C4NnWN2VnEjbjT0+X6/wCsPk/Y0nwrPqmo08kw60ISSaPlPbbDcaCrMa+l60ChtvSuCDKsMRwWDuCQM4RC4DgE1Pdl0GXEV2dNvKKZnzUFjWj9DzfUUefgkrrqvvJMjvxhDTM0OHj58uPTUqvWEpUR6CdeQQBMlT3VPS6Q61bOHrCBNhSkXYs+qOnojsRyiw1PGjebwKsgowEUMlgbA2kiecmtkvjwVbDYEYzpiwZiOKJYuGjeml1JmrfVpn2K687JUd1G4tjk2fwViqeuLspj+1KRDu5b9uu9PS0QIBKoRwEIlUa+wUJr79fKnMWWy5GEEze17KZohp1ay5GoQliu61kq0lnvevHkjPtqAlM+BHtGfLvRT4c5FLqWj+IYkJW5JyKg4e36Kg0dIFTPjvvgosHIXdo8AR8WReBp5DOuYo9ibL5SOUjOKrFuzuid9ntU07fHMCqP4JYhJhqUcQzEUR8NERQ5bljaB1NxU40mYiqA2mFF+mowBU/UinVR9SWdKtPFQMbZdF1LmiIlHsWfbYJSO86eS2kZj9qlcgtFSnNU3G0291mzt7AlUnzmbV7VAqZanadDnq0bEqkQX2v4wqZo2bs5IIyvZkW0tUQOSXB3sWvnVIc+2PqmZMYxcmwvxIQCBKYHZpretD8n1lBr+VM6aIZosGGXR3ZrCHJWXRnrJaaxBabzlnNrICsgAaaZ2VHk356uhy1jY6cVRVnVzcU754Oy4yKmZpwTSb6GuY7BmS6o+ua+6w5iqvjCmTqVt3JheRJk1GJu1mNPhjR2ikfzaEZ3GS/uHnVrqd+ob0SAAARHAQjnVwG+h/uRMsYVoF3SjMWy5jJ+A+FefZbRmB+uRdZTfgz/N/VpReadTRVtqG7LoQqouRqMBRdOfSqd/JaHTYUIklUiziykacER1nevn7GqjME4HSYI/gJ1qjsgb8kzj7wmRDMmxo4RXuZakDXNXSZOpqel5kgqTXbqmySyRUXg5JTeUc9UtqYohf65bnq4+Y0+lpFZBsCPnEoyWsked7A7ZrsGluwe60dDnj5UiK2wrhlhddphkk2nhrrq16chKlSvLovY1Dl/Vi846MQ9qUL8lSrBRA6cXErUFtsgAgVMSyDsWmrbfzSG5pkXbas2euOUaiG6TrcJTnhVV9cyKJhRSIYmk+lJPrqnxrHGx57l6KrJcxoJAheKvzULyG3quu2sTJH52ArMtus6kO3tZrpzgdQyWetTZXkW9bl8KMNv0xqJhTIUCYzqqdOPG9ArKrEWAsXlGFxrIaS19GPWpg9KfOmTFt7H4h0CztS9fnGmmGm0qXw0UdTcScvgpUUel4gICEFgiwHRvicxs+GwfNXZBYV+HG80swCYCZ9cpZEv2DK9lkJas0agfWumoNuTNO1my94dkj6NFHBVZIXrKWV4PPaUZNrAWNEliTws+VvdwMXBQTNWIxkwSexg5iYyKM6uKYQp6PGSo6/CurjXWUcoGDUWIHgl/qu6MZ1fdStJQWTY0MZXOLoKKo6xXiTobmSYzi2UIxI1m4JBURWlj2GANpJ5b0/YeNt6117kEo6V46m4pjvrAtRWXjJ+lA1wS2Ainzw+rhmGSoSqN35odxBoDTmPkZo/H8nLQYDI5BK0pT97SkRoEGicgCxiagEau1Sccy83ulIaJ8LESFspdna09RxAZmRWbgBKZbqtofWkqs9JZym42/jSFFkLsaY5QtCDkxWWYKqT6OqqmO624jsGanWgfbhk3KAzGdGlYhTGdqlPjxvT0yjxrKJ2KaqwqaAV+WtdRyDRrDQ49q76zA041OskTZcFPCEBgJMB0b0Thv/BbKNxo/FTrxZxddJCF27C7Pyu0Z7PZ3muZTXZDoJr30tBzQ7gh8+yszGPyp4WaDgKmohobG9MEy4VIkZLSagQjOEkZVFNJtRn4T3sfD40pwzDEI2GyCIogCcNkp9eGCnnSTyLa34RpMkZFJPlPa7xyiNqjIX+uW0tr1mFhPfMWpzzTJh9mtPY6l2C0FGf1zUabXd1bW5VR/Fzd+KzAS4H0+VEtGDbumsOkJc1pLVw+NFFVqp9XL2fIafSBNfcvPZ3JIZ2DgY5bEDgNgWnXEfUkh/w8dvlbs2O71Kep/aggyVmSIkSPGD81XI/2nKbVauy7qApWZWdIUvqWrTCCUFoA0k8SmF3vqjPpTspGBD+B6xis2b6xly5xrFC7b1QnP8Y82QXGdFuF2gpzrDG1ZetdmVW66fqwgK+agBtqb6wvSVWmy3Gr9kS0oDGbdXcd5rZWw1MQWEtgtr2EM99VbYfp3oAutFA9DW5ml/hDbYiuw3Ku1bwD48tOTA+Mke2R8csolQfmdDUkowBDUiqUctGf7Lr+VHDVWlSP/p9L9nu6iK959R6e06HAVMhcm8Gbmc++uBzJuWoEI0mknKqmKJHwZ6S6qk0nhzCR6bXHEccGNTt2jDJaNY5cyi7ZslYZrWkuNJkpkzEkOWKIarz+zzorenYjHUrtbJgjW+Ni6Gr2dN1hReQSjJZiVFny1tRohnW07TpLB5uUfIxAnz9bTQyTRg3p6ELKHHWwTlMSDclClVg7/NuMSyP8MN/Z62rCbC4FD0KgXwKaQxldwWyTLBcoSbKvaaytGo0zjQJqCL02wfbje+bvirO2IHoksk3hJDc5I+4IdVTMSH9ko9eiI35eAhoURZWin86RUl5JSG0ngYsYrFmN7a4nwZhOux0NcjCmRifQrDE9sTJPh2rS26UVIaPudGu24xpawdJcPto4kwL4G4gWme1lhO76TBsvdyGwk4Aal70ThIWyCTstFG40NsYD7k6XupZs0k7hPP7+aoSHGCdlqqHM2nnU7GhA9MIBrhqGCr4TnR6fVlOYi66V0SHohqIll65WjWAiXMb4KYSwKgtFDp+Nrnc2gdmxY5iFcs+iFU74+72CohrRT5rMlEkyJNSBpevZXiWZ8rER7MHTUFJ1sOWElDaq0akXEr1kVxmRLyqYikxL8dT7QEl1oT/Vo/7UCavjUoVqNmt311GFjj+ViCfrLHHo80fs0cVsh3bNYVIWTauTSNSLzlbirCTG2pNa8ewj2QMjDZz9qX4me74kCAEIbCMgYz3bTsPAah3ItiLYT9k+9/4O1s6lnbvqYO1h254iT4db44TaznRQp3Yo2ZLYEytMmE2vwt3ZtSkFVsiaLI4l0K/B0rQ6tKqhD+KxSP25Y0zDGtQ1xjSpPM0a07Mq83SQprHZ5kGLVggjnQ9/Kq9IAaZLTEohirP0066RId8eu82l8hIOgZ0EmO7tBKjHnRYKN5r9qHOmMF3yHhcjcmbzz7TU0kLLN3ut5ft/Rj/mf8/saJB8OnKNCii8fsttl1b1MosrDFR2diKF7iaJqU53cphdrQjLrvHZdCBllHeq+WFqq5KKcpmOHcOUh+vsrSyaGE9zVB1Fcmb8mVSAUZ6LN5mRg3ExRZSxpgolZZv/obCbp08bZPYrpGRrU7CpGlzTuIy1LwuiXs6zRzI2rqKd3iiYLujzR+bTCzQ5VJUurlVlYT2uGljaQ7UKTdIzVFbpdo5Iu6hHhIRALwQ8K9dd70/bU06NbXqpKY+cyQnp/vJGg/xh4SgKDK3YeK0xpKcILcSxjel+hi2UsWsZZiuo626q6+qoKXzXBkujX20zS1H11+NIGGM6mjNd7DcEkd3EmNbsSU6pzNM1sf3bQMaoUkvQYZVNFwH8ezrR6kfY0MLroY2EmXINgWsSMBrm0GSwUB7F0GAs7GGi65EhbjQemJXiRCMn1VmFDUXP3GPVqn0JWFMykUIPP6P9IdnpMJqaRF7ZPNa9Qg1GhUqy2j94GnJUOiHe6fUq35TpMGtMcI/6TceOY7LjxSo5I9rGT3ssrtwL5TuIlFSDofgXbzKjDhgXESKjxtu51ZobjcgYDTyCX7nPpKXs1FuPsg1VLNQ78/I8Tp8fNajoZ9ShXXOY5FGkRuJE7nprx2/2VDD7qHgKLTmll36yBDblRggEDiSQnL+o2Y4LSQfKuTlrewJbeRS6uRSeB5MrFdrB9aSTjBPZGiWbzFpaFO24JHM5MIK9XFbBmB5Y9i6yjjRwGPpSL13U3U4hT2+wdvIp+jjGdOhq9C/G1KlpzRrT8ymzPPOiQmnQtd9dTymMaj+9CBtClLt/JdBWkihTp+IRDQInJpCcc4UNcw+HaLB92ekebjR7tCjzs9GL3TI8MiFaqCq9oOOZfkiSzKVdmZxnry7cH5KBD3mWmEhH+0+RRR9+qhJXFnRXdM9edS7vjex5zQ6YBHDzaC/SgdkKKrcQbA8xJUxp3aDJJNvSrEpEgWGvkkywkQieqi9tVqYoolFXxHn8WV8wD65QDaKO5SLGZVqhY0hoasd6nF74J89jymsvoqqZyqAQ+vyRaoQLTR7JtHMRNa614ze7c1PipUvqmV+EvWtpeUgfAhBIEoi6nVlLWn+olhTbH2G2RGOgLKM/qZZjJkfduRZVBUHQRoC6kAp5tOjwxSV/9YlVWMDoWqbWnxQxSxCY1fYSw9oSwpPmHgKerqZrg7UHTulno54w+okx3cAfY7oBWpZHIu2NfvaozNEcXD+zgFIi2sWI+Iw/xw0OLbiNgbrwm2PPHlOYco9Vk6siSAcCIjA7AA7bCNM9v544p3u40fiRlo0ZWZpQ74drLTQXMhIedxDJsHb5Pi8vW6FHRGOmwjUyLLe6YW9RDAJUm7lJPZIzybw7iCHkkXZ4sdYJRqzGYZnKsnN9bUwqFCm8zjiaHBUvvPA06jB+3muaTJJnqAxL1z3u8DXVL421oNa9BDkMr9ZhjoLRUkYU2y6SHd1QvxXcaOjzw6Y0ex12aKEFv8gwaZuGH/VUWEGqzQ3jt2SLKDStGInNKmEUWKFnGOXhAgIQsAmoT4ha6OzP0l2HLeSeu8lFjz2Jt/NstH0yrcSdU+xpSWdfhpnmG4bUH/BPxXaGJPd1nOkQrRCB2V0E/75dIalItjSB0xus0gD3pI8xHcwZxnSVFrVpTM+nzNGQTAsCq6rJjhwlHo7rdK15fcRT2zr+WUNy+Bpl50/ZLhR3IdAjgWR7wUKtqlanhcKNZhXVgpGTDhAyGIpTyJclWqyPjNPwM6/1XYsyqdASctwfCvdrJXY54+rZf602h59dQYiqci12O75n7rrNVWV/lXlo7M/F5qO7yU2sQi1aWdNkkrUTtY7Zn2OvkkytnQhtutF4ugtVQf1VdVrKTtWNpsqz7UiBpTfL6fPR5J2a3NTjUbPaNgJfaoxjeLkRiGB6FFKSVBiJNVWzCAOBlgmEM+ixo4gutBzRchFs2TQUiYoT/uy6aGPBk4uqJZYmnIP8kHZHnX+ydB2VZdSTM13MTgFK6PmZoJ2gLKc3WC3XEcZU5qxEJ5M0N6EZHa47MkDJ0h1SlpMp83QCrlWFjJ2JvQWmJYtoFKr4ztyj1Y+pqk9DnCkTDQLnIxA1tGnrwEKtrXSnhfrzlDUh9Ql8+vTp999/T+arOGoq3759S8ZcG8F2KR1S++WXX96+fbs25Vzxk+4IYUbPnj0bf2pUdPv27fFn3ov79+8nE/zw4UMyzv4I79+/T2bkqeVVkgjs7LJFmMhPP/0k2cIQz/XOKnv9+nWShl7s3pmLpyBJ5h4PNk9G0zg0mSkTQg4koObm8RatLyEtZSfzu3fv7kxh/+P0+WKIJu9XpHZSePnyZSiM88yn8BHPZCE5VwwTXHttL0oOqUlpK4zE1kq+M77IP3369N69e7f4y01A2vLgwYMXL1789ttvO6uJx2cJfPnyZTY8DPRMfsP4TV1rNcOQ586dO8bdLm49fvxYU29DVLnab5iYGwkOt9Q2V01p++r8k3bK1qskPSJAAAIbCJzeYG1gUu0Ru9PDmG6uCIzpZnSbHzyZMj958iREofl43sU6u3ULZjgK1WBPk+JQHuM6fNCINt5qc215FI8LCJQjwHSvBFvndA83mhLwV6fpNxjypAl9RFbntPCALGvSH0KP3tzcLCRQPDip0KMEWl0dR0JyYtBC9ngr+4Uz8c+fP2fPOkrQs3QV7cpEKWz7GY3SZhPxyDb74LZAbWAkS6ohl/RkW/qrntKo0R7eaf5fYjVTQtJkVtUUkSsQsCddFQSYzYKWMotlVeAqB45VKXsi0+cPlNBkj7Z0EUcqHboCy4FeU+W1kntmFh4P/rX5jvE9AiRfoxlT6+VCdff999+/e/fOs7vTS6HakVMaK73SbLRrT452eE4lmb7DOo3jOfJw+lQjIXYBjx3M7EekuW1oO2YT9Dg4zj6YDPQsJY2JdNf529N5W6/GUnMBAQhkJOBpd10brIyssidlw8eY7gGOMd1Db8OzZ1Jm7T6Me2FCoe2wDWsINkN7OBQ9m3ypOIwfSh6GL117tqKWniUcAv0SYLpXru7s/m0wFrjRlOO/ImXPWvOYnCJrlXb8mesi6XmgjGTYCm355yqFXk8cfX3UAPSGeq6Ul9LxzM1W1e9SRka4TglK7oVITv8em5FXdMszLJNsNc8x8gynPNoelXTzz6QX0Ya3zDcLM33wmk1myoGQCgTsQUkFAfZkQUsx6B1bs/T5RtVMb6HJUyathURDlG2DBM/Is2jL9fiRdLeTmlSVcQ6SjEmEPQQ0Ia05s9gjal/Peppt1z5M9hp90S6xtCZo0SPZ/+ho/bwvJYeF0klRfoCrtgnDXI66tneFbb06SmbyhcC5CZzeYLVcfXan57cFDZYRY1q0Uho0pqdRZn3jQi9yjNUn1CW2w/wvRkoA/1E0Eju5pTUWbbjobiQZyc9PCGwggIXaAM3/iMdC4Ubj51kwpm25pxkn3zSaPpIM0cEqnvFuuXeYkhJ6IoSbDeEYwvPstjh2MxvS9GxmbMt9eCracZlNqtyip2cXxCPhrNhrA2VUPDPqOkfRDMInt3glcIXzipZIXrPJLNEgHAJLBGgpS2SODafPX8sfTV5LrHL86Cga+UA7Dz6M5PSMPD0j2ChZ508t5HliegaQnnTaiWO/0diOnCeQZO3c+QRFLl0EOVl6qHpeICkt6ub07QKW6xI3C+x8UF1ucq6t/nbVfoYz6zCav0svty4RypPx2t43svUqoxgkBQEIDASuYLBarmu708OY7qw7jOlOgKseP40yR5+tkOf0Kg7OyDauMJHk68RhZF2vml8osry3oxT4CYFzE2C6V7p+PdM93GhK14Ir/bV+l37T5cr+n5GS+/2KWMKD55/5J/5Pevn8+uuv42tYGrt7DkpJZOm47ZkkFKqvQTqdD+TRH/9Y3FHof4niSVkSVjjHSNPp5BqiRF91tOC/FHXTD4+DmkfsDZnTZDZA45ELEqCl7Kx0e7i5M3Hjcfr8CA6aHAHp8ec4jh2E3zY80BzbMzIsdyyB04mnxCmJx1a6Z1JwrISnyf0ou3MagNOCOJ3AyvUbU5Gyh9gdY6dKpbGQZw2n0IZKWEdO5xhtfnTX+dt9e9GlnpAw1xCAwEDgCgar5brGmBatHYxpUbxR4udQZh3SGQ5FtEdTyMtEm24RwKWfa91onGo/ZFfnnfmlohEOgfoEmO5VYO6Z7uFGU6Ei8mcRGsiMqXv8IZTdgSdn2IUNXXyquUrYzWwQ2D/UsAs4e9c5gHBW7mwWdqDTa7jCOUbO3SbPUqNd5LV3kzlqw0lGcW2y++Nfs8ns50YKVyNAS2mzxunz19YLmryWWP344aBOflHbPMLDil4qgnPwtvS4He5xoyk3LrVlK3o3Od4rmvulEuco7+zV7TnOs2i/kb1EUYLJqZZnUh+l2cJP9aX2JpCE1MJIBf8np3r02PnbbspJ/i3oCTJA4EwETm+wWq4sjGnp2sGYliY8pn8aZY6Wxcp5Tjv3IjXSW+swrdePnZqvraVth/WO9c4FBLojwHSvQpV5pnu40VSoiPxZ2FW7OT+n0XL6/m8WI8uDpU8tHoX0vLhWdG3Fs1chadcOYsYCJi+cXsOeTZ1kXkYEfQch3HxaiqkV0vpDLs9afwU3oyUmQ/h1mozNgbsQsAnQUmw+1e7S5+9EjSbvBFjicb1JFia79i2u8VnPiKKow4dne6PHndSR8NKF3J60cFlomraU6dXCNZL/+PFjBZ+Aq4H1TPCdk7420SVfa+mx5eo7xcn+VuXSFzArVIrTD6nHzt8umnNXqUIVkAUELkLg9Aar5XrEmJauHdvijLljTEcUmy/OocxaQAi3nLSAUG6W5BzwbFvE0ApGciiuONveMtqsJDwIgcMJMN2rUwW28R16v7/UEYVcbAKqKqc1GtKxq9bOy7jrtLXJxRojizq3ttnsbbIlzfyQrNycSziy6Nx+j9hOIT1JTeP4yyVpCx0tKKmi7yBM5RxCPB4tS89uDveUWm5G1TY1pwW5TpOZlp0QCPgJ0FL8rErHpM/fQxhN3kOv3LORN/C2anJ+0anccMg5NO1x8ddT9RrL6U/D/mGPJ1zW9DxOnCUCw1xGbhz+ecdSUoTPEvBM8J2v3Mymf3hgcrGl0AJLuYLrhGDPWOjVq1flZAhTThIeInvmxWGyLVx73ptqQU5kgMBFCJzeYLVcj8muHmO6s/qShIf0MaY7OevxJOoulDk6iqboqM85sd02zdeOpKbPetVntofX2oWWSpgG7ld7UuiLANO9avXlme7hRlOtOqyMZGOipXMr9p/+tM0m2WkOdzVKSI4kPL7/nrzKxSm3N7BZZrk5l7D3zqNoPH3B5qLpQY/aKJqkLTTW13aFswUVff3aYKg2a1eWfddIOcut6zSZLLhI5LIEaCmNVD19/s6KQJN3AizxuA5YCteMtF3t9G6PhPEMhzYnHuU1+9MzntG4scSoeFaeQwJVukIj3kOKQ6ZXIJBcARCErk+jSRaw9Hw5uxZ5ZrXyP5NjX/asZxP0dP6demIlX0mSBd9msmdJEggBCNgEkv25Hu/aYNnFP/ZuEj7GdGcFYUx3AvQ/fgJlfv/+fejaokWeolNs84lBbQAAIABJREFUz27gnmm+hlJyGtCfTp1R7ahoSk1DR414i5bLrzPEhEBlAkz3qgH3TPf4qFO16rAyWvW+qaxIuZVZJW4J+o97oZFORj4kQjk+0+I4JwmFoIU7LlPZxhBPtY6RN1wk+5ohTae0GwTwbBoNydb/otOQr2fR0PkC9wY+yUeu02SSKIgAAYMALcWAU/MWff5O2mjyToAlHo++femZMM+KEaUzG2fVvGM2BSPQs/hb7n0AQzBuQQACSwS0YL10Kww/ahoVyrD5OjkZ72uBXt9pSm7/iFX0jvJmep4HPTP9Tjv/5IKPpy48DIkDAQgkCVzBYCUhHBgBY1oaPsa0NOEx/RMoc7QsVnSOrzfZksTEdv/7WppuaJQrDyFtkeiTVXIH72uIPioYFxDYSYDp3k6Aqx73TPdwo1mFtFRkGQm/pXnz5k0pOf5xrEgy8eT3I5MpFI3Q5upMIWiNLNkk+5qhxstJ6zy30OPLUkg5PW/DeHaeSoh3qSZTAiBpXoQALaWdiqbP31MXaPIeeuWe1UtXYeL+eUH4lNabwp9L15t9dJYSDMNPvPgbFpNrCJyJgPPt0q6LXGgyfggTnX3i9I8puqESld0zk21zBBIVZPoz+cqQZ2NpmiwhEIDABgJXMFgbsFR7BGNaGjXGtDThMf3elVmjwVBbNFYp+q5UmNfIcHrR6UhvWhBCIHAsAaZ7lfl7pnu40VSulMXstPDt2ePX1lFRu7goX3Cj8WWCS9lsp2NKsi8IqrfgpVPatRLIQ9mpkwfqhqd1O0ela/kk4x+IJSkbESDQDgFaSiN1QZ+/syLQ5J0ASzyut7tC7xMdIrjt8xDRG2mzohY97dl5rh5KOFs1BELgKAJh/7Mkg2cus/RsC+H2bLGRybIT1LNnzzwxi/b2kQDO8yEOX8iKxM71s/etuFwcSAcCFQhcwWBVwLg5C4zpZnSeBzGmHkq54vSuzNEZtKU9pz0ujKqas470cmkd6UDASYDpnhNUtWia7uFGU412OiMNmIx3T7W4o3NoXrx4kU5oR4y+lpBmC9rmGp89PpstSEeBx6pNNHY0uHmOhDEe33PLsx9WyM0oKTZNJomICBAQAVpKI2pAn7+zItDknQBLPB750W5bBZMvTpTOrKiHH0UjJyFOZp6tGgIhcBQBz8r4gdOoLFhO4+ggb0VPVy9o20zJNtoekdocfnjK6zx515MUcSAAgZ0ErmCwdiIq+jjGtChejGlRvFHivStzpC3OcwojCP6fHhdGXpXx8yQmBAwCTPcMOIVueaZ7uNEUgr8xWZ1Jo1mBljy0xDy4Juhf2SEdQqMtdn0RcGO6V3qs9zW+HuvK09eUK1f0HQQjIzUr427pW8nc5WulPbDSYkzTp8lMmRACgSkBWsqUySEh9Pk7saPJOwGWeDxaBTO86o3cPUfRaFrx+PFjI5Gdt6KCzKbG+tosFgIhcCABz8p4vz4QA1j7nZZjJ7Orqt65TaLevuYLwZ6xWVEnzlUM10ZOun7a2rU2O+JDAAIGgSsYLKP4h9+yuzuM6c4KwpjuBLjq8d6VOfQp1Pw6OVZZBWcaOcxuencIYZq/RIZwCKwiwHRvFa4skZNdqEzGX7LkRCIZCdy7d+/t27cZE7xaUkm9vxoQldceHe4HcqATt85w8pdOjWt/YTenIDea5HkzGpjWXPEcykKT2VynPHgpArSUFqqbPn9/LaDJ+xkWTUF71Z4T7KYyeNxoSu9i4kYzrRdCINA4AX153SNh7y6YB05XPXidcfTOlWcLWanVPIpG2XmkOvHmyjm0y6mERIPAgQQuYrAOJJzM+hzdHcY0WdGHRKisXZWzy4403AopPepT3xtmt1SWE4/0lopMOASyE8BCZUeaJUGZDE6jyUKSRFohkDzwoxVBM8kxHFmUKbEuk/Fs2AwFO5yVR4Ckn032Srpak8kOkAQvQoCW0khF0+fvrAg0eSfAQo8P51AqcQ0VPN4wUzG0tuUZQhRdYpOX21SwaQjra1MmhEDgQAIeBwh1Tb27YHpW/w+sBWfWzncTlVppp8lQYB08Hv5cuj72hZYlqbKEn0O7sqAgEQgUJXARg1WU4c7Ez9HdYUx3qkGhxytrV+XsskPTZyuGXQZNroseNyvJPX2vop14pJe9+kgQAksEsFBLZI4Nl8nAjebYKug190M+PeOB5fFU8KTTSxznmZmNOFmX2L3zb6mWyH2VnngEqD+Ov1qTWVVlRIbASICWMqI49oI+fyd/NHknwEKPa8lJfjB//PGHBtjblp88zjcah2xL3FlqT/OUDL1vxjtpEA0CvRDwHNLe+1E0ybrowjjKW8XjLqnClu7tI56ezr93B0pbQxpZbInqhZ8QOB8BDFbjdWp3lY0IjzE9sCJsDWnKmNqiHshwzPrFixdaOtACgtObeXxww8UVRnobsPAIBLITwEJlR+pP0O72ZaH4qJMfJjE7IOB0K+mgJD4RdfK/ZzWttHOGM31J6yvWilieifSQ3OG64RHAU5sr6DiieqRyJEMUCJycAC2lkQqmz99ZEWjyToDNPu5xoyl6FI3IsL7WrHogGAQMAp4XTEtM4gyRuDVL4ObmZjZ8GljZZ4XOf1oFpwnRFt0w9nYu+NQv+Oz6iQJ1JH59YTw5Dmv08k3Eq9iDK4qDwYqA8HMDAYzpBmg8cnECnlW4yoPPc9SIRlnDMKYpH7LG2Q5LmkVfDzuQABbqQPjJrHGjSSIiAgTaJaDp94cPH5LylbbHs4sXU6k8x7FMnzJCnJ/nHFLInrsh2Owt26txeKR0Tc0KRiAEIACBLgjQ53dRTQhZn4DeWfHsbz169KiobOykFsVL4hAoRMCzMn6C02jsSVb7PqYaAnn62EFJSvf2kSp6NrbZXImgtf/z7du3OlXeM7posCzSyZrfNdtGQMtTb968efDgwbbHr/nURQxWy5WLMS1XOxjTcmxnU+5dmWcLVSJQrh4oZ3awGmXJYcK5m5Y993MkqNc89GmzM42jmO41rpl81KnxCkK8dQQ8ngrrUswU2x6fbc7EuSBVevnDWbrsaxmrBhyH60ab67OHY1lSfqdSLT1OOATyEqCl5OW5LTX6/G3cwqfQ5JDGaa49R9FoleHu3bvlivz582dP4s6Bqycp4kAAAvsJaGXcM0/kNJr9qHem4H83URnVXFB2fkrgrO+MDtXqaUQ7FaDy4zrK5dmzZ+crV2WMdnaa1zx8+FBbJnY07o4EMFgjCi42E8CYbkZX4UGMTgXIG7JwunGfe6S3gZvxiHxoNMpatbxppHbZW/LuOtk4CgvVsjLLQnEaTcsVtFc2TcnUKetPNa096fBfBQ6pM0zZS/nQ5zVM0ZaYpxKlDOW2TzwCiFP2QdWoxp5KaNOLJZLcSTJ6ip8QgAAErkCAPv8KtUwZNxDwHEzYwhed9OI1nzDYUL88AoFyBDxv9iv3crPIckVblXKzPqZjKTzukkPkyt6Kns2VyiKN0DJeaCXhUvP0H3/8MSM9kjIIaAj34sULIwK3RgIYrBFFsxcY081VgzHdjK7Qg+0rc6GCT5P1KCcO91NuRoh/VG8kwq2BgGC+fv36HDT8ilF5buXpBCqLVKLGk9M93GhKYD8mTfnma14hzZY7nraaVu02HSMxueYgoCNePP2stKLQAqjzBZoSh0t7zhUcGetQYv2NP9u8YKTeZr0gFQQg0AIB+vwWagEZWiOgV8Y9ImU/ETDK9CJT66jU/IRA7wQ8hpWV8cNr2dnPD3KWmHQbBOj8DTj93mItsVrdcQSvHzUGy8+KmLMEMKazWAiEgE2AkZ7NZ8PdS3lmb+Cz6pHTwMRCrar3QyLzUadDsOfMVOfoPn36VB4S8pnSYVY6AEoWjnlvTsRtp+V8vdj56saGsnpGVEq2hAvL+fS8iyNzNigJj0AAAhDYT4A+fz9DUjgfAY8vtXZVSx8D4xkNnuANlfPpDyW6OAHPDPH+/fsXp3R48T39/ChkaafJMaPhwrOxfYLO/2q+DrT6SM/L/dRBfeUSP1nKGKyTVWj94mBM6zOPcryaMY2K3+NPvbHvWYU7wUivZu1g+jPSPg1MLFRGrdiWVNJC4UazDezxT8lJ7fHjx7du3ZLrjFqax6rZQusYjOHPjsbd1gjoS0medwQ9B/5vK5pn7UxWLfsXnSRtsoPbVqIDnzqN+T+QIVlDAAJnJUCff9aapVx7CHj8V0rvqn7+/NlTBNbXPJSIA4GaBDzzOM9Ms6bMJfJq+UVGbWB4+vkBi+aSpZ0mQ/56oSv8OXutJaYS6wCzeRGYi8Dz589zJUU6BgE1WL0SaUTgVkgAgxXSaPMaY7qtXjCm27gVfaplZS5a8Chx5xD0wYMH0YP8NAgwyjLgrLqlWYbzcIFVydaPzHSvPvMNOfJRpw3QjnxEH9DReTOrPNRGcTVJ0yqY/h3+dO6FLqJ1Fn2XV+mPj3DRBYFXr17Jm8oWVY5W6pSj6rYfcd71DKokoTO1ctFkXFs+60XiaXuJD2OXUwBShgAELkWAPv9S1X3ZwnqOflVbkOd9UUSeoeB00lFUJBKHAAQ8BDyv4nAuhYdkuTg//vijP3G+6ORnlTGm7GzG1FpISmddf/36VQuDOv/D47vQgswdySCF0aBIiz8lDmzuiMNaUTFYa4kRPySAMQ1ptHl9PmPaJudVUnmm+VdwuF8FLRlZXkcaX2mnTEMsj2lLJnjBCNI6TVHlkFRio7M+TyxUfeZrc5SFwo1mLbTD4ss9efhg0yoJNDfTYop6Ft4BWsWtr8gywKro5OBGnXL2l13k15U0+bJthfZvVrmHq/j4R/el2EgLAQhAICRAnx/S4BoCIuCZb5c+ikZiJIegiqORKlUGAQg0RcB5jtQ5lhH0NoUximj5uDtPBzvqVYUOf8xLFx7ZztH5G8oTAjnTtTxp3r59236JtNA0PXdZS6AeP+P2S4eEI4FLGayx1A1eYExLVArGtATVZJr9KnOyaBkjXEc5M0LzJKXpFQMVD6iLxPE0tBEF070RRd6L5HQPN5q8wIukpgmDXlPwtyi5R+lIKzWqc6x5FWF6ukTlxJp8U1CHGGV3o/G8QLPt8CRPFbW84umRnzgQgAAEIOAnQJ/vZ0XMixCYbh1NC17hcALPJOUcO6lTvIRAoF8Ceg8yKbyOTEjGIUJRAp4OdhSg5vqPTrr1nFNC5z/WDhcQgMBmAhiszeh4cCCAMUUTILCWgEZ6yRenlSYjvbVgiQ+BiAAWKgLS5s8/tykWUg0EdNSH3q6Qe4SzOWmh/OPHj7Jzr1+/rrmGQn0dTkDVnfxwkta5PJ9c9ZdFmpbcv9EBa+VUseWPNPkxEhMCEIAABDwE6PM9lIhzHQLOQV3po/ic7wezvnYdzaSkvRDw+EBwTvuxtanloOSLcaOEFZwmx7x04dnV1vtdOtQkfOqU1wxQT1mtFKopAhispqqjO2Ewpl1UGca0tWpy7kWWXm1oDQvyQCAvASxUXp6FUpOFwo2mENsMycoV5vvvv0+6KQw5adFEXy/WgWBYrwzo+0zixYsXyYXOZ8+eZSxc0nFH8kiNM+YYJcWXUyMg/IQABCBwYgL0+SeuXIq2gYBnjlDBecWzvqYDLc7x1eoN1cQjEGiWgMcNInncabOliwSzhxB+V5Uo2dI/PR3sKEPlymrEBo3F5wICEDgxgUsZrJbrEWOavXYwptmROhPsVJmdpcsSzTMKTe5DZZGERCBwYgKehjYWn+neiKL+BW409Zmnc5Qbmg7w8HwuR2lpfXxwoLnCiz5pdteOoZ7XPnlbx/Hl+vii3oG+ubkxeGtIusoSGElludXs8miW0pEIBCAAAQiEBOjzQxpcn5LAjz/+mCxXhcMJPIO9Ct48SRREgAAEIgKXerm/01ecPR3sWK2Ve1qPbJWXekcUeS90BK+doL0VZz/LXQhAwEPgUgbLA+SoOBjT7OQxpiPSysa0U2UecVW48Chn5cFnhVKTBQQqE/A0tFGkyi3OI9t1pnu40Yx62MrF27dvdQiNZ5KgEYYW0OXNgANNK5V3tBx601df9bKHnj/88ENyJShZDnl6PXz40IgmGdTVln7zmFGvUQXcggAEIHAyAvT5J6tQirOHgMb/Hl+xJ0+e7MnF86xnal15tu8RmzgQuDgBzeY8BM6xLqaS2hPkX3/91UOjfhzPotAoVbkvKY9ZjBdaT9D7OePPpYuLdP4MUJcUgHAIZCFwNYOVBVqhRDCmecFiTEOelY1pp8ocEit6jXIWxUviEBgJMN0bUbR8IQuFG01bFaTv8jg/u6Nj07Ry8fjx47YKgDRHE5BPlc47Nc6k0aaL1rP2eNJ8/vxZnl52QbWnUmEhzx71RhI2uzwayclPCEAAAhCYJUCfP4uFwGsS8BwArslCaYdmjQk9/C+yk+pBQRwINELAs2Ans1u6D6lGo/LeTK5yeVxVhrwqH6rvcaCUYBUWBHKhNtJJLiOsGqAaGXELAhCYJXA1gzULoZFAjGneisCYhjwrG9NOlTkkVvTac/CtBHjw4EFRMUgcAqcnwHSvhSr2TPdwo2mhpv5/GZ4+fWp/JWeUVQeKaNn6NKtaY7m4yEIgeTqRZqF6s3CbJ42+CWW/laiBr74yVmfJzJYkgul5aTt6hJ8QgAAEINAOAfr8duoCSQ4n4Fl1beQomgrePIdXBwJAoDsCeu8iKfMqs5tM7dgI9t5Mm/PEVbP1ypXlsUHXcaBkK+7Y1k3upydwNYPVcoViTPPWDsY05FnZmPaozCGu0tce5azsw126yKQPgfoEmO7VZ74tR1ko3Gi2ocv/lM6VeffunSdd+dDow0+emMS5JgH5YyU9GRVBJ9bIJ8aPSD27Ura3ZDSEUspJPx5/pnZM49Cd6YNJJtNHCIEABCAAgXYI0Oe3UxdIciwBDck8o5pHjx6VltOzvnadndTStEkfAhkJeF7uP9PieOW9mSw15dk5HjOqXFmX6vyTXlb2VtxYR1xAAALbCFzNYG2jVOcpjGlezhjTkGdlY9qjMoe4Sl9fSjlLwyR9CCwRYLq3RKZyuGe6hxtN5UqZz07fcvKcza6H8aGZJ0joPwl8+vQp9MeSwiyNRNVByCdGx8YknWm0WyMV1f5lmPI/M/y//7969aryIUmrtlSTx3P935JwBYECBG4Ff/JIK5ADSULg5ATo809ewRTPTcCzqqXhXwW3Zo8kuNG4K5aIEKhHwLNmV/mAk6KFX5oRj5l++/ZtvG7kwuMuOYpas6d1unLWFGnkUOIiuYywaoBaQkLShMC5CVzNYLVcmxjTjLWDMY1gVjamPSpzRKzcT42Kk5vKyv00I71yJEkZAjYBpns2n2p3PdO9v1SThoyWCMiJwfktJ9knzqFZwkj4QODZs2cjCr2FLIWRd4ucaZb8tPRix3DAjLRLfxq2aigpp2x1H+rK9acNkuTLH3r7TR42dT7kNJZOF6ty9AwBw8S5hgAEIACBpgjQ5zdVHQhzIAHPdoJ9fGAW4eU87UnnTDvxnvIqjpbFhzpi8OkkZkcblrk1PVllBew0L35XKupRzsoHnBStlOTejAdIUQmnia8SqYLf5Cihx4FSkU/TYLUkMpZ99oI32mexEAiBLAQuaLCycCuUCMY0I1iMaQSzsjHtUZkjYuV+OpXzwYMH5WQgZQhcgQDTvUZq2TPdw43m4MqSg6dzmVsLiD/++OPB4pJ92wTkkjU2eynMcHjM7du3Fa6tjpcvXxojId0y7i6VW+NOuenok2RLEUqHa3k36eUzyDCSKS0S6UMAAhCAQCEC9PmFwJJsXwQ8A7YK+99OMTQQ7QvvHmnlv67x9qrVkD3ZXfBZKfYhvvsnQ+1xxVORa3pmlCac3CxJvoJWWsJp+n6R9DLM9PFyIZ7Ov7JI5QqrlJNd+qXMXFHUJA6BKYELGqwphHZCMKYZ6wJjGsGsbEx7VOaIWLmfHuWssNpQroCkDIFGCDDda6QiPNM9Pup0cGU5fWgkpXxoKg8pDkZD9usJaOF+fEjXocLobTB970lTUB1RM8bZc6GlsY8fP8oP7EAfGsnvX6HzW6Y9WHgWAhCAAATKEaDPL8eWlDsi4HEgrnAGjGd9zd9mO+K/JKrc1nUqZHIGvvQ44R4CUn7ptt5N90QmzhIBTx9yssXx5CvODb5x4e9MKlfW1Tp/WzeS+3BLzZBwCEDAQ+CCBsuD5ag4GNOM5DGmIcz6xrRHZQ6JFb2+mnIWhUniEDAIMN0z4NS85Znu4UZTs0bivLTY6pkS6DG5PnBUWoyP3/9KIDyKZtCZf73/v7/kTKNocih58+bNto0NLdLpWaUgp5wWdNJfClkm1tynKkEIBCAAgY4I0Od3VFmIWoiABmCelCt8TYP1tagiODc0AlLu53DiZrn0T5+y5+X+Cq54NTmHr5fM5utfxJx9vESg/yUQ/+hov5yaUNvrjEMWNUXaXyg7Bbsihq/O2SlwFwIQ2EzgggZrM6sKD2JMc0HGmEYk6xvTHpU5glbop96X9oyKTzZTKASTZCFgE7BnGeGzNedWWKiQvK4HC4UbTYSl6s/w7BA7Y303x47AXQiEa/dydjFO4dZg8enTp9qG+eOPPzQp1YPPnz9Xdyzv73DkqmuFKPyHH36QBiqm4uvjUHo2OdysVh2rxm2eJb9qkpMRBCAAAQisJUCfv5YY8c9HwOOCX+FkAg0IPWxXtVlPgi3HYZxZrXb8603VROoro0a6kcrQ7BedG2y/nj2MgaFdtLycPQ6UynGDK6ceuXXrltYZ9NpPXpl3pmbrRk34OwvC4xDokcA1DVbLNWV3enaHeUi5MKaHYJ9mauuGrVfT1LKE2JnaAmcRoM1EnCO90pv62rTSmFAjQ40PeSm6TVVBqv0EsFD7GWZJwe7wB2Pxlyw5kcgGAm/fvrVraExTR9EYLhFjtAYvZPPGOY98MuR+0aCQpxHpw4cPY1n8mxYajujv2A8zjWJvuNCgSkM35yBPnkAq7IZceAQCEIAABFogQJ/fQi0gw7EEPGOe0qtaIuARQ948arPH4qqZu4bf48SnZr4XzMte9b4gkLVF9qxC+KeTa3M/Kn74ushUhgZ9s2yBwyLUXCxydv6heJ5rLY4N/adWk/UCT1OrE/YCN92Rp36JA4HNBK5psDbjqvCgbZswps4qwJhGoA4xpt0pcwSt0E+Pcqq+Sk/zx28la3yo17/ZUixU3SR7LAG7FwplY7oX0sh+7ZnucRpNduzeBP2HUfsPrfHmXSueHDsk/PAn+1cr2yvmE53wX+Et5HYo67AcpzDsbThBEQ0CEIBAswTo85utGgSrQ6CR7QTP+loFb546zJ256HBHZ0yi7SGgdVsWUvcAdB4ldb53D2zHIHvtbA/w0s9W3nkq1PmHbwTduXOnNLRV6dtmtzL/VZITGQK9E7iswWq54jCmWWoHYxphPMSYnlWZI7ZrfxZSzlViqPMPR1+tjQxXlYXIENhPoHIPWagT6H26hxvNfk3ekoI+NOjc0ZdX2vnWsLYg4xmTQNgTKeKlRhj+l9U8ZsDEzE0IQAACEDiYAH3+wRVA9kcTCFeUlmSp4E7tGVNdzY1Gbwh9/fpVrn4V+C9V/YnDNSkWWPkq6XTJExezQtE8ACsv1VUotbKwC+XpWuvIOebinNHX7HB0qL4H1IbOP7QpGx4fodW/sPWqvjzkCIEzEbiswWq5Eu1Oz2MjKpcOY1oZ+LbsbL3almbyKTvTBpU5WaL9EbRf6fEsLz1Ui44eqDnW3c+QFCDgJ4CF8rM6MOZgLPio0zFVEDk9GEKUtkxR1h5jGT3CzxYIRNPLBg/SLEpJHz7ztCkNgrX2V/rgwbUllUhPnjyRbBoXtvYl+LVlIT4EIACBCgTo8ytAJos2CTi/C176xFfny8EPHjxoE2M5qURenyYplz4pQ2A/Ac/LPKdcrbYL1eD02XnKt70JtF9hwhR0qH74c+l6becf2ZTKK2BLpRjCk2bXfpfdTpy7EICATeCyBsvGcuxdjOl+/hjTKcNDjGl3yjzllj3Es7eiTEsP1cI2ovFw6cWN7BhJEAJOAkz3nKCKRnNO9ziNpmgtLCYevm2zGOkfN7S/bkfIe7fB9aO8BTxratH08mruUPpwmLNmw6GY85HS0SS8OgS50Wi0+uLFi9LZkT4EIACB3gnQ5/deg8i/mYBnoF5hS9UzkbHXJTcT4EEIQGAngejti9nUDtnMmJUkY6DdN2r6nFxByyiMJylb4DEF51uMY/w9F4U6/2iG3tRhzMmX0Vt7RWdP/fIsBFojcFmD1VpFhPLYtgljGrJausaYTskcYky7U+Ypt+whHuXUxn/R+vr06VO4q1V5YzQ7UhKEgEHA7oXGB5nujShKXDine7jRlICfTtMzGRhSKe3gGcma1JsoPj/bJOBXsDblXyuV1tqcLcXpWL1WgD3xw7MKaYB7SLb8bLQu73Q3brlEyAaBAwnQ5x8In6yPJRCuKC1J4pyKLz3uCfesrzkHZp7siAMBCGQkEL19MZvyKd3gkm+ytjYRc3bmNacVns5/gw9WmGxrumdrRWvSzjZnAiHQL4HLGqyWqwxjur92Qqu3lBrGdIlMxvDulDlj2ZeS8ihn6Wn+zc1NKJ6+mBz+5BoCZyLAdK+F2nRO93CjOaCynB8aHCQr6uA5LbytN9P4hLRAINqhl0iecU8LkmeU4fnz557URGaKy/NgoTjRV5w2zJQKCXaFZD2Lzp73/jewqulHvEE8HoFA+wTo89uvIyQsQcBjlZxT8T3iecaZpdfX9sjPsxC4LAEtRHjKftYpid09tvYiirMWqk0r9Okljyvn2s5fc/Nwp3zt4x593hPH1gpbo/bky7MQgMDFDVbLCmB3fXa3Wb9cGNP6zKc52lpha9Q0tYwhdta22BnF2JaUBmY60v7xP/50sf/LwtFHNpekKjpUU88fLjWogpo6pHCJCeEQ2EYAC7WNW96n7K5+NBO40eTF7krNs/owJOT1plsAAAAgAElEQVTZ5XVl6YukJQy/bL4kiXUMAdWjc/RzjHwFctUn2J1vg0WnRheQZUWSr169CmMXHYyGGXEtAtUWnZVXtPFZuW+nuiFwPgL0+eerU0qUi0BpE+McYaqR5ioR6UAAArkIhP4KS2mqD6n8Js+SJNnDx1Ww2ZRbe6FItWALPJSidJ8/sgqPUB0Dpxdr57PhZolSW/v4VIC8IbZWONe+84pEahC4CIGLG6yWa9m2TXa3Wb9cGNP6zKc52lpxoDHtS5lHsHojV0fpiJsObtGh+/rTxbNnz6Ttr1+/HqOtvXBulxStr2i06Xx9bm1JiQ+BRghgoVqoCKeFwo3mgMqK9lMNCWxzbjy47Va0hLEtEZ6qT0B97jTTyD9jGuF8Ic4BX3Q84IEc5GQdLg2oveNkXbM6PIvOuTwLo3RqevDUREpeEKhJgD6/Jm3yaoSAx3x44uwpjme+4PRs3iMGz0IAAhsI2O9aDQkWXRzfIHPGR+yuKZyXZcx0T1K2wHtS3vCsZ9yl+ezs0oSRXZRsay6YtlY0VUEGZG5BoEcCFzdYLVeZ3fXZ3eYh5bIFrixSZPVmc8eYzmIpEWjrRoPKLAg6febJkyez+75aeX758uXTp0+3sZI7jufBcpuVer0/3LJRRpvL4ikIcSDQAgG7F6osIRZqCnysINxopnCKh0T7qcXzc2fgWRZ3J0bEqgSmgxiNfpyvC1cVtGRm8sX2fDJTY81Pnz6VFMSbtka3YVSP8GF8rncSmLaaaYJ+r8fps2FINMPxZB0+zjUEIDAlQJ8/ZUIIBETA4yS6B5Rnat3acQJ7ysuzEDgTAc9+wLhUdKaCD2Wxu6ZouN5C8W2BBwnrLC7pYwGejDYoT7gG5Slv5XqxteLEPmeVOZMdBKYELm6wpkDaCbH7arvbPKQUtsCDSB4bt194jOkswwONqa0bDSqzXr5NOrvoQJcNux560ddT3qKHVkbbIhd8P3y2gRB4bgJ2LzSUHQtVVAfsrm+0ULjRFK2F+cT9q9t1GskopWdZfIzMRVMEZpVK7slNCVlBGI2xZlFEWeuowyik/k+NUKOxbzRerC/S1XIcDaFRcM/ajfH4eCt6lYpjh0YyXEBgDwH6/D30eLZHAod7YUYH6S0x9KwFLD1LOAQgUI5ANCKdzcgzQp59sP1Au2j2CtohpfP0pbmc/o0CajMmfDnYiOkROHxcr/2ES16PHj0K7x5+LZNnyFB0J8nIl1sQuAiBixuslmsZY7qtdjCms9yONaZ9KbOOZnGuUTuHbWGNRF9TCm+F1+WWIzQmDHdJlJHO3Qmz5hoCpyTgmT0x3StX9f7pHm405WphMWX/Wes1l3I0nguXMBalX3MjbOQe54Y1aRP3XwjMjmOkP62divwvQhf4oUOkPd5gIqMviRbIf0WS0VE0+t7n2hOwV2RG1DkCs61mGlGnSk4D14aEUx1nvmuzID4ELkiAPv+ClX7xInuGCtnH8yHzaPQS3gqvrzb+DMvONQSaJaAxrad/2HCgSLNFjgRTF2ovStjraFFqFX7q4D1bYMlQeslITPwv59jbUVNi0czdn9E0qRIh4Qxumr5n1Xv6FCEQgICHAAbLQ+moOBjTDeQxpkvQjjWmHSmztu2cni5CHR71t0Q+Cncm7t/TjNJP/ozWGTiKJkmMCOcgwHTv2Hr0T/dwozmgptrcQ3Xay1W8wnW6coZ2lUhnjby05KSRk3YysvgB9IJO5ZVLSlLaY49+0fA3dLLW8ujr16+TMhMhLwHnbM3zFlRSsDCRE29OJDkQAQLZCdDnZ0dKgo0TOHAeEb0itgQKM7dEhnAIHEsgHI4akmgtz7jb+y17/G+vox1S9uSktagbjZYRHj58GK7q2BDWnrgZrkHJdnhcRW0B8t61m8xan6G8spEaBM5NwG59Y9nPbbDGYjZ4gTFdVSkYUwPX4ca0F2WOvEwMpBtu6U1j52Av6d69IXc9ol2S0PVHlcJRNNtI8lSPBJjuHVhr9oAztFC40RxQTVod8K+A1zkzQ27R46a+PYBYxSvvaTROi75KwtNENmpNAxG1+TqK1AhPuaQkt3CkTkeNyTSDityeCjlZ02RshXR2xeFQ3k5w6a462LAuQhu89AjhNQmEtVMzX/LKRYA+fyCJJufSqMbTMYZ8g+TltlSj0csSqKSESw8SDgEIFCXg8RFJzqGKSlghcXscXq7/3Fy05K6Jp1o3567+3M9k7c5KdByy08RsLsuGB+2yY+w2IOURCDgJeHq20xssJ6tDomFMV2HHmBq4DjemXSizVpU9vaLB2b5VaFfCznS8G+2SaDwZnVY4xuQCAqckwHTvwGr1T/d6cqMJfTI8cFveTvCPEupYjmfPno1I37x5M14vXdgaNj4VVoHfc2h8fMNFmOOGxzc8slYtN2TheUQOAYZSqb60LKUXNV68eKHlKg2/NEbRnyflTuPI9SG5kCfXsUO8i+RkGiqqJv/6vulRnENJ6sjQSJMZCvvo0aNkqfe70YxOiv5Mk1LtjFC/3p0CI9gIqqmWMkrV7AV9vrNq6jcxNNlZNf5oxnhvSMQ5SvfnOMTUWMWZclLCtVkTHwIQyELAftdqyMLeS8gixrGJ2NuuHkSV5dc0356wqGcuNK/XOyer9mzWHj8cTZGSL2JWJq/s7OKvPXqnvvzkCIF+CXh649MbrJarD2Pqrx2MaePGtAtlXrsundwQCRVYOyN2HYWRSywoaccqTFZHFWr0G2bKNQTOTYDp3oH1a/d+4XSvJzcau1SzuAstKMzmtSrQv0YQLS6sysUZWfZytMcSTM4WSZcXz5RG8MPVdmY4zurYHC2pVKqOm5sbHcv8/fffa5FLf7fcf+rQwz8pifoRfUpD8wFtq+gkgLdv30qRdNp/I41O0kpLkwNHjdUk82bmGx4Uq7BRS8Kx9W1IjUd2EvC89bjB9ERShd6Q6l1LnzwcTj8iScafh2xsewQbJeQCAqsI0OevwkXkrgkknVQ8o/S1BDTGCz+9YT+u8aEdgbsQgMAhBDxj2mQPc4jkGTO1OygPoozCOJNKvqFYYjqp12+iSau9z+QsyxhNiwahWZHiaSw33m3kIlzOikTKSyNKnJ8QgICnNz69wWpZDTCmztrBmApU48a0C2X2dImhTnrWusf40TjT3l0yanNMcNWF2kg4jlXHftSnA1aJTWQI5CUQNcNp4mEzmd7dFoKFEjejT4umez250WxQl3Dzcps+FXpKLghRTRgZSaeNuztvaf0iNJDDMW72C0/KMVxSWRIgWsTfOcPRASpLGYXhhuqH0TJeO3OssH+scUbS/2lzwSV/+KdSawynJilN0PqX+nodaKRRmpyl5J2jJTBpuPRWJ98c6FUjZwVPpyHNdGrXZnrjg9qFiuyi+qhCK4bOQjkVeCzC/gtnjtK3/XklU3B2xfISSya1FEEVEU54kr3rUjr+cA9hTxx/js6Ynkzr+/fQUpzV1340+nxPHXmaoScdfxxnjnX6fL/YLcfUsMEeVAums2dzFlPDOf9KnH+C48ydaBCAQBYCmpR5OuQrNGGjjB5EWapjVSLJCYtnzrsqR03k9fpN+IiyCFeNwlvjdfINljGmLkIfGv1MJh4+W+fatqS2Ia4jIblA4KwEMFhd1CzGNFlNGFMh6sKYtq/Ma1dK/SvPetc3HP0KhRbAjd2lMHKyCSQjaJckHHBqJNnsTm6yLESAwB4CTPf20Nv87DoL9Ucnf9u6UfX7zZYv8jKx61v2slBBwrGCPuc05OKRLSlPtBSSjG9H8CtAOVazEkbFXKpHRZt9PG+gn9KSnCXC1QyfP3/+9evXvIV1pvbx48dkoTRQqyDetHaExVmKDdGm2S1xuHKTEVgPqD2mJJq9lNY0pb9U0WG4Vn43KNWeR5yC1ekqw4J4FGBAd/GWEkKLrj0bCeIcPVXoJ31+2NJnr9HkQrpXM9mkno9D+v1SOXvvUdmKjm32F4cUIHBZAp4JvhryFfgMLw6NvVZ0oQ62QQjJ6sto3KfrG8pdTJRFxCr6uWrGFPrc6LpB5va3zgcmDYp9NZGiufagkwq8GoeTlTfZ4w0VfbJSd1ccjKldZRjTgU8XxrR9ZZ41dtEwbPzpX++dzvSH4Y1da7mGytM1DQZXdq/C3XMTSA5+mO5lVwC7r4t6pD4WSuwijXZi9kKTeVmF7JSzJDgdVM0WQYF+E7hKsHDrK8oiXNeYlUqVYucVprB/Z9Q/YkgKZou99m5YzFlQY2DGzs4QMqzTMetGLtQYNTatwyFEpF4vWU2KEHWOYQr7r6eD8qjF7c8iSoEmEwExfobehEuNZZsTQDQnqbCiN9W0pRJVbonaWF2SJAxXSzRqqsQtWsp+qh67s60FbZONPj9sU9Priw+TtilVg0/ZlmvVXqZROk9rinQs17KaIRW3IACBDQQ8Q8TS05MNYpd4RD1b1HGFPwWqRKb707TXjnKJPR0Yh726PeTzD+Oj9b02/S+nKEI92V+hpJCFwGw1KTBL4iRyFAEM1lHkV+WLMTVwTbsmjGloQ8drg2HNW+0rs6dXHKhqMObfBtWiwVgXugjHY9GtMNr+PT5V7vSFxsrrVDUVjLwg4CTAdM8JKle0qbEO+7ool6bdaNTvy04YHXdYMPtaE3510JV3DSPWsz/tRfCwUFms1CiDUIRZy8pGcKKljVCS4Xr6yJi4LiIDrxFJeHft9dRBdSrPGLJqxLBWkii+3buNIg0XdSbzqkcRiLJu7adGZpG+RWCz/1Rn4sFSaKN32imr9WUvY5ggTSakkby2p0xD89m2JRl2s0rHP5lJyjwbQen7G3udHmmQc5Vg4cxttpgZA2kpWWDaeyqDThbqXZfkp883uoKLD5OWdKa78GT3pQg7C5XMYlbNdmbK4xCAQCEC0/nItAlrCl8o99aSnZZ9DGnZl8hYGZNx3zm/1uPRzEVMovFb0i54KloZjbSHi52SezLdEMeg3bKSbChp14/M9mw157ld02tW+NlqjfqN6xisZqtJgkWVEv5suZ80uneMaXZ9M2g3pSSh9kbXLcip8Vgk1dJP/yJA1NNG+xTGkE/NZKeeTPcca64D7xSexyFQlIDRZ2KhspM3aE97/rJuNJoPayfD+NPm5fCn3ll9qMbB6jfVj08n8EvmYW24FE4U5P2gjJSj7JCy/qcUPxui6lb2qlKCQiSRnKXIZVRU5DBTXc+WLowzK+FUnwZE4hnG3+MAJMFU6jA1z7UkV+UWXY4RQxXfI0wYR42ztGCqAvFP1l0o1VHXufTZ2TClD54qU/+TUXNU3dO6UP+WMYuo+DSZCIjzp6efWduVRWlKtZzCbIgmjYqcFz3tWqqormxDdv5HtgmmplpaMFqKvxKTMT1da7QNk0xzfwTpnkcw+vz9qGdTaHmYNCtwj4G2M7fGnHsKpQGMx45EcaLVtz0C8CwEIJCXgLFINDbk0qOvvCXak5qs/1jq6EJztz0pF31Ww9dI2vDnnrmGqn46aZ3VB3ulTgsRSQIR/Db3wjWMDNlG1zKRyWISoQ6BSJ2GmtrTFuqITS42AQyWzaedu7MNcGiGGNPRcGBMRxTRRVPGtH1ljuhNf6rn9AzDhg4kWklQg9XIJ+pbDCZ7NnSipXIVZE9qkcz8hEDvBJjuVavBtdO9W5Js2vPmCrl3796XL19ypXZ4OtoEevz4cXYxfvvtt/v37//yyy+elLUnJDFu377tiTwb58WLFzc3N+EtWVnVVBgyXL9///7JkyfT8DBEyyjv3r0LH3/79u2zZ8/GOLLEKtqSwCq7Hh+19vfffx8eVIie0t8YMia46kJjCP1Jhjt37uhBXYyPK0Qoxp/RxefPn8V5DBzFGATbr9WSRJU+CBZKpRxVxQ8ePBiz3nYh+ZXOKPa2RCo8pdoR51B/Smf6+vXrly9f2rmoRrSc9/TpUzuafVdVoFHpVFU0DFXLsp817tJk1HJLNBkxV7v76aefDPi6JcUw+o3w2WlPqJ727t27YZxV11LdsavUg0PrVoguht5yVWpRZPXkAqv2OISHhJM9UijY2OcMgqnIY0iUo/Pn//bg/+jDFV8S6t9BNmVqp0BLKddSpuQ9bafQCGoqTBRCnx8BiX6OTSxsX0MchRjdXe/DpIhDvz9lVmQCluTXOETGaOnuUvi3b980ko8Mota2Pnz4YOQ1pKZoyf55KV/CIQCBogRu3bqVTL/o0lAy95oRooF6lLWWL/cM2qPU8v789OnTw4cPl9LcMNzSmFnGQj18mKbG27ICs5N0DQC0jhFGDq+TViAir3GIjE6YQiPX9lJYyxrSCMBqYmiFNtJeZb1zyaWa8GS0RACDtUSmtfCoS4/Ea7mrxJhGlVXoZ0fGtH1lnm7njbWmYZvGcv5p+NR0Lu0MGqsNS4+MUk0vNIbUPmO0pJAcOk7TIQQC5yaAhapTv6stVFEHH/tVlTpEMuaiVYlCuLTjaPh4RkXQWsM2SeTnq2fD1GRoZfaMQskMh/GXrpWOtlpnq9sW1fawW8ouS7hkNgq+4VyHLFIpEWmCIZj/lpRqtkZyyZkxncqvoEnno4YwWxbFUZMRRj/zIaaeWiKv0eHa1KL4NJlpZeVqMkK9VHFhpuoVo0qZ/pz2nLMvoEwfNEJCGWpeJ5W2pjBjXsmGSUsZWY0XGVtKpKgaAIy5LF3Yg4Eowbw/6fOXKsUOP/0wKa+aHZWaOkPVlFGVHpsVCj87AB6GQ0Yu4639xi4UhmsIQCAXAZnCsZ0uXWgYnCu79tOxB4qVJ6drcWlMtVSJCleP7U9QJZ0aEc2C7ZH2rKUYRNKzRu5Tye3FKCOp0rems7mRuT1AKi0Y6UcEZtdRy816otz5WYIABqsE1UJpYkwHsBjTJQXryJi2r8yzE3+NSVYttc0ujhlTeGGZDhSHEZHC/aM4CT+rDKtGrUtqRjgEzkdgOmkaZyK6WNVwsFBL6jHbKY392/Spsh918mxJhkrQ+PUqyzRlnQxRG/AT0AqFUx7ZPO2DTs1ecn1kEHhPJSYltIcpfhobYgqIUSPG2tCGvFY9kmXOrwGK1GlP3a2SeX/k5Fa9UVnbbvmrWDUimNJVIyPdVZzZRZwBjvTNGJgaKUe3aDJTZcvSZEbOHocA1aaqe3Z9WeHqWiMhs6h3lGa1n0nhq0kSZjQLf6xEXdBSQlzDdd6WEtL2tJrkeCBMsMQ1ff5UJeyQcw+TSujYUWmqu5vanbByNRpMrnApkdnJwjh6URMO01y6PgoC+UIAAjYBDVCXmu0YroUkO5GT3TV6Tg1sGi+s5pVjxU0vVJXq1Y0iaCA9u6KqpJxqYEx7l1KQlYlETc4yjCKUvmWoR8til8bSYPqzqlhu1tMggfOJhMHqq06N3hJjmqzK2R5ssJUY0yS97BHaV+ZZL0NN2DWoS9LQ2G86EpOyeRYKDDLJrJX+rJ6P6wxJyYkAgWsSYLpXut6Nnm12uocbTTSXt35W2ASSVdNQyRJick8DU00z1LS0VqLH9acLWSlJq6RkliZP/G/A0oBsVkG3eWN4cEnUWfEqBIrMbGGHQP9+W3ZRd875pQmeHc3sYu9PcJVOGnXnv6XGsqq5SWfUFoRXdaQH9a+ujT53ZKLIyssvmBGTJjNSHS92Npkp7dmpxZhdeKHalw4MyrDUT+YSL8y35vXs0CGEVlOYMa9kg6KljKzGi1yqGNb+cO0xOp4hwTTlvCH0+aMyeC7OOkzKq1SNpCbdVgO3q1VGajpf0KBRI94l+6Vw9aVDGT3jJcVvBAhiQAACEQFPE27BUkdiF/1pz/eLZp0lcS342PNQ2QXVqbpx2Qj96UJ9vgb2S32+7L4i+GUz7I6yGLNWvrI+U1HLjUv9RViKKVyGSU1uOC0lS3gJArN62LJ2lYBwsjQxWH1VKMY0shcY01GBuzOmXSizxleRyo0/tS6nImgsN4z9VBHD2E/DsNklO+mqIoz1ZVyoKpdGj8pd6Wh4OeSrRBR53JScDv8GaSWPohk5cgsCEBABpnvl1GCDhcKNZjQ36YtqS0uqSFk+2aG0TOtjyPJtmPl7ZjKjLMrCaYkVbXyq8oXwGk3RHjwVFXXznF/VOjswKipt3sQ1tjMqpdAtNTe/28Ta8qpGnG3BWTqazLQKNjcZg3mu1qSe08hl1a1pweuE4EazlvP5jEtSUT2mp9oIKiktfb5TpS+oyUnlaTyCWlmuuYPSiYZkS0tgoTol7UXjABEPAicmYKx9j61Y9vHEBKZFs2dVGxZMpllUCFm1SjPW9fRiWwe+ec2kxPQtI21ZwCmiIUTWMGNGJLWfgHRpWlmNK9j+Up87BQxWX/WLMQ27IIxpqL3dGdNelFlyeubmoWZOr2Uo1478N4/6wtyn6wyhznANAQhMCTDdmzLZH7LBQv057MuyX6ua1cnqT5JpbVd/ck7UksT4p65/+FPfPf3bT2SawjSXf4rwv/+PgklO/UlgSa4/FUGDof1Wykn49u3bL168+O233ySAZ3fKmaxmI0rw8+fP9+7dcz4yRnv79q3gJOczYxZ3794dn+WiAoHHjx/fv3//p59+WspLIyTVvipRTWDaLjwhQ9sZ2ovSGRuImoYSl6LubyDPnj2Tfi4VoVC4mtvr169FIG9zU+8nVp8+faItFKq4osmqk1TdScmTnd6SGJob6HH1nEsRCIcABA4hQJ9/CHYyrUBAQ8FffvlFo7KdzjRKQXOQp0+fjjLrp1Iefy5dZJyzLGVBOAQgsI3Aly9f7Ac1j5N9tOOc7K7maMY4XxPDLsqruYamnHu6X01aNc3XdHhDebVmpWWBtYsAWlt7//79huyqPWIvqlQTg4wgcE0CGKy+6h1jOtQXxnSqt90Z016UWXJ++/ZNm5XbZv3DYrVGYmtH/hr17RxzTtcZpmpDCAQgEBFguhcByfJzi4XybJ8T53AC2o6VsTEWegwFkoEcdvSzlEImU5KEPhNKXz+1GqJbWbIgkVUE7KUr1Y6GVqsS3BlZ8ihHqdzaBbVBhyXwTgF2Pq5lRMkvxyBJYjSrpVuDu9JmX6WdwvN4CQJSaXV6fn2W5qg/LCEJaUKgTQKezRttR7UpPH1+m/WCVDsJbPAM1ixjacSo8KVhTxi+U2YehwAEChHQJD1sqrPXGusWyr3lZDVin6WhQI38W5Z8KptqWRNw/wRWBVTxc01aZXQ8S1UaMXaxZLSkFQrvQv6pepw4RMsv0/pS4ImLfO6iYbB6rF+MKcZ0Vm+nnfMY0qwx7U6ZNU/3LMcN5BUzy7qcqm/VmNNYZ5jVHAIhAIFZAmubHtO9WYxD4GiPphdLFuqWnpzGJqRlAjquQ6+EamdX/+rv999/14hN/w4ya+lEjeTOnTv6VwZStkpuqi0XB9n2EJBDok5wWUpB66HbXixbSnBt+HCi0ocPHwwXv2mah4s9iiT/br0KM9vWhjXKoaGplam56TSgDec8jXlx0T4B6YM0Wb2utEL/Rh2vFECaoF73wYMH7ZcFCSGQkYB0PtnJa7quozIyZloiKfr8ElRJ81gCmjVoGDMYr3DKoGHMOIaR/ZLxMl5H87RxpaBT3I4tLLlDAAKzBPS+6ZMnT2ZvjYF6aeeCI1jNVdUTjhCiC62g9biQom5ffX44gVW5hj5/WClSd62/EkUb5kqDxRnWqZS1psn6U47ybCiRaVRr+3/Klj18+HA2HRVEZZy9ReBRBDS/0HJTlLuUrfETjyKB+TkSwGCNKDq6wJjmrSyMaV6eq1LrV5nVeQ5jP61Xj4vV45S/0DAsHHNqqUFjP9Eex5zDIoOyNtYZVtUOkSEAgYFA2PTGOdfY9IaZF9M9Q1u2TfdwozGQcgsCTROwfWia2rPUNODdu3c3NzdOoJ2uWjpLRzQIQAACZyLg2WJvyiSdCT5lgUAFArdu3Urmojfhwu9AJeMTAQIQqEZAZ7AnZ2GXfbfKGMPojWShq1ZNZNQIAdkyLVzMCoNKzGI5NhA3mmP5Z88dg5UdaZ0EMaZ1OHeUS7/GFGXuSM0QFQIQgMAGAtss1J835MQjEIDA4QRsHxr5IDf13r/ePNO5OHKInj10dwozudQ7fYQQCEAAAhCAAAQgAIG8BJzvcyfPusgrFalBAAJ+Anot1Y6sl9XsCCe+a0xO5QF84oJTtCUCRr3rEwZLTxEOAQhkIYDByoKxfiIY0/rMG8+xX2OKMjeuWogHAQhAYCeBbRYKN5qd2HkcAgcQ0OFdxrecdCh3m18X0jl+2owxuqoR5dIbYGMELiAAAQhAAAIQgAAEShPwDNv0TUPOai5dEaQPgc0E9H6F/ayxYWA/eIK7xjFa2s3V2f4nKCNF8BPQEd/j19Kjp9RMsHQRE35CIDsBDFZ2pHUSxJjW4dxLLl0bU5S5FzVDTghAAAIbCGy2ULjRbKDNIxA4mIDxyq+OGtYJhAfLZ2avY3KSc2MloON2zGS4CQEIQAACEIAABCBQlsCHDx+SGfCCfhIRESBwFAF9WnfJLWAU6cqn0QjC8+fPRxTRhcePMHqEn10TMEwelq7rmkX4LghgsLqopiUhMaZLZC4Y3rsxRZkvqLQUGQIQuAiBzRYKN5qLaAjFPA8BeUb/8ssvs+X561//2sUX3HVYTnJR0ujUZstOIAQgAAEIQAACEIBARgLOLzoZL+1lFIakIACBDQSSH8jQ/FGf392Q8mkeMdwjOCH1NLXsLMjSGoWaSeOvKjkLSDQItEwAg9Vy7SRlw5gmEV0nQu/GFGW+jq5SUghA4GoENlso3GiupiqUt28COlnaWM578+ZNL8XTmTSGf7dK8dNPP/VSFuSEAAQgAAEIQAAC5yOwNMMMS2qsM4bRuIYABA4hkDwE9MpfdBpqRF5ESxC0p6vTEQ6pODKtT0Ceo0tHN9kLF/VFJUcInJIABqvrasWYdl19GYU/gTFFmTPqA0lBAAIQaIfAHguFG0079YgkEEgTePny5VKkv/3tb329I2WUZSijPla3VFjCIQABCF3XfJsAABhUSURBVEAAAhCAAATKEZDrtudoQDYXy1UBKUNgP4Hky/0X/6LTQNiYlhpvsOyvHVJoioBR1xy61lRNIcxZCWCweq9ZjGnvNZhF/nMYU5Q5izKQCAQgAIGmCOyxULjRNFWVCAOBBAGjtT958iTxcGO3b9++bW+9JGfRjRUIcSAAAQhAAAIQgEBBAnJtKZj6vyZtjDnHiDrC4eKfgxlRcAGBNgkkX+7v6zWMQpD1xWG9kTKbuKcnnH2QwL4IyLwunYbLoWt9VaWkvXPnTncyI7AIYLB6VwOMae81uF/+0xhTlHm/MpACBCAAgaYI7LRQuNE0VZsIAwGLgH06y9Jh1FaKR9+zXX+Ss+ijxSd/CEAAAhBwEfjuu+9c8YgEAQhMCOjcUX0KU87Ht27d0s6Q/tW63tu3bycRMwe8evUqmaLxol7yWSJAAAKlCWipaOkjNUPWPc4fC0Fb6s0E0J6DF5KHZCsTMPyl7Dd/KstJdhA4KwEM1jlqFmN6jnrcXIozGVOUebMa8CAEIACBBgnstFC40TRYp4gEgXkCSy9IKbZ2KHt8G1j7QMbe6i+//DIPglAIQAACEGiGwK+//pqUhbdCk4iIAIEpgc+fP2t0J59jfVwp3AvXcX3Pnj2TY40iTJ/KEmJ8M3hMXxvwGsiNP7mAAARaI5B8J4FjNsYqk7fi0rT05uZmjMbFWQksrauqjfS4zHLWapqW669//aszcBqNkKYIYLCaqo7NwmBMN6M7x4NnMqYo8zl0klJAAAIQGAjstFC40aBIEOiGgPGRo9nlgy4Kdv/+/SU5wx2jpTiEQwACEIAABCAAgfMR0HkzGiMZLsUaJv3973/Xy7slyr70+l2Yl+e4mjA+1xCAQGUCxjsYkkReI3zRKayRpT5NGL99+xbG5PpkBOQ5umRtOYqm8bqeXU1a+kZb42W5uHgYrNMoAMb0NFW5tiDnM6Yo81odID4EIACBNgnst1C40bRZs0gFgRkCxhv//b7ov/Tan8pvlHeGDkEQgAAEIHAEAY/LY7++nkcQJU8I/ElzPJ03kwSh1re0upd81ohgzDDHp7SzyAv6Iw0uINAmAXtX0v66bpslKirV06dPl4YrHEhTlPzhiS9ZUo6iObxqkgJMTwtQK8ZBMMmtwQgYrAYrZZtIGNNt3E7w1PmMKcp8ArWkCBCAAAREYL+Fwo0GRYJANwSMrcqlJb/2y9avA1D7bJEQAhCAQAUCHpdHfX2mgiRkAYFzENABM/7tbX3vKXupk0fRyAf69evX2fMlQQhAICQghzbtEMtf7datW/pXG8Nr251xlKky4otOIe3heml9bekI6GkKhHRHQJ9HXGopS/rQXRnPLbA+BqTD+YYy6uLjx4/nLm+bpcNgtVkvR0m11HliTI+qkQr5ntWYoswVlIcsIAABCBQlkMVC4UZTtI5IHAKVCHh2MSuJki8bPGzysSQlCEAAAv97voU25OTRog05/elCe3L6cMxONIaL55Byv46eO8nwOAS2EUh6sYTJLn2HIoyz6lr79Mk0f/zxx1VpEhkCEFhFQPZaNlrudPKTG9qj/tWb+uocFK5lIE9qnz59MqLJNN+7d8+IcM1bGiYtfQ5mrQ/TNQH2WOqlHTIduqbm1mOJriazvAzV3f3xjz9dcFReZQXAYFUG3kV2GNMuqimvkGc1pihzXj0hNQhAAAL1CWSxULjR1K84coTARgLGTmRyw2NjluUfMyQ3vvdUXi5ygAAEIHAeAt++fdNu2bAhN3q96EJ7cvpwjH9PbkpEx2ZMA6OQ8Q3RKJyfEIDALIED39RUi0468egECz6XMFtxBEIgC4EXL17IXo/GOkpT4ffv35dZj8KnP5cO2BhichTNlNgQstQDL62+LaVDeBcE1JSWDnVLWsMuCoiQEChKAINVFG/XiWNMu66+tcKf25iizGv1gfgQgAAE2iGQy0LhRtNOnSIJBBIElt6N02P2Omki3UNv6wzepfzZeV0iQzgEIAABPwENGbXlZpiJYU/Ofm19KTvDFXJ8xDBeYxwuIACBgcDalpjX5zi5s67s9h9hRV1DAAJLBLQleXNzs3R3DJcL7Hi9dCFP2aVbCldGxt0r35Lb8ewkVIMler/zKcZSc+MomvPVNSXKTgCDlR3pmRLEmJ6pNpNlObcxRZmTCkAECEAAAs0SyGWhbunky2YLiWAQgEBIQDsrDx8+DEPCax2wr8MGw5D2r3UmuTZ3l+TUZ6153XkJDuEQgAAEnAR0trnH2UWpff36de1B6NpSSm7mbUjWWTSiQeB8BJ4+fbr0xttsYeWm5vzCy+zjYaA9zhxiyvtZK4nhU1xDAAK5COjTGDqHxpla0rbq641LSclFgE8ULcFRuPyPv//++2kE+RF6DuGbPkhImwSo6DbrBam6IIDB6qKajhWSPvZY/tVyv0JFX6GM1RSGjCAAAQhUI5Cx9+Y0mmq1RkYQ2EvA9ilZtemyV5RMz9sy2+XNJALJQAACEDgzAe2TOX1oRGHJR9sAZBxyMzylzxGudc0xsuMWBE5PwN9gBxT+TXcbnfaGk0m9efMGHxobI3chsIdA8jioMHHb/mqDM4wcXa/KKHr2Cj81bplFpANpcD86kwIsfbbJXqM4EwHKAoHNBGY7yaXUMFhLZM4djjE9d/2OpbuCMUWZx+rmAgIQgEBHBDJaKNxoOqp3RIXAn4zJqg7uzvU6ch3Q2rAxlqiMktYRj1wgAAEInICA0c1OS7cq8vB4csv/0aNH04wIgQAElgj8+uuvS7dmw3ONl+RDox3i2SyGQGWkk3KMCNyCAAT2ENDpbnYbjBK3+wodUxrFH3/KLuPeOtJYunj16tXsJ/MUvvQI4X0R0MrJhw8fpjLrk17dHfE7LQUhEChKAINVFO+ZEseYnqk2Z8tyHWOKMs8qAIEQgAAEmiWQ10LhRtNsRSMYBGYI6AjumdB/BuXaSvlnemX/t6W1S1pWMlKHAAQgcAoC8lZMurlEBdVXXaIQ+6e+8GJHsLt6+1nuQuCCBFbto+t4mNu3b++npO0QeWMb6WhbUXGMCNyCAAR2EljryXrnzh0jx1n/gCE+jiAGt/GWutbZGuFAmhFR7xdL7ybKsPZeNOSHwP/X3hkex4lDAXjuSnAJHldgp4VsBU5KSFxB7BbiChK3YFfgXAlOKohTwraQ+ybMcRoQWsEiYOHLD4cFIaTvSTyh9/RUmkD09Zh4qAorAWfdl1Sm65YvtduOMrUxr74xW0EJSGBlBMbVULrRrKx5WJ2VE2DtYMK/hFippxJomkjjieldzK6uklx5U7Z6EpBAeQJ9fWgoUa9b8OxOm/wxvfsyLy9nn7AqAtH4B9EaElJilPAwdOSbm5voI6qTl5eXfR3sErl5SQISiBJI73nRvoWO2T5ZnUl0WEPRdEFrnyckSTSiHvNxuCm303vmhAjQR6LOoziZOXA9ITla1LkIqLDmIn+Kz1WZnqLUMsu8NWVqY85sGCaTgAQkMDuB0TWUbjSzy9QCSKAfARxlEiYW5vUSM6f9nlQs9evrK3sHdGVP7Vzx3AXH8xKQgATyCaR3fIjmk3aLadyS2DOiSpnw+2xk5U8JSKAicH5+noMCHzU8knNSptMwJCOrRBrKE7U1Jm7xkgQk0JcAPbHvLQljf2KtQt8QAn1LtbL04Ip+dxtp79QFHXUexTXt9vb21Ktm+SVQmoAKqzTh9eWvMl2fTKsabVCZ2pjX2pitlwQksDICo2so3WhW1kKsziYIpO0Zu92OhcWLBcHqvTdv3iSKl65d4kYvSUACEpBASCAdQDtMWR9HzUX11cZBwlBHSqwRb9++bdziTwlIIE0gx42GLSdG8ZlmSMagMeE8Ry9m47ZR9o1K19qrEtg4gV6h4GCVcOOgX3f5yhBpw+7cq6V1BfBn/LPkz+1eddxgYlYlRXtcV8fZICKrLIEEgWj3SaRXYSXgbOSSynSVgt6mMrUxr7IxWykJSGBlBEpoKN1oVtZIrM4mCFxdXaVjAOCnMsoa5dFpMuGIfShhsMEyRO1Gf64ZSkACEtgggRx7fANL2s0xTMz7PD2LqjUixOWxBDIJdMWGoTtzCSs4UaZG2cupcmtO9GJ8aOjmGt0zBWcyCUxJIBHsrUv58g4x0sYAGRHAP/paToRWHfAUb5mMAIE0CN/bfhx9ylmINhbPSOB4Aiqs4xmuIAeV6QqEGFZhy8rUxhy2BI8lIAEJLI1AIQ2lG83SBG15JJBFgHEbHieJpEztLW2qlK2aMNAmfGgwDo1iGUpg8ZIEJCCB7RDA/t0rugyJ800IUSNEzfb6+jo/q/ouDyQgAWI4hd0Wy/fvP//4FCQCDUO7UfxayI0hWcKHBrOxsRZsjRKYjEAvt1e+mBI7OnE1Wuz0GozoLZ6sCIAufC1XJ3l/sspNRCdHoCu+t9I8OVFa4LkIqLDmIn/qz1WZnroEw/JvXJnamMPG4LEEJCCBRREopKF0o1mUlC2MBHoQwOMkPR96f3+PMYbVxj0yLZaU0kbfYvUD8Qpamt9PXTYPJCABCZwogUQY7XaNumxv7ZTY4BMb8GFt6loN387KMxKQQINA2G1LWGpxx7m4uEj40LBueJRNoxr18qcEJNBFIOEW07iF90Pii4lFC9EVC+h3fVsbJPN/4rwY/ejGn5jhUH4+ppydAPF628NXRq1R+c5eWgsggWUSUGEtUy7LL5XKdPkyyiyhytTGnNlUTCYBCUhgYgLlNNRfrG+cuDI+TgISGJEAa4VZMRydMK2fwsxpYr61TlbogPcXk4wJa001dYXHT6ECmK0EJCCBzRLAk/Ls7Cyn+tUGLjkpScMbu22HqO99fn72lV7T8EACfQnQbVnpGw7tXl5exjKBMyDEzTpRJKyJhDxMJPCSBCRQggCGycTnUvXEg92Taf3w1VHd1Uu/l6jaOvKMvjxle0LCbevWqvCOWk9IiBZ1IQRUWAsRxCkWQ2V6ilILy6wyrWnYmGsUHkhAAhJYAoGiGspoNEsQsWWQwHACmFWYco1u2V5nihcLk6osT6zPTHPAUmY+sNleKjEpzOQjVzW4TiMRnyIBCWyNAC//MLJFV/VRIgm3mMZdUefuOg2hxXyl1zQ8kMAAAnTbRjwnNmA6foslcmDQmPChYUj28+dPfWgGiMxbJHA8gS5lzXoDdDS6db/fp7snsT/bPjT45OXr9+NrseIc2PSHl2Sjgj9+/HAzoAaTxf5kUqLdQYi+5qh1sSKzYIsloMJarGiWXzCV6fJllC6hyrTmY2OuUXggAQlIYAkEimooo9EsQcSWQQIjEMCuyddse24ozJqJVNLwDwtNeH70YwpDCBwmFtM5MyPMhG86jVclIAEJSOBIAuklg5gQ8o1AWOKx6HeVp1dWXZl4XgISgAD28qenpxDF4OCCbDuCR3UjtzBnjgdn3sjHnxKQwDACrJ1qRI/jw41IVJlfbXx8MW3UeDQuOOTAGKBx3p/DCHStbxsxYNiwgnnXQQIsKGpvMG0woYPcTCCBKAEVVhSLJzMJqEwzQS0wmcq0IRQbcwOIPyUgAQnMRaC0htKNZi7J+lwJjE+AARxmksYK5uhjWNSIM016RWP0xvRJJnAJNp6201Q5XF9fU87MeeH0Q70qAQlIQAJpAhjR8X1p+1n2fRUTY2y323U9Sx+aLjKel8AwAiyRb4SRwKyOv0v++I0+S/iZRiaNwvAeIE8N7Q0s/pTA9ATaUz+Y+fm2Otg9u7Sz7h2jCzGKmjczA63Rn2WGYxFAOhcXF43ccDIjJq7TEQ0s/pRAJgEVViYok0UJqEyjWBZ+UmUaFZCNOYrFkxKQgASmJDCBhtKNZkqB+iwJTEEg35mG0uBPw/ws5lX+HpyibZeeZzE/S9QZLDRpI019r9aaGoUHEpCABCYjQBQZXvhtTxpsP7i/sIQ9bUjgbY+hPbEdjNHFJhOlD9oUgXZMmqr6jKaqwRtdmAgWVf+ln7LtC3bBamDGCK3d5UN6jP3o1+5nETLxWALzEmg7z1Ee1HS1RW+0bMST42rjEi4CfJqxj1vjvD+PJxAFzjuZ9STHZ24OJQgwy9HeY1onsxKozXNTBFRYmxL36JVVmY6OtHSGKtMuwjbmLjKel4AEJDANgQk0lG4004jSp0hgagKVyZOIL2kLSlgs5lsxyWCP4QCTTPgXqwz5hH+Zijponmlk/mc7qQ8DnHXCfDyWgAQkIIFhBNALeNJ0bbeHQZ2rtRbgXV2Z5Ct7fCLOGVqDtfLa6oYJxbskcJBAe73vwVsOJtCB5iAiE0hgLgJRwySFwVGjVtP85LuMCKBo57Z/AB9xfKb5zVVOguxK3B4X4ZV4e3tb7qHmPIxA1BuVgWt+XLdhz/UuCWyBgAprC1IuV0eVaTm2o+esMk0jtTGn+XhVAhKQQDkC02go3WjKSdCcJbAIAgQYZI6VqaJ8f5oRy800LhO+xDlwompEqmYlAQlIYDAB1spg6RlLI+AfiY1/cGG8UQISyCGATxt9LWfTzIO5VT7N+r0dBGUCCcxIIDoXn1kevrz47ktHmMvMymQJAtHZuufnZ4zKibu8NDGB6AJxHZ4mloKPWzcBFda65Vu6dirT0oRHyV9lmoPRxpxDyTQSkIAExiUwmYbSjWZcwZmbBJZLgB09mFTFBtNeszh6oQlOwIpJvGe004zO1gwlIAEJHE+ABdOJHZpy8ucljx3Cxe45rEwjgVEIsN0v8Q/419cNTp/mUfibiQSmJMBCiJubm15fbfR03g8uXZhMTHznNiL8GQdoMvg5D6IT7Xa7Rkr9vxtA/CmB4wmosI5nuOUcVKYLl77KNF9ANuZ8VqaUgAQkcDyBKTWUbjTHy8scJHBiBDDDMOVHrO/qb19jTLS2TBqyFQh7BPCXRZCugIxS8qQEJCCBRRF4fHys3CvzS1V5Sd7d3fmez4dmSgmMSwDH6H/+/Etsr8mQjN5ajcr0aR6Xv7lJYDICqGk8Vhu+Gu2n09mrQFOq5jaccmeIE8Y7tuHqhCx4MyuIctgzc2bGA+k0JjqYpmCyNTMHk0lAAr0IqLB64TJxTUBlWqNY4IHKtJdQbMy9cJlYAhKQwDEEJtZQutEcIyzvlcBKCGCPYb6PSUD+MdnE3/1+T93CiSccZc7Ozhp/KwuN5pmVtAOrIQEJbJVApQVq30pUQP3+57VfveqxymN+MPzMVtuI9V4uASbsqj5bDdI03y5XVJZMAoMIMEOE41ylo6uPNbKptTPB4dxIaBDXEW6K2ksYLzGsGiF3sxhKALkwdq2HslU2+tAMxel9EuhBQIXVA5ZJ/yOgMv2PxLL+V5kOkIeNeQA0b5GABCTQl8D0Gko3mr4yMr0EJCABCUhAAhKQgAQkIAEJSEACEpDApglE7SV6bMzYJpTIjPB9tAQkIIFhBHx1D+NW7i4lMpit6Aaj80YJSEACOQRmec3+nVMy00hAAhKQgAQkIAEJSEACEpCABCQgAQlIQAIVAQKAEdWV2CchEKIHvXv3Ljzj8WQE8GEiaFP4OL2aQhoeS0ACElggAZXp0oSiMh0sERvzYHTeKAEJSCCHwCwaSjeaHNGYRgISkIAEJCABCUhAAhKQgAQkIAEJSEAC/xOI2kuenp4+fvz4fyKPJiHABmdsfxY+il3Pvn37Fp7xWAISkIAEFkhAZbocoahMj5SFjflIgN4uAQlIoIvAXBpKN5ouiXheAhKQgAQkIAEJSEACEpCABCQgAQlIQAKdBCp7yeXlZZji4eHh9vY2PONxUQJEACIOUPiIDx8+PD4+hmc8loAEJCCBxRJQmS5BNCrTUaRgYx4Fo5lIQAISCAnMqKF0owkF4bEEJCABCUhAAhKQgAQkIAEJSEACEpCABHIJYC/5/v07fhvhDff391+/fg3PeFyIALF/iAAUZv7lyxfhh0A8loAEJLB8AirTeWWkMh2Rv415RJhmJQEJSGBeDfXX79+/lYEEJCABCUhAAhKQgAQkIAEJSEACEpCABCQwmMDnz5/v7u7C219eXq6ursIzHo9LgJAz79+/D/N8fn4m4nd4xmMJSEACEjghAirT6YWlMi3E3MZcCKzZSkAC2yEwu4YyGs12Gps1lYAEJCABCUhAAhKQgAQkIAEJSEACEihCgI2c8Js5Pz+vc//161d97EEJAgCvs2Vrrf1+rw9NDcQDCUhAAqdIQGU6vdRUpoWY25gLgTVbCUhgOwRm11BGo9lOY7OmEpCABCQgAQlIQAISkIAEJCABCUhAAmUJYDV5eHjAn4bNnso+afO5v76+7nY7MHz69Ilw35vnIQAJSEAC6yGgMp1MlirT0qhtzKUJm78EJLBWArNrqH8B3apE82ju2VwAAAAASUVORK5CYII="/>
  <p:tag name="POWERPOINTLATEX_PIXELSPEREMHEIGHT#5C6D626F787B54616E67656E746C696E6A656E5C205C205C5C207D793D662861292B662728612928782D6129" val="183,3333"/>
  <p:tag name="POWERPOINTLATEX_BASELINEOFFSET#5C6D626F787B54616E67656E746C696E6A656E5C205C205C5C207D793D662861292B662728612928782D6129" val="46"/>
  <p:tag name="POWERPOINTLATEX_REFCOUNTER#5C6D626F787B54616E67656E746C696E6A656E5C205C205C5C207D793D662861292B662728612928782D6129" val="3"/>
  <p:tag name="POWERPOINTLATEX_CACHECONTENT#5C6D626F787B54616E67656E746C696E6A656E5C205C20207D5C5C20793D662861292B662728612928782D6129" val="iVBORw0KGgoAAAANSUhEUgAAB0IAAAGICAIAAABTCbRaAAAgAElEQVR4Aey9sWLXOJS+Pdn/NNtBLoHQfR1QbjlJt1uRXALJFZCUW4ZcQUi7HXAFhEsAroBMux1MuR3fu+Mdj0a25WNbkiX7SQH+2bJ09EjWsV4fywc/f/78hT8IQAACEIAABDZH4MePH9+/f//jjz9+//33ZkP/avvq6ur58+ebqy4VggAEIAABCEAAAhCAAAQgsGUCv265ctQNAhCAAAQgsEUCQ/qsFNtWrtX2UNVfvXo1dIj9EIAABCAAAQhAAAIQgAAEIFAmgREZ9/T0tEy7a7Tqt99+Oz8/r9FybIYABCAAgXUJHB8ft3G161pC6RCAAAQgAAEIQAACEIAABCCwCoGQjKtgnw8fPqxi1lYLRcbdastSLwhAAAJJCXz69Clp/mQOAQhAAAIQgAAEIAABCEAAAoUTCMm4Cvwp3Pq6zAu831pXRbAWAhCAAAQgMIPAw8ODVuaVN3z06NGTJ0+Ojo5mZMIpEIAABCAAAQhAAAIQgAAE9kkgJOMiO8btE8jicXmSGwQgAAEIVEFAL/dcX1/f3d159xVScrVK7+XlZRW1wMguAbXsu3fv9ObW58+fW3VeS0ipWdHou7jYAwEIQAACEIAABCAAgYUEDn7+/DmUxfv378/OzoaOsn8qAQUfacIz9SzSQwACEIAABA4ODiJC+PjxoxbbjZhhIKv7+3vdS3gCrptezlFLRjx//tzdyXb5BN68eXN1dTVkp5RcafePHz8eSsB+CEAAAhCAAAQgAAEIQGAqgX8JnED0aADOjEOBSeyM3DgFAhCAAAQgUDiBt2/fnpychN2fjr548UJPjguvC+a5BPQYIKDhKqWCr9WsWkbDPYttCEAAAhCAAAQgAAEIQGAJgYSLKuhlSfdP4TYy9PDwUP+2271hGgpZbb7H3fyrIB1NBpZUUiEhesVPhar05t+hclVKI143c87WDK3l1/6Fp6NL7ORcCEAAAhCAQC+B9tWZ5q0OuSd5JfkjvcwuL/n169fes9bdqTjci4sLow2K2FVdiMk14lo3mTRcyzf31EWl5Orf3puudatA6RCAAAQgAAEIQAACEKiRQGhRhfPz86n6qdTS5i/6TGyGMWoPibaaFsZdoE2hJZowawKj9eCmSrrfvn2La0yNfQ6bIQABCEAgLgFpu3qB/ebmxphtnkUVJN5N8pLPnj378uWLsQokW4tAeC2FrlW6LZSg393PHghAAAIQgAAEIAABCEBgKoE4iyoo6vb29lbBQbpT17dKomu4qpVezGxieCfVUG/8RZdNleHp6ans0bRZGrFCfe0mTZrQ2rMlJQQgAAEI7JmABFOJa3LE5UCQPVNdnh6RoveV04K9lujOJ7yWQvcsPfamWbtY2AMBCEAAAhCAAAQgAIEZBEIyrmUCJgFXQakKUFW0bOqX5hTQMbWGL1++nHrKpPQSrKXnSr82irlKOSl/EkMAAhCAAASMBOSIZzhKY+ZTk019m6fJ/8OHD1MLIn1OArrlm1GcPU58RuacAgEIQAACEIAABCAAgf0QCMm4Ws4sDELapQRchaaGk8U6qhXWpmYVPRS31wDp1xJzFZkrUbs3QbtzFGmbkg0IQAACEIDAVALGZ4pTs52aXjGb8/ydZcXVqcaQPiKBeTo7zRqxCcgKAhCAAAQgAAEIQGDPBEIybjh0VC9vSrvMyW7Gogo5zVNkrpRcLe0XKNQS4Bw4nUMQgAAEIACBAIFConHnabiq1+wTA0w4FJGA7nPm5caqx/O4cRYEIAABCEAAAhCAAARcAr+6P7ztgOYoDVcvb3rpU/88PDycVER+2VdhuQo50Sx66KPhYWV8Uu1IDAEIQAACKQhohfc2W43nx8fH7c/yN1KvbmQkgLMzgqouWeDOMFwXukSYD0chAAEIQAACEIAABCBgITAo4+qNyKHz9c5mfg13yJjS9msKrZXjnj592msYcUa9WNgJAQhAoBwC7jqeEq3qknGFUcv7rO5rpj52bVs///PXtmg2khKY3SWSWkXmEIAABCAAAQhAAAIQqIvA4KIKQ3ETmh9mXkuhLqCyVgvyDn0DZHYYS3UQMBgCEIBAjQQCjzBrqU4JSqhWGZqHa3SJ+XnZclYsArMbaPaJsSwnHwhAAAIQgAAEIAABCGyAwKCMOyQ4Xl9fb6Daqaugz771LpI7JI6ntof8IQABCEDAQoBR2kLJkmbeKr1nZ2eWzEmzFoGXL1/OKFoabiHLfcwwnlMgAAEIQAACEIAABCBQDoFBGbf3lUxJkxIoy7G+ZEt69e5eqiXXAtsgAAEI7IrA0CPMXUGIUtnXr1/PyGeeSjijIE6ZR2Cezq7FuOYVx1kQgAAEIAABCEAAAhCAgEtgUMbtjUi6urpyT2Y7QEDLKXYDchEIAsQ4BAEIQGB1Ar2+b3WrajRATnBqQK7EPq1KVGNl92OzlsuYKrVrlQ/3s4H7YUVNIQABCEAAAhCAAAQgEJ3AoIzbjRvVjTihuJMagPCTSbhIDAEIQGB1Ajxsi9gEWibevlCvHnyy8n5E+Omyuru7szerzFD6dMaQMwQgAAEIQAACEIAABHZFYFDG7U5l571JtyuaXmV7iT08PHjJ+AkBCEAAAoUQ+Pz5cyGWbMAMLYcqnhbJTxrup0+fNlDlPVRBzWpvLC0wRQTAHnoFdYQABCAAAQhAAAIQyENgUMbtvlg69TW6PBUouRRNdbqvlHb18ZKrgG0QgAAEdkWg+ybKrqofvbJaJEFIw/cPWkX3y5cvfAIrOvx0GWpphW/fvunDZeEiFI7NcgphRByFAAQgAAEIQAACEIDAJAKDMm53Kqt17iZlTWIR6Mq4XX0cUBCAAAQgUAiBru8rxLB6zZA++/79e6l+kmsVddsE5+pfbStUUz7xzZs39dZut5ZLoNfbRbe3t10xV42rtlbLEoe72+5BxSEAAQhAAAIQgAAEEhH4dShfL2i0K0cOnch+l0CXGxqBy4dtCEAAAkUR+Pr1a1H2bMYYqX7ItZtpzbYi53/+Sc/VvY3uGyXgHh4eKla3TcAGBCAAAQhAAAIQgAAEIBCRwKCM6wWNduXIiEZsOCtNZjSrcTVxd3vDFadqEIAABKoj8OPHj+psxmAIrE5AGr3+VjcDAyAAAQhAAAIQgAAEILB5AoOLKnhqo15+3DyLRBX03jf09PFEhZItBCAAAQhMJcD3zaYSIz0EIAABCEAAAhCAAAQgAAEIZCPQL+N2I5I8LTKbfRso6MWLF24tWFTBpcE2BCAAgXIIfPr0qRxjsAQCEIAABCAAAQhAAAIQgAAEIOAS6JdxuxGjvC7nUpu07QUye2HOk7IiMQQgAAEIpCOAjJuOLTlDAAIQgAAEIAABCEAAAhCAwEIC/TKuFzFKKO4Syh69rkS+JHPOhQAEIACBKAT0GgrfN4tCkkwgAAEIQAACEIAABCAAAQhAIAWBfhnXixj14klT2LHhPFlUYcONS9UgAIHNECAUdzNNSUUgAAEIQAACEIAABCAAAQhskkC/jOtFjHpC5CZBpKvU48eP3cw9idw9xDYEIAABCKxFABl3LfKUCwEIQAACEIAABCAAAQhAAAIWAv0yLosqWNjZ0xDObGdFSghAAAKrEHj37t0q5VIoBCAAAQhAAAIQgAAEIAABCEDAQqBfxvUiRlEhLSgDabxw5oeHh0BiDkEAAhCAQGYC9/f3nuPLbADFQQACEIAABCAAAQhAAAIQgAAEwgT6ZVxvUYWjo6NwLhwNE3j06JGbALHApcE2BCAAgdUJ3N3drW4DBkAAAhCAAAQgAAEIQAACEIAABAIE+mVcb1GFwPkcshB48uSJm8xTyd1DbEMAAhCAQGYCP378+PDhQ+ZCKQ4CEIAABCAAAQhAAAIQgAAEIDCJQL+M64aLehLkpNxJ3BDwGKKS0zEgAAEIlEPg+vq6HGOwBAIQgAAEIAABCEAAAhCAAAQg0EugX8Z1w0U9CbI3F3aGCRweHroJXJXc3c82BCAAAQhkJqBQ3Jubm8yFUhwEIAABCEAAAhCAAAQgAAEIQGAqgX4Z19UZvXVdpxZAehHwpHBXJYcPBCAAAQisSODq6mrF0ikaAhCAAAQgAAEIQAACEIAABCBgJNAj4yo0yT3ZkyDdQ2wbCTx+/NhNyaIKLg22IQABCKxF4OHhgY+brQWfciEAAQhAAAIQgAAEIAABCEBgEoEeGdeLFfUWBJiUO4lbAm5Qsxvs3CZgAwIQgAAEMhM4OzvLXCLFQQACEIAABCAAAQhAAAIQgAAE5hHokXG9WFGiceeR9c5yMXpCuZeSnxCAAAQgkIHA5eXl169fMxREERCAAAQgAAEIQAACEIAABCAAgeUEemRcL1bU1R+Xl7fbHNygZk8o3y0TKg4BCEBgLQL39/d82Wwt+JQLAQhAAAIQgAAEIAABCEAAAjMI/No9R7rtq1ev2v3IuC2KJRtCCsklADkXAhCAQCwC0nBPTk5i5UY+EIAABCAAAQhAAAIQgAAEIACBDAR6ZNznz5+/ffs2Q9m7KuL0z79dVZnKQiBAQJ+W+vTnn4LT9QZAE6KuRx36e/nypVYs9T4MGMiKQxCYRAANdxIuEkMAAhCAAAQgAAEIQAACEIBAIQR6ZNxCLMMMIwFJElre8fPnz9LCtOpu+69O13fVtJiD/m3UsRcvXvz222+oY0awJEtBQOrt3d3dhw8fepcW0U79Sd29uLi4vb09Pz9PYYMlT9nZXFaNSd5lpRx0ZTWX1bNnz7Shi4srywJ29TR6SKnetboZGAABCBRFgDG/qObAGAhAAAIQgAAEIACBIQLIuENkit7//v37NpIxYKi0J/0pgfsZH6m6EnMV7aj44MC5BR7SLEvVaaRqiWutZq3tZr9Wrnjz5s08y3/8+CGkUsN7ZTtXDZdmJ4BHR0fzCir8LHFowDbPACJKk1++fLm6uhJkIwFpbeq3md8MaK6sd+/eNRdOr6nNIf2rruImkJ7bXFl6ocHdv+I2l4wLX31bQ4QeIbg72V6FgNqidwzXTj3myX8FcaWk6AatN5FPUcuW6TcZ8+1NrwblNsmOi5QQgAAEIAABCEAgEQFk3ERgk2SrqaamuPoLaEyjBetcCRmNlqG316VrHB8fj56VNMHoFNpYX2Myty4qWp850szEk+TcNMq2ydlTwxWAKXrVqeFu1SStSrluqi8CTTXdBM22BEpVtvl3hsIiyBJwmy7XzTywR11dovnl5WUgTZRD4vDnhXW3JDd1D/2pO8lmdQz9RRTBPcO4ZDwg4Z9SH9S+6oThZBxdTqBR7prBZOiRW7gUnRVOMOkoV8okXJbErjgrl9FItM1G+2+vP9XjsXIefzLmW9q6SbPz2yQ7KFJCAAIQgAAEIACBPAQOfv78maek5aUoaEIxpPZ8FE6o+YY9fckpNeWQKiSRKIWRUp2ur69XkSM1PXj69GmsSgmRPXhT3UnKjj04NGCkyn39+nU5E9SAqc0hLcQhUTUccxrIpFm71thhFB89JJ8pOEtZSSBuIn9Voi7wbot8+/YtHVt1A5nXKzoECBgPqVco87hiLpeMEX6TTF1dl/mMRwhtKRoe9df+XLihPp/hsYSetYw6i48fP8Z6gCf3pCu3EW0X8tHpsQzjSlnSFmrT5vFe06zuv7Ozlccxeo3ZRVhOZMznNsnST0gDAQhAAAIQgAAEyiUgGbeWP80BJnGUNlRL1QJ2avokqStQcUkMkhG1kKj4aAIszUun6E8b+qn9Eg4Cp7eHlI/SByxJcUhGtgYs3xAHi5GqZkRdpjVbpQu7xYC10sg86fW6Llqbl2woH+UWqLIO9fY99efenqZo3157lD4FMdkwVKJrhtJIjVVi98pSCLMuN7X4KEwl0DUY0X4umQBMtYv6pNpLfSbFNe52jHnbiTqzx8TSsXuvQS8f409lNY9G71mxDONKMTZfbzKNWr2ts2SnxszesrLtVNeyXBqM+WoRsUoxhJZ/m5StN1IQBCAAAQhAAAIQmE3gl9ln5j9xhzKuJImhWZPkAAEJiGheAxknMNLd7Hl6Rcz4mXmmrappFtGLVHKbkGruKiVIyfSn6uhfWWgU7JStMomlQcyAGT5F2lZvxZfvVC/tFi2MXYkzMIULqwbd/JfsUbOqrcMVl/Fhkbo1QDUdzU26QNOj2rNmb3DJBNCl6+Th3mI/qq4SsD/WIYtWFXGkUlZ2AqMpYxnGlbKkO4UH5NFG7E2woozLmN+2iLxwuGOI1W5vk8JkOAoBCEAAAhCAAAQKIYCMW0hD9JjRG8mo+AjNr3pS23ZpHjUaYZFTi8w50+4VFlVZzViMwoGFniZLvbKmrX2SpJLZXUW1ndQ1Gw0HpVSLNIKj/tW2yKg6vV3RzcHrM11ZR7qScgtULyw8qe0C5046NEpDdZlxial24SoIl4qeZGpvYhXkkl+4HZ7SV3fJIOM2fWa0K6rbGAe93k7o7exe70u6ZSzDuFK8Zpr0c0syLmO+ez1ubMyf1KtJDAEIQAACEIAABLZBABm3xHaUgtadh89Tl3qrZxE7wvf6vdnO2Jltpq2JnDuTabbFYYbNo6GXyrwQJVcdadRa9TSLvKiWGu02TZ/pajoWGt3WcfdYLLQ0pSx0s+1uL+z2o4hmCMRevbhkPCDuz1H+3RbPvIdo3FHg1cm4m3Qum5FxGfO9Ky7g4zbZk10HwTYEIAABCEAAAhDYBgFk3OLaUTJNN2BWd95NjGQsc3vv173bfcVgxipuKB9VSqXoT2Ki/lRxqdWeGfafQ/OT7oxUYsoSnqMzQ9kcS4wYQje6vzeU0oM5VVVU51QzeZm4P72u60XpBmx2M+luW4TgQOY6pOYOW65Co4jFo1fWvIcHbe24ZFoU3Q1k3IbJaFdXb484QDVDzZKh273kYxnGldK9QOx7uk7TbaN521EGWHsVGPN7m4nbJHsXIiUEIAABCEAAAhAokwAybnHt4glhuhGfqrUZq6S5d+9dvrtTcoDmQsYMIyZToZrMS7zr0nDN87Z75yfedFRagyq+3NRRw1TQKuiaqo2KiTJPmuw8DqMRvk27TCpCib3WdH8uvARU03D+OhqlVxjhL1eluw3HJdNlMrrH7WND272jymjO6ybILON2K6veqItOo5DojQ6VHvlYMm7XqmYPV8oQGXd/Q0ltoT+1o/40CGvgUoPqsWt4OPUatP2pTNwikm4z5rfYvY3eAW2ft0lJeyCZQwACEIAABCAAgXQEkHHTsZ2TsyZI3j13RHWpa5BmaF5x3Z+ahHdPzLlHc7+uVb17uvMTr4LCq9lpFOMtIriKi1LW1ExGialNF3IYVXI1z58kE3d7vtvEk7LycI3O51VQ9KtMeodrf3c7qaIx2gFae3Z+ybQcAhtdRF4HK/Dn6jKux8TeIdUQGrS909P9tBvW7Qb7dC5tW8iDaJSbpOcmHfRaw7TBmD9pQNt5T3Z7DtsQgAAEIAABCECgCgLIuAU1U3dKmWFCa3kNeS05sm2bLpneWYo309Zczk0WfVVKFefm37udoQVbSs3GKKvlGm5T0GiQ3SRtNCCLL+l+q8znGz5hYVq9ZRIfr5VHf452g6a77vyS6b1mvZ0eolHyJSQoTcYVk8AF7gHPPGZypSzssZbO1jSxUC8sy3I6Y753QXk/vQFtn7dJlo5EGghAAAIQgAAEIFAsAWTcgprGC2yRTCaNVQEvqae1o3qTpgELF/RcTtkyV3TnJ4oVcnlG13BVI2/+402Wmp9qxOV1t+dg0UpiqYfRy+p9orBEdPb6QG8D6fqy452UUqX3ltjuTN03uGRG26tti8CGO6qMZlhIAkvTp3YrXRSjIfxNK+Q3zILL7QbewLIT59Jt0HaP62oDl1IGGddrml5jGPPbhvNw0ZNbMmxAAAIQgAAEIACBkgn8S+9tLjvzE3jz5s0ff/zhlvv777/f3NxcXV2dnJwcHBycn5//+PHDTRBr21sWrTdbWfLly5feQ3l2ahY9qSBxa3lqlv7+/ftJp1sSHx0djc7/1Yj39/eW3JanUfcYVeQ1g33+/PnyspSD8hltlLOzM3un1SUgBUfiZmOepAEJuw8PD48fP55n8IsXL9o+0JuDcF1eXvYeWr5TZot2IB/1DV3UgQQLD422jpf/Di8ZjwA/kxKY2iGTGuNmPtUwrhSXnrYFxNuz1k/G/Enk6cmTcJEYAhCAAAQgAAEIFEIAGbeQhvglrPjIyru7OylcKbRUyZGWeawkuRVhaXpmL13KqXA16QXt06dP9nMnpbRway2ZlPOMxDImrFoqz7iq5WinlVI5qdscHx9Lt9WDL0UJSf+VsDuDQ3PK6empSg+fbnyfOpxJ4Khot6p0bzL1jRRXdFMWl0wvc3auRWBSh8xp5CTD9ulcws1hjLMOZ7L8KGM+PXl5LyIHCEAAAhCAAAQgUD4BZNwi2kgzw1EBToYqjeIHpXNFN7r3fXavFIlib9++9XZm+xmWwzwzLi4u2j2S6maHc7aZDG1YZk0fPnwYOj3ifoUbjxZkaeVJJgns6AReGvqMUOiFTSb9d5SGNOiFpVhYjTK3PAmwFNRNwyXTZcKeFQnocjO+fZ/ZSK6UhcD1JHhhDstPZ8wXQ3ry8o5EDhCAAAQgAAEIQKB8Asi4RbSRPVxUSq6rUcayXtOwUT1OZWlphVglTs3HrrgpBLINw5SIFmsNgV6DjZmni7hsrbKogSlefbUE21psayuyfEPPOUZrKjkpbmDykNlaNiEsXX39+nWGzD1UnLufS8alwXYJBA4PD0sww7OBK8UDMuPnJAFxRv7hUxjzGz705HA/4SgEIAABCEAAAhDYBgFk3CLa0S7jylwlThGQO6p8qWjJo4kkp1jNoDfxW61Z8tmSt/KNJo0uj9s0mTG3eckUJT0azS077XM8uxl6j3U0sWzLGcdtUZYtvX20XsYEoyr26NoUxoLmJdvnJTOPFWctJBB+pLEw89Snc6UECK/bsoz5gabpHqInd5mwBwIQgAAEIAABCFREABm3iMZqo0eN1oy+MG7Mx02mwFLLTCz1cqKuSTO2XUUsz6K0liikSTL9jFpbREnL+g8zitYpo99VUxqLhfNK986ScK/4Vm9n92eeUNym3FGJQQZniNfuQmj27POSGaLBfggMEeBKGSKz7n7G/Kn86clTiZEeAhCAAAQgAAEIFEUAGbeI5hgNpfSsnCr7eqcP/RzVm3RiCgV5yB5v/6jKrO9itaG4UlctgaJeETN+WmTcRO3VWKv4aEv/sYitM6qvUyw5y8IMcdwKMrLoxaPr1c7jMHSW5QGJxeyh/AP7uWQCcDgEgZYAV0qLYt7GWstlMOZ77UVP9oDwEwIQgAAEIAABCGyPADJulW2aSBa06HHitWLkYLi1XIk5m1RnkXGlL4ctX3LUGHRsbNwZlliWlVC2GeK4jWKo5XHFDA6BU0ZLVLy29IhADokO7fOSSQSTbDdMgCulzMZlzJ/aLvTkqcRIDwEIQAACEIAABEojgIxbWouY7BkNuDDl0klk1OM+f/7cObW4Hfq0VB6bLFFIlmjZ2dYaV2xIsTBuY7NxuQZ39ji7soETtWC0RdGW7G78MF2grKmHLN8PzCBzh83ezyUT5sBRCIQJcKWE+WQ7ypi/EDU9eSFATocABCAAAQhAAAKrEEDGXQW7X6glotM9Z2p699zA9tHRUeBoe8iy9mibeJWN0Y9KRbTKKKknirW8v7+31MVopCWrbhq7QGy0tluEZU+7nkY4sUVRDecw4+jx8fHoWall7rAB+7lkwhw4CoEwAa6UMJ+cRxnzl9CmJy+hx7kQgAAEIAABCEBgRQLIuCvC/7voqS+8T03/d0ljWxaBuPxo3FWkujDaROsqGENxLSHDYfvDRy3dRjkYrQ2X1XtUKrklFFfnjq5v0Jv/8p2j12w6OBbj93PJWGiQBgJDBLhShshk3s+YvxA4PXkhQE6HAAQgAAEIQAACaxFAxl2L/D/KnRQWIcnMEtz3jwLMPyx6XNIlAsyWhhKm49Mt1aiQJoJmjIy2NGu3avY9xmhfo7X2ctuURg1X6fOvqNAYaVmxJGm0csuqd2M/l0xv9dkJASMBrhQjqNTJGPMXEqYnLwTI6RCAAAQgAAEIQGAtAsi4a5H/R7mSluyREbe3t/84OeoPi96XKLA0Vj1Gwx5jFTQpn0TQEn3sblLVlNioZaez9vr62mKzRUu15DMjjWUF4bUCcnd1ycxoO06BQEOAK6WcnsCYv6Qt6MlL6HEuBCAAAQhAAAIQWJcAMu66/P8u/f379xaNSVOXnDEUf9vnbCUKLHVKWLRZ5vxkUZWGTzYKo8Zo2eFy4hwxWju1MAWxGvvkin3DcnUj405tetJDICeBFQeQnNUsvyzG/IVtRE9eCJDTIQABCEAAAhCAwIoEkHFXhO8X/eXLl0BMrpQ4xeFeXl76p0X9XYjet6ROFr1sSf7zzjXqjPMyX/2sdbuN/eNglpDYRDAt3w9MJHOP1ohLZhQRCSAgAlwphXQDxvyFDUFPXgiQ0yEAAQhAAAIQgMCKBJBxV4TfU7RicvUBMS2Vq8UNGmlM/ypuQkG4knjOz897zmHXPwmsKNX905Ad/TIuqpCIyLt374w5W9YMMWY1I9lo6dL69d2eGTkvPIVLZiFATt8JAa6UQhqaMX9hQ9CTFwLkdAhAAAIQgAAEILAigV9XLJuiewlondy3b9/2HmKnhcDjx48tyXaVJnUscKKVfy1tpBh2e+3W+r5ZUxHJuKPxtnqKk3/VFC4ZS08jDQS4UkroA4z5y1uBnrycITlAAAIQgAAEIACBtQgQjbsWecpNQmA04DFJqetluu5qBuvV+++S7evJrs7KYsCozvt3zSNt7e2SiYSNbHZHgCulkCZnzF/YEPTkhQA5HQIQgAAEIAABCKxLABl3Xf61lr7Kq98WWBalzJJPLWmMqxmsGC3rkkwxe7RP6VOU7tZudNtigD2yeLQ4Y4K9XTJGLCSDgNExvy4AACAASURBVEeAK8UDstZPxvyF5OnJCwFyOgQgAAEIQAACEFiXADLuuvwpPTIBo6wZudT1sjN+qCS1OGjM32jtJJxahcCYfvW+YTEgfzSuxSojYZJBYMMEuFIKaVzG/IUNQU9eCJDTIQABCEAAAhCAwLoEkHHX5U/pEFhEwPihktTRuEbx0RKOOgnHw8ODUUFWttFLn2SqEltioFK31FSbSQ8BCECgHAKM+eW0BZZAAAIQgAAEIAABCKxCABl3FewUmoqARSlLVXYw30Ty3G+//RYs9v8O2rVOS27dNMbanZ2ddc9dsscoHzdFrN43yoyBWh3LUAcwdqqh09kPgbgEuFLi8pyXG2P+PG7uWfRklwbbEIAABCAAAQhAoDoCv1ZnMQbbCShuRXMe/UnFkybi/qudTT6pBT67taScQeD58+eaklkaUZ3h6OhoRhGWUywGKB9Za8nNnqbtxpZTylRRPcuNJL2z+AkBCEBgDwQY8/fQytQRAhCAAAQgAAEIQCBAABk3AKeyQ/rsmNaM09c/vn79qqnOpNlOZVXFXIeAQlzv7u6cHf2b6hWJZFwJxP1F/nPvy5cv/7kjwi9Vyp7L1Z9/9vSrpCw2TmoVGhQKAQhAwCXAmO/SYBsCEIAABCAAAQhAYIcEkHGrb/T7+/sPHz5IvUW3rb4tZ1Xg1atXFhlXEv/p6emsEkZOMn43XCLqSEbTD2+vz1cRMjy9oTgDAhCAQAQCjPkRIJIFBCAAAQhAAAIQgEDNBFgbt9bWe//+vVS5g4ODk5MTqXjL5zYKA2z+aiWyV7u1UsGzZ89Gay+tfzTNvASW8Ch9Xiz6igqydnvLp67+HbZ5fYCzIAABCGQgwJifATJFQAACEIAABCAAAQiUTIBo3JJbp8c2vcB+c3Njib7sniyFSHqf/m3+FPenjcePH7spLy8vlb+7h+3yCVxfX0vND9spoV/LbnjNHT7FeNQSjSsLjbmlS6anFCXHuso8fbBOF2A6AuQMAQhAYD8EGPP309bUFAIQgAAEIAABCOyHADJuNW2txRMksFokM7dKEoa0JumLFy9SxEK6BbG9IoHj42M19GjfePfu3fn5eVw7m8/ohfPUw4NE6zlM+iCYqi9QYVM5CgEIQAACxRJgzC+2aTAMAhCAAAQgAAEIQCAPAWTcPJwXlfLlyxetKzoq0rVlKAJF66Xqy1dIty2TzW8o3FVifbiaCuKOLuNaVrydFzwerktzdHsv2FpqTRoIQAAC+yTAmL/PdqfWEIAABCAAAQhAAAItAdbGbVGUuKFQR4UxSp4zargKvP348aPenX/z5g0aboktmswmNffowgVaxFYx3RFNUE8bXXL39evX6bpiyYskRORMVhCAAAQgIAKM+XQDCEAAAhCAAAQgAIGdE0DGLbcDSIp9+vTpqEzWVEAC7rdv3/TdM14bL7dFE1umZVVHv3V2cXER0YpR4Vj2qBtHLNHLSoHn3h5+QgACEIDAVgkw5m+1ZakXBCAAAQhAAAIQgICRADKuEVTWZArCVQCj5XV1maVFURsB9+joKKuVFFYeAUVt67N1Abv0oTNp/YEE9kPNYs2B9JpvG6PIA5lEPDRpUcWI5ZIVBCAAAQjkJ8CYn585JUIAAhCAAAQgAAEIpCaAjJua8OT83759qyBcvf8+eqZkMn21SWoaAu4oq50kePz4sVbVCMcrad1kLYawEIieNJycnAQyaTRc2RNIs/wQL9guZ0gOEIAABGohwJhfS0thJwQgAAEIQAACEIBAIgLIuInAzsxW78UbX3vX6+qKrNTKuTNL4rSNEpCm//nz50BMrgKUFMG9RMnVN/f0pCHMT3G46ZbEbYsOC9ZtsmaDb+N4QPgJAQhAoC4CjPl1tRfWQgACEIAABCAAAQhEJ4CMGx3p/AzPz89vbm4s5yugUlJa6lBHiyWkKZDAaHS2Yr313bx5Sq7WZNC5gVprmq1VPjJouLIhbIlnJC/YekD4CQEIQKAuAoz5dbUX1kIAAhCAAAQgAAEIRCeAjBsd6cwMFVd7d3dnOVkarhZesKQkzT4J6HmAIrXDdVcCRexOWidXsq9yPjs7C+TcBImP6siBHCYdCgQdd/MZZdI9hT0QgAAEIFAOAcb8ctoCSyAAAQhAAAIQgAAEViGAjLsKdr9QraXw4cMHf2/fbzTcPirs+5uA1kp2nweowwy9haroVGmyCpsdFXMl4KqLav7s5vx3kX9tXV9fZw4SnzSlZ1GFvxqK/9chcOD86YnIOkZQKgRqJsCYX3PrYTsEIAABCEAAAhCAQAQCv0bIgyyWEZCIZlxLQUuaEoe7DPb2z3bXVn758qU6jNRViblDzwm0wEITYKvepT9NkiX76jMyEj0Vvqo/rXI7+sE9BeFK4c2zkILbhJNKZFEFFx3bEIAABKojwJhfXZNhMAQgAAEIQAACEIBAXALIuHF5Ts7t4eEh/JZ6m6PEtXfv3rU/2YBAl4AeCUh4bfarwzTBs1pDWfsVJ3t1dSVNtntWs0eHAkeHzpLsK5l4xU/tSUEeVZkb41syQ3VhPwQgAAEIFE6AMb/wBsI8CEAAAhCAAAQgAIGkBFhUISne8cyNGq4ykobLN83Gge47hYTaFoC23Q6jICatt/D582eF6LZplmwodPfjx496DrGihiv7ZYaxFiyqYARFMghAAALFEmDML7ZpMAwCEIAABCAAAQhAIAMBZNwMkAeLUIykMZBQ0tvx8fFgRhyAwC+/uKG44tEr10rMVTIJmre3t/bJsEtXkVA6VzlIFC6hT9proUUVtMivWxe2IQABCECgLgKM+XW1F9ZCAAIQgAAEIAABCMQlwKIKcXlOy82NnQyfqffWwwk4CgF3zQ2JrUdHR0NMFKWrLyw1H1nSYgtabUBRunqioA3ps+0ass0iuVo2ofnT5HnSuoRDpcfd/+LFC3uGqmCBVbDbT0oIQAACOyfAmL/zDkD1IQABCEAAAhCAwM4JIOOu1gH07SnjYp0KqwxIcqtVwFCwAjbbcGNpgo1uaDiPJHMIuB8xs090JWvqb92FEebU9q9zJElLXzau6iu1WpX961T+hwAEIACByggw5lfWYJgLAQhAAAIQgAAEIBCVADJuVJxTMms+P2U5wx60a8ktZxoJi241kXHTwZdi7mauaFz357a3X716ZZRx24cK2wZC7SAAAQhsmABj/oYbl6pBAAIQgAAEIAABCIQJsDZumE+qo/owlFFRUhAr8YOpmmFD+bqhuKrW4eHhhio3UhV7KLFR7R0pj8MQgAAEILAeAcb89dhTMgQgAAEIQAACEIDAygSQcddpAE90Cxhh/5pHIBP7oXZdVPsppCyBgJYLcM3QErfuz81v937PrVtrLWNS4FfOZJI+FqeFU+zaRLdq7IEABCCwHwKM+ftpa2oKAQhAAAIQgAAEIOASQMZ1aeTbtkcFnp2d5TPrl1/2Jv/lZJu0LC+4e29yvH3hEfdDcElbxJ65jNeAIIlZT3cuLy/tJ5ISAhCAwD4JMObvs92pNQQgAAEIQAACEIAAMu46fcCLnQwYkTka1/jVtYDBHCqBgL2DlWDtchu08IjxSrEHwi+3ypiDu340F6ARWnXJvDBwrZZTXRUwGALlEGDML6ctsAQCEIAABCAAAQhAICcBZNyctP+vLC2Maw+W1EeZc5qIipSTdqyyPIVI2drDvWPZsHo+r1+/ttggMl1clhMTpXn//r2b84sXL9yfbCclYNFSE72gsKvVq5M2IpnvlgBj/m6bnopDAAIQgAAEIACBPRNAxl2h9e0arkVliFgByVt22yKWS1bRCagdv3z5Ej3bkjPU8rLPnj2zWFjUugrX19euzcaYYvcUtmcTyKmlenJw5rF9NiJOhECxBBjzi20aDIMABCAAAQhAAAIQSEcAGTcd28Gcvfn8YLpffnny5EngaPRDOwzhjM5wlQx7Q7Y9fXAVwzIXatRnb25uMhs2VJwC891FjXW9603hocTsj07AoqXGerLl5ZNTQY7OjQwhUAgBxvxCGgIzIAABCEAAAhCAAASyEUDGzYb674K8+fzfB9beQsZduwXml99V/LUI7N4Cco+Ojl69ejUKUSuH3N/fjybLkMD7So/F+AxW7aeI7lXTrbv9qVv3XHePt16NpWj3dLYhAIEuAcb8LhP2QAACEIAABCAAAQhsmwAy7grtawkBa8zKLPgaA1tWQEaRYwR6O9XZ2dnYeVs7rhjkXhRePS8uLrw9+X8qFNf73hoybuZWsKxE7IZLLzHP++ogYddLYHIuBFoCjPktCjYgAAEIQAACEIAABPZAABl3hVa2v07rBXAltVXxidFVYzeQzSKuJa3gtjPvDe5T/9HqgduuuFc7rS9heRohMt63xbx8Mvz0QnH1uZ7exTEyWLLbInqvmi6NKN/Ec+VgY7ldS9gDAQh4BBjzPSD8hAAEIAABCEAAAhDYNgFk3BXat8w5/N3dXXQWri5sF6+jm7GHDIcCb7VQhpTcKDpULRhVX8sXzNcNfdVTEzcUVw853rx5Uwvhzdhp/KCcF0g7r/puJsZv8c0riLMgsDcCjPl7a3HqCwEIQAACEIAABPZMABl3hdZX8Ihdyc0TM+i+322UNizg4kbjuqKwpfRdpQm0mpRcvTyepyMVwlyS6KhSpu50enq6isFS1T3ZPdH36Lhkwu1rHIqXLxquAdZtC8tiDmHLORqXgNs6cXMmtzwEGPMbzvTkPP2NUiAAAQhAAAIQgMCKBGqScV1N0IKs5NvZgOjmVc3yhrh3yoyf7lKht7e3ozkYV3twm8CuXI+WHkjglhhIFvHQ1G4ZsWg3KwlSgU6l9pJuqK/BXF5eKg5UopKURP25OWxsW9Lb6DoeioddRd1WILDbUaU4n5+fr8XftSSPDYVcMk1lX758OVrr5TKuG3mt4iyFjlq1MEH+djcajGEtqKKulNaqYjcY841Nk/8Soycbm4ZkEIAABCAAAQhAwEKgJhnXXVvQUjelKVaosr/Q7c3/jRWflExKVqtTyDCJfaOSq/uC8FBZgu+qvQSgDYGKtX+0U6k5bm5uTk5Onj59qjUu9Hdg/pNM7P6pk+gbTXqVVQGtkiAVCfX27Vt1pC9fvhRy0cla9dJRJVfqtmyO1QSWfMTKvahlYXv1WU4nTVwCXlh0b+YzXI+Xj/s0TqOrLh8vQdyfFplmFWHFYlhcFOS2HwKM+ftpa2oKAQhAAAIQgAAE9kygJhl3htjhTp6LamZJYKMvfbcGK4Ky3Y6+IdHNlf+al7tHg8VcHWrIJE/qDcSKDuXg7lcAqftzaNsVjofSxN1vLDGDfiFFdVR/n1132e/+qdbStnRJqidoVWV9rUsB3VLEJNZLHdZ0Wj28ifxdUdWVWGYZNNQzjb1rNr32RCnd3pfNNEYJV5sg4oaxUsYOHNEwY4nqbxELHcrKOBTrKcVQDqP71RCuEDw6uo5mOJrAQtiSZrSgqQkshebXl7lSprZjsekZ8y1NY7kMLfnY0xhLzDPm280mJQQgAAEIQAACECiTQDUyruQP442gC1qxh+7PorbtnxRTLdJpYdKw2ltnLafQKEqjEWoWdcyTeiWXLOHv6iCBfNRJ0rHqLdduWO/pcXcmWmJ1qpHqUcLSRP5K1dXUWpKuUSuZWlY4vXrdx48fw2lkrdTnDOZpEPOuLH2KTRHNYfNmH7X3zD1fMsLrCeu9wJe4Ei9/97FZb1kLdxp7srF7LDTGPb1Yw4wodu5c3KYseZsxf7R16MmjiEgAAQhAAAIQgAAEiibws4Y/y2qtQ5QVn/jt27cya2mfz0tsTVEFN0LWK2L0bXQ1StgkNwfVNJx49Kg9hG3UsNGyJiVwqznUCZv9ijKblPO8xG6bhu3Jf1QXo4TmPBxcepbVFdSOSuaeFXe7q7B7V1zc4pQbl4wdqeXdCMVN2zNsU8r7uBeaGqU9lGij29NcA9ztzFeiHlq4pQ9t60pMRGYoW66UITL2/Ra/M+8KstvgpmTMH7q+mv07v01yuwrbEIAABCAAAQhAoDoCv5RssSbAmpFGeU9ccwxNITLPWi1sLfJBc9u9XAl17REKt2jNnD04o9J59xQ3f09KWCiQjQZUujMWGZZNuLcL8bIwg4KjJlA7ioALpMBtCTpef3M7T4ptdQkLlkRCQ1cn0tWXopptnlwyLQrLhgao0ctEnsiSlZfGHWZVROqhSfmPVqRNkGdEaoBMMkzjg4cx3U+ulChsS5NxVSnG/PZK727s/DYpSp8nEwhAAAIQgAAEILAWgbQyrpQa3UkH/jR5bv40lZJuKO1P8zfNLb2pb/cedPYe3bxqviH1TQWpRKk2KvovKz4HTNWhFI00SXSLNblVlV1Ja+iG3k3TC1wke5mIp5t+iQAt7Kq1m5tlW5arcZMKhWJombh61koJSm2YWkT8R9vOM2yVn7H6c28n7O5Uf7A0mcafiD1Hzd1tC41vEYvwasol4wEx/rSMM1OHMi/PpLKpepT38MxyUasraigzIpqXbJ5hulRTG8aVMq9Be8+yDK2JHpL12tPsVN+zGMaYH2C45FDJt0lL6sW5EIAABCAAAQhAYF0CByreMtmbl0aLlBlXnZuXf+azNAnRV6SiF6qFKbU0p3HlX81JZMaSbyJplVJvnUepfr0L13aX8uzWXSqAFvl1T9e3gPS1qzalNCxVbchg1V2na67VpG9X6dUenaW/dk+b4aQNyab6kw1aoVUnuoKa9gS+HfflyxdxbstqzWgMW96rZYkavTHMtUolqomXr5cq+5VPa3ZbkdI21Dri7Paf1Ba+efPGW6u0W6JaRIrY+fl595B9j5pAql+3q0gy0JVlz8dLySWjKzfFJSPOuu5GV/1WxwiMG25jdUdCjbRaJ9pNM2lbXbcdKnVic3Vrjzaa0XJSbl5ijeQCq+ux2e8SHh2RXMPaMacxTFVu93glGn/+7wj+5xiu9LJQ/za2qdBwDlwp6a6ULnnLtZPoDqprjLeHMd8D4v1sLzH3+mrSaE9guKv9NsnjwE8IQAACEIAABCBQDYGkKrJmhtWAMBiqSUgiXJrxStwxmPC/SXTPPc8SBQbqXLcUzYc1zQ5USjqUm35oW/loqt/b3GFTFQ81lGfq/bI5UPEZcW2xDI4VsqdO1dsiseyMmI9oB9oi+iH1ee9C6K2L0swLndZZQ+SXByBzyXQbK9Ylo5421HBuoZaY3O7IuTy21LUh5/Zop81pTFuWxrfwyMCV0rJqNyJeKR583QC0pQxthG8GvAzj/mTMH2qU8P7N3ybF7WbkBgEIQAACEIAABPIQ+JfwPRxH8xBQsKoC9KT+WIpT4JW+d6+oLmNMn74PrngKFaEgWZ3bFiGVSj/DgZAKKLPoGoq3UhRbN/BQ07YU8cttFdgYIqBINMEfOlrafoXHBkJ+olurPq+LYlSp19WhS0bhSOrDuhB0SsASHVUapTw4ONBZ3WtB82EJeaMhhIEiOJSBQBPGHi5ILxBoOFVz6yrrptR+Dc5K4x6SEro8xN7NkG0IQMBOgDHfzoqUEIAABCAAAQhAAAKFE/i1cPt2ZZ5e4pY+K0nLkwB6ITRirg4pCkYhNtJk9de8E9e8zaoEklal5fW+06pgMckNvTl7O6VraArUlaW8ZN2faLhdJhn23N/fa9GM0XfDM1gyqQjZrI5q7JOTch5KLOFYV4Hlcvvw55/ykRTbXGXa0LXWXmi61oZKafarIKnGQ0uLhM/laGYCuoLUN7yVZzwb1Fcl1uvvz3H3f/9RZ1A36B0nNT4j33sA+QmB/AQY8/Mzp0QIQAACEIAABCAAgegEkHGjI12UYRPkJcVHSq7+7VVgvQIk2E3S7BRdq8zDQbheEVJyJTFbxOXmRBUhDXfJKpCeAfy0EFAzSZSc1Bks2WZLow6mnrNwRdpJ1raXm661sGzXZKvrsVenCxSqpyyKsudaCCAq8JBU1+aJ2ujVJOlWf4Eq2B+YBTLhEAQgEIUAY34UjGQCAQhAAAIQgAAEILAigbQyrmawjRDZBK+pnu1GU2f9bDaaMFIPRIrgte5rsIqiasttZdNmp366Gwq5alMm3VDFFTaiPy2bIG1rVEowGiONTDLfvFUOFCap1tRfWMZaUoSxFiTrJaBmVcxo76Fmp0ICpUw1wYPzrqzm2nGviOYCaZQsbTcbARtGDym8UV9+m/SMYTTP0QSiIdlOf3EvN10sepUeAXeUf5kJ1AkVlqs/jZnhQW/Ifnk3Pc1iLYUhPuyHwFoEGPPXIk+5EIAABCAAAQhAAALLCRxoCd7luZBDagJSEyTm6m+GoCA1QfpdLEVJa4BKWZYZrWan/CW9NWs7IFql7gnd/BWEq/YdCglU6yjUNGeIq+zR92TUQ9Rdh6zq1qLdI4O7z1raoxk2VLrUtz+vtk/tcx17uY1crsthnlZuL4iU2QioS6tL6DGJsT+rD0v81XO4bBZSEATWJaDHFRozwzboIpr3FDmc7fKjjPnLGZIDBCAAAQhAAAIQgEA2Asi42VBHK0iagtQEKWX6V39NRGSrN0lBUMSlopv1r7QkhccirUZDX15GipJWBOuQXdLuFWQ6dDTD/mZ6LP1rdIbvGrO62a0xemghPbr3WtOFpmTNhaarTJdb/jji1k428hBQf2geTjTPsRSZ7g686gDqCRp1icDN0xyUUg6BqmVcFyNjvkuDbQhAAAIQgAAEIACBAgkg4xbYKJgEAROBsIZbVOhTE8RtWX+2qfm3b994/GDqBCSCAAQgsDaBzci4a4OkfAhAAAIQgAAEIAABCIwQ+JeR4xyGAASKJBDWcBVAWtTrq9JkFRes6EWtOWDBaRd8LbmRBgIQgAAEIAABCEAAAhCAAAQgAAEI1E4AGbf2FsT+PRLQwhqBtRQ+fvyY+SthxjbQcrH6jJjChEfTa/3l0TQkgAAEIAABCEAAAhCAAAQgAAEIQAAC+yGAjLuftqam2yGgb5oNVUYfNCt8aU6FCStYeMj+dr/CjdttNiAAAQhAAAIQgAAEIAABCEAAAhCAwM4JIOPuvANQ/foInJ+f69N2vXbrQ1uXl5e9h4raqWDh0ZhcfRitKJsxBgIQgAAEIAABCEAAAhCAAAQgAAEIrEgAGXdF+BQNgckEfvz4EVhw4Pb2dnKOK52gmNzXr18HCv/06VPgKIcgAAEIQAACEIAABCAAAQhAAAIQgMCuCCDj7qq5qWz1BK6urobq8OzZs8KXU/AsD9SlSXl/f++dwk8IQAACEIAABCAAAQhAAAIQgAAEILBPAsi4+2x3al0rgUAobmDB3DJrqy+ehQNyv379WqblWAUBCEAAAhCAAAQgAAEIQAACEIAABDITQMbNDJziIDCfQDg69eXLl/OzXunMsPRs+RLaSoZTLAQgAAEITCDw6NGjCalJCgEIQAACEIAABCAAAQj0EUDG7aPCPggUSSCwXKxmyEdHR0VaHTJK3zoLzO2HvuQWypFjEIAABCCQl8D3799HCzw8PBxNQwIIQAACEIAABCAAAQhAIEwAGTfMh6MQKIhAYJGBJ0+eFGToFFNevHgxlPyPP/4YOsR+CEAAAhCAAAQgAAEIQAACEIAABCCwKwLIuLtqbipbN4FAxFO9gU6BaNxAfetuSKyHAAQgsCEClkdu9T5r3FBDURUIQAACEIAABCAAgeoJIONW34RUYD8EAlPlemfI9QrQ++l41BQCEIBAgIDlkZu+aRnIgUMQgAAEIAABCEAAAhCAgIUAMq6FEmkgUDoByyy69Dp07EPh7SBhBwQgAIH5BN6/f396eipF9eDPP20cHx+/fft2fo5/nhl4xNjkXO+DxoVkOB0CEIAABCAAAQhAAAJxCSDjxuVJbhBISCAwE673a2ABywPrLSSkTNYQgAAENkfg4eFBn5Q8Ozv78OFDq7pqQ1/OvLi4kJ775cuXeZX+8ePH6Im//fbbaBoSQAACEIAABCAAAQhAAAKjBJBxRxGRAAKlEHj27NmQKYGvnw2dUsj+z58/D1nCzH+IDPshAAEI2AlIw9XHJANuQnquEtzf39vzbFMGHsW1aQLOq03DBgQgAAEIQAACEIAABCAwSgAZdxQRCSBQCoGwrKm3ZUsx1GyH4r/auLDuSeH6dtOzBwIQgAAEugROTk4CI22bXskk+LY/jRuBR3FtDgzmLQo2IAABCEAAAhCAAAQgsIQAMu4SepwLgawEtIhhoLy7u7vA0TIPhW0O17fMGmEVBCAAgaIIvHnzxhIw29h8c3Mz1fhAkG+TlZYDOjo6mpot6SEAAQhAAAIQgAAEIACBLgFk3C4T9kCgXAKvXr0aMk5LHM5e3HAoz6T7taJiQMYN1DSpVWQOAQhAYEsEAsNst5qTEjenj2rEL1++7BbEHghAAAIQgAAEIAABCEBgBoGDnz9/zjiNUyAAgVUI6I3Xp0+fDhWt9QcrUnL1wXR9bGeoLt++fSOAawgO+yEAAQhYCOhp2eHhoSVlm+bjx4+T3oTQ59HCKzYwmLds2YAABCAAAQhAAAIQgMBCAkTjLgTI6RDISkDK5uvXr4eK1Muten926GhR+7WSb0DDVSguGm5R7YUxEIBAjQRGQ2W7lZp0Snh9c2WuVXEZzLuQ2QMBCEAAAhCAAAQgAIF5BJBx53HjLAisRkBC7aNHj4aKv7q6mve18aEMU+xXTPHZ2dlQzqrd27dvh46yHwIQgAAEjAS+f/9uTNkmC4fWtsmajXfv3nl7vJ+B545eSn5CAAIQgAAEIAABCEAAAqMEkHFHEZEAAsUR0DK4AZv0tfGSl1bQS74vXrwI2B+uXeBEDkEAAhCAgEtg6ooKOjfwmNDNudkOvFShBFrnZ9L6DN382QMBCEAAAhCAAAQgAAEIuASQcV0abEOgDgLPnz8Px0BJJ9WqBQVWRvqyvloeiPa6vb1V7Qq0HJMgAAEIVEdA4+1Um8OP2dzcNJ6HV2CY8cE0N3+2IQABCEAAAhCAAAQgAAGPJYMPYAAAIABJREFUADKuB4SfEKiDgL4PJsUzYKtWLbi8vAwkyH9ISyVIIAhouNfX1+fn5/kNo0QIQAACmySg749Niq5VYvuDNK3hE4D28uVLe1aBfDgEAQhAAAIQgAAEIAABCLQEkHFbFGxAoDICUjzDMbk3Nzd6oVWLGJRQMVl7cXERsESqdGm6c8BaDkEAAhCogoC+GGm3U8/SjIm1xHlgARzJwYTiGkmSDAIQgAAEIAABCEAAAnYCBz9//rSnJiUEIFAaAb3Wqk+BB0JcZbBm5isqpFreQUFbgXdvNeGXHs0SiqV1LeyBAAQ2QEBP8owr5GopW/u66hqxAzLux48fGdI30HmoAgQgAAEIQAACEIBAaQSIxi2tRbAHAtMI6K1VKaRScgOnSUXVq7Va0yCQJsWh+/v7o6MjLe8Q0HAlHOgoE/4U/MkTAhCAgAZ/S0CunEhAlvUw6uFcILFerWBI94jxEwIQgAAEIAABCEAAAlEIEI0bBSOZQGB9AppXa64eDsvV526URn+a2Ce1WMYoBPjr16/hUjTbZzHcMCKOQgACEFhOQE/UAo/TXr9+/ebNG2MpitgNfAZtUlbGEkkGAQhAAAIQgAAEIAABCDQEkHHpCRDYDgG9PKvAW8uKhAq8kpir76TFrbzUWy2P8OHDh9Fs9fUb2ZlaTR41gwQQgAAE9kBAS9n2fmFy6lCsdyxOTk6GiKHhDpFhPwQgAAEIQAACEIAABKIQQMaNgpFMIFAQAbuYK6Ol52pZA03v9a/CtaZWQ2V9/vxZUbd6wTbwjq2brVQDBerOKMvNhG0IQAACEJhEYGghdb2lIflVq9+En6tptNfQrS9nDhXK2xVDZNgPAQhAAAIQgAAEIACBWASQcWORJB8IlEWgmXIr4jW8zIJrtD41Jj1XU3pt6JM47r/fv39XPu6/ej9XAu6kzP9czuEVAq7LnG0IQAAC2QjIL+jR3dByN3qYp6OtF9BYrfQa9psHdYH3POQ19B6GFmrPVhEKggAEIAABCEAAAhCAwD4JIOPus92p9Y4I6B1YrXKgObZdco1IR1qwdAHFeUVfwCGikWQFAQhAYD8EtAyu4mpjeQQ9n8v//cz9NBY1hQAEIAABCEAAAhCAgEsAGdelwTYEtkxAb9Q2C9cGPnQTq/4KztLiCVJvic+KhZR8IAABCEQkcHl5GVghwVIQK+RYKJEGAhCAAAQgAAEIQAACEQkg40aESVYQqIOAvnWjl2SbNW0nLYwQqF6zIEOzzK7Cb8NrLAby4RAEIAABCGQjYP8uZWtS85ROn9NknG+ZsAEBCEAAAhCAAAQgAIE8BJBx83CmFAgUTUCButJzFaWrP71pq3+1HqIsdt+6dZfKbbc1n9dCioTcFt26GAcBCEBgjEDjBZonfBr5m5XQm5M04DdDfbN4Luubj7HkOAQgAAEIQAACEIAABFIRQMZNRZZ8IQABCEAAAhCAAAQgAAEIQAACEIAABCAAAQhEIfAvUXIhEwh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8CvcbIhFwhAAAIQgAAEIAABCEBgTwR+/Pjx+fPn33///fDw8NmzZ0dHR3uqPXWFAAQgAAEIQAACuQkQjZubOOVBAAIQWIXA5eXl48ePnz9/vkrpuyr04eFBWoZov337dlcVp7IQgMB+CEjAPT09lXp7cnJycXFxdnb29OlTDX3bHvfwpNl6OJ40NWo6c2rC5A8BCGyVwOoeChl3q12LekEAAhD4PwJfvnzR1Prm5uaPP/74+vXr+/fvQZOUwN3dnWLTRFvShnRzefqkxZE5BCAAgcwENKw9efLkw4cPXrka+jTuHR8fe/s38BNPmrkR8aTpgNOZ07ElZwhAYA8EVvdQyLh76GbUEQIQ2C+BN2/evHjxQlPrFoHee2232UhBQOpGm610c0Wo3d/ft3vYgAAEIFA7AUXg6knVUC0+ffq0MSUXTzrU1un240kTsaUzJwJLthCAwH4IrO6h/t9//ud/7gc3NYUABCCwKwLn5+e6X3erfHt7u7HZtVu7Qralm//3f/+3ol1ae/7rv/7rX//1X//t3/6t3cMGBCAAgUoJyK2MvtWhZ4f/359/ldbRNRtP6tLIto0nTYGazpyCKnlCAAJ7I7C6h0LG3VuXo74QgMAuCGjVwv/4j//wZtrScHUHv4v6r13Jf//3f/eUXIWnaY/2r20a5UMAAhBYREDj2P/8z/+MZqGFF2r3OHjS0VZOmgBPGhEvnTkiTLKCAAQgsK6HOvj58ydtAAEIQAACWyKgm3VvIQXV7vXr115k7paqXGZdJGFo7STXtt9++40FFlwgbEMAAnUR0NNBfc3MaPP379/1sUdj4tKS4UkLaRE86fKGoDMvZ0gOEIAABLoE1vJQrI3bbQv2QAACEKiYQO/N+qtXr9Bw8zeqvtj+8uVLt9ztLRnp1o5tCEBg8wTevXtnr6NkXHviolLiSctpDjzpwragMy8EyOkQgAAEhgis5aGIxh1qEfZDAAIQqI9A7826lERvdYX6KlazxVqMWOqtWwNicl0abEMAAhURUHRt4ONmXkUqjcbFk3rtWMJPPOm8VqAzz+PGWRCAAATsBPJ7KGRce+uQEgIQqJWAPjYlHe3z589fv37VrLKZgj569EhfmdSfNDX9HR0d1Vq9v+zuvVlX1XiL/y9Cq/3//Plz9T23eNrFpcE2BCDQEijZYcmbnJyctKaGN+Rk5ZXCaQo8iictsFEak/CkU5uGzjyVGOkhAAEIzCOQ2UMh485rJs6CAAQqIKD7V61Mqj99MnvUXOm5WnlAf5Uu5Nd7s65K6SMzo3UnQWoCva2DkpsaO/lDoCICVTisy8vLm5sbI9UaF2TvHavxpMYWT52st3XwpEPYe3HRmYdwsR8CEIDAEgK9Q246D4WMu6SxOBcCECiUgEbSq6srCbgz7Lu+vtZMdcaJ657SfQaoSCgFIG8gynhdsLFKl57+9OlTLzc9NtCaSt5OfkIAArsiUJHDkkOxPBZtmu/bt2/VOSA8aeGXHp7U3kB0ZjsrUkIAAhBYTiCnh+ITZ8vbixwgAIGyCEgXU7jBPA1XNZH+q5lnXUGsp6en3jv7qog+RFPdFLqsnhTVGrXFx48fvSzVS/n0nMeEnxDYFYGKHJbcol3D1Zrs1TkgPGn5lx6e1NhGdGYjKJJBAAIQiEUgp4dCxo3VauQDAQgUQUB3rhcXF70fYJG2e3t7q/ggLY+rP21I6NRbn4pa9UzXTPXFixdaoNDbX+ZPxQ5/+PDBs00xxVpt3dvJz3UJqEXULp4NemzAB+g8JvyEwE4I1OWwuo4m0Ewa2QJHCzyEJy2wUXpNwpP2YnF30pldGmxDAAIQyEYgn4f6yR8EIACBTRCQMvvs2bPeYVpCrQTcQC21+IAWr+meK6k3cFYJh1SvrtkKgyrBNmzoJaDW6TaZAnV7E7MTAhDYJIEaHdaQh+0OaEpZV6vhSetqL1mLJx1qMjrzEBn2QwACEMhDIIOHYm3c7s0neyAAgfoI6GVPfT67931P+xKxCoo8OztzK6+5aMkxub0fDef7FW4LFritdTDVRl7AuHqpem+ln9crEDImQaBkAjU6LA1ch4eHRqp600WBxsbEqyfDk67eBDMMwJP2QqMz92JhJwQgAIGcBDJ4KBZVyNmglAUBCKQisFzDlVyr8CgvJlcLzhb7BSp5CE90buBq/pyKMvnGICCt9tOnT15OUnW9vucl4CcEILAZAjU6LLtn0WOqijRcPGmllxWetNtwdOYuE/ZAAAIQyE8gg4dCxs3frJQIAQhEJqAZY28crorRJ6RGv7Kib0xptNViuFpUt6uv3dzcRDY3UnZS/byITmWspX71beJIJZBNKgJqI7WUl7ueGWg9O28nPyEAgY0RqNRh2RfG7Q5uJbcgnrTk1gnbhif1+NCZPSD8hAAEILAWgdQeikUV1mpZyoUABOIQkAg79CkV3dHq/bJAMYrAVUDrkATcnqiVc0vTRqX3dfXlwpeAaHmy0RBQp5J069Go62Vkz3h+QgACYQL1OqyDg4Nw1ZqjWh9GIYGWlCWkwZOW0AoLbcCTNgDpzAs7EqdDAAIQiE4gnYdCxo3eWGQIAQjkI9C7ClhbfFh+DZ/bZqKN6+vrosIkhyzXB9lGQ4/derG9LgGtj/n06dOuDbRjlwl7ILABAkNDd1O1kh1W2HK3aRSKK6na3VPs9lClGIGLbbJew/CkwkJn7u0b7IQABCCwLoF0HopFFdZtWUqHAAQWEdAyCEPnKyYoEELbfGFm6Fxv/2i4rpc+6c+htc+kNaPhJiUfPXO1V+/bx1o3M3pZZAgBCKxOoF6HZV9RYejlmNXhewbgST0g9f7Ek9KZ6+29WA4BCGybQDoPhYy77Z5D7SCwZQL6+FhAYO39/FeLIzCdbtO0G4FS2jTZNnrXPtMnZYqKF85Go/aCFLamtvNqof5Ga3pM+AmB2glU7bCM3zd79eqVFpqvoqXwpFU0k9HInXtSOrOxn5AMAhCAQH4CiTwUMm7+pqRECEAgAgFFH4Sjfl6+fDlUjJbE7X7KbCix9iuwN3A05yEJAd3VVGXA7e1tTjMoKyKB3rbTwsfqpRFLISsIQGBFAlU7LI1F3c9p9sLsfb2gN+W6O/Gk6/JPUfpuPSmdOUV3Ik8IQAACEQmk8FDIuBEbiKwgAIF8BLSGQHhieXx8PGTN3d3d0KHe/d14yd5kqXdKCOgNIpZgHahsaqvIfyEBtZ1CabqZKK6tu5M9EIBAjQSqdljGUFx5oioW9sGT1ngFjdq8T09KZx7tGCSAAAQgsDqBFB4KGXf1ZsUACEBgMgHduSpcMXDas2fPAkf1JZnA0e6hFy9edHfm3zOk601VpfNbTolhAr0PaRV2XcuXgsK14ygEdk6gdodlXBg3/H5MOX0AT1pOW8S1ZIeelM4ctwuRGwQgAIFEBKJ7KGTcRC1FthCAQEICo8JlWHjtXZcgYG5vsGQgfYpD+gxx71xaQV61rEWYAss28lQIW+9kTLKIvsW3jTpSCwjslkDVDktDkGV1eD06DXxTtJymx5OW0xbRLdmbJ6UzR+9CZAgBCEAgEYHoHurg58+fiWwlWwhAAAKJCGgoDE8s9RLo6enpUOkHBwdDh7r7peHqXrm7P/MeabXdRSS0aK/ivDJbQnEpCKgdDw8PuzlLHGGR3C4W9kCgIgJVOyy9E2AJsw373HIaC09aTluksGRXnpTOnKILkScEIACBRATieiiicRM1E9lCAAKpCEjVCmu4Kjhi/KzCXVPVxJzv+fl5V8PV2ZbZtbkQEq5JQPOx3p6myHF9wGRNyygbAhBYQKB2h2X5HKiWjw88N10AL/KpeNLIQMvLbj+elM5cXu/DIghAAAIhAnE9FNG4IdYcgwAECiSgm9fwO6qjMaqacPYuUNCtrL67vfr6pFIBeteIGK1mtzrsKZnA0ENaGrrkVsM2CIQJVO2whgYlr8pa8U3V9HaW9hNPWlqLJLJnqNNuyZPSmRN1HrKFAAQgkJRARA9FNG7SliJzCEAgPoHRr2aPhuIag1iVz+oarvANWdsbvBkfNznmIqCHtHps0C1NgdiXl5fd/eyBAATKJ1C1w7KE4kodK1/DVT/Bk5Z/sUSxcA+elM4cpauQCQQgAIHMBCJ6KGTczG1HcRCAwCIC79+/711ewM20N3bVTaAvsfTqZW4afXKqhCVxFXPRO5GuZebsImV7lMDQ3Ozm5kbPb0dPJwEEIFAUgdod1qgGLdq9n2csqhVkDJ60tBZJas+2PSmdOWnnIXMIQAACSQnE8lDIuEmbicwhAIHIBHo1Ta8MfRXK29P9qTBbTVAlhnYPaZm/jx8/FrIg6dAMecgHdKvDnooIDD2kVRVo8SraUWq7IhP1SSv9aQPxvYpWS2dk7Q7LsvpQFUMTnjRdJy8w5217UjpzgV0OkyAAAQgYCcTyUKyNawROMghAoAgCEkdGv2/2/ft3DZFGcxUt9fnzZ+V5eHgoAVcLKShW13hu6mQKBz45Oekt5efPn7372Vk7gaFVk1Svb9++qf/XXsFt2+8NUHqkpMipbVeZ2gUIeP2hN2WxDivggNqKSFEq5JFna1J3I1ARPGkX1zb2bNWT0pm30T+pBQQgsGcCUTwUMu6euxB1h0BlBAKjXlsTSbEPDw/tz6o3JCh//fq1W4USPrzWtYo9sQgMfYLv5cuXeuoQqxTyiU6gd4Ktp0TlPBmKXmUyDBCo3WEpnDz8NVHVvYpnS3jSQC/d8KFNelI684Z7LFWDAAT2Q2C5h2JRhf30FmoKgeoJxHpBtQoQEux6NVwZX8VLrFVALtPIofbVC86EdpbZZI1VvResZNySbca2dARqd1ijC+Pq5ZXy3w/Ak6br4YXnvD1PSmcuvMthHgQgAAEjgeUeChnXiJpkEIDA+gQss+LR75utXw2bBUPju0Iy7UtG2IoiVVkEFG6joPJem4Z6RW9idmYm0KvY9mq7mQ2juFUIVO2w9FLL6NdEr6+vVwE7qdChMRNPOgljjYm350npzDX2Q2yGAAQg0CWw3EMh43apsgcCECiUgGVWbPm+WaHVc8xSzMXQEsBDX7dwzmazegJaN6O3DroENrNmSG8F2QmBzRCo2mGNftxMrlaTkMIbC09aeAOlNm9LnpTOnLq3kD8EIACBnAQWeihk3JyNRVkQgMB8AlpncEjZdDPdRjTuUJSTgjSPj4/d+rK9SQJalXKoXjc3N0OH2F8gAX3AqkCrMCk1gdod1uiKCkOBganBTsofTzoJ1/YSb8mT0pm31z+pEQQgsGcCCz0UMu6eOw91h0BNBHpfWPYqIJVzAwsOaP3ToRexCcX1WnzDP/XOb2/t9NEhKUS9h9gJAQgUQqBqh6URZsgHNXjlavV1jkJQD5mBJx0is6v92/CkdOZddVoqCwEI7ITAEg+FjLuTTkI1IVA9gfCssqneNlZUGIq5UB2Rcavvx+YKBNp69PPx5kJICAEIJCFQtcMaDcUdehMwCcq5meJJ55Lb1Hnb8KR05k11SioDAQhA4E8CSzwUMi6dCAIQqIOAMbipjsoMW6kwqKFFCfVZ8A3EGg9XnSP/IKDVMx49evSPXX/9CMzo/krC/xCAwJoEqnZYQz6oAapxKfAm4JrQnbLxpA6MXW9uwJPSmXfdg6k8BCCwXQJLPBQy7nb7BTWDwLYIWIKbNrAwbiDQMvDIbltNTW3+j8BQi+sL8vraCZggAIFiCVTtsMIfZxsal4pqCzxpUc2xrjFDPbYWT0pnXrf/UDoEIACBdARme6iDnz9/pjOLnCEAAQjEInBwcDCa1bdv346OjkaTlZxA8baaWvRayHDdi2XDO7Uc3tCTCa0foqMbrnuNVdNqod0wRq17heZeY2sutLleh6XuenZ2Fqi+vtpX/nsheNJAC+7tUO2elM68tx5LfSEAgf0QmO2hiMbdTyehphComMD9/b3F+to1XFVzSMPVigoWAqTZEoHnz58PraugWL+Hh4ctVZa6QGAzBKp2WKOhuOVruHjSzVxKUSpStSelM0fpA2QCAQhAoEwCsz0UMm6ZDYpVEIDAPwhYXlDdwPfNbm5u/lFt58fQOxdOEjY3SCAQFhd40XKDIKgSBOohULXDCn/frIqPm+FJ67lWMllaryelM2fqIhQDAQhAYCUC8zwUMu5KzUWxEIDAFAKWz8UMvX4+pZw10+orFoEwKL2vvaZxlL0SAb2SP1Ry9/39oZTshwAEchKo12Hp5b6hN0IEUC+FlP/KC540Z1evpaxKPSmduZYOhp0QgAAEZhOY56GQcWcD50QIQCAfgaqDm4yYAjFQrKhgZLi9ZPqG6VClfv/9d5bHHYLDfgisSKBehxVwQ+J5fX29IlVj0YEq4EmNDLeXrFJPSmfeXlekRhCAAAQ8AvM8FDKuh5GfEIBAiQSkWI2aVXs0biC4ksnnaOtvOEHgIS3rKmy43alavQTqdVgBN6Rli7SCW/mNEqgCnrT85ktnYY2elM6crj+QMwQgAIFyCMzwUMi45TQflkAAAv0EjCGHVcww+2v4yy/hV+cCg/tQhuzfDIGA9BAI1dlM9akIBOoiUK/D0lcTAwL01dVV+Q2BJy2/jdaysDpPSmdeq6tQLgQgAIHMBGZ4KGTczG1EcRCAwGQClnUGnzx5Mjnfkk4I6HGPHj0qfznCklhuzZbAyvdaxVKfsd5ahakPBGomUK/DCoT+ycNWsT47nrTmSyet7dV5Ujpz2g5B7hCAAASKITDDQyHjFtN6GAIBCAwQqHedwYEK9ewOvB0fGNl7MmLX5gg8fvw48JQioLxsjgQVgkAFBOp1WAHZ6PXr1xWg/+UXPGkVzbSKkdV5UjrzKv2EQiEAAQjkJzDDQyHj5m8mSoQABKYR+PTp0+gJVS+Mq1fnAjP/wHsWo1hIsA0CgT4QUF62UXdqAYG6CFTqsAJuSG+EnJ+fl98KgSrI+MAoWn7VsDAKgUAfKM2T0pmjtDiZQAACEKiFwFQPhYxbS8tiJwT2SyCwWl8LRV9faber2wjPHwLDenU1xeB5BAJ9QOsqGNfinFc0Z0EAApMIVOqwAurzq1evJhFYKzGedC3ytZRbkSelM9fSqbATAhCAQBQCUz0UMm4U7GQCAQikImCUqAJvnaeyLF6+gfmz6qX3LOIVRU5VEgi4dtUn0H+qrC1GQ6BaAvU6rIBsVMXHzdRlAiMhnrTaSyqm4RV5UjpzzIYnLwhAAALFE5jqoZBxi29SDITAvglYPhcjQlV/BCxwv151lPG+e27M2oeXTAr0n5hGkBcEIDBGoF6HNbTKtkJxa3mUGBgJ8aRjPXcXxyvypHTmXfRIKgkBCEDgLwJTPRQy7l/k+B8CECiSQGDR2Nbeqmdoit7Se/FtXbyN8KM5LzE/N0wg0MkD870NA6FqECiQQKUO6/7+fghmLR83w5MOtSD7XQJVeFI6s9tkbEMAAhDYCYFJHgoZdye9gmpCoFYCluCmqr9vFtbgkHFr7bix7Q73hIAKE9sQ8oMABAYJVOqwhkJxNezU8qYLnnSwU3LAIVCFJ6UzOy3GJgQgAIG9EJjkoX6NReV9JTADAAAgAElEQVTh4UF3gXI8+rbD9+/fFVymL9tqLarDw8OXL19WdCMYCwj5QAACUQhUGtxkr3v4fr2WKbS9vsaU+kyzBBHBUQdofErz4SB5FrkVORe5Ff09f/7cmGHtycLPKgTq+Pi49jpiPwRqJ1CpwxpaGLeWUFx1Gzxp77WDJ/WwVOFJd9uZJSao7vrT/Z6UhObeTy2oGz81nG78FKp2dnYWfZkXPQiXiNEoGE3RKlHltoXqbnO3d+PeFcRPCEQkgIfyYE7zUD8X/93e3jaDnWeH91Mj78ePHxeXRgYQgMCOCFgimzTUKFm9ULyh0v2pYbPees2z/Nu3bxIOdLPucghsK6V80LyyqjsrzKG66mzPYD207raRdm6vptSol0ClDmvI7LocUPfSa/fUVZHerjV1J540QKztGN0N3VEETsx2qGtYu2eTnbnprhYxoeEQ68ZP5Wrtb2O5SqbEOiVbN6AgCGyVAB4q0LLtaN/d8DzUgXLpJjLuef/+vUa0wKqO3XzkfvTMf90nWjL77u6uuW0VDj3Wu7y87JrKHghAIDoBXX16zK4H7MrZMnQopSW4Sc/J7aY2d2xNROfqH29RCMDJycmQ8TLv7du3Q0c3tl811chsae5uxdWmOvf09LR7aEt7FHoc4LPEm2+J0op1UQ/svpwuGVfj3opWUfRsAjtxWLoHvrm56VLS7XotgyqetG0+PGmLYmijcE+6q86sVYCvrq40LxhqrPB+PfV/8+ZNOM3Q0aFxbyh9u18zjuvr6/28CtZWnA0ILCeAhxplOMFDBcTgwCFpK71RJ6OWKYHm22uF5Ur7l47cNVJirmoUqC+HIACB5QR6r77u9Zhzj/dca3kdp+age8FAfXV0aoY1pje+0hEA1Rwyhj3KEcgH1RjBLVk/AGEtx1pjl0tkc+99kbFbJjKJbGcT2I/D6q2p7tVno8t/Ip5UzPGkxo5XuCfdSWfWnVivxwzc5PQe0m381Ns53Sw18Ry9GRp3SkE29jeSQQACIoCHMnYDu4ea84kzrVyjQbM35ESP7jWYShLVn0bJ3hA5heAp+ix/cIqe+D19+rQ3lEnr4Cgm1zhwkwwCEJhBQONG79U3I6uIp+ja17o8ETOcmlXzWsDQWb2z66HENe7XU1mtcXZxcREIzZYfke+XQ9FNv1ygnIugaZ7T9S/ySnqGGWhQRW2oODkC+SAtP3RwcHB+fh5IXxpSed6ASQVeXwFrOQSBkgnsx2FpAOwdOsJaUmlthyfFk9r7ZOGedA+dWSKA7sS6SoIaUfe9UkibW74/5YTvuveTvDCk+eo2Xrdz9phcpdQdoHfPqS7RLVQNoXIlqfR2GL3BQECu/aIj5Z4JMNeb1Pq9A06bwz9u2IzCcJtMg1r3EZbu9toE3kZ3pt3a0czJvfSJfsoTdM1uLWk2ctqTqJpkC4FiCehmyLviSvi5esBReFzSwFVsgy40TONtWKQWGXmWMAFl0r2zl//r2qZ8horrTd/NoYQ9mtgErhqiPldvo25vVHvRLqu3ywwD9uOw9JCsO6qs7hmnNhmetNuIzR48abcvFe5JN9+Zex2lsaMGVAVLeGy3aN0Zqj90O4m3p/duU5eY7PFS8hMCEGgJMNdrUdg37B7qF3umStl9QqjhTy0UyERHh+4tck6ee+9TPcN01x6oCIcgAIElBLqjh3cBrvJz3TswaYvhWi8BXvK5utsOV9xyO95WUA7Pm/Z0mzVw6y9LJhXXlpt/I9xhBCG/SZToEuhOEdW7kHFdRLVs78dh9Y6NtQyJTXcKD4y6BmvpdVPtxJNOJWbpMOt60m13ZtWu+0BdwCdNwAPdXpGzgS7RfVVZ4kAgvXdIgkZv0XWNll6l+AmBdAR6rxd39jfp2mGu16BzPdSEmxsNvjrTpW+cnARigycNoEv6We99qlsXbWczZklFOBcC9RJQcGVgNPCux9Q/ZYlu6TSsrcgz/MBNN7sr2pao6NEHs2qX8KPBXsN0iuee3JuD0cC6ilB71fQuk3X7c2/T7GonMu6WmnsnDqu309Y1kuBJPUegn3jS8FhUrCfdcGfu3qepo4aF16FG7B21mqtgaC7vabjqAPZbTT3VC8sIdQ2YQ1TZD4FYBHRxdR/YuH4KDxVGbfRQE2RcEXcbwD7yBsY+WRmuRqyjruVD2/KdsYojHwhAYDmBUfVN13K2MWR5dbo5hB9U2sfYbs5l7tEYG/ZMS6rcnSHozrvhEC608QhlEutaFb4xwot1ieXc0zu31M6cNlDWWgTqdVgSrN0bY/cZ2FowJ5WLJ3WbT9t40tH+U6wn3Wpn7t6h6cZs9h2LZFOvz7s/u/qstF03gYq2C6/hFmmyrW7MHL1ASACB2QSY681G155o9FDWT5zpOzBaRLwdBKXMarni9md4IzCF1hLjGb51po+bhS1sjmqJdEsy0kAAAnkIWF5rDTwlymPkklL+sU55JyPvyVnneGU7ej8r4dZBUoLdrbgnNttHR0d3d3fu/ubDlXIx3rcs3DTNdsBJdROvuyfcK8I9al3LKR0C2yZQr8O6vLyUqCGlQ48c9Hd1dVVXS4XHvfCYWVdNZS2eNEqThXtFuEdFMWAok3DRYbOH8lx9v74YqSm2eyemikhVOD4+nmebPujnPXxy8/E+Wi4RQN/RdRNorFYO7p6hbakf+pTZ0NF2f++32tqjbEBgPwTwUFHaOjzUt27CJOPe39+702NlbQk6MFYjYlZDJX769GnoULtflTKO6e0pbEAAAkkJtONUoJSqn764z8a6dQw/i+umL3mPboXD0oAUBEkJC6twenoqDaLNRHilCxvH//aswjfCrt0iJBVeQcyDQKUEqnZYugHWKK2HXvqr7mYYT9peMnjSFkV4o1hPur3O/OPHj5OTE1fD1c2tXUgdakeFnA8d0lDsxgR4qq5kBz31HzrX3a+bUlf9cA952+FW8xLzEwJbJcBcL1bLWj1UG74b2PAilTT4BhJ3D4XFCGXePSXuHku83pJXkOJaS24QgEBDwBt5egfH2e9klQC5t0btTvs7XyXUJWCDK622tXM3NPMMnD7pkPeqnbqQpRdV9EKcWLnovG1520m4SByXQG9X1864pZBbmQQsQ03VDqtM7LLKGwa9n3jSGQ2HJ50BLcopXu/1ftbYmb05uH5GAaVMAkqHDjWleEG7dnc89aF4jU0TqyHIBwIi0HsD7I5gzPXs/cQ41xuPxpWy7j5D04D4/Plzt1VGt93Tu4l1VE/quvsj7rFEY3luJmLpZAUBCMwgoGEhPHQ0edYbjau3zMJYqguJ6q2OXpoLv24mCVVepvfcGTsFzV3ITF3I0osqGv/DHd4SDziDKqdAAAJhApt3WOHqr3gUT9rAx5NO6oRletLtdWYFtLpzcKmresF3UksFEgdkI4XH6sUC8XTfA9OTNmN0rQp1TwzYwCEIQEAEmOvF7QZGDzUi42oEdIc8jb8z3nsdfddgNMESNMaFcSuaxi+hwbkQqIWA5Um47snq1TrDipslsKv8ppRfd+/guwbrLlzrKHX3L9kz4+Y77C+XGBP93ED4SVNW6sei0WtEhhDYAIHNO6xi2whPqqbBk07tn2V60o11Zk3AvYVl9TrC1JYKpA83om4FvSVxFYhmnDJI/Qjfu3atMubcPZE9EKidAHO96C0YHtxUXDPXG5Fxvfmw926CxejRR4vKxHt5x5KtPY1l7V3B2t74K/KKcVPo9AF/sQmot2jM0iMNFBP7lTg1Zfh2tsmtIvWtW/3w46vDw8PuKXXt0Uq14ftgrQCgcInoldLlGVg0rVtcXeP/qKsK96tu9dkDAQgsJ7B5h7UcUaIcwiMennQ2djzpbHSzT9xYZ569KK0RYPjqFkz3FlR3evYXv9wTLcZsI/DCUlPSQMAjwFzPAxLlp3GuF5JxpQO6L8MqXlVNNdU4y1Boeel1arlteosB2wvFVds9ffpUkdSWqUXLig0jAfVY9Ss9ZK5aRjRWdq1kluCm8Lrba1luLDdcwdEHccZS1kqmhxyu++g1w/KMrffE0Z2BV+2651Y3/ocnDOF+1a0+eyAAgeUELNdd1Q5rOaJEOYTJ40mXYMeTLqE349wtdWZppq4qrUU/ZmgIYYbheyHvXHe5Le9Q96drefdod48nWHcTsAcCmyTAXC9ds4bHt8ZZhGTc5aG4qptFRQ0buhCQRcesbho/ysR7jWU0PQnmEZCndz+HOi8TzuolYLlyq5bRw7eJSUfFXuARd2qdhNEhSMu3Gz8WPMMwBcvbAU6aqc4wJvopYWEi3K+iG0OGEICACGzeYRXbyuERz+4ICqwgnjRpoxToSTfTmbUArrckY/Tls9Q3wtG4budRW9tDcXXi1PCy6m4jXThsQ2AeATzUPG7GsywealDG9UJxFUQw9ctmjZUWGTdsqLG2vcmMK6lvT8YNP9HtZcXOeQTCd13z8uQsrVZhAVt1cFO4gulGxdS9S6Ou9wiwW6KG3Em31N0cRvfYR/XqHgaEpy7hfjXKjQQQgMBUAntwWFOZZEsfHvHwpAsbAk+6EOCk0zfTmb1FacNfXZ+EyE0cxuWmnLTQlk6cNLlQYoUOuMWxDYHNE2Cul7qJLXO9QRnXi6UanZb3VkZtbHmilS4myygij65A0Vu7knfWe+daMtVe28KXWe8p7BwlYHwOkW7oGLVweYLw2Fhpv5KcYXm5LNE9vdsoRnFW99/Vjf/h4d0+sXFxsQ0BCMwmsAeHNRtO6hPxpEkJ40mT4vUy30Zn1kuK7n2IngQkUjntX9aZKuMau33TfG7csdeg/ITAJgkw18vQrJa53qCM645Keilp3oo2o2sjisKkR15TqVlkXPuj5qmlr5jeoqSsaN6WiuZVmhStaXlBNenQkaJSbp5yge7P7nZ4+O6mL2SPhtPwPER2aoWyDPq7sXvUOP6HXxMe5V9IV8EMCGyGwOYdVrEthSdN3TR40tSE2/w305m9wK90j+1dsbjF2N3Qbd7Up/V6/9jY8/WNh3kvK3ftZA8EaiHAXC9DS1nmev0yrrfc59SnWG3dLF+wSSo4Wu6ta5zGt4SHNiS7y3GGe8DQuew3EpDQ9vHjxwyClNGeLSWzBDdNelpeGpzRIIIaL14tdT865KpeKZZI67avUQevcfwPV804sekSYw8EIDCPwOYd1jwsGc7Ck6aGHHY3bel40hbF7I1tdGYJCO6zZAkI6WZJxrudeSKGFIzR+3ClmRflNruTcCIEVifAXC9PE4SdbzP6/dprihuKqwTzRkDjigrpghllQG/tvJ013nx4Vej9qaUn9aenu80Ew3WrvenZaSTQ+HVpiFOf7hrzJ5kIjKqBSmN8VF4mz9G7z/DwXWClvnz54i3F02vk9fV17/7oO0cJNyUmetcvenXcDCtdcMOtAtsQ2BKBzTusYhtrdJzHky5su1HCTf540oWcdfoo6io6sxeKm/SWzzixnTfNl/qs6bNCzXqHd2kXkkqYBi7v9uRQFwHmetnayzLX65Fx9XEzd8ySVjLvSZqnBfdWe3bmvbl5Oy0rKsgpbnsUVu1qvLvympKfeyMwejsrIFVH445W0DJ8F9UrLO9V6BGIni3lMdsy/lf6JGA0QkROfJ7XztM0lAKBjREYHc9V36odVrHtNUoeT7qw7fCkCwHaT99AZ37//r0rrUrrTDrFtrwGsWSar/soiVb6U9StWkdVU266b9TtbtJ62fsMKSGQmQBzvWzALXO9HhnXW9DW0mC9VfLy6U0zL863N6vuTsvNx7xndN2y2AMBCMQioHsmS1ZVL0fl3un2Vraue0StkzA6A1E1vTCN3orH2uk+jBzKs9Lxf1SYUFsg4w41OvshEJfAHhxWXGIRc8OTRoTZmxWetBdLip0b6Mxe/FbSOb5eNh0lpmZa/sqv5hpVTzdS9FXy3CcB5no5290y1+tZG9db0HbeCKgncpaqztaILZlv+ObDUn3SQKBSAsYH7JXWrjF7dBG0imqn2E+jPpv0nt4jtuHHeKNPaC1zGw8XPyEAgXkE9uCw5pHJcBaeNDVkPGlqwm3+tXdm3Qq6vUU3KklfBnXLahl2Nyp9Wt+tCHsgsC4B5nqZ+Vvmer6Mq6dbrvqp1wfmBfV4T+R6a570bYudL4zbC5ydEKiCgDsEDRlc6evwbXXCQtvo2N3mU8LGxcWFxYykA75ngDE+LukcwzMp58/aZ4M5WVEWBBYS2IPDWogo3el40nRslTOeNCleL/PaO7P3Dm7qx/aW52civNXbPK/z8BMCqQkw10tNeGr+muv5Mq73dGveKCwt2Mun17LVQ3GXrJjTWyN2QgACywlYbs5qX2dwM0KbHphZRnv1inneZF53sphU75OA0Rdt5kHjLAhAYAaBPTisGVjynIInTcoZT5oUr5d57Z3Z6y3Gl7Q8CPafludnhOLaeZISAgECzPUCcBIdssz1RmTceSsqWEJxFW52enqaqObK1nMnvQUxvvdiYScE1iVguTmrV4Nr2IbDLixj97pt1JZuvFNP/Xpda0+z4S0N5B1tfiZ9jthbYqydo+smh3tXLDPIBwIQEIE9OKxiGzo81uFJFzYcnnQhwEmn196Z3Qdaml+P3qhMgtNN7BbXPdrsYZo/RIb9EJhEgLneJFxREo8OoXIZvozrFiyhJN2KCqmn0Mi4blOyDYFaCGjxHYupRONaKKVOozXQLRKGzMgZiqviLFZt+P6+9qCe1P2W/CEQi8BOHFYsXNHz2cZYhyeN3jGiZJi5d2UuLgoiNxNXhk59y6eB1y3ONcPd3vBtnltNtiGQlAAeKine2ZnLZfgyrkZeLTWgHBU8ZQmq7ZatsdXyyfKkQ7xxOSfG927zsQcC6xKwCHAanUYfUq1bi9HSLTego5msnsD4eFZ2pn5u56IwLoy+4U8Pb6N3uW3KNgTKJLATh1UmfFm1jbEOT1pmB8vcuzIXF5359fW1bs6VrSbXSV+3VRGWgVfJNnybF735yBACQwTwUENk1t0vl+HLuBrypMP+/PlT69vOG/4s4q+U4nmZG3lZQnFZGNcIk2QQyEnA8p5U7aG4ozybW+HRZOsmkFpqeWInI1MP+B4Hy/hf+zO8cA+pPajHa1B+QqBYAjisYptGhoXHyUIsx5Ou2BDhHlKUJw2buiLDtujLy0tJBxIQjI/S2xNnbOzhNm8GFk6BQHQCeKjoSO0Zhod9eahf7XkZU1pk3KShuLKT8d3YWCSDQGkELM/Ya18YtzTm8+y5ubkxnphZM2X8N7ZLdck0RWxUs2KjlnofbGinXkkrk3Zzj6gHY7W/37AWXhzWWuQ3Uy6edDNNSUWyEbA8P8t855mt7qkL0o1WcydT1GOM1LVemH+zDnvSCMWFFs4+HQ81G12GEyPLuNLsLfOreV9Os+NgGm9nRUoIFEXAcnO2gWjc8O1R+R9m0UsblmG26VqpB3yvA1uEFe7vPWiF/3z79q3e6rLcXRRYEXXInIuKzCOgkPnb29vj4+N5p+/2rJ04rGLbF0+armnwpOnY9uZce2furVSKndIZ6ZwpwOpGS5pd79PoFMVtMk+FGWl1kc3cSjHXK7yX+osqLDTXEoo7+8tpRttYGNcIimQQKI2Abs4sSg3RuKs3nP3xrEzNeUNjfJtvk8/M215huYjaxOVvKJT14uJiY5UqDbtmbicnJ7plL82wku3BYZXcOlXYhictuZlwOmW2jjGGYNu3edGbRhqubrTQcBeC1QOGLd1K4aEW9oekp8tDRZZxP3z4MGpxCSsqsDDuaDORAAL5CVgim2TV0dFRfttylhheDSenJUNlWZ7YNedmjnu13N9nNmmI4ZL95cdrL6mdd+67d++8PfxMRMByC5eo6BqzxWEV3mp40tkNhCedjS7RieV35kQV72Zr6ZxEe3S5hffY7+rD+XBUBDYD016RzBMryyCQ2aQUPX90rhdTxjWu/pb67cKdNG2K7kKeEFiXgOU9KW7O1m0jlW4c6hs7M6+owPi/eveIbgDhIdGRDmUYfqt36Kzd7sdh7bbpo1QcTxoFI5nsjQC3eSlanNjziFS3ARMPFbFLJMoqpoxr0ew1pU/9JQ3G90R9hWwhkJqAJbhpAwvjpsaYOn/LUN/akPq5XVtQs2ERVjbwhHZXchuXvNfJ0/3Ui0rpMt9ezjis7bVpzhrhSXPS7i1rV560l0B1O9sPcIUt38BtXriC0Y/i/SMi3QZMPFTELjEvq1EPFVPGteinqaf0LIw7r6NwFgRKIGDR4PYQjVvyg1zdQ1uG+qY7ZV6+xrIwrt5MZMW0Ei52uw2vX7+2JyblbAK6Ws/Pz2efvsMTcViFNzqedF4D4UnncUt6VsmdOWnFvcyN9585P8ngWVjpT260YjWcZhmplw+NZWogH+Z6ATjlHIom41pCr9WzT09Pk1beMr5nVhaS1pfMIbAlApa3pwnNW7fFJy1UyooKqzTWxhbR01rY3759023xHh7h5O8w6i0CqymcJbY0v3kll4jDKrl1CrcNT1p4A8m8jXnS8oFbLLRM87lVsJD00kj41j2Abtq3EUnq1S7PT3U83akKY+r3zjNUBw+VAfLCIuShfl2YRXu6pb1Th+LKGMv4zqsWbauxAYFyCBhD6bcRSqllywOxFaOvUazYapYxtjUvw5jflqUNi23bGP8DnccFspltKbn6jHL51dGD6u5XwjQvsjznLr92WOgS2JXDcite1DaeNEVz4ElTUB3Ns97OPFq1iAn20zkjQjNmpekV9ypGVptPZrnQWgjM9VoUcTdG53rRonG7U5duTTJEZlm63Tam8V287IFA1QQssWA8JV69iS1jbGtkTs1dbwBZ3nFm/G9bhw0IQGA2ARzWbHScKAJ4UroBBKYSYGHcqcRID4F5BPBQ87hlPiuOjGtZR0kVS71UjTE4gml85k5GcRCwELBocLwqZSGZLs3Dw8Pos8G29AzP7dqytGFRVfQGiuI63bM2ua2gnk3Wi0pBoBwCOKxy2qI6S/CkVTQZnrS0ZjJKS6nVhtKwYA8E4hLAQ8XlmSg3eag4Mq4lFDeDeGoZ31kYN1FnIlsILCRgkeE2szBueM01u1S6kPnU0y1jbJtn5sYqxA211WcDAhDYMIFdOaxi2xFPGr1p8KTRkRozrLQzG2sXJZnlFpRojyioyWTPBCwXWsuHuV6LIv9GHBnXsjBuhsgsS7fLoCbnb0VKhMAGCOwquKnSKA/LGNt2xcyDrcW2zHcbLYq4G3qvMJxheDYYPpejEICAhcCuHJYFyCpp8KTRseNJW6SZPWmlnbnFlWHD0jkz33lmqDVFQCAzAcuF1pqU+Yqz2LafuV4EGVcrKlhixzKsf2xp2sy9re3lbEAAAgECeoMjcLQ9tI2hWdUJTw+K/cSZRbloGyvzwriWr8bvZPxnNth2QjYgkILA3hxWCoZR8sSTRsHYZsLaoy0KbWT2pJV2ZpdY0m06Z1K8ZA6BlgBzvRZFyRvyUBFkXMsLOHrH4fHjx0lZsDBuUrxkDoGkBCw+Q/e4qYeRpHV0M888PXCLXrJtkUqb/DO/12Z5hifDcirLSziHzx1V+cOzwXDmHIUABEYJ7M1hjQJZKwGeNC55PKnLM7MnrbQzu8SSblte/JUBLIybtBXIfA8EmOuV0MqWuV4EGdfi9QsJxc2gJpfQ8NgAgeoI7G2dwfD0wPJ+Q/4mHn2X3zUpc9y0xQ3tJBRXrcBs0O2KbEMgOoG9OazoAGNliCeNRbLJB0/q8szsSWvszC6u1NuWzpk5gCB1lckfAvkJMNfLz3xeifJQS2Vc4zsOLIw7r4U4CwI7IWAJbtrS/Vnm6UGUXmRRLtqCMjeW5f5+MzLuqMofng22bcQGBCAwj8DeHNY8ShnOwpPGhYwndXlm9qQ1dmYXV+rtXXXO1DDJHwJDBJjrDZHJvN8y11sq41pGVTnCo6Oj1JW3WLKZaXxqmOQPgcwELG4jc4BnUgKj0wPj2otJjfQyt79loxNzDrbGp4k5TfLQxf05+qLNkydP4pZIbhCAgEtgbw7LrXtR23jSiM2BJ/VgZvakNXZmj1i6n7olHhU1VPpmbvPSkSRnCIQJMNcL88l21DLX+3WhNZZ72QwrKhgXxt2SDGRsON2WNW1k8X/GPPecrLnN0jPzbSyyWUhTqpda+mfmAM+kcEanBxYgSS3sZj7JpAyP7loLLc/wlHgz1+zoPRZBPW3fYAMC0Qns0GFFZxgrQzxpLJLKB0/qwczsSWvszB6xdD+NnZOFcdM1ATnvhABzvUIa2jLXWyrjWgbWDOKL0YzNfB/J0sPevn17dXU16Wq0ZEualoA69t3d3Wa0obZe+TcsT4NkVU5lMDWE0fv10adwqS3s5m83KXNAhGX8z2xSl17EPaOj+q48XUSwZAUBC4EdOiwLllXS4EkjYseTejAze9IaO7NHLN1PS+fMoDakqyA5Q6AQAsz1CmkIy1xv6aIKlgXCMsTAWsb3LU3jR3vY+/fvLy4uRnvAaD4kCBBQ51ffVmBOIA2HLAQsw8jG7s9GozxGn8JZwMZNYx9PMjfW3sb/cN8YnQrG7RXkBoG9Edihwyq2ifGkEZsGT+rCzO9Ja+zMLrGk23vrnElhkjkEAgSY6wXg5DxkmestknHv7+8t9ckQrsj47jXEu3fvvD38TERAAbmJct5PtpbgpgxPg3ICH43ysPvRbGaX+YRWz1HCrq7hs6XHeOGGGF1fL1uHoSAIbJLADh1Wse2IJ43VNHhSj2R+T1pjZ/agJfppXBh3Y9OERDDJFgJhAuEphntuzokVHsolr+3GQy2ScQsJSWBhXK9p9dOia3TPYs8MAvbxbkbmOzmlkJEkM+1wrEeBl7BdWQ5XLS5nyzM8lTjjaaJOOTg40MxKLzfEtXlhbuG+kRP+wopwOgRqJLBPh1VsS4VHvPBouUql8KSrYO8WGu4b4X7VzS3KnnChYYOjGFBmJsbbvNSikmLXdEOo20LdHPIiZhYK3CUAACAASURBVJldBauWE8BDLWcYJYfwgN84i0UyrmVgTT2qipTFDL3kO/qcMwr0QjLhmWS2hgjfdWUzo+qCwkNVU7XtdelwrEeBjwfCBrs9MOcqxsbx3zXPsq21xRuxRjc019fXllOypQnfYzEiZWsICtongX06rGLbOuyY8KTGhsOTeqBW8aTVdWYPWqKfls6p9ko9zW/XKtTNIe+8Jmprsl2dwP/f3tlee20jcTjs2QKSWwKhA2iBWwFQQkgFXEoAKgBKSKiA0AJUQFJCkg7Y31mf1Sp6Gcu2ZEv2cz+A/rIsjR7JGmk0lu1RyBePtZ5Po3q4ZK23yYzbyVy2ZHzfwZpcvf22ZPjixYstt3NvIQHNG54/f16YmGRJAoXe9Cu8KZPF9RNpG6bt4bufWsSS7Lz4aTT+f/jwwVVt9sQ6l3KfgK15d+a/T5UpBQKdELiswuqEfywGmjRmsiIGTRpAO0STnrUzB2yX/mzUOReJoZHfn3r1Ni1cVBcSQ2A7gZ1HyEaDwOhrveZm3B2+ddOoabd38QNz0A7J169ff/rppx34H1jNo4rWVpXAylZeckbeUUKOUm4Jw521xT7o7Er588V95JktpXDauueY0+6wJF+tjLULaPer2VYmAQQgYBC4rMIymBx7yR7x0KQlrYMmjSnZ/SpOXyXGLrTDzlyl1nYmhQfjtp6nBd9B2XOia/PhKgTqEmCtV5dno9wmZfHv1bkXngvT2uO60DPi8ePHq2s66I0ir/eCBxUesa9D4LLnDNqzwHFfBbXXIXU7duF7bUvH/0CttF4eLGIyq3ltd55FZZEYAhAICFxWYQUc+vmJJt3eFmjSmOEhmnS4zhxzqx7ju8sZmbeep/nPiFx5Whs3jJpyCQJNCRQeqsBar2krFK711nvjllgZdmhj32cqB9TWi7m7iIcABHYgUOLcdMh8unXd7eFRhyrMDuKtJQzytwV2iQs3cl36LYFG478/X5d4XR3oMeuP0/p4uC3txb0QGJ3AZRVWtw1nKyY0aUnDoUljSodo0uE6c8ytekxJ55ThqWl76eNm/kFnz549q15NMoRAJwTsUcgJyVrPoWgRKFzrrTfj+iNargKFXSF3e0l8yfjeeo+uRE7SQAACSQKXdW6a3cyfHcSTPNtFFo7nhRu5VeQsGf9X7AH42fa2C2j3it6krdLKZAKBfghcVmH10wSBJGjSAMiKn77Ky92OJs2RqRg/XGeuWPdcViWds/Uy/82bN754OrHQ/0kYAmciwFqvh9YsXOutN+MO5I3benzvob2RAQIjEtChVyVir1g/lGR7eBpbWZa4fe1ZhcJW2G2HVkcflOwmLh3/5QTtW2qW3t66RexeYfeo1rKRPwTOTeDiCqvbxrXHPXvM3L9SaNL9mccl2r3C7lFxbhVj7KJtsSuKsS4rzcru7u6e/vdPge0n+wUnXOWkajpP07Dvm5LVQF29oZVjQjwE1hFAQ63jVvcue6h3amL92bgl4rZ2yyoc35cejFhSNdJAAALbCfj2slxurd+WypW7Q7wGYmPDzbi0g2xxEXpnzRZ4uqX1sO8EC7444eKDwNL5vT9fV1ZLbw9Kr/7T7hWF06/qUpEhBK5A4OIKq9smthWTPWbuXyk06f7M4xLtXnGgJh2rMzuwv/7668uXL2OqitSfTLou5aJAcMJV7t6m7RVMNfV165wYxEPgBATQUD00YjyW+lK5EW+9N26Jy1VJGl+speFgvZ28nZdMk1iIhEAPBOztpklCN1r1IHBdGezRqcRkUFee2dxsgWdvr5ugZH6vFdHSE9OCbHvbBbR7RVcNVLe5yQ0ChxO4uMI6nH9OAHvcs8fMXJ5N422BmxYdZx6ovDiBYtCkSSwtIu2+0WFnFgR53+q42KTdQa9MyYz7/PnzdawKv2+m/rku/9m79HqWf6KCClpdl9mySACBTgjYo9DOQqKhYuCugdabceNM45jWblklTdubL1VMiRgIXJZAyZTUjVbno2SPTsk58bEQbIEn2UoOOtheCzl3lBS0ovP4u4Ml9d1el0U52L3ixHseiyiRGAItCFxcYbVAWiVPe6C2x8wqAizNxBZ4yq1EwS0tN06PJo2ZKOZATWr3jQ47s04YmDW2yqFVXwlLojYidZpBSX2bvrEXHIP76tUrQ2AuQeAcBOxRaKojGqppW9tDn9NQ68247fa+CrlofC+ZUpf0xcISSQYBCNQlcHHnJjcQJ6nag3jyltaRJcNpybHpG+XUesD3jzByKxHYvz04b/fJkyf+1cPD9tGcTRczh9cdASBwOIGLK6zD+ecEQJPmyNjxaNIkn2M16VidWa6pJStxcS6cs/ktEpxm4F/yw+3MEZoQ+hZqFSS/Y79owhA4JYGSpRNrvXZNX77WW2/GLXlTtampXq9plBDs7ZXYEplJA4ErENDLSiVDxAqHylHoaRS1X1mwh/L9q6nPKNsCS6TW1mcx0et7hXW3V0RxJsEbHuUFxVm1iLHXSyUTrxZSkScErkAAhdVtK6NJVzQNmjQH7VhNOlBn1jZAoaVVqP33nHLkg/jCzNud3xjYGXDFDRqIn2clwFrv2JYtX+utN+Oqhu12wGbxBVtkufQnNgDlqkw8BEYhUOLZpLpInYxSoxVy2gsGeyhfUdz2W4JXzOIMm5pxZUm5vb0tsf5Pgi39oLC/bJD6KNmtjAm0i7EfmaU263ZykjMEzkfAfvpcfc+tsFw1ewugSRe1CJrUwHW4Jh2lMwdWTgPpikv6ZlrhTG/Wt2BF6bpFRmrf9KxGwRV3HUnuGpEAa70DW82ebfoaapMZ19Y0qn+79Xyhk9SshAc2EkVD4OIESmyUp9+J8YfjuD+0G0LjsgpjZifuJc1aWFacTEN6OZOlk3vN2v1lQ6GWiYVsF2PXHX3Xjjw5Q6BkZDu9wuq2G6BJFzUNmtTAdbgmHaIzy5u7ZEg0ONuXjnV91T6HPwPUZDJ4VcsWnqsQGJ0Aa70DW7B8rTekGVdn8dg1dOgPV8ZOEgIQgEBAwN5umhLb09kgwxF/2sv+EkQ711oOqvaJsRqcNQNuIZVcIRYtG5a+aucfgib5Z/eiW9TRztOu/lLXY7ssrkIAAj6BktH49ArLB9JVGE1a3hxo0s416RCd2fdULel7i7bV5Yprt5Ffor/77sdvCcuG62er97R6ezdrS+24FwKzBFjrzSJql8Ae/fy1XlszbsmsdykFDe7+e6/27RyMa/PhKgQOJGCPU5Ngp9+JsceoEkT7t+DsJu3S+X1JFfRBbd/MqiWBvdQpydNPI9Ozr1nU8TqctRv7l3Vp+GQIQwACIlAyGp9eYXXbE9CkhU2DJhWozjXpEJ25ZDz0+6Tv3OrHJ8PBJNPeUzdaM5n5bKSeEX8Sq1Gd4xRmoZHgfASCxzCuoP+YxFfXxaChxM0Y04K13iYzrla59pxVe1l1P9Gjl17LNUFQ1XX9ibsgAIEWBGQ1M8YpV+IVnmKjjiWIHKvdAtoJNGSWGNVVu/R68JljFWHP7CXGIu8P34are2cz3422K8hWprYudpkQgAAEVhBAYa2AtvMthlZCk05tgSYVhyE0af+deel36u23uPyx4vXr1/4DKxTv3r0zPsbjJ/bzWReWr5g/2+Q4hXUYuesEBFjrHdKIyzTUt21/Hz9+tCv59u3bbSX8/+6vX7/aZQVXX7x48f+bCUEAAj0RKHTV70nkVrLYR4BpjG1V8IZ8Z5tPU/wN2f/j1tiiqtKVYnYVoXn/PzIyf/g2X4XNtMdclDINdJz/c2JyjGSU+j8CyZWqIv93nf9HJTA74k0P46jVO4XcaFK7GdGkE58hNGn/nTmp7Pw5iR/WNrPdOd3VeKU/zW3sVqs1T45tGsysXNMQuCCB2ZkPa73qvcIe64IRaZM3rsZovfph7Bkqgb+p5Y/pS8OfP39eeugY3klLIZMeArsRKHHYvMgjbFdz6Ztr+7SgNmnjNaFfdODc6l9aFNa7bEFWmmdPBwPNvg4ya+d1ksjXwz8Hza6au2vngP3ITEx2FoniIHARAvbTN0GwR/KLgDqwmjZ/NCmadOqc9rPciSbtvzOXL8m1L24bJvxB4/b21v8pf6ypRfRRHMMh1z9xy799UVh+uEHpEruT/rCoIiSGQC0C6v/2gihQK6vLZa3n0C3TUNutyPHmlRNlCmzfJZstIihx+rm9auQAAQg0IlCyky9/hEal95ZtcgSbIjWb701aJ48xq9bEfeMmrW6P9wj1sWBXugKzqsFPnAvH1t6NkucK2hhv0O65k2ys9Vi3J4c1vHHHasSktMmWDcbt6yisJKIeIoMW8X/2PEgaYzuatHq/Mmh31Un83huEe5BTk7FAqtzPciNAMMxqBui3vjHf2/4GVWxo5o1eHz7hKxMwxkw0VPWOYdCOR/7vqhRvm+ol0JZS4rE1pyr8+GD03yIA90IAAtUJGOOUe5DLJ3/Vxds5w2Dy6ggosH162q4u8etvvuRbrFdqelXcz03hZH+ITb3+XcHrJ0kUAfw+bTGxrdmvprRksmpE7kwg6EtTG215EHaWn+JyBFBYOTJdxScfwOkxRJM6lYEmdSiCQFeatP/OHNCLf2rYLJmDTWNIYElImocMJlusrro3EH5Lbl0NiQgDge0EWOttZ1iYw9K1Xh0zroSz57ganQsr4CdTv5HhOR5b7bKm9AzBPknCEOiNQPBcJ3/2JnM7eezNKo2E7YremLMWhMm2myID59mSsqTD4pm6JvS5xYDiDQFmFUFAXsqlRMj909ieLz33kP1ZHVhi3HXVORV5oEgUXYWAMci4S1UKIpMtBILx3DXNFOh5nESTbmn38nsH0qT9d+bY+umeOM3ZZmdffqvFqjM35TMsALlb/IKCsG6JM1wkeZAhPyFwSgJoqH2adamGqmbG1dpbo7YbwePAUktu8nx3aTXbUO3KTe4279MGlAIBCNgEbNPb9BRfyqFey0s3dsWBPv1DXRPbWkeDtks5G1BNYz2iSbaGfePepLKYMNpm2VjyFcsAQ7CKlwJHFb+TiFjFgshqC4F4LaqWwoy7BWkP96KwemiFEhnQpBMlNGmutwykSfvvzMmFvyYkmlnl+MfxSUOqsYQXlniWOM2IFF8+hZPwyc6waMoaV4cYCJyVQLxi8lciix4cNFSukyQHJTe+xXdVM+Mqa42t8aaW38ayy8yOsMpE+2DxGK2YaVi3u5ErLq4qMRCAQCcENNy7RzUX0FjWibT7iGEMnvFpOPuIVF6KvU+rptTAbuSm+XRSqatvFHaDpPls6lq5HGJHkp5dMIzu0bPYRqOf8lKyH2LGHb2tUVgDtaAxVKJJZ9sxOYKhSWe5NUrQf2dObnFpwa4Z3SwTTfziaZg6W4mhwCAzW7TyT/ZzZ2eYlZwEELgmAdZ6rdvdGNmSa72aZlzVTYNycnCcJgHTvzLmak6srqCFvdLrTwH91MibO+VQ8c4KoDW5n1syrPStQZM/BCCwmkDJU7xoP3+1JP3cqAEwOZpNkf3ImZNEM2ND/agWUg1q02DYl1rKDftLp9SG6lERrmgJIAUUi6rbc1U7PF5a0ugbs2uew+W/jgDJTthz17pO02ypKQprC72d70WTBsoCTep64HCadIjObDhXaeNEVXDrfTXEtN7XHCw+MlH9Vn3VLfZdqyUDasrc1HHKR3PLqVzdrsSaJklOjeTx3G96XiSPkiXLIhICEHAEWOs5FNUDKzRUZTPuVCWNlRqLg5nEup/KR8O9Tyo3BPv5Jy3WfiaEIQCBAwkY0y/3IF9tRqXJq6t7HBjFVFdi74hrF8esG8PtNU9ciovp3NAmJehEDQJSiAc+yBQdEMCMGwA5x08U1kDtiCb1dQSa1O+6w2nSUTqz5CxZm/s9Mw5Ley6d9q+e8vmlx3YGv88QhgAEYgKs9WIm22NWaKgmZlzVRGOxZg8bjbnx/MM2VLtxWVtw22mSAwQg0IiAe1RzgWsapwxjQTwYNmqa7dlqQp/0s8i1dRCvycHSqbwv8+xGcVCcfmol4OfQYThpHJwqMlDH6BBsdZGSLaXI6gWR4Z4E4kEjiLmmwtqzCRaVhSZV/0STxn0mOT53rkkH6syyQaxb9euu1cv2jRNOZlDxY0IMBEoIbHz00FAx5BUaqpUZ1wknz9ylS3opLSkDl4MfMAzV/qzav4UwBCDQFQEN/f7Tmgxfc2pleBYMZyZQK0tJl8/pVUFVf4sB1+/k0jvG4sd1Oekmyenf2GfYCRwHhpC/T6otpEpOwjDjtkC9W54orN1Q1yoITYomTfalWIG6mG416XCdWev08lW/Umq2lmysRZFqvkUTTsPOsKhcEkPg4gSWPnqs9YwO4/RRHMhpqHvKLk7dIubz58/yk/r06dMff/zx999/a5Khf1WQ1vk3NzdqV42qjx490pj+ww8/5AR4/PixcshdneKVw2+//Wan4SoEIHAUgV9//fXZs2d26dqZ18Nupznf1b/++kuDYa5eGsR//PHH3NVu4zXya9DW4K+Rfxr8Jeo07OtfjfwasfXXomq///67itafX7RKnAqVca1FodUbQurs9vY2ma0qojomLxF5CIGnT59++PAhKFo9TYNeEMnPUQigsEZpKScnmtShqBJAk1bBuC6TcTuzRs5p4vfly5d4ya9ZX4s5mD/hlJFBcz9hdxPOycigog07w7pm4i4IXJyA/+ix1lvRGdat9f69oqR1tzz879/z58/X3T7dpQX57O1SDLNpSAABCBxFQBO72aIvaMMVE80sNb/MjXIyD93d3c2i6y3BNPIfIpWstPrbqHQOkdwvNDYLuqtyP3FhAhCAQAsCKKwWVJvmiSatixdNWpfnotzG7cza1NTfospuT3zghHO78OQAgXEJHPjoXVlD/WugHlPozzLr6DdQlREVAucjoJ15u1IyZdoJTnzV2IXSq2cnrjhVyxEw2h0zbg4a8RCoRQCFVYvknvmgSfekPURZ42pSOvMQHQwhIQABCKwmsE5DjWTGNWroqOlkBt6VcDQIQKBDArPOTcactcPq1BXJcB2VNUGv19Utjtw6J6C3bKbTh2I59Zig7GIsxECgLgEUVl2e++SGJt2H8yilDK1J6cyjdDPkhAAEILCCwGoNNZIZ13i31CHDO8mhIACBDgnokLWcWcpJe2VvXEHQ590ciiBQspUV3MLPoQkYWg9lN3TLIvwQBFBYQzRTUkg0aRLLNSNH16R05mv2W2oNAQhcgcBqDTWMGbfwRAVj0/IK/YA6QqBzArMvqOqrTTrmpvNaNBXPMM+9f/++adFk3huBnOFej8k1z4/urYGQ59wEUFjjti+adNy2qy756JqUzly9S5AhBCAAgU4IrNZQw5hxczX0G8DQc34ywhCAwFEEeEF1lrys2LljJWRTkHfYbA4kOAcBbV7mXNcN35xz1J1aQKAHAiisHlphnQxo0nXcznfXCTQpnfl83ZIaQQACEBCBLRpqDDOuToQ0/I1dJ2Bl61AQgECfBGadmy5+osLUai9fvsw1Hw65OTLnizfamvdOztfc1KhDAiisDhulXCQ0aTmrE6c8hyalM5+4i1I1CEDgsgS2aKj1Ztw9P7Zj1NC1uvzXLv4utkNBAALdEph1buJVcbXdw4cP9bXGZCOWDIbJG4kci4A07KdPn5Iy895JEku3kTc3N93KhmA2ARSWzafzq2jSzhtoB/FOo0npzDv0FoqAAAQgsCeBjRpqmRlXfr9Pnz7V17Hv3bunlYn+lV559+5d6wq/evVqtghjo3L2XhJAAAI7ENBolXtJfCo9d5jADrL1VkRuQBNAfdGyN2mRpzoBw17PeyfVaZMhBGICKKyYyXAxaNLhmqyuwGfSpHTmun2D3CAAAQgcS2Cjhio1437+/Fm+rs+ePdPhBr4hRm+c/fzzzzLsKkEjEMaZEa5EWX9kUHY/CUAAAh0SmPVsws3QtZo2zL7//nv30w+8efPG/0n4lARyql3PCO+ddNvi+vRcLFsyMk5GTG8EUFi9tcgKedCkK6Cd6ZYzaVI685l6JnWBAAQgsFFDFZlx5W/76NGjP/74I4dbhl2daCnPhVyCLfG57Uc/zxJ3XT89YQhAYH8CuZfEJ0lkteREBb9RcsOaMPKhMx/U+cLavMwpXFxxe25uzZRi8XIHpMQpiemKAAqrq+ZYLQyadDW60W88nyalM4/eJ5EfAhCAwERgu4aaN+OqDPnbzhKXJTenXWbvNRIYNXR3aVmLd5KjQQAC3RKwV8Vy9u9W8kME02escn58OOQe0iK7FZpTprji7tYE6wqKvaX0CLM7tQ7m4XehsA5vgioCoEmrYBwxk/NpUjrziP0QmSEAAQjEBLZrqHvfvn2L83UxcrAt/zqHlivVfcRkn805JU1CyoOvkRewg0AAAhAQAe2p/PLLLzpHRY+kHnb9yQf/7u6uHI5O0zYS6w1WjkYJ+Ih5zrptD91BPvwciIBOKEo6daoKf/75p44wGqguFxRVsyDtfE8WQI2Qb9++ZZv5kG6AwjoEe5+Fokn7bJemUp1Vk9KZm3YbMocABCCwA4EqGmrGG7fkQANXVdve6pKVB16/fj2bp+xK5RmSEgIQWEFAs0YZj6ajsadHUv/KTqHxofxcbPvDXDIKY8ONm0bOfbk3sjU8xumJOQGB3Pas3jvBhtt/+8poq7FOuyz6UwAb7v5NhsLan3nnJaJJO2+gFuKdVZPSmVv0FvKEAAQgsCeBKhpqxhvX9p6La6t1Sxy5LqbEEVhvmOrc3nX5cxcEIFBCQP62s6/wf/36ddZaIbOjsS2k4WyRY2+J5OdIk9uv40WEc7RvUAv5cj548CCInH7iipvEQiQEfAIoLJ8GYUcATepQXCFwbk1KZ75CH6aOEIDAWQnU0lCWN67tPReTzX1XPU5ZEjP7zXoVhw23hCRpILCaQMmSWJmXHJ9tnzOIDTfXRnJS1qvZ8VUdR84AGGMZPSa3ZYIr7ugti/w7EEBh7QB50CLQpIM23Dqxz61J6czregV3QQACEOiBQC0NZXnj6iT19+/fl9dWL/9qh7A8vZFSFuTb21sjgS5xkqbNh6sQ2EjAOIErznnWIddw7ZeJiiMCYqQuJrdrh0OuQ3SOAA19jnakFocQQGEdgn2gQhlgB2qsLaJeoaGvUMctfYB7IQABCPRJoOLobXnjzp5LG9DJfYonSDb7U8cpzGalz4ZwkuYsSRJAYAuBWY94P3N9+sz/GYS1wA5i/J+LCvJvvEhYB1YkEckhF/P3mfpA7tSRRfupZwJCXSBQTiA5SOZuR2HlyJw4Hk164sb1q3YFTUpn9lucMAQgAIFRCFTUUJYZVyfxLSKyaA5t5CwbrswTRgIVJE9hIwGXIACBjQT0wr79GAb528OF8SnCJ0+ezJ6rG5R1wZ86Ozh5ak3uiPQLIhq9ynqX5cOHD3EtdKSGPmkSxxMDAQg4Aigsh4KAQQBNasA5x6XraFI68zl6LLWAAASuQ6CuhrLMuIuMOHKPrfIRbc3F7TM0tablRMjrdHdqehSBpQ6ANzc3hqhJ+9SUHkOkwc1d0uiabBEcch2i0QO57Vnp1tGrhvwQaE0gOTwahaKwDDgnvoQmPXHjTlW7jialM5++M1NBCEDgZATqaijLjJt0/krSlD9dFfdYmajtbyXp+N2lH15LCkwkBCBgE7DfOY3v1bMZR04xxjOLK24OWhwvl0zhiuOlEnQQTRxPzEAE9Iwk9y+1yYGv+kDtiKhHEUBhHUV+uHLRpMM1WbnAV9OkdObyvkFKCEAAAscSqK6hrE+cST0YPnQOhNxjDTONSzYb0Im/jx49MlyA79+/r8+aVfH5nRWGBBC4MoHc8dsGk2/fvuWuGh9L1FEMPNE5bnG8zLUaBuNBUuZd+/ThOCtiuiIgW218GH3Fr4Z2VVmEgUBdAiisujxPnxua9KxNfEFNSmc+a2emXhCAwMkIVNdQljeu7AWz+PS+ZxUbrvTQ7e1tbJ5wAmhBiw3X0SAAgaYEYouSXZxxLrYe7dzrrvI0xIZrgw2u5t6h036bXmUIEvNzFAL6Tl3yics9OKPUCzkhsA+B5ONjFI3CMuBc4RKa9JStfE1NSmc+ZWemUhCAwMkItNBQlhlXbrZJgjLv6pJMMPKkq3KWggw98sM1JuKTUxIWn2RzEAmBwwm8ePEiJ0POFKVh5O7uLncX8TkCekkiOTLry5C5W4jvmYAcCZMnJemZevjwYc+SIxsEBiWAwhq04SqKjSatCLOHrK6sSenMPfRAZIAABCCQI9BIQ1mHKkgUWU6dh6zMLhIiJ9/qeOUpP1zDhlvr0IbVEnIjBK5GQE/lgwcPCmutHR3DIOuPIX6Gcq7HSuUDKQ/n3qGzG6I8f1LuSeDx48fxqbgcp7BnE1DW6ARQWKO34CHyo0kPwd6o0ItrUjpzo35FthCAAAS2E2ikoSxvXAntv3omS6v8gbfXxM9BBzLIWmTYcOU0UeXQBr9QwhCAgE2g/KtKGiIMG+67d+/cPpBfogyO2HB9IIvCsoz/8ssv8S1y6myx0xYXREwtAjrROLbh6uOiyfatVSj5QOBkBFBYJ2vQfaqDJt2H8w6loEnpzDt0M4qAAAQgsIJAOw01440b7+9V9KGT9efNmzcGDi1l9aqIkYBLEIBAIwLJc7iDsmaf0KQrLp6GAcZ1P5PjJ2zXwTzkrli9TmJ8/PhR27aHiEShEBiUAApr0IY7XGw06eFNsFEANKkDSGd2KAhAAAIQ6IFAUw01440rK0xwtKUOsd3+LR3lIF88w4YrY8TXr1+x4fbQ/5DhmgR8T3yfgFwFdc6Jvm2oo7HtJ1QHZ8euuDqbJXY/9PMnXEhA70ZonAwSf/nypfo7E0ER/KxFQMcZxw+IXkDBhluLMPlchwAK6zptXbemaNK6PPfPDU3qmNOZHQoCEIAABHog0FRDzXjjTvWXsUZfQvdZrD6EUe/86s3fIDc/Z4VXZx7kw08IQGA17RCTHgAABhZJREFUAW0f3dzc+LfLAitnfG3t+JG5sN4giD+6JROwcih/ATaXOfETgdwWX8V3JkDdiIDOG/n555+DzHGmDoDwEwKFBFBYhaBIFhNAk8ZMRolBkwYtRWcOgPATAhCAwFEEWmuoIjOuKh8fzSubjuyttjueT01H3Mr91nbEe/LkifLEyuNzIwyBowjEo4/MTDpIYfYJ1cOu7xbGYmNejJlsjEmibvQ5yo2icrsjkPwikzY5dEx84TaJy4oABCAwEUBh0RNWE0CTrkZ34I1o0iR8OnMSC5EQgAAE9iSwg4aaOVTB1VZaQTZW91MBLTjlbXfv3j1ZcvUehxJIXG0DTmkU0E9F6pJMwFqayqxj2HBlHtKBgPLgm7UQ+TIQhgAE2hHQqQg6P8HPX+/s65uEOn7LPen+1SmsRz624U5+uHzWLMa1MUajq7a+gkw0OJdvsAX38nMHAvEDokKlH7Hh7gCfIs5KAIV11pbdoV5o0h0gVy8CTZpESmdOYiESAhCAwJ4EdtBQpd64U7VjZ4ftOGTAlRlCWmd7VuQAAQhUJ6BnM7kBo30dGXl1WLZ8P1WojsrVYSk6Sls2xEAGzlIIgFT/KftFcIi5itC4KoN79bLIcCOB+JAiZTj7tcCNhXI7BC5CAIV1kYZuUU00aQuqjfJEk9pg6cw2H65CAAIQaEdgJw31beGfjDWBW+5qBPokhV6yXlg+ySEAgb0J5L4eU/Lsy9SrQWNvia9XXnJY1isO1yPRdY1j12k9RIrsWmiEg8BQBFBYQzVXX8KiSftqj4w0aNIMmH9E05n/gYMfEIAABHYhsJuGWuaN66w2OjBBzl/6iz+07dIkA/LLk1lHpzHwzm+SD5EQ6JOADkjRF5liT1tDWj3sGiJ40g1EdS/pzAqdeuHniR+0T+PwsB6i+BUbmZz0msvhsiEABM5EAIV1ptbcuS5o0p2BLy0OTVpOjM5czoqUEIAABLYT2FNDrTTjukp+/vxZL1zrT361OZOujk3Qa9d6+VoGXA7HdOgIQGA4Ajq9WltMga0wroWedxmn9MdZnzGcdjE6sFjDbGBqV1tocKYh2mEvzFl7n2qdQEtKJ0rfF+ZAMghAYBEBFNYiXCSeCKBJe+4JaNJFrUNnXoSLxBCAAAS2ENhZQ2014wZVlcLQC9RaqcoL7ObmBttBwIefEDgBAQ1S2rmRMVf2QRkNJ8uUHvlpt0avcXHU9VGtnJyyayNN+21HiUS5IqB20dOBDZfOAIH9CaCw9mc+eolo0j5bEE26ol3ozCugcQsEIACBpQT211CVzbhLK0x6CEAAAhCoSCA5ZcfrsyLhpVnRIkuJkR4CEIDAsQQYt4/lH5dOi8RMCmNAVwiKZBCAAATWEThkmP3XOlm5CwIQgAAEOiSgdyDkJS3fT182eU9zSLEPZM+wbOjBSRdY1ffkT1kQgAAElhJAky4l1jo9mnQ1YTrzanTcCAEIQKCEwCEaCjNuSdOQBgIQgMAwBJJT9g8fPjx//nyYOpxFUB0wEpwlrVNHOA/3LM1LPSAAgdMSQJP207Ro0o1tQWfeCJDbIQABCOQIHKWhMOPmWoR4CEAAAqMSmKbsOhXXr8D79+/v7u78GMJNCcgDWn7QfhH67p8+u+THEIYABCAAgT4JoEl7aBc0aZVWoDNXwUgmEIAABHwCB2oozLh+QxCGAAQgcBICmrLry2ayG/r1efPmzbt37/wYwo0IyPdZHtB+5m/fvgW+D4QwBCAAgc4JoEmPbSA0aUX+dOaKMMkKAhCAwLEaik+c0QMhAAEInJnA69evX7586ddQh+c+fPjQjyFcl4Bcbp89e+bn+fHjR71048cQhgAEIACBUQigSfdvKTRpI+Z05kZgyRYCELgOgcM1FN641+ls1BQCELgiAR2kEHz0LPji1hWhNK6zgLsSdLTFn3/+iQ3XASEAAQhAYDgCaNL9mwxN2og5nbkRWLKFAASuQ+BwDYU37nU6GzWFAAQuTUATdx2Pe//+fR22cGkQ7Sv/+++/397eqpwXL17wZbn2vCkBAhCAwE4E0KQ7gf7uOzRpa9R05taEyR8CEDgrgcM11H8AIIGKHH1JoQ0AAAAASUVORK5CYII="/>
  <p:tag name="POWERPOINTLATEX_PIXELSPEREMHEIGHT#5C6D626F787B54616E67656E746C696E6A656E5C205C20207D5C5C20793D662861292B662728612928782D6129" val="183,3333"/>
  <p:tag name="POWERPOINTLATEX_BASELINEOFFSET#5C6D626F787B54616E67656E746C696E6A656E5C205C20207D5C5C20793D662861292B662728612928782D6129" val="46"/>
  <p:tag name="POWERPOINTLATEX_REFCOUNTER#5C6D626F787B54616E67656E746C696E6A656E5C205C20207D5C5C20793D662861292B662728612928782D6129" val="3"/>
  <p:tag name="POWERPOINTLATEX_REFCOUNTER#66286129" val="3"/>
  <p:tag name="POWERPOINTLATEX_CACHECONTENT#793D66287829" val="iVBORw0KGgoAAAANSUhEUgAAAqUAAAC4CAIAAABVbQIJAAAgAElEQVR4Ae2d/f3XtrXHw311gJYRWiYoGaEwQWCEwATACMAEwAhNJqAdoc0EtCMk3SD3fesbRdHD8bEt2bL9+f0B+sqydM5H0nnSgx/8/PPPX+lPCAgBISAEhIAQuDQC/3Np7sScEBACQkAI/D8Cr1+//sMf/vD48WMhcggC//rXv/70pz/RBR8/fjyEAOn7Q2BXo0JACAiB/RD45z//iaZ5//79f/7znx9++OG7777br2219AsCnz59+ve//00XvHz5EqsL9f/Lk53+l77fCWg1IwSEgBA4BIF37959/fXXaJrQ+p///OeQVmI3BP74xz+GtrC6Hj169Le//S3k7JCQvt8BZDUhBISAEDgGgRcvXrx58yZu+8OHD/j6cY7S+yBAX3z77bdxW0+fPsUai3O6ph9ov15XfFW5EBACQuAQBH766afnz5///e9/j1tH2aN14hyld0YA/Ansx41iBOyzoi99H8OutBAQAkLgCgig7JMYPly9evVqT2/yCjj24SFX+X/5y192iO1L3/fpT9UqBISAEDgIgaKy382JPIjpkzX77Nmz77//PiZ6B5UvfR8DrrQQEAJC4NwIFJX9N998oz35o/XrkydPktWW3ipf+n60MSB6hIAQaI8AB9KQrf/4xz/YF/3jjz9yJoo2fv/737Nlmj/kLH8X2MVWVPawtkOsuH2f3aBGTuUxIGNGu3aW9H0MtdJCQAhcCgH0H3uj+ItPo9U4RPET9OaPG1FqZUbOLyp7mNr/nPfIKA1FW7HL+ql86fuhel/ECAEh0AYBJCnn0ND0K6p7+/YtV9GtePHYV3JnkQAGIY0LxC2OBbZr61hjHMRPmsDo7LFjX+fvE5z1UwgIgdMjgKzEr12n7GEeQwEdeS63mP1fSWQYRv76179K2Q8+mumgz58/J0QydHucpJC+T3DWTyEgBM6NAJqP+0qnFfqEE4wADqB/+fKFJXz+SKAROaWGH5yUJP7PeTZW/ZP8MX8SjUg2e0MnUQp2hI1JsKiKEaCb6Kw4hzRGZ/stlty3oz8hIASEwAUQQIXXbopFo6PpDR6Je7NumshcfmITGG+N8Ai+crLZkD8CbaLBjwBdlvcjrr+/htmSWr/PEVaOEBAC50OA8Du3kxb35fmXsfGouJMuZh4DYmQvn433cB0TTFp79BJATvGTHSd0XBKXYugypFttIFU8/xQjQUQKASEwg8B2ZY9eJ0KQePksivfYOTXDjO8xGiKxTqb3WKTwVaBSAyGAUk+O40Mc6j8ZkFsolr7fgp7eFQJCYAgEWLMvevYQx9an2T1r7I1C2rJgz8J/LnP5jOwQTGZEoAkSd5AibEfQF+4zqM6RQcfRfQmtWJytTosonp9gq59CQAicDAG0dfIJuMAAGtG+agafHhe5ZiuEeljdH02JogNyQ2Tw1YeApxIGAvm5SgoTs8GoNd7yPJK+96CkMkJACAyKQHEBO9Bq62n73VAJidFO5NcoZ3fhbDAj5kvpAREonsiHzu2dq3j+gN0tkoSAEPAiQAS+VpS9ToZTPu3vq72b5M8GAJLyXX/Wlu0xSqTsuyK/T+V0Yh7Vp+l8Y+ZSeqTvlyKm8kJACIyCADvpDE1c3MsWSDcMhVAmJIxWQpndEsVle7Z2t1rl3Y0RNVRDgCUqOjR5yiDc2MXS9wmk+ikEhMA5EJhuzDVoLR5onsqzbJ/vyzOqIlRgPN3zESZOfo8eBBRP4e9JmNpqi0CxQ9mxseV0qPR92z5SbUJACOyEAOHrfHd63LZxu9zSq3ZzZytuaLc0Jk4xLIFlYzC7G3lqqCECdGjxJB5X669uRfp+NXR6UQgIgcMQQPPlu9NjamoX7U1l2McXF55Nc1RvtswOBWqyfqn5sgOpamI7AkUXn+jO6qv1pe+3d4pqEAJCYG8EZjWcraGLIXGDh6KnZZTv8Yg9+fkl+TREnKPV/Ws9yFadqxFg417RwuP06bqPOek83uq+0ItCQAgchgCi0N5DZ59XfvDggZ/02UP8/qq2lESp5+sXbCwg1LGlWr07MgJ07sOHD3MK1120IP8+R1I5QkAIDI0AW5ZsZQ/1DT1yHOjD4Xjx4kWu7KGqdtHQ4QSLgCYIYOQVhx8BqhXXPMu/b9IpqkQICIH9EED52fH8Wa+Xq8qKsfGcB05Cr14uzWtbl4N9U1yemGVzXXN6aygEai7+it6Xfz9Uz4oYISAE5hGY/R7MrHPvdIup53BlDxw1aoue3zx8KnEqBHDxi9fvEO9Zehxf+v5UPS9ihcDtEeCTtcXIdgxM0RuOCxQ/TBIXIM1WKbbIJZn7/6xdFYB7R5xjf3rU4v4I1Aw+jqgs2r0hfb9/36lFISAE1iPguSfHPow3tY3jTpwArZmTwmn7z58/r1gfzavanlPcoU21NR2wvUXVMBoCNRd/6TDQ+v1oPSt6hIAQsBCY3ZnPy3zGHhFp1RI9I2DAcXw2ALIRGk1PDN+4dT96b49k7bs4tP3zzz/vQYHaGAOB2io+1Pm/oyN9P0ZnigohIAQcCBhSL7yNzl53OjnUME6i+GlUyBthF+E4KN2EktomU25XxGb1gKB4vgcllRECQmAIBFoF84dgZo4IhHjtXiAF8+fAu+DzWqdz0sR5qb70/QWHhVgSAldFwKPvZzfrnQWcmnzHn/OvVpyFWdE5iwDBntp3HGpDJalT+j4BRD+FgBAYFwGPvvds1huXw18ow7mv3SlU28H3y6v6/7IIFA/mwS3zwrOGpfX7y44MMSYELoaAZ/Eelhdt1hsWotrK/ZV2JwwL/siE1a6CxgqcPVEi/37knhVtQkAI/IqA56N2qMMLxLpZjq2t3Mu5/3VA3DLFak6Rb26cnD2LL31fhE6ZQkAIDIdATQXGhF4jmG9cnCd9H3f3DdPGALAvmQYr6fsbDhixLAROiYDTvz8lbxHReGm1u/25G+AC0YuIVyUXI/DkyZPiJVFUZJiJUzPS94vh1gtCQAgcgoDHv7/A5nzDSzN8u0N6RI0egkBtGHDPtH0QX/v1DukvNSoEhMBiBGo7leKK/HeNxW8NlcaDr30gQHfqDdVTRxFT+14i9LCeZZzFl39/VJepXSEgBBYg4Px0DbftLqh0vKKwWVP2sx/9G48bUdQFAc5u1EL6xMCMg3nS9136Q5UKASHQFgFPMP8Cm/X44lkNt1oUt1Ze+RdG4Pnz5zXujPUg6fsaaMoXAkJgIAQ8m/XOvnjPTj3jQiGuTx+oP0TKoQjUTuVBVG2zJ4+k7w/tNDUuBISAD4E7+Pd8n7cGhoL5NWTumc8u/RrjXMtYW8KXvq+BpnwhIAQGQqB2uWxM4tn9e8Mzk76PO1ppEDBc/FpIX/peI0cICIHREaj5Kwnd7GNKck700w7mG8L9RDyK1IYIGCZgLVAkfd8Qf1UlBIRAFwQ8i/e1T4d1IahDpTUZTVNsxj77uYMOgN29SmPLHkc8iudZpO/vPmjEvxAYH4E7LN7XYrD0jiHZx+87UdgJAe5pMGzc4tqQ9H2nvlC1QkAINEPA2LUe2jj14j3BfMOmMSK3gX0lboiAMTCK4SLp+xsOErEsBE6GgGez3qkP3xelc+gkQ6yHMkrcEAFjYBDSz3e9SN/fcJCIZSFwJgRysVWk3ohtFssPlWkEMK7xhd+h0L4MMYa+h8d8UEnfX6brxYgQuCYCns16cH7qHW25aA59eeq4ReBCiR4I2Ev4+aCSvu/RC6pTCAiBZggYC9uhjVMrRQIYtTvzYdD24QICStwTAWPkS9/fc0iIayFwYgQ8/v2pN+vlcjnuLen7GA2lEwTs4ZGcyvtd8vLqn3yThwMADFx21vz444+Yq5wZZeXp4cOH3BQBTaeOtq2GRS8KASGwEYHL+/e2vr+w5ERrwDt/aA1UxqQ4GC3oDgw41AfOK2cRiVpvHELJ62hBtNWkqqamaZEyodETKSzb0gXb39y8yweVN/59+PBhAivBNPlJz33+/HljW3pdCAiBWyHgce4RNRQ7LyyJqIx/IjbPy1eN8i9fvrx69cqjNSYoUPxomVpt/nza5RuDznYpRmFe8dd/VMl4wCRpoIupesCPpIT/53fffQcixspTXhXDl5Mnx1qskM3VFpMcAQ7sx9evX+ekKkcICIHmCDD78Dnw5KjZIzoo6fHv7ahmwsUk8Qk9Mv2RYM3dx6Q5+ye+5tOnT2tlIO/jx4+1p6fLZ6fCmzdvGADrKMdKePfu3bp3EfLGt4aNOhlab9++HfmqZmgz5shvVHys/P1pJuHq+5yZbEc5+hhrGBx51zLt4cjPvkoKASGwAoHi7Mvn4545iQO0gqmNr6BLDH55urH+QV5H9q5WGTE+9NfSWA7qxunTxw0laUyNQZDMycAoTKiNf8ba9qv85dkceq4IH92J705noDv5oxnD6KbkbENtC0wOfQxEnIbUts2pNiEgBGIEkBvxjBsnjbCK6dw5bWvBWFjvTFjD5ozbhDABUaWwyfD4r974kQTlbVj8ZlDRnMJoyBtFQdAuupOnxcEJqQ0xaVhVkcfAQozVYn0PKLmyj2tM2DBUPv2aFO73k5GUkx0QmRJ70tOPU9UsBMZEwBD6yUzc8ydi4Vi4bLl0rC3SBJmi5oZrtIbNHQLZUB8ehztvGp3tMaFoOn+XYTmmWwhHxpSBkdCPy/R97iIDn60meVojZc9IGts9amSEfORRwEUJISAE2iKQS48w9Q5MHCvBUXg27227YOfa4A4FkTCIpl8kadHrSQ3hJ764wVEe5V606Q/NVWzaY2cYVPV4ZI+i2KJdoO+pNDFFY8PBYKMWHqHbFnWA0cTsI8NODKNnN2JmqVUBIXBJBHDpDGkQZuI+CShBJSDWDoTa9syGDSB7EENfJvqCbrU1dK3aoqs9DZKa0E6UPZTYfmncNIaprS+OHTMxqSGdQx1PokDwAn2fTFR/zxnYQWWguGsiZr6W9sR5uhKpyoWAEIgR8CwB7CZDYsJapYseZBBQfhnbip5W9eTKnm5aLWBRVwGTPJErcoyAuBhNB4U3y6DdI1O1A7r4eRwlRiAg771P98WLF9xLEKpAhftPiQB3eDFJcCCH8zlJZvOfzu9t2BcXNKdKFQoBIWAj4FkCMNwJu/IRnhrHqCAvcbFGINhDA7foIEvjw5Ywgvr4zcUvnop+KcOBSSJDv/xK/+dAdZyFtH/58mWcwyhyHrlEzXnO7BU/LR+3uH/aHiphmLn0PSdEObAeeKBqj90dytuJhlXVGvIc94Qp55iotaJ8ISAE2iIQ5JRR7anN9NiJynm0nba8/Ag5P/30E9cJxMoeLvwat8ZCEp+PizFIYuczUf/oF+d1LxzQj9Vc3ESStnstKbzPT1vf/2o3z8Y3KJA46LzseSuUsUctlYeSnRIeD+C8obNOoKlaIXA4AonkKYrOEKs8nNoVBBQ5Cpn+KPSKpju9kghbfrZqyFBpPJpaScIAzh1mvPurRgzom4nRuiZZwkhoRwVP+Myv3yeGFYAu7T+jnyayemOXMF/8iRm4lC+VFwJCoB8CiIXiVE0ye0uPfgyy8Jzwkvzs13SnmpPF76CGmzSXVJ5ghQBP8MRY9I+NxExJKs9/+mtuwvtsJbP2ylTDjL5PEFzXfzlYSc7SgMEs83GBWSAmYkbrv5gFpYXADRHAcU8ERf5zh+hgP+TtpczTsZZL2nwn3RYwbRcW3ZTo7NrW/ZyGRM3lwyzPySs5Ngf9lRMZ50wKbmb9nruO43eSaEn8qJZm70btUcifpTWUXJGwJ9VUIWPleov3IM/2E65WfqC/1ggwWth8xIIfq5UrxqRe8SBw88V7rvf3oDROmdUL504WbEBYU4/3aSHSkX7OmuMXPa94lpk89TQsM6u/pj0H1vdwURjxRkSsp2fPni0l0QNlvLljaf2z5T0EJIbhbJ3jF6DvHj16ND6dJ6WQEcu44o8J4rFoT8rmsWTn/mJOj703KC8/VI7NIBprKGptYpIDXMTeVygLu4lFWtYO/icNLd1/l1g2SW1H/QQfQ5My2PD9LP9+u3MP58jEWf4XdeRsbUkBj5dwPX3vOVWSAKWfKxBAUsR7g1fUoFdqCHhm7oU353eVijXM1+XnB7hWf8XOIMD27+MXFzn3vGioybjakDbu/wll9k/YBuJk01T1feLcY0ev+yCgR9/bhG4BjoHoef16+t52HTyYqIwTgaXOgbPamxdjocQD7Kn9e5vBflKx+dBKzrvbC+2rW7fhiqtN9pjHj4rpRaOIwqsvEii23irTtocm9Kr6PnEQE1/fSSLq1mM6Oc9HOhuNizmtjdnFj7jOU6RPJCxOgadBpD3NjBf1yEDAabD2Ex0Gba0e2bLxLOOK+FasifGdOqlD/zavpfp+UZTIeUa/1SDx12PL/Bl9H3NFZGndYky8/F+je5FtVauklu/R99dz7kFjzBWmWjedOn/M4N6pIYV4TzC/q+joDeDsTk9bfPcmz19/4gp2cu6hJ7YqDPKQ50v9N0LXzrHE7u91cW6D4FaP7AWgybgs+/fJkuRScykw4Nkb31UzeaTGJfU99hkTzx4BoZuUWIcAEpkzY6d2MdcxvsNbHv9+kVu2A82Lmpj1Vk8xedEUcZQCTdFvOjj1/TpthaqaBZwy6/zeRQNjdWHbQJzQK+/Pj517ml+HoDOY3889uu3i/TRi2DHLH27EJDrjabl6SOlFEJjkAspmqRsh9PwIeCx1p0/mb3TPkrPayxbfe5JqtJU49ysObBuVJ4+cEmyd/4aZgpzE+SwOPJQUOnHw+e5ZACroe3bqxTwzqdaZbInRkHTe9HN15cXakkxPMJ9JNXgvJkwt/Ql3nZbTllKi8kLAj8CsOqSqU/v3swx6xLcfzx4l+dRZrINRil1lqSfks0Weo+b41g5/+PH0DqxRGxoKI6ArX626ZjY+gWYv6Ptk0X11vD2pp8jVushBsao806Pv1xmDeVvKEQJCoBUCyFxPVcOupHqIjzVlsfz4Oibx6LoKc+KUs4gB4/ZoMYPqpONq1kDEiCms3yeL7usQdH7ldrUxUZwhSWYcpUgehZ/S9wEKJYTAIAg4PblBqF1Hxuz6/bpqd3sLZzF2qHAuu8YR47YMHu8sz2f9ewymVN9jRsVqkoBGv2B+1/jPzRfvjSmhR0JgcARiEVQj9dSL9zBle6uzsrsGy275Sfi2q3MPUx4TkGJdbY7dsO3UECZmqu8TM2pdL2I0JPUUGTjcud+y2FPkSJlCQAhsR8Aj3E+9eA9EZ/fvEwmfbNzbPgaSGjwm4J2de+CajedTZkbfrwvmJ+s6Sc9NPzFgu55tSIZjkYabj48iJsoUAocj4BHu1/bvPbL72G6KbTIEae/dBnFzNcZvLs9nu6AQz4+hXL153qPvuzr3cCF9H3el0kLgLAiwMOwhVf69B6V+ZeL1iHVhYD9tDIm4udqLN9f3NVhCfiGeT88R5aYE/rdHbYe6QoK+mT1qQuGuQ8S5v1fjI/SaEkJgEAQ8zj3SadabGYSdGhkeBVZ7d4R8jtpPmwyQol0jtTDrGRIUO+m++t16kyGXnscDMqd9XaPSYyVgUnTtG49zr8X7Wg8qXwgciIAncnt2534W3kmVzhY7sMDr//7tQ4BHnst5oy8YNoYdWfDvt/efR993de5hQeNjez+qBiFwCAIeZ+7si/eHAHveRj0moPS9p3/T/Xqed4wyh9+hO9EmfW/0kR4JgZER8Aj3C/j39v788ffr7TaEkiPitXal72vIxPmN9b3HuV+9DTCm20hr8d4AR4+EwMgIOK9Rk38/cie2pc3jvNFi1wXithwdVRuh/sb6PrmEocjYCMF8Ld4Xu0aZQuBYBDzOPRSuuwTsWNYWtT7++v0idrYU9uh72X8TwrNhoZb6foQ7dGHbMz4U/NkyA/WuEOiEgBbvOwF73molzxv2XUt97wnmd71Dd8JF46Ph+FBVQmBPBDz+/QUW7/eE9NRtsb7jOd0t/23qZXtTCGVa6nuPou19zY4W7089vUX8zRGQfz8NAONU1a1GiEenAIiuzXeOimb63hPMZ1Gq980MnvGhxXvn4FAxIbAzAh5nTv79zp1yYHMeea7Fe2cHoX+b6fvkK7pFCno79zTqGR8K/hR7R5lC4FgEnMG5a+zEtrdWzQZmj+2p3VqXPF8E9WxYqJm+9+zMX/f1nUUMa3wsgkuFhcA4CHgW7wnOjUOwKOmKgBbvm8PbRt87Pzbfe5XF6R/Iv28+jFShENiOgBbvt2N4pRo8zhv89lYrl4GUkFIbfe9x7nfQsp7xocX7ywxfMXIxBDz+/WUW7+0T9rOB2Yt1fZEdjzzX4n0RulpmG33vWbxXML/WB8oXAkIABG7l39vr9xoPIODR9zu4kWfpC5Y/bFLb7Ndz3pmvzXp2Z+ipELgzAs7Pct7Ev9d+PS3eN5cGbeL5nmA+UZfe36vW4n3z8aEKhcBuCHicexyU3mJkN37l39tQe2LG1KDF+wDjrI3Yxr/3RF0Gce53MDsC+koIASHgR+BWi/fAovV7e2x41IoW720Mk6cN/Htn1EWL9wn0+ikEhECMgMe/v5J8l38f936e9uh7Ld7HuM3u8Wzg33t6hWZ2+J6VhxKNj3h8KC0ExkFA/n3SF84NDclb1/gJ77PaC04lz+Puno3nczbtd/ELK9KeWbpDMN+5eH+ZzT7+niIAM/WRZ/74q71tySkMi3N2jVveBulHRqlnfF7Jv5+9OMgDyCDd15wMj/NGo1q8j5GfvYsaqbVV33s6ZodZ6iTjMpt94m6upT9+/PjmzZs7S40aMq3yGdh8E1KKfzueHreBVnYIE27nxVnDrL6fddecDZ2xmFOen5G1fjTPinrU39bz955Vtx28as/4uFXwh88XvXz5cnYE9Bt8d6iZwc/Yxje9A7NdefSIkR3chq48JpXPrt/PumtJhVf6KXm+ojftATPZl5v0vfMa3R0cII2PZHw4T7Mkb+nnCgRw8Ve8pVdiBDz+/Q5uQ0xS7/RsrPG2xrpz8f5i42H7eLMDQtNC5CZ9P4hVrsX7fKzYtl5eXjmrEbCn2epqb/XiIJJkZ8ztkP5tp7DHeaOnesdr8WaxyR48eIC/eooYnj1gGvj3no7p3St0vIcMgoGzBvXOs71rczJ+u8IbV25L7bik0jUEbFE1vXW9IT25XDVMbmtHeuQ5k663PA/roRijpwiX2gGhBvp+kFnqGR87mB21eXtI/qtXrw5p926NMotevHhxN67b8uuMz+2wLNiWr9nabAvGFt+zlZ+3wAjynDEZa7fZzRYjoB0TnNOzk77fYZfNCOMjx/fYHHYyf/ny5dtvv90B/2M5PaR1PDOAxajyLDwfQuGJGvVgOEmrEzHlIdVmyhbfnvrPWMa5eN/bf0s25VxAik6Dbf15POeSRu8jNE7n4IYnNUGeI3lnnPOi+VYI3HPxni62tcg94/mer7EAXW99HwfwMe57a7Ht831WHU/BpPX79TzD0TZgtzNJDR7n3p5XTchQJUJACKxDwOPf26Hvde0e/pYtHonnzwrxw1loToBHnqOAuy7eJ1983eG+uO0wzkaDJsTW63vP8pI9oLczSQ2e8dHbGGzCiCoRAvdE4Lb+/azXOCvErzdgRpDn79+/j4FlVTT+OWbaHirB410fzz+Rfy99P+YYFVVCwHlL/CX9e3ofj8iQ1EQ+Rt6lyFoqce+Jfhjhb+PeVefibFd5zoCMbQ6YGrkLggCxg2RwMZVcr+9DS0bCPnBivOh85BwfN1y8dwKoYkLgWAQ8zn3v+O2BCCCIDX1vPDqQZprm+k7u6s7JI5O/169fryMvXjU3auhq/CU79c5y0CnvixjAgNj6eL7niIKnTEzW0nRsiNXeDaGMWgHlCwEhcBQCtl8yURWk1VFE9mvXlk4eY6gfbbWanz17xpJ2UcGwyIu+X+3lOzfrBW+1RuHqfDZMxMF8GlrNy2oa1r1oD5UwzNbrew9Zvf17jz3YNfjjAUFlhIAQqCFgy6nprSCtapWcN9+WTkWdeiyzBLdntTIusvOq9ZgXAukefrsGe5Kl+rdv38YUjpy2oQsW83p938/IcsLK+PAIC3tGOdtSMSEgBHogcHP/PgjiIra2EC++0jUTZ9cjcqEh9pKdJCWB9Npb/fQOq8OxKUNDRDJqZAyVb2+CiS2k9frecyLCs4d/NXAEjjzvavHeg5LKCIH9ESB86hERF/bvkaJ2ENQW5Xt2GS67UyVDlWelNSHeWXm/NeJEoZzIubeNsNjjXa/v6a1+plYyFPKfiS2WF5hyLiwpaiwrXwicBQGPcw8vs+fWzsJvkc5YHOcFbFGel++Xk6jDtg2xAdBj+dGobR6tpgprJrZR6JSzOPewbM+jOIa0Sd/bIxU6+sWjnHcgzFK4enzoRSEgBDYi4FFmlzfZY3Gc49lPhOZtGTnOxVOjBvvRsc40caZYoWBSeHaG2Rzt+dQeJLESPKW+ZxnJ5jBgHbMaMpUQAkJgBARsv2Si0FaHI3CxkQbboPFAtJEAz+ux7+spv8gLx7n3WH5Tu84wgIfIUAZlH1fLyoJntTq8fnjCRi++P6Cvvu8xWBkczpUeukGL94ePRREgBGoI2HJqeuvyJrstozwQ1eBtmL+UjNhdniUjWSlINsknrzs9veQt4ye3BcTWDOPtRJH8iS8Dk8Sa3KTvMYLs2YjR1Ha/Cass/pGUsGp0uR4JASGwMwIEUQ05FYi5wyw2ePRAFLDql/Dcphq3/s0338Q/jfS7d+9iHoGCr3wZO8Piwka1zkd4j/FRgtNF8mHT1rCJgt6k72ls9vqh2HRy9kGtGIw9ffq09jTPT1jNCyhHCAiBoxBwCu5rb9abwLd9mBVn2Y/q06ldBK8dtAjkIdIT536K3dpqpRUgufeItjpXJB8kbQ2bDK2t+p5+NYxTqImtp9DNKxJsyF+6kid9vwJnvSIE9kHAllMTDTeZwjabS2PpPbrPL3txkT98+IoSUkAAAA5KSURBVOCkIfHfUPPTYjM7tAwXPz4l72woL4Znn7QO2fFSd/7KmDn2PEo5+nnz3+fPn20gKLCxkdkmigRsbFSvCwEh0A8BT8iXbdv9CBiq5qIEmzKxBg4n1b9f3S/tkwGA3xizach8TIq45Ip0bpFgaqyoZ4RXDMMoHzlfNaHY3mEBQVtayfvGmBvhUTJ6thCgd4WAEGiOgCGnwiz2K4/m5O1cYaL8AgIktqu3JrzEJBXTdCgbtJ1tJSoDHtkikLxrYLJFPeeLBVtqS2je+ae9rwLVmdDTRt9TqT176d2kYc/PL1++5JEu+sZuaxqL5+1CDzIqIwTOjkBRZySZZ+fRT7/t1SAJ/VV1KpmrydBZaOtF8jZX5DVDwRD1tVcM9nklr3AR5Ublhzyy4y75sGmm7zE06PUwAvLEUpVfvIGBWWFbNKHd+3gGh4wzNSoEtiCA5A1TtZa4VYgO0VzDgfwR1jWKEh6Zj8rxj4SixjVkNbDU1Ar5fpUP8UlEYUI794D9vIxQssjUxBr45BQ20/dUTd/k1lM8iJnAsz1EJRhceR+TMw0L26IJzeWsKkcICIFBELDd2WkWL/UQBmFtNRmG8MwXYle3suXFopWGZPaYI2jcYoTAoxEMZGabpv48nMAACwplCyCHv2sgU4xbtNT3ME+nFsENapgEWp/ZjvJGtVOePxL8pOd4FJcMafIpM4FrWDRx+cN7QgQIASFQQ8Azixc5jrWGTpSPAAwSLE8MwojhbmGUwEIQ7BA8CXakfb4sC4No3CDVbe7QETXVMNWDbpvapR4Ko+OhkzFWU4fQQzG70fGfwkI+TkJO0ZBqrO8njMCavgwNb0lQTxJyqXVh3ErRtBm//0ShELgJAob4DhP5AhJ5UW+i/ALveaIovhfV36owdHqEcM5CnINbuLR/bXsortxI5wqlFSz712MEyeigIj1d9D0t0Zco3Y1aP1fbtkUTuhlbr8itMoWAEBgBgTBVa4mawBqB+H40GGZQLgz7keGpGWWzTrzz1mr5jKlRDBXURlGSPxqGHpyNMkYovcZpL30fqMTXX9pDDPrEpw+1GRZN3LWhvBJCQAiMhoDtyE4TuSawRuOlLT2GCzumAYRA9ot3SqIOtiPG+CFW77c2DIWynZgDa4hVXpIGoiJhD8hNinb6yQV5hKS4DIh7NLlXH099+iQR3fbw4UNGM73CLU6MCeNGQ67zs68TgnhqaHXhYicoVK0QuDMCXG2WXPOZo4EL6LyTNX/3vDl8UwBhWKMfIT7s7cL0KeId2c5tgLlsRybjjDYnHp2COpjaRZtMNzRPCoV/J21iK5Qa1OPno+OS+wEDzSjT6qX6RStg2MzAkpGoxQaGZUqECYFbIYDvbszf6dGtAImZRT/VwMH7j0sqfWcEjB2vxjjZen9+bWj2yMeE9FQ76zp4KlEZISAEOiEweyG8ofM6kTROtcaiLMHwcegUJcciYAwGwxQ4k743OAzQsyhgLAeEYkoIASFwFAIEYO2mDZ1nv3iBp3wqpsYFdhIB/9pT5d8HAYL502p4zjJzx9CAZ9L3ns8iGaZNDo1yhIAQ2BkBVhZroipQcmf/HhCM9Q6PzxNgVOKqCBiq0NaA++3X2wi9Z48PTbCis7EhvS4EhEA/BGYnsrXbqB9ZI9WMSfTo0aMiRcQv2aRWfKTM+yCAB180mmfnzmn8e49ha5s29xkN4lQIDIuAgvmzXcM+9tqKBiH96tbr2XpV4BIIYDEXlT3MGZGhifVz6HtWrYwIRujEWW5DSSWEgBA4BAFt1vPA/ubNm1qxT58+1R4p/w4IGAPA2PwxIbNe3++5c8TgMHQwFnHz852hciWEgBBogsCsf3/DY/c5sI8fPyZ0n+eT4xGGxReVeQEEULu1G2g84e1l+p5IwrNnz1g8ePDgAfdC8C/j8uPHj71xNK6dCk0bFnEoo4QQEAIHIoC0qoUiJ6pqcewDaT6q6ZpAA0DdJ3ZUpxzermHtucLbzisLsMrZC1DjlsuMKOCsamkxz8o9YmJptSovBITAzghwa15Nhkz5q29W35mRfZpDrhbh4vzCPgSoldEQqGlhnHsPqS7/Hg+euwmn2wqL4w+TkyHYKcJfs3NjSjwBgLi80kJACOyPQC0UOVGCelMwP+6UmlgDRu3ai4G6SZr4ek0Lu5z7r76a1/e08fLly1lAUfm10Tn7rlHA4DC8BatauQ9oKCEEhkXA1ve6GTPpOLZf1fy59+/fJ4X18/II1DQszr1TA86cv8dlN77fkOA7e/gvKe/5CRs1i2Z6HZ+gU1zBQ57KCIH7IIDxzeIaG+yZkkx2/ojqvX792o8AO36MwqwJsh/IKHDDR2BeM4OI394QkNuyzL0LRNmL7POBIuNOvd+8Ygf9PVv+4urs2pY+rZkzcYta8FuKqsoLgaUIoOZra8nkO/fu2Iv3WA9LqbpJ+dpGfcTjTRAQmyBQ28pKeNuPz/9dSGf8xZrVkzaqWvoIm2W2RecmhaVNq7wQEAIBAc/SYO1726ESErb5Lu0VYxWnMaeKkhBLKy6m9IURYH4VxwCZKEo/49b6/dJTHzUPoEaonT8bWqC5HY4C2kTqqRC4NgKE6z1LxZ4tPvbi/aJ1gWtjnnDHGkfxgwJsmZIATLC66s/aHMQW90byJ2gM02BW4ybgEncyalv0yA79Te06o4iL2lVhISAEAgKeo7BBCMy6+KFknlgUkwzk3SdRc+/k4t9hDDTsfcu/tzfK5ZO2tq8kL2nnsP9utqoPHz5oa48No54KgY0ILLL47Yty2XdmELOoIaOeqz5i23IRIlz8d+/eXZVr8TUhUDuRbty9U4PO0veeFfS43uKIjAs40yh7xrFRmIZmLwo2XtcjISAEZhEgVmxPw6QGW1wYoQLdhJ0gWfzJ/obigqm9K6JYlTJPhADb8ovfjmGJh7tulzJi6ftFsx2He9lCQoVSpIy9zgefWrWqgKdsIdAMgaXeg31wtyizJlqlsTx9hnQt9ohcfA965y1Tc+5RuGuYMtY/audA8mZaXWdb24kaWmy4RcBgXI+EgBAIk86ZMNbvje04rUTHTfqrdihr0Sbtm2B1ATZrE2f1YRbLv+dErGeq43Dbi3OeSijDDZHFbajhdeixXf9QUgkhIAS2ILDiulbjhi/DuS/6rFsov/a7wFWM6rdaS702eqfjrnjsBad39WGWrfqeqMLSY3tF0Nmj9/TpU2MFASbx/pssGRQJUKYQEAIBgaV7dQ19w9SuKXXcFM3ogLknUYvqY1Gx0OupQWXOggA7MYvTsDabXHwZQY9aMGG6R5O52iqIRD12LEFhfKOb9EgINEegNvdrMsUI5teW55nyzcm+SYXFOKjwvFLv187gbTy5OnO/Xhw76jSeYMxW9gzuK3WkeBEC4yNQEzdFfW+vJsYyJH5d92esHgY4SEVU7Y5Y3Zxe3B+Bokm33e+d0ffJVZrNx9OsG7HRnNm/n9SiELgGArFuNtJE8g1+a7uIm0sSg4ZLPqpJTiPQckkcLslU8fAqFt72zp3R97kh2dAqT4yJXKbA9iW7U0wJgfERsKNu02ydnaFFN3S7mzI+ejtQWJSfwnYH5Ls2kevcaa5h4W1vd0bf00Bua2xX+dTAuMwVfMjh6XZbZjs6qkEI3BYBXPAwH+MEKpxgI447gskGp7iJDzNi9kW7Wj0NCBSlqGInAZ8zJoqR/FZx7nl9D2T5oc/VQwotntcWSxPSqys/Y++KZiEwJgJo5WRiLlLVuZ9AbU1ikmPCdQhVNV9wu0t2CDtqtLj+1TBm49L3dENudDD5Z6N5cf8RjsgrSQQKpoDc+hg0pYXAgQjk0scZeKutLksPNe/NItQI5+YNqcLeCKD7EoU4mcgN42FefQ+rNb+cfDxyhh3kBspI8JNMHqHmi8t4MW/IEQr3BlT1CwEhsAiBoo1OdDHM9Lw2pnw8tac0EkDKPseqSU4RcMRyk8pVyW4IYKXlE6ftrFmg72E7t/dz+pbmSNPvNp7UkBBYgUBR5TPN0SgIBOQRup8/7HsUT1FmKYy/AvZFrxS3StAdiypR4QMRKLrTiyLoHuKX6XtqZGIXKVuq5inPGG1rvHgYVhkhIASWIlBUJ84pj7mA0FjaosovRaAolhU0XQrjIeWLEZoe5tpifT/BgS1PTG82Sp9LBF5hXDY3Ww7pJDUqBO6DAJqj6LvnczzkMNk10/ccIcRKA/hTQpGVPfFf1xYzK+k1fmJhr6vNfusBj/PG/Dlc2sw3bPjDU6/dfs8oRFJ8/fXXWPqPHz/2V66SQkAIDIUAX8bC7fjhhx9sqpjvCCz+dD2+DVTbp3yqADGbXLpOXyCc1RFtoW5VGx+mossS1YmibPJVmpzIrfo+qZEBR+wO6rEr+R62BlmCj34KgQsggJDCxEfro0jQLpO0YspPZj0BvCdPnlyAzTOyUFT5eFz6ms6AvUlnMWV2U/Yg0FjfD4ipSBICQkAI3AeBosrv5zLeB9i2nB7STdb3cNuyp9qEgBAQAkKgNwJEVYm74DjGDRGPefbsWZyj9LEIYIElKy872GTS98d2uloXAkJACDRGoKjyv//++xcvXjRuSdWtQoAFr2QTDKtgndbsYwKl72M0lBYCQkAIXAGBSeUnO/Y/ffr0+vXrK7B3Zh4ItBBuiTlgZys7YeOcTmnp+07AqlohIASEwJEIoPLZpocuiYl4//79x48f4xyl90SAEAuBlrhFLq3arUe0Xy9GXmkhIASEwNUQePfu3Zs3b2KuWODX0egYkH3SOPHPnz+P2+Lw/Z6HWeTfx+ArLQSEgBC4GgLE8JMdfMlOsasxPCo/9EIgjaUWzq7vqexpWv59wF8JISAEhMCVEUDxs4TP1n0dxz+km7m44unTpzTN7bSH7J38Xy13Y5jk8/orAAAAAElFTkSuQmCC"/>
  <p:tag name="POWERPOINTLATEX_PIXELSPEREMHEIGHT#793D66287829" val="183,3333"/>
  <p:tag name="POWERPOINTLATEX_BASELINEOFFSET#793D66287829" val="46"/>
  <p:tag name="POWERPOINTLATEX_REFCOUNTER#793D66287829" val="3"/>
  <p:tag name="POWERPOINTLATEX_CACHECONTEN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iVBORw0KGgoAAAANSUhEUgAACWwAAAA7CAIAAABqwsZQAAAgAElEQVR4Ae2d/9kdNa7Hb/a5BeymhA0VACVsUgGhBJIKSEpYUgFJCZAKCCVAKgiUQOiA+wHt6tG1PR7/PjNzdP5IPB5Zlr6SZdmemffBH3/88T/+cwQcAUfAEXAEHAFHwBFwBBwBR8ARcAQcAUfAEXAEHAFHwBFwBBwBR8ARcAQcAUfgvwj87b8F/98RcAQcAUfAEXAEHAFHwBFwBBwBR2AfgXfv3j169Ojjx4/7pHdM8ezZs6dPnzpKd+wCrroj4Ag4Ao6AI+AIOAKOgCPgCJweAT9EPL0JXQFHwBFwBBwBR8ARcAQcAUfAEViGwOvXr588efLFF1/84x//WNbpGTv697///f79+88//9zPEc9oPpfZEXAEHAFHwBFwBBwBR8ARcAQcARDwQ0R3A0fAEXAEHAFHwBFwBGYh8OLFi88+++zBgwccNjx+/Ji3l2b15HwdAUdgAwHO/HhrkGHIj8I333yzQVhUzaB+/vw5J4idfIo6OzkRce+HH3747bff/vnPf/7yyy8n18bFdwQcAUfAEXAEHAFHwBFwBBwBR+AeEXjgfxPxHs3erTNPE7Md8Pvvv/Pvr7/++uWXX+YfxK6l7xbwXhgosFgBW/DNqLNrjkZv3rz57rvv0AgHY8vp008/ffnyJVvwZ1dN5ReriYLXsJqq5gVHwBGwCPz888//+te/iGNfffUV/xLTfvrpp1evXnHJkYal9PKVEJgd5HXqL8zBroRtgy4yDBl9kk78/e9///HHHxmGDEnGYz59TXbH4OUEEW5wThJ4ZYwAWPEyYjPmMcOqmtlDskoYJ3YEHAFH4GIIeFpyMYO6Oo5AMwLnigYq7WV2U5sN5w2nIqCedorFu0qbHhccIqLGVLxYMdKL/86OAH6CKdl8ib2FR4xj7WrpYw5ek0SAPS8MEVuBGjBPNjlLJd+8Er1Q8Ntvv8WvOE0Ul+PWWbRIyqmKxIZL0nulI+AIXAABQtnXX38dKEKgJqwR4oJ6vzw1ArODvOdUbe7x4cMHmXY581MOZBec7lPPv1pZWKAtDRnCZ8+4CvUdSEbQa8O8TYbZQ7JNKm/lCDgCjsA1EPC05Bp2dC0cgX4EzhUNLryb2m9K5zAQgauOi/98zpSlNVtd/JJHRLL85hYEUMa/fENOL4VD5l+e6uUbX0+fPt16qpfPf3EXGn94PwPj7Fvy7lR5L7X05Zz7Kc/rcgSjkjHVD9FiDgxw3jikU97R4YNXvFXJeOetRN4eoJJbp/4GIFYTRRaj2tYdcVi+vsi/WzG5jbO3cgTuBwG+c8jAj792yJtPBDTeZLofKJZpesPYtSDIHzmnWmbi2o74s4XShHRCCnyJlEpeRuRS/i3nSXLCtzeg54Cq4RXG8o4uSUlex6ktmK/5bMaCIXlJM91EqRuG7pvo652eCIHz7hgsANnTkh6QPe71oHfMtvds0xNFA/LDS+6mHnNQ3LlU1xwX8UErD+3K87nW3oWPzDMgWVfzN0JsW8rUxx1pjb5+JK14NEBvSUEe+1WeZ38nKdDuXJeYEg/h1Qo1BwUMtKVFLf0Wn7H1F3A5gGWkBGMtP9DGYjiWGweH4lH2tQAUtG4GzdhO13PDQPoChKq2Xox8j/rehkjo71vk4fK7jsAWAsRnHrpK3pWshrGWvOuVbQgcIXbNDvLwr8rB2pC8TCtN9pjIRCkA1MlXClXKMqJpxdCuauXEigD4y+OqrBa1cmph9pCcKvydMD9C6L4TqF3NWgR0EpH5wjepYgA9LYkxKanxuFeC0rlo3KbnigZIe6Xd1HMNlruS9nrj4n+S9gv27kmb0DxJuVVJDJWV9lbKZRvKelIo+TdenAeHmroXYJl4eTEC1r6ZQ0SVqpZeG84oXMnldOBQqB2nM7Bt4Cn76aIIoUM52PpkZFDKcxUwk7Xa0YQPHhFA1MKHSI6miMvjCNwWAVIXfkkZJMuKd6OSxF5ZiMBxYteCIH+onKrQQOvJNNnTlUWQV2yN0KSospsMz5PmWkml1lfeBMYFQ3I9kpfp8Tih+zKQuiKjENBJRBZuOpUofyYRu6aDXm/dW8HTkiqLe9yrgusUxG5TNdO5ooGN4Z7hqxG9MByBy4yL/3zO1I4cynyeNKipvXz06BFvc2telX9fOPjKX3BZ27XTr0Gg1klq6adqEfhYcDm16+HMDwVsm3byFVPaEjEIHcqEz5la7fRtRSU4aYFvoAWL0hmK8BHFBw8eNHA+9XBo0NebnBSBZg9fpi8BLX4kS3qXej4XvEyYe+joOLFrQZC3k+M9GLdBRz6Bri7x+eefCwcKOv9SkL/SV8KcD5lKrsK//iHTEsS2aPicLMhjmpVJ3YIhuaWv1+8ioON0l3IswfGziLH6OrcGBALnDC4bGNomF/PAY6YlhwV5rC9Zv/LyrRBwmyryx4wGKl5QOJe0gfB+eSIEzuVpGWnTh4ijLKGL8/whYrCMDC4Rhse+rEjy90hsjZfXI/Dw4cOqTmvpq5jXEgc+FlzC7UQup9thtSAchP7jx4/v378XYfSxA5WNrXYeWsdAvD3AmaLWn72wYDjko24GwHg4xHbJNPdbjsAaBJo9fI149MI8wnoy+YecX716FT+vukywq3Z0qNg1O8jP5n8BJ7F/71BnMQ6TCB3kFXxOk/TDPreUV1lOEMm4OAPLU/rdXQTkZcS3b9/yvOku8SgCHzKjkBzO51ah+/hZxHConWEtAoFzBpdw69kxuJgHHjPGHhbk2Jc0Uan1Uqc/CAJuUzXEMaOBihcUzr6bGqjjl4dF4DLjYu4hIotz2SbLz99ssRFzGb2cdnLu+PTp08Dwz549Y8EJAT8ok1tyQRO/dAQyCLjLZcBZfMtu89lXvEUM9vvYsMNeVzpBXINw8PGu8k55O0qf/yDkstNavs1a3otTOgKdCDR7eGe/5c0ZOAyf58+fk8OwV86JBS8zff/999Qzsng4upyVU5Yg4LGrBKX7odHnk1DZvvUreUW81sggw/jlxAsC/XBChthv7SJASBQax3MXq3sguFXoPn4WcQ/WP7iOU3cM3AMXWP+wIN8q7i3A/G67cJvereldcUfgrhCYe4gIlPLWYP4QETJSNNlf04VlYAYOEiDgB2Vwyy8dgQYE3OUaQJvRxCb353o6YwYaA3nuRt1MX8RhPgKOaQi5VTutGZ5+yxEYi0CPh4+VJMON4cPfeeWNaj6iSHz75JNPeBCK38r3bzLiXe+Wx67r2bRZI31EKfM9lkLm8uYcxAzewiZOlkdAkMRGHgzzQN3J3ZuE7lNkEXfiAEdWc96OgXvgArsfGeSbxL0FmN9zF27Te7a+6+4I3AkC0w8ReSKDJ+7tOcGdIOtqOgKOQAkCNrknVpQ0cZoSBOxLGCX0MQ2va8SVXuMIHASBfg9fowjvHbJLzqk8p4lyMO+fQ5yNvMeu2Qgfnz9v/aqQ8UcO9FZJgYdp5DVEPjXmrlWCWAmNfs/5zZs3JfROcw8ILB5fZ8ki7sH096mje+ACux8f5MVxbwHm3oXb1H3AEXAELozA9ENEsOMBfHtOcGE0XTVHwBFwBI6AAJ9MPIIYLoMjMAmBM3o4p4m+qpzkD87WEQgQsPuGLEOCu1WXesrlryFW4ZYnJh7KG6IKb57e7zoCYxE4YxYxFgHndlsE3AMX4O8gLwDZu3AEHAFHwBG4KwRWHCLyCPDvv/9+V7C6so6AI+AI3BAB35W7Ifje9QIE3MMXgOxdOALnRUC/ZYoKnW8iarTxj3uP9YcvvvhCGPo+71hgnVsJAjquS4idxhEYjoB74HBIY4YOcoyJ1zgCjoAj4Ag4Aj0IrDhElEdN7ZeFeiT2to6AI+AIOAIZBPh2ot0/zVD6LUfgjAi4h5/Rai6zI7ASAf4QqXbX8yYi0UY+ptJ5EqnCeEER4POwUtY/Oam3vOAITEXAs4ip8DrzXQTcA3ch6idwkPsxdA6OgCPgCDgCjkCAwLBDRB4jfffuXcBdLmX17l80TYLjlY6AI+AIDESAv9705ZdfDmTorByBQyHgHn4oc7gwjsAxEdDPmfK3lns+I/zdd9+JgnridUx9zyjV48ePRWw11hm1cJlPh4BnEacz2cUEdg9cYFAHeQHI3oUj4Ag4Ao7AHSIw7BDx5cuXW18M+Oyzz/hkzcOHD+8QX1fZEXAEHIFlCLBk8r9Buwxt72g9Au7h6zH3Hh2B0yHA+wcqc89riDDR1/r9EFEhHVjQ9zu3nkMd2JezcgRAwLMId4PbIuAeuAB/B3kByNLF69ev2el98NePT76D/LKuvSNHwBE4IAKZIJC5dUBFXKQMAv+buVd167fffsvQl/+5C5aRHEbyUCoM5S8p8jVUFplfffWVPrK61RFfTH379i0NeeuRtsKBMit/XZ3iu3w2BzLqeTyZzQUumfy2eJbXT+0d5sDCXoaohlTAwo/TWd46qn3Ieiy3cohWUkqQyiOjOOhD0OISOAz+lm8rukw1Ol0Ifx6Et3YvHA55tPt1z/OfcZcwooNaCvIvQzj5l4qUHjIBUOgx7osXL2IJv/nmG2Vr6f/44w9LDBkWUZ9hGGIRhmFSBttwXhlrIjBhLX6SI6kpkgDCo0ePApHgI5FT1ZdCbZDsCeOIdBND6IgQlRHjrxC7E2NpdcNJJzCfXKoi6qK1YS3Jtq2yJA6XcEapIR5e0lchza5qhzJEoVJJsoym/TrCYcgIgk9n7OrXJYleXMmGCyrzsU1NcZtzuZh5SY1qevZYZ5UljdeIZ+spkzmzu2UrCYni1bZyq6xsOw8j4U+nTKbIA09kwO5MxM+ePQu65gSU5zLFQ6CRjHTIOiXoaOsSORFAVhyS3mwlEjEHZn+AKsmfpS3EgjDd7a7y4u4OUqNjSr2lYdq9SeazGMB4NukP3YUq0NFxsgh1mKogXKjpGcl6nJ8ouhU6gtlWRiU7J3HU3QVNTdY8xud5YL9su+oPJNC1Oc6vi27SoSFr+VEg9zhkyYYAclalrLPlie1LrGZLIdiAkmRVhw/TvXz6iDGI+V69ekVyi1666RqzpUbdtTb6rQchKf9WZa1Nt/i01Z8lvSzRrtlDtpjDEM8MnHnIbupWj0G9CBDsRuL/Q04ohsDFugN8JO2XxaksUhjgjG5SegiQlphgdzuppMaGcZQS3e3eKSPXgg+BRBI4x1uRAXQ9lyvXMj1yFrYdYmjbV++4wMbxD2+wfVCmJiazNdCQltma2vK3336Lv8KHf7/++mu87YcffuBfyloPTYYtdwOx5RKnl1YwlCHBVAdnYQsN9Rm2hbcm9f7hwwfkV0WQXGFRZfOwWPkHcmPkqwAlAO7SqzmUbVxI+mGmIc5j1dcyfHBX+MsmjjgbMCKkcqNtsjtlQmGS0eHM/pHanXlOPBac6VEkpxJrQklBgdoVGPpRusOq7YcAKnBJQXpB2S3iLf/fok96RYa/qilBA5+RYSjm4FI6oiAWUfpMQVvRNkmGA+CK/KDUH7aWMvV20HG5pexWPbrE/cI8SW/7ilvZGmwhwvAvOMvI4l/KWr9lL+Gz2BB0So861ihUxVh0SSIGH1EH6FAcYGUICwg0KYfUwpsvDxnaKmFSL6lMxplMw+SIy+sS3M0w35Iz9vASJkNUG2KIAIGqywWajtJx1AjqiV2jdAlsZEWSWxIesQ6ZRhwb8eSqkbKbUwXycHmZWBerRsgFcP3ZIUBZ6ykwjQJdzCFZw0QsEQYmSYLySowLKwSggPVxBspSYzMHISPNgwAyJg4hq/KNcqliSjpFKlCia/FYuYwpgxrGkaaj4Bbc3bqkC/gXdrHFpLBekJTukk2q8i7hMCp6rM98kgjElXYoCXTxv4BQ1dA6szWK5Tw8RypRxApAmbEQ69VZ0xOEwYofo0x+BL3gF0c2VLCthF6aC6tOdYY0n+H8kntjdIm3XBJqUFxMTH15jBo1xmd44CjZhtgRJrtpScbWGCgpRjAq9dKGEW04BOSMkNoRI4u+GESyZhQH41LEowATJY4LSqnqSCEZ9xbIE0iIUiIPOsoIQl8KWsmlzN1qBVxRdUnOCHSBIoQgIaMg0FnO3Npyg/UgBJjsXlbZdJdbFYGYBgHEWGAowvCv9UMhW5Ze7kaDWMceD4m5UUOcV5cj/uNy+JuM1s7d1GR3W5UyWHSAaAHZpAkiaTxBQo1jyYCgvQyBCyYyM/IvcoIYNfwEJbklnoPYAKi9U9jSC0oh00gC2gI+/6pFIKN+K1zYjhrKwAh/MTpyCqRc7rJCHtGa5uV5wi5bJbjMuEjvX9uZAAT55Q0MxNDgBwpQVcFaK/BO5aNeiF23hMHj8RIoJS78Jfif/8gQFSEZBsLTmhDH0o6aCzN618GJhHEcAQcdhyXgj+VmAYxli2HcpUcFjKtxU80nBeq3Rr6CEDRh7kTlWBIsBTd+xJf4rkU1mH1j4hlGpxcN1giZxJZ+JcDh1VIQ3beGhko+UHflWVtASGTWHzqq4QBc67Ug/GkFLHgRfmKb0DZpZVopvfKXggaBQHJCBz+6CPgLmQyfZF+IKpxpuGsC4YamKlUghlxKvFKauGC9FyexP0sMmb2l5aSc6I4uVjZhRaukkLZSzCr0wGhvaZl6IaCXpABC+acZVhlCzIpU2C5WEyE1vCRj7KQIoIiVF0YN7WVxuFw1KNVvpSBeJP+We/ga1UYZogqfgHi2pgN1HDWCmmPXQF0CK9hAyi2JJES2gEwu7aRP8E/SBJWorAMhjl0BMZeXiXWxanGNxm0gKsQzZkIN9hKQYZgkKKxMWp/5RZINzRzEDaw1EV51sfWF/daS0QX64lraUBHYcl2lVAeDQzJTUkpbsKmOrZ9RDoZk3IUVRuwe/GvzLpqPjR4gzA/wxSu0a5FT4E0C25CCxrpv1cyeTZpD95bAW/X4tv0pvBTKs4gt5oX1OkbaEk4rc7KMJwSSaI9JesQI6G91Odb5MSj6wjNWB39WKBi/MUFQM3CMW/ejrGJQaPPAgbIFWjdf7qYlzHq6Ng8CXTK4IYnSW8QoUx/LOQrksQ4Zy1kb92bLYyXUlCOOJ5jPTqN2QuSWGoiyZShljUVt0Q8mK0GI5d+tqbXpLsNCgsOml7vRIFCw30MChpJR45ZJl4OYECrpE7mf5lHQJx04YF51SUdohwPbCYiOsB18JPPUgGZxy8zRQ+DSmciO5UA17QiBUcHeBSgaQoDwQTyHTDyTWzGeqGwjCWJYtv1l0QsklRWSI3+sghJowepLWetHFax9SxRXeZJuDLYasfGuEiFHjYsxh4gifaHogXqSA4ldcangrr2UMQYlINLK3orLOiqglyGKs+r4hN76LjSxf8c8y2uG9K7untdXo14e/7HcgKJ2DJTTY+ggEuUdA2Ewn+KANZMBS82H6fOQQqkDEm67ziachxjddo1GebeUqchilaeH+STdBYG2fzWWAXVmDrPMURNi/ZWEeIuSjQOWrZYD/tQjGBy2/BAPUWHsjKUM44KNP/FdqbGxUfjTCmW3xFA+KgwFrawq0IVlsjvJWVHz4inn3TGIwLMNMTYqjooAVZZS4uFDG0vZUYM/5C0r9iqPwyp5Q8E6Z0PzqaoNN0SDgtpkkqaTdBwyglDZusdu7JqkCyaAs0oi4yI/gjQc0WpXbPiX51QQK/N84NXxm88nh1hKvXRGwcauHv6SZWGRwpk92RdMkCdpfbULNIKqzYJsaoEMu6lLsvfySiZc5JQVk7bS5Sv+rJXJgmKFqEllk63sLI++SZpRlXZIbvG0yQyK8KPVVt7FrfyAopeG1YTFBAFgMjwF3VI/U49N7bBCsF0ro4iGFOjzSzO4QaO/khiYkXb3lnZEYZd4CIEO9rzPKGIMqGS/oIo/WGcWXajkVtzEhmuhJJpROXu4xZKU1PQ7v+i75T+WfxDrkuJNGuP01e+B82RLQlFSWZWWWFuAxvC1/BCQAyHhOTYa18a92fLoPI530VdsdJuWENMsARGeVkGlEIyKfsJtNghWqYZyrU0butAm2IsJJTkXK+bQSFTEdbWhtSOjb0Z6WRUNVNrO+VEV1NSLKTXpyUopPm/Tmzy9NmwriC0k/sscxKix+HNpZ4ekMEPggrNobR0jqZQuBOg3SUBl4FGSyWxNxNDTu9W0JP5vdR3Ui17B/K4q0GlAH1xqDMQKyZEV0NdeXmZcpFNn0LfuS5maJEaAq6MU0JM0mUoxs/S168HwUQ/A6bdE0u5UBSTE6QOnsS4CN201qtDZO2goh8wIRFo7V21hOJabQFQ1BmhSRa/BERACw20ZSIPyFgjSUF2I6JahtEMAyq1Og3o1WbPL6Wgq8XB6lxit/eYHxVTdAyjKL5k4Vf6MRQKGVnH0Cu7Gl9b97FQdU0qNGgLZmBcxR34YQqBabPG09XbitPVBWcXeFcA2VEko2PqqskUgr/vUMG7FGGuIGVFRkUfslZPOpKE9Lw5XuWJMrDg3e/gk1SYZIkagvGa4plN1VMv2jCAbNPKxa6ouNsijV14SMajNSwl3eSvr7LDL/EqxLo+J3LX5W2ECucVWMw3G0RZNvl58bMv61KvPM8sH2aY1MWTNMuQl1LvSXZBGWhmUMlmozYKUiSKwhZJSdhbskMywUpXzedfU6GGD2NjMJ6P47q3hs0nQo9V6tjOo11EIxJhxOTwIM041OqFCEDoCFdTzmWKCAR5QHuHSukGt86Mdw5axmVEk4J+hnDrGOz1wqmwZTPK3NHiiXckQtj6ct5r0a/mXrOU7QZZOA4fJzws0qZ0KLf8S0Cx97QDJm8+GqYw5AgHyPLlr2eYVLNnSlO4CGYYbZVepPIEVL69ynk/+rgSBLf7Uq/+DTzBH2KEE2Yz00naxJaQoONxDFH8UL5nybCACjZImedPk76pdkBPkg3WKXQkif8xqFFyyAZvsIu5Usoi8n8BKVaOQNzpdEL4s/agTO3G8wIjWG2PtbI3VwtaPKltJ8hCNMrRKPnZcpFNncLdGpYzrMMD0p/moJcPpVcrCAgyFA1rVNqFtvokKCXMcAktYehxXCLiVN6FtVV7u6d0OqhJkrE/EEo7lpvzLx4A0qaW3rlUSViTz2HVCxUr4ZzjbIF7oIT1GB6WG4zTRWrEKIqYaSwpTdQ/6Kr9s0Brm1jqZTFfFsHsfJQsPy58yP2WVLECgVijxFnUVWiUZSqWQwTxv2YCDSpJnHrQKLssH7NQwboGlzC+QM7iEQNXPGGJSVFSzMtZWTjrzhraCSSETLdUKhXFY6dsKVqo2DrSyTEapNs8QzWoO13SqjkNGUHnsWqMLnlYy6WApm3sDRd7ohWpeLNblMZG7RH4d3btTRp6hLiZL0owkKzhkrB+kcME6pdw/k11XVYrvxRsEOr8DaYZhrZtZVjrqm0G23DJl7Sivi5DhOfm8q9w6hWmJldw2oczP3o3LEKjPZzKfuGFtjfZCYdS8qTIUxjSl7ylYRXr4lLStHR3qWkSPDH/8UwMU6gTRwzYUsnh0W5rjlK0z/+n6Nc5PvOKX18WuB/MxRw0h3pJxeIRUjyocgEpPIS9w8u5U2ZI9llTWDmGLW94W0ru1XWZiVVE7QRY+VkjK/JR/sgCB9lviDD2g/SXOMHnsFJmZ/qwVdtGYFP0syGNBSNq0trLWprX8hf7g6WUhCMM9hMigAzAzLVrMg1Q84/y2VXNZBxphHCMGQgKIEHArDiAD4ZJekKFEERn1/JshVr3AvyQ+w8oGE/TtRx4O9B7LSWKgXpFRoRbeDKutW5cZF39TQPOFX3/99b35cZmnL7n7zTffwFIo7YDPt3358qUQ0Pb169d5Yrn7448/Unj69KklfvTo0S+//IKrffz48fHjx/bW2HJD76ojklhX2xJMU8nff//93bt3AdlYbgHzeZdWcRtitnoUnK2yScrAdYNpwzb58ssv9fLNmzdaLik0GB1vfPXqlTAnCgfuutXpZ599tnUrrl+je9zvGWsePnyoYr99+3bXA+3EGeCsfGoLxCVYsaz6/vvv//GPf9Q2X0M/O4xPMoQNFDbUbIGWj7Fxq4YIEDMprwlcbmBYs+DsjgIELozD5arNo5yh2jxD9OAwVtM1Oq4ZQWt0wXY2nciYkjivyTCyEV0zxIW3LhbrSrTWlQXEn3/+eUmTLRqSarllp/gt4rj+xYsXVFoTBDTWA1k/B4lfMHKr8r2go91LyXLtxhxNWB8pmHkEZMBKLzpd7nYqBCguBYtGYdvhZOV5VyDtwGkXpSZlPv1wBT65y/BEKcGuLs0ENgJYALcY6ghKLuq1FfOFHXfMMiwk9a4W2CqBDzOLhCOtP2yhx/mJV7uZqgYcEAhGcYBJcHfsGA/6qr08smy1uhycvschAzMN0XSSPD///LOVNrPtoAEKddghySs1KfpNAiGvy6Hunii9zOM21kMW7Kbm1am627DUHQiXjPfMvGZ1saPe1m+VS1Id2uLGOiOTqOxO31vdaf0N1zIqw5DCQEMjz4xxUXqIGJ8MU4PbYWy1fS1k1lHKj/HsGtvim+99awcnM0fmGVbdreodM9sp2eq71akd2LYt9GO5bQkwo95GH5RiLyPfC1GDpwx2N1mCfZDg0nZhb9m8ytJkylVGh8/z58+VW7CPo/WdBasRrIJLy9zeatDdsppUtunjpC6ULWjwzIFeJgtWHt12TFKWVOLteDK5BY8gPXv2rKTJrWhWhvFRhlgTFWsjQI8F7YCFT3BpOdtbJUN7Uhy2It2qPEM1C+9YQ/SgNFbTZTouGEHLdCnPk63WpLi7mU/eMa4X6/L6yl27JLYPn5a0tTQWfDvFW5p8mSfDGH2ZhYYV1Zpe2JL/81QsDynz7+wDAEmhg1SHrlXBfF5qDzPskkSbZwqKbcmUlOHTeas271oWPegosEusqWLIrf4UNOavNWNnE2V74cLUIMxKgQcNFb0nT55oWQocDLC6ZEgOeSQlYL7gstb5EWl3Q6l8sCwb4w1IHlm2cnWsLcpb3ZCy1iGnRuffu9YAACAASURBVGNwGCiPzUbyKWvge4S4LYtMjX7a6UAQlOfxCydKLzNgDveQBbupGXUabsWZvzBJLhyGw0VfxKiSl7Jk1OcjQ4P6NLFZJV5tV14NDG+4lmmQdqvJcEPPGBelh4ixkjg3ySvLWlZ9wXQSE8c18mSc1NcuOHVToNDv6UWbxJIsqKnqXV9HKxfbnpzZlTwcxnJbgJV2gVIWN7uXoTRakOenSg6VWW5pBGRPJLPYsF7dsLVhhVc5twoEC2u42hGxxTaoX6Z70O/ZL2vNIa/SN2uNM/DyBC7HvmHGP5v5D2y4OIyPMsSaqFgVATqNMm9oT4rDnfoOaT5DtXmG6FF5rKbLdFwwgpbpUm4+jGWJ85mPpUyWrxfrkmoGlfryHPU9byLaqVzzxqCvzCWfEOCuXR7HxDa3TE5wnB5xlLh7hhRzrqoh60CSWFT7VOLWTod0ZDPYwIerJLkVcUPetSx6JB0jA5T12wxZ262xs0mbDOdqNTsI86ChjlxGsX3ymM04nIfFbOc8ckPAa52/lj4/WJaN8QaEjyxbgzpnaTLWwfq1HiiPPe+sOty1aUyg0ezoJ90NBCGQ/7CXJ0ov8xiO9ZA1u6l5jWrvVi11x8Kl6xpOmHYfM+Lch+8Z1I61EjSCxUVPunKZtcxYQ08aF+2HiOoWeJV9GUXr8wW7NLWnNflWctfSWz6ZtrZJhmzSrare7VK8vKFSBnP5WG6T8Nliaw8F7XCK6eWNWLt2immkhr0YllU8b8UJjczBW5Sd9WqREj6BG/dse2W6W6Z7RoYz3qoyZaeCfI5YrI+Lzt437BSV5tZva1Gy9JZPRirbJEO2e2tNVBwl7a46EEwd2jPicIlSC2iGqzbVED2ADNR0mY4LRtAyXapsZxUvjI1b/K8X67Y0tfWaBrNCTj7Ma4kzZbunliHbukXvbO7jY1sE1NvzzhmL80zXwS16Dz57QKqs/oNPZo4GWaAqVg1a6EaGMglkm33Zlnctix42IMyGooT/wNmkpLuz0+ggQpFyUyqlRrMMDjzPpxuRTBn6VgGDkTHFF016wmCm3wW3FIfCvjSYFNLnyZaN8bwYybtHli0p8DUqax1yttYD5bFjJ3+4HiiVOXFcEP0QZiAIgWqHvTxXepmBcayHBCumSbupGXUablV571i49PEjxCave/DgAasA8uGtdwE5aMyvaBrUp0mwuAiMWMvzhmuZWlEz9GMNHUA6alwMOEQEgpLDmwApi46dtwKy5KWdriyfJLFUVg3RDJ+2W+W9M27tgsFqmu86ieFYbnkBZtzFr1QvYOF1w2QvqMnwCB5kSFJqJQGrKg42bG2UGx2pAjeeut5boLvifI2COuFsdTjV5mNEOBvvyFb552zBtvhbv61FyQY3y2erL+pru0iyWhYVqyJAUtTayklDe14crlVwOP0k1SYZokf94Zou0HHZCFqgS5XtrOKFsTHJ/8KxLqmvVNpEcdRKKdNd5hYfEtDd/CSZNRBGn5r4JQXQSvKN+O+p28eB533LFBk0GajauFThOwudedeC6DEk8+lEyTYfPptY5hcr2zGOaurqu2rWGp3Rqk14q4AwyG4gzyhwgniK1cQWIKrUFkFQb2fP4Fbz5YIxfknZmpU6csNah5yty0B57NjJ73oFMzUDJKnmsug3EISkIgesPFF6mUFvuIcEK6YbJtUZrYNbdtwFt4LL4XBxcBiMHb4Fyj4kiQppAykE6TGdBmLMuNSnoGAeGLGqu9uuZapEzRAPN3QA6ahx8b8ZHapuBV6Yb2sX+XnK5N2gL56B3U2RyxP3ZI+dleW92xNEOmUw82vufSy3ZjF6GvKUhL6DyOuGyXcHBSJesm7riLHK6OLFL5ZbghjpUT5/Kumo3Ohws5YK3Lukr2aaSbo3y3PPDfk0tLo6BQ7Ft/Lyg6C0PowPUdyONRj+FWLbY2xGpKoIkOHTdmvs0F4Qh9vU7G81W7WxhujRd56mk3S8yQiapEuV4YIcAJHaMv47iXUBtvbv+th1aUB2hMuDi2pXH/mn9OwCteFNxBvaYmzedYTosQbMebPJGvmX9bIsCLMNwjmi/k1EeX6CVfPB/ybCMkOM6ujIY/zIso3C3/nMQ4BYQfKp21+ZzVUb1jIzviVD7HnL7XmYnJdzc3oZfPlwF4HgCxa79JZguIdYhsFKyvZ7qHL5Utdqhwr9A4qlJdm7fLEgwIS+lD/HnOQSPD0W0Ay8pAv7XZbmZW9SpCFrGR8XMbbDDhHLxwBCBM+wVLWleUCvE16snta0bcFo885Cee9BgGCdxq+qd/tEw1huVWKMIkZ9PVnhdcNkWCE6sFW0e5Aci8SRJG11+4P5hkjK0gsMZe7R9Vjcdrem3OiwspYK3Hu3ozaCqbq3iXTPrZibcW/cWCdR9uyYsY6MyfowPgQNO9Zg+FeIbY+xGZGqIkCGT+2tGUN7ahyuVXAs/TzVZhiiR/cZmk7VcfEImqpLleGCHIBI2wbF5WNdElWdQ7k78E3EkoVGUp5MpSaf0GR24jIc5t0i2VYkSYnzjzRZRfKUSYE1lwg8P0k8sHJg3nWc6DEQnwyrGbNJprvz3loWhIGIMwCeptUlM8OWM/LzQnc0yY88xo8s29Hs6PJkEODNJH5CwLS+tbFmZ3xOF7YYrox+WzLcbb21UVV6SeLHu+zluA08RCSv4FfeNZR205tL63KL88kqsS1x+frOageHfrhgQsbOeTMWtw5jxaNMv+xJ4kU8qFQubcAkfxkYix4blhLJLkatZXxcxPAOO0SMWWdqxq7GB7paRuab3OIoa9QoQv6x3NYAQgZD2NLQxplfsCjiE0w4gP3sUolgvERF8NUtEr7URNoUQE3cKWF1Opp71v2YxsLxcMVvv/2WVIxdAPF2vJrL/MfQbqvONcL4GaPilt3nDe1JcXhLkZX1M1SbZ4geZMZqekwd2/A5uC6jIu2VYl3G0M3PX8c8QUwr9aBLa/oLmtnCqmqXp7/rXQ42qc5/y5RUWV20UwsL+K6EnQSj8q6DR49OlLaaj51Ntnq5Xv3sIMyfLGI1oYsILoMl8/UgXaDRkcf4kWVbYBrvYiwChAumftkc43GE5PkQM76+2cNOWrB1lpFndvTLdH2Ht46cXm6Zwz1kC5lk/Si4SOfYS2cqkfdq2H5MdodH8VzmwV9viCW/yVomFqOnZpShe2RIth3zNxFhjVfxJFSyj7gSOGxl7eI8oA8eQ7CcT1ceq8tYbrcC0z6WoomLCkMN7lT1kjVJEnFQkiQgYssJ1y1Pg7TrgQU7IgL3HtgLrA6o+1gFz8gNV+TPlkiyzmynzoBvx3+m6DgKqpwiUq3fBvTLgtWyjhZbavbQHh6HF+OT6W6sarMNkVFk99YoTY+s4y4IAcEBdRkVG68a6wILBpeS2kkla+PgbtVl8GxsVdsSYhWVybRT1JLuqmhssj37W6Z6BlklYSfxkLzrgNGjE5by5qNmk/Iez0i5PgjbHUCejj3yIuIUBj3yGD+ybKcwrgsZI6CHT0QSHCwm4FEhmbIp5B90Xh/9YmnvtubI6aUaZbiH2I2pYCWlnZ63MBwuCwXb4AxnTnPAja1IvmoQ/z0IYkLVfrvlny8Hxhqo6cq1TF7H8rsD1ZdOJ42LYYeI5dBA2YlOsOC00FSJcUDiQJdA01qBx3Kr7X0UPQFLFSF+2RURz0PxEUi7lN3tlJTIfuyFE8TbHh+KwHavqtPoGQSOqXtG4Hu4hW9/+PBB/2wJHwoIJrwZb8SSJeD2PHbUg/BJw7gGE9F93nDrwba27YKhPTYO1ypYS1/l4QNVW2CIWigs/RBND66j1Xe3fExdgqDU/PWYS8a6vE0Z+EoQL4D1VmHBIh8YpZBDhsymsp0v8GV6ab5ld6DySbLuOdJXmyK6fdCZVJQrOyTvOmb0KAehk3LIbNIpw9TmVVnEliSLgzBGYZlsPzDIEwAzFhFb+l6s/rZjPO+Bt5XtMobOg3wZNcsVkW85yOcH2C5jd4JcBZT4ccZAUiS5AWcMNodJ8l8c/ZIy3GelNU1tVsYk8kfNrwfh4R6yZje1R+WetsPhSgrDGMcH+IwBm4Q4Ap9Js5k5u+6dm4fJToMVll18JenLK0etZXxcxJjf5hAxeOQ2cJ1YyqBGF5xSH3ALiM91iS42RrAY6JF/LLceSTrb2mNCe8QiZXs33xFvHOoJIpS8/jUwTuW7zt/t3+3K8+fuYXXflfzaBGQ8QQRjolKXJjbmXwJoBodpNQiktawCsc8Sxi8TFdVey4a2uiVd98RhlXxqocrDh6i2zBA9uHVqegodC/E5rC42MvfkBteLdbuW1eUilEP+IKIm5NYou2KUEPSfvZX00kZjd6B2MxCrSP64cUsYTR7sVsUW8ZD6/rzrsNFjCD6FTDpnk8JebkhWlUUk5VwZhNn1Y4OPE0SOl9j4E3kYXLWbyElF7rDyCGN8ywOPINtlXGIL5MsoWKUIfx2NA0IcjNNEjhKZ3588efLJXz/5U3mEfR59Jtrssl0Z/XaFuSsCm5UdOf4P95CeFdPxPWQ4XOyB22w/iQCfSeMBAmKC3rX7P1rZWZBnF4TJQCNa7RasZTpB0ObDDT0QUhWSwm0OEenYBrXaozJLn/9bHVbVs5QtMnZQtck/llubDP2t9O88w4o1kj5WSSBDQQZbYReWDwGxvGHAn6g09kGMILSpgkG/PZeH1b1HqfK2NmiUt7oVJY/76W4auWD+gyG3EpJ+bXipRdjSLw7jVuz+GHtD/KXrZUPbdtQTh2+OWCzAENUsk0PNL1ZfK2SDEW3zw+po9c2UD6uLjY1BbpBRJ3nrYrEuqaOttPF8yKpJJ2I96LLd9ZTtLk/+vJPtvJINux5hgrb2LDYPI8mquqt1toBh/lI5KNp5+kl3q/Kuw0aPSeAk2VoQGmaTJM/rVdpxYQPUWE1ZlmIO9vc5QYQzG396xMtwTv5ts7ECXI+bde+jZTtHlm2qJ+hkMbWXu2XO1hYIS8jikSByD15F4gkqAhc/Csz4TJTlu2drot/d2mtL8SOnl4HMYz0kWDHN2E0N5F98ORAuwGFdU3giyBpEd+oIBWO15pDSrrACI/b0tXgt0yNq0HagoeEcQDpqXNzsEFGzW3SrdUfrEwEugQ3OeGmRYVBVWZrpP3gQeCy3W+HJsxJ2OEnIY8lErmMVzIsn9Eqz2zDz4DlPY9nPxSjP5gIvn9m2dvq39c3lI+veppS+H1DY/HQLD/ungPE3pthCTUvI7GxdQr9FYwfRicK4Fbs/xm6Bs6Z+5dAeEofXwFLr4f2qrTRED4Y9mp5FxxJ8DqtLsJrSZVuJUjHNlWJdrF1cY1cH+ZO5uG2yRo+1hqcQVtQgbw8kwYjDew+6CC5td3kYbbJqs/SAYebSrnEU7Qz91FuFeddho8dUcGLmPbNJzO1oNbVZxJb8C4Iwg4jNEM777ROH9lCcVTPnAVsSen2MwBHG+JYHHkG2GLG2mpuv5bdAblPn7K1kQrffhEQj4jwpCj8KtQouiH61It0D/ZHTywD/sR4yezc1EH795Vi4kN/m8Hl1dN/bLhDyTQrv8giapexc9lpWVtTZaxnbb395rKEnjYubHSKijy4XmcLL3+sieVLbwCHARW+dt8D3x+2Tv4XPCIi+jHA7YKgcy+2GqPIYoPYumPAv2We5A9g5FVa7D1IFSGrvkwpWwfKYXijMwXUv1KKHrPaIq6evIW3J13XChmHV0xJ2VWZ36FQwOSDXCKz1tYWThvHLREXstXho2zDVFodrfSxJP8PDO1VbbIgkLIWVzZqeSMddKBbrUr5RZVdTLKV2E5W8pleKdXlN5a6d6JlDS5rkaXTZaTnnm+hdJl8WLHbNordsZf7sDUqcp2RRTXf8tIuegs1+83mCTVbzimzJY/vq9PatLsrrC/OuxdGjXP71lM2zyXpRgx4HZhH5cbcgCDP02Pe3g1GU5W92qNYsIsp3WrRVXjUlu15hwRhv9sAFsh3WoLUTcTPIh0VgqmAyHdtJubO7BdGvU8KTNicy/5lcmi1xVcRW5rMyKAvTS2U+vDDcQ2xOEs+Jw+VfzHA4XDiAdZiMOpqfBw8ZbDUpX/bak46SZW95WmJD2ey1zBYObfXDDT1jXNzsEBFM7Ra5daA83JZSP/qfb3K6u1ZHi1JeEQYV20/27Frox3LLyzDvLsNJc0GCAs9UJpXNCJB5szDZavHcw8dJVEFMVhgiC0P/wXVP4p+vtJPB7kQleVKe4QHv8lUifZ6ARaN8pKhETguOnUG1rVRqQqD1DQUboGyoybOylDcJ41YAq0Je7K0Ym2819e7iod0fh4egMcPDO1VbbIgeGJs1PZGOu/gs1iUZh5NC2nBky0niksrLxLpdZYnPmgzYELHbMEOgWzDlFhRu7NcjA39MiF/8LUFrlLyo/BlvCBizGSFRnNMvFvb8KBRmjxmGmotCk3/5wObJbae2uims2U5GsAW3SvKuxdFjgdbNXTTPJs09jmpox11ydJfkyTxI9+DBA8YdOGTGnR3v5VEdhiXrXMILCwReoo2HKkm+fbmWc8SMkAGwhaoFrS5zuWCMN3vgAtmW2dGCoNP3Vu8Na3nLv3mYb8lzvXqZ+m286tfRchse/frFOyOHlenlAnzGesjU3dQFaOx2MRYuurOPru72DkFhrp6MtzF/9vMtpdUuJq5NS1auZWJpO2ssFP2Rc8a4uOUhIq6gJ14gVfKIHAmE+jpt8+vqTuPdsDlLcT0xJqkqPDyQd5Xsh/JFhbHcbgiLVU2UVf8pkcqmktDvfh9SPS1mTgbPojGu76lh+WcXe4XxQv7M9W6/B9d9V/6YQN8P4NbugoptODvn7S5U4u5uVWNdAi0Kz4x13xOxdYfOqsCOg51Z7a3a8knD+GWi4vqh3RmHax0sST/Jw3tUW2+IJDKFlW2ankvHPBSLdbGAZwTjz07o9ETwH/Kcx2ViXQY3uWUnOxsidhtmCEBP7mKX8v13miCAmtIuBYWbTS8DV7TCsCzilG73ORsyYX03hUK/7oX5LQmJLv6bO+3nYBEbUt7NuwKTHW01MQSEciY2uDUszco7GktpPdaGDu1lN0/m9E4HMuNUdNfmtjAvCLM/QHjh4X2NVLZfyjZFZ6xlhLQNy1Wzra5UXjDGmz1wgWzLTDl7Ld8M8jIEDtWRmINoNvDPMM+LfoeCbqUwePWy9HKBXmM9ZOpu6gI0drsYCxfdkULsJrGQKU1hFmEzw4xSdief3Dt+FkrbNqQlK9cyKueowlhDTxkX/Mnc+Pfhw4cAAmpisiE1OsGTFXEYkOHJXc2caJWhlFtWhV3i4QT9vdvvF/FNkryEcubE8NsiG8uNXizDTL8qTy29NtRCcFZU4gPalkLQnGNaezcocxdn06NcrGmdk0sAD5pw2W90e3a4a3QLqXS91WSB7jEahTV2/mCzrLAVZBoNOCDMtMI5OTDjX7VOnl5YaVzasnXQo9WCcnA3vlRhkC2+a2usJLRis8PeTZbthghOEtPQad7/aWK9a3eAq5DDw7hynmEIq+PW2FH0dmMslGpWCtpwamH90A56xEBTFUwyH+LhMece1YK2+fHVNr/EAjfXBNIWGjFoNUPHISPIjuut2LVAF52hRB7+zdvLenUeW+FToqb2aIlPGutUl62CTZ+qcokthlKvTyDt4qZ8rClx6WCWFznVPbZsjYtCs+s2dAp/O3AoI4AK01Cw+dLW6g/xbL8o1dARTRrgbeuIVopSYJGYoU08YjwXRA8rQAm2tSlorHJzTYBG4WyS7M6Gqa3QnWzYUGkHaXKU4SRbY1O6s/4vrpUXw2q3G0wkSuRBUKPvhjsral6pNtXyitfene389rGMLXcNvDoPGneJ1fyrEYbmqjWVySHc7IELZFPhawvWyfPeq5x1KsyvzeGGG/OvgpynF/7NIKt4FGY7ZC1oU+Wx8OLS/PBe+TFw+GECfkSwrdzAQqdlq+OQ6DcVBBW7uWD1Ba5mPnFD69IYi0FhabAUlTqmMJ+9q2ViSGF6qU0aClUgWOJ+DxEcxJl3udmuC5s0oGGbSC/yr60vL1uZdxUUNAI/tPNISSzFlxAYt8kIqY4HJZ6JkBliblWNYpvGFEKHykLJv1vxChwsZ7DKy9x/19ouMErM3BK3GdryHDsu0hudmpgq9NSAspVjYFm7w/kIjknO1KuNoU/S2ErrN2ixFUZtk4HlUb3LiBUrMHNvSSgA7vr9QG7BkCMKbMkm9bX0W9yqxlLMBAzVpSlsOZuMMe7yU3rFX4wbB6NRRrdCbsUL8JTIC4FKSIERtNXEsh2uewx1YU3gGExjMbBbrCzgWCpJJvjwrxQUK8YCHdF7shW3lJLC7uQKHztxUt7iLN0FwnCZFEMq6d0KQ1ldMdPKjpQAUnHvoDJgFdgFbgFBfDkjjM82BFoMjIrWITETnGOUZtSsH9rWu/LeO0Nf4WllCJy5xMO3BLNsa1Vbb4gtLUrq2zSdquOQEVQeu6bqgglkUiBxRSSJ+Znc1eqOYLsWDNTczcFgeIFYl4fFunQQE/IN83cVt/KQLubWidsaVCY1PEFptmxH/W4uIZLr4kh7LBd1S3flmVxZ4H5BZrKVg23x13qVWWsmFRRw6ZHLTEeBdjSxRqTh1OixIPPJ6N5wyw69PLAZ5kFMg2eGeMgtK3YQMUqyCB0j5T6swST2KKtRflGPqJYPrLZiiPC0K1kRFf6gbXsMyg2qBRyaLzudH8nzqiFYMLoD06vkU8e49NLsgQtkUxzKC8EQzrulsrXJz9Y8ItGbf6WgI46BgPnyFm8GWSTsdMjdSTwAbTfuzZZHQp8ivFvAylhQrZkp2KgVzKe2VT76rTGKlaehXGvTqi6CIWCRFN8Ym15WyWaJAxBKosFAD0ESGyQBzcqmZYREMJw8QJVhu9VE2zYXbMSja7RuY9UJF7rb0Z2PPCrzVogWFWTZK2ylCd64pZ2NzNaNt+jb0hJtNXstsyV2UH+lcfGfQ0QMKT/GksJtfUvKJF4Q/Jf2i8JpI4AveYn3aL/wZ+iCMpT8S5kaEQCaTKdQIh5CKqtABZxbVEh6UlKw8spJvaOvqoP8XDJJiFSMZCKI3C0ZfrTq5Cbw2hhhEQZbfjZe1NLvog3I6gm7xEkCO6nACgDF04RYjEi9Rkn1PSEWR1UdJxkdtgoyfanFERJp8V6Mzk+EFEDif1VIxWGs7sq2oZB3DBmn+BJkeeaa7IJGEBkADQSARerVc2KgNNTkpfrLuz/FH1SkPL1ooSrkXQX5RV/IlL/ND2KxoYdAiYMCSkEgrWAubMV5qNxqmNdIELASBp3K6JBOm8M4QpaI0WyIQGYue6Ji3qxAoW4wY9JRXRYPbbRW11IZFhfaPHxXyE7VFhtiV50MQbOmY3UcNYJKggZ9BYCM1SVgLpO4DnwBnMpgqmIeR3gZUMRYzT0CbnJZomY89SurC8Q61SUuCOCCZHy3uQaLqHXKmTDt0gqR8DFtRVpCDT+p0fQy8EwuoYGDzf2USVyIUwU7P8b0JTW4imgdiwEgVPITAv6lXMIzppFBAQccO77bXwN/GTJWWis2Iw4Ci38MptJTgF7Tp7HRY33m0w+vclA7NnhCSUyzBtJO+wudWYQuQMRDCgddcxBm3BEWrDfa8hbyeKwls2WawBCCGMk21WI+hTULnB/roCk/i4CWBQdcMQi5Y8d4jEaPB86WLZZ2q6ZkCGfSEtiqv+GTQYJUu5aPhWwAeYFDloCmcW+BPBY3zUx0gOwWMFw+dxX+zdGP5otBsIAUlqtsWsgzSQbaWISotSC9TAqQqSwBIRMNejwklooRpJMmndrwjjsRdkCSn7julpNnpI173KpBEkGG7pId6RyEVFtM4voeuEBAJEEwxEMwZAjCLz0CjgQECDQixZJIjaINZ9CmbZItvSglk3JJ6IC/ThMidnnGJfRIYh1AVKOSnxDwL+Ut1TrrLzku/jxEVDdSEAsLupTqRFab4x9bGR71u+MqyKgyWhR6ngpWUpjaewaZICyWiNrGrdBPiAsiQy19ieTQSNzZdYYMNwQLECBqaDgDTwhs8yCdstPJVKPD3A4HJJRIx79W/S0/Tw7PgbpbiGrLWzLH9bucmXsIzdoQlABNgKJeZyZmPqWxBSilC6YWW79VVnpabdEE9eJOha5i5+/A8QK2XO7GseR2WNIxUAc54y7iGith0jrB4LIcSsL4bEMkZaYyI3YmxhaatcRYW4IV1i8e2v1xuFCvPFmVh+dZ6d1O1RYbQsVuKDRrOlDHISOoJ3YN1CUwAfDys5X0pR4rdzU8MlvthtZCNYNOrQBSPnusizWSGgvmFk1bPZAKc0xQyEEWz7Ri+sCy/ChwiaEtE53lcQxoMI3kMwHZbqc0JznhRy/8aL7bZJdAxyZsEQzxqBGB4Y+CCvhuKrLVlw4HmG/R9NSrCipqsmB7V4skKam0ymLKYDSBlXoLhrC2RpGAOQSq3a0yHxWgsyBag0YVH/DZwtnWWwNV8S8hVie0PVJZ0hZ9/xx1f427EnqlCdzGdo1XBFtd0mprFaNtlbktIJsSbBUsvZabVVMO5YUFzq+jcgsEqdc1owo/cIwrz6DQ7IELZAtEjS8LhzD4x21tDcjL3CeGgL5tLW952nIVyLMdshA0jXuz5bFA0ak1RH68BHeZcC2rrXJD9IPVShC2JM/U19o0w2r31uL0clceJSgEYTcatHmIihEUcMvhu6lBF7uXhbkoA8pmmLtshaAZLroDGWGC7TRBteEXGrII4icEu/LQUGMCA1boNfZy1xIQZzTE7XIWgra0RMFHETjQKTWi7Ki1TF7+q46LB6iNvfWvZeqfoIz/suXHjx/VMwQOiGMypWku0BHxkT8Azp+Nxd44HH/pd0ZHzRLeqmGMzOPHj5uFGcutWYzahvgqf/OZP69a2zCmjxHY8rSff/4Zn4QD4ebRo0cxq3k16Pv+/XtG3KTFqAAACJhJREFUHMPhr/D7T/7Uqu2OP3/NMGEwclcKJYPlFLpbNXfL7969AyLiBpRAwbxoLQWMb9++VYgAyt7dZX5qApDRcMrfQy5xj359yx2sv6+BHGKxe2LsQMHKWcUqzAhrA+NwuWpblGM9fJRqawyxhUlJfb+mx9exBAehWaaLdMS0Tr+S4t4kyMT63kSMcgPlKUnSCHRCw/pwSIqoPZJlvXz5kssqziD85s0b1qsy/5KTcDwQC4bkLGvxB8gkdYGsxxYvXryAG1FR5W8uoILIRgIsKzJyYBFPMYE5Oj59+rShF9IwtGYU0FFD8+M0iUfTjGn3OPrGkvTPJjHPlTVjs4hCyWO36Rn4hZ06WRsCsbHGjvEeD5wtWxtiba3AYd5avgfkNnVO1IoY/uTJE2ZkZGbeZ5M9uU+Cs7ElJRkLxMz+2EvV5OQg2UoJtBA7rUc/BWe3AHo3SS93BRtIMNZDcG+cdvhu6kB9O1k1wPX9998HqbswASiEkS3lYDc1L6Sk9EIThAIbe1npLB7s6DV1LZOHZezdBkNnBOgZF/85RMxw91uOgCPgCDgCjoAj4Ag4Ao6AI+AIHBCB169fP3/+XAQL1q790rJmkycsOUJjJdzPcCoH2RRgd2BqLzzNJhsN9CJPo9Z2p+e+nEpivtrmTu8IOAKOgCPgCDgC/QiwlcyhuDwqxNFg1dPG9omiU+RI/XA5B0fAEYgRyBwixsQHqelfyxxEkfVi/G19l96jI+AIOAKOgCPgCDgCjoAj4Ag4Av0I6IEWj7gWPghf3ikbavLpGz6DwYFiecObULIDCAjNXaPgro4QKOAcAbb1xXP00rCZQ1u/3soRcAQcAUfAEXAEFAE+UyQvFJLkVJ0gwoGPH+gHA0+RI6nWXnAEHIGrIvDXUmZnvTZkLXNVAHf18kPEXYicwBFwBBwBR8ARcAQcAUfAEXAEjogAW1ci1qQTKfmcKV3wSZwj6v9fmWRJzNsA/62o+5+3GHnnkl/+W0OKBtybAeEzaDRH1OAT/XUSO7Uj4Ag4Ao6AI+AItCIgX7SjNY8ftU3HfKedjx9K//JB1FZZvJ0j4Ag4Ar0IrFzL9Mp62vZ+iHha07ngjoAj4Ag4Ao6AI+AIOAKOwH0gwFc6edHwwYMH9o8LcnKm+1aTDhHZWZOXEV+9enVkpOVkLn8EuCU/kPKno+Uuh7J8bjRJCdr6EuHXX39d+9aC8OQDaPLeQ/MZZFI2r3QEHAFHwBFwBByBcgT0uwI93zDQP0rNn50r79opHQFHwBEYi8DKtcxYyc/FzQ8Rz2Uvl9YRcAQcAUfAEXAEHAFHwBG4LwT4e4R8dEvOCznH0j9PqK8hcs7XdqZVgqMed3EAVkJ/ExpOAZuPUeUAUsXWFwu0RgqYQAqffvppMxQCJvZqe+8hEMkvHQFHwBFwBBwBR6ABAT071IexGphoW+XWwMSbOAKOgCPQicDKtUynqKdu7oeIpzafC+8IOAKOgCPgCDgCjoAj4AhcHIHgLUB5lQ2ddcVoP7M5HAvegJSjL/7lbbzh/PsZcqrKeSpvB7axUjxpzgFh8k9Lvn79Wo5sOWLUs9va7uQ1RDjoG421HJzeEXAEHAFHwBFwBPoR4FEeOfnjIJCPPTQwpJUcIvJ98mTm0MDTmzgCjoAj0IDAsrVMg2xXauKHiFeypuviCDgCjoAj4Ag4Ao6AI+AIXA0BfdRdFJO//Md5nnyEkzfwZr/W9uLFC07XWKA2v+031STPnz9HsOYtPH31kBcEkweEbBTSBSpA+dNPP7W99MmfX5KzXk4Q2zhMxdCZOwKOgCPgCDgCd4WAPonFlwa2vmS+BQj08n0CEoNvv/12i8zrHQFH4NoI2DWaPclbrPWatcxipQ7YnR8iHtAoLpIj4Ag4Ao6AI+AIOAKOgCPgCPwHAQ7wpMQS8YcffpAjKHk7kOfoeUluAVLstdE7x5b6MdUFnZZ08fTpU8gEjRL6mIZ9QFTjDxpxWBgf7/H6oGwUYgV2CpqPKoUJr0uKwLEYXuMIOAKOgCPgCDgCyxDgASweDJLNd/66Ic9LlXxuARoo5a8hkoPBoTkxWKapd+QIOAIzEAheYr7hh0bWrGVmYHgung/++OOPc0ns0joCjoAj4Ag4Ao6AI+AIOAKOwP0gwLndkydPeAGRkzw55eLgkHfj2PlauXslYtApZ2nxYdtNzMEJH6/3AULnu5iyA8hJpJ7wsUvIW4nUvH//HtUosGnYrKPIiQWPdgTbrJE3dAQcAUfAEXAEroEA87t+N55vErAdz3wd5DmSFZCGyUcgyIX4BAKT+zUQcC0cAUegEAEyefmyCKuh5KuH8ugnMWRxfJi9linE59pkfoh4bfu6do6AI+AIOAKOgCPgCDgCjsDpEWDJyq4Wi1Uee+edOQr2THGZenJ4yfK49sNfkyRkwcxnxB4/ftzJn81BjgllD1FeSpB9AdklZLMg2Eys6k4OX+V9hR4+VZ06sSPgCDgCjoAj4AiUI0CGwwGh/ao5OcDDhw8l6VI+nDKSgD179kxrvOAIOAL3g4AshXb1JUosfnBw6lpmV987IfBDxDsxtKvpCDgCjoAj4Ag4Ao6AI+AInBsBlqPy3CtL085375qBkAf22UQLvuHTzPA4DVl+81KjIMyZH79+kPlTiJ988gkbkSvfGT0OpC6JI+AIOAKOgCNwLgSYuMkEJBkQyZnEJSvwL5eey5QurSNwbwjMWMvcG4YZff0QMQOO33IEHAFHwBFwBBwBR8ARcAQcAUfg/yEgD+Hy5/0Wf6jn/wlxhgtW8mw78h4DJ4j+DuIZLOYyOgKOgCPgCDgCjoAj4Ag4Ao6AIxAi4IeIISJ+7Qg4Ao6AI+AIOAKOgCPgCDgCjkAGAd6J5I8y+tlYBiJu8bkzPoP25s0bP0HMA+V3HQFHwBFwBBwBR8ARcAQcAUfAETgsAv8HLCPIaU69fHwAAAAASUVORK5CYII="/>
  <p:tag name="POWERPOINTLATEX_PIXELSPEREMHEIGH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58,33333"/>
  <p:tag name="POWERPOINTLATEX_BASELINEOFFSE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14"/>
  <p:tag name="POWERPOINTLATEX_REFCOUNTER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2"/>
  <p:tag name="POWERPOINTLATEX_CACHECONTENT#5C6D626F787B465C226F72207265656C6C765C22617264612066756E6B74696F6E65722061762074765C61615C207661726961626C65727D6628782C79295C6D626F787B206B616E20766920742E65782E206D5C22617461206C75746E696E67656E20697D20" val="iVBORw0KGgoAAAANSUhEUgAAB78AAAA7CAIAAACMktkcAAAgAElEQVR4Ae2d//Uste33c3O+BQRKCKkgUEJCBYESwq2ASwnhVgCUQKgAUgJQAUkJJB3wvILy6OjYHo1/78x+tH/s8XhkWXpLlmWPd/bVL7/88pv4BAKBQCAQCAQCgUAgEAgEAoFAIBAIBAKBQCAQCAQCgUAgEAgEAoGAQeC3phzFQCAQCAQCgUAgEAgEAoFAIBAIBF4KAt999917773373//+6Uo3KXnJ5988tFHHwVKXeBFo0AgEAgEAoFAIBC4PQKxe357E4YCgUAgEAgEAoFAIBAIBAKBQCDQisCXX3754Ycf/uUvf3nnnXda274o+r/97W8//vjjBx98EBvoL8ruoWwgEAgEAoFAIBAICAKxex6eEAgEAoFAIBAIBAKBwCoE3rx58/7777969YrtuT//+c8cdF3VU/ANBJ4dATa7OSfOaOJD4fPPPx/RmLH5+vVrts4H+YzIcJe2hK9vv/32559//v3vf//Pf/7zLmKHnIFAIBAIBAKBQCAQCExB4FW893wKji+NCQdPSKD/85//8P2vf/3r448/9s/stNK/NDy79VVgsQK24He13awu0hCNvvrqq6+//hqNcDAWaX/84x8/++wz9p4uIuG4GGI1UfA5rDaOSXAIBJ4SgR9++OFPf/oTceyvf/0r38S077///u3bt1yyCfiUKodSILA6yOvUX5mDPYdRZDQxiCQr+N3vfvePf/yD0cTIYlj5WWgRAcYgW+dwg3ORICpzBMCK4+fdmOcMm2pWj6wmYYI4EAgEAoEnQ+BlZhdPZsRQZy0C7J6TfC/tgxyLXuJzdwTwE0zJciX3Fk6j5Nq10uccoqaIAKtEDJFbgRowLza5SyW/Cxa9UPCLL77Ar9hGF5fj1l20KMqpiuSGK9JHZSAQCDwBAoSyTz/9NFGEQE1YI8Ql9XF5awRWB/kXnlP99NNPMnuy2a1+QpLA0ynq+dbKygJtachIvHviVKnvRDJiVx/mfTKsHll9UkWrQCAQCASeA4EXnl08hxFDi20I/O/NLSSjrPH4FPdGJWHlFgRQ5h+/IUcshYPzzQEQfs7M39EcHQDhl87chSaOazkwrr4lp2Xre2mlr+c8Tnlfl2OSqxlT4xBt5sAA54w5nXIqkx8Fc46e8c45dA6aUcmtW7/uAKuJIptR7euOOCwvmuD7KCb3cY5WgcDLQYB3QTDw8zdCcEiWgMah15cDxTZNHxi7NgT5K+dUq03Mq8mlC7ICKfDSFSo5fs6lfNfLQI7BjyahZ2e249B6fUdPSUl6xuMKMN/ze8cNI+spzfQQpR4YgR+ib3R6FwTuu+rfg/BLzi7GEY64N47hpTicGDTfp+d8hxzlsGpUHpIixSET5QWCti1l6vOOtEYPnEorjtbqLSnICRHlefdTqIl297rElHgIh+nUHBQw0JEWrfRHfObWP4HLASwjJRlr/kCbi+FcbuyYi0fZE2QoaN0Mmrmd7ueGgfSsnKq2Xwy/Rz3iJxLG0TwfrrgbCBwhQHzmtEHxrmQ1jLXi3ajsQ+AKsWt1kId/Uw7Wh+TVWmnOxnwksoGDzqFSaJKZgUkrRmhTqyBWBMBfjlux6NPKpYXVI2up8C+E+RUi8AuBOtRsQkBnEJksYqOpiN7LzC6KUDRVRtxrguv6xKcG/U1Rh2TTiljDiCpSHlXSseSmR3HKNpQMTCj5ztPZZDdfs2fLJMqbEbD2dXbPVapWem24ovBMLqcDh0LrOF2BbQdP2UgSRQgdysHWFyODUt6rgJms1a4mfPJsDFErn55eTZGQJxB4LAKkLnyKMkiWlS/hisRRWYnAdWLXhiB/qZyq0kDdZJqz6QIhSQ+OBlqxR9lJgedNU6aiUvsrHwLjhpG1H8mn6fE6EfhpIA1FpiCgM4gsvnQeUebMIHZdBr3eeoGFF5VdjNs34t44hpficGrQ/725xYYMyryJJalpvXzvvfc49K7ByH/RRPJCg+Syteug34NAq5O00i/VIvGx5HJp19OZXwrYPu3khS20JWIQOpQJb26x2un5dCW4aYHfiSeZ3ApFeF/Eq1evOjjfejh06BtNbopAt4dv05eAlp9FkN6l/pn+DHkbqk5H14ldG4K8nRwdTJ7gFi9tU8vyf5WiEQWdRinIm7hrlOWdLZJy8B3vbKlB7IiGN+eAPKbZmZttGFlH+kb9KQI6Tk8pJxJcPxOYqGyw6kMg8czkso+nbfVkTnjN7OKyIE93J+taUd6PwKlBy7vnswTVdNbfPU8Sr+QSYXhIaEWSlxXamijvR+Ddd99t6rSVvol5K3HiY8kl3G7kcrqAbAXhIvT8u/ePP/4owujzNpWNPSbON2EgDpqxma71dy9sGA5+1HUAzIdDbhenedwKBPYg0O3he8SjF+YRkrDin7W8ffs2P92wTbBn7ehSsWt1kF/N/zpOYt9prpMRu6hEANID3hxCFmGfu/uSy9Y5iRObvz5l3D1FQI6ff/PNN5yXOiWeRfByPH8WYtv4PCQCXz8T2IZ/dHSEQOKZySWtBlf9T+aE14yxlwU5dydNVI4cMuqvjMCpQdfunpPOyvrQ93jWlghKLsvDLjbc+fPABFP+l4YUDQI+UBbXokmTuAwEHATC5RxwNt+yC2P7YzERgxUyS1zs9Uxb53sQTn7gXN8p52H1wSchl72J+o2J+l6CMhAYRKDbwwf7rW/OwGH48O+g5DDsLrHHx7nXv//979QzsjhHU88qKGsQiNhVg9LtaPT5OpLbn2tIepAvGRwFGYZs9UKgv3hziOPWKQL6r6GB5ylWL4HgIRH4+pnASzD9xXVcveoPJ9zgAJcF+SFxbwPgL7aLc4MWXzSTOyg1RcrTSvl5Mg9hTimD4F4I2CcznAs+Fb6V/pRhEAgCdse5e5w+EEzdqCVMEy4eKMnOru3P4hb1K44xwvyO7jSib7S9FwLjHr5H3+RvYNg35zTAnq5fbC9XiF2rg/zLyal0CQekgy6tBwyv4CGDulykufrhtvxt9ci6CLC3FmPn+LpLJnBrg4bwPgJP5oQa1Zl8a3Z4fHBm3b0+yDvj3ixUg4+DwJFB1549Z9Sxf89ake41/Y1CIBAIBAKKgP1hCrFC66MwiIA9r9fHipN9fQ2jVSCwAYFxD98gJF1w0pwTr+RnbKOTC3ECPV4ZsRr5iF2rEd7Gn59raF+yeNbL1gJDTw6ec6AnPKQVvSN6fQPVV199dUQT9S8NgZ3j6y6ZwEvzgRelbzjhBnNfH+SdcW8D4NHFkUGX754DPf/tYzfIwhiBQCAQCAQCSxHg7RBL+QfzQOCxCNzRw9lGP0rFHgtm9B4IXBYBu2DWvwztk1a3d+3Buj5W0UoRIKzJYXCFV29FIRBYjcAdM4HVmAT/zQiEE24APEDeAHJ0UYnAjt1zTouc/ntppbhBFggEAoFAIHCKQKxjTyEKglsjEB5+a/OF8IFAJQL+P6NUMhEyDRpNr0pv6uJlEuv7cGKD42U6wAO11kH9QBmi6xeOQDjhBgcIkDeAHF1UIrBj91xOJdhfX1YKF2SBQCAQCAQCrQjwmgi749DaPOgDgYsjEB5+cQOFeIHALATkz5OE28jZc4KG/Ap28PUvs/R6Jj68CUfU4R8dnkmv0OXiCEQmcHEDvQTxwgk3WDlA3gBydFGPwLTdc04cfPfdd8WOJd+Nl7cUwYnKQCAQCAQmIsCrXT/++OOJDINVIHApBMLDL2WOECYQWIqAvrmFv0UZefHR119/LXLqVu9SsV8U8z//+c+irxrrRakfyj4EgcgEHgJ7dGoRCCe0aCwqB8iLgA223QhM2z3/7LPPjn5VwR+H8rO+d999t1vKaBgIBAKBQCBwigBJRvzPxClKQXBfBMLD72u7kDwQaEWAE2faZOTgOUz091ixe66QTizoif6jc1QT+wpWgUBkAuEDD0cgnHCDCQLkDSBLF19++SUbtq9+/fB2O5Df1vXtOvq/WRL//PPPDqv6d+GReLELz/kFGMrb0nnxC2kZf/KjpxuOOuLlMN988w0NOedOW+FAmVxZ8zm8gZ8WQkY9J1lIx7nEXY541tcv7R3mwEL2L6ohFbDw4bEE50xbz+PM5VYP0U5KGfY+MoqDnpcRl8Bh8De/reiy1Oh0Ifw5M2XtXjkcfLTHdff5r7hLGNFBLQX5ZggXX2Oq9JAJgEKPcd+8eZNL+PnnnytbS//LL79YYsiwiPoMwxCLMAyLMtiG68pYE4EJa/kjzKKmSAII/NlXIhJ8JHKq+lJoDZIjYRyRHmIIHRGiMmL8GmJPYiytHjjpJOaTS1VEXbQ1rBXZ9lXWxOEazig1xcNr+qqkOVXtUoaoVKpI5mg6riMcpowg+AzGrnFdiujllSxRUJkXkmiK253L5cxralTTC8Y6snENXIkuJMAs62wlkU2c01YelZXt4C48/OmUORF54IkMmI/59JNPPkm6Zuufc0ViaGgksZyy3Eg6Kl4iJL3LqkFSlKNkIG/ODA5KNTmwtoVeEKbH08WatrpUQceFukrH1PmQ7GU/jPmkMB6Ba7Sgl+tkAuowTYG0Rs2b0ow4PyH0KG4kM6aMSnY/8pBbg5tarXuYr3PCcdlqEJhFo0ts/F/XzmQ1U5bks0Ae8cmadT1yNmWeq+XJjUusZmcg2UeSnFNHEDO+/GadYYj53r59S46KXrp3mrOlRt21NQDuB6Eof7Gy1qBsDOUfhkHClJqczNZATyyzNa3lL774gpgIH74//fRTLP3tt9/yTVnroXHYcjcRWy7JWaUVDGGF0+AccBa20FDvsK28taj3n376CflVESRXWFRZHxYr/0RujDEVoAbAU3o1h7LNC0U/dBriPFZ9LcMHd4W/LHvE2YARIZUbbYvdKRMKi4wOZ1ZcandWPuKx4EyPIjmVWBNKCgrUqcDQz9IdVn0fBFCBawrSC8oeER/5/xF90Ssc/qqmBA0JINhCzMGldERBLKL0TkFb0bZIhgPginyg1A+2ljL19K4NuTxS9qgeXbS5FmBepLd9KXGxgC1EGL7BWUYW35S1/shewnCzIeiUHnWsUWiKsehSRAw+og7QoTjArph0EhNMGdpipqJSWlmMM07D4ohLhPcvHeYqVVLIPbyGyRTVphjCB8S/u0HTWTrOGkEjsWuWLolRrEhyS8Ij1iHTyGMjDtw0Uk5zqkQeLq8f64ic4KYf68mUtZ4CsyEI5DoWa5hPJT7ApEhQX4mNYIUAFDAiNqUsNTYBEDKyNQggI/4LWZOJ66VKKOkRkYCIfsXr5DIhyy8ZC5pSAlpOcFRDL3RR2csRk8p6QVK6KzZpSp/gMCsC7M9eiuoXK+1QEujyb3DI2zoNrTNbo1jO9dlj3nVe4whjO7VlxkLOZ7BmJJACFB9GmXyIeMknD2uoYFsJvTQXVoPqTGm+wvklf8boEmy5JM6guNiX+qYYNWuYr3DCWbJNMSVMTrMLx9zYqCiGHZW2bMOINpwCsiOkdsTgoi/GkSz9xMe4FAkpwESJ84JSWo0oF+PeBnkSCVFKBENHGUToS0EruZS5W62AK6ouxRmBLlCEKCRkFAQ6y5lbR26wH4QEE/+y0qDljRuLnaBzhKAIIYlp9+45zDUaYoOiYuoBUB4Jg0mwFpSyvajmx7TwFCHVP2xowKuKnTZVruhdfBpFkDAfiuCg7lsD/lxuFsBcthy6U3pUwLhoqoazBeq5m7OlRkGw9JQZA8XRi6XgxoehnjO0qJ7GzRVGRyQb2orY0q8MGbxaCqL70dBQNSfqrjxbCwiJzPrBEGo4ANd6LQh/WgELXoSf2Ca0LVqZVkqv/KWgQSCRnNDBhy4S/kImw6fYF6IKZxqemkC42QCdiCGXEq8Sye2l9V6cxH4SMntLy0U50R1drGzCilZFIW2lmFXogdHe0jL1QkAvRQGE8r9m2GUIMStSYbtcTYTU8FKMsYsigCJWX5g1tLfF4XrVoFS/lYJ4kXwzEJK7cpk72B7VZhmiCZ+EeLWmE3WcNYK6Y9dEXRIr2EDKLYkkRLaETC7tpE/wL9IklaisAwGfT+7ml3eMdRp+0bQSllxxaoBdsIJhkaCysmhEQo3kDJoAiDWtURBedbH1lf02kcEfZXEPbaXqH7mfUqqTwKGY7ShlUrAZS3Jr+mUysnL+Vhixe/Jt06e5EQCE+QC+uIT2K0IKvEVgO9LIXHGnZvWk0B2BHZnzW/i2/Si8FOozgZxtU42Okb6k0cpcLOMJiTzaY5EeMRL6R13OdX4Mir7wzNXBmRUKxm9OkNdMHObWAymrJBT6nHCibLnifTWn2QWzni6xk1hXjG+IofQWMcrU50LOAnmuT+Zytsa91fJYCTXlyEMK5rPTqJ0QuaUGomwZSlnDUV8AhMlOEHL5/ZpKg87ZPRcLEc58mYp3JWqIqfzkWPMhDHYaLm1EQzy6xlHsELV+Q+9FFykKXFM5pXfcS2Dx9dWUy8d/LjdAOI2tCVD19Bg6icW+Y9AR5lMcAA1DOwbF9D6kMNSgA7dTZxNNpxjddo1GjhZQSgJhsfLpabJId0Gg7xtjiZ/zbSO4ww01tQmFo6nacrAo2ThgabSc8KceweBw5Id4iMqDnysfp2DjzxGZjY3Cn1YoeySG8lFhKGhlU4EuLBN8229uRfXFU86nY5AeVxtiblScFQF8qI/uTh/aWMqOGvzBt6zYqz4OHylSU2+ds4Y+oVmq2nRDJMI3XS7SdJGOU0YQKlv3OI1di3TBTHBWSWRc+CNIwxGtTsWGf31OBbEy9wOvjl8/n5xiqRpPtiGohv6IRpIlgK2coIt8YII8RSMqvNAIODaZsRkCMpxmIMXeKyuZNBFSVj3aRJe7+KRWFgsKFHIWNS22otJO1uh7RDal3o6sI4Y2J0EXPrQqpk/U+4OCLjpWBBYQeofJ9DTySHe/HrPaYYVsp4ZGF40M0PsrLLhBo5+aUOYL7NzVXig4ZBNv6Uj3fUbhYkAVewdS/MF6suhCJbfyJjbkCiWhjMrVYy2XpKZm3PlF3yPnsfyTWHck3qJhTnfjTrhOtiM0TuubsgtrDtCYviSfAnIiJDznBuTWuLdaHp3K8S76yi1u0xLCmiUgwtMqqRSCWQFQuK0GwSrVWvYNWp5vEn0YDEXoEQXumlUcTRKOxLDVWRw/dijllqaAtDoSSZloRENC7I0r6C0K6liQwc3emlIe7B00lMPR/CFyWgMfYTiXm/TbFFtp0kSv4xMQEsMdWUfmWuiPQJCG6kIkNw6lHQJQHnWa1KvJul1OR1ONh9O7pmjStT8oluqeQFF/SZhW3ByLJAyt4jVTtXW/mrWrGgLZZBnmD0ONY9AnohYv8WrVukgglSo2/H0BLBPlXCmMbatli4Df9dIwbsWYa4gVUVGRR+ydk86iob0uDqub9RUU524PX6TaIkP0oSStpmu6VEe17MgIskHDj11LdbFBHr18ScRYNi893RbR2eGU+U1jnU3DKvPAo5GiCQPD4YjGrxdXOTIi9eq6TNZJ0mgtBVm3DL6Eclf6SlJBK4DPpDWTsdwUgSOULPFI2Y4sh49q7aRPSyOADURzsxdH65pb0yeFpFOr+FJnUJejkMiw4nJ6IGWcamhChSRuJCqo2zNNJAM8obzCpfWBVudHO8YsY9NRJOHvUHJr6TAfdMKlsvmwOHc1eKJdzRC2buwbTjq1/GuW5IMgS6eJzzjzgtC3zoaWfw1olr51jDi245aNVI45EgF8nglbX8GanUnpLpFhulFOlXIIrGyJvuX5hshlPZUyUZuxoR8N4pasY/cchsIBER0F7C1tQsHW52UVEubYA2eyNHiqEJyayraqL4/0jmwKbA0yamB0ySWcy03529iXeJXS2EIrvSJAgXFoWRXLMlZPnVCxEv4OZ7uOrVEQqUaMTvOOfWQbodDIz6iW6l40Sk1lh9awtdZx5gYVwK4WaqZqy58yH2VVLECgHlvjLeoqtCoylEohg7lv2YSDSuIzT1oll/UDVmNyTbCSXrTJaRi3wFLmk8iZXEKg6juGWBQV1axAsXPSWTe0FUwKTrRUK1TGYaXvK1ip+jjQyjKZpdo6Q3SrOV3TpTpOGUH1sWuPLnhazaSDpWzuDRS+0SvVvG+sI4DrID2N/D5WRGNhVZMtFFnBwTFikokly416Nyt2XV8p/pPvzuuECwgOt1ZXSVjp4O0GOWF4dKkd+eoIGZ7jpE/1pqlMLazMtgllPvZuXoZAHd7JXvKGHTXaEYVZ05+KURmalL67YLXoZlLZsHV0qGsVF+baKc6p0Ql1ktChZBSELB/dluY6ZevM/3X9FucnXvHxdbFrutOAo7YQh3EcHjnVqSrHoNJT8GUu3l0qW7HHmsrWIWxxOzUHAljzOROrijoIsvCxQlLmo/yLBQi03xpnGAHtV3GmyWOnSGf6s1Y4RWNRALQgzwWhaNOmSsegv1XP8Av8oSp/T6wfLn36mrv86SoMhZLBU9MEGv5EXihpyx8x17TiL+Ah++ijjyzxe++9xz+r4lX8He3RHz1b+u5yR++qI51a4x3JoMG3+A+5c7kdyTC93ipuR/hRR4KzVbZImbhusuaxTeQPiKWGPyy2t07LHUbHG/mbY+FM4Evc9ajH999//+hWXr9H97zfO9a8++67Kjb/PX3qgXauSnBWPq0F4hKsSET4Z/N33nmntfke+tVhfJEhbKCwoeYIND/G5q06IkDOpL4mcbmJYc2CczoKELgyDterto5yhWrrDDGCw1xN9+i4ZwTt0QXb2XTCMSVxXpNhZCO6OsSVt+4b63SBgKYffPBBpb5FMnJjqbczdZGyWPnmzRvqLZIJmXUkNrmS/C0ZgE1pW9KRfymZql2OQs8aR5H01ZdBJ13olOf3aO/qJqBFwxLsLFemT4moE6dOlF2UvUyBMfHJU543mtlPdekjsMPfonfETUdQcWGurYj5dtwxU7AY1LtaYLsDPswOEou0/rKFEecnXp1mmxptQCAZxTkmCcHcYZ5311RzZdmaFLk+8YhPJmaaouwieX744QcrrbN7oDEKddjo8JVaFAAXgeDrMn63dvc8f3ZBDQGIAGdDWJNANjjW71/brNTa0u/6aOnieJXPsOluU+9MnNaJrb5HnToDYC63IwFW1NvsBEBYAPi9sGzgYfXpsiRZPCSXtgt7y0YiS+OUm4wOn9evXyu3ZPGj9YMFqxGskkvL3N7q0N2yWlS2AXdRF8oWNHjYppfFgpVHF+pFyppKvB1PJqXmcfcnn3xS0+RRNDvD+CxD7ImKrRFgxIJ2wMInubSc7a2aob0oDluRHlVeoZqFd64hRlCaq+k2HTeMoG261OfJVmtS3NPMx3eMW8c6u8dBdudr6ty1GNqZ2mmS3OJkA4PIWS9YUa0FhQ9pPOe2OFXK99LNL0mDk3SFflUdP7e0u3h2WaHN/YJiWzOz+KxG7jalT9siAB0ldsl1VAC5NZ5G5vxtzdxJwXJ+yvLSQEq2zykZxe3DDz/UshTYDmOFyJCc8jw1Yb7hstX5Eel0U6hpsGwb5h1gXlm2enWsOepbPZCy1SdXB+SJ8thsxM88E98jyh1ZZGkA1E4ngqA8FxVqd8/z7skjifgkguRJiQFy4rxGnqNKfWuWpmk03lx5/Fyb5JJsqGnqXQ8gI1hlQ7tlbNNfOMzltgEr7QKlrPp2AaA0WpBHbTVPU8hRNJqwkHBmaOvVHYsBK7zKeVQgMFnDtY6II7ZJ/Tbdk37vftlqDp4sjqiMM3DODpdjpe3450gXs9puDuOzDLEnKjZFgEGLrBvai+LwoL5Tmq9QbZ0hRlSeq+k2HTeMoG261JsPY1liP/OxlMXyrWOdnphGtZGz53ZG1vSvCFexkt9+UW93G3MymyIW5yl2TtlDP90/zTnX15A5IEYupz2Ok+/sW/42C0380JJdudyaPm2LAEWvcJC0TuuQdd+aOyl0i3GXhqsDKadkdOQyiu2xOZ4G4TwsSAfnggdC3er8rfSng2XbMO8A+cqydahzlybTfWxQ8Yny2I3+pqcaNo1J1FkdAKW7iSAk8k+/7N89V1HYRrfHD7XeL9h8zm5T+q3krqW3fJy2tolDtuhWU+82f61vqJSJ98/ltgifI7Z2N9wO3ZxefgNhE46cRmpYvZCL8GiOrUlZFB1RDtarRWr4JG48slB0utumuyPDHW81mXJQwe+++06sj4suXWkPyinNrd+2omTpLR9HMNvEITu9tScqzpL2VB0Ilg7tFXG4RqkNNNNVW2qIEUAmarpNxw0jaJsuTbazilfGxiP+t451ms2y5e2c+z7SXevtYlIr6wv0zsYWruI0sRv9rStAh23rLbpOfqxGuqs+gF85e+LsOytQfSrokwnl0yr/IH1H+rQtAthBPajmrOYTJ4VZIl2Wjw4iJKw3pVJqKHMU5DCKPjAm7OvRQAYjA4rfoY7EQKffDbcUh8q+NJJU0p+SbRvmp5LkBFeWLZf2aWpafXK14hPlscPn9MGS1cvZat8QAJFkIghWrxXlCbvniFWza5lIby1hLZ2QFS+tgS2fIrFUPtYk9b2T6dpZ1mrqaMetIoZzufkCrLiLX6lewMIB82IvqEmq4Z+pSRqyhPDXQgl9x2Kg3uj0lbjx0iRpg+4Jene/VCdcrQiPc/jNJs7GryKa/HO1YEf8rd+2omSDm+Vz1Bf1rV0UWW2Lik0RoChqa+Wiob0uDrcqOJ1+kWqLDDGi/nRNN+i4bQRt0KXJdlbxythY5H/rWGfzvUXnCYqg5ZX8Akx3svK71Ficsd3S/K0ogFSSM7B9nBDY86pLX9tCvzqnN63YE4G7L0fSpw0RYEr20g1OseH0SaHYyxNU2gGOOurnp6q1Gp3Rqk14VQsxkIdhPJlj6/wWK4IjQFSpI4Kk3s6Aya2Ryw3DvFu8K8vWrdSVG7b65GpdJspjh4+/eZXM1DhhUc1tAXAiCEVFJlbO2T1HoCadbVrcoUzSFycmTpnUz3anrDoI6nu3W/P2U0gAAB1bSURBVOd0xEsMX9V97MkXlXAuN2W7s6C/ZaPTo584yB8l6X9ttYpHXCDt5h1ErJFIUPiw+AH1eqsVe2xqbi2VuHeR+azKRbrPEu9F8cED9QkQv7QYDJIboBuUMPHzmjA+RSk71mA4GGMdkZoigMOn79bcob0hDvepOd5qtWpzDTGi7zpNF+n4kBG0SJcmwyWxEZGamivxrWOdfXenHslU1S5VuLKokh4LXJpgFNGzz2n6zp4X2e6pnJg+XSEC7AGNXtZNCttU2NDRtkDK8tM+7uKpIeOXle/FX+G4wQTTu7jyML+ybNMNEQynI0C4sDmks7i2kc2Z9C0Z0q5bNU+HYh3D/5vFummdkzzuaGqLwAm9/2hFFHzUYZDW3hMfJbOxyU2NsexDp7ncanqfToP6+s4WDpgzqeSmZCSzuCLtaO2dTXPa6pqBcEP4IF8BQwk9+Z+31HeRy+m0tZZK3NtpNXJrqe4jgr3MthwCwr1xY30MxkLXmfOugNL+MD5FazvWYPhriP1rE2cbY52GTRHA4dN6a8XQXhqHWxWcS79OtRWGGNF9haZLddw8gpbq0mS4JAcg0vZBcetYp1Mh0E08e16zXmgyFsSaQ1J2lqCtbMfpSZgVRqato5Nl0pHVwqc8EkxTgsSBj+hn1c9Kn64TAWYhc8pnxaRw2untCLYFUpBh54ujYLrsZdjyZOh2iF1Z4CsP8yvLdmWbhmwJAryVS1/Mxcx+tD9mJ/2j86lw3hkAE0Uuezlt97xJw7n5K3btS/WaZH4IMXu4E1Wby20PIIx5ViM6wtnsTjIJfqmKA9jH9TWCcWyWrFHXFfyglUCTQM3Co4bV7Whesu7XNBaOhyvy1zH8SJPUWbwdr+bS/8H4Y9V5jjB+x6h4ZPd1Q3tRHD5SZGf9CtXWGWIEmbmaXlPHPnwursusSHuvWDfxQDeKq2PoDq/WjBc0QYXVpXbPbWLsv7aFdFfdbFwFC/g4vD6HKenTxSOAj8DI3bmTwogkN2q7OpB+/vnnrAh0IcBlsuy9EVaXEvXKw/zKsl3KiCFMDQJEDGZ/2ePiUVzybyjCgUmfLTUpsyGW7IA5vawOgE7X17k17c0tHJPkoVmlYklq1ZrOJvSVJwErZXss2Vxd5nJ7FDKMau1ah7qtwZ04e6I1pwXCCkeZJKwAEYs0XLc+cJzy7yCwIyJx7w5uTpML6u5I+0Ju4Yq81lCmNyY8dQa8PX+N6XUwUTlFpFa/Tei3BattHW221OqhPT0Ob8bH6W6uaqsN4ShyemuWplfW8RSEhOCCusyKjbeOdZKhibHY40us1nS5+ii0isqcOChqk16nxDZh3vDaFt1/PxVsIsF4+nTBCDARn1NWsyaF047uS7A/kNrDnhztuvJC4C5mvfIwv7Jsd7FvyJkgoA/1CSY4WHKXSx6Ty5RNwT+otz8A5tJerWba7nmTYoOWSFK0ZBOnSZKrESe6JJq2SjuXW2vvs+iTf7axaQSPznjfhU3+TjsliNjfxLF1/th9cxHYru4Gje4gcE3dHYFfwi0G6U8//aSvNeQX+smKd8VvIHjYidtz2GEE4ZuG8eeIionhNgztuXE4kX/6ZZOHT1RtgyFGsJqi6cV1bMLnmrokOUDfa1vA4b6xzr61bPyl5xbABNsmbykS24x0/NR2sYvuSrut7ye6utKmr24t9KnPYG5Qr+94+nTNCFCPwDjllElhXIxFHJoygSMZNgdSLMKGl32RAo++ViwEjvR9vvrHDnPfCR8r29PY2gf5adSsV0R+vSe/OWPXi00GchVQ4sNeOUmRpAe8J8rmMEX+mwNgUYarVT5m9zw5ndGazmqKJmgm3K4GcZM86GLd1D5/buKjyEzk1iHArCZ2f9zuLUrZ3vV75Iy5bp1DyYFfu6zy2y69O74+PBXvsrqfSv7cBDw4SSIYqbO6NLHRPzLWDQ4TZxJIW1klYt8ljM+Nsa2graDfNrTVLdFiJA6vACHn2eThU1TbZohc2fqaQU1voWMlGpfVxUbmkdzgvrFOt30x5ZSXnmsmbLGt9BOfbMq+s99F3127JD7NIqwW/j67I4zmANt2zwfTp8tGAAfkFbcGJ4UVIk3k2ZQJFPvdGUh5Twtnwtg6Z1OV1zmKPIys7mdaRY1eVOUVhvmRE15BtqdxhiOQn0bBJkVev37NzjgOxjY6e+hM8fyT3x9+/XALVoR9ju4RcE7Z7gyAp8JchOAxu+cob2eC1j1iS++/y+8iKDeJYZGRZ0dNzRPiudwS5tsu9d8P6FH+O1S6ZgcHBRnYlZJYPoSV+oYJf5Ylg+d2E4bJ2mbFKYPL6p5AsejSBo1FXUxky5NhXX8y5/k/qprYbysrG15aEbb0m8O4FXs8xraCNp1+29C2HY3E4ekIjDOcopplcqn5xeJjhewwom1+WR2tvk75srrY2JjkBo46xVs3jXU2LI88P1BMdD7VHV69NViw+87+Rj/r2JqV6qA82tw+gfAxJOFUl7MOo6wqC8pE0a5sOJesPn26bASYC8gpN4tDx6Rwyv8JCOy4sNFprmosLbEFu1psncOZ1znqgw2Gc/HlxXMFeEpu1r2vlrRcWbalzqCTxdJeXixzdqhAWKIWj8PJPX755ReODhC7+FBg0meirN8E2xMAb2Svh+2e65QAWNiyCTKbFA4uLZr63UNskSHRb9pIZcAkx0bmctuDQN4LJ8Tt0JVjj+QZRAerYN7Q1gi91pw2dM4o8eDO/qpOeXYXOG5s29r1mK3vLl9Z9z6l9ChZZfPbTdX2/77wN35sValpDdmsHQQ7iG4Uxq3Y4zG2BvB1NDuH9pQ4vA4Ky7nVw8dV22kIq2lreUTTu+hYg8lldSHUW+8dfLJ401hnk3x/S7rG1tDofu70TMCKmqTfiWzYYnrvSRf20vblY2gTTptpW26nZbtUUbRPWy0iqEmfLhsBFmHisB2ZFBy2V7hlY+mIPBsCKSOIDQ0edNnjMvZRECtfdsFGtHiBba8wzI+c8AqyzXKJhy/Jj0CepeC9+Micbt8JjPzEeVIUPhRa1dkQAFtFeiz9w3bP2S7UBAunrz/JS7hRyOCQbDvqrfsWeDmRPSdifyB/qhRbujZjhn4ut1MB1hHwxFiZCyZ8E6/rHcAucmB1+swtQVJ7X1SwCtrFzJTuLq77FB19Jq17uz63DXeZ4ewTmqbHhDaPsWtaFVueDGkE1vrWwk3D+NNERey1eWjbMNUXh1t9rEi/wsMHVdtsiCIslZXdmt5Ix1MoNutSv7Tj7KcKz9b5aaKixMXCTWOdna+ZCouqNVXq9rHlXMmBOZR1h116aENb6e87Q4kP1DwLoTs+2kV3wWaw/lxvE05fC0cY292g0zq9VN6qSZ82R4BKyR9F1j0pPEpg6XdiJuAPug2BlKHHbpcdjKIjrxhVkFkI1O+WaCtfNSV7ysKGYd7thBtku6xNWyfibpAvi8BSwWQ6tpPyYHcbAuCghJubP2z3HD3t3lD9HrGl1JeCbUZtdXdWR4uS3y8TJOsu+4BI6Ody82VYd5ehq9GTiMAT+KKyjgDOWfJiqzyJKZLNquQHXKogJqtMd+zizZHk4ro7kh/dsqvB040JWbgesbpsPT/e1AdppFnyW84aaS04xelTKqcscW2AsqHGl9NSPiSMWwGsCr7YRzHWb7X07uahPR6Hp6CxwsMHVdtsiBEYuzW9kY6n+GzWpRiHi0LacGTLReKaytvFOsKszul2pNcoe0Sjm8L1hhBW7FUhAy8M5ZO/OcFi64vKP+5AwNA7kpB6FGfblx00PhQqk8AjhppPQuCfNbO5bvezCt0N0aTlSLA99afp0+YIsEfr7l66J4XuHqc0tIOuOLRrcl1Ogbx69YpBBwjOoLODvT4yw7BmrUpsIcnnNxP5UCVRt7+lYAPdETJBtVK1pNUzXW4Y5t1OuEG2baa0IOj0fdR7x5Lc8u8e6UfyPF+9zP42ZI3raLlND4Dj4m3m8Mjdc8K6bvVilZoHqgw5PZhDWz8T3QzlxO7IX/UgAGGoctdMTqfat2iJSHO5TVSzlZVVTZRV/6lhZYMv9KevwlBPy5kz55Fp5fUjNeRMNkOqjE3y5w+n/V5c91P5cwI9Ssat0xSEhatd0Z1O7Xl3j6qxLoEWlQ9LdKcAsXVNa1UgTbdLa3urtXzTMP40UXH/0B6Mw60OVqRf5OEjqu03RBGZyso+Te+low/FZl0s4I5gvBdbpyeC/5QHnLeLdXbOsiPdwe30FiAIDfDW7z3RBAHUInb1KNxslph4lBWJ1Q071KfPiUlo9TQihUHdK3NUkgrdjBjpcQoTC9p42U+fEntdbUUwrn4rBxujOlZYrd1Nobcea+OGMj/Nddm21lHMIBXFtbktrAukrPGJLfwwRcOU7ZeyTbMZaI6QtmG9arbVk5U3DPNuJ9wg2zZrrl6Sd4O8DYFLdSTmIKBN/KuVdQHwUtBVClPePc93o/Kayg58Ml7ppUOC+cBParmre4W0sq8GK/aiyVzx7urKwd7xeP2NZ82uGfSME5LF/ME1ms7lJtBZl9DVhYNqK33OKtkrxwea1pZJwpEvhGyP8sRCn2Fwyzon+ibTnrQdNDpPg3TTvMboZFRJj8X0Edk26G7Raypb57FO4jMhjqsJ8HyHmJ8pAItdGByhZJlYYK2ElsaWu+l9lfFwjZB0x/G3mqeM1txFcAgUyWiyukjZCuYjsC2M+2KI2PWGWBEVbe85pCtqrK3hvyKsJWInntMahxNufZdW624Pz7seUc2KBOcNhsjlr6/p03SDjlNGUE3s2qCLmoNcDr2Yr7WmWCC26zxF7nFKX6OmdHSvWKc7yAhvH3sXQauvVFY1CYCwxSJ20kkeOYMqZJqHWHNYqUgdcTZ84PS4TxLKwKFmurd92bLNHI62hkU2bWWbaGVlQYUfYVLZl0aJI8yFj58+bYgAKifyWEc6UrOV/ohPX33fpFDsy9qlRvEik5pKa0T1QNvwNNe1j1hoWGSiDFcEUva4We7RhT9wSLM1/iBkzaG6JtVUx1mFVmdupa/0MeshqLYiMbNdFP3nyAltw0WydVuzEl7lv3pJbrFqAlklpNDqY630raC18q+n1+yRlBLTEC74EL7kQzDhw94IHx6fH6UHFjop03zizqTwrFeqjz7Xor7GMyh/w5p/kkmUnqiBS045pUa7Iw0lry3ypF5nDuiLNLYymTZYiti7q8uzere7t5xbORJbAGTj9YhA6idywxnUHLgHs77fdSv9ETcdt3TKy+COyI7qk7M/R84mW9jc5aPDTPEX4/70009JL7OMboU80hE8JdOyb8RDVEbQURPLFkpUS+SXyz7di6xqKhPHYH2bA3vExwJ+pI7gw7cU1JqMBTqi9yJzbiklBaQqkmklfHQJDT3lI87SJBGGS2WVF3TNryKpK+bEWmNHSgKpmDip1IZSSOwCt4Qgv1wRxlcbAi0mRkXrkBgLzjlKK2r2D23rXb73rtBXeFoZEmeu8fAjwSzbVtX2G+JIi5r6Pk2X6jhlBNXHrqW6YAKZFMiUEElivpO7Wt0R7NSCiZqnORgM7xLrrGcmQ/sUFodA1a+PzGK14swrcxMGVZojE1B/mhKI2Daplk7rRS0qrgwJiTkBLpRkF0d5VN42r1GU8ltzaxRw6ZFLh3+iIE3s4FoaATZkL47ifbfs0POBdfgnoQmeDvH4LStzEi5qMgEdI/UOrJEkcadEF39hjqiWD6yOAoiwtatRERX+QJ10ai87VLPNR8qDzo/kvmrIlgztxPRW+KXDXDrqdsINslkoKsvJEPY9U3naHOZoKpHozbcUdNAxFrCgb/RukEXCQZ88ncQT0E7j3mp5JPopwqcFrIwF1ZpOwQYuO58mTfwAuMcoiUhNl75BfyO8MLN8gC8PuAo60QqC/0/7l0qga8TFANov/BlXMor4pkyNyACN0ymUiIeQykollwLeLyoUU8kaOR2aRb2jr6qD/FzqJEF4wonlruPBVuZBbgIvYiTAyiXY8mHAaI+t9NrwqADI0hdaH9H49clcBYDiadJKjEgXGvrV96iEWBxVdVxkdNgqyPSlFkdIpMV7UZ+PCCmA5N8qpAIyV3dl21HwHUPGKb4Emc9cpwfQSCIDoIEAsEi9ek4OlIYaX6pfvfuP+IOK5NOLFqqC7yrIL/pCpvztFJWLDT0ESpwUUAoCaQVzYSvOQ+VRQ18jQcBKmHQqo0M67Q7jCFkjRrchEpm5HImKvlmBQt1gxaSjumwe2mitrqUybC70efipkIOqbTbEqToOQbemc3WcNYJqggZ9JYDM1SVhLpO4DnwBnMpkqmIeR3gZUMRYzT0SbnJZo2Y+9SurW8Q6wU0AUcnHCwCrINdzY/akFSLhKtqK7IIaPlKjWWLiYFxCAwebwimTvJDP+Haay+lPazC3qJzLABpU8hECvimfMjwiEN+GCf55RDNSD3/xfCuwlZyBA4HFPwdT6SlAL1nQ3AiwP3sZQTVvq3bscIaa0GQNlPfeVzOYCegiQtyjcsR1B1LGHTHBuqItH8GOu1oyW6YJDCHI0etTLedTWbPB+bEOmvKxCGhZcMAP83g7d5jngIw44WrZcmmPamqGsJNdwFZdDrdM8pzWJXkuZAfIG3yyBjSNexvksbhpZqJj5LSA4fwUVPh3B0CabwbBAlJTrjTof3fP0eQU0CLB0RZMjXxFGgbeUViknrvFVlqZxKCizFJZOUEq55rC0t4dZIhl+VThC9zHrdJPmMCk91Z6X2a9K5nHqTMofV5AsAQByT/EN8ATAtsqCUB28lhqdJjb4YDiyImQfFv1j/y8ODwn6m4hai0fyZzXn3Im0BPstKHkTwIU9ToN6KpAKaUApXTBIEpuFS+VnlZFgrxS3KnSVWzCkThezvk0jhUXkEXHQB3kzLvIa6yEReskg8tyqAnjqw1RlJlKR2wnxlaaFRBOjXUkWGX95qE9Hocr9fLJmjzcZ6V3B1XbbAgVu6PQrelEHaeMoJHYNVGXxATAy8dW0pd6rNzV8MhsdRpaK9VMOrUCSPnisc5ikgs/UgMywhwkK/mQQkg6wSyAgfhQgAn2skx0ssa+0ICwpCUJ2WmnNKc7PvTCh+anTXwCHV/wRCpko0akhTnaKdojM5R6Nfx9efruqhYqbbFge1eLFCmpVH2xYzIiwEpdBStYQyN/whkCVepR2YsKMF4QxQGkiRUQHeFs662BmvifEqsH2u6oPG0IAcr+d8j9Ouhq6JUmcRvbNV5RXJgfrUS0rTK3BWRTgqOCpddyt2rKob6wwfl1VB6BIPW67rPCTxzmlq0tdzvhBtmsnMVy5RDGBMXmWgn4MveJLaBn3ScOLDOOUB4NBCiVVbHQBPJqn6wETePeanksYnRqDeEPmeQuE65ldVTuCICw2gnCkeRH9fUGfQULUNO33uj/zOSvz7bvfZYOIM7JEht0XNIRw49X4fC6NAYSY4/336/oqEO2xzbJkTl9kaIj8FxuTkdzb+GrvPSKV8WNs80ROPI03j4pywyCUdPL1seFRF9ef8mIYzgwFvjwEivLlhdRMUwYjNySQs1guYXuVs3TMm/vAiJ5hRZQMGFbSwEjfw2kEAGUvXvK/NYE8rdgEk55eVyNe4zrW+9g431N5JCLPRJjJwpWzypXYUVYmxiH61U7opzr4bNU22OII0xq6sc1vb6ONTgIzTZdpCN5u7ekuA8JMrm+DxEjMRC5lvzhFfUs4aZketoFyZK8Wb6JM0DxtlzWorIqIbVgaywXDMlZTGJWyCQDgWwEUl5UCjeCm8rfV0B+EYwkVtIA8liRTQGBMwrqy1JbOyKbQmucmb5a216HPh8RK6bO6+hblGR8Uiiy3VM5NxOolDl3m5FRX9lpkHUjkNtr7jAfccLVsnWD1tEQHNYtyUdA7tDlXk2I4fxHmmyGMPXzuLe43YGzsbMkGQvEJADYSzVlj7vYSgm0kDvtSwiA/9s9VxSiEAgEAoFAIBAIBAKBQCAQCAQCgcBOBPgzq9evX0uP9eu3SglZ5skJIbaPWX5XtnoUmexl879e6wTgKAaLZ+EvR6k6+tIHHuzIY74ODtEkEAgEAoFAIBAIBAYRYOucp0HymJw98abTcvZp+i1ypEGsRpr/dqRxtA0EAoFAIBAIBAKBQCAQCAQCgUBgEAHdzOX4duXRp/oeWUnKazf4/SI76fUNH0LJ0hcQ+rpGu1MFIVC02fju64hWHMyXtiNMunuPhoFAIBAIBAKBQCAAAvy+XI6Qk+Q0bZ3Tlp+76UvSbpEjPdDisXv+QPCj60AgEAgEAoFAIBAIBAKBQCAQ+A1rNkFh0VasvLmFLvhF85Xhlq1tzn91CMmhdY7Y8/F/QK1QDKLBL77hgKjJSwU7JI8mgUAgEAgEAoFAINCBAAfP5Yk4z937pmNeSccb2KRrefdLhxgvoUnsnr8EK4eOgUAgEAgEAoFAIBAIBAKBwOMR4IUkHC1/9eqVfYE4W8a6YFu0e86SUo6fv3379vEoHEsgW9L+9nexNXjyFy9yi0cRvFalSAbUemac/2FrPaSmPPmtt5x0u/jTCBU4CoFAIBAIBAKBwPMhoD8m6/7VGpjoH8/IP1w+H0pTNIrd8ykwBpNAIBAIBAKBQCAQCAQCgUAgEPAQ4J3j/L5YNsrZw9VXkOvBcza4u/dzvY5/vaf7vOz8nhI/ioAd8L7nB7LtrmLrOTKtkQL4S4E/QR3BQcDEXn0n3RKp4jIQCAQCgUAgEAgEOhDQTXM9hdDBRNsqtw4mT98kds+f3sShYCAQCAQCgUAgEAgEAoFAIPB4BJJz33J4GbF059e+VGS6uJx5lz1fvjmCPZ3/OEMeJ/AggSPhHawUTNqyM158dzz/7SkPKthb1ycWHX3JwXOY6DH2DibRJBAIBAKBQCAQCAQGEeAZtmx5swPe93/jtJLdc17FVkweBiV8muavuv9m/WkgCEUCgUAgEAgEAoFAIBAIBAKBQGA1AqzK9HwTffEDYU6as5HNq7q55Mw127urZWCdyc+cOTTdt8hcKh74sHbtAwEkZQMd1djUzo/wo68cPGfX+/vvv+9eIfOK1T/84Q/gwDMP3rS+FJBgHggEAoFAIBAIBAI+AryrTV+9wvze9JswbTuYG/gSPsfdOHv+HHYMLQKBQCAQCAQCgUAgEAgEAoFLI8CZaJGPRdq3334rO7xyHpyTU327xq0Ks+dL77wgRd8b08phEb3sRAsaHV2wM45ePJBglzzfOue0uGydYwIeYHRvnSOY8OGAfGydd5gpmgQCgUAgEAgEAnMRYLucTXNyANiyjf7mzZuaH9hBA6Vsu5ODjTxWn6vOZbnF7vllTROCBQKBQCAQCAQCgUAgEAgEAs+DgLzRm+PVbODKH2OyY87rXGQzfY+ebBzLi2LYBa5ZXu6Rit1tNvQRLN/4rhQAJDnCzzLYnqlHQS5ZV8srcdia55RZdxdIgpyc3MeCFCoFC7JAIBAIBAKBQCAQWIoAEz0zvrz5jbSKfIAn3CQAeZ4jiQF3oZEEjFb8qmzksfpS1a7DPN7cch1bhCSBQCAQCAQCgUAgEAgEAoHAMyMgfxzKO0Y46MRBaQpsxY7sGveBxV7z69evOYjNbnIfh7mtWLV+8cUX8kShmzNLYvbH5eXycgZN3uVCmecWbKCP7JsjFbb78MMP5YTaIKtuHaNhIBAIBAKBQCAQCDgIkOHwPN7+uwlpAHvlknRpQ97zRgL2ySefaE0UfARi99zHJ+4GAoFAIBAIBAKBQCAQCAQCgcBMBNiH5fi5bJ03vaBzohD8YJmN5mu+AH1ETfbQ+f21wMtON58pCMvrzlmBx4+7R6wTbQOBQCAQCAQCgT0IMHGTDEg+ID0yiUtiECfNO0wQu+cdoEWTQCAQCAQCgUAgEAgEAoFAIBC4NwJyAp3fLMd7SHxDsiPPepuTa2ydx6lzH6u4GwgEAoFAIBAIBALPh0Dsnj+fTUOjQCAQCAQCgUAgEAgEAoFAIBA4R4BT8LzCJTaFfaT4ZTe/+P7qq69i69wHKu4GAoFAIBAIBAKBwFMi8P8AmVc6ULcOIiYAAAAASUVORK5CYII="/>
  <p:tag name="POWERPOINTLATEX_PIXELSPEREMHEIGHT#5C6D626F787B465C226F72207265656C6C765C22617264612066756E6B74696F6E65722061762074765C61615C207661726961626C65727D6628782C79295C6D626F787B206B616E20766920742E65782E206D5C22617461206C75746E696E67656E20697D20" val="58,33333"/>
  <p:tag name="POWERPOINTLATEX_BASELINEOFFSET#5C6D626F787B465C226F72207265656C6C765C22617264612066756E6B74696F6E65722061762074765C61615C207661726961626C65727D6628782C79295C6D626F787B206B616E20766920742E65782E206D5C22617461206C75746E696E67656E20697D20" val="14"/>
  <p:tag name="POWERPOINTLATEX_REFCOUNTER#5C6D626F787B465C226F72207265656C6C765C22617264612066756E6B74696F6E65722061762074765C61615C207661726961626C65727D6628782C79295C6D626F787B206B616E20766920742E65782E206D5C22617461206C75746E696E67656E20697D20" val="2"/>
  <p:tag name="POWERPOINTLATEX_REFCOUNTER#5C6D626F787B5061727469656C6C2064657269766174617D20" val="3"/>
  <p:tag name="POWERPOINTLATEX_CACHECONTENT#5C6D626F787B465C226F72207265656C6C765C22617264612066756E6B74696F6E65722061762074765C6161207661726961626C6572207D6628782C792920" val="iVBORw0KGgoAAAANSUhEUgAADwkAAAC4CAIAAAAtnaVRAAAgAElEQVR4Aeyd7bnXNra3D3NNARNKCKkAKCFQAVBCoAKgBNgVQEqAXQGkBKCCMCVM0kGe3xnPo9GRbWnZlmRJvveHfdmyLK11a+l9Wf87f/311//wBwEIQAACEIAABCAAAQhAAAIQgAAEIAABCEAAAhCAAAQgAAEIQAACEIAABCAAAQhAAAIQgAAEIAABCECgcwJ/61x+xIcABCAAAQhAAAIQgAAEIAABCEAAAhCAAAQgAAEIQAACEIAABCAAAQhAAAIQgAAEIAABCEDgogRevXr1ww8/PHjw4KL6ozYE2iPw/fv3e/fuqWK+f//+FOnwjT4FO5lCAAIQgAAEIAABCEAAAhCAAAQgAAEIQAACEIAABCAAAQhAAAIQgAAEIAABCEAAAhCAAAQgsJ/A169f5X95c3Pz559/fvv27ePHj/vT4k0IQCAfgV9//fWf//ynKuaLFy/03YJcpfOlbUoJ32gTJiJBAAIQgAAEIAABCEAAAhCAAAQgAAEIQAACEIAABCAAAQhAAAIQgAAEIAABCEAAAhCAAAQg0AiBt2/fPnz4UP6XTp779++7ay4gAIETCfz4448ud3238NNPP33+/NmFVLjAN7oCZLKAAAQgAAEIQAACEIAABCAAAQhAAAIQgAAEIAABCEAAAhCAAAQgAAEIQAACEIAABCAAAQhAIA+B58+fv3792k/r3bt3OkPaD+EaAhA4i4Bq6C+//OLn/vjxY33P4IcUvb7z119/Fc2AxCEAAQhAAAIQgAAEIAABCEAAAhCAAAQgAAEIQAACEIAABCAAAQhAAAIQgAAEIAABCEAAAhCAwHECf/zxx7Nnz3777Tc/KTlGyxfTD+EaAhA4nYBq5a+//uqLIYfp9+/f+yGFrvGNLgSWZCEAAQhAAAIQgAAEIAABCEAAAhCAAAQgAAEIQAACEIAABCAAAQhAAAIQgAAEIAABCEAAAhDIRkCO0Q8fPvznP//pp/jy5cua59H6WXMNAQjECczdo3/++efPnz/H3zr+FN/o4wxJAQIQgAAEIAABCEAAAhCAAAQgAAEIQAACEIAABCAAAQhAAAIQgECCwMePH3W43ZcvX/7888/JmeMf//jH3bt3f/zxx/v372t7+NGjR4kkeAwBCEAAAhCAAAQgAIELE1h0jK52DO2FwaM6BA4RePr06e3trZ9EBfdofKN94FxDAAIQgAAEIAABCEAAAhCAAAQgAAEIQAACEIAABCAAAQhAAAIQyElAB2Ld3NwEP/m9loEcO3To3b1799YiEA4BCEAAAhCAAAQgAIFrElh0jH7y5Ik+QbwmELSGQEcE9CVwMCku7R6Nb3RH5oGoEIAABCAAAQhAAAIQgAAEOiPw/ft3fQSso7D0969//Uv/dTKWdNCBWDoZS/816dUfO76dlSviQgACEIAABCAAAQhAAAIQgICNwNevX1+/fh1sAFtelYf0mzdvfvjhB0tk4kAAAhCAAAQgAAEIXJmAxpzTj5N8+/ZNezHTRsy0CzPSRsyiY7T2mPQh4pVLH90h0BGBBw8eqJnyBS5ahfGN9lFzDQEIQAACEIAABCAAgaEIaI1AKyB4nQ5VqJ0oM/1G8IcPH6YFuKTUWpvTpq/+2PRNsiICBCAAAQhAAAIQgAAEIAABCPRC4O3bt3KM3i2t3Fnk46LN490p8CIEIAABCAQEtGauEBYhAyzcQgACnRJQm/brv/90ME1Shd43YhYdo6WUzuhJ6k4ECECgEQKLFbmcezS+0Y2UO2JAAAIQgMBpBNT1Tp9OTudZyoVLt7rWmvW5i87NCnZaUZExBCDgEXBNxNRkTW2X/vtN2eSTql00RfZe5RICBQnI2LQKp3OtJvPbkZPeffXq1Y4XeQUCpQm4hjdoafVrffoVsNK5kz4EIAABCEAAAhCAAAQg0B2Bp0+f6peUfLG1SvPs2bP79+8/fPhQbhyTZ94019BEQ6dnffnyJXhFrzNT9hlyDQEIQGCNgJpTf9FG1/Nl8+ndd+/ePX/+fC2dK4cvLn+J5Ol7plcuFHSHwBoBVVjVTe3IrEWIhHc6vJwfN6vRtcbPHBEVKWseQaBBAvqe4aeffgoE0/lZ79+/DwKP3+IbfZwhKUAAAhCAQKME1ibwbilkcolek/7Tp0+F3FyaFWwNBeEQgEBlAmoltNqov6mZmv4Ht3aR8I22syLmEQKyW62m3dzcHElkelebxDpwmsWs4yRJwUhgcWymEaOx4WU7zciZaBCAAAQgAAEIQAACELgUAa0t68hnp7Kmupo1WxacNUOZf3XMvMOR5AICELgmAfnQaKFm2uBzF/7qzSYsF2xUF5e/fJJn7ZluKjgiQwACjoA8COUYrWbQhWy90Hd6cofoaCNm/tmhVC7n0bGVJ/EhAIFNBD5//vz48ePglRKfbfw9yEO3d+7cmQcSskiARnYRC4EQgAAEziKglWXnQXiWDIv5NivYorQEQgACpxPQzpnOEDpdDASAgJ1A8jeC5aOv732nY7G04qaU1WW7A7G0Cu/npXB9Lqxv/c/9AQdfJK4HI6BVVH/vZzDtUAcCEIAABCAAAQhAAAIQOJ2AjiP1HaM3bfHqMGn9npIm0Vodcom8ePFCs2mLa/XpuiMABCAAgRIEtK54xAWwhEiNp8nWZOMFhHgQOEJg0Ut4SlAjxpcvX/788893795ViNuI0ad3QSuqFXI1rRptdrERo+Hx4o+rMDw+Yki8C4ETCajyapqsbzx8GXSrRkxNnB948HrBN/pgipd6PdjCv5TuKAsBCECgQQJupbg12ZoVrDVQyAMBCEAAAt0R0JEt2qyVN/Oa5DoZS1PZ+TxWe706kEDheqp1unkKWpXDPXqNKuEHCWhsFiwEH0yQ1yEAAQhAAAIQgAAEIAABCDgCOsbP/3Fz/TLSfFLsIq9daNask7T0ovMC0ala8m5R+NorhEMAAhCAAAQcAbYmHQouIDASAZ0Bv7ifIh11Qo0cDfWFnq+v24jRATdfv37VdozfOGiRXBsxv//+e+OnR2t0Pf/N0idPnshh2leWawhAoC8CqsLaCHYT3kl4bTrnPaoY3+hDVnGKb/T0ezH6xEee8kVXQNSnSkGtsyijxjvCQ6XIyxCAAAQgAIECBOivC0AlSQhAoDkCiz945Eup8wm04uaHBNda0tLZV0Ggu9Uan6YkRWc9Li8uIAABCAQE3M/1al+BhZEADrcQgAAEIAABCEAAAhECcjpxTzUv3uEY7V7/+PGjTvJznxPrMGmFuKdcQAAC9QkwVazPnBwhAAEIQGAioD5IH8stOqppAVMuhnHPLo0qtaejwWTw07W6ldt0s5Al83wXSau1jIqbLTIEg4CdgD4qnh9mpEYp4+7w3+zSEHNOYLHLmUfLEqJOTqsncgvQr0urt9O3O3KPVscmJ3o5MWfJwiWiNJWy0lcuyks53rlzR7lLBheHCwhAAAIQgAAE5gTor+dMCIEABEYlILdmTRbWtJtW4uKO0Zp3zJe0/AR1aIG/o+w/4hoCEIBAIQJaY1Hr5JZftAw3LYxonSTephWSh2QhAAEIQAACEIAABPoioMGk+5kaTY2PjyF1/p8joCO1WvZccXJyAYHxCDBVHK9M0QgCEIBAdwS0SrnopWZxjJ6U1UhS52PqVBpfd32Gp+0eP6Sda/W/gSf3JJt+mKUdIZEEAhDYTUAbMf5h9lM6mlAHzdTu9PUivtFH6P3PYq9zKMWVl7WSIgdlLXm49ZQpogTQDwfogxh9KLPy6rZgpSOzU5pz1ZS7ZJAk21IkNgQgAAEIQOAyBOivL1PUKAoBCPyPNnfjbs06okCHEERILf4I2jy+vhjmE805FkIgAIFCBLQqojUWrYoEyy/KTusk+lpDayY4oxSCT7IQgAAEIAABCEBgDAL+731n+dz30aNH9+/fd3B8V2kXyAUEIFCUAFPFonhJHAIQgAAELAR0nOXcj2t6Udso8ROjFU17OlrY1PmY2tmZeyL6I1iLMNXiyD9yvk6rH2aJbz9VE4+MIACB4wRUnVWpg3T0zUYuD9W/B0nr9smTJ36ga2X07Yiup/9+hFzX+pBFBxW7/weT9cVWUrpd6ySOZFQizbk86uHklzwPdyHSTp8HvXv37vnz5y5wx8X8pxPmiahHlP3lcsWep08IBCAAAQhAoFMC9NedFlybYmvHy80B3Ahc43ANPt0ot03JkeoiBOTWHN/fTf52m0DFU/BJal3v+DlbfoJcQwACEFgkoMYt/tWH3lJHrC0EHUyisd9iIgRCAAIQgAAEIAABCFyZQPDT3sGW624yOi1Pe3PT6/Edw91Z8CIEILBGgKniGpnK4VpL1Aq5Mp1WyN1qeR2HjcrKkh0EIACBgIC2SNYGgfIeji9U6qAHDSbjraWeKlprDsfyjHRjYAdEW6hsGDkaXEBgDAKq1PpmI6jv8lDVXky8fbOof+evv/6yxAvi6NR67XZLLDW+8QY0eDG4lSe0vm9WK6zPU4JHhW4luQSW8Povpro46F+yD6BdOxW/3WlA6uzuq9TPyaSMgslZh87GyIpoEIDAKQTU2itftzIy9VlBV5oU7NOnTzqTIxltU4RmBdukBZHnBOiv50wIKURAzYgG4RpC29s0DbmnxqeQSCR7NQL6TlJfZka0trgMWj7LdFnoDFeOjnY0uMhLYD42U+s6PzYjnunxD5Xj6fO0DoFk4xaIcWQFJkiKWwhAAAIQgAAEIACBYQj4pydknMxqUqxfdnWULPNuF5kLCEDgCAGmikfoVXtXfg5qGDcdenqpxZz58tfc/ShZWCX2TJOZEgECEJgIxDuj+Cpl/F2fsHYec53S6ie7+3pN8t9//z15SPbuTHkRAhA4i0Aw53ViHK/yO32jnQS62LSr7b8oLw05KFfzivaz9q8Fd3Ly3rr9OSVyvAx8YYLrtYIPornbI+sscqq2e9gox6KKO424gAAEIJCRgCb/GtPbF0eqzfObFSwj/LGTor8eu3yb1W5tUWAuML7RcyaE7CagPkuTjsj3pToTKzglazEv/eKNToNefLQYWPqT1MVMCbwsga1js0ttpw1sFVqeijRuc8V1Qok2X+fhhEAAAhCAAAQgAAEIXJmAHDXckVLGCbIR1507d1xMDjByKLiAQGkCTBVLE86YvtZzdHiq0eGBxZyty1/V9kwzmgRJQWAYAv4IM1AqvgO4aQv7l19+0U8lBOmfdbu2FdWaA/dZfMgXAkMS0OcZc2+uI66wE6W/HYelb6D1GcqOdHQc8umO0RJbvYg25uVcouNF1YyK6SZd3BrHpreMkedFHn9RwlgcEeaJSH3jPMG9u1U29yIXEIAABM4ioE5Hh/tqveMsAdbybVawNYEJDwhs7RPprwOA3O4joIPtdRjGvnd5CwK7Ceg3f+K+g0aP563TKC2E7ZaZFyGwlcA0NqON3cqt6/iaJsQbt7l2WkXRWso8nBAIQAACEIAABCAAgSsT8Ge7d+/ezYhCji8uta1jV/ciFxCAwCYCTBU34To9stZz9A3zVmeP08U+SwC2Js8iT74Q2EpA/sr+CDN4XVs2QYh/++LFC/82fh3JJf5iiaf61mU+4lUL39TJ1iUUJ00IXJmAxt7zgZyapoMVP4NvtEpFRw6rYdpaPDpiZ+srReNr/Cea+m5GO6D+EkM806Ldw4692B2vSMHb29u4mvOn+zKap0MIBCAAgcoE9D3Mjj6rgpDNClZB996z2NEn7nhFlOivezeV7PLrG0X7qDV77iR4QQJag4v/2I6+NdWs6oJkUHlIAmpjdczbkKqh1JyA8buO4MUdY7MgBW4hAAEIQAACEIAABAYmkHfRxve0Lro1OXCJoBoEthJgqriVWAvxde5pC2L0IgNbk72UFHJeloBOjdGpoxH1IyvY+lwkvqETJJt37BokvulWW1GLh3s2eATeJr2IDAEIJAksVnOdVHjkNzzz+EZL9EiDu6aYP41fi3NKuHZA1cHoF6ksuZdbgJAM8+9gkiJt6ttcajvekmwc3uYAcgEBCPRFoNmVkWYF66t8K0tLf10ZONkFBGg3AiDcFiUQX4PTwpn9y935h79xyXG5jvPhaSECcZsvlCnJ1ieg4dy+tZ0dayn1tSNHCEAAAhCAAAQgAAEIQAACENhBgKniDmgtvMKC+dZSgNhWYsSHQE0COo8m7jam35hdk2frFz5bd23W8j0Yrv538bhrOSVGlD2YKa9DAAKNEFA1Xzzp8shwJZtv9I5Wsp2PThYLWCd1f/r0KSnkvv2zxRyDwH/9619BiOU23i+upbBPi31vrclAOAQgAIFqBBZ702q5RzJqVrCIzDyiv8YGziWwYxB+rsDk3i+B5K+IbpqXburyNkXulzCSN0hAv5HVoFSIlJ3A7sWN3S9mV4EEIQABCEAAAhCAAAQaIeDvKu7bsFtTxF+EZDlojRLhEMhIYPeMb/eLGYW/clI6YcFviq+Mwqg7S69GUESDQH0C8hLWaamRfO/fvx95+uXLl8jT+aOHDx/OA+uHrO00bXX1ri85OUIAAlkILB4drbPktU+9L/2/73tt/taOQ6B3vDLPt2iIvNHVWzx+/Dgyh4k8Kipb3sQ1Q9ixRsO8Im8pkBoEIFCNQLNnTzYrWLWiIaM4AfrrOJ9rPm1kqeKa8K+mtc4niKu8tmK1+JZ+q8fepu34kaLFTAmEwA4C8jkYY9a/Q/cjr/inyGuPrfEjPXwvkyNa8y4EIAABCEAAAhBwBPoaDjmxuThOQFufbrst7zjTJSsh8Y0+XlKkAIEkgbxVOJkdETISUCMpB5qMCY6dFFuTY5cv2nVNIOkNHN8i3NoStvClxOfPn29vb+elpv0pGqs5FkIgMCSBe/fuacd53gDqh161X6ynW7XO5hu9NeNe4oupTo9Wj+IvOvjCr4X7cfZd7yhOZbRvQWTfDKF97/Z95HkLAhC4AgG1e226uTQr2BWsYp+O9Nf7uPFWLgJ8q5aLJOnECXz8+DE+8dGq2db2UJNY/cXz1VP1jM+fP09GIwIEChFgbLYPrH+iiVqPxn2jdy9u0AvvMw/eggAEIAABCFyBQF/DoSuUSDUddXqfW3be6o8SEfLr16/+0/gZgX5MriEAgd0EmCruRnf6i7vL7nTJzxKA5a+zyJMvBOIE5q6BQfyM3sxKqgXn42fPngU66lZrsP6np/MIhEAAAoMR0OcQiw2gmohgamxR/G+WSBePoz3+yG8NuDWOEpR2rG7s6/x2vKUhcgtdYwnspAkBCFyBQLN+DM0KdgWr2K0j/fVudLwIAQj0QiB5aPSOo521mJV8S92iPlXthRJyQgACEwH92mNfKB48eLBPYC2M7HuRtyAAAQhAAAIQGJtAd8OhsYujsnb+TyppAzGXMfz222++Io1/fOiLyjUE+iXAVLHfskPyrQTYmtxKjPgQqEBA/n9Jb7Qdjl5rkif3gNZezBiuU3IWz+ixHLKTUQySggAETicgf9TFRkmfH79//36rePhGm4jJPfrdu3drUXMtbczTX/wmZh7ND/GXXfzw+PWOt3a8EpeBpxCAAAQgAIFOCdBfd1pwY4jNGRhjlGPjWmi+kzzsat8anI6jfvny5Zr6+vJEH6luPY56LTXCIbCPAJtDO7j1+LvD+xqxHYPAHTx5BQIQgAAEIACB7gj0OBzqDnKzAgdeyx8+fMgiqp9O8jPjLDmSCAQgIAJMFTs1AxZzOi04xIYABHwCi2em+hHU1sWPs7QPGrVNs/uLIF+kI9fyBV9UWWpyaPQRsLwLgU4JrHml7vhYAt9oqw3oC5W1+U/yYx1rHrN4auI3jd3Vt+3rseRwYO8XJSbdz6ysCIAABCAAgesSoL++btmjOQSuQcDfgl3TeLcH89u3b3///XctvckTWiewaqKhC814dVy01sJ2J7smJ+EQgEAFAovHe1TI90gWke80IsluWkiJpMMjCEAAAhCAAAQGI9DjcGiwIjhXHX9suWPjdi7858+f/S+Ws6Q5z4UQCEBgTsCvzvOnayFMFdfIEA4BCEAAAnYCyX2ZNQc2l4Vx0Kh0tE3j3jrrYk3axbNjzxKSfCEAgWoE9O3H4lBc6y1bv5fAN3pDqa0dHV3ON1rCJTs8p4DcCBY/o3ER4hd61/5rsHap4pnyFAIQgAAEIDAGAXvPSH89RomjBQQuRSD46d657sk1uPkrfogcoLX0Jk/o79+/64xqXegXkYKjtvz4XEMAAo0T6PGgRLU5W5syfcXB9xuNmyLiQQACEIAABM4i0ONw6CxWQ+Yrxw4tAE6q7di4nTN58eKFC9x9RpJLgQsIQMBOgKminRUxIQABCEAgIwH95Gbye8uHDx/Gc9TBmouehf5bWuHUZ3h+yCnX2hVa3IfSoFrHmJ4iEplCAAKnE1j7ZOLm5ka7yXbx8I22s/ofbXotHtld1Ddaky6Lu5W6BP3edPwXE+Kq6l2dzWZxj5aPOJ4KcZg8hQAEIACBqxGgv75aiaMvBC5FYHFNyiegk579W64hAIGLE0gu3LfJR2svzoUlKaHaPX3FkYxGBAhAAAIQgAAErkmg0+HQNQurhNbabvPPt9PG7ZGho1Yd/V3II2cklVCWNCEwPAGmisMXMQpCAAIQaJBAclNGMlv2ZXQqzVpHJt8weYgdGaZm5Lboiaf01zwjM2ZNUhCAQLME1o6OlsCbGgd8o7cVsb+c4d70VyVcYMaLp0+fyu854rWsw40kw/HzipSCMor80M/UO/JdTsbCJSkIQAACEBiGAP31MEWJIhCAQEAgua+fPJ8gSJBbCEBgbAJaWOhRQS20SXKLe7Q2Hiz7Ez1CQGYIQAACEIAABLIQ6HQ4lEV3EpkIaB/N32vTwc87fqlcR2HJMdofecp/RaNWIEMAAjUJMFWsSZu8IAABCEBgIuCPANeYGPdltH+tUaU8pHWGtAao8kKW25smLPoZz0bOxNTB1d++fVtU89WrV4vhBEIAAhchsOYDrW+G1YgZIeAbbQT1n2ia//jLGVNoad9o5aIfO1ChqrtS7s5JWhfqt9RpqavItRqidPTrDEpTKSv9aVNQF8pXubfTO24rNmJDAAIQgAAEqhCgv66CmUwgAIGqBPRbZsn83AwlGZMIEIDAFQhUWCQphFFfjEv4+bKPn512EdQw5lqE8VPmGgIQgAAEIACBYQj0OxwapghaUER7bTrYyEmiPV2tHCrQhUQu5L8iX2rNtX23GH7TNUKMRxAoSoCpYlG8JA4BCEAAAgEBDQWTEwoNFDetT8pDWsNLjUV1ULQcjjUuDTI98XbN91HLsCdKRdYQgEALBNTQre3XrDUdc7H/Pg8iJE5ATsO3t7d+nGS35Ec+cq3uSn9HUjC+q46wkZ9OMApMNAhAAAIQgEA7BOiv2ykLJIEABI4TsEx2LMesHpeEFCAAgV4IWNqNZnWZvhjXl+E6eECeKNJFZ+erldN+w7Nnz7QitGnXoVk1EQwCEIAABCAAgaIEuh4OFSVztcR1sJF/8LPOw9OQUmNL/ddPkeioP13fvXtXI0x5wPzrX/+S5SiORqH6C1jpeD9+0zVgwi0EahJgqliTNnlBAAIQuDiB+VBwDkSDyXlgjyFy1147NNru+Nij4sgMAQgYCagpCNx0pxcVqFNsLF964BttRP3faFrI0GqF/7vSrHP9lw5XEIAABCAAAQhAAAIQgMBABLQ7m9RGW7nJOESAAASuQ2BtObsjAjoVbMePnnekIKJCAAIQgAAEIFCUwADDoaJ8LpW43KM1sPQdO7S9qM/w7BC0Iyn/GMuOrz1NYkIAAvsIMFXcx423IAABCEBgEwGLb7S+stuUZrOR/XGyL6ROiuWICh8I1xC4LAHNhXVyzaJrrhoQzbiTZP6WjEGEOQF90h0E6pPuIIRbCEAAAhCAAAQgAAEIQAACvRPwPwpd04UlqjUyhEPgggRYHrlgoaMyBCAAAQhAAAI+AYZDPg2uRUC/Wv7ly5eff/55Bw39bon2gHGM3oGOVyAAAQhAAAIQgECnBCy+0WOcG61Doxf9HVVwGgZ3WnyIDQEIZCfw8uXLxTTVWuonQBcf+YH4Rvs0rNf6QiWIutZeB9G4hQAEIAABCEAAAhCAAAQg0BEBy7nRHamDqBCAQGkCcvsonQXpQwACEIAABCAAgZYJMBxquXTOkk3OzTrOyu4hrbOi5Q6i+fj79+/5GvmsUiNfCEAAAhCAAAQgUJ+AvrS0uJ+NcW70mzdvFgnrjNhHjx4tPiIQAhC4IIHnz5+vaX1zc7P2yIXjG+1QbLiYt8KWzmlDBkSFAAQgAAEIQAACEIAABCDQAAHLudENiIkIEIBAKwQs55q0IityQAACEIAABCAAgQIEGA4VgDpIkpOH9F9//fXhwwe5Puu0P7l9yA1a6um/bnW2tBxE5EItnxi8ogcpddSAAAQgAAEIQAACWwhYvrTUGHKAz+e+fv367du3RTYcGr2IhUAIXJnA/BTjicavv/6a/PGuv18Z3BHdtUjhN9P4Rh+BybsQgAAEIAABCEAAAhCAAAQgAAEIDEAAZ6ABChEVIAABCEAAAhA4QoDh0BF6F3n36b//LqIsakIAAhCAAAQgAAEI2An4fmhrb8ldbe1RR+Frh0ZLBXyjOypHRIVAHQJqFm5vbxfzknv0q1evFh9NgZwbHYETe6Svt/3H+Eb7NLiGAAQgAAEIQAACEIAABCAAAQhA4GoE9IG+Zfn+aljQFwIQgAAEIACB6xBgOHSdskZTCEAAAhCAAAQgAAEIZCdgPDc6e76VE9S8ac3NUc54A5yKXZkn2UFgeAKPHj2afnNprmnkQ4spMr7Rc2imkIcPH/rx8I32aXANAQhAAAIQgAAEIAABCEAAAhCAwNUIcEri1UocfSEAAQhAAAIQCAgwHAqAcAsBCEAAAhCAAAQgAAEI2AlYDp4I3NXsibcTU+e8rgnDodFrZAiHwMUJrDUOf/7558ePHyNw8I2OwIk94tzoGB2eQa7Hi1EAACAASURBVAACEIAABCAAAQhAAAIQgAAEIHAxAjgDXazAURcCEIAABCAAgZAAw6GQCPcQgAAEIAABCEAAAhCAgJmA5VzO+/fvm9NrNGLknNenT582KjRiQQACpxJ49uzZWv6RJkWv4Bu9xi0RrjP8/cO6Lf1TIkUeQwACEIAABCAAAQhAAAIQgAAEIACBbgl8+PChW9kRHAIQgAAEIAABCGQgwHAoA0SSgAAEIAABCEAAAhCAwCUJfP782aL3vXv3LNGajSM1dc7ronjBKaWLcQiEAASuSeDBgwe+p64PQSfuf//+3Q/xr/GN9mlsuw4a5T/++GPb+8SGAAQgAAEIQAACEIAABCAAAQhAAAJDEIgsag+hH0pAAAIQgAAEIACBBAGGQwlAPIYABCAAAQhAAAIQgAAE1gnIvW/94X+eDHBo9M3NzZqav/zyy9ojwiEAAQhEjo7+9ddf1/jgG71GJh3+8OFDPxJHR/s0uIYABCAAAQhAAAIQgAAEIAABCEDgOgQia0/XgYCmEIAABCAAAQhcmQDDoSuXPrpDAAIQgAAEIAABCEDgIIEvX74kUwgc1ZLxW4ugU0d/++23NamePn269ohwCEAAAk+ePFmDcHt7u/YI3+g1MunwH3/80Y+Eb7RPg2sIQAACEIAABCAAAQhAAAIQgAAELkJAi9qRtaeLQEBNCEAAAhCAAASuTIDh0JVLH90hAAEIQAACEIAABCBwnMAVzo3+8OHDGqiff/557RHhEIAABETg0aNHaxzktfv169fFp/hGL2IxBeIbbcJEJAhAAAIQgAAEIAABCEAAAhCAAASGJvDmzZuh9UM5CEAAAhCAAAQgkCDAcCgBiMcQgAAEIAABCEAAAhCAQJSA5UTO3s+NjpyvgW901Dp4CAEI/C+ByNHRa7/lhW/0ftN58OCB/7Kll/Ljcw0BCEAAAhCAAAQgAAEIQAACEIAABHonoFMSb25uetcC+SEAAQhAAAIQgMBuAgyHdqPjRQhAAAIQgAAEIAABCEBABNZOPA3gBI5qwdPGbzVv+u2339aEjLg8rr1COAQgcDUCkY8o1o6lxzf6kJH84x//cO/jG+1QcAEBCEAAAhCAAAQgAAEIQAACEIDARQi8fv36IpqiJgQgAAEIQAACEFgkwHBoEQuBEIAABCAAAQhAAAIQgICRwJcvX5Ixf/zxx2ScliOseS5KZnnf3bt3r2XhkQ0CEGiBwLNnz9bE+PPPPz9//jx/im/0nMmGEL/jwTd6AziiQgACEIAABCAAAQhAAAIQgAAEINA/ge/fv6/9VFn/yqEBBCAAAQhAAAIQSBNgOJRmRAwIQAACEIAABCAAAQhAIErg27dv0ef/+/D+/fvJOC1HiCwjR/wdW9YI2SAAgcoEfvjhB99ZN8j99vY2CNHtJXyjxeXO//97+vTpnMLuEB83vtG7MfIiBCAAAQhAAAIQgAAEIAABCEAAAj0SYNm6x1JDZghAAAIQgAAEMhJgOJQRJklBAAIQgAAEIAABCEDgmgR+++23pOIPHz5Mxmk2wh9//BHx//7555+blRzBIACBpghEmovFw+kv4RutQ7MLFZLvG60s1JQXyohkIQABCEAAAhCAAAQgAAEIQAACEIBAUwRevXoVWdFuSlSEgQAEIAABCEAAAiUIMBwqQZU0IQABCEAAAhCAAAQgcDUCluM4uz43etFn0ZVyxNnRxeECAhCAgAhEmgt5CH/9+jWgdAnf6EDnjLfBRzmWvipj7iQFAQhAAAIQgAAEIAABCEAAAhCAAAROIfD58+ebm5tTsiZTCEAAAhCAAAQg0AIBhkMtlAIyQAACEIAABCAAAQhAoHcCc2e+RY2C4zsX4zQbGDkYW3r98MMPzUqOYBCAQFMEIr7RknPe1Py9Kem7E0a4P3365MTuuh9yWnABAQhAAAIQgAAEIAABCEAAAhCAAAQiBOQJ9Pjx40gEHkEAAhCAAAQgAIGxCTAcGrt80Q4CEIAABCAAAQhAAALVCHz58sWS17179yzR2owzd1h0cnZ9HrbTggsIQKAOAX1KIQfdtfOL1dToB758SfCN9mlsvhbuR48ebX6NFyAAAQhAAAIQgAAEIAABCEAAAhCAQJ8E8ATqs9yQGgIQgAAEIACBbAQYDmVDSUIQgAAEIAABCEAAAhC4PIFv374lGXTtQKyDsf/88881HeOnwK69RTgEIHBZAmoPI77RARZ8owMgI9z+8ccf+qhIfafsQBfqYP71r3+5buYf//jH3bt39V9O9A8fPpS56KLrr4tGKDN06JnA9+/fVd1U11Tj9OfXOFU0aaYap1qmv6m6qd71/oMgF1S5ZwtF9rYIaOdsajFcW+H6aL+DVouhtkLzwN6bi7boI02rBKgXrZYMckEAAhBYJvD+/fsXL14sPyO0SQIsEzVZLB0Ixdy/g0IaV0TmCOOW7SCaMRwapCCrqEGDVgVzT5lgEj2V1oiyYoEjlio6/YcAc1hMoWsClnOjtXfcr46RQ6OlFL7R/ZYskkPgFAJqNG5vb9ey1ojXP+l4fN9ojYHWWAwWrqJVwatHkXdmRDU5Y+lPEeSb5QxF/ljPnj2T6eivZTcslaaEn9zIpOZ0of/OIfX169fB0egRFNMjfZ8kaJM3uXNQk1OamGhs8eTJE7/CJFO7VISLF8fHjx9lOR8+fJgq1GLRT4/0P6iVcpJWXVOle/DgweKLbQZeUOU2CwKpuiMw1Z1NHbTTUZ3R1Fw8ffrUBbZ/cfEOYl5Ak0OS+oLp07VpDKNoUzfh3OI18FAHof999Q5zfS0hF6wXFizEyUVAlW4+U1CN0yB/62Qhl0hTOpNgbvIikSY56086kg31L7/88vbt233qS81phiVNfWWVmmvxVBbTn7o5vtTdx/mUt1S4sg23knCKDPUzlday5HmrosBff/215V77CstEsgcatOyVYqS5f9I8WEjMbj9HEmSOcIQe71YjcM3hUDW8w2REgzZMUeZS5IImcYVhWEdTxQtaYK7KO09HfgVyKtDCl1vWc94F06rXtN41nZaFj8EcYImQycLH2LK/QuNZwgbGSFMbiElF1LYk4zQbQS1nRLaB9whUr6W7/uZ7JdoRVq+hYpXjUHY/vWlleFrWnrJWP6UicJmyNRMxyHKPZA/OsXMaQqhcZAY6cFMbhRSKnbwsORJZNc4fho3vGz05nUSI9P5ILZp24w7uTYqSEtGfaKi+abPTt5IKiNYmkBJsaqyzl6NyfPPmjVReTFmZSmuNPyYmL1++1GZJ9t6oAth9WVAcEW6a9P5vVfl3ZYlEiz+Saenv5uZGnZyqm/5atq4LqhwvPp5CwEhAQ9upuVjsaIyJ6F118VMvf0oHHchJBxEAid9qkPbv2e5vavMjMVXK+lMEP5qKWzPhvnziIzq6R0PWC6cdFxUIqBXSYsG0jjP3U1RVcrsRi8KoZi2GHw+Ubbvc1ySM5JJxTdOXxM2kApEikrhHU7vkbi0Xylrj22mNby2+kp1S9ls8Lf1oFUND4vEavTUOPYar9mlgo3lxj8KvyTxvUua1Zu3dKVyVKx7hlKdjLBMJHQ1aZfvpa+7PxKSyeRTNTpV9vLlzUWIkfhaBIYdDZ8EcNV8atFFLdrdeQ5rEFYZhw0wVh7TA3fXxyIvTGGBa6o+kM616TT4GLtrk8SZXp5a/rHbS9nXBHDZeXrJbnGHiiJp6Knu2yBP3BbSkcGIctaJruWfcH1nLon54shdWr+GY6Eca5Tgkt7Tnz58fFFX5aptm8XORaWvGZaqMtDWjzWjlO7Bv+kGeGV/Xz09pe2UqBT9ZhUz7ZVPRqDqo9a7ssenL08t1fGQl7xr/+Kc7f/31VxbF1FhvbYi1h1TBHVAfiqkyOx21Ha4Qd9v1hWqOGrVghJ1LIzWCO45O2Ze7zGBe//clpTbCchSc4gjd1izevXt3vCvammn9+BTHGnM1HaoUhWpcm/73Y6usztJ3ylks90+fPtUfdtQRTMPipPqLTHYHHvd2kpPH8c5CY48pkelC/zV6sXQcmxTXoEgOXoUIa2qkzu44z00aTZHpIIzQpiW5xWmnMQUXTeMx2ZJ6n8iYWStc+pbUvbJ4oXQUbfFRtcBR60U1gNkzUjNibFQ1+EmOf7S+f0RCNWuLk1jZraZyyt213kdy0bu5JoPqkqYljFyCZZloqHP/6aefDiJyr6vx0XzT3cYvNGiUS5O/phaPH3mqfFtbiVNlmT5SioidpQSVvmx+wqh2e2rb3UWkI4gINqXpDHW62DqKOO5oq9GL/uJy2p+qwTkyeFN/pIbFMbHnuxjzlPnCoiRT4DDLRDRokVIu8ai7uT8TkxJmcEqaA8wRWF2ZulT9L7G6copZLmY6wHAIWy1tqwM0aIHxYzMHbWY8k5gsZOBh2GBTxVEtMGipIre5FnOOjwGckFoY0aqX/nav8LikSlzU2ZrMJTlz2CRJnGGSiEpHkJVqmVfDCWVk2YhRTMu28qaNGC0sK3ctMk/tz7mNj5rTx48fr2FX22jfjFhLpJ1w9cLaP9q9XaL9Ed+nc5Ne++q+spBpre3TbRKAyIsE1CDIyC1NgXtdHtLyNDjXZ11ia+NPP5chqdSMaFflyL6MUy3jRXz08n/coXWT5W/CsUkHte9Zso4nogrsS6Xt8Hj8Lp5q53XqyXzVgmuZppSV+tqr+/333yfa+q9rhSgF1T3FCd4KbpWLYpZmktQlkCpyK33j0kr3pNaR9MewnzgiimPOR2Zj+VhNcTRScTVuqm5qG9VpqbolwdapbnPtFkOuoLKlTMVhkU/RwDqCyVYjbV2JR8c7/SOtd0QjjfUzFqjUVE8RyU5aqEFQ36qWIWgudKtw47RW6dS3z2Q7FlE8eDRqf61iLWSoMps1Q5XVBXjntyq7tdcrhI9dLyoALJTF3E5ODFlr0DRzyStVrsF8MMc8LmSWOVdeXJFmx7dJlV2Jdk+5Hx85+HIeuY737FPpZylBCZm3ENcsM05D8xdZuMaKUrxE4a5JZQ8/WJFltPa8kjHXmq845BJPZYTJoZoKVPRUvhJbxjbVMv3XtUKUgqpestDrzFvz1gUatIjJqegtM9DWljuS1p6svC7CqBOTSKE38miYOQKrK6425V1dOddQhxwOYavlbHWYBi2od9jMbpsZ1SQmCxl4GKaBsSv04xdKLahT1W7HtkA7xuOLOSrE5AR5n6lINs157brUiWmZGJ5o2A6CZLCIyhx2n3HqrYPLbq6kLn5hsdLdZbTvRTVo5xZKfEsluThzrvD23NW8WzqgZCGqvDQtteermGoej4/TNAXYlCmRkwSSA7OIMahAz+p5ZcmL7ZgsUxolta4WQcv+EYA+vf/JJZNqZiTLxUd1kAVNT+/duQovPhBX9VCDZW8oZdPqaZJp+kaTy2ZcOsfbaGdg8V5zcTVHucsqtAsoaNNURJYZcU3r3YQc9rULisMnY+mrREyGZ2nQZGNBi+RM112oj7Ek5QuZ9/o6Ki92564gpouiTd9awdURbLE9DNTPe3vcsONd1W5pM+7eqSlYE0N1X16zdgiyPYslSHh7mmsmZw+ng4iw0kDCYqJu1KEi1qhjKj7915/6iLhPkt6VFc1l0LtrhufC9e78xTohw9eLOhhL5OLMo4WLtQ5X1SSveLlG8hHD3iewqv/xUs6LK+lKqMZnbd3BtXVq2f63gfv3Won+S0K1Y3pLEZKgFGfNMI6z2pRCcgAvXbKUoKTKW4hrkOPq1x8lrsm5Fn6wIsuu1lLeEd6ClUqG+CBEtam7ZaK8dYEGbbHWq1lOtm8ynjaXOyz9iLFGS8FFPlPgYpOo3IVOLT8LiRF08UeRoZTY9jV3XjQSo/ntizaNrOKE40/jvcY+qfRWxtWVuPwVntYv1q3YdwyH6it1EVsdqUELKhc24yrmpvZtYJOYLGTgYdgYU8XhLTBoqSK3ycmO6vjaYo7G+ZHdGQ2lNMfUu7KZaeFLYkyrXgpREajRsNQUSaiZb0SFyo8iKrv2UApWlsrPjjnsVBCyMR9LcL3YfTOHDSiVvs27qOUq4PGL4+PzI+jizfK5zcsRvfx3tZqxVkxqY1U9pabMQwWhP10ofhxLvL77WS8OANRhzTNVzzXt0aytDEhUP2WujxBQKS8OCVTuKoVpFCFjkGFo8LBmPIp5RIYd70qwNWEUvmlytCP3Ta8sWr4T3q9B4/tGB6YmI9uEsp3IqhJre89T0arxWhvEW7RQjYqPeoVOMliS2honKCNnqTsufOMOxJjTk76L7Uik3ZlEiuQSZNrjLcXhSk3mEaehpzsqnbrAeF2TmS1aphOs3MWlVE6WggrilIF4HcEWp8c7Wl37K8d7kLUxul2GxZi5BnCLfcfxrjmptRqiaoYabxIX8a4FRnrS7vpr8bcUkyqd2n9jA66YQrQIfD6UVeVa4+zClZQx67zRrlAv8hKrmZozjxYu1tox1YW84s1r0D7mqqF5BdsxpJxLnheXWuN5Fi5EiyPzNkohemutNN2704WGncnGU5Aj/UWQYLlbmU2yuLOUoFTIW4hrYsdZ1R8lrsm5Fn6wIstE11LeEW40+Djz3U8HXibKWxdo0OY21vvcf94H7ai/0yuRjqa7icm8oNsMGWyOUL/fHH51pQW7rV+sWxuxHcOh+kpdwVYHa9CC2ofNuIqpgg7grN2ObRKT1gMPwwaYKl7BAtdq3zx892LO2qKfdu60+GPv3TTnWiwR17Yk5yNzpYqG1Nma3K0Cc1hnOcxhd1tRtRdlrq682rlQD16NwGJG8SGEvXVdTLyFwMV+R1qrzsa10ypopL/QmDyp3TxrNemWVWtlPX9XRit5kpkSIUlgcRMt0oZHzEAllcwuVwSZa7y2ykJqyhPXKz6Al3m71wf3jVaRBP2Nr7yj0P6FSjRuf7n2YpVOJCM9srShW3lGcgyKL3m71pQEbbpyXCMWxFzLsZ3avpV2Mj7FMSGa74EFxhDfXk1yTq4trploMuXdEa6mcrPz/DqCJS0wMPjjt/Fxv8VuLR5UO+Q8Pr6XavNSi3Q0FmX9OJbCOtgi+dlFrukgAjgq+uSw4aAlaA1lbvkK0YTKCSMxkpYvMVz8OhfXqRd1eJbIJWk2NSOsTTHms7mDUuWaDGrScVCS4PUsA7+8uCI9y+LyrmWRbm7JyVZUoNamePPUCoVYhMxSgpI/byEGZuZu46AsAw+X1CkXBytyfL1sq0ZrzVcccpanyjo+NstllkonkpEelYCQty7QoAUmN8DcP2KTW2vxWi8TNP7Kca1OBTHXBJBVBwVxwdsh5wj1+01hPGg88znmmt1uCj++unJQr4yv1y/WTagVecdwqL5SY9vqkA1aUImwGVcxLe3bFUxispCBh2FdTxWvY4FBSxW5tYzSgxG+RuzzjZ6p2909mNcyfsTVaWpngtX+iFJFHy3q7lrC6aLE9N+iFHNYvyCYw1ps5tw4qvh+kTVybRnPlOOmfirOoVzWFVJe64W1jWLPPTL2jixsKv15Cxn0bnEZ1MEtZq3A+Is8jROYtwPqZ+PDCT1dqyYaKsSzy/hU9rMmhgvfZNsZZZsnFW9bNHNxrwzuGz3ftN6xbORgnXUx18LZnC7Ujam8M8qm1OLD9LUh124ZVCjKUW3B9Hdkar0oWzD/US5rxOxT33gPtBtFCy9SHDIPGYlfy+bXWZr7RbcSP69qY44Lqqy6lixllcUp8/w6gi0Oc33zy3691vDa2702d+80Tp0Lpj7iuL4+mWRzofKqMK2lg/ALRe1DcsSSqxlfHAq6BkrGlqyw/ujf16LQ9aXqRSGGFZJNmk3NCM6eA8UjawH7xFM7FmSx73axVu4TaXpr03LVmsxqDdQX6E9jCf2pe0o2UxGZ1+Y785URUT3S680X7+ZSrVnIGoq84VJwLlIQkqUEJXZ2mw/knG7jfOqPEheFjAQerMhal1TVOFI7fNnOMs54K6R24EitnFvI1Lz4igfXi0sx83TsITRodlabYgqsOoig+ILbLpY71A64/k4aHanRi9YbtPzKYq1OqREIAK7drnWsm0qw68ijzhHq95tr1mg3j/kixprdbgpXrbTL0HjM+sW6CbUi7xgO1VdqYFsdtUELKiY24ypmsn27iElMFjLwMKzfqeKlLDBoqSK3wZDe1Wj/wl/MmQzAf6prVX/hjeRifKRZQ3LOsjgxMaafJVpyqigg9ddAmMMGNqnbRVMJDJ45bJZKcSQRFVOhadfcJJIhkiT7tvVWOPHFE1ns1gTbia9uYt7C71sCCiqyX7J+h+XrHuytSBJ7t6WOT92cn0twfXxC54t6qWuhC6xChWshEGk31mzAkuymOHGrmIykmjAWyQPUa2Y8uG/03HSMNmdBXCdOpAVUoWp5opAY8YWPOhjVHKtSWeqes+/5cFApuKe6iEtuGfe71AqRbzbZixTH4vDFFbou1LYKRa5iSvo7zk06V9YunQuqPOluqe/15/mSraZgGpnpTzYgq9af9JXJxfsdvzqsXSsFpSPzVspK3xnb8QulJjmVuIXSoniqwhJPXYOUVVLHxZuPNAoNByXtokZ+oLAc12hHMUm2q/XX8WGSCkWGISw7YK69oto0N7apjVKh+2aweC3LX0u5RPhc1AvWixJgz0ozWF5ZtLEKIxapL2uf+qypw9o0TZjEjs8F9hH2pZKpK4t5FViE5gcWqiOTRpJwIrZJsMX1O8npi51rYJwUTBlJi30FdPwtlamv9eJ1rhKUmiK/w7YXpfIDBVnjBKWsv+NM/BT8XNauF83JT+Tc66kWa+wqOZPWGOg49cWV5Y/b5NjLRDRoR4xNfaia08CG/dtcrfok5CnLHRecmBwxicrvzhvYXL1noMgpc2e1TvqbRqoSYBp6xZtrv/atXSuF66yuBOXY1+1aCfrhjQyHsFUROG5dYzdoAR9sxmIzlzKJwELc7ZDDMJW+Ovf2p4pYoLND/8IyEnPD0cXJiwL9BA9ey5y0IOOPDebXkvlgLkdet2y6VV4DYQ47NxKFzNfhgwXbuCFZCtrle8SieHcTgcVWyBXEdKFFm01pNhU5vqnayFxpB7F5M6Vi2t1UqqcICt2/VV6BhEHdV9aWgeuUSLxEpnzLLTIHiox3G4zN7BYeGSpUawF8q1u73m3kJco63q85UUf2jQ7agqnY4qOBEiVxJM14KeYdlM/ljPfBks3ets4T3xSiSXXQfKxVwmA4GKyGx0s/3tnMc1Tim7QYJvLAxTEfvlQodxntPBc/pGhNv6DKribGG9ipCFxn6d6qcNGIYEnL9K3UXdccJatqaBTosk5eqAvI3m7PR6jZs/BNTgaZVFPdpf9K5euBOwhHUqOFZCWNjzdcUjsulHJgA7IKywCm2pRJSlEvdpRs469o3h4Y3vw2GIRX00j2bxHPCVyuegYqq24m2wonlS7cZkyQTvbb+BTPF2m+XhN0Q6rs4p9FQnUfftaL18ouS147Epm3vXMJs5eg2FrynUviQjQkUCGqxHMV0xo6l2PkYm5Oa6m1EG6vJlJZ9aKyzPG2RcIXlScOR7KVtjdfu7gwvkHOLfCCDdrV5v5XmJj41aH96yvPEVhdad8+j0vodzpr1/PO6Hi+eVPAVo08r9ygBYiwmQkIJhEYxsDDMPsEpOZUEQsMLNDdWhZVpsWcecmWm9smpdJiTs1ptcOli/hqwzTCqbkGwhx2bVQZrMMHy6qyMb9Yg2tZ11qyi+FKPEiB20IELI6q8cItJFiuZOe9lW9ygVXnyrR0OvNm6ngbHhlgq5X2NQrqvnhKHj9C5FqTU5//2vW5LgcR+Rt/FOCV8dsFjo8TNGKxJ7Uv5tyuFs3jrLHKolJxaK55GdY3WjV/sZA66jPiY9AKdi/DWvQvd2DLzQ3mNj3vWpwY/oWz7CkFtdfuabLRMdZzl2CdIpijaCFkyOKwKFVoDhAfDsrkCuV7QZX96hNvY6eaXnOe72RrR7DAY8C1fmsXQQvsNCp3YbFhSSukJSrRfMmsgsFYpsfJ/q5ciShlY6EE1tJLf62xvi/qYl0ovd85twFLVa3mG029KFq/zko8mMkvWn5QqSuLGp/6+gJXngxa+vRJvOyetZEimNdTH5G7DlozNe/ukS6yk7SYWYV+dpGbxcAKlWBymuAXynStBl89hcprUZcSgXMZ5iGBOZUQI2+a9sWBymYZb1XqrFG0s0ykQqdBM1q+ZYheYsYk8ZLtWKF8lbVFa7VXwRjGH+0nJ1b2tmJqGOtUUqNV1Iw2r6oVGs/5vGnePSWLOBcly5TNFy8wy1xiRNIx1pdCqysRwXp55Bff2nUXwyFsNWlyNGgBImwGkwhMYro1ditBf9fFMMw+/Ksw2hFtLHDRAqdA42LOvB3LvuQVCJlcAVNdOMXlKL7gMI1w6hi2iFmakUJzSeaw/mhWjUxgwNwWIpA0PJVL0G8WkqRQsn4v79tY5bYlo3bz/WK1osdbb6Uw5+NC/D2IAKm9tlpWS1yOGYldJKlgXLG1T4+PXkoPUVRGamdc6a9dSKmmSjNu0g7amL7RkQGT07yp0gqEUZMXH4D6rV7wbvbbuPVvrcxHxIvb9FQz/TGBH187xMmuKGin1qq6C69ZCke4FXrXx+uYBBcdFYfMQ0YSyB/c+urkpRof5UiMEh3MBVUOSi3ezE6lX22e78vWlGCWmj6xquZ56bPSdbLplgrBK7lug0ZD9VR5qaEobTaWGXI5rS30LGbjt6h+/Jb768jw0vUXdcj7xFzW8YtqNZR6Yakj3cVJLtnL/PxKXV9BVc94FXBPK08G7YJVnllYBhu+90YwbiyB0cKqxJDYYq7S15nQ2kWhErRgcSKJj30N1KK4MY4TIHLhm5Mx2dOjWcpdKpce+DkOqobxmlvICJ0A/oXa/EhxyxQlrR+/6HUcyySnb4EXbNAClRfLrlw/rtwXc3SBRdt2y7DZ192P3/LEpGidKpE4cwRR9a3L2f/iRbW5W1DWJ66uPPor6gAAIABJREFUBJL0eLtYlEGg3xm1rCO2Gi8dGrQ5n4vbDCYxN4kpxGIYnQ7DmpoqYoFrFqhwS0nN49Tpr5VLME4IblWyWhGKaFfikWVyXWcNhDlsYA/BbaeNZwmjHSnNoD0PCn26rVMBC1Fd1MgFqtYXyrdcssFmvW5z5aWFMkcmuHBraGoH/Efqzoy527/ymtLvsWiMKApFC+ry1s944n2xEi8ktks2MGzfzNx1ncGSEyl5oW0RJ9v8QkinFAb0jZ5/Jenrb28XkojLRYgbXH1Tm88NfKTOmMoBmVK2bAy74WAQ2dLoBK/4Oi5edz3+OF5YFlwdFUdkkDGVfsYBzSL8YAQzN7nsFf+CKgfk42OLqQhOqeZNCZbcyXa2WrqOBMXn30aIlfMRsdTZQhMGS/OrcrF0fD7GjNcWCTvqICYyUiqYzzjjdxfZG+pIocTHZk4kd1FhviRpqReRIuv6kWzb2dLahavUZ2lqrBT1J4ORTsqHWa7DWiyR+GLBJJjfpvk2II0W0zweaGF1ytjMYl3lStC3k7VrDexP8YqeCn1NKj/cN6fjplInBRmbr8LadTWbZJlordxp0NbIuPArz/2HnJi4ku3lgjnCVFKsrvRisfvkXBsn+OG9DIew1YgN0KAtwrmyzWASiyYxBQ48DGtnqogFRixQjyyLOX5PreuanXV8ji9htJ5faINpjVs763LMYQPLDG5V9xdbWsueoKVx9rOrtuq1ZpYXCTeOpiq3CRnhJw0vY151kgq+AVOrlTHfIHG/SupauwABz039RbL3CbLr1+oylog9KX8fTSRdc21PIdkDli6RwAAWb0/cilokqe5vUU4XOL01lG+0yiA5bqu/Hb5YPJHAoMK4Apsu8jasETH8R6pgcX+galQDGvNb1774zbp9MjNPMBKiXsendMHrCJzpUS/FYZkhl+5mZD/Jrs4yqzHa4QVVnpNJ9hcy41Nmfa0JFh+Cu3bglO5pKlY1NU4M/0KSz8s9V0i8W5zEUJyM1daXPD5UmHI/sUQkql8Qi9e9dBATdnUBySZaAw+/jCpcJ0XyycsaK4hEvagA+ZQsLG2Oq9SnSKhM1/oCvyLoutq0xXEwdqPlPGudJP5FcrFArNwcyt/2U8tTblRscXCsX4LiZhk5lyvBwIbnt6fXvrlI8xBnTr4dNn4tU58rMg+pM1+It8OnjPrEJ97vV6utNGjxqmRpwco17E625MC10LxJAsyrbRDiWlEWEl155b2ItxVTcShOIRuIt59T7tVaUeOwsJo884JeG1EXXV2Zi9FjSNCwLN52NBzCVteMkAZtjcxlbQaTWDOJKXyxMfQDOx2GtTNVxALjFmiZCvkGWXl5PzmnlmzaK4zrmPdpI1uTloJjDjsVPXPYvFXgxNT85Xe/XfKv1eafKOHBrOXF5+sSXHen2nwpMq/bWHyXRCsGft0XTPvGROBUHRTE4u3Bor/U6wHefWs7i6XgBxZaPZtKam7bftbuukIvvMlykoPzSeC+faNlXmpJNfEO6r8rlflFte2ZTaXlIq8tQTpFitq6E2N+keyS6yySqgVxKBYvprm0X2k39aZ2Q6o8IZmXSAshYxRHstLJ0twaTVHs8YGOxMhldRdUebHgGpnnz2VrTbDkeMK1xk31UGrP52xzhST7RMdEfVDeGdGkQjC8dtkFF/bpUC4yLp0xOohJHVWBpDqKMA2sHYEKF0YzmKxi03Bon/DUi33cunjL4lNSZ7AUwWW0wPqTweQAb6qklVtsS+fuvDf8NrBoX+9P4oIezb+NmEGhR5ZdmUIlGG/qNdopMczYitEvnbVrZ05bEz83vnrPNY1cuBqf0kImp29FK2ZEu2TDW2eZiAYtUkZJ45El1+nBk71hruWOOQ2/F3M117+YCPh90KaRMwuJc+Z+SLKhcGVxhbmzpb2agDTVsBddXfGtpetrZ8mRi46GQ9jqojXSoC1imQKvaTOYRMQkpkcDD8NamCpigUkLtCzmuI5bZaqmLJlm3giWQqw5Emtha5I5rGxs4MYzbw0aKTWL5ddsDbKzjSsom8+eY9EEg0qa/QzduCu567mmi030kqtzQeKb1seKMu8i8WDgscMw4ptBU+lo8FCOhuWT100mV07UIOXAdIPbaZHtb0Fozdtnz5493fL36NGjB//+u3fv3g8//HDnzp2ffvpJidzc3Pz22281JS+U19evX1+/fh1JXLYoAJEI5R4JflCZg7xUCp8/fw4Cs98GPc1a+n7/GkcapOC/GDwKbjclG7w7zO0AxfH9+/dkUarXf/XqVYVSe/78eXxJ5du3bx8/fjwoyQVVPkiM19Xhxtt/h+jXX3911zUvFtuireP7TQLbRx1//vnnixcvNiVuiayBkKVQ1DVbUisRZ7FQ5hn53W6yNfZf91/0w+fXm5Kdv64QDTX/+c9/Lj5ygZrhqKa42zoXMoOidr5VC+rFVmLEz0vA2OzkzdSSWpuC2ZssDYNdG1h6Nmqc6mrWbCE/RpxI06ouQBNw9QVjaNqmFnfv3j1dMJaJkkVAg7aGiLn/RMbYEfvzi00zCP/FtbKYwjclG0+qo6eRjizQ4gpzZ1ZXgkLntlkC2Opi0dCgLWKZAq9pM5hExCSmRwMPw1qYKmKBSQvcFEFOM/ap5aaUI5HlepF0QlJBv337NpLISI+Yw06lOXDjOZK55tXF/1p7LWXL1wtr754eHlfQaPOnazEJIH8et12iEDXjcnjMK1vcXyjIK9mP+PF9yf3wtWvtj689IjwgoC7s9vbWBepjhh2GYRndafXM5ZL9wiKAVMue7/EE47XmP01Q4E+9+zbeoh1XJlcK8iXarWPpF5Ptfv1vFn2Vk58pyOBKS5isadqTCOTcKpKl/2jZivwiK309QHFYxpEyqtIkXfpJ8zt+ltIFVXZ4gwsLiqKfXgXyuNsGBbN38VubXKf1kYu5eKpKRxJMvmspI3/cUuJMx7nWfo7uesdXiUn1LREG6CAmNS2+Duce/mS0Rg3SLAV3JI5REmecF6wXR/Ce+66M3BXc2kXN8dIiDXVAa7L54fWH8ZYzYCSh/FwX9SoX6GNZvFa5+1QrNCNS1tKS1Dc2y/dIhUpwcU1H6wYaBpSzja0pL9pPEHhuX7lVIxffYpCl5wssE7niiFwE9ja/vWaDZjHgmi1qheWORSMZZmKyqF37gRY79Ovs8HME40ReTC6yutK+DRsl9M147bqv4RC2Oi96GrQ5Ez/kgjaDSfgGsHg98DDMUvqlp4oWGfwuafhR1twILYs5E6Ka06K5nIsrP37Z6brOKpDFqIoatkWAmoXFHHZuroQUIpBc/VM7cNZubxaV47W7/pbNbqWCvR4V3O6kIi/ax9VbBdCcNOhf4rdF2/wIgR4fBaOOfR13kMhi6RQtlMUcg8A226J4IzM5Dp15bnQA8eK3wScmcxpqqup/s+iLkTylUt8obG1P/fQt15YZgn9wqax8KzR9fxkf7ErH42f3WpRtP07vxaGy1knMSc51Do2exEh+fSWBjxyVd0GVk+VLBAsBneNomZgpKY2HLAnmjTP/zLH0iVzzHOMa+V8KxmPan6pQLI3wKSUiLSyytd9fJ09qnMpL63H2gsse89zcfXWoFz4NrusT2DrmryZhC4cJ7VbWb2H8Rnt3gskXLeMNy8fryYy6iKBpyPwYAC2Q6RAC4xnbXaiJkBECLBNF4Gx9dLUGjbm/s5AxJiZOne4umCMERcbqSgCE22YJYKvzoqFBmzPxQy5oM5iEbwCL1wzDFrHkCsQCc5HUSlTNXeC52P5cdf50CknuHa+92FE4c1hXWDSeDsVFLv744w9Lkx73/GucVVxBy45AIwoGvxRd6Kd947h8FFt98zZZkSLr9w387LheIxAcGi10+7ZvLDtf5eqLfqR0TUE/PPn1ox+52nV8H3aqU/hGVyuOWEays+Rmc9xhN5Z6vmdJbzO5fxnrTD6hwpR8kkmBw5f/fa/xt77kmH+WoXqu8Pfv3y++ReAigWaLQwNNi3lUrnfqJpNzHovYi2VxQZUXORC4j4CxLtzc3OxL/8hbgftvhU+J5o5Kcfnt05h4OsFTy4pYCbfsQIzdt812EE4jC2GtXZ7rkampabLjcBoVvaBeFMVL4hDITiDZdOi0Qteta8Flx0+A7ZDZsrJTqFfdIW3RV/Q5ruPvMlKnw2e6jsbwFywT2YuYBi1gxdw/AJK8bX9iklSh2QjMEeZFw+rKnAkhbRLAVoNyoUELgMxvr2YzmMTcBnaEMAzbAW16BQvcjS540eKaHLyS91YfRSentFoKO9eBO6/K89SYw86ZxENoPON8+npqPCRYp1j2pZcvbbzPijs1+umcey0nMX9jQp5jhVyH/R/zjKu81Tf64cOH8QT9p34744dzPScQ7OPs8+bSXkC8pkz5lmsKjJ7Z5zpFzOFPIfGNxanm4hu9Rq9qeLJ6qCzLWbldVcvH38HnMvbEs8SUh5xrMo64x0lT7TrruH79zJBGJNPvGKo92veFRxbVekyk5eJIVroJuMUxLm/RJHNUt6RZ4o5ML6jyDkq8skZACzRrj/xwjS2OHG3uJ2W/Dtx/jQvx9vSPx/QnS8dTcykYv8yrXyJOwshFyx3EJLZWGy0Ft3XmGWGy+9Gm2ezuXLK/aMG7I9Ou68UOfXkFAuUI+N1rtb41voQxKWtfHCwHp3TKWmmdTwr0c2lj74SVptpd+snpG8tE9jK9WoOWNJ4J3bydsSPdFzOZ4+7ljn3yTG+1PzE5ol13715hjsDqSndmeVmBsdWDRX+FBi1AhM0EQILbC5pEQGB+yzBszqRcCBa4xta4mLz2epZwywxOflc6ljJLdg0mYiEgsZMzyuyqJXNkDpud+QUTtPzI+abjfltjmHRrsewItKBU0FIVOjRamhq7bPVfW71U5epmtCUN0vCLs1ud70eu7532HTPkL1+vZW0svrXX4+EW3+gWRk2LWsQ/M5s8SPGNXkRXNVAbn8k+rwXPmwlKUhI11jp3uSpBLzOf5PzgZy+i9VIu6Wr3t/Yr1tRHj9dscWgC6XdRa+WgoVj9Xt9itxqOrMm8Fn5BlddQEL6bQLL9n1Ku/J19cJa/xmQtfEoUQI4PyILI9lvjCNj4zbE93ywxm+0gJu3UZgZfeS5qrUrRwgihkIEtqpwxsJDYXdeLjHhJCgJ5CRg3uY9najklwn0Kezy7NlOQA3TwvbEaTPXmhQ6iaBMCUrFMVM4Ghm/QmPtvNZ7GJyZb1ek9/kXmCKyu9G6o15EfWz1S1hdp0AJE2EwAxL+9pkn4BObXDMPmTMqFYIFrbFtY3jc2nsFi0ZpG3YUzh91aZDSeW4k1Ht+yh9vpAUkT+eRBJ4V6qLzlrqVaf1dC7XY5bwSjb7Sx7wg4yMsoCVxx9nn3Bnld5DbwVNlXLmJlcQBLfrFzhLnfuayl06xvdPwTi6lOnekbPZ3Fq6N57X96ZTrHV52Ejk2SA5b8CON6rhVbO+HBJyaLglncJRdfzB5okUQaJT8Ayi7YPEE2j+dMTgxpqjgsHm9iZbH27EgtoCyfDQWCXVDlgAC3xwkYB3Oyz5pdQPCdg1HIgzS2Djy2xjeKZ5x3WcayxhwLRbO0e4WyXkvWuM5Yx97WhGwtfKudb41v1HeYemHUl2gQqECgZluXXJib9K050qhA2M9Cy47BuF2ffGjtpv4Xm75UXNcnwDJRIeZXaNCCNmSN5EjLHWs67ghvcGKyQ4umXtk65t8a36hsa3MEY1t0hdUVYwkS7SwC2KpPfmsDtTW+n1fkurUGLRD1UjaztYi3xg/Yrt02bhJrYs/DGYbNmcRDtlrU1vjx3N3TYSzQaXTKhfyzLc5GOtBRP3B9ioRFM2UOewQvjecReo28a9nDNR4J1IhGgRhJT99CPVQgxsHbYKm26DlxvhN2RGxLxzF/XR23PC3XLEqrhXLIxDF6zi0SksVTRf27pdzLLecaBxj7rC5CL9cjy6FLZ/pG79BTo0NVV+0L6k+dvU5U+vjxo74nk3e1XKXLmcIOUY2vBJ+YLL6lHWLj7GLx9byBksSyYx00AXllsKTWbLW0CD9enKaKQ74URvss+uVNpJSTuCy/aOCnf0GVffW5zkVAPe/aWDnIwvJlW/DKvlsNAPxJo7qnOuP1ZCUN1NkaP3g9cmuZMVq+OY5kUfpROTi7Jf/69aulmRV8VYrduYz34tai3BrfTmyAemFXlpgQqECgwVl28rSJCliyZ6ERu7qV4BtINZXqlVo4xCi7viQYIcAyUQTOwUfDN2jM/Y9YSLnR6RGpen93K9Wt8e18mpojsLpiLzhinksAW/X5b22gtsb384pfN9WgBaJeyma2FvHW+AHbyG3LJhER239UDo6fy2DXW6FtjW/HNYAF2pUtF9P4bYnRjbicnNlTZg57BGm5en1EKt7dSiDpOqwEuz43OqmgxalxK9W88eWR6PutanWx6HK9ZVtfne9uGeTvpx0H5fLy5UvpopZEfdC7d++05yJNdyebl3kvqQWeKnKk2efYafFe2524BabRL6JZ80i6sKqkOvONjhSbXKVVV3WqdF/jAMsotjWNLPIU/VYmYgbuUYM7Xk62C140VRyWrmUqI63lnVJYFvdT47c7k/wXVPmUgrtCpq0t0AR9qFG84yW1KSPNT8p9um1ZefQnbMd1z55CUx3EpF3w+e+ayg1KviZqnXDqRR3O5BIhkJz9Rt7lUYRAuV5snqlxJbTxrm2uVzJESzNa4/a/+NIrWp3cNOZP5kKEXggEQ9xFsS3LMosvFgq0yHP6MpF0H75BY+5/xMIZ3h+ht/Yuc4SDZCw9wloWm8KDjDYV3KaMiNwdAaMxBCZUTs0gI6N4WeTZlNeVFwONoIKizFJGi4kEGRnFW0wqCNyU1JVNIuC2eMswbBFLPBALjPPp7qllTi2l5Lokh7butIsIzBw2Aif5iMYziaj9CMYafZbLShaAyZX8Zr0tnfpBS7WpC3aJGC/0xUiSmJI6Xv1lVG/fvpWDpTYgdE7H8+fP2y8II8Oa0YKTbnafvBmks6hCUcOz+EYbxyqLwpcOTG4s6iONcXyjJ5pyw1ft1WcNpeFmSV9tTfJDGWXUmpFZ5FGTrTY0C6V9iexud/Zlx1txAk0Vh3FH1uKgHNd691PLx3+W/skJcEGVne5c5CWgkbElQXVtxumcJbVInOCA6qKDQl8MTRjss46iYxKLb3Tjh2s21UGolOWdZmxgLcMh32yGv6ZeDF/EKHhNAm22dY13bVtNRaMmjf+DlQGNH7Q6uTUp4g9AgGWicoV4hQaNuf8R+2ltYnJEl3beZY6wVhasrqyRIbw1AtiqKxEaNIcifnEdm8Ek4paw6SnDsE24pshY4A5oLb8ijzTjrrRx0teysr5sRnWMcPyUc11n37LPJZjSofHMCPOspIwnBJ8lXpZ8e1/JD3aNdUBP0ZMX2KHOYnXVEgk8VezeI76E2g7wb9eui7b5wak9izK0ubQ+iZo8OUv+q6P5Rk+aa/pd1BVp0RR2BBoHfJZR147cd79ilCf4IHt3djtelK8Y37Xs4FbolaaKQ99OWL61EooTG3fLHM84MJIiF1S5kCWT7ETA6H9s7OCOUNVI0a/OqrP7fqZknwzK3VJVxaHoHMkivE/JEr9mnKY6iElx++jl9JKtWVLGvKgXRlBEg0BHBE4cEndE6Yioajk1vw4660+fPhldCo5kzbttEjCOoo3LMtV0NMpjH2iVkHz4Bo25/xGzaXBickSdpt5ljrBWHKyurJEhvDUC2KorERo0hyJ+cR2bwSTilmB8yjDMCGoeDQucM+k6xDhj1dGSOlW0a02d8MxhHYodFzSeO6A1+IrFH9GyGd2gak6kYN3bhU8XSY/GIH792+BAX+NAd7ecFnd5Jc4O9W7CGV9Ud+xXYTXL+zxVgoPJFyWU13U5B0h1x4uZBoHGgUrwViO3+khjTN9o8dVW4j6v/Gplo09M/KoSyVe1KPK0/iN9jWrJVAdfSUdLzOxxeh8iZAdyboJNFUcwfImQMW7uRlLY/cjSawYHy0XyuqDKERo8Ok5AP+9uSaTCAk3gOFJ6NjLXWqc8RkYams7pM61Xr17NX8wY0v6kMa5sUx3EJKplBqKYDUoeR13tKfWiGmoygkAdAm02d/EV1TpksuSik6GDz/3Vs2sBlMXNLHh7TIRloqKlNnyDxtz/iP20aR5HNGrqXeYIi8XB6soiFgIbJICt+oVCg+bTWLu+lM1gEmtmYA9nGGZnNY+JBc6Z9Bti35UOTqnsV2XmsEfKjsbzCL123rU4wtobh3b08iXp/dzo4LzC169f+9plv7Y4EHbtopqd2IkJBraxz1NFDtZBOosaBbtIi3F2B1qsrvEPcu7evZtUf1jfaGlu9G5JMioUwTjg0+ZouS8AdqtmdMY6qwh6HyLsLpc2X2yqOOwzxnO/SUjmLo8Q45fBF1S5zYowjFTy3TdOuYt2AYHjiHqlp0+f1oessxk0cdVgV3V26hn1X3MS+W3rAwZOfEyWSFMdhKRVgSZlniIw84yAol5E4PAIAt0RaK2h7g5gRGCNE4K1VA0nNK4wfoocSZlH/RJgmaho2Q3foDH3P2I/w5vHEThZ3mWOMMfI6sqcCSFtEsBWg3KhQQuAzG+vZjOYxNwGNoUwDNuEax4ZC5wz6TTEuO8m7YpuvdWkxxz2CG0azyP02nnX4pJobxza0cuXJH7KicWj0U+t/rXvv66t4dKee352a8qyQ71GpnJ44NMcOVAvIpilTy/tBhMosiht41aXrJhqiEb2jZb++3zzFws7e6BxwJd0kcwumCVBo1TGjT1Ljpvi9D5E2KRs+5HbKQ59Qh0ffvkwz3VKsFQxy9jogir7hch1IQKBH89aLpbB3Nq7yfDg97hP7O7VVrx//16+2vpc4a+//tJ//fKIjotODsKSOl4hQjsdxETbbrQsPMXtk3oR58NTCHREgO6sUGHpZOig01GfqOG93AgK5UiyXRBgmahoMY3doDH3P2g8rU1MDqrT5uvMEeblwurKnAkhbRLAVoNyoUELgMxvr2YzmMTcBuwhDMPsrNZiYoFrZPoKt68IyZnSeHhWywSYwx4sHRrPgwBbeF07yxYxet+O7P3caN+5qLQ3gkzCz27NPBr3Ul0Te+xwtcn2ftxHEWwS+Y/cddFDo5XLAL7RjtXahRqikX2jpfY+3/w1XhnDgwMvIym3+a2MxXFTSunUTA1tI9oVemQUr1DuJBsQaKc4LM36JPx0/mugSM1biwCqX0mRLqhykgkRjhPQCc1GEy3XBQSOI6VnI8ehkcIigXY6iEk8e5vJwtNigRIIAQgMRqC1VnoMvNq+0jJZ0OOoW9GoaWzHzTGKr6gWLBMVxTt8gxa0KhGYlqlc5PXjjywCWJY7jkvipzC8hfjKct0OAVZX2ikLJIkTwFbjfHg6J4DNzJkQskaAYdgaGcIvSMBeHYINsh5ZMYc9WGp2azmYEa+XI2A5NFpLKL2vGFucfctBPp6yfil6WsiSR7KGuMcTjKRgMQm9rm+iIonwqBoBeadMTbEsxOLiPBdM2wGWJdCibjBGZ57ePfLVEA3uG63TmOYW1kKIfcDX5sjG7rFtOdo2e4ns+yYjuxgkOBFopzg6qneWim8ZSl5QZepdHQLGQZgmDCXk0e/E+fav0Vg77UwJfY+n2ewpAk0VnA78tqO2D4TsaRKzMoFm60VlDmQHgQgBi/ta5HUezQlopUnj/GDBSyH2Qfs8TUKGIWA3A8tssT4W++jolGWi4Ru0juzHYsD+dK+OMTc1MamjMrksEqg/R2B1ZbEgCGyQALbaYKHERarfoAXyYDMBkNNvTzeJNQIMw9bIDBberAU2xdkyV5oEtk8Am1LQF8augh2Ln37Ga4sAzGEzAr9OUpb1sd4PjU6WZvvrdfqlaHVh+uHoTZvIScUXI1gaxt5dVBcV7zRQTupybp5+VHyfw7rFo1p90L7EjVQtVicZ2v9II96YjH9utMq7zdbBYmGTscaL0GjQ2aPZpbJrmktIjnLMRTJLOk0Vh2WIOWlt39bNQmmeiEWAwKlinohCLqjyIgcCsxMwrm7f3t6WWPMKXK6NwmSHQIIHCTTVQUiXTSOW9ucAB0uH1yEAAQiIgGVECig7Aa2fajl7vlmikQzdih3jwDHtQxH7gkxNXHap7JpmlH/4Bo25/xFraW1ickQX3u2OgHFBg9WV7kp2PIGx1fHKtLRG2ExpwmOkzzBsjHJEi1wEGp9W51JzSoc57BGeNJ5H6LXzruWQYMq6nfKqIImlYWzT+7ECnCGzsPhGG2dVu/lYFurHsLrBz42WBbTZYVi6usl829y/sUtlqUu7K+rii3bZFl8nMC+BdopDX+3MHRHWlLV8A7r2bpZwywRYX7fE87qgynEgPM1IQMc5GIdBllHdJsFk2H4fqspS+idsNolHZDuBdjqISWb7iOX0PsIOmZgQgAAEINAIgffv3z9+/HhRGH30VeJbssW8CGyZgD/EjcvZ2iBqktYulX3QFefAU0eAub9Dse/Cbr370uctCEQIsLoSgcOjpghgq00VRxfCYDNdFNPpQjIMO70IEKApAvZ9B+13axrYlPCbhGEOuwnXPDKN55xJjyEWR9gBzo2OO7RgzM50tUFgWRw2ume4ZLloloBO0rF4rz158qSoCpaF+jGsbnzfaPs4sqhJ+YmrXbMc+Dq9YnGR9BOvc22nWn903iaxOuXSYC7tFIe90gnj6WJnGQheUOUGq8DAIhk/U8vuG31zc+NTNYrhv8J1IwROb2kDDpY55/RKa5IHinALAQhAIBeBZpu7+IpqLvUzpqOf3nvx4sVagpoyM55Zg3OdcJaJSpf12A0ac/+D9tOseRzUi9d7IWAcBrC60kuBDiwntjpw4RZSDZspBHakZBmGjVSa6HKcgN37QnnZtzOOC5Y9BeawB5HSeB4E2MLrWgm4CNaWAAAgAElEQVS0uEW2eQxoCwDHk8HioiqtHzx4MJ7u19TIssijFkBfnJbj8/XrV0viA/hGq739u0XVruNsGkfW0dTyDZCTJIuLpEst18WmIZcGuEVrbKBUm8QCIa9z205xbJpotSN2xFSSI+YLqhzBxaPsBHRas/oCix3qu7dHjx7lEuDDhw9+Uq9fv/Zvu77Wt/KqtvoTVXl9+f8VOKmWBN4RgaZa2k2nLDQ4tuyo3LeKerV6sZUP8SEAgfYJaMh0e3sbl1MRPn78yE9hxCmN/ZRlorHLt7R2brJgyaipQfiawJVnPV0wWWN1zfDB5gisrlzTjHvUGlstUWqDNWgBImwmAGK5Hdsk5gQYhs2ZnBtyNQs8l/Y89001YtM0cJ7XuSGbhN+E5Sy9mMOeRb7ffI0rgTWdrE6Bucnr7BQJq2Vq8Y3GV75acVTIKLlnJBmM35rultZidXKK+OGHH3ZnUe1FjRbifTG+0dXK4r8ZbRrwDdAfbNL3v5j2Xg1AbK/qLb7XTnFs+oJW3pbtO1wm2V5Q5RbrwNAyaUAWnOK8qK6+e8vlGy23IX9Yo8/UuhiNLWLRN8Ga+mrQqaqqjrJyX7koUuXAZCNWU55NDSa+0eWKhnpRji0pQwAC9QmoTdNYxdjFaFjV9cCmPt7Bctw0FGxqELWvIDbpuy+LS71lbGcmJmMsd+Qt3wHqVF4graV2hTkCqyutWR3yrBHAVtfIGMOv0KAFKLCZAEhwe0GTCAgwDAuAVL7FAisDT2a3ad+h62k1c9ikMcQj0HjG+XTx1FILcITtoihzCWnxUh3g+N5cuHpPRx4vFhWePXtmibY7zqWsbnzf6AY/Jut6tLqjXlm69h3Jrr3SYImviXqF8HaKY7x6l2R7QZWvUKea0tG4uq3v3rTKlsWJ+c2bNz6Bly9f+rddXOsUbQHRWHO8GrqVf7IR25rgkfibiqMpyY9o3c671It2ygJJIACBXAR02NLjx4/t/Yu+/tJSl9rDXAKQTl8E7KbSl15r0lZeJloTY5jw8eyn8ni7cnbDGF5pRS41R2B1pbQ5kX4uAtjqPpKXatACRNhMAGS6vbJJBEAYhgVA6txigXU4l87FeOhsaTH2pc8cdh839xaNp0PR74WlCj98+LBfBZF8EwH5UVgaRnyjN1FtObIOFkyK9+TJkyzeNZGMRvKN1k+yRzTVo7/FHw/wtLS57EBkadd2JFvzlU1DrgH0rcmWvAoRSLaGhfItl2zyA+ILqlyONikvEtBP+RhH4ZYR3mIWfqB8jHwvCn0Ynes4aj+XQtf6/k+/I3nnzh25SYnG8Z5R6k9/hQS+WrLHS+RqxLLoS73IgpFEIACBBgloo1GL11s7Fy1FvX37tkF1EKkCga3WUkGkrVmwTLSVWMb4zP0zwiSp0wlcc47A6srphocARgLYqhHUFO2aDVqACJvxgWASPg2u6xPAAusz35qjdnzsr3S9jMAc1l7QxByVgL/fvabjFc6N9n8seo3DFcItLqri0JFfxBVK7YiOlhIvfWj0169fLSoYfYEsSZ0bZ/xzo8/lu5j71Zr4ygPcTTOHxQIiMCOBTotDYm/a2c1IzJKUxFMn9OrVK0tkY5wLqmwkQ7Q4AZ3cbBm9yRv4uMUGDtb6Mei4bC08lT/3zc1NILlRMH3/oHmv/k9/apR0EXzxJapK35hga9Ga6iA2jVWakry1YrXIQ72wUCIOBCDQLwFtN87XrdSnW5a8NbzROP/Bgwf9qo/k+wiwTLSPG2/tIMDcfw6N4f2cSf0Q5gisrtS3OnLcRwBbTXKjQQsQYTOYRGAS/i3DMJ9GoWsssBBYkq1GgDnsHDWN55xJdyGWzxs4N7q7Yt0tsMXX4gq+8rsB9vWi9o+SAqud16F7yWhHIlisbu6aciTHE98VT3yjT+C/yf/mBPlyZ3m1Tb7c/EgvD4FNdvjhw4cBvru6oMp5bIVUthBQTdFgImlsmuPpAMWD1SrwMNZvMm6RtHZc6SuvZcuw0pdM7lD6hRRNd3GK8rFUuE7acAUZrpAF9eIKpYyOELg4gcXPlt69e/f8+XN17hb3aPlVa+fy4hgvqD7LRBcs9IwqbxrKjrHckZEeSZ1OgDnCVASsrpxuighgJICtRkDRoC3CubLNYBKLJkFgNQJYYDXUp2S0aRp4ioSRTDcJzxw2QpJHnRIwHtc6xk6xTv6KVPmrrYiuWazFnWCY43vXIFwnXP1aUtn54TvJV7ZGGMzqIu3MRAbf6K0WkiF+slQy5EESEIDA/yVwwaHVBVX+v2XOXSUCOuBQf8nM5Nl8xDdan9D5vacmAMEJykkBqkXQnFZALAPKSSQ5l8vPW2PcMWa51TiTUV8EqBd9lRfSQgAC+wjoU/7b29vg3U+fPk1DIK15/fTTT8HT+a2+KJMj9fv37+ePCBmYgD/QHVhNVCtEgLl/IbAkW5oAc4SA8L8XV1hdCahw2yIBbHVeKjRocyZ+yAVtBpPwDYDr+gSwwPrMs+TY8g8aZ1HQJcIc1qHg4poEvnz5klRcx7Um4xBhDAJ//PGH5RxxfKPHKG5pMd9Cmqumo/TmgXlDLK4sI1nd3/LiazM1eR01JdjVBnxX07cpY0MYR+A6U8orq+x056ImAeP5zRrnaXC/W7A3b9747+rXGP3bRq51yqOconTqs2U0KZk1rpW/lLC8ffsWx+hzC3HTWOWCHcqR0qFeHKHHuxCAQC8E5NiqrjxY1dJChFa63bdh9+7dsxwJIJX1RZmOd+pFd+TMQmDTUCRLjucmcjV9S9NmdFqaMOlnJ8AcYREpqyuLWAhskAC26hcKDZpPY+36UjaDSayZAeF1CGCBdTiTy0ECzGEPAuT13glYflrw/v37vauJ/EYCRqcCt8tgTJZobRIw7vuULm59R2fhM4xvtAYel/CN1kfJcqKa/iqcPZ60IQZ8SUREgEB2Aq19I5FdwXmCF1R5DoGQCgR0frPx2zU5+uyTRyt6/kRRtl16RLhDTvk36zDIwClqLR0R+/3333UYdoOKrMlMOAR2EKBe7IDGKxCAQI8EtObgj1Wkgtavdd5D8O2TvqEyjpq0cHHko7IeGV5cZpaJLm4AB9Vn7n8QIK9XJsAcYQ04qytrZAhvjQC26kqEBs2hiF9cx2Ywibgl8LQ0ASywNGHSz0WAOWwukqTTKQHLudE6h6tT7QKx4/WdX9ITLotvNL7ygV31e2vxJKngkWyxOp1er3lcv6gDyS/hG/3q1SvNB6Y/bUYGCLgtTYBNvtKEST87gQuOwy6ocnazuXKCxsM/dvtGBy/K/agp2nLdlueTUSoNZyevaB0e2ZQWFxdm01iFkw4t1kK9sFAiDgQgMCoBdff68n5x5UhfRll+ElGD8xa+6x61gNDrdAKbhl6nSzuYAMz9ByvQvtRhjpAsr4uvriT5EKEdAtgqDdpWaxzeZjCJrSZB/LwEsMC8PM9KjX2HRfLMYRexENg1geCIjUVdhvGFZQ1wsXz9QIuXagVnWV8krssRsPyyqPF4nSNCDmZ1yWOG9JHGJXyjj9hEiXfjH8eUyDF7mptG5wPomx0gCdYncMGB1wVVrm9X5DgR0OHHFi8fnZ5o/KGQAGzgG21cTA8SKXT7/v17HRdtmceqN9R4VwTwii5UFkeSZaxyhN78XerFnAkhEIDAdQhooBIf8FjWv4RL61NqTq/D7eKaDjAUYZnoRBtm7n8ifLK2E2COYGF15dUVCx/itEPg4rZKg7bDFMe2GUxih0nwSkYCWGBGmB0l1fUyAnPYjiwNUbMT0NcsljQvcm70puVEC7fu4sinU+4TSbHxjU4i6iKCto0sH/xUODRnMN/oZOlr4IFvdJJS/gibBnyWupFfRFKEwHAENs0SxxiHXVDl4cy2J4WM/sqBl7NFQx2v6HeF+lRu8RRGS1LZ4+iHKV68eGFJVh/4am7Dj1dYWJ0Sh7FZRuzUi4wwSQoCEOiOwLt377QrGRdbPzfx5s2beJzpqYYZxuVyS2rEaZkAQ5GWS6d92Zj7t19GSMgcwW4D11xdsfMhZjsELmurNGi7jXBUm8EkdpsEL2YhgAVmwdhjIpuWEVpTkDlsayWCPDUJGA/bamcr/CCcrhurg7pbXjeeoqLvDC2pEadxAre3t0kJ5VJSuvrrJ0+TYihCRx75Se8+DTzwjbYUeuY4mwZ8mfPOlJzvppZM0nKYaDIRIkDgIIFNX9dtsvCDgpV7/YIql4NJykkCxtVtjfmSv2oR5BW4UxszChIpcfv8+fObmxtLypJZo8zSA1mLJMRZIzDA2GxNtcrh1IvKwMkOAhBoisCnT5/UDFpE0ual8YcRHz9+bEmQOL0TGGAosmkSzTJRXotl7p+XJ6llJ8AcYRNS46LHSKsrm/gQuR0C17RVGrQjFjikzWASR0yCd48TwAKPM2wqhetMq5nDNmV4CFOZwJcvX5I5bqojydTOjRBf89zU7p2rSKHcLcf3GvcRCklIshkJWIq7kUOjK7hoZwSbTEofaeAbnaSUP8Kmzizp4Z5fPkOKm6Ri08tAlCjFCWyyQ8tPVxSX+HAGF1T5MDMS2E9Ajr860dnyfuDrHH9FZyX6w0RZdSNfRuoEaKMiWvdPnh8Zh8DTCgQ2jc0qyNNpFtSLTgsOsSEAgeMEtMirde1NoxSNcOJLw5NUmpjIkfq4hKTQOIFNQ5FNCzLVFN8k1aa5ajUV+s1oE88xljv6LawLSs4cYWuhX211ZSsf4rdD4IK2SoN20PzGsxlM4qBJ8PpBAljgQYANvn6daTVz2AbND5GqEbCcGz2SLyznRsdNy/eCWIvZ0fG9ayoQLgI6PdCyKmv0tzmCdDyrS35loZ04fKOP2MzOdwcY8CVty0ezaZPPf5FrCGQksKnebZp/ZhQyb1IXVDkvQFLbSuD169eWV4wuxVNSQWTj+SIWMY7EkYuS5UdPlAWO0Uc413x3U4NpmbrUFL6RvKgXjRQEYkAAAvUJaGFFXcODBw82ZS3PgGCcs/a6fqfi8+fPa0+vFn7H+9MRWcOoP8BQhGWiE61xk/2MsdxxIm2y3kSAOcImXC7ydVZXnMpcbCLgjYbunDscupSt0qBtstK1yCPZDCaxVsqE1yGABdbhXDmXTfsOXbtOMoetbFpk1xQBzo0OikOnpAUh17mV7pYFVXyjxzAJi0eydpru3btXWl+LJH1ZXXK5WwMPfKNL29VC+ptGq5bWcCGPwkFJ2/Lz3zTA9V/kGgIZCWxyVmiz3m2lcUGVtyIifl4CMjlLg6/1Hbt/T+Az1IJv9MePH+WiZEGnUSMnRltAtRDHYrpOzk2jIPfW2BfUi7HLF+0gAIE4AZ1+IUfneJzFpzrkyTi20S+p6VyBxUQIHIMAy0RjlONZWjD3P4s8+cYJMEeI84k8vcjqSoQAj3ohcB1bpUHLZZPD2AwmkcskSGcfASxwH7f239q0N71pR6M13ZnDtlYiyFONgBZ4LTV90zphNeH3ZZRsrCxA9mXd/lsWF1VpsenHKtvX+rISWr6L0DZQaT5fv361ZNHXAbjJr8u0hYdvtKXcM8fZ5Onfpv/Npi5q0wA3M2uSg4BHwD6OTLaeXqpNX15Q5abL4wLCGf17Ao/nNTBa4/O7G/2GyD7Ho7X0d4TrC07jqFQf9n348GFHFrxyCgGZlorMmPUwfYRR32Q06kUSEREgAAEIrBHQZ1TJBWK9qxGRcZS1lhHhjRNgmajxAmpfPOb+7ZfR1SRkjnCwxI39fr+rKwf58Ho7BK5gqzRoee1tAJvBJPKaBKltJYAFbiXWUfxN+w59OS3NS4E57JwJIVcgYHGOFIdN64SNc0sufbfpDleHqsU32t5a1pGZXHYTaKS4jWKc7pOzibPvULT4otTBN3qRTPFAexOWLMXisi5lYO+i7Jou5UMYBHISsJ/8b7fwnPIVSOuCKhegSJIbCBhXt29vby1nHwabfMbEN4i7ParRMVoJyzG6r1HjdhijvWFvMDetUY6GaUkf6sUSFcIg8B8Cw4wqKdFyBIwfU2n4xO9RlCuFFlK2L56wTNRCebUmg30oS8fUWtmNKg9zhIMla1wA6Xd15SAfXm+HwBVslQYtr70NYDOYRF6TILWtBLDArcQ6im/fd5CvYe/bT8xhO7JMRM1I4Nu3b8nU7CuEyaRaiKDjWuNi2Ju+eDo9PrV4qdpbyx4JXEpmS/Wv8OHTkFYXb0amLzTwjT6nutmnLm1uWsRty2dKY+3T4PpcAnZr1GazxXHzXHUsuV9QZQsW4pQjoOUYne5sST/we56/ovMP/MGZRi2n/2SMzrG2DFuliyCcLu0cKSFxApsazHhSl3pKvbhUcaPsDgJtujDuUIRXyhHQ7yy9efPGkv6LFy80QLLEJE6PBFgm6rHU2pF501B2jOWOduAjyZwAc4Q5k60hY6+ubKVB/JYJDG+rNGjZza93m8EkspsECW4igAVuwtVdZLtPiHEbrmUCzGFbLh1kK0fAcm50BefIcgrOU9bYbx7oh1x2A0Xr/BbdB7MHv+gvdf3582eLvtoqskQ7Esd3v1lLx95Hr6VQOTw+gpp+ORzf6MqF8p/s7MZkdMOqrAa+0ZWBk10WApuGDnYjzyJboUQuqHIhkiRrJ/D69WtL5KRvdBDBeKaIJevdcYyqKX2jh9NuSXixBAH72Ey541DiioB64VBwAYFFAvE5+eIrBF6QwKtXr4zdkN199oIYe1fZaANSk2Wi3su6hPzM/UtQJc3dBJgj7Ebnv2jEGCye+ClM10GEFlZX5kIS0jWBsW3VqJ1KkMVAuxkbqQbN1zz9IEKd9s0oPCYxLy9CshDAArNgbDYR+8a0fQGhWWWZwzZbNAhWlIBlTW+wc6PFczq0dQ2svelbS6HTcIuLqlQr3eDLZ1f+63fu3JFXLnvf5Wypkbr/9etXi46b+mhLgqXjxJuRqQn6e2khSH+RwCZ/f7VBye9pFnMpFCh5LJ+wTLlzcGahUiDZHQRUjzR6MI4z9N3epnq6Q54Kr1xQ5QpUySJOQBVHI4z4EEQpKIJG25E+4pTV7Yhq+hX7pFLT6/pk/969e5Gkmn2kEnFDc31C9/z582ZFLSGYSs1iulPWMoYB+ojjGKkXxxmSwvAE7POm4VGgYJzAhw8f1A0lDUY9tRyp3759G0+Npz0S2DS0YJmoxyIuKjNz/6J4SXwTAeYIm3BFIo+6uhJRmUedEhjYVmnQCtlkvzaDSRQyCZI1EsACjaA6jXY17wvmsJ0aKmIfJGDZaO7OKzHJZDq0dS3aZQ+Xsfgsab9AreUauizh+qXKaUtC+w7aobiab0AWhpZELMVd2g9eclrE0OcZpa3OQmxTnPi2muqRUuPc6E1Ic0a2f8Rs+W2FnJKl0rL02VMaA/ykSwoGzzsjYK93zkGwMw1n4l5Q5RkDAmoTePnypSXLwPvZf0W/DecPYtSbnD4Ii0jrS65r++ENwYun397e3kr46U9zodPlqS+AfdzS2tisPqspR+rFWeTJtyMCl13a66iMGhFVQx0tPlqEubm5MX7fb0mNOE0RsM/dWhuKsEzUgiHZ7WeY5Y4WsCPDnABzhDmT3SFDrq7spsGLLRMY1VZp0MpZXac2g0mUMwlSthDAAi2U+o1jn+bbdzEap8EctvECQrzsBIwruptOT8guZIkE497evj9AidybTdPipVraWVY26S/q3r17t1lcvQvmc17TJV5T1t7aFN6C1W0S2Bg5jhffaCPGUtHsA754QZaSbz1dS4WZ3rbruJ4bTyCQk8DTp0+Nydnt3JjgWdEuqPJZqMnXETB+UyhPXH0K797yL4JlvtN7k+/fvxsdCPTx63izVr9oxr62W5rRHsbGRb0Yu3zRLheB1qZyufQinRIE9Hsaxp6o9KpoCe1I00LAaABKqrW2xT59tutoIUYcnwBzf58G12cRYI6Ql/x4qyt5+ZBaOwSGtFUatKIG1qPNYBJFTYLEkwSwwCSi3iPYdxyGmVYzh+3daJF/KwHLJxCTD9/WlBuPH1eqtUXOOjDVrVucwkvvAgT+GDowuI76F8zFYucV+FvW8EtbXf3Sxze6PvP/k+P0u1H/J2jlxmKgK68WCbZ028pY/mHa3C0iAYlC4AAB4we16p/WvDYPZH70VYmkanXv3j37jFFZXlDlo6B5/zAB4+pMMOaestV8wO/4NF45vTeRG7cRSeXxomXiZJScaCKg1jU+RXeUjGMhF3/IC+rFkMXatVJtftRu39joGj7C5yKgX8i19EQaAGyaDuQSj3RKE2CZqDTh4dNn7j98EbevIHOE7GU02OpKdj4k2A6B8WyVBq20dXVnM5hEaZMg/TgBLDDOZ4Cn/qZYRJ3BvC+Yw0bKmkfjEbDsFFRwjqwPNq7UNX9409itl/Y68H/HUv2Ldsnrm8cVcjR6nZXmbzy6/nS3nK0mkcQ7Hcj9t63pEj8jAePk3zgazihYPCmjPEbt4nnxFALZCbx+/dqYpj8aML5SOpqEVwWU37YGTK9evTJmd0GVjWSIVo6AsQt48+bNXIbAYdqY1DydjCHGjk85Pnv2LGO+yaSuOWNMYjkSwfibnlrCSA61j4jRxbvUiy6K6VJCau2mNX3VUFg+B29NbOQ5l8CnT58sAmg68PHjR0tM4vRFwDj0tffCddQ3ymPUro7MQ+bC3H/IYu1LKWNrIKWYOxtL1thy9rK6YtSaaD0SGM9WadBK22F3NoNJlDYJ0o8TwALjfAZ4aixi+6SvCyZ2dYbZsu+iXBCyEAHLoUuTD18hAc5KNn4UiA4BueB+q6XN14bXDz/8UK7UPn/+7B/BVnmVppxeDaZsceeIV5MsSlmsLv4lQxYxsieS3ISd6hG+0dnJb0hQro2WLXw1STpEc0O6JaPqYwK/iYxkZR/ORhLhEQSyE9BZXMZPrIwfbGWXMJKg7zOabOVdOhdU2enOxVkEZHWWwZM6FI28AyF9O9cj40J5kEjeW8t8dcrR2LzkEs/eDuTKcfh09JuelrGZOFimEGPjol6MXb49atfgudH2atIjcGQuREDHA7x7986SuNYrr7ZwHOhr7LItMNuJwzJRO2XRoyTM/XsstcFktg9+mDsbi36w1RWj1kSLEGh2ODSerdKgRewwy6PubAaTyFLuJLKbABa4G10XL863yRbF1jKI/disxRRaC2QO21qJIE9RApc9Nzp5Gu4FN7stW8yll01ubm58g2/BH8OXZ6Rri4NlI77Rpa2uRLHGGxDnsIRvdAn4G9I0OhC346Np/CxPxy4W/YplA2KiQmBGwHgsqAYlwXLzLKWqAcHJcJs+HLygylXLhsyWCBjH0MHIW3buDxD1i1qn9yb6PMkXaUnX/4ZVljY+2vuvWFxtIWAcm1kmrluy7Swu9aKzAruGuA16SVqWO69ROGi5jYA+1DH+qGgLa1WWqmc5GmEbo3/HbvCLiB1azF8xDkVYJpqjI0QEmPtjBicSYI5QCP4wqyuF+LSQLMOhqRRGslUatDo1qyObwSTqmAS5rBHAAtfIDBNunOAblwv6wsIctq/yQtrdBNSSW97d5P5hSbCROHG/T/v3P6eoo8ND9V3K03//6eL9+/cHxVCClhSKrvzLIP1tbhWQPlaxSEWcHQQsmyPxOrIj0/krfonPn04hRa1uLdOD4fEGxIHFN/og56OvGyf/Ro/ko9IY3r/y6NyAhyh9EHj06JH7QCQucTtVT3IGv4+5qWe6oMrxkuVpBQJy67HkEnyEEBwa3cJaj90x2rIZZmFijKOPN+yyGdMkmgh0NzY7xQzsmVIvqFbVCDToJWlZa6jGh4z6IqARkaX9lP/927dvz1WtZtULlhEtiM6Fsy/37oYiLBPtK+hCbzH3LwSWZC0EmCNYKO2IM8zqyg7de3mF4dBUUiPZKg1andrXkc1gEnVMglzWCGCBa2SGCbdsRmsNxLhc0BcW5rB9lRfS7iZgOUVF1bzyCVy71dn6onNPXHyx2YPAdKCbDr2Ww7oOetP6p/508eLFCxXTkTV5S5svUEUd5QN/DONnKovFtztQPuIiLF9z/XiC8eOB3Xm1/2LpnQ6jR7465fZZBRLGGxBXj/CNDrjVvlW7Gfg7LkqgzrKF5kAVJm5Yk/DSaNRue7F0COyRgHHMEZxoe6KmagH8QfOOj7cuqPKJ5UXWEwHjSo0bf7f5kWLghRMp3PjULvLivke43O3jlnzLODbTknRwnH8y5UIRLGOz7FlTL7IjJcHjBEqvHWyVUF+w0FBvhUZ8R8DYGSm+PiQzLmy5xPNeWKqefR83LluQTk0/pLhgeZ8aS59lorzYR0qNuf9IpdmXLswRypXXGKsr5ficnjLDIVcEw9gqDZor09IXvdgMJlHaEkg/TgALjPPp/WnwY6pr6gzsfcEcdq3QCR+JQPxk00lT58M3kuKTLvFTC30fmHZ01znRz549W9yB1Rq11uSNn/nNNZKP9TxwHlLO60BbV74TlDLarctc7GSIvEHE9s6dOzJ4EZav+ePHj3/66Se5oR8/kzuZ+ykRLLsYljhHhLdsVsbr6ZHci74bb0CcUvhGFy0FU+I6eN/SrjnXMVOiZSJZ3LilizQqkz+pQiAbAXWulnU3DXf0oVK2XA8kFJyeaxE+yO2CKgcEuK1PwPiVoetcgp5uh52X0DHwwimRxb40LaPYfSnzVkdjM+N3a9nLlHqRHSkJHidgmVLVNN2gUzuuIClcjYBWJI0/FKM1xBPhWKqefR83rkiwGG3JOp5gs087Goq4kXwEJstEETglHjH3L0GVNC0Eag60LPK4OAPMncdYXXElMt6FZUxykeHQMLZKg1atnvZiM5hENZMgo0UCWOAiliyB535tPqlgmVbLs6em41oWtvZEmMPaWRGzXwJx771JL+fD16+aa5LHV7mDJd+1RGqGP3jwIOnBrA2gHX5E8gy26Kvvb8udRho4YFi6oVzwtegtN+hFtsIiP2n1CEKUK7uO0rF8cX1EHSu5ScQAACAASURBVMtnSPF6eiT3ou/GK5T75gTf6KKlYE3cYoj6dEMfcFhTLBBPuS82UkFW7969C0K4hUCbBNTNW/oY9cGny68RQFD7giGLUcILqmwkQ7RCBDR+tUzktLQ3TR4CN7J9dp5dF0tDMWVaeY3SMnjITuM6CVrGM9piP32GVnPK6pc+9cKnwXUjBNwUtxF5gk6tEakQoy8Cls5IGmn158QdMkvVs6z+W4omOGFFi9SWtzqNYxnpsUzUaeFWEJu5fwXIZDEnwBxhziRXyBirK7loNJgOwyFXKMPYKg2aK9PSF73YDCZR2hJIP04AC4zzOfL09OU7OWdb1kxOl/MIZMu7zGEtlIjTNYFgVXNRF8u0YvHF9gPjqsVdG+trp5V2S8sswfzTl41yGttzy/e3xhyDaOp3fL8jZaRTnIM4hW6VUZKYjEHW0sKXSxkhlCtNo5ByZrCYdI++0XE/DQ2h3TcG+EYbraVsNG3pWTzAjA1lIVmDY2sXc5EWjx49WnxEIARaI6B20LLfrA5Yv2d0rvBB7dNpCq4R3yTYBVXexIfIJQgE1ruWhYbCwQ+HPXnyZJ+dr2WxO9z+IyY1J2/yJs/uiu0fYmRfb90NtvEXNZ6RESaFPPf7GZmBP4NNSpsxAvUiI0ySykXA4iXpN3S58l1MR2s3NTuFRRkIHICAHAWM38BoreCsOYtxaS/Ll97+Ep4x337NgGWifsuuBcmZ+7dQCheUgTlC0UIfYHWlKJ9zEzcOSy4yHBrDVmnQatapLmwGk6hpEuQ1J4AFzpnkCtFySpYOerc8Fv8QbQpblj13y9DCi8xhWygFZChHQO2MZUvXctxYOSGLpqw6Ht93jjs4FpUtSFwbr3avvB2/UmVM3N71B/Inb4Oxt3H3IZlsMsLbt2+NO9qqLHLSPbd3TqqzKYLF48XSRGzK1I8cFLr/yL/u0dXT3zDydZmufW9vfKPnfM4Jef/+fbK3k8me1QSoN0o201oElBbn4CNXCOwioPbd8qttlqnprvxNLwWubxo4auhgenMp0gVVXsJAWD0C+gQwPtuZRNHkIRh8G0dpFTQxbnFVkMTPItkp+5GN1/6wu9ykyyhMC9HkZJa0XpnuiV+vPnv2zAjKL1zjK/Fo1Is4H56eRSA5n6rmrxx0amcBId8BCOhn5oxNruYspywi+wtMEeCWw1Eir0+P/ESS9T2ZWvsRWCZqv4xalpC5f8ulM6psxg6rsvrDzJ0HWF2pXPQ1s2M45NMew1Zp0PwyLX3dhc1gEqXNgPTjBLDAOJ+DT0/cAtYGRNynR6ppmHFkU/ggnJqvM4etSZu8KhPwlzQjWeuYjMjT3h/FJ03JxrCa+kX9E4Jz4iJKJbenI+9GHsnvyPfnVqFoKB6Jn+uRti02gdWmtn0HPJeQRdM5cSwXnBS+pmanuy3x1tU/sR7f6LWiPyFcR9gm27izmgDLsYifPn06gRpZQuAYAU0pkw29et86w4K5KvocIqj1x11tLqjyHCwhNQkYl5b8aY8GiO18B6+P+ewD1jpHNmoK4b6tjE8mNxW0f5xqckCyKeV+I/tTxDUtjBa+9vrucHVM2T2e7cJQL+ysiFmTgD/RXcy3Tq3x1xrUnFoa6jqC+Uzq5+jnzvUmApbfulGCKtNg4rApl92RjT2CpUuNy6Dxj2+3yfoeT62XpywTWUrKNwxL/OvEYe5/nbJuRFNjjzBJy9x5R6kZ557Nrq7sULmXV4zGf53h0AC2aixTGrRclbR9m8EkcpU16ewjgAXu42Z8S1st8hUzRs4YTfu/ydZP64rGRaGMgp2YFHPYE+GTdVEC/hxtLaOkv8rai72Ex9dyqx1qE8el9WdLYcUTiTw97ucTSTz5KPA7qtnF6PfDk+IFETR9PqV3DsTIdZvcJSxXBYx7RkkJc6HIm06cm6/Umb7RvgtOXv07TU1fAiUHuGoC6p/NrByTK3eSvMKXTOx4NWXbwxSHzDvpBai5cZ1tm6CINTH2OWtY/Pz58yDOjtsLqryDkl7x4e9LodBbzQq2qG9yfWf+luVA9/lb5UL8kVM8l2Q/Hn/d+NT/YOndu3fJt+LjQve6b1d2d3D3un/hJ+WHd3ctH/3kTFXzZB3qWVk1dUnOP96YdfbfHqFeGMlfJFojMzuLWWp5q3Sh+GsNakOS40zJ0wjAgEz9xrxTDqXFVmdksW0Vn7qkLJOFwBKSt0+ePEnGSS4pJFMIOj5Lpsk0j0coXU1YJjpeRlMKpUtqLmfplmGe42IIc//6Rb9YENcJNHZYAsLceYdVDLC6skPrXl6xjExGHQ7Ny2gMW6VBm5dsuZAubAaT2GoAFx+GZVcfC9xqgZviaykv++J5UgA1fUk70eBBnvHJpKpFSAp8XBLmsBUgHy8mUthKIH6y6ZRa3HV4a44Nxo87f1sQVVBq65TNsvXjxNbGrt3xukRToM7OT1a/slWti9m3BLTpqGnHuc2L5EDO6MuxVTvtFhlTTkq4Nes68eN1yj+KMZtvtBGor79f8fzwK1/r50KS7YI8omr+ervy8n2wFktHW/51TtW17C1hV4tlVCJwmOJQr6/xVnLsouFCzaqnItMHsr4HgCTcOiBbK/cLqjxHYWkrLEY+T/lgSLOC7dZLLh1bh1O+V9nufDO+aF+g9+tsRgH8pDR3ck2BBBPepB+zZUqptT9/LHdwEm6pOxZT9xU/61p+z0kD0AevNTsIeXbuqCN++WaBmcTicqFeOBSdXnRUoy1TEteEFioOjd9cdVP7bHRUda8UkopkjxCwVIEj6VvetX82pjVNGaElzYxxLL1SfJXKIoy/VKLKdZ1vs1kmspgHcdYIMPe3tOG9TEzWSrmpcOYIRYtjgNWVonzOTXzU4dA+qmPYKg3avtLf91YXNoNJbC3cgYdhp4wescCtFpiM728Kq0wtXXkyTXuEYP938UX9Xrfv07MYJ2OgxbAt9fqgSMxhLZAthXWwIHg9LwHLuujWnfS8ElZITSuckVwsiCKv53q0VYxNfUfg6Rvv2bNvGGmz298ak71ZdtOygA1+DdKepoqj5ua7XbAdMZMV3OLLsTVfuZRot8j4VryGGhOpHy1SU8LvMf7K9Gffq3M45FCbKfPRkkmeUKjx+u+//15BbQ2//LmBKzv/QkVfQZIpi6QwEky9SDV5Lp7RYMVh6W+qVT2Zlr/3P9U4TYPzmtwFVfYB+u3Y2nXN9s3JtiaMH36KYE7CHRdze/bVCa511s6OLEq/Eo6fAqG926KlE/TLupXiytHLf+FSA+4kH7Uw/ptqH5KvRCIM1kFI0+SkRSpPxRHBkuVRYAN+qcWvdcR4FgH8RKgXPo2Bry0F3U7TnTywraiomqP5NXEavCVF0ity9KxpQoGcvsz/r71zvaojV8Lo5UYwEAJ2BEAIQARACIYIDCEYIjCEAERgHIIhgoEQMBn4fjNaV0tLr1Y/1Kcfmx8etVotVW2VSmp1HY2bHlkqESj5nyFIwpF3EsTBxRJNj9B90XZTmTV8fl7HEkfRRyrPaKsut6ymKbxufh+lbEMlCbaJUpQ823B7x02v3KGt+d1/eS8mqbEwnfySGcEMz6rO3Htvmuy7c9uOW8DuSluVZ1S+xPj7rBy8Ka/qCOqPfRm2WtKnOLT+1mJqmIXNYBKtunvByzD3RSOV7uPwU5yxwBSZaH5+O85s5nsbPqNtN5V4vBomFAVlM1PG7OaPtvzgHdbFHqYJhrF2O4uE3kbDTgxztNqfhTp9hMxPZH1qHurZ/NwR9lp59I63tSsUktmbhrz6h1JK9XjzzmhftI0KJS7d091ejjbvDEg7VVVjpMGwTsAL/LBIowljkCnJJ5vvbZJ4qnnG85+h1Ch5yfFE0SNDtb68ejzn6KHTpRyl2dWtp7vqz7tjieHZUz1hVHPhukEyVxWDyg2BRXZHyQwhxzXstBS1KG+BUm+srVBlAzw/U1qXWxJRGu3BzpmTFayzRvbB8nVCz6hc2+KwiVYL93oTtPveaHfHSmRrpOH9PrWxfKbAIicI6dv40jLCCkRsvbWZTKJRMOPTarzYlNie9agrHxeZITP9W7YTM4npvNmVzKTjWKMNwi7cUBthhWmNLVxqpjq3HisrjJvwJqOUVGN+ABCBlBhu/girF3cN4DadStt1gku4XrrEqPpMlN44GmG8lDgTwR/TGtkmihpwie2ZYbJyh7bOd/9CH97HO0XNcuWZvCPUNoC5767U5rPB+kumpD4OZ/zlUE+YC7BVHFpPG2j7+PRtBpMo79MFL8M2+KqIBZZboEp686a3eWL2TMLe1GzeqpUOhUtezUbe0pEWIQqPmLkc85tpCShNHJK8Qy+0eiRc49ULj1mw82zFfGGFC733wrSOqpPf29Sojz41ZmZ+7vAcY7lLDH2srEJ6ydt7dbqXQwEJ3alpfTSwoQCumvl0nzfo0RQsbKiRw4Czf2hyec715rVCON2K5UeQZ+fDxEYXfsIMcevz3sgfJ7ox3chT+Y4UzKoLPo0WOZqwy9wczV5jkmkEYmUbap4YU7vZtbXU7pCLbNyDUwHPkw7bfeG6sHxp1UGSFaosSiFk60C8xMiT1GQF62Ba3iNaVHlso5dTXuOWr3YqjVlVa6F5TTQ6Ljltr0e8S7eGnlE+S50gRMztAtsXbqLqyjZcm6nX5KPK39VrLJAYF95QWt5luPnr2rybHuHjQSHexkFR6S3GdRHudNYoj8GoYoUK9i9WKJIEa5w++gvj1uBORq51henRVmiFk1rPqdOFkEqXw7G4RpDKlbYkerubo/D28sYZLIVrV/WLC6F2utEgJY9wVRIjXIpYY7OJSg42oxEOLQPHu7XCd//GIWNNt8Y62eO/qkveEap2d+EM5S5Hq8pD5S6BhS2HXNU6pJdhqzi0Dl3f+ZFZ2AwmUdi/C16GFRpqpVdFLLDQAlUs86qo+drWE+58dtu4sBXmE2Fz9pXEJqoKkBJvmp8meYe1VhEmeIdNGfME80vGl/fNd4JaDCKSBnVozDZn/E3FUKmSzjICt9qD9eLutJawTXu3LA0lNOnbYp0T4byjRVrn2ro9mO93V+Vout5edzd1+jyV3zEYahunZPb0UM90Tsks9qSg11P+tXe78VKM8v3nMY1eavAvyaAboZUXEN4oMTezhpmqTnlzt5UwPbLTlIU0imSFVEkN+HLOlGxLYNndUahdpbfT0IO7b+lte6qw/NpUlr7WXTQm1COFGPsXm6xg/VVTDYphaqStAiNPLm1VK1/zDPLGYsUTPbdpTXNeTFjjdnP4iK1cCe9lr88cWuhPjDHMcb4OvbRn2Hp18XrHRd05Hb7JiJ5oq8JGkVwJa0xernG6bYXp1Y6Lzv2+8QdlzJmtmbCLa7yYdIAgsUPZ3Jy8S+zQoh7xRqLrSL1briRe2t0U6yZGyVMl75hWMOtqSmruWab8C5/EE9WezZU83mpSczu9pPJWZRonettlXkIuuqpgrhZqyGs9vOy2wedNNGb6c5sePK0mQuFTOeOMXKtjyRCu4Y1VpxxCCoLJH38lX0LDyrxyh2ZMqNCt1VgxSoBwQtTotrY9eKJQWWMhMo/RvOXgmk6zQs9125EYJnhHaNuDjWtdA3l8n9xWkUWWX9JyqH8HLcZWcWj9jaGwhrnYDCbR2KELXoZN4VURC2y0QFMgfPuwC1Fv5a+Xenur6jrK+wrjNapLvZXUeJ1vJNbKsMfZkbMyF/oT3mEtMRITJJBxR9YPTCEseBx0VuUwMYUAcTmTULBoTrm79gxA87iLOrO3qUnBLdkhHX5TGHkf28hcuMiPclZmJQ/fgWf/RzLdbdQvt6uUMI1NRDmnapt4fub7dehPIrHRWmSEf1om6k8cZXlyzRoz7rFYUXwdMuUItB+qyjVK1ZCaM+2G8ticiXdGf/GkaaZHDeRhN5HDdwCvK0f+YCBfKXtQo54YjZcyUVmRHu/fC9RgCaykO6RmiYvTUmZAA4vaubzigE3YfgwTK1FZajbuPoS+Rb3QfyESMndzJiuYK2T/dMmw6t9K1RrUU+Xz0VAvGDI/t1GltTYI1XTLhGasHPEPn1KO1lpu+c6LCsGJ+jG38mh6dvN1oxtRX4hqlHa3zLBF1wy89+ooZDdTC0tVOKCEjItu3Trxp3qO6KibGlNluSPX7MO0Bs5Q8oiVN8GpdbfyVoNUI1SPVwKoahvf9UJWcjgSSWq6Sg2b1kznMQzFCHMMq0qCdRsC8q6D950kCWeBkEY+x0y1w/ZatLYSA2u70vDqHHDwRlXoBlyEa78vuNLKzFa+TSQaODTXJFqlZeQlLldjTSVb1ZwprHkkfFupt90hyaMt5l2l7hpvOaDiGSaLvyWMYaenumBt7879e79kFPdvhRq6EfCWLlGzn/hyqJvi0aeWYas4tGjnVsqchc1gEpneF5ylLsOkWod3c5n04K+KWGDGAt1bqe246K5COH0PtUA1IqnXGv2b3o8G31NygUTT3Qx7hG+mrrQl9LTi4h3WhUZ6UgQaN/FkwINPFpMi4AqTcs6CoD0Et+Sm0tE3ODdTHVr+gVWvfu6z0lE+zVMtw6TPZFR7avO0yF9q4nA5tEr3gZCXaiN3PZPwUMi6+kildbhXYcmleqdPo5t6VkMpo51QeIJt6dp7YGtry8uZ8qVUOj8/n7KEg8gmHe/u7jJVyY2qwOnpaaZM463b29urq6uPj49MSa3dFXC8vb2dKdP21vX1tWu4RgDlKPH271/bCr3ygiMnsrOzY1YeujQFlGNLXl5e2vTKE3SHNQCh0Iiwl9GEzEkbIj290PPzs2bBl5cXrwmthB4eHrzMqpcLULmqAWtlYD2JOsI6E6XlG4+OjjK9M1nBMjIPfuvp6en4+DhTrQaCZqJMgSnc+v3798HBgWanEmH6T5qanm5ubty29Ma1v7/v5pi03MXZ2VmY7+bIhrVacB8X8IuLC1tGVi3VUrN8VTOWDGp9LvO1jFm080smzQ79VxeaINSQZ2+ipI2ST58+mY7T8u/x8dF2YtuEahN5d1HUYaW35nHRFvh0ymv4u6Zl7VmZ5q+nqCUjWm4/5XB6tq7HG1+gBpl0Qm8Qjv3Og9QsPMwI1b+Gieag1EufRqKcvH2xsn2qHNOnNqcbXrkL12NYkVSbfEjG48mVybHYRq0YRrBwDWxLFiYkibB4oMyzmRVavUlNkhhWxrWWg7L6vr6+qisFSpN+fz62WiUkmLErpY1get8ZdhhqSfzz50+30TAdDpOwjMkJFypiYmfA1FP5fLfrXWs0wG1OvpLUXdP1hq1rAGo09Ujn/EYvJzHmu02EQ5P9uN5DdpJxaB2sSDY56+0OdyBLfTNy2UjsYAlVH+EdoR7eZeyu1OOz8ZqnvxwaDdFibBWHhs14BNZsEgtehrmq2RdDs8LUe6jN8Yyh8HLYV8U1W2AhcBVLbcepT6PbIOGHGPWatrPcjynlrbsl9eFGm5B5E1LglyzQfWqotGvYqnPYV6c+30zbKihFeIfNQNMGgixWOwn6V8XsfoLZmzIPZjZvMzVzqz+Bkui7MGavf7vTrMHb7PWE1E9Eem78ehV2uAynA1uJRpb8ebm7Dmei1Cd+aa0vOLYhN5F6xC3jpaNflutNNF7r0cuSGIbog8ocP2IqJclQ+ZnuVhPdPlzqi5LiPbzvMup0xQ+kTMuqs1nbsGK0TeSNKuJMvFjp2bndMNw71GgZOVp/23VMyixUoAMQvQboKbNUStWs/G6Vl8Bv1Csj1VC3BKFE1DWUoTvcXtZqo3FoyAhVRoOogxXpKb06Rs1Yk5AryWjpuaschTlCZmN/jSBDtIlGwUYzLdNQ3sPI/EaWp1tzGuyZH3F6HSH/oBm8Q0Ph1Cx6eURaLnutRy9Vj0Iros4nL2q++6JtDZ7ZwdN2gF/yiCQRxryCnXtfAqivo2amTE+8aLG8YPm73Q6oWO248LpjRpdRJ5C3jcHvdjO2csiNo0MQOssQtfnotNsoRiuwoROwQKRLq6oGLKwJwooRJhQIO2BbrarK4NrUpFYykWk6bqVmn8L5pUXYmyU5Je5Fi5bGqsKFzSBnqPTB1fnZkn5vBBIWWPA2EQ4tNLaMQwttoyRHw3++2x2b8uFuv1Qa1yV9N6My0fWSi9FNd357muC78wh9lB8FNeb3EZRaUhMTXw6NiXoxtopDG81s5mIzqzWJfAe5M3u9dKVlWD2BMzV31mW1Fljui6LbcdqhytSgVWXYWdqa6Lx5qE2MxiWB1sCD7HWk9Ao1GicnukeaErIwn3fYnn3X2eEUdhDFogRkt40dJ0cRfXaRmfkdv7yXHgeIRkq42lFO/gO6J1vUX2W8vbCEjRrLUX75C76ED3fUVY8mOE/C8S9LNiGjg0UPji9t1RajNubqXvLpxJUw+gFOna6G3GpT6Yxluq1MLR01daOjRk0o7X8iWSkkk8yfwjAOGdbL0VKypB8UrCMy+cW67qpM9N0gbEKGpZFTSa+Uow/FqJdTT7tK0OpVS3eEbKPTSdQaNaD6Dz11wcZnoPmqHO2XETIb3/NHkCHaRKNgocFXzcmY1uyWthrsUebRTGlX+Nak2Vm9Frpi1VAyVTXutUXFM5mNEoZSZWqrdKsEQlUb9ioviUlS38laCiVXMRVORV3rlieALgvXcuU9kl9AhgK4OSscF67680r3cRfl5pQv2cfYCmmXvD1pELVaemkrKjruoiNUckYL58lk7qq2lO7imXmw6i1NECmplJ+Z/atKpcozuDY1qZVMB5pcapOx9ZdvrWa6OLyVmshsu0qoCzRqokCUr9nTLaz0UMtar9pxLqNqhty65ZQ4Oqk5r20iHFpomRmH1s1yzFPlLloCaGzm527dVRmVDOU3ORr4rebclGqb8uGuXlXHdUrxmebLKlx0+fQy3p1H6KnM4BXDEQSgiUYCU14ONQo/YIGF2SoObUDbSFU1L5tZoUkseBmWX6JUuttzSblCC0y5jjA/fCuR9YbFvBxtkkSNXLWVv8ioW+XKwm2N0IpUzBNg8Muw0XFyhtrDCYFkpglPNd5hPSA9HU7YF+SUEChx1G3jIEvanXKZjHvUO9QUJNdc4A0fXWp2KHHaGmjRrdrGTXhtqWXINDat+sOJz4hdPn9Vhd95s7dk+q4qeY3K892tjtMH3BKbkbGF6xblmE4v/MxUQ8ER6syMl+gihNjoETpl4CY0TqJ+LXTQJkfDRrOIHtG0qn+VVk44QlKP65HGUddTw3JhUkL2z2c5aDuR7rAo3IQsJPPTk9AChTEcehkHbWuo+jsEV6PG9ExVtiRHTkSnWBfyyPLY5hoFc4UcIS27srJ5Cb0fjiDAsE20HSZSWbOwNNWSVLO5HtefEppntTzV8E95YN0ql1zOx2NbcikBGptIiVdS/1BlRKxRzpELSCQNtBIF1TUqKdTqcaOIawC6lek7WU5K91bLwhI5ZZN9GErOVjOmRJr1uOjDarPPZuytxE4GKdPT2AoByuUWui+ZovaYNEj1SDhO5b1Tjlr1Z96Yhh2kqi2luHgO0i8dKhGBlFTKL/9o0aHp/CMZXIVWka+/w92UM3cBygg71NztkYzpuiJ1SBdOjhJbb0kafRpf6q+Ua8p0ZVvZuoHq+VRJv7dVxC2v4S9E5UKKs5jrEYNdaeWUDwo9WM9yjF44tLA3BxwFrvEo3XbxJlMJTWjk7Y5ycw1JDpVTe1x73TT3y7Zmpm6Sa5rvu/MI/SWkKWOe4+7KCMQ20sRkl0Nj0liereLQatvP7GxmbSax4GVYamKtmi/76Tmm1maB5bjCd+SSLyCqP4NU9q9qtc1lv++Y8nqB1Tuy6tcrdsmbkYxKJfv3fgmNqgacqVyroBLxupXJ9FFUJN5hDZZxTK5bny74KQ32qFm6mYXeaTGU8h8LJqJmZn9emxXeRKBZQPOC3sR1y+1Zk5YLUoESvTRIU3vjqkr1yLWaCUi1qXDj1CN5JjXwJXDIJ8wRBJe/FC+hN7sy6ppwreLREIpwZ0w2IAtMmYryrb2V+B+Vnx06Y/8eK/cy+uWC2Og5dvQ/MsugS0zZtYC2aQ1FO2yqYpI7ayvb4OUnNStUpd1YOd2RQSQ7Kd/UbmulWp2MM+IyCoa3ZqdyW+xDlW98zx+qobb1NAoWdnrtnNQ6r3a79erXMNEatJLz1JI0uoDLq9NqheCukvPVVtKxlVVPdr6u5y3VQXrPyXRNaky1AusWHmQyWs+4yHTNxG/JtNx+30h6EGMr5FxvCSeXm3dNww5S1ZZSWTw30o9qVBNESirl57c7q8qcwbWpSS1vLQaju/dXlY8q77DMyPS1d0uVR3eE2yqlUebV3OeybeuDlC/p9z5KmWflBFotAjuopjE1juvGoYW9k3Fo/Y1HNchK682Vg293bMqHu/0yzrgepHOnU4mgreTdeRzmcguuTdr0OK3TSiGBaS6HCoUfqtgibRWHNpR5ROuZo82sxyQWvAyzM+mYiaGWlOuxwKjTiGZ6nkQbodFiqUzN4JX2TvXaNVS/p4R388e0Z7etET5NCiPvsC7zxvSYhuca4crTJZ5kbV2T3/SrulndyholZ+HPXTKjT5NR2/4d5GOKFmzT/NW0qOa/F9jpw6XaquPmVVhfgoZaXYedXmLAFvi8uMm8XQtx09I6qkskNlrKa7ypLnWD/hSNIQekP5mp+dPodf+i9XbIdOs06f83+M+P7cyfhDFSSTwJKVGV36GtxTwiUEJRMqe61pBPqzbVqZpHozTUaM/rlb87pr6jge3WEN1Rwk2OKD9t5+3Nu6sP2HJ3Je1usMxcVPbYjnbZuG4YTRKvoUbBxjcqTdyekLocNuRlfKVMi8MOE03HqrCzLuLcuDxo2wQTREl3qNcayYdDIJqjiSYfFW3k8fZ5o1W1yhx2Slr8uCiximmWGcpQW1mXV3hYY2vkrAW/XiFLtgM8OVOXhZFeww5S1ZbSVDxTotbO1wSRkkr5g2zndVMhg2tTmw2AVQAAG09JREFUk1rJi6c8Zzd9Ozw1wo6K5rLODkfdVDIVZswvvNWBUv9HSvo9FLVbjtpawDYRDi20uoxD62YqqaeGXbxV2u7YlA93+2XMcZ3qrPnmD2tmbV9sPW413p29JipdLnh3pRKxDVY7teXQyCiWbas4tBrmNGubWbxJLHgZ5q70RksPvqRcvAWW+xxvO06OpfxZW1Iz+FDfglWPesfWPFpiNGP2Ghrz0+SwZs877GjGuZKGvKERXqbC+JbNJ7NXPKb3KIGsXdZui58+29raF+0z+0yNYchZk7KcrYzfsNW/0ldfkdx1kTtYwhqWlCOt1WXdzMxSCjtd1dq7mcTgH1/G6RpvmecqGKIwIm3pP2450jMl8Pr6+vP/fx8fH221MO5GHkd/nz59avv4BMv//v07KlXKBSxD66jKU8hcandIL71xmZHXYdzJZZ+dnWnQbW9vT6GbSmRYocolWCjTlsDR0ZEGjn1Kc9Db29uMBoKVPJV4enoynuHl5SVVJpUvGvIMWrcNMjFpeXB3dycxRFh/alT1HxwcyPPIBQ3SREqRwvylThBmYfb4+OiaeiETbQronVBmUDgoTk9P1VBh5eZVc2dnR5agf8PLwkYLm3OLMS5cGktNz2VEPz8/myVcBy+tvtPAkQvVOC30ouWD1AzMcHiqRTts6w3SpZolek2EgBl3mrDMgqRRKg2Eq6ury8vLxpIUSBFgmyhFhvwSAit895/LMqak+2ZUhneEnp21+N2Vnnym9vial0NrsFUc2rAjbgE2g0mUmwTLsHJW5SWxwHJWjSXNRxbt87fdSNTOxj+BF4eH5Vv9jcJQIEWAd1hLhmAYi2LjCXmPz58/58XQ5+Dr6+t8meXdlcra+I3qpU8h4ha9tcHM29vb8g++cvv6eKSvQj0FFoebmxt9ySoMQzIfl8/Pz3u2O5HHt7a2rCQrCWp9eHhQUEeruIJMp8toLy4uLMNUYqZsXfPwVNNPC6KfbomN9kAt4VJeUqtz/dji3zioN/lKrYGsx7Rf3DWv6E8BUhowUeNYAgt0gMBYBDLjToNOUpgQNA03M+729/fHEq1WOytUuRbK9dWrTQq9FWhtp7lJbwj6zeWCpyF9+tJ0nJmU5ROMfxAKZuRFjgbZgDEAE6RudqbMwsxdlZmY9Q6zg16wNZps3KQsylZrTMtcTiqeknGxSFOfqVJ2hLqvTtIlfHsyg7SDo3YHqfH5dpC6l5MapDPtTcSeBQG9RGja0oiz06I73MwGhRZFCoaYhTpzETLz7iYVXKckv8Q20Vy6dTQ5M/Yj45EYy9vuGI0tDbkEeEdwaRSmV7W7UshkFsVWuBxam63i0PqPxIXZDCbR3ySooQ8BLLAPPfdZuSZtaOhPO/za1tBuhg3AcF+r9U6tN+sOW4huW6T7EOAdtg89nh2QgCId9dOIfIU6tHWFu6Byp9pKSpFJhTamyo+Zrz61H3y9KUCeX3vaNQ4m0zyuqce0q6lHE5BUtvOO+W6lppf0gcmzkJnG73a2TPW4uludHl1smDWG6fdMp3u/NY0KI7PRr+mit6acKZmPj4+jEgqO1gDRW8RGR7GQCQEIQAACEIAABCAAAQhAAAIQgAAEIAABCEAAAhCAAAQgAAEIQAACEIAABCAAAQhAAAIQKCWg/yGezv3Nl15b0KelkQnc/PbtG/8vQQtqnQmFt9oz1xUFrlDpdXLoo3XmZGVbrY4vnONB45JZB2xbLdxExnv81y1HGgIQgAAEIAABCEAAAhCAAAQgAAEIQAACEIAABCAAAQhAAAIQgAAEIAABCEAAAhCAAAQgAIG2BPQ/zcs/okNb8wUWfFfnK6e0u7+/T90iHwIQKCGgA85LijUebF9SyfhlMi5C/+P6lDzERqfIkA8BCEAAAhCAAAQgAAEIQAACEIAABCAAAQhAAAIQgAAEIAABCEAAAhCAAAQgAAEIQAACECgi8OvXr3y5THxw/sEF3M2cVquYcs4JXkAX91Hh4+PDPr67u2vTJAoJZKKHbQ17e3vb29v2ci6Jp6cn1zxcseVRMxoRG+2yIg0BCEAAAhCAAAQgAAEIQAACEIAABCAAAQhAAAIQgAAEIAABCEAAAhCAAAQgAAEIQAACEGhH4PX1NRXAZyta87nRgvD161eLwkuURHZ6j3C5JALu7wqIje7Qs4+Pj41PZY5Ybnx2gwUyquU1IjZ6g71G0xCAAAQgAAEIQAACEIAABCAAAQhAAAIQgAAEIAABCEAAAhCAAAQgAAEIQAACEIAABCAwewI6/DivgyI+P336lC+z7LuZQMa7u7tl6452eQJvb2+2ALHRFkVh4uHhoaRk5uz2ksc3VSb1wwnZydHRUUYqYqMzcLgFAQhAAAIQgAAEIAABCEAAAhCAAAQgAAEIQAACEIAABCAAAQhAAAIQgAAEIAABCEAAAhBoIOAefBstenJyEs1fT6ZCw1MQFFmug7fXgwJNPQLuTwuIjfbgNF6moofdBzO/THCLTS2tsO/UefyZc+iNFsRGT603kQcCEIAABCAAAQhAAAIQgAAEIAABCEAAAhCAAAQgAAEIQAACEIAABCAAAQhAAAIQgAAE5kTADe6Myn14eBjNX1Xm1dVVSl+Ojk6RWUO++9OCg4ODNag8lI6/f/9+fHxsrK0xkrixho0UyLiFxmOwiY3eSJfRKAQgAAEIQAACEIAABCAAAQhAAAIQgAAEIAABCEAAAhCAAAQgAAEIQAACEIAABCAAAQgshIAb3BlV6ejoKJq/qsz9/f29vb2oypkgyGh5MhdDQNG97tnAMpK5qyaNRlOhZODovHad2j6aSEM1JIw/f/6M1lZyDDax0VF0ZEIAAhCAAAQgAAEIQAACEIAABCAAAQhAAAIQgAAEIAABCEAAAhCAAAQgAAEIQAACEIAABJoJeMGd4QOKTQwz15mTOjpa0bFPT0/rZLJyrd3411To/PQRPTw8nJ6ebm9vb21t7ezs6F8Fed/e3taW/Nu3b41NpAZd44ObLZAJ+y45BpvY6M12H61DAAIQgAAEIAABCEAAAhCAAAQgAAEIQAACEIAABCAAAQhAAAIQgAAEIAABCEAAAhCAwIwJNB4aXXLK6Yz1byO64kf/+uuv6BM3NzfRfDKXTeD+/t4qeHBwYNNzSTw/P+tU5rOzs8fHR/cA7JeXl4uLC0VLq0AlXRSQ7bYYbUU/zJjpUdyp2Gi505JjsImNjtoDmRCAAAQgAAEIQAACEIAABCAAAQhAAAIQgAAEIAABCEAAAhCAAAQgAAEIQAACEIAABCAAgWYC7sG3YWmFAh8dHYX5q81JnXQrjK+vr6vFslrF3eEzuxPWdTK04rnf3t5S3afY5cPDQx0tnyrQJ7/kQOjUcOvT7gjPKuw7RbXk0GhJSGz0CN1EExCAAAQgAAEIQAACEIAABCAAAQhAAAIQgAAEIAABCEAAAhCAAAQgAAEIQAACEIAABCCwTAJucGeooQ6UDTPXnHN+fr67uxslwNHRUSwLztSZyu7Jx/P6FYHid3UydGPvSMEaAcqZ6GErksKIS45YtuWnk0gRKzw0Wops/fnzZzr6IAkEIAABCEAAAhCAAAQgAAEIQAACEIAABCAAAQhAAAIQgAAEIAABCEAAAhCAAAQgAAEIQGA0AgoxvL+/f3l50TGlitnVn855vby8LBdga2srU/jXr1/7+/uZAiu8JeapkHECGldlDxpoNiBe4+7p6Wku6uso6J2dnUJp5VUGPxNdQc+pk5WNVDqxvtJ51YVady6miHmdxh19/P39fXt7O3rLy+TcaA8IlxCAAAQgAAEIQAACEIAABCAAAQhAAAIQgAAEIAABCEAAAhCAAAQgAAEIQAACEIAABCCwfAKK0FWYnYJ0Hx8fTZSh/tUh0FdXV8pXfF4Jgnw0p2IiCYwOMZ6enu7t7YX5yrm+vo7mk7lIAnd3d1YvHQls09NPyEuUC5kPYi6vx5bUMGmsUz/5sOXnlUgdGq1jsAsDo6Uv50bPq9ORFgIQgAAEIAABCEAAAhCAAAQgAAEIQAACEIAABCAAAQhAAAIQgAAEIAABCEAAAhCAAAT6EnAPrE3V9ffff+tw1tRdk68gxUyUpIL8Wh1BnW9rSXdTR8PO97DbJfXOOLq4x4fPrt/zp8WHAAc8EL3kyGoFmt/e3oZiTD9HB2x//vw5Kmf5odF6nHOjowzJhAAEIAABCEAAAhCAAAQgAAEIQAACEIAABCAAAQhAAAIQgAAEIAABCEAAAhCAAAQgAIFlEigJjJbmFxcXjfrrnOlMGQKjU3B0nPbh4WF49+PjY6YxnaEu5OQJzPfQ6Pxp8aHWivwOMzvnNB6wrebmO4hubm6iZFodGq0aODc6ipFMCEAAAhCAAAQgAAEIQAACEIAABCAAAQhAAAIQgAAEIAABCEAAAhCAAAQgAAEIQAACEFggAfe02kb1Go+Ozhwfq2A+nSrd2MRqC6QOiJ3dEcKr7cE+inu93zjQ+rQ1+LPn5+duYHdj/Xt7ezoovbFYSQGFZR8fH+dL/vr1S789yJeZ5l3PKqyQHXwC50ZbeiQgAAEIQAACEIAABCAAAQhAAAIQgAAEIAABCEAAAhCAAAQgAAEIQAACEIAABCAAAQhAYOEEGk9ddfV/eXlxL720wqy9HPeyVUPugytJf/r0KYpIR0cTU754G7i6urI66gRxGYO9nH7i7e2tlZBnZ2etyqcK//79u7Gq79+/zzQwWlq7VuFCaBWJbh4kNtoFSBoCEIAABCAAAQhAAAIQgAAEIAABCEAAAhCAAAQgAAEIQAACEIAABCAAAQhAAAIQgAAEFkvg9vZWobfl6r2/v2cK39/fp+6enJzMK9wzpUjV/G/fvulE2LAJ5YeZ5CyGgA5Rfnx8tOpEQ+Tt3Qkm8m4hFHgoBRUYnXdfakhnWocCzCLHswors0LnT09P7WVhgtjoQlAUgwAEIAABCEAAAhCAAAQgAAEIQAACEIAABCAAAQhAAAIQgAAEIAABCEAAAhCAAAQgAIF5E2h7/ujOzk5GYTe+0ytGdK8HJHq5vb0d7RGOjo7iWkymezzw3t5eh8jXzaLIByh7sukgZ9m5l9nhUr/r+PnzZ+ZBxRCrTKbAxG+5VuGKKoDuZWGa2OhCUBSDAAQgAAEIQAACEIAABCAAAQhAAAIQgAAEIAABCEAAAhCAAAQgAAEIQAACEIAABCAAgXkTeHl5aaWAAjdT5Z+enlK3ODQ6RSbMV1yscIX5CpT8/ft3mE/O3Alo4LgxvnP8FUH0sPNov8i2BznIWWcqX1xcRJswmfJUGY+UeXAitzyrsFLJPLodwE9stGVIAgIQgAAEIAABCEAAAhCAAAQgAAEIQAACEIAABCAAAQhAAAIQgAAEIAABCEAAAhCAAAQWS+D19bWtbpmwvMyh0dGzkNs2vZ7ywhUNNv3y5ct6IKxHUzfGV0cdHx0dzU733d3dEpml3cPDQ0nJfBk5LlWVKSN53HDzTMnJ3nKtwgqpgO/Ly0t72SpBbHQrXBSGAAQgAAEIQAACEIAABCAAAQhAAAIQgAAEIAABCEAAAhCAAAQgAAEIQAACEIAABCAAgVkSeHt7ayV3JjZXRxqnAqB10On29narhlZeWLiiMBV9ruNyVw5nYeor1NUdht+/f5+jgiWx0VJtkIOc5WqOj48/Pj5SoBRA/OvXr1n7nOvra9cqrKZRt2Dv5hPERuf5cBcCEIAABCAAAQhAAAIQgAAEIAABCEAAAhCAAAQgAAEIQAACEIAABCAAAQhAAAIQgAAE1kjg69evKbVTQXsKmux80GmqrTXkn56eRk/GPTs7W4P6K9FRke43NzdWWf32IHMuuy02wUTUViWnhr9u6dcR7+/v5+fn/SVXYPTBwUE0bthUrsBoUZ11YLROxb66ugpZyf3u7++H+YU5W3/+/CksSjEIQAACEIAABCAAAQhAAAIQgAAEIAABCEAAAhCAAAQgAAEIQAACEIAABCAAAQhAAAIQgMBMCSgI7/Pnz4XCK8AxE+WsYMToSa46wLVPPF+hbIsspjBQhZaGVPMdsUgUi1TK69+//vpLIb/zDep1PYDsVr5l8F5TnToxOhMYrTjsQY6mHlzyVhUeHR39/PnTe8TEfHuZrS45N7oVLgpDAAIQgAAEIAABCEAAAhCAAAQgAAEIQAACEIAABCAAAQhAAAIQgAAEIAABCEAAAhCAwCwJlB9SqxNtM4HRt7e3YQiviCiKl8DozpahYNP7+/vwcZ0pWyPwNGyInKoEdAS4O2rU1/MNjBYouQiLS+HL19fX9nKQhIKe9UOOTGC0jlVeQGD0w8NDGBituPmoK2gFlnOjW+GiMAQgAAEIQAACEIAABCAAAQhAAAIQgAAEIAABCEAAAhCAAAQgAAEIQAACEIAABCAAAQjMlYDCozPhhkYrheWdnp5mNHSPjLXF+h90aqtac0Ih6Tc3Nx4B2HpAZnfpdaviegcPJh6ZiXcMtlof8Mx4D1eoWqOPCh+ZYE7I0Aj548cPHSbdU2DOje4JkMchAAEIQAACEIAABCAAAQhAAAIQgAAEIAABCEAAAhCAAAQgAAEIQAACEIAABCAAAQhAYB4E3NNeXYl1Uunh4eH379/f39/zgdHn5+fu8bemkt3d3fD0U7d+0oUEFDKrSGiv8MvLy9xDaT2NVnWpc9bdeHcNlgX0pn4gcXd35/bjwcHB8/Ozm9MhrRp09ryLy6tEo+Pvv//O+yjvkcleekeJGzkVN98/MFpVcW70ZPsdwSAAAQhAAAIQgAAEIAABCEAAAhCAAAQgAAEIQAACEIAABCAAAQhAAAIQgAAEIAABCEBgSAI6qXRnZ8etUZGaOvBVkY5uZir98PCgeD7vruKqVYNOpPbyuexGIHWa7IDn8nYTjKc6EPCGzMIGi2KUHx8fXSzfvn3Tqc9uTmH69fX16urKq817tnPlXj1TuFTE/MXFhSfJgCfEExvtseUSAhCAAAQgAAEIQAACEIAABCAAAQhAAAIQgAAEIAABCEAAAhCAAAQgAAEIQAACEIAABBZLIIzJU0De/f19Y3Dz09PT8fFxyIWY3ZBJz5woakWxK360Z808PiYBnYKs05TdFpc3WHTIsXdmvAxVQczlRzvL2nVQtFeJC03pk5MT1dnoo7ynJnupgfz582dPPMXNv729Ff5MxXs2vCQ2OmRCDgQgAAEIQAACEIAABCAAAQhAAAIQgAAEIAABCEAAAhCAAAQgAAEIQAACEIAABCAAAQgslkAYzihVv379qnNbU5F519fXuusRUTCfIhr39/e9fC77E4gCV4SoziHuXzk1jEAgPP/7x48fGnojND1yE+Hp0UYAmatCw/XTC0VL67h641uE5f39XUHALy8v8h4KFv/4+MgIrMcVFb0wbgryFgFP62Hj5omN9vByCQEIQAACEIAABCAAAQhAAAIQgAAEIAABCEAAAhCAAAQgAAEIQAACEIAABCAAAQhAAAILJxANj5bOCmc8PDxURKPCGXWpKMbHx8e7u7swkk+B0QrmW8xJrhPs7/Pzc5H3BFOc6OXlpZfJ5QQJKIr97OzMCrbUwGijYHgavVW8c2KRUdGiEQ0l18n95SdtlyAlNrqEEmUgAAEIQAACEIAABCAAAQhAAAIQgAAEIAABCEAAAhCAAAQgAAEIQAACEIAABCAAAQhAYFEEoqG3hRoqflrBfKlDpgsroVgjgWgY5bKjbBuZzKXA6+vr58+fJe1KjlfXgdBfvnzRTyn6d5Dq0d8iD6SPngdf4wcPxEb3t0NqgAAEIAABCEAAAhCAAAQgAAEIQAACEIAABCAAAQhAAAIQgAAEIAABCEAAAhCAAAQgAIH5EXh6erq4uAjPhM5ookBPHWY87BGnmea4pQjRl5cXlwMndrs0ppx+fn7W2er6EcKUhRxWNkWEyz/o7+Pjo1XNsmr94kInbS/Yt8jfHh8fe1gUBa5Tt73M/pfERvdnSA0QgAAEIAABCEAAAhCAAAQgAAEIQAACEIAABCAAAQhAAAIQgAAEIAABCEAAAhCAAAQgMFcCDw8POrjUC8ANldnd3f33ONcvHBcdwqmXo+N4Dw4OvPh19YWCbumIetipuScBxYX//PdPhpqKk97b25Mly7wVFb3IU6Jdhooal6YeCimugGm32FBpYqOHIkk9EIAABCAAAQhAAAIQgAAEIAABCEAAAhCAAAQgAAEIQAACEIAABCAAAQhAAAIQgAAEIDBXAgrdUyijIqQVy6hIXBPDp8NcTfDiycnJ0dHRXHWbudzR8GjFlSr8dOaaIf5aCMiG39/f5VXkUnZ2dtYW1i/15UhHC4yWVREbvZahhZ4QgAAEIAABCEAAAhCAAAQgAAEIQAACEIAABCAAAQhAAAIQgAAEIAABCEAAAhCAAAQgAIE5EoiGR9c7dHaOiJAZAtMksJHB+99pskAqCEAAAhCAAAQgAAEIQAACEIAABCAAAQhAAAIQgAAEIAABCEAAAhCAAAQgAAEIQAACEIAABCAgAjpnV+d56+hZl4bO+T49PXVzSEMAAlMjoN8w6CR+V6oRftVAbLQLnDQEIAABCEAAAhCAAAQgAAEIQAACEIAABCAAAQhAAAIQgAAEIAABCEAAAhCAAAQgAAEIQAACkyMQDY9+fHw8Pz+fnKwIBAEI/Evg6Ojo5eXFhXFycvL09OTm1EgTG12DKnVCAAIQgAAEIAABCEAAAhCAAAQgAAEIQAACEIAABCAAAQhAAAIQgAAEIAABCEAAAhCAAAQgMCQBEx69t7fnVnp3d3d5eenmkIYABKZAQMe663B3V5IvX748PDy4OZXSxEZXAku1EIAABCAAAQhAAAIQgAAEIAABCEAAAhCAAAQgAAEIQAACEIAABCAAAQhAAAIQgAAEIAABCAxJQOHRz8/PirB0K725ubm9vXVzSEMAApsloAPdday7K8P3799HG6dbf/78cdsmDQEIQAACEIAABCAAAQhAAAIQgAAEIAABCEAAAhCAAAQgAAEIQAACEIAABCAAAQhAAAIQgAAEpkzg+vr66urKlfDXr1/7+/tuDmkIQGAjBHQ49NnZmdv0jx8/jo6O3Jyqac6NroqXyiEAAQhAAAIQgAAEIAABCEAAAhCAAAQgAAEIQAACEIAABCAAAQhAAAIQgAAEIAABCEAAAhAYmMDl5aWCoXd3d229b29vNk0CAhDYIAGNTdv63t7e+/v7mIHRappzoy1/EhCAAAQgAAEIQAACEIAABCAAAQhAAAIQgAAEIAABCEAAAhCAAAQgAAEIQAACEIAABCAAAQjMiYCCpO/u7hQk/fz8PCe5kRUCyyXw+vp6fHws/b5+/Xp+fj6+ov8D3x5V75cYxPkAAAAASUVORK5CYII="/>
  <p:tag name="POWERPOINTLATEX_PIXELSPEREMHEIGHT#5C6D626F787B465C226F72207265656C6C765C22617264612066756E6B74696F6E65722061762074765C6161207661726961626C6572207D6628782C792920" val="183,3333"/>
  <p:tag name="POWERPOINTLATEX_BASELINEOFFSET#5C6D626F787B465C226F72207265656C6C765C22617264612066756E6B74696F6E65722061762074765C6161207661726961626C6572207D6628782C792920" val="46"/>
  <p:tag name="POWERPOINTLATEX_REFCOUNTER#5C6D626F787B465C226F72207265656C6C765C22617264612066756E6B74696F6E65722061762074765C6161207661726961626C6572207D6628782C792920" val="3"/>
  <p:tag name="POWERPOINTLATEX_CACHECONTENT#5C6D626F787B465C226F72207265656C6C765C22617264612066756E6B74696F6E65722061762074765C6161205C207661726961626C6572207D6628782C7929205C6D626F787B206B616E207669206D5C22617461206C75746E696E67656E7D" val="iVBORw0KGgoAAAANSUhEUgAAFnYAAAC4CAIAAAD/ZIEKAAAgAElEQVR4Aeyd7ZXWuLK239lrBzAQAkwETYcwTAQ0IQARACFARwCEQBMBEAJNBMOEAGTAe5/xOlo6si2XZUmW5at/gB9ZlkpXlUqfln/79evX/+MPAhCAAAQgAAEIQAACEIAABCAAAQhAAAIQgAAEIAABCEAAAhCAAAQgAAEIQAACEIAABCAAAQhAAAIQgAAEIAABCEAAAhCAAAQgAAEIQAACEIAABCAAAQhAAAL9EvhPv0WjZBCAAAQgAAEIQAACEIAABCAAAQhAAAIQgAAEIAABCEAAAhCAAAQgAAEIQAACEIAABCAAAQhAoDkCL168uHPnzoMHD5qTDIEgcFYC3759u3//virm27dvz8qAckMAAhCAAAQgAAEIQAACEIAABCAAAQhAAAIQOAUBjtg4hZopJAQgAAEIQAACEIAABCAAAQhAAAIQgAAEIAABCEAAAhCAAAQgAAEIQAACEIAABCAAAQhAAAK7E7i9vdVr/NfX1z9//vz69evNzc3uIiEABCAgAu/evfvnn39UMZ89e6bjb3TiBlggAAEIQAACEIAABCAAAQhAAAIQgAAEIAABCECgSwIcsdGlWikUBCAAAQhAAAIQgAAEIAABCEAAAhCAAAQgAAEIQAACEIAABCAAAQhAAAIQgAAEIAABCEAAAm0ReP369eXlpV7jd2JdXFy4ay4gAIEdCdy7d8/lruNv/vjjj0+fPrkQLiAAAQhAAAIQgAAEIAABCEAAAhCAAAQgAAEIQKAbAhyx0Y0qKQgEIAABCEAAAhCAAAQgAAEIQAACEIAABCAAAQhAAAIQgAAEIAABCEAAAhCAAAQgAAEIQAACjRJ4+vTpy5cvfeHevHlz//59P4RrCEBgLwKqoU+ePPFz/+uvv3Qsjh/CNQQgAAEIQAACEIAABCAAAQhAAAIQgAAEIAABCHRA4Ldfv351UAyKAAEIQAACEIAABCAAAQhAAAIQgAAEIAABCEAAAhCAAAQgAAEIQAACEIAABCAAAQhAAAIQgAAEGiTw48ePx48ff/782ZdN52volX4/hGsIQGB3AqqV796988XQuRtv3771Q7iGAAQgAAEIQAACEIAABCAAAQhAAAIQgAAEIACBQxPgiI1Dqw/hIQABCEAAAhCAAAQgAAEIQAACEIAABCAAAQhAAAIQgAAEIAABCEAAAhCAAAQgAAEIQAACEGiXgM7XuLy8/Oeff3wRnz9//vr1az+EawhAoBEC41M2/vzzz0+fPjUiHmJAAAIQgAAEIAABCEAAAhCAAAQgAAEIQAACEIDARgIcsbERII9DAAIQgAAEIAABCEAAAhCAAAQgAAEIQAACEIAABCAAAQhAAAIQWCZwc3Ojb1Z/+fLl58+fw8t1v//++927d+/du3dxcaHXdR4+fLicCjEgAAEIQAACEIAABCAAgUMRmDxf48mTJ2/fvj1UORAWAucicHV19eHDB7/MnLLh0+AaAhCAAAQgAAEIQAACEIAABCAAAQhAAAIQgMChCXDExqHVh/AQgAAEIAABCEAAAhCAAAQgAAEIQAACEIAABCAAAQhAAAIQgEDTBPSd2+vrax2uYZFSL9rpW9b379+3RCYOBCAAAQhAAAIQgAAEINA4gcnzNR49eqQD+BqXHPEgAAGdgxmM5TllA6uAAAQgAAEIQAACEIAABCAAAQhAAAIQgAAEINAHAY7Y6EOPlAICEIAABCAAAQhAAAIQgECLBL59+6Zv++jDvPr7/v27/tV3eiWoPs+r7/TqX21C0h8vDrWoPGSCAAQgAAEIQAACEIAABCAAgc0Ebm9vX758GbyQY0lVB228evXqzp07lsjEgQAEIAABCEAAAhCAwOEIqKusfvKXL1++fv2qJaRh/WhYPOpp/WjyfA0tjekYvsOpDIEhcE4CDx48kJvyy04V9mlwDQEIQAACEIAABCAAAQhAAAIQgAAEIAABCEDgoAQ4YuOgikNsCEAAAhCAAAQgAAEILBPQni3tSOPwgmVSxMhNQN/d0rbI9+/fDxsiF5PXXkm9O6Q/3h1aZEUECEAAAhCAAAQgAAEIQAACEDgKgdevX+t8jWRp9XqhBtd6mSc5BR6EAAQgAIE+CGiqXwVh7rQPbVIKCEBAPu3dv386ln2RxtHXjybP11ChdEL9YtmJAAEINEJgsiJzykYj2kEMCEAAAhCAAAQgAAEIQAACEIAABCAAAQhAAALJBDhiIxkdD0IAAhCAQCcEtBQ6fBFFGziGC/2ra2193nfvcrOCdaJ4igGBgxNwLmJwWTrFYOzK3LeeFPngxUX8wxCQsWlXpL6yazxZY1wwPfvixYtxOCEQ2J2Ac7x+p1Gm/ujRo4cPH+4uHgJAAAIQgAAEIAABCEAAAq0RuLq6+vDhgy+Vjsx4/PjxxcXF5eWlXqsb3pQexhoaaOijuPqCd/CIHmek7DPkGgIQgEBnBNQK+HNNuh7P9g9FfvPmzdOnTzsrfpbiTM7aieTuS71ZSkciEOiMgCqs6qYWkhLKddBesfacqJ/vl1eDAnX7+UCCz4RrCLRPQMfi/PHHH4Gc+nrE27dvg0B+1icw2RtkDbe+IsgRAhCAAAQgAAEIQAACuQhMdvKZ8s2Fl3QgAAEIQAACEPAJ/Nf/wTUEIAABCECgJwJzo2u3NW14HX2uyFoKnbu1MbxZwTaWi8chAIFcBOQlNBWov8FNzZ2dkSs70oFAFgKyW+1uvL6+3pia9la+//ePzYUbSfK4ncBk30w9xsAPzyWot+PmbhEOAQhAAAIQgAAEIAABCJyWgE7i+/z5syu+Bg4aNU8ez6eDNvSnUfBwVyOU4PBKjZT1Gh6vVTuYXEAAAhA4CgG9iqn5pWFd0l34k05HKcheck7O2vkk91rq3QsI+ULg6AT0Irp6tnKDaQUZzub4+PHjgdaPdOhecL6Gyq5FsAMVIU1ZPAWB/gio2sr//PXXX37RNHjX6Zl8PcJnkvd6sjfod6fjvUHWcPOqg9QgAAEIQAACEIAABCCwncBkJ58p3+1gSQECEIAABCAAgWQCE0ds/Pbbb8nJne1BzZtPboY7GwfKCwEIQKARAvLJ7kX0RkQaxGhWsKYoIQwEIOAI6AUMfdHU/eQCAu0TeP36tbY2RuTUu0A6u2r4SK92Gimmmmz3eV5NkfvPKlxfAdInvPRpLz+cawjkIqBdrf7CTK5kSQcCEIAABCAAAQhAAAIQgMBAQMdh+OdrrPrgto7b0Ps5GkRrdsgl8uzZM42mWZTEwCAAAQgci4CmQ5PfJD9WSXNJy4pqLpKkA4EGCWha/sOHD5OCqaP7/PnzP//88+7du4rg1o/07nrgRTWxL9eqTvIh1o/Uqx8Xee7cvUkyBEIAAk0RUEdFVThYE9dPOTG5uKZEPa4wrOEeV3dIDgEIQAACEIAABCAAgUkCTPlOYiEQAhCAAAQgAIF2CEwcsdGOcO1LErwJ1r7ASAgBCECgbwJuw3FrxWxWsNZAIQ8EIAABCByOgL7EqHd+xt/gcgXRx2G0tWi8r2j4Qq/CdVf7JscpaJckp2w4jFzkJaC+WbAxN2/6pAYBCEAAAhCAAAQgAAEInJmAvs6ttwEdAX2kejwodnfnLjRq/vTpkx50b+XpY7l621Dhc48QDgEIQAACEDg6AVZUj65B5IfAJAF9nnRyGUiRdT673lfX+XT+g279SMe7397eahXJdw6a29f60d9//33//n3/qdauNSi4vr4OpHr06JHO3QgC+QkBCByIgKqw1q/dOH2QXGvlfKgvlxJZw81FknQgAAEIQAACEIAABCDQCAF/VqcRkRADAhCAAAQgAAEI+AQ4YsOnsfp6lyM29A6b8tXJ/ToAu+hGOq1xKiNt11NGjS9MrtYcD0AAAhCAAAQKE6C9LgyY5CEAgSYI6G0fveETEUWfHdMOyEgEbTHUl3jnImjPpYYkRUc9c1kTDgEIQGDozmnHtvZ5MzGCPUAAAhCAAAQgAAEI2AnoJUAXWePihPM13OM3Nzf6QLc7lfLJkycKcXe5gAAEIGAkwAjXCIpoEIAABCCQnYDaIC0kTe6v07yr3lSPb0hTZ1hLUeoD6w12Xzb91OkbfkhT15J5vPilSWY6802pCWEgkEZAR2qOj4GQU2JRO40nT0EAAhCAQF4CTAHl5UlqXRIYqgmvYnWpXAoFAQhAAAKNEKBT2ogiEAMCEDAS+I8xHtEmCUwuAU7G3B6oBkab8PR22R9//KHVRx3Jr6GdFhp1NrbOwtievp+C0lTKSl+5KC/l+Ntvvyl3yeBH4xoCEIAABCAAgYAA7XUAhJ8QgEDHBHQ6RuR8jWFnZPx8DY07xlsMfWJ6s91/Mcm/xTUEIACBQgQ0xyLv5KZftC1ymBjRPEncpxWSh2QhAAEIQAACEIAABI5FQJ1JDWYHmTU03t6H1Ge9HQF9KbflNwmdnFxAAAKNEGCE24giEAMCEIDAmQlocnVyc53lfI2BmzrA+jqUzmT3MeoQOq1S+SHtXKv9DQ4EGWR7//59O0IiCQQgkExA60fjjzBrHiBwU8np8yAEIAABCEAggQBTQAnQeORsBNjafTaNU14IQAACEKhPgE5pfebkCAEIZCHAERubME6uAm5KceZhbcjTORfaOee25Q0RJcD19bXOudf59zOPrgtWOloGUJrjoil3ySBJ1qVIbAhAAAIQgMBpCNBen0bVFBQCEPh/ekcofjqGvjymb4tFSGnvo8YdkQjDLX0IiJP+FikRAQIQyEVAsyKaY5F3CqZflL7mSXToj+ZMeKcxF23SgQAEIAABCEAAAl0S8Ie6WU6NfPjw4cXFhWPln7jhArmAAAQgMCbACHfMhBAIQAACEKhMQB9zGm8/G2TQ6o8ONY7Lo6Uozcfq61BakBq/0O53vOPpVL6r1+zH08vPnz+Pr5pVFpLsIACBLQRUnVWpgxR09A8bawMm/IQABCAAgToEmAKqw5lcDk2Ard2HVh/CQwACEIDAIQjQKT2EmhASAhCYJPDfceijR4/8QLfqoyPhdT3860fIda3z6e/evev+3ZisL7aS0s+5RbstGZVIcyyPVhx1vMU43IWodDr1/82bN0+fPnWBCRc3NzeT5+j7SWmFUusBavn8QK4hAAEIQAACEKC9xgYyEtCLE25PhuuBqx+uzqfr5WbMjqQgsJaATseIvyak8zUWd0bGU/BF0j7L7V/99RPkGgIQgMAkATm3+OFBekoNsbZ063uD6vtNJkIgBCAAAQhAAAIQgMCZCWihzS9+sOTq31p1rcU7rc0Nj8RXDFclS2QIQKBjAoxwG1GupkA1sS9hhol9N8lfZ59JIxAQAwIQOC0BrezM9V11CEV8flXHHKsPHPeWuqtorZ1boRe3XNfdqV4rv6xzORpcQKAPAqrUOvonqO/aWKslpLh/66P4lAICEIAABNohwBRQO7pAkmYJsLW7WdUgGAQgAAEIdEOATmk3qqQgEDgngd9+/fqVUPIfP37opSlNE2sxLL6gFU9cB2roa0taFdOp8/GYue5Kcgks4fWv5rh1sfE1xTSA9uJoOt7+7pmKk7x2qHVHTfEbBdM7nyz+GVkRDQIQ2IWAvL3ydTvVhjYrWNpcFOzjx4/6QuBitFURmhVsVSmIPCZAez1mQkghAnIj6oSrC233aepyD86nkEgkezYCOm5PB/xFSm1589xyup/L4t69e9++fXM/uYBARgLjvpm86/hrePEct593GU+fu3UILDq3QIwtMzBBUvyEAAQgAAEIQAACEOiGgL9TM+NgVoPiP/74w1GyjLtdZC4gAIETEmCEewila3uG/Lnew7RLe6o5qPGs3fgt1kV0JZZ6FzMlAgQgMBCIN0bxydX4sz5hLZjqSAs/ZN/rOcn//vvvxYPp95Wc3CEAgQQCwVDdpUCVdyi2XIx7g6zhbuHJsxCAQK8E5vqfc+WN98PnniIcAocmwNbuQ6sP4TsjMO7kM+XbmYopzmkJ0Ck9reopOAS6IZB4xIZf/lUvR/kP6mU/nXNR7XANP2v/WpPd6pnprJC1b9EMiRSdE5+biPfl96+3bNfT2Rz2FzWVadGC+4XiGgIQgEAuAhqZa4+FfbNatX1XzQqWi3z36dBed6/iNgton4/giI02NXhQqdRmadAROaZQX+gNvtk7WdKnT5++e/du8tZkYOmTDSczJfC0BNb2zU71ekPHVqHpqYhzGxdcHx7UyzDjcEIgAAEIQAACEIAABM5MQC/OuS8TGAfIRly//fabi8k5+A4FFxCAwCQBRriTWNoM1DTUn3/+adynwRzU2lm7aku9bVoXUkFgXwJ+xziQJL5wuWrl/cmTJ/pAYpD+Xj/nVtBaOwdkLz7kC4EuCeiUn/EmtC07eLuklLFQa3uD9J8zwicpCECgTQJMAbWpF6Rqh8CqAabE3tKR41WsdvSOJMcisLaTz5TvsfSLtCchQKf0JIqmmBDomMB/tpdNX2TSqZYJ6bx8+VJuNOHBvI9oVU/vd+kdxe/fv2tZS0OjVem7rXKrnjJGHk/Bxx+UMJb32caJqPjGfRvu2bWyuQe5gAAEILAXATU6Oo9W62d7CTCXb7OCzQlMeEBgbZtIex0A5GcagYcPH+obd2nP8hQEkgk8fvw4/gq68eCMtcMozaQny8yDEFhLYOib4WPXcjt0fA0T4s5tXDrNomguZRxOCAQgAAEIQAACEIDAmQn4o927d+9mRKEXEV1qa/uu7kEuIACBMxBghHssLWsaSid4rt2jcqwyZpSWFdWMMEkKAkUJ6NgLv2Mc5KWVpiDE//ns2TP/Z/w6kkv8wRJ3dWTSuKMuD6838EtkR5oQgEALBNT3Hnfk5Jqo+IW0wxpuIbAkCwEIHJQAU0AHVRxi1yTA1u6atMkLAmkEmPJN48ZTEGiHAJ3SdnSBJBCAQDKBDEdsKG+duqeForVC6IOfax8pGl+dM81u67RCvUjj71SLZ1p0uS7hlZ6ER1TADx8+xIs5vpuW0TgdQiAAAQhUJqBjlRLarApCNitYhbIfPYuENjHhEVGivT66qWSXX0fd2Xut2XMnwRMS0J7Iz58/RwquIws1qopE4BYEDkRAPlYfnT6QwIi6hYDxeKAgi4S+WZACPyEAAQhAAAIQgAAEOiaQd9LGP7Cj6NJkxxqhaBA4CQFGuEdU9JMnT44o9l4ys6K6F3nyhYCRgM5M1ze3IpEjE+86dSi+DhUkm7fLHSS+6qdW0CY/bdXgB2BWlYvIEIDAIoHJaq6XOeXQFp8lQhoB1nDTuPEUBCDQHwGmgPrTKSXKTiBhn3bCIxI7YftQWkbZEZEgBBohwJRvI4pADAgkEKBTmgCNRyAAgdYI5DliQ6WKLIDNldnfDTYXZ5dwTcJqwe/58+eW3MvtY5MM4+PtF0VatdboUkt4SrLxKWkHkAsIQOBYBJrdqdasYMfSb2Vpaa8rAye7gAB+IwDCz6IE4nsitZHR/kGe8fd84pJzckecD3cLEYjbfKFMSbY+AXXn0uZ2EuZS6peOHCEAAQhAAAIQgAAEIAABCEDgPAQY4R5U18zzr1UcxNYSIz4EahLQaezx3W4PHz6ck2fthuy1i01z+W4MV/v77NmzcSLaSxkp7Dg+IRCAwBEJqJpPfueJ7kpRbbKGWxQviUMAAocgwBTQIdSEkPsSUDWJD04nxUvbCJTwFK9iTfIn8MwEGEOdWfuU/bgE6JQeV3dIDgEI+ASyHbGRsGrVzlnyPhF3/fr1648fPy4KmfYahsslcvH9+/fI3blbCUNBJZVWirSn5iQnHAIQgEA1ApOrm9Vyj2TUrGARmblFe40N7EsgoRO+r8DkflwCGh/Fxxqr5rhXNXmrIh+XMJI3SODBgwcNSoVI2QkkT24kP5i9CCQIAQhAAAIQgAAEINAIAX9VMT6IXiuwPwnJdNBaesSHwHkIJA9Ukx88D9uiJdX5wn4LUjSvPhJnxrgPPVKKLgloU/X19XWkaBcXF5G7X758idwd37q8vBwH1g+ZWyBbe2JIfcnJEQIQyELgzZs343S+fv2q5fVxOCFZCLCGmwUjiUAAAocmkDyTk/zgoXEh/DkJ+KsqdgJpKztpNSvtKXtZiAmBYxFgyvdY+kJaCAwEktuy5AchDwEIQKAEgf/mSvTu3btrk0p4ZG0WG+PrkGmt3v31118R3x25tTH3mo9rx0bCgJB9HjV1RF4QgEBGAtqpljG1jEk1K1jGMpLUFgK011vo9fpsI1vHesVLuXwC+uyY/3N8PbeDcBxTIVdXV3afps98TSZCIAQqENCra32M+iuw8rN48eKF+6kFsMa/1Je2rO4KyAUEIAABCEAAAhAYEzhWd2gsPyHJBLT06Zbb8vYzXbKSjSM2khXEgxDonkBez9M9rqYKKN+u9zCbEqllYVhRbVk7yHZyAouHSsRXNtd6whbevvj06dOHDx/GeteyGs5qjIUQCHRJ4P79+1ooHzvAly9faplbd7ss9e6FYg13dxUgAAQgsC8BpoD25U/uEAgI2LdB+g829SoWK5u+arjehQCzKLtgr5YpTqYa6soZ0SmtDJzsIACBQgSyHbFRSL7dk9Uc98ePH7XC5+9d86WaC/fjpF2nTa+n7atL27HR/iEpaeR5CgIQOAOBZlfamhXsDFaRVkba6zRuPJWLQFPz7LkKRToNEri5uYkPfLSLca0/1KYi/S0WVi3j06dPF6MRAQKFCNA3SwPrf6hQ3qPxIzaSJzdohdPMg6cgAAEIQAACZyBwrO7QGTRSrYz6KLc7pG/t+4ERIW9vb/278U9/+zG5hgAEzkaAEe5xNZ6su+MWeaPkzNptBMjjEChEYPyGeZBRxkMxlFQLb188fvw4KKN+aurYf3NgHIEQCECgMwI6VWfSAcpFBCP6zgq+Y3HoDe4In6whAIEWCCRPI7DJoQX1IUMdAmu3Mg5SqY+RIJ6eSlgSSq7ICRIuPsLK5iIiIlQgQCe/AuS9ssDJ7EW+dL7JbRmd0tKqIX0IQGAVgf+sin3OyBpfffnyZa7sbqvcXIQt4Qmb5NIWIxOeUv+1haXKLXh5FgIQODOBZjvlzQp2ZmtZLDvt9SIiIkAAAkcnoF1B8SLoCzzxCOO72ly4+JSaRZ14OH6WEAhAoGUCP378aFm8sWwPHjwYB1pC0lbWLSkTBwIQgAAEIACBQxM4XHfo0LRbE17frXUiaQExlzF8/vzZJauLxs+w80XlGgIQqEyAEW5l4GS3IwFWVHeET9YQmCOg18gXN9El7E+by25x6WruwYzhOiN+8oR6yxHzGcUgKQhAYHcC2kY76ZT0puXbt293Fw8BIAABCECgPwJMAfWnU0pUggBbu41Ucy1mGbMjGgTmCDDlO0fm6OE4maNrMCI/ndIIHG5BAAIHIsARGyZl6ZSNN2/ezEUt195PHnU/J8YQ7u/ei8f07yY8lfCInyPXEIAABCAAgW4I0F53o8ojFiT5+M8jFhaZ9yKg8c7iOetpeyJvbm6eP38+Vy6tcumsw7QT5efSJBwCawmwcrOWmOJ///494al9H0lzYgmdwH2LSe4QgAAEIAABCNQhcMTuUB0yZ8glOPzi/fv3WUrtp7N4WmWWHEkEAhA4LgFGuAfVHXNQB1UcYkMAAj6Bd+/e+T/H1/J18Y852fu6Wl1K3sA9FiwtREeKTBZZxdQp82lp8hQEIHBcAnObaTlzp5BO6T8XAkuyEIDAgQgwBXQgZSHqXgQSdvXMderiRUh4KuGRuAxb7rKyuYUez0IAAosEcDKLiA4dgU7podWH8BCAwECAIzaslqCD5+f8/uIZ/NY8RvG05LZqLlhrjWkriHpvzb5OKTFZDhzpigAIQAACEDgvAdrr8+qekkPgHAT8N3nmSpx8EMbr16///vtvbYXUgRr37t3TQEMXWkP6+PGj9iYmJzsnJ+EQgEAFApNf7auQ75YsIsf9RJJdNZESSYdbEIAABCAAAQh0RuCI3aHOVLBvcfy+ZZYXaT59+uQffJklzX0RkTsEIFCUgO+F7BkxwrWzIiYEIAABCMwRWFxOmtt35xI09nWVjlaX3FN7XcxJ++rVq71EIl8IQGBHAjpCaLIrrmkijt3ZUS9kDQEIQKBjApPtzmJ5mQJaRESEngiwtduoTVY2jaCIBgEIpBHAyaRxO8pTdEqPoinkhAAEIgQ4YiMCJ7z15s2bMOjf3+WO2FDyiwuQTiS9jTZ5Or6LEL/Qs3qlLR7H3bVL5R7hAgIQgAAEINAxAXvLSHvdsRlQNAj0SuDz58/xoi3uiYw/rnM0tBVSB2p8+/btx48funj79m3w4d94CtyFAASaInDEc8flc9a6Mh0GxDFATRkewkAAAhCAAATaIXDE7lA79DqQRC/aaQJwKEiWF2mePXvmsGgDdNpR+y4FLiAAge4JMMLtXsUUEAIQgECbBG5ubha3y19eXsaFV193cU+2JmZ1CF08nQp3tZg1uXymsYA+4lVBALKAAAQaJDB38s719bUWwRsUGJEgAAEIQODQBJgCOrT6EL4aAbZ2W1CzsmmhRBwIQCCZAE4mGd0hHqRTegg1ISQEIBAnwBEbcT7/567endBC3f8J+vdH0SM21NhYhnZaovvy5YsOwx6LZwzRs/pStOWUDR01IqmMyRINAhCAAAQgcAYCtNdn0DJlhMBpCUzuEfRpXFxc+D+5hgAETk5gcSN1m3w09+LehFyUUH5PhwEtRiMCBCAAAQhAAALnJHDQ7tA5lVWi1Fpu8z9brRdptnQdNevor0JuOWq/RGFJEwIQaJMAI9w29YJUEIAABPomsLiWpOJblpN0JvtcQ6YtbdrYtqV3nVEFkxsIlf7cC/YZsyYpCECgWQKaEJg7Jwjn0KzWEAwCEIDAoQnM9ZwnC8Umh0ksBHZPgK3dFhWzsmmhRBwIQCCZAE4mGd1RHqRTehRNIScEIDBHgCM25shMh/u74lwMf3ObC8x4cXV1peMzIodf6FOrkmH711OVgjLSJ5G5xtcAACAASURBVLDmhB9WKzluf44P4RCAAAQgcGYCtNdn1j5lh0DfBBbnNxc/O9Y3H0oHAQgEBDSxEIQc4qc2Pkpyyykb2npi2S9+iFIjJAQgAAEIQAACJQgctDtUAsVp09Q6mr/W9uzZM70ouJaGvnCrrZ9+z1PvE6rXujYd4kMAAickwAj3hEqnyBCAAAR2J+B3XOeEMS4nadldnWHtzNab6upX6zAL7dbTOOvbt2/qIc8lXjP806dPX79+nczxxYsXk+EEQgACJyEwd5SGTsyUEzsJBIoJAQhAAALVCDAFVA01GR2aAFu7F9XHyuYiIiJAAAJbCOBkttA7xLN0Sg+hJoSEAAQiBDhiIwJn4pb8vr8rbohR+ogN5fLgwQNNsmv5ULm7szZ0oXVE9Ta0dCfBJsRdH6R0bm5ulKZSVvrDuyW6UL7KvZ3VyvUl4wkIQAACEIBAcQK018URkwEEIFCdwO3t7WKeboSyGJMIEIDAGQhUmCQphFEHj0r48bSPn512dcsx5pqE8VPmGgIQgAAEIACBbggctzvUjQpaKIjW2nQ+vpNE79ho5lCBLiRyofcJdSSHxtr+a4pv3rxp5H3CiOTcggAE2iHACLcdXSAJBCAAgTMQUA92cRyk/u2qaVW9BKVesbrQb9++1bkV6k63Q3LuFXrNHrcjJJJAAAK7EJCjm1tmmnMdu8hJphCAAAQg0A0BpoC6USUFKUqArd1xvIsj+vjj3IUABCAQJ4CTifPp4y6d0j70SCkgcFoC/z1tyZMLrrMnPnz44D9erb3X8qH+/KwLXWsYqRXKQomTLAQgAAEIQKBvArTXfeuX0kHgbAQsg53hYL6zkaG8EIDAHAGL35h7dvfw4eBRHTCq74nphUaV5efPn/Jy2v/9+PFjzQit2gW+e3EQAAIQgAAEIACBXQgcuju0C7FeM9X5+DoUwx2Toc9cq0upvqX+vbi40Be8dX337l31MPVG4vfv32U5iqP47hFHRl/tfvr0qfvJBQQgAAELAUa4FkrEgQAEIACBLATGPdhxsuoDjwOPGKJTP9Rvn5Sc9+cnsRAIgbMRkCsIdhcPBBSoM9ybOjDobKqhvBCAAAR6JcAUUK+apVzZCbC1ew4pK5tzZAiHAASyEMDJZMHYfiJ0StvXERJCAAJzBDhiY47MbLj2w2nTm16xcDFo7x0KLiAAAQhAAAIQgAAEIACBngjoJZ/F4uiNoMU4RIAABM5DYG578YEI6FBtfSDxQAIjKgQgAAEIQAACTRHooDvUFM9DC6NTNtSx9F+00/KiTnOzF0orknpfkTdw7MSICQEIBAQY4QZA+AkBCEAAAiUIWI7Y0BlzJbKun6bfvfdzf/TokfaR+yFcQwAC5ySgIbzObZ/cUSwHoomCc2Kh1BCAAAQgUJoAU0ClCZM+BDomwMpmx8qlaBBogQBOpgUtVJOBTmk11GQEAQhkJPCfjGmdJyl9YCoorD4wFYTwEwIQgAAEIAABCEAAAhCAwNEJ+GcLzpWFLYNzZAiHwAkJMD1yQqVTZAhAAAIQgAAEfAJ0h3waXIvAixcvvnz58ueffybQePLkid7J4XyNBHQ8AgEIQAACEIAABCBQk4DliI2Li4uaIhXK6+bmZvK1eWWn3nuhTEkWAhA4HIHnz59Pyixv+e3bt8lbBEIAAhCAAAQgAAEIQGAXAqxs7oKdTCFwHgI4mfPompJCAAIQOC4BjthI0Z0Ong8em1s/C6LxEwIQgAAEIAABCEAAAhCAwIEIfP/+/UDSIioEILA7Ab09uLsMCAABCEAAAhCAAAR2JEB3aEf4zWatMzL0lVr7QRu///67Xs/TePzt27ccatmsWhEMAhCAAAQgAAEIQGAgoI3yll1zl5eXHRB79erVZCnu3bv38OHDyVsEQgACJyTw9OnTuVJfX1/P3SIcAhCAAAQgAAEIQAAC9QmwslmfOTlC4FQEcDKnUjeFhQAEIHBQAhyxkaK48aqYZbEwJSeegQAEIAABCEAAAhCAAAQgsB+Bnz9/7pc5OUMAAscjYPlc4fFKhcQQgAAEIAABCEDATIDukBnV6SIOB238+vXr/fv3OkFDH/HWa3g6TUMg9K9+/vnnn3phT9uM9I4ih2uczj4oMAQgAAEIQAACEDgsActGeXV9Ozg87vb29uvXr5OKUg9/MpxACEDgtATG3/AbULx7945P+J7WKig4BCAAAQhAAAIQaJAAK5sNKgWRINATAZxMT9qkLBCAAAR6JfDfXgtWulza6+Yvm3HERmngpA8BCEAAAhCAAAQgAAEIQAACEIBA4wRYFGlcQYgHAQhAAAIQgEBpAnSHShPuIP2rf/86KAhFgAAEIAABCEAAAhCAgAj42+fmgGiX3dytA4XrRLw5aTliY44M4RA4LQG5hQ8fPkwWX6dsvHjxYvIWgRCAAAQgAAEIQAACEKhMgJXNysDJDgJnI4CTOZvGKS8EIACBIxL4zxGFbkFmfUvKF4MjNnwaXEMAAhCAAAQgAAEIQAACEIAABCBwNgL67pZlO/XZsFBeCEAAAhCAAATOQ4Du0Hl0TUkhAAEIQAACEIAABCAAgYHAly9fFlHcu3dvMU7jETTcm3tbXnsI79y507j8iAcBCFQm8PDhw99//30y08h5PZPxCYQABCAAAQhAAAIQgEAhAqxsFgJLshCAwEAAJ4MlQAACEIDAIQhwxEaimi4vL/0nOWLDp8E1BCAAAQhAAAIQgAAEIAABCEAAAmcjwKHjZ9M45YUABCAAAQhAICBAdygAwk8IQAACEIAABCAAAQhAoHsClmOXg112R2Ty7t27ObGfPHkyd4twCEDgzATmnMPPnz9vbm7OTIayQwACEIAABCAAAQg0QoCVzUYUgRgQ6JUATqZXzVIuCEAAAp0R4IiNRIXqBHr/SY7Y8GlwDQEIQAACEIAABCAAAQhAAAIQgMDZCLAocjaNU14IQAACEIAABAICdIcCIPyEAAQgAAEIQAACEIAABLonYNkyd3FxcXQOr169mivC1dXV3C3CIQCBMxN4/PjxXPEjLmXuEcIhAAEIQAACEIAABCCQnQArm9mRkiAEIOATwMn4NLiGAAQgAIFmCXDERqJq7ty58/vvv7uHLeuFLjIXEIAABCAAAQhAAAIQgAAEIAABCECgMwLv37/vrEQUBwIQgAAEIAABCKwiQHdoFS4iQwACEIAABCAAAQhAAAJHJ/Dp0ydLEe7fv2+J1mwcFfPnz5+T4gXf6JqMQyAEIHBOAg8ePPA3GPsQvn79+u3bNz+EawhAAAIQgAAEIAABCNQnwMpmfebkCIFTEcDJnErdFBYCEIDAcQlwxEa67oJFsh8/fqSnxZMQgAAEIAABCEAAAhCAAAQgAAEIQOCwBCKbjA9bJgSHAAQgAAEIQAACKwjQHVoBi6gQgAAEIAABCEAAAhCAQBcE9Jb4YjkuLi4W4zQe4fr6ek7CJ0+ezN0iHAIQgMDjx4/nILx7927uFuEQgAAEIAABCEAAAhCoQICVzQqQyQICZyaAkzmz9ik7BCAAgWMR4IiNdH1dXl76D//zzz/+T64hAAEIQAACEIAABCAAAQhAAAIQgMBJCLAX8CSKppgQgAAEIAABCMwRoDs0R4ZwCEAAAhCAAAQgAAEIQKBXAl++fFksWrC/bjF+axH0za3Pnz/PSXV1dTV3i3AIQAACjx49moPw4cOHuVuEQwACEIAABCAAAQhAoAIBVjYrQCYLCJyZAE7mzNqn7BCAAASORYAjNtL1de/ePf9hjtjwaXANAQhAAAIQgAAEIAABCEAAAhCAwEkIaJMxewFPomuKCQEIQAACEIDAJAG6Q5NYCIQABCAAAQhAAAIQgAAE+ibw9evXxQJeXFwsxmk5wvv37+fE+/PPP+duEQ4BCEBABB4+fDjHQZuNb29v5+4SDgEIQAACEIAABCAAgaIEWNksipfEIQABnAw2AAEIQAACByLAERvpyuKIjXR2PAkBCEAAAhCAAAQgAAEIQAACEIBALwRevXrVS1EoBwQgAAEIQAACEEghQHcohRrPQAACEIAABCAAAQhAAAIHJ2D5HtXl5eWhSxk5XZojNg6tWYSHQB0Cjx49msuIL/rOkSEcAhCAAAQgAAEIQKA0AVY2SxMmfQicnABO5uQGQPEhAAEIHIsAR2yk6+vBgwf+w5ZVQz8+1xCAAAQgAAEIQAACEIAABCAAAQhA4OgEdOj49fX10UuB/BCAAAQgAAEIQCCZAN2hZHQ8CAEIQAACEIAABCAAAQgcl8Dt7a1F+GB/neWRduJouPf58+c5eSJvzs89QjgEIHA2ApGzeN6/f382GpQXAhCAAAQgAAEIQKAFAqxstqAFZIBAxwRwMh0rl6JBAAIQ6JIAR2xsUuvvv//unueIDYeCCwhAAAIQgAAEIAABCEAAAhCAAAROQuDly5cnKSnFhAAEIAABCEAAApME6A5NYiEQAhCAAAQgAAEIQAACEOibwJcvXxYLeO/evcU4LUeIvACvTYP3799vWXhkgwAEWiDw+PHjOTF+/vz56dOnubuEQwACEIAABCAAAQhAoBABVjYLgSVZCEBgIICTwRIgAAEIQOBYBDhiY5O+/IVAjtjYhJKHIQABCEAAAhCAAAQgAAEIQAACEDgagW/fvr179+5oUiMvBCAAAQhAAAIQyEaA7lA2lCQEAQhAAAIQgAAEIAABCByKwNevXxflvbi4WIzTcoTI7HfktfmWS4RsEIBAZQJ37tzx9xgHuX/48CEI4ScEIAABCEAAAhCAAASKEmBlsyheEocABHAy2AAEIAABCByOwCmO2NA89W//+3d1dZVRSf70N0dsZARLUhCAAAQgAAEIQAACEIAABCAAAQi0T4BtxO3rCAkhAAEIQAACEChKgO5QUbwkDgEIQAACEIAABCAAAQg0S+Dz58+Lsl1eXi7GaTbCjx8/IseI/Pnnn81KjmAQgEBTBCLu4v37902JijAQgAAEIAABCEAAAt0TYGWzexVTQAjsSwAnsy9/cocABCAAgQQCpzhi4+fPnwloLI/4R2wovpbWLE8RBwIQgAAEIAABCEAAAhCAAAQgAAEIHJ3AixcvIjuMj1465IcABCAAAQhAAAKLBOgOLSIiAgQgAAEIQAACEIAABCDQKwHLx6guLi6OW/z4q++Rd+aPW2QkhwAEShCIuAttbL69vS2RKWlCAAIQgAAEIAABCEBgTICVzTETQiAAgYwEcDIZYZIUBCAAAQhUI3CKIzbK0QzO2resHZYThpQhAAEIQAACEIAABCAAAQhAAAIQgEAdAp8+fbq+vq6TF7lAAAIQgAAEIACBBgnQHWpQKYgEAQhAAAIQgAAEIAABCNQhYHwnPPh4VR3ZcuXy+fPnuaRUrjt37szdJRwCEICATyByxIaiRVyNnwjXEIAABCAAAQhAAAIQ2EiAlc2NAHkcAhCIE8DJxPlwFwIQgAAEmiXw32YlO4Rgmv7++PGjE/XQ64KuFFxAAAIQgAAEIAABCEAAAhCAAAQgAIEIAa2I/PXXX5EI3IIABCAAAQhAAAJ9E6A71Ld+KR0EIAABCEAAAhCAAAQgECfw5cuXeITh7v379y3R2owTee/94uKiTZmRCgIQaJCATuTRvuK5r/fJ1egzvw2KjUgQgAAEIAABCEAAAj0RYGWzJ21SFgg0SAAn06BSEAkCEIAABIwEOGLDCGo6mqa/Hz58OH2PUAhAAAIQgAAEIAABCEAAAhCAAAQg0B0BVkS6UykFggAEIAABCEBgHQG6Q+t4ERsCEIAABCAAAQhAAAIQ6I7A169fF8t06HMobm9vf/78OVdGfZRr7hbhEIAABMYE5A8jR2yM4xMCAQhAAAIQgAAEIACBjARY2cwIk6QgAIExAZzMmAkhEIBAUQLfvn3TqbX604SbpvGHaTcdcau/R48ePX78WK/8FxWAxDsjwBEbnSn0f4rz48cPfStAa5lyELqQp/j+/btb9vv999/v3r2rf+U1Li8vNX2vi0N/NKBDFVKkQxFQw6zqprqmGqc/v8apoqkoqnH/00rfuzdUN9W7ozfVJyzyoUwSYZsmoBmEwWM4X+HaaL+BlseQr9C+nKO7i6aVgXDNEKBeNKMKBIEABCBgIvD27dtnz56ZohKpDQJME7Whh+NJwdj/eDrrSGLGCB0ps8+i0B3qU69lSoVDK8OVVGsTwJJrEye//0sAC/y/PPjVFQGG3l2p83yF0SaZxUJryXsxTrMRtD03IhtHbETgcAsCEBgTkNP48OHDOHwIUY+X7/zNwSF8OwGGVNsZkgIEIAABCJyBQMctJiubzoA71rIrIxcQqE8AJ1OfOTlC4LQEtKz27t07TbLp7d0xhH9f6v1HE/va4v7mzZunT5+O41QLYQWwGuosGfV/xIYsMgup9hNRj18+YjiAJyKt3unVnyLoFV83ca/XenVCj6by9dfy27zSpoQf3kaW4xsu9K871+Dly5cvXryIFH98S58dELThUBL3nrPebRYTrfXq7CIWMMbQhpCTq+Pm5kaW8/79+6FCTVIabunfoPHWWRuqa6p0Dx48mHywzcATFrlNRSDV4QgMdWdVA+3KqMZocBdXV1cusP2LkzcQYwUN77WqLRhOQBv6MIo2NBPudBV1PNRA6N9jtQ7j8lpCTlgvLFiIk4uAKt14pKAap07+2sFCLpGGdAbB3OBFIg1y1h90LDrqJ0+evH79Oq34KuYwwlJJ/cIqNefxpIvhT80cBz6mcd7lKSlXtuFmEnaRoX6mKrUseexVFKi52pZb7TNME8kecGjZK0VPY/9F82AiMbv9bEmQMcIWejxbjcA5u0PV8HaTEQ6tG1WevCAntOQz9B4PNMI9oQWW8znaDqG9EJqvc7ORblPEMFk3TNMN34pga0Q5RfgpDxbex06DMzhPX3dc+wS07un/nLyWb5kMP0SgPGdEzo6XNlSvVXb9jZd4tJCtVkNqLfEZwGFCe5iNH7JWOyUVuExZUYoYZLlbsge3H3XoQkgvMgN9bkrrmyjFTl6WHImsGkc3LMKHWwkEzjmkWuyasgsiwZZ45KAEDjQF1DLhHb2KsAzTNcO/NTtdMh7NV/jbXIc9rhLJ3/Q19NIlWMuvHVmsq/sWk5VNmUH3WraYOnEyElC1Gm8jPO3m5PM4mR17BZqBGaZi6vcKtlccWcgw1zesT7nJRl3ssvMWPW7X6WIKzkkOXceMfUUtd2qrp+bQFmUYIuiUDfVpdQaQMX6uaD2tAIrJeWpN/0dsuHFdLltvLR2tMA0H8GwRTJSUiP6UiNY/NJNYedZ+ruGUYK5B3VLA8bPK8dWrVyrypIUoUz0iZzowef78uRxxRs8+lqepENQRUYda5f+pKv9Wlki0+C2Zlv6ur6/VzVV101/L1nXCIsfVx10IGAmoNzm4i8mGxpiIntV+Bf0p/i4NdCAnDUQAJP5TnbT/2Xz0+bN8fiSmtKw/RfCjSd3amXSso1UiZXS3uqwXrnRcVCAgL6TpaTfLproz/jlUqElhVLMmw7cH+jMIY5EGgSO5ZNxj6kviRlKBSBFJ3K0IRhcnuFDW6t/K6Q2DqeDu8FPJDin7Hk/zaFp5VZe4P6c3CeGggap96thoXHxQ+SfFHruUca2ZfNAFqnK563Yu+pgmEk8cWmWjOtbYn4FJZfMomp0qe39j56LESHwvAl12h/aC2Wu+OLReNXu2cnVpyWfoPXYzwu3SAndxI0PX5d8FithWs2GyLpjNG16c1jsSLZ8rugvV7Zky9I4zlN2yhyeOqKm7smeLPPFXyi0p7BhHXnQu94zLOnNZ1A9fbIXVajgm2qCs/U7aTbf9S4DKV6tLk6cODStKLlMx0YqS1tCVb8dHnNRX/VyO2oCuVaFBC34chQzLfINqVB3kvStvNPXlOcp1vGelTUHJHz84CgHkrENg0ZlbxFA1/3erWit71SSzyiWptDKrf8fruUO4sWiWaH6coZ2SxwvGTX4cSaU/hbALwsfCdSEC3UwBFeJjTLZ9r6KCyKUEXkVzNfrb3gOfpDTsdJX/N7q7YUuzktK4QFJpS96xOoS9tpi+cofpwc42evkFXLw+g5YXIRBhFYFxIxtsu413O8+wOdnn2Y2Tab9X0OZYY1xfxiM132DG16pQ48DkEPSYjG7jg1omGE75lwHobzDXcZqaP9RKwfBvfIps/KxCpF91aVz/czLOZKB2JKqzWufjrMdaARyoSl9D0ybdDRf6d9Dj8HOSahA4p/Qgmv9TCm3wfZPffv365UuZfC1TWLswJtwV3irX6S9aXHHlUsdFIe7noS+0kiGTku2WKIUWpeSA6vgRmUFCjZostdZsLDIrjtBNphAJfPPmTaGJiUim9W+hjjnmch2qFIVqXJvHuPRdZPXM/PnHSb1//Pix/qxfHcHUKVks/iST5MDtL81qDnd7Y+G6esOF/lXvxdJwrCq4OkV6T7gQYfXy1dht57mqRENkGggjtGGANLkNyJiCi6b+mGxJrU+kz6xJCh1Q6h6ZvFA6ijZ5q1pgr/WiGsDsGcmNGJ2qOj+L/R8tlW2RUG5tcsZEdquhnHJ33ntLLno212BQTZIqpgDmEizLQEON+x9//LERkXtczsd+dKs6jZqH8vc4unTWXijf1nZGqrIsTsxl0aBYyeYHjPLbg293F5GGIA5ZaTpDHS7W9iK2n9eg3ov+4nLa78rhbOm8qT2SY3FM7PlOxtxlvDApyRDYzTQRDi2i5RK3Djf2Z2BSwgx2SbODMQKzK0OTqn9LzK7sYpaTmXbQHcJWS9tqBw5t0vgPF4ipbzT1Xi25495jZyPcXi3Q7ktzzUFt77o4mTWfo8k6/SVPTLmkSlzUWVHNJTlD70WS7OFZRFQ6gqxUs9PqTigjy/qRYlpWw1etH2k+XLlrbnzwP/s6H7nTv/76aw67fKN9DWUukXbC1Qpr2St5lUfLOslHA6TVfaGTac0tL7YD9riSyCHIyC2uwJVRW+S1QWLfo08kttYrta1fUsmNaDFoy3KSK1rGi3jvJdcu7owCN55Urv6zpZhtruEGkvc6pGLRMFB0Zz+ZzTPO5nU2BbSvGXfgVTRu+p/JmidPcnW9ck1ZSDANK1rrgI3trdcW0y/p9ulBdaf156e55XrjRq+ErM+g5QQsh3gkPmgaipBrtx6bk5NNohsn00GvQEpUl6Dajus2O6XoMbkub3lQfkD76pPfltLbHJq4M25l18yzOpmT0qqPoaS0Y83ttFey41nuv//+O1fPeVKMXN3pycRLvGtMrZlE/f80OZvlb5iens5jJlRTA1myjieiBRU/f1WeePxD3NULPMPKol+04FoDGxVWxVcnUu5goK1/da0QpaCmdHHwo1wUszSTxbIERYv8VHnj0qrsi6WOpN+H/cQRoY4xH5mN1gIjhjHcUhy1Xq7GDdVNvlH9BlW3RbB1qtu4dJMhZyiyRafiMMmnaGAdwWSriyadN8L2Rn+L946URR3rjApVMdVSRLJTKeQQ1LbKMwTuQj8VLnkij7tbSqe+fS76MSfe4kWv7bXUWshQZTZzhiqrWwQu3c09XiG873pRAWChLBbNpmaEOYemkUteMXJ15oMx5nYhs4y58uKKuB3fJqW7En5PuW/vOfhybrmOt+yD9rNoUELmVeKcZcZpaPwiC1dfUQUvodw5qezhGyuyjNae12LMOfcVh1ziroxwsasmhYqe9CuxZWxDLdO/ulaIUlDVW1R6nXFr3rqAQ4uYnFRvGYG2Nt2xaO2LlddF6HVgElF6I7e6GSMwu+JqU97ZlX0NtcvuELZazla7cWj71rtcuWPqyabetyV33HtUf94pffuFUstVGdem07cF2mlsn4OSEhfH9WmmItk0VLeXpU5My3h2R8N2ECSDRVSG3mnGqac2zhY6TZ38wmKlyTpKe1AObV+lxFeCFueU9hXenrvcu6UBWlSi9KXRtD1fxZR73N5P0xBgVaZEXiSw2DGLGIMUulfLK0ue9GOyTJVosdTVImi1IgJwL3rVip89I4v76mkNNwJwseaqLsj8ROOIe9VYNIyovoNbzOa5diG+yKI2wsXcfnHyFqcnr7K9M6ymQW3EdqPyU1CfsNnhUq8tZpcrm8ltXK9aTgZyuAcnR3a+k9F1roYsb4sgwXLNUsanpAIalp8bh0UdO5m8NnCGDYptdkrRY01Xr3ZWPmr7pO7gu4Z+o9KcK4JuTb5bJ3872RbMNSK5/PNYTokxl6nvnxVHXXdFlrmqUPrThbzrXu8aU2vGqlRI/0dsBHOp5SrGJN/sgapR8dGsXIwqnn3hShVDDm4xzUnvk6t0udyrHFB8WD45H6fcZRXqOAqaaKhQ8laTXnhwcEc3oUWtoQ4fkYwh8CF+Ozdci5gMTzH9ByevZWOLqanttCQ1mX6WwPMU2dKVKer65vRVR7BJfzg274wh2w073lQlixpfn5hT02S4XMGcGKr76gHbIcj2LJYg4e1pTsq8KpAGIoLLuN7geh1SsXodg/r0r/7URigRzbDMmbqelRWNZdCzc4bnwvXs+ME6Id3XizoYS+TizKOFi7kGN+8YXiXN1ZOPGHYaz42z2IOF5MW1OOEr56M4k+V1vk6e7X8c3L/9ZP0rCY3zQUpWicwZRokaEUlzsQMvabNoUDLkVeKkdhQYKaxu1e8lzsk5F76xIsuu5lJOCG/BSiXDXOdhKJFq0+GmifLWBRzaZK2XW170bzKeNqc7JFhChZ18RAWc5DMETrpE5S508vxMJEbQxW9FulJie6yx86SRTBpbrsChZxUnHL8bbzWS5cw4uxKXv8Ld+mpdiz2hO1S/UCex1Z4cWoXKVSELTN35k1VuuXtL7rj32McIt3sLtHu/xTGa6vjcHJSGJ5FFJfUANTTWs7KZYb5OUg2TdQqRCuQ0LDVFEmrAbi9R6ZiRIjt/qAKWFiOSPkPvQRGysQilyeaboXeEWIlbeefiXAXcfrF99YoXAQAAIABJREFUWLEFV9wt7+tetpTLf1aTMHNqko9V9VQxZR5ShP50ofhxLPH67mc92QFQgzXOVC3XsLQ0N6EhUf2Uud5CQFqe7BJI79LC0IuQMcgw1HmYMx7F3CJDwrMSbE4Yha8aHCXkvuqRSct3wttr0KpMO44c90gD2Ln+81osddrKtVIN8SN2NVReVVtjyqrdlj62qpU9TWPWkWh54bNoGEG9y63J4YBzjCUutlvvXJ9ko7TxBkvVc2P6/uNKbRd1N5JpZ15FBqm+UAJbcZjz+UO33HX/hsRVd5SRGlZL+yt7U+LKIkGwco903GLW96W+S7Fcy2zKadZPuWMt+8Xs+3rONfmWlqshy9siSMJcph6xZJ+D/XrjsKhjJ5PXBs4w1mizU4oeq7UL5byB/N64FOp8jicqVdHmxnTydRHHOE5/Y4jEWOwYS34VbU5gXwAVdjE1NZGWpPxk566pNZNkFl6umHxmMlDqjNji5K1cqp2UxwUGNSpXx8WlX+1CuOQLJkkOgRrTbun9aDAc75IKXSGVBTqKlHHx1qRjHXQ0pqfyTq7rRNaBBgEiuVSzh3IZoQ7HVuYRp6G7CZVOrVG8rsnMJi3TCVbu4lRFXtSCFJFrEL5KZXUEK9fBnXPU21uQXdYn7LqbbDu2N82LpZYjqmaocZc4p/rJ8EhLerj2WvwtalKlk/83WpRiCtEk8HFXVpVrErIfqKSMWeeNdoZ6kZdYzdR8C9n9es6P5R3Dq5jjGpTGXDU0L7SELuVY8ry45I3HWbiQyakruRo9NadN9+xwoW7novMU5Eh7ESRY7qfMZlHdWTSoIuRV4pzYcVb1e4lzcs6Fb6zIMtG5lBPCjQYfZ558t+Nporx1AYc2trGjj/0n+8kJVViPRBqaww1MxopuM6SzMUL9drP72ZUW7La+Wtd6sITuUP1CncFWO3NoLdS+7TJg6s6fyD6NPM9gyR33HjsY4Z7BAo2VUdGS56Dm5iq14Kg5K3ujrKHipEacbxkuIsMoe2GzxKyzoposKkNvZzkRm2HonWxgeR+UuTp9tXOx1+KmYxvvQti9q0uwtYvJdkelVp2Nl06Tt5H2Qn3yxZKOs5ZLt0y2K+vxszJaybOYKREWCUyu/UV8eMQMpKnF7HJFkLnGa6sspKY88XLFO/Ay7/jj3A0ITDqEoCHraQ03KP7wc7ImdrZXTVU4UOuWnywaThrSjoHM5jl7jvdn4i2IS8R4Yel37WgVpbPu0qusbe8mx4BqPlQl1SdcVIE6YJbKq06aJbXF7LJE6LvFtKjD6B8KRavT0e1by1kqwiESqTnlm7dFUPXJZeoaieetjGubicBUOnYyeW3gDGONNjul6DGosyV+Li54yWup76daoJjSyDC9rH91LbORW5tspn1fp8f9ccrY2NRAKLVI6eItSN5+6SIQFSfB96qA8VKImLKOQDDeUkY+/I3X3Xi/zo/YGGs9V8fFaHa5osk7qIJFrDah7k3KpnQiGQU+azKFhMBIjpEiT96aW9oJptSV4xyxIOZkLgqMu+YECO08gjoGXcjLz2l/CI83A4sKXRxszJnoYsrJEc5W5MXOhxTt99KSwa59sI5gixYYt/+Eu0NHeS0NP77lRdwEweLrE74Ac9cq2lhrkYZmLp25cIuyNnqkuayDcBqIAIhUv9ht2GgJGgWNLV8h/jBPYixavsQIhC/98zz1ojTJcukvmk3NCHMN7ng0t1GqXIPB1maxBzvJiyvSssg1jRWh1irBXBe9qDKaG+IlZJf2iEXIXF33vEocq2kIiXOwdDzmUq4TvrEij+det4g9577ikLPcVdbxvlkus1Q6kYx0qwSEvHUBhxaYXAdj/4hNrq3Rc61M4PyV41ydCmLOCSCrDhRxwp9djhHqt5vCuNF4xmPMObtdFb59dmVjuTI+Xl+tq1ArckJ3qH6h+rbVLh1axkq0Y1KYuvMnFrd8HkvuuPd46BHueSzQ7hUtg4tgYKKBxnh9augtJI9BtPqwuNEtWKSwlzFvzMmyO084XJSYtbCUgqG3rwiG3hab2TeOKr6vskauLf2ZctzUTsU5lMu6QspzrfCq7bmRvndkPlalG3vIoHWLE1ADN5m1AuMPcjdOYOwH1M7GuxO6O1dN1FWIZ5fxruxnTgwXvsq2M8o2TiruWzRyGT9CSIRAQv85klr8VsTgnaVtv4jLENydc+arnGqQpv9z0tkGZYw7fD+1Ldd54UdkPtsuiC1KyfisxdICw9v4U3Vno/y7LLIcegpoI/Dsj+NVxh1ydUIS+ksiaakO/jbX7Nq0JHiGFrO+L13rihNWNi3KdXHOoGVX2O4vak755m0RVC9ymXprm5M7djJ5beAMY402O6XosWjToEZ2cfpFrtvSmZSmFv3JUI/Glja3zOSXPd4/sUjopxa5Hneng6wj3iCSrLu1SGn7zA+1xtH2Lzo/YmPcvcjVcfEhlr4el8KvflpW3D7p4xdBqcW3TVh8k5/g4rWUohzlVYe/LVudJmULHLpymSM2dsQ+av96o8tbZLJjBNQh85CR+OoeX2dpX5XIOGU/RE1jHUs4YZEFdlHL0oV8Qh0V+LnUEWyx4+WbYpbrOcfrlz1+bZmQTRB14+4c9S/HgqmN2F5en8aiu1DBNxbEz27umgbCJyP/sNhjyeXGJ7uCzkHJ2BYtv/JujFPVC98qjnW9aDY1Izh7DhjmHcOrRPJjQRZpPydr5RZi2+c7VBB5A7UF+lNfQn9qnhbdVETmufHOeKeaqG5p9ZRRRIzh1pyFpKlv7VMq4KKEWTQowbLb/KTkcQL1e4mTQkYCN1Zkrd+ramypHb5sexln3AvJD2yplWMLGdyLX/DgenIqZpyOPQSHZme1KqbAqoEI1Bf8PMR0h/yAa+9Uoi01etJ6A8+vLObqlJxAAHDu51zDukqDh47c6xihfrs5Z4128xhPYszZ7apw1Uq7DI3HrK/WVagVOaE7VL9QHdtqrw6t8YppFA9Td/5k0S2fypI77j0ed4R7Kgs0ejBFC0Yirkb7F/4c1GAA/l1dq/oLrz3TuZga7CwOtSbHU3MJlghfHOEKSP2pG4begU3q56SpBAbP0LtEHVmVptRUaLQ4NonFEEmSfbV9FQ1Fjs/5yGLXJthOfDUTYw+fNnMVVGRfs36D5Zc9WBKSJPZmSw2fmjk/l+B6+zjUF/VU10IXWIWUayEQ8RtzNmBJdlWcuFUMRlJNGIvkAWrM2AJtLk7ECzmwubQvZ+XSLHcxV9JxuOQZV8DsrWcje9Xko1TT9af2V38qeLwexRU01+TJVIIHZWBbWpagyQsSH37WH62MbWn3EGbznG3IyCPqOO4UUKRQe93q2KtYFvrHrefkmN2oHcEct0fOqocLOe0t7tQoyVy0k7SY9X1poOXFn8bxxZwe4+En0XIcQk931d9btKhcnajsnfxcpi7PvAhhVYSNw6KOnUzHvYJc1SRwL212StFjoKaMPycXIgP/s9bDyPfGXX3QvVRn0mjPgWDBzy2dXodUxhYXXpla+uQuwbmLxQkZeea5Zy3h1JpJSp0fsRFULRlrro7LJM0SgePRrF/PN9aKiMDxnlAdjHLH8raaOfKLHL8ee71g9jMu+aKz83OP0Ovy1knUoQY7Pguvu0KRS8WLLd/YpHNl7dI5YZGHslvqu7E35mBmuagpmPpG+pMNyKr1p/LK5OLtju8G566VgtKReStlpZ8Fy5CIUpOcStxCaVI8VWGJp6ZBhVVS28Ub9zTWjhOMfCTtZIn8QGHZXiKjPH40yXa29jreTZJSZBjC4lPaeK3aNDa2wUdJ6b4ZTF7L8jcKsOrxsagnrBeriDUe2bL2X6HHIkqy9qHNGhqsVcOEoWrExwJpivClkqkri3EVmKyYfmChOjKUSBIOxFYJNrm5RHL6YufqGC8KpoxUijQFbX9KOvVLPXmdS4Mqpsgn2PakVH6gIKufoJT1t52Jn4Kfy9z1pDn5iex7PdRi9V0l56I1BmUc2uLK8sdtsu9pIhzaFmNTGyp3Gtiw/zOXVx+E3GW644QDky0mUfnZsYPN1XoGBdll7CzvpL+hpyoBhq5X3F37tW/uWimcZ3Yl0OOxfs5p0A9vpDuErYrAduvq26Ft59NCCpi6xdSxZNlql71HaV99kvZHuFjgpLe0dCBdL3pyzKXAyZTTAmVOmkfyuzTja8mclniWpyxrhZWnbhh6j41EIePlg2CeOW5IFkW7fLOYFolYCEx6IaeI4UJzTZak2owTXwtuZIiXgG7spqSmZFepliJQuv9TeQUSBnVfWVs6rkMicY0M+ZabGw8K0t/PoG9mt/BIV6GaB/Ctbu462chL6DrerjUlaoni501zVf95Y9byV6oaEZufM7/FcFXAhDXcoNoqFzdS2FjS4PFd5tsDGeZ+SimqMupqjmlEsE+6uHELpYLP5WsPXxRsVVNoz/eIMaVN/anzIPL6GzRrqeMRXeuWUuh4kWUg1v4U0IEMUkiP7lVk9uNOuK+CoCHTT5Xaj5BwrRzjNVF3lVFCylkeGbviE7aYY5KLKlOEyRZznFQLIWi5BS1klCE+Yhqst9C4yfVGhuYg8JmWihOf5Eyj5EslD6Ysxja/KFsh1zdXokV5FKFxJ9NBr6DaWGMw0TY7pehxrpIawxeXAGRm8c5nJCPjcG9VFooc8T/bPaEKG89CdzWejZR61a1F/uOlt1XpT0Y+ea3p+YgNVYBx9SjRcZk0rCyB8T6iKkyWXOYSiVdIyabKM/ds3nB5GWNfMPARetC3gbj2VRw/8uJ1Rt+XF1fp1DpWx2KbJ6vIrncZbdzYitb0ExbZVZC4gx2UUmgQ7mSYvGhEsEXLnLTbmrsWVDXindRAQjUB2evveAIlexa+kcggg0KNf6q59B+pfN1xA+FIqrewWEnj/Q2XVMKFUg6ULquwdGBUWRKyS3uEepHGreWnNJsZGN74Z9AJr1Yc2b9FPCdwueoZFFl1c9FXOKl0sX3uJhBg7md8iOeLNJ7FDpohVXbxn8toVbiaDz/ryWtltyrNjJHHvncsYXYNiq0l37EkLkRdAilRGs+lpjmkLsfIxdic5lJrIdxeTVRk1YvKMsd9i4QvKk8cjmQrbW9+6eLC+AY5tsATOrSzjf3PMDDxq0P712ceIzC70r59bpfQb3TmrseN0fZ886aArRp5ntmhGRE1Hg1THxSEJQeG2nHv0T5uqjnCxQIDC3Q/LXNBwxzUWLPlhuSLUmkOquZsgMOli/gkydAxqzl1w9B7rjMcLB8Es8GyMV+twbWsay7ZyXAlHqTAz0IELOcdxJVbSLBcyY5bK9/kAqvOlWnpdMZuarsPj3Sw5aX9EgV1Xzwljx8hcq0xtc9/7nrfnRIR+Ru/FeCV8dsFjvcT1GOxJ5UWc2xXk+axV19lslBxaAd1L5MlrRAYhzkYQ5druONGqmgXKFhTm6xlu3vg8RBpUk4FjudpgwIKby6nYfFRq7xuhWrVYBaRzsaclhV+ti2sUpy9FohPzZFyg0ZlEcnOszWvEnTC/cIG7WbGamKpp7t0cmgxfQPwryP+090a27afQjvXaLkdXeSSpKkpX3ULgyGzqyOTF/K0uTjE01FTbgHlhMw+LIqL5/KNXBzFyaikx+0V7DLWsOOSedTslNoFGxvnOceMi8S2TywHvdOxx9DbT/YJZNXWca/AT3NVUmMvN55a9xMfrrNPzix2s6Wmsai5QhZtwBHoptZ0e8SGzNdpy7+o1nHZbpTxfk/RmuCEV3fKpxdcS8Jc84kux7kLiz+SeMEgXF7bybzYRbDMabrUdFFHBXNA9g3vUh2WQmVv8wY9xttyGVuhfE9YZL/ixH3sUNlrdtydbO0IFowHfAc4eR14YFeichcWG5aoQlqiEo17jRUMxrJdabG9K6cRpWxUSmAtR2mv1e3xRZ2sCONBQl7gYxuwVNVqR2xQL/Kqu5HUZNWT1u4HBpW6suSL8yxO1MqDQUubPshWcxZ7XE8dH/8i8GZy7/7d7CQtZlahnZ00XYuBFdLg4jDBV8pwLYevlkL6mixLicCxDOOQwJxKiJE3TfvkQGWzjHuVOnMU7UwTSek4NKPlW7roJUZMEm/RjxXKV1lbSi1/FfRh/N7+4sDK7isGx1inkhqtoma0cVWt4DzH46Zx87So4lyULEM2X7zALHOJEUnHWF8Kza5EBDvKLV99c9eH6A5hq4smh0NbRHSICJg6ljxpqMbWMGimD9F7tPdaK3TSBB8LnLTAIdA4BzX2Y9ln6gIhFyfuVBeqbRrxZYvPkwwdszqGLaksbqTQEJiht98Jl5PxjYTrcgQWDU96CdrNcsKUSNlv5X0bq+xbMhZtvMwtL7rdeyuFMR8X4i+dBEjttdUyyeNyzEjsJEkF/Yq1bXq891K6iyIdyc847c9dqFBNaTNu0hWgNUVjozBxCxxMwndEG7PzH7e0g4FN5lrDZUjlK8K/HpMJVDD8DOZp1Y33o2Wvg4uDKeVebczi4zrWddBa+SqbvK7fC7WMByVq6UWW1qaAjmVmY2mP61Um276g1zQZZwzBHhL09ifr5vbRh10exRxrsIK/jff0BizVVqgjuCYVFAQGLWYktR1voeUd4ZfLuqkp36GYlnHHUIOydybjnC2sBsGyu/24YIE/mfx5CCfjijn2NpZCnXas0WynFD06k168WGS1dgpxLsfFPuSqZbWI7W3sgFlGfKtEnQMyDl+cgCqU7yDJoiUMzjBw6cf1fn0esREx38odl7F9W0I0jIz3eGr2coJxddAbyOUZLVgsI09/dsyPr0nqxcH52pm4mlqw8Kkcx8cbWIX7eSB1yDxkJE7yyQu/OHlpK/fJHF2gKlreHJXaCYscMIy72QF+hTm1QCr9bEowS00fWKkGjctSIWTRdasIhcQInIbqqfKSoyhtNosdZWmkXKktMC1m43tUP37L7XWke+ncdR3yPjGXdfyiWg2lXljqyOHiWFb9/Updv4DBaDxSHSoPBu2CVR5ZWDob/pRH0G8sgdHCqkSX2GKuKm/EqIZbhTRoweJkEx/NZ1lKlDeOEyBy4ZtT3tzLpWbRu4pcuuPnCqhqGK+5hYzQCeBfyOdH1C1TlLR+/KLXcSyDnL4FntChBUWe1F25dly5T+boAov6dku32S+7H7/lgUnROlUiccYIoupbl7P/yYtqY7dA1zvOrgSSHPHnpCqDQL8xarmM2GpcOzi0OJ8D3T25qWPJc7ZqMYyD9h6bGuFigXMWqHCLpsZx6nQzlEvQvQl+SrOayIqUrsQty5xAnakbht6BPQQ/D+o8SxhtT2kG/jxQ+vCzTgUsRHWyRC5Qtb5QvuWSDfYYbNxV7Mup+T1HJrhwU3/yA/4tNWd+CpHryMZoP0F3fUTVRIpf4VZQl9fuyY63xUq8dBECw3aW4F/U6SzZS6rVHF+84FpI7UkRc9w3DnjqZ6Hlsx3XcINqK0+rwazcbOlm11LdJMm+Zhl3SoN5+D4h6Mbbmyd7MS2m4ppLe7InjGmZtBlUXKH1meTfyCKLxTEKVGmPMYnoiIHdeJXAPks0jkGHf6iPwb++B65gD7SYEciBaiZ/VtZXRNrILbQcgXPcWxbfW7khs/TohnpUoj8ZUaVdsBKePyLYpFcJAg/hZPwyWizTL9TJxxrNdkrRo2/Vc9eW+di1U4jV8pocOWrQvWXSOKjOgTcbfvqrYHOFTQtX7pM5usDSUwqnqjUdHrERPyWlcsclrQ7EZyT9pjct/bVPxVs4VZi1CabFt/QCnWMKIls8ePCI8zhzF5V752nQyj1lwXUgdahdmVP0EJ5xgXlSKYsTTNkr/gmLHJC3NPa7VPOmBFvsk7mKU7qOBOrzf0aIlZsUsNTZLX1xv4DBtcX9Si+Whi9IOddPi4QHaiAGLCpUMCHrjN9dZHfUEY3E+2ZOJHdRZwWRehFR2aFvybadLc1duEq9V0mNlaL+YDDSSPkwyzVYkxpRdn7uk9e+T/NtQCWaTHN7oIXVLn0zi3WV0+CkdoJAdex3OVxjUHogzORP35y2m0qdFGRsk2UJAqvZJNNEc3rHoc2RceFnHvt3OTBxmj3KBWOEQVPMrhzFYtPkDLoHkz+P0h3CViM2gEOLwDncrTObOpYcMdeOe4/tjHCxwIgF6pZlDiroadTsY8SnJiSYliEKrYvNcWtnOpGhd2CZwU/V/UGJgae1LGUGjwQpj39Wm6ybM8uThBt7U5V9Qkb4i4aXMa86SQV7i+W1MuYbJB5UTC1eBDxXtReLrU+Q3XGtLqNG7En5y38i6dy1PYXFFrC0RgIDmPy54wraJEk1f5NyusDJpwicJGDpP3e2hsuQatISXCCLhg5FfxfG/qd86dm2sAa6bmcKKBDsoD+P61X8/k9QfdR7L6GOIBfXsQkuSmQ9mSYt5iQWFxjoZfJnzVlHJ9iqC7S8CteBIrcz5etDsww9VJUUzX+qwrUFlwQrNyyaLOOkVwkC23cyQdGO2yvYZcK82U4pegwMe/xTnbrFF6YSphDHGbmQYH4y8BX6qelHSeXiL17I/NyMpcqyvffrUhvLNoSUHoRa+jyLWJIjnKrWdHXEhsaEi72E+h2XtYYYdxCqnGsT3B5/0UtWozrnkly4c9b+Mpu9B+bSsVxoFXA720OnsEjpKOqwDHtWtcppal1sei27TIxZn7DIYzKL7YUsfJdBRWuCxbdEOD+wS/M0qHWu17i9Qzw2GxeyOHgQGcXJWG1d1rqIdxUGpeyoEUnoDGPu4igNxIBdTcCiiy49OvINYLheFMmHL2scp5A9hHqRHWkjCVp8jqvUe8k81xb4FUHX1YYtjoOxGa08i724eUus3BjKn+6U5ynXK7ZMxNTXoFRp6TmX02Bgw+Ofu9e+sUjjEGdOrmq0fyFTHxdkHFJnvBD3w7v0+sQn3u5Xq604tHhtsniwco7dybbYcS00bpIA42obhDgvykSi01fei7ivGNShOIVsIO4/h9yreVFjt7CaPGNFz/Woi86ujMU4YkjgWCZ/Hqg7hK3OGSEObY7MQcNPa+pYctxiJ324H3jQ3mM7I1wsMG6BlhGcb5CVVyUWpwIkm5Y442XMe7eRFVWL4hh6D6pn6J23CuyYmr9q4Psl/1o+f0cJN2atzYd+WYLrwxVtPIOad7dbfHFHEx1+3RdM+3pKcDZHoIjJnxtVf6rHA7xpU1KTWvADC036DZoa27aftbuu0AqvspzFznlrAq8qXeXIlm6Y3eesFd7Z2NyFGz+uTTkSnyFVBI5uWdyCm6f1+zPygeWqXryhHOxHxhwvGndF4LSzeau0v9jKDCZXZ5PDKsnbjNyHV/Gby6LeJuj2T7aP/tkfRZVOixnHO6mdINC1mPGkdryLlneEXzTrRqZ8gzLObaUIKk5RNxuINPw0dpDKDYsmpQqwTP5s38kEReujVxAUqtzPZjul6HFR6X7XcbLyKnAxkVURLNaSth6aZZhvAZIlozg0zVrMqWMIl23HU0i+e6pa85845cbvfvv27ebm5sWLFw8fPvztt98eP3789evXxmWOi/f69et3795F4sRX8iIPbrl1586deL4fPnyQFrZkYXx20S8M6dze3n7+/Hm41gjq7du3xvQtI/whKXXf79+/b0y212h9qEOVTgYc15HGRaoF8Tjb7y4OcjSW2J6LUjhhkbNwO20iL1++tJT9n3/+ke+1xMweZ3I+Rf5cpp49ryHBT58+/fz5czFxxZEY6qssxlwbYdFdKEFpxN78rRVgMX4fDcRQzB8/flxeXopnpNQqb7ynFHk2+Za/3JucSMYHqRcZYZJUAoHJtiAhneyPGP1h9nzjCa6S6tmzZy41+bpyvWI5W5fR3MViv33uwYOGx3sR6mZoB2SdkfhBAW4RW6ZuWY7dkoXxWaaJ4qBwaBE+jP0Fx2ghTCRGDGnLLcYIPj1mV3waXLdMAFud1A4ObRLLoQPPaepY8qLR9tp7bGSEiwUuWuCqCJq1qLwqIUNazFF7dbRvZ1VBjh6Zobc02KvzPLpxFpXfsjHPMuFfVMgticfXhe/evbsl8frPai+ln6mced7dbnEggun270kMeYynT5/68kSu/Qcj0dytRqb0nTyNXwRjIuP7Qn6h4mtYQ0zLLnk/zVXXiz0TpSaTK7eyuUpaF3lRnrgLculwsS+BuP0XWsNlSLWodGO/dEiHXRCLPFuLELRcc+LJi55nC+sYQiNTQGPBDhrSgVdR2+H2Wam3HH9BaaOa1PwtplBUAJc7LaZD0fEFWu5YuW0Wjc3JbeqlplQd9Apq4mq2U4oe42ag1/Nd13EupuUttrlnJ8NlLYvHWGiWWLJNPh4JXJyCizw73GIFUBxOVWv2PGJDqzhXa/60Hv/g3z8t9sjWdabGH3/8oUSur6/XLqss1oRdImhmJz4NJGckALvIJvhxtyUtaLhSWjZj5fQXfuJIA4H9B4Nbwc9VyQbPdvOzA3VowWNRlZpXqvPemhaS4yu+2qmQ0DMI7O2ERQ4I8HMtAUu3dUizzgToWP5JX2Q5A36clDHE3uvQKRv+mpwx/cVo6gjFG+UhBTXNi0kVijCplHFefrO76I39x/0H/fDx9apkx48rRF3NxU0M2r2xfRg2mXskUGZQ1M4jWU/eol5MYiGwGgGj26kmj8uoTcHsLkvdYOcDS49GjUPdvfZDOJ3WvIi4VjUBGoDn3Qhbs2iHyCu+M7hOEZgmWuSMQ5tDxNh/IGNsiP3xxaoRhP/gnC6G8FXJxpM60N1IQxaU4gxjZ2ZXAqXzs1kC2OqkanBok1gOHXhOU8eSF422495jCyNcLHDRAldF0FeD7CPiVSlHImvHyOLmOSlae84iifR0i6H3oM2OnWdP5pq3LJYPlzX77oEFRbyARpu3ZFQhjrYhuVUeZSc3rn2aefONb3MK8lpsR/z4vuR++Nx1cJjIXDTCRUBNmL9jXu9DJhiGpXdn+XRNskYsAlhe9Uz6sYasAAAgAElEQVQWIPnBeK2Ju6DkTHkwL4GI+ZVbw41kGpTuDPPtQZGHn/YhErsgJgE2HnjO2bwEpbQwBZQgdpuPHNqrDG/0+D3k0htcLWNAe1u2xSTsuZy2xdyCt5Fn0XIjijiPGM3OBTUrWH+2cehewS47rtvslKLHeN20fBK+xAZIv8s6J6FFtrln08JZARy4navW/Mr0d5TpXb2SmqnE+ZNZ7OLobO/8uZpT1Ady455FCwClJVxc+dDW9kDOtSJZ1vNatiKzPjNE7EAdljkdGVUGWLYkFs1PAttSmo11wiLPsbCg+Pjx49zj5cIbFMzexK91uVkwjsVTVcqS8lwiFh35LaYaprmkksPHpfZzdNeaGU/OYsuDHTQQQ/Etr8xpzLaF1cZnjdaoTtrGjBYfN0rijPOE9WKRYbMRLBMTNftLk6DUADnrilzU78arLxGRx93SVpvJcpULdFnPXUjvPtUKbkSFtXiS+sZmOdaqkAYn99hp3kDdgHK2sTblORPyw/dtK9eWyMW3GGTp8QLTRE4dkQvf2Cavz+nQLAZc06NWmO6YNJJuBiaTpWs/0GKHfrXtfoxgHMiLyUlmV9q3YaOEvhnPXR+rO4StjlWPQxsz6SDkhKaOJS/abce9R4v2S49wLTL4LWn3ncOxQVrmoAZENUdzYzknJ6x83em6zuSVxaiKGrZFgJrKYug9NldCChFYnLSUH9hrkTpLkeO1u/5KU3KhgiUqKS45qciD9n71WgE0lA7al/jPoj4/QuCIt4JeR1rDHSQyqZ2iSpnMMQhs0xfFnUzp/U5HtNg5mS1G2NMabtxyAuPXzxMOqWQqYw5ByDkXDecq0eHC7b2OMy+yWHxF0Qb6cHYVFzjwIeOfzXoV9SjUCDqB64xiXHaRi7SeZ1xNwV1LLfAlPGGL6Rd/7rrxlU20HJh9Tz8tyq3fkPnbaOdqjcLrOFtf3UIRkcfdKjQs8iXxr12+kYvGnYxfHHcdKc5wq9leQc1FCoerzbos8dCj01Fw4Xcd5yhJrcFTuX7O5eiHV3ZlFhuuWbn2WgGUin0tTF534/3+M1k8AusTCE6OHwsgm7Of/jJ+fHuIPpAbn5jWaY4ScntGkRQsOzbevXvnUpATWQtNn1WJux6V8ebmxmVx5oujq0O6/vr166IGdWr1YpxcERbP35LAW46RO2GRc6nm5Onoq/KWjTKipPXp+qzGXy8pcTyeX65xjv7d8bX/AZDx3bQQKcXihHfRiEpkka399nrxu/GD7jQ6SlNilqf2zd0vAvXCp8F1fQJr+/zVJGzzLF5j8X0P4ztt4+MJ0Sz9Dfs59AkCNPWIhiHjr3tpSK7DcdUNaEpUhClEgGmijGDP5tAY+zvj6WNg4opzuAvGCIHKmF0JgPCzWQLY6lg1OLQxkw5CTmjqWPKi3dJ7XES0JQIWuIWe/6wm0GouXvtZD9f+EHt8dwhZXPKee/BA4Qy9nbJwng7FSS5+/PhhcemWHajNEosX0LKQ0UjRnj175kti2Sftxzdex3H5iazdUrjKihT54cOHfnZczxHQMpO/g0Xo0ladLAt25erL8GH2uTK68MVD9FzMmhfx5WN7naopM3n5BPZaw11rG35N9+Xfci13Yen77bVXzVg0f0TDLggjtEainXA2rxHyiBEn0KxX8TdR+0LGi7PlrqWNsJ+VkywJLWYyugM9iJYPpKw+RGVzch96rFAKv8FlrFEBeKEszqlHv+s4B/by8nLu1sZwywyeRcKNYrjHWQF0KIwXfdQajtgwqrtsNM37L7ag8XMfysr3v6kvuiTNzBrXMP43yfz/+yQXBZ7MXt5QY/jxeSLy2gp/+/bt5FMEThJoVh1a+LeYR+V6Z1mHsIg9qYsTFnmSA4FpBIx14fr6Oi39LU8FK3MVTqQav+8al3/tdF48NXfXskOxxIqpE2DjRbMNhCuXhbDGA/vOnWmrkGVxwhWq3AX1ohxbUoZACQKLrkNnb7tmXRvgrq6uSogRpGnZaVeoVQ0k2f2nTnV0/J0wanQ47dHR6P6CaSK7inFoASvG/gGQxZ/tD0wWi9BsBMYIY9UwuzJmQkibBLDVQC84tABINz/PZupYchbTpfeYjBELTEYXPOjvUgpu1fmpI0EXR+Kawdv3HJDSKBh6ryWM81xLrOX4xhei9A2nlksRly3eZsXfjY+nXPOu9rb56yna8FboBArjp1xV9rVHbKzatO37mZqcj5hXsPyUtglNSxjxmjKQKecKjAd87LuXY8484uuhfs2dS4HwHQnsuIZrqXQ+mUK2ZNlJteNetcWhCrsgfCM54vXZZvOOqKPOZD6uV9HnPF3DoX54uV6Zr/F4J2eIWah58sVwBfcDI9eFRGq8xYwAOcQttHwINSEkBDojcNxeQaGW7qD6RY+TitNch6VttRyEMZn+YqAlZUlYZ/88K4CBvs5TazhiI1D9Pj8Xlys07Kwzvo2X33IKbHAKfjzB7Hf1orXz7FveslZJ5Xx//fr1999/a4VYU6u61vqQwrPL3HGCLatjsdINerHMceTV4GKOWiZUm52Q6QmLnECJR+YIaMPc3C0/XGOw29tbP6TCdbAyZ1xKqSCYy6LQ0NQylpAM9TXiCh65aLmBGMTW7k+L4tbuBIowSb61andRci7ZH7TgTcj00PUiobw8AoFyBPzmtVrballttW/WLAendMra+ToeFHz8+LHvNxNKUz1c+ovDN6aJ7Do9m0NbNJ4B3djP2JGmxVzMMXm6I02e4an2ByZbSne4Z88wRmB25XBmeVqBsdWNqj+DQ9uIqJHHMfW4IrDkMR96j2Mm5UKwwDm2xjnwucezhFsGnnp999u3b1myazARCwGJvTgQzl60xRwZemdnfsIE9abWYqkvLi4W4zQbYXE3jmUho4XSBZ7qzZs3haQyNtlqv9YedqAdekZbUieN7Xx2/frHkWiHdNoh+/6s+1zWRvXNPR4Ptxyx0UKvabIU8Y3pbuPr5LME7kvgWGu4Rv+8FqmxZrW5V02F9d0XuyDWar+F+MzmtaAFZPAJNOtVfCGruTvLcYSFmie/vGuvC4l09BZzLcbG46PlxhWEeBDog0CzvYIz7LjOaELn1KM/WxiBaezeRFKYu2WcRdQk8FwKGcODefW5lBfX4+YeTA5fzHGXFUAVp5tawxEbycaZ7UHNvS6uQbbwAudQ4EVJNAh5/fp1NjorE/JJPnr0aOXTE9F1sonW4dau800kdMqgZtWhDT2WToCWxuuvwlrsNqFncMIin7LOlS30ov8fsq/8+Sy1oX6x1XFv4UQqXyRdxxfIg8j2n8axhPFTQvZ8s8RstoEYSiefGXy8ZbLUqhQt9BAKGdhkkTMGFhL70PUiI16SgkBeAsZtCtsztay2dr+xTOdoBMdWymGqNS/0fbntWiOFEgSYJipBdUize4fG2H+t8TQ+MFlbnKPHP8kYgdmVoxvqeeTHVrfo+iQObQuidp7F1CO6wJLHcOg9jpmUC8EC59i2sCphdJ7BHNdciQ4XztB7rcpwnmuJNR7fsvR80M8DDOQXN50XaqHy6l0zzP5iivx2uU0UxleVjG1HwEGboxaBK07aIRFBXif5GWywSdOLWFn2rS1u+97C3G9c5tIpt+9/LkdjePykHmOdMuZFtIwEDreGu+g/0+D0tCen+0XDNBW3/5Sx8WILa/uq7E/CpryKw1tzQ3W8kzOI1GBXhxbTWUvHF2i5Y+VSNAi0SaCpXoE/SdgmrmalOo8eLUfZSk3lFiiNCwr+UQ6FzIYVwI1gD11r9jxiQ+tSv1b+6ZG///5bK3b600dcNQmi19EtQ7KNOi76uOWEG8tb90WFdIlbJFGJFs/1dwmWu+AdpHJsE1JuSh2WF6dVRou1J6CIP2IBldAzOGGR45y5m0DAuD4h+6zZBATH5RiFTCi+/8jajsfa+H5ekWvjPhjL3oJILhVuWfxeBTH8LIz7PuvYmy9Yy9dr7XxtfGPZu6kXxvISDQIVCNT0dcYFrZo9jQqE/Sy0DTTot2uXkhaY6x/850vFdX0CTBMVYn4Ghxb4kDmSPU13zJUxIbzBgUlCKZp6ZG2ff218Y2FbGyMYfdEZZleMGiTaXgSwVZ/8Wge1Nr6fV+S6NYcWEfVAt05l6mstc218o967sWR6j0aNu2hrLWptfJdR/KIbC4wXs/Rd7aKzvLOqPXmfPn0qLUz99Bl6b2GO89xCr5FnLUvPxpdvGylRIMbiG1+FWqhAjI0/gxnmoq+YGrfpWxqOcanVcGuD6JxFaZJT+0g5X2PMLRKSZYON2neL3svNQhs7GGlWF6GX65blkwO58iKdXARaWMNd2wCtjW9k1c2QyjgjZMQSj8YuiDiftXeNumORZS1Y4m8kYLTMjbkMjxu9yhC5NcEs3ciNlNa2gGvjG8XrpsU0lrdytLVaWxvfWBy0bARFNAicjUBrja/4d7zjupx1nUePxnm2VV3QtXqxH95hlHatAC4+K4AORcLF0WvNnkdsJOBWtVFnVK+X6E+Lrzob+ObmRofE6KQOnbhRbmo+QVTjI8HJ8ZNPyRMZu+CTj+cNlCQWzxgsyeSVwZJas8skFuH7i9OUOtRBNNpn0QP1I1pexGU8JMxlccIiu7JzkZGAWt65vQtBLpYPVgSPpP1UB8DfxKPmqc7+icVKGhRnbfzg8chPy8SfNp1EUtj9Vjk4yUW7vb21uFnBV6VIzqW/B9eqcm18O7EO6oW9sMSEQAUCDY6yFz8iVwFL9izUY1ezEhylJ1epVsk+e5hdKhLchQDTROWwd+/QGPtvMZ5yvdMtUh392bVU18a382lqjMDsil1xxNyXALbq81/roNbG9/OKXzfl0OKiHuXuqUx9rWWujW9XegeWXA6OHePhYq6Ftja+HUgHFmgvbLmYxm1Sxr1o5eTMnjJD7y1Iy9XrLVLx7FoCiydQKEHjR+fWZl0n/mIB2383Xhsp/ffWNCladJXBshtBjW+yDNqmqIUS5fL8+XOVRZ5EbdCbN2+0VKSSJidbx5xayyXYYKP9P2n7US2b7pITt0Azbudo1jwWd95KUxYOxKlDoJ013LVdqbXx7Tz7GFJ1v2hoV+jhYp5qNu9w2jmzwA16lUEddTZU21VfYcfX2hZwbXx7YftoMe3lrRlzrdbWxreXBS3bWRETAuch0GCvoEL7259+z6NHyzyb9Ft6VtzSpEoMo7RpBskKYBo399TRa83Bjthw3McXOnFDayd///13uU7wONPtIZZdBa2VyCJP0SPwLdgbrJkWsXuN05Q6LEt9gyI0G7uLRiynGKw6fOuERd5FcWfItLUNc0EbahRvu6ZWZaTufrkvMlnGEv4Gmu1lz55CUw3EULrgqz5zRW5Q8jlR64RTL+pwJpcIgcXdSJFnuRUhUK4VG2dqnINrvGkbl2sxRFvltOfYPzhMj2i36Ko+/2IuRDgKgaCLOym2ZVpm8sFCgRZ5dp8mUtm7d2iM/bdYON37LfTmnmWMsJGMpUWYy2JVeJDRKsWtyojIhyNgNIbAhMoVM8jIKF4WeVblxWRgFuY1EzHqN7DAchIGGRnFs8izKiksOY6U3mOcz+RdLHASy3EDLVMBKp32uum96OMWcyw5Q+8xE3sIztPOqtmYxhq9106bLNwWFyCafWnfFT/wVKuaYJeI8ULbjheJKant1V9G9fr1a+0L1bqJTql++vRp+4owMqwZLTjnPfm7U0E6k0UoaniWzfTGvsqk8KUDF9dDF8/6KS0h6TsCTa3hrqpWDOqdEucuul80nCt4H+HG6hBMspUre5CRUbxy8pDyLgQa9Cri0GCPyDJ82KjBVXWQFnMj7b0eR8t7kT9zvmxOPrP215a9wV5BhfZ3LaX2459Hj8HG9TnVqNc0dytLuNHNGqVNEymYV48kstcKSPZ3jSNlTLh19FrTzxEbg/J0urZWU3RaeYIu6z+itR/LnHhrQ1yLPGqDtaZVH6nLMXkdyKXARUYCTanD+GKPpe3JiMhPyvJND8t6oUvzhEV2ZeciLwHtVLAkqKbNuL3Gklokzvv37/27q2bN/AfXXqtPbN8FUrRPYhmrNH7wZFMNhCxBC+RGB2vpDq01rUPHp14cWn0ID4E5Am36usabtjmYc+HqNan/H8wMqP+g3aJzjxDeMQGmicop9wwOjbH/FvtpbWCypSztPMsYYU4XzK7MkSG8NQLYqtMIDs2h6PLiPKaOJWc0YHqPCTCxwARoLT+iF5uNi+nGsWrLhfVlMxbHCMdPOdd19p0GuQRTOjjPjDD3SurLly+LWVvWrxcT2THC0RcggsVubU0uurGVhfUdbTUh62CDjX3Ti5+XVjH8n3PXRX2+ZTN9mysCA67FdwZ49WXOriqHt7aGy5AqowG06SKO3gnJqKDFpM4zm7eIggiNEGjTqwhOZcEWzxGroy9azDqc980FLe/Ln9whAIEIgcqNb0QS/xZjDZ+G5fpUegz2rlv4lIhj7EkWlZYVwC2a7aDW9HbExqBOTaAUfaN1i9H4zxqrn2UV3E+29LVRnuBk1tJS+elryZbj6n0g+143pQ4dwWNciNrRv1v23BgXqqX6ExZ5X4PvPnfjMRbGBm4LLq3c+9VZdVbHbG1JcNWzyt1SVcWh6J4Vi8w+JUv8mnGaaiCGgtt7L7trtqamjHlRL4ygiAaBAxHYsUt8IEpbRJXn1Pg6aKw/fvxo3BSyJWuebZOAsRdtnJapVkajPPaOVgnJu3dojP23mE2DA5MtxWnqWcYIc+pgdmWODOGtEcBWnUZwaA5FlxfnMXUsOYsB03tMxogFJqNr80HjQFsfuv/x40ebRVgrFUPvtcT8+DhPn8Zxry2vtVvW0FsmEEzXB6IuvhgfxK//U17Xz9TY0fUfWXVtOXVFCbKwvopqochqjv0qLLectsHG8jlHHd5Rbt+mmmMLImNHxZJU/Ti8+lKf+ThHDV4aXMNlSDXWVFrIoV1EWpH7e8rYyTEuvm/ho4rpdyBlXWkt7BYZeHZ3As16lWYFK60yWszShFtIHy23oAVkgAAExgRO2/iOURw65FR6NB5a0cjEuFHaBPNjBTABmv9IB7WmzyM2pCS9kZJ22Lav4KLXOjneX7qI5KVVjcjd+rd08p8lU3kuldESM3ucoy/ZZgeyb4JNqSNYTo6QMb4jFEkh+ZZljtXeMzhhkZPJ86CFwPPnzy3RKmyYC5ZAjAsnFuGNcfS9gkhPQ6MInfb14sULY2pp0RoZq6QJr6eaaiCGUlh2hLQpebIW8j5IvcjLk9QgsDuBBh21mPgbFHZHtEWA169fB1/xUsuuDalsNt1C9dDPMk1UVH3dOzTG/lvsp03z2FKipp5ljDCpDmZXJrEQ2CABbNVXCg7Np9HZ9alMHUvebr30HrcwxAK30GvtWfti+vv371sTPk0eht5p3IancJ5b6LXzrOU8BbtzaKdcviRHf7M9+FrPy5cv/dJlv7bse+xgc212brskGNhG2gYbndMRpDNZlmDxazJOcqDF6ho/18n4Wc5kRDy4nUDLa7gMqbbrVym02TXtZhdEFh0tJnKq2bxFGkTYnUCbXkVYjO/77A6whAC0mCWotpYmWm5NI8gDAQiIQJu9AsYaa40TPa4ltj3+7q/FsQK4UYkd1Jpuj9iQao0vSW40guTHjdVPbqLcwd7Jwhud114qOPqSbbJe2nywKXXYd/Dse7TNYu7q5ho/+HPCIrdZEbqRSkfAGHs/RZuA4P1DtUpXV1f1IescXG0k0uYD1dmhZdS/2iOi4z90Dg7fn1/USFMNhKSVQhdlHiKwEygCinoRgcMtCByOQGuO+nAAIwKrnxDsbVV3Qv2KM69wR3Cd5BbTREUV3b1DY+y/xX66N48tcLI8yxhhjJHZlTETQtokgK0GesGhBUC6+Xk2U8eSN5ouvceNALHAjQDbedy4XCiBi64Y1gTC0HsLbZznFnrtPGt5s93uHNoply9JfMd5+y/G+8egaEW79IZDPzsfo3/NwrpPY8fr4GiMyOdkIkJa2vTSu3eCgkxK27jVLVbMuCOaLDKBGQm0v4bLkGq7uumabme4ewpnm83bHTgCxAm06VUWX0OIF6qDu7SYHShxsQhoeRERESAAgcoE2uwVVIbQQXbosb4Sd594ZwVwo9I7qDX/3Yig5cc1H623Xi2T+7uUwlj92hziSirL0qneD9GhzvXxHn3Jtj6xojm2ow4dV2lfhdr33TZVMb2fH9eL1qoXP3B9wiLHoXE3CwG9Dmr56ITa3xcvXmTJcZzI9fW1H5j2hQ0/heRr+Yq3b98mP37yB9tpIAZF2DuNHYwBitoe9aIoXhKHQE0Ci3u8agrTU17qxgdbANUmKgTgPWk5oSxMEyVAsz/Sd/1i7G+3hMmYrQ1MJoU8eiBjhLEGmV0ZMyGkTQLYaqAXHFoApJufZzN1LHmL6dJ73EJveBYL3M6whRT0RpNRDG0s0acjjj4wZ+htVPdcNJznHJkDhesbGBZpj76K+v37d0sxm43j74kqvYlCJuFnN8ek8cMO5sTuO1w+2d6O+ygsGyosu4n8NNdeB+trk48f3eqO7ogmlXKUwKOs4TKk2mhRRx+bbCx+N4+fbTavG8V1WZA2vUqb7x9VNgBazMrAd8kOLe+CnUwhAIE5Am32CuakJXyOAHock7HMA4+fsofsOxvGCqBdU3MxO6g1/5krWx/haUduVyi71pksR1RIkt1P4pmkYRx464wAOZrJFIoGGsUrKgOJOwLtqMOyzDaIrTP1nfy7XFgEWDyDQ5KfsMi76OtsmV5dXRlNtFwTELx/WHp3yNlUXK287TQQQ5HtPpONgNWMhIwgAIEdCbTmpXdEkTFrvU6gbYtBi6NmRb2mDiaYMoI6YVJMExVVevcOLfAqEZiWoVzk8e23LAJYpju2S+Kn0L2F+IXluh0CzK60owskiRPAVuN8uNsNAUy9G1VWKAi9xwqQyeIoBOzVIVjXO0oBfTkZevs0Eq7t1pKQOI/UIWDZ5KaZn6NPdJfeK1xaWa9evRrm33TEgLq4RbOzmIQE0PtORcUgcSMBbaoZXLEsxHJSxjhZrWJYZm6L7t4x7kE6+hEbR3dEY+M5RAhruIdQUxYh6ZdmwdhCIszmtaAFZBCBZr1Ks4JhNhCAAAQgAIFeCdD49qHZs+nRspmzD81GSsEKYASO5VYftabzIzZ0rrBFl/Xj2Ktfm3ZmP/jjy5cv9fGmHbVeX86T5NiOOg5U7ywV37KidsIin6Ra7V5M46K4NnCUEPXm5sa3f62Ot+NnSpR3e5paCd6eSIkUmlLcp0+f7GW0d4TsaRKzMoFm60VlDmQHgQgBJs4icNJuaeef+vnBBkSF2Dvtafny1CEI2M3AMlqsX2R772iXaaLuHdqB7MdiwP5wr44xNzUwqVNkcpkkUH+MwOzKpCIIbJAAttqgUuIi1XdocXmOchdTb01TzVoyvcfWTKWQPM1aYKHypiVrGeINKdvHrWmSVHjKXgQ7lkJiWwRg6F0Ift/JWqb1Li8v+4bQ/jTjixcv1IT9+vVr1dp3mtYsjvHoJx2kkWnzKZ11ojMyZBuykLRzTywHc6gNSkvcCM1idZKh/bN+4s5k3+92GnXRWTTWcEsotNkhVbwClkBBmuUIMJtXji0p2wk061WaFazZBsKu9LwxAZKXZ5upoeU29YJUEMhOoNnGN3tJ+07wbHo07vttZLbKsv6VYJ+WKcch2UIC2GW2CFB/BbCPWtP5ERsysjZXa+zVr007s0tlL6ndI8Rj8mH5OJ/Kd5tSh2XJf+Bj7CWUg2kRIHg3b1KYExZ5kgOB2QkY1yc+fPhQYmIoOLnDKEx2CCS4kUBTDYTKsqrH0v6ejI3a4XEIQAACImDpkQLKTkD7WbW9eDx1pZ4MzYodY8cx7V0R+4RMTVx2qewlzSh/9w6Nsf8Wa2ltYLKlLDx7OALGCQ1mVw6n2f4Exlb70yklmiSAqU9iITAgQO8xAMLPkxNofDYgr3YYem/hifPcQq+dZ79+/booDLpeRNRTBItjbHPTZk9aqFkWyxEbxlFVstiW9QWsLhnvaR9kDfdsqu9+0fBUCjW2OyyynMoq6he2Wa/SrGD1dUSOEIAABCAAgToEaHzrcC6dy9n0aJzSH299z6sIY/pGadfKZpnoHtLc3TwsAljeNV6LKB7fIlU8hRbu9n/ERqH6s1F5lqXHIYs27cwulWVtYyPM4HG7bMGD/CxBoB116DB+Y6MrDpaDnUrgcmlaNiQtHgN2wiI7gFyUJqCvtBmXpS2r7KuklWH7bagqy9XV1aoUiNwIgXYaiAGIvceyexvRiAYRAwIQgAAE7ATevn37119/TcbX2WEljiSbzIvAlgn4Xdy4nK11ogZp7VLZO11xDtx1BBj7OxRpF3brTUufpyAQIcDsSgQOt5oigK02pQ6EKUcAUy/HtqeU6T32pE3Ksp2AfblEy/QavW7Pca8UGHpvJI/z3Aiwkcct20x1zHQj0iaLEd+HgzE7sFrXsMxpG3eVuGS5aJaAziCwbLp79OhR0SJY1hewuqIq6C9x1nD70yklOhUBZvNOpW4Ku5aA5TWEtWkSHwIQgAAEIAABCECgMwLGKf34tPl2JsZTIezrknaRWAG0s+o7Zv9HbJSoPxttQutMxsqvjNoc4tqp1t8t0SaxjTZz3MfbUYe90rVQ77IszJ+wyMetKUeU3HgKePYjNq6vr31cRjH8R7huhEA7DcQAxLIHaIjZmuSNKBQxIACB/gg06+5KT9VlV+WLFy+ePXs2l6yGzPRn5uCcJ5xpotK67tuhMfbfaD/NmsfGcvH4UQgYuwHMrhxFoR3Lia12rFyK5hPA1H0aXE8SoPc4iYXA0xKwbxoRIvsqTIM8GXpvVArOcyPAFh7XBKbl7fo2P4LVAsD+ZLCcdKBSP3jwoL+yn7NElrkpeQC96lyOz+3trSXxDo7YsPhbCwriLBJgDXcRUZcRmsPUm14AACAASURBVO2aHm4XRCPmwWxeI4o4sxjNepUzK4WyQwACEIAABHYh0GyvgLHGKns4mx6NM2mlZ6uMVvr48eNV2rREZgXQQikep49a8994ITu4u2pdv055LUf7O0myvGnvUst1scr65W6KrqAEhWqTWCDkeX62o45VzV47YkdMZbGPcsIiR3BxKzuBq6srtQUWO9TnLB4+fJhLgPfv3/tJvXz50v956GsdgKdqqz9R1SDB/1eBQ9EWgR+IQFOedtXH0xrsWx5I72tFPVu9WMuH+BCAQPsE1GX68OFDXE5FuLm5Ucx4NO52TIBpoo6VW6FobrBgyaupTvicwJVHPYdgMsfqnOGdjRGYXTmnGR+x1NhqCa115tBKIKqfJqaewPxslkzvMcFIij5yNgssCjMh8VU1YtXoNUGYoo+sEn4VlqJiRxJn6B2Bw61JAsYJzJp7wyblLB24arNcaWH2Td9yxAZHruyro7y5Ly51KTvjS87JglmsTns57ty5k5xFtQfVW6jcFlcr2oEy0gzAomGfYQ2XIdWBjBZRJwkwmzeJhUAIQCA7AVrM7EgbTBAtN6gURIIABCAAgdIEdESy5a1AiaGGstz8v3GirMSBzqwAlraxo6TPERs7aGpV9etgfW5VebfrowNi2yG0k0I76lj1YRy9tN/+e/uLbE9Y5HYs/ySSaIH8+vp6sbD6nEWuIzb09qnfe9aZeYdYHZ9EpE/9aCuSNgGoqqqhrNxWTopUOXDRidWUZ5XD5IiNcqqhXpRjS8oQgEB9AvJp6qsYmxh1qw7dsamPt7McV3UFm+pEpSliVXnTsjjVU0Y/MzDpY7ojr347qFN5gbSW2hnGCMyutGZ1yDNHAFudI2MMP4NDM6JoPBqmHlcQlkzvMW4hpe9igaUJr01/1XLJoWcDGHqvtY0gPs4zAHLEn5ZawHkKR9RsssyWww6Mn0BMloEHqxHQRh1LXiU+I+nni9X5NLjeQkDDitOu4TKk2mI5PNssAWbzmlUNgkHguARoMY+rO7vkaNnOipgQgAAEINA3Ac3p6Y2/xTJqjaDQERs6vGMxd0V49OiRJdraOJa1D5cmm28div4u+j9io8FvRBx690BCHVjlbhLSDx5pUOOBhKf62Y46+qt3i2xPWORTVa4WCmtcn9Ch/pqKynIWxqtXr/yCP3/+3P95iOtPnz4JiNb++6uha/kvOrG1CW6Jv0odTUm+pdTtPEu9aEcXSAIBCOQioCm/v/76y96+6BAxTVPKH+YSgHSORcBuKscq15y0laeJ5sToJrw/+6nc366cXTeGV7ogpxojMLtS2pxIPxcBbDWN5KkcWhqi1p7C1Cc1giU7LPQeHYqaF1hgTdrl8tK58+USL50yQ++NhHGeGwG28LilCl9eXrYgKjJUIKDtHxbHyBEbFXRRJwvLJnvtcc+yKShSop6O2Pj+/XukpNwqSuCca7gMqYoaFYnvToDZvN1VgAAQ6IYALWY3qowUBC1H4HALAhCAAATOSUBDKsvsn9YIrq6uSiCyTPopXx1vUSJ3y0R3iXzLpcmSXBrb/6Q9dqCnSk/fJ6DooPqtqm8dlDdByzzSGoH+VqcWvwt0wiK3ZnXdy6NT6Iy7Iix97kVcWub0X8bT944ePny4+FQjEfRZD40ofvvtN71tKxrbW0YVf/hrpIBHF2O7Ro5OYBf5qRe7YCdTCECgAgGtxmkz8drGRbOEr1+/riAeWTRIYK21NFgEpol2VApj/x3hk3V2AuccIzC7kt2QSLAQAWx1FdhzOrRViJqNjKn7qsGSfRpc1yeABdZnvjZHLVTZHzn07AdDb7uiidkrAX+Zfq6MFxcXc7e6Cddh2d2UZUtBjJueD7SdYwuNMzxr0bjOkS+K4vb21pK+cQuTJSnidEngbGu4DKm6NGMKNSbAbN6YCSEQgMAqArSY/7+9t73uWlf+tw9n/QvYUAJQAaEEQgUkJZBUQFICSQWEEoAKCCUQKjhQAuwO9v05x/fPS8sP0tiWZEm+8iLLX1mWRteMnkayvAhXpZHRcqWKQ2wIQAACEMhA4OTkxOLb13emEwljWX3Q+7OSM4UArACmoFpjmv+vRqFrl/loS26Zm5tFOzlqt6Xy5a9UHRJ70QtCmRUh8bQoeHV1FTHfAxY5Ir0jJ/Xu3TvLaroOldhusYNzOhKdQhdXmzoW5Pb2diC5MQtNAzRX0f/uT42SLgYHh4mq0jcmWFq0ojqIRWOVoiQvTa0WeagXFkrEgQAE6iWgNbnxPkL16RYnoIY3Gucn8gPWi/QIkuMmOoKWCykjc/+xIhjej5nkD2GOgHclv9WR4zoC2GqQGw1aEFEVETB1LNljqIwePXBi3cICY5Eknb0IMPUek6fxHDOpLsRySo4Onq6uXAi8joBli4hlW/a63HkqMwEtewVzVDuf6COWfdYWqxvvqOkfr+uCfjORvo6zhsuUKpEJkWzJBPDmlawdZINAsQToMYtVTUTB0HJEmCQFAQhAAAINE3j//r2+JO0voNYI/vz5M3idzf+I8a7F7ycJjakljcYKYFK8+ybOERs78F/0GucO8sXO8mjvisTmR3pxCCyyw0+fPjXwOYUDFjmOrZDKEgKqKRomBo1N42l9CmBjtRocVPH27dslkuaOq/Lq8AvLcN+VTG/VvnnzRtuPeLfWxZLhOmjDGWQ4QhbUiyNomTJC4OAEJk+/+vDhw8XFhTp3yykbOp5Dy3sHx3jA4uMmOqDSIxZ50VC2DXdHRHoktTsB5gidCvCu7G6KCGAkgK16QNGgeeBUd+vIpo4lV2eujQmMBTam0EFxFs1eB8/u/nOR8Ey9d9cXAkQn8PDwYEmzjQVufffCU+WP5sid07tlF4R2Psw9TnhdBNSvBQUeHz0ffGRphMasztPOLCVDfCOBg6zhMqUy2gPR2iNwZG9ee9qkRBDIQIAeMwPk3bNAy7urAAEgAAEIQKAiAppSyZ0b9L/JT6jN8HHLpQ3zwQO+dZpzuuN9F7npWAGMq/2iUuOIjR3Usaj67SAfWUKgRQIHXOo+YJFbtNwKyqTPresvKKgOyNDIOxhtLoI+JuD2nhrBpzgAby73ReHaYyQgwQlGn6bOKNFxIdpz0Mauo75cXEDAJUC9cGlwDQEItEpALrwvX74MSvf169duCCTP2vPnzwd3xz/lK5QL8u7ubnyLkIYJuAPdhotJ0RIRYO6fCCzJpibAHGFA+H/OFbwrAyr8LJEAtjrWCg3amEkDIQc0dSy5AbutughYYKXq04volUq+VGym3kuJEb8xAt+/fw+W6OnTp8E4RGiDgL5VGNz0rJJyxEYb6lYpxitf46LpQzLjwLghlh04WF1c5i2ldoQ1XKZULVksZVlH4IDevHWgeAoCBydAj3kEA0DLR9AyZYQABCAAgegE3r9/rw9F+5PVK4HRj9jQVM6fqe4OvtUdjL8oAiuAi3A1HPnfDZetL5peXu2vS7g4WvU7WnlLsDFkGBM4zhafvuwHLHJfdi5yEtDxEJbstO6uzRaWmJNxNGR3w9+9e+f+LORaR+hpXVZTC8vqvmTWPgO9dissNzc3nK+xrxIXjVVoXRcpi3qxCBeRIQCBSgnofAR15YNdhnJEaOdxf8TYs2fPLF/6EgF5A3WUfqUoEHsdgUVDkXVZFPXU0cqbGj6j09SEST86AeYIk0jxrkxiIbBAAtiqqxQaNJdGY9eHMnUsuTHrra44WGB1KjumwEy9j6l3St0T+PHjR389d6HvyM3dIrwxAsa9EP3iSGPFP1pxjMtVqdWtd+Qs5Js5YoOBh0XdxjhHWMNlSmU0BqI1T+BQ3rzmtUkBIZCCAD1mCqqlpYmWS9MI8kAAAhCAQEUEtAd+8MreWHitFBi9heNnJ0P0Jt1g4/04mt4cTPqqHY64MfNjhhziiA0daaMa1f3pK/G7a5rqt7sKEOCABEo7aieDCg5Y5AxUyWJM4PHjx8ZPUqw+PU5uL3fjjmw79Qr9uJjBEB2ToU/TB4f4XToi9p///Ofz588FFiRYUiJAwE6AemFnRUwIQKBqAvI5uGMVlUX7ifUZt4FfT0dxGUdNclxsOZusapjHFB430TH1HqvUzP1jkSSdPASYI8xxxrsyR4bw0ghgq71GaNB6FE1eHMfUseQmDbiiQmGBFSnr4KIy9T64AVB8nSUdhBD8wF0whUIi+Ou7XtUuRM4dxbAcscGRKzsqKG7Wlg0wGQ62sFjd06dPNY+LW3xSa4BA82u4TKkasFKKEIvAcbx5sYiRDgQORYAe8wjqRstH0DJlhAAEIACBpASurq6Cft3Ly8uIMgQP9ZA86uIj5jhOyr8iMI5PSKsEDnHEhiq5alT3p3daWtVlseXiXZFiVYNgcwQOuC5+wCLPaZ/wFQSMp4CvPmJj8KBWQFcIme4RnQCiF2iNUml7QXe4hj5ln04kUl5KYNFYhe+uW/BSLyyUiAMBCLRKQN29Pqg1uZNPB2xpk1+w4Bqcl3A8aFBOIkBgHYFFQ691WfDUHAHm/nNkCM9AgDlCEPLBvStBPkQohwC2SoNWjjUmlaR5U8eSk9oPiQcJYIFBRFVEYLlkUk1MvSexEFg1gcEB05NlCW69nXyqwEBcl0GlWA47yHDmQlBOIkQh8OnTp2A6xsPlg+l4IjRmdcFD9tnZ7zGGjbdaWsNlSrXRGHi8SQLNe/Oa1BqFgkBqAvSYqQmXkD5aLkELyAABCEAAAm0QkBfOv8Vd357UNvgohb2/v7+9vfUkJReZxSvoSSH6LVYAoyMtJ8FDHLFRDu5Okgb84It2SzRQ3tJMCHlWEDjgQvgBi7zCMHgkCoHT01P/SLrLReNpjYNX5Dg4YsO4HLIioxWP3N3dPX/+3LKvSL2h9h+IAIdrrOCc+hHGKnEJUy/i8iQ1CECgLgIaqPgHPJb9iCqyPINqTusqO9KuJtDAUAQ30Wrtb3+Quf92hqSQgQBzBAvkI3tXLHyIUw6Bg9sqDVo5pphakrZNHUtObT+k7yeABfr5tHq3au8HU+9WzZJyWQjoTRVLtJcvX1qilR/H31gt8oKWX9gVEupoAO36CD7IERtBRFVE0GqXZdd4hiPjLZvpW7I6Bh6JKkhLa7hMqRIZCcnWTqBtb17t2kF+COxCgB5zF+yZM0XLmYGTHQQgAAEItE1An5b8+vWr30kuB0vwANkgJa07vH792hNNMsglOPmpS89TK27hiFsBrclHOGJjB7Uuqn6WtYodykCWEKiNgL+PH5SmjXXxAxZ5oEd+5iRgPPZicFiGRUKdcud2hfoCRoaBskUwxbm6urq8vLRE1nd7tNfk7OzMEpk4+QkwNovInHoRESZJQQAC1RH48OGDlu78Yp+cnLx//94fp7urYYZx+7IlNeKUTIChSMnaKV825v7l6wgJmSPYbeCY3hU7H2KWQ+CwtkqDVo4R5pGkVVPHkvPYD7nMEcAC58g0H77I+1EaDabepWkEeXISMH5qopwV/I1wqm6sNpbd8rjxDHG94GpJjTiFE/jy5UtQQu2ESV39Hx4egmIoQkVHbAQ3JS4aeFjgEEcEWlrDZUqFSUPAQ6BVb56nyNyCAATmCNBjzpFpKRwtt6RNygIBCEAAAoUQ0Pekv3//7vkCt17ukyNuyykbcvfpK9f+8up8DW2298eJcneRIy7o1osiEonsQoAjNnbAvqj67SCfIUv3bedgdE/DGnyWCBCIRWDRRzMWWXgsCaOnc8AiR2dIgnYCxvUJrcEvHUwPTuUwZmSXfHXMi4uL29tby+OSWdOA1BsLLJIQZ45AA2OzuaJlDqdeZAZOdhCAQFEEdHavmkGLSFrh06ZDS0z/Mb2WFIhTBYEGhiKLJtG4ieKaJXP/uDxJLToB5giLkBqdHi15VxbxIXI5BI5pqzRo5VhgNkmaNHUsOZv9kNEkASxwEku9gcfxBjD1rtdKkXw7Ae2mDSayqI4EU9s3gt9Vu6jd27cgiXLXzuZgysblj2A6RNidgEXd5+fnqeW0iJHhpI/UxXTT56wfl0aU65bWcJlSRTEJEmmYQJPevIb1RdEgkI4APWY6tuWkjJbL0QWSQAACEIBAYwR0yoa/RDqYW4sCS18M7NLUF7j9Cwpy0f/nP//Jc76GRPILM+DAAsEASEs/OWJjB20uqn5lnnCzSCrendjByMhyRGCRHf769WuUQH0BByxyfUpqSGKdH/HmzRtLgQZHZvgf0Zfb3fVyWXUhHzw5OzszFkQrN8Gv2fshcDcDgUVjswzyVJoF9aJSxSE2BCCwnYA8etpnvGiUohGOf6tuJ5UmJjqPY7uEpFA4gUVDkUUOmWwFXyTVorlqtiLUm9Einm24O+pV1gElZ46wVOlH864s5UP8cggc0FZp0Moxv5yStGfqWHJO+yGvMQEscMyk9pDjeAOYetduq8i/hYA2ywYfb+lIBd5s96vb3bwxF1PfMJy7RXhFBLRF3uJMNm4T2lLw9qwuuBffsoC4Bemhnm1sDZcp1aGsl8KuI9CeN28dB56CwMEJ0GMewQDQ8hG0TBkhAAEIQGAvAjrHKugYVAStnem8DLuQ8jcqZf+JvVprUMrBMz7smQZjsgIYRHSQCByxsYOiG6h+QV+/i3XRuyLug1xDICKBRfVu0X6giELGTeqARY4LkNSWEri+vrY8YjyZoktqENl40LhFjC1x9KarPhhrSYHzNSyUSoizqMEMzhhLKFF+GagX+ZmTIwQgUAgB7c1S17D0xFzt7RiMc+aKc3t7e39/P3f3aOGPnD85W5spfgNDEdxEO1rjIvtpw92xI22yXkSAOcIiXH3k43hX+iJzsYiAMxp6tO9w6FC2SoO2yEobi9ySqWPJjRlndcXBAqtTmUXgRcslVb+Bz9TbYg/EaZWATpcOFq2lXWHBN9v1jZAgkFYjqOwWPzBHbLRhAJaDLVRfMux3t0hSl9UFvfSLBh5t2FuiUjS2hsuUKpGdkGx7BFry5rWnHUoEgQwE6DEzQF6URYqVTbS8SAVEhkDbBFI0Mm0To3QQCBLQfnV3c7teiJvzmctXrPMytHk+eNCGDtdQ9y2Xl5vyWJL3798/PDxod/34VrqQRY64oFsvnZyknJoAR2ykJjyR/qLdA5bVqYk8EgctahQWNTeJBSf54xJY9M5bmfVuqfIOWOSliIgfl4BMztLga7+d/TXRwRi6hCM2NAHQm64WdFrFv7u7s8Qkzu4ELKbbC7loFNQ/1fYF9aJt/VI6CEDAT0AftVvn0dOB+saxjbyQ8jD6xeBu1QRwE1Wtvt2FZ+6/uwoQYJIAc4RJLJbAg3hXLCiIUziB49gqDVrhpphavGZMHUtObSqk7yeABfr51Ht30ZL6ooWY0pgw9S5NI8iTjYD80paavsi9mU34dRkFGysLkHVZl/+U5aQDleL09LT8siBhkIDleB3/NyeDWVgiaFe9JVpdB/0EDynTyqOl1MQJEmhpDZcpVVDdRIBAT6AZb15fIi4gAAE7AXpMO6t6Y6LlenWH5BCAAAQgUAWBy8vLXs43b97ohTj5snTRBw4ufvz4ISehzruRW/jm5kY9td4WlE9P//WsTtbQHE0uGr2C53Gta4lB3khFHiSe4ScrgBkgV5EFR2zsoKZFB3iX+Rqnp10bA13U3IwfJwQCsQjY1/WDq1mxREqdzgGLnBop6fsJGF8THRycMZemhtdud6Nx+br3V+fSXxGuD7MYdwnorL5Pnz6tyIJHdiEg05o7XnEsTzN9xLho60KoF+u48RQEIAABEZADMbhhV9E0IjKOsqBaKQHcRJUqrhyxmfuXowsk6QgwR9hoCcZ+v17vykY+PF4OgSPYKg1aOfa2oyQNmDqWvKP9kLUIYIENm8Gi5ZK63n0da42p95gJIUcgYHnHXhwWuTcL5xb02Je5iy8PVcsRG/bWMo/M5LKaQCHqNoqx+1aiRZzdfVCTD9ZVnMkiNBBY1BouU6oGLIoiZCbQgDcvMzGyg0AbBOgx29CjvxRo2c+HuxCAAAQgAIGNBPQGX7/2p7erup1pclUpXIsF+gS1J3358a6vr/W23evXr7UmqP86rUMna+gMDs9TcsjrtTsdybHju+d2n3YPx1MiblVKgCM29lGcvfoFveq7FMC+ZGgv6S4FIdNDEfB35y4Ku4W7TxV4fcAiF6iFQ4lkXJ/48uWL5Uvsg3dFjIknBW48X0MyaKDPsndSXURP3N5gMjUawKdeDIDwEwIugWZGlW6huI5LwHgml4ZP2ssVN2tSK4qA3XmCm6goxRUijH0oS8dUiMqaF4M5wkYVGx0g9XpXNvLh8XIIHMFWadDKsbcdJWnA1LHkHe2HrEUAC2zYDOzLJdohV/uqGVPvhi2ZonkI+De/dg/aHZuejMq5pe/p+YWxN33+dGq8aznswN5a1kjgUDJbqn+G87OatDp/MxI86OdQdrhvYctZw2VKta8lkHuNBBrw5tWIHZkhsDsBeszdVZBBALScATJZVESAPWAVKQtRIVALAZ2R0Yuqa3dpT0dg3N/f66ANfTm7j7PlQp7kr1+/6vyss7OzLelsf9bu06bh3U672BQ4YmMf1djH92VWP7+v32Vqb2jcp7iGQAoCdmvUO0uW9/9TCBk3zQMWOS5AUltKQGNo44h5cHzGOCONld3Fcq0in56ejqPlDNHZe5ZtBBJJEHaXNieZNvJa1GC2UeQopaBeRMFIIg0TKPNN+IaB11g0uR3fv39vkVwH+mqAZIlJnBoJ4CaqUWvlyLxoKNuGu6Mc+EgyJsAcYcxkaUjb3pWlNIhfMoHmbZUGrWTzyylb7aaOJee0FvIaE8ACx0xaCrFvZTGuHpYMh6l3ydpBtnQEtF82mHiGd+yDMkSMoLGfP7XDrvtoecJS9sbswW8MDd/VdnlL6TJ8W9LdNTQnkr2Pnkshc7h/BKUPhGaWh+zmCBSyhsuUak5BhEPAQ6B2b56naNyCAATmCNBjzpFpKRwtt6RNyhKFgMVREyUjEoEABA5CQF2t+7b45NKevCWKJu/Whw8f1jnldGa3nlUK8kAW8s6dvSBqeNl822p14IiNfTRrr37Gt3kzF8NtNP1Z20vqT4e7ENhOYNFSrt3ItwuWLoUDFjkdTFI2EnAPrvM8EjxiYxDBeLi4J8ftt4xFU0bGF2W3i0QKEQksGrEwNerJUy96FFxAYJKAf4/U5CMEHpDA1dWVsRuyn8JwQIy1F9loAyombqLadZ1Cfub+KaiS5moCzBFWo3MfNGIcOE/cFLrrQYQSvCtjIQmpmkDbtmosnTSIM7BqM7YIbzSGQas7TnkQIU+zbBQeSx7ri5AoBLDAKBiLTcS+nm73exRbWKbexaoGwZISsLgitSM2qQz5E9fHPzyZ2ps+TyI13rKcdKBypW7wtfFaL80+evRIm7lZsk9nSIXU/YeHB0sZF/XRlgRTx/E3I/4mKLVspD8gUMIaLlOqgVL4CQEjAWPdGTjrxokPIuTx5o3FIAQCEAgSMNZ6pcOCThBmsRHQcrGqQbC9CLA5eS/y5AuBVgl8+vSpL5rc/s+ePet/Di7kob24uJCr9p9//tE53Xrw3bt38gzLr+WeHqtrhShcMymNwRRT8eXx07PBo64HOSb9uci76PfsJZWTxJMS+H9JUyfxOQKLjvHWmlBRbYfksR94VsiRQnOKIPxQBFSP1Dcb133VeS+qp2WSPGCRy1TEoaRSxdE4ODhwVAT/sXOlrU/c3d0FC9UpWsf1eaYTJRuDNNJvldB8RlOXkqWNLpu0ZjHdLl8ZQwN9xHaG1IvtDEmheQL2eVPzKCign4A8jOqGggajnlp7uW5ubvypcbdGAouGFriJalRxUpmZ+yfFS+KLCDBHWITLE7lV74qnyNyqlEDDtkqDVqlNJhK7XlPHkhOZBMkaCWCBRlCVRjvaphGm3pUaKmJvJGBZH1+0/XSjPHkedzcBj3M87NsLlq1WWuZQazmGFjHk8vKyW0nRcokWVo62pSEiSX9SFnWnPk5FElrE0Hb/1FbnZ7Xirn81UPVoRZo8ko7Avmu4TKnSaZaUmydQrzevedVQQAikIECPmYJqaWmi5dI0gjwlEPDPLkuQEBkgAIG6CHz58qUX2O721+RLf2dnZ/2z1V2wAlidylIIzBEbKaia0tQZPIP3h+ce06v+RR1UYVlD7cqi14znCkU4BHYhoHpnWYGTbP175rvIGTHTAxY5Ij2SWkdAR9BpZ0PwWXWCc73b58+f3Wm/epPdF8WNXbZKbT8oN4gocwRNitxiHnA/iizt9vbWgr2NY5gsJfXHcQ3GH5N64efD3YYJHHarZcM6TVQ0DXW0Q+v169fB9NVVnZ+fyyMZjEmE6gjgJqpOZUUJzNy/KHUcWRjmCBG136R3JSIfkiqHQKu2SoNWjo0VIkmlpo4lF2I/hxUDC2xb9VooMRawmU0jTL2NGidaMwT0NTlLWdpzVmv3sGe/kLuNwcKnmTiWrVapz1yQTbpbFp88edIM3tIK4nKek82+z34uhWB4CVYXFHJFBD9ejthYgTTpI/uu4TKlSqpcEm+eQKXevOb1QgEhkIIAPWYKqqWliZZL0wjylECAzcklaAEZINAMAX2t2S2LjrV1fzZ/zQpg8yoOFvDfwRhESERA1c+Yst+xbkwkYjTLAkaXnb2MEcUjKQh4CNhPxrLbuSe7Em4dsMglYD+4DMajGXSgg75wNclq4AvbvTf5+fOnZxuNWwR906a9XURuAdu+tlua0R7axkW9aFu/lC4WgdKmcrHKRTopCOjoMWNPlHqXaorSkaaFgNEAlFRpbYt9+mwvo4UYcVwCzP1dGlzvRYA5Qlzy7XlX4vIhtXIINGmrNGjlGFg5ktRo6lhyOfZzTEmwwOb1bl8oacYbwNS7eaumgAMClpN0mnwV3F+o0nyzA60l+qlu3XK2SOrFi8E2kqPt806k3MlkLXaegb9l6SG11U3ySRrob4KSZk3icwT2WsNlSjWnEcIhLpeejgAAIABJREFUYCRQozfPWDSiQQACLgF6TJdGq9douVXNUq6NBCyT941Z8DgEIHAcAnq5zy3s0U43ZgXQ1f4xrzliYze96xVco0/csmCQsxiWZVTJo9eM5V/OKRh5QcBCwPidHE055l7+t+SSKI5EUrV69uyZvf+WJAcsciL+JGsnYNwtN9gD0aUvX5jb8amv3L03GUwYPBwyr99bNrJ4pOXWgIBaV+PYzDgWGqTf2E/qRWMKbaA4ZXpz7BvNG1ABRdhO4O7uztITaQCwaDqwXTBSyEMAN1Eezg3nwty/YeXWUjTmCNE11Zh3JTofEiyHQHu2SoNWjnUVJUl1po4lF2U/BxQGC2xe6e5anqewjW0aYert0TW32iNgWeDI8I59frD+Qh3zA6HGbj31ZolPnz719qD+RYv7/U8uIhIwbpZLzf/h4cFSqN13E1mEdOME8b58+dKNz3UhBHZZwzW2vUKUuvkdaIG9agMg/CyZQHXevJJhIhsEiiVAj1msaiIKhpYjwiSpdQTYnLyOG09BAAIVERi8HnVANzgrgBWZawpROWIjBVVrmkb3jXF3gjXXzfGM8hhLt1kcEoDAMgLX19fGB9zVWeMjqaNJeFVAHf8hZ8HV1ZUxuwMW2UiGaOkIGLuA9+/fj2UYnLthTGqcTsQQY8enHM/PzyPmG0zqgFOXIJONEd69e2dJQVvKglsfLOlUHYd6UbX6mhRee+lKK5caCg6KLk0p5cvz9etXi5CaDnz+/NkSkzh1ETAOfe29cJ7iG+Uxli6PzE3mwty/SbXWVShja6BCMXc2atbYctbiXTGWmmg1EmjPVmnQarTDDDJXZ+pYcgarIAsPASzQA6eNW0YV2+eqVWCxF6eZnQZV6AUhExEY7KmdzKXJV8H9B2HrveIDLhNb2nyt0z1+/HjSTqIE3t/fuy91Z3YuRSlCLYlYdqH4q0mUklqszn8gThQxoicSXDtOWo+iF+dQCeZfw7XUgk4FmZtESytxKNugsCUTqM6bVzJMZINAsQToMYtVTUTB0HJEmCS1jgCbk9dx4ykIQKAiAoMTt11PbEWl2CIqK4Bb6DXwLEds7KlEvSFvGWypYfr58+eegjp564xwY0Npb1yc5LmEQHIC+jKw8ehu+5mXyYX+vwzcoweCq27/99C/Dljkvuxc7EVAVmdZzFaHop0QAyFdO9ct41LHIJG4Py37h7ocjc1LLPHs7UCsHJtP5+LiwjI2Ewe707ZVaNSLVjVbb7kKPCjaXk3qxY7k0Qnoq18fPnywJKvNUkfbyDsor7HLtsAsJw5uonJ0UaMkzP1r1FpjMtsHP8ydjapvzLtiLDXRPASKHQ61Z6s0aB47PPKt6kwdSz6yuZZQdiywBC2kk2G8ujeZl7w39o9GTKZQWiBT79I0gjxJCQz21E7mZdkSMPlgyYHy0vvFO+AavWVlPLW35/b21tVLCdtIXHlaurbsCy3kiI3UVpdCrf4GpMlGNQXGXdLMv4bLlGoXRZNpYwSq8+Y1xp/iQCAPAXrMPJzX5RJrZRMtr+PPUxEJsDk5IsyIScVqZCKKRFIQaIaAvfNtpsisADajynUF4YiNddyiPWU8h6KcV/2NX9vQR+A5VDualZBQbAKyT0uSWiQeDLstT6WLM/hO9aLvgRywyOkUQcpGAsY9DYOdELJzd8H+zZs3u/cmOuXKFclf/MzS+lff/aJyd46AcWxm2Ug0l0UD4dSLBpTYXhEKfNnesv20PUVQou0EdN6ThkCWdErYO2ipeom+ZVTg2pVFa8E4xqEIbqIgyWNGYO5/TL0XUmrmCIkU0Yx3JRGfEpJlONRpoSVbpUEroWYVK0NFpo4lF2tFBxEMC2xe0Ua/hNHLURcupt516QtpVxNQS255dtGuFUuChcTxHx9Q+PZifTpLxxud/e9PF3d3dxupKkFLCkkXLGSQ7uq8FKQdzxapiLOCgGVNx19HVmQ6fsTV+PhuF5LU6uYy3Rjub0AygN0o/8Efz7mGy5Tq4MZG8SMSqMibF7HUJAWB4xCgx1yh6+pWNtHyCi3zSHQClooTPVN/gsVuTrawsnge/MWfvNvqbtLJwhIIgbgExm/OWlxzcWUoITVWAEvQwl4ycMTGXuT//3yN7hvjwRYZCnPk3RIZ8JJFHgKnp6fGc9/LqXoi8/79e5fPopXCAxbZZcX1LgS0smjJV4Nvd0T+8eNH96kS9t7Zz9ewOAXc0m28Fje7bBvzOtTj1Y3NdjEDe6bUi0NVn30LW6B79JgOpn3NoJncNSKytJ9aKbm5udm31Dmr3mBxxYJoXzjrcq9uKIKbaJ2iEz3F3D8RWJK1EGCOYKG0Ik4z3pUVZa/lEYZDnaZaslUatFpq3y5yVmTqWPIuFkKmPQEssEfR6oVlDV2uG6OXoy5KTL3r0hfSriZg2aavap75+xOri7P0Qf9b7sV+BkOfM3n27JnOPdFnTuS21Z8uLi8vpaYtSwmWNl+Ek563MthGYtzrvFTv/vg6akSEdWTJ/f29XvHyR27+buoFGuPBLuqUq0Ptb0CS1qPqWJUpcLY1XKZUZRoAUtVIoCJvXo14kRkCuxOgx1yhgupWNtHyCi3zSHQCOSuOUfhiNyfnZHWQ3aRGkyAaBOISUP9rdNDFzXff1FgB3Jf/vrlzxMa+/P+ldazBa/OTAmnxsoTlGbWPfkd/J7xK1Ooy6qR2CKyRgHENWOvNhZROLYC7iWHFNxkOWORCdHdkMYw75/r9ELJzd8K/ws5T0B5Mvz1Z+LfaeB5cd8tltS4FnpokYBybad6oPTSTKWQOtIzNootEvYiOlAS3E0i9l2uphDoIiYZ6KTTi9wSMnZHi6zyyff2YlqpnX+zsCUxeDNLJuR4zKU+iQKP2cRMl4t9Assz9G1BipUVgjpBOcW14V9Lx2T1lhkO9CpqxVRq0XqdcTBKoxdSx5En1EZiNABaYDfUuGWlxZOClmRSj4U0jTL0nNU5gYwS+f/8eLFHDr4L7v9njbt0JUsoW4ezs7Pz8fHLhWI22lhKM75eOBdZRHePAcUi6zRJacXP3bimj1WUZix0M0SYWsX306JEMXoR1ZMnr16+fP3+u00x03Ebw8RojWBZfLHG2lN2yxuqvp1tyT/qsvwGptFBJiZWWuHEVT2JvXMNlSlWa6pGnagK1ePOqhozwENiLAD3mCvLVrWyi5RVa5pHoBCwVJ3qmngRL3pxsYWVZX/AUv781SCe1s6LPlwsItEdA7o5xoSxvu4+fqj2EFcDaNbhafo7YWI0u2oNXV1eWdab+DeRoGS9PyNI+qiwq0fK0eQICWQlosdPiOdXys74/kFWymcy07uLesQjvxtf1AYs8IMDP/ASMHw/pO5dBT7fCzlOUcTD9TpHFujQtuwrWpcxTFY3NjMefRdcp9SI6UhLcTsAypcppuoNObXsBSeFoBLRD9NWrV5ZSa0+nJVqiOJaqZ1/s9As52BxsydqfYLF3KxqK9CN5D0zcRB44KW4x909BlTQtBHIOtCzy9HEamDu34V3pNdLehWVMcpDhUDO2SoPWXj2NW6JaTB1Ljqt3UltKAAtcSswef9+zVjs5Ld4AvSCa8/1nO8AoMZl6R8FIIoUT8L8E3gnf8Kvgfuf8wFNdgipPTk6CB2Fo3WrF9icdMGEpr16fmNyHHQXOYN+IpRuKkq8Ska9ep2lMshUWHbehHkGIYmVXUTqWF2a2FMeyl91fT7fknvRZf4Vq+OiipFQzJ55nDZcpVWa1kl3bBGrx5rWtBUoHgUQE6DFXgK1uZRMtr9Ayj0QnYKk4OW215M3JFlYH2T4R3Q5JEAJJCYwrr5yiJSxKJi31OHFWAMdMDhLCERtFKNqyMKAT2XXY2I7iKvfJRaOBSB8+fBiE8BMCZRLQsqtlzU9rorvLrxXZQe0bLCEbJTxgkY1kiJaIgMaXlo018il0mzkGE/51dh69LJaGoss0p3NEOVoGD9FpHCdBy3hGb2rtvmMm5xYiV/vUC5cG14UQKG3L0aBTK4QSYtRFwNIZqUTajbfjGwuWqmfZjW1RzeDDido0bHmq0jiWkR5uokqVm0Fs5v4ZIJPFmABzhDGTWCFteFdi0SgwHYZDvVKasVUatF6nXEwSqMXUseRJ9RGYjQAWmA717l5HbaezuHp2lzOdCrqUmXqnJkz6uxMYOGMn5bHMhiYfLD/QXzT/G/L5S6cFAkvLLMHkUl4qnrE9H+/AXprRXHz1O+52KWV0dnY2FzluuDIKEpMxyFoa22ueTptGBWkPhsWkazxiw7+9REPodEfVGOETzUggwxouUyqjLogGAQuBWrx5lrIQBwIQGBCgxxwAsfz0T3i7FCwDckteA9/Cuo1eaNmCmjipCVgqTmoZ3PSN7hr3kWzXFlZFNTLZyJARBAonMNnh7vsByL2IsQK4F/l98+WIjX35//+5a8JgeZF435HQ9fV1EJZKcXp6GoxGBAiUQEDrUpbXlrQg+vnz530FHtQ+Hau8blHtgEXeV3HkLgID651joq0JqmjuERVv3rxZZ+dzWawOf/LkifHZnJtpdCiJi8sooT+aeybo5BzJ/3hjdzWekREGC7XvMUwyA3dHUVDaiBGoFxFhklQsApY1GLehi5XvZDraS5ezU5iUgcAGCGirh/EoJfkK9pqzGLdaRjkw1F1cMeZbrxngJqpXdyVIzty/BC0cUAbmCEmV3oB3JSmffRM3DksOMhxqw1Zp0PatU1XkXoWpY8lV2FLDQmKB6ZQrL1CUccVqCS3bWrSWbfHWrpahhAeZepegBWRIR0DtjGUl2vKxjXRCJk1Zddy/XO5/Tz6pbIPEtV5s30yoD0gMHg/+NCZu7/qDOQ4iDMbexkWTQSIrft7c3BgX4lVZdNbDvr3zigJ6HrFs1LE0EZ4s/LcGSp+LXOMOVXeda1yuGg8NGZfiICEZ1nDt7WrObQnsVTuIhTdZTGPnUvIW1ib1QqEgsJ0APeYKhtWtbKLlFVrmkegELO5uNid32KtrZKJbCwlCoFICk5VXPocaXXAbVcAK4EaAlT7OERulKO7u7i64+igvz15LMlodDC6bqT1VKUoBihwQMBBQZ68tPsGIlq1CwURWRxi8Qa2FfC3lrk7tgEVezYoHoxDQlz38u0+6XLSZY7AZwriwEUVIfyKTswX/IxnuBjvlFTK42yDsTskVGdXyiN5VDlqvTHfHj9LYD4Z0lRuFP/UiCkYSiU4gOJ/Ktr9k0KlFLykJHofA1dWVscnVnGWXTb3GDX+D7xKs06CbSLC+r8uiqKdwExWljuqEYe5fncoaENjYYWUuaTNz5wa8K5lVnzM7hkMu7TZslQbN1SnXkwSqMHUseVJ3BGYjgAUmRb3jyrXWTfyvhqrgGh1tWctOii5u4ky94/IktaIIuJ5Yj2B6wdhzt/Zb/rlesDHMVvyk2yoGX0nxFCq4qu551nNL26XcY0GkFA3FPfFj3dJqyyKwWou3L9zHEjJpOjuO5bT7wnK4SaWLRP7W1fKl36R6J/FFBFKv4e5YDT0cmvG3e8rIrVYJVOHNaxU+5YJAUgL0mCvw+me7fYL+sWsfzX/hJrJ6DI+W/ZC5m41A0IbZnNzporpGJpsJkREECicw596Ue1bLYXu9zL4XNFYA9yK/Y74csbEj/GHWnz59Cq45zbVZw7Ri/7Z8pP3r16+xsyU9CCQnoC0+wQmPVkPzLNOOS6uByKDWb39j84BFHoMlJCcB41Y/dxuKPGKW8z7zlEKn0Nk9dHk+IK8tHf2uAqMnwsLKPT81OCCxJNhAHHfLzlxxjBY+9/jqcHVM0Q/OsAtDvbCzImZOAsGNR3lqjbv3S82ppaHOI5iri/w5urlzvYiAHAWW+NLpYOJgeWp7HGOPYOlS/cJo/OPabbC++1Or5S5uIoumXMOwxD9OHOb+x9F1ISU19gidtMydV2jNOPcs1ruyosi1PGI0/uMMhxqwVaNOadBqqaSJ5Czf1LHkRKonWSMBLNAIal00rRDpleN1z255SsvWwdZP7lCjL2uLJOU8y9S7HF0gSVwC7tRyLuXgNpu5B2sJ97ugs7014cclt7lFWf5EPHe3b0/yJB68NdgulbOL0Rfsg+INImjWv0vvPBAj1s/g4ma6KmBc6gpKGAtF3HT83CotVFxEdaVmHPeuW8NlSrXOGFg0XMftIE8F57MdB3dwVdQW1oOoqbRi0qqUppGxPPSYYybBECO0clY2jQJ3BWcfQtAAiLCagN9TpGTz9Brlb0421tlyGhmjSeTRr1EYoq0mgB496DyOKVVYtYF5OlmPhJlvsQLYAT9OrdnziA33Tc7Mhl5mdjrgP+h4VcOkD5lmll85BkcwkjzDBwqOUzMzq3hdds2oQ+YdfJlce5V2GRDIsety1jaFi4uLdfpynzpgkd3i269d+PanMsQsVrDJshvXJ9xn37175/7c/dozYRjIFuzHB/HX/XTPvfrw4UMwEf86ff+4a1f2U0X6x90LNyk3vLprHfUS3DmkpTV9niJz0dQl9cesGLOOfngk9cJI/iDRCpnZWcxS2w1TK8Xd+6U2JDjOlDyFAByQyd+YV8ohtdjqjCy2LfWpS4oyWRhYQvDnmzdvgnGCLoVgCoOOz5JpMM3tEVJXE9xE23XUpZBaU2M5U7cM4xwnQ5j751f9pCKOE2jssASEufMKq2jAu7Ki1LU8YhmZtDocGuuoDVulQRtrlpABgSpMHUseaC348+Cjx+jFxwKDJrclgjyQ0X3+QXnU9AXtRGMe7aANJpUtQlDg7ZIw9c4AebuaSGEpAfczs3PPBt8rmHuwlnD/GSIWRBlKunSmaVmx6sXWerT7imkfPnmRoilQZ+cm+/Hjx2xdzDrP1fX19SScGgODAznjFpSlZdcilzHloIRLs84T31+nyvkQUR4a23Nxm4jJ1FKv1KRew7Xb+bpWaxKaJ7D8vWoe4d1bQctxI0e5Tm2KUYQ8QiJVePPyKCJ/LchTrr1yyc/T2KoUK1h0TdFjrkBa3comWl6h5YYfyd++dTAtdsjm5I5VdY1MrPqS3ziNo4JYBYybTn5cRvnzC1aIHuV69TR0ctnJW6v9zHptSgcNq7nTMmX+lUqjEmNFYwXQSLKNWhPtiA2jg9uFm5+gm3uZ16enp0GPp5yVOnssm/zKy3WPTuarN8f0KfXJW3EDLT0HdhWXuSe1ZtShoYDWv4NryRoQ5Kx6Iq9Tr9wXySTh0gXyOfUdsMhjFJa2wmLk45Q3hhQr2OpyaSTtGW1PJqvqNhm+V6B9icWts4mk1V6WvimQYMIbPA7DssVHMxx3LLdxU5Sl7lhMPRHDRclqHhg0AH3HJmcHoUnpijri6ncRgbnIQSz9g9SLHkWlFxXVaMuUpG9CE6lD47e+uql9Np530D+SSCqS3ULAUgW2pG951n76mPaYyggtaUaMY+mV/LsGLcK4rhJVLg2BLE9tiVPIWAU30RYl8ixzf0sbXkhlb8NcmSMk1WMD3pWkfPZNvNXh0DqqbdgqDdo67R/qqSpMHUteapMNjx53GfRigUstMBjfXcuWTi0jkGCa9giDZevJB79+/Zrz1VCLYVvq9WRZ7IFMvS2QLcqyMydmBgIWd+7SDQAZxI6bhRyzngQtiDyPx7q1VIxFfcfgwAh/zx59nUtr9O6KnuzNsggYBazW4te1WlJHzj0DUQo7l0iwglu2oMwlPheunTBa5Jq7Owj319BB5HJ+emqK/1ifcopQlCSWQUhqgZOu4fobXrdo7MlxaXANgTkCVXjz5oS3h68bxtjTJyYEPAT2Mj96TI9S5m5Z5oZL55vjvCJu9ELLY7ythlhakr0mAha/hOvKSKGjWjYnV9fIpFDWwdO01OWDIyqz+MEOV64tvTb1+vXr58+fP/nf3yPzn1bT3D9N0LSkKBefWle9aqH27e7uTu5B+VfLOblDAh/tXeMyLTOPVNGO2FjhOk89gMhDMHouah2C30vXSkaGE85UNDVMwVUTeYqzfbzds9LQK8ISp4/MxRYCFtSWOFtkiPWsumdLi5St6qlcGhwMVqzla1APTZFjEbAYpyVOLHn6dCyZWuL0CZZwERxtu0Lq6MqIpu6mvPpaw3f7enbSPlH9sguzGzAED/u0LKYOBnLB3t8P02Kiljj+XLLd1YQtCEQR8kznlMu6A1AGKt5Oj3qxnWEtKVhq615u6zHDYJNoGfKNkzWGaI7mjt8+fPhgfHD7opQxoy6acS5pUf2ifIORjTlmdr8GswtGCBY8GGHRTkEZoXquYJoRIxh7hC1SyWjdahKs6VFKZzHIPK0fbiKPQmnQPHC6Wwd0d7hMLBXZEsdNk2sPAWOP0KXA3NlDcu6W6xCYi9OHF+hd6WVr78Jo/NUNh1ZrqgFbNeq0Q0SDttpUan+wfFPHkpfamGVkaImzNN8M8S1iR5/hYoFxNavzNaRH98h1+TmzHbQ6XrYel06+0EUurHEKS0Mshm2JszTfcXym3mMmg5A8ihhkys/VBLQWaVGZffV8tSS7P+gpowVRBvmXdt9217r7zoYKIhSa0rrd0KB0cYGo39Fe7T4LdYLuq1l9eKKLLYs+OeVMVPwuWe3Y8W+QECWjc94op75+aXkDp0vNUzeN2e0SzU/MD3wXgcvPNFhbgxG2l3HRAHjpGi5TqqUK8teyPrW4fVafrOfCmGMGi/UIeZBb5XvztivCYm9Lx5Dbpao0hdpbFYsxxFWNMcfoFkiPuUKPRmjlrGwaBe5QsGy3wiTKecTSkljiJCpR0K/C5uSOvLHOltPIBA2m9lFB/rmGpZ5GHxKgxyCBYARtVPZ4gIOP+yPIDt0/GYn2hKvZ1JtuOnVXPpPLy0u5B/WelM7ukHNSLYn6dPkM87yiNSf8wVcAj9X6/RPpz/1oxpxhDcL1SKTMG0wmeMqGmi31KElLrvSDjaPO10gqg5u4sQeVzO5TXCci0KQ69GmdQTM1/qmG6z//+U8iqn2y42XXRHXtgEXuIEuJY+WOQ7SE2Sslz0Wxgm0vvn2coIMAtmcXPYVFxxOk66DdvQLardgV0yJbEMhgDSkY3xOhyQ5C5Q3uacgwAhHbwdhMJhEUrGvcFNOjtXW3LLbXN60HrxfrCBfyVK9Ez0U5MztLT5rHGuVP7zQYdKx3YDOMMHuLGg8155SbjlUvjHsx6IzmpFI096mk1yIwJ4YbnmH04o4B3KznrvtxQlI+feIWo9rSUQ7qUYb6YmlMBD+nNeIm6u3NvbDYXldNDt6gHXPub2zDt7ROrjVy3RFgjpDaEmr3rqTms2P6li5pS4OTfzi0EWYDtkqDttEGDvJ4+aaOJdtNseHR444zXCzQboGKOejuBz6fztUz1qYGIYtyWRHZMqPM7IlSKcYoBsS6nzmXei2g1HFI8hVaWPTIeGiaaKeBpGq48VzEvLHIxta7sVJPFsfvklWtn3wqZ6C/7xg0jPYmcdzGyipULrX2gzTdn7GAjJvTLvdsYMcCuMX0X2+Z+GcroDGjIIeIvf/Y5Pyc0/VrRjjrovlrUGY7X1eEop4yDkIygE26hiv5/dXBvSsmiXTklrGv+xbZgvIMtgcE4/sjjIfBLh/3Oh2rSQkHxXQlca9zrjtPynmQwPK9eVsUYexSMTYj5NpblRSbRf3ojPUrhS/L0iv1TW66XqCWHrPTo8XCt0xwBtPV7Q4xtOyvgG3cNXZkdv9GdCwWCfM0MqpiXekGda1v6wYX2+vgUpjVNTL+AlqK0zFPZwCTEpY517DUFOHKPyhFj5NWNAi0Uxq0M0l/akwif2D+pqyHE/SUqvjtrQCq+HZ7aKD1+1ev7y0XxnZ5XGE0l8gMcUsxMz/rd6ynrn5qetQGjVXmhmg1MSeTIJBeNjVeOQU7Zl6tqkMz8KCXRxEULZ3ex+v0SaeCByyydDeG3Dcgg4vMnVSxgm03eA1qB2wnf25xyW0X0p+CfbSTqM4q2R7aIItgw9Wvcc6V0U1h45S11Q5C6FwV9LpwL5KObMdjM2lNbZTRQSY5UwyQqBdzdaqZcPvcWDELKXWwUiSaxbhNhNudBeXpmhFFywbQKJIEC3YfcWV2OyO3dR1fZxuhGTu1jV2nBaMdTo8rg1Su5O5ScS/D4GJdQzHwueepLMaxq/TiQkh9HTRIyZPOjzweigz0q5+JGlgPWBo0D5zBrQPO/YNVprfhFOPkAf9D/WSOkFTdxh7KHY4mlYfEXQKNDYfcoq24bsNWadBWqP5oj1Rh6liy0SwbHj0aDTXRDBcLNFqgonlmuBpm9OmMHbbr/C19gv6LcXb9TKq/SCrAnHhlrqgy9e6tYnzB1HvOmAsMt9SvwVJ1gaWIIpIq9diY+5D8vtBxoSzK6gRe5DoebBfUWKLPenCrp6ELdfp9tNUX435Hg7TVqa170K93t8iT1+lc9OuKs+Upv6MjlvfJ0nsOUFfap3gGeyrgFk0d81njDC5K0+QnrAZ2YKLBn4ukYkrl5+/e9dcyVy+ZOxe7kWTbBeFyO9q10UkSq5vLjNdYukQuoMyFzZBdA61KzqGpfRSdaDpJj7miUvgH/F3Xuc7vJ9tze17VphXijR9By2MmjYXYvRw7jpqCvUMif1FFm5N7s6yukeklH18E9d43esw1RK/YQSl6HNv2ZIjb4PS2XciFZmpqZnfpBSw+TE21FG2SapTAcUeZaGjdS3uoWrPVPyuftaXn89clNaA5Z3G9psu/EF4/Ot1NsWygNIN+vcx9vywkKFLPKnWrVL7lpJawbXUYS7fOaxBUzbgHUhsbfGpjhKMVWeXtm4vghTSyEa/98WIFsxfBE1MD2SBtRcjcuXgEnrxlH/MsWhCdzMsNFD03a3Vzg4mBuPnxjh9x0x+MtreM7I3tSSdtjf31uJUekNfMbaAdF/Xq6/GsTPREWwkGRXIlTNF5ucbp5jW+Pmy9WK333R+UMcukx6qcC0kxMVkBQWLPSdiF+5vEFTnqkUFNdBvSwS2PbJoXr8ur7HceAAAgAElEQVR90VOWOWYvZN/ULMpiXWT7MpjEE9V1uSx6alGn5ip9US6WyMGOvlfZ4EJNdFLBXOGV0SD38c91O1EGHU3X/blZR79WFmPh50Ly1Ny+jJYqnKI1VppqEOYgdOH5R/IWGr3MB2/QOhMyNmspRowSYNwhqnb3th39wljYzkJkHtlay+glLTPBQdPd18TxBXOEpRoMjnU7yPnb5KUFaTJ+S8Oh7QpqxlZp0LYbQ9sp1GLqWHLQDhsePZYww8UCgxbYRRhPmvrx82DCMt6emGj4N1g86uXpLzSZSuGFCBJbZNh5HIm9zMb2hKl3T4yLAgl4mqO++qt9KFDyFCL1RR5fpN69aimOGpOxYJMh9uZ6YADqx11JPC5ZdQpuzBXX46WQzO73TmbjIH+SswITtfAreG5/xKPurvh2u5oTJpjFJOe51AoP9yy7l9CeFE5vIJ5xxNXZz2AsPUhq489xwzVptONAta52wZhSWdS0qD1h0dCCtNU4xo4+0Sw7KdVFM+VdRllJix898TZalZxjDHtvpW4x0YzSLgMr1F2VqXFlEy1Hb+7KSXBRR5bZ5etSCo4lNNRUHPeR7dcDX407lRjcGk89+pD8vX+NjcykstoYFWSrNYvqck6zRI+T5j0ZqEZMTVnfepR5IeOJ3thO0nADjf6oRP7hcYOvcZErXvTro9WaiSM2pPLxn7o3/YmONK2JjWxR867o9UTa1aRFics9oYyUXZfvWJ4+JLoFlJagSurxsHcqiDvTE3+/ZtVWSi/ZQKnVkz2saKBlorKi/I1mNjK7ZHQQdaiYliZOXVREA5u0c7WKEbPw2MxBiqxiBneDjRtAaUH9kYfe9lvFCra9aG4Klmrlxi/wWpqy90fqT6MUQebnZqprjQ3GKbtxxmasEPEfP6UQ9elu/NWDCsGZbMfcxCevq+uvg82IdBF3pDTO0TWD8XxpknMfqIGlEowoIfVismbVHrixRk82UzmZqDnqbX7yIqK7UKwGHZxydwu7qJKqhurxRACVbHCuN8alBkciqZhuoeJeq6cbMByLMQ7pWCUSbF0VUOsaXXeSZNwLjGn4Q7quNq7WJlOzGNjSkcYgzYiVd7II64CLcOr5giutzOzgbiLRoEFzTWLRtYzc0uSqrinmopQ9kdWPjGcr6dwdknwyR39Tqbtdaxmx4B4mzd8SxrHS51RwtLnzdu1bavH2XEhhHYHB0GXS7AsfDq0r+ORTbdgqDdqkcgl0CVRh6liyq7LBteC0OnpU0Va4FGTS0We4WODA6uZ+znkRJ50h41FHrHF1J560FmzfNK2L7gqbg9OHrzPsDEu9vYS6sNDTQJGptwuN66IIBH2PMuDonUVRBFxh5hpnQZDrw4251/XkxNMNlELt68KasbrPqoxq0wZF8zDZ0hml7toGpfD/VMfhclh0vQWCX6pd7g5MYoBC1rVFKo3DBwlafko7WzLd61lVJU/phGIvwarLVyRXzOBqX8NVqfG3e2yVRUMPHG5NEgjOdtViTz5YbKBaiUJcQMUiWiRYe61Konf8eqpK3zKLHIyFcEKOgfRI3YtYu7vdNN3r8URsIJh+FrWyybjIVV8z1+s6sswuX5d2cDI76dJ3U7BfC85g6DKYP3q8NOPqrOZaj+f06lfXyAxU096oQAYgoxoUM9bPdXU5xZBgUCL0OABi+akRiN0RMW5tsoXk98SOm+XJwqpxjljXVHPH6lA/GDGLgVUcs9Y8EoWBOh89ejQIKfmnDOXi4qJkCaPIpjJ+/PjRk5RqiyKcnZ154gRv3d3dXV9f//33356Y6sA0GX78+LEnztJbNzc3qtj9U50ACtHFr//99bfWXQiOhoNPnjzp5vB9y6KQPsGrq6v++uAXqKM3AKFQjeh/Tl7InOSd3NgKPTw8yAHx48ePQRbqVj9//jwITPqzgSInNWCNQvqWRIroGxNdq208PT31aKdYwTwyR791f3//+vVrT7KqCOqJPBFKuPXnz5+XL1+qd7IIs73TVPd0e3vr5qUZy8nJiRvSXau5OD8/H4e7IbJhjRbcxwX88vKyjyOrVtHmevmkZiwZlHst/bWMWbT9Qyb1DttHF+oglNHA3kRJG9eePXvWKU7Dvy9fvvRKXHqh1ETeHRStGOkduV4sBV5OfFV/17R6e1Zg97dRVEuNVrM/1+BszF2PBydQUTqdcWswrvurK2k38OhqqP53TNQHzU36VBPVyPcTq16nCul02oesw6vmwm0xepGUmtoQT4unpkwNS59pL0Yn2HgM3Mc0XkgSYRmA6p71jNDSdWqSpGPVNa12UH15f/78KVUKlDr97Xz6ZHUhwTq70nUnmOY7cauhhsTfvn1zMx1fj6vJOE4XMh6oiEnfA8495Q93Ve9aYwe8D/EnMne3U33H1jUAZTr3yOrwYCsnMep1E9GgyX7c1kN24mnQVliRbLJqd4dbkVX8rubiSFxhCUkfYY6QDm8b3pV0fHZPufzhUDZEzdgqDVo2m6k0o1pM/ciW3PDo0S1aP5/tBsaaPvch6ypX3BnukS3Qzn/OiyidTnpvxutH0pq8cO4akD13N6bWm+Q79ZuQdq3JAt2nYl27hq004874tiz1Li2gCsLU2wNNfg9ZrBwg+q9ovRukc6l1D3p8zp6UubWdgGXT4Hir4fZ8y0xh4KMeCKmdphv91YMEV/wcdwd9IqpZas/tzfW4J5rbmaBSa+Gpz8i9mHvEjTO4nlwQT9fRDHKf/GnZejH5oALzb/SakyRWuEfdymLdeqsWwrRNZbCcJKVr28OcafXF2dc2ejGWXviNqoTGZGmJ0sVPNxrshh/dCETy98MPXWsEYhl47LiGe+QplcrOLgjXXGWxcRcN01XnYlOuxZvnAnTbxn62XqYLyBW7zOvDtirqAbu/Ti9uw+JvVTSM0SC/12Zvgd1WtODgrX9w7qKTSvIM9kjop4bWSydcR+4x5wgHw6tb2UTLQZ0WGMHtyCRevS7fnm1w2966yXKffnehQcvgVYXxrsuxM2eQyNzPpZuT59IJhpfcyBx2VKBud8WOa+narcv9kGD3QSl6HAyipCn/6C5YbbsI8tkqnV7RxqfyR9NgMsra6CLJVReqXgGk1kzWmomzNheZxe6RdcTG4KyUVn+qzrsT2knyirACiLo0PaVmZTLNPnBd4hZ1BMvVy5DuQhAsoh4hDupwtSzHULBqyCwVR5VohRXpKc1PJg1bi4KuJNmuay/yJMwMgUF9ZZBhMougYNlMq8vI38LI/DLLsy47VXZ5byeBjwO7UfuKjMZds+j5EckjMxZgHKJ0NOGZbHw02PCI6lffOKMUIStaWk+JttySJMLoL+Nq7Usw6XrSzBQ4EHsyml8w/11t4BhkYfl52HphgVNmnMlGwG8b0e+uMzY7z2DtEITVMkza/GS3GxRjEdhxI9ADUVkWJRUxsjqIXozxhTz7EfNalJQH116dmqUjU3e8qJhbIvuHFmNtWkIszYsGLcGkxgObKJ9G3IJr9bMWvQeBjCM07CaiQRsbm6dBG9uGJUTVv153x15tuKuXRPXaoruK4kyOl1yM7vXq2VOBc+cMOvLXghT9e4ZCtZRF4cOhnKibsVUatJxmU2NetZj6YS3ZryB3QJLuOtHoMZ3AnpRXl+WwFmhv1ia9iHKseVLQYHisLHlUVvs85XsJjmQ0dI/iopkr17hEeUImXbtzQhrDmXpv1N3qBseoIKJNEpDdBhWnhmLy2SYD/Y5KfyudB4hqyni0oxD/uv9Atsn2ytPaC8s4085yFG73S0j48UKA0lEHN5Aw/0+L73SysujB/NImzXHSxtyyW1Z8XAkn1w2ldGXkJjt37bFMN5fSridNvSujak1p0u4rz1zzMmcSscJlgcGC77uGKwknpwyTBFryt/v74snixwr0V8/J1ixW1v50oi8aBo2/vQj+psY+mMlGxm8Sie5aGsZsBCJmRKsyNhh/qxLcIjtOMFbIoklNbySH7TF7Aisugv5A6dQy7B8PehON3tHyCi3v+0isZmFpOilcvj3J4OBcNUudTh9/0cWkkU8WJyjGImj+HmFREdzIxTYyjArG5uG3gXH8DCHBQSl6HGvBr0e3evqvBd9Sf8cC5A/J76if9KiPCy7/TOf29KMe39VTc/Anu4NxCp4Qas1YU//tT8fIxvFKDilhWWXMMF2IaoJFHZrQiox/TKa7ivNfIzD8ac4T7JlWl9rvrjJIFyFKutKtxrLXg6hjTN7uEFeF2l71pIJEPoVx0eZC6i1yhOZgVRLBYcqqVCM8FBRszgYShXtMq7qtBqrsdg3ZFy/VO0tr46ZYKVi6qrmRtEXUoEt6LJUl2bhxLBASWe9ksoIWxLJoaqQCyrTmViZ0ayyGcSxnV4R/ADkWwA05YL1wi1/X9Zbmwm5O/phbjM1I2zJ7UiVaNPSSW2Sy3k3WUMk5GdlPxnNXqc2VXTw9Dya9pZZwTiqFe3r/pFIpcQ+uYOudSDZLR7bv9iyPKu235joyl6pUoFozCUTh6j3dyLqONawdJJvn52Qx7Tz9MS0NnYpZl5uIBm1smZ4GzW8h/rv2JloCqG76+27dVRzFHMvfhajiL+pz54Tfqw13y5W0Xs8VvNJwWYWLzn/dxtw5g6Y8lVcMMwhAFkECJQ+HgsJHjNCYrdKgRbSNxpKqy9QPaMkNjx79I6tEdzeOhA9ogfYWbzyZkvUGH5evctLIlZp9/iW1qikbe2PGVqRoQZE2RhhnmicklutpXHxPNzEoGlPvAZCNDc5YF4RYCFgaast7NZa8aonjaR419SuhFOoLBtVHP9U7WBptVbRJD7PS9BdNnkAPmWDWc2ttEtvef/kl3Hh3tY/a0n1vlC3/4351y9607myxGRnbeNzSK924Opa/+FFy9NSXdIOQKJLnT2RsJOMmLkWIZeBhtNIo4s3VKUtP3Qsgw5PMFiWqmk/WUKVgIbNl80lQwtUNcs9h9YW/SbeP81cLMPegJg4WtRLHQ8CjPpm958G9bs0ZQ9JwS/XfC8iWfGlVxmbjb1UsC17jNKOEBPsIjyUcsMf00LDcsihaPaPATjYOCh+PeFMPdNGyRbOFxInSJqxIJLURKv2gVIsc9dLXnMNEBj+pTaUflMEewd8jTApgDCyzkWFUMLYNvw2M42cImex3XMNDj2Mt+PXo0vNci7xani3z/bFgSUNSt/mTrDxTy0FhpRTxlLlOptMF6q7iKObg2f5n70f1JGK5Ra3pkfYX/8U+ZtffruJibqwwLlczITJlT4UZa00tmkYkekTLnPqva4XYndF6ZM5jGwupXZhx6WKFBPvdWIUtPx3UMakjWcj4cE2P+QnjuOqN3QfjFJIeZzNZtLnASos8RponJDggyyPGOJegYHMGkChcdjUWsgupsUNfWk1UUvXCKqn2hag31+P604X6WbmDVf3nWmDdsmtk3UzG4o+eE29OpynCRcyOIk9MiWRxk4mGVKOYQi2NdwVxDUC3PLqT5cyVfdGw0KIU2eQWdJJzUY8pkaquF1tY7fusx94sdhIlzkZjMwJUk2tsvmSKcnaokuqRcT1V6z3XUCt9z4wpbiVVanMFF88oelmRiAjMSaVwuwtpRdb+Rzy4jFbhT3/F3bnG3AUoI1yR8rpHPKbrirTi2tg5SmzNklT7VL+kr7mmyaPKpbKtA7XxKYvelxbEja/qL0R2IcVZzPVIh13XCrFXCj2YznK6ctGgjbUZsRa4xqPrpYM3mcrYhDK7O+zmOiYZKyR1vR6oqfafS81MalLTVO/cOYO+hHTOmGv0rmQgtksWxQ6HctJoz1Zp0HLaT0V5VWfqR7PkhkePc+OBpOGyn43V82gWaMc1ntpbFm6Uvgep7F/JyjvXL0t18TXv1tRe6cszYJnQyagUc7v2LTSSGrAncQ3eLOKti+PR0aRITL07LHlMbp1OG35KlX3SLN1AY+vUDCX/GkchxfQsK8jHMugI1AuoX5ADQbdczXbXaoIUwVIuVdI5l76SUjpqWrsOSKkpcrDrkTxFVXwJPOYzDhEEl78KbqFXXRypZjxWGdAQirFDTzYgC5wzFYX39mZpfxS/OnSd/Q9YuT9TL7hUR0yVyOWT7drS/riVPbVgHsOQqJb64kpYtb9drYRblpzX/ibdP0JIKme6RcPqWozVAqsezemozEWWOWmThlsaxtUq2PFBWpWx2fhblclZwziRFCEb555H6zG3V6saVzbR8na950khRRNhSTOpy7dDpzmvcQqj5lQDSLVsekSj/a6f1X91TPqpEYgG+ZNJKdAzOwhO1S2g+jj+HmGjtRTYyDAq6FXfX/htoI+W86KrLB7zQ49jdfj16IHZt2w7jgDHxbGHqCENli56hKWjEbXq8nCKsNQkgfVf15a1WkUOVgdj6ag1Y6OSIjhiw2g/xUWTQat6jJUaMUT2oVwylHxyLBixIJakYjU0GXClzgJ1eAjLTuyDe4vhuXHUL+apcZ4Cjm9VV2QXac7r4CQ8pzBuXkHBxkpPHfLfwcfUX+p806WvaiKvR6LGUwNoj2dkrlCLRgjuroW5BLvwRGWcMofZsGL763StpRQkh5pHNXN1ahZi6EaUzug49cKjmsJvybRCtpD8fhRjM3JON4QL+iziVlKlNldk8Uyus5kM1EHMSaXwMjeX7NWpWTqyQrZneXRqvKUxTBRPq2qZMUdLtBkrThts0btFeH8cNQKLBoEryqwmKE/TTYM21o6n/fcbhvFuutGsyhLd3bFXG+7qJU+9NqqvlmiCdpC5cx6NzA0y8+ROLkYCZQ6HjMLHitakrdKgxTKPltKp0dSPY8kNjx7dAWq261gj4eNYoL2tG7Qk8t/an1VMDTwSuXzlWY2ld0uJshnzIKMMK6rCmM5NzdTbYl3EsRCwtCQ52wSLzKnj+H2VK5byEwksOS07cQet3+CnOqOl+o2yBqQBW5mvs4qqf5mj7z5ckolUXEKyWsCKNboeK91iwD3wEmjYZZB5uxbiXqvU9nQOEjOWjbmcLdeW1q+oNVwJfBB/u78jtih3dRxZo6feRekB18mm/tojGLeMBAZz8F4XxsczR+vFy3lhaRgzc4iSHa3K2Ir8rYp/PDxOLWKIet7tSj9Oj7mdlVKodGUTLUfRftJEIrYMi5LKNoVM5/UtZ3NyFAsprZFhVDCuUP5RwTh+hpDgoBQ9jrXg16OnOseqpGORsoXs5WSWoabrC6KvAFJrxgb5XxfBuG5IqfL+yKo0M9Ffd0qW6okIdn9SvPs3TmFdiJtmd/1/Gf73XK7uT8J0Ukk8CSlRFb4uuzaeEiihsKxxjtU/F6LUlKZSzoZoL8+4SyBnebOBXZcR6rBwU0MU0W2kyY+aO0u+O8appchuvc55rf7Ir52cwrh5BQXzi53irjpuV8LuOu6bkynEtqQZt5qoO1aClnwn44hzcHiwNAs6iEnUg0BpLUh+XAUmQ9TR+A/X6LL+74A+6l/cLqn5ejEwgIp+xjLULdYX19iC8DXg1xTSsj3LWCijzyJuJfV4vsTTKHn0aDVuLtmrU7NMPNVyRtfRXIIZPCrqy1Y3OFKTpSsMVn83whyKpOEWvbtCbrlWXg24iWjQxgbpaf+3GMz42biDt0Tujr3acFcvOev1WE21h8Q1s6UT2wG9FHPnQRaJfjbsXUlEbMdkSxsOZUbRtq3SoGU2p5Kzq9rUm7fkhkeP7gA123X0kXDzFmhvuwZeRDUs9mf7mBp4xFrCVjrSTp9ytotsxjzIKOeKalyzZ+qdzTgPktGgaox/HvNtcI+LO2frYTFCOYfXDX62eOPlzt3S+5TGcMxZnbIaWxl/x1b/VV6tObrjIreyjFNoKUSllsrWmVlPaax0Jdvf9VxEXzPKo5rBMM8t4BhFHpFKzmWjdbl4F127NXqOj0Zxi9LcEtk+HYg7tizQ386i4diQsi0aztWFNsLr8uaNzSBDiKVhrNEYaFXGxuNvVbYM9cd5LQqJ65hqvseMWB/rXdlEyxHNIG5Si+p+xMg5J1zqN9venBzRJMppZBgVjKubf1Qwjp8hJDgoRY9jLfj1OFed9dQ4KTdEEdTVaiYVVMpcFnpQf1KZ/pSOWgMlKIe2mmslrmFnlFc87B6VOTm3hMcdjSRaARR/V7M5r+X38+BVT5pTGDcvWeAjSeYGcV0pgZ8/f377v7+///57aSm65R+1R/p79uzZ0scLjP/nz59JqdQcT4a3UerJopUQ2Ko6VC71f13NW1Hv1ASfn5+r0j1+/LgENVlkOGCRLViIs5TA6empKk7/lPqgX79+VVQResnnLu7v77uW4cePH3Nx5sJFQy2D5glROiYNDz5+/CgxRFh/ylTpv3z5Ui2PmqAoWcwVxBjeagfRDcy+fPnimrqRiVasNR2SGRgrxdnZmTIyJt5t/Xny5IksQf/HP42ZGrNzo1EvXBqtXtdSox8eHroh3IpWWrpTxVETqnpqbEXtlbSrmOPqqRz7apuukrZqlpSrEAJdvVOH1Q1IglKpIlxfX19dXQVjEmGOAG6iOTKEWwgccO5fyzDGor6K4jBH2Kis5r0rG/mU9viRh0NHsFUatNJq3C7yNGDqWLLdchg92lnZY2KBdlbBmN3akJYnlvo/5ZD5736RV6/sKxRBYYgwR4Cpd0+GPTw9it0v1Ho8f/7cL4ZWsW9ubvxx2rurIstfPVkureCI2+StHQPv7u7s69Rq9rXmpcWsjQKLw+3trRbgjLunujXxi4uLjfkW8vijR496SQ6yF/fz58/ai7JoO4RH6TLay8vLnuHcRaVsXfMYFE072o0rzoMH+QmBMQGmVGMmhEDAT6ABb56/gNyFAAQmCdBjTmIZB1a9somWxwolJBsBNicbUVfdyBjLSDQI1EJA9VHLgnNbu7V0qIMPcnpxJY+OydASpxyPc1J52ErguaV8z1Nxbx1wBTAuwF1S44iNXbCnzVSrVmpK1KCoKdGf1q60Jt2vYKmx6F7Q0jqf/vSerRYwcNanVQmpH4CAp96p0glA9yazqltX705OTmqncsAi166ycuTXkFG7NDTkVd+kHRs6ea7hbkhDfPXFnk5ZbULXPggFPXI5VhpRkm6aJzPQ8Ez/u52C3cDMHZV1R5+s6B204Um1qX/9XhbVJ9uZVvezqNfyqRcRDYykNhLoa6iqp/66qZPSHM+eukq6oqF2K2nX5veV1P1ZVCXdSJXHIeAhoElE5/fsu0W3unUOCg2KtJ3Fkwi3lhLwzN2UlNsoqV3CTbQUb/PxPfYj41Hx23N3NK/TMgvIHGGFXg7lXVnBp9hHDjgcOpqt0qAVW/tSC9aYqWPJqQ2G9P0EsEA/H/tdNU3yw+hPCxO983NyeUIOgRWeT7skxPQTYOrt58PdbAT0wry20vqz05flDui8VXMqD9gcmZLfkJdOu40Kcsj3Wwc7h7BafrniU3yWQ/24up4uX3U66oCErvdCd8ttyrqldbGBhVR6DMSchQfDpXGpW0qfHGx0Y4xO7x6lD15ynsxUZqM35SZvlRwomV+/fj0poeBoDDB5i0AIbCTAlGojQB4/CIHGvHkH0RrFhEBcAvSYFp61r2yiZYuWiZOIQDdf1mS5+5OTxH2DQJkOvCUrXPQNbE6uvZFJZDwkC4FsBPzn3u5+4rZmbTrT2X6cdMdtd7Fd9bEC6NIo+ZojNkrWDrJBAAIQgAAEIAABCEAAAhCAAAQgAAEIQAACEIAABCAAAQhAAAIQgAAEIAABCEAAAhCAAARSEbi6urq9vfWnfrSzA3oanvf/9RE/oetjcnFAAton/fz5867gej1GO78PCGFjkR89ehRMQR/vyfnBzKA8xgiS+ePHj5ORaT0msRAIAQhAAAIQgAAEIAABCEAAAhCAAAQgkIGA/3wNnW2hc3wyiGHJQg5YediC6xd9UiWfi90LyUVRBP5dlDQIAwEIQAACEIAABCAAAQhAAAIQgAAEIAABCEAAAhCAAAQgAAEIQAACEIAABCAAAQhAAAIQgEAeAj9+/PBn9OrVK3+Ehu++efNmrnTaajx3i3AIQMBC4PPnz5Zo5+fnlmilxfE0EW/fvi1NWuSBAAQgAAEIQAACEIAABCAAAQhAAAIQOAIB//ka379/L+d8Danj2bNnNzc3v3//9jjqXa3ZD+Nwn+L6yAQ4YuPI2qfsEIAABCAAAQhAAAIQgAAEIAABCEAAAhCAAAQgAAEIQAACEIAABCAAAQhAAAIQgAAEIHBcAto16y+8cfeqP5FK715cXMxJrqNJ/vz5M3eX8CMQ+Pvvv/tiPn36tL/mwkjAcwhFn8KLFy8eP37c/6zl4v7+3jUPV2y1qDWWyC0C1xCAAAQgAAEIQAACEIAABCAAAQhAAAI1Enh4eLi8vJyT/OvXrycnJ3N3dwyXM01n9Vp8iR8/ftxRTrKukQBHbNSoNWSGAAQgAAEIQAACEIAABCAAAQhAAAIQgAAEIAABCEAAAhCAAAQgAAEIQAACEIAABCAAAQhsIvDz58+598D7dF+9etVfH/Di3bt3c6W2bOqde5bwBgi4x9NwxMYKhX758iX41Nu3b4NxCozgKVqlJSoQMiJBAAIQgAAEIAABCEAAAhCAAAQgAAEILCJwfn4+F//9+/enp6dzd0sIPzs7c/2xcyLd3d3N3SIcAmMCHLExZkIIBCAAAQhAAAIQgAAEIAABCEAAAhCAAAQgAAEIQAACEIAABCAAAQhAAAIQgAAEIAABCECgcQI/fvzwl1AHBzx79swfp+27nvfh+SZe26oPlu7Xr199HI7Y6FEYL/TlSUvMi4sLS7TS4sydvyM7KfxdhdJIIg8EIAABCEAAAhCAAAQgAAEIQAACEIBAFALys7n+TDdN+ayurq7ckDKvT05O5txuvcCeo2/7OFxAoCfAERs9Ci4gAAEIQAACEIAABCAAAQhAAAIQgAAEIAABCEAAAhCAAAQgAAEIQAACEIAABCAAAQhAAAJHIY8cK+EAABzhSURBVBD87NubN2+OwmKmnDphZA6CDij5+fPnzHMEt0/APaGGIzaW6ju4G14Jeg64WZpdzvg6PeTvv/+ezPHdu3eT4QRCAAIQgAAEIAABCEAAAhCAAAQgAAEIQCAdgT9//ngOjP7w4UO6rOOmfHZ25vewffv2LW6OpNY2AY7YaFu/lA4CEIAABCAAAQhAAAIQgAAEIAABCEAAAhCAAAQgAAEIQAACEIAABCAAAQhAAAIQgAAEIDBBwD0jYOL2v/716tWryfBDBV5fX8+V17Mvee4Rwpsh4J5Q8/Lly2bKlaEg2tNv+Z6kf7t8BjnXZeFpFvSx0HVp8hQEIAABCEAAAhCAAAQgAAEIQAACEIAABFYT8Li4X7x4cXp6ujrl/A96ytIJc39/n18qcqyUAEdsVKo4xIYABCAAAQhAAAIQgAAEIAABCEAAAhCAAAQgAAEIQAACEIAABCAAAQhAAAIQgAAEIAABCKwn4J4RMJlKXZtrJ4uwPfDk5ET7jCfT8bxLPxmfwGYI6JCIv//+uy+OjKS/rvRCJcomuaXivHnz5tmzZ9lEipWRMM59KvPt27exciEdCEAAAhCAAAQgAAEIQAACEIAABCAAAQjYCXjccefn5/Z0Soj5+PFj/8m8wYPFSygFMhRCgCM2ClEEYkAAAhCAAAQgAAEIQAACEIAABCAAAQhAAAIQgAAEIAABCEAAAhCAAAQgAAEIQAACEIAABDIRGJwRMM5Vr7iPA48ZMvdlPB2ywDfxjmkS7jEKcyewlE/m8+fPZ2dn2pX+6NGjJ0+e6L/OCrm7u0st+fv374NZzFW64IP7RvC8ruDf+r+v2OQOAQhAAAIQgAAEIAABCEAAAhCAAAQg0CoBvwe7xlUA/7EgwYPFW1U05VpBgCM2VkDjEQhAAAIQgAAEIAABCEAAAhCAAAQgAAEIQAACEIAABCAAAQhAAAIQgAAEIAABCEAAAhCAQMUEgjtN3759W3HxooquYwj++uuvySRvb28nwwlsm8CnT5/6Ar58+bK/ruXi4eHh2bNn2oz+5csXnRTTi61vPF5eXurQDUXoA+Ne6FwPN8fJxLWzX4d9TN4qPHDuiA01pwJeuPCIBwEIQAACEIAABCAAAQhAAAIQgAAEINAeAfew4EHp5PSu0Wclz+Gcu14F/PXr16CY/ITAHAGO2JgjQzgEIAABCEAAAhCAAAQgAAEIQAACEIAABCAAAQhAAAIQgAAEIAABCEAAAhCAAAQgAAEIQKBNAp6dtSqwtqienp62WfJVpXr//v3kc8L48+fPyVsENkzArT7Vfenx7u5Ox4J49prrCIxXr179+fMnhQavr6+Dyc5Vt+CD+0bQ6SFzVN+9e7evbOQOAQhAAAIQgAAEIAABCEAAAhCAAAQgcEwCOlR3ruBPnz6du1V4uOfU4+DxvoUXDfFyEuCIjZy0yQsCEIAABCAAAQhAAAIQgAAEIAABCEAAAhCAAAQgAAEIQAACEIAABCAAAQhAAAIQgAAEILA/AfeMgLE05+fn48Ajh1xcXMxtOL69vT0ymQOW/eHhwd2oXddhNDoG4vLyMqg1FTDFOReeQyh6kXQaRY0fz5T8c8Tevn1baYl6pXABAQhAAAIQgAAEIAABCEAAAhCAAAQgUCmB379/z0n+5MmTuVuFh+uI8DkJPeWde4TwwxLgiI3Dqp6CQwACEIAABCAAAQhAAAIQgAAEIAABCEAAAhCAAAQgAAEIQAACEIAABCAAAQhAAAIQgECVBPSm+tnZmV7bfvTokf7rJf+bm5tFJfF8vE7p6J3wRakdIfLc+/MfP348QvEpY0/g06dP/fWrV6/66/Iv/vz5Yz8958uXL9FLdH197U9Tm+OXNmX+BLPd1cErc43qXNORTTYyggAEIAABCEAAAhCAAAQgAAEIQAACEDgsAfew4AGEuUOlB9EK/Fnv4SAFwjyySByxcWTtU3YIQAACEIAABCAAAQhAAAIQgAAEIAABCEAAAhCAAAQgAAEIQAACEIAABCAAAQhAAAIQqImADtd4/Pix3pPXC/C/fv2S6Pr/7ds3vbuucL3mbSnM/f29J5p21p6cnHgiHPOWzjR58eLFZNkrPRRgsiwEBgm4h6rUdRhN8IQLt+xd8+KGbLxWNQmm6R5fsjG7zI/PnaPx7t07tcyZhSE7CEAAAhCAAAQgAAEIQAACEIAABCAAAQgECfz+/TsYp7oInL5Rncp2FJgjNnaET9YQgAAEIAABCEAAAhCAAAQgAAEIQAACEIAABCAAAQhAAAIQgAAEIAABCEAAAhCAAAQgAAErgaurKx2uMffdOYW/fPny58+fweR+/PjhiVPXqQGegkS/5Z6t4CY+93a9G4frNgjojJu+Av711186eKWics0ZcIYi/PnzJ3jAh1qe09PTDMJEz0Ktrs48mkw2WOrJpwiEAAQgAAEIQAACEIAABCAAAQhAAAIQgEAUAjpQey6d4Hm4cw/uHu6RXD7b3cVDgFoIcMRGLZpCTghAAAIQgAAEIAABCEAAAhCAAAQgAAEIQAACEIAABCAAAQhAAAIQgAAEIAABCEAAAhA4LgGdr3F7exss/+XlZTDOt2/fPHGUkefukW+dnJy8evVqTEBnLtzd3Y3DCWmPgHtKRV2H0dzf3y9SR9zN6EFWyq7eSjTXMr979+7x48eLsBMZAhCAAAQgAAEIQAACEIAABCAAAQhAAAIRCbx48WIuNf9J3HNPlRD+/fv3OTEmHfhzkQk/OAGO2Di4AVB8CEAAAhCAAAQgAAEIQAACEIAABCAAAQhAAAIQgAAEIAABCEAAAhCAAAQgAAEIQAACECidwOfPn+fe4h6IruMzfv78OQgc/PQcsaF3wgeR+ekS+PDhg/uzv76+vu6vuWiVgGqWW3eCx0YUxeHLly+L5PF833JROoqs0z2Cubtgl6a/b3xZhXvwSi+MDg25ubnpf3IBAQhAAAIQgAAEIAABCEAAAhCAAAQgAIH8BPxHTmjdIb9IG3N8eHjQmddzifjLO/cU4cckwBEbx9Q7pYYABCAAAQhAAAIQgAAEIAABCEAAAhCAAAQgAAEIQAACEIAABCAAAQhAAAIQgAAEIACBaggsepnf//U5/67ZRRlVgy+eoM+ePZtEpE29vE4fD3OhKbkHqWivtoyhUEGnxPr169dU8GzY+fn57L0lN/78+RNMSifXnJycLEm1oLiuVbhiTZ674UbgGgIQgAAEIAABCEAAAhCAAAQgAAEIQAACqQmcnp56sqjRheWX2V9eDwpuHZAAR2wcUOkUGQIQgAAEIAABCEAAAhCAAAQgAAEIQAACEIAABCAAAQhAAAIQgAAEIAABCEAAAhCAAASqIXB3d+f5LNu4GL9//x4H9iGfPn3qrwcXb968qevUgIH8eX6+f//+r7/+Guel8HEgIc0Q0NcRv3z50hdn8qSV/m6BF/5mYSxwrALqfA1/86WMLi4uxgJUETKwil5mncBydnbW/+QCAhCAAAQgAAEIQAACEIAABCAAAQhAAAJ7EfA4+r59+yYH116CrchX5/l6jtjwlHRFXjzSPAGO2GhexRQQAhCAAAQgAAEIQAACEIAABCAAAQhAAAIQgAAEIAABCEAAAhCAAAQgAAEIQAACEIAABCom4NkzOlmqJ0+eTIZ3ge4xAYNoHBIxADL58/Hjx5Ma0TkCNzc3k48Q2ACB6+vrvhQvXryo7gAF/zkXfdG6iw8fPsjOB4Erfup4IG3T9zyooygUxxOh8FuuVbiiCqD7k2sIQAACEIAABCAAAQhAAAIQgAAEIAABCOxF4N27d56s6zqWwi+tv6QeCNw6JgGO2Dim3ik1BCAAAQhAAAIQgAAEIAABCEAAAhCAAAQgAAEIQAACEIAABCAAAQhAAAIQgAAEIAABCNRB4MePH4sE1fv/c/Hv7+/nbr158+bZs2dzdwl3Ceh4BeFyQ7prvW+vz+iNwwmpnYAqjntURI2H0fz1119GLci2Ly4ujJE90fQBzMvLS08EtVSeFsnzYCG3BlbRSyXzoC3taXABAQhAAAIQgAAEIAABCEAAAhCAAAQgsC8Buao8Z09o9aGWk6M/f/7sOUBcp2/glNvX0qrL/dE///xTndAIDAEIQAACEIAABCAAAQhAAAIQgAAEIAABCEAAAhCAAAQgAAEIQAACEIAABCAAAQhAAAIQOAKBnz9/Pn/+fFFJPdsC9eb8x48fJ1P7/fv348ePJ28ROCagozSePn36999/D27peALt9B0E8rN2Atqc/evXr64Ur169qvFgCJ0L49mA3isoVunUcL18+XJcQfqMVH2+f/9edZvjWkVfLp0borNF+p9cQAACEIAABCAAAQhAAAIQgAAEIAABCECgBAJyxHmcdV+/fj09PS1BzjkZ/AslOl+Yw6/n0BE+R+DfczcIhwAEIAABCEAAAhCAAAQgAAEIQAACEIAABCAAAQhAAAIQgAAEIAABCEAAAhCAAAQgAAEIQGBfAv2L/UYx9K22uZjaYzp3vsb79++rftd9rsjpwoVrEqZOMeAF+3TYd0n56urKrYYfPnzYRYyNmepIi2AKKlqU00PU1Lx+/dqzZV/nUNR+voa+7elaRc92slno73IBAQhAAAIQgAAEIAABCEAAAhCAAAQgAIFdCHz79s2Tr7x5Jbu15W/Ueb4e+f2l8zzIrSMT4IiNI2ufskMAAhCAAAQgAAEIQAACEIAABCAAAQhAAAIQgAAEIAABCEAAAhCAAAQgAAEIQAACEIBAUwTevXs3V565d7/17r0OEZh7ivA5AmdnZ69evRrfPT8/HwcSUikB7Sy/vb3thdcRNs+ePet/VnQxaauSX9Vft3TIzu/fvy8uLraXqNvvPnn8RJe4ztcQ1arP9NE3M6+vr8es1PyenJyMwwmBAAQgAAEIQAACEIAABCAAAQhAAAIQgMC+BOS2+vTpk0cGnWHx+fNnT4S9bsmXKB+m5zxfHRyMU24v7VSd76N//vmn6gIgPAQgAAEIQAACEIAABCAAAQhAAAIQgAAEIAABCEAAAhCAAAQgAAEIQAACEIAABCAAAQhAoFUCepf7+fPnxtLpPXnPYRl6p31yH+r379/ZgWokPIim0wQmd/f6FTFIhJ/FEhjo96+//tLJEfWeDeG2ALJbtS3RyStNffHSc76GjvO4v7+Pnm/mBE9PT8cfxuyODsksCdlBAAIQgAAEIAABCEAAAhCAAAQgAAEIQMBO4O7u7vLy0hNfZ8je3Nx4ImS+FRQYV3xmjbSU3b9bKgxlgQAEIAABCEAAAhCAAAQgAAEIQAACEIAABCAAAQhAAAIQgAAEIAABCEAAAhCAAAQgAAEItETg2bNnxuK8ffvWc76GtqJOnq+hHaicr2EkPI6mMwsmP/13fX2d4vyCsQCEJCVwfn7u1hrput7zNQRKTUSPS6dgRN8rr7MzdB6Q53wNbdBv4HwNfcxzfL6Gjl+ZbAp64FxAAAIQgAAEIAABCEAAAhCAAAQgAAEIQGB3AhcXF34v1u3trY6X1dHDu4sqASSt/0CQDx8+eNZESigCMpRM4NE///xTsnzIBgEIQAACEIAABCAAAQhAAAIQgAAEIAABCEAAAhCAAAQgAAEIQAACEIAABCAAAQhAAAIQODIBnbLheWu9I6N9sWdnZx5KOhrAPSygi/nixYuHhwfPU9yyENAuXu08HsSE7QBIdT8Hai3t+40reGpn/NOnT9124Pv377FO2BngGosXbKPGjxQYMmbYCfn161e9e1CgwIgEAQhAAAIQgAAEIAABCEAAAhCAAAQgAIEBAS0KvHr1yvUTDiLop87m3vH0Cp1yq2OsPcsi3Ym3eOTGiiPETuDf9qjEhAAEIAABCEAAAhCAAAQgAAEIQAACEIAABCAAAQhAAAIQgAAEIAABCEAAAhCAAAQgAAEIQCAzgbdv307mqF2k2girD7X9/v3bf76GvvY23i+rl+2/ffs2mTKBiwjc3NzoQI3BIz9+/FD4IJCftRC4u7tzj01RZWlAmzpn5+PHj64KXr58uf2QHaWgczpcXG4Wulbt+M9//uNvowaPFPvz/Px83Jbq+BV28xerMgSDAAQgAAEIQAACEIAABCAAAQhAAAIQGBCQN0+nV2hxYRDu/tQJF3Inyk3qBma4vr+/15nj8sJ5zteQv1F38chlUEfbWTz6559/2i4hpYMABCAAAQhAAAIQgAAEIAABCEAAAhCAAAQgAAEIQAACEIAABCAAAQhAAAIQgAAEIAABCNRL4M+fP0+ePHHl1wv/379/1w5XN3DuWh9804bUwV0dz6EUtFd1EM7PdQSkIyll/O69IGu/8ro0eWovAoMq01hl0VEXX758cdmu/iLlz58/tdV+kJqbsq5XJz5Ip4SfeqPg8vJyIIk29G8/pmSQJj8hAAEIQAACEIAABCAAAQhAAAIQgAAEIJCBgByhOuB77NZ2s5bfW3H0Z1yPcJ9ddC1h5EvU0dX+p3TmuI4U98fhLgQsBDhiw0KJOBCAAAQgAAEIQAACEIAABCAAAQhAAAIQgAAEIAABCEAAAhCAAAQgAAEIQAACEIAABCAAgd0IjF/t1nvdnz59Cp6RoW++vX79eiw3Rz+MmWwMmUSt/cc6hmBjyjyek4COS3j58qWbY3uVRR94/Pbtm1tGGar2r+v0DTfQcy1rv729HSQyiP/mzRulGWyjBk8V+1MV+fnz5wPxdPyKPpiZ+u2CQab8hAAEIAABCEAAAhCAAAQgAAEIQAACEIBALAI6PFqn6H78+DGY4KtXr3TQht2FGEywi6CTNbTS4T/Gt4spf6PkxBdnBEu0IAGO2AgiIgIEIAABCEAAAhCAAAQgAAEIQAACEIAABCAAAQhAAAIQgAAEIAABCEAAAhCAAAQgAAEIQGBnAuO34iXQu3fvtP91blPpzc2N7g7k1jvhejH+5ORkEM7P7QQmgWvjr3YJb0+cFDIQ0IZyHTbhfrbx69evqnoZss6chbbCT25bl7nqhBGd4CMOT5486doWYfn9+7fOktA3JNV66MwRF9FYcj2uwzUa46azQkRgUNj2jl8ZFJCfEIAABCAAAQhAAAIQgAAEIAABCEAAAkcgYD9oQzR01oYcgJ0XccUBu8pLXrXO0+g/w7cn39hhvn25uNiXAEds7Muf3CEAAQhAAAIQgAAEIAABCEAAAhCAAAQgAAEIQAACEIAABCAAAQhAAAIQgAAEIAABCEAAAiYCk6ds6EltMNWuVm1p1Vvx+qmX4fXyvL7nNn4hXOdraPfqim2vJvmI9K9/XVxcjL/4p+MGrq6uwFM+AR2Gcn5+3svZ6vkaXQHv7u4uLy/7wka5aPJwDZGZPJFEX9eM/tHOKFogEQhAAAIQgAAEIAABCEAAAhCAAAQgAAEIrCCgwy/kypZ/23/ArpuyVhy6hQld6MRe97/WKZSO+18LFsHTeweJv/3fHysaLhauYxHgiI1YJEkHAhCAAAQgAAEIQAACEIAABCAAAQhAAAIQgAAEIAABCEAAAhCAAAQgAAEIQAACEIAABCCQlsDkCQ7GLHUMh94Jf/z4sTE+0dYRmHwbv+3DGtaBKvCpnz9/Pn/+XIJpL7i+oHhyclKgkBFF0qZ57VHXiTzb0+w2uzdJ7Obm5vr6eoCIc3MGQPgJAQhAAAIQgAAEIAABCEAAAhCAAAQg0AyB+/t7+Qy1mmA/ayNi2eWb1VqGjkLmfNuIVElqTIAjNsZMCIEABCAAAQhAAAIQgAAEIAABCEAAAhCAAAQgAAEIQAACEIAABCAAAQhAAAIQgAAEIAABCBRKQNtbLy8v9cE3u3zak6pPz7Eh1U5sY0wdNPDjxw83EalAH+jja3sukzKvHx4epCmdZVOmeCmk0sEiah/0t3TH/BE2u6u9ff369QC7zhO5u7sbBPITAhCAAAQgAAEIQAACEIAABCAAAQhAAAKNEZCzVAdt6LiNResR6yA8ffr0zZs3OlmjyWN81zHhqaQEOGIjKV4ShwAEIAABCEAAAhCAAAQgAAEIQAACEIAABCAAAQhAAAIQgAAEIAABCEAAAhCAAAQgAAEIxCfw+fPn9+/fD85xGGejbal6G1x/jx8/Ht8lJBGBP3/+vHz5crDtWLrQ2Q0oIhFzkt1OQDvmv/3vT4Y6d9zGixcvZMkyb31JsvnN7jp8RCUdoFDBde7GdtqkAAEIQAACEIAABCAAAQhAAAIQgAAEIACBWgjIUabFCLkNu/8Dj9m6UugAXznf5G/snI14ztdh5KnVBDhiYzU6HoQABCAAAQhAAAIQgAAEIAABCEAAAhCAAAQgAAEIQAACEIAABCAAAQhAAAIQgAAEIAABCOxJQBtb9UZ8t6tVBzp0G1u1M7V7B17ffDs9Pd1TvgPnPXnKhrYL6xSDA1Oh6DURkA3//v1brYqalCdPnhxtj7uKr4Z08LYA52vUZMHICgEIQAACEIAABCAAAQhAAAIQgAAEIJCMgBzdOnFDqxLdwoT+y5eo3Fx/WudXHPzvFi+aP703GXgSjkaAIzaioSQhCEAAAhCAAAQgAAEIQAACEIAABCAAAQhAAAIQgAAEIAABCEAAAhCAAAQgAAEIQAACEIAABCDQEZg8ZYNX9DEPCJRPgMpbvo6QEAIQgAAEIAABCEAAAhCAAAQgAAEIQAACEIDAagL/Xv0kD0IAAhCAAAQgAAEIQAACEIAABCAAAQhAAAIQgAAEIAABCEAAAhCAAAQgAAEIQAACEIAABCAAAQhMEnj8+LG+46eP8rl3v337dnZ25oZwDQEIlEZAR+How5uuVByO49LgGgIQgAAEIAABCEAAAhCAAAQgAAEIQAACEIBA1QQ4YqNq9SE8BCAAAQhAAAIQgAAEIAABCEAAAhCAAAQgAAEIQAACEIAABCAAAQhAAAIQgAAEIAABCEAAAoUSmDxl48uXLxcXF4VKjFgQODyB09PTHz9+uBjevHlzf3/vhnANAQhAAAIQgAAEIAABCEAAAhCAAAQgAAEIQAAC9RLgiI16dYfkEIAABCAAAQhAAAIQgAAEIAABCEAAAhCAAAQgAAEIQAACEIAABCAAAQhAAAIQgAAEIAABCBRNoDtl48WLF66UHz9+vLq6ckO4hgAESiBwdnb27ds3V5K3b99+/vzZDeEaAhCAAAQgAAEIQAACEIAABCAAAQhAAAIQgAAEqibAERtVqw/hIQABCEAAAhCAAAQgAAEIQAACEIAABCAAAQhAAAIQgAAEIAABCEAAAhCAAAQgAAEIQAACECiagE7ZeHh40Iv6rpS3t7d3d3duCNcQgMC+BC4uLr58+eLK8OHDB+qpC4RrCEAAAhCAAAQgAAEIQAACEIAABCAAAQhAAAINEHj0zz//NFAMigABCEAAAhCAAAQgAAEIQAACEIAABCAAAQhAAAIQgAAEIAABCEAAAhCAAAQgAAEIQAACEIAABEomcHNzc3197Ur4/fv3k5MTN4RrCEBgFwKfP38+Pz93s/769evp6akbwjUEIAABCEAAAhCAAAQgAAEIQAACEIAABCAAAQg0QODfDZSBIkAAAhCAAAQgAAEIQAACEIAABCAAAQhAAAIQgAAEIAABCEAAAhCAAAQgAAEIQAACEIAABCAAgcIJXF1d6UyNp0+f9nL++vWrv+YCAhDYkYDqZp/7ixcvfv/+zfkaPRAuIAABCEAAAhCAAAQgAAEIQAACEIAABCAAAQi0RODRP//801J5KAsEIAABCEAAAhCAAAQgAAEIQAACEIAABCAAAQhAAAIQgAAEIAABCEAAAhCAAAQgAAEIQAACECiZgM7a+Pjxo87aeHh4KFlOZIPAcQj8/Pnz9evXKu+7d+8uLi6OU3BKCgEIQAACEIAABCAAAQhAAAIQgAAEIAABCEDgaAT+P5AqcYpCS7v0AAAAAElFTkSuQmCC"/>
  <p:tag name="POWERPOINTLATEX_PIXELSPEREMHEIGHT#5C6D626F787B465C226F72207265656C6C765C22617264612066756E6B74696F6E65722061762074765C6161205C207661726961626C6572207D6628782C7929205C6D626F787B206B616E207669206D5C22617461206C75746E696E67656E7D" val="183,3333"/>
  <p:tag name="POWERPOINTLATEX_BASELINEOFFSET#5C6D626F787B465C226F72207265656C6C765C22617264612066756E6B74696F6E65722061762074765C6161205C207661726961626C6572207D6628782C7929205C6D626F787B206B616E207669206D5C22617461206C75746E696E67656E7D" val="46"/>
  <p:tag name="POWERPOINTLATEX_REFCOUNTER#5C6D626F787B465C226F72207265656C6C765C22617264612066756E6B74696F6E65722061762074765C6161205C207661726961626C6572207D6628782C7929205C6D626F787B206B616E207669206D5C22617461206C75746E696E67656E7D" val="3"/>
  <p:tag name="POWERPOINTLATEX_CACHECONTEN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iVBORw0KGgoAAAANSUhEUgAAGCUAAAGLCAIAAADbqOnwAAAgAElEQVR4Aey975nWONK+/cweGwBDCEAETYcAEwEQAhABEAJ0BEAINBHQhABEMEwIQAa8166P1U+vbMtlWZJl+ewP4FuWpdJZpdJfy3/8/v37//iDAAQgAAEIQAACEIAABCAAAQhAAAIQgAAEIAABCEAAAhCAAAQgAAEIQAACEIAABCAAAQhAAAIQgAAEIAABCEAAAhCAAAQgAAEIQAACEIAABCAAAQhAAAIQgAAEIAABCECgawL/6rp0FA4CEIAABCAAAQhAAAIQgAAEIAABCEAAAhCAAAQgAAEIQAACEIAABCAAAQhAAAIQgAAEIAABCLRF4OXLl3/++ef9+/fbEgtpIHBiAt+/f797964q5rt3706MgaJDAAIQgAAEIAABCEAAAhCAAAQgAAEIQAACEIAABCAAAQicggDnDZ1CzRQSAhCAAAQgAAEIQAACEIAABCAAAQhAAAIQgAAEIAABCEAAAhCAAAQgAAEIQAACEIAABCAAgd0JfP36VWeaXF1d/fr169u3b9fX17uLhAAQgIAIvH///p9//lHFfP78uc4C0/FDYIEABCAAAQhAAAIQgAAEIAABCEAAAhCAAAQgAAEIQAACEIBArwQ4b6hXzVIuCEAAAhCAAAQgAAEIQAACEIAABCAAAQhAAAIQgAAEIAABCEAAAhCAAAQgAAEIQAACEIAABBoi8ObNm8vLS51p4mS6uLhw11xAAAI7Erhz547LXWeB3bt37+bmxoVwAQEIQAACEIAABCAAAQhAAAIQgAAEIAABCEAAAhCAAAQgAIGeCHDeUE/apCwQgAAEIAABCEAAAhCAAAQgAAEIQAACEIAABCAAAQhAAAIQgAAEIAABCEAAAhCAAAQgAAEItEjg2bNnr1698iV7+/bt3bt3/RCuIQCBvQiohj59+tTP/a+//tIZYX4I1xCAAAQgAAEIQAACEIAABCAAAQhAAAIQgAAEIAABCEAAAhDog8Afv3//7qMklAICEIAABCAAAQhAAAIQgAAEIAABCEAAAhCAAAQgAAEIQAACEIAABCAAAQhAAAIQgAAEIAABCLRG4OfPn0+ePPn8+bMvmA4b0vkmfgjXEIDA7gRUK9+/f++LoUOI3r1754dwDQEIQAACEIAABCAAAQhAAAIQgAAEIAABCEAAAhCAAAQgAIGjE+C8oaNrEPkhAAEIQAACEIAABCAAAQhAAAIQgAAEIAABCEAAAhCAAAQgAAEIQAACEIAABCAAAQhAAAIQaJSADhu6vLz8559/fPlevHjx5s0bP4RrCECgEQLjI4cePHhwc3PTiHiIAQEIQAACEIAABCAAAQhAAAIQgAAEIAABCEAAAhCAAAQgAIHtBDhvaDtDUoAABCAAAQhAAAIQgAAEIAABCEAAAhCAAAQgAAEIQAACEIAABCCwQOD6+vrz589fvnz59evX8KbxrVu3bt++fefOnYuLC727+PDhw4UkuA0BCEAAAhCAAAQgAAEIHI3A5GFDT58+fffu3dGKgrwQOBGBx48ff/z40S8wRw75NLiGAAQgAAEIQAACEIAABCAAAQhAAAIQgAAEIAABCEAAAhA4OgHOGzq6BpEfAhCAAAQgAAEIQAACEIAABCAAAQhAAAIQgAAEIAABCEAAAhBol8DNzc3V1ZVOGrKIqLeOX7x4cffuXUtk4kAAAhCAAAQgAAEIQAACjROYPGzo0aNHOo20cckRDwIQ0KHAwVieI4ewCghAAAIQgAAEIAABCEAAAhCAAAQgAAEIQAACEIAABCAAgW4IcN5QN6qkIBCAAAQgAAEIQAACEIAABJoj8P37d3318Z///v348UP///r1S1LeuXPn1q1b+lc7MvXHW5TNaQ6BIAABCEAAAhCAAAQgAAEIQCAHga9fv7569Sp4O9GSsE4dev369Z9//mmJTBwIQAACEIAABCAAAQgcjoC6yuonf/ny5du3b1pCGtaPhsWjntaPJg8b0tKYziQ9nMoQGALnJHD//n25Kb/sVGGfBtcQgAAEIAABCEAAAhCAAAQgAAEIQAACEIAABCAAAQhAAALHJcB5Q8fVHZJDAAIQgAAEIAABCEBggYA2sGp7Lie5LGDidgEC+iKr9oh/+PBh2B2+mIM2jutFSv3xIuUiKyJAAAIQgAAEIAABCEAAAhCAwFEIvHnzRocNJUurd601uNabjckp8CAEIAABCPRBQFP9Kghzp31ok1JAAALyae//+6dvVCzSOPr60eRhQyqUPtexWHYiQAACjRCYrMgcOdSIdhADAhCAAAQgAAEIQAACEIAABCAAAQhAAAIQgAAEIAABCEBgCwHOG9pCj2chAAEIQKAHAtoXMnwrT7vZhgv9q2u9B7LvixzNCtaD1ikDBI5PwLmIwWXpSJexK3NfAVXk45eYEhyDgIxNW8Rfv35tPGZoXCo9+/Lly3E4IRDYnYBzvH6nUab+6NGjhw8f7i4eAkAAAhCAAAQgAAEIQAACrRF4/Pjxx48ffal0ftCTJ08uLi4uLy/1jvFwbMQw1tBA49u3b1++fAke0eOMlH2GXEMAAhDojIBaAX+uSdfj2f6hyG/fvn327Flnxc9SnMlZO5Hcfak3S+lIBAKdEVCFVd3UQlJCuQ7aK9aeE/Xz/fJqUKBuP1+L8ZlwDYH2CeiMsHv37gVy6lM67969CwL5WZ/AZG+QNdz6iiBHCEAAAhCAAAQgAAEIQAACEIAABPISmJz0YAksL2RSgwAEIAABCEBABP4NBQhAAAIQgECvBOaG1m6f7nA2x1zxtS9k7tbG8GYF21guHocABHIRkJfQPKD+Bjc1d5BQruxIBwJZCMhutdX76upqY2raaP7hv3/stN5IksftBCb7ZuoxBn54LkG9Kjx3i3AIQAACEIAABCAAAQhA4LQEdCzp58+fXfE1cNCoefKsUp06pD+Ngoe7GqEEJ/lqpKx3kjljwsHkAgIQgMBRCOi9dM0vDeuS7sKfdDpKQfaSc3LWzie511LvXkDIFwJHJ6BTOdSzlRtMK8hwUNGnT58OtH6kE0iDw4ZUdi2CHagIacriKQj0R0DVVv7nr7/+8oumwbuOEuZTOj6TvNeTvUG/Ox3vDbKGm1cdpAYBCEAAAhCAAAQgAAEIQAACEIBALgKTkx4sgeXCSzoQgAAEIAABCKwlMHHe0B9//LE2ldPG1yLi5M7g0wKh4BCAAAT2JSCf7E7l2FeSIPdmBQvk5CcEINAIAb2Npm/dNyIMYkDAQuDNmzfa5x2JqRcjdZDf5eWl9lzqTzHVZGuPtb7g+vHjR82P+88qXN+H1C199NUP5xoCuQhoi7+/KpMrWdKBAAQgAAEIQAACEIAABCAwENDZQP5hQzppyP7+oc4eUmQNojU75BJ5/vy5RtMsSmJgEIAABI5FQNOhycdqHKukuaRlRTUXSdKBQIMENC2v9aBJwdTRffHixYMHD27fvq0Ibv1IB3kEXlQT+3Kt6iQfYv1IvfpxkecOIZ0kQyAEINAUAXVUVIWDNXH9lBOTi2tK1OMKwxrucXWH5BCAAAQgAAEIQAACEIAABCAAAQhECLAEFoHDLQhAAAIQgAAEdicwcd7Q7jIdSIDgtdgDSY6oEIAABLok4N6+aK10zQrWGijkgQAEIACBwxHQN7r1AuT466yuIPpsoPZZjjdZ6v1JfQdS4bqrTeTjFLRlnCOHHEYu8hJQ3yx4SyFv+qQGAQhAAAIQgAAEIAABCJyZwLt37/RqtCPw4cOH8aDY3Z270Kj55uZGD7pXlP/66y+9eq3wuUcIhwAEIAABCBydACuqR9cg8kNgkoA+1Dy5DKTI+liFDu/QYZ3+g279SN+6+Pr1q1aRfOeguX2tH/39999aY/Kfau1ag4Krq6tAqkePHtnPIQ2e5ScEINACAVXh4Ws6vjBaK+erpT6QLdes4W6hx7MQgAAEIAABCEAAAhCAAAQgAAEINEvAn+VuVkgEgwAEIAABCEDgtAQ4b2iT6nc5b0gv9CpffdNJn0YpuqtYGz6UkfYuK6PGd2ls0iIPQwACEIAABAoQoL0uAJUkIQCB5gjo1Ue97hgRSx+k1XbwSATtt37+/PlcBG1A15Ck6KhnLmvCIQABCAzdOb2+opdemBjBHiAAAQhAAAIQgAAE7AT0RrSLrHFxwmFD7vHr6+v79++7I3qfPn2qEHeXCwhAAAJGAoxwjaCIBgEIQAAC2QmoDdJC0uT+Os276tiO+IY0dYa1FKU+sI7z8GXTTx1F5Ic0dS2Zx4tfmmSmM9+UmhAGAmkEdL7w+EwcOSUWtdN48hQEIAABCOQlwBRQXp6kBgEIQAACEOiYwNBt4NXUjlVM0SAAAQhAYHcCDNJ3VwECQAACdgL/skcl5pjA5H6IcbQsIWpdtCNZr9reu3dPWzH0sSaN67TrQl9N0cFAWbJwiShNpaz0lYvyUo5//PGHcpcMLg4XEIAABCAAAQiMCdBej5kQAgEI9EpARwVFDhsatonHDxvSuGO839rHpWM+/Lc0/VtcQwACEChEQHMs8k5u+kV7xIeJEc2TxH1aIXlIFgIQgAAEIAABCEDgWATUmdRgdpBZQ+PtfcjXr187Ah8/fmz5tWonJxcQgEAjBBjhNqIIxIAABCBwZgKaXJ3cXGc5bGjgpg6wPpWnD1T4GHUip1ap/JB2rtX+BqcjDbJ9+PChHSGRBAIQSCag9aPx5+g1DxC4qeT0eRACEIAABCCQQIApoARoPAIBCEAAAhA4JwFedTmn3ik1BCAAAQjUJMAgvSZt8oIABHIR4LyhTSQnt0RsSnHmYe1O1qE/2kbs9igPESXA1dWVvoCkLyPNPLouWOloTVRpjoum3CWDJFmXIrEhAAEIQAACpyFAe30aVVNQCEDg//TCZPyoIH2TVl+djZDSRnCNOyIRhlv6RCTHni5SIgIEIJCLgGZFNMci7xRMvyh9zZPoBDTNmfCCdy7apAMBCEAAAhCAAAS6JOAPdbMcofvw4cOLiwvHyj9+yAVyAQEIQGBMgBHumAkhEIAABCBQmYC+bDfefjbIoNUfnfAel0dLUZqP1afytCA1Pt3D73jH06l8V2eOjKeXX7x4EV81qywk2UEAAlsIqDqrUgcp6Bw0NtYGTPgJAQhAAAJ1CDAFVIczuUAAAhCAAAQ6IMCrLh0okSJAAAIQgEDjBBikN64gxIMABOYI/Ht849GjR36gWwLXx4J0PfzrR8h1rS8X3b592/27MVlfbCWln3M7GLZkVCLNsTzafqGzfsbhLkSl0/eg3r59++zZMxeYcHF9fT35hSU/KW3X0OKomj0/kGsIQAACEIAABGivsYGMBPQWmdug5nrg6oer8+l6uRmzIykIrCWgo4Li70zqsKHFbeLxFHyRtOlce8r9EK4hAAEIlCAg5xY/SU2ZqiHW+y36ErX6fiVkIE0IQAACEIAABCAAgUMT0EKbL3+w5OrfWnWtxTutzQ2PxFcMVyVLZAhAoGMCjHAbUa6mQDWxL2GGiX03yV9nn0kjEBADAhA4LQGt7Mz1XXUiT3x+VWe+qw8c95a6q2itHeKjt7Zc192pXiu/rHM5GlxAoA8CqtQ6By2o79pYqyWkuH/ro/iUAgIQgAAE2iHAFFA7ukASCEAAAhCAQOMEeNWlcQUhHgQgAAEIdECAQXoHSqQIEDgtgT9+//6dUPifP3/qDVKtmWlnQHx1P564ThfSdzi1RUDfI4rHzHVXkktgCa9/teCni43vbKcBtBdHa5P2F3FVnOSNFNqEofVOo2B6AZ6dEEZWRIMABHYhIG+vfN223aHNCvZ5LAr26dMnfTt6MdqqCM0KtqoURB4ToL0eMyGkEAG5EXXC1YW2+zR1uQfnU0gkkj0bAZ09qtNOI6W2HMNhOerUZXHnzp3v37+7n1xAICOBcd9M3nX8neR4jtsP/42nz906BBadWyDGlhmYICl+QgACEIAABCAAAQh0Q8DfpplxMKtB8b179xwly7jbReYCAhA4IQFGuIdQurZnyJ/rpXS7tKeagxrP2o1f6V9EV2KpdzFTIkAAAgOBeGMUn1yNP+sT1oKpzvfxQ/a9npP877//XvxKx76SkzsEIJBAIBiquxSo8g7Flotxb5A13C08eRYCEOiVwFz/c6688X743FOEQwACEIAABCDQAQFedelAiRShGwLjSQ+WwLpRLgU5OQEG6Sc3AIoPgaMTSDxvyC/2qjdF/Qf15rMO/al20pCftX+tlT91y3Rw0tpXCodEii4Qzq1K+vL711v2LuugIvtb68q0aMH9QnENAQhAIBcBDcu14cy+c7faJtRmBctFvvt0aK+7V3GbBbRPRnDeUJsaPKhUarM06Iic2fro0SONEBdL9+zZs/fv3y9GcxFKH/PqMuICAiKwtm92qne9OrYQTU9FnNu44Poktd4MHIcTAgEIQAACEIAABCBwZgJ6i9h9psU4QDbi+uOPP1xMPgriUHABAQhMEmCEO4mlzUBNQz148MC4T4M5qLWzdtWWetu0LqSCwL4E/I5xIEl84XLVyvvTp0/1qdgg/b1+zq2gtXYo0l58yBcCXRLQkWfjTWhbdvB2SSljodb2Buk/Z4RPUhCAQJsEmAJqUy9IBQEIQAACEGiNwKoJNwm/ZWDLq6mtaR95jkJg7aQHS2BH0SxynooAg/RTqZvCQqA/Av/aXiR9q1PnnSek8+rVK/nQhAfzPqItDnrZVS9s//jxQ2v8GhetSt/tG171lDHyeD0y/qCEsbzcO05ExTduYnPPrpXNPcgFBCAAgb0IqNHRydzaTLCXAHP5NivYnMCEBwTWtom01wFAfqYRePjwob5+nPYsT0EgmcCTJ0/i53EYTxFaO4zSNHqyzDwIgbUEhr4ZPnYtt0PH1zAh7tzGpdMsiuZSxuGEQAACEIAABCAAAQicmYA/2r19+3ZGFHor26W2tu/qHuQCAhA4AwFGuMfSsqahdJzx2j0qxypjRmlZUc0Ik6QgUJSAzgDyO8ZBXlppCkL8n8+fP/d/xq8jucQfLHFX58eNO+ry8DqOpER2pAkBCLRAQH3vcUdOromKX0g7rOEWAkuyEIDAQQkwBXRQxSE2BCAAAQhAoD4BXnWpz5wcIbCWAEtga4kRHwKtEWCQ3ppGkAcCEFhLIMN5Q8pS549q1Xxt3voU/NpHisZXz0xLfTq3VW8V+tt245kW3buQ8H5jwiMq4MePH+PFHN9Ny2icDiEQgAAEKhPQGXMJbVYFIZsVrELZj55FQpuY8Igo0V4f3VSyy69zP+291uy5k+AJCWiD+OfPnyMF1/mtGlVFInALAgciIB/76NGjAwmMqFsIGM9KC7JI6JsFKfATAhCAAAQgAAEIQKBjAnknbfzTi4ouTXasEYoGgZMQYIR7REU/ffr0iGLvJTMrqnuRJ18IGAnoAxL6AGEkcmTiXUewxdehgmTzdrmDxFf91Ara5Hf+Gvwa1qpyERkCEFgkMFnN9SanHNris0RII8Aabho3noIABPojwBRQfzqlRBCAAAQgAIFCBBLeW0l4RMInbKdMy6gQKJKFwO4EWALbXQUIAIFkAgzSk9HxIAQg0AiBPOcNqTCR3QBzRfW3xs7F2SVcK1La/fDixQtL7uU29UqG8YePFkVatfHCpZbwlGSThC4FLiAAAQgciECz23abFexAyq0vKu11febk6BPAb/g0uC5NIL5BXLu67Z9qHH/pMS48xxjF+XC3EIG4zRfKlGTrE1B3Lm1uJ2EupX7pyBECEIAABCAAAQhAAAIQgAAEzkOAEe5Bdc08/1rFQWwtMeJDoCYBfZoivtvt4cOHc/Ks3Y29drFpLt+N4Wp/nz9/Pk5EeykjhR3HJwQCEDgiAVXzyY/e0V0pqk3WcIviJXEIQOAQBJgCOoSaEBICEIAABCDQAgF1G+KTdZNCpm2MTHiKV1Mn+RN4ZgLMKZ1Z+5T9uAQYpB9Xd0gOAQg4AtnOG0pYwm/nK0MOh3/x5s2bT58+LQqZ9k6an9Hc9Y8fP+ZuRcITxoFKLa0UaU9FhOcWBCAAgToEJrd61Mk6nkuzgsXFPvld2uuTG8DuxU/ohO8uMwIclIDGR/GxxqoJ7lVN3qrIB8WL2G0SuH//fpuCIVVeAsmTG8kP5pWf1CAAAQhAAAIQgAAE2iHgryrGB9FrZfYnIZkOWkuP+BA4D4HkgWryg+dhW7SkOmzdb0GK5tVH4swY96FHStElAe2ovrq6ihTt4uIicvfLly+Ru+Nbl5eX48D6IXMLZGuPT6ovOTlCAAJZCLx9+3aczrdv37S8Pg4nJAsB1nCzYCQRCEDg0ASSZ3KSHzw0LoSHAAQgAAEInJmAv8ps55C20p3W00h7yl4WYkLgWARYAjuWvpAWAgOB5LYs+UHIQwACEMhO4N+5Urx9+/bapBIeWZvFxvj6/Ii2Mvz1118Rxx25tTH3mo9r+1rCaJBNbzV1RF4QgEBGAtq2mzG1jEk1K1jGMpLUFgK011vo9fpsI/toe8VLuXwC+iCt/3N8PbedehxTIY8fP7b7NH0AdjIRAiFQgYDe4+1j1F+BlZ/Fy5cv3U+tfjX+Dee0NXVXQC4gAAEIQAACEIDAmMCxukNj+QlJJqClT7fclref6ZKVbJw3lKwgHoRA9wTyep7ucTVVQPl2vZTelEgtC8OKasvaQbaTE1g8YSe+srnWE7bw6sXNzc3Hjx/HeteyGs5qjIUQCHRJ4O7du1ooHzvAV69eaZlbd7ss9e6FYg13dxUgAAQgsC8BpoD24s/qz17kyRcCEIAABA5BwL4t3C9OO6+m0tD7euF6LwLMKu9Fvk6++Jk6nOvnwiC9PnNyhAAEshPIdt5QdskaSVALfp8+fdJ2B38jry/bXLgfJ+06ba0xbZNx2va19k+MSiPPUxCAwBkINLvtoFnBzmAVaWWkvU7jxlO5CLQzyZ6rRKTTJoHr6+v4wEdbutf6Q+2w1N9iedUyPnv2bDEaESBQiAB9szSw/ies5T0aP28oeXKDVjjNPHgKAhCAAAQgcAYCx+oOnUEj1cp4cXHhTixd+7J0RMivX7/6d5WL/5NrCEAAAo4AI1yH4nAXybo7XElzCcysXS6SpAOBvATGx20E6Wc8IUhJtfDqxZMnT4Iy6qemjv3XBsYRCIEABDojoCPGJh2gXEQwou+s4DsWh97gjvDJGgIQaIFA8jQCmxw2qo/Vn40AeRwCEIAABOoTWLu1e5BQY64EUfVUwhJ5cscmQcL4IzT0cT7crUaASY9qqOtnhJ+pz7xOjsltGYP0OgoiFwhAwELgX5ZIJ4+jwdWXL1/mILh9w3MRtoQn7BhO25mR8JQ6ry3s29iCl2chAIEzE2i2R96sYGe2lsWy014vIiICBCBwdALaIhkvgr7NGI8wvqud1otPqVnU8a/jZwmBAARaJvDz58+WxRvLdv/+/XGgJSRtWd2SMnEgAAEIQAACEDg0gcN1hw5NuzXhnz596kTSAmIuY/j8+bNLVheNH+jpi8o1BCBQmQAj3MrAyW5HAqyo7gifrCEwR0BnaixuokvYnzaX3eLS1dyDGcP1wYzJz3VYvreRUQySggAEdiegbbSTTkmvWb5792538RAAAhCAAAT6I8AU0C46zTXhv4vwZAoBCEAAAmcmwKsuFu3T0FsoEacOAZbA6nCunwt+pj7zajkySK+GmowgAIFyBDhvyMRWRw69fft2Lmq5xn7yI0hzYgzh/lbmeEz/bsJTCY/4OXINAQhAAAIQ6IYA7XU3qjxiQZIPQj5iYZF5LwIa7yx+cSJtg/j19fWLFy/myqUlLh38mvZtjbk0CYfAWgIs26wlpvg/fvxIeGrfR9KcWEIncN9ikjsEIAABCEAAAnUIHLE7VIfMGXIJTgL68OFDllL76Swe3ZslRxKBAASOS4AR7kF1xxzUQRWH2BCAgE/g/fv3/s/xtXxd/Mt29r6uVpeSd2+PBUsL0flKk0VWMfXJjbQ0eQoCEDgugbnNtBxAVkin9J8LgSVZCEDgQASYAqqvLFZ/6jMnRwhAAAIQyEIgYZfj3CA3Lk/CUwmPxGVIvktDn4yOByEAASMB/IwR1EGjMUg/qOIQGwIQcAQ4b8ihWLjQJ4nmnP7i15kWkp6/rf0HqxbGtPEibTuFXuK1b9qQvOyNmFcadyAAAQhA4HQEaK9Pp3IKDIGTEfBfa5wrevKpQG/evPn777+1L1ynC925c0cDDV1oAenTp0/aqJ2c7JychEMAAhUITH7PuUK+W7KInH0WSXbVREokHW5BAAIQgAAEINAZgSN2hzpTwb7F8fuWWd4qvLm58U8BzpLmvojIHQIQKErA90L2jBjh2lkREwIQgAAE5ggsLifN7btzCRr7ukpHq0vuqb0u5qR9/fr1XiKRLwQgsCMBnac22RXXNBFnkO2oF7KGAAQg0DGByXZnsbxMAS0iikRg9ScCh1sQgAAEINAyAV51sWiHht5CiTgQgMAWAviZLfTaf5ZBevs6QkIIQCBOgPOG4nz+f3ffvn37//v9vx/lzhtSDou7Mf4nxX/OAJr8bpKLEL/Qs3q/Nx7H3bVL5R7hAgIQgAAEINAxAXvLSHvdsRlQNAj0SuDz58/xoi1uEI8/rkOFtC9cpwt9//7958+funj37t3Dhw/jT3EXAhBolsARv8Agn7PWlelkNM5Ea9YIEQwCEIAABCCwL4Ejdof2JdZZ7nrrWBOAQ6GyvFX4/Plzh0hvg6R9d8SlwAUEINA9AUa43auYAkIAAhBok8D19fXiXvnLy8u48OrrLm7I1sSsTuSMp1PhrhazJpfPNBbQFw0rCEAWEIBAgwTmjiG7urrSIniDAiMSBCAAAQgcmgBTQPXVx+pPfebkCAEIQAACuQjwqssiSRr6RUREgAAENhLAz2wE2PjjDNIbVxDiQQACiwQ4b2gR0f+LoBfJtGvh//3+31XR84bU0ljGddqv8OXLF30m5X9Crf5fz3769Mly5JDOXZJUqxO4f1AAACAASURBVDPgAQhAAAIQgEC/BGiv+9UtJYMABP5vcsO0z+Xi4sL/yTUEIHByAotvlbTJR3Mv7rXwRQnl93Qy2mI0IkAAAhCAAAQgcE4CB+0OnVNZJUqt5bbXr1+7lPVW4Zauo2Yd/VXILd8dcSJxAQEIdE+AEW73KqaAEIAABBoksLiWJJkty0n6QMVcQ6YtbdrYtqV3nZHb5AZCpT932kjGrEkKAhBoloAmBOYOTcM5NKs1BIMABCBwaAJzPefJQrHJYRLLqkBWf1bhIjIEIAABCDRFgFddFtVBQ7+IiAgQgMBGAviZjQDbf5xBevs6QkIIQCBCgPOGInAmbvlbhN1tf6evC8x48fjxY50lFDkJ6MGDB5JBxyFtzFQpKCN9HHUunWHrBh9imuNDOAQgAAEInJkA7fWZtU/ZIdA3gcXJzcUP0vbNh9JBAAIBAU0sBCGH+Kld4JLccuSQ9uFZXp45RKkREgIQgAAEIACBEgQO2h0qgeK0aWodzV9re/78ud6aXkvj58+f2vfp9zz1crV6rWvTIT4EIHBCAoxwT6h0igwBCEBgdwJ+x3VOGONykpbd1RnWtmwd26F+tU720W49jbO+f/+uHvJc4jXDb25uvn37Npnjy5cvJ8MJhAAETkJg7lwhHR8sJ3YSCBQTAhCAAASqEWAKqBrqISNWfyoDJzsIQAACEMhLgFdd4jxp6ON8uAsBCGwngJ/ZzrDxFBikN64gxIMABOIEOG8ozie8K6fvbxEebpc+b0i53L9/XyuO2kuh3N3BQ7rQpgp1NbSPQYKFsib9VjrX19dKUykr/eFFO10oX+XeztaNpMLxEAQgAAEIQKAsAdrrsnxJHQIQ2IPA169fF7N1I5TFmESAAATOQKDCJEkhjDqFWcKPp3387PSKixxjrkkYP2WuIQABCEAAAhDohsBxu0PdqKCFgmitTR8LcZLohUPNHCrQhUQu9HK1zifSWNt/Z/vt27eNvFwdkZxbEIBAOwQY4bajCySBAAQgcAYC6sEujoPUv101rao3oNQrVhf63bt3OsRH3el2SM6dJ6LZ43aERBIIQGAXAnJ0c8tMc65jFznJFAIQgAAEuiHAFFBNVS6OemoKQ14QgAAEIACBBAK86hKBRkMfgcMtCEAgCwH8TBaMjSfCIL1xBSEeBCAQIfDvyD1uTRLQQTwfP370b1Vr7LWXQn9+1oWuNYbUdo1CiZMsBCAAAQhAoG8CtNd965fSQeBsBCyDneGU0rORobwQgMAcAYvfmHt29/DhFGadtqwvzertbpXl169f8nJ6GebJkyeaEVr1SszuxUEACEAAAhCAAAR2IXDo7tAuxHrNVB8L0QlB7sygb9++qUupvqX+vbi4uLy81PXt27fVw9Tr2T9+/JDlKI7iu0ccmdevXz979sz95AICEICAhQAjXAsl4kAAAhCAQBYC4x7sOFn1gceBRwzREUjqt09KzmEik1gIhMDZCMgVBLuLBwIK1Actmjo97WyqobwQgAAEeiXAFFA1zbL6Uw01GUEAAhCAQFECvOoyiZeGfhILgRCAQEYC+JmMMFtOikF6y9pBNghAIEKA84YicKZvaXOwdgDrfTN3m8beoeACAhCAAAQgAAEIQAACEOiJgN54XCyOXo9cjEMECEDgPATm3rU4EAF9XkCfzj6QwIgKAQhAAAIQgEBTBDroDjXF89DC6MghdSz9t461vKijLe2F0oqkXt7mdUQ7MWJCAAIBAUa4ARB+QgACEIBACQKW84Z04GaJrOun6Xfv/dwfPXqkTeR+CNcQgMA5CWgIr49YTO4olgPRRME5sVBqCEAAAhAoTYApoNKElT6rPxUgkwUEIAABCEBgLwI09HuRJ18InIcAfuY8ulZJGaSfSt0UFgJ9EPhXH8WoXAp9ejTIUZ8eDUL4CQEIQAACEIAABCAAAQhA4OgE/INW58rC/uk5MoRD4IQEmB45odIpMgQgAAEIQAACPgG6Qz4NrkXg5cuXX758efDgQQKNp0+f6gVFDhtKQMcjEIAABCAAAQhAAAI1CVjOG7q4uKgpUqG8rq+vJ88QUXbqvRfKlGQhAIHDEXjx4sWkzPKW379/n7xFIAQgAAEIQAACjRNg9adxBSEeBCAAAQhAYAsBGvot9HgWAhCwEMDPWCgRBwIQgAAEdiTAeUMp8PVJouCxuc0EQTR+QgACEIAABCAAAQhAAAIQOBCBHz9+HEhaRIUABHYnoFepd5cBASAAAQhAAAIQgMCOBOgO7Qi/2ax1YNDNzY391KFbt27pXWWNx9+9e8cJv82qFcEgAAEIQAACEIAABAYC2iVv2TV3eXnZAbHXr19PluLOnTsPHz6cvEUgBCBwQgLPnj2bK/XV1dXcLcIhAAEIQAACEGiZAKs/LWsH2SAAAQhAAAIbCdDQbwTI4xCAwCIB/MwiIiJAAAIQgMC+BDhvKIX/eIuAZedESk48AwEIQAACEIAABCAAAQhAYD8Cv3792i9zcoYABI5HwPIh6+OVCokhAAEIQAACEICAmQDdITOq00UcTh36/fv3hw8fdJzQxcWF3knW0UICoX/188GDB3p7WXuM9MI2Jw2dzj4oMAQgAAEIQAACEDgsAcsueXV9OzhJ8+vXr9++fZtUlHr4k+EEQgACpyUw/qDpgOL9+/d8zPy0VkHBIQABCEDg0ARY/Tm0+hAeAhCAAAQgECdAQx/nw10IQGA7AfzMdoakAAEIQAACRQn8u2jqHSeujb/+HgLOG+pY1xQNAhCAAAQgAAEIQAACEIAABCAAAQsBVkQslIgDAQhAAAIQgEDHBOgOdazcXEV7/N+/XKmRDgQgAAEIQAACEIAABPYl4G+fm5NEu+zmbh0oXMeDzknLeUNzZAiHwGkJyC18/Phxsvg6cujly5eTtwiEAAQgAAEIQKBZAqz+NKsaBIMABCAAAQhsJ0BDv50hKUAAAnEC+Jk4H+5CAAIQgMDuBP61uwQHFUBfGfUl57whnwbXEIAABCAAAQhAAAIQgAAEIAABCJyNgL7Ianm35GxYKC8EIAABCEAAAuchQHfoPLqmpBCAAAQgAAEIQAACEIDAQODLly+LKO7cubMYp/EIGu7NHR2iPYR//vln4/IjHgQgUJnAw4cPb926NZlp5PCyyfgEQgACEIAABCCwOwFWf3ZXAQJAAAIQgAAEyhGgoS/HlpQhAIGBAH4GS4AABCAAgfYJcN5Qoo4uLy/9JzlvyKfBNQQgAAEIQAACEIAABCAAAQhAAAJnI8DnF86mccoLAQhAAAIQgEBAgO5QAISfEIAABCAAAQhAAAIQgED3BCxn0Ae77I7I5P3793NiP336dO4W4RCAwJkJzDmHX79+XV9fn5kMZYcABCAAAQgcjgCrP4dTGQJDAAIQgAAE7ARo6O2siAkBCKQRwM+kceMpCEAAAhCoSYDzhhJp69tE/pOcN+TT4BoCEIAABCAAAQhAAAIQgAAEIACBsxFgReRsGqe8EIAABCAAAQgEBOgOBUD4CQEIQAACEIAABCAAAQh0T8CyZe7i4uLoHF6/fj1XhMePH8/dIhwCEDgzgSdPnswVP+JS5h4hHAIQgAAEIACBHQmw+rMjfLKGAAQgAAEIlCZAQ1+aMOlDAAL4GWwAAhCAAATaJ8B5Q4k6+vPPP2/duuUetmyecJG5gAAEIAABCEAAAhCAAAQgAAEIQAACnRH48OFDZyWiOBCAAAQgAAEIQGAVAbpDq3ARGQIQgAAEIAABCEAAAhA4OoGbmxtLEe7evWuJ1mwcFfPXr1+T4gUfLJyMQyAEIHBOAvfv3/c3GPsQvn379v37dz+EawhAAAIQgAAEWibA6k/L2kE2CEAAAhCAwEYCNPQbAfI4BCCwSAA/s4iICBCAAAQgsDsBzhtKV0GwY+Dnz5/pafEkBCAAAQhAAAIQgAAEIAABCEAAAhA4LIHIGxeHLROCQwACEIAABCAAgRUE6A6tgEVUCEAAAhCAAAQgAAEIQKALAjoyY7EcFxcXi3Eaj3B1dTUn4dOnT+duEQ4BCEDgyZMncxDev38/d4twCEAAAhCAAASaIsDqT1PqQBgIQAACEIBAXgI09Hl5khoEIDAmgJ8ZMyEEAhCAAAQaJMB5Q+lKuby89B/+559//J9cQwACEIAABCAAAQhAAAIQgAAEIACBkxBgY/RJFE0xIQABCEAAAhCYI0B3aI4M4RCAAAQgAAEIQAACEIBArwS+fPmyWLRgf91i/NYi6AOEnz9/npPq8ePHc7cIhwAEIPDo0aM5CB8/fpy7RTgEIAABCEAAAk0RYPWnKXUgDAQgAAEIQCAvARr6vDxJDQIQGBPAz4yZEAIBCEAAAg0S4LyhdKXcuXPHf5jzhnwaXEMAAhCAAAQgAAEIQAACEIAABCBwEgJ644KN0SfRNcWEAAQgAAEIQGCSAN2hSSwEQgACEIAABCAAAQhAAAJ9E/j27dtiAS8uLhbjtBzhw4cPc+I9ePBg7hbhEIAABETg4cOHcxy02fjr169zdwmHAAQgAAEIQKARAqz+NKIIxIAABCAAAQiUIEBDX4IqaUIAAj4B/IxPg2sIQAACEGiZAOcNpWuH84bS2fEkBCAAAQhAAAIQgAAEIAABCEAAAr0QeP36dS9FoRwQgAAEIAABCEAghQDdoRRqPAMBCEAAAhCAAAQgAAEIHJyA5eN8l5eXhy5l5Kh9zhs6tGYRHgJ1CDx69GguI75tPkeGcAhAAAIQgEA7BFj9aUcXSAIBCEAAAhDIToCGPjtSEoQABAIC+JkACD8hAAEIQKBZApw3lK6a+/fv+w9btlD48bmGAAQgAAEIQAACEIAABCAAAQhAAAJHJ6DPL1xdXR29FMgPAQhAAAIQgAAEkgnQHUpGx4MQgAAEIAABCEAAAhCAwHEJfP361SJ8sL/O8kg7cTTc+/z585w8kWNE5h4hHAIQOBuByMFkHz58OBsNygsBCEAAAhA4FgFWf46lL6SFAAQgAAEIrCJAQ78KF5EhAIEEAviZBGg8AgEIQAACexHgvKFN5G/duuWe57whh4ILCEAAAhCAAAQgAAEIQAACEIAABE5C4NWrVycpKcWEAAQgAAEIQAACkwToDk1iIRACEIAABCAAAQhAAAIQ6JvAly9fFgt4586dxTgtR4icBqJNg3fv3m1ZeGSDAARaIPDkyZM5MX79+nVzczN3l3AIQAACEIAABHYnwOrP7ipAAAhAAAIQgEA5AjT05diSMgQgMBDAz2AJEIAABCBwIAKcN7RJWf6uCM4b2oSShyEAAQhAAAIQgAAEIAABCEAAAhA4GoHv37+/f//+aFIjLwQgAAEIQAACEMhGgO5QNpQkBAEIQAACEIAABCAAAQgcisC3b98W5b24uFiM03KEyOx35AyRlkuEbBCAQGUCf/75p7/HOMj948ePQQg/IQABCEAAAhBohACrP40oAjEgAAEIQAACJQjQ0JegSpoQgIBPAD/j0+AaAhCAAATaJ3CK84a0aPfH//4eP36cUSv+WiDnDWUES1IQgAAEIAABCEAAAhCAAAQgAAEItE+Adyra1xESQgACEIAABCBQlADdoaJ4SRwCEIAABCAAAQhAAAIQaJbA58+fF2W7vLxcjNNshJ8/f0bOVHrw4EGzkiMYBCDQFIGIu/jw4UNToiIMBCAAAQhAAAKOAKs/DgUXEIAABCAAgf4I0ND3p1NKBIHWCOBnWtMI8kAAAhCAQJzAKc4b+vXrV5xC8l3/vCElon0GyUnxIAQgAAEIQAACEIAABCAAAQhAAAIQOBCBly9fRl63OFBBEBUCEIAABCAAAQikEaA7lMaNpyAAAQhAAAIQgAAEIACBDghYvsx3cXFx3JLGzwGJHCBy3CIjOQQgUIJAxF1oY/PXr19LZEqaEIAABCAAAQhsIcDqzxZ6PAsBCEAAAhBonAANfeMKQjwIdEAAP9OBEikCBCAAgbMROMV5Q+WUGnyFybKRopwwpAwBCEAAAhCAAAQgAAEIQAACEIAABOoQuLm5ubq6qpMXuUAAAhCAAAQgAIEGCdAdalApiAQBCEAAAhCAAAQgAAEI1CFgPCAj+JJfHdly5fL58+e5pFSuP//8c+4u4RCAAAR8ApHzhhQt4mr8RLiGAAQgAAEIQKAaAVZ/qqEmIwhAAAIQgEB9AjT09ZmTIwTORgA/czaNU14IQAACfRD4dx/F2KsUWgv89OmTy/3QmyRcKbiAAAQgAAEIQAACEIAABCAAAQhAAAIRAloO+euvvyIRuAUBCEAAAhCAAAT6JkB3qG/9UjoIQAACEIAABCAAAQhAIE7gy5cv8QjD3bt371qitRkncgjIxcVFmzIjFQQg0CABHU+mfcVznzKVq9EHzxsUG5EgAAEIQAAC5yTA6s859U6pIQABCEDgJARo6E+iaIoJgR0J4Gd2hE/WEIAABCCwhQDnDW2h939aC3z48OGmJHgYAhCAAAQgAAEIQAACEIAABCAAAQgchwDLIcfRFZJCAAIQgAAEIFCEAN2hIlhJFAIQgAAEIAABCEAAAhA4DoFv374tCnvoQ3m+fv3669evuTLqC4VztwiHAAQgMCYgfxg5b2gcnxAIQAACEIAABHYhwOrPLtjJFAIQgAAEIFCHAA19Hc7kAoEzE8DPnFn7lB0CuxD4/v27PmmgPy1AaFlzWIbQ9w/09+jRoydPnugIlF0EI9MjEuC8oSNqbUHmnz9/6itS2tgh76ALuYkfP364PRC3bt26ffu2/pXLuLy81FqmLg79OakFHNyGQGECapVV3VTXVOP059c4VTRlrhr3nyb6zp2huqneHb2dPmGRCxsRyZ+IgKYPBo/hfIVro/0GWh5DvkKbFI/uLk6kWoq6gQD1YgM8HoUABCCwA4F37949f/58h4zJMpUA00Sp5M7+HGP/s1vAruVnjLArfjJfJkB3aJkRMf5HAIf2PxL8f2wCWPKx9Xd86bHA4+uQEswSYOg9i4YbRyCgTTKLYmrJezFOsxG0NzciG+cNReBwCwIQGBOQ0/j48eM4fAhRj5ePns7BIXw7AYZU2xmSAgQgcBICrP4cRdFMpxxFU8gJAQgckUDHwwcaemeQHWvZlZELCOxCAD+zC3YyhcA5CWhc/P79ey066DSDMYH/HnLwjxY69crP27dvnz17No5TJ4Txex3OuXLp/7whWWQuWI2nox6/HMRwFFlEVB1woD9F0HkHbhVTZxzorDKta+qv5aMNpE0JPxzNIK83XOhfd8jLq1evXr58GSn++JY+SCVowwlN7tAHHfQgJtr4olPcWM0dQxtCTq6O6+trWc6HDx+GCjVJabilf4OWWwcPqa6p0t2/f3/ywTYDT1jkNhWBVIcjMNSdVQ20K6Mao8FdPH782AW2f3HyBmKsoOElf7UFw3GQQx9G0YZmwh01pY6HGgj9e6zWYVxeS8gJ64UFC3FyEVClG48UVOPUyV87WMgl0pDOIJgbvEikQc76g45FR/306dM3b96kFV/FHEZYKqlfWKXmPJ50MfypmeP02zTOuzwl5co23EzCLjLUz1SlliWPvYoCNVHbcqt9hmki2QMOLXul6Gnsv2geTCRmt58tCTJG2EKPZ6sROGd3qBrebjLCoXWjypMX5ISWfIbe44FGuCe0wHI+R9shtBdC83VuNtJtihgm64ZpuuHDOWyNKKcIP+XBwvvYaXAG5+nrjmufgNY9/Z+T1/Itk+GHCJTnjMjZ8dKG6rXKrr/xEo8WstVqSK0lPog6TGgPs/FD1mqnpAKXKStKEYMsd0v24PajDl0I6UVmoG/vaX0TpdjJy5IjkVXj6IZF+HArgcA5h1SLXVN2QSTYEo8clMCBpoAaIczqTyOKiIvR03RKvKTchUBrBHbsZQnFMH09/FtzEKqmQfO3/rb/Yc+/RPI3wQ6zFhKs5dcwFy2q++EDDb1soHstL9o5EbITUM0ab6s+7csa5/EzO/YKNCM9TE3X7xVsrz6ykGHtY1ivd4svutjlTQT0uF2niyk4Jzl0HTP2FbX9Q1vftaawKMMQQUcOqU+rA9GM8bNE62z8fp4q0/95Q25Ql8XQG0xEy+3DUWRbZBMlJaI/JaLFYC2rVF7CnGs1JZhrTbcUcPyscnz9+rWKPGkhylSPyJMOTF68eCEvnNGtj+VpKgR1RNShJvk/VeW/lSUSLX5LpqW/q6sr9XFV3fTXsnWdsMhx9XEXAkYC6k0O7mKyoTEmome1eUt/ir9LAx3ISQMRAIn/VCftPzsxP3+Wz4/ElJb1pwh+NKlb2zSPdc5UpIzuVpf1wpWOiwoE5IU0N+2m2FR3xj+HCjUpjGrWZPj2QH8GYSzSIHAkl4wb7n1J3EgqECkiibsVwejiBBfKWv1bOb1hMBXcHX4q2SFl3+NpEk3LruoS9+f0JiEcNFC1Tx0bjYsPKv+k2GOXMq41kw+6QFUud93ORR/TROKJQ6tsVMca+zMwqWweRbNTZe9v7FyUGInvRaDL7tBeMHvNF4fWq2bPVq4uLfkMvcduRrhdWuAubmTouvx3gSK2z2yYrAtm84ZTJPSCRMuHLO9CdXumDL3jDGW37OGJI2rqruzZIk/8fA1LCjvGkRedyz3jss5cFvXDF1thtRqOiXYna7+TdtNt/yaq8tXq0uQRbMOKkstUTLSipDV05dvxeU/1VT+Xo3afa1Vo0IIfRyHDMt+gGlUHee/KG019eY5yHe9ZaVNQ8pdgjkIAOesQWHTmFjFUzf+7Va2VvWqSWeWSVFqZ1b/j9dwh3Fg0SzQ/ztBOyeMF4yY/jqTSn0LYBeFj4boQgW6mgArxSUh2mELpbDNMAoeWHznWdErLJJENAmMC7feyJLO6WEEvS3PX+ts+IzEGopBh57/6w8bu3/CKhx7UPImk0hblAw2Qex0++JqloT+Dln2Nc52FwHjQEbyGEB+Gn+FlDZ9zN36m/V5Bm3Mv4/oynrnyDWZ8rQo1DkwOQY/J6DY+qHHr8AkoGYD+BnMdp6n1FK2cDv/GlwzGzypE+tX0het/TsaZDNQObXVWX758OXk3Y+Dhxu9UmUD7f/z+/TsISvspU1i7S0DesMIRGzoKSyvNrlDqtSjE/Tz0hZZ1teIuB1SiFFqhl/ep4EQkvMxgzoeuLZoWsC0yK47QrU387du3hWYl1kpSND7qmMMr16FKUajGtXmmVd9FVrfMn3yc1PunT5/qT/nVEUz9ocXiTzJJDtx+goAmcLc3Fm5qY7jQv+q9WBqOVQVXp0iHJhQirC6+GrvtPFeVaIhMA2GENgyQJvdEGlNw0dQfky2p9Yn0mTVDoaOa3SOTF0pH0SZvVQvstV5UA5g9I7kRo1P9z4TH0ohD62RbJJRbm5wukd1qKKfcnffekouezTUYVJOkiimAuQTLMtBQ437v3r2NiNzjcj72Q6zVadQklL/h26Wz9kL5trZNXJVlcVYuiwbFSjY/YJTfHny7u4g0BHHIStMZ6nCxthex/fAa9V70F5fTflcOZ0vnTe2RHItjYs93MuYu44VJSYbAbqaJcGgRLZe4dbixPwOTEmawS5odjBGYXRmaVP1bYnZlF7OczLSD7hC2WtpWO3Bok8Z/uEBMfaOp92rJHfceOxvh9mqBdl+aaw5qe9fFyaz5HE3W6S95YsolVeKizopqLskZei+SZA/PIqLSEWSlmp1Wd0IZWdaPFNOyGr5q/Ujz4cpdc+OD/9nX+cid/vXXX3PY5RvtayhzibQTrlZYy17Jqzxa1kk+JyWt7gudTGtuebEdsMeVRA5BRm5xBa6M2h+vDRL7ngMlsbVeqT39kkpuRItBW5aTXNEyXsR7L7l2cWcUuPGkcvWfLcVscw03kLzXIRWLhoGiO/vJbJ5xNq+zKaB2zHj7FIq6HPrLVaKNm2FyidFUOgeaTnFbH912L5HU9TDODagOcYLAVT/T5uvUPdYWuGErmhuAT0o4CO+LNEwX+CHDzkmFuAuVS9XKj8N1ywQ66GXJelUX9JdrKJrL50gwTbO0NiANrLHX4YNfTBr6M2jZ13hn1/FJpKGwuXYv87JGsvF042c66BVIieoSVHsDpc1BOnpMrstbHpQf0CAr+e1Rvd2mhQzjqz1aiVMnc1JazScoKe3gVUd0GG8q2fGq399//52r5zwWI1dfepyyQkocvECVmUT9f1qpyvI3rNVN5zETqnmHLFnHE9Hqsp+/ak48/iHu6m3GuckdV1jNYKqwKr56kPIFA239q2uFKAW1o4uznMpFMUszWSyLK9Tihcobl1ZlXyx1JJc+7CeOCHWM+chstDEiYhjDLcVR6+Vq3FDd5BvVaVB1WwRbp7qNSzcZcoYiW3QqDpN8igbWEUy2umjSeSNsb/S3eO9IWdSrzqhQFVMtRSQ7lUIOQW2rPEPgLvRT4ZIn8ri7pXTq2+eiH3PiLV702l5LrYUMVWYzZ6iyukXg0t3c4xXC+64XFQAWymLRbGpGmHNoGrnkFSNXZz4YY24XMsuYKy+uiNvxbVK6K+H3lPv2noMv55breMs+aD+LBiVkXiXOWWachsYvsnD1FVXwEsqdk8oevrEiy2jteS3GnHNfccgl7soIF7tqUqjoSb8SW8Y21DL9q2uFKAVVvUWl1xm35q0LOLSIyUn1lhFoa9Mdi9a+WHldhF4HJhGlN3KrmzECsyuuNuWdXdnXULvsDmGr5Wy1G4e2b73LlTumnmzqfVtyx71H9eed0rdfKLVclXFtOn1boJ3G9jkoKXFxXJ9mKpJNQ3V7WerEtIxndzRsB0EyWERl6J1mnHpq42yh09TJLyxWmqyjtAfl0PZVSnwlaHFOaV/h7bnLvVsaoEUlSl8aTdvzVUy5x+39NA0BVmVK5EUCix2ziDFIoXu1vLLkST8my1SJFktdLYJWKyIA96JXrfjZM7K4r57WcCMAF2uu6oLMTzSOuFeNRcOI6ju4xWyeaxfiiyxqI1zM7RenbXG6XP3pwA/MFUGGcXzDwQAAIABJREFUOtnBC6pAO9Mp20c3QdHiP9Nm6uLd0XiOlruCMKdQwhsk0FMva/vkgLrK6jNb7NweRzWizemjXocPNPS+n+lVy34Zu7+2dIRydezztgjyk7lWbeJT9HaH7GJunCbq2M/ktYEzbNhuc5COHms2DWpq5aNyDQOHfqPSnCuCbk2+ayx/O9kWzDUiufxzIOfhxu+D/FSZQI/Dz/7PGwoWlgrVikm4JQJV/eJDWfkXDZjtq/iqGPJui2lOup5cBczlW9UFjI/JJxcnlLusQr1GQRMNFWrOBQ9dzKOb0KLWUIePSMYQ+BA30nAXIibDizTqLkHZ2GJqatEtSbk0s1+cp8hznSenWV0UdX1zuqsj2KQ/9Mue/Xq7YcebqmSB44u1c2qaDJcrmBNDdV+bNuwQjL1tCW9Pc1LmVYE0EBFcxsUG1+uQitXrGNSnf/WnNkKJaHplztT1rKxoLIOenTM8F65nxw/WCem+XtTBWCIXZx4tXMw1uHnH8Cpprp58xLDTeG6cwh4sJC+uxdleOZ+5XQjO18mz/cfB/XfyS/9KQvkxPaUIi6AUZ84wStSISJqLHXiVJYsGJUNeJc5BjhRWt+r3EufknAvfWJFlV3MpJ4S3YKWSYa7zMJRItelw00R56wIObbLWyy0v+jcZT5vTHZZ2xFijVcBJPkPgpEtU7kInz89EYgRd/FakKyW2xxo7TxqJ0fzSog09qzjh+N14q5EmlZ7KOLsSl7/C3fpqXYs9oTtUv1AnsdWeHFqFylUhC0zd+ZNVbrl7S+6499jHCLd7C7R7v8Uxmur43ByUhieR5UX1ADU01rOymWG+TlINk3UKkQrkNCw1RRJqwG4vUemYkSI7f6gClhYjkj5D70ERsrEIpcnmm6F3hFiJW3nn4lwF3H6xfVixBVfcLe/rXraUy39WkzBzapKPVfVUMWUeUoT+dKH4cSzx+u5nPdkBUIM1zlQt17C0NDehIVH9lLneQkBanuwSSO/SwtCLkDHIMNR5mDMexdwiQ8KzEmxOGIWvGhwl5L7qkUnLd8Lba9CqTDuOHPdIA9i5/vNaLHXayrVSDfEjdjVUXlVbY8qq3ZY+tqqVPU1j1pFoeeGzaBhBvcutyeGAc4wlLrZb71yfZKO08QZL1XNj+v7jSm0Xde+eaX1787FbruW3d6fUggCqp4utvHqtagEtNVp9xcXU1PxZkorDmexIW/SeFkftY1yeybtqB9OyMz4lCJP5Etgmgc56WWqgVd8TUIvDXB94mKZww+EhcbkLZaSBxqJvGSqOEk+rsAllsTzS8fCBht4ZQMdadmU8w8Wca/Ib5Vwd+7wtgiTM1a2NGLPPwX69cZqoYz+T1wbOMPfS5iAdPVZrHcp5A/m9cSnU+RyPN1XR5oax8nURxzhOf0uIZFjsFTc4fh+KTJWZVH3/5w0F1SlXr2WSZtFAVb/4LI8GtFu6PhoJx/ujQjfnhjYWPNBRxKMt3pr0qoN4Y3oq7+Qid2RRfBAgkstGFC08jjqcFmQecRq6m1Dp1BrF65rMbNIynWDlLk5V5EUtSBG5RuCrVFZHsHK92zlHvb0F2WWx1q67ybZje9O8WGo5omqGGneJc6qfDI+0pIdrr8XfoiZVOvl/o0UpphBNAh93ZVW5JiH7gUrKmHXeaGeoF3mJ1UzNt5Ddr+f8WN4xvIo5rkFpzFVD80JL6FKOJc+LS954nIULmZy3kqvRU3PadM8OF+p2LjpPQY60F0GC5X7KbBbVnUWDKkJeJc6JHWdVv5c4J+dc+MaKLBOdSzkh3GjwcebJdzueJspbF3BoYxs7+th/sp+cUIX1SKShOdzAZKzoNkM6GyPUbze7n11pwW7rq3WtB0voDtUv1BlstTOH1kLt2y4Dpu78iezTyPMMltxx77GDEe4ZLNBYGRUteQ5qbq5SC46as7I3yhoqTmrE+ZbhIjKMshc2S8w6K6rJojL0dpYTsRmG3skGlvdBmavTVzsXey1uOrbxLoTdu7oEW7uYbHdUatXZeOk0eRtpL9QnXyzpOGu5dMtku7IePyujlTyLmRJhkcDk2l/Eh0fMQJpazC5XBJlrvLbKQmrKEy9XvAMv844/zt2AwKRDCBqyntZwg+IPPydrYmd71VSFA7Vu+cmi4aQh7RjIbJ6z53h/Jt6CuESMF5Z+145WUS7r+vZm1IiLRmdA2j/udMpip9QpOstFWhd3PA+TRRiXiCCUq8KknJ1Al72stf3/yTkxdafVZGiMvMhcA1JL46KqYUltMbvtEfoePlh04fzVLhd1Gvq+tby9FhwohZpLYHlbBNWvXNaumcm8tXVtMxEYTMd+Jq8NnGHupc1BOnoM6myJn4sjVnkt9f1UCxRTGhmW2/SvrmU2cmuTLbXv6/S4P28zNjY1EEotUrp4C5KxX7pIQ2VJcLwqXbwIwqWsIwSMt5SRT37jdTeur/PzhsZaz9VrMZpdrmhyDapgEatNqHuTsimdSEaBw5pMISEwkmOkyJO35ta5pXc/vnKcIxbE9J/yr+N+OQFCO4+gjkEXi5Oq8WZgUaGLI405E11MOTnC2Yq82PlQlfe7aMlg1z5YR7BFC/Q9XpbroZe8loYf33IqQYKo8cVaX4C5axVtrLVIQzOXzly4RVkbPdJc1kE4DUQARKpf7DZstASNgsaWrxB/jCcxFi1fYgTCl/55nnpRmmS59BfNpmaEuQZ3PJrbKFWuwWBrU9iDneTFFWlZ5JrGilBrlWCui15UGc0N8RKyS3vEImSurnteJY7VNITEOVg6HnMp1wnfWJHHE69bxJ5zX3HIWe4q63jfLJdZKp1IRrpVAkLeuoBDC0yug7F/xCbX1ui5ViZw/spxrk4FMecEkFUHijjhzy7HCPXbTWHcaDzjMeac3a4K3z67srFcGR+vr9ZVqBU5oTtUv1B922qXDi1jJdoxKUzd+ROLWz6PJXfcezz0CPc8Fmj3ipbBRTAw0UBjvD419BaSxyBafVjc5RYsUtjLmDfmZNmdJxwuSsxaWErB0NtXBENvi83sG0cV31dZI9eW/kw5bmqn4hzKZV0h5blWeNX23EjfOzIfq9KNPWTQusUJqIGbzFqB8Qe5Gycw9gNqZ+PdCd2dqybqKsSzy3hX9jMnhgtfZdsZZRsnFfctGrmMHyEkQiCh/xxJLX4rYvDO0rZfxGUI7s4581VONUjT/znpbIMyxh2+n9qW67zwIzKfbRfEFqVkfNZiaYHhbfypurNR/l0WWQ49BbQReMbH69vbWnNNWP3JyKeFpMaDhYBhxI1b5F+0gS3NaMZZ6KDUkz/jffU5GouEJ/OyB9KhnSPfZji9rHGNkA0njB9F0tI98Lf91zeJMwwfFp283ZsVilm6oT+DluvXnR1zrLkElrdFUA3KZe2tvazRsZ/JawORTns3cy9tDtLRY1GnrXZ2cTpartvSmZSmFv3JUI/Glja37O6XPd6TsUjopzZ3Pe5LB/lGXMFcmn74IqIt4/chI6qMD9xdd37e0LhvkavX4ghWuBiXwq9+2mOxfQbcL4VSi+8hszgmP8HFaylFOcqlDn9bZtwmZQu8uXKZIzb2wj5q/3qjy1tksmME1CHzkJH46h5fZ2lcJzvKfl5qGutYwgmLLLCLWpYu5BPqqMDPpY5gix0v3xSzXM85Xr/s8WvLbGyCqBu3Kqp/ORZMbcT28vo0Ft2FCr6xIH52c9c0ED4Z+YfFHksuNz7ZFXQOSsa2aPmVV/JOVS98qzjW9aLZ1Izg7DlgmHcMrxLJjwVZpP2crJVbiG2f71BB5A3UFuhPfQn9qXladFMRmefGOxI1eEpUt7R6yihIcPxzzkLS1Lf2KRVwLFIQkkWDEiy7zQdyDj/jBOr3EieFjARurMhavFfV2FI7fNn2Ms64F5If2FIrxxYyuBe/4MH15FTMOB17CA7NzmpVTIFVAxGoL/h5iOkO+QHX3qlEW2r0pPUGnl9ZzNUpOYEA4NzPuYZ1lQYPHbnXMUL9dnPOGu3mMZ7EmLPbVeGqlXYZGo9ZX62rUCtyQneofqE6ttVeHVrjFdMoHqbu/MmiWz6VJXfcezzuCPdUFmj0YIoWjERcjfYv/DmowQD8u7pW9Rdee6ZzMTXYWRxqTY6n5hIsEb44whWQ+lM3DL0Dm9TPSVMJDJ6hd4k6sipNqanQaHFsEoshkiT7avsqGoocn/ORxa5NsJ34aibGHj5t5iqoyL5m/QbLL3uwJCRJ7M2WGj41c34uwfX2cagv6qmuhS6wCinXQiDiN+ZswJLsqjhxqxiMpJowFskD1JixBdpcnIgXcmBzaV/OyqVZ7mKupONwyTOugNlbz0b2qslHqabrT+2v/lTweD2KK2iuyZOpBA/KwLa0LEGTFyQ+/Kw/Whnb0u4hzOY525CRR9Rx3CmgSKHq36pvb06/xgtjH6w+ugo5yuXKycdBNb6TwTVSW9qpOAH/rn0k5auvdC1Q2f3suG6cQMe9LIu7GI8mJucwjUoUzHH/3K+zulYF2dK9NEoyGe0kw4fSLi5QaMLPog39SbQ8aeG9Bi52jWSEuQaVsp8Ek448ksva5ZkjuSTc2jhN1LGf6bhXkKuaBK6mzUE6egzUlPHn5MaMwAut9TDyvXFXH3Qv1Zk02nMgWPBzS6d3QCpLi0uuHC0d8kUFLc5Oyy0vJhKJQJWZhNP5eUNBvZKx5uq1TNIsETgeyvqVfGOtiAgc7wbVwShfLFeraXS/yPHrscsLloLiki86Oz/3CL0ub51EHWqt41O9uisUuVS82PKNTTpX1i6dExZ5KLulvhu7Yg5mlouagqlvpD/ZgKxafyqvTC7e7vhucO5aKSgdmbdSVvpZsAyJKDXJqcQtlCbFUxWWeGoaVFgltV28cU9j7SDByEfSTpbIDxSW7SUyyuNHk2xna6/j3SQpRYYhLD6ljdeqTWNjG3yUlO6bweS1LH+jAKseH4t6wnqxiljjkS0boSr0WERJ1j60WUODtWqYMFSN+FggTRG+VDJ1ZTGuApMV0w8sVEeGEknCgdgqwSZ32klOX+xcHeNFwZSRSpGmoO1PSad+qSevc2lQxRT5BNuelMoPFGT1E5Sy/rYz8VPwc5m7njQnP5F9r4darL6r5Fy0xqCMQ1tcWf64TfY9TYRD22JsakPlTgMb9n/m8uqDkLtMd5xwYLLFJCo/O3awuVrPoCC7jJ3lnfQ39FQlwND1irtrv/bNXSuF88yuBHo81s85DfrhjXSHsFUR2G5dfTu07XxaSAFTt5g6lixb7bL3KO2rT9L+CBcLnPSWlg6k60VPjrkUOJlyWqDMSfNIfpdmfC2Z0xLP8pRlrbDy1A1D77GRKGS8fBDMM8cNyaJol28W0yIRC4FJL+QUMVxorsmSVJtx4mvBjQzxEtCN3ZTUlOwq1VIESvd/Kq9AwqDuK2tLx3VIJK6RId9yc+NBQfr7GfTN7BYe6SpU8wC+1c1dJxt5CV3H27WmRC1R/Lxpruo/b8xa/kpVI2Lzc+a3GK4KmLCGG1Rb5eJGChtLGjy+y3x7IMPcTylFVUZdzTGNCPZJFzduoVTwuXzt4YuCrWoK7fkeMaa0qT91HkRef4NmLXU8omvdUgodL7IMxNqfAjqiQTqZ4wY23J30Ki4FLowExuOUAL4cppyDMbXFaIvj2fE8xmKakQgq3VBVVYqgXGt/qs+gNkso5AEiOcZv6VklkkUY2b+SktNWGZWs/uJZc/coBKTKo/eyVLlklhHgQcdeP7cbsHJcrNTKKCJVuVvjfqkqb4ns5KAWIciVbaedRfhFURXhQA09Ws5iFU0lEp9BGgxY7rqEzKqk8mluaBb4TEvdiS/6pMnsSyUnpizGZr8oWyHvN1eiRXkUoXE/I+xH7xVUm3sZTLTNQTp6nKukxvDFIaTMLN75jGRknP5alUV8uLfRE6qk8fR197jj90FTJ68yPZ83JOsft80lei2ROr/xVryDKG+1Mf3443FvWHOkJy9j7AgGc3zBkDWuffmCscFEQjL6vrgiWrvbsToW2zzZQ3a9y2gjZqZbRWv6CYvsKlTcwQ5KKTQCdzJMXjQi2KJlTtptzS1cqhrxTmogoZqA7PV3PHuSPQvfSGSQQaHGP9Vc+o9Uvu64gXAk1VtYrKTx/oZLKuFCKQdKl1VYOjCqLAnZpT1CvUjj1vJTmsoMDG/8M+iEVyuO7N8inhO4XPUMiqy6uegrnFS62DhxE+Qe+Rkf4vkijaewg2ZIlV38I3nZb6n58LOevFZ29gTzxhz73rGE2TUotpZ8x5K4EHUJpERpPJea5qi6HCMXY3OaS62FcHs1UZFVLyrLHPctEr6oPHE4kq20vfmliwvjG+TYAk/o0M429j/DwMSvDu1fn3mMwOxK+/a5XUK/0Zm7HjdG2/PNmwK2auR5ZodmRNR4NEx9UBCWHBhqx71H+7ip5ggXCwws0P20zAUNc1BjzZYbki9KpTmomrMBDpcu4pMkQ8es5tQNQ++5znCwfBDMBsvGfLUG17KuuWQnw5V4kAI/CxGwHP4SV24hwXIlO26tfJMLrDpXpqXTGbup7T480sGWl/ZLFNR98ZQ8foTItcbUPv+56313SkTkb/xWgFfGbxc43k9Qj8WeVFrMsV1NmsdefZXJQsWhHdS9TJa0QmAc5mAMXa7hjhupol2gYE1tspbt7oHHQ6RJORU4nqcNCii8uZyGxUet8roVqlWDWUQ6G3NaVvjZtrBKcfZaID41R8oNGpVdpIiNuVtjr2JPn5gDgfE4xeF1F9lbukXfUqgrq2RXbXp3BHSRt+aqsbNMrPkCDNfqgOWVhIrQOAF7+zL2h/v2soJJCZ9zMI7I2G1Y9C2qR/UHfQwffO3712MXNw4ZG7afQjvXaLkdXWSUxNJSV2uU1XNQdRjXkbkQedqMKCJJiYAFlJMz+zRRRDbdcvlGLo7iZ1Sc4/YKdpl7seOSeVSry+gxXmcn7y6qcvtCW9A7HXsMjSLtC2oqxbhj4Ke5KqmAyanG70PZFw3AsR37830HRMmur9vzhmS+Tlv+RbVeS1CdEn7GOz0y1oQ01z6ivpRPL7iWhLkWVxYFs/gjiReMwOWyncyLlcSywONS00UdFSyS2SVCl+qwFCr7nPWgvnhDLmMrlO8Ji+zXl7iPHSp7zV67k60dwYKeje8AJ68DD+xKVO7CYsMSVUhLVKJxr7GCwVj2bi62d+U0opSNSgms5Sjttbo9vqiTFWE8SMgLfGwDlqpa7bwh6kVedTeSmmWOOKjUlSVfnGRxtbXyYNDSpg+y1ZzCHtdTx8e/CLyZ3Lt/NztJi5lVaGcnTddiYIU0uDhM8JUyXMvhq6WQvibLUiJwLMM4JDCnEmLkTdM+OVDZLONepc4cRTvTRFI6Ds1o+ZYueokRk8Rb9GOF8lXWllLLXwV9GL+3vziwsvuKwTHWqaRGq6gZbVxVKzjP8bhp3DwtqjgXJcuQzRcvMMtcYkTSMdaXQrMrEcGOcstX39z1IbpD2OqiyeHQFhEdIgKmjiVPGqqxNQya6UP0Hu291gqdNMHHAictcAg0zkGN/Vj2mbpAyMWJO9WFaptGfNni8yRDx6yOYUsqixspNARm6O13wuVkfCPhuhyBRcOTXoJ2s5wwJVL2W3nfxir7loxFGy9zy4tu995KYczHhfhLJwFSe221TPK4HDMSO0lSQb9ibZse772U7qJIR/IzTvtzFypUU9qMm3QFaE3R2ChM3AIHk/Ad0cbs/Mct7WBgk7nWcBlS+Yrwr8dkAhUMP4N5WnXj/WjZ6+DiYEq5Vxuz+LiOdR20Vr7KJq/r90It40GJWnqRpbUpoGOZ2aS0kwYWBAZeZTIdAiMELNWns+kUjaESOhL2AVSEdnAraAQD2w5+qidTqFsVSMXPBgkct5c1abTBKHIyzhYtBLMfQVUafm6fjbFLOFZfhc5nfNg7QJAntJeiUMxJ7QSBh2jo0XIhC9k92aaWwAYalnmYoRJlH1zH1WFhNQiW3e3HBQtcyuTPQ/gZV8yxw7EUKuh2ZjePZudemh2ko0dn0osXi6zWLqnM5bjYh1w1Lo7Y3pY+2AnH74O+Fs1g8ISBPz+u6+vzvKGI+WZvlubq+ZZwjSHj3Z2aXZxgUB10BXK5RQsuy8jTXyrw42uea3FkvnZZoqYWLHwqx/HxBlbhfh5IHTIPGYmTfPLCL05e2sp9MkcXqIqWN0eldsIiBwzjbnaAX2FOLZBKP5sSzFLTB1aqQeOyVAhZdN0qQiExAqeheqq85ChKm41ltalcqS0wLWbje1Q/fsvtdaR76dx1HfI+MZd1/KJaDaVeWOrI4eJYpuH8Sl2/gMFoPFIdKg8G7YJVHllYOhv+lEfQbyyB0cKqRJfYYq4qb8SohluFNGjB4mQTH81nWUqUN44TIHLhm1Pe3MulZtG7ily64+cKqGoYr7mFjNAJ4F/I50fULVOUtH78otdxLIOcvgWe0KEFRZ7UXbl2XLlP5ugCi/p2S7fZL7sfv+WBSdE6VSJxxgii6luXs//Ji2pjt0DXO86uBJIc8eekKoNAvzFquYzYalw7OLQ4nwPdPbmpY8lztmoxjIP2Hpsa4WKBcxaocIumxnHqdDOUS9C9CX5Ks5rIipSuxC3LnECdqRuG3oE9BD8P6jxLGG1PaQb+PFD68LNOBSxEdbJELlC1vlC+5ZIN9hhs2VIcCKn5PUcmuHBTf/ID/i01Z0Eicz8ju6L9BN31EVUzV/Y64UFdXrVnXRLG22IlXroUgWE7S/Av6nSW7CXVao4vXnAtpPakiDnuGwc89bPQ8tmOa7hBtZWn1WBWbrZ0s2upbpJkX7OMO6XBPHyfEHTj7c2TvZgWU3HNpT3ZE8a0TNoMKq7Q+kzyb2SRxeIYBaq0x5hEdMTAwaji//pe5Yhl3FfmwA9PovanFPJKq9wnc3SBRf2zsbYOwpTzbBYxlHuhDlVehZJaUQLd9LKC9rqEbQcTIM6l+Bc12w6GD5Gq4Stl7rqmsiKixm+h5Tif4961+N7KHXvLCHeoTSXG1xFV2gUr4fkjgs35Fj/8EH7GL6PFMv1CBX3+ErZhMYCifXufT3Bt6W/LHirXZQmJHgNNTf60rE+tXVKZzEiB2fOanElTRVCVnJMhHh7UZd+Puetex+8ic6oq0+F5Q/Ejo0q0TPHqlHA3vjzjt7sJiSc8Em/eVGES0kx4xNIDcI4piGxx38EjztnNXdRvzhOglXvEgutA6lCTOafoITzjbptJpSzOLmWv+CcsckDe0tjvUs2bEmxxTcVVnNJ1JFCf/zNCrNyMgKXOJnfE/dKNry3uV3qxNHzjxLOEWCQ8UAMxMFGhgglZZ/zuIrujjqgj3jdzIrkLCR9JLdct6kUukq2lI9t2tjR34Sr1XsIbK0X9wWCkkfJhlmuwJjWi7PzcJ699n+bbgEo0meb2QAurXfpmFusqp8FJ7QSB6tjvctLQoPRAmMmfvjltN5U6KcjYJssSBFazSaaJ5vSOQ5sj48LPPPbvcmDiNHuUC8YIg6aYXTmKxabJGXQPJn8epTuErUZsAIcWgXO4W2c2dSw5Yq4d9x7bGeFigREL1C3LHFTQ06jZx4hPTUgwLUMUWheb49bOdCJD78Ayg5+q+4MSA09rWcoMHglSHv+sNlk3Z5YnCTf2pir7hIzwFw0vY151kgo2FstrZcw3SDyomFq8CHiuai8WW58gu+NaXUaN2JPyl/9E0rlrewqLLWBpjQQGMPlzxxW0SZKLbw5MPkXgJAFL/7mzNVyGVJOW4AJZNHQo+rsw9j/VEJxtC2ug63amgALBDvpzsmsRBNacmTkoxojYi53J0jXa0rBG5N94y9KTGeyt3FY9C4HSXfqNGHm8DoHj9rL88WDQndBsRgl6QS5Bq+F+lsh6nOaOdTyYC3IFDy4s88PjcuUKCYSZ/Nl+Q4+Wc9lDg+m0swTmwzF2YBTNf6rCtQWXqnm5aaLJMk46liCwfT8TFO24vYJdFhCbHaSjx8Cwxz/VqVt8gVSt8PjB5JBgvSbwFfqpEfSq0ZnMzw26VZaNvV+X1FiwIaTv8fupqkxX5w1pQLjYRajfa1nrJuLeQZVzbYLb4y+6yGpU51ySC3ee2t9zYO9+uXQsFxoGb2d76BQWKR1FHZYxz6omOU2ti01vximVExZ5rJTF9kIWvsuIojXB4vvDnB/YpXka1Do3U7axNzy2GT9kceQgMoqTsdr6uce7CoNSdtSIRHWGMXdxlAZiwK4mYNFFlx4d+QYwXC+K5MOXNY5TyB5CvciOtJEELT7HVeq9ZJ5rC/yKoOtqwxbHwdiMVp7CXtzJKlZuDOXPdcrzlOsVWyZi6mtQqrT0nMtpMLDh8c/da99YpHGIMydXNdq/kKmPCzIOqTNeiPvhXXp94hNv96vVVhxavDZZPFg5x+5kW+y4Fho3SYBxtQ1CnBdlItHpK+9F3FcM6lCcQjYQ959D7tW8qLFbWE2esaLnetRFZ1fGYhwxJHAskz8P1B3CVueMEIc2R+ag4ac1dSw5brGTPtwPPGjvsZ0RLhYYt0DLCM43yMqrEotTAZJNS5zxMua928iKqkVxDL0H1TP0zlsFdkzNXzXw/ZJ/LZ+/o4Qbs9bmQ78swfXhijaeQc272y2+uKOJDr/uC6Z9PcX4cpqvoI2qP9XjAd60KSkf/uR1oUm/QVNj256UoUIrvMpyFjvnrQm8qnSVI1u6YXafs1b4SXvzA934cW3KkfgMqSJwdMviFtw8rd+fkQ8sV/XiDeVgMzLmeNG4KwKnnc1bpf3FVmYwuTqbHFZJ3mZk36vPXTuv0mYRWpbK0o6Xc86OjJqAOeUO4UU7tJapLYlRbhAaH/z6B7U4Ylyck0AfvSzf7RTtfQXTIJNOpk79YvgQr7CTqgkC22/o0XJcy4e+a+kn1O/Yz20tC+pOUTc7qVbjgLHcNNGkVAGWyZ/t+5mgaH30CoJClfvZ7CAdPS6/fG2qAAAgAElEQVQq3e86TlZeBS4msiqCxVrS9odsH1lbaGzPZRHXjuP3U1WZf81Z/CHCv3//fn19/fLly4cPH/7xxx9Pnjz59u3bISSfE/LNmzfv37+fu6vw+MxO5MEtt/788894vh8/fpQWtmRhfHbRLwzpfP369fPnz8O1RlDv3r0zpm8Z3g9Jqe9+9+5dY7K9RutDHap0MuC4jjQoUi2Ix9l+d3GEo4HE9lyUwgmLnIXbaRN59eqVpez//POPfK8lZvY4k5Mp8ucy9ex5DQne3Nz8+vVrMXHFkRjqqyzGXBth0V0oQWnE3vytFWAxfh8NxFDMnz9/Xl5eimek1CpvvKcUeTb5lr/3JTmRjA9SLzLCJKkEApNtQUI62R8x+sPs+cYTXCXV8+fPXWrydeV6xXK2LqO5i8V++9yDBw2P9yLUzdB28Doj8YMC3CK2TN2yHLslC+OzTBPFQeHQInwY+wuO0UKYSIwY0pZbjBF8esyu+DS4bpkAtjqpHRzaJJZDB57T1LHkRaPttffYyAgXC1y0wFURNGtReVVChrSYo/bqaN/OqoIcPTJDb2mwV+d5dOMsKr9lY55lwr+okFsSj68L3759e0vi9Z/VXko/UznzvLvd4kAE0+3fkxjyGM+ePfPliVz7D0aiuVuNTOk7eRq/CMZExpeF/ELF17CGmJYt8n6aq64XeyZKTSZXbmVzlbQu8qI8cRfk0uFiXwJx+y+0hsuQalHpxn7pkA67IBZ5thYhaLnmxJMXPc8W1jGERqaAxoIRAoGAANMpAxANeSyjGG1EF7GAYZafcz1PSaUNaY8fP86SC4l0QKCDXpb60m7fqSw8/sLmRpVpOLCYQlEBhtwZPixqoYMIaLkDJR6uCLyscTiVZRe4g15BdiaRBJsdpKPHiNZ0S8eVuK7jXEzLW71zz06Gy1oWj/XREFKyTT4eCVxckog8q1uM3wXhVFVmz/OGtKStmQj7nzYn3f/vn1a+Zeg6YOjevXtK5Orqau0ac7wa7HVX09zxOXF5IgHYRTzBj/ssaUHDldKyGSunvwoeRxoI7D8Y3Ap+rko2eLabnx2oQ6u/i6rUpFKdl3i1qyY+caxtWwndgsDeTljkgAA/1xKw9FmHNCvMfk4KP+mLLF8HmkzNEmjvdWilx9+gYEncEkcdoXijPCSiptmSWok4k0oZZ+Q3u4ve2H/cf9APH1+vSnb8uELU1ZxbV3PxtZVt4xjMJWW/kBkUtXO7JENM6sVaYsTPS8DodvJmakmtTcHsLkvdYOcDS49GjUPdvTaHWdSdPU7EtaoJ0AA871sB2eU/eoLx1yTqlI5pokXOOLQ5RIz9BzLGhtgfX6waQfgPzuliCF+VbDypA92NNGRBKc4wdmZ2JVA6P5slgK1OqgaHNonl0IHnNHUsedFoO+49tjDCxQIXLXBVBH1CzT4iXpVyJLJ2jCzunJOiC70BFRFsr1sMvQfyHTvPvUyr/XwtX3Fs9sUDC954AY02b8moQhxtQ3KrPMpObly7NPPmG9/mFOS12I748X3J/fC56+BkpblohIuAmjB/u7xehkwwDEvvTpN+5YBbBLC851lOwrmU47Um7oLm0iS8MoGI+ZVbw41kGhT/DPPtQZGHn/YhErsgJgE2HnjO2bwEpbQwBZQgNo+cigDTKU7d8mzG9l2bDUq8pTXZ89SYV2MxNqQ5NXEhAofuZQ11x58xKL3h3zInZqz7W8zPnsVphw9b8DbyLFpuRBGnEqPZufFmBevPPA7dK9jlDZQ2B+noMV43nz59Go+guyU2hPtd1jkBLLLNPZsQzvh9gHauKvM709/kjEOCFZZ+RO/nZypx/mQW+zf66kv+XM0p6qTquHa0GlpawsVlYL3nE8i5ViTL5oaWrciszwwRO1CHZUJHRpUBli2JRfOTwLaUZmOdsMhzLCwoPn36NPd4ufAGBbM38WtdbhaMY/FUlbKkPJeIRUd+i6mGaS6p5PBxqf0c3bWmxZOz2PJgBw3EUHzL+8MasG1htfFZozWqk7Yxo8XHjZI44zxhvVhk2GwEy6xEzf7SJCg1QM66Ihf1u/HqS0Tkcbe073CyXOUCXdZzF9K7T7WCG1FhLZ6kvrFZzvgrpMHJDceaN1A3oJxtrE15zoT88H3byrUlcvEtBll6vMA0kVNH5MI3tsnrczo0iwHX9KgVpjsmjaSbgclk6doPtNihX227HyMYB/JicpLZlfZt2Cihb8Zz18fqDmGrY9Xj0MZMOgg5oaljyYt223Hv0aL90iNciwx+S9p953BskJY5qAFRzdHcWM7JCStfd7quM3llMaqihm0RoKayGHqPzZWQQgQWJy3lB/ZapM5S5Hjtrr/SlFyoYIlKiktOKvKgvV+9VgANpYP2Jf6zqM+PEDjiraDXkdZwB4lMaqeoUiZzDALb9EVxJ1N6v9MRLXZOZosR9rSGG7ecwPj184RDKpnKmEMQcs5Fw7lKdLhwe6/jzIssFl9RtIE+nF1FBA4cyOTPY63+RApb85bFSs8wneKYq7syaV1BoGbksju3IAv9LJGLKykXhyYwtpYgpNlelkZYfi2rM6sTwJn8mTYSt1uRxdn6gp1w+OAXf+668YYeLdtrxBFjWvRbv2Pvv1YwV3EUXsfZ+moViog87lahaSJfEv/a5Ru5aNzP+MVx15HiDLea7RXUHGU4XG3WZYmHHp2Oggu/6zhHSWoNnsr1cy5HP7ymK7MYcM2atdd2COnXV8HkdTeu71+TxSOwPoHgm0JjAWRz9qOwxo9vD9FJ1fFVOh1tKyG3ZxRJwbJ97f379y4FOZG10PTBvbjrURmvr69dFme+OLo6pOtv374talDfM1mMkyvC4kmEEnjLgZonLHIu1Zw8nfv371t2DYqSNuvUZzX+rl2Jg0L9co1z9O+Or/1Pw43vpoVIKRYnvItGVCKLbO231/K3FlvS6ChNiVme2jd3vwjUC58G1/UJrO3zV5OwzVPJjcX3PYzvtI2PJ0Sz9DfsH+VIEKCpRzQMGX/3VUNynRSubkBToiJMIQJME2UEezaHxtjfGU8fAxNXnMNdMEYIVMbsSgCEn80SwFbHqsGhjZl0EHJCU8eSF+2W3uMioi0RsMAt9PxnNYFWc/Haz3q49ofY47tDyOKS99yDBwpn6O2UhfN0KE5y8fPnT4tLt+xAbZZYvICWhYxGivb8+XNfEssmaT++8TqOy09k7ZbCVVakyA8fPvSz43qOgJaZ/B0sQpe26mRZsCtXX25ubuYK6IcvnijqR652HV8+ttepagKTUUBgrzXctbbh1/SgCMk/5S4sfb+99qoZy+WPaNgFYYTWSLQTzuY1Qh4xIJCRANMpY5jaGmQZK2kLWd7O7bt37wJh1MrrAJRmN2EG0vKzQQLN9rL8FwF8IcsxtPSZ7QcppsnJ8CGN27GeQsvH0lcf0jbbT4jPtvUB/1il8Btc5l6OpTtf2nPq0e86+jT868vLS/9nxmvLoM8iYRaRGL+vxdhHleG8obV6LxJfi6CLzWf8EJwiYo0SXfRHWqYyLuiO0s4W4JNcFHgyV3lDDeDHhyvJZSt8PL82mQiBA4Fm1aFdUBbzqFzvLIuyFrEnze+ERZ7kQGAaAWNduLq6Skt/y1PBNgUtvZSeyBi//B+Xf+10Xjw1d9eyXbvE9hEnwMaLZhsIVy4LYY0HStubk2fyQvsmLSsTk8/mDaRe5OVJahAoTWDRdegrBK5Z127gx48flxZJ6Vu2HRdqVSuUblUWOuLW8XcPqtHh6FtHo/sLponsKsahBawY+wdAFn+2PzBZLEKzERgjjFXD7MqYCSFtEsBWA73g0AIg3fw8m6ljyVlMl95jMkYsMBld8KC/Sym4VeenXoJaHIlrBm/fQ5FKo2DovZYwznMtsZbjG9+G0gftWi5FXLZ4m3WUVxe0t81fT9GGt0LH8Rg/ai3mlndofdWs2rHt+xk/Ea7HBILlp7RNaFrCiNeUId9yrsB42tG+eznG8IeQ+HqoX3PnUiB8RwI7ruFaKp1PppAtWXZS7bhXbXGowi4I30iOeH222bwj6giZIRAhwHTKHBwN3yzHreqT1bkm3HQIaXBArWRTH7tcB36u7IQfhcBxe1mqOK4jrXmJOkYeH/QNSi/UXXcW5UrtQuIXheRpfPgQZ9L+XbTcvo6QEAJdEjhur6BQY3dQLaPHScVp7tfSvFpOBZpMfzHQkrIkrPA+EeP3QFnnqTKcNxSofp+fi2u3GnPWGdzGy2/5PsB4+imeZt67OnXCufUtR06opPK8v3///vvvv7VdRutMutZiucLzCtx3ai2rY7HSDaqxzHHkVeJijprPVZudkOkJi5xAiUfmCGj38NwtP1wDsK9fv/ohFa6DbQrGdeUKgrksCo1LLQMJyVBfI67gkYuWG4hBbK3MWRS3dltkhEnyrVVbLZNzyf6gBW9CpoeuFwnl5REIlCPgN6/V2lbLUqt953o5OKVT1j6S8aDg06dPuXaNlJaf9LMQWBy+MU1k53w2h7ZoPAO6sZ+xI02LuZhj8nRHmjzDU+0PTLaU7nDPnmGMwOzK4czytAJjqxtVfwaHthFRI49j6nFFYMljPvQex0zKhWCBc2yNc+Bzj2cJtww8dZaB3lzKkl2DiVgISOzFgXD2oi3myNA7O/MTJqjXtBZLbXlPcjGRvSIs7saxLGTsJbyfb+Cp3r5969/NeG1sstV+rT35RTv0jLakThrb+ew69c9m0g7ptC+O+LPuc1kb1Tf3eDxcLVo8gu620GuaFDK+Md1tfJ18lsB9CRxrDdfon9ciNdasNveqqbC++2IXxFrttxCf2bwWtIAMEEgmEAxS5tJZnNyYezA5fDHHCtMpyiLeSxxKpwm3LG+WjousMSOjqmQT4kERaLaX5WunWvfPclZ1oe66X95V14XkOfrwYRXD9iOj5fZ1hIQQ6INAs72CM7yBktGEzqlHf/UkAtPYw4mkMHfLuKqiRbG5FHKFM35fS7KbKsN5Q2tVnz++FqIWN2S08Db7UPJFSTQIefPmTX5MthR9ko8ePbI9FIulY540fbZ200MsxTPda1Yd2t1o6QFon1D9yVOL3SZ0C05Y5DNVtUplXfT/gxyVP6yqNtQvv3rtLRzP54uka8s6UPCI5adxIGH8yKQlx4xxmm0ghjLKZwaf9ZssuypFCz2EQgY2WeSMgYXEPnS9yIiXpCCQl4Bxz9b2TC1Lrd3vstWhQsEZvnKYas0LfXl4u9ZIoQQBpolKUB3S7N6hMfZfazyND0zWFufo8U8yRmB25eiGeh75sdUtuj6JQ9uCqJ1nMfWILrDkMRx6j2Mm5UKwwDm2LaxKGJ1nMMc1V6LDhTP0XqsynOdaYo3Htyw9H/RbKQP5xR3nhVqovHrXDLO/mCK/XW4ThfFVJWPbEXDQ5qhF4IqTdmJOkNdJfgYbbNL0IlaWfWvjd5gzQvYbl7lky236n8vRGB4/tsxYp4x5ES0jgcOt4S76zzQ4Pe3J6X7RME3F7T9lbLzYwtq+KpHwbASYTolrXDN+liM1lYi62YIZTy1+V72aoDutQ1iqNYtx2bjbB4Fq5mTZa+qQ1nzBJD7oG0RqbejH8MGZSscXaLlj5VI0CDRLoKlegb9o0iyxNgU7jx6Ng7JyGzaMC6z+0TYlbIbx+0aqh64ye543pEX63yv/9Mjff/+t7Qv6+/Tpk2aEdTaHZTy2UcdFH7cc92U5gqSokC5xiyQq0eIXn1yC5S54IbMc24SUm1KH5RQJldFi7Qko4o9YQCV0C05Y5Dhn7iYQMC7Wyj5rNgHB2WFGIROK7z+ytuOxNr6fV+TauCkwWBmKJLjXLYvfqyybcRN8HXurXPbk7Nba+dr4RsG6qRfG8hINAhUI1PR1xgWtmj2NCoT9LLQnPui3a8umVpfrn4LqS8V1fQJMExVifgaHFviQOZI9TXfMlTEhvMGBSUIpmnpkbZ9/bXxjYVsbIxh90RlmV4waJNpeBLBVn/xaB7U2vp9X5Lo1hxYR9UC3TmXqay1zbXyj3ruxZHqPRo27aGstam18l1H8ohsLjBez9F1tobO8wK8NeTc3N6WFqZ8+Q+8tzHGeW+g18qxl6dl4EkEjJQrEWHzdq1ALFYix8Wcww1z0fXvjHn1LwzEutRpubRCdsyhNcmofKYcNjblFQrJssFH7btF7uVloYwcjzeoi9HLdWvVObK5MSWcjgRbWcNc2QGvjGxF1M6QyzggZscSjsQsizmftXaPuWGRZC5b4EChNgOmURcLaG2Ycu/3111+Lqc1FUF860IW6zTt+aX5OTsKPS8DYUmcpoLGXNeTVmmCWYfUWSmuHA2vjG2XrZvhgLG/laGu1tja+sTho2QiKaBA4IYHWGl+poOM3UMoZ2Hn0aFx3WNUFXasX+0lGRmnXCjDED8aMc4mUWwOay1Hhls0GCQcvRHJce+voVWbP84bWslZ81Rl1RjWfoj8Zh85Xvr6+1olZOrZIxw/tYqMJpfAfCb4p5N9y13JDxi64e6TchSSxuMVgfbqcPHMpN7tmPCdw3+FNqUO9Q6N9Fv3UUkTji7iMxyW6LE5YZFd2LjISUMs7t5EryMXyKbPgkbSf6gD4OxrVPNXZTLZYSYPirI0fPB75aZn40w68SAq73yoHJ7loX79+tbhZwVelSM6lvwfXqnJtfDuxDuqFvbDEhEAFAg2Oshc/L1wBS/Ys1GNXsxJMb8lVqlWyTx1ml4oEdyHANFE57N07NMb+W4ynXO90i1RHf3Yt1bXx7XyaGiMwu2JXHDH3JYCt+vzXOqi18f284tdNObS4qEe5eypTX2uZa+Pbld6BJZeDY8d4uJhroa2NbwfSgQXaC1supnGblHEvWjk5s6fM0HsL0nL1eotUPLuWwOJxPErQ+PnNtVnXib9YwPYPCtFGSv+lNU2KFl1lsOxGUOObLIO2KWqhRLm8ePFCZZEnURv09u1bLRWppMnJ1jGn1nIJNtho/0/aflTLprvkxC3QjNs5mjWPxZ230pSFA3HqEGhnDXdtV2ptfDvPPoZU3S8a2hV6uJinms07nHYQGAJzBJhOmSMThOvNOEsLrnHrs2fPgmctP9XPDM4qUrNe9D1Vi1TE6YxAg72sgXCdF0zs2iy9A9biTHxp18b3n41f9zF8iJdxr7trtbY2vr1caNnOipgQOBWBBnsFpdvfLvV7Hj1a1h2k4tKrhJZWVWIYpU2wScbvCdD8R45eZQ523pCPPrjW8UNaSP7777/LdYKDHLP8tGyxaq1EFnmMB2xnYTiZSIM1c1LOkwQ2pQ7LvodBL1qa2kVBliNdVk3vnrDIuyjuDJm2tns4aEON4m3X1KqM1Ne3HJ+ZJpVlIOHvJkzLpehTTTUQQ0mD7z3OFb9ByedErRNOvajDmVwiBBa3Zkae5VaEQLlWbJypcQKu8aZtXK7FEO3n0AsY/imKekRb51f1+RdzIcJRCARd3EmxLdMykw8WCrTIs/s0kcrevUNj7L/Fwuneb6E39yxjhI1kLC3CXBarwoOMViluVUZEPhwBozEEJlSumEFGRvGyyLMqLyYDszCvmYhRv4EFlpMwyMgonkWeVUlhyXGk9B7jfCbvYoGTWI4baJkKUOm00U2HRBy3mGPJGXqPmdhDcJ52Vs3GNNbovXbaZOG2uADR7AkmrviBp1rVBLtEjBfadrxITEltr/4yqjdv3mhfqNZNdGS/3q1tXxFGhjWjBR+9SP4IX5DOZBGKGp5lJ72xrzIpfOnAxfXQxYPPSktI+o5AU2u4q6oVg3qnxLmL7hcN5wreR7ixOgSTbOXKHmRkFK+cPKQMgQYJBIOUiIR7DSezv7gRKWP8lj73a9kDKaQaGcWTGt8NDhtSRpYDZMfpEAKBCIEGe1mStsERomU6JcJ58daqDgnDh0WebUZAy23qpXupLB2V7iFQQCOBBnsFpdtfI5ljRTuPHoMXeebUpI7T3K0s4UY3a5Q2QSTG7wnQ/EeOXmX6OW9o0Iq+u6KlZX3HxldSs9daCLcsELY2vrXIowY4YRoro6aSF8UzykBSjkBT6jC+5WiZO3YFzHth+dqbZfOEk+qERXZl5yIvAeMnEdS0GfcabhRPKyt+CqtmzfwH115rTcu+Ja5on8QyUGn8CN6mGghZgnYLGR2spTu01rQOHZ96cWj1ITwE5gi06esab9rmYM6Fq9ek/n8wM6D+g7bOzz1CeMcEmCYqp9wzODTG/lvsp7WByZaytPMsY4Q5XTC7MkeG8NYIYKtOIzg0h6LLi/OYOpac0YDpPSbAxAIToLX8iE55MC6mG8eqLRfWl81YHCMcP+Vc19l3GuQSTOngPDPC3Cspy4uIlvXrveS35Hv0BYhgsVv7kotubGVh3WJU7cQJNtjYN734RdAqhv9z7rqoz7fspG9zRWDAtfjCAO+9zNlV5fDW1nAZUmU0gDZdxNE7IRkVtJjUeWbzFlEQAQJHIcB0il1TmnMzjrOeP3++aqP+48ePg81pyoiDXO2qIaaFQJu9LEleWbDFQ2YtMDfGYfiwEeAhHkfLh1ATQkLgtAQqN75Gzsy9GEG5aKfSYzBcchAqXxh7kuWkZfy+ReMdVJnezhsa1KnZ5KKv928xGv9ZY/WzbAnyky19bZQnOLO/tFR++tq/wvyXD2Tf66bUofPIjKvyO/p3ywZE42yyVH/CIu9r8N3nbjzTx9jAbcGlbUx+dVad1ZmDWxJc9axyt1RVcSi6gc8is0/JEr9mnKYaiKHg9t7L7pqtqSljXtQLIyiiQeBABHbsEh+I0hZR5Tk1vg4a60+fPhl3yG3JmmfbJGDsRRunZaqV0SiPvaNVQvLuHRpj/y1m0+DAZEtxmnqWMcKcOphdmSNDeGsEsFWnERyaQ9HlxXlMHUvOYsD0HpMxYoHJ6Np80DjQ/vjx48+fP9sswlqpGHqvJebHx3n6NI57bTnjw7KG3jKBYLo+EHXxlJAgfv2f8rp+psaOrv/IqmvLEVRKkIX1VVQLRVZz7FdhueW0DTaWb9vqJKNy+zbVHFsQGTsqlqTqx+G9l/rMxzlq8NLgGi5DqrGm0kIO7SLSitzfU8ZOjnHxfQsfVUy/AynrSmtht8jAsxBonADTKWsVpPMjjO/B6ZRP47SbPnoXjBZ1GqkyWisb8SEQJ9BsL6tZweI8N95l+LAR4CEeR8uHUBNCQuCcBM7Z+Pan61Pp0XiCTyMLhUZp19ok4/e1xIL4HVSZPs8bkp70el7aZ1gCHZf7qW8K+eu4kYy0xBu5W/+WcXZJbktlrC+ecjz6/pVdoJXLtCl1BLOlkVIbX5iMpJB8y7LgZO8WnLDIyeR50ELgxYsXlmgyPOMyhiW1yTjBerBxFXkyqbRAfRoi0tPQEEJLPi9fvkxL3PhUIwMVo7TjaE01EIN4lu1xitmg5GO8u4RQL3bBTqYQKEegTXfn79YqV/YKKWszR/B9V7Xs2p3PzvsK8NvMgmmionrp3qEx9t9iP22ax5YSNfUsY4RJdTC7MomFwAYJYKu+UnBoPo3Ork9l6ljyduul97iFIRa4hV5rz9oX0/X+UmvCp8nD0DuN2/AUznMLvXaetRwuY3cO7ZTLl+Tox3wEny579eqVX7rs15Z9jx1srs3ObZcEA9tI22CjXUBBOpNlCRa/JuMkB1qsrvFD7owfKE5GxIPbCbS8hsuQart+lUKbXdNudkFk0dFiIqeazVukQQQINE6A6ZQEBRnfg9O7JJaOvV4ZDcaG8qKPHz9OEIxHIBAn0GYvSzIb33+Ml+6Idxk+HFFra2VGy2uJER8CEKhDoM1eAXMva7WPHtcS2x5/39eEGb9v1GAHVabb84akWuMb4xuNIPlxY/WTjyj3yZdk4Y2eay8VHH3/SrJe2nywKXXYtzPue87XYu7q4xoPczlhkdusCN1IpfOwjL2fok1A8DK2WqVdFj90KLh2VWrBRnV2aBn1rzbM6SwkLeRoyacbvRcqSFMNhMoohRpLyrbICCjqRQQOtyBwOAKtOerDAYwIrH5CsJlD3Qn1K067vB1hdZ5bTBMV1XX3Do2x/xb76d48tsDJ8ixjhDFGZlfGTAhpkwC2GugFhxYA6ebn2UwdS95ouvQeNwLEAjcCbOdx43KhBC66YlgTCEPvLbRxnlvotfOs5ZgPu3Nop1y+JPHt5u2fEuKfCaUV7dIbDv3sfIz+NQvrPo0dr4NzgiLf1ooIaWnTS+/eCQoyKW3jVrdYMeOOaLLIBGYk0P4aLkOq7eqma7qd4e4pnG02b3fgCACBLQSYTkmjpxZ/8V0SpayNRjoqMZKFNtsH54Gqtxx/JJIatyAQJ9BmL8tSleLlOvRdhg+HVp9ReLRsBEU0CECgJoE2ewU1CfSRF3qsr8d9FyIZv2/UeAdV5t8bEbT8uBbndASAZaVzl1IYq1+b41tJZdlHsjiHVYj80fevFMKyV7LtqENn99qX5Pd90VdVTIeVxFWmjTsPHz6MxzlhkeNAuJuFgN6ND5YfJpNV+/vy5cvJW9sDr66u/EQsn2jw42e8lq949+5dxgRPlVQ7DcSA3d5p7GAMUNTSqBdF8ZI4BGoSWNzwWlOYnvJSNz7YD602USEA70nLCWVhmigBmv2RvusXY3+7JUzGbG1gMink0QMZI4w1yOzKmAkhbRLAVgO94NACIN38PJupY8lbTJfe4xZ6w7NY4HaGLaSg1zuNYmhjib6jc/SBOUNvo7rnouE858gcKFzvKFqkPfoq6o8fPyzFbDaOvyeq9CYKmYSf3RyTxk9+mRO773D5ZHs77qOwbKiw7Cby01x7HayvTT5+dKs7uiOaVMpRAo+yhsuQaqNFHX1ssrH43Tx+ttm8bhRHQc5GgOmULRr/9OnTvXv3FlOQP1QHWN2DyZjqn/sDN72fYtybNJkagRCIE2izl9Xm+5hxknnvMnzIy7PN1NBym3pBKgicmUCbvYIzaySt7OhxzM0fXo3vbg/ZceIgujwAACAASURBVHWA8ft29XVQZf61nULLKaR9jKVCibTobjmvR5LseybZHArjqFsHpsjRzCVSLtwoXjkBSNkn0I46LHsOBsn1tSW/CPWvLQIsHkgksU9Y5PrKOmGOjx8/NppouSYgWPAovVXuhFquU+R2GoihvHafya7oOhZCLhCAwL4EWvPS+9LIlbverdIe7qDFUbOiXlMHE0y5KJ0zHaaJiuq9e4cWeJUITMtQLvL49lsWASzTHdsl8VPo3kL8wnLdDgFmV9rRBZLECWCrcT7c7YYApt6NKisUhN5jBchkcRQC9uoQrOsdpYC+nAy9fRoJ13ZrSUicR+oQsGxy08zP0Se6S28ULq2s169fD/Nvet1UXdyi2VlMQgLMvfVaVDYSHxPQpprBFctCLMcGjVPQKoZl5rbo7h3jHqSjnzd0dEc0Np5DhLCGewg1ZRGSfmkWjC0kwmxeC1pABggsEmA6ZRFRJII2mBmn1NQBVmdmnJRcZTBw0xlGRx+2j4tJSCMEmu1lNStYI4pDDAhAAAIQgEB2AjS+2ZHukuDZ9GjZ3L6LIqplyvh9I+o+qkzn5w3pixMb1VzocXv1a9PO7KcgffnypRDDSLJpH+GJJMitLQTaUceB6p2l4lu2F5ywyFtslWftBIw7hLSbzZ6mPeb19bVv/1opacfP2EtRM+bkSlJNAebyakpxNzc3c3KOw+0dofGzhDRCoNl60QgfxICACDBrlt0MtA1a/fxgN7ZC7J327CKRYDsE7GZgGS3WL5e9d7TLNFH3Du1A9mMxYH+4V8eYmxqY1CkyuUwSqD9GYHZlUhEENkgAW21QKXGR6ju0uDxHuYupt6apZi2Z3mNrplJInmYtsFB505K1DPGGlO3j1jRJKjxlL4IdSyGxLQIw9C4Ev+9kLdN6l5eXfUNof5rx5cuXasJ+//69au07TWsWx3j0Y1/SyLT5lA5+0oFBsg1ZSNohUJZTitQGpSVuhGaxOsnQ/hvUcWey4xeMjYroLxpruCV02uyQKl4BS6AgzXIEmM0rx5aUIZCLgKX/NuRlmc3IJdVkOhYB6k+n6MAgi6+TYE+ePAnK9e7du48fP/qBOr2IyW0fCNd5CTTby2pWsGY7zHkNw5gaNIygDh0NLR9afQgPgVUEmm18V5WCyGfTo/E9iEZm7y0D2LU2zPh9LbEgfh9VpvPzhqSzNpeu7dWvTTuzS2UvaVDBkn9eXFwkP8uD2Qk0pQ7L/qeBgLGLkB2XS9AiQPCisnvWvzhhkf3ic12OgGUBQ7lrraLExFBwjJFRmHI0SDmNQFMNhIqwqsfS/ga1NKXwFAQgAAGfgKVH6sfnOk5Am/v1rsV464l6MjQrcXQnuWvvitgnZGqis0tlL2lG+bt3aIz9t1hLawOTLWXh2cMRME5oMLtyOM32JzC22p9OKdEkAUx9EguBAQF6jwEQfp6cQOOzAXm1w9B7C0+c5xZ67Tz77du3RWHQ9SKiniJYHGObmzZ70kLNsljOGzKOqpLFtqwvYHXJeE/7IGu4Z1N994uGp1Lo/8fe+V93rSv9+nLWW8CGEoAKCCWQVJBQAkkFISWQVEAoAaiAUAJQwYESYHew7+cc3+ulV7blsS3Jkvzkjyx/ZVmaeWb0W5aN7Q6LLIfyCpQtjYBl1NDJvHv9bBHA8uJGdBPo2CDLWFtdZZ0/2+eu4xSvrq76n7q4vr7W6UVuCNcQiEvAUoji5mhMrVjBjPITDQIQgAAEIFAdARrf6kw2KvDR7GgZdgnU8FWgUXqrA43pG6VdJAbj90W4hpHbKDLtnzeUovAMvWFpiGUfRpdmmX5ml8qy0LuUXji+XbZwOtyNQqAcc+gzTcYWV4qnOORvEU/L7szZAxEPqPIiyETeQkCfODDu0bFsOVokiRzbbUNVWFgCWQSwnMjlNBAdE3uPZfc2ohwjIgkEIAABCBgJaPPH2dnZaGQdpJjifMbRvAgsmYDbxQ3LWVonqpPWLpW90xXmwN2eAGP/HsW6C7v3rkufpyAQIMDsSgAOt4oigK8WZQ6ESUcAV0/HtqWU6T22ZE102U7AvlyiZXqNXrfnuFcKDL03kqfy3AiwkMct20x15n4h0q4WI7wPB2fuwWpdwzKnbdxV0ifLRbEEdCCLZdPd+fl5UhUs6wt4XVITtJc4a7jt2RSNDkWA2bxDmRtlayTAdEosq338+NGS1N3dnfrtiqnxmtcr1vt0t7e3lkSIA4H2CFhey2pPazSCAAQgAAEIQAACEFhEwLjEGV5GXJTjaGTjKbf2fRqjuQwDGb8PmRwzpP3zhqIXnu2OokkcY8lXXmWOb+1U828dK5PYdrepNIVyzGEvdCWUuyi7lA6ocqXFpFKxjd+HiX7ekFZEXGJGMdxHuC6EQDkNRAfEsiGyi1ma5IUYFDEgAIH2CBRb3aWep4tuSn0/yvtmlJuFhsz0Z1wgx7xmmii13duu0Bj7b/SfYt1jo148XgsBYzeA2ZVaDNqwnPhqw8ZFNZcAru7S4HqUAL3HUSwEHpaAfdOIENlXYQrkydB7o1GoPDcCLOFxTWBajhop84uAJQBsTwbLsS/S+uTkpD3dj6mRZW5KNYDOfUjH5/v375bEvTerLY+UFsdS35Ymc6XysIZbqeE2il1s17S6XRAbDRHrcWbzYpEkHQikIMB0Siyq6mZ/+fLFktrr16/1mqi6xG6XUm2fcQRnyYI4EJgiUGwva0pgwiEAAQhAAAIQSESg2F4Bcy+LLH40OxpXFtyh1iKexshGL9XQz5igMRrjdyOoQLQ2isz/BDRs49aiTU55VLZ89KmXJMqxI31qsS4Web+qm6TLyZ5SZRLzhDzOz3LMsajZK0fsgKvMdlAOqHIAF7eiE7i4uFBbYPFDfTDh9PQ0lgDehxpubm5ipbx7OlrmUbHVn6hqhOD+V2An3izw3bWwC1BUTSv4dskL7Fvaha8u5tHKRXUGQmAIQGCWgLpMnz9/DkdThE+fPilmOBp3GybANFHDxs2gWj9YsORVVCd8SuDMo54qmEyxOmZ4Y2MEZleO6cY1ao2vprBaYxVaCkT508TVVzA/mifTe1zhJEkfOZoHJoW5IvFFJWLR6HWFMEkfWST8IixJxQ4kztA7AIdbowSME5g594aNypk6cNFmudTC7Ju+5W1Vzp/a10Zxc59d6lJ2xhMfVgtm8Trt5Xj8+PHqLLI9qN5C5rY4m2oVZaQZgFnHPsIaLkOqipwWUUcJMJs3ioVACBRCgOmUiIbQJvzr62vve73D9NXJfP78uReujnQVnWRPbH5CAAIFEmD4UKBRoouElaMjJUEIQAACEKiCgL6fYXlLWrqorUy3HmpcOIj+tQ/G71V4aQYhOW8oA2Q/i0XFr4HNCov09WEt/90AseVKl/tEOeZY9MlEnWBS/iEms2wPqHK5JaFRybRbaHb1QqrrQ2exzhvSq/hu11mnh9a7CqKPQGpfphZyVFTVUGZuK0twydlKLKeQiypMzhtKZxrKRTq2pAwBCOQnoDpNfRVjE6NuVdUdm/x4G8txUVewqE7UOkMs0nddFod6yljPdEzamO6Ia98GylRcIKWldoQxArMrpXkd8kwRwFenyBjDj1ChGVEUHg1XDxsIT6b3GPaQ1HfxwNSEl6a/aLmk6tkAht5LfcOLT+XpAanxp6UUcLhMjZZdLbPl5Bfjx2BXy8CD2Qhoo44lr+gf1PUyxes8IPxcTUDDisOu4TKkWu02PFgyAWbzSrYOsh2cgGUg2SNiJ0OPYuri9va223A+FWE0/P3799HfRB3NiEAIQKA9Agwf2rPpUCOsPGRCCAQgAAEIHJaA1jj0BvSs+hrqJjpvSCcZzeauCOfn55Zoi+Iwfl+Eq+HI7Z83VODXw6reSrWiMCyqblak7z1SoMU9CQ/1sxxztFfuZtkeUOVDFa4SlDUu1upzT5qKinIw0Lt371zF9bkG92cV1w8PDwKiVZ/2SuhS/rOV2NIEt8RfZI6iJN+idTnPUi7KsQWSQAACsQhovu/s7MzevuhERc1Rqj6MJQDp1EXA7ip16TUlbeZpoikxmglvz38y97czZ9eM46VW5FBjBGZXUrsT6ccigK+uI3moCm0dotKewtVHLYIn91joPfYocl7ggTlpp8tLH+FIl3jqlBl6byRM5bkRYAmPW4rwy5cvSxAVGTIQ0PYPS8XIeUMZbJEnC8sOe21wj7IpKKBRS+cN/f79O6Apt5ISOOYaLkOqpE5F4rsTYDZvdxMgAASmCFhGDVPPlhm++/yGusQ6/tv9am8YlHrpl5eX4TjchQAEIOARYPjgAWnyJ1Zu0qwoBQEIQAACGwloismyGqI104uLi415jT5uWQTRgzqud/TxLYGM37fQa+nZf7WkzKguqdcyRzMNBzZQ/BbNlzWgb9ig3K2CQHtL9bNfjDygylW4YktC6jxO4xYxS4d7loz2fLhvJutLmKenp7NPFRJBH3zTcOLRo0c6ekA0treMUr/7K0TB2sXYbpHaCewiP+ViF+xkCgEIZCCg1Ti9WbG0cdEUoT5FlUE8siiQwFJvKVAFpol2NApj/x3hk3V0AsccIzC7Et2RSDARAXx1EdhjVmiLEBUbGVd3TYMnuzS4zk8AD8zPfGmOWqiyP1L17AdDb7uhidkqAXeZfkrHFy9eTN1qJtz+VmczKo8qYtzxXNF2jlE1CewJWCyuj2r08VNcfP/+3ZKscQuTJSniNEngaGu4DKmadGOUGhJgNm/IhBAIFEKA6ZTohtBrcR8/fjQmq0G6OgPGyESDAAQgwPDhCD6AlY9gZXSEAAQgAIHVBE5OTixrnZ8/f16dRfhBy2qszhOQnOF0Vtxl/L4CWpOP/E+TWhWu1NH2H2SubhZtayvcVRoQr1JzSOxFb0tmtpTE0w6Jt2/fRsz3gCpHpHfkpK6vry1bi3TCznaP9Q4tSnEeZ3RT6oyku7s7T3JjLhoDaKCi/92fKiVdeKcoiqrSNyZYWrSiGohFfZWiJC/NrBZ5KBcWSsSBAATqJaA1ueGmarXplhlAdW/Uz08xCVgvz4NIzjTRQQxdgpqM/YdWoHs/ZJI/hDECsyv5vY4c1xHAV2e5UaHNIqoiAq6OJwccld5jAE6sW3hgLJKksxcBht5D8lSeQybVhViODNMp/NXphcDrCFi2iFj2ZK/LnacyE7C8oqx6PtHnfHtlLV433FHTP17XBe1mInsdZw2XIVUiFyLZkgkwm1eydZANAkYCTKcYQelc13fv3ln2z5f8IoxRWaJBAAIZCDB8yAB59yyw8u4mQAAIQAACEKiFgEZbZ2dnYWm1Zvrnzx/v9d7wI8a7lnUQSWhMLV00xu/p2O6eMucN7WCCRe+07yBf7CyP9uJcbH6kF4fAIj/U6e8NfGjrgCrH8RVSWUJAJUXdxFlnU2daH4naWKy8U3vevHmzRNLccaWvTgKy9PVdyXTEwPn5ufZictCAiyXD9awPZ5DhCFlQLo5gZXSEwMEJjB4F+P79+8vLSzXuliOHdFaRlvcOjvGA6jNNdECjR1R5UVe2jemOiPRIancCjBE6EzC7srsrIoCRAL4aAEWFFoBT3a0juzqeXJ27NiYwHtiYQT11Fo1evWd3/7lIeIbeu9sLAaIT+P79uyXNNha49UJmoMgfbSJ3yu6WXRDa+TD1OOF1EVC7Nivw8Dscs48sjdCY1wXqmaVkiG8kcJA1XIZURn8gWnsEjjyb15410aglAov6PEyn2E2vjo26x7M9ZEW4vb1VZHvKxIQABA5FgOHDEcyNlY9gZXSEAAQgAIGIBDTFpOWt2dGWBrB6OShivkpKLxDNfv1Fn/pI9O0Hxu9xrVlvapw3tIPtFhW/HeQjSwi0SOCA+34OqHKLnluBTvpOguVTCTotSN3u1froM1Nu66nue4qjQFeL5z6oDZcCMju66B/RgU06O0kbsNrYgtnrxQUEXAKUC5cG1xCAQKsENH/3+fNnT7svX750XSBNLD5//ty7O/ypiULNP97f3w9vEdIwAbej27CaqJaIAGP/RGBJNjUBxgge4f9Ortx4gcOfx5ldGepOSCEE8NWhIajQhkwaCDmgq+PJDfht1SrggZWa7zifSWfoXamLInYsAt++fZtN6unTp7NxiNAGAX21dXbHszTlvKE2zC0thitfQ9X0Va1hYNwQyw4cvC4u85ZSO8IaLkOqljwWXdYROOBs3jpQPAWBnASYTklHW5vQNAyf3WukulGdZLampzMEKUOgUgIMHyo13CKxsfIiXESGAAQgAAEI9ATevXv38uXL/ufohTbxRj9vSMO30bzcQOXr/ox4zfg9Isyqk/pX1dIbhdeb/MaYeaIdrfgdTd88XkQuSwkcZ79jT+aAKve6c5GTgM7KsWSnTUjaeWaJORpH/XU3/Pr62v1ZyLUOE9UmFY0rLFudJLM2XekMAmHRRyRY0dnXiIv6KtSui4xFuViEi8gQgEClBLSBQ025t+VaExF6DaM/b/HZs2fa7WFRUFOB+q6IJSZxmiGwqCvSgNZH0ze1yeidpiZM+tEJMEYYRcrsyigWAgskgK+6RqFCc2k0dn0oV8eTG/Pe6tTBA6sz2TEFZuh9TLujdU/gx48f/fXUhb6oOXWL8MYIGPdC9Isjjal/NHWMy1Wpza135CzkmzlviI6HxdzGOEdYw2VIZXQGojVP4FCzec1bEwWbIUCvJp0p9b1e49BMneQtW/fTqUDKEIDALgQYPuyCPXOmWDkzcLKDAAQgAIHGCOidIO8V5qGCWjk1rp4Mnx0N0ajNexFpGE1vUqd79Zjx+xD4MUMOcd6QDvdScer+Xr9+vbulKX67mwABDkigtHPHMpjggCpnoEoWQwJatzB+rGz1OZqa9nJ3Mcq3U29XGqo5G6Izg54/fz7bv+/SEbF///vfnz59KlCRWU2JAAE7AcqFnRUxIQCBqglozsHtq0gXvVyhD/x6k3o6l9DYa9LEBbs9qnaJpcIzTbSUGPFdAoz9XRpcl0+AMcKUjZhdmSJDeGkE8NXeIlRoPYomL47j6nhykw5ckVJ4YEXGOrioDL0P7gCor4P1ZyHMfupzNoVCIoTLu86tKETOHcWwvNTK+VM7Gihu1pYNMBlO+bF43dOnTzWOi6s+qTVAoPk1XIZUDXgpKsQicJzZvFjESAcCGQiEh1cZBGg7C+1J08txszpqGJuhxz4rBhEgAIESCDB8KMEKqWXAyqkJkz4EIAABCByBwNu3b2fXua6uriKimD3hSPKolY+Yo5cU43cPyGF/HuK8IZVwFafuTy/4HdbYeynOi3N7kSff1QQOuEnogCqvdg8eHBIwfh9m9XlD3oPaDjKUYccQHYeklRujVFq56U4aevbs2Y4yk7VHYFFf5ffv397j/BwSoFwMmRACAQgch4Cae31qdXRbs04b1I7nWRTqnJdwVvKsnESAwDoCi7pe67LgqSkCjP2nyBCegQBjhFnIB59dmeVDhHII4KtUaOV4Y1JJmnd1PDmp/5D4LAE8cBZRFRFYLhk1E0PvUSwEVk3AO21/VJfZfbejTxUYyNTlrFEsJ7/wOussxloifPz4cVZU45c2ZtMJRGjM62a/OMLO/oAzbLzV0houQ6qNzsDjTRJofjavSauhFAR6Akyn9CiMF+pVelvrpx7UoF4v003dJRwCEDgCAYYPWNkjwAtNHhB+QgACEIAABDwCWpUIv/KjD5PrtSDvqXU/Hx4e7u7uAs9qycCyShJIIe4txu9xeRaV2iHOGyqKuIRpYFFw0daxBvQtzYWQZwWBA+4KOqDKKxyDR6IQOD09DXeju1zUmVYneEWO3qKIcW14RUYrHrm/v3/+/Lllk6VaQ23GEgFOGlrBOfUj9FXiEqZcxOVJahCAQF0E1FEJd3gsm7OlsqYFVZ3WpTvSribQQFeEaaLV1t/+IGP/7QxJIQMBxggWyEeeXbHwIU45BA7uq1Ro5bhiaknadnU8ObX/kH6YAB4Y5tPq3apnPxh6t+qW6GUhoPeRLNFevnxpiVZ+nHBltWgWtHxlV0ioN1q162P2Qc4bmkVURQStdll2jWf4foZlJ31LXkfHI1EBaWkNlyFVIich2doJtD2bV7t1kP+YBOjVJLW7+uGW7nong15ejfUqbFKlSBwCEEhBgOFDCqqlpYmVS7MI8kAAAhCAQO0E9N3xL1++hBcNNeE8+3WBWQ5ahz07OwtEkwxaIhn9DnrgqaW3GL8vJdZqfM4b2sGyi4qffSZoB03IEgL1EAg38J4ebWwSOqDKnh35mZOA8Qwg7+Qgi4Ra5HCbQn0bLXUv2SJVF0fffLi6urLE1xcdtfHu4uLCEpk4+QnQN4vInHIRESZJQQAC1RF4//69lu7CYp+cnLx79y4cp7urbobxXQ5LasQpmQBdkZKtU75sjP3LtxESMkaw+8AxZ1fsfIhZDoHD+ioVWjlOmEeSVl0dT87jP+QyRQAPnCLTfPii2Y/SaDD0Ls0iyJOTgPG7O+Ws4G+EU3VltVF3y+PGDyrobX9LasQpnMDnz59nJdROmNTF//v377NiKEJF5w3Nbkpc1PGwwCGOCLS0hsuQCpeGQIBAq7N5AZW5BYGSCSzq1cz2kUrWNL9s6g9YDuV0BdP5RGxCc4FwDYGDEGD4cARDY+UjWBkdIQABCEAgP4Fnz559+/bt6dOnU1nrZWctTGw5ckjLH8+fP59KvwvX0E8vH4XjbL/L+H07wzZS4LyhHey4qPjtIJ8hS/foh9nogVp19lkiQCAWgUWfU1vk4bEkjJ7OAVWOzpAE7QSMi7XakLS0J+0dUWTMyC756piXl5f65oPlccmsMUDqXVYWSYgzRaCBvtmUapnDKReZgZMdBCBQFAGdYq5q0CKSVvi0A9sSM3xguSUF4lRBoIGuyKJBNNNEcd2SsX9cnqQWnQBjhEVIjZMeLc2uLOJD5HIIHNNXqdDK8cBskjTp6nhyNv8ho1ECeOAolnoDjzMbwNC7Xi9F8u0EtJV2NpFFZWQ2tX0jhKdqF9V7+yqSKHfLG63G5Y9EEpJsRAIWc+ul5Yg5jiZlESPDsUejsiUK5OCz6GBbWsNlSBXdPUiwMQJNzuY1ZiPUORSBRUNFRlt233h4ePD2rhs34bAJzQ6ZmBBogwDDhzbsGNYCK4f5cBcCEIAABCCwhYCOHAo/rq+2aOS79EXpLs1Pnz6FR81asvz3v/+d4bAhyROWxIPA+N0D0tJPzhvawZqLil+Zx3Uvkso4h7WDJcjySAQW+eGvX78aYHNAlRuwWr0q6DCd8/Nzi/ze+UHhR/Q5BXfzkLy6kE/hXVxcGBXRMvb9/X1YTe7uTmBR32x3aYsVgHJRrGkQDAIQSE1A03l66WJRL0U9nPB7C53MGpjocKLU8pP+7gQWdUUWTchkU22RVIvGqtlUqDejRTzbmO6o11gHlJwxwlKjH212ZSkf4pdD4IC+SoVWjvvllKQ9V8eTc/oPeQ0J4IFDJrWHHGc2gKF37b6K/FsIaKfs7OMtnS/DMR9hc7ubN6Zi6muuU7cIr4iA9sdbJpON24S2KN6e183uxbcsIG5BeqhnG1vDZUh1KO9F2XUE2pvNW8eBpyBQCAGmU1IYQpvqvWODug7Pu3fvZrNTD1/HUsxGIwIEINAGAYYPbdgxrAVWDvPhLgQgAAEIQGAjAQ2gZhdKFEGDXx0eZM9L6y9KOfw5B629KuXZA4/smYZjMn4P8znOXc4b2sHWDRS/2YVPF+uiF+fcB7mGQEQCi8rdos2REYWMm9QBVY4LkNSWEri5ubE8Yjymp0vKi2z8BI1FjC1x9Nr/58+fLSlw2JCFUglxFlWYs8PFEjTKLwPlIj9zcoQABAohoH0bahqWnh2ujW5eP2dKHX2TSl+mmrp7tPBHzl9Lm2Aa6IowTbRjYVzkP21Md+xIm6wXEWCMsAhXH/k4syu9ylwsIuD0hh7t2x06lK9SoS3y0sYit+TqeHJjzlmdOnhgdSazCLxouaTq40gYelv8gTitEtBR+7OqtbQrbPaYD73bOQuk1QjS3TIPzHlDbTiA5ZQflZcMm90tktTldbOz9Is6Hm34WyItGlvDZUiVyE9Itj0CLc3mtWcdNAoQKGf1JyDk0luLejWzfaSlubca3ztsSGqqw6xNaOoqWHrF2qvGB3Rb9Q30goBLgOGDS6OE6xQNPVYuwbLIAIFyCKSoZ8rRDkkgsAsBvb/jvuyjF4Sn1hC1dqbDg/Qy0eypQzppSC24BstuykPtdJ7s9+/fNdAb3koUwvg9EdjqkuW8oR1MtmgrlWWpPr8Oiyb1FlU3+XUhx4MQWPQCcJnlbqmlDqjyUkTEj0tALmep8LX52P7OvNeBLuG8IfX+9dq/BZ0Wb1iYsYAqIY7FdXs5F/WC+qfavqBctG1ftIMABMIE9LnjddN5+rqIsW+jKUhNL4bF4G7VBJgmqtp8uwvP2H93EyDAKAHGCKNYLIEHmV2xoCBO4QSO46tUaIW7YmrxmnF1PDm1q5B+mAAeGOZT791FS+qLFmJKY8LQuzSLIE82ApqXtpT0RdOb2YRfl9FsZWUBsi7r8p+yHPsiLU5PT8vXBQlnCVjOGgt/fXc2C0sEbam3RKvr1LPZExu18mjRmjizBFpaw2VINWtuIkCgJ9DMbF6vERcQqJcA0ynRbaedZl5n8uPHjz1nXU+9/upKcnV1Zexmu09xDQEIVESA4UNFxlotKlZejY4HIQABCEAAAkYCGjr1Mc/Pz/WCsIZjuugDvYsfP35o0USHf2mZ7Pb2Vo213p7W4Ev/9ayOGdLYTVPWeiU5sNSoJVetziiyl3jqn/240pJRQH7L48QpmQDnDe1gnUWfdinznfZFlcKi6mYHe5DlYQjYNzl5s7H1EjqgyvUaqw3Jje/Me6cITemuvrXb3KhTvu5l/qn0V4Trk33GLVNattHizYoseGQXAnIty0pbJ1szbUQs1JSLWCRJBwIQOCABzR7OKu3TCAAAIABJREFUvr0gLOoRGXtZB2TYhspME7Vhxx21YOy/I3yyHiXAGGEUiz3Q2O7XO7tiR0HMwgkcwVep0Ap3wjziNeDqeHIeVyGXKQJ44BSZBsIXLZfUdRDA0DoMvYdMCDkCAcuBI+KwaHqzcG6zM/Zl7uLLQ9Vy3pC9tswjM7msJlCIuY1i7L6VaBFndx/U6IN1qTOqQgOBRa3hMqRqwKNQITOBBmbzMhMjOwikI2AfICyaZUoncMkpq3/y+fNnV8J3797pBKI+RN1IS/9Z8fnuXQ+NCwi0R4DhQ3s2HWqElYdMCIEABCAAAQjEJaA3mvtRqt427XbqasylcC2evnr1KpCdxmU3Nzcadp2dnWmPhP7r6CIdM6QDiQJPaYFSryHrfKK9zuJg/B6wznFucd7QPra2F7/ZJcZdFLDvn7BruosiZHooAuG23EVh93D3qQKvD6hygVY4lEjGxVqteehbiLNkvBfnjInPJrslgvGwIWWhXj57gLagzv+svcLsB435hSwzR8pFmXZBqkIINNOrLIRnk2IYDyhU90kbR5okgFIdAfvkCdNE+MyQgL0rS8M0pEdICgKMETZSNU6A1Du7spEPj5dD4Ai+SoVWjr/tKEkDro4n7+g/ZC0CeGDDbmBfLtH2uNpXzRh6N+zJqBYgEN752j1on9gMZFTOLX1ZNCyMveoLp1PjXcubq/baskYCh5LZUvwzHCbYpNeFq5HZU88O5Yf7KlvOGi5Dqn09gdxrJNDAbF6N2JEZAqME7AMEdjKMAuwD9dKp3lDtf+pCdd3bt2/dEF3rxVQdQuQFDn+qR2rvYAwfJwQCECiZgL1086pLyXYMy4aVw3y4e0AC9CQPaHRUhkBqAjowqM9C1+5WBw27Hh4edOrQ+fl5H2fLhQbOX7580XmC7nmyWxJc9yzj93XcGnuK84b2Mai9f19mpye88OkytVc07lNcQyAFAbs36gVOy2EoKYSMm+YBVY4LkNSWElAH2thd9s4SGmakjrK7c0hbak5PT4fRcoboFFLLniqJJAi7S5uTTBt5Laow21A5ihaUiygYSaRhAmUeC9Iw8BpVM271kGraOKIOUo06IrOFANNEFkrEmSKwqCvbxnTHFArCSyDAGGG7FdqeXdnOhxTKIdC8r1KhleNs+0pSu6vjyfv6D7njgW37gH0ri3H1sGRcDL1Ltg6ypSOgzbKziWc4cGRWhogR1PcLp3bYdR8tT1h0b8wfws7Q8F3tlbdol+Eru+6uoSmR7G30VAqZw8M9KH0qObM8ZDdFoJA1XIZUUwYiHAIBArXP5gVU4xYEqiNg76o18+JGChtpj4dHUif/Tn21TocQeZFHRVJP+/b2dvQWgRCAQL0EGD7Uazu75FjZzoqYxyFgmbg+Dg00hQAEthNQa+uenjG61UGzx4qm2f73799bhmBDqTSs07NKQSsyJbyDbNeC8fvQms2EcN7QPqa0Fz/j0QaZ1XBrzHDWdk3D6XAXAtsJLNrXYnfy7YKlS+GAKqeDScpGAu4RnoFHZs8b8iIYPzsTyHH7LaNqysjygYjt8pBCXAKLeiy8pN3Dp1z0KLiAwCiB8IbR0UcIPCAB41YPkbEfSXNAjLWrbO+KME1Uu61TyM/YPwVV0lxNgDHCanTug0aM3uSJm0J37UUoYXZlKCQhVRNo21eN2smCTAZW7cYW4Y3O4NW6w5S9CHmqZaPwePLQXoREIYAHRsFYbCL29XT7vEexyjL0LtY0CJaUgGUqUtthk8qQP3F9CSmQqb3qCyRS4y3LsS/SK3WFr13XOkHg0aNH2snNkn06Ryqk7H///t2i46I22pJg6jjhaiRcBaWWjfQ9AiWs4TKk8ozCTwgYCRjLjjdZN0zci5BnNm8oBiEQqJfAoq5auJtUL4Ttkmu3mPsWvXqM4QHax48fLadYqqo0njS6XQVSgAAE8hAwdoEkDKvbeSySIhesnIIqadZOgJc1arcg8kOgNAIaUvUiaRn02bNn/U/vQitWl5eXGlj9888/+oiLHry+vtZKmUZt7qBM1wpRuGaW1A1TTMXXCoienf0Oipdjup+M39OxrSjl/6lI1pZEXfSBFy2Ql1NxyAqSx520CtulhMPVwhJy9zgEVI7UMIfnWHsaarkXldP+waIuDqhyUfyPKYwKjjrBsws/ihA+gLO0xVp9C2JWqc7iOrg0MJYo2StkkX7fmAYzGreULG102WQ1i+t2+coZGmgjtjOkXGxnSArNE7CPm5pHgYJhAppeVDM06zBqqbWxlQ9MhWFWendR14JpokqtnE5sxv7p2JLyUgKMEZYSm4rf6uzKlL6E10ugYV+lQqvXLVNIXq+r48kp/IE07QTwQDurGmMebdMIQ+8avRSZtxOwrI8v2n66XaQMKbg7gIfZHfbVBctWKy1zqLYcQosYcnV11a2kaLlECytH29IQkWQ4KYu5U58tJQktYmivf2qvC7NacTe8GqhytCJNHklHYN81XIZU6SxLys0TqHc2r3nToODRCDCdst3i2ifmdYy/fPkS7gPrrh6xjNZ1kpEG/uHUtqtAChCAQB4CDB/ycN43F6y8L39yL5ZAeLatWLERDAIQKJbA58+fe9ksA6susiaj9HdxcdE/W9cF4/e67JVIWs4bSgR2PlmdRuYdpjD1jM49KerUHsuGkk4XnbkwpRThENiFgMqdN+s6JUZ/6MZUhFrCD6hyLaZpWE4dxqltXrMKqhGcat0+ffrkjvnVmuy+nmFssqW1/dTwWUSZI2hE5Kp5wM158rS7uzsL9jbOpLNoGo7jOkw4JuUizIe7DRM47L7zhm2aSDV1dbRd9ezsbDZ9NVXa7aHpyNmYRKiOANNE1ZmsKIEZ+xdljiMLwxghovWbnF2JyIekyiHQqq9SoZXjY4VIUqmr48mF+M9hxcAD2za9FkqMCjazaYSht9HiRGuGgL6radGlvclqbR0O7BdytzFY+DQTx7LVKvUBNPJJd8vikydPmsFbmiIu5ynZ7Jvsp1KYDS/B62aFXBEhjJfzhlYgTfrIvmu4DKmSGpfEmydQ6Wxe83ZBwQMSYDpli9G1l97b0qzDhiwfxNVQ/d27d7O7djXC1TjOOPzfogjPQgACGQgwfMgAefcssPLuJkCAMgnwskaZdkEqCFRK4OHhwZVc3zxwf7Z9zfi9bftatPuXJRJxUhBQ8TMmG15lNCYSMZplNbfLzq5jRPFICgIBAvYzAu1+HsiuhFsHVLkE7AeXwXhOjU630bdPR1l5c2G7tyY/f/4M7Cl0VdDXDtvbUukq2Pa13dOM/tA2LspF2/ZFu1gEShvKxdKLdFIQ0DmMxpYo9Zb9FNqRpoWA0QGUVGl1i334bNfRQow4LgHG/i4NrvciwBghLvn2Zlfi8iG1cgg06atUaOU4WDmS1OjqeHI5/nNMSfDA5u1uXyhpZjaAoXfzXo2CHgHLsWJNnosRVqq0uVnPaol+qlm3HLSUevHC20ZyqE3eiSw7lazFzzPwtyw9pPa6KUTpwsNVULp8STlAYK81XIZUAaNwCwIWAjXO5ln0Ig4EqiPAdMpqk6kzoC/SuY/rCKGpr/y60brrt2/fWnrLmuJTzOHjhEAAAnURYPhQl73WSYuV13HjqSMQsExmHoEDOkIAAlEI6GVnN51DffqC8btr+mNec97QbnbXeQTGBULL6mlONSx7SiSPzlywT2nllJ+8Dk7A+AVFjTemTkLZEaBEUrHSyfT29lvSHlDlHW1E1h0B49Zhb0NY96zmwtyGT23l7q2JN1oIWNmyPBN4fOkty66+pWkeOb5qV2PfzNgXahsm5aJt+9aoXZlTOfa3bmpkjszRCdzf31taInUAFg0HostJgokIME2UCOxxkmXsfxxbF6spY4TopmlsdiU6HxIsh0B7vkqFVo53FSVJda6OJxflPwcUBg9s3ujuWl5A2cY2jTD0DtiaW+0RsCxwZDhwJD/YsFLH/FSysVlPvVni48ePvT+ofdHifv+Ti4gEjJvlUvP//v27RanddxNZhHTjzOJ9+fKlG5/rQgjssoZrrHuFKHX161mBvWoeEH6WTKC62bySYSIbBLYQYDplHb2zszP3QWFcejCQxlAaOrmJjF7f3d19+vRp9BaBEIBALQQYPtRiqS1yYuUt9Hg2FgFe1ohFknQgAIFiCXivix5tWZDxe7GemUcwzhvKw3k8F+NctnGr1ngeCUKN8hi1SyAgSUIgRODm5iZ027nnblVxgve8lPAqgDoLSZMF9lnjA6q8p5HI+78EjE2APrYwBOYdQmRMaphOxBBjw6ccva9JRJRhNKmjjVtGIcQNvL6+tiSo/bWz+8As6VQdh3JRtfmaFN6yOp5ZcVUUHJmfmXkD2X358sWihYYDbPWwgKoujrHra2+F8xAwymPULo/MTebC2L9Js9allLE2kFKMnY2WNdactcyuGLUmWo0E2vNVKrQa/TCDzNW5Op6cwSvIIkAADwzAaeOW0cT2sWoVWOzqNLPToAq7IGQiAt6G2tFcmjwXI/xVAB2ycMBlYkudr3W6x48fj/pJlMCHhwf3hIvMk0tRVKglEcsulHAxiaKpxevCp4NFESN6IrNrx0nLUXR1DpVg/jVcSynoTJC5SrTUEofyDZQtmUB1s3klw0Q2CGwhwHTKCnr6EJ3bdVQPfMU+MfUtjT0KdSf0qeAVcvIIBCBQCAFjYZe0DB8KMdkKMbDyCmg8Ep0AL2tER0qCEIBAaQS8z7G4K1OliZpCHsbvKahWlCbnDe1pLB0XYulpqVYqZwZHX48x1pL2ymVPG5D38QicnJwYP+piPwA4G0X3HBZ3HjkswAFVDgPhbgYC8jrLzh41KNoW5snj+rluGdd9vUTi/rRspuxyNFYvscSz1wOxcmw+ncvLS0vfTBzsk7atQqNctGrZevUq8Mh8ezGpFzuSRyeg78G+f//ekqyWfo/2VoOnr7HJtsAsJw7TROXYokZJGPvXaLXGZLZ3fhg7G03f2OyKUWuiBQgU2x1qz1ep0AJ+eORb1bk6nnxkdy1BdzywBCukk2G4ujeal2Zv7F/QGU2htECG3qVZBHmSEvA21I7mZdkSMPpgyYGapQ+Ld8A1esvKeOrZnru7O9cuJWwjceVp6dqyL7SQ84ZSe10Ks4YrkCYr1RQYd0kz/xouQ6pdDE2mjRGobjavMf6oYydQ7OqPXYVwTKZTwnyGd29vb713WIxHHw6TEvzRT9cMY56dnQ0DCYEABGohwPChZEvFauixcslWPo5svKxRpq1j1TNlaodUENiXgL393VfOWLkzfo9FstJ0OG9oZ8MZD+Xx5ox2FNr4Hbbr62s+t7Kjmcg6TED+GY7Q3dWOGa/PbXkqXRzvZPpFX4o7oMrpDEHKRgLGDV7etjD5ubt76fz8fPfWREf+uSKF1c8sbXgrUlhU7k4RMPbNLLsqp7JoIJxy0YAR21OhwJNHLHvx2zMEGm0noMPv1AWypFPCRmpL0Uv0lcsCF64sVpuNY+yKME00S/KYERj7H9PuhWjNGCGRIZqZXUnEp4Rk6Q51VmjJV6nQSihZxcpQkavjycV60UEEwwObN7RxXsI4y1EXLobeddkLaVcTUE1ueXbRrhVLgoXECZ+lUvjeYn1HUGe9Xfz3Txf39/cbqSpBSwpJFyzkkO7qvAykHc8WqYizgoBlTSdcRlZkOnzEtfjwbheS1OumMt0YHq5AMoDdKP/BH8+5hsuQ6uDOhvoRCVQ0mxdRa5KKQoDVnygY+0SYTulRzF7omG9vSk1vb80ejBtIVgNDS89Z29E1jgykwy0IQKBYAgwfVpimuoYeK6+wMo+kIGApOynyDaRZ7MsaFlaWmdiA7lO3Wt1dP6Uv4RCISGB4koBlqSKiACUkxfi9BCvsJQPnDe1F/v/la5zLNp7yk0GZI28dy4CXLPIQOD09NX4RqJyiJzLeAfOWyd+e5wFV7nXnYi8C2mZhyVo9b7c7/uHDB/cpb9XEvZXt2n7YkGVGIKLY4maXLWK+zSdVXd9sFzewZ0q5aL7IlKNggXOjB5xdKscfapdEPSJL/allEn3Sal9lcxY9b2XFgmhfOOtyr64rwjTROkMneoqxfyKwJGshwBjBQmlFnGZmV1boXssjdIc6S7Xkq1RotZS+XeSsyNXx5F08hEx7Anhgj6LVC8sauqZujLMcdVFi6F2XvZB2NQHLHn0V88wf41mtztIHw0d+FPtNIH3bSe+g6hAoffNJ07b608XV1ZXMtGUpwVLni3DSw6e8bSTGvc5L7R6Or3OXRFjnN+ntX73iFY7c/N3UCzTGU67UKFeHOlyBJC1H1bEqU+Bsa7gMqcp0AKSqkUBFs3k14m1b5uZXfzL3b5lOMZYXbQt//fq1G1nDn+3HAGlYZ+nDaxS5/chaV/go15l9NYrMJAKBzAQYPqwAXl1Dj5VXWJlHUhDIWXaM8hf7skZOVgfZXW90CaJBIC4BNcHGBYu4+e6YGuP3HeHvnjXnDe1sAi3qe2eIjAqknRwlrFWrcgyvenbCS6NW95SMWofAGgkYN8Ro800h2qkGcHd0rfha1wFVLsR2RxbDuI243xwmP3dH+yv8PAVtb+wdyCK87zDw4LpbLqt1KfDUKAFj30yDRm0oHE0hc6ClbxZdJMpFdKQkuJ2AZVF8ey72FLT8T0Vtx0VMj4CxMdJTOpxx30lMS9GzL3Z6HLyfXjo5F2M8SZL+NFqfaaKkVqg6ccb+VZuvauEZI6QzXxuzK+n47J4y3aHeBM34KhVab1MuRgnU4up48qj5CMxGAA/MhnqXjLQ44s3SjIrR8KYRht6jFiewMQLfvn2b1ajhczHCHzBzt+7MUsoWQS+g6q3U0YVjVdpaSjC+bD8UWG+cDgOHIek2S2jFzd27pYxW6zIUezZEm1jE9tGjR3J4Edb5TWdnZ8+fP9fRTgW+iDurjiWCZfHFEseS11QcyxpruJxOpbx7eLgCqVSp3anmFMC4iieRNq7hMqTKaVbyap5ALbN5zRuiOgVbXf1R7/rt27dq0fL3b5lOsZQCfYvanXZT/3DL6bF9jrK4pY+t+Bry7LsPrZd5R1/tZeACArUQYPiwwlLVNfRYeYWVeSQFAUvZSZHvVJolv6xhYeV2/KZ0tIR76aSevLWIRBwIVEpAQ6eh5JbTP4ZPVR3C+L1q820RnvOGttCL86ym7SyL7v1xDHFyXZWKpXKULtJoVfI8BIF8BLTzw7KMpL04+jJVPrGmc9IitHvTIrwbX9cHVNkjwM/8BIyflesbF6+lW+HnKXT0xt4psliXpnH5Z13iB3+qor6Z8SzI6AalXERHSoLbCViGVDld12vUtitICkcjoO3y2kRi0dr7sJXlkYhxLEXPvtgZFsx7U8KSdTjBYu9W1BXpe/IBmEwTBeCkuMXYPwVV0rQQyNnRssjTx2lg7NzG7EpvkfYuLH2Sg3SHmvFVKrT2ymlcjWpxdTw5rt1JbSkBPHApMXv8El74scwG6G2onIdB2AFGicnQOwpGEimcQPhEjE74hs/FCE/OezPVJZjy5ORk9lQgrVut2P6k03Ys+urdidFN2FHgePtGLM1QlHyViObqdbTQKFth0Yu4ahGEKFZ2FaVjeVtmizqWvezhcrol96TPhgtUw+e4JaWaOfE8a7gMqTKblezaJlDLbF7bVqhRuyZXf3SEtN491mmew4YmQ/+W6ZTZgqBuhjcYt3SMZ5PtImjYaBxMaR+aXt03Jpso2r6+mkgpkoVAOgLDWj1dXotSLnm7TnUNPVZe5HtETkfAUnZyumvJL2tYWB1kO1k6hyRlCKQgMCy8WiQqYZNGCmWn0mT8PkWm+XDOGyrCxJbJIM3u7Tt3o9xHV9A9gu/fv/dC+AmBMglo2tSyAUIbRHaXX9tTvNLn7acxSnhAlY1kiJaIgPqXll2GmlDodrZ5o/11fh5dF0tF0WWac2ZEOVo6D9FpHCdBS39G8+C7bx80LgFGNxzlIjpSEtxOoLT9l16jtl1BUjggAUtjJCza9LPj61uWoufthlltSu+T2toKszqp8h+09PSYJirfjntJyNh/L/IHz5cxQjoHaGN2JR2f3VOmO9SboBlfpULrbcrFKIFaXB1PHjUfgdkI4IHpUO8+66i9dJapnt3lTGeCLmWG3qkJk/7uBLzJ2FF5LKOh0QfLDwyrFj4uJL92w1dSp2TQlPLUralwY30+3H49leDScLU77nYpZXRxcbE0kXXxldEsMTmDvKWxjebprGk0hPZgWDobNZ43FN5eoi50unO7jPCJZiSQYQ2XIZXRFkSDgIVALbN5Fl2Ik5NAeFDQSWLptFhk9sZfiTbD3N7ezn7PTP1bHbiZrn/LdErAH3TCjjf+Ei7VYIFHlt7SgaqWXrTcYNZVlma9KH4JvrpIYCJDYHcCDB9WmKC6hh4rr7Ayj6QgYCk7KfKdStPrPk1F2yXcwqquAcUuGMkUAvkJjLa5+w6R8kNQjozfd8G+e6acN7S7Cf4jgGYGLacq7NsNurm5mYUlLU5PT2ejEQECJRDQIr3lHU5Nm2oOd1+BvdKnD26s22FwQJX3NRy5i4DnvVNMtE9LBc09r+f8/Hydn09lsTpcH/QwPqvqwhhzezSd0OTi2p6gUnBPRx4dIEXJpZZE1J+RE85Ku++ZdHIDd3vlrLQRI1AuIsIkqVgELJst3IouVr6j6WjjRc5GYVQGAhsgoF0jmqqzKKK5gr3GLMZ951FOT3ZXVoz5WuiVGYdpojLtUotUjP1rsVRjcjJGSGrQBmZXkvLZN3Fjt+Qg3aE2fJUKbd8yVUXuVbg6nlyFLzUsJB6YzriaBYrSr1gtoWVbi9ayLbO1q2Uo4UGG3iVYARnSEVA9Y1mJtnx5KJ2QSVNWGQ8vl4cPDUkqm5e41ovtmwlXfFXemLi96ffkn/3p9b2Niyazyc5G0AuuxoV4FRa9srtv6zyrzqIIlo06lipiUaZuZM/o7i33usYdqu46l6tLd21593v4FCG7EMiwhmuvV3NuS2Cv2i7+RqZRCBgbl5K3sEbhQCKLCDS2+qM9RcaCIErp+rdMp0w5oRpZ7/1VeaCOB5qKvzpcL86ER7tdyho8aky0OpctDxbiq1tU4FkI5CfA8GEF8+oaeqy8wso8koKAZfmPlzU68tXVMykchjQhUCOB0cKrOdgalyS28Gf8voVevc9y3lAptru/v5/diqGZvr3Wp7VVYnYPgSpTaVEKUOSAgIGAWnrtd5yNaNk3OZvI6gjecRKa590yh3tAlVeT58EoBPTNN+PihLczzL64FUXOQCKjQ4VA/Dy3ZhvlFWK4e8Lsk5IrMqrlES1czXqv1tXSfc5lFpS3xBiI7xo3EM1+i3JhZ0XMnARmx1PZNtt5jVpOCOTVGAHtHTFWuRqz7PKGg3H3s/c1tnVmchOZLe/rsijqKaaJijJHdcIw9q/OZA0IbGywMmvazNi5gdmVzKbPmR3dIZd2G75KhebalOtRAlW4Op48ajsCsxHAA5Oi3nHlWusm4ffkpbh6R1vWspOii5s4Q++4PEmtKALuTGxAMJ22ELhb+63wWG+2MsymftJtFar2javMs6vq64Bou5R7RpKMoq74uqQWPaXVlkVgRcm+cL9Ikr0i79iX0+4Ly0lPlS4ShWtXyzfP93IJ8h0SSL2Gu2MxHCrbhzQz395rxMVxCFQxm3ccc9SiaXhE0GsRbt/7aOELN5FE/ZxFs0lJ+7dMpwydQQOfs7MzLzzR5kPjK6MSRmMiCeZJleFnOb6aQVmygEAsAgwfVpCsrqHHyiuszCOJCMz2V3lZoyNfXT2TyGFIFgLVEZha7tFylcazex3usQtGxu+7YN83U84b2pf//8rdcmL0VIX1vxJK8OPq6mo21S9fvszGIQIESiOg/Y6zox1NnefZszKEo16IV+q3zyAfUOUhWEJyEjDO/rt78jQjZjn5OI8WWl+xz9Bpy10GqbS/rd9iZZyGsEjlniSdaEegRYyi4rj7F6cEM3r41OOrw9UwGfd3rs4i8CDlIgCHWzsSmN2FmafUuBthVZ1aKuo8grmmyZ+jmzvXiwhoosASXzb1Bg6Wp7bHMbYIliY1LIz6P67fzpb3cGq13GWayGIp1zEs8Y8Th7H/cWxdiKbGFqGTlrHzCqsZx57Fzq6sULmWR4zOf5zuUAO+arQpFVothTSRnOW7Op6cyPQkaySABxpBrYumFaJd3vbRsvVs7afpUONc1jrdS3uKoXdpFkGeWATcoeVUmrPbbKYerCU8PAWd7ZWJMC5Nm1uMFU4kcHf79qRA4rO3vO1SOZuYu7u7WfG8CBr179I6e2LE+jm7uJmuCBiXumYljIUibjphbpUqFRdRXakZ+73r1nAZUq1zBhYN13E7yFOz49mOg9u5KmoL60HMVJSaxqq4itUfHZO3tIaUXuk+w8l0iuvq4jw8bEjDn3TvrRhfGZWQ6pxnfpm2NF91LXXw66V1yMFx5Vff2GZ1grFdp+NghFZOQ28UGCvnL4AHzDE8cy4geVqN8l/WMBbbcuoZozPnsa9RGKKtJoAdA+gCE/UqsKoD8/SmAhLmvMX4vaN9nCKz53lD7mvtOb282Lz06afZVSjVSvrEfWYVlONs90WSZ/h01XFKZmYTr8uuGXPIvTUzG4agjZu79Aa0yuVy1p6ty8vLsKiWuwdU2YJlGMeFP7y7Y0ixgo0yMS7Wus9eX1+7P3e/DowWPNlm23Ev/rqf7iGA79+/n00kvGmpf9z1K/sRS/3j7oWblBte3bXOvZrdRql9BlrlyqyamqT+zClj1tFX/igXRvIHiVbIyM7iltp7ndoo7kZY1SGz/UzJUwhAj0z+yrxSDqnFVmNk8W2ZT01SlMGC5wmzP8/Pz2fjzE4pzKbgNXyWTGfT3B4hdTFhmmi7jboUUltqKGfqmmGY42gIY//8ph81xHECjQ2WgDB2XuEVDcyurNC6lkcsPZNWu0NDG7WY+oNLAAAgAElEQVThq1RoQ8sS4hGowtXxZM9qsz8P3nuMrj4eOOtyWyLkf9tH0qrqm/UT9Xm0fXaLanGfnRV4e3YMvTNA3m4mUlhK4Nu3b7OPzL5UMJtC4RHCBypZEGVQcOlI07Ji1Yut9Wj3ffs+fPQiRVWgxs5N9sOHD9mamHUzVzc3N6Nwagyc7cgZt6As1V2LXMaUZyVcmnWe+OEyVc5X2fLQ2J6LW0WMppZ6pSb1Gq7dz9fVWqPQAoHl71ULCO/emvUcN3KU69SuGEXIIyRSxWxeHkPkLwV59EqRSzOrP95+GyOrpO0L0ymdFTTsGh1cu5sPjfZaFM3yyqgSVHVh75AsEmAqcoG+OiUq4UMC+dsXYy+rWMGGDLeE2Etr0uq9V6GK4UN1DT1W7h2Mi45A/vqty9fiirys0bGqrp6JVbjyO6exVxBLwbjp5MdllD+/YIXYUUtRgYpOSxgar+n9Dr1Gqq9QqLrTq5rR39Y02ihPNMbvRs5tFJlo5w0ZV/tcuPkJurmXea0To2fHbxp6pTsyfIhFebmDvWEEheg12nSnaLs5WpoN/MollvS6GXOoH6DNQLMba9QbyFn0ZDvN57ozp5Jw6W6hKQc4oMpDFJa6wuLkw5Q3hhQr2Gq91I0OdLVHk029WDKaaSDQvt7sltlAgltuaYWprwokmPDOng1k2e+o4Y3blxtdxLKLbSk7Fle355gupgaBsw6gLxzmbCA0Il1RRlz7RsE1i6XPhXLRo6j0oqISbRmS9FVoInOo/9YXN9XPxsNf+kcSSUWyWwhYisCW9C3P2o9i1IZ7OaElzYhxLK1SeAu1RRh3qkSFS10gy1Nb4hTSV2GaaIsReZaxv6UOL6Swt+GujBGS2rGB2ZWkfPZNvNXu0DqqbfgqFdo66x/qqSpcHU9e6pMN9x536fTigUs9cDa+u5Ytm1p6ILNp2iN4y9ajD3758iXne/IWx7aU61Fd7IEMvS2QLcayMydmBgKW6dylGwAyiB03C03MBhK0IAo8HuvWUjEWtR3e6Tnhlj36OpfW6N0VPfmbZREwClitxa+rtWSOnHsGoig7lchsAbdsQZlKfCpcO2G0yDV11wsPl1Avcjk/AyUlfMZZOSoUJYmlE5Ja4KRruOGK11WNPTkuDa4hMEWgitm8KeHt4eu6Mfb0jxbT0n9e2icfMky9GcbbGDwUYCokafvCdIqwa9Qz5WMZOofGvrc83Lj7ccqR7OFl+qpdfmJCoCewS3PM8KHnb7+YqoTdFIpq6LGya5rmry01yV4TI5Z5WndqN4WxanlZo7p6JoWxDp6mpSwfHFGZ6s+2uZrq12ukZ2dnz58/f/Lfv0fmPw2H3T9NWGmLhZY8VLtq8KX67f7+XsslWm8q5BgjSXu0gxfKdMtMUv0T6c++dtIrpkNqImXeWjIi01MavdBmsn//+98Z1Fbv0924NiqMTJ9Bki6LWWEkoSr0bPIcPKPGzGHZDJGt6Mm13CWEruhpj2Zclzugyi7A0QrNC8xZv/WyeTKM/txFsF7CFRdDfx7VqwvUIb4rskj9iH39Jql1vHZZP6W4cgzw1C3tBpvloxrGTUT1w+wjgQiNNRDSdHZHnVTuzBHAEuWW5wOu1cLX79+/jyKAmwjlwqXR8LXF0OVU3bMnwScVVWM0tyR2nbdZkfSIDk/J6UKenK7M7nVmqURANZUrwNR15pkEcZiSpA/PYL4+L8tFijo/rKOlotgilee0SbtbvaZFoWaaqLeLd+H5xpTVDl6hHXns397AxCsCBf60tAhdUU1amXvjpmLHzkst2MDsylKVK4pvcf7qukOr+bfhqxabUqGtdpI2HqzC1fHkRc7WcO9xaqzkhm9pp6Y444FTZEbDw7OI3RqEN0+VbZbMUuOlcKFRUH2g68BT10nHHb0kumDoPWWCLpw9PK63lH+tQXTYoN1dzcuVr8tGCcMN2cbEozwebjuGdrRvOvJmpIVCAnvNkJd+FI26RLx2J9tCfJe7pUr3dO9/Zmt3ItKeSmp2g0TcSsDbr9IjHb3oHHJK8mLDw8sZLTlPNhOEK6XOeTIIM+qlU4FL+8zhlsjNJakL1TLfHi5lPa6DLxpmKBQlZ+H1MXqvGL1IurkoHaVRXbzApXVROmmrSNlSFW9B6tVdKerzLf3b1DayyKbhQNyeZ0CpYS1hH0MFkh3eUtsadq08k36zff6+9tji5EP1p0Is/tCL5F1MpUl4FAJeTeXB738W28vKPzNpLFzRK7dwxdJbShcpmpve2WoZPnQCW6BtqQO94rOdvEXgztbb8+ptOryoy8pD+asIccvs1HVSK4cpzc5LJx1PeSWr2Jc1OoaWYltUPRM2vQd/yjmL7RXk6Wa7DKcQueFbHMDNy36NHS2sLJPPrh0TXWtErGpEFb7qOrW/FskTxbGM15ocv4vnoYrM/4nlQPKGpaVCj8TKvb10vJX7IVvVWanrCKU/WzPm7J5KniGHYUj+Tkl77mfRqElzWLYv5Gn5hnPWicraAVXu3NvY0mu+z1IcIsYpVrDtOtr7CeqDbs8uegqWnnHfJKVroN3phn5UaZFtFoh3/Ops/ECEJhsI6Tu7AJChByK2Xt9MLjErWOeZihmw2rpbFt+jXKxjW9RTvREDF+WM7CwtaZ5aup8rn51V78BK8mx2H3Y1p4ybjtWosl5jNCVVzjVgY6OWoffi9gGmyLjhfT9hFHX0QItTbWkovXKUobxYKhMBz+mNTBON+q3F97qicfAK7Zhjf2MdvqV2GnXLgwcyRkjtALXPrqTms2P6liZpS4WTvzu0EWYDvkqFttEHDvJ4+a6OJ9tdseHe444jXDzQ7oGK6TX37jyPrrupnqE11QlZlMuKyJYRZeaZKGkxROER637mXOq1gFLDIclXWGHRI8OuaaKdBpKq4cpzEfPGIhtr78a0HlUnPCWrUj/6VM7AcNvhVYz2KnFYx8orpJdqey9N92csIMPqtMs9G9ihAK6a4estA/9sChozmuUQsfUfulyYc7p2zQhnXbRwCcrs5+tUKOopYyckA9ika7iSP1wc3LtikshGro592bfINiuPtz1gNn44wrAb7PJxr9OxGpXQU9OVxL3Oue48KudBAsufzdtiCGOTirMtgmypW7Z0Ar0ufYpJg9l+nVsXedeLWK2LbBGvsemU8EizM0GecmpsoTqRZKl1JrY/ZXEGz0X7n/ZciLmCgKUm7GxRZi8rxeb5MEZjf0Ngw+ksvWvpovelJp2xahk+dHgt7l1UQ4+Vl5aLSuMbO/b2+d7oHCwS5qln1J3utPP61X11512k6G+H8VZXz2xXp+ReQZ5uds/QUlKEK7NUEs/iltjRTsmrZ5L+VLdE6yP5q7LOqy1DtsbG753idmdI1/b1FYt7YRzUL6pk4pw3ZJRsWFo0lsgM0QVa+HV4lVEwkxY/1TuqgIYmc0M04ZWT4SyQXrYMU1o5FS8zr1bNoRH47BSPIihaOrsMp5KTjgMPqLJsN4TcVyDeReZGqljBtju8erQe29GfW6bktgsZTsHe20lUZpVsD83LYrbi6jd8TOnoprCoKzlMsNUGQpq6Juht4V4k7dkO+2aymuoo4+yY5EzRQaJcDItAYyH2sbFiFqL7bKFINIpxqwi3OZuVp6tGFC0bQKNIEmy2+Ygrs9sYubXr8DpbD83YqG1sOi0Y7XB6XBmkciV3l4p7GbyLdRWFN+Gep7AY+66yiwsh9fWsQ0qedJPIw66IZ1/9TFTBBsBSoQXgeLcOOPafLTK9D6foJ3v8D/WTMUJScxtbKLc7mlQeEncJNNYdclVbcd2Gr1KhrTD90R6pwtXxZKNbNtx7NDpqohEuHmj0QEULjHDVzejTGU7Yrptv6RMMXwyz60dS/UVSAabEK3NFlaF37xXDC4beU85cYLilfHlL1QVqEUUkFeqhM/ch+edCh0pZjNUJvGjq2NsuqL5En7V3q6ehCzX6fbTVF8N2R5201amtezBsd1fl0et0U/Tr1NnyVHiiI9bsk6X19FBX2qYEOntScIuljvmscQQXpWoKE1YF67no7M9FUjGkCvN374ZLmWuXzI2L3Umy7YJwuR3t2jhJEquZy4zXqF2iKaDMyubMLtwp6qqXdXMjeTbDrO7fZnMVS4dQwihaOrsPx1Yphr1qgIyNgqJlaBSMwvRtaOoGtHxfTeeBhafcQC8r51Dd7skp6hmGDytKU3UNPVZeYeXqHhn2TPrm2LvI0GGYojfbOiSaP6/oZY0eXXX1TC/58GLW7r2Lpu46erLZe7Y5S02xg3Ts6PnP1E+3wul9u5ALzVypms3pzx2l44zfXa84VJHZulilBTxLsxcuSKo9cw7hXGMXfi28YXS6m2INVWnONrSZG355yKxIPSvFTDqrWLjbZBCvbXMYtVu3PDBrnWELpDp29qmNEY6msvTtq4vZC1lkI17748UKZlchEFO92FnaipC5cQkIPHrL3udZtDtkNC83UPTcrNXMeaMCcQvjHT7ipu/NSW1pQ431SSdtje31sJb2yGvY5lnHRb36ejgqEz3RVoKzIrkSpmi8XOd08xpeH7ZcrLb77g/KmeXSQ1NOhaQYmKyAILGnJOzCw1Xiihz1iFcS3YrUuxWQTePidbkvesoyxuyF7KuaRVmsi2xfBpN4oroul0VPLWrUXKMvysUSebah703mXaiKTiqYK7wy8nIf/ly3Lc9raLrmz806+rWyGAo/FZKn5PY6WopwitpYaapCmILQhefvyVto9DIfvELrXMhYraXoMUqAYYOo0t37dvQLo7Kdh8g9stWW0TUtM0Gv6u5L4vCCMcJSC872dTvI+evkpYo0Gb+l7tB2AzXjq1Ro252h7RRqcXU8edYPG+49ljDCxQNnPbCLMBw09f1nb8Ay3JuYqPvnLR718vQXGkylmIWYJbbIsfNMJPYyG+sTht49MS4KJBCojvrin+hVgQJp9CoPL1K8FbaUgCqToWCjIfbq2nMAteOuVIEpWTUKbswV18OlkMzT753Mxk7+KGcFJqrhV/Dc/kjA3J36dr+aEmY2i1HOU6kVHh5Ydi+hPimcnieescfV+Y/Xl/aS2vhzWHGNOu0wULWrXTCGVBYzLapPWDS0IG01jrGhTzTKTkp10Uh5l15WUvWTJt7A6s+wJbKE5OyiGBv3RJ1tbxAkON44aKODyYUWbYrrrBN3GX2owgqRJJhYqSIdphYrxOKZwzg5fTWWphWl00YvK6eT2HvvcuYUM2x2AeLWM6oc3KzV5faqi9nR0/ARt6R4qxX28ZSbyOh1jQ29i3pYK7ohWHnU6IUHLurYq2neS53ZsVW4UK8T2+u2uVWBd8stCN51/tFQjfXMqIHa6BVkKzWLynJOt8SOo+49GqiKTlWZV4eU9lPO43W6RnWJGNj2+H0I6mhFZuS8IZl8+Ke2TX+io5ka9dTliBp0RS8e6vWqO6vENZZQRsquy3coTx8yNGFjIdI0sNzYmSDuGED8w5ZVRSm7ZOOsKk/+sKJ2lovKizLXmNmw7JXRQcwhNS1VnHqZER1s1M9VK0bMIuA2B1FZanqTTeHqrrsrK6g9CtDbfqtYwbar5qZgKVZu/AKvZSl7e6T2NIoKcj83U12rbzBM2Y0z6tjiP3xKIWrT3firOxWCM1qPuYmPXlfXXs9WI7JF3J7SMEfXDeyzYx1/dSyVYEQJKRejJav2wI0lerSayslE1dFohdMHRpwrFCuvgVPurrKLCqlKqB5PBFDJzo71ekT9hSociSQ1XaXiXqul8xj2uQcuOlaJBFtXBFS7RredJBm2AgEso7e6pjau1UZTszjY0p6Gl2bEwjuqwjrgIpx6vOBKKzc7+DSRaFChuS6x6FpObqlyVdYUc1HKgchqR4ajlXTTHZJ8NMfRGtIN7GrLiIoHmDR/SxiHRndpu9dHGztvt76lFG/PhRTWEfC6Lq6r99eFd4fWKT76VBu+SoU2alwCXQJVuDqe7JrMuxacVnuPUm3FlIJcOvoIFw/0vG7q59Qs4uhkyLDXEatf3Yknq83WbxrWRZ8Km4LTh69z7AxLvb2EurDQU+eQobcLjeuiCMzOPcqBozcWRRFwhZmqnAVBUx9uzL2u+8Hm1IUMal8X1ojVTUc6qk7zVAsw2dIYpW7aPC3CP9VwuBwWXW+BEJZql7ueS3go5F1bpFI/3EvQ8lPW2ZLpXs+qKAW0E4q9BKsuX5FcMYKrfQ1XWjPfHvBVFg0DcLg1SmB2tKsae/TBYgNVSxQyBVQsou2CDTurw5a95NUfi9sPNcrcRZEnW+SsZTpFzZNeYpK09kZ8aAIBEZbtDuylINksqIfy9CHSK9ErWusEy+yrHs+Gf7bXy5LfJrWX0rfMqvVFqbuQ28edZ2P4sMLK1TX0WHmFlat4RJZd0bHPvATmklQT7NVp3k/1Gdz4W64Fx+sneB0A5eXlHvip6lqPq6XbItKiZ6urZzzt2usVyAHkVJ6asX6uK8vRuwRDdbDjkMlsiNbXtozpAhVR3FuZV6aGdfKoOqqZIxY0FduhLdQIRszC84djFplHouCZ89GjR15IyT/lKJeXlyVLGEU26fjhw4dAUiotinBxcRGIM3vr/v7+5ubm77//DsRU66WR8OPHjwNxlt66vb1Vwe6f6gRQiC5+/fevv7XuQnDUF3zy5Ek3gO9rFoX0Cb59+7a/PvgF5ugdQChUIvqfoxdyJ43oNtZC379/10rDjx8/vCzUrH769MkLTPqzAZWTOrB6IX1NIkP0lYmuVTeenp4GrFOsYAGZo996eHg4OzsLJKuCoJYoEKGEW3/+/Hn58qVaJ4sw2xtNNU93d3duXhqunJycuCHdtaqL169fD8PdEPmwegvu4wJ+dXXVx5FXS7WpVj6pG0sG5V5Ley1nFu1wl0mtw/behRoIZeT5myhpdeHZs2ed4dT9+/z5c2/EpRdKTeTdTtGKnt6Ry8VS4OXEV/F3Xav3ZwV2fxtFtZRoVftTFc7G3PX47AAqSqMzrA2GZX91Ie06Hl0J1f+OidqgqUGfSqIq+X5g1dtUIZ1N+5B1eFVduDVGL5JSUx0SqPFUlali6TPtxegEG/aB+5jGC0kiLB6o7tlADy1doyZJOlZd1WoH1ev78+dPmVKg1Ohv59MnqwsJ1vmVrjvBNN6JWwzVJf769aub6fB6WEyGcbqQYUdFTPoWcOqpcLhretcbO+B9SDiRqbud6Tu2rgMo06lHVofP1nISo95pIio0+Y9be8hPAhXaCi+ST1Y93eEWZKnflVwmEld4QtJHGCOkw9vG7Eo6PrunXH53KBuiZnyVCi2bz1SaUS2ufmRPbrj36KrWj2e7jrGGz33IusIVd4R7ZA+085+aRZRNR2dvhutHsppm4dw1IHvubkytN2nuNOxC2rImD3SfinXtOrbSjDvi27LUu1RBKcLQOwBN8x7yWE2A6L+i9dMg3ZRa92BgzjmQMre2E7BsGhxuNdyeb5kpeHPUnpDaabpxvtpLcMXPYXPQJ6KSpfrcXl0PW6KpnQnSWgtPfUbuxdQjbhzvenRBPF1D4+U++tOy9WL0QQXm3+g1JUms8IC5lcW69VYthGmbirecJKNr28OUa/Xq7OsbvRhLL8JOVUJlslSjdPHT9Qa77kfXA5H8ffdD1+qBWDoeO67hHnlIJd3ZBeG6qzw27qJhuuJcbMq1zOa5AN26sR+tlzkF5Ird2HXVqz+zbj9qrKkpqdHIsQIrnU5RR0L7u0RMHNSh7ctpFCzqvagPvPFFFUkiISWYOuGzXW672F7/Sg92bZY6VxopjE5phhOvyFfDilRx97C9LJWp7q8zk9vRCveyNKzTpEdv3L6kq0x1f/2tdRedVJJHJciVSj811bBoAurIw4d18PVUdQ09Vl5t630fdDv2kqSrSbqO/faaJOcSWI9xdhvzusnDPv3uQj0E79Wt4S704eS2l8jUz6Uva0ylMxtecj1z2F6BGtwVb6DI1m5Z7rsEXVnecZ8GdvQ6UbJUuHc3W2y7CFrDUjq9oY1P5Y+mzmSUvSJ2ySsdv/cKUmRGi8zIKew9sioudN6Qd3BUqz9V4N1x46h1FGEFELVnekp1ymiafeC6xC3mmNWrlyHdhSBYRD1CHMzhWln9vNmiIbdUHBWiFV6kpzQ4GXVszQ67kmS7rl3lUZgZAmftlUGG0SxmBcvmWl1G4RpG7pdZnnXZqbBr6nYU+DCw67KvyGjYNIteGJGmY4YCDEOUjkY7o5WPOhsBUcPmG2aUImRFTRvQaMstSSKMYR1XW1+CydajbqZAT+zRaGHBwne1m83LwvLzsOXCAqfMOKOVQNg3ot9d52x2nrOlQxBWyzDq86PN7qwYi8AOK4EeiHRZlFTEyGogejGGF5rWj5jXoqQCuPZq1CwNmZrjRWpuiRzuWgytaQmxVC/qtMwmNezYRPmYzxZcq5+12H0WyDBCw9NEVGhDZwtUaEPfsISo+Nc73bFXHe7aJVG5ttiuojij/SUXo3u9evRU4Ng5g43CpSBF+55BqZayKLw7lBN1M75KhZbTbWrMqxZXP6wnhw3kdkjSXSfqPaYTOJDyal0O64H2am10FlETa4EU1BkeGkszKqvnPDX3MtuTUdc9yhTNlF5DjfKEjE7tTglpDGfovdF2qysco4GINkpAfjtrOFUUo882GRieqAzX0nmAqKQMezsKCa/7e7KN1leB2l5Yhpl2nqNw+7yEhB8uBCgdNXCehPl/WuZORwuLHswvbdIcR33M1d2y4uNKOLpuKKMrIzfZqeuAZ7q5lHY96uqdjio1pUm7rzxT1cuUS8QKlwfOKr7vGq4kHB0yjBJoab493BaPqh8rMFw8R2uzWFmH04m+aDjr/O1FCFc19s5MNjJhl0h011IxZiNQSEazcyayhaVrNOwYZOjhWIR3fWnHwc7o8MSVrbtWY9f1IZe6h56aorF6dmj18GGo12jI9prf2NkezX1d4Or5ySnrTImxo68u9b3S4tPLGjpVuKzNvjIwTDBWyKJJns7TDjt82FLQLPVPUQ09Vt5i7r2ejVUtLE1ndSfHAmp2skKFa3XHYNTPR9WZFWMRtHCLYMEyGqfYeoZewdA9wj4wjJ8hRMVh1K/6QOw4tELYjj262QvBt5TfoQD5QzKPj2ocv/fmpsgM/fM/jWkPqL8Yxis5pIQ15h5dhgv1iizm0GhWZMIdMt1VnP84geFP46LZZmm1+uG5e4N0EaKk0241lr0exBxD8vbVQRWo7UVPJsiweDBU0w2pV+UI1cGqJEaHrC7SValGeGhWMFfIDNcB16pu35UKu91C9p0cap1ltWFVrBQsTdWWMczsfPRQKjuBWDEtEDJ4cp+FoM1ike3kLUbJFU2Rp5YldKvPur8w9uXsJgh3IPt8Ry8OWC5GOVQRuKW6sLtTOOYWZzNCtoyeVIgWdb00LTJa7kZLqOQcjRwmE7ir1KZ0F8/Ag0lvqSackkrhgdY/qVRKPIBrtvZOJJulOdh3r2rAlPZbUw2ZS1UmUKkZBaJwtZ5uZF3H6tZ6yeb5OaqmnWc4pqWik5p1TRNRoQ09M1ChhT0kfNdeRUsAlc1w2627iqOYQ/m7EBX8RW3ulPB71eGuXknL9ZTilYbLK1x04es2xs4ZLBUovGKYQQCymCVQcndoVviIERrzVSq0iL7RWFJ1ufoBPbnh3mO4Z5Xo7sae8AE90F7jDQdT8t7ZxzVXOerkSs0+/pJZVZUNZ2OGXqRosyJtjDDMNE9IrKmnofqBZsJTjaG3B2RjhTO0BSEWApaK2vJejSWvWuIEqkcN/UrQQm2BV3z0U62DpdJWQRudYVaaYdU0ExggM5v11FqbxLa3X2EJN95dPUdtab43ypb/8bC55W9ad7b4jJxt2G/pjW5cHcuvfpQcA+UlXSckiuT5Exk6ybCKSxFi6XgYvTSKeFNlytJS9wLI8SSzxYgq5qMlVClYyGzZfDIr4eoKueew+iJcpdv7+asFmHpQAweLWYkTIBAwn9w+8OBet6acIWm4pfjvBWTHfOtd/ZFB7Y1sCSOdQDn1PL+E6ZRAZ8+Tdt3P7TW/HGBd1qufUgu+rqhW56vr1CzhKXpZQ/cOlzVLEzBMM0rIbJ95yqMOOHyYQmEMt1hZ7anAjvaUFD5sEVKP+rGy0biFRItSJ6xIJLUfKv1ZqVTHLpr4nZpAls+PWlPpz8pgjxBuEUYFMAaWWc/QKxj6RtgHhvEzhIw2Pa7jYcehFcJ2dOkFrkVeNc+W+c+hYElDUtf5Q1Z1jd97+SkyQz/8T2PaA+ovhvFKDpnqKPTqtHchV/6P5cx/qs7UHdEj2vOh/7pWiH3SUI9MLV/FYmsXxqz04oizjW4sZctPB3OM2kgeohJkdyxhHBa94fTBMMGkZ3uNqjYVWKnKQ6R5QmZ7Y3nEGOYyK9iUAyQKl18NhexCamzQlxYTaapWWJpqrkStuR7Xny7UzmouWMV/qgbWLbtF1g1jLJPRU+JN2TRFuIjZUeSJKZEsc2SiIdMoplDL4p0irgPoVsB28pwp3Rd1Cy1GkU9uQSc5F7WYEqnqcrGF1b7PBvzN4idR4mx0NiNAVbnG6kuuqMkOFVI9Miynqr2nKmqlHxgxxS2kSm1KcfGMYpcViYjAlFQKt08hrcg6/EgAl9ErwumvuDtVmbsA5YQrUl73SMB1XZFWXBsbR4mtUZJKn8qX7DVVNQVMuVS2daA2PmWx+1JF3Pgq/kJkF1KcxVyPdNh1rRB7odCD6Tyn04sKbWjNiKXAdR5dL+28yVWGLpR5usPurkOSsUJSl2vPTLX/XOpmMpOqpnrHzhnsJaRTzlzj7EoGYrtkUWx3KCeN9nyVCi2n/1SUV3WufjRPbrj3ONUfSBou/9lYPI/mgXZcw6G9ZeFG6QeQyv+VrGbn+mWpLr7G3RraK33NDFgGdHIqxdxufQuNpA4cSFydN4t46+IEbDQqEkPvDksel1tn0743NuwAACAASURBVIafUmEfdUs30Fg7NUMpvMZRiJqBZQXNsXgNgVoBtQuaQNAt17LdtaogRbDopUI6NaWvpJSOqtauAVJqijzb9Eieogq+BB7yGYYIgstfilvoVRdHphn2VTwaQjGc0JMPyAOnXEXhvb9Z6h/Frw5d5/8eK/dn6gWX6oipELl8sl1b6h+3sKcWLOAYEtVSXlwJq55vVy3h6pLzOlylh3sISeVMt2hYXY2xWmCVoykblbnIMiVt0nBLxbjaBFU/WO/qj2pUyyyQWo1CDLS0yVO9re6i5Fc9qbZS/3VtUVmRNzq8JZctBXZ7zR+o97YIFni27+evcKfqfHWFjiU8Qi9r6MDhsqYqZfhInpAtc3FL61JpJE2Ho/t+VmdqyKa61O7YU7MEYZ5bONhlq7Ghx8p2++4eM+zk6e4mXQLrqGoOcKp+8PRSJaMBtUq0HlHd0nXD9F8Nk36q/lF9MpqUAgOzJarDvYy2/Ay3CBsdqcB6hl7B0FvCPjCMnyGkKywB98OOQyuE7RiA2ddsO/YAh+rYQxZ1zGY5WCIs7Y2oSt9r/N6rQ5EZetR/GtMeUH8xjFdySJlzuz3MdBdyaJX8pKaRfyiXdCr0KY92BJOqNkx8ttHtpW3+AnMETCw/sffsh24WDlEXJE+JCyg4vFWdymHI6e7OjsDTZR1OeVawodFTh/yn8zH2lzrfdOmrmGjKI1HlqQ50YFpkSqlFPQRlYax8Euk45g6TYcW21+lqSxlIs2lTtlb4VJmahDh3w+gPAZF06zjlIsyh5LtyrTlfSH4/irMZIafrwqnKDVdNcQupUptSWTyT22wiAzUQU1IpvMyddns1amFv6TAWslc1YFPjLfVhokyzxp30nPDitMEWuxupBqKpEljUCVyhs6qgPFU3FdrQOoH6P+AV9lvy0nRtZfTpjr3qcNcuecq13YJVxBS0g4yd85hjqpOZJ3dyMRIosztkFD5WtCZ9lQotlnu0lE6Nrn4cT2649+h2ULNdx+oJH8cD7XWdV5No/tb+rGKq45FoylejxVh2t2iUzZm9jDKsqAojQ28Pe/hnTsezOOdB4lhqkqOZJjxXuWIpP5EvSc7t77iqMVpq3yhrQOqwlbn/U1TDyxx98+FWaIlMXEKyWsCK1bseGt3iwD3wEmjYZZB7ux7iXktrezoHiRnLx1zOlmtL7VfUGq4EPsh8e7ghthh3dRx5Y6DcRWkB18mm9jogGLeMBLwxeG8L4+OZo/Xi5bywVIyZOZSTXb2rPzLrlPN33qXKrRzOnSSSufzpFEtXdkv53V7zC+MWAVY8qxZ8iy/V6Ktb9N3lWXpZQ8cOl7Xw/MAwtYghGolsdBKVqYMMHzaC6h6vtKHHylGsnzqRiDXDoqSyTaml67aV87JGFCcprZ6hVzAsUOFewTB+hhDV82H3w45DK4TtGOAZq5AORcoWssuim7w0XUMQ/U0EiszQG1VkRs4bklE1lpBLaViiv+68QBUSEez+ZHj3L1C0Ft1y0+yu/3+G/zmhsPuTMJ1UEk9CSlSFL8qlscgCJRSWDR9D80+FKDWlqZSzsdprmdAlkFPfbGDXZYQ5LNxUEUWcM9LIR9WdJd8d49Sisluuc16rPQpbJ6cwbl6zgoXFTnFXDbcrYXcd9zXyFGJb0oxbTNQcK0FLvqNxxHm2e7A0CxqIUdReoKw2S35YBEZD1NCETxrqsv5Phz7qX9wmqfly4TlART9jOeoW74vrbLPw1eHXEDLiAr9xziJuIQ1Me4nnFnNsebbGnXZ7NWqWgadqzi3mWPRshhkVtWWrKxyZydIUzhZ/N8IiPrEiW+zuCrnlWnk1ME1EhTb0vUD9v8Vhhs/G7bwlmu7Yqw537ZKzXA/NVHtIXDdbOrD16KUYO3tZJPrZ8OxKImI7JltadygzirZ9lQotszuVnF3Vrt68Jzfce3Q7qNmuo/eEm/dAe93lzSKqYrE/28dUxyPWErbSkXX6lLNdZHNmL6OcK6px3Z6hdzbnPEhGXtEY/jzm0RiBKe6ctYfFCTU5vK7zs2U2XtO5W1qf0hgOOatRVmUr5+/Y6r/01Zqj2y9yC8swhZZCpLVMts7NekpDoyvZ/m7gIvqaUR7TeN08V8EhijwilZzLRu9y8S66dkv0FB/14haluSWyfTgQt29Z4Hw7i4ZDR8q2aDhVFtoIr2s2b+gGGUIsFWMbzrBai3pXf1S1qhOiOt/t32Z+dWgF9rhNXtzplIjbEUdL9/aa39jfHs19XaDcbIWVvUcq9VVPi2J/0ssa+na4rG2Z+hjmtShEFWAsR4pblxY4fIgFSunU29Bj5YhuED2pRWU/YuScE1DqdbT9skZEryinnqFXMCxu4V7BMH6GkNlBOnYcWiFsx6nirKeGSbkhiqDWVjNLs0aZykIP6k8m05/SUW2gBDUqV3WtxNXtjDLGtM8wT8m5OjxubyTu+L1XSvBds+a81mxML8bwQs1oTmHcvOR+jySQG8R1pQR+/vz59f///f3330u1kI+qJur+nj17tvTxAuP/+fNnVCrVxaPhbWg9qloJga2aQ3qp/etK3opypyr49evXKnePHz8uwUwWGQ6osgULcZYSOD09VcHpn1Ib9OvXr4oKQi/51MXDw0NXM/z48WMqzlS4aKhm0CAhSsOk7sGHDx8khgjrT5kq/ZcvX6rmURUUJYspRYzhrTYQXcfs8+fPrqsbmWj+XcMhuYGxUFxcXCgjY+LdPsgnT57IE/R/+NOYqTE7NxrlwqXR6nUtJfr79+9dF25FLS3bqeCoClU5Ndai9kLaFcxh8VSOfbFNV0hbdUv0KoRAV+7UYHUdklmpVBBubm7evn07G5MIUwSYJpoiQ7iFwAHH/rV0YyzmqygOY4SNxmp+dmUjn9IeP3J36Ai+SoVWWonbRZ4GXB1PtnsOvUc7K3tMPNDOajZmtzak5Yml85+akOl2jNhXKGaFIcIUAYbePRn28PQodr9Q7fH8+fOwGFrFvr29Dcdp765U1nz1qF5awRG30Vs7Bt7f39vXqVXza81Li1kbBRaHu7s7LcAZd091a+KXl5cb8y3k8UePHvWSHGQv7qdPn7QXZdF2iIDR5bRXV1c9w6mLStm67uGpph3txhVn70F+QmBIgCHVkAkhEAgTaGA2L6wgd/MQOPLqTx7CXi5lTqcMR4Xa6edKzn4/lwbXEIBACQQYPhitUHVDj5WNViZaIgJd8VmxWNnJc5yXNaquZxI5D8lCYC8CKo/aJjH1qou2UuggmJyrWpJHZwZpy4fq0impAqwk8NTWpsBTEW+VOX6PqGCTSXHeUINm1aSV6hHVJqpH9KeFfG3Q6ZfzVVN0b6uq76U/HTqg1VxWLhv0A1TKSyBQ7lToJEt3rIOKW1fuTk5O8goYP7cDqhwf4lFTVJdRW9bU31XbpO1rOoOz4WZI/Xu1xYFGWXVCVz8IBS1yk2WiG+PJDdQ90/9u23TXMXN7Zd05UCtaB+3+VGnqenedL/XJuj+LWrOkXDTp6pUq1ZdQFU/9dUMn6TIcPXWFdEVF7RbSrs7vC6n7s6hCWqk1EbsKAhpEdJOefbPoFrdugkKdIu3tq0KdWoQMjN2kglspdcPVFXVdLSiQcwWBgP/IeZRg1+dsabpjBSUe2U6AMcIKhoeaXVnBp9hHDtgdOpqvUqEVW/pSC9aYq+PJqR2G9MME8MAwH/tdVU2ah9GfFib6yc/R5QlNCDAbYAcbPSZD7+hISXAdAZ0eon204Wf1jc0DTt6qOtUM2BSZko8LkU27jQqakO+3DnYTwqr5NRWf4htFasfV9HT5qtFRAyR0/Sx0t9ymrFtaF/M8pNIzcaY8fDZcFpe5ZfTRzkbXx+jsHjC6d+LDaKZyG70pN3qr5EDJfHZ2Niqh4KgPMHqLQAhsJMCQaiNAHj8IgcZm8w5itZLVPODqz+7mYDpldxMgAAQg0AYBhg8WO9be0GNli5WJk45AN3+oycPuT5PG7htVytebPV6xZNnAyxq11zPp/IeUIZCHQPijCLt/jkWzWPrgh/1bIx203cXubcf4vUdR+AXnDRVuIMSDAAQgAAEIQAACEIAABCAAAQhAAAIQgAAEIAABCEAAAhCAAAQgAAEIQAACEIAABCAAAQgkIfD27du7u7tw0kc7SKWnETgMRZ8zFbo+JhcHJKB90s+fP+8U17sx2vZ9QAgbVX706NFsCvqSWc5PB8/KY4wgmT98+DAamdpjFAuBEIAABCAAAQhAAAIQgAAEIAABCEAAAhCAAAQgAIFsBMKHDemgHx1qlk2YcEZakNKKw+x6bp9IyR9N6YXkohwC/ypHFCSBAAQgAAEIQAACEIAABCAAAQhAAAIQgAAEIAABCEAAAhCAAAQgAAEIQAACEIAABCAAAQhAIBuBHz9+hPN69epVOELDd8/Pz6e00z7jqVuEQwACFgKfPn2yRHv9+rUlWmlxAlXEmzdvSpMWeSAAAQhAAAIQgAAEIAABCEAAAhCAAAQgAAEIQAACxyEQPmzo27dv5Rw2JKM8e/bs9vb29+/fgYVL13b2k4ncp7g+LAHOGzqs6VEcAhCAAAQgAAEIQAACEIAABCAAAQhAAAIQgAAEIAABCEAAAhCAAAQgAAEIQAACEIAABA5NQFtmw/obt66GE6n07uXl5ZTkOqfpz58/U3cJPwKBv//+u1fz6dOn/TUXRgKBE3n6FF68ePH48eP+Zy0XDw8Prnu4YqtGrVEjVwWuIQABCEAAAhCAAAQgAAEIQAACEIAABCAAAQhAAAL1Evj+/fvV1dWU/F++fDk5OZm6u2O4Fhf0IQfL2sqHDx92lJOsqyPAeUPVmQyBIQABCEAAAhCAAAQgAAEIQAACEIAABCAAAQhAAAIQgAAEIAABCEAAAhCAAAQgAAEIQAACWwn8/Plz6lCMPulXr1711we8uL6+ntLasqN36lnCGyDgntXFeUMrDPr58+fZp968eTMbp8AIAdUq1ahAyIgEAQhAAAIQgAAEIAABCEAAAhCAAAQgAAEIQAACEFhB4PXr11NPvXv37vT0dOpuCeEXFxfu+tSUSPf391O3CIeAR4Dzhjwg/IQABCAAAQhAAAIQgAAEIAABCEAAAhCAAAQgAAEIQAACEIAABCAAAQhAAAIQgAAEIAABCLRP4MePH2EldYrKs2fPwnHavhs4HISvg7Zt+lntfv361cfhvKEehfFC3+C1xLy8vLREKy3O1GFk8pPCX1QojSTyQAACEIAABCAAAQhAAAIQgAAEIAABCEAAAhCAAAQiEtC6g7u+46asOfy3b9+6IWVen5ycTC1D9AIHvovQx+ECAh0BzhvCEyAAAQhAAAIQgAAEIAABCEAAAhCAAAQgAAEIQAACEIAABCAAAQhAAAIQgAAEIAABCEAAAocjMPsBzPPz88NB+d8K67ilKQg6rennz5//Ozq/DkTAPa6L84aWGn52K7wSDJz2tTS7nPF1lNLff/89muP19fVoOIEQgAAEIAABCEAAAhCAAAQgAAEIQAACEIAABCAAAQikJvDnz5/A10Tev3+fWoBY6V9cXIRXHL5+/RorL9JpngDnDTVvYhSEAAQgAAEIQAACEIAABCAAAQhAAAIQgAAEIAABCEAAAhCAAAQgAAEIQAACEIAABCAAAQj4BNwDU/x7//396tWr0fBDBd7c3EzpG9iUPPUI4c0QcI/revnyZTN6ZVBEG/otX9YN75XPIOe6LALVgj6bvC5NnoIABCAAAQhAAAIQgAAEIAABCEAAAhCAAAQgAAEIQGAjgcCS34sXL05PTzemn/PxgC6dGA8PDznlIa96CXDeUL22Q3IIQAACEIAABCAAAQhAAAIQgAAEIAABCEAAAhCAAAQgAAEIQAACEIAABCAAAQhAAAIQgMBKAu6BKaNJ1LWzdlSF7YEnJyfaZDyaTuBgkdH4BDZDQCfm/P333706cpL+utILaZRNckvBOT8/f/bsWTaRYmUkjFMfDX7z5k2sXEgHAhCAAAQgAAEIQAACEIAABCAAAQhAAAIQgAAEIACBpQQCyxOvX79emtq+8R8/fhz+bMPsV2f2lZ/cyyHAeUPl2AJJIAABCEAAAhCAAAQgAAEIQAACEIAABCAAAQhAAAIQgAAEIAABCEAAAhCAAAQgAAEIQAACOQh4B6YMs9R5H8PAY4ZMfSNUJ87wddBjuoR7pszUcVTlk/n06dPFxYW2pD969OjJkyf6r4OT7u/vU0v+7t272SymCt3sg/tGCLyrEN73v6/Y5A4BCEAAAhCAAAQgAAEIQAACEIAABCAAAQhAAAIQaJtAeEWvxlXR8BlJs1+dadvcaGcnwHlDdlbEhAAEIAABCEAAAhCAAAQgAAEIQAACEIAABCAAAQhAAAIQgAAEIAABCEAAAhCAAAQgAAEItEBgdpvpmzdvWtAzhg46k+Wvv/4aTenu7m40nMC2CXz8+LFX8OXLl/11LRffv39/9uyZdqJ//vxZx2b1Yutrt1dXVzqBSBH6wLgXOuTIzXE0cW3r18lHo7cKD5w6b0jVqYAXLjziQQACEIAABCAAAQhAAAIQgAAEIAABCEAAAhCAAARaJeB+ScLTUYuANc7hayVlavlSCv769ctTk58QGCXAeUOjWAiEAAQgAAEIQAACEIAABCAAAQhAAAIQgAAEIAABCEAAAhCAAAQgAAEIQAACEIAABCAAAQg0SyCwrVY6a3/q6elps8ovV+zdu3ejDwnjz58/R28R2DABt/hU983b+/t7nZEU2Giu84BevXr158+fFBa8ubmZTXaquM0+uG8EHaU0RfX6+npf2cgdAhCAAAQgAAEIQAACEIAABCAAAQhAAAIQgAAEIHBkAvriwpT6T58+nbpVeHjgkxiz334oXDXEy0aA84ayoSYjCEAAAhCAAAQgAAEIQAACEIAABCAAAQhAAAIQgAAEIAABCEAAAhCAAAQgAAEIQAACEIBAEQTcA1OGAr1+/XoYeOSQy8vLqd3Gd3d3RyZzQN2/f//u7tKu62QunYlzdXU1azUpmOLQn8CJPL1IOpqnxs8IS/4pYm/evKlUo94oXEAAAhCAAAQgAAEIQAACEIAABCAAAQhAAAIQgAAEqibw+/fvKfmfPHkydavwcH0/ZkrCgL5TjxB+TAKcN3RMu6M1BCAAAQhAAAIQgAAEIAABCEAAAhCAAAQgAAEIQAACEIAABCAAAQhAAAIQgAAEIAABCNRKQMd2XFxc6AyLR48e6b9OPLm9vV2kTOAznkpHB2QsSu0IkacOE/nw4cMR1EfHnsDHjx/761evXvXX5V/8+fPHfpTY58+fo2t0c3MTTlM745dWZeEEs93VKVRTlepU1ZFNNjKCAAQgAAEIQAACEIAABCAAAQhAAAIQgAAEIAABCBycgPslCQ/F1BdHvGgF/qz3pKQCYR5WJM4bOqzpURwCEIAABCAAAQhAAAIQgAAEIAABCEAAAhCAAAQgAAEIQAACEIAABCAAAQhAAAIQgAAEKiOgk4YeP36sQ0N0GsivX78kvf5//fpVB3koXGdeWPR5eHgIRNO22pOTk0CEY97SAU8vXrwY1b3SE1JGdSFwloB7wlRdJ3PNHvfj6t5VL27IxmsVk9k03bOcNmaX+fGpQ4Wur69VM2cWhuwgAAEIQAACEIAABCAAAQhAAAIQgAAEIAABCEAAAhAwEvj9+7cxZkXROIqoImPtKyrnDe3Ln9whAAEIQAACEIAABCAAAQhAAAIQgAAEIAABCEAAAhCAAAQgAAEIQAACEIAABCAAAQhAAAImAm/fvtVJQ1Nf4FT4y5cvf/78OZvWjx8/AnHqOkIloEj0W+5BM27iU0eNuHG4boOADvzqC+Bff/2lU6gq0mvKgTOo8OfPn9nTjlTznJ6eZhAmehaqdXUA3Giys1qPPkUgBCAAAQhAAAIQgAAEIAABCEAAAhCAAAQgAAEIQAACEQnoaytTqc1+LGHqwd3DA5JrDWt38RCgCgKcN1SFmRASAhCAAAQgAAEIQAACEIAABCAAAQhAAAIQgAAEIAABCEAAAhCAAAQgAAEIQAACEIAABA5NQIcN3d3dzSK4urqajfP169dAHGUUuHvkWycnJ69evRoS0AE09/f3w3BC2iPgHtlT18lcDw8Pi8wRdyf6LCtlV28hmqqZr6+vHz9+vAg7kSEAAQhAAAIQgAAEIAABCEAAAhCAAAQgAAEIQAACEIhO4MWLF1Nphj/TMvVUCeHfvn2bEmN0QXMqMuFHJsB5Q0e2PrpDAAIQgAAEIAABCEAAAhCAAAQgAAEIQAACEIAABCAAAQhAAAIQgAAEIAABCEAAAhCAQAUEPn36NHWkhSe9zhL6+fOnF+j9DJw3pAMyvMj8dAm8f//e/dlf39zc9NdctEpAJcstO7Nn6BTF4fPnz4vkCXzpd1E6iqyjjmZzd8EuTX/f+PIK9xSqXhidoHR7e9v/5AICEIAABCAAAQhAAAIQgAAEIAABCEAAAhCAAAQgAIG9CITP39E67F6Crc73+/fv+iDK1ONhfaeeIvyABDhv6IBGR2UIQAACEIAABCAAAQhAAAIQgAAEIAABCEAAAhCAAAQgAAEIQAACEIAABCAAAQhAAAIQqInAopNNwt/hDG+ZXZRRTQQjyfrs2bNRRNrRy9kikRiXm4x7qpQ2assZypV1INmvX78GYaGA169fh26b7/3582c2KR3jdXJyYk6yrIiuV7iSjR5C5EbgGgIQgAAEIAABCEAAAhCAAAQgAAEIQAACEIAABCAAgTwETk9PAxnVOKUfljmsbwAFt45GgPOGjmZx9IUABCAAAQhAAAIQgAAEIAABCEAAAhCAAAQgAAEIQAACEIAABCAAAQhAAAIQgAAEIACBmgjc398HPlA51OT379/DwD7k48eP/bV3cX5+XtcRKp78eX6+e/fur7/+Gual8GEgIc0Q0HdiP3/+3KszeuxUf7fAi3C1MBQ4loI6bChcfSmjy8vLoQBVhHhe0cus46guLi76n1xAAAIQgAAEIAABCEAAAhCAAAQgAAEIQAACEIAABCCwL4HAwsfXr1814b+veIty18ceAucNBTRdlAuRj0CA84aOYGV0hAAEIAABCEAAAhCAAAQgAAEIQAACEIAABCAAAQhAAAIQgAAEIAABCEAAAhCAAAQgAIFaCQQ2jI6q9OTJk9HwLtA9M8WLxok5HpDRn48fPx61iA5Vub29HX2EwAYI3Nzc9Fq8ePGiutNkwof+9Kp1F+/fv5efe4ErfuqsNO3RDzyoc3kUJxCh8FuuV7iiCqD7k2sIQAACEIAABCAAAQhAAAIQgAAEIAABCEAAAhCAAAT2JXB9fR0QoK4zesLShjUNQODWAQlw3tABjY7KEIAABCAAAQhAAAIQgAAEIAABCEAAAhCAAAQgAAEIQAACEIAABCAAAQhAAAIQgAAEIFANgR8/fiySVYehTMV/eHiYunV+fv7s2bOpu4S7BHTWjHC5Id21Dh/RB0WH4YTUTkAFxz03p8aTuf766y+jFeTbl5eXxsiBaPoU8NXVVSCCaqpAjRR4sJBbnlf0Usk9qEt7GlxAAAIQgAAEIAABCEAAAhCAAAQgAAEIQAACEIAABEogoKn7wEE8Wo2t5bMinz59CnxdRkcRsUhRgr/VIsOjf/75pxZZkRMCEIAABCAAAQhAAAIQgAAEIAABCEAAAhCAAAQgAAEIQAACEIAABCAAAQhAAAIQgAAEIHAoAj9//nz+/PkilQPbAnWMyIcPH0ZT+/379+PHj0dvETgkoHOFnj59+vfff3u3dFaLtvl6gfysnYB2Zv/69avT4tWrVzWekqNDsgK7z3sDxdJOFdfLly+HBaTPSMXn27dvVdc5rlf0eukQJR201P/kAgIQgAAEIAABCEAAAhCAAAQgAAEIQAACEIAABCAAgXIIaGEisHjx5cuX09PTcqQdShJeONbHJ/gyyhAaIQEC/wrc4xYEIAABCEAAAhCAAAQgAAEIQAACEIAABCAAAQhAAAIQgAAEIAABCEAAAhCAAAQgAAEIQAACOxLoTzkxyqCvVk7F1AbTqcOG3r17V/XBH1MqpwsXrlGYOtKF00bSYd8l5bdv37rF8P3797uIsTFTne8zm4JUi3KUkqqas7OzwH59HcpT+2FD+sqx6xU929Fqob/LBQQgAAEIQAACEIAABCAAAQhAAAIQgAAEIAABCEAAAjsS+Pr1ayB3rW6UvMyn9Rd97CEgf1i7wIPcOiwBzhs6rOlRHAIQgAAEIAABCEAAAhCAAAQgAAEIQAACEIAABCAAAQhAAAIQgAAEIAABCEAAAhCAAARaI3B9fT2l0tRBGDqIRCeqTD1F+BSBi4uLV69eDe++fv16GEhIpQS0rfzu7q4XXud5PXv2rP9Z0cWor0p+FX/d0oljv3//vry83K5Rt9l99CyeLnEdNiSqVR9wpq8H39zcDFmp+j05ORmGEwIBCEAAAhCAAAQgAAEIQAACEIAABCAAAQhAAAIQgEAJBDSN//Hjx4AkOtDn06dPgQh73dLaitZ0Ah970FclWKTYyzr15vvon3/+qVd6JIcABCAAAQhAAAIQgAAEIAABCEAAAhCAAAQgAAEIQAACEIAABCAAAQhAAAIQgAAEIAABCDRMQAdbPH/+3KigDg0JnBykAz5GN6F++/aN7adGwl40Ha0yurU3bAgvEX4WS8Cz719//aVjdOo9KMetAeS3qluik1ea+vZv4LAhnW308PAQPd/MCZ6eng4/Edydo5RZErKDAAQgAAEIQAACEIAABCAAAQhAAAIQgAAEIAABCEBgKYH7+/urq6vAU/rAwO3tbSBC5luzArM0mdkizWT3r2Y0QREIQAACEIAABCAAAQhAAAIQgAAEIAABCEAAAhCAAAQgAAEIQAACEIAABCAAAQhAAAIQgEBjBJ49e2bU6M2bN4HDhrQPdfSwIW0/5bAhI+FhNB3gMvoRkM8imwAAIABJREFU1JubmxSHuQwFICQpgdevX7ulRrau97AhgVIV0ePSkUDRN8rrICEdjhY4bEi78xs4bEifNR4eNqSzqEargh44FxCAAAQgAAEIQAACEIAABCAAAQhAAAIQgAAEIAABCBRC4PLyMjyrf3d3p28P6LsUJQgsacOnI71//z6wRlyCCshQLIFH//zzT7HCIRgEIAABCEAAAhCAAAQgAAEIQAACEIAABCAAAQhAAAIQgAAEIAABCEAAAhCAAAQgAAEIQODgBHTkUOAIjw6ONsVeXFwEQOmcFPfklC7mixcvvn//HniKWxYC2sKrbcdeTNh6QKr76Zm1tC/ZruCpbfFPnz5164Fv377FOm7MwzUUb7aOGj5SYMiQYSfkly9f9OJBgQIjEgQgAAEIQAACEIAABCAAAQhAAAIQgAAEIAABCEAAAqMEtEj66tUrd91kGE0fbtnxKB99AkHfOAksE3efQ2CFYmg4QowE/mWMRzQIQAACEIAABCAAAQhAAAIQgAAEIAABCEAAAhCAAAQgAAEIQAACEIAABCAAAQhAAAIQgAAE8hN48+bNaKbaQqpdsPpk5e/fv8OHDem7l8PNsjp55OvXr6MpE7iIwO3trU4X8h758eOHwr1AftZC4P7+3j1DSoWlAWvq0LEPHz64Jnj58uX2E8eUgg4tcnG5WehapePf//53uI7yHin25+vXr4d1qc6iYit/sSZDMAhAAAIQgAAEIAABCEAAAhCAAAQgAAEIQAACEIDAKAGtbugoHy22jt7tAnXcj5ZXtGwUiJPi1sPDgz5Io1WJwGFDWn/RXVYoUvA/TpqP/vnnn+Noi6YQgAAEIAABCEAAAhCAAAQgAAEIQAACEIAABCAAAQhAAAIQgAAEIAABCEAAAhCAAAQgAIG6CPz58+fJkyeuzDr95Nu3b9re6gZOXevTl9qN6t3VWUVKQRtVvXB+riMgG8kow4NIBFmbldelyVN7EfCKTGOFRef+fP782WW7+tu8P3/+1D57LzU3ZV2vTtxLp4Sfep3g6urKk0S7+bef2eSlyU8IQAACEIAABCAAAQhAAAIQgAAEIAABCEAAAhCAAASyEdDCkL7+MlzmcwXQOqDi6M+4Pus+u+hawmhtRd81CT+lD9LoezPhONyFwCwBzhuaRUQECEAAAhCAAAQgAAEIQAACEIAABCAAAQhAAAIQgAAEIAABCEAAAhCAAAQgAAEIQAACEIDAngSG51zokIuPHz/OHhikr1+enZ0NReccnCGTjSGjqLX5WGeybEyZx3MS0NkxL1++dHNsr7DoU7dfv351dZSjavO6jiJyAwPX8va7uzsvES/++fm50pyto7yniv2pgvz8+XNPPJ1FpU8Hp361wMuUnxCAAAQgAAEIQAACEIAABCAAAQhAAAIQgAAEIAABCMQloC+L6BMLHz58mE321atXOnXIvqQym2AXQccMaeU3/I2HLqbWXyQnaxNGsEQLE+C8oTAf7kIAAhCAAAQgAAEIQAACEIAABCAAAQhAAAIQgAAEIAABCEAAAhCAAAQgAAEIQAACEIAABPYnMDwiRDJdX19r8+vUjtLb21vd9UTXARk6JeTk5MQL5+d2AqPAtetXW4S3J04KGQhoN7lO3nE/YPvlyxcVvQxZZ85C++BH96zLXXXcko4zE4cnT550dYuw/P79Wwfr6Gu6qj10AJOLaCi5HtdJQ41x08FJIuAp295ZVJ6C/IQABCAAAQhAAAIQgAAEIAABCEAAAhCAAAQgAAEIHIeA/dQhMdHBQ1oQ6VZVVnx9QXlplaFbeQl/4KHn39iXHnq9uNiRAOcN7QifrCEAAQhAAAIQgAAEIAABCEAAAhCAAAQgAAEIQAACEIAABCAAAQhAAAIQgAAEIAABCEAAAlYCo0cO6WHtLtWWVu1n1REh+qmTQXSSiL5sOTwdQ4cNaevqij2vVhEPH+/y8nL47VOdvfL27dvDs6kAgE6Gev36dS9oq4cNdQre399fXV31yka5aPKkIZEZPZ5J3xmO/vniKFYgEQhAAAIQgAAEIAABCEAAAhCAAAQgAAEIQAACEIAABFYT0ElAWtrTel/46wtu+lqB7RZqdaHPObj/tW6rdNz/WsCd/bSDl/ib//6xwuti4ToKAc4bioKRRCAAAQhAAAIQgAAEIAABCEAAAhCAAAQgAAEIQAACEIAABCAAAQhAAAIQgAAEIAABCEAAAskJjB5nY8xVZxLpgIzHjx8b4xNtHYHRo0naPrlmHagCn/r58+fz588lmDaC61uyJycnBQoZUSTtmNcGdR1Ptj3Nbqd7k8Rub29vbm48RBwi5gHhJwQgAAEIQAACEIAABCAAAQhAAAIQgAAEIAABCECgMQIPDw9aQ9Hqqv3goYgEtFaltV19J4OPH0SkSlIeAc4b8oDwEwIQgAAEIAABCEAAAhCAAAQgAAEIQAACEIAABCAAAQhAAAIQgAAEIAABCEAAAhCAAAQgUC4B7W29urrSpy/tImpDqj7CyW5UO7GNMXXqyo8fP9xEZAJ9qpTvjrpMyrz+/v27LKWDvcoUL4VUOmVJ9YP+lm6XP8JOd9W3Z2dnHnYdrnR/f+8F8hMCEIAABCAAAQhAAAIQgAAEIAABCEAAAhCAAAQgAIEmCWjxSKcO6eyhReuz61A8ffr0/Pxcxww1+Y2HdUx4Kh0BzhtKx5aUIQABCEAAAhCAAAQgAAEIQAACEIAABCAAAQhAAAIQgAAEIAABCEAAAhCAAAQgAAEIQAACSQh8+vTp3bt33qE2w5y0J1VHY+jv8ePHw7uEJCLw58+fly9fenuOZQsdZIMhEjEn2e0EtF3+63//5KhTZw+9ePFCniz31jd1m9/prpOYpKmHQorrEKLttEkBAhCAAAQgAAEIQAACEIAABCAAAQhAAAIQgAAEIACBugho4UCLs1pG6f57KwjrdNHXHbQYofWXbvGFlcR1GHlqHQHOG1rHjacgAAEIQAACEIAABCAAAQhAAAIQgAAEIAABCEAAAhCAAAQgAAEIQAACEIAABCAAAQhAAAI7E9CuVh0P0m1p1ek23a5WbUvtDgTR1y9PT093FvGo2Y8eOaS9wjrS5ahI0LsyAvLh379/q1ZRlfLkyZOjbXCX+qpIvVcFOGyoMidGXAhAAAIQgAAEIAABCEAAAhCAAAQgAAEIQAACEIBASgJa+NPxQ1ql7RZq9V9rK8rQXV/o1lm8/91ibvOfdkjJnrQjEOC8oQgQSQICEIAABCAAAQhAAAIQgAAEIAABCEAAAhCAAAQgAAEIQAACEIAABP4ve3d7FjmSrQv0TD9jAGACjAWACVAWACZAWVCUCVVYUGACYEGBCYAFDSYAHtTd03mPHp38kLaUqUxlavWPHqEMxceKkBT9Q+8QIECAAAECBAgQIECgLDA1ckheSZnIMYF+Crh5+zkvekWAAAECBAgQIECAAAECBAgQIECAAAECBAgQILAogb8WVZF6CBAgQIAAAQIECBAgQIAAAQIECBAgQIAAAQIECBAgQIAAAQIECBAgQIAAAQIERgLb29vx/2ga//ekZZDHx8fT09PyGccECPRNIHLB4v+CuNwrSWFlDccECBAgQIAAAQIECBAgQIAAAQIECBAgQIAAAQLrLiBvaN1nUP8JECBAgAABAgQIECBAgAABAgQIECBAgAABAgQIECBAgAABAgQIECBAgACBPgpMjRy6v7+/uLjoY3f1iQCB//mf4+Pjl5eXssTJycnDw0P5jGMCBAgQIECAAAECBAgQIECAAAECBAgQIECAAAECay0gb2itp0/nCRAgQIAAAQIECBAgQIAAAQIECBAgQIAAAQIECBAgQIAAAQIECBAgQIAAgf4KjCKH9vf3y128ubm5vLwsn3FMgEAfBE5PTx8fH8s9OT8/v7u7K59xTIAAAQIECBAgQIAAAQIECBAgQIAAAQIECBAgQGDdBeQNrfsM6j8BAgQIECBAgAABAgQIECBAgAABAgQIECBAgAABAgQIECBAgAABAgQIECDQX4GIHHp+fo7UknIXr66urq+vy2ccEyCwWoGLi4v7+/tyH379+uU+LYM4JkCAAAECBAgQIECAAAECBAgQIECAAAECBAgQ2AyBf/3582czRmIUBAgQIECAAAECBAgQIECAAAECBAgQIECAAAECBAgQIECAAAECBAgQIECAAIHeCvz8+fP79+/l7j09PR0cHJTPOCZAYCUCd3d3Z2dn5aZ///59fHxcPuOYAAECBAgQIECAAAECBAgQIECAAAECBAgQIECAwGYI/LUZwzAKAgQIECBAgAABAgQIECBAgAABAgQIECBAgAABAgQIECBAgAABAgQIECBAgECfBS4vLyNgaHd3t+jk29tbceyAAIEVCsS9WbS+v7///v4ubKgAcUCAAAECBAgQIECAAAECBAgQIECAAAECBAgQILBhAv/68+fPhg3JcAgQIECAAAECBAgQIECAAAECBAgQIECAAAECBAgQIECAAAECBAgQIECAAAECvRWI4KGbm5sIHnp+fu5tJ3WMwKAEXl9fv3z5EkP+9u3bxcXFoMZusAQIECBAgAABAgQIECBAgAABAgQIECBAgAABAkMTkDc0tBk3XgIECBAgQIAAAQIECBAgQIAAAQIECBAgQIAAAQIECBAgQIAAAQIECBAgQIAAAQIECBAgQIAAAQIECBAgQIAAAQIECBAgQIAAAQIECBAYosBfQxy0MRMgQIAAAQIECBAgQIAAAQIECBAgQIAAAQIECBAgQIAAAQIECBAgQIAAAQIECBAgQIAAAQIECBAgQIAAAQIECBAgQIAAAQIECBAgQIAAgYEJyBsa2IQbLgECBAgQIECAAAECBAgQIECAAAECBAgQIECAAAECBAgQIECAAAECBAgQIECAAAECBAgQIECAAAECBAgQIECAAAECBAgQIECAAAECBAgMUkDe0CCn3aAJECBAgAABAgQIECBAgAABAgQIECBAgAABAgQIECBAgAABAgQIECBAgAABAgQIECBAgAABAgQIECBAgAABAgQIECBAgAABAgQIECBAYGAC8oYGNuGGS4AAAQIECBAgQIAAAQIECBAgQIAAAQIECBAgQIAAAQIECBAgQIAAAQIECBAgQIAAAQIECBAgQIAAAQIECBAgQIAAAQIECBAgQIAAAQKDFJA3NMhpN2gCBAgQIECAAAECBAgQIECAAAECBAgQIECAAAECBAgQIECAAAECBAgQIECAAAECBAgQIECAAAECBAgQIECAAAECBAgQIECAAAECBAgQGJiAvKGBTbjhEiBAgAABAgQIECBAgAABAgQIECBAgAABAgQIECBAgAABAgQIECBAgAABAgQIECBAgAABAgQIECBAgAABAgQIECBAgAABAgQIECBAgMAgBeQNDXLaDZoAAQIECBAgQIAAAQIECBAgQIAAAQIECBAgQIAAAQIECBAgQIAAAQIECBAgQIAAAQIECBAgQIAAAQIECBAgQIAAAQIECBAgQIAAAQIEBiYgb2hgE264BAgQIECAAAECBAgQIECAAAECBAgQIECAAAECBAgQIECAAAECBAgQIECAAAECBAgQIECAAAECBAgQIECAAAECBAgQIECAAAECBAgQIDBIAXlDg5x2gyZAgAABAgQIECBAgAABAgQIECBAgAABAgQIECBAgAABAgQIECBAgAABAgQIECBAgAABAgQIECBAgAABAgQIECBAgAABAgQIECBAgACBgQnIGxrYhBsuAQIECBAgQIAAAQIECBAgQIAAAQIECBAgQIAAAQIECBAgQIAAAQIECBAgQIAAAQIECBAgQIAAAQIECBAgQIAAAQIECBAgQIAAAQIECAxSQN7QIKfdoAkQIECAAAECBAgQIECAAAECBAgQIECAAAECBAgQIECAAAECBAgQIECAAAECBAgQIECAAAECBAgQIECAAAECBAgQIECAAAECBAgQIEBgYALyhgY24YZLgAABAgQIECBAgAABAgQIECBAgAABAgQIECBAgAABAgQIECBAgAABAgQIECBAgAABAgQIECBAgAABAgQIECBAgAABAgQIECBAgAABAoMUkDc0yGk3aAIECBAgQIAAAQIECBAgQIAAAQIECBAgQIAAAQIECBAgQIAAAQIECBAgQIAAAQIECBAgQIAAAQIECBAgQIAAAQIECBAgQIAAAQIECBAYmIC8oYFNuOESIECAAAECBAgQIECAAAECBAgQIECAAAECBAgQIECAAAECBAgQIECAAAECBAgQIECAAAECBAgQIECAAAECBAgQIECAAAECBAgQIECAwCAF5A0NctoNmgABAgQIECBAgAABAgQIECBAgAABAgQIECBAgAABAgQIECBAgAABAgQIECBAgAABAgQIECBAgAABAgQIECBAgAABAgQIECBAgAABAgQGJiBvaGATbrgECBAgQIAAAQIECBAgQIAAAQIECBAgQIAAAQIECBAgQIAAAQIECBAgQIAAAQIECBAgQIAAAQIECBAgQIAAAQIECBAgQIAAAQIECBAgMEgBeUODnHaDJkCAAAECBAgQIECAAAECBAgQIECAAAECBAgQIECAAAECBAgQIECAAAECBAgQIECAAAECBAgQIECAAAECBAgQIECAAAECBAgQIECAAIGBCcgbGtiEGy4BAgQIECBAgAABAgQIECBAgAABAgQIECBAgAABAgQIECBAgAABAgQIECBAgAABAgQIECBAgAABAgQIECBAgAABAgQIECBAgAABAgQIDFJA3tAgp92gCRAgQIAAAQIECBAgQIAAAQIECBAgQIAAAQIECBAgQIAAAQIECBAgQIAAAQIECBAgQIAAAQIECBAgQIAAAQIECBAgQIAAAQIECBAgQGBgAvKGBjbhhkuAAAECBAgQIECAAAECBAgQIECAAAECBAgQIECAAAECBAgQIECAAAECBAgQIECAAAECBAgQIECAAAECBAgQIECAAAECBAgQIECAAAECgxSQNzTIaTdoAgQIECBAgAABAgQIECBAgAABAgQIECBAgAABAgQIECBAgAABAgQIECBAgAABAgQIECBAgAABAgQIECBAgAABAgQIECBAgAABAgQIEBiYgLyhgU244RIgQIAAAQIECBAgQIAAAQIECBAgQIAAAQIECBAgQIAAAQIECBAgQIAAAQIECBAgQIAAAQIECBAgQIAAAQIECBAgQIAAAQIECBAgQIDAIAXkDQ1y2g2aAAECBAgQIECAAAECBAgQIECAAAECBAgQIECAAAECBAgQIECAAAECBAgQIECAAAECBAgQIECAAAECBAgQIECAAAECBAgQIECAAAECBAYmIG9oYBNuuAQIECBAgAABAgQIECBAgAABAgQIECBAgAABAgQIECBAgAABAgQIECBAgAABAgQIECBAgAABAgQIECBAgAABAgQIECBAgAABAgQIECAwSAF5Q4OcdoMmQIAAAQIECBAgQIAAAQIECBAgQIAAAQIECBAgQIAAAQIECBAgQIAAAQIECBAgQIAAAQIECBAgQIAAAQIECBAgQIAAAQIECBAgQIAAgYEJyBsa2IQbLgECBAgQIECAAAECBAgQIECAAAECBAgQIECAAAECBAgQIECAAAECBAgQIECAAAECBAgQIECAAAECBAgQIECAAAECBAgQIECAAAECBAgMUkDe0CCn3aAJECBAgAABAgQIECBAgAABAgQIECBAgAABAgQIECBAgAABAgQIECBAgAABAgQIECBAgAABAgQIECBAgAABAgQIECBAgAABAgQIECBAYGAC8oYGNuGGS4AAAQIECBAgQIAAAQIECBAgQIAAAQIECBAgQIAAAQIECBAgQIAAAQIECBAgQIAAAQIECBAgQIAAAQIECBAgQIAAAQIECBAgQIAAAQKDFJA3NMhpN2gCBAgQIECAAAECBAgQIECAAAECBAgQIECAAAECBAgQIECAAAECBAgQIECAAAECBAgQIECAAAECBAgQIECAAAECBAgQIECAAAECBAgQGJiAvKGBTbjhEiBAgAABAgQIECBAgAABAgQIECBAgAABAgQIECBAgAABAgQIECBAgAABAgQIECBAgAABAgQIECBAgAABAgQIECBAgAABAgQIECBAgMAgBeQNDXLaDZoAAQIECBAgQIAAAQIECBAgQIAAAQIECBAgQIAAAQIECBAgQIAAAQIECBAgQIAAAQIECBAgQIAAAQIECBAgQIAAAQIECBAgQIAAAQIEBiYgb2hgE264BAgQIECAAAECBAgQIECAAAECBAgQIECAAAECBAgQIECAAAECBAgQIECAAAECBAgQIECAAAECBAgQIECAAAECBAgQIECAAAECBAgQIDBIAXlDg5x2gyZAgAABAgQIECBAgAABAgQIECBAgAABAgQIECBAgAABAgQIECBAgAABAgQIECBAgAABAgQIECBAgAABAgQIECBAgAABAgQIECBAgACBgQnIGxrYhBsuAQIECBAgQIAAAQIECBAgQIAAAQIECBAgQIAAAQIECBAgQIAAAQIECBAgQIAAAQIECBAgQIAAAQIECBAgQIAAAQIECBAgQIAAAQIECAxSQN7QIKfdoAkQIECAAAECBAgQIECAAAECBAgQIECAAAECBAgQIECAAAECBAgQIECAAAECBAgQIECAAAECBAgQIECAAAECBAgQIECAAAECBAgQIEBgYALyhgY24YZLgAABAgQIECBAgAABAgQIECBAgAABAgQIECBAgAABAgQIECBAgAABAgQIECBAgAABAgQIECBAgAABAgQIECBAgAABAgQIECBAgAABAoMUkDc0yGk3aAIECBAgQIAAAQIECBAgQIAAAQIECBAgQIAAAQIECBAgQIAAAQIECBAgQIAAAQIECBAgQIAAAQIECBAgQIAAAQIECBAgQIAAAQIECBAYmIC8oYFNuOESIECAAAECBAgQIECAAAECBAgQIECAAAECBAgQIECAAAECBAgQIECAAAECBAgQIECAAAECBAgQIECAAAECBAgQIECAAAECBAgQIECAwCAF5A0NctoNmgABAgQIECBAgAABAgQIECBAgAABAgQIECBAgAABAgQIECBAgAABAgQIECBAgAABAgQIECBAgAABAgQIECBAgAABAgQIECBAgAABAgQGJiBvaGATbrgECBAgQIAAAQIECBAgQIAAAQIECBAgQIAAAQIECBAgQIAAAQIECBAgQIAAAQIECBAgQIAAAQIECBAgQIAAAQIECBAgQIAAAQIECBAgMEgBeUODnHaDJkCAAAECBAgQIECAAAECBAgQIECAAAECBAgQIECAAAECBAgQIECAAAECBAgQIECAAAECBAgQIECAAAECBAgQIECAAAECBAgQIECAAIGBCcgbGtiEGy4BAgQIECBAgAABAgQIECBAgAABAgQIECBAgAABAgQIECBAgAABAgQIECBAgAABAgQIECBAgAABAgQIECBAgAABAgQIECBAgAABAgQIDFJA3tAgp92gCRAgQIAAAQIECBAgQIAAAQIECBAgQIAAAQIECBAgQIAAAQIECBAgQIAAAQIECBAgQIAAAQIECBAgQIAAAQIECBAgQIAAAQIECBAgQGBgAvKGBjbhhkuAAAECBAgQIECAAAECBAgQIECAAAECBAgQIECAAAECBAgQIECAAAECBAgQIECAAAECBAgQIECAAAECBAgQIECAAAECBAgQIECAAAECgxSQNzTIaTdoAgTWXODj4+P19XXNB6H7BAgQIECAAIHOBeyaOifWAAECBAgQIECAAAECBAgQIECAAAECBAgQIECAAAECBAgQIECAAAECBAgQIECAAAECBAgQIECAAAECBAgQILBWAv9eq97qLIHNFIivoN/f3z8/P9/e3kYH8e84/v79+8HBwWaO2ahmCBSLYbQGYlVMro04GVdvbW1F4RnVOE2AQI3A6F6LJ+3YXXZzc7O9vV1zsZ8JEFidQPGitGta3ST0peViMdg19WVK9IMAAQIECBAgQIAAAQIECBAgQIAAAQIECBAgQIAAAQIECBAgQIAAAQIECBAgQIAAAQIECBAgQIAAAQIECBBYBwF5Q+swS/q4tgLFV9Bjn8QX8RajKJlZ4zs/P5/1k/PrKBDrIVZCeTHEShj7cx3Hpc8EeiUwevDGnVU8acfusvizosORN1Txq58IEOhOwK6pO9t1rNmuaR1nTZ8JECBAgAABAgQIECBAgAABAgQIECBAgAABAgQIECBAgAABAgQIECBAgAABAgQIECBAgAABAgQIECBAgACBtRCQN7QW06STayNwfHw8ihCqzrNYm/Ho6EIFHh8fz87OFlqlyggMXSACKeK2igfvKGBo6BzGT2CtBOya1mq6lt1Zu6Zli2uPAAECBAgQIECAAAECBAgQIECAAAECBAgQIECAAAECBAgQIECAAAECBAgQIECAAAECBAgQIECAAAECBAgQGIyAvKHBTLWBLkUgPo1eSjsaIUCAAIH/CkTSkAevpUBgTQXcvGs6cbpNgAABAgQIECBAgAABAgQIECBAgAABAgQIECBAgAABAgQIECBAgAABAgQIECBAgAABAgQIECBAgAABAgQIECCw1gLz5g29vr6+vb19fn5ubW3t7u7u7e2tNYfOEyBAgAABAgQIECBAgAABAgQIECBAgAABAgQIECBAgAABAgQIECBAgAABAgQIECBAgAABAgQIECBAgAABAgQIECBAgAABAgQIECBAgACBjRRomTf08fHx48ePm5ubSBoqu0Tk0Pn5+eXlZfmkYwIECBAgQIAAAQIECBAgQIAAAQIECBAgQIAAAQIECBAgQIAAAQIECBAgQIAAAQIECBAgQIAAAQIECBAgQIAAAQIECBAgQIAAAQIECBAgQGC1An+1aP7h4SFyha6ursbChqKqt7e379+/b29vPz8/t6hUmlk0AAAgAElEQVTZJQQIECBAgAABAgQIECBAgAABAgQIECBAgAABAgQIECBAgAABAgQIECBAgAABAgQIECBAgAABAgQIECBAgAABAgQIECBAgAABAgQIECBAgEAXAv9uWun19fXXr1+rr4ocosPDw9vb29PT0+qSfiVAgMBwBPb39799+zYabzwn39/fR/+OpLbJ+LbhsBgpAQIECBAgQGBMwK5pDMSfBAgQIECAAAECBAgQIECAAAECBAgQIECAAAECBAgQIECAAAECBAgQIECAAAECBAgQIECAAAECBAgQIECAAIFFCfzrz58/+boeHh6+fPmSL//09HRwcJAvrySBjRH4+PiIsUSgzChKJu6Fx8fHl5eXRgP8/fv38fFxo0sUXlOBWDCxQn78+JFfJFtbW6NltqZD1m0CCxcY3RHx1B2FecU9Fc/e/D016k9cu729vfC+qZAAgQoBu6YKHD9NCtg1TZo4Q4AAAQIECBAgQIAAAQIECBAgQIAAAQIECBAgQIAAAQIECBAgQIAAAQIECBAgQIAAAQIECBAgQIAAAQIECBDICzTLG4ov8D8/P/O17+/vPz8/58srSWCzBeLr6AiUubq6Sg5T3lASapOK5WPd5A1t0rwbS3cCr6+v379/v7+/TzYhbygJpRiBrgXsmroW3oD67Zo2YBINgQABAgQIECBAgAABAgQIECBAgAABAgQIECBAgAABAgQIECBAgAABAgQIECBAgAABAgQIECBAgAABAgQIEFi+wF/5Jn/+/NkobChqfnl5ia9A800oSWCzBSKxK+6jX79+bfYwjW4egePj49vb23lqcC0BAmWBvb29u7u78/Pz8knHBAj0X8Cuqf9ztPIe2jWtfAp0gAABAgQIECBAgAABAgQIECBAgAABAgQIECBAgAABAgQIECBAgAABAgQIECBAgAABAgQIECBAgAABAgQIEFhHgQZ5Qzc3Ny1GeH9/3+IqlxDYYIGLi4ujo6MNHqChzSlwenq6tbU1ZyUuJ0CgLHB9fe22KoM4JrAuAnZN6zJTq+qnXdOq5LVLgAABAgQIECBAgAABAgQIECBAgAABAgQIECBAgAABAgQIECBAgAABAgQIECBAgAABAgQIECBAgAABAgQIrK9ANm/o4+Pj7e2txTgfHx9bXOUSApstcH5+vtkDNLo5BayQOQFdTmBSwG01aeIMgbUQcPOuxTStsJNWyArxNU2AAAECBAgQIECAAAECBAgQIECAAAECBAgQIECAAAECBAgQIECAAAECBAgQIECAAAECBAgQIECAAAECBAiso0A2b6hd2FCItL5wHTX1mUBS4OjoKFlSsWEK7O7uDnPgRk2gOwEP3u5s1UygUwE3b6e8G1C5XdMGTKIhECBAgAABAgQIECBAgAABAgQIECBAgAABAgQIECBAgAABAgQIECBAgAABAgQIECBAgAABAgQIECBAgAABAssUyOYNvb+/L7Nb2iKw2QLb29ubPUCjm1Pg8PBwzhpcToDAmIDbagzEnwTWRcCuaV1malX99Hhflbx2CRAgQIAAAQIECBAgQIAAAQIECBAgQIAAAQIECBAgQIAAAQIECBAgQIAAAQIECBAgQIAAAQIECBAgQIAAgTUVyOYN7ezstBvh1tZWuwtdRWCzBXZ3dzd7gEY3j4An5zx6riUwVUBkyVQWJwmshYBd01pM06o6ade0KnntEiBAgAABAgQIECBAgAABAgQIECBAgAABAgQIECBAgAABAgQIECBAgAABAgQIECBAgAABAgQIECBAgAABAmsqkM0bOjg4aDdCnwe3c3PVxgv4NHrjp9gACRAgQIAAgYUI2DUthFElBAgQIECAAAECBAgQIECAAAECBAgQIECAAAECBAgQIECAAAECBAgQIECAAAECBAgQIECAAAECBAgQIECAAAECBEIgmzcURY+OjlqQnZ2dtbjKJQQIEBiywM7OzpCHb+wECBAgQIAAgaSAXVMSSjECBAgQIECAAAECBAgQIECAAAECBAgQIECAAAECBAgQIECAAAECBAgQIECAAAECBAgQIECAAAECBAgQIECAwEigQd7Qt2/fWqidnJy0uMolBAgQIECAAIHFCmxtbS22QrURIECAAAECBAgQIECAAAECBAgQIECAAAECBAgQIECAAAECBAgQIECAAAECBAgQIECAAAECBAgQIECAAAECBAgQIECAAIH1EmiQN3R8fHx0dNRoeOfn53t7e40uUZgAAQIECBAgQIAAAQIECBAgQIAAAQIECBAgQIAAAQIECBAgQIAAAQIECBAgQIAAAQIECBAgQIAAAQIECBAgQIAAAQIECBAgQIAAAQIECBBYuECDvKFo+/b2dmtrK9mJ/f396+vrZGHFCBAgQIAAAQIECBAgQIAAAQIECBAgQIAAAQIECBAgQIAAAQIECBAgQIAAAQIECBAgQIAAAQIECBAgQIAAAQIECBAgQIAAAQIECBAgQIAAge4EmuUNbW9vPz09ZSKHImzo8fGxu36rmQABAgQIECBAgAABAgQIECBAgAABAgQIECBAgAABAgQIECBAgAABAgQIECBAgAABAgQIECBAgAABAgQIECBAgAABAgQIECBAgAABAgQIEMgLNMsbinr39vbe3t5OTk4q2vj27dvz83OEE1WU8RMBAgQIECBAgAABAgQIECBAgAABAgQIECBAgAABAgQIECBAgAABAgQIECBAgAABAgQIECBAgAABAgQIECBAgAABAgQIECBAgAABAgQIECCwNIF/t2gpgoTu7u5eX19vbm4eHx8jfujz83Nra2t3d/fs7Oz8/FzSUAtVlxAgQIAAAQIECBAgQIAAAQIECBAgQIAAAQIECBAgQIAAAQIECBAgQIAAAQIECBAgQIAAAQIECBAgQIAAAQIECBAgQIAAAQIECBAgQIAAge4E2uQNjXqzt7f38+fP7nqmZgIECBAgQIAAAQIECBAgQIAAAQIECBAgQIAAAQIECBAgQIAAAQIECBAgQIAAAQIECBAgQIAAAQIECBAgQIAAAQIECBAgQIAAAQIECBAgQGBRAn8tqiL1ECBAgAABAgQIECBAgAABAgQIECBAgAABAgQIECBAgAABAgQIECBAgAABAgQIECBAgAABAgQIECBAgAABAgQIECBAgAABAgQIECBAgAABAr0VkDfU26nRMQIECBAgQIAAAQIECBAgQIAAAQIECBAgQIAAAQIECBAgQIAAAQIECBAgQIAAAQIECBAgQIAAAQIECBAgQIAAAQIECBAgQIAAAQIECBAgsDABeUMLo1QRAQIECBAgQIAAAQIECBAgQIAAAQIECBAgQIAAAQIECBAgQIAAAQIECBAgQIAAAQIECBAgQIAAAQIECBAgQIAAAQIECBAgQIAAAQIECBDorYC8od5OjY4RIECAAAECBAgQIECAAAECBAgQIECAAAECBAgQIECAAAECBAgQIECAAAECBAgQIECAAAECBAgQIECAAAECBAgQIECAAAECBAgQIECAAIGFCcgbWhiliggQIECAAAECBAgQIECAAAECBAgQIECAAAECBAgQIECAAAECBAgQIECAAAECBAgQIECAAAECBAgQIECAAAECBAgQIECAAAECBAgQIECAQG8F5A31dmp0jAABAgQIECBAgAABAgQIECBAgAABAgQIECBAgAABAgQIECBAgAABAgQIECBAgAABAgQIECBAgAABAgQIECBAgAABAgQIECBAgAABAgQILExA3tDCKFVEgAABAgQIECBAgAABAgQIECBAgAABAgQIECBAgAABAgQIECBAgAABAgQIECBAgAABAgQIECBAgAABAgQIECBAgAABAgQIECBAgAABAgR6KyBvqLdTo2MECBAgQIAAAQIECBAgQIAAAQIECBAgQIAAAQIECBAgQIAAAQIECBAgQIAAAQIECBAgQIAAAQIECBAgQIAAAQIECBAgQIAAAQIECBAgQGBhAvKGFkapIgIECBAgQIAAAQIECBAgQIAAAQIECBAgQIAAAQIECBAgQIAAAQIECBAgQIAAAQIECBAgQIAAAQIECBAgQIAAAQIECBAgQIAAAQIECBAg0FsBeUO9nRodI0CAAAECBAgQIECAAAECBAgQIECAAAECBAgQIECAAAECBAgQIECAAAECBAgQIECAAAECBAgQIECAAAECBAgQIECAAAECBAgQIECAAAECCxOQN7QwShURIECAAAECBAgQIECAAAECBAgQIECAAAECBAgQIECAAAECBAgQIECAAAECBAgQIECAAAECBAgQIECAAAECBAgQIECAAAECBAgQIECAAIHeCsgb6u3U6BgBAgQIECBAgAABAgQIECBAgAABAgQIECBAgAABAgQIECBAgAABAgQIECBAgAABAgQIECBAgAABAgQIECBAgAABAgQIECBAgAABAgQIEFiYgLyhhVGqiAABAgQIECBAgAABAgQIECBAgAABAgQIECBAgAABAgQIECBAgAABAgQIECBAgAABAgQIECBAgAABAgQIECBAgAABAgQIECBAgAABAgQI9FZA3lBvp0bHCBAgQIAAAQIECBAgQIAAAQIECBAgQIAAAQIECBAgQIAAAQIECBAgQIAAAQIECBAgQIAAAQIECBAgQIAAAQIECBAgQIAAAQIECBAgQIDAwgTkDS2MUkUECBAgQIAAAQIECBAgQIAAAQIECBAgQIAAAQIECBAgQIAAAQIECBAgQIAAAQIECBAgQIAAAQIECBAgQIAAAQIECBAgQIAAAQIECBAgQKC3AvKGejs1OkaAAAECBAgQIECAAAECBAgQIECAAAECBAgQIECAAAECBAgQIECAAAECBAgQIECAAAECBAgQIECAAAECBAgQIECAAAECBAgQIECAAAECBBYmIG9oYZQqIkCAAAECBAgQIECAAAECBAgQIECAAAECBAgQIECAAAECBAgQIECAAAECBAgQIECAAAECBAgQIECAAAECBAgQIECAAAECBAgQIECAAAECvRWQN9TbqdExAgQIECBAgAABAgQIECBAgAABAgQIECBAgAABAgQIECBAgAABAgQIECBAgAABAgQIECBAgAABAgQIECBAgAABAgQIECBAgAABAgQIECCwMAF5QwujVBEBAgQIECBAgAABAgQIECBAgAABAgQIECBAgAABAgQIECBAgAABAgQIECBAgAABAgQIECBAgAABAgQIECBAgAABAgQIECBAgAABAgQIEOitgLyh3k6NjhEgQIAAAQIECBAgQIAAAQIECBAgQIAAAQIECBAgQIAAAQIECBAgQIAAAQIECBAgQIAAAQIECBAgQIAAAQIECBAgQIAAAQIECBAgQIAAgYUJ/HthNamIAIHhCby+vr68vDw9Pb3988/n5+f7+3v8OyS2trbi3zs7O7v//LO/vx//e3h4uL29PTwnI15LgY+Pj1jbscJjdcdBeXnHeGKFx/KOf48W9miF7+3treVQ23Z6RBQ+I6U4iJrKD4ER0eg5EERHR0dDI2pL6zoCBDZQwK5pAyfVkAgQIECAAAECBAgQIECAAAECBAgQIECAAAECBAgQIECAAAECBAgQIECAAAECBAgQIECAAAECBAgQIECAAAECayiwmLyhSByIlIFRxED8O45HuQxxcHNzc3BwsIYyve5yfK78+M8/BXWR8BJ5LhF+EbEOZ2dnCw92eXh4uL+/H831qOlRpkzRqCyJXq+bxXXu7u4uFuDt7e1o4U2tePRT/DuWSrnAKHMk1ue6Pxkmk1bi6RcjLW7GUdJK3B0x5Pj3uo+3PImbfTx60MUKH1u6Y6OOiR7NdUTtxINx9Gs8EmNtx5Mw/ln4E3isAyv8M4hG76AYe0U3CqKxMhvzEBgbVzwTgqXIqCpyl6JYOZ3qnwS23VghopfGALv4M/ZLcXuObufRjIwywuL5fHJyYha6MFfnpIBdU5jYNU0uDGcIECBAgAABAgQIECBAgAABAgQIECBAgAABAgQIECBAgAABAgQIECBAgAABAgQIECBAgAABAgQIECBAgAABAqsS+NefP38q2o5PQ8v5QZEdMMqaiYPifMXl8dPv37+Pj4+ry/g1KRCfzUd+U/wzCrmovSpCDb59+3ZxcVFbsrpAtHt1dVUdLlPUMIrbiHYlKRQmUw8ifaY6qiOu6tvt8/z8PFqBU0fU9GSsz/N//lmvWJZk0spUjYi3iDCa09PTqb+WT8azN+Iwymcmj+Nei2KT551pJxAzG8u7SA5qV0n5qpjuWOCb9AZs+g4qa0w9jofASGlp74t42tS+QGN70+ihNEq0iVdk7SN9DCFu4Ugii0WSeSaMXevPWoHr6+vv37/XTnekX/348WOT7tNamTUtYNdk11SxdO2aKnD8RIAAAQIECBAgQIAAAQIECBAgQIAAAQIECBAgQIAAAQIECBAgQIAAAQIECBAgQIAAAQIECBAgQIAAAQIECBCYFJiSNxSRIpGIEd/b136kPVnd5Jm+BaZM9nAtzsSkxGfzj4+P7Xob6T8/f/5sd+3l5WWEDbW49ujoKL7hj+/DW1w7hEvW68v5u7u7WIERN9bF1MT6jMobBXx00Y3qOkdZS8nUreqqImQkEkaqh+zL+WrDxf4auSTxlOtoecd0x1zHg3SxfV5ybRHGFKNomqeT7+TS3heLzRua89Vc9olngpy+Msg8x/HCCs9Gm9hIHYrH+9Jyr6aOLrodkWdPT0/xayTLxFZ83Z8bU4fZ+qRdU0Fn11RQFAc93zWN0vriv+NipxGPplHY3CiDsue730LYAQECBAgQIECAAAECBAgQIECAAAECBAgQIECAAAECBAgQIECAAAECBAgQIECAAAECBAgQIECAAAECBAgQILBhAlPyhiJW4MuXL4sap7yhOSXjC9VIebi/v5+znvh2Pb6lb5T+EyshPndv9MX+ZCfniTqarG2TzqzLl/PJnJEIa4jEkPgnVtrOzk7M1CizLL6sju+ra2N64tPrSKe6uLjo4RR3l7UUiRiRdDN1yD3/cn5qn9fxZPjHA7b6KRdLOpb34eFh/Hu0vCMdICYoVngs7/gnUnhGIQIVAn1e4RXdjp8iUicWaqOkoRhsPATi3yPYIKpuovg1whfiOdBp5sui8obiwRgZVa1DAIshjx0EdQiInxhjyf8ZN2YYttsyxYqNV9Xx8XG+uUWVjJ1ebLcm77J44ET8kPUwcrZrKq+3Pr9T7JrKMxUPpdhmRJRY+WRxHPMYv0oWK0AcECBAgAABAgQIECBAgAABAgQIECBAgAABAgQIECBAgAABAgQIECBAgAABAgQIECBAgAABAgQIECBAgAABAksTkDe0NOo2DcUnu/EJ+tQrp8a7xMfq8bV8xZf2EWSQ/Kj158+f8QXsWNPx6XvkQczKlJmVuBFdjcSKsar82f8v5zPBDaMvpSPfoTYQIdZALL+KxRlLIpZKrKLaqpa2eCKMJiJFatNSAuGfqKX/Zi3FP5G0EkMIvehnXBtpERV5NHFtfIV+eno6Nqi4fBTbNHa+/GdcO2qlfNJxUiDyYr5+/VoxucEbCzuewMmYtkgMieUds1ld56oCTZIs5WKxumL4yUideDVE4biFp6YFRVWjeyH+Pbodyg2NHeffU2MXZv6Me7M6XioqiSSp6qdQJKNNDY8oHgWRThWPgqhq9CiICkejrk1ei0uikjVaJBnzpZWJezDkJ+d3tDj/eTz/d1LimVyRFRX4kw/kTocQL8fo9qwm4uUSD6tZvw7qvF3T5HTbNRUm/dw1xUMpMnwrdgWj/rvNi3l0QIAAAQIECBAgQIAAAQIECBAgQIAAAQIECBAgQIAAAQIECBAgQIAAAQIECBAgQIAAAQIECBAgQIAAAQIECCxNQN7Q0qgbNxRfvE+Gs0QSQcQAVce7xNetkaMxKyTi27dvkSVU3ZvJpuOT5siAOD4+rr4wmo7uTXbbl7STbj3/cj6yrmKZTQY3FAOJpRhLInI3ijOZg1ghEUoS0RsVhZcf9zDZmdowmrgkBIIo/pkasDJZZ4w9bo1Am1SNOIwAL1/Szy/nyz1c3+OwjcfU1LyY0aAilySek03XdgESUxmzXLHIY7qj9epEm6K2VR1E2Fa8R2pbj2d7WNW+GibriVtsFM80+VOciWrjOdAFUdQ5eQOO9aEibyiiYeIJNhYeEY+COBnTmnGI5RHLb6yGsQ7En7GEkuGAk9cO80xMTSybscmtYIzJmrVN+vvvv5NP9fmp43EUD5yxbo9Vu8z+jDXdqz/tmmZNh11TyPRw15S5u4s59R9KBYUDAgQIECBAgAABAgQIECBAgAABAgQIECBAgAABAgQIECBAgAABAgQIECBAgAABAgQIECBAgAABAgQIECBAYDkCfy2nGa00EogvVOOz6rHUnkg0iC+K46fIIKhOYYjv5CPKITIgpjZ6dXVVnaMRv441/evXr/iSP5OkEE3H5/2TTcdX/aITpk5HP0/GGoj4jIoEhAjZiaVYvZCmDi1WSKylyRVSLhxNR9ZJ+cwyj2Nckbf15cuXikCQuBnjpoiSEd2Vj6WIknEXxFVxI0fARHlQcceNZMonHXchEM/GwK8IG4qZjWSoFmu76G2sn1jkUU+sk+Jk+SCmO/oQPSmf7M9xLNF42teGDUUI3dPTU4wi82qYHF1cFbf5nz9/Jm+HKByvjMPDw5iIyQtXeCY6HL0aezLE0yzE4qekQyyPGFeEE1UPJDKJapMBq2sY1K9xx8XUlN9ZsT4jpqdi4xF36CyieP7P+mnh52P9l7s9tf6K8LKp5Z1cvoBdk13T5Kqr3kiPlY+3nmf+mIk/CRAgQIAAAQIECBAgQIAAAQIECBAgQIAAAQIECBAgQIAAAQIECBAgQIAAAQIECBAgQIAAAQIECBAgQIAAgU4FpuQN7ezsRErCrKCETnuj8hCIJIKIohj7vHwU7xI5BXmi+Gx1VqJBZG3MynOJT6bLSRyxDOKL/WT0xiiT6D//+U9EGk32M05GKMPkeWd6JRBzFFlX5TUw2b3IR5i1fiYLTz0TizMqmfrT6GRknVTkRFRcOOdPozCasbytsTpH8SLJm2Ls2tGfo8CRSOYq/xohJpGX0dsMmnJX1/c4Fl5kIsxK9zg6Onp/f59nZssyUU/MadRZPlkcRx+iJz0MF4gXUKzDCD4oujr1ILJa4oEfz4qpvzY6ObodJuOZRndEfyKH4qE3lsEUb9hYMO0m8e7uLl7r1VAROeSBUE00+jVeW2M3WkxNrM/qMLj4dSz3rWgr1t6c77iiqtqD6tfN6PJYZrX1KLAqAbumuI+ql/Ewd03x9K59k44t2njm+w+lMRN/EiBAgAABAgQIECBAgAABAgQIECBAgAABAgQIECBAgAABAgQIECBAgAABAgQIECBAgAABAgQIECBAgAABAt0JTMkbigSB+Nwx/vnzv//Ep84ROhP5IPF5/KzPs7vr4qBqHmU9lOMwIvHn9+/f7T59r0iNidyEyRyHaKV8STQdX91Xf7FfzE6kw9SmVIwFrBTXOuiJQCyJyayrct9iSTw9PTXKvSpfXj6OSqojhyKgql2QR7mVRsexhivCaKKqwInhL6pX0Vw8V8eeqNEBCSONZi1fOJZcfMw/q3wEIoT89vb2rAItzkdtUWfUPOva6M9C7qZZ9Tc9H72NwLh47FdcGCs2H0JXUc/YTxHPFLuOsdSYeBXGayXOjxVe/p9x15fDhkZPwsgMmmfBxAt37PafHNfZ2Vkfhj/ZsV6diUVS3jXFTjWmJtPDCv+KZ0Wm5nyZTCJJRT/zDSnZhYBdk13TrHU1NXp1VuHifPXGuCjmgAABAgQIECBAgAABAgQIECBAgAABAgQIECBAgAABAgQIECBAgAABAgQIECBAgAABAgQIECBAgAABAgQIECAwv8CUvKHJSuOL+gidiViE+Dw+vq31MeQk0ULOhO3YZ/PxkXlEPxwfH7erPyauIuInggzK1T4/P5fzFOKniFZJhilEVETmw9r7+/tyi457JTC5/Ca7F8kIkUc2eb7dmXikVKzPqDMSH5KxEe06UFwViR4xruo1fHJyEkQLHH60Hs/VqDNqLnoSByKHyhqLOo6Jq3j+xEttUTFSkx2OmitemtGr6FsfMmXiXou1N9n/8pn9/f14LyRD6MoXJo8n45kiR2YshChZ1QKLxc6nnD4T/Yn38kIeBRULY9T/GP7Ym3qB49qMqmL7UU7IitmJ+UoOLXKjZpUM+SW8fWLfNasD5fOxMyz/6bgnAnZNdk0VSzETJTZ5ecVGZbKwMwQIECBAgAABAgQIECBAgAABAgQIECBAgAABAgQIECBAgAABAgQIECBAgAABAgQIECBAgAABAgQIECBAgACBeQRSeUNjDURKSCQOjJ3055wCkTcRWQ/xiXtRzyjZIZn4U1w1dnB+fj52pvjz5eWl/Fn+WKhB5CAkQyUuLy9vbm6KaisOyqEAFcX8tHyBzGfzcdcvJGKjPLpYPNVhIrEsk4kM5WobHcetF2kOcTtUXBX3UXfZE1Hzt2/fyq3Ho8Aztgwy53Gs24r5jWddvNTmbKL68qj/169fs8pE3+IuWG3kUCzCsVfAZG/jlRQ345yvpMlqizMhEHlDOzs7Yykw4dNdGlTR+qyDsSS+SAeLTi4KIVZmxTt61KUIrYgWZ3Vv4OdDprz9iIjG2ginvNgCq5rVaCaRJAa1qPU2qxvOtxCwa6p4q4bnwHdNrTeu9n4tbkaXECBAgAABAgQIECBAgAABAgQIECBAgAABAgQIECBAgAABAgQIECBAgAABAgQIECBAgAABAgQIECBAgAABAu0E2uQNRUvxkXx8dd+uSVdNFYish3IcT8RPLCTZIT5Tj4/Vp7YYJ6+urkY/RZpDufWY3GQAR3SyqGRWK+Xzq83UKPfEcSEwCtwpZ10VPxUHP378WHjY0Kjy2kyH2hiUopMtDiIyIEUsQa0AACAASURBVG6Q8uKfrCTCgMrJXJMF5j8TN+Bk5ND81aoh1nZ12FDEACWfdXNiXlxcxE00q5IIbojQq1U9HjNhQ3GbZLJRZg2w+nzchjELkTQUSVvfv3+ffBZV0FXXPOevMSPlQLR4My48d2zsxp/a4a9fv0497+TY2yHeJo2ieaqf/N0t+GLiMk2UV2BxoYPVCtg1Vd87dk3v7+/tlujk669dPa4iQIAAAQIECBAgQIAAAQIECBAgQIAAAQIECBAgQIAAAQIECBAgQIAAAQIECBAgQIAAAQIECBAgQIAAAQIECNQKtMwbinrPz89ra1cgKXB5eVn+7DySHR4eHpLX1harSIaKD4YjPSGyHiLioahna2vr5uam+LP6oHxhdUm/9lYggk6qv3COvINYoh31P+IhqsNEYpVGVksXrcfKrx17POgiDKiL1sfqjFYqbtWxwv5MCkQcSUT5zCock9vR0praYtxEFVMc63wlwSKRGTcW2jK1879//26U5DK1kqkn4x30n//85/7+fuqvo5PxgFrObTjWh5iR4tm4v7+/8LChaG5vby9qHmt37M9YGwvcEoxVvr5/xs1bzE6MokUoXvnySYf4tesIsPLGb7IDozMreSzM6ozzI4HanYNd0xKWSp93TRGftwQBTRAgQIAAAQIECBAgQIAAAQIECBAgQIAAAQIECBAgQIAAAQIECBAgQIAAAQIECBAgQIAAAQIECBAgQIAAAQIE5hFonzcUX9vO07BrC4GIe7i6uir+jINIdij/OedxpBdV1BCBQV+/fi0XiI/2k7kSEdeS+Vq+XHmy5vIljjsVOD09jTCL6iZub2+rC8z5a+SwVK/SCMCK22TOVsYujyCJL1++VOdNRGTA9fX12IXd/RlpJtUO3TW9kTVHHEnFAyqolzm5I+FYyRHoNks7opHifpz1axfn4y7IpJnEEyBicbroQMToZNKOoul8Ct6i+hnLowiritVSsZbmbDGT3rj84c85qK4vj+1H2SQmqEUoXu27r7bAPMNMvtQyd+g83XBtUwG7pgoxu6YRTuu9XOsLKybFTwQIECBAgAABAgQIECBAgAABAgQIECBAgAABAgQIECBAgAABAgQIECBAgAABAgQIECBAgAABAgQIECBAgACBqQLt84YiOKYiN2FqY05OFRhLW1h4ssPOzs7Udkcn43P6coxCfOkaIR0V5cs/lS8sn591bMHMklnV+Z8/f97f31e3ns+fqq6n+tdv375VF8hEclTXUP41YlYiMa06SyLuha6DlspdGh0vNmtssv7hnIm1XY4jmRz48ic3+hDvzep2435sEZsyObrkmciGqI7cinpOTk66S0Eae/1VdDvu1oiYqSiw2J/iEVFO4otZ6y4sL5PeWPugXuzw+19bRCWWOxnvqfKfmePMcnp/f89U1a5M9aNgVGe8hrpbeO26PfCr7JoqFoBdU4ETt21oFH/mD+SL5a2UJECAAAECBAgQIECAAAECBAgQIECAAAECBAgQIECAAAECBAgQIECAAAECBAgQIECAAAECBAgQIECAAAECBOYUaJ83FA1XB9nM2bOBXB7hPuXQk0hdWXiyQ6OUn9rYl/K8lHtePj/rOB8tMasG5xcoEGkLY5ENk5XH4llO+kncCNUL9eXl5e7ubrKH7c7EUqxdvZ0mjMzq9t7e3q9fv2b96nxS4Pn5uXptx4Pu4OAgWdtiix0fH0eCT0WdV1dXDw8PFQUW9VPcdHFb1dZWHdtUe3lFgevr69q0o/LlTRPuytc2PS4HnHW9WpJLMVZ101Fsavl4eZUDmCKho8XGKbOcGq3PptqZDggfaaraaXm7pmpeu6ayT/WLvlyyfFx+9ZTPOyZAgAABAgQIECBAgAABAgQIECBAgAABAgQIECBAgAABAgQIECBAgAABAgQIECBAgAABAgQIECBAgAABAgQILFxgrryh6nyQhfd18yqMUIlylMPu7u7Pnz8XPsx8LFR0IBIo8h1o+il+u49v8/1RspFAJv6pOrSlUXO1hWu/sv7x40dtJZkCcZfVBj1EZ5IhIJkWG5WJe3B/f7/RJQqPCdSu7WUu7LG+xZ+1Kzn6//HxMXnhAs+MvX1m1Rxd3d7envXrnOfLkTGZqjLpSJl6ass8PT0VfYt9Thfv5bE+ZG752qfWWJ0b/OfY/Vt7Q02lyHh2usvNrGd5Q1PnblUna98s0bGxxdlpV+2aRrz93DXFSmj6AIn7fVU7z04XqsoJECBAgAABAgQIECBAgAABAgQIECBAgAABAgQIECBAgAABAgQIECBAgAABAgQIECBAgAABAgQIECBAgACBfgrMlTfUzyGtUa++fv1a7u2vX7/Kfy7q+O3tLVlV7afLY/VkIhKKS6Lw8fFx8aeD1QpEgkYm7ODy8nJp/az9kj86/Pz8PGd/ooZMHEC7AIs5+1ZcvtrWi26s6UFED1Q/9OJB112GTgZtb2+vOnwtotyaPo0z7ZbLjL19yj8Vx5GV0OkTIGJ9irYyB+/v75li85cpPyLKmYDz1zyrhgj7m/VTcT6Tj1MU3uCD19fXIg0qhhlbi3YJHRnPzLy0o47Ar8yF8oYySsspY9dU7bzafctqW58qE9uMRq+PeOF29J+BU7vnJAECBAgQIECAAAECBAgQIECAAAECBAgQIECAAAECBAgQIECAAAECBAgQIECAAAECBAgQIECAAAECBAgQIEBA3tDK1sD19XU5FCO+Ku8ojief0dA04eLw8DDP1+iz23y1SrYQ+Pj4KAdqzKrh27dvs37q4nxkRsTn1tU1Z7pdXUNtqlFcHh+urzaPJh4FtRTVwxzsr5HiUfuoWfLCnjoXtSs5ElWSiSRT668+GSlC5bfPrMJN3wiz6pl1PmKVZv009XzT8lMryZwsstgibub09DRzyZxlMrk2mSmbsxtrcfnV1VW5n7W3UrlwcRw3V2Y5RTRYccliD5JpR6t9Ey12yGtdm11T9fTZNU31iddHPggpngndPXCmds9JAgQIECBAgAABAgQIECBAgAABAgQIECBAgAABAgQIECBAgAABAgQIECBAgAABAgQIECBAgAABAgQIECBAYOAC8oZWtgDGPpL/9etXR11JhhRE4FHTL9sjIGZ/fz/T7dvb2yicKanMEgTG1t6sFjPRPLOubXe+tsX4Hjs++29XeVzVk5iVTP8bhXllKhxImdq1HcEuffikP56HtREzX79+7WLW4g4aS2yZ1Uot5qwLOzq//BCupUVT1S6GIM1HB3bk35Nqy4FisSTaBUJFnlftcJLbm9p6phbI5A3FrmzqtU4uXyD5MKzdwyy857Ut2jUt3LxRhbHtjP8Cqr4knv9///23/0qqVvIrAQIECBAgQIAAAQIECBAgQIAAAQIECBAgQIAAAQIECBAgQIAAAQIECBAgQIAAAQIECBAgQIAAAQIECBAgsHABeUMLJ01VeH19/fn5WRQ9Pz/vLgIjmTcUfSj6kz+Iz2hrMyCiTLtEgHw3lMwLvL6+lvMaZl0Y3z8v/+Pnk5OTWf0pztd+uV2UHDuIgWdiVuJGaBq8NdbQQv6sva0W0sqGVRLP1ZeXl+pBtXvQVdfZ7tfansSj++fPn+0qr7iqtt3RtXEzdn0jNF3kmVCeioG3+Oni4qLFVS0u2dnZqb2qvGeoLbypBeIeLw8tuZjLl4yOM++R2iSXyWrzZ2qfVFGVvKG8Z6cl7ZqqeeM27PplUd2B0a9NXyiZOhdSJv4LKNLiQmmyh/FSi7TZWGDd/TfgQoagEgIECBAgQIAAAQIECBAgQIAAAQIECBAgQIAAAQIECBAgQIAAAQIECBAgQIAAAQIECBAgQIAAAQIECBAgQGAjBeQNrWZav3//Xm74x48f5T8Xe5wMKWj3ZXt8Ivv09LS/vz+1z5FYER/ZChuairOqk5nMnehbJvpn4UM4Pj6urfP+/r62zNQCX79+nXp+7GTrAIuxevy5fIGx5+rUDqxkYbfuSYzo4+Nj6uXtTkauQfIOWsKN0PSl07R8O6LiqiUIFG1N5lAUP5UPFrsYyjWvy/FYWF67OXp4eMjsi7p7VkQHMuBLXvCZLg2zjF1T9by3uw2r69ywXyOPKbLS4gEe/8UUYWeRMfT79++///473shLS7XbMFLDIUCAAAECBAgQIECAAAECBAgQIECAAAECBAgQIECAAAECBAgQIECAAAECBAgQIECAAAECBAgQIECAAAECBOYX+Pf8VaihqcDd3V35W/f4pj2+RG1aSb58fN1aW3h3d7d1HyJy6Pmff+Ib2re3txha1BYJRGdnZ63rrO2wAu0E4mvnsbyGWfXE9M36qdPzkbDw+PhY0UT1r7MujBWauTCW7sHBwaxKnO+zQHzMX36uTu1qpLrE82rqT8s/GT2J/tT2OW7Yy8vLRXUvE8kUbUXHMuFfc/YqUiqS4UdL61J5RN3FzZRbaXQc+X1DfqtGNsfLy0shFtuMdrdz5iXYuvKiexUHyZfRkOe6Qm/JP9k1VYPbNVX7jP0aO0ybzDETfxIgQIAAAQIECBAgQIAAAQIECBAgQIAAAQIECBAgQIAAAQIECBAgQIAAAQIECBAgQIAAAQIECBAgQIAAAQKrEvhrVQ0Pud2xb90jc6E7jfhSujbPIlqfP1ghPqD9+fNnRCk9PDxE8MfFxYVP5bub1tY1j629inpW9UV0pDxU9Gr0U6yx2jJjBZIxK/PfCGPt+nNpAldXV7VtRZpVbZllFsj058ePH4vqUrwOkvk+mY7N36uINMo3tECHZM+XkLhU9GRnZ6c4rjjIvM0rLl/3n8ZWb+tQvLF6prJ0ujHL5A3lb42p/XdyUQJ2TdWSdk3VPn4lQIAAAQIECBAgQIAAAQIECBAgQIAAAQIECBAgQIAAAQIECBAgQIAAAQIECBAgQIAAAQIECBAgQIAAAQIECPRWQN7Qsqfm9fW1/Kn51tZWp6EG5bYqhurL9gqcTfopmdmRCf3piOXw8LC25uSqLuoZu+mK85MHboRJk7U4E0lnb29vtV3t2/xm+hMRM5HgVju0TIF8cEbrJJdMN8plbm9v4yVYPjP1OCItIsNu6k8dncxMTUdNV1T7/v5e8evG/xSrpTzGdkEn8awoVzLruNNb4OXlZVa7xfl+rsCie8M5sGuqnmsLtdrHrwQIECBAgAABAgQIECBAgAABAgQIECBAgAABAgQIECBAgAABAgQIECBAgAABAgQIECBAgAABAgQIECBAgACB3grIG1r21Nzf35ebPD8/L/+58OOnp6dMnZ1mHmU6oMwSBB4eHiK7JNPQCj8gz0QdNc0burq6yow6yrgRklB9K5aMhMikWS1zaMn+5BdwdeeTSlHJ0p4A29vbERRVfdfHWzKZEVM9/Ea/Lk2gUa+GXPjj46Mc07O7u7u3t9cCJJO6FUlGsTJbVJ65JF7EmWJWYEap6zJ2TbXCdk21RAoQIECAAAECBAgQIECAAAECBAgQIECAAAECBAgQIECAAAECBAgQIECAAAECBAgQIECAAAECBAgQIECAAAECBPopIG9o2fMyFpXy/fv3TntQ/j5/VkM+a58ls2Hnx7KuKkaXjEGpqKH1T5kIiQgoaVR/JmAiKqwOPWnUosLLFHh9fc086KJLkVGyzI7VtnVwcFBbJgrEgo8xZkpWlHl+fk7GjYVSd2Erkz2MtqJvt7e3Y2+ira2tiH2JyLzr6+vJq7o+08+nQXIGu8ZZSf1je6d2WY0RWjRWz9SxnJ2dTT2/kJOZh9WS78GFjGsjK7Frqp7Wfj4nq/vsVwIECBAgQIAAAQIECBAgQIAAAQIECBAgQIAAAQIECBAgQIAAAQIECBAgQIAAAQIECBAgQIAAAQIECBAgQIAAgZGAvKFlr4RITyiajHiFrmMdys0V7Y4djKU8jP3qz40RiESP5FhWG8tS23qEbkRsRHIsd3d3yZJuhCRU34olIyEiv6br520LmehV5qpkZlZFVfkaVhIhcXp6+vDw8OfPn/f397///jv+Hfd43LzJSKaKgbf7aYWZa+06vPFXjeUERRZViyFn7oK4JWM1tqg8ecnYQKZe5WU0lWX5J+2aqs0t1GofvxIgQIAAAQIECBAgQIAAAQIECBAgQIAAAQIECBAgQIAAAQIECBAgQIAAAQIECBAgQIAAAQIECBAgQIAAAQIE+iwgb2jZsxNRKUWT5+fnxXEXB6+vr+XmZjXhg+FZMpt0/vn5ObMYRkNeVcbHqPXavKEolgnSGtWWCZgYlZQwMnJYu38nIyEy62r5Y0/2KpmpVNH/pFLUsNobITKh9vb2Vp4MtfIOVEylnyISKxZJC4fM6+Ds7KxFzflL5A3lrVZb0q6p1n+1L4va7ilAgAABAgQIECBAgAABAgQIECBAgAABAgQIECBAgAABAgQIECBAgAABAgQIECBAgAABAgQIECBAgAABAgQIECBQISBvqAKnk59+/PixtbUVVUfKz+npaSdt/G+lLy8v/3tY9b+rDZep6pnfFieQyTgYtTZan4truXFNmQ68vb0l680PPDIsknUq1h+BSFVLPuh2dnb60+2iJ8m8oVjwEX5RXNX0oFFwhhshOSlNZ0H5eQQin3E0L/GCyMQGTbYVz4rMi6PTIMjkXSwFcnL6ln8mv3nIbFo67X+mA5nFP+pkfuBeFp1Oq8oJECBAgAABAgQIECBAgAABAgQIECBAgAABAgQIECBAgAABAgQIECBAgAABAgQIECBAgAABAgQIECBAgAABAp0KyBvqlHdK5ZeXlx8fH3/+/Hl4eJjy80JPZb4Z9ln7Qsn7W1lmMYx6v/KsjUwHPj8/M9aN7rJ+5tFkhjnkMmu0sKdOU37VPT09Ta0hc7LRtYeHh5k6N7hMJrxjg4ffz6FFMGIEBsXeKXZQ7UISMylF8fZpV3kSLfO8ij5sb28nK1SsO4HMZI1az2xauutn1JzpgF1Tp1OgcgIECBAgQIAAAQIECBAgQIAAAQIECBAgQIAAAQIECBAgQIAAAQIECBAgQIAAAQIECBAgQIAAAQIECBAgQIDA2gnIG1q7KWvQ4UzGhLyhBqDrXDSzGEbjywegdOSR6cDb21um9XxeQNQm4iFD2rcy+SnuZ4hMvlf5kU7OUaNr3QiZR9AksjM9F8jkDZ2fn3c6isydaFfW6RTkK7drqrXysqglUoAAAQIECBAgQIAAAQIECBAgQIAAAQIECBAgQIAAAQIECBAgQIAAAQIECBAgQIAAAQIECBAgQIAAAQIECBAg0FsBeUO9nZp5O/bx8fHy8lJbiy/ba4k2oMDr6+vn52dyILu7u8mSHRXLJLC8v79nWs+EO4zqWfmoM8NRZlIg85QbXdXPEJl8r/KLeVIpf60bYVLPmQ0QeHh4yLwET05OOh1s5k60K+t0CpKV2zXVQnlZ1BIpQIAAAQIECBAgQIAAAQIECBAgQIAAAQIECBAgQIAAAQIECBAgQIAAAQIECBAgQIAAAQIECBAgQIAAAQIECBDos4C8oT7Pzlx9y3zWHg0cHBzM1YyL10Hg7e0t381M3E++thYl8wkstZXnw2hWPurasSgwKRCpavm13c8pzkc2RFpKRGBMItSeCaVM0sqonnx/attd3wL9XCrhmcxZW1/57np+c3NTW/n+/v7e3l5tsdYFnp+fM9fKG8oodV0m/2aJnqz8iWHX1PV6UD8BAgQIECBAgAABAgQIECBAgAABAgQIECBAgAABAgQIECBAgAABAgQIECBAgAABAgQIECBAgAABAgQIECBAYPME5A1t3pz+/xFl8obi6/qNHb+BlQQafTm/wA/XS11Y8GEmP6VROIuYlQXP0FKqe3p6yrfTz4XdKKii0Y1cyDS6qlF/iiYcEOi5wP39fW0Pz8/Pa8vMUyCzK4s30fb29jytuHYhAo0em/18uYw52DWNgfiTAAECBAgQIECAAAECBAgQIECAAAECBAgQIECAAAECBAgQIECAAAECBAgQIECAAAECBAgQIECAAAECBAgQIDBwgX8PfPwbPPzMl+1HR0cbLGBohcDLy0txXHvw/Z9/aouttkAmFaXRqOUNrXZC27XeKBIis2badWNpVzUab9GrRle5EQo3BxsjcHd3lxnL2dlZpljrMnZlremWf2Gj/YNd0/InSIsECBAgQIAAAQIECBAgQIAAAQIECBAgQIAAAQIECBAgQIAAAQIECBAgQIAAAQIECBAgQIAAAQIECBAgQIAAAQJzCsgbmhOwp5d/fHxkMib6ljd0enraK9D4hvzg4KBXXWrXmcxiaFfzqq7a2dmpbbrRqDMV1raowJIFGk3xkvvWRXONIjCKDjw9PRXHtQduhFoiBdZO4ObmprbPJycn29vbtcXmKdBF3pBd0zwzUnHt5r1cMs/2RqPOVFgh7CcCBAgQIECAAAECBAgQIECAAAECBAgQIECAAAECBAgQIECAAAECBAgQIECAAAECBAgQIECAAAECBAgQIECAAIHVCsgbWq1/V61nPmuPto+Pj7vqQat67+/vW13X1UVnZ2ebkTf0/v7eldGK6t3d3a1tudGX87W1KdBDgQ2Y4kaRDe3G+/n52cO50yUCSxPI7Ijidd9pf56fnzP1N02BtGvKqLYoY9fUAs0lBAgQIECAAAECBAgQIECAAAECBAgQIECAAAECBAgQIECAAAECBAgQIECAAAECBAgQIECAAAECBAgQIECAAAECayQgb2iNJqtBVzNf1+/v7zeoUdHBCGxtbTXKQFkyTHQvEhkuLy9r222UFxDV1laoQN8Ehpak02hJF5PV6Co3QuHmYDME7u7uagcSy/709LS22DwFMruyyNHb3t6epxXXrkQg1o9d00rkNUqAAAECBAgQIECAAAECBAgQIECAAAECBAgQIECAAAECBAgQIECAAAECBAgQIECAAAECBAgQIECAAAECBAgQINBaQN5Qa7peX5j5sj1CW3o9Bp1bnECjWJbb29vj4+PFNb6ymhqNemW91PAcAo2SdOZopy+XtlvS7a7qy5j1g8B8AvFGq63g7OystsycBezK5gRc8uWNHpt2TUueHc0RIECAAAECBAgQIECAAAECBAgQIECAAAECBAgQIECAAAECBAgQIECAAAECBAgQIECAAAECBAgQIECAAAECBAjML/DX/FWooW8CHx8fb29vtb2SN1RLtDEFhhbLsjETZyDVAo0iIaqr2uBfG93+Ozs7G0xhaAMUuL+/rx31yclJbZk5C8gbmhNwyZc3emwuuW+aI0CAAAECBAgQIECAAAECBAgQIECAAAECBAgQIECAAAECBAgQIECAAAECBAgQIECAAAECBAgQIECAAAECBAgQIDC/gLyh+Q17V0Pms/bo9PHxce+6rkPdCAwzQ6RRXsAwibpZbsurtdEUL69bnbU0tPF2BqnioQg8PDxkhtr1duj5+TnTDSmQGaXllBnmlqDRK2aYRMtZflohQIAAAQIECBAgQIAAAQIECBAgQIAAAQIECBAgQIAAAQIECBAgQIAAAQIECBAgQIAAAQIECBAgQIAAAQIECCxBQN7QEpCX3UQmb2h/f3/Z3dLe6gS2trZW17iWCXQlIO9g4bKN8iYW3roKCSxW4P7+vrbCJaT8ZHZlu7u729vbtb1VYDkCdk3LcdYKAQIECBAgQIAAAQIECBAgQIAAAQIECBAgQIAAAQIECBAgQIAAAQIECBAgQIAAAQIECBAgQIAAAQIECBAgQIDAqgTkDa1KvsN2M1+2L+ED+w5HqOouBT4/P7usfnl1NwqjEbOyvInRUluBRku6aKTdVcXlDgisr8Dt7W1t509OTmrLzFnArmxOwJ5fbtfU8wnSPQIECBAgQIAAAQIECBAgQIAAAQIECBAgQIAAAQIECBAgQIAAAQIECBAgQIAAAQIECBAgQIAAAQIECBAgQIAAgUkBeUOTJut95uPj4+3trXYM8oZqiTapwDADR7a2tjZpEo1lUmADprhR0FW78Ta6amOCMyZXizNDE3h4eMis57Ozs65l5A11Lbzw+u2aFk6qQgIECBAgQIAAAQIECBAgQIAAAQIECBAgQIAAAQIECBAgQIAAAQIECBAgQIAAAQIECBAgQIAAAQIECBAgQIAAgV4JyBvq1XQsoDO3t7eZWo6PjzPFlNkMgUaBI40CUPrs0ygvIBNL0efBDrNvpjgz742UMhUqQ2AtBO7v72v7ub+/v729XVtsngLPz8+Zy6VAZpSWVsauqZbarqmWSAECBAgQIECAAAECBAgQIECAAAECBAgQIECAAAECBAgQIECAAAECBAgQIECAAAECBAgQIECAAAECBAgQIECAQJ8F5A31eXba9O3x8bH2svjAvraMApskcHh4mB/OxnxD3igvIO+jZH8ENmCKG91uu7u7LfAbXbUxcWMtoFyyYQKZ7dDZ2VnXo850YwmxR10Pc8Pqt2vasAk1HAIECBAgQIAAAQIECBAgQIAAAQIECBAgQIAAAQIECBAgQIAAAQIECBAgQIAAAQIECBAgQIAAAQIECBAgQIAAgTGBf4/97c91F8h82X50dNTPYf7586efHVv3XjUKHHl7e1v38Y763ygvYDOGPLRRxBTf398nR93PJJ1GvWp0Ixcsja7amNu/GL6DYQp8fHxkFvPJyUnXPp3uyuyaOpq+YT427Zo6Wk6qJUCAAAECBAgQIECAAAECBAgQIECAAAECBAgQIECAAAECBAgQIECAAAECBAgQIECAAAECBAgQIECAAAECBAj0UOCvHvZJl1oLvL6+fn5+1l7e27yh2p4r0E6g0ZfzjQJQ2vVnOVc1GnUmmWI53dZKXmADpjjzxC5A2oVBbIBSIeCAQFIgk/KztbW1t7eXrLB1sUxP7Mpa83Z0YaPHpl1TR7OgWgIECBAgQIAAAQIECBAgQIAAAQIECBAgQIAAAQIECBAgQIAAAQIECBAgQIAAAQIECBAgQIAAAQIECBAgQIAAq9vrowAAIABJREFUge4E5A11Z7uCmjOftUe3jo+PV9A5Ta5O4ODgIN94owCUfLXLLznMvIDlO6+wxf39/Xzr/VzYjYIqGi3pQmaYt38xfAfDFHh6eqod+NnZWW2ZOQs8Pz9namgXJZapWZl2AsN8bDZ6xTR6ebWbBVcRIECAAAECBAgQIECAAAECBAgQIECAAAECBAgQIECAAAECBAgQIECAAAECBAgQIECAAAECBAgQIECAAAECBAh0JyBvqDvbFdScyRtqlNCxgjFoshuB/Ly/vb1104Vl17q9vb21tZVsdWNGnRzvZhTb29vLD6Sf4QiNUpAaRWCUZfIpEm6Espvj9RXoyXYo2Y14W60v9ab23K6pema9LKp9/EqAAAECBAgQIECAAAECBAgQIECAAAECBAgQIECAAAECBAgQIECAAAECBAgQIECAAAECBAgQIECAAAECBAgQ6LmAvKGeT1Cz7mW+bD86OmpWqdIbIZCf937GsrSbhPyofTnfTnjlV+UjIRol+yxtXPnbLT/Syc7nb4S49uPjY7IGZwisl8DLy0tthw8PD2vLzFnArmxOwBVenn9s5h/jKxxOsun8qO2akqSKESBAgAABAgQIECBAgAABAgQIECBAgAABAgQIECBAgAABAgQIECBAgAABAgQIECBAgAABAgQIECBAgAABAgT6KSBvqJ/z0qZXr6+vmUCNJXxg36b3rulYIP8NeayijQkcaTTqjmdA9Z0InJ2dJevtZyREPrIhv5gnQRpd+/T0NFmDMwTWSODh4SHT24ODg0yxecrIG5pHb7XX5h+bdk2rnSmtEyBAgAABAgQIECBAgAABAgQIECBAgAABAgQIECBAgAABAgQIECBAgAABAgQIECBAgAABAgQIECBAgAABAgQItBCQN9QCraeXZD5rj67nv6BuN874zn97e/tf//pXfMm/MbE17Sh6dVWjnKl8BkqvxjjZmUar3XKdBOz/mfwUv7y89HA4+XstP9LJYTa6tp9Qk4NyhsAsgcwa3t/fn3X5os4/Pz9nqmr0ds5UqMxCBBrNS/5JvpC+dVdJo5eFXVN3E6FmAgQIECBAgAABAgQIECBAgAABAgQIECBAgAABAgQIECBAgAABAgQIECBAgAABAgQIECBAgAABAgQIECBAgEDXAvKGuhZeXv2ZvKHd3d0IA+q0T1+/fv38/Iwm4oP/29vbTttSeV4g5j3/GfnT01O+5j6X3NvbizWf7OHG5AUkx7sZxSLXLD+QvoUjRH9GT8vMEI6PjzPFppaJ2z9/I2ReJVNbcZJATwQyazj/Qmw9qEw3Ivao611Z6/4P/EK7ptoFYNdUS6QAAQIECBAgQIAAAQIECBAgQIAAAQIECBAgQIAAAQIECBAgQIAAAQIECBAgQIAAAQIECBAgQIAAAQIECBAgQKC3AvKGejs1jTuW+bK96w/sn5+fy58f7+zsNB6GCzoTOD8/T9YdWVHJkv0vdnJykuzkxqQsJce7McXyC7tvU1x+WlZPR34Zz6pnfZVmjch5ArMEMnfW4eHhrMsXdb4Pu7JFjWWY9eQfm3ZNw1whRk2AAAECBAgQIECAAAECBAgQIECAAAECBAgQIECAAAECBAgQIECAAAECBAgQIECAAAECBAgQIECAAAECBAgQWF8BeUPrO3f/p+evr6+fn5//59S0P7rOG7q5uSk3u7+/X/7T8WoFTk9Pkx3IpCQkq1p5sWHmBaycfZkdyE9xJoVkmT3P32j5Mc7qf76GeJXEC2VWPc4T6L9A5k5fwv4kc4N3vSvr/2T1uYd2TdWzs0kpS9Uj9SsBAgQIECBAgAABAgQIECBAgAABAgQIECBAgAABAgQIECBAgAABAgQIECBAgAABAgQIECBAgAABAgQIECBAYPME5A1tyJze399nRtL1l+23t7dFN7a2tvb29oo/HfRB4OTkJNONCGv4+PjIlFxmmejS8fFxLKp8BEB0L8rv7u5m+vn09JQppkzfBA4ODpJTnIn/WObokksunqWx8ufs2Pb2dj5gJflCmbNL+cvj3v/58+fFxcX19XX+KiWHKZB8eXW9P3l+fs74z39rZ1pRprWAXVMFXfIVVlGDnwgQIECAAAECBAgQIECAAAECBAgQIECAAAECBAgQIECAAAECBAgQIECAAAECBAgQIECAAAECBAgQIECAAAECBFYlIG9oVfILbjeToxGhFRE5seCGS9U9PDx8fn4WJ87OzopjBz0R+P79e7In5eio5CVdF4vOxzqPLKQIQ7m8vMw39+3bt0zhl5eXZFBFpjZllilwfn6eaS7znMzUs6gyyf4kR1fbq/ztn+xYbYuLKhAC0fmbm5uvX782uvcX1QH1rJHA+/t7bW+TCWW19VQUyNxE+Qiwiob81KlA/rFp19TpRKicAAECBAgQIECAAAECBAgQIECAAAECBAgQIECAAAECBAgQIECAAAECBAgQIECAAAECBAgQIECAAAECBAgQIEBgsQLyhhbrubLaMl+2Hx0dddq/q6urcv2Lysgo1+l4ToGDg4PkMohMnznbWvjlkTZS1BmpQ8Vx7cHFxUWEbdUWiwKZ+yhTjzJLFogMmswURyDa6+vrkvs2q7nn5+dyQNusYnE+H3hRUUn8dHp6moxZiRuhP9lbMWXlx1Gje78axK8bKZC5rZI3wjw+mbdJ8nU8TzdcO6eAXVM1YGadV9fgVwIECBAgQIAAAQIECBAgQIAAAQIECBAgQIAAAQIE/l87d3cVN7KoAfQwEQAhgCMAQgBHAISAicDjEDARgEMAIjCEAERgCAHIgPuto3V1tNTdUvWPGgzbDzNqqVRV2qqSxEN9BAgQIECAAAECBAgQIECAAAECBAgQIECAAAECBAgQIECAwJsIyBt6A/bETCQdI9EP+ZeN8/PzOTuRCktqGHRleyIhmquOs5g/i7RLeqXMkgW+f/9e0uK7ChxJhy8vL5vd3tnZaf7s3S5MbGmO4d46FXhXAoW3uJlc87b9v7i4KOlAJuza2lpJyZIyhdM/VTXjvUpqHq5M65ZNO/eH65ia36fA09NTb8fkDfUSKVALFD42fTXVYjYIECBAgAABAgQIECBAgAABAgQIECBAgAABAgQIECBAgAABAgQIECBAgAABAgQIECBAgAABAgQIECBAgAABAgTev4C8oaXeo2SmbG5uJi7h9PQ0GQr5l43j4+PESfz8+XPmrhTmVgwa09AKpyhcnj3zJTtxZoG9vb2tra2S0wvHVUlV85c5OTlpVjJteNbR0VHz9Enb7+eSX15eJnXS/rECf90tzvN/7IW0dhbmKLXOmvTz27dvq6urk44297ce6c1DS95u9WR/f3/JHdDcxxMonAUzX3hhCmRexzM34cSlCfhq6qD21dSBM3ooT4b8JZic2evr6+S0jhawhwABAgQIECBAgAABAgQIECBAgAABAgQIECBAgAABAgQIECBAgAABAgQIECBAgAABAgQIECBAgAABAgQIECCwNAF5Q0uj/s/BwcHh4eHj4+Nok8kWSahEkiBGD5XsKcyt2NjYKKlthjLPz88JTqpPTEMzX0tdiY3hBArXhzfv6XCdKak5q7Lv7+/rkhlg29vb9c+SjUR6tRKLxp6VmZil4GMPLXnn2AfFkvvwdzVXeIszkN7DIv+EDpTc4gzaXNdib0QrvmdS5eleYWbKpBoWsr8FlbmfzL6F1KySjyqwvr7ee2klZXor6Shwc3PTcbQ6VBj811uPAksQ8NU0CdlX0ySZ5v58deRvwJWVlQS/5i/B5Mx+/fr1y5cveZ29k2/OZm9tEyBAgAABAgQIECBAgAABAgQIECBAgAABAgQIECBAgAABAgQIECBAgAABAgQIECBAgAABAgQIECBAgAABAp9EQN7Qkm504lF6U4ESA3F9fT1th7KKtSS3YnV1deG5FXVXj46O6u1slAS7NMvbXrJAVji3btnYDmRczTAgx1Y1586kcTVrKOl8s3y1/e+//5ZEbhWmsYzWv8A9rYyVBdb8sav6i25xyUMywzVXtPBbltSDwqCT1rxbeE9KKmxBzTb3SxpS5lMJ5Ito0OstiafZ3d0dtA8qX6CAr6YOTF9NHTg5lPd4ooXG/g2Yz+zED+Wl3F2DowQIECBAgAABAgQIECBAgAABAgQIECBAgAABAgQIECBAgAABAgQIECBAgAABAgQIECBAgAABAgQIECBAgACBIQTkDQ2h2q7z27dv9/f37b3jfp+eno7b3bWvcKFvSdJKVzOTjyUbpbmMNg1ZOjtZ670cSYpHSeDC8fHxm/c4iVrNAZb+zJw5cnZ21ns5Nzc3abG32KAFWhkrg7b1wSovifnIY/b5+fkNLzytt4b02M6UDNexJ/buLHxrZC7k8d5b23AFRqFmnvvDdVLN701guK+dwivNG6Tkk0/eUKHnOynmq2nSjfDVNEkm+/MHUe9fdvke8HdTh6FDBAgQIECAAAECBAgQIECAAAECBAgQIECAAAECBAgQIECAAAECBAgQIECAAAECBAgQIECAAAECBAgQIECAwEAC8oYGgv1ftdfX14XhDjknq3b/d2bZVmHl6+vrZfVNXerHjx/Nc0SlNDXe7fba2lpJMsvj4+Pl5eXbXkVrgH3//j2dn61Le3t7+/v7vee+bcpSnhglYTS9V/E5C2xvb5dE0hQ+NgcybA3psa3kKjJcxx6af2eUMo9K6inpakk9s5VptT7P3J+tA876GwVKXhAvLy/DXVpr3E5qaLgJPqlF++cR8NXUoeeraSzOz58/Cz/nUuz8/HxsJXYSIECAAAECBAgQIECAAAECBAgQIECAAAECBAgQIECAAAECBAgQIECAAAECBAgQIECAAAECBAgQIECAAAECBAYSkDc0EOz/qi1cef6/E6bZShZM4bL51dXVaSouLZtslGZG0u7u7sHBQenJyr2pQMIOSjJHStJbhruOVvhOhnHWb8/TXKZM71zIkL67u5unlXnOPTw8LDy9cO4X1vZhimXR/tbWVvfl5LH8/PzcXWagow8PD71pRxsbG0NHD2Qe9SpFIHPhrRLHRqEGfZkOdLtV+yYCmUFv0m4azbujJGGkZPa91SVod5KAr6ZJMr6aRmXyCpvqnZXMprf6LBntvD0ECBAgQIAAAQIECBAgQIAAAQIECBAgQIAAAQIECBAgQIAAAQIECBAgQIAAAQIECBAgQIAAAQIECBAgQIDAZxCQNzTsXc5y0/v7++HaODk5Ga7y3pqzMraZjZIYl4uLi96zFHg/AiWZIwm1easMqdYAi9tCBnwzIWvSvXirlKVQSxGadFPK9+dB1Jsq1Xx2ldc8f8lkCvRW8vv3794y8xcofFxnLrxJCELrBqUba2tr81+1Gj6DQKIPuy/z8fGxu8DMR1vjdlI9vT2cdKL9byvgq2mSv6+mlszp6WlrT+/P3izC3hoUIECAAAECBAgQIECAAAECBAgQIECAAAECBAgQIECAAAECBAgQIECAAAECBAgQIECAAAECBAgQIECAAAECBAiUCwyeN/TJszNKkk2ad6s3I6NZ+PLysjzMaIgbkXX1zWqzUFYeRPMGzb/d5J2/trE1ZIj2jrqrq6sMtrGnD7ozy9ebAltbW9++fZu/xe3t7d7cosysf//9d/62pqohyKGe6pQ3CYKZqodvUnhzc7M3TCcj//z8fMndS4u9L4X0PP1fQsdKlNKNzMHlB0kk1KP5dsszalE3q/lImYRcUmbSubPtf3p6mu1EZ40V6E3zGShvKG+owpp7ezj2uuzsFVjC5PXVNPYu+GpqsfR+hLTK52fvp+noKfYQIECAAAECBAgQIECAAAECBAgQIECAAAECBAgQIECAAAECBAgQIECAAAECBAgQIECAAAECBAgQIECAAAECBGYWmCtvaAnLeme+sHdyYjMxoaRLSfApKVaV+fHjR7NwdyRE4Rr4ZoXd20ljaQZnZPH8wcFB9ymONgVKps8SQigSEXV7e9sbOZSReXd31+z/0NsJHGmG76SHzfE2Z+sZvd3zJfWfnp4u85IfHh6mmv6VwMLn9Zyw7+f0vb293tX+x8fHy7zFaSstdhMlbmCZD9K0VRJwkJmY+djd8wUezVxovd16b+UCW1fVBxDoTfPJW2/hl5nAuKQuFlabB1RhScVqAV9NNcXYDV9NY1laO5fz1ZS3WMlwbfUtp1xfX7d2+kmAAAECBAgQIECAAAECBAgQIECAAAECBAgQIECAAAECBAgQIECAAAECBAgQIECAAAECBAgQIECAAAECBAgQGEhgrryhkkWbSwhMGYhmIdVOe/n7+/uF7WZdcdN/a2vr/Px8Y2Nj0unNwpPKlO/PuvqksdTlkwUjD6LWKNwouSMlZQqb6yi2ublZEuWTBIesoO6oZ4GHMsBGA0cSjbTAJjJfejMpUuD5+XmBjU6qKq3s7OxMOtqxf4jUjI7m/q5DJWE6SxvVucW94+379+9Jwloyckn2VrqU+ZhZuYS+jc6FRIMtKpyl8Am2nAdvE7OwxRkCLJqtfJ7tvCy6p1skCwdDIVpSQsoD4/LBVlitYk2BkmlSUqZZ52zbvpomuflqqmRmflaXfI1PwrefAAECBAgQIECAAAECBAgQIECAAAECBAgQIECAAAECBAgQIECAAAECBAgQIECAAAECBAgQIECAAAECBAgQIDCVwOx5Q4VLte/v76fq0GcunGW6hakKwW+lsfz69St0iavoAMx6+I6j5YdG19Vnfexis2DKO/OXlnxv02d7e/v379/dmFk+nUycwp53V9V9NLEmreCGDOzCqdFdc+toRnJvJsVsMUCthrp/VgErzdXpSaPo7lhdYTXx6582WgIJ0zk5OWntbP4M+9evX3MLmjsXvj16i0ebyCBPitzo/iXsSfZWMn16G8qsXNRLZFJbgcrIb86FhNmle5PKT7u/8IMkkSVDD4lWz8s71jrRz0kC3Z9DOWuBuR55LeYxMqkno/sLH++jJ37mPYXfHoVTaX5JX01jDasPxbGHFrhz9JX63r6apk2brXEW+Fyq67RBgAABAgQIECBAgAABAgQIECBAgAABAgQIECBAgAABAgQIECBAgAABAgQIECBAgAABAgQIECBAgAABAgQIEBgrMHveUGHOxcXFxdiGP8nO8rCSpCqcnZ0VsrRWtmddfVY+59xv375tbGxMquTq6mrSofL9yYJptZ5uV62XV6Jk4b3IwuOlxV4k0Of29jbjsOPuVCvJ7+7uOsrMeSiRK62woUQzDJfD0hs5lOSRDO/h7kIyFPKUSCu1W25B7nv3jagLJ1th6AiYuq2/dCORQ92P1uDnsVkYZjEDwugtHq0koUjDDfLR5kb3JNOnN58lZ+Xhn1fA6OkL2ZNZlsneigvJQ2khlVeVlH+QlJdcSPcKm8t313DPooVcyPupJG+0RJB09Of09LTjaPmhvBDLv/SqauUNlfPWJX011RStDV9N7/CraX19vXWbCn+23oCFZylGgAABAgQIECBAgAABAgQIECBAgAABAgQIECBAgAABAgQIECBAgAABAgQIECBAgAABAgQIECBAgAABAgQIEJhBYMa8oQQoFC7VTkBJ4h5m6NnHOKUj/ad1gYkb2NzcbO0c+/Pg4KCZTpIV9c2gio5kjcJEg7GNVjuTSdHKgklERUKOOk5xaFQg0+fHjx+j+8fuOTo6Grt/iJ0J1imMHBoocyRjuyWT4T10nk7q39/f7/DM8u/ESQwR81EFVTSnc5bN5xasra119Kd1aNAImFZbf+nPPKN+//7d0fm8p758+TLESEudrTyp0W7kof0e3pJ5j5REDuUVMERvMxfyumxFLeSuFb4WR1VH9+ReFEaW5Nw8iIaLoGr1LeMzI7C1c9LPZb4RJvXhb9mfGK+OrubBO/+UryZ4+e2r+pMspI6OOTQq4Ktp1KTa46vpfX41lf/1N3pnh/jaHG3FHgIECBAgQIAAAQIECBAgQIAAAQIECBAgQIAAAQIECBAgQIAAAQIECBAgQIAAAQIECBAgQIAAAQIECBAgQIDA1HlDWQaZVIJEM5TbJZkoi6vnX9dd3uL7KZmVwL2dyarUJIwUrj9PMEEzMSHrbG9ubppNpJ5J4SlzZj8lY+L4+LjZVsIpmlFHzUO2xwrMMH1yuxMDtLTpk3SPpDDs7u6O7X+9M5kjGdsLXBSdKKuE7DTHdtpK2FBreNcdWOxG4pN6kykyTxOJssB2M3eSRNMMqqiWzc8QsJLbkbNS4WJ7uMCLffOq8mD88+dPdwRAkpsWm56WZ2bqbN7ilkN1xxfbaKuJqX5mCJXE0lXv9AXG8YzOhXQ7PSl8LfZeY7pa3YveknWB3LVMzzyXFviUqyuvN/JgzzX++vWr3tO7kYdkJvvQHevtxl9RILbd8UytT5ppLyp3IRN82rPyXpv2lM9c3lfTpLvvqyky7/arKR+03d8bk25r9udPwo6jDhEgQIAAAQIECBAgQIAAAQIECBAgQIAAAQIECBAgQIAAAQIECBAgQIAAAQIECBAgQIAAAQIECBAgQIAAAQIEFiWw8vr62qorK/+fnp6qnXVQQvZkO2sg6z2tswp/Zvll/mWBaMqvr6/nv9V2Gi2s4a8rlpiDpDOM7XauPYvhy689CS+tQJbckYTRjFZepcaM7s+eSaeMLVztTIhJAk0SQ9MsI2yoqVFvN6dPdlbzpZo+AWwZ1mcVbiSnILMmM6gqX82dajsJQYvK5qgqzIX8+PGju2PpQGJ65kxLyejKLLi/v2+1ldisxAC1dg76M9kfGefdj7hcb2b0nN0YO6FyW3///l2HDY1O9qkarR6z1TO2OjHpLVkAP1UlH7Jwhmt3vEtGdQqURMV1+CQJItOneyxlzr7Pm5J0nqSolDys5p8OmXSBGp3+mQvlD7QkkuSWjf1u+e9D97H7RnTcx+pQZlNzQjUfvJliHQ+EzPRmflPdjXQ1HRu96t6etAqkJwlFyn/TjWavUmzhb4RW03/Rz47PoVxF3j6ZrdNeTuZIsopacXj5KMoXWu/E8e3U0vbV1ALp/emrqSLKY/k9fzXlwTJbolneGnN+gfQOIQUIECBAgAABAgQIECBAgAABAgQIECBAgAABAgQIECBAgAABAgQIECBAgAABAgQIECBAgAABAgQIECBAgAABAhEYkze0srKyfJosv/+oWRiJQsia2DpooLJNNMBUkRZjA0o6EhmyGD4xBK1G66azSH5sStHofU/nEwYxGs9xdnY2Z8rMaFsfY8+bTJ/QDRFhMHbUjd6mDO+0nqSeaadwFmNnaI0N3RjickZ7PronAz4X0kqRaBXL9SZmZbbV4CHNua3UsNQ/Gq40Z95Qq8/5+efPnzrMaPTop9qTHKuEjIx9PNYOeUTnTk37lMv4SVJAAua6M0dmq7zu23I2OpLymh3IteQdEc9pp3/uQoRHp3/mVwwL31BVT/K++/LlS7NXS9vO5eemT2quJLVt0rlz7h99pMxZ4d97em7Q6DdY83KmjRwae1vzUZR3RzPirdlEc7vjy61Z7PNs+2oqv9e+mmqr0UfcO/xqymux+0ujvpzmhr+wmhq2CRAgQIAAAQIECBAgQIAAAQIECBAgQIAAAQIECBAgQIAAAQIECBAgQIAAAQIECBAgQIAAAQIECBAgQIAAgeEE/hmuajVXAlluOhpfkgWoWeKeVeu9Slkqn9yHhAe1Aixub2/39vYmnZ5gkRTIGvvRAmk6tfU2nWCUrN3N4vlW2FDiFbJaftoYjtFu2PP+BRL5kSCPZIJ0dzUj8/j4OEMlAyaL4XNKR/kcTZmUTMRAzhpNG6kGWO/47GhinkOZrdfX14k7STcm1ZPrTa5EplgupCNqpHl6iqVwJmym3mjYUNaWJ3ulWd72oAIZfrkjybTqaCXPyYzPjNLctfJRnVmQs1rP6lYrefKnwPt/hGYO5iWytbXV6n/rZ6CSN5QLz+Mip3RP/7BnqFfTP5NodPrv7u6m0anChlr98ZNASyBP9UmfQ1XJfORkyOWbp3Vi62fGdj7GUlsGfPNQ/VE0+qXXLFZvd3y51WVs/KUCvprG3rhP+9WUj8mxIN0781btLuAoAQIECBAgQIAAAQIECBAgQIAAAQIECBAgQIAAAQIECBAgQIAAAQIECBAgQIAAAQIECBAgQIAAAQIECBAgQGAhAiuvr6+tipKw0NqzhJ9PT09Zxb2Eht6qiYQsJF5hbOtJWMi/xDokHiipDXHIsvaszs2/RJOMrmDP4vYsnk/cydjamjsT7pCaRzMdqjKpJ8kXKZB2U1sKV42mxfzLdrOqajuFs3r2Y9+p0aueas+bTJ/0MOEpw2X0ZGwkYaGVPNXBkqFVDeZsZEhndmf5dDW6Os7KoQzIxBu9hwGWS05PTk9Puzuco5m5mRcJEsol5186n3PrS85UzWyaNAc7JlQyWUaTiXo701Hgz58/JQ+Njho+3qE8aTOwy51zrzOem6M6NzoDuzAdYH9/P839dWE6eXml22PfCJOGRDUXWlCTZkFVSQrnCZNhP6nOjv25j1++fOkoMNyhdDvzfVL9eSaHbtLRQfdnsEkxawrnNuX90j3ZM8FTphq9mek5vZrgGbr58hk7gHNKDlWP1oSI9b4lU7432KjZ7c+w7aspdzlPkgy81vvFV9Po+P/rvpo6/vobvbpqTz4+E2026aj9BAgQIECAAAECBAgQIECAAAECBAgQIECAAAECBAgQIECAAAECBAgQIECAAAECBAgQIECAAAECBAgQIECAAIFFCcgbWpRkfz3JRPj69etUqQ2jlSZEIAvapwpkWUjkQdZCZwVsltOPdsmepsCHXDlfXWB5BE8TpHA7a8jPzs7eWyDOcJec1IlMqL29vUk+8oYmySx8f57MCZbqDQqZp908t3O739vwnuqKZkgdKq9/zrg0eUOj1PKGRk2yJ8M4iUKFAWFja6h3jn4UZYL3fuDNOdTr1j8LST2UAAAV20lEQVTShq+m2e6mr6aW27v9akrEWAJnOx4OuZX5JqwDLj0lWnfWTwIECBAgQIAAAQIECBAgQIAAAQIECBAgQIAAAQIECBAgQIAAAQIECBAgQIAAAQIECBAgQIAAAQIECBAgQGAggX8Gqle1owJZi55YhISqZJn66NHePTnr9+/fWS0/VdhQqv3333///PmT5ay9TUwqkLWvCV4RNjTJ55Psz8BLdtXr6+vFxcU8w6nFlfSHjM/r6+t3mMbSvOSsBm/1fLafoctEzvrzjrCh2Wp21mwCGXjn5+dPT095OC/qLlc9SW2pMzXnuf0Oh/dUXIlyyPvr9vY2QTZTndhReGNjIzFMeaTkwdJRzCECixLIME7qRz5pZvsMq7sx+lGUb6SOPJH6xAW+Ous6bbxbgeYnxAJvva+md3vHx3Zse3s7b898+OXG5a1XPXzy3yqIsPoAXl9fr89dSCBaXZsNAgQIECBAgAABAgQIECBAgAABAgQIECBAgAABAgQIECBAgAABAgQIECBAgAABAgQIECBAgAABAgQIECBAgMAkgZUs9Z90zP7hBBJvcXV1dXNzU9JEVilnkWrWyZcU7iiT9a6np6cJiylcy5qwjLQrZqiD9DMfSrxCxlLGcP4VjqgmVxZaHx4eZmxPm5/VrGTJ25lBudjymdvsXjWbcsmF15v5noaaNXRsVyvYs149K9jz39GfhY12NPF5DlV3+b/jepaBnVuQUV39+9szhjpuehKUKqKSjJVWPRmf1fRPCkPrkJ8EliaQMfzr168M4/IWOz6K8lF3fHzcW5VP7l6iD1zAV9NUN/dTfTUlGTZ/oFU+iTOTwTfVUFGYAAECBAgQIECAAAECBAgQIECAAAECBAgQIECAAAECBAgQIECAAAECBAgQIECAAAECBAgQIECAAAECBAgQmE1A3tBsbgs7Kyveb29vE9lwf3//9PRU5bbUoSEJrUguw8JDK+7u7rLGvmo3LVaBEVWj+e/Ozk4VliGjZGG3+aNXlIiWDOBqRGU4ZVA1B3OuvgrByerxRI1kgH2AnJFMonrm5pJzvbnM5vzNVKouNrNphutN3lAmaUeEUDVhTdJB51bHwE679TMzN7q61xnhC39cD3qB81deEWUK1C+Ueu63iDLx45P/GrTzs6thgQLVwzzP29GXV/3mqr6LOobu3t5eb3RR3gXX19cL7Lmq/l6BjpdL3iy5rnrsVS+XGb4i3huOr6aOOyJvqAPHIQIECBAgQIAAAQIECBAgQIAAAQIECBAgQIAAAQIECBAgQIAAAQIECBAgQIAAAQIECBAgQIAAAQIECBAgQGAgAXlDA8GqlgABAgQIECBA4OMLrKys9F7k2dnZt2/feospQIDAZxPIk+HXr1/VVZ+cnCR+6LMJuF4CBAgQIECAAAECBAgQIECAAAECBAgQIECAAAECBAgQIECAAAECBAgQIECAAAECBAgQIECAAAECBAgQIEBg+QL/LL9JLRIgQIAAAQIECBD4AAKXl5clV3F4eFhSTBkCBD6bwNPTU33Jq6ur9bYNAgQIECBAgAABAgQIECBAgAABAgQIECBAgAABAgQIECBAgAABAgQIECBAgAABAgQIECBAgAABAgQIECBAgMBwAvKGhrNVMwECBAgQIECAwEcWuLi46L28ra2ttbW13mIKECDwCQUeHx/rq97Y2Ki3bRAgQIAAAQIECBAgQIAAAQIECBAgQIAAAQIECBAgQIAAAQIECBAgQIAAAQIECBAgQIAAAQIECBAgQIAAAQIEhhOQNzScrZoJECBAgAABAgQ+ssDV1VXv5R0dHfWWUYAAgc8p8PLyUl/4+vp6vW2DAAECBAgQIECAAAECBAgQIECAAAECBAgQIECAAAECBAgQIECAAAECBAgQIECAAAECBAgQIECAAAECBAgQIDCcwMrr6+twtauZAAECBAgQIECAwIcUuLy8PDw87L00H9u9RAoQ+LQCKysr9bU/PT2tra3VP20QIECAAAECBAgQIECAAAECBAgQIECAAAECBAgQIECAAAECBAgQIECAAAECBAgQIECAAAECBAgQIECAAAECBAYS+GegelVLgAABAgQIECBA4AMLXFxc9F7d0dFRbxkFCBD4nAIPDw/NCxc21NSwTYAAAQIECBAgQIAAAQIECBAgQIAAAQIECBAgQIAAAQIECBAgQIAAAQIECBAgQIAAAQIECBAgQIAAAQIECAwnIG9oOFs1EyBAgAABAgQIfEyB5+fnq6ur3mv7/v17bxkFCBD4nAL39/f1hW9tbdXbNggQIECAAAECBAgQIECAAAECBAgQIECAAAECBAgQIECAAAECBAgQIECAAAECBAgQIECAAAECBAgQIECAAAECgwrIGxqUV+UECBAgQIAAAQJLEkgG0JJa+s9/fv361dvW/v7+5uZmbzEFCBD4nAK3t7f1he/s7NTbNggQIECAAAECBAgQIECAAAECBAgQIECAAAECBAgQIECAAAECBAgQIECAAAECBAgQIECAAAECBAgQIECAAAECgwrIGxqUV+UECBAgQIAAAQIDClxeXh4cHKytra2srKyvr+e/29vb5+fnAzb536pPTk56m/jx40dvGQUIEPi0Avf39/W1b21t1ds2CBAgQIAAAQIECBAgQIAAAQIECBAgQIAAAQIECBAgQIAAAQIECBAgQIAAAQIECBAgQIAAAQIECBAgQIAAAQKDCqy8vr4O2oDKCRAgQIAAAQIECCxc4O7u7vDw8PHxcWzNq6urNzc3yR4ae3TOnQk5StPdlezv76dYdxlHCRD4zAIJSnt5eakE/vz5s7m5+Zk1XDsBAgQIECBAgAABAgQIECBAgAABAgQIECBAgAABAgQIECBAgAABAgQIECBAgAABAgQIECBAgAABAgQIECCwNAF5Q0uj1hABAgQIECBAgMBiBM7Pz4+Pj7vrSuRQ0oiS6NFdbIajiQWZlHNU1yY9pKawQYDAqEAS03Z2dqr9eVg9Pz+PlrGHAAECBAgQIECAAAECBAgQIECAAAECBAgQIECAAAECBAgQIECAAAECBAgQIECAAAECBAgQIECAAAECBAgQIDCEwD9DVKpOAgQIECBAgAABAgMJXF5e9oYNpemXl5eTk5OF9yGt94YNff/+PZlEC29ahQQIfBiBi4uL+lp2d3frbRsECBAgQIAAAQIECBAgQIAAAQIECBAgQIAAAQIECBAgQIAAAQIECBAgQIAAAQIECBAgQIAAAQIECBAgQIAAgaEFVl5fX4duQ/0ECBAgQIAAAQIEFiLw/Py8vr5eWNXGxsbDw0Nh4cJiCRLqzhtaXV1NJwtrU4wAgc8p0HySJHvo4ODgczq4agIECBAgQIAAAQIECBAgQIAAAQIECBAgQIAAAQIECBAgQIAAAQIECBAgQIAAAQIECBAgQIAAAQIECBAgQGD5Av8sv0ktEiBAgAABAgQIEJhN4MePH+UndgcDlddTl/z582dvnYkOqcvbIECAwKhActCaTxJhQ6NE9hAgQIAAAQIECBAgQIAAAQIECBAgQIAAAQIECBAgQIAAAQIECBAgQIAAAQIECBAgQIAAAQIECBAgQIAAAQLDCcgbGs5WzQQIECBAgAABAgsW+PXr14JrLK7u+fm5N+3o6Ohob2+vuEoFCRD4jALN59j+/v5nJHDNBAgQIECAAAECBAgQIECAAAECBAgQIECAAAECBAgQIECAAAECBAgQIECAAAECBAgQIECAAAECBAgQIECAwNsJyBt6O3stEyBAgAABAgQITCNwfX09TfH/rK6uTlW+u3CyhLoLpLnz8/PuMo4SIECgmTfU+2DBRYAAAQIECBAgQIAAAQIECBAgQIAAAQIECBAgQIAAAQIECBAgQIAAAQIECBAgQIAAAQIECBAgQIAAAQIECBBYrIC8ocV6qo0AAQIECBAgQGAogaurq6mq3tjYmKp8R+FEHfW2fnNz01GDQwQIEIjA5eXly8tLRZGQsr29PSwECBAgQIAAAQIECBAgQIAAAQIECBAgQIAAAQIECBAgQIAAAQIECBAgQIAAAQIECBAgQIAAAQIECBAgQIAAgWUKyBtapra2CBAgQIAAAQIEZhd4fHyc6uTDw8Opyk8q/Pz83FvV2dnZ9vb2pBrsJ0CAQCVwcnJSU/Q+WOqSNggQIECAAAECBAgQIECAAAECBAgQIECAAAECBAgQIECAAAECBAgQIECAAAECBAgQIECAAAECBAgQIECAAAECixKQN7QoSfUQIECAAAECBAgMK/D09DRVA0dHR1OVn1Q4mSAvLy+TjmZ/Gvr27VtHAYcIECAQgbu7u/v7+5piUc+oukIbBAgQIECAAAECBAgQIECAAAECBAgQIECAAAECBAgQIECAAAECBAgQIECAAAECBAgQIECAAAECBAgQIECAAIFeAXlDvUQKECBAgAABAgQIvAuB7tCfVhfPzs7W1tZaO2f4eX5+fnNz03Hi7u5uynQUcIgAAQKVwI8fP2qKPDq2t7frnzYIECBAgAABAgQIECBAgAABAgQIECBAgAABAgQIECBAgAABAgQIECBAgAABAgQIECBAgAABAgQIECBAgAABAssRWHl9fV1OS1ohQIAAAQIECBAgMI9Asjnu7+9Latjf37+8vCwp2V3m7u5uZ2eno8zW1lbKdBRwiAABApXA9fX1169fa43b21t5Q7WGDQIECBAgQIAAAQIECBAgQIAAAQIECBAgQIAAAQIECBAgQIAAAQIECBAgQIAAAQIECBAgQIAAAQIECBAgQGBpAv8srSUNESBAgAABAgQIEJhHYGNjo+T03d3dhYQNPTw8pKqOFtOfm5ubjgIOESBAoBY4Pj6ut/NsETZUa9ggQIAAAQIECBAgQIAAAQIECBAgQIAAAQIECBAgQIAAAQIECBAgQIAAAQIECBAgQIAAAQIECBAgQIAAAQIElikgb2iZ2toiQIAAAQIECBCYXaAkb+js7Oz6+nr2Nv7/zOfn569fv768vPz/jvb/t7a2bm9v19bW2gf8JkCAwIjA+fn54+Njvfvk5KTetkGAAAECBAgQIECAAAECBAgQIECAAAECBAgQIECAAAECBAgQIECAAAECBAgQIECAAAECBAgQIECAAAECBAgQWKbAyuvr6zLb0xYBAgQIECBAgACB2QQSJJQMoNFzk0OUf7u7u0dHRwsJAErY0M7OTjMcpNVowobu7u5aO/0kQIDAWIE8UvKMqvPL8rBaSCza2LbsJECAAAECBAgQIECAAAECBAgQIECAAAECBAgQIECAAAECBAgQIECAAAECBAgQIECAAAECBAgQIECAAAECBAh0C8gb6vZxlAABAgQIECBA4B0JJE6ozuxIfsfDw8PCO5c6k2rUETYkK2Th5iok8LEFDg4Orq6u6mv88+fP5uZm/dMGAQIECBAgQIAAAQIECBAgQIAAAQIECBAgQIAAAQIECBAgQIAAAQIECBAgQIAAAQIECBAgQIAAAQIECBAgQGCZAv8sszFtESBAgAABAgQIEJhH4OjoqD49kUA/f/6sfy5k4/r6+suXLx1hQ9+/f0+ZhbSlEgIEPoPA+fl5M2wozxBhQ5/hvrtGAgQIECBAgAABAgQIECBAgAABAgQIECBAgAABAgQIECBAgAABAgQIECBAgAABAgQIECBAgAABAgQIECDwbgVWXl9f323ndIwAAQIECBAgQIBAU+D5+XljY+Pl5aXeeXt7u729Xf+cZ+Pff/89PT3tqOHi4uLg4KCjgEMECBBoCtzd3e3s7NR78vh6eHiof9ogQIAAAQIECBAgQIAAAQIECBAgQIAAAQIECBAgQIAAAQIECBAgQIAAAQIECBAgQIAAAQIECBAgQIAAAQIECCxf4J/lN6lFAgQIECBAgAABArMJrK2t/fr1q3lusjyS6NHcM8N2akhoUUfY0NbW1p8/f4QNzWDrFAKfWeDw8LB5+WdnZ82ftgkQIECAAAECBAgQIECAAAECBAgQIECAAAECBAgQIECAAAECBAgQIECAAAECBAgQIECAAAECBAgQIECAAAECyxeQN7R8cy0SIECAAAECBAjMLpDQn/39/eb5iRz6+fNnc0/59sPDQypMDff395POOjk5SSDR5ubmpAL2EyBAYFQgz5bHx8d6//fv3/f29uqfNggQIECAAAECBAgQIECAAAECBAgQIECAAAECBAgQIECAAAECBAgQIECAAAECBAgQIECAAAECBAgQIECAAAECbyKw8vr6+iYNa5QAAQIECBAgQIDAzAKJ7bi5uWmevrGxkWCgBHw0d3ZsX19fn56etipplU+wUeqUNNRi8ZMAgV6B8/Pz4+Pjutju7m6eOfVPGwQIECBAgAABAgQIECBAgAABAgQIECBAgAABAgQIECBAgAABAgQIECBAgAABAgQIECBAgAABAgQIECBAgACBtxKQN/RW8tolQIAAAQIECBCYSyDRQldXV6NVJCRoZ2dna2srCUTr6+tra2sp8/z8/PT09Pj4eH9/n4yh29vbl5eX0XPrPTk9SUNJNar32CBAgEChwMPDw5cvX+rCeRblmVM9i+qdNggQIECAAAECBAgQIECAAAECBAgQIECAAAECBAgQIECAAAECBAgQIECAAAECBAgQIECAAAECBAgQIECAAAECbyIgb+hN2DVKgAABAgQIECCwAIHz8/Pj4+MFVNSoQtJQA8MmAQKzCFxeXh4eHlZnrq6uJmxoc3NzloqcQ4AAAQIECBAgQIAAAQIECBAgQIAAAQIECBAgQIAAAQIECBAgQIAAAQIECBAgQIAAAQIECBAgQIAAAQIECBBYtMA/i65QfQQIECBAgAABAgSWJPDt27enp6f9/f2FtHd0dJRYkLu7u729vYVUqBICBD6nQGLLqgvf2NgQNvQ5x4CrJkCAAAECBAgQIECAAAECBAgQIECAAAECBAgQIECAAAECBAgQIECAAAECBAgQIECAAAECBAgQIECAAAEC71Zg5fX19d12TscIECBAgAABAgQIlAg8PDz8+u+/l5eXkvJ1mdXV1d3d3cPDw4ODg3qnDQIECMwpkOSyJA0lE23OepxOgAABAgQIECBAgAABAgQIECBAgAABAgQIECBAgAABAgQIECBAgAABAgQIECBAgAABAgQIECBAgAABAgQIEFisgLyhxXqqjQABAgQIECBA4C0FkvFx899/SfqYlD20tbW1sbGxs7OTpKHt7e237K62CRAgQIAAAQIECBAgQIAAAQIECBAgQIAAAQIECBAgQIAAAQIECBAgQIAAAQIECBAgQIAAAQIECBAgQIAAAQIECBAgsEQBeUNLxNYUAQIECBAgQIDAcgWen5+fnp4SPLS6urq+vr62trbc9rVGgAABAgQIECBAgAABAgQIECBAgAABAgQIECBAgAABAgQIECBAgAABAgQIECBAgAABAgQIECBAgAABAgQIECBAgACBdyTwf/pF4E/MdxxKAAAAAElFTkSuQmCC"/>
  <p:tag name="POWERPOINTLATEX_PIXELSPEREMHEIGH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183,3333"/>
  <p:tag name="POWERPOINTLATEX_BASELINEOFFSE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38"/>
  <p:tag name="POWERPOINTLATEX_REFCOUNTER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766ltN3HYy56ngEAJIRUAJQQqAEoIVACUEKgAKAGoIFACUMEXSgA6yHPvb856ffwi3+OxPX65+CPxx2PL0iVZlmTLPus++j7uVB0wyYcs2mtJdHIiemP6eib20dOuXwrjLdGd303NBDX5NvH2u6dPn2aCjXfbx93fR48eZTa2zfIC2mYTmjsvJsQUFAECmxN4/fp1jB+Vo3337t2///67vM3p12hmJB8ozIRmmzULaIqsOXfWHzd9//XnkRjqI+TLwDFHV/I+tlyPwGHLqgptPYVwmZjstagrycuUH0fpE1AC+2R2v/6s0Y+1aeh6ry1HxGdJgeTL39dzB/9CnE1XVhemPbN78q2+MeUsE5ptVi7w4cOHwRjGkzBzn/5fvnwZjEZssKFXLQw+lHhWwyODY5sQ2NM9XF0qRZpAQWCvo3mFJPuJwJoFzmrVDLaR1pzS5eMW7YHMm6HqEYtJ8h5Cq4NYJnAQAd2HI2T0vnPZpPcrlOGz2nBXiF/ikPX5h4ObZz7/OxiIDQhcKHDWi6XPKuEXRmy+3Q+Y5PkwhTwokBwxjLti8fLvwdDqGzTmyScPVA9hpuUnT57E2+8ygUec4z7c3Lf6MjGxTZ/ADtpmfUlbeL3zYmFwhyNAYFUC//zzT1SDmSjFMFM8BpTZ8sGDB5nNbLN1gR00Rc7qRBsmmrbE6vtP6ym0yQX0Ec4iTQ567Gl05SwfG69H4JhlVYW2nhK4WEx2WdSV5MXKjwN1CiiBnSzbXXmc0QBd7+2WUjG/XODz58+DgZx1jgyGdt0NykO1Z9V7103ITEfPTKtI3v6YKYaCnVAgk90r+cz7AnPvJ4QdDMrbNwaJzt1gT/dwdanOzX3bH01gl6N5R8tE6d2TwFldRb2tfNZ//Pix8ex68iEcD6HlkW1JYB8Cug/7yMdyKnafyya9lwvALL+e1YZb54uLzopVsiE1i7VACfyvwFnlMD7I/L/7bfj/B0zyhnNr+1GPGd3xDfZMOhqT2Mu7xIvl6jfSolSv5KXg8c32ZEJiLHXwi69lBL8uIHBW22yB+Gz0EM6LjWacaBMgcLlAPAYXT/6d1UqJFk754blTrKJjEjPkL4+hEFYucFZT5KwBmcUSflaszuqrLpaE7R7oLM99DHdsN7MOGHN9hHMz/WijK+f62H49Agcsqyq09RS/JWOyv6KuJC9ZfhyrLaAEtk22vuY4owG63lsvq+J/iUDmS+97muRsrmm5tNQf3ujbckMf3O5LgvUhEF+zyAwmJx8TuoR0f6VucEJX5gbiJaSH2ndn93B1qQ5VeiV2nMD+RvPGOdiLwEoEDKfMkRHxUH1j7vqpwfP3338PHi5a+DE3cnAzGxAgsA8B3Yd95GM5FUfIZZPey2Vgll930IYbHH2rw5319HZ9R8sEJhQ467w76w79hJGcNqgDJnlaQKGdK/DixYvMLsm54qegGhsnX8aZicYl28Tcs/ioWiYEM94zSmvY5qwKM3Nzdw2JWjgOzouFwR2OAIH1CMTNg7g03L1796woxd3WRjunb/d4O2+8o7fv16Otv1H7t6c7MTtoihgmuuLJeFb52cdwxxW1HfosAX2Es7iqjY8zulIl2cJZArXW0I3rNocOVVZVaGeV0p1tvKeiriTvrHBuLjlK4OayLBPhs26XbHpOrK53pjzYZq8CvvTeyNmYYNBYc5w/I+2ZcWCT3vdRJDJTzeMG2e3bt+dObyYm2yp1g6P0ZzU85vbfdPg7u4erS7Xp0ijySwrsaTRvSTfHurrAeu7+TEhxVqtmsI00YcQ2HVRjxnukJRrM8RBaNBUyreJ4Vs1X3DZdAESeQFJA9yEJtdhmc1zoD5LLJr0vVkr/70Bn3c/LjBf/X9BLLZ3VsjyrzbpUChzncAJnzUJZ53l3bp4dMMnnEtl+WoEocpkKP56AyU/cakwGW8Ok9/fv38fcswxdjCAYHchArWGbTNGt4nlWK6jaa98Lzot956/UESBQFogPv8TNg/I2nb/GexaTbZvHjx/HJzU6A7FyHwKGifaRj9dKhb7/teQdtyygj1D2Kfx6kNGVgoCftiJwnLKqQttKmZwpnrsp6kryTCVEsEkBJTAJtbnNzrqlftaNmLVR6HqvLUfEZzGBGJfOnOlnDW8uFvlxBxqsrDIg4w69/r0yc48jFffv319/WsRwUCDzwou4ezUYzoUbfPnyJRPCtj7INPjaoLjzmEm1bQYF9nQPV5dqMLttQKAS2M1oXpUiCwS2K2A4ZfK8iyfNGo3Jd+/eVc6xHC/9GTzo06dPk83swaBsQIDAOgV0H9aZL9PG6ji5bNL7tCUnFdpZL7lc58Sqswbxq7ZUSsdGBGYTyN9pa3QJZovR7AEfMMmzmzpAUSA5casxlb0vyGiN1S83Dx8+HDejrC/8Eevj5eXJ+3YxdhAjCCMOYZerCETRygz3nOK2m2vEVNTOi6kkhUOAwAEF4v04g4/QBUu0iJKtrAMa7iPJhon2kY9XTIW+/xXxHbpTQB+hkyW/Mnnd3+7oSp7ClisXOEJZVaGtvBAuE70dFHUleZmi4ih9Akpgn8wO1p91u2Rbs9HauaPr3Tax5ggCmVmv4XDW8ObK3QZH7Nf5FN8yqplJ7/nacpk4O8pogZVkdzIaV3+U6Czn+nNQnTtuKzmdSdjBylXdw9Wl2kGJkoSFBXYwmrewmMMRmE8g30E4a5RpvgivOeRon3z48KEew7///jumwVdrohmZaT/H9j6+UqFZILA/Ad2H/eVpO0WHymWT3tsFYIk1+Tbc4DjXEtFtHSM/iJ9PaesgVhCYWCC+upwMMV/CkwFea7MDJvla1I57EkiOGEbHO/O10sbT28nAZ82L5Iz3iEPMeHcjata8mDzwfIVpfK2B77xogPiTQF1gN63KeqIsTyuQfEtONJ/i7sW0hxbaqgTygyeGiVaVcSuJTL4p68K0kizbfTT0ES7M4uQAyHZHVy70sft6BI5QVlVo6ylvV4zJDoq6knzF8uPQIaAE7rgY5G+XxCTSrd810/XecUmWtILA169fC7+efsoPbA4GtYYNBj+wnK/61pCcaeOQmT6Rry2njZvQJhfInP4LvNFml6WuXI0Mvnpj8rwWYJ/Aeu7h6lL15ZH1BPoEdjCa15c06wlsTiDfQfAkQzlz49vs8YX2+jZR1z1//ry+JpbjS6UxE76xsv1ntEjzDYz27tYQILBmgfzZbarLmvOxHLdD5bJJ7+XCMNev+UK2zjZcefStrpZvrdb3skxgDoF8aYxZBJkZuXNEctowD5jkaQGFdq5APLAS32PP7NWY0N7eJV5BVL99Ffd17t+/395syTXx5fnMjb2IUiBcPbZLyuzjWGdVmPtI8iSpcF5MwiiQHQusc27qjsG3mLTk/YZIWty9iAbSFtMozhkBw0QZJdv0CZzVlN3HcEcfhfVrENBHuDwX9j26crmPENYjsPuyqkJbT2G7bky2XtSV5OuWH0dXAvddBvKPsiTvHq6ZS9d7zbkjbvMJZL70vsCs1/kS2A452n7tlfU1h73vE7cnMmnfWXmoZ/2hlj9+/JhJb9zhymx2yTb1p4b6wslfo/tCWHh9uQX122+/LRwfh+sTWMk9XF2qvgyynkBBYOujeYWk+YnA5gTyTbXdTNyYI4/iGY+GZLx+ru/TKTETvrFxZ5Sipf3y5cvOn6wkQGC7AroP2827fMyPlssmvefLxpRbZhoTp+Ml59dNGblEWCa9J5BssjqBs26u5Av56tJZi9ABk1xLvcXrCLx48SJz4MFJ740Nki/gzBx69DbJpEX4mVfljY6GHWcSyLfNIgJmClW54LyoKCwQ6BQoP7XQuYuVBxRI3m8Imfy86AMybj3J+aaIYaKt5/Uc8df3n0NVmKMF9BFG09V3TDI2Bk/qIZyWGxusYXSlHUlrNi2w77KaTF3koMHATRfjTOSThaFR67ZDbmywTLWcjLyS3M4vayYRUAInYVxtIPn76flxj9UmVtd7tVkjYrMKZIYid/al9/Asf2Y5X/XNmjXLB56ZexyxmrvCj8nYMY3txo0bMRnVLfv5isFKzv34mmUmjWddozMBzr1NuRopV0Fzx034DYE13MPVpWpkij8JJAWS505jsK4deGODZUbz2tGwhsB2Bc5qqpWbSdtFuDzm8bRY/R1k0WIsd9Di682ZVylFVZl83dXlSRACAQLLCCSbQBEZd7eXyZE5jnK0XP7/5kAU5qDAWa+6jFHawVfJDh5xwg0iPvWWUzlkn7ot+/h1SYE4j+L+SrmhX8UnXll91nla7biqhQMmeVX+x4xMnDjRox4cfYgNordcuEasbcQw3oo3mKhTjsfXKm7fvr3F3I8cqW5expDHkydPtpiK0XGOXMsU3VP4URh2cI0YbVXt6LyoKCwQ6BPI95v6QrD+IAJxvyEuQ4MFJq7U8XSFV+3uslSc1bQwTLTLMnBJovT9L9Gz77QC+ghTee51dGUqH+GsR2DHZVWFtp5itoaYbLeoK8lrKD9HjoMSuO/cP9pDI7re+y7PUtcnkLk/ftYchr4DrWp9eW7AYV92nHnUKm5zRG05a24+ffr0dCclbpfEjZWjPdIwq2098Ex2z/2Cg4hPJhrx3o25S11dZpLl8t3AOI8mOYpAphK47j1cXaqp8lE4BxTY7mjeATNLkvctYDjl8vyN58QaDeN//vmn3AaOX2OXTG89ptNHx78c2uVJEAIBAssI6D4s43zdoxwwl016v1qRizd+NWb09UUlJt8WpgX27TXf+sxdjdPRY+LffNEQMoERAnHeNZr+fYFUMz/7NtjK+gMmeStZs+N4Pnv2LO41DiYwLoJ9V7f379/Xb/PE1eTqnerkJTtSnX9/0iDRwht8+PChnswD3iGOkvbq1asM+z5ejJJJaXmbeoEpb+m8KPv4dccCh334acd5OlPSoqkTz0w8ePBgMPy4VMUth7hHO7ilDTYnYJhoc1m2qgjr+68qO44cGX2ECXN/l6MrE/oIaj0Cey2rKrT1lLGVxGSjRV1JXkn5OWw0lMB9Z33cKEkmcDcPjeh6J3PcZrsRSH5jeX+D1TExoPC8UP0xht3kdSYhmUet5p4FHWWy/sjirVu3MjG3zQiBunPf7pkpNH37JtevodQlo3rWZmVek97Pwlxg4+vew9WlWiCLHWLHAhsdzdtxjkjaYQUMp1yS9fEsfeOR5pjxnvkqW3TV4zPOg0/tRg83+nHJ7v8lCbEvAQILCOg+LIB89UMcMJf/++roh41AtOGSaS8PdSUDmXCzzJDi6XD5NE4YPUERKAg8evSo8Gv9p3w5r++1wuUDJnmFuXC0KCUnS8cU6/gKRCdOo0F29avJt2/fCje260mI977v775+PYH7Xs6XtGR52DeX82Lf+St1UwmsrSs3VbqEM4dAvAwoeSWa+7mxOVInzIxAsgBEUGurW/Ld53waM2K2qQvo+9c1LF9LQB9hWvn9ja5M6yO09Qjssqyq0NZTwNYTky0WdSV5PeXnmDFRAnef7/kbJbsZDdD13n2plsCGQObdFrucnFlO1NrGZhu5NtOfcVnPzPaf++ZF4zGS+MT3TOkVbKacL+CfufUwd6lbvjCUq6Dl4+OIIXCte7i6VIofgQsFtjiad2GS7U5gnQKGU0bnSzQG4rMo9d1jHnvfp+bqm52W4xPxmdZyDPHFlu3drSFAYFsCug/byq9xsT1mLpv0Pq60TLBXTIpLjlJlhvAmiFA6iMyNjQgsJv7l21Xpg9uQwKUCyXfJxwh+33TcS2Nwwf4RpTit4h1d+U5gHO2ASb7A2K7TCCSfX2nclTwdOxpk9QtfXCuvfjWJ+flJl8wYQTKozGaZW8uZcGxzEojaNdk2S7aF9g3rvNh3/m4xdev8nkP+0c8tmovz5AJv3rzJXImiAXBWd2DyeApwJgHDRDPBHidYff/j5PVqU6qPMHnW7Gx0ZXIfAa5HYH9lVYW2ntK1qphsrqgryasqPweMjBK4+0yv38srJHZnD43oehfy2k/7E8jc4Fhg1uvysOVE/fjxY/koXf2Iycv63A9LvHv3rqKI60vm84bV9hbyAsmH5eb2T35t8upPE+VhT1sO8t67d+/cMG2/gMBV7uEm695I/tzVb0PYs2oNEH+uWWBzo3lrxhQ3ApcIGE4Zp/fgwYP6jsF47uz06ENF16keSOdyfEw+Pinf+ZOVBAhsRUD3YSs5dUk8j5nLJr1fUmYu3TfZoUreL7w0Nun9k/FJpi59WBsSmEbgxYsXyYDq90uSu8y9WUQ+TsCYkB9XrHzX5YBJnjsjhD8okLwExGvn2kE1ZsIng2qHM+Ga5IUvjth4r96EcegM6pj31Dspplr57NmzTFDxkMfgzchMOJvexnmx6ezbZeQzQ7QLJzwqisyXEBaOlcOtXOCff/7JxDC6A+43ZKA2t02y6Zu/Ci8jkIxPMnXLxHmXR9H332W2bitRydogEqXvnMzZZM25ldGVZKpttkWB/ZVVFdoWy+ECcd5cUVeSFygVDlEQUAILOPv4KZnF+b7qJljyydnNkwabyBeRnEkg8xLwXU7OLL+aNmb6HfA2cabOj/t0N2/enKk0RrAfP36sT7NceHBpvnStMOTMUyjl02SSRGVKXfkVFZNEY/JABu8dz3oeTZ6cQwW4/D3czFlwyoKFq8RMLXGosiGxaxbY3GjemjHFjcAlAoZTRujF11DqTcdogY94TizalskWRTQn4nt1I+JpFwIEViKQPNkjtroPK8myEdE4Zi6b9D6iqEy2S8xZzczNiEHb9TQj4j2a9UHkgkW+hVoIxE8EJheIr+clX2+ZfxXK5JHsC7A+Gbjemenb/rT+gEkug/h1AYEodZnbS3FBiXuTjfjUy3n8lBx8bAQy7Z+ZO/qnIyarl6mil68Hpjri7sN58uRJpm0WDvmew17RnBd7zdntpmuFX3rPnybbZRfzyQXiyxivX7/OBBvjj0d7tK6R3uQlO4O5nm0ME60nL7YYE33/LebazuKcb/zoOyezfmejK8lU26wgsNrm0P7KqgqtUA6P/NPmirqSfOTiuoa0K4FryIX54tC+u9d5rBi9yb/GvTOEta3U9V5bjojPrAKH/dL74PerD3iPPnNnfO7Rnvj2YL3Ar+Exknp89rSceS50JZPe5y51c2RruQLJPGc1R6yEmRFY/h6uLlUmX2xDoCywudG8cnL8umOB1d79mcrccMq5ki9fvmzMYUm+f6d9oMDvfH96e8vGh+XbG1hDgMCaBXQf1pw7U13oj5nLJr1fuWwnZ4Y3Gi5XjHTyjdTxoVQvnrxiNjl0WSD5Id+4bdO4wJSDnfvXxju6znpn9gGTPHd2CH9QIHmXsXFvMsp5/Rbaw4cPr341iffO1KNUTvjCsS3fDytH1a99Asm2WebWft8hdrDeebGDTNxfElY4/TXzQNj+MkKKLheIN7BEEygTzhqe5smcejO973+Fr7rI5NrgNsmmiGGiQcljbqDvf8x8X0mq9RFmyojdjK7M5LOGYDWHTrmwp7KqQlvDmbXaOGyoqCvJqy1FB4mYErj7jE6OSyRHObbFpeu9rfwS29ECUZNn9j3rqZVMgCvZpjyhN/+A6VWSEx+ziReOxFcB418svHnz5sJoRICZEGa9YREFsn53PjIoZm5kYmWbEQKZezrlc2TEQdu71HO8/etpzaylru+gF64vVyALwF4Y/4PvvuQ9XF2qgxc2yZ9QYEOjeROmWlCTCLj7MwljFYjhlIpicCHeNdkYUovZW4NvZysEGx3DTMs5HkePXmQhHD8RILBaAd2HEVmzuQv9YXPZpPcRxXvKXZIdquRU8ylj1hPWke9f9pBYvT2B+/fvJ9+Nup5TL5Qbr9rK9ECqvDlgkqu0W7iWQIz1Zw7deLtE4zPvja57JsDJt8nPeM80fyeMXryVIx+3CY+7+6A21za7SjHIH9R5sftTZj0JXOH018zTGOsBFJNVCUSLKFN/xosV4uW+1435kqde40GrDNF1ccYdfXNNEcNE4zJ6pr30/WeCFWxGQB8hozRim92MroxI+1Z20Rw65dSeyqoKbStn31XiuaGiriRfpYQ4aCWgBFYUe13I3EOPoZvkKMe2lHS9t5VfYjtaIPNW3zjNF34j/OjknLtjed7pal9MHx8YiIkQ8SaC+PBADNvGv1h4+vRpZNMltxIydX4Iz/oGhMZjJMkJM+fme3n7mPwfwvESgZiCEs8Zlzfe/a9z36BJvmohLsqboy5XILOeR5uzWmeEF7uHq0u1zgIgVlsU2NBo3hZ59x3n3d/9Wbh9azgleb7EY+GPHz+ubxzdn8vnoke3LtOGj17k5e9Nq0d+kuWFy+okcRYIgYUFdB9GgG/uQn/YXDbpfUTxnnKXGFluTGTtDD1uJ6xhwDQaDeWht1PkI0V7vbHRmTtWblEgeVem8Q3qK6Y0aoD6bcUR7y0+YJKvmF8OLFL46AAAIABJREFUfRJIPstS3aGMcl6fHziinM8h35heVThE+eZ3YcdxP9WtxoVgr06BZNssOg9xV7szhIVXZtpmk0fJeTE5qQAvF8iMzF5+lHwIMQatos5z2bIhkLwYxV7xhqDkoz+NQ0z1Z+bUy4+4lWPVCGfJkcdyxKb9NZn7hommZd9TaPr+e8rNbaVFH2G+/NrH6Mp8PlcPWXOoyoLdlFUVWpWnFjoFtlLUleTO7LNyMQElcDHqqxwobo40Rmk6o7Hjh0Z0vTtz3MqdCZS/RXxK7I4nZ5a/olF/dGc9+R6zIGJqROeN46i041ZCcsZXO0Ux7aG9sr1mvocl4o5b/dmtONDotLSjPbgmHmIJ2xs3bkSBD+F4icCDBw/++OOPeL/ACmeDDCYns0Hm5ktmm8yx+rbJ3GMtn6d9IV99fbkC2Wiirq66ZASSd/EiShfew9WlWjJbHWv3AlsZzdt9RmwugXu9+xOt6/jud1zRlm/fGk7JnAXxQcT6sFu0Dy95hVl1xMjxTBs7to8uz3WfQ6vifMWyWsXBAoGtCOg+jMipzV3oD5vLJr2PKN4T7xJtx8zIbzUncOLDnxNcZn5+pCVSdE6otiVwBYG4/ZAZy4gbQvGO3ivEr3XIxveuM5FvhHHAJDcE/Lm8QPIF29XFpXGlG1HO50hjfQRhjvBHh5kcgxgd/pF33FDbLPlCoslz03kxOakALxfIdKmWLLqNi9rlCRTC0QTima24k5FJdeMVv5ldJtwmc+rlR9zKEWs8rpc5dDnA1f66oaZI1ZIvYBomKuDM8ZO+/xyqwswILNnQysSn2mYHfed9jK5UObK/hUyb5CDNod2UVRXa/s7TaVO0laKuJE+b70I7V0AJPFcsv/0anjrNjAbEI7lLzkjMA06ypa73JIwCWblAeVrmKfI7npxZHpxvjFSvISvv3r07ODU97luNePwppnxn0hsPCsckipkoGs+NZC5DU8UkxupjfnunbbDEbJC4IgTRVIfbUDiZR8MvSU5mQlT5PL3k6LPuWz6hdvwykVlVFw58mXu4ulQLZ6vD7VtgK6N5+86FLaZul3d/4j2G8faieKVU+0KzQPvWcMrgiRDNjEZnPNMwHgz2tEF0G5OdqXgOLSacJ4OdabPrltWZEiVYAvMJtGv1+Y51Vshrflxncxf6w+aySe9nnXRzbZxpkUQT87oNiDh65zBuA+X169eNNf4ksE6BaLtnRuHjLsXV4x/3SBpnX+OmTjKGB0xyUsZmMwnEIEXmVnc0wk63VxvzA8eV88nTkqkoTgdduDWZaTxMrnGcADPtmeiMXf0ednIcavKMc15MTirAywXW9hBA46J2eQKFcECBzMUoWOLO0xWfIc6ceo1bMqOzsvFxobgfMzqo9e+YaekZJlp/Pl4rhvr+15I/+HH1EeYrAPsYXZnP5+ohaw5VWbCbsqpCq/LUQqfAVoq6ktyZfVYuJqAEzkd99VHHmHWfGeq5ejzny4JTyLrecwsL/+oCjcHYzvhkekOdO65/ZTlp5Tmry6euPS+iLw7176X3bdNYn6zPMw8KN0JO/hnXnfrjUnGg+O56ct8LN4sDDYpFYYjSsoZX0lyY2Pru8+Vm/SiF5XgGI9PY2OKk9/LjJdGEnu/lEQVwP40QWOAeri7ViHyxC4E+ga2M5vXF3/prCZQ7BadYZRotmfg3+l8zPQwTHwwf/KhGtG/jrU/ztW8NpxTKQ0zzbvS/gitqsMIu5/4Ub/XKtKKjGAwWlXMPfdb2ayirZ0XYxgSuLqD7MCILNnehP2wum/Q+onhPv0s0TzNT+xpNmenjUQyx8aHpzm0jFffv3+/8yUoCaxOIkeLMRIJou0dH4rqRb5x98erBccPcB0zydTPO0UOgUXr7TOJmYZxo9UnjDx8+HFfO+w4xen282jC5b1QXyS0v3yxeE1DnujzACKH+2bF8y3iSQ68wkGjPRCEcjNh1X4wSxaB+j38wthNu4LyYEFNQUwlkRvzrFd1Ux+0MJ0b/l7wodMbByh0IxK2LuIGRSUiMFVyrz5J8+GmSV/jV7xcmj5vRW+c2honWmS9biZW+/1Zyamfx1EeYNUN3MLoyq891A082Sw7SHNpHWVWhXfec2sTRN1HUleRNlKUdR1IJnC9zYxRoknbF6BhmHmuJe9mZ0drRcVjDjrrea8gFcZhPIOqZzJ3ozOvv54vkrCHHOV6+XV6euTpr3BqBx/3i/MOEI76vlQw8f+lvxH/wz0bbO3nTZDDYwQ1ilkXyRnycLDFv5LpX58HknLVB5kGdTBVx1kHrGzcyvf5TfXmLT6jW73PV03JazkxAau9lzVUEFriHm69Xl3wswbNqVylvDjqJQPLisuZHWCdxEMhZAju7+xPPFCVPhFCar31rOKWvEMZFtjHPPEpgzFHv2370+pg4U+7tnkKOzmP0iUYf5ZIdV1JWL0mCfQksL6D7MMJ8cxf6w+aySe8jivcsu7x582bwfkA0N681SBrj9YMD2XHaRypm0REogXkEYgQ8broPhp25eT8YyOgNGnMao7NxSUfigEkeLW/HSQTi7dfJHnLj9mR+hGWSeBYCSTZqCyHM8dPgRXnEQes3JvMt4xEH2souMXoyWHpjcGe+F1sOQjXGuQrb1zO3sFn+J+dF3sqWSwoM9qcWu+PbuKgtieBYOxOIGxjJKjf6LFd5zC75CE7jvdTjsqkeyOD5Pu4Qq9rLMNGqsmNzkdH331yW7SDCyQvWwindTd95B6MrC2f9kofTHKpr76OsqtDqeWq5U2ATRV1J7sw7KxcTUAJnpb7ineu4b1KerBUJj9bRJfeyZ6WbNnBd72k9hbYqgfpIbCFi035xrnCgq/xU7usNVoaLxXnWxyqi2k/eZR68qz4OJB6Xqk/Uj0yJpvi4oM7aK+62nAUbSvkb92fF5FobX7EtF09fZF43sNGbROXaNfOVuWsVCcdtC8x9D/eKp2E7sdWa3Yy3VymycByBTYzmHSc7tpLSco+gSkX5+l5tVl6oBzJTO+es0aRZ27eGU9qFITo+Dx48aKyf6eHD5HsHIjLRJ4qINWK1wJ/rKasLJNYhCEwloPswQnJzF/rD5rJJ7yOK91y7ZN6dc61B0syHTP/555+5aIRLYDaBuOk+2EWM/tsyN07aqYz3XDTO+su7MQdMchvWmiUFkl3Q+o3haJat5xMQ0cnPNxPjvu8CtnGTtbrPl2xzZ2JV/wDyTLelM9FY1Tb1m+h9EUuW8L7dR6+PC1PyIYPRhyjs6Lwo4PjpigKDjwIsc9bUn8aI6jRTUS8TsXrWLH/E+tEtnyUQAwWZ7SNPGx2HzF6Xb5O8ImQuqeXIRPunXm4Hz/dyaFv51TBRJqfqBSOz/XG20fc/Tl6vJKXJK8IptvrOI3It2fdc7ejKiCRvZZdk4T9Oc2gHZTWZpyq0rZykM8Vz/UVdSZ4p6wWbFFACk1DjNos7RFd55DRuWw/WfjEcmhzLGpf2te2l6722HBGfqQTqXcu+MAcfs+nbcSvry0PQi71kucwVw+aZzCoHUvj18seTCoEP/tR4XGrJS0x85XUweo0Notd/latzIxpT/Tl4c3O+UyB5q2swhlNRTBtO2W2jiZqWaFuhJdu94+7h6lKNKwxuGo5zO8heg/3Zk0O9cbWqR1gPkk2rSmayKt7E3Z94V8u5NWSka75vQRlOqRf1cG7PeI/uz3zzVpLvHYhIRuN84c+1rq2s1nPq4Mvn1iEH51o++clr1iliHtc5OSTR1nOhT0Z4f7l8zUnv9blVy5/YKzxivAR3cCgkzpnlv6YeRxw8VyPmC7zE1/VyVeV2N9kRxTu6B2XbeHpgmQt8Ixox1FJ3jhuHT548aWwz4s8DJnmEUuxSxx8Xwkx7rTZinelNjhjW93327Fn9z6sv5+8tDV7HJ0lL/U00r1+/HgyzfOes2r1ervLz/Kvd6wv1oOrrN7ccL18YvJcfg90x1LJw0uKSVL34IHnoyYefnBdJ+YNstpKeXaZYxgNAc2dK/WmMqEMG25kRn5UANmSWr8w36jB3tONilCnbkX1xSZqks9AoCYN/Pnz4cHCbwSGFwRAaF77MQQfDvHyDuU8Tw0SX59EphLlzqh3PuWuG9hE71+j7L5/1nRlxnJXJC1aA6DuPKBU7GF0Zkeqt7JJpmey1OdTOo32UVRVaO2etaQhsoqgryY1cG/zz4K3HyZOvBA4WuUs2WP6R04htVH2D5STaPPHo1SVJm3bfwQhffjhd7wWQL88mIZwrUP/MYN++5TnhfXttaH15Vn+GaIHEntvTzNyxqqId96Prk76q9Z0Lc1QFcbGrBxufF17sEjNu5Oqsj8N3Mq5n5WBDLvkIyrkpiptcyZAHY3juoZfZvnxOrefTIMtoXH6UehXRGdrcd2rmvoebL+fjaq1OtMLK9T+rVoh8/afBklPfeJLluYviJJE8QiCbGM1bJiOWPwuWSdccR9nN3Z/G8zZJq1mvL4ZTTrkQ3a7OznX94cNkfp21Wea9AxFgVBf5BslZEejbeIVltS+q1rcFlr++JFtZq41Y2/CSNfmzddbqvUrCJroPm7vQHzOXJ5v0nhxyqgpxLCxffdSPvs7leHfOYCUS5/98L09qs8Sx6jVOe4NYE3M55nufUP2ImSuTclUXm3V5N9kR90XijtTg3Z3oQix56kXeRaei3nyPGJ57y6qvABwwyW2KTF2RKeTtkC9cs9qIjU5XzNXJt7FOR5m7x35uWvKDnvVz9tyjJLePYY6qKoiIBe/gBPXMTfeYEV1vy3WOpCRjGJtlzp1MUc8fcb4tY0L7YAGId70veYGIKbsjzpF6/k7CNchSHcV5UVFsdGFDZ3SmS1JVoTNlR7TfqtMt6ufkDORql5liJdhLBDKnwCXhZ/bNvw8onvqKQpgJc8JtMlel8nM8mcjUh0ri5DrOS/cME2WKh236BPT9M3X4Vjomfbm8qvX6CLNmxw5GV2b1uW7ge20OjVPdR1lVoY3L/UPttYmiriSfWyZ33Hq8SqNXCTy3BA5uX7+XHXmaaYEMhpnfoHHbunPHf/75Z8nJWpmCnTmvO9OSX6nrnUHOZFbe3JYLCGSGc899AGCBaE97iBiYLQSYISrsPtVP50bjrGtHYwp3+co++X2uuEdfv6MX5S1zE3AS2LgXP67WiuxY8pmBSRLbF8jgCZ55BKUv8L718SRM3OTq+7WxvnyGNjZez5+FM6X8oo31JGFVMck0QuaO8Kz3cMsVbz1pnsmpa1gm0CewidG8vsjn149rxuTDP9qWmfbzuW3ytuHcD8M0HgxuR6BvzazXF8MpwR69nr4ytkDjMNn2jhKefPqxryDl16+zrObjb0sClcBVLse6D5V/fqGvEq6HsKoL/UFz+d+J/uU78FUJiJnSEx18b8EMflM07mj+5z//WSDZMTZUv3ta5V19IbJ+gZicDjEYmYhYnMmLxefgB9pZdmRG5Bc79aJo1fuxpzMuHhSYtsgdMMl1wHo91re8ZP1Wxa0vMvX1V4lYFcMRC+3yXE9OYzlemzTiEHPvkh9EmDV3Gtfl+DMSHkdsGDb+jFuSgz5Rw9T3ivphcJfCBju7QERKB2/rRpJP2VFgmeSnRhmo51p5+fXr15NEoB6I86KusePlTEavp+oefPferFGNPlr9TDw13gajFLvEDN4li1AjnvU415cXjlUIRE1Vj0Df8sIjCeHQF5Nq/QLZVx0rszBHnV9OY6aiuCRWjUI7a3OrSumqqA0TVfnSWGiUjb5cO3iFduS+//46Jo1TYIV/Zq4Ip1N11sq80W9abd/53BzcwejKuUne0PaZwr+55tBo/32U1UyeqtBGF5J97LiJoq4kn1XYdtx67Osr1ddfcp3qc1YC+2Q615dHEU/3IBrjVIuNkmVqvDmKUCdUtbJegPuWZ+13VDGJBV3vviw4rfcMT720rH85OtHlDD39GuNy60/LhTEsX8guDHyS3cvXjnY+5h86aoxIB0VEuHEZaoQ/SYpOgTSuO4vdiD8dPVOlN9Je/bnYdWdC7b6gBh+QmLYSaDyvUpF2LpwKZF/MV7u+fDtjT4VnsSwoV0qnwrNAZDpLad/Kc9vM5StR/SizFqGtjLeXz7KK6+A3DRc4KdZ8iEYboyoVnQuzPlw0n1JnWhorz62L5ovtJkLOVMWXkDbqrjnq80vat3PnUSZu0R2YtuVZSFS7lsj3oQrBtn+Ka2u5aC0z6DfY5q9qj0sKeTv5fWsy5aGKUmOhL0zrJxFo1FQN/OrP1baylh+ZTJ5ck1du5YqlyqlYmONyUxW2rXQfThHOoF1SBzZOn8vlMxE+5fXlx6rytL2wZC7/V/vw49ZkbgPXz5NYjl3GHesIezWGjxt08WdcFaKgzEoR4Q+ODc16JjRSF/FpO7TXLH+9bMTzIH/uMjsyY+jLdJ/aHaeZzrUDJvl0hjYaEO2a5LQmGp0Ln9GrjdjlDvl2QnRcLz/c5CGc1Z2e7wJdb6pWbehM3AZBGi9/Gty+sMEuLxCR3sFe6AItkLBttM2iSAxG7FShxZaFXBv3U6bsVRXswc+LccIr2avKxMLCenp2mSvpMqWxugGWfOQoYr5Yjrebmn2ZO59VZ2IbF6O+WC05EBkCfdGor1+g9VJvA9QP3bdctRM6qSdfmSlUl1woG+fRAudLpjIJ/CVLo2GiznKbKXun0+TgFdox+/7JOvyS2qmzWB58pT7C3AVg66Mrc/tcMfzMJemSCmf55tCFmDsoqyq0C8vAQXZff1FXkvNFccetxyv2cJXAfAmMLRuX+8aYz2mop52b0Qg56ygjNs70KBceiYpUtCkaYqc/l7zVm4GKC0fEfEQunLVLu2k605MGEasdV55nme9s42TtvbNUdyanPCQbZ33nXkuuLF87GhVjvkps17FRKiJdUds3wqz/ORVIuzo9HX0x2HYE6sksL1/S8V8sgckDDTpMePVvF7my83zXtSTOuM3KZ9DC5XxcEla1V7IRsgDsrPdwI/7l06H+a5jMlEf1NFbnfiZug/FpPB4wuH15g3YzuO5TX57PqjOGjWTWY1JfXvK+c2c8D7Jy/aN5l2RE8pKqsJ2FnKlbLmkENpr0cwwaDLbr6nVRY/ksq3EbZ6K3s+GUck/zlAXLnKfJK9QpSpFT47I4v1emMDSKaPVn/ii2HCGQqQlPebHOVtYcD8+XGZPtjYAth3Pur5kmenXWzJdZW+k+nHgzxXtVF/oD5vI0k97PuuZV50ksRIGe72w59yRf2/bloa7Qm7UNF+3mODnrmdVejlbXkmiDIFUMF2hXLZnwdR5rr9kRl4HBdkZsEJvNly/t/kz+5tOIWB0wyaHURq4qkMbCwhep1UZsRNFq7BK3nRq2nX9e0i5sHHHyP/OtnZnO2Qi2QmscYrDiqu469LHUQ7hwxGSvF4igq2dBlRf1hVlbtu22WeRa1FGNoc96fBrLczSQnBd959Ru1me69KeSNvkQzGjDwZNipl5MvYqoX84G43MCjM1GJ/ncHZNRiogNXj7OPXR5+/rFqFGDNf5crIWWvKhdeOkss5x+zeNUVgvEqh7z+nhlFYfGwriKonFrdpmTJdl2jXypI8y9PFggIz5z3AQ9pavdFGnkb/w5UwVbgFWhFXAaPx2w7z94ylRleI52csP/UH/qI8ya3ckrVL05Omt8BF4X2FlzqJ60Ecv7KKsqtBFZf7RdNlHUleRksdxx6zFZUGfq4SqByRIYmxV6uNHMqMJpD9iOG2+pAiwvtA9X9aSqhVkj0Be9dd5R1fWuSkV7Qde7rzCvcH3m/Grcql5hKiaJUpzU7cJcrVl+LLSdqExmnSJ81tBx43HBaEtUh278VGnEQlz0q81GL7SvO9FIGx3auB3L+V5PcufyfEP045JzyV7lgY6pRp8yV88G9UavKYXGXiTwkpw65r7JHtwkVVNZOCrYRhEd/POsWOlSlf3rv5bPsnq+LHxxyReSxZ6CqLsdbTk5SDLVZW5h3mTqZhoCWjixSx6u3Cg6VS/jxkaWeRhmdPt2saKSaRBGZGKz+fK93beao9sbF6DkRSE2W+CikIxMdQ2d+wK6/rI6Xwlcecg7aGUt2VXPl+Q56hndhxFn0+Yu9EfL5UtHTGIUKZPH1dWucyHa2UvWIyPK8bV2Cd5OsfrKOQbyIszBdszcDZeGeZSQwShVLLHlrE3bRtwO+Oe+syOZunF91MHS0m4XRh07uNeFGxwtyZHeqroYXIgcuZA3v/tqI5ZPQmHL6IEPascGC19cChHu/Cnf5jnrFkXnseorQ69+6LjMNUY0wq3M296lHn5jyOaSa2iyPjnFdovX63Yt3ZCPUe9G7tSpRy9HpgRX/VjxZ2hHgINRqu81x8WrXjjrx2ovH/a8GJ3vV98xCnPh4ZV2Fs/RMRmBENFux62+plwljjhi7NI4E+sVaeOnekway/XHhsZFI7NXpo9ZRayqajIhX7hNfiwmoheqFx4us/tZF7V6pmcCP2ubwQt9lWWNhaiiZ41YPRVxoMbR23+OuzfcuNCcLn/1Q0++HIdoR75vzTJnbpXGzCk8R20cYTaaIm2Q5VvyGY0qngev0E5FKFmtzdFijAi0L4hxdldle/KFZGJPJSSKx2K15eQpXWeAjaq7OhPbC/oI5+bgYFv3hLx8nXxuQna5/Z6aQ5dn0G7Kqgrt8sKw7xC2UtSV5MFyuOPW4xp6uErgYAk8bdDuNFXt50aHpf0U+0zNv8bNoyo+1UJ0puYYhRgUO6tgLzOQWMU5WZ/oeldiFlYoUKiOqtM/6ocVxnyOKFVJbi/M8WjyuUmIyqQdsc41+eq6UQDiOl6PVWFINi4K9S1HLLdvhSw8/H6Kc7KR3+kcK2eq4Ud4Xr5LIbtPyc+Xq77IDB6i07kvtJWvL9x2X0N9snK9RvSSLa5T+Wm0pRtBXfhnu+LqLLTtlVG75iOmS5XJprPqEzcNM6R73SZ5oZ+plz2r6lk95au0smZN/qyB7+DuT/tKlFmzZBMleXGfqbHd6AQFTqMfdGEBiyJ01kNxp9yZ9jZ6OwkjohQRC6uoSNuhTbUmUzLb2yxZVqdK6YbC2Ucra8lCkm+9R2GeY4QtH4Fp65moHOqHjiZ3o7oY7D21d6mfKY27Ffn+VD2QzuUtXujr1O1asb5mB7ncMek92g3tf5GR8S/qrGguRHGJ9m6c+XWLSZaDPkwj8CjQcaA43Om47fhUazqL3Z5WRkoLY14n9mkLYviXczNqk8iXxZCjsovyEActx6r9axTRKEWNunKxaO/1QAfJjkhmpoqbtu3eWc6jVlymDB8kyZHMRounXXW010QuxPVo1pN6tRGbNtWZ02raI04eWuRU/no01eBgFL/6QWM52gbtpNW3aRfjWBP+7b1iTVzT69uPblQETmc9Vg+8c3lz1+vBaiTyYtqWUvuI9WLQHnTrdK5WRsMyApwwhs6LzjNr6ysvPKM7q6klTaI6qsp850KcOFPFJ6waF7g4ej3ws07SOENj95kAI9jBvl6bKyqciFIks56oaZfjStcwbEejveZkNVPExp0CUbtOnncRk/ZVoK1RXnO61E6ba52hZQrYuS2NRpgTnrydSRgHHsJz9xfqsY1idvBhotBQodWLxFnLUcgzVW6ca7HlWSEXNo7rSLu3Mt9wR8S884jlqjJ+PdWWEya8YLL7n4Kxnel9WXC0vvPluZ85iy8/ihDGCTSaLp3FfuXNoXEJ79xrH2VVhdaZuVbWBTZR1JXkepY1lgNnr63HSNqIIYUo0pP3cJXARqnr+7NvFLFzMKTd6piqXX2KXuTaYP0W3brJh8L6cKr14wr2Ard6qxjGQkYvGoq63nU0y6sSGBx7jAI8+cViVQL1yPRVzoEQQx/1La+13NnxrK+MDM3fF44ea33fSGPUaY2kFUwuuRjNfWlrpKL8Z1w46g5nLV+CUI7VVX5tFIkGRZSuS2IV7fBGgJk/I3cuOei19o1TqZC6oLhWxDZ33JAc0YPb+j3cSLXx9kJZddOwgOOnToHB3m7U2J07rnZl1BIrGQJaLdHlEWs3VttX9jXf/ckU+3aKFm6iREnOxHMrwylxeYpJTBHb/EW8nQUBEiyXF+BGCBG3DHU7PtWaSNdMU7TGRWzhstrw3PGf+2tlRbmdNb8i/MyoWnUqnRai2E87zqb7MCKXN3ehP1Qu34gcbZw2N27caKxZ859xlXry5MmaYzhJ3CKNb9++LQQVTaLY4NGjR4VtBn968+bNixcvfv36VdgyatWojm/evFnY5tyfXr58GWddtdcpArEmFr7/v3/VT+MWAieuH7du3TpdRarmY6ypAnz+/Hm1fPAF2VEVgKCIM6L6s3MhilOMF1xYC3358iW6u1+/fm0cInoF79+/b6yc9c8dJHnWAhz3TqqaJDKiqkxiOerG+/fvF3JntRErxHnynz5+/PjgwYNCsHEixJWosMEafvr58+e9e/fi6pSJzOUXzbg8vXr1qn6suCd99+7d+prTclQXjx8/bq+vr4kyHK2F+u4B/vTp02qbKNWRtL6r/KzFOOIQR9/K9ToKc2iXm0xxdbi8dREXiDhQo7yFUnRxb9++fcq4aP59+PChysRzFyK0kK83ika09I58XpwLvp7t4/SvF62qPMfK078Lo5o5o6Pa76twLjx67D7YgZrkotOuDdrn/uiT9NTwOJ2h8d+TSVyD+jp9cSZGJV91rKo8jTWnPK3WjOON6qJeY1RRitCiDinUeFGVRcVSHbSKxili7TZwtWVyIWISLA2o076FFtp8F7WIycnqVLXmoar0fvv2LbIyoOKif7lPFWwsRMRO5SqWTxGL/s60p2E0iT99+lQ/aHu5fZq0tzmtaTdUwqS6AvbtVV5fz/p6aTyBV2vKgfT9esr6k229AMRB+3YZvX6wlotobHeYSIUW5adee0Q5KVRoI0pRlMlND3fUT+RI/unMNZA4oiTMuos+wny8+xhIrmrGAAAgAElEQVRdmc/n6iGvvzm0GNFuyqoKbbEys9EDbaWoH7kk77j1WE9a1Z89NYyj+1ytGXdyTdvDPXIJzPv3jSJGnnaO3rTvH0WuxShc/R5Q/uj1LeN+U4ydlotQPAQWJbC+11TL9YIdYU7b47vkVu+5CYyE6HoX0GLcI0psDIDEf2OzahjkNKR22rEw5lwI2U+XC2QeGmw/anj5cdcZQmOMuhHJeP77wvHqRoAj/mxfDqpA4syK+jxfXbevRH1PJkSq48ZTdaD6Qt8u9W0ay503xOe70DSO3vln5tGLzh1j5fIPevXFZKr1heyOQ4y73xo3wuIxlcbtpMj0eOyhr2hVyblu2aiice5CuVCtoTI5N0XzbT9fa/DU/Di1QCL+VfMjlqMFkml4XPEe7pG7VJF2T0HUi2uU2GlvGs53Oq825K2M5tUB63Vj1Vtf5xBQPdo7W9703Z/BYt+ZWX1DUp0bT7Vyo8Mp0ZCI57tCLByiQVudp5OwROsl2sAXTlSJmEQkI2LRCB9scuej3WhfxY6na1Y0rqKn0DmkWQ58Q2W1nJBN/HrYVlacU6d/p2yqN7TKrazo1sWgR5W51Zke59TpX/XTuIVTrCI+cQbVYxV/xlDDWQNQR+4+jMOPvTZ3oT9QLrdfYzA6m6+y43FezRJ3KOuVV6d2bDACJNpYsVfUkp1hVivHBd4uYO01g+mq4jDfQiC0I3bMNbKjnu/RNBk8NaJYxjZxEo0oRbFX3FzvLNjRRanHZLHlrSe5E3OBlYP5tUAcOg8xGLHFitbpQOUaJorfwvEZd7g42aP/0AneXhn1Q1zBRxyofWkOvTJRDBO0I9BeE+FEx6yz8ilHtZx97QPNsWZETTsCP7NLxCQYy2kcnfsRgcjrzmIWKxvR69ysHLHyr3FLtXGIzJ+HPS8yOOvcprMSKJeNyX8dV9jynoNnRyCMjkNnme+87A5G4yzYdiVQgURazgpqwo3jAlFFo70QM5wnPNZZQRW4rnVRy1zI4nJ8VjIv2bjctGjnZmZNpnqJRstgUO2GzSSvNb2Ea/S+mXwfBGlvsONhIhVau7AVKrR22cisidN/u8Md16rD6/ky03mdybsNbdPZXqoz1pdH955W2HdeII/KZ8Ec1/cFErWnQ6y8ObQk9W7KqgptyWKzxWNtpagftiSXM6jeIJlveabW43wRLoQ8Oi2HLYH5aq1zFDEG1gohRGO4nVkxojJ6zDPGXgZbMtF0n2SIpi9d7RQts6ZzaLcvksn1ut4X5t3oCieZQTbrFIhyO5hxUVF07rvLleWBynItvQxInCnt1k6sKd/3b8Sts74q1PbB0j7oqeTE+vy4RES+fSMgwokLXCOGy/+ZGTvtPFlix+VjO+sRO8tYPe2ZOz71GHbeN4xMjwPVg+1bLpTM+lHWttxZ1E9pjLNmbbG9bnz6qpe+IjHV+iiBgwm/7j3ciGFnl6FTYE/j7eVrcWfyp1pZPj07a7OpDl0OZ/KbhoOFf38blKuafGNmMZlykZjp10zFuJjASg40OGYSeZFpGrUbBgu0cDKRr5elK3Z2Orsn9bidluNid2pDnls8Yq8+jdGjQ6O7D+10da65vOZPNrY7jz5u5ejxyb7c6YvGFcvquWVvbdtrZbULVflcG5wy0A5wqjVnDfKcStphuw+XnGiZ+mdVF/qD5PJ/tTN1qlNrmXDWMNDZNpxvTTSnMrBRpYZMubkQv8Y2yaGQODnn68CUO5CZ9F6+zXypm68wzBSy7GjD5oeo4oS6/NSLLFigB9tOZn3NdpN8eW0wLoTBvu64YC/fazBi9XxfYLlQtDZ38y9O9nwG5W8nxNU5cq1dFUcImUtVpsHdF+3BTlE7Vn1Bzbc+g7BASa4OEWiDLJF3UVqSMY/NYuO+vnH8VB26Wki25fKZUm5AVsftXDjgedHpsImVl1QX+eJU3vKSwpZEzvSe4iQ6q+kVY+ud513nGRrx7Ny4LFP4NULrS3t4Fnac9aeoCftiFesLV/9ZYxWBF7gGa++Z4pa5HFz3gYlCVuZ/6ruQ1VUjC+Ks6QSJ9XH1rG8cy1M1axvBLvNnZzLznuUtMxVdJHNbw0QqtHbJLFRo5RJS/jVfRUcE4twsX7vj19gmtmzH/7QmTvyzrrl9kb9WHV5P16zndV/CN7o+SkWdrry8j77zAjlVOHnDcIEIOMSgwJqbQ4ORn3CDnZVVFdqEZWNnQW2rqB+wJO+49VhuWc3064Ut4QOWwHyN1+5MRekd3D3GKjsLeYSW739FtkZV1h6NaZei2GwwShdu0D7oMmumGnpqJ79wmWgkTde7AXJhhdPOC2syApmKOvNwZ+ZYW9mmUD1G128NqYhrQeP0iT/j6pCptONE6xxhjjDLSYuRwILM4KH77rVFtPPXr3IML/x19Bh15vJ9YdyW372c3VHe4r5zpsxEYWu3W6pMT94dWz75kxyxcL7M1wiZJObLB9IuJO0qbo41mYZHspROEr2+cypzpa4iEAUv4pzJxDjNO8/QCCEjc8nDJ4MxHF0hVw6jF8pVer6dPzoCfTtGxyGTrbYpCBSyL4p9Ycdr/dRXGGZdnzn9rwVyxeNu9+5PZGj+IruGnk7hPG2U/DUMpxQae43Yjvvz8po/CsC4Q4/eK67g407VzZXVcclcw15aWe3iXT7XMpeAdpiTrBlsM/eVqAN2H/ookuszuRzX04DtbCnF+vYVYe5e/+5z2aT3ZOld0WZxgYn6NF/9xZhCnHuxS9x4iP/GcqzJt1xjl74xlKlQ8pHJp/rcLTsrnakSuK1wZEdnfkUJiTMoX66CsX3qta9h7QBnfcFEZ9L6Vm40yW3SZdYMNkeWiUb7KIMR6ysAM62PctWO5GlNNLlmOuh8wZ57mkRK4yocKY07tXE1j93jXyzEdTY6JHH699XA8VM+FePuJWR6RH3R68vTOdaHWJ5imS0jSnGiZRIbWRNbBnXk+Ckh9QIQPxXyLkpOX9rPahZm4hll8hK6iOdZV8yI0qbPi0usrrtvobxlyskk21xY2JKAUeUmq68oijFiHidp7NI+T6P27quoI/xCj2nakzRC60t4eE6SLyMCCYG+WMX6/H2IEYcu71LgSpaKcvgjfu2rzOuAUQhHhDxul0LRrUdpxHLy4hjRjl5SnH1xfkV+9VVNhaw8N27joC7cK5Pv5yakvn2c/kGUj2Q4h3nscmKP5ViTPylix/lKzildKrR2bk54FtQLTyyf23iLotIuQgsPd+SLa1tyqjVzn9eNbNr6n+cWs8imqJq223deIL+CtK8wb3F0ZQGxqxxitc2hJTX2V1ZVaEuWnw0da3NF/Wglecetx772wKzro/xceHoerQTmudpd+8yNmwi/QBrlP4KN0bnqttRp++h3R9c+wo+RgUyHLgpVbHl57mc0Zi3AhcCj8ZaJ3rhtCnnUGSVd7xPLMkVuXJ7ueK842TuLZX1lsnbajVL5HsdKklm4rRBjLI0LQVwF4roQAwjxUz1nT8tRBcUGmXTFSdo3pB9BRThRtZ4uQBFabDx46Yn4rOrEjwi3fdprAqHuHwnP6G1um8iadluloREU7QG9KANRAvuKSqyvylum/ontN0d3Kv8Nq/qfc99w2ZxYnER1n8WWM/VP/WSfO2KFghFRzZwv9Rhuerw9aol6WpZcLlfp5RbCrPGc76bh5mqM0RGO86gvj9Z5k6UvtrOuz1SMo7Ng0ztu9+5P1KiZUaC4aqwkg8695EW9Hc3FiH/Uk3GtjP/GcibJsfGFBT5zlEtO2Mtr/kK9d0nECvtW7fwRxWlzZXVEGtewi1ZWuwCXz7WoUtq7LLPmkrG4c+vSSFGktN27r0Z1+rpsUZfmC3bfKEHZ8xKHfNy2eKHfdy6b9J4vvevaMi4z5w5elKuA9q9Ra1/S4Mh79VV87SjNt+bC1mo+sevfUnYU8ijKSf4ydm5xjfbBMmdcIYHtnzaX5HPZp9o+CkZbr75mqgOdG85gxOqRXGY5Li6dqVjm6HMcJU6TGMieqfKMZn3hTkZfcs5qIcQhkpXPTGnsLA99K1d7vZ6vtowMijvBfXkd6/vOqT7DwfXJ8lCIUvx0nPOi7LDmX8eNGgyWn7M2mKSwJZHna8INDnxPe5JGaH1JDs+z/CfcOC4QfbGK9eu83Xuti1rmQraSByYKeZr8Kdowk4z2njUkOhi3CUt+PqhMvg/GfHCDqATOagTm419tGVXQMlW3Cq0yrxYK9f9g2chsMF9rNpIw+XDHterwKjtiYZnzOpN3G9om0A7Sd14mU/oamcsc3VGSAutsDiUjP9VmuyyrKrSpiseewtliUT9OSd5x67HeQF1seaqW8HFKYL6ua9QkMX6b3ze2jIbHTEO+MbI6Vb5nUrRYYW4caIE7qsE43zC1rnemdNkmI5CpSZasEzJxnnub8ljliFv5M0U44nn5RIu4GJ2bv5PcA4oG2zonmIVq+TZHdfmoX1ZmyuI1BBs3sKZqXbczPVOAK/A1aOTjEMW7XkLqy5HqfDgH2XKqMlZ3zixnar9V3cONCB9kvL18Ic5k7uhtojQWzrtJroDj4hbX60LE/JQUaPTBq7xI7r7wZlX0llzIVIwLO6zncNu9+xPZ2lf4T6UrKrf1OJ9iEnFe/3BKpil7yfl7ec0fjJdEYMS+cQW/pCxtsaxekt6r7KuV1S7Y5XOtPD7QDm3CNZdP9o5z6iDdh0nOpo1e6Peayx2T3qNlEAU6Rlvi3Ih/Mc0m8iz+Rb12+hcW9X+TFIsIpB7mafl/D/g/75k+/YvInGIV0YtIRlRj/VQR2GI4ARUUmbsO+UozQoswI+TFQK41VlU3WTK9i8GOO5DsyLhFRTRhwyVmJkR1lznuFbfZSpLr5/WSy4N3VpaMTP1YgxFbvlDFhbsew9PytHOZlk/U6YjTniZxOY4AR6clnAebB+cewgUikx2Ra4Py7VOgc01caMrT3U/xKQ9EdoZcXjntJWn350WmVKxzm6kKark4lX+dtrANOkeDP7qQE44yx0maScK0J2lhZC0iUwaf79ct3u691kUt0/GMmnO+zGqEvMCISlzLRlc4kU2ZS+Hg6V/foCGwzJ+ZfK9H8pLlONYOholUaO2SWaj/Lykw7X2nbbzNNNxxrTq8ni9LntftbNr6mmmL2bkd24beHH3nxiFm+nPHoysziV0x2LU1hxam2HdZVaEtXJzWfLhNF/Xdl+Qdtx7rDdTFlidvCe++BObrrsYoYlQs+X2rLaPhMdUt7AgncqcKebGFxQpz40BL3lGdttjrei9WOA9yoMap0f7zmPMzC0PcS9YemUIYg8PjGj+XjMbHcO4lV5+1Gbad46IclW0U/pNt/DfSG/cc6+2i+snSDmFPayLVkWXjilml1M70CLb6tbAw+T2jZbKm0cyrJ7BNsUyU1nyUC0tXnfes5foZ3ecTrbizwrxk43x3YNq25QrH2900bBekxW4a9p0L+1i/rdG8djFYYE2mYtxHYRidiu3e/YmqNRohUefX27cLTx0awT7tJW/a4ZQJH0fsPLsvr/mT7e3Oo49bGcVsRC43dtloWW2kYrV/amW1y3b5XLtk6KN9rLPWRAU4VUGati5dYfdhKqgIZ7sX+p3l8o3IjLNOGBuvU+Dbt2+f/vffr1+/zo3kaUA2KuL4d/v27XN3X+H2P3/+7IxVX6NtH6nuTPIaVu41OyJdcUk4nXkjzrtoGD1+/DhOups3b64hmzJxOGCSMyy2OVfg/v37ceJUe8U16Pv37xs6EaqY9y18/PjxVDN8/fq1b5u+9aERNUMMKk1yYYrmwdu3byMaIRz/4qAR/r1796LmiSpokkP0JSS5fq8XiFPD7MOHD/WinjSJTmCMqUUxSJ4Ujx49igMlAz/djL9161aUhPhv+8/kQZOHq2/mvKhr7HV5K2f0ly9fTk24EbV05F2cOFGFxnmarEXzJ+npxGyfnnHE6rSd7yTda7GUrpUInM67uGCdGiSDsYoT4cWLF8+fPx/c0gZ9AoaJ+mSszwgcsO+/lWZMJvs2tI0+woWZtfvRlQt91rb7kZtDRyirKrS1nXFXic8OirqSnC85Wo95q/yWSmDeanDL072huD1x7vhnDMj8z/Mif/6Zv0MxGBkb9AnoelcynuGpKK6+ELXHH3/8UY5G3MV++fJleZv9/RpJjvHqznTFHZxw6/zpiivfvHmTv08d1X7c84qbWRdGOBxevXoVN+CST0+d7ok/efLkwuOuZPcbN25UMTnIs7jv37+PZ1HOehyikOlRaJ8+fVoZ9i1s1LZePBpJi3kmyTvOjR39SaAtoEvVNrGGQFlgB6N55QT6dRmBI9/9WUa4cZR1Dqe0e4XxpF895p73q2tYJkBgDQK6D8lc2PSFfh+5bNJ7sqxuabNoOcX9y3gP2f+b4PY9RpPjLlE1plxNpYiR9/gXM99iSNHw2ZYyWFxXKVA47+Kkiyif5hbG6XY67+7evbvKdJwRqQMm+QwdmxYFYtwh7pvG3a+4NsU91HhH4I4vQ9HYjctx4aIcdcKpfggKV+Riwdnqj1EGTgXg9PaB07M7p4ZZvVV2ehnBiKtDPIIQZ1M1ITZKVBXsqWid/lzVwJnzYquleY/xrs7QetcpEtruPZ1O0hEVdf0kPdX51Ula/3NVJ+kes1qa1iIQnYi4bMUZV10W66fbaYAiGkVxg3ktMd5FPAp9t0hfvVKKeskw0S7yfMpEFMpPFJ440v6GO6bkE1ZaQB8hTfV/Gx5qdOX/kr39pQM2h45WVlVo2z9NR6ZgZ0VdSR5ZDuw2kYASOBHkf0XVFOMw8S9uTMRoTAzCVM+N1EcDYiggBgRGjHxOFU/h6HorAysRiCms8c6LcmTiG0cHHLyN6jRGwPpk1jxnNfK0uk/duAREzR9D8XO8KD+u43HpOR03Lj1xAQq66rpzut0Wh97TfbFGCdnoxOy+Ej64PnI8sjsyvbOxcWpjnPK9kOmNaYedB41iE49rd/605pUR5wcPHnTGMHCiDdD5k5UELhTQpboQ0O4HEdjZaN5Bcm3NyTzg3Z+rZ4fhlKtngQgQILAPAd2HTD5u/UK/3Vw26T1TPm1DgAABAgQIECBAgAABAgQIECBAgAABAgQIECBAgAABAgQIECBAgAABAgT2JvD8+fP4Unc5VUebzVtpFGbk/v3330FXbWnhgALx3PMff/xxSnhM748ZdAdEuDDJhW+hVyHH5zSePHlS/bmVhYjz27dvO2Or9uhksZIAAQIECBAgQIAAAQIECBAgcBL4bxAECBAgQIAAAQIECBAgQIAAAQIECBAgQIAAAQIECBAgQIAAAQIECBAgQIDAAQW+fv1aTnV8Zrm8wY5/jS+i96Xu3bt3fT9ZT4BARuD9+/eZzR4/fpzZbG3bFKqIv/76a22xFR8CBAgQIECAAAECBAgQIECAwHoETHpfT16ICQECBAgQIECAAAECBAgQIECAAAECBAgQIECAAAECBAgQIECAAAECBAgQWE7g8+fP5YMVJn6Xd9zBr4XvS8fLAnzZewdZfEkSfv36Ve3++++/V8sWkgKFaeFVCHfu3Ll582b151YWPn78WC8e9WhHjbrFFNWTYJkAAQIECBAgQIAAAQIECBAgMKuASe+z8gqcAAECBAgQIECAAAECBAgQIECAAAECBAgQIECAAAECBAgQIECAAAECBAisUeDbt299MzOr6B75S++B8OzZs4qisZCZstvYxZ97Eqi/MMKk9xE5++HDh8G9NvpR9ELSNpqiwZyyAQECBAgQIECAAAECBAgQIEBgKgGT3qeSFA4BAgQIECBAgAABAgQIECBAgAABAgQIECBAgAABAgQIECBAgAABAgQIENiMQHyuvBzXmMp7+/bt8jb7/rUwQ/Xt27f7TrvUlQW+f/9ebWDSe0WRXHj//n1myydPnmQ2W9s2fW/EiHJy//79tcVWfAgQIECAAAECBAgQIECAAAECqxIw6X1V2SEyBAgQIECAAAECBAgQIECAAAECBAgQIECAAAECBAgQIECAAAECBAgQIEBgCYH6p6o7j/fw4cPO9cdZGXP++xDilQHfvn07DoWUNgTq74ww6b2BM/hn37Tw+o6FV07UN1vbcszn//XrV2esnj171rneSgIECBAgQIAAAQIECBAgQIAAgUrApPeKwgIBAgQIECBAgAABAgQIECBAgAABAgQIECBAgAABAgQIECBAgAABAgQIEDiKQH3Wbmea//zzz871h1r54sWLvvT62HufzBHW198Zce/evSMkeao0/vz588OHD4OhbXSKeKFa2OiH6wdzygYECBAgQIAAAQIECBAgQIAAgQkFTHqfEFNQBAgQIECAAAECBAgQIECAAAECBAgQIECAAAECBAgQIECAAAECBAgQIEBgGwL1WbudMb5//37n+kOtvHv37p07dzqTXJjd2rm9lbsRiGnb9a95RyHZetIiRYslIXPiPHz48Pbt24tFaaoDBeOnT586Q9voh+s702IlAQIECBAgQIAAAQIECBAgQGA+AZPe57MVMgECBAgQIECAAAECBAgQIECAAAECBAgQIECAAAECBAgQIECAAAECBAgQWKNAY9ZuO4ox6bS98phr+j72HtOeP378eEyTg6e6PrG5750I6yd6//79o0ePbt68eePGjVu3bsV/Y/b+mzdv5o7533//PXiIvpNucMfrblCYz7/RD9df19PRCRAgQIAAAQIECBAgQIAAgQMKmPR+wEyXZAIECBAgQIAAAQIECBAgQIAAAQIECBAgQIAAAQIECBAgQIAAAQIECBA4tMDgZ959l7gqHzEx+Lfffqv+rC+8evWq/qflgwi8e/euSum9e/eq5a0sfPnyJb6j/vjx4w8fPtQ/Wf/169enT5/GNPjYYKa0xEz7+hE7jxJv3Ijp950/rXxl36T3qE63+OH6lWuLHgECBAgQIECAAAECBAgQILBLAZPed5mtEkWAAAECBAgQIECAAAECBAgQIECAAAECBAgQIECAAAECBAgQIECAAAECBHoF6p+qbm8Uc7zv37/fXn/YNX3fpg7Gb9++HZblsAmvnz4xQ3tbDvEt95io//37975ox6T0P//88+fPn30bXLI+8wn3vtPtkuMusG/M5+9T9Zn3BfwdggABAgQIECBAgAABAgQIENiHgEnv+8hHqSBAgAABAgQIECBAgAABAgQIECBAgAABAgQIECBAgAABAgQIECBAgAABAlmB+qzd9j7xCej2yiOvefLkye+//94p4GPvnSw7XhlfQa9/q3xbr4eIidnxLffB3IkEzjHzvDAtvIpSzA/f6EfR+8R85r3KXAsECBAgQIAAAQIECBAgQIAAgUGBG//+++/gRjYgQIAAAQIECBAgQIAAAQIECBAgQIAAAQIECBAgQIAAAQIECBAgQIAAAQIEViIQc0ffvXv39evX+LBwTMaOf/Fl5ufPn+ejd+PGjcLGnz9/vnv3bmGDA/4U5n3vAvAc5qHKQ5xo1ZsO4rz7+PHjVpIfH2+/detWMrZRq3z79i25cXKzmM3e9y30Uwi//fbbTF+YT8Zw9GbxKoR79+517v7jx4+bN292/mQlAQIECBAgQIAAAQIECBAgQIBAQ8CX3hsg/iRAgAABAgQIECBAgAABAgQIECBAgAABAgQIECBAgAABAgQIECBAgAABAisViKnXMX8yZl9/+PDhNH00/hufbX/x4kWsj4mXmXiXp+nGZFcz3tuMjx49unPnTnt9rHn58mXneit3KfD27dsqXfER72p5/QtRS+QjWZ6dng+n2jJOk8Ew410e1fbbWuj7zHt8uN6M921lpdgSIECAAAECBAgQIECAAAEC1xXwpffr+js6AQIECBAgQIAAAQIECBAgQIAAAQIECBAgQIAAAQIECBAgQIAAAQIECBBICdQ/Md23w3/+85/4nHLfr6f1Mfu0MP01Zm+e9dH48rH29Gvfx5y3+3nqPeXOMmmJt07EKydOx9pcvt+4ceMspX///fes7QsbZz4yH28QePPmTSGQ1f707du3P/74ozN6PvPeyWIlAQIECBAgQIAAAQIECBAgQKBPwJfe+2SsJ0CAAAECBAgQIECAAAECBAgQIECAAAECBAgQIECAAAECBAgQIECAAAECaxHIzHiPuD59+nQwxvFl+MI2Zrz34dy9e/fPP/9s//rr16+NTtZtp8WassB2P/P+8ePHctIav8aU/saaS/6MCe3l3eNw2z2JXr161Zk6n3nvZLGSAAECBAgQIECAAAECBAgQIFAQ8KX3Ao6fCBAgQIAAAQIECBAgQIAAAQIECBAgQIAAAQIECBAgQIAAAQIECBAgQIDA9QXq35cejM3gx94LH3yOWZrxHfjBQxx2g75POm/uo9+HzcFLEt7I/cET7ZJjTb7vkydP6jP2B8O/c+fOly9fBjfLbBDz7R88eFDe8vPnz/FSifI26/y1USqqSKoTKgoLBAgQIECAAAECBAgQIECAAIG8gC+9561sSYAAAQIECBAgQIAAAQIECBAgQIAAAQIECBAgQIAAAQIECBAgQIAAAQIEriAw+J3kepy+fv1a/7OxHPPnG2vqf551oPqOB1m+fft2J1F87N3LAnZfBl68eFGl8c8//4zCUP25/oXv37+fFcnHjx+ftX3fxj9//hwM6vXr1xud8R6prpeKOsJZrxio72iZAAECBAgQIECAAAECBAgQIHBkAZPej5z70k6AAAECBAgQIECAAAECBAgQIECAAAECBAgQIECAAAECBAgQIECAAAECaxd48+ZNzKnOx/LHjx+Fjd+9e9f368OHD7c1j7cvIbOu//vvv+Mbzu1DxPr2Smt2IxCfPf/w4UOVnM53H1S/rnChXC20IzxVAmPGe7n6igPFV+jbEdjEmkapqOIc70R49OhR9acFAgQIECBAgAABAgQIECBAgACBpIBJ70komxEgQIAAAQIECBAgQIAAAQIECBAgQFta53IAACAASURBVIAAAQIECBAgQIAAAQIECBAgQIAAgSsInPvF4Fu3bhViWZ+429jMtO0GSOefN2/e7MwRH3vv5NrNyvoHve/cubO5Kc3lmeeNbIpPr0c5b6wc8We8sOPTp0+FHWNyeGxT2GDlP9VLRT2qAVj/0zIBAgQIECBAgAABAgQIECBAgEBSwKT3JJTNCBAgQIAAAQIECBAgQIAAAQIECBAgQIAAAQIECBAgQIAAAQIECBAgQIDAFQS+fv161lFjRm7f9h8/fuz7yWfe+2Ta62PCc3C118cM2J8/f7bXW7N1gThx6pO3t/h6iN9++y2ZC1G2J/n0enwF/enTp4WDRk1VqJEKO67kp0apqGIVxeP27dvVnxYIECBAgAABAgQIECBAgAABAgTyAia9561sSYAAAQIECBAgQIAAAQIECBAgQIAAAQIECBAgQIAAAQIECBAgQIAAAQIEFhX49u3buccrzLcsfOa98+vl5x76ONsHV+cs4r/++us4CMdJaX3ydnyc/P79+5tL+++//56Jc6Tu/fv3mS3L20TFFUEVton41N8jUNhytT/VS0UVyZjJ//z58+pPCwQIECBAgAABAgQIECBAgAABAmcJmPR+FpeNCRAgQIAAAQIECBAgQIAAAQIECBAgQIAAAQIECBAgQIAAAQIECBAgQIDAcgLfv38/62CFSdfxEfK+me3xaeKbN2+edaCDbxxcnZjxWoH4wPXBcXaW/JjDXD8NX79+vcUEZia9R9Im+fR6VDUPHjz49etXH1TMDP/8+fOm65yXL1/WS0WV0s5qofrVAgECBAgQIECAAAECBAgQIECAQFnApPeyj18JECBAgAABAgQIECBAgAABAgQIECBAgAABAgQIECBAgAABAgQIECBAgMBmBJ49e9YX177ZmDEb1qeJ+9AK6x89etT5LevHjx8X9vLTtgTiFQavXr2q4hwvlbh9+3b154YWOstqxD9O//gpXnvx48ePJ0+eXJ6imPF+7969zgnhp8BjxnuobnrGe3zH/sWLF22rqH7v3r3bXm8NAQIECBAgQIAAAQIECBAgQIBAUuDGv//+m9zUZgQIECBAgAABAgQIECBAgAABAgQIECBAgAABAgQIECBAgAABAgQIECBAgMCSAjG78o8//kgeMWauFqavxyzTzm8vxyeXTdRMCjc2i/m9MWe4rVrOiEYg/lytQCN/f/vtt5jLvd3Z2vUaIMpt1C2Ty0eY8Y33woz3mGA/ycfkJ4/5WQHev3//06dPjV1Ok/kbK/1JgAABAgQIECBAgAABAgQIECBwloAvvZ/FZWMCBAgQIECAAAECBAgQIECAAAECBAgQIECAAAECBAgQIECAAAECBAgQILCcQP6z0vEN6sKM9zdv3rTnZkcyYnq2Ge+jszNmEb979669e3wFeo4Zxe0DWTOrwOPHj+tnTeT1dme8B1RUERVXzEt/+fJl9eckCzGbPd7QUZjxHh9C38GM9/fv37dnvMcLETqrgklgBUKAAAECBAgQIECAAAECBAgQOI6AL70fJ6+llAABAgQIECBAgAABAgQIECBAgAABAgQIECBAgAABAgQIECBAgAABAgS2JxDz3gvzSE/pifmWjx49KqSt/pHnajOfJq4oLlmIdw28evWqEQLbBsjm/mxka0zYnnyW+MImjQ/Xx9E/f/481TsvGlztpA3WUe1dVrimbXiK5D///BOff19hhEWJAAECBAgQIECAAAECBAgQILAtAV9631Z+iS0BAgQIECBAgAABAgQIECBAgAABAgQIECBAgAABAgQIECBAgAABAgQIHEug/n3mesrj28J//vnn69evf/z4UZ7x/uTJk/oHq0+B/P777+3vFdfDt5wUiLnQMcW9sfHXr1+3Pke6kaJD/fnmzZv6iwziZNlBbsabL96+fVvPx3v37n358qW+ZsRyhBAz5+tcjUDi7PjPf/5TrqMau6z2z8ePH7fr0nghghnvq80yESNAgAABAgQIECBAgAABAgS2JeBL79vKL7ElQIAAAQIECBAgQIAAAQIECBAgQIAAAQIECBAgQIAAAQIECBAgQIAAgWMJxLeFb926VU9zTMGNTzTHFNb6yr7l9+/fx0TNxq8xYT5CiG/IN9b7c5xA3/efJ/yS9riI2WuEQOOU2dnJEpPPP3z4UGf5+++/4zvt9TXJ5W/fvr148aIRWmPf0YE3wlnDn/EqhKdPnzZiElP6L39xQCNMfxIgQIAAAQIECBAgQIAAAQIEDitg0vths17CCRAgQIAAAQIECBAgQIAAAQIECBAgQIAAAQIECBAgQIAAAQIECBAgQGAbAu3JljHT8t27d4Oz1j9+/PjgwYN2Ik3GbptcuKaTOl5PEBODLwzZ7ksKxATm+P55/Yj7O1nis+SfPn2qpzEKasxOz3+MPUp7fNq9EUg9wFh++PBhhDlYRzX2Wu2fcSL/8ccfjejFCxG+f/+efP9IY19/EiBAgAABAgQIECBAgAABAgQItAVMem+bWEOAAAECBAgQIECAAAECBAgQIECAAAECBAgQIECAAAECBAgQIECAAAECBNYl0J6nGvF79uxZfGm5b8rly5cv49dGMmKWZkxVvXv3bmO9Py8X6ASPqb/x5fDLAxfCAgI/f/6M6d+/fv2qjvXPP//EqVf9uZuF9vfeT0mL4hpz/uOdGuFw69atU90SLD9+/IjZ3V+/fo3aI94CUCdqm8TuMd19Z24xez8EGond3wsRGgn0JwECBAgQIECAAAECBAgQIEBgYQGT3hcGdzgCBAgQIECAAAECBAgQIECAAAECBAgQIECAAAECBAgQIECAAAECBAgQIDBGoHPeewQU81T//PPPmKoa81Tjz5ie+uHDh7dv37anaMaM95iluZtvL49BnHmfJ0+ehHzjIDEB+Pnz542V/lyhQLye4PHjx1XE9jrj/ZTAN2/ePH36tErsJAu7nO4eMp3vCHj37l2sn8RNIAQIECBAgAABAgQIECBAgAABAicBk96VBAIECBAgQIAAAQIECBAgQIAAAQIECBAgQIAAAQIECBAgQIAAAQIECBAgsA2BzjnVyajHxPiYpdn3WfhkIDYbFOicH7vv6dODJlvZ4Nu3b3/88UfENl4PEZ80v3v37lZiPi6e8Qn3v/76K96RMW73+l4RTvzbpdjLly9fvHhRT2wse5NFA8SfBAgQIECAAAECBAgQIECAAIFJBEx6n4RRIAQIECBAgAABAgQIECBAgAABAgQIECBAgAABAgQIECBAgAABAgQIECBAYAmBjx8/xveZ219xLxw7ZvDG58d9lLhANO1PMfX369ev9TAjCz5//nz79u36SssrFPjy5UvkVLxdYoVxmylKMdU/6of49+vXr7MOEaU6XqXx+PHjHdctUd8+ePCgwRLT+9+8edNY6U8CBAgQIECAAAECBAgQIECAAIHLBUx6v9xQCAQIECBAgAABAgQIECBAgAABAgQIECBAgAABAgQIECBAgAABAgQIECBAYFGB9+/fx6eGGzOr2zH4/fff/98HmP/ygfc2znxr4gPa9+7da7yYIPIiZlPLiPnYhXyhQEz4j+/bx78oqH0T4O/cuRMlOYp3THff5Xfd64bxOoBIaYMiEh4z4eubWSZAgAABAgQIECBAgAABAgQIEJhKwKT3qSSFQ4AAAQIECBAgQIAAAQIECBAgQIAAAQIECBAgQIAAAQIECBAgQIAAAQIEFhWIOZkxQzWmvsck1ZhifZqcGZ9fPs1Kffjw4f379xeNkIP9r0DnvPeYMBzziv93E/8nsGqBKMM/fvyIWiWqlFu3bh3tfQ2R/KhIzXhfdRkVOQIECBAgQIAAAQIECBAgQGB3Aia97y5LJYgAAQIECBAgQIAAAQIECBAgQIAAAQIECBAgQIAAAQIECBAgQIAAAQIECBC4tkDnvHefib52tjg+gWEBJ++wkS0IECBAgAABAgQIECBAgAABAjMI/PcMYQqSAAECBAgQIECAAAECBAgQIECAAAECBAgQIECAAAECBAgQIECAAAECBAgQIHBogfgy9ufPn+Nj0XWFT58+PXr0qL7GMgECaxOIl1N8//69Hiuvq6hrWCZAgAABAgQIECBAgAABAgQIzCRg0vtMsIIlQIAAAQIECBAgQIAAAQIECBAgQIAAAQIECBAgQIAAAQIECBAgQIAAAQIEDi3QOe/9w4cPT548ObSLxBNYscD9+/e/fv1aj+DDhw8/fvxYX2OZAAECBAgQIECAAAECBAgQIEBgDgGT3udQFSYBAgQIECBAgAABAgQIECBAgAABAgQIECBAgAABAgQIECBAgAABAgQIECBA4L9O897v3LlTt3j79u3z58/raywTILAGgUePHn369Kkek7/++uv9+/f1NZYJECBAgAABAgQIECBAgAABAgRmEjDpfSZYwRIgQIAAAQIECBAgQIAAAQIECBAgQIAAAQIECBAgQIAAAQIECBAgQIAAAQIE/mfe+5cvX2LqbN3i1atXb968qa+xTIDAdQWePHny4cOHehxev37tPK2DWCZAgAABAgQIECBAgAABAgQIzCpw499//531AAInQIAAAQIECBAgQIAAAQIECBAgQIAAAQIECBAgQIAAAQIECBAgQIAAAQIECBB4+fLlixcv6g6fP3++e/dufY1lAgSuIhCfc3/8+HH90P/888/9+/fraywTIECAAAECBAgQIECAAAECBAjMKuBL77PyCpwAAQIECBAgQIAAAQIECBAgQIAAAQIECBAgQIAAAQIECBAgQIAAAQIECBAg8D8Cz58/j1nuv//+e8Xx/fv3atkCAQJXFIhzszr6nTt3fvz4YcZ7BWKBAAECBAgQIECAAAECBAgQILCMgC+9L+PsKAQIECBAgAABAgQIECBAgAABAgQIECBAgAABAgQIECBAgAABAgQIECBAgACB/xGI2e9v376N2e9fvnwhQoDAGgS+ffv24MGDiMmzZ8+ePHmyhiiJAwECBAgQIECAAAECBAgQIEDgaAImvR8tx6WXAAECBAgQIECAAAECBAgQIECAAAECBAgQIECAAAECBAgQIECAAAECBAgQIECAAAECBAgQIECAAAECBAgQIECAAAECKxL47xXFRVQI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rFLg58+f3759W2XURIoAAQIECBAgsC4BDad15YfYECBAgAABAgQIECBAgAABAgQIECBAgAABAgQIECBAgAABAgQIECBAYCMC/99U8Yzn2H78+PHr16/v37+fFuK/sfzixYu7d+9OdRThECBAgAABAgQIECBA4HIB/ZfLDXcTQlUYTn3Y6NW2+7axMtL722+/xca7SbiEEFhY4HSuxUhR4yx7+/btzZs3F46MwxEgcJZAda008HuW2y43rgqDhtMu81eiCBAgQIAAAQIECBAgQIAAAQIECBAgQIAAAQIECBAgQIAAAQIECBAgcF2B4Unv1XNsjYcaq2eUT/MB+pLx119/9f1kPQECBAgQIECAAAECBKYV0H+Z1nProUV5iJ5svTMbPdnGn1tPo/gTuLrAqeKNM6saKWqcZfFnIZIx6b3wq58IEJhVQMNpVt7NBa7htLksE2ECBAgQIECAAAECBAgQIECAAAECBAgQIECAAAECBAgQIECAAAECBAjsTKBj0vv9+/er79rtLLWSQ4AAAQIECBAgQIDAzgT0X3aWodMm59OnT48fP542TKEROLhATImM06r6wO/BNSSfwOYENJw2l2VLRljDaUltxyJAgAABAgQIECBAgAABAgQIECBAgAABAgQIECBAgAABAgQIECBAgACBtkDHpPd4uK29nTUECBAgQIAAAQIECBBYoYD+ywozRZQIENixQEx3V/HuOH8lbfcCzt/dZ7EEEiBAgAABAgQIECBAgAABAgQIECBAgAABAgQIECBAgAABAgQIECBAgACB7Qp0THrfbmLEnACB0QLfvn37/v37r1+/fvvtt99///327dujg7IjAQIECCwgoN5eANkhCBAgQIAAAQIECBAgQIAAAQIECBAgQIAAAQIECBAgQIAAAQIECBAgQIAAAQIECBAgQIAAAQIECBBYRsCk92WcHYXASgV+/vz5999/v337Nqa716MY897/+uuv58+f11daJkCAAIGrC6i3r54FIkCAAAECBAgQIECAAAECBAgQIECAAAECBAgQIECAAAECBAgQIECAAAECBAgQIECAAAECBAgQIECAwOQC/z15iAIkQGArAh8/fozJ7a9evWrMeI/4x1ffX7x4cfPmzS9fvmwlOeJJgACB3Quot3efxRJIgAABAgQIECBAgAABAgQIECBAgAABAgQIECBAgAABAgQIECBAgAABAgQIECBAgAABAgQIECBA4JgCvvR+zHyXagL/9ebNm6dPn5YhYjL8vXv33r179+jRo/KWfiVAgACBuQXU23MLC58AgV0K3Llz59mzZ6ekReP2x48fp//GO57aL37apYBEESBAgAABAgSSAhpOSSibESBAgAABAgQIECBAuYdTmgAAIABJREFUgAABAgQIECBAgAABAgQIECBAgAABAgQIECBAgMBMAjf+/fffvqB//vwZP8WsgNN8gM+fP3/69Onr169923eu/+ef/5+9+z+aEvn3h3321AlgNYR1I1BD+NwbgRqCGoEaghqBGoIawbohqBGshrCawT6v7+EpigMz0DDAMMPlHxbDNE331T9o7uI9/Hlzc3PwKzsJEDiXQN4V/Mcff5SfPcP/3r175emlJECAAIF5Bczb83rK7VoF3L9ca8suVK90mNzhvnz5svwm99dff6262UJFki2BixOoRkT+alT9okTGVG4ey8dUVd8ce+vWrYuruwITuHQBC6dLb8GVy2/htDK40xEgQIAAAQIECBAgQIAAAQIECBAgQIAAAQIECBAgQIAAAQIECBAgQGCfAn1B7wdF8nxbogJev3598NvuTkHvXRN7CJxdIBEFo95smRc9ffny5ezFVgACBAjsVsC8vdumV/HTBdy/nG549TmU/7CIoPer7wwqOIvAt2/fXrx48fHjx8LcBL0XQklGYAUBC6cVkC/9FBZOl96Cyk+AAAECBAgQIECAAAECBAgQIECAAAECBAgQIECAAAECBAgQIECAAIEtC/z32MIl5urVq1dv3rwZe6D0BAhsRCBDeFTEe4qdN/XlkdaNlF8xCBAgsDcB8/beWlx95xVw/zKv51XmdnNz8/79+6usmkoROIvAnTt3Pnz48Pjx47Oc3UkJEDhFwMLpFL2dHGvhtJOGVk0CBAgQIECAAAECBAgQIECAAAECBAgQIECAAAECBAgQIECAAAECBAicRWB00HtVyidPnvznP/85S4mdlACBEwXevXs3IYfy1/RNyNwhBAgQINAjYN7uwfEVgUIB9y+FULtN9vDhw7zFfbfVV3ECSwi8ffvWsFoCVp4EVhCwcFoB+aJPYeF00c2n8AQIECBAgAABAgQIECBAgAABAgQIECBAgAABAgQIECBAgAABAgQIENiywMSg91TJO7u23K7KRuCYwI8fP75//37s2579f/31V8+3viJAgACBhQTM2wvBynaHAu5fdtjoo6qsh4zikphAiYBhVaIkDYFtChi/22yX7ZRKD9lOWygJAQIECBAgQIAAAQIECBAgQIAAAQIECBAgQIAAAQIECBAgQIAAAQIErklgetC7N71fUz9Ql/0ITIt4j8/kA/djq6YECBBYQmDy9Dv5wCVqIU8CWxBw/7KFVthyGX777bctF0/ZCFyigIn3EltNmQlUAsavntAvYOHU7+NbAgQIECBAgAABAgQIECBAgAABAgQIECBAgAABAgQIECBAgAABAgQIEJgm8D/TDstRt27dmnysA7cv8Pz587qQec715uam/mjjogX++eefiy6/whMgQGBvAubtvbW4+i4n4P5lOdvryPn+/fvXURG1ILAdAcNqO22hJATGClg4jRXbW3oz/N5aXH0JECBAgAABAgQIECBAgAABAgQIECBAgAABAgQIECBAgAABAgQIECCwjsD0oPeUL2908RLRddpp/bO8fv26PunPnz8Fvdcal75x+/btaVX49ddfpx3oKAIECBA4RcC8fYqeYwm0BNy/tEB8bApY7jY1bBOYRUDQ7CyMMiFwLgELp3PJX8R5LZwuopkUkgABAgQIECBAgAABAgQIECBAgAABAgQIECBAgAABAgQIECBAgAABAhcn8N+nlNjDbafobfnYHz9+bLl4ynaKwL1796Ydnmedpx3oKAIECBA4RcC8fYqeYwm0BNy/tEB8JECAAAECBAgcE7BwOiZjPwECBAgQIECAAAECBAgQIECAAAECBAgQIECAAAECBAgQIECAAAECBAgQILCQwElB7wuVSbZnF/jnn3/OXgYFWE7gP//5z4TMHz16NOEohxAgQIDA6QLm7dMN5UCAAIFBgdu3bw+mkYAAAQIECBAgQCACFk66AQECBAgQIECAAAECBAgQIECAAAECBAgQIECAAAECBAgQIECAAAECBAgsISDofQnVi8/z58+fF18HFTgu8OzZs+NfHv3mwYMHR7/zBQECBAgsKWDeXlJX3gQIECBAgMCCAt4UvSCurAkQIECAAAECBAgQIECAAAECBAgQIECAAAECBAgQIECAAAECBAgQIECAAAECBAhcl4Cg9+tqz5lq403vM0FuNJubm5uxLw1+/PjxnTt3NlofxSJAgMC1C5i3r72F1Y8AAQIECBAgQIAAAQIECBAgQIAAAQIECBAgQIAAAQIECBAgQIAAAQIECBAgQIAAAQIECBAgQIDA3gUEve+9Bxysvze9H2S5pp3v378vf+He3bt33759e03VVxcCBAhcnIB5++KaTIEJECBAgAABAgQIECBAgAABAgQIECBAgAABAgQIECBAgAABAgQIECBAgAABAgQIECBAgAABAgQIECgXEPRebrWjlJ8/f95RbXdZ1Vu3bqWVS+LeE/H+119/7RJJpQkQILAhAfP2hhpDUQgQIECAAAECBAgQIECAAAECBAgQIECAAAECBAgQIECAAAECBAgQIECAAAECBAgQIECAAAECBAgQmFtA0PvcoleR3/fv36+iHirRJ3Dnzp009IMHD3oSPXv27MuXL4m07EnjKwIECBBYR8C8vY6zsxAgQIAAAQIECBAgQIAAAQIECBAgQIAAAQIECBAgQIAAAQIECBAgQIAAAQIECBAgQIAAAQIECBAgsL7A/6x/SmfcvoCg9+230SwlTDT7hw8fvn379u7du7zOPe3+8+fPvP79t99+e/To0ePHj4W7z+IsEwIECMwlYN6eS1I+BAgQIECAAAECBAgQIECAAAECBAgQIECAAAECBAgQIECAAAECBAgQIECAAAECBAgQIECAAAECBAhsSkDQ+6aaYyuF+fr161aKohzLC+TVwa9evVr+PM5AgAABAvMImLfncZQLAQIECBAgQIAAAQIECBAgQIAAAQIECBAgQIAAAQIECBAgQIAAAQIECBAgQIAAAQIECBAgQIAAAQKbEfjvzZREQbYi8OPHj60URTkIECBAgAABAgQIECBAgAABAgQIECBAgAABAgQIECBAgAABAgQIECBAgAABAgQIECBAgAABAgQIECBAgAABAgQIELh2AUHv197C4+v3+fPn8Qc5ggABAgQIECBAgAABAgQIECBAgAABAgQIECBAgAABAgQIECBAgAABAgQIECBAgAABAgQIECBAgAABAgQIECBAgAABAlMEBL1PUbvuY/7666/rrqDaESBAgAABAgQIECBAgAABAgQIECBAgAABAgQIECBAgAABAgQIECBAgAABAgQIECBAgAABAgQIECBAgAABAgQIECCwHQFB79tpi62URND7VlpCOQgQIECAAAECBAgQIECAAAECBAgQIECAAAECBAgQIECAAAECBAgQIECAAAECBAgQIECAAAECBAgQIECAAAECBAjsQEDQ+w4aeUwVf/z48fXr1zFHSEuAAAECBAgQIECAAAECBAgQIECAAAECBAgQIECAAAECBAgQIECAAAECBAgQIECAAAECBAgQIECAAAECBAgQIECAAIHpAoLep9td5ZFe836VzapSBAgQIECAAAECBAgQIECAAAECBAgQIECAAAECBAgQIECAAAECBAgQIECAAAECBAgQIECAAAECBAgQIECAAAECBDYrIOh9s01znoIJej+Pu7MSIECAAAECBAgQIECAAAECBAgQIECAAAECBAgQIECAAAECBAgQIECAAAECBAgQIECAAAECBAgQIECAAAECBAgQ2KuAoPe9tvyRer9///7IN3YTIECAAAECBAgQIECAAAECBAgQIECAAAECBAgQIECAAAECBAgQIECAAAECBAgQIECAAAECBAgQIECAAAECBAgQIEBgfgFB7/ObXm6Onz59+vnz5+WWX8kJECBAgAABAgQIECBAgAABAgQIECBAgAABAgQIECBAgAABAgQIECBAgAABAgQIECBAgAABAgQIECBAgAABAgQIELg4AUHvF9dkCxb43bt3C+YuawIECBAgQIAAAQIECBAgQIAAAQIECBAgQIAAAQIECBAgQIAAAQIECBAgQIAAAQIECBAgQIAAAQIECBAgQIAAAQIECHQEBL13SPa648ePHx8/ftxr7dWbAAECBAgQIECAAAECBAgQIECAAAECBAgQIECAAAECBAgQIECAAAECBAgQIECAAAECBAgQIECAAAECBAgQIECAAIHzCAh6P4/7Bs/68uXLDZZKkQgQIECAAAECBAgQIECAAAECBAgQIECAAAECBAgQIECAAAECBAgQIECAAAECBAgQIECAAAECBAgQIECAAAECBAgQuG4BQe/X3b6ltctr3l+/fl2aWjoCBAgQIECAAAECBAgQIECAAAECBAgQIECAAAECBAgQIECAAAECBAgQIECAAAECBAgQIECAAAECBAgQIECAAAECBAjMJCDofSbIC8/mxYsXF14DxSdAgAABAgQIECBAgAABAgQIECBAgAABAgQIECBAgAABAgQIECBAgAABAgQIECBAgAABAgQIECBAgAABAgQIECBA4CIFBL1fZLPNW+hv3769e/du3jzlRoAAAQIECBAgQIAAAQIECBAgQIAAAQIECBAgQIAAAQIECBAgQIAAAQIECBAgQIAAAQIECBAgQIAAAQIECBAgQIAAgRIBQe8lSlee5tGjR1deQ9UjQIAAAQIECBAgQIAAAQIECBAgQIAAAQIECBAgQIAAAQIECBAgQIAAAQIECBAgQIAAAQIECBAgQIAAAQIECBAgQGCrAoLet9oya5Xr+fPnX79+XetszkOAAAECBAgQIECAAAECBAgQIECAAAECBAgQIECAAAECBAgQIECAAAECBAgQIECAAAECBAgQIECAAAECBAgQIECAAIH/IyDo/f9w7O3Dp0+fXr9+vbdaqy8BAgQIECBAgAABAgQIECBAgAABAgQIECBAgAABAgQIECBAgAABAgQIECBAgAABAgQIECBAgAABAgQIECBAgAABAtsREPS+nbZYuySJeP/jjz/WPqvzESBAgAABAgQIECBAgAABAgQIECBAgAABAgQIECBAgAABAgQIECBAgAABAgQIECBAgAABAgQIECBAgAABAgQIECBAoCHwP41tmzsSEPG+o8ZWVQLbEPj27dtf//vv+/fvP3/+zP8p12//++/BgwePHj26devWNkqqFAQIECBAgAABAgQIECBAgAABAgQIECBAgAABAgQIECBAgAABAgQIECBAgAABAgQIECBAgAABAgQIECBAgMCqAoLeV+XeyMnevn379OnTjRRGMQgQuG6BxLq/e/fu48ePVZR7q7LZmX+Jhc+k9ObNmydPnrQSrPYx5fz69evnz5+rIiUs/59//sn/KcCvv/6a/2/fvl2F6N+9ezcb9+/fF6W/Wus4EQECBAg0BVyzmhq2r0/gx48fWZJlYZZVWTaaq7JUNguzrMryf7UeqxZmd+7cuT6HYzWqfIJTEWUjKZsL18qnWrvG5z//+c+ufI652U+AwG4FLJx22/QqToAAAQIECBAgQIAAAQIECBAgQIAAAQIECBAgQIAAAQIECBAgQIAAAQKXKHD9Qe95Irx6/jv/53Hw+on5PCL//PnzM7ZZVbBmkapy5o3HNzc3CxUsJ338+HGiTxfKfzvZ5pHWuq2D3O0DcXj16tW0AocxMbrHgmPrGIwqPvayYgxStYNc2Zm45Xv37k0Tm3yUdpxMV35gNRdlvFQRRDMGcn/58uXFixcZLIWFSdx7QnfyqxyF6WdJ9uHDh5Tw/fv3ETiWYfVV/s9AaKapgojyjvr1h0azGM1tQ6apsZPtrc3b182eIZYZI/8yG2ROqFYXqXLmz/wQRq77mRYyJ8w4kVaenz59qn46pF7N5oz5qj7pZS02rruTLFq7K7tmTbPKpFctwutw34yLZFVdrKvFTDUkMx4zRrZzjZ5W310dVc111RzbU/G0ddXc6QP1jW0aPdNvJsP8m30S7inMml/F538vQX+l4j3nrX1aaTa4cG2VcNrHzAlhqX8lob40J7d6QqhuzPN/uof4/2nOY4/KkinDsxrOVaOkOdIE+WtJ/uSlIcZ6Sj9NwMIpbhZO0zqPowgQIECAAAECBAgQIECAAAECBAgQIECAAAECBAgQIECAAAECBAgQIEDgjAIXHPSe5/bqyJ/qIdrux+pp+IO+edD24P7TdzZjDrtFqqKkes6Sh9F7vp38VbgStJwA1Mk5bOTAJm8wDzZ9SVF7+saxw3Pq169f94dh1DEGzVCEKvAmYfYPHz48lvnS+7vjpavXX4ZQ9ycY9a12HMU1Y+IEoicmpOrGPdNRFSc2OVos7ZvZpg5DKi9/pqnEQqzwiyRxyLnyr7xs3ZQZ5vmXaSFlzgDPv+WCrAyZrv/V79navH314D0VzACsZoxji4fsz7xa5ZDf78ic8OzZsydPnvTkWfJVzpsZ5uCvclQlqU+a3KqAz5xXOF+J7WWlubhr1hK8Y8N9c4Gui5H7voRDn3EdXpfExkGBNG7m2AnrxmZumRWriTo70+JZlS33Q3LN866wPXgNKizD/65b//+Fa0V00deLsKTP5BLZHOwtivSK/MvOZpot3Ju3ynllH/MTZrkTrOSbVcueqiGq1UvuNF++fHk147RZU9tnF7BwShNYOJ29HyoAAQIECBAgQIAAAQIECBAgQIAAAQIECBAgQIAAAQIECBAgQIAAAQIECEwW+OXff/+dfHDem9d8evhgPn/++ecsj7Em9CuxCnWY7sFzjdqZ57zzzp9RhxxMnOcIqyd6q+jrg2lG7Xzz5s3pUVLNM54eRZDYrfxr5nnKdl7qNS2iNc+1//7776ecunlsAiHKXyidrpIgimZoWTOrUds572oBaXnSN6Nmrp4511jWjqM6zFyJMw9UYSHd8IOSU4yKFnv16tWx39fI8E9Wee1qok3ylr+cOl20O7L+/vvv5YJwMpxTvFxNSio+Nk1GdzKfN/TdkBnbChedfpvz9kWTnlj4tEgGdXeaKsw2c0KmxMLErWRZLCXivbWz5GNm2kSRebv1Mas171+OlaF8/8Vds8qrVpiyils7+NMPhTnUybL2yDq8/zKdW85qfVIf1d1IPknW3W/PBIHcjmWiW2hVlpZKc0+78ZxQlyUOqf7UMPgnl8mnXu16kbXx4D1IbloLl9AnXpqbXGvemzfPe63buWaFdLCtm9VP6Htm+OVu/ZrnOrZd/bUnPwyXBPnDV+5PL3reOFbNyfstnGq6JW7268zn2rBwakrmbynV33KrH3zMwiB/jKr+ulV4xWnmZpsAAQIECBAgQIAAAQIECBAgQIAAAQIECBAgQIAAAQIECBAgQIAAAQIE1hNI0Pvkf3k+dbCgCZSdnH/zwMRADp5rVII85dbMf/J2wopGnXcwcYLeJxcmB+ZR3RQpz2KmgjNGqg8WuzzBZPl5+0Cexi5xTgdegjFnz2P9JQU4JU0KX94ugym3OZb30I6n9IF0s0wIebR3sH1LEiSf5NbTdfNVgme6WWXUH+w/xy4ik2eJfquU4dgZm2VOmkyhSZw5JzXKv2xkak08RvrbIGYSnDiNt2ph6muBXPfHdLxmbzxx++C4u27AGWuXoZe56MQmyOFZRWQCGVWwNNzgVDNYsMxjo066n8QlF4ItjJ2UoaSoW7tmzdiRctldYhGesdOzesxFf3BwZXjOWM3dZpXF0uBElw6QeTiLzwyHalUWrmphlj3JIU052ElmX5it02S5cJTMAM3umppGI0fl//xrftW/HeTwLlqvwbZOCdOyg2VIux+81+iv4OC36UglZx8s3p4TBHDyqindIy17Fr30/IMDLSNIl6hb5CBRa1idqwXrQmYjZSgpatJs6ma/WYUTty2cmoAZwpnbWx21/phpJ6uLZnrbBAgQIECAAAECBAgQIECAAAECBAgQIECAAAECBAgQIECAAAECBAgQILApgf86pTQlDxTO9exjnkatn06bZSOP5J5S9/rYPCc3S3nqTE6Mlszjm3VW29yYLD9vH+gJd6kat+cRyTwfmVqkpRKNkGT5l0Pyf0pYGBabplnh2e6Mvhn7wDbH8h7asZ5txm4sNxscfD44wyG9utXlemJIMoJaiZsfx1a2P32G52AYRvXcczWc+3NLTQdzy/WxJKv+E1XfmvpKlK4mzTbn7avhLa9IrubNGam5fTBUJun7p4WD0+bB8hxcWCb4qic+51hwY4p68BQ737nm/cs06ou+Zk2rcuuorBCO9ermYKwX5Jk5c62sLrv5P/9ypU4mWYQcyyfHZti2zpuPObZ5ioPbObZ7oD3lAmmvY+1SgUc4M14asTDPtH5mzsE857qXKSzV5GTphOVx3bn0pCdH4ODp6rEQz8E8y69TB8/VvzNtenA0NXemtP2ZZEQ309fbyTwO278376/dRX+bHniwiav+mbGcxs2/jMGefnhwTl6UJQWre1F3I0Vd9OwXlLmFU7d7xCRdejuNaOHUaotMSv2rgqpNDfOWm48ECBAgQIAAAQIECBAgQIAAAQIECBAgQIAAAQIECBAgQIAAAQIECBDYjoCg91Pb4mBsUveZyPI9eVrxlDItF+ZaXoX+lHn0eVoF89hif86jvu0Pls4D0N3ntrMnRxXGS+Sh7ZKHLBeNLkhRR5n0Jy6s+GDjasdBotMTpPt1O3Crfav+XMXJVE9s5/+0Tho63bInIKHKJ4c3u0S3s+VB8OTWU5f+p+fLI516TlF9NaiRukyYeFO7/ioEKqceLN5gAkNmkOiaEnSHUmvkjvrYHKTXpLR0XbJQ6Tpnosjc2B/fktHaM3lmhTZY8u6pM8+UtGNO3T02tRDL0TUfnLrjVmLezXmWPZd+zToRIfKD6+cMxoym9PnCcyVlBm+O6o7r7l1Jxng3WWtPsio8tWQtgfAei1uukNP6E5Zk9VkyfPoHeFq8fxqvszrXRqrf6m8HP2ZunzZN5aieJki2C/kcHICtqvWcOvcF3ZkheV7Wvfm5OtXS5z34l5Oev3L0rJTKJ/bTK5X+Ntgt1yzP6TVaLof+ebUayNNmpFnKbOHUnR5bs2u6+q4WTiWjuyZyrzTLMJQJAQIECBAgQIAAAQIECBAgQIAAAQIECBAgQIAAAQIECBAgQIAAAQIEZhcQ9H4qaR7nrZ+Wm2XjlAf9UxlB74WtkEfkj7V9nprtZlISq9bN8GAEWivznifCuxmO2pMnj1vnOuXjXM8x59nxU4rROnYP7Tiq0fOA72Cvy2Pr6eSD2aalBueTyr/b00p6daspWx9LSjhYhSRICVs5tz72dKGS/AeJTpzSUwZDpqQhriZNdzS1euyoj3PN21fDO1iRTKHdwJ4EioyakXqmhf4JpztfjZpAjk3a0xYwg1aXm6DbxN1hda6x0+0DrbL1d6HBRunpnNWJRnW5wdONSlCygMlgPKWEGcjdwLDsaf7OTorRMu9+TDFGVU3iSiDDKnRdz3rPKY3bRE4+PSfKV+ca4M1CdrfT93qCgWulzGDNHtvNp3DPweGQs2RE5GpSmEl5sp4WqasWgYMZpkHrNPXGtEvb4F1S8i+5izlYzn3uTG+sG6XaSBft70I9tzbpfqsxHuxXrbqMWv6tVvL1T2Th1OoYzY9zXbkmNKuF0zG0kotpsxFN+8ck7SdAgAABAgQIECBAgAABAgQIECBAgAABAgQIECBAgAABAgQIECBAgMAZBQS9n4qfx+OaT8udvn3iQ5OD0Synl/DEHPKs+TT0KhIgzy/modv8yyPRJU/PHyvtsaih7tPPKfCxR/BLKjIYv5QSLhR6Ub117RSlpt5chdSOJd1mWpqqxZut1t0eO8MkLCHDrZtPvScjsd7ORnkoUfOo7vbpTx6np/WXPCedJZIhmXTL39wzLSyn7gOGTE2xh41tztt7kE8dM911r5jHVgv9Jj1hdccm4dZqISXpjxlrFiDdpj+645RlTPNE17E9eGnIBD7Xmqdc7GquWeVVbqYMeHf0Na+k2T7xYlqf7uC9W93iaYjWebsfU9Q6NxuFAgfZa9vMYPNOU8mtf1Y8fZ1ZWPHCZJnwWyvqGqe5cewKUniWbrJk2B16oy5A3TwP7umepVmvavtgH0gJWykv9978oMxF70yTtVq28E89Pb199k5+TLh/iqh63WqFOVbIjey3cGrNQq2Pc61PRjW3hdMxrsi0Gqjk48EL0LFT2E+AAAECBAgQIECAAAECBAgQIECAAAECBAgQIECAAAECBAgQIECAAAECKwhcTNB7yyJPpOXR8AT55IG2PLNe8sRq60G3wudxW+ft/9gsVR6QzSl6Hudtlaf+uPKTtfV5ezamRXz1W834bdirbjBK+2Clgt90yDPc6WOnF3WwYDnROg9ZVl00Mbqp/mCpmhTZDvLpFD05aMcenJKvBkOv083KQyhbZ8xs1uoPBz+OOkUSH8yk2nniTJia9uefb2cZ3RXUIP4SsVWGTKuXXuvHLc/b12TenTQyS0y+8KXVeua37lTcXX4kh0Lekl87Oks0TmH510+2wditbvdr9Z8ruGb1NPRgH86SdcZLdkoS8O4yuBrv/YO3apc0R091fNUV6F9GLjdB9XetJf4a0K17yZ70vdaQ735Mj+1eO0oyL0nT/VtKOnn5ZajkFMmwW6nWnu4ZW7+VMNdM2B3+rZLMXv0SoktM05I8+AeWg/Xqdrm6CYJ/8JDZd9Zn7NmYvA6cvbTnzdDC6Sw3+z2N3n91S5fO2NztwqlneukZ7Cf+9amnsXxFgAABAgQIECBAgAABAgQIECBAgAABAgQIECBAgAABAgQIECBAgAABAtMELjXovVvbPCSdp2x7HmJrfbXaY+55UrbkIdG6eCs/bFeft2ej/PHlbrusvGfwadS6mt1KteIN8qxk98n7adXJ86b1eY9t5HTTMj/lqHKuFHvNZ77LC6Ydqw4wKJZL8LLNAAAgAElEQVTnnk/sz/0BS+khCVEYFY3T/zjyqKxaoyDHpjDHxlq1f96nwFOAVlhO9+xpo1Y5Z/w42AHq8hgyM7KfJavytk6jrzlvn0VjrpN2J43T58yeOSHLwmbJu4uE8gkwI7oe3T0bqU7zjDvfLlmWrzl2ut2v25RXds2qe2BWJoPNsdwtW3dhk3ZPkbr+rT2rxWTWUBe90d/Ei66O4tZ/0UzZTlwen940/SWs+t4K5eyGUOakp9euzmFwZZ6attqi9XMwe7g3r7kuYqO1Ahn114zu9NucZpeeFsLbXXo1C1Bvt/rkRbTLEoXsn8YrLgunFfptGjd9crA5dr5wqsfvqI1RM9gSo0yeBAgQIECAAAECBAgQIECAAAECBAgQIECAAAECBAgQIECAAAECBAgQINAS+O9Rz4FtOfGtW7fevn3b//jsWcp/c3Pz5cuXwQcTz1K26zvpw4cPSyIHuhX/9u3bH3/8Ue9PR/r06VM6Vb3nlI179+61Hgrv5vbXX3/ljN39i+4JV+ED34sWo5u5duya9Oz58OHDo0ePehJUb/o6sT/nLMmn5yw///dfT4LWVz0RoXnm+M6dO630hR8zlu/fv5+y9KRPt8+o7Ekw4avnz5+n2D0Hpo1yLehJcMpXhswpepd17Gbn7ctibJb2x48fWQA0J42s2TJLnDhn9lz3v379miVrXYbWBJ5lTOEEmGnn3bt3dT49G9+/f+/51ldnFNjnNasCz9DL9TrDocc/4yjLj54Ep3yVnFuBvpkKtrkwPqWa5z02y62eJs50l4vaoiVM/q3Y6ebpUrYs3tIVmzvX3B5cw6cwuSRlAXniJamnUql+bkJv377diksPzqtXr3oOXPSrVPnp06f1KXZyb17Xd/sb6TPNFUhuEqf9EeZgTWfM6mD+2Zm/vRz7qt6fSi037uqz2BgrYOHUc1UN5s4XTpP/3mL5N3YkSk+AAAECBAgQIECAAAECBAgQIECAAAECBAgQIECAAAECBAgQIECAAIGlBa4n6L2S6omiXJqyP/8VntztL8B+vk1sw9ifGKiibmqiPFU/e4BNK6imPldzo/lkf3P/otuJRdngT0WkytqxsN3zXG8rYLJ7YOafWR7ZH5zHEr1W/pxx+t7BcXFK1EQ1lpvBq12NXCZmj3ivzjLoM9hS3dKW7zFkyq0uPeVm5+0Lhc3AbMaEJwAy89jpc2Zy6PmhkNevX1dcCSlsnj1X5IzlEskUss6kJP0ZozpLirfPNHu+ZiVoLQOk2fm7fSCLhObPQ3QTnL4nA7C1FGn+Btbp+e85h3TvXK16YvMSi1443Z3I+OTJk54/EaSEWb6eZYYsiXjPMCmJzp1GlGGYJki4e7r9ixcvuuvnHrdpZyw8Ks3R/CWpXd2bFxKdPVnrpmbszWb/5L9cn6/dSk7R7IT1gTbOK2Dh1D92LJz++eefaV20ewWclo+jCBAgQIAAAQIECBAgQIAAAQIECBAgQIAAAQIECBAgQIAAAQIECBAgQGAugWsLes+7MbcZwZuCjY3EnquNd5hPz+tVD2o0n/JPM80e8Z6TlnSAPMC6/sveU7axXAcNl9g5tmA7bMdWTMjBVpgxxjvBS4ONkhCI8sChBJv9+eefdVxo3jCZB7UTgTM53HTwHe+JXsi7kQ9Cnb4zxe6PDsoYT+TV6Sc6lsNg67QO3OGQaQlc7sexbX25NV265JkQmoFPmY5mvBD3rEgzG2Sxkekuw7CuY+bA5ntT6/0HN5oHHkxg5/YFdnvNSs8frHtmuXXeMp2z9AzV7feizZYwC8KeiPe076IrohZLpvqeVs6EvH50a8mvVqUWWSdPXhW3EFofcw36/fffP3782Nrf/JggwHWGYfOk2U5z1PGHO7w3b2ls8GMGb91AKd6Em83m4d0K5tvy28nu4SV7mmu/Y+nXnxaOlcT+WmBw8XCtN/sWTnUf6N/Iz7j0J/AtAQIECBAgQIAAAQIECBAgQIAAAQIECBAgQIAAAQIECBAgQIAAAQIECFyKwLUFvcc9z0FuU99Ts6u1y6g+kPC2OsZs0ZfplcQo1iVZzWrLQ0Y7DnaDdKr+mIHkMG+Md39Qd06XwKHWq//6a3Fzc5NnuP/999+8lSvhDaeE1uRllTl7/+kGX8bef/jgt9GuY/gPJs4YT5jTwa9O32nInG54KTmMautLqdT65ey+LD3hhTMWo382SNT606dPm6fLBFsY3JhpsyReq5l5Yc7NQ2wvKrDba1au9XmtdP/qJTdNS7/jvdm4if7tH63NxLZLBBIT2zNHRXvN9q0KnAVYfljkWOETn7/Oa+erAmQUlPxlIKvW/G7asTKfsj/3v4XL9fVvTtM36p9LSFfp6UinCOTYzd6bn1ivpQ/PCqTZK9JGE242B2/ZBhOcUs3Ce7GSQXpKMRw7VsDCqUfMwqnCmbycm3xgT6P4igABAgQIECBAgAABAgQIECBAgAABAgQIECBAgAABAgQIECBAgAABAgROEbjCoPfNvlDdU3Sn9NRRx46iboacJbRguaiwkhjF/rftjUIoT5wq9wSBlOcze0rt2E+aGK3BDpMXp/dnMvbb9JaeV2VWuSU6JWWbkPPYQ5rpEy0/qFEeUNrMeez2oHlJjM3Yk1bpDZlpbpd41Gbn7cvCbIX8zR5e2P+ywQR0NWP5Mn7L33vcPLDEfJtX+ZKSX2ua3V6zEuub9XB/NGPGwtK/UNPtV/P+4EU3/13tSfduxsR2675++6YMuW72nzfLyAmxu93alexJdGL/7z4kk6y3l4vDb13+esqc0Zog554E836VKcK9+byks+eWn+xp5jn4g2jNxNV2SY/Kr6F1D5xrT/9UUJ0lV6JMGnOdUT6nC1g49RhaONU4GbbRqD+Wb/iRi3IrKQkQIECAAAECBAgQIECAAAECBAgQIECAAAECBAgQIECAAAECBAgQILCOwBUGvU97xG0F7s0WbIW6r3yK8geUE9tQB94kVPXevXvLFbUw88I3j81bzv7AvHnPVZ6bduy3KomdboUl9GdY+G1JnExJ2QpPV5IssRODNU3M5zqxTAlb7Y8vzesrJ/woQImDIVOidDVptjlvXxBvhmq9AEixswaYPbywfypoWQ3+XkYzfbPkzf3Htkvm7WPH2j+7wJ6vWemKg7034Yjll7O5Wifv037z5s1cue05n9zI9C/Jlr7h6sG/ubnp/+Wm169f5xXoPTnM8lWuPvWbzHsy7P/hgJ4DB7/Kq9QHQ+6bmYz9mZXmsWO3m3cQS3eVLd+bj3VbLX2uX81fGUuY6IS1U0mPGtVFx1a/pAAiYMeqLprewqmf18Kp6dN/oW+mbG43rz7N/bYJECBAgAABAgQIECBAgAABAgQIECBAgAABAgQIECBAgAABAgQIECBA4FwCVxj0LgzsXJ3p4s6bV8kltqEqdiLT8vKopatw9+7dwVOUPIQ9mMnYBKMC88ZmvnT6fbZjSbxK+tsSYWMlsQ0JVEgJl276Ov+SeM7+EKw6q1k2Bp+ZnvBSxFkKVmWyzyEzI+BGsrroefvshglrbMYT5meJllgDlK9IU4Dy17xHb2ww2LTwj7M307UWYLfXrIyywVVuLqCFkaizd4+MwZKF+uznvbIMB7v3muuxru3gAizlzzKpe+Bce1pXn2PZppxLrOGr0zWDlo8VoLm/JES/mX7y9ufPn+uy7fzefLLh0ge2xu/ggDpYnsELQY5adJVb0qUFvR9su3PtHLyypGCtzrloUVe72bdwmtCO6QljJ5CM93MtPidU0CEECBAgQIAAAQIECBAgQIAAAQIECBAgQIAAAQIECBAgQIAAAQIECBDYicAVBr0v94D4iX2iPPbpxBM5vFCg+ZR2M/it8PAJyRLVNnhUyVPgg5nsKsE+27Hkqe779+8v1BNKwgBKSjhL8fIseEnowjqvea9qNPhcfgqcV6HOUv0JmexzyEyAcsgVCzx9+rRZu4Xe8Dz4Ruu6DIPBM3XKamNUaG4S5/3GrRx8PJfAbq9Zgy8Ar1qkeYVav43Oe/b16zv7GfPDAf3zXua6896q37lzp/9HQPKTImMn5FGMravPwWMTrbfoqjWx5QfPe2znP//8c+yrefc37x3cm89rO0turde8Z3UxLUy05M8dJX82mVap/PBEyYEld7sl+UhzuoCFU7/heZcu5z37QZksM0ZdQXLNXehO8GDx7CRAgAABAgQIECBAgAABAgQIECBAgAABAgQIECBAgAABAgQIECBAgACBQoErDHovrLlk1y0w+G6fPL5fv+Y9D1WXvLz6dLGSp7f7Y0VOL8Nl5aAdD7bXhw8fSl7zu9zD+iU5p4Qp58Hyz7gzb+NsRsgcy/nZs2fHvlpifyJABrtuSbEnlG3wvKa+CaoOuTKBt2/fNi+1mdAWigkvDxQcG2M56jdNRgV+XFlbb606e75mDf4cTBoroVPnjYjOVDB4Gd1ap9pOeUreYb7yeuwgzuACLC8bLwyLPZh/z86EsjevPsdSjr0iHMvn2P6Sm4jmsWPTN48dtV3/iJV781FuqyWu/3hSnXFwKB0sWAZXSY/K71McPPz0nYUh9+e9GJ1ezavJwcKpvyktnA765K+75dH4mROWm3AOFs9OAgQIECBAgAABAgQIECBAgAABAgQIECBAgAABAgQIECBAgAABAgQIECgREPReoiTNFQoknqGu1WoBGCVB7+UxcnX597yxz3YsjGAsCU2f1nkKXzL8/v37afmXH1UYblESa1d+0pKUg2fM09V5iL8kq3nT7HPIzGsot0sXaM0by73cryS4MZiZq8fGVuWXNcrn4WkvYr30Vt5m+Vt971ghB68gxw6cvH/wjCdeszYS61viM+oXJUoy3E+awe6d+6AtxJVlShy8Iyt5H/vYls2qrxUzfCyHQcljBy60f/1fgnBvvlBTnpht8w40vWLajwY270SOladwhXPs8P79JUHvy91E95fNt12BwvlwcBnTzfnEPYNntHA6UfjEw7PyHPxjVBYDf//9txulE6kdToAAAQIECBAgQIAAAQIECBAgQIAAAQIECBAgQIAAAQIECBAgQIAAgYUEBL0vBCvbSxJ48uTJOsW9ffv24IlKXn02mMk+E+ynHUse1k8fGBtFWd5tCkPCSqIayk/aTfnt27dm9EU3QbUnTzOv/yjzgwcPjpWn3j/4HHadcqGN/QyZhQBle4kCec178zqbF+ouF4RZGPQ+7aW+mUAGAxGTZlpM2iW27PbLvNtrVipeEuubgbDcuqW8ewwOq/KsdpUyU2v9mu5jFZ821x3L7ZT9gyXJ7P3q1atTTtE9dvCk1SFZQC49EMZ28sHfCOhW9sQ9FqgnAi5xeMZ4M9vC/tw8pNouuf0ZDCfuZlu+Z3CmSlaC3ss9F01p4dTPm2G49PWivwDVt2OvKSV5zpImN0H5RdEodUuY61p+9SwdbLnbwFmqIBMCBAgQIECAAAECBAgQIECAAAECBAgQIECAAAECBAgQIECAAAECBAjsWUDQ+55bX93/n8DkJ7Yn8HWftjyYyVne/3ywJBe0cz/t+OnTp5J2KexsJVl105Q/XV1Y2u4pSvaUBNEln5L485LTjUpzc3MzmH7pHwXoL8B+hky/g2/3JtB6Y+TLly+XE2hG1/ecZVpsVYI0Pn/+fOxtqJn3EuYh4r2Hff2vdnvNKnxp9ppXpfVb/+rP2JpaD9b3LOuxySVJjWa8I0tkXeGqb4WBMPaiMzb9QfPynSsI1IUpvF2asSfUp764jdYPjU1rptwYliyNlpsrCu9MV+7zF9cZViuwhVM/9bRh2J/nlX2bP1vlBzsyh+emKb+4kUD3P//8M293z0V5tV9XuTJS1SFAgAABAgQIECBAgAABAgQIECBAgAABAgQIECBAgAABAgQIECBAgMBqAoLeV6N2oo0KLPdQ9eQKJ1Bt8rG7PXA/7Vj4mvfbt28v2hkK3/pYWNoJRc2zy63oi2OZLPq2wGMnzf7BeInlcHpKVX+1nyFTV9kGgQ8fPjSjrTIKyn/CY4Je4isGj8pcOrkMiXv/8uVLzvLs2bPUJXNOol8SzpFVRGo6OdvBMkswQWC316x00ZKLXQbCvXv3JsA6ZAsCiShrTq0Hi5To4u28TzUlKYl2LlxnHqxva2fJjwLkkJSq5FeTWpmP/TgqTnKdIjWrYIHa1NjIdgJEmy9Izw/uTBvOJWNqcuYlVoXXIyuoEsyl01g49QtbOPX7tL7NIjO/BZZA91xkp01frQx9JECAAAECBAgQIECAAAECBAgQIECAAAECBAgQIECAAAECBAgQIECAAIGlBa4z6L3kKfalZeV/KQIrhBbUFIVxyINxI3WGNmqB/bRjM+Sgrn53ozAovXtg4Z7CabawtIUnbSYriZqo0p8rju7YG5ibtSh832DzkLm29zNk5hKTzxUItOaNUYF/Y6ufWJ2Sq/np0X2Z4l69epUo98wnCT1NOIdgrbGNtUL6Vt/rOeOVXbMKY31PHwg9pL5aWqDkZbyDvwS0dCFb+ZeU5+XLl62jpn3M5aDwNe8lpZpWhuZRWQGWn2guhGYB+rctUPt9zvJtqwNP/kGxVj4H67Lo2qwk6L18dBwsv51zCVg49UtaOPX7+JYAAQIECBAgQIAAAQIECBAgQIAAAQIECBAgQIAAAQIECBAgQIAAAQIELl3gOoPeL71VlH81gW0+0+xN72M7wK7a8fv372N9lkhf+AsOy5W2MAinJPJ8CZ/kef/+/cGcS0IvBjOZkGBXQ2aCj0OuUiDvKW2OuKXfXts8V4/nNgdjT4F9NU1gn9es1qDroTMQenA2/lV+caNksbe1Ji4pT364JL8kcrp/eejm5FjisYV8//59yc9XJagyP6QyNvNT0pe0yyn5TzvWvXk6TJNuWrRt5opmJse2Fx0FJT/Hts1OeIzrivdbOPU3ro7a7+NbAgQIECBAgAABAgQIECBAgAABAgQIECBAgAABAgQIECBAgAABAgQIELh0AUHvl96Cyn+SgEdFT+LbzMG7aseSyKK0TEkoywoNWFjasSXJC41LXqGcbM/YN0ri7QvDYsf6DKY/I8tg2SQgsJBA6/2ii75KNFX4/PlzSUXWfKVtSXmkWUJgt9eskheAV+AGwhIdb508C+MSS34JaJ0CV2cpLE95H+4pfCFRclhteXbr1q0s0ftXqrlKFkYp99R97FerCYwt2J7T//jxoxkr/ttvv925c2cCSMmvPyScPp1zQuYlh+RaXJJMJyxRWjqNhdOgsIXTIJEEBAgQIECAAAECBAgQIECAAAECBAgQIECAAAECBAgQIECAAAECBAgQIHDRAoLeL7r5FP5Ugf5n/U/NferxhdG8U7O/wuO04/qNet6g+lbwak/1C4OaenKY/FVJQMhCPwowWGZDZpBIgusTaP3GxIsXLxatYzNC7NiJBFYdk7my/bu9ZpWEOKatt3lJurJOuFB1vn37VjLX5ewJlF2oDNOyvXfvXsmBWaeljiUpj6X58uVL4Z1diJYL9+0WL+dK2fIG79aVKCv8BB7nd1tmect997z9e7Y5GxS2YH/VLvfb1vJp2m8GJXK+lc9BkLO/5n3lYXgQwc4IWDj1d4NtTpX9ZfYtAQIECBAgQIAAAQIECBAgQIAAAQIECBAgQIAAAQIECBAgQIAAAQIECBAYJSDofRSXxNcmcMaA2GujPGt9tOP6/Ldv317/pPUZE6JTb/dvnDfIavDsiaJJEEh/FZb41pBZQlWeGxdovno9MX5LxxY2T3dMphVqeCyZ/ZcusM9rVvk7og2Ey+3hhXGJiaNeesqdYFj4+02Fv91wrADlh58liPHhw4d5o/K///77zz///P333/k/69IM3sIfBThW68n7LVAn0y13YCtYPb+JMOFcJQMhQzIdckLmhYe0KnLwKNejgyzr77Rw6jfXUft9fEuAAAECBAgQIECAAAECBAgQIECAAAECBAgQIECAAAECBAgQIECAAAECVyAg6P0KGlEVpgtsMABjemV2fKR27Db+0u8kTFRM96Tr7Cl/Z2bKc66gnYpiMOg9yUoiY2eHNWRmJ5Xh9gWas+K095SW1zFvBm6e7tiBQlaOyVzT/t1es0pCHKuGFuZ6uR2+MC6xZDm0PkJhqQoD+4+Vv5Aoh593IGRleOfOnbOvD89egGPtaH8lkJ9mSD+ZoFFyRVj0Ne8ps6D3CQ13lkMsnAbZz3u9GCyeBAQIECBAgAABAgQIECBAgAABAgQIECBAgAABAgQIECBAgAABAgQIECBA4HQBQe+nG8rhUgUKQx0utXq7Kffe2rHwvZRX3P4lEQtV9c9uVVKA79+/r9xYexsyK/M63WYFXr58WQ3JhJov+irRCHz9+rXE4by/ylFSQmlOF9jtNau84md5wfXpLSuH/LpH4Vx3+/btDXIVLoeyTksE5rTyjwrdNBAKW2RaWzhqskB+J6hqmiyiSmLXuyfKXFFyv7PoDxIVjmK/RtRtvvX3lK8fSu61Fy1/SQFKOn9VyPKKu14s2qwyJ0CAAAECBAgQIECAAAECBAgQIECAAAECBAgQIECAAAECBAgQIECAAIEtCAh630IrKMN5BEoeUT1PyZx1jMDe2rEwcOiMb2Jvtt4S4Svlj4MvcfZm7Qa3SwpQ8jrowRONSrC3ITMKR+IrFnj+/PmPHz/+/fffT58+LV3NkmlKYNXSrbCR/Es6Q1XUkkvGopUqKUDhNWvUKCtc2Cxad5lPELigvn2wduUd7/PnzwdzGNw56kBv7rVAHexRZ0mQH+hJ1HqWT1lETfuxnpJQ+VyApmVeaFIyX6UMt27dKsxQsuUEShqrOnvJumW5cibnkgJYOC3aBDInQIAAAQIECBAgQIAAAQIECBAgQIAAAQIECBAgQIAAAQIECBAgQIAAgWsVEPR+rS2rXsMC5aEOw3lJcT6BvbVj4Xu9Cp+untxuhfkXlnZUMcojiM7eN0oKUP7yt1FKPYlLStVzuK8IEBgUKJmmBL0PMl5HgpLOUNX07JNzSQEKr1nlEWupuyDDC+3q5a28zWDm8lKV17TVlKMONBBKpqCWsI8XIVAS9L7oa96jVDIYLcw20p0snAYbwvVikEgCAgQIECBAgAABAgQIECBAgAABAgQIECBAgAABAgQIECBAgAABAgQIELh0AUHvl96Cyk+AwL4ECt8DufSb3gvD3krefjaq/fKmwcJ4+2Q7+9lHFTWJS+Kplm6psWWWngCBEwXyKtSvX78OZiK2apDoChLs9ppVEl5Yte/Zr9RX0M3OVYWSia4q2zaDmctLVd6fW21RfqCB0KLz8WoEPn36VHLv9uDBg0WrXDIYLcwWbYLCzC2cBqFcLwaJJCBAgAABAgQIECBAgAABAgQIECBAgAABAgQIECBAgAABAgQIECBAgACBKxAQ9H4FjagKEwVK4lEnZn3aYYJgR/ntrR0LH8cviS4Y5dxKXNhLHz161DrwxI+FwfbVWc7eN8rjqU5kGXX42VmOlbawUx073H4CGxEoCaxKUe/du7eRAivGcgK7vWaVh0Nv9pK0XK+4jpzz6x7l3XubrVweN5hFdeIwxzZciMpX4+WFGVuMC0q/zX4SQAvUU3pRyWve7969e+fOnVPO0n/sly9f+hNU3xbeZZdkJc1kgfIrS05x9kljxpt9C6fJfcaBBAgQIECAAAECBAgQIECAAAECBAgQIECAAAECBAgQIECAAAECBAgQIHCVAoLer7JZVYoAgasVSJxk4ePdE+JzytUKw3hmj+oc9Rz8jI+hl8uMTVkoOTZb6QkQOJdASdB74rvOVTznXVNgn9esUcsPsb5rdsgZz/X58+fy3La5HitcTlfVHDWWJxwyqjDl8lISOLvAx48fB8vw+PHjwTSnJChZmOVidOvWrVPO4thZBEZNttu8uLQcSm72LZxaaD4SIECAAAECBAgQIECAAAECBAgQIECAAAECBAgQIECAAAECBAgQIECAAAFB7/oAAQIELkyg8PXp5a8LG1v/wseyHzx4MDbnwfSjKvXixYtfzvqvpKWEOQ02ugQELkugJLbK20Qvq00nl3af16xRtRb0Prl3nffAUXGJV7DUGVXfqmlGHWIgnLc/O/tCAh8+fCjJueSOqSSfY2kszI7JbHD/qCXE1dzsj6q168UG+60iESBAgAABAgQIECBAgAABAgQIECBAgAABAgQIECBAgAABAgQIECBAgMDsAv8ze44yJECAAIFFBfI2vHfv3g2eIi/hfPjw4WCyCQlKIgeSbR5Dn5B5/yGjIoj6s9rItxfxhrqNWCkGge0L/Pjxo2Sa2lrQ+0IXi8ntlcvHvXv3Jh++nQNLOsN2SltSkpJr1qhal2RYUjBpVhYY1corl22J042KSKwKkHV4eUkMhHIrKS9IoOSONb+StvQr1ktuXccuzCycFuqH13dxKZneR9W6JMOFWke2BAgQIECAAAECBAgQIECAAAECBAgQIECAAAECBAgQIECAAAECBAgQIEBgNQFB76tROxEBAgTmEUgo4N27dwfDbz5+/Pjq1at5Tvl/cxk8dZLnFWRLhCz+888//7csF//Ju9ouvglVgEBDoCSwKslvbm4aB51/M9eL8xeiUYK89HWJK0jjDCtt7vOaNSp2a6WWcJq5Ba6glUfFDU6o78+fP+dWlx+BCxMoWRQt/Zr3L1++lKiNDXq3cCpRnZDGwmkCmkMIECBAgAABAgQIECBAgAABAgQIECBAgAABAgQIECBAgAABAgQIECBAgMD1CQh6v742VSMCBK5f4OXLl3/88Ud/PROfk3cOL/HqvJIAhpSwv3grfPvrr7+OimhaoUjNU6R4ia94/vx5c6dtAgQuWqBkesyvllx0HRV+IYGruWaNilhLrRfylO2iAnuL6B7Vqyv5UYcYCIt2V5mfReDDhw+D503PX/qV6SULs/wG2RK3zIPVl+BEAQunEwEdToAAAQIECBAgQIAAAStLf0wAACAASURBVAIECBAgQIAAAQIECBAgQIAAAQIECBAgQIAAAQIENisg6H2zTaNgBAgQOCqQtwQnXnrwIf73798/efLkaC6Tvvj27dvg6y4T0rlQAMOoIKtUf2uvU55E7iACBC5GYHBaTk3Gvk30YiqvoB2BfV6zRtW6Y2bHZQiMiui+jCr1lnJCr55wSG8RfEngwgRyIzZY4qVf854CWJgNtsKmEoyaOa/mZn9UrTfVXgpDgAABAgQIECBAgAABAgQIECBAgAABAgQIECBAgAABAgQIECBAgAABAgQWEvjvhfKVLQECBAgsKlDyKvV3797NXoYXL14M5rnEeauT7i3IapBaAgIEtiPw48ePwd8ESWkFvW+nyZYuiWvW0sLyP5eACL1B+VHD//bt24MZSkDgsgQ+fvw4WOAHDx4MpjkxgaD3EwFXPnzUzLly2ZyOAAECBAgQIECAAAECBAgQIECAAAECBAgQIECAAAECBAgQIECAAAECBAgQWE1A0Ptq1E5EgACBOQXu3bs3GPf+9evXT58+zXjWhHQOBjA8e/YsZZvxpM2sBAU1NWwTILApgZLAqhT45uZmU8VWmOUE9nnNGhWxtk+i5brcajmPauXVSrXcifZW3+Uk5bwTgcI70KVXRF++fCkB92tEJUrrpNnnqmDUJWafROt0P2chQIAAAQIECBAgQIAAAQIECBAgQIAAAQIECBAgQIAAAQIECBAgQIAAge0ICHrfTlsoCQECBMYJPH/+/O7du/3HPH36tD/BqG8Hw+xTnlevXo3Kc1TiX3/9dVR6iQkQILCaQEnQ++CkvVppnWgFAdesFZCd4iwCgu7mZR8V8TjvqeVGYAmBwV9Jy0lXCDUvWZj99ttvt27dWgJBnhMELJwmoDmEAAECBAgQIECAAAECBAgQIECAAAECBAgQIECAAAECBAgQIECAAAECBAhcn4Cg9+trUzUiQGBHAnmUP0/q91T4+/fvHz586ElQ/lVe2ff69eue9HlIvSS0oCeHeb/6+fPnvBnKjQABAj0CJRPgCiFePSX01ZYFruaaNSocWqzvlvukstUCo3p1ddSEQ+rT2SBw6QLv378frMKDBw8G05yYwMLsRMCNH27htPEGUjwCBAgQIECAAAECBAgQIECAAAECBAgQIECAAAECBAgQIECAAAECBAgQIDBZQND7ZDoHEiBA4PwCeTHdn3/+2f9KtMePH//48ePEsn779u2PP/7oyaSKeF/6RXkiiHqawFcECJxRINNsfmRksACC3geJrinBPq9Z/WuSa2rfPdflClp51A8uTKjvqEOuJnRzz4NC3WuB/FBaSZd+9OhRfchCG4LeF4JdLlsLp+Vs5UyAAAECBAgQIECAAAECBAgQIECAAAECBAgQIECAAAECBAgQIECAAAECBC5IQND7BTWWohIgQOCAwJ07dz5//tzzvvdEHSTM8pS49y9fvvz+++8Hzt3YlaCCe/fuNXYssjkqgmhUONMixZUpAQK7ESh5qWkwbm5udkOiov+1z2vWqIi1ksBIPWmDAlp5sFFGEQ3mJgGBCxL4+PHjYGnv3r279G+l5QZ2sBhJ4NeISpRWS2PhNEht4TRIJAEBAgQIECBAgAABAgQIECBAgAABAgQIECBAgAABAgQIECBAgAABAgQIXIGAoPcraERVIEBg7wKJe+8n+Pr16/3796fFvX/48CHH9uSfZ9P//vvvFSLeU4b+krQK6YnwFoiPBAgsJ1DyNtGEeC1XADlvUGCf16xREWsbbDVFKhG4glYetUrs+W2pY1yjDvE7TccY7b9EgZIV0UZe875C7P0ltuAZy2zhdEZ8pyZAgAABAgQIECBAgAABAgQIECBAgAABAgQIECBAgAABAgQIECBAgAABAtsR+J/tFEVJCBAgQGCawJMnT75//95/bBIk/Obdu3cPHz7sT1l/myD5Fy9e5JB6T3cjoQIJbFj6TX31eUdFEA2a1NnaIECAwIkCJSFem32b6L///nti9R1+UGCf16xREWsH3ezcvkBaueRlzlVFthnRPapUo8ZyVetRh1iybr/PK2GhQO4fS/rzgwcPCjOcnGzRhZmF0+R26T9wnzOnhVN/r/AtAQIECBAgQIAAAQIECBAgQIAAAQIECBAgQIAAAQIECBAgQIAAAQIECOxQwJved9jo56zyL41/CdM9Z1Gcm8C1CHz69KkZl/748eNjr9/MOy3zVr28kj0vb++vfcIVnj9/nofOmzl3D3n58uWXL19Wi3hPAUY9Bz8qnKlbO3sIECBQKPDt27eSlwZvNui9sJqSjRXY5zVrVK1LYiPHsku/gsAVtHLJpF1LTohIvAKiuvo2CJQLlISa5171zp075XlOS1lSEguzabbLHTVq5ryam/1RtbZwWq77yZkAAQIECBAgQIAAAQIECBAgQIAAAQIECBAgQIAAAQIECBAgQIAAAQIEtiPgTe/baQslIUCAwBSBp0+f1oflpXlv375NLHpC34+9gfPr168Jfc8heco///KMdQIPbt++nafG8wh1/iVCIGnqPA9u5AXviYdP/PzBb5fbOeqMo8KZliuznAkQuHqBksCqINzc3Fw9hQo2BfZ5zRoVu3U1EWvNdt/DdtaB5dXc5npsVN8b1asrmX0O//JeIeW1Cnz+/HmwatWt6GCyUxLkd9lKDp/wexYl2UozWWCfM+eoS8yoi9fkhnAgAQIECBAgQIAAAQIECBAgQIAAAQIECBAgQIAAAQIECBAgQIAAAQIECBA4r4Cg9/P6OzsBAgROEsg72xOmXmWR2PXqxex59Xr251n/Fy9e9IRi5queb48VK89kJ6j+4cOHxxIsvT9xVoMx+VUZapmliyR/AgR2LlAyl46KEd255zVVf4fXrCxCsiApjHN2pb7Q3j7qLc3bjNAr7KJVA42Kw6zbNGvmwh5emKzO2QaBzQpsZEVUWIxcsDYruduCWTj1N73rRb+PbwkQIECAAAECBAgQIECAAAECBAgQIECAAAECBAgQIECAAAECBAgQIEDgOgT++zqqcRG12Obj/hdBp5AECBwTSFh7/VW2mw/uJz7n06dPedteXv9epzllI6+F//PPP799+3bGiPeUP8UorIVZtxBKMgIEThQoia0qn7tOLIzDNyVQ3u7XdM0qr7XYrU1111GFKf8hj1Hh5aPKcEri8hFXXtNWecoHQg788eNH63AfCVyiQMlvk63wfnULs0vsPFWZy2fO8ml8+xrltbZw2n5rKiEBAgQIECBAgAABAgQIECBAgAABAgQIECBAgAABAgQIECBAgAABAgQInC4g6P10w9Ictvm4f2nppSNAYHsCzde8p3QHg9sT+p5keSL8zZs35c9SN+uaUJ8cmxwSQn9zc9P86izb5bXIrCuC6Cxt5KQEdiWQnwIpWeOtEOK1K/ZLqew+r1mjan0pTamcLYFHjx619hz7uM24xPK4wfL+3BIYdWB+pqp1uI8ELk4gd4slZc79aUmyU9IIej9F77zHls+c13SzP6rW520gZydAgAABAgQIECBAgAABAgQIECBAgAABAgQIECBAgAABAgQIECBAgAABAisICHpfAfn/P8U2H/dfr/7ORIDA3ALv37+vs0xo+p07d+qPrY28Af7JkyeJQ/j3338TVJMDnz17lkerf/vtt19//bVOnO3syf7Hjx+/fPkyKZP+y5cvObb5Dvk6/Vk2RgWOlkc0naUuTkqAwBUIlARWpZrl0SzTTDLDZ6L+5ZdfEkvm9z6mGS5x1D6vWaN6u+66RMdbIc/yVi558/MKBW6donyJWF7T1ilGHbhNpVaNfCTQL1DSjXPT2p/J6d/m7rUkk1EX6JIMpZlFYFS7lM/ks5RtuUxGXS8snJZrCDkTIECAAAECBAgQIECAAAECBAgQIECAAAECBAgQIECAAAECBAgQIECAwEYEBL2v1xAlbwFdrzTORIDA5Qt8/PixrkT50+GJh3z48OGrV68SIZkXFOeZ6US2V/+ynT3Z//bt2+fPn6/wFr66/OUbieosfyjcazPLYaUkQGCaQEnQe35PZOmfDnn69Gm11EzIWfMnUaZVylFzCezzmpVf4UmfLzS8moi1wvpeTbJRq8StReilPOX35jc3N9NaLcO/fCCUXEqmFcNRBFYTKOnG5fdxk4tdUozE3i+9MJtc/p0faOE02AEsnAaJJCBAgAABAgQIECBAgAABAgQIECBAgAABAgQIECBAgAABAgQIECBAgACBSxcQ9L5eC3rT+3rWzkRgBwIJTW/WcoWX5jVPd97tvIi+sAAl7xsszEoyAgQIHBQoia1aOsQrLzVtBsDcvn37YFHtPIvAPq9ZDx48KNT28zSFUBtMVt63t9bKzQmzH7a8Jx/M53KJDlbHTgL9AiUjq/yX2vrP1fPtFhZmPcXz1aBA+cx5TTf75ZebrV1SBxtUAgIECBAgQIAAAQIECBAgQIAAAQIECBAgQIAAAQIECBAgQIAAAQIECBAgMFZA0PtYsenpS54Anp67IwkQ2JlA8zXvqfquQhzzpvrC1i6JeSjMSjICBAh0Bb59+1byuuClg97fvXvXLNuufgalWfFtbu/zmrXPiLVt9sDlSlXeylu7ES5fH5bX8aBz+eG5lOSCcjATOwlcikDJSF9hiVIywJdemF1Kk22znBZO/e1yTaH+/TX1LQECBAgQIECAAAECBAgQIECAAAECBAgQIECAAAECBAgQIECAAAECBAjsVuA6g963GfzpwcTdDjMVJ7CEQOsFX//8888SZ9lsnoVvQkvoxY8fP7ZWixTp5ubmzp075Q/0b60KykOAQCXQ+v2RYyxLx1a9f/++PvWvv/6a6aX+aGMLAju8ZqUT/vbbbyX4rfVMySHSbETg3r17ha1cEoO6ZqUKe12m0yzYTinYrVu3ykN8Cy8op5Rn1LFZr7569erJkydv374ddaDE+xQovOdaeony5cuXEv8Th3bJKaQ5RcDCqUev8BLWk4OvCBAgQIAAAQIECBAgQIAAAQIECBAgQIAAAQIECBAgQIAAAQIECBAgQIDAxgWuM+g9j6dvzT1PAJe89mprxVYeAgQ2K9D6HY2SVw1vti4TCvbixYvCo5qxoIWHLJ0shU/0Vy4KiW56/vz50qeTPwECywmURHJmXZq4x+XK8OnTp+Yl4NGjR8udS87TBPZ5zXr27FkJV9YzhaGSJblJs7JA4ZvMS6bKNUteWJ7C2vWXvHz4F5aq/3Qzfpvqp/Dv3r17+vSp9eqMsNeaVclPsBX+TMYpRCXjqPynKE4piWNPESifOa/pZt/C6ZQ+41gCBAgQIECAAAECBAgQIECAAAECBAgQIECAAAECBAgQIECAAAECBAgQuCaB6wx63+Cb3r2KJ8OmFdCywd8muKaxrS57E9jbJJOXixa+OXlrr81Mz0z4UN0//R5KTWGDwCUKlMRWFU5Wk6v/+vXr5rGzRGk2M7R9usA+r1l5QXThar9kHJ3eCnJYQiCx0CWtnB/m+Pbt2xIFmJBnXgTd/KGQnhzKoy57Mnn48GFhoG8GQut+uSfbpb9KezWX0NarS4NfQf4lw6pwLJyiUXJBWXphdkr5HVsJWDj194SSft6fg28JECBAgAABAgQIECBAgAABAgQIECBAgAABAgQIECBAgAABAgQIECBAgMCWBa4z6L3kyfuVW6X1TuaVz95zuhKrknd29Zzi2Fcb/G2CY0W1n8DWBLohMTt87rnwTWibiiBKR/rw4UOzO92/f7/50TYBAssJJNAx8ZmJP8y/bLx9+/bEcyXDkhwWja1KXGJz/k84WcKESkolzcoC+7xmFcYMN/vwyu3idKcLFLZyM4L69JOekkPha4EzZm/dunXKiepjC4d/0jd/F6k+/CwbrfayXj1LK1zWSUv+aiTo/bLa9LylLZw5r+xmv/CSauF03s7p7AQIECBAgAABAgQIECBAgAABAgQIECBAgAABAgQIECBAgAABAgQIECCwtMB1Br1vMJp6s48krmnVegy6JN5+6QEgfwJXI5B36xWGX15NlW9ubu7evVtSncLoppKsTk/z8uXLZiaLRsM2T2SbwJ4F8mMTd+7cScxeXoqeQL78y8bTp08T0Pjq1avJMoVzy6Kxgq0IycIAoclVduBkgX1esx4/flwiVjiUSrI6MU3Jm4pPPMX1HX5xrZxLQEkrFEYelmT15MmTwjvf1pRekvlCaVolefDgwUInku2uBAoHwmSTwtvhXJEnn8KBqwlYOPVQWzj14HS/ysyQm8H83tmnT5/ye2HdBPYQIECAAAECBAgQIECAAAECBAgQIECAAAECBAgQIECAAAECBAgQIECAwNYErjPofelHace2Yt7JvNmg9xKrucI/WvmsGW8/tsmkJ7BxgYNvnmxFU2+8CrMUr/Bp70S3znK60zPJM9Zfv36t8/FO5prCBoHlBPJe90ePHn3//r17iqxMEtaYcMTuVyV7CiMnl3uvaVaYzfktJ5pcl5L6SnOiwA6vWVmulCxOMhITjHQi7yyHH5woZsn5ijMpbOWsf7YQaZbIt5JWTr89uNie3I6tGPJj+aRshVG7x3KYZX9LKReX/HDMLDnL5IoFSv68U5LmFKKSP7sV/mjaKcVw7FwCFk7HJC2cjsk092fVkdvAX375JT9AlpvB/N7ZH3/88fvvv+eKtpFlZ7O0tgkQIECAAAECBAgQIECAAAECBAgQIECAAAECBAgQIECAAAECBAgQIECgKXCdQe8lwUWtAOwmyuzbhc+4z37ekgxLrFpvaC/J9mCaVoBByakP5mMnAQIR6I6ghF9uIU5mzdbJ88ol7xfN5JOXeq1ZsGPnar01tKTwx7KynwCBEoF79+4NhqZnnTZhikgcRWthc7A8+XWheSMnm2dpzSEl0cXNw22vLLDPa9bz58+7K5au/BZul1qBvt1C2nNM4IJauWSeTI9NjY5Vdtr+xN0Vhtq21orTTnfiUS2l1rXmxMwdvmeBkp9cPMWnJEb6P//5zymncOyaAhZOPdoWTj04+SrX8cS3H7wNzB1cYuBzXe7PwbcECBAgQIAAAQIECBAgQIAAAQIECBAgQIAAAQIECBAgQIAAAQIECBAgcEaB6wx6z1tczmjaPfUWHkbslqraU2LVfC/xsXxK9n/+/LmZLHFozY+2CRAYJXAwZiAP747K5AoSJyznIEWranmvV2vP+h8TItt66loQ0fqt4Iy7EshrzwvXMM33pRcSFa7uSsJ9C8/YSpYA3eaUkhMJ3mgRbfDjPq9Zb968GWyLvJ737K8BbwX6DpZZgqZASaxpZtofP340j1p5O2dvTpvHzl7SY48d27O/8KqRsXDeH7HqKlmv9jSrr2qB5RY89Sn6N3IRKVn1CXrvZ9zatxZOx1rEwumYTPbnnmjw5i7rAbdOPYa+IkCAAAECBAgQIECAAAECBAgQIECAAAECBAgQIECAAAECBAgQIECAwHkFrjPovSSaeq63lw+238bfGVj4aPIs8QnNR5ALzzvIKwGB3QocHER5adXNzc2uTPIK5ZI4q8h8+PDhvDKtV3c+e/Zsufc/n7emzk5gCwJ5eXthhGFKm7iRsWUuzPz27dtjcy5M35pSxOsWup032T6vWVmZPHjwYFD+vD9PkxmjJBx6sBa7TZAb8JLQ6MKZcyHG1rR58CypxUJr6RBl7XfwpK2dJeVsHTLjx9bZrVdntL3urErua37+/LkcQqvrHjvRQgP82OnsP1HAwqkH0MLpIM6rV68KV3RJ9vbt24OZ2EmAAAECBAgQIECAAAECBAgQIECAAAECBAgQIECAAAECBAgQIECAAAEC5xW4zqD3mN69e7dfNgGQ/Qnm+nbjMUiF77lqvaR9Gk4zk8EGmnYKRxHYj8Cxl7ondDOP8s/yQxWXgpn6lgQRlcRiLVflVjRd3k6fp7GXO52cCRAojH2aBpUf0SgM3Mpgn3aK/qMypTQD9bOc867CfrHtfLvPa1aGzOBYSJc+4wuujy2ruj2ncOx3D7z6PYkcG7zFy8x8rjVq3gI9GHKfn5RaNP4ta79BovSTjIVz/VRTV2nRi+nVD4q9VfDgj7Ktg5DLR0mYa8kAXKfAzlIuYOF0zMrCqSuTq9ioy1Z+OOBcy5Ju4e0hQIAAAQIECBAgQIAAAQIECBAgQIAAAQIECBAgQIAAAQIECBAgQIAAgVrgaoPe79+/X1fy4MY64QrNR28T6VESYb5OwWqTvDep5NHkZmBVfeyojTx62KzaYAONyrybuHmu7rf2XIqAduxpqZ75JAM2Q+xc0TI9ZV7uq5IgonSncwWF5kHqVjTdQr+HYsgs18fkfFkCWXV8/fp1uTIvNIQLC9yaUrLCfP/+feGxkm1BYJ/XrJK7iXP9PE2WBy6gswyNzEWDv27QWhHNct6STEreiPvnn3+WZHVKmsLpOmPhLGF4rdZJMUpe330KiGOvSaDn/rSq5nI/PdnqusdUB0t47ED7zytg4XTM38KpJfP69evWnsGPgz+IM5iDBAQIECBAgAABAgQIECBAgAABAgQIECBAgAABAgQIECBAgAABAgQIECAwu8DiQe/nih8oeZg1AVGzg7YybD56m/iowRiAHP7PP/+0Mln644MHDwZPURKm0p9J671bJSftz/D0b9fvnOs37ulKdQ7rc9Wn7t9Yv2AbaceEoPRMdIkoyPxz586d58+f54XAme4SOXOW4Jn+5pvx20xTg3NsJqKz/BZAHkZvdtS8Y/DJkycz1n1UVs2SjDpwcuKNDJnJ5b/cA9dv6+1YjV23DM4ezaplGimPqF+iFTK9N7NNqIagxGYDnb7d5D09t4M57PCade/evcFfi8jIyrrloNhyOzOiW/cpg+e67gXVYPV7EmTlORjUnc6/6NvUDxYvZxy8LqTkKf/Bw2fcWUKU02UWWj+UMWGlzatbroxztVTJpFqSZsaGSFYWqPN6Jreem9PqXAsFvefGqjDnwRLObrKTDFcYvxZOB/uShVOLZXAR0kqfj4Or0+4h9hAgQIAAAQIECBAgQIAAAQIECBAgQIAAAQIECBAgQIAAAQIECBAgQIDA0gInBb2XPNd4rieJS17nO/jg+4n6eWq8fvQ2b1MvDHGsDznx7OWHNyPzjx3VfPz9WJr+/c1HD6OxQkRBf3l82xQoGcvN9LY3IjAYDJP5JK+6+uOPP37//ffb//vvl+J/CaFs/suYTbjazc1NZtfMZpnfEgaTOLEvX75sJPQrpf38+fNg5GpmvJR5zRaMVTOaLiVc+uqzZu2c61wC5u1++bHrlpK1UH3GFy9e1NvZ6J+KZ1/XJSS4OYckfKtk0dss8M63S8bOCvcv+7xmpff2j5d0zqxb1rxM51eBRg3/avjMPq6vaVRmrdi87ztYtbx0fc1WzrkGX/OemLfV5tKcqCTELqvHrCEPAi6xM2OhdXUbbMcliiHPixYYDCnPzdrsFcwNafmLmjNBzV6Aq8/Qwqm/iRe92bdw6sdvfZsLWUl3bR2VQ/Izka2dPhIgQIAAAQIECBAgQIAAAQIECBAgQIAAAQIECBAgQIAAAQIECBAgQIDAeQVOCnovedy/JM1CBIPvEm+GDM1ehtZT42/evCk8xdgwrcJse5IlkDWvHe5JUH11ynveotGs12DTDBamP0FO15+g+nb9zll4xgmPaZbUtydNScFWCABrlVA7tkC6HxMzk5+Q6O6fZU/6YfNfOklGcabNROAkriBRMQkfSpzY/fv3E02f4L3MJHkmO48LnzEGPpH5JRN74jEKe9fpkgnD6EYQhev0nLs5FFaqZLx3Mz9lT+EZ099OOcveji1RXX/e3k4rjK17+cokkS1N/KygskDqmYqbiU/3yZSSkOA6n/yIhqDEWqNwo6RFStIUnq4n2T6vWRkvg1GRSbDOWiJnyTKmp42OfbVE3Oaxc13i/pKg7tUWY2nlwS737NmzLGLXpC6JY0x5sobMtL9CwbpjIb9PMVd4sAXqCi24kVPkHqd/uGW1X9gfCmuUe8/yHy4p+atX4Xl3laxkUVSS5nQ0C6djhhZOlczkvyeU/BHpGL79BAgQIECAAAECBAgQIECAAAECBAgQIECAAAECBAgQIECAAAECBAgQILCEwPSg98JnVZuhzktUoCfPwfenJXRzuYCK5qO3iaQqf2Q8T4sW2vbUfexXrZjMg4c3g6wOJujZ2cp/8B2PPVmVfFXY60K9XAc4WM7ygh08fKGdhf2tsPAzFrLwjDtvx8GJbsYW6ckqjxenvaq3yicGPs+jJ5insGv1ZDvhq8Te//nnn/0HprQJcluheIlTal4LUqpEVZVfDvpr0f3WkOmaXOuewt5b2CWuVam8XgkUKRyYkW8taaqXi2Zo95xurpcHdiO7EqGx0I9o9FTnor/a2tjZ5zUrPXkwKnJaLPqozllF+TbjoxIP2V+wOv/ytwrXh+xtI+vA/jVq5P/444+l78W6rdxtiEzga75QvS5AfgCi5KY4K8m5LiL1qVsbUUrPb46F/KLKKT9418q/cDWy83u6FtrlfuxfEaVeMwaX5pqeaaTcqnCGL89wDyktnHpaebWbfQunnlZofjX2V8/qY2ecl+o8bRAgQIAAAQIECBAgQIAAAQIECBAgQIAAAQIECBAgQIAAAQIECBAgQIDAKQLTg94TMV5y4jw6tvSz7MeKkajLwfd2LhSxkNCp+tnuvPxz7PvZWvFUxyo44/68jm/wtVd5DH1sRaoS5jHZZm9Jo6RpZix8N6vyt56Wp+yeZcKewtOlW645agpHQWHhJ7AcO6T8jOUpj51r1P7C063Tjhm8G3x8P9NFAuB///33DPbEEa3Zn9OUmYHzCtaE6/Q0axX3/uXLl540J36Virci3tNSi0ZVFfbM1Ks85YkI1eGFp1tnyMxSo7Nnstl5++wydQHKI2YzV7x586Y+sH+jFVuVyK4ELeeQJ0+e9LzsvbkK6s+/59uswVpnT7GrsQs7qQAAIABJREFUs/cc5auWQGFbrHn/ss9r1mD4VhYS6d7LrR9ye5JZImepe0imgrR7/+KhTpwbvaXjkOtzXe5G4t77Z9f4Z+YsjKic4NBt5W4micxfdG3WPWNzTwLLByOEkz6T/7Tb8Oa5jm1nlGWBWv/tokqWhfSx9BP2F64Dk3N5ygnF6B5SeDoL1C5dz55c1Pr/snTKbyk2z5v7uPLFXnXgBu+amzXa5raF07F2Wflm38LpWEM09+fnF5sfy7dbF8HyA6UkQIAAAQIECBAgQIAAAQIECBAgQIAAAQIECBAgQIAAAQIECBAgQIAAgaUE/p307++//y4vUIKcJ51khoMGX/OSwIakmeFMjSxakfZ5ZLz+svVVj2Eef6+PWmej5NH2hCVMKEzroed0ngmZlB8y+JLnJns6wNLlqUte8iq/umyrjZpRY3nNbqkd654zuJFJrDBGq+5g62+k88w+2fbLpG+XsCTcpT+fad92Z/vMhNOyKjzKkCmEuoJkm523N2VbGMmWyTBjp7DkrXHdGtQ9YzBzUeEpjiXrBo6ueUU+VqqL2z9q7Ky2EqsY93bNqmrdGlPdxUluPZZYPHR/Gae+IxgsUrOQCy0hLm5k9Re4Z26sMcvn4f5zNb9NnoPrwEytzUPOtZ35vKbo2Vhi2u+OhRRg3uYo6QB1reuRuEJbbPPefIWKr3CKwUY/vY8NnqLuVM2NFep+ZaewcDrWoN3VQuu+4NiBJ+7vnrfZw7O984VTFo0tkPKPSyw4T2xuhxMgQIAAAQIECBAgQIAAAQIECBAgQIAAAQIECBAgQIAAAQIECBAgQGDPAv81tvJ5DizvQyt/bqxKmef/Tn+wdWxRq/TdMKFW4fPU4LScu0cFp/XyqNaT9INPKDbLlqcVc3geM+2eaKE9JQ/c5+nwUWdv5TmjdrcYsWqdrul5bDvP1sd50Qcc0/lbHeNYYZr7qw6wXMGmjeVUZOmxrB27fXtwz8GQlWZ32sj2EuE6PTjdOfmgQ+alGQda5pNukFUugjOeolVlQ6YFcsUfNztvb9P84Hhv7sx1NpNnYeFb0XEZ5t1B3bPMO2X2665tTsmtsL5Xlmza2Fn5/iWFLFkuXvo1q9W1Bu8rM9bKx2kr84Mfu2fMKeobrp5R3Jw96u1MI8lw3hIeLPZF7wxvoGq0gxtj7zH7QbrTZuuks/er/vIMflv4Qy2ZIuq+OpjnYILuWIjSjD/lYIE62ARXnKC1amoNwEwIp9Q9d1utDEs+rhOTfEq9NnWshdOx5lj/Zr9VkoNTd3MIzH6B655xywunwfVG06q5vfTfOVvt6CMBAgQIECBAgAABAgQIECBAgAABAgQIECBAgAABAgQIECBAgAABAgQI9Av8kq+bj3ll+9WrV3nAsd758+fPbGdPNr7/77/6qwkbedL09u3b9VNoeVSuziTPcN/c3NQfZ9x48uTJu3fvejLMI7lv377tSVDy1adPnx49elRxVenzaODz58+bxz58+PDjx4/NPYXblVu4olej3b9/PxkW5lCYLE3w119/9Sfu1utY+qg+ffq0/jYlT0zInTt36j2jNn78+JF2rDtnTZ09Vc+s94zKtk6cbpl/FXJ21s7ZDnurKeujsvHly5dmoEJdjKpgX79+bSaesJ2SpK2rgjVLlaz6R01zLDdLle00RL1nQpFySM2V7fjk/6psOWl/htqxOYorq/527Pesv00/TD4nNmud23Ib6TkZL/fu3VvuFK2c0ydfvHjR2tn6mN6bmS0Xi9b+UR/TBLmadId8Iug+fPgwKqtmYkNmoSHTRN7O9jbn7e34jCpJLtyvX78+eEiGfEbr4AWrPra7fstl9OA8lkVO1iT1gc2NY4c007S2M6tkbdnKMMGc5SVvZXjFH5tjJ9WsroaXeP+Silz0NWtCH+veQ3UzKb/76B5b7zk4oLIsSZhTfXvSHez14SUbzVuJKn3WPLdu3So59urTDN6SZ2bOvd6Jt7e5/cwI6l8PZ8G8wXb59u3bH3/80ZrwD/aK04dDBl2UukvWjIXyP8hYoO5qgXqwK/bv7FkR5cBpf4LLMMnfl1p/sMq6KH9kGxw7lk+t9rJwaoEMflzoZn/wvN0EFk5dk3pP66/Q9f7BjSwMTlyBDJ5CAgIECBAgQIAAAQIECBAgQIAAAQIECBAgQIAAAQIECBAgQIAAAQIECBAYIdCNiR9x8KxJ8xBqtzBz7Rl8a1+iyie/Ni0RNd38D1anm+wUwuQ2l08zn1AMlirPKDcPObidNK18TnxzThqoleFqHxODcbCO1c4EHqxWktaJ+vtAK/E6HzMceqzylXbsNkR/O/Z7Nr8Nfsn47RZg/T0ZNc2SL72dWNPEoQ1WM2ny6rbBPtwtbY46Jn/wWtDNoWePIdNtuLmGTA/7ub7qVnaFPRP6/Ll8Rp039crluwWYPQlpKM/n4OzRs57JgO2etCpD9ie3wlOn8N11VPLJbFOYw96StRp6tY+nT/LdljrY67o12uY1q1udkj3p8IlD7taxuSf1HTV4m+cNaS4czdyq7e7V5GCy7oHlezInNEuy8+204LEZsiZNggkTXbpQjhpc7E3LfM1Wy5RSU/RspCJZS6fWY8uWJji4ZA1d+RWqOqkFareBulPK2Aa6pvTpn/3jveRvSk2Qg391ycDPibpt0d3Ts3hrnmU/212idfZYOM3Sx9LtLZyOSfbPPMf6+YS1x7EC2E+AAAECBAgQIECAAAECBAgQIECAAAECBAgQIECAAAECBAgQIECAAAECpwv897Hnva5sf96y2/8EeV509vvvv+e9LnlnTnnd86qfHJJ3fLXe356n5S73JZyp1ODTk3kLX15amFfo5A1vXa7sz3u9kqb5VfzLXxzXPNA2AQIlAhmMiWMpSbmFNHm9ZF7CvFpJ8kLmvBjwYKREswx5Q2BeHpgpPRN75rEc0vy2tZ1vkyYpf/nllxzVfVtmHrZOcMXlXgta9fWRwMUJZKHSehdoqpDX/ybIqmRgZlLNNHX//v3Wu0MTFtiznsn651jEck6d3AZPXa8tW+uoakrJq5IvriEUeKzADq9ZGa25BeuPiM5IfPToUYbYsRuQrnNGcRJnwGbotW7Wkjj3a7lD7B5lz3ICWTWlUfrvyjNVZlmVxVUarnwxlsVbjmpN162KZPJPgo3PorlG5CJyMC69WZ0oZS2dWme6yCH9S9aYp6tXS9YMou6SNff+OWmyap7CNoETBTKxH1sRVTlnnZNel2VP/4nSvbMeS27p882U9bqou9hrJqu3exZvdRobFypg4XSw4Xa7cJr2Z7FcWA8y2kmAAAECBAgQIECAAAECBAgQIECAAAECBAgQIECAAAECBAgQIECAAAECZxH4n7Oc9SwnzePgeZ47z3n3PMqWcIgqIiIp8y9vPMujtHmaPBt5yjbPi+d1Ojk8D+/mYfE8SNfNKunz0O2lPzKesJM8WPz69euelkrdE1qQf8Gp/gUnT1V2H6NPJnnp2WCUV8+5fEWAQI9ABmxGa+Hj/j35rPxVypxpJOFMq50301rinRIv0Qol7RagvhZkSs/8lqtAdS2oLgGZ6PKve1RzT06UGPtcOJo7bRMgsLJA1mNZrWXt1zxvZp7MA/lXLfYSW1gN8wzYBFZVAzyTQHdSzTyQFWBibpu5dberuPdkfnBFlPNmcsgUUa0zkzjLy+qkOWP+HZxekjgVMaV0ta94zw6vWQnKTVfPAOm5B8kAqW5AMnKTONHs1W1I804taTJUM5oOjsH0GQPqvAMnd4XVeqy67z5WmP+dEf+qvk1ztxZj1Y1n92b8YG65Fc3ceyl36ClnwoATpp4yH7wiNOuYTp5/SZmd1VhoLlmjlG+b6VvbSZxVcYZea7+PBGYRqFZEGe/HBnv6Z6bxDPCkqTpwRnpOXf9lKYufg304h+SrakmWuWKwtEk/mEaCSxewcDrYgjtcOOUXLro3gAdx7CRAgAABAgQIECBAgAABAgQIECBAgAABAgQIECBAgAABAgQIECBAgACB7Qp0XxZ/rrLmnW/dwiyxp//lcqdUP4/q5vHcnjLngftT8m8dm9x6znX6VwkXSUxI66QTPobl9MIkh7///nvC2Wc5JPEAPVUYfH30LGU4mEl/Hzh4yNI7+4eAdjzo39+OPX1vrkF6sFTr7Mx7VnsquNBX6aXLXQgybWaymrHkpr5uV5w8ZGZsl4Wy6lZ2hT2D8/ZClV0t2wyiRFKdKJleNxZqluVBViBnmSdXa525TnRi+04+fIX7l8u6Zs3SoMtVOXGPf/75Z08hM9Ind4aDB867JOgp+SV+FZzcJx50m2tnGvSimyBhe6dfv45hnjh9BfZYzkvvv9B780scpHOVOT05rTZLx+iui0rGyIm9fS6HTeUzS3NMyGSFtlhuFZH6zn6zP0uvWK7Kl7twyt/K+ieHNGV6Y92HV+iZs7S1TAgQIECAAAECBAgQIECAAAECBAgQIECAAAECBAgQIECAAAECBAgQILATgf+uH/Daz0ZeLpcnAhOJ1P8A3CiQ6sHHvLL4ml7CmbfM5Q3SiQyZ/F6sPJGcw9d8k/OoVpOYwEUL5K2MeTNez6vtEueTAIM87JsZb9olLQfmX2Ja8i/5ZDgnw4Rf5oHgZJ557/RZNO9rzdssV26ITNS5EMQk1Ukt5jp7ArcClWmzeuvgXNnKhwCBEwUyJPMK98xd0wKuqsVMXro7do2XF05mTjhlkslkm/fAP3ny5EQBh1+0wA6vWc0qT74NaTV6RmKWMVly5P2fra98PJdAJufcJ2apmfl5roau6pLckmdyztR90auyrPZz/coifMafY8jqPX8JyTI4i+FzNb3z7k0gPTmvm86qZtpKrObqrouyTErOdYJjG6csxo7laf9mBZqriBmbfss3+80qz3U9vfSFU/6gnQto1n5puFz4qskn/+d6motg9Xeb27dv193458+f9bYNAgQIECBAgAABAgQIECBAgAABAgQIECBAgAABAgQIECBAgAABAgQIEDi7wC953PnshThjARL5kKDHRI1+/fp1QjHy5FwemMsjdIUP0+dh348fP5acKI/i5fG76v/q+bzqY7br/XmusSSrWdJUUCl8ySPFOWNK/uLFi4R7zXJ2mRAg0BTIeHz06NGxwZjRl6d41wySTHkSjZNZNHPpsVI1y9/aToETrtDauebHnL26EKT8E551zlUgzZGHwteck9f0cS4C1ySQAMssZnp+LqRZ2YzrrPGyeGvunLCdiIvXr19nnimcYRKskvOuOY1PqJRDziWww2tWRlDGbPnIbTZNNZpymS68RpffrOUszXu03KB1PxaetFngPW9XDZ22zr/C2bLJlfVkJu3qX+G9efPwi9hODH/lM2G9nf5ZLVkTB3gRlVXIaxVIN3737l16cnkFe9ZFWdflN9QGs9r5nz0Hfa47gYXTqPbd1cIpf7LOPVrlk9/U8Fswo7qKxAQIECBAgAABAgQIECBAgAABAgQIECBAgAABAgQIECBAgAABAgQIEFhUYO9B703cKm4zT5BX//Kofd4OlwT1M/d5kr4KOM/blfM8fZ4FHPs8feIo8nRvN3w9OZ8rmr0pULJdRSOEKAGu+T9ETZ/IhCU4XqJYgikNgQkC/U/2n/1R3eqZ8rGRaWcvdt0QmeIyuSWGv3khqGa5TNRJVkW1ZaLLpJ0ZT+BQTWeDwGUJJOaqGukZ8vViplrpZXRnJZPgwLHLvEGBLDWzDqzOm4kl80wOaS0vc2qBsoOSElQCO7xm1fdr9Z1IKOrLdH2TVd2sTbhGN2/Wqit+PUKbHw3SpcdgT9/OqetGyXSdf9Ud6Owz9tJ1PCX/yicXkfqCUl/IWj4VTv7XaU8Bd+wSAtV8nnVRenKm8boP14ux3HBVk3lP783fnQbj57Oy+vTp0xJVkOfFCfRcXNLxUp3ru9m3cOrppYLee3B8RYAAAQIECBAgQIAAAQIECBAgQIAAAQIECBAgQIAAAQIECBAgQIAAgfMKCHo/r7+zEyBAYIRAf8R7XiN8+huJR5SmN2keKM9L/OoXZ/Wm/X9f/v3337uKVhoEkYAAAQIECBAgQIAAAQIEjgn88ssvx76q97958+bJkyf1RxsECBCoBDIz5G9W1fbLly8TA0+GAAECBAgQIECAAAECBAgQIECAAAECBAgQIECAAAECBAgQIECAAAECBDYi8N8bKYdiECBAgEC/QH/Ee970uJ2I91QkEeyvXr3KK/vytuT+elXflofHl+QmDQECBAgQIECAAAECBAhcq8CHDx9Kqvbo0aOSZNIQILA3gfy1qq7yr7/+Wm/bIECAAAECBAgQIECAAAECBAgQIECAAAECBAgQIECAAAECBAgQIECAAIGzCwh6P3sTKAABAgSGBb58+fL06dNj6f7888979+4d+/aM+2/dupVohLyCfrAM9Su2BlNKQIAAAQIECBAgQIAAAQJ7Fii5x7x7925uSPespO4ECBwT+P79e/3Vb7/9Vm/bIECAAAECBAgQIECAAAECBAgQIECAAAECBAgQIECAAAECBAgQIECAAIGzCwh6P3sTKAABAgSGBXreUPfy5cubm5vhLM6XIq+gz4voB8+fV9kPppGAAAECBAgQIECAAAECBHYu8PHjx0GBx48fD6aRgACBfQr8/Pmzrvjt27frbRsECBAgQIAAAQIECBAgQIAAAQIECBAgQIAAAQIECBAgQIAAAQIECBAgcHYBQe9nbwIFIECAwIDAkydPmi+haqbOC6meP3/e3LPN7byIfvBdfCVxC9usnVIRIECAAAECBAgQIECAwDoCHz58KDlR7qNLkklDgMAOBZp/ZPOm9x12AFUmQIAAAQIECBAgQIAAAQIECBAgQIAAAQIECBAgQIAAAQIECBAgQGDLAoLet9w6ykaAAIH/+vHjx7t3745BvHnz5thXW9uf970/e/asp1R//fVXz7e+IkCAAAECBAgQIECAAAECg7+nFiKveddPCBA4JvDt27fmV7du3Wp+tE2AAAECBAgQIECAAAECBAgQIECAAAECBAgQIECAAAECBAgQIECAAAEC5xUQ9H5ef2cnQIDAgMCLFy+Opbh79+7Nzc2xbze4v6cuVWk/ffq0wWIrEgECBAgQIECAAAECBAhsQSC/Cvfx48fBkvT/4Nrg4RIQIHDFAl+/fq1rlz+s1ds2CBAgQIAAAQIECBAgQIAAAQIECBAgQIAAAQIECBAgQIAAAQIECBAgQGALAoLet9AKykCAAIGjAj2veX/06NHRwzb5RV6f1R970HzyeJM1UCgCBAgQIECAAAECBAgQ+D8CCUT/P5+X/NBzg1yf9sGDB3fu3Kk/2iBAgEBT4PPnz/XH+/fv19s2CBAgQIAAAQIECBAgQIAAAQIECBAgQIAAAQIECBAgQIAAAQIECBAgQGALAoLet9AKykCAAIHDAv1vPs+j/IcP2/De/kD95pPHG66EohEgQIAAAQIECBAgQGDXAh8+fPj/2rvjo8S1PgzAdztQS2CtACxBtwK1BLQC1xL0ViCWIFSwWoJawWIJaAfe91u+yeSyJIAXliCPfzDh5CQ5eeIwcxje8zs5Ocm6Zl++fNnb28trp9Pp9XqrRrm6upp5icvLy5l9dCBAYGsFyustqvS+tf8GbpwAAQIECBAgQIAAAQIECBAgQIAAAQIECBAgQIAAAQIECBAgQIAAgcYKCL039tEYGAECBP56eHioUtjZ2dnE4nUJQmTkVTf18vJStUs7AQIECBAgQIAAAQIECKxd4OnpKVPRLGc2GAze3t6K8SRHen5+nhh8OhSNy91I0r58xaknz9pwmXVO3aWRAAECESivt3h4eMiEAAECBAgQIECAAAECBAgQIECAAAECBAgQIECAAAECBAgQIECAAAECBBolIPTeqMdhMAQIEPiXQLn81L92/PVXq9WaaNmUtwcHB1VDnRlgqDpQOwECBAgQIECAAAECBAisWiC13DOhq1mtLHO6hEhfX19XMZJ5SrjPUwp+FWNzTgIENkIgq3IUXz1t6GqSG+FskAQIECBAgAABAgQIECBAgAABAgQIECBAgAABAgQIECBAgAABAgQIEPiwgND7h+kcSIAAgZULjEajqmvs7e1V7Wp4e02l95r7bfhNGR4BAgQIECBAgAABAgQ+t0AKraeW+8x7TKB0FcnzXL0mbD8e1cXFRarQzxyhDgQIbK3A3d1dce/KvBcUNggQIECAAAECBAgQIECAAAECBAgQIECAAAECBAgQIECAAAECBAgQINAcAaH35jwLIyFAgMCkQFF+anLHJld639y4/u9PQQsBAgQIECBAgAABAgS2QSDF209PT+e808FgMGfP+bvNLPOe5dWur6/nP6GeBAhsoUD502n+z7QthHLLBAgQIECAAAECBAgQIECAAAECBAgQIECAAAECBAgQIECAAAECBAgQWJeA0Pu65F2XAAEC/0ngUxZFl4f/T/8TDiZAgAABAgQIECBAgMBqBGZmzsuXnVmSvdx5nu2k2Wees1zAeZ5z6kOAwLYJDIfD8ifJycnJtgm4XwIECBAgQIAAAQIECBAgQIAAAQIECBAgQIAAAQIECBAgQIAAAQIECDRfQOi9+c/ICAkQ2F6BVqtVdfPl3+lW9Wlme83IU5qvmWM2KgIECBAgQIAAAQIECGyzwO3t7bpuP0XmZ0buu93u0dHRukbougQIbIRA+XPs+Ph4I8ZskAQIECBAgAABAgQIECBAgAABAgQIECBAgAABAgQIECBAgAABAgQIENg2AaH3bXvi7pcAgU0SaLfbVcN9fn6u2tXw9sfHx6oRHh4eVu3SToAAAQIECBAgQIAAAQJrEbi/v1/oustdziyB9vqr53K9Xq++j70ECBAoh95nfrDgIkCAAAECBAgQIECAAAECBAgQIECAAAECBAgQIECAAAECBAgQIECAAIG1CAi9r4XdRQkQIDCXQH0IvN/vz3WWJnV6enp6e3urGlH9/VYdpZ0AAQIECBAgQIAAAQIEVicwGAwWOnmr1Vqof03n5O1nXv3h4aHmDHYRIEAgAvkOrfg+KitlHB0dYSFAgAABAgQIECBAgAABAgQIECBAgAABAgQIECBAgAABAgQIECBAgACBBgoIvTfwoRgSAQIE/i9Q/xvccomqTSGrH3P9/W7KPRonAQIECBAgQIAAAQIEPpPAy8vLQrdzenq6UP+qzq+vrzNPdXNz0+l0qs6gnQABAmOBq6urgmLmB0vR0wYBAgQIECBAgAABAgQIECBAgAABAgQIECBAgAABAgQIECBAgAABAgQI/GEBofc/DO5yBAgQWEyg2+1WHZBydimcXrW3ge1JLNSE3mvutIH3YkgECBAgQIAAAQIECBDYEoHRaLTQnS5rcpdgalGZeeoAcqGzs7OpuzQSIECgEMi3Z8/Pz8XbZX1GFSe0QYAAAQIECBAgQIAAAQIECBAgQIAAAQIECBAgQIAAAQIECBAgQIAAAQLLEhB6X5ak8xAgQGAlAhcXFzXn3azf6daPtv5OaxDsIkCAAAECBAgQIECAAIHVCdQnzyeum9Lru7u7E40feNvr9bLQW82Bh4eH6VPTwS4CBAiMBS4vLwuKfHR0Op3irQ0CBAgQIECAAAECBAgQIECAAAECBAgQIECAAAECBAgQIECAAAECBAgQaJSA0HujHofBECBAYFLg69evNWnwFKq6vr6ePKaR7/v9/mAwqBpa8vC506q92gkQIECAAAECBAgQIEBgXQI7OztzXvr4+HgppddTlvn8/Lzmou12+/7+vqaDXQQIEBgL5LOivILG1dUVGQIECBAgQIAAAQIECBAgQIAAAQIECBAgQIAAAQIECBAgQIAAAQIECBBorMCX9/f3xg7OwAgQIEBgLJBCeTW19X78+HF0dNRkq+FwuL+/XzXCJCheX1+r9monQIAAAQIECBAgQIAAgTUKnJyc1CxhVgws9ZOXEkTP/PHg4KBmCtxqtR4fH5dST74YvA0CBD6rQNZYfHl5Gd/dsj6mPquV+yJAgAABAgQIECBAgAABAgQIECBAgAABAgQIECBAgAABAgQIECBAgMDaBVR6X/sjMAACBAjMFijXpPq997dv31IH7/f2hrQk0J7EQs1g6u+u5kC7CBAgQIAAAQIECBAgQGDVAgmZz7zEzc3NUhLvmT9mhluTeE+Nd4n3mY9DBwIExgK9Xq9IvKdFmXf/GAQIECBAgAABAgQIECBAgAABAgQIECBAgAABAgQIECBAgAABAgQIEGi4gNB7wx+Q4REgQOB/Ap1O5+7ursYiqfJ+v1/TYV27ksZPQKImsZBoRO5uXcNzXQIECBAgQIAAAQIECBCoF0ht5KkdMtfLroRIR6PR2dnZ1D4LNY5XTCsnVCcOT+I9c0w13idYvCVAYKpAPlIuLy+LXfm88gVUoWGDAAECBAgQIECAAAECBAgQIECAAAECBAgQIECAAAECBAgQIECAAAECzRT48v7+3syRGRUBAgQITAikPtX5+flEY/ntxcXF9fV1uWW92zMHnHTE9+/f1ztIVydAgAABAgQIECBAgACBeoHkzIu1zJJ1Hw6H9f0/sDfnTI33msR7AqtLKSb/gbE5hACBTRQ4OTkZDAbFyH/+/Pn169firQ0CBAgQIECAAAECBAgQIECAAAECBAgQIECAAAECBAgQIECAAAECBAgQaKCASu8NfCiGRIAAgekCKZ1XX+/977//Pjo6SiWr6cf/2daMtj6inxrvEu9/9pm4GgECBAgQIECAAAECBD4i0O12i8OSS1/6amtJs+/v79ck3rPEm8R78QhsECAwUyDrMJYT7/kMkXifiaYDAQIECBAgQIAAAQIECBAgQIAAAQIECBAgQIAAAQIECBAgQIAAAQIE1i6g0vvaH4EBECBAYDGBp6enFLgriuxNPXi9FdT7/f7l5WVNXGFnZyfp/eTzpw5eIwECBAgcj+8uAAAFyUlEQVQQIECAAAECBAg0SiBrq6XAe3ke+vj42Ol0ljLIrIaWFdxqTpX5Yyo213SwiwABAmWBfHV2cHBQtOTjazgcFm9tECBAgAABAgQIECBAgAABAgQIECBAgAABAgQIECBAgAABAgQIECBAgEBjBVR6b+yjMTACBAhMF0iuIHny5N6n7/7Vmsz57u5uqlrV9FnFrlTeS+Gs09PTmsR7u93OXon3Vfg7JwECBAgQIECAAAECBFYhkAnm7e1t+cwJlCZWWm75wHbOkBluTeI988efP39KvH/A1iEEtlkgX0yVb//m5qb81jYBAgQIECBAgAABAgQIECBAgAABAgQIECBAgAABAgQIECBAgAABAgQINFZA6L2xj8bACBAgUCmQvEHi5Sl2l5LpVZ1Sgu/8/DwR9Ovr6xTlq+q2rPZUd09W4du3bzVx91wrvzNOqiHjX9Z1nYcAAQIECBAgQIAAAQIE/oBAkufHx8flCyX3nvlmuWX+7VRdzglzhufn56qjrq6uMn/MrLaqg3YCBAj8LpDPlvJ3UxcXFxZe/F1JCwECBAgQIECAAAECBAgQIECAAAECBAgQIECAAAECBAgQIECAAAECBJop8OX9/b2ZIzMqAgQIEJgpkDR7irpPFNybelQqw3e73aXXx0vWPdn7wWAw9aLlxqQjMk5x97KJbQIECBAgQIAAAQIECGyWQLKjDw8P5TG3Wq2k0+efbGYFt5R2nzhJ+YTZzvwx5xR3n2DxlgCBmQK9Xi9LQBbd8m1YPnOKtzYIECBAgAABAgQIECBAgAABAgQIECBAgAABAgQIECBAgAABAgQIECBAoOECQu8Nf0CGR4AAgdkC80ffc6783rfdbqeeXl4/ECHItR4fH1OLLxGF+pRCMW5xhYLCBgECBAgQIECAAAECBDZdIPn2qQufZeo3nmkmBr+3tzde8ixTyNFolKrL41lkppNvb281ApmoJu6uLHMNkV0ECFQJDIfD/f39Ym8+i/KZY/nFAsQGAQIECBAgQIAAAQIECBAgQIAAAQIECBAgQIAAAQIECBAgQIAAAQIEmi8g9N78Z2SEBAgQmEsgWYJkA1JNvT5CUD7Xzs5OMgn5EXA2kkkovyaWkPOUX5NSmJlPmDh5asvn7wPR+vJ5bBMgQIAAAQIECBAgQIBAowQmaikvZWzi7kthdBIC2yzQ7/dPT0/HAvmOK99i+Upqm/8f3DsBAgQIECBAgAABAgQIECBAgAABAgQIECBAgAABAgQIECBAgAABApsoIPS+iU/NmAkQIFAncH9/n7J7d3d386ff60634L78qjjF5PMj41T/W/BQ3QkQIECAAAECBAgQIEBgMwSy7FrWOJta8n3RG/i1Wlq30+kseqD+BAgQKAsUld6zvOOPHz8k3ss4tgkQIECAAAECBAgQIECAAAECBAgQIECAAAECBAgQIECAAAECBAgQILARAkLvG/GYDJIAAQIfEXh6ekr0PSGEFGn/yPGLHJPfEx8fHyfrLqiwCJu+BAgQIECAAAECBAgQ2GCBRExvf/0tuuaa5dI2+KkbOoEGC+SrsBR4Pzs7a/AYDY0AAQIECBAgQIAAAQIECBAgQIAAAQIECBAgQIAAAQIECBAgQIAAAQIEKgWE3itp7CBAgMCnEUgO4fn5Ob/6Hb8umkaY6pCIwsHBQbvdzmtKu+/u7k7tppEAAQIECBAgQIAAAQIEPr1AgqYPv/4y8ayacmb+mOXSxlNIy6V9+n8JN0iAAAECBAgQIECAAAECBAgQIECAAAECBAgQIECAAAECBAgQIECAAAECBAgQWFRA6H1RMf0JECDwGQTGla9SAT5/CSTkdTQa5cbK4YTE2vf29iZexxEF+YTP8E/gHggQIECAAAECBAgQILAagdfX18wxM8EczyitkrYaZmclQIAAAQIECBAgQIAAAQIECBAgQIAAAQIECBAgQIAAAQIECBAgQIAAAQIECHwqgX8AgIGHOnjeejUAAAAASUVORK5CYII=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bs6ttNWHYwxxvASElhFQAlBCoACghUEGghJAKAiUAFYSUEKhgQwkkHez3mmcd2+Pxh3zZy/byx8mPxLeXLUunZFmSLXvUffRj3Kk6YZJPWbS3kujkRPTG9PVM7KOnXb8UxluiO7+bmglq9m3i7XcvXrzIBBvvto+7v0+fPs1sbJv1BbTNZjR3XsyIKSgCBHYn8Pvvv8f4UTnaDx48+PXXX8vbXH6NZkbygcJMaLbZsoCmyJZzZ/tx0/fffh6JoT5Cvgycc3Ql72PL7Qictqyq0LZTCNeJyVGLupK8TvlxlD4BJbBP5vDrR41+bE1D13trOSI+awokX/6+nTv4V+LsurK6Mu2Z3ZNv9Y0pZ5nQbLNxgQ8fPgzGMJ6EWfr0//Tp02A0YoMdvWph8KHEUQ2PDI5tQuBI93B1qRRpAgWBo47mFZLsJwJbFhjVqhlsI205pevHLdoDmTdD1SMWk+Q9hFYHsUzgJAK6D2fI6GPnsknvNyjDo9pwN4hf4pD1+YeDm2c+/zsYiA0IXCkw6sXSo0r4lRFbbvcTJnk5TCEPCiRHDOOuWLz8ezC0+gaNefLJA9VDWGj5+fPn8fa7TOAR57gPt/StvkxMbNMncIC2WV/SVl7vvFgZ3OEIENiUwB9//BHVYCZKMcwUjwFltnz8+HFmM9vsXeAATZFRnWjDRPOWWH3/eT2FNruAPsIo0uSgx5FGV0b52Hg7Aucsqyq07ZTA1WJyyKKuJK9WfhyoU0AJ7GTZ78rzjAboeu+3lIr59QJ//fXXYCCjzpHB0G67QXmodlS9d9uELHT0zLSK5O2PhWIo2BkFMtm9kc+8rzD3fkbYwaC8fWOQaOwGR7qHq0s1NvdtfzaBQ47mnS0TpfdIAqO6inpb+az/+PFj49n15EM4HkLLI9uSwDEEdB+OkY/lVBw+l016LxeARX4d1Ybb5ouLRsUq2ZBaxFqgBP4jMKocxgeZ/7Pfjv9/wiTvOLf2H/WY0R3fYM+kozGJvbxLvFiufiMtSvVGXgoe32xPJiTGUge/+FpG8OsKAqPaZivEZ6eHcF7sNONEmwCB6wXiMbh48m9UKyVaOOWH5y6xio5JzJC/PoZC2LjAqKbIqAGZ1RI+Klaj+qqrJWG/BxrleYzhjv1m1gljro8wNtPPNroy1sf22xE4YVlVoW2n+K0Zk+MVdSV5zfLjWG0BJbBtsvc15xkN0PXee1kV/2sEMl96P9IkZ3NNy6Wl/vBG35Y7+uB2XxKsD4H4mkVmMDn5mNA1pMcrdYMTujI3EK8hPdW+B7uHq0t1qtIrsdMEjjeaN83BXgQ2ImA4ZYmMiIfqG3PXLw2eX3/9dfBw0cKPuZGDm9mAAIFjCOg+HCMfy6k4Qy6b9F4uA4v8eoA23ODoWx1u1NPb9R0tE5hRYNR5N+oO/YyRnDeoEyZ5XkChjRV49epVZpfkXPFLUI2Nky/jzETjmm1i7ll8VC0TghnvGaUtbDOqwszc3N1ColaOg/NiZXCHI0BgOwJx8yAuDQ8ePBgVpbjb2mjn9O0eb+eNd/T2/Xq29Xdq/450J+YATRHDRDc8GUeVn2MMd9xQ26FHCegjjOKqNj7P6EqVZAujBGqtoTu3bQ6dqqyq0EaV0oNtfKSiriQfrHDuLjlK4O6yLBPhUbdLdj0nVtc7Ux5sc1QBX3pv5GxMMGisOc+fkfbMOLBJ78coEpmp5nGD7N69e0unNxOTfZW6wVH6UQ2Ppf13Hf7B7uHqUu26NIr8mgJHGs1b082xbi6wnbs/M1KMatUMtpFmjNiug2rMeI+0RIM5HkKLpkKmVRzPqvmK264LgMgTSAroPiShVttsiQv9SXLZpPfVSun/HmjU/bzMePH/Br3W0qiW5ag261opcJzTCYyahbLN825snp0wyWOJbD+vQBS5TIUfT8DkJ241JoNtYdL7+/fvY+5Zhi5GEIwOZKC2sE2m6FbxHNUKqvY69oLz4tj5K3UECJQF4sMvcfOgvE3nr/GexWTb5tmzZ/FJjc5ArDyGgGGiY+TjrVKh738recctC+gjlH0Kv55kdKUg4Ke9CJynrKrQ9lImF4rnYYq6krxQCRFsUkAJTELtbrNRt9RH3YjZGoWu99ZyRHxWE4hx6cyZPmp4c7XITzvQYGWVAZl26O3vlZl7HKl49OjR9tMihoMCmRdexN2rwXCu3ODTp0+ZEPb1QabB1wbFncdMqm0zKHCke7i6VIPZbQMClcBhRvOqFFkgsF8Bwymz5108adZoTL57965yjuV46c/gQV+8eJFsZg8GZQMCBLYpoPuwzXyZN1bnyWWT3uctOanQRr3kcpsTq0YN4ldtqZSOjQgsJpC/09boEiwWo8UDPmGSFzd1gKJAcuJWYyp7X5DRGqtfbp48eTJtRllf+BPWx8vLk/ftYuwgRhAmHMIuNxGIopUZ7rnE7TDXiLmonRdzSQqHAIETCsT7cQYfoQuWaBElW1knNDxGkg0THSMfb5gKff8b4jt0p4A+QidLfmXyur/f0ZU8hS03LnCGsqpC23ghXCd6ByjqSvI6RcVR+gSUwD6ZA6wfdbtkX7PR2rmj6902seYMAplZr+Ewanhz426DI/bbfIpvHdXMpPd8bblOnB1lssBGsjsZjZs/SjTKuf4cVOeO+0pOZxIOsHJT93B1qQ5QoiRhZYEDjOatLOZwBJYTyHcQRo0yLRfhLYcc7ZMPHz7UY/jrr7/GNPhqTTQjM+3n2N7HVyo0CwSOJ6D7cLw8bafoVLls0nu7AKyxJt+GGxznWiO6rWPkB/HzKW0dxAoCMwvEV5eTIeZLeDLAW212wiTfitpxLwLJEcPoeGe+Vtp4ejsZ+KJ5kZzxHnGIGe9uRC2aF7MHnq8wja818J0XDRB/EqgLHKZVWU+U5XkFkm/JieZT3L2Y99BC25RAfvDEMNGmMm4jkck3ZV2YNpJlh4+GPsKVWZwcANnv6MqVPnbfjsAZyqoKbTvl7YYxOUBRV5JvWH4cOgSUwAMXg/ztkphEuve7ZrreBy7JklYQ+Pz5c+HXy0/5gc3BoLawweAHlvNV3xaSM28cMtMn8rXlvHET2uwCmdN/hTfaHLLUlauRwVdvzJ7XAuwT2M49XF2qvjyynkCfwAFG8/qSZj2B3QnkOwieZChnbnybPb7QXt8m6rqXL1/W18RyfKk0ZsI3Vrb/jBZpvoHR3t0aAgS2LJA/u0112XI+luN2qlw26b1cGJb6NV/IttmGK4++1dXyrdX6XpYJLCGQL40xiyAzI3eJSM4b5gmTPC+g0MYKxAMr8T32zF6NCe3tXeIVRPXbV3Ff59GjR+3N1lwTX57P3NiLKAXCzWO7pswxjjWqwjxGkmdJhfNiFkaBHFhgm3NTDwy+x6Ql7zdE0uLuRTSQ9phGcc4IGCbKKNmmT2BUU/YYwx19FNZvQUAf4fpcOPboyvU+QtiOwOHLqgptO4XttjHZe1FXkm9bfhxdCTx2Gcg/ypK8e7hlLl3vLeeOuC0nkPnS+wqzXpdLYDvkaPu1V9bXnPa+T9yeyKT9YOWhnvWnWv748WMmvXGHK7PZNdvUnxrqCyd/je4LYeX15RbUd999t3J8HK5PYCP3cHWp+jLIegIFgb2P5hWS5icCuxPIN9UOM3FjiTyKZzwakvH6ub5Pp8RM+MbGnVGKlvbr1687f7KSAIH9Cug+7Dfv8jE/Wy6b9J4vG3NumWlMXI6XnF83Z+QSYZn0nkCyyeYERt1cyRfyzaWzFqETJrmWeou3EXj16lXmwIOT3hsbJF/AmTn05G2SSYvwM6/KmxwNOy4kkG+bRQTMFKpywXlRUVgg0ClQfmqhcxcrTyiQvN8QMvl50Sdk3HuS800Rw0R7z+sl4q/vv4SqMCcL6CNMpqvvmGRsDJ7UQ7gsNzbYwuhKO5LW7Frg2GU1mbrIQYOBuy7GmcgnC0Oj1m2H3NhgnWo5GXkluZ1f1swioATOwrjZQPL30/PjHptNrK73ZrNGxBYVyAxFHuxL7+FZ/sxyvupbNGvWDzwz9zhitXSFH5OxYxrbnTt3YjKqW/bLFYONnPvxNctMGkddozMBLr1NuRopV0FLx034DYEt3MPVpWpkij8JJAWS505jsK4deGODdUbz2tGwhsB+BUY11crNpP0iXB/zeFqs/g6yaDGWO2jx9ebMq5Siqky+7ur6JAiBAIF1BJJNoIiMu9vr5MgSRzlbLv9/SyAKc1Bg1KsuY5R28FWyg0eccYOIT73lVA7Zp27LPn5dUyDOo7i/Um7oV/GJV1aPOk+rHTe1cMIkb8r/nJGJEyd61IOjD7FB9JYL14itjRjGW/EGE3XJ8fhaxb179/aY+5Ej1c3LGPJ4/vz5HlMxOc6Ra5miewk/CsMBrhGTraodnRcVhQUCfQL5flNfCNafRCDuN8RlaLDAxJU6nq7wqt1DlopRTQvDRIcsA9ckSt//Gj37ziugjzCX51FHV+byEc52BA5cVlVo2ylmW4jJfou6kryF8nPmOCiBx879sz00out97PIsdX0Cmfvjo+Yw9B1oU+vLcwNO+7LjzKNWcZsjastFc/PFixeXOylxuyRurJztkYZFbeuBZ7J76RccRHwy0Yj3bixd6uoysyyX7wbGeTTLUQQyl8Bt7+HqUs2Vj8I5ocB+R/NOmFmSfGwBwynX5288J9ZoGP/xxx/lNnD8GrtkeusxnT46/uXQrk+CEAgQWEdA92Ed59se5YS5bNL7zYpcvPGrMaOvLyox+bYwLbBvr+XWZ+5qXI4eE/+Wi4aQCUwQiPOu0fTvC6Sa+dm3wV7WnzDJe8maA8fzl19+iXuNgwmMi2Df1e39+/f12zxxNbl5pzp5yY5U59+fNEi08gYfPnyoJ/OEd4ijpP32228Z9mO8GCWT0vI29QJT3tJ5Ufbx64EFTvvw04HzdKGkRVMnnpl4/PjxYPhxqYpbDnGPdnBLG+xOwDDR7rJsUxHW999Udpw5MvoIM+b+IUdXZvQR1HYEjlpWVWjbKWMbiclOi7qSvJHyc9poKIHHzvq4UZJM4GEeGtH1Tua4zQ4jkPzG8vEGq2NiQOF5ofpjDIfJ60xCMo9aLT0LOspk/ZHF77//PhNz20wQqDv37Z6ZQtO3b3L9FkpdMqqjNivzmvQ+CnOFjW97D1eXaoUsdogDC+x0NO/AOSJppxUwnHJN1sez9I1HmmPGe+arbNFVj884Dz61Gz3c6Mclu//XJMS+BAisIKD7sALyzQ9xwlz+75ujnzYC0YZLpr081JUMZMbNMkOKl8Pl0zhj9ARFoCDw9OnTwq/1n/LlvL7XBpdPmOQN5sLZopScLB1TrOMrEJ04jQbZza8mX758KdzYrich3vt+vPv69QQeezlf0pLl4dhczotj56/UzSWwta7cXOkSzhIC8TKg5JVo6efGlkidMDMCyQIQQW2tbsl3n/NpzIjZpi6g71/XsHwrAX2EeeWPN7oyr4/QtiNwyLKqQttOAdtOTPZY1JXk7ZSfc8ZECTx8vudvlBxmNEDX+/ClWgIbApl3WxxycmY5UVsbm23k2kJ/xmU9M9t/6ZsXjcdI4hPfC6VXsJlyvoJ/5tbD0qVu/cJQroLWj48jhsCt7uHqUil+BK4U2ONo3pVJtjuBbQoYTpmcL9EYiM+i1HePeex9n5qrb3ZZjk/EZ1rLMcQXW7Z3t4YAgX0J6D7sK7+mxfacuWzS+7TSMsNeMSkuOUqVGcKbIULpIDI3NiKwmPiXb1elD25DAtcKJN8lHyP4fdNxr43BFftHlOK0ind05TuBcbQTJvkKY7vOI5B8fqVxV/Jy7GiQ1S98ca28+dUk5ucnXTJjBMmgMptlbi1nwrHNRSBq12TbLNkWOjas8+LY+bvH1G3zew75Rz/3aC7Oswu8efMmcyWKBsCo7sDs8RTgQgKGiRaCPU+w+v7nyevNplQfYfasOdjoyuw+AtyOwPHKqgptO6VrUzHZXVFXkjdVfk4YGSXw8Jlev5dXSOzBHhrR9S7ktZ+OJ5C5wbHCrNf1YcuJ+vbt2/pRuvkRk5f1pR+WePfuXUUR15fM5w2r7S3kBZIPyy3tn/za5M2fJsrDXrYc5H348OHYMG2/gsBN7uEm695I/tLVb0PYs2oNEH9uWWB3o3lbxhQ3AtcIGE6Zpvf48eP6jsE4dnZ69KGi61QPpHM5PiYfn5Tv/MlKAgT2IqD7sJecuiae58xlk96vKTPX7pvsUCXvF14bm/T+yfgkU5c+rA0JzCPw6tWrZED1+yXJXZbeLCIfJ2BMyI8rVr7rcsIkL50Rwh8USF4C4rVz7aAaM+GTQbXDmXFN8sIXR2y8V2/GOHQGdc576p0Uc6385ZdfMkHFQx6DNyMz4ex6G+fFrrPvkJHPDNGunPCoKDJfQlg5Vg63cYE//vgjE8PoDrjfkIHa3TbJpm/+KryOQDI+ydStE+dDHkXf/5DZuq9EJWuDSJS+czJnkzXnXkZXkqm22R4FjldWVWh7LIcrxHl3RV1JXqFUOERBQAks4Bzjp2QW5/uqu2DJJ+cwTxrsIl9EciGBzEvADzk5s/xq2pjpd8LbxJk6P+7T3b17d6HSGMF+/PixPs1y5cGl5dK1wZAzT6GUT5NZEpUpdeVXVMwSjdkDGbx3vOh5NHtyThXg+vdwM2fBJQtWrhIztcSpyobEbllgd6N5W8YUNwLXCBhOmaAXX0OpNx2jBT7hObFoWyZbFNGciO/VTYinXQgQ2IhA8mSP2Oo+bCTLJkTjnLls0vuEojLbLjFnNTM3IwZtt9OMiPdo1geRCxb5FmohED8RmF0gvp6XfL1l/lUos0eyL8D6ZOB6Z6Zv+8v6Eya5DOLXFQSi1GVuL8UFJe5NNuJTL+fxU3LwsRHIvH9m7uhfjpisXuaKXr4emOuIhw/n+fPnmbZZOOR7DkdFc14cNWf3m64Nfuk9f5rsl13MZxeIL2P8/vvvmWBj/PFsj9Y10pu8ZGcwt7ONYaLt5MUeY6Lvv8dcO1ic840ffedk1h9sdCWZapsVBDbbHDpeWVWhFcrhmX/aXVFXks9cXLeQdiVwC7mwXBzad/c6jxWjN/nXuHeGsLWVut5byxHxWVTgtF96H/x+9Qnv0WfujC892hPfHqwX+C08RlKPz5GWM8+FbmTS+9KlbolsLVcgmeesloiVMDMC69/D1aXK5IttCJQFdjeaV06OXw8ssNm7P3OZG04ZK/n69evGHJbk+3faBwr8zvent7dsfFi+vYE1BAhsWUD3Ycu5M9eF/py5bNL7jct2cmZ4o+Fyw0gn30gdH0r14skbZpNDlwWSH/KN2zaNC0w52KV/bbyja9Q7s0+Y5KWzQ/iDAsm7jI17k1HO67fQnjx5cvOrSbx3ph6lcsJXjm35flg5qn7tE0i2zTK39vsOcYD1zosDZOLxkrDB6a+ZB8KOlxFSdL1AvIElmkCZcLbwNE/m1Fvoff8bfNVFJtcGt0k2RQwTDUqecwN9/3Pm+0ZSrY+wUEYcZnRlIZ8tBKs5dMmFI5VVFdoWzqzNxmFHRV1J3mwpOknElMDDZ3RyXCI5yrEvLl3vfeWX2E4WiJo8s++op1YyAW5km/KE3vwDpjdJTnzMJl44El8FjH+x8ObNmyujEQFmQlj0hkUUyPrd+cigmLmRiZVtJghk7umUz5EJB23vUs/x9q+XNYuWur6DXrm+XIGsAHtl/E+++5r3cHWpTl7YJH9GgR2N5s2YakHNIuDuzyyMVSCGUyqKwYV412RjSC1mbw2+na0QbHQMMy3neBw9epGFcPxEgMBmBXQfJmTN7i70p81lk94nFO85d0l2qJJTzeeMWU9YZ75/2UNi9f4EHj16lHw36nZOvVBuvGor0wOp8uaESa7SbuFWAjHWnzl04+0Sjc+8N7rumQBn3yY/4z3T/J0xevFWjnzcZjzu4YPaXdvsJsUgf1DnxeFPme0kcIPTXzNPY2wHUEw2JRAtokz9GS9WiJf73jbma556jQetMkS3xZl29N01RQwTTcvohfbS918IVrAZAX2EjNKEbQ4zujIh7XvZRXPoklNHKqsqtL2cfTeJ546KupJ8kxLioJWAElhRHHUhcw89hm6Soxz7UtL13ld+ie1kgcxbfeM0X/mN8JOTM3bH8rzTzb6YPj4wEBMh4k0E8eGBGLaNf7Hw4sWLyKZrbiVk6vwQXvQNCI3HSJITZsbme3n7mPwfwvESgZiCEs8Zlzc+/K9L36BJvmohLsq7oy5XIIueR7uz2maEV7uHq0u1zQIgVnsU2NFo3h55jx3nw9/9Wbl9azgleb7EY+HPnj2rbxzdn+vnoke3LtOGj17k9e9Nq0d+luWVy+oscRYIgZUFdB8mgO/uQn/aXDbpfULxnnOXGFluTGTtDD1uJ2xhwDQaDeWht0vkI0VHvbHRmTtW7lEgeVem8Q3qG6Y0aoD6bcUJ7y0+YZJvmF8OfRFIPstSRbIgDAAAIABJREFU3aGMcl6fHzihnC8h35heVThE+eZ3YcdpP9WtpoVgr06BZNssOg9xV7szhJVXZtpms0fJeTE7qQCvF8iMzF5/lHwIMQatos5z2bIhkLwYxV7xhqDkoz+NQ8z1Z+bUy4+4lWPVCGfNkcdyxOb9NZn7honmZT9SaPr+R8rNfaVFH2G5/DrG6MpyPjcPWXOoyoLDlFUVWpWnFjoF9lLUleTO7LNyNQElcDXqmxwobo40Rmk6o3Hgh0Z0vTtz3MqDCZS/RXxJ7IEnZ5a/olF/dGc7+R6zIGJqROeN46i041ZCcsZXO0Ux7aG9sr1muYcl4o5b/dmtONDktLSjPbgmHmIJ2zt37kSBD+F4icDjx49//PHHeL/ABmeDDCYns0Hm5ktmm8yx+rbJ3GMtn6d9Id98fbkC2Wmibq66ZgSSd/EiSlfew9WlWjNbHevwAnsZzTt8RuwugUe9+xOt6/jud1zR1m/fGk7JnAXxQcT6sFu0D695hVl1xMjxTBs7to8uz22fQ6vifMOyWsXBAoG9COg+TMip3V3oT5vLJr1PKN4z7xJtx8zIbzUncObDjwkuMz8/0hIpGhOqbQncQCBuP2TGMuKGULyj9wbxax2y8b3rTOQbYZwwyQ0Bf64vkHzBdnVxaVzpJpTzJdJYH0FYIvzJYSbHICaHf+Ydd9Q2S76QaPbcdF7MTirA6wUyXao1i27jonZ9AoVwNoF4ZivuZGRS3XjFb2aXGbfJnHr5EbdyxBqP62UOXQ5ws7/uqClSteQLmIaJCjhL/KTvv4SqMDMCaza0MvGptjlA3/kYoytVjhxvIdMmOUlz6DBlVYV2vPN03hTtpagryfPmu9DGCiiBY8Xy22/hqdPMaEA8krvmjMQ84Cxb6nrPwiiQjQuUp2VeIn/gyZnlwfnGSPUWsvLBgweDU9PjvtWEx59iyncmvfGgcEyiWIii8dxI5jI0V0xirD7mt3faBkvMBokrQhDNdbgdhZN5NPya5GQmRJXP02uOvui+5RPqwC8TWVR15cDXuYerS7VytjrcsQX2Mpp37FzYY+oOefcn3mMYby+KV0q1LzQrtG8NpwyeCNHMaHTGMw3jwWAvG0S3MdmZiufQYsJ5MtiFNrttWV0oUYIlsJxAu1Zf7lijQt7y4zq7u9CfNpdNeh910i21caZFEk3M2zYg4uidw7gNlN9//72xxp8EtikQbffMKHzcpbh5/OMeSePsa9zUScbwhElOythsIYEYpMjc6o5G2OX2amN+4LRyPntaMhXF5aArtyYzjYfZNc4TYKY9E52xm9/DTo5DzZ5xzovZSQV4vcDWHgJoXNSuT6AQTiiQuRgFS9x5uuEzxJlTr3FLZnJWNj4uFPdjJge1/R0zLT3DRNvPx1vFUN//VvInP64+wnIF4BijK8v53DxkzaEqCw5TVlVoVZ5a6BTYS1FXkjuzz8rVBJTA5ahvPuoYs+4zQz03j+dyWXAJWdd7aWHh31ygMRjbGZ9Mb6hzx+2vLCetPGd1/dS150X0xaH+vfS+bRrrk/V55kHhRsjJP+O6U39cKg4U311P7nvlZnGgQbEoDFFatvBKmisTW999udysH6WwHM9gZBobe5z0Xn68JJrQy708ogDupwkCK9zD1aWakC92IdAnsJfRvL74W38rgXKn4BKrTKMlE/9G/2uhh2Hig+GDH9WI9m289Wm59q3hlEJ5iGnejf5XcEUNVthl7E/xVq9MKzqKwWBRGXvoUdtvoayOirCNCdxcQPdhQhbs7kJ/2lw26X1C8Z5/l2ieZqb2NZoy88ejGGLjQ9Od20YqHj161PmTlQS2JhAjxZmJBNF2j47EbSPfOPvi1YPThrlPmOTbZpyjh0Cj9PaZxM3CONHqk8afPHkyrZz3HWLy+ni1YXLfqC6SW16/WbwmoM51fYARQv2zY/mW8SyH3mAg0Z6JQjgYsdu+GCWKQf0e/2BsZ9zAeTEjpqDmEsiM+NcrurmO2xlOjP6veVHojIOVBxCIWxdxAyOTkBgruFWfJfnw0yyv8KvfL0weN6O3zW0ME20zX/YSK33/veTUweKpj7Bohh5gdGVRn9sGnmyWnKQ5dIyyqkK77Tm1i6PvoqgrybsoSweOpBK4XObGKNAs7YrJMcw81hL3sjOjtZPjsIUddb23kAvisJxA1DOZO9GZ198vF8lFQ45zvHy7vDxzddG4NQKP+8X5hwknfF8rGXj+0t+I/+CfjbZ38qbJYLCDG8Qsi+SN+DhZYt7Iba/Og8kZtUHmQZ1MFTHqoPWNG5le/6m+vMcnVOv3ueppuSxnJiC197LmJgIr3MPN16trPpbgWbWblDcHnUUgeXHZ8iOsszgIZJTAwe7+xDNFyRMhlJZr3xpO6SuEcZFtzDOPEhhz1Pu2n7w+Js6Ue7uXkKPzGH2iyUe5ZseNlNVrkmBfAusL6D5MMN/dhf60uWzS+4Tivcgub968GbwfEM3NWw2Sxnj94EB2nPaRikV0BEpgGYEYAY+b7oNhZ27eDwYyeYPGnMbobFzTkThhkifL23EWgXj7dbKH3Lg9mR9hmSWehUCSjdpCCEv8NHhRnnDQ+o3JfMt4woH2skuMngyW3hjcWe7FloNQjXGuwvb1zC1slv/JeZG3suWaAoP9qdXu+DYuamsiONbBBOIGRrLKjT7LTR6zSz6C03gv9bRsqgcyeL5PO8Sm9jJMtKns2F1k9P13l2UHiHDygrVySg/Tdz7A6MrKWb/m4TSH6trHKKsqtHqeWu4U2EVRV5I7887K1QSUwEWpb3jnOu6blCdrRcKjdXTNvexF6eYNXNd7Xk+hbUqgPhJbiNi8X5wrHOgmP5X7eoOV4WpxXvSxiqj2k3eZB++qTwOJx6XqE/UjU6IpPi2oUXvF3ZZRsKGUv3E/Kia32viGbbl4+iLzuoGd3iQq166Zr8zdqkg4bltg6Xu4NzwN24mt1hxmvL1KkYXzCOxiNO882bGXlJZ7BFUqytf3arPyQj2Qhdo5o0aTFm3fGk5pF4bo+Dx+/LixfqGHD5PvHYjIRJ8oItaI1Qp/bqesrpBYhyAwl4DuwwTJ3V3oT5vLJr1PKN5L7ZJ5d86tBkkzHzL9448/lqIRLoHFBOKm+2AXMfpv69w4aacy3nPROOuv78acMMltWGvWFEh2Qes3hqNZtp1PQEQnP99MjPu+K9jGTdbqPl+yzZ2JVf0DyAvdls5EY1Pb1G+i90UsWcL7dp+8Pi5MyYcMJh+isKPzooDjpxsKDD4KsM5ZU38aI6rTTEW9TsTqWbP+EetHtzxKIAYKMttHnjY6Dpm9rt8meUXIXFLLkYn2T73cDp7v5dD28qthokxO1QtGZvvzbKPvf5683khKk1eES2z1nSfkWrLvudnRlQlJ3ssuycJ/nubQAcpqMk9VaHs5SReK5/aLupK8UNYLNimgBCahpm0Wd4hu8shp3LYerP1iODQ5ljUt7VvbS9d7azkiPnMJ1LuWfWEOPmbTt+Ne1peHoFd7yXKZK4bNM5lVDqTw6/WPJxUCH/yp8bjUmpeY+MrrYPQaG0Sv/yZX50Y05vpz8ObmcqdA8lbXYAznopg3nLLbThM1L9G+Qku2e6fdw9WlmlYY3DSc5naSvQb7sxeHeuNqU4+wniSbNpXMZFW8i7s/8a6WsTVkpGu5b0EZTqkX9XBuz3iP7s9y81aS7x2ISEbjfOXPtW6trNZz6uTLY+uQk3Otn/zkNesSMY/rXBySaNu50CcjfLxcvuWk9/rcqvVP7A0eMV6COzgUEufM+l9TjyMOnqsR8xVe4ut6ualye5jsiOId3YOybTw9sM4FvhGNGGqpO8eNw+fPnze2mfDnCZM8QSl2qeNPC2GhvTYbsc70JkcM6/v+8ssv9T9vvpy/tzR4HZ8lLfU30fz++++DYZbvnFW718tVfp5/tXt9oR5Uff3uluPlC4P38mOwO4ZaVk5aXJKqFx8kDz378JPzIil/ks020rPLFMt4AGjpTKk/jRF1yGA7M+KzEcCGzPqV+U4dlo52XIwyZTuyLy5Js3QWGiVh8M8nT54MbjM4pDAYQuPClznoYJjXb7D0aWKY6Po8uoSwdE6147l0zdA+Yucaff/1s74zI86zMnnBChB95wml4gCjKxNSvZddMi2TozaH2nl0jLKqQmvnrDUNgV0UdSW5kWuDf5689Th78pXAwSJ3zQbrP3IasY2qb7CcRJsnHr26Jmnz7jsY4esPp+u9AvL12SSEsQL1zwz27VueE963147Wl2f1Z4hWSOzYnmbmjlUV7bgfXZ/0Va3vXFiiKoiLXT3Y+LzwapeYaSNXoz4O38m4nZWDDbnkIyhjUxQ3uZIhD8Zw7KHX2b58Tm3n0yDraFx/lHoV0Rna0ndqlr6Hmy/n02qtTrTCyu0/q1aIfP2nwZJT33iW5aWL4iyRPEMguxjNWycj1j8L1knXEkc5zN2fxvM2SatFry+GUy65EN2uzs51/eHDZH6N2izz3oEIMKqLfINkVAT6Nt5gWe2LqvVtgfWvL8lW1mYj1ja8Zk3+bF20eq+SsIvuw+4u9OfM5dkmvSeHnKpCHAvrVx/1o29zOd6dM1iJxPm/3MuT2ixxrHqN094g1sRcjuXeJ1Q/YubKpFzVxRZdPkx2xH2RuCM1eHcnuhBrnnqRd9GpqDffI4Zjb1n1FYATJrlNkakrMoW8HfKVazYbscnpirk6+TbW5ShL99jHpiU/6Fk/Z8ceJbl9DHNUVUFELHgHJ6hnbrrHjOh6W65zJCUZw9gsc+5kinr+iMttGRPaBwtAvOt9zQtETNmdcI7U83cWrkGW6ijOi4pipws7OqMzXZKqCl0oO6L9Vp1uUT8nZyBXuywUK8FeI5A5Ba4JP7Nv/n1A8dRXFMJMmDNuk7kqlZ/jyUSmPlQSJ9d5XrpnmChTPGzTJ6Dvn6nD99Ix6cvlTa3XR1g0Ow4wurKoz20DP2pzaJrqMcqqCm1a7p9qr10UdSV5bJk8cOvxJo1eJXBsCRzcvn4vO/I00wIZDDO/QeO2deeOf/zxx5qTtTIFO3Ned6Ylv1LXO4Ocyay8uS1XEMgM5459AGCFaM97iBiYLQSYISrsPtdPY6Mx6trRmMJdvrLPfp8r7tHX7+hFecvcBJwFNu7FT6u1IjvWfGZglsT2BTJ4gmceQekLvG99PAkTN7n6fm2sL5+hjY2382fhTCm/aGM7SdhUTDKNkKUjvOg93HLFW0+aZ3LqGpYJ9AnsYjSvL/L59dOaMfnwz7Zlpv08tk3eNlz6YZjGg8HtCPStWfT6Yjgl2KPX01fGVmgcJtveUcKTTz/2FaT8+m2W1Xz8bUmgErjJ5Vj3ofLPL/RVwvUQNnWhP2ku/3umf/kOfFUCYqb0TAc/WjCD3xSNO5r/+te/Vkh2jA3V755WeVdfiKxfISaXQwxGJiIWZ/Jq8Tn5gQ6WHZkR+dVOvSha9X7s5YyLBwXmLXInTHIdsF6P9S2vWb9VceuLTH39TSJWxXDCQrs815PTWI7XJk04xNK75AcRFs2dxnU5/oyExxEbho0/45bkoE/UMPW9on4Y3KWwwcEuEJHSwdu6keRLdhRYZvmpUQbquVZe/v3332eJQD0Q50Vd48DLmYzeTtU9+O69RaMafbT6mXhpvA1GKXaJGbxrFqFGPOtxri+vHKsQiJqqHoG+5ZVHEsKhLybV+hWyrzpWZmGJOr+cxkxFcU2sGoV20eZWldJNURsmqvKlsdAoG325dvIK7cx9/+N1TBqnwAb/zFwRLqfqopV5o9+02b7z2Bw8wOjK2CTvaPtM4d9dc2iy/zHKaiZPVWiTC8kxdtxFUVeSRxW2A7ce+/pK9fXXXKf6nJXAPpnO9eVRxMs9iMY41WqjZJkab4ki1AlVrawX4L7lRfsdVUxiQde7Lwsu6z3DUy8t21+OTnQ5Qy+/xrjc9tNyZQzLF7IrA59l9/K1o52P+YeOGiPSQRERblyGGuHPkqJLII3rzmo34i9Hz1TpjbRXf6523ZlRuy+owQck5q0EGs+rVKSdC5cC2Rfzza4v3844UuFZLQvKldKl8KwQmc5S2rdybJu5fCWqH2XRIrSX8fbyWVZxnfym4QonxZYP0WhjVKWic2HRh4uWU+pMS2Pl2LpoudjuIuRMVXwNaaPuWqI+v6Z9u3QeZeIW3YF5W56FRLVriXwfqhBs+6e4tpaL1jqDfoNt/qr2uKaQt5PftyZTHqooNRb6wrR+FoFGTdXAr/7cbCtr/ZHJ5Mk1e+VWrliqnIqFJS43VWHbS/fhEuEM2jV1YOP0uV4+E+FLXl9/rCpP2wtr5vJ/tQ8/bU3mNnD9PInl2GXasc6wV2P4uEEXf8ZVIQrKohQR/uDY0KJnQiN1EZ+2Q3vN+tfLRjxP8uchsyMzhr5O96ndcVroXDthki9naKMB0a5JLmui0bnyGb3ZiF3vkG8nRMf1+sPNHsKo7vRyF+h6U7VqQ2fiNgjSePnT4PaFDQ55gYj0DvZCV2iBhG2jbRZFYjBilwottizk2rSfMmWvqmBPfl5ME97IXlUmFha207PLXEnXKY3VDbDkI0cR89VyvN3U7Mvc5aw6E9u4GPXFas2ByBDoi0Z9/Qqtl3oboH7ovuWqndBJPfvKTKG65kLZOI9WOF8ylUngr1kaDRN1lttM2bucJiev0M7Z90/W4dfUTp3F8uQr9RGWLgB7H11Z2ueG4WcuSddUOOs3h67EPEBZVaFdWQZOsvv2i7qSnC+KB2493rCHqwTmS2Bs2bjcN8Z8LkM97dyMRsioo0zYONOjXHkkKlLRpmiIXf5c81ZvBiouHBHzCbkwapd203ShJw0iVgeuPEeZH2zjZO19sFR3Jqc8JBtnfedea64sXzsaFWO+SmzXsVEqIl1R2zfCrP85F0i7Or0cfTXYdgTqySwvX9PxXy2ByQMNOsx49W8XubLzcte1JM60zcpn0MrlfFoSNrVXshGyAuyi93Aj/uXTof5rmCyUR/U0Vud+Jm6D8Wk8HjC4fXmDdjO47lNfXs6qM4aNZNZjUl9e875zZzxPsnL7o3nXZETykqqwjULO1C3XNAIbTfolBg0G23X1uqixPMpq2saZ6B1sOKXc07xkwTrnafIKdYlS5NS0LM7vlSkMjSJa/Zk/ii0nCGRqwktebLOVtcTD82XGZHsjYMvhjP0100SvzprlMmsv3YcLb6Z4b+pCf8JcnmfS+6hrXnWexEIU6OXOlrEn+da2Lw91hd6ibbhoN8fJWc+s9nK0utZEGwSpYrhCu2rNhG/zWEfNjrgMDLYzYoPYbLl8afdn8jefJsTqhEkOpTZyVYE0Fla+SG02YhOKVmOXuO3UsO3885p2YeOIs/+Zb+0sdM5GsBVa4xCDFVd116GPpR7ClSMmR71ABF09C6q8qC8s2rJtt80i16KOagx91uPTWF6igeS86DunDrM+06W/lLTZh2AmGw6eFAv1YupVRP1yNhifC2BsNjnJY3dMRikiNnj5GHvo8vb1i1GjBmv8uVoLLXlRu/LSWWa5/JrHqaxWiFU95vXxyioOjYVpFUXj1uw6J0uy7Rr5UkdYenmwQEZ8lrgJeklXuynSyN/4c6EKtgCrQivgNH46Yd9/8JSpyvAS7eSG/6n+1EdYNLuTV6h6c3TR+Ai8LnCw5lA9aROWj1FWVWgTsv5su+yiqCvJyWJ54NZjsqAu1MNVApMlMDYr9HCjmVGF0x6wnTbeUgVYXmgfrupJVQuLRqAvetu8o6rrXZWK9oKud19h3uD6zPnVuFW9wVTMEqU4qduFuVqz/lhoO1GZzLpEeNTQceNxwWhLVIdu/FRpxEJc9KvNJi+0rzvRSJsc2rQdy/leT3Ln8nJD9NOSc81e5YGOuUafMlfPBvVOrymFxl4k8JqcOue+yR7cLFVTWTgq2EYRHfxzVKx0qcr+9V/LZ1k9X1a+uOQLyWpPQdTdzracHCSZ6zK3Mm8ydQsNAa2c2DUPV24UXaqXaWMj6zwMM7l9u1pRyTQIIzKx2XL53u5bLdHtjQtQ8qIQm61wUUhGprqGLn0B3X5ZXa4EbjzkA7Sy1uyq50vyEvWM7sOEs2l3F/qz5fK1IyYxipTJ4+pq17kQ7ew165EJ5fhWuwRvp1h95RIDeRHmYDtm6YZLwzxKyGCUKpbYctGmbSNuJ/zz2NmRTN20PupgaWm3C6OOHdzryg3OluRIb1VdDC5EjlzJm999sxHLJ6GwZfTAB7Vjg5UvLoUId/6Ub/OMukXReaz6ytCrHzouc40RjXAr87Z3qYffGLK55hqarE8usd3j9bpdSzfkY9S7kTt16snLkSnBVT9W/BnaEeBglOp7LXHxqhfO+rHay6c9Lybn+813jMJceHilncVLdEwmIES023GrrylXiROOGLs0zsR6Rdr4qR6TxnL9saFp0cjsleljVhGrqppMyFdukx+LieiF6pWHy+w+6qJWz/RM4KO2GbzQV1nWWIgqetGI1VMRB2ocvf3ntHvDjQvN5fJXP/Tsy3GIduT71qxz5lZpzJzCS9TGEWajKdIGWb8ln9Go4nnyCu1ShJLV2hItxohA+4IYZ3dVtmdfSCb2UkKieKxWW86e0m0G2Ki6qzOxvaCPMDYHB9u6F+T16+SxCTnk9kdqDl2fQYcpqyq06wvDsUPYS1FXkgfL4YFbj1vo4SqBgyXwskG701S1nxsdlvZT7As1/xo3j6r4VAvRmVpiFGJQbFTBXmcgsYpzsj7R9a7ELGxQoFAdVad/1A8bjPkSUaqS3F5Y4tHksUmIyqQdsc41+eq6UQDiOl6PVWFINi4K9S0nLLdvhaw8/H6Jc7KR3+kcKxeq4Sd4Xr9LIbsvyc+Xq77IDB6i07kvtI2vL9x230J9snG9RvSSLa5L+Wm0pRtBXflnu+LqLLTtlVG75iOmS5XJplH1iZuGGdKjbpO80C/Uy15UdVRP+SatrEWTv2jgB7j7074SZdas2URJXtwXamw3OkGB0+gHXVnAogiNeijukjvz3kZvJ2FClCJiYRUVaTu0udZkSmZ7mzXL6lwp3VE4x2hlrVlI8q33KMxLjLDlIzBvPROVQ/3Q0eRuVBeDvaf2LvUzpXG3It+fqgfSubzHC32dul0r1tccIJc7Jr1Hu6H9LzIy/kWdFc2FKC7R3o0zv24xy3LQh2kEHgU6DhSHuxy3HZ9qTWexO9LKSGlhzOvCPm9BDP9ybkZtEvmyGnJUdlEe4qDlWLV/jSIapahRV64W7aMe6CTZEcnMVHHztt07y3nUiuuU4ZMkOZLZaPG0q472msiFuB4telJvNmLzpjpzWs17xNlDi5zKX4/mGhyM4lc/aCxH26CdtPo27WIca8K/vVesiWt6ffvJjYrA6azH6oF3Lu/uej1YjURezNtSah+xXgzag26dztXKaFhGgDPG0HnReWbtfeWVZ3RnNbWmSVRHVZnvXIgTZ674hFXjAhdHrwc+6iSNMzR2Xwgwgh3s67W5osKJKEUy64madzmudA3DdjTaay5WC0Vs2ikQtevseRcxaV8F2hrlNZdL7by51hlapoCNbWk0wpzx5O1MwjTwEF66v1CPbRSzkw8ThYYKrV4kRi1HIc9UuXGuxZajQi5sHNeRdm9lueGOiHnnEctVZfx6qS1nTHjB5PA/BWM70/uy4Gx95+tzP3MWX38UIUwTaDRdOov9xptD0xLeudcxyqoKrTNzrawL7KKoK8n1LGssB85RW4+RtAlDClGkZ+/hKoGNUtf3Z98oYudgSLvVMVe7+hK9yLXB+i26dbMPhfXhVOunFewVbvVWMYyFjF40FHW962iWNyUwOPYYBXj2i8WmBOqR6aucAyGGPupb3mq5s+NZXxkZmr8vHD3W+r6RxqjTGkkrmFxzMVr60tZIRfnPuHDUHUYtX4NQjtVNfm0UiQZFlK5rYhXt8EaAmT8jd6456K32jVOpkLqguFXEdnfckJzQg9v7PdxItfH2Qll107CA46dOgcHebtTYnTtudmXUEhsZAtos0fURazdW21f2Ld/9yRT7dopWbqJESc7Ecy/DKXF5iklMEdv8RbydBQESLNcX4EYIEbcMdTs+1ZpI10JTtKZFbOWy2vA88J/Ha2VFuV00vyL8zKhadSpdFqLYzzvOpvswIZd3d6E/VS7fiRxtnDZ37txprNnyn3GVev78+ZZjOEvcIo1v374tBBVNotjg6dOnhW0Gf3rz5s2rV6/++eefwpZRq0Z1fPfu3cI2Y396/fp1nHXVXpcIxJpY+Pr//lU/TVsInLh+fP/995erSNV8jDVVgC9fvqyWT74gO6oCEBRxRlR/di5EcYrxgitroU+fPkV39/Pnz41DRK/g/fv3jZWL/nmAJC9agOPeSVWTREZUlUksR9346NGjQu5sNmKFOM/+08ePHx8/flwINk6EuBIVNtjCT3///ffDhw/j6pSJzPUXzbg8/fbbb/VjxT3pBw8e1NdclqO6ePbsWXt9fU2U4Wgt1HcP8BcvXlTbRKmOpPVd5RctxhGHOPpertdRmEO73GSKq8P1rYu4QMSBGuUtlKKLe+/evUvGRfPvw4cPVSaOXYjQQr7eKJrQ0jvzeTEWfDvbx+lfL1pVeY6Vl39XRjVzRke131fhXHn02H2wAzXLRaddG7TP/ckn6aXhcTlD478Xk7gG9XX64kyMSr7qWFV5GmsueVqtmcYb1UW9xqiiFKFFHVKo8aIqi4qlOmgVjUvE2m3gasvkQsQkWBpQl30LLbTlLmoRk4vVpWrNQ1Xp/fLlS2RlQMVF/3qfKthYiIhdylUsXyIW/Z15T8NoEv/555/1g7aX26dJe5vLmnZDJUyqK2DfXuX19ayvl8YLeLWmHEjfr5esv9jWC0ActG+XyesHa7mIxn6HiVRoUX7qtUeUk0KFNqEURZnc9XBH/USO5F/OXAOJE0rCorvoIyzHe4zRleV8bh7y9ptDqxE2PRmBAAAgAElEQVQdpqyq0FYrMzs90F6K+plL8oFbj/WkVf3ZS8M4us/Vmmkn17w93DOXwLx/3yhi5Gnn6E37/lHkWozC1e8B5Y9e3zLuN8XYabkIxUNgUQLre821XC/YEea8Pb5rbvWOTWAkRNe7gBbjHlFiYwAk/hubVcMglyG1y46FMedCyH66XiDz0GD7UcPrj7vNEBpj1I1IxvPfV45XNwKc8Gf7clAFEmdW1Of56rp9Jep7MiFSHTeeqgPVF/p2qW/TWO68Ib7chaZx9M4/M49edO4YK9d/0KsvJnOtL2R3HGLa/da4ERaPqTRuJ0Wmx2MPfUWrSs5ty0YVjbEL5UK1hcpkbIqW23651uCl+XFpgUT8q+ZHLEcLJNPwuOE93DN3qSLtnoKoF9cosfPeNFzudN5syHsZzasD1uvGqre+zSGgerQPtrzruz+Dxb4zs/qGpDo3nmvlTodToiERz3eFWDhEg7Y6T2dhidZLtIGvnKgSMYlIRsSiET7Y5M5Hu9G+ih0v16xoXEVPoXNIsxz4jspqOSG7+PW0raw4py7/LtlUb2iVW1nRrYtBjypzqzM9zqnLv+qnaQuXWEV84gyqxyr+jKGGUQNQZ+4+TMOPvXZ3oT9RLrdfYzA5m2+y43lezRJ3KOuVV6d2bDABJNpYsVfUkp1hViunBd4uYO01g+mq4rDcQiC0I3bONbKjnu/RNBk8NaJYxjZxEk0oRbFX3FzvLNjRRanHZLXlvSe5E3OFlYP5tUIcOg8xGLHVitblQOUaJorfyvGZdrg42aP/0AneXhn1Q1zBJxyofWkOvTJRDBO0I9BeE+FEx6yz8ilHtZx97QMtsWZCTTsBP7NLxCQYy2mcnPsRgcjrzmIWKxvR69ysHLHyr3FLtXGIzJ+nPS8yONvcprMSKJeN2X+dVtjynoNnRyBMjkNnme+87A5GYxRsuxKoQCIto4KaceO4QFTRaC/EDOcZjzUqqALXrS5qmQtZXI5HJfOajctNi3ZuZtZkqpdotAwG1W7YzPJa02u4Ju+byfdBkPYGBx4mUqG1C1uhQmuXjcyaOP33O9xxqzq8ni8LndeZvNvRNp3tpTpjfXly72mDfecV8qh8FixxfV8hUUc6xMabQ2tSH6asqtDWLDZ7PNZeivppS3I5g+oNkuWWF2o9LhfhQsiT03LaEpiv1jpHEWNgrRBCNIbbmRUjKpPHPGPsZbAlE033WYZo+tLVTtE6azqHdvsimVyv631l3k2ucJIZZLNOgSi3gxkXFUXnvodcWR6oLNfS64DEmdJu7cSa8n3/Rtw666tCbR8s7YNeSk6sz49LROTbNwIinLjANWK4/p+ZsdPOkyV2XD+2ix6xs4zV056541OPYed9w8j0OFA92L7lQsmsH2Vry51F/ZLGOGu2FtvbxqeveukrEnOtjxI4mPDb3sONGHZ2GToFjjTeXr4WdyZ/rpXl07OzNpvr0OVwZr9pOFj4j7dBuarJN2ZWkykXiYV+zVSMqwls5ECDYyaRF5mmUbthsEILJxP5elm6YWens3tSj9tlOS52lzbk2OIRe/VpTB4dmtx9aKerc831NX+ysd159GkrJ49P9uVOXzRuWFbHlr2tba+V1S5U5XNtcMpAO8C51owa5LmUtNN2H6450TL1z6Yu9CfJ5f9qZ+pcp9Y64WxhoLNtuNyaaE5lYKNKDZlycyF+jW2SQyFxci7XgSl3IDPpvX6b5VK3XGFYKGTZ0YbND1HFCXX9qRdZsEIPtp3M+pr9Jvn62mBaCIN93WnBXr/XYMTq+b7CcqFo7e7mX5zs+QzK306Iq3PkWrsqjhAyl6pMg7sv2oOdonas+oJabn0GYYWSXB0i0AZZIu+itCRjHpvFxn194/ipOnS1kGzL5TOl3ICsjtu5cMLzotNhFyuvqS7yxam85TWFLYmc6T3FSTSq6RVj653nXecZGvHs3LgsU/g1QutLe3gWdlz0p6gJ+2IV6wtX/0VjFYEXuAZr74Xilrkc3PaBiUJW5n/qu5DVVSML4qzpBIn1cfWsbxzLczVrG8Gu82dnMvOe5S0zFV0kc1/DRCq0dsksVGjlElL+NV9FRwTi3Cxfu+PX2Ca2bMf/siZO/FHX3L7I36oOr6dr0fO6L+E7XR+lok5XXj5G33mFnCqcvGG4QgQcYlBgy82hwcjPuMHByqoKbcaycbCg9lXUT1iSD9x6LLesFvr1ypbwCUtgvsZrd6ai9A7uHmOVnYU8Qsv3vyJboyprj8a0S1FsNhilKzdoH3SdNXMNPbWTX7hMNJKm690AubLCaeeFNRmBTEWdebgzc6y9bFOoHqPrt4VUxLWgcfrEn3F1yFTacaJ1jjBHmOWkxUhgQWbw0H332iLa+etXOYZX/jp5jDpz+b4ybuvvXs7uKG9x3zlTZqKwtdstVaYn746tn/xZjlg4X5ZrhMwS8/UDaReSdhW3xJpMwyNZSmeJXt85lblSVxGIghdxzmRinOadZ2iEkJG55uGTwRhOrpArh8kL5So9386fHIG+HaPjkMlW2xQECtkXxb6w461+6isMi67PnP63Arnhcfd79ycyNH+R3UJPp3CeNkr+FoZTCo29Rmyn/Xl9zR8FYNqhJ+8VV/Bpp+ruyuq0ZG5hL62sdvEun2uZS0A7zFnWDLaZ+0rUCbsPfRTJ9ZlcjutpwHa2lGJ9+4qwdK//8Lls0nuy9G5os7jARH2ar/5iTCHOvdglbjzEf2M51uRbrrFL3xjKXCj5yORTPXbLzkpnrgTuKxzZ0ZlfUULiDMqXq2Bsn3rta1g7wEVfMNGZtL6VO01ym3SdNYPNkXWi0T7KYMT6CsBC66NctSN5WRNNroUOulywY0+TSGlchSOlcac2ruaxe/yLhbjORockTv++Gjh+yqdi2r2ETI+oL3p9ebrE+hDLU6yzZUQpTrRMYiNrYsugjhy/JKReAOKnQt5FyelL+6hmYSaeUSavoYt4jrpiRpR2fV5cY3XbfQvlLVNOZtnmysKWBIwqN1l9RVGMEfM4SWOX9nkatXdfRR3hF3pM856kEVpfwsNzlnyZEEgI9MUq1ufvQ0w4dHmXAleyVJTDn/BrX2VeB4xCOCHkabsUim49ShOWkxfHiHb0kuLsi/Mr8quvaipk5di4TYO6cq9Mvo9NSH37OP2DKB/JcA7z2OXCHsuxJn9SxI7LlZxLulRo7dyc8SyoF55YHtt4i6LSLkIrD3fki2tbcq41S5/XjWza+59ji1lkU1RN++07r5BfQdpXmPc4urKC2E0Osdnm0JoaxyurKrQ1y8+OjrW7on62knzg1mNfe2DR9VF+rjw9z1YC81ztrn3mxk2EXyCN8h/BxuhcdVvqsn30u6NrH+HHyECmQxeFKra8PvczGosW4ELg0XjLRG/aNoU86oySrveFZZ0iNy1PD7xXnOydxbK+Mlk7HUapfI9jI8ks3FaIMZbGhSCuAnFdiAGE+Kmes5flqIJig0y64iTtG9KPoCKcqFovF6AILTYevPREfDZ14keE2z7tNYFQ94+EZ/R2t01kTbut0tAIivaAXpSBKIF9RSXWV+UtU//E9ruju5T/hlX9z6VvuOxOLE6ius9qy5n6p36yLx2xQsGIqGbOl3oMdz3eHrVEPS1rLper9HILYdF4LnfTcHc1xuQIx3nUl0fbvMnSF9tF12cqxslZsOsd93v3J2rUzChQXDU2kkFjL3lRb0dzMeIf9WRcK+O/sZxJcmx8ZYHPHOWaE/b6mr9Q710TscK+VTt/QnHaXVmdkMYt7KKV1S7A5XMtqpT2LuusuWYsbmxdGimKlLZ799WoTl+XLerSfMHuGyUoe17jkI/bHi/0x85lk97zpXdbW8ZlZuzgRbkKaP8atfY1DY68V1/F147ScmuubK3mE7v9LWVHIY+inOQvY2OLa7QP1jnjCgls/7S7JI9ln2v7KBhtvfqauQ40NpzBiNUjuc5yXFw6U7HO0Zc4SpwmMZC9UOUZzfrCnYy+5IxqIcQhkpXPQmnsLA99Kzd7vV6utowMijvBfXkd6/vOqT7DwfXJ8lCIUvx0nvOi7LDlX6eNGgyWn1EbzFLYksjLNeEGB77nPUkjtL4kh+co/xk3jgtEX6xi/TZv997qopa5kG3kgYlCniZ/ijbMLKO9o4ZEB+M2Y8nPB5XJ98GYD24QlcCoRmA+/tWWUQWtU3Wr0CrzaqFQ/w+WjcwGy7VmIwmzD3fcqg6vsiMW1jmvM3m3o20C7SR953Uypa+Ruc7RHSUpsM3mUDLyc212yLKqQpureBwpnD0W9fOU5AO3HusN1NWW52oJn6cE5uu6Rk0S47f5fWPLaHgsNOQbI6tz5XsmRasV5saBVrijGozLDVPremdKl20yApmaZM06IRPnpbcpj1VOuJW/UIQjntdPtIiL0dj8neUeUDTYtjnBLFTLtzmqy0f9srJQFm8h2LiBNVfrup3pmQJcgW9BIx+HKN71ElJfjlTnwznJlnOVsbpzZjlT+23qHm5E+CTj7eULcSZzJ28TpbFw3s1yBZwWt7heFyLmp6RAow9e5UVy95U3q6K35kKmYlzZYTuH2+/dn8jWvsJ/KV1RuW3H+RKTiPP2h1MyTdlrzt/ra/5gvCYCE/aNK/g1ZWmPZfWa9N5kX62sdsEun2vl8YF2aDOuuX6yd5xTJ+k+zHI27fRCf9Rc7pj0Hi2DKNAx2hLnRvyLaTaRZ/Ev6rXLv7Co/5ulWEQg9TAvy/854P+8Z/ryLyJziVVELyIZUY31c0Vgj+EEVFBk7jrkK80ILcKMkFcDudVYVd1kzfSuBjvtQLIj4xYV0YwNl5iZENVd5rg33GYvSa6f12suD95ZWTMy9WMNRmz9QhUX7noML8vzzmVaP1GXI857msTlOAKcnJZwHmwejD2EC0QmOyLXBuXbp0DnmrjQlKe7X+JTHojsDLm8ct5L0uHPi0yp2OY2cxXUcnEq/zpvYRt0jgZ/dCFnHGWOkzSThHlP0sLIWkSmDL7cr3u83Xuri1qm4xk153KZ1Qh5hRGVuJZNrnAimzKXwsHTv75BQ2CdPzP5Xo/kNctxrAMME6nQ2iWzUP9fU2Da+87beFtouONWdXg9X9Y8r9vZtPc18xazsR3bht4SfefGIRb688CjKwuJ3TDYrTWHVqY4dllVoa1cnLZ8uF0X9cOX5AO3HusN1NWWZ28JH74E5uuuxihiVCz5fasto+Ex1y3sCCdypwp5tYXVCnPjQGveUZ232Ot6r1Y4T3KgxqnR/vOc8zMLQ9xr1h6ZQhiDw9MaP9eMxsdw7jVXn60Ztp3johyVbRT+i238N9Ib9xzr7aL6ydIO4UhrItWRZdOKWaXUzvQItvq1sDD7PaN1sqbRzKsnsE2xTpS2fJQrS1edd9Ry/Yzu84lW3Kgwr9k43x2Yt225wfF2Nw3bBWm1m4Z958Ix1u9rNK9dDFZYk6kYj1EYJqdiv3d/omqNRkjU+fX27cpThyawz3vJm3c4ZcbHETvP7utr/mR7u/Po01ZGMZuQy41ddlpWG6nY7J9aWe2yXT7Xrhn6aB9r1JqoAOcqSPPWpRvsPswFFeHs90J/sFy+E5kx6oSx8TYFvnz58ud//v3zzz9jI3kZkI2KOP7du3dv7O4b3P7vv//ujFVfo+0Yqe5M8hZWHjU7Il1xSbiceRPOu2gYPXv2LE66u3fvbiGbMnE4YZIzLLYZK/Do0aM4caq94hr09evXHZ0IVcz7Fj5+/HipGT5//ty3Td/60IiaIQaVZrkwRfPg7du3EY0Qjn9x0Aj/4cOHUfNEFTTLIfoSklx/1AvEpWH24cOHelFPmkQnMMbUohgkT4qnT5/GgZKBX27Gf//991ES4r/tP5MHTR6uvpnzoq5x1OW9nNGfPn26NOEm1NKRd3HiRBUa52myFs2fpJcTs316xhGr03a5k/SoxVK6NiJwOe/ignVpkAzGKk6EV69evXz5cnBLG/QJGCbqk7E+I3DCvv9emjGZ7NvRNvoIV2bW4UdXrvTZ2u5nbg6doayq0LZ2xt0kPgco6kpyvuRoPeat8lsqgXmrwS0v94bi9sTY8c8YkPmf50V++il/h2IwMjboE9D1rmQ8w1NR3Hwhao8ff/yxHI24i/369evyNsf7NZIc49Wd6Yo7OOHW+dMNV7558yZ/nzqq/bjnFTezroxwOPz2229xAy759NTlnvjz58+vPO5Gdr9z504Vk5M8i/v+/ft4FmXU4xCFTI9C++LFi8qwb2GntvXi0UhazDNJ3nFu7OhPAm0BXaq2iTUEygIHGM0rJ9Cv6wic+e7POsKNo2xzOKXdK4wn/eox97xfXcMyAQJbENB9SObCri/0x8hlk96TZXVPm0XLKe5fxnvI/t8Et68xmhx3iaox5WoqRYy8x7+Y+RZDiobP9pTB4rpJgcJ5FyddRPkytzBOt8t59+DBg02mY0SkTpjkETo2LQrEuEPcN427X3Ftinuo8Y7AA1+GorEbl+PCRTnqhEv9EBSuyMWCs9cfowxcCsDl7QOXZ3cuDbN6q+zyMoIJV4d4BCHOpmpCbJSoKthL0br8uamBM+fFXkvzEeNdnaH1rlMktN17upykEyrq+kl6qfOrk7T+56ZO0iNmtTRtRSA6EXHZijOuuizWT7fLAEU0iuIG81ZifIh4FPpukb56pRT1kmGiQ+T5nIkolJ8oPHGk4w13zMknrLSAPkKa6n83PNXoyv8me/9LJ2wOna2sqtD2f5pOTMHBirqSPLEc2G0mASVwJsj/iqopxmHiX9yYiNGYGISpnhupjwbEUEAMCEwY+ZwrnsLR9VYGNiIQU1jjnRflyMQ3jk44eBvVaYyA9clsec5q5Gl1n7pxCYiaP4bil3hRflzH49JzOW5ceuICFHTVdedyuy0OfaT7Yo0SstOJ2X0lfHB95Hhkd2R6Z2Pj0sa45Hsh0xvTDjsPGsUmHtfu/GnLKyPOjx8/7oxh4EQboPMnKwlcKaBLdSWg3U8icLDRvJPk2paTecK7PzfPDsMpN88CESBA4BgCug+ZfNz7hX6/uWzSe6Z82oYAAQIECBAgQIAAAQIECBAgQIAAAQIECBAgQIAAAQIECBAgQIAAAQIECBxN4OXLl/Gl7nKqzjabt9IozMj99ddfg67a0sIJBeK55x9//PGS8JjeHzPoTohwZZIL30KvQo7PaTx//rz6cy8LEee3b992xlbt0cliJQECBAgQIECAAAECBAgQIEDgIvDfIAgQIECAAAECBAgQIECAAAECBAgQIECAAAECBAgQIECAAAECBAgQIECAAIETCnz+/Lmc6vjMcnmDA/8aX0TvS927d+/6frKeAIGMwPv37zObPXv2LLPZ1rYpVBE///zz1mIrPgQIECBAgAABAgQIECBAgACB7QiY9L6dvBATAgQIECBAgAABAgQIECBAgAABAgQIECBAgAABAgQIECBAgAABAgQIECCwnsBff/1VPlhh4nd5xwP8Wvi+dLwswJe9D5DF1yThn3/+qXb/4YcfqmULSYHCtPAqhPv379+9e7f6cy8LHz9+rBePerSjRt1jiupJsEyAAAECBAgQIECAAAECBAgQWFTApPdFeQVOgAABAgQIECBAgAABAgQIECBAgAABAgQIECBAgAABAgQIECBAgAABAgS2KPDly5e+mZlVdM/8pfdA+OWXXyqKxkJmym5jF38eSaD+wgiT3ifk7IcPHwb32ulH0QtJ22mKBnPKBgQIECBAgAABAgQIECBAgACBuQRMep9LUjgECBAgQIAAAQIECBAgQIAAAQIECBAgQIAAAQIECBAgQIAAAQIECBAgQGA3AvG58nJcYyrvvXv3ytsc+9fCDNW3b98eO+1SVxb4+vVrtYFJ7xVFcuH9+/eZLZ8/f57ZbGvb9L0RI8rJo0ePthZb8SFAgAABAgQIECBAgAABAgQIbErApPdNZYfIECBAgAABAgQIECBAgAABAgQIECBAgAABAgQIECBAgAABAgQIECBAgACBNQTqn6ruPN6TJ086159nZcz570OIVwZ8+fLlPBRS2hCovzPCpPcGzuCffdPC6zsWXjlR32xryzGf/59//umM1S+//NK53koCBAgQIECAAAECBAgQIECAAIFKwKT3isICAQIECBAgQIAAAQIECBAgQIAAAQIECBAgQIAAAQIECBAgQIAAAQIECBA4i0B91m5nmn/66afO9ada+erVq770+th7n8wZ1tffGfHw4cMzJHmuNP79998fPnwYDG2nU8QL1cJOP1w/mFM2IECAAAECBAgQIECAAAECBAjMKGDS+4yYgiJAgAABAgQIECBAgAABAgQIECBAgAABAgQIECBAgAABAgQIECBAgAABAvsQqM/a7Yzxo0ePOtefauWDBw/u37/fmeTC7NbO7a08jEBM265/zTsKyd6TFilaLQmZE+fJkyf37t1bLUpzHSgY//zzz87Qdvrh+s60WEmAAAECBAgQIECAAAECBAgQWE7ApPflbIVMgAABAgQIECBAgAABAgQIECBAgAABAgQIECBAgAABAgQIECBAgAABAgS2KNCYtduOYkw6ba8855q+j73HtOePHz+e0+Tkqa5PbO57J8L2id6/f//06dO7d+/euXPn+++/j//G7P03b94sHfNff/118BB9J93gjrfdoDCff6cfrr+tp6MTIECAAAECBAgQIECAAAECJxQw6f2EmS7JBAgQIECAAAECBAgQIECAAAECBAgQIECAAAECBAgQIECAAAECBAgQIHBqgcHPvPsucVU+YmLwd999V/1ZX/jtt9/qf1o+icC7d++qlD58+LBa3svCp0+f4jvqz549+/DhQ/2T9Z8/f37x4kVMg48NFkpLzLSvH7HzKPHGjZh+3/nTxlf2TXqP6nSPH67fuLboESBAgAABAgQIECBAgAABAocUMOn9kNkqUQQIECBAgAABAgQIECBAgAABAgQIECBAgAABAgQIECBAgAABAgQIECBAoFeg/qnq9kYxx/vRo0ft9add0/dt6mD88uXLaVlOm/D66RMztPflEN9yj4n6X79+7Yt2TEr/6aef/v77774Nrlmf+YR73+l2zXFX2Dfm8/ep+sz7Cv4OQYAAAQIECBAgQIAAAQIECBxDwKT3Y+SjVBAgQIAAAQIECBAgQIAAAQIECBAgQIAAAQIECBAgQIAAAQIECBAgQIAAgaxAfdZue5/4BHR75ZnXPH/+/IcffugU8LH3TpYDr4yvoNe/Vb6v10PExOz4lvtg7kQCl5h5XpgWXkUp5ofv9KPofWI+815lrgUCBAgQIECAAAECBAgQIECAwKDAnX//+9+DG9mAAAECBAgQIECAAAECBAgQIECAAAECBAgQIECAAAECBAgQIECAAAECBAgQ2IhAzB199+7d58+f48PCMRk7/sWXmV++fJmP3p07dwob//XXXw8ePChscMKfwrzvXQCewzxVeYgTrXrTQZx3Hz9+3Evy4+Pt33//fTK2Uat8+fIluXFys5jN3vct9EsI33333UJfmE/GcPJm8SqEhw8fdu7+7du3u3fvdv5kJQECBAgQIECAAAECBAgQIECAQEPAl94bIP4kQIAAAQIECBAgQIAAAQIECBAgQIAAAQIECBAgQIAAAQIECBAgQIAAAQIbFYip1zF/MmZff/jw4TJ9NP4bn21/9epVrI+Jl5l4l6fpxmRXM97bjE+fPr1//357fax5/fp153orDynw9u3bKl3xEe9qefsLUUvkI1menZ4Pp9oyTpPBMONdHtX2+1ro+8x7fLjejPd9ZaXYEiBAgAABAgQIECBAgAABArcV8KX32/o7OgECBAgQIECAAAECBAgQIECAAAECBAgQIECAAAECBAgQIECAAAECBAgQSAnUPzHdt8O//vWv+Jxy36+X9TH7tDD9NWZvjvpofPlYR/q172PO+/089ZFyZ520xFsn4pUTl2PtLt/v3LkzSunf//73qO0LG2c+Mh9vEHjz5k0hkM3+9OXLlx9//LEzej7z3sliJQECBAgQIECAAAECBAgQIECgT8CX3vtkrCdAgAABAgQIECBAgAABAgQIECBAgAABAgQIECBAgAABAgQIECBAgAABAlsRyMx4j7i+ePFiMMbxZfjCNma89+E8ePDgp59+av/6zz//7HSybjst1pQF9vuZ948fP5aT1vg1pvQ31lzzZ0xoL+8eh9vvSfTbb791ps5n3jtZrCRAgAABAgQIECBAgAABAgQIFAR86b2A4ycCBAgQIECAAAECBAgQIECAAAECBAgQIECAAAECBAgQIECAAAECBAgQIHB7gfr3pQdjM/ix98IHn2OWZnwHfvAQp92g75POu/vo92lz8JqEN3J/8ES75liz7/v8+fP6jP3B8O/fv//p06fBzTIbxHz7x48fl7f866+/4qUS5W22+WujVFSRVCdUFBYIECBAgAABAgQIECBAgAABAnkBX3rPW9mSAAECBAgQIECAAAECBAgQIECAAAECBAgQIECAAAECBAgQIECAAAECBAjcQGDwO8n1OH3+/Ln+Z2M55s831tT/HHWg+o4nWb53714nUXzs3csCDl8GXr16VaXxp59+isJQ/bn9ha9fv46K5LNnz0Zt37fx33//PRjU77//vtMZ75HqeqmoI4x6xUB9R8sECBAgQIAAAQIECBAgQIAAgTMLmPR+5tyXdgIECBAgQIAAAQIECBAgQIAAAQIECBAgQIAAAQIECBAgQIAAAQIECBDYusCbN29iTnU+lt++fSts/O7du75fnzx5sq95vH0JWXT9r7/+Gt9wbh8i1rdXWnMYgfjs+YcPH6rkdL77oPp1gwvlaqEd4bkSGDPey9VXHCi+Qt+OwC7WNEpFFed4J8LTp0+rPy0QIECAAAECBAgQIECAAAECBAgkBUx6T0LZjAABAgQIECBAgAABAgQIECBAgAABAgQIECBAgAABAiobZLMAACAASURBVAQIECBAgAABAgQI3EBg7BeDv//++0Is6xN3G5uZtt0A6fzz7t27nTniY++dXIdZWf+g9/3793c3pbk887yRTfHp9SjnjZUT/owXdvz555+FHWNyeGxT2GDjP9VLRT2qAVj/0zIBAgQIECBAgAABAgQIECBAgEBSwKT3JJTNCBAgQIAAAQIECBAgQIAAAQIECBAgQIAAAQIECBAgQIAAAQIECBAgQIDADQQ+f/486qgxI7dv+48fP/b95DPvfTLt9THhObja62MG7N9//91eb83eBeLEqU/e3uPrIb777rtkLkTZnuXT6/EV9BcvXhQOGjVVoUYq7LiRnxqloopVFI979+5Vf1ogQIAAAQIECBAgQIAAAQIECBDIC5j0nreyJQECBAgQIECAAAECBAgQIECAAAECBAgQIECAAAECBAgQIECAAAECBAgQWFXgy5cvY49XmG9Z+Mx759fLxx76PNsHV+cs4p9//vk8COdJaX3ydnyc/NGjR7tL+w8//JCJc6Tu/fv3mS3L20TFFUEVton41N8jUNhysz/VS0UVyZjJ//Lly+pPCwQIECBAgAABAgQIECBAgAABAqMETHofxWVjAgQIECBAgAABAgQIECBAgAABAgQIECBAgAABAgQIECBAgAABAgQIECCwnsDXr19HHaww6To+Qt43sz0+TXz37t1RBzr5xsHViRmvFYgPXJ8c52DJjznM9dPw999/32MCM5PeI2mzfHo9qprHjx//888/fVAxM/yvv/7adZ3z+vXreqmoUtpZLVS/WiBAgAABAgQIECBAgAABAgQIECgLmPRe9vErAQIECBAgQIAAAQIECBAgQIAAAQIECBAgQIAAAQIECBAgQIAAAQIECBDYjcAvv/zSF9e+2ZgxG9anifvQCuufPn3a+S3rZ8+eFfby074E4hUGv/32WxXneKnEvXv3qj93tNBZViP+cfrHT/Hai2/fvj1//vz6FMWM94cPH3ZOCL8EHjPeQ3XXM97jO/avXr1qW0X1++DBg/Z6awgQIECAAAECBAgQIECAAAECBJICd/79738nN7UZAQIECBAgQIAAAQIECBAgQIAAAQIECBAgQIAAAQIECBAgQIAAAQIECBAgsKZAzK788ccfk0eMmauF6esxy7Tz28vxyWUTNZPCjc1ifm/MGW6rljOiEYg/NyvQyN/vvvsu5nLvd7Z2vQaIcht1y+zyEWZ8470w4z0m2M/yMfnZYz4qwEePHv3555+NXS6T+Rsr/UmAAAECBAgQIECAAAECBAgQIDBKwJfeR3HZmAABAgQIECBAgAABAgQIECBAgAABAgQIECBAgAABAgQIECBAgAABAgQIrCeQ/6x0fIO6MOP9zZs37bnZkYyYnm3G++TsjFnE7969a+8eX4FeYkZx+0DWLCrw7Nmz+lkTeb3fGe8BFVVExRXz0l+/fl39OctCzGaPN3QUZrzHh9APMOP9/fv37Rnv8UKEzqpgFliBECBAgAABAgQIECBAgAABAgTOI+BL7+fJayklQIAAAQIECBAgQIAAAQIECBAgQIAAAQIECBAgQIAAAQIECBAgQIAAgf0JxLz3wjzSS3pivuXTp08Laat/5LnazKeJK4prFuJdA7/99lsjBLYNkN392cjWmLA9+yzxlU0aH66Po//1119zvfOiwdVO2mAd1d5lg2vahpdI/vHHH/H59w1GWJQIECBAgAABAgQIECBAgAABAvsS8KX3feWX2BIgQIAAAQIECBAgQIAAAQIECBAgQIAAAQIECBAgQIAAAQIECBAgQIDAuQTq32eupzy+LfzTTz/9/vvv3759K894f/78ef2D1ZdAfvjhh/b3iuvhW04KxFzomOLe2Pjz5897nyPdSNGp/nzz5k39RQZxshwgN+PNF2/fvq3n48OHDz99+lRfM2E5QoiZ83WuRiBxdvzrX/8q11GNXTb757Nnz9p1abwQwYz3zWaZiBEgQIAAAQIECBAgQIAAAQL7EvCl933ll9gSIECAAAECBAgQIECAAAECBAgQIECAAAECBAgQIECAAAECBAgQIECAwLkE4tvC33//fT3NMQU3PtEcU1jrK/uW379/HxM1G7/GhPkIIb4h31jvz2kCfd9/nvFL2tMiZq8JAo1T5mAnS0w+//DhQ53l119/je+019ckl798+fLq1atGaI19JwfeCGcLf8arEF68eNGISUzpv/7FAY0w/UmAAAECBAgQIECAAAECBAgQOK2ASe+nzXoJJ0CAAAECBAgQIECAAAECBAgQIECAAAECBAgQIECAAAECBAgQIECAAIF9CLQnW8ZMy3fv3g3OWv/48ePjx4/biTQZu21y5ZpO6ng9QUwMvjJku68pEBOY4/vn9SMe72SJz5L/+eef9TRGQY3Z6fmPsUdpj0+7NwKpBxjLT548iTAH66jGXpv9M07kH3/8sRG9eCHC169fk+8faezrTwIECBAgQIAAAQIECBAgQIAAgbaASe9tE2sIECBAgAABAgQIECBAgAABAgQIECBAgAABAgQIECBAgAABAgQIECBAgMC2BNrzVCN+v/zyS3xpuW/K5evXr+PXRjJilmZMVX3w4EFjvT+vF+gEj6m/8eXw6wMXwgoCf//9d0z//ueff6pj/fHHH3HqVX8eZqH9vfdL0qK4xpz/eKdGOHz//feXuiVYvn37FrO7P3/+HLVHvAWgTtQ2id1juvvB3GL2fgg0Enu8FyI0EuhPAgQIECBAgAABAgQIECBAgMDKAia9rwzucAQIECBAgAABAgQIECBAgAABAgQIECBAgAABAgQIECBAgAABAgQIECBAYIpA57z3CCjmqf70008xVTXmqcafMT31w4cPb9++bU/RjBnvMUvzMN9enoK48D7Pnz8P+cZBYgLwy5cvGyv9uUGBeD3Bs2fPqogddcb7JYFv3rx58eJFldhZFg453T1kOt8R8O7du1g/i5tACBAgQIAAAQIECBAgQIAAAQIELgImvSsJBAgQIECAAAECBAgQIECAAAECBAgQIECAAAECBAgQIECAAAECBAgQIEBgHwKdc6qTUY+J8TFLs++z8MlAbDYo0Dk/9tjTpwdN9rLBly9ffvzxx4htvB4iPmn+4MGDvcR8WjzjE+4///xzvCNj2u71vSKc+HdIsdevX7969aqe2Fj2JosGiD8JECBAgAABAgQIECBAgAABArMImPQ+C6NACBAgQIAAAQIECBAgQIAAAQIECBAgQIAAAQIECBAgQIAAAQIECBAgQIDAGgIfP36M7zO3v+JeOHbM4I3Pj/socYFo3p9i6u/nz5/rYUYW/PXXX/fu3auvtLxBgU+fPkVOxdslNhi3haIUU/2jfoh///zzz6hDRKmOV2k8e/bswHVL1LePHz9usMT0/jdv3jRW+pMAAQIECBAgQIAAAQIECBAgQOB6AZPerzcUAgECBAgQIECAAAECBAgQIECAAAECBAgQIECAAAECBAgQIECAAAECBAgQWFXg/fv38anhxszqdgx++OGH//cB5p994L2Ns9ya+ID2w4cPGy8miLyI2dQyYjl2IV8pEBP+4/v28S8Kat8E+Pv370dJjuId090P+V33umG8DiBS2qCIhMdM+PpmlgkQIECAAAECBAgQIECAAAECBOYSMOl9LknhECBAgAABAgQIECBAgAABAgQIECBAgAABAgQIECBAgAABAgQIECBAgACBVQViTmbMUI2p7zFJNaZYXyZnxueXL7NSnzx58ujRo1Uj5GD/Eeic9x4ThmNe8X828X8CmxaIMvzt27eoVaJK+f7778/2voZIflSkZrxvuoyKHAECBAgQIECAAAECBAgQIHA4AZPeD5elEkSAAAECBAgQIECAAAECBAgQIECAAAECBAgQIECAAAECBAgQIECAAAECBAjcWqBz3rvPRN86WxyfwLCAk3fYyBYECBAgQIAAAQIECBAgQIAAgQUE/nuBMAVJgAABAgQIECBAgAABAgQIECBAgAABAgQIECBAgAABAgQIECBAgAABAgQIEDi1QHwZ+6+//oqPRdcV/vzzz6dPn9bXWCZAYGsC8XKKr1+/1mPldRV1DcsECBAgQIAAAQIECBAgQIAAgYUETHpfCFawBAgQIECAAAECBAgQIECAAAECBAgQIECAAAECBAgQIECAAAECBAgQIECAwKkFOue9f/jw4fnz56d2kXgCGxZ49OjR58+f6xF88uTJx48f62ssEyBAgAABAgQIECBAgAABAgQILCFg0vsSqsIkQIAAAQIECBAgQIAAAQIECBAgQIAAAQIECBAgQIAAAQIECBAgQIAAAQIECPzXZd77/fv36xZv3759+fJlfY1lAgS2IPD06dM///yzHpOff/75/fv39TWWCRAgQIAAAQIECBAgQIAAAQIEFhIw6X0hWMESIECAAAECBAgQIECAAAECBAgQIECAAAECBAgQIECAAAECBAgQIECAAAECBP5n3vunT59i6mzd4rfffnvz5k19jWUCBG4r8Pz58w8fPtTj8PvvvztP6yCWCRAgQIAAAQIECBAgQIAAAQKLCtz597//vegBBE6AAAECBAgQIECAAAECBAgQIECAAAECBAgQIECAAAECBAgQIECAAAECBAgQIPD69etXr17VHf76668HDx7U11gmQOAmAvE592fPntUP/ccffzx69Ki+xjIBAgQIECBAgAABAgQIECBAgMCiAr70viivwAkQIECAAAECBAgQIECAAAECBAgQIECAAAECBAgQIECAAAECBAgQIECAAAEC/yPw8uXLmOX+ww8/VBxfv36tli0QIHBDgTg3q6Pfv3//27dvZrxXIBYIECBAgAABAgQIECBAgAABAusI+NL7Os6OQoAAAQIECBAgQIAAAQIECBAgQIAAAQIECBAgQIAAAQIECBAgQIAAAQIECBD4H4GY/f727duY/f7p0yciBAhsQeDLly+PHz+OmPzyyy/Pnz/fQpTEgQABAgQIECBAgAABAgQIECBwNgGT3s+W49JLgAABAgQIECBAgAABAgQIECBAgAABAgQIECBAgAABAgQIECBAgAABAgQIECBAgAABAgQIECBAgAABAgQIECBAgACBDQn894biIioE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Ninw999/f/nyZZNREykCBAgQIECAwLYENJy2lR9iQ4AAAQIECPxfAW2V/+vhLwIECBAgQIAAAQIECBAgcK2Avva1gvYnQIAAAQIECBAgQIAAgZrA/1dbvmox+qvfvn37559/vn79elmI/8byq1evHjx4cFXQdiZAgAABAgQIECBAgMCsAvovs3LuO7CqMFz6sNGrbfdtY2Uk8rvvvouN951asSdwO4HLuRYjRY2z7O3bt3fv3r1dvByZAIFhgepaaeB3GOvoW1SFQcPp6FktfQQIECBAYJcC2iq7zDaRJvB/BaoTud4DjdGkJ0+ePHr06P9u6y8CBAgQIEDgXAKd7YQtPKK82Yidq3xI7WICVQl3X2AxYwETIECAAAECBAgQIECAQFNgeNJ71V+t31KK5eoZ5ct8gGbA//n7559//s+i/xMgQIAAAQIECBAgQGBZAf2XZX33FnqUh+i9xr9Lv/Xy38afe0uT+BLYnMCl4o0zqxopapxl8Wch0jHpvfCrnwgQWFRAw2lR3t0FruG0uywTYQIECBAgcCoBbZVTZbfEHlKgswcao0mNcaS+tN+/f7/vJ+sJECBAgACBvQt0thPqN55u9YjyZiO29xwX/+0I6GtvJy/EhAABAgQIECBAgAABAgTqAh2T3uPtyNVMgPqmlgkQIECAAAECBAgQILA1Af2XreXIpuLz559/Pnv2bFNREhkCexeIRx/itIqBo8vDRntPjvgTOJuAhtPZcnxUejWcRnHZmAABAgQIEFhZQFtlZXCHI3C9wNOnT+tz1a4PUAgECBAgQIDAYQQ2O1K92YgdJuslZGsC+tpbyxHxIUCAAAECBAgQIECAAIGLQMek9+jE0iFAgAABAgQIECBAgMAuBPRfdpFNIkmAwGEEYrq7ivcwuSkhJxRw/p4w0yWZAAECBAgQIECAAAECNxGIHmh8yP0mh3ZQAgQIECBAYOMCmx2p3mzENp6hokeAAAECBAgQIECAAAECBAgQmFegY9L7vAcQGgECuxD48uXL5T3r33333Q8//HDv3r1dRFskCRAgcFoB9fZps17CCRAgQIAAAQIECBAgQIAAAQIECBAgQIAAAQIECBAgQIAAgeUEPJKxnK2QCRAgQIBAn4Drb5+M9QQIECBAgAABAgTOJmDS+9lyXHoJ/B+Bv//++9dff3379m3jJesx7/3nn39++fLl/9naHwQIECBwawH19q1zwPEJECBAgAABAgQIECBAgAABAgQIECBAgAABAgQIECBAgACBAwp4JOOAmSpJBAgQILB5AdffzWeRCBIgQIAAAQIECBBYW+C/1z6g4xEgsBmBjx8/xuT23377rTHjPSIYX31/9erV3bt3P336tJn4iggBAgTOC53FvgAAIABJREFULqDePnsJkH4CBAgQIECAAAECBAgQIECAAAECBAgQIECAAAECBAgQIEBgAQGPZCyAKkgCBAgQIDAg4Po7AORnAgQIECBAgAABAqcU8KX3U2a7RBP4r/968+bNixcvyhIxGf7hw4fv3r17+vRpeUu/EiBAgMDSAurtpYWFT4DAIQXu37//yy+/XJIWjdtv375d/hvveGq/+OmQAhJFgAABAgQIEEgKaDgloWxGgAABAgQI3ERAW+Um7A5K4P9n723P9qaZNdzNOt4CgBIIFQAlkFQQKIGkApISklRAKIGkgkAJkAoIJRA6YF97eb8+tGRbGtmSrI/z+ZH4lmVpdI40Gn3ZEIAABCAAAQjMQ4AtGfPompJCAAIrAcbaKwou7iJA/3sXefKFAAQgAAEIQAACEIBA4wQ++ffff49E/Pjxo27pVMByHuD333//7bff3r9/fxR/N/zdu3cPHz7cvUUgBCBwFwG9GO/Ro0f23NX8v/76a3t8YkIAAhCAQF4C2O28PEltVAKMX0bVbKFyqcJohPvixQv7IPfTTz9dqlkhkUgWAt0RWFqEZo2WN0qoTWnwaG9TS3n17GeffdZd2REYAr0TwHHqXYOV5cdxqgyc7CAAAQhAAAIQSCKAr5KEi8gQqE9gOwLV9JHmkZIk+emnn548eZL0CJEhAAEIQAACdgJsybCzyhtz6yc0skW5WcHy8ic1CAQIMNYOwOFWLgL0v7lIkg4EIAABCEAAAhCAAATGIxA69L5bWo1jdSrg1atXu3e3gRx63zIhBAK3E9CJgqQvW+qFjn/88cftYiMABCAAgWkJYLenVT0Fv06A8ct1hsOnYF9F49D78JWBAmYh8OHDh+fPn799+9aYGofejaCIBoEKBHCcKkDuPQscp941iPwQgAAEIACBsQngq4ytX0o3GIHUESiH3gerABQHAhCAQGsE2JLRlEZS/YRqW5SbFawp9SHMeAQYa4+n03ZKRP/bji6QBAIQgAAEIAABCEAAAq0R+J9UgTTAePnypdaTUh8kPgQg0AgBNeGkE+8SW69a19RVI/IjBgQgAIHZCGC3Z9M45c1LgPFLXp5Dpvbw4cNffvllyKJRKAjcQuDBgwdv3rz54YcfbsmdTCEAgSsEcJyu0JvkWRynSRRNMSEAAQhAAAKdEsBX6VRxiD0ngWUEysTsnNqn1BCAAARaI8CWjNY00uxMdbOCtaZB5BmMAGPtwRTaTnHof9vRBZJAAAIQgAAEIAABCECgQQLJh96XMjx58uTbb79tsDyIBAEIRAn8/PPP0TjbCPbP9G2fJQQCEIAABK4QwG5focezEFgIMH6hJoQJfPfdd/qKezgOdyEAgSQCr1+/plklESMyBNohgOPUji7alATHqU29IBUEIAABCEAAAgsBfBVqAgT6IqA2+/jx475kRloIQAACEBiPAFsy2tRpszPVzQrWph6RagwCjLXH0GNrpaD/bU0jyAMBCEAAAhCAAAQgAIGmCJw89K4y8M2uphSJMBAwEvj48eNff/1ljOxG++2339yfXEMAAhCAQB0C2O06nMllBgKMX2bQ8pUyUkOu0ONZCOwSoFntYiEQAl0QoP12oaYbhaSG3AifrCEAAQhAAAIQiBLAV4kiIgIEmiLw/PnzpuRBGAhAAAIQmI0AWzJa1nizvn2zgrWsTWTrnQDVvncNtiY//W9rGkEeCEAAAhCAAAQgAAEItEbg/KF3vvTemi6RBwIWAudOvCvl0w9apCIOBCAAAQgcEThtfk8/eCQJ4RDonQDjl941WFr+L774onQWpA+B2QhgeGfTOOUdiQDtdyRtligLjlMJqqQJAQhAAAIQgEAuAvgquUiSDgTqEPj666/rZEQuEIAABCAAgV0Cp3dWnH5wVwwCdwk0O1PdrGC7GAmEQBYCjLWzYCSRlcDpbvT0g2vWXEAAAhCAAAQgAAEIQAACXRD4z2kpP/vss9PP8mD7BJ49e7YKqUm6hw8frj+56JrA33//3bX8CA8BCEBgNgLY7dk0TnnLEWD8Uo7tGCl/8803YxSEUkCgHQI0q3Z0gSQQSCWA45RKbLb4WPjZNE55IQABCEAAAn0RwFfpS19ICwER0PkZzi1QEyAAAQgMRqCjnYdsyWi57jU7U92sYC1rE9l6J8BYu3cNtiY//W9rGkGe6wQ6coCvF5YUIAABCEAAAhCAQAUC5w+9SzhWnipo6K4sXr16tWb9zz//cOh9pdH7xeeff36uCJ9++um5B3kKAhCAAASuEMBuX6HHsxDwCDB+8YDw0yWAu+vS4BoCWQiw4ycLRhKBwF0EcJzuIt9FvjhOXagJISEAAQhAAALTEsBXmVb1FLxfAoxA+9UdkkMAAhA4ItDRzkO2ZBwpsZHwZv2EZgVrRHGIMR4Bxtrj6fTeEtH/3suf3EsQ6MgBLlF80oQABCAAAQhAAALZCfzPlRQZxF6h1/KzHz9+bFk8ZLtC4Ouvvz73uCZqzz3IUxCAAAQgcIUAdvsKPZ6FgEeA8YsHhJ8QgAAEIAABCEDgiACO0xEZwiEAAQhAAAIQgAAEIAABCEAAAhCAAAQgAIEAgb52HrIlI6DKFm41O1PdrGAtaA0ZIAABCEQJ0P9GERGhLwJ9OcB9sUVaCEAAAhCAAASmJXDp0Pu01IYv+N9//z18GWcu4Lfffnui+N9///2Jp3gEAhCAAASuE8BuX2dIChCAAASiBE6/RjqaMhEgAAEIQAACEIDAYARwnAZTKMWBAAQgAAEIDEYAX2UwhVKcGQhwZmwGLVNGCEBgKgLd7TxkS8ZU9ZPCQgAC5wgw1j7HjacCBOh/A3C41R2B7hzg7ggjMAQgAAEIQAACExLg0PuESo8X+Z9//olHIka3BH788ccTsj9+/PjEUzwCAQhAAALXCWC3rzMkBQhAAAIQgAAEbiHAluVbsJMpBCAAAQhAAAIQgAAEIAABCEAAAhCAAAQgAAEIQOAuAt3tPGRLxl1VhXwhAAEIQGBmAvS/M2t/vLJ35wCPpwJKBAEIQAACEIDAeAQ49D6eTjOUiNdNZYDYcBIPHz5MfUPeDz/88ODBg4bLhGgQgAAERiaA3R5Zu5QNAhCAAAQgAAEIQAACEIAABCAAAQhAAAIQgAAEIAABCEAAAhCAAAQgMAqB7nYesiVjlKpHOSAAAQhAoCcC9L89aQtZYwS6c4BjBeI+BCAAAQhAAAIQuJ8Ah97v10GDEvC6qQaVklekX375xf7Bva+++ur169d5BSA1CEAAAhBIIoDdTsJFZAhAAAIQgAAEIAABCEAAAhCAAAQgAAEIQAACEIAABCAAAQhAAAIQgAAE6hPocechWzLq1xNyhAAEIAABCND/UgeGIdCjAzwMfAoCAQhAAAIQgMCoBDj0PqpmL5Xr999/v/Q8DzdP4LPPPpOWLefedeL9t99+a75ACAgBCEBgcALY7cEVTPEgAAEIQAACEIAABCAAAQhAAAIQgAAEIAABCEAAAhCAAAQgAAEIQAAC/RPocechWzL6r3eUAAIQgAAE+iNA/9ufzpD4gECPDvBBUQiGAAQgAAEIQAACrRDg0HsrmmhKjr/++qspeRCmBIEHDx5I0Y8fPw4k/uOPP/7xxx+aVgjE4RYEIAABCNQhgN2uw5lcIAABCEAAAhCAAAQgAAEIQAACEIAABCAAAQhAAAIQgAAEIAABCEAAAhA4R6DTnYdsyTinbp6CAAQgAAEIXCFA/3uFHs+2Q6BTB7gdgEgCAQhAAAIQgAAEtgT+sw0iBAJ43pPUAZ1mf/PmzYcPH37++Wd9zl16/+eff/T59y+++OL777//4YcfOO4+SU2gmBCAQC8EsNu9aAo5IQABCEAAAhCAAAQgAAEIQAACEIAABCAAAQhAAAIQgAAEIAABCEAAAhMS6HfnIVsyJqyuFBkCEIAABG4nQP97uwoQ4DqBfh3g62UnBQhAAAIQgAAEIFCIAIfeC4HtO9n379/3XQCkTyGg9+S9fPky5QniQgACEIDAnQSw23fSJ28IQAACEIAABCAAAQhAAAIQgAAEIAABCEAAAhCAAAQgAAEIQAACEIAABA4I9L7zkC0ZB4olGAIQgAAEIFCQAP1vQbgkXZ5A7w5weULkAAEIQAACEIAABJIJ/E/yEzwwOoGPHz+OXkTKBwEIQAACEIAABCAAAQhAAAIQgAAEIAABCEAAAhCAAAQgAAEIQAACEIAABCAAAQhAAAIQgEA2Auw8zIaShCAAAQhAAAIQgAAEeiCAA9yDlpARAhCAAAQgAIH+CHDovT+dlZb4999/L50F6UMAAhCAAAQgAAEIQAACEIAABCAAAQhAAAIQgAAEIAABCEAAAhCAAAQgAAEIQAACEIAABCAwDAF2Hg6jSgoCAQhAAAIQgAAEIGAhgANsoUQcCEAAAhCAAAQgkEqAQ++pxMaP/9tvv41fSEoIAQhAAAIQgAAEIAABCEAAAhCAAAQgAAEIQAACEIAABCAAAQhAAAIQgAAEIAABCEAAAhCAQCYC7DzMBJJkIAABCEAAAhCAAAT6IIAD3IeekBICEIAABCAAgd4IcOi9N42VlxfPuzxjcoAABCAAAQhAAAIQgAAEIAABCEAAAhCAAAQgAAEIQAACEIAABCAAAQhAAAIQgAAEIAABCIxDgJ2H4+iSkkAAAhCAAAQgAAEIGAjgABsgEQUCEIAABCAAAQgkE+DQezKysR/4+PHj+/fvxy4jpYMABCAAAQhAAAIQgAAEIAABCEAAAhCAAAQgAAEIQAACEIAABCAAAQhAAAIQgAAEIAABCEAgFwF2HuYiSToQgAAEIAABCEAAAl0QwAHuQk0ICQEIQAACEIBAjwQ49N6j1grKzLumCsIlaQhAAAIQgAAEIAABCEAAAhCAAAQgAAEIQAACEIAABCAAAQhAAAIQgAAEIAABCEAAAhCAwHAE2Hk4nEopEAQgAAEIQAACEIBAiAAOcIgO9yAAAQhAAAIQgMAFAhx6vwBvxEfxvEfUKmWCAAQgAAEIQAACEIAABCAAAQhAAAIQgAAEIAABCEAAAhCAAAQgAAEIQAACEIAABCAAAQiUIsDOw1JkSRcCEIAABCAAAQhAoEkCOMBNqgWhIAABCEAAAhAYgQCH3kfQYsYy/PLLLxlTIykIQAACEIAABCAAAQhAAAIQgAAEIAABCEAAAhCAAAQgAAEIQAACEIAABCAAAQhAAAIQgAAExibAzsOx9UvpIAABCEAAAhCAAAQ8AjjAHhB+QgACEIAABCAAgVwEOPSei+QI6fz666///PPPCCWhDBCAAAQgAAEIQAACEIAABCAAAQhAAAIQgAAEIAABCEAAAhCAAAQgAAEIQAACEIAABCAAAQiUJ8DOw/KMyQECEIAABCAAAQhAoCECOMANKQNRIAABCEAAAhAYjgCH3odT6YUC/fzzzxee5lEIQAACEIAABCAAAQhAAAIQgAAEIAABCEAAAhCAAAQgAAEIQAACEIAABCAAAQhAAAIQgAAE5iLAzsO59E1pIQABCEAAAhCAwPQEcICnrwIAgAAEIAABCECgIAEOvReE21fSHz9+fPv2bV8yIy0EIAABCEAAAhCAAAQgAAEIQAACEIAABCAAAQhAAAIQgAAEIAABCEAAAhCAAAQgAAEIQAACdxFg5+Fd5MkXAhCAAAQgAAEIQOAWAjjAt2AnUwhAAAIQgAAE5iHAofd5dB0p6YsXLyIxuA0BCEAAAhCAAAQgAAEIQAACEIAABCAAAQhAAAIQgAAEIAABCEAAAhCAAAQgAAEIQAACEIAABP5LgJ2H/yXB/xCAAAQgAAEIQAACUxDAAZ5CzRQSAhCAAAQgAIH7CHDo/T72LeWsd029evWqJYmQBQIQgAAEIAABCEAAAhCAAAQgAAEIQAACEIAABCAAAQhAAAIQgAAEIAABCEAAAhCAAAQgAIF2CbDzsF3dIBkEIAABCEAAAhCAQAECOMAFoJIkBCAAAQhAAAIQ+D8EOPT+f3BM++P58+fTlp2CQwACEIAABCAAAQhAAAIQgAAEIAABCEAAAhCAAAQgAAEIQAACEIAABCAAAQhAAAIQgAAEIJBKgJ2HqcSIDwEIQAACEIAABCDQNQEc4K7Vh/AQgAAEIAABCHRBgEPvXaiprJAfPnz4+eefy+ZB6hCAAAQgAAEIQAACEIAABCAAAQhAAAIQgAAEIAABCEAAAhCAAAQgAAEIQAACEIAABCAAAQiMQoCdh6NoknJAAAIQgAAEIAABCJgI4ACbMBEJAhCAAAQgAAEIXCPAofdr/IZ4+vvvvx+iHBQCAhCAAAQgAAEIQAACEIAABCAAAQhAAAIQgAAEIAABCEAAAhCAAAQgAAEIQAACEIAABCAAgRoE2HlYgzJ5QAACEIAABCAAAQg0QwAHuBlVIAgEIAABCEAAAiMT4ND7yNq1lO3Zs2fv37+3xCQOBCAAAQhAAAIQgAAEIAABCEAAAhCAAAQgAAEIQAACEIAABCAAAQhAAAIQgAAEIAABCEAAAhBg5yF1AAIQgAAEIAABCEBgKgI4wFOpm8JCAAIQgAAEIHAjAQ693wj//qx//fXXV69e3S8HEkAAAhCAAAQgAAEIQAACEIAABCAAAQhAAAIQgAAEIAABCEAAAhCAAAQgAAEIQAACEIAABCDQAwF2HvagJWSEAAQgAAEIQAACEMhGAAc4G0oSggAEIAABCEAAAjECHHqPERr3vtzuR48ejVs+SgYBCEAAAhCAAAQgAAEIQAACEIAABCAAAQhAAAIQgAAEIAABCEAAAhCAAAQgAAEIQAACEIBATgLsPMxJk7QgAAEIQAACEIAABJongAPcvIoQEAIQgAAEIACBoQj8Z6jSUBgzAdxuMyoiQgACeQh8+PDht//9++uvv/755x/9q3S/+N+/x48ff//995999lmenEgFAhCAAAQgAAEIQAACEIAABCAAAQhAAAIQyESAab1MIEkGAhCAAAQgAAEIQAACEIAABCAwCAF2Hg6iSIoBAQhAAAIQgAAEIGAjgANs40QsCEAAAhCAAAQgkI0Ah96zoewoodevXz99+rQjgREVAhDol4A2xf78889v375dTrl7BVGg/nQWXkbpp59+evLkiReh2k/J+f79+99//30RScfy//77b/0rAT799FP9+/nnny9H9L/66itdfPPNN5zSr6YdMoIABCAAAZcAfZZLg+vxCHz8+FEumRwzeWW6cL0yFVaOmbwy/bv4Y4tj9uDBg/E4HJVo4SM4CyJdKKbruC58Ft9VfL799tup+BxxIxwCEJiWAI7TtKqn4FkIMK2XBSOJNEKAgUYjikAMCEAgiQDebBKuCpH/+OOPdSVRczLetJUEWGaulvVE/auZmYcPHxoFe/ny5YsXLxRZ/964YGqUlmgQgAAE8hLQ6ZFlt8ZqWreT3ot11T4NTXqzVSMv/xOpsfPwBLRbHsGfvAV7L5lie3vRFHJmJ4BtzI6UBCGwEhi4c8EBXrXsXrDy4tLgemYCA1u/mdVK2SEAgRYIjH/oXe7UMhWuf92lR82GP3v27EYdLIK5Ii1y6ovH9rXPVPmV6Q8//KDTp6kPdhdfExPrWoggb+uAOGjl+Fy5hFFndNcl7TUjpeaewVhWXPo6Y6Ci7eJSoM4tf/311+eInX4KPZ5GZ39wsUWqxkvtzbg6qJ0fz58/V2MxCqNz71rI1NSAMX6WaG/evJGEv/zyiwgcJbjc0r9qCG6c5RCRvlFfv2m4YrjXNBmXxiTXrdntsbGricli6E/WQDZh8S5UZNlPbbBYdrDJJmQ0pAtPTYgsrw5ZvVnlqFtrpn05G2NXkqKlG6zPOsdKRm9xwtfjvmoXSmrprBdnZmmS6qbVRtrpo8+Vd6qnFlu32NhAwaXrRd2qA+vAVkqX+ZUx1F92IxwQpuYt8fnfLug3FTyQ78rHi9Og4+pJeO6nbIKwyCwsNmHtmpXaahCWgbn+VfXg/P85zqlPyWVS81ya86IUqUMq0LsYNOWFIlJ5Ev8cARwnccNxOld5+npKWl4trcxsRkeIab36NYFpvULMJxlo3Fh/pLjV5a7sdcsGamJ/GQusC1tLRXKHA8sE2sCjxUJtp0Ky+CoByHizATj1bxm7kkWwZWZmu56onQnhtYPvvvtunenSgimH3usrmhwhYCSwjsJW90ODMnfdUD/PvbpCKS9TnUrNTVCCbX0bzfcOMNW59HfLLGKA/zrp7c6Ni4kcPJlW2c/As63divrt2mCTupVR4/d1knyZIlCp5ZkLkTzhElsQVVcn2Xm41h8VWa1ywes2eQXespVuFSxwgT8ZgDP5rQlt72wal8liQ8WR0keyjWM4FUeaWsJ77H/DJRr47vCdy4QOcLS6GqfL3NHcOvGloUoXW7wGtrTRonHGKtoElgjDWz8jB6JBAAIQKErgk3///fd0BjpC4M4p76bz7t27Qke45US6M4lyjLY/FbgrlQI1saue5ujulXDXFdiKtCxOBNIv9K1j4dJMq+bHA1kf3ZLvUvkY6pEkCnfx7s4pB5TuJnuiUMr61atX0RUXN5flellLUI43Lrds28uW3lZyNyRvW0aPLtua18snCJZqHDBHyzmx06fFpF9Zm3WMmlRArQGnLuMlpb9EFgeZRP2deHb7iJYM1cD1l3FvsZcLTcYDMsPP1uz2DMyPyqgGuFgMo48hm/Djjz9e35SmfOV4hN/Kscq8zAYq3wH2uKyFKnFx7/jlXIm667POFTP8lPG4724iGvcZtz3J8Oqk0G4ia6DamqKtP7m4TkDKlY095zfu5i6NyysrNAuxm2PRwNQ+KCqMOqkFUbX+Qh5ytAPVzEmSIy0sqjPL+ZZokd0ILYzNXXnGu9bckUaCUY1rpKlx3zDtdDw9riXCcaow2F9pZ7zAccoIs7WkmNZbNNLdEEmuizpHOTz6dzsnv4RbKpu83NRlmmViodMVDQuTQJxhBhqd1h8dQNLf9cmxXRUvPZ1GBGpQuxGOAtWzSyoNiHBEjxDVCcdXCXDuro8LlGWAW3nVsQCRCdJweDsnsx18pU6VDADcPfZ/VJxCG2mOsiN8NgLhldnFmTcySaqr2remeU457dEpNS/3ZWVQ7s2N25A8kYw/5eImLbxGk21hUUD152i4t4ZHC6II9t0yylGRRdJSc7SCrGnbpEn4XWmVqXIcYOfhWrpww5fuonjzbqVbBTt9kdeBaWd2dOssbRHdootmBdvyGdL2bos5cwhj7YD2+7KNMzgV4/W/geo39q0ZOpfxHOCLdXKMlZeBLW2nK0p6X5vWQDua3JjB+l20FTwOAQhAICOBbg69y8PQWYWkueAwJs16Zzn0Lgdu2dFr35wUFixp/SOc1HL3uoupSUz9WfKyxNGiy7kTrXIRvvzyS0sWljhJW8RUVTRxr3UmS8rhOMq32oE0zdeo1eSqmblmh9FjuIYUuis7sBwLiS7J7Aogg2k8LabHX758ebTKtWwp0/hES7DLoTIlu21Zf/7553bDx65gJwLVnCWeepMTz0YfybVY6GZEk3FpDH/dpt0eHnuggNKILMbWTAUecW/JJsgkuiH2azlLOvFuj7/GlKXVFgctr64hXLgEOlp4ltjd9Vku6izXy+qj8dUP4Rzle8gPV4sO7OnRkJND72GMee/qxI4MXSGvTBqXus8NPPMW83Rqy1RD9D2Dp9Ov1l/kPfR+sWt2cdUcm7v5jnqtPktIk8abOvouC19u6GdBvcz26JMXiqyJL41Pu7YbliInxcFxWnGVGOyviee6wHHKRbLBdJjWW5XS3RCJab1VdzUvhhloDFB/lpG4vMRcLl8uIzDAgLFmm8qVF75KmGSu6r2bSxfe7K7kdwVa5mRkSTSK1FyiLpZ/F2k1LtbSvOa7AlM63tH33ZEXh953tZ9rI43mgZd1n0V9ymu9CMwe74q0BirNdVfGctHRVt21FDNfWOYw7XwsdTVjzyjB5HHpr/3FQZVacgYspB3yNqbMslZIb2l6GeuP8dD7uXVkS83cgl1C1Dlq19yV9xdLQfo7Sj81/PTOQ2WketjgVrpUAtv4Y/uTu/6SByHXtkYv2fDPZgVzxR7V9rplnPk6o0chl1jd9GAbKrqzjQM7Fa31v5p6LeSUHlmk626q/LGktfhdSbxxq35qL/eJ9fEZOpeRHODdypAaOMzKy6iWdoAVJdVJuSKays61opRayS3xZ7B+Fg6qb8vBOk2Dq2+SG6neZDlqpCZmSYE4EIAABBII6Evvp/+0PzWak2aUTqfvPqgzkNG8kiLIsLrpn77WjHNSvtHImmU+LYwe1FZdiaQuXwXMOF8cFdse4TT5vHVAjpGFsypwCYzKXcNFiwBX4kh4u16iMdtsyzPo8UodUDWTQZA3GdWvJYLSUWqBqqtbWlvaJqVWv1t/jjqR01YizEoyHOXoyqw4MqGKLJujEulPFzKtOo+h+haFqQgXzbhXCkyfB2Tsn6p4bm28eL3b7sYGmLF0anqyRRdVoMflRciAJAkmxUVNTVQw2bGkTOeJbOkIWmg7ksEiamt9VsaKpG63hBOuthPwHtXpRxuXmmfGYk6blJylqKFTBZAdlvOp5rB4ZcK1OGYKUQpSZbSSZHfM6qhMHYfFArjVVSUVDT2lf/Xn3gpfC7LwFi1XVNeSUJqNyiC97441wgWM3lVFsuQeFW/mCAJ42mtS9ZBmb6Gnmr/b0NSCqBKrRnYRec3qLg2uQupCMlhEVZymBvtuES5e4zhdBNjs4zJHTOut2um0pau78czmlZ+BscwKShdileQQGkXqwmsabKAxUv25Pk8l5Wav2PJFZWbd5sN1IQL4KmGwnfZx4UL1e1e2NzD5sIwpVKWNw0alJvN1lOCy5Ho0ltGz/WI8J7llbkE8zyXuPZW3kz3yprxM+dk4Acsc5pGut+HhuqoaaKnw22SjITIp6lbaRB2dQpSzp0GH0MnMqhSipEf0pwv9DJhTD4tVv5OkAAAgAElEQVTSqQ8hY/2JOqgq3RXHWHXPUkMG3nmo4ouhV22u/Kxf37YalAxHHoVbtMWTUWS3fd24FWpbkECIpYC36KJZwRaYsqLhHqdr2xuoMJPcYqwdVnSntnE8p2JVkzTi9koXr6/bfE1XXpQh9XHZ5JXGuYsrTmBAWs1aJMkzaucytgOcpOJtZA3HotZJ9VNeh4Yzap6Lt6l03AGdhnvROqxcwqPprWwnQqJlCbQX71Yjw7cFgrB74l35yYrktmqNav22JQ2HiIOqx1HtUvuKtotw+tyFAAQgsCXw/2yD7CE1J27ydsYytcaZ3CgNmeYjw30u/KLHVn8wllrM0+Tz1oGoQxboldUlqxTSlMY5iqY/1RP9Kwk1naSULT6x4lwfe4frZ2szBYu06DGstYx3y1mDXZdUzWFb89UclgayLZdaUMB6bONfCZEMarOB7HRLwqtcR9K6uauk0dTUP1qScpM9uqbJHJEZMrxNuz0k6nCh1JsfWQy1blnXdXpOLX3p/cNmYdds7sqw61hqym+bqWzR4nUcTQhK1N0sJg+sOX45h7rrPutckb2n5CEc1Wq3YarjXhzytT0qHdHTn1qHEpETcpSOnlXz8fJdHnez2L3Ws9sHCbETkL6O9LIAF2FZPCnRmKaMsCxnNE3la0zw3miqwEc7obcVUk1ANVkEdmVe24J4RtO091O7eYUDpdOt8F6IpA0nohbtPbL8VOKLKVCdUSJLOvp36Z3bGZuHS9f1XaHeVfFSP1e9qA0G6uGuTS6KRYLt1qglMHVpv6io9yaO47StJ2KymJp7VbPmjuO0ohjvQj34tgZmCdnt92UYt/acab3r9UodZRatLYlII2GRZKCm9ZqGHGgMVn80apOpCdfh3bvicOSTKE1ZSzmTi9u5PK6GoJ/qIuWRWhqgElcWu1kTeJ0AvkqYoaprtKKqg1bfbXFBVfOjqbXmzYb51L+rGrtrN6QFWZsrtkIalB637tZudkvglezqo8uSY7QCi4x0lCUv4Q3Az3Uri6gkUo1AUguNVpKjumq0/DLXmp5So5B7r391nSSeHj/nd5WjLRt4BE0FlDtn6ekW8eT5q4BHqa3hgmZP83rBkxS0Crl7sTtmXyXcnStQ7sKoWie9L92Hyi4Cu+krUJHXBI8udjM6SvCWcEspjkqnWpRRZqV2lFGFcKNVGcCftDT8W3TRrGCqfsPb3gpNrNksZPPDi+OLlVs7CLUOdRBLz6h/9bfMnMjTOEpHz+4u3unZqAnVs/eik5DqJsJySsg2baMEC0tuv9uIU7FWhtb63/rejmrmSuPcxVGDtdeK3ZjyG+3yDNy51K8Su+oIBF5xgO0q9mKq5YYrnqyW0NlHoOqPVIuiaRb160a1tHknu1iR9NrCwNbPK2n4p6pZuP0uRiypZwnnyF0IQAACIsCh96vVINCNBbzPwK2j9Q+joAN73jUdMrngW79WIXLjjM605n0s/brqj1GzJ6K1NlOwFAE9nlBl6iOqftsK7JmdpT4rpjSyTKnoX12r2qhaBtbAlnT0uNsWtpVNM/tKLSB5eOrfPgwOZLHcitJQWU4YXpUuXASBUtZR8aIRlJGnuys/w2PRMUxfFGnLEbZN6Yq63Ubacqlbk2138UOGQrYxPAGt1hownvLQoiXdZi07Y9Gjst4+q8rD9MGWedR0i5uF+TblLCG991kXIYh81H9WY1RrUp035qWYarx6amtOt+sBauPbaF6IkjJmTTSPgPDKD/F4uj+l/RMu2ZqLmk+4gUvjYTO+JnXXhYrvAjm6lm0/Z6b0VEAFSrYQn90G6JUukLUc1K1lUJp9jc3vqlSl890dPgRmOQKekt2wXy+U6lu0WtaU53qJyqUQtqtLQz5nkbLIjOO0NY+edVVVx3HKUtkqJxKt21L00hUqpuzV0o3qX12rSTKtZ9GXWEVNnPBakgrHUUZew7zyk2m9Xdqq/AEvV8D7HWgMWX9SB31qidtWI52qg7OsIKh6KOY2BS9ERtWS2m4NJPCIgLokfJUjOEt4tMdXzUxtMkq5Wh8XLl2Pd3cn2GUuAoPcE8W0GKXFRkmVJ9Lv+pEjFbhG+0Sj2GWSt5N1JXSvd7MmsFkCsrqu+i5e79bVgOV3h3hHiOTYKIXA9Jonczvz4bsyX/fSLZ5GtWmrjPUn0O9sBz4a2KpWbOvMLnO3hgRyWVKzd1husjWvVcO3BTeGqGJkFLVaNduWLmBVlgKO5E9Gp3FU5Ft00axgu3ZgMNu7bRQzhKieW3pAmXH7gEIx1S/s9mVbYyuHJGpCldSNuujdNu4qIsp8N0Kgu6/pVKyVobX+t763o+az0jh3EW3+uzUhGqguwyjP2J1L/SoRVY0XYWuTjYo7F001dmsrXJGu+xVhP6rckHZUS5t3skvaD9Sc3Z1CAqunjD65+muLTQv0ZQHxst8a2/rZccks2JuPvXOxC0BMCEBgWgIcer+qenWorht3/Xp3/cMu5cCedzWHTL7UVo8Ca9fCGlNu9zYpL6ScT9baTMGCBT2u1aPEhXzKaK07Wvry5JGmovZkGdhsa5qlVnsNwfupZujJc+5neOCtTMNjs2imUUQXTboEoMlEtTBShG1r8ppG0k/jDMJIAC+WRSZ0O5umgXqSRQqYhbDB2dqrJANyZLTPOTAXSbb8+FbF22Z1V9vZ1gFPtnAVimIPVM4lo6QqF80uKYLFgVFjvCLh7myp5k/dfe0Sw2O+/SkxkopG5IWAmlV43vOKcl3ISieQkW7d1cBdIbfXqnu7U+ReDZQFc2vsNh1jyG5zUF5qEepNjInYowU0shZQBHYTlELXOOvFua4tOkpS+pZRzK6ccwaqNq5KWS5URcNVKDC0UfWrhnG3XnllSXL/qklePyMcJ69iuD9z9Vwn1IrjdAJaL49YlKuGabFRRyNEtxov4wt5R26gri0doveI99MioUUpAwyRAn2fB83yMzAkFPNtCjN4TWMPNKg/WyOgwcUJCyOSlu1TWUZbFuM2fBxLdyZVXvGmVA22OlWIq0SJsTWMXojEuEsd2+rtyRaw+RaZW54GtMhfP87u2Cc6yD0npyrqtgJ7FUA/ZbvOpd/vU5apmyumwyWTt5Pdqm8JcXPkun0CljnMI11vw7d19aiGa1o41b1RBT5KzZPknO+UUVnqjrcG9qIb4IoX7e8E5GKX6mYXuM5Yf46G5J7SAxi9mF6tWH+GOxoL2zWpWy5UzIBGwre2MyFXinDXqtNs/uTWmGy1dosuGhRsHtsbbunj3WWsbdHpALZxPKdiVVxr/W99b0eteKVx7sIymbDtH6MhlnOJM3Qu9atEVDVehCsOcGqVU4MNm6PtmDc1iyW+0glkpFslHLxAjh7z6M9Ghm8LzLyTXYGh9FQrkjNYP3vjtexsdFvNUQOx50hMCEAAAgsBDr1frQmyyK6Bvn590Rcc2POW66D+Un+aMdSfhnBXXM8jh0z8PSVqqHBlwBmdTFF2Jfxy1WytmgvRFUouilxCoserRuf4+UXjrta216kWRgMhNbdtOmuIN5mi+masKmsKuxfXnd3dwYaXV+oS8i773SGcm5HM8u6DxkCajBHUGNHatNtjsI2WQuZu22MeeQvh1AKbCY6MsOctSJLwVgNXAFUbeUeu2fGur7gxbkZjXIc7tQWdsSPLCGSYPuscEwHftj6vGl/sTFfBdsduq8alCC/f7U+JuqbGhZHALvaVrSxYXjOl1MJW8bqfaSy4MZoMvudRr3Dci6MexJjLNpoS3Da9pA5om+ZuyDYXt1zL9W4dkIRezH7H5rtkug6UyjzNGhdZA7U9eyU/Ihw2EUutqybMkZCNhOM4eVbI+5nLP0lSN45TEq6+IjOt5+pLHU3UBDGttxKb1msafqCxDG3kuqg56G+kFTFL+91Or10ZyglmwBFdunj5t4q2tiwuzhHAV4lyG6aPi5a0owi7g0TjIPdcMS3VwL5AcE6GBp/aWn5vCKafuUbrwrtNPHtIg5ARKUBA63SyBsvfddfLratHTV55aRgYECl8S89KTku9PbfWGc7dcnd33lvC5PW4ols1hEioLQJfiSMLplz+P6/9f/+8iVOLmtY4u06vZyGVyRFGOWNrUuGLcMUYeOehFL3MwFxRk8t2XWS8UoWSnj2yKq5UljFXNNNo+6o5O6pq7xZw97q+LsSwNcGmsr3ROjxSBMbaUW0OYxvHcypW3bXW/9b3do78txVR9CI6vbnbP0YDo97yJJ1L/SoRVY0XQfYhWkmyRBh+5WVUSysjo+asv/8dlQ61onSLn6/WNIn1M9oNacEzSpaf1/s+o3hEgwAExibQzaF3Tw0ygupLNBCSDZWDpU7aYjrdOCX8P1cqLWMoixPDDHf9wyt1iZ8uk6Pr8GR3CamS0hT2pRok0d4tlOC7EDTHrTqWJMxu5Khg1TbTLFVUE9MqflQqF4WuS3uN6HG38tgDo+sNqmYym/YE3ZiyZl592P2ZlIUi7yayBF60hCppOH3dzdK6F0pR+Ltrky7hE9c0mRPQenykZbvdI88jmbdGQ1bidMcnrQXs29YUb90PpXAkqhdumXKtud7sidfgz9YWnoVoW/28+jNAnxWoCdE6LJc1Y5e9AN+6wUt7DzfeRS9SR6A43NoSCLuR5QxUuGqVmA3Ylt0SorrnNfntT9XYbd9hSdwSZzuXokpu74YsWSjBbaG8kG2O3kJaLku4bf6eJNmLb0HUYxyP5O4Ey265tlVuVYHg7z6SPXDNMXBx2g/MLu29CeI43TLYDyg93LupSqtt4jgFALZ8K1rZZCRP+wNhf2w1hklZKPL64PaCab1oZZPzo75GDo/XpW5huiG7He52SiGLHYgKpjqwdeGiBc8YIVyxxx5oDFB/VLHDNs1zGvXzen1Tjm6D2r1WRhlr6YRJ4atEla56GO5DdTeLGV8kiToYJZauohBai6DudWsQ6liDcG8btpOtYcwiT7hzX9R00c9c5VS3ItV73c22JpwIkVo1lFbK+luz46JrAmqMMqe7tiJQQ9a6umv5VU9yWfto57sIqWp53ZtK1ePWyq1YUpMKxxfMgC5uJCCxJZtKLYMQlXCNsO2dlcJ6Vxfh1Q3LbN6aWhhs0t01zcDF7pA2KZdykdVA1sa+rbqBQulW5ZnkXaviSjiqP2mp25V1sVTI1gTbVuAJbW85W3FXytHuPqNrsZRRpmZbl5YmJoPp2pzdaxmiyqxmsI1DOhUt9L+SYRFDhPW3TNpbBqe7lX8NVApy6jSOUOVU+hlbhFKTnErc0gGt8rgXaqEST72DCqukLOJtDQKdi3TqUj26btkBPqqW4fo/9sqLWoTq9njDNzXzxbht2/JR1VX4bu0VH/eRXEOPqGDKyGKsjmr16fCtYDNbv6SmsdaTQsRO65QHIQCBTgn0euh9i1v9WdJKgzyzbSIlQuQrJA0wKtv3tV8JXOz6LiVYXU8zun6/FnNbKGlqvasLdc+5nCS5wm7Ku9fK7nrxU1Ow45LM4pOa/un4dsHQ4wI5SkzO98X6HB7NqoZoXKFpGrvSwx5wUlJeptGpTEmrVuk9dfGn5pJ2m/YaKB1dzCLweLQCrGLQZAIYu7hl17WUXtNud0HvSMit0bhuMwM2QW6hK8nWSbAbQLXotXUHLlQcN8fJry1uec22s61+W1UO1metNVCeSVQd5YZsW8dGepdIW/5eiByetQhcRAmEVVzUO5Js4U5Tsl10j6PFj0YIS7jUvQpybrdKKNOo8PYIajVeO9r+9HThrZTMMDa382whpueBJM1mbM2vWx9KmwXR27pergDrtVcnW8B+iwxhM77gwnGqUG+lfdXJqDpwnG5pJlkyjboE14eoYfOr5sy03toF7F4UbenRCrCKxLTe2uLCJrGoviRDWGWSraYjERZmrTy6aK3+CNSqUO/CM1kZN9IF5utWVorjycNPCwF8FQulmacBLXxuibNrRavN/oWrhH2Z4BZ0JTL17P9qmd2L7BtpZL4s+boyeNfy1dXJqi7VdABK8CdNCwF7bVnq6m4z33pllqwDcXZNmVdR9TN10BfI0XJruxUk+1KXK4amp7ZF9kLuXS1V8SWAJ9LuT88d9SYzVQndgnvXMkS7aR4FZlTKURZuePbK7xU/409js1pKx+yocGWEf5RUeB6gvi5WOZsSDNu76mWYC8baFlXuelxuB6TrjF3eIlJ0iqmcbRzYqWit/41q2atmy8+MM5nR+i9ilp0Yq5zyJE+0BTqXI0WsYAMXHTnASzHDjk05y7bkHjYCkq3axAuWVrV6W3u9cbeMQy6NCHigHS23lN1RYywUjvXzwEZ1tBuhvuI8sfkJAQiMQWCcQ++LPuzLDOG54OzaDfuCrqHPvlYXLoub9dH11ncJp3nv3bDju5bRK5SmP9ZbushePZSdm/7udc2p8FVHFmdxkbayeOhx1VH0Isrq+tbYRYboOlzStEig7l1xc2+Zylz4bAc5XktP4hPVuxchWg0WYTB9HrcefwbajlflKtvtHmFKZk2+eMYtyxyZkvXU4f50nT0vd7VlI8ntGUU3C+/amOYM0Sw+ebW2M22ftdv0vEqrn16flb1+bhuRVL8Vwwuptu01e3nrJxhubnZzd0Vy2VtPg+7PLAb/tHgW500Snk7f8qB6K1V7rdduV0O9rXWW1I7ibBN3tbBcu2shnqszz9j8CGBr4Z6pTB1shmftsqt7S8+yQUGF2j44Z0jYki/tF8dJHIoO9lX3tmOWrSHFceq3kUZdglRLe4TCG3tua1FSTfb6azc1pvWOVBAIj1aDhbDX0qdd0Qh3TxMONPqtP+782NpAPG9tN84a+cRF1BiqubnDkxNZTPgIvopF6TNPA1r43BVnd8qiTleyFDlgw1Vn7sJyV77hGYPFHcreLyyFja7wuu7ucq3Ko+nlCdV0V/VoJ19jbVFd3bX8hSyMN1+3rbFrvU0a953GvjVuFaaPtis+Ww5XhqunaawP7laJrZDezLzrvkblDwzVtxkpJGOF3E3fC/SGtCuZNi/sMCtU7wWRpQoVauNR01coX7duhKcClspWTRdtCobtdfUyxjVjbYse57SNllLLMPboVLTW/xrd7NXn8Zhb6vDFOMbKoG70XGdN5xJQ0Kr3wEVfDnDY3co4dghQ1VA6wFMSVpu6NzYur9V3MXzbtutd5l7tFRA3WvaNPcrOTX/3uqa3v6VUIfeWpzXsHbSnO82gBpo8tyAAAQgYCYx26N3rVj3T6f7M3uOGidsFK7RWdySey+To2vNdjpJqJzzsfC/FdAslP9hd1S5RNywVQP7uLQwtS8iCVsFj84qPHj0guz8truS5OYttdtnz2vXR1RBOD029trxr07xx5raYp0OU+26Oa2DpNk6TOa277h5s1m53R1ICe2u00e0C9jK601irHVguVmsgi+TesnsgFoPspnzartrL20tMi6ms4/PM3GfJMXZ9b7eurtdyEipUql1XZJVh94LJOIteVL3Dba3mmNeztJ5ar3ieFhRHcbbz455g+llUNjXDsDuRsapH27sKu/ZTnm2094xHqLfhLY/Nt9I2GOIpNHWwGTYOGSveETrP99s2PYW480VH6UwSHtbXQg/HSRxW975ExcBxKkG1nTQtI7tUS3tUuux57frSVxwYzw3YNdFM66369XBN4jWp1OG+adqBRhjL0ppcD6fZ+iO/wm37JRQaHiFuWa2NjosjAvgqR2TccK/RufV8vR64j3NRNHW9axBkUSsLeTRKVeOqLMnt2YWnqpbGUqJrUMEtk0Vra5XHW2er9+0aQYBdAp67slYM70LDJW8OTT9zDe6uCCY5i4qxyOaVXa1GQGR1S08iHVlUVzuSZBdgncDdcbQrnq5dl8CNL6ryKMJyGuvnmmNGo7qmGbhwhyThgjRy19IxqbylK/ZCA3/SMuytowuvfrYjGLbXU03vPxlrWzQ4s210nYSjzrdTp6Kp/lf10IJ6UYHssKXeZo8T9QBVhNOZ0rkE0B01PTe8FwdY5jTs0mQcOASQLrd25+tWqldWIaNZexEszb9TSxtW90Lbrb1ehzvDiiTWz2sO0b5mbaTbCy8pfkIAAhA4QWC0Q+9CYBz2lOh0wwqweAmy9TW9Qwm87V22Ia7vEi5jI3fFcFsKL8QtlK7Xu1JToVJYKsAtM7BGX6S+bOgxWhW9scRajd0Ld1gVTTAawW0sbi7rdeqoUvVKjyyPa5xwZZJFwq9JrfJ4FxmPs+6yCg+5JYxreXZTuBJIk7lCr69nm7XbfWGUtN7klGxIxiJ4iXvmSJuivH1UsoGy6kYBLPs23BztKRsF6DdaO/7YtH2WZYG2aHfp1V7j4HFtUGqqXgr83BII26ia+l1kC2u53ABwS2YJsRw5U5VTYzlK4WK45ci9BMg1jvAWA9bW5F6s/ZRrpcupxs3FFcO9rj/+vajWOo9748ETlSTa/a2VoVCJXC0fXbN5fYXfTmOJ1pxRB/s4TmttHPJCFi/aS56wtAFWnhnfmkG1tSQ7zLRegHbqLab1LMQYaBxR6rf+uH6X7I9rly6uFByx8nJxc3Svjx4n3COAr+IBOfo5rTd7BKSR8F1PLK/3ZSnp0XJPuXkhi1S3xAnP4C1WWl1eIdncXuDoWm3Z7bkKSUKy7RM4qiGBcBmcCo3a4hMuQhYVRoY0gEK3NDJNGnjaq4TKFc56uVvh2P+RzBYJ157Ii2wR23skSiPjHHg0L0WovzZ0pAhj+FEf7RU2I8aAYPiT7cxUe2pqRDBsr6eX3n/Knu+OVlz7U9OoWhx1VzYJX0cFM9tGS6ffqVPRVP+rmmycS1QTKL1SGWhWgc7oyiCaziXAXLdcu3d0XdNWh6UN32XlZZfPwJbWMnvg1l5dr5VcBmcX1/XAgClbc68z+ML6bbVp3Oi4asq92KZGCAQgAIFUAgMeeo92Nosl1Wg8FdbF+OGzT6t9vzLMOCHhmm/gwvVdTmRR/xFL57oWyh0nayqk0PqKIFjcxPrVUoIZR+Z1nEW3tqBHl8butWVWcffB04GW2nJuBud607PQuJ5LFF10RtWyHhnNZTcCTWYXy5CBlpaobr2+3e6L9rbJaK4qYxHC/b5shTdjaPcALXNqnl+XsVy9J9XIBNm0fZbMV7SjPOdIXKmZUZHcBlVtjfZKie591p3sdtEt16JdXzxVvPDOgJqjsKgwC6hyO2jd8e9WQW5ILmWF4S85Cosqhtt1KvclsESFcTNyi+xe16wVJcpYIk3PAzlXQ1zIu9flhktisnX/dmUoV/dK6KVomjhOLl7V+d0KswZmr72qitFMcZxcHXV3bRkU5C2UKtVaY48uzlWq65bTQuN6LlGe0UaXvaWvIlk6qclXNBhorLVlezFG/XHtQFFv3JuR27WH5UZkW/X1G4KvYtSdW7d365sCx+7jjKAqRzvaT5J3jcBYqN2R1y2SGAUuFM3SWOzLKKlCHjXPNVx1JjVN4o9KIDpqWKvNelGtRYd95lUeFaFc12OZDVacQmMrCwEV/8bKuWrh6GK1Nq7Xug4Go5IfJbsbnrFm7qbvBdpLES1mnQhqJl4Rdn9W2JJh6SLLNeqVdtT6FWrXiwC7/pKnkQq6WGmsF40Ihu1dNTLAhZpztLmdm8K9AicqktseVSGv5GV8FtvoMt+97tSpaKf/Xaui8dzHjU7m0RTHxZeK0rmsdWD3YrfdeYFdOMDhMdQtFVt2IFz91AXsKiV7oKfQ7c9OLe0YK0rZ1b0mGK5+SzVQnELDn3CTXHKv3zCNvfO2jdQXddUjFxCAwEgEBjz0btzDXc3pWauLZV+1zH25tbpVEvdi28FsQ7rwvN1CWTrXtVDqUNciF3JBFtksbqIkcQtS7driotWfHUaP4QqgfVdr1T26uDhzsSuAZdKw/p6wo7kbl8w6wtwtV67AqKnXmkeuvLx0aDIekLF/tmm3+2LuOgCyFdkNl8VKrzYqaXgftTNrssuFaktfqikqbQsLz9P2WeqnvHbn1VX9VARFK1oHtolrW89WkqMQGtQWoBsSrd5FB1yuJN51dJaghNvsybD8tFihopMVFhdirf9ZNr1ZclTD19+ary6KVpWWx+a71aaRQG8keMJ3stjbojMPlk0JSV5ZI6opJ4bFZBVVmYoW7VlkMYYc7Msq4jiVq9stpGwZMJbwTzxj7na+6/UJC38R6bQt3eXm+UKrOtyLmVc0opWkqPfoasq7bmSgMUD9cUlqBKESeagz/oxWJ7W7+tvHMxawTlL4KkbOlvqmOMbUrkSLTimXW7q6Ina5Z48GO+VyDKS86xlmmZMJZNrgLYunWmgjTXi+Qp3ChOposIa0I5J7FNl114+uS8+ceGSikwmLnIXMvuvUHQFZwuXylWhZ4ea8ilTImHi62P0ZVdDiGLgz2GK1m9RuoL1+5q0DK9vAxTqk3ZW8zUDL6kbpNo4/udSNI+fNrXKldbFbS1sQDNu7q5pOAxlrGxWHbRSoUZ0KFa2F/tetipap16U/amqO+uL0Jp2LWwd2r10n5Oi6fQc4ak6bqtUu5xJLqFtFj2ppLWZtrb0uhKL1wR0Fu7r2rrdqyhuC9Tvi6dYETymBn2tFOkqWcAhAAAIWApdO2LYwcbMtpHEWu+g+8q1UCjF2hJWn1wM9zXqrxy5nFf7oYimUu+O5ghN8JIwbXtQp3K2ZCrT4IqrAR4+XC3fJ7F7PrEfL/I4GJ9m1s7v3wtNO0sLbdQktZr+mSFHVlNs97Cli+3PmJnO9pjWVQrN2uylKAWHUFtwGUsIHMDp+ixhJ7p/rvbilOLpeGn6AxlS3bh+/zNxnWbba3OIJqwmoDR61IC+8pkfRXduMTkCXMLZ2StGNsxXGO17v49Wu9WcJH34BZa/qizBJ3dORLqK+sfJSkV0FVagqK+3AxV0W6YjkveFe/3VumdxSA8uNlQTQ4gbgOLk1zUKsqPH0Kt5ug63ZNUcNWsYKjOPkVsUhr6PVaekfs9joqSUAACAASURBVJedab0o0qhqMrZ0T5hdK+cGLp2UOycwidfEQMOrKrs/3aqye91s/Vl8CbfpFfUuRE/p7yLyAnc5E7gSwFdZUQQuZvZmA1hauHW0s1PLLneJ55kg/VT9uUuYu/J1p4a2QJaQLFNV2wIG5isK5biVgZCOCFg6wbUOLweYa5bO0vss4pWYBHNHKyuEo4tzE4xRmBZjcqPBj9afpc64pUiqRdHR06qOvGPbNdnARYkqF60PFyPcviXD0qI1mLpYTPvj7sBtV9d565Ur2O0z1a4w7nULgmF7XY30fh3tJtT07lq+DPjMnkEobZewjUs9j9aWTp0Kle72/ndrSVzfzKvw7s+7vJ3dRqHAbUHsIXQuUVau6o+u76oSUeGXCNGxQ4UVqICo0XZXeh1Bsg1saY8q7Rq+1F7XFFSoD2vugYvSjpBb5IAYyy3VkEAdPn0rWvmVe/1pjSQyK7rS+joNmQchAIG+CPzPalaGufj888+HKQsFKUrg48ePr169WrLQbMvLly+LZqfELXOdv/32W2kxtulHJ6a3j7QTMqceX79+/c8//4S1oPr22WefheOcuPvdd99Fn5JskjAaLVeE77//PprU8+fPo3FyRdB4L5yUZhXDEYrenbPJFEV6S+Jd2+1biLmZ/vrrrz///PMaoimAEj6A3SOVAE+ePFnliV5E7b+XgmUexHuEn+UITNtnqZVFvVx1oF9//XU5+IGU1QYtjnogBW6JQLR61/THthqJOmCSX27S9sFcIV7vc5Ss5Czhwy/ZvX379ijf3fD379/vhmcP1DT3KtvkY/PsbHMl6LXfaIPazTfaEeipol6upUpHVy53i0ZgIQLRnkX5epWzkCRLstUG+zhORfXYQuJM67lamLaluxDs13NO60UrSc2+YKusqF9UeqCxFekopNn641pFzWI9fPjwqAhZwo3p//HHH1myGzIRfBWjWqPmS+nUtGDVvFkjnxujHQ1Oiw5Iw+VlKBrmU/rubkvUwo0mrJLWbkrLSfqNELDbCjXtZ8+eVRb7wYMHxo3IWirVlHVe8Y4M7G4uivzhw4fdW1cCd1u0l+Bff/315s0bL7Cdn8KyzpZLqmgP7kquVTZLBZDXbdn246Y857W9vRfigz9ZCOxgyWJ7h1EoY22jKrGNRlCK1qlTcXv/uyVs8TD1lBzsohtOtoItIdtthHIINS44im8Jp3OxUOo9TtScGmt+IQ69rLx0amktWmt2Rcki/Ok4WL8jdDIIqR20psXu2gl8VArCIQCBTgkMeOi93Abxizq2n326mBGPGwm4PrF7+M34+IloWhyNPpXkMEVTmyHCnHq0jCe/+eabQhXAsvfCImEW8TTnazm6UHNFOTodIIFv3DM3Z5PJUtlIZBgCT58+dctifyGx+1T0WhsmonGWCEmbFfRI0tFcRTbu5TVKS7QrBKbts9TrWRwDt4e6wvncs/fmfk7mpp7SBtCw3ZOtu3eorlW98EtAtBaYapCTVOD1PrvPaoK4qNeqrbq7+R4FHn367Cj+6XDXRDA2P42x3IPeQp28i3MrE5bpDsu0ybmSGnfxWka75wTgqVQCOE5hYve6LvfmHibTxV234zsSmGk9l0xRB8nNSNdM63lALF2zpYv3krX/ZKBhZxWN6Vrvprxu1yq6QkZLdDqCZWtO6ujptDDdPcgkj1Fl03qzRj73RjvqubbbxKvJyVC0GuptRnI1t6rXLKImQ87NfmyzIGRaAvri8S1lVx9k8XYkm4Y/eY/lhNcItjTco93bu+dC1HItxb9LOxbZXF9dB5ZSF1ZUAcLn3rUO0vKZ/3N6H/Ip/Mkh1VqiUNjeElTrp8lY28gc27iCwqlYUVS4kIdpmSeXJLc4mduOwJ1uPcdnm2Y4nQkd+zCQ9u+y8mLR0eSW1l2scUepFnTn4lgs7dG87rkct09h/bZMlhBNTSRVAzWfQtvyjyQkHAIQGJjAgIfeB9YWRbMTiPqa2r6/fuZdflKdt9haHLJUh8nOpMeY6HFXa1qC2q6+b2OW2yFhSVkSVlgq0yqsZY4mvKq3RXcxxLKSahH7hBg0mRPQeGQ2Avp4lNvVyqAVOhNuPyiYesYy6fBD0lzDbJWhcnln7rOi50akC02Vpm7cyatBmYJoN5o3x5FSs3zDvLI/tos36oBpKc54LHY3/UCgts+6vc9RzNQe4Sido3DLIMJ9NjW++2zS9foSK8bmSdyqRV4nT5Yco01pVzA1LkuNuvjW+d2sl0DL6pdq4L2dUUD+2W7hOIU1juMU5tP4Xab1VgXN3NJXCO5FdDwy4YoGAw23hoSv+60/GgusXqIGROW8QRcgS3UujdRrJnksxOjjLJRujHM0RXMUXkFUy8JrBTEmzELOuTfpIQgacFVY456Q9mxF1tbeG2eZ3L3pAfJyw85N9B2lufp1RxG88EKG1+KulDiW45Xu9E93bfecgnQgUK9w2r4FWN2NwrVWflo2HqxGAH+yGuoBMsL2DqBEFcHSebEugG1Mre04FanEAvGN2122A8xAmrlueSftNcV6fSRC55JLO22mw8pLRr10amn7XVEqNI2wVgms34pie6GjdsbpJj2rDVp11vu2chICAQiMR4BD7+PplBKZCLhrGMYRqSndYCTLThr7GblgVrPcnFOP7jApoOlyOySMHxn25lMCop6+ZVzks0wNn5Zh98FojnLoNRW7+2zRwDmbTFGkJN4dAc9ulHufnHGGRbY6da5Zb9aw22FF7k5Howrs1b2jYkZ7kKMHT4dHc7zYZzVy1tfCJ+mNEpYE54kTrd4aB7UwlWl5A7fle+ypmpXXZ1zdjJJMzfpi/Og6x8X0t48zNt8yaSHEHYGqVpx7aaA7EjkqlNHDOXo8HG459F5uEB2WjbtbAkZ7GHVjtilfDInmiON0kfAMj7tGNVDechbJaGyZ1gto52JLD6QcvuV2ppN4TdHuYPKBRrjCeHebrT+unNUq9ueff+7mu3ttnNnbfXbgQCZ5jMqNmq8lnahvaczOHi2a4119nL0IWWIGGri+r5gli9REmMZPJZYlvo59bhvFu3fvZOuypE8ikxPQd/NuJKDcLXuTJKGGqHeZPuUeMMhX6BkH1DcWPFA6DcbXTfZXDiypZ9H7O/79998///xTB921D03XOtxCjxOA39Qt/Mmm1DGYMNjeBhXKWNuoFGyjEdQSDaciCVc0stG9l42t72S6E78qSLUpVhcanYtLo/3rqDll5cWoxIEtrWtYqlkVyzxGa2esZrN+8lqjWwikR01EMPlgNCNEgwAELAQ49G6hRJzBCRhHpNcpWHbSrAsY17ObLYV59GjZrC/tp56itFcY45Ewd9hjT9we88OHD5aNwnKg63vP29dmb8sVdf23j+QNmafJ5OVGal0T0B4mt58t+v0o44yGZDiBVAYkehBRcc6dSTshD49ECUzbZ6nglrO+VzbuROHbI0SblT2pqWLKtK6f6T4q+Dlbd5TalfCoJLLe+grKlSy2z0YzXR6RA1nOgV+ySK3klhWFbXmvhOCgXqFX6Fnvyz/G+rwVxjL82e4136ZzOiRqqZSycUfsaRl40EgAxykMSs2wdH8RFmC5m9qnWNKcJA7Teouip23puer5DF4TA41ctWWbTlP1ZxVPnli1d6VZRjrGmb1V/hkumOQxapk+zgjqxmiBzZGWoWshyS2mqVDWcyarPZreuy81xtG50IcPH84JhFKPR8C+K/30dN91aIXmFozvelOTv16E7Cm4c5iWPSdRAeRja7dMC1NJUVGJsBLAn1xRcFGCALa3BNUraTLWNtLDNhpBrdFwKlYUuS6MbrP9K7hZBPOW8mtOsbry07m4NBq/ZuUlo4ImsbRNrSi5e78zqvJ0UhNaP+1I1+y6+sRt2TW/rU/QyWertth3WnE8CAEI9EWAQ+996Qtp8xMwjkWzZLzt4HeTveX7z7uSdBQ4jx719mWLXoyVzZLUNo59Scwo7TYLS4jlEJ3SybIWaJHHjWPZElH6pQCuPNvreZrMtuyEzEzAe1Fl0Ylm4wzLubNVmhfQVoyjTRuye5pZ4MR7U1V92j7L2zh4pJSavdKRDISfJuCZ1t10bvHHTkuiEmUckWky1+j1VWgIqZ1Oavxd5vbACgRWYYzDpYw1Yc26uwvvRWPn1KSBocU1KmcrjCPTynW+u8pQTWAcpzDqc80wnCZ3qxEwmiNjP3VObKb1otyY1nMRGWtjCa+JgYariIzXNfsRY/1ZSteaYBb3NaNeukiKSR6jmqb1Zo18WogWaODeELimtBx6r0lbqydeU9Vqi153Uv8t6jVLTV6zEdCudKMzpm36+iR4Fj6ppiw1vlFI4+5q93yCMeXK0SyD08oikV0dAl4ndZRpuen0oxwVbqmWxkWxQC7cSiKQaktT4xuFGcb2GsubMRpjbSNMbKMR1G40i/XefZBAl4Bx9lL9YInZclcS99qbxzAK6aawe53aWaTG3810G0jnsmVyPYSVl+sMd1MY1dLmsiq70LxA4yRGURubas1S43tFPvrZuPXTZgO9PkOK0A52vUNWB93fvXunr7trh2S1VyQcoSMcAhAYkgCH3odUK4VKIHDLLHBYvsAL5sMPznx3Hj0avwf1+eefF60PRk/dKO0JUeUue1M2R4kU/VrgUaYKj56XKAcnINV6a54msxaZCwhox4a7m02twL7X/wQ9y/cBZEtPy6CpjT/++EO56FsNKotsjuaYNIMgL0IlPZ3siZLySJTAtH2Wqqils1NDYDdhtBY1G0GTmK5p3ZVTs9LG2djdx/MGShLLLLnRz7TIZlkxUjqSqsISSNJqRB2RXIY4qC6NRq61JuHu/tQW8HPN2dKmTiduYWXsj/CgLDBLx8FxChPGcQrzaf+uxRypFEzrrapkWm9F4V7M4DUx0HA1nve6wfqzFLC1tzeyTudVPCZ5PCBHP6f1Zo+AtBkemBrSNNddO/O8hdfSDmGbqqkglRqp5qK9w3haXpGVY06gAn+yqEzAPhuc6y3h0Q0SHoHU+N7jgZ+eUd2NaVnJ3X2wTmA5OHXkJ5fTBPAnT6Ob9sFUc5Ea3w52ANtrL2yumIy1jSSxjUZQu9HKtfrd7AYO1Fjy6OM0Xql1AtALKfTTW8rXdEeuKdbUapMa3w6EzsXOyhKTlRcLpRNxyjWBE8LkfaTBFaWiazepqkyNb9dOF9ZPPaP6HU2na8fjub1kdiDEhAAEZiYw5qH3wFLlzMqm7LsEKhwtWPM1rk9Hz42sCXKxEphHj+6Rg7X42wuLv7t9yh5iNLNGae35rjEtpyaWyHedo7NMchk/8LWWOuPFPE0mIzSS6p2AZzfsWz1OFFwrLpbe/PqskEzcy5cvdcpd9kTzkppBYGPWCX2VfsSre4HsBuuzjGd9rzeEAFJulSZgeaV6uRnec6WzyJNrk5+6A28T7ZHMFqmOnrWHywO0Z5QLQpJ49sgXYzI2NwL0KvDpk4deOru5F/XNLKdM7a1jV34CcxHAcQqTxHEK82n/rnGijGm9VZWDDZHWcl28mGFaj4HGxUoSeLzB+iNpG/TELDN7Ac7j3WKSx6jTab1ZI58uokmJub54nFRe48JrUppE9gjoPMA333zj+eR6rfCNy7WehPyEQF4C9tk2tQsdurueuz1H5aWRbznX1DKsbtzfYwroeoXsNAX8yU4Vd6PY2N4b4V/PmrG2kSG20QhqNxpOxS6Wc4FGk2uZ3D4ngPeUl5FRPC+R3Z9JSeHY7zJsM9CrM7tCtjZXb5Gn/u4mD93AlrbcsN1jqJ8t7OPC+m31QggEIACB2wmMeej9dqwI0AsBizdcvyxF30JUvzgVcpxKj3/99VcFpNEsjKOLctIah6mWk+fRwp6LoG0T0QctRy+iiZyIMFWTOcGHR4YkoM1MbovTBrKiMzJuXgGebTbGgMDcOkdgzj7La3QBdDSEAJzGb2kHsMXZa03FFnm03U1vErnO374Af/oscaqQeq24ZRe1lmQqf9nMopfUwl6Pz9jcew/9ubU642mBoq3A29G+WzfarIS7oo4diOMU1i8VNcyn/bsW36lCKZjWi0JmWi+KyIuQ12tioOHhzfiz2X6ksmBGM5iRfO9JMclj1+Cc3qydTyMxox29xqfGkWzGEnnnM3m5bUa2S1I60CvVew75Tz/9pNcKZ8+LBCHQCAF9ZcuzLQHBjIfuAinoll5bZp8/VAMMp3blrqXgeUcxV6TdfbboZOlujgQ2QgB/shFFdCQGtrcjZXmiMtb2gAR+YhsDcKK3cCqiiOwRjDsoNPDM8kqpqGDeUn7SWc1w4nQuYT6d3mXlpZziRrW0lRdujAoqOpbH+hm1QDQIQAACNQlw6L0mbfJqjkCbDllzmJoXaCo9eovxR8qxHGU5ejZjuFHa1Bz1xn3ji7dvrBuW8/bGY7GpfKLxb8QSlY0IEChEwPu+aMZ53l2Bf//9991wL7DowXsvL37eRWDaPsvydthFKTSEuyrn9XyNq8vRncTXJUlKwSiPvQ4HcjciUgrV3DPtmZaLHvZU1UvW39tdjUBAX9zyCHz8+NE9K66totop68Wx/LS8/UHbYctt6Dd+sY1KaNFm6Tg4TlHCOE5RRI1HME6UMa236PFGyxx2lhbxmNYr19yMXrTRsS8np5eyUZ4sAw0va/vPG5tVWMhmBQuLPc9de72d3FeZ1pvtri1YOnrtVX327FnNoinH1Qm0HxmtKWHXeWmmSz21t7j87t0744mFrsuO8JMTsK+HaoCjycDruNTcLGZWPv/tboNnE66XPWMKmoktN1maUU6Syk4AfzI70kkSxPZ2qmjG2kbFYRuNoHaj4VTsYrkSaHSwjVPcVySR8XcdWs2vnlvKP5KBzuWITL/hxmppXOmoxsEoj71XzS75wJZ2zoUbrF/2NkKCEIAABC4S4ND7RYA83jcBy3JL/RK6Y9H6ufeYI3qsr7V140X9rJWjd3g1IINxxBtI4fQtyyySca/zaRmOHqTJHJEhfGAC3mb0LN8rCOByT4gdRZtzVuiIxsDh0/ZZliOO0nubXdLAFTJj0fTueYutU46a38+Y7/Wk9FpWSyLy01RGS8yjOHp7t3FkV3kJRLvlJJte++31RPLwtala723J8pX7IyxH4W1aA6MGjwrVe7jnPhmX8L1Sa7Osl44XYflZ9NXXFmNVuRnuQiBQBHCcwtWgTVMZlpm7bRJgWi+qF6b1ooi8CBm9JgYaHtu8P5vtSozDtLw0SM1OgEkeI6tpvVkjn3aiGZcOtVlWLoHOV9SRXNM1GkFrWubPP//U3so6mU6Si77l7k07yB8W6tsP3E7Cn2LeSyDpJRrGHj9aIk0+B/JVA9Q33ku/WOTeYW8UUTRCs357VHIiXCSAP3kR4MyPY3t71L6x56VTwDZeqd7Unyv0dp/98ccfd8O9QNXbLK+U8pJ1f3oHmM8t5bsJbq/pXLZM+g1h5aWc7ga2tG0WLeOK5FGtwPodkSEcAhCAwC0EOPR+C3YybYWAcVW7FXGR44AAejwAUzD4888/L5h6LGkd0YlF+f/v33vIKpq7Rl+lp7d2QdFkdrEQODYB99PrOuNX+u34bnZHYL2jhkfRCO+dwJx9ln1fJg2h3xpuXF3W3rLSJvcEQ+OON+NWgyMB7I/fsk7w3Xffad/2v//++/fff2s7tf6VX6rGe9dpExzUo4p0Y7h3WD2wVzUgpKUhqEmqQgYSuXjLK8huavRHu1jqB+I4hZlTUcN8uGsnwLSehRXTehZKJeIw0ChBdU2zTa872txW+bm4hQCTPHbsc3qzdj7txLSPQPVKxEePHulotL0hXCympmUsL9+5mMtUj+tb7t5LkNXvaAXnrhmwqeBT2BYIyKQYJ8Mlrb0jixZNZlMNTQdv1OIWAfSvpjV0MkemVQ0zmsLkEdr02ydXSp3i25vhvcOoaO53bYWqo6Zmc8H2NquaXcHsQwzWBbCNu1XIGIhTYQRljyYH27i7w7JKbs/Xi+kdYC632k7n4pHv9ycrL+V0N7ClHbho0fqA9YsiIgIEIACBagQ49F4NNRm1SKDBAxgtYmpeJvS4VVHpd1npVMw20zoheoeWvXT3blmIrvSImOVkbHawNJnsSEmwfQKu3SjxclOXgGaW3ezcW+41S1MujVGvp+2z7Is3M0+P9l7tjavLFneoPgqjVMZVnyP5jYj0+L0NQZ6hlmZv9w9vF+BIj4QvBLR4f27bvaVH8L63lp05h96zIy2UII5TFOy9/UVUPCJkJGAZUV7Jjmk9Cz2Lx8i0noVkahyjF21RUGrW1+Mbpbo40LgiZ5tet5HblYLz7BUCFpd+SX9yX2Vab/ZK7brx2aTXumlQqXGrTKg+GK7J/xvFJutUAnphgWfENL8hF+7cFEdq7sSHQCME7MuR79+/z2jltE/j9evXSlDvWtWrV/Wv3sGqD7y36ZE2oqxVDONJqjU+F2MQwJ8cQ4/3lgLbey//pNw9NzXwLGNt+2w520S3FQmnYsvkeoj3YrWjBO3N/CiFQPirV6/cu0V3QtK5uKj7vWblpZzuBra0k4/fsX7lWg0pQwACEEgiwKH3JFxEHooAO2nGUOdserS/insM/W5LYTmxsDx1OyuLAHqX+baMRUNmazJFYZJ4RwT06YClSWpvh/1DLucKqE0hlgfvXW6xSEic6wSm7bPsBR945vd6/Wk5Be1UM9q6e78jesTQ6A7JT9Meo6NEwuFJm5NoCEaNhJlzNzuB5VtMSlZO1LlVedkKy3in6DK8sRXbt/9m50yCKwG7/2AZa6/JlriwCGCp/Its9oLTX5TQZuU0LZWnskiVs7NX+NtZWQSwt/RcnIf3mhho5Koqu+k0W3+aFWwX44SBdtM9ua9iB2XpYorWNIsA9fu4okXeJm7coe4+qIMWeurLL7/UeWl9o1hHN3WA043AdVMEpB1pymuYMlOaJZh8w25TakKYOgSSZr28VlNHQnLZEsBD3jKZIcTeAC3uXFFiFgGG9yeLEibxGQjYmzxjbWN9sJgmY1LnolkEqG8bcSrOaTP8lLYdGtVtXKcOZ7d71zvAXHS1fVcAAvsiwMpLUX2NamlHLVfRykDiEIAABCBQggCH3ktQJc0+CFhGnn2UZG4pZ9Oj8eDQjZ9scutjiWGPfdq3RO5u6aLXFgHsryONZmeMMFuTMWIh2vAE9OmA5UsC2otWurAWM5W0xaS0wKRfjoClMiy5W7qMcnIqZYsAxj4rqZUZHZuiZSfxEwQ6qtu7pbNXvNNf70x6cPI39EtHOKi7FfX2QL2gR8ufy4eYzr2sx3JUXh3QucSNfCz2SjKw5d3Is2g0i7IWASx+S1FRLQLgOBVVQb+JG50QpvWkYktDK1oTLAIYW3pGOYf3mjrqC3bVamzjejZpvLCb14nAZutPs4JxnFXVjEkee1vryIK12cfZUWeJqXHo6Sl6nVLQaPfRo0cy+8sB+OVTxlkEI5EsBHSuQPXcO0+iEHs7zSIGiUCgEQJJ5m62ZtKsv6f+pZH6gxg1CdgboMWdKyq5RYD6cyZFi0ziGQk0a3szljGaFGPtKKI1ArZxRXHuAqfiHLfoU8ZD5vpCTzSpExHevHnj9rNy+FE0nUu4InVkS3cL0vjKy6gNsNmFm91KMm0g1m9a1VNwCExFgEPvU6mbwv4fAnY/+P88xo/GCMymR+P7O915jRIaM6ZvlDZJQvuOwNvrhkUAb8tFEopzkS1SnUuZpyAAgYWAxUwlbTEBbL8ELJVhKd3txtkigLHPss+Vq+wcMuy0etu13OYkuF0qe0k9VSY9SEOwmCCPMD+7IGA59G7cE3C6vJbGiGN2Gm/eB3GcojzpL6KI2o9gnCgzTrudLq8xfaO0SWLM2dKTEIUjD+81WTruBZHdpQ8jzXvXLpW9pBklbLb+NCtYRvj9JpVUVyf3VejjuqvnP/3003WZlwPwT58+1RfgP/nkE52l1+t3tfuc7YbX2Z5OQSeI9H7Jrcer+YfJzdRppDzYO4Gk/fdJXX/vZJqVv8RgvNnCIphLAH/SpcE1BMYmkNThTu7EYhuvtAWciiv0ws8aF7jfvn1bYn7AO0tvFCZcIu6OTcDe79jXOGoSs0tlL2ku+Qe2tCzc5KokpAMBCEAAAhcJcOj9IkAehwAEIFCVgPE7kKU/CWU89mZ5v28SPn1pcLtN4SiF7LkfZXQUbhlsl9bUkWyEQwAChQhotvr9+/fRxDlbFUU0QIRp+yz7DPLtPfUA1eyuIlgM3SJbm5Pgdqns9dnThf1BGoKHjp/DENAuc8vY7fHjx0WLbGmMOGZFVWBMHMcpCor+IoqoiwhM61m6hkWVt9d5pvVuaVMMNG7BfnumluZ2u5DTCmBxpxc4t9vte3U0rTd7L/aLuesUqLdN/GKCelwd2atXr77//ntNPeloysOHD3UGXl8dv54yKRgJvH79+tGjR7uRpe4Shw128yIQAq0RsHfTGrKpU2tN/tnksa9fzEZm7PLiT46tX0oHAY8AY20PyNFPbOMRGWM4ToUR1IlomlIwri9b3hGfJIDahTuLrpnV7777LikFIk9IwK0z4eK3aTfsUtl72DAH+127bPY0iQkBCEAAAhCAgEuAQ+8uDa7nItDsThoOwSZVxNn0aJwusW8hTaK9RjbWUm3sWB/JcmE8bL/kdXvdaHNAezuWo5pgrFRHjxMOgUYIGOfO9MmXRgRGjHIEpu2z7HPlzXZJ5WrFGClre6i9erep5dKb/ITI7o3bhRmj/uyWos16IlFxUHf1ZQy0LOHrvddJH5syZr1GMx4tMI6y12S5KEHA3rMo99uNRsbBPo5TierUcppGg2N3JM4V1tjBMa13Dm/Rp243gEelM1aqo8eXcAYaYT7X7zZbf64XjRTKEcBXMbKd1ps18mk2mk6kG92zE0WQR6fFAp2B12uPdABee9D5AvwJjEmPSKFPnz49ekQa4fN3R3AIH55A0qfn7L3/+YsrfwAAIABJREFU8NzuKiB++13k780Xf/Je/uQOgcoE7L3t5J0CtvFizZy8/lykF33cOMC0rJhH83IjaJ7B/WkUw32E69kIsPJSVOMDW9pmi5ZlRbJorSBxCEAAAhDIS+A/eZMjNQhAAAIQKEpA5yQ1lrBsftVb/cqdH7AIIA7ZT3UmzWZm3IZeTqdGkuUEIGUIQCAvAcuh96TNJXnFI7WaBObss+R+2CFz1tfOqqmYv//+u12eNv2xpKl5teVUpzqp+ScJYydPTAjcTuDt27dRGUovw1scM3VGOn4QFZUIpQkkWc42OxcPkWWwj+PkQZvhJ9N6di0P09LtRSYmAw3qAARaI4CvYtfInN6snU/LMX/99Vd9j90yeLxSCo0ONEZehsk6Zq+xMN9hu8Jz91khXQjv3l0CFUGvHgB+ABG3RiWQtBaT1KnVISafRFLpT+ZUu9vdfxW4yGCZh6kj7fVcuhgOXy8mKXgE1srshe/+7KKSjNQqd7UwfOBstremQhlr22ljG+2sdmN20V/sSt5FoIaWll3cqsbLzEOuQv3yyy9uUs+fP3d/Nn5N53KLglh5KYodS1sU7zCJY/2GUSUFgQAEbiHAofdbsJMpBCAAgfME9J0lyysA9VrQ1PM5RpmM06+PHz82JmiPZn/XqdLUnE770zocc7Jrn5gQ6IKAZXtcua/HdIFoHiHn7LOSSp200WqemtN+SZNWlwdwdZLKu6gv6REaQvt1HglPENAmcstT2b8h7GWKY+YBaflnkgsxzGA/qdT0Fy1X4CTZmNYz4hqmpRvLSzQRSPKi5xxoUE8gUJkAvoodeBIr+jg72Dox65x7X8uigar+1JG9ePHiyZMnazgXpwnok2VaczE2Q71xQJF5+d1p2jzYKYGkKYWkExElgKhRSwaZSrVrjRGShgkl5Kmf5gCDnfrQBsjR2JEtJcWfHEDjrRUB21tTI0ntPakTr1mKOnklscI2bpWCU7FlkjdEA0zvu+u76Wunt163t3srNVBL8O5rZRof3tK5pOq3UPykIdUAdiOpvNeZD0DsOgRS8Ahg/Twg/IQABCBwkQCH3i8C5HEIQAACtQlousRy6F1rgYXeVa8lRkuZNZloiZYUp/KINEm2c5F509s5bjwFgTYJaMLCYqZaO/ReqLM4rSN1H/r+4enH23nQUhnakdYiiaXPSiq1JUGLYMSpTCBJy5VlK5Fd0mr6IkDSvkAaQgmtkebtBCwjVr0lrfQuc8vQNdUxw3EqVLvG61ws5j2p1JYEC2mHZPMSYFovL897U6Nh5uWfZBXzZn1LaicGGrfISaYzE0hqlZObxCRWXVSq2RRa+dy76oA2qT99+lSb43X0vbVhZhdVdBVSL2p/9OiRvQ2KvN5CJY2vKXABgRkIJFl1e4PKi04N8+3bt5rNu0uAvMW5klqSvq5kxLNNERiv5lOTm6pgR8Jge4/IFA1Pau+TN6UkVkW1livxygqtnF0uSh2lYzz0Li9X+wmzLItrDsHl8+OPP7o/G7mmc2lEEasY49nStWi7F5VXXrC0u1qYMxDrN6feKTUEIFCBAIfeK0AmCwhAAAI5Cego4FdffRUdm2m65OXLlzkz/m9a0awVUa8aLXFk8e+///6vFIP8P/k7WQfRIsWAwH8JWA5WKW6uF7j+N9ur/6u/uJpE1ue156xED5JVRlNic/ZZs82Vm6rCcJEG0HLSqsOJ8rpv1x5O/xQIAiYCFqeo9Gfe//jjD4usqYfecZwsVE/EwXE6AY1HOiXAtF6nitsVm2m9XSynA0843qfzKvRg6YFGIbFJFgJHBAZolUdFyx4+pzebHeO9CWpX4rNnzyyfaMsop1qZhsZ6JZzeHJdl+3tG2bpISloTwNSJOE1ZaAFd6u6ijAgJgSwEkkYulR0Afazyl19+yTjhtn5nL9U4ZEFNIhA4TQB/8jQ6HjxBANt7AlrGRyp3tRklr58UtrE+c3JMIvDgwQMtNFuWxTXqvz4I1Uvf3G3b8nub2n9I55JUeWpGHqDfYeWlZoUhr1QCWL9UYsSHAAQgkEqAQ++pxIgPAQhA4H4Cemmf3lsflkOD1VzvCPQysszUeK8V9FKo81MzO0nD3TpSrblIPE17XZ/PWhPkAgIQuJ2AxTzqrSW3y4kADRIYps9KWndUqRvUBSJFCcy2VyypVi/0kh6hIUSrHBG6I6BFnajMqvmlv2Vnccy05ZdzBVFlNRgBx6lBpSBSEgGm9Sy4hmnplsISZyHAQIOaAIHWCDC2LaQR+rhCYK8nq4PQWrY7cYj6YtY66qkB7O+//67t8heTmupxTT5s36ZneWu8KD1//ly6HuPdu1MpncKeJqCu5/SzhR7UiR29Z0SHf06krwk9NXb9u/xpQ4guvCm++u8xOVGQo0ca1NeRqITfRQB/8i7yveeL7W1Eg4y1CykC27gFi1OxZZI9RN9atyxJZzn07jnPGthmL86JBOlcTkCr/AgrL0WBY2mL4m05caxfy9pBNghAYDACHHofTKEUBwIQmIKA3tJneU2g3or95MmTvETkqUff/aZVxkIHGJJG4Cp+U68zzKsIUoMABBokYJnIlvVuUHJEKkFgzj4rqdQlsJNmBQJJK/EV5CmdxYlafeKR0qUgfQjUJKCBWDS77cb06COpEXDMUondGz/Jcg4z2E8q9b0KIve8BJjWs/AcpqVbCkuchQADDWoCBFojgK9i10gSK/o4O9j6MeWnaQ1UG8e9reSlJVEV+vLLL9+9e8eyphH17nHWn376ScviOsrufvvuKEHNS2jJ++gu4RCYmUBSp3YC1K+//qrj7paJOzdxra4+fvz4m2++4XUVLhauRyKQ1PTwJ0dSfZ2yYHvrcDbmktTejWmOGi2JFbZx1GrQeLk0iteR12hd1VSDTPHFIb83U/HDDz/cC4fO5V7+9txZebGzIiYELASwfhZKxIEABCCQkcD/ZEyLpCAAAQhAoBoBy6fUvZmOLLJZ3hFYIt9F+NlG4FlURiIQgEAdAh8/foy+E0SScOi9jjpayIU+qwUtIEMJAtEVuxKZ9pVmUvPXh2j6Kh3SQiBKQB+pi8bRLtVonIsRLHtnccwuQs74eJLlzJgvSUHgLgJM691FnnxbJsBAo2XtIBsEIBAmgDcb5tPXXX0r+PXr13/++WeFcatH5tGjR/p6uRfIzy0BvXhdJ2a9cL0yYHkRvM66eLd2f2o1J/uL43czIhACLRBoZAr6jz/+0Dkf2TrLrJ246fiQvpz5+++///vvv9pTvrzVogWeyACBEgTwJ0tQJU0RwPZSDbomgG3sWn3zCG/ZTS0aFzdUa7rAnT/XGremL+6CTOdyF/lz+bo151wKPAUBCCwEsH7UBAhAAAK3EODQ+y3YyRQCEIDAVQJ6iXV0g6zeZK/1v6s5Oc/rSGf0AIOWHsu9YLuRFVkHCZcQgAAE/n8Cxi0aF9/bCu6OCMzZZyWtO86JqKM6fCRqkpaPEukofLbydqQaRG2TgHEEWtoj0mqThQ+H3i2U6sSZ0ytI6mLmRFSn+t2SC9N6t2An08YJJFnFxstiEW+28lqYEKc1Akm1dHJfZfLit1Z1s8jz4MEDbShXK9BS7BdffJElTUsi+vy4cVhtSW28ONqoLUfaW6rWsVidiV3nGaQ747l3HTmA9niVhBK1SeDDhw96XYW+025cS9VrR/QmC21NefnyZbmdJ22yQqppCeBPTqv6cgXH9pZjezFlxtp2gNhGOyti3kjA+MV1jWTl356W09sorh3ap5O68iCdyxV6dz2b1O/cJWTGfGcrb0Z0JBUggPULwOEWBCAAgdIEOPRemjDpQwACEChF4NmzZ1999VU49adPn4YjJN31Zk+2z0oeLT1uw3OFaONCrqRIBwIQgEBeApaNGlGjnVckUruXAH3WvfzJvRwBVpfzsmXFJS9PUrudgLf1fFeeCkfNLY6Zzi3c+Ar8XTIzB+I4zaz9acvOtN60qqfgRwQYaByRIRwCEGifAN5s+zo6J6HGjPLZtKlRH37XCmmFwazk1DeQje9xO1eorp/SB/T0wne3CFpz0TfbvTOxOlurE7NutKNrvWXgyqmDo2QJhwAEXALaPfLll19a5gz1lBqvTK5eO7K+ycJNimsIDEwAf3Jg5d5SNGzvLdjJNDsBbGN2pCRYgoCmDowj0NMfe9e8hDsWVtO4xVumcylRfyqkycpLBchkMTYBrN/Y+qV0EIBA+wQ49N6+jpAQAhCAwCEBbeUPf2FAK/1aFDx8PuWG3nb/6tWrwBOaT7EcLQikkPeW3vefN0FSgwAEIBAgYDGAdXbFBYTkVrMEhumzkubKOevbbIVEMJdAUq1eHjzxiJsj1xDomoDlc2rGhf8rHHDMrtBr/1kcp/Z1hIRGAkzrBUAN09IDZeTW5AQYNUxeAbooflItZZLHrlP6ODurdmLq4+E6/a510n///VcfFdcX1Yq+31Ynsdspe8uSaMFFLwjYfZ+dFsfDC+hLudQeod2yipEtF4G7umkdztE7KfS6CktB1KKX4+4yuZb4xIHAzATwJ2fWfrTs2N4ootsjMNYupAJsYyGwJGshYPzY++lD796DRgfbIrkxDp2LERTRWiCQ1M+2IDAytEwA69eydpANAhCYhwCH3ufRNSWFAAQGJKCF/Hfv3oVfbKlZletvqZfvrm8LBAguJ953NxYEnkq9xYg0lRjxIQCBOgRkZvWSkWheHHqPIhopwpx9VtgnGUm/M5dlAC0nbfI7Ud6kR1iAn7k1jVd2HQCwVOkKG8o59N5d7cJx6k5lCJyFANN6WTCSyDAEkrzoNktdeqDRZqmRamACA7TKatqZ05uthre1jHSAU5/30VlrHYDX+cyffvpJ67B5z8BrreHJkyetFbw1eYRdsxABqSxv5dPjmkB4/fp1IB1uQWAAApb5urWYuRwAtSx94N39IuWahXehHNVg1aI57u6R4edUBPAnp1J3ucJie8uxzZhyrq42o0jNJoVtbFY1COYR0HfXLa9d02A/PIz1kl1/eofejWfs18cvXtC5XAR4++MD9DusvNxei+YUAOs3p94pNQQg0CABDr03qBREggAEIJBAQIt/+qpAYN5Eq5g6Znnl3Lu2bmhJMiyT9gRon0c4zvW7SSPwpLHuddlIAQIQmJmAcfuUprlnpjRb2efss5LWHZM2Ws1Wf1ouL1qOaicJUTQ1IkCgIwJv376NSquTAKXflaYBbFQMReBtRBZK1eLgOEVR4zhFEXUagWm9I8UxrXdEZuDwJC8aqzhwTaBo7RCgVdp1Mac3a+czcEz5cjqdrh2Qyxl4LdcuZ+ADi7ZGGtrRfm4rvDH93qOJs7CHS6Fl6xcvXoTjLHefPn2ql79bYhIHAjMQSHIAjoA8e/ZMLevorhuuqUId/vnuu+/cQK4hMCEB/MkJlZ69yNje7EgLJZjU1U4+A4ZtLFQJSbYEAeNBdO/4ukWSN2/euKbg8ePHpZfaXanoXFwanV7T73SqOMS+lwDW717+5A4BCEDAJcChd5cG1xCAAAS6JBB96bVeof3NN9+cO/eueRM9G+CiGUZ9yqDCiXfJEJbEE9Kd7vFu8RMCEIBAXgKWr4nm/dhLXvlJrQSBOfuspHXHEthJswKBAbSc5CWe2Kac9AgHuipUWrKoRsDiETXymfcKZ++rYR8jIxynMfRIKc4RYFpvl1uSw7abAoHdEWCg0Z3KEHh4AgO0ymo6mtObrYa3o4y0VLqcgdcJak346FW5P/744+mmVGH43BFbV9R3796JsxtydK39qcZ1mUePHh0lQjgEBiCgU+X2UiRNbu8mqxb66tWr3VteoI4G6aUhNQ/teALwEwLtEMCfbEcXnUqC7e1IcacHCB2VMZeo2MZcJEmnAgHjoXe9QT51C7d3Tt6YUZYi07lkwXh7IgP0O0krhteHtLerDAFuJ4D1u10FCAABCEDAJcChd5cG1xCAAAS6JCAPO7pUqQgazukEu72EmmFRyuFNFcu7t6Pbc+2ZhmMmjUijTMJ5cRcCEICAnYDliFezXxP9t7G/Yb7nMGeflbTuaG9ixGyKQJKW2zzRnSRVUlteNJX0CC5rU9UbYa4Q0PjRUp/1+vkruVieLeqYNeY3/YvjZKkSzcZJ6lKbLQWCXSfAtN4uQ0ufsvsggf0SSLKKSS59NSZJUiWNGqoVgYwg4BJIapXugxNeJ7Vo+rhJaojOcGq89vLlSw2W9QX4E7vStaM3+jHzSWCuxdRGbcF8+PDhGhK90BSBZXu3GqZOyEdTIwIEOiWQ1PUkdWpbIDJ93rGcbZwlRIYRK3cEh/AJCSQ1vaRGPSHMCYuM7e1L6Yy17frCNtpZEfN2ApoEMC6CG73lpUR6p5678K1GkTQivoKFzuUKvaaeTep3ktY4qhUzSaqkvqNaEcioIwJYv46UhagQgMAkBDj0PomiWynmJ86f9vO1IhZyQKBnAr/++qs7FaLVwaPFe22P0Al2fWcgevRdOzC0tK/hn5vyFtKLFy8qv3s7aUSaNNbdlo4QCEAAAkYCmmK2vFGy2UPvxmISLZXAnH1WUqnZk5FaqRqJP4CWLUZ7pZ20ArQ8NQCitfhcQMBOwF1xP3pKY9UKb0yzSIJjdqSju8KTLOcwg/2kUuM43VU5S+fLtN4R4WFa+lEBCd8SGMAqlh5obKERAoGiBAZolUX5uIknsaKPc9FNcq2VWR3slOr14fekIhs/lZyUZr+RNaWgYZFgJhVBBw/Ci91raqIt53z9yQUERiKQNKWgbx6cLrt2mOjblZbHOfFuoUScIwLOxsNPhtl5iD95pG7CowSwvVFErUVIau9JnXhrJb0uTxIrxtrXgZPCRQLPnz+3pGAcoi5JeZFPvFDPItI2Dp3Llsm9IVcc4CRb2ma/w8rLvdVvqtyxflOpm8JCAAK9EPhPL4IiJwQgAAEI7BJ4+vTpGq73BWrbhM6ia4LjaEHx/fv3y8fbtctffxrTapfA559/rrk/DVn1pxMCirOmuXuhxU5NqaRuLNhNKikwKceksW6SGESGAAQg4BKwHKxS/GovW3Vl4/pGAnP2WUlz5aw73lg/r2SdtOmtTX8sqe4l1eoF7JzN/0ql4tkxCOhja9GCLEPRaLQrEfReNsvjJ95nYUmWOKcJzGk5k7qYpM7rtCJ4sD4BpvWOmLfpRh5JS3gWAgw0smAkEQhkJICvYoc5pzdr59NmTL3+W8eha8qm7PThd22CD6zhevJo0VaD3KQK5qUw0k+tZZ9TmT7QJObeUYFdMpq1EPNzuewmSCAEGiGgim2XJMkBcJPVdxeMr+rQHhW+8e6i4xoCIpDU3TNnQp1ZCWB7VxQdXSR1tZOvC2AbO6rYiCoCqrFq4FHfWxH0wjXjHkJvJFvn0Dudy2D1mZWXwRRKccoRwPqVY0vKEIAABK4Q4EvvV+jxLAQgAIGbCcjJXidKdHZ9mebQYrzCdeRA64UB+XRKU1srtH7/6NEj7fjXv9poq5XI8Il3Tc388ssvN+6xsA/CVzIBCNyCAAQgcJ2A5dC73XZdl4cU2iFg1/swfZacEDkkRhUMU2pjeYeJlvSV5jZX4pP2AyWtpq9atu9XoCGs0LjonUAjHpFRDLawN1jfcJzCSqG/CPPp9C7TegHFUecDcEa9xUBjVM1Srn4JMMmTpLsJvdkkPk1Flg+mD2QtJ6g/fPhQWbZlDVcrrcZ8vQ3uxqeI5hHQ8VrLZJ3mDOscIfDE4ycEShNIGl6de1OkzKnxZZdaQrLbwNJkSB8CTRHAn2xKHV0Ig+3tQk1bIRlrb5kEQrCNATjcapCAcURpHOlr+sLd2aLPoVVY4KZzabBeXRSJlZeLAHl8EgJYv0kUTTEhAIEeCXDovZ7W2tzuX6/85AQBCBQgoFPra6q6duc1dD5HLwXU0XfNd6xxrlzoCP27d+/k2euN+FfSufhs+CS/mzhW16XBNQQgUI6A5WyV3XaVk5OU6xOw632kPste6qSNVvXVR44BAvbVZXcRLpBg5Vv2FmcvqVcEe0PQg/q2mPc4PyHQI4Hw29OWEp3bNZtEA8csCVdTke2W027GmyrgrjD2UuM47QLsPZBpvYAGR2rpgWJyyyNgd7+nHWh4xPgJgdIE8FXshO2s6OPsVAvFfPHixZKyehPjRvPskmilVTXBcgybo6G54BtJvn37lg9Q52JOOu0QsE8pyC65G07sRTCeeFeCaoznsrALQ0wIdEoAf7JTxd0oNrb3RvgXs7a3d3snflGkZh+3s2Ks3awSpxLMeOhdA0/LFhFvysKY+EXgdC4XAbb5OCsvbeoFqZoigPVrSh0IAwEIQMAlwKF3l0bZ6zZ34ZQtM6lDAAIlCbjfg1I+u4fbdfRd0TSv99NPP9nnAV2pNeLVs0pBR+gfPnzo3rrl2l4KWV3L9NAtpSBTCEBgGAJ6FYjFx6twxGsYpCMVZM4+K6nUI6l7qrLYp3rbXF227w+w12evAiQ9qNdUeY/zEwLdEdBo0SKzxqeWaFficOj9Cr17n7VbzpEG+0mlvldB5J6dANN6YaQjtfRwSbnrEmCg4dLgGgItEMBXsWshiRVLV3awJWK6r2zTRvMSWVjS1JlPzQhFz73jFFlgWuJoRmJ930E4/tOnT7XuE47DXQh0ROCPP/6wS7u74ST6uIa3rmkNxFf6LWw4CUjILQjcSAB/8kb4PWaN7e1Ra6vMSe19fWrOiyRWjLXnrCRNlVojfaNH7R1o35ZCw1J31VuzBxUcaTqXrSLGCGHlZQw9UopyBLB+5diSMgQgAIHrBDj0fp2hNYU2t/tbpSceBCDQHgH3nfQ6mv7gwYMjGTWf8uTJE51D+Pfff7WFQg/++OOPmhbUbMinn366PqVrhShc7wXUwr9iKr7WQfVsO+/bTjo4aj/RtELgAgIQgEASAXeKOfCgfSUmkEjgliy8DPUnn3yinVss5ARAVb41Z5+VVNuprpXrZK7s7Fo27nXLJZgxHbuLaC+pl3XSg21S8krETwiECViqsf0N4uG8AneNu3iTOuhAdtzKSyBJL3ZLnlfI7Kkl9Rc4Ttn535sg03pR/sO09GhJibASsFtFi++xJlvtwl5p7SWtJjwZQWCXQFJdndxXmdOb3a02fQXKdN9YdTWl/+7dO3ehdpeecQ1i91kCXQLPnj0zmjX7dnA3fa4h0CaBJBtibCNeSZ8/f+6FHP00vnvi6HHCITA2AfzJsfWbvXTY3uxIayaY1OHeOGCpyeQoL2zjERnCmyVgtM/RQ+9ehDqfeTcKL/g49s3WwF3B7P0OKy+7AAkcngDWb3gVU0AIQKBrAv/pWvq+hLd8BbSvEiEtBCBwLwH3+wP2OT6dh9Tfd999d6/wp3PXFhANwo2rszq3r8KezosHIQABCEQJWMyR3idS+tUh+vbI4mpq8lFnJ/SykqjkRKhAYM4+S2/hUZ037vVXNHrqClUxexZJWtNKfGkbmFRAyWMfm59+W7aKbG8I6kq06TapFESGQGsELB6RfTH1dOksYujsfVNG6XRhx3sQxymqUxynKKK+IjCtF9UX03pRRONFYKAxnk4pUe8EmOSxa3BOb9bOp+WYGkjeuGaqVqaN7OEj1saJ1pYhtyObVk80ZRedG9Q6iybrXr582Y7kSAKB0wQs02Vr4ifmw1+/fm00U/roZeArDqsMDV7ozePr2Q+9qYRF2AZ1NIZI+JNj6LFOKbC9dTiXy4Wxtp0tttHOipiNENAUt2WjiFxoOZkB97v+oXc6l0aqUAkxWHkpQZU0hyGA9RtGlRQEAhAYlQBfeq+nWb70Xo81OUFgAgKa9XBLWeGjeW52917b31y4rj7eKzC5QwACAxOwbBYpfcRLHzV1N5R8/vnnAwPvrmhz9lnaumTUlM6xGGMSrTUC9rrdmpZdgxmmaq/Ju+n0i2i3OARCIEzA0rLsb2oL5xW424JjFhCPW1ECdss50mDf3t201qVGFUqEAAGm9QJw1lsjtfS1UFxECdj7gtasosUdWopvt/xRXESAQAUC9hrbWqusAMfLwm7B6OM8dPf+tAwki0qoI/fhFQQ2mWTkrzMzOvduSfDVq1daebHEJA4EGidgt3L2Tt8tsncax73lXdu/nOY9ePtPvbROwi9/egv57fIgwMAE8CcHVm7eomF78/K8JTV7t8tYG9t4SxUl0ysEfvzxR8vjAWP+5s0b92VtshgazFrSvBInII+XrBxjL6SXnzM79nZb2lq/w8pLL+2rXzmxfv3qDskhAIFJCHDovZ6i7Y5XPZnICQIQ6JaA+z0oFWKqI472Ty7YF3G7rQgIDgEI3Engw4cP7izzkSjhLWtHT9nDvZmXqV6DYqd0V8w5+yz7XDl7fO+qmdfztWu5tYGw3T+0l3GXp/1xdSXqUHYTIRACvRCwtPQKLoqlgZd2zHpRWZty4jiF9YLjFObT112m9Sz6slh1SzrE6YuA3Yu2uB81y26vsfYy1pSfvCBwRMBeY/FV5vRmj2pOR+F2A16uUOEN8ZY1iHKyjZeyvqRntGxMIIyn/QlL5L1wLUzA2DTcRDStbXQA9IH0pK8LurlwDYF5COBPzqPrKyXF9l6h186z9m7X2NW2U7TskmAbsyMlwdIEnjx5YslC60QfP37cjentA7RbjN3ULIF0LhZKXcex1yJWXrpWNMKnEsD6pRIjPgQgAIH6BMY89N7m4U8mIOrXb3KEwMAEvBeqzfaaf+MbTzUCP5oburFuSCTtqHjw4IF9WvZGackaAhAIEPAOKhzFLL01yv0yiXaNyLwcSUL4LQQm7LNUCb/44gsLbc+fsTxCnEYIaIOaUcstbB12oRlrncypHDb3wdRrvWzbfsTX2KGkynA6vvzVly9fajn29evXpxPhwXkIGMdcpV0U4xfYLjbtedR6V0lxnALkjV1YIAVutUPA0ybTeruqYVpvF8vwgQw0hlcxBeyOAJM8SSqb0JtN4tNmZLkc2t14r2waqAbm2Wbd31xWAAAgAElEQVTzFSvoQvNdAeCrAHrdACu5Kw0uOiVgn3Y+Nx9uT7/0UqmnIF4X4gHhZ0cE8Cc7UtZdomJ77yKfN1/G2kk8sY1JuIjcAgHjAWPvcPsiueYo3D02Gr1WWN2mc2mh2hSVgZWXonhJvF8CWL9+dYfkEIDAPATGPPSu6fjWVKgdwK29/ag1RMgDAQgkEfDeozHbut3z58+NuNyzoMZHSkeT8JqZUqeg8dKzZ89KZ0f6EIBAOQLuLPNRLvJLde7x6O71cH2lwe0Cvv/+++tpkkJeAnP2WeHPE62E5c8Yj0quj3DRDgHjQp3FVNYslFEeY+nCktubv1GqcHYZ76r4El6LrE+fPsVfzQh21KQs++8tu8kv8rG0I/urKC4Kw+OnCdgt50iDfRyn0xWm3weZ1jPqbqSWbiwy0UTA6Ipbuv6aPI3yGEtXU3LygkCUAL5KFNEaYU5vdi1+vxdGG160gIHjoG1+76EojQqJv3v3zpKLVnLfvHljiUkcCLRJwD6ksndhbknt9rPy8qVlutItCNcQaIeAvTHaG3i10kl4mQW2QpUGju0tTbha+oy17aixjXZWxGyEgHES+MWLF1uBvZPwxqS26SSF0Lkk4eo0srEu2StDHQ5GeYylqyMzuXREwFjBVCKmNTpSK6JCAAKDERjz0HuDK3/ex1sGq0bG4ngHWhp8N4GxIESDQIMEZjMyevNcYP+HqyD7i7jcp4peuzNTvA+lKGoSh0BpApZZD6OxOi3qq1ev3GeZwnNpNHI9Z5+lD0QbvX1LO2pElYjhEdBZaIuW9WKO27+XtUquD0G7LwpZw7cX9rXz7bNriD4GZTzoq4bgjZfXROpfSF+uC42/Wl8F3eVoaVbGtnCl7JYOpbRjdkV+nl0I4DiFa4KlnodT4G6bBJjWO9KL65McxakczrReBeAMNCpAJgsIJBFgkseOa05v1s6n2ZgtuByB4apl/q1Zts0Kpk9r/vTTTxbxtKW1nVk7i8DEgcBKwHtr9hq+vZCdOffmU/tgNmDltvJcD2FO+zrDZlPwbPJ4vST+ZLN1rx3BsL3t6OKiJIy17QCxjXZWxGyEgCqt5VXsWmSX0+7J7K5B6FadfYB0Lp4WmvqZywFm5aUptSJMIwSwfo0oAjEgAAEIBAiMeei9wTlN7+MtAZVUvmVhVegluA2+m6AyfLKDwGkC3jhW6Uy479n4xtOmThBJU94HAb755pvT1YAHIQCBJAI66KjJO50/1J8uXr9+nfT4NrIS3AZuQ4pu49C5RNf+6ziZ5s23MhByO4E5+yzjmWG3Dt+uKQRIJWDUcgtbh5eiGT98oTb72WefpdLYjW9s/nrWW7zcTa1OoKcv/NU62LvOxTJrxKH3rlVcWXij5RxssG/sUnGcKtfGQtkxrSewc7b0QjVqyGSNVtFzXG9EUX+gcWNhyXpOAsZWia+i6kEf12MbaWFwERg1s6eiUKXSKaPHjx9bEi+6ymMRgDgQOEfAe2t2IBFjR++loDVKy6swl6dyzbd7Mhz95ND7EZlC4ew8zAsWfzIvz8FSw/YOplBjF8xYW3rHNg5W+WcojvGwuue0a2ux62Nr0FrBkaZzOVEhO3WAjf0OKy8nqgSP9EgA69ej1pAZAhCYkMCYh94bXPlrduqhJitvG7TF6Z+wTVJkCJwjoMkO4/HLc+k3+NTDhw8tL0SU5MZNh3XK+OLFCzcj9km4NLiGQCECmhHWVzt0Zk8zxZqV058unj59qnnhly9fns7UaFuKnhX0Tkgal3lOF5kHTxOYs88yLuEYm9Jp+PYH3aUj+1OTx+xOy+oCLCozrvRYkrK/pN8z6ZbEC8XxJDFu/y0kDMkOQ6D0FJBxOKweeRikAxcExymgXBynAJyubzGtF1BfO9VeQjKtF9BU3lsMNPLyJDUIXCfQXau8cZJnTm/2eh27PQVvMqS+PIFRc+A8/EU5NZTW6oleEKwvy2mX58XUenxceg+QX0uk71tcWUta08l1geJykRw7HTVq4y41tQJjR+8Rs/e2lobmJX7lp940Z5ftSkY8uxJg5+GKIssF/mQWjKMmYrdv2N4u6oCxC25ngtReA7PzxzZmR0qCpQloo4glC+81fN7sRMaNKwFh7E2bzmXF2KkD3F2/U3+L16piLmYggPW7qGWmKC8C5HEIQMBIYMxD75Ud6yhrTakblxOiSWWPYGFl79TD4nnp1HT6w4JxFwLdEdh9gZ+37bK7Qp0Q2Dir670Q8URGuR7R6rI2Rqyp8U3mFQUXEChHQN91//7773ff6C/PRLPDxlnmrYTGabVyO9LkYbr2TRmdLsu2dIRkJzBhnyV3xeKcqCVqb2V24CcS3DUUJ9KZ6hGjluX/tLBxVpOtFi2r3u4626c16y1MHqUj2STh0d1q4R4ldS56cUy13MmoUwKW6R1LnCvFt0y7GV+adkUMns1FAMfpiCSO0xGZvsJ3PQ2L59xXMaPSTtjSo0yIsBJgoLGi4AICjRAwtkp8lUVf9HGN1NskMYyzN0lpJkUOjJot2zmS8tLKwrNnz9Su9cZerZ7oBcGPHj368ssvNQWkA/BJSfUe2WjcVEytJd0+cYfieq9vleV3FxDDWZ+eD/e+ehLIpdxS6W6mlnnC3QcJPE3A0lXJUTydvvugl06gA3Wf6u4af7I7lVUTGNtbDXWdjIzuKGPtRR3YxjrVklwyEjAeMF5nJLwXV8mL/vrrrzPKc5QUncsRmUB4pw6wsd+ZfItXQO/cGowA1u+cQtVbaU/+J598sp1bbmQP8Lly8RQEINAsgTEPvVtmzL1p0KIaWsckRXM5l7iFlb1TD8vgHTCwZB1OkLsQmJnAtgXp+OXty+2VNaLtF5a5IRkffaOgsmy72XkvX7QIv5sOgRCAgJGAJn+jR9Plp50wERq6e47Nrkia4tR04e6t64GeDZnwjMR1hjVTmLPP0u7Jrceyxd7CcMk76LsVkpAjAh1p2WInVWNVoqPCngvXVK/xqK3nK57L7uJTHiWvr7mYOI/PTMCy7nuFj2Wny7fffnslC56tSQDHKUAbxykAp6NbWyeZab0j9TGtd0Rm+HAGGsOrmAJ2R6CjVnn7JM+c3mx3VdoTWC7HvWusgf0Y+qShJ+2Vn9p6qPOBOg273S0jCDoArwrcwssrr5Qx6Vm9Stg4XaAXBCSl/P+2d/5XXqRMvF5vBDohrEagE8LORqATghqBGoIagRrCzkSghqBGsBqCmsF7P3e5h8OBbqjuBvrXM3/M4UvTUDwFRUFDd93EKK4uzw65rWtS1IuNqwdauJ79Qu3UjHQAaymCQ+8WSnXTpKscaf6ZkS5NnImJHtBbis7kttlL+JObVc3qgmF7V1dBdQGYa9uRYhvtrEi5EQIvXrywSOJ3aEQ+fLetGgwuFjVFaSxe6DYd4B2NO75rRPDDn1KEahTGEIaAnQDWz87Kp1SP07tTB/fka7au5VNtkvSJCUAAAhCoQuCYh9714pAqdGplEk1FamVbJR8Lq/C7xEsK/fLlS3h7n5eQhSUShsCRCAyeGVj3cfsqeDWzHUQRCaNdGlFM/596uhw5+t1WpvpXlhIhsAUC2qVh9GHsnzvw9TJ6d5YlTp/npIC2y4QmRQWxXjAJ4CqJzzlmvXv3rkhbO5BW30lpWSsvVuS0CSxnTWVp9TGiFRGp9NBsjkliabFj92bijaOG+sK6uyFTSvirGbVyyRNo5/D4IvIBDSIWr8+4iz1fFle7EcBxGkON4zRGZl/xg2tZLOuNKZFlvTEyh49nonF4FVPB3RGwTJnxVZxaz+nN7q5JRwKvuzwYHeHzstWdyb5586boc0oS7Vxcd4XKV79PwGLcJInIzD4bvLAiKG4hwFVut7iy7QSzv1zVuHA9KOrgxHYwZed95OvCHyRw+Eh2HrZQMf5kC6oHyBPbewAlplWwuKPMtR03bGPafojZMgG9qcHydQR5y+5rPZFz3m2rBoPLjFa0awfYMmM6+RavGU2CW/ZIAOs3VWvaoF7caa/NmexjnwqW9BCAQJ7AMQ+9W05T13qFUp6vruqJ4NhDyuK9HRIYtyZXOZ8QbkE2ltuBAEVAYKcEBjuRrE3d9/1vH44+oWyZhIuMXoG/bnWip8t6lWO77z+vW1NKh8AWCGg5OFoLzkil50OZq4OXjJnrkymDty+PjEzKuhvyllfnJDmcc8ySZ/L48eOiitc9xyKLYTkOXazFaRNoAm553ma0nI0wRmZzsBTVopEvLUTG13hb5BwUvkpkVDr+ahWqZ8jEMq9purc1arpjzBt18LHiiF9IAMcpAxDHKQNnL5dY1nOaOmdP30sr3YKcTDS2oAVkgEBIgEWekEY+zBiX57PNq1oeXPG9nGOz5oqH3vWc1Dh9loJUbpX9IdvUdSSVziEYn7BoebP/42YUF+lrLz9XPCEQvTU7Q0zLv5bNdWM52J+B9twyp8c9YxZ1rCLF+HB7oX1PfDHbIyUYXOVIK1hlZDnPzkP8ybQJESMC2N5DNgPm2na1YhvtrEi5EQLGabimD5r6hX6s9lmpwfepBYPLDM67doB58jJD49xySAJYv0lq1Us5jdtrlez9+/eTMicxBCAAgQyBYx56V4WL78fqtqpufEKWUVLTS8YHpdFH2ueJFGZSVNC8IrgLAuchMPYmfh3d1GJolcdFe4Gp+loOEVnOYrWrcnSaTk9DNQFoVxw5QwACxlXjeaCiheZMJo22PsikhAf15c7xeryMFjZ16ZxjlrpMsS+oSa/4+aAxtyptPOFDpvTqmWO0WFmc4skyr+Wjasty8ci9Hko1XXKV71dEpCakvqAus0pbSik1HUxXqSOFtiNgfKzbQgDjRl5LB2whHnkuIYDjNEYPx2mMzI7ix/xPKZdlvUE9sqw3iOUMkUw0zqBl6rgvAizy2PV1Tm/WzmebKVdcCZEfOMjEuJdj8N4ocpJDpVXQMZc1yvYYP1++fGlc2RDGzi9HQHH7bWOTdFexmsZyZV4Wblcw9pqKVbNkVXwQYMkkShM+GLLviY8yOfZP42gVbhqcDSTM5PBLvviTs9vJgW/E9h5Vucy17ZrFNtpZkXILBLSdr7hdSnJqTSA6adJzgYLBZUZT2bsDzJOXGUrnluMRwPrZdarl0EkDk77isNYeUXulSAkBCOyFwGEPvV9eXuZ1EK5K51MuuRpuvdXUxeLm9hHMV0ovA7OM2WPPWX0+xYBGu7BqRQUVM8wnCMvKp+Tqlgmgx4x2MvZEHVZdbK3TMhmZ212yHCJSc1rrUKh892hrSLRKVYsMXaYWSfLZOwF5HeFb3qtXp1EXNsoZmRR5mP/884/xXpJtgcA5xyzLbMK4E6u6EuUeMIBWoSpbVHxcF3lEVcq1ZGL5Iu7Hjx8tWS1JYzTX6gurrPxG2pEY3d4dvoQq926EQGZ+6iRs9+rJqOmOASlKOHYj8esSwHEa44/jNEZmL/EZo8Sy3qASWdYbxHKSSCYaFkUzq7VQIk0tAizy2Eme05u189lgyhU/9j64aqRdHEs+whwS1qHuqYOFOvuKbykNhe8THlRBWrQwGhci0ntnxKC4GdC2c4tMit5h3VkeDT2WJ6RVni0aN5s5An32rugBsf/sWGbePVUpfOm9SMzYGCxuZL6szjsP88L0uYo/2YfzjkoxdjdXI2zvjjQrUS1GkucCTqfYxn21baQ19tzQja+4GmDhz+BioRSlMUKz2PYo5+hnOweYJy8R6lP9nLpIeFQ4xo7sqn9y1/rt27dTm0GLlxJOlYH0EIDAMQg0P/S+1rhoWb+WL9hai+ETL52PKp4BkDzhcnlr8Vz+jx8/Lha03PP2jxbshRalWpigf+Psr9yFiMLb++MKS8+E+wu2ET3K284YOp0okP25f/++noXrYarMnU7OrHJ4JqO7updkpoo2Voaoz8QjqpqWrsKGqhdOP3v2LErT7WcoSZ9CN9Jl+lR2U6X01/V2qj/Vbylaj7BqMiPhQnN4KQ230ILMe5itVgc0IqRFEzObQIh3dib5G084Zml3ZvFtEepZ8lvy6KpfVY+O5inFIo7tUBWrn0kgz7O4N1SNv+nX1AfFU4nFcUGSS/7B2ytGWhCpOFkh44PPirJFuyE1MtbSlMWoWtJUrKyywkGty1O5ZSanrqxGh941sTLmXJSwOpOTZNih/+I4DbYlHKdBLDuKZFkvUtYJe3pEwPizg9WNJNmC12Txok8+0Yi0NvZzs+1ns4KNkSSeRZ5JbYAxbhKuLSQOd3d0k0dnyweNYcUFoqlLoK7uxbW+iogGCYT5t3ZLZNyMSweajnV7zrt9xYU6IpwSkEnp+UBBxsT43S0NT1WeLRp7jcj0sSfh22/fvXuXaiSKMa4rhgbK8lGZqJTwZ5hVGH+AMDsP2ykRf9LIdrP9q7pg2F5jk9hdMubak1SGbaxuWybxXz3xvqo/Y2r/4sWLzpAZXGYA37sDzJOXotL3ZWqK1ZmaoH/1Wy/9DRLA+g1iSSNnrOoUtwqnpRADAQhAYJDAokPvlvFslRFIVbV8zldT30EotSK1a9wvkWvh2/joy99SS4xiPpZnt/bDXWPFhaOdaHQ4UTAmCfEpAUtfTu8iZnUCxQUR2RO9Xenvv/9+8ODBxX9/d8x/eswZ/qnPanX16upK1lXWTPZNx2B0TkyPTns+qc0wl7RfvnwpnlyVxev8XQKxCnckSMLWo0+GEpcOQwC7nVflVL/F4gv5EqP9InlTXN2v05Hg0IZo2cXi9HrhCVj6Tof5yznHLLXefH9R+5Tf0nOY1luBJnV/14Oq9+sjdUz5iuG8b7Bq2nbWU8sqK9zoNiiSllm72VIVZFnVlfcoH3JQ2haR6gvR6FbUYwsxyHPXBIqPgjRZq15BTUjt7waWgaouwOEzxHHKq7jpZB/HKQ//GFeLvjHLeqmiWdZLmZwkhonGSRTdrZoWJ6ebMDstCF/FrrhzLgPa+Www5SqvlxpcLNLzRPW1Koj0JHfekmb4fLOKJJlMOizLZ0p3l+znCrQc0WHtbheKK1I9eQJ5HTOeQcyDpgZTXKBzOX/8+FEbP+aVEt1VnNj69B3siZYK/SNUCab9LcUD6pYVy6gnXl5e+krNCFhs3U6dVUtTn/oEPyUcPrnosPNwI7rAn1RLsOjC0r/SRrUwZhXBsL0Ltbbl25lr27WDbbQYPYuNsjPvlnKnYmf4yC81Ouo+E4tn5RNXCTC4zMBoUdPGHWCevOT1fmBLm6/4qa5i/Szq1q7CGaOzbtE3Oy35kwYCEIBAgcD/FvwVsv7vsp4MLShh0a3FtygpwaICsjf/+++/IR89NlDyoki6Rcuy2YybXNRnh0NpB8N6D+7ssiMarVtFVNxgdVZBbXmXsATTg+3ZqOfdOIYojF/SAOZJhR4t3IoP6kIltgtr44XMiLq2bJ1mehbJG6WxPJiUtGpdjQSIsg2fujn+bjiIklX5SZepgnEvmVi6c3+7vR16Fo8rZGjvmNHmM5k+1TpviitiiUyKrNm6Jrdi1bplFep9LNzaU/WVPeeYVXyW061hq/uorLFmkIk/s3X1rTcfiExlCrObM2bRcrcuH0IzLprL7Id3NQqnlCRerbJwUGuR3EU+RQtfdxYm/y01L2MxzmfbBcZNCTnGM4zvZkVxnELsPozjtKkuM0OY/FzSK7p1QA2JZb1B9UVzcCnCvnowmGEmEq8pA8dfYqLhUUSBvbefihOQiMzYz6Lj6gxvXfd1TJhdxxdJ4qt4/Z7Tm/XV31rA4lxJZd3EHmseFRchx4qwoOjGweIbdxDGwsSnqaijwartQnGDkh870vgIUoOgbyp99v9oWudLzASqt1tjuRKp6SJStMqtn2qHKjGDQpfkzBSba7QIuXCACBvGmGz93eMiBGMCS2NY0gKjiU/TFuWqPKajMH5JjYxgXTLLoKAG1m0W03PNRARC5mPhDk0iVdmYMGF8C8Es3c3J0KJ0z2EvttcLvJcAc227ps5sGw/sVIQmdCzcbfy1t8Z8ynTcHKua4psebMnIyeCSgTN2yQJtSXPt4wDz5GVMv0e1tFG7GjNHWqkbI9MoXp1lTJgwvvoai6UjOwFO61pbPK5QRz7clFijdki2EIDABgn8MVsm45hnWSOeLUP+RouEbqU7n8+8q+EQ6CchxucfknxeobPvssyplrgvUcVbV9BSHTegtmsAg7ownm3o/AzD0lOEq7NUAogeB1tRFGmn5J3IDgGZC7mqrXt6hML/jJ47Dta3z8OeVDtNPfi0uMG6KxLT51vLTgObtdvb4Rk5HmN9wcXbndWUvNvZkF9wqbUnPjVurvTtYN++JKkGB9uGvUksr3Kq1lSk441Zxce0S+YdRqVoKFQpIW1N34qCufRKaSzlzMmKD0XEv7VDkmo51LgLN/XN8g3AODesNYiMCSNK4dqFsMjmjCWeEY+DOgPafm8pDmpLHuhGWIxjuu/1K3b2SPId/TRCxnFqPaAU/RMcpx11q1RU+0DpDVqHgBoVy3pSVqqdpqNJWtyYrlt70VFDNXqt3Z4dMNGIFOR+7r399J9lWzarqQ8K7CBwIkMC+CohjXy4OGNSqzveMmCeyVpXxwbZMF666DbmDvajun6+pfmF1Q/DfdQk2mGhY+EOz0SihbIxSXx8xbWOFPX2FZfKfIYY4yPI6NFh06Yi7Hapquto0tbndqY17LyetkW2IpBoTlRMn0lgtHV1h4CMPNUvWSYmS2oXtXOtXlavQpihcXW023RYslnGhUP6k0Zd9Fypdk1lRcEs9s27Kye3vWG/3lF4cI7gdarAEnNq5KCWo1LCQjXaFgVz6Xsu9ZzTNh7YqTCa1p7jr7HLFJMZFyTViTrMfAelZXAZxJKPPIwDzJOXVNEHtrSWdusG9HZuZApcMdHsO3RCwnD1IQDrN6iOMNLiboU68uGePmEoMGEIQOBgBOYfei+6ON5gdR7zQg1FK55eJB9QLcL0tcLh9D5cYijK4wRTslqS2PMJnwF4PlFg3g6PaCLaoXZGzqqdf9phB7UkpX3i2rPXaLtepOjBnxJ+Sd1n3IsejdBCgzOouxUjZQBlZnu2ZwdNk5Bid1OCpitE6SgpTRl1Oi8ZXWYetz3etVm7vR2YaQccs4QyBXJUjJJHT3TC/e7RpbC4Kuss6WJTZx/GiGjjyewNo+fIdc4xq+i9aG7STgvq9VGflSlQcfaRVGt5G2/tWxBPZio0hml4kgWeWqNUy6kAsglTs62b3jigz5uGW0RVs0/XAezDoqUIe7fqPK6p+aVNYjCmnS2yANxdmrRFhVRle6vUyDJ0huUqjN2eQR7HaQxaSqb1ZB/HaUwXx4gv6jcyaD1/ym6rwfcfCi12XkM5y3p9usAGvSYmGqnqD+B1152GpIjCGFkPoy1tPcSHUu06XBzLWOTx+j3nGOerv52A0Qio6XaQeWw3Z13DaDd9ERx5Ah0gqIji+O4Eq/K0JV8ju/PjWbWTavuKy8M86lWj66XqRwtl7ZZ5jSK1E2DMlPlu4gON/KvQG4mKKHbq4rp0mMPC/m60dcK138XMqNl71YeBeU1RI2OYiZp9ayNjfILTbax09T2nP5mux4aNIQx3XsVaVzBsb2sjsHr+4egWtnMfZq7tdXRC23hgp2Kb469vbEsCxqrVep4+T1QGlxncDuMAFw2L/N66q1UhbeUcbeTz450PyPUKb2kdLgLxgu1u+mZcQ1AFBaE15zD/cPbt8Q4Gqrv9WL9QEWl49hKl1JfmRgwEIACBqQRmmpJoMXFwRPGRHZYax6qtUc2LMRjQAFl95Iu8ARl6L150aVAkF6kZjr+rT8AyIM2bUEU+fTuv14GS+5gBG11q6oVHirO7RBKyW6+Z1Jd7Nkv0GLWfzE8ZMbuvH3WBbj/VeKob2wwTXVLbtmCZ90QtX7SuptZelrB415IEdJkl9PZ172bt9qYwqmsb7Zt91Snq11GnzvRB2aKFcNJFtJ4j8kLht3P7pL7TzRNzfM42ZrlaR30q7bOaerRwHtJHnn5GUBQpFLKRC7GdLlNFkoxt9DDtdtgukvIs+oGdl+bHhJc99ygygRZmP+0LEqCuOiwNwNfa98QxVhXjtzk3r1jBFbMqKn15GysW4RtVGFiRyU6LxnEaU1zqLUTzgrEbF8an5YYtXGEcp4WEV7ydZb1B+GebIk0a3fCa1GYsxJZ7HWnjVJ4bnGhYaPhRY7PtJzqblMKvGBM9svRwBgOdN9JVrGbnrPBV7MDPNsbZyfRMOdjfByNlMVqsT/rKjh2UarFsNVjBYmQf+2zsF07acO+NJ1krkD6LKSJyCdRUGglmFCBK1kdxtbDvLp/iqOfUoXql073qroWKKJ6IkzxyAlu4x6Hu7C6W1mbDGxeGRSAsWjWN7HaxX6e3hCJFhnpJT59k6yTVkrLCKnQOS+zIIqU/d7HzUPpKJR+LafEEJ6M4Y1tq9BwztYHqgxlpl1+apAuJt7xEYw5bECw0gGPt08Wf1vYatbnZZGmPixTNcwGvu1PZRmNlXWvZl1MxybR2Hn99Y5sdkJsadeHBny0WBCbJzOAyCZcSH8YBVl0szxpaTC2Vp4zVYI/wkZ27xoEtrUXLHrv0IhRTO8W89Kvv48L6ZRRnHMJ8ywkD0SpNphQuQQACEBgjMPnQu0xPtKobGqaxsEaCFo7OWK3C+OISdsUFL8GJnihEblZxJSIEqFUJ3d7NXRA0y4b7qatgUZ4VaYdadmGxiooLeY6F5ZOJc9MxVY0/ahhjwoTxrgG0E2xeX1ZFWvdl9Ji27WKMZs7FWV/YutYKd15sSm3yYMVllyp2NNmTVBcaBCsWEbUHukwE5MA/N2u3t8l8sL+HkRpn7dsFolUVdfO0U2fcvCXWL/VtluS2TWW1lmpe3+k8f5GQFndx72NWpOvivFJ9zd5Po8wHf6Ylqgg/4cr04tB6+LDMiDKsK+Gg2LuOFF6B8tAGA1PnmHkgqdmMCq3ervLyFK8aX9e7M7EAACAASURBVNQiE+HbajHPYoK0L4hSxS1QOKhFFRw4QeQ1RR1QBmFJ3TXbijK0/NSYvqTQs92L4zSm8f6T/UiSQdMddoHqA1xaIo5TpJRaP1nWGyR5kikSXtOg9i2RTDRE6Xjtp+KUZLAVKf/i/DQcW124w0OxQWl3F5l6DhFMfBWv05OMcb6+GwxEjTP/U3ZD9rZFLcaWsBqt/1sWn1MUmge1qLvPU91hcKqVShLGyOBUV8q8uXAolcKCXH0s26bivAbPGTA+R3BwNN2L2knFxXCLS6zStTJWvcukqlcn0lgfVXbsZy1Dp51LYaHhqkUoYZhmUCR1tDC9D0fqm627ebZOojqrotu9SLsIjA1wIfypMKM81Q3boZg3IkhZrbfShVWWkJYBYu+PlefposMj/u0IJkmKJs53vbPZ3rDL7DrMXNuuvjPYRtVxxgRqF07FPNPaefy1t8axlJbhe+zebvEMLjNQR86qH3zDwJYd4LDKlmnm1LqE+afhIj15Oz035h3Y0kq5Rdpho3Vh8dfQIyyp7mrFbOSMFdYvr9AZD9dcE+o5U85XgasQgMB+CdyR6NEQ9ebNGxluH/n792+FFaPAj//+/KUZAS0tXVxceMMXrrzIob+6upqRZ/GWZ8+effjwIZNMHtj79+8zCSyXPn36dH197XC59Fp0ePnyZXjvkydPbm9vwxhj2HETLtHz0C4vL5WhMQdjMqng8+fP+cRpvcbSi+rz58/9VUku1/P+/fs+ZlLg169f0qNvnB61YlzL9DGTsvWJ1Sz15yAr0nNWWNgjVfq7FPj69aueX/oYL4YT7Nu3b/7SvIAkka6dYKFUyi3fa8K+HEqlsBThY+ZJ5XHpdvHRfyebCs1niB7DXuxY5fWY5+mvqh0qn4Vq9bm1C6jlqL88evSoXRFRzmqTr169iiKjn2q9smwaLKL4ST+lAo0maZfXk6Sbm5tJWYWJ6TKNukwIeTvhbdrt7fCZJIkG7rdv3w7eoi6v3locsPy9qf+mYXTQjsnJkU/ibwwDY7eEaaKwrIp8yyhDrT3ZJY8yPPDPsO+omm403OP8RRXZ9Zg1o42lc6g0E/vsI73Xxwx2KLklWlnz05O0s/vbLYFwKuHSy+e5d++e5d7DpylOyWWZNddbOL3V9FM9KO8Py2HeoF6+f//+999/RwZ/sFUs7w7qdKKUuqzqC/YFGRzUUzmog00xH5nxiHTjvCU4dROtL0ULVvKLtMhW7Du4T5G+cJwiIMWfjSb7xXLTBDhOKZPDxKiZsaw3qM29T5Hwmlp7TceeaJy2/bhnT/rvzIJ78OTC+ScpWoTX+ps3Jn5uKHfR/flL8wJOMMkTNWz91CMAv7YwL/Nj3IWvMkmPex/jJlV2a4nv3LkzJpJ6uqaQ4fYGl3L5gkxYoma4WvlPF2eUpt0EVj1Uq0+hGJaw1tgXLm+2m4HKIDvLLDusuoTjhWIyWzt8xaUILUhqvNDwMagOn3JqQIK57T1eMC3HzSO5luKmVvlU6Y3PEfxOvFSJaiHL90tYxhHppZ1VSZUu91X7muR3pZfSmOUL9emD4LFHsfISZXVTGcIY9VkZhPDhb7rbTVUb68jtbJ0T0lk8GTc1HsV4i+cMoEtjsXthlZuGt7zzUBUP9eVnDe6xslqRj5mHyI1NTkfhCKVC52WYuctiByTJZrdCRbrQTwd/C4/4w0ayKcHS9nBm25vSOGoMc+1Jmt27bWxqf0RyRacirJofbfc4/k5qkFHidGoQJZj3GD3KZPlPBpcZDDfuAE+t0bGfvITmSGTquqDKcC1Le9onSgI+74xV2i+wfikTHxMtkvj4YkArYAu3gxaLIAEEIHB8Aul5/bXqrNX2VJhaMdpwkK+XlrBnv91WU680/8HqpMnyUuWvKrdafMJ8hCJfrq5qchXeMhhWmiifhS9rkYKiDLv9lEs0WEcXqQXibpJEBeXbQJS4z091hwwrXUKPqSLyeszzDK8KvqX/pgL0j1GvCSVvHdajKff8L19TpZn3TjLdNUZ+cCyYVF+6TKq1Wl1mkiL6JE4r2yGmaLf71L16KaqXhu8IoGI0i7aXNWg9Mv6MOmxaqJNB8crNWLSET/0o5SNrY8zhbMkiRXf7udzIp5oabHVpjbY5ZqXVscSowWt7U1rHMEb1ndR5w3KFVANHmJsLp6PJYLL0RnuMbEIoycnD0uCYhfRIlWCGoVMT0l1FZ29e5j21JpPiUWQCqoh8adV6qmxSwaDLKnT2EcoVioOaKig1KVMVdKT0ap/5/m5ZUwqBDK66qOOroFQXaUzGeQtLOU84RdQnBsepShtTs8dxqkJyg5lIuYMjdZ8eOqkUlvXs7QevKW1a1b2mA080aD9T209xiEwzrBUze8nCbk/2khJfZZKmTrgMOIlPu8RjfV8zWbVhlatZZDqrXbI+6esi2z648u9Eau1lTfU2q8iTkhzjXzfeqdKTHwzIetctNJPb1MW3UOBVFBcKQDgiYHyOEN6lBpD2BeUjmxAmM4Zlo4qL4WqNStN/TUxdz8jHSTjPiUofBwhvvpdlbG/Yc5WPXMrBTpcXNdVvmG2fsMXuGdtYlWSDGCMUllXiVHfLG3YkRp+fjRS0d3+yD/y0lOJKdXpLn5iiYIPd87S2d5DGUSOl5eKix5IJi4zJ4AiuyAjpYLIlHWSeOxRJFf3ctW08sFOxpJ3MvrfR+Bs1uUk/8yrO+7STClqYmMFlBsAtO8AzqqMZUL65qmMqwR63eBXrNdvm2G9sYZ14opTyTz2ZYl/A+mUQzes7M6xERgYuQQAC5yTwR1rt1Oj3iZm3cJPKPxaj/IsV0fA2aXl0bMI/ZqDrTvtnDMZjcKL44iqJSDpvddDxSp8xKP1y/eKQpQ043wbS9B1iBptE2MDQY6qFvB5DepmwyKvrWWbOqQCrxCy3CRkag5cGT0oM1l0aEcz8uqquKo1SDuagSBnJSQPKoMyKpMukhKt0mTHg68anle0QU7Tb6zJZUrr8tBSg+qZlq5awDLqOxfVl9dnMXpNi0WO+ZS2TsoTnlu9NFd0npt1YttMxa0kjsSyXq3Np8DVaLecajc1rlE8qbWZYn9ei8r5EKsAZYgZNa4pXilvujIXZal+UseWsqwWNAnZ/XillK/LNTLVW58q0baGeQQYHNWxdLnxgB3Vep8h7RIKmBmxxq2Q05AVFwL1fpOYdXRr8Oa8KB75rkFKHSBynio0Kx6kizI1k5XxXuxvQoc/mi2jXo8c0stMpEl5T2pAaeU2HnGjQfqa2n7EVgDSf6jEamsfM1znj8VUm6X2nY9ykOm4t8ZgRkOH1oo7NarU+WVyN8Zn4gFufyZgpP8/1t7QISIx0ij1GQ9JWkcFe4pgk8+It613GVYV5AkR3FddAMrRXUVxGHi5l1lpDvUegpMfBGZ9yM+4oUA5aMx/MJCzXhWWpIgF6/pScqUhjMfYTerLMg0uFysHS5Y3oBuUsOntr2bpQWguEns1AZWUGPi+50KnBDAqveCnXp3SBKssRUZ59fg7WsZZG9utP9oGfllJsSOktfWKKgmXazAltb4bGUS8x156k2Z3axgM7FX0MaVRK0/F3UoP0iTMtU56PT7aRAIPLVEVs1gGeWhGfXs5J1K0Gf6riai3hwprPwQd0VWmME+qmW7yOamlFeFA7HSKF1Cs6DWTsXmvZZj+RxPqlelSM1q9mqEwNYDA3IiEAAQjYCZzo0LugyNoanRV5YDKyWinQLXoE5SY/+i+fQD81mMmjGsxKkZlHVkZ3zTgkzB6MLe3D6KpKVM21hEtAJM/Yc4IqouKQpQ0jDzZN3yGmuFKAHlMt5PVY7LAyU5bZclru6jGyG8Xa1U2g9qlC7RWXSZdZE17pyFk5hdNHa2mGSlzsC8aq0WVSvAu7jJH8KsnSynaIqdVWVyFWLDSzaUndWc6eTKh6mYOggH7KzRs0qjIISlAsUQmU25hHJIUqH3lZrlyXWK6j5JTdGDMvkufYarJQzafp0FMGi1jy4DlfI9c2djdmFSuVT6B2bpyDqIsppTpOOlNTpC5l+mCmQ2l8GVT07Eij0chjOd5VYZmEOnXGFCNbatSLysrM0LeJV814bEQYq7Wblauy3mXN9AKXiRiqoHkEpMQxSVrHS+yMzHt8WJKpzt4vyaoXO7saqlwv74/pFrUu/ZQqx9qw4r11tQyUSr93ktXlb91Px/LHcaqrShynujxXzE1Gb3AGOtaVthMvI9yZm5q9xfJ7RHIbNAoIb+gjWbwslaKyqtQOr8mrwwekjips00xEu+h7eDEUSJuHYjY10aD9hPpy4Xz7WdGczp5bpS35MDH4KpNUuccxblIFt5Y4NS+KkVeWyplZq5RTIZ8hmtIqB2lTBlyLUcpQV2W4iu5HRd8jrUIUI9mK8oiGLGp04+yf9rF1UC+zIy3unKz37Pyn3rhwfbK/4mZr/Aw3Gn3OQRSZ1UtlGz21dPbELZTZ/ZyeJmWwji5y6tCmPqU6RkbVmVN1VVVqzJjoUkaM6JIc/qmdV+ktnt6YeDOKm32Lxe5FQDr8zIykUU01PKkNSKHqC2Oa0qUqMkdF9/nZWkFTO50abToptjgJdY1MH/hpKcWV6vSWPjFFwfJdYGozUKV2bXvzNI56VVo2mlb1caXUKHbmDRVTO8UWbOOBnYo+hjQqRW1ga9ZAIkVC+p9yhrcmreSZ2o9UnZMPLkYrLVA9HeAlTUvzMuMs2DXm1MlUjN24qayFSyjFytqF8d2zeqCFdZKmqstpzFBIM9gzKyHG/GcnWzKFxPoN6nTGaqoawGBWREIAAhCwEzjXoXfHxe5TTh0mi0t7kzy/YulLBmNLE5HjqOlHUYxigkmPGTKC4ZClqPNtIE3fIaboi6PHVAt5PWY6Ra1OmorULWaVxRq10nYDgcymGnlGa1Mv0WXS1ji7y0yF3z99WtkOMUW73Z9D3RLViSwPaPOo1eqmgqqyXqMloVXsZF0VdMgtr752VzWatK7dvsasKjTaVVnL6IO7V73Y6ul1W0tdl8DLeYyA4GieWBd4lJsUumsVaKV4+fgVMfE/F5ovgfVZdQ4c8mHJMTr1WC3Ukms9NUz9IksfWdjax+q16/jO3dYX10EX7bwI1aL6ZL9KK2pXZRynKgrKZ8KyXp7P2NV2zb5FT8dr8qOAD7Re1jvSRIP245uND+TbT5UHmr6sSQE5vWNW6+Tx7Yz2IX2VdrjUnrfpza7VQdIOnlmEl89mmXumeVpiVtGLWlp+FbTuTsRaawIWnmEaVbPYwGZs0wyLmBRWQyrKk0/QWXF5YU5+Nd+DfMMYoyQfr5HTooUXS8sfE6xFvOSRSWlkB+QMzOhZk55KqAjpy0KmUR19c7IEtqZ9z63W6ketnYcSzMKzepo+ClIpMgXVhXcZtvBbGolazLa4Ul3MoVGComC+Z2UC57G9GQiHv9SuszPXntq7q9vGAzsVU9lWSd9n/J1qc8YmFFPz6ZmewWUS7Q06wJPkH0x8pCcvR7W0PFFKB478E6XBph5FYv0iIPopE5dfLZd3FE5Lq8xxUjGIgQAETkXgjIfepWA3COVtbjr4ZWKM09ex6Uom58yl5YOxpa3rZIiWMzJiZC7JNcwfLLEI4NPgkKWo820gTd8hprhSgB5TLeT16LtAFCjaEyXQ03r5l0WlRDn7n7pRf1KZ/pSPurMy1M4P+aDKXHavihVVzr7EzgFVR7VINTIvRo/ZBKp6FZTnPHmW3yUbnqlOlQO984Sc12UyddnOpXlAFt6lbr4dAu0kke2at2K1xJlR/11iZJjw29vDwl4w+/aeOtrFmGVXmSWlqjx7GhLpVD3RMispOldRtsWfLRwDC7odpdEYJPtcS9FOI8pNeR5mdJOrXLFlynuvsnEZBzXt/gd2UJebFPVHjZjzPDGPOh1zla2/mglY7P/yOu4rhwyuppdSJbbjhuO0RJU4Tu1aZphzcXxXArVklvVCaFF4Fz0dryk1R328pmNMNGg/U9vPklW4tKxJMbJIkY3iZ0RAiGrN/c/gq+xijItUvK+fUQfXOlJRfk0ta7VhV3qjR4rFivgEGmU0R1Ol3Gxd/9W5WiypLVwNiJRl/2lZG1Rfs2e4MGWtp+HdFOebCoGUQHE251pLemMYU3HVV513+65I3aFNtmtJlQW/aNKnFrGWrQtNk8XuhY2wc3jJSCq8ddd4Q27dwp0VVLfTtfNbuvGPCiquVEfpu/0sCjap59ZtBlMNYyRqC9sbFXHOn9JycVAzNmDm2kZQPlkj23hgp8Kj6xnoPP4aDZFMYgpBLcp4+7rJGFzs/DflANvFzqdUnzrAFq+jWlqeKKWmteITSaxfZBxk4jRyaRei61D6L9rakah2qJTh6ZK9DHBRBfkJAQhsisAdSZNa+fPEfP36VePQ58+fv337NqPWMtay0TLH9+/ft9z+5MmT29tbS0pZ/4uLC/ffDQnup8I+/t69e5asqqRxoCT8jx8/LBlK8levXr18+dKSmDQQgMAkAuqP19fXY51RvU/+4rNnzybluSSx5NFajKyobOmYVJn8JfCvX78yCVpfUuluIJD8v3//nlqcRgGpQ4u/PW3yVCFJDwEIOALv37+XM6PObgGifi0fT86bJXEmzffv39++fSs7Y7Qweiilcnua8YzwXNoagROOWepB6rP2nhuqzPUmDdPGMdo+WVMp4RxNE7T0p7HQUOAzh52ipWv9Ga1liEv+pIy2+zPOzcPbdxG+ublxfGb422qfzmV99OjRLiqLkEcloGb84cMHtWR7BTN+kfy658+fF7M6+bJnkc+xE+A4TdIvjtMkXEsSs6y3hF567wl7egqBmAwBJhoZOFyCQH8CLPJMYs4YNwnXpMRaO/KrK1q3tz8CkCOnWa19qT+SSuszWrzSEs3V1VV0iZ8QgMCOCBifI1iWpDQyurWyqdvV/Hq4/fHHRgh/+vTJrXJPrbLkV61VX50IrfIIwMGXGBoR3KCg/C8vL52hrlLEQubyBAZz0DmTwfgtyDwoWBipkVTDKDsPQyZNw/iTTfHuKHNs746UNU9U5tqTuJ3QNh7SqZik9A0m1rJA+MRcjqg80n1tMWJwMbarozrAbuhxkzu2eKkxYGmNPeIAybB+FiXq/KA2zLuUWsZ58+aN5S7SQAACEBgjcPZD7yEXOZc6t/nfgvb/+yc/zC0We4dMUwt34NytdGsv4NRVYz3/kJOXHl9XznrMucpp9pCAJexcVfFxq/9CFPIRGWHRYwAe1lpgkgYCMwjkd/av7h26lcGpJ9NWF9srQiZOxs2PBW4gcFZOhlrJ3Kk2GToZbVk8Dg55dAQgsC8COnPlerq6vHdmnKfnd55NdfOKBORqyg905cqwyJvSLZF7KSdqX6vYxVqToB2BE45Zfr7mZyLC64dpP8lyk7UZY3Q4WXMjvu+h4U86abtW7XLOtG0l8EqRudafm4FWt9it67gkf8dHg4gfUPxAFvFxcPSfRrsEOPe2IODsufwiv/gWGnN1bU24nDHPtN5oN8CgnPKs9Mxp8BKRZyOQGVw0sojG8Sb7OE7bbOQs6zXVywl7elOex8s800JUWSYax9M4Ndo4AXyVSQrKWLCjerOT+ExNrKcDeu2s7tJZU/uJ97AUaURTWrdEqYltuDKjZKFS/lu++v+T3MwMN8ycMAQgsHECFQ+9+5pqi4V/gDi4XCbD4hbD3brZMdbD5Qz4Ve6o1iLjquyWa7TEN2N7nsdLYIME3EgqvfvnfW592KnePdpg52FdxeFP1uW539ywvfvVnVFy5tpGUC4ZtnESLhJXJCD/X+sSmgLIBZLPo09n79rDZ3CxtI0DO8AZWyoymtlpWufmd25Wy+TO0mBIswsCWL8xNXHofYwM8RCAwDwCHHqfx427IAABCKxAIL81dtLnCFpLr6msNov4dzUVi/v33393vXZTrCAJIAABCEAAAhCAAAQgAAEIQKAWgTt37hSz0haBZ8+eFZORAAIQgEAfAizr9eFMKRCAAAQgAAEIQAACEIAABNoRaHHovZ205AwBCEAAAhCAAAQgAAEIQAACEIAABCAAgW4EtE1LB4hcca9fv9YZ+G5FUxAEIHBIAv/nkLWiUhCAAASORyC/NVZfepz3OYJGoHSC/c2bN/q4wePHjy1F2I/HW3IjDQQgAAEIQAACEIAABCAAAQgclYC+y2ep2vX1tSUZaSAAAQh0IMCyXgfIFAEBCEAAAhCAAAQgAAEIQAACEIAABCAAAQhAAAIQgAAEIAABCEAAAhCAwCoEdHTIl3v37l0fJgABCEBgHgEOvc/jxl0QgAAEuhL4+vXr8+fPx4r8+PHjo0ePxq6uGH/v3j2dRtAn6Isy+Lc6FVOSAAIQgAAEIAABCEAAAhCAAATOTMAyx3z48KEmpGemRN0hAIHtEGBZbzu6QBIIQAACEIAABCAAAQhAAAIQgAAEIAABCEAAAhCAAAQgAAEIQAACEIAABKoT+PHjh8/zzz//9GECEIAABOYR4ND7PG7cBQEIQKArgcwX6l6/fn11ddVVmomF6RP0+hB98SZ986qYhgQQgAAEIAABCEAAAhCAAAQgcHICt7e3RQJPnz4tpiEBBCAAgT4EWNbrw5lSIAABCEAAAhCAAAQgAAEIQAACEIAABCAAAQhAAAIQgAAEIAABCEAAAhBYhcDv3799uRcXFz5MAAIQgMA8Ahx6n8eNuyAAAQj0I/Ds2bPwvUdhwXoH0suXL8OYbYb1Ifrit/gs5xa2WTukggAEIAABCEAAAhCAAAQgAIE+BG5ubiwFaR5tSUYaCEAAAq0JsKzXmjD5QwACEIAABCAAAQhAAAIQgAAEIAABCEAAAhCAAAQgAAEIQAACEIAABCCwLoHwxBNfel9XF5QOgWMQ4ND7MfRILSAAgcMS+PXr14cPH8aq9+7du7FLW4vX995fvHiRkerz58+Zq1yCAAQgAAEIQAACEIAABCAAAQgU36cmRHzmnXYCAQhshADLehtRBGJAAAIQgAAEIAABCEAAAhCAAAQgAAEIQAACEIAABCAAAQhAAAIQgAAEINCIwPfv38Oc7927F/4kDAEIQGAGAQ69z4DGLRCAAAT6EXj16tVYYQ8fPry6uhq7usH4TF2ctJ8+fdqg2IgEAQhAAAIQgAAEIAABCEAAAlsgoOOjt7e3RUnyL1wr3k4CCEAAArUIZJbCWNarBZl8IAABCEAAAhCAAAQgAAEIQAACEIAABCAAAQhAAAIQgAAEIAABCEAAAhBYkcC3b9986doO4cMEIAABCMwmwKH32ei4EQIQgEAPApnPvF9fX/eQoF4ZemNT/uxB6OzWK5acIAABCEAAAhCAAAQgAAEIQKAVAR1Eb5V1km9mguzTPn78+P79+/4nAQhAAAIrEshYLZb1VtQLRUMAAhCAAAQgAAEIQAACEIAABCAAAQhAAAIQgAAEIAABCEAAAhCAAAQgUIvAly9ffFaXl5c+TAACEIDAbAIcep+NjhshAAEINCeQ//K5tvI3l6B2AfkdvaGzW7tk8oMABCAAAQhAAAIQgAAEIACBOgRubm6ePHmi95rduXPn4uJC/x89evT+/fs6uY/n8vr16/GL//9K5rvKxXtJAAEIQKAiAZb1KsIkKwhAAAIQgAAEIAABCEAAAhCAAAQgAAEIQAACEIAABCAAAQhAAAIQgAAEtkkg/PglX3rfpo6QCgK7I8Ch992pDIEhAIETEfj8+fNYbe/evbvHj9fpIIQkH6vUjx8/xi4RDwEIQAACEIAABCAAAQhAAAKrE/j69aumonqd2e3t7e/fv708enTx/PlzHYNXAh9ZN6CT9mGJg5nr3XCadQ5eIhICEIBAZwIs63UGTnEQgAAEIAABCEAAAhCAAAQgAAEIQAACEIAABCAAAQhAAAIQgAAEIAABCPQnEH788q+//uovACVCAALHI8Ch9+PplBpBAALHIRC+8Siq1Z9//hnF7OXn5eXlmKjFAwxjNxIPAQhAAAIQgAAEIAABCEAAAq0J6FvumtBl3lamOZ2eW/z69auFJJZPuFs+Bd9CNvKEAAQgkBJgWS9lQgwEIAABCEAAAhCAAAQgAAEIQAACEIAABCAAAQhAAAIQgAAEIAABCEAAAkcioE+k+HNAO/2055HUQV0gcBgCHHo/jCqpCAQgcEACP3/+HKvVxcXF2KWNx2e+9J6p78YrhXgQgAAEIAABCEAAAhCAAASOTUAfWte33It11DOMFifPVXrmsL2T6sWLF/oKfVFCEkAAAhDoQyCzzMWyXh8VUAoEIAABCEAAAhCAAAQgAAEIQAACEIAABCAAAQhAAAIQgAAEIAABCEAAAk0J/PPPPz5/PvPuURCAAAQWEuDQ+0KA3A4BCECgIQH/xqO0jP1+6X2/+3pTLRADAQhAAAIQgAAEIAABCEDgDAT08fbr62tjTW9vb40p7cmKn3nX69XevHljz5CUEIAABFoTYFmvNWHyhwAEIAABCEAAAhCAAAQgAAEIQAACEIAABCAAAQhAAAIQgAAEIAABCEBgXQLhVjH7BrN1ZaZ0CEBg+wQ49L59HSEhBCAAgQECma9FDaTeSRTn4XeiKMSEAAQgAAEIQAACEIAABM5FoHjmPMRR/CR7mNgS1mn2Yp7hO4MteZIGAhCAwIoEWNZbET5FQwACEIAABCAAAQhAAAIQgAAEIAABCEAAAhCAAAQgAAEIQAACEIAABCBQhcD379/DbV1Pnjypki2ZQAACEODQO20AAhCAwHYJZD7nHrqG263AkGQZyfVpvqE7iIMABCAAAQhAAAIQgAAEIACBNQl8+PBhreL1kfnikfunT59eXV2tJSHlQgACEBgkwLLeIBYiIQABCEAAAhCAAAQgAAEIQAACEIAABCAAAQhAAAIQgAAEIAABCEAAAhA4BoFwU9njx4+PUSlqAQEIbIEAh963oAVkgAAEIDBM4OHDh8MX/vjj27dvY5c2Hv/l7oqZvQAADm9JREFUy5cxCf/666+xS8RDAAIQgAAEIAABCEAAAhCAwCoEPn36NKncuq8z04H2fOkq7v379/k0XIUABCDQnwDLev2ZUyIEIAABCEAAAhCAAAQgAAEIQAACEIAABCAAAQhAAAIQgAAEIAABCEAAAt0IhIfei7u8uklFQRCAwAEIcOj9AEqkChCAwGEJ5A+B39zc7K7mX79+/f3795jY+fqO3UU8BCAAAQhAAAIQgAAEIAABCLQjcHt7OynzzMeNJ+WjxDpvXyz98+fPU7MlPQQgAIEOBPLLXCzrdVABRUAAAhCAAAQgAAEIQAACEIAABCAAAQhAAAIQgAAEIAABCEAAAhCAAAQg0IiAdj74w0H6bMnV1VWjgsgWAhA4IQEOvZ9Q6VQZAhDYDYG82xe+FWkvVcrLnK/vXuqInBCAAAQgAAEIQAACEIAABI5E4MePH5Oqc319PSn9WOJfv34Vs3r37t2jR4/GciAeAhCAwIoE8stc+SWyFcXOFJ2XOV/fTLZcggAEIAABCEAAAhCAAAQgAAEIQAACEIAABCAAAQhAAAIQgAAEIAABCEBgdwRev37tZS7u8vIpCUAAAhCwEODQu4USaSAAAQisRuDp06djZetzdvpw+tjVDcbrxEJmd2ymphusCyJBAAIQgAAEIAABCEAAAhA4CYGfP39OqmmtyZ2ehfiXAQ8KoIKePXs2eIlICEAAAlsgkLGHLOttQUHIAAEIQAACEIAABCAAAQhAAAIQgAAEIAABCEAAAhCAAAQgAAEIQAACEIDADAI6yvTt2zd/Y2aDhE9DAAIQgICdAIfe7axICQEIQGAFAi9evMiUui/XMC9tvqYZCFyCAAQgAAEIQAACEIAABCAAgXYE8ifPo3L16fV79+5FkTN+vn//XidCMzf+9ddfSpNJwCUIQAACqxPIL3blF8pWFz4SIC9tvqZRVvyEAAQgAAEIQAACEIAABCAAAQhAAAIQgAAEIAABCEAAAhCAAAQgAAEIQGDXBF69euXl1z6uR48e+Z8EIAABCCwnwKH35QzJAQIQgEBDAvfv389sG9W7kd68edOw+HpZ39zc3N7ejuWnjbOq6dhV4iEAAQhAAAIQgAAEIAABCEBgLQJ37941Fv348eMqn17Xm4CfP3+eKfThw4efPn3KJOASBCAAgS0QYFlvC1pABghAAAIQgAAEIAABCEAAArUITHo1ZK1CyQcCEIAABCAAAQhAAAIQgAAEIAABCEAAAlsjoI1b4edMXr9+vTUJkQcCENg7gTv/+9//9l4H5IcABCBweAL6UF7mAerHjx+vrq62DOH79+8PHjwYk1AnKH79+jV2lXgIQAACEIAABCAAAQhAAAIQWJHAkydPMq8w84Lplb1VDqJr/nh5eZmZAv/5559fvnyp8j15LzwBCEAAAu0IsKzXji05QwACEIAABCAAAQhAAAIQ6ElAn6vSZwmKJbITr4iIBBCAAAQgAAEIQAACEIAABCAAAQhAAAK7JqBvAPz48cNVodaesV0DQXgIQKA6Ab70Xh0pGUIAAhCoTyB8DVKa+99//63v4KXxG4nRgXadWMgIk69d5kYuQQACEIAABCAAAQhAAAIQgEBrAjpkXizi3bt3VU68a/6oGW7mxLu+8c6J96I6SAABCGyKQH7hi2W9TSkLYSAAAQhAAAIQgAAEIAABCGQIZNaswrv0SsfwJ2EIQAACEIAABCAAAQhAAAIQgAAEIAABCByJwPv37/2Jd9WLz7wfSbnUBQLbIcCh9+3oAkkgAAEIjBLQK8P/+eef0ct//KFT5Tc3N5kEa13SaXwdkMg8/dXRCNVuLfEoFwIQgAAEIAABCEAAAhCAAATyBPQ63sEEmuvpkp5b/Pz589mzZ4NpJkW6N6aFD0Wi23XiXXNMvvEeYeEnBCCwcQIs621cQYgHAQhAAAIQgAAEIAABCEDAQkArV5llqzAHy9fgw/SEIQABCEAAAhCAAAQgAAEIQAACEIAABCCwFwJaJXv16pWXVpvHOA3kaRCAAAQqEuDQe0WYZAUBCECgIYEnT57ofHimgOvr65cvX2YS9L+kdzjpNH7mxLtOR1Q5GtG/apQIAQhAAAIQgAAEIAABCEDgJASurq7u3r3rK6uz7v/7708frdLX3TUPrXIKXblp/pjZOqxnJDrx7sUgAAEIQGBHBFjW25GyEBUCEIAABCAAAQhAAAIQgMAggfxXCsJb7CnDuwhDAAIQgAAEIAABCEAAAhCAAAQgAAEIQGD7BJ4+fRqeD8ofcdp+dZAQAhDYLAEOvW9WNQgGAQhAICag8+H556Nv377VaQS9PCm+c43fkvb58+eZkuXgbu2UfkZaLkEAAhCAAAQgAAEIQAACEDgtAT2u8HXXufQ3b974n1UCOjz/4MGDzIn3Fy9eKE2VssgEAhCAwCoEWNZbBTuFQgACEIAABCAAAQhAAAIQqEJAr2sMP2CVz/P29paFrDwirkIAAhCAAAQgAAEIQAACEIAABCAAAQjskYA+iqm1Ly+5NnTdv3/f/yQAAQhAoCKBO/oyU8XsyAoCEIAABFoT0Kft9IG78PVIaYn6gvqK58lvbm70xDdzXEEfCdTpfZ3PTyUnBgIQgAAEIAABCEAAAhCAAAS2RkDvVtMH3sN56JcvXx49elRFTs1e9Qa3TFaaP+ojyZkEXIIABCCwFwIs6+1FU8gJAQhAAAIQgAAEIAABCEDAEdCy2IcPH7QBI1wZs8DRll+9R5JdvxZWpIEABCAAAQhAAAIQgAAEIAABCEAAAhDYPgFteLi8vPRyai+Z3hTpfxKAAAQgUJcAh97r8iQ3CEAAAj0I6MHq9fX158+fM4XpYLmevOorUpk01S/pheX6unvmuLtKfPjwoSS/d+9e9dLJEAIQgAAEIAABCEAAAhCAAAQaEdDbzTQPDTNffu5dz0K09/fbt29htmFY80edeGdzcMiEMAQgsHcCLOvtXYPIDwEIQAACEIAABCAAAQgcjMCbN29+/vzpKuVPtitG2x70M7/5oYhC2za0/Vd/FxcXPrEiXVjfEmDjhMdCAAIQgAAEIAABCEAAAhCAAAQgAAEIQGDLBLSDK1wr+/jxI1/B3LK+kA0CeyfAofe9axD5IQCB8xLQkQMdD/CPXQdB6Omp0uiv9bNSCaMz9pmzCk68d+/edT6HP4iFSAhAAAIQgAAEIAABCEAAAhCYSkCfW7+9vQ3v0jRQ32kPY4xhvehXm3qj3KJ7Z2ce5cNPCEAAAhskwLLeBpWCSBCAAAQgAAEIQAACEIDAOQloK0V+00U7LP/++y9ve2yHl5whAAEIQAACEIAABCAAAQhAAAIQgAAEahGIto29ePFCr5KslTn5QAACEEgJcOg9ZUIMBCAAgd0Q0LehdE7gw4cPRYn/+usvHX2Xr1lMOSmBdujqs3v5gwouw8ePH0vO1mfvJwlPYghAAAIQgAAEIAABCEAAAhCYREAv6P38+XN4i161ptPp9snmp0+f3r59G2USZqiw5o/Kky2/ERZ+QgACByPAst7BFEp1IAABCEAAAhCAAAQgAIGdEuDQ+04Vh9gQgAAEIAABCEAAAhCAAAQgAAEIQAACfQi8f//++fPnviwdTdIGMP+TAAQgAIEWBDj03oIqeUIAAhDoSsC+R1ZiycV8+PDh5eWl/s84QqCyvnz5oi+664hC/pSCR8BxBY+CAAQgAAEIQAACEIAABCAAgb0TiF7c66ujqZ+baeoY/MXFhXvlmaaQP3/+/PHjh5tFajqZ/3CWJqo67q6j9T5bAhCAAASOTYBlvWPrl9pBAAIQgAAEIAABCEAAAtsnwKH37esICSEAAQhAAAIQgAAEIAABCEAAAhCAAATWIvD9+/cHDx740rUxTBvA+BamB0IAAhBoRIBD743Aki0EIACB3gS0R1ZnA/Q19fwRglCsu3fv6kyC/E4FdCYh/K9jCcon/K9TCsXzCVHm+ra8/mYcrQ/zIQwBCEAAAhCAAAQgAAEIQAACmyIQvb63imwcd6+CkUwgAIGdEmBZb6eKQ2wIQAACEIAABCAAAQhA4AAEOPR+ACVSBQhAAAIQgAAEIAABCEAAAhCAAAQgAIFGBG5ubq6vr13mOnCkI0WcD2qEmmwhAIGQAIfeQxqEIQABCByBwKdPn25vb//55x/76feK1ZYjq4/Jy6/V1/8qZktWEIAABCAAAQhAAAIQgAAEILAdAjqfqXecae65XKT/3pb29NGjR8uzIgcIQAACeyfAst7eNYj8EIAABCAAAQhAAAIQgMDuCHDofXcqQ2AIQAACEIAABCAAAQhAAAIQgAAEIACBbgT8l971rc2PHz9y4r0beQqCwMkJcOj95A2A6kMAAkcm8PXrVx191yEEfaS9dT3lwj5+/Fhn3Tmo0Bo1+UMAAhCAAAQgAAEIQAACENgIAT3V+PDf39R3rvG6tI1oEDEgAIHNEmBZb7OqQTAIQAACEIAABCAAAQhAAAIQgAAEIAABCEAAAhCAAAQgAAEIQAACEIDAeQhoA4M+8P7s2bPzVJmaQgACqxPg0PvqKkAACEAAAs0J6BzCt2/f5Gi6/1NPIwzKpyMKl5eXDx8+1H992l2vPx9MRiQEIAABCEAAAhCAAAQgAAEIHJ6Anm18/u9PE8+xKafmj3pdmptC8rq0wzcJKggBCNQiwLJeLZLkAwEIQAACEIAABCAAAQhAAAIQgAAEIAABCEAAAhCAAAQgAAEIQAACEIAABCAAAQhsnwCH3revIySEAAQgUJ+Ae9mSvgCvPx1I0P+fP3+qmPBwgo61X1xcRP/dEQXOJ9RXCTlCAAIQgAAEIAABCEAAAhA4CoFfv35pjqkJpptR8pa0oyiWekAAApsgwLLeJtSAEBCAAAQgAAEIQAACEIAABCAAAQhAAAIQgAAEIAABCEAAAhCAAAQgAAEIQAACEIBAAwL/FwwoSuiYHmA6AAAAAElFTkSuQmCC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38"/>
  <p:tag name="POWERPOINTLATEX_CACHECONTENT#66275F3128612C62293D6C696D5F7B685C72696768746172726F7720307D5C667261637B6628612B682C62292D6628612C62297D7B687D" val="iVBORw0KGgoAAAANSUhEUgAACdIAAAD5CAIAAACm3cJlAAAgAElEQVR4Aey98dnXNrK/vdlrC9hQQqCCQ0o4oQKghEAFQAmBCkJKCFRAtoTDVkBSQpIO8n7O6nd86ZWl8diWZNm+nz+ey19blka35NF4RpK/+uuvv/7GHwQgAAEIQAACEIAABCAAAQhAAAIQgAAETAJ//PHHmzdv/vnPf37//fcPHz4003IRAhCAwFgEfv31159++unPP/98//79WJIhDQSuRQBr4VrtOXptBtTtXxF2Hb3XIB8EIAABCEAAAhCAAAQgAAEIQAACEDiawC+//PL8+XNFLCTIf/3Xf33+/PloiSgfAhCAwAoCmizy22+/6YZvvvnm06dPzB1ZwY6kEHATwFpwoyJhHQID6va/16kZuUAAAhCAAAQgAAEIQAACEIAABCAAAQhclMDbt2+fPHkSYq6qooIWF60o1YIABC5LYFJcCr4+evTow4cPl60qFYPAQQSwFg4Cf+tiB9TtrHa9dY+k8hCAAAQgAAEIQAACEIAABCAAAQhAwCCgrQK1yPVf//rXlEburf/5n//5+uuvpzMcQAACEBifgLSZ1Nc0fUQCa790Nhwev+GQ8BQEsBZO0UyXFHJA3U7Y9ZI9jUpBAAIQgAAEIAABCEAAAhCAAAQgAIG9BOTJ+vbbb8O2nCEvbS+sECwx171kuR8CEDiCgD4BKJ0WR17/+7//W3uiHiELZULgOgSwFq7TluesyWi6nbDrOfsRUkMAAhCAAAQgAAEIQAACEIAABCAAgZYE5j4sYq4teZM3BCDQgwCarQdlyrgTAZ6pO7X2uHUdqh8Sdh23oyAZBCAAAQhAAAIQgAAEIAABCEAAAqcm8PnzZ+3Hq5VVv//++4MHD/75z39qi0uttRp/tagk1yKweE2YYq46eermQHgIQAACIjD3zkszf/r06eHDh/CBwCEEsBYOwU6hFyMwjm4n7HqxrkV1IAABCEAAAhCAAAQgAAEIQAACEDiYgD4W+PHjx/h7qIlAcvHrm4JPnz4d08uvLTefPHkSy0zMNabBMQQgcHYCc++8psVolsyYOvnstJG/RABroUSG8xDYRmAQ3U7YdVvzcRcEIAABCEAAAhCAAAQgAAEIQAACEEgJvH379ocffogXiaYp/v+/FXxV+qEWv2rNjdbjxmIqSKxoxFBCxuJxDIESAX1uUF8m1lpzPZLTQfgZ/+frniWAa8/L3x0W94t2OJj+T/yV56tXr6Qq12ZePf1c1xF5rQ6ZDEsEsBZKZDg/IAF0+9pGIey6lhjpIQABCEAAAhCAAAQgAAEIQAACEIBASkAe/OfPnyu0kF5Y+i1Hv9bFPn78eClhj+vzOIRK/fLlCyvAetCnjH0EtEr7p59+CgG/tU/ijz/++OLFi33l3+5uLdST7hJq/Sm8uqr+CnuPMJPjw4cP0tux5FLIqs4IssVScXwlAlgLV2rNS9YF3b6/Wf++PwtygAAEIAABCEAAAhCAAAQgAAEIQAACdyYgF5VWiMpZn0DQOlGFc7RU9K+//lKYQQf6qaV1cTKFK3Sv/LDxyUOOtZohkU1i8L3DQ9qCQtcSCDtja3Pvf//73/MncTE3fXp5MQ0JYgKvX79++fJlAL425hrnc+zxs2fPtN9ALENQyFonHZ/kGAK1CGAt1CJJPo0IoNurgGW1axWMZAIBCEAAAhCAAAQgAAEIQAACEIDATQloq8A3b97MK29spKkgqwKccazi8CVWCjMoSByLpBr9/PPPCkvMq8YZCIxGQGtVtdR1s1SDLL7cLH//G7UCfkN4O8g52reipeUUP44ZjiZhLBvH5yWAtXDetruP5Oj2Km3NatcqGMkEAhCAAAQgAAEIQAACEIAABCAAgTsS0MqVtTFXxYe0vDUJcOrnnqDRfvRJGFgZ6ruzxFz3gyWH8Qkoxsamsj2bab6qvmfp87K01bD6QHxea6bRfjEQjvcTwFrYz5AcBieAbp8aiLDrhIIDCEAAAhCAAAQgAAEIQAACEIAABCCwgoD2NdU2m/Mb5MHXopb5ea0o1TKCUni1dH6eT/UzCjAozBBnq5Wv8hHHZziGwMgEtLhcDl+tGt8g5Gie4g1V6H+L9kuXorsMcH2kNmGo9a9ZNZ4k4ycEPASwFjyUSDMCAXR7lVZgk+EqGMkEAhCAAAQgAAEIQAACEIAABCAAgXsRyO7KGxDoe6jffffdHMfjx4+T6GaSRp+ATc50+Jnd9lCfoZW0HUqnCAg0IqAnVLvgqidrPXqyuDwpsfTAJsn4aRMQcNFW/PLdu3d2yjG3dNZEk/k0GvqG3ZRc9RDAWvBQIs2wBNDtG5qGsOsGaNwCAQhAAAIQgAAEIAABCEAAAhCAwN0JlL4lqeVfclHN6WR9+kmyL1++aDlscrLpT31lVjseJ0X88MMPr1+/Tk7yEwInJaAtZJ8/f24IP2YU0BB48Esl3RjE1hpZqZ0xq6DpMvNlr/3V8phwkGozgdITgbWwGSk3HkKg1JODMOj2uFHYZDimwTEEIAABCEAAAhCAAAQgAAEIQAACEFgm8Ouvv5b2BC5tWFpKHxf24MGD+GeH43k4So4zYq4dyPcsQvMA1GN7lniistTh+bBr3fZSGNvIsKQhjVu6Xfr555/n2ybPlWQ3eSjoAgSwFi7QiFQhEEC3+3sCYVc/K1JCAAIQgAAEIAABCEAAAhCAAAQgAIH/JWDsojlfPKr0invZ2wsrjdz9ncM/WrigXVj/tz7RnwIP0S8Oz01AHU+bRSuc/+jRIy2kvmfwVTvfGq04chTQEHvkS7auGxm4NPB8foyqw0deR+5vg8uGtTB4AyGenwC63c+KsKufFSkhAAEIQAACEIAABCAAAQhAAAIQgMD/Epi75icu2aCCvUQg3Nt5TZV2Xp3XQtsLd97leOLGQQsC33///eQnVYh9/unKFoWOludEICtY9oHNpuSkk8B8Mkd8Y3ZiSpzg2ONnz57Nu4Q+D3zPKQvHtsU1Sp+Ps1O95j1Nl7AWJj4cjEYA3e5vEb7t6mdFSghAAAIQgAAEIAABCEAAAhCAAAQg8DetfJIXvgTir7/+yl766quvsuenk52/IKh1XX/++edUug5K35mL03B8LgLzVi71z3PVa5W09qOnIEfnVearhD9d4l9++eXJkyclsUf++N8ksyKsWh0+/QwH33zzDZHXhAk/FwlgLSwiIsFZCKDbV7UUq11X4SIxBCAAAQhAAAIQgAAEIAABCEAAAncnYGzDq6BCiY5xSbd0Xmaq7YWTmGuQoSQ8589IQDsMz1tZJ89Yl80yf/782biXD7sacLZd+te//mXcmF3eZ6Q/5JJW/GuZeFK0lnm9f/8+OclPCNgEsBZsPlw9EQF0+6rGIuy6CheJIQABCEAAAhCAAAQgAAEIQAACELg1Afsrrcb+mYb79dWrV69fv+6GVYGo+baHWsulWGw3GSjoKAKeHSyPkq1FuRfwFLfA0i7PawDXPJg5Iu3RfbdZC3MInPETwFrwsyLl+ATQ7avaiLDrKlwkhgAEIAABCEAAAhCAAAQgAAEIQODWBGzHk7GkVSuo/ud//idJoJ+fPn3SPoQ9mc4Xcqn0bJihp1SUBYEWBOwH9hSLL1tgaZen/SVdY2JKO5E25Kx9pzUbZn6jsb38PDFnbk7AVj6JMRCzwlqIaXA8CAF0+6qG4Nuuq3CRGAIQgAAEIAABCEAAAhCAAAQgAIFbE3j27NnHjx9LCDzfZ9UKGMVflYMiEP0/Kvnhw4fnz58n8sv/a+/FmqTn5ykIqKc9ePAgEdXTRZNbTv2TD7v2bL4LfPxvwpV9fHRV2vvx48dTMg4gUCKAtVAiw/nTEUC3r20yVruuJUZ6CEAAAhCAAAQgAAEIQAACEIAABO5LwF6/okUqi2gUav3uP3/9Y66SLbtaa77n8GItSACB8QnYkwk02+CQZ3B8bpsltNXjudYWq29k9wDIqtDNxLjxwgTsxwFr4cJNf72q2Z0Z3T5vccKucyacgQAEIAABCEAAAhCAAAQgAAEIQAACGQK//vrrn3/+mbnwn1PGnoGlWzqff//+/W+//ZYUKrFZvJUw4ec1CBgfVFYFz+UpPkWLXMk1L+DZT26rjnY4/xQthZCtCWAttCZM/j0JoNvX0ibsupYY6SEAAQhAAAIQgAAEIAABCEAAAhC4KYGzf9oqu04re/KmDUy1r0XgYp7i8Rvn7BpyTpgvvM6ZcMZD4OzPQtYwyJ700CDN2QmcvT/P+bfW7YRd58w5AwEIQAACEIAABCAAAQhAAAIQgAAEMgTCN1kzF/5zavDVrlrqOl+q+89//lPfnyvViPMQODWB63mKR24OffzPEO+kWzp///3380opnG9Xdn4LZ+5GAGvhbi1+4fra6g7dnm16wq5ZLJyEAAQgAAEIQAACEIAABCAAAQhAAAIpgVNHcd69e5fW529/ywYV5sk4A4HTEbikp3jkVrjk2mJ9gDO7GXVWnY7cOsjWmQDWQmfgFNeOALp9A1vCrhugcQsEIAABCEAAAhCAAAQgAAEIQAACdyRgr1/55ptvhoWiENT8q66SlrDrsE2GYDsJXNJTvJNJ09uvCjyrJFVZfbyzKU8yPzUBrIVTNx/CxwTQ7TEN5zFhVycokkEAAhCAAAQgAAEIQAACEIAABCBwawJ//PHHfJPeiYh26/3666+nn6MdZNdmaWs4reUaTVTkgUAVAlf1FFeB0yITe3nfd99916LQDnlqG3ap93lBWaU6T8aZGxLAWrhho1+4yuj2DY1L2HUDNG6BAAQgAAEIQAACEIAABCAAAQhA4HYE7MUr33777bBEtCorG4LKruIathYIBoFVBK7qKV4FoVvixS2du0nSoqDnz5/Ps/3pp5/mJzkDARHAWqAbXIYAun1bUxJ23caNuyAAAQhAAAIQgAAEIAABCEAAAhC4FwE7iqOVo8PiKIUHXrx4MazMCAaBPQSu7SneQ6bRvdmJHVNZ2c+jTlfHPyjNUHn//v34wiNhfwJYC/2ZU2IjAuj2bWAJu27jxl0QgAAEIAABCEAAAhCAAAQgAAEI3IvAedevZMOuZw+E3KvzUduVBK7tKV4Jo0fyawN//Phxdp/hrGrtgZsyxiaAtTB2+yDdCgLo9hWwoqSEXSMYHEIAAhCAAAQgAAEIQAACEIAABCAAgQKBk65f0bK/7Cdpnz59WqgopyFwegLX9hQP2Dy2ejzvh10n1Nl9hlVrbeE+peEAAoGA/TgMuzcG1gIdeE7A7szo9jmxcIawa4kM5yEAAQhAAAIQgAAEIAABCEAAAhCAwP8j8Mcff/z2228GjocPHxpXD7xUWo+VjSIcKCdFQ6Aigct7iiuy2p/VHbZ0Lm0P8PHjx/0AyeFKBLAWrtSaN68Lun1zByDsuhkdN0IAAhCAAAQgAAEIQAACEIAABCBwFwL2noHDLl5R82SjAt98883XX399l8ajnjcjcAdP8VBNeoe1xc+ePcsyL81rySbm5B0IYC3coZVvUkd0++aGJuy6GR03QgACEIAABCAAAQhAAAIQgAAEIHAXAvbiuW+//XZMEKX4EzsMj9leSFWFwB08xVVA1crkJsCzC161CwL7DNfqSNfIB2vhGu1ILUQA3b65GxB23YyOGyEAAQhAAAIQgAAEIAABCEAAAhC4C4GTrl/JLnVVmw0bJ75Lf6KeLQncxFPcEuGKvLWlqh1nusDH/wKObNhVl+z+tgIlSS9BAGvhEs1IJf6Gbt+j2wm78ghBAAIQgAAEIAABCEAAAhCAAAQgAIEFAnZcYdgo5s8//5ytWCl+kE3MSQici4D9tF4mCjhIo5w0yLSBXmkz+dLslg1FcMsFCNj6B2vhAk18kyqg2/fo9n/cpJdQTQhAAAIQgAAEIAABCEAAAhCAAAQgsJmAdpI07tWnUo2rR13S1pd//vnnvPRrfNhVtZN3W25BLUdQNX///fdQ2X/+85/yaytA8vz588ePH8+rz5lrEyhtrB1qXYqcxUy0xEedSl1LHUwPfty1Hjx4oMdHf8pHcxcePnwY33jPY3s9kDHDQ5w1LyQ8xeIcnl+x1SOs/7pRj/BQn6AuBextAvfsFXeuNdbCaK2PtbCtRWzNhm63qRJ2tflwFQIQgAAEIAABCEAAAhCAAAQgAIHLEpAzTn6lyeNfqqfiLqVL4fybN2/sBOFqiAg+e/bMk3h/mpLLzHCW7S+0dQ5qsp9++klLEEqubQVvVHH9vXv3TsB/+OGHFy9etJaK/MchoKY3hDE6f4gCqmuVclDX0l/c8dTB9Ox///33Q0UHjeq3uFTCFcrKAv/w4YOe4uyNAa9isWqIly9fKv766tWrcR5hhdsl2xyjgv2loOw8MWfOSABr4XSthrWws8myKnrKE90+ocgf/MUfBCAAAQhAAAIQgAAEIAABCEAAAhC4H4EvX74oapJ3l7Q8qyhCH9iKBmXr8eOPP/YRoG4pnz59yrr5snWMTypyo5WLWWEUUNd6O7WIorOlNNkbT3EyO11A3f4Uwm8W0l7Pql40z1mg1AfiPrP2uNtDPRf+2DPZPhbTS8TbxlmKehCtVVKqUiBJTfl5JQJYC+dqTayF/e2Fbg8D2WbdzmrX2BLgGAIQgAAEIAABCEAAAhCAAAQgAIG7ENBEfq1d61/beLVc09JLKxWG/bZcicbnz58V7cguMgu3KLCqYJs2gJWjUHj1F7esfqrK8p29fv06LuLt27c6GadUWNfeoja+neMxCRj9RALPlySqG5RWq6tf6U8xv6lrlTLX0mqtzpSv/27bDmuygtEN4hC4VrjqKY4ft+lGJRNnA7Lu0srXsED22IXFcY0m+XUgZZuol/gqx2cngLVwlhbEWqjVUuj2QHK7bt8f+iYHCEAAAhCAAAQgAAEIQAACEIAABCBwOgJaPlXLP7Uqn81z51cRNlYqrMrn2MSqxdOnT0t4FQJRIyrNXMjsYpd4SWJp1Z0iQ/PcTnom2weuvdpV7V7qLTqvDhM3pdzKivYl6RVkVR9QPnHK+FhdrrRKXuevt2Y6rvv8uPQcBarhiVM/zK5T16Od5az0UpJJu4SfIpy9ZS5YozOlUIQEa1Qi2Y5AAGthhFawZZDewFqwEa26im6fBp1V3KbEf5uOOIAABCAAAQhAAAIQgAAEIAABCEAAAvchEJx0pQhK1um/86TK6hbVK8WfFGc6SxNr+98ScNXCE31RmqR9laeqX4Kj4q4UPlEPnwO8dtjV4ykO/X8e2FOnCt1j8QERw3m8NqBW/xH2xRwuk6C0+jPQ0IOmv+QZ1CXBX6SkBKXMnc3UCPL8mQpnrv1kNYJ5lmzVGxXSm/fkUmfYf15lYS34uwfWgp+VM2VJ/Ya+jW5fxPj3/VqAHCAAAQhAAAIQgAAEIAABCEAAAhCAwOkIaLNK7Xv5xx9/2N4TOdONqsk3at8eX1VZ79+/N3KreKm0w7DtSqsowM6snj179vz582wmckb/+uuv891i54mVJlnRqDy1CaF2K50nDme0namaqXSV84MTKHX7IPa05lK9K9lYWKvZ1Kl03lNB7SRc8vKr/0yleLI6dRo9KaVdl0O91BxPnjyJNxYWHEWwtB/v4l7BSqBHNauvwlN8FLpSxN1GcZS0lFuFANZCFYyNMsFaqA4W3R4j3abbCbvGDMc6Vv/WB0X0PqaXQFl+YwmHNBCAAAQgAAEIQAACEIAABCAAgXsQsB0uw34ntRR/KsUMxmlM+UMU1tKXMrMiKdy1KnStrJL1dgr8lDJXiYqjLwaEsoJxcgQC9tMaQvX6H3eAEAh88eLFKvkfP35c2tBSMsiVtyq3kyYu7bg7VUefvJ2OdaDYtlydq56vUnhbrXaUs7SkQksqNybA8bUJ2PoHa6F662MtVEcaMkS3x2C36XbCrjHDUY6lMjRNQ1+S14wwfTFec7gePXqk94RV7xWjVKaeHGEqnOzaelmSEwRuR0CvJVImesm5uT65XcNTYQhAAAIQgAAEIACBHQRs91N2MdaO0qrdWvL/lmIG1Qrel5HWt0nC3377LZuNAqjO9Yjx7XoJioM38dq7OFk4VjhnfpIzpyCgkJ4hZ3hUFXONXajalHhtIHAqorQaWwnmOxhPd13pICZp10vwtch1bWxbeerhzW4cradYLlO70EZXSyrUHikaCUO2QxGw+wDWQt3GwlqoyzPODd0e07Cf6zhlfEzYNaYxxLGCIhq/42l3QSy9csieCPPyhhC0oxBSozKzNEVORtV95gx2BExRNyKgrbSkTML7iSYxHDU59EbEqSoEIAABCEAAAhCAwPkJlOKXoWZjrl/RfO4S+FLMoJS+53m9/otnKSwqz9dmr4huLK1NTCpI2DUBcqKftqdYLZvEXLX48u3bt5sraHQVKQ3jGdxc4mg32sAnaQVKj/aqRa7TvTrQpuLxz+lYpduB9ill3YOSCrVHiroykNuYBOw+gLVQsdWwFirCnGeFbo+Z2M91nDI+Juwa0xjiOPnmQSKTOv3md4wkq7P8lAWsYSme6Drs5KCzIEXOOxOIXw80bGgl/SFvKXduAuoOAQhAAAIQgAAEIHA6AvY89zFfUeOX6AR4/FKQXDr2Z/CilmTQctWd2185FyCO6RkvYeF8TMD2FGsWcpxAPWrD4su4ODuOaOuNOJ+THiuu7HFGK+a60+2glRglNXvIgldDhd4h1n7S7tpHbPupL3XjPrKVSsFamJO5ubWAbp93iQ26nbDrHOORZxRiNJRdkEw24k0+EaH6ygJ+8+ZN3CSaiih7Kz7DMQQg4CegZyqZKKqpHnum9/qLJiUEIAABCEAAAhCAAATOSECultLiy1CdMV9RDd/CmAJrJx4j3qldRjfsLZz0N1XcWJ44Jd4Z3J3y4aA/ATsKGD/Ici7t71GqoL4EXKqmLUzprhOdtyNMoSKKM+2MuYZ8Sk+uFF1/H6kRdjUU74laFlG3EcBa2MZt7V1YC2uJrU2Pbp8T26DbCbvOMR55xjmZwpnsyJrsLltjldb1aipinJPM4p1TEePcOIbAPQnoq65J5FWTG3iy7tkZqDUEIAABCEAAAhCAwCIB2/1k+N8Xc26aoOQhMqJETeWxM5cHwIi5KnJTa6po8io0l6oU3Zmn5MxoBPzhPXnVOrwC26pjNHob5ImXDmdvl7ZZTJO9cX7S0A+J53B+b/UzhtovKd7qMpDhgATsR97oNsfWpdRpsRbsdrmwtbCot9Htdt8IVwm7eih1SqP5WfHMO6NUzZjTO4mR4OyXwhtX8pBrcmsHs/js6JAfAh4C88irXlTutoG5BxRpIAABCEAAAhCAAAQgYC9ZG3PPQLVayZH64MGDAdtU7kvDH6LNYGvJvOgnXUxQSxLyqU4gcSKV8lcTv379unR17Xmj3xqX1pYyZvpF4Epg78Psr5cRsloUw1+KM6VRqZLideZMslMTwFro0HxYCx0gLypVdLunFQi7eih1SrPqReL333/vJFb3YkLMNbFUNCO11uTW7hWiQAiMSECR16dPn8aSadQk8hoD4RgCEIAABCAAAQhAAAIikLycJkyMNVhJys4/S2IPuH5FE6wNb7UWJlbcFVnxEpvAsHH0zv3njMUteopVKbX+KufbGTn0kVm+O+OxlQzar67ift32Y+tf6NwaTknxti6X/EcgYLc+1sL+NsJa2M9wMQd0exaR/XRnbyHsmsVyzEmPgThJNuYE1Um8zQfZmKuCQwoRbc6TGyEAgSwBrbBPpnITec2C4iQEIAABCEAAAhCAwJ0J2NsGDhulK4k9mjNB8RJjj1Atcau4MFHdWD4Hew0iU1FP+rAveopDvRRzNZYqrq27CjVusSOFxo2nuFTSMEF41b3ufnW24vr48WNnaKXVtxtc850lp7h2BOyHAmthJ3mshZ0Anbfb3Rjd7sSoZPcKu37+/FkrJp89e6aZkjKzvvrPnw40/UonFdjTN5n97OqmlO6wTf+4OHXximZinPOxx9mYq8JCCg4dKxilQ+CqBKR5EsuPyOtV25p6QQACEIAABCAAAQhsI2Cv6Bp2/UrJwzBUKEhOgOfPnxvtoqWuxtUNl2x/YvJytCF/bjmKgN2yQSp1p7phdbvQUmTuKER1y7WXjix+RLmuMHZD1C0r5FZSpBfem7AFxovlibXQrkGxFtqxTXJGtydAws8Nuv0f2YwudlJPpuZO6i8750ivIlKL+gtzo2QVyTjQX+e4pt2nkxaReMmZC/zMxlzVHAoLXaB2VAECwxKQ8pGrKFaPOqN3UR69YZsMwSAAAQhAAAIQgAAEuhGwJ2efcUr0UKGgN2/elMLDamKJqinyddva9r0kuwHVLZrcmhKwW1ZFqzvVXTmtPOVLNCplL9A0bjzFJRu4PZ1iQwVjl8X8dvvqPP3+M6XG7S/J/rqQQxUCWAtVMJYywVookal+Ht2eRbpBt1887KpInh5LBVyzvLInBVG36E+T4KobZNkSw8lVG2JcMuyq15ukB+sN9tOnTwY0LkHgcAKyq+Qm0JwX9d5wEP8PJyWkNsqWIuo8mcMJR1LpQXv06FGcXqOsdgRic++YCccQOCMBGUJSRNJRc9UUn5QTSmZPdbfmGYkhMwQgAAEIQCAhYIdVhl3qKhsgqciAP7Uhme2uefXqVXWxbX8iYdfqwLtlaLesxNCnRqsLYy+yvPDiaWkYWzdW/KpraLXEYZg0pV52kjOtf5ZWu7Yul/yHJWA/EVgLexoOa2EPvVX3otsr6vYrh10VMFD0dPPQq3v1AqBohHYkXtVBNyRW5MY2IOI8Fb/pIFJcYodjuXrn45M+uXG9mnaASREVCYSIxRS0CAf6L8Xif2Ylj+ZVyMbqOZNjFQQ9aNJ1T548ie+SAmwxHTgugmMIQGA/gWBCBKU0TQGZtJYzf6XXjC7Crk5cJIMABCAAgVsROGlYRVZBqZlKi7RK6dudX5xQXvfbkKrIoj+x7g607dCRc0JgsWUVUG/RuHasd9hAS0Jvw09bMbaYvmDotCC/+ndf36kAACAASURBVMAIM903e6E3tAK3DEXAfiiGnYRhPFlYC0YHazGgGMV1u2R3Y3T7qoa4bNhVrsPS+lEFEjRlUh0lqA/pFwX81KsUY0hGR3khZSTJiqo+SytppJKoSbLwU/Hg7PnznlQsak6g+ic3zssHyQ8hoC12X758uSq2eoictQqVxaCHLlEv+imFSSSmFmTygUBdAnJE2gtEVhWXmECr7iUxBCAAAQhA4MIE5vOD48peOKwSV7PFsV64bLaLQdkNUtlBshb+xElILdbRseHgnlLWPcjaeCLf/1U3uOAaudfslhXSFktdw95XpfY64w7kpbrMz9vAWzxKiz1WD1fPsOuBESkFmPtrknkf6HNGnHs2655K2SMa1sJmtnezFjaDqnIjur2ibr9g2FXDjwb4rLKT0aO4QjJfUupbK70UV3j79q3sYIUZ4h4mC1Wa8cuXL02XXWpZp/PZ0OyYRkaqU4DqybQo+d27d0m2WtE77LrARFR+XpKA1Eiy9HN/NVu8eOyXKs5BD50moCRzIPRFFi2Eveo0rrj6HEPgXAT0wFaMuaru4+uoczUQ0kIAAhCAwGUI2BP/h12/kg22DdUoyYzPuWxyC8xP7jwTe3vmWbUwhxSZ0ytV1kM1F6Dbmerf3VwluTjLCVY3lGK3bKNN4+xCW3SnVZybJu5f98Wwa9P6jpC5lInUZuKxGUGw1jLIma+nSS+/dZVGdbGxFqojDRnexFpoRG9ttuj2tcSM9H83rp3xkgYhRUmzFq3UtDRgEnNN6qiIpuZQzIOgTU1SBXiyAieyhZ+LuiZ717Anw4LCRDytrvvw4UNykp8Q6EnAHma2SXKKCRMyZKUqkwpKAUpNJSf5CQEIHEug+vv2tR1DxzYWpUMAAhCAwKkJ2PHLpvOz93Az1kLNDf49BW27d3HxirJtMfXTftFrYQ4NGHPd1mQV71IrVF/KbLdsI5+ebZA3KrRiQ2zOatGN2cL7seg4rbhEaTOZcGMj/4nWBthdbqfYw96uUVgVb6Gf61YZa6Euz5DbfayFFvTW5olut4mt1e1XC7tqEMpOgAoxV88bkRa86v0k0eYa3bUo00a/+eo8ylvK6mK7faqzZs1QP5ASKM5DYCcBw0mxLedhZ8En1dHkwfn7qmzHRCUmd/ETAhDoTyBr7ewRg8d8Dz3uhQAEIACBqxIIG8OWancWI78k/4HnFzftaLHUVS4Iw4KS1+iQWNGBrXBg0fO3zj3C2C2rnBsZunYtGhW6B1Ste+1VfS0qvtjEqlrnpZDG/JXqDiXVTquMDPVVq2VHzkeeeXWDYSXEWmjUNPexFhoBXJUtul24Kur2S4VdtVFwaRDSU7oYc9UmwxqktVhWH3ScG0/zjXBXdVwjsX+ykj5Ja+RzuksyxeZTgVTHFq86p4ODwMcSqP7RhRYvHo0Q6QGcqxoZuOz73Qg42UJgG4Hqft7BB185GqSFJKRMta+++kpGnfYv0clt9LgLAhCAAAQg4CRge6CqvzU4pTp7MrnOF90g2SnaOys+9/PEGZ7olS0Wm2MRWGzZFgE5rcEy4GvVRItCjRJ7XloEXl0YWxVXL44MIbCWgN1FsRbW8gzpsRa2cdt8F7p9M7rsjdf5tquCpiXDXdazIrLZ+oeTmpMim74Usg1pdFXJWjgl7T49ia1gu71D8pTyFAdyns53CJETWe14CvkR8toE9KTLZtLC66AWwvwAzVgMB7auyJI51zu8HkPppeQJ1dQTWYq2Ls3WnZMQgEALArJJ9KhKHYXJ1NJOQUdNmmpVoSPrKL1raRu6xMZTxTWjTn+aJoLlsKqtSQwBCEAAAqsIJCZxcq8iK8kZfnoIeDa4amGc2L6XFiWKhpbtJmaMB9Hl09TdZPiQlrULbbFce5xeYde9xaNkq2KR6a+N58tIpgZqsd2xZp2qjhucUZNUZz8YfCqD3UX798+zN3eQ/1bWwghNhm5XK1TU7RcJu2qWmfHR0x9++MHou7pXWxMbCaZL6nzVw672/LipaB3UtUrjnPsfq9bZ1cMefdpfWkq8JwE97MbzroCHFIKhdhJoLb5LlBRR96cexkePHiV5anrKly9fFncOSO7iJwQg0IiAsQY96ChFJZ1v5i2cI1VqrYpINsPwlTkhv4aBoooYZAIBCEAAArclYK9fqb75REXOht/fGFgrCmBktRiG1OjfYqVgf3+iIHz48EGGioq2nfIGrotd0lOj98q6xpvdso0ioHY3Hta63t+dNCfS7syGI2Vz6XYTK9v+2jhMft1cow03fvr0ST4ooThch28Qfs8tWoakB0rvtnsyaX0v1kILwraaVYlXshZaAFyVJ7o94Kqo2y8SdtW2wKWeJO1sDPnans4Zc1X+Tt9lSZLs+UUNMt3lD/BMt4x5oMc4u1+QouOEc8ZsMqSaE/jfkOzjx7LsPQqk/wvAXOC1Z/Qwag3ZfHqE6suunmthkh4C/QkEHSV/lp5lj/UypmNIMVfPdkwykDQ1rYVztn/DUSIEIAABCIxGwI4ueMapo2pkfJvqKJGmchcjKC0sEzkiDKNIuNq5I47dmUMVn8fgrzSb9pCW1Uux0Z3U1U838Xp6PBcPDgkv2YVK5qG0caMXE+koTeNQZdXn9b9ibGCx0Y9KEHRXI551K4W1UJdnyO1u1kILhv48bTXbyLNtFyrhT63brxB2ff/+vWHuZCN8U58z4rVTmunAKGVKs/bAub7zSv5EvUHNZ2Zpv4W6sx3XNgTpIbCBgPNVqoXXYIO0a2+Rd0DzQhK9p596VI91HKytCOkhcGcC0j+eecEK045GSd4Ev/JUHbEiRmtB5IEABCBwAQL2dEMF6k7hC543xLHOes+OX34bYF670hnbe9uixJIknK9LwG7ZRh5bewVFo/W1dbltzs0G3uJRkiqeexET+RuFBJJS4p+LIsWJ6x6HoeekA1BdFIPkhrXQoiGwFlpQNfJEtwc4FXX73w3cp7gkr5y9DNQwd8IWfP5qVp8uKgGcballZ345R06pGHl2BtCPP/44stjIBoEsAdu0mm5p8eIxZd70IPtgagmsdFfTcskcAhCoRcDjVx1TR8m6c9pIYmW/IdSCST4QgAAEIHA3AtlX1wlCo3DOlP/Og/kCx50Z1rrdM2q3mBBmlzumOVSL+bXzOaRl7XmN9vKPszdHf+B2kDvwdM6Jrwjf855VsTiyGpkA1kKL1rFVTSgRa6EieRt4CzPp8rr99GFX7Uxre+WMode2k+Ydt/oXsJ1LXRU5brfdzbya7c4oRp5dXqwKGs3UTh5yhsBOArZpNWV+3u4tybMj65U+NT01EwcQuCSBZMF6to7ZxzybsttJGQyrjDS8Ht2ahoIgAAEI3IqAPYz2X1xVC77tQqlVSikfm6ruagS2vz+xRIDzdQn0b1lNv7a78bNnz+rWcajcbDdIC+/Hou90qNeZ6it2hmp9hMkSsBVCo0EtK0ndk1gLc55DaZu5eHvOoNtteht0+7nDrvLKzT89GDOyVdvi/tFxVjquPpvVE9VXufZy3kTIkX+WQjWrXKsjVxDZ7kbAo0NsLTQ+seyCVw3G7DM8ftshIQREwH4DDIgGfHNY9K0kjTvsgp5ETn5CAAIQgMC5CNjWfnX/QF04xv6Tx05Xsv16gtDCMpHvyDCK5Eq7xkz3ul3oFLnZLasqtFgLZbuwjC33ToHUFtLe8auF90NNfIjSsDnoaikixYvJIrrrJcBaaNGmhzz49phyYWsB3T714Yq6/dxhV9vWES/7RWjxAZ6Ih4O61v/i/LhQqKyWFmZiUrUOP7UnezbMrPXKxgthB8EoAgKbCXh0SF29sVnUzTfKAZGdMKHpIPaovLlEboQABGoR0DtDyWSMixjQzLBXLcTCh+Pq+5HMi+AMBCAAAQjckIBt7bcIMNSFvGFifl0BsrkZ4c+Q3nbjZPNcPGnP6Dr7K9ti9S+cwDYaGz2kWdfWBDn7+jxdPfuBrRVbPEp2EweeQzHnxeTsnXyD/PZz0UgRbZCzdAvWwkTmttaC3YfR7eohG3T7xcOuFbuFsqobHbQNtemBv8xS1+zHLaTZX79+PVWWAwici4A9oy3UpaIWOgqO5kZki84+1NmUnIQABA4h4HFSjKmjPNHiGOlQrpZYMI4hAAEIQODUBOwA4fjrI0seorXjbMVG1JywxdxaGCe2UdSixMVqkqAKgf4t+/nzZ0MzyMfVYpfdKqyqZGLUXfn3nzOhQvX81vXWOkGVtg0YM4LlrBTJthGwnwushQ1UsRY2QNtzi92H0e1iu0G3nzjsats6oatVtJ5LgYfNfdq2DkO2ek26xjchXrx4kX21u0xQeXM34MbzEtBaz2yvTmrUYnBKimj9U+8wWQWoyVDv379vXTr5QwACmwl4LI2KltJmOec3rrJoZSwNuGB3XinOQAACEIDAuQjI4WAIPP7iFQlfCrvazjWj1h0uyQZoEUGxjaIxzaEOtC9QRP+WtXfdu/zU5FKsMfSlForRbmKV++rVq0N6cskdVFK8hwhJoR0IYC10gDwvAmthzmTPGXT7RK+ibj9x2NW2dQRr8Qn0f3FBo3hdj55mbSyaDqrCUdbD1NWqHGgEyjaWGoilrlUIk8khBDyPsN46WngN+te3tJKMmRP924ISIeAn4FFTY/oZV01YsTcC8uMiJQQgAAEIQCAmYG9ss2qoirPteVzy/h8YdrX9eoLTAqw9X1Z+ifGXIvXsNicqS441uzO3WHhqW56lF+cTUd0javVHSV8rK3nAg5zSci1aeRGC8cUlvu26SO9iCbAWWjQo1kILqpvzRLcL3QbdfuKwq23rCMeiJ9EZMFA+b9++3dw1szd6PKGy/rVINHv7uU6WOGfXz52rakh7ZwKep3hRC50FoILH2VkgegVi8sRZGhE570Zg0Q8VgNSdVVYLsn9inGyJMatQCwX5QAACEIDAUQTsz1y1WNRVvaalsKsK8mzfV10eT4aGzJ7bs2nsFzfnK5veevROpD/2+8lCPuSk3bItHtIPHz4YUUD1XqddqnxCd7qG0y+0fouHN7uEI+5sR/kVjXh/i44XV5nj0QhgLRzSIi0Ujj2m3NZaaIH6Jrr9rGFX29YJD/ziNEnZQ9lAQqwvNFVNs6viM1WOF2PGKuUas+S01DWrti4TVK7SH8jkjASyHTupyKIWStKP/LM0f+Ldu3fDem1G5olsEGhNwKOjnG8OrUWd56/ZlB4rSFYcMz/m9DgDAQhAAAJVCNjrV1o4oaqIHWdiCGnEDOIcqh8vrhVoEbGwjSKPOaSVbXrrUbxNf6XXouqsyHCRwP6WXSwiSWB7ihcdjFNuMnRDd1KGxrrJKf04B8YjbCicbfLLz/Dx40fjXpV41HfZDBVanYNBgEsjEMBaaNEKhqoJxWEt1MVuAK+u0+6j288adrWtK/8TqGWsioAqBDjvrOpVnz59ajST0TYdgjDXsOZLbtNr1G7ebThzEwL2RlUTBM87/JR48APNxi29RvI4D952iHdPAh5LaWQdJQPMEE+Wm+y36puR3LOrUGsIQAACEMgSsNevnGJ6peEpW9y+L8tk/0m9U9iZGDLbNxpXbaPIsDemPONg2ymafpL82gd2y1b/zKo8xVVKTJaRGM7uAZsv6z4NchqXtlUkfu6yOfz444/Z8x1OGmHX6rtxdqgORewhgLWwh17pXqyFEplG5w0FblzaJsx9dPuVw65Oa1hzo2Q8yXmniII2tVOYUJtUaK6KwiqNvhDgWT4rMRZVzLbO3fMu1bQ0/LA8pWdDUFZ1AvbrVihOLoMLPMUxulJ49XRTdONKcQyBqxLwqCmPn/FAPrIi5ExJ3K8y+mWwydNx1Nz2A4FQNAQgAAEIdCNgrz/TYHQKO9/w/hsxg9aQbf9d9RCUPV9WwhiUJhSxWTW4+TTJfPkD+fHsbuzc79cPyvYUy53oVAtxPlqw5bzLL2fTlIllHpdV/eG1NxAW8EY+27hSpeNS3zP4lLLi/KkJYC20az6shXZs5zkbugvdLlwGnznM6cw/pqMTHSxaV6qLcKyyXeS86+a/8yx1La0qO1EzSdRSkOYatTtXWyBtXQLxi3cp5+u9kEup6t0mq8H0sGvSbgkF5yEAgc4EPJaSRKrujapeTX3vSn96mw2uDVl3Ht9odTHIEAIQgAAE7kagNHs4cHDO8B4BmoI62bqUYgYdZNZonhUpFG27WTeIl315mfLxNKXMqljg673lTTTOdWC/krdopjhcOmdV2uktSanuFEtefUluUlz1n4b/ve7Dm6wJnlfEbo55+rpnSiq0xcandSUnt7oE4tFhnrNniJnfdcgZrIWbWwvo9vDc1dXtpwy7xjZKSRmNPNQtfthVBuIFvIoykkrDTykcW2pNzkNgNAIeLdTiTe9wDnp4s7aITupDzuOHcA4HiAAQ6EPgYjpKRtEF7KI+TU8pEIAABCBQhYD9qbaRvQ1J9eXzzb6Vl/xKye0tfuotKStSi7KUp71gzvPKlphVvPI0aqm12SbtktzuadnkFvun3naNp0YRR+fKy8QfqGnNdrlrr2q3GJHRh2M1v0F/1ZeXdOv/tttQGFettFmLcTF9qTOcKMy2WEcSeAhgLXgobUuDtRBzQ7fHNNod19Xtp9xk2LauAvphhzp7i5sgvP1i0K5v1c25ZCT5t16pKw+5QaAWAc9TrLKqv+nVkn9PPnrL0stbNofSI59NzEkIQKApAY+ldEkd1ZQqmUMAAhCAwH0I2HHBYb0N8wYqDfd2Bef5VDxTEikUoXBRxbIWF8zZwgRJ4jiZJ31F+cnKIGCbu9Vbyl5b6Vzqquq8e/duqpSErDizUL1dkcgnT56oCEmr13MtpdWZt2/fTiVWOSixrfjwvn//vuT7VhXkVKweTl5LplTZEpy1+ZP+LATswRRrYU872k9T6RncVuLI1gK6fVubbrur1K/s3lgq67Jh12Hnn2YXisXNI8m7TR+Ly617LKVQMpL89mhdkcgNArUI2C94oRTFJo+dfVmrsvN8SpuEC4v9WYt5VpyBAAQaEfCoqW2GYyOByRYCEIAABCAwFIHLrF8pOUZKb+sdWsFeFPj777/XkkG7uS46H0ozSmMZYrNqMcP4Ro7bEbA/qKG1p9W9alXCrlquFD96pTfrDdxev36tIOvcX6wzir/aD93a4kovEXHV1uYZp1fjGlO69czK3xin739s+D2qd7z+taPEVQSwFlbhWpXYVlw3sRbQ7av6zM7E1XX7+cKutnU18R12Rkk8U3KSNj4wzIs42eDHpQW7spBsvTl4vRAPAiIQv3iXgJReRUrpT3Re31ksSRtP3S2l4TwEINCagNNSwinQuiHIHwIQgAAETkpAI+k8ehHXpeICtTjbFscStfTBRUWAWpToydN4V6oVuZEY2ShULJ7ILM6U1daycWc4fI1dLP+dj+1XcqODbYNmuGKVoSY3OHVC7O7TXbWcY1obar+JC5fxFr+WSQmvHX/yl2I8uXpmP3365M+qUcpS9/NM42gkEtkeQgBroTX2krZRuXewFtDtrTtYkn913X6+sKtnINdQt2g9J2T7/JRGtvcfkOQXsOP1ZlKqJpND+/Q0SmlKoKSI40IN4yBOdtLj0hdoNAVYWu6klUJsCFyGADrqMk1JRSAAAQhA4BACts+htH70EFE9hZampJfe2T157kxTmqWtbGtJJb/KokXkiZHEopZegnbS4PYNBOzGrf4ybvv3FSb0VEFrNOPuHXctz+1GmjiaW0qmV/Vai0Q1dzOrBjVBYb83QGEGo3F1yRnhLnGocj5uxzjD6h0vzpzjAQlgLbRuFENPlh7DtSKNbC2g29e25s70pU61WbefL+xaQhCTzVoAcYKjjheXulbcY+SoOqpcQy0Sdj2wXSi6CgFNdI3nO5fy3KyUSxkOdd54kO3Nl4aqBcJA4KoEDFfFVOVr66ipmhxAAAIQgAAENhCwfQ6lKOaGgvrcUnKP2P7iprKVwjYq1GPGLMomL+ri152UyWLYVTGkOB/jJWhRJBLUJWD3k86GrrO4uP/ollpLXRVM9TgoxN/jwXc2UymrRZ+nnb+W4L98+bKURutcB9mtp9T9nD2hVEHOn44A1kLrJruztYBub9275vlX1+3nC7t63g0Wrec52T5nYpN9XqK2y6i478c8/z5nkjeTuFCZIGOuQo6F5BgCNoGSFo7vkgq6dlfXK2JpszJj1kWMiGMIQKAdAY+awinQjj85QwACEIDA2QnYPodSFHPYWpcGfdtf3Lo6pbcGLSvU7ll7Steriu14mTJ/8ODBdJw9iIXUK16tOFm2LE76CcjpZCw/VUtVXxBpdxWPB1K+vjg4+uOPP/rra6f0WP4hB0GrtbW4ZjZka71nErYmuD958qRUWcVcB3kAje5XUralSnH+7ASwFjq0YDwQx8Vd3lpAt8fN3eG4hW4/X9jV824w7PxT+5mJ57516E+NijDMrGtUsBE3sj0LAfspDrW4g7Vdepz1Mllr86KzdAnkhMBQBAxjMZZzkKnisUgcQwACEIAABAYhYPschvU2lOiVYhVG4KqUVcXzkqq0Z6/hUrAFkBUkCyd+X1OMvFSKsvr999/tDGNJSp5fOweutiAQN/E8/xYv49kQ41T04pRrbZyb9KWKgeHFbjzJqQPnjIT4ltJxNnIs5bktsqvJFiXVqgnfCm6V9FhJvHbnS5E2aZvFntBOKnI+hADWQgfst7UW0O0deldcRAvdfr6wq+fdYMz5p4uhiNI2HXEnGP/YeBvRhLjx5UdCCNgE7He8cG+LNz1bqv5XjQ/YGEqgv5yUCIG7EfDoqDHNpLu1FPWFAAQgAIFhCdg+hzNOXSq9nmwLkNRqOHlIstEsBag2LHhVXZRb7ARXwFX5GO8mdkO/fft2Wp6onPFm1Gr3/fnY5m6pt+8pV+G0zdmqE8Yb5yqf169f7xEmuddeiZsk3rkJcJybYiHZqdhxZeP0xrEeXsVcp8ctTqlHT67wobRurGRiUTf3kDgTjs9FwB5Ehuq3TrClboy1YABsZC2g2w3mLS610O0nC7s6n/OKE8cqNqRtGspeucDEKDVQ1lQSxpLurkiYrCDQmgAfdp0Iy4Is7TOssUqgppQcQAACPQnYxkaQhBG5Z4tQFgQgAAEInIuAHfA76RhaWvHpMRuaNp82Ds3mrymeWrqavTQ/qZSKiWp70tgX8erVqzDxXd6hUqvptaVUil5n4mnxRux2Lg9nWhOw+22puXdKVXqIlG2pF+lSCChORSuIWDHwGbJVnlP+iwd6RgxpF29PEmgV73w2pwJRq1amKghd2ltYzPUkjubgLXU/Y2J6wo2f1yCAtdCzHW9oLaDbe3YwldVEt/91qj+PsatRf8w6lUIUoRt9+fJlTLFXSWUYuDIuV2VFYggMSCC7kU4yEuhJH1DyFiJlJ7cGGnJztCiRPCEAgUUCHutcLy2L+ZAAAhCAAAQgcE8CtsEvj8QZsZS2qpPZcHh1Sr5UySaxbfGUQC0y97Qkzgc5W5JXtumnmntehNLHeSr2M09zojPZ1j+vAypbnalBm/oDS2Z20t+mvpE4MNWpWmA3uveEJT7Q4tFJwv0Hao4sFj01umTnr2c/e2+QtkTVzrPD1RjmdHwfL1AHwmcpAmuhc0vdzVpAt3fuYJM+jw926va/da7DzuKM+WUTFEUCdpbS4vbSDtFBbEUrWxTaOU/b/O0sDMVBoAUBjwo6+2u5n1vJ6JFa0+uTPx9SQgACtQjYA/FkKdUqjnwgAAEIQAAC1yNgzCzUSCoD+KRVni9KC4ZBizjQWkTylsRhzsli0YECV9ngjW7JvprJtZJNrxBOnO10rHKTKJRSxsLoOJvh2joemD5rH47Q7tuYlJoytGnT6b8lt55efpNOIiHnAcWkp22rfvau7LMwdfLkIDvVIJut86TqnlUvenayZSm9zmdvCaKWnmKnPE2TlXwgTTte0xqR+WYCWAub0W2+UVo0HqBj5XZJawHdvrmrrL2xkW4/Wdh1brjEz1g4zo7ra3FXT68xeC7qdKad+VW9IkaGIj/VKDm4RlzZqDuXbkKgNMDHHX5MFdSogeKKJ8fXUGuNuJEtBBoRsP1Q4SFtugigUb3IFgIQgAAEINCNgO1z6CZG9YJKb+vyVFYva0OGigIaYRhdkvNRPm79l28hee8IP/WmJkPIKNowk5RnyDxpfeV53vDkhOJWYdfWL6Elz6y6Suii6ktzp4H6VdOOpCZOum72GQknGz3yRnggfn6Nx1zi6WrrFpyei20HpUjb4GJvqyx32QTsh86+d+SrWAvjWAvo9m5PSiPdfrKwq2E6TJfGHO0MdSzDols3alpQ6f1HTdPIsGtaHTKHQEJAb0qTnjEOmr5QJSId/tN4udKgdbh4CACBuxEoGYuxymIu9t16BfWFAAQgAIFVBOJBMzk+9Zt7NvamCg5VKfk65yGrpBWyP2UCqYKLDS1nkeGZSXJWSk+ei4UeniDb9Od9ac1WJ7RdnzfQVb1IgvWRSlj0LCd9OPzUMxVHEdp55xST9j9fiahyJ+r2wx+WRQGyCkq1XryRBNcjkPTh+OdQA+ta8iUdO1Sl7mMtoNvXduBt6Rvp9r/HemHwY/tr1ZPwjx8/no4HOdBH4PVV+ZIwb968KV060fk//vij9PFh1cKIzZyojoh6cwJGD5/ISFM/fPhw+nn5A2OyRfxqd3kOVBACgxDwqCnjsR2kFogBAQhAAAIQOIqA7XM49Rj69ddfZ9/K//3vf+td/ijgSbnPnj2TMAoLlQJISXpFO5RYTsn379+rgsnV+U85i+Sc0VKexeCQpqkpuubJc14KZ5oSUKNkF2Ope6sbNC06ZB56kXpI1ksbCyCNoV7URyphkfrSO7g4BMH0XwKIlZ6p+IEqxVRiybcdf/fdd3q+JENcnJ2VnkSR1CSAX375RbfbiQ+/KsJ//vnnXAzPzNf5XZw5NQGshWOb7z7WArq9DmdSYgAAIABJREFUQ09rp9u/UhC4QwWqFCFj5eXLl3ZWGrM1zNtp+l99+/ZtKbY6psAbEBmtI2tvnBe5DVXjFggEAhrXP378aNPQS86HDx/sNFe6qkf7wYMHpRppvur4704l4TkPgdMRsJ/HqTonMvwmmTmAAAQgAAEI9CFgvNVKgLMbtwpsPHnyZE5SYRK96czPH3tGho0E05QyxTk0iz1MZJdvQW8fCup8++23evPaM+FVXjZlrj/lrECUSlHm8s8oUiXvzZUCrlkTUYGuPfSO7RsqXZ353bt3Cmqq4dRkinsd0of17q8uJDHUi0JATl0o9KKd/bMuYfV2PTIhT81UeP36dd3857mp14mMHuHw/E6PmJ5fPWgSRq2mB/lcnfDFixc//fTTvLKq3ZU0xryCnJkTwFqYMznqzJ2tBXR7lV7XTrefKexaohAjHjPmodlwmkMayzkda+qZ6jX9PO+BUUdZwBqQzls1JIdAICBLOrxKGUAu80QbdUwu6U0pOEGS8/rJsz9nwhkItCMgv8/z58/t/OXdkGlup+EqBCAAAQhA4LYE7HmWF5i6lDXdFf9QEOu2jX75il8y7Hr5VqtbwXjKxQ1dFrVgZj1CY3qha1WZfEoEsBZKZDjfkwC6vQrtdrr9TJsMa6rUIs1pAtdiym4JZOOWYq6a5HWNmKtRR3HWW1w32hQEgUYEtIx+Meaqom/Y240qa3Jro+YgWwhAYE7AYyYZD+w8Q85AAAIQgAAE7kag9OYuDvKtX4BGdjNMmRAD7hl2AdpUAQKDEIhdGcZuVYNIO6YYmroaY5yELG1tOCXg4JIEsBYu2aynq1SslNDt25qvqW4/U9i1tKAqxqplHPHPEY4NN2j2nWcEmdfKYAdXcPKu5Un6AQkYD/IkrSZSnGuTnEnyPQfGAy4LgHV1e9hyLwRWEfCoKeOBXVUWiSEAAQhAAAKXJGD4HBa3lDgFkJILIrtz5ilqhJAQgMAigfh7rtoDeTE9CeYEskpSMLXz3zwxZy5PAGvh8k18igqi2/c3U1Pdfpqwq9N3P6ABYYQkLzMrynD1qkX4yMF+LUAOhxMwOvkk2z3jGXatPdwmgBxAAAKbCWjbCePdb8qWzy1PKDiAAAQgAAEIJARsn4Nt9CZZDftT7+bZyGvW6zRsLRAMAhBYRSBemTeg13RVXQ5JrFetrJLUh3IPkYdCjyWAtXAsf0qfCKDbJxTbDlrr9tOEXfWNeg/BAZeaffz4MSu53nYuE480IisDrj/ONgcnIWATMDr5dOM1fDFTdZwH0mPGm5uHm7MgkkEAAgYBz7PGiGwA5BIEIAABCEDA8DloDL3My3s2TqBdat6/f08fgAAELklgUm6si9jWvtmYq2DqA5/bMuSuUxOYHqh5LbAW5kw4047A1BXR7dsgt9btpwm7xgH8EsoB/Yn6uHFJ2levXpUuneu8pvnEm4knwt8zEJVA4OfZCfBhV7sFDd3rCQXZmXMVAhDwEPA8a4zIHpKkgQAEIACB2xIwBtNr7DAcWpYFr7ft4VT8tgQmhyqvA9v6QHa2Svbktvy561wEsBbO1V4XlhbdvrNxs2o8e3JbQacJu04BfKOe3377rXH1kEulpa6ydQZcmLsNkTHeKEOsum1UuWsoAnYnD6Le88Ouoe72Y27MPhmqlREGAqcmYHzRYKqX/ahOyTiAAAQgAAEI3JPA5L2aV//p06fzk+c9k/Uoqfr2xonnrS+SQ+DOBOL3cV4HNvSEDx8+zJeasNR1A8nL3IK1gLUwQmdGt+9shQ66/R87Rex2u6HUJhmMFVdTms4HJTfoZZa6iqcdkbpMdHltz9H+4JorIDjquvrGtay08NU9BecePHggE032rv4eP368NmfS9ydgd/Igj3PahzqGctOfuod6RegbykEdQ71Cmei/3DrnenDsuquyfE6yf6elxFsRcK7IH+dJlMCalybloJExqMGgAzU+SgFqcBxNB8oil0UnafUn1d15KNfAodJlTgQBpoEjjB2CJnmkh2UG639Pu0Lv28lwJgljqTSi6U8NOk7fu5VmoLIQgMBaAkGJze+Sgh1tYJoLueqMFrzKI/Hu3bvkLoVjNeQlJ/kJAQicmkC8GkRW2anrcojw2XkqP/744yHCUOgIBLAWsBZG6Ifo9p2t0EO3/3WGP89SV7FWsqFqUxJbr21DyblTGKOXX6ymHlBfvnzRG6ycjAaW+JJSylzz5EyaAwnIox23WvZY+tqQUF5yNbSeiOy985MqUR1J3cnIc6hL8ypMZ9TJhxIVYSBwPQKe1/5BRmSJ6hkiJe2nT59GaCnPPDlpbHsI2FYREfj+++89uCZ9qwMJo7vaDR8azlRZ/3A2yaZbBFO3b6PBXRCAAATWEtCElTCVR1rR88JVenmXHvPcvla8w9NLIWffcdqNIIdX+bYCqK2n4Xg6oKHv0x+mJ32Q14Fzkc8ODYpen6sWSGsQwFow4OgS1oLN58Cr6PY98Pvo9q8k4mR4dTvQDErNjg/G33yvhrkYSulZ7bpq3lbonWHdod7ENN9zXu7OM69fv55PIFWe0umX+e66lrQ/efKkBEpg379/X7p6sfOqqT7F7Omo84qrN+rey/SKeQVPfUarsh49erRYBans7BojrVKShzqrChbzVAKpNTl6xp9fr7obnf+QgcaDlzQQuAYBDR/xVMdspRTxevv2bfZSn5Oy/WQVeKy+SR75hmQyHaUAtZRTGniVwFLXL168mOTfdrBz1JgKFb03b95UNC1k8mkskwE/FbHtQN1AvfGoZt0mM3dBAALnIpAdcTSLRWNK1lwPtdMoKbWZrelVTVm9wL58+TKpsmLVLHhNmJz9p0wLOb6SWijsylicMLnkTz3O06epq1iql6RkVEpbtsytXx4fg9iJLmEtOBsLa8EJqmcydPtO2p10+57I8LZ75Qbaiab67Y0WY2VrqgDbNm5j3qV4ktEcLRZ/DMhBxus0x8SgsXhJr7ie2snC0woYBfk8iUmzn4Dad7HtlCBbkGeZlCdz5ZPNf5yTcqMbFRlk1do4uJAEAnUJeMagYx9DDXCGijAuqWqHSC7XvCGVcUmRWk0W3Na+Gt9tXWqUW7okW1TZbpNnuktNsHbRbUme6fxNTMSJIQcQgEA3Asb7qcYUQ0WX5nBLM3cTvn9BWZcFb5r9G6JpiWHBwzQEhwPjWWgqDJl3JhA/452LvkBxsoGTB0c/x3fOXIB8hypgLayCHGuS6aHAWljFsG7iuEXq5nyH3Lrp9nyooB1iuX6m53Oog+pGZ9a0VZUVwmmHt3/OtiP1EFdpTwiegGtYrSgUwe+pjqGRSQN89sVeetPoiror8a3LC2Ck74niwmXZnTzoMbVmQkAtXnJSq5Vlqcunry6h5tOfuoR+2gUpt/2u80TIij8Nm1WIdLViWWQFAQjEBJyWVXxLz2OpuKwylMaT3pP2+48W/F06MzssBh2rlD1lljCh3Pi/9LbOS1oB14ERH7Xd+qWKKP+4uPhYGQqXFGkgNo0dQRLdmNgG8b3heDNAFWG0i1pWHGQLCUhoStUuDGo6adwYpFICJS4B4TwEIACBDQSyCjzWisbLeJwsPpYm3CDJWW6R9o4rG46ln88iP3I6CSSmgn46byTZqQnEKvHaM0gaNdP8LYZnpxHqztnGj8Z8ENQZrIWkRbAWEiDH/ow7MLp9Q1t00+29w67y+2Q12rEnWwyc0tHzSrUoaEP3qniLajSv5nTmwt40vX7HU0umKk8HIiMPqU1AmcwjbXr45w2kfErFZdPPc+DMZgJ2Jw8tnoQVS+54Ocdtx40aet4lpk6lAw2umyvS9MZ41I8FDseqVNPSyRwCdyaQtTeSx1AjyCGIpPHmKjRRmLFgRqDOVp5xJjuPVVBCTxosO5obNq2G5uwtWdmkP+d2v2QQOo0aesXN3pWcFNVE7OSn4TtIspp+liLB6k7KzVNBwSxZL0E81dGTzyQSBxCAAARsAll1GuvDklFaMmVL6W0xznU1q+03z9c5V93vI23yfnqHjn2fxjVqGqvEbra0Ic+5LmWta3TjuRqxJG38aMRGwnRcUpJYCxOicMATUepjTc/HHRjdvhZ1T93eO+yanR+RPLT9f7aYzpl1HeqVZm1vGDm9PGV2Y40s/B7Zsq+mMYpVDa1hO/FKzztktjtNJa4qbk/Fb3jv3P8+YY8PJrd4ycWsNvJ7lg1Xvgod06yxtYF6+A07D1WGQB8CeieM1VH2+JBhQvowGd0UgbPfCgyVq1eLPjyTMKE9e9SAr3w8Aidu0NB8uneDql+0sf15SqUnHIJgktZuwWyVDUrK1gkqmzMnIQABCMQESs7QeGQsOVJLmmoy8uOCrncc++8CLqz367Xy1Ml14H8zvR6H+9QonppZUn33obG2pln/hv1esLYI0h9FAGthM3mshc3oKt6Ibt8Ds7Nu7x12FRpFlecPavwu1PNYkmjgbGF0TkZtXJ0WBe3pbTvvtceqS/rR5G3MOiKnVlaP2uCR1C2Jbzp2kdtBOBV9SdQ7O2et2+PxbGrl+UEoTn6ZpB2VUiHzDQ++Xa4evVoVrJjPvO4xqA0QKspGVhC4MAH70QuPYX+loUc+Mfac7p7krliNSDG2bsdk5uOizBq+YwmTY1tgIZpbFKq+Pzg6p7FoMHhMFPWWeacSCs+9c5HCmXlNY1aLnEvZch4CEIBATEAvULFuyR5Lz8e3hGMp5Gzi+3jYs8PZfao/7xKcgcDZCSQPNS/jaxtU1mkyLshKX5sJ6cckgLWwuV0SxRKeEayFzTw33Jg0Abp9LcPOuv2AsOtaIosuJD3ncg+tzbZD+sR5FwfSOpTeoQh7rLqe5s06ImNTbE+VpToTL+c0tzo5H5c4HXdo7nsWMdfIE/PpIKxOni8zUsPt8Z6rO01FzA/UYUZrEdur3j/qMxof5IFACwKJ2T3XFeFMi6LtPBOF4B8fjd0dWht7emmJB1wde15jjDix4JdyyE7TqWIoGgAlj9rFbrj5pB9VcL8Cnw+RSV/dM1zaNeIqBCBwHwIeuz2rlpPX9qCgnKPAZfBmIUwvpJepJhWBwE0IxKZ4drrJTThsq2bWcEUfboM54F1YC3saBWthD73996Lb9zDsr9v/nng9BvyZhZLIafuYksTdfr5+/VrvdXJgSafr782bN92K7lPQv//9b6Mg2xFp3Djmpbdv3z558uTPP/8siaex5/3796Wri+cfPnz4008/xcmeP3+unx8+fDAKDeljN3GcA8f7CfzrX/9azET655dffvn222/jlOr/0l3Pnj2LT646Vo8yWla9cVVuHRLbj7ytLjqIRxEQuCQBj46KTfM+EDRixo+8lKR/fDT0nkZDjYntqiCtGw+4CgR+/fXXi8XZeLPvpZ8/f9aQEZcVhgxxWyxuMUG2xOkutYvBUAK8fPlySqwDxct//fXX7777Lj654fjx48e2rX49I3kDJW6BAAR2Enjw4IGdg3RaVrEnb2EhE53MJraLOO9V+S7minp+5rwVRHII3IfAixcvJlNcRqae7vvUfX9N//jjj7nqk4Eta3Z/5uQwAgGshT2tgLWwh97Oe9HtewAeo9v3RIn73Dsf8OaUNQT2EYZSYgJ2lGX/2oi4rGOP7XWH6pD2RoJ+4RWej7u3sl0sWunl8/UXQUo/AecysnkbSWtlp9L7iw4p56uO4u5RZV3UWpGM9Pbyd/Vt414uQQAC2wgko0asIqbjzroi0ZwyFVbpQ7tG7TSJhJyI6UBq3NkitupTFDnJZz6bUIP4KkRJhvOftnmmq/NbdGZekVq2TShucfcaFrxm24WTEICAn4A976Q0HmXv6jx0+uvYOuV8BGk38rauC/lD4J4EEh+CLM97cthc67kL2v9esLlQbuxJIDvuT2+CWAuetsBa8FCqmwbdvpPnIbr9BJsMG+seJrV4pQjfzm7U8/aJf/agrg+xZ72SsmwXsOpe0S+ZuH3V+T39/7Z+gaSlqv9MRrVsP5+fVBS2liRJf5iXNdRWwzYuJgfU6hXkA4GYgGeM6GwjJas/16qpuTUcqz7VN65+xePk9dvvokpujKUNxzH/ecy1hTt7PhkokWpeu3kt5ml20l4c0fT2vrMIbocABG5OYK5jJ+2nwSX7cpq95c4e9mTuVADItJibP1lU/0QEklfyiq6qE0HYI+rcJC4F4faUwr3HEsgO/WG8w1pwNg3WghNUrWTo9p0kj9Lto4ddF300QTNmX6J2Ngm32wSySnZ6s9WBfftZrtr+X1Wzeshzvtwkppo9jl26ZwF7CjkXI+7z5qgYcw2IbBmGimUaxmsAdYpGR0gInIjA4kDc/9FLzFn9XMtzPnM20bSNTL44gL1KtSZVTqTVzymwKsnjUnRpAx8Pz8V1pYnpkqSXkNLnnoLWpllsXHXptXmSHgIQgEBMIJn6I02rM6WooXROopZD+jjDGx7r1VIckr9G48IN8VJlCLQjkFh0kwnarsSL5Tx3aGiMwDq9WCuH6mAt7G9WrIX9DJ05oNudoErJDtTto3/bdY4meQHQTw2Et/rsypzAIWemb0VkS5+/wWaTDX5SHzOzP5snQ7bKl9hiDhs+b5Z8VTTOjeM9BOzWn+es/uD/fuH89uyZ8Inf7CWd1GOobwSWrnY+v+hP1076nUWiOAhcm4BHR81fKdsx0UdA4yFMOmHDp6R+++03W8LFBPbt2avJZ9TjWmTTrzo5CayJXPH3XBVz3cDHU/SiNo57jgaReKCR/Sbbu9HHq1YJ5qkpaSAAAQgkBBLPlK5K8WrWy9wKldH+6NGjWC0rsQbNcUzrpGrdfuoVOFlUoaI1UswZdhOJgiAAgUUCv/zyS2zRyeyUfbt4FwkmAtnP/mlMefjw4ZSGg8sQwFrY35RYC/sZenJAt3soGWmO1e2jh13t2F7ASszJ6F7tLk1uxGwRi58oz9411Mlnz57Ffsm5bHotb2HIag7B4vaAsTByYjLtIAZS61jxg8QRY+esmGuL/rAYMllcaGWLXfHqYj+0lUZFSYbKSh1J371XDOMr/moTUJeTra/A1W39gPYgFR6ExT0bKj4v7969i3PboJ30vMQ5ZI/lPc+e33MyFlVxRxkA/twW5QmmrPRAbNNqvWmjmKskX4xuTpIIeNJD1KnaeZcWBfN0aX/TkBICELghAWmwZPmF7M+XL1/q5VSXpN6ljWU8yITQyYSPXsGIuQYmohSPjDopjHFEJ0HHTwhA4HACsU6TdSdP/eEinUsAqbjE/6MJKBovzlULpHUSwFpwgrKTYS3YfKpcRbfvxHiwbi+twB3kvCIZi3yTrdIGkfzyYthNIzvv1AQ8O/2222wkcRbYj0D1XW1P3XAVhZ/P8jYaQsHRikUnWRnlhkty+ie3HPXTXuYupEcJdlS50hKLzUeC/QQUyzmqiY8t137iAlgNKH2ETKKP28wAj+LV3OS6NUqe07WjqmemVJJGFlTdKsxzW3ystKRVdyUze1r3lkXjSl16XhfOQAACEFhLQIp9cZ5HrCelfKoPLmtlHjD9XGl3GL8G5IBIEDgFgcnaXGvKnqJ2rYVMpiFqgLih76I15AHzx1qo0ihYC1UwljJBt5fIeM4frttZ7Rq/cHG8goC9cM3jC15RWN+k2jc4WbIzL19GWLvlIJpS5wdox7/nknPGScC/5kaN5U/sLD1OlrjF40vh+KeffpqfPOSM7eGylcYhArcudFGTtBbgJvmra1Xf33t8dM4V+d12BEk25k1WyTh5enSprWecBcXJEhU6vdjEaYxjz+cw4iJk+rfYGsGQMHtJT42W207LXpVGL8ytZ/QvboWSLDLISs5JCEAAAosE9JqmUVLva4tDhsx4aT9tm7Fqn4NFAa6RQC/FyZj48eNHLW25Ru2oBQQuRkBvQ5o+Irv0hq9FO5tyvtGdXmTQdTupnuJ2rIUqzYS1UAVjKRN0e4nM4vkhdLsnOHxUmmTlRAmo5qccJeGdy7Xjgnp9PSkcz0rTbYt4VgHxB1PHWem4qoLjJ7Z7eKyOwpqhdjVK/B1x0eFYorYrfVXO85lEsbQ3nCC/GDKP+XC8h8B5B51Vj1ic2LMwtOlC/FiYxGDbXK6nD1S3+mKn/AZ16h8sVDsl7jNqL5JMtFMHw0YdRs/pomB9+MS9l2MIQODaBGSoy4EuK1TaPmhs/ZcO1BlWuHqafq66xdNzI2kgAAEIjE9g7nlDxY3fai0kxFrYSRVrYSdAbq9LYBDd/o9F98eBCaT1PKW3W3ToKf22aewVCYsLGsbkppnOno/WeJzdOyuo9UmaTbyYiVwGix/UXMyEBHMCzmVkulH+Gn22c55DzzN6GCXwCJowjl7MCdxwtauAxIvJ5kw4U4vASQedPdX3LAy1Z0LsKT25N1nqmvxMEpd+OteA1tV1Up6xavLYALH8/sEi3KUho8Oo7fnacayaFIGQYHG9Gh3bpmMoVGHXDogaVZBsIQCBAQnIUD/cVh8Qi18krWKRQRt/WkyjvHS1zvszISUEIACBAQloLVTidpOvj3WuA7ZUB5GwFnZCxlrYCZDbKxIYR7cPvclw7BIq0U9m65eScb4ugUWPnh19qStMxdzkoV70CWoKT12fb1Z+Z8fu5lLPCnnhk554hqqvdajS5q05hIn5dilOge1M9l+1RV18uPYLMFoOa0M4o8l/Innmc9lOJPw2UT1PfbcxIt5EV3pgm2L0RP6cg6MfaeJqWUvMY6lOwsh+aL2LbyhL3vCpUM+B+lKfSKdHsBuOFJ42Ig0EIACBAwkoCJGM0fqOhnaqP1AkioYABCCwk4A0W/IiIEVHzHUnVW6/MwGshTu3/jh1H0q3n361a7ePlo3TgUaQZNFxZkdfRqjCXIbkI2fzBDqjevWZ2OuMW691EGcrxck5AU88Q52hz3dTPMv4Vrn+5/Wtdcbut/GSslolDp6Pgk+aMKs1AQQS2rWUep0gd5gN064KG3J2LrLsYyMlq1QX90Uv1TdxfGSTVZ/KkPiR146qnsEiVEQB4z72g4pbpXDUXt3WgXkEG8SA1PxCjVkydyXzdBB+xv/VYX755ZdsX+UkBCAAgSsRkE2rb/FoFJ40uSKvOu7zNnQlktQFAhAYgYD88sm0UVn13UziEQggAwRaEMBaaEGVPP0ERtPtQ4ddPYGE6use/G1555SL4RM7+jIgus+fP+vVcVEwfeZhMU2VBIuEQyl91s1UqdG5MvF40jeHFtai8PigPQKvLXdDek+EeEO2p75Fo77+5MEP2+ZPvqpTV2oE4cNzobBin1V6I1Q5lsHzyMtA6gMn9llIyG26MYndxpWNj7dlHucQH+vBjE3NDcQ8DRFKTOK7sRjVj50f6VC5eo66GTYqzmPbHDKOKHSqbizxQpDV3yLqAAo5SMn7byElBCAAgZMS0Iun9KSmm0xDpzSn3vpZ9nrSBkVsCNyWgKZCxu8vegWQRdfnvem2zKn4fQhgLdynrUer6YC6feiwq8c702clx2g96XB5FpvmEK/ZHiyeBTTyTnbzrHk8ucw52NPixr3OZWSePmOU4r/kCdTpkVT84PBXhcUIsdjebVViaGg1DZMk/H2elIsEPGPE2oWbi4VmE+ihjoXRwLTtGY99H9mCdHJDWLSUVTgfS64za4mFBZF2EeFqn88TTJIsGmlTSsVcew4cHsF6yhM4KOb65MmTicnag9NZvGsrSHoIQAACEwGpaE1W1hvxNGrrgLDrxIcDCEDgFAQmDSZpZaV325DmFHAQEgL7CWAt7GdIDhsIDKjbxw27yqD3IGYXCA+l6mkW40D9vWZ76igzy+MK1E6he0pZde80idi4a62D2MiKSzGBxBEfX5qOFV/spnwW9/QOUml50+GBvUXvsx60bSGZiTwHEICACHjUVJ8xItkZeNt8FMUvPTWqu9R1jnGt8B6ZVYrGi87eHI8JIcEUxu42mUzFeQz7xbk7yqf6X9KH1+bf50FbKxXpISACeujijbIDE5lqetA0cVmLFM/1vkabjkNAq/yl+jQoqzspYjGOYEgCAQhAwENAiuvly5fSYzf8VI2HD2kgUIUA1kIVjGTiJzCgbh837OrZIe10O9n6+8rgKZ1xoMFrEcTTSh1nPLW6w9fg43Hm4ukzAO65NBr8xVkOobLOZHvILN676DEfQcjFWpAAAoMTcK7I77MdSLJ37tOnTzfQi6clGrevDYsaWYVLsbaX+lo7mcZjqaqgnrv4hnqNKZhHqtMZ9tVXYC92WhJAwCCgKSx60KTZ9OeZfqEnTn1YqlXvFIRgDbBcmhPQx9v0Nz/PGQhAAALjE9C8w55TD8cHgoQQaEQAa6ERWLLNEhhQt48bdvW8K+pFMQuak60J2LGTxdBLa/FW5a9pbp70ciV380d4VoRI5sOXNnq4nTGNfFWLYlf3/hslOmc5OJMZBXW4dAohO3CgCAjsIeDRUX2WMcnFH1trKnTbcnZP2LV6VCDZInjDTCZnQ3R26zij8jKhO1sRcVcp9f8+cwWS0jUrVjsxKFhlG7fJXeHnhm6TzYeTENhJQA/+u3fvPLo0Lkg9X39hwbc6s56FzmohFoZjCEAAAhCAAAQgAAEIQAAClyHw92Fr4pkUf4h3ZlhiPQW7TOxEH/TyuE3FdrSlrsw5aNThnQ7rnp5WecQ8lXUm82S1Oc3iJsObc+ZGCEBgIuAZtvroqESSbQOlZhp51Ne2zCdo84PEztxAzBNHVBhjXnTTM0mjlMpy7vNRun3D+QR4NodDbBvNFZA1qDD8X//3JytX0mrfucV5hBu6TbbinITAZgJSoYqVPnr0aG3MNSlRqkMfOdbj8OHDh+QSPyEAAQhAAAIQgAAEIAABCEBgFQFWu67CReL/R8BeEHCi0IvT7Si/W8/Z38mejdlu13O1ZVaAq570OKzVH7otfRZnT0BCyeynsk97LWIZQcg+KCgFAu0IeNRUn2hQIsm2HYY9Q55gVt/MMBF+7aiqQJ2GWg8yAAAgAElEQVSniddm68nTTpPUK5tYo1h1ntmC4pOeKPUgmwxrLNOO0/qTQWu3IBNA4ybmuD8BLaY3oq0aCPSn2QzqqMFC0/QCzSrQwyhFob+5hakz6vO6RZp52+4F/SFQIgQgAAEIQAACEIAABCAAgdEIDBp21YIzDymcHR5KLdJcY7WrZnN7nIACWH2Rjd0oHqnkRrEz4eo2AnJCLd7YE74cZM5Q5SmeylMIudgBSACBAwkMuCI/0JCbfpuP3ogZTJxbjMKxapVWX5w1MgkTDjyDRZ+tnhPBPCaEHUpMMqzy0xmlPpdhrz6/tttUgUkmEBABLXLVgzyPm+qS5lVoXqnU5rx/6oz+pKvDxAs9mNLAYZPhmKrUiJbParH+27dv4/McQwACEIAABCAAAQhAAAIQgICHwKCbDHt8Rp0XnHlo3idN7Kw8b62dS11VwZ4OSqdrUoswzkt+ZMk9nvSeYdesQy0L8BRP5SmEzOLlJAQGIeDRUd2ifXLrh+WJMsk80dM5Qw15HrXQIuwaC//DDz/MZbPPeBqi52ARpE0+WFuqQn/BPIZ9t35bwjI/b2+M3B/jXELO3JOAZo5qjkLWRFSsVHrg9evXCq8uwtFePspK/VxzCOaJ9bFYJVBu80ucgQAEIAABCEAAAhCAAAQgAAGDwKBhV9vNEepzrhnxRhtc75Lcr+NXSq7erLdiLrn8gD1jnGN6cudYLnlmwGVkzl6q5hjkubPFYLXrJR8cKtWTwFBjhAZHqU19EFN++W0DpSdY22gU3im8J47YPyzn6R7qrmMK1l+qxSfXbuUBBV6sEQkuQOD9+/fZ+aAywPQGvWF9qpSh1s5mP0QtlaI3biKvF+g2VAECEIAABCAAAQhAAAIQ6Elg0E2GbTdHAJSdltuTHWWdmoBmcDvl7+xW8/hMO4vkBHWBZB748mpt20hzGx/PHJSQ84m+qbwNBXdBAAIi4FFTJxoj5ptbzlu5xVLXeSmrzjj3pejfEJ7ucciiUo9g/XEtNrotNhNAFwGSoDoBxVxfvnw5z1bPtSxGzwrX+b3hjOK16tLzgK7m/+n8zsxLhW47/9VXX227kbsgAAEIQAACEIAABCAAAQj0IcBq1z6cr1aKvWRt/PCPVufYrrS4wZ4+fRr/bH3smXMwoGuyNZY++Xt6RWc3q0ekAMdeZtoHIKVAAAJNCQy4In9PfRU/8Nw+YNjVo5mJbk6NO2yUepIwe6D1f9nz4SQfdjXgcKkRAT1K2ZirLMBPnz7tibkGgfXB1x9//HEufIi8zs9zBgIQgAAEIAABCEAAAhCAAASyBEYMu2ojI8+Hvljtmm1RTnoI+Je6Kjd91siTZ5U0Ttfktr0cq0h47Uw8nvTOMW9PGD40yvjTHSSnR7dfu49ROwjsIeDRUYdE+7ZVyrPUVSp3fyxhm3jGXZ6G6DxYSFrZz5596fsL5sE1YL+1xe6P0eiQXLoDAT3g86WooeLqq7U2Ynnx4kV2t2HpFgVl78CZOkIAAhCAAAQgAAEIQAACENhPYMSwq3NTzVqvl/shkkNCYPxVd56PyYVKdXar2T6+Q0RKGvfCPwdcRiaR/MAHee5OEf31UyUlBIYicKUxQiEET3WyAYDDG8UzIaaz/SAmHp5K1l8wZ3z98GZNBLB59seYiMfPuxFQl8vOXZOSrDsdU7sNaxrEHK8eZOcWBfN7OQMBCEAAAhCAAAQgAAEIQOBWBEYMu3qcWSx1vVU3rVvZDx8++DPsvMOw7eMLYuPp8zffqpQe+Mqwrm/LltApUsgk6yOz8+cqBCBwLgIenXCWMcIz/0mzSXpuOOHsDM59Kfo3hGfaYv9FpcOuwV1sbvtx6/zFgUVpSXBtAop3Zl+QpSQVJa1e9+xWwypFWxzria5eHBlCAAIQgAAEIAABCEAAAhC4GIERw64etxHOjot1xJ7V8bh6J3lK23lNCeoeZF0qSRH9PbmJAFf9aTtYQ607w/f0h6k5BtGK9oefJ2k5gAAE1hIYcEX+2irE6T1j8YBfdVUVPIPFIR/+9AjWeRQTrp9//jlu99LxaPuX8mHXUktxvj8BRTrfvHmTLfeHH37Int95UvNdSrqiJMnOErkdAhCAAAQgAAEIQAACEIDAlQiMGHb1RBpY7TpyL8xugTWIwM5dDYO0nReFeBbQaFZ7z9WWg7RaHzE8DuvOmscj0gRnwM8fTrJxAAEI7CfgUQidh63NlVJMy/MV0vOGXUsRi83EPDd67Of+gp10h2E7Wtwfo6cDkOaqBBTpLL1b6VOsjWpdUr+aMWNPSmgkD9lCAAIQgAAEIAABCEAAAhA4EYERw64eT9wg67pO1NKIGgjYfrSEEjsMJ0Au/FPx+JJLK651Z0+rRxkG8c6yw/AgH6CN25RjCJyFgCfs2llHbUbnWeqqaS4PHz7cXES7G8eMbnpmbolJ/x7i6bedzS1P37DF7o/RIzNpLklA+xyUFGbTB0cL0Es2GwteL9nTqBQEIAABCEAAAhCAAAQgUJHAPyrmVSUr5/xZFvxVob05kwcPHhgxqpF3GbX9aAmQzjsMe2TD05e0Ua2fHvgqq+dXBp0+9ECg8zJcA7uhGYy7uAQBCCwS8Kips4wRpShCDKG01ipO0//YqZl7DhYBgqd79F8M/eHDB08bDdhv7eA6sz89zUqaKgQMbdlaSaqfZxWLTioYfOC0mL/++qsKWzKBAAQgAAEIQAACEIAABCDQiMBwq109H3Y9y7quRm1GtnsIZN0HpQx7Rve12tL28QUhB3RNluid67xH83QObXr6wwSZjjGh4AAClyRwpQ+7OkNxnWc+ObuNx4roPFgEyT2C9R8pjIjRBFxW/YHxm0mM+MAOrqt92dU/xsVxUwLv3r0r5d96eoehMQypStJyHgIQgAAEIAABCEAAAhCAwH0IDBd29UQaDvFntegT8qK+/c+f7d9pUfQ983S6rQOcpjt3zfl7wn7a7Gs01+S8Iic9M6DD2iPSRNtwjU1pRjjQQvkRxEAGCJyOgEch9F/LuA2jJxQnnTZmZMvTEIcoZI/93F8wD67WK/Y29FJb7P4YN1SBW65B4P3796WKdJiFbLxxS41rwmhJNs5DAAIQgAAEIAABCEAAAhC4OYHhNhn2BJ+usbWXVnvEKzl++OGH169fn6U7lj72E+QfdpdR24+WwO/czT5+/JgIMP+Jp2/OpNaZAR3WHmUYqk88vlY3IB8IDEvAM36dYozQ/CdPXQYMxYW+MeBgIcGcX+jo3EOcy5o7z3LzPON2F+2M0SMwadYS0DvXb7/9prs0G0wNqu+Yrs2hT3pjkooRE60lm/0q9PPPP7948aJWWeQDAQhAAAIQgAAEIAABCEDgSgRY7XpMa2qNaxxzlRC2i+cYKculnnTJ2irInd1qHtls90e5ubiyQMDpsO7JXyL5py907qsGzcWlD/aMDSNnLkHg5gQ8Y8Q4qsBoLCOKMN0lRTFmFMS5N0nrnT8nUNOBp3v0XwytqMwkYelgwB2GJaodXO/fviV6nN9GQMFC7ZGr+Y76k0bSG5lzisC24jbfpUkqRlfsYJRqywFjTa1HmW+uOzdCAAIQgAAEIAABCEAAAhA4NYGxwq56vfTQ7PCe6RFjWxrVUf6aN2/eJLf//vvvyZmRf9qxk2HrYjgv5rQ7f9g1TLqfixGfOYVLPRb4LMcDOqw93uoJbzKHYzo/4MFJZ2wMSBKRbkVAloNnHsYpxgjFORbbblid5hksOixBmwP0CNa/e3jaesBlzXZw/ZD2nbc4Z/YQmL+njBlBtJ+gPl3RKEVvVc439z2Nxb0QgAAEIAABCEAAAhCAAATOSGCssKsnKqaA35if+1psfq0D0/TqR48eebxji7kdm+CksRNPaDOANbwMLcg7u0TPSHCLag6bp2c7384Oa9vXlpAcZ1nY3JWZiGrP2EgS8xMCEAgEPAqh/1rGDa2jgJZnIB4wFBcq6xmsOw8WwwrmXD7IDsMbniNu2UlgPn/X82jvLHTD7fYMvHktNhSxeIux2lX3esamxSJIAAEIQAACEIAABCAAAQhA4HoExgq7eoIffV4y67a09gtVwFWhyjEnU2+orB078SzK2VDozlsWtz+N8+/czTzunkM8uTGTCx97Jnz0jMSrr3oiE6FFBvRZG13lpDM2jBpxCQIdCFxmjPBYQfLyDzvHyDNY9B+snfvkdxbMjhiFp0Zt/fDhww5P0Koi7MetM8ZVkpPYSSBr0dmrnJ05V0wmU9BWOH1mIdtmm/2wVKRBVhCAAAQgAAEIQAACEIAABM5F4B9DiWu/XgZRs6/KQ9ViEkY7L2kWsBxPnnpNd53iwH4JH7MKnqD+JHnnbuZxW+Dpm1qn+oEnxtmTv8dbPUEYajfOxSkX9oyNqVIcQAACMQHP+NVTR8WyrTr2LI0adqmrMyrT/8OfHhOi/2Lo87a1bbT3b99VjxiJPQSyjajnKHvek2GLNLba72ZN2atdPcqnBRzyhAAEIAABCEAAAhCAAAQgMDgBVrvWbCBNTJZX7u3bt9rzU3OQtZ+wvuFqu29qFt8xr8W3/QE/9uMJrU0Ie/qvnUsbe4o0cbjDgfgvVlMdvueKHI+3epJ5nB2GJdLiJsO2/26qFAcQgMBEQGsZFyc0KPH4Y8T79++nShkHw4ZdPQGGznO2AkaPYJ27x3l3GLaD64e0r/GwcGkzgfkTscr02lyu/0b7ue42/3Xxjc+52t5fcVJCAAIQgAAEIAABCEAAAhC4AIGBVrsq+OFxLI7g8tCOwSG6EATWsUJ6HuEv0GNCFRZjJwPSWCVSzxib7ViZ+sywmy5OEp70wBOPH3DT6UB7tPjEIsxujsLReqMGuLByZZUiGq0W48gTHMHqTndQjJ4xov9axg2dwbPDsGIhfXbO3CC/pyHmsZwNBa29xV4VF3LrLJinrdVpe9paTqp2K3fG6JSZZBsI6AMNSVvLgFEEcZwxJREvqePii1iSfvPPxYKkf8aBtrma3AgBCEAAAhCAAAQgAAEIQKAugYHCrh63kSp/uI9G3nOPOylpJ721yk18mZWviy/hi4veEj4dfvpF6uxWsx0rgUxnkTo0xzhFeDpGz9ke9lKbhNurV6+SM8f+XIwpDhtQacdNK/y07cEimXYCXD5nPZ4alC/s9r3GGKE9MDwm0GhTSeLHxyN//8FaYD3qpadgspM9nXbMtrYl74kx7nscVyegDzS8fPkyyfaHH35wLtRObmzx01Y4i4tQa4m0+N5ty1lLDPKBAAQgAAEIQAACEIAABCBwLgIDbTLseW3rGfyo1ZDy0Xz69El+sSs5axaXrC0uequF15+Pxy8ZcuvczWwfXxDpSp3H32R9Uno6Rs/Vrv5t7tQrFt1hfRhOpdgP/uJ0jSmfyxzIgSvHrqePXabK/Ssi40FPqCI9/YvuU6JnUtr4Y4RzvtpQu6bH7eucENP/25AeE0K6t+eUF+fnybXcMCY8yLH9MtK/fQfBcj0x9ETMe6DfAGsNZHFEG8eg8oxQrXGRPwQgAAEIQAACEIAABCAAgdEInGy1a8/gx56mUtxOosoNOqwDcU/tdO+i/27AMINnUWPA0tN/LceKHanqL9LOvnHJ23u6tzw+9AB5tKWuksp+yrotzhinEzrDD+MIfF5JFNV7/fr1eeUvSX6ZD7t6wq5jLn8MTePRzJ3nbPkF62nVSCpPW4vVaNOGJLkdXPe0b1jpq0CUwrey7jQmBntYw58mLMqW0J/yUYsMWP3Qo+7zXxtRzOOs2qBCn5I5HMJiLHNx/mu3KtgzFbqJQUEQgAAEIAABCEAAAhCAAASGIjBQ2NXz2uZxefTkO7lRwoHEU7T1wlsdxmzlOTLihcalOJOex/5IsKrWTTCPJ1fCbOhUukXPlHqmHKBXDf9XaSY7UhiK2MB/m2wKsTifHfXSAZfd2ML3fLK28a9+lw2kenF3ztDzIJ+Rj2eM0JO1OBcqqbuCQwr8aIzQvT/++GNrZaJolmcI3hZ2VeZPnjxRBWWDCddaFAmZ0k9PQ3SObgZRRxOs6W7S6rcys6VX1W81qaX60GzDNNpXgkkexfBKOaj/6y8eEWSeKeynPt+ox5Z6MucnAuo/UhrJ66caZYSwa9xVJoGPOlBfVe81Slf/pxsbfLgEAQhAAAIQgAAEIAABCNyQwECbDHveMEdY7aoXy7/+70/vmXIwyeWnnSTD/OjqPqBhO6Vewg3ZBvSA2wLHdem5BKHkoYvl2TDbQL0xOJLkKNGnquLcOF5LwN9z1uY8T+9ZJBTuUqRkfvvhZ2zH3A3DriOMWYf3ij4CXLV3ecYIIxpUgi9VE8YImV7v3r0rJat13qPZpGm3WVAKkwQ5VaN268uT2EyWzIaGyObjPzngh109ba0K6sua/mpOKWXPhJcF/W9h29iPW7Z99SKgdfZaeqj95O3bp1qEAw2X6rq68ZLL9JPKDvtzPtVD7SIT+nCBF1+Ke5qmizQWpV3MgQQQgAAEIAABCEAAAhCAAAQuRmCUsKvWeHnIbnPJeXImzVoCdjjBjr6sLatn+s6+e4+TLuvps5nE26aNsxGZLfNRVxf59OwSToe1IvGtV6dtaw7b9daT5Db5q9814EbQ1es4QobqWiOsT2qBotEYEYcnO7jv4yGpRGke/yiljM8naysX9Xl8r//Y3nt2yse2i6ZkFQ883UNPR8+FaJ5RTFbNNpHizFu0tR1cnw+7b9++lRjZiQvCrmrq66Hq2PpvzJ/T7Zrtp55csWOQlZOABo65ApxmcjgzaZHM7ootSjTyXHzWbNvPyJlLEIAABCAAAQhAAAIQgAAErkpglE2GF79howa4oct+5G5nN8eAb+CLXoNA23CNVW8OLZLwgNoQdo1dsRtur17TkTOce9wSaZ09J7lrw08tmnfeFbuenbeMkMxWGiNIWF0GOdO/fPkir3r41F/1/G+eoR7eENsYwUveoi2cM9I2KPnYp7/h9lWVdWq2bWHXRBk2GsHjIbVUd3XFbaHEUoae8x7BGjHJitd6N+l4Sl/1etnB9aQ4PZtasJuYcNJIOqkg6zxAG3BpGaWUVVyLcF75KGav1mR2abZfNT2pFtFfXIQaSAH1Y1chJ10rFi8cdzNN50XPzwy4xdFcSM5AAAIQgMCtCARXm0YoDesaVcPB/L/eg2wL8FbQqCwEIAABCNQlMErYNfYAlmqYuDxKyTjfh4DdHAO+gS9G1wK3npGheL2R0Wol/13plsRT39qlXhLjLOcXXVfdukQSPygBVIOO6ZnVu01J5nC+/1IwW54+VxV5HWHHwj6VpZS6BDxBtQ3RvsS50HqM8Gg2WRTbtveP19EKxbZMFlvN0xCtMWaFHE0wT1urItu+Nx+3tTLZtk1xFmM4acOM21cxuSRQp76nTY8X66W1lcpHnyKeB9XkE9Qlne8fvDeY3OGSwqtquyQWrvZV+LyRPvFQnfcQz12N0iy+QA0lbSMIZAsBCEAAAiMT0NuNrFCNRyHI6hdV5p9e1a+6bZKfAykhAAEIQKAFgVE2Gfasdr2ny75Fq1fJ045FydxZjMFUEcOfiS3wlM9iEG5Kuf/A9vGF/O3wdlaGJJo7ZoguK/khJxfdSYsJqoitDQY9/UFljflVVwm26HfDm1ylq5DJfQh4dEIcDXKSicNX0m9NQwuyBDy12LbUVXOMYrWjMImTwNpknqmBGxpirRhJelU/iRUlCcLPnoLFXSsrjE5ua2vdGNs2Mo2qDyh2R50wKraaxFw1KGsEX4y5BiB63OKKxJTUmlMp8XmOWxPITheoHtevW4s+pqlTZo8icmZFMghAAAIQgMBaAoq5ak6brFBZ7PGrgTOfng5Ap0gkgwAEIACBaxAYJezqcWltiD9do5HGrMWio3aDxdO0ps6wa09Hhu3jCzQ2zDaIs+WpWexUiz15MYcqCTzeahWkNRmDCDyvtf3I0xXnxDgDAZtArMxLKTfEaeKoz4YhpiRJ9nw2njFPuS3CEVdEeW5AMZdkfiZZHDxPEM40Kr1UnM57ukfrsHosXtPdpJMYcwva9ptI2HdE/+PBWmJoc5e1KyQ0Ga40RUAyODHG5DneSUAh83mPUltoWfPOnLfdPtq81cVaDLjF0aLMJIAABCAAgcsQiG2zDZWa2wAbMuEWCEAAAhCAwJzAEGFXTRKfSzY/09o5OC+RMzYBO5DpWcFs51/3qrP/dJvslvgQS5VdawXKWRO7DtfeXhKD860JKJ66WIQil8d+bMyW0H7kbXVh58xVCNyQgMYIT63XKnlZXPHKpLW3e0SK03jCrpJh28rF2Mmi+OLaDfljOY1jT3RT+m1bFYxyFy95BGvdvrGQSRQ8vjQdq5m27cCRZL55yewkSXJgB9fDtCF1sJj5q1evdNe2djfmGXiMgUR4fu4nkN1HRMuana+o+wWIcxgtitntzSiGwDEEIAABCECgAwHZeNtsuQ6yUQQEIAABCJydwBBh1zhKVAIqTw3DYQnOUeftOIq99K2/zOo/tsBBJPW0PrJ5nNGSZK3PNPYJbrh9Vd0VFdCyDH0MQ57HQzxTq6Q1EtsLMeMQhZHJnktaUeEpxdln9kiy5177kXfOe9gjAPdC4EoEEmWerdqGaF8cqlSea4eYrBilkxoXbLUQbtwWQtMAFGe+LZOS5PF5T0M0xRgLEx+PJljStWJRp+PNzRQPfxqyq+/6YMNU+yYxV0Xp9iyFNDqM3olOt9hxat/zHqhHZSOv2rSwf3N4DMKhUJ9O4KHoIQwEIAABCOwkoJlwsqy2+fEMk2ynVNwOAQhAAAIQGCLsaq+RCo2Ey37AzmoHqzzR9M6VsgXuLEyydCNb+gaXepJti9U/8qRrQ7avvvpKT6VWbLx8+VJuqUePHslppRBstiKDn7St7dbLDuTRSz4Ul8WlFTDbFgllc2tx0n7kh3r6WlSfPCFQl4DHNNrwWMXhpc1LD501jcsybnF+FDPJIY7D6dLmeF6S7fynrdlCensQmee5/4y9OnPKv5tgzq1xtzWTMo/jOtsymZhkD+y+qs4WJ5ChtXZj4aRQeyKp59lPMuTnfgJq0/nzorkd85P7y7JzaG122qVzFQIQgAAEIHAuAnJDyTCWU+Wv//vTSCprShOqFmOx/Uf5c7FFWghAAAIQ2ENgiLCrx6W1wbe4hwv3egjYNkq8DMWTW4c0tsBBgNi1104kbRXrKWhDt489g576rq2jJFeENbuoRS2uEKys3tOtfLVBeVpqLcY4vSfmKglH3l44VMd+5Jk6Ezc6xxBYJGA/UOF2W3dli2g9RsSFxmXF5+PjzSG0OOyqsVJDT5xtrePRoptTvTxs5WlqhGUSYzrwyLO5meK2Vok7Q56TzPGB/SYSmwFy4W2bKBAXp2PDD2gLk+TDz4oEFFCft4uao8UURkPsuL8Zyca5RJx4nLZAEghAAAIQEAHNb9OEdVmMiQ05h4OPYs6EMxCAAAQgUIvAEGFXz7RuhsNaTV4xH7tRPC7jisJ4svJ4qDv4DuTGfffuXS2B43yS78U+ffo0vrr/WK7GRcnV7uoYzq8S7hepSg52T27aJRSiXnwZkBMwWcRcpdZ1M7Fj7aqCvbinrjDkBoELEPB43m3dNYeQBBGND0zO791wJjtBJ8lnW9g12VlhWyaJJNmfnmjiIfrNI5jH5snWesNJjyW/rb9pcIkr26Ktk+fCqL62nWgR9E1K9MBMbuFnFQIyVLLmlnpglVh7FSEHzMQzWg0oNiJBAAIQgMDNCWhGID6Km/cBqg8BCECgKYHjw67aC8LztrZh2V9TcGQuArJR5rPCYzJ2JCZO2edYyz5sgSVG62ixmPg9j2td6om3yF+Qh78+Y+bxoSsrPdHy9vb/GpanFtk06snGd389Ciqbreekp43k7xv/fcBendPT++/BThoIjE/AM+Fj7cbjySSPpoEEzxCgEXltFULDxROAlEm7SFgc8Cv1GY8aL927+bytckO2PRWvR55tEdO4rVUvfb5rM7TSjZ5W1r3iWXHbCcO0MC6VqsD5WgS0sDX7kVcZwLrkUWu1JCEfCEAAAhCAAAR2ErCnsvU0lXdWhNshAAEIQOCMBI4Pu9oD4cS02z5pU4kceAjYlorHDecppWKaRa9f07Cr/DX6DKrfobbWHx271OvO3VO02LMX7tRSquMhnuhJgLUHxspgdYlGjjZFshefEbn/1naDtXWvkt7W5GsnEFQRiUwgcGoCiyPF4iyiefXjqTP28D2/d+0Zz2C6OCJnC9WXPuPMtQAxm6zKyUUVrVJak5xXxLk6s79gc1GnM9tsEg2+sWGjkbrF64An7KrHLZnZNlWNg4sR0DSObHRf/UTGzGgzSkeA75kkNIKcyAABCEAAAncjYFvyQ5nKd2sa6gsBCEDgDgSOD7vaA2FoA5a6DtsX7WhK7BgdpAqLsUNPh9xcFxl2fiZrXeryw8Zu+rpRz2S5iYeA/FNO17Ant9ZpbO+/HVPcJpsnki3HX7tVXNvELt1ld2xeaUrcOA+BEgFjCX645cGDB6V7s+cVrYzPG3NN4mSbj22dELK1TYhS0fE43nSpq3MI66/fnGHCFhHKbKN4ZiZto5TE1JOfWWHWnpTwHsNPMdeK207YxNaaf2urTPpFApoVlzULpdYePXqU6NLF3EgAAQhAAAIQgMAhBGybedubyCEVoVAIQAACEDgjgePDrp54BsPhsH3Ljoh7Grdz1eQ1s33NcqnY7rDNAms7R49rb8p/rUs9XsakTLIOoynztQfbFnnEzvG1JXZOL/e04RRe1XBOybXu2U6pjirHn51mnKs2olMs2B0HJpJAQAQWw65rYzPxqkHlP8KUDkPrlvpAstS16Shje2qChGqmitG4Uq2T8x7BNrBNSqn7c4Mlr8lJ8ZSvRktdPZaqwr3aYLYiELvQxWe/oiRkVSKgD0iXDGnNaxxBf5Yk5zwEIAABCEAAAiLw+fNng8O2jViMDLkEAQhAAAIQSA6np0YAACAASURBVAgcH3a1nfVB3NGcRwnEO/+0/VCexu1Pb9FL63ForhVb3wOLw6Jyl9sR67X5K1Qcu9T1yFR0BMv1Ga+j9cumDmAbu/6sOqTM7ikXyq3eJRSDt5eCqQXPtZzCqE7drt6hJ1AEBEYgsDaqasssNR7rsVI4wc5k1dVF+TcELDXSxZKriIrf2pzXLiY2vxrOHGKgeoyrnoJ57I0N8rx8+TLG3mKpq/JfbGV11OrdzG7BtbPuYkocVySgyGvJMpTJrW6vBBWLW5XVNrN8VRFTYvYQnlBwAAEIQAACJyJg23gbTNMT1R1RIQABCEBgBAIHh13lQTOc9RMgvPYTigEPjNbxNG7/GmnhnSGz5LHtsw0Cy2EXr9gIRcS+42yeiz7r+K445qrzi5nH9y4e73HubFsmuyhSiwSaQ1BaYqIuUXENdBKDn9dF7wDOzS3n9x5yRhEdo1xeaQw4XIJAicDig7MqNpOMQXXHiGwVSup0SryYYEo5HWjWVDwetR5f7NhYkGqxmSbhax04JzN1FmzRYvGEZmNEmngUG2OKfjXaMzkuJRZgOtYX1qfjWgf2alfbRq0lA/l4CGjTkVK8X7pIMwP0TuF8JD3FkQYCEIAABCAAgVoEbBuvs6lcq1LkAwEIQAACJyJwcNjVGZZr5Go5UTuNLKr9DdExo0dJkDLBq6sVY2zaiCzxd8vdJjeNzU0ixc7lRML5z9grJO+nFlPO02w+s2eee7zGd7MA3W6MMSaF2n0mSWz8lCs56Q9JYu2jOOZTk8gZ/7RfaRa7epwVxxCAQCBQ8cHRiBZrMAV1Ouz7vWi5LQbqkp6g2EZcC6lKe7+N5Pa1P52hlP4uG1vfhmqK7SL/tUDs9PYewmvbWj02nhmgCH2jLfdVkB1cV/u26GZ2I9ow7YbganUCmir36dOnUh9W/1F7yeq2559Vl2qoDFfNARpKcoSBAAQgAIELE8DcunDjUjUIQAACpyDwj2OltAfCIFt/l9axTE5Xut1A8ke08FjtpCSPszx6sQM3yVCXquwpJ0dMEneU7yb4u7XyQ+iMR8Af7NQuZ3GMNnZWJvXa9nOPP0VTK+SK6uz/3VZN3aX2UkAi64St0iXUUsmuiYmoarsD96xLhPH/NLqxMukQ4PGLSkoInIWAxoiSOgpV8I8Rydb61ceIElJ7jFs1sig8FhsbCoEYI3hJnlXnbbUWslI4cO0izlUyZBPbCyXDLTGrbCbVTyoKbhBb1daSTfLHVk27Zc2GzAFRi6WuMori2iVtob7dulPpafJrj0S8e/7Uk65OqKkwpYaTqa8/9Vsty97/1lMK8d4TPrWGAAQgAAEIbCBgT6DUS1Zrc2uDzNwCAQhAAAIXI3Bw2HVM59HF2rh1deyYilxaVeKX1Wuh4JZkK6231qpHOab3mGLBR5wE8OS1id0x8s4YLr+ScydBoYKSSF7iYU/Sb/i5YSvIuBRBOEvYVWKrjR49ehTLH47VVdST9yy4WYy5qteN+bDMaSRnkn4eX+3v/Y9L5xgCpyagYShR73F1SuNXnEbHySJROfS1B0OSptFPPf7GGLeq0CQOp5jrngHaU/SwBqoHaX/FW7FE9c94TJGlZNuZntYspbFhKpbcwnqxC61IMqm1zEWpFJXuNC+T2/m5SEBs9ScdqwCtUG/ut55pCj0D54sdhjjxYt8gAQQgAAEIdCZgT9prZ251ribFQQACEIDAyAQO3mQ4dqyUMGkiUukS5wchIM9USRKP47J0b+vzWnhaKkIuBnlMSlcXz2uTWIUqk+6t4pK9fxWCtbu3PUcviJHIqdBddWe0MrTltIGM3AfmksvHWlrdos2BN28ip3iqET6Rx0rd46QxV3lyjfCPoRzm8DkDAQjEBBR/Mma9aJzS0xenzx7Px4hsshYnk6KTIgy9kaTU0BmPp9IqyWCapK/yU+GTxXz6u2zshZKTwBV3qJ7ytA80dBo0/G2tuU3xOmb1/z2znWyZddVu5UYYtSzSEKxRoSpRDaSiF0Nohmxc8hAQYfVh7Tysh2Lb/iWni2J64sQedKSBAAQgAAEI1CJg23iG1VpLAPKBAAQgAAEIHBx29Thi4tWBNNiYBAyrRd6HzZGq1pWVQ8SIvMo5pc9wrpVBTnC5g588eRI7tuRAUegx25Nj9+K8LHuOntLLoRP77+SgbBS627OC1vOYz+t+4BmFOkrRAvnRPHGOWHj1f614ML7nqlYrdY84n2GPeaUZtmkQ7AIESrNAQtXsp09pNCLEAUtNoOm21FWla8qOliqWWsGzWkv6VkNnPMypChuG5pIMpfMqNx7ES8kM46d0y87zcWuWstKYUn32Vams+LzxcXQl8wyd6pyxsREmJMVF1D2WSLZ90qh97ce2UaGqrKfz1CV889zUuzTfbkPk9XRRzNPFiW/eM6k+BCAAgTsQsM0eeXXuAIE6QgACEIDAsQSODLt6VvLtWWN3LNlblW47iWKH6WhY5M81Qptac7DKXaI1GXJ3JvXVGXleSluN6bzhqUyySujJ9ZwsoDTqkty79qdiyarI2rtCetvk3ZZn67vU7tllmnLEy0b3zyRQl9CWxQYBxSSUm2YAtK5Ru/wND7I8caeuWjto5AwBJwENUqVZIMrBGD50VfonmfDRbowoVUdRtJJHXorR1qW6Kn0baxgNQ/HPUqH7z3s2aZCB2j+66RHMNsn2wynlIHsmO26G9It9T109mYimtm46gth9SRhbtK92QykB1Hn18BaFGiVyaUACp+sDp4sTD9joiAQBCEAAAhUJ2ObWITZ8xdqRFQQgAAEInIXAkWFXj/OIWUin6EnyixkxOduxdXgFFVA01rwqrqnlF7ZrWGsI5N2Wl0T+5WR9jNzlutd2oGg1UslTqXhtaWWS7kp2omv6/TM1k0HJbkTPkiY7h0OuKqqdbRc1iiKpanFbKgVuQ5coJZO5/+XLl8V8SrePc954wI1w0TjyIwkEBicgZVIKpClymd3hQKNSsnBQddTC2aZBrCxGqUFDRSRR4SkHjZuSX5pW+nY6KTNDdqM9nk6Jdx4Yc2WmnEuNMiVocWDAnIo7UPFq3CxZg6W2lti6a95P1Nal+WpTTXce2DAbta9daNbq2FnNcLsIM5O1CslVmcgyL5nxq/KZJ05eN+YJKp5ZNONLc2sqykBWEIAABCAAAT8B29xqZOP5xSMlBCAAAQjchcBfx/15HEOaHX+cgJVLNrbaU2+TN6RyeX2zs9fc9JVlS2ly8JV8hUEXyBem3qg4mbwP+tOBwpBq05IbSz4IJfCLYvjaVMRUtMqV63wuqm73l7U5pWeqROjM8boWodhc4uE3Gh1b9ZISUytPvUJ8VHGjKUNf0o1qxMOrVkUAPQuhUtn/AlKlFDKBwM0J6EErjTV69OQ7mBSR1JG0lpRM8khqtDqQobFVshSmhP/fYfU/A2tJhar6StCtCrbBFtgKdTd5poLmo3/S0EowJT7kQFjm3S8ImRgzandxnifWmT5jhw2zUfvahYpJu1bTE6THbQ486UL8/P/aO9sjKXJlgca8WAPYMWEXC2BsGAsGTAAsAEyAsQAwAdaCwQXAAsCEifVg7olXcSt0pVJ2dXd915kfUK2qklJH6paUqUydT6D5WTunKeN+goT8zp+T/1HvHuwzm5nTHoXFhyUgAQlIYLEEgnUTY+io063FMlEwCUhAAhKYnsAFRZ6/vDwtB7axH/QnQEcwjWfDaVU46i1cUoLN/swM+kRdPqrEKR/GNwXHlFqJaNDG9lqoFX1UOnvSsxh3R73ePowm8QQvRl5JTzVrczt4gX4HZ5GDjw3yAA2NB3Cwf7Ct+8XFRVvijL8zrQwnX/DFxLE4dbo6OStUVzRxp3fayXnO+yJ+eFmk61YelIb0lvajFxKQwJkETh6h2p/lMwU453UGqSxCQ//c2ODCT03/589/8qC004vUVIr4HPHpA9iteeZ8AufkgLM1WwEOzvA7i+BFqjDBzB8hg8ioDNY80CnhOYnxVJmcp5ksNVVjhXVOXfb2LpNAfsFiH1OWcszxBvkCEnM7mGkDH7PrZJNJvo9xxdFfI/DeuoT1lYAEJCCBxRJINVGlkNNMt8pyTZGABCQggd0RYMiZ6+8ga7T2c8k2RrnoPYMqs1Yfo9Ap8wz2lFH3KSU5pyz8G86JOoIq9hyPHOzTB3e4Z71oyg3vLVjkpKaI2myB51+gIUla91TO9sX1XlC7prJpvfpf8+3YpDcAJv8ahBV969fbLZV8bwSwSB07RvDKQigxvAbzhM5fEio714b0gDO1SAe7KfEy+HaCahIZiKcUJi6LSUIganmLEXbK+Qzfi1KGNmUkklSwLaK8YDyNkXp3LgL8CsUzQNqO7+aA4sVrRjrPlFOssq9mKXP9Hg4I3KwkIAEJSGAzBBi1s3Eq/cg0fjM1tSISkIAEJLBwArOd7drHCypQ6KcDp9cLIRA4ssTOGQuRvxGDo+++fv2KdhiNYaxkScVGP9sYHZsTPdNbR13jE8xXA21gH900akHknGy3e1oR5KSmiIrPBL9x/As0JJnAQyUVY8prakc1MZ32aZpWMDoGqjGaCZfZkc73asua5SL4ah+rc59FfguVwLoI4EfFDy8/RIFRsK0R30G04YO4XrV5nnPB8MovYU/LMRXkSSo7lxNVzSzHyEst5hrsGHxp/c5WQLCazJ3Pj53IJIGxr89MvjG4MsJOOZ+JXQmBOQafOJ5KMIseQxjz7EmAUDTX19c1d096OP0c//hhg/oc/IWvydOzUsM+Ntfv4bC1MDcJSEACEtgGgVnmeNtAZy0kIAEJSGBYArMFGT4YwI16bixmEeqkDQcZpr1QmQUR29BKoHIdtvtOkBvaVeZt7GEnvBh/jZoDFSE15V/UIujm+BujaqibKZq/tGhKbApF0TNGoUMhzToDptmhcl5CPtQO7TYRFJuO0Sq/aJqmb2CapVdcXV1tWxWFrR1dZGeLgIIO3HnLRAlIYBACfMXY98AYgW21HZ746jW/P5hwlvz70wqP5MjPr2jz47moAY6fejZUARkhEY9fdSKIDmtcOa0nQA9JGIMawRhrMLEvx76eVQqM9FIGTaTlrxkxaWj+6Kt01FmQMoNCmEzU9iOD++BS0WrBYRwUvbGZUgtz1RfB2o0OTK8evJ80uIL5VfMAqwCW0hOwzebzZYl8i1krlemmSEACEpCABGYhwNAcHHWxMSXzLIQtVAISkIAEehKYzewarGNb0TemgIirvI1Va3AWEbpLCLSN68W2CaTqRbTVaG22Xd991i44adLv+z67hLWWgAQksHwCBy1JYyxA4lXAZFa05bfOciQMJjlsdBj1wOmDXZRdIJhmJ2CVzuc7i7PrdmIxUQISkIAE5iLgwa5zkbdcCUhAAhLICMwWZDjYf9SIyHoyk9WPyyfA2rsm5KJi39WENF0CEuhPIPhSG2G4P0aflIAEJCCBKQngfRsUxz7I4O7Jt4KY/OTpoHky2JFexEzeGRSarYQ4yoxqc6VGB2MVECRgpIpn2QZO4c2TeNtnr/hRAhKQgAQkMBeBeE/SSHO8uSpruRKQgAQksHACs5ldid8VowkMePGL3p2RQHB6JYZ2XR5nbJqJi27j7lIucdgmLt3iJiDAkiZt5bREfr0PagzT572WgAQkIAEJTEYgNruOse+TKKyB+QpL3lxnGE/GfF0FYVXtPBeGCS0L2GkaK1YNB91pWNS1mV5bipP8FoUXEpCABCQwO4Hp53izV1kBJCABCUhgsQTmMbsSsOjgKm4Mrcdim2FLgr1+/bpWncA3rvaK6SslkO6rUCOz0kaMxQ4cd/TaidF5VwISkIAEZiQwvUqu02+yJcABt+21F7MT4MzUV69elWKwMmUBy6nA5a0xUuKF8MF19FAiHXSrjeUcSgzzkYAEJCABCfQhMP0cr49UPiMBCUhAAvskMI/Z9WCEYew0ky1r99nw49U6sLjEWqfxRDLn6Qmk2/A1u07Pf4ISa7soaO5pHEEmqKNFSEACEpDAxggQeSWdopS1G2MIq42YTenBzLkUz5RRCeCX3GkFx7gYxy0cXKqFmDPjLwtTPqObDN70ZigBCUhAAicTiFXNY8zxThbVFyUgAQlIYPME5jG7pp5wnYiNMNyJZRWJ2MtrzccciH3iq6iFQp5JIJ3vanY9E+YCX8cXpOZpEfi7L7AiiiQBCUhAArsiELtBxJFdTwMVjJhkyBzp6dOnfXImH0xc/AUnevTJx2dqBFikdBo7p7e5IuFB1TAW4lpFBkxP5/Nltp24ysdMkYAEJCABCUxAIN4g1WeOx+Y8pluc784ojGKTSdfF//9xwUcSmYNxEoFazQla0yIkIAEJbIDAH7PUIV7CIZKruFnaZahC3759WwtAisPr+/fvhyrIfBZLIN1acXV1tVg5Few0AoHnuurg05D6lgQkIAEJTEAgNruOsQAJRkzq23+vEk6xzYYnMuQtwwIN3luILVxuKZvF5tpUjaKD7spMu6fB/hxQsbdrbaPtOSX6rgQkIAEJSOA0AsGgSYbBHA9rK4FJ0GHWcmB6wF86Jj569Ai1J3MzLLKnSetbEpCABCSweQIL9XY9uMN38w2z6gqiBahtJYt1T6uutcK3BJi2MittP06gFWrL8mICArRvbUFipMQJ+FuEBCQgAQmcTKA2fjUZdgaYPbksXgxGzKNKzFxmLy8vz5HKd0sCOK+UfQNf5DhAdJnPgCmxUfPgJuZBJElVzGWGLthLJqZIQAISkMBcBMpxPJWk0+zKPA3fVqZVbL2KX0+z4hp9F2ZXXuT17JYfJSABCUhAAg2BGcyumUmmbIl4kVk+b8oCCTAF6ZSK2Ukc+qPzLRPXRSCdsNYM8OuqkdKmBILNE/29dtIMvZaABCQgAQlMQIA1SGxGGnyjWDBiUl+WPD2dJNJ8mFn1fGsCpNsogmiB6FuzuuDIcnd3NyPqeBNA3JOzupz2MQ6i6IL9NKq+JQEJSEACIxGINySVW4WIw4fd9Pb2tpSHfVeYaRnp2FbOv4FSi9cJQBKPmGX+pkhAAhKQwB4IzBBkOI0+2olYf6lOLOtKfPbsGdqK1OWxlZ95STnjae96sQECqWeAEYY30KBZFVLlb3qLn25jHqZAvJaABCQggUURSLeFlYJ1ukGUjx2VUhsxm0x6Lnkyl9nYGneUeD7cEOhEStvNO6vB4kufrHXagwvq8xs3tuz27L3ni2EOEpCABCQggYMEYu+OzG7K+egM/dkwhwKTRIysNXUlgTFwLymVnOSD1ovxevDdewdr7QMSkIAEJLBkAjN4u9ZWjw0mhrraILdkjspWEnj37l2ZSAodwL1gnWQ2k5h+x90Lv5lmbSpCnMNsfdJWUFfXFoUXEpCABCSwQALp/KQUb3CzK0q92ohJ6f2XPOluNl50ZlW23TkpaFFL/xggs4X0nGwHeTcwbaL2xR4/SCm1TILvS//eW8vcdAlIQAISkMCABIIxi1LSOR5OrlhJ0xlac6YAoypTgkAd/fLlS/Y88XApNoMyRYw9LpflmiIBCUhAAksmsDiza+d24yUTVLYaASYlnTMSnu+M41HLx/R1EUDJmG4ADKat66qX0jYEatspdHW1h0hAAhKQwMIJ9FfJDVKRQVxdkSSdNqPUm9cFcxAyi8qkPBgFmyKbzJYgZBM9qCZJZo+vPXZy+j///FN7t4RWe9J0CUhAAhKQwAQEes7xGFizIezDhw+4hfTca8UcrDb4NpbXCWpqERKQgAQksBYCR5tdWYUyIDHYXFxc8C82FfYKHVXbckNx+nqwqzd9zOtVEKhZaGI91CqqppA1Auk0NN1UWHve9BURwKZe+wGvfdlXVDtFlYAEJCCBDRPABSH1bMhqiqVt8NBw8XS355KHoHmp2AaWyBruzI8sY9PNgk1uccOdWeKxr2fa4fT1wCyaPnbaNTrotONlmbx58yZL8aMEJCABCUhgRgI1NUUjUuMMwL/p0Im26v7+HneRo8RmuliLO4IMC9m2dVSNfFgCEpCABEYicITZlfGDM2bwRmWgapZh/MuWIlaDpKOO7yNiHHAf58jBVR59pPKZkQhgoc8OUWgLOtZa377oxcIJpLqqnirFhddI8VoCNdsqWmBGgfYxLyQgAQlIQAJLI9DTDWIoseMDNZge93RaTa1uvGUQkaEaqMmnnNgAuafLy7CS1HJjLs2egM67dOnx4hmmiumsdG3/GRA/SkACEpDAvARiPXOjk2QGlU4FGct46zQlRhCjsZxXzEvG0iUgAQlIYEYCfc2u7GllaCm3Azeik05w/Fi/0DwZb0HSSDNjVxip6NQIlxbhdCSlsZlrNme0vxIoiRalt9oM5Lkqwi98TQeXKoXnEs9yJSABCUhAAgGBVNdWPjZ4fI7AU5DSA4VdKhvTqnTp5OQ5hXP+9fJdXakjGuGg3WvrrPPh1Apleu/e2fPxmoMEJCABCQxI4OAcL7O5Elj4nLEsmDQybRtvR9SAxMxKAhKQgAQmINDL7IrNNT1VqCbWq1evarfa9Hg4NGBRC2ozF7gvd05KMM5xXv1mqmlFGgKp9sddFBvrFbVRQFfXjTW01ZGABCSwSQLxGqRzsjoeh57FpVMpXtHVddgWKS2LOMQsMPAS8Q+JCNVZd/a9jaHeZY3WbqPMyi2hZQ/4UQISkIAEJDAxgXiOh5IqfYBTsY4NLJxVJ/aR/fbtW/a8HyUgAQlIYJ8EDptd2Wdd07ZnyBjJDjq8pqNd9roBizIgm/nIVrLOuugh14llvYl8/dMveKorXG+llLwhQOOmNvUWi04PLQovJCABCUhgsQTig12xafUM+du/gpeXl8HDNSta+go6wdT0VZtOp6943Z8AoQVTvM2Li7UpoiOuVW0MmWtrNMzSZ6qqa7UwXQISkIAEJHAygTQ0SJlJOtwzmxokJFst/j+lx8KU4pkiAQlIQAJbJXDY7HqU7SQeYLDgBhyPKijIx1tLI4Amq7Nxmf2cE9ljadVUnlRHg0/G4BpMCc9IIG3cVIxOW2z6gNcSkIAEJCCB2Qmk28JKYXr6npYvBimxYTX2kyBb3A3TERbTmtOqgPYJt8pdxahQF+tPjA9ubYMyFfn+/fsJBGqvZPb+9jH4BNbf9jEvJCABCUhAAlMSiA92TSVhNjXB5iG9XVPmXktAAhLYM4EDZtcgxFAntfv7+870JjFYqt3c3KhNCNCt/Rbzm87tYGNs0F47q5XKj8YnPfiz09C+0qopdta4LRD01IPsFW0z9EICEpCABCQwBoHpza4YVk+25jLspke3kI/nsAzbK/B+LrvEwueu7FWt9SjShwo1nNn7U+ws5F2tp0C8loAEJCCBJRAoB/ROqYadTaUetFlxwa3sST9KQAISkMC2CRwwu6b7rPuAiANqpVaZLDfNbxmQjX1E99TZl3R43UxDp96QhCDTGreZlqUiaeOm9TLgYUrDawlIQAISWCyBWCVXs2adWR02ldZyCIxkOG1cXV21L+I1G+xbbR/z4igCnUgXbnalgojduY2V9dQgfZi+l9r7U6T42i7WFTiV02sJSEACEtgbgXiO19AwYMPeeoX1lYAEJLAEAgfMrnHQ4LICmFvKxCYliPygq2sN2pbSscN1qp+w6AS6py0R2HBd+Hank113UWyprbPGbatGK+v00NLwQgISkIAEFkuAeebv379r4rF4ORjyt/ZunE4gu1qo4XTWlGaCR+P19XWbgpbw7u5uJPHaUnZ4UW4Fphssf1ZDTyB0YWenYs1OIOJzllQcBpT2vbRXYHP1XJgUiNcSkIAEJLAQAgx8fbTW7FsacDYVj7adG6QWgksxJCABCUhgSgKR2fXXr1/HihKsV8v1bZt5px9ke9eLzRCgoTunIMvfXb6ZJhipIunWeLbbux1+JM6zZJs2bisA2kkDHrY0vJCABCQggSUTqNk4G5kHcROsVb/Tq5KHy02HGL1YRmXhJZA8WFvVCjX9IIGySzx//vzgW0t4gP4QWF6xyAYbnQP5mdTVCLDNTptrgM5bEpCABCQwI4E+B6kykA2roYoL7dwdNSMii5aABCQggbkIRGbXYGN4p7iB8YzdQDXbKkPggNuOOgUzcSEEaOjOboBJnlOsFiKkYhxLAE1N+lth4NljAS75eRRtaeO2onZ+kdu7XkhAAhKQgATWQqBmbRpEfhwQcVcts2JsRStHJBg8YlEFMkNGjHTA5e7Pnz95vXzXlDMJdBomR7W+nylw9jq9BYVvZ4gpog3jsUq/6r95Gns/Gd7e3malNB+Z1bvNrpOMiRKQgAQksAQC5T6qTComVIMPZLF/bXz0XiaeHyUgAQlIYMMEIrPrsdUmAFHtlZqOfowhsCaD6UsggCKgU68xqs5rCRXfqgzYy1NNDXsvdMvYTFujs8vcbpqq8VOvIngzrWxFJCABCWyeQOfMs6k185axRzSsqp3uiVjI2HfIEgmNIddpKyAVQ7ATqpTJgNeltpRgPGN3gwHlJysMpczAazsd6VePHz+m42FSrQVCpIOhhm7s/Vn3a0TFrIvhn20Bw0pubhKQgAQkIIEBCRw0u9bGynNkiL1dO/dFnVOc70pAAhKQwEoJRGZXbKL9axWf88fdzqxqobc6HzZxGwRo9DLUMBv8DWC1uvZFlZOqMmnW2jd9dVVTYAjUwgv7VbV7SEACEpDAighgW+pUut3c3Hz8+HGCimDSw8rFpqVyApyVzrQKXd40UmVF7+djqS1NZ7Mr4oBNFMtoTXg00exqxecG+z0m2Ma1mn/pjRcXF9hl2TfZaXCFAPN5zLoa/lfUGRRVAhKQwA4JoI8qt1KlHBgiGQHTlEGuY1vv1dXVIKWYiQQkIAEJrJ3AH0EF+q+12JQdxG1Ad9C5qGNFt66dxQErb/UngPILyyshsLJX8KtD/9W/12Wv+3F6Amhz0q82zUrjTi+GJY5BAA+JcjmBvti9MmPQNk8JSEACeuNU0gAADrJJREFUEhiVAAYqtpNiZ8LkxtQFNRyLF0xQoxaaZc6mJf6a4RUx2HHYTKIQjD9EchqcERvpYxn9j84wUlljZ8u6iZjJmEhZVuPk2lkcPY2/zltZItM8lmPQcD6fkfGjBCQgAQkskECpr8iE7Nx1lz1z7Ec20qVKsOx1RlLH0IyJHyUgAQnslkBkdgUKWoCD6zS08LHaojNMJYEXAkvtbttjJxVnxxlb/tPgtE3FMeOhONgJhLVXk+9vOs2lQcfYSLh2SiuVn32jnSpIfu3dGLHSNlVsCUhAAjsnwCxlCRMVFk3xumnnzTRB9dkQzAq39Xll9bGEjnFOxdnH3MQTJmY1U7XY9acsCB0xVn842DNLOKZIQAISkMBiCaT6qFLIkXazxYUynpaSmCIBCUhAAvskcMDsiua902jK8ozICQxjrNDivTzsLi+3ArHWjceqfTbGrmrNfn/6QKYX4CPp2uOX3xPQWKVWc77RNNzyxVbCngT4YS9/t7Ws96TnYxKQgAQkIAEJLJnAJtcaLMmpV1M1trGyzmp8u+/v75nUNRupWcLj7Nv8y+ydbdAoiN1Rt+S+qmwSkIAEJFAjEGuV0WnUXjwnvRZboslzpELPEdh3JSABCUhgLgIXDw8PQdn4PGWBmJrdwbGptc2QjbflqMNKj0XgDhd4LINTS1VLqblg3bs3R096F92ptO7QPYw+nXWPRX3Mvte7/UYvqlEGFAabenmq6w5/oAZEalYSkIAEJCABCUhAAhKQgAQkIAEJDEKgVFZn2bLrqKfiOnsx/sj56MEDIxUalOgtCUhAAhJYLIH/iyVjlMqi4bNVll2xhLOPX+QuJ82UNlfS2ZG0Q5vrQVw7fIDe1XlOZGe32SGfZVaZzQFZA/mNXmZLnSYVv+2lzRXLeryT9LSyfEsCEpCABCQgAQlIQAISkIAEJCABCRxFIFZQoLUew+aKljsQEq+SMQoNSvSWBCQgAQksmcABsyuiEyU4C09PJNjHjx/ju8n2olrdiDh6fX2d3W284nRkzLDs+SNnKb179y4jgGnfs4UyJgv5yFc++zW4u7vzG72Q1hlEjPJ3m2xZ0rh+GASvmUhAAhKQgAQkIAEJSEACEpCABCRwDoGDZtdzMq+9GxfKMXy1F02XgAQkIIEdEjhsdgUKO3oyWwuJxMsl/jDmMSJS4gCHPYY/PKUwuOLMWp4Iq811h92rT5Wx33OEcPYk5yV4VmjGZAkfmWWmQaGxuWI4X4JgyjAIAX7Pm6O/0txwSdeyngLxWgISkIAEJCABCUhAAhKQgAQkIIG5CMxiAY0Pdi3V5nPBsVwJSEACElgCgQNnu6Yi4vb66dOnNKX/NcMPuvud+0t5tmvQYbD3lDMYrXoBsVlusa8CT3eKbqLOao2bpRVGKpSNDuV2GZzR+eEaqUSzlYAEJCABCUhAAhKQgAQkIAEJSEAC/Qng84MXUO15tFU8ULt7cnqrDavl8PDwULtlugQkIAEJ7JBAL2/XhgterZjBiFZ/FCYGPAyu+Mvu3OYKtNRNsGQY3y2f31jKly9fnjx5klWKM0SZ2WSJfpyRAI7s375947xnZrHaXGdsiMGL5ie6tLnihq7NdXDUZigBCUhAAhKQgAQkIAEJSEACEpDAaQRiV9erq6vTso3fKh1F0ueNMJzS8FoCEpCABCBwhNmVpwkoihkMM2ppIStpYqDFU8pzOlsy9/f37XV5Ed8tn99eCjOnzKiPKZqTJsfYp7Y9epPVCGsrju+TFWdBExDgV50tDllBhChgq02W6EcJSEACEpCABCQgAQlIQAISkIAEJDAXgdjsOlKw3zj6Y6lRmQuO5UpAAhKQwEIIHBFkOJMYTT1D3Y8fP/B+w7baOGvi24rljL1F7PTx0MeMGJ6C5bmJ6TNYXnfuE4yFlc6TUcLGz+HBKSivJSCBoQjwpeNHO/O2Z6GC/+tQRZiPBCQgAQlIQAISkIAEJCABCUhAAhI4n0CsXEVHPXhsNhTgzXlbNeGNMFwjY7oEJCCB3RL44+SaM87xd/Lre3uRILqZNbEkgHMwxyuW6ftJwerMDCmzvGLax4SvEWg/3cCaTkag2eigzXUy4BYkAQlIQAISkIAEJCABCUhAAhKQwGkEUGLEytXBba7IGbu6GmH4tKb0LQlIQALbJnBckOFtsxipduyKIihrn4gTt7e32hcby2sWbRi/6mfPno3UQGYrgd0SwKs1W7Ho57rbzmDFJSABCUhAAhKQgAQkIAEJSEACSyYQRxjucyLeCbWLD3Z98eLFCXn6igQkIAEJbJvA6d6u2+YS147dVdlI35zMitNYeoE9g7/MkyzOmWybnJkrYHq8vLzkeUI3c8G/XDcpbSY8tj2f406fV2Y5WK89bLJtei8kcCYBNnngSp5mwiZN/PLTFK8lIAEJSEACEpCABCQgAQlIQAISkMASCDQq05okYxzsyqlnqHZrJaKq9Yi9GhzTJSABCeyZgGbXU1of22of79VTsv7vO5hDMovIf+/8z//EJX7z5s3/JG3iQ2N5ZcKUQiCsBxOancdh3kTzWon5CeA+ni1X2KHptob5G0YJJCABCUhAAhKQgAQkIAEJSEACEugikOkxskfGMLvGEYbHVg5nFfSjBCQgAQmshYBBhtfSUruTE8sre8qyYB3EYdYytLuuYIWHJoDjeBYk58OHD36zhsZsfhKQgAQkIAEJSEACEpCABCQgAQkMQ+Dgwa5jOJ5+/vw5kD5TWgZPeksCEpCABHZFQLPrrpp7fZXFFIRHbyr3q1evMMemKV5LQAL9CRBGONuteXd3hyG2fw4+KQEJSEACEpCABCQgAQlIQAISkIAEpiQQu7qOcbAr+pPg5DjOhnv69GkfAuSDbwl/6l764PIZCUhAAhsgoNl1A4248SoQRfnbt2/MZtp6BscqtM94IQEJdBLg29SmsywhZPoYG0LbIryQgAQkIAEJSEACEpCABCQgAQlIQAJnEojNrtNHGH79+nXPGuEUi/mWPzbB//r1q+dbPiYBCUhAAuslcPHw8LBe6ZV8VwSwvzJBwf6qt+uu2t3KDkuAKf719TV5skJwo+WwbM1NAhKQgAQkIAEJSEACEpCABCQggTEI/P3334EbBlvMe/qe9pSNmMaXl5fBw+xix4E1eKC5hatregRsz7cOZusDEpCABCSwZAKaXZfcOsomAQlIQAISkIAEJCABCUhAAhKQgAQkIAEJSGC/BA4aQQd3K3r//v3bt29rxG9ubrCn1u6m6QQYa/10CTmmJ0kKx2sJSEACWyVgkOGttqz1koAEJCABCUhAAhKQgAQkIAEJSEACEpCABCSwbgKt5bKzGtNHGCZucKckWSLW4lTy1O01e9KPEpCABCSwJQKaXbfUmtZFAhKQgAQkIAEJSEACEpCABCQgAQlIQAISkMB2CKTGy7JWg5td8UkNAho/evQIH9ZSjDLl8+fPaSI+sulHryUgAQlIYKsENLtutWWtlwQkIAEJSEACEpCABCQgAQlIQAISkIAEJCCBdROY2Oz66dOngFdPV1dyuL29bfPBNszxtO1HLyQgAQlIYMMEPNt1w41r1SQgAQlIQAISkIAEJCABCUhAAhKQgAQkIAEJrJVAfLArvqc8MGzdLi4uggx//vzZx4D69evX6+vrNp+7u7uePrLtK15IQAISkMBKCejtutKGU2wJSEACEpCABCQgAQlIQAISkIAEJCABCUhAAlsmMLGr669fvwKaT5486WNzJYe3b9+2+fCWNteWhhcSkIAENk9As+vmm9gKSkACEpCABCQgAQlIQAISkIAEJCABCUhAAhJYH4GJza7Bqa6we/78eR+CX758+fHjR/vku3fv2msvJCABCUhg8wQ0u26+ia2gBCQgAQlIQAISkIAEJCABCUhAAhKQgAQkIIH1EZjY7BoD4ojW+IHmbnr+K6/o6toHms9IQAIS2AwBza6baUorIgEJSEACEpCABCQgAQlIQAISkIAEJCABCUhgIwQ4tzVwP/3rr796hvztj+Py8jJ4mBKDu82tly9f/vvvv+1jHz58aK+9kIAEJCCBPRDQ7LqHVraOEpCABCQgAQlIQAISkIAEJCABCUhAAhKQgATWRGB6V9fYsPrnn3/G+D5+/Pjp06f2GcILD24YbjP3QgISkIAElklAs+sy20WpJCABCUhAAhKQgAQkIAEJSEACEpCABCQgAQnsl8D0ZlcMqz0jCZet8v3791evXrXp5PPmzZv2oxcSkIAEJLATAppdd9LQVlMCEpCABCQgAQlIQAISkIAEJCABCUhAAhKQwGoITG92Bc3NzU0NEEGPa7e+fv16dXXV3sVr9vPnz+1HLyQgAQlIYD8ENLvup62tqQQkIAEJSEACEpCABCQgAQlIQAISkIAEJCCBFRCID3Z98uTJwZC/p1WSw1lroYZrZuD3799fX1+3xT169Oju7m4k8dpSvJCABCQggWUS0Oy6zHZRKglIQAISkIAEJCABCUhAAhKQgAQkIAEJSEACOyVQs3E2OE4OBdyHZs1R9e3bt5nD65cvXzi9lfQ0WyT3SNcUiNcSkIAEdkXgj13V1spKQAISkIAEJCABCUhAAhKQgAQkIAEJSEACEpDAqgk8f/58PPmfPn2Ku2rqwNqU9fv3bxxhsfheXl5y/e3bt3///TcVg7u8qM01ZeK1BCQggb0RuHh4eNhbna2vBCQgAQlIQAISkIAEJCABCUhAAhKQgAQkIAEJLJYAfqVYNzvFe/HixcePHztvDZj4/ft3jLuYV3vmOY1UPYXxMQlIQAISmIuAQYbnIm+5EpCABCQgAQlIQAISkIAEJCABCUhAAhKQgAQk0EGAs1E/fPhQ3ri5uZnA5kq5+Lz++vXr9evXnNVaipGm4P+K5+s0UqXlei0BCUhAAgskoLfrAhtFkSQgAQlIQAISkIAEJCABCUhAAhKQgAQkIAEJ7J3A169fb29vm3C+WDfxKH327Nn0UDjDlRNbEQPn1yawMPGE+UMkzMBGFZ6+RSxRAhKQwGIJ/Ac3BuGj2FNtQQAAAABJRU5ErkJggg=="/>
  <p:tag name="POWERPOINTLATEX_PIXELSPEREMHEIGHT#66275F3128612C62293D6C696D5F7B685C72696768746172726F7720307D5C667261637B6628612B682C62292D6628612C62297D7B687D" val="183,3333"/>
  <p:tag name="POWERPOINTLATEX_BASELINEOFFSET#66275F3128612C62293D6C696D5F7B685C72696768746172726F7720307D5C667261637B6628612B682C62292D6628612C62297D7B687D" val="64"/>
  <p:tag name="POWERPOINTLATEX_REFCOUNTER#66275F3128612C62293D6C696D5F7B685C72696768746172726F7720307D5C667261637B6628612B682C62292D6628612C62297D7B687D" val="3"/>
  <p:tag name="POWERPOINTLATEX_CACHECONTENT#5C646973706C61797374796C657B66275F3128612C62293D6C696D5F7B685C72696768746172726F7720307D5C667261637B6628612B682C62292D6628612C62297D7B687D7D" val="iVBORw0KGgoAAAANSUhEUgAAC7QAAAGFCAIAAAD438mdAAAgAElEQVR4Aey9PYIWOZOu/TLf64zX1BKAFTSYYw54MxawBGAFgDkmsAIKdzyKFVC9BIoVQLvj0b0Dvns6z9FRKzMjI/+UkvLC6M5HpZRCl5T6i1Do1s+fP//BPwhAAAIQgAAEIAABCEAAAhCAAAQgAAEIQAACEIAABCAAAQhAAAIQgAAEIAABCLRI4F9aLBRlggAEIAABCEAAAhCAAAQgAAEIQAACEKibwKtXr27fvn3//v26i4H0EIAABCAAgU0JfP/+/e7duxoiLy8vN02YxCAAAQichQALjbPUNOXcjUC9sxGMY3ZrFCQMAQhAAAIQgAAEIAABCEAAAhCAAAQgMJ/Azc2N1H7v3r37888/v379enV1NT8N3oAABCAAAQi0SeDDhw+///67hsgXL17IhFTaqTbLSakgAAEI7ECAhcYOUEnyjATqnY1gHHPG9kqZIQABCEAAAhCAAAQgAAEIQAACEIBAmQTevn374MEDqf2CeL/++mt45gECEIAABCBwcgJ37twJBGRCeu/evevr6xDCAwQgAAEIjBFgoTFGhnAIzCVQ72zk//uv//qvuaUlPgQgAAEIQAACEIAABCAAAQhAAAIQgAAENifw/Plz7VnHyb5///7hw4dxCM8QgAAEIACBMxOQCen//M//yPlBgPDf//3f//qv//pv//ZvIYQHCEAAAhBICLDQSIDwEwJrCNQ7G8E4Zk298y4EIAABCEAAAhCAAAQgAAEIQAACEIDABgT++OOP//zP/0xuUJJljHaxN0idJCAAAQhAAAINEfiP//iPxD7mt99+U4jCGyolRYEABCCwDQEWGttwJBUI/J1ApbORWz9//vx7QfgFAQhAAAIQgAAEIAABCEAAAhCAAAQgAIF8BLRhnVylpLxfvnyZeJHJJxA5QQACEIAABIonIPvRDx8+xGL++7//O1csxUB4hgAEIMBCgzYAgV0JVDcbwThm1/ZA4hCAAAQgAAEIQAACEIAABCAAAQhAAAIWgcEN62fPnl1eXlqv8TcIQAACEIDA6Qk8efLk06dPMQbsY2IaPEMAAicnwELj5A2A4uchUNdsBOOYPK2CXCAAAQhAAAIQgAAEIAABCEAAAhCAAARSAoMb1o8fP07uV0pf4zcEIAABCEAAAn8RePjwoe5UimFgHxPT4BkCEDgtARYap616Cp6fQEWzEYxj8jcPcoQABCAAAQhAAAIQgAAEIAABCEAAAqMEbm5upOX68uXL169ff/z48eeffyrqL7/8cuevf9J46d/du3dH36/nD4Mb1iodV0LUU4dICgEIQAACxxO4f/++5gyxHAymMQ2eIQCBQICFBguN0Bh4gMC2BGqZjWAcs229kxoEIAABCEAAAhCAAAQgAAEIQAACEFhCQJYiH/769/vvv0++LzsZXTykf7dv356MXGaEQcsYlev79+9lCoxUEIAABCAAgTIJDA6p2MeUWVlIBYFDCLDQEHYWGoe0PTI9D4FaZiMYx5ynTVJSCEAAAhCAAAQgAAEIQAACEIAABEokoF2k169fyzBmgXBv3rx59erVghcPf6V/sEzeceQvpw2nOIfjRQAIQKBPQJ2t3HHJAFEeuTq/XOG/caD6Ipkevn37tp8CIU0SkFFm1yTiZpC0DRVcV/5ppC7WJlWluHfvXlJBasmXl5dJID8hAIFTEWCh0VU3C41TNfsaC8tsJFutYRyTDTUZQQACEIAABCAAAQhAAAIQgAAEIACBlIC0VrKM6e5OSv/m+61DkJ8/f67LpuTJkyefPn1KyqdS6KryJJCfEIAABPwEOr2CTByCEUz87E9HMWWrJxu+Wa8QuUwCUgyrGXQtQaNt96D/ds+zZC7cIFV3hTx69CgpUeEyJ9LyEwIQ2JYAC43Ak4VGQMHDIQSYjZRzpOefh7QAMoUABCAAAQhAAAIQgAAEIAABCEAAAhAYtBHpsMjk5eXLl7oT4eLiQiFS9H79+lXKWh1bTyxppOF78ODBb7/9VoseV/tifcsYae+wjOGLgAAEFhOQoxd1I0n3uDg1vahed83rvFsCARmLvHjxQqNkCcJkkEHDqL4CWdzGeemnZhSab8SBPEMAAmcgwEIj1DILjYCCh/wEmI2IeVGzETzH5P8KyBECEIAABCAAAQhAAAIQgAAEIACBsxPQ0TEZvsjepQ9CTr+1gfv8+fP+n7qQm5sb7S7JGiaJ8O3bt/L9x+gAq1SVieS6q+Lq6ioJ5CcEIAABJ4FBhxnOd8ei/fz5c+xPhFdBQONsZ126obRV+BMaVIfjMmHDZkBSECifAAuNuI5YaMQ0eM5MgNlIDLyQ2QjGMXGl8AwBCEAAAhCAAAQgAAEIQAACEIAABHYnoIs/dPHB4Fl2WcZI9+axcZE1ydOnT2NZf/31V9nNxCGlPQ8qsHWiXUBKExV5IACBigjImlBetTYUuPzudMPCtppUf5RcX9IqTKakh9PAmnhR0uxCs47bt2+vh0AKEIBA4QRYaMQVxEIjpsFzfgLMRmLmhcxG/iWWiWcIQAACEIAABCAAAQhAAAIQgAAEIACBvQmst4yREYyu/JDvmVhU+aGRX5Y4pKhnqesSa55OvI8fPxYlJ8JAAALVEdj8CqSkd60OCAKLwOatQiZTVYCVBUzft5xsZWjVVVQfQkJgPQEWGjFDFhoxDZ7zE2A2EjMvZDaCcUxcKTxDAAIQgAAEIAABCEAAAhCAAAQgAIF9Cei+g0GfMcpVng8mfca8fftWeq8HDx7ocqK+9uvdu3f7Sr8idanlkoPsSuzly5f3799fkSqvQgACEPiHusRtKWBGsC3PQ1I7c6vQwKrhNcEuC9pXr14lgfyEAAQaI8BCI65QFhoxDZ4PIcBsJMFewmyEa5WSSuEnBCAAAQhAAAIQgAAEIAABCEAAAhDYi4BMW16/fj2YunSxunVo8E9doLzFyPPKmGFNeFG3MhVobiKFXN9wh4tLQq3xAAEIrCQgr/WyF+yO53Z2eHrWQ/ffuYlXcXvO3EKdML7GTfkM6MbNuFUIxeRg2sf1+fPnhw8f9sOLDdFkQCqoRDwBke48CeQnBCDQBgEWGnE9stCIafB8IAFmI6XNRjCOOfBzIGsIQAACEIAABCAAAQhAAAIQgAAETkRAti/ycz5WYNuoxX43TvPNmzelHQ0fE/7bt2+TnnLiovEMAQhAYAEB3emmDvbTp0/yzuV5HXWah1IDcaSskkHVmMVqv4DVmUx9//793r17/YIw+PaZEAKBBgiMzbe7orHQaKCKKUKTBJiN5K9WrlXKz5wcIQABCEAAAhCAAAQgAAEIQAACEDgjAV2ENFbsX375xXD3Iv2WYVWTpLngNHySwrY/pZaWw5t+mjLiwTKmj4UQCEBgcwK6ik4OPy4vL/sXzQzmxZ1Kg1jaC9SwK1tS+YPxFE0mU55oRcXRIDvY5v0ziqKKgzAQgIBNgIVGzIeFRkyD55IJMBvJXzsYx+RnTo4QgAAEIAABCEAAAhCAAAQgAAEInI6A9LKG2cqg+UhgZGx2hzjhwcglxMn5IDVzd5lFnOmdO3dKc28Ti8czBCDQJAGn1YszWpOITlgo501JlbYK3bGiATepVs0TGIITJvyEQO0EWGjENchCI6bBcxUEmI3krCaMY3LSJi8IQAACEIAABCAAAQhAAAIQgAAEzkhA3lPsixseP348xqXztDz21364nND0A48K0U59/4pxCfP+/fujRCJfCEDgtAT6hnqDKJz6icF3CayOgHyzeWSu1DhGRRsccN+9e6fZhafgxIEABMonwEIjqaPBfi+Jw08IFEWA2UjO6sA4Jidt8oIABCAAAQhAAAIQgAAEIAABCEDgjATk2dtWyhq62A8fPsxC1j8jPuv1DSNrp37Q540sgYzybigASUEAAhCICXgca9V4e05cRp7nEhi04OwnUu+wJckHLXuePXvWLyYhEIBAjQRYaMS1xkIjpsFzLQSYjeSsKYxjctImLwhAAAIQgAAEIAABCEAAAhCAAAROR0A2IjqibRTb1sV++fLFeLf/pwcPHvQDDwkZU7zNNfc5RHgyhQAE2iPg6U4HzQjaQ0GJAgFPq7CH6ZBUsQ+DThSkh9OlS8XKjGAQgICTAAuNBBQLjQQIP6sgwGwkZzVhHJOTNnlBAAIQgAAEIAABCEAAAhCAAAQgcDoCk1u0tjmL8xhZwFqIZvf6+vrTp09BqvCgs623b98OP3mAAAQgkI2Apzu1O+RsopJRNgKeVlHIwLqYyd27dwfNVXXho/Meh8VZ8yIEILA3ARYaMWEWGjENnisiwGwkZ2Xd+vnzZ878yAsCEIAABCAAAQhAAAIQgAAEIAABCJyKgJRS9l0eHz9+fPLkyRiTW7dujf2pHy4FnqxS+uH5Q2QB079J6pdfftHx1vzCkCMEIAABdT4XFxeTHH78+IEB3ySlliIMjlZJAT9//lzvtUpdWcbav5zi3NzcJOXlJwQgUBEBFhqhslhoBBQ8VEeA2UjO2QieY6r7QBAYAhCAAAQgAAEIQAACEIAABCAAgWoIaJfHtoxRSTY8kq7jkiWgef78ed8yRoLpkHoJ4iEDBCBwQgIef/V37tzBMuZUbUN+UwZHqwRCA/6E1LAHZwg6qn55eZmUl58QgEAtBFhoxDXFQiOmwXNFBJiNZJ6NYBxT0deBqBCAAAQgAAEIQAACEIAABCAAAQhURmDS1bnOONq62MePHzvL/PLly/v37zsj7xdN2/SDpVZJX716tV++pAwBCEDAIPDbb78Zf+3+tKGp4mReRCiBgKdVyLeKPUyXUBCPDIM3K+lF1MkeesSBQJkEBqfcsagsNGIaPEOgTALMRlQvOWcjGMeU+SEgFQQgAAEIQAACEIAABCAAAQhAAAItENCVSXYxJnWxzn0ipfP27Vs7rzx/HRN48Mx6HpHIBQIQgIBH8TDZIYOxMQKnahUy8ZERbb8G5TsH09U+FkIgUAUBFhqhmlhoBBQ8VEeA2YiqLOdsBOOY6r4RBIYABCAAAQhAAAIQgAAEIAABCECgDgJXV1eT9zVMXtYgZzCD2qwYgY6DX19fxyFHPcttzODuns6t6q6lo6QiXwhA4OQE/vjjDzlsn4SAccwkosYiDA5YSRknh+kkfsk/x6xX3717p2+kZMmRDQIQ6BNgoRGYsNAIKHiokQCzka7Wss1GMI6p8TNBZghAAAIQgAAEIAABCEAAAhCAAAQqIODZ59J9DZMlkUsYHQzVtm8/5p07dz5//nx5edn/0yEh3NpwCHYyzUBAmmMZeN39658eUCRnYL5hFl++fJlMTd1pG7fnTJaUCB2B79+/TxqwKmZLJlNjzmNUzDG7GVoLBCBQLAEWGqFq6MECCh6qI8BsJK6yPN/yrZ8/f8a58gwBCEAAAhCAAAQgAAEIQAACEIAABCCwCQGp0X///Xc7qR8/fvjVsTohKhWv0ry4uJAeVxo7+ZWx08/5V3mvefTo0WCObEANYiGwIgLJ5yyzNvlJqkj+k4uqW2N0GtWGINu+cgwNbVH56yYEVN0vXrywk9JQK62VHaeuv8qwT1OIQZm/ffumjm7wTwRCAAIFEkhmJoMSstAYxEIgBMohwGwkqYsMs5F/JlnyEwIQgAAEIAABCEAAAhCAAAQgAAEIQGA9AemfJi1j5joqePLXv/Wy7ZTC2EmvyWuhdpKHZCGwFQEZfiWfs+7okXFMUdZpWxW2yXQ8x+tbchDSZCVuXqhztgrZ4z5+/PjTp099nhrEZYPbDycEAhAokAALjVApLDQCCh5qJMBsJKm1DLMRrlVKmPMTAhCAAAQgAAEIQAACEIAABCAAAQhsQMCzz+W5U2kDUbIkIY2azAUGsxozmhmMTCAECiQw2LY9N/UUWJYTiiQN4mANJigwjkmANP/TM0w32SrGBmVZzOAQq/lmTwGbIeDpwVhoNFPdFKRhAp5vmdnItg0A45hteZIaBCAAAQhAAAIQgAAEIAABCEAAAhD4XwKefa4HDx40A2tM2aYT6v57o5qhQUEaIzBoB+Oxt2iMQ6XF8fTGc/14VYoCsQMBXZb0559/hp9jD02qo+TySg1+sMhjQ/lgZAIhAIEDCXiGNhYaB1YQWUPAQ4DZyCClvWcjGMcMYicQAhCAAAQgAAEIQAACEIAABCAAAQisIuDZs27mQKfcxiSXzgR2z549C888QAACEMhPwNMbN2kDkR91RTl6WkXDJlNjt5AIixR1FdUjokLgtAQ8nRgLjdM2DwpeCwHPh8xsZPPaxDhmc6QkCAEIQAACEIAABCAAAQhAAAIQgMDZCegWjzFjkRhNMwc637x5E5crPGsv7+HDh+EnDxBoicCPHz9aKk7DZfEoHjCOabgBDBbt5K3i+fPng1gU+O7du7E/EQ4BCBRCgIVGVxEsNAppkIixmACzkTF0u85GMI4Zw044BCAAAQhAAAIQgAAEIAABCEAAAhBYSGDwEpYkrWYOgd3c3IzdL4PbmKTS+QkBCGQm4NQgNnO8PjPeerM7uTpKFadLDwer78OHD/pqBv9EIAQgUAgBFhpdRbDQKKRBIsZiAsxGDpmNYByzuMXyIgQgAAEIQAACEIAABCAAAQhAAAIQGCYwZiwSx25GFzvmNkaFZc86rnGeIQCB/AQ8Wodffvnl7t27+WUjx6MI6OagP//8czL3tv0JGQO07GMm4RABAhA4kAALjQ6+0Y8dWDtkDQEnAWYjAmV8xfvNRjCOcTZRokEAAhCAAAQgAAEIQAACEIAABCAAAS8B54FOb3IFx9P58k+fPg0KKLXi7du3B/9EIAQgAIE8BDzGMW3bQOThXFcunlbRjHe3sarRpYcyCxv8q2HzOhifQAhAIDMBFhoCzkIjc6sju80JMBsR0kNmIxjHbN6YSRACEIAABCAAAQhAAAIQgAAEIACBsxPwHOh88OBBA5iME13GObAGCk4RIACBKgh4FA8Yx1RRlRsKSavoYI4N03Krc3V1tSFwkoIABLYlwEJDPMd6sG1RkxoE9iPAbKRjO/Yt7zcbwThmv1ZNyhCAAAQgAAEIQAACEIAABCAAAQiclMDvv/8+WfI2rlUyzpc/efJkEgIRIAABCOxHQK6tPL0xxjH7VUGZKaOO6url6dOnYxVkDO5jrxAOAQhkI+AZ2lhoZKsOMoLAMgLMRjpu+WcjGMcsa7G8BQEIQAACEIAABCAAAQhAAAIQgAAEhglcX18P/+HvoXfv3v17QH2/VFKd6BqUG2XzIBYCIQCBnAQ8WgfdLNNAb5yTau15ff/+fWzkiot2hlHs/v37YzcryS+FQMVAeIYABAohwEJDFXGGLrqQ9oYYOxFgNhLA5p+NYBwT4PMAAQhAAAIQgAAEIAABCEAAAhCAAAQ2IOBxdd7Gac53796N8RpzjzwWn3AIQAACmxPwGMegYNsce+EJelqFTEZu375deEE2Ec84rm1cm7hJ1iQCAQgsI8BCQ9xYaCxrPLxVDgFmI3FdZJ6NYBwTw+cZAhCAAAQgAAEIQAACEIAABCAAAQisJfDly5fJJB48eDAZp/AIuq/E2NTjTqXCqw/xIHAGAkYfFYqPcUxAcZIHWkVc0Y8fP45/xs+fPn2Kf/IMAQgUQoCFhiqChUYhrRExFhNgNhKjyzwbwTgmhs8zBCAAAQhAAAIQgAAEIAABCEAAAhBYS+AkBzo/fvw4Rgpl8xgZwiEAgWwEZMD3+++/T2ZHfzWJqLEIqKPiCn348GH8M37W53NzcxOH8AwBCJRAgIUGA3cJ7RAZVhJgNhIDzDwbwTgmhs8zBCAAAQhAAAIQgAAEIAABCEAAAhBYS8Cjjm3Ac4xxppw967VtiPchAIHVBDxaB92ec/fu3dVZkUA1BL5///7nn39OinuqUcw4rs3NSpNNhQgQyE+Ahcapuuj8DYwcMxBgNtKHnHM2gnFMnz8hEIAABCAAAQhAAAIQgAAEIAABCEBgIQHnMev79+8vzKCM1+w7lYy9rTLERwoIQKB9Ah7jGBRs7beDv5fQ0yrOZjJlfAWGi7i/c+UXBCCQiQALDYFmoZGptZHNbgSYjfTR5pyNYBzT508IBCAAAQhAAAIQgAAEIAABCEAAAhBYSODLly+Tb965c2cyTuERDIXZ2dSKhdcU4kHgtAQ8igdjI/603NouOK2iX79Pnz7tB3Yh8rJzfX099lfCIQCB/ARYaLDQyN/qyHFzAsxG+khzzkYwjunzJwQCEIAABCAAAQhAAAIQgAAEIAABCCwk8PXr18k3f/3118k4hUcwrlowNrYKLxTiQQACzRCQd6uTXDzRTJXlKQjqqD7n27dvGza7xhWK/aQIgQAE9ibAQoOFxt5tjPQzEGA20oecczaCcUyfPyEQgAAEIAABCEAAAhCAAAQgAAEIQGAhAc9W14MHDxamXsZr0jobW/N4YiijlpACAqcm4OmKBaj2G+5OXcfzC//9+3e5Qpl874SjmFFkw1HcJEkiQAACmxPwjG4sNDbHToIQ2JAAs5ExmNlmIxjHjFUB4RCAAAQgAAEIQAACEIAABCAAAQhAYDYBj6+C2j3H2KoyY1drNk1egAAEILCIgEd9SGe1CG3FL3laxTkv7DC+BZkT3dzcVFzriA6Btgiw0DD6q7aqmtI0S4DZyFjVGl/3trMRjGPGqoBwCEAAAhCAAAQgAAEIQAACEIAABCAwj4BTgWTcXzAvv4NiGzt6KppcIh8kF9lCAAIQ+D8EjG4qMDK24EMcHloiQKsYq037W/BwG0uZcAhAYEMCLDRYaGzYnEjqKAKeUdUel4+SfO987VJ7uDklxDjGCYpoEIAABCAAAQhAAAIQgAAEIAABCEBggsCXL18mYvz157t373qiFRvH2Jmq3SlOscwRDAIQ8BPQ1W+es/X2Frw/O2LWQsAYvEIRztkqZNVqmO16uAWAPEAAAvsRYKHBQmO/1kXK2Qh4RlVmI/3q8HDrvzUYgnHMIBYCIQABCEAAAhCAAAQgAAEIQAACEIDAbAJfv36dfKf2XV0dWpVb47FinnMjb4wG4RCAwCEEnLvn9+/fP0Q8Mj2EwPfv343BK4h02lHMmJw4P6jAkAcIQGAnAiw0TttF79SiSDY/AWYjNvM8sxGMY+xa4K8QgAAEIAABCEAAAhCAAAQgAAEIQMBLwHOg88GDB97kioxnK8nYsy6y0hAKAuciYHdTHQs6q3O1iX/8w9Mqfvnll9pduy2uVvuLuL6+XpwyL0IAAlsRYKFh91RbcSYdCOxHgNmIzdb+xreajfzTFoK/QgACEIAABCAAAQhAAAIQgAAEIAABCDgJnOFAp72jd1q1oq5xkcZCcNQGfvz4If8E3a0uUrVeXFzougrt9OkfniqcnxLRILCGgN1NdSnre5yVRfeN6wPXl66vW99496Urke4z13/1pXcf+8OHD2clTuQMBDytwmm9qsag1PRPjSFpCWoASkT/ffz4cV0Dol12FZZWnaGVkgUEbAIsNOrqV+3anPVXFhqzcJUcWePppHj2iBxeZzYSUMx9uPXz58+57xAfAhCAAAQgAAEIQAACEIAABCAAAQhAICGg+4Y8O1nSpVVtIXHr1q2k4OGn3CALQvh5hgd5xv7w4cOnT586U5jJIktj+vLly+fPn0/GJEJRBJ48eaJaTkSS8vvq6ioJ5OfhBKQqkEXapBjOrljfuKr+48ePHpVknKn6w6dPn7569SoO5PlAArdv3568VunNmzdGlalpqSWoz3c2BtlLPfvrXy3aXGN81+Clb+HA6iNrCECAhQYLjcmvgIXGJKLDIzAbmayCDLMRjGMma4EIEIAABCAAAQhAAAIQgAAEIAABCJyRgNTeOtol3wAq/KRGTXEU06Mwm+WuQKo1pdy5HpGKTbtpx9aEXBk/evRoTAZJeHl5OfbXxsJVUr+KNCm7qlXvyt4iCednsQQwjim2avqCqeuWVUo/PAmZPDKqdGQq4enVk5STn7KHe/369eG9dyLV2X7KsOPevXuTpR4zmZJZjBrDu3fvJlMYjKBx//379+WbyMhy12jwk5/MYNkJhAAExgiw0OiTYaERmLDQCChaemA24qnNDLMRrlXyVARxIAABCEAAAhCAAAQgAAEIQAACEDgXAXtTZg0Ljy/lwfRlTnH4uW1DbSaZdVpxUPLGArVbLVW3x15qrOB6V8p7p98RVbrc0shAqmqHQ2MoCIfA5gQ8faxtpKhvXGYQTndQk/IrKf2TbQQuoyZZ7RfB0yqU+2A3K18yqsE1sil3mebITOrt27dr0tn7XXm/M0Z5Ka25WWnvKiD98xBgoTFY10YXpPgsNAah9QNZaPSZFBLCbMRTERlmI//ikYM4EIAABCAAAQhAAAIQgAAEIAABCEDgPARkjmBvzh6CQppaHV4/JOuQqU7Vh+f+g7yd9wNbCpHKXO4fXrx4YVjGdB4CPn/+/O3bN52zlz8hQZPLgb4yXne1SDVi1KnUqMpOKlV569EuoVxMS7luxG8JNWWBwGICHsVD/3vsspP6X+499I0PWsaoi5N/LJm56KPWB66vW9+4HvRTgXYHqDRxFrW4Tte/uKxVdO1h0DJG1S1jF92y1LWErqvXT1k9jkmrdNS6DjdyHRNP4bbiucB5kVEW/gSBkgmw0BirHRYaLDTG2kYb4cxGPPWYYzaiGTz/IAABCEAAAhCAAAQgAAEIQAACEIAABAIB6bc8GzeZ4+guniDhUQ/dNU9jBe9UxUfJtmu+Un/amm+RkQWMTUCJ9PWm2v7rS650xrIbjN9PgZBtCfQrTl+BArfNhdTWE9C3M9ZBxeEyX0vy0osyfInjhGdZ0mhQsL/uLjVp9ewNfb7fBHu2n/bg1dW1+vBYnrH2IJsYdeZxzORZTWWwxwgtqt/8khSO+inBgpD9B3q8o+qFfNsjwEJjrE7tvtozEI+lXHg4C43CK2gr8ewWzmyk45xhNoLnmP40jxAIQAACEIAABCAAAQhAAAIQgAAETkDykfkAACAASURBVE3A1m4ehUa+Q47KustXPksMjymKo8OOx0q4U+66U0PuW4xD89KVCo6i2QTkM+Dq6kr7ffHGqBxU9C+q0KVLY9kpvjLaqaQkC4HaCXiO5KqMyUd3c3Ojbl9X1yXFl3mE9FVyHyKnL/bX3b0oX1DyBzDmlkZxBr/3JFN+bk5AlWIPXl2OoeIUX1XZbw/q6qWalU8vdeaGkGoq6uoN5becgSmCkcJRf7KnGc6P6yjhyRcCFRFgoTFYWSw0BrEokIXGGJm6wpmNOOsrw2wE4xhnXRANAhCAAAQgAAEIQAACEIAABCAAgbMQkFZMJ8jL2bmWJNLRGpq2PBVzQlfnnYp08E6NjrmqRrpz6Ur9VSCtvEjG9jHSOMb2LlKa2jpI+69+SYgJgfYIeL6OxC2TvjjtwifGE3KSoU9bN6nZZhCDANVXG8NH8r0PpkDgtgQ8rUI5aujXf2UppfaQmCfKbqYzi/HYSHXCy6BKl22NFUQWkDK6GvvrUeEqXTw2JWLoG+Fev4QJPyGwjAALjUFuLDT6WFho9JnUG8JsxFl3GWYjGMc464JoEIAABCAAAQhAAAIQgAAEIAABCJyIgIwVZBjhd6HssVyRzsmfYBxTkkhH69fJ7VRP9o6efcZrJ5F2TVaay76KNM5RFkuqmgW6c72S2MfI/kYa2S7xsbs8QtaJ1jaE8wABCNjdVMcnOAjRT3X1MlOIucl0Rp+nLGYWfNpdOuqrDasIxdH3XqBhRAyhsWd/q+gsY2JLKQ3cGt9VXwuG4OfPnxv9ufzHaAQpDbVh1yVRbdV1aWVBHgiUTICFRr927L6ahUaf2FgIC40xMseG2y28k62bozIb2Xs2gnHMsd8CuUMAAhCAAAQgAAEIQAACEIAABCDQAgGPxijWyNZYZtsmw97Dqq68cgYjzWWsIk2KIN9CslhKAv0/tW2d3NnRaeilkjcy7dI3Tvb7BSAmBNojILcWurdoslyhK5btQuIXSt+1FBKdB5HJdIwIchCV+KdJIr9+/ToJ4ed+BJzqqM4gMhZD45oGd/mAiQNnPatFGT22RplZqWWIbA/l9jQgg3hkAYHTEmChYfdO1TUMFhrVVdl6gZmN+Bna3/v62QjGMf66ICYEIAABCEAAAhCAAAQgAAEIQAACEBgm4Nmjqf3Io611tjXBw9RKDZXK3FZdyy1EfBHSsnJI4aqrW8K7witrG8+2qb1dGBLkAQJnI+D5fMREliv6rz7z2EBNFgxSPa7/rgPzxCFNCO8eNGTgPCZhstNPeWeZtDhU1uqBE1MVGVGpSSx2INQVR/5mZB8zVjRlumGTG8tlVrg9vnjU87OyIzIEIOAkwEKDhYazqYRoLDQCihIemI3MqoW9ZyMYx8yqDiJDAAIQgAAEIAABCEAAAhCAAAQgAIEBAh6NUe27urZxTO2mP6FStZUcq8xDeHiQZYzU6uHnmockI1nkeO7nCn4v1mTNuxBoj4DHOKbrhxPLGG3Bq39b7zAmRhqbvsXh4TlxWhPCediWgKdVKMekN9Z1SMuuUuoLb5tJqRkUdbmSrY6ypwH9shMCAQhsRYCFBguNBW0pGdpYaCxguNUrzEZmkdx7NoJxzKzqIDIEIAABCEAAAhCAAAQgAAEIQAACEEgJ6C4Pz8H0qnd1J7V3Oh+fcqnwt1xKfPr0yRD85cuXW1nGKBdBU4IhO7UiT0PCOCYQ4wECMQGP4kGfj+4yiNVFMpeR0nHzHkweR4z7dCS2R9q4dDwvI7CAsyxj1tyal8ippmVbStnWM0lqe/+0Jyoe3xV7S0j6EDghARYaqvTNh+lDGhILjUOwl5Aps5FZtbD3bATjmFnVQWQIQAACEIAABCAAAQhAAAIQgAAEIJAS8JzmlJa06l1dWyVm64BTXqX+1oa1vXEpBafU6tuKb9/fNJiXvV04+AqBEGiegHSHHrcWihN/dDqZqq9+p87ZPvaqGuFmpQzN0u7V+wKon9/QMqZL3zZ/0fB6c3PTl+SQkMlGqw/tEMHIFAJnJsBCg4XG4vYfz3mcibDQcIKaFY3ZyCxce89GMI6ZVR1EhgAEIAABCEAAAhCAAAQgAAEIQAACKQHbcKSLXfs+o611vri4SKHU9lu3Kdm7lnIvcXV1tXmxpJWXlwJ/stor3EmR75eBmBAokID9/QaBY9dQUrbt4TMm5DW5s++UOSTIw1wC8nnmcccVkpVlzB79/OSlim/evAkyHPswOb7Yk4FjhSd3CLRKgIUGC43FbZuFxmJ0G77IbGQuzL1nIxjHzK0R4kMAAhCAAAQgAAEIQAACEIAABCAAgb8R8BzonNSN/S3F8n7YZZzUAZdXoL9J9OrVq1hl/re//d8fHz9+/L+PG//fvnEjyYw7lRIg/IRAR2CBoYlemdx8X4N3Upm3QOY18pzw3VmEd7KAFHbdsWXD1wBUjkcW20ODPRmwi8lfIQCBZQQ83x0LjWVs87zFQiMP52JzYTayoGp2nY1gHLOgRngFAhCAAAQgAAEIQAACEIAABCAAAQj8PwIc6LR3r/4fqSKfdFPSu3fvbNHev38/qd20UzD+quuc/ABnWdIYmfInCDRGYJbiQWWXr4779+8fCwEnHHvz97cKdcL+yAvEntRbf/jwYUGye7xiW7vSaPdgTpoQsAmw0PDPk22Sh/yVhcYh2IvK1D/BYDYSKm7X2QjGMYEzDxCAAAQgAAEIQAACEIAABCAAAQhAYDYBnfb26IomFWOzM877gl1Ge/cqr6Tzcru+vn79+rX9jpy1PH/+3I6z8q9+fzC138+1EhSvQ2CQgLMfDu/qi9Mx7vDzqIdZN/4cJWTV+frVUYq5qxuhya67nJuVbI9H9mSg6taC8BAok4BzgGOhUWb1sdAos14yS8VsZAHwXWcjGMcsqBFegQAEIAABCEAAAhCAAAQgAAEIQAAC/4eAx9W5ou7ndyRPTdhKXHv3Ko+EC3KRvuHp06eTL8ptzGSclREm9aZd+tJ87Kq+XVkKXofAUQT8WgdJqFO5+92SFhP48eNH/JPnzAS+f/9uj1xBHrWHw90ISVQJHEQ68MG2dsU45sCqIetzEmChoXpnobGy8bPQWAlwzevMRpbR23U2gnHMskrhLQhAAAIQgAAEIAABCEAAAhCAAAQg8L8EPK7Oaz/NKSMSu7Lt3Sv73QP/Ku8Rk6rTly9fZjBscrYQv4OZA6mSNQTyE5hlHLO3j5BQ/MnuRTEne9eQGg9zCThbxbNnz548eTI38bnxPXeCOAWem/Xc+LaonlY9N0fiQwACBgEWGoLDQsNoIZ4/sdDwUNopjnNwZzaS8N91NoJxTEKbnxCAAAQgAAEIQAACEIAABCAAAQhAYAYBz4FO53G9GbnmjTrp/8DevcorrDc3XaoyqW9Qud6+fetNcUU856Y/xjErGPNqywScigchkLlbNh8hHh8b+ILar116WoU6+cvLy/1kCCl73B5MDkkhtV0f7PHI06p3FY/EIXA2Aiw0VOMsNFY2e7tjD4mz0AgoNnxgNrIMpt1oV85GMI5ZVim8BQEIQAACEIAABCAAAQhAAAIQgAAE/peAR5vlPK5XLNDJ7Sd796rAct3c3Lx7925SsDdv3kzG2STCJOEul4cPH26SHYlAoCUCcr7i/ILUU+Uxd+vwOqVqqS6KKotHHaWD2nlk9mh2PQJnkNZjx5NBDLKAAAQ6Aiw0xIGFxsrPwTkhYaGxkvPg657BndlIH92usxGMY/rACYEABCAAAQhAAAIQgAAEIAABCEAAAl4Cnt3G2j3HTJZx190rb03Miff06dPJ6NJlPn/+fDLaJhE826a1m1htAopEINAn4Pl8urfev3/ff32nEM99SR6DiZ3Eaz7Z79+/ey4A8owFm7DyCKOh1tNsNpHHSGSyWYqt8Tp/ggAEtiUwOQlXdiw0tmW+PjXP4MJCYz3n8lNgNrK4jnadjWAcs7heeBECEIAABCAAAQhAAAIQgAAEIACBsxOQAxIPgmy3eHiEWRBnUqtX180gch3h0TS8fv16Aatlr3iOBePqfBlb3mqegNM45vHjxzmPRHsuwqjuKHxFbcnTKqR3yTY6T95O2LH1NJu9a2HS2tUzgO4tJOlD4CQEWGh0Fc1CY2WDZ6GxEuDi15mNLEa362wE45jF9cKLEIAABCAAAQhAAAIQgAAEIAABCJydgEeP1YD606nVq6I16ACf0+olm4NrcfPsnGIcU0UDQ8j8BDyfj6T68OFDTtk8iqgGRoecSGfl5WkVOTvVSRvTrnTOaLNQzI08eVa7BCHnFor4EKiUAAuN6iqOhUZ1VbarwMxGFuPddTaCcczieuFFCEAAAhCAAAQgAAEIQAACEIAABM5OwKP+bOA2HFsTNrl1VVQrefHihUceOZnIdkrVeSw4p9MLDyLiQKAEArqGxuPH4uXLl9m+6A6LR6NZ+0UYJTSAMRk86ijPtRdj6c8Nd9qYOqPNzX3b+FUIuW2RSQ0CRxFgoSHyLDRWNj8WGisBrnmd2cgaeva7a2YjGMfYbPkrBCAAAQhAAAIQgAAEIAABCEAAAhAYJXAS9eeavadRdkf84fr62rNHKdFKcxvTgInVERVOnu0TcH7RTn9RG/I6iUZzQ2IbJqWD+7ZNZ5dXTs8xHhMuSeWMtiGrflKTFxn0XyEEAhDYiQALjZ3A7pQsC42dwFaaLLORNRW362wE45g1VcO7EIAABCAAAQhAAAIQgAAEIAABCJyawEnUn7aWcdetq22bl1NBriOqOd20fPz4cbKYOT0cTApDBAiUQ8BjHJPTEVRHxunPhmuVdmpInlahfj6nMyGn1Ys92u6EK0l2EksJQiYy8xMCrRJgoaGaZaGxsnmz0FgJcPHrzEYWo9OLu85GMI5ZUzW8CwEIQAACEIAABCAAAQhAAAIQgMB5Ceg0mKfwDVyc0YbnmKurK4+OQXWa022MsvNIldPDgadVEwcChRDwKB7yfz4eqQTw7t27hWBsTAwP/5ytQsZSToOSKkbbKoRsrElTnHMSYKFRV72z0KirvjJIy2xkV8hrZiMYx+xaNSQOAQhAAAIQgAAEIAABCEAAAhCAQLMEPDYNmc+m78TaqdXbKfetknW6jVF2Od20yAG7p4D379/3RCMOBE5FwOmgJacZRMe/NHXIqVqFClsaf6fbGElexWhbhZBna/OUt0kCLDTqqlYWGnXVVwZpmY3sCnnNbATjmF2rhsQhAAEIQAACEIAABCAAAQhAAAIQaJbAly9fJsvWgNuYyTLKAGgyzuERZIPiVE/qopOcliilbZseXlMIAAE/Ac/now4qv4MWz+iQ32THD7bqmPK14NGX5OTvHH2EvZDx1BZjzVntqpsWwkMgMwHPUMJCI3OljGXHQmOMzGnDmY2sr/r9ZiP/XC8cKUAAAhCAAAQgAAEIQAACEIAABCAAgRMS8Bzo/PXXX09IpsAiv3v3zilVTo2pRPJo9zOL5AS1YTT5/+g0QB6V9ob5+pMa1G0rUC70/YnkjNntJktndvv27Zz5Zs6rzM9H7dkzOjT/XWduDCE7T6vQB5LTZMqj4e7kv7i4CAXh4XACwTcV9kD+uujacE4jY79s1cX0DCUsNAqpVhYahVREOWIwGymnLvqSYBzTZ0IIBCAAAQhAAAIQgAAEIAABCEAAAhCYJuBRd7VxoNNWC5WvzNPRPc8GZVfljx8/nq777WJ4NB8NK9EvLy/lhb5Ymxi7nlV3OW/gsoUZ+6s8Ib1///7hw4djEaoO93zX+T8fj1TCjvJ4p7bn4Z95aPaI1NGwD0nvRIxk+wQ0NknVPWgW2Y9MyCABGW28efOm1dFnsMibB7LQ6JCy0FjTtE6+0FiDbuW7nqGf2chKyItf51qlxeh4EQIQgAAEIAABCEAAAhCAAAQgAIHzEtB5Yo9GnwOdJTQR/2lOSZtTkSMf7B4+rSrR5XblxYsXnu/IQ4k4gwSk3H306JHswwb/WnVgcOpgl6JM45j8UtmUWvqrRx2Vmb9HN9lVQfk6YMnZfKctyxiNTVjGrOwW1OxbHX1WknG+zkLDCaqEaCw0SqiF0mRgNrJ3jayZjWAcs3ftkD4EIAABCEAAAhCAAAQgAAEIQAACDRLwnOZUsXNe3HAU5fJPun/48MEJJ7PGtMBtUyeoTaJ9/Phxk3RIZJLAp0+fJuNUF8Hz+WS+Padj6GnYmbua6ip3scCyA/MoS3Lyn2WaVsh4WoWNzuJGMvmif84wmRQRgLm4DbDQCOgK6RiDPP0HfzvPOfpITs9MKbNIfXpNhjAb2aRa95uNYByzSQWRCAQgAAEIQAACEIAABCAAAQhAAALnIuA5CI7bmBLahNyT+MXIfKfSyfesOZfvb5krY9o3o61M/KjXy/x8ClSHHFVBh+TraRUSLKc7LqdIHS7dg3YINzKNCXjsq+L4PBsEgGnAsf/EQsPmU85fWWiUUxflSOIc+pmNHFVlGMccRZ58IQABCEAAAhCAAAQgAAEIQAACEKiYgOdAZ+Z7xCumuafo/tOckuLp06d7ypKm7dF8NHygkw8kbRC7/W5S4+5RPOT/fDxOenQIPqc6ZLdmVWLCBbYKTz8fUBbSKzZpThcgTz402WFOlnqnCMBcDJaFxmJ0mV9koZEZeBXZMRvZpJr2m41gHLNJBZEIBCAAAQhAAAIQgAAEIAABCEAAAuci4FF3ncRzTMnHgv/44w/P7mTXdqXCuX37drZ2fH19PZlX20r0ly9fThIgwnoCatjPnz9fn05RKejT9ngeym8c47lTKbMRXlEVt7cwng4/89DsESlgyTkGhUx5SAgwNiVAFv/UHObZs2eLXz/5iyw0QgNgoRFQzHpgoTEL17aRPUM/s5Ftmc9KDeOYWbiIDAEIQAACEIAABCAAAQhAAAIQgAAE/peARy9byBHwM1eYR1Ed+HCnUkCR5+Hu3bvfvn2T5izz7nCe0h2ei7SSAistr+f0+eHSzhXAo3UQAbWxuSmviS+THY86M7/JzppCVfSu+Ht0qJn5e2YLHeRafGzoy6qoVSwQ9eHDh+o2NSWopUYWlHHvVzT6aHAXRuy9FqP2dB0sNBbj3epFFhpbkWwpHWYjeWpzzWzkn3lEJBcIQAACEIAABCAAAQhAAAIQgAAEINAMgZubG09Zmrk44+LiwtA47ufx2APZjuPRoIcUMrtz8MiWWYkbUGR7kO3C5eVltuwWZ/TkyZP+dTlSnV5dXS1OkxfXECjz83EqydSc1pSdd8cIeFqF3pXpw1gKm4d7Du6HTMsxEzRG/CBt2w+av9G9t13FhZeOhUZcQSw0Yhr+Z8+Y2PxCw49rw5ge8sqO2cgk8/1mI3iOmYRPBAhAAAIQgAAEIAABCEAAAhCAAAQg8DcCHk8MHDj+G7KDfjh3Jzvpchoz4WHioBZBto0Q8Hza+VU+fQuqPu78UvVlaDXEMzRnNkDxeBIK1UHbCCh4gMDJCXh6MxYaJTQSz2wkyMlCI6Bo+8Hz/TIbObYNYBxzLH9yhwAEIAABCEAAAhCAAAQgAAEIQKA+Ah51V+Y9r/og7i/x9+/f/QfOMt+p5Nk2zX8pzP51Qg4Q2ICAbMs8901kNjWQVB4lWeauZgPc9STh4Z+5VXhECoAzyxbynfsgZ3JzXyE+BCAwiwALjVm4jorMQuMo8oXn6xn6M4/4HpEC1cyyhXznPqyZjWAcM5c28SEAAQhAAAIQgAAEIAABCEAAAhA4OwGPZcODBw+awWRf6e03QMkMZNY+YOb6wsNE5sZAdi0R8Hza+W3LnHcqZb6+raV6nyyLR52cWeXjmS105crfYid5EgECEDiKgKfryDxx3RUFC43N8bLQ2BypP0FmI35WR8XEOOYo8uQLAQhAAAIQgAAEIAABCEAAAhCAQK0EPHteLXmOWXMw68A69mjQg3iZNaYe2VpSewTOPEBgPQHP55P5i1ahnIqo27dvrydACn0CNzc3/cB+SM5+VSL5jUfzt9g+nC5EPpDG/tSF22ps+13+CgEIeAiw0PBQOjyOZzYShMzcyXtkyzkgBg7NPzAb2aqKd52NYByzVTWRDgQgAAEIQAACEIAABCAAAQhAAAKnICAf2p5ytrThaGvCfvz44QGSP45HtRCkun//fnje+6HMS2H2LjXpQ2ArAh6VT2YtFHcqbVW5i9PxtIo7d+7kNE5yOhPqilyRS6FK7WUXNy1ehEBmAiw0EuAsNBIgkz9ZaEwi2i8Cs5H92CYpr5mNYByTwOQnBCAAAQhAAAIQgAAEIAABCEAAAhCwCHhMLmRNklMDZ4m7xd/W7D1tkf/CNH7//Xfnm5nd/Hi2TSV5TnsdJyiiQeBwAtIaej7tzMYxTjOIigwgDq/ouQJ4biHJ3Co8zoRCMZ88eRKej32Y1EPb9rLHCk/uEGiAAAuNWirRMxvpysJCo5Y6XS8ns5H1DLsUdp2NYByzVTWRDgQgAAEIQAACEIAABCAAAQhAAAKnIODZ82rJbYwq1daE+a+NyNk+Jl0xx8Jkri+PcUxmJW5Mg2cIlEzAqTW8e/duzlJ4zCD0UbdkNJkTrycvT8PIqZ50Htzvivb48WNPGQuJU6m9bCH0EAMCkwRYaCSIWGgkQCZ/stCYRLRfBGYj+7FNUl4zG8E4JoHJTwhAAAIQgAAEIAABCEAAAhCAAAQgYBEobc/LknWjv63Ze9pIhNnJeFQLIdGcGlNlyp51IM8DBOYS8PhoyW9b5vmo6zKAmFsvh8f3nODP2TA8DTVAK8ql0KQe2raXDYXiAQIQWEaAhcYybpnfYqGRGXgt2TEb2aqmdp2NYByzVTWRDgQgAAEIQAACEIAABCAAAQhAAAKnIODZDM3siWRv7pOaMF10srcMc9P3bE2GNHNqTJ3uBHKKFDjwAIHyCXjMUDJ/PpeXlx5uRRlAeASuKI7HVZgGspz+hDzOhALhcu5UkkiTFxncuXMnSM4DBCCwOQEWGn2kLDT6TMZCWGiMkckQzmxkQ8i7zkYwjtmwpkgKAhCAAAQgAAEIQAACEIAABCAAgcYJaM9r8hiTEGT2RLI39ElNmIfJ3kIm6c8SKafG1KPaV1nu37+flIifEICA1GOeTzuzcYzHDEIicafSfg3YYw2Z2WjV2dWLybNnz/YjsyDlSZg1OpNbwIFXIHAIARYag9g9Q//gi/sFzhKJhcZ+FVFUypMDqKRlNuKsskmYa2YjGMc4a4FoEIAABCAAAQhAAAIQgAAEIAABCEDgH57TnMKUcw80Q61MGsdMHu3KIGSShV+kzHp0j8Y0s0gJOn5CoFgCns8ns4MQ2et4pOJOpV0blafDz2m0en197S/vy5cv/ZEzxJzU+GLmlaEWyOK0BFhoDFa9p5MffHG/QL9ImWf1njlJZpH2q4XSUva0CmYjzlrbdTaCcYyzFogGAQhAAAIQgAAEIAABCEAAAhCAAAT+8fXr10kKOfe8JoXZJMLkwazJo12biDErkckNtZBa5vpizzqQ5wECcwkU+Pl43MaomNypNLeuZ8X3dPg5z2o7W4XKKA1lada09oA+aSw7q+KIDAEIJARYaCRAup92vzT4yt6BnnGnk4GFxt51UU76nlbBbMRZX/ZXv3I2gnGMsxaIBgEIQAACEIAABCAAAQhAAAIQgAAEXJ5jcu555amSyWPinq3APKKGXDxH97rIOU9Pylu+vdOXX6RAjAcIlE+gQOOYDx8+THJTJzPZi04mQoSVBFbqUWbl7mmoXYKluY2RVPboKc9Ms1AQGQIQmEXA4zmGhcYspDtFtrvKOFMWGjENnpmNONuA/YmtnI1gHOOsBaJBAAIQgAAEIAABCEAAAhCAAAQgAIGTeo5RxdsbeR6Dj8ytx2+vYxdtW7GdGtP79+/PzVev3Lp1Swr4q6urue8SHwJVENAFRp7vOqcW6ubmxtP7PXv2bAFhlVdftL5reRbR84IUzvOKrUHpOCzoV5cBdLYKJa7R5+HDh8ty2e8tu0nnHDH3KyMpQ6BYAuf0HKPqsPsWu186pDY9E5JOMLto2wrPQmNbnnNTYzYyl5gR3/7qV35WGMcY5PkTBCAAAQhAAAIQgAAEIAABCEAAAhD4GwF7m6aL2t6BTpXLPp7l2Qr8G8f9f9gCx/nnvNLCs2e9wPv65eVlp03RTv2bN2/i0vEMgWYIeD4fffg5v2iP2xjxf/LkyYJaeP36dad707jjzGhBLid5xT8irAfir6z379+vz27zFGyN70p11ObSkiAEGiPAQmOwQlloDGLpB3pmSiw0+tyyhTAb8aPedTaCcYy/IogJAQhAAAIQgAAEIAABCEAAAhCAwKkJ6Di4p/zZjqd7hNkqjm3xY+9ebSXDHulk1vN59qwX+L349OlTgHNxcRGeeYBASwQ8n4/dU21Ow2MGscxtjETlu/bX12S/l7Or97QKFU3qyQLdxkgwWzefk6S/ARATAm0QYKExVo8sNMbIJOGemRILjQTahj+ZjWwIc9fZCMYxG9YUSUEAAhCAAAQgAAEIQAACEIAABCDQMoEvX75MFq9VvZFdLnv3ahLaHhEmdye7TBecnlws7R9//OEBtWDPOt4KX/D64hLxIgRyEojb+Vi+Odu/8wqzZcYxcgcVlzFnTxXnW8vz5FFs54iwvrzOVqGMnDY060XaNgV7MrBtXqQGgbMRYKExVuOe+fPYuzuFO4eVnMM3C42d6tqfLLMRP6uVMVfORjCOWcmf1yEAAQhAAAIQgAAEIAABCEAAAhA4C4Hu5hq7tDn3QG1Jtv2rXa56vZ2v3FmbBfnjx4+e+HN9CSTnjHMaB3iKQxwIbELg+/fvnoPjOdu/x7hBapJlvsRitzECOLdb2IR5RYlMKimzdfWeViGwaqjLGsbelSLdqp1FZudMtjD8FQKNEWChMVahLDTGyMThLDRiGoc8MxvZCvves5F/biUo6WxOQHUvQ1FZROpz0g5UzutyNy8LCUIAAhCAAAQgAAEIQAACEIAABBog4DnQ+vPgCwAAIABJREFU2areyNYsSmmtfYzbt2+XU8u2wEHOyU3MEHP9g8fvhW2ENChDshVepsJ1UHICIeAn4Pl8lFq29q8ezyPSMrcxKkiceE6LH3+NFBVz8qz2ZIRNiiMTrrjijDTfv39v/PXAP026ZyhqoD8QFFlDYA8CLDTGqLLQGCMTh3sGIBYaMbHNnycnG5MRNhGJ2cgkRjzHTCI6IIIWV0+ePNHuzKNHj168ePH06dN79+7JOCZxp3mAZGQJAQhAAAIQgAAEIAABCEAAAhA4MYEzH+icPLQzqVHL3HCcxjF59ii7snv2rBcYV8XJLtjyzlwvZAeBZQTidj6WQk4jksQobUykZcYxydU8jx8/Hkuf8I7A5AiVB1Ti72cs0zdv3hQicF9CeyhniOkTIwQCGxJgoWHAtHsn48Wd/sRCYyewVSdbyODObGSyFWEcM4kodwSZdKlX7bdddf0ylMGFZu76ID8IQAACEIAABCAAAQhAAAIQgMBfBLRg95BYYNzgSbaEOPYusOe0a85SOCsim+cYXX60x6UwOmEVq1JyGgfkrE3ygkBpxjH9zdt+HcmSYJmaJLG80cnJfuKEFEhAVi+TUqlVvHr1ajLaURHsodyeBhwlM/lCoA0CLDTsHsbunfK3ARYa+ZmTo5MAs5FJUBjHTCLKHUHeYoy9Eq0DsY/JXSXkBwEIQAACEIAABCAAAQhAAAIQ+Mc/YhOEMR5yQ9LwjQP2nnVpBzpVEbbAXSVm8xzz4cOHsWYTh8+1bkksBua+HmfNMwSKJSCVobFfGsTO1v53vVNJiceWN3Ibs9+wIqM9eamRt/Lr62unXjbQLu3BdmriaT8rS/T27VtPLs6xYKUwi1+3h3KnMnhx7rwIgTMTYKFhz9vt3il/y2GhsTnzNuYkzEY2aRj2975+NoJxzCbVtFkimkPbVa6ctOuRuNbcLHsSggAEIAABCEAAAhCAAAQgAAEIQGCEgOfA4vqdmpHMiwi2N/s8e/qZi2ELnFmYxBXEYO7SCszVgifJcqRqECyBtRNIjMDGinP//v2xP20bnnx3Y4kv8/iSJL7sYqYxkbpw2cE8efLk1q1bGrMkpLyV67jmvXv35OdGhjL2u8X+1TaN+vHjx66Sy6Tp9evXk1noMHe2VjopzGAEeygvalQdlJ9ACNRLgIWG3cPYvdMh9W4LnFmkZPIwmHuZC43G5iTMRgbb3txA+3tf/+lhHDO3RvaN73F2JAmc0faVldQhAAEIQAACEIAABCAAAQhAAAJnImDv0XQk1u/UlEzU3uybPO2Tv2i2wJ08noP+6yXXJRqejBa0n9howFPe9WUhBQjkJxC387Hcc7Z/pzxzbd26osWeReTaanOLN3VHsoOJndMEpOrGZSgjE5kavcjYDcDTAwcOCx48ljGSsOQLlbpS20N52xbAC+qdVyCwIQEWGnY3bvdOG1aEPylb4C6dvUefLpd6FxrtzUnsVrF3e2A24vx+MY5xgsoRTf5gnB+GhklZo+eQiTwgAAEIQAACEIAABCAAAQhAAAIQ+IsABzptrVile9Z7uxNQ29F9Je/evfN8RvZ2aj8FuR+Pt5J0/Uo/DiEQaICAxxhlgW3ZYjIeeZZ5fNFHHetHlyVilEsOYya7I3Xm6u0liZFOgX+yR6hdu3rZEsUmTYNwZOfkOdY/+G62QNsoqu2LI7NBJiMIjBFgoWF34yw0xlpOvQuNJuckdjNmNjLWjOPwDLMRjGNi4Ac/z5of7/oJHQyC7CEAAQhAAAIQgAAEIAABCEAAAoUR0BmV2AphTLqc2tkxGfYLlxcE6caM9O2dLOPFnf4k/we2wMp37612MfFfrWJvp/YpJVtJ/oz6SRECgWIJ6CPydL9zbcsWl9c5HEjlsyCL5Mhv8nNBgvErb9++HXQYE8fpngVcPOs6nKkRShdG9MsSSjT2p/Xhnr5XBlXLPAmtF8+fQmyY1X8r2yfWz5oQCDRPwDmysNAoqiWw0FhTHa3OSZiNrGkV3bsZZiMYx6yvps1S8Jw5CJldXFyEZx4gAAEIQAACEIAABCAAAQhAAAIQ2JWA5zSnBNAm6a5iHJ64rRuzd7IOEX7S78KuxjFSdTx69Mij1+/g3L9/fxal2FeB9CXla15nlY7IEOgIOLdMN79+aIy/58jiMjdOMgOKC/vy5csNP2olPsvURh2Xx+ZjjNIh4QZ2dfU72fpIvTc59r1//35u934IQHuqM9d885AikCkEKiVgf32hUCw0AopCHlhoLKuItuckzEaWtYrwlt0fbjIbwTgm0D74QZ6v/Hsl+DA8uLbIHgIQgAAEIAABCEAAAhCAAARORmBS9SUebZ/m7Crc3o3a1dBkWYubVAZ7anZZ1npLtkR+JpNObhIxkq2k6tTYSXH4CYExArG9yFicnN2vZwvX7irHSpH0V8nPsbec4ZO3KfXTEXn1M/3wYkNsJaWta1lWKI96T0ZOz58/X5Z+5rfsAcu2js0sKtlBoDECnulozpHuKLz26Gn3UYfIPDlSe2p2seT1LjTanpMwG1ncpLsX7S99k9kIxjEr62iz1z3LvJCZ/WmFaI09vHr1SqclqrCyb4w8xWmJgBbtMjDXp3R5edlSuSgLBCAAAQhAAAIQgAAE9ibgUarZ+7l7S5gnfXtf3kMpj5whFy1/jNN7iqbdt53cCehSlVkb4nOdBCfXo5xzsyhUNA8NE/Dsmm6yUb4hwwXy3NzcxB+1vugN3caoaMktbM7CTqr9nOnkiaYtL4P8rA7ZKbB8g9kxNQDJtYwdp5y/2ojYli+nppCkPQKeKTQLDQ+lzG2DhcYy4G3PSZiNLGsV4a0MsxGMYwLtgx/ixc+kKGfb79DiUL2JbAl1MkNfxdXV1SQiIkAAAoME5HNbO7/6lF68eKE1rWxlBqMRCAEIQAACEIAABCAAAQgkBOw9mi6yoZNLUqv3p31xiYdS/rJPKnc9qve5YuuET7zVI68wtl3R3PRl0BPfqaS2t60efa48xIfATgS0ceHx1JKz+71z585kYReYESTOn968eTOZiz+CE2M/QfXq2pjthxcbIjctY7Jt3tXLAnLycHNd+9hGcbYdwsbqiHAInJaAZwqdc6Q7qiJYaDjJV73QOMOchNmIsyUPRsswG8E4ZpB87kD1BUZlJ9LI3lyWIklgwz9lXC+T2JgPc/GGq5ui7U0g3sHRnPvevXt1Ocjdmw/pQwACEIAABCAAAQhAYJCADBHiZelgHAWeZLlqFNNDaYzefuHSUhsyK9/NNabasE68hSuLyZNOs65Vii1jVITJxPfDS8oQ2JWA8/O01WnbSjhpiDbrW+5kk3/fuP98//79ZC6zCuUxMBpLcNnx7rHU9g5XS4j3vuLs1JY29BOWKCbjjLpnqbHr2nOThqJfihByBq18KCwPEMhMgIVGDNyYtMcDZfzKsc8sNObyP8OchNnI3FYR4ueZjWAcE4Af+RCfJZqUY/LA02QKFUXQhaxJebU4PJVtUEWVhahVENA3leyZygFsRf5dq4CMkBCAAAQgAAEIQAAC7RFwbsWeZLmauDdIqrtMXWBiSpLIrL9uqDHVsiuxjJETeO2b29wk0qyd4tirhDTxcmCQFIqfEGiDgMc4xlCk7QRhzPyiy27uFWlSA8i/bxBVxVE3En5u8vDjx4/F6czauF6cy4Yvxt1jkqw9FiSRjZ/yB5P080lknW4tczRM5Ix/2t/a5BAWJ8UzBCAwiwALjRiX3duU2bXagwsLjbh+9XySOQmzkaTenT/zzEYwjnFWx77R/Ab4Wh0tcMu5r/T7pK5tKdnWJYOKLGM2XxzuIz6pQqBcAjqNlNjHyASNL6vcCkMyCEAAAhCAAAQgAIECCNh7NJ2A5zlUbZfU4xY+f5VqLyVZByUyJPsPyV/9P2WkkiT1+fPnbidHfiBsdP6dYi3rYksau2h+4YkJgQIJlNn9yvTBYGWbzvRf1LGlONC/URy/ZT/PtdeJU5PW1j7FG0cu4Vn98Ji9VNI/L5NWPbCtu1WfXNdtSh0H+1s7iUpiWZPgLQisJGB/fV3i9hxypQBFvW6XlIVGMpDVuNA4yZyE2ciyjsXuD7eajWAcs6x2tnxLViD+Dj1xo7KlHCWlJSa6Sin5BnRJG/r7kmoJWSom0LeP0aQqpwviitkhOgQgAAEIQAACEIDAKQnI88dkue2d3MnXK4pg70kla/lyyqV1kKGx1tm+lc5j9LrIJC4WpOSOl1rG9fMCFdu7GNyUUexkQjFPsllkMOFPrRKQTYbnu8jf/dq2EX5DN1WcdCexzwD1RXs4ITN6P0/j8e9de1LLEGfMwEiodR3SGgE0lCQ9cJKaalBxksAqfhq1nP8Tq4IYQkJgKwIsNGKSLDRiGuG5pYXGeeYkzEZCA/Y/5JmNYBzjr5G9Yo59Hv381GVovdQPbyxEvbwsY+JloQooi3tufmmsoinOsQS0UE/OOWkLO960PVY8cocABCAAAQhAAAIQgEBRBIw9miDn2Dn1EKGlh2Q1ERfNs78fx8/5rLOVY9lJAb/G/4p8vGvTJmknyi7ZxtGay24nNzc3YxKG8EROKWLlkyb8lQcItETAaWyXfzdDqjtDteMx6OmqSYYasUWd+oeVphtjta9ewu58xl7swkvu2Acll4GRHJAP/knXIS12hKPaMSxjdMOduv2danCwLBsGakM+2Y2PEzcG/TgazxCAwDICyQRyMJE1ffhggiUHGn1OyeMRCw1nozrPnITZiLNJhGjZZiMYxwTmhz3ESyBbCPuAkf1uLX8dtIzRWFipxX0t2JHznATk4jU5+YF9zDlbAqWGAAQgAAEIQAACEJgkYGiMwrv5tbMh6/wPyVIiFkBa4cV6xzidPZ61QWlsW2t/ZsFFGNrHkAWMbkWJ1eFSkWrvfrBJJL7Qk2JOHqDS9ki8jyT1fKWK2KTg/ITAIAGPccxR+sIx2wsVxDNkKJq6DhlqhILrc/aUN8Sf+7DGxZSzRHNF2jW+HJAnpoQhOx3LVNcdfnoeNK7JIiqur+QtVd9Yt5/ELPOn3faMQb/M4iAVBOoi4OljB2eVdRXTL63R57DQEMYGFhrnmZMwG/F/+IqZbTZyLuMYnb+R9xEtPLQbItu0W3/904OmtgrU/sIh2zd2ZYd2o/6u+UuFBi1jNBAu2JwK3HiAAAQMAjrdmOwiqUc61VTbgMOfIAABCEAAAhCAAAQg0BHwOPNI5tXNozP2rFX22HqjNBRa7xgGKLoqZdbhHO0ySSGalFchUnKM+YRXuHy9jGFJkkqiaXskcVpglCV5l58QqJGA5zC93R3tV2p1JkbW2m8xstYWqLqC+HvvnI5om9p4a+WftPut3mlZIp6KWJbyrm+pPx90PyDdquxj/IoAdfX37t0zIOhEq1KTxmHX4uyauKGhUOOsumi7ciNxCKwnwEKjz9AYXhU5Hj377x4bwkLDyf9UcxJmI85WoWj5ZiM/T/BP97xq38E5+1c0RdYrecAYJ5aS5qJJdh6RjspFzPt1pJCj5CFfCJyEwOCnpwnoSYpPMSEAAQhAAAIQgAAEIDBJwHAPEFbuOp4+mU5jEfpL+ECj/AWFvRuj2vz27ZtRX91Gk/SFocjhwdkSBvW1XSJjKfTdCTe/U2RUQf4/DVaZAvNLcqocw5dlPOhzPoqJuoLBfkDSymJyTCqNKclb+mn3OWNJzQ1XLgZJ40+ScG5e5cQf/Hi7wkoLYMvZr6yEkio6T93Zcq7/qzGmM9asx0sKEDAIsNAYhGN0Siw0BonFgcbAV85C42xzEqNSmI2E1mt8+NvORm4py2RK19JPmeHLO5PtsXasvGqOGTzTyhmMUzwtt3Y9PTDGIVu4DkwkBvhad8kdJZbp2aqAjBYQ0LkQHTfR56lzgd1D/N8uUMlq5NOXXuwnrFLoBExSfM2TZp2YTF7nJwQgUAIBTYTUEamP6ndNcaDmnZr2yGa/BJmRAQIQgAAEIFAgAc/KXQ48zjaY6iS94RC7/O0mndOVnxhNlsaanNZxiiDF58XFheJ06z6dZtO/ZPuiS0GbGGoGfk+cajBjJ1+Vqdh2WStf5ai7PBJRJR5+dsfqbo/wwfqiFvZAHaepjRStZeKQ5FnfnVY9SWDOn+pJ5INkMEdp77S1Ej5k9Rv6ltVLJCXSckz2Pdn2Pw2B41J0vZD6wC7wcM6xbAuejQFLRVMx9S2rIrreXp2t/qmmxrrowETr6DYcvesj6so+yFb782O+0AbjEwgBCMwiwEJjEJfRbys+C41BaHHg4MS1i1DOQuNscxKjVTMbUePMOhsJ9jjtPUxadsc9xeCz5sR7m36rxQ9mnQSOWfM1U2tagSRF1s8DT340A5aCrCSgXUitALUeVn+iFa++RLVVzR7UOfRbrB2i11cKs+vrg+cmC5d5VyAkDoFaCGiiou9X3ZQ+WBlQq4/SDqz6KOcEI3Rcil9LkZETAhCAAAQgkJ+AlgBh0Bx70Nohv2DH5mif9tNK6ljxnLlrlTdWp7PClx1l0xRuVi4hsmZ9zgISbSsCgztXVMRWeMfS0eomNPvBBy2Fxt7NFq7OcME2UVccNaH8w4cEtsGGDi1mno3nThlpVFpcTTEHPWv53NiOmeG4QtB2qhGShQAEOgIsNAZbAguNeOgJ4/Igq7HAKhYaZ5uTMBsZa64Kzzkb+V8Luyb/DS5Zu95EUzoh1ientYf+6UHrKHUug2okBe63oaOU4w7OeJaQTVZTVyjB75e9sTVGw9XXatGkbN5qzdw17/Kb9OBsqYRtplbbGOWCwEoCWylywhC8Uh5ehwAEIAABCDRMIAyXYw+nVR0Zu/nL9nAPaUWTe7Jj9d6Fa1amzaXFki/YIS1/dbmYRskvDu40Yhyzd5VpU8L4APX17S2AM311AoMtxBBee87Hbrmo8xFAjV/dlrj+K4sZdS9xhxbL70RReDQVsCtvXDT/s0Y9qRUKL+MC8YzWW9FovqDgvAKBEghMdkEsNPqIKuqaWGh4vrKzzUmYjQy2ipyzkQaNYzSDH9ud0dzXnr/qCxw0nN/JNmXQKKTf0be90h60BWu7yIOfPYFFEVA30v8SV4aoeymqjIPCDA4/+HAaZEUgBI4l4JxC+DsuzX+OLRG5QwACEIAABIoloA2BySG1ov3ZbTlrX28MTnX7+Kpo6Yn9SlMVMNEir2ErHfnYXlZMWHO2nXao1gh/kncH18vsX2Wo/bG1jz7ADLnPymJsYzn+ivU8uUE9K9NdI8eS75pR5sS1He3pckPx1eGrHTbc/YaS9h8aLnXmVkd2EBgkoE+s/90lISw0EiD6yUJjsDmNBbax0IibwVhJ6wpnNpLUV1zFyfPms5FbyjvJo+qf379/f/Toka4F7ZdCCw8tUTwXuOrO5nCjapeOpsu6/Kyf5soQCTMoapKsxG71Xs/r62vVV1JeDWyqxySQnxDISaDfCazPvYrOVrf66QNMbr9W56meSvd8r4dAChCAwFYEnFMIf3baWX716pU/PjEhAAEIQAAC5yHgWR3IoPzhw4fnYRJKat8Lrj0szyZMSK2QB+3//Pbbb9qK0TpI/7r1kZZFFxcX+q9WTLJQ0b89iqbNEGWtf3HWyrHLVHYYe2RaCPbyxXjy5MmnT58SOVUp6iKSQH5uTkBfpRYs+jT0PWqT9sGDB/pZ7DaFOkZpoeIPuetA9CFLeO0517LNm/TwVexrzWp7XU19/fq16/DDbphqqqsy1Zd6e7W3YhvbrPKORR7cn+8iCwW79GPcCIfAJgRYaBgYk2EoiclCIwEy+bPqhUbSGFqakzAb6Zpu5tnIPyc/mLoirLeM0XJLTiM08dUaJpRds+TLy8vnz5+HkPUP6om02TGZjmbhtSyZJsuSRNA3nxghdRG0gExi8hMCmQls7jlGH3LmIizLTqt9dX1a9seva3dAXeIeBoJxLjxDAAKzCHimELMS1Gc+Kz6RIQABCEAAAuchIJ3ZZGHPaRkjLFpBJPsnMStZEtRofatNmKP2YWT7on/b7j7FNcIzBColoE+yIiMkdYz6ihv4kOPNMRmLVNp4DLG7mjIinORPfbO/UHA5VAvPPEAAAnsQYKFhUGWhYcBZ8KeqFxoNz0mYjXSNOfNs5F8WfELFvqIzHGO6og8fPujLtyV/+/atWqG0wi9evIgtY7q33r17Z78+969GTcdJvX79Ov7Z0rN20IJJfiiXfMQdtQkVZOABAol1yHogFWmd9QH2XRbLQLDGTe31FUcKECiWwOYmd4UPvjIpVi8kITVVu3XrVqc04gRbse0TwSAAAQg0RkCTYbtEFc327YIs++vgXTNdUhx9WYaUtyAAAQhAAALZCBiDNcYx2WqBjE5LgIWGXfUsNGw+/BUCzRDIPBtpx3OMTFvGzE20USW7GaOJyCOCXJiMGdZ0L+qvirah6qhvf9OXUK4Lbcn7r9QSIhVXf+CXqk/1WEsRkLNhAvrSZbWt7rjrFjorLlmndg92XzGIpa7tcn2G6qCSL1QGgrIZarVHGqw1AiFQMgHNSfSpqjvqDOfVO3V9VOipZglfch8lP3Paj0vmeCq47J71T8Z8zBxm1TWRIQABCEBgAYHJA53Gpu2C7Kp7Rd4RdMRoUGytKTSUy7Z18K8EQgACEIBAyQTiM43aoy5ZVGRbTEC3GMQVHaej6Q0jeAyEZwjsQYCFhk2VhYbN5zx/jYcq5iTt1Xv+2UgjxjECZ3hY0TW0RlsxLrJK3pK2eCvjGG0PeYxj+v4bEpEq/Snmg554DNOwSkuK2PUS0MdufO9SS+sTNrqdpODVeVnXx3jv3r2kFDIirPQuz6Qg/IRAGwQMf05dHyXbEacxX7HGMSqIZIvXP0ndaTpxcXFhoEji8xMCEIAABCAwl4AclRkjUZdasSPp3MIujq+9i8E1vhLUyqKBu0UWk+FFCEAAAvUSiFW2KKLqrUdb8uQgShwZtzExDZ4hsAcBFhoeqiw0PJSaj8OcpO0qzj8baeRapbFTSmouuhLV0HBr+Hn06JGzVTk1TJ7UPJYxkrzJLSQZBknF3qckG6bJq6/6bxECgUMIqFeRLvbz58+e3De//cST6co4+hgHjfP8HeZKAXgdAhBYQ6DrozTJce5glqnSk2WMHFZN6iNlp6ipxRpcvAsBCEAAAhAwCCT+FPsxNdqykjX0Z7LW7UMjBAIQgAAEyicQ74Q7l5blFwoJEwJjR1VV49Wd9EuKxk8IlE+AhYanjlhoeCg1H4c5SdtVnH820oJxzOXlZfxhJE1k0A4jxDGsakKc8GDkEuI4H8ZqOn7d6PTjaNU9Dx4B14SbY9/VVSUCO1eJZWqdJ6tPN5X09z7UDfKpTqIjAgTKIeDsfwwz4qPKInsXp/CSEK3bUdVEvhCAAATOQCA+ozZY3pPfqdQxkXnQGAdt+stgdxAdgRCAAAQgUDKBWGvb3yAqWXJkcxK4uroaO44yeGTOmSzRIAABJwEWGh5QLDQ8lJqPw5yk4So+ZDZSvXGMdCf2zSZjGzRqSd2lA/4mJVcu/sh2TMNHUHjRLleIVteDLJniXiwI//79+/DMAwRqIeDc5PXrd0sr+OCHKX/p6jxLExV5IACBQQI/fvwYDI8Dy+yjNAsa26SLhe+ePQ75+m8RAgEIQAACEPAQGFzAxi+WOZLGEuZ5NnYwMGPNUwXkAgEIQGBbArHWVk49t02c1EogYAzQTfqzL4E5MkAgJsBCI6ZhPLPQMOCc5E/MSRqu6ENmI9Ubx+guHlt3Yrh2MIgPtrOtbOSvr68H048D5Tbm9u3bcUgDz7JkGnTVIwMmo5oaKDhFaJXA5Py1K3i9zVuSD+71t+rXqtWGSrnOTMDj9G7wMz8WmiYMsyZpHhugY0tE7hCAAAQgUC+BeBtusBT1zvYHi7M4UI7oxu6TnTWsLxaAFyFwCIGLi4tD8iVTCOxNQIuyeMu9QG+jexNoPn1V8dg5E/b9mq99ClgIARYazopgoeEE1Wo05iSt1qzKddRspG7jGFGTDwOjWYxtzXSvTI49Scpb2ch73MY06bpwbGLNTlnS0vhZCwFPH2L3QuWXdNB5jKyCdOlS+cIjIQQgUKlxjOf2ybhy0UnENHiGAAQgAIENCSTbcP2UDVe1/cjNh4yd6ZR61XNGqHk+FBACEIBARQRis4nat7Yqwp5TVGNDvknFRE625AUBDwEWGh5KIQ4LjYDihA/MSRqu9KNmI3UbxxjUurZim7M4vT6EZrfV0epJlY8y0kV6Id82HrQXNmgVJN8/7fnIaaPKKMUkAU8fslW/MSnMThHUFw2atWk+6rxVaifBSBYCEJgkMLnM7lIo8AhgvOaZLKYibOXbz5MXcSAAAQhA4FQEJq3hB6fKp0IUF/bJkydjt1Hb55riRHiGQLEEBuecg4HFFgHBIOAnEG9f2xvs/jSJWRSBMcWK5jbtKSaKIo8wEOgIsNCY1RJYaMzC1Vhk5iSNVWhcnKNmI40bx2yollZSm9hwSJ0cO6WMG0F4lr1IeG7m4enTp/2yaOPs1atX/XBCIFAFgckprEqxYS90FJOxHmnwoz5KSPKFAAT6BDwmJmX2UZMzpaSwKCYTIPyEAAQgAIGtCNiDqdaz3KmUoB5bO4gktvUJK35WR2DQPgCPGtXVIwI7CcQjIG7SnNAqinZ1dTXmaBa3MRXVI6JWTSDuZvsFYaHRZ8JCo8/kJCHxx8KcpKVKP3A2UrFxzM3NzdgcLjSODVU+Yz1vyMv5MOg9JX5X6+oCz3DHEi54fv78+aCia8wZ2oIseAUCmQl4DN0k0uD2WWZRV2Ynu8DBDlCOcy4vL1cmzusQgMB+BOKVw1guG86UxrJYED526HwwKZ3WbW/iNFhSAiEAAQhAID8BezDFWLxfI1r7jznSwHlMHxchdRHoH1lWa8dCrq5KRFonAe26xxu5tHMnt4qiDW70SX7cxlRUiYhaOwEWGnNrkIXGXGJtxGdO0kY9DpbiwNlIxcYxY852AmLkc8qUAAAgAElEQVRpVmxfL34TM1lMb6V3iR1ABVHjh/bsRdR5DVaWKgi3MXHV81wXAXv+2pVFtm52L1RLkce8MrTXX9VSI8gJAQ8BTzdVpnHMLLPCyZmVhxVxIAABCECgSQI6hyRltq4GuHXrlv4r3d7bt29nldS+R3Vskjwri/Yij+1wDW4LtFd8StQ2AbmPDfNnPXz+/Lnt8lK60xKIF1mhzZ+WRnsF11792AxnbBBvDwIlgsBKAiw0VgJc9vpYH8VCYxnPKt5iTlJFNS0Q8tjZSMXGMfEnMch9cu7uVOsqnbk7aIPyKPCPP/4Ym3p2r+jQiTbvxl6vNHyM89hIVmkxEftsBOrVOi+oKZn4DHpV1UEiTNwW8OQVCGQgoCnHpIM9ibGV7e+2JfKbL2suUWYRtgVCahCAAAQgMJeAdqs1g5VnF7lu7QZE/VcTeC1OFa5dGE+C19fXRjRcl43B0Z7G2EUzW22tjGVNOAT2JiAzO/UMP//6pwf93DtH0ofAIQRiLSOWoIdUwa6Zju3Ja+uvjTN+u9IjcQiw0DiwDbDQOBD+UVkzJzmK/N75HjsbqdU4RiNQ7N1xsJImjx1LmzKo7o1T0wLA3hGLI08+Txr0TMozmUVpEbTtOGhDILcxcoNWmrTIAwE/gcGGnbw+2Qsl8Uv+OWblJu/o0sGXLDmyQeCcBDx91KQZ8VHopGbw7MBq1oR93lF1RL4QgAAESiag0UFmMWM7BgrXLF13pE4WwT7Z4hmqJrNoNUK8gxmXcWz/K47DMwQgAAEIHEsg3nXX/m17xziPxXt47poCyXR4UIyxrb/ByARC4JwEWGgcXu8sNA6vgpwCMCfJSTtnXofPRmo1jvGofMbOKsUVrHNLMljRRD8O7J51Dkz+US8vL/t/WhwyNvXsEmzSXmRsx5DZ9uJWxIslEFDfPbbbHotXrOI5FtL5POY8Rq/zOTsZEg0COQl4Zkol91GagBniacqk+Runz3O2KPKCAAQgUAsBbVjLentS2hcvXkzGsQdTDDQNgDqJNDiOaw217R6LIQN/ggAEIACBZQRivePYvu6ylHmrBAJj0yTcxpRQO8hQOAEWGiVUEAuNEmohmwzMSbKhzpzR4bORW3IFmrnMm2SnI8WTlwX8+PHD7wlQBmi6OVhpXlxcyCxG+zh7eOnXTedG8TUHbUzNI6c7jx49GixypQ1vsCwEnpCAtnQn99PVk3gOpFZETx5i1EMOCvzt2zccSg+SIRACRxHwzJQ089ljtrNhkdXZaq4cT/lkFqP9Wdnk+ed4G8pDUhCAAAQgUDgBrevlM8Yp5OQM1li/t7d4d0LzR9NS6N69e/34GspxPNnHQggEIACBQggkvffkWFmI2IjhJJDUb3iL0Tmg4AECYwRYaIyRyR9OV5af+SE5JhXNnOSQWtgj06RmQxY5ZyNVeo7RTkqsJgng4geppWdpTeQiUoYpGuGkhpEF6B66IiUeS9h/bs/7wliJtJPYLz4hEKiIgH2KtCvI4FnJisrYF1Wd6uPHj/vhChn72AcjEwgBCOxNwDNTkgx7zHa2LZpuYNR0WYsfOfPTPz2oaJqwzZrjbSsSqUEAAhCAQMkEZh1wt29NstfvszIqmdh+so1dkijnMY0dCtqPISlDAAIQyE8g3t7RvhbnoPJXwa45xvUbZxQfzY/DeYYABAKBWfN/FhqB2x4PLDT2oFpgmvGYxZykwApaLFJcs3EiOWcjVRrHeNTSnjuVYugZnm2xNbg2punRZuLYJGCs6WeoBbKAwCYE7M+5y6I94xiVa+zj1Z1xNzc3m7AlEQhAYD2BxvooLXof/vWPndn1bYMUIAABCDRMQAddPDefBgLyNRue+w+6v68f2IXIXpwhaQxOHP7mzRud/YpDumeF9wMJgQAEIACBwwloY0fbO0GMWZrg8BYPxRJI6jfIqQ1MHRsOP3mAAAT6BFho9JkcG8JC41j+GXJPxizmJBmY58kiqdmQaebZSLPGMQ8ePAhMC3kwNtckYXvOVMaU6NpJbMwMqJAGhhjZCMiNgWfbvUnjGPmZkF+uQdRjn/xgZAIhAIFdCTRmHLMrKxKHAAQgAIFmCMw9ZjR2YWgHJNYOJoiw7UiAjP3Uwn+wUnAeM0aMcAhAAALHEog3dnTuFIOJY6tj89zj+o0Tf//+ffyTZwhAoE9gcE7bjxZCWGgEFDs9sNDYCWw5ycZjFnOScuplvSRxzcapZZ6NNGscU5rnGBlDGdp0KdEbO3kmtzFjV19h4hd/8DzXSMCjdZ57s1tFHMYs+YRFZkMVFQRRIdAwAU831aQBX8N1StEgAAEIQGCSwJjj0rEXjU2D6+vrsbdwGzNGZjBcitXBi1m1I6arEgdfIRACEIAABA4hoLEvXkhiCXpILeyXaVK/ISNVdGNaiVA0HiCwIQEWGhvC3CopFhpbkSwwnWTMYk5SYB0tEymp2ZBI/tlIfcYx2kAZs7oIHPVQmucY221Me9/2WIlkMaCLEeKa4hkC1RGINwvGhG9Y6/z8+fOxUr97927sT4RDAALZCDhnSnIElU0kMoIABCAAAQjsTWCBlbahCjLcxsw9Nrp3wctPX8QGL1fi2Ez5dYeEEIDAqQi8ePEilFebWuzfBhptPMT1G0okQ+FXr16FnzxAAAKDBFhoDGIpIZCFRgm1sIcM8ZjFnGQPwkelGddskOGQ2Uh9xjFfvnwJyMYeCvTZYGyuqeIbU1DJTc6YLS37X2ONlvCKCJzcOEY1NXj6U+Gaj3IAtKKWjKitEqCParVmKRcEIAABCBgEPEdo4teNlakmtGMWMDoEwh3BMUbP85jPc22SaOvAkwJxIAABCEBgbwKykIhH0sye7fcuHem/ffs2rt8AZGzCEyLwAAEIiMDg52OQYaFhwNn2Tyw0tuVZSGrMSQqpiM3FKGo2Up9xzJjVRVxPhnvkOFq2Z9mWGiPo2A1b2cTbPKMxtzHKyJgZbC4GCUJgDwL6nI0r0kKODXuOURmND5l1dWgDPEDgKAIYxxxFnnwhAAEIQKAiAmNXhaoIYxNaHcLhdPWyKpbP88H10dOnT5clyFsQgAAEILAhAZkqxp6AtedjOFfbMF+SykNAO5mD2gfNhRo7r5uHJ7lAYJIAC41JRBtGYKGxIcwSkmJOUkIt7CFDabOR+oxjnJ5j9qi8xWkabmO0v6bue3HKBb6oY3Zj5dV2GMfsCqwyRJpFwKN1LtB51awyTkaWc91B1+h60bCNm0yWCBCAwCYEPN3UoIJqk9xJBAIQgAAEIHAIAc3A/flqymqo/cYmtPZdyf7czxlT9PorCB0i0umxcwKh1BCAAAQKIaCN3Hh5qL56bBwsRGDEmEtg7AoDhuC5JIl/WgIsNAqvehYahVeQXzzmJH5W1cUsbTZSn3GMx3PMgwcPimoZxiaaYUZaVBH8wowds1MKhrcJf/rEhMCxBNA6d/zHPme51bm6ujq2jsgdAmcmoFWE4awukOF8WEDBAwQgAAEItEHAMHZJCqh5rOEA5vLyctBPpDSFjJ4JyVk/dU5mcGNEZ9l1hmxWUkSGAAQgAIENCciJVzzwqa/mZOOGeA9PSnt0/Z1MmUANDsqHS4sAECiTAAuNMuslSMVCI6Co/YE5Se01OCZ/gbORWz9//hwTt8zwW7duTQr27ds3/4g1mdrKCFJTXVxcDCaimaj+OvinegM1FMVrqrgg1TW2WHieIdARMFp4QKQVZmMeoULRwoMc3I2ZIepiO/01xOQBAhDISUBzzckbCvhIc9YIeUEAAhCAQDYC2gSYtBCdnKgPzvYZOreqRJklxTd3dMmCdyu8pAMBCEBgLoGkW9YZTryJzGVYcnzpHeTxor9R//nzZ/mELllyZINAaQRYaJRWI315khGti8BCow+q2JCkBpmTFFtTcwUrczZSmeeY6+trD/dyLGMkbd86OxRhzPVCiFDdgyqoP+HuShG76KyuXAgMgY6ADjWOtfAY0Rlauw7O9v2idxDk34vTn3F74BkCOQkYs44gxhn6qFBYHiAAAQhA4DwExtbXmrVq7Hv//v2PHz9sE/bnz5/3Z/vSKnmG1/NwXlNS6Vy1Q52koOUDutiECT8hAAEIZCAgZ2mxwaLGO3rjDNhzZpEcwe+ylroRy5ictUBebRBgoVF+PbLQKL+ODAmZkxhwav9TmbORyoxjPHcq9bdajm06hpdCORA+VrbNc4/XVEniYxOIJBo/IVAyAc+2uDbfdd605FJsJZvhncK4Xm2r3EkHAhAYJODppjCOGURHIAQgAAEI1E6gv+SUnk8GMTqopFMcMnyxZ+nyvtafxGpur9PV9ou1c8ssv+YqfSN77Y3gezJzRZAdBCBwcgIa9V68eBEgdONd+MlDAwSkaOzvD0hvgglUA5VLEfITYKGRn/mCHFloLIBWwivMSUqohZ1kKHY2UplxzJcvXyZraOymj8kXd4rw6dOnwZQ1oDa2xaY9x/6cO5TdPqIXovEAgZIJGC08iH0erfPjx49DqZOHsX4vicZPCEBgWwIaiCevk1COnBLbFjupQQACEIBAIQS0vpZ7mFgYDYuanHucGsp6ZtDyW/P/ohzTxqWr9FnVNHiCaJB/pWVEbAhAAAKFE5A9YtLrMt4VXmVzxdPkJzZ+6l6XCZRnY3NuXsSHwBkIsNCoopZZaFRRTYmQzEkSIC39LHk2UplxTHWeY4x7oOTDsKVWrrIM7nB1ZTyPuUBjdUpxEgKeNeR5WruhX5cegqOfSePhJwQyEPD0UaU52MuAhSwgAAEIQOA8BOQeJpmNaw/h3r17ur9cJqRjHHSE+tGjR8lfpUDS4RzdJZqE83M9Aa0j3rx5k6SjFQQnahIm/IQABCCwBwENiMlYKR9pjHd7oD4wzf7ERsJox0Ca4wOlImsIVE2AhUYV1cdCo4pqCkIyJwkomnwoeTZSmXGM5zx0UZ5jxtwnaBHS3vmzscLqq04WXU1+5xSqeQKyc/zzzz8ni3mq1m44j+k7pZ9ERwQIQGAlAY9xzKn6qJU8eR0CEIAABGokoAMq/cFO9/9eXFzI9kJOfWXDrT04/dP0XmYxWpj37zvGMmbvqpe5Ut87vbYUuOthb/KkDwEIQEDLxnh3S5YxxtkncNVIQBOevg5Fh1oxgaqxNpG5KAIsNIqqjjFhWGiMkSkwnDlJgZWylUiFz0Zu/fz5c6ui7p2O9rA8hi9FlUjm2PF6IyBqb+GhvUXtNoYCJg/fvn1rzxgoKSM/myegnfS+S9Kk1NpG17eQBDb802ByNhQN1zJFq4iAhtr+Flgif3szkKSA/IQABCAAAQiIgE52LrbVlm2NFEgcrc7QkLRf1j9jw1wlA3mygAAEzkxAtqHyqSYC2reRUgqDicYag8xM+1a/ctgmbXFjJaU4EDiKAAuNo8jPypeFxixcR0VmTnIU+b3zLX82UpPnGPk0nqywO3fuTMbJFkHWPIOWMbrRoD2TfONOJa21sIzJ1urIaD8CuGTos03uqI4jqPcz7pWLY/IMAQhsQkCWeZOWMcqovRnIJvRIBAIQgAAEGiMgG27ZWMzdH9DSVQtbTWKxjMnTHq6urvoXPmqJoU3SPAKQCwQgAIETEtAmrfbY379/ryUkljGNNQDNYfqWMXLVhmVMYxVNcY4lwELjWP7O3FloOEEdG405ybH8d8q9itlITcYxuix8sqr6GyuTr+wXYcxepD9J3U+GbCkbx/IM9Xk28cgIAusJYBzTZyi1gaFy6B8D7adACAQgsBUBTx9V1DRpq4KTDgQgAAEIQGCQgOxBZWOhVbln+NOcVoeqZWaqI4aDqRG4EwFNYJIFhYzsdTf5qfxx7sSWZCEAAQiMEZBNjDwfjP2V8EoJaNrT34SXPzwp8istEWJDoFgCLDSKrZpYMBYaMY1in5mTFFs1ywSrZTZS07VKnssCinISqK+6b9DT5FUj2rcy7lTSdiQ7jMv6Ed4qh4D69M7rrC3SCW8QMzxJNtnd2Q2Av0LgQALGxxikevnypbwahp88QAACEIAABE5CQJN57Y1qea6z8rKA6Ty8arIqswzd3fz48WM8qx3YErSfoFpIHODJpEm+eA+UiqwhAAEIQAACFRHQYKpZTeLDXpYxOHWuqBIRtVICLDRKrjgWGiXXDrK1R6Ci2cg/K6Kf7JUMSu45Ezb44uaBagR9yxjlIvOdzfM6PMExHzmdYJqIHy4hAkBgJQGPSwZtr5/wBjF94GOOo7Qm1442TnpXtj1eh4CTgKebYkR2wiQaBCAAAQg0RkCz9BNO1GupRHmjlNFSYh+j7RRZLKHSq6USkRMCEIAABA4k0Gl/sYw5sArI+swEWGiUXPssNEquHWRrjEBds5FqrlVynhlK/PEe2LYG7UWkO2/Sa6WhkFONcF/7ge2QrLciYDTykMU5tc52qT3cAkAeIACBxQQ0+/TYEHMsfjFhXoQABCAAAQhAYD8C3bZ1sp+jpQQ+aPdjTsoQgAAEINAMAW3NJRsCCsHAtJn6pSAQgMAaAiw01tDjXQj4CdQ1G6nGOEYHiTx1UM5psE+fPvUFfvbsWT+wgRBD/12OL58GOFOEAwkYjTxIZZuJhGiNPWh+mexixwX0cIvj8wwBCCwj4PnWGJGXseUtCEAAAhCAAAQyEBjctta+SpPnizLwJAsIQAACEDgJAZ2BSbzX675ILGNOUvsUEwIQ8BBgoeGhRBwIrCFQ3WykGuOYZJI3WElFaX3kJKYv5OvXr/uBtYfIqU/itjEu0TnNBWICPDdAQFeHGo08FPC0rd3oez0K+wCQBwhAYDEBz7d22j5qMVVehAAEIAABCEAgJ4Fu2zpZXOgK11evXuUUg7wgAAEIQAACtRCQi7VkN0BHc6+urmqRHzkhAAEI5CHAQiMPZ3I5J4EaZyPVGMd4PMfojupyWp6moW/evInlefnypbrgOKSN52QKnhQKVVwChJ81ErAbeVci2cOV47kqM2T7M+e0SubqILtzEhi8zDFBYX+qSWR+QgACEIAABCAAgfwEtGei4zeJz913795dXl7mF4YcIQABCEAAAiUTkHO1xHX9+/fvGTFLrjJkgwAEDiTAQuNA+GTdMIFKZyO3fv78WUWt3Lp1a1JOzf9K87j7xx9/SF/VadZ14KlJ4xi5SzJMB2ppYJOta24EVb0sukRGTo9+/PghvyPd5a8yobi4uNA1NFJS6t/9+/fnpkz8/ARk+ZisNvsyqDY9ViBqGGoV+qfmoVbRtQ2lpoahViELP/1X7k/rsrPR/rVhmyi7wLdv3/aJEQIBCGxFQN6t7t27N5laOSOyBFanqp5QI2PXDXZ9oMZHdYDqTkvrA2XxrOmcpNU/dd2Zh/JuMqnpRCdAGDhU450k+q86YZ2z139zzivU+SfDmSSMpdKIpn+qUM0VJ9snESAAAQhAAAIxAa0gEs+7WkDlHOZiYXiGAAQgAAEIlEZAq9SnT5/GUn3+/JmVVwyEZwhAAAKDBFhoDGIhEAILCNQ7G6nDOMbWvIYKY68koMj5YNgtSU+jusspzOF5SeEnKyjp/Dr90KQ8UhrJdKA0o65Jsc8WQWZtk9cqyVOU4e67U22qbXhuiBNeaTp1XFL/StMQj1W90Q+okeu7GHuRcAhAYD0BnQx78eKFnU4hI7JE1eHvySFS0qpTLWFfTx27BLbZqseW9s4YAuzXx/4qg8tgQjQWpx8uYbRDqqnFTsOHhjONZTIVcg5nQULVqaxkBKpJS/FQTB4gAAEIQGBDAtpM0KAWpg0afXRoYcP0SQoCEIAABCBQL4F4rarVls4tsNSqtzaRHAIQyEyAhUZm4GTXKoF6ZyPHGMfImEgzNp18VYOYVDkrjmJ6tuC15+5vYVIeKHLnw0MaaKaPfnRxTGluHj16FIfEzwJ7Hl+OKqnf9CGmpGe1Rr3LTl+CpZCfTpcMY8Z50iNKxTupWx0rrLo1+cTaScc5lumCcB3iNHrpcvxVLCgar0CgfAIe71aH+3DS3E+zAs+sLwDXBp/UYEd1gFonqweeJfAmLgxXjhoxPVmibDi10JRPY5km8CGLZQ9qBvvZ7iwTibcgAAEIQKBkAtpu02JZBvdnO3hTcqUgGwQgAAEIHE5A25XdnryWV5y6PLw6EAACEKiRAAuNGmsNmYsiUO9s5ADjGFuHeki94thgMfa+C7I4KduXRhyz6meZxUj/NEt/Nlhe3SUh3eHgn+JAdTc6PCe7LnxKx1j2e1b9TrpkUO6D9h+x4eQaCQ/Xak8Kr3W49qzHouHZdYwM4RDYhIDHu9Wxn6HHfGcQhYxHZR+T34VM3yfkoHj9QNnTSOBlJtca32V9YvSl/ewmQzYxMJJZjMbBcHB/MlNPhJNMET0oiAMBCEAAAhCAAAQgAAEIQAACEIAABCAAAQhAAAJ5CPxLnmxCLtr3N7wLhGiZH7Tdr3O6mTNtIzt5yzAKIpWM8dcG/iSzCSnApDEyLGM6zx/SSn779k32E3KDJGjSCSk8IaDbE2TvYjRFmSIpu3v37ulkwIMHD3SRjSwSjPhJ+vxcRsBzSr5fm1IlytvBoMMYfRcydpH2VE1C7aFrEvop66gxCZWOUlP/ORbh8HCZGBoyFNjtG9LyJwjURUA9gzEGhbLkty/pstYgpe5LA1yQpHtQj6d+TwNi1w1qlOx3pIqpomnI81iOJumv+akOPLm7Xamp35aQklZdtx7k/mQwCw0Z6g8XDM0yptT4PmgZIwsh4dLMoSMWxo5OEgnWeUMclEfdr5JdDFCtSy1HVTBoGaOSioP85QhIV5VhnqPAwQoNQsqqWCkvABVS4AECEIAABCAAAQhAAAIQgAAEIAABCEAAAhCAAAQgMItAbs8xi0/izirV3MhSKrA7PxdaF98+rS4d0rLD08uEyfmW1EXSnBkqfzUqKX6kNDIIKBHFSVSGg36M1D6lZBrMbjB+ThTN52U38q74yQn4MTcqUmGqSRhXhKiiFSFpEjFhKSCP0nDHYvSfpUvuvLn2/6QQp1ekwXcJhAAEbAIe71ayyTvkJgINczLlTGx3kg4zLp36tzF7RBmCGJ1nnMjKZ8ksa5I4EfVgslnpj+bGnFZDs4xF+q/EyYbnMb8smkhoRNBkw+Mozvbkp7wWXPk05vxMzakTbLKAnsmSzG4m0wmseIAABCAAAQhAAAIQgAAEIAABCEAAAhCAAAQgAAEILCaQ23OMtAWLZd3vRWlu9ku84ZSlyE80XklhW9V2dMe7B01VOgKygRAcRbMJSM8n1ZrMHeIz39IS9a0fDEMcxVdGCXl+bkVAij27kXcZhfPxii8tZv/ov5qEbMWkvLSVu2owahLyDTAmf34PCmOSJOF2Lzqm7U4S4ScEILCAgOf7Cn3UgvQXv6L+MLGMkVGFbFyMMUsGHGPZGeZ3Y68sC098xsgKRN3y4Giuu6JkNzOYi4ZmJ3MZU/b9sgiUBgJNJDRqeCxjJIOoyhxnUJguUF7uVBAjQvwnZa18+87PREM1KEMriT3IJE5EzxryFHmMkiJohHWCSlLmJwQgAAEIQAACEIAABCAAAQhAAAIQgAAEIAABCEBgLoHcxjHaateJ4XJMZCSJNvoNVfRcoKeKb6thpNppj0Zn+tBXF4WSqkVJbyRtVgiZfJApjEjG9jHSdMa6Q2mzbN2n/ddJAYhgEHCy7ZSXUgFKE5xYTUnt15nFePSInSRSuBoaYilu5WbAkPmQP6l0cRtOZJD6U6rWJJCfEIDAJgQ83VR++wN98rL5iI0LZSGhTtI2ENRfx6aIMjeRj5xNiBmJaPiO+3DJbGeqOe1YakrHfrczQEmMKVV8TUoFSgPBWMpj4RqJ7Amthg9NY8ZeD+EaYiRGzEF/EgpNb1QiuwZDIvGDpjHGnFAZLShsnD7PEIAABCAAAQhAAAIQgAAEIAABCEAAAhCAAAQgAAEPgdzGMZJJWn9tzf90/7M3+rtCSinrTu9vESWJNvr9SmsP0/PEsRVytieJGilJXdQ3fYgLIkMrtagFeiO9ktjHyP5GurEucSUb59J/TjRY/QiELCZgN/Iu2U7r3FnGxJpg9UvqvtRsFvQwOpRv1LtUzh4F5+JSL3txTKXdpWbb0i3LkbcgAAF1BXG3Mwak75BsLOZW4eoYZc4SUlOH5nRbYvQkuogwJLjHg6xVYmMX9eGJ5Uo/U8OaR5HlrGXMLlBDRt8ART7GVKFrLEX0rm0IlfjF6ZdIs+LEqklyysWdqm/B9Cakb5PUZYLO5hES5AECEIAABCAAAQhAAAIQgAAEIAABCEAAAhCAAAQgMJfAAcYxc0X0qFRtTcDcHInvJGDbZBj6LWf6RUXTafJEXZSIJ42afUY8iZ/8lM4pUR11GiypiyYVn4bHjiQXfs4l4DSO6Qyn4sTV/tV3rdFxqkUZNavWGGdXwrP9ydvdRQnyIwMEaiTg6aMMpx07FTnxv6JJmn98NPo9jYa7mlCo140HXFk3ekwbbbyxtU2g3Tem7IaMWW7nQmrJw2COIY66YoOhBJBBT4ish87qd71xlbza2HP1vS2f4kLxDAEIQAACEIAABCAAAQhAAAIQgAAEIAABCEAAAuckUIFxjEel2p6TkiqaY3wovC+wrS7qxy85RG48bLWNLsGJL0JaVhYZUujagvBud4WER/FpGyWEBHmYS8DpkkE1lZiqSAUoy5g1h+wlqpSyho5Tma5vcnOB2PHtdugxc7TT568QgECfgGeMsI0S+mmuDFHPGY+Y6hk8LgCdmW6YVJKjXLzEdyYKmtMixO76ErNXZdpZxsS5a76kHrK7ni8OX/asdGyR4tqJs9CYkvxJcxu/VVOc1OCz4Q5N8TWoGVY7gwkSCAEIQAACEIAABCAAAQhAAAIQgAAEIAABCEAAAhCYRaAC4xiPSrUlO4xZ9XdsZGkyDAGasViSzUpfuRUXXNojWc/EIYufk4ykpvIoAjMrPheXrroXPVpnFSqpNen/ll2l1Odj338hPa6U0P23jgqx1RQcp50AACAASURBVLF2d3GUzOQLgdoJeLqpzGNE0nHpRh6P/5VQEbHvlhAYHjzlDZFnPSQ9uWGbmCR7cXGRhMQ/VRyNCCGkbxkjo1gFzkIUUht7sGtcvbFyTN6Vz5jYNkh/1fR7q7lNl5ctleIkpjmJhPyEAAQgAAEIQAACEIAABCAAAQhAAAIQgAAEIAABCKwkULpxjA7y2mqSrvzN2GGsrM6cr09q5bfV9OQsWpyXDo5/+vQpDkmeX758uaH2SNCUYMhCjd/T/icVTiFBHmYRWKCFlWXMhufs1R5iZ0J94RMldD9CzhC7H/b4AMspLXlBoAECTu9WTg8omwBJLlSSiclcH1q2IZ3GRM0MNxE1SSS2hpHJ9VZ+XJRLMLuR5Ml4rUz3cJeS5JKUVD8Tu1vJEBum6GarDT3ZhNw1ok3aUE7OLUNqPEAAAhCAAAQgAAEIQAACEIAABCAAAQhAAAIQgAAE5hIo3TjG4zZGm/ht2GHMrbxj49uqblXKseJtkrsUirZ5hAwXpAjcJK+QSKygCoH2g22UYL/LXw0Cdu33X1R72NAypkvfNn/RZ9h3ANAXLE+IrfWUDDuptPOUjlwgUCABTx+V07WeLBviIUx9woLb32zjGNXCZIQFNSXrkNgUNS7FgtSSV4LAslmJc5FlzAI+SeKDPyd747jlaBCJB5qdLGM6OWcJNlg0AiEAAQhAAAIQgAAEIAABCEAAAhCAAAQgAAEIQAACiwmUbhxjW2B0xcYyYHH1r3kxKHsGE7FvGRh8pbRA3aYUa4/64knjuMeBb1l6yftIP7uxEKmaMA4bg7Mm3OmSIWQhy5g92sOkYjv2dhCEOeRhsh3ancYhMmfIVA1JzqXkheIW/7YmoCYnE0aZF5zW7soepLrmPelEZMOvILmXZ0Hv5HEc8uPHjw1l7pKKRZV1iCYA/iwm5emmsuoH4jmtvMTtZBkjySdtUIIkAp60EDWquc5+/KwmBfM0aX92xIQABCAAAQhAAAIQgAAEIAABCEAAAhCAAAT+//bu+DpOXXv7+M1dpwDHJcSuIE4JJ67AdglJKnBSguMK7JTguAKfFuJUcOISEnfg93kv68fSErC10YAQzDd/ZGEGxNZHDDBoIxBAAIFQoPbkGM/IMcnO47DCTE8lYDdNsv9jqjBmKkddVvbblLTd6K0EE0Ziv0kn2lDUrRV9yp/ZAqO66GbKlFLwyU5K7aj1ZAbYQ0bZB43slqp5RXU8Hx8f66UqbVd0zdGuLjYNwqHvqRIy9jZH1nOYKnaO0IGofX+Q9iVtd1SKSbP7eWoUDr4yyU6r72n4DQ2HUfGU74lHmTEhzhzDzoWhJlMVtXAz6pgqG8b/8PAw4fukwpCaafscoWU8O0C3WOYggAACCCCAAAIIIIAAAggggAACCCCAAAIIIOARqD05JuyuGKrP3vaKDYGUmW8PApHs/ygTZN5W9Kak6PH3bjk3NzfJrIXuWs45GgvBDzgqk8YZAItJwN9Fp8byL5xhm8z/C/tcM8qfcBU7K84+aEwYRj1FJY8k9YS66ki0a03+RrP6QZTSEaY1DAVc7BopehVROBbLUGzd+Z5jqX2c6ZaZnBMdQkcN3qbCPWl/4SaUNjTHMGPJakYL6FujPODwMluD2ejyI1ps2j+Twwp6dulpQ6I0BBBAAAEEEEAAAQQQQAABBBBAAAEEEEAAgf0RqDo5Rk8hezpTkz3H+9OcJWtqN83kfVfFqvbPP/9EPXzdTatnS0+Bd+dPOMf/rH+xjs8Ja7eKojx9tE1FtKTnMf3sWiebOK8TOjseY0W749M+aBjFrvcjT6/5emtXVeR7uHd5jlG6QJr16NTuA9GwMdpu3gAkyTHbtEV/8mgbnj0RblSFj4181L6n8ucbds6uZvSpThxh9p6uOpQZHC0z+Z/JV1Bpi/WMhTZ59SkQAQQQQAABBBBAAAEEEEAAAQQQQAABBBBAYFmBqpNjnN2K8w3gsWzbVL51++leu4+82qqpS8bzPgUNGzN3FZL5EE0AxTo+565vbeU7h2RQ2OrmHNuTOnll9WVUwJMXm1GgnRU3qgs5Y+sVrmKDVBjwekNa6UlnF3BPcow/z3KXSLRulFQa/eks3DmeyrRXfTp4hocmzzVAWB3/yaJZS6eMAulKnvyScMyYYik79qVjQ+RJoAmbgGkEEEAAAQQQQAABBBBAAAEEEEAAAQQQQAABBJwCVSfHhDfuh+rDsDFDMrPOT/a7rLRLWP2IyZ4bvXdg2p653pZy7tjFOj57g9zwTE+vs6qvt2+cn5/P7eAZJsEZ8LKhJr9cc4dXvvyxHe3lI9zMFvfwBXOeb32xc0T42iAdsvIOjJ4hVZwnR/+OHQ4bo7XGinmuVNtgCry3qNnW2PwS7UsFUnYUmyewPTxTtHsIEwgggAACCCCAAAIIIIAAAggggAACCCCAAAKzCvw1a+k7Fu4ZOcY5wMaOkbB6JJDs3vB050dlLv7n58+fk71cqleB9w6IwpldNLYbb3HktQTg6XXWznB7e1ugRp4hMZK7boE4tQl7vw2HZygTz+JbUYqABprSKBp0987XFtrrhFwgZ3G+KmSU7BywpMw1UjTii7IGM2qkVaI8ld5CJk84izJyxp5VPSeLpiJK6ylz/aDNjTrgqL2KjX/mCaySC0hlgeucpctdxdxONH+G/2uH0es4e/dVZiKAAAIIIIAAAggggAACCCCAAAIIIIAAAgjUJlB1coynu3fyZ4hra6E640l2ctt95BVW6vHx8fr6OhnY1dVVcplJFkgKN1t5//79JJujkEjA09+Z3QEcbSv5p6en0BNwckO7L+DJ49l9K+sq4eP//qmftUn39PQNr6uCS0XbfC+U/FFmxIulqjm0Xc9XXhdIZXDCYWMUcN6xMcqwGap4XuFDpemLGV5qZoh5GqLZepSFMxTSJPM9yeXNhvQ9KnZhoy16rm0WOY8owUW7scJrUmH8raAdQGmyOsz7V2FJBBBAAAEEEEAAAQQQQAABBBBAAAEEEEAAgaUEqk6O8dxDL/NU9FLNU+12k02zSN/GLlyeh9HVh1Ss/8PT30Zm2C4tbqzrHJLBs88YW/F/5Emn0FdSvbxlOsKNyJN5PLLdtxE+Gi41Dalsxp7DR2MFPOeIsYOgjI2hWV5f6jAYnZjyvuNRhk1vMBnJK73ltDPDyDVzrFgzuEhbmjFR5oWMbQDJi7R2SWXGlDxxeAIrGU/joMyY09PT1mTsxOqueMdWkOURQAABBBBAAAEEEEAAAQQQQAABBBBAAIHNCNSbHKORPDzKxYaC9wSzP8ske+vL923sgq83HXg6bPRulF22Mmrd8Fn2oRXHduMNlcP8SCDqLo0+bf5UFkixg0/yLWZNSBoqYPH0i2Qfob5oeR3nva3ATAT2VsBzmCpzjojehZSXNagsE0+Nph02RjtPtNGxwUerD+2NOl8Ue6FSE4PnEkJLKtmoWMqvNue5sE9mWA4h7zI/2ofHFlXmizY2KpZHQAL60oWvBmtMdKmmL5oeL9Ewn+v6vUabIoAAAggggAACCCCAAAIIIIAAAgggsLtAvckxnjHhV/funt0brJISnL31lURrh6Gn3p1ZL5N3yxmBebrc6I8xAHf5qDb8ZC5aU1nnYrvIJNdN9mvWEGSyFiyAQOUCztGtygytF70t6OzsLEPPM2yMih2bvJKMJDza6/A1NuXRc6WqGEq+t6ipcp2BeaJa3YX95KMZJXdaFkDAEFCiob5oOrLpnydJTt847cM6tOo3BYkyBiwfIYAAAggggAACCCCAAAIIIIAAAghsRqDe5BjPHT3dzttMS6yrInYPd7KDvKrKfvr0yROPOvyK3TX2PF2tmBcfJsTjtsZl1KOQDHvyPlpji85cNOdixoYKfLSKIAs4sAkEdhHwHKPKDAmgjtjwak0bzRsaypMcM3nfbfRSpIx8U2dDlBydRfuVM3dKl9CFryLCXWVo/y+T0RVtXS+90qhmSimwL26jtZo/M3ab3nKYicCOAvriX19fe46l4Ya05+tfM3iSdmZ9FwofFsJgmEYAAQQQQAABBBBAAAEEEEAAAQQQQKCAwH8LbCNvE54HTBe5h55XnY2ttZke7n/++cfTuaXmq23YGDLDZvpOObsVS/aHqd/CU1nnYp6ispdJvlYpu2RWRACBVsBz2ipzjIoiyTtRKh/Uc/jKK7xF605E15kZYp5sD3U2dzc965yoUYa25Rwzb2j1jPkReG8Ji1zbKKNLV4NKlnr5v3+6ylW0Nzc3yWzvjN2mt+LMRCBbQIdQZbQcHx+PzYyJtqhDx+npqb4O379/jz7iTwQQQAABBBBAAAEEEEAAAQQQQAABBDYjwMgxm2nKohWxH65dUQe5s3NIvSMln6SM3lLR27QlRy7pDWCrMz3ditofig0jJGdPt7EWs7+VZdoryVJDkGUo2AoC8wl4DlNl+uyjSPLeqeQ55Qnz/Px8WtIo+LFnVaVTeOIZW6ynTHuZqF69C+ssNrln74bCmZ5cokpeq6Rzmd6xpX+6oLVbkDT9sImZLi+ggamMnBidCPRPOWfaUZsrNCWBKfdLX0YdKPSve4WpOdrntYqOzHkjgZVHYIsIIIAAAggggAACCCCAAAIIIIAAAgj4BSpNjtHgDZ46cEvaozTHMtsYOUZPRnq6agQ4+QPrdqN4otLNbrsQPs0TUFdBcsWS+OrGcCaUrOJbuYogkzsACyCwoECFo1s1GupMzetJNXp2W+c5zsLhoVVH9WRuXxtMM+E5WZR5uVUUmOcSwk74iAqc5E9nLtG6Luy1z4/dbSbBpBAEJKABY/RF7ma36CNlvyn7X4fN7v6pOfqnY3WTHqcvpo7AzWuVQlUdRjQUjQa++vr1azifaQQQQAABBBBAAAEEEEAAAQQQQAABBNYuUOlrlTx39gsP3rD2lp42/rBLadqSS5bmHDZGIZXsRnJ2IOmB5pJW+7MtT39nyeSY3m6P3uZYxbdyFUH28jITgUoEPMeoYjkZ6nxthvrQJZknx6VrqFOe57AwR3JMGPzV1VU3NnuOpyFKniyaaJVP6TlrlA/Mc2FfbL+1Wzb81H4VVHnGMDam91lA+f3KJOv9siujRceBz58/KwkmSaRxMVWU9nNlenUXvr6+1gIqrfsRcxBAAAEEEEAAAQQQQAABBBBAAAEEEFipQKXJMfbN6MZ6XU+XrnT/yAtbnWR5K5ZcSx1yvfeUuzGot6ZkJkqd/W1dlk3OqXBIBudequao5Htnh8HIMZv84lCpkgJVnSN0ctRh8+XlRb2neSdKT0rNTGfhHYP3ZHuUT57w7B7aXesMrHxUyW+u3coVBpysEQtsQOD29rY3a18XYPoFnTHWiw6GGodGWTVdHB1S9Iub/JiuDHMQQAABBBBAAAEEEEAAAQQQQAABBFYqUOlrleyb0Y117yNuK20Gwi4voKchnRst3Pnh6dkqHJITagOLefDV95D36pA8H0+mYFPy4eFh3iZYCwEEViTgOUyt6BzRfZ1Hty3mGDamu5VRc5xjvJVvCM/uscgALZ7AynMlG90OmzT9JCALTC6gzJhPnz51i9X3WleMntFiuus2c5RVo126m3ajLG3N37HwoY3mzX/16lXeiqyFAAIIIIAAAggggAACCCCAAAIIIIAAI8ewD+QI2MM/1N9Jryfd7Q6PEOXs7Cz8c+5pT2ZYhR1Ic7OUKd+zVxTuDPOE1ODYQ7aUAWQrCCAwq0CFo1vtUl/18npWrzA5xnNkJgelbdxqc4naCHsnNJZG7/xmpnL0d0lEMErmIwSGBPRV6s2M0RXgw8PD7jvk+fn5zc1Nd+tNfkx3PnMQQAABBBBAAAEEEEAAAQQQQAABBBBYnUCNyTEauvn5+TlJycgxSSIWGBLwDxujEt6/fz9UzuTznR1IeW+vmDza7RXo6e8snJnkSZZqGqL+pDTF6Tm2b2+/okYITCXgOUYtkpORV0HPsDE65O7e45sXnrGWpyEKnywUra6fPW/iKx+Yh6vC/dYOuzyjsUPy0T4I6AveHdalqbj21akGNfz48WPv+5V0bFHqzD44U0cEEEAAAQQQQAABBBBAAAEEEEAAgW0L1Jgc43yNyFQ3AbfdwIvUrv4RLL59++aUKdz5YffENDEXDskJtYHFKhySQSH5YSv53q0iR8evypIIVCWwpXOEOno91entpl28UTxpi+VP1h5P0ZUPzJkFtXizRgHYnuUZo/D4c98EtMv1ZhjrIDlt0rzer6RktS6vvsjO4b666zIHAQQQQAABBBBAAAEEEEAAAQQQQACBSgRqTI7xdDkwbEwlO9Aaw/j+/bs/7MLvVLJ7Ypqw6Y/xN9+oJT34KnDaHgg7QmdITSG9PRl2+XyKAALrEvAcE9ZyjvBkqSrnr+Tgbc6dwTnGW/mG8CSXlx+gpdrxbJLNbX/dCr9jMRktC2xbQFkpvT+QdZBULsvkde99uZK2opc66Rs9+eYoEAEEEEAAAQQQQAABBBBAAAEEEEAAgWICNSbHeG7uc0u62C6yvQ15OuTaWg8NYN4uMO1E743vaBPl+9uiALb6p90N1tS6ML5nf2ibo5Kj4u/fv9uQmEAAgQkFKhzdapfaec7FHz582GUTM63rOVkoh7v826A8gRU+i6kJ7u7uPA1R2xtbHh8fjbAXaV8jHj7atoDyUb58+dJbx6urq975O85UVuLQsWIokh23yOoIIIAAAggggAACCCCAAAIIIIAAAgiUEagxOcbTH8zIMWX2j7yt9A76nVfU5Gs53+PQbLfwA9aeh9H1hGjJkUsm96+5QE+3YuEjjyeklrR8R2y7aSYQQKCAgOeAUPi0lV1rZR48PT0lV19vcsxQv3Kyyrss4Ll+Lh/YSt+pZOf0lGfcZcdg3bULKB9l6LfVx48fZ6rd0OFXeY126thM8VAsAggggAACCCCAAAIIIIAAAggggAACkwjUmBzj6S+pZIyESdqAQkoK2L0dUSS8UykC2fCfypoa6ngIa124P8xzMGzCW8s7lZTdFXoyjQACfgFPckzhY5Q/+GhJz7AxSkY8OjqKVqzhzzpzUDz5tdIrv4d49tvCl1uevcgOuzyjJ2aW2aSAxgwbOmDO+sXRYE5D12wMHrPJPY1KIYAAAggggAACCCCAAAIIIIAAAnsi8Fdt9XQ+i8bgGcs23OHhoZFJUPN7Vezejki18DuVPLHRHxO10VR/evC1LY0zP9UWk+U4ezqbcgoPaWMEbxwZjLX4CAEEkgKew9RazhFDfb0hwtC4BeEy5aedR+aSJ4sGwbN7lB9Y6Pv37542qnC/tVOgyNH3NCvLTCJgHC3nPkhqP+89sGimUnYWTF58eXmZxJZCEEAAAQQQQAABBBBAAAEEEEAAAQT2UKC6kWN+/PiRbIa1jJGQrAgLlBfovck7FEbJHCyNXGL3xDRBVtiBNKS3rvmeI0/hBBTP/tAis2O0FEwgsEkB9UR6Ms9WcShwJkwUzk917jaeq4jCJ4smck9g5XcPo1+/BddV/YK97G0Y4YSdAqX25T2GIRfTswpcX18PlT93Ep5xxDCiGoqW+QgggAACCCCAAAIIIIAAAggggAACCNQgUF1yjKc/eJFehzlaS31dX//3z74LP8em97NMZ+digzPrWOVdf09yhoY3r60DqVuRlc6psFvRE1KrbXRgtMvUMKFBp2oIgxgQWJ2A54BQflyQPEZPwoSOaXXmH3gaYpEDsuf6uXxgHq65R7/I2EvtsMszZlSBVbYhcHt7O1SRAs+KGL+4dRhXWv9QbMxHAAEEEEAAAQQQQAABBBBAAAEEEECgWoHqXqvkSRHYxmDmenI6fCr66urq8+fP1e4oUWBDL6FvFvM83R4VWOZPu7cjiqHwbnZ/fx8F0P2T/piuyVRzKuxW9BwMm+qTNTXVbkA5CFQr4Dl/reIcoSxVT10qTJho9o0KTxYKzPlO0sJ7iHOIoMK5yJ7vuL2LFmb0BMwyYwX0m+vp6UlrKWdXDXp+fj62hDLLG6mERubKVLHZP4Xu7u4+fvw41bYoBwEEEEAAAQQQQAABBBBAAAEEEEAAgTICjBxTxjneisaLCTNj9LF9Iz5ef+m/Vzr8wyjkwp0fntjsm9RL7xQr3r6zW7Gkv0LyJ5kV3leNlk4+Rmzn1Rkl8xECey7gOUfUcygwGsvo623X0oGizr5q5zh/c7/rpIVqJzy7R/mBhdR33kY4NFHhO5UUqp0CVb59h/SYnyeglA69FUhZ6fqnI5J+kTkTufI2l72WUgmNXbHARamG7zLGp/EczLPrzooIIIAAAggggAACCCCAAAIIIIAAAgjMJFBXcoxuAnrqWeBuoCeMvGVUR91V//LlS7T679+/ozk1/2n3cFdbF+MWc1f75OSkO3OmOUopaB5gtctfRcenXYU6P62wW9HTp9hiRpl27fwKJ1aaV1ehJCHtlYCuHDzZcqs4R6g3Otl21R7TPCeLAsM5dAE9gZXfPTxtXeEQQXYK1CLt221x5uwi0P2dUmeeh/0NKrMrGlvRryrnL/ddGot1EUAAAQQQQAABBBBAAAEEEEAAAQQQmFagruQYT+6C0jL0HNu0CmVKUwKEHlU8Pj729GGUCSl7Kyvt4fYkoDQmxr3gbDRjRecuUTJfx4h2ex95XmBUuFvR7hGJmqCeIRa6HU5RqHZeXbQwfyKAQCPgOSCUHxcko3WUduA5EVeYMNFU1nOyLnyyqDYw51AcvFMp43vEKjsKdJ+y8Hy1d9xoxup2nnS3FhmbSK5ijByjdT3npuQmWAABBBBAAAEEEEAAAQQQQAABBBBAAIGSAnUlx3i6qMvcCpy2DfSGFKXFKKGkzgcTMypr93B7HnDP2OiOqyRf+BKWX3g389yUX6S/LTTZ8LQnLa9kvpRzJKGmRSrsWTR2lZXm1Rk14iMECghs5hzhuQpSX2y1maCek0X5k7XzzYCFA7P79Ztvjdr66OiowDdo1Cbsr1thxlGRs7BToPeKzh4xyFnyhIvpUtA+4JR5VsS+bLO/LBNqUBQCCCCAAAIIIIAAAggggAACCCCAAAJTCfw1VUGTlGPfBGw20XtDc5KtT16IxprWE3XqHvDUa/Ktz1qgfat01k1nF+5JvWoLL7ybeW4u0x/Tts7kE56RDEr6e/oUW4Sq3j+STIyz8+raSjGBAAKhgOf8VfIYFcY2atozzEC1w8Y4+8716sxRJrsv7LmEKD+w0Hrb2r5oL9++u+8hlBAJ9Daivke986N1i/1pH/aLXU3ZI8d4Dj7FxNgQAggggAACCCCAAAIIIIAAAggggAACHgFGjvEoeZfRQ37qO/n69avecqLn+fQGpS9fvtg32b1FV7Zc8p5shS+h9yRAtMwlexmdw4SUDKl12IcJ+SerqR2+5NPtnj7FNuZ63qmkkJKvVbJ7WdpKMYEAAq2AxgVJpp1p4frPEbe3t22ljIlqk2M83cCFM2sbRk9ghXeP9b5TyU6BWqR9jS8LH2ULdL8Roy69srfrX9H+Xhd7SiH5i885cpW/4iyJAAIIIIAAAggggAACCCCAAAIIIIDArAIVjRyjLmpP908NN6b1jqSmD7gJWNNKvPAEP2tbliw82cNdocaokEpmQti3v9tmrfY1E22EK53wZE1V+JqtRru2XuQkZrHunNr2Rp3gmqfARx2IaqtFPfE03XXanfbhwOg5R5QfFyRjZ/C8U0k91mXeFZIRv6chuj3uGRsau4o9wkRTWuHAPG2tnbbktZZT1W7lwozOmFksQ0CvpIzaWhcwyvOo55wShRfVMflDLFo++8/khnT8qQctu5qsiAACCCCAAAIIIIAAAggggAACCCCwPwIVJcd4bu6rYRa/k64+Ts9N/2gf0r1FdeZtZhSZ5K3S5AASkU+BP/0hFe78sG9/NzKFQyrQHPVswrNjlMzJsx9bj9wuLy+jOcv+mcz8qLbbez43jZahIcSSMvMFsPmS9fXUSXnDnXPbOEdoPDnPJVBtCX/h18cTf/mTtWA9h5eSgek62bPT1tnWduQlGcN9j+nJBfRKyk+fPkXFXl1dOQc9ilac40/7gJMc0GWqkJK/u+04pwqDchBAAAEEEEAAAQQQQAABBBBAAAEEEJhKoKLXKnlurpXsop6KWHfSHx4e1HuxpVvqyeEfkgNITMXrL8fTe9SUVng3s3timpC2tPP4m6zMkp4do+TIMf6B/bVXJDstyhi2W7G/+MmkuraczUyom03db559bDNVLl8RXTzoG6r++PKbLrNFT+pw/ecIZ1ZxVe+JC9vXmbb4/v37cK0C055LCB17SyYm3t3deSquoTs8ixVexv4xUr59C1d/fzanb0R3D/RfgM0NlTyj1XNB5TlDzc1F+QgggAACCCCAAAIIIIAAAggggAACCPgFVjZyTMkuaj9id0llVyhUdVZV283TjXnUnGQvS4WdwZ4BQhqEkr2Muv1t5xOUD2nUnrAnC5fshPD0dDbstQ0bo6jsb1mxB53r2S2dncT1BLzeSJR78fnz5/XGPxS5XvPhOZ+WPG0NhWrP9yTH1DmUSFMvz5G5cGatP7DCu4enrWVVW3KnPO0UKE/7NqPmKF1ASTa6utM5sfn+6vSntHJdS+ifylGLVFh9+yu8vU81qFs3G0aDvenluYtXNplxknxKoVgV7HyyYmGwIQQQQAABBBBAAAEEEEAAAQQQQAABBJwCFSXHeG6ueW5MO2s+yWLtze5mQuEpJ2bDL3cI0XR/38jqMD4KCyk57elfbOJR1YoF5ulvUzAZO5VW0XdKe6a6qbaapDVJM9n5HM0mMvzzYlNHuPO7o720wkfY7eBLfrPy/CdfywaZfHP7XKDni7xGH885Qt+sZMZqVHd14at7XucIrXtzczP3wUQ5B55TcF5yjAo/PT1VBXUNJq6xFJHM0J+ehiicg9KEWltgs74/S/utLrN1XNV+q9TDyU/NNqbRvgpM8SjTYqgE7f/6F54RdHmmJzEE3QAAIABJREFU5Azt8zPtsUN7MvNbAe0/OmhEPz/VKDUkx4S7ShvwUhPaV7X3GlvX/s9ubPjwEQIIIIAAAggggAACCCCAAAIIIIBAVQIVvVbJcx+whpFjdPvv5f/+6W6gugHUMaN3ZzTPGk5+p76q3SUMRrdKwz+j6Qr7Ke2Aw/hLPs471I8SxpORE6a9sbndr9vZV1dXYWlMjxXw7zljS+4u73ngvllL/dnd1RefY3ef7GFyTA3nrMX3ijIBbHXv8pwjjD77IXwdappzhC69rq+vhxabar7nyKYjbd4VlDqzmzhVo/nGaop60HtlMhqitxz/TF2C2kfdpqiSgXnaWlFdXFz4q9kuqeuZ5seC/p/j2sb+uvUy6oeAxqzSMB56g569eluLZkINp11XK25yyKuostX+2U3IU7voEnrxgJM/iktemiY1ktEmS2ABBBBAAAEEEEAAAQQQQAABBBBAAAEEignUkhyj8RI8dc7rOPGUzDJjBexOX09vzdgtllm+cA+rpyultz/G1ggHiq9n6HU75qU+TfqU3CWc3YrKl5p7pIe85rA7SEpK5sU/+VoVvvpq8jrWUKB2rRqe9Z+DYqZzRJhEUqCTNTwlDSl1e6mHlgznR+OUJI/n4br+afttO2059nVRu9iEE57dQ9+OkoM6eM5iuqrJCyksfI62tlOguqfdr1+/Koze9DKxq5pnZ2fasfW/keWs1ZWTrT15wh2DopwCOnF0D4Btvp2zkDkWs3fFObZolJn8rtnXfkbJfIQAAggggAACCCCAAAIIIIAAAggggEB5gVqSY5LvVhfNHnaslt8h/Fu0m6PC+6TJe7tN3Y0ODD+Oc0k9cOyBykiOCTvMMlZ3xr+Nxbr9IlG9nHtOtFbGnxqAyrlW2EHoXKWGxeyDRg0RTh6Dujz//fdfdY6WPLBMXotqC9SXV7DKQPJcQlRbCyMwZ95wxkE+7HnNWN2IufuR88iWlxwTHQxn+qKFp9RuBZs5Or7lJXwMFeiZ7wlsJpPe8OZ+f1aYeD15vewUqGhz+m7q8B5lUeiIpN344eFB40uG40rqK6DlNVNDvvVecuhSUJlVzu97rzwzswWiRlQ52s2U9pRd4CQrJn8dFLs09VSnwuFCPWGzDAIIIIAAAggggAACCCCAAAIIIIDAfgr8VUm1w36aoZCiG9NDizG/jIDdHBXeJ+3tkOhaley/D5/d70bSzuk+rNx+1DsR9a/M3fHZG8OKZiY7GIrtElEv75ChGrTOMbSU7DUUczO//LAKdjxlPlUHag3vaChTWbYyrYAn9SEjJyNKApj7HOE5sumKQt+UDL1wTBpR5BWS3K6nIeZm7A2ytsA8ba2KnJ+f91bHnhm2tZbMezGTsQkbM2xfZU5EGRXa9/Sap2S9NE6Jyjk9Pe2mPighQx9pfvkUK8NkHz7Sa63UdmHelWqt9tV4PzMdTzyq3T3Es9ZMyyR/QFUV7UwIFIsAAggggAACCCCAAAIIIIAAAgggsBmBNY0cs58dq9XuanbGgO4yJ3vKC1fNDrgNJpkq0S65+4TdE9OUbych9cYQ5dzUmUjRG/kiM5M3/ZMLTBK2njL37A/alh49n2SLkxeS7B2hz29ycwrctoDnmBD22Ts1wiQDHd9m7QDWlYCnFnnDxigTNDzsqDPbKTB2MU8Cd0ZDjA0jWl7Vj3r0owWaP0sGFu5avcFoZl5ba8Xw2kaXRpOfUOwdtWVUBkyUGaOTss7gycyYBkRft7AioVKTHxPOYbqMQG9S1+TZV9PWpcylqTNmz4HIWRSLIYAAAggggAACCCCAAAIIIIAAAgggMLdALckxno6HjCyBufn2ufxkd1rYZVUDlDM5puTtZrsnpkHLyAkLi+Vbk9z3kntysoRJFvD0KWpDer65koC7tba/8uyKXTHmIGALhAfzoSXbPvuhBbrzw775jFNMt0BjTm+vc3f5vH7osCIqM4OiG0l3TjTQTneBZs5MWx/anOZ7do+5k5/C8GZ9f1aUCTSHtv1LpBnDT/+HJ2uFoYESNR5M6JCcVsryUCKXYnAyJrfCAn4BJTZ19yi1xVIvV6rt6YKkZIXDhSZjZgEEEEAAAQQQQAABBBBAAAEEEEAAgb0VqCI5Rg9cehpg7i4cTwwsEwrY6SY/fvwIF1582rn/FBs5JurpGfLp3q8fWrKZr1vqYQfP2NXtwvl0PgFlvSQLV36Jxv9PLrbUAvZX3j5cLBUz20WgWgGdIzyxjT3I64orfMp/7OqekMJlPMkxiiFvFJAwTUFZIGNfQRjGaUx7clB0fMurgrHd5EeewOZu3zDIKFcp/KidVjPljWYXFZ49/EwbSTRhp0A1yZ3awULzy8tLrZXX7kY2mOdiIAqeP3cX6B2TT0MEOX+i7h5AWEJtuSbFfhmFCEwjgAACCCCAAAIIIIAAAggggAACCCAwk0AVyTFhX/5QPXU/Pe8G9FCBzN9dwO7ttoeR2H3rY0vQ/mMH3BSoPW1syXnLe7oMVfLYnq2w5yZj9VF1Ud+tHnG+vb1V/9Ai/QejojUWtgc1CTuSjUJ2+UhPJ3u24txndolkl3Xtr7wzO22XAFgXgS0JRAfz3qpl5GSECSUqc+wppjeMoZk6L9iHhWbFvEQHnYDCwvMKGYo8nO9piFkZw2DC6doCi3atMNR2OruZwtOfTtmTj6BmY6p9o8wY5VLsMqyIscPoN9HqBg5p23e9E9qjevNjTk9PyzeH54KwKurVBVyVHsEggAACCCCAAAIIIIAAAggggAACCBQWqCI5xh5voBGhY7XwnuHZnJ1S4Ml58mxlwmXsgCfckKeo6DHo3lUyOj6jYud4kl79nRqC/tWrV/pW6unnT58+qfPg+PhYXQtKlOmtSOUzjW4qRT73I7zqd9HTyUkiPU2e98B9suSpFrC/8lV9+6aqMuUgMJ+A59Io42sVJgFkD+PhrHW4LWMVnVCMT4c+CrMltEx21sVQ+e18+8jWLGafRNqiJpywRzppN1QsMOfLgPKaSYWHve95hbQmvRP2vqqdLVxAF1pjX6UUbdRO9/d896MC+XN3AbVp9/uiDLzuzN23ZZcw92WnvXU+RQABBBBAAAEEEEAAAQQQQAABBBBAYNsCVSTHeDoeMnqAtt1yNdTOvl8cPtJdQ7SKwQ64CTLsgJkvbL0cx7OhjN0+7L/x1HdsHRW58mB6HxBXiytRRikyqxtFxobytNRYxnB5T2aMIqz5hUpNdeyvPAmOYaMzjUBSwP5CNavbx67eTcx9jgg3Gm4rnB9OZyc6hMkxOldOPpRIE2RtOSgtncdWyU8zsbRhtBOeeLKbKWxrbXHHxJQ25nDC/iUSXgZofJG8dK5wc5o2xim0g4nK4c8JBZT21G0XNcccieZG2OH+ZixWz0dk89TTFkSCAAIIIIAAAggggAACCCCAAAIIIJAUqCI5xvOIJB2rybYsv4DdKJ6OvcIxe/oRC9zhVWfb9fW1p+6egMNy9JqJ8Jb62dlZ+Onu0+oQSkaudteOoUh231yxEuw9edZdQolEUbdft9bqqokGBOous/gcOyNKVbAflF88fgJAoDaB8GA+FJt97OquFaV6aOiv7jITzulNo4zKz0uOiUYpyyskiqT3T0/OxyLHN09gYy8hegWcMz1X8nn7m04uYWXnaOvoe2FUWUO4zZGaE23Rgxmtwp+TCOhCpfdyS3vgJBlRkwRZYSGes1WFYRMSAggggAACCCCAAAIIIIAAAggggMB+CiyfHKNXinjuqWUMobGfLVqy1rqJ3H3CMgzA7i8PlywzrUeo7YAVxtw5PTLx9w+N7fiM7un7N+Tx//r1q6enU0XpG60+OX21PcXWsIz2ZL3BaigSzwFqaN3kfE8bqVem/swS+0n3kn20SXMWQGAVAp60vLGvWotS8Wbt7vWcAnRGHluFpu3CNE0VMl++QpiWMbTbeA7jQ+tmz7cPuU2xJQ+8nnjy8lrCtla9Li8vs9GGVvS0staV54RDuBmXFsZHQ1Vg/lQCGiRGgwN1S9MFsD7yHNa66zIHAQQQQAABBBBAAAEEEEAAAQQQQAABBOoRWD45xvl8ZLGR4etpm1VEYne9eDpLClcz2Tcza3KM7qqfnp76uz3G9hqGHZ/KJ5swo0I5PZ63/7StqTou0l/YBjB2whhlR7vETN0hyjdKfkfUSTN2Nxhb90mWt4/kY9O8JgmJQhBYtUDyTJHM9exWP0xwtE/f3XXHzvGcTJNn5N6Nfv/+PSxcg3n0LjbJzOQhWluZW7JbEedIJ+UD64bazsm7JtHJN7yw0Zl6jp8DnuQYfd2i/OO2akxsTEDJdr05WNpPdDFTW95/DfieVM4a4iQGBBBAAAEEEEAAAQQQQAABBBBAAAEEJLB8coyn44FhY6rdWe0+77D7qpIqJDM8PDtkdl3UU+U3Gdvxqd6ysDN12tyU6NFtj4B6EZwdeJ7S5l7G7qO1Mz/yYvPkG6l7Zr4REfLCHlrL3rGr6qMdqgLzEahKwBjOqonz8PBwVMDKKQmXNzICw8Wyp+1jQlOsfQkxtOnwPD7rsDHOU1j545szmWOOPJLeRvHkj+YpRZlP0Z+9wYydqeA9F37KjJkw4dgWG3v5N7bKLJ8UUO5y72WhDmvHx8fRsTRZGgsggAACCCCAAAIIIIAAAggggAACCCCAQD0CyyfHeHqd87pP6lHecCR23pKncQvjqG/D7hHUjW+70yI7YL3AwtMB05Y/tuMzHBJAhfTe1m8LHzuR98B02IU5douFl1cnotF1N6rhnJFrDCF7Se2o6p6xl6nnU5toFYPf1INJJAhIIJkcM7YHPRyBQ+XXkHhnHHWH9oFo2JhZzzKeHBQ104Q5E0O1juZ7AsuwjbYy7Z8ZV/JKIQ0Tc2caNsZzpaqkHL1SZ0IQe6PJ7/6EkVDUkMDt7e3QhbSyz2s4fg5FznwEEEAAAQQQQAABBBBAAAEEEEAAAQQQMASWT46xu1Sb0Gu7xW+A7ttHdm+Bp3HLiyX70jzdTmPD/vz5c5i8ok5NO69obPlK6Ak7PvWVmbC7Th1U4Zg0/ti0Azw+PvqXX3bJ3lH0m5Am3yWUKWUPq6AWXNejyUZ1pt3Vl91J2DoCxQTG5r7YgekwHh7Hhjp97UJGfZqMPyOtRGe6MHJtQufWUVGNWjgUG1pxkQtUz8VVycA81xsZ8Xz69Clkn2PYGJWfbGXtqJPvZnYLjs2NDpWYnlBA+TFDV4a65NZurwUm3NyoovIuy0dtol2Ytya1FEwggAACCCCAAAIIIIAAAggggAACCGxAYOHkGPVzGF2qrS99qy1FhRNG63gat3yNNIiFEbPiSfaUjI1Z3Srh08/NJsIevt4Ckz2L4VphZozmJwsP101O73ILPm/ImWRIcyygTK+hx7W1S0w4nlCUKdWtizoRna/z6K67yBz1uxvbzegTNUrjIwT2RCD5xRnVgx6dg6Y9R/S2yNDhtF04uUC7ZDuh3NbwfDT3+cXOYGiiSjZTG/xUE86U08KBJa9YPAk0IZHSQ8OLMeUozPSWqHArYQDt9M3NTTs91YQ9cox9jTpVDJTjEdAAfkNZWToWKX9LvymcX0nP5lgGAQQQQAABBBBAAAEEEEAAAQQQQAABBOYWWDg5xpk8MdMN8blx96R8jS5u1LTOPv4olSSKX59OmAmhodejXkl1iuhmuu2mkMIuwCjC7p/hvXv1UWlgku4y2XN2eWY0HC8nO4BiK4aM0UbtfSZa2PhTHX7R/hAtrDdH1PmtieIM/7Q7F5O7elgU0wgg0AhM+MXRGS08gqnrvcCbzpJXbsl0imhPUA90WAsdKu2x66LVx/7p7PAunIOiWtjH26aask36jwWxl7ffmjS2rbXHhvlbyqOa6SWD2pCdAqX2nWM3sxvRxrQbgk8nF1BC88PDw9A+rP1H7aWrbjtLePKoqipwVKZmVZETDAIIIIAAAggggAACCCCAAAIIIIDAHgr8tWyd7bvDTWzlOx6WNVnd1u0G0l3jOfoVdlRSv6D6XcJutqhAfTTJKPq6XR5lh+gOe9MrqaeoRWd8BfwpKRrXPcykCbuUonrl/bnLXW8lwKnDoHAvXV41tZbaS93GvV1lk+wSaqnoPRFRqGq7BUfpj4Lx/2nsxiqkQDe8P1SWRGAtAjpHDB2Omir4zxHRywQnP0cMkdrnuFFnFiUxhBcb6qg2zuBD8Yyabx/WmqKUtDF2QJRRMfQubA860qwSWvUWMvlM5SoZYqPaWrEp/vCqZr4hgoyYG6I5ho3RRVFYu6gttG/PvVPp2+Q/ekTh7eef+qZrJ1TC4lDD6VJf/7Tfaoij3X/1DCXi7Cc+tUYAAQQQQAABBBBAAAEEEEAAAQQQQGBagYWTY+q8xT8t8eZLs3u+1fEwSZbJ5IxKQVBsQ2MXaQQRdR/u0j/R9ORFaRa6tx7eNNc9dKNjZugWfEShDUX5FlE/aLR8xp8ZL78ItyKEtSTHKGy10fHxcRh/M61dRXvyLg+vJzNjtNfV+WXpakRzov08/LR8H224daYRWLWATkPR4T2sztD5K1xG09GAK+p21Xhm0TIz/amvv3GOG7XRKFtCmTG7nKA9m672AtVDWv7AO+EWtX+G5xRdKdnXmZ7WHFrGxlTGzxxXL/ZGJ5SMaq3LRR1StHXn5WW0On8mBWSrfzrGKo1G1Nn7rSeZrGR6U3KHIZsnuW+wAAIIIIAAAggggAACCCCAAAIIIIBAPQILv1YpvP09hKInp4c+Yn4lAuo/GIrE0700tO7c8zWIy9AmdCNY97WHPk3O12txlFAS7d7aXPS2IyXK2Lu357UOUZxKsJi8y1AF2nHaIDXvA93I1RM29KS4XoeUPWy+sl6MTm71K2j3WGlmjPrbjE564+DQxWcOAgiEAsoSMHITdZ7Sty9cvne6e47oXWyOmdGmo00Yx41oSZ06w/OpjirRyTRafpI/1cmdLGe+PIahTduDjrRrTfhOrrZMe0KnTkPD39bKQA3HBNL+v0tOqh2zPrVbeSZGDTFiBDbTRrVFNZA2nUx0MGLjI4+AhLUP611L+lLkjQW4ulwTTzaPh45lEEAAAQQQQAABBBBAAAEEEEAAAQQQKCCwcHKM53Z5ONJGARE2kSFg9IjoHnF2PkFGJKNW0W1rIz9GXQjfv38fVaAWVlelOu1OT0/D7gfd5laCSO+eHHYCdbeVfJWAbruHvSzqRpopwWKX0Wg8X/Nu3Recow7poT5d9XZ4eqPD4LX/6+lhJdaEM8NptdrQ7hEuVu203bloHByqrRGBIVCPwFCuXhOh/e3TMjojhGklSnMsNmyMtq7ESg37MYTpGflAx1udOsPTnKqQcWoeimFovrYbnsSHFit/fAtbcygqnVMmz5Ed2lY4X7m54Z/RtOfUqZ0zvNho0kajcib8UyHZ1yczta/9tZ1po6qsZ+eZkJeitHcpKzojP2Z1uSary+Zh50QAAQQQQAABBBBAAAEEEEAAAQQQ2GeBJZNjPKNi7DJexT63a+G627fyw26twoElN6deNyMBRc/vjrqpreeb1SkV1VdzdH98aHB1zTf6k6KiouqogzAajMSoS7Tu2D+V8aOKjF2rWX6N/TFq994hT9RdqvwYf76Xdgm9pMkQUM+xSlOeVp5tDWsZ/XzqL1l11WrgJYY9F9BJaihXTzLG6UOf6vgTpeXNd44YaiblOgz1m+rAaB9L9amOt+ERRqeh8M+hje4+3zPgmS5Qy+egeAKzL8l2xxkqQdczvefNZvnkvqddPUoXVlvPegax9yUxztG+GllwCFDztYfPsVFji3xUocDq9oHVZfNU2OiEhAACCCCAAAIIIIAAAggggAACCCBQTGDJ5BjPLX71ixSzYEPZAuq9MDIn7O6H7I1OtaLSPozxY5R9okeZ7Q48PY+rPkjdy1YvYPSsuTo1ta59m1tP9g/1JymrZugpf60Vjb2vNIuhFJxJrAwlu3zP8AB2CYt8qtyj3nZRoyjfRS1uR6X0mmaXGFpMHav//vtvspyh1euZb3zBjU79euInEgQqF9DBZCjdQfklvaOF6awUDcKhOmoQmllTDXoZdRg0DhFR7k5bgs6bil9HWh1v25m6zNB1o30+bRfeccLIaGxLHmqUdoE5JgzMdnMLHnh13hy6Ghxqa4Wttbr7idp61ksabdfGnKl97Y32XnW0LbvLhIR53mAXwLx1dWU+dBmfV2C7VvRzo50/x0TyMn4oA3KOYCgTAQQQQAABBBBAAAEEEEAAAQQQQACBHQWWTI6ptu9hR9P9XN3ojLF7Amrg0vPK6oYZ6tHRo8zqolMOjfpv1GOnTkf904Qe/1WvpDpv9MRkNy1Gd4qVTeIceGYoD0M42ro20W5a21WZ6uCM+pnUoTJ3moU26kloU8zqgEk+I15DuydjEPvQwAxqcXU1qc9Du0G7V2g0LK2iXeXVq1dKqxrqutC+oV5qLVy+ozpZ5bEL6LsQ9l5Hq0f5W9Gn/IkAAk4BHVGHOrZ1LtAprD0Q6XCkc4FOZ9EgHPP10SaroFPY0MuhFKQOmAr+f+fV/39ibQ6hOudG8av6xTJjVKNkZ7CWMS57kibZCwydVtoC1fRz55S02+qd0JVPb0+5zhTRxUxzEaUzqc4UYb20eoHMGAVvX53OlKdijwg4U0ZO01KqryrV2zq9TcnMbAE564vw8vKSfWU+9JMkO6RZV1xXtLNSUDgCCCCAAAIIIIAAAggggAACCCCAQP0Cr3TnbqkodZc8mR+j/gndN18qwmm3q0SKKKEhLF8dP573TIWrVDWtPi31Zg2FVKafY2jr/vnKdYg65PzrhkuqGzLjhrhWUcpFWI5zWnfh1aHoXHjHxdTQSvswupTauitBpN3WgseZNobsCX0x1XVnpID4S1anlJq4d6QHfyFVLalUrejdXm146izR3tL+yQQCCOwokH2Gag/LOwawy+o6SWVnyykNxZlpukuE4brJaMuH1ISnXCI7u0J5VFomrEv5aaU6KckjeYXfG5hWVBUKXPkrSONdMDpZa4HeCHeZaV8qq+QyF0tN1TwZYLtUdmPr6iIwyuLqVlA/5XSNN8kXUCmPxpW2Nq3U7WIXk/o+hulr3YorE0gBd+czBwEEEEAAAQQQQGAqAV3D6wJeF6W6MNNE+H84Uz9k9Fs14470VHFSDgIIIIAAAgggsAqBvxaMMnnfXH2rBe6PLyiwpU1rDAzdFB5qU3V1LPsos5Na3W/qRLSTP+yi9CNEN6zz9lvd5la30Ng8jJL3x1V3NbSe9la+iLKIdOO++UmmX196A5qCV/Xz6m6rLvupdl11aOm3pajt7gEjTn07hDPT6PrGduf+yOi8memx+7lrRPkIVCugM5QOs+p8HZWrV0O2hEjVYawXyekEN3Sd0Muu60CNOlO+21XRatNDzjqe63TQG/DcM9X6RnKMdo9JOuZ3rIUuA3SRMDaXq3DyqHHyUvVneqmr0XbaaLGTZnOdtr2rtR33W2N1XffamTFqO303J/ylo4OMvYuWzG1KXvrO9H0xWoSPEEAAAQQQQACB7QnoxqOuu/QjtE2CCaed9VUJei5X164TXpo6N81iCCCAAAIIIIDAigQWe62SZ0SBYreJV9RgNYeqi++h8Oz+gKG1FpnfJH+oD0+pDOqqccagXjR1lekHjDovd+lvaPIw1Jep2+LJTasbTHEWe3I0jEdxqqb6FuvZBT3orP/b9yOEi21pWs6qprppPU3TVlw7htKt1ExNT2E7fzMTxldb36DNVJOKIFCJgFIfdODVgUjHlmRI+g7qrFRDtkQTqk6vOhLqBOcJXstoSVW2fGZME6223iusM69qscuJvrdY50ydfIfeUaXAhmJ2Fj7tYrpI0LnPcyWvay1dQekMW/J6xs48EOa0Gk1p9tiExlX0HMFQplNAudGnp6dDCSLaw7Wfa6ypabsfkgfJoXiclZp2saWOh9PWgtIQQAABBBBAAIGlBHTBqQsqDceunGP9KNATm0pwaZ5I1LMlGRd+JROpl0JjuwgggAACCCCAwC4Ci71WKTlkvWq1sVGaddN/w69VUnupY8MYo173jtUxtsvOusi66gNTD4peC6WEff1rfpOoI0c11f+6ea0eFP2bo2rqFNSm9S/ctLbYbFS34+fY6FTI0c5Q5k0BUwWfLEe1Ux+kfqM2O0b7S1VN0+wbSqDRXqGftdvuMFBGlHqMerlEoR249yNmIoDAJAL6iik7TeeI9sEyFauvXnP80T21mo8/bfA6wSl+HUWbg2dVJzgd6pW0IWQFqfB0VJ92cIjs3UB6ikTnoCYwnWuUCFVPFlRULzFqL9VJs3sxo31VO+q0WQXR1of+1BWU4hn6dI6XgarVjNePKpKNXSkN2a5rvvHbTQcr7dUz7b3G9VUDqF8B+ildADO6nu9uUd9i/VbqzmcOAggggAACCCCAgEcgeeHnKSRahl8WEQh/IoAAAggggAACkcBiyTHG3cY2xI1dzNlV3sa9RT3hrS6QtgXDCfUwSSCcw/SGBcJOIPUp6t76hiu7t1Uz3prB931v9woqjgACCFQukOzvn+MHiP0roFiuQ+VNU1V4xkWO0tE0NtJ80SZ3UeXqqR9lvgDaksPr+XZmOMGuG2owjQACCCCAAAIIjBUwrjnHFtUsv43+hby6sxYCCCCAAAIIIOAUWOy1Snrg1Q5Rd/3sBfi0QgHdIR2KqqrR/oeCZD4CCPgFjC8171TyM7IkAggggEBJgaE07iYG3U2eIxjjLYTaHCfNOcx3KVPJTL2vwVLCt0Y2nTUzRmEnx/0qNlS+McBSw6uRq3ZxZl0EEEAAAQQQQGDPBSa/rqM/Zc/3KKqPAAIIIIAAAh6BxZJjNGK5HZ+RZmGvyKcLCijhfWjrSodi+JAhnO3Nb980pKpp5PntVZAa6ZHlsJVDEB29k/064fJMI4AAAgggUEzATo6Z426y3jtjJBko30IjLxarPhtKCij3pfei5YwoAAAgAElEQVRNuLqg1Q/YMo1lJ2kZu1OydqMWGLrSawvhIr+lYAIBBBBAAAEEEMgQmDzVeI6fMxn1YhUEEEAAAQQQQKBmgb8WCU5DNCfvtXExt0jT7L7Ry8vL3hvKKlnjTBjZM7tvmhLqEQiz37hvXk+7TBiJ8RA8T8BP6ExRCCCAAALTCpRPjukdg6St1MXFRTvNxOIC379///TpUzcM/TIt8yajZtPanDHMavJ3dDf+vDnJR5n5wZ4Hy1oIIIAAAggggEAjoAELdddUv1Ca667mMk/Tmmj+HwtVJpN7bFQsjwACCCCAAAIIVCWwTHKMcbOv0dF14dHRUVVSBOMUUL/4UHKM+gZIjnEyrn2x8JFWkmPW3pq98Q+9U0nNzU/xXjFmIoAAAggsLqBRDMNLlG48c5zChs6YzdbJKO22wlJzNMZPb65S4cwYVV9bHPo9VRLH/rLoko+RAks2B9tCAAEEEEAAgU0KnP/vX2/V9ONFDx/q4TQ7275d1x59sF2MCQQQQAABBBBAYM8FlnmtUjiqRG8D8E6lXpZVzFRW01DzKSlKgwatohYEuaNAmABHcsyOmBWurueqh55a1thRFQZMSAgggAACCEjAHjZmjrvJxhlT8ega6eTkxNM0KkeJCPpHormHK2MZ/UjpHQelfGaMgk8maSmPJ6OOY1cJr+e76/ZydRdjDgIIIIAAAggggECegC7+dVmol346b7VxeZbnzFoIIIAAAgggsG8CyyTH2Dfa1AZczK16R/zy5ctQ/M5U96HVmb8WgTABbvIX6K4FYcNxGl9kOu023O5UDQEEEFi7gJ0cM8cPEOOMKUznbW4tqQFmlJaqfyqQXPM59kO9TUm8UcnaJUq+TSncur03hlfa4VrTTtsjxww9DjFtDJSGAAIIIIAAAgggYF8Ztj7OxdrlmUAAAQQQQAABBPZTYJnkmOTtvOTTcvvZWmuptR6BHXr01u4hWEsFidMW0LCfYe+C85Fou0w+rUdA7TvUuci7IeppJiJBAAEEEOgKDJ2/miV7X6nTLcQ/xzhjjtpiNPzM4eGhPwaW9AjoedzuvqFxfexXYnlKzl7GTj1JPmqSvd1wRTs5hh/soRXTCCCAAAIIIIDAfALhXVZjK1yeGTh8hAACCCCAAAIItAILJMdEHedtKO2EfSuwXYyJmgWGBo/R1fxSz1/WzLWx2MLehaE0qY1Vea+qY6S4+Z+A3ysxKosAAgggUIOAfoPYnf2Tp/MaZ0yB6CePRkr3yITl6MrKuZanZJaRgEbi0bAxEcXBwcHDw8OC1Haqlr0nR3XJ+9MeoIgf7HmqrIUAAggggAACCGQIeK79uAGbAcsqCCCAAAIIILCfAgskxySHjWHsgQ3si+fn57qn3FuR6+vr3vnM3IxA+JQt71TaTLO2FQm76NqZmtCh++joKJzDNAIIIIAAAvUIhMm73ajmGIR86IzZbN35kycafsbOmejWizlJgV5Std2yVzXKyzH2yeQP6mStkwvYfTDOvTe5FRZAAAEEEEAAAQQQSAp4rv2MS8dk+SyAAAIIIIAAAgjslcACyTH2jWllVDAG4DZ2waurq96KaAewn0TsXYuZKxIIv+M8V7qihvOEqjc7DHWWMGyMB5BlEEAAAQSWEgivT7oxTH43+fHxceiMqa37f/KEOcdakSurbtvtMkcvVOq+okjISvTfpdhJ1jUSUDQYp7KmJtnKUCHG98W/9w4VznwEEEAAAQQQQAABv0D3erW7Lk8ndk2YgwACCCCAAAII9ApUlxzT++heb+jMrFzg48ePb9686Q2SwWN6WbYxU11B4atwyXXbRrO2tRhKemPYmJaICQQQQACBOgWMzn4FPHlyzCTDxiiw8LJZQS47nEmdLbtLVN1XwSrzQ6nAu5Q51brGSJzaRJQ1NdVG23Lu7+/b6WiiixYtwJ8IIIAAAggggAACUwkkXw7bbGjynzNTxU85CCCAAAIIIIBAbQKjk2N0r1D36XRb9tWrV/pfPd9fv34dVSs72dl4Qm7UVli4BoGhfnS7t6CGyIkhWyC8U88Ps2zGOldU5tPQAXzoy15nRYgKAQQQQGDfBOx7ysqHODk5mdbEvtx1/uT5559/wuFnGKRt2jbSz9gwpbsp3G64aQNIlmakoRjJK8likwtomM9wx4uW//z5czSHPxFAAAEEEEAAAQRmEvC8U0mPp+qlnDMFQLEIIIAAAggggMDGBEYkxygtRpdZGtlFd+Kam2X6X49g6p6d5qvT1EOjO7zGYrqSm/zGtLE5PppbQHlUb9++7d3K2Jyq3kKYWaFA2KPg7PipsBaE1CswlAGjvjp+hPeKMRMBBBBAoBKBwsPG2K8Q1eWxcwCYMDdCazEg37S7U/fCRsg1vFCpraaupZW51f4ZTmiXnu/NSkbmDRlaYSswjQACCCCAAAIIzC1g/5Bpts7TiXO3AuUjgAACCCCAwJYEvMkxej5MaTHdR+saC83Xiy3tu8DNkkOjDjSf0pW+pX2rqUuYKhHWrnszOvyU6ZUKKIWuPUroVn5VvQsrJa0nbB3hh3pKwq67egImEgQQQAABBFoB+57y5HeTjVE3FJLzNbK6rAp/OnHx3LbmJBP1Dxujair52Gj3od9Zu/sMbVSX9zzhsDsvJSCAAAIIIIAAAn4B+4dMU87kP2f84bEkAggggAACCCCwOgFXcowyY8K33Q9V8tOnT0MftfPt6zmGaG6hNjOhoYB6L9CVQnF7e7uZalKRRiC8R0+u28b2iqGzAMPGbKyhqQ4CCCCwSQH7N0jvxep8Ds7NhZdSWoVhY6ZtkW7+h4aNqXAQ048fP2p01d66Kzt5jsFj9ButTXaPtttFixbgTwQQQAABBBBAAIEJBXSxF6bLD5Xs/H0xtDrzEUAAAQQQQACBvRJIJ8fomcWhPtFISjedk4PHGDemGaI58tzMnzc3N711YbSJXpb1ztTXP/yChz06660UkTcCatww86ll4QHiloIJBBBAAIFqBXRP2RjKRZkHzpcc+St4eHhoLDyU6xCuopSIMEFh6HI6XIVpv4Be9RvyNitWm/lxd3c3VLU5Yh76jabkIe2WQ5EwHwEEEEAAAQQQQGBygR8/fiTL1I8L3nWeVGIBBBBAAAEEEECgFUgnx4zq4bZzmZVn0264OzFqQ93VmVOtgPobehtXt6QZl7vaVssILLyTrkcWJu9nygiJVaYSCBs3LLM3YyZcgGkEEEAAAQQWFwiTd7vBzPGcpZ3+krx5raE7wjOsEiC4rOo23C5zus9+KN+32rF5NJ7N0GMkqsjj4+MuFNG6UVZW+6l8jByddjEmEEAAAQQQQAABBCYUsH/INBua4+fMhFWgKAQQQAABBBBAoDaBRHKMMahyb01+//7dO7+ZadxQOzs7456vQbf2j3RPX3dUu7WY42HH7laYU0BA9+Xv7+/bDfWmQ7WfMrEugahx2+D18/v8/Lz9kwkEEEAAAQTqFLDvKc9xN1npL9nF6rQbvqxW5fDm2Wn3K40k1N0lKr921RMFQ3uU5k/1cqUoKytk1w95fq2HIEwjgAACCCCAAAIFBLpXrd2NDl0ldpdkDgIIIIAAAggggIAEEskx4TOLHi97CPGw7zwqjSSJCGRjf6qHoHdfYvCYzTR0OLKIBl0nZ2IzLauKhI0b1otXPIQaTCOAAAIIVCtg31Oe6W6yUv+HQIxUBr3u5927d+2KGoHGeLqgXYyJUQK9pJUnx6iCCrv3YQP9nppkH9a+F2ZlhaQat6baYXXCOJlGAAEEEEAAAQS2JKBfDfYg/U1lJ7kU3JIbdUEAAQQQQAABBGyBRHKM5wos3IA6xcM/w2ndbgv/DKcZNibU2Oq0siV6OwnU7270EGxVY2P10rc77HYi121L7Rs1bls1tTIPELcaTCCAAAIIVCug68ynp6eh8PTjJfmSo6F17fl6Pc3Qy5XCq6awEI0Ocnp62s5RJsTDw8NM4bVb2cOJ7gMb2g3qv6rRnvDjx4/enUq/2fXqpV1+Uun1x+G+F+4VyozhTbghCNMIIIAAAggggEAZgaFfDeHWdXHI74UQhGkEEEAAAQQQQCApYCXH/Pr1K7l+tIBxV7F7F7Jdt3dMkfZTJjYjoIbufd6x/ic1N9MEM1UkfMxUzyvwaOlMzosUGzZuG4D6kHjFQ6vBBAIIIIBAzQL2PeVZn7PsHaFEVt3UcKUm6GdUNFSbIjd+W9VsXnls3V3i4uKi8pib8LQ/GPkx6hoxHkcxKqiLuiEBJUOTGWPQ8RECCCCAAAIIIDCfQPeqtbutWX/OdDfHHAQQQAABBBBAYAMCVnKM8ZBlb82NFAc9xzaUAaM7biQ493pub6Yaunc3UOLU4+Pj9uq7JzXS/fTwWMGrdrbU7uoOCRu3rVrvF7n9lAkEEEAAAQTWIjCUEzBJ/BrMQ0O/dIvSuVV5DBpVUaPLKKVYV8gKIzzh6tN///1Xq3fXZc6OAr3pIyvqVNDeovyY3uFa9X4ljf6i/cr/iIuyslTg9fV1r6qu6kmG7pVhJgIIIIAAAgggUECA5JgCyGwCAQQQQAABBPZQwEqOGcuhIZeHVhnqSdWdX+64DaFtcr5u1/befZ61Z2KTkpVUSllN4f10ZcjxiHMlTbN7GOpZiR5hb8rUoZ7uut15KQEBBBBAoIxA75Vns2ldt8x9RlPuS+9QH8pjUHa4fiLplremQwpFpVMwF1ShyYTT3bcGa2DLuXeDCeNXUUpn0RX4UD669qvj42PteEp8GXrRknYw/QZvsrKi3a8JVck3Ss9S8ta0kVMaAggggAACCCCAgFPAfjlsW0hvznT7KRMIIIAAAggggAACXQErOUaZK90VhuZoABjjHq4+7V1xaLDx3oWZuQ0BNXr35Up6WJYhu1fXvvqdFnY4qVmHvumrqxoBS2DohUp8Vdk9EEAAAQRWJKAMgN40grOzs9vb2wIVUeKFchGUWtq9AI62rssqZdKUiSra9P78KeGosuHVbPRRzX8qc0X5K0PBK+lKzx4cHh7qF7oSZZphivS/9sZXr14pe0bZ7b1pMaqyrueVfGP8tK+ZhdgQQAABBBBAAIFtCHiGjdHvC67ZttHc1AIBBBBAAAEESgr8ZWzMf3WlBxyNAWB0h7f31pvuu63rKT3Dio/8AuqiUH6MBv2OVtEYFeql8O910er8WV5A99zDr7aaVY1bPgy2OIeAnjbu/g7Xr24yGufQpkwEEEAAgVkFlEagpH9lAygxQpcuyifQjxclCsy60ahwpZbqX3N6VRjKC28uohSY/ikkLoMjsZn+VL5IVLJ2hmjOWv7U7ya9JUqJLPpZrQFjesPWnqZ/vR9FM3WZp59j0uB6PpLhTwQQQAABBBBAoLxA96ZcN4ahPOnuksxBAAEEEEAAAQQQaAVevby8tH90J3THLXk3TX2l9s1l3V8Le9CbrWjQP93I625xw3OUPxS+gCaq6b6B9GrsG0K0D6zrz6gF9Ty0unzWVQWiHRLQmEDqqOsetx8eHvTw8dBazEcAAQQQQAABBOoX0CVrO36MUr3tX7L1V6eJUBdvekuXfph33xtlV0E5MepW2YyDXVk+RQABBBBAAAEE1iLg6ZTRAJm8B3MtDUqcCCCAAAIIIFCPQCI5RrcO9QBZN1zdRHv37p0ecNR9NPvZMl2i6T5dVIK6XXVH0l4xWmUDf0bJBFGN9jAvROMGde/e6sFHQUU4/FmbgIaDCt+5o2+03hdQW5DEky2gDJjuEyrkP2V7siICCCCAAAIIIFBMQI+g6EKuGSfp9+/fSnduHnfRT3gNnNP8r6t3/fxUWgzDdhZrFzaEAAIIIIAAAgg4BZT33B3vsLuuXrLJtVyXhTkIIIAAAggggIAtkEiO6V6Kjcpr0cjhyp6JItD9ON2q28NLN5Jjoj1haHQK7R68byuyqurP6Hu9t9/oqhplwmCizKem5D3M3puQlKIQQAABBBBAAAEEEEAAAQQQQAABBBDwCES3XntX0f1Y3Vrv/YiZCCCAAAIIIIAAAobAf43P9JEGd9EAfeEyeuxMT5h5RonQG9C7mTEqSs+x7WFmTGjIdCOgvUtDf3c1eneb7mLMWURAj6JGDcQ3epGGmGmjOraHYwI1W9Hv7e5AMjMFQLEIIIAAAggggAACCCCAAAIIIIAAAgjsrYDnLpw6aPbWh4ojgAACCCCAAAK7CCSSY1S03osUXWzpVTjHx8caB8VIT9b7mE5PT6PImhEmGBQkYtnnP/X2Fr1HKRJQAtb5+Xk0kz9rENBXPjoaPDw88I2uoWmmiqF73FbJ+k2+b2/Bm8qTchBAAAEEEEAAAQQQQAABBBBAAAEEEPALkBzjt2JJBBBAAAEEEEBgrEA6OUYlagyYqEdcM6+vr/XySyUx6B0cGkxCveb6p1EHlBajgWG+fPkShUJmTATCn42Asqw+fPgQadzf32tHimby5+IC+m32/PzchqHMGKU3tX8ysXYBHc+VmhbVQsM7kf8UmfAnAggggAACCCCAAAIIIIAAAggggAACkwuoh6V7d667lW5nTXcZ5iCAAAIIIIAAAgh0Bf7qzuqdo/wYDSHz7du36FMlMehfNLP7py7X1MPK2ANdGeZIQPlVv3//jnYk5Ve9ffuW3Iuq9hC1SBNP854dciaqap0dg1E6WvQdVIEa2IlhnHaEZXUEEEAAAQQQQAABBBBAAAEEEEAAAQQ8Ap5hY3RjVg8ne0pjGQQQQAABBBBAAIFIwDVyTLOOMhg0UMSbN2+iIuw/da2mtBjl1pAZEw650UWzP+0uv7E5379/bxMv2qpdXFxoLKL2TyYWF9Dvrh8/ftzc3OghBjJjFm+OCQPQIbo73JeGdNLAThNuhaIQQAABBBBAAAEEEEAAAQQQQAABBBBAYEjAkxzDsDFDesxHAAEEEEAAAQSSAiOSY1SWhvFQsoKSXbp5DN0tKY1Gow5oGEAGHmhwNDhKV6mdY3/aLrbhCV36R6lXShg6PT1VHsaGa726qiknRoNIrS5sAjYEdFRXIlq0gH5mKyEymsmfCCCAAAIIIIAAAggggAACCCCAAAIIIDCTAMkxM8FSLAIIIIAAAggg0Ai8enl5ybNQf6qu1X7+/KmRJJQB0wx8onFilN/w7t27s7MzXogTwWrUDfuNocqP2fPxdZQHo50nUlIm1uPjY4TJnwggMImAvnQ6aEcjVykzRmPJTFI+hSCAAAIIIIAAAggggAACCCCAAAIIIIBAUkC36Q4PD5OLqTuGIb2TSiyAAAIIIIAAAgj0CuQnx/QWx8whAb02qDs2Q7Tw5eXl169fo5n79mdvfgxd9fu2G1DfMgJ83co4sxUEEEAAAQQQQAABBBBAAAEEEEAAAQRsAU8PgkrIftrZ3jqfIoAAAggggAAC+yAw7rVK+yAyeR01xI5eQ5PMjNF2r6+vNdzOng/YoLFzlPwevV9JYxTxcq7J90wKREBpZ9FATSSisVcggAACCCCAAAIIIIAAAggggAACCCBQXoB3KpU3Z4sIIIAAAgggsG8CjByT0+IabiG6VNUbkVSQXk0STqjXWf+i95U4t6d3CSlBpBlHUS+r0oT+17rRyIpaTG9rcpa5osV6B7T48OHD7e3timpBqAjULKBUvOg4ptfh6QmVmmMmNgQQQAABBBBAAAEEEEAAAQQQQAABBDYpoPv86k2wq3Z1dfX582d7GT5FAAEEEEAAAQQQGBIgOWZIxpqvwWCOj4+tJUp9tuGrYeXHaBCLnz9/hpa8eSrUYBqBbAENxXR/fx+uTvJZqME0AggggAACCCCAAAIIIIAAAggggAACxQR0Mzx6LLZ30xpz/eTkpPcjZiKAAAIIIIAAAggkBXitUpKIBZYR0PuVHh8f1WEfbl5vnmLwmBCEaQQyBPSitygz5ubmhm9WhiSrIIAAAggggAACCCCAAAIIIIAAAgggsLtANMDzUIFkxgzJMB8BBBBAAAEEEPAIkBzjUWKZxQTUYa/RccLNf/r0SUkz4RymEUDAL6AXJ3379i1c/uHhQeky4RymEUAAAQQQQAABBBBAAAEEEEAAAQQQQKCYgCc5RuOsF4uHDSGAAAIIIIAAApsU+GuTtaJSWxLQW1R13X9xcdG+clUT5MhvqYmpS0kBDb7abu7t27f64a1Rmto5TCCAAAIIIIAAAggggAACCCCAAAIIIIBAYYE5kmP0qibdCfz586f+1x315+fn379/639V7eDgQG9x0v9v/vdPt9/fv39fuMpsDgEEEEAAAQQQKC/w6uXlpfxW2SICGQLKktGIF7pcZ+SYDD1WQaAR+PXr1+npqaYvLy8ZMIa9AgEEEEAAAQQQQAABBBBAAAEEEEAAgWUFlMWiVJVkDMpx8Twyqrt/eqP63d2d0mKSZYYL6Dk6PaGqm/DhTKYRQAABBBBAAIEtCZAcs6XWpC4IIIAAAggggAACCCCAAAIIIIAAAggggAACCCCwGgG9Bl1ZKclwk885q5yrq6uxOTHd7eqZui9fvjDadFeGOQgggAACCCCwdoH/rr0CxI8AAggggAACCCCAAAIIIIAAAggggAACCCCAAAIIrFFg93cq3d7eHh0dKcNm98wYAV5fX2skG5W5RkxiRgABBBBAAAEEDIG/jM/4CAEEEEAAAQQQQAABBBBAAAEEEEAAAQQQQAABBBBAYCaBXZJj/vnnn0+fPj09PfXGpjclvXv3rvn/4OBAKS8aD0bvXXp+ftZLmr59+2Yk06hYBabRaHpLZiYCCCCAAAIIILBGAV6rtMZWI2YEEEAAAQQQQAABBBBAAAEEEEAAAQQQQAABBBBYt8CfP3+Us5Ksw8PDw/v378PFtKJefqQEl3BmM/33339/+PBB/ydfjfT4+KjxZoZya1TamzdvlEzT3QRzEEAAAQQQQACBNQqQHLPGViNmBBBAAAEEEEAAAQQQQAABBBBAAAEEEEAAAQQQWLeAhmZRekqyDi8vL+EySmpR7osGgAlnalo5MZeXl3rFUjTf/lNpN8boNdqQxqexS+BTBBBAAAEEEEBgFQL/XUWUBIkAAggggAACCCCAAAIIIIAAAggggAACCCCAAAIIbEnAyEppq6n3IrXTmlA+jV6WFGXGnJ2d/fvvv7e3t2MzY1Tg3d2dRogJNxFOK8LPnz+Hc5hGAAEEEEAAAQRWKkByzEobjrARQAABBBBAAAEEEEAAAQQQQAABBBBAAAEEEEBgxQKe5BiN3dLWUHkq0UgzSp358eOHMmYy0mKaYvX2pZubm3YT3Ynr62sGj+myMAcBBBBAAAEEVidAcszqmoyAEUAAAQQQQAABBBBAAAEEEEAAAQQQQAABBBBAYN0Cf/78eXp6StahTY75+PGj8lTC5a+urvSKpZOTk3BmxrTerBSNTxMV8uXLl2gOfyKAAAIIIIAAAqsTIDlmdU1GwAgggAACCCCAAAIIIIAAAggggAACCCCAAAIIILBuAc+wMaqhMlf0vzJjvn371lb44OBAA8ZM+MKjaECadkPNxM+fPxk8JjLhTwQQQAABBBBYnQDJMatrMgJGAAEEEEAAAQQQQAABBBBAAAEEEEAAAQQQQACBdQt4kmOaAV2izJg3b95oyJndB4wJ+c7OzsI/u9PRoDXdBZiDAAIIIIAAAghULvDq5eWl8hAJDwEEEEAAAQQQQAABBBBAAAEEEEAAAQQQQAABBBDYksDR0VHytUqXl5eHh4fhW42ULqOsmtevX09OoTKfn5+NYulOMnD4CAEEEEAAAQTqF2DkmPrbiAgRQAABBBBAAAEEEEAAAQQQQAABBBBAAAEEEEBgOwJ//vxJZsaotlomzIzRmDEzZcZoWyrc9uXNSrYPnyKAAAIIIIBA5QIkx1TeQISHAAIIIIAAAggggAACCCCAAAIIIIAAAggggAACmxLwvFNJFb6/v2+rfXBw8OPHjznGjGk2kUyOccbcBswEAggggAACCCBQlQDJMVU1B8EggAACCCCAAAIIIIAAAggggAACCCCAAAIIIIDAxgUyEk3mGzOmsdb7m2z0jJjtAvkUAQQQQAABBBAoKUByTElttoUAAggggAACCCCAAAIIIIAAAggggAACCCCAAAL7LjA20eTq6urk5GRZNc97oJaNkK0jgAACCCCAAAKGAMkxBg4fIYAAAggggAACCCCAAAIIIIAAAggggAACCCCAAAJTCvz582dUosnff//9+fPnKSPIKuv5+TlrPVZCAAEEEEAAAQSqECA5popmIAgEEEAAAQQQQAABBBBAAAEEEEAAAQQQQAABBBDYB4FRw8YcHBzc3d0VYPn9+3eBrbAJBBBAAAEEEEBgKQGSY5aSZ7sIIIAAAggggAACCCCAAAIIIIAAAggggAACCCCwdwKjkmO08OvXrwsYeQaG0Zg3BSJhEwgggAACCCCAwBwCJMfMoUqZCCCAAAIIIIAAAggggAACCCCAAAIIIIAAAggggECPgD855vLy8uTkpKeIGWZ53vRUJk1nhspRJAIIIIAAAggg8J9XLy8vMCCAAAIIIIAAAggggAACCCCAAAIIIIAAAggggAACCMwtoMFXDg8PPVt58+bNr1+/PEtOssyrV6+S5dCjlCRiAQQQQAABBBCoVoCRY6ptGgJDAAEEEEAAAQQQQAABBBBAAAEEEEAAAQQQQACBTQn4h425ubkpVnPP+5IODg6KxcOGEEAAAQQQQACByQVIjpmclAIRQAABBBBAAAEEEEAAAQQQQAABBBBAAAEEEEAAgR4BZ3LM2dnZ+/fve9afZ9aPHz+SBWskm+QyLIAAAggggAACCFQrQHJMtU1DYAgggAACCCCAAAIIIIAAAggggAACCCCAAAIIILApAWdyzLdv30pW++fPn8nNkRyTJGIBBBBAAAEEEKhZgOSYmluH2BBAAAEEEEAAAQQQQAABBBBAAAEEEEAAAQQQQGAjAnp70dPTU7Iyl5eXr1+/Ti424QKekWPevXs34RYpCnnNpIIAABDPSURBVAEEEEAAAQQQKCxAckxhcDaHAAIIIIAAAggggAACCCCAAAIIIIAAAggggAAC+yjgHDbmy5cvhXU8I8e8ffu2cFRsDgEEEEAAAQQQmFCA5JgJMSkKAQQQQAABBBBAAAEEEEAAAQQQQAABBBBAAAEEEOgX8CTHnJ2dFR42xjmeDa9V6m9U5iKAAAIIIIDASgRIjllJQxEmAggggAACCCCAAAIIIIAAAggggAACCCCAAAIIrFnAkxzz999/F66iJyqFdHR0VDgwNocAAggggAACCEwoQHLMhJgUhQACCCCAAAIIIIAAAggggAACCCCAAAIIIIAAAgj0CDgHaKkzOaZ8VD2CzEIAAQQQQAABBHYQIDlmBzxWRQABBBBAAAEEEEAAAQQQQAABBBBAAAEEEEAAAQQcAp4BWg4ODsoP0PLjx49k+CTHJIlYAAEEEEAAAQQqFyA5pvIGIjwEEEAAAQQQQAABBBBAAAEEEEAAAQQQQAABBBBYvYAnOaZ8DorGs/n582cSt3xgyZBYAAEEEEAAAQQQGCVAcswoLhZGAAEEEEAAAQQQQAABBBBAAAEEEEAAAQQQQAABBEYL1Jkc44lKVT05ORldYVZAAAEEEEAAAQRqEiA5pqbWIBYEEEAAAQQQQAABBBBAAAEEEEAAAQQQQAABBBDYnIAGaHl6ekpWq/wALZ7kmPJRJaFYAAEEEEAAAQQQGCtAcsxYMZZHAAEEEEAAAQQQQAABBBBAAAEEEEAAAQQQQAABBEYIeHJQDg4Ojo6ORhQ6xaJ3d3fJYkiOSRKxAAIIIIAAAgjUL0ByTP1tRIQIIIAAAggggAACCCCAAAIIIIAAAggggAACCCCwYgFPckz5HJRfv349Pz8nWcsHlgyJBRBAAAEEEEAAgbECJMeMFWN5BBBAAAEEEEAAAQQQQAABBBBAAAEEEEAAAQQQQGCEQJ3JMff398k6aDybk5OT5GIsgAACCCCAAAIIVC5AckzlDUR4CCCAAAIIIIAAAggggAACCCCAAAIIIIAAAgggsGKBP3/+PD09JStQfoAWzzuVLi4ukpGzAAIIIIAAAgggUL8AyTH1txERIoAAAggggAACCCCAAAIIIIAAAggggAACCCCAwFoFPMPGaICWo6OjkjVUys7Pnz+TWyyfspMMiQUQQAABBBBAAIEMAZJjMtBYBQEEEEAAAQQQQAABBBBAAAEEEEAAAQQQQAABBBBwCXiSY8rnoHiGjVH1zs/PXZVkIQQQQAABBBBAoG4BkmPqbh+iQwABBBBAAAEEEEAAAQQQQAABBBBAAAEEEEAAgTUL1Jkcc39/n0Qtn7KTDIkFEEAAAQQQQACBPAGSY/LcWAsBBBBAAAEEEEAAAQQQQAABBBBAAAEEEEAAAQQQSAjo7UVPT0+Jhf7zn8JpKIrKk7JzdnaWjJwFEEAAAQQQQACBVQiQHLOKZiJIBBBAAAEEEEAAAQQQQAABBBBAAAEEEEAAAQQQWJ+AJwfl4ODg6OioZN2c71S6uLgoGRXbQgABBBBAAAEE5hMgOWY+W0pGAAEEEEAAAQQQQAABBBBAAAEEEEAAAQQQQACBvRbwJMcUHjZG7eF8p9Lr16/3uvGoPAIIIIAAAghsSIDkmA01JlVBAAEEEEAAAQQQQAABBBBAAAEEEEAAAQQQQACBmgQqTI7hnUo17SDEggACCCCAAAKFBEiOKQTNZhBAAAEEEEAAAQQQQAABBBBAAAEEEEAAAQQQQGCvBH79+vX09JSscuGRY3inUrJFWAABBBBAAAEEtidAcsz22pQaIYAAAggggAACCCCAAAIIIIAAAggggAACCCCAwPICP3/+TAZxcHBwdHSUXGzCBXin0oSYFIUAAggggAACaxEgOWYtLUWcCCCAAAIIIIAAAggggAACCCCAAAIIIIAAAgggsCYBzxgthYeNEZ/nTU9nZ2drgiZWBBBAAAEEEEAgJUByTEqIzxFAAAEEEEAAAQQQQAABBBBAAAEEEEAAAQQQQACB8QKeNJTCyTG3t7eeelxcXHgWYxkEEEAAAQQQQGAtAiTHrKWliBMBBBBAAAEEEEAAAQQQQAABBBBAAAEEEEAAAQRWI/Dr16/n5+dkuIWTY3inUrJFWAABBBBAAAEENilAcswmm5VKIYAAAggggAACCCCAAAIIIIAAAggggAACCCCAwJICnmFjDg4Ojo6OikWpfB1PVLxTqViLsCEEEEAAAQQQKCZAckwxajaEAAIIIIAAAggggAACCCCAAAIIIIAAAggggAAC+yLgSUOpcNgYNQ/vVNqXfZR6IoAAAgggsE8CJMfsU2tTVwQQQAABBBBAAAEEEEAAAQQQQAABBBBAAAEEECgiUGFyzLdv35JVV77O69evk4uxAAIIIIAAAgggsC4BkmPW1V5EiwACCCCAAAIIIIAAAggggAACCCCAAAIIIIAAArUL6AVGz8/PyShLjhzz+Pj49PSUDOnDhw/JZboLqL5KqXn16pXeEqXp7gLMQQABBBBAAAEElhUgOWZZf7aOAAIIIIAAAggggAACCCCAAAIIIIAAAggggAACWxPwDBtzcHCgVJJiNfcMG6Ngzs/PM0L68uVLkwyk/BvnhjK2wioIIIAAAggggEC2AMkx2XSsiAACCCCAAAIIIIAAAggggAACCCCAAAIIIIAAAgj0CHiSY969e9ez5myzPDkrecPGKOT7+/s28MPDw3aaCQQQQAABBBBAoBIBkmMqaQjCQAABBBBAAAEEEEAAAQQQQAABBBBAAAEEEEAAgY0IeJJjSr5T6fv37x7ZvOSY29vbsPC3b9+GfzKNAAIIIIAAAgjUIEByTA2tQAwIIIAAAggggAACCCCAAAIIIIAAAggggAACCCCwEYFfv3417xiy61MyOcYzbIxe83RycmLH3PtpOGyMFnj//n3vYsxEAAEEEEAAAQQWFCA5ZkF8No0AAggggAACCCCAAAIIIIAAAggggAACCCCAAAJbE/AMG6M652WiZGD9+fPHE1LesDGKJyy8ZMZPBgWrIIAAAggggMDeCpAcs7dNT8URQAABBBBAAAEEEEAAAQQQQAABBBBAAAEEEEBgeoEwWWSo9JJJJHd3d0NhhPPzkmOiFzadnZ2FZTKNAAIIIIAAAghUIkByTCUNQRgIIIAAAggggAACCCCAAAIIIIAAAggggAACCCCwBYHakmOi1x71Er99+/bo6Kj3I3tmlHlzcXFhL8+nCCCAAAIIIIDAIgIkxyzCzkYRQAABBBBAAAEEEEAAAQQQQAABBBBAAAEEEEBggwK/fv16fn5OVqzYyDGzvlNJhYeZNxo25vXr18m6swACCCCAAAIIIFBegOSY8uZsEQEEEEAAAQQQQAABBBBAAAEEEEAAAQQQQAABBLYp4Bk2RjU/OTkpU/9oZJehjeaN+BIVnvdipqGQmI8AAggggAACCEwoQHLMhJgUhQACCCCAAAIIIIAAAggggAACCCCAAAIIIIAAAnst4EmOKTZsjFrCGU/eiC/fvn1rG/vg4OD9+/ftn0wggAACCCCAAAJVCZAcU1VzEAwCCCCAAAIIIIAAAggggAACCCCAAAIIIIAAAgisWMCTjPL27dtiNfTEkzfiy+Pj48+fP9uK5BXSrs4EAggggAACCCAwq8Crl5eXWTdA4QgggAACCCCAAAIIIIAAAggggAACCCCAAAIIIIDAPgj8+vXr+Pg4WdOHh4cyg6z8+fPn8PAwGU9eV5GqEGbe/P79O2/4mWR4LIAAAggggAACCOwuwMgxuxtSAgIIIIAAAggggAACCCCAAAIIIIAAAggggAACCCDgeoeRmMpkxmhDSlhJtsrZ2Vlyme4CSgMKM2MuLy/JjOkqMQcBBBBAAAEE6hEgOaaetiASBBBAAAEEEEAAAQQQQAABBBBAAAEEEEAAAQQQWLFAmC8yVI2S71R6fn4eCqOd/+7du3baP/Hly5dw4ejP8COmEUAAAQQQQACBGgRIjqmhFYgBAQQQQAABBBBAAAEEEEAAAQQQQAABBBBAAAEEVi/gSY75+++/q6pnRjyPj4/39/dtLT58+MCwMa0GEwgggAACCCBQp8CrvBdJ1lkZokIAAQQQQAABBBBAAAEEEEAAAQQQQAABBBBAAAEEFhHQm4aOj4+Tm354eCj2WqU/f/4cHh7aIWX0Ex0dHT09PbXF6uVNJMe0GkwggAACCCCAQJ0CjBxTZ7sQFQIIIIAAAggggAACCCCAAAIIIIAAAggggAACCKxJwDNsjOpTLDNG20rmrBwcHIwlvr29DTNjbm5uklsZuwmWRwABBBBAAAEEJhcgOWZyUgpEAAEEEEAAAQQQQAABBBBAAAEEEEAAAQQQQACBvRPwJMe8ffu2sMubN2+MLSbHlYnW1eg4nz59ameqOh8/fmz/ZAIBBBBAAAEEEKhWgOSYapuGwBBAAAEEEEAAAQQQQAABBBBAAAEEEEAAAQQQQGA1Ap7kmL///rtwfc7Ozowt2qkz3RVPT0/DmXd3d+GfTCOAAAIIIIAAAtUKkBxTbdMQGAIIIIAAAggggAACCCCAAAIIIIAAAggggAACCKxDQEOqPD8/J2MtnxxzcXFhRPX792/j0+ij8/Pz8IVKV1dXR0dH0TL8iQACCCCAAAII1ClAckyd7UJUCCCAAAIIIIAAAggggAACCCCAAAIIIIAAAgggsBoBz7Axqsz79+8LV+nk5MQYHsaT0NME/Pnz5/v7+zZ4vVBJc9o/mUAAAQQQQAABBCoXIDmm8gYiPAQQQAABBBBAAAEEEEAAAQQQQAABBBBAAAEEEKhdwJMco4SSRapxc3MztN1wJJihZTRfY8ZcX1+3CyjbxlPfdnkmEEAAAQQQQACBxQVIjlm8CQgAAQQQQAABBBBAAAEEEEAAAQQQQAABBBBAAAEE1i3w8+fPZAXKv1OpCUnD1Rib/ueff4zI//z5o7FnwjFjDg4OHh4eXr9+bazFRwgggAACCCCAQG0CJMfU1iLEgwACCCCAAAIIIIAAAggggAACCCCAAAIIIIAAAisT8AzBYmSozF3bu7s7JbX0buXLly+98zXz9vZWg8SEeT8q5MePH0dHR0OrMB8BBBBAAAEEEKhT4NXLy0udkREVAggggAACCCCAAAIIIIAAAggggAACCCCAAAIIILAKAY2k8vz8bISqtBKNwmIsMPdHj4+P7969692KsnY+fPigtz4dHh7+/v1b2TB6a5LyaaIaKVFGY8aQGdNryEwEEEAAAQQQqFyA5JjKG4jwEEAAAQQQQAABBBBAAAEEEEAAAQQQQAABBBBAoHYBvbpICSVGlMo1OT8/NxYo8NGvX79OT089g9x0gzk7O/v27RtvU+rKMAcBBBBAAAEEViHAa5VW0UwEiQACCCCAAAIIIIAAAggggAACCCCAAAIIIIAAAvUKaOQVIzh9unhmjMLToC96KZLSXIxQux9pzBtl9nz//p3MmC4OcxBAAAEEEEBgLQIkx6ylpYgTAQQQQAABBBBAAAEEEEAAAQQQQAABBBBAAAEEKhVQ7svl5WVvcFdXV7e3t70flZ+pBBeluShFRq9SSm5daTE3Nzd6G1QNmT3JaFkAAQQQQAABBBAwBHitkoHDRwgggAACCCCAAAIIIIAAAggggAACCCCAAAIIIICAV+Dx8VGpMHq/0vPz89u3b9+9e6c/qx1wRVkvGhJG0epFS/qnmJUNc3h4+ObNGwV/cXFxcnLirTnLIYAAAggggAACdQv8P6S204Ty+7JXAAAAAElFTkSuQmCC"/>
  <p:tag name="POWERPOINTLATEX_PIXELSPEREMHEIGHT#5C646973706C61797374796C657B66275F3128612C62293D6C696D5F7B685C72696768746172726F7720307D5C667261637B6628612B682C62292D6628612C62297D7B687D7D" val="183,3333"/>
  <p:tag name="POWERPOINTLATEX_BASELINEOFFSET#5C646973706C61797374796C657B66275F3128612C62293D6C696D5F7B685C72696768746172726F7720307D5C667261637B6628612B682C62292D6628612C62297D7B687D7D" val="127"/>
  <p:tag name="POWERPOINTLATEX_REFCOUNTER#5C646973706C61797374796C657B66275F3128612C62293D6C696D5F7B685C72696768746172726F7720307D5C667261637B6628612B682C62292D6628612C62297D7B687D7D" val="3"/>
  <p:tag name="POWERPOINTLATEX_CACHECONTENT#5C646973706C61797374796C657B66275F3128612C62293D5C6C696D5F7B685C72696768746172726F7720307D5C667261637B6628612B682C62292D6628612C62297D7B687D7D" val="iVBORw0KGgoAAAANSUhEUgAACrAAAAGFCAIAAAAwurYnAAAgAElEQVR4Aey9P5rXOJe//TDvk0zW1BKAFXQRTjiQzUTAEhpWAIQTAiuoIp2MYgVUL4HqFdCdTkb3Dng/v/FcevTI9vHxP1mS7wrqsvWVpaNbsnSkcyTf+/Hjx9/4gwAEIAABCEAAAhCAAAQgAAEIQAACEIAABCAAAQhAAAIQgAAEIAABCECgLQL/0lZxKA0EIAABCEAAAhCAAAQgAAEIQKBiAm/evLl///7l5WXFZUB0CEAAAhCAwA4Efv/994cPH2qUvL6+3iF5koQABCDQOAEmGo1XMMXLQqBebQSHgCwNhEwgAAEIQAACEIAABCAAAQhAAAImgbu7O9k5Pnz48Ndff/322283NzdmdH6EAAQgAAEInIvAx48f//jjD42Sr169kuecVuTPVX5KCwEIQGApASYaS8nxHARSAvVqIzgEpHXJPQQgAAEIQAACEIAABCAAAQhAIDOB9+/fP378WHaOkO/PP/8crrmAAAQgAAEIQODBgwcBgjznHj16dHt7G0K4gAAEIACBQQJMNAaxEAiBZQTq1Ub+v//6r/9aVmaeggAEIAABCEAAAhCAAAQgAAEIQGA9gZcvX2qdLk7n6urqyZMncQjXEIAABCAAgZMTkOfc//zP/2ifa+Dw3//93//6r//6b//2byGECwhAAAIQiAkw0YhpcA2B9QTq1UZwCFhf+6QAAQhAAAIQgAAEIAABCEAAAhBYQuDPP//8z//8z+TrAPIG0MrdkuR4BgIQgAAEINA0gf/4j/9IfAJ+/fVXhSi86XJTOAhAAAKzCTDRmI2MByDgI1CpNnLvx48fvgISCwIQgAAEIAABCEAAAhCAAAQgAIHNCGiRLvlMgJJ+/fp1clrAZvmREAQgAAEIQKAJAnKb0xd846L8+7//O58PiIFwDQEInJwAE42TNwCKn4FAddoIDgEZWgVZQAACEIAABCAAAQhAAAIQgAAE/onA4CLdL7/8cn19/U/xuIEABCAAAQhAoEfg+fPnnz9/joPxCYhpcA0BCJyZABONM9c+Zc9JoC5tBIeAnG2DvCAAAQhAAAIQgAAEIAABCEAAAn8bXKR79uxZ8u0ASEEAAhCAAAQgMEbgyZMn+l5A/Cs+ATENriEAgXMSYKJxznqn1EcRqEgbwSHgqEZCvhCAAAQgAAEIQAACEIAABCDwTwTu7u60sv/169fffvvt+/fvf/31l37+6aefHvzvn1b59ffw4cN/eqbCm8FFOhWNs44rrExEhgAEIACBIwlcXl5KZ4glYDyNaXANAQgEAkw0AgouIACBbQnUoo3gELBtvZMaBCAAAQhAAAIQgAAEIAABCMwjIAO5vgSsvz/++GPySfkG6Fx9/d2/f38ycoERBr0BVKjff/+9QGkRCQIQgAAEIFAygcFRFZ+AkqsM2SCQmQATDSYamZsc2Z2QQC3aCA4BJ2ycFBkCEIAABCAAAQhAAAIQgEARBDRzfvv2rVwBFkjz7t27N2/eLHjw2Ef6uwd0BIIORWjg5INjwZI7BCBgEFBnq2NX5HSlk1e681fC/zhQ3ZHcrd6/f28kxU8tEZAvWtck4maQtA2VV1+00UhdrB+eSvHo0aOkXtSSr6+vk0BuIQCBUxFgoqHqZqJxqjZfaWHRRrJVHA4B2VCTEQQgAAEIQAACEIAABCAAAQj8g4BW6uUN0H0X4B+hc6603+XLly8VmdKfP3/++fPnpIgqgr47mARyCwEIQGAWgW4tVWbdYPiPr2clJRcluS7NeoTIZRKQMUzNoGsJGm27C/3vrmfJXLgTnr658/Tp06REhcucSMstBCCwLQEmGh1PJhrbtitSW0AAbaScbQx/X1B/PAIBCEAAAhCAAAQgAAEIQAACEFhDYNA03iUoM//r16913u/FxYVCZNzS54FloNL2xMR7QFaNx48f//rrr1XYrrQQ0PcGkLkCb4A1DYlnIQABbehXT5J0j2uwqNdd8zjPlkBABvJXr15plCxBmAwyaCTVWyAvwzgv3UqjkL4RB3INAQicgQATja6WmWicobWXXEa0EdVOUdoIJwSU/L4gGwQgAAEIQAACEIAABCAAgdYIaIuAjP2y8fcLpjMttW718uXL/k9dyN3dnWbU8gBIInz79q3wcwK0S0m2mURsHcJ8c3OTBHILAQhAwE9gcGO0//HBmD9+/BgMJ7AWAhpnO4+6DQWu4tyIQRMgu2M3bAYkBYHyCTDRCHXERCOg4OIQAmgjMfZCtBEcAuJK4RoCEIAABCAAAQhAAAIQgAAEdiSgQ611qO/gnkX/Fy5lRH/x4kUs5c8//yxfgTikqOtBi522LYpGUXIiDAQgUB0BeVDp9JQNxS68O92wpA0n1R8l1xe2CjcR2R40tianZUi7kNZx//799RBIAQIQKJwAE41QQUw0AgoujiKANhKTL0Qb+ZdYJq4hAAEIQAACEIAABCAAAQhAAAL7EVjvDSDDv46z1hkDsZA6b0Bb8OOQcq5ln0jcFzrZPn36VI6QSAIBCFRKYPPj/ZPetVIsJxd781YhN5EqkMrq3z9DSP4BtOoqqg8hIbCeABONwJCJRkDBxVEE0EZi8oVoIzgExJXCNQQgAAEIQAACEIAABCAAAQjsRUBn+Q6eDaD8tMN18sx/fSdba/2PHz/W2fv9Ff8PHz7sJfe6dGWHSHYrKr3Xr19fXl6uS5inIQABCPxNXeK2FDCdbsvzkNTO3Co0tmqETbDLa/DNmzdJILcQgEBjBJhohAplohFQcHEgAbSRBH4J2gifDEgqhVsIQAACEIAABCAAAQhAAAIQ2J6AzPlv374dTFf2Jx2qP/hTF6hTAbTJfsyZIDxY4BeOZYHoeypwIneoMi4gAIH1BHQiq3ykum1YnfuRrnXR/Z+bfhUnw88t1Anja9zU9tBu3IxbhVBMDqZ9XIV8+LYv2FiI3AK07J78KiCyFyaB3EIAAm0QYKIR6pGJRkDBxeEE0EZK00ZwCDj8pUAACEAAAhCAAAQgAAEIQAACjROQvV9neI4V0jbk28/Gab57966oLYBjkn/79m3yOIS4XFxDAAIQWEZAnyxRB/v582edwuJJASuCh1IDcbRALyeSMS+9fgGrcxPRd8QfPXrULwjjb58JIRBogMCYyt0VjYlGA1VMEZokgDaSv1r5ZEB+5uQIAQhAAAIQgAAEIAABCEDgXAR0yP9YgX/66Sfj8Hyt6RueBEmaC3Y9JilseCs7nE416CcorwW8AfpYCIEABPYgoM+sPHny5Pr6un+I+mB2fC9gEEt7gRp25T+nff+eoslNxBOtqDgaZwfbvF+jKKo4CAMBCNgEmGgEPkw0AgouyieANpK/jnAIyM+cHCEAAQhAAAIQgAAEIAABCJyIgGxRhql+0Goe6BgLfCFOuDByCXGyXciu1p3SHOf44MGDos4wiGXjGgIQaJiA09LvjNYwqFMVTc4invJW2ip0frjG3KSA0hMYhRMm3EKgdgJMNEINMtEIKLioiADaSM7KwiEgJ23yggAEIAABCEAAAhCAAAQgcC4C2ihvH0r87NmzMSLdKYJjv/bDddhAP/CQEC1N9r8XKEmurq4OkYdMIQCBkxPo+ycNAnGuyQ4+S2B1BHQGj0fmSh0CVLTBMffDhw/SLjwFJw4EIFA+ASYacR0NdnpxBK4hUCABtJGclYJDQE7a5AUBCEAAAhCAAAQgAAEIQOBcBHRwpW2IMuxPzo9eB6D9vYDhp5wXWpocPNhArg9GYXNKSF4QgMDZCHgOUKnxZPiz1eO25R10XOtnUe/IJckHvRl++eWXfjEJgQAEaiTARCPUGhONgIKLugigjeSsLxwCctImLwhAAAIQgAAEIAABCEAAAiciINO4tuIZBbbtT1+/fjWe7f/0+PHjfmD+kDFLw1z/hvySkyMEINAqAU93Omg6bRUI5RIBT6uwh+nyMQ7ul5XtQR8UKF94JIQABGwCTDRiPkw0YhpcV0QAbSRnZeEQkJM2eUEAAhCAAAQgAAEIQAACEDgRgcmVKduE79wuEICWYM26vb39/PlzEClcaAPT/fv3wy0XEIAABHIS8HSndoecU1ryykPA0ypKGFjX0Hj48OGgl54+ZuQ8o3hN7jwLAQjsSoCJRsDLRCOg4KI6AmgjOavs3o8fP3LmR14QgAAEIAABCEAAAhCAAAQgcBICWoi3z6n+9OnT8+fPx2jcu3dv7Kd+uIwWMsb3wzOHyOrf/0TCTz/9pD1MmSUhOwhAAAIdAfU/FxcXkzS+f/+O39IkpZYiDA5YSQG/fPlS7ycDurKMtX8dfnB3d5eUl1sIQKAiAkw0uspiolFRo0XUPgG0kZzaCCcE9FsgIRCAAAQgAAEIQAACEIAABCCwloBmtrY3gDLYcOuhdsaslXj18y9fvux7AyhV7URcnTYJQAACEFhIwHMW64MHD/AGWMi3zse0P35wwEpK08C5EWrYgxqCtiReX18n5eUWAhCohQATjVBTTDQCCi6qI4A2klkbwSGguncEgSEAAQhAAAIQgAAEIAABCFRAYPIYT21nse1Pz549c5bz9evXl5eXzsg7RdO65GCRVcw3b97slCnJQgACEJgk8Ouvv07G2dA9azIvIpRAwNMqtIfeHqZLKIhHhsGvBuhBrGgeesSBQJkEBrXuWFQmGjENriFQJgG0EdVLTm0Eh4AyXwSkggAEIAABCEAAAhCAAAQgUDcBfQ7ALsCk/ck5N1Y679+/t/PK8OuYtIMbEzPIQxYQgAAEOgKexdbJDhmYjRE4VauQW4McB/s1qDMS8NjrYyEEAlUQYKLRVRMTjSqaK0KOEUAbEZmc2ggOAWNNkXAIQAACEIAABCAAAQhAAAIQWEjg5uZm8iziyYOItel/cAU/lknb/m5vb+OQQ651PMDgcoY2J+k7AoeIRKYQgAAEREAfUNdhpJMocAiYRNRYhMExKynj5DCdxC/5dsxp78OHD3pHSpYc2SAAgT4BJhodEyYa/bZBSF0E0Ea6+sqmjeAQUNcLgrQQgAAEIAABCEAAAhCAAAQqIOCZ2+ss4smSaOu/NgBptasfU1+8/vLlSyEfAOY44n4FEdIMAVnL5Nfy8H//dIHxrK6a/fr166TA6k7bOBl+sqRE6Ag4P9nbkpvI2CEBAjLmK0BrgQAEiiXARKOrGrqvYpsognkIoI3ElPK8zvd+/PgR58o1BCAAAQhAAAIQgAAEIAABCEBgJQGZDv/44w87ke/fv/tNUNoJJLOW0ry4uJDtSlYKnR9gp5/tVx1R8PTp08HsmHEPYiGwLgLJ6yxXHh2JUVcRziytTkTXriObgFyaCnGusuXk160IqLpfvXplp6ahViv1dpy6fpUzk1SIQZm/ffumjm7wJwIhAIECCSSayaCETDQGsRAIgXIIoI0kdZFBG/l7kiW3EIAABCAAAQhAAAIQgAAEIACBNQS05j7pDTB3Q+rz//1bI9V+z465809+72A/kUgZAlsRkL9L8jrr/Hk5BJTjkbNVSVtNx7ONsqWN4K3W47blOmerkA/is2fPPn/+3IepcVx+h/1wQiAAgQIJMNHoKoWJRoGNE5FmEUAbSXBl0Eb4ZEDCnFsIQAACEIAABCAAAQhAAAIQWEXAM7f3fC9glRC5HpYJYez73GOOArlEIx8IbEBgsHl7TqHfIG+SWE1AVpPBGkwSxiEgAdL8rWeYbrJVjI3L8hLg4JPmmz0FbIaApwdjotFMdVOQhgl43mW0kW0bAA4B2/IkNQhAAAIQgAAEIAABCEAAAmcn4JnbP378uA1MY9YFbUP0fxChDRSUokkCg7Z/j425SRrVFcrTG889r6U6CAicEDjhJ3sDAR1togYfbuOLsdE8jsM1BCBQAgHP0MZEo4SaQgYIGATQRgbh7K2N4BAwiJ1ACEAAAhCAAAQgAAEIQAACEFhIwLNO18bGHR0PkJymHpDpm9zhmgsIQAAChxDw9MZNbr06hHYtmXpaRcNuImOHbAuLjBO1VCJyQuDMBDydGBONM7cQyl4FAc+LjDayeVXiELA5UhKEAAQgAAEIQAACEIAABCBwXgKe73qKThsbd969ezdY01q8ePLkyeBPBEKgAQLfv39voBRnKIJnsRWHgDO0hLiMJ28VL1++jGnE1x8+fIhvuYYABAokwERDlcJEo8CWiUhzCaCNjBHbVRvBIWAMO+EQgAAEIAABCEAAAhCAAAQgMJvA4AHjSSptOPvre8NjB6dzPEBS49xCAAL5CTitJm1so8yPt94cT74Er4rTN30Gq+/jx496awZ/IhACECiEABMNVQQTjUJaI2KsIYA2cog2gkPAmkbLsxCAAAQgAAEIQAACEIAABCDwTwTGbORxpDbsT2PHA6ikrNPF1c01BCBwCAHPSutPP/308OHDQ8Qj00MInPmTvQG4MUbLJyBE4wICECiQABMNVYrRiRVYZYgEgT4BtBExMV7k/bQRHAL6rZEQCEAAAhCAAAQgAAEIQAACEFhIwLlxZ2HqxTymTYSfP38eFEfnb9+/f3/wJwIhAAEIZCPgcQjgewHZqqOQjDytoo1TfAzg+qaPXGEGIxiufoPxCYQABDITYKLBRCNzkyO7PQigjYjqIdoIDgF7tGfShAAEIAABCEAAAhCAAAQgcFICno07jx8/rp2O4bZvOPvXXmrkhwAEKiLgWWzFIaCiCt1EVFpFh3FspP7rr79ubm42QU0iEIDAHgSYaIx1X3vQJk0I7EQAbaQDO/Y676eN4BCwU5MmWQhAAAIQgAAEIAABCEAAAmck8Mcff0wWu4FPBhibCJ8/fz5JgAgQgAAEdiWgU0w8vTEOAbvWQoGJswTfVcqLFy/GascY38ceIRwCEMhGwDO0MdHIVh1kBIFlBNBGOm75tREcApa1WJ6CAAQgAAEIQAACEIAABCAAgZTA7e1tGjR0X/snq1VMue0PlexvWNcGsRAIAQhkJuBZadWp6bX3xpmp1p4dn+wNNXh5eTn21QDtPxaoEJMLCECgHAJMNJholNMakWQxAbSRgC6/NoJDQIDPBQQgAAEIQAACEIAABCAAAQisIuA5xrOBXTsfPnwYwzR27t9YfMIhAAEI7EHA4xCAXWEP8iWn6WkVMpPfv3+/5FJsJZuxLc/4KtBWuZMOBCCwgAATDSYaC5oNj5RGAG0krpHM2ggOATF8riEAAQhAAAIQgAAEIAABCEBgOYGvX79OPvz48ePJOCVH0EHcxioG3wsoue6QDQLnIWB0UwECDgEBxUkuaBVxRT979iy+ja8/f/4c33INAQgUQoCJBhONQpoiYqwhgDYS08usjeAQEMPnGgIQgAAEIAABCEAAAhCAAASWEzjDxp1Pnz6NAcK6NkaGcAhAICcB+S15vrJMl5WzUkrIiyX4uBaePHkS38bXen3u7u7iEK4hAIESCDDRKKEWkAECKwmgjcQAM2sjOATE8LmGAAQgAAEIQAACEIAABCAAgeUEPCao2k8IMDYOYl1b3nR4EgIQ2I6AZ6VVJ8M/fPhwuzxJqXQCfLK3X0PGtjy+GtDHRQgEDifAROPwKkAACKwkgDbSB5hTG8EhoM+fEAhAAAIQgAAEIAABCEAAAhCYTcC5ne7y8nJ20sU8YH8vwJjMF1MCBIEABNon4HEIwIGp/XbwzyX0tIqzuYkYb4FxGtA/c+UOAhDIRICJBhONTE2NbPYkgDbSp5tTG8EhoM+fEAhAAAIQgAAEIAABCEAAAhCYTcDzXc8HDx7MTrekBwwLwdnsKCVVC7JAAAL/RMCz2GosPv5TWty0QoBW0a/JFy9e9AO7kL/++uv29nbsV8IhAIH8BJhocK5P/lZHjpsTQBvpI82pjeAQ0OdPCAQgAAEIQAACEIAABCAAAQjMJnCG73oaZwgbM/nZKHkAAhCAwFICOsjkDIcqL8Vz3udYgu/X/f379w0/ReMLQf2kCIEABPYmwERjb8KkD4EMBNBG+pBzaiM4BPT5EwIBCEAAAhCAAAQgAAEIQAACswl4pvePHz+enW4xD8jMZqxFst22mIpCEAicmoCnKxagqr/ecuoKXlR4Ptk7hs0Yu40zgcZSIxwCENiPgGd0Y6KxH39ShsB6AmgjYwyzaSM4BIxVAeEQgAAEIAABCEAAAhCAAAQgMIOAZ0/qzz//PCPFwqLatgFjGl9YORAHAhBomYDHZEJ/1XILGCqbp1Wc88M3xrugrwY4v1k+hJwwCEBgYwJMNDYGSnIQyE4AbWQMeTZtBIeAsSogHAIQgAAEIAABCEAAAhCAAAS8BJyL5sbZvN6cjotnLGGoXDrr7zjRyBkCEIDA/xEweqrAyFh2DHG4aIkArWKsNu13wcNtLGXCIQCBDQkw0WCisWFzIqmjCHhGVXtcPkryvfO1S+3h5pQQhwAnKKJBAAIQgAAEIAABCEAAAhCAwCiBr1+/jv4W/fDw4cPorrJLYype9ckHlVUD4kIAAuME9GUTzx5Ke9lxPHl+qZWAMX6FIp2zVdgf7vVwCwC5gAAE9iPARGM/tqQMgWwEPKMq2ki/Ojzc+k8NhuAQMIiFQAhAAAIQgAAEIAABCEAAAhCYQeC3336bjF211Vw7k3R68FgZz7lyMUaDcAhA4CgCzhXDy8vLoyQk3/wE+GSvzdxQTpwvlJ0+v0IAAusJMNFYz5AUIHAsAbQRm38ebQSHALsW+BUCEIAABCAAAQhAAAIQgAAEpgl4Nu48fvx4OqFSY9hWARwCSq035ILAuQjYPVXHgv7qXG3ib3/ztIqffvqp6iN81tSp/Ubc3t6uSZxnIQCBTQgw0dgEI4lA4EACaCM2/DzayN9tIfgVAhCAAAQgAAEIQAACEIAABCAwSaD5jTv2EsZp7Sg6n1xLtIKjBvD9+3cdotAdVy7b0sXFxYMHD7S0oT+2I0++QUSAwCYE7J6qy0Kv5Ky8utdc77hedr3ges27l12JdG+6/utl7973J0+ezEqcyBkIeFqF02NPjUGp6U+NIWkJagBKRP+fPXtW15hol12FpVVnaKVkAQGbABMNm0+rvzLRaKlmNZ5OFscekcPjaCMBxdyLez9+/Jj7DPEhAAEIQAACEIAABCAAAQhAAAKBgI7T98zeZT+o1zB87969UN7kQuf7iUAS2Patjnz8+PHj58+fPV8rFwqZiF6/fv3y5cu2sTRZuufPn6uik6LJ4Hdzc5MEcns4AS2PyhFnUgxnV6zXXFX/6dMnjxkmzlRd4osXL968eRMHcn0ggfv37xufvOkEe/funVFlalpqCer2nY1BPiK//O9fLZ4BxhCv8UvvwoHVR9YQgAATDSYa9lvARMPmU8ivaCOTFZFBG8EhYLIWiAABCEAAAhCAAAQgAAEIQOBcBGTqkwu/9oCq2JNWBMVRTI+RYNa2VJkTlHK3y1xmBa0gHFgHOjH46dOnYwJIvOvr67FfGwtXSf02oaTsqlM9KwNzEs5tyQRwCCi5dhLZ1HXLEp8E9m8ntwYpHZmHPb16P/E4RG5Ab9++Pbb3juU557WM2Y8ePZos+5ibiFwB1Bg+fPgwmcJgBI37V1dX5bsFyFvRaPCTr8xg2QmEAATGCDDRSMgw0QhAmGgEFI1doI14KjSDNsInAzwVQRwIQAACEIAABCAAAQhAAAJnIWBPRNdQ8JwTOJi+rMjH7s8z7AQSWLtSBsVuLFArdLLteRxExgquZ2WtdG4uV43r+AF5hNR7qsQYB8IhsBMBTx9rO2bpNZfp13nyx2QplJT+ZA/mdJBJVvtF8LQK5T7Y0+rMANXgGtmUu9wR5Bry/v37Nens/axOOTIGetnq+GrA3lVA+uchwESjX9dG/6PITDT6xAZDmGgMYikkEG3EUxEZtJF/8chBHAhAAAIQgAAEIAABCEAAAhA4AwFZYe01qUMgyDqlTYqHZN1lqq2TRu46H9v4tYGfZCPUHt9Xr14Z3gDdNtAvX758+/ZNmyl1aISgaV9p3/qoQ8i1FmxUqOxGyk42JJ3KoGURnZ0oa6IRvwHCFAECmxDwLLb2X8kua5k8tY1br/mgN4B6OR2FItO+3mu943rB9ZrrQrcKtPtApcm5IJvU77JElrWKrj0MegOoumXg1xcEupbQ9fa6lbPXmIRKR63rWMe+Mdm6cNveVqBeZBeHXyFQLAEmGoNVw0SDicZgw2gpEG3EU5s5tBFp8PxBAAIQgAAEIAABCEAAAhCAAAREQGv6nslq5jg6av7Y2um+XzBW6s42dqyEO+Uue49t6hMZWf1tAkqkbyjSekdfZqUzlt1g/H4KhGxOoF93ehEUuHlGJLiSgF6fsT4qDpfXTpKRHpSxP44TruU9oEHBfsG71GTMsBcxeYUT7Nlu7fGrq2t147E8Y+1BfgDqz+OYybWaymCPEVpUv/klKRx1K8GCkP0Leryj6oV82yPARGOwTu2O2jMKDyZbfiATjfLraCsJ7UaONtJxzqCNcEJAX80jBAIQgAAEIAABCEAAAhCAwEkJ2Bado6Bom/hRWStf7U03dsYrQqtfyNZh0dqmb+yMlHFIcBTNJqCNofpYrBY44pUg7ULun8CsDwqMZaf4yujAZkDWECicgGfrlYqQvHd3d3fq9vVZlqR0MglrmV7bxLW5337Buwd17If2fY4dP6A4g698kim3mxNQpdjjV5djqDjFV1X224N6e1mkdHyL+nNDSDUV9faGwU/nviiCkcJRP9lqhvPlOkp48oVARQSYaPQri4lGn0kXwkRjjEx14WgjzirLoI3gEOCsC6JBAAIQgAAEIAABCEAAAhBon4AsAdopWM5qnSSRXcqwLmSokhMe49nZhAYPi+6Aq15kLJz1TWiZIUUy9gmQiSW28ctKZBtd7F8ztASygEDJBDwvSHICh146rTwmBmNthtbbrQ+F2KbfQRTqq43hI3nlB1MgcFsCnlahHDX067+8Q9QeEq8s+Qp0rgAev5BOeDmR6EMSYwWR45ccTcZ+PSpcpYuHp0QMvSN8tiZhwi0Elrio8fsAACAASURBVBFgotHnxkSjz4SJRp9J1SFoI87qy6CN4BDgrAuiQQACEIAABCAAAQhAAAIQOAUB2WhlD/YfD+ix1mud3Z9gHFOSdB+wPxC9vYRhO/IfKPbirGWq6duE4tTkoqF6WWAs1COJT4B8DmSC6hIfO6Q6ZJ2YqUI4FxCAgAjYPVWHKGwE1626eplmY3RyF9AbKi+BBW93l47WMQ1LsOLolS/QGBxDaOza3yo6b4DYO0QDt8Z31ZffFSDQe/nypdGl65wADSIhciEXhi+LJLQtdoUUATEgUAUBJhpJNdkdNRONBJdxy0TDgHPsT3Yj72TrdFS0kb21ERwCjn0XyB0CEIAABCAAAQhAAAIQgEDdBDyr5LEVqrrS2nZoe9JeXWG16V+mmtgmlBRBB0jIRSMJ9N9qqS45jLozScoGaWTapW9s3/QLQEwINElA25d1Jv9k0UJXLHttcgSIXm0twnY7xSfTMSLoLJDkHIIk8tu3b5MQbvcj4FyC7/zAYjE0tGlw117/OHDWtVqU0WlroJmVWobI9mhuawIZxCMLCJyWABONlqqeiUZLtekvC9qIn9Xe2ggOAf66ICYEIAABCEAAAhCAAAQgAAEIpAQ8q+RV726xzWy26SuFVfa9bIS2rU57f+ND/peVRhYmnUkenhVeeRh41ons9ZGQIBcQOCEBzxskLLLW67/e9NgvR1ZbmVvWv9oBe3LwQAjvLjRkcEhAwmSnW+3Cn3S0UtbqhBPzvBxH1CQWHxTRFUfnCsgnYKxoynTDJjeWy6xwe4jxmCRnZUdkCEDASYCJhhNU+dGYaJRfR3tIiDYyi+re2ggOAbOqg8gQgAAEIAABCEAAAhCAAAQg8E8EPKvkVVvNbYeAqn0d4oqUnT62EcY/ddfyBtBCXj98QUiSkbwQPB+eCJubF+TIIxBom4DHIaDrhxNvAC07qotbfzBAjDf2+InDw3VyOEEI52JbAp5WoRyTDllH/S/7TEBfeNs1RM2gqA8H2EvwtibQLzshEIDAVgSYaGxF8th0mGgcy//A3NFGZsHfWxvBIWBWdRAZAhCAAAQgAAEIQAACEIAABP5BQOdUezYg1ms1nzRXLPi48j/wFXOlfcOfP382xHn9+vVW3gDKRdCUYMhOTcjTinAICMS4gEBCwLPYqjdIR/XG1l+5CMjQsnknpp3lxlnxktwjbVJAbhcQWMBZ3gBrPgqTCKmmZXuH2B4DSWp739qKimeP8t4Skj4ETkiAicbmY/QhrYiJxiHYC8kUbWRWReytjeAQMKs6iAwBCEAAAhCAAAQgAAEIQAAC/yDg2bUjy1C9i1m2DcA2ev0DU9lXWqSzV2pk0ZEdcdtC2N8mGMzLXh8ZfIRACJyBgOwlnu3LihO/d9qBpBd/p87Z3t6kSuGrARlapt2x9wVQV7+hN0CXvm3y1wh7d3fXl+SQkMlGqxftEMHIFAJnJsBEo4HaZ6LRQCWuKQLayCx6e2sjOATMqg4iQwACEIAABCAAAQhAAAIQgMA/CNj28i5e1XZc28x2cXHxDxZ1XukAT3uZRnuIb25uNi+czJDaiupPVosjO1ku/TIQEwJlErBf4SBzfAqInJn2OBsg5DW5mumUOSTIxVwCzk/2hmTlDbBHVz/5waB3794FGY69mBxibH3gWOHJHQKtEmCiUXvNMtGovQZXyo82Mhfg3toIDgFza4T4EIAABCAAAQhAAAIQgAAEIPB/BDwbdybtASXTtAs4afQquWiS7c2bN7GNcFDaT58+DYavD7SPkk7S53sBCRBuIRAILDCu65HJBceQ/oKLSWepBTIvEOPMj8wivJPjl/jr+xF2LWgMKmfnvX3qj60P2MXkVwhAYBkBz3vHRGMZ2wxPMdHIALnwLNBGFlTQrtoIDgELaoRHIAABCEAAAhCAAAQgAAEIQOD/ETj5xh17ul54E9FXAD58+GALeXV1NWnOsVMwftUJon6As7wHjEz5CQLtEZi12Kria0/25eXlsRzYbL03f3+rUD/sj7xA7Elb3cePHxcku8cjtpMfjXYP5qQJAZsAEw2bT8m/MtEouXayyeZXMNBGQqXsqo3gEBA4cwEBCEAAAhCAAAQgAAEIQAACMwg4P1w9aQyYkWX2qLYBwJ6uZxd2Rob6gHf8NfHBJ7Up/+XLl4M/bRXo3/df9YcntsJFOhDoE3D2w+FBvXTasRduj7r466+/jsr6JPn6l+AVc9fjIiZ773K+GmCfbGHrAydpVxQTAjkJOAc4Jho5K8WZFxMNJ6jmo6GNLKjiXbURHAIW1AiPQAACEIAABCAAAQhAAAIQgMDfPMd4CtN+W8wz1IFttbKn6xnEW5aFFlhfvHgx+ayOB5iMszLCpKGoS19Lvbvaq1aWgschcCAB/0qrhNTuq/0+AhJD+P79e3zLdWYC/k/2qj0cflyExlkJnBnRYHa2kx8OAYPQCITAfgSYaDDRWNm6mGisBLjycbSRZQB31UZwCFhWKTwFAQhAAAIQgAAEIAABCEDg7AQ8x3hWvWtHhnO7ju3puv3sgb9qi7Dt6CDZXr9+ncGTw9k8/AcJHEiVrCFwCIFZDgF77wUPBCZ7GMWc7GBDalzMJeBsFb/88svz58/nJj43vufTME6B52Y9N74tqqdVz82R+BCAgEGAiQYTDaN5eH5iouGhtF8c5+CONpJUwa7aCA4BCW1uIQABCEAAAhCAAAQgAAEIQMBFwLNxx7kzw5Vf9kiTm1zt6Xp2eV0Z6rTwyQVWlUsf/nQlty6Sc6ETh4B1mHm6ZQLOxVYhkJdPtr3gnr3UHPuxX7v0tAr189fX1/vJEFL27HCdHJVCarte2EOSp1XvKh6JQ+BsBJhoMNFY2ebtXj0kzkQjoNj2Am1kGU+73a7URnAIWFYpPAUBCEAAAhCAAAQgAAEIQODsBDwr+M6dGWWinJxv29P1Agt1d3f34cOHScGyfdF5knAn6pMnTyZlJgIETkjA+X1lkVFnlcfLp6sF56t9wirLU2TPErw25OURxmPQ8gicQVqP70IGMcgCAhDoCDDRYKKx8l1waiNMNFZyHnvcM7ijjfTp7aqN4BDQB04IBCAAAQhAAAIQgAAEIAABCEwT8CyyVH1CwGQBd52uT1fA/BgvXryYfEjGm5cvX05G2ySCZ52oap+STSiRCATGCHjeoO7Zq6ursUQ2D/d8C8BjJN5csJMk6Pxkr2c42ISY56R9jbaeZrOJPEYik81SbI3H+QkCENiWwKQeruyYaGzLfGVqnpGFicZKyLU8jjayuKZ21UZwCFhcLzwIAQhAAAIQgAAEIAABCEDgvAS019xT+GwnVHuEmRtn0oxR15HX2h/sWVp9+/btXFCL43v2fnGM52K8PNg8AadDwLNnz3LufvMc8lzdrseK2pKnVWitOdvoPPnxnY6tp9nsXQuTTn6eMXRvIUkfAichwERDFc1EY2VrZ6KxEuCax9FGFtPbVRvBIWBxvfAgBCAAAQhAAAIQgAAEIACB8xLwrN3XbvJxmjGqaATapeG09Gc7uVHcPEtFOARU0cAQ8hACnjdIgn38+DGneJ7199pHh5w85+blaRU5+9VJ17qugM5oc2nMij+5J68EIWeViMgQqJcAE4266o6JRl31lUFatJHFkHfVRnAIWFwvPAgBCEAAAhCAAAQgAAEIQOC8BDwmn9oPe7eX/ifn6kU1jlevXnnk0U7ibLuRnHu/cu5s9iAiDgQKIaAj1j37lV+/fp3tpe7IeKw4VR/yXEgDGBPDswTvOdV5LP254U7XOme0ublvG78KIbctMqlB4CgCTDSYaKxse0w0VgJc+TjayEqAxuNrtBEcAgyw/AQBCEAAAhCAAAQgAAEIQAACwwTOYPJZM9kepnZQ6O3trWdRRtKVdjxA7T4lB1U42Z6CgPOldh4NsiGyM1hxNsS1bVLOT/bmPCHA47YiCM5o2+JKUps8pDeJzy0EILAfASYa+7HdPGUmGpsjrT1BtJE1NbirNoJDwJqq4VkIQAACEIAABCAAAQhAAAInJXAGk499QsCuc/VtW5XTIqitSDm343/69GmymDm3sU4KQwQIFEXA4xCQ88yPDo7z3AI+GbBTW/K0CnX1OQ+NcFr67QF3J1xJspNYShAykZlbCLRKgIkGE42VbZuJxkqAax5HG1lDb1dtBIeANVXDsxCAAAQgAAEIQAACEIAABM5IQF7/nmLXfih0GycE3NzceBZVVaE5jwdQdh6pcm5j9TRp4kCgHAKexdb8b5BHKjF8+PBhOSRbksTDP2erkIOI04hexYBbhZAttWfKcloCTDQqqnomGhVVVjZR0UZ2Rb1GG8EhYNeqIXEIQAACEIAABCAAAQhAAAINEvCYcjPvQdyDstOMsUfWG6bpPB5AOebcjq/DRT1lvLy89EQjDgTORsC5ET+n6bergtKWgM/WMErj7zweQNVUxYBbhZBna/OUt0kCTDQqqlYmGhVVVjZR0UZ2Rb1GG8EhYNeqIXEIQAACEIAABCAAAQhAAAINEjjDdz0nq00eD5NxDo8gu7vTHqMTvHNa30tbJzq8phAAArMIeN4g9VH5N+J7Rof8bgqz2NYbud5P9op5IUOqLcaaPXn1tiskh0B+Ap6hpPZzyCap2t3R5ON5IjDRyMO5rlzQRtbXl/36r9FG/r5eOFKAAAQgAAEIQAACEIAABCAAgVMR8Gzc+fnnn0/FpMzCfvjwwSlYZhOdx5yZWSQnqG2jaZ93t+q9ZqvHtiIlqQ06lChQJ8QmMQu57VbQZCeY/ABnIQIvE6PMN0jt2TM6nOHVXlatK5/ytAq9IDndRDxWva7UFX0te2U1VfF4OINkjdWhipJuKGTXhnP6Vm4ofGlJeYYSJhol1BoTjRJqoTQZ0EZKq5FYHhwCYhpcQwACEIAABCAAAQhAAAIQgMA0Ac8SfwMbd+x18PKtF9qf4VmR6er72bNn0xW/XQzPUm/bVsPr62sdslqsH4Bd1aq+nB+YsIUZ+1WHXlxdXT158mQsQtXhnlc7/xvkkUrYMZjt1PY8/DMPzR6ROhr2ZridiJFsn4DGJln4Bl3B+pEJGSQgQ/W7d+9aHX0Gi7x5IBMNIWWisaZdMdFYQ2/ls56hH21kJeTFj/PJgMXoeBACEIAABCAAAQhAAAIQgMAZCWjfmMeKycadwxuHf9eORM25cq3zRT1wGrYaanv9q1evPO+RBxRxBgnIoPX06VO5xQz+WnVg2Lxrl6JMh4D8UtmUWvrVswSfmb/HJNNVQfmmL8nZfKctbwCNTXgDrOwW1OxbHX1WknE+zkTDCerwaEw0Dq+CMgVAG9m7XtZoIzgE7F07pA8BCEAAAhCAAAQgAAEIQKApAp5dOypwzkOJD+Fb/nbGjx8/OslkNhEVuE7kBLVVtE+fPm2VFOnYBD5//mxHqPFXzxuU+WT4DqOnYWfubWqs32UyF/jJ3lnuOIUMqVX4JSxrIZ6n/GqDJ7WTxwHm4gbARKNDV0ivaNSjv5FnHvo9alJmkQyMjf2ENrJJhe6njeAQsEkFkQgEIAABCEAAAhCAAAQgAIGzEPBs+ON4gMNbw6xPvGf+XgDrdOy/zPaC2B/+yCbGthmV+QYVuAS8LfbCU/O0ChUh58krTpE6sPrGR+GEzyDemk2HZ+Azq4zAnIUrjsxEI6ZR7DUTjWKr5ljBnEM/2shR1YRDwFHkyRcCEIAABCAAAQhAAAIQgECVBDwbdzJ/F7BKjjsL7d+1I0Eyfw/es9Tb9sYdXpCdm/8/km/SyuhZbM3/BnkOY9B+x5xLwP9oBye4KrBVeLr6UDOF9IpNuhAFyJMXTXaYk6XeKQIwF4NlorEYXc4HmWjkpF1RXmgjm1TWftoIDgGbVBCJQAACEIAABCAAAQhAAAIQOAsBzxL/GU4IKHnvlz6/6lmO6Zqs1qzv37+frfne3t5O5tW81fD169eTEIiwnoDa9suXL9enU1QKers9J0zkdwjwfC8gs+9RURW3tzCePj/z0OwRKWDJOQyFTLlICDA2JUAW30qN+eWXXxY/fvIHmWh0DYCJxrIXgYnGMm5bPeUZ+tFGtqK9IB0cAhZA4xEIQAACEIAABCAAAQhAAALnJeCxRRWy1e+0leSxzAU4fC8goMh28fDhw2/fvslakHlFLFsBj81IlhiBlWXLs8vwWFEX5O5ZaRUBtbEFiS9+RG4KHhNOfjeFxSWq60Hx95iOMvP3aAsd51r2UuvNqqthzJX2yZMn6jalFdRSI3MLmCG+Rh8N7sKIj8ti2p6ug4nGYrybPMhEYxOM7SWCNpKnTtdoI3/PIyK5QAACEIAABCAAAQhAAAIQgEADBO7u7jylaONQ6IuLC8PEst9Rfh7CdhyPyTCkkHnPrke2zFargCLnhey119fXOXNcltfz58/7R8HLXDTr27HLsuapQQJlvkFO24Ca02ChCFxJwNMqlIXMvSsz8j/u2aMZUivHNcoY9IO0bV9If6N7b7uKCy8dE41QQUw0AopZF54B8QwTjVnQtorsga+80EYmge+njXBCwCR8IkAAAhCAAAQgAAEIQAACEIDA/xHw7LhlY9nhzcW5HNPJmdN7g23Eh7cNBKidgOftzr/S3fca6XPOL1VfhlZDPENzZqO758SIUB20jYCCCwicnICnN2OicXgj8agiQUgmGgFF8xee9xdt5NhmgEPAsfzJHQIQgAAEIAABCEAAAhCAQE0EPEv8mef5NeHLIuvvv//u31WQ+XsBnnWi/KedZ6kWMoHABgTkUuM5SzmzeVVSeWwDmXubDXDXk4SHf+ZW4REpAM4sW8h37oXODZr7CPEhAIFZBJhozMJ1SGQmGodgryJTz9CfecT3iBTYZpYt5Dv3Yo02gkPAXNrEhwAEIAABCEAAAhCAAAQgcF4CHoNuM9/1tL/P5ze6Z24usxY+MlcW24gzNwaya4yA5+3O71Lj/F5A5q+TNFb1dnE8JrTMy9webaErVP4Wa8PkVwhA4EACnq4js+66Hw0mGpuzZaKxOdJZCaKNzMJ1SGQcAg7BTqYQgAAEIAABCEAAAhCAAASqJOCZ5zdzQsAa7/sDa9djMgziZTYReWRrZp03QOYCAlsR8LxBmV9qFc25/n7//v2tOJBOTMD5ye2cXatE8vvM5W+xMb34WmddxLf9a9t6149PCAQgMJcAE425xPLH96giQarMPbxHtpyjYeBwhgu0ka1qeVdtBIeAraqJdCAAAQhAAAIQgAAEIAABCDROQEdEekrYzDqLvfT//ft3D438cTxrqUGqzN/1LPC084CCCwiUT8Cz0p158Z3vBRzebDytQp/czumQ4Tw0okNX0dERlboJHt5EEQACTgJMNGJQTDRiGp5rKSRMNDygdoqDNrIT2H6ya7QRHAL6PAmBAAQgAAEIQAACEIAABCAAgQECHkuzjOg5rQ4DUm4XtGayvZ0Us1PyrIV1iWY+y8GzTiTBcvoozIbLAxA4joAsJZ63O7NDgNP0W5HR97gaXpiz54TtzK3Cc2hEKO3z58/D9bEXk+Y3203wWOHJHQINEGCiUUUlelSRriBMNKqo0K2ERBvZiuSu2ggOAVtVE+lAAAIQgAAEIAABCEAAAhBonIBnnt/M8QCqS3vp338ecs5mMXnGYCxM5sryOARktlrFNLiGQOEEnJaShw8f5iyIx/Sr97oZR7GcbJ15eRpGTquMc49mV7pnz545i1lCtErdBEtAhwwQ8BBgohFTYqIR0/BcM9HwUNovDtrIfmyTlNdoIzgEJDC5hQAEIAABCEAAAhCAAAQgAIFhAqXN84el3C50zWR7OynmpeRZSw0p5jQRKVPW6QJ5LiCwgIBnL35+lxrPe12X0XdB1Rz7iGezZs6G4WmogVhRR0dMmt9sN8FQKC4gAIFlBJhoLOOW8ykmGjlp15UX2shW9bWrNoJDwFbVRDoQgAAEIAABCEAAAhCAAAQaJ+BZA8q86XxX4pNL/85vne4qZJK4Zy0mPJLTROTcM5pTpMCBCwhUQcBjes/8Bl1fX3vQFWX09QhcURzPqTAay3KeG+E5NCIQLud7ARJp8pDeBw8eBMm5gAAENifARCNBykQjAWLcMtEw4GT4CW1kQ8i7aiM4BGxYUyQFAQhAAAIQgAAEIAABCECgWQKa50+6q6vwmTed74p7cunfA2RXCfuJzxIpp4nIY8tUcS4vL/uFIgQCEJBVwPN2Z3YI8Jh+JRLfC9ivAXucwDI76jl7ezH55Zdf9iOzIOVJmDWeG7SAA49A4BACTDT62D3jfv+pXUNmicREY9e6KCrxyQFU0qKNOKtsEuYabQSHAGctEA0CEIAABCAAAQhAAAIQgMCpCXh27QhQzqWfvetj0iFg0n9/bwn76ftFymw49JiIMovUp0cIBIol4HmDMm8El4+CRyq+F7Bro/L0+Tkd9W5vb/3lff36tT9yhpiThi5cWzLUAlmclgATjX7Ve3r4/lO7hvhFyqzVexSSzCLtWhGlJe5pGGgjzlrbVRvBIcBZC0SDAAQgAAEIQAACEIAABCBwagJn+66nKnvS+37Sfz9/i5lcQQgi5VyUUaas0wXyXEBgAYEC3yDP8QAqKd8LWFDd/kc8fX7OPXnOVqECyjBTmgehPaZP+gj6a42YEIBAnwATjT4Tu1Pqx88Q4hl0OjGYaGSojnKy8DQMtBFnfdkv/kptBIcAZy0QDQIQgAAEIAABCEAAAhCAwKkJeDbu5JznZ6iMyb2AnrWPDHLGWXj2Z3Txc+6S4buecR1xDYEFBAp0CPj48eNkQdTPTHakk4kQYSWBlWvHs3L3NNQuwdKOB5BU9gCqEzhmoSAyBCAwiwATjT4uJhp9JoMhTDQGsZQWiDbirJFdtREcApy1QDQIQAACEIAABCAAAQhAAAKnJnDCjTuqb3vlwvbfP6S5+JcO7aJtK7zTRHR5eTk3Xz1y7949WRxvbm7mPkt8CNRCQIfze17tnF4+d3d3ng5w2UfiVV691Hq1tYNc17VU0yFy2qvGnUgLutZlZXG2CiWuAejJkyfLctnvKbtJ5xw09ysjKUOgWAJMNPpVY3dK/fgZQjzaSCdGzj6TiUaGqrezQBux+cz61X7xV75ZOATMqgsiQwACEIAABCAAAQhAAAIQOCkBe2raQWnshAAVyt4R6Fn7yNxcbIFjYXKe1exZp1twsuj19XW3fKzVyXfv3sWl4xoCLRHwvEF693O+1J7jAVQFz58/X1ARb9++7UwOGnecGS3I5SSP+AeF9UD8lXV1dbU+u81TsA1dK5fgN5eWBCHQGAEmGv0KZaLRZzIY4lGTmGgMossWiDbiR72rNoJDgL8iiAkBCEAAAhCAAAQgAAEIQOCkBLTtz1PybNsQPcJsEsd2cbCn65sIsFMimQ0bnnW6BZub449VX1xc7MSKZCFwOAHPG2R3VpsXwWP6XXY8gETl1fbX12TXl7O397QKFU1WmQKPB5Bgtj0yJ0l/AyAmBNogwERjsB6ZaAxi6Qd61CQmGn1uG4agjWwIc1dtBIeADWuKpCAAAQhAAAIQgAAEIAABCLRJwPNdzybXyu1C2dP1Q5rC5HJMJ9WCXTKLi7Pfdz3j5b8Fy3yLS8SDEMhMIG7qY1nnfAWcX+hY5hCgkz/iMubsrOJ8a7me3HLnHBTWl9fZKpSR029gvUjbpmDrA9vmRWoQOBsBJhqDNc5EYxBLEshEIwFyyC3aSDbsK7URHAKy1RQZQQACEIAABCAAAQhAAAIQqJXAOb/rqdqybVH1nuS5cilhVjv+9OmTJ/7cDaPJZrKc1lBPcYgDga0I/P777549gjlfAY9BV0vDy86MiY8HEMO5PcNW2GtJZ9Len62397QKUVVDXdYw9q4RmZTsLDIfwmELw68QaIwAE43BCmWiMYglCWSikQA55BZtZCvse2sjf99KUNLZnIDqXs5xcgTT66RFqJyfgtu8LCQIAQhAAAIQgAAEIAABCFRNwLNxp8m1ctuUIiudJm73798vp3JtgYOck6s2Ieb6C8/mZtvxYlCGZPmvTAvToOQEQmAWAc8bpASzvQLq9DwiLTseQAWJE8/p5TCrUsqJPLknbzLCJmWR20pccUaaV1dXxq8H/jS5E7eosf5AUGQNgT0IMNEYpMpEYxBLEugZfZhoJNA2v51UNiYjbCIS2sgkRk4ImER0QARNrp4/f64FmqdPn7569erFixePHj2SQ0BybNoBkpElBCAAAQhAAAIQgAAEIHBKAqfduDPpmT1pQsjcXpwOAXkWZbqye9bpFniTxMkuWObLXC9kB4HFBOKmPpZITsN54oszJtIyh4Dk2Plnz56NpU94R2BykMoDKjnXYSzTd+/eFSJwX0J7NGeU6RMjBAIbEmCiMQbT7prGntovnInGfmyrTrmQwR1tZLIV4RAwiSh3BLmxqGPtt131/nIO4Ki03PVBfhCAAAQgAAEIQAACEDg9AU1SPAwW2HQ9yR4ex1758mxpylkEZy1kOyFAB/vvcdq53OjjteOc1tCctUleEBCB0hwC+gtW/WqS9XTZ0nDibaAdMv3ECSmQgCz9k1KpVbx582Yy2lER7NHc1gSOkpl8IdAGASYaRj3aXZPx4E4/MdHYCSzJbkIAbWQSIw4Bk4hyR9CpAMZyieaB+ATkrhLygwAEIAABCEAAAhCAwLkJxJbXMRLacd7qabq2GaC0jTuqBVvgrgaznRDg/6r0WNMaDE9MpDgEDFIisAECMpMYa0ShgNlegV2/F6DEY28DHQ+w37AiXyWdRqCTOG9vb522qEC7tAt787qn/aws0fv37z25OIeDlcIsftwezZ02sMW58yAEzkyAiYZR+3bXZDy4009MNDYH24xCgjaySduwX/n12ggOAZtU02aJSIe2q1w5aeEjOUJts+xJCAIQgAAEIAABCEAAAhCAQI+AZ2/K+tlpL9tSAuzVDc8iZuaS2AJnFibZ7zuYuzwY5pr9kmTxmx8EkAcVUgAAIABJREFUS2ADBBLfl7ESXV5ejv20bXjy6o0lvmxnf5L4so8OjInUhcv2r2903rt3T2OWhNRJnNqWU/tnOm13kO/fv9tMVv4qN463b99OJqJNe9la6aQwgxHs0byogXVQfgIhUC8BJhpG3dldk/Hgfj8V1R8mmsNgqcucaLSnkKCNDDa/uYH2K7/+7cMhYG6N7Bvfc6iFJHBG21dWUocABCAAAQhAAAIQgAAEzkHAnpd2DNbPTotlaa9uTLp05y+XLXAnj2c353rJdTq0J6MFjSe2knrKu74spACBQwjETX1MgJyvgFOeuS4+XdHiHeQ6xWRzRx/1SLL9x4cQBKTqyeUcoM8c1HhagN0APJ1w4LDgwuMNIAlL/lhAV2p7NG/Y63FBpfMIBLYlwETD4Gl3TcaD+/1kDzpdvnsPPV0u9U40mlRI7Iaxd5NAG3G+8jgEOEHliKZ9/84XQ8OkPHBzyEQeEIAABCAAAQhAAAIQgMDpCZx8445tBqh0nW7vPaN6aXQQ94cPHzxvj71+1E9BR2vGc2edK96PQwgE2iDgMcAvcKlZDMcjz7Kd/XqvY5vQskSMculggMkeSf25OnxJYqRT4E/2ILVrby//idiNYxCOfDs8OzgHn80WaDuCNPxRpGyEyQgCBgEmGgYcJhpjcOqdaLSqkKCNjLVVf3gGbQSHAH917B5zln68q0K/e1HJAAIQgAAEIAABCEAAAhCohIB8kWPj65jUOS1SYzLsFK6trjIGGInbU3fjwZ1+0iZXW2Dlu/fyopj4zwy314/6lJK5sz+jflKEQKBkAnqPPN3vXJeaxUV2Dgda6V6QRbK1K7ldkGD8iD7QOXgwQBynuxZw8axrE479RWdPE+pzcIZ4ul85kSw7McIpwybRYmeUfoLZXrF+1oRAoHkCzpGFiUY5LYGJxpq6aFghQRtZ0zC6ZzNoIzgErK+mzVLw+FmHzC4uLsI1FxCAAAQgAAEIQAACEIAABHYi4Nm1o6y1NrSTACUkaxsD7Kn7IfJPbq7d1SFAa7v6LLffCjX3w9LxhlQtEJdvajqkDZBpAwScy0SbH60/hs6zNWXZiR1yfYgL+/r16w3fayU+y71AfZfHzj1G6ZBwA7t6+538G2TVmBz+rq6u5vbwhwC0VZ25XmuHFIFMIVApAfvtC4ViohFQlHDBRGNZLTSvkKCNLGsY4Sm7P9xEG8EhINA++EKHnPiXSzir6uDaInsIQAACEIAABCAAAQichsDkcr9INLxrp6tne/q9q3F9WUObtH55qnVZ1npK/hN+JpOHGSRiJHPn6ux2SXG4hYBBILaRj0XL2f16lq3s3nKsFEmXldyOPeUMn/xSQD8dkVdX0w8vNsS2zdjry8sK5bFqyLHj5cuXy9LP/JQ9ZtlOgZlFJTsINEbAo5HmHOkOwWsPnXYHdYjAk8O0p1oXS17vRKN5hQRtZHGr7h60X/ZNtBEcAlbW0WaPe6Z5ITP71QrRGrt48+aNPMSr8CxujDzFaYmAJu1yqtWrdH193VK5KAsEIAABCEAAAvsR8BgS7GWs/WTLlrK9EOlBlE3ULiPpe8YWDcXRcsNOe0Z1WvisRcC5p98l536fc3acuTmR3VEEPCtFmywObljABfLc3d3F77Ve6g2PB1DRko+MOAs7ae1wppMnmqb5BvlZfbJTYB0DY8fUGKQjBOw45fxqI2IpspyaQpL2CHi0aCYapdU7E41lNdK8QoI2sqxhhKcyaCM4BATaB1/Ek59JUc625KHJoXoTuVDJG11vxc3NzSQiIkAAAoMEdLyqFn/1Kr169UpzWvkHDEYjEAIQgAAEIAABCAQC9ry0i2bYIUI6VV/YJ3J7EOUv/qQ1y2NrnCu23Ljjua12/9u+FHPTlxND/L0ANbxtDYdz5SE+BPYjoMmaZ0d+zu73wYMHk+VdYDpNzvl49+7dZC7+CE6M/QTVsWsxqh9ebIi244/JtnlvL8evyU1sda3dGcXZdhQbqyPCIXBaAh4tOudId0hFMNFwYq96onEShQRtxNmYB6Nl0EZwCBgknztQ3YFR2Yk08rGVdTwJbPhWDsVyA4z5oIs3XN0UbW8C8QqOdO5Hjx7VdRDi3nxIHwIQgAAEIACBhIDsr7Eqnvwabs+gohtl9CAKrLJdyCxnyCwxNjcRaZEuOQlTWUy6s8/6ZEDsDaAiTCaejTYZQWBzAs431LYibCvVpP/NrNe5k01n18VdqD45P5nLrEJ5nCrGEly2k28stb3D1RLi+X6cndrShkfCJPaYOKPuWqa7utYZtCrbL0UIad4SGUrKBQTyE2CiEZgbSns8Sob4h18w0ZhbBSdRSNBG5jaMED+PNoJDQAB+5EW8hWJSjsl9HpMpVBRBHxtLyqvJ4an8ISqqLEStgoDeqWTZVAf9VXSOXxWQERICEIAABCDQEgHnCtQZVPRkD2tSy2UaPxLzeSKzft3QRCQ9M/EG0BmwWiu0uUmkWatj8dZhmR61SzUpFLcQaIaAxyHAsB/sxGHM5NxlN/cLIFr61Nl1QVQVZ/NPzn///j2kP/di1mLd3MT3iB/3kEn69nCQRDZute8/6eqTyNrFVOaAmMgZ39rv2uQoFifFNQQgMIsAE42Ay+5qyuxX7ZGFiUao3O7iPAoJ2khS9c7bPNoIDgHO6tg3mt/pWLOjBcev7Sv9PqlrZUr+RMm4Im+AzSeH+4hPqhAol4B2YCQ+AXK74c0qt8KQDAIQgAAEIHAoAXte2ol2ks1zdjE9553mr0lNHhPFL5EhmXAlv/pvZZhPkvry5Us3ddVmXxudf3VMemzsPWAXzS88MSFQJoEyu1+Zew1ctrtA/8HkO/T+xbF+UmMhc30U4nRkqbJ3a8WRS7hWVzzmI5J00cukVSdsm6zULdf1pYCOg/2unWQZdlmT4CkIrCRgv31d4rYauVKAch63i8lEIxnFapxonEchQRtZ1rHY/eFW2ggOActqZ8unZPn29+nJdvkt5SgpLTHRZwKSd0AfIMFmWVItIUvFBPo+AdKrch41WTE7RIcABCAAAQicjIA2eU+W2F7Amny8lgj2JDyZvJRTKCl+holOGzhWHhKgx0Um2Ucrq16sWxrfkhSo2MZvcFNG8U5ixTzJ7Nhgwk8NE5Ad2vNq5O9+bXuw379Hdaf14nhvqLqjPQ6bMTpAT/vxr9d5UssQZ8ypQqh11P8aATSaJJ1wkppqUHGSwCpujVrO/4pVQQwhIbAVASYagSQTjYAivmhponEqhQRtJG7Gzus82ggOAc7q2DHa2OvRz1K9huZL/fDGQtTRyxsgnhaqgPIy5lTzxiqa4hxLQBP1ZG+HVrHjddtjxSN3CEAAAhCAAAQKIWDMS4OEY/sRQ4RmLhL1KS6XZ0Ezjp/zWntoxrKTxXHNPnudX6pZatJIlF0yb5WSaTeSu7u7MQlDeCKnLE/bfmg8ZMQFBEog4PQxyj+Dk8XCWNH2ODF0eJPv0KuLWGmuHqs1dRR2/zP2YBdect8+KLmcKnS45uBPOup/8YEHqh3DG0AfcFHPv1MNDpZlw0AtQiYrkHHixrgfR+MaAhBYRiDRIQcTWdOHDyZYbKDR4ZQ8GDHRcLaoUykkaCPOVhGiZdNGcAgIzA+7SPZSGHLY+yqMByv6adAbQMNhpV7GFZFH1BMS0FF+ibc7PgEnbAYUGQIQgAAEIGATMFbJw4P5LVIh68wXie4U5y4z2GJDS5zOHtdakTGW6jQhXXDCsyZusvrruO/Y/iebkNYrB9tDcs5nUsxJL3nNB+OJs+yRlVqekoJzC4ExAh6HgKNsJGP2ZpXFM2QomnqP+Dv0eqM95R1jNRm+5jQRZ4kmZcgZQYdrJh5UIXdtv1HvHW49Fxra5AUS11fylKpvrOdPYpZ5a7c9Y9wvszhIBYG6CHj62EHFsq5iOqU1OhwmGmLYwETjVAoJ2ojzxe+iZdNGzuUQoG0H2mWuiYcWROSSc+9//3Qh1VaBWmI4ZAXHruzQbtTlNX9g/qA3gMbCBetTgRsXEICAQUCbupJVJPVI51G1DTL8BAEIQAACEICACHj2bSe6RNvcjHU6FTy2WJfGQQqeYXTXGeCzPLA1rZYFKCmvQrSqO3beqcK1p38MS5JUEk3zwWRnqlGW5FluIVApAc+mSbtH2q/g6k+MrDXHNLLWso96g/iV7zaXa2nOeGrlT1rxUwe1LBFPRSxLeden1KUP7jSVSUk+Af7FT/X2jx49MiBo55JS0yrrrsXZNXFjVVaNs+qi7cqNxCGwngATjYShMbYqZjx0Jg8efstEw1kFZ1NI0EacDUPR8mkjP07wp2+YaenBqf0rmiLrkTxgjI0aSXORkp1HpKNyEfN+HSnkKHnIFwInITD46kkHPUnxKSYEIAABCEAAAgYBYxtomK1oG6KRQns/9ecsAUX5GpQ9/VRVfvv2zaiybmYtA0kocrhwNoNBA1WXyFgK/XPymp8aG1VwyE+DtabAQ4Q5T6bh5TIu9EYfBUS9wWBXIGnlJTYmlcaU5Cnd2t3OWFJzw5WLQdL4SRLOzauc+IMvb1dYrXzacvYrK6Gkis5Td7ac6381hnWGm/V4SQECBgEmGn04Ro/ERKOPKwkxRr1yJhonVEiMekEbCW3YePe31Ub+FrJs8kJTFL3tic7qvJ1sjpsQ84unsmySY7GJ9LcWZZsZFssEwconoFFch+NpIUZarDoNddB6qTXOSUtTkw6LHQop+RUe1EXGVKXyKwUJIQCBNQTUWXU9mzZfhp5NnZj6ujXJ8iwEIFApAc9sRd1FpaVbJrZUPmNGuSzNnE+pPzeWG1Q09fmqU40FGhG6QUG6rrTc/nyt4yCNd5ZVUumPAVQWIWsJoGGoL6oez4mLvERgsMqoiL3bRphLjr0virC3DHb66kzGZNN0OH6Xda3RpF8iveB60+1cNvzVEDguSNcRhZDDOa8kYIxZKprqRR146PCFSJU1+MoHILrQg+qfVwpWyOMa5uKiJdcCUoiciAGBJgkw0ehXq9Fpq4Pqxy8tRN1mX3uPu1YNMUFDOO1E44QKidGw0Ub0FufURiroRxb3a1JP1Z7iHmfudYbJiVNCDZCLOVTx4OB8Y9a6UhXFRMjqCKg77qbEnVVMb6LaqhYIbOVmsKvRyFdy8fW69cUuXOaSeSIbBAok0M214j5N1h31aZ0Dk7o1WydhUC6wThEJAhkIjNmAY7VB3UsGScrJQoaTuPjJtbrZckQ1JPGswCZFG7xdtl/BWBIazCUEatgyCsVPOxEYnK1TFzvRDslKQwstf/BC6+kh8lEX6g8XTI274qgJ5R8+JLANNvRpMfOj8G6VrwamxdUUc9C15guNrRJoqScpY7gVtK2qgHQgAIFBAkw0+liYaIROWBdhUO6DMkKqmGicUCFBGzEabU5tpFmHgMEpa9ehSKUTYr11mnvoTxeaR6l/GVwHV+B+azpKOe7jjGsJabSY2n8S/H7ZG5tj1F5HJ5Rfpq+t5sxd8y6/SQ8qTCUsM52w+VFkCGxCIFj6+4PsghAcAjapFBKBQHUEJruLcy6XG8uXy9atDmkYk+tQdu3LpUCz6cWSL1gSKl+dXkyj8AcHV1dwCNi71jQRM97BcjaNqB8YbCGG8FpnO3aaqf5HADV+dcuA+i+1WT1M3KfF8u9d13nSVwG78sZF819r4NNSah5Rc+ZitN6KBvScxMgLAhsSmOyCmGgkiCrql5hoeN6UEyokaCODDSOnNtKgQ4A0+LEFGum+tv6ql3DQWXgne/ygITzp6HXb9kx70P+l7SIPvvYEFkVA3Uj/TVwZou6lqDIOCjM4/GAFHGRFIATKJ7Cy10oepysov8aREAKbE9AkKOkK+rcVLUttyEcLGX0UXUh1C5eqZRnG/FYiFTAxm60BK6Pg2OQ9JqxJ+k5T8jXCn+fZwTkCc/YMDWBsyUjvYIbcZ2UxtpgWv8i6nlyUm5XprpFjyXfNKHPiWoLz9Lqh+Orz1Q4b7oFDSfsXDZc6c6sjOwgMEtAr1n/vkhAmGgkQJhqDbWkssI2JRtwGxkpaXTjaSFJlcS0n15trI/eUd5JH1be///7706dP//jjj34pNPHQFOXhw4f9n5KQm5ubFy9exIFSl+/u7uKQTa4lzKCoSeIS+/LyMgls4/b29lb1lZRFY5vqMQnkFgI5CfQ7gfW5V9HZ/vnnn3oB//rrr7i86jzVU92/fz8O5BoCECifwL179zYUUg4BT5482TBBZ1JSCdQFqV9SX6QOyqPIOVMmGgQgMEnAoxEd1TlMCr9rBKlMFxcXY1lo0l5jZ6UJ76+//qq5p3rdruNVAdX3qqRdDyyrvP72KJq6emWtvzhr9fn6U44yPO+R6Vj1Ed4n8Pz588+fPyfhqhd1EUkgt5sT0Isp87/eDulCWph6/Pixboudmqlv1OJ7/C53fYjeZQmvdbZalraSTr6KufysttfV1G+//db1+WEFQDXVVZnqS92v2luxjW1WecciD65JdpGFgpXJMW6EQ2ATAkw0xjAmY1ASjYlGAmTytuqJRtIYGlNI0Ea61ptZG/n75DtTV4T13gCabmlzsBRfzWFC2aUlX19fv3z5MoSsv+gWuCfTkRZey5RpsixJBL3zieNFF0ETyCQmtxDITGDzEwL0ImcuwrLsNNtX16dpf/y4VgfUJe7hFBXnwjUEIACBmICUBK13f/z4MSxQdr9qbU47Wd+8eRNH5hoCENiJgOwEkykf4io0KdXeEaQyJRPGOEeZTmvspjTrPGriKXu//radbsc1wjUE6iWgt7Iixwv1jXqRG3iX4wUBGcjrbT9jknc1NfbrecL7rk6h7JpxhGsuIACBPQgw0RijykRjjMyy8KonGm0rJGgjXZPOrI38y7IXqcyn5LeuLQWDsmlBWS//4E8h8P3792qFsoS9evUq9gboInz48CHE3OTCqOk4/bdv38a3LV1rES1Z5VfpdBbQUetQLbGlLCsJJBbxlanpcbX29YnkSUEvYP9oSjlF1biunYcYuUAAApsTkHusDP9Svfp6gjQ9qUZS2PBS2hw7CUKgT0AKQD8wDqlIw4nF3uR68BD1LmX8mzchTCIQgAAEIACBXQkY4zUOAbuSJ3EIiAATDaMZMNEw4PATBBojkFkbacchQOb8MRO7FqrkK2A0FK0py11A68v9defwlBagt1167vschLzChVbDbclDzOouZFzsD/zaRa16rK4sCNweARnF5akqu7g0MP2pD9Gf2qdeSf0tKK8eX/DUUY/oNewfaSDLXEV7U45CR74QgMB6AjqTSQc+GSqZstCv8tyiU1pPmxQgYBOY3LgjNclOoeFfjS2wmubomJOGy07RIAABCLRNIFZEl60AtM2njdLJBTmu6LhQUm/kfxyHcA0BCGxOgImGgZSJhgHnVD/F4xQKSZNVn18bacQhQOCMnfQ6ctZoLnpWa8pjRwvED3pM+HF841orRJ7U+vt0jTQr+knMB09cMNxhKiodorZBQD4BsovL2qQ/tVj9ySVIX/rQnz7YI7XV7lgSCNWdpjv4MuobHyp+UjRuIQCBYgmos+r+dMiY/vSpOX3qW2+3tIu+008hpVBnq4OanMKoU9rWWdOZL9EgcBICGvTjBYjBUtfl8jhYhDWBxmRtUJVakxfPQgACEIBANgKxmYr192zYM2c0tqlMYnA8QOa6ILsTEmCiMVnpTDQmEZ0hAgpJ87WcXxtpxCHAWDvW576MI+g1/GgXmrNheZwGnEl5vAEkueEO5syowGhyhtAKfl8wmVcnP+vQf4oQCBxCQL2KTrmQac2Te7GGN0N4vYyDqqe/wzQS5ycIQCAzAW1w0Z/eazkn6eQheTvJji4XgcHXPLNsSXaDGkISJ75ltS6mwTUEtiXQP80rSV82kpNr70YXpC/WJbi4hQAEIACBWgjEq384BNRSa3PlHHPdU41Xt6NjbtmJD4HDCTDRmKwCJhqTiM4QAYWk+VrOr4204BCgo2XjdyNpJfbKsuFJkKSjWyOXfmQ7ZKym46eMfj+OVt21NhL1NxtJ4eYL5dVVJQI7Z4mVbp6TybC/9qFukFeVlg+BNgjIRUCv+dXVVTnFkTx9DcEWT+sIOlTAjsOvEIDAMgLxdoTBFM78vYAOiPwhxiCod+JcpcFmQyAEIACB8gnElqr+pLh8+ZFwkoBOghybdxToMz1ZHCJAoDoCTDQmq4yJxiSiM0RAIWm7lg/RRqp3CNB2c+NjAWoxY2s0+knb4zw79UOz05b9cL3ywjgLIqRslytEq+tC3htxRxaEL8ogEaTiAgI2Aec6b6UOASr74Iup731wRrfdMPgVAhUR0FlE5fRRyzbUenSqimoEUSFQDoFBpT0Wr5zeI5Yq87UxZVvWp2WWn+wgAAEIQKBPILZU6Ruj/QiE1E7AGKObPKu19vpC/vYIMNHw1CkTDQ+ltuOgkLRdv4doI9U7BOic+TGnzq65GFt4DeKDTW0rv2DPVjYdD6Cte4Ni1Bso743BIxnktGFUU73lRfLmCUzqrx2Bepu3JB9c62/1/JLmWywFhMAggULeaCkJy45imuXcOUiAQAhAYJBAvPowGKFeDWewOMsC9RmpsY9DzZ1sLhOApyBwFIGLi4ujsiZfCOxKQEppvMxofIR0VzFIfD8CquKxGUQhM6P9yk7KECiEABMNT0Uw0fBQajgOCknDlauiHaWN1O0QIGraq2q0jLHVme6RybEnSXkrv2DPVrYmj6gaU6xZLEtaGre1EPD0IXYvVH5JBw8JkCeETvYuX3gkhAAEPAQG/X48D24bZ5k3gGRY/OC28pMaBBojkKw+9EtnHMPWj9x2yNjeHdmTPI7gbcOhdBCAAASqIxCbimufzlcHP4/AxiJkk4uxeaiSCwT8BJho+Fkx0fCzai8mCkl7dRqX6ChtpG6HAINaB9c24Tt394Z62mrF/NOnTyHNwQtlpO/EDP5Ub6CWwwY9IXTGQ3tnIdRbTUg+i4CnD9mq35gl2IaR1RcNuvJIJXV+MWFDYUgKAhDYg0Aho/D379/3KB1pQgACywhMej0OqgfL8qr9qefPn499Ws52Xq+94Mh/HgKDZyUOBp6HCSVtmEC8ZGcvKjYMoe2ijS0mS7dpbzG27aqkdJUSYKLhrzgmGn5W7cVEIWmvTuMSHaWNNO4QsKEpTkltsmIuE1p8+FjcCMK1bOThupmLFy9e9MuitbM3b970wwmBQBUEJlVYlWLDXugoJmM90uBLfZSQ5AsBCKwhUMKa/uKTh8fscGuA8CwEIBBvR+jT0HvH9wJiLGPKkjDiQBmD4rpSAoM2UXZOV1qbiD1JIB4BOQ5nEld1EW5ubsYOGON4gOpqE4ErJRB3s/0iMNFImDDRSICc5zZ+U1BIGqv3A7WRih0C7u7uxnS40D42NMWNdb4hL+fF4C75+FnNq9v7RNnLly8H3SDGzr2JgXANgTIJeJx7JPng8lmZJRqTSr5Qgx2gDki4vr4ee4pwCECgIgIl2NQXKz8leDNUVNeICgEngXj1of8IToEJE012xvoiDglIWHFbI4H+7jQ1eLyCaqxKZJ4koJXGePGKdj5JrLoIg4sbKgXHA1RXlQhcLwEmGrPqjonGLFzNREYhaaYqBwtyoDZSsUPA2KEKAbFWt+09/X7PGnmJLl6nDvJ0F/FZH8lP3W17NnL1X4OVpQrieIDBNkBgFQRs/bUrgvx77F6oipJKyLFjgdvrr2qpEeSEQJMElvlxYphssjFQqJUE5G8uA56Ovb13757+y57x/v37WWna30UaUwxmZdFY5LEp/eA8qLGyU5wzENDRaGGY1sWXL1/OUGrKeEIC8ZJdaPMn5NBqkbU+OabhjI3jraKgXBBYTICJxmJ0ix8c66CYaCxGWv6DKCTl19FiCY/VRip2CIjfikH6k7q705SldOauoA3Ko8A///xzTPXsHpGjvRbvxh6vNHyM89hgVmkxEftsBDwOAZO9UC3Q5NYweHqeNk/g1lNLJSInBMonMNjPTIrt9++cTIoIEGiAgFboNGrLUUbHknWnqem/lBYp5ArXzNNTxtvbWyOaJixbuUobuVT3kyZxYyeobzWXrI4JArdEQK5F6hl+/O+fLvjMdkuVS1liArFxBe+3mEwb12PrkJqGtLGXo41qohTFEmCicVTVMNE4ivyB+aKQHAh/76yP1UZqdQjQCBSf4jVYSZMndWsla3LpWRMAe0VsMOuxwEknhkl5xlIuNlzLjoN2Ux0PoBNvihUbwSAwSWCwYSdPTfZCSfySb8c8e3QQrlydSpYc2SAAgVoIaBPzXD8q6WnYJGqpX+TMQEBeenIFGJslKVyaieeT9rYHMwaSsaqMV23iOGMT/jgO1xCAAAQgcDiBeKVRa1btbdc5nPCxAkgFGvuK69hyx7ECkzsEiiLAROPY6mCicSz/zLmjkGQGnjO7w7WRWh0CPKa4sS0acQVru4aM9FL048DuWntfdA7etl/IHlM9uxybtJGPrRiibfebHCEVEVDfPbbaHpdirmUrfra067FDAiQnr3NplYU8EKiXwJhWNlgiaXrb6mmDuRAIgVoIaJHO87n6V69eTZbInmpxONAYQLmbD+p+UhrprMagEQ4BCECgHAKxuWVsLascaZFkLoExNYnjAeaSJP4JCTDROLzSmWgcXgU5BUAhyUk7c16HayP3dORb5jJvkp12g3VnYBqpff/+3X/ik/xu9FU8pXlxcSFXAC3l7HESpr7iaQgsHbSx8yR1uMLTp08Hi1xpwxssC4EnJKBV3cn1dPUknk14FdHTSQDqIQcF/vbtG5t0B8kQCIEqCEjnsTcEqxTyktQO/gzFUc+pTcyTTlfyBpDN0q/pZZCcLCBwIAHNZXQ2gFOAyVHbmLO0N2FxQnNGUw/26NGjfmR5fnOiUh8LIRCAAATKIZB04JNjZTmSI4mHQFK/4REG6ICCCwiMEWCiMUYmczj9WGbgR2WXVDQKyVFR454kAAAgAElEQVQVsUe+SeWGLHJqI1WeEKDFlElvAJniZq0R6ygwGeM1wsnOJ6+3PbwBlHio48GL9nbZjpWovS8jDFYogQ0TsHfOdQUf3CJWNRN1qmPf6h572asuL8JDAAKHEOicPsd6m04kKRL6JtEsTe+QspApBLIRmLWR0XYAsucsszLKVvxyMlIPNohITk6NeX6XwxxJIAABCGxCIJ7Sai6Pv/smVMtJJK7fWKp4F2YczjUEIBAIDCq34dfkgolGAmTDWyYaG8IsOal4wEIhKbmmFsgWV278eE5tpEqHAI8pzvO9gBh6hmtbbA2uja1razFxTAkYa/oZaoEsILAJAft17rJozyFA5Rp7efU9FBnnNmFLIhCAAASkEUmLkB+0DP/S6OQqKyb6r2t9iltHQGFXo5FAICYgh+bJQzXi+HqJ4tvkWl/uSELCrTx1MJAEGmMX6qa6XiuJoPAkhFsIQAACECiEgCaz8Sc+Z1m/CikCYhgEkvoNMbVoo+1h4ZYLCECgT4CJRp/JgSFMNA6EnyfrZMBCIcmDPU8uSeWGTDNrI806BOiw2cC0kAtjcU0StrdpfsxwqJXExlwfCmlgiJGNgE538Sy7N+kQoNNTdP7KIOqxV34wMoEQgAAEJgnI7ijDvzRmHQ2lLw3pv651jBNaxCQ6IpyNwFx38rEPAHXcYotIQhKTdgJk8FZ91GCNcEjAIC4CIQABCJRAIJ7MygMVI3EJlbKhDHH9xsleXV3Ft1xDAAJ9AoNqbT9aCGGiEVDsccFEYw+qRaUZD1goJEVVzXph4sqNU8usjTTrEKAXJsZ6+LWWsA0LogyHje220ca+sc864Nl0eGtEgJUEPMcDzP1qyUqRcj4+5r0kLHKVyCkJeUEAAhCAAAQgIAJjh3KNwTEmSre3t2NPcTzAGJl+uCxJg9890RKAfJv68QmBAAQgAIEDCWjsi+f4eL8dWBd7ZJ3Ub8hCFd3YSmwoGhcQ2JAAE40NYW6SFBONTTCWmUgyYKGQlFlNy6RKKjckkl8bqc8hQGsoY5bmwFEXpZ0QYB8P0N7rPVYiWUmfPHkS1xTXEKiOQLxYMCZ8k8cDdIV9+fLlWKk/fPgw9hPhEIAABCAAAQjsQWCBN56x/G0cDzB3e9Aeha0oTeEa/HAAvtEVVSKiQgACJyHw6tWrUFJN5FmzCjTauIjrN5RIzpE6eCzccgEBCAwSYKIxiOXwQCYah1fBTgLEAxYKyU6Qj0o2rtwgwyHaSH0OAV+/fg3Ixi4K3JtrLK6p4nUK91hZagzXcQhj/oMsgdVYocicEDi5Q4BoDG56U7hUUva9Ja2FWwhAAAIQgMCuBDyu0rEAhjauQXzM6i9nX77WEWOcvB47z1OzQs2VJh8nAgQgAAEI5CEgq3A8kmY+tTVPGc+ciz5AFtdvQDGm8IQIXEAAAiIw+PoYZJhoGHA2/ImJxoYwy0kKhaScuthckqK0kfocAsYszXE9GcdgxtGyXcufzhhBx74ekU28zTMaOx5AGRmaweZikCAE9iCg19n4/EfIseETAlRG40VmXh3aABcQgAAEIACBAgmMffpHoo4N4nK2ZhfdgqrUeZ6DCuGLFy8WpMYjEIAABCCwOQF5aMWn3Gmeaxyis3nuJLg3Aa3eDK64ShdqbF/W3iRJHwJOAkw0nKDWR2OisZ5hUSmgkBRVHdsKU5o2Up9DgPOEgG2rbWVqxvEAWl9TD74y/aIe19aisfJqRYytRUVVFsIsIOA5HqDAQ0oWlNR4RIcoDp6Cq0cMfyAjQX6CAAQgAAEIQGAZAWkd/gc1TBumjrFB3P72mT/3E8YUur7KJE9xbRE4IQ2KDAEIQKAoAlq8it221F2PjYNFiY0wfgJjx/MyCvsZEvPkBJholNwAmGiUXDuzZEMhmYWrusilaSP1OQR4Tgh4/PhxUS3DWEQzXOeKKoJfmLGtRUrB2FXsT5+YEDiWgMchIF5WOFba/XIfe511fMLNzc1++ZIyBCAAAQhAAAIxAcPAH0fTtcZuY6P/9fX14BlIso6wiy4h6b+VM/TgTFAbFrVRwJ8OMSEAAQhAYHMCOq8lHvjUXbODZXPIByaodYn+6o3cPgbH5QPlJGsIlEyAiUbJtcNEo+TamSUbCsksXHVFLlAbuffjx4+6IN67d29S4G/fvvlHrMnUVkaQj8/FxcVgItJE9evgT/UGajSK51RxQaprbLHwXEOgI2C08IBIM8zGTv4IRQsXOstozPVKH23h47gBFBcQqIKArH2TDpdfvnzR6SBVFAchIXA2Apr4GJ8n62hMKieDGg5j+iZtSX4Y8ZHUXZqw3YQtiUAAAhBYRiDpmbVXh13jy0iW+ZTWWrWzub84yYymzPpCqpIJMNEouXYkWzKcddIy0Si81mLxkhpEIYnh1H5dpjZS2QkBt7e3nnZQjjeApO17pIYijG2xDRGqu1AF9RXurhRn2DNdXX0h8FwC2ss11sLjpM7Q2mU+7B+B20GQWZFNb3F74BoCEIAABCCwK4GxOYVGaukkV1dX379/t10VX7582ddwtJJuTGR2LVFjicvIpFW5pFDSlzA+JUy4hQAEIJCHgA7Fif20NN7RIechny2XZLdll6+sLPg3Z6sCMmqGABONwquSiUbhFWSLh0Ji86n91zK1kcocAia3r6mV9Fdbjm06xmlUOivyWNk2zz2eUyWJjykQSTRuIVAyAc+yuBbftceu5FJsJZtGtbGkjE+HjD1COAQgAAEIQAACywj01WzZNuQEIId0eevK2G9rJjrFrj9wS5/RLjr7wWXSnvMp6ZB9T0pNBjlU6ZztgVJDAAIHEtCoF3/MtRvvDpSHrDcnIPtKf+lGa8W4fWyOmgTPQICJRvm1zESj/DoalBCFZBBLM4HFaiOVOQR8/fp1sk2MnWI9+eBOET5//jyYsgbUxpbYtObY17lD2e1tSSEaFxAomYDRwoPYZzgeoCvss2fPQqmTi7F+L4nGLQQgAAEIQAAC6wloTqFjAOJ09AUBKSSeA3vkMTDo4Sedp6hD1+LS1XitOhp0Ex+EX2MBkRkCEIBAFQTkhpV0vIx3VVScX0gpP7HDR/eg3D48izn+XIgJgfMQYKJRfl0z0Si/jvoSopD0mbQUUrI2UplDQHUnBBjfONBZVS21cpVlcJGrK+N5TKSN1SnFSQh45pDnae3GaXuyQ7DjLWk83EIAAhCAAAT2I6BjABINRPOmR48e6ZOE8tkdy1db5Z4+fZr8qkVzOWHr20BJOLcrCUhxevfuXZKIVCbcphMm3EIAAhDYiYAGxGSs1Fk4jHc70T4q2b5iI0m0kiOD2VEikS8EaifARKP8GmSiUX4dxRKikMQ0mrwuWRupzCFAKyaTTaSoEwLGtslqEtLenpuxwqrKkknXZCUSAQIFEpBvV//zun05T9XajUMC+ocP91kRAgEIQAACEIDAVgTkiNxXQvQ9r4uLC5mcdWCdfPW09KA/qTRyBdBkpP/9MrwBtqqOwXTkn9E/dlVzKA4xHsRFIAQgAIFtCcgqHM/o5Q1g+LhvmzWp5SEghae/bqzNS7h95OFPLg0TYKJRfuUy0Si/joKEKCQBRZMXhWsj9378+FELd61heYz9RZVILqjxfCOgbm/iobVFrTaGAiYX3759a88BIikjt80T0Ep6/+i5pNRaRte7kAQ2fGswORuKhmuZop2BgNbIJg9hak91OUPNUsYTEtAOnsU+efIn0KI5W+j2bjZaIOg7UtPH7o2d9CEAAQjIH05n54iD5qpai8dI3FiTkHdd39NRZ/PISNZYSSkOBI4iwETjKPL+fJlo+FkdGBOF5ED4e2ddvjZS0wkBOrtyssIePHgwGSdbBHkwDHoD/Pzzz+25IRvfC9BcC2+AbK2OjPYjoCWDycT7O/MmH6k6QvL9xbgs6v2Mb6bEMbmGAAQgAAEIQGArAvLVk2l57pxI6rqUeQ3ceANsVRFGOjc3N5oPJhGkU2lhKAnkFgIQgAAENiSghSmtK15dXcmJH2+ADcGWkJR0mL43gE7lwRughNpBhmYIMNEovyqZaJRfR5IQhaSKalogZBXaSE0OAZN711RJ/bWVBTW31SNjNvK+krpVjgemY2xFMkyGBwpM1hCYSwCHgD4xmQ0Mk0N/91s/BUIgAAEIQAACENiWgDyPZVrWTMQzM9I4rs1zfMl+2yqYTE1aZaJByZNSHxo81UFTk5SIAAEIQGBzAvID0A7XzZMlwWMJSO3pLzxqt4aMl8cKRu4QaI8AE43y65SJRvl1JAlRSKqopllC1qKN1PTJAPnO9L8FldRKUYdB6cXuOzE0eYy2/b0ALUfqvJqkpriFQF0E1Kd3pwvaYp/w6xjGiWFNdnd2A+BXCFRKYFBjScrCcdYJEG4hUAUBKTBaEtKURHsiNZPqTi/TAC1rtL7F9uzZs/bOLauiXiSkJlCqgmR6Kx8OHTJXSxGQEwIQgAAEIHA4AY2n0mqS81nlDcCBhYdXDQI0T4CJRrFVzESj2KpBsFYJVKSN/L2iOkiWSwYl9+yDGXxw80A1gr43gHKRy8LmeR2e4NhZCJ1gZztE/fDqQIA9CHiOB9Dy+gm/jqEXfOyAEM3JtagtQ+MeNUKaEIAABCAAAQhMEpBmckLlZBJLCRF0zJK8NBKfAM0f5aKBDaOECkIGCEAAAhAon0Bn9MIboPyaQsImCTDRKLZamWgUWzUI1iSBurSRaj4Z4NwqkRy9eGALG7SRy17Y5Olkhq1UNcK3SA9sh2S9FQGjkYcszun7Ypfawy0A5AICEIAABCAAAQich0C3VJdMYKU7cbjaedoAJYUABCAAgTUEtByRbB5TCH51a5DyLAQg0AYBJhpt1COlqIJAXdpINQ4B2j/hqf5ydsAMfjz7l19+8ZSiujiGza+cMxuqo4rARREwGnmQ0zaNh2iNXUjFTBay4wJ6uMXxuYYABCAAAQhAAALnITC4VKeJZJNO5OepVkoKAQhAAAIZCOhMneRkVn0LCW+ADOTJAgIQqIIAE40qqgkhaydQnTZSjUNAouQNNpSibM86DKAv5Nu3b/uBtYfo8IbkeK64ROc0kcYEuG6AgD6LZTTyUMDTtnaj78UhIDQPLiAAAQhAAAIQgECfQLdUl2hT+h7Tmzdv+pEJgQAEIAABCEBABHSaTrLaoC1YNzc3wIEABCAAgUCAiUZAwQUE9iBQozZSjUOA54QAfYJxj3pdlqbU0Hfv3sXPvn79Wr1wHNLGdaKCJ4U6rYk04cBt1QTsRt4VTT5A5ZxQkpm2/ZrjoZ+5OsgOAhCAAAQgAIG6CGiSKB/r5DC5Dx8+XF9f11UQpIUABCAAAQhkIKBzdJJjWa+urhg0M5AnCwhAoDoCTDSqqzIEroVApdrI32vhW90JAQKrXR1a1vn06VNnTWzyeAAV07aVntZE+ueff8qLRXDUdL9//6795d2HzWQ2vri40BHrsqHq7/LyspZ38Mxy2o28I+N0SFLDUGr6U/NQq+jahlJQw1CrUCL6r2Pu6npx7LKrsDo858zth7JDAALrCajz1DDa9Zn6r+uuC9WF9tHmH0y7k2PC+N4XTBrg+/fvlxW8Gyk0TKh0+ksGC6WpkSL8SZfINmRIMKm1Umw6wbpSd2Xs1Jt4LJNgTTrCLqtTnoKAh4AsGXq14znjq1evpGXl7+I80hIHAhCAAAQgcAgB7b+S/h9n/eXLF9YcYiBcQwACEEgIMNFIgHALgZUE6tVG7v348WNl4TM8rg0TtsGpk0ErpyyXZKiOJIt79+4lIeFWR1+q7sLtGS5kIdDMRK7KWiv3lFerfjo6gq+EelgdGEcmDdljbAF0IohxsmtnRFHb8Pg2KSPZVGRM0l82M49duslfjX5AjVzvxWQKRIAABA4kIPVpsnfaaaFN3WNs4FdnqwE0sa/bZLYVbNLSPzkcdNKqA5+7S0lZa0OwnKicKkTAoiHj//kY/vu/76RO6KAXSeXXbYJg6v8llbzcWKINTLiAwCQBzZ5evHgR+gF54egcwsmniAABCEAAAhA4CQEtvEhn7gqrVUepqTihnqTqKSYEILCSABONlQB5HAKBQL3ayDEOAXKgkMam1V4R9KyrKubkOrWS0ppjqJLJCy2eKk63V1uLtqiPk8QGI2iN+OnTp4M/KXDBavhYUuWHa93fb+5NiqPWqGdZ7EuwFHIrC82jR48mhRlzSJKtS74CYb46mU4SQd2azr4r3y3AtiZW4XmWkOcWAqciYL/CHYoN7e7dLLSz+q/nvJVgzt7eKfAsFajzLJZu7Ex8LNrmzmQSTJuVg2FyLN/JcAmmdAy3uckUiACBsxHQ+6LZgbxqzuZdfbaKprwQgAAEIDCXgJT2bh2S3TVz0REfAhCAgAgw0aAZQGA9gXq1kQMcAjyLzuurZFYKbGCdhSuOrONw42Mt4590be+ZTiLXeytXAEHwuLbYZdQWOq2823H0q7obLc3Ll0Wv0mRkIqwnoPrVea2T6QzavGNnsckUjAia6C4+etpIdsOftC1Vy9ZjCW5lrhtLn3AIQGAlAY9utuGLbHsTzi3LVoId4hAgFBpi1lvcE2jrRw2NfXJl21Yw3AKSauIWAhCAAAQgAAEIQAACEIAABCAAAQhAAAJ5CPxLnmxCLlps9ez1D/HzXGi5U7t48+TVWC7aFW2USId3Gb828JOWy3W2hJbyDW+Aboe3zBXfvn2TzVgbIgVNrhL9Ay10GK9MMkZTlElY2Wm3uryh9RENHdIuK6wRvwHCJRTBs2WzX5uy8Whb/+DBAHovZKrRAbBqEmoPXZPQrTxCxsqrdJSa+s+xCIeHy63KkKHAbt+Qlp8gAAEIZCCg4VuDuAb0vtFdhnONCDoeRgpDN0x0+oNGDQ0WOntAEWwJu1Fj2cZijTXSRgbdFNTVd+NXJ5ik6gTTraQ1RrFOWilLcqBU4iUPZzZYfoUABCAAAQhAAAIQgAAEIAABCEAAAhCAQI0Ecp8QoA3Q+iZiaaS0ropVdVmlyD5t2MK1it3qtxi0lq2WbJg5u21w9tcolIhWxuUHEMMfPK9C7VMm58HsBuPHCXK9koDdyLvEk8MwxrbLy46iJmGc/6+KVoSkScTyb7URNk5zk2t7v6/z9ItNJCERCEBgAQFOCBA0DcqeD8Q48aozl9fgWGSZ6jWsJxqUNAepFuownzx5MvZgCHce5i87vYak8NTkxaCiLk1DUkk2tRM7BY1inq/kqKRytptMzc6LXyEAAQhAAAIQgAAEIAABCEAAAhCAAAQgAAEngdwnBGhJ0SlZzmjabJ0zu2by0rJvspadFK1VbwCdAy+bwaB5viMgu6/gKJpNQIZhrbzLxKuV8YBOOwX7lgDD+UDxlVF4nIttCcg+ZDfyLrtwQoDiy8LRPzxfTUL+MTrjwfAGUFJqMGoS2gA6VgrtJVWEsV8PDLd7Uc8pCwcKT9YQgAAEchJQN64+MxlcOs1BPgR9HWBQtufPn2vEmdyUr43+/i/OyHVA+kacnfQTDUnKSIl47PcaxRRTJxnYCr/KLgLLDjCIxeMaAhCAAAQgAAEIQAACEIAABCAAAQhAAAIQ8BDI7RCgxUTtHLJXCT1ybxVHkmgLl2F+2yqjJtPRCbFGuZr8XkBn7h08B75DoRaldXD/4rue0tK/SMY+AbKexjZ+WQ5se6r9q1FH/DRJwMm2M5PItiELR+IpIl+BzhXA9g6JJZGZR3s645D4WtYabcePQ0q4VuniNpyIJNuPXGSSQG4hAIHTEri4uFCPYXQah5CRVOqx9ScFRn8a0PeQUCb/xOguo343TCwotTQE6bH2gzqLyONJpqEn8WaTxq6uW+F2+v1f5fomxWZS2xdqhoY+PUIgAAEIQAACEIAABCAAAQhAAAIQgAAEILA5gdwOASqALJ2yqnafHfX891jrtWLrSaofR5J0n4HfnOwZErRtpfaO4Rr5yArbN/fGBdGivFqUvQU8jh+uu6Xz2PAgn4Owc25yrT+xQIdkuVhPwG7kXfoyaeii8waId3yqQtV9qdn4XQGCwNqmadS7zglQSwuRC7mwbT+2/1AhRUAMCEAgDwE5UckSrL+gmMkiLnc69Znq+uzOZD8J1Verx9af+nP9qZvtJJRsOstnE39W6Zzash+KoGFCfaOs9QuGiZCI0pwkJhcEe9SQb2L8tRqNayp17JsYsnNeqESCZkfWiJn4Rtjx+RUCEIAABCAAAQhAAAIQgAAEIAABCEAAAhBYRuAAh4C5gnrMSJ1Bbm7KxF9JwLZDTy5Pr8w98+Pa9C8rbGzuTQSQqUCL8kmg/1Y+AcnOvG6VXHYCI9Mu/diTwJ8jMT0EnA4BMiAlHjBq/+q7FmysDFKpRRk1q9YYYhZyYb/ydndRSBEQAwIQOIqA7McaB9VnaiSV6drjDJpNVMkme3nnz7pGMI0UsTeAdFd99MdzDv9kST1SGaZ3YY8HO328QKKu8VHoBFaFaiCzhVe+sw5VslPjVwhAAAIQgAAEIAABCEAAAhCAAAQgAAEIQGCQQAUOAR4zUmKKGywqgZsT0EK2kaaO2zV+resnbdfWibuGzDrgfc1Gui5lrcjHHwMWXtlF4jX6MQFsQ+zYU4RPEpBRatIbQ4mophLzvMw88gaQLWQyCyOCjDGGKUWZrm9yRu4LfrLboce1a0GmPAIBCDRJQANimZ2GBPNY3/uVogElHik03G9idO8ykleBcahMF0fq9KDbouzx8dkA0mc2tNBrnLKHBskm/UonMfSJEQIBCEAAAhCAAAQgAAEIQAACEIAABCAAAQhsRaAChwDPinBLtuetqjZDOrZDQDNeGlr9T/buJ2y1ei6PgSRw2W2SkVbJPYYHTshYRnvyKY83hhJJak1Wma3MPMaGTuWr70rYR0BPFnDbCLbVx+4utpWE1CAAgQYIyMgdO8mVUyJpBXPVThm8Y6VI5dLxP9uWSNv6JxPUqJHE0WgV+ztuqM+EjCY9FRQzliE8yAUEIAABCEAAAhCAAAQgAAEIQAACEIAABCCwFYHSHQK0hOrZoRsvs26FhnRsApOWyPWHzdoC5Pk1+apuP1MtwW/lDaDEBS1e01fj97R/HAL69bJJiNMhIM5Llo/BLZhxHP+12oNtD7M9BvwZbRLT7oc9Z71sIgaJQAACzRDw2JIPKexcwWTwDqO5nAk29wYQBJ1JM+mmIMesOGvp2PGhBdvqM6FePKwSv7rwLBcQgAAEIAABCEAAAhCAAAQgAAEIQAACEIDAJgRKdwjwHA+gz2y3YXvepEazJWKb94xvn2eTcH1G8gawTcIy1m54sm4n8IJ9crYhdj2H06Zg134fi9rDht4AXfq2yV+v4d3dXV+SQ0LsEwIkEodCH1IvZAqBegkUO7rNEky78IPBW/3k3JHFX30e03t87FAcfw99ppNcKrrHbTH2VPAXmZgQgAAEIAABCEAAAhCAAAQgAAEIQAACEICAh0DpDgG21bkr4axlWQ8U4ngI2AeAX1xceBIpOY7OBLZX7Xfa5Kel83iNfhKRrAs4xExSWhBBZ2CEDZ2ex2VN2cOeMbnj8927dx7xMsSZbId2p5FBwkOyUEPSISI6/Pwef1sTUJOT25Y+Uo6vySFtO0OmquIy/Qsn/Z9iOK9evQq3ssdPdpUh8twLjz78+fPnLlm5KYRrQQ4uC3Mz9cT3OATsKoBHSOJAAAIQgAAEIAABCEAAAhCAAAQgAAEIQKBhAqU7BHhOCJg0mDVcfwcWza6aWWvlB5ZiLGtZmMJC+ViceJvdWJxl4TIt+x/0rLP7UyNmIGC7g4Ro3cVO3iFKXKdAJ3klt2qo5VhDbdOd3Wkk5WrjVt4Ajx49kqHL49zWRpFzlkIuO3pP9Vl0jx00p2DktSGBMv0L/UZ9qRPBF0pn8ss3aEM4SVLOxOUKoAfj42d2dVNQXh5FfdaYmxScWwhAAAIQgAAEIAABCEAAAhCAAAQgAAEIQMAmULpDgMeIgiXAruOdfg0L3IPp23bBwUfKCdRXAGRhsuW5urqatNTaKRi/as+rH+As7wEjU35KCPiNE6osf+QkF8/tpCmlnI2VtieQ3Wl4UFQXZ7Inqa5EZQqsprX51zrKLOkJpfKPhgXCkbdW6ARUkM2/MdQv8uR4oUc0YOl9CUfgSIuQ1tFPasMQZ/rlfAFnw7KTFAQgAAEIQAACEIAABCAAAQhAAAIQgAAESiBQtEOAFlI9BiTP6mcJrBuTwa4a2y5YMgrtnHv79q0toTbl6wxwO87KX/37/nGIWYl67HG/jV8x/btFx7IzwieruJyvBth7ee1OwyBQ708nPBThqMo6Yes6CjX5+gnEnXMezy2P9qUxK9ZzYiH9RZsb0+PYQYc5lyrxIQABCEAAAhCAAAQgAAEIQAACEIAABCDgJFC0Q4BzZXC/jdpOiOeMFvaWDRbftgsOPlJCoHxQ4kN0x0TS8QBjP20VPmkD7jKSN8yupuitilNdOjrp3W7hoUQ6adl5SnN4ZPMLiSqBN092QYK2LeqEJlsbyALCPDJGoNJBZ6w4hJdPYNLC/f3793A8gLqC58+fZyiUp8/R4VthgPvll1/yaNEewU44RmRoEmQBAQhAAAIQgAAEIAABCEAAAhCAAAQgAAERKNohwPO9AI4HOKQdT36z3LPye4jkdqbalx9Wycdi6hvAGVbPnQ3bf5DAWHEIHyTgPB5AppQMNp5Js5OK4BR4sLAbBtqiTr5cG0pSSFIeB6NCRK1dDD6eUnsNtif/58+fQ6GkOYTrXS/mal/ZBPO47OAQsGvbIHEIQAACEIAABCAAAQhAAAIQgAAEIACBMxMo2iHAc0KAcyP1met4j7Jr35udrG0XtJ896tc3b95M+qCoXBm+ASwCzjV9HAJ2ai0e+7oaQ57PlnvsKJNNdydQSbJ2uz2hsUf+IjpQpMb+MKnZkm/V6r58+ZLBT6tkCMhWOIG9PzMUiu8ZL0JkqRDZXhx7dOhEOuEYEeqCC4v7DxUAACAASURBVAhAAAIQgAAEIAABCEAAAhCAAAQgAAEI7Erg77umvjJxj4nLuZF6pSQ8nhCYXLT1rPwmaR57e3d3F472NSTJ86ldCTBJuBPyyZMnhrT8tJiAxyFAxwMsTn/Wgx5zskfgWZkuizzLFrUsi+qekiFQfzpVpXNxO+ExCTtVWfdeyCmQz6bsRJhktyKQbbCQwJ7xIpSrNMHoHkPVcAEBCEAAAhCAAAQgAAEIQAACEIAABCAAgW0JFO0Q4LGJckLAtg3Cmdpk1VRnF/Sc7K11dhn2nIhWRvPYd/GGWQl57PHff//dY5bwtJmxLGaFe4TRKymT8+GW0UlblNhm25A6C/LekVU1uO/sDZn0IVAmgWK/Z5HhkzezamTy9KlZqREZAhCAAAQgAAEIQAACEIAABCAAAQhAAAIQCATK/WSAdmwHKY2Ly8tL41d+2onApIXycMPkrILrKwCTLg5K8O3bt7OSXRPZczwG3wtYQ9h41uONIct3ts7HaSPxfGPFKPUmP016AnletE0kIREIQAAChRDI6Qw02QkHJgWqEJO6ZRCeCwhAAAIQgAAEIAABCEAAAhCAAAQgAAEIQGAWgXIdAjzGrerOpZ9VNyVHdlooSy5CkE1blp2W/pyH63ps0gWu5geqVV+UBt9pI3FG27VqJk8IKEHIXQmQOAQgAIGYQLEjdWbB/J4KMT2uIQABCEAAAhCAAAQgAAEIQAACEIAABCAAgU0IlOsQ4NkhzZHpmzSCBYnYVr1Jo+CCHPd75NWrV57EdeRvtmMPnMdj5Nx06EHUTByPQ0C27wWIqtP/xhnt2GqqQshjEZE7BCDQEoHMdnc/umIF8xeBmBCAAAQgAAEIQAACEIAABCAAAQhAAAIQgICTQLkOAZ4TAh4/fuwsJ9G2JdCMVe/29tZj/RW90o4HwBtm2yYdUtOJEba/SxczpynFecy+M1oo6R4X7AHdgyppQgAC9RIodrDO9tWbeusOySEAAQhAAAIQgAAEIAABCEAAAhCAAAQg0AyBch0COCGg5EZmW0wrMgo6PxagMw9ybsf/9OnTZO3n3KE+KUxLETwOImoP2Y6LEFunpd9+K/PU0SSWEoTMg4JcIAABCIhAma6rfHKLxgkBCEAAAhCAAAQgAAEIQAACEIAABCAAgVMRKNQhQJt0PdVQ5jKrR/La47RxQsDNzY3H70SVlfN4AGXnkSrnDvXam+ss+T0OATnh//nnn04jehVvZRVCzmowRIYABCBgEJh0kzKe3e8nHAL2Y0vKEIAABCAAAQhAAAIQgAAEIAABCEAAAhAokEChDgEeg2jmTboFVt6BIjktlAdK6MnaeTyAksq5HV9fMfAIz2G/HkoL4pTmEOA8HkAlreKtrELIBc2GRyAAAQj0CRRrdy9WsD5DQiAAAQhAAAIQgAAEIAABCEAAAhCAAAQgAIH1BAp1CPj69etk2TgeYBLRURHkq3FU1v58ZXd3mlq1bp7T+l6aQdqPtIGYOpvEY7HOeUKAs5UKfiHvnS0GJwQ08JpQBAhAwEnA7g+diewRrVjBdCjOHuUlTQhAAAIQgAAEIAABCEAAAhCAAAQgAAEInJzA38ssv+eEgJ9//rlM4ZGqCgIf/v/27vbKaWRdG/DmrB3A0CEAEQykABEAIQAR0IQARACEQBMBfUKgiWAgBGYy4L3P9ll6dSS5VLYlWXZf/GDJ+qiPS+puueqpqvfvK8u5ZO9viiQgoPK+zHFaDX76Ue7fvz9H7oNp1kRHbS68uLgYTMFOAgQIEDiKwGp/La+2YEe5TaeS6Z07d06lqMpJgAABAgQIECBAgAABAgQIECCwNgEzBKztjpxGecrDfNff0JyB4DVdv5ub8fTp0yXvSk00zMIxCktW/7h51TwVC89NUlOkDdpqR3we957KnQABAgQ6Av5edEB8JECAAAECBAgQIECAAAECBAgQIHDeAmsMCMh8oTWzdpsh4LwfzVlrVz89QIrx+PHjWQvTTjwLGbQ/bttecgmDbWU4y/01ve8LR2PUBIhs7sX6A3FSzprf7Wf5aKkUAQK3UEC/+y286apMgAABAgQIECBAgAABAgQIECBAYIUCawwIqJwie8lZu1d459ZcpPW3gH/69KkScOHe3xV2SFdCncFpmTeiprt6yUciRaqHXcnP3UnEJdSrOpMAAQIECBAgQIAAAQIECBAgQIAAAQIECBAgcNICawwIqBkRa3qAk37sjlv4q6ur+gIsvF6AgID6WzP5mTX4yXTJ6Rkqi7ShuHfv3uQmEiRAgAABAgQIECBAgAABAgQIECBAgAABAgQIEDhpgTUGBNTMELDwMt4nfY8VviNQPz1ALnz+/Hnn8lk/1kTDLDlCfdbKri3xmt73hfFrnoeGcSW/FX/9+tUUyQYBAgQIECBAgAABAgQIECBAgAABAgQIECBAgMBxBdYYEFDTB2aGgOM+N+Xca+ZdL6cw39G///67pt93U4AMub579+58hemkfH193dnT/5hp4Zccod4vwBnvqXkwFv7NU1Ok5o4s+aw2mdogQIAAAQIECBAgQIAAAQIECBAgQIAAAQIECBBYs8AaAwJ+/vw5SraSsbCj5XTC2gQ+f/5cXyTrBdRbnfqZiRSpCWRZeIaAml+GG/lTWS8gES2n/qgoPwECBAgQIECAAAECBAgQIECAAAECBAgQIEDghAT+vbay3tzc1BTJIOkapfnOubi4KPSernnO8J2GXC+8XkBN2RbukJ7vEVpbyjX4KfPjx48XK3nNjBFNYRaeuqDJt79R+M3QP9keAgQIECBAoEbg9+/fNac5hwABAgQIECBAgAABAgQIECBAgEBfYHUzBHz79q1fys6eUxkL2ym2j2sQqOz33RR1ybiTjFCvWSxDQMBMT1HNb56FO91rnodGw4PRUNggQIAAAQIECBAgQIAAAQIECBAgQIAAAQIECBBoBFY3Q0BNH9jC3XIN1uQbP378+PLlS5JNjZYceTx5RU4lwYDXD19eeL2Amg7pTLd+//79U9E+rXLWRIos3OleU6QGeeGyNfnuupHJRXa9xPkECBAgQIAAAQIECBAgQIAAAQIECBAgQIAAAQJ7C6wuIKCmW/TRo0d7V3g9F15dXbVnpH/79u3l5eV6ilcuSXkh8PpO93Iukx/dqYd14cdsExpSrvKpdPqWa7HOozWhSAv71/wy3GCKFFnnQ6VUBAgQIECAAAECBAgQIECAAAECBAgQIECAAIGjC6xuyYCabrkzmCHg3bt37WiAPAc79VUf/bk50WG+OyEv3PtbU7aFYxSO/pgtVoCbm5uavJb0T5HqA2sWflYLVln5onA0h8qxROVrHSVAgAABAgQIECBAgAABAgQIECBAgAABAgQIENhVYF0zBGRG95oKLNktV1Oenc5JHV+9etXv/f3169dO6Rz35HKv3mrrUhNu0sA+fPiw2Z57I92oP3/+HM1lPf2+o0U9rRP6P4/98t+7d+/u3bv9/TPt+fz5c33Kneii+guXP/NEY4mWh5IjAQIECBAgQIAAAQIECBAgQIAAAQIECBAgQGASgXXNEFDTX5uu6CW75SZR3iSSTt+XL18+ePCgpvdxwnznSOpEe/VqOt03XAvPQlH5SCwZozDHY7PaNGsm5184GqNmCYnG89mzZ832cTdGg4HKsUTHLbzcCRAgQIAAAQIECBAgQIAAAQIECBAgQIAAAQLnJ7CuGQJquuVOcXqAzP796T//zuYBKvfq1U91viTI6GTm7cIs/JjVBAQs3CHd1jj77ZpQpCVjRCpnjNjcl6dPn57QDTrRWKITElZUAgQIECBAgAABAgQIECBAgAABAgQIECBAgEBbYF0BAWvrlmtL7bGd1QEyzDdTf9fUa4/0j3jJKfbq1YSbNKRL9v4mUwEBjfxRNmqmjlgyION01wsYDQYqxxId5e7LlAABAgQIECBAgAABAgQIECBAgAABAgQIECBwxgLrCgio6bJdeOj2Tvc+43pThXT/5/908Y72je2U+KpOHu3VSzDE/fv3V1Xmmk7fpsBL9v5WDgdfskiNw23YqJk6Ig/8ks/zia4XkKdldMmAe/fu3YaHSh0JECBAgAABAgQIECBAgAABAgQIECBAgAABAisRWFFAQLrlanrQFx66PXifXr58uen32hQ42+lsrin8YGqnuHO0V2+FGjsVacne35rpAfKQPHz48BQflfWXuSZSZOE4pMpHIrYvXrxYlfAo5ilOLjKJ8CZcLEnt9ItokqzPMpFNUFoeJ78Yz/L+qhQBAgQIECBAgAABAgQIECBAgAABAgQITCiwooCAmukBUvMle2oHodOv8+nTp8FDhZ3pQU8HxtmsHTAaEDA6ULhgNdOh+iItPBa/pvd34SLNdAvWmWzNg7FkHNL19XU91OvXr+tPXuDM0d7uu3fvLlCMVWXx8ePHN2/ejMqsqsynVZj8eOaPssiA07prSkuAAAECBAgQIECAAAECBAgQIECAAAECiwn812I5jWZU01m+ZLfcaIErT0hX7tevXzOF/jn16Y4O8x0dKFypN+Fp9R1yCz9mAgImvMt7JFXzYCw5Q0D9egH5lXL0AKkOePkHfzSQqJPaGXy8urp69epVzTN2BpU9VhXy8pCf0Jq1P45VQvkSIECAAAECBAgQIECAAAECBAgQIECAAIEjCpzYDAFLdssdclfSo5yiprvu2bNnh6Sz2mtHh/musAOsZiD4BnzJ0I10YpX7UJcv0mqfuiMWbMme7JoAkQ3F2qYHSKnKP2Wbad6PeB+Xz/rz58/LZ3o7c8wkAZeXl7ez7mpNgAABAgQIECBAgAABAgQIECBAgAABAgQKAisKCDjFGQLSv5Wx8pvlALKxiQO4JRMXp9aFnuzCocLjOOuh+hiFFfb+7vFQ5ZL8TOURTT/ZuQamTPLAlPuwN1ns4b9f2W5ubip/dvKUPn78eL9c5ruqXPglf7Lmq+NOKZdBdkrKyWWBmh/kcgqOEiBAgAABAgQIECBAgAABAgQIECBAgACBsxRYUUBATcfJGmYIyOD4379/n+XTsFOlyoN9V9g3Uy5wu+5LTsNeMxx8jyUMsmz5JsImYRBv374VENC+v7tu1z85u6bcPz/RG/2dg3s+fPgwuP+4O8thN7cwICB/s2pi3Y57184j91v4dJ3HjVMLAgQIECBAgAABAgQIECBAgAABAgQIEJhb4L/mzqAy/YyLrTlzsXG6NYW55eeUgzPK/YJrplu4V6kmIGCPJQza69Bn7oo1gx+9bKM+Sz4SlQEBiRFZ4fQAuZXluK4lJY/+XG0KsMJlHVYiM20x8mi9fPly2jSlRoAAAQIECBAgQIAAAQIECBAgQIAAAQIEzkNgLQEB3759GwW9hZ1JoyZHPKF8O8r9gkcp9mi/76ZUewzH37s6f//9dw3UHgEB7TiDPS7fu0aneOHoBACVT87hdb+6uqpMpDJuoDK1xU4r/9JYrBhLZpTpRv76668XL14s+YtlyQoeN6/88AY2URc1rxDHLarcCRAgQIAAAQIECBAgQIAAAQIECBAgQIDAsQTWsmRAzaTKOlSO9ZQM5lu+Hae7ZMCSfZafP38etO3s3HUseGe+DQEBHc/Ox9H+/sUeicpu/tzQdc6VkgCXjm3nY3lakc7JZ/MxMQFZwuNsqqMiBAgQIECAAAECBAgQIECAAAECBAgQIECAwGkJnNIMAbezM2m1z1O5lzRLBoz2Di5ctXKBm8KMdg83Zx6+0R7Hvy21cuDF4FWdOIN1dh4PlvwoO0dnCBg9YZJi//jxo+Z5SF4fPnyYJMfJExmd7uLu3buTZypBAgQIECBAgAABAgQIECBAgAABAgQIECBAgACBgsBaAgLMEFC4Ses8lGGv5YKN9g6WL5/8aGVAwDK9v5va1XQA7xEH0052j3iCyeVXnuDok7xM+b98+VKT0du3b1dS4H5pyz/yHsW+mD0ECBAgQIAAAQIECBAgQIAAAQIECBAgQIAAgbkFVhEQkKGxNfXco2e0Jlnn7C1Q7mJf26LOlc/PYjMEZGL/zKMwir/rhP+ZmKEdXrPr5aPlccJMAunpH005feqXl5ejpx3rhPKPfPnXxbHKLF8CBAgQIECAAAECBAgQIECAAAECBAgQIECAwHkL/HsN1Wv3X24rT8Ztm256G86x9qeHrzAmuHDoKAXO81Mu8KZUi80QUL9g/E5c7ekBcuGsAQGJachd/vXrV2Dzb7Uj10cB09Fe+C1UE7cxmkX5hHfv3tXkUvnMlPOa72j5R74yIme+4kmZAAECBAgQIECAAAECBAgQIECAAAECBAgQIHALBVYxQ0B5XOnmruhMWuHTWZ4DvNDDeqy6lAu8cKk+f/48mmN62XeNg+kk+/jx49Fcdj0hU3o8e/bszp07+al8/vz5q1evnjx58uDBgwQEfPz4cdfU1nB+OWwiEQ+zFjKTOrx582Y0i0wh8PDhw9HTjnhC+Ud+VT99R1SSNQECBAgQIECAAAECBAgQIECAAAECBAgQIEBgSYFVBASUu5E2HDqTlnwsKvMqd6OWhwtXZjHtaeUCb/KqGah9eKky8XtNRns89u0ZAmrqu2tdUvL0/Q8ueJ87nuCAhAVULgKya9bznV+GqrlTh5StJhogJVzzYgGb6pd/5AV1HfKQuJYAAQIECBAgQIAAAQIECBAgQIAAAQIECBAgsJ/AKgICzBCw3807+lXlHr5y7+BRCl/u990Uae7h4Mnl+vr6/fv3NQI1BW6nkzn8273XT58+bR89fDsTA4yWPPc9D0ZKcnh2i6VQfpJnfSQSPDG6EECWsehM/LCYTH1G5SgQa77USzqTAAECBAgQIECAAAECBAgQIECAAAECBAgQIDChwPEDAjJddrsLc1vd9hgqvS0p+6cSyGz26ecrpFbuIyxcONOhDF4vFzj5zh3HEJNMs19ZwXJHdT+RTrdxfUb9pPp7ss794MQA/TPzE51Qhvxo9w+tc0+e5KzOsK1sNb+gtl07ur/mHmXWh11XjhjNd/ITyhO97BraMnnxJEiAAAECBAgQIECAAAECBAgQIECAAAECBAgQuJ0Cxw8IqJkeIPcmXbm38w6tvNblfr5yH+FRqvbixYtyvrMGBKSP/MmTJ/UdzLuuGd8ea54Ymgl7kRPHUDOzfWObOtZ0dTfnH32jMJtCHomZghsSYzH6M/Lhw4ddH4OjYJZ/k+8a2nKUKsiUAAECBAgQIECAAAECBAgQIECAAAECBAgQIHB+AscPCBjtDwu66QFW++SV+/lm7Vzfz2S0V7vmgdwv61yV+Il6k9HJDDrFyEoE7VCDafvjR1cK6BQmHzOuPUXq71/nnnKkSLm3e78a1cRYvH79+uXLl/ulv/BV5Qe7HDm0cFFlR4AAgcMF2n9wD09NCgQIECBAgAABAgQIECBAgAABAgQIEJhP4PgBATU9beVe5/l0pDwqUI7VqLm5o1lMe0IGzRfGgiev+YaDP3v2bKdog4uLi53q3pnPv9zDvVPKObmzGEHl5aPhF5XpLHBa5iApdFrvdOMqS5u5Ispn5kHNFALlc9ZztEx0EpMcrAdTSQisU2C1XeAK1jwwv379arYLG8uLVRasUGaHCBAgQIAAAQIECBAgQIAAAQIECBDYW+D4AQHlbqRNxQoddXvX3IWTCDx+/LiQTs3NLVw+06HRXuoMbZ8868vLy3aHfUb/l2Mpdi1A5rRvrxeQH5lp1wvYr/MgD8DNzc2udTnW+RmOvy3ryR+JRIeMDqm/urraVp4V7i9UZ9pHfYV1VyQCZyBQ80v+KH26NQU7A/+zr4L7ePa3WAUJECBAgAABAgQIECBAgAABAgTWLHDkgID0Yha6kRo4/UkNxQo3Cnen5uYuX6MMVi6UOeWZvPc30QCdKfeTxegI/p2WDGhHA6QKo4nvxH5IO/5+UwvsVLypTk50y7179wZTy/3KL6vBQ3vs7ESH9FNIPMcJrbaQ8mf5g34tmj0iuhoKGwRWK1Dz97rmnMkrWJPp8pEK5V96DUJN4ZuTJ9mozLHytEmKtEmkMsflb+WEdZQUAQIECBAgQIAAAQIECBAgQIAAgdUKHDkgoLJ9MLN5r1ZQwcpr1a+zX7PTfd65iTk6Ye9v1oDvRANkJYUEJZTdUqSduuHfvn3b1CKRBBmA3nw8fOOQBvr2vAiHl2TuFNqMnbzKz0zn5MLHjPvvPA+dk7NSwDp/ajrlbH8sx9CMPurtpGwTILC8QGX39vKz/qy2YJUUecud8HWi5sGoLNjyKzpV5lhZ/hoK5xAgQIAAAQIECBAgQIAAAQIECBAg0AgcOSCg3I20KaXRpc3dWudG+Qats203/fHlMfRT9f6mY76T1NevXzfrqWdK/zJdfTf8x48f29ED5art8RRdXFzscdXmknSHVPbo7J3FhBfmfm2bPaJzH/fLNHeq3Duee3daKwVsHMq/yTcP/H5iriJAYAGBysitaedKqalX5S/e5aeiqc+x/swakNFzKrPLu9mSf5qzeFD7LaVQi8o7XkjBIQIECBAgQIAAAQIECBAgQIAAAQIE+gJHDgioGTBU7jTtV8mehQXKvX3lnsKFi9rOLl2z2+aHz2kZKX7gqL5cHplOL0ta6jMvfVOMwqL1Oaey9TwZvXr1qkkzG2/evGl/PHy7AFWT+DqDQraVfFtvSiIbMtX/tqtq9ueR69ypzlV56nJOZ+dJfCzcYr/AT+IOKuRtFkjHcP1fjckDzgryKVh5PpXm2vy5PPD3c5NUzUYmcen8cS9cFdvFut4zI1Hlm0MKXP57VKjRHofqH5u8NL57926PLFxCgAABAgQIECBAgAABAgQIECBAgEBB4MgBAYVupKbQ2wbsNifYOLpAJjnfVoaamI9t1869P4P1t2WRJvX69ut+IuktSCd65/FOdp2Z/BMcUH68M6iun3hnT6ec6VTO3AOdcw78mATL5Synv+ZnoF/yLFDy4cOH/v7sSdfU3v066awq9L5klYc8Hkt2aA1WcL+dCUkpLP5S+OWwX3auIkBgKoH88Kbz9cGDB/UJpiM8sW5zL2uyR8Hy+zl/UucuWP4E5Bf1kydP6sXyOvHo0aMEe6VS9VftemYqnurvNLw+Xe/5ezf3nDRJP7l0XofKtUsIxQK3slwGRwkQIECAAAECBAgQIECAAAECBAicmcCd379/H7FKd+7cGc39uCUcLV79CWlELox1S4drTe9vfXZLnlke+vzXX3+lOXjJ8tTnlTb0Qst+Bot3uvBHU06Lf3roO2MH092blvfBqRRy09NVsC3ZTCFQHirXkU8Uwt491tvKsNmfNv3yXPeFy9MlPHeXQyH3/Q5lnOVgz0puZTq/dwq5yB0JXaE7JHct0QCr/RkZBSw/G2v+8R+tmhMInLpA/oK0V5/ZDB/PnmzkV1n+HVLBvLdkQZlmCpn8emxSy9Qg6dNtPvY32gXblCrnbAqWGLJmT//Cmj0pUv5tyrNZ8mazXf57mpTzFzy/+RuxphjZs+Fq9tQUo39OU7B2qTanZU8hJiyvCu3Za5pibApW+PvSL8Pgnk3B8v/maP2tzO//dsxfU7AN14EPWArTFmuXKlx5tTjdv5uDd8FOAgQIECBAgAABAgQIECBAgAABAvMJHDMgoNwVuqnzSXeTd27bGQcEpMuzMMQwY9YLzdwdpeU/lrszM1g8fcOVpUpnQyrbNIhvrkpzdprLC13IuWrbdM25ttDB3y95MhoMO6gsf/m0tLzv17hfrkU50yMeTSxIJ7BjU5hUp77/vnBzN6mNxnwcUaAy623BE7k8/TezDoqtLKHTCNxagZqwyzlwRn+zHaVg6T4v/C2OQ/llZg6oJs3yb8vRPyVNOpNvlEP6EvZxrJWh9gjZnBxHggQIECBAgAABAgQIECBAgAABAgROReCYSwa0BxVt8yoMnt52if3LC6SrOL2k2/I9VmPxtvJ09qffN/27nZ3Nx0zznv7OQq98zkyXZxrr082Qfv1ONEBmC8i15R6IREtsm1Y9HfDbwhFyVWfIfjpg5osGSDULSg3X4EYz2nLw6Gp3Jt5i8L7kpiT8JXe8XPJM3rB5JLadlminjJ4fTWfb5evZX/gB76xnsZ4yKwkBAgQIECBAgAABAgQIECBAgAABAgQIECBA4JYIHDMgoGaO08w6e0vuxKlXs9DzV+gvXEmtM8Qt4SnbYhoygXA6gBM3kB7i9O6n+z//spHlBtIrnz74TF3bDwXIaL/0oKdXuKaO2/qec21yTxZN1sk3aSYCo7P8RLqu5+5aTqY1QTwpc7q625Mb1wis85ywZ8qHwbLljqe/P+EaeQyapyKznuSSPCoZ/JpQkk50SJNOno3MPJGTQ9rsPNGN/CwU5o3oxKycaB0VmwABAgQIECBAgAABAgQIECBAgAABAgQIECBwugL/PmLRazoXBQQc8QbtlHU6pLfNe5900vc56+D1nYo6eHKKl27dwuTnmT1+cAL5wdRGZ0vuX5WO5PToDxomdKbcsRr8XN5Pc/I9Ucqg9nR1F4I8+nXf1i8+efHmSDAxH/ktFP9+t3fqlXCN/KvPN6EAucVJs/6SlZ9ZiPxIhM3Kf+pXbqt4BAgQIECAAAECBAgQIEDg1gpkBEKmnExrTJpfstH+v70zLS0ZpDT3IJlbexdUnAABAgQIEDgbgWMGBIzOEJD+pPJc62dzG86gIhnrnHHh2+5peg1Pomswg+/Tn13u8C7frHwJyZjy/Z7bQt9zIdNkt2QHc250xsQnwiMd4QkL2Hwly7evrO6RjvNUf7+6Fyp49EObYJF8twz13sEN+ekIzrYFII5ex70LUAgNGVxwYe+MXEiAAAECBAgQIECAAAECBAick0BG5qSZJb37Tcd/e7uypkkhk2hmIMdJNDxWVsppBAgQIECAAIHJBe78/v178kRrEsw7X6ZhL5/ZH2pcPn/lR9Nr25nmvV3g9Bemk7W95+S2tw1wT0US25E79CI8ngAAIABJREFUfkI1SmlzsxLHUNkBnAqmuzf/JukO38xUvy26omFMB3xmnl/ttPOZNr8p6rF+zzQFmGojISOJhBi9NU12eTDSL54HY7W3qSnqfhvtu9xJIZNJnGutOzX1kQABAgQIECBAgAABAgQIEKgXOHDQRT+jrNqZ9UD7++0hQIAAAQIECBDYCBwtICBdnuVZ0FO+M3uZO/uAgMzldXFxse1H60R7BxOlkTHQWd4iQcr5t4kPyID41DT/p7s3vfL5N0fHZ4ISknX+tbNOjptM0808R6bbbt+u+zsPw9kEBGwcUrsEiyQsYPNgNFEjuTWbZyPxPXkqMmvCJAEiu+Ivdn7minjy5MlgdqE4rRigwVrYSYAAAQIECBAgQIAAAQIECEwrUGhM2DujM2t32tvBhQQIECBAgACBbQJHWzIgHWnbytTsF9rZUJzERvo+0wmaDuzB0n758mXJme0Hy7DHzkw4dqw5x9Lfn38nOsl8ZntrtNNH3myfx0Ye9RO9L9P654d6W4KZFGHbIfsJECBAgAABAgQIECBAgACBWytQaEzYzySjMva70FUECBAgQIAAgdsj8F/HquronNvpWj5W2eS7t0Bh1fCMqN47WRcSILBCgcIPtYCAFd4vRSJAgAABAgQIECBAgAABAkcXaI8hmaQw2pAnYZQIAQIECBAgcN4CRwsIGJ0hoNC1fN635KRrVxg2nRCQTLR+0rVT+HqBZhb9XJLZ4+svdOapCGSKv/Zdbhc7v73Pe62EdmVtEyBAgAABAgQIECBAgAABAvUCWWCx/uSaMwUE1Cg5hwABAgQIELjlAsdZMiBrS2/rSWruh5e5huK0Nl6/fv3+/fvBMmc8cSFiYPASO09UoB3xIyDgRG9iudiFKf5MD1Cmc5QAAQIECBAgQIAAAQIECNxagawompaiLDm6mSpg00Sc7Wxs/t9Vxpqzu4o5nwABAgQIELiFAscJCBhdLyDvhVk9/RbejzOocvoCtwUEfPr0SUDAGdzimir8/PmzOU1AQENxThvb1gvI7fZV/JxutLoQIECAAAECBAgQIECAAIFpBZ79599gmpleNINMMgghrYiDJ3R2/vnnn509PhIgQIAAAQIECPQFjrNkQHv0cL9M2WO9gEGWk9iZSI5tty+BIJkc4iRqoZAHCrSDfgQEHIi5wsuvrq62zfKSOUJWWGBFIkCAAAECBAgQIECAAAECBNYvkCUIM8zg48ePlc0Lpphd/z1VQgIECBAgQGANAscJCGh3Fg4qeJkbZDmVnW/evNlW1Mrw3m2X238qAu2gn8kXhzsVhDMuZ+EH2SwgZ3zfVY0AAQIECBAgQIAAAQIECCwjUNk4XHnaMmWWCwECBAgQIEBgtQLHCQhodxYO0phxepDlVHY+fPhw24RdhX7EU6mdco4KZHq39vDxPA+jlzjhhARyf7PU32CBs2LI4H47CRAgQIAAAQIECBAgQIAAAQL1Au2WpcJV2pALOA4RIECAAAECBBqBIwQEdDoLm6I0G9smnG9OsLF+gW2TBORt/vr6ev3lV8JDBNq9xdtCQw5J37XHFSiE9VRO6Hfc8sudAAECBAgQIECAAAECBAgQWLnAz58/R0uo0WmUyAkECBAgQIAAgY3AEQICRqcHMMb0DJ7OZ8+e/fHHH4MVef/+/eB+O89G4PPnz01drBfQUJzNxraAgPzqvn///tlUU0UIECBAgAABAgQIECBAgACBYwmMNiCnYNYLONbdkS8BAgQIECBwcgJHCAhojx7ue6UX2VxPfZZT3PP27dvBYucB+PHjx+AhO89DoP0zbsKP87inTS2urq62BembHqBRskGAAAECBAgQIECAAAECBAgcIvD9+/fRy41CGSVyAgECBAgQIEBgI7C6gIDnz5+7N+ch8PLly3v37g3WxSQBgyznsfPm5qa9zJv4nvO4rU0ttgX6mB6gIbJBgAABAgQIECBAgAABAgQIHCKQBWe3jUZoJ2uGgLaGbQIECBAgQIBAQWDngIAMD81s8JkX+s6dO/k/vX3v3r0rZNA/VA7wtF5AX+x092zrO9w25fjp1lTJG4H2egG+mDUs57GRaI9tv8C3/bCfR8XVggABAgQIECBAgAABAgQIEFhMoGa9gAxDunv37mJFkhEBAgQIECBA4KQFdggISChAXrMygv/Lly+bIM38n7nB37x5k/3pKKqBuL6+LpyWN7mHDx8WTnDotAQSO/Lnn38OlnnXOJLBROxcoUA72kN8zwpv0CFF2tbrn8UCfAk/BNa1BAgQIECAAAECBAgQIECAQCPQXoyy2dnZMAqlA+IjAQIECBAgQKAgUBsQcHl5mVCA9kzg7USzP4s21SwMv2106SY13Ydt1fPYbncPt2u0rWexfY7tkxNI2FDzW+KPP/5IRMjJVUGBtwnkN3yiwQaPJixscL+dBAgQIECAAAECBAgQIECAAIFdBQQE7CrmfAIECBAgQIBAWaAqICDRADWLvr969aqcWY6W3+eS0WgKTjgtgUz5MBixm27jjx8/nlZdlHZUoB3/Ib5nlOu0Ttj2V8D0AKd1H5WWAAECBAgQIECAAAECBAisWeDvv/8ujyjbFH6wvXHN9VI2AgQIECBAgMARBcYDAjLkd1s/UKfc6ewfnSSgEBCQXqVOgj6eh8CHDx8GK2JU8SDL6e7Mj3/7B1xAwOneyn7Jc3Pb0R7NCZkHwvIfjYYNAgQIECBAgAABAgQIECBA4ECBb9++jaaQZWetXTiq5AQCBAgQIECAQCMwHhCwU69eOX4zsQVNxv2NnTLqX27PagXu378/eHMzSYCuxNXetT0K1o7wSJh27vseibhknQLtm9su4WCUQPsE2wQIECBAgAABAgQIECBAgACBeoH2aJNtV5keYJuM/QQIECBAgACBQYGRgIBM6t6sCD54fWfnr1+/OnvaHz9//tz+2N5++vSp7sM2yJltv337NiOJ+5XK/v5Oe05R4Obmpr3A/GAIyCnWS5kj0Lm5jUm+fj979qz5aIMAAQIECBAgQIAAAQIECBAgcKCAgIADAV1OgAABAgQIEOgLjAQE7Dr68+Liop9Hs6fdX9js3GzoGO6AnNnHzOI1+CyZJOBsbnR7BPmff/6pn/hs7mwq0r657XptWw2kfY5tAgQIECBAgAABAgQIECBAgEClwN9//12egHaTjhkCKj2dRoAAAQIECBDYCIwEBNS8gbUp0xHY/tjevr6+bn9sb5seoK1xrtvpIc6N7tcufY151+/vt+eEBPLT3Q7fFt9zQvdutKidm9ucn7tsWpdGwwYBAgQIECBAgAABAgQIECBwuEC7fWlbavfu3cvQo21H7SdAgAABAgQIEOgLlAICfvz40b+gvKfQP1SYHmBw7Hg5I0dPUSA3enDhANPLn+LdbJf51atXzcfEaD9+/Lj5aOPUBdo3t6lLYr8uLy+bjzYIECBAgAABAgQIECBAgAABAocL1AQEmB7gcGcpECBAgAABArdNoBQQ8PPnz504Ct26GQK+rdc/w0wFde7kfLonb1s4IMEiWaT8dOt1y0uejuH27wrTyJ/T8/Du3bv2zW2qtu33eXOCDQIECBAgQIAAAQIECBAgQIDArgICAnYVcz4BAgQIECBAoEagFBBQc337nNevX7c/tre39R5liifDTNtQZ7+dhQMGw3ifP39+9nU/ywomkuP9+/dN1RIVVJgmpDnNxkkIZJKYrOjRL2p+1T98+LC/3x4CBAgQIECAAAECBAgQIECAwN4CGVE2OCyhk2BhydrOmT4SIECAAAECBAhsBEoBAemtr2cqrye9bU3xz58/12fhzPMQyE3vLxyQ1/2MRT6PCt6eWuR7Wju8I7d120/67TE5p5puWyzAj+o53WV1IUCAAAECBAgQIECAAAECKxGomR4grU/GoqzkfikGAQIECBAgcEICpYCA+rerDAsuDPT/+PHjP//800dJ36Fhpn2Ws9+ThQMGA0EyFjkjks+++udUwczr0P7Rzm21/MfZ3N+rq6v+9/B86x784T2bWqsIAQIECBAgQIAAAQIECBAgcCyBfkNEvyTtoSn9o/YQIECAAAECBAgMCpQCAnJBzSQB6R9Kl/9g6pudg5NOZ3KnQgxBITWHzkDg8ePHgwtMWDjghG5ufn7b39NyQ3NbT6j8iloQyNwPCfPqn5Df9vWBYv3L7SFAgAABAgQIECBAgAABAgQIbBNoNzRtO0dAwDYZ+wkQIECAAAECBYGRgIDBPqEkl3Gief368OHDr1+/sip8IYOXL1+2xxBvzkycQc0bXiFZh05dILOO91f8+v79u9nIT+LOJgbo/fv3TVHzE+3GNRpnsNGZ+2FTIzEfZ3BnVYEAAQIECBAgQIAAAQIECKxTIIMTsqLoaNkEBIwSOYEAAQIECBAg0BfYOSAgPX8JAsgr2vX1dTr7yzOEZ9LpT58+dXJNMMHXr1/LF3Yu8fEsBRIUkoehU7XMJ3Fzc9PZ6eOqBPJz3V5dfvMTvaoSKswhAon26AdsJXxHzMchqq4lQIAAAQIECBAgQIAAAQIECgL9toj+yWmDMnNhn8UeAgQIECBAgMCowL/LZ6TbPtMAtDv/EqqZSMyaiaMTMTA4A3xe77y6ldlvydE8XXmQnjx50qlvHpsfP350dvq4EoGEa3R+rv1Er+TWTFKM/Oi1f+Fv0sz37Zqv5ZMUQCIECBwisBlSk8DNTM6UF7bNRv//vMjlJe2QjFxLgAABAgQIECBAgACBaQVqWh5MDzCtudQIECBAgACB2yMwEhAQiEwD8OXLl/Y7WeZ1f/DgQaaPzmDubQP9M5Y0RzuOm16lhw8fdvb7eGsFsur827dvO49K+jCyDkWGod9altVWPF1Nna9eme3DT/Rq79ceBesH6CSR/P7f9qt+jyxcQoDAVALp1M88TPmjuen+r082P9SZCyQvePWXOJMAAQIECBAgQIAAAQKzCrQbn7dl1GmV2naa/QQIECBAgAABAh2BkSUDNmenxbn/vpUVxC8uLtJxmzblDBpOT2H+ZXRpQgEyAUCnizfpJBrg27dv+g47N8DHy8vLFy9edBwSg2J+8o7JGj7mu1m6nZqSJBogIR3NRxunLpDf5+lZ7NQi03j4vd0x8ZHAGgTybpYInvy5TJhm/yd3tIR5hRs9xwkECBAgQIAAAQIECBBYRiCtyjXfa/oN1MsUTy4ECBAgQIAAgVMXGJ8hYFPDtDtnJFkGonUqnJbo/Ovs7H/M61p6lYwx7cvYE4HElGRC486DlJiSLFuuv3lVT0juyKY8ZvtY1X2ZpDAJwen8DCbZTOCRKIFJ0pcIAQLTCvR/YHdKXzvaTlxOXlIgccbtZS82WSeEJe8ejx49unfvni8US94OeREgQIAAAQIElhGomR4gL4RWoV3mdsiFAAECBAgQOD+B2oCA1Dy9tk+fPs3y0jUBm41U3tUSRqBLKSDtodWNT7NRPtqcdq4bWSAgo5AzzLFdwaxVn1klvOu3TY67nXuRO5J/Jpo+7o2YPPeEfPWndcnUHZnAY/K8JEiAwNEFEt2lS/Xod0EBGoGMBsurRZqA86/zKtic095ITECe4bwlJq7Fk9yWsU2AAAECBAgQOF2BvAqOFl5Y8yiREwgQIECAAAEC2wSqlgxoLs5w7SwKkLH+zUDh5lB/I611GV2a6AHRABucjHbqKzV7ykeb0854I6/+eWbaFUyQROZDTjNxe6ft4wokbkM0wHFvweS557d6ulU6yeZrdoLAOjt9JEBgPQKvX7/Oz2nCLvcokna0PdBcModA/gDlpSKj//O+l8XIaqIBUox8ucgMGfnLlQvz3SQxbXOUTZoECBAgQIAAAQJLCggIWFJbXgQIECBAgMAtFLjz+/fv/aqdJrzNOJ6M6UnD3GaAexqm06eb+Twzl4DJ3juwGV1dnlwhMQG3fJxT+v7z8HSUEn2SyWM7mD4SIDCJQH7o8ku7M0NJOgv1r0zCKxECSwrkxzl/QPNWlgk/Oj/UnWJ8/frVS1rHxMeFBfJqlwe1ptm3pmCbKGQhyDVWziFAgAABAgQIrFAg32US6zlasHzZyTCV0dOcQIAAAQIECBAg0BfYPyCgn5Y9BYFMid8fg9s5P6P9sox3Z+dt+zgYE6B78rY9Buq7jIAft2Wc5UJgYYHRVw4BiAvfEdl1BDIrQBYU6+xsPuatL/8SD5og0U2kbP5a5aHN/AEJIMi/TuRoc2EuyTRmlppqQGwQIECAAAECBE5FYPQrzKYie49qOxUH5SRAgAABAgQIzCew25IB85XjjFPezIY6Gg0QgcyVauLTtPwm4LezdkAaf436OuOfEVU7lkB6XDrdKtljboBj3Q75ElhGIJ2mt3w6omWc5TIokIkB0mE/GA2Qacay1lg6/vNn6PLyMq/EzYOajVyVV8GsZZP36kxxkanI+uknYuDBgwe5tn/IHgIECBAgQIAAgTULpN1vtHhprxg9xwkECBAgQIAAAQLbBP697YD9BYEMVOq8qqb5Mudnht72Rnra8q88bW8nlyS7STnt9ekU38yXlRbSbGzWCe7MoJXTzm8g1CYmoLN2QBaLzXgyi5p3HhgfCewtkL6W9J20L0//SqLy23tsEyBwigKJqysUWztaAcehWQUKA792miUrf7/yL7EFL1686PwhS/kTX5udmSqgiSeYtVISJ0CAAAECBAgQOFxg0xZaTscXmbKPowQIECBAgACBsoAlA8o+w0czOCkjkIaPLbs3Q6nOdSBUoi7yrt9p592pvXjZWyE3AqckkHGWCbJplzjdKgJu2iC2CZyuQPpKCw1qGV2dE063dkp+ogL5E/Pq1at+4RPwmsd177Vg8xqcCIB+sgmrTWSMmIC+jD0ECBAgQIAAgbUJpAGwM/xpsIR5u9v7pXEwQTsJECBAgAABArdKwJIBt+p2n1Jl04a7GfvVLnTafPVZtkFsE9hDIJNtdKIBPnz44CdrD0mXEFinQCEaIAXOBDzrLLZSnbHAtmiAdNtnMq1DGnbfvXuXyQD6dEk2j3oal/uH7CFAgAABAgQIEFiVQPn7S1PUQ14am0RsECBAgAABAgRurYCAgFt760+j4mlBziwI7bJmeFkCBdp7bBMgUC+QGZs7izdnuHBCBOpTcCYBAmsWKP+JzEpDxkyv+fadZdmur6+3zQ2QP0CHP5CZ8yZhbX26TUxAf789BAgQIECAAAECqxKoCQiwXsCqbpnCECBAgAABAqcoICDgFO/a7SpzJoPNtGAZQ9ZUOy28zbYNAgR2EmgvLp6uwV+/fpk8fCdAJxNYuUC5NU072spv3/kVL2P0nz9/PlivPKv3798fPLTrzoS1ZVWp/lV5Y0y4QH+/PQQIECBAgAABAusRKH+F2ZRz1y8yeQtNWGpmk8rbYKYWyGtn4lDv/OdfNvIxO3MoTY45bT0USkKAAAECBAgQmE/gzu/fv+dLXcoEJhTIa3pGNicyoDz8ccIcJUXg/AR+/Pjx5MmT1Ct9JyYGOL/7q0YEEuJTaFDLgGwxQB6SJQXS0vr9+/d+jvkblPbZ/v5D9qRhdzBmNPMH+Ht3CKxrCRAgQIAAAQLzCaTn/uLiYjT9jG2oWTIgLR5ZITFLSg2+ghZyyXiJhLGm4bFwjkMECBAgQIAAgZMWEBBw0rdP4QkQIECAAAEC/18gg17+/4feViYFOXyG9l6qdhAYFsjCT9sWC0jL7/A1B+zN6K5NxFs/DU9+38QeAgQIECBAgMAaBLKs4bYJpdrFGx3PlnSy5OiucQDtLDbbiVt98+aNL019GXsIECBAgACBUxewZMCp30HlJ0CAAAECBAj8j0B5Bp2MetGw5UFZTCBd/mlLHcwubbWD+w/cmdkvts0lu60kB+bocgIECBAgQIAAgQMFCtObNSlve8fbnJAg1MwUlaiCw6MBkuD79+8zY0HSbHK3QYAAAQIECBA4DwEBAedxH9WCAAECBAgQuO0CmRuzQFBuRytc6BCBPQTSB//PP/8MXjjfBP4vXrwYzDFrTpXDZQavspMAAQIECBAgQGBugUMCAjJBVEIBMiXV4LpRiYfOy2FWj8pyA3/99VemjMo0A9nIx+zM0ULVkuazZ88KJzhEgAABAgQIEDg5AUsGnNwtU2ACBAgQIECAwIDAtvXaN6d+/fo1Q6gHLrOLwNQCWb31wYMHg6k+ffo0E7oOHppkZ6bBGAxESEBMmownyUIiBAgQIECAAAECkwhkTqkMxx9Nqv9FZjMZVYI++9fmrS9xAPl/dHa0BIxmXoHBYIJNsvfu3ctrbT8LewgQIECAAAECpyhghoBTvGvKTIAAAQIECBDoCpQnyXz06FH3Ap8JzCMw2Di7yWrbIP6pCrLtOc/gM+25UyFLhwABAgQIECAwiUDN9ADJqBPWnI78dNX3XzjznpkJABIDmsH9o9EASTbh1Hk/LMyjlliBTtaT1FoiBAgQIECAAIGjCAgIOAq7TAkQIECAAAECUwqURz9nSsyaRrEpCyStWyyQtVe31X7uRtVCk26hVNtKaz8BAgQIECBAgMB8AjUBAZ25/TPXVAJAOzNCZQ6qhAJ8/PgxKwjsWtosu5bwgm1XpYSXl5fbjtpPgAABAgQIEDghAQEBJ3SzFJUAAQIECBAgMCxQbk0r9JIOJ2cvgX0F0hS77dJCY+u2S3bd32kybl+eYWSZXba9xzYBAgQIECBAgMARBcpfYTYFa3+RSd98JvlvFzjvft++fUuUwB6hAJt0Ejb94cOHdpqd7QSVlmOvO+f7SIAAAQIECBBYp4CAgHXeF6UiQIAAAQIECOwgUG5Na7ej7ZCoU9ckkAbQTH+afy9fvkyj55qK9n/K0p++tTlc6K1vzjlwY9uSAZtkMwLswPRdToAAAQIECBAgMIlAIjUzJ/9oUs0XmbwDdyZ8evv2bZYPyMz/o4mUT8gUVuXX1Ddv3pRTcJQAAQIECBAgsH6BO79//15/KZWQAAECBAgQIECgIHDnzp3CUe97BZyTOJQG0E5He/q2ExywtsJnHdYHDx5sK1UabReYczXjw7Y1LqepN63G24pnPwECBAgQIECAwGICiXDtDPcfzHrzRabzMvzHH38kHvrwUIAmx3fv3pV7/b9+/Tr30ldNYWwQIECAAAECBOYQMEPAHKrSJECAAAECBAgsJ1CexLI83mW5UsrpAIFfv351ru7EB3SOHuvjly9fClkv8ygWcvn+/XtCFgoldIgAAQIECBAgQGAZgfIMZ5sybN7rOtEAWYUq0Z8TRgMkr6dPn5Zr3ZmcoHyyowQIECBAgACBFQoICFjhTVEkAgQIECBAgMAOAuXWtGaazR1SdOrKBPoz4Zdv+rGKX56Tv1+LOcqZNuJCsuWQhcKFDhEgQIAAAQIECEwoUPM2my8yGbvfDoRNiMC3b9/u3r07YUmSVKaYyqwDhTRrSlu43CECBAgQIECAwNEFBAQc/RYoAAECBAgQIEDgIIFy+5SAgINw13Hx4Kj38swQyxc8C8FmCH4h38mbbgfzuri4GNy/2Vn+YSlc6BABAgQIECBAgMBUAnlv3LbGUzuLnNOeyT9xn3mXm+mVshxUmlKt7d27DWWbAAECBAgQIDAqICBglMgJBAgQIECAAIFVC5R7Ya12ueqbV1e4wZu4tr7tjNYq1KY86Kpw4a6Hyo25a0PbtXbOJ0CAAAECBAicgUDlK1l7bqe8TM4xN0CDWX6HzGmVZW4StEGAAAECBAgQWJWAgIBV3Q6FIUCAAAECBAjsJlAeqjI4sny3DJy9DoH+TA/tFtI1lLHcSFoeuD9h+UcjD25ubibMTlIECBAgQIAAAQK7CpTfGwdTyyUzzQ2wyW70ZXWPMg9WxE4CBAgQIECAwFEEBAQchV2mBAgQIECAAIFpBMotU/1e5GlylcriAk+fPu3kmTlUV9W3XX4URwdddWq398fRjMozGeydrwsJECBAgAABAgQqBcrvjf1E3r59+/Dhw/7+JffUrHGwZHnkRYAAAQIECBDYSUBAwE5cTiZAgAABAgQIrEug3JomIGBdd+uA0jx//rx/ddpG+zuPtae8dMXowP2pin3//v1yUuVylq91lAABAgQIECBA4ECBv//+e6fO9Xyjuby8PDDTwy//559/Dk9ECgQIECBAgACBYwkICDiWvHwJECBAgAABAhMIlHs3B9eenyBXSSwukClS+5MErGfVgDTslklGB+6XL5/wqBkCJsSUFAECBAgQIEBgV4FyQHMntQSVfv78ubNzjo+/fv2aI1lpEiBAgAABAgRWIiAgYCU3QjEIECBAgAABAjsLXF9fF675888/C0c3h9KPe3V1lTE3CR3I0Or0Ot/5z79s5GN2vnz58uPHjz9+/BhNyglzC7x586afRe5Of+fye0Z72UeXZV2szOUYmsWKISMCBAgQIECAwO0U2CkgICfni8kCUDUTAIyGwC5QTlkQIECAAAECBPYT+Pd+l7mKAAECBAgQIEDg6ALl1rTCegFpzMpQm4wv35ZCWsTyrz2ZZ0bnpEP6xYsXyzTJHd12hQXIyqkJ8uj0Z+emJGjj6KVtPypHL0ye1Ty9hWLk+fcYF3wcIkCAAAECBAjMJ7DtC0g/x9evX+cFuL9/jj01b7NeIOeQlyYBAgQIECCwjIAZApZxlgsBAgQIECBAYHqBcmvaYEBAukIzH0CGa7969ap8eae46WFN33MuXMMSnp2y3Z6PCcjoVDb3ZQ2TBIw2oaaTvlPyI34cLe0RyyZrAgQIECBAgMAZC+TLSOWbWBacevfu3WIUlaVarDwyIkCAAAECBAhMKyAgYFpPqREgQIAAAQIElhPoDBbvZJwJ/zt70qaWHv3379939udjWtwSQJBV6tPlnP8Lyw3k8qwmYBGBvuECezIZQL9nfXApgQUK086i/Ci2z1xgOw95ORcNvmUfRwkQIECAAAECMwnURyR/+PBhpjL0k02YQn9nZ0//Jbxzgo8ECBCBHgdkAAAcmUlEQVQgQIAAgTULCAhY891RNgIECBAgQIDAVoHr6+utx/71r06P/s3NTXrxOz3HadVK9//Xr19///6dDv4keHV1leHm+T/nZ2ea4QZbvtKf+ujRo5xTKIBDMwl0bmJyySQBSw6fGqzXaBf7aCf9YLIz7fz169dMKUuWAAECBAgQIECgIFAZEJAA5X5wcyHZAw99+/ZtNIXET4+e4wQCBAgQIECAwGoFBASs9tYoGAECBAgQIECgJFBuTWuvF5De4vTft7ts0571+fPnDIVJ93+hrS3j0dM6Ntj4lU7oZFEzmKZUB8d2F8iSDf0ojUQJHHfOhvbTtXudJr6i79PJYFWl7ZTNRwIECBAgQIDAGQuUv8I0Ff/06VOzvcBGzWRXg9+JFiibLAgQIECAAAECkwgICJiEUSIECBAgQIAAgaUFyq1pTUDAs2fPOmPKM+4/ncfZX1PizCuQ0IHBMzcxAYOH7JxVYLCF9Pnz57NmemDio530B6a/0+V5dHc638kECBAgQIAAAQKHCySYuCYu8/Xr13fv3j08u/oUamYISIB1fYLOJECAAAECBAisTUBAwNruiPIQIECAAAECBKoEygNZNuP+8/+XL1+a5BIlkMnSM+6/2VOz8fDhw0zaOXhmypD1BQYP2TmfQII5moCPJpfci2MtHHByE0VYMqB5bGwQIECAAAECBBYTKAc0N8XoRDM3++fbKH+x2uTbWZFtvsJImQABAgQIECAwh4CAgDlUpUmAAAECBAgQmFfg+vq6kMGmuSrRAO1Gtwy1yVX7jbYpjD5/+/ZtoSQOzSSQaR76KR9r4YC19a9fXFz0cewhQIAAAQIECBA4rkD7u8m2kiQQeb8vLNsSHN1fOW+BJQNGJZ1AgAABAgQIrFlAQMCa746yESBAgAABAgSGBcqtaRk+3okGSP/xIcPH++PRm2JlPM3JDRBvCn+6G1nKYTAm4MmTJ8vfjpObgf/kCny6D6qSEyBAgAABAgQagfJXmM1phe8dTTrTbtSUKjnm9XvafKVGgAABAgQIEFhSQEDAktryIkCAAAECBAhMI1But8oa8+0TPn/+vOsyAZ1Slofp1Cy62UnQx8MFck/7DaZZlrW/8/C8yimsbYaAcmkdJUCAAAECBAgQWF6gciD+8q+y7e9N21iWL9W2kthPgAABAgQIENhPQEDAfm6uIkCAAAECBAgcU6C8zmV7AHTGkWfJ+cPL+scff2xLpFyYbVfZf7hAQj369yW3I/NDHJ54fQrt563+qiOeKYLhiPiyJkCAAAECBG6nQE2/e95slx+IXxPcLCDgdj60ak2AAAECBM5JQEDAOd1NdSFAgAABAgRuhcD19XVlPd++fXvg3AA1GdU0otWk45xdBTJzQ2IC+lelvXWSKJB+yuex5+QiGM6DXS0IECBAgACB2yxQExCwfL975i2oCW5evmC3+VFRdwIECBAgQGAOAQEBc6hKkwABAgQIECAwo0BNa1qyT7vV5eXlVOUo9KEWDk2Vu3S2CWQygEwC0T/65cuXHEoTZ/+QPQQIECBAgAABAgQWFqj5CrN8v3tNqQL18OHDhblkR4AAAQIECBCYVkBAwLSeUiNAgAABAgQIzC5Q026V+TYHx47PXjgZLC6QSSBev37dzzbPyaNHj378+NE/dMv3WDLglj8Aqk+AAAECBAgsLJAo1Z8/f45mus6AgOVLNQrlBAIECBAgQIDArgICAnYVcz4BAgQIECBA4JgCldNaJhog88lPVdDyQPP+MvZT5SudSoF37969ePGif3IaXh88eHB1ddU/ZA8BAgQIECBAgACBZQQqA5rv37+/THmaXGpCqAUENFw2CBAgQIAAgdMVEBBwuvdOyQkQIECAAIHbKPDt27fRar99+zbTxY+eVn9COdN79+7VJ+XMmQQ+fvw4GBOQ7J4/f55ZBGbKV7IECBAgQIAAAQIEygI1AQHL97tnJq2atc+WL1gZ01ECBAgQIECAwB4CAgL2QHMJAQIECBAgQOBoAqOtaemev7y8nLZ8379/LyR4cXFROOrQYgKJCRhcOyAF+PTpU2aMyAmLFaaTUU1ja+eSvT9aEWBvOhcSIECAAAECBOYQGP0Kk0yX73f/8uXLaGUzF9rDhw9HT3MCAQIECBAgQGDlAgICVn6DFI8AAQIECBAg8H8ERlvTPnz48H8umOJDeYaAP//8c4pMpDGBQNYOyPwQgwmlS/7Vq1dp0Ly5uRk8wU4CBAgQIECAAAECkwtk9bGsYzWa7PIBATXrBWSqrdGSO4EAAQIECBAgsH4BAQHrv0dKSIAAAQIECBD4X4G0ppUH66cdbdrFAjYZl6MQHj165A6tRyDzQ3z9+jWDmQaLlOcn9+vZs2eZInXwhNuw05wWt+EuqyMBAgQIECCwEoHyV4lNIfPuev/+/SULPPrFalOY5cMUlkSQFwECBAgQIHB7BP59e6qqpgQIECBAgACBUxcYbU2bY3qA8uKaabzLXPSzwqa1ziTwOwln2YgMeMp4pm0T9Wd+1PxL+2aWGDg8gmRb8MFOZXYyAQIECBAgQIDAWQqMfoVJrZfvd6+ZHiAFSxztWd4UlSJAgAABAgRum4CAgNt2x9WXAAECBAgQOGGBcmva06dP5xhYU850vsa7xAG8ePEiuW/r1T7hG7mOosc2/9Kdn9CBUO+9PGrNgPslQzpGHxgRDOt4AJWCAAECBAgQuBUCeeEcred83ym2ZZ3o2G2Hmv3Ll6rJ2gYBAgQIECBAYFoBSwZM6yk1AgQIECBAgMCMAuXWtJlWuCw3ls2UaRDTAJesRzt3Z+S+HUlH+NOnT1lHINEkHz9+3KPSJ9e/XhPBsIeDSwgQIECAAAECBDoCifH9+fNnZ2f/48Jd7ylV+YvVpoSJt+4X1R4CBAgQIECAwCkKCAg4xbumzAQIECBAgMBtFBhtTZupHa3cWDZTpqlsVru/jbf5eHVOW+2rV6/2iAk4uf71k4tgON5DIWcCBAgQIECAwEEC5a8Sm6TzbjbHPGeFcleuFzBf6HOhbA4RIECAAAECBOYQEBAwh6o0CRAgQIAAAQLTC5Rb09Ixf/fu3clzvb6+LqSZternyLSQo0MrFDi5Z+DkIhhWeNMViQABAgQIECBQI1D+CrNJYaYI40LxylOgNaU6ubfcQpUdIkCAAAECBG65gICAW/4AqD4BAgQIECBwMgLl1rSZ2tHKmc43i2Za3/7888+TuTfnUtDXr1+/fPlyjtosufTDr1+/ylUwQ0DZx1ECBAgQIECAwFQC5W8Tm1xm+iKzrQrWC9gmYz8BAgQIECBwxgICAs745qoaAQIECBAgcFYC5da0mfrmy6NnZm28S31TKX23CzzEcf769evv37/fvXu3X3aZK2K/C49y1WmV9ihEMiVAgAABAgQIHC7w48ePLEo1ms6s3yn6uVsvoG9iDwECBAgQIHD2Av8++xqqIAECBAgQIEDgDAQykKXQmjbTupujTXiPHz+ezzaTBFxdXSX91D3/jw77nq8kp5hynpYseloel585GN68efPs2bPDK5gu9sLzeXj606YgIGBaT6kRIECAAAECBAYFvn//Pri/vXOmLzLtLDrb5YjnzcmJUbBeQMfNRwIECBAgQOCkBQQEnPTtU3gCBAgQIEDgtgiUpwd49OjRHBDlxrKZ5iToV2TTGKdJri+zbc/19XU5GiD3LqEADx8+3JbCrvsTW1B+RJeM5yiHQaRqM/287IrmfAIECBAgQIDAeQvUjMVfeHqAgJffWjd3ZLFvOuf9AKgdAQIECBAgsB4BSwas514oCQECBAgQIEBgq0C53WqmdrRPnz5tLdC//pUu58JRh44lkGn/nzx5sq1TPI2bf/31V6ZemDAaIDUdHXO/rTxHURJcchR2mRIgQIAAAQK3TaD8FWajMdMXmW3UHz9+3Haovd83nbaGbQIECBAgQOAMBMwQcAY3URUIECBAgACB8xcot6bN0Y42ul7AJFPNn/+dW7aGl5eX79+/H8wzffYZpDVtHECT0WhAwGIzBGwWmGgK1t/IZAb9nfYQIECAAAECBAhMK5BvEzUhoXN8kSlUpDwF2ubCFEn8aMHQIQIECBAgQOAUBcwQcIp3TZkJECBAgACB2yWQPs7yAu1z9PKWpwcwi+YKH8GXL19uiwZ48eJF2mTneE42DqOT8Nc0B09COhp5MBq7MEkxJEKAAAECBAgQuOUC5YDmDc4ff/xx//79xaDyPlxTKt90FrsjMiJAgAABAgQWEzBDwGLUMiJAgAABAgQI7ClQbreaacRzefRMOpj3rIzL5hHI3ACDMRxpZs3EAI8fP54n2/9NdXQQ1Wg//VTFK4fOJJfR2IWpSiIdAgQIECBAgMBtFih/hdnIrHB6gBTMegG3+blVdwIECBAgcK4CZgg41zurXgQIECBAgMD5CJRb0+ZoR7u5uSl0rKaPee4O5vO5eYvUJIuhDs4NkNHw3759W+ZmlQNTCo/TtEKjUxGYIWBacKkRIECAAAECBAYFyl9hNpfM8UVmsDCbnYPhs53zrRfQAfGRAAECBAgQOA8BAQHncR/VggABAgQIEDhngXJr2hztaOXGMoNmVvW0XV1dvXr1ql+kPBiZFnWxWVjLz+FoP32//PvtGZ2KoFzO/TJ1FQECBAgQIECAQFsgb6E1r39LvpiVI56bwu83EVrqmxmz7ty5k3fvbDep2SBAgAABAgQIrERAQMBKboRiECBAgAABAgSGBf7+++/y6Oo5xn9nkvnh0vxn737NZIUEHdpbIC2bg/EZaV29vr7eO9k9LlyyPbdQvPIPS6YHGF3doJC4QwQIECBAgAABAjUC5YDmTQqZdWyx0NXkWI54bir17NmzZrt+482bN5sAiLyLVmZUn7gzCRAgQIAAAQKHCwgIONxQCgQIECBAgACBGQXKrWnledr3K1ZGnBcG9KRL9eHDhzUpJ510vubfy5cva853zq4CGX402A2/fDRASj4amJLYhV0ruMf5379/L1w1yFU43yECBAgQIECAAIE9BMpfYTYJPnr0aI+U976kpp9+77jnL1++NAW7uLhotm0QIECAAAECBFYiICBgJTdCMQgQIECAAAECwwLl1rQ5OjjLjWWvX78eLmhvbxrUEliQf0nQzJk9ngl2ZKWA8HYSOko0wKYM5afx27dvnaLO8bE8Q8DTp0/nyFSaBAgQIECAAAECbYHyV5jNmeVXx3Zqh28nUrkmkf0CAj5+/NhOfI6I7Xb6tgkQIECAAAECewgICNgDzSUECBAgQIAAgeUEyq1pg9PFH1K4rFAwSY6daQYMlDnkpgxem5bH/p3K/A3l5R4Gk5pqZ7m7vTx2f6oylAMCRqcxmKoY0iFAgAABAgQI3FqBhAL3g1b7GksGBJQjnjdlyxIGlROhderSnh4gh7xwdnx8JECAAAECBNYgICBgDXdBGQgQIECAAAECwwLpni93cO7XaDWc2X/2lhvL0uObJQAKlzeH2ulklEzlVc3lNsoCaWbN9ACdc9KI+fXr1yNSl8NTyk9ypy77fSxPRFGOV9gvR1cRIECAAAECBAh0BPpBq50TNh8n/yIzmEt2jkY8by7cb3qAXNuu75JRDtvqaz8BAgQIECBAoC8gIKBvYg8BAgQIECBAYC0C7dalfpnmaG9qd+T3c6xsJus0upX7ifu52DMqMEiae3f//v3Ra+c7IbEIhWdygSUDyjEHlU/vfD5SJkCAAAECBAjcBoHyV5iNQOGlcXKiygm09ntX7CxGIAJ18tsnQQIECBAgQGASAQEBkzBKhAABAgQIECAwi0C5NW3ydrSbm5tCl2oGoFdOgNlpdNMuNu3DkcUC+tPvB/nZs2fTZrRHaoWG1Mwcm0iRPdKsv6Tw81L/9NZn50wCBAgQIECAAIG+QOGVrDl58i8yTcr9jc6U/v0TsidTmu0XWdv54jMYtjuYo50ECBAgQIAAgSUFBAQsqS0vAgQIECBAgMBuAuXWtMnb0SaZHiA1fP/+fVPPFHK/xrUmBRsdgTdv3nT2pLe7Mzipc8JiHxOUkMJsy67TYLrttL33F1p7+2h75+JCAgQIECBAgACBbQJZwilhoNuONvsn/yLTpNzZ6Exd1jnafCxEtTbn9DeSePv9MxG6R1y9q188ewgQIECAAAECjYCAgIbCBgECBAgQIEBgXQJpYCqP15983c1JAgKur6/bxX79+vW6WE+8NO/eveu3sZZv3MI1LnS9txtMJy9VWp/bD14n/cvLy84eHwkQIECAAAECBCYXKAc0N9lN/kWmSbmzURmQut/I/k7i+0UVdArsIwECBAgQIEBgDgEBAXOoSpMAAQIECBAgMIFAuTVt8lE16U8tFLp+Fs12f3CuqlxloJC1Q22Bt2/ftj9mO8hrWCygKVVaQrdNEpBHer5VAwrRBqJSmrtjgwABAgQIECAwq0D5K8wm68m/yBRqVFme/Ub2t6NyLVBVuAsOESBAgAABAkcXEBBw9FugAAQIECBAgACBYYFy69Xk7WiF0dUpX+WgmUxc317evt97PVxVe+sE1j89QOqR5tTCfW83m9ZVuvasbZmmcTZutak4jwABAgQIECBA4ACB8leYTcKJZz0gh90urSnPfiP7b25u2l989ktkt8o4mwABAgQIECCwr8Cd379/73ut6wgQIECAAAECBGYUuH//fqGT/q+//soJE2afqf6fPHmyLcFv377VTOyZzuBmQvuELCTNbQnav4dAm3dzeZpT0xa5R1JzX1J4en/9+rXfGKxCmT9+/Pjq1avBEz58+PDy5cvBQ3YSIECAAAECBAhMKJApxx48eDCa4NevX5eZRSxzU11cXIyWZ7/m8VShHW0wxyvuaMmdQIAAAQIECBCoFDBDQCWU0wgQIECAAAECiwqk9aoQDXDv3r1powFSt3JjWXIcrX+6XZtogJycjtjRS5xQL5Doijbv5sJtw+Lrk53pzM6Kqu1c5ihze6GKdl4JmBAN0AaxTYAAAQIECBCYT6DdQV7IZZlogBQgnfSFYmwOPX36dPSc/gkJfWhXNgtUTR7w2s/UHgIECBAgQIDA3gICAvamcyEBAgQIECBAYEaBdgNTP5vJ1wtIFuUu/9EWrgzRbs8Gn07fyUMW+g63as/79+879V3zSqWZTyINo50Cbz6mItPOatCJRGkyjU8hLqE5zQYBAgQIECBAgMAkAuWvMJssllwvoB9N26/mo0eP+jtH93SiUTsfRy93AgECBAgQIEBgYQEBAQuDy44AAQIECBAgUCVQbk2bIyAgXf57J5v+3faE7Unn8vKyqp5OqhPIjBH9R2LlK5W+e/du2xOV/alRXdVHzupEorTPTjSAqJQ2iG0CBAgQIECAwKwC/ffVfnbb3g/7Zy6zZ4/y5LvPly9fmuLlnXw0eLo52QYBAgQIECBA4CgCAgKOwi5TAgQIECBAgMCIQLk1bY92q5H8/nO4MGFmofs2U9m3B9ZkpgHDsmu0dzpnkHTlAQGpYIqdYfr9mma01iTPcJ69diRKO6PMT7DYbLTtfG0TIECAAAECBG6nQGbRrxmRP8lLYKVweQq0TSKZ16oytea058+fN9vZmGM9rHb6tgkQIECAAAEChwsICDjcUAoECBAgQIAAgYkF0vv+8+fPbYlmms2ZxqBk6vVtrWbbAhQyCvzJkydNUdP7+/Xr15mK1+RyCzfag5A21c9jsP7h73kSvn37NvhQff/+Pc2vhUCT0bt8dXXVfvba5ycaIE9me49tAgQIECBAgACBWQW2fV/oZLpkyObot5LB0NVOgTsfMz1V+5vahw8fRnPppOAjAQIECBAgQGB5AQEBy5vLkQABAgQIECAwIlBuTZt1VM3gSPQUN+tidvpu0x2bDunOepkp+fp7qUf0V3m4/0h0RiatstT/U6g8D4WYgMQKZJT/HoXPmhTbBDJISzTAHqQuIUCAAAECBAgcItB/X+2nlpDW/s5Z9wxGpjY5XlxcNNs1G5kFoT09VaqTiOqaC51DgAABAgQIEDiugICA4/rLnQABAgQIECCws8C2ftCdExq6IIO2M8S/fyTjYNKa9uzZs7R5ZVhPxsGkGO3BMTn6119/7THlZj8vezoCg13ms8aFdApw4MfNPAGD7b+ZVzaj/PNcpXW1MpdEoiTB9+/fD56fQVqJFRg8ZCcBAgQIECBAgMB8AjUBAcu/wRbWRAtFOVygb9WZnmpbLHX/QnsIECBAgAABAscVEBBwXH+5EyBAgAABAgQGBAotZVk2fu5O9/T3Dw7pTt9tJq7/9OlTGvs664OmVOnQNTfAwL2cYldm1+8kk9lN534MOjke+DFd+Dc3N+mtH0wnz9WDBw/y4KWzvzMRRXN+HrD09G8iUTqP3+acBBwkJMUgrUbMBgECBAgQIEBgMYG8qg2+oXUKUPia0zlzqo/lWOpfv37VZ5QY1nY8dGal8vWnXs+ZBAgQIECAwHEF7vz+/fu4JZA7AQIECBAgQIBAXyCLU7ano9yckAEu6THtnzzTnvS/pvu/3LSXRr20hZ1W5/RMXPMlm8bHdJm301/4SWhnfeB2GovzYJcHkGWoVv4l6CGTuKaVNg2v/ZCITjHyEJoYoGPiIwECBAgQIEBgMYHBLy/93I/SEJ1u+3ZHfrtUeefM22l7z7btvGq2Z6hKKGqiXbedbD8BAgQIECBAYG0CAgLWdkeUhwABAgQIECDwvwKZKD6tThmsny759LtnFH46hpfXSQhCum9TjLSjbYID/tNdey9FSre0YTEL3JGMek9kRjujLOuQ8fTtPae1nfbTdOF3ohz2qEKCBt68eZMfjcwcsMflLiFAgAABAgQIEJhEoB/A2k/2WJ3o+VbVmeq/XbaaGIVO7fJtKF+OvH+2GW0TIECAAAECKxcQELDyG6R4BAgQIECAAAECBP717t27NDtuIDLx6VFCQya/DVkdIIEOWXt1dAKATtaJA0g8ytk4dGrnIwECBAgQIEDg5AQKo/Cburx+/TrvtM3HJTcSSrtthqpyoG3eV/Pa2X5ZzYtoXstFRS95++RFgAABAgQIHC4gIOBwQykQIECAAAECBAgQIHCQQOYM2ExEkVkoskxA/t/M7LpZOGDzfwZjZWBZ2mS1wB5k7WICBAgQIECAwNQCd+7cGU2y3PU+evkhJ6RfP2+Sm9nOOukU5i3IOgiZjKp9lWiAjp6PBAgQIECAwKkICAg4lTulnAQIECBAgAABAgQIECBAgAABAgQIEFidQObPb3ec98uXrvT0yvf3L7Yn4aePHj0azC7xplmCKpEBFxcXiUzNfAAJVM0sVp0aJaQgMQ0iUwcN7SRAgAABAgRWLiAgYOU3SPEIECBAgAABAgQIECBAgAABAgQIECCwXoHCnPybQqd//eiLXv348ePJkyebaah2pXz69GnWukrcw64XOp8AAQIECBAgsAaB/1pDIZSBAAECBAgQIECAAAECBAgQIECAAAECBE5RICPsC8XO0aNHA6R4Gdz/7du3dO0Xito/lLkNEs1wdXUlGqCPYw8BAgQIECBwKgICAk7lTiknAQIECBAgQIAAAQIECBAgQIAAAQIEVieQ/v7Xr18PFuvt27cfP34cPLT8znTqp2s/YQFZJmA094QCfPjwISsdrCGaYbS0TiBAgAABAgQIFAQsGVDAcYgAAQIECBAgQIAAAQIECBAgQIAAAQIExgVubm7S/f/f//3f//zzz59//vno0aN8XO3A+vT0Z+h/SptFBPIvZU4EwMXFxb1791L458+fP3z4cLzOziBAgAABAgQInILA/wOqS/L96e5CVwAAAABJRU5ErkJggg=="/>
  <p:tag name="POWERPOINTLATEX_PIXELSPEREMHEIGHT#5C646973706C61797374796C657B66275F3128612C62293D5C6C696D5F7B685C72696768746172726F7720307D5C667261637B6628612B682C62292D6628612C62297D7B687D7D" val="183,3333"/>
  <p:tag name="POWERPOINTLATEX_BASELINEOFFSET#5C646973706C61797374796C657B66275F3128612C62293D5C6C696D5F7B685C72696768746172726F7720307D5C667261637B6628612B682C62292D6628612C62297D7B687D7D" val="127"/>
  <p:tag name="POWERPOINTLATEX_CACHECONTENT#5C646973706C61797374796C657B66275F3228612C62293D5C6C696D5F7B685C72696768746172726F7720307D5C667261637B6628612C622B68292D6628612C62297D7B687D7D" val="iVBORw0KGgoAAAANSUhEUgAACrAAAAGFCAIAAAAwurYnAAAgAElEQVR4Aey9PYIXuZKvfZh7nPGaWgKwggZzzAFvxqJYArACwBwTWEFVu+NRrIDqJVC9Arrd8ejeAe/vPTlXV0eZGRn5pZSUTxmQ/0ylFHr0kQpFSLr348ePv/EHAQhAAAIQgAAEIAABCEAAAhCAAAQgAAEIQAACEIAABCAAAQhAAAIQgEBbBP6lreyQGwhAAAIQgAAEIAABCEAAAhCAQMUE3r59e//+/cePH1ecB0SHAAQgAAEI7EDg999/f/jwob6S19fXO0RPlBCAAAQaJ4Ci0XgBk70sBOodjeAQkKWCkAgEIAABCEAAAhCAAAQgAAEIQMAkcHd3JzvHx48f//rrr99+++3m5sYMzkMIQAACEIDAuQj88ssvf/zxh76Sr1+/luecZuTPlX9yCwEIQGApARSNpeR4DwIpgXpHIzgEpGXJbwhAAAIQgAAEIAABCEAAAhCAQGYCHz58ePLkiewcId2ff/45XHMBAQhAAAIQgMCDBw8CBHnOPXr06Pb2NtzhAgIQgAAEBgmgaAxi4SYElhGodzTyf/7rv/5rWZ55CwIQgAAEIAABCEAAAhCAAAQgAIH1BF69eqV5ujieq6urp0+fxne4hgAEIAABCJycgDzn/ud//kfrXAOH//7v//7Xf/3Xf/u3fwt3uIAABCAAgZgAikZMg2sIrCdQ72gEh4D1pU8MEIAABCAAAQhAAAIQgAAEIACBJQT+/PPP//zP/0xOB5A3gGbulkTHOxCAAAQgAIGmCfzHf/xH4hPw66+/6o7uN51vMgcBCEBgNgEUjdnIeAECPgKVjkbu/fjxw5dBQkEAAhCAAAQgAAEIQAACEIAABCCwGQFN0iXHBCjqN2/eJLsFbJYeEUEAAhCAAASaICC3OZ3gG2fl3//93zk+IAbCNQQgcHICKBonrwBkPwOB6kYjOARkqBUkAQEIQAACEIAABCAAAQhAAAIQ+CcCg5N0L1++vL6+/qdw/IAABCAAAQhAoEfg8vLy8+fP8W18AmIaXEMAAmcmgKJx5tIn7zkJ1DUawSEgZ90gLQhAAAIQgAAEIAABCEAAAhCAwN8GJ+meP3+enB0AKQhAAAIQgAAExgg8ffpU5wXET/EJiGlwDQEInJMAisY5y51cH0WgotEIDgFHVRLShQAEIAABCEAAAhCAAAQgAIF/InB3d6eZ/a9fv/7222/fv3//66+/9Pinn3568I8/zfLr7+HDh//0ToU/BifplDX2Oq6wMBEZAhCAAASOJPD48WONGWIJ+J7GNLiGAAQCARSNgIILCEBgWwK1jEZwCNi23IkNAhCAAAQgAAEIQAACEIAABOYRkIFcJwHr748//ph8U74B2ldff/fv358MXGCAQW8AZer3338vUFpEggAEIAABCJRMYPCrik9AyUWGbBDITABFA0Ujc5UjuRMSqGU0gkPACSsnWYYABCAAAQhAAAIQgAAEIFAEAWnO7969kyvAAmnev3//9u3bBS8e+0p/9YC2QNCmCA3sfHAsWFLflYAcVrRjh/btkNdOdxH/292UADr2Qs25UmedXQESOQR2JaCPqd08u0139LmRO92HDx92FSZ/5OqgHj16lKSrnF5fXyc3+QkBCJyKAIqGihtF41R1vtLMtqFoVDEawSGg0jaC2BCAAAQgAAEIQAACEIAABOomoJl6eQN05wIsy4nWu3z58qUiU/rl5eXnz5+TzCoLOncwuclPCOQkoBlzGfX111kNuwv9q+apf2dJUqmnzqw8EhgC+Ql0c+VJ2wxOALPkkQuaXNNmvVJ+YJ258+zZs0ROuqMECD8hcCoCKBpdcaNonKral5nZ8yga5Y9G/l5mFUEqCEAAAhCAAAQgAAEIQAACEGiYwKBpvMuvzPxv3rzRfr8XFxe6I4OHjgeWAUMrjxPvAZlGnjx58uuvv1Zh29B+Bn1vAJkr8AZouJ6XnzXNW71+/Xqu1b/8fCEhBJohoAX9+lIkn781udNXdc3rZb6rL6koycswFk8/NaLQeCO+yTUEIHAGAigaXSmjaJyhtpecx7MpGuWPRtghoOT2gmwQgAAEIAABCEAAAhCAAARaI6AlAjL2y8bfz5j2tNS81atXr/qPujt3d3ea35cHQBLg27dvhe8ToFVKMrsmYmt/9Zubm+QmPyGQjYAaY+d2s2GKTS4+3pAPUUFgFoHBpWazYugH/vHjR/9mG3cGTYCsjm2jcMkFBJwEUDQCKBSNgIKLQwicVtEoeTSCQ8AhbYFEIQABCEAAAhCAAAQgAAEInJGANj3Wpr6Dy5H9J1zKiP7ixYsY388//yxfgfhOUdeDFh0tWxSNouREmLMR6Del9QQatjWuh0MMEJhLQB5y2h1n7ltG+MI/l4bknkeyPejbmuymoNGFRh3379/3xEAYCECgagIoGqH4UDQCCi6OInBaRaPk0ci/HFUbSBcCEIAABCAAAQhAAAIQgAAEzkZgvTeADP/a7lh7DMTotN+AluDHd8q51oxA4r7Qyfbp06dyhESScxLYfOdw2RrPSZJcQ2AnAps30uTruZPYR0Urq39/DyH5B7Sd66Noky4ECiSAohEKBUUjoODiKAKbj2FqUTRKHo3gEHBUcyBdCEAAAhCAAAQgAAEIQAAC5yKg3fMG9wYQBa2AnNzzX+coS7t+8uSJ9t7vz/h//PixTJqyQySrFSXnmzdvHj9+XKbASHUeAmpN22YWq9u2PIkNAjTSuXVA31Z9YZO35DX49u3b5CY/IQCBxgigaIQCRdEIKLg4kMCZxzDFjkY4MuDAFkHSEIAABCAAAQhAAAIQgAAEzkJA5vx3794N5lZGRG2qP/iou6ldAbTIfsyZILxY4OHlskD0PRXa3rE5FAcXVRBQ49Iasq5xdZ4rWs3TXUy2uH4GOau7z4Q7EFhJQDvuygeuW2YXN9LQVGfFf5JDPTQRLyeAhIz6OtkLk5v8hAAE2iCAohHKEUUjoODicAInVzQKHI3gEHB4o0AACEAAAhCAAAQgAAEIQAACjROQvV97eI5l0jbk2+/Gcb5//76oJYBjkn/79m1yO4Q4X1xD4CgCmsWTJXLMlacv1Ulsjf2McwcChxDQkTT6gH7+/Fm77HgEOI+VSOeIP3r0qM+E72+fCXcg0ACBsSF3lzUUjQaKmCw0SaB5RaPA0QhHBjTZlMgUBCAAAQhAAAIQgAAEIACBgghok/8xaX766Sf5zo89lRZteBIkby1Y0JzEsOFP2Wm0q0E/Qnkt4A3Qx8KdMgmobcrJRuv+PeLVcq6nJy+EgUAVBHSMztOnT6+vr/ub5A/Kf55DPfSdHWTiH1EMAuQmBCBQJgEUjVAuKBoBBRflE2he0ShwNIJDQPntAgkhAAEIQAACEIAABCAAAQhUTEC2CsNUP2g1D7k1JvhCmHBhpBLCZLuQ3aXb2zlO8cGDB0XtYRDLxjUExgjI4jj2KL5/HltjnGuuIVACAWfrcwYrIUfrZdD+4frmJvFonMBXOGHCTwjUTgBFI5QgikZAwUVFBNpWNEobjeAQUFHTQFQIQAACEIAABCAAAQhAAAKVEdBCeXu/8efPn49lqdtFcOxp/742G+jfPOSOpib7pxdLkqurq0PkIVEIrCGgjTo8r5/K1ugBQhgIZCPQ9z8bTNo55z74bo03B7+5Hz9+1OiixuwgMwQg0CeAohEzGez04gBcQ6BAAs0rGoMN86jRCA4BBTYBRIIABCAAAQhAAAIQgAAEINAIAW1caRsqDPuE81DkQKq/FjA8ynmhqcnBjQ3k+mBkNqeEpAWBWQQGvVv6MVC9+0y4A4E8BDwb5JzwUA91SoOOSi9fvsxTLqQCAQjsTQBFIxBG0QgouKiLQPOKRlGjERwC6modSAsBCEAAAhCAAAQgAAEIQKAaAjKNy/ndENe2T3z9+tV4t//oyZMn/Zv574xZGub6N+SXnBQhMEjA0xLttjwYLTchAIGtCHga6aBpfCsBio1ncFmebA/awrdYmREMAhBwEkDRiEGhaMQ0uK6IgGcMU7uiUc5oBIeAipoGokIAAhCAAAQgAAEIQAACEKiJwOTMlG3Cdy4XCERKsHbc3t5+/vw5iBQutIDp/v374ScXEKiIgKclltD6KkKKqBDYloCnkdof3G3lKSe2hw8fDnrp6TAj5x7F5eQFSSAAgYQAikYAgqIRUHBRHQHPGKZ2RaOc0ci9Hz9+VFdFEBgCEIAABCAAAQhAAAIQgAAEyicg1dfex/jTp0+Xl5djGbl3797Yo/59TRPIGN+/n/mOrP79IxJ++uknrWHKLAnJQWArAoO1Oon8y5cvHBmQMOEnBPIQ0Pfl4uJiMq3v37+f0y9tjI+WG97d3U1yIwAEIFAsARSNrmhQNIqtogjmIXASRaOQ0Qg7BHjqJGEgAAEIQAACEIAABCAAAQhAYB4BzbPb3gCKbkNnf62MmSffDqFfvXrV9wZQOlqJuENqRAmBHAS0iHawVidpn3PxcQKBnxA4hIBnr90HDx6c0xtAJaKMD44QtCTx+vr6kCIjUQhAYD0BFI3AEEUjoOCiOgLnUTQKGY3gEFBdG0FgCEAAAhCAAAQgAAEIQAACFRCY3MZTy1ls+8Tz58+d+Xzz5s3jx4+dgXcKpnnJwSwrm2/fvt0pUaKFwN4Efv3118kktNDWbsuTMRAAAhBYTMDTSDd0v1ss54EvDp4aIHmwoh1YKCQNgZUEBkfdcZwoGjENriFQJgHPGKYZRaOE0QgOAWU2BKSCAAQgAAEIQAACEIAABCBQNwEdB2BnYNI+4ZypVzwfPnyw08rwdEzawYWJGeQhCQhsQsAzTzfZljeRhEggAIFBAjTSQSzxTXksyXEwvtNda/sTPPb6WLgDgSoIoGh0xYSiUUV1RcgxAqcaw5QwGsEhYKwqch8CEIAABCAAAQhAAAIQgAAEFhK4ubmZ3GZ8co9xLfofnMGPZZKj/e3tbXznkGttDzA4naHFSTpH4BCRSBQCmxAYrNhJzJNtOQnPTwhAYCsCOpJWW99PxobXzpjT3sePH8VwEiABIACBogigaHTFgaJRVLVEmAUEzqZoHD4awSFgQS3lFQhAAAIQgAAEIAABCEAAAhCwCHh0e+3+Z0Xxj2da+q8FQJrt6ofUichfvnwp5ADgEjYA7CPiDgRWEnCe64mtcSXnA1+XKVROSw//8acLLKMHlsWypL9+/Tr5oj6XHOoxtixP9MZm5yfBEgACEDiKAIpGR57u66gaSLqbEDihonH4aOTejx8/Nik8IoEABCAAAQhAAAIQgAAEIAABCHQEZF36448/bBrfv3/3myi0EkhmD8V5cXEh24YMkNo/wI4/21NtUfDs2bPB5NC4B7FwsxYCcrh5/fq1La3ao6bz7DA8LZZA0lfLT0v7nRQrLYL1CWjHe61x79+P78hlrRDnuViq/Nfyd9EQYjDdb9++qS0MPuImBCBQIIHk4zUoIYrGIBZuQqAcAudUNI4djfy9nOJHEghAAAIQgAAEIAABCEAAAhBogIC03ElvgLkLFi//8VcmnLHVOZPnHZSZHaSCQCDgWYHH9gABV3UXcmZK+mptPi+HgHLcrapDml9gGqmfuXwQnz9//vnz5/4r+o7L77B/nzsQgECBBFA0ukJB0SiwciLSLALnHMMcOxrhyIBZVZTAEIAABCAAAQhAAAIQgAAEIDBBwKPbe84LmEimjMcyIYyd3zzmKFCG4EgBgWkCnraMQ8A0x1JDDPZdni3oS83Q6eSSVWywEBMQNNIAZOy7LC8B9sYIlLiAQOEEPIMTFI3CCxHxICACnrbc5BjmwNEIDgE0PQhAAAIQgAAEIAABCEAAAhDYkoBHt3/y5MmWSR4X15g+r2WI/gMRjhOflCEwSuCE53qOsmj0waDt32NgbpRHfdnyfG3n7sdTH4U5Emv3CwEZfGPsaz4YmJsQgMCBBDxdH4rGgQVE0hDwEDizonHgaASHAE/lJAwEIAABCEAAAhCAAAQgAAEIeAl45unaWLij7QGSDbcDI53ZHK65gECNBDwNGVtjjSWLzM0Q8DTSJpfWrSnBsU22BVPGiTUx8y4EIJCHgKfrQ9HIUxakAoHFBDwNuWFF46jRCA4Bi2ssL0IAAhCAAAQgAAEIQAACEIBASsBzrqfeaWPhzvv379P8/+O3Ji+ePn06+IibEKiFgGeeDltjLaXpl/P79+/+wIQ8lgCNdAH/V69ejb318ePHsUfchwAECiGAoqGCQNEopDYixhoCJx/DHDUawSFgTaXlXQhAAAIQgAAEIAABCEAAAhD4JwKDe1D/U4h/TGM1sJ2+zhse21ub7QGSEudnjQROPk9XY5Eh86kIOK1ibSyT3bZkdabPYIS//PKLqA4+4iYEIFAIARQNFQSKRiG1ETHWEEDROGQ0gkPAmkrLuxCAAAQgAAEIQAACEIAABCDwTwTGbORxoDbsE2PbAyinzNPFxc11jQTOfK5njeWFzCck4JlJ/+mnnx4+fHhCOHaWjW+0fALsd3kKAQgcSwBFQ/yNTuzY0iF1CDgJoGgIlNGQ9xuN4BDgrKIEgwAEIAABCEAAAhCAAAQgAIFpAs6FO9MRlR1Ciwg/f/48KKM2UW9g/4PBrHHzPAQ8tsaGz/U8T0GT03oJeBoph3oMlq/O9JGrxOAjw9VvMDw3IQCBzARQNFA0Mlc5ktuDgGcM07yicchoBIeAPeozcUIAAhCAAAQgAAEIQAACEDgpAc/CnSdPntROx3DbN5z9a8818p+HgGeeDlvjeeoDOS2QAI10TaGMfan/+uuvm5ubNTHzLgQgsCsBFI2x7mtX7EQOgW0JMIbpeI415/1GIzgEbFuTiQ0CEIAABCAAAQhAAAIQgMCpCfzxxx+T+W/gyABjEeHl5eUkAQJAoHACzNMVXkCId3IC2qXG87XFa2esnrx48WLskfF9H3uF+xCAQDYCnq4PRSNbcZAQBJYRQNHouOUfjeAQsKzG8hYEIAABCEAAAhCAAAQgAAEIpARub2/TW0O/az/SWNmU2/5Qzv6G9WUQCzfrIsC5nnWVF9KekIBnJl274tf+td2vZB8/fjx2aoDWH6sP3C9pYoYABBYTQNFA0VhceXixHAIoGqEs8o9GcAgI8LmAAAQgAAEIQAACEIAABCAAgVUEPNt4NrBq5+PHj2OYxvb9GwvPfQgUSMBpa7x//36BwiMSBM5AwNNIsRvZNcFYlmecCmTHyVMIQGBXAigaKBq7VjAiz0PAM4aR095JFI3MoxEcAvJUclKBAAQgAAEIQAACEIAABCDQPoGvX79OZvLJkyeTYUoOoI2ajVkMzgsoueyQzUnAqOEhBmyNAQUXEMhPgEa6nvnz58/HIvn8+fPYI+5DAAIHEkDRQNE4sPqR9FYEGMPEJDOPRnAIiOFzDQEIQAACEIAABCAAAQhAAALLCZxh4c6nT5/GAGEiHSPD/boIME9XV3kh7dkIyC/Nc4o2nyS7Yjx9+nQsgPDe3d2NPeU+BCBwFAEUjaPIky4ENiSAohHDzDwawSEghs81BCAAAQhAAAIQgAAEIAABCCwn4DFR1L5DgLFwEOvL8qrDm8UQ4FzPYooCQSAwTMAzk669dh8+fDj8Pnf/LwFjWR6nBvxfSPwPgYIIoGgUVBiIAoFFBFA0+thyjkZwCOjz5w4EIAABCEAAAhCAAAQgAAEIzCbgXE73+PHj2VEX84J9XoChzBeTAwSBwAQBbI0TgHgMgaMJeBopDmqeUjIoGbsBeWImDAQgsDkBFA0Ujc0rFRHmJ+AZw5zNqTHnaASHgPx1nhQhAAEIQAACEIAABCAAAQg0SMBzrueDBw+qzrlhITjbzEXV5YjwBgHPPJ0xb2XEzCMIQGATAjTSTTAqkhcvXoxF9ddff93e3o495T4EIJCfAIoG+77kr3WkuDkBxjB9pDlHIzgE9PlzBwIQgAAEIAABCEAAAhCAAARmEzjDuZ7GHsKGJj8bJS9A4DgCzNMdx56UITBNQBvVnGHT7GkQW4S4f/++4adonBC0ReLEAQEIzCOAojGPF6EhUCQBFI1+seQcjeAQ0OfPHQhAAAIQgAAEIAABCEAAAhCYTcCj3j958mR2vMW8IDOMMRfJmuliCgpBlhPgXM/l7HgTAlkIeD61EqTq03mygPzfRIxvt7EnUE4JSQsCEOgIeHo/FA1qCwRKJoCiMVY62UYjOASMFQH3IQABCEAAAhCAAAQgAAEIQGAGAc+axZ9//nlGjIUFtW0DhhpfWD4QBwKjBDyz7ZyOMYqPBxDYn4CnkfI98peDwUqnBjjPLPcnR0gIQGAxARSNxeh4EQKFEPCMYc6paGQbjeAQUEhbQAwIQAACEIAABCAAAQhAAAIVE3BOmht785afeWMKQ/nSXn/lZwEJIWATMCp5eNGYsQphuIAABHYiQCPdFqzdoXlobysPsUEAAoMEUDRQNAYrBjfrIuD5qtrf5bry65fWzrWHmzMtHAKcoAgGAQhAAAIQgAAEIAABCEAAAqMEvn79OvosevDw4cPoV2WXhipe9c4HlRUD4u5JwKjkIVl7xioE4wICENicgE6u8ayRpZH6ydsH93q6RH9ahIQABBYTQNFYjI4XIVAOAc9X9ZxjmGyjERwCymkOSAIBCEAAAhCAAAQgAAEIQKBWAr/99tuk6FVbzbUySbsHj+XxnDMXYzS4XykBzvWstOAQ+zwEPDPpovH48ePzMFmfU2Nw4gS+XgZigAAEbAIoGjYfnkKgfAIoGnYZ5RmN4BBglwJPIQABCEAAAhCAAAQgAAEIQGCagGfhzpMnT6YjKjWEbRXAIaDUckOuGQTsSt5FdM5zPWdAJCgE9iTgaaR8j+aWgE3s9vZ2boSEhwAENieAorE5UiKEQGYCnjHMmRWNPKORv2cudZKDAAQgAAEIQAACEIAABCAAgfYINL9wx57CqPoohDW1UftXa4pWcFQBvn//rk0Uuu2sNZtzcXHx4MEDTW3oj+WqayBne9eu5J0YTrceVQzFpj9VD9WKrm4oBlUM1QpFon+fP39+2oaTrUxJqDECalOTOVKXOxkmDtB14+rD1VrVgScNVj1512y7/vzp06fxu21c292amDeZ6zbKjlychwCKxnnKOs4pikZMo/ZrzxjG/iIHAk0qGnbetxqN3Pvx40fgyAUEIAABCEAAAhCAAAQgAAEIQGAuAW2nb2uwXYQyNtRrGL53794YFu3vJwJjT5u8ry0ff/nll8+fP3tOsxYBWZLevHnz6tWrJmk0kymdXmmci9Fl8/3792/fvh3LsqbnPn36pLrhmbhXJDI0vvzHH54BY0h3vX95ealWnCQhR42bm5vkJj9LIKD2JfP8pCTOT626cZW+GqyztYZ09cl78eKF0Q+EkBVdGJ94fb/EqqK8ICoE2iOAooGiYddqFA2bTyFPUTQmCyLDaASHgMlSIAAEIAABCEAAAhCAAAQgAIFzEZA1SE7oWtSrbE8aCBVGIT0WhVnLFmUpVMzdKnNZDDWDcGAZaMfgZ8+ejQkg8a6vr8eeNnZfOfWbe5O8q0z1rmyQyX1+lkBAFq9Hjx5NSjJma5SpUr4CHz9+nIxhMIA6h6urK9wCBuHsdxOHgP3Y7hGzPs2yxE/GPLn0S/GotXq+2nZacvN69+7dsV9nW0L/U3krGkAmkfoTIiQEICACKBpJNUDRCEBQNAKKxi5QNDwFmmE0wpEBnoIgDAQgAAEIQAACEIAABCAAgbMQsBXRNRQ8+wQOxi8r8rHr8ww7gQTWqpRBsRu7qRk62X48DiJjGde7smY51x+rxLX9gDxC6t1VYoxDmfedzXOwOLRWeLErQEdDqcsdQfbFDx8+lMkHqSBwOAFPI7Ud79SNq6k6d3aZzK+i0p9ceRrY/UW7HBkfetnqODVgsj4QAAJOAigafVBG/6PAKBp9YoN3UDQGsRRy0zOGkagnVzQyjEb+pZAKgRgQgAAEIAABCEAAAhCAAAQgcDgBWWHtOalDJJT1QuuPD0m6S1Sroo3UtX+y8bSBR7IhaQ3o69evDW+AboX3ly9fvn37psWU2jRC0LQItW+d0ibVmusxClQmYSUn87B2ZdC0iPZOlLXJCN8A4RKy4Jmn65em7GRa1i+jYD8Lahcy8GtDclUJ1YeuSuinPEL6gbs7ikexHev9MyYb9yFwOIFljbQTu2uq6sYHvQHUWrXVjUz76re7BqtuXBf6qZv2N05xNrDvi21vK3BcdHhtRAAILCOAojHIDUUDRWOwYrR0c9kY5myKRo7RiEZ4/EEAAhCAAAQgAAEIQAACEIAABERA5roCpx601fyxpdOdXzBGRpbOY8XbL3UZhGxTkMjI6m8TUCR9G7DmO/piK56x5AbD92PgzmICdiXvKr/KOo5fFsTBRiE/ABV6HDK5VkH3q0QclTxLklf4uQeBwVLQzT3SIs6VBNRq4jYydt1vO3pxrKnKxUcffQWYlE3GKnuSuvYuWtzGkOo+jWKyhhAAAk4CKBqDoOwxmKeXHoy2/JsoGuWX0VYS2pW8+wSjaGQYjbBDgDHe4xEEIAABCEAAAhCAAAQgAIFzEbBn/I9ioWXiRyWtdLU23VgZrwBtnKDcJ6x94LVM31gZKbuv4CiYTUBrvnVYrCY44pkgrVLt78CsAwXGklN4JdQXkjubENCKPbuSd6mEHQIUXts86CyPJHVVCU1ba48HFXryKP6pCqMqYVgFtDmEAsSvcA2BkxPwLK0ToqRfvbu702e931TlIiAzjBbeaXG/3YF32NXe1epDD9Avi8EuvR+s2Dv2MMMJv9jcIRgEyiGAotEvCxSNPpPuDorGGJnq7qNoOIssw2gEhwBnWRAMAhCAAAQgAAEIQAACEIBA+wQ06S/f/HJm6ySJ7BaG4TBDkZxwG8/O3Du4D3wHXOUiY9Ks495lphLJ2CdAJpbYxi8DsG10sZ9mqAkNJ+Fkq/5BEGRi1HRV4rohS2HnCuAxLnYkZYnUbuRjVAoVu9IAACAASURBVOUdImvl2FPuQ+BsBDyNNNlhRZ2qmmri66PF7uq9dRCM7bUziFffYmN4IAnjLn0whmJvquOKP0+JnGLIsTUJE35CYBkBFI0+NxSNPhMUjT6Tqu94xjDKIIpGhtEIDgFVNyWEhwAEIAABCEAAAhCAAAQgsDEBTejLHuzfHtBjrdc8uz/COKQk6Q6w3ziTc6KzpzBsR/456ZQSVlbYvrk3Fk4uGiqXBcYkvZL4BMjnQNblLvKxTa1D0okFOtznYj0Bu5J38XeLgztvgNjEqNatTkDVxu8KEAR+9eqVUe7aJ0A1LQTmAgJnJuBvpB0lfcrlVRMTk7uAemB5CSzovbt41MYNJx6FUZderx+P4eugrNkWu5gz1xCAgE0ARSPhY3fvKBoJLuMnioYB59hHdiXvZEPR6DjsPRrBIeDYtkDqEIAABCAAAQhAAAIQgAAE6ibgmSU39hkuP/O2HdpW2svPXSKhFv3LChube5MA2kBCLhrJTf9PTdUlm1d3JivZqIxEu/iN5Zt+AQg5SMA5T9c5i8QxqP6rB9Ba//jmrGvVKKNkVRtnxUZgCDRJQMvTtSf/ZNbCp1auNskWL2po8ubp1t5NxmME0F4vyT4ESeB3794ld2r5aX/N7ZFALXlETgjUSABFo8ZSG5MZRWOMTNv3UTT85bv3aASHAH9ZEBICEIAABCAAAQhAAAIQgAAEUgKeWfKqV7fYZhjbNJLCKvu3bEi2LUdrQ9fvCC3jsfasDiSEVx4Gnnkie34kRMjFXAJahT/pjaE4VVKJeV7WR03TL15t3MmpNccyVY7JrETXV7mxyLkPgVoIeHpI5UXWev2rnjz2u5LDjdrphu0o2XggYaghQaWbBNifGI9JMkHBTwhAYBMCKBqbYCwhEhSNEkohvwwoGrOY7z0awSFgVnEQGAIQgAAEIAABCEAAAhCAAAT+iYBnlrxqq7ntEFC1r0NckLLTxzak+FF3LW8ATeT17y+4kyQkLwTPwRNh8euCFHnFIOC0NSalpq3+lx0T0JfEti9qoTMHB/ShcedUBDyNtPvOJt4AmlbWJ2z9xgAx7dijK74frpPNCcL9wi/sKXh7JFB41hAPAlUTQNGouviC8CgaAcXZLjxjGDFB0egqxt6jERwCztYAyS8EIAABCEAAAhCAAAQgAIHNCGgfY8/a4nqt5pOWyAXnpm9Gf7uItK708+fPRnxv3rzZyhtAqQiaIgzJqQp5ahEOAYHYthfOebo4UXkDrDk5Io5K16oPtonR9hhIYuMnBNoj4Gmk6iG1FXM8ny4XARnSNv9IaVMQ45gPwfdIW2AZ2QMVzxrlAjOFSBConQCKxuZ9+CFVAkXjEOyFJLpgVHBmRWPv0QgOAYW0C8SAAAQgAAEIQAACEIAABCBQHwHPqh1ZDuqdzLJtALZRpJbi1CSdPVMjY63sTNtmxz6bYDAte35k8BVuegjYpd+PQfVhQ2+ALn7b5K9mqOPP+5JwBwJnICB7mGd5usLE/apWmKlp7/TxtZevqVBqPDVgMlMqiDPUN/IIgaIIoGgUVRzLhEHRWMatmbdQNGYV5d6jERwCZhUHgSEAAQhAAAIQgAAEIAABCEDg/xGw7eVduKrtuLYZ5uLi4v+xqPNKG3ja0zRaY3pzc7N55mSm0uIPf7SaHNnJsuWXocmQznM9Q97lDbBHfZg8VeT9+/dBBi4gcCoCdhcdUMS7vMhZbY+9AUJak7PVTplDhCVcTH5i7PFACVlABgi0RwBFo/YyRdGovQRXyo+iMRfg3qMRHALmlgjhIQABCEAAAhCAAAQgAAEIQOB/CXgW7kya+kqmaWdw0ihSctYk29u3b2Mb0qC0nz59Gry//qa9S3wSP+cFJEC2+jnLbreTd4jyok3I7RyporI810bE01YJzGqkHQS9MjmhvAbXpDPcApnXyLPVu/auP/Z4YCsZiAcCEIgJeNodikZMrKhrFI2iiuMQYWaNB1A0ujLadTSCQ8AhDYFEIQABCEAAAhCAAAQgAAEItEDg5At3bHW98ALWKQAfP360hby6upq01NoxGE+1g6gf4CzvASNRHiUE/PN0Kix/4CQVz8/JCf34cHRPhISBQBsE5rY7bafx+PHjY/Ne6WJ628mv0kwdWxNIHQIrCaBorAR44OsoGgfCLydp/xgGRSOU2q6jERwCAmcuIAABCEAAAhCAAAQgAAEIQGAGAefBxpN2vhlJZg9qGwBsdT27sDMS1AHP8WnTg29qUf6rV68GH21107/uv+qDJ7bCtUc8/nk6hdx1zfFkEXNqwB4VgDgLJ+D8zoZcqFPViszw86iLv/7666ik16Rr73xgjwfWpMu7EIDAIAFnB4iiMUjv2JsoGsfyLyd1FI0FZbHraASHgAUlwisQgAAEIAABCEAAAhCAAAQg8DfPNp7CtN8S8wxlYFs1bHU9g3jLktAE64sXLybf1fYAk2FWBpi0AXfxa6p3V1P0ylzU+7r/XE+dHHH4mmM1RglcL20kh8ACAv6ZdEWu1XX7HfISC//9+/f4ZzPXtpMfDgHNFDQZqYUAigaKxsq6iqKxEuDK11E0lgHcdTSCQ8CyQuEtCEAAAhCAAAQgAAEIQAACZyfg2caz6lU7MpzbZWyr6/a7Bz7VElLb0UGyvXnzJoMnh7N6+DcSOJBqjUk7bY0vX768vLzcO4Oe8yOcAu8tKvFDIBuBWXVegfP4Tk1+QcRn8gOajaE/IbsX8uTanxYhIQCBSQIoGigak5XEDoCiYfPZ+6lzDIOikRTErqMRHAIS2vyEAAQgAAEIQAACEIAABCAAARcBz8Id58oMV3rZA00ugrTV9ezyuhLUbtKTE6zKlw7+dEW3LpBzohOHgHWYR9/2zNOpMlxfX49Gsd0DzzK4yaq7nTjEBIEiCHgaaSeovLiybePhWSufxzVh20KyP0meXG8rD7FB4OQEUDRQNFY2AbtXD5GjaAQU2154xjAoGn3mdr1dORrBIaAPnDsQgAAEIAABCEAAAhCAAAQgME3AY5xzrsyYTuyIEJP6tq2uHyHyRJp3d3cfP36cCPS3v2U7rH2ScCfq06dPJ2UmwAICnnk6rdpZEPOCVzyz3h6BFyTNKxAok4Dz/GwJr49RHi+uDpSz6y6TqiGVxy3JeJ1HEIDAtgRQNFA0VtYo59cKRWMl57HXPeN2FI0+vV1HIzgE9IFzBwIQgAAEIAABCEAAAhCAAASmCXgmWareIWAyg7uq69MFMD/EixcvJl+SXfbVq1eTwTYJ4JknqtqnZBNKO0XiPNfTU2c2kdCzHbeaZI37kG/Ch0hOSMDTQ3ZYrq6usvHxtEGPf082gf0JTYqtbtMfGyEhAIGVBCbH4YofRWMl5G1f9wwaUTS2ZV5sbCgai4tm19EIDgGLy4UXIQABCEAAAhCAAAQgAAEInJeA1pp7Mp9tB2OPMHPDTFoo69oSWetHPVOr7969mwtqcXjP2i+28VyM137RY2vUhFS2Jjx5QkeXHc8GwnbGeQqBWgh4Gqny8vz585yrGz1tsLpVrV2VmHTy83xDa6ldyAmBwgmgaKiAUDRW1lIUjZUA17zuGcOgaAwS3nU0gkPAIHNuQgACEIAABCAAAQhAAAIQgIBFoGGTQMi200IZwpd8oVUaTkt/tp0bhcszVYRDwE71qjT4k/43HQdnsJ2gES0EchLwNFLJ88svv+SUymNfqdQhYHJNHv1PzppGWicngKJRVwVA0airvDJI6xnD5NTynF9wZ7BdAe46GsEhYNeyI3IIQAACEIAABCAAAQhAAAJtEvCYBGrf7N2eEZjU1Ysq+NevX3vk0UrTbKuRnGu/cq589SBqJoxnns6z9etWQJz+N85gW0lFPBA4ioB25vesR3/z5k22TrtD4bHSVb2Jt1Hi9D8GHB5BYFsCKBooGitrFIrGSoArX0fRWAnQeH3NaASHAAMsjyAAAQhAAAIQgAAEIAABCEBgmMAZTAJrlO1hagfdvb299UzKSLrStgeo3afkoAKfTtZ5rmfOhTse26cy5gw2jYAQECibgLPTdm79smFeG7bSTW7SuyFGooIABGwCKBo2n6KeomgUVRwlCIOisaYUdh2N4BCwpmh4FwIQgAAEIAABCEAAAhCAwEkJNGwSCCVq7xCwq64eZNjkwmkx0lKknMvxP336NJm7nCvUJ4VpKYDH1qj6kHPlsdPSb7fKlsqIvJycgKeR5tzTpSsO574FlR4ZMNnj0f+cvFWS/ZwEUDRQNFbWNxSNlQDXvO4Zw6BojBHedTSCQ8AYdu5DAAIQgAAEIAABCEAAAhCAwDABef0PP/jnu7VvGtzGDgE3NzeeSVUVXc7tAZScR6qcK9T/ufI2/sszT5cTvqyMTktbG62y8epF9rYgUFoj7fLkkUohHz58uAWD4uKg/ymuSBCoUQIoGhUVLIpGRYWVTVTPaAFFY3FxrBmN4BCwGDsvQgACEIAABCAAAQhAAAIQOCkBjyk3s9f/HiXhtFDukfSGcTq3B1CKOZfja3NRTx4fP37sCUaYuQRKm6dzbg+gbLbRKueWF+HPRsC5ED/nZHpXBKV1HZkrBv1PZuAkd1oCKBoVFT2KRkWFlU3U0kYLjSkaa0YjOARkawUkBAEIQAACEIAABCAAAQhAoBECZzjXc7Ko5PEwGebwALK7O2dAtMNzTut7afNEh5dUTgHqPddTlKpodzlLk7SaJODpIdUW8i/E93z987spbFgH7B5mzZq8DYUkKgg0T8DT1dS+D9lkIdrd0eTreQKgaOThXFcqKBrry8tu/mtGI39fLxwxQAACEIAABCAAAQhAAAIQgMCpCHgW7vz888+nYlJmZj9+/OgULLMJx2PuyiySE1QDwTzwM9saPVP/HfmKjtTVIu8uX2vW8exa3wa9hXRT2//umu7iyLvpURmBJk9XXZxEIS96Gmn+HlJV2vP1zy9YIaXWkhhhj4o1VoeWgHjy0n2ecvpWeqSqNIynq0HRKKFwUTRKKIXSZPCMYVA0jio1HAKOIk+6EIAABCAAAQhAAAIQgAAEaiXgsd41sHDHngcv3zCp9RmeGZmuFj5//jxndfRM9WJV2qlEPLUic/v1iNTRsFfM7ERsbrTX19faQbdYPwA7O2qbOU8PsYUZe6odTa6urp4+fToWoPb7nhaRv4f0SCXyGESrrn7qvmThG/QWqjpfOYWXofr9+/cNd1AZYKJoCDKKxpqahqKxht7Kdz2jBRSNlZAXv86RAYvR8SIEIAABCEAAAhCAAAQgAIEzEtC6MY+hi4U7h1cO/6odiZpz5lr7i3rgYFXyUFoQxjNPl9nW6Jm37XJa/vy4lte/fv3a00kuKDte6QjIWvns2TP5PDUJJCzOtnOXuZFKmAK7DhvR5k+bb9fyBlD3hTfAypqjL1rDHdRKOJ7XUTQ8lEoIg6JRQikUKEOBo4WWFA2V+JrRCA4BBTYZRIIABCAAAQhAAAIQgAAEIFAuAc+qHUmf/2zjzMjKX6n8yy+/OJlkNiwVOE/kBNVAsALP9Zxl1i2/3X369KmBelJFFj5//lyFnHOF9PSQmffa7bLgqduZvyZz2U6GL9/laDILawL4hw1rUjnJu8BcXNAoGh268gc8/kqe+dPg+YxmFmlxc6juRRSNTYpsv9EIDgGbFBCRQAACEIAABCAAAQhAAAIQOAsBj4s92wMcXhtmnQKe+bwA5ukOrB4e+BIv5/YMTpE6aNor/kB6nqRZXOuhtEkY+1SXTZI4JBJPi8hvyShwiv+Q0mk70TWLDtsmsyB3wFwArXsFRWMxupwvomjkpF1RWp4xjLKDonFUmeIQcBR50oUABCAAAQhAAAIQgAAEIFAlAc/CncznAlbJcWeh/at2JEjmI8M9U735zV07F0gp0Xvm6TLD99SHgK/8vqV8CQPM2i/K9w5ZRrjARqqMePZj0HrWnFP8y/Dab7XqZWLnOjxttU2FDOa8AOZi2igai9HlfBFFIyftitIqcAxTo6Kx32gEh4CKWhOiQgACEIAABCAAAQhAAAIQOJ6AR6k+ww4BJa/90vGrnumYrjJpzvr+/fvZKtbt7e1kWg1YlSbzeFQAT8XI3H49IgVcOetqSHTWxZs3b2aFJ/AyAuq4Xr16tezdkt9S7+3ZZCKz146Iec4LyOxbVnI5Viob3ddWBadhzMuXL7eK7WzxoGh0JY6isazmo2gs47bVW55RPYrGVrQXxINDwAJovAIBCEAAAhCAAAQgAAEIQOC8BDy2CtbIHls/PJabICHnBQQUzV/I1uiZX85sa/R0KV3RVLHg8uHDh9++fZMpKPN0Z/O1t8ugzGwCK7OlZwlpjUw8M+mCoGqWM3fqOjwmusxdR04CofrlTzRnik+fPlXL0qigis42Jxl/Wuqg1P8LY/nua/5MZQ7pGRWgaGQulCQ5FI0ECD87AigaeWqCxoGLE/r74jd5EQIQgAAEIAABCEAAAhCAAATORuDu7s6T5do3De7yeHFxYVhP99vKz0PYDuMxKYUYMq/p9MjWvFUpwM984YEvkWQTyiaYZyFXEKYWE7uMtdfX10HsYi8uLy/7+8DLFjjrYOBic1epYJ5Gmr+HdNp+VKMqxR7ENj76IUzbFxq/0QO0XcSF5w5FIxQQikZAMeuizM/orCzUG9gDX7lD0Zgs4v1GI+wQMAmfABCAAAQgAAEIQAACEIAABCDwvwQ8izJZWHZ4dXFOx3Ry5vTeYJnpsXXD034zG909y44DtPx20JA0FxDIQ8DTe+dvCH3HkT6N/FL1ZeAOBCBQOwHPQAVF4/BS9nyqgpAoGgFF8xee9ouicWw1wCHgWP6kDgEIQAACEIAABCAAAQhAoCYCHutdZj2/JnxZZP3999/9qwoynxfgmSfKvxt2lmIpIhHPBG5mq55HpMAus2whXS4gkIeAXKY8e2VnbgiSytNOM39N8pRIkor2DUru8BMCENiWAIrGtjz3iA1FYw+qbcTpGS1kHsN4RArwM8sW0p17sWY0gkPAXNqEhwAEIAABCEAAAhCAAAQgcF4CHoNuM+d62ufz+Y3umavLrImPzIXFMtPMlSFJzjPPnnkuzNOldLnAUyQpTX62R8DTe+dvCM7zAjKfPtNe6ZMjCEBABDyjgsxj1/3KBUVjc7YoGpsjnRUhisYsXIcExiHgEOwkCgEIQAACEIAABCAAAQhAoEoCHj2/mR0C1njfH1i6HpNSEC+z9dcjWzPzvAFyIRfOc3lz8pdIfseazHW1kFJDjFMR8PSQ+RuC075y//792gtLeyHYWbCtd/a7PIUABDwEUDQ8lI4N4/lUBQkzf7M8suUc6AYOZ7hA0diqlHcdjeAQsFUxEQ8EIAABCEAAAhCAAAQgAIHGCWiLSE8Om5lnsaf+v3//7qGRP4xnLjVIlflczwJ3ww4omr/wTJLqXN6cVj3nyuOuaFh/3HwVJYOeRprZuMJ5AXG1rNRNMM4C1xAomQCKRlw6KBoxDc+1PlgoGh5QO4XxjGFQNDaBv2Y0gkPAJkVAJBCAAAQgAAEIQAACEIAABNon4LE0y4ie06C4K/Q1yvaugtmRe+bCuhgy7+XgmSeSYDl9FGySjT31bMOb2dboWXkcSuHy8jJccwGB9gjIEubpvTM3UqfXThv+OpPmN9tNsL06SY4gkJkAikZm4MuS83yquphRNJYRrvQtFI2tCm7X0QgOAVsVE/FAAAIQgAAEIAABCEAAAhBonIBHz29mewCVpT3179/qPGe1mNxjMBYmc2F5HAIy27piGs1fe+bZc07dOhdydeXy/Pnz5guIDJ6cgKeF6qv08OHDnKA8Xjvqt5txBLTZVuomaGeKpxAohwCKRlwWKBoxDc81ioaH0n5hPMMYFI1N+K8ZjeAQsEkREAkEIAABCEAAAhCAAAQgAIH2CZSm5+9NfI2yvbdsY/F75lLDuzknZZQo83SB/CEXnhVdOR0ynCuPO1ZtrD8+pNxJtBYCnhaRs4V23Dz9djP+OpPmN9tNsJaahpwQKJYAikaxRRMEQ9EIKLhICKBoJEAW/9x1NIJDwOJy4UUIQAACEIAABCAAAQhAAALnIuCZA8q86HzXApic+needbqrkEnknrmY8EpO25JzOXhOkQKHM1x4to7IvPjYs/I4FA3nBQQUXLRKwGN6z9xDXl9fe2g3468zuUmvDj/2ACEMBCCwjACKRsINRSMBYvxE0TDgZHiEorEh5F1HIzgEbFhSRAUBCEAAAhCAAAQgAAEIQKBZAtLzJ93VlfnMi853xT059e8BsquE/chniZRz62mPrUvZefz4cT9T3FlPwOMpktmbx1kllPeXL1+uJ0AMECiZgKw+nt47s0OAx2tHIjVzXsBkP1njvkElV3tkg0BMAEUjptFde74L/bd2vTNLJBSNXcuiqMgnP6CSFkXDWWSTMNeMRnAIcJYCwSAAAQhAAAIQgAAEIAABCJyagGfVjgDlnPrZuzwmHQIm/ff3lrAfv1+kzIYlj/U3s0h9eg3f8VSMnN48t7e3ftpv3rzxByYkBGok4OkhM+/hIR8Fj1TNnBegajNp6GrG9aHGNoLMzRNA0egXsWfw1n9r1zt+kTKP6j0frMwi7VoQpUXuqRgoGs5S23U0gkOAsxQIBgEIQAACEIAABCAAAQhA4NQEznaupwp70vt+0n8/f42ZnEEIIuWclFGizNMF8odceCpGzoU7npXHHSjN3rbkZnRI6ZNo+QQK7CGdjbSZ8wJUSexv+qSPYPnVDAkhUDIBFI1+6didUj98hjue8WQnBopGhuIoJwlPxUDRcJaX3fBXjkZwCHCWAsEgAAEIQAACEIAABCAAAQicmoBn4U5OPT9DYUyuBfTMfWSQM07Csz6jC59zlQznesZlVOz1ygmmWfnymD+7CNkeYBZYAldKwNMicnbawvjLL79MwpRIkx/KyUjKCWB/QLVDQzmiIgkE2iOAotEvUxSNPpPBOygag1hKu4mi4SyRXUcjOAQ4S4FgEIAABCAAAQhAAAIQgAAETk3ghAt3VN72zIXtv39IdfFPHdpZ21Z4j61LKT5+/Hhuunrl3r17skjd3NzMffdU4e2ppQ7FAv7LGN7d3Tnbjmrp06dPl6XCWxCohYA25/d03TkdApyN9OXLlwsgK7/qtNV1a/MPXS+IYadX7H4p50dzpwwSLQRKJoCi0S8du1Pqh89wx/O16sTI2WeiaGQoejsJFA2bz6yndsNf2bJwCJhVFgSGAAQgAAEIQAACEIAABCBwUgK2atpBaWyHAGXKXhHomfvIXF1sgWNhcm7D7pmnW7Cz6PX1dTd9rNnJ9+/fx7njei4Bf82ZG3M/vGflcffW1dVV/3XuQKAxAp4eUi00Z6ftbKSXl5cLyuLdu3edSUnjCmdCC1JZ8Ipt6Fo5Bb9AHl6BwKkIoGj0ixtFo89k8I7nM4qiMYgu200UDT/qXUcjOAT4C4KQEIAABCAAAQhAAAIQgAAETkpAiwU9Oc+2wtgjzCZhbBcHW13fRICdIsls2PDM0y1Y/BofcX1xcbETqzaineSTs0o4TYCaumV7gDaqH7mwCXh6SPtjZMe/4KmnkS7bHkDCFNt12/bInJ3kgiLjFQhUTQBFY7D4UDQGsfRvej6jKBp9bhveQdHYEOauoxEcAjYsKaKCAAQgAAEIQAACEIAABCDQJgHPuZ5NzpXbmbLV9UOqwuR0TCfVglUyi7Oz37me8fTfgmm+xTmq8cXJdTnOmrM+7/7DHTwmyfXyEAMEDicQd2VjwuTs4pyNdJlDgHZ2ifOY82MUp7vg2h4PLIiQVyAAgUAARSOgiC9QNGIaY9coGmNkct5H0chGe+VoBIeAbCVFQhCAAAQgAAEIQAACEIAABGolcM5zPVVatq2i3p08V04lzKrHnz598oSfuxY8WUyW01rmyU5pYSbt/dmqhNPMrwJtb8eR0moF8pRA4Pfff/esAc3ZxXkaqab+l7XQeHsA8Z/b8+9XZDIp2ZFn3qTBFoanEGiMAIrGYIGiaAxiSW6iaCRADvmJorEV9r1HI3/fSlDi2ZyAyl7OcXIEU3PSJFTOo8I2zwsRQgACEIAABCAAAQhAAAJVE/As3Glyrty2ksqKI8Xt/v375RSuLXCQc3LWJoRcf+FZ/Go7XgzKkEz/LTNNDcbc5M3JhTuTATbBItunpz4oraurq01SJBIIFE7A2SKydXH6qHlEWrY9gMoijjynl8NkNZhciVvUt34yOwSAQF0EUDQGywtFYxBLcjP+rCSPwk8UjYBip4tJPWIywCaCNaBo7D0aYYeATWraxpFo8H15eakJmmfPnr1+/frFixePHj2SQ0CyrdbGqRIdBCAAAQhAAAIQgAAEIACBEQKnXbgz6Zk9qbSPEN3rttMhIM+kTJdJzzzdAm+SONoF03x7FUCp8U7W5DyCJ4uDxxJ9//59IQKPSch9CGxFIO7KxuLMaThPfK3GRFrmEJAcRvD8+fOx+PPft7/mfGXylwgpnooAisZYcdtd09hb+91H0diPbdUxFzJub0DRsJv8+tEIDgHFNTS5sahj7dddVQU5B5SzlVZx4BAIAhCAAAQgAAEIQAACENiHgJQUT8QLbLqeaA8PY898eZY05cyCsxSy7RCgjf332A1bbvTx3HFOa1nO0mwvLVn6JzOlqa63b99OBiMABNogUJpDQH9Css9ZjXTZ1H/ibaAVUP3Ij7pjf83tkcBRMpMuBNoggKJhlKPdNRkv7vQIRWMnsES7CYEGFA27ya8fjeAQsElN2zIS7QpgTJdIT8AnYEvcxAUBCEAAAhCAAAQgAAEITBGILa9jYbXivNXddG3F2/biH8O1332Vgi1wl3S2HQI8Z1FLpLkW/cSENvf1Wfzl06BVrdqx7/b21jlnPSv+bIHtNSXGRMRWEn748MGTirPObCUV8UDgQALqUjyNYtcuLs7+rucFKPLY20DbAxQ1bLC/5k4bWAyTawhAwEkARcMA7FhBBQAAIABJREFUZXdNxos7PULR2BwsisZWSNtQNOwmv340gkPAVvVtm3hUa+0iVzKa+Ei22NombWKBAAQgAAEIQAACEIAABCAwRMB2VO/eWK+dDqVcxD3bjOqZxMycDVvgzMIk60EHU5cHw1yzUBLtHn7zMtTpLL979+6pbmsZq3bsk/t+1cf52TbF79+/D5bOVjdlC3z37t1kbFrZk+2s9ElhCACBvQkkvk1jyWVrFEnXOibPspX9SeTLDh0YE2n9fftrXtSHdX1miQECRRFA0TCKw+6ajBf3e1RUf5h8WQZzjaIxiGXzmygamyC1m/z61odDwCbFtFkknk0tlJgz2GZiEREEIAABCEAAAhCAAAQgcGICtl7agVmvnRYL2J7dmHTpzp8vW+BOHs+a1PWSa+N3T0ILKk9sRfPkd25eJLls//Fi1hCDSlzOAdouu7rdAmxQnpIKEBZceLwBJCGHBSxgyyv1Eoi7srFc2C137K1l953yzHXh6oSJN//QLjV7OHIty3X3lv01b9jrcQ003oXAJgRQNAyMdtdkvLjfI89Xae9RZZc7FI39SnlBzHbF2LtKNKNo2E1+/WgEh4AFdXuvV7Tu39kw9JmUc/1echAvBCAAAQhAAAIQgAAEIACBiMDJF+7YirettEcU813a0zGdHHsvB1cq2mD/48ePnmx7BI7j0daase6sfafjp+uvtTHApOQqd1UMSbI+uWwx2DV51yoh54nYFjiYZRkIPcu8Bt/lJgQqJeAxwC9wmVpMwyPPspX96i1jm9+ySBbna/JF28Gr4UORJskQAAIZCKBoGJBRNMbgoGiMkTnqPorGevIZRiM4BKwvps1imKX67qqrb5YlIoIABCAAAQhAAAIQgAAEKicgX+TY+DqWm5wWizEZdrqvpZAyBhiR26q78eJOj7R43RZY6e49vSgm/j2l7fmjPqVEd/Yn1I+qf0cH+Q1uDNAPqXYhV4aKnPXtY189zbwPwXnHU0ayRC5bduyUgWAQKI2A+klPu5vrMrU4m87PvVymFiSRLN1Lfi6IcNtXYmeFfszZiqCfNHcg0DwBZ8+DolFOTUDRWFMWKBpr6I2924yikWE0gkPAWC064L7HDzeIdXFxEa65gAAEIAABCEAAAhCAAAQgsBMBz6odJa25oZ0EKCFa2xhgq+6HyD+5+HJXhwDN7T579sxj6OrgzD0eO15rrgniDa3Iss/NMlMpj54ZqEPqwGCixm4KqhI7OTdo6nOyjVxdXc2tBoMZ5CYEKiLgnAbMtrW+Z+mR0YcY5NW1xpl98+bNhv22ka7/kT3Umeu15k+XkBCAgN36Ah8UjYCihAsUjWWlgKKxjJv9VkuKht0fbjIawSHArk75nmqTE/90CXtV5SsYUoIABCAAAQhAAAIQgMC5CUxa8oSn4VU7XeHb6veuxvVltW/Squ0p1mVJ6y35T/iZTG5mkIiR6M7b2uMnTwpIhNFPWbkkUv9+mXfsCVx7EmpZjjxTn7IOvnr1aln8vAWBegnENvKxXOT8vHqmJe2v4Vgukk9S8nPsrZz37W+W7RSYU07SgkB7BDwj0pw94SGE7a7V7qAOEXiyG/cU62LJUTQWo9v7RRSNlYTtxr7JaASHgJVltNnrHjUgJGY3rRCssYu3b9/Kg5hFA40VK9nJTEDzcXKqVVO6vr7OnDTJQQACEIAABCBQKQGPjdCexqo047HY9kSkB1EcW4ZrjffsdZyabthpObh2k541CTh397tkP/9ttePkMAJnSU3OijrjyRBMuoAxlzSr4JzSaq8IO6Qqqlb22GF4CoEmCXhmAo0GewiTBfLc3d3F/bY67dK2BxBJu/djKvKQykaiJyHgGUWjaJRWGVA0lpUIisYybsZbjSkaGUYjOAQY1Snro3hwPJnwtlMek8kdHkDKg6YttFZD3spqFTc3N4eLhAAQqJSAtlfV5K+a0uvXr6XTyj+g0owgNgQgAAEIQAAC2QjYemknxgILQTb5N0nI3rHZg2gTMWZFMmml9tiiZqWowHLjjnVbrf63fSnmxi8nhvi8AFW8DQ1LGht7Fsj2ZVYFkNLav1/mHS3HHxNs8yoh75DJlS4o+GPFwf22CTg7nJyf1wcPHkwyX2AaT/Zxef/+/WQq+QMYPdW2X7H8WSNFCBROwDOKztkTHoILRcOJHUXDCerAYCgaa+BnGI3gELCmgDZ7V2qAUdhJMnKfb/vUnCS/WisgN8CYD2PxBBE/IeAnEGv4GnM/evSoog1O/dkkJAQgAAEIQAACWxGQ/TUeio9Fe4YhupFHD6IxdPvdl9nGkFnpbm791SRdsuW+kph0Z591ZEDsDaAsTEY+C+8yb4AuiWUrfmaJt1VgTTrHSkEcrcprw30jkknbOKHuWvP7KCN9LNw5CQFnD2xbibZlNelfNau77mTT3oTxJ/Lq6moylW0z5YnNXinRvCXSg4gwENiJAIpGAGsM2uNeNIQ//AJFY24RoGigaNh1Js9oBIcAuxQyPY2XUEwmObnOYzKGigLoHMEkv1IeTuUPUVFhIWoVBNSmkmlTba3DFp1VlB1CQgACEIAABA4h4JyBOsMQPVnjmBRHmXbNxHyeyKynG1p/Nc5MvAG0B6zmCm1uEmnW7Fi8tFSmKS1ATzK15uf3798Xvz5LqV+cylYvxhiTOO06kwQ2fmrdf1IfksBa6lBmq0nk5CcEdiLgcQgw7EM7STXmLdQlN/eEF01ta2/CIKqyoy9F+FnOhV0Wk1+xcjKCJBCojgCKRigyu6spc8hkDxpRNELhdhcoGuJg15mEmPGzSUUjz2gEhwCjXuV75F9MoNHzgu258uVku5Q0MyU/6KSPkDdAmcrDdvkmJgjsTkAe+olPgNxuaFm7cycBCEAAAhCAQJ0EbL20y9NJFs/Z2fTsd5q/Ckh5TAZ+iQyJwpU89f+UYT6J6suXL53qqsWgNjr/7JjGsbH3gJ01v/Ah5FxbV3hRF5rRtld1xIEPv1Z5jRkak3JcJqpKyp7XVtlxUsAytrzVDIEyP6/y1DEI2+4C/ReTk339k5/9qHa9Y5fFSaZhdyVM5BAYI2C3vu4texg5FnN19+1somgkA1QUjZJrOIrGstKx+8OtRiM4BCwrnS3fkuXb36cny+W3lKOkuMRExwQkbUAHkGCzLKmUkKViAn2fAI2rcm5FWDE7RIcABCAAAQicjIAWeU/m2J7Amny9lgC2Ep4oL+VkSgM/w4SjleIrNwnQ6yKTrI+X1SceWxpnSQpUbOM3uCmheKWpQm6uHRugDMHCI79eH1458GLMMifPBm31v0YwVbmkpJLYVOsUJrnJTwicioD8hzxdX/7Pq+3K4/ffUmnKHhCv/VXDL3YzIaP3zl8Ep2oIZBYCKBqhDqBoBBTxBYpGoGF8qkKYci5QNBaUhVHEG45GcAhYUDQbvzLWPPrJaHpC4+n+/cbuqKOXN0CsNiiDWkDAruaNFTTZOZaA5uAS33/NYsfztseKR+oQgAAEIAABCBRCwNBLg4RjS41DgGYukuFTnC/PhGYcPue11tCMJSeL1Jp19tq/VFpqUkmUXKK3apBpV5K7u7sxCcP9RE7ZljY/iFoR2nIGYQYvSq4DfYFlmdMOfP37uqOt/hfvdiBnAsMbQKc8qHqsdDgYlJmbEKiLgNOHLL+GLouU4RrlcWLoCkLNPHYUU9dabMPXJGQyAxnXJeO7HwfjGgIQWEYgGUMORrJmbDYYYbE3jQ6n5EEmioazRqFodKBQNAYrTLbRCA4Bg/yz3oyHyHbC9roK+91ang56A+hzyAKCWkoQOSsioF06E/8yfAIqKj5EhQAEIAABCOQhYMySBwHyWyxC0pkvkrFTnLrMJIttqHE8e1zL9GtM1UkhXbB5uxQ3Wf21HXRsH5K5V/OVg/Uh2eczyeakl7z0wVhxlr1qJ9vSml0HPI0lyfixP7UDX+JmEeSRj76KOPz0XKj+y5SoOb6xwCq1seox9gr3IdAqAY9DwFE2sDFXIZWFs5fT1yHuCtT2Pfk9qqxt2Yzv/lECky4EWiLg6VUGB5YtQQh5MTocFA1RQtEIVaWKCxSNWcWUbTRyLocALTvQKnMNTDUhIpece//404W0Vt3UFMMhMzh2YYd6oy6v+Q3zB70B9C1cMD8VuHEBAQgYBLSoK5llUI90nqG2QYZHEIAABCAAAQiIgGfddjKWaJubMU+njMcW69I4aIBnGN21R/QsD2yp1TLwJPnVHc3qju13qvta0z+GJYkqCSZ9MFl0buQleXfuT80MKCNz3+rCe1a5LYt5v7dU7oPL0TTvLJ8A/wyJqsSjR48MAlreoNiK3TB8P8LEDIFBAkZjCeHtL04ItvmFvhdG0ppDMFLUtJ56+7hL7/YF0dSr8daxj4xZWQlPr3Vs6ZB62wRQNJLyNfpehYy71uTFw3+iaDiLAEWjA4Wi0a8w+UYjP07wpzOuNPXg1OoVTIH1Sh4wxkKNpFpIf84j0lGpiHm/jHTnKHlIFwInITDY9DQGPUn2ySYEIAABCEAAAgYBY5lg0Fa0wtiIob1HfZ0loCh/BGWrnyrKb9++GUXWadYykIQshwtnNRi0PXeRjMXQ3ydvb9VYEEK+Zl2IjEGv5EdGuWh6xJZcvcRglQjo5DNk1ys7fp7uSmCw6HVz10SJXARCAzEu1GMfxUq9/Vi7Vosek6rfGyiS8pu/8Vnf+3MzRpL7EDgJARSNfkEbPRKKRh9XcmdwVNN9Z1E0ElY5fxrlgqIRCsJo+9uORv4WkmzyQkNYtXZjeG08mqyOmxDzi6e8bJJisZH0lxZVoTkUyxPB8hCQcqt9L6WoaxSrTkMdtBq1vnMapalKBxVad0puwoOTnmNDpTxgSQUCEDiKgDqrrmfT4svQs6kTU193lEikCwEIHEjAo62ouzhQwvxJa8hnaJH55ZmbovpzY7pBWVOfrzLVt0BfhO6joLGuRrl9fa3joBHvLKuV4h8DqCRC0hJAn6G+qHp9bpYXhBelMSHj+53A4Y5QLEirkFeMiq18qStQKYdaIT4qKaMoOyZ6UYVYSAYRY5DAYCHmaWWD8pznplpH6DoGLw7vT4xuUNMdcV+ta3UR/RypA1enUXiZ6jM3yL+7KQiFy494EKiaAIpGv/iM8Zj6pX740u6o2+yP3uNuVmOM8AVB0YjJ9K9RNPpM4jstKRo5RyMV9COL+zVpnv3xaFxpJq8zDF6dEuoDuZhDFS8OaqGz5pWqyCZCVkdA3XE329VZxdQSVVf1PbYHN4N9i4Z0JWdfza0vduEyl8wT2SBQIIFO14r7NFl31Kd1Dkzq1uwxCR/lAssUkSCQgYCGPf0RQnJH3UsGScpJQuaNhED8sxbjgWcGNs7X2PWy9Qr2XOdYWrqvz1a2mqCC1ifSECbkPQ6TTbw9Epqcw41zal9rUIEqsUcZbR7n4FRMzoa2eY5qidDuXtS+ZC85PC/qBhdMfXSdg2pRFcMDTfWM9WbK++FFgAAQaJsAika/fFE04j45DLb7oIw7KBoGnAMfoWgY8HOORpp1CBjUaroORUM6IVb3qrGp/nShcbb6l8F5cN3cb05HMcd9nHEtIY0aU/sjwe/nnemD2ou1dvll+lqs+vbrs+6UX6UHB0wlTEPUXpeQHwJHEQiW/sFOae5NHAKOKkfShcCxBCb7inNOlxvTl8vmrQ4pZemYkxYpowLIpUDa9GLJF0wJHTKclpzKqep5N12gfwVNksR5jyktBlLOi8rd4NxInE3jWq1D8y3lZAdJbAKDU2c4BNjQNnkqRdtoR+p2NkllfSTq6wYriSG8OpCKphGM3FX0QV9f0MQAgUMIGD1J9whFI0FUUb+EouFpUygaSQ2f/NmqopFzNNKgQ4BGq2MTNBqV2qqpGuHgnMhO9vhBQ3i/3retjA36v7SdZc/3gDDHElA30m+JK++oezk2U57UBz8/WAE96AgDgQIJrOy1ktfpCgosYkSCwN4EpAQlXUH/Z0XTUhviGnSj7OBUN3GpUpblyW8AVgYTc/gasDIajSnvcWWTkr6TSr5G+PBuLGq4WfuF9HRP0YS8q2KoNyi5mGovkZ3kH1QAmZDZiXYS7diUoPrYJOThP8cmS0MP0F1MTroenpG+AEkW4p90aH1c3IHAhgTUxOIWN3iNopFgQdGYVQNRNGbhyhkYRSOhnbT0+Ofmo5F7SjtOoPbr33///dmzZ3/88Uc/IxqYagj78OHD/qPkzs3NzYsXL+Kb0oTv7u7iO5tcS5hBUZPIJfbjx4+Tm238vL29VXkledG3TeWY3OQnBHIS6HcC61OvorP9888/1QD/+uuvOL/qPNVT3b9/P77JNQQgUD6Be/fubSikHAKePn26YYTOqDQkUBekfkl9kTooz0DOGTPBIACBSQKeEdFRncOk8LsG0JDp4uJiLAkp7TV2VlJ4f/31V+me6nW7jlcZVN+rnHY9sKzy+tsja+rqlbT+4qTV5+tPKco2uUeiY8U3935SGaoY8/vzqNxpLvW3337rKkZQE1Q0Xd3QVInK6MmTJygLfqpFhby8vPz8+XMikhqd+v/kJj/3IKCOV+Z/9X5qXGpNakr6WWxr6jqEuK/u+gF1CBJe86jVTV0Ozkl2Ba1MMTO5R50nTggEAigaAUVykYwtk6coGgmQyZ8oGpOIjgqAotGRzzwa+ftR5b1Tuuu9ATQc1+Jg6bQa4wYhpQBfX1+/evUq3Fl/0U1wT8ajUXV1Q+rJTHUB1OYTx4vuvmYcnDEQDAI7Edh8hwA15J1E3TZaTT2o69M0RByt5ibUJe7hFBWnwjUEIACBmIAGCZoP/eWXX4LtoXuquTmtZH379m0cmGsIQGAnAjIBTsZ8iKvQpFR7B9CQKVEY4xRlXauxm5LWeZTiKXu//rZVt+MS2fU6VhxkG9s1rfyRq6pXWi75WZEiBBYQUK9bke9F1yG01Cf0vWFCIUrjCNdcQAACexBA0RijiqIxRmbZfRSNZdwyvIWi0UHOPBr5lwxFmy0JuTZrScFgcppQVuMffBRufvjwQbVQlrDXr1/H3gBdgI8fP4aQm1wYJR3H/+7du/hnS9eaREtm+ZU77QV01DxUS2zJy0oCiUV8ZWx6XbV9fSR5YlAD7G9dKKeoGue18xAjFQhAYHMCco+V4V9Dr/44QSM9DY00YMNLaXPsRAiBPgENAPo34zsVjXBisTe5Htxnu4sZ/+ZNCBMJBCAAAQhAYFcCxvcah4BdyRM5BEQARcOoBigaBhweQaAxAplHI+04BMicP2Zi10SVfAWMiqI5ZbkLaH65P+8c3tIE9LZTz32fg5BWuNBsuC15CFndhYyL/Q+/VlGrHKvLCwK3R0BGcXmqyi6uEZj+1IfoT/VTTVJ/C/Kr1xe8ddQraob9LQ1kmato7cJR6EgXAhBYT0B7MmnDJ2NIpiT0VJ5bdErraRMDBGwCkwt3NEyyY2j4qbFEUmqOtjlpOO9kLSYQf7CWaQpxbFxDAAIQgEAeAnJBjjvwOFENb+R/HN/hGgIQ2JwAioaBFEXDgHOqR/F3CkWjyaLPPxppxCFA4IyV9Npy1qgueldzymNbC8Qvekz4cXjjWjNEntj663SNOCt6JOaDOy4Y7jAV5Q5R2yAgnwDZxWVt0p9qrP7kEqSTPvSnk0E1bLU7lgRCdbvpDjZGnfGh7CdZ4ycEIFAsAXVW3Z92M9afjprTUd9q3Rpd9J1+CsmFOltt1OQURp3Sts6aznQJBoGTENBHP56AGMx1XS6Pg1lYc9NQ1gaHUmvS4t1iCcTT2czTFVtMCAYBCEAgITC2qEzB2B4gYcVPCGxOAEVjEimKxiSiMwRA0Wi+lPOPRhpxCDDmjnWMn7EFvT4/WoXmrFgepwFnVB5vAEluuIM5EyowmJwhNIPfF0zm1cljHfpvcQcChxBQr6JdLmRa86RerOHNEF6NcXDo6e8wjch5BAEIZCagBS76U7uWc5J2HpK3k+zochEYbOaZZUuSGxwhJGHin8zWxTS4hsC2BPq7eSXxy/Z58tG70QXpxLoEFz9bJRDPEuAQ0Gopky8IQKA9AmOue+rJq1vR0V7pkKPmCaBoTBYxisYkojMEQNFovpTzj0ZacAjQ1rJx20hqiT2zbHgSJPHop5FKP7B9Z6yk47eMfj8OVt21FhL1FxtpwM0J5dUVJQI7tcRKF8/JZNif01Q3SFOl5kOgDQJyEVAzv7q6Kic7kqc/QrDF0zyCNhWww/AUAhBYRiBejjAYw5nPC+iAyB9iDIJ6J/ZVGqw27d2MZ7T7g+f28kuOIAABCDRAQDtBjukdBfpMNwCcLEAgIYCikQDp/0TR6DM54R0UjbYL/ZDRSPUOAVpubhwWoBozNkejR1oe51mpH6qdluyH65UXxl4QIWY7XyFYXRfy3og7siB8UQaJIBUXELAJOOd5K3UIUN4HG6bO+2CPbrti8BQCFRHQXkTl9FHLFtR6xlQVlQiiQqAcAoOD9li8cnqPWKrM14bKtqxPyyw/ya0nEM9o6yzC9RESAwQgAAEI7E3A+EY3uVfr3jyJHwJzCaBoeIihaHgotR0GRaPt8j1kNFK9Q4D2mR9z6uyqi7GE1yA+WNW28vf3LGXT9gBaujcoRr035b0xuCWDnDaMYqo3v0jePIHJ8WtHoN7qLckH5/pb3b+k+RpLBiEwSKCQFq1BwrKtmGY5dw4S4CYEIDBIIJ59GAxQ7whnMDvLbuoYqbHDoeYqm8sE4K1jCejjFU9HGIcVHisnqUNgFoGLi4tZ4QkMgboIqOse0yAK0Yzq4om0EFhAAEXDAw1Fw0Op4TAoGg0XrrJ21GikbocAUdNaVaNmjM3OdK9MfnuSmLfy9/csZWtyi6qxgTWTZUlN42ctBDx9iN0LlZ/TwU0C5Amhnb3LFx4JIQABD4FBvx/Pi9uGWeYNIBkWv7it/MQGgcYIJLMP/dwZ27D1A7d9Z2ztjuzEHkfwtuE0n7vYpFT7sL/5wiKDEIAABDoCxiRkk5OxlDsESiOAouEvERQNP6v2QqJotFemcY6OGo3U7RBgUOvg2iZ85+reUE5bzZh/+vQpxDl4oYR0Tszgo3pvajps0BNCezy0txdCvcWE5LMIePqQrfqNWYJtGFh90aArj4akzhMTNhSGqCAAgT0IFPIV/v79+x65I04IQGAZgUmvx8HhwbK0an/r8vJy7Gg523m99owjvwjEqr09+QAuCJRJYHAjzMGbZcqPVBBYQGBsMlljm/YmYxfw4RUI7E0ARcNPGEXDz6q9kCga7ZVpnKOjRiONOwRsaIpTVJvMmMuEFm8qGFeCcC0bebhu5uLFixf9vGju7O3bt/373IFAFQQmh7DKxYa90FFMxnqkwUZ9lJCkCwEIrCFQwrTv4s1px+xwa4DwLgQgEC9H6NNQu+O8gBjL2GBJGHGgjEG1dx23FLbNaK98z5CjQUcWtrs4Q9GfNo83NzdjG4yxPcBpawUZz0wgHj71k0bRSJigaCRAzvMzbikoGo2V+4GjkYodAu7u7sbGcKF+bGiKG+t8Q1rOi8FV8vG7Ur3aO3rw1atXg24QY/vexEC4hkCZBDzOPZJ8cIalzByNSSVfqMEOUBskXF9fj73FfQhAoCICJdjUFw9+SvBmqKisERUCTgLx7EP/FZwCEyZSdsb6IjYJSFi19FMzErGSi5dMS4V7nrz0lx6qN6Myn6cCnDCng5Mb4sD2ACesDGT5KAIoGrPIo2jMwtVMYBSNZopyMCMHjkYqdggY21QhINbstr2m3+9ZIy/RxfPUQZ7uIt7rI3nU/WzPRq7+a7CwVEBsDzBYB7hZBQF7/NplQf49di9URU4l5Ni2wO31V7WUCHJCoEkCy/w4MUw2WRnI1EoC8jeXjUfb3t67d0//yrTz4cOHWXHa5yKNDQxmJdFY4DGVflAPaizvp81OrNov+4SdFh0ZL4qA9r0LFVgXX758KUo8hIHAhgQ0Pzk2whn7jm+YOlFBoA0CKBr5y3Gsg0LRyF8W2VJE0ciGOn9Cx45GKnYIiFvFYLEFlWbwqW46TVmKZ+4M2liKf/7559jQs3tFvtiavBt7vdL7Y5zHPmaVZhOxz0bA4xAw2QvVAk1uDYO752lRFG49tRQickKgfAKD/cyk2H7/zsmoCACBBghohk5fbTnKaFuybjc1/atBiwbkui/N05PH29tbI5gUlq1cpY1UqnskJW5sk+2tdMnqmDQvcDwJi5dM88XdcAblN6Zu/8c//nTBGeoNlzVZG5uHlBrSxloOihgCuxJA0dgVrxE5ioYBp9VHKBqtlqzydexopFaHAH2B4t35BuvH5E7dmsmanHqWYm/PiA0mPXZz0olhUp6xmIu9r2nHQbuptgfQjjfFio1gEJgkMFixk7cme6EkfMk/xzx7tBGuXJ1KlhzZIACBWghoEfNcPyqN05i2rqV8kTMDAXnpyRVgTEvSfY1MPEfa2x7MGD7HijKetYnDjCn8cRiuqyMQz0hIt23Prb+6EkFgCEAAAjYBDYHGTnEdm+6wI+QpBE5FAEXj2OJG0TiWf+bUUTQyA8+Z3OGjkVodAjymuLElGnEBa7mGjPRS4OOb3bXWvmirtG1PyB4benYpNmkjH5sxZLTdr3LcqYiA+u6x2fY4F3MtW/G7pV2PbRIgOWnOpRUW8kCgXgJjo7LBHGmkt+04bTAVbkKgFgKapPMcV//69evJHNmqFpsDjQGUu/ng2E+DRjqrMWj13o+nZcd03npzh+QQgAAE2iMwNkxie4D2ypocbU4ARWNzpHMjRNGYS6zq8CgaVRefLfzho5F72hXMFrHMp1oN1u2BaYj3/ft3/45P8rvRwWmK8+LiQq4AmsrZYydMneJpCKwxaGP7SWpzhWfPng1mudKKN5gXbp6QgGZ1J+fT1ZN4FuFVRE87AaiHHBT427dvLNIdJMNNCFRBQGMee0GwciEvSa3gz5Ad9ZxaxDzpdCVvANks/SO9DJKTBAQCujT4AAAgAElEQVQOJCBdRnsDOAWY/GobOkt7CosTmjOYerBHjx71A8vzmx2V+ljqvZMU9GSbqjenSA4BCECgDQJJvx0yxQc6oOACAmMEUDTGyGS+Tz+WGfhRySUFjaJxVEHskW5SuCGJnKORKncI0GTKpDeATHGz5oi1xZ+M8frCyc4nr7c9vAEUeSjjwYv2VtmO5ai9kxEGC5SbDROwV851GR9cIlY1E3WqY2d1jzX2qvOL8BCAwCEEOqfPsd6mE0kDCZ1JNGukd0heSBQC2QjMWqBsOwDZOsushLJlv5yE1IMNIpKTU2Oe3+UwP0SSeOirMT9+sYeUAolCAAIQ8BOI++34rXgVZnyfawhAIBAYHNyGp8kFikYCZMOfKBobwiw5qviDhaJRckktkC0u3Pj1nKORKh0CPKY4z3kBMfQM17bY+rg2Nq+tycSxQcBY1c9QCiQBgU0I2M25S6I9hwDla6zx6jwUGec2YUskEIAABDQi0ihCftAy/GtEJ1dZMdG/utZR3NoCCrsalQQCMQE5NE9uqhGHVyOKfybXOrkjuRN+ylMHw2egMXahbqrrtZIAup/c4WelBDTojY8CnDVLXmmWERsCEIBA1QSSfjvkRZM2Wh4WfnIBAQj0CaBo9JkceAdF40D4eZJOPlgoGnmw50klKdyQaObRSLMOAdpsNjAt5MKYXJOE7S2aHzMcaiaxMdeHQioYYmQjoN1dPNPuTToEaPcU7b8yiHqsyQ8G5iYEIACBSQKyO8rwrxGztobSSUP6V9faxolRxCQ6ApyNwFx38rEDgDpusaUzIYlJOwEy+FN91GCJsEnAIK4ab8aDXnmqYUyqsRCRGQIQOBWBuN+OM351dRX/5BoCEOgTGBzW9oOFOygaAcUeFygae1AtKs74g4WiUVTRrBcmLtw4tsyjkWYdAtRgYqyHX2sK27AgynDY2GobLewbO9YBz6bDayMCrCTg2R5g7qklK0XK+fqY95KwyFUipySkBQEIQAACEICACIxtyjUGx1CUbm9vx95ie4AxMv37shAPnnuiKQD5NvXDc6ciAmojsS6Al0xFZYeoEIDAOQkk/XaAoA68sZnYkDUuILAhARSNDWFuEhWKxiYYy4wk+WChaJRZTMukSgo3RJJ/NFKfQ4DmUMYszYGjLkrbIcDeHqC95j2WI1lJnz59GpcU1xCojkA8CTgmfJPbA3SZffXq1ViuP378OPaI+xCAAAQgAAEI7EFggTeeMf1tbA8wd3nQHpmtKE7hGjw4AN/oigpxUNTXr1+H+xrwo9sGGlxAAAIQKJNA3G8HCeUcqY3Hwk8uIACBQQIoGoNYDr+JonF4EewkQPzBQtHYCfJR0caFG2Q4ZDRSn0PA169fA7KxiwLX5hqTayp47cI9lpca72s7hDH/QabAaixQZE4InNwhQDQGF73pvoakrHtLags/IQABCEAAArsS8LhKxwIYo3F9xMes/nL25bSOGOPk9dh+ntIKpStNvk6AMgnIehS3uMy7O5bJBKkgAAEIlExAB5DF/XYQdWzAEwJwAQEIiMBg8zHIoGgYcDZ8hKKxIcxyokLRKKcsNpekqNFIfQ4BY5bmuJyMbTDjYNmu5U9nfEHHTo/IJt7mCY1tD6CEjJHB5mIQIQT2IKDmbBz/EVJseIcA5dFoyOjVoQ5wAQEIQAACECiQwNjRPxJ17CMuZ2tW0S0oSu3nOTggfPHixYLYeOVwAvLkiHfD0njY2GzjcGkRAAIQgAAENHszOOOqsVBj67IoawgUQgBFI1tBoGhkQ50nIRSNPJwPSaW00Uh9DgHOHQIOKd2xRI3tATS/ph587MUa72tp0Vh+NSPG0qIayxSZYwKe7QEK3KQkzsL6a22OOrgLrmI2/IHWp0sMEIAABCAAAQgkBDTqSO4YP/WZNkyYYx9x++wzIzkeCV1/yCRPcS0RAE5dBKTkxu4dKtax9lJXvpAWAhCAQMMExrbn5SvccKGTtW0JoGhsy3Pb2FA0tuV5YGwoGgfCz5B0aaOR+hwCPDsEPHnyJENZ+pMwJtEM1zl//EWFHFtaJCGNVcVFZQFhIGAQ8DgExNOFRlRVPxprzto+4ebmpuqsITwEIAABCECgIgKGgT/Jhb7dxkL/6+vrwT2QZPVkFV1C0v9TztCDmqAWLGqhgD8eQh5OQPs6xA1ExYqn++GFggAQgAAEDAKal+jP3sida/C7bMTDIwicmQCKRsmlj6JRcunMkg1FYxauugIXOBq59+PHj7og3rt3b1Lgb9+++b9Yk7GtDCAfn4uLi8FINBLV08FH9d7U1yieK4kzUl1li4XnGgIdAaOGB0TSMBvb+SNkLVxoL6Mx1ysd2sLhuAEUFxCogoCsfZMOl1++fNHuIFVkByEhcDYCUnyM48k6GpODk8ERDt/0TeqS/DDirea7OGG7Cds8kSQlKJ9+VpfmIU8qEIAABJYR0FyrVjb3JyfRaJbx5K0zE0DRKLz0k2FqJy2KRuGlFouXlCCKRgyn9usyRyOV7RBwe3vrqQfleANI2r5HasjC2BLbEKC6CxVQf8Dd5eIMa6arKy8EnktAa7nGangc1Rlqu8yH/S1wOwgyK7LoLa4PXEMAAhCAAAR2JTCmU+hLrTHJ1dXV9+/fbVfFV69e9Uc4mkk3FJldc9RY5DIea1YuyZTGSxiVEyZl/tTmGbE/h9oFBVdmSSEVBCAAgUAgWW3Z3ZeVBf/mgIgLCDgJoGg4QR0VDEXjKPKbpIuisQnGYiMpczRSmUPA5PI1FX9/tuXYOmHsRqW9Io+VbfPU47mSJPKxAUQSjJ8QKJmAZ1pck+9aY1dyLraSTV+1saiMo0PGXuE+BCAAAQhAAALLCPSH2bJZyglADuny1pWx3x6ZaBe7/odb4xmtorNfXCbtOd/SGLLvSSllkE2VCq8Pah3xoY9duyhcZsSDAAQgcHICsq/0p240V4w718krBtlfRgBFYxm3nG+haOSkvWFaKBobwiwwqmJHI5U5BHz9+nWydMd2sZ58cacAnz9/HoxZH9TGptg059gfc4e828uSQjAuIFAyAaOGB7HPsD1Al9nnz5+HXCcXY/1eEoyfEIAABCAAAQisJyCdQtsAxPHoBAENSDwb9shjYNDDT2OeojZdi3NX47XKaNBNfBB+jRlsUma5ayQFRLtosqDJFAQg0BIBDX5iR64ua3Ln8kzmtMSBvEBgKwIoGluR3C8eFI392O4XM4rGfmxLiLnk0UhlDgHV7RBgnHGgvapKqJ0byjA4ydXFfx4T6YY8iapAAh4d8jy13dhtT3YIVrwVWIERCQIQgAAEWiWgbQCSEYj0pkePHulIQvnsjuVaS+WePXuWPNWkuZywdTZQcp+fKwlo4PT+/fskEg2ZcJtOmBTyUw0naVPaM4N2UUjpIAYEIACBMQL9gY1CaiZHBrOxV7gPAQjYBFA0bD4lPEXRKKEU/DKgaPhZVRqy5NFIZQ4BmjGZrARF7RAwtkxWkwvtrbkZy6yKLJlMmSxEAkCgQALy7eofr9uX81S13dgkoL/5cJ8VdyAAAQhAAAIQ2IqAHJH7gxCd53VxcSGTszask6+eph70pyGNXAGkjPTPL8MbYKviGIxH/hn9bVelQ7GJ8SCuY2/KehSP/OUNYPjCHisqqUMAAhCAQEdAA57+vLEWL+HORQ2BwEoCKBorAWZ4HUUjA+StkkDR2IpkmfEUPhq59+PHjzLB9aXSHJbH2F9UjuSCGs8jhEy1N6GguUXNNoYMJhffvn1rzwEiySM/myegmfT+1nNJrjWNrraQ3Gz4p8HkbCgaLmWydgYCmiOb3ISpvaHLGUqWPJ6QgFbwLPbJkz+BJs1ZQrd3tdEEQd+Rmj52b+xz45ffjPbY0Fsa02rODmPSXICEhwAEIJCZgLzr+p6O2ptHRrLMkpAcBFolgKJRfsmiaJRfRpIQRaOKYlomZPmjkZp2CNDelZPF8ODBg8kw2QLIg2HQG+Dnn39ub3mBcV6A5lDwBshW60hoPwKaCpyMvL8yb/KVqgMk56rGeVHvZ5yZEofkGgIQgAAEIACBrQjIV0+m5bk6kYbrGszrw403wFYFYcRzc3MjfTAJoDGVJoaSm/w8kIAUWM0/XF1dydkXb4ADC4KkIQABCHgIaAzT9wbQrjx4A3joEQYCTgIoGk5QBwZD0TgQvj9pFA0/q7pCVjEaqckhYHLtmupHf27lwEozZiPvD1IPFHKrpI2lSIbJcKvUiQcCGQjgENCHLLOBYXLor37rx8AdCEAAAhCAAAS2JSDPY5mWpYl4NCN9x7V4jpPsty2Cydg0qkxGUPKk1EGDp9poapLS4QHkB6CVcIeLgQAQgAAEIGAT0LCnP/Go1RoyXtov8hQCEJhLAEVjLrH84VE08jNfkCKKxgJohb9Sy2ikpiMD5DvTPwsqqQdFbQalht13YmhyG237vABNR2q/mqSk+AmBugioT+92DbXFPuHpGMaOYU12d3YF4CkEKiUwOGJJ8sJ21gkQfkKgCgIawGhKSCqJ1jpLk+p2L9MHWtZoncX2/Pnz9vYtq6JcJKQUKBVBot7Kh0ObzNWSBeSEAAQgAAEIHE5A31ONapL9WeUNwIaFhxcNAjRPAEWj2CJG0Si2aBCsVQIVjUb+XlEZJNMlg5J71sEMvrj5TVWCvjeAUpHLwuZpHR7h2F4InWBn20T98OJAgD0IeLYH0PT6CU/HUAMf2yBEOrkmtWVo3KNEiBMCEIAABCAAgUkCGpmccHAyiaWEANpmSV4aiU+A9Ee5aGDDKKGAkAECEIAABMon0Bm98AYov6SQsEkCKBrFFiuKRrFFg2BNEqhrNFLNkQHOpRLJ1osH1rBBG7nshU3uOmjYSlUinEV6YD0k6a0IGJU8JHFO3xc71x5uASAXEIAABCAAAQhA4DwEuqm6RIHV2InN1c5TB8gpBCAAAQisIaDpiGTxmO7gV7cGKe9CAAJtEEDRaKMcyUUVBOoajVTjEKD1E57iL2cFzODh2S9fvvTkorowhs2vnD0bqqOKwEURMCp5kNM2jYdgjV1oiJlMZMcZ9HCLw3MNAQhAAAIQgAAEzkNgcKpOimSTTuTnKVZyCgEIQAACGQhoT51kZ1adhYQ3QAbyJAEBCFRBAEWjimJCyNoJVDcaqcYhIBnkDVaUomzP2gygL+S7d+/6N2u/o80bku254hyd00QaE+C6AQI6Fsuo5CGDp63tRt+LQ0CoHlxAAAIQgAAEIACBPoFuqi4ZTek8prdv3/YDcwcCEIAABCAAARHQbjrJbIOWYN3c3AAHAhCAAAQCARSNgIILCOxBoMbRSDUOAZ4dAnQE4x7luixODUPfv38fv/vmzRv1wvGdNq6TIXiSqdOaSBMO/KyagF3Ju6zJB6icHUoy07abOR76mYuD5CAAAQhAAAIQqIuAlET5WCebyX38+PH6+rqujCAtBCAAAQhAIAMB7aOTbMt6dXXFRzMDeZKAAASqI4CiUV2RIXAtBCodjfy9Fr7V7RAgsFrVoWmdT58+ddbEJrcHUDZtW+lpTaR//vmnvFgER1X3+/fvWl/eHWwms/HFxYW2WJcNVX+PHz+upQ2eWU67kndknA5JqhiKTX+qHqoVXd1QDKoYqhWKRP9qm7u6Go6dd2VWm+ecuf6QdwhAYD0BdZ76jHZ9pv7VddeF6kLraPN/TLudY8L3vS+YRoAfPnxYlvHuS6HPhHKnv+RjoTj1pQh/Gktk+2RIMA1rNbDpBOty3eWxG97E3zIJ1qQj7LIy5S0IeAjIkqGmHeuMr1+/1igrfxfnkZYwEIAABCAAgUMIaP2Vxv9x0l++fGHOIQbCNQQgAIGEAIpGAoSfEFhJoN7RyL0fP36szHyG17VgwjY4dTJo5pTpkgzFkSRx79695E74qa0vVXbh5xkuZCGQZiJXZc2Ve/KrWT9tHcEpoR5WB4aRSUP2GFsA7Qhi7OzaGVFUNzy+TUpINhUZk/SXzcxj527yqdEPqJKrXUzGQAAIQOBAAho+TfZOO020qXuMDfzqbPUBTezrNpltBZu09E9+Djpp1YHPXaWkpLUgWE5UziFEwKJPxv/vY/jv/77TcEIbvUgq/9gmCKb+X1LJy40p2sCECwhMEpD29OLFi9APyAtH+xBOvkUACEAAAhCAwEkIaOJFY+Yus5p11DAVJ9STFD3ZhAAEVhJA0VgJkNchEAjUOxo5xiFADhQasWm2VwQ986oKOTlPrag05xiKZPJCk6cK063V1qQtw8dJYoMBNEf87NmzwUe6uWA2fCyq8u9r3t9v7k2yo9qod5nsS7AU8lMWmkePHk0KM+aQJFuXfAWCvjoZTxJA3Zr2vivfLcC2JlbheZaQ5ycETkXAbsIdig3t7p0W2ln913PeSjBnb+8UeNYQqPMs1tjYGflYsM2dySSYFisHw+RYupP3JZjiMdzmJmMgAATORkDtRdqBvGrO5l19toImvxCAAAQgMJeABu3dPCSra+aiIzwEIAABEUDRoBpAYD2BekcjBzgEeCad1xfJrBhYwDoLVxxY2+HG21rGj3Rtr5lOAtf7U64AguBxbbHzqCV0mnm3w+ipuhtNzcuXRU1pMjAB1hNQ+Wq/1sl4Bm3esbPYZAxGACm6i7eeNqLd8JGWpWraeizCrcx1Y/FzHwIQWEnAMzbbsCHb3oRz87KVYIc4BAiFPjHrLe4JtPVfDX375Mq2rWC4BSTFxE8IQAACEIAABCAAAQhAAAIQgAAEIAABCOQh8C95kgmpaLLVs9Y/hM9zoelOreLNk1ZjqWhVtJEjbd5lPG3gkabLtbeEpvINb4BuhbfMFd++fZPNWAsiBU2uEv0NLbQZr0wyRlWUSVjJabW6vKF1iIY2aZcV1gjfAOESsuBZstkvTdl4tKx/cGMAtQuZarQBrKqE6kNXJfRTHiFj+VU8ik3951iAw+/LrcqQocBu35CWRxCAAAQyENDnWx9xfdD7RncZzvVF0PYwGjB0n4lu/KCvhj4W2ntAAWwJu6/GsoXF+tZoNDLopqCuvvt+dYJJqk4w/ZS0xlesk1aDJTlQKvKSP2c2WJ5CAAIQgAAEIAABCEAAAhCAAAQgAAEIQKBGArl3CNACaJ2JWBopzatiVV1WKLJPG7ZwzWK3ehaD5rJVkw0zZ7cMzj6NQpFoZlx+ADH8wf0qVD9lch5MbjB8HCHXKwnYlbyLPNkMY2y5vOwoqhLG/v8qaAVIqkQs/1YLYeM4N7m21/s6d7/YRBIigQAEFhBghwBB00fZc0CME686c3kNjgWWqV6f9WQEpZGDhhbqMJ8+fTr2Yrjv3Mxfdnp9ksJbkxeDA3WNNCSVZFM9sWPQV8xzSo5yKme7ydjstHgKAQhAAAIQgAAEIAABCEAAAhCAAAQgAAEIOAnk3iFAU4pOyXIG02LrnMk1k5amfZO57CRrrXoDaB942QwGzfMdAdl9BUfBbAIyDGvmXSZezYwHdFop2LcEGM4HCq+EwutcbEtA9iG7knfJhR0CFF4Wjv7m+aoS8o/RHg+GN4CiUoVRldAC0LFcaC2pAow9PfC+3Yt6dlk4UHiShgAEIJCTgLpx9ZnJx6UbOciHoD8GGJTt8vJSX5zJRfla6O8/cUauAxpvxMlpfKJPkhJSJB77vb5iCqmdDOwBv/IuAss2MIjF4xoCEIAABCAAAQhAAAIQgAAEIAABCEAAAhDwEMjtEKDJRK0csmcJPXJvFUaSaAmXYX7bKqEm49EOsUa+mjwvoDP3Du4D36FQjdI8uH/yXW9p6l8kY58AWU9jG78sB7Y91X5qlBGPJgk42XZmEtk2ZOFIPEXkK9C5AtjeIbEkMvNoTWd8J76WtUbL8eM7JVwrd3EdTkSS7UcuMslNfkIAAqclcHFxoR7D6DQOISOp1GPrTwMY/emDvoeEMvknRncZ9bvPxIJca4Sgcaz9ovYi8niS6dOTeLNpxK6uW/ft+PtP5fqmgc3kaF+o+TT06XEHAhCAAAQgAAEIQAACEIAABCAAAQhAAAKbE8jtEKAMyNIpq2p37KjnX4+1XjO2nqj6YSRJdwz85mTPEKFtK7VXDNfIR1bYvrk3zogm5VWj7CXgcfhw3U2dx4YH+RyElXOTc/2JBTpEy8V6AnYl7+KXSUMXnTdAvOJTBaruS9XG7woQBNYyTaPctU+AaloIXMiFbfux/YcKyQJiQAACeQjIiUqWYP2FgZks4nKnU5+prs/uTPaTUH21emz9qT/Xn7rZTkLJpr18NvFn1ZhTS/ZDFvSZUN8oa/2Cz0SIRHFOEpMLgv3VkG9ifFqNvmvKdeybGJJzXihHgmYH1hcz8Y2ww/MUAhCAAAQgAAEIQAACEIAABCAAAQhAAAIQWEbgAIeAuYJ6zEidQW5uzIRfScC2Q09OT69MPfPrWvQvK2xs7k0EkKlAk/LJTf9P+QQkK/O6WXLZCYxEu/hjTwJ/ioT0EHA6BMiAlHjAqP6r71qwsDJIpRpllKxqYwhZyIXd5O3uopAsIAYEIHAUAdmP9R1Un6kvqUzXHmfQbKJKNtnLO3/WNYLpSxF7A2jsqkN/PPvwT+bUI5Vhehf2+GOnwwsk6hofhU5gFag+ZLbwSnfWpkp2bDyFAAQgAAEIQAACEIAABCAAAQhAAAIQgAAEBglU4BDgMSMlprjBrHJzcwKayDbi1Ha7xtO6Hmm5tnbcNWTWBu9rFtJ1MWtGPj4MWHhlF4nn6McEsA2xY29xf5KAjFKT3hiKRCWVmOdl5pE3gGwhk0kYAWSMMUwpSnR9lTNSX/DIroce164FifIKBCDQJAF9EMvsNCSYx/reLxR9UOIvhT73mxjdu4TkVWBsKtOF0XB60G1R9vh4bwCNZza00Os7ZX8aJJvGV9qJoU+MOxCAAAQgAAEIQAACEIAABCAAAQhAAAIQgMBWBCpwCPDMCLdke96qaDPEYzsENOOlodn/ZO1+wlaz5/IYSG4u+5kkpFlyj+GBHTKW0Z58y+ONoUiSUpNVZiszj7GgU+nqXAl7C+jJDG4bwLb62N3FtpIQGwQg0AABGbljJ7lycqRRwdxhpwze8aBI+dL2P9vmSMv6JyPUVyMJo69V7O+44XgmJDTpqaCQsQzhRS4gAAEIQAACEIAABCAAAQhAAAIQgAAEIACBrQiU7hCgKVTPCt14mnUrNMRjE5i0RK7fbNYWIM/T5FTdfqKagt/KG0CRC1o8p6/K76n/OAT0y2WTO06HgDgtWT4Gl2DGYfzXqg+2Pcz2GPAntElIux/27PWyiRhEAgEINEPAY0s+JLNzBZPBO3zN5UywuTeAIGhPmkk3BTlmxUlrjB1vWrDteCaUi4dV4lcX3uUCAhCAAAQgAAEIQAACEIAABCAAAQhAAAIQ2IRA6Q4Bnu0BdMx2G7bnTUo0WyS2ec84+zybhOsTkjeAbRKWsXbDnXU7gResk7MNses5nDYGu/T7WFQfNvQG6OK3Tf5qhnd3d31JDrlj7xAgkdgU+pByIVEI1Eug2K/bLMG0Cj8YvNVPzv2y+IvPY3qPtx2Kw+8xnukk1xDd47YYeyr4s0xICEAAAhCAAAQgAAEIQAACEIAABCAAAQhAwEOgdIcA2+rc5XDWtKwHCmE8BOwNwC8uLjyRlBxGewLbs/Y7LfLT1Hk8Rz+JSNYFHGImKS0IoD0wwoJOz+uypuxhz5hc8fn+/XuPeBnCTNZDu9PIIOEhSagiaRMRbX5+j7+tCajKyW1Lh5Tja3JI3c6QqIq4TP/CSf+nGM7r16/DT9njJ7vKEHjuhWc8/Pnz5y5auSmEa0EOLgtzE/WE9zgE7CqAR0jCQAACEIAABCAAAQhAAAIQgAAEIAABCECgYQKlOwR4dgiYNJg1XH4HZs0umllz5QfmYixpWZjCRPlYmHiZ3ViYZfdlWva/6Jln98dGyEDAdgcJwbqLnbxDFLl2gU7SSn6qopZjDbVNd3ankeSrjZ/yBnj06JEMXR7ntjaynDMXctlRO9Wx6B47aE7BSGtDAmX6F/qN+hpOBF8o7ckv36AN4SRROSOXK4BejLef2dVNQWl5BuqzvrlJxvkJAQhAAAIQgAAEIAABCEAAAhCAAAQgAAEI2ARKdwjwGFGwBNhlvNPTMME9GL9tFxx8pZybOgVAFiZbnqurq0lLrR2D8VRrXv0AZ3kPGInyKCHgN06osPyBk1Q8PydNKeUsrLQ9gexOw4OiujCTPUl1OSpTYFWtzU/rKDOnJ5TK/zUsEI68tUInoIxsfsZQP8uT3wu9og+W2kvYAkejCI06+lFteMcZfzkn4GyYd6KCAAQgAAEIQAACEIAABCAAAQhAAAIQgEAJBIp2CNBEqseA5Jn9LIF1YzLYRWPbBUtGoZVz7969syXUonztAW6HWfnUv+4fh5iVqMde99v4FdK/WnQsOeP+ZBGXc2qAvZbX7jQMAvU+OuGmCEcV1glr11GoSddPIO6c83hueUZf+mbF45xYSH/W5ob0OHbQYc6lSngIQAACEIAABCAAAQhAAAIQgAAEIAABCDgJFO0Q4JwZ3G+hthPiOYOFtWWD2bftgoOvlHBTPijxJrpjIml7gLFHW92ftAF3CckbZldT9FbZqS4e7fRu1/CQI+207NylObyy+YVElcCbR7sgQtsWdUKTrQ1kAWFeGSNQ6UdnLDvcL5/ApIX7+/fvYXsAdQWXl5cZMuXpc7T5VvjAvXz5Ms8o2iPYCb8RGaoESUAAAhCAAAQgAAEIQAACEIAABCAAAQhAQASKdgjwnBfA9gCH1OPJM8s9M7+HSG4nqnX5YZZ8LKTOAM4we+6s2P6NBMayw/1BAs7tAWRKyWDjmTQ7KQtOgQczu+FNW9TJxrWhJIVE5XEwKkTU2sXg8JTaS7A9+T9//hwypZFDuN71Yu7oK5tgHpcdHAJ2rRtEDgEIQAACEIAABCAAAQhAAAIQgAAEIHBmAkU7BHh2CHAupD5zGe+Rd617s6O17YL2u4oBSmsAACAASURBVEc9ffv27aQPivKV4QxgEXDO6eMQsFNt8djXVRnyHFvusaNMVt2dQCXR2vX2hMYe+YtoQ5Ea+8OkZEv+qVr35cuXDH5aJUNAtsIJ7H3MUMi+53sRAmsIka3h2F+HTqQTfiNCWXABAQhAAAIQgAAEIAABCEAAAhCAAAQgAIFdCfx919hXRu4xcTkXUq+UhNcTApOTtp6Z3yTOY3/e3d2FrX0NSfIctSsBJgl3Qj59+tSQlkeLCXgcArQ9wOL4Z73oMSd7BJ6V6LLAs2xRy5Ko7i0ZAvWnXVU6F7cTbpOwU5F17UJOgRybshNhot2KQLaPhQT2fC9CvkoTjO4xFA0XEIAABCAAAQhAAAIQgAAEIAABCEAAAhDYlkDRDgEemyg7BGxbIZyxTRZNdXZBz87emmeXYc+JaGUwj30Xb5iVkMde//333z1mCU+dGUti1n2PMGqSMjkfbhmdtEWJbbYFqbMg7x1YRYP7zt6QiR8CZRIo9jyLDEfezCqRyd2nZsVGYAhAAAIQgAAEIAABCEAAAhCAAAQgAAEIQCAQKPfIAK3YDlIaF48fPzae8mgnApMWysMNk7MyrlMAJl0cFOG7d+9mRbsmsGd7DM4LWEPYeNfjjSHLd7bOx2kj8ZyxYuR6k0eTnkCehraJJEQCAQhAoBACOZ2BJjvhwKTAIcTk2DIIzwUEIAABCEAAAhCAAAQgAAEIQAACEIAABCAwi0C5DgEe41Z1+9LPKpuSAzstlCVnIcimJctOS3/OzXU9NukCZ/MD1aovSoPvtJE4g+1aNJM7BJQg5K4EiBwCEIBATKDYL3VmwfyeCjE9riEAAQhAAAIQgAAEIAABCEAAAhCAAAQgAIFNCJTrEOBZIc2W6ZtUggWR2Fa9SaPgghT3e+X169eeyLXlb7ZtD5zbY+RcdOhB1EwYj0NAtvMCRNXpf+MMdmwxVSHksYhIHQIQaIlAZru7H12xgvmzQEgIQAACEIAABCAAAQhAAAIQgAAEIAABCEDASaBchwDPDgFPnjxx5pNg2xJoxqp3e3vrsf6KXmnbA+ANs22VDrFpxwjb36ULmdOU4txm3xks5HSPC9aA7kGVOCEAgXoJFPuxznbqTb1lh+QQgAAEIAABCEAAAhCAAAQgAAEIQAACEGiGQLkOAewQUHIlsy2mFRkFnYcFaM+DnMvxP336NFn6OVeoTwrTUgCPg4jqQ7btIsTWaem3W2WeMprEUoKQeVCQCgQgAAERKNN1lSO3qJwQgAAEIAABCEAAAhCAAAQgAAEIQAACEDgVgUIdArRI11MMZU6zeiSvPUwbOwTc3Nx4/E5UWDm3B1ByHqlyrlCvvbrOkt/jEJAT/p9//uk0olfRKqsQclaFITAEIAABg8Ckm5Tx7n6PcAjYjy0xQwACEIAABCAAAQhAAAIQgAAEIAABCECgQAKFOgR4DKKZF+kWWHgHiuS0UB4ooSdp5/YAiirncnydYuARns1+PZQWhCnNIcC5PYByWkWrrELIBdWGVyAAAQj0CRRrdy9WsD5D7kAAAhCAAAQgAAEIQAACEIAABCAAAQhAAALrCRTqEPD169fJvLE9wCSiowLIV+OopP3pyu7uNLVq3jyn9b00g7QfaQMhtTeJx2Kdc4cAZy0V/ELanS0GOwQ00EzIAgQg4CRg94fOSPYIVqxg2hRnj/wSJwQgAAEIQAACEIAABCAAAQhAAAIQgAAETk7g72Xm37NDwM8//1ym8EhVBYH/r727vXIaWdcGvDlrBzDTIQARDKQAEQAhABEAITREAIQARAA7BHoiYCYE9s6A936Pz9LR0UepbEuy7L74wZJlqap0SXbLep6qevfuXWU714z+pkkSAirPyxKb1eAnjnLv3r0lah8ssyY7arfj1dXVYAlWEiBAgMBJBDb7tbzZhp3kNJ1LpXfu3DmXpmonAQIECBAgQIAAAQIECBAgQIDA1gSMELC1M3Ie7Sl3893+g+Z0BK8J/e5OxpMnT9Y8KzXZMCvnKKx5+Ketq+aqWHlskpom7dA22+PztOdU7QQIECDQEfD3ogPiJQECBAgQIECAAAECBAgQIECAAIHLFthiQkDGC60ZtdsIAZd9aS56dPXDA6QZjx49WrQx7cIzkUH75djymlMYjLXhItfXRN9XzsaoSRDZnYvtJ+KknTXf7Rd5aTkoAgRuoYC4+y086Q6ZAAECBAgQIECAAAECBAgQIECAwAYFtpgQUDlE9pqjdm/wzG25Sdt/Av7x48dKwJWjvxsMSFdCXcBmGTeiJly95iWRJtXDbuRzdxZ5CfWqtiRAgAABAgQIECBAgAABAgQIECBAgAABAgQInLXAFhMCanrEGh7grC+70zb+8+fP9Q1Yeb4ACQH1p2b2LWvwU+mawzNUNmlHcffu3dlNFEiAAAECBAgQIECAAAECBAgQIECAAAECBAgQIHDWAltMCKgZIWDlabzP+hxrfEegfniA7Pjs2bPO7ou+rMmGWbOH+qIHu7XCa6LvK+PXXA8N40a+FX/+/Nk0yQIBAgQIECBAgAABAgQIECBAgAABAgQIECBAgMBpBbaYEFATAzNCwGmvm3LtNeOul0tY7t1///vfNXHfXQPS5fr3339frjGdkr99+9ZZ03+ZYeHX7KHeb8AFr6m5MFb+5qlpUnNG1rxWm0otECBAgAABAgQIECBAgAABAgQIECBAgAABAgQIbFlgiwkBf//99yTZRvrCTrbTBlsT+PTpU32TzBdQb3XuWyZTpCaRZeURAmq+DHfy5zJfQDJazv1S0X4CBAgQIECAAAECBAgQIECAAAECBAgQIECAwBkJ/HNrbb25ualpkk7SNUrLbXN1dVWInm55zPC9ulyvPF9ATdtWDkgvdwltreQa/LT50aNHq7W8ZsSIpjErD13Q1NtfKHwz9De2hgABAgQIEKgR+PXrV81mtiFAgAABAgQIECBAgAABAgQIECDQF9jcCAHfv3/vt7Kz5lz6wnaa7eUWBCrjvrumrpl3kh7qNZNlSAhY6Cqq+eZZOehecz00Gi6MhsICAQIECBAgQIAAAQIECBAgQIAAAQIECBAgQIBAI7C5EQJqYmArh+UarH0X/vrrr4Sfc0QZ9zv/0m9+13c2g2anh33zf/IbMgNC4nmmAN9XeN/tc0bquy+vPF9ATUA618y9e/f2PWrb1wjUZIqsHHSvaVJzaCu3ral334V89e27i+0JECBAgAABAgQIECBAgAABAgQIECBAgAABAgQOFthcQkBNWDTh84MPeIUdM9D3x48fE8wbiz1n/eBbCfcmqrf7t/G4b5pakBw8usL2q721V4R15cvsy5cvkw65Nia3scFhAjWpSCv713wZ7g5WpshhJ91eBAgQIECAAAECBAgQIECAAAECBAgQIECAAIGLF9hcQkBNWG6zIwS8ffv2+vr64HB4dkxUeBcYTujx+fPnT58+3eYleKbdfPdKCFg5+lvTtpVzFLZ57S3Rqpubm5pi1/RPk+q/SVa+VgtWmfmi8G7eKucSlff1LgECBAgQIECAAAECBAgQIECAAAECBAgQIECAwL4C/7XvDotunxHda8pfMyxX055sk1SADPj/5s2b+hheueSEh589e5YyX79+PRljKxe1xLvlqF4mR1ii0uPLrEk3aWp58OBBs7z0Qk5xJpWYrGU7cd/Jpp7XBjXZGJnaY81JPT59+lRvmO+K+o1Pu+WZ5hKdFk3tBAgQIECAAAECBAgQIECAAAECBAgQIECAAIGDBbY1QkBNvDah6DXDcpOymSAg0bhCHkAanAyG/J9IWCLl2TL/1xxpqs7G7/77XwYeSGbAZGNW2+BMo3o1Qfed4cqjUNQEpNOwNXMUVruWtlBRzeD8K2dj7EYKqcTZzlAik8lA5VyiyuO1GQECBAgQIECAAAECBAgQIECAAAECBAgQIECAQKXAthICasJymxoeIEH6xOv71gl6JUvgyZMnae1Y+kKGQ0jML/2Aa5IDMvbAx48fs/FGQsLlqF4hPaJvtdqavQZaWPkyq0kIWDkgvdp52UJFNZ/BNXNEKkeM2NHle2YLhpVtONNcosqjsxkBAgQIECBAgAABAgQIECBAgAABAgQIECBAYGsC25oyYGthucLZSjg/sfl+NkCitl+/fk0878OHD48ePRrLBkjJ9+7dSz5BZgr/8ePHq1evCnXt3krv9kSpMzfB5JYrbHCOUb2adJOGbs3obyqVENDIn2ShZuiINRMyzne+gMlkoHIu0UnOvkoJECBAgAABAgQIECBAgAABAgQIECBAgAABAhcssK2EgJqQ7cpdtwfPfbIB0oxO+kKmGE/7M4NA8gAG9xpbmcyAhPmTFlATccxQAS9evBgrarX1k1G9EK3WmMqKaoK+TVE156LZ+MiFyu7gazbpyCM6r91rho7IBZ/P6WrHdabzBcRncsqAfE+uxqgiAgQIECBAgAABAgQIECBAgAABAgQIECBAgACBDU0ZkLDcZO/SnLCVu273L5G08/Hjx52mXl9fp7t/f+P6NQk3Jpkg4wq8fPmyvFfmDkhsOxuXN1v03cmoXsdn0cZUFr5Xk9aM/tYMD5Bj3MhsEZXaZ7RZTabIynlIlZdEkJ8/f74p6knMcxxcZBbh/OHYZbzt9UU0S9UXWcguKS2Xky/Gizy/DooAAQIECBAgQIAAAQIECBAgQIAAAQIEZhTYUEJAzfAAOfI1I7WD0Omo3Ql6ZY6AfUcFGCw5K9P7P7H2JByMbbBbn3jh06dPP3/+XN5suXcnEwImOwov17axkuubtHJf/Jro78pNGjO8yPU1F8aaeUh75frUzDay5lmbjHYXZlFZs51r1pU0r4zsMimzZpMurK58PJMnJzPgwk6rwyFAgAABAgQIECBAgAABAgQIECBAgACBuQQ2NGVAZwT+wSNcMyw32IAE/tvtTCfF5DHMlQ2wqzGlJcNgsPb2ygwqfuSYBO3S9l2e7ObbyZnYt/wltq8PyK18mUkIWOJ015dZc2GsOUJA/XwBSRM5eYJUx7n8wZ9MJOqUdgEvk7aVQV9qrrELONhTHUL+KOcTWjP3x6laqF4CBAgQIECAAAECBAgQIECAAAECBAgQIHBCgQ0lBNSMELBmWK5/VhLa6cRu83KJXonJCfj06VO/AZ01796926szcWf3Y15OdvPdYACspiP4zmTN7vgJYpVjqOs36ZgL41L3XTOS3fmSKZBubXiANLX8KdsN8144ost7q+ab/PKO+iRHlEECTlKvSgkQIECAAAECBAgQIECAAAECBAgQIECAwMYFNpQQ0O55P6a2ctftTjM603W/f/9+iWyAXaWZEeDJkyedBvRfPnv27FTdIssh0pogd/9wFl1Tn6NQPrR5G1kZ/T3gSssud+7cSerGCaeWmNdqodLKMexdpQf4H9bam5ubys9OrtJ5xyY5rMGdvcqNX/OT1WnYqV6WQU7Vqoust+aDfJEH7qAIECBAgAABAgQIECBAgAABAgQIECBAgEBZYEMJATWBkxOOEJDx+dsR5UTrX7x4UcY98t30d5zsUJsmXV9fH1nRYbuX27bB2Ey5wW2ENYdhr0kIOCAPJtOW7zJsTniFtEnPern+yjn+MOt7OSch6fjqZi+h/SXZL/wWJgSc8G9W3/+y19zCq+uyT6ijI0CAAAECBAgQIECAAAECBAgQIECAAIG5BLaSEJB+sTWHtFo/3U5j0gs/4/O3V64Qhk/f7ppa0rC//vqr3bZ1lsuBrnJccJ0WHlbLylGlmoSAA6YwaM9Df3V1dRjFLdlr0mfNS6IyISA5IhscHiAXTDmva03JjVy9G5zWYSMy8zYjl9bSKXrzNlhpBAgQIECAAAECBAgQIECAAAECBAgQIEBgNYGtJAR8//598phPGEzqROkyd8A6ncgT4ajpndxp3qTkLBuUT0c5LjhLA/YtZDLuuyvwgO74+7ak2T6JJjVQByQEtPMMDti9aeFtWJj8iFVeOcdb1U/ucJKP/PEHWP7SOL78DZaQvxQ/fvzIn4w1v1g26LBQk/LhDWyyLmpuIRZqg2IJECBAgAABAgQIECBAgAABAgQIECBAgMDGBf65kfbthjcvN+aEAZVPnz512pYh2RPcWqGTbiJJncEJOi3Jy2zw9u3b/vpF15RPx/lOGbBmzLJ/XQ2esn0vs854GxICBlWblZPx/tUuicowf07oqcZKadAGF5LgMri+WVkeVqTZ7MIWkhOQvxcXdlAOhwABAgQIECBAgAABAgQIECBAgAABAgQIEDgXgXMaIeBUwaQMyN/JV0jc7uXLl48fP75z587r168XPdlv3rypKb++b3FNaTXblKOkmTJgMjpYU8uM25Qb3FQ0GR5utjx+od2Pf6y0cuLF4F6dPINtBo8HW36SlZMjBExuMEuz8z1Tcz2krvfv389S4+yFTA53kWlQZq9UgQQIECBAgAABAgQIECBAgAABAgQIECBAgAABAgWBrSQEdCLugy0+IDI6WM6+K9vTsff3Te/8RQOuCaHVRLIrQ4n99h+8ZnLShMno4MFVH7ZjDWNKXif6uzuEmrN2QB5Mu9hTfWoOO0cn2WvySl6nVeXvmaYN19fXG2lw06RmofyRdyk2UBYIECBAgAABAgQIECBAgAABAgQIECBAgAABAqsJbCIhIF1jaw74gMhoTbGT20xOTpxshhcvXkyWc/AGNUO+dzqFH1zXXjuWQ+yTbnvVdfzGldfPaiMEZGD/jKMweVw1Z79dSAZmaKfX7Lt7uyjLawok0j9ZXWLqSw9JMtmGwgblj3z566JQrLcIECBAgAABAgQIECBAgAABAgQIECBAgAABAgQOFthEQkA7fjl2JOm3farhpsvdXncNziQCy42QXxPTPckQ/eUIX43b2OleYn3lWAurjRBQP2H8Xhrt4QGyY83Fs1f57Y2T05C5KjI/+rdv3yrTetq7b2e53Hm9Jm/jyGN5+/ZtTS2V18yRjTl49/JHvjIj5+Da7UiAAAECBAgQIECAAAECBAgQIECAAAECBAgQINAX2ERCQLlf6a7RJwwmlaNcjelyffTL0cqmAZXtbLY/fqHcsJo8j+PbsFcJ5QbvVdTxG9dcMEm52DcPplPso0ePjm9qp4TE/p8+fXrnzp18Kp89e/by5cvHjx/fv38/Q9knOaCz8Vm8LKdN/Pz5c9GjSC7RmzdvJqvIEAKLzk4y2YDJDcof+U19+iaPxQYECBAgQIAAAQIECBAgQIAAAQIECBAgQIAAgcsQ2ERCQDmMtIM+YTCppuduGrlcPL5yEPuavIp5r9pyGHU5kIOPotzgXbGVp/vgNux2zMDvNRUdcNm3RwioOd59DyQtT+x/cML7nPEkByQt4OxGCyhD1ZypfRnb29dkA6SFW54sYHc45Y/8CZO62tqWCRAgQIAAAQIECBAgQIAAAQIECBAgQIAAAQK3SmATCQE1kewTBpMqx5BfLmq4bx/x1a7g8kkpRwdXa2S7onLcd7fl0t3BU0sG2H/37l27YWPLNQ1u75sx/NvX4ZMnT9rvHr+cgQEmW57zngsjLTm+utVKKF/Ji14SSZ6YnAggX0GdgR9Wk6mvqJwFcsI5X+oPwZYECBAgQIAAAQIECBAgQIAAAQIECBAgQIAAgcsTOH1CQIbLbocwx4gP6Co9VtS+6zNse80ulZvVFNXfpiYpoYaxX/Ixa5KpUG5YOUZ4TNWH7ZvO6+UGp9il8xhikmH2K9tfDlT3C+mEjesr6hfVX5N57gcHBuhvmUsxqQz5aPff2uaaXMmFz++in6yac5RRHzabFdSc0PJAL/umtjTFWiBAgAABAgQIECBAgAABAgQIECBAgAABAgQIEDhG4PQJATXDA+QIE8o95jiP2bcylFW52TEt2eC+5aMuxwhPcjjPnz8v17toQkBi5I8fP64PMO87Z3y7r3lyaGaMIiePoWZk+8Y2x1gT6m62P/lCYTSFXBILJTckx2LyM/L+/ft9L4OTYJa/yfdNbTnJIaiUAAECBAgQIECAAAECBAgQIECAAAECBAgQIHB5AqdPCJiMhwX9hMMDpPbJEPKuhYsG7WpCyJN935e4fMtxvkWD64cdzmRUu+aCPKzq7JX8iXqTfU9oZiJoXyfzxuMnZwrom6Rfe5rUX7/NNeWPeTnafdgR1eRYvHr16sWLF4eVv/Je5Qu7nDm0clNVR4AAgeMF2n9wjy9NCQQIECBAgAABAgQIECBAgAABAgQIEFhO4PQJATWRtnLUeTmdXckZnCBhuXIt7Z7Z5S0PeLeyd3JhzPMDKq3cpZyrUXNyKyuaa7N0mi/0BU8ty3UHf/r06V7ZBldXV3sddWc8/3KEe6+Ss3FnMoLK3SfTLyrLWWGzfMwLQeu9TlxlazNWRHnLXKgZQqC8zXbeLRMtmi+1HQQtIXDZApsNgWtYc+H9/PmzWS4srC9W2bBCm71FgAABAgQIECBAgAABAgQIECBAgMDBAqdPCCiHkXYHVgjUHXzke+2YsNxYTkDC8Al7LxruqnyKum/8eC+BsY0fPXo09lbW15zcwu4LvTUZpU7X9tmrfv36dTtgn97/5VyKfRuQrJF2Vko+MvPOF3BY8CAXwM3Nzb7Hcqrtxz7jac/sl0SyQya71H/+/PlUFAfUWziceS/1A9pmFwIEJgVqvuQr70Ym69prg5qG7VWgjU8i4DyehF2lBAgQIECAAAECBAgQIECAAAECBHYCJ04ISBSzEEZqTtIW4knJCcij8IQMdx3xE9BNzDXTe2fc70WzAYJQGVY/yQgBaV7h7NSc3OYsr7aQ81Voc5oxe/Q32QCdIfdTxWQP/r2mDGhnA+QQJgvfS/uY5/iHDS2wV/Pm2jjZLWMfopyvyoE6ahrTyQ7p75LvljOabSHtz9dg/yiaNSfP6GpaYoEAgTGBmr/XNduMlX/w+ppK189UKH/pNQdb0/hm41kWKmus3GyWJu0Kqaxx/VM54zEqigABAgQIECBAgAABAgQIECBAgMBmBU6cEFD5fDCjeW9BMF2ukxaQp8C/fv1KdDARu3Wm966JTyfCPWOP8L20y3PVbzOu2Qmfd443784Y/c1F0skG2A0pUXZLk/YKw19fXzdHkUyCdEBvXh6/cMwD+va4CMe3ZOkS2oydusrXTGfjwsv0++9cD52NM1PANj81nXa2X5a/oyYv9XZRlgkQWF+gMrxdmZ44Y/s327BKitzlzng7UQNb2bD1Z3SqrLGy/TUUtiFAgAABAgQIECBAgAABAgQIECBAoBE4cUJAOYy0a6XepRtXKp+gbT7bzSAB5T70c0V/E5jvFPX169fdkBJJ4CjT1YfhP3z40M4eKB9a8+GvXzhmNoqEQyojOvXtWW7LnK+x0SM65/GwNuRMlaPjOXfnNVPAzqH8HbX0GCqHnQt7ESDQCFRmbuWTvnJ4u/KLd/2haOprrN+yOR3HLFRWl3uzNf80Z/Kg9l1K4QArz3ihBG8RIECAAAECBAgQIECAAAECBAgQINAXOHFCQE2HoXLQtH9IF7YmD99rxlEoRxkXNSlH+8qRwkUbVi48odmx8eGzY3qKHxn2yO6R6URZ8qQ+49I3DStMWp9tKp+ep6KXL182ZWbhzZs37ZfHLxegagrfZlLIWMvHoin5GGao/7G9atbnkuucqc5eueqyTWflWbwsnOJb/gV+FqdPI2+5QALD9X81Zk84K+CnYeXxVJp98+fyyO/npqiahQzi0vnjXtgrtquF3jMiUeWdQxpc/ntUOKID3qq/bHLTmLG4DqjCLgQIECBAgAABAgQIECBAgAABAgQIFAROnBBQCCM1jR7rsNtscNkLNZ2lMkR8OSq/NFEGOR+roibnY2zfpdens/5YFXmkXv/8ul9IogUJoncu71TXGck/yQHlyzud6vqFd9Z02pmg8uyTR6TAcjs7Teq83PI10GlqXmaCkvfv3/fXZ01CUwfHdRKsKkRf8hHO5bFmQGvwAA9bWU5aKnw5HFadvQgQmEsgH94EX+/fv19fYALhud9YelqTAxqW7+f8SV26YfkTkC/qx48f14vlduLhw4dJ9spB1e+175Y58Bx+zR1jU3JC7/l7t/SYNCk/tXRuh5o2DC4khWKFUzlYtZUECBAgQIAAAQIECBAgQIAAAQIELlXgzq9fv054bHfu3Jms/bQtnGze0hvkQerkCAGJAZ82lFju+vzjx48cxdJQh5WfZ+iFJ/vpLN4J4U/Wkif+idB3+g4m3Jsn74NJGwn5J1QwVmyGECh3levIJwvh4Ij1WBt26/NM/+BRKBISXjrkUG78Ae+mn+VgZCWnMp/HvVIuckZCVwiH5KwlG2Czn5FJvfK1seWP/+Sh2YDAuQvkL0h79pld9/GsyUK+yvLvmANMolgmlGmGkMnXY1NahgZJTLd52V9oN2zXqmyza1hyyJo1/R1r1qRJ+bdrz27Km91y+e9pSs5f8HzzN2JNM7Jmx9WsqWlGf5umYe1W7TbLmsKNXG4V2qPXNM3YNazw96XfhsE1u4bl/9279acy3//tnL+mYTuuIy+wNKYt1m5VuHJrcb5/NwfPgpUECBAgQIAAAQIECBAgQIAAAQIElhM4ZUJAORS6O+Y8bq7pJL0c0GlLriHKE9JFu53VCCTkWehiePJ8hfIhlMOZ6Sye2HC5hObdBBtysM0D8d36PM7O4/JCCDl7jQ3XnH0LAf5+y1PRYNpB08JjFmpyUwbLLx/F4C5bWJlckE5ix65VOZz6+H3h5O5Km8z52AJFuQ1jyRPZawvfTuXGe5fAZQvUpF0uITD5zXaShiV8XvhbHIfyzcwSUE2Z5W/LyT8lTTmzL5RT+pL2caqZoQ5I2ZwdR4EECBAgQIAAAQIECBAgQIAAAQIEzkXglFMGtDsVjXkVOk+P7XJJ6xNdnjycsVjy5I4zbpBQcaKkYwWe6mHxWHs66xP3TXy3s7J5mWHeE+8sROWzZRIy8rA+YYacwQtx2AAAIABJREFUi042QEYLyL7lCEQ6BY4Nq57edWPpCNmr02U/AZjlsgFymAWlhmtwoeltOfjuZlcm32LwvOSkJP0lZ7zc8gzesLskxjZLtlN6z0+WM7b7dtYXPuCd+Sy202YtIUCAAAECBAgQIECAAAECBAgQIECAAAECBAjcEoFTJgTUjHGaUWdvyZnoH2YCyYMdlNtbpktZYYzZ9pZLLxcif4V44dKtqiw/XdySnjKW05ABhBMATt5AIsQ5KQn/518WMt1A8BODz9C1/VSAnJpE0BMVrmnDWOw5+6b2VNFUnXpTZjIwMl9yu+SErpcOLafSmiSetCqh7vbgxu12ntdy2MeScnLGE+9PukYug+aqyJAe2SWXSjq/JpWkkx3SHHuujYw8kY1D2qw804V8FgqDQndyVs70GDWbAAECBAgQIECAAAECBAgQIECAAAECBAgQIHC+Av88YdNrgou3OSEgAcXJs7OdsGsC0oWxChL7XLTz+iTU5AZpXsK6hcHPk5wxmZ/R1DI5WnKzZbOQQHIi+oOGSZ0pB1aDn92bopZbiFI6tefKLCR59I99LC6+XDtnLDk5H/kWin8/7J3jSrpG/tVXl1SAnOKNJPHUN7uwZeErKBk2G//UF47LWwQIECBAgAABAgQIECBAgMAJBdIDIUNO5mlMHr9kof1/e2WetKST0tKdZE7ooGoCBAgQIECAwCwCp0wImBwhIPGk8ljrsxBss5B0Oy7EXHdtzv1uurZvpP3p65x+4WPnNFHDswgNpvN94tnlgHcZPCclfcoPu24LsedCpaluzQBzTnQuzmR4JBCeS3T3kyy/vjK7RwLnOfzDjr1wgCd/a5cskt+WoT44uSGfjuCMTQBx8mM8uAGFr6nBCRcOrsiOBAgQIECAAAECBAgQIECAwCUJpGdOHrMkut8E/tvLlUeaEjKIZjpynMWDx8qDshkBAgQIECBAYHaBO79+/Zq90JoCc8+XYdjLW/a7Gpe3v6R3E3bNTXDhiJItEcPCBuu/NdbBPS3ZYGvLPrHNz4nkMVQGgHOACffm3yzh8N1I9WPZFU3LE4DPyPObHXY+w+Y3TT3V90zTgLkWkjKSTIjJU9NUlwsjcfFcGJs9TU1TD1ton+VOCRlM4lKPunOkXhIgQIAAAQIECBAgQIAAAQL1Akd2uuhXlFk7t9Npqt88awgQIECAAAECJxc4WUJAQp7lUdBDc2tv5tLhuzNDfP9C2WCwLWN5XV1d9Zu6W7PBBo81tb0+XeHTBzrTWyQ/I/92+QHpEJ8jzf8J9yYqn39LBD6TlJCq869ddWrcVZow8xKVto/9mOXOxXAxCQE7kxxdkkWSFrC7MJqskZya3bWR8QByVWTUhFkSRI45EYvum7EiHj9+PFhFKLaWsTTYTisJECBAgAABAgQIECBAgACBNQUKDxMObsaFPXc62MGOBAgQIECAAIExgZNNGZBA2libmvW3M7UzEejJbICkSmwwGJzYZ4KgCWA3Z7C98OXLlzVHtm9XfcxyBhw71ZhjOcX5d6aDzGe0t4Y9MfJm+TIWcqmf6XmZ1z8f6rECMyjC2FvWEyBAgAABAgQIECBAgAABArdWoPAw4TCT9Mo4bEd7ESBAgAABAgRuj8B/nepQJ8fcTmj5VG07bb2TAydklPjNpkoUZg1Pj+rTwqqdAIF5BQofagkB81IrjQABAgQIECBAgAABAgQIXIZAuw/JLEd0a58hz6KnEAIECBAgQOCWCJwsIWByhIBCaPmCz83Tp08zPnzhAK+vr7fcNbnQtqSAZKD1wqF565IEmlH0c1AZPf6SDs2x7AQyxF/7LLdZ8u192XMltA/WMgECBAgQIECAAAECBAgQIFAvkAkW6zeu2VJCQI2SbQgQIECAAIFbLnCaKQMyt/RYJKk5H7fwZu7t27flUbMyNkAh4t7QnXbh1atXY1MepD/x9tt/Wr2Lqb2d8SMh4GJOa/tACl9WhgdoQ1kmQIAAAQIECBAgQIAAAQIEGoHMKJonRZlydDdUwO4RcZazsPu/2bJyYbMDqVa232YECBAgQIAAgRUETpMQMDlfQO4LM3v6Cse/nSrS3fbNmzeF9pxFNkDan1jgWELAx48fJQQUTvElvdUe6EJCwCWd2eZYxuYLyOn2U7xRskCAAAECBAgQIECAAAECBAh0BDJCav51Vu5eZnjRdDJJJ4Q8RRzcoLPyjz/+6KzxkgABAgQIECBAoC9wmikD2r2H+23Kmts2X8DNzc3jx48HKXYrz6hvfTI5xk5fEkEyOEThML11MQLtpB8JARdzWpsD+fz589goLxkjpNnMAgECBAgQIECAAAECBAgQIECgXiBTEKabwYcPHyofL9zCIWbrMW1JgAABAgQIEGgETpMQ0A4WNk1pL9yqm7mkvhaO97fffkv+xFjabBttO8uFoQ4q03u3cyxacphAO+ln9snhDmuSvWYUKHyQjQIyo7OiCBAgQIAAAQIECBAgQIDA7RQoPCxtg1Ru1t7FMgECBAgQIEDgFgrc+fXr1/qHnWTPsd6lu8acpFXrO6TGXTbAWIZEulYnsBquk7TtmEofPHgweFDJb8ghH1OyfbcvkFN8dXXVtPP2fJybQ77shc75bR9sZgxJFn97jWUCBAgQIECAAAECBAgQIECAwL4CGZvw2bNnk3t56DRJZAMCBAgQIECAQAROMEJAgknlbICxAecv74SFInmsg4HzHGzeygD755gNkMaPDRKQU//t27fLO5WOqC3wr3/9q3lpLreG4mIWCsMDVA7odzEUDoQAAQIECBAgQIAAAQIECBBYQuDvv/+eLNZDp0kiGxAgQIAAAQIEdgInSAhojyU+eBrSx3Rw/YWtLGcDBOGsA+eZ4yCDAQyesnfv3g2ut/JiBD59+tQci/kCGoqLWRhLCMi31r179y7mMB0IAQIECBAgQIAAAQIECBAgcCqByQfIaZj5Ak51dtRLgAABAgQInJ3ACRIC2r2H+16JIj969Ki//sLWlLMB3r9/fwHDbl9fXw+etVwAGflg8C0rL0Og/Rm/PQN+XMa5mzyKDNk3lqRveIBJPRsQIECAAAECBAgQIECAAAECNQJjI6q299ULpa1hmQABAgQIECBQENhcQkDN7FCF4zmLt5INkBvWwfva5EN8/fr1xYsXZ3Eg5UbmKO7evTu4jUECBlkuY+XNzU17TpDbkN9zGSeu8ijGEn0MD1AJaDMCBAgQIECAAAECBAgQIECgLJBnp2O9Edo7GiGgrWGZAAECBAgQIFAQ2DshIN1DMxp8xoW+c+dO/k+07+3bt4UK+m8NBsKbzS5+voBdNsDgTW0mvsr6SwqgjsUOx4Ycby4DC+cr0J4vwA+z8z2Pgy1PtsfYF/jYh32wHCsJECBAgAABAgQIECBAgAABAmMCNfMFpBvS77//PlaC9QQIECBAgAABAm2BPRICkgqQ26z04P/y5csunp3/Mzb4mzdvsj6Bona5Y8vfvn0beyvrcyf34MGDwgbn/lYhGyAjq8fwwm5kkzuSLIfBs7ZvHslgIVZuUKCd7XHx+T0b9F+0SWNR/0wWcGHfXYsyKpwAAQIECBAgQIAAAQIECBAoCLQnoxzbTC+UMRnrCRAgQIAAAQJ9gdqEgNevXycVoD0SeLusrM8Y+DUTw4/1Lt2Vdtnhw0I2QMJsybdok17Mcjs83D6oschiexvLZyeQy7j5lsj8F8kIObtD0OAxgXzDJxts8N2khQ2ut5IAAQIECBAgQIAAAQIECBAgsK+AhIB9xWxPgAABAgQIECgLVCUEJBugZtL3ly9flivLu+X7uVQ0WcKZbjCWDZCg6devXy/4wDPkw2DGbsLGHz58ONOzqdljAu38j8vO7xkTuOD1Y38FDA9wwSfdoREgQIAAAQIECBAgQIAAgZUF8hC13KNs157B540rN1V1BAgQIECAAIFzEbjz69evclvT5TdjA5S3ad798ePHvXv3mpf9hTt37vRX7tYkqnSpw8iPZQNkioRkA5TFxrjOaH06Ft+/f7/f4CRDRKa/3pozFeic6MlvgzM9zNvZ7M7JbRB8ihsKCwQIECBAgAABAgQIECBAgMDxAplw9vHjx+Vy8kw1TyrK23iXAAECBAgQIECgEZgeIWCvbr7l/M3yqPh7VdQcwPYXxrIBnjx5kjvXi88GyAnKMQ6e3AwScKkpINu/LJdoYXvc+KRp34ZrewnGbZbZPrntFrbHhGivt0yAAAECBAgQIECAAAECBAgQOECgPL7srkDDAxwAaxcCBAgQIEDgNgtMJARkUPdmRvAapp8/fxY2+/Tp09i7iY5fZPhwLBvg+vq6nB4xBnWm63O86Uncb3zW91dac44CNzc37QnmB1NAzvG4tDkCnZPbmOTn99OnT5uXFggQIECAAAECBAgQIECAAAECRwpICDgS0O4ECBAgQIAAgb7AxJQBmQC+3Om/U2JC/oX4UGG+gIscXXwsGyDTBDx69KhDd9jLDKLVZGz88ccfW06qGJt7IjkBr1+/Puzw7bUdgVzSzQ+2XIoJIW+nbVpypED75LaLusjv7fYBWiZAgAABAgQIECBAgAABAgTWFMjT1Kurq8ka0yft999/n9zMBgQIECBAgAABAjuBf5Yh9soGSFEJBI4VmND12FsXOTzAYDZAesknaJo0izGKfde3p9R6//79lhMCkimSE93uRL472AxFnt7kbuL3PfWb2j6f7iYbIA0z8MOmzs6Rjemc3Ka0nOUtf+E07bRAgAABAgQIECBAgAABAgQInItA+/nSWJvv3r3rQeIYjvUECBAgQIAAgUGB0pQBmeF+cJ/CykJ8qB8Jbsq5vFmoQ5d707///rs5xizs1syYDdA5QQ8fPmxXt8HlnOjBiQMML7/Bk7VXk16+fNlsn2Hk5xoAoynTwgkF2ie3aUZyvwzs0WhYIECAAAECBAgQIECAAAECBGYRqEkIyKOnWepSCAECBAgQIEDg9giUEgI68exJlEJYN93lx6L+6WZ6YUmdidMnNt+M5L9zy63q9+/f5z3SzvgNM6YaTJ7rwzbI4Q9eBkkWMcL8YaRb2CuB4fZ3RUaq2EKrtGEWgbdv37ZPblPm4Ae5edcCAQIECBAgQIAAAQIECBAgQOAAAQkBB6DZhQABAgQIECAwKVBKCJjcubPBq1evOmual2PRo3Sav7BupoPZABkqP8Nuz5sNENtkGDTCgz3vm3e3s5CJAwbTeJ89e7adRmpJvUAyOd69e9dsn6ygwjAhzWYWzkIg32aZ0aPf1HzVbz/9qN9sawgQIECAAAECBAgQIECAAIEtC6RH2WC3hE6bC1PWdrb0kgABAgQIECBAYCdQSghItL6eqTyf9Nic4p8+faqvYvtbDmYD5Ng/f/68ROPbIwRsf76ARiAnvZ++kNv99EVutrFwFgL5ndZO78hpHfukn8XhaGRHYGyyAB/VDpSXBAgQIECAAAECBAgQIECAwPECNcMD5OmTvijHUyuBAAECBAgQuG0CpYSA+rurdAsudPT/8OFDZ/z8nXJih5fUzXQwGyDB74LMkVdbe4SAM8qNzUgJg4kg6YscwyNN7L6mQMZ1aH+0c1pnHwZjzcNRV1sgaUz93+H51T344W3vaJkAAQIECBAgQIAAAQIECBAgcIBA/0FEv5B215T+u9YQIECAAAECBAgMCpQSArJDzSABiQ8l5D9Y+m7l4KDTCWAvFykvNGahtwazAb5+/ZoR8persR2LrTlTC7XkgGIfPXo0OMGEiQMOwDzVLvn8tn+n5YTmtJ6qMeqdVyBjPyTNq19mvu3rE8X6u1tDgAABAgQIECBAgAABAgQIEBgTaD9oGttGQsCYjPUECBAgQIAAgYLARELAYEwoxaWfaG6/3r9///Pnz3LM+8WLF+249a4piV7X3OEV2r2pt/rZAPH58ePHovHRDuAZTRmwO3cZdbw/qkEmQTAa+aau7bHGJAfo3bt3zbv5RDtxjcYFLHTGftgdkZyPCzizDoEAAQIECBAgQIAAAQIECGxTIJ0TMqPoZNskBEwS2YAAAQIECBAg0Be48+vXr/7aZk1uxa6urpqXWUjkLyPVVw4MnkGn+32+EyxPCRfTzbSfDZA4d6L1lURt272Wk23QzglIZsbSNe7VvJqNc3Xlcurni+TyuKS5JGoozmubzuf6wj7R53Uulmhtsj1evnzZKTlfazc3N52VXhIgQIAAAQIECBAgQIAAAQIEZhHoPG4aLDPPoPI4cfAtKwkQIECAAAECBAoCEwkB2bMfHEpkqGbg6G/fvj1+/Lhf9yWFe/vZAElTzYH3j3reNZ1EjfO9Gx68SJIlENh5xZQ2l0Ciwp3hKC7pEz2X0vmWk4/e/fv3O+3PN0yS9M8u5ahzFF4SuA0CuT3IpzU5gkm2axZ2L9v/r3OvchvAHSMBAgQIECBAgAABAnMJZJTZjx8/lkt78uRJ8gbK23iXAAECBAgQIECgLzCdEJB9Op3Rd6Vk+Og3b96MhYgyfnje7dSXqFI6tV9M5+9+NkBmWEj+ROeol3iZ6dvbA7af9ZP9wUvF/f0Sl83xZfYHdfj69euiU2Mc32Yl7CWQsVv6A/TJ+djL0MYEVhNIUl2el+Uzuwv/71VvZn3K47a9drExAQIECBAgQIAAAQIElhMYfCLRqc4PmQ6IlwQIECBAgACBSoF/1myXJ879nIAEpPMvgdtEo9NjOL26U1T6n3358mX3eLpTcrIBElW64JkCrq+vE6fvHPWMLxOLDe+ff/6ZpIpOwuwOf8a61iwqaAlmdI4oV1ESBRb1XPMYL6auXHvtKR5kA1zMmd0dyNOnT/vZABkP5mKyuC7sfDmcWy4wOMROvUlnQqj6HW1JgAABAgQIECBAgACB2QV2o51NFpun0JPb2IAAAQIECBAgQKAvUDVCwG63moGb+hXs1uR2LVGlseEExvba7PqMmp4jakdG09S5ovKJ+rcPvFNL+61m+QLSYxOJTBJAc0S7BfHmDsjJXzbjyV/YaB8nh91CAwbH6lg6z2kLB64NBM5U4Ji7shxybjYu5q7sTM+gZo8J5DY71+du3IvmrjgpLLn32KUgu3TH6KwnQIAAAQIECJyvQCYCePbsWbn9uSFM3kB5G+8SIECAAAECBAgMClSNELDbM4PhZzyAly9f9ruQDha9W5l7tXT+Tri3sM15vTWYDZBD2Itl3kPuzOk+b+HrlJb7/vRCzvgH7eryS+CSRpVoH9qZLmeEj5yR/DPQ9JmewbFmp6txf5KXzIFilI4xMesJnLXAH3/8IaR61mfwwhqfp7q5tcgoRPnXuRUcPNLk4OYazl1i0nNdyYNEVhIgQIAAAQIEzk4gt4KTbTY8wCSRDQgQIECAAAECYwJ7jBDQFJHYbbqNTj6wy9O6xJPy75Ie1Y1lAzQ4J1m4jH5+eRyczIZOXkWuojwjvqRL6CRXiEoJFAQy8EM+ep3BSPIzO1kChb28RYDAaQXyyU2OZv5Edj68Na169epVBgWp2dI2BBYVyGWcCcg680btVWP+WuV6ztRme+1lYwIECBAgQIAAga0JpAtK55Fgv4UXMEJq/6CsIUCAAAECBAisI3BIQsCuZXmEt+vHk4fRuWPbPY/OeACJ4Ca2lLEELu/ZXLIBNtgX/5LGyxrMCUgnsMiv83lQC4HbJpAPXb60OwFF2QC37TJwvJchkI9z7sdyV5YBPzof6s4BmpGnA+Ll+gK5tcuFWtMPrKZt+UOWZOVLGpCs5qhtQ4AAAQIECBC4GIH8lskUUZOHkx87GV50cjMbECBAgAABAgQI9AUOTwjol3XZa7aZDRDzC4uXD+YECE9e9ofL0Z1KwMftVPLqJbCowOTsm5cxsNCihgpfVCATDxVGBchdX/7l/jZpuLsxovLXKhdtBidLAkH+jXUdyy6fPn1K37JFG69wAgQIECBAgACB2QUmf8Lsavz169fsVSuQAAECBAgQIHBLBP7rlhznkYe52WyAHNcGBy04RjtPfpPwm55e7ULy8FevrzaIZQKzCCTi0gmrZI2ZAmaxVQiBzQokaGoins2enYtvWO6oE7AfzAbIkFfp5Z/Af/4MvX79OiONNRdqFrJXbgU/fPiQIcoyxEWGIutbJWPg/v372bf/ljUECBAgQIAAAQJbFshzv8nm5XnF5DY2IECAAAECBAgQGBOQEDAm87/rt5wNkFbmyf7/tvUilgZzAr58+ZL+ZBdxfA6CwCYEEmtJ7KTdlMRXZAO0QSwTOFOB5NUVWu45WgHHW4sKpONX0lg7iWi7Gl+9epVhABLLb5IACi3J368Ulet88B743bt32SClFUrwFgECBAgQIECAwKYEJARs6nRoDAECBAgQIHCRAhICpk9rpjid3uh0W3Q605+uIXPWvMsJ6DznTX8yvb7mVFbWLRZIP8vO7+3nz58nvnKLSRw6gcsR6OT6dA5MQkAHxMt1BNK5/9mzZ/26MjBAQvtv377tv1Vek+ljk7ObTIL+ZvkDl8wDOQF9GWsIECBAgAABAhsUyG3bYM5op6l+yHRAvCRAgAABAgQI7CVwx/RLk14ZpLTmxnSynIU2uOyZgPuzzL5//95QAQtdS4q9JQI+VrfkRDvMWytw586dwrFf9m1D4cC9dUKBZAO8fPmy34BktSYboGZUgP6+zZqxGWdnKbypxQIBAgQIECBAgMBCAmO3c53qPMHugHhJgAABAgQIENhLwAgB01x5dD690Ym2SLeqI5+inqjhtdXmCXImlG1vnQfK6RDWXmOZAIF6gfzS7kzenMmYJdnUA9qSwMYFyn8iM/TOZd82bPzs3M7mZTKawWyA3MTmD9DxF2TGvEm2aN826bwZJ6C/3hoCBAgQIECAAIFNCXTGLxxsm+EBBlmsJECAAAECBAjUC0gIqLfa4pYXOV9ABzrTBKT3WPtItzxgQ6fxXhLYmkA+TU2TEhpMwlPmWm7WWCBA4NwFyk/TPEc79/N7du3PALCDMwXkQHKtZhSuWY4oaW2DcwfkjjHpArNUoRACBAgQIECAAIGFBMo/YXaV7vtDJnehSUvNvFS5G8xUU7ntTB5qhlLLvyzkZVbmrTxyzGYLHZdiCRAgQIAAAQKbEjBlwKZOh8aUBHKbnp7NyQwod38sFeE9Arde4K+//nr8+HEYEjsxMMCtvxwAXKBAUnwKD9TSIVsO0AWe9Q0fUp60/vnnn/0G5m9Qns/21x+zZmySL7NNHaNqXwIECBAgQIDAogKJ3F9dXU1Wkb4NubGc3CxPPL58+fLp06fBW9DC7ukvkTTWPHgsbOMtAgQIECBAgMBZC0gIOOvTp/EECBAgQIAAgf8VSJeX/33RW8qgIMeP0N4r1QoCwwKZ+GlssoA8+R3e54i16d21y3jrl+HK75tYQ4AAAQIECBDYgkCmNRwbUKrdvF+/frVf9pdTTqYc3TcPoF9O8lbfvHnjR1NfxhoCBAgQIEDg3AVMGXDuZ1D7CRAgQIAAAQL/X6A8gk56vXiw5UJZTSAh/zxLHawuz2oH1x+5MqNfjI0lO9aSI2u0OwECBAgQIECAwJECheHNmpLH7vF2GyQJNSNFJavg+GyAFPju3buMWJAym9otECBAgAABAgQuQ0BCwGWcR0dBgAABAgQI3HaBjI1ZICg/Ryvs6C0CBwgkBv+f//xncMflJqx5/vz5YI2Zc6qcLjO4l5UECBAgQIAAAQJLCxyTEJABopIKkCGp/v777347kw+dm8PMHpXpBn78+JEhozLMQBbyMivzbn+XZk3KfPr0afPSAgECBAgQIEDgAgRMGXABJ9EhECBAgAABAgT+MTZf+47m69ev6UKNicAKApm99f79+4MVPXnyJAO6Dr41y8oMgzGYiJCEmDwynqUKhRAgQIAAAQIECMwikDGl0h1/sqj+D5ndYFRJ+uzvm7u+5AHk/8nR0ZIwmnEFBpMJdsXevXs3t7X9KqwhQIAAAQIECJyjgBECzvGsaTMBAgQIECBAoCtQHiTz4cOH3R28JrCMwODD2V1VY53452rI2HWezmee586FrBwCBAgQIECAwCwCNcMDpKJOWnMC+QnV9284c5+ZAQCSA5rO/ZPZACk26dS5PyyMo5ZcgU7Vsxy1QggQIECAAAECJxGQEHASdpUSIECAAAECBOYUKPd+zpCYNQ/F5myQsm6xQOZeHTv6pR+qFh7pFlo11lrrCRAgQIAAAQIElhOoSQjojO2fsaaSANoZESpjUCUV4MOHD5lBYN/WZtq1pBeM7ZUWvn79euxd6wkQIECAAAECZyQgIeCMTpamEiBAgAABAgSGBcpP0wpR0uHirCVwqEAexY7tWnjYOrbLvus7j4zbu6cbWUaXba+xTIAAAQIECBAgcEKB8k+YXcPaP2QSm88g/+0G597v+/fvyRI4IBVgV07Spt+/f98us7OcpNJy7nVney8JECBAgAABAtsUkBCwzfOiVQQIECBAgACBPQTKT9Paz9H2KNSmWxLIA9AMf5p/L168yEPPLTXt/7SlP3xr83YhWt9sc+TC2JQBu2LTA+zI8u1OgAABAgQIECAwi0AyNTMm/2RRzQ+Z3AN3Bny6vr7O9AEZ+X+ykPIGGcKqfJv65s2bcgneJUCAAAECBAhsX+DOr1+/tt9KLSRAgAABAgQIECgI3Llzp/Cu+70Czlm8lQegnUB7YttJDtha4zMP6/3798dalYe2K4y5mv5hYw+X86g3T43Hmmc9AQIECBAgQIDAagLJcO109x+sevdDpnMz/NtvvyUf+vhUgKbGt2/flqP+X79+XXrqq6YxFggQIECAAAECSwgYIWAJVWUSIECAAAECBNYTKA9iWe7vsl4r1XSEwM+fPzt7d/IDOu+e6uWXL18KVa9zKRZq+fPPP5OyUGihtwgQIECAAAECBNYRKI9wtmvD7r6ukw2QWaiS/TljNkDqevLkSfmoO4MTlDf2LgECBAgQIEBggwISAjZ4UjS0NesZAAAgAElEQVSJAAECBAgQILCHQPlpWjPM5h4l2nRjAv2R8Msn/VTNL4/J3z+KJdqZZ8SFYsspC4UdvUWAAAECBAgQIDCjQM3dbH7IpO9+OxE2KQLfv3///fffZ2xJisoQUxl1oFBmTWsLu3uLAAECBAgQIHByAQkBJz8FGkCAAAECBAgQOEqg/HxKQsBRuNvYebDXe3lkiPUbnolg0wW/UO/sj24H67q6uhpcv1tZ/rAUdvQWAQIECBAgQIDAXAK5bxyb46ldRbZpj+SfvM/cyy10S1lOKk2rtnbv3YayTIAAAQIECBCYFJAQMElkAwIECBAgQIDApgXKUVizXW765NU1bvAkbi22nd5ahaMpd7oq7LjvW+WHuVtD2/fobE+AAAECBAgQuACByluy9thOuZlcYmyABrN8D5nNKtvcFGiBAAECBAgQILApAQkBmzodGkOAAAECBAgQ2E+g3FVlsGf5fhXYehsC/ZEe2k9It9DG8kPScsf9Gds/mXlwc3MzY3WKIkCAAAECBAgQ2FegfN84WFp2WWhsgF11kzerB7R58ECsJECAAAECBAicREBCwEnYVUqAAAECBAgQmEeg/GSqH0Wep1alrC7w5MmTTp0ZQ3VTse3ypTjZ6apzdAe/nKyoPJLBwfXakQABAgQIECBAoFKgfN/YL+T6+vrBgwf99WuuqZnjYM32qIsAAQIECBAgsJeAhIC9uGxMgAABAgQIENiWQPlpmoSAbZ2tI1rz7Nmz/t55Ntpfeao15akrJjvuz9Xse/fulYsqt7O8r3cJECBAgAABAgSOFPj3v/+9V3A9v2hev359ZKXH7/6f//zn+EKUQIAAAQIECBA4lYCEgFPJq5cAAQIECBAgMINAObo5OPf8DLUqYnWBDJHaHyRgO7MG5MFumWSy43559xnfNULAjJiKIkCAAAECBAjsK1BOaO6UlqTST58+dVYu8fLnz59LFKtMAgQIECBAgMBGBCQEbOREaAYBAgQIECBAYG+Bb9++Ffb5448/Cu/u3koc9/Pnz+lzk9SBdK1O1PnOf//LQl5m5YsXLz58+PDXX39NFmWDpQXevHnTryJnp79y/TWTUfbJaVlXa3M5h2a1ZqiIAAECBAgQIHA7BfZKCMjG+WGyAlTNAACTKbArtFMVBAgQIECAAIHDBP552G72IkCAAAECBAgQOLlA+WlaYb6APMxKV5v0Lx8rIU/E8q89mGd65yQg/fz583UeyZ3cdoMNyMypSfLoxLNzUpK0cfLWti+Vkzcm12qu3kIzcv27jAs+3iJAgAABAgQILCcw9gOkX+OrV69yA9xfv8SamrtZN5BLyCuTAAECBAgQWEfACAHrOKuFAAECBAgQIDC/QPlp2mBCQEKhGQ8g3bVfvnxZ3r3T3ERYE3vOjluYwrPTttvzMgkZnYPNednCIAGTj1ATpO+0/IQvJ1t7wrapmgABAgQIECBwwQL5MVJ5J5YJp96+fbsaRWWrVmuPiggQIECAAAEC8wpICJjXU2kECBAgQIAAgfUEOp3FOxVnwP/OmjxTS0T/3bt3nfV5mSduSSDILPUJOef/wnQD2T2zCZhEoG+4wpoMBtCPrA9OJbBCY9pVlC/F9pYrLOciL9figW/Zx7sECBAgQIAAgYUE6jOS379/v1Ab+sUmTaG/srOmfxPe2cBLAgQIECBAgMCWBSQEbPnsaBsBAgQIECBAYFTg27dvo+/94x+diP7NzU2i+J3IcZ5qJfz/9evXX79+JcCfAj9//pzu5vk/22dlHsMNPvlKPPXhw4fZptAAby0k0DmJqSWDBKzZfWrwuCZD7JNB+sFiF1r58+fPhUpWLAECBAgQIECAQEGgMiEgCcr95OZCsUe+9f3798kSkj89uY0NCBAgQIAAAQKbFZAQsNlTo2EECBAgQIAAgZJA+Wlae76ARIsTv2+HbPM869OnT+kKk/B/4Vlb+qPn6djgw68EoVNFTWea0jF4b3+BTNnQz9JIlsBpx2xoX137H9PMe/R9OhVsqrWdtnlJgAABAgQIELhggfJPmObAP3782CyvsFAz2NXgb6IV2qYKAgQIECBAgMAsAhICZmFUCAECBAgQIEBgbYHy07QmIeDp06edPuXp95/gcdbXtDjjCiR1YHDLXU7A4FtWLiow+IT02bNni1Z6ZOGTQfojy99r91y6e21vYwIECBAgQIAAgeMFkkxck5f56tWr33///fjq6kuoGSEgCdb1BdqSAAECBAgQILA1AQkBWzsj2kOAAAECBAgQqBIod2TZ9fvP/1++fGmKS5ZABktPv/9mTc3CgwcPMmjn4JZpQ+YXGHzLyuUEkszRJHw0teRcnGrigLMbKMKUAc1lY4EAAQIECBAgsJpAOaG5aUYnm7lZv9xC+YfVrt7OjGzLNUbJBAgQIECAAIElBCQELKGqTAIECBAgQIDAsgLfvn0rVLB7XJVsgPZDt3S1yV6H9bYp9D6/vr4utMRbCwlkmId+yaeaOGBr8fWrq6s+jjUECBAgQIAAAQKnFWj/NhlrSRKRD/vBMlbg5PrKcQtMGTApaQMCBAgQIEBgywISArZ8drSNAAECBAgQIDAsUH6alu7jnWyAxI+P6T7e74/eNCv9ac6ug3jT+PNdyFQOgzkBjx8/Xv90nN0I/GfX4PO9ULWcAAECBAgQINAIlH/C7DYr/O5oypl3oaZVqTG33/PWqzQCBAgQIECAwJoCEgLW1FYXAQIECBAgQGAegfJzq8wx397g06dP+04T0GlluZtOzaSbnQK9PF4g57T/wDTTsvZXHl9XuYStjRBQbq13CRAgQIAAAQIE1heo7Ii//q1s+3fTGMv6rRprifUECBAgQIAAgcMEJAQc5mYvAgQIECBAgMApBcrzXLY7QKcfeaacP76tv/3221gh5caM7WX98QJJ9eifl5yOjA9xfOH1JbSvt/q9TrilDIYT4quaAAECBAgQuJ0CNXH33Nmu3xG/JrlZQsDtvGgdNQECBAgQuCQBCQGXdDYdCwECBAgQIHArBL59+1Z5nNfX10eODVBTUc1DtJpybLOvQEZuSE5Af688b50lC6Rf8mWsObsMhstgdxQECBAgQIDAbRaoSQhYP+6ecQtqkpvXb9htvlQcOwECBAgQILCEgISAJVSVSYAAAQIECBBYUKDmaVqqz3Or169fz9WOQgy18NZctStnTCCDAWQQiP67X758yVt5xNl/yxoCBAgQIECAAAECKwvU/IRZP+5e06pAPXjwYGUu1REgQIAAAQIE5hWQEDCvp9IIECBAgAABAosL1Dy3ynibg33HF2+cClYXyCAQr1696leb6+Thw4d//fVX/61bvsaUAbf8AnD4BAgQIECAwMoCyVL9+++/JyvdZkLA+q2ahLIBAQIECBAgQGBfAQkB+4rZngABAgQIECBwSoHKYS2TDZDx5OdqaLmjeX8a+7nqVU6lwNu3b58/f97fOA9e79+///nz5/5b1hAgQIAAAQIECBBYR6AyofnevXvrtKeppSaFWkJAw2WBAAECBAgQOF8BCQHne+60nAABAgQIELiNAt+/f5887Ovr6wwXP7lZ/QblSu/evVtflC0XEvjw4cNgTkCqe/bsWUYRWKhexRIgQIAAAQIECBAoC9QkBKwfd89IWjVzn63fsDKmdwkQIECAAAECBwhICDgAzS4ECBAgQIAAgZMJTD5NS3j+9evX87bvzz//LBR4dXVVeNdbqwkkJ2Bw7oA04OPHjxkxIhus1phORTUPWzu7HPzSjAAH09mRAAECBAgQILCEwORPmFS6ftz9y5cvkwebsdAePHgwuZkNCBAgQIAAAQIbF5AQsPETpHkECBAgQIAAgf8jMPk07f379/9nhzlelEcI+OOPP+aoRBkzCGTugIwPMVhQQvIvX77MA82bm5vBDawkQIAAAQIECBAgMLtAZh/LPFaTxa6fEFAzX0CG2ppsuQ0IECBAgAABAtsXkBCw/XOkhQQIECBAgACB/xHI07RyZ/08R5t3soBdxeUshIcPHzpD2xHI+BBfv35NZ6bBJuX6yfl6+vRphkgd3OA2rDSmxW04y46RAAECBAgQ2IhA+afErpG5d713796aDZ78YbVrzPppCmsiqIsAAQIECBC4PQL/vD2H6kgJECBAgAABAucuMPk0bYnhAcqTa+bhXcaiXxQ2T+sMAr+XcKaNSIen9GcaG6g/46PmX55vZoqB4zNIxpIP9mqzjQkQIECAAAECBC5SYPInTI56/bh7zfAAaVjyaC/ypDgoAgQIECBA4LYJSAi4bWfc8RIgQIAAAQJnLFB+mvbkyZMlOtaUK13u4V3yAJ4/f57ax6LaZ3wit9H02OZfwvlJHQj1wdOj1nS4XzOlY/KCkcGwjQtQKwgQIECAAIFbIZAbzsnjXO43xVjVyY4de6tZv36rmqotECBAgAABAgTmFTBlwLyeSiNAgAABAgQILChQfpq20AyX5YdlC1UaxDyAS9WTwd0FuW9H0RH++PFj5hFINsmHDx8OOOizi6/XZDAc4GAXAgQIECBAgACBjkByfP/+++/Oyv7LlUPvaVX5h9Wuhcm37jfVGgIECBAgQIDAOQpICDjHs6bNBAgQIECAwG0UmHyattBztPLDsoUqzcFmtvvbeJpPd8x5Vvvy5csDcgLOLr5+dhkMp7so1EyAAAECBAgQOEqg/FNiV3TuzZYY56zQ7sr5ApZLfS60zVsECBAgQIAAgSUEJAQsoapMAgQIECBAgMD8AuWnaQnM//7777PX+u3bt0KZmat+iUoLNXprgwJndw2cXQbDBk+6JhEgQIAAAQIEagTKP2F2JSyUYVxoXnkItKZVZ3eXWzhkbxEgQIAAAQK3XEBCwC2/ABw+AQIECBAgcDYC5adpCz1HK1e63Ciaefr2xx9/nM25uZSGvnr16sWLF0sczZpTP/z8+bN8CEYIKPt4lwABAgQIECAwl0D518SuloV+yIwdgvkCxmSsJ0CAAAECBC5YQELABZ9ch0aAAAECBAhclED5adpCsfly75lFH97leHNQYrcrXMRx/vr1669fv96+fXtYdRkr4rAdT7LXebX2JEQqJUCAAAECBAgcL/DXX39lUqrJchb9TdGv3XwBfRNrCBAgQIAAgYsX+OfFH6EDJECAAAECBAhcgEA6shSepi007+bkI7xHjx4tZ5tBAj5//pzyc+z5f7Lb93ItOceSc7Vk0tNyv/yMwfDmzZunT58ef4AJsReuz+PLn7cECQHzeiqNAAECBAgQIDAo8Oeffw6ub69c6IdMu4rOcjnjebdxchTMF9Bx85IAAQIECBA4awEJAWd9+jSeAAECBAgQuC0C5eEBHj58uARE+WHZQmMS9A9k9zDOI7m+zNiab9++lbMBcu6SCvDgwYOxEvZdn9yC8iW6Zj5HOQ0ih7bQ52VfNNsTIECAAAECBC5boKYv/srDAwS8fNe6OyOr/dK57AvA0REgQIAAAQLbETBlwHbOhZYQIECAAAECBEYFys+tFnqO9vHjx9EG/eMfCTkX3vXWqQQy7P/jx4/HguJ5uPnjx48MvTBjNkCOdLLP/Vh7TqIkueQk7ColQIAAAQIEbptA+SfMTmOhHzJj1B8+fBh7q73eL522hmUCBAgQIEDgAgSMEHABJ9EhECBAgAABApcvUH6atsRztMn5AmYZav7yz9y6R/j69et3794N1pmYfTppzZsH0FQ0mRCw2ggBuwkmmob1FzKYQX+lNQQIECBAgAABAvMK5NdETUroEj9kCgdSHgJtt2OaJH+0YOgtAgQIECBA4BwFjBBwjmdNmwkQIECAAIHbJZAYZ3mC9iWivOXhAYyiucFL8MWLF2PZAM+fP88z2SWuk53D5CD8NY+DZyGdzDyYzF2YpRkKIUCAAAECBAjccoFyQvMO57fffrt3795qULkfrmmVXzqrnREVESBAgAABAqsJGCFgNWoVESBAgAABAgQOFCg/t1qox3O590wCzAcejN2WEcjYAIM5HHnMmoEBHj16tEy1/1PqZCeqyTj9XM0rp86klsnchblaohwCBAgQIECAwG0WKP+E2clscHiANMx8Abf5unXsBAgQIEDgUgWMEHCpZ9ZxESBAgAABApcjUH6atsRztJubm0JgNTHmpQPMl3PyVjmSTIY6ODZAesN///59nZNVTkwpXE7zCk0ORWCEgHnBlUaAAAECBAgQGBQo/4TZ7bLED5nBxuxWDqbPdrY3X0AHxEsCBAgQIEDgMgQkBFzGeXQUBAgQIECAwCULlJ+mLfEcrfywTKeZTV1tnz9/fvnyZb9JuTAyLOpqo7CWr8PJOH2//YetmRyKoNzOwyq1FwECBAgQIECAQFsgd6E1t39r3piVM56bxh82EFqONyNm3blzJ/feWW5Ks0CAAAECBAgQ2IiAhICNnAjNIECAAAECBAgMC/z73/8u965eov93Bpkfbs1/rz3sMVmhQG8dLJAnm4P5GXm6+u3bt4OLPWDHNZ/nFppX/rBkeIDJ2Q0KhXuLAAECBAgQIECgRqCc0LwrIaOOrZa6mhrLGc/NQT19+rRZrl948+bNLgEi96KVFdUXbksCBAgQIECAwPECEgKON1QCAQIECBAgQGBBgfLTtPI47Yc1Kz3OCx16ElJ98OBBTckpJ8HX/Hvx4kXN9rbZVyDdjwbD8OtnA6Tlk4kpyV3Y9wAP2P7PP/8s7DXIVdjeWwQIECBAgAABAgcIlH/C7Ap8+PDhASUfvEtNnP7gvOcvX740Dbu6umqWLRAgQIAAAQIENiIgIWAjJ0IzCBAgQIAAAQLDAuWnaUsEOMsPy169ejXc0N7aPFBLYkH+pUAjZ/Z4ZliRmQLC2ynoJNkAuzaUr8bv3793mrrEy/IIAU+ePFmiUmUSIECAAAECBAi0Bco/YXZblm8d26Udv5xM5ZpCDksI+PDhQ7vwJTK22+VbJkCAAAECBAgcICAh4AA0uxAgQIAAAQIE1hMoP00bHC7+mMZlhoJZauwMM6CjzDEnZXDfPHnsn6mM31Ce7mGwqLlWlsPt5b77c7WhnBAwOYzBXM1QDgECBAgQIEDg1gokFbiftNrXWDMhoJzxvGtbpjCoHAitcyzt4QHylhvOjo+XBAgQIECAwBYEJARs4SxoAwECBAgQIEBgWCDh+XKA87CHVsOV/ffa8sOyRHwzBUBh9+atdjnpJVO5V7O7hbJAHrNmeIDONnmI+fXr1xNSl9NTyldy51gOe1keiKKcr3BYjfYiQIAAAQIECBDoCPSTVjsb7F7O/kNmsJasnMx43u142PAA2bd9vGtmOYwdr/UECBAgQIAAgb6AhIC+iTUECBAgQIAAga0ItJ8u9du0xPOmdiC/X2PlY7LOQ7dynLhfizWTAoOkOXf37t2b3He5DZKLULgmV5gyoJxzUHn1LuejZAIECBAgQIDAbRAo/4TZCRRuGmcnqhxA67B7xc5kBDJQZz99CiRAgAABAgRmEZAQMAujQggQIECAAAECiwiUn6bN/hzt5uamEFJNB/TKATA7D908F5v34shkAf3h94P89OnTeSs6oLTCg9SMHJtMkQPKrN+l8Hmpv3rrq7MlAQIECBAgQIBAX6BwS9ZsPPsPmabk/kJnSP/+BlmTIc0Oy6zt/PAZTNsdrNFKAgQIECBAgMCaAhIC1tRWFwECBAgQIEBgP4Hy07TZn6PNMjxAjvDdu3fNcaaRhz1ca0qw0BF48+ZNZ02i3Z3OSZ0NVnuZpIQ0Zqy6zgPTsc0OXl942ttHO7gWOxIgQIAAAQIECIwJZAqnpIGOvdusn/2HTFNyZ6EzdFnn3eZlIau12aa/kMLb95/J0D3h7F395llDgAABAgQIEGgEJAQ0FBYIECBAgAABAtsSyAOmcn/92efdnCUh4Nu3b+1mv3r1alusZ96at2/f9p+xlk/cykdcCL23H5jO3qo8fW5feJ3yX79+3VnjJQECBAgQIECAwOwC5YTmprrZf8g0JXcWKhNSD+vZ3yn8sKyCToO9JECAAAECBAgsISAhYAlVZRIgQIAAAQIEZhAoP02bvVdN4qmFRtePotmOB2evylkGClV7qy1wfX3dfpnlIG9hsoCmVXkSOjZIQC7p5WYNKGQbyEppzo4FAgQIECBAgMCiAuWfMLuqZ/8hUziiyvYc1rO/nZVrgqrCWfAWAQIECBAgcHIBCQEnPwUaQIAAAQIECBAYFig/vZr9OVqhd3XaV9lpJgPXt6e370evhw/V2jqB7Q8PkOPI49TCeW8/Nq076NqtxirNw9m41ZZiOwIECBAgQIAAgSMEyj9hdgUnn/WIGvbbtaY9h/Xsv7m5af/wOayQ/Q7G1gQIECBAgACBQwXu/Pr169B97UeAAAECBAgQILCgwL179wpB+h8/fmSDGavPUP+PHz8eK/D79+81A3smGNwMaJ+UhZQ5VqD1Bwi0eXe753FqnkUeUNTSuxSu3p8/fx7WB6vQ5g8fPrx8+XJwg/fv37948WLwLSsJECBAgAABAgRmFMiQY/fv358s8OvXr+uMIpaxqa6uribbc9jj8RxCO9tgiVvcyZbbgAABAgQIECBQKWCEgEoomxEgQIAAAQIEVhXI06tCNsDdu3fnzQbIsZUflqXGyeNP2LXJBsjGCcRO7mKDeoFkV7R5dzuOdYuvL3ahLTszqrZrWaLN7Ykq2nUlYUI2QBvEMgECBAgQIEBgOYF2gLxQyzrZAGlAgvSFZuzeevLkyeQ2/Q2S+tA+2ExQNXvCa79SawgQIECAAAECBwtICDiYzo4ECBAgQIAAgQUF2g+Y+tXMPl9AqiiH/CefcKWLdns0+AR9Z09Z6DvcqjXv3r3rHO+WZyrNeBJ5MNpp8O5lDmTeUQ06mShNpfEp5CU0m1kgQIAAAQIECBCYRaD8E2ZXxZrzBfSzafuH+fDhw/7KyTWdbNTOy8ndbUCAAAECBAgQWFlAQsDK4KojQIAAAQIECFQJlJ+mLZEQkJD/wcUmvtsesD3lvH79uuo4bVQnkBEj+pfExmcqffv27dgVlfU5orpDn9iqk4nS3jrZALJS2iCWCRAgQIAAAQKLCvTvV/vVjd0f9rdcZ80B7clvny9fvjTNyz35ZPJ0s7EFAgQIECBAgMBJBCQEnIRdpQQIECBAgACBCYHy07QDnltN1PffbxcGzCyEbzOUfbtjTUYa0C27RnuvbQZJN54QkANMs9NNv3+k6a01yzWca6+didKuKOMTrDYabbteywQIECBAgACB2ymQUfRreuTPchNYKVweAm1XSMa1qiyt2ezZs2fNchaWmA+rXb5lAgQIECBAgMDxAhICjjdUAgECBAgQIEBgZoFE3//++++xQjPM5kJ9UDL0+thTs7EEhfQCf/z4cdPURH+/fv26UPOaWm7hQrsT0u7wcxlsv/t7roTv378PXlR//vlnHr8WEk0mz/Lnz5/b1157+2QD5Mpsr7FMgAABAgQIECCwqMDY74VOpWumbE7+KhlMXe00uPMyw1O1f6m9f/9+spZOCV4SIECAAAECBNYXkBCwvrkaCRAgQIAAAQITAuWnaYv2qhnsiZ7mZl7MTuw24dgEpDvzZabl249ST+hv8u3+JdHpmbTJVv//RuV6KOQEJFcgvfwPaHzmpBgTSCct2QAHkNqFAAECBAgQIHCMQP9+tV9aUlr7KxddM5iZ2tR4dXXVLNcsZBSE9vBUOZxkVNfsaBsCBAgQIECAwGkFJASc1l/tBAgQIECAAIG9BcbioHsXNLRDOm2ni3//nfSDydO0p0+f5plXuvWkH0ya0e4ck3d//PhxwJCb/bqs6QgMhswXzQvpNODIl7txAgaf/2Zc2fTyz3WVp6uVtSQTJQW+e/ducPt00kquwOBbVhIgQIAAAQIECCwnUJMQsP4dbGFOtFCU0wX6Vp3hqcZyqfs7WkOAAAECBAgQOK2AhIDT+qudAAECBAgQIDAgUHhSlmnjlw66J94/2KU7sdsMXP/x48c87OvMD5pWJaBrbICBcznHqoyu3ykmo5sufRl0ajzyZUL4Nzc3idYPlpPr6v79+7nwEuzvDETRbJ8LLJH+XSZK5/LbbZOEg6Sk6KTViFkgQIAAAQIECKwmkFu1wTu0TgMKP3M6W871spxL/fPnz/qKksPazofOqFR+/tTr2ZIAAQIECBA4rcCdX79+nbYFaidAgAABAgQIEOgLZHLK9nCUuw3SwSUR0/7GC61J/DXh//KjvTzUy7Ow8wpOL8S1XLF5+JiQebv8la+EdtVHLudhcS7scgeydNXKvyQ9ZBDXPKXNg9d+SkSnGbkIDQzQMfGSAAECBAgQILCawOCPl37tJ3kQnbB9O5DfblXuOXN32l4ztpxbzfYIVUlFTbbr2MbWEyBAgAABAgS2JiAhYGtnRHsIECBAgAABAv8jkIHi89QpnfUTkk/cPb3wExheXycpCAnfphl5jrZLDvjvcO3dNClhad1iVjgj6fWezIx2RZnWIf3p22vOaznPTxPC72Q5HHAISRp48+ZNPhoZOeCA3e1CgAABAgQIECAwi0A/gbVf7KmC6PlV1Rnqv922mhyFztHl11B+HLn/bDNaJkCAAAECBDYuICFg4ydI8wgQIECAAAECBAj84+3bt3nsuIPIwKcnSQ2Z/TRkdoAkOmTu1ckBADpVJw8g+SgX49A5Oi8JECBAgAABAmcnUOiF3xzLq1evck/bvFxzIam0YyNUlRNtc7+a2872zWpuRHNbLit6zdOnLgIECBAgQOB4AQkBxxsqgQABAgQIECBAgACBowQyZsBuIIqMQpFpAvL/bmTX3cQBu//TGSsdy/JM1hPYo6ztTIAAAQIECBCYW+DOnTuTRZZD75O7H7NB4vq5k9yNdtYppzBuQeZByGBU7b1kA3T0vCRAgAABAgTORUBCwLmcKe0kQIAAAQIECBAgQIAAAQIECBAgQIDA5gQyfn47cN5vX0LpiR22F/oAAAGSSURBVMr316+2JumnDx8+HKwu+aaZgiqZAVdXV8lMzXgASVTNKFadI0pKQXIaZKYOGlpJgAABAgQIbFxAQsDGT5DmESBAgAABAgQIECBAgAABAgQIECBAYLsChTH5d41OfP3kk1799ddfjx8/3g1DtS/lkydPMtdV8h723dH2BAgQIECAAIEtCPzXFhqhDQQIECBAgAABAgQIECBAgAABAgQIECBwjgLpYV9odt49eTZAmpfO/d+/f09ov9DU/lsZ2yDZDJ8/f5YN0MexhgABAgQIEDgXAQkB53KmtJMAAQIECBAgQIAAAQIECBAgQIAAAQKbE0i8/9WrV4PNur6+/vDhw+Bb669MUD+h/aQFZJqAydqTCvD+/fvMdLCFbIbJ1tqAAAECBAgQIFAQMGVAAcdbBAgQIECAAAECBAgQIECAAAECBAgQIDAtcHNzk/D/v/71r//85z9//PHHw4cP83KzHesT6U/X/7Q2kwjkX9qcDICrq6u7d++m8c+ePXvw4MH0MduCAAECBAgQIHAOAv8PPayV+ak01f4AAAAASUVORK5CYII="/>
  <p:tag name="POWERPOINTLATEX_PIXELSPEREMHEIGHT#5C646973706C61797374796C657B66275F3228612C62293D5C6C696D5F7B685C72696768746172726F7720307D5C667261637B6628612C622B68292D6628612C62297D7B687D7D" val="183,3333"/>
  <p:tag name="POWERPOINTLATEX_BASELINEOFFSET#5C646973706C61797374796C657B66275F3228612C62293D5C6C696D5F7B685C72696768746172726F7720307D5C667261637B6628612C622B68292D6628612C62297D7B687D7D" val="127"/>
  <p:tag name="POWERPOINTLATEX_REFCOUNTER#5C646973706C61797374796C657B66275F3228612C62293D5C6C696D5F7B685C72696768746172726F7720307D5C667261637B6628612C622B68292D6628612C62297D7B687D7D" val="3"/>
  <p:tag name="POWERPOINTLATEX_CACHECONTENT#5C646973706C61797374796C657B66275F3228612C62293D5C6C696D5F7B6B5C72696768746172726F7720307D5C667261637B6628612C622B6B292D6628612C62297D7B6B7D7D" val="iVBORw0KGgoAAAANSUhEUgAACqcAAAGFCAIAAAD1yCy2AAAgAElEQVR4Aey9P57XuJa/f5nfTSZragkNK7gQTjhFNhMBS6BqBUA4IbCCKtLJqFoB9BKauwK608no3gG/91x/Xxpd2T4+/idL8lNBvfSRZenokSzr6OjID378+PEX/iAAAQhAAAIQgAAEIAABCEAAAhCAAAQgAAEIQAACEIAABCAAAQhAAAIQqJDAv1QoMyJDAAIQgAAEIAABCEAAAhCAAATaIfDmzZuHDx8+efKknSpREwhAAAIQgMAiAr/99tujR4/0Wry9vV2UATdBAAIQODUBNItTNz+V34hAvbMRrP4bdQGygQAEIAABCEAAAhCAAAQgAAEIzCTw9etX2TY+fPjw559//v3vf7+7u5uZAckhAAEIQAACTRH4+PHj77//rtfi9fW19sNp2b2p6lEZCEAAArsRQLPYDS0Zn45AvbMRrP6n66xUGAIQgAAEIAABCEAAAhCAAARKIPD+/funT5/KthGE+dvf/hbCBCAAAQhAAAInJPDzzz+HWms/3OPHj798+RJiCEAAAhCAwCABNItBLERCYBmBemcj/99//dd/Laszd0EAAhCAAAQgAAEIQAACEIAABCCwjMDV1ZXW5uJ7b25uLi8v4xjCEIAABCAAgbMR0H64//mf/5HHaqj4f//3f//rv/7rv/3bv4UYAhCAAAQgEBNAs4hpEIbAegL1zkaw+q9vfXKAAAQgAAEIQAACEIAABCAAAQh4Cfzxxx//+Z//mRzmL5O/Vuu8WZAOAhCAAAQg0C6B//iP/0gM/7/88otiFN9upakZBCAAgSUE0CyWUOMeCDgIVDobefDjxw9H7UgCAQhAAAIQgAAEIAABCEAAAhCAwFoCWphLTvVXjq9fv078/tcWw/0QgAAEIACBygloM5y+qhtX4t///d857T8GQhgCEDg5ATSLk3cAqp+BQHWzEaz+GXoFRUAAAhCAAAQgAAEIQAACEIAABP4yuDD36tWr29tb6EAAAhCAAAQgkBB48eLF/f19HInhP6ZBGAIQODMBNIsztz51z0mgrtkIVv+cfYOyIAABCEAAAhCAAAQgAAEIQOCkBAYX5p4/f54c9X9SOlQbAhCAAAQgMETg8vJSx/vHVzD8xzQIQwAC5ySAZnHOdqfWRxGoaDaC1f+oTkK5EIAABCAAAQhAAAIQgAAEIPCXr1+/ajX/119//fvf//79+/c///xTUH766aef//GnlX39PXr0qHZSgwtzqhonFdfessgPAQhAAAJ7E3jy5IkmCXEpvEBjGoQhAIFAAM0ioCAAAQhsS6CW2QhW/23bndwgAAEIQAACEIAABCAAAQhAYJqArOD6WK/+fv/998nU2gCgY/D19/Dhw8nEBSYYNPmrUr/99luB0iISBCAAAQhAoCgCg69RDP9FtRHCQOBYAmgWaBbH9kBKPwOBWmYjWP3P0BupIwQgAAEIQAACEIAABCAAgVIISFt++/at7P0LBHr37t2bN28W3HjsLX23AB1moOMNGjjD4FiwlL4fAW1J0cEbOn5D+3K6QPy/i1Tp+kSFnuVKt+PsR4+cIbA3Ab1J7cezOztH7xptmHv//v3e8mTIX4PS48ePk4JUu9vb2ySSnxCAwKkIoFmoudEsTtXnK61sG8pFFbMRrP6VPiOIDQEIQAACEIAABCAAAQhAoD4CWp2Xyb87xn+Z9HJk+fz5c0X28hcvXtzf3yeVVRX0acAkkp8QyEZAS+Sy3OuvMw12Af3Xs6n/s8SodC/OrDqSGAL5CXSL48mzGSz9s+TRJjNtPpt1S5mJ9U2cZ8+eJbIxBCVA+AmBUxFAs+iaG83iVN2+zMqeR7kofzby1zK7CFJBAAIQgAAEIAABCEAAAhCAQGMEBu3fXR1ly3/9+rVO6724uFCMDBv6gq8MFXIjTrYIyATy9OnTX375pQobhk4m6Jv8ZaLA5N9Y366oOlqour6+nmvar6iCiAqB2gnINV+vieTdt6ZSeqWuub2ce/XqFBntHYxF0k9NITTBiCMJQwACZyCAZtG1MprFGXp7yXU8m3JR/mwEX/+SnxdkgwAEIAABCEAAAhCAAAQg0AIB7f2XRV+G/H5ldCKl1qqurq76l7qYr1+/ak1fZv4kwbdv3wr3+Jf7kcyridg6Ef3u7i6J5CcE8hDQk9htrNmwuGbciDdkQlYQWExg0IFscW7djT9+/FiZQ1G3D9r58HMtqo0QBgJ7E0CzCITRLAIKAocQOK1yUfJsBKv/Ic8ChUIAAhCAAAQgAAEIQAACEDgLAR1TrCN5B32L/R+hlKX85cuXMbK//e1v2hAQxxQVHrTcyB9RNIqSE2FORaD/HK2vfmMGxfVAyAECawhoD5wOuVmTQ3Jv4e/KRFrPTxkY9DJNzkLQdELTjIcPH3pyIA0EIFA1ATSL0HxoFgEFgaMInFa5KHk28i9H9QbKhQAEIAABCEAAAhCAAAQgAIEzEFhv8pd1XwcU67SAGJdODpAzfRxTTlirAMkehU62T58+lSMkkpyQwOYHfcugeEKMVBkC+xHY/CFNXp37SZ4tZ5n2+8f/aBNAezXNhpSCIFAXATSL0F5oFgEFgaMIbD5vqUW5KHk2gtX/qMeBciEAAQhAAAIQgAAEIAABCLRPQGffDXr5q+ZyZ5w8ol+fN5ZG/fTpUx2V31/l//DhQ5kEZXtI3BAl5+vXr588eVKmwEh1EgJ6lLatKWa2bXmSGwR4SD19QC9TvVKTlNoL+ObNmySSnxCAQGME0CxCg6JZBBQEDiRw5nlLsbMRTvg/8ImgaAhAAAIQgAAEIAABCEAAAi0TkM3+7du3gzWUsVBn4A9e6iLl3y93+bEdA+HGAr8pLqtDfztCe2cshyYgUBcBPVnyDOuerG5vinx0usDk49avKd/S7jMhBgIrCeiwXO1y65zn4oc0PKqz8m/4GxxabZelP6Gh8U1GwSSSnxCAQBsE0CxCO6JZBBQEDidwcuWiwNkIVv/DHwoEgAAEIAABCEAAAhCAAAQg0CCBwQ/bh3ra1nr73pCJAu/evSvKt29M8m/fvk0ebBDXizAEDiGgZTuZG8c26/RFatig2K8sMRA4nIA+H6O35/39vQ7L8QjTtllI3/Z+/PhxnwMv3D4TYiDQAIGxOXZXNTSLBpqYKjRJoHnlosDZCCf8N/koUSkIQAACEIAABCAAAQhAAAIHE9CZ/GMS/PTTT9oUP3ZVmrM+2Dl2NYlf4J2c5LDhT9ljdD5BP0NtTcDk38dCTIEE9GBqG408+D2y1fLdTU9dSAOBKgjokzeXl5e3t7f98+0H5W/7Gxx6sQ5y8E8hBqERCQEIlEkAzSK0C5pFQEGgfALNKxcFzkaw+pf/XCAhBCAAAQhAAAIQgAAEIACBygjIJmHY4wdN46GGxqJeSBMCRikhTbaA7CvdacxxiT///HNRpxHEshGGwCABmRUH45PItg2KSWX5CYGiCDifPmeyoqo2Sxgd962XbHKLJga8dhMm/IRA7QTQLEILolkEFAQqItC2clHabASrf0WPBqJCAAIQgAAEIAABCEAAAhCogIBc3u0Twp8/fz5Wje4MwLGr/XgdG9CPPCRGy5H9DwxLkpubm0PkoVAILCag8zY89zZvUPRAIA0EDiHQ32E2KIZzkX3w3loiB1+yHz580HSiliogJwQgYBNAs4j5DA56cQLCECiQQPPKxeCDedRsBKt/gY8AIkEAAhCAAAQgAAEIQAACEKiYgI6dtA0Shh3C+a3iQKfv5Bcu5QxoOXLwiALtbzAqm1NCyoKAn8Dg/pX+7fTtPhNiIJCHgOecm5N8g0MD0eAOpFevXuVpC0qBAAT2JoBmEQijWQQUBOoi0LxyUdRsBKt/XU8H0kIAAhCAAAQgAAEIQAACECiagOzf2tVuiGjbIX799Vfj3v6lp0+f9iPzx4xZF+ZuYsgvOSVCoE/A8xjaD3I/T2IgAIENCXge0kFb+IYylJPVoIOdDAw6cbccIZEEAhBYRgDNIuaGZhHTIFwRAc+8pXblopzZCFb/ih4NRIUABCAAAQhAAAIQgAAEIFA6gcnVKNtO7/QDCBRKsGp8+fLl/v4+iBQC8kx6+PBh+EkAArUQ8DyGJTx6tfBETghsToCHNEb66NGjwb13+tiQ80jhODfCEIBAUQTQLEJzoFkEFASqI3CGeUs5s5EHP378qK6LIDAEIAABCEAAAhCAAAQgAAEIlElA6q598vCnT59evHgxJvyDBw/GLvXjZXeUxb0fnzlGpv3+Fw1++uknOSdlloTiILAJgcEuneT8+fNnTvhPmPATAnkI6OVycXExWdb379/Ps/NsjIkcB79+/TrJigQQgECxBNAsuqZBsyi2iyKYh8BJlItCZiP4+nv6JGkgAAEIQAACEIAABCAAAQhAYJqA1tZtk7+y2NBFWC4v0zLtnOLq6qpv8leZcjHcuWSyh8AuBOQaO9ilk8LsQzuSxPyEAAQ2JOA5Jvfnn38+j8lfbFXZwSmBnAtvb283hE9WEIBATgJoFoE2mkVAQaA6AudRLgqZjWD1r+4ZQWAIQAACEIAABCAAAQhAAAKFEpg8hFN+KrYd4vnz5866vX79+smTJ87EOyXTWuRglVXNN2/e7FQo2UJgVwK//PLLZP5yn7Uf5MkcSAABCCwm4HlIN9xgt1jOzDcOHvIvGTCVZW4IioPAhgQGp9lx/mgWMQ3CECiTgGfe0oxyUcJsBKt/mQ8CUkEAAhCAAAQgAAEIQAACEKiPgE7vt4WetEM4V+eVz/v37+2yMlwdk3bQ4zCDPBQBgfUEPAtzkw/yejHIAQIQGCPAQzpIRluRtB2wf0mHl7APr4+FGAhUQQDNomsmNIsquitCjhE41bylhNkIVv+xrkg8BCAAAQhAAAIQgAAEIAABCMwgcHd3N3kw+OSp4HLfH1y1j+XQDvovX77EMYeE5eg/uIQhryMd+3+ISBQKgfUEBnt1ku3kg5yk5ycEILAVAX0yVqfWT+Z2zq05Y1vxPnz4IG6T0EgAAQgURQDNomsONIuiuiXCLCBwNuXi8NkIVv8FvZRbIAABCEAAAhCAAAQgAAEIQCAl4NHndXZfelvvt5z45dmjFa7elb/oQ8WfP38u5Bu9JRzf10dEDATWEHB+d/OcBsU1YMu5V7ZPbUt69I8/BTCFltM0Tkl+/fXXyZR6V57zGxxjDnYiNrYEPwmTBBCAwFEE0Cw68gxfR/VAyt2EwAmVi8NnIw9+/PixSeORCQQgAAEIQAACEIAABCAAAQicmYCsSL///rtN4Pv3735ThFx8ZN5QnhcXF7JhyNCokwDs/LNd1WEDz549GywOLXsQC5FVENCWmuvra1tUPYxav7PTcLVYAslArZ1YOrakWGkRrE9Ah9XLc70fH8doU1oh2+NiqfKEtZFFc4bBsr59+6b+P3iJSAhAoEACyQtrUEI0i0EsREKgHALnVC6OnY38tZzmRxIIQAACEIAABCAAAQhAAAIQqJSANNtJk/9c78MX//grE8iY283k5wnKrA5SQaAj4PGrw9G/3t6i7UrJQK2z4mX1L2dDVb1ss0nOQ2qj1s7C58+f39/f95Ppxa3dhP14YiAAgQIJoFl0jYJmUWDnRKRZBM45bzl2NsIJ/7O6KIkhAAEIQAACEIAABCAAAQhAYICAR5/3HO8/kHV5UTIbjH1WeWw3QHmVQCIIDBDwPMhY/QfAVRI1OHB5ToyvpH7tiykz2GAjJjU/+UM69iLWVgBOtki6Cj8hUCwBz4QEzaLY5kMwCAQCnme5yXnLgbMRrP6h+xGAAAQgAAEIQAACEIAABCAAgYUEPPr806dPF+Ze2G1jOrz8C/3fLyisTogDgb+c8LubZ2v1QQO/x4p8NlDF1tfzqp17rE6xlV0smM6uEITB28de34OJiYQABA4k4Bnu0CwObCCKhoCHwJmViwNnI1j9PZ2TNBCAAAQgAAEIQAACEIAABCBgEfCszbXhkSNH/+SI7MBFn1IOYQIQqI6A5ynGoFhdsyJwSwQ8D2mTDnNzG3HsTGwBlAVibm6khwAE8hPwDHdoFvnbhRIhMIuA50FuWLk4ajaC1X9WLyUxBCAAAQhAAAIQgAAEIAABCKQEPJ/e1D1teOS8e/curf8/fmvB4vLycvASkRCogoBnYQ6DYhVNOUvI79+/z0pP4gMJ8JA64V9dXY2l/PDhw9gl4iEAgUIIoFmoIdAsCumNiLGGwMnnLUfNRrD6r+m03AsBCEAAAhCAAAQgAAEIQAACfxk8NTrh0sYufn0SeOw0bBz9kxbnZ3UETr4wV117IfDZCDjNYGzN6TqGvrkz2EM+fvwokoOXiIQABAohgGahhkCzKKQ3IsYaAigXh8xGsPqv6bTcCwEIQAACEIAABCAAAQhAAAJ/GTOEx2jaOIRzzNFfNWVtLm5uwtUROPN3N6trLAQ+JwHP0nkbG+w2aV/jpSzD/yZFkAkEILATATQLgTUGsZ2wky0EtiWAciGexoO832wEq/+2PZncIAABCEAAAhCAAAQgAAEInI6A0yOndi7yDry/vx+shXwrHz58OHiJSAhUQQCDYhXNhJBnJuB5SNvYYLdJK+ubOz/99NNgVsYGvsH0REIAApkJoFmgWWTuchS3BwHPvKX53YqHzEaw+u/Rn8kTAhCAAAQgAAEIQAACEIDAiQh4PHKePn1aOxFjP76xi7/2WiP/SQh4FuY4OfwknYFqlkmAh3Ruu4y9mv/888+7u7u5uZEeAhDIRgDNYmz4ytYEFASB9QSYt3QMxx7n/WYjWP3X915ygAAEIAABCEAAAhCAAAQgcGoCv//++2T9G3BANLwDX7x4MUmABBAomQALcyW3DrJBQIfNeF61bM2Ju8rLly/jn3HYeKHHyQhDAAKHEPAMd2gWhzQNhULATwDlomOVfzaC1d/fS0kJAQhAAAIQgAAEIAABCEAAAimBL1++pFFDvx89ejQUXU2cqqn9+IPiYmUZxEJkRQT47mZFjYWo5yTgWTrXgfa1v2q3bdwnT56MHfIvT2KNe9sWR24QgMAmBNAs0Cw26UhkciwBlIvAP/9sBKt/gE8AAhCAAAQgAAEIQAACEIAABGYT8BzC2YA7zocPH8bQjJ3aN5aeeAiURsBpUHz48GFpkiMPBE5CwPOQYijqdwbDwc74ak8/H2IgAIFsBNAs0CyydTYK2o+AZ96inXknUS4yz0aw+u/XsckZAhCAAAQgAAEIQAACEIBA+wR+/fXXyUo+ffp0Mk3JCXS0srFywfH+JbcdsnkIGN073I5BMaAgAIH8BHhIlzF//vz52I339/djl4iHAAQOJIBmgWZxYPej6K0IMG+JSWaejWD1j+EThgAEIAABCEAAAhCAAAQgAIF5BM7gkfPp06cxKJhCx8gQXxEBFuYqaixEPSEB7TzzfOWa91G/b1xeXvYjuxgh/fr169hV4iEAgaMIoFkcRZ5yIbAhAZSLGGbm2QhW/xg+YQhAAAIQgAAEIAABCEAAAhCYR8Bjiqjd19/wCMTKMq+7kLo8Anx3s7w2QSII/BMBz9K5jsl99OjRP93Gj38QMBzsOOSfPgKBAgmgWRTYKIgEgVkEUC76uHLORrD69/kTAwEIQAACEIAABCAAAQhAAAIuAk4/uSdPnriyKzKRfby/ocAXWRuEgkBKAINiSoTfECiMgOchZQvaWKMZZIyDfMZyIx4CENiVAJoFmsWuHYzM8xDwzFvOtlsx52wEq3+efk4pEIAABCAAAQhAAAIQgAAEGiTg+fTmzz//XHXNDavA2VYrqm5HhB8j4FmYMxaqxrIlHgIQ2IoAD+kaki9fvhy7/c8///zy5cvYVeIhAIH8BNAsOLUlf6+jxM0JMG/pI805G8Hq3+dPDAQgAAEIQAACEIAABCAAAQi4CJzh05vGCcCG9u7CRyIIFECAhbkCGgERIDBKQOfNeM67ZmvOGMGHDx8auw+NL/iMZUg8BCCwHwE0i/3YkjMEshFAueijzjkbwerf508MBCAAAQhAAAIQgAAEIAABCLgIeFT6p0+fuvIqMpHMLcb6I1aWIhsNoWYQ4LubM2CRFAJHEPC8Zzl4xm4Z42VtHOdj58lVCEBgDwKeEQ/NYg/y5AmBrQigXIyRzDYbweo/1gTEQwACEIAABCAAAQhAAAIQgMAEAY8D4t/+9reJXAq+bNsDDNW94DohGgT+j4BneR2D4v/xIgSB7AQ8DykvI7tZDD465N/5HXG7CK5CAAKbEECz2AQjmUDgQAKeecs5lYtssxGs/gf2f4qGAAQgAAEIQAACEIAABCBQMQHnQrlxsm75lTeWLVQvndRXfhWQEAIGAaOHh7uMJaqQhgAEILATAc9DWrXn607c4mztQcxDOM6NMAQgsBMBNAs0i526FtnmJOB5q9rv5ZzS5izLrrWHm1NarP5OUCSDAAQgAAEIQAACEIAABCAAgX8i8Ouvv/7T75Efjx49GrlSQbShfld9hkEF6BExCwGjh4fy7SWqkIwABCCwOQF9Zcbj+cpDapO3P6brGQbt/LkKAQhsQgDNYhOMZAKBYwl43qrnnLdkm41g9T/2EaB0CEAAAhCAAAQgAAEIQAACtRIwPngfqlS1aVwuRzr7N9QlCZxztSKBwM+qCfDdzaqbD+HPQMCzdC4OT548OQONNXU0ZiNOyGtK514IQMBDAM3CQ4k0ECiZAMqF3Tp5ZiNY/e1W4CoEIAABCEAAAhCAAAQgAAEIDBPweORUfeywbQnA6j/cLYith4Ddw7t6nPO7m/W0IZI2TsDzkPIy8nQCm9KXL188mZAGAhDYlQCaxa54yRwCGQh45i1nVi7yzEb+mqGlKQICEIAABCAAAQhAAAIQgAAE2iPQvEeOvWxR9ZcL1vRGnTitZVnBUQf4/v27jkPoDqDWCs7FxcXPP/+s5Qz94Xu6BnKee+0e3sng3LijXqHc9Ke+oS7RdQzloF6hLqFM9P/58+enfWryNCiltEdAz9RkpTTeTqZZmUCue/f393q6NdrrrzsFJzzdEuDFixcri9j7dnsoE+fLy8u9ZSB/CEDAJoBmYfNp9SqaRUst65m32G/kQKNJ5cKu+1azkQc/fvwIHAlAAAIQgAAEIAABCEAAAhCAAAQ8BHT6va21dpnISFCv9ffBgwdjKHQ6nwiMXW0yXlafjx8/yvAjk4+ngrLyvn79+urqypOYNIcQ0NcljW9YdCK9e/fuzZs3Y+JpPe7Tp0/qGJ6VemUiM+Grf/xh/h9Dumu8TLN6hJMitBvj7u4uieRnCQT0fGkr1aQk+71nJYBGAOewrwH//fv3k9IemMB4p+uFpXfcgbJRNAQggGaBZmE/BWgWNp9CrqJcTDZEhtkIVv/JViABBCAAAQhAAAIQgAAEIACB9gnI6qPd5fLQVVUnDYFKo5QeO98sH0RZBJVz5y8uy6BWDQ7krvN+nz17NiaAxLu9vR272li8auo36yZ1V5vq3vLdQBOxz/BTJq7Hjx9P1nTMoNiZAz98+DCZw2ACjQw3NzfY/gfh7BeJ1X8/tnvkrPfyy5cvJ3Pew6FL48Pbt2/7e0RsYTTgayJR7FY/CWbMW/bAaOPiKgTaJoBmkbQvmkUAgmYRUDQWQLnwNGiG2Qgn/HsagjQQgAAEIAABCEAAAhCAAARaJmArn2tq7jnlbzB/mYqPdbwzbAMSWO4mg2I3FqlVORl+PLtAxique2W1cjoTq8V1kIC2fRRrNBqrZo3xzmdzsC3k/b/Y3t+xUunac1C+c3CNLYvMzRDwPKSzttZ5yKzZ0KMBX4cAff78uczT8iWb8WaXQa5MsT2tRhoIlEYAzaLfIsb4o8RoFn1igzFoFoNYCon0zFsk6smViwyzkX8ppEMgBgQgAAEIQAACEIAABCAAAQgcQkCmVnsd6hCpZP2V7eGQortC5eJslK4T/o2rDVySvV9nLVxfXxsm/85dWwaeb9++yUtSxz8Imo6D7luh5DCq9R2jQXUutIqTGVjnK2gpRCcf6tMARvoGCB9eBc/CXL8pZRiTg/6gyV8Phaz4OvBf/UGdoesP+qk9H2OVVT7K7dj9PWOyEQ+Bwwkse0jXiC3fXFmeBh9wjQYa3jXga5zX060xf2zA1zBe5kNtG9UKnAitaUruhcCBBNAsBuGjWaBZDHaMliKXzVvOplzkmI1olsYfBCAAAQhAAAIQgAAEIAABCJyWgMxyBS436KDgY1uk+9zAGJnO5nGshDuVLpOtvadBZGT7sQkok76tV2scfZmVz1hxg+n7ORCzjIDdw7uer4aOM9eHLQafCBn7u50fceI4rFbu94c4K5kS4/SEdyIw2AqK3Kk4sl1DQE9N/IyMhWVGWlNKfO9g99A4rI9x2AN+fxZR5uitcWYMo+J5EOLOQBgCawj0xwTj0ct2Cc1iTZuuuRfNYg29uu5FufC0V4bZCL7+2d4sFAQBCEAAAhCAAAQgAAEIQKBEAlqdL1AsOXwfKJW8zA0fdwkmb5UDxduvaJ3cLod7w+VR9l3BUTKbgBy45TOqRY149UfnN/TPT9b5/2PFKb0K2q+yZ85Zfnh2D+/gBF9/pddpDfruRgJN/UHmQB3VoBZPLsU/1VvUHwwzgJyDlSC+hTAETk7A4zAnRIPH5M5F9/XrVz3COpQlvlFzAz2zevZ18oo94L948SJZwtborQNj4txKCNvzCifwEiqCDBAonACaRb+B0Cz6TLoYNIsxMtXFo1w4myzDbASrv7MtSAYBCEAAAhCAAAQgAAEIQKBNArIZyKO3nBU6SSKXYsNAmKEZTngIZ2fWHTzYuQOudpGzjuy7fv6y8YtkbPiXWSU25MvQaxta7Kt+SUiZEHCC7QyKsghqfSrZnKENAZ293zYHxuXKNCin4TgmDmv/h074jGMIQ+DMBDwPadiXswaUzPN6wGWnjzPRo6qXgp7ZODIJy4ilN4LGee0Y0PObXH379m0Sc/hPDVbx+yiRRxuhVKMkkp8QgEzfhyAAACAASURBVMACAmgWfWhoFn0maBZ9JlXHeOYtqiDKRYbZCFb/qh8lhIcABCAAAQhAAAIQgAAEILABARlitb7vOZKuS+MxyWtt3Z9hnFKSdB+V36BiS7Owly3sHfpLyzzyPllb+2bdWCDtw1C72P7ccfoQ1i2J4V8bC2RF7hKMnRgfbk8szSGewEoCdg/vMu8Mip3JPz4YQI+2RgD1Gb+9P0grp2Gj0Yv9HHiQnwAEshHwP6RrRNLb//r6Os5Bn1zRBi89qnFkEpZ1XBsCLi4uZNqXnNoxEA8RXWLF6K2R3Hj4T3uDo22WO1x4BIBARQTQLJLGsod0NIsEl/ETzcKAc+wlu5N3sqFcdBz2no1g9T/2WaB0CEAAAhCAAAQgAAEIQAAC9RHwrIxv4oN4FBrb2Gwr6kfJvLhcOWvK2tq32YQMdRTEmrOatTyXnAzfeYXK0d8otCvd8MsM4hFYQMC5MNdtB4nzV+fX4297AMfp+2F1J6NZ1RX7txADgbMRkFk9cb4fJLDyPasHOTnfRY9nd9r/YHFdpGz5GgeSzwEMpvekGbxxv0j79W2/+veTipwhAAE0i5b6AJpFS63prwvKhZ/V3rMRrP7+tiAlBCAAAQhAAAIQgAAEIAABCPwvAc/KeNVuK7a5Ra6QzfQDOXTa5zDrnOf4TP5lFZdt6fnz5+Fe4dU2As/akL0mEjIkMIuAjHaT+y2UoZopscHLxKh1+QVHPsTi6YQAWRbjmDisQtf3tzhDwhCokYBneFS9umNyl1VQJ/MnVvnPnz9PPn3ajqCXu2cAkVT2m3SZ2Cvvst8pHrvjSgG4HQIQGCSAZjGIpcZINIsaW229zCgXsxjuPRvB6j+rOUgMAQhAAAIQgAAEIAABCEAAAn/xrIxXbRq3bRVVb2iIu6+M8YkXfnxVYZn87XOek/TGz6QgbTXwfCdipSerIc+ZLzkNikmT6WT+Zaf691H3PwEep5HzcYEHg8cSEobA3gQ8D+mal6y2C8RFaPVZp/prH8BkvfTwOk3+yur79++TGWZOYK+z26/+zKJSHARORQDNoo3mRrNoox0X1CKeVBi3o1x0cPaejWD1NzohlyAAAQhAAAIQgAAEIAABCEAgJSBXP8+if72m8UmL44LPmacQC/jdd/RMhHr9+vVWJn/lLGjKMBShLuTpRVj9A7ENA86FubhEmfzXfOUhzkphdYb47Ifkqn7a2wL66YmBQGMEPA/p4uFRJv/YrVa7B5xneGjfj0ew0BYXFxchXEjAnpnEWAoRGDEgcAYCaBZoFgv6OZrFAmj73TJretCJcWblYu/ZCFb//bo6OUMAAhCAAAQgAAEIQAACEGiQgMcdR9/trncBy173Nz5JXlFjy+Rvr87IKKuvcm5bI/tTAoNl2Wsig7cQOUnAbvr+7eoMG5r8u/xtu76eQX1cvC8JMRA4AwEZwDxO58us/hr843ecMtGz5nxf6xyOWfwLfF3a3nWqneDPqiOJIQCB9QTQLNYzPDwHNIvDm+BYAVAuZvHfezaC1X9Wc5AYAhCAAAQgAAEIQAACEIDA2QnEBoMxFlUba21zS4HOi2OtMBav4zftpRm5ft7d3Y3dvjhehiV5dfhv14KI0xblz5OUzu9uBlAy+e/RGSYPJ3/37l2QgQAETkXAHp8DCplYQtgZSKwyMvnLfd95r5I5BQsZFjgTmHyn2BOAUDUCEIDAhgTQLDaEeUhWaBaHYC+nUJSLuW2x92wEq//cFiE9BCAAAQhAAAIQgAAEIACBUxPweORMmvRKJmhXcHJvfslVk2xv3ry5v7+3hfz06ZOdYPFV+1z3JNtlnqxJJvxMCMyy2+20/0MiPXr0KBEs+aleitNtwoSfJyHgeUgXvGQTq8xck//kt2/6rVPmGG6fQGBPAPp1JAYCEFhPwPPcLRj01gu2VQ52BdEs1nBGs1hDb6t7PfOWUBbKRYdi19kIVv/Q3whAAAIQgAAEIAABCEAAAhCAwDSBk3vk2Cr6NL5DU+jQ/skjmm9ubiYtsosrIU9TP8BZC3mLRTrbjf6FObWUP/ECjJMr+B8/flyQLbdAoHYCnudurkH96uoq3u811+QvpH/++ecssCpi0pVtVoZbJbYNbPj6b8WZfCDgJ4Bm4WdVWko0i9Ja5BB5PPOWTjCUi9BAu85GsPoHzgQgAAEIQAACEIAABCAAAQhAYIKA83vDk/a8iWIOvWwv+tsq+qGCTxSuk5zfvn1rJ5KdRsYhO83Kq35jVYGnQ6+sewm3+xfmlHJXo91k+3LIfwkdBhkyE3C+ZP0DqeTXES/xHhq9oGcd7N8RmPvuK/b5tT/TY08AMncGioPAGQg4Bz00iwI7A5pFgY1yiEgoFwuw7zobweq/oEW4BQIQgAAEIAABCEAAAhCAwEkJ2GdUBij7OYuHIvYL2B6Ntoq+n1Qrc9ai6suXLyczkaP/ZJqVCSZtvV3+Wt7d1eS8shaV3u7/7qa+8vDkyZNjq6knccGh4sfKTOkQWEnAuXSuc1OcBSWOmDLeO4tI8teAPOuklsMHkET+8NPevoDVP4AiAIE8BNAs0CxW9jQ0i5UAV96OcrEM4K6zEaz+yxqFuyAAAQhAAAIQgAAEIAABCJyRgOcQzqrdcWQdt9vVVtHtew+8KsdQezeDZHv9+nWG7RrO7jHLk/VAsHUV7bT2vXr1Sp8A37tqHguiU+C9RSV/CGQj4OnzzlFUMt/e3sZHvOj9JQPb4g1VGhk8HFTK3d2dJ+UhaeyRZ/JFeYjMFAqBhgmgWaBZrOzezncimsVKzmO3e+YtuhflIgG462wEq39Cm58QgAAEIAABCEAAAhCAAAQgMErA45HjdLkYLePQC9+/f7fLt1V0+96jrup458lFVdVLLqEZJHQubrI2t0dbeBbm1BNkKdyj9CRPj3PbZL9N8uQnBGon4HlIncOjzl6+vr4OQPRorzH5Kx+9IyYHcFlfPPOEIFX+gF0FfP3ztwglnpyAZ8RAsyitk6BZlNYiB8rjmbegXPQbaNfZCFb/PnBiIAABCEAAAhCAAAQgAAEIQGCYgMcI53S5GC7g6NjJFX9bRT9a/IHyv379+uHDh4EL/xyV7RvMk4Q7ufznV/9zPfhlEfAszDndea1ifNe0AjiZ0CPwZCYkgEAtBJzft/ZY/WXyf/bsWaj4epN/l5Xsc8YrXgfG6I2z+CyBIO2uAc9+o10FIHMIQCAmgGaBZhH3hwVhNIsF0Da8xTNXR7noA991NoLVvw+cGAhAAAIQgAAEIAABCEAAAhAYJuBZWKnaI2eygruq6MPQ18W+fPlyMgMZhK6uriaTbZLAszZkWJU2keGcmTi/u+npMJsA9Jykredx8qMbmwhDJhAogYBneJScky/ZQZP/Jh9wkUVfdv1Pnz49f/5cliq9O/RfuxC0b0wn5eQ5MGZlS03uN9JQubIIbocABPwEJifeympy0PMXlz/lZAXRLFY2iufViWaxEvLY7SgXY2Qm43edjfx1sngSQAACEIAABCAAAQhAAAIQgAAEREBr/R4OT5488SQrM82kJbJwL8aEqmwwk6uNuiX+8HOSw+Y/PU5dHk/WzQVrPkPPqqhWoLI9v5Nf0+haRL7FHPzQfOekgh0Bz0Mq04X9GtrP5B+a6cU//sLPugKTBja9NDfZIVEXFqSFwCEE0CyE3R7SD2kXo1A0CwPOCS955i0oF4MdY9fZCL7+g8yJhAAEIAABCEAAAhCAAAQgAIGUgOfTm9UdU5lU0mmJTO4q86fcL5zm/GznLgqUZ3kIq/8ePao08pM7bDoIzmR7ECNPCGQm4HlIbZ/Xu7u7+GB/ya88sWHH7TjpXceYE+MiDIFdCaBZ7Ip388zRLDZHWnuGnnlLTrXO+QZ3Jtu1dXadjWD137XtyBwCEIAABCAAAQhAAAIQgEA7BDxe2rWfoGivAkzq50U19vX1tUceHdSczc3I6dSFb7en4eam8SzMZTveX8I7d9g4k82lQXoIlEZAH7PwHM1irJ7L5B8/wnphyaKW7fSO0ngulocxZzE6boTAXAJoFmgWc/tMkh7NIgGS+SfKxX7A18xGsPrv1y7kDAEIQAACEIAABCAAAQhAoCkCHo8c2w2xfBxrFOyiaqdDnj0LMZK5NEf/2jeOFNUNgjDO724aBsWQ1VYBj4FTZTmTbSUV+UDgKALOEXvsIb29vU1M/soQk3+/NSfP1O3fQgwEILATATSLncDukS2axR5Uq84T5WJN8+06G/nrGsm4FwIQgAAEIAABCEAAAhCAAATOQwCPnF318207kvNsf/kY5XSs//Tp02Q1Y8PVZGISOAl4DIrqDNlOfZDYTnO+ffyGs/okg0D5BDwPqb6hM/iQXl1dffz4MdSx8/LnYP8AJA4MAowTMObENAhDYFcCaBZoFis7GJrFSoBrbvfMW1AuxgjvOhvB6j+GnXgIQAACEIAABCAAAQhAAAIQ+D8C2s7/fz/GQ/j6j7PJd0XnPHsWUiVQTkd/FeeRasyTNR++FkvyLMzlJK/DzJ2mtWaO32ixW1GnLQkse0j1KOnJjYdWTP4rW4UxZyVAboeAkwCahRNUCcnQLEpohdJkWDZv2a8WjSkXa2YjnPC/XzcjZwhAAAIQgAAEIAABCEAAAu0QiI0KY7XKvJ1/TIw18U5L5JoiMtzrdPSXJDkd63U0qKfuHEntoTQ3TWkLc05Hf1WzjUdybnuR/mwEtFTteSiSrTn6nrG8/+O3s76Qonzw8l/Tfxhz1tDjXgj4CcRj19hdaBZjZDLHo1lkBl5FcSgXuzbTmtkIVv9dm4bMIQABCEAAAhCAAAQgAAEINELgDJ/enGwqLT5Opjk8gYzrHuuR5JS5KKeJvbS1ocNbKpsA9X53U4iqeOiyNSUFtUrAMzyq7rHV//379zpcJ14Ufv78ufYBTJ4Z2ypDf73sUWWNd51fBlJCAAJoFuoD9nBUSCdBsyikIYoSA+VifXPYj/+a2Qgn/K9vHXKAAAQgAAEIQAACEIAABCDQPgGPR468DNsHUXwNP3z44JQxNiA5b1mTzGPWyizSmupUdK+HvBaecvoHe9b6O8IVffJW7tpdvWJDbFH9ZHA/kCJ1cm9RcgZhuvVQ2babt2R7HlLt0+o4yLSvj7MkL+XXr19rH0BARwACkwTCCRNrTAuTpTSWoHsl5dwx2RjAuDrJIBZfCmE0i4DiwACaxYHwiy3aM29BuTiq+bD6H0WeciEAAQhAAAIQgAAEIAABCNREwGOlk22mpioNyWqvfZdvgJTjhWcVpqu6HEOHGOwV51nexeq/B31Pl8j88HpE6lDYfjB74FqQ5+3trQ6/LdbYb9dID2bOL33YwoxdlcH75ubm8vJyLEHt8Z4nQsOjRnj1tPv7+6S+nz59evHiRRLJTwiMEdCQJTPe4DagsVuITwjIGv3u3buGB6Wkvnv8RLMQVTSLNV0LzWINvZX3euYtKBcrIS++nRP+F6PjRghAAAIQgAAEIAABCEAAAmchIIcwj0ELj5zDO4TfHUei5lyt1umgHjj4z3kozU3jWZjLvN/Cs1DbVbP8BXE5yl9fX3tGyLkNR/pAQObJZ8+eyeYdYloKBJdru1Iy7T9+/Dgx+evJ1WY1TP42ullXm3+WZfLXkIXJf1av6CfWW6zhQalf381j0Cw2R7pThmgWO4GtPVuUi71bcM1sBKv/3q1D/hCAAAQgAAEIQAACEIAABKon4HHHUSVznhB+CNPy3Y4/fvzoJJPZylvg2pATVO3JCvzu5izbbfkPnWyxtXeSWuRPDN61iD0pp2d4VCb99V+df6ANVc1//mAS4NwE5e8lmlujWen984RZ2Z4zMTAXtzuaRYeu/EmOv5OjWSx+HKq7EeVikybbbzaC1X+TBiITCEAAAhCAAAQgAAEIQAACLRPwOObi6H94D5j1ce7Mx/t7zFqZlwsPb688AnjIS5Kcpyw4Rer46Gj3PKAWl4LL7GJ0c2+0v8AyN7dy0s96IoLY3YApq79cZkMkAQhMEuhvH5m8hQRjBIA5RmYyHs1iElEJCdAsSmiFAmVwzltQLo5qu78eVTDlQgACEIAABCAAAQhAAAIQgEAtBDweOZk/3VcLupxy+t1xJFXmL3l7lnex+u/RWzwLc5nJezpDQFH+wCIJZ9UoVI3AXALlbwGZW6Muvech7eesu8KN8hYVHD3I+lOHxPu/jyuOaXX7SFxHI6yuwl4lg8+sS60OSrMgLEuMZrGMW+a70CwyA6+luDD9MATWhMS4uvmlWVPxQpSL/WYj+Ppv3sHIEAIQgAAEIAABCEAAAhCAQGsEPIr0GXz9S3bqkrunZwmm65pap85pFpI36uQjIatVTo+QSXmaSeDpFZkfXo9IgX/OjhoKnRV4/fr1rPQkXkZAo9bV1dWye0u+S0P3ehOs3k16Tevry/rQuA6M1VgqVp6Bt2QyyLYTAYasrcBq3vLq1autcjtbPmgWXYujWSzr+Z4XHJrFMraeuzwzeZQLD8md0mD13wks2UIAAhCAAAQgAAEIQAACEGiHgMcmUciu+Xagz6zJrI+Lc7z/TLq1JpdB0bOgnNkdxzOedMSrcKN89OjRt2/fZPvJvL5Za6ecKbdW7QVWdkqPY+jMvItI7lk6nyuozGly0NQOAG2aefPmjb6/OzeHM6dXl2u7+peXl3qaNA2oYoAtsy00KGnMF8by96WVCVBSeWYCaBbHNh+axbH8iy0d5SJP06yZjXDCf542ohQIQAACEIAABCAAAQhAAAK1Evj69atH9DYcteUlaVhJ9zuIz0PYTjPLdJT5eH+PbJkNzzbMZq56yKuyMgJlq7LHPSsIU4sdXYb/29vbIHaxgRcvXtzf3yfiyfg368O9ye38XEnA85BqeNS+BxnJ9CeLvmyNxnsqlkfJdACA/vQovXv3LueTHotRWthJrzSxN5RHEzae+g15ktVcAmgWgRiaRUAxK+B8dc7Kk8ROAh74yirnlKNS5WK/2QhWf2dnJhkEIAABCEAAAhCAAAQgAIGTEvB4WOIxdnjncC7BdHLm3KIhjxDPOa5Y/ffoQp6HN7Nl3dMZAgp6RUBBoFUCnqFbOzOS1XO57+tG7eHw3C50eu7k+o/tv9VeRL0gUBcBz+QEzeLwNnW+Xzo50SwOb69sAnieX5SLbM0xWBAn/A9iIRICEIAABCAAAQhAAAIQgAAE/h8Bj5Uus25P2yQEZAHyuwtkPt7fszakMwzlLZ1Uip/rCXhWbDNb1j0ihYpnli2USwACeQhoU5Tc9yfL6j8IGjCvrq7k3Pbjxw8dwtxPMJhnZ/vXBgKVO5iASBHQkT9wgAAEdiWAZrEr3k0yR7PYBGOTmXhm8s5pyVZ8PCKFsjLLFsqdG1gzG8HqP5c26SEAAQhAAAIQgAAEIAABCJyLgMdq28ynN+1P6Pkt65m7yKzFjsyN1T9RvA+nlvWXvuSFx3gW1jPD94wnHVX2ghTeuxBvPQHP0D35IOjDDTL/f/v2TR8a94ikQvUWcJ6w7cmQNBCAAARmEfDMBDJPVmfJPysxmsUsXJ7EaBYeSvulQbnYj+1WOWP134ok+UAAAhCAAAQgAAEIQAACEGiTgEe3b8bXf822+gOb32M6CuJltvJ6ZGtmbTdALiHgtOrlhC+R/FtnMnfUEpoMGc5GYMPhUd7/t7e3sqV5Xsc6YEAP/jm/7D55zoFtojtbF6W+ENiDAJrFHlS3zdPzegolZp6weWTLObkNHM4QQLnYqpV3nY1g9d+qmcgHAhCAAAQgAAEIQAACEIBAgwR0wKOnVs2srdjL/d+/f/fQyJ/Gs34apMr86c1l51cHaQksJuBZFdV3cx8+fLi4iLk36ihy/y0vX770JyYlBGok4HlIZ1lTNLxrRf7du3ceGnrEzmn4t+FUuvnPrhRXIVAOATSLuC3QLGIanvDiL+N4MifNJAHPvAXlYhKjJ8Ga2QhWfw9h0kAAAhCAAAQgAAEIQAACEDgpAY85WZbynIbDXVtijYK9q2B25h7LepeDxw3ULmvWVc/akDLMuRFhlvxVJ/acoDvLoLiehudQ1lCKzi0PYQIQaI+ATF+eoXvBQ/rmzZvPnz97iMnw7/Tb8+RWRZpJG5u9+a+KOiIkBEomgGZRcusE2Tyvpy4xmkWAdoYAysVWrbzrbASr/1bNRD4QgAAEIAABCEAAAhCAAAQaJODR7Ztx9Ff72cv9/sPJc3aFyRMCY2EyN5bH6r/AphXXiPAYAc/Ces61Wqd7Vled58+fj9WLeAi0QcDzhKqmyzZFXV5eel7fyp9DNZLuVOnmv6QW/IRAsQQ8Q1PmyequrNAstsWLZrEtz7m5eaYuKBdzqQ6mXzMbweo/iJRICEAAAhCAAAQgAAEIQAACEPhfAqXp9nu3yhoFe2/ZxvL3rJ+Ge3MuxKhQ1uYC+fwBj59Wzi0XHO+fvw9QYskEPE/EmidU2wVubm4mCWigeP/+/WSyZhJM7t6zTXTNcKAiEDiKAJrFUeT95aJZ+FmdLSXKxVYtvutsBKv/Vs1EPhCAAAQgAAEIQAACEIAABBok4Fn3OY9HjhrY+TnSnF3Bs/4S5FljQwqZOANO3+6cIjklbyCZ5wQIGbcePXqUrbIc758NNQVVQSDDpqirqyvPAPvu3bsqiG0i5OSZuvog8SYFkQkEIDBIAM0iwYJmkQAxfqJZGHAyXEK52BDyrrMRrP4bthRZQQACEIAABCAAAQhAAAIQaIqAdPvJfeiqcGb38V0RTy73e4DsKmE/81ki5bTyemxaqs6y86v7HIiJCXj2gmTer+PsD6rFq1ev4roQhkB7BGTm8QzdHpu9Dcdj0Zckd3d3dj7NXJ0cG2s88qeZ1qEizRNAs+g3sedd0L9r15hZIqFZ7NoWRWU++QKVtCgXziabhLlmNoLV39kKJIMABCAAAQhAAAIQgAAEIHA6Ah53HEHJudyzdxtMWv0nN+bvLWE/f79I6w1I/dKNGI+VN7NIhrSNXfL0ipz7db58+eIn/Pr1a39iUkKgRgKe4VH1Wr8pSjl4nnTP5wZq5NyXedKa9fDhw/5dxEAAApsQQLPoY/RM2Pp37RrjFynzNN7z6sws0q4NUVrmno7hmXJsVa+qlYtdZyNY/bfqY+QDAQhAAAIQgAAEIAABCECgNQJn+/Sm2m9yW/3kxvz8nWBy1SCIlHMhRoWyNhfI5w94ekVOdxz/8f5arm1pI1H+pqfEKgjkHB49JhDP674KsJNC2i/xyZ1/k/mTAAIQMAh4hprMk1VD2k0uoVlsgrHLJOerc0Oxm8kK5WLDptx1NoLVf8OWIisIQAACEIAABCAAAQhAAAJNEfB45OQ0HGaAO+nk51nvyCBnXITH8aJL77H9xDmvCfPpzTX08tyb077lWajtao2jf57Wp5RjCXieiK1GbE8+9urzsay2Ld1+Y/7000/bFkduEIBATADNIqbRhdEs+kwGY9AsBrGUFoly4WyRXWcjWP2drUAyCEAAAhCAAAQgAAEIQAACpyNwQo8ctbG9WlGgacS/XGhXbdv+7bFpqcQF51frlgcPHmh/xnk+RL2gaey1pC7DBfAXSKJbvn796nxw1EUvLy+XlcJdEKiFwG+//eYZtz3Wek+VnSO/DCqe3AbT6JRdHdGhYfnFixeDCcqJtMciJ6tyqoMkEKiLAJpFv73sQamfPkOM5w3ViZFzzESzyND0dhEoFzafWVftB3/lk4XVf1ZbkBgCEIAABCAAAQhAAAIQgMCJCNjqaAeiMV9/Vcp29fOsd2TuIrbAsTA5D073rM0tOMT19va2WzLWiuS7d+/i2hGeRcDfbWZlO5j448ePg/H9yJubm34kMRBojIBneFSVt9qXM3m+dId3zdvt+vpaEwYNy/qWx6zv7OZvWduatXKdPX91KBECdRFAs+i315qxt5/bJjH+KSKaxSbAm8nE33PWV7l25WLX2QhW//UdjBwgAAEIQAACEIAABCAAAQg0SEDuuZ5abWWW8JSVJ429j8FW0fNIuKyUzMYMj1lrgSdr/Hl4pylrGa7a75qEk7M/OBfmtAsER//aOx7yewjsNDx6ijbSTA4aY/fq6AKPJW/s9szxtqg5B8bMFac4CBxOAM1isAnQLAax9CN3enWiWfRRj8VMzhNyvkNrVy52nY1g9R/rw8RDAAIQgAAEIAABCEAAAhA4NQHPpzdz6vbZGsOulK2iZxMyLmhyCaZLvMCxPi5lVni/T2/GS34LNg3MqkXViSe9bZzdZj0E/4cYnOt360UiBwgcSyAex8Yk2XB82/u1lVTH3jk3Vt9C4u0JQCFCIgYEKiWAZjHYcHsP0YOF2pHOKSKahY2xvasoF9nadOVsBKt/tpaiIAhAAAIQgAAEIAABCEAAAjUROOenN9VC9hpWvedwrlw+mNV3P3365Ek/17E78RLb0CrmkbauNJMrttn6g9OWr9Zs7+CQuvoM0uYhIM94j2en/SaaJarH0qal/IcPH87KNiSOHSU1sCzOJ2S4X0A70uzMq96yYFeNqxA4nACaxWAToFkMYkki0SwSIIf8RLnYCvves5G/biUo+WxOQG2vebl2e+lx0lw/51dSNq8LGUIAAhCAAAQgAAEIQAAC1RHw2AmaXB+3raGy1khZK8qqYQscOt7kSk1IuT6QuH4OZrjAppUs+WEkHgTbRU6640wmMDL3X5KB09MZlOHNzY0/W1JCoF4Czidi7qYoA4jH0rbmbR7XqPDNWJM+tUW93I025RIEaiSAZjHYamgWg1iSyPhFk1wKP9EsAoqdApO6w2SCTQRrQLnYezaCr/8mPW3jTLSE9OLFC63IPHv27Pr6+uXLl48fP5bV//b2duOSyA4CEIAABCAAAQhAAAIQgMAIAY+dYMHyykhpBUVPbrmeVNQzV8Zp9c+zENPV3bM2t8DIFGfbZN/bsOdMduMNyzKyip2AjWTv3r0rRGBDSC5BYBMC8Tg2luG245vHtgip9gAAIABJREFU0ra4xOQTHs+fPx+rVAnx9ut7MYQSqoYMECifAJrFWBvZQ9PYXfvFo1nsx7bqnAuZqzegXNiP/PrZCFb/4h407VXRwNrvu+oK2gGw4Vbf4mqOQBCAAAQgAAEIQAACEIBAMQSkmHhkWWC49WR7eBp7tctjQclZBWcrZPP11zn8nvOr57qEan98vF489/acLUJZgYDM+SE8FtDa1ps3b8auEg+Bxgh4rP7bjm/24nKH1/ke6bdFcgRL4euW9uvbfvX3604MBCDgJ4BmYbCyhybjxp0uOd8IaBY78Sdbm0ADyoX9yK+fjWD1t7vQAVfl32+sj0g3KHwCfQAyioQABCAAAQhAAAIQgAAEtiYQm1fH8pbveKtn4drKtseCMgZtj3i1gi1wV2g2X3//d9xn0UhMZdtaxRJJtHFBDqw6b+/Lly/OdeokhxJ+2p4ixsrDVsK/f//eU4qzw2wlFflA4EACGk88D8WG45v2S3lKtIcLg1jstrSh2EaJay7Zr2+noWuNANwLgdMSQLMwmt4emowbd7qEZrE52DY0C2GxZwue+cZKtm0oF/Yjv342gtV/ZTfb+Hb1WrvJVZ5WOpLjszYWguwgAAEIQAACEIAABCAAgdMTsHegd3jWa6TFYrZXNDwLl5mrZgucWZjE9XOwdG1TmLtlJMl2jw3xMsjpc3sPHjxQ39a39nTenvbl1/vFPdsC9/3798Gm2SpStsa3b99O5iZ/nSdPnkwmIwEE2iCQ7F4aq9SG49vkMmMnw7Jje7UvKq5C4cf7S1T79V3UmzQGSxgCDRBAszAa0R6ajBv3u1TUeJioAIO1RrMYxLJ5JMrFJkjtR37904fVf5Nm2iwTz/EUKsyZbDOxyAgCEIAABCAAAQhAAAIQOBkBWxftYKzXSIuFaq9oOI0oOWtnC9xJksH9QgXpqHZPQQs6T2wt89R3Ln9JLgN/7LcaclCLaweArGJ1+f3blDzNFAgsCHhM/pKQs/0XsOWWegnE49hYLewnd+yusXjP/p7FJSYDpjZLjYlRSLz9+m54L2Mh/BHjzATQLIzWt4cm48b9LnneC3vPJLvaoVns18oLcrY7xt5dohnlwn7k189GsPov6Nt73SIPfueDodekds3vJQf5QgACEIAABCAAAQhAAAKnJ3Byjxxb2bYV9UP6jr0E04nksf2sFF5+nx8+fPBk4hE4zkcHY8b68uYepXLxn5Rc7a6OIUliwUoO29141/6g7RGT5/brkxMe562SCSMbBOYSyG/1j0fOMWkXbMPqsoofYY3qc09wGZNnp3h721bDHy3aiSfZQmAWATQLAxeaxRgcNIsxMkfFo1ysJ59hNoLVf30zbZZDPFeezHRX/XyydBJAAAIQgAAEIAABCEAAAg0T2PszwOWjk+lCBgBDTltdN27c6ZLc0G2BVe7eS4pi4nf0tNeM+pQSfdlfUD+rfoy+tZd4rPbTdDGyn8myVcsufPuzrB5b4BiHyXhPA8n8WbiNcLKaJIDALAIaJD3P3dxNUbNkGEysg5EH4+3IZDPWq1ev7PSHX7VdjfNjPxwIAkAgGwE0CzSLBZ0NzWIBtL1vQblYTzjDbASr//pm2iwHz4bfUNjFxUUIE4AABCAAAQhAAAIQgAAEILAhAY87jopb9hngDeXcNSvbAGCr67sKNpb5pMVlV6u/1nOfPXvmMWh18s/9lHvsOC631A2txVpS9BwXGbCrjh6Tdkh/bMA4FEH9YaftC9pFMfmA3NzczO0Dx5KkdAisJ+Bc99v20fBY9D1p+tVPPj+qE1P6aYqKsec2c/eiFVU1hIFA4QTspy8Ij2YRUJQQQLNY1gptaxZignKxrGOEu+zxcJPZCFb/QPvggI4r8a+PcOrUwa1F8RCAAAQgAAEIQAACEGiawKTFTrVffCBwLeRslXtXC/oyRJOma0+zLitad2mThJ/J5LEEiRiJvryt0X3yYP9EGP2U6U4i9eMLjLFXbO1Vp2XV8ax1vn79+urqaln+3AWBegl4rP72hrMFdfeMtws8i7RnKD4ixR5qFoi9xy32S2pz8ntUgTwhUCkBzxQUzaK0xkWzWNYibWsWYmK/8VEuJrtNhtkIVv/JVsiUwDP1D6LYj1ZI1ljgzZs38ufYdstzY4ioDgQmCWgNTjtn9Sjd3t5OJiYBBCAAAQhAAAKnJeBR122jeAPo7MVHD6LMEDTHM3wvJIyWGHby7ZaLp2c9NwCZa2GKbUvKZFuNOPl2QBDSDkyuhNq3Z7uqyb9hyprVak6ZdeSDnVK9VIcB2Gm4CoEmCXiW/owHdhkTj+/sAl//+PwVCbbtsLysppN32SMe642TAEkAgcUEPNNmNIvFeHe6Ec1iGdi2NQsxQblY1jHCXRlmI1j9A+2DA8kqhi1NFZNpuwqzrupTYRpNtE9KxyHoqbi7u5t1O4khAIFAQJq5Vnv1KF1fX0un1SaAcIkABCAAAQhAAAIQCARsXbRLtrllIpReSODy8tKQxIPIuH2nS5OmaI/Naa5s2p8d67PyK7U3TMzNXzsVYvOSOp5WIedmMpZe82H/qXtxJuoAUlTjmGLDcqwfk23z/qD9H5P+K2j0Y81BfNsEnKPNHu/WSaP+gkE1Pt5fY34VJnNjdNr2tdV2T6Z2EFhAwDNt3mP0WyDqfregWTjZolk4QR2YDOViDfwMsxGs/msaaLN7NfU3GjspRvviPRt1k7vq/SknAO31i/kwF6+3NZH8cAKxtq859+PHj2s5m/RwdAgAAQhAAAIQOA8BGVnj6fdYxc8wLTfq6EE0hm6/eNldDJlV7uZWXi3MJedYqojJfeqeE6cDpdjkr8jJzMONnsAyk3+X8zJXHo9U26bRKnOsBcSZq7E2PP4hWaWNC+rCWtBH++hjIeYkBJzD7x7m881taVqpiwfPeAdAsa1p+zxsjqhYDggGgfwE0CwCc2OWjmbRUUKzCL2l5ADKxeLWyTMbweq/uIG2vDF2jJjMd9J7YzKHihLoU39JfW9ubk616aGixkLUKgjomUrWSXUCJwdsVtF2CAkBCEAAAhDIRsC56nSGabn9/fgy7ZeJjTzpNrq6oZVXc8vE5K8TXGWysrlJpNhclEjY/xnbk7RdQN7k/TSLY75//7743lmK/OJSNrkxZphkaHeYJLHxUx78SWdIEsuBocxHJpGTnxDYiYDH6r+T7dn++Mvc+uolEq/UyYhlO7DOzX+n9Db/ydfWTlKRLQTOQADNIrSyPdSUOU2yJ4poFqFxu8BJNAtVFuUiaXrnzzyzEaz+zubYN5nfRUCT6T22/e5bvUW5S4uQ2pC8V2Ty17rSovy4CQIQ+H8Ebm9vE8O/NHaeLPoHBCAAAQhAAAKBgK2Ldsl2skwEGQoJ2NX0nFaavyJSGJPJXiJDomQlV/0/ZX1Psvr8+XOnruqwaBudf0VMc9d4i4BdNb/wIeXFxUUIzw1oFdt215ib4X7p1Vhj7mVJIy6TQc1kL2Sr4TjYfxlb7mqGwIHvVi2vzTphxWYem/yV0lj3t/PJfNXmf5K11szMKQ4CHQH76evS2PPGZkja1USzSCalaBYl93yUi2WtY4+HW81GsPova50t75J52z+mJ3PrLeUoKS8x0an+yTOg74VgmCyplZClYgJ9w7/mVVVsz68YOqJDAAIQgAAE6iEgd+1JYe1Fq8nba0lgK96JwlJOpTTZGzvRXULKQiOFa420ul1kEk937WWP55PG5x5VdGzINyRRQdfX13GCzTViA1Rc7ljYr8uP5ZAtfszZQHsXdJjqGjHU35JmSnJTl1OaJJKfEDgVAe0Q8ox72zrlx4TtwfPr169xYiMsV9TYKqPJQDzyGzcefskYrk8ypTm8CRDgtATQLELTo1kEFHEAzSLQMF5VIU05AZSLBW1hNPGGsxGs/guaZuNbxh6PfjFaj9j2MMN+ESXEaKCXyT85/EeeARxCXkLrIEMzBLTuliwoaNm6FnW9mVagIhCAAAQgAIEyCRi6aBB4zG84JGgmkEyZ4np5FjHj9DnDco4ZK06WpzUe8zL5SDNNOomKS3RVTSztTuIxMiVyynisUwTG6rUsXhnactrZltwHEsn1SQ4dnpdEdj91Mv/iQwu0Y8Aw+cu9WH1j5a6CQZmJhEBdBDy7xPS87PfpnGQ4Teg5hzKt1yWneviXNJMSM/+U5MkyYyyA8aKPkxGGAASWEUgmjYOZrJmMDWZYbKQx4DiH4kOqhmbhxH4ezUJAUC6cvSIkyzYbweofmB8WSDwkDDlsbwnjxoouDZr89TrEM6CiRkTUWgjojM1kExmG/1raDjkhAAEIQAACuxIwVsZDuefZLJjMlwIBBWQ+X2wrjfPZI6xVGGN5TkroguPWpazJtP/s2bPYY1VmKq1RDvaH2B+0X8dJW5F0wFhZ1laDnYzHtgtsX/I4xvOwxOmPDevwvDHLn3beq31niafOL5c17RgYu0tNNtY3xm4hHgKtEvBY/ROD+rYoZIcwjuKPB9uxcjVE6IUYj//aSLT5Tqyx0lfG2/yNF/3KcrkdAhAQAc9kaXAm2SQ9Y8BBs1CLo1nU1e1RLma1V77ZyI8z/Unh1BxXJmQpnxpBuiZRQLvJFKnZ6rdv3/LzcPYMyZlftswl6uOOapoEiN6FmcWgOAicikB/Oy0P3ak6AJWFAAQgAAEIJAQ8XiaaPyR3NfxTSmKiocQ/pWCWXHfbsi4V2C+8ahqU6EBA6puUOCMTw8ike40b+5KrZxrpV17q66GhjnbArsVKqXa6fczJTHXxL4kYLdsRk9PCTvKT7RoCg62vyDV5cq+HgGeQ0VYtT1Zr0hjWJnuM7a/X1dVtxjY8abw6w3Lrmj7DvRBYSQDNIgGIZtEBQbMYVDFq1CzUoIPTS1UQ5SJ5/LPNRv6SFNzkT81NNY54ZthdX1Rie+ViQ0qG+0Xy5DevM/dViK45NqRNVhCAQJ/A4KOH4b8PihgIQAACEIDASQiMnQEeqyfSV09Co6umoUuWP2uyVU41pW3o7bTpvr1f/cHZDcaWgYwc+qfc7a0O2yuwcedPwpWai4xG0XqI/XRriBjsD4GMdgXZncrOn6u7EhhsekXuWiiZi0B4QIxABlCD6n8nkt50ujoog7ZhJU99dZv/jPf43u+XQaREQuA8BNAs+m1tjEhoFn1cSczgTKZ7kY3pJmgWCcM9fhrtgnIRgBvP/razkcat/pqw6mk3ptTGpcnuGFprTcAv3tjke03pRd3bdziWUsFiQVFthDB9Auqi2rWqtVTNYjVoaIDWQ633nGZp6tJBMVZMyY/w4Crn2FSpD4EYCECgDQIaproxTet6YUzT8GX7/bRRd2oBAQjEBDwaigaK+Jbmw5rmGZpj+dXXSG4sMahqGu3VpnoL6F3QvQ40v9XMtq+jdRw0y1UCf8WV/xhAFRGKlgB6AfVF1e3+shan9PiiqRadwKE6QrG4xGNvNHq1KqVxQE0cuoTgqJmMdgwdQy14bL0o3SYw2Ih5HjFbsOavhsWBMHokgWyWHj3X/WE2PMIaGZRAzaH/GgT0s59Yw2Bd7aX3WkI7/omyU1drIm11BNAs+k1mzME0OvXTlxaDZuFpkbNpFmJidGyUC/HJORupYBzxPEWDaaRtTs6q43leP6ypbTfZHcx/k0inhM2b3wY1z1kLSZs0B5lAICGg4bhb4eoMYHoS1Vel4vb13v4AksTozZdkXtRPPW6JwPpZuMxFAUQYCJRMoLPfxKOZDDkazbr9SRrQ7NkIr+OSGxfZILAHAU11+rOCJEYDyx5FF5untMKEQPxTA2yxkseCeVZd43qNhZc5IhjLQGMFdfE57ZFqaL0cDXlC3eM0MeS6wuq6C/SauO4hrLkEukMVrT+49pLzKauC0h5C2mOLHqWcU269xCflCU93EtCNe/DZNU+t5yS1CD81Bu5aNJlDAAJoFv0+gGYRBmEFwuy6D8qIQbMw4Bx4CeXCgJ9zNtKs1X9Qk+kGFE3phFjDq6a5+lNAm9Y1vgwueStyv0Uc5RyPcUZYQho9pvZLgt+vO0sGtTdr7fJL5d5qCazr3uV36cEJk4bH2psS+SFwQgJajFu2P6n/OlZMziXIEzYWVYZAgQQGh4I48pxL5MaS5bK1qkOaXnrlYkuP+oD2DUiDXiz5gmWgQ6bQklM1VT/vlgj0X9AkSVz3+IlYDKSQG1W1wcWQuI5GWI+GFlgKqQtiTBIYXCvD6j/JbX0CadbGc3TIe2TBs3/ImLwe/mC375rjEPLra0QOEKiIgDH0dZfQLBJEFY1LaBaeJ/FsmoWYLJhgxE9Bq8pFztlIg1Z/qeJjKzJSZW11VA/h4CLITkZ3DeJxhx4Lt62ADW5yabvKnvcBaY4loGFk7HlcHK/h5dhKeUoffP1g8POgIw0EiiKweKQavJFBoKjGRRgI7E1Ais/gUBBHVrQUtSEuLV7EEOJwdYuVamVZtf2GXlVQ1Y9t3mvAyvQ1prDHVKWY76SGrxE+3BuLGiKrDkgx97RLqLh6hYaCktuo6ubYT/hBjY8VmP2AxzmPrQHaC5VxDpuHNbBLKs/rQJ1kq7fA5rWYzDAMXP0Ag9gkPRJAYA0BPWL95y6JQbNIgKBZzOpyaBazcOVMjHKR0E6e9Pjn5rORByo7LqD28G+//fbs2bPff/+9XxHNYmV1e/ToUf9SEnN3d/fy5cs4Utrv169f45hNwhJmUNQkc4n95MmTJLKNn1++fFF7JXXRu03tmETyEwI5CfQHgfWlVzHY/vHHH3oA//zzz7i+Gjw1Uj18+DCOJAwBCJRM4MGDBxuKJ6v/5eXlhhk6s9JkQIOPRiSNQhqaPFM4Z84kgwAEDAKeWdBRw4IhdoZLmiZdXFyMFSRFvcZhSkruL7/8In1T42035KqCGnVV027sleldf3tUTYO8itZfXLRGe/2pRJmX9ih0rPnmxiedoYp5vrOOqpoWT//+9793vSLoBWqXrmNobUQN9PTpU7QDJ9LSkr148eL+/j6RSk+cBv8kkp97ENCoq01UGvr0cOmxEvm3b9+W8DRJsO7Z15gs6343A9e7oHvktUZagpDLWmRw4bHLSk3A8uMyqtwFAScBNIsxUMlkMkmGZpEAmfyJZjGJ6KgEKBcd+cyzkb8e1d47lbve5K+Zria40mM1Cw9CSum9vb29uroKMesD3Vr2ZD6aYbdq8tczn+yu6GhI05jEQgII7EpAg8C2+etB3jbDnXKTJq+hT6t4cf5S+DUkamyMIwlDAAIQ2ImApgdaDP348WOwNHQFaVVOnqlv3rzZqVyyhQAEOgIy9U2iOGQn0KRUeyfQNClREuMSZUWrcYCSpnmUsimjvv62VbHjFtk1HCsLsoXvWlbmzNXPK22UzKAoDgLLCGjILXODxT/eBm26G/W3uYS2k3IRwgQgAIE9CKBZjFFFsxgjsywezWIZtwx3oVx0kDPPRv4lQ9NmK0J7lrUpdbA4rR3r4R+8FCLfv3+vXihz1/X1dWzy7xJ8+PAhpNwkYLR0nL+2/cY/Wwpr1SxZ0FftdKrPUQtPLbGlLisJJGbvlbnpdvX29ZnkyUEPYP/gQe18qnEhOw8xSoEABDYkoN2vsu5r0tWfIWiO1/lCsQlpQ+BkBYE+Ab30+5FxTEWzmljsTcJyyhzLh43LY2SIhwAEIAABCBxIwHhBY/U/sF0o+iQE0CyMhkazMOBwCQKNEcg8G2nH6i+b/ZgdXStT2hBgdBQtH2tPgJaS+0vM4S6tNW+7ytzfWBDKCgEtfNuSh5TVBWRB7L/45Q+tdqyuLgjcHgFZvrUdVcZvzcD0pzFEf+qfeiT1t6C+un3BXUfdosewfziBjHBlOiUcRYlyIQCBzQnoXCUd2mRMxlSirmpjFsPR5vDJEAKBwKRHjqZGIfHZAoYPtFQbHVVyNiCnrW/8qlqmHZwWHRWHAAQgkJOAthTHI3ZctOYzcv2KYwhDAAKbE0CzMJCiWRhwTnUpfk+hWTTZ9PlnI41Y/QXO8InXObFGd9G9Wj4eOyQgvtFjp4/TG2EtCXly63vcGnlWdEnMB89OMPa8VFQ7RG2DgAz/Mn7LsKQ/9Vj9ad+PPsyhP325U9NWe2BJIFR3EO7gw6hPcqj6SdX4CQEIFEhAw1T3pyOI9advwukj3HquNa/o7+kpRH4NszpsySmMhqNt92I6yyUZBJonoBd9vOgwWN+69jIOVmFNpKGgDU6f1pTFvcUSiJewWZsrtpkQDAIQgMCYe5jI4OhP94DA3gTQLCYJo1lMIjpDAjSL5ls5/2ykEau/sUysz+wZJ8br9SOvMmfH8uwMcGblMflLcmPPl7OgApNpx4MW6/uCyYY6+RWG/l3EQOAQAhpVdF6FrGie0ou1sRnC62EcnHr6B0wjcy5BAALZCMh/RX96orX3SKcHaTOTjOXaBzD4gGeTarCgwbnBYMouknU6Aw6XILCYQP8sriQrGThPPmM3Bh99VC7Bxc9WCcQrA1j9W21l6gUBCDRAYGxDnobu6nwzGmgOqnA2AmgWky2OZjGJ6AwJ0Cyab+X8s5EWrP46DzZ+NpJeYi8iG9sFknz00yiln9iOGWvp+C5j3I+TVReWe1DfhUgTbr4aXl1TIrBTS6zUJU7Wwf4ipoZBHlV6PgRqJ6B9AHrAb25uyqmI5OnPDWzxtIKg4wHsNFyFAATmEoj9DAbvPfPx/h0QbXoYg6BxiVORBrtNe5HxKnZ/wtxefakRBCAAgRoJ6ODGMRWjwD3QNRJGZgjYBNAsbD66imYxiegMCdAs2m7lQ2Yj1Vv95ThunO2vHjO2KKNLcnfz+NyHbifn+xBeGTBOdQg52/UKyeoKaItGPJAF4YuyPQSpCEDAJuBc2K3U6q+6Dz6Y+jwHB2vbHYOrEKiCgM4TKmd0WuYg65lNVdEWCAmBcggMTtRj8coZN2KpMocNNW3ZaJZZfopbTyBexdbnAtdnSA4QgAAEILA5AeOl3OTRqpsDJEMIrCSAZuEBiGbhodR2GjSLttv3kNlI9VZ/HQs/tnOz6y6GM65BfLCrbbWL3+OaJkd/ueINilFvpLZoDB6uoJ0ZRjPVW18kb57A5Py1I1Bv95bkg4v7rZ5E0nyPpYIQSAgU8ixrerDsOKVZezeTuvMTAhAYJBCvOAwmqHdWM1idZZH60tPY95vmKpjLBOCuYwnotRUvQRjfEzxWTkqHgJ/AxcWFPzEpIVAFAY3VY8pCIUpQFRgREgJrCKBZeOihWXgoNZwGzaLhxlXVjpqN1G31FzV5nRo9Y2w5prtl8t2T5LzVLn6Pa1qTh02NTaxZHUt6Gj9rIeAZQ+xRqPyaDrr7a7uDjuMuX3gkhAAEbAKD23rsW/a4uszkL0kW37hHLcgTAg0QSFYc+jUyDlHrJ247ZswpR8Zgzw7vtuE0X7vYjFT7VL/5xqKCEIDAaQkYK41NrrietqGpeLEE0Cz8TYNm4WfVXko0i/baNK7RUbORuq3+BrUOrm2nd/rphnbaanH806dPIc/BgArSZ10GL9UbqfWvwe0OOq2hvVMN6m0mJJ9FwDOGbDVuzBJsw8Qaiwb362hK6vzAwYbCkBUEILAtgULev9+/f9+2XuQGAQgsIzC5nXFwSrCsrNrvevHixdjX3+xd6bVXHPlFIFbn7QUHcEGgQAKDZ1gORhYoPCJBwE9gbMVYk5n2Vlz9WEgJgWwE0Cz8qNEs/KzaS4lm0V6bxjU6ajbSuNV/Q3ubstpkcVx2svg8wLgThLAM4SHcTODly5f9umix7M2bN/14YiBQBYHJKaxqseEodBSTsRFp8KE+SkjKhQAElhEoYZF38aGyYya3ZSi4CwIQiP0M+jT0xHG8f4xlbIIkjOyMjEG1F46fFA7AaK99m6/R4FYVTq1ovt3PVsG7u7uxU8Fw9D9bZ6C+RxGI50t9GdAsEiZoFgmQ8/yMnxQ0i8ba/cDZSMVW/69fv47N4UL/2NDeNjb4hrKcgUF/9/heqVvtfRrw6upqcK/D2Ak2MRDCECiTgGcHjyQfXFUps0ZjUmnD0+AAqKMObm9vx+4iHgIQqIJACYbzxdOeErYsVNHKCAkBJ4F4xaF/C7v9EiZScMZGIdz9E1Yt/dQqRKzYshWmpcY9SV36DoUayujJJ2n981RzcAVD1cfR/zx9gJoeTgDNYlYToFnMwtVMYjSLZppysCIHzkYqtvqPHY8QEGsh2/bO92+f0VbQxUvSQZ4uEJ/akVzqfrZnCNf4NdhYaiAc/Qf7AJFVELDnr10VtInHHoWqqKmEHDvRt73xqpYWQU4INEZg2TZNbJCNdQOqs5KANpLLlqNDax88eKD/MuG8f/9+Vp72p4vGJgOzimgs8ZgaP6j7NFb301YnVueXvbxOi46Kl0NAR9aF3qvA58+fy5ENSSCwnoAWIcemNGMv7vWFkgMEGiOAZpG/QccGKDSL/G2RrUQ0i2yo8xd07GykYqt//FQMNltQYwavKtJpr1I+c5fMxkr8448/xqae3S3aZK3VurHbK40f4zz2Mqu0moh9NgIeq//kKFQLNO1dGDwHT65O7N2ppRGREwIlExgcYSYF9m/fnMyKBBComoBW5fSm1j4YHSrWnYWm/5qoaBKueGmbntp9+fLFSCYlZas90EYp1V2S4jZ2LPZW+mN1TJoXOF54ZStM883dagW1M0xj/o9//CnAN85bbejT1mtssVEaRxteGadtWSqehwCaRR7O/VLQLPpMmo9Bs2i4iY+djdRq9dcbKD5Yb7B/TB6sraWryVVmafL2Ethg0WORkzsVJuUZy7nYeK0zDhpH5eivs2uKFRvBIDBJYLBjJ3dNjkJJ+pJ/jm3f0Rm22s9UsuTIBgEIlE9ATslzt0lphsYidfkti4QZCGj7nez9Y5qR4jUb8Xxm3t6ajHVzrCnjlZo4zZiSH6chXB2BeBVC+mx7+/WraxEEhgAEIJAQ0Jxn7MuqY2saSQ78hMCZCaBZHNv6aBbH8s+OiVwcAAAgAElEQVRcOppFZuA5izt8NlKr1d9jbxtzvIgbWE4YssRLY48ju7A8WnTQ2bZfrR6benYlNmkIH1siZLbd73LEVERAY/fY8npci7lGrPje0sJj7v6Sk8e5tMZCHgjUSGBsPjZYF83xtp2hDZZCJATKJ6CFOc8n5K+vryfrYqtXHO0zBlD7yAfne5ooMkyNQas3Pl6KHdNz660dkkMAAhBogMDYvAhH/wYalyrsTQDNYm/Ck/mjWUwiaikBmkVLrZnU5fDZyAOd6ZXIVMVPeXd1x1ca0n7//t1/dpM21+jbZsrz4uJC9n6t3exxiKW+smkIrDloY0dB6piEZ8+eDVa50o43WBciT0hAy7iTC+gaSTyudRXRk0+/RshBgb99+4bT7SAZIiFQOAHNdmwHX8mvTZDyxc9QEY2Zckqe3FMlk7/Mk/45XgbJKQIChxCQ/iIvf2fRk29qQ09pT0lxQnMm09j1+PHjfmJt6eY8pD6WemOShp58puqtKZJDAAIQqJRAMlCHWvBGDigIQGCMAJrFGJnM8YxjmYEfVVzS0GgWRzXEHuUmjRuKyDkbqdLXX6snkyZ/2dtmLQfrdD5Z3PWGkzFPW9v2MPkr89DGg4H2/GXHatTehwwGG5TIhgnY/nBdxQcdv6pmokF17CvaYw971fVFeAhAIDOBbk/n2DjTCaMphD4eNGuOl7kWFAeBbARmuRrb+3tsPWVWQdmqX05BGrsGEWkPU2Nbusthfogk8XRX83w2vB7SChQKAQhAwCAQD9RxstifMo4nDAEIBAKDs9lwNQmgWSRANvyJZrEhzJKzil9YaBYlt9QC2eLGjW/PORup0urvsbd5jvePoWcI22Lr5drYErZWD8cmAWNdP0MrUAQENiFgP85dEe1Z/VWvsYdXny+RHW4TtmQCAQicmYDmQpo/aJuzrPuay2knrGjov8L6SLaOccKEdubuQd1jAtqpPHkwRpxej0/8MwnrExtJTPipjThYNwONsYAGqG68ShIoPonhZ6UENNGNv9Y3a2W80iojNgQgAIG6CCQDdRBeKzNy9Ao/CUAAAn0CaBZ9JgfGoFkcCD9P0ckLC80iD/Y8pSSNGwrNPBtp1uqvE2ID00ICxmqaJGzP/X3MOqilw8b2NxTSwRAjGwGd0+JZZ2/S6q9zUHSSyiDqsUd+MDGREIAABAwCMjHKuq+5so530ieB9F9hHcXE/MGAxqWzEZi7T3zsGz0dt9icmZDEbp0AGfyp0WmwRXD3H8RVY2Q80dVGNAxINTYiMkMAAm0TiAfquKY3NzfxT8IQgECfwOA8tp8sxKBZBBR7BNAs9qBaVJ7xCwvNoqimWS9M3LhxbplnI81a/fXAxFgPD2u12jATyjrYmA+NHPXGvsLA9qXDeyMCrCTgcfSf+5GRlSLlvH1si5KwaD9ETkkoCwIQgAAEIHBaAmNHao0BMZSjL1++jN2Fo/8YmX68zMCDHyiR2q+tS/30xFREQM9IPP9nK0xFbYeoEIDASQgkA3WotUbsxpZbQ9UIQGBDAmgWG8LcJCs0i00wlplJ8sJCsyizmZZJlTRuyCT/bKQ+q78WTcbMyYGjAqX5+tuO/u093mM1kin08vIybinCEKiOQLzqNyZ8k47+XWWvrq7Gav3hw4exS8RDAAIQgAAEILAVgQXb7Iwlb8PRf67fz1YVrDQf4Ro8559Nz5U2aBD7+vo6hDXJR58NNAhAAAIQKIRAPFAHkbTlUaeFhZ8EIACBQQJoFoNYDo9Eszi8CXYSIH5hoVnsBPmobOPGDTIcMhupz+r/66+/BmRjgQK9bI3VNDW8Ds0eq0uN8TrYYGyTIGteNTYoMicETm71F41BVzbFa0qKN1vSW/gJAQhAAAIQ2JyAZw90XKgxA9eLe8y0r128fFYjxjgZHjuNU5qg9KPJ20lQJgFZjOInLvPZjGUyQSoIQAACRRHQp8HigTrINjbDCQkIQAACIjD4+Bhk0CwMOBteQrPYEGY5WaFZlNMWm0tS1GykPqv/mDk5bifjBMs4WbawNs0Zb9Cxjz1kE2/zgsYc/VWQMTPYXAwyhMAeBPQ4G1/rCCU27OuvOhoPMnp16AMEIAABCEAAAoUQGPs6j8Qbe3FrFzXucQuaT6dxDk4CX758uSA3bjmcgLZrxGdZaQ5sHJtxuLQIAAEIQOCEBLREM7isqslPYx5WJ2xcqlwmATSLbO2CZpENdZ6C0CzycD6klNJmI/VZ/Z2+/oe07lihhqO/FtQ0go/dWGO8HIbG6qslMByGamxTZI4JeBz9CzxuJK7C+rDONR08wFY5G5t+1pdLDhCAAAQgAAEIiIBmGn4OejUbdsqxF7f9eTJ/6SdMKXT9aZK2gGvv/wlpVF1lKbbxHg4169jzUnU1ER4CEIBA1QTGTtPltVt1syJ8TgJoFjlpzy0LzWIusWLTo1kU2zSbCFbabKQ+q7/H1//p06ebtNZWmRirZsb+uK1Kz5zPmMOQxDD8gzMLSXEQWEzAY/WP1wcXF1T4jWOPsw5CuLu7K1x4xIMABCAAAQhUTcCw4if10vvacNm/vb0dPMFIpk3c4xKS/p/a5Tyo/ckTUR4A/nxIeTgBndAQPyBqVrawH94oCAABCEAgJqDFh/4SjTZpDb6I4xsJQwACgQCaRUBRYADNosBGWSYSmsUyblXcVeBs5MGPHz+qYBeEfPDgQQiPBb59++Z/Y41lslW8NvJcXFwM5qaZqK4OXqo3Um+jeHEkrkh1nS0WnjAEOgJGDw+IpGE2doZHqFoI6FSisf1V+sYKH68NoAhAoHACMuxN7qf8/PmzTvgovCKIB4GzEZCyY3xBrKMxOSEZnNXwHt+kL2mzRXwyfJcnbDdhmyeTpAW1WR+30TzkKQUCEICAk4AWVOWj3F+BRHlxAiQZBAIBNIuAosxAMi/thESzKLOxBqVKWhDNYpBSpZFlzkYq8/X/8uWLp/nLMflL2v6201CFMWfZkKC6gBqoP+HuanEG7+fq2guB5xKQh9ZYD4+zOkNvl6Wwf3ptB0EWRFzZ4v5AGAIQgAAEILA5gTE9Qm9nzUNubm6+f/9u70G8urrqz2q0em4oL5vXouEMZSHWSlxSQc2RsBwnTMr8qWMw4k0bei5ouDJbCqkgAIEzE0j8JjsUMqWwX/nMvYK6LyOAZrGMW7a70Cyyod6jIDSLPaiWk2eZs5HKrP6T7mhq7/7yyrGdwDhXSsc8Hivb5qXHiyNJ5mMTiCQZPyFQMgHPOrhW2+U5V3IttpJNb7WxrIwvfYzdQjwEIAABCEAAAn4C/am1DJOy9GunubbhyqJvz0Z0Bl3/Za05jNzj7Bv9EpJS88b+FkkpgByJVHjf0NMRf5exey4KlxnxIAABCJyNgIwo/fUZLQizSetsPYH6bkIAzWITjLtmgmaxK979Mkez2I9tCTkXOxupzOr/66+/Tjbn2KHTkzfulOD+/n4wZ71QG1tT0yJjf84d6m47G4VkBCBQMgGjhwexz+Do31X2+fPnodZJYGzcS5LxEwIQgAAEIACBZQSkR8ihP75XB/5rEuI5bkfbAga37mmeU9SRaXHtagyrjQb3fw/Cr7GCTcqsPRlJA/FcNNnQVAoCEKiagGY78fasri7apOVZsam64ggPgZ0IoFnsBHbDbNEsNoSZLSs0i2yoDymo5NlIZVb/6nz9jU8S6NSpQ7rjfoUOrmp1xZ3HDrofXnIugYBHhzxPbzfOzZPhAT+2EnosMkAAAhCAQMME5NCfzDqkKz1+/FhfDdRm3LGKywfu2bNnyVUtlGt3tT7fk8TzcyUBTZbevXuXZKJpEvuhEyaF/NSDkzxTOv2C56KQ1kEMCEAAAoFAfyajS1qukVUspCEAAQjMIoBmMQvXIYnRLA7BvrhQNIvF6Gq5seTZSGVWfy2RTLZ6Ub7+Yw6vWk1oz5NmrLJqsmT1ZLIRSQCBAgloA1f/87d9OU/V2w13//65wX1WxEAAAhCAAAQgsIaAdhj3Jx765NbFxYXsyjpuTpvwtNygP01jZO+XAtL/xBgm/zVNMHmvNmH0D02V3sQRxJPo8ieQxSie7cvkb2xyzS8eJUIAAhCAgAhohtNfHJYbEpu06B4QWEkAzWIlwAy3o1lkgLxVEWgWW5EsM5/CZyMPfvz4USa4vlRatPJY9IuqkfaZxgsHoVLtrSBoMVHLi6GCSeDbt2/t7XJI6sjP5glo6bx/iFxSa62b61lIIhv+aTA5G4qGW5mqtU1Aq2OTBym1N2lpu02p3QkJyDVn8WY7bRrQQjm+cXt3Gy0K9HdIM7rujX1u/toco9MydJfmsVqnw4A0FyDpIQABCOxNQHvm+vsXdayOLGF7F03+EDgJATSL8hsazaL8NpKEaBZVNNMyIcufjdTk669jJyeb4eeff55Mky2BtikMmvz/9re/tec0YBzvr0UTTP7Zeh0F7UdAa3+Tmff97SZvqTpB8t3TuC4a/YxPnMQpCUMAAhCAAAQgsIaANuHJfjxXD9IUXRN4vawx+a+B77z37u5OOmCSWPMoLQYlkfw8kICUVq053NzcaBcvJv8DG4KiIQABCAwS0KSlb/LXgTqY/AdxEQmBZQTQLJZxy3kXmkVO2ovLQrNYjK7wG6uYjdRk9Z/0RVOH6C+mHNhLxgzh/UnqgUJuVbThYGTYBbcqnXwgkIEAVv8+ZNkJDBtD36etnwMxEIAABCAAAQisJ6AtxbIfS/vwaEN6d8srjq/Lr8c+KwfNJJNZk7ZI6luApzomahaxQxLL2C8Xt0OKplAIQAACEDAIaJ7TX12U34UslMZdXIIABBYQQLNYAC3zLWgWmYEvKw7NYhm3ku+qZTZS0wn/2iDT/3RT0gmKOtZJD3Z/p0KTp17bx/tr/VEnzyQtxU8I1EVAY3p34Kct9gk/ZmGc/dXkcGd3AK5CoDoCg3OVpBacQZ0A4ScECiegSYuWgaSGyGtZ2lN39pheyjI563Npz58/b+/UscJbJIgnpUlNkKi02qihI+JCGgIQgAAEIAABCCQE9ALVNCY5TlUmf84XTEDxEwKbE0Cz2BzpVhmiWWxFknwg4CRQ0Wzkr84qlZAsWR8ZFMnj3TJ44+aR6gR9k79K0b6Ezcs6PMOxUw06wc525vnhzYEAexDwOPprPf2EH7PQAz521Id0cq1iy6a4R4uQJwQgAAEIQAACgwQ0GznhhGQQRWmROiRJWzESw790Ru3DwG5RWmMhDwQgAAEIFEKgs2xh8i+kORDjbATQLIptcTSLYpsGwZokUNdspJoT/p0OEMmpiQf2sEFDuIyCTR4YaBhE1SJ8K/TAfkjRWxEwOnko4pwbXOxae7gFgAQgAAEIQAACEIBA2wS65blEadV8iaPR2m53agcBCEAAAosJaM0hcQNTDLvlFvPkRghAoBkCaBbNNCUVKZ9AXbORaqz+8orwtH05fi2DH7R+9eqVpxbVpTEMe+WcvlAdVQQuioDRyYOctv07JGssoClmsnIdV9DDLU5PGAIQgAAEIAABCLRNYHB5Tspjk7vD225KagcBCEAAAnsT0HE4yUGq+lYRJv+9sZM/BCBQCwE0i1paCjmrJlDdbKQaq38yyRvsJUUZmOXW3xfy7du3/cjaY3QMQ3LQVlyjc9pBYwKEGyCgr1gZnTxU8LS93Rh7sfqH7kEAAhCAAAQgAAEIdAS65blkBqVPJr158wZEEIAABCAAAQh0BHQQTrKkIGequ7s7+EAAAhCAQCCAZhFQEIDAHgRqnI1UY/X3+PrrE4l7tOuyPDUNfffuXXzv69evNQrHMW2Ekyl4UqnT2kETDvysmoDdybuqaaNPOWeNZKZtP+Zsw8/cHBQHAQhAAAIQgED5BKQYavN0chTchw8fbm9vyxceCSEAAQhAAAJ7E9AROMkpqjc3N7wl98ZO/hCAQI0E0CxqbDVkroJApbORv1YBV0JW5+svmeWroXWcT58+dSbDJh39VU3bIHpaO+gff/yhrSqCo677/ft3eYp33yGTbfji4kInostQqr8nT57U8gyeWU67k3dknLuO1DGUm/7UPdQrur6hHNQx1CuUif7rwLq6Hhy77qqsjsE5c/+h7hCAwBoCGjb1Au1GS/1XuBs8FZBfbP7XaHf6S3iz9wXT3O/9+/fLqty9I/SCUO30l7wmlKfeEeFPs4hsLwsJpgmtpjSdYF2tuzp2E5v4LSbBmtznuqxNuQsCNgFZL/RQx3ri9fW1Zlb5BzdbTq5CAAIQgAAEchKQJ5Wm+nGJnz9/ZmEhBkIYAhCAQEIAzSIBwk8IrCRQ72zkwY8fP1ZWPsPtcoOwrUqdDFokZX0kQ3MkRTx48CCJCT91aqXaLvw8Q0DGAGkm2o+sZXFPfbXMp0Mg+Iqnh9WBaWS9kOnFFkBnexiHsnb2EvUNzwYmFSTziexG+stm0bFrN3nVGAfUyfVcTOZAAghA4BACmjhNjks7LbFpYIyt+Bpm9epMjOg2k20FmzTnT74IOmk1dM91QlLRcvDVHinn5CFg0cvif7cQ/vu/7zSR0GEtkso/qwmCaeSXVNrExuJsYEIAAgYBaUwvX74MI4A22egUQSM9lyAAAQhAAAJtE9DqiqbHXR21tKgZKZtK225xagcBCGxFAM1iK5LkA4F6ZyPHWP21S0IzNi3squt4llCVcnJJWllpedHfF7VOqsSd17XWZ5k++tHFKbUc/OzZszgmDi9Y+I5vryusJX6/TTepmnqj7mV1L8FSyE8ZYx4/fjwpzNiuI5m1tCEg6KuT+SQJNKzpFLvybf+24bCK7WUJeX5C4CQE7Ie3g7Chcb3TPzvT/nrCWwnmHOedAs+a/HQbhzUrdmY+lmzzvWISTM7HwQY5Vu5kvARTPsauuMkcSACB8xDQkyKNQJtmzrZt+jxNTE0hAAEIQMBJQPPzbrERPxknMZJBAAIQiAmgWcQ0CENgGYF6ZyMHWP0968vLmmHxXbiiLkanM2zjEymTfGzv5yRxvT9l7xcEz/4Vu45yidMiu51GVzXcaBVeG1b0KE0mJsF6AmpfHbU6mc+gYTveETaZg5FAiu7i86KNbDe8JDdTrVOPZbiVZW4sf+IhAIHFBDyzsg0fYXuz4NxabCXYIVZ/odDLZb1ZPYG2/n2ht552qm0rGLb/pJn4CQEIQAACEIAABCAAAQhAAAIQgAAEIACBzQn8y+Y52hlqXdXjtW9nsvlVrWzKH3fzbM+QofybjWrqGC7jagOXtDKuUyK0am+Y/DtfbVkmvn37JsOwHBwFTfsh+kdT6ARdWV+Mrii7r4qT37m2POubFzpTXaZWI30DhEuogscFs9+aMufIQX/QxV/PhawyOrtVXUL9oesS+qltH2P1VT7KTePnWILD47V3ypChwGHfkJZLEIAABHYloBe3Xt96lfct67KO612gI140VeheEN3MQe8LvSZ0ioAS2LJ174tljsJ6y2geMrgXQYN89+bqBJNUnWD6KWmN91cnraZJ2h+pzEt+kdlguQoBCEAAAhCAAAQgAAEIQAACEIAABCAAgcIJ5Pb1lyuzvllYGhQtoWI6XdYoMkIbBm8tWLf66QQtW6snG7bMzq3N/niEMtEiuIz9MfzBkyfUP2VXHixuMH2cIeGVBOxO3mWeHGsx5vguk4m6hHFcvxpaCZIuEcu/lWNrnOcmYdt/13mOxSaSkAkEIDCLAL7+wqXXsedLLk6wGsa1KXAssezxeqEncyfNGTSp0FB5eXk5dmOId569L2O8XkbhrsnA4BRdcwxJJdnUT+wc9P7yfM5GNdVeusnc7LK4CgEIQAACEIAABCAAAQhAAAIQgAAEIAABCPQJ5Pb11+phX4jDY+Q2fbgMNQqgFd5k2TqpRasmfx3bLvPAoA2+IyDjruAomU1A1l8tssuOq0XwgE6ef/1Ff2OHgdKroHA7gW0JyBRkd/KuuODrr/QyZvTPuleX0CYYndZgmPyVlTqMuoQcOsdqId9QJRi7emC8PYp6zks4UHiKhgAEIJCHgAZwjZbJa6WbM2ijQP/tPyjVixcv9K6ZdK+Xy77/0zDaH6CZRlycZiZ6GakgZeIx0uv9pZQ6k8Ce6qvuIrDsKIJYPMIQgAAEIAABCEAAAhCAAAQgAAEIQAACEIBAQiC31V/rhvIEshcEExF3/SlJ5JJl2Nh2Lb32zHWsq1GFJo/372y6g8e2dyjUo7Tk7V9n111a5RfJ2PAvE2lsyJeRwDaa2leNNuLSJAEn284iIjOGjBnJdhBtCOjs/fYWkFgSWXTkoxnHxGEZZuRYH8eUEFbt4j6ciCQzj/bBJJH8hAAETkjg4uJCY4UxXBzCRFJprNafpi7606t8Dwll108s67Lcdy+IBbXW3EAzWPtGnSfk2Siml06yWU1zdQ3airfz71/VzjZNaSbn+ULNS6FPjxgIQAACEIAABCAAAQhAAAIQgAAEIAABCKwhkNvqL1llzpTptPsgqOe/xySvxVlPVv00kqT7NPsaiKe91zaI2r6/NUKTqbVv040rovV39SjbmTtOH8LdKnlsY9DGguAJN7msn5iZQ7YE1hOwO3mXv6wXCnQm/9iDUw2q4Uvdxm/vDwLL7dJod3n8q6eFxIUEbDOPvUmokCogBgQgsDcB7ZGSuVd/YUoms3f4aL09jOwnm0ZpjdX600iuPw2wnYSSTefxbLJdVbNNOd+HKugFoVFRJvkFL4iQifKcJKZ9Bvb7QlsP48/K6I2mWsdbD0NxzoBqJGh2Yr0rkw0QdnquQgACEIAABCAAAQhAAAIQgAAEIAABCEAAApMEDrD6T8qUJPDYijqrW3IjP/cmYBubJ1ei9xZv2/zlvi9Ta2zTTfKXVUDr70mk/6cM/4mnXbcgLpOAUWiXf7xdwF8iKT0EnFZ/2YqSbS7q/xq7FjhKBqnUo4yWVW8MKQsJ2I+8PVwUUgXEgAAE8hOQkVhvQI2WeofKPu3Z65lNSMkmo3i3XXWNYHpHxCZ/zVr1dR7PsfmTNfVIZdjXhT1+zelbAxJ1zUaETmA1qF5htvAqd9bBSHZuXIUABCAAAQhAAAIQgAAEIAABCEAAAhCAAAQqsPp7bEWJvY12zUNAa9ZGQToj17ha1yU5XuuYXENmnce+xjGuy1mL7/FneoVXJpB4OX5MANvaOnYX8ZMEZH+a3HKhTNRSiQ1eFh2Z/GX2mCzCSCC7i2E1UaHru5xR+oJLdj/07N9aUCi3QAACjRHQq7DM4UKCeUzs/ebQqyR+R+hFv4llvStIWweMg2G6NJpID+5KlNE99vLXTGZDM7zeUPZLQbJpZqUzFfrEiIEABCAAAQhAAAIQgAAEIAABCEAAAhCAAAQWEKjA6u9Z/G3JwLygFY+6xbb6N7MVQwv9iRd+AlwL5doWkEQu+5kUpAVxj42Bsy6W0Z68y7PlQpkkrSYDzFYWHcNBU+XqMxD2uc2TFdw2gW3gsYeLbSUhNwhAoGoCsmTHe+DKqYvmA3MnnLJqx9Mh1UtH+GxbIznoT2ao90WSRu+peDvjhjOZUNDkdgSljGUINxKAAAQgAAEIQAACEIAABCAAAQhAAAIQgAAEFhAo3eqv1VKPr228orqAArcsIDBpblx/QuwCqTa/JfnebT9/rbZvZfJX5oIWL9+r83v6P1b/frtsEuO0+sdlycgx6FIZp/GH1R9s05e9LcBf0CYp7XHYc2rLJmKQCQQg0AABj8H4kGrOFUxW7fAe146BzU3+gqBzZSb3ImjfVVy0Ztfx8QPbzmRCu3hYJdvmwr0EIAABCEAAAhCAAAQgAAEIQAACEIAABCAAgbkESrf6exz99enrNgzMcxvv2PS2Dc/4HvmxYs8qXSZ/2+4ri+yGx+F2si3we7OtrbOqTOKYgN36ccourP6wocm/y9O26+sx/Pr1a1+SQ2JsX3+JxEnOh7QLhUKgRgLFvtdmCSZ/+mDV1gg5953ibziPfT0+OihOv8dMppNck3PPrsR4O4K/yqSEAAQgAAEIQAACEIAABCAAAQhAAAIQgAAEEgKlW/1t03JXmVkrsEn9+bmYgH1e98XFxeKcC7lRB/naC/Q7Oe1plTxejp+kIUMCu14mKS1IoNMsgoOm53YZTvYwXUx6cL57984jXoY0k/3QHjQySHhIEepIOg5EJ5Y/4G9rAupy2pulz4ezoeSQvr1roWrcMrcPTm5virFcX1+HnzK6Tw6SIfHcgGcmfH9/32WrvQghLMhhX8LcQj3pPVb/XQXwCEkaCEAAAhCAAAQgAAEIQAACEIAABCAAAQi0QaB0q7/H13/SKtZGU5VWC7tpZi2Ll1Y1ySMzUlgTHxMvdpsbS7MsXvZj/42eJXV/bqQMBOw9HyFZF9hpC4gy19HNSVnJT3XUckyetpXOHjSSerXxUyb/x48fy6bl2cHWRpVz1kL7cvSc6oPlHpNnTsEoaxMCZW4f9FvuNZEIW510hL62/myCZTATZ+ay9+v2+AiZXfciqCzPFH3W23aw+kRCAAIQgAAEIAABCEAAAhCAAAQgAAEIQAACIlC61d9jKWG5/5CuHNayB0u3jX+Dt5QTqUP7ZUay5bm5uZk0x9o5GFflveoHOGuLgFEolxICfjuEGsufOCnF83PSalKOo6S93cceNDwoqkszOZJUV6MyBVbX2vzjGmXW9FRS+d+DBWLRZqzw+Ksim38MqF/lyTeFbtGrSk9KOMZG8wfNN/pZbRjjzL+cT9VsWHeyggAEIAABCEAAAhCAAAQgAAEIQAACEIBAZgJFW/21ZuqxEnkWOjNjPUNxdtPYxr+S+cgT7u3bt7aEcq/Xkd12mpVX/R787HpZiXrsdr8hXyn93p9jxRnxk01cziH/tm+uPWgYBOq9dMLjDY5qrBP2rqNQU66HQDws59mY5Zl36W0Vz3BiIT2VWpbGs3uDoXIZW+6CAAQgAAEIQAACEIAABCAAAQhAAAIQgEBMoGirv3MRcD+X65gU4YRA8BVL4ruftvFv8E9OwE4AACAASURBVJYSIrXRJD75dkwkOfqPXdoqftLQ2xWkLS+72pu3qk51+ehgdruHhxrpeGTn0crhls0DElUCb57tggxts9MJ7bI2kAWEuWWMQKUvnbHqEF8ygUkz9vfv34OjvwaBFy9eZKiOZ7TRAVrh1fbq1as882ePYCd8O2ToEhQBAQhAAAIQgAAEIAABCEAAAhCAAAQgcDYCRVv9Pcf74+h/SJed/I64Z5H3EMntQuVhHxbEx1Lq67wZFsqdHdt/JMBYdYgfJOB09JfVJIM5Z9LCpCo4BR6s7IaRtqiTD9eGkhSSlWcXUSGi1i4G3zqpvQVbkv/+/j5UR3OGEN41MHfelU0wz44crP679g0yhwAEIAABCEAAAhCAAAQgAAEIQAACEDgJgaKt/h5ff6dL9EmaM1s15cdml2Ub/+x7j7r65s2byY0mqleGr/OKgHP5Hqv/Tr3FY0RXZ8jzKXGPyWSy6+4EKsnW7rcntOtoU4iOBqlxPExatuSf6nWfP3/OsBmrZAjIViyBvb8HFCrueVOExJo8ZHtk7PdCJ9IJ3w6hLQhAAAIQgAAEIAABCEAAAhCAAAQgAAEIQGArAn/dKqM98vHYsZwu0XuId+Y8J9dnPYu8RQH8+vVrOI/XECzPR3AlwCThTsjLy0tDWi4tJuCx+svRf3H+s2702Iw9As8qdFniWWanZUVUd5dsfvrT+SjdPrYTHniwU5N1z4V2/vGVk50Ik+16AtleExLV86YINSpNMAbG0DQEIAABCEAAAhCAAAQgAAEIQAACEIAABCCwmEDRVn+P4RNf/8Vtv+bGyaapzvjnOYhbS+qy3q3h5r/XY8Rly4uf56yUv/32m8cC4ekzs8odS+wRRo+k7MqHmz8nzU5im83BdIznIfFqGvboHEKeQiFwIIFiPzyR4ds0s7BPniA1KzcSQwACEIAABCAAAQhAAAIQgAAEIAABCEDgnATKPeFfvteeJnny5IknGWm2JTBphjzc+jirvjq0f3IfgzJ8+/btrGzXJPYcdMHx/msIG/d6tlzIvJ1t8HGaQzyfRDFqvcmlye0+ngdtE0nIBAIQgMDhBHLu9ZkcfgONAicPk7PKIDwBCEAAAhCAAAQgAAEIQAACEIAABCAAAQhAYIxAuVZ/jwWrumPkx5qhuninGbKKesn52GnOz3kirsfwXODCfRUtPilkafCd5hBnssnqr0kw6etfgpBrKsi9EIAABJwEin1HZxbMvx3BCZZkEIAABCAAAQhAAAIQgAAEIAABCEAAAhCAwCCBcq3+Hl9nTjgfbNQMkbbpbtLyl0FCfxHX19eexDqnN9sBBs6DLnI6EXoQNZPGY/XPdry/qDo32TiTHdtMVQh5LCJKhwAE2iCQ2bjuh1asYP4qkBICEIAABCAAAQhAAAIQgAAEIAABCEAAAhDoEyjX6u/x9X/69Gm/SsRkINCM6e7Lly8eE6+Qluboz5aXnfq5zn6wN7V05ea0mjhPxXcm24lbly0+nbviJXMIQKAiAsW+prN9nqaixkJUCEAAAhCAAAQgAAEIQAACEIAABP7/9u4eLXIlTfv4S89ZwCmWUOC1R5U5brECYAnACgBzTGAFwBKAFVBjdntkee1RtQTO8bo93rtHM3HFFZIePfoOKf9lnKNUhuLjJ2WijCcihAACCKxAIN+oP3P9c7687LDogiJ/zrX9tXrBlBPrHx8fG8/+lHPNGyuzpgSeUSC6HiZb+EG2znC+/amc5hw1suRQyWkoKAUBBLZcIM+RqTwba8svS5qPAAIIIIAAAggggAACCCCAAAIIILBigUyj/ppu60HPs0fVU/Olp1nHXP+npyfP4BKdrCkn+qs4T62mnGu+9Mu1Vf09Uf8p8f/44w9npHwRn8pFVLLVBUNiBBBAoFKgcRRU5VFj7yTqP7Yw+SOAAAIIIIAAAggggAACCCCAAAIIIDCXQKZRf0/Uc+LptnOdoTzLdYYh86x8qJVzor/STzmxXg8dCDU0Nlih18Dp81ZuUX/nRH81eRGfykVUss/1w7EIIICABLINrmdbMS4bBBBAAAEEEEAAAQQQQAABBBBAAAEEEOgpkGnU//X1tbFhTPRvJJorgQZkzFW0v1wF153xVHWRTxlizy3q7CddQUqtMuIJS0851995lQo/k8+dXQ3m+q/gY0ITEECgUcD+Jmw8fLwE2VZMC9uM12pyRgABBBBAAAEEEEAAAQQQQAABBBBAYBsEfsuzkZ65/gcHB3lWnlotQuD29tZZzylDvKoSUX/neRkjmQdfIZO9vb0xSq/M0zMEqjhwd3e3Mgd2IoAAAghMLJDtF3K2FZv4BC2luJ2dnaVUlXoigAACCCCAAAIIIIAAAggggAACCMwuwFz/2U/BIitgT9jNv09ZU7o98d3i3BwdHU15kjxDXiYeiDBl8+cty3NVTLzKiKdKBVq2MzjnPaeUjgACCCAQBPhLESjYQAABBBBAAAEEEEAAAQQQQAABBBBAYGUCOUb9tcinZ5Ft5vqv7Fqcsjn+if6q1bdv3yarm5474ClryicOeOqzmjSeEPvEQy48o0AK//xH26ienu/21VxONAQBBLZWgOD61p56Go4AAggggAACCCCAAAIIIIAAAggggMBcAjlG/Z0rWk+5yPZcp2eh5ebf2f3w8OC0nTjEm2HU2Qm1gmRaAcITk57yklCV/LCZfO4WMfjAr0pKBBBAAAEEEEAAAQQQQAABBBBAAAEEEEAAAQQQQCB/gRyj/p65rUz0z//ayraGT09P/rpNvLw/UX//qRk8pQdfhU650IKzSgXF58+fBzchQwQQQAABBBBAAAEEEEAAAQQQQAABBBBAAAEEEEAAgfwFcoz6e+b6T/xo7fxPJDX0C/gn+ivPk5MTf879U3qGvEw517x/ixaUgyfEPjG+53oIwpl8K76/v4cqsYEAAggggAACCCCAAAIIIIAAAggggAACCCCAAAIIIDCBQI5Rf0+gi7n+E1wcnYvwLJPeOfOeB/7xxx+e4G5RiiZPf/r0qWeJ/sO/f//emFiruE8517yxPmtK4LkwJv7m8VQpnIIpr9VQKBsIIIAAAggggAACCCCAAAIIIIAAAggggAACCCCAAAKzC+QY9f/161ejSyazWhvrSYLcBB4fH/1VYnl/v9XSU2o4iGe0ysRz/T1fhoX8Upb317CVpV8q1B8BBBBAAAEEEEAAAQQQQAABBBBAAAEEEEAAAQQQyE3gt9wqtNlsPFViurNHabw0u7u7Rog05yW+W02ennh5f0/dJo46j3cJ5ZazB191/vbt22Q196z9ECoz8SIEodzyhvHNUE7MHgQQQAABBBCoE/j4+Kh7i/0IIIAAAggggAACCCCAAAIIIIAAAggkAtnN9X99fU2qWH65lFmt5ZqzZ3YBZ3C3qOeUg0s019zzbAui/iNdQp5vnokj657rIWhwYQQKNhBAAAEEEEAAAQQQQAABBBBAAAEEEEAAAQQQQACBbRPIbq6/J9A1ceyt8zXx8+dPxZjVIi3TrX+aAV/MgtUa15orH/6rQQx6YIGCdjyWuzO180CdEf9E5ImX9/dEnXXN7O3tORtLslYCnuEgE0fWPVUKbZy4bqHcthv66mt7COkRQAABBBBAAAEEEEAAAQQQQAABBBBAAAEEEEAAAQRsgeyi/p7Yp2LkdqvmfVfrcj88PChiVxdg1v7KtxTTVeiu+Jd5cFdVNZArW2ekn+ytVmHUiS+z5+fnRgddG41pSNBNwDPeaGJ/z5dh0ViGg3Q76RyFAAIIIIAAAggggAACCCCAAAIIIIAAAggggAACCKxDILuovyf2lu1c/5ubm+vr684xbx2o0G8R/VV88fT09Pj4OM/rbKETdltF/ScO8XrqNvFAhDyvvTFqtdlsPNlO6a8q+b9JJr5WDSs9qMJ4V2/ZA4bsY3kXAQQQQAABBBBAAAEEEEAAAQQQQAABBBBAAAEEEECgUuAvlXvn2qkF2D1FTxl789RHaRTv1/r8V1dX/kCdnbNiwCcnJ8rz8vKyMZBmZzXGu3boTs8yGKPQ/nl6xpSEUr58+RK2x97QKdYzIBpLySe421jVZSXwDLnQkzimfAbH4+Oj31DfFf7E86Zc6IChedEoHQEEEEAAAQQQQAABBBBAAAEEEEAAAQQQQAABBBCwBfKa6+8JyirePGXszebTu1rPXyE3I9ivCmuYgv6rcJfC4Uqp/3paqsyV+PZ//mkJAYX/GyszWYKFhu48kfXCcOL1JDxRZ1VsyoEIk11LORTkWUt/4iEXxZofTpx8FgVpHPFjDxhytpdkCCCAAAIIIIAAAggggAACCCCAAAIIIIAAAggggAACsUBeUX9P7C2rif6KxCsoH4MW24psaSjA0dGRals3RkELGyiwpxm9nhEAWkXg4eFBiTOJ+9qhO2MMRNlqsj2tlkyY+DLzRP0njjpPdl5yKMjzGZxyIIhz7YeCTt8zORg667DQAUPO1pEMAQQQQAABBBBAAAEEEEAAAQQQQAABBBBAAAEEEJhFIK8V/nOLvRmnRDF7BeDLIX+FZl9eXhS0u7+///btW13IXznv7e1p0ICe3v329nZxcWGUVbyleeoKRetRAo0pJ0iwxNCdZ0xJoJsyxKtCifoH+Vk2PItATDnqYrnL+zeO+LEHDM1y9ikUAQQQQAABBBBAAAEEEEAAAQQQQAABBBBAAAEEEFi6QF5Rf09cduJJ2JUnWCF/VSMZo6DHfqv+WvBfwf7Ko+p2KvyvWL5i/56woib9n52d1WU12f7G0J2IJquMsyBPZDdk5TkXIXHPDefE7imr1LNFyzrcswiELnh9Tidr10KX95dP4wr/+p6cjJGCEEAAAQQQQAABBBBAAAEEEEAAAQQQQAABBBBAAIEtEchohX/F3hrnieqsTDwJu3wdqJ6Hh4dJVa+vrzVxv5zYv0cxRY0Y0AoB5+fn9lFa6l8BbCW2k436bmPoLvEZtTLOzFtVacoQr2eiv9qYycMdnNoLSuYZDjLxYCPnJSHk09PTrKgbMZe4TMggwvrDUQxra/VFNEjRq8ykGHmmy4kvxlWeXxqFAAIIIIAAAggggAACCCCAAAIIIIAAAggg0FYgo6i/Z6K/mjdlOLZSU1Ouk8iWlvRvO7+/Mmft1Dx+BdQ1qqAuQbFfQcHj4+Onpyc72XjvNkb9G6f8jle3upz9VZp4Vr0nxDtxleoMV7nfc2FMOdio1YAez8NBpjxrjSFt46EnU9ZzyrI0lktrtDTKTFmllZWlj6cGwxH+X9lppTkIIIAAAggggAACCCCAAAIIIIAAAggggAACrQQyWuE/WTC/shlTxt4qK6DoflxPTTfUYIWhQv5FicpNwwgqS493ag3wnqsLxLm13W6csJsMjGib/xjp/VG3iS8zov5jnG5/np4LY8q5/v7l/TUWZPZRUImz/cFvHC2U5LaClxqbpeVbPNfYCho7VxP0R1mfUM+jOuaqIeUigAACCCCAAAIIIIAAAggggAACCCCAAAIIIDC2QEZRf89c/yljb2V6xW+SAK1ejjG/UIH/x8fHcgWSPbe3t62mBSeH93nZOGE3wyiXZ0p3YTLlxHpFquxA6fRV6nNhrPXYKcPVyZeMQZrbRH9V1f6UFauyGy1a31ueb/L1tXqWFmm6/yzlUigCCCCAAAIIIIAAAggggAACCCCAAAIIIIAAAjkIZBT1j+fQ19FMPAk7qUbyCO27u7sxQv5FoVrA/+joKKlA+eXJyclcExztOKgnkl1uzqh7/AMR7KYNW0lniLfDlaZDdnZ2ND5jxidBDGs1Um52oLootIN/t9puNhvnZ0dX6bCrjHSrcHKUXfkpP1lJxeZ6aYPMVatVluv5IK+y4TQKAQQQQAABBBBAAAEEEEAAAQQQQAABBBBAAAEJZBT190RHZpzrr+X047CxQvJnZ2ejXkOaudg4NVZVur6+HrUadZnbdcswAGNXOG7mlKume6L+HQa76FHixTCaGa+QmHTR2/4rp38z/fOVNeqof3GD5xB/SZYz38Ko/4x/s8r+696zhVfXuk8orUMAAQQQQAABBBBAAAEEEEAAAQQQQAABBBBoJZBL1F8zXD31nmzGbVIZzafXcvrxzgli7Zql7SlFFfv582dct2m27WiWHfybpobdSpk4dOSJ+nd44kD8bPjd3d1uFFtyVKPPlJeEM+qvgSAZTvTXBWMP3ppSMpOrN8OnMGQiM2w1dGmNPQ5v2AqTGwIIIIAAAggggAACCCCAAAIIIIAAAggggAACwwrkEvV/fX1tbNiMEaMkFKel/qeZDq4whmeecVK9RslBEtinww7+DVKBtpk0BneLDDtMrG9bk5Beo0k8UB2i/vFggg6Hhxpuw0bjR8x55fS38j+LYZaPfP8G2l8a/fPPMAf9pXh7e9OfjCm/WDJ0GKlK+vAKVkMrPLcQI9WBbBFAAAEEEEAAAQQQQAABBBBAAAEEEEAAAQQQyEHgtxwqoToUq5HblZkxavL4+JjUTSuoK4I1wXRbhYuSZQaSmuilEtzc3JT3j7rHPh3LXeF/ysBk+bqqPGVtL7Nk5Qyi/pWqYWdjUH+yS8IZy9cJnWvVk4BWuaFRLJX7w057gZCQbGUbCvzr78XKGkVzEEAAAQQQQAABBBBAAAEEEEAAAQQQQAABBBBAICuBJc31nytipPXzk0EJCs6dn58fHh7u7OxcXl6Oekavrq48+ftnCXty86SxQ6Fa4b8xBOgpZcA0doVDQY0x4JCy/0Y8I78uN3t0ReVRyWCCPCPElTWfZWfjXP/GBINUW98znutBZd3d3Q1S4uCZNC5coaeWDF4oGSKAAAIIIIAAAggggAACCCCAAAIIIIAAAggggAACCOQS9U/C6pUnpkP4szKftjvjR6SXj9U8+1GjqoqTecLVznhhuf6d9zQ+46AxBNi56G4HehiV8zQh3qIJnrPWYbBLnO1cn5pu52iWoxqv5GlqZX/PhDpcX19nUuFQpbBhf+S5FAMUGwgggAACCCCAAAIIIIAAAggggAACCCCAAAIIIIDAsAJZRP01ydXTqg7hT0+2jWkaHxisIQtnZ2eN+XRO4FmhPZne3bmsVgfacfRGt1Zl9U/svH4mm+uvdfi1IkJjuzxnP85ESyzEY2jaHh5nxfaUAgrnNxanwPnYi4s01sFIYH/k7a8LI1veQgABBBBAAAEEEEAAAQQQQAABBBBAAAEEEEAAAQQQsAWyiPrHQcq66moG9lyrQ9sTWIsKa83/8Ra09wRuZ1lR3w7jedzqTvcY+52rJkw219//EPdWGvFEfx3ouXha5R8n1sAFPVpCzyz//v27c+xOfHg+2/Y0dM/gjJ5tubm58ZTivGZ6Vqbz4fZH3jnspnPpHIgAAggggAACCCCAAAIIIIAAAggggAACCCCAAAIIbK1AFlF/e4ZocW5mjBjZoaxw6Yw3294OSYYKOOsZ0vffsCvmGczRvw6tcrAr3Cqr/ok9F4zGVbQd7JJk++3bt/5VTXJQgP/4+HhnZ0efypOTk/Pz88PDw/39fa08rxEASeJFvLTHRry/v4/aCg0Yurq6aixCiwGM+jCRxgo0JrA/8ll9+hrbQgIEEEAAAQQQQAABBBBAAAEEEEAAAQQQQAABBBBAYEECWUT97VhRoTljxMgzB1eVHC/o7lxz3jN4YthL046VjgfSuRV2hYtsnae7cx2KA7VOu6egDpd9PNff0962DVHNFeCvfAi9zrhGACj2v7h5/zaU50y1ZYzTe0L+qmHOa/sXzbE/8jOO3Iq12UYAAQQQQAABBBBAAAEEEEAAAQQQQAABBBBAAAEE1ieQRdTfE66eMWLkXPJ9vNBg29nek12m9kmxQ4CTVTIuyA7uFinHntitUrQe/u3tbVyxum1PheNjteR+fB0eHR3F7/bf1hT/xprrvOvCUE36FzdZDvaVPOoloRESjev26ysoWcJhMhl/QfZQjxkf0eJvAikRQAABBBBAAAEEEEAAAQQQQAABBBBAAAEEEEAAgYUKzB/11+rWcZyyzrHDpOe6rNrut59eH3JzJgvpW214Rh54GFsV2phYwxHsitmBwMb8B0+gaeh2hVXi2IMVZKJV8Z1Ns6PR5UyS2LC/oHJW5T169nzlFP9ySl2KGq+gj3b5rTz36Eo2Pr+jfrI850jrN2Q79CecUHvJlrbjV0K2bCCAAAIIIIAAAggggAACCCCAAAIIIIAAAggggAACCDQKzB/190z0VzMUr21szEgJnPEqZ7KRKjlXtnar7UDgLHU+PT21yx016q9A+OHhoT+K3PY57vGscQ2UGTBUrMEKnoXog63a6Ilnh/SzbxjrIuiSGGkEgwZSNH5G7u7u2l4Gs2Da3+Rtx6/M0gQKRQABBBBAAAEEEEAAAQQQQAABBBBAAAEEEEAAAQQWKjB/1L8x6CXZGSf6q/TGOHFRw1Ejc544ceMs9jGuUTuYN2oEvVtzGkPXnguyW9E6SoMk/CZtT6geHBBfJ8MG3RsX9i+baIa6qlTen+ce+2Nuh7S7tcgzkOLi4uLs7Kxb/hMfZV/Y9vCgiatKcQgggEAfgfhPbZ98OBYBBBBAAAEEEEAAAQQQQAABBBBAAAEEEBhQYP6ovyecZoeWB+SozErLDCj2VvlW2BnPsQ47h9pwzjM2ligfqiblfOwBGZ6TW85z1D2a/m7M6lbR403sPj4+bjWkYHd3txVFsvy+HcZulbMSJ88OcB7eOMbCmc8EyfQxNyLTrU6cs7Za9cFOqQtViwHYafJ51yYadVBUPgjUBIG1CmQb56Zi4ZJ7f38P28bG9GLOihl15i0EEEAAAQQQQAABBBBAAAEEEEAAAQQQ8AjMH/W3Y0VFG4xonKeR/dMo9lYX+FesXbHtUWNazg7TtkHi/izK4du3b0Y+npNrHD7SW42haE1SH7zoy8vLOCqvefz2gIm2FdDQkHjoiT4ywy7v3y1OoAtgs9m0bctc6es+46rP4JeEhoA0To5/enqai6JDuUZzhr3UO9SNQxBAwBDwfL0770OMUjq85alYh2w5ZGIBzuPE4BSHAAIIIIAAAggggAACCCCAAAIIILC1AjNH/RWqNGJF4azkEDRS4F+93ooLFlPqFbVVYFWP3NYy3aOG/IXgjJ3PMtdf1TPOjufkhrM82YbOl1FnVWPwEK9C/skK+SqicS5+qxX+45C/mtCYeSvtPl323RYJaFW9oRJrCEvdh0jny7nkhqcyyRCQ8iH6blnQwxFUf30NllsR9sw+bCvUhA0EECgLeP5Se9KUc+65x1Po9MMR7K+70GRP5UPiQTacJTqTDVKlIhNnidOfygHbSFYIIIAAAggggAACCCCAAAIIIIAAAgjkIDBz1N/ZFajFt3PA0uRpxf7V4fvx8aEQoMJy0zxy2xOEVhh7wLndrbTt58fnGbxMYuRJe/XugCFeXSRJyL9YHMJ2U5Vaxdqvr69DKzRcQFPJw8v+G3364uMVDvrXZOwcYsakLPuaSRIbLzWDP7keksRa2D/PT01Sz/il/R3VeKnHWbGNAAJTCjhj2M7RhwPWPNuKOSl0fzvgjYQH1lmx6R+95CzRWX8PBWkQQAABBBBAAAEEEEAAAQQQQAABBBDYToGZo/52rKg4JcwTzVzJPkF5duNqur89G36oEK+i70lWLy8vxeIQGqVh0/lj7ff39/EQAbtpHb7p+jw8QpEPZ/CmQ8UGP0Tnq24diOQ8ditaZ8oOgevcLWth/8LB/o4aezWUbueCoxBAQALOgVn6jE8cw3Z+5U6/nIy/RH/KQS5FZ3G6K5vyj7Ke8hPfnxgtdZ5xIwfeQgABBBBAAAEEEEAAAQQQQAABBBBAYMsFZo76eyYA2ZHR1Z8/9bN7VkSwQ4mjKtkhPTscOGrF7MwVf61bzl0Has53zwiHDpdMElBRp7yWkQ8VMx4krzTOjnIVdH5+HvLUxtXVVfyy/7YB5ck8z5EfdTWvC5zoY6iV+euO8uzXJZecqeQoXXVKk+xcxEvjFG/5F/giTh+V3FoBRX/9fy8GH09msKti9poo4Vj9oez5zRyy8mxoIZbkz7pxlGwni69rVSHnPYMqbP8lMlrU4S3/ZaPbRa2n1aEIDkEAAQQQQAABBBBAAAEEEEAAAQQQQACBQmDmqL8RKwpnqG7qbUiw7g3P5Cet6G6H3scm0prkdUV4BnbUHTv2fk27rytCvef+rupyJgoMKFKeXN4qLll4XyMA7Mtbk+TKmSd7knoqcjz4sx6UoV3PpErJy5yvgaSqeqnnidzd3ZX3a4+iUJ1DOIpLGYEWfYR1eUwZu6psYLed9sgk48uhW3EchQAC/QX0sVWEdX9/35+Vot260xj7+SMdKqZvZv0xHbti+vLXV/Th4aFfTDcSX79+1VguNcp/VNuUaria77lXDDkrvq6/dGOvK6P8VUpyIxTqULmhcRITnMrKotmJAAIIIIAAAggggAACCCCAAAIIIIDACgR29Ij6GZuxs7PTWPq8NWys3tgJ1GfaONdfgd5544X2JOa3tze1Ymyobvmru9zoxNe07yRO31iKOvcVhk/mAiqmq072ypEZiusrKlCXrRYDsKe+JfIaatA5LF1Xh2K/uu87ryehuO/Y0QW78h3e1bzJyiCKTqU+j63GVeiMiM6IfOisKeSf7WekUc++NnL++Dc2jQQILFdAfzvix8QUE8G1Rxv6EtO/Pk3TODA9+SUsA6MvxpCblvdQ4Da8LG/EFStqpTRFxTRELOwpH+jZoyrpX1Gf4tk0xbb9l1Q562+3vvODWKiG9hRcYY+nGuU0oWJxrYpk2mPcwukmIV6BJlSjqJjxl6Vch8o9RcX03+Jd/6nUN388pC9UrODqeYGpMrFYXCtx6aZiuX8xK88COxFAAAEEEEAAAQQQQAABBBBAAAEEEBhEYM6ovx3vLJqnnmXPdOdBLDLMxEOkztBRp5F5WBTXNKYMzj4owW6CHbPU9iPTkgAAIABJREFUtG8FgO0cwruKK6ixoe+72K+ea/WMG3FiHVW3xrKONaL45ZqroMqxBaGGfTY8A1Aq87dbUXlIDjs14CMZvVHUSs3xB+mNk1vk1jiwIwcKuw51IyR0VA7fTnbleReBtQp4RlWO0fbG77RZKqYYufFXWA72bcwYUCFP+3uy8Y9IyGfwDXvEnsZ2zPUIpw4jMgfHIUMEEEAAAQQQQAABBBBAAAEEEEAAAQQyFJhzhf94klAdjTENuu6QNe1XCLmxOXUB48YDB0ygeLBCoXUZztUvXFefZL+CuwriJjvDS63KrqCmEXpXSo26UL+8Igo6F0nIX/P+dawdbNAkv7pV0DVbrm7MgY5KJt8r1jJeyF/NNJQCV+VGmD1Z+W62OzWoovK86KRojIvOuF1zLcNQXBJ1yTSkSfPgG/OpOzyf/cYHPHn8RD51piYIIIAAAggggAACCCCAAAIIIIAAAggggAACCCCAwJoE5oz6exYm1VKxa+Ju1RZFiyunGseZaIqYsTBsnHLsbSO8ZwQFx66VM39NWdMYlLqBC1r1V1FeDQ5QGFgnRTF+/dOGng4gfAXatd5sOd6vU6MwuUK/njrUBZh1rEpXEaFolas8NcxCTzKOc1Z8euz4sQr1jNRRrRTPjlckjuu5rG2x14280RlXUF9jMnQZhKtCi3PoEF0qmsyq8SLJEJDQdl0bWkNCiUUadi50Q58FYyXnZGDKQttItRFAAAEEEEAAAQQQQAABBBBAAAEEEEAAAQQQQACBzAV+m7F+ngjiNkf9FTVsPDv5xFYVdTZWHVCAc9Rp6I1QjQlUPcVujbXKNQKjcRBGKKVxieOQMmwoWqywfaWhxsfY0VPh6/CQ1XgbUtL0dF2ZxkiOctvrgt/j1XPAnDWwQ99C8i/HttUujcnQP39xivfrFGcyUsdfbSOl8RWkYTSZf+qNdvEWAggggAACCCCAAAIIIIAAAghMKaB5BVotUt0v6m/RRvzfeKe6VjT1aOypL1M2nLIQQAABBBBAAIGhBOaM+jfO9VfQyF4afSiFDPPRBGIjsFpUWPe4mqSeSeU1a1kzvOvOqUKDi4j/aRq9gtZ2VNsG10nR7PBu160RYDYKVXFTRpF1onVxahiHot26RIufYfrFpYdxKDqu5ndru9HA2d8qRoTo96SoO49g0KdDOHXPa5i9jZ0rYHxNVT4foXNBHIgAAggggAACCCCAAAIIIIAAAosW0Hwb9asohB+i+/G2s2nKQetfanrGInoanY0iGQIIIIAAAgggMIjAzsfHxyAZtc1E93laNd0+qjxp2E6/pncVW9WNr9EiDYmQoZFg+rfqpqqrJhnW1vaRrX5CaLCCM8qrBiqmq3+DxLyLheXrhlCEmivKroXis10lXqvch6rO9T0TKjDUhsaFaLhD46kJxenCUPBbF0a2pylUtdtGfJaTHLQsxFpbnbSUlwgggAACCCCAAAIIIIAAAgggYAj0nEpRzllP1cxnKlS5euxBAAEEEEAAAQRmEZgt6q+4pr1ouTi29gZOU7eTp7aXL44MI2paiUtPuC9XtdiTYYXrqhrv16R2zWbW0yg0CEP/ikEAmtquluq/iukq9K5/Y0Q3NfJARetfXLRKLApVLHmMQuO299lOLobVRP0LE7VOI0IU+y8ujDA0RKemuDY0s19XhdY/GGQUSJ8TMeqxWvXh8PCwsghR5DYsqbKe7EQAAQQQQAABBBBAAAEEEEAAgVEFjN6DzuWurKOpswMHIoAAAggggAACscBsK/wrWhbXo3J7O8dsKszcGPLXeIgMI74KcCrSqSh15dl8fn6eciH6yjp02KnlwuZaMUynWP8Wuia81moL2gqEh+11bOhSX+h5GdZfH+q6DLW8Qd1b7EcAAQQQQAABBBBAAAEEEEAAge0RMHoPuiForkW3AzkKAQQQQAABBBBYt8Bf5mpe4xLZih/PVbd5y21cAkGLumc7HsJ4krfmRs8LS+kIIDCsgPGhJuo/LDW5IYAAAggggAACCCCAAAIIILBQgXhmyCBN2NpO40H0yAQBBBBAAAEEViwwW9S/ca6/ET9e8fk4Pj7Wcu5GA6+vr3OeZGzUTeM8tC660TTeWpNAWPRejdJi72tqGm0pBLRAX3yWYxZ9e6/70QZxY9lGAAEEEEAAAQQQQAABBBBAAAFDQA9ANN7t8BZR/w5oHIIAAggggAAC2yAwzwr/et5zXbgooG/hDdzNzY295pVm+Rth9UA378bFxUXdEwo0Mzj/+s+rt5rS42E9RP1Xc1rjhhhfVkz0j6HYRgABBBBAAAEEEEAAAQQQQGCbBfTET3UN6ZGgxaT/ok9Y29oo/tsWJ9s1UNs2hPQIIIAAAggggMCwAvNE/RuX99e9oJ5oPmxTM89NE2evrq6MSi4i5K/6K+BXF/V/eHgg6m+c4jW9FS9ZQdR/TWc2tKVueX+dbn5+ByU2EEAAAQQQQAABBBBAAAEEEEBAi5vqX6WDVgbV1BFNLVC3YWWCZOfBwUGyh5cIIIAAAggggAAChcA8K/zH84Arz8S2Le+/2WwODw8rKYqdC5olr+EadadPoz20zIPRTN5ajUA8soeo/2pOa2jI09NT3XotWu0jJGMDAQQQQAABBBBAAAEEEEAAAQQQMAT0iEBNHri/v3f2J2zh6rCGHm8hgAACCCCAAAKxwDxR/zgiGNcmbG/VDZzGtBrt/f333zVIom48bBDLasNYtMA5bjer5lCZDgLxyJ7Bn9/WoT4cMqyA8UFmPY9hqckNAQQQQAABBBBAAAEEEEAAgW0QMHpH4+Y7k8WHsI0AAggggAACCGyJwM7Hx8f0TdUozrp5okVlZqnV9A4qsQj51w2D0CRpRU/FNUvd+hT65cuXykZpEIOa3Cdnjs1fQKd4d3c31HN7Ps6hyeveSM5v3Fg94EPD8+M9bCOAAAIIIIAAAggggAACCCCAAAKNAlpW8OTkpDEZvUyNRCRAAAEEEEAAga0VmGGuvyJGdsi/bn349Z0kUWiAamV0XI3VW1oPf4khf1W+brq/Tv3379/XdyppUSzw3//93+Elj1sLFKvZMCb6O5fjWw0FDUEAAQQQQAABBBBAAAEEEEAAgUEEfv361ZgPvUyNRCRAAAEEEEAAgW0WmCHqHy/9XUmv2aKV+1e20w75C2HR0XE9kkDT+itP2e3tbeV+dq5G4PHxMbSF5f0DxWo26qL++tba29tbTTNpCAIIIIAAAggggAACCCCAAAIITCbQ2GOsmrC8/2Sng4IQQAABBBBAYIkCM0T943nAZTKFir99+1bev7I9dsj/7u5uBatkX19fV541XQBaw6DyLXauQyD+jG/P0h3rOHeNrdCCe3Wj75no36hHAgQQQAABBBBAAAEEEEAAAQQQqBSoWww1TkzUP9ZgGwEEEEAAAQQQSASyi/p7HuCUtGFxLxXy1wToyntZDXp4eXk5OztbXKPKFVYrPn/+XN6vPUz3r2RZx87NZhM/wmMbBvGs48Q5W1E3moeJ/k5AkiGAAAIIIIAAAggggAACCCCAQCKgztK6OQZxSlaUjDXYRgABBBBAAAEEEoHWUX9N9NTi7VrGeWdnR/9VSO/m5ibJ1H5ZGe0Oh6x+ef8i5F95I6tnU2n/mqKkdQHCuhXCw2XAxnIF4uX9GYK93PNYWXMN6aj7Aq/7sFfmw04EEEAAAQQQQAABBBBAAAEEEEAgCHiW99fkok+fPoVD2EAAAQQQQAABBBBIBFpE/RXv162V5uI/Pz8XQWv9V0t5X11dab+iQUnWlS/tZ9Xr7u3Lly+VB65jpxHy10LoMlzZzasGiGgoQ+W5aztYpDITdmYoEA/pWP0gngz9R61SXWhfa/uv7LtrVEYyRwABBBBAAAEEEEAAAQQQQACBWCB+WGS8P95mbkmswTYCCCCAAAIIIFAW8Eb9Ly8vFe+PF+6O89J+rbDkeVh73TzRIrd1xwiNkL9iaRpUEZOuZjuOAceNqgsfxmnYXpyALuPwLaHHVWjYx+KaQIXrBPQNryFfle9q7FflfnYigAACCCCAAAIIIIAAAggggAACjQJE/RuJSIAAAggggAACCDQKuKL+Cvl7HsR+fn7eWJ59D6eCGnNYaIK6kL8ioy8vLytuuBZvqByKq9jw/f39Qs8m1a4TiAd5rHsQT53AivfX/RVgov+KTzpNQwABBBBAAAEEEEAAAQQQQGBsAfWa2vPEigpUdjCOXTfyRwABBBBAAAEEFiSw8/HxYVdXk3c1y99OE959e3vb29sLL8sbOzs75Z3FHoWO1rrqe13IX080UMjfFqvjWtB+TRHe398vV1gjHiRT3s+ehQokJ7rx22ChzdzOaicnNyDwKQ4UbCCAAAIIIIAAAggggAACCCCAQAcBPRD28PDQPlCdqOqasNPwLgIIIIAAAgggsOUCzXP9W03YtQdm2ovYtypoQaetLuR/dHSku9XVh/x1ptTGypOr6f5rHeexoOtzwKrGy7xr/PU2XNsD6mWeVXxy46rGqzvE+9lGAAEEEEAAAQQQQAABBBBAAAEEPAL20rBFDkz090iSBgEEEEAAAQS2XKAh6q812MNTuj1S7+/vRrLHx8e6dxUCX2WMsC7kr6fa22Mg6qAWul/t1ZzgcuW1v7yTPUsU2Gw28UPfK8d5LLFd1FkCyckNJvrJfXx8HF6ygQACCCCAAAIIIIAAAggggAACCLQVIOrfVoz0CCCAAAIIIIBApUDDCv96KLs9fT/JVHF9IwhkLO+/ysXA60L+WtX/27dvCV23l1oCKwzLODg4yHnkRN2jIhT4v7y87NZ8jspHQJd0+JGmS1Fx4nzqRk16CsQnN85qld/bcQPZRgABBBBAAAEEEEAAAQQQQACBUQXUfbq7u9tYhGaaffr0qTEZCRBAAAEEEEAAgW0W+M1ufKuQv7JStK8uQ8Wn695a5UT/ypC/5rsrMqqxFHUUbffHT726u7vLOeqv4SA60fF08KKxWjlc88K5cW976rNKr093CPmrYizhkNXZ6VmZ5OSG3HSWc/7CCfVkAwEEEEAAAQQQQAABBBBAAAEEshWIO5TqKvn582d6Dutw2I8AAggggAACCAQBa4V/PXU+pHNuGEGgcrg35Lm+J0OLTvejv379Cm3URrFnwJB/coK+fv0aF5fhtk505Tr/rAaf4clqVaXz8/OQXqu+D7WURciTjRkF4pMbqqEBXizRETTYQAABBBBAAAEEEEAAAQQQQACBbgKeqL/6mrplzlEIIIAAAggggMBWCVhR/yRo3ehixG418b0utK8JoysbralgvALwYeH9wk23p6+vr8O2NFmJYcDxBI3nulsCNb/yMtCIEBaE70aaw1GK/sbfFVpzIodaUYdBBG5ubuKTG/Ks/CCHd9lAAAEEEEAAAQQQQAABBBBAAAEEPAJE/T1KpEEAAQQQQAABBDwCVtTfc3yc5uLiIn4Zb9eFiDT9fWUTRitD/lrZXqtkDxvyF6+GEQTkyjn04d18NrTOf+X43JOTk3wqSU38AhqucXt7G9Jr6I+x4EdIxsYiBPRtpgdwlKuqr/r8xxiVq80eBBBAAAEEEEAAAQQQQAABBBDISkDzxConGySVrOxLTNLwEgEEEEAAAQQQQMCK+isk7weyn/Fc95zvx8dHfxH5p6wM+avtT09PY1Q+nuuf//L+QUAnvTxGQbf4mlUc0rCxCAH9Not/d+m01n3SF9EcKpkI1K3tz0c1geIlAggggAACCCCAAAIIIIAAAgh0EPBM9FcH9eAzqTpUlUMQQAABBBBAAIH8Bayov3/Orib4GlP27+/vk+XuCxcFCNc0YbQy5K8ItyHT8/qI5/rrMds9c5vscN2pV4720KxiGU5WDQrqL6AVGuKPtk4rP8P6q2aSg8YqlX97a2BH5Yc3kzpTDQQQQAABBBBAAAEEEEAAAQQQWJBAueehXPkF9XmWK88eBBBAAAEEEEBgSgEr6q96eKb7KwikuL5R6co1onXHNl443KjMSG9VhvxfXl60oP14JcYBV8+ZGqkmHbL99u1b5fMgWOe/A+Zch+jzG/820wnVaZ2rMpQ7rIBWcdBYrnKe+rb3jwYrH84eBBBAAAEEEEAAAQQQQAABBBBAIAjEPUthZ7IRLzOZvMVLBBBAAAEEEEAAgVigIepfGfjR8ZrxqVuuu7u79/d3O7B9dnYWB6eLshWi9tzVxRXNebsc8pfP29vbqEHQBHBBK/wXp1KLhJfH6uqZBSwenvOlHuqmgT63t7fhpT7RnLigsYKNZBWHokUM7FjBmaUJCCCAAAIIIIAAAggggAACCGQioCkHeuJnY2WI+jcSkQABBBBAAAEEECgEdj4+PgwL3X7t7u7GCRTe08LyznW8tUZ0efa2IuLKYTUTRsshfwWzFZJ3EsW2rbY1pCAO/Gv4xdgltqqeJ7GuLl1O5UEhujzW9OgHD8Wy0iSf65V9opd1LsaorYZ0nJ+fJznra22z2SQ7eYkAAggggAACCCCAAAIIIIAAAgh0E0j6lyozUaeT+g8r32InAggggAACCCCAQCLQEPVX6nIESOEfzzrP379/Pzw8TMrTyzXFdMshf40/VcPLrR52TzIaY7l3wJUXiYYCCHZYMXIbSkCh32RhiTV9oodSWm4++ujt7+8n9dc3jEbfL25cUdIKXiKwDQK6PdCnVQMBNaIubBQv4/9Oc6+yDeC0EQEEEEAAAQQQQAABBDoLaIHYh4cH+/CjoyMNDrDT8C4CCCCAAAIIIIBAIdAc9Ve6ZFp5caRWe766uqqLA2m5b72bKCt0pOnpq5nGXQ7564EIGiSRtHqMl3qkery++qK77ysvFe7px7hs+udZXp7h5eVl1CdZ9K8zObQS0Cos5eX1GNjRypDECEwmoJFz6iPTZ7aI8bcqVw9pUhdbq0NIjAACCCCAAAIIIIAAAggMKFDZBZHkzy+XBISXCCCAAAIIIICAIfCb8V54S93K5cC/os76p+isQs6a+6v52UqvmWTPz89FH3Q4vNhQyF+hoxUv7H99fa1gfNLqAV8q4CreHz9+aOREMhK2wB+wrCmzEpoiFkmLdBVpNMConlO2cTVl6dqLn8hAyH81Z7ZoyPHxcTnkr5VdVjNUa2Xni+ZsuUDlYjl+k+T5Tf4DSYkAAggggAACCCCAAAII9BcoFiprzEfdzo1pSIAAAggggAACCCBQCLjm+hdJPcsu1bHqFk2ho7qFAeqOyna/FjlXi+Lwp6o6VOhdof244Ukp8VthewXjXhVuVKQ/tKjYIKicgMz+Miz/vrJ1O2aHzaEClatujD2YKYeGUwcEFirQ565MTdbNxmruyhZ6Bql2ENB9tS7IYsmKcBusgSm62SgGFnOtBis2EEAAAQQQQACB1Qho3f6TkxO7Oboh1OAAOw3vIoAAAggggAACCAQB11z/IrXWrtfM/vPz8/Jk0JBdeUP3Z5rGrZhu+a2F7qkM+astrViGbXvynPVhM58mN93raz6xVjKIi9Pd/5rWh4ibttBtrdWhM6J/rAu90DNYV21NGi4/k0WPLGG9jTox9iOwaIGDgwPCqIs+g0uvvLpudS+hBYT0L7n3q2yaRtbqotVtoQbdculWErETAQQQQAABBBBYnIBuBRvrzET/RiISIIAAAggggAACsUCLuf7hMAVoNQG0sZNOPXQKGunfmrrn6kL+AWeWjXXM2FMXsIYvJIMndBWpX3hNl9AsVwiFImAIaAkHffSSZUX001pDAYyjeAsBBOYV0CdXAzH1JzL58HpqdXFxoeU9PClJg8CwArpu9YCw5LlOrYrQnyddwHr0WKujSIwAAggggAACCCCQm4AmliR9gOUarmBx03Kj2IMAAggggAACCIwn0CXqX9RG3XbFBB31OOsureh01sx+hWkVQNKqAOvrj1PIP8NZ9Wta7aoy8K/ZXZIf7zNAzghss4A+dPrSTqKGhPy3+ZKg7csV0MdZ92O6K9PSHcmHOmkUD9BJQHg5gYDu5XRlemZ0eSqjv1wagrymtcQ8rSYNAggggAACCCCwGgH9eNETnRqb8/b2psEBjclIgAACCCCAAAIIIFAIdI/6b5tgniF/nYWVBcUrA//EILft40Z7pxHg4zaNM6UgMLFA4wMy17FE0MSqFNdHQA8GMub36zZP/3RDq8G1xfJO+vOkq1TrimmUgP7VTQLTIY+Pj3QE9zk1HIsAAggggAACCMwi0PibRbVa0zSnWZApFAEEEEAAAQS2UOAvW9jmDk3ONuSvtmS4/EAH4XCIens1T1FTuMIebajDl+lcMQjbCAwioChLEkrRHhb2H8SWTBDIVkCBUp6bk+3ZWV/FdAutqHxlyF/duJqvr+i+/u5cXl5qkbBwZWpDR+ne7/7+XquLaXUKrSJWxtGwgP39fR1bfos9CCCAAAIIIIAAAjkLqKOvsXrqoGhMQwIEEEAAAQQQQACBWICof6xRvZ1zyF81Vvd9db0Xu7cy8P/8/KyJYottExVHIDsBxVcUL4mrpZgKIf8YhG0EFiqgwXNGzek7M3B4a1gBTeHS4NRkeFlRxMXFhSb0K2AfIv1G0fqDpax0YVfe9N7e3iqBcjNy4C0EEEAAAQQQQACBrAQ8Uf+VTXPKyp/KIIAAAggggMBaBYj6N59ZPYW0OdF8KZJp8fNVZMiSi8B/0reriWJM5xpSmby2WEATKJPf2Kenp4qpbDEJTUdgPQLJgJ6kYUT9ExBejiSgafonJyflzDXFX/H7m5ub8lv2ni9fvmgkroYLlJPpL5o6hQn8l2XYgwACCCCAAAIIZCig27bKgaFJVfnlkoDwEgEEEEAAAQQQaBTY+fj4aEy05Qm0xKjnZnQupXU/nbf8INi7uzsm/c91sVHuOgT4WK3jPNIKBOoEdnZ26t7S/nXfNhgN560pBRTyPz8/L5eosaoK+Xvm95ePDXvqngI7SOahFDYQQAABBBBAAAEERhKou51LiqPLOgHhJQIIIIAAAggg0CjAXP9Gon/3jzcnmimF5kv17DmdqeLeYtVrrGe+xqnViayZXvEethFAwC+gX9fJ85X1vGRG0vgBSYlA5gL2n0gtorPu24bMz86WVE8Pi6kM+euuVX9x+l+BWq5GY0DLmBqkyzKwZRb2IIAAAggggAACuQkkSw9WVo+J/pUs7EQAAQQQQAABBGwBov62T+7vrnJ5/wRdq/prWljc0pyXXkgqz0sEchPQpylUSfE/jWrS45DDHjYQQGDpAnYPGn1nSz+/+ddf67VWLuyvmuvi1AJagzRBg9Uql/rXLaLGBAxSBJkggAACCCCAAAIIjCRg/2YpCp3gl8vPnz/12CndPepJUhqZqiXT9E8beqm7TZ6BONLZJ1sEEEAAAQQQGFWAFf5H5SXzIQUU/tccZYX/7YmMQxZJXgisTkA/aw8PD9UsxUuY4r+600uDEPh/GsdjdKJppjUDfbhKRhVQJ+mPHz/KReiPjjpVy/v77Kl7CBdPg+qjyrEIIIAAAggggMCoAhokuru721iEZizoxrIxWYcEqoBWFX1+fvbMKRrjJrZDnTkEAQQQQAABBBBwChD1d0KRDAEEEEAAAQQQyF1A01OMKmp5j/7rqxv589aWC+jBTHVr+6t3dXAcPUqgGMdWzplLvWzCHgQQQAABBBBAIAcBzaGvWxoqrt7Hx0f8cpBtzYK4urpSvL9VbnpMlcZVjzQEoVVNSIwAAggggAACCDQKsMJ/IxEJEEAAAQQQQACBBQjYa+HooR6E/BdwFhdbRcX11YtaWX3Npqrc33OnFq6oW/q1riY9S+RwBBBAAAEEEEAAgZ4CxspkIee6e7yQoO2G7lS1gOj+/n7bkL8K+vPPP79+/arxpm0LJT0CCCCAAAIIIDC9AFH/6c0pEQEEEEAAAQQQGF7g8fHRyHTwvjOjLN7aQgEF2tUlWtnw8R4oc3p6WlmingllD4KpPIqdCCCAAAIIIIAAAmMLTB/11+oCelro7e1tuWn6iaTxqXoOmh4ooMWitMCANrSn/NNJS0xpqYByDuxBAAEEEEAAAQSyEmCF/6xOB5VBAAEEEEAAAQQ6CtQ9Ur3ITp1ZmhvdMWsOQ8AUUB+o5k5VJjk6OlJPa+Vbg+zUChaVow3UV8uUrEGEyQQBBBBAAAEEEBhKQHPud3d3G3NT6H2oFfWPj4/L8/s1CODi4kIPGjDWQis/iUBHEfhvPHckQAABBBBAAIF5BZjrP68/pSOAAAIIIIAAAsMI/Pjxw8hI61Ia7/IWAn0ENLe+7vC66fh16dvur7uwNY2Mbtm2mKRHAAEEEEAAAQRGFfBM9FcFBgn5a+Wnvb29JOSvyL0WSNNdohajMkL+qoOGC2jYdKzx69ev+/v7eA/bCCCAAAIIIIBAbgJE/XM7I9QHAQQQQAABBBBoLWBPaz44OLB7tVqXxwEIRAKVK6YW74+9wkR5/dVQL6NWIQ0bCCCAAAIIIIAAApMJeKL+xt2dv54Kz2tsqOL08SF3d3eK9yucH+9MtrUawc3Nje5gNWJAiwEk7+qZVskeXiKAAAIIIIAAAlkJ/JZVbagMAggggAACCCCAQAcBuwdtkL6zDrXikG0QMOY8aTbV2AIa0VJXhFYg0GNZGe9S58N+BBBAAAEEEEBgYgH7N0tRmf6/XC4vL5PRn7pj1BR/BfKN9irer0WqkrUBkvR6sJTGDdj5JIfwEgEEEEAAAQQQmFKAuf5TalMWAggggAACCCAwioDdg9a/72yUSpOpKaD+Sk1F0j8tQKoHi5pp53zTWN7fCMkPVeO6Ff6L/NW9O1RB5IMAAggggAACCCDQR0Bh9WTyfWVuPX+56OY5CflrGGix2n9lccVOxfI1XNUO+RcpPWmMgngLAQQQQAABBBAYVYC5/qPykjkCCCCAAAIIIDCFwI8fP4xi7MiocSBvzSWgSH8cTde2AtjqxJyrPnXlqofUuPYmuPA0lV9dtHU9yHKTZF3l2Y84oVt9AAAgAElEQVQAAggggAACCCAwmYA9TDlU48uXL2G77YZW5k9KeXl5aXzglIYj6K5V8/g9xdXddnqOJQ0CCCCAAAIIIDC2AHP9xxYmfwQQQAABBBBAYFyB79+/GwVovjWLnBs+eb71/v6eVCweBJC8NeNLe7bTBHP91XajFI1I0LiEGX0oGgEEEEAAAQQQQKAQSOLxlSzGfV1l+ninhgvERWhg6NvbW2PIXzmcnJw4Q/5KXL5Lj+vANgIIIIAAAgggMK8AUf95/SkdAQQQQAABBBDoKxB3b5Xz6rlIZjlD9kwgUJ4lb5/lCapUWYS9hH65FZWZ9NypLl0jB3tcgnEgbyGAAAIIIIAAAggMKOC5m+38y0Uh/3gBKo0eeH193dvba6y/xk97Khby2d3dDdtsIIAAAggggAACuQkQ9c/tjFAfBBBAAAEEEECgnYDdUdW576xdJUg9qEDlPCd7UYdBy3dlptVQ497V8jHTLDJh973an45yndmDAAIIIIAAAgggMLiA7hs9a+N3++WiCf3xTaky2Ww2zhvR29vbVo39/fffW6UnMQIIIIAAAgggMKUAUf8ptSkLAQQQQAABBBAYXiDu5Crn7lnWsnwUe+YVqDxruQWwNYPKUJqsS9Se658bmiHGWwgggAACCCCAwFoFnLdklffAtokOiTNXyL/VSNn4WLug4t1p1rLy1IQ0CCCAAAIIIIBAWYCof9mEPQgggAACCCCAwGIE7F6tyinji2nbdle0PNUpt8Xq7U5Sewr+gOe2cXiBJnsNWBxZIYAAAggggAACCLQVsO8bi9w6/HI5Pj6Oc24b8v/582fbhpRv0dvmQHoEEEAAAQQQQGA8AaL+49mSMwIIIIAAAgggMLpA3M9VLoxuqbLJUvYcHR0lVdWyqFkFsO1rz56CnzStz8vGguw1CfoUzbEIIIAAAggggAACHgH7vrHIoe0vl7Ozs3hQbNuQvwr9888/PZUPaVSE88EB4RA2EEAAAQQQQACBKQWI+k+pTVkIIIAAAggggMDAAnYPWtu+s4ErR3Y9BE5OTspHX19fl3fOtcd+tETjFPyhqr23t2dnZdfTPpZ3EUAAAQQQQAABBHoK/PHHHxq92phJq18ul5eXDw8PIU+tE2AvgRZSxhuNg0fjxNrO6lY8qRsvEUAAAQQQQAABCRD15zJAAAEEEEAAAQQWLGBHNDs8GnPBFuuquiYSlaf7x/OZ5m2uem/tCrTtRbVz6/Muc/376HEsAggggAACCCDQU8Aephwy9/9yubm5ub29DQfqttNZRDik2ND9tn+gqu7Mv3z5kuTASwQQQAABBBBAICsBov5ZnQ4qgwACCCCAAAIItBCwZ7R0eDRmXdl65uX9/b0enKl51eod29nZ0X+1rT1PT091R7G/p8DV1VU5B52I8s7p9zSG0nd3d6evVWWJ9siYykPYiQACCCCAAAIIIDCUgCck7//lopvh+CZZIX/dl+q3Sbfanp6eeg5UKfzq8UCRBgEEEEAAAQTmFSDqP68/pSOAAAIIIIAAAt0F7B60Votk1lVC3Wqa1LK/v39+fq6J5lqcs3j+pf6rbe3RQvTqZcskFF3XioXul3y5AzTu5ZyxXZ5lWierXuMkrcaVCSarKgUhgAACCCCAAALbJmD/Zik0nL9cNOhZv0oCoG4C+4T8lY+WDWhcoUo35I0DXkOV2EAAAQQQQAABBGYUIOo/Iz5FI4AAAggggAACvQTsHjRn31ldDRTIVzhf3WqNU6U1AkDJzs7O6rJif2eB8vQjaecwxqIx6t8Yie9s0uHAxtp2yJNDEEAAAQQQQAABBBoFNPjScyfm+eWikP/h4WEosX/Iv8hKEf3yQNtQysXFxWaz6byWQMiHDQQQQAABBBBAYAKBnY+PjwmKoQgEEEAAAQQQQACBwQW00r6RZ+fbvGIOTbl7Tj1rmgqjf1q8Xe8W/+IKqFNM02XiPWz3F1AnY7G+QshKJ2L2yet68Ko96OTu7m6ygSB62ISuxuBT3nh8fNTTKMr72YMAAggggAACCCAwqoAWxtfaYI1FvL+/25H1ypC/bgIbc3YmUD11x6jhzqqJfuzoJ48GImgArl0rZ+YkQwABBBBAAAEEphH4bZpiKAUBBBBAAAEEEEBgWAH1fBkZGhNWjKP01uXl5e3tbZxGMWZ1eKm3TgvOx/u1rTpof4hJ68DKZMlRvGwloCX9k1X9Ba7RFTpTrfIZNrEdZVdZ6i0dtsQ+uan3ts/hHIsAAggggAACCCDQTcAeJ1rkqV8udnB97JC/qqERogwS7XaKOQoBBBBAAAEE8hFghf98zgU1QQABBBBAAAEEWgjYPWieRTKTwn7+/Km4fhzy1xwXzdjWtHLFmMshf6VXHZLgbhKfTorgZQcBRfc18CI5UM7yT3ZO+bIx6j9lZco+SelZ1TapGy8RQAABBBBAAIEVC9i/WYqGf/361RDQLPx4YX+lVJ4DzvI3iuYtBBBAAAEEEEBgWQJE/Zd1vqgtAggggAACCCDwvwJ2D1rbqL8eFb+/v681LYPv9fW14sqVi7RrHICmwii9hggk8VTVavbF50MTVrPx8PBQbotnrdTyUZPtaYzET1YTFRSWo5iyUMpCAAEEEEAAAQS2XEC/C5IfC5Ugxi+X5AEBusN8fX0tD0euzJadCCCAAAIIIIDAtgkQ9d+2M057EUAAAQQQQGAlAnGEvtwkPXa9vLNuj0L75+fn4V2tsfn29la3gLw67zQd5/n5OaRPNtQTl+zhZU8BjbEod4bqAtAaDD1z7nb44gZ2sMJ/txPNUQgggAACCCCAQB8Be5hyyLl8o1u8pXHJ8ThXhfyVISH/4MYGAggggAACCCCQCBD1T0B4iQACCCCAAAIILEBAz7Y0aqmwvfFu/JbCtxofEE8lPz093Ww2xpqZ6nqzp+zY78als+0X0KMWyonnWuc/tyB68piJMhR7EEAAAQQQQAABBKYX8ET99UyxT58+leuWjEtmln+ZiD0IIIAAAggggEAiQNQ/AeElAggggAACCCCwAAG7B61uukzSMC3gr1n7cVYKLWtKTZIsfqkBAXH6+C22RxXQOIzKwL+ecjr9zPvFLZi/uAqPei2ROQIIIIAAAgggMI2A54dD+ZeLbm41oT8el1yE/I1xydM0h1IQQAABBBBAAIHMBYj6Z36CqB4CCCCAAAIIIFAhYPeglfvOylkofq+Qf5iXX3SlaUpNOWW85/r6On5Zua35OpX72dlTQGenfGZ1Bss7exbUeHhuc/0bK0wCBBBAAAEEEEAAgYkFFLwPvzWMopNbWf1I0a+J+FlmWsZM+RDyNwx5CwEEEEAAAQQQKASI+nMlIIAAAggggAACyxOIO8LKtdei/eWd8R49IEAh/zABuuhK8zwj0y63KKKx9LgmbLcSeHx81PiM5BCdlInNw5WT1CTblwxTyPbUUDEEEEAAAQQQWKuAPUw5tDqO+t/c3MQ/UpTm6OhI4wAqHwEQcmADAQQQQAABBBBAoBAg6s+VgAACCCCAAAIILExAMXujxgrhG+/qraenJy0LH9Koo83fldYYPY277UIRbAwloB5PBf7LualT9fj4uLyfPYXA4oYpcOIQQAABBBBAAIGlC3ii/prWX0T09XtEQ5Cvrq7iVl9cXOiXS7yHbQQQQAABBBBAAAFDgKi/gcNbCCCAAAIIIIBAjgJ2D5odd7+/vz85OQmt0uwZewxBSFlsaPJNsid5Wfns+SQNL/sIaFp/JfLz87Pe0kqqfTLnWAQQQAABBBBAAAEEBhGwf7MUReiXy8+fPzV6Vb8ykkXFNNRVU/8HqQmZIIAAAggggAACWyJA1H9LTjTNRAABBBBAAIH1CNg9aEbUXx1n5+fnAeL09LTt7BkdEg4vbygazRM3yyyD7zk7O9PMp3K2ujDUYaqe0/JbW76ncY2KLfeh+QgggAACCCCAwLACGor669evxjwV2t/f39fo1Tilfs7o5o2FrGITthFAAAEEEEAAAY8AUX+PEmkQQAABBBBAAIFcBNSDlsyDSWpW94h3hYrjNTOvr6817z85tvGlet8q4806UH12KqIxBxIMIqABHJUjMNS7qp7TtoM5BqkSmSCAAAIIIIAAAgggUAjYw5SDUvkxTBpGrKXIimX/QzI2EEAAAQQQQAABBDwCRP09SqRBAAEEEEAAAQRyEXh9fTWqcnBwUH5XAwU0FODh4SG8pQj95eVleNlqQ/Fm1UGPBtBjOH///XeVqAEETMdpZThIYg3aqAz8K3M9xIERGIMgkwkCCCCAAAIIIIBABwFn1D/JuVi0TFF/nlqVyPASAQQQQAABBBDwCPzmSUQaBBBAAAEEEEAAgUwE7B608vL+Wu/98PAwLLCpOL1y+PLlS5/m6HBmk/cBHOpYBf51Qm9vb8sZapCHxnZoQMZc4f/yzK1yJYfawwL+Q0mSDwIIIIAAAgggMIiA/ZulrggdFQ7UXa4GGevXjf7pIVbM/q9DYz8CCCCAAAIIIBAEmOsfKNhAAAEEEEAAAQQWIBA6wirrqk6xeL9i81rvPYT81XGmafo9Q/5x/mzPLqClFxTar6yG4u7n5+c63ZvNpjIBOxFAAAEEEEAAAQQQGFxAM/XDD5DOmetWVs810/BWjWDe3d3VPa0Gs2oZgM4ZciACCCCAAAIIILB6AaL+qz/FNBABBBBAAAEE1iOgHjR1fhnt0Ur+xbtKeXx8rJXeQ2INCFDIf29vL+xhYx0CeljDy8uLpkNVNkcXjGZH6WLQqg+VCbZhp3qKt6GZtBEBBBBAAAEEEMhBwB6m3K2GuqfVWlYaAaBJ/7r73eY7226AHIUAAggggAAC2yDACv/bcJZpIwIIIIAAAgisRMDuQTs4OCjaqSn+euJ7vMT6xcWFJoUvRUFDFlizvdXJ0ioOWs9fgzzikx7n8Pw//zTyQ1dCGBoSJ2i1XTfCoFUmJEYAAQQQQAABBBBYpYD9m6VocnFfqiUB9E8RfY1OrruPTYiUTAsA6J9++2jJq/53tkn+vEQAAQQQQAABBJYrQNR/ueeOmiOAAAIIIIDA1gnYPWjqO1O8/+rqSn1nMY0mgi+iO0zBfg1WUBudXX5xG9n2CMhW/xSz1/gAUXd+1oNn6vyU4zYaLxiGKXguD9IggAACCCCAAAKDCOiGszGfo6Oj5BeKpu/rQA1V9Ryu/DVWQFP/if03UpMAAQQQQAABBLZHYOfj42N7WktLEUAAAQQQQACBRQtoff4kom83R+MANAVcy2DayTJ5V0Fodd5lUpltqIZWCNDUfz0htW1j1Se7v79vH3V3d9chZzvPuncbPxf6IPAU2Do99iOAAAIIIIAAAgMKaCCvZ4To29ub8egxDWXWev7O8L8qv6xfPQNqkxUCCCCAAAIIIBAL/CV+wTYCCCCAAAIIIIBAtgLqQWsV8teKl4p0LiXkr9YR8p/42tPldH5+fn9/37ZcT09u2zxHTc9c/1F5yRwBBBBAAAEEEAgCnlC97s2MkL+yOj4+1g8ZjQzQ8lQhZ2NDhX79+nWz2RhpeAsBBBBAAAEEEFi9AFH/1Z9iGogAAggggAACKxHw9KDFTdVS/wr5awK9es0uLy8V3NUU7TgB2wh0E1jKUJLQusUNUwg1ZwMBBBBAAAEEEFiWgOc3iyL0nkZpZIB+wry+vmoZ/8b0Gs+qbLVIQGNKEiCAAAIIIIAAAmsVIOq/1jNLuxBAAAEEEEBgbQKeHrSkzXreuSbQ6+mYt7e3mtWtVdl3dnb0BE11n2lufZJ43pcKJHu68+at5PpK77bCv8dB154n2SBp3t/f7XyY62/78C4CCCCAAAIIIDCUgOc3ixbk9xenQcyaxK9lzDyHnJycEPj3QJEGAQQQQAABBFYpQNR/laeVRiGAAAIIIIDACgU8PWieZisfjQDQ7GeF/7PqFFPFjo6OCNB6TmLPNHJ+eXn5+Pi4ubnpltXnz5+7HTjLUcuq7SxEFIoAAggggAACCPQX0NJinkeStYr6F7XS0mW6ffXUUIF/lvr3QJEGAQQQQAABBNYn8Nv6mkSLEEAAAQQQQACB9Qloar7dg6alL5VA/7Sh+f3aaERQlF3/NMNeU2c0AqAx/dgJNN2/GIVQrEPQOIF77PosK3+dcXVx2jPsda713Ac98aF/0xRH91xj/QsaJAei/oMwkgkCCCCAAAIIIGAL6GeInaB4V9P3PcmSNPrBol86nqcD6K6YR5slerxEAAEEEEAAgW0QIOq/DWeZNiKAAAIIIIDA4gUUnjfaoOky6jtLus++f/+utf0fHx/tSLD65g4PD5WDUmbyvPaiGplUxmDP5y2dazvkr8n9ivcnV0if+msAgX1NTjlow77C1UxP73AfDY5FAAEEEEAAAQQQkIB+UDQ6dJjoH/LU3ezd3Z3WLQt7Kjc0OFUrWml5gMp32YkAAggggAACCKxVgBX+13pmaRcCCCCAAAIIrErAjrBW9p1pNsz9/b3mzWsxzMoEMZDy13xo5sTEJkvZVp+mxm3URb4V7397e9MiCgOG/CXTOHu+rj6zqDKCZBZ2CkUAAQQQQACBbROwf7MUGo0/TGy0s7MzTw5azMzOh3cRQAABBBBAAIH1CRD1X985pUUIIIAAAgggsEIBuwfN7vlS+F9zwRX61fxsg0ZhWk2JLlbXN5LxVlYCmsOkSfyVVVJgXougKt6/t7dXmaDPzsao/2Rz/RuvWPuy74PAsQgggAACCCCAAAJBQAOIPeM+7V8uITdjwxPRV02KZ4cZ+fAWAggggAACCCCwMgGi/is7oTQHAQQQQAABBFYooLim/Qx1zzRuhX43m83FxYUBpN6x/t1wRv68NayApjrd3t5W5nl6eqqOV8+FUXl4487GNfM9fb6NpXgSNA4vaByg4CmFNAgggAACCCCAAAK2gD1MORzb/wZVOXiGdXoeNxBqxQYCCCCAAAIIILACAaL+KziJNAEBBBBAAAEEVi5g96C1itNrNXjFgw2vHz9+MC3G8MnnLc3yf3h4KNfn999/1zMd9HCH8lsD7mlcM78xGD9UZewBMSqlcYDCUDUhHwQQQAABBBBAYJsF7N8shUyrXy4Gpicf/a4xcuAtBBBAAAEEEEBgfQJE/dd3TmkRAggggAACCKxNwO5B8/R5xSKKB9uTY+pWjI8zYXteAZ3Eyln+xar+eqbDBNWzr6LGYPxQNWxcVIC5/kNRkw8CCCCAAAIIIGAI2L9ZigPb/nKpK86Tz2S3o3WVZD8CCCCAAAIIIDCxAFH/icEpDgEEEEAAAQQQaC1g96B5+rySIu1nYaqDTIvDJ4fwMh8BLcZwfn5ero+uBJ04Pcqh/NYYe+wLrzEYP1SVGhcVsOs5VDXIBwEEEEAAAQQQ2GYB3YV6bv+GujFzDuvUg9I6n5Tv37/rvloLXB0fH3fOhAMRQAABBBBAAIEpBYj6T6lNWQgggAACCCCAQGsB9VUZ81S0nHuHR2NqLrgONKrCepgGzrxvbTabk5OTch3UhaquyfL+8fYM1Wnbs4bGp0M5q0e48WEEPSvA4QgggAACCCCAAAL2MOXg0+GXSzg23tjd3Y1f1m03Dg+tO1D7NcpW95kayvD8/DzxbbZRK95CAAEEEEAAAQQMAaL+Bg5vIYAAAggggAAC8wvYPWidI6/2w87tSGqCoji05sHs7OxoMEGf+TRJtrwsC2gSVeUZnz7kr7o1PkdAF0a5CYPvsUeoVHINXgcyRAABBBBAAAEEtlzA/s1S4Ex/Y+YcHFA+d7rrbvWDqJwDexBAAAEEEEAAgekFiPpPb06JCCCAAAIIIIBACwG7B61z35lzVUxPRa+uropOMVXVrq0nN9IYAppyVF46dZaQf1FJ+/J7fX012jLUW3aH7NHR0VAFkQ8CCCCAAAIIIIBAnYDnV4B961iXc+V++w6w8pBWO5Pm2AOmW+VMYgQQQAABBBBAYDwBov7j2ZIzAggggAACCCAwgEDS5ZTk2LnvzF7ustWYgLiGrQ5M2sJLW+D+/j6mLhIL/PHx0T5wvHftmLo9C3+oWtl9vo0LEgxVDfJBAAEEEEAAAQS2VkAz48sjU8saBwcH5Z3d9nhGl+qJZp2f9KRV/UPFdL/dOZ+QCRsIIIAAAggggMAEAkT9J0CmCAQQQAABBBBAoKOAFsw3gprqydLS+t2yNrJVhv7g/dPTU1yBoR7VGefJtgTUl6qJ/gmFLoCXl5cZeyFPTk6SKsUv7WssTtl5WyzGsfagBONA3kIAAQQQQAABBBDwC5RHplYeO+BwTM/o0j4T9OMWdR5mXYnATgQQQAABBBBAYDwBov7j2ZIzAggggAACCCDQVyDubyrn1acHyo7I+oP38UTzPvUpt449sUBlfP3h4aHzsI84887bGnBgnHTPHKzORRcH2pfx6elpz/w5HAEEEEAAAQQQQKBRwP7NUhw+4ER/Zei5z+xcYjKsmYGkjRcACRBAAAEEEEAgEwGi/pmcCKqBAAIIIIAAAghUCNg9aEbAtSKvaJe9CKd/or+yjFe/JMgaGQ+5qbX9y/OZ1P94fHw8ZDGd8jJOuhZ61WIVnXL1HmR8QLQQwoDzybwVIh0CCCCAAAIIILB9AsYtWcDo/Msl5BBv2EM/i5Sd5/rHw5qVFbeUsTzbCCCAAAIIIJCzAFH/nM8OdUMAAQQQQACBbRewe9A6953Z3WT+bJN5MDkEoVd5xVxdXSXtUkg7wU8STPZSJ12VqSsu6TOtS9Z5fzzoJMmkjJYk4CUCCCCAAAIIIIBAfwF7PHHI3/8TIxxSt6FxpRpdWvdu2N95rn98hzlgtUPF2EAAAQQQQAABBEYSIOo/EizZIoAAAggggAACfQXUn2WE5xVq7by6u91N5u8gi2O6LH3Z93zXHH9zc1M+X1rbvyb5DLuN+HrcZzp4zdTFbHxALi8vBy+RDBFAAAEEEEAAAQQSAXuYckg84Ix54w4wFKeNbr+Vvn//HmfCb5xYg20EEEAAAQQQyFyAqH/mJ4jqIYAAAggggMD2Ctg9aH3mnRiTs8XtXAxTgxLimK6x0vv2nsIhWn59fZ1ko2EZWS2roFNfd0XpGh5vkf/48kuILi4ukj28RAABBBBAAAEEEBhDwP7NUpTY55dLuc7v7+/lncmeziUmd5gnJydJzrxEAAEEEEAAAQSyFSDqn+2poWIIIIAAAgggsO0Cdg9a554sse7u7hq4dRHc5JA4Gq049IDTd5KCtvll/hP9dXY+ffoUXwzJ+RpvWYK6QnUByy2pBi8RQAABBBBAAAEExhCwf7MUJfb55VKuc3kdrHIa/+plybHxYmaqtm50kwS8RAABBBBAAAEEshUg6p/tqaFiCCCAAAIIILDtAnYPWp++s8+fP/fE1QTu29vbkImxxntIw0YHgXJgWz2YX7586ZDVqIecnZ3VXVS6NsaY7n9/f1/X4VtGG7XtZI4AAggggAACCGytgJ64VHdLFpv0+eUS5+Pfrrs1tXPYbDZxc1jMzObiXQQQQAABBBDITYCof25nhPoggAACCCCAAAL/FlCg1Hhipbqxuj2ossDVnBXnhP66kxGH+VWZrBacr6vz4vbrqaJxt2NR/2xD2vG8qIR6jDrHV2BcnEZFaAhCvIdtBBBAAAEEEEAAgZEE7GHKodBhB616IvqeNKF6YSO5a+U3TpBhAwEEEEAAAQQWIUDUfxGniUoigAACCCCAwNYJ2D1o/afLGDNXypHmRF+TYOJl2+/u7pIEvBxEIF5NochQYzWyfZKCOnMvLi4qG66G6JqpfKvbTsX1K69S+RiDD7qVxVEIIIAAAggggAACdQL2b5biqP6/XJLSPcOX7SeaJRkWLzXq+vn5Obxl/FwKadhAAAEEEEAAAQSyEiDqn9XpoDIIIIAAAggggMD/Ctg9aP37zk5OTuqsX19f694q9sfHHh0dZRuHtluR+bvqdixfA5l3Pt7c3NRdmdo/1Dr/Wts/HnQSn0eF/PusgRFnxTYCCCCAAAIIIIBAo0D5frV8SN39YTmlc4/nfq/DXP/kDjPzG2+nFckQQAABBBBAYKsEiPpv1emmsQgggAACCCCwGAG7B61/35lmZitgX8kRz3EpJ1CMP370QNI7Vk7Pnm4ClXPW8+98VLUrZ19pan7/i1aSeurB+fl5JalWGmAASqUMOxFAAAEEEEAAgTEEfv78Wbn8UlLWIDeBSZ6NQX090Sw5pPFlvLy/Hho17FMJGksnAQIIIIAAAggg0F+AqH9/Q3JAAAEEEEAAAQQGFtCs6DiynuSuTq4O3VhJJnpZF7DXgAN14ZXTa4+iqvFwhJeXl0FqUlnWlu8sj71Q56NnYtO8broetFZEZT/sjx8/1HnaZ8b/09PT4eFhZQMV8tdKA5VvsRMBBBBAAAEEEEBgDIH4d4GR/xjh88FHEuhOMh7BEI8AMJrGWwgggAACCCCAQFYCRP2zOh1UBgEEEEAAAQQQ+LeA3YM21IRvBWgVtq8UV2w1ic4q4KqQc1wx9YUxtbpSb5CdMXWRYfxghUGKGCkTXSdG4F8DAjRfv0PRl5eXdQK6FAn5dyDlEAQQQAABBBBAoI9A+X61nNvg4fmiiLpFy8oV8OzRD5+rq6uQUmNt+ZkTNNhAAAEEEEAAgQUJEPVf0MmiqggggAACCCCAwL8FBuzkUn9WZeBfKw3s7u7q3bOzM/1X4wMUcI2XH1CcVVFYzsdIApVx8ZH6TMdoQjHjXx2m5cw1iUpjSo6Pj+vWkygfohEnyvD29rb8lvbc3d1xKVbKsBMBBBBAAAEEEBhVYMaov36hVD5Vqlt745C/cmCifzdGjkIAAQQQQACB2QWI+s9+CqgAAggggAACCCCQChjxXXVCDbvMu7rM3t7eKgO06sjTUwD033i5S9VVz24nzpqes0FfazH8JD91a46xOGpSyoAvFaffbDYKyVfmqecX7O/v69pTRD9ZVSKk17AAXWbFiJPkCizS6KLVpSxNyy4AAARXSURBVKuBKeEQNhBAAAEEEEAAAQSmEdCtWuUdWlL6gOOVk5yTUH3yrm5Ekz11LzXcNn7wmX6I6R61LjH7EUAAAQQQQACBnAV2Pj4+cq4fdUMAAQQQQAABBLZT4P7+/vz8PGm7es0UJU12DvVSOWtIQTneHOevCgw+7CDOn+1CQFPhFRePNUY99XFBg2+rR1hXsj0VTMv+659GNmiFiff3d60qYV+HqqSuQ4aeDH6yyBABBBBAAAEEEHAKVP5aSY7V3V3d+M4kZYeXylm3jnUHauypZ2yoMtFdaDx8QfeiGnValy37EUAAAQQQQACBnAV+y7ly1A0BBBBAAAEEENhaAfVSqQdKq5rrEenqh9K0Zk1nUTB4PBBlrn+aFqMArf4p8qp/Kk69dV+/ftWsFwWeh11mYLy2LD3ncg/m6enpQhula0YzqHRdKU6fDGUILQoXW9hTt6GrUR8EadAbW0fEfgQQQAABBBBAYAIB/V5oLEXPCGtM0zmB7gZ1e1k341+3nY1Rf4X89RsnDvlrrAA3mZ3PCAcigAACCCCAwOwCzPWf/RRQAQQQQAABBBBAAAEEUoGbmxsN+Cj2qsNUAzLSFAt8ra5VLaCqJ0Q0TuVPGqdgv/pkV+OQtI6XCCCAAAIIIIDA4gQ0srMYImzU/OXlZezV8pV/3fgD3UsbT8jSfalGNsdNWO7aWsYp4C0EEEAAAQQQ2CoBov5bdbppLAIIIIAAAggggAACWQgUq0oUS1loJVXNsgprS2ipA4X59V8td6FVLhTvZ5GJLM4ZlUAAAQQQQAABBP5PYGdn5/82a/8/wYNly8H7UBvdSepWs3Luvh5tprWj4ln+uufU3Wk4lg0EEEAAAQQQQGCJAkT9l3jWqDMCCCCAAAIIIIAAAggggAACCCCAAAIIIDCPgKLpcdS8XAkN3NRjnsr7B9/z8+fPw8PDeNZ+KKJ4OFTxnDIlUxqtOKWlp5LEhPyDGBsIIIAAAgggsGgBov6LPn1UHgEEEEAAAQQQQAABBBBAAAEEEEAAAQQQmFTAWFq/qMcEy/uHBmvGvx4FVbfUf0hWuTHZ6ITK0tmJAAIIIIAAAggMKPCXAfMiKwQQQAABBBBAAAEEEEAAAQQQQAABBBBAAIF1C2iFfKOBFxcXGhZgJBj2LS08oHUFrq+vNbm/Vc46ZJoFCVrVisQIIIAAAggggEA3gf/4r//6r25HchQCCCCAAAIIIIAAAggggAACCCCAAAIIIIDAtgn89a9//ec///n3v/+93PC7u7urq6vy/rH3/Od//ufZ2dnHx8c//vGPf/3rX3ZxWvb/b3/7myb628l4FwEEEEAAAQQQWJAAK/wv6GRRVQQQQAABBBBAAAEEEEAAAQQQQAABBBBAIAuBzWaj6fJaWv/PP//8/PmzQumK92vm/eyVU8UeHx9//Pjx69ev9/d3VU/LAOzu7h4cHCjSr8cB5FDJ2ZWoAAIIIIAAAgisTOD/AwxD/Yuhi0D9AAAAAElFTkSuQmCC"/>
  <p:tag name="POWERPOINTLATEX_PIXELSPEREMHEIGHT#5C646973706C61797374796C657B66275F3228612C62293D5C6C696D5F7B6B5C72696768746172726F7720307D5C667261637B6628612C622B6B292D6628612C62297D7B6B7D7D" val="183,3333"/>
  <p:tag name="POWERPOINTLATEX_BASELINEOFFSET#5C646973706C61797374796C657B66275F3228612C62293D5C6C696D5F7B6B5C72696768746172726F7720307D5C667261637B6628612C622B6B292D6628612C62297D7B6B7D7D" val="127"/>
  <p:tag name="POWERPOINTLATEX_REFCOUNTER#5C646973706C61797374796C657B66275F3228612C62293D5C6C696D5F7B6B5C72696768746172726F7720307D5C667261637B6628612C622B6B292D6628612C62297D7B6B7D7D" val="3"/>
  <p:tag name="POWERPOINTLATEX_CACHECONTENT#5C6D626F787B4465742066696E6E7320616E6472612062657465636B6E696E67617220665C226F72207061727469656C6C2064657269766174613B7D" val="iVBORw0KGgoAAAANSUhEUgAAD4sAAACnCAIAAAA97cwjAAAgAElEQVR4Aeyd/dnfNNK2YY8tYEkJQAWQEpZUQFLCkgoSSkhSQZISIBUESoBUAJQA2wHvtet39QjZlkayJMvWef+R+GfrY3SOPkYjWf74zz///Ig/CEAAAtch8Ouvv3748OGnn37697///dtvv/3++++6WP5VIf7xj388ePDg008/1YX+/ec///nw4cNPPvnkOuVDUghAAAIQgAAEIAABCEAAAhCAAAQgAAEIQAACEIDAhQnIjf/u3Ts58Bcfvv6VG1/l8V338t5/9tlnFy4kokMAAhCAAAQgAAEIQAACEIAABCAAAQhECXzMDvUoHx5CAALnE3Bb0n/88UftTS8QaNmq/uzZM/zdBfSIAgEIQAACEDhI4I8//tC7ZIzCBzESfUICajsqNS9bTqh6igwBCEAAAhCAAAQgAIGLEvj+++/lxv/uu++W/ejJUsh1/6///jHxSbIiAAQgAAEIQAACEIDAFQmwRnZFrSEzBCAAAQhUJMAO9YowSQoCEKhJ4Oeff5YjezlnpVa6X3zxxbfffvv48eNaCZIOBCAAAQhAYGYCi1tt+ZjJchza8lWT5YC04CMny17bmXFRdgg4AmoOfjPZbD5L4NevX3/zzTcuIhcQgAAELkfAWQt+vycj4euvv/7qq68uVxwEhgAEIAABCEBgk4BG/Ldv37548cK4MX2diOI+f/58fZ87EIAABCAAAQhAoIDApjtCrgltFfjyyy8LEqwVZVjBahVwqnScNrU0tunkX5bMxOQf//iHAk8Fh8JCAAIQgAAEHIG/uysuIAABCIxAQKa5Nqa/evVKRnx1eXQE+5MnTzQBUBashVfHS4IQgAAEIHAnAhqRNRbrb/Gg7W09v1ORKQsEqhDQ93/UcCJvblTJhUQgAAEInE7ALcKVWQt6gfz0IiAABCAAAQhAAALHCcgk0OZy+fMPJqXtYnLa648vsB0kSXQIQAACEIDAvQlsuiOcP9Y/N2eTg77dsnn/+M1hBTtetDlTkEJVr/THGtmcFYBSQwACEIBARQIbO9R1QpuOOqiYx4lJaR/qgwcPln8lhj4XqAWwhw8fnvta5IlAyBoCIxPQbh45so39j5rzP//5T7VoXfjNXDMEzRM0+fzpp5/0OVFtSV8XWU8fPXqkA9uUFx8PXfPhDgQgAAEIQEAENIzqtS5QQAACuQQ035S1mRuL8BCAAATGJ6DPkS3T7WVlbnyBkRACEIAABCAAgdYEXr58qZ3lkVy0PKd9YJolyY2vP4WUISGnvbz366+n6v7nn3+uRyzhRZDyCAIQgAAEIDAbAZ06tzgi5JQYquzDCjYUpesKwxrZdXWH5BCAAAQgMBqBjR3qo4l4RB7tDNjbHLC4w7RFVTtv2KJ6BDJxIXCcgN5AlZ9aLulkUgqmjen622u2ur8csqK18yW1H374QSmvN77rpuYV+sPfncROAAhAAAIQgAAEIAABCEAAAhCYnICmz3tOtsnJUHwIQAACEIDAhAR03IwW1zYPiFlo6HAZbV53XnqHaHHg676eys+/TkHb2dmk7nBxAQEIQAACEICA3BFjQhhWsDFxIRUEIAABCEAAAtMSuPkO9Yhe9Yal/mQ1Pn36VLvVl63qbFSNEOMRBBoReP78efIboGqkz549K3ufRK8v609fGtUm9eBAFy2u4+9upFaShQAEIAABCEAAAhCAAAQgAAEIQAACVQhoH6QcuXLj6Cxe+YiWswmqpEwiEIAABCBQQECHwugjpZGIcubrePVIgDdv3mhtbi+Adq6r2987pGYv1nJ/GTL02VWNF2UpxNN3T3XsjoTUka4MTI4JFxCAAASmJcCEZVrVU3AIQAAC3Qgw1nRDTUYQgEB1An+rnuIVE5QXSRtktVFVyxvymsmvdMVSIDMELkfg559/lo84vj1d7t3379/L2Prmm2+OOJQVV1vh5S/W6ygBKLV9udSDm/yEAAQgAAEIQAACEIAABCAAAQhAAAIQOJGAnLRy5sil8/nnn2srpE4u0L+6Xly4JwpG1hCAAARmJqDN5ZHt6XqVSCegx7enq2+PbE8XW72SFJw1kwSuFQSdy+6GDPn8tUld44Xyqr7kpzSVstJXLsvA9PHHHyt3yZCUkwAQgAAEIHAnAkxY7qRNygIBCEBgTAKMNWPqBakgAIEsAuxQ/wsubVWX20t+Je2F1d7ZvzzjBwQgUJWA3Lhy4MY/Ea6Dz+XV1QnotXKWh/r7779//fp1kKD8yNX91EEW/IQABCAAAQhAAAIQgAAEIAABCEAAAhAwEtBpAjq2QOcarH1HiwtXTh78t0aYBIMABCBQi4C2nsc3l2t7evxjxdrgHj+zZhFVH0S1b/jWWoPeX3r37l0wZCynU2k0qXVCjdLR6CP5lXKAVLlLBkkS3OcnBCAAAQjclQATlrtqlnJBAAIQGIcAY804ukASCEDgCIG/ryN/8cUX/hnDzqGjs4cVWG4Xd2cdt/iOjlXQvnBFXy70b0FSi2CSUxfLvwWJLFHk/NKfviSonaw6C6E4HSJCAAJrAtoLrsb14cOH9SN3p2nr0yso6nB08pbLThf6WctP7SfLNQQgAAEIQOCiBDQp0Fe5F+GddS0bu9F04KKUEBsCawJ653mZO7v56dJq1jsY1nG5AwEIQAACEIDAQkD7F+M7IBVMQ63OPvjuu+90bC3cIAABCECgAwF1zvGjzbU9PbmgFk/BL4UW6eJnsS+BNQpod7gfMbjWeKETarTYp3WB4FHWT519E6wprKNr87oWPlhoWJPhDgQgAIGbEWDCcjOFUhwIrAmwRrZmwp3OBBhrOgMnOwhAoB2Bj//888+y1HVEzY//+ytLQbF0dIHOSNZWVJ06UJxIJKKE1D4A/S2SRkJGHv3rX/+SkI0kjOTLIwjckoAOPpE7WK0yUjq1uHZnjcg7LB/x0i0EYhx3UkcKxSMIQAACEIDAbQjoZTNZ1xqv4++b+eXVC6h8rsQHwvWcBDQ/1S46y3mBjg8GqkPBBQQgMA6BZUx3761pL5pMAtkGWRLSv2Xhmi2wXDfyHdlLnTyv154UISEAAQhAYI9AsnO2vDJk2eTtBNACYvIYdW1ht295PzJeaDan16KcbPELvfBv2VsfT4SnEIAABCAwLIHkmBhIfmQACpKa/OfaHSFfhH2RYqH3/v37it9vX9IcVrDJK0y74kvjrJG1w0vKCwHGGmoCBCBwJwLlO9QdBXmIdGxAruWn6HrnTD4dl06HC2UnQ0FusgJp8Sh1UBBZ3J6Augu5cZfjJPcKa3Fk78WN35dTWHvpIrmzeS4OkKcQgAAEIACBgIDdP8IgG6Dj58wE5L9OflDI8WEHp0PBBQQgMDgBdW6acdtfwqF/G1yh54qng0Ii3pu1bP2dzGsZuAMBCEDg3gQ00Gu/eKRz1peZtfs8CUGnmOtk9GQwFyB+xpaWGz7//HMXOHlh2fK+l8iXX36ZtbD4yy+/JI+T38uL+xCAAAQgMDgBJixDKSjXHdFih/omkGEF25SWm2UEWCMr40YsCwHGGgslwkAAAlch8LfjgsrJop3f8uzkJqWFq9woB8PLhaSDmSWtfEM6GV0bZewJao1tKak9CiEhAAGfgKZhJ25PV/PXYSoRH7pE1VPNInyZuYYABCAAAQhAIEJAZ43o1bJIAB5BAAJrAnIsls2g10lxBwIQgMA4BNS56bVwDINxNHJdSVSR4t6bddG0ZRB/zhoLdyAAAQhUJKBjquKds3HfefBR06SEWlOIhLG/Grckotwt2+jXOWqUydqerhRyZVtnyh0IQAACEBiTABOW0fSyuCP0GjyCjUZgBnlYI5tBy6eUkbHmFOxkCgEItCNQYYf6IlzBdnP7F/Gql197zd+8eSPfllbO7Hvr5b2SzBoJqstDghC4PQHL9nRNHR8/ftwChZI1epCNnvQWQpImBCAAAQhA4IoENMhmvfZ5xTIiMwRaENAr0y2SJU0IQAAC5xKQYaAjVM+VgdyvTqDMM/Pu3burFxz5IQABCAxLQKtp+jpxRDytD2pzWCRAo0cFr8YVRJHwBaNMWUaNQJEsBCAAAQhUJMCEpSLMiknpOy36amXFBGslNaxgtQpIOqyRUQdaEGCsaUGVNCEAgRMJVNuhrnE3txineKwCISW2vgMo95l9Y42OYdZhzIoVJMVPCEAgQkBbcOLno2gNWzO0SArFj3REpd2DrJDxc1mKxSAiBCAAAQhA4K4E2Gh7V81SrqYEaDhN8ZI4BCBwIgH5zU7MnayvTkA+mbj7aK+A8a2Te7G4DwEIQAACFgLxwV2La/p2sSUdhbGfGLUkGFlG1JARP9Z9U6Sy8aIglmRjoWFTBdyEAAQgcGkCTFhGVt+w7tZhBRtZm9eSDRVfS1/jS8tYM76OkBACEMglUG2HujK2b/LOlbJ1eLnP1MU/e/bMmJEOY/7888/5eqwRF8EgoENW4nvE5Zgu+7ymhW3u+4U//fSTJVnCQAACEIAABCCwEMhdYIYbBCAgAtppcd0ZNBqEAAQgECGgYx0iT3kEgTiBsu3pSrM4YlwenkIAAhCAQPL78lk7crION40H/v333wu0U7CpXbmUjTJlsQoKRRQIQAACEOhGoLhvL47YrWg3yChuOZxYwGEFO5HJzbJmjexmCj29OMVDRnHE04uMABCAwO0J/L1iCR88eGB37gy4GC9H25MnT2QgGkvx6NGj169fNzr1uaJeSEoE/DM8pOKvvvoKLN0I6PWPp0+fxrNTU4oHOPI094AT7LYjtIkLAQhAAAITEnj48OGEpabIEDhOQJ5rvfx8PB1SgAATXurAaATUvzGzHk0pV5GnbLvhVUqHnBCAAASuSECfII6LnbVDXZ811uKgcQ1On12NZ93tqV1mX6QBl0F98biGAAQgMA6BC7k1mLCMU23WkkQ+vbIO3PPOsIL1hHDvvFgju7d++5eOsaY/c3LsQOBC9l4HGhNmUXOH+g3w6ZwnLaHJoRY/79mVVPtuFV5b290dLsYk8OrVKyeYvJ/sUHc0OlzEvwEqAVq/M5C7Lm70j3dARxYQgAAEIACBSxBgzfUSakLIAQnoHe8BpUKkKxJgwntFrd1bZnao31u/TUtXPDhikTbVC4lDAALTEtCHT+Pecvn2P/vssyw+Wi9ILhkoQZkT8fOhcvNdhFSyWdK6WAVvFxcPagUSEgUCEIDApQlcyK1R3LczYelTRYd1RwwrWB+93D4XGvjtVdy5gIw1nYGTXR8CF7L3+gCZLZe/zVbgZHn1CqOcbvYTndWEdOpDMlkCnEhAZ3ifmPvkWf/6669v376NQ0iewhKPXv0pryRWR0qCEIAABCAAAQhAAAIQgEAjAkx4G4ElWQhA4BQCOj2kLN+yHYdleRELAhCAwDwEkq77gmPOdXBaMpZ2+bx//z7J+YsvvkiGCQJoS31wx/KzIJYGJg5MtbAlDAQgAIFruTWYsAxeY4fdKDysYIMrFPEgMCcBxpo59X7vUl/L3ru3Ls4qHTvUt8nrbAaL/2uJrAPX2aS+zXGMu2w4PlEPydNQ5EQuNrAalav4lcRG8pAsBCAAAQhAYHACDJ2DKwjxhiXAysSwqrmWYEx4r6WvSaSlf5tE0Y2KWbALUJI8efKkkTwkCwEIQGBaAlpCTh4cXtZp65SoZ8+e7YHVksFPP/1kOSK9oPPXJ5T38o3cL4hVECUiAI8gAAEI3JjA5dwaZWNfwZh1Y6VTNAjcjABrZDdT6AjFYawZQQvIUJHA5ey9imUnqYUAO9R3a8JXX33FJvVdOpd6EP8M5aWKcj1h9f5GXOjkFvZ4dMvT3GO0csNbZCAMBCAAAQhAAAIQgAAEIACBFgSY8LagSpoQgMCJBCJ7FiNSJY/jjcTlEQQgAAEIbBL47rvvNu/7Ny37yP3w7vrly5e//PKL+nztR5dDXq+36UK7urUq9/PPPxuT1XHsWe/FabAoOy5H8mQNNJJKsrnCcgEBCEAAAhECl3NrMGGJaJNHEIAABCBQhQBjTRWMJDIOgcvZe+Ogu40k7FCPqVKb1HVUg9HDpZ24Onk9lhzPTiLAuzgngf/ozZs3yazLXv5LJusHyPIdK2IHkXzxuIYABCAAAQhAAAIQgAAEIFBMgAlvMToiQgACYxKQPzbXM6Mdjca9jGMWGakgAAEIjEngxx9/jAuW210Hqanr1j517Uf/9ddfdV67LrSgoFEgCBb/adlGv6Sglb63b9/GU4s8VVz70TZ2qSI58ggCEIDAJAQu59ZgwjJJzaSYEIAABE4kwFhzInyybkHgcvZeCwiTp8kO9UQF0IEKSTecS0IuKjapOxrjXPAuzlm6SB6grmNRPvnkk9biZX1PU9vZO4jUusikDwEIQAACEIAABCAAAQhMQoAJ7ySKppgQmIqANvYZTwwRFjmXLEckTAWQwkIAAhCoQiC5NKYeuEpGRxLR1g3LdnANKzqO6ojnX3F1vrtlk/rr169z99kfIUBcCEAAAlcncEW3BhOWq9c65IcABCAwPgHGmvF1hIR2Ale09+ylI6SFADvU05S0Sd3i4VoS0iZ1FkXSTPuGkOexb4bk9v8JJMk/efKkAyydxWLfpP7ixYsOIpEFBCAAAQhAAAIQgAAEIACBKgSS064quZAIBCAAgZ4EtAtQnZtlk7o2RyY3UPaUnLwgAAEI3IlAcgn54cOHI5T38ePHGjUie8d11vtvv/12/GsbSkEZRT7ZKhm0i51zrEaoFcgAAQhciMAV3RpMWC5UwRAVAhCAwEUJMNZcVHGIvUngivbeZkG4WUyAHeomdPJwPXv2zBT0o4+ePn2qzxEaAxOsAwE5HzvkQhYBAX2aM+nCjniNg9QO/tR7I5ZPjsp9fNxPfVBUokMAAhCAAAQgAAEIQAACELATYMJrZ0VICEDgQgTkn1H/FtkFqLLIWysfrFbsLlQuRIUABCBwFQKWRa5u7v0kNJ0zpfUIHTWlgcNJpQudXKOF8B9++KHWYKF0vv/+e6WplJX+8jKVLpSvcpcMnJ6eVBYBIAABCAQELurWYMIS6JGfEIAABCBQnQBjTXWkJHgWgYvae2fhumW+f79lqVoU6uXLlx8+fDCeyrMcyVDL59WiOFOlSU93irrVXpL59vwMqNzQz58/f/Xq1aZUciLLgyxH9uZTbkIAAhCAAAQgAAEIQAACEBiTABPeMfWCVBCAwHECyy5A7fbTJyvlklV3p6MQtBdQPhx9lE9bA3G9HodMChCAAAT2CFiMTMvHLvbSb3FfR03pr0XKQZpaR+BbygETfkIAAhAoJmAZcYoTbxqRCUtTvCQOAQhAAAIiwFhDNbgHgevae/fgP0Ip2KGeoQXtcF1eUUrG0XqJNqlbDplIJkWA4wQsW6WP50IKAQHLAKMGFcRq+lPvmWj9UuuaqhI65mRZ11RT1bpmH89109KROAQgAAEIQAACEIAABCAwIQEmvBMqnSJDYCoC8h3JnzNVkSksBCAAgREI/P7770kxHjx4kAxDAAhAAAIQgECcwNXdGkxY4vrlKQQgAAEIHCfAWHOcISmcS+Dq9t659O6ROzvU8/SoU5YfPnxoiaPWpQObWUGxsGoa5o8//miaPonvEbC4sPfitruP6daOLSlDAAIQgAAEIAABCEAAAp0JMOHtDJzsIAABCEAAAhCAwCQEdLxLsqR8yyKJiAAQgAAEIBAngFsjzoenEIAABCAAAQhA4OoEsPeursEq8v+tSirzJKKP9+kMZmN5X716xTHqRlbtgumo7HaJk3KEQNKFPdo3QCNl4REEIAABCEAAAhCAAAQgAIEBCTDhHVApiAQBCEAAAhCAAARuQGDMA2huAJYiQAACEICATwC3hk+DawhAAAIQgAAEIHA/Ath799NpQYnYoZ4N7cWLF/adtU+ePMnOgAhVCfz4449V0yMxK4GkC5tvgFpREg4CEIAABCAAAQhAAAIQgMAWASa8W1S4BwEIQAACEIAABCBwlEDyAJqjGRAfAhCAAAQg8NFHuDWoBRCAAAQgAAEIQODeBLD37q1fY+nYoW4E9X/B9OHCt2/f/t/v6NVvv/328uXLaBAetiVAT9eWL6lDAAIQgAAEIAABCEAAAhCAwEkEmPCeBJ5sIQABCEAAAhCAAAQgAAEIQAACEDhKALfGUYLEhwAEIAABCEAAAmMTwN4bWz+dpGOHegnox48ff/rpp8aY33777a+//moMTLC6BP74448PHz7UTZPUIAABCEAAAhCAAAQgAAEIQAACpxNgwnu6ChAAAhCAAAQgAAEIQAACEIAABCAAgTICuDXKuBELAhCAAAQgAAEIXIUA9t5VNNVaTnaoFxJ+9uyZPeaTJ0/sgQlZkQAv4lSESVIQgAAEIAABCEAAAhCAAAQgMA4BJrzj6AJJIAABCEAAAhCAAAQgAAEIQAACEMgigFsjCxeBIQABCEAAAhCAwOUIYO9dTmWNBGaHeiHYb7755h//+Icxso7x/uGHH4yBCVaRAD1dRZgkBQEIQAACEIAABCAAAQhAAALjEGDCO44ukAQCEIAABCAAAQhAAAIQgAAEIACBLAK4NbJwERgCEIAABCAAAQhcjgD23uVU1khgdqiXg/3222/tkbMC25MlZJzAd999Fw/AUwhAAAIQgAAEIAABCEAAAhCAwBUJMOG9otaQGQIQgAAEIAABCEAAAhCAAAQgAAERwK1BNYAABCAAAQhAAAL3JoC9d2/92kvHDnU7qzDk8+fPw1v7v3WM+vfff7//nCf1Cejc+n//+9/10yVFCEAAAhCAAAQgAAEIQAACEIDAqQSY8J6Kn8whAAEIQAACEIAABCAAAQhAAAIQKCeAW6OcHTEhAAEIQAACEIDAFQhg711BS51kZIf6IdBff/21PT7HqNtZVQn59u3bKumQCAQgAAEIQAACEIAABCAAAQhAYCgCTHiHUgfCQAACEIAABCAAAQhAAAIQgAAEIGAngFvDzoqQEIAABCAAAQhA4IoEsPeuqLVGMrND/RDYJ0+e2OP/9ttvb968sYcn5BECf/zxx7t3746kQFwIQAACEIAABCAAAQhAAAIQgMCABJjwDqgURIIABCAAAQhAAAIQgAAEIAABCEDAQgC3hoUSYSAAAQhAAAIQgMB1CWDvXVd3LSRnh/ohqo8fP86Kz9shWbiOBH7x4sWR6MSFAAQgAAEIQAACEIAABCAAAQiMSYAJ75h6QSoIQAACEIAABCAAAQhAAAIQgAAEkgRwayQREQACEIAABCAAAQhcmgD23qXVV114dqgfRfr111/bk/jw4cPPP/9sD0/IMgJ6EefVq1dlcYkFAQhAAAIQgAAEIAABCEAAAhAYlgAT3mFVg2AQgAAEIAABCEAAAhCAAAQgAAEIxAng1ojz4SkEIAABCEAAAhC4OgHsvatrsLr87FA/ivTJkydZSfCOSBaussDffvttWURiQQACEIAABCAAAQhAAAIQgAAERibAhHdk7SAbBCAAAQhAAAIQgAAEIAABCEAAAhECuDUicHgEAQhAAAIQgAAEbkAAe+8GSqxbBHaoH+X5z3/+MyuJd+/e6U2RrCgEziLw66+/vn37NisKgSEAAQhAAAIQgAAEIAABCEAAAuMTYMI7vo6QEAIQgAAEIAABCEAAAhCAAAQgAIFNArg1NrFwEwIQgAAEIAABCNyGAPbebVRZsSDsUD8K85NPPvn000+zUmH/dBau3MC5p9rnpk94CEAAAhCAAAQgAAEIQAACEIDAKQSY8J6CnUwhAAEIQAACEIAABCAAAQhAAAIQOE4At8ZxhqQAAQhAAAIQgAAERiaAvTeyds6SjR3qFcjnHqPODvUK0HeSeP78+YcPH3YechsCEIAABCAAAQhAAAIQgAAEIHBVAkx4r6o55IYABCAAAQhAAAIQgAAEIAABCExPALfG9FUAABCAAAQgAAEI3JwA9t7NFVxaPHaol5Lz4uXuUP/tt9/0RQMvAS7rEPjhhx9evXpVJy1SgQAEIAABCEAAAhCAAAQgAAEIDEOACe8wqkAQCEAAAhCAAAQgAAEIQAACEIAABPII4NbI40VoCEAAAhCAAAQgcDUC2HtX01g/edmhXoF17g51Zfnu3bsKGZOER0Dd3KNHj7wbXEIAAhCAAAQgAAEIQAACEIAABO5AgAnvHbRIGSAAAQhAAAIQgAAEIAABCEAAAlMSwK0xpdopNAQgAAEIQAACExHA3ptI2flFZYd6PrNVjE8++eQf//jH6nbsxnfffRd7zLNMAnRzmcAIDgEIQAACEIAABCAAAQhAAALXIMCE9xp6QkoIQAACELgyAX3y9M2bN48fP/7yyy8/++yzj//7p4uvvvpK9//4448rFw7ZIQABCEAAAhCAwJkEcGucSZ+8IQABCEAAAhCAQHsC2HvtGV87h79fW/xhpP/0008/fPhgF0eB5fWWj9sepUNIiSTBfvrpp9/++/fvf//7999/17/KetmC/+DBA5VUf1988YX+ffjwoXbndxAsnoUWCZ4+fRoPw1MIQAACEPAJ/Pzzz663V5fvd/hLMHX7rs9fun0tyvopRK5fvnz54sULBdC/33zzTSQkj+IEZMcv47JTkD8uS0FS039G5f+OyPqiywiDcrxEPIUABDoToBvpDJzsBifAhHdwBRnFu6gejaWLBNPmyMWAl324OG0UeG0cLja8nDYyDkdzOkVKxyMIQAACZxHQsPL27Vt971Rd61qGpb/98ccf5Xx+/fr1KS4OTPq1XrgDgYMEFrNqsalkXzm325Ls4hRdfG5aAlvWwjCrDjInOgQqEmBkrAizT1Ks4/fhfDyXaf0tx9GRAgRuQ4B+4DaqpCBjErixHYu956rcjbXsylh2wQ71Mm5hLDmq5M8K70Z/y/H9/PnzaJBOD7///nv52XWs+7IZfTPX5ZH+DZz1y6rnkydPdLrMZsSmN+VJ/Ne//iWSTXMh8VsSkHm9uJ5VpZeLpXprgV/l1ebd/qV2IjlJAlZm2jUAACAASURBVAlV27Xxt0wwNRY1c7cj2RVZqfk+92Wr6yW2MoCroCbIGFKHqZoQ9OSbSamS6C8IqT5f9VB9fmQntM4bc92yVnBPWb7dLNFVbi6DclJNi4JUKN/8UHNW+5WCpIWrlHeRkxbdQV/rbW3LkKe6pNzdWLAsvurfU0y76hySVevbb7/NNchlJCxDqlqf2xeoAVQMxe3rr7+2v89TvbxLgnN2I41gXjfZ5VU01VW18aWiuuq6tPfF6ls2W5xeaVtzZsLbmnCf9K+rx4N8ZMOrLevPt/rWaTrjMHh0rtMmEIafPoGklYIHwMflrmXTapbqhjbn0tGFNhn3t2DRo1NNuwspfdH4YsNE3BG5Mshe0nRAHawxolwc6oq15GYMfyTYnCZ9skHdcvp2pJ4QN5eA0TXqzCo1eefkVBckh5vcbvqr2BHlFiEZnnaURNQzgBvCNq2XZbZedsKLUtb4lVzukZ9Kc3/NCG7wisWEI+M9mrPq6mzr+CryZpM/a8Ji6fSm9bdY4BDmTgTUPIOjHzTTVAE1IuvfZb6pf2+2RmbU4J36gXsMoHHFXXGsiZfo3k9vb8dOaO+ta+zttbwucsEddqgXQNuIokn+xt3oLbkPcjfERNPLfigvvBZv9Jcd04sgJ53+Xr16JQKaZOqvj3tOfZwkl1fak4VLCPyHgOqGphOa6i8OPv3rfAHuIk5Kc494gNynSTt4mfkkkzUG89NR1mqe6m1Udv++f61kl5TVlt39ZQKmFt1/nyu4nBZqXVTp7RdhVEm0Iqs/bcGU93zt2taGAL8iKZaaZJ9xoRaus9JRzf/vmPx2aY9lYiiuVs6WxTPpSE349E2HtOgyVVaMlbutzW/CqkXDvvCgvsUN63vjfkWMSko5qt9TO91spMs4K3qLaf3s2TOZqZ17v7t2I3X1eO/UVEtVA2X46S9SUtVh/QXGoVasl/0W/ff2RUQ9+KiKCaR2rT8mvAd1cST6pfV4pOBVenUJ4NfhxT5c2/BH5CTumgAG8JqJ5Y5GsT2jzt2Pp6Ng8QBZT9FjFq6KgdXta9OAjBnZKvqT0bKZuEyXI/sGpF+Z68vceTP9vZuyteQDb+fSr9L5C9p/HQP/OdJlEM8A07e9GsX9PgTkGFHjLWjyvnhqWUpEf7p5SsuiHfnqOP06bresZ9y1BNa+B501plFyb3xURnq0PNVEwFV7LfcsU/7+yz0Hy37LkXGS5qxiqs+80zp+vOFHDFfXCupOWFyyxRfT+luKiRHxogTuukZWRR3X6gdmGEDvN9ZUqagXTeSWdmygi/vZe0EBkz9n0HISgj3Ax3/++ac9dDykVrlkf8fDuKeaD6uyup9Xv5Bl8+jRo6xSnEhAXgzNCe3KyipX6x05x/2JWkjQX1ahIoF1Zka7ZYlIvmc9sm921HrS4giLiCp6kafGR5rSK6OK9bli29SA9PnnnxsLkgymzab2g5rUzOX9ie9PSua4BFC+atcd9jGAy6gRezB1mOrt5YyORFGFV5f44MEDXSz/LoHVrJZ9AJHoWo/x96mvt6crKSXSeY9mpLBjPtL8X60swvmI2FKudHTK2gMt+ojijsdd/ErxL+QYc1HnoCqqziTSlmXVqwOJJ1hxeJUkSRsjLox7qgZiMeQURvtTXSzjxevXr/t8R+Ku3YiR86WDqX92C8Z7BbFUpONTJJe7Bg41ef1FmrwLPOwFE957THgvrccjrcNiwx9JX9NwDX+tX0ep1b9ZSio7ZJn5LjMaRXEXxV2Z0lxcDUptubBY1BjAFn35YWTDaLOUQ+0/Krh+//693WcVSR89RuC0e6SuT0ZR8fxF3gn7u7X6PuHeZin1kEpKe99dN6Jk1761X375pbqX7MYmPdO3dg2nLGWNaMYJtfztSZf7Qfd+a5tEvnTN5ZOlKCOpjkKdicWlUJa+H4t25NM4/bqiOlQWy5S/opdPOS5T/tbTgeNquuvIWLH+DOvVPO6kkk9jELfGmBOW4+3r3v6WzZXKAFqtyWOQbPznsILFxb7u04qjp6w+jZ5DrZEd18vl+oEbD6CjjTVyizXatLBXby1O1724y33ZHsZJbiQd559cLvSvvENl07272rE+vTvZe3657NczaNlCQz3Gsi9Rjhc1Q42YajiLn1b9dpiCdqjX+suaLUisWvmOkI4c0yFZw2/F6iy8DG6dMZMUTWG0IVWBJaF6Xv3pQhuOtU4g80u6i6egAPKqVCmaMtUcW8KoBmdVsLiEFZ9KsColvUQiqgkV0Q2bVMXeqaxn2COj1mepJ2q5LRqLclcFsAhQHAZcxejWEQUzskS0dPLq0o06VWrq1fcSVC+tdPYGF8Vdi8edhYC4aRDZa/K6r7aspif4UlYwKOtnRClBmkpH4Ttjp0V3Bu6yU21pMQqoUkWGIVXmoNatf1YcXpO26Dr3vTvqwRy6zYuDo2prQ/He3cimRm52Mz4KLPU2PrE6WEX3mobuS7YrDuICsmeT+IVlwuvTiF+37sc2G/Xl9LhZioKbcoBYKrCvMo2JGvcVS//qz38Uv27dxo/3b3aAdc3OPW4WeepKEjG9fGEaDQQdPAAqhYTfA15wX6n5ZIqv0WMxuoKIsmZlkNcy75XO4qDYk0TZbXo21GVt1p+9Prnu4Hh7k76WftUtXH36tlczO98v6GDbRdlselWAaBqVrHuyndScVa8khjp/NUZlrX91rTtKQaNh0r5SLvEpW5XiJMti1xHt6LhGKqpDiovXH9VGi11trwAupMa4dg3wIOR7j4wV688gzfne6/hqJq7VHL8YodFJhj0T1y+gwgyyUaSgP7EU8BRdDCtYAeTBo8ywRnZEBRftB+43gDolSiN+D3zw+nj/pv7/oAy50ZeJmANScJGcteWKtISXBylXmLvasfe299ByLoElvGq7fCZ7jUud9nq28lFZTpuxspq9pNlM5Lo397hH7ss86lbeZFcoOZcqYhkA1AEl3SKysy1JxQn0H/8i+tp8VHdNIk7j9KdS6CaEm92s2Dt1XteUgvbGABVKdVXuTjVeBdOfqpP+lYTqiBRLAZJ6VJjjRm2kGoMrAifrkRS9qU1pUJ2qOGel5gdWnZElYaktToAj2flZ3+9aJB2l4EKtVQ1zaaeWghu9CZpH2dO05BsPQ4uO82nxVG3fYo2rCS8jgmqO1LTUCv2rP40RSiSyBKu4m+ar4gbVeP1TcWuVOqsXWkvi31nPjnwhNw1RB1C4li5Oxd/c6bJk1M5WvH034uvirteqHn6F3LxWq9wsvmpgZGFDvYHasuKqpS/mnxJRXVWl1R1VHlVaS1OShEs935RhqJsqXZKniqyyK2RSckFLpsaEN4mxIMBF9VhQ0iCKCh4ZSoLOQZVTw/Fe21RSqsBq/hrFkmnGx8FAyKyfyRakQu31b1kZKbBQBIha/LRIVVcSdePxTKVrhdksrG+uKJj+lJT+lYTjeAAkkoakTfnLbiq1ODHjU/RoBHU82KaxXab9INZm56a+cW38qBEtDWRdHPVRQbL+z3X4sjsS1U/Wv156+z3x1tmpCUSMQ5eyhgZ7mutcCu6ssTthci82NetE2qxRfn+o1q3AKn5kfBR2l+BdL3KxNw1fq+v2laU0474R1QrVFvUJfqzItWqO6l4yzRZlcVLRjhyKES4qqkPta88kVmeVtKgliXp+9WkKqRFN/+o6SzxFt7eFPvBvPzJmKSjeAw8yLG6Ov3HJOz89Mrirb68obdORItlCjb2K6pXFVlTXkeyjqvjNkuVaB7CYxKfoYljB1gyve0ejatxmW1q0umJVYAVWTZClt9R5/as/1W3d16i6l47ijrBGVqYjFTDZclXAMfuB+w2gTomjjTX9R3bVTEej7GKvwR4cxGVaZ8lzYzu2f63I1d0Rew8tZxFYAmv0tLS7oBGxQ70A9XaU3Bai8DJuttOqfVd2UnzM1tM9P0hEFtW5pDG9aaJF0gwe0dMFQM79KeOgoJ5fLoqaQy3OaiMVix/vMTRlWjdz3VEs40xbrdUyisTdXkfQgesIPRd3b25ZV3H2zllqdbJx4QjIGlt3DmqABWOxS9PShNUnGDsEl2zxBS26GF1BRKk12YFL+2q59iapkOo31iOLqu56mmexEJRUQdE2o2xKtW5TljuRvlEDaJCC7N5Ny3azRftxI7lsFtByczPTm3UjFg5XD7M3avv1Z3NoUKXyw7hr1VKFt3v0VKU365JLcLloUYfr6k4FifcMerpJMi6GekImvOs+Pw7tyNPr6vFIqRVXlTNodJs/1VrLDDnFWg9qLgsla+807CUt7t/sWbiQdc1ORya4cNlFLupKcnsPgEiqcgacj/wsayBrhaLHNZPqd5IdvmqCxm61AoWURpZuSv/qWoqWZZI0YBTdrxLryqYhXqlFiha3Aars59ssxf1M+riRltXqI0bpeqSTBlV/1irexO6LEcllndoV7/iFPf3ab6fHYaqXWNcEv4zH21e8Z5D908KsEhna0fHqUTGFiupQ/dycqEYGSuXuxse9QqkeKoVkd+daR7uquyfh3v1NmY+3XKXgCrt5Iap1u6O9Aup+xfoTGbDWnWG7YdG+VLQJv8PNI26NtQ15ROBu1WxdAyO9ylIi1czN7midlH9H5nR8ZFTim/aYn0j166RIkuoUXQwrWHUVnJKgdGrp7W+zRlYA+er9wP0GUKfE0caa/iP78TlUsvmXDd8yTZ2akhf3tmP714pclR2x95LKdQHurWVXzOSF2qy9T/bbETvUk2ytAQp6PUWxpn4g3HoiGjRmBTiQ/J/JzqhgSuPkSSYelKX/zz49nQNy7oU6mv6E++eozrQWZ03OK8ofaaqaVKwzUvMpKIiq9Dqp4E7E81WQo4sCLoei+GLTwaGb8WXXsuy0HGsZ+FpkXSbwILHUka7VVOb+2yyRZdyMdCabaZbdpEWXccuNpRqV7LcPVjANMevGrjv+ngyLhVBxeFVSwcBU/HNvRAuoRhgGIfckqdgZztON5DaHK4a31J9gMqW6tB5HVPGUVHE1U3PedKz49Tlo9UPRZsLra6r6tapWH3VfWo/FiNSlJ1ufdKpW7w+7xdltjulKXw28uAPZE6agf9tLKnlfwlev+esEk2IoQF1JIkb7PTwAIjbaItyiZfRoqe3FYSzzF3V6quTJLKSp5Px3aUfrmrY3C/AzXfcD/h2LhH5qwfVUJv3k07dA9SP89Gvy6ddqnrWYKKl4ZQsmVsX5Kp1IRnpUsVBOyEiOuUrc6wAD40057hELQu4JoF7ayX+zi4rqEL015z3Cmjjkjj7Swl5qgeJUqNzE66p1npGxYv0ZpDkn7bGgsvX/qVZQXF3XZuQR+VsMEJaizeZv2XScBoo7RRfDCmapRSOHscwxI4aNpWgaIkdbI7OI7Ye5QT9wvwHUKWi0sab/yK5W7GiUXaxbaNDtl/30d9ZGBJvBju1fK3JVdsTeiyjXPZpBy66wyQvLkpavQTdtYYd6kq01QK4OFn1YUy8Kt9lI/Hqg6ypOByUSJBv8VIdVVIL09vcgo/4/W/d0ZdwaxVKN6k+4f44ycGsBFDH1DPrTtFN/so2OWM9769NyYgaUVC2VdXEpkrMUZddi9g6uYpUtEVXTgpqgn037KKlMFXudqX/nxqsRBfoSjfUcSS3uSINdi5EclKUg1ZZ1xLp3aNF1eW6mpq44OawU22BBjpo8+E17uXZjgdS9fhrcqTi8qmdzY6t6oSSEQBL/p5sU+eVV+n4YZbHXSO2eo71B3M/Xcj1VN2IBcvUwQWXzK5679pertUV1XeHVHKqMtpYuZbPJnKgFtc2kKcKE19WlsoumxuRSeW6gx7JWsNmlr9XkdwJlGQWxlOC6J9GdKj2Jyyu3f3MRCy4k+Zpb9TsWwVSZ1SfrT12T/vAAJKEt49q6Qpapz5mmyXzjAdBjnM+Rp5uWTKDu3E5PPYCaW5CI/zOYg6u+GauKn8j6+ohRtNn/39UzoAqjEcF1jFLWkSa/iT0YcZSFWvFmRe0/fdsU4/Sb6/p84h1je0xCU92IlEI1cK9WJFPeDLCMFJEcN+vqZlLGm7QjI6g+wdRj/8fg++/fcZPPH/hUtTYHNWV15IVVxd1Mdl2HazmvchUx1ch4v+Z87x1LY05Y7E1sr1fxm//gfjN7YV1IS49XywJxmVouhhXMIvywYaTK5Pzilmtkdo3cph+43wDqlDjaWNN/ZFctdTTKLgLPjz/MHbmWEZ6UZxI7tn+tyFWcuoiksooDTKJlIx+7b81X4tLM2aFuhJwOphrv8zVeH+9t9yRTI4kbZHp6xKkR5JvcD1fdKxcIsPy0YD/LybIp8I1vWlqE732rjkKNSzVcNVMat1QMF0ZNo7owQYKSTR23GkWWtbRZdcXQSa6LWu06KZgyatd9gSsgYPm5Wc8tdrMl8XiYeG3RYBSPPtXTNatG3aB6P79n2LyWO6xbK/a1TAfo0zhynZwNqr5VtPQk6uYEbHHmSq2b1cy/2WF4VXnVptT1+fnGr9cGajCwxue0FreyE+CIul1cuhGH4h4XWQbz5oSryjKSg6m2nGxB8UbhkupwwYTXdS/BxeasoYNGyrKYU49iZXHkqc9vZ0uvG3vdKV5W/1ZWeVws9V2q9usSBU2j4KdUoLFeKevPZVdwgQFshyZWqvaLJ2dt9sSVuNil9rxyQ6LHXGJB+E1LxtepeqHiTs/S5yivrCwU2BcvuD4yl1/X7SOpBZz9nyN7BiTnDNM3Xx1XvN50NgZtYT2n7l/SeA9Qa0/Sulxxt0yfeRPtaK2XE+84GyZoJvGfbghQ9PXQoyFDWq5SqHiNdUKe4jFmZJSK52nOrrJFLkZ2a4w8YQn6is1exceuPqdWD6Osk9Z+N5vB4rFvPXkMdLH8HFawTWkvcTM5tFUcRhcgalbrMWuoNbJAcTP0A7ccQEcYayTDIoYI60/1XN14fOblDzF710pB6WjIUOVU+kGNPfJTqUlOJW7pbDfF07Ao8WScq7BKyijeuk9w5v2R4qzjSqRNsf2bp1jya1F1x5dq73pkey8oFFr2gWihZE+nkftLu2CHuk/y0LXFYbfWh/qRQ7nuRE5aG5Kketbq7tcF9O9opNmRt9ptP7u96wv1dNW4nJGQxUBpNDxvFtfeQmV8bKbQ6GZy0u5q8rrqyjxyT3WhwcBoKiXLYjFxDi7SJ2XYDAAuO5ZuNTk+4ujppswT3lyba9UHYp9q0D/4fYW7lj3tR+l/TYsuY66uPjnB1ihclngy1np8V2WTSK5e7V1065RUBDWu9XRxUzCZr36Rg+EvjtFSaj/T402ebsRX1j2u1w3KrzPL9WIwrzvMds6mpFRqX7VszmI9xs2PBd3xRheIx4Q3AHL857R6XLfoddtv18ad4tYrecrUPT14kexJVOTqDgF1TZZ817TdHfVvmndLQe16OYv2F3nwAKgS2nEJmozSg/XWHt0uGHpcqCaJHbcuks1f85EsB8Xa9nZ9hS6ykvKr1jrZ6haLn90lPAMicMvpm6+Ii16rB/Or/eZ1MKfuX9K4e0SdT1OR4p1bB3POlY525FAMcpEclVyDWkzizZnR2oo4WLp4jXUi5Y6YB6ViZAwA3r45u5oWuahe+QPIFX8am9VS2J4Tls1eJWBe3QodwW8m5cZtg/66cPVtWMGchBe6kNMmyVNjcaMSrUf5AdfIVPbZ+oEbD6CjjTXJ3j4YbpafckQ3apLrZEVMBu2mGJs31ajLxkTs2DX85c4m5+DmVew9tBxoOdCj8acwKh12qAcwy3+u1/YsmlDnWJ7lTsxTrI1FlnXjDCCU9ew7Bd24HWS3+fMqPd1G8S51a22dr9VRfUE6TkiqX8uwvtNzC90isNGsDKquWrovfPWJlgVXT3+KUy64HAp3sWlktxhfXI7BRUQpqqhB4Dl/rhF1aD4Wy2QxB09UypqM37O5azpApyO53pKL9wEuF7fWxbpqqT47Ze1ddB5eLfawRA1W0322ydYhs3avsJv3D3bL68ZCN1KrSp+YjtFgXjex6oZfACFpBx7fRhbkmPXT0sAbTTyZ8GZpKh54Wj2u+/P1qKFltji9g09lTqhj0SC4nkcEI2NxRsb+rTj9SMRkO10DFweZN91mLpY6ICEDi07i+ZJXHwiSPb9y72B7rDVrt7g6i4ce18rau5NkVcuu8I15v7246yzzIFL3kjMFO4oO9XY9fXNA3EVxifZKmnvfYhVI2mCQ8jWeLEJEoY6Df6F6m1uK+4W3DA2BUjpDiO9M6qNELXD4NSe4loTtXnsLaNOOAiCn/zQapapCm7prVIE17gS1dPOnzOOsQbOY9tpIYGQUzM0qsdZU0ANfZVhcF2R9J5gKFVewPhHtNkaH6r0U2VKFGrXxZNfXKF9f13HzYKlv3XRxCcF8IS9xzRqZRU1z9gOWUqsTuOIAOtpYYzQp3RAfMLfU4YNhjJVBQ0bxwIQdG9GRU33k4hL2HloOtGzviwLVL7tE2KEe8Cz/afH2BjrQT8Uqz3Irpmyy9RJjkG+7AUC5B3kFPzVD3pK62r0gu82fl+jpqhE5L6ETF6Qjhd6sEsHNpXOMJNLikWXC7FfdoKVXX5xWGWW3BWTWP1u36D3U4PLJqEtfq0aI/DAdrvccT6pIHXIfP4tgaFbbkQEg3bV2hO3pxa8z1U2RXHXQou3ELDPqPgpVLn4tslz3H14tQvpWsR9e0mqojasm1wVz8MU8upG4Oi761GIwr8P4NmG7giuXeNNWnTxllA/M4E0h/aZdFxET3lo8p9Xj2qe5rsMyFJNjULEi1GzXvYovQ63xOp7LkuPBkXEPgsrolyh+LdpSyl5S7e5jAGextVQnKbr13GotM3pcM1nfsSxdFC8HBtlVz8ufILjO5EgvjUkfqMz/uUnbYV8ufBvPDy+wyaGz8/TNL9p1r5MzAunFV0rPkkrj8U64kZmxWUZBCOqq//NIp7GZXeSm3y58GfxrX2V+eNpRBGzZI2O3Iy0Eo4N+1hoZNyU3CqZq01SMRbag7GovAqJa2tquG99n7jdPvwn71xdtzn4R9q77OL42G0jZzaEmLNP6W5zu4hbCUutadzJOGP9iWMF8Ice/Zo3MoqOZ+4EbD6BDjTWqhxbUS5cre89Sb6uHSRq9KsKRTLFjI/T2bDz//iXsPbQcaDnZrHwVB9dKih3qAc/yn3E/VIDe/dRAUp7lVkxN4F3imxeaeG/Fq3YvyaFpR7NZ5OBmUwGqcbx+QhYjqaeneCFqkeoUI0kogoq6/ulXXV27AJrTNqovw86WweVrPDCMlorheyf9wO2u98yRU/autStmWcqWkTG5mFqWtXGDTof1hoj8tOgIHP+RxfXmjxR+3BbXliHVDVW66D+8Wuq/6y2DwJZGEUTxC7t5fcTxTTfSog6PkGZuO1LV6tnMk0u2ateNxq+IdpjwbvYw/s2elSSiqfijOfWowcXX1N61xpc4veKnlv3xksoNjsUZKaKlf2vnENhj699XJTxlb/pCFQM4q3btTTZ9her6iK2VJY8LjB4dir2L/uvivrssqCHLT7X9LOtF9cqNWbJ8jqxfYtLv1ZPlvmV65UaoIPBo07d4SS/0NNmg1KycUjqXKz5V6W8Pxy2fdt77AHvQNDa7QaeyIDDtKIBZ5eemCuI3NdZINVVyjyRisWEWOZsKw8gY0VHQQjerzUWb82ZZgpv9u/GILiyPhpqwONs1oOp+3nujiPQ17NL2sIJZKvkgYdQ3aqB0lXnzomcHErcA1+JJ+D4kZ+4HbjyADjXWqCbLtbKu5Jt3Wo87kWYV6XgP+qWxYyPY9WizJgQ3e3bXcWn3nqLlNRnjCleg6+XnfyrGOsXiO8mhzhei2wBcXJzciMna6RffXdftji1mUJYXPhfCEj5ZEyzerrKsHdjIxfg9XVnZR4tlqY0HB/6CIltcb6f0Tpau3FVd3wBVc2vXqC24pOgCRRyMAi4HcG/oaeo7drkHF5tW/imSBIKd/jPpMdGYpTCNBkd1HZExcXmknuRESrRoC3x19Un7qq5VaZEqKZJf904ZXn0BNq/Viy4lFT0XwA24SQguiuXiSH9IN5LUxUUDWAxmv3Z1bubqeZJ1T6N/T/gWYu1sY1fSZO/XaEyXAH592Lu2d2KuRJ0v5tSjpUFJp+32TPuzyL3Ks9yvYhlatNzOIRAvoJ46A6Bz5XfZYQA7FJYLNZ+kThVAldySWsUw6DEJ09IVJBPJCmCpLWUG1XEDI2lWqRorTCMrYnzPgBSdbOmu9x58+pZVaUcObKk2Tik9CxIXrIolk1ucpKWn/jA3zbLwtKMybo1iJWeOa30d8R1llSLejpxgKsLxEXBPMEbGPTLLfaeFvQvXA19rWNwrjn9f9TMOZ7SnFhNUBewwYbGY3+0atdNLsvdrZPEuAmyuVPoVrI8uHA13MaxgTsLBL1R1k1WrbK53pOBJkfy6p4HvSF7GuPQDPvPN64sOoOOMNa4qGo9RVzNxUTpfSNebdeDI6QNLEbBj46rcxB7cHN/eQ8trLRs7okDX+rn0A+xQXyMtvGPZyrlWQ8UV/b3u1c/UDbeFhbRFS6KoWOpAIr+we9fj93RBoS7602L+tluQ3oNmWZXvMz0IJLR05a7q+rOdptN4y2qrGlpQlg4/weUg73k0XICeF5uHMnbzqvcsaVZelm5nGbDU+bTApTT3BkT/fv8O2WGkRTsUexdC5Pf8vuLctQIo2F4Kje4ba9ci5CnDa5LbYhv7412WnP4KkNPF5sUR65dupFEFHiFZi8HsapQqZ/9mbql+3Vz/THhVaV19iFy4WcMIlXwtw7R63LPbfVWqT1gTq3VHfYifV/z6uFFq6d8a2Z9x+0Rd1vHSHVcKBnAuQ0sF1piVm+zB8OgxDnDTRRB0PscXBdcyWPqfdq8DreVZ7lhsqgWOanuLbireNzq9NOqZ97AE9+8xfQsKdemfsipd3di76LPe5GNMGpNNveW+0RVrywAAIABJREFUJMF1spm36PECGfSTdrRmcuIdu9doaWKdjZlkbVmkOuLRisBPNhnX7Uw7MiYVtPTAg3s113XAaTZyMbhbY10o3RlhwpIcIsW8z8AtkzKiXz1q1LEsqrG4Xzr3t4MLtlmlR7up2XeyV1SA/s5z4zxraRHqKFqDpR8Q4WRVuegAqqKNMNb4ddjiFlsq/1BztOPrWdixfjXYvI6bAcvTwe09tLypWd1M9rGb2l/U/bfNZ9zsRuDf//53lbx+/fXXb7/9Np6URqznz5/Hw1R5+s0338RHxw8fPnz//fdV8iIRCGQRePDgQVb4boE/+eQTY15qxb/99tsSWH7tL7/80hixIJgx8Z9//rkg8SNRwLXQ++OPP9SdrkmWmQXrdHLvPH78ODfKDOF//PFHYzFlEjx9+tQY2B7ss88+s6zQv3r1yp5m3ZC06CTPJ0+euJ5/L7D2WNhJ7iWSe1+1K+luzk2zbnhjf+i77ZIWtS+hH9G/v77OSjaITjcSAJn2p7x4/Zv5V199JYMzzlxV9OXLl/Ewx58y4T3OcIQUptWjnCSbdnuglLdv3wZ3av188+ZNlvfJPvTUkrBiOhHhZbf88MMPMmAqZleWlL0/xwOwEB7TmYMe4/Xfsrf1iJG8l7tmT3uP3H2LbC5wlYtI1xSkP61nQBzuMX0LFMrPugTkhY73G6295ZHiaOoU97/J8yY7JJJClUe0oyoYT0lELibVop5ZG3ddaCKj6Ux1wRgZk0hpzklEQwU4fcIyrb9lqGqAMO0IsEZmYUs/sFC68QB6+lgT1EO5xeIzIBe+ndPbZbF5sVkZjq9rY8du0r7ZTbS8p1Bjqw+iL55YdqgHWMp/njseWJzvceddecm3YiYd/fYNPVvJcw8ChQTi704UJtoxmnYku12kKkuHzUCWd83tw3NHVP/J6va49sifWM9zD4bpXCVOyW5PTZvCKLA8CJuPjty0GADaAD34y2O3b9F7KlZXn6xFsruM7xTt5VJ8X2tUlpGiOP0OEdXo3r175zJKGrEupC6EPbl5V8E0WzvyDk+yAvgi0Y34NO50rdnTWVsq1QslTQsNNK1fWWTCe4/6PKcetRXJ4oVXM7fvds2tD/5IZ4lr2U9vSeeUMJumrxYk9J5Pi701Tcs4rQG8ppocidZRxrkzpx4tL8ZoHtGi37MY3toFLgl7VhJM+lq0x5++1Sop6WwSSBqTm2bAZlItbibXvCS/BoUWWWelSTvKwnUksN2AkVO9z/lifnHkZLA4tRRF05nq71cwMvq6KL6mORejqx7R3t6rZ70kmBwiFaznKJn0sScHzUagSPaKBFgjM2qNfsAISsEuOoCePtasCRtHFhmTp8yD1ie2yPo9vtCGHbuuCfe7g5b3dKpWn9sXaba77GNhh/oe1ez7uTpYMrB/+SIikMwyy/JhTwdH0gCSwK03MUSI8QgCFyXgz9gtuxyOF3PzzcIg2azhOYjb9Oftce2RX1vbTTn7ibND3aexXCePvg6i5O4fCqJv/pTNZ7FSLB9h30y/z83bt+hNjMnjwZZYPpzNdJrePDf3eNEsNd8fT+WbyN0lIzs8vp4nd/zB1z/oRuJanuGp7LGeU7k1UkszT04A18na7zDhtbMaOeS0erR8JEcDVtNm7n/53VJJqriqLBlVDyOM69mQXhXTytNZr/MdKaPf/foWy5E043Ev7QGIF+3Ep3Pq0bJI+fDhw0Z6sbgmLBJWFA+T3gLzHtM3S0kJU0ZAb5rFm5Jm37kz+jJJ9mJpr0P8ODFZKckde3uJG+/TjoygRgt2lldWczRLnREuTfnr7iuKN+e1gib0mVtU488RxvRqrlXJnRYEpvW3tIBJmqMRYI3MqBH6AQeKAdSh6HAhd6vFlyhJTjF31wZnFV/QOtk46gnt2DiQSzxFy3tqktfFn4PsBXP31Se7DxewQ91hOedivXKWK4ecApZuNL51JjfTZHjLZjiL2MmMCACBLALnfusgLmrSXNYuAXeAukw9y6FQ8RwtTy02Ze7wbMk3GQZcQrRHfu9+kurxAJZl4OO5XCuF3IG+kfosGwdbTJCMyqJF74GyKE5bXs5dgtU3iJMa3CvgCPf9eVSZdSrfn3b+rdeh1SXq/vHTGelGRqgn58rg72w7RRLtBUk2c41fjfbXMuE9RenVM51Wj2oXFuuu9V6l3KEkN3z1ClOWoF4Jc1Nml4K60IOvirmk6l4k+1U8AHWBN0oNPW6CVaOzdCPtHAiWlCVhz87BAsSHaRk7/PDGa8sE80TPgKUU40/fLKUgTAEBy0dpOi+BbZYi6VVQE6t+FvWmJJGbtKMInFMeacH+RM+e0eGggSxZvbPoMTJm4doLTHPeIzPV/Wn9LVNpeebCWqYwrJHRD+S2EQbQXGKR8MZZ2NpnG0mz1qNgW3ytV5qxY2spaOR00HJEO9qpaJxFKhEduuo+XMAO9QjVvEdn7Xw1OgUs1ltegVOhkzmqIspaSiXDcwhA4P8T8JeIjKbecXaWHepjHrA3A67IguVZH6m44sGEx5tJ3RQiaj2SkWWFXumfVXOSRZuhRa8hDLKnbS3Y+k674w/XedW9I/eEm2Qe8U2o99MGlz///POXX37RrnSNjLrWqvMpvSLdSN1KMkJqxj68qaiWWaecjDqluLoYlqyVaXL6WV2wZI5MeH3mc+pRHg+j893Ix0fa9Dq56bZp7mWJ65Wwdat8//59o5dnyoTMijWnAZyF6BKB59Sjv9YbUVM7C+eLL76I5OseBUuV7v4IF5j0m1q45fRts6TcXBNIGktyYrtVz3X0bnfkBEi60y0f2GknMO2oHdvilPVOeHHc4xGVe7LSLrlofD/RdczIuNY1zXnNZM47ySFywbKeL7fGlcwRv1lrFdwgfdbIjEqkHzCCWoIxgGbhSgY2mrKy5fpbkr5TTgXptsMqgIYdGwC55c/ZtKwBWn1pXJWaZmrXhL9Tgh3qcWIZT0/Zo6kdABanvxTvaz2jVAeCrg+SXCeWrLLrKNyBAAREwGjqHWdleffG7e07nl2jFO6KKzLunNi7Gj3ajXR9g2Qb7QcyrtBrZ+34DO/aogPysvEse9qObKoOcjzys1G9PSKSMe6HDx9cSIvt6gLvXWhFXFb3iWdfSbBG6rhTN7KnvmHvn1ujFizGA56rb7ZgwjtstcwSbFo9GhuOBqDWzTx3aLicSS+XaND/qMiybPWll6y6OmzgSQzgYfnXEmwePWqviQVau67P+AJtsFRpkblbmNx+2yjY1U36W07fjLqbPJjeQ/O1v0nDaHdtxq17MymJlq71Kba6mdpT80nexg1iLz4hNwnYN+skq/dm+lVuMjKuMdKc10wmvDOtv2VCXU9YZNbIjEqnHzCCcsEYQB2KWhdGE9F+6HIVwYIPXOuUhLNeacaOraLQwROZUMs6SV3b1dT812XX6pI+FKbhKWh07FA/uRqvVZUlkGXrkhKs4mnKEkyBLQuBI68E5JaX8BDoRsBo5FWRx9hHjfw9hBvjirwbYHl5qUoNWSdyue0s6yLUvZMLJDe8UdrA/tuL5U/L98Kce//GLToAG+yyCp66nz2BuEzvemGxXU8pe263kBveWKjbdCPG8hIsIKA9ZJaDTrUjre4365nwBoq46M859SgHnNHj0WE0t7Rfv3blhvfj9r+WMzSoY9qCqb1f/U9qaFT2DjXESX4DD4Ary2gX8+jRaAkYK1uZHu17343Slonhx8o10XPD+3lFru9k0g87fYvw51ExAcupkKcsgW2WyCKJSjSCO512tKnBCW/qJTrjuCzXsT4hWAVR7kiXG94o5G1GRpqzUeP3CxbMhfcKaBmb9uIW37dUS6PbpFgGIl6aAGtkRvXRDxhBbQaz9FSbEbnpEzC6vNTn95wEBbtljEL65dq7zrVLc8Pv5Rvcv40dG5RrkJ+5WssNbyzm4FqWA1avgqhd66ggnaCqXen6pK3OTdfS2OZBLexQN+q9VTDL+cR7eUvNQa+6FzL5HaW9iAfvJxc1jWfqHBSD6BC4GYFTXAlxhpHDvOMROzy9Ma6I41ib1zdH/Q7AA/PryDDXQdoOWSSHwkCG3PBB9MjPQDWbIcc/Q/3GLdrXiL50ZrGRpNPbbL3yi3/Kdbumd7w4ubLlhrdLeI9uxF5eQgYEjC48o088SHzzJxPeTSyXuzmtHi1bqaRNmfQd1kKM7XepXX1EqlKTVbtkCwVL2hoHZUrZ96dWkaRpIpMYwE0ZjpD4PHq0TGSkkda+AovhKjGM0h6vQrkmem54u4QWMuN7BtrxsZMkZDcCWu+MHNKxiCHrxbhw20FsSRLx2ToBjEt7Lnz1C9pRdaSXTtA+X6h1+GVuDcwNb1fHDUbGdnDsGAl5CoFp/S2n0CbTzgRYIzMCpx8wgtoMxgC6iaXgptyzxi+2aQ9rQfoFUbRB1j+VTxM0HXFSkM5mlNyakxt+M9PNmzewYzfLNcLNXK3lhreX8RJaViegJqb9aVrqijhn2KFu13siZNJNloif/9juwzpr95JlHOp2Vk0+YGJAYFACHXYwuJIblwz7d4BOwuTFtLg0RtQ60SQJ2Q9gWYPxw9/+2u7fFwqZmO1qrMV+HbktL1WlHZ91VTyxAzTuaRtwm8sa41XujAyTbuQqtej2cho9LNrppSWEKjSY8FbBeHoic+pR60PBtuk9RRhb1l50431ZUPaMam06McpWHEwrDQ8fPvQXG5TUs2fP7udlmsQALq4JV4k4jx6DVrmnIMv8dC+u5b7RNWGU1pJjPAwmfZxP7tORp2+5ZSF8koDlDVi7nZPMrkoAizynW1y0oyq6vk0i9nFKQ2eVKb89R0HGZx6vaTTnOJ8bP53T33JjhVI0nwBrZD6NyDX9QARO8hEDaBKRPYDRtLNM7uyZRkIGGRnFiyToP8pKDTvWR3eha7TcQlnsUG9BNSNNo7t8M0WjD8uyTXwz/eM3tViYTKTbWTVJSQgAgUsQsDi4+xdk2DPU740r2cfqAxr9N6kHy8x3OrywrGXpJTH7FFffvinLxRIrUM1mlGHb8iLtvVu004i2WxmtozGBuIJc6+KsLw5ZKNGNWCgRpgMBjenGqaVxopqU2ZiOUapkdgUBksaY0jR26QW5XyXKnHq0rw91G4B0RI3FASXD9axvMWVVaW2LUQP87bff/FiypV++fOnfucH1mPbe4LOGAfU+lR6DhnmWOozvG3eTFpO+bk3oNnrWFZvUCgjIsWlpp6N1sxZ5dEiEjocvYFIrCu2oFsl7pKOD7iyu46Wwxl2DcTKMjHE+WU9pzlm47hR4Tn/LnTRIWfYIsEa2R2Z9n35gzcR+hwHUzioZ0uhP1uSuyruOSXmCw9qzdhsnE8eOTSK6QQC03EKJ7FCvRrVsecboLl9LqUOhjAedWtxh6/Sr3LHsFWDBvgpqEpmHwIkt+oqQ743L0sdqcvX8+fOeulOObu+LfWd2Twn756XlNIuy5Efoea7eJgejabEZt8PNe7doBzB4sdvdX1+cXmHWIl30jhbhBn+dhm7kolXrfmIb+2EdHa0DpA8WnwnvQYCDRJ9Wj8b1IanJ2KyOK1QjndYA4kapnPX9X3AtKJqE1Pb0wHB9//69cS2kIMcTo3SrISeWcYasp9KjZS+plO78BudWAKO0VYTEpK+CUYmMP32rVVLSEQGjTWV5cbQnT6M8dv9PdeFpR9WR3iBB+8Ydreoen/KLGCNjlWpDc66C8YqJTOtvuaKykDmXgN1GmnyNjH4gt2r54RlAfRpVro3GpHGKd0QkGZm+31hOOb2NeSTBdVzs2DWT+91By9V1yg716kjzEtTIlxfhf6GNH4xWcKM77H8J1/zf0tH3XAmoWTbSgsBJBOJbCk4S6iPfyDtLhs18743L2L1rJq/eWNPUTUTVb2rvizzUP/300y+//CK7rXr6F01QLwRH9utrbV4nPrZ+l2CQHQBHNHjvFu3IGE9dHZOGK8W1Li4Bk27kWpXqrtIabQ8VPzijogAIE94CaANGmVOP6rGN86POayEy1CWbmmewWVZWoixVGfDnHuRprMA6JT044kjyS/i7rkqOaaUYa7hRpzMEQ4/9tTzm/BeTvkpNGLNBVSkaiQQEdHzmhw8fgpubP4tX2TZTO35Tx61ZEtHSmMpoCVk9DO2oOtIbJBjxXa9LZ/ReriMGdxgZAyAFP2nOBdDuEWVOf8s9dEcpkgSMowwdIP1Asi5FAlB/InDKHj179swSUfW2yruOkbyCTfDGrfORBDcfYcduYrnZTbRcV6HsUK/Gs2x5pth3Zl/yL86iCppk7uLWegSqUhASgcAgBOwbgwYR+Fwx7o3r8ePHRrxa8Hj06JE2bXTbMq6VGMtLSkb57xFM8LV1RrMgjYzLYrn+1fYgTZOkoFue+Fhdcfdu0QsueyMN9pZVpz1VglepWnQjU1XLMQtr99saFxIixWTCG4FzoUdz6tFe/+1tqqLSNYnQy6t//vmnvgSod0r1r3wyGmKMW6kqSlKQlGzmb7/91o8o01o29iWE98W2X1/FSrGXaM6Q6LG/3os/W9paVEz644RpUMcZXiUF454budcG/Cqa8T0Zu91YV2u0o7o875GanPnGeqvy2id6STiMjElE8QA05zifGz+1N8PkVo2mlJK5s1GkKf8rJq5xwSg2a2T0A8aqshmMAXQTy5GbMiaNvu6mk6DgPWfZt/YdNbnFx47NJXbF8Gi5otb+XjGtyZPSql4BgaRdvpmmXtSwb4g/d6FOBUyekn7jw6421cdNCBwhMKDD/UhxWse9PS4dbWJcrRFqfX9TfzLEtatDEdlB3rr6rdPXiHyJkynXkg9y5/YtWpzt03K8JxWrpdFpUjHH4qToRorREbEKAbvxoMMOtee1uN9mwltFX6cnMq0e7etD547maqHFjfSU2qUXbjWd8bPWCK471yqFL7/l+t6lsxC4Rxj0uNaj3bO9jmu5U+aot6R8PAwm/UGGF5q+HSwp0Y02VdkSW2u8kspyALz8uvo+TGth1unTjtZMuCMC2upnXGtQ9dbuH7uLII6XkTHOJ/6U5hznc9en0/pb7qpQyuUTYI3MpxG5ph+IwLE8YgC1UMoNoy0owacvN1NQM2/3YflXr175mTY6QN1lgR3rUNz4Ai3XUi5nqNci+VGZY73MfRasyUXKYH/lPZLIkUcWAZJb2I8IQFwI3IlAWY9xJwJZZZkBV3CCoIWPRivF+vzzz+VB1hmEOkCRD1lYuBHmdAIztGhBttt4eE8q1slJaldFYiQ1MwF7ezFuKNmEae8MLfPNzSxq3bQIMO2Ed049Zq0PMZobW6ImLJq8BDVK9ET73ht/7V2ukSTBTiEwmx4tI+MpiiDT2xCYrU3dRnG5BQmOvotEH/ObCcaKqpmC7JlI6Ro9MorXKHeSHZZA1mG0gXE+bKFuLxjN+fYq3iygvQGebpxbBJjWb7apXG7aq/fkXjU7KEszbFrxLAL07wcYQFsoXaeVG9XdbhIULEu13qHeAiNpQuCuBNihXk2zZaNm2chnNzjK0q8G5aOPLAKUbe6vKCRJQeAqBCwm3VXK0kHOGXDpjb0sx7GPXcOWXlF99OiRFnKW3eo63lvLP34YrickMOwbCzO0aL0xYq9yYy7B2uUfKmStM5+GKtSJwgzbjZzI5E5ZW+Z3S3ntk9Y1H3tcuzzrXKrcsQgw7YR3Tj3qG3H2qnXuGep2Oc8NqRULNbTA56Y79gp2rvxHcp/BAD7C5ypxZ9OjcZ4yyBnnlnH8KjWtrpwjm/RM3+rqetjU7AP9mA3Z2BmKf5b1WEtftKNaJG+WTtZCg72R3oPSsCMjzfkeFSy3FPYGePooaRFgWr9Zrt5nCM8amV3L9AN2VpshGUA3sRy/adwR/uLFi+N5rVP4/vvv/TFFxi2KFqVh7di1BrlTTOASWmaHerF+w4gFjnUtUZSd9mR3WtkdYWF5Kv22CBAsNFbKmWQgcEMClgZ1w2KXFmkSXK9fvy4l9H/xlt3qT58+1dnqH3/8sTa+6+NKMuIvYcr8XzG4ujWBGVq03aMkVZfZkLeuI4WFm/ykjUJqRJuYgH2bXVafFhBlwhsAuejPOfWYVfMZzZN1W2uT2sfvLy0sUbTaMQO9GQzgZB24QYDZ9Gi0rtftuq6ujekbpa0rG6kdIYDKjtC7Vly7TWWfofQkYJfKXtJa8tOOapG8XzpZO3j6V937AT9eIprzcYYXTWFOf8tFlYXYWQSyBpcZ/EIRevQDETjJRwygSUTFAYw71N+9e9diF0qw8d0oTHFhiQgBCGQRYId6Fq5YYKPj20+i7LgsHXBrz8vyZqovUvVriyeuYHN/dTlJEAIQgMBFCchxHFjbxwvy4cOHV69ePXnyREvpmuF/9dVX2rDe7nNLxwUmBQjcg4Dd+3a6gXcP4EspZtszdCfdUZZTCNj7H01ay77NwoT3FM1Wz3RaPTKaV6xL+sSTvvi0maBmQC2WMTbz4iYEIJBFwOjubu0NNp6HYjdssiAQuB0Bpm/t2I6WspyTRpHGrBV2qezWoxFIMphdtmRSBLgfAfvIWDzlvx+0E0tEcz4R/olZT+tvOZE5WXcjYLeL7ANWN+F7ZkQ/cJA2A+hBgJHo2rhi/CzP27dvI+kUPFK78GeR2qn4+PHjgnSIAgEINCLADvVqYI2Obz+/snezsjKybBD3Rap+zeheHSkJzkzg9Ba9B7/1yuJevvH78+DS9nGjrR8ntvlUvmZ5BLRhXcvM2q0uU56z1TdBcbM1gRlatD9zjvMclkZc7DGfAnNMvSDVsASyvP/2bs0vLxNen8Z1r+fUo/ZMX+hAgcFrl+Y4+sTTnpDiPMMpOMNaKWN6APZqy+n3Z9Oj0Tth7y3LNGispXozvyx9Yp1FYNgGdRaQu+Yrm8puTI5ZK+zzJvWH2kvRU5VjEutJgLwiBLKWrcum/JHceZRLgOacS+we4e1DpMp7eiVho8g9al23UthHltPrdjcmmxnRD2xisd+cvP7YQZWFNPpsq+9Q124WX2CjGH4UriEAgaYE/t409XkSLzu6yeiyDzBmGRyXsPtbr0kEAPkJAQhA4H4EfvjhB510bn+5vIyAumt9dEl/iq4hTJY9756WkTweS2tXsgf0J6Vo6d3/VzeX9Blej3PumULWeqR9pbNnES6a1yWs5RZs6UZaUJ0hzawm44akLDJZsbLkyRKjYuA5R+Q59ZhVatZCIq1Ms4xl0hEJowB6dZb5SAQRjyBwCoEvv/xS/Ztl7JM5qrO1GglpEUBZS9pGAvRJdkKT/hK2Xx/t3zuXn376yV7AMWtFlqUnG7Jdf7gmOSaxtZzcOYVAlssxa/rTpzizjYw05z71arRcspreJSqJ0XQfTRHIU52A+nB7mlkDlj3Zq4SkHzioqUv0jQfLeGJ0eWstfiFV42V/Sy1Rv/vuOz+pb7/91v85/vVsduz4Gmkh4eRaZod6nUqVZQS4LLWb0F3bL+zvDipNdbvj97xZ3jo7KEJCAAIQmIpAn03qDql2w+tPHfiLFy+++eYbd5+LFgT0IpwW5wRcNoBMjjKro4VgpFmRQJaBN7n3rSJ2JTWJIUo3UrfazJxaVv9TNmBl9YdMeIetjXPqMavOZ7WmYRVdXTANWHoV1lh/9MasAutDT9XFIEEIQOAIAR1MbjkKSy290Y5M486Gr7/++kgx+8fFpBfzSaZv/WvXaDlm2VQ3qBVZ5T2urBsQOw6BFPYIZE1Ssl4m2cvxyH1GRprzkfpz3bjG+fJSQPxm11X0hJJn1e2sAet+MLNY0Q+sKwAD6JpJ3Tvy2QYnmm+mL99R2Z7JdWo6x8R/32l8jzF27FqJ97uDlgOdskM9AFL4s8CFlPWtNF+sgrz86ANe847agEpBJAhA4IoEOm9SFyLZ+k+fPtUcQ/vUOb+wep2RQnU2pDam32/or87qBglmaRnbqaLG7w2TbqRiVSGpAgJly9VZ/WGBVP2j3Luf2eM5px6z6vycFWOvwiz3tan00aNH9sqjyYg2wmqwiyfLUwhAoDMBrURadqirz2zkRtAk2lLk8U91WUqBSe9rk9HTp3Hja7sxcA8IWXuMjheZdnSc4Y1TyKoeZzVVRkZXA7P05WJxcXUCZzW9dtyoye3YXivlrLo9ebXJYnWJatBZoZ2zu4QK6gpp3KGuXRDawlvl8BHtVPGL8OzZM//nONfYsePoop0kaHmPLTvU98jk3c9ahlySfvjwYV4e/wv9+++//+/yJv9P/o7jTbRIMSAAgTEIyOJ5/vy55bXUivJqJqytITp+TIvQVWYRFWW7YlJ6zVcfotKsrJbw7l1w/+3hWomTTi0C9/Mo1SJDOgUE6EYKoBHFSMCNKZbwZT0bE14L2/HDzKlHbK0jNVMTGc0pchlqH+rLly81AzqSNXEhAIG6BL788kudzJLccKk5r9pv3ayX1JJZK5jc0ZKzRe610sSkr0WSdK5IoGweMVRJs3a93KC8Q8FHmCMEspZrO1ddRsYjmiXunQjM6W+5kwYpyx6BzsPKnhiXuE8/cAk1zSykvpinU8wtxwdob8lxv64OPfEdQVrDqnU0ey0lYsfWIjlyOmg5qR12qCcRmQIUGEx9PiSqzjfLF2Yqbb1AEk8j0/Ehp55EpAQBCEDg8gS0xKuutWB7x8GSL6d965WtRt/pPije+NE1fdKrBZaj5tZl0eKBdgDo3+VPQ78ugrcF+r+6sJaTOxECWR6lrB2ikUx5JAJ3gkk3QpWekAAT3nso/TZ6ZDQvrpBy4Gr+EkS37HBVFJ2CrOnP4DtNg6LxEwK3J6DDq/RJhHgx5U6vdVZWkJFlETQ4XitI4cSfmPRx+HeavsVLOvnT3DfWro4ry4Y8Xlja0XGGN05hwOrByBipbwPqKyItj04hoErCRpFTyJNpAYEsi4gO0E6YfmDNivqzZlL9jk4xtzhnquxQDzZXjPPFPOzY6vVqwATRsl0p7FA10VP9AAAgAElEQVS3s4qF9N/IiYX73zONecVv7WS553QIa3FG/xOW/yEAAQhA4GIE1PNrrVf2d2CRty6GRqjPP//8/fv3DD1ZqHVgpPamW+ZpfrLaiKO33fRJFrbj+Fiue51l4F23mEjeiADdSCOwJHuQQFnPlhWLCe9BHbWLPqces0rdDv7lUt58kfL169fffPONDF2Lw0272+ULvlzBERgCNyYgn4BmrMlJrsZxtfS6HNQbJI+S0Qswjx8/rpvv8dQw6Y8zJIXbEMjan3SDUmND3kCJcxahddVlZJyzXlHqJIGspoffLMmTAOMQyKrb44h9iiRZrOgHTtERmcovpF2RyboqB45MvoMbS4L9MP/6179O548de7oKOgiAlnMhs0M9l9hGeB33knR8B9Hkow/u2H/O5p6zkyEkBCAAAQg4Ajo/+82bN3o/VfvUdbq5u9/hQielabo74HJvh7LnZvHzzz9LQclle5es5nKaVmkLDrvSHRMuIDA5AbqRyStA/+J3OHiJCW9/tbbIcU49ZpW6Q2tqodnqaWrWsJ6tuFdeNa3QG7DJTOWU0yZXTX+SIQkAAQh0I6BDyvVCdTw7LSJW36FuOSsrWLyMC9nhKSZ9B8hkcS0CyX0M1yoO0kLgQgQGmaQwMl6oziBqfwJZnof+4pEjBCDQgQD9QAfIZHGcgPwzRhfNkR3q+jKnP3/UVszgI/PHC5KVAnZsFq6LBkbLZYr7W1k0YvkEfvrpJ/+n5frIWzuDOAgsxSQMBCAAAQicS+Czzz6TXa6ZqtaGP/30027CaAu13hrslt0VM9K5btqOowV74/Z0HZeunTp6Ke7ly5dsT7+ixpMyZ3mUsAaTPGcIQDcyg5bnLCNd3D30jh7vocempdDigczaYHu6XsiUk80tS2g6o03qFjG035QJiAUUYSDQjYAauBwR8ez0kYS6LVdT5qBXWQugN/nHmVNj0q8VxB0IiECWh+QGxGYr7w1URhHaEWBkbMeWlG9DAH/LbVRJQQICWRbR5A1h8uIHNYefwxIw7oqUG0fOnOJSBK4n+XyKkzoYETv2IMBLREfLR9TEDvUj9P5/XMsXh4Ns3GJbcN/yU8t1lmCEgQAEIAABCCwE9Kro8+fPZTD98ssvMtOPfMfDjlQnqev1QXv4qUJql7kOg0wunC9MtDdditObBkeMh6nwUlgIzECAbmQGLU9bRia891A9ekzqMWvhLZnaFQPoEJ3An/bFF1/oNPRg56je6pQ9bCmg3pI9sp5hyYIwEIBAFgE5ItSu41GePn0aD5D1NFiYXMeVPDKk1/dPuYNJfwp2Mr0EAfbcXEJNCAmB6gQYGasjJcFbEsDfcku1UigIZBGgH8jCReCzCGiDitGpW/ylO+1+8d3Lahpn7abAjj2rmvXMFy0fpM0O9YMA/xPdePqpy8n4qpALf+TC/57FkXSICwEIQAACNyCgMwi1Qqwjyv7880+dTai3SJOrxUdKrT0iR6LfMq5mStpzY/mmlYqvdwmWvelS3C1pUCifQNb6K3vafHSzXdONzKbx0co7Wv/DhHe0GlImz230mDWal7G6cSyZvnrBdfMzrHpX0/I9KFUkJiA3riEU7aIE5DaPt1+9l6I2XqV08nW8evUqkpSWKnPd+JHUjjzCpD9Cj7gQuB8BbMj76fS6JTprys/IeN06g+SDE7iNv2VwzohXhUCWRXTWgFWlpJ0ToR/oDJzsfALGvZHFO9SDiMYNGL6Ex6+xY48zHD8FtFxFR+xQr4Ax17Vt7IX3JMsyzvYS4T4EIAABCExOQPuk9Z6fdoFot7q2Qb9+/VrDU90N61pp/uabbybn7Bf/zZs3Ojrdf5fXf+pfa+H8u+++0/o6e9N9LPe+5syDe+u3VunoRmqRJJ0+BMp6Nia8fbTTOpc59ZhV51kf8iuhZiIyff07wbVs4+DO5k856DRWbj7iJgQgcAoBvXby/v37ePeoHuD4BxC0VqQvuUXKKBnURWy+BhOJ1eIRJn0LqqR5MwLxTuMShc3aNXWD8l5CKQhpIZA1SalVdRkZLaohDAQcgTn9La74XNyYQK1h5caIXNHoBxwKLgYnoBPN48cWLPJrS0ncM7xXzGCH+sGtmHu5RO5jx0bg3OYRWq6lSnaoHyWZ21Fq81/wweJcCbKMsyxHWK4khIcABCAAgXsQ0DZobSWXdbVsWNfx6suGdcucIU5AE4PcgTKe4HWf6vR64+fLZSpoJvb48ePrFhbJCwhkeZSylosKhCHKmAToRsbUC1JFCGT1bC4dJrwOxaUv5tRjWZ2/tKKrCK+ph2Yi8aTkSXvx4kU8zPJUJrc2qlpCEgYCEOhDQA4HORki7gXNbvQVhSOb1OXK0Nvg8eJoe/pBn3w8feNTTHojKIJNTiDLpsJDMnltofgnEshqqntyMjLukeE+BPYIzOlv2aPB/TsRyBpWJrcA6QfuVPNvXxbjrvFgr7kFi77I53cFX3/9dedTCbBjLWq6ehi0XFGD7FA/CvPdu3dZSRz/rsTDhw/tOfo9sj0WISEAAQhAYGYCWrVdNqxrb4fedNKBhc+ePcua7vr0njx54v+c81o8418bd1g0T9PieucZlMudixMJFDexE2Um654E6EZ60iavCIGsCWZkL1okCya8ETgXejSnHrPqPAcKLPVZhytrjLPUbbmDjV98ip+jbMmLMBCAQF0CyY+D6VNjGjjKNqlrSTI+6GiqpQ/HjbA9HZO+br0itRsTuIGHpMO86cYVgKKdSEDHpthzz5r+bCbLyLiJhZsQiBOIm75B3KzxKIjLTwh0JnADC7AbMfqBbqjJ6DgB4w51bbzMdQoFm9qNGR0v0ZICdmwtkiOng5braocd6kd5Gj80vGQju+r4kahZc/4sb8JRFsSHAAQgAIHbEdBWaY1cL1++1KxAx54VGPdygSXPRLwdtr8USACDOdJfHns/hHdyVh6M6S6zPErT0Zm+wHQj01eBgQBk7anNmrq6QmbFYsLruI12Mace5yx1cd2Ti0zzC33s1Z6CjkC2LFiqZ9B2dnuyhIQABFoT0IpOcshWAPWi2m5uF0ZuCqUcfyt++UZZcou8PdPikJj0xeiIOCGBLA9J1gylG8wsqbJsyG5FIKM5CSTHax/LwarLyOjD5BoCdgJZTS+rUdtlICQEWhDIsgBbCHChNOkHLqQsRNVWE51ubuFg3E2xJKVjFuUodsmqUWQ5mV3Esgvs2DJu14qFlqvrix3qh5D+8MMPWe+eHj9AXeJmGRxZjrBDLKaM/LH3pxWRKRlQaAhAYCICOnJM+6c1suhI9axiG48Pz0rzKoG1Ocb4uRW2p19Fp43kzDLw8Cw30sKYydKNjKmXaaXK6n+Mpx0HMLP6Qya8Ab26P7357se5E9459ZhV6qzWVFezI6SmjeYikHuksZY0jGsVmoDIZTdCSZEBAhBQY/Rbrma+e6+ayM2u7ebqGZL71LU3XUayel0/5TXqFy9eDPKNMkz6tXa4A4EIgRvYVFnrhuzHilQGHnUmkDVJKZvyLyViZOys2WmzO+LWGBZa1iiJ32xYPSLYmkBW3c4asNZ5Xf1OFiv6gaur+wbyG/dJxj08AYcgcMEZi0GC9p/YsXZWfUK2sPfQcgvdsUP9ENWg14unJee7KnE8jOVp1gJeliPMkjthIAABCEBgKAK5Hzw6Lrz2hehIdU1ojS+8Kkd5CrQqfDzry6WgZXXj7vx//vOfnJ5+Of3WFRiPUl2et0mNbuQ2qrxNQbImmFk9m0PEhNehuPTFnHqcs9RlFfXBgweaVhTE1eElxiUH7XPtP1cqKBFRIHB7Ak+fPnVllBtBM1+5CCL+hA8fPqj9anlJx1/J+SB7WHvc5VLQv4or77o6W/UhmmtHzBLtmdNXGqq44p3wxReY9MXoiDgtgaxtr5Gu4ESAWTuByuZNJ5aOrG9MIGvDX3HVZWS8cRWiaB0I4HnoAJksTiGQNaxk2VqnFKdppvQDTfGSeHUCqrGWBi5D1H7gSLBX0+guPl407NjjDMdPAS030hE71MvBaqHLeCrqkodObSnP7K8x7R66LG/CXzPhFwQgAAEIDE1AtpGWbJe9HfqSUWdZtaFEAnz33XfGfIN5gjHWpYNJKfGvjbvS6R02O0kXi4ubEVCb2jtKcF1SDLw1k1veoRu5pVqvXqis/qf4LEAmvFevJ4v8c+rR4m1f+GS1pntUiVql0BZVC2ftV+u2OFGraKQDgfsRkN/AdXea7yyegcWfoB3kelU7UmR9r1nnbGla/ejRIxkV+leb3bUxXVvYI7HUP2h+rR3tWWv2kQQPPsKkPwiQ6HMS+Oyzz+wFH3N/Uta++UH6KztzQt6YgBu1LWUsm/IzMlrYEgYCcQJz+lviTHh6AwKskWUpkX4gCxeBTydgdNIa95PI1+RPuHQIgjqQDmXEju0A+fQs0HI7FbBDvZxt1o5zOcdzP4odkSzuvvcjjume8yXkGgIQgAAEygi4YUgmuNFeL8soEktHGGqgsWwQmXAHtnF7uvAKTp+JU0SVPBqBgN3Ay1ouGqFoyFBGgG6kjBuxmhKw9z8yD4pHN3t/yIS3qboPJj6nHu2lFl5O+C6uY8bJhc6V4DtFxZCJCIEqBPxPOevatw20I1OHY2mfeuQ89SwZ1AO/f/9eK0nyVGRFbBoYk74pXhK/MQH7nht/a8I4QOzzFHtJxykdktyYQIcpPyPjjesPRetGwO55sI9H3YQnIwhECNjrtn3AimR36Ud2VvQDl1b0bYQ37lCXL9fiMA82xhgTPw4TO/Y4w/FTQMvtdMQO9XK2Qa8XT+j169fxAFlP7QaH3HOWHjwrdwJDAAIQgMAIBPxjw7K+6VFXeC0wa0U5uUl9tvFIL+/6Coow12K8vl0eCcCjeQhkGXjzYJm2pHQj06p+8ILbPdpHdptl9YdMeIetM3Pq0V5qKU5W9LDqG1wwbWx17+vGRdWJy9quGg/DUwhAoBEB/wB1ZbFpG6g5K5gMDDnPs7pQJ7M2dyquUtB+99Em15j0Tk1cQCCXgH1V2D5DyZXhSHj7rqmyru+IbMSFwB4BfYFk79H6/uawvg4W3GFkDIDwEwJlBOxjx2wLc2U8iTUOgay6PY7Yp0iSxQr/+Sk6IlOfgPaTGK3H5D5MeXr1zT2XuPao9PEFYcc65je+QMtNlcsO9UK8L1++tJ/NIPugbp+Y9ek0uy+skAXRIAABCEDgbALq6k+cXmpSoYPK9MHuOAZ/thAPeYOn/kFx8eIY99bEE+HpPQjYPUoq74lN/h60xy8F3cj4OppTQvvsMqtPC2Ay4Q2AXPTnnHrMqvnGFxovWgFai/38+XMjbfsWt9Yykz4EZiPgf+5A+8g/++yzPQLyKujro9pi/ueff+rtHUV89uyZ2rgWGn1Xg651R/d1Ppam0gqp8NpOp7hKYS/xE+9j0p8In6yvTsA4yquYYxpUfeZNV9cy8o9GIMt7b2+kfjEZGX0aXEOgmMCc/pZiXES8EIGswWXyNTL6gQtVbERdCBjtwOQO9SBAtwPUjfKrsOz9uG6dR8tNdff3pqnfNXGZO1l9St0D1EVVPnfZZ0ZngZz1Oo3mrrqgXBCAAAQgsBDQoHDil6y10qz5QHzzh31t5uo6ffPmjbGwel04skg/MgdtHXBLgNoloA0BI0t7FdlUGbTfwlh5FAwD7yqaLZCTbqQAGlE6ENBE2P6e9pGXtJnwdtBmhyzm1KNKbR/NZcBrm3UHXdw1C+1hFe1kvySrVZx10sRdOVAuCAxLwP/am335XNMc/Z3o36jFE5O+FknSmZOA+gF7wTVPkQ1mD986ZLd5U+uCkP5sBIyLzguWgik/I+NsNYrytiMwp7+lHU9SHocAa2R2XdAP2FkRchACmuJZ3OZa/o5/Iu+UHerYsYPUoqZioOWmeJU4O9RLCGt7enIBzKWrwC02n+lNIKOzwG0gcyJxAQEIQAAC9yNw7g518dT6cfztqTG/utuiJgRTo0gW9hcxI4mc8khbDfxiskO9lhb00sKrV68sqfEKooXSdcP47SteCrqROB+e1iWgnseYoPGLjZHUmPBG4Fzo0Zx6VKmNnbO9TV1I6T1F1WqcNqk/evQomansK71Mm7XXLZkmASAAgTgBLSj6AXSGuv9zhmtM+hm0TBmbEpBNZWxHsqkKNsu2E9549IAEOD5valcKUp6QgHHRubjqGlu00jfOpwbUET7zAZVyV5Hm9LfcVZuUyyfAGplPI35NPxDnw9MBCehzeU+fPk0KJqNxb373/fff+3s11WP0eVcZOzaptRsEQMutlfi31hncL/1ff/3VuHNIZZfzvdGBWPaDZOw+hfspixJBAAIQmIfACL295hUR4P6EIRLs6o9kJxjfDdPR4+ySubq6q8svj5IxTWM1M6ZGsKEI0I0MpQ6E8QnYex57b+an718z4fVpXPd6Tj3a67/MY/X519XvCJJrucIIPOtT0SMUDRkgcHUC/gHqKsuDBw+uXqIs+THps3ARGAKbBIxDvOLad4RvZlT9pt1Jay9jdSFJEAIBgeDVsuBp8LOg6jIyBgz5CYGDBOb0txyERvRLELAPMXZP9SUKXiAk/UABNKKcS8B44J0cSvos1aaowR5ie4+xmZrxJnasEdSlg6HlDupjh3o2ZJ26ZI+jw5zsgXNDGs9XkHtur/vOzbFieImkdUSdLm+3nCrmTlIQgAAE7kdAvb0sp3PLpY5dn2fak2GSM9SDZfg9GrrfeZfMJG8IRIBf4tHyEUOLqJy6aqF00TB0IxdV3AxiG3da6BWsvSMusigx4c3CNWzgCfWog1vsRwXb+/w+Kpav5uXLl1ot0Ect++R4PBeJGpmDuPRlDOOAcjS4gEAHAsGEZRKHgANr797xDDhoXEAgILB8BT64ufnTOE/ZjNviZtAB7mVRa960lz73IZBFwD5ylVVde/qMjFmKI/DMBCb0t8ys7nnKzhpZlq7pB7JwEXgEAsY95cFO9EVy7YTxp35yCFdZh0piwY5NIrpBALTcQYnsUM+DrIU6+9t4r1+/lgmVl0FOaPtnzppulM8R+f/CSngNHtpPqXbe6Jj5/8uMKwhAAAJzEPCN8rNKHPEgT3Jkml0LWe+8HVfobBsCjhM7K4X4twicVLJIB3wF0YnHxRECdCNH6BG3KQFj5bRPVOPS2tNhwhsnee7TOfVoL7WxWXVTohYJJLzWAPTF1Qv5at6/f29BJAeUPgVrCUkYCEDgOIHAhT7bK9P27h3PwPHKRgo3JmDcvmBvcX1YGeUxlq6PzOQCAfu02j7Z8aka24WiMDL63LiGQISAvTHaG3gku7qPJLy6BTaK1KV6m9RYI7Orkn7AzoqQgxAwToJevHixFjjYtm5Map1O7h3s2FxiVwyPljtojR3qGZD1Ro59jFdvaPxERYYEfw2qMyQiGwH9sPa3PfxYTa/9wUPTj6Z5NUo82BamYwMaZUSyEIAABIwERujtIwPTJP2k8Zwk6TTCyqjxrGAXHW2zyniPwDIgjY3FPlm6B5l5SkE3Mo+ur1VS4ye/1YPV2tXKhPfcGlJrwjunHnVWt+VUb6lYo3mA+kS9y+vlTyguZD3qeAgdEmFBp/0u4wC3CEwYCNyGgN3EvUeR7eXFM3APjVOKRgQ0s7B4SPQOzOkflnQEfv75Z+M7OfbVRpc4FxBoREDzfWO9LZ7yMzI20h3JRggEUz/LgBJJbcBHc/pbBlQEIlUnwBqZHSn9gJ0VIQchoEpr+fqoTNP1gpS/yVDF6bZDHTt2kMqzKUYtew8tb+Kte5Md6hk8Hz16ZAytLrXPB5GNbxAOteQphsGZVQ8fPjSCTQazTC8bHSI7ydnASRUQAAIQOJHACL19ZC/ODP2k1sOM3nzVk08++aRnbbnQHqOeWMbMy7hIyQ71MdV3UCq6kYMAid6OgL9vNZKLsQeLpOA/YsLr09D1RSe8c+rRWGqpNfCtB0rv+TNo5hV9NR1KofVL46eNO28G7VB2soDAgASC9SFJONXkBZN+wDqJSNclYJxfBGbMieU1nlMrW7GzY/BEJmQ9PoFXr14ZhTQ2ySA1RsYAyMw/L+rWGFZlRs/DCEuHPsN2G0X8XLi+NAHjcDPVNHNPofQDe2S4PywB487ywEDV2OHvwZAfuM98Cju2oCJdzt5DywVaLojCDnUrNJ2AZdzapcbWzRj66quvLC8YqZBGv5gVx7FwwSc5Kq4O9tz+GOx0t3Syx7ARGwIQgECawOkbXCKdYWTzerpgFwnhT43iIkdAxSOWPdX+ALtsZVkQqyIB4+R8HOuO2lVR+3aYdCMVsZOUhYClz1G1NPZglhwVhglvAOqiE9459Wg/8Ol0A95Vs0AS44ZvF/30C8lvGRw/fPjw8uXL06VFAAjMRkBWrs4VnqTUmPSTKJpi9iFgnF9YZit9BDbulTfuu+ojM7lMTkAbMoyL2sVTfkbGyeuYX/yLujX8Igx1Pae/ZSgVIEwjApezAO0jXXVi9APVkZJgawJym1uyCF6vChzX3eZT9tZt8UtbCm4MM/Lej8vZe2jZWOv2gsnlq3dIdJC3Pn2g2eVeMHao75H5y311kUa/kqLp8P8+L+ssIhpdb8ELRn8pXt8fqo5aDnR5asOiPuThfh68sHT69s4lLkyQTs9ONi4YTyEAgZkJBNZ5fxSRztDSRfcXuG6OwctLkcQ779c3LjNEBOZRTwKyJIPX+TZzlykSHDeyGazDTeNrnB0kuUEWdCM3UOItixAcULFXRvVd1efCTHh92hZrKpio+tGzroN0IjaeJdk59Wi0zDWMjrBrUzL4A7qM1c8++8yi3HHCGC0oCaw1jBGYj4MOSSBQncCmPWCZ41SX5JQEMelPwU6mdyVgHN+15BRZB+0GJzCo9vJtMW/ay4v7EEgSsC8fF1ddRsakFuYJcF23xrA6mtPfMqw6EKwWAaMFyBrZApx+oFbFI51uBIxvoTjvevBGZd1NhvFSY8fG+Ww+vZy9h5Y39Zi8qYapw74//vhjfYz3yZMnT58+ffTo0eeff651pc0dLOxQTyL96Pnz567jS4Z+//595zU8ZWfpvrXQqJcVkvJ3CBC8zGQR3i6VZcOfvXOJ5+uv3SqkJet4gjyFAAQgcJzA6RtcIn2sXuM+XsDBUwj2co0jLTvUx9GFURLZnxbTwm6jGvMtCGZcfy1Iec4odCNz6j1e6hG2UVq2lOnrXsbTL+LlDZ4y4fWBWIaGiDHmJ5W8rjvhnVOPcs8Zv3oX+EmS2mkRIGjmdX01LQTeTFO9kPEzffKZbqbATQhAoBaB9Zil819GsGpqFTCSDiZ9BA6PIFBA4EIeksCg2iysukeVaPMRN+ckcO7gqF0FRu/ikSk/I+OcdXuz1GsTcR1sTLfGWs5B7szpbxkEPmI0JXAhC/D0NTL6gaZVkcRbEHj27JklWTe9CuzVno5r7FiLpoIwl7P30HKgQctPDdPajL552LfWFrX4otWxIB12qAdAwp9ian99XNvTT9l+p37Z8g6K3lcIi9f9t5wdQQWtO3jozYxkmfwT3JOBIwF0WL7/tOJJ8H6yXEMAAhDIJeCM9dyIVcIHm5lcmsadIi78RS8sw/FStM6WrvEF+otiv6vYr1+/ThZN7x7IuEoGaxrg3D6nadFOSZxu5BTsg2caeN/6Sysnu2UO1U5OJrxO6Zee8M6pR2O70IB+7sYUfRW0qa/G1eEOFxYLSmJo2tLipZoOBSQLCFyFwKZZO8nLIZtl31QcnoFNLNyEwJqAxa+lhTyZNOu43e6sDarNrI22ymZcbt6SgKV6tyu4/V1Z49RmU1RGxk0sc968tFtjWJXN6W8ZVh0IVpGAxWpijWwBTj9QseKRVAcCeq3CcrCLfCbLObyBIVp3k2G8vNixcT6bTy9n76HlTT1Gbmr3eXIrtdabgk3q7FCPIP3IwtTFP2t7ugTQZ24sLgwtv20epO+K0OEicHbo1ajNr74WS2J5F0eJV/FU+rs0jPkWl4uIEIAABOwENNifuGN1b3l1kh3qDx48MGpqbyu/MXpWME3e9vSSlY4f2D/IxG61+ylwnSSg9x6//vrrZLBzX0FU7Qo2tCUFJkCcAN1InM+cT+V9qzJ/KaZn8fdpZtfulV0mvE53xolnlQpTfcI7px7VLoxHwgTeEqf0PhdB7tV9NX1KseSiFQ4ty1lyVO96upfMIidhIHBRAptjlibCpxzv0pkhJn1n4GQ3AwHZVJZZSbBxoTOZwKDazF2lmKEb3Cw7N/cInPhyhd6SNbr1Dk75GRn3tD/h/U0Tcc1hTLfGWs5B7szpbxkEPmI0JcAamR0v/YCdFSEHIWCZPUlUmcry3/r7HLR0rgrfrRTYsQWoL2fvoeUsLb98+dI4i1SwN2/euMTZoe5Q/OVCMx/5vIxMFfPE7emL3LLPLKueFi/eX0BU/RHsYdKGNlXcqjl8ZNwBGRx/XiaDn4jlBa+yXIgFAQhAoICA0aYvSDkZRW+rb4Yx9s+bcS9002hwdy5Ri/U5fypot9o7F/wG2WnWnXwB4NxTV+2HIPp15gaqaVcEupF2bC+d8onzOHVE/k7lTYwa5avP7IKMmPAuQIwGlT9XDUjaf/qJ1JrwzqlHtQ4LQA3oZ+2W1tutgbl44mzCXkUjIY1fglYK6l1PfLk3UgQeQeAGBPZmCuruNBxU2XU0LCVM+mFVg2CXJqB1zaRNJRvmrO5lbVCtaatz8Fdn1wG4My2Bs6b8xnyPT/kZGaet2+uCX92tsS7RIHfm9LcMAh8xmhJgjcyOl37AzoqQIxDQecHJFXDJKSdScBZJZ8c1dmxBbbmcvYeW7VqW6yOrDeqkReelYYf6BmcZOqp/yWX4JaY6TS3carzfSKjvLcuqp/YGBafod5NRdS5YmQgGkiqS6GUpS9+hYexgdmp1/kYry1cqDuZI9NsT8GvU7Qt7vIDgijPUG1Zn7bTY/KaHeuZ256rGUXR+asMcqvcAACAASURBVByGFqn6bEJSTXBv3BnnAxZodc9Qp0VHmFuMFuN6UiSXskeyKtFdGbpILLqRCJyZH6knX75m2BmCJnHJHkYz4s3Rv7qoTHiF1NhFWMaOuILaTXjn1KOxjai5OW9dXEF1nwa+GomhmlY3i/6pGZnLkgmK301UjKhuqJtmhB4jeCPTT41TcqX2mRFHJGz3yDheLwL04XAJz0A7jZDybQhofE9uYjhrZLd84E4HXd1GFxSkLoFTpvyamlnWwatM+RkZ61aYS6dmrAwjuzWG5T+nv2VYdSBYRQKWDiHpwa4oj5/UaGtk9AO+drgen4Cx5foma/89J0bTZaGNh2fhYIRm6d7j1bjWMpZRYLQsAvqsQVwp66fudCR2qIdwvvnmG/mwjAsMOrNBHycdZ9edGnDSQydPR59uMSCr0cWnKnRCHYSp8lMf9Uimc7ync7v9lrwsmSalulkAX917RbOE2Ytbdt/fUrmXQn+p9iRZ3+8vm4XYWs5B7kyO65T1GH0YdBO7cYIxSM05KEZkGT5I2bhvJoiV+9NfIXv9+nUyugybZBgF8BVteTfMkmY8jJ9jPGStp4N0gLIzky/1aXKus0JrFdyYjuzJwBxKRuy/665/tUlCsASgG7FQmjCMRvb+jSiYxG1i19xK7pvNR9VvMuEVUsvcc/AJ74R6/OyzzyyGn4at/mZzsDFFPqUqR3smh+DWhpYsKON4KjuqkXvqeB+YxHg8iyCF1noJsqv7sz8uo/z9BRtEjzIPIs1QE0/ZNuoeNZHRa3haUpKd09/UMSqxIFik7EFqlgEiiFLw8xKegf6NpYAkUQICnTsci00lU7OKMROUNP5TOSYtcDV2yR9P5/hT2tFxhmel0HnKLze+8eg71e0qU35GxtyqdePmfAO3Rq42l/AddDqhv2VYXdxMsLLi1IrFGlkWSfqBDp1tlkY6B75W8Qs84c+ePeuMVNlhxxYwv5y9h5aNWi5wY7qNLjV3qGd5owbsGbXPRtNst3k/SV8tSnP4KjPzZF7GABJGB7onN6nL0yHJjWlWCaYlT38PkyRMOuyK81XpknH9t6ySgTcD+K1OO/M6+BY3xRj5ZlaH0K0gA/Y83cpORrMROGXHqjMvfNrq8/vvnfUF6Hxtn035I2MjIWXbuAFXgmm0Su4mlyGRFEb7BvyN7HxIJEnsYAC1oGS90hurPa077SCxWFxBwf1qEzxq9NNijQxoGyTV7XDRjTgUd73wZ3aqqwXt7giZYBK3mZROAez5wjYTXmnBUg0Gn/DOqUcdqrRpKgctSx27ml5ws91PDejBxhTf13EkX8sQfCR9S1z7ioU8gT2xW4QnTEBgQIMtkJCfmwSSZq0mCJrIPHr06PPPP3/w37+PzX8aTfw/zXZlk+gzp+pv9dqJGrU2jGpGrFnSKRvfk2V3xDDpHQrL2EFv4HB1uBhTI2rmSXNFr2T09JAoL/8lkE3VyA5U77T5qO7NMbVWt4x3Ta3nlF8jo3EHRsUpPyNjbtW9cXO+gVtjrc1BTBSZx2wUsejC0r7WWj54Z1jBDparT3TWyOyc6QcsDdzSHu3Mu4W8qNgRPvLkGI1Sl4jFinCBa11gxxaQtGhqqGUstGzRcnBovSWKwqjv+v8fCf+z3p8xbxesXs5HU9IcW0d6O8EsF/IoHc21WXzL3jLtdfjll1+aifCXhNceQwH/S4jaPyza1DmyxdkKnV9JtOpZnNSNIyY3QYqhevnOBNa10Velu+7WOlzxg0rlJAkuRNVF6XNhOXFZQnbuEsG1aD+oHps/NSL0qSrKZW/0OdLfdhO+bkaWYWjRV9MRRJNwf2ujfqqYyZ06mgomaWgc9+vbwWpGi04CXwIkZ+lS96JlY4LFwYKq5VeG+HX/3sBvAnuy9bdGLOTpRiyUbhAmforA0qgDo7qb0WUxm/s36kXpeyaH38xFr5tJv2bFhNfSPOfUo9HRqUplYXgwzHpArzgmBn2X3zzd9UH5LdFdXpaLnn0aBrBFfX6Y0TS4yIYefR3tXVt6A4t+D4aRYSADW9NhjdF9Jk0Cgkm/Vyv27l93+rZXoqvft9RhzWhOKaamRfFuodt0YG1QrQVr6v0L+NOOAiDn/oxP+V1V8bXWZ8pvad0Sr7p5bMxXWTdtNUGzXQyDAX3mfsVwtSW4qDiD69xYLJXhSA0MDPWmNWpBF6hm8+eREmUpaE5/i0O0CT+42aFKOHncRSDD5s9TBHMSjn/BGpldRzP3AzceQDf7jeBmt7HGXhvjIddrK0GJ/J9nTT9VBIvpsojatCe/ih27KN0C7UiNrW7vWQSeXMuWwcVvs+56aRcfxbsD+9OsjmMRYpn12bNoEVL4kqaMQ7ZcqFKqorcQpmKawdaxoAjLT43NHQqyrhhNe+SF4TrTNYEjO30Dv1IHjBXrRp+k1LrXzNd31Jr6yONyUfVbi7G+oyrkovS5sFTaRc7OPadxC0VnRxi4lmq5rrrrO+rqu9WZzfH0SGfbp/W1yCXLOGunIN+Mdva9RbYkk6BnSIaPB6BFx/n4Tzdbmd/wO7Q41dhgl4lqWlKwRcjO475E9eHsXXeA5ivReG1pqq5EdCNGqgMGC6YVTqfLxdJ1B04WPepgqVqmk25kOQWsRUImvMWqCWpmuwnvnHoM7Kig4bufglOsQUtEjR2+rah81WQsES1hjEOwBjtLakfCBGV0ePcuuvVsGMBZal0PhZsa7OyXUBHQo0WPdkqbam10U1MAeQjbDXALGUx6Sw1xYYxjx5jTN1eKm11YGmBF+yGXXnKTumpLu8nyIq3SVy5xUB2Wwxw62pFDMchFMLHaqyoyQf1HrS1Su1TVMTIy2pHevjlbTMQjg35Qz1tbfQNOWOb0t6iJGXWh5Qx7e6wScljBqpSuZyLJpagjXYexIGsLcMw1sjn7gRsPoMZupL9zzNhwIsE0qfSN4ch1B2fynpzYsXtkIvcvZ++h5Yg2l0eWkWWzCS9bRKrtUE86YtZCtF5vi7BT9y0HVoHMfd5fj0huf6TGk+zKFaBpJ772Enaz+C3LkOoQ7TxdyGDs1yzXPeLCEQh8auvm7+6Ip4vV4cLY6vurNXCXOD7ri9YOykALyW7ESSiLP4jb7ie4FrYOfvxiGe/bqWNJeW+rTec23rqY9vT3gKyV1Whk9N00QRbJdp3sZ/wUjs91adH2eqWQvmbX1Ul31OTbdchq0cFIqsqg7OxK7Gn/262RnlLZ1U03Ymd13ZCRtuMP32s/TtlExghqnd26t2kqgFFOJrxrvQR3ytTUecI7px5Pf3FaY/faZ1LRbjcOwcfNyGR34VutQQPZ+9lBKokd6f8DwZKWeRJCVgA7sXYG51pgY5OR8Ou4Te+gRyPe5BQmqPY9f2p2I/d1u/qMSW+sJApmHDtUPcacvtlLepWQlknB0lrLbM4qHJLVRkNDRQsnkHntIVl3X53XE5NAnIS0o0CbjX4aTYX/1979X0eNKwwYPvtVQFICbAUkJZCtgKSEhQqAEpatAFICSQVACSQV3KQESAf7vXt1ro6OZcuyx/Z4xm/+AI+sseVHPy0rDmdvDM7nq1aVSZovAfaMlYVtC9W5UexjA5VujCuKC09rkKfrvGHZ5nxLvjQlLVHp9ny3AK3VfLUJa03tygN7bzBpXubL33wEyICT01X2sBTCJYdhG2wHjrgDXWdfM0lzUXlpTOBMcrrRB3EcO4Lu4MZ75nI5l+lW0tHUoG2OPMEKdbrhmlKVp4xvla9t8r0klT5pdGr5+uRJmvWAJLjm2dK4G7zelOfjsCVzvKZijOvDGuXn4EpFb8btHqGy4IU2obFucvezF45Qf/tH2pa8PeBceQvZFTLrxHpDr74DJrVU+cbXZ/ooV4TtKiR5OA3XfHfjpKerctHnxtRucKPRX+T5EkOoaxP6kNfpqcPkSHr83vvz/Cvp1xvZTYeb7h26bY0eKkb8fIgVy1LYYIQzR5XPJ7Nil9SbpDSFM408G5KDRiNcyI4luXH2qT6mdTk1zLe33IxMpb2X4xTqTqNM5pN0M3WyjUY+L2zUlyXHyeV8qazpMzU7efZRZ8sJnnAvJSTPnUbIodzwbjMf80rdyL7wkWgTFptwqLxD51wT1uvKDA0X2Gjrpr3Y3kFvqzmB1OVZE+YAeFBGU6K6cioPn6PKdKXWfOySycO5N2H8kOfXqkIoPHPcQ6HhkD4vEnnIoL5jtbdv+XUdbgjVgZFkfSWdcCAxFK2mNZ4jeRyzt2Wb6Zati8h61CWzx/D8nrG1WpHCvK/k3nzalHOK3iV9JG+BW357xt6c3Uh1PpppjdXesFDSKsvS0cybDcoLmujeyjhVhNUmbKoLXP44vT2sz8hipmyqHai82DAeO6z7ykHNyJKTY7Gk7bLBMLV1kNwIXPj2qvWKHMe2shQCD3G8Zy4XMrSytjYqb/j473cLhy7voiTRBNTc0LaeOwQyOJhp1BsSzxUyVUQTvEs6SeQcc1hl3qn2IlBz7QzjiDnVSSkY+fQc1XjCU9QklXwvlL2wa+hqnsYxl7x7qbnkvcchi1tzv5wRlI1Z2wFYaK9671XyRJLdjPZmVeX4jUKVJyMPoX7hPGuFotGraToaaaO1nDVhcjVKY8O//JHcmak8d5VhwhsJ3tpHKmneG3Zl01RcjSdkJKA133sTRgvQml+NG4mh3Wh6TGt0qjF0u2YJKZk19LCF+PkZ09I1tJOlReKA06YwJn7caIS6SbFnQDJr9xoTWblhM1IJdbjRuupO611G3uFO1XcEQMpb7/CPcXtrt7LHLKhJNhUc0glrd+stjze8uxSDbeYjnU7XyDANp2JOWO/yDp1zTXU/Tj621o70cvJtkjThBcYGrfVK87MXQsLAYJeCnX/XAXBuUgihRI3IRzJu7llc87GQa127GPn33oQW6uNiu6YdXAUNSnL9tU+VgAOaGRjXd1AkQivN17tKneHjBHbMkcn79Jqr4KRMMpQbil3mr/I05LdmjbNT62ea8cgTQ8iOuWY9alWdJLDrlr9RYMK5KDON8AnLbU014ezL3PJT5OwZuwrY1qpzb3NKsRxaERrHbJ1h6/IfGk5+rfOGJb0QEsmoqdG85B8Pfd5sXF7Q6M1987jahKWF5EC3e2vf5OOx/IycIo5+Kzv9WPtmfUbWyNMttANc44g5SbJj/feV45qRBSbHGsVsx481XdWOp5jk62SH49ihko2xWWwG041VjffM5XIW906/pDmbbjPo+o1Dp0Fsf/78+fv37zHw6ekpbJMNbPDx8fEx7p1qg2p8enoaKnPcGHFwkhfSSSJjykccJ3wljAwuLy9HH2ElX/z48eOHDx/KiQGfcdWbN2/K0cp77+7uaDvu7+8b0RiT3dzcNAIX+HhxcZEW5tYzctXv379v3dUIpGq8ffs2BiLGnNGLFy9iyBY2KEuhioWLDbWMkNAy7Ng4UOPCTzh4aBDCNoMScrNL+OHh4fb2NiYs1n1CSBI/MaTrCIVwkhFSRdMUosWEEUKBPzk56fr6r1+/rq+vZ0oYJw0JIz0hbTFh7CKkULCpqul6iOgTxPIq3HWBXeGk5Pz8PCQsTRXxC1kpF7lWzwXmb7/91pUFlA1Ge2mTFWLWt3hdR07DqXpXV1etBYaz01ykkbe5TammLtAK1Vw+tYOKWWhSeg9Crf/777/TaPRTZ2dnaUjYplMm7/LwNITpOVqw9Ot5P8ildSXYGj20Rqf4Ndvfvn0jE2MD3vqVSao8XQYnahRjGhluJOIoiNEyHXFrGmoCOVroMmLkcl2YdTRCGkgMSSIH+Td8DAkjJKaw0MnGOJNsbLkZmQRw5QfpqjsMyVpb17ydp5RSX9K2etwl0y8wrC03KWvu3L3hLeR7fV+Qd/QL3/BuMB8ZTv/xxx+NTrY1N+vzsfXrBDJyYF4oH7rToRfutRtHm68LDp1v6H85aXpbRP9b0+2CydiVdoxym19m40IGfSRVDIzDMCAkDMnWVtoBMEpp3uFcmAFgb1qiYh9EJxjyMYYMyq8YmYzjJ6QnzT5OGuO0bpiPQ/OxlTEP5LaC8rBjtuaHnTyEYjPJ4CpN2MaH9GlNhyWUgVDT6QFrOsEUM9+mmpNrlFv+ZW9shULFD/Fr+pH8yMcawpAvZY+18r+5sVCOlGfUx8nzYIuRQOG7lA0i7PiwDz2GARGt9XS7z+/lh7Ue5SYHEdJ1y99IfHxMz4idu4N07yS9EuWn9wExJ13yln/LPaPVOS3hbK/8OX6aX7Hx3/sNS8Ow5mNNO0BHyczDaheKpHnBJU87pAy3/GEwycHjeJLt8i0tEVabMNJ29D9bfkY2InMPvR2Yta7hScXf131lemkH3deMKJbxK/kwOO4KG9xCci/WCNzLxy2PY0eDr3y8l1+XuZybxJDGY8QY3rvBdGvLO9Sp273fPPoIjETRKf9mwGHt5RFdHFgXso84416BzLdAaz0y8xp7tOpKVZpUynxvCvN6Mfev1fYmaS8R0ruy1HDu7XIe/duW7ekn/mpsa3awd0/p+ncY3ZqkEMgsw74SVnhjgVx5phS4yMo8fggh95kjIwLNVF5naed37+DIrLxVjOmhgBWK39Z2kRf1vzo/OnfohRu9PFlP11/QLuRgzEo2OA5zcK2dabkgWaNTxrBdrtGFzOraRekid/ITpSGjCxUnpQi1lt78QlqjpckYuk356bpqwvOWbejxd48fmtlCIifctdlmZELD1R6qte6Uu1Ea/LwA06SXa01BgNFCayOfnoWWZP33Pt7wplnW2C7fTIXikQ8M9pLp28xH5kwaWdb6ke6P9mFEB8SYrbWaU7XLw8W86dhXF1xz1UtOC3S5OQDOi24+bkzLVR5/gZDe4mQ+5rlQzsc0T8vb4Lc2R/kZ9x5SHo+VL7N1L9feOvBrvdLRN3ErnBlAY199R2rbW/Fbc+1YA9dQDUffvJQzhcFAb3kjAjWlfJx8L0Uor19pGQvb4w6eny4P6b2uPDGTh1iP8nzpDals+dPjMM7Ms5vjjKs13NPRp/QWhr3c8m+2Z8zztzeDJo+wtupc0zHta1pjcvyaA86UQYc+31JDN0ec3lUuc5y05pi9CUs7lyPepr5s8xnZuDw96HbgiDvQmio/eZyZ+ppxJTN8q5zFXZOxu5xx9HfRqxznk3FHNsMzGm3N473WizKXW1lCYLm2drVX/z7dzg+aP5js+v7xhePIeG7crX4uucIQptcrc40mlfJRpmAvcQqNL557eardkO8dmGJCUrmW1p6Y8HwSZ7Pj/nFtTWWpK0Qrzz4s+Si6kcjeOtKIv9hHcqpREdKP9U3B5AmmxUhTkm6DOfnpKg94iFzQdV1dWizZzlswvkggxSCNmeZF1zaNJNWt0KgiuYZmvyv9ewynK+nKrzy8/l6FHKQ/yltmjtDaozUEam4G8uSFEEpC42iNj6St67tzhx9ojW4A1n+seQRLkega5+QnovAQuaumsyv/SmE0OC67y61TXubHnWWXb9VUsRxql5ANNiO7cB3Kd/O6U27BwnW1PrGmPHO0+l6YMsxIgMahtyIQ7VA8SWf9KBcuqlW5tWEvcfJsimjkV735fIxdLXZMJxsklWtpbbsIz0vCfm94N5iP1Ov6gRkxISqXXvKaEUKh9FJsWstDuaDuqwuuSSrXm5b5Wbe7HoqQKbOet3DwcvdRX6cKpxi3i0JYKFTjjrnjt3qLk/mYC5fzsZDF6S7k6XHq27o8GQuHzNEVIlB/FfTOvffdQZhCu9qZAVK4r74jpe6t+GlZPfrtNVTD8jBmxyygOqS537XNWIgqWU4Je4lTGFClB+f5xXwlzXq0Y6nY19crC08jeRSk1nrK0SpvPwf1uQwUGwlY8uMGe0arc2sBW+20RtrOL7Y9X28Cfv29IW3O7h0lBb6y4WotGGngYv6NE/XeFDTiL/axN2Gp3tFvb/AZ2S55eqDtwBF3oIu1G+mJZu1rxpXPQslkemTcMWf91gbHsTt6rna8V7guc7kVh9Fd2p5Ubv9bx/PDbXCFOv0ZV10555uLHVYInc2gLAaH2RAaC25F+CL/sp0/wM7LHJHX07FVzktyFVwaFxiutHUaiDggHFamT5jafQ3+yJHCVSz5KLpR1HtnsRvxF/tIThXECiO8uVNYqD5gzn32ruMfIhf523o5rdM9hTaQRo/6xeiKL5IFtNuh6eZfPrL2gnD2knG9Lf+qmv1C+d/XLkghas21rkD6o0bWhEyh0eNQXQ0yu+qvsaun60pSCK8ZMlmjc8NCA1ifZa0xKV2Fap6mhBwnJjlI7W5UdgLZVSgSFMjwlTwNXFp6lt23KT/5WWJIV+Hf/bz1R+iiiImcY4OTbqoZmcNwbcfM605NA8tVFAoDFYTDMtiLPXuIn/YgvX16qAuUt70U9R2zqYDTWscRo+mjicONS+ZftmuIVuVT2QsgwKVxgeFKu9p8EHbMhd2/vs18pAWoKXtpSQ4ZmpbermyN36LMVzY1eT7uqwuuaYu4qHiNc2+4Qr1euNye1B9nwpi9xckbmVy7nI95W9EIYUxC15Mfdv0hdJeNa9n949AODiX0DndmALF99R1pAeut+Lvn7AEdoXeokNLNtF2+5d8dk+PTcNUnPr8dIKS+6HKurrHB7tcSjlCfmPqrHhrTejQiNyvLYeuRC09wOGzrLT8dLuH1fe5Kbmm31jNanVsLPIHrnNYY2lROEn/u9nZopaPQ5h1lzdzFtI3MJLYjDkLJ7Cq0IXzEMSf5Sm/Cysk+vr0U7MpmhPJMTCaRDvoZ2Y45eIjtwBF3oJO0CUMPMndfM6KIkqSuq2BKZMQBF/jK0KrEBR76DM+OqpUNNVDreYxlLrdm+ohnMf/e4ebHYrzYVfOPKZw+jMoPwdzTYbnwGkKoRfWVf2i+A7tCVUaZ9VMzhUue4+HEGopEZRr2Nfgrs49o/gpZPGhXuaizd9DRJoxMThXy9N/Wf08/zJ92JUyuPE8KXDDm8QsDdNrAmjmj/Jg1Iets9rtK2n7D6X+pgDO1pUysjHgkNmjgxynK7V7ktUbndadcoyPd6I35RnfkO0+5Cgnj0vLr3SWkXMxmqkGDEox2AWTWXdtpRmZlXMnBG3WHujYoYbT5fGVQ0a2MzK3iHgv5IISuyPM1iRiuc+RzlDe8G8xHijS3t/ON26ndXbWmJnxfXXBNi7TktEDXkNsBcN7LlAfAefwFQnqLk/mY50I5Hwutx1R9U56kxUIK0yyFC+/dRTncyMwAFPvqO9JC0lvxe7PsmCLMdAeRgvdul2/5p9LmLIOmvHqTnUegeVzmWqxHU5WKhY/TuOXPi1AI6UoVpWuSZ5r5eVd4y7+dntHq3FXgCZ9q6Fh+oFxIQL4rrz4LhCwzbuEsh7VQZAH51lP0zqK0fmuBwN6E5eV5CyHzFey1PSObJDfn46IKTD5/fsQd6AItRn6KZfqaoQW1a/A89DgLxwdzOzM8u9uucLxXc1Hmcq5EVpYfY9ERpKPNf7fzo8w9a5M3f/OF0FHxAwqDBi6eSwtvHFlng5vnxQIhPMObcI4D4WWm5EbLsL5q9CQsZam8PGt0qg7oiyDMV2ELRy5PKCz5KLqRyHKBZ28j/mIfyalCuXKFeiMjDpGL/G1cRc1z013awMbpwsf1N/uFirDfXdP2v3RtHHD0FTGC7O0ch57CBjCvMqMXdgzNWQpDb4bmyWsNYZRYM/jpmjVoPWZNYLl73ddoJE35Gu4mjr4ZGVryDzF+o+7QGo+4CirpVDd0HGeX3mRE4hf4yrQ1Zf0jn10Ge7SuNW3+ArmWn2Jr+YgADUKjiUi7oaHbTItxD5jDDg3ZVxdc0+1SSIayjI7f1Vw7AM5JywPgPP4CIb3FyXzMc6Gcj10tSW8jRgRqLhWqN1O6TsEX+SHL+OE49GIckLkRnnlwcAY25Scl+ZW2hnRV+a5UDQqftoMbetveSCpX2nsjOeIU++o70tyknDQudssfe3M5pZtpmzq7WBaQ+zQL0141R+OYS5Yr69FiBWbaE/V2haGKlU9K41x5nN4KexC3/EffM1qdywWevaua1uitVnNEWLJ/AXzaSjffvNkc1DXH7F0IXnOQOeL0Jqy3rh13BAr2VMM/es+a+dKpOutYWpYcMB9EO3DEHWjM9CU3Fu5rKhscxr05QnmdWOWRl4k2bVWiEeOAo1M+0wzP6PQ0vriq8V4jbeWP5nLDh6ykkjIBG1pp/qVD5FFU6MXSdYlE+40v55XckK0J/Pr1i4r0/b8/T09PQy+fEnZ1dcX47OTkZOh39xL/7u6O6729vX18fKxJALXow4cP79+/r4lsHAUUUGAZgRcvXsRGjDbt8vKy8ry0gdfX13xlRIPPKRhh0ODT8l9cXFSe0WgFgW/fvoX+9/7+vhCtdRfdE/0vU1EUhtYIgwIfHh4oGCSDchWKFsc/Pz8P2T3JKQalx8g7CpChFC1GO/w79FDc93KfQOmqHNrR/nCiyrOEu5TT01MKGP/mHytPWnm6ymgMhltjMk3TGr6qGmEz0ppHWwsMbTj1fWhvQk2kneenvsofoq03vOVcoxgcxA3v1vIx5NrNzU0YK4bhWTkrG3vpZMN0zdnZWWOXHxVQQIH5BJhzYFzR1WrR6fB84s2bN/MloHFk0sOTOcZINKddqWp8Jf1IgrtuFtJoO247pB8E2JUjB3H7NuhKDyXyQeRImCQJw6oRM6Lxvolbp1VNCIwuJAeRa6OvbiVfrJwuq3lMv8FbfnvG+mJ8lNXZ5/j1BWCSmJSiTS0UmQTNg6xfwGdkg/Jog+3AUXaggzJ9hZFZfMItW0wYd2FM4+zlqXFMw4gNx7GVaAc93jOXa3KZRbZ///13iMmKJleo16BtKw5jNabsmbinreeH2TrmdsOcHR0AFmEtEUuXeNjJwrWDftIZBqZcZliQF6+Uy+RiuToukzlHV2Fuqw54tQociACrVVhCSmJZVVy/PD29uNAGhgaQVLAKAgAAEHNJREFUljBtA4mWtvk0+PzQJNIwHtxtQHrJK99mIE5GtHbBIUfIhdAL0zeRHcfxSGzlmXIcyQtrMtIBD9cVR3dhsTilK/xCwoihHU0QUwbhOKGI0oDkH209FihONiMLIK/8FMyrhlUXdOvU+sbdXFrfQ8++wa7EG95Qhg/9hndT+RiyLFxyHCumtZsIsecNHbrj9pW31SZPgSMW+Pz589u3b7sukKcRHz9+7Nq7QHh46D7093gXTrZD+gVKgqfYuEBhJIlMOqyKI6sN3jdtvJBMcvkTrlCP6Qm3/K2zx2nRZYrvmG757RljAdjgBi0201zptHaY04bi0Kc1VpubhV4Sc5Id5v+Zdgi95IinCau9dhN2xAI+IxuUubYDg7iMPKEAY11Wv9D1092zFoI/XXXoN2KOY2uKx6GP98zlrlx2hXqXjOEKKKCAAgoooIACCiiggAIKKKCAAgoooIACCigwWKC8PH3QH38bfO6BX+DpF7/tH1/k0/tt/jrtoT8W7b1GIyiggAIKTCswxwr1aVPo0RRQQAEFFFBAAQUUUEABBRSYQ4A/ocnsazgyf1Hz/+Y4h8dUQAEFFFBAAQUUUEABBRRQQAEFFFBAAQUUUECBLQiUl6fzttdxf/xtJjqWm/M2d/7mzOvXr2tOUb+WveZoxlFAAQUUUEABBRRQQAEFFFBAAQUUUEABBY5VgHnXeGn8KR5XqEcNNxRQQAEFFFBAAQUUUEABBRRQQAEFFFBAAQUUUGCAAH/Q9u3bt11f+Pr169nZWdfePYafnJzc3NzwcvfeNMRX/vTGNIICCiiggAIKKKCAAgoooIACCiiggAIKKLBlgcfHx3j5z58/d4V61HBDAQUUUEABBRRQQAEFFFBAAQUUUEABBRRQQAEFBghcXV11xeavuF5cXHTtXUM4L3fnFe+9KeEl8b1xjKCAAgoooIACCiiggAIKKKCAAgoooIACCmxc4OnpKQqcnp66Qj1quKGAAgoooIACCiiggAIKKKCAAgoooIACCiiggAK1Am/evElfipN+jRfkvH//Pg1Z5zaveO99k/rt7e06E2+qFFBAAQUUUEABBRRQQAEFFFBAAQUUUECB9Qik08W+Q309+WJKFFBAAQUUUEABBRRQQAEFFFBAAQUUUEABBRQ4GIFfv35dX193JffTp09du9YWzpvU3717V0jV9+/fC3vdpYACCiiggAIKKKCAAgoooIACCiiggAIKKPDw8JAinJyc+A71FMRtBRRQQAEFFFBAAQUUUEABBRRQQAEFFFBAAQUU6Bf48OFDV6SXL19eXFx07V1heOFaQmq/ffu2wmSbJAUUUEABBRRQQAEFFFBAAQUUUEABBRRQYCUC9/f3MSVMEbPtCvUI4oYCCiiggAIKKKCAAgoooIACCiiggAIKKKCAAgpUCRReoH51dVV1iNVE4nU+5deopw9XVpNqE6KAAgoooIACCiiggAIKKKCAAgoooIACCqxF4MePHzEp5+fnbLtCPYK4oYACCiiggAIKKKCAAgoooIACCiiggAIKKKCAAv0C5XeKv379uv8QK4tRXlWfPlxZWcJNjgIKKKCAAgoooIACCiiggAIKKKCAAgoosH+B9DUfvkN9//lhChRQQAEFFFBAAQUUUEABBRRQQAEFFFBAAQUUODiB79+/d6X52bNnL1686Nq72vCzszNS3pW8x8fHrl2GK6CAAgoooIACCiiggAIKKKCAAgoooIACCqSv+Xj16hUgvkPdUqGAAgoooIACCiiggAIKKKCAAgoooIACCiiggAIDBNLX4TS+9vz580bIoXwMf3m2NbVPT0+t4QYqoIACCiiggAIKKKCAAgoooIACCiiggAIK3N3dxUnU+BITV6hbMBRQQAEFFFBAAQUUUEABBRRQQAEFFFBAAQUUUGCAwM+fP7tin56edu1aeXjhHeqF6135RZk8BRRQQAEFFFBAAQUUUEABBRRQQAEFFFBgboEvX77EU4QXqPPRFerRxA0FFFBAAQUUUEABBRRQQAEFFFBAAQUUUEABBRToF4ivw8mjHu471A93bX2eC4YooIACCiiggAIKKKCAAgoooIACCiiggAKLCdze3sZzXV1dhW1XqEcTNxRQQAEFFFBAAQUUUEABBRRQQAEFFFBAAQUUUGAngaN83biL13cqE35ZAQUUUEABBRRQQAEFFFBAAQUUUEABBY5X4OHh4fHxMV7f5eVl2HaFejRxQwEFFFBAAQUUUEABBRRQQAEFFFBAAQUUUEABBfoFCi9KTx9F9B9oTTEKKX/27NmaUmpaFFBAAQUUUEABBRRQQAEFFFBAAQUUUECBtQhcX1/HpLx+/Tpuu0I9UrihgAIKKKCAAgoooIACCiiggAIKKKCAAgoooIAC/QIvX77sinR/f9+1a+XhP3786Erhq1evunYZroACCiiggAIKKKCAAgoooIACCiiggAIKbFkgXaH+559/RgpXqEcKNxRQQAEFFFBAAQUUUEABBRRQQAEFFFBAAQUUUKBfoLxi++bmpv8QK4txd3f39PTUlajy9XZ9y3AFFFBAAQUUUEABBRRQQAEFFFBAAQUUUOC4BZgNjjOr/C3Ki4uLeL2uUI8UbiiggAIKKKCAAgoooIACCiiggAIKKKCAAgoooEC/QPqYIY+dvjIn37vOkHKay9e7zisyVQoooIACCiiggAIKKKCAAgoooIACCiigwNwCf/31VzzF1dVV3GbDFeqphtsKKKCAAgoooIACCiiggAIKKKCAAgoooIACCijQL5D+tdZG7O/fv/NK8kbgmj/++vWrsEK9cKVrvijTpoACCiiggAIKKKCAAgoooIACCiiggAIKzCrAPPD9/X08RWMq1RXqUcYNBRRQQAEFFFBAAQUUUEABBRRQQAEFFFBAAQUUqBJ49+5dIV7jUUQh5hp2lVNbvtI1pN80KKCAAgoooIACCiiggAIKKKCAAgoooIACywt8+PAhnvTVq1dnZ2fxIxuuUE813FZAAQUUUEABBRRQQAEFFFBAAQUUUEABBRRQQIF+gRcvXhSWbvPinI8fP/YfZQUxbm5ubm9vuxLC4nWutGuv4QoooIACCuQCT09PeaAhCiiggAIKKKCAAgoooIACChyZwLdv3/hzmvGi/vrrr7gdNn77559/GkF+VEABBRRQQAEFFFBAAQUUUEABBRRQQAEFFFBAAQV6BU5OTgrr8L5+/XpxcdF7kD1GeHh4+P3337sS8OzZs1+/fnXtNVwBBRRQQIFWAd4Yl/6J89Y4BPqYvkvGcAUUUEABBRRQQAEFFFBAgYMQ4NUej4+PIam8QJ0F641k+w71BogfFVBAAQUUUEABBRRQQAEFFFBAAQUUUEABBRRQoEogfUdO/oU//vjj7u4uD19JCKvPz8/PC4kpX13hi+5SQAEFFNiyQOF3t1IWfksq/ei2AgoooIACCiiggAIKKKCAAgck8Pnz57g8nWTnL1An0BXqB5ShJlUBBRRQQAEFFFBAAQUUUEABBRRQQAEFFFBAgRUJ8JrYL1++FBLEEvCbm5tChH3tYun88+fPC4sIP336xNXtK3meVwEFFFDgQAX49af0CX3hKmres174ursUUEABBRRQQAEFFFBAAQUU2JcAN78fPnyIZ+cF6q1Tqa5Qj0RuKKCAAgoooIACCiiggAIKKKCAAgoooIACCiigwDCBy8tLFnMXvnN1dfX+/ftChOV38YIfls4Xlqfzyp83b94snzDPqIACCihw6ALlX9xKr64+ZvottxVQQAEFFFBAAQUUUEABBRTYu8Cff/6ZTq52zQ//9s8//+w9rSZAAQUUUEABBRRQQAEFFFBAAQUUUEABBRRQQAEFDleAF6WzEr2Qft6jw1K8k5OTQpxldrH0/Pr6unAuHqi4PL3g4y4FFFBAgS6Bh4eH8m9ANb749evXi4uLRqAfFVBAAQUUUEABBRRQQAEFFFizAK//ePv2bUzhu3fvPn78GD+mG65QTzXcVkABBRRQQAEFFFBAAQUUUEABBRRQQAEFFFBAgTECd3d3LENP352TH4V3k+/xfeoso+ePzz4+PuYJCyHPnj1jGb2LBbt8DFdAAQUU6BLg75vz6090c+V+MP86D/J589yLFy/yXYYooIACCiiggAIKKKCAAgoosDYBJoH53eyYqufPn/Pb2vFjY8MV6g0QPyqggAIKKKCAAgoooIACCiiggAIKKKCAAgoooMAYAdbn8Sb179+/F77MKnAW8C38kvJv377xXp/C2nQS/PLlS1K+hre8F/TcpYACCiiwLwFeCPfz589w9rgMnRA6Fz6Wu5jeNNM58lCfn9PT0xiZwLDNr1fZPUUWNxRQQAEFFFBAAQUUUEABBfYowK9Yp7fA5T8O5gr1PeaUp1ZAAQUUUEABBRRQQAEFFFBAAQUUUEABBRRQ4NgEeFU5r4ONq/daL49FeMThZ+4ldySGBfH39/etyYiBnz59WnjRfDy1GwoooIACByFAh1Xu2ua7iv/85z++ZH0+Xo+sgAIKKKCAAgoooIACCihQKXB5eXl7exsj82fB+HXu+DHfcIV6bmKIAgoooIACCiiggAIKKKCAAgoooIACCiiggAIKjBfgZeq88PX6+rr3EK9evWKdOs82emMOisDC9C9fvqTPS7q+/vr1a9I590L5rrMbroACCihwKAKuUD+UnDKdCiiggAIKKKCAAgoooIACcwh8/vyZP1MZj8y8Ln+4Mn5s3XCFeiuLgQoooIACCiiggAIKKKCAAgoooIACCiiggAIKKLCTQP06dU7DI42XL1+en5/z74g3xXKuHz9+8K707//9qUk3a9N5vfqIc9Uc3DgKKKCAAkcm4Ar1I8tQL0cBBRRQQAEFFFBAAQUUUKBe4OHh4ffff4/x+QuZTMb2vvXDFepRzA0FFFBAAQUUUEABBRRQQAEFFFBAAQUUUEABBRSYWIC14ywE5z3lT09PlYd+9uwZS9V5zsHG6elp+u/Pnz85Tvrv4+Mjj0MGHZy3tvPj2vTK7DCaAgoooAACrlC3GCiggAIKKKCAAgoooIACCmxWgD9ZeXV1FS6f2VrmY2smV12hvtkC44UroIACCiiggAIKKKCAAgoooIACCiiggAIKKLCcAH/19fb29suXL/WrySdMHA9OeE07z1EuLy8nPKyHUkABBRTYiIAr1DeS0V6mAgoooIACCiiggAIKKKBALhDfoc5bRb5+/VqzPJ2DuEI9lzREAQUUUEABBRRQQAEFFFBAAQUUUEABBRRQQAEF5hK4u7tjnTqr1Xn9+Vzn+N9xeWTy+vVrFqafnZ39L8z/FVBAAQUUUEABBRRQQAEFFFBAAQUUUEABBQYIMKnLq9PfvHlT/x1XqNdbGVMBBRRQQAEFFFBAAQUUUEABBRRQQAEFFFBAAQUmE+DVO/f39zzYCP9O8m513pV+fn7+8uVL/uWl6bzydrLkeiAFFFBAAQUUUEABBRRQQAEFFFBAAQUUUECBOgFXqNc5GUsBBRRQQAEFFFBAAQUUUEABBRRQQAEFFFBAAQVmFghv4uHd6vywYJ1/f/78yTnTxeusQT89PW38y7vSWZLui9Jnzh8Pr4ACCiiggAIKKKCAAgoooIACCiiggAIKVAn8P5XXYnrTlu9YAAAAAElFTkSuQmCC"/>
  <p:tag name="POWERPOINTLATEX_PIXELSPEREMHEIGHT#5C6D626F787B4465742066696E6E7320616E6472612062657465636B6E696E67617220665C226F72207061727469656C6C2064657269766174613B7D" val="183,3333"/>
  <p:tag name="POWERPOINTLATEX_BASELINEOFFSET#5C6D626F787B4465742066696E6E7320616E6472612062657465636B6E696E67617220665C226F72207061727469656C6C2064657269766174613B7D" val="38"/>
  <p:tag name="POWERPOINTLATEX_REFCOUNTER#5C6D626F787B4465742066696E6E7320616E6472612062657465636B6E696E67617220665C226F72207061727469656C6C2064657269766174613B7D" val="3"/>
  <p:tag name="POWERPOINTLATEX_CACHECONTENT#5C6D626F787B4465742066696E6E7320E476656E20616E6472612062657465636B6E696E67617220665C226F72207061727469656C6C2064657269766174613B7D" val="iVBORw0KGgoAAAANSUhEUgAAENkAAACnCAIAAAC9AqpbAAAgAElEQVR4Aeyd/dnXNtK2N3tsAQklBCpIKCFQAVDCQgVACdxUAJQAVEAoAaggUEKSDvJeu37WryLb8kiWZFk67z/AP1sfo3P0MRpJ9nd//fXXP/iDAAQgcB0CX79+/fLly6dPn/78889v3779/vvvupj+VSG+//77W7du/fjjj7rQv7/88svdu3d/+OGH65QPSSEAAQhAAAIQgAAEIAABCEAAAhCAAAQgAAEIQAACEIAABCDQOgGt2b1//16rddOCnf7Vmp2EdtfptFR3+/bt1kuCfBCAAAQgAAEIQAACEIAABCAAAQhAAAJJBL7jLEoSNyJBAAL1CMyHTz5+/KhTKAkZT4dSnj59irM7gR5RIAABCEAAAhCAAAQgYCHwxx9/6Ig4JreFFWEg4BJQ29FP3qHgMuEaAhCAAAQgAAEIQAACEGiZwLt377Rm9/bt2+nkya6oWqf793//mPjssiIABCAAAQhAAAIQgMAVCbBGdkWtITMEIAABCOQiwFmUXCRJBwIQyEzg8+fP8mJPr1PKlfRPP/30/Pnzhw8f5kqQdCAAAQhAAAIQgAAEINA9gcmBPn2NcHrF6fRZwumlp95XCqdd9d0zoYAQsBBQc3CbyWrzmdJ59erV48ePLWkSBgIQgECbBGZrwe33ZCQ8ePDg3r17bcqMVBCAAAQgAAEIxBLQiP/mzZsXL14Yj6As01fcZ8+eLe9zBwIQgAAEIAABCCQQWHVHyDWhfUE///xzQoK5ojQrWK4CDpXOrE0tja06+aclMzH5/vvvFXgoOBQWAhCAAAQgMBH4FyAgAAEINEVAdrmOoLx8+VIWfHbB9FmVR48eyfpXFiyEZ8dLghCAAAQgAAEIQAAClyMg81uGt/4mX/nWIZPLlQuBIVCagD7gqYYTOKNVWgDShwAEIFCHwLzcnmYt6L0wdeQkFwhAAAIQgAAEihKQSaBjJFq8O5iLNoZqhU5/fFX1IEmiQwACEIAABPomsOqOmP2x7huyVjnoe2yr94/fbFaw40UbMwUpVPVKf6yRjVkBKDUEIAABCOQisHIWRS9i1BtNcmVwbjracX7r1q3pX0mi7/9q9evu3bvnnn4+lwm5Q6BZAtrKIy+2sf9Rc/7ll1/UonXhNnNNDzRJ0Mzz06dP+j64Dp8sy6un9+/f13sZlRdfA1/y4Q4EIAABCEAAAhCAwDgEZDPrtPY45aWkEMhFQM4lTS1zpUY6EIAABNohoO8JT761aQ2+HcGQBAIQgAAEIACBswjc3NzoDEkgd63Fa8enZklas9OfQsqQ0Aqdlurev38v08KNq/t37tzRI9brXSxcQwACEIAABAYnoJfJTo4Iz3I4HUuzgp1Opg8BWCPrQ4+UAgIQgAAETiewchbldJkyCqBtAVs7AyZfmDaja9sNm9EzMicpCCQQ0EFzOanlj96Nq2A6gqK/rWar+9O7lLRwPqX266+/KuXlERfd1KRCfzi7d7ETAAIQgAAEIAABCEAAAhCAAAQgAAEIQGAEAvKVbXnURyg+ZYQABCAAAQhAwCWgt8hpJX31vW9TML0zTsdU5iW5Oe60Wqf7eqpFvWUKOrjCcZQZFxcQgAAEIAABCMgd0SaEZgVrExdSQQACEIAABCAwJoHOz6IElKqD1PqTyfjkyROdS5kOpbAlPUCMRxAoRODZs2e7H/VWI3369GnayTG9pUB/+nS4jqN4723SyjrO7kJqJVkIQAACEIAABCAAAQhAAAIQgAAEIAABCEAAAnYC2vGsVRv5bPV+fTmEp1cO2aMTEgIQgAAE8hLQu97u378fSFMrd/pkSiDA69evtRC/FUBnVNTtb717bivWdH8aMm7duqXxIi2FcPrzU71NT0LqNe0MTDMTLiAAAQgMS4AJy7Cqp+AQgAAEqhFgrKmGmowgAIG8BP6ZN7mLpiYXkrbCa0u61jbkMpNT6aIFQWwIXIvA58+f5SAOH0SRb/fDhw+ytB4/fnzEm6y4OvQiZ7EOnnmU1PblT/du8hMCEIAABCAAAQhAAAIQgAAEIAABCEAAAhCAAARKE9CKjDy38t/euXNHm571QiL9q+tpvaZ07qQPAQhAAAKrBHSMJHAQRYcG9VWT8EEU9e2BgyjKVIcPvVfIrUri3tRyob61Mg8ZWuDTcRSNF8or+/q+0lTKSl+5TAPTd999p9wlgysS1xCAAAQg0D0BJizdq5gCQgACEDidAGPN6SpAAAhA4CABzqL8DaAOpcjnJaeSdr1rl/zfnvEDAhDISkA+XHlv5WgOpKqPmcilq6+aBMJEPZJ7+t27d69evfJiyYmc3UntZcFPCEAAAhCAAAQgAAEIQAACEIAABCAAAQhAAAIQcAnoJUF6G5FeV7R0FE/rNfLosljjEuMaAhCAQAUCOmQSPkaigyg///xzQBIdZQm/im6K++bNG/vRDi0s6qTi+/fvvSFjeumkRpNcL55TOhp9JL9S9sqo3CWDJPHu8xMCEIAABHolwISlV81SLghAAALtEGCsaUcXSAIBCCQT+Ncy5k8//eR+N2D25uh7Agosn8t8Zxk3+Y7enqITIIo+XejfhKQmwSSnLqZ/ExKZosjzpT99Glh71vXKk+R0iAgBCCwJ6NSHGteXL1+Wj+Y7RVufDpupw9EL9ubsdKGfuZzUbrJcQwACEIAABCAAAQhAoGUC8gA8ffp0knCeSmtCXWju3zIKZINAFAG9ymRylM3OqKnVLPcqRSVLYAhAAAIQgMBQBLRTObzXWTQ01OqVRm/fvtWr6IeCQ2EhAAEInEVAnXP4cyU6iLK7eh5OwS2aVuTD31eZAmsU0DkQN6J3rfFCL57Tyr4WAb1HUT/1SjtvAXEZXcdUtMrJquKSDHcgAAEIdEaACUtnCqU4EFgSYI1syYQ7lQkw1lQGTnYQgEAhAt/99ddfaUnrTVQf//eXloJi6Q0l+u6BNp3r5SLJiQQiSkhtAtDfJGkgZODRv//9bwlZSMJAvjyCQJcE9H4j+YLVKgOlU4sr90ohuYblIJ66BU+M4x7qQKF4BAEIQAACEIAABCAAgWsR0BlyTaVlnIePkbuF0nsl+N6gC4TrMQnIGaX9spZ3AM98mI3OKLiAAATaITCN6fMJVe06lUkg2yBKQvq3KFyjBZafVo5ie6l338FvT4qQEIAABCCwRWC3c7YcDrQc55gF0G6B3U+j6LCK/XDLkfFCszkdgJxlC1/o1R6WUzThRHgKAQhAAALNEtgdEz3JjwxAXlKD/1y6I+SLsC9STPQ+fPhw7969vCSbFSxvMUltJiCNs0Y20+CiEAHGmkJgSRYCEKhPIP0syiyr3EN6O0is2afoOloqh86cToULZScrQT6yBGlxJ1VQEFl0T0DdhXy401tjtwpr8WJvxQ3fl0dYG+kCubNzLgyQpxCAAAQgAAEIQAACYxKwe0KxqMesIZR6lYBWqna/CDpHZK/2jIILCECgcQLq3OResx+3o39rXKHniqf3fwVctUvZ6q8oLWXgDgQgAIG+CWig18mQQOf84MEDnTPZhaAvk+hrJ7vB5gDhV2dqbfHOnTtz4N0Ly+GWrUR+/vnnqF0Ev/322+4nYrby4j4EIAABCDROgAlLUwqKdUeUOIuyCqRZwVal5WYaAdbI0rgRy0KAscZCiTAQgMAlCPzzuJTysOiMh9w6sUlp1So2ysHw8h/pYwuSVo4hfe1Eu2TsCWqBbSqpPQohIQABl4DmYCceRFHz1zuTAg50iaqnmkK4MnMNAQhAAAIQgAAEIAABCOj9YToxDgcIQCCKgJYQ0txlUbkQGAIQgEBlAurc9LYXDIPK2LvMThUp7Kpdllqbg3HeLrFwBwIQgEBGAnr7ZLhzNp4w+fbtW5RUWkAMhLcfgp0SUe6WAzPLHDXKRB1EUQqxsi0z5Q4EIAABCLRJgAlLa3qZ3BF64QWCtUZgBHlYIxtBy6eUkbHmFOxkCgEIFCKQ4SzKJFnCwRL7J26zF16nSl6/fi3HlpbN7Kdo5LqSzBoGsstDghDonoDlIIrmjQ8fPiyBQska3cdGN3oJIUkTAhCAAAQgAAEIQAACzRKQRR31NodmC4JgEKhMQG9CqZwj2UEAAhCoQECGgV6LXiEjsuiYQJob9v379x0zoWgQgAAEziWgpfOPHz8GZNBmAG0DDQQo9CjhEGxCFAmfMMqkZVQIFMlCAAIQgEBGAkxYMsLMmJS+vaYvUWdMMFdSzQqWq4CkwxoZdaAEAcaaElRJEwIQOItAtrMoGnRjy3CKu8oTUmLrw77yndl31ejTCvrAgmJ5SfETAhAIEND+m/BrkLSArelZIIXkR3oTrd19rJDh1y8li0FECEAAAhCAAAQgAAEIXJoAW+ovrT6EP4sADecs8uQLAQiUJiAneeksSL9jAnLAhn3FW2UPb5LeisV9CEAAAhCwEAgP7lpJf/bsmSUdhbG/CHJKMLBnQENG+FMtqyKljRcJsSQbq4qrKuAmBCAAgUsTYMLSsvqadbc2K1jL2ryWbKj4WvpqX1rGmvZ1hIQQgEAUgWxnUZSr/ThHlIgVAst3pv796dOnxrz0gYU7d+7wOXgjLoJBQO9SCp8GkVc67XvZFraxx4g/ffpkSZYwEIAABCAAAQhAAAIQGIpA7FaSoeBQWAhsEdCequu6y7YKxX0IQAACIqC3NcEBAskE0g6iKLvkiMmiEhECEIDAIARubm7CRz6i9t5FvbA8HPj3339PUEG4LFsJpo0yabG2ZOA+BCAAAQi0QCC5b0+O2EKpryJD2HI4sRTNCnYik86yZo2sM4WeXpzkISM54ulFRgAIQKBvAv/KWLxbt27ZPTsNrsTLy/bo0SNZh8ZS3L9//9WrV4W+5JBRLyQlAu6reqTie/fugaUaAR30evLkSTg7NaVwgCNPY99jhNF2hDZxIQABCEAAAhCAAAR6JXD37t1ei0a5IFCUgNao9E6TolmQ+AgEcG2NoOXLlVH9G260y2mtEYHTNhY3IjxiQAACEOiSwIsXL8LlijqL8vDhQ+0EMC64P3jwIJx1tad2mV2RGtzz4IrHNQQgAIF2CFzIs8GEpZ1qs5Qk8Dm1ZeCad5oVrCaEvvNijaxv/dYvHWNNfebkWJrAhYy90ijGTD/nWZQOCOp1blo/kzct/A2HuaTaYa/wOsQy3+GiTQIvX76cBZPrk7MoM40KF+GPekuA0qeDYhfFjc7xCujIAgIQgAAEIAABCEAAAu0QYHdFO7pAkmsR0KtbriUw0rZJANdWm3oZXCrOogxeAY4UP3lwxCI9gp24EIAABLYIvHv3Lrw0poW827dvb0Vfva/Fwd31QUWUORF+7WNsvpMwSnZVqvBNxUp4j0DyoBYWhqcQgAAE+iNwIc9Gct/OhKVOvW3WHdGsYHX00n0uNPDuVVy5gIw1lYGTXQUCFzL2KtAYMIt/DljmcJF1UlkeN/tXGtSE9HKXcJo8PZeAvstxrgAj5/7169c3b96ECey+bCkcPftTTh5nR0qCEIAABCAAAQhAAAIQgAAEIAABCCQTwLWVjI6IEIBAmwT0UrA0wdL2FqflRSwIQAAC4xDYXadL+HSJ3oe6G0v7+T58+LDL+aefftoN4wXQ4RnvjuVnQiwNTLwE3cKWMBCAAASu5dlgwtJ4jW32SECzgjWuUMSDwJgEGGvG1HvHpb6WsdexIk4sGmdR1uHrFSwW59cUWR9R4TjKOsc27nK04EQ97L70SB7kZOuqULmSTx4XkodkIQABCEAAAhCAAAQg0AIB7OQWtIAMVyTAGuQVtdaazLi2WtMI8kwE6N+oCUcIJOz3VXaPHj06kilxIQABCEBgSUD7RXY/BpLWaevlj0+fPl3mON3R+uCnT58snz1J6Pz//e9/b+UbuJ8QKyFKQAAeQQACEOiYwOU8G2ljX8KY1bHSKRoEOiPAGllnCm2hOIw1LWgBGXIRuJyxl6vgpDMT4CzKjMK/uHfvHsdRfCjX/B3+rvQ1y3QZqXVSKyzr7mGVcHTL09i35cWGt8hAGAhAAAIQgAAEIAABCEAAAhCAAAQgkEYA11YaN2JBAAItEwjsTg6IvfuK/UBcHkEAAhCAwCqBt2/frt53b1pOjLjh5+ubm5vffvtNfb5Onmj1TQdZdaHzG1qC//z5szFZfWIl6gSsBou0t+BJnqiBRlJJtrmwXEAAAhCAQIDA5TwbTFgC2uQRBCAAAQhkIcBYkwUjiTRC4HLGXiPcehKDsyghbeo4it7IYnRvac+9vqYSSo5nJxHg1N1J4P/x+vXr3azTzvjuJusGiHIcK2IFkVzxuIYABCAAAQhAAAIQgAAEIAABCEAAAgECuLYCcHgEAQhclIAWX2LdsNq7bNy1fFEmiA0BCEDgFAIfP34M5xvbXXupqevWiRSdPPn69au+waILrR5qFPCChX9aDsxMKWhZ/82bN+HUAk8V1/7GOrtUgRx5BAEIQGAQApfzbDBhGaRmUkwIQAACJxJgrDkRPllnJ3A5Yy87ARLkLMpOHdB7U3Z9cHMS8k9xHGWm0c4Fp+7O0sXuR1H09qMffvihtHhRH8jWwZUKIpUuMulDAAIQgAAEIAABCEAAAhCAAAQg0A0BXFvdqJKCQAACLgFt4TW+CEyx5Em2vPnITZ9rCEAAAhCwENhdB1cPbEmnaBht0rIc/NCwordMHlnmU1x9s8VyHOXVq1exJ2qKIiJxCEAAAo0TuKJngwlL45UK8SAAAQh0QICxpgMlUoSJwBWNPXSXlwBnUfZ56jiKxb01JaTjKKyI7DOtG0Jux7oZktv/Edgl/+jRowqw9Mol+3GUFy9eVBCJLCAAAQhAAAIQgAAEIAABCEAAAhCAgJHAroPFmA7BIAABCDRFQPt91b9ZjqNoG/TuVummioYwEIAABC5EYHe/yN27d1sozsOHDzVqBE6J6Pst3759O/4FLaWgjPTquq1SSwadV+H1lFt8uA8BCEBglcAVPRtMWFZVyU0IQAACEMhIgLEmI0ySOpfAFY29c4n1lztnUUw6lXvr6dOnpqD/+MeTJ0/0fWFjYIJVICDPY4VcyMIjoG9t7/qvAy5jL7WDP3VCzPINcfmOjzupD4pKdAhAAAIQgAAEIAABCEAAAhCAAAQg4BLAteXS4BoCEOiJgJyx6uIC+31VWC3NaMFFa/M9FZyyQAACEGiEgGVFu9pa3i4TvT5Si496g6QGjlkqXeiFdNr18uuvv+YaLJTOu3fvlKZSVvrTsUldKF/lLhn4IsqusggAAQhAwCNwUc8GExZPj/yEAAQgAIHsBBhrsiMlwVMIXNTYO4VVr5n+q9eCZS/Xzc3Nly9fjC/fmt68ksvhlb0soyVIT3eKxtVedvOt+V1v+aCfPXv28uXLVankQZb7WF7s1afchAAEIAABCEAAAhCAAAQgAAEIQAACZxHAtXUWefKFAAQqEJj2+2pfr745r/UX9Xh6w5F2/cphq69qaxMw6ywVtEAWEIDAsAQsdqblA1Y1AeoNkvqrkKMWDfWquwoZkQUEIACBEQhYRpw2OTBhaVMvSAUBCECgJwKMNT1pc9iyXNfYG1Zl2QvOWZQIpNrLPp1E3I2jxRIdR7G8S2Y3KQIcJ2A5FHE8F1LwCFgGGDUoL1bRnzpRpsVLLWqqSuhtRtOippqqFjXruK2Llo7EIQABCEAAAhCAAAQgAAEIQAACEOiSAK6tLtVKoSAAAZeAHMVy3rp3uIYABCAAgQoEfv/9991cbt26tRuGABCAAAQgAIEwgat7NpiwhPXLUwhAAAIQOE6AseY4Q1I4kcDVjb0T0XWTNWdR4lSpLyfcvXvXEketSx9hYPnEwqpomD/++KNo+iS+RcDiv96KW+4+dls5tqQMAQhAAAIQgAAEIAABCEAAAhCAQHYCuLayIyVBCEAAAhCAAAQgAIGJgN7atouC71PtIiIABCAAAQiECeDZCPPhKQQgAAEIQAACELg0AYy9S6svl/D/zJXQIOnoa7z6roKxsC9fvuTTKEZW5YLp8xflEiflAIFd/3VrH/UOlIVHEIAABCAAAQhAAAIQgAAEIAABCEDgFAK4tk7BTqYQgAAEIAABCEBgBAJtvlduBPKUEQIQgMBQBPBsDKVuCgsBCEAAAhCAwGgEMPZG0/hqeTmLsooldPPFixf2PfSPHj0KpcWz8gQ+fvxYPhNyWCGw67/mo94r1LgFAQhAAAIQgAAEIAABCEAAAhCAAAQcAri2HBhcQgACEIAABCAAAQjkJLD7XrmcmZEWBCAAAQiMSgDPxqiap9wQgAAEIAABCAxBAGNvCDXvFZKzKHuEFs/1JeI3b94sbq/f+Pbt283Nzfoz7lYhQE9XBTOZQAACEIAABCAAAQhAAAIQgAAEIAABCOQngGsrP1NShAAEIAABCEAAAhCAAAQgAAEIQKAWATwbtUiTDwQgAAEIQAACEDiBAMbeCdDby5KzKCk6efjw4Y8//miM+fz5869fvxoDEywvgT/++OPLly950yQ1CEAAAhCAAAQgAAEIQAACEIAABCAAAQhUIIBrqwJksoAABCAAAQhAAAIQgAAEIAABCECgEAE8G4XAkiwEIAABCEAAAhBogQDGXgtaaEEGzqIkauHp06f2mI8ePbIHJmRGAhy5ywiTpCAAAQhAAAIQgAAEIAABCEAAAhCAAARqEsC1VZM2eUEAAhCAAAQgAAEIQAACEIAABCCQlwCejbw8SQ0CEIAABCAAAQg0RQBjryl1nCgMZ1ES4T9+/Pj77783RtanOX799VdjYIJlJEBPlxEmSUEAAhCAAAQgAAEIQAACEIAABCAAAQjUJIBrqyZt8oIABCAAAQhAAAIQgAAEIAABCEAgLwE8G3l5khoEIAABCEAAAhBoigDGXlPqOFEYzqKkw3/+/Lk9clRge7KEDBN4+/ZtOABPIQABCEAAAhCAAAQgAAEIQAACEIAABCDQJgFcW23qBakgAAEIQAACEIAABCAAAQhAAAIQsBDAs2GhRBgIQAACEIAABCBwUQIYexdVXHaxOYuSjvTZs2f2yPo0yrt37+zhCXmcgL5F8+effx5PhxQgAAEIQAACEIAABCAAAQhAAAIQgAAEIFCZAK6tysDJDgIQgAAEIAABCEAAAhCAAAQgAIGMBPBsZIRJUhCAAAQgAAEIQKA1Ahh7rWnkRHk4i3II/oMHD+zx+TSKnVWWkG/evMmSDolAAAIQgAAEIAABCEAAAhCAAAQgAAEIQKAyAVxblYGTHQQgAAEIQAACEIAABCAAAQhAAAIZCeDZyAiTpCAAAQhAAAIQgEBrBDD2WtPIifJwFuUQ/EePHtnjf/v27fXr1/bwhDxC4I8//nj//v2RFIgLAQhAAAIQgAAEIAABCEAAAhCAAAQgAIFTCODaOgU7mUIAAhCAAAQgAAEIQAACEIAABCCQhQCejSwYSQQCEIAABCAAAQi0SQBjr029nCUVZ1EOkX/48GFUfM6BReE6EvjFixdHohMXAhCAAAQgAAEIQAACEIAABCAAAQhAAAJnEcC1dRZ58oUABCAAAQhAAAIQgAAEIAABCEDgOAE8G8cZkgIEIAABCEAAAhBolgDGXrOqOUUwzqIcxf7gwQN7El++fPn8+bM9PCHTCOjI3cuXL9PiEgsCEIAABCAAAQhAAAIQgAAEIAABCEAAAicSwLV1InyyhgAEIAABCEAAAhCAAAQgAAEIQOAgATwbBwESHQIQgAAEIAABCLRMAGOvZe2cIhtnUY5if/ToUVQSnAaLwpUW+Pnz52kRiQUBCEAAAhCAAAQgAAEIQAACEIAABCAAgXMJ4No6lz+5QwACEIAABCAAAQhAAAIQgAAEIHCEAJ6NI/SICwEIQAACEIAABBongLHXuILqi8dZlKPMf/nll6gk3r9/rzNhUVEIHEXg69evb968iYpCYAhAAAIQgAAEIAABCEAAAhCAAAQgAAEItEAA11YLWkAGCEAAAhCAAAQgAAEIQAACEIAABNII4NlI40YsCEAAAhCAAAQgcAkCGHuXUFNlITmLchT4Dz/88OOPP0alwkmJKFyxgWO/VBObPuEhAAEIQAACEIAABCAAAQhAAAIQgAAEIFCIAK6tQmBJFgIQgAAEIAABCEAAAhCAAAQgAIEKBPBsVIBMFhCAAAQgAAEIQOAsAhh7Z5FvOV/OomTQTuynUTiLkgH6RhLPnj378uXLxkNuQwACEIAABCAAAQhAAAIQgAAEIAABCECgXQK4ttrVDZJBAAIQgAAEIAABCEAAAhCAAAQgsEcAz8YeIZ5DAAIQgAAEIACBCxPA2Luw8kqKzlmUDHRjz6J8+/ZNXynKkDFJ/J3Ar7/++vLly7/f4xcEIAABCEAAAhCAAAQgAAEIQAACEIAABC5AANfWBZSEiBCAAAQgAAEIQAACEIAABCAAAQhsEMCzsQGG2xCAAAQgAAEIQKAHAhh7PWixTBk4i5KBa+xZFGX5/v37DBmThENA3dz9+/edG1xCAAIQgAAEIAABCEAAAhCAAAQgAAEIQOAaBHBtXUNPSAkBCEAAAhCAAAQgAAEIQAACEIDAGgE8G2tUuAcBCEAAAhCAAAQ6IYCx14kiyxSDsygZuP7www/ff/99VEJv376NCk/gMAG6uTAfnkIAAhCAAAQgAAEIQAACEIAABCAAAQg0SwDXVrOqQTAIQAACEOiJwNevX1+/fv3w4cOff/759u3b3/33Txf37t3T/T/++KOnwlIWCEAAAhCAAAQgUJMAno2atMkLAhCAAAQgAAEIVCaAsVcZ+OWy+9flJG5T4B9//PHLly922RRYLm85uO1RKoSUSBLs06dP3/779+eff/7+++/6V1lPh21u3bqlkurvp59+0r93797VOZwKgoWz0ArBkydPwmF4CgEIQAACLoHPnz/Pvb26fLfDn4Kp25/7/Knb14qsm0Lg+ubm5sWLFwqgfx8/fhwIySMIJBC4qLmSUFKijENAk/bJCJ97Y9cIV/bE0CkAACAASURBVG+sPvk/Jvh/zW99krEFC3wc7VBSCFyCAN3IJdSEkHUIXNRWxLXlVY+L6tErRcJP7YGepuoyDif3rBJZWobTbF3uWVmGrbmXE0pNFAhAAAIVCGhkefPmzfv379W7LrObutyPHz9qpenVq1en+DMx6Zd64Q4EDhKYLKvJrJKJNbvdpmSnFZDJ56b17mnhG8vqIHOiQyAjAUbGjDDrJIVnow7n47kM63I5jo4UINANAfqBblRJQRok0LERi7E317eOtTyXMe2Csyhp3PxY8lLJmeXfDf6W1/vZs2fBIJUevnv3Tk52faplOnaymuv0SP96nvpp1fPRo0d6idRqxKI35Ub897//LZJFcyHxLgnItp78zqrS08VUvbXAr/Jqm379Us8izZJ4Eqq2a4t/mmBqLGrm89mDuchKzXW4T/tcL7GVAVwJNUHGkDpM1QSvJ19NSpVEf15I9fmqh+rzA9ug9VrBuVvW8u0pa7erJeLm1Qlc11xZJU8ntoplqJtTld7tk6feWGTcuYbGbg3W6o3V5V4LGjW/gr6We1gn+1Z1SbnPht+0zUL/njKPy85ht2o9f/48dvatGcFkP6v1zZuAZS2Lobg9ePDAfkw3e3mnBMfsRgrBvG6y0wlz1VW18amiztV1au/TFG/aVnV6pS3K+bq2Iq4tt2JcV49uKRKuNVtXQ9afa/It05ktQ+/Rue5ZTxh+egR2rRTcfR6x6af6Rrmk5qFt9t/qQscJ6luw6HFVTXlvSumTxicbJuB7jM1X9pKmA+pjjRHlz1RvrPV1Y/gjwcY06XcbVJfTtyP1hLixBIzrILNlpSY/r2ioC5LDTW43/WXsiGKLsBuedrSLqGaAeQhbtV6m2Xrai9uUssav3bVd+ak099ekoIPDVAOOjH00Z9XV0TbtqMirTf6sCYul0xvW5WKBQ5ieCKh5eu950UxTBdSIrH+n+ab+7WyNzKjBnvqBPgbQsOKuONaES9Tx0+6N2AGNvWV17V7LyyIn3OEsSgK0lSia4a/cDd6S7yB2N0wwveiHcsFr5UZ/0TGdCPLQ6e/ly5cioBmm/ur45tTHSXK5pB1ZuITAfwiobmguoXn+5N3Tv7MjYL4Ik9LEIxwg9umuETxNe3aTNQZz01HWap7qbVR29757rWSnlNWW5/vT7Estuv4mV3DNWsh1kaW3n4RRJdFyrP60/1Ku86VfW7sB3IqkWGqSdcaFXLhIpzUCWSqwqqX+6pgrdGKtVaHW5FEN+a8B/mYafNPEU1ytkU/L5OqQNV6fvr2Ymp+myoyxYvewqlecc1ctavZokwyJ2YbfMvLngmS5UI4yctROVxvpZFSL3jSPfvr0qeaklU2dXruRLOobJBHVUtVAzfL0Fyiy6rD+vJmg9qZMO6vq7+INiHrk0eVsRbewkypxbYnJpfXo6jT2OkuXrkz/M9v533xnMg6Xs/VY2Qi/SwADeBfRagB1fVtG3Xx/NeJ8U8Hm6+MX6PE4w7QU1PNre5CMGdkq+pPRspqOTJcjO4SkX42z09x5Nf2tm7K1tOBVbv0uS/8vaP91DPznTW2NeAbUwKVNNVLJNrfo6ed8f4t52n3l2Pj0La1cxEojIMeIGm9Ck3ezU+1VIvrTzVNaFu3IVcfp12G7RbVFnVsJIbXJSa8Q1SipLLbS16PpqSYCc7XX2u405a+/trslp/F+lyPjIM1ZxVSf2ZNnI9zwA4brXNvzTljmZJMvhnW5JBMj4kUJ9LpGlkUd1+oHRhhA+xtrslTUKybSpRHrKaI/Y88r4O7PEbS8C8Ee4Lu//vrLHjocUqtc9im3JsOqrOEEL/RUZs39+/ejBD6RgFwYmhDalRVVrtLbcY47E7WKoL+oQgUC69U45dYkAvme9ci+01GLSZMXLCCq6AWeGh/NixnG8LvBMrZNDUh37tzZzdEYQDtN7e9jUzOX6ye8Ocmer9p1hX0M4DJqxB5MHaZ6e3miA1FU4dUl3rp1SxfTv1Ngtd9pyTAQXYsx7omU5UEUJaVEKm/QDBS20CNV3QClEpkeX0hQ3djtoncln7pfBZsu9K/2B2QcEy9nrtCJ7daZwQPI06ehvFB3oZ5cHfLxziFBR9T8BGgZo0we5PAnLo3ZyRJQFZXlEBi4NYWXtRBOMKMtLUmOj1aTtGoglhFKYXRwMVzA5dNXr17V+RBcr93IEml/d9Q/z1tDtkpnqUjH/SFz7ho41OT1F2jyc+A2Ly5nK7oYj6tSGtSfm+aR6xNdW5fW4xHmltn6kfSlU419FU6d5erfLIWVHTK5uSb3haLMF8ldmdL0JrYWixoD2KIvN4xsGG2LnFG7jxKuP3z4YHdQB9JHjwE45R6p95NRlDx/kSvSfopeHxjf2hapTlJJyYs1dyNKdulI/+2337K7xDs26Zm+lWs4aSlrRDNOqLVYvLtefHAtr7RZooUzzeV3S5FGUh2FOhOLSyEtfTcW7cilcfp1RnWoLJYpf0Yvn3KcpvwVZgQHNdXryJix/jTr1ezJs9HmhOVg41L0vl0uq9sSPGi5Jo9esuGfzQoWFvu6TzOOnrL6NHo2tUZ2XC+X6wc6HkBbG2vkFiu0aWGr3lqcrltxp/uyPYyT3EA6s39yutC/aXucejViXXQ9GXtuuezXI2jZQkPdxbQDWV4XtUENl2o1k5NWnbafgs6i5PqLWgSVWLnybSEdeaV9sobfilVZeFnbepXUrmgKo63nCiwJ1e3qTxc6WqBFAtle0l04BQWQSyVL0ZSpJtgSRjU4qoKFJcz4VIJlKeklElFNyIiu2aQy9k5pPcMWGbU+Sz1Ryy3RWJS7KoBFgOQw4EpGt4womIH1oamTV5du1KlSU6++laB6aaWzNbgo7lK8zu5okNpqtoXuGxUX4Fyil1BhVUkCmdofXc5cmYpGJ2ZX8Wgh1WZlMQY6BDVJjbPqadUzexa4fgZ6YC9NpaPwlfFS8ysDn7NTbSnUmQdsTlVmr9Ytf2a0pXcnnsvct+7IXJnRrV6o7RzhWXpW2Hc3sqqRzm6GR4Gp3oa9KAer6FbT0H3JdjmLXTS2Zh9uSXFtuTTC16U7sdUWfTk9rpYi4aZcnZYK7KpMA6IGKcXSv/pzH4WvKzTw4/2bnWFes3MLnUWevJIETC9XmEIDQQV3n0oh4beAJ9xXai6Z5Gv0mIwuIaKsWRnkucx7pTN5I7ckUXarbkx1Wav1Z6tbzjs+dm/S59KvuoWrT9+2ambl+wkdbLkoq00vCxBNo3brnswnNWfVK4mhzl+NUVnrX13rjlLQaLhrYimX8JQtS3F2y2LXEe3ouEYyqkOKC9cf1UaLXW2vAHNIjXHlGuBByH2PjBnrTyPNue9NO2omc6s5ftFCo5MMWyauW0CFaWRXWEJ/YingKbpoVrAEyI1HGWGN7IgKLtoP9DeAzkqURtwe+OD18f6NPU6zCmL3OPVqxPZt7M0t0XjRq5aNxZ+DiYMcJnNj8S7UYy+nKv+YIx+/2PXUuAJJmuM5NpWCWzrjtWyjakXYbSSSeaoiCrkrlTqgXZ+IjGxLUuG86g9+Rt3NwfIuSIRpnP5UCp0L3vFFxt6p8qKmFLQ1BqhQqqvydarxKpj+VJ30ryRUR6RYCrCrU4U5btEGqjG4AnCiHknRq9qUBtWpinNUam5g1RlZEpbaMgtwJDs365av6w9VUxM+wiTKZpu1uXsRO09bFkFF2zUwVANVDy0QqpkrU0HoxJYK5Y4IqLputR3Vdo3Clso8kTT6DdUS7Wke1xE1/zjD2BQ00Fu6cfWWk/mnmiM1TbVC/+pP3aMSCWy2UNzVuaribtXn+b7ixpZoK7ySmpM9eLF0hbiZrg7lM0DhmuwZFX91T9skm2i7aWa87r4byciq2aR2zRvVIrXKVflVAwNLmOoN1JYVVy1dIVVLlYj+VaXVHVUeVVpLU5KEUz1flaGdmyraLkyVVwWfUIQlF7Hd1HBthRmmPb2oHtMK68ZSwQPjiDfSqXJqLN5qmEpKFVhtX0PYbprhQdCVMOF6txEF+rfY7ETDo1Tip0WqvJKoGw9nKnUrzGphXXNFwfSnpPSvJGzH3SeRNCStyp92U6mFiRmfokcjqOPBVo3tNO17sVb7N3WPS+NHjWhqIMviqC/1knV/LsOn3ZGobrLu9dThb4m3zE5NIGAczilrdLCnucwl4c4S+yxM7MWqZmeRVmuU2x+qdSuwih8YIoV9TrDXi1jsRcPn6rpdZSnNsG9EtUK1RX2CGytwrZqjurebZomyzFLRjmYULVxkVIfa19aUX53VrkUtSdTzq09TSI1o+lfXUeIpur0t1IHf/cgYpaBwD9zIsLg6/oYlr/z0yOCuvj2jtEVHit0WauxVVK8stqK6jt0+KovrbLdcywAWk/gUXTQr2JLhde9oVA3bbFOLVlesCqzAqgmy9KY6r3/1p7qt+xpVt9JR3BbWyNJ0pALutlwVsM1+oL8BdFZia2NN/ZFdNXOmkXax1WAPDuIyre3ydGzE1q8SsYo7YuzZVayQHWs5ioOGTkuj81oQZ1GiIIcCx7YQhZdlE0ox3zMZSeEBW0+3nCABKVTndi3pVfsskKb3iJ7OA3LuT1kGCfX8clHUHHJxVhvJWPxwj6H50rKZ645iGafZaq2WUUSDbi4+Xjrg8oCk/dyaWOZVnL1zllrTCnKhWHYauTqEPuZpSxVf11yZykInttQpdzT1WjZ8jbYJhvcM0zJeywAwjv5zsskX1PxkdAkRpdZda03a18BkH38VUkbC0oxU1V36dCzTASWVULTVKKtSLduU5U7AEJK17KWgSe7qNHa1RbtxA7msFtByczXTzroRC4erh9ky0d36szo0qFK5YeZr1VKFt9uEqtKrdWlOcLooUYcz6u66tmL9+YKn2d2fyw4/o+K8pK6rR68gsT/VZncVoQBqqmlWnGItR7Q5RyVr7zGiipbcv0XlMgXOa3bOcLwLi2B5Jene3Sekqp8e5yM/09rIUrPocckk+53dPl81QTa/WoFCSiNTT6V/dS1FyzLZNWAU3a0Sy8omq0mpBYoWXuHKsnN3tRT9mfRM3wLV7JRHR3ra7HHddnqchnqJgNkj4Y+3r3DPIPunkGVFOzpePTKmkFEdqparU/7AQKnc5/Fxq1Cqh0phdZRZbcXlqu6WhFv3V2U+3nKVwmrB55uimrc72iqg7mesPwFfzbIzVPelWrEUbJX5TEYXgVym1Pr2bCxtSBdO7HW1arZUdKBXmUqhmrnaHS2Tcu/InA6PjEp8teK5iWS/3hVJUp2ii2YFy66CUxKUTi29fTdrZAmQr94P9DeAzkpsbaypP7Ifn0PtNv/YIXsKLzNpVlP4YtWg6saIrV8lYvVVZxmrby2Ha7j7VA3W3iG7jYizKC7GQ9cJXZ6iHMrSFnk5C/UaswLYUloPtdsZJcxn5px2E/fKUv9nnZ5uBnLuhTqa+oTr56jONBdnzcwzyh9oqppRLDNS80koiKr0Minvzq5DKiFfRQFXGjc31qp3QzfDa65uCvZrrcVaBr4SWduFrBOy/lDVwTxtqZpLmytTcejElmod+Y7a6bJPTnP0r2K09DwBy2E1zbSb1Pw0brGxVKN2jbSDFUz25HJk1x1395VlOpDRllZSnhWa/HPLfPWoBhh6IbckyWj5jNONxDaHK4a31B/Pc6K6tBxHVPGUVHI1U3Ne9aK69dlr9e3QvrStaBm1XS3Uv1a9qqPrS+sxGZH6892mJ6WrybtjbnJ2qwO60lfrTu49AsIk9G+B1MKPJH+F1hGWYXqaV5KA0d6Hu0/QWltuR4+Wen4wjGX+on5PlXw3I7W43ZF0akfLmrY1C3AzDXcsFgnd1LzroUz6wadvnupb+Bmu25WfqnnmYqKkwpXNm1gl56t0AhnpUcZCzUIGcoxV2VYH6BlvynGLmBdyS4ASFuYM5NyLjOoQvSXnLcKaO8SOPtLCVmqe4lSo2MTzamGckTFj/WmkOe/aY15lq/9TrSC5ui7NyCPylxggLEUbzeWy6jj1FHeKLpoVzFKLWg5jmWMGDBtL0TREtrZGZhHbDdNBP9DfADorqLWxpv7IrlY800i7WLZQr9tP++luo98SbAQjtn6ViNXXEWNvS7Pu/RG07JY3fG1Z0nI1OM9ZOIsSBhvxNFYHkz4iMogPutpI3Hqg6yweByXiJev9VIcVL/5/YtDTpXErFEs1ytNslz9l3eYCKGLqGfSnOaf+ZBgdMZ23FqflwfQUoQFYWSeXYneKouxKTN3BlayyKaJqmlcT9LOoNSaVqWIvM3XvdLwUMeur/lB1pIFPYp84T5u5zReWitS4uTKVhU5s1ikX6vqWrUzD6/HG67LdtcDVG2tocKOUuKbml6DqpSm7a9eGTJ5weXnJU+CO49P1bPhJ3cun3p2MtrTMmNmQlsmxC8GTxP05e0Dc8ip9N4yy2Gqkdh/xlsXu5mu5HqobsQC5ehivsrkVb752N6ZoP/qywqs5ZDGtLV3KapM5SwtqmLuTjsZtxfrzhbleGS+KThunmtOBHtOawGp/vtSL2wOkZeTFUoLLbkR3snQjbl6x/ZsbN/Zawi/RZb9jkUr1WX2y/tQ76Q933y60aVxb1sk09c2m6W6+4QDoMcznyNNVS8ZTd2y/px5Azc1LxP3pzcFV34xVxU1keX3EKFodAnr1DKjCaESYO0Yp60iTX8XujTjKQq14taLWn76tinH6zWV9PvGOsT3uQlPdCJRCNXCrVuymvBpgGikCOa7W1dWkjDdpR0ZQdYKpx/6Pwfffv+MmnzvwqWqtDmrK6sjpdMVdTXZZh3M5r2IVMdTI2F9z7tuz0eaExd7EtnoVt/k37jqzF3YOaenxclkgc6aWi2YFswjfbBipcnd+0eUamV0j3fQD/Q2gsxJbG2vqj+yqpTONtAvP8+MOc0euZYSH5RnEiK1fJWK1pv4hrKkjTwfRshGR3bHmKnFq45xFMULeD6Ya7/I1Xh/varckUyMJW2N6esSj4eW7uxkuu0vOE2D6acF+lodlVeCOb1pahOt6y45CjUs1XDVTGrdUjDmMmkZ2YbwEJZs6bjWKKFNpteqK4Sy5LnK1613BlFG57gtcHgHLz9V6vms0W1LeDROuLRqMdlPoI4BahP5UXvU8+pvauKUndJvw8lopqK9QV6aUlX5GVkpNcipxi1NsKdjU4Ug89UIqrJJKE28Ec0Vk6PMzVt1LJLXsGAvZPGp6q83Tvak2ntY8D6Km5h8EOEffdf2ovqkmzOGPX6hnXtZh9WNKWWp1a9fqdQVbWuVVm5KdsyrA6s3lbNSzojWiBdBFjZWBdOyPlioYsBux42o/pMUmnFW86l3RzYzFVFvebUHhRpFRmHBSI9iKSwKr/Zh3c9U/sEyqkTtj6lHwNXp6ilv+VIcvPoU0tWzp2Z05Uf3bwWKq71LNXxZqSTX2jrSgsV4p6++IkBjAdnpipZo/uW2XZk9Yg5Ndas8rNiR6jCXmhV+1ZFydqiNK7vcsfY7yispCgV3xvOvZQvOKafm5rNtHUgvk2LJnQGKPMH0LaOcSj1ZXFry2sJxT1y9auAfItftwWa6wW6bOvIl2tNTLiXdmG8ZrJuGf8xCg6MuhR0OGtJylUOEaOwt5iseYkVEqHqc5z5UtcNGyZ6PlCYvXV6z2Ki529Tm5ehhlvWvtV7MZLB770pNHTxfTz2YFW5X2Ejd3h7aMw+gERM1qOWY1tUbmKW6EfqDLAbSFsUYyTGKIsP5Uz9WNh2de7hCzda0UlI6GDFVOpe/V2CM/lZrkVOKWznZVPA2LEk/GuQqrpCziLTuE2bY/UpZlXMmzKrN78xQzfimq7rhSbV23bOx5hULLLhCtkmzpNHB/ahecRXFJHrq2eOuW+lA/cijXjci7poYkyZ61+vplAd07GmY25M12281u6/pCPV02LmckZLFOCg3Pq8W1t1BZHqspFLq5O2Ofa/Ky6so2mp/qQoOBxU6yFMRi4hxcobeIsQwDriUT3VnFUq0mh0ccPV2Veaibu+Oj25Dn63LrZ0v4qkKqMHPWuxfq4bNYEeHKM4mRJSO3yLvqEA03fN7r1da6Cpw+Py/5mqkt52bZq7FbHM8YWK1Omjy7UepfU/PTmMuu23WlqUNOS3w31tKYV2WTSKt1zL1ZzQJREdS4lr4hV5j5Wp2/W2RFnB/pIozRUmo3teNNnm7EVVYf18sG5daZ6XqaHS87zHKe5V2p1L5yTTDT9DigrTiBWlaP5Z2lrZgGuUKsYfW4bM5LPZZr4LNmlwv2ynR+evxitydRqbN7/9Q1WfJdAp/vqH9TI5KOyvVylgowybNszp6Fj7tvVtx0IT7Hq64xBfRoBDUH2yV23LrYbf6aj0R5I5e2t1vlopKaOehimezxaYKbvnft9RtuEeZrwfdiVf7Z6/StMsYS2WkkmuvJ1oU3py4hRjjNsHtEnU84+sGn4c6tgkU3y087mlE0crE7Ks1tajKJVydHS2vwYOnCNXYWKXbEPCgVI6MHsPvmPNe0wEX2yu9BzvjT2KymwtacsKz2Kh7z7Fboucuss1rDtkF9XbQv2CzhhS7ktNlVtMbiQiVajvJq3RLJa2LLnzXXyFT20fqBjgfQ1saa3d5+Wfl1p789ThixW33sagXwbl7F2EPLnpY9PRp/CqPS4SyKBzP953Jtz6IJjSXpWW7EPMXUmGRZNk4PQvapjsfAy27151V6Oq9ol/u5NM2X6si+Gh2mJNUvZVjeqTw3kMxGm9KrumrprvDZZ1kWXDWdKbNywTWjmC9Uad3KMF2XGF/mHL2LgFJUUb3AY/60LAm7Sqy/vGcxHiShPD65hnJLjrny8mrdueZKoL24dYA+39PaVX4u9VthrLRMQ6a534kYl2TcCj9fU/NnHcmjra1CM5nVCw/XHDfXxbJqWYazyra0ZTQRPW9gddnutg4NRqv8t26qth9RwbKx0I0c4dlIXOPseNnEss/yPCC7k77jG0a9HO0/La27S1tRiLa6F/d+6SHArqlwyGH1uOzMXfVN15pbhekdfCpbQr2KRsClx8AbFo9kZOzfjmSxFXd3WrdkLhQyb1Qtt9LMe99SDSSk15wlnit59oFgt+dX7hVsjyVqu8VVWTz0uFTW1p1dVrnsCteYd9vLfB1lIQTq3u5MwY6iQr1dTt9mIPNFcom2Shp732IYSFpvnHI1vluEgEJnDu6F6m1sKfoLbxkaPKVUhhDeg1hHiVrNdGuOdy0JZXrVwUI7qsPZnovRKFUVWtVdoQqsccerpas/ZR5HDZp2LF7IpZHAyChEq1ViqSmvB77KsLgsyPKONxXyqk1rP+02RoXqPcGxVKFCbXy36yuUr1srwubBVN+q6eISgrlCXuKaNTKLmsbsByylVidwxQG0tbHGaFLOQ7zH3FKHD4YxVgYNGWkDE0ZsQEGz3gMXlzD20LKnZXtH5Kl+2iLCWRSPZ/pPi6vX04F+KlZ6lmsxZZAtlxi9fMv1/srdy8v7qenxmtTZ7nnZrf68RE+Xjch5CZ24Gh0o9GqV8G5OnWMgkRKPLLNlt+p6LT37yrTKKKPNI7P8WbpFb6EGl0tGXfpSNULkhqlwveV1UkWqkPslsrDbCaf0QmK4O5nMaLR4ndiyDutOx+YKndgl2myakJ4droFSDUeVubTLe6sTdhtXxiacBoeab+dm8Z3VUahycWuR5br+KGYR0h1T3PCSVkNSWDW746OH5eB5e7qRsDou+tQyO16GcSeA5QquXLw67P1Unaxv0g9uK3oqWP1Zp3ocrHjD6nG5erFUoqzE3QEomb/a7LJLcWXIOFiHM5oyPTgybnFQMd1Cha8FXHrZSqrcfQzgKLaW6iRFl55bLWVGj0smyzuWdcq0hf8KebkThLkzOdJRY9IvtTbfWaU9Y58uLjR9m8t16YvdGYH04iqlZmFlL4U74UJmxmoZBcGrq+7PI53GanaBm7SjAJz6j4xeI2nNGx30M9fIuFpqo2CqxkXFmGTzyq72IiBqU6XtuvZ95h03Z7eH3Lq+hGfDbV9NTViGdbnMGglbCFOtK93JzMK4F80K5grZ/jVrZBYdjdwPdDyANjXWqB5aUE9druw9S73NHmbX6FURkjPFiA2g2zLw3PuXMPbQsqfl3Tblqti7VlKcRfF4pv8MO6E89PNPjSLpWa7F1Ox9Tnz1QrPutXjZ7u1yKNrRrBbZu1lUgGwcr5+QxUKq6SaeiFqkOsVCEgqvoi5/ulVX13MATWgL1Zdmp8rgcjXuGUZTxVBX7IapcL1ljtTfuFahsGlZyB0wN9vwRemROiB/oNXn7bEHN1foxAKV8NKPLGawuoISZTRuxauwshgoHTU/AMd9ZHGyu2ahG7fEtcV+dse1+ra0pf7PppEX2NIovChuYVevjyxx0Y2UqMMtpBnbjlS1ajbz3c0ZateFxq8t7QxuK672Ld7NmjVkS02798fUo0YWT1mrPzW47AJMC2A5CSOR5pExLZc5lqV/yzuXnLPWxSpb76bq4SmnUCY5MYBdfe1eb3mWPJ0esbV2ZVgNgB5Xsbg36++AcX3jXg2ZfqrtR1kvqlfzsCXL58hOBUx6t24sry3Tq3mQ8gK3Nn1blu6id3YblJrVrJTKZQxPVeqbxGHLp9xSnYfdaxqr3eCsMi8w7ciDmeXnqgrCNzXWSDVZcg8kYrFhJjmLCsPIGNCR10JXq81Fm/NqWbyb9bvxgC4sj5qasMy2q0d1/ll6rdnStC1Uk8MEVrRnCPUnjypOs4Ilo64fUX2jBspZj6sXNTuQsAW4FE/C14E2cj/Q8QDa1FijmizXyrKSr94pPe4EmlWg4z3il7aMdFGup0ARvEeWGi4tWCZ3XsoZf65WA+9mzb46rWhoecnNuMLl6Xr6qdQ4i7JEmnhnt3au6iBvX2yxgQr1gy61XYunXG+4Ctm72X5P58K87rWlNh4Z9dPIWPxu1eYGbhEsXflcM0yLFgAAIABJREFUdV3rU82tXKO24JKi3YLUuQbXzHlr6JFtOoepdrFq4p8iSbUix2ZkfG2A2nVsyrnCb9WoI2vwS9ksA0S5nm2W50RzhU5s1kJnF7u+URmlClPIEpad4Bm9y58ndi/SNTXfUuHV++32TnmnkBapdkVyK9sptrQrwOq1BrippKI3B5it610IcxTLxRHjh25kVxcXDWAxftzaVbmZq+fZrXsy9avBt+Dq21Z0K8PWtb0Hq6Y4L6Mx9WhpTdJpuaMRrr9oq/JM93OZhRZFl/P+hcuop7MB4NXPaj8xgKNQqwXt6lQB6m8nQo+7erR0BbuJRAWw1JY0g+q4jbFrVqkaK8ywngEperelz71349O3qErbcmCLQ2lWSs2ChAXLZcxElWjX2FN/GJVgcmDaUTK6EhGj/GaT7o74jqKKEG5Hc0VSEY6PgFuCMTJukZnuz1rYuph74GsNi1vFce+379nwdGcxQVXAChMWi/ldrlHPWHZ7v0IW7yTA6rYEt4LV0cVMY75oVrBZwsYvVHV3q1baXO9IwXdFcuueBr4jeRnj0g+4zFevLzqAtjPWzFVx2D1OGLFzHVi9WG133s32jT20vFSusRfydK2fGiuVGmdRlkgT71g2bS/VkHE5X+PoMn3vzjzWJhbSFm0XRcZSexJ55V392X5P5xXqoj8ttm+51egtaJZV+TpzA09CS1c+V113qlN0Dm9ZalUr88pS4Se4Zshb7ow5QM2L1devVnOp1yxpcl6WqjuNXEWbdkD+1U4yr0MHc0X8LTWBPj9QUdt8tNp8Vm1RWRol+kaluZqdd7O+9TXri5o/o9i6ECLXzPN0N/1UAAXbSqHQfWPtmiQ8xZbe5TZNhF3jNkpOd613VS/zzSNTXbqRQhW4hWQts+O5Fqly1m/mluqX1ybc0gu2osjMlSFwMduKWyTPvT+sHrdm6K4q1SGU0446EDev8HUWi9TSvxWyP8P2ibqsLAU8qCwM4FiAljqsMSs22YPh0WMY4Ko/0Ot/8r7iZJLH0v+UO/u3xcRiU01wVNtLdFPhvnHWS6GeeQuLd7+P6ZtXqEv/lGE5142ti2lOXbOYu/ZkU/5zl1uJHm9Jnna0ZHLiHbvXaKoqlY2Z3doySXXEoxWAz8gYgDM92lXQ1AM37tVcFtPtGLeuG/dsLAulOy1MWHaHSAGvM3DLpNxS7nS/UMcyqcbiganc3zYu2GqVbu2mZt+7vaIC1HeeG+dZU81XR1EaLP2ACO9WlYsOoCpaC2ONW4ctbrGp8jc1Rzu4noUR69aB1euwDTA9bdzYQ8urmtXN3Q52VfuTuv+5+oyb1Qj8+eefWfL6+vXr8+fPw0lpuHr27Fk4TJanjx8/Dg+NX758effuXZa8SAQCUQRu3boVFb5a4B9++MGYl1rxt2/fpsByav/888/GiAnBjIl//vw5IfEjUcA10fvjjz/UnS5JppkFy3Ri7zx8+DA2ymjhVXUtK+XC8ubNm1PgrFaeXWeiXVTMlYkVnZi9zlwo5MePH43Syv5/8uSJMbA92O3bty09zMuXL+1p5g1Jzd/l+ejRo9nM2wqs3VR2kluJxN5X7co4FsTmbgm/On4tI7oO+t3psxvdjejeX15HJetFpxvxgAz7U/76+s383r17u2+3UhW9ubkpqhdsxaJ4qyU+rB7lDl2doXvky831Xr9+HeVnto87XhEa+RmQX3bLr7/+KgPmdFHt/TnuvklZbXpu0WO4KVl2sR8xkrdy1+xp69F83yLbHDjLRaBr8tIf1jMgDn1M3zyF8jMvAS05hfuN0ktjgeJo6hT2v8nzJjskkEKWR7SjLBhPSUQuJtWimlkbt1hpLqMZTXbBGBl3kdKcdxE1FeD0CcuwLpemqgHClCPAGpmFLf3ARKnjAfT0scarh3KLhWdAc/hyfu85i9WL1cpwcF0bI3YVdWc30fKWQo1N3os+uWE5i+JhSf957mBg8byHPXfpJV+Luevlt+/mWUueexBIJBA+JZWYaMVoOnswbyFVWUrvBFLJLK+UsA/PFVH9J6vucW2RP7Gex77/qXKVaCE741iseZoqcH2Bl1uXtLCXcQcP5kqUTrvvxKJotB94q09elVyB5StcfXTkpqWH0VGHxs+ED1vzZdft1iJNsoxHhY9UpNW4Wo22mIWrcRu5qUb3/v37WZjdGescUhfCvrtNX8HkmjlyNHe3Argi0Y24NHq6lqsko+kVRUa90O48QgNN0TcRYCtGqazZwGPqUTsOLYttauP2Te2xKnaHOUtcy8kZSzpnhVk1fbX0qBN9JXbRFS3msAbwkuruSLSM0s6dMfVoOQWneUSJrs9ieMvNJQlrVhJM+ly025++5Sop6awS2LUnV82A1aRK3Nxd4Jb8GhRKZB2VJu0oCteRwHYDRitodV4b6hZHTgaLU0tRNKPJfpKKkdHVRfI1zTkZXfaI9vaePespwd0hUsFqjpK7PvbdQbMQKJK9IgHWyIxaox8wglKwiw6gp481S8LGkaWnPU4Ysctq0N8dtLylUzX52I5IU91pEwtnUbaoRt+P1cGUgf1TVgGBZJNZlg9rejd2rR8JXHQHQwAXjyBwXQLudN2yy+F4SVcPEHvJRg3PXtyiP7vHtUV+eZygKGc3cc6iuDRWr2V+WZqV4urN96spFL25fB+/cWJpkQpzxULJDdN9J+YWtoPrZfMJFyp2s2A4tempehjLlOSU7sUi/xRmzJq/+8rPJRw70lwhXdXkSjNXOpaa7xrPWoOP3Q+nUSy8cq+Ft4MHvehGctWH66YjK7Gm32YJytLMd709y2SNd7AVjaAaDzasHi1fvdNoVbSN6wxGVPXI4pSOyjFjYJFcuj50KFRrzNOaR8a8KiTldr+uxVIua4tfYsvpVE6qq6c8ph4tXqO7d+8WUq7FD2mRMKN4mPQWmH1M3ywlJUwaAZ0pDTclzb5jZ/RpkmzF0s7+8FtCZaXs7s3dStx4n3ZkBNVasLO8spqmWeqMcGnKn/ckVbg5LxU0oM/cohp3jtCmV3OpSu6UIDCsy6UETNJsjQBrZEaN0A/MoBhAZxQVLgbc44QRW6FenZ4FWt5SgVwu7gRkK9h8Xx3y/CUizqLMWM65WC6bxcohj4DFnx7eNxOb6W54y044i9i7GREAAlEEzv1+UVjUXVtZuwTmj6Jozdjy7rdwjpanlsXp2OHZku9uGHAJ0Rb5rfu7VI8HsKwBH8/l6ikYR+S5vdcsr7cWknFhD3PF0yOdmAekg5+xVn2hvtqyRbjEkp5Rg9T8LVAWxWlz27mbLe7du7erwa0CtnDfdZqkTUXl5dc23+WOE9k/un/8jct0Iy3Uk3NlcPewniKJdn3tNnONXyU202MrnqLx7JkOq0c1CotpV3pLYuw4Ehs+e4VJTlCHP5fzZXWhBw+FJssTjrjbr+LuCwNs5Cl6XFWEGp2lJynnLbSkLAlrdg4WIC5My/DhhjdeWyaYJ3oGLKVof/pmKQVhEghYvjVn9K4n5G6PsutVUBPL/n0Ju3hTSNpRLLHS4bU750TPntHhoIFst3pHgWJkjMK1FZjmvEVmqPvDulyG0vLIhbVMYVgjox+IbSMMoLHEAuGNs7ClzzaQZq5HJfY4YcTm0k7L6aDlgHa0J9k4hVQieqeV3tkxpcZZlADVuEdn7XE3egQspltcgfdC7+aoiihTaS8ZnkMAAv9HwF0fMtp5x9lZzqK0+SrNEXAFVivP+vDUFd8/eryZxKagTX6WKNJvfT26DUdCZuxqMFcsSnfDuLrIqAg3i+X1dfv8ZVnavxPow48Ib9mLo/Trdy/GQo1Z8xvZwGrRUblXGltyPxJGjsjZo3TkpKVMHW1l++uvv3777TedP5EZrGvtLznFBKIbOVIl2oxr7MOLCm+x2bScoC8P5BXDkq9y3HU05ZXKkiOuLZf5mHqUb9O4xmbk4yIter27t75o7smJ6/Dnsiv48OFDiWNyyUJGRRzTAI5CdInAY+rR3dURUFM5C+enn34K5Ds/8jYlzPdbuMCkX9VCl9O31ZJyc0lg116S93Le4rCMXu2OnAC7flTLd/PKCUw7Ksc2OWXjwlBy+uGIyn230k4paHw/0XXMyLjUI815yWTMO7tD5IRlOV8ujWs3R1xnpVXQQfqskRmVSD9gBDUFYwCNwrUb2GjKyparb0m6TjkVpNrWGhcaRqxLo9fr0bSs0VkdaVibmmNqy4S7TYKzKGFiEU9P2Y2t5X+Lx1+Kd7UeUaoDQZfvi10mtltll1G4AwEIiIDRzjvOynLKbt7Ydzy7Qin0iisw7pzYuxrd2YV0fZVkjS/EtZ8zzlJw74Xu2iuQa2EPc+WggnrtxA5iuXr0Qpv/jHtxtIe+fYCD1Hz1kJYNrEeOT2TUdaF6m1HCraS+fPkyP7JMVOfAWxcaIjXFPvF9lhKskDp66ka21Nfs/XNr1ITFaKbm3VaFrdhsnYwSbFg9GluNRp/SbTx2XLji5F3rH17/o1LLstXX26Kqa7OBBzGAm+WfS7Bx9KhdZRZo5Xo/41F5b1OCReZqYWK7bqNgVzfpu5y+GXU3eDB5p13tr9Iwml6rcfPe3JVE+1T0edW8mdpTc0l24waxF5+QqwTs2/J2q/dq+lluMjIuMdKcl0wGvDOsy2VAXQ9YZNbIjEqnHzCCmoMxgM4ocl0YTcRu9jhFccOIjcJ10cADallfR9HGVLX9Zdm1uqQvf2ps8nYVchbl5Oq9VFWUQJZ9S0owi5spSjAFtqwCtrwMEFtewkOgGgGjhZdFHmMf1fI3jjrGFTgFZDmmmKWGLBO54naWZSlK3zFWS42SNRuXV22MQlpYYa5YKG2FyaiIrSzm+x30+XNZ6l/E9n6x4Y0l8iZ7W7FcB9xWmHPvj1Pzvf2UW9hrAtmSoZv7lonqKYWN7RZiwxsL1U03YiwvwTwC2i1qeXm59p7qi0Be3OSf2IrJ6JqKOKYe5Wo3+jYrDOWWxuvWmdjwbtxTrrXy4VUzbbbWLs/6L2AqVPwKlWSWnKnfjCL7xTh6NFoCxsqWpgj7KRejtGliuLFiTfTY8G5egeueTPpmp28B/jxKJmB50/Mp692rJbJIohLVdO+vyqmbtKMtMqPd13FZ47gs17E+C5yFT+xIFxveKGQ3IyPN2ajx/oJ5c+GtAlrGpq24yfct1dLoOUmWgYiXJsAamVF99ANGUKvBLD3VakRuugSMLq8+9jjFGqWx4V2wgetujNhAGU98FKu12PDGojWuZXlf9d4QeTb0RjC9FV3nT/SNen0LRUtjq+9j4iyKUe+lglm+ObCVt9TsbRvdCrn7YcStiAfv7y5qGl+ddVAMokOgMwKn+BHCDAMf6AhHrPC0Y1wBr7GOqayO+hWAe+bXkWGugrRnZaG9MsY3FFb7xI0sRXdvumqXNvpk4YO5chBjx53YQTKtRd+1ez2BY8N70QM/vX54NWT730UZpObrO8WWCZF02s0my9UKWfNmuaZ3vBSxssWGt0vYRzdiLy8hPQLGFQXj6peX+PIntuKSyRXvDKtHy45JKVTTqwpLnsbGO1WwOiLlqsyqYLKFvM0rGgdlStl3oucSplw6gxjA5QA2kvI4erRMZKSU0o5Bi+EqMYzSHq9FsSZ6bHi7hBYy7XsGyvGxkyRkNQLa3BB499YkhgwY4y6NCmJLEsmzm5FxHX83neQAtKNkdF1GtE8Zcr3QOrYGxoa3q6mDkbEcHDtGQp5CYFiXyym0ybQyAdbIjMDpB4ygVoMxgK5iSbg51B6n2GoTG97OvwMj1l7YyiFjtRYb3l6cS2hZPYD2EGonqpa6Ap4ZzqLY9b4TctdHthM//rHdgXXW1iXLRttqr6SKB0wMCDRKoMIOhrnkxvXC+h3gLOHuxbC4NEbkenHRLmQ3gGUBxg0/7LXR6Z9rk98uZy8jo3i7ySoA5oqFUiDMsJ1YgEmbj6JajeaT5TRrmay2PHBP+i3HZ1l/TrR2jBtYG9zQtsR4lTstw6QbuUot6l5OoztVezq1WHicBrbicYYtpDCmHrUM7J2O2NKFsVltRTfel/lkzyjX3jKjbEeC6b0Jd+/edV+doNSePn3an0t5EAP4SGW4RNxx9Oi1yi3tWOanW3Et941+SKO0lhzDYTDpw3xin7Y8fYstC+F3CXje6dXwdlNnNXr2mxZ5Tje6aEfZ9X7pBO3jlIbOLFN+e44Ci888XLtozmE+HT8d0+XSsUIpmkuANTKXRuCafiAAZ/cRA+guInsAo2lnmdzZMw2E9DIyihdIcH4UlRRG7MztWhdouYS+OItSgmpEmkZf+WqKRgeW5UDIavrHb2qlcDeRaq+k2pWEABC4BAGLd7t+QZr9LkrfuHb7WH0Uq/5xFG+Nuad3lOZtWcYP13z79i2Lx39XeO8DLFFmdzhxzJUwn/DTvjuxcNkv91Rnv+3OLH28slwBvX54NaNmB+5J2kFqvjZWGqdCbQJZrVrt3zzrk6EWMnQjFkqEqUBABrzRj2Q088IyGxMxihTOK+3p7rRLyRr78zQBLhFrTD3al4GrjT6a1llczbJajRPS06ufpsNqg5oXu5LIlr65uXHvdHDdpr3X+KyhQb0PpUevYZ6lDuObBapJi0mftyZUG0Dzik1qCQS0imFpp611sxZ59DoYffIlgUmuKLSjXCT7SEfvr7W4jqfCGvcHh8kwMob5RD2lOUfh6inwmC6XnjRIWbYIsEa2RWZ5n35gycR+hwHUzmo3pNGlrMnd1fc4YcTuVoYOAqDlEkrkLEo2qmlrM0Zf+VJKvfvN+D5jiy9smX6WO5a9AizYZ0FNIuMQOLFFXxFy37gsfaxmVs+ePaupO+U4732xb8uuKWE7eRnPexidC0fKpdU+16hQwwl8Uy8qI8yVKFzLwH13YsvyXv2OmpKlZ1ajrvmu3FWqbpNfDXDuzUFqvveylgDz0ytMQLZrPdJye+OnZOlGrlWjOpbW2A/rixD6LsQRDtiKR+i1E3dYPdpnasY2dVynGua01Be2SDUP1XBzPK8KKUhOHUTxDNcPHz4YVz0rSJgxi2qVJKPMJLUkMJQeLbvGhWh2Ei5x1bxjlDaLSJj0WTAqkfanb7lKSjoiYDSrLKfEa/I0ymP3/2QXnnaUHWkHCRqXpVRSbeE4OOWfcDEyZqk2NOcsGK+YyLAulysqC5ljCdhtpMHXyOgHYquWG54B1KWR5dpoTBqneEdEkpHp+o3llMu1x2mSCiP2iHauEhctZ9cUZ1GyI41LUMNeXIT/hdaS//8ud/43+sJ2Ukl6bOnlay4DJBWCSBBoi0B4S8FZsroW3lkyrObbNy5j965pvHpjzVFXEWW/qb0vck9/+vTpt99+k92WPf2eEnz69KmlOMc3+e3m4k0FjRPI3WQVAHPFQikQpu9OLFDw6z7SSz4Cx/C0C0dvcS59RLCRvT5HlDhIzTe+TL1NGkf0e2LcS8CkGzmxhpD1TMA40VB479t6cwrGC2xFI6jGg42pR3XXRk9I5SVPTcklm9qmtydeJqLMVE3Vz30zt70y68sn3msLVQTJ3+v+gzatFGMlt6u1+5Dosb6K25z/YtJnqQltNqgsRSMRj4Beif3lyxfv5urP5CX11dSO39RbVC2JaB1cZbSEzB6GdpQdaQcJBnzXy9IZvZfLiN4dRkYPSMJPmnMCtD6ijOly6UN3lGKXgHGUoQOkH9itS4EA1J8AnLRHI+xxmslgxM4oOr5Ay3mVy1mUbDzT1maSHWf29f7kLLKg2c1d3LK8VCOLtCQCgfYJ2HcFtV+WChL2jevhw4dGhlrtuH//vnZsVDscomUYy3FEo/y9BhMi4+zX6ItJA+Wt9mkV3161dnPEXNlFFA7QdycWLvt1n6qn1SY5nemSGTxti9G/2guoQ1/qjbt8i3N2ZY1Q8+0jsreRNDvtoRK8StWiGxmqWrZZWKONKuEPmqnYim1WgFipxtSjvfLbG1Qs+UB4zen0Qoq//vpL3/HWeyL0r7yvGl+MOyYDKdd5JJv5+fPnbl4yrWVjX0V+V3Lj9VWsFGNxhg2GHuur/tatW/UzteSISW+hFA5Dgwrz6empcXed3GsNful0cv3tqsNuOu4mFRWAdhSFa5DAWpYy1lsBsc/1dukxMu4iCgegOYf5dPzU3gx392UVpbSbO7vCivK/YuIaF4xis0ZGP2CsKqvBGEBXsRy5OcIeJ5cPRqxLo9drtJxRs//KmNbgSWlVL4HArlG+mqaOZNmPvpy7SqcC7n75pON32q2qj5sQOEKgQW/7keKUjts9Lr3ByLhUI9T6oLb+5GXWlg5F5KxI6epnSV+68F71uhpLi1XlPqTgfQA340dRMFdWtRl1s/tOLIrGhQLL/L7KC6fbpDpCzbfvQsBPmrGWnrIbOE1+upE0bsTKRcA+U9ALjLXBPa3fxlbMpa9z0xlWj/Zl4HOHcjXPtBZ6Yr3SezTku3AF0AiuO5criFuE3eu+S7db/G4CoMelKu3LWMu4ljtpq3KWlI+HwaQ/yPBC07eDJSW60axKW08vjVdSWT7qokUcffOttDDL9GlHSybcEQFt6jUuLKp6611mdhdBGC8jY5hP+CnNOcyn16fDulx6VSjlcgmwRubSCFzTDwTgWB4xgFooxYbpe4/TkgZG7JJJf3fQci6d8l2UXCT/keZVT/OdeQtygTLY32wRSOTII4sAu4dVjghAXAj0RCCtx+iJQFRZRsDlvSjUwkejlWLduXNH7mO9alSvSuXjVBZuhcLobbXGgVKOhkIyeKt9Gc+iYK4cVNkIndhBRETvksAgNd/eQ+InzVjPB6ldGYmR1MgE7O3FMybt0Ow9ocVgtuebENIiwLCurTH1GLUMzFBub3TyTshT4VUqARTwvrf427tcO0xC1icwmh4tg2N9LZBjTwRGa1M96S6qLN4nuwNx2/wOkrGiarJQzr0fgGYUL5ACj7okEPWCec847xLIJQpFc76EmrILaW+ApxvnFgGGdZ1lrxh9JGiv3oM71uygLM2waOWxCFC/H2AALaH0vvc4lSBGmhAYhwBnUbLpOm3ITBv27NZGWvrZoPzjHxYB0o7xZBSSpCBwFQIW8/0qZakg5wi4dDY3ymvsYtewpRdO3L9/X6s407kUvcVfaz9uGK4rEDCe/Xjx4kUJYfS1QXcUVnXK9Y4rSYu5clBlI3RiBxER/QiBZg8ijlDzdRDUrrs2N1vY5W8qZMYxrqlynSVMs93IWUA6y9fizJmKbDf5PET2iHZhvCxy/bQI4BrVufK9RDpj6lFfeLZr59zvotjlPD2kNmiqrXkOdt2x17HTi5AswAgGcDKcC0UcTY/GeUoj3y2xDOUXqmwZRW3ZpGf6llHRLSdlH+jbbMjGzlAqiDIgc6mMdpSLZGfpRK0q2htpH5SaHRlpzn1UsNhS2Bvg6aOkRYBhXWexeh8hPGtkdi3TD9hZrYZkAF3Fcvxmx3ucjsM5JYVmjdhTaPSa6SW0zFmUbNUvwauu9Ym0l7rZPVZ2L1g2EH9PyCKAt8r49wT4BQEI/H8Clgb1/0MPfzUIrlevXh1X9XQu5cmTJ/peynfffacjLs+ePdMphUuYMseLf24KxnmavpleQh3eERejMEZimCtGUFvBBunEtorP/WEJjFDz7b5jVYO0CeOw9SdQ8MHfnhUgwyMIrBKwb6iN6tPcvLAVXRrXvR5Tj1HVnqHcUr21C0GHdpYbUzRFHQHgCAawpRpcPcxoejRa18t2nVfRxvSN0uaVjdSOEEBlR+hdK67drLLPUGoSsEtlL2ku+WlHuUj2l07Upsz6Vbc/4MdLRHM+zvCiKYzpcrmoshA7ikDU4DKCXyhAj34gAGf3EQPoLqLkAMZtRVfc45TMhIgQgIAIcBYlWzUwer3d/NJejKeX1tvzshxAd0XKfm1xwyUc48kuJwlCAAIQuCgBeY294wTHC/Lly5eXL18+evRI6+ia3t+7d09HU075iPzxsrSfgjRofA2VvmOTtziyKKTrOU0N2fqe5vzz4AXmykGARIcABDomYPeznz6b60kLo+0O7El3lOUUAvb+Rx6qhI8rYiueotbsmQ6rR4byvHVJ32jVJ1tX05S7o8RLGVbz4iYEIBBFwLi2VXrpx/iaM7thEwWBwOUIMH0rx7a1lF3vdFi2NmuFXSq7ARnmYH9ql82eJiG7IWAfGdOm/N2AaqQgNOdGFFFZjGFdLpU5k90pBOx2kX3AOqUgpTOlHzhImAH0IMBA9F73OAWKzCMIQMBCgLMoFkqmMEavt5tW2hHMqIwsR0FckbJfM7RnR0qCIxM4vUVvwS+9rLiVb/j+OLh0UMR4mCFMbPWpHM1yB+hoitaYdS5FZxX4XsoqqCM3ja8NyH4WRWp1xTaK4UYJXGOuBOAYH43TiRmBEGwQAiPUfPtOi2ZpXLE2AvOKWkPmEwlErfPZu7W5RNiKM4pLX4ypRx2NuNBLgtqvYHJo6ButW3IKdd6J6lZG595v1kpp0913rrICuY+mR6Mr0t5hBtgGHhlrqV64E0iERw0SaLZBNcjq0iLJrLLbk23WCvu8Sf2hdhPW1FebxGoSIK8Agag9KglT/kDWPEogQHNOgNZBFPsQqcKeXknYFdZBlatZBPvIcnrdrollmRf9wJJJ1J3B608Uq4TARp/ttfY4JXAgCgQg4BL4l/uD62QCaW9oM/rrPamirI1LGP2lFyQ8gPyEAAQg0B+BX3/9VV8vsb9DIo2Aumt9RVF/iq4hTLOLjJ/RSBOpj1jCqJnw7mgoA2BSdK5Sv3371k3q+fPn7s+D15grBwESHQITAa1SqzXpT12ENtm4/+rmFGa39wBmUwSidh7Y9zQ0VcY2hbnE1LgEOrqRElRHSDOqycxDkp1MVJQoYewy5A055nA8ph6jSs2SZ7ihaS48eRgCwRRAb8TA+RBAxCMInELg559/tviyJJvMUb0vs5CQxvFX0hYSoE6yA5r0lzCUqNBdAAAgAElEQVT/6mi/71w+ffpkL2CbtSLK2JMZWa4/XJJsk9hSTu6cQiDK5Rg1A6pTnNFGRppznXrVWi5RTe8SlcRouremCOTJTkB9uD3NqAHLnuxVQtIPHNTUJfrGg2U8MXqXe5xK8xzNiC3Ns830B9cyZ1HyVMsoC2DOUvuG52v7hf2IsNLUvtK8W0vtctpDRrnq7MkSEgIQgMBQBOocR5mR6tyL/tSBv3jx4vHjx/N9LtII6GCP95WS1XT02oA042GZmnbzuF4/HS7Sd2+WwZLvYK4koyPiyAR0vl3L8Opd1YI0v0ibYowM8BJlj+oeB/ez51XoILNOupG81Wbk1KL6n4QBK6ozxLXVbFUcU49RFT6qKTWr6BKCacDSJNRYhTRfzj5jLVEo0oTAaAT0sRHL6y3V0gvtvTbuYXrw4MG1VINJL30NMn27Vs0sIW2UWdVBrYgq73HgHRA7DoEUtghEzVOijo1t5XjkPiMjzflI/bluXON8eSogrrPrKnpAyaPqdtSA1R/MKFb0A8sKwAC6ZJL3Tn97nPLywYjNy7PN1NCypxfOonhAEn8m+I+iPn7qipWQlxu9wWuOojaoFESCAASuSKDycRQh0mGGJ0+e6BCFTqTwmtIjdcY4T9MbYWXLZjk0IpW5Aj99+tT9efwac+U4Q1IYh4B6b7VuHUHpr+GMo0R7SaO0zETJDnY3ZN8w6UZ2KwABihJI2JgS1RkWFT5X4n13MluUxtRjVIUfs2JsVZj5vraP379/315/5HnQlncNdnMKXEAAAi0QkC/LchZF3WYhn6Em0RYO7b+sbSoFJr2rTQZQl0bH13ZjoA8IUbsJjxeZdnScYccpRFWPs5oqI+NcA6P0Ncfi4uoEzmp65bhRk8uxvVbKUXV78GoTxeoS1aCyQitndwkV5BWyvz1OWfhgxGbB2HgiaHlLQf/cesD9KAJRy5BTynfv3o3KYg78+++/z9d9XAx+lLkPJVIKCECgEQKyeLIfKtgtmqbB2heidWUdk9gNTIBVAnpDpN7zuvrIu2lZ5veiLH9q64+79KV3QuT63MqcF+bKjIILCGwR0OeJ1HN+99132oqnpn3cpai2PP1t5cj9FggcV3QLpUCGRgjQjTSiiC7F0IBiL1dCz4ataMfbcsgx9eh+XrJl7TQrm7wW8orH9hvacX5zc9NsoRAMAmMS+Pnnny0vXNObFwrxcV1bW1lo7Ulybj1t4T4mfQtaQIazCMTaA2fJGcg3an9bB+UNoODRtQhE7c2oXHUZGa9Vl5C2HIExXS7leJJyOwQqDyvtFDxBEvqBBGhEqUmgvz1OR+hhxB6hd5W4aHlXU3wXZReRKUCCtVTny+DaPRDlCDOVNl8giaett8+ePcuXJClBAAIQGJ2A9meoa9XhkMpbZKaX+utwpqYco+sgqfw6RGR5oaM2rB8fN70DLae/IRJzJanKEOmqBHQYTJ+T8pqhsTBaJtReH/07/cnO14X3rSR1EUrfmCDB6hOI8h1H7QWvX5Zr5dgTTLqRa9U9pD1OAFvxOMMWUuhGjwzlR6qTVmvkrPBSkH1r2VCueat8HY3vKfeKxk8IdE9AH93VuxXCxdTaWa5v/HoZWdxo3meBvRRO/IlJH4bf0/QtXNLBn1ZevziddpQZeVxa2tFxhh2n0GD1YGQM1LcG9RWQlkenEFAlYVfYKeTJNIFAlEVEB2gnTD+wZEX9WTLJfmfkPU4TTIzY7JWqwQTRsl0pnEWxswqFtCyYufE14CW/gDzKN/f27dvkjFyBuYYABCAAgQsRUM+vhV5t1Ejb65xcUo1Qd+7c+fDhA0NPAkNBk3mwO8pLs3qP7EHCXsXQ1zMTBA5H2S2IGx1zxaXBdccE1Hh1SsSyXcaFoC13OsSut0ez8c7Fct3rqO7xusVE8kIE6EYKgSXZgwQSeraoKNiKBxVULvqYeowqdTn4V0x59cj0q1evHj9+LEPX4l3XORYt/Fyx7MgMgV4JyD2lGevuJFdDuVp6XgjqDXbfEKejbvoYad58j6eGSX+cISl0QyBqJ2IHpcaM7ECJYxahdNVlZByzXlHqXQJRTQ/X2S5PArRDIKputyP2KZJEsaIfOEVHZNrZHqcohWLERuG6aGC0HKs4zqLEElsJr7c67Xq9vWhy0Ht37D9H883ZyRASAhCAAARmAnpN/uvXr3UMXSdS9MWS+X6FC70QUXPdBtd6K5T9YBZSlv52E9FJkiNnUfQmWtdzIZvE+6jCrgCWAJgrFkqEGYfA58+f1bp3N+jMQHQyTYfEtNmO8yczEy4gMDgBupHBK0D94pd+mSK2Yn2dlshxTD1Glbp0Uyqh1kJpykWwdE3Mb7KQD0EvttjNWh54bWeXr2M3JAEgAIFqBPThEb06IZydHFnZz6IYHWhhwSo/xaSvDJzs2ifg+qjblxYJIdATgUbmKYyMPVUqypKdQJTzIXvuJAgBCLRAgH6gBS0gwy6B/+xw6mWP025hpwAYsUZQlw6GltPU98+0aMRyCXz69Mn9abk+8gLyRrwDlmISBgIQgAAEziVw+/ZtHTzQNFULwz/++GM1YbR/WueDq2XXTUZG80A7eHQONrnUqgxuXB1Ycn/musZcyUWSdK5OQO9q1cY7bc0xHkTRJ1C0J09t/ObmhoMoV9f+qvxRvmP60lWGo92kGxlN44OUl/6tD0Wjxz70WLoU2mYqs9Y7iKKj1/Kozy9ZkO9Cx1EskmhHO94GCyjCQKAaATVwz9G0zFofPsrbcjVl9nqVZabyd7Uzp8akXyqIOxAQgSgPSQfERitvByqjCOUIMDKWY0vK3RDA5dKNKimIRyDKIhq8IQxefK/m8LNZAj3tcdqFjBG7i6iDAGj5iBI5i3KE3v/FlSc9NpV5pS02osJrrS4hFlEgAAEIQGBYAvrqxbNnz2Qw/fbbb1oePvJtLjtDfR1FB4Xt4QkpAtKUtqFbUGj/jSXYMoyqgWu3yKg4YpMs05/vYK7MKLgYmYDOk+gFz7tbZCZEav7qpXWAsFCrHFkRlB0C1yVAN3Jd3SF5mAC2YpjPVZ6ix11NRa2v76Z20QB6MZ47CVUpfvrpJ33hxNsjrvPbxumwXn5x5O0MF8WI2BBomYC8jmrXYQmfPHkSDhD1dPf0i+SRIR2VZrnAmPTl2JLy1Qmwu+7qGkR+CKQRYGRM40as0QjgchlN45QXAksC9ANLJtxpkEBPe5zCeDFiw3z6eIqWD+qRsygHAf4nuvElx3NOxhOBc/gjF3zg+Ag94kIAAhDojIBeNarlYb2J8K+//tIrSPWCwN2l4iMEtEHkSPQx4xqNhOSzKF5Ey+cyKygCc6UCZLKoTEDnvrS7ztjEdERwOoWiXrqynGRXn0DUTgs2sNZXUDs50o20o4sxJWmq/8FW7KMSdqPHqKG8D93lLYVMX723QouUy2R1KtvyQVfVJbwNS3rcgcC5BLRGFm6/OoGmNp5FSDk2X758GUhK+3Vi1+wCqR15hEl/hB5xIdAfAczI/nR63RKdNeVnZLxunUHyxgl043JpnDPiZSEQZRGdNWBlKWnlROgHKgMnO5dA93ucMGJddfd6jZazaJazKBkwxvq1jV3wlmRRltlWItyHAAQgAIHBCWiTtE70aguIzqVoD/SrV680POU9mqJl5sePHw/OObb4+h5CePF+SlBstfQem7jCe2dRDtokAQEwVwJweNQ9gdevX+tzKN7rn1dLrS0yb9++VXPmFMoqny5v8h6jLtWavVB0I9mRkmBRAgk9G7ZiUY1US3xMPUZVeJaBvdqoGWh4Jivb2Iuy+lPeeI2Vq4+4CQEInEJAB8w+fPgQ7iHVAxz/qJEWhvUp5kAZJYO6iNUDb4FYJR5h0pegSpqdEQh3GpcobNT+yA7KewmlIKSFQNQ8JVfVZWS0qIYwEJgJjOlymYvPRccEcg0rHSOai0Y/MKPgonEC3exxWuWMEbuKpbObaDmXQjmLcpRkeP1smbq2+Wr77/K+/U6UZRblBbPLQEgIQAACEOiJgPZA69CIrKvpaIo+mTIdTbEcighz0MmH2IEynOAIT43nQ7xTJRYyegOlu8bw4MGDcmvzmCsWjRCmSwL6/NSTJ08sRdO8QOfKHj58aAlMmG4IRPmO3U67GwIUZJcA3cguIgK0RiCqZ5uEx1ZsTYlp8oypx4QKn4a3v1jyM8jtEC6X3OYvXrwIh5meyuTWlnRLSMJAAAJ1CMi7KI9iwJeo2Y2+jHTkOIr8lnrvQ7g4OohycAEunL7xKSa9ERTBBicQZVbhIRm8tlD8EwlENdUtORkZt8hwHwJbBMZ0uWzR4H5PBKKGlcEtQPqBnmp+92XpY4/TUk0YsUsm/d1Byxl1ylmUozDfv38flcTz58+jwi8D3717d3lz687gltkWFu5DAAIQgECAgJZsp6Mp2tihM416L+nTp0+j5rpu4o8ePXJ/cr1LwDhPkwUSu37vHV8xZrQr8GoAzJVVLNzsnoA6z5cvX1qKqQaobTTlzoNZZCDMKQSSx9NTpCXT+gToRuozJ8dVAlHepMCu09XEdRNbcYvMte6PqceoCs9LguYqrQ8maIybfwYutPZj/GRr+NsIgSx4BAEIFCKw+8FPfT5UY0esO2uSVi9YCY87mmrpy88tHETBpC9UwUi2PwIdeEhKz5v6UzolaoSAXpBklyRqBrSaLCPjKhZuQiBMIGz6enGjxiMvLj8hUJlABxZgNWL0A9VQk9FxAsatR43vcfI4YMR6QLr8iZbzqpWzKEd5aoeuPQkZVcfffBw14Y9yJdgLQkgIQAACEBiEgPZJa+S6ubnROrHebmicQrhw5P/affWpG55rMdcXSywcvLMl4Sg6WaR3Q85hZE7oW5nzz+wXmCvZkZJg+wTUWxpbpfpSOsb2FVpIwijfcSEZSLZZAnQjzapmQMGiNtBHGX4TzKgouLaarYFj6nHMUh+phPKHy5kQNf3U1NWyNUGdgw6uHJGNuBCAQF4CWr7dHbUVQB2pDpbYs5ZPUimHX3YzfXd09zCMPdPkkJj0yeiIOCCBKA9J1AylGswoqaLMyGpFIKMxCeyO1y6Wg1WXkdGFyTUE7ASiml5Uo7bLQEgIlCAQZQGWEOBCadIPXEhZiNrHHidXjxixLo1er9Fyds1yFuUQ0l9//TXqiPnxj6JI3ChrI8oLdojFkJG/c/60HDIkAwoNAQgMREBvFtTmaY0s+kxKVLGNXwmISrPvwEaDwbjrfWLlBU44VhTFHHMlCheBOyCgbXDG7yVyEKUDdR8pQlT3yBrSEdSXi0s3cjmV9S1wVP9j/IKBSyyqM8S15aLLfu14tr6LdW2NqceoUkc1pezKbSFBHSkRhNjPFGjx0pvAbpVF3gb557eech8CEKhJQI3Rbbma+W4dKtOamg6WqGfYPZGiUygyktXxuikvC/XixYtGvjuKSb/UDncgECDQgVkVtUmAnZeBysCjygSi5ikJU/65OIyMMwouihI44tkoKtiRxKNGSVxnR1ATtzKBqLodNWBVLkiF7KJY0Q9U0AhZhAl0sMdpLiBG7IyikYsSxh5aLqFczqIcohr2gHtJy/OuSuzdTPgZtXoX5QVLEIYoEIAABCBwLgEtylYWQJtC9JkUzWaN3+6QeHITaEm4spyXzk5jvcW5ILD2bTee0VL6LArmyqVrIMLHEtAGGuOhu19++YUvosTi7Sy8pXufi4zveEbR/QXdSPcqvlwBo7xJUT3bhAJb8XJVYlXgMfU4ZqlXK4Dl5q1bt+RDsIT0wuidZMZJq3a013eMeNLyEwIQEIEnT57MHOQz1MxXbquA8/DLly9qv1pL1neT5GmUPSwfl/yH+ldxtZSm/lZ9iObaAbNEu2P15aUs626z8MkXmPTJ6Ig4LIGoDe6BruBEgFF+m4R504lFI+u+CURt7U2uuoyMfdciSleaAM6H0oRJ/ywCUcNKlK11VonK5Us/UI4tKZcgoBpraeAt73GasGDElqgeraWJlgtphLMo6WC1ymV8+fGUh17OlJ7Z32Pa3XNRroS/Z8IvCEAAAhBomoBsI63XThs7vn79WllW7SaRAG/fvjXm6x2EMMYaOZhx240RrJTlLtdpK0DafqAojWCuROEi8HUJqAfWBhqL/Dqabu82LQkS5ooE1P1uvR54WRxmc0smXd6hG+lSrVcvVFT/k/Z+X2zFq1eSSf4x9WhZVJv4RDWlPqpExlJoM7oFtaa6xulzRtlICgIQ8AjI7zT3eJrvTN6qyXmosyJ6KYMX3v358eNHvTtT0+r79+/LqNC/OtaiIyg6rOIG867VP2h+rbMrUbtzvEQy/sSkzwiTpMYhcPv2bXth29yJ6Lrcd8vSSH+1KycBRiAwj9qWwqZN+RkZLWwJA4EwgTFdLmEmPO2AAGtkUUqkH4jCReDTCRidtC3vccKIPb0WVRAALZeDzFmUdLZRZ0vkGX/8+HF6Zn+PGfbdu2Hb9M25EnINAQhAAAJpBOZhSAseRmM9LaNALL2pVAONZXcI268DGFcfGedpOhZreQWsV0OMia8KZr+JuWJnRchLEzAeRFEZ1RNWOAZ2aZiDCG/vHqMWhgeh12Ux6Ua6VOvVC2XvfzQXSBvd7J0hrq2Wq9OYerSXWrqzzNdaVvG5shk9CZoX8+3BczVF7hDQYZIZgq5d20B7r/WpE51ICXwjZY5ruVAn/OHDBy0byy1pCV8nDCZ9Hc7k0h8B++66qFMf1UDZpyr2klYTnoxGJlBhys/IOHIFo+y5CNidD/bxKJdspAOBIwTsdds+YB2Rp+W4dlb0Ay3rcRzZjNuQWt7jhBE7QnVFy+W0zFmUdLbets5wQq9evQoHiHpqtzbkm2PJM4otgSEAAQhchYD7dsCo73TlLaBWl7WcvHschfEoFrvAGhfpdw0SLc/rHZOzAFLWvXv35p/lLjBXyrEl5XYI6OWvbm8cEEwtuk7TC8jAo0YIRHWPjciMGOUI0I2UY0vKRwjY166MJutSmKjOENfWEmAjd8bUo73UUpPmy40o64piaAv7/BqOsPz6ioJmvuEwPIUABAoRcD+KoixWbQM1ZwWTgaGVsqhedJZZ27gVVynoZEtrk2tM+llNXEAgloB9C4h9hhIrw5Hw9v2RaV3fEdmIC4EtAvqq2Naj5f3VYX0ZzLvDyOgB4ScE0gjYxw5W4dMIE+ssAlF1+ywhG8k3ihUu9Ea0NrIYV9/jhBE7Qu1Fy0W1zFmURLw3Nzf2V7DIOMjrHI/6FqrdEZbIgmgQgAAEIHA2AXX1J84tNaPQ+wi///77MAb3OEQ4JE8nAu5LJQNMds+ieAGMbyMI5Gh8hLliBEWwSxMwtlOV0biL7tI0EN5IwO47VoInju/G4hDsIAG6kYMAiV6IgN2VFNWnudJiK7o0rns9ph6jqr3x3PJ160BpyZ89e2YEbt/MWlpm0ofAaATcTxjpxMjt27e3CMiF+PjxYx0m+euvv3RUTxGfPn2qNq7Xprh+RV3rju7LhaWptEIqvDbOKq5S2Er8xPuY9CfCJ+urEzCO8ipmmzZVhXnT1VWM/A0SiFqqszdSt6SMjC4NriGQTGBMl0syLiJeiEDU4DL4Ghn9wIUqNqJOBIx2oLeFaUnPC1Bnj5NReEnLxo+lyq5yBy0X1dS/iqbea+KydaL6lLwfRRFVOdxlnBk9BfLU66VTveqCckEAAhCAwERAg8LDhw/PoqFlZk0Gwjs/7AszZ5WitXw1fGvpfZebAoRfCXnKPE0wMVdaq1HIk53A69evd1volKleIBfYjpNdsIwJqnuZF/u1H0hbfzImPmxSqgyW7n3iozrGbK7jqkI30rFyL100eb3sr19JfvcKtuKlK8ks/Jh6VKntQ7mm6jpNMRPjIoGAdqsL+G6/JKtVqPUCqYQsiAIBCBwh4H6u2b5RRtMc/Z3ozDxSZDcuJr1Lg2sIxBJQP2CPonmKzDB7+NIh68ybSpeC9AckYNxhMpFJmPIzMg5YqShyIQJjulwKwSTZpgiwRmZXB/2AnRUhGyGgKZ7Fc97gHieM2EaqUFEx0HJRvEqc76KkENZBlN3VrzldBS6x88x+4G/ePTaLxAUEIAABCPRHIMp9XKL4WjwOv8Ti999/L5Fv32nq9ZCWAnqnTdwo+sKga7RoQ3zNFTvMFVcXXPdHIND0vMLa36/gRTz9pzYVSfjp78mTJ6fL040A6o2NZdGbBYwhCXZFAnQjV9TaCDLbex57b7bKDVtxFcvlbo6pR3up7Q3qcqqvJrDmsO5XFwL5vnz5Ul9OCATgEQQgkJ2A3l/gpqnvorg/R7jGpB9By5SxKIHrmlXGN9SI3sF5U1H+JD4gAftiYlrVZWQcsFJR5HIE7KMku8LKaYGUSxCwDzE41ugHStRA0ixK4KJ7nDBii9aKRhJHy6UVwVmUaMJfv37VspYxmjzvhV59Z39flN2hYCwUwSAAAQhAoEECLfT24UmFeyKiQYBtimT8BIE2i+s1bKtF8Ixpu7diNbXYm5grscQIfyECmhQYnfv6nEjUWx4vBAFRkwnYe2NjNUuWhIgnEqAbORE+WYcJ2Hsee2+2miO24iqWy90cU4/2yq+JsDr8y6m1NYH1PmYj8/A7MlorF/JAoAMC7kdRVJxbt251UCh7ETDp7awICYEtAsYhXtHtZz+28sp7374iYy9jXglJDQJLAt4h0mUA905C1WVkdAFyDYHjBMZ0uRznRgrtE7APMXZPdfulTpOQfiCNG7FOJHDFPU4YsSdWmGpZo+UKqDmLEg350aNH9jjGd7bZE3RDGg8Kyze3tT/VTa3ytUTSIqK+GGM3mypLSHYQgAAErkVAvb0sp3NlVseu7y1uycB3UbbIhO8bfTHemZMpTVUJd0lM2kn4onpYvN2nmCu7iAhwUQLehptAKSrvh+PgX0AX7TyaPkFukYd3PlkoXTQM3chFFTeC2K4BGSivDlsety2xFQOEL/RoQD3qSx32d//bO/w6SpdX9ubmRouC+iR9nRyz5CJpAw6HOQsZw3ibZxpcQKACAW/CMpr3z97D4xmoUBvJ4qIE9AIXyxCv0hnnKdU4eB3gVr5Z5k1biXMfArEE7CNXWtW1p8/IGKs7wg9LYECXy7C6HqrgrJFFqZt+IAoXgVsgcLk9ThixLVSb0jKg5dKElT5nUeIga6HOfuj21atXsp/iMogJ/fz5c2PwokdijDJ4wSS8nIbaOa12XujTMV6O/IQABCDQPYEWFmMC7uPR3oyYq74Z52kvXrxY5ugdUDEmtUznyB3MlSP0iNsyAXuXG3WU/XiRR9v6c5zYWSmEPyY2S6XpZ4NvFpjF4+IIAbqRI/SIW5SAsXLazbyAtPZEcG0FMJ7+aEw92kttbFPV9KiJoYTXbPHJkyfX8sp++PDBQkne5nfv3llCEgYCEDhOwFsvG+3lCPYeHs/A8cpGCh0TMHqt7S2uDiujPMbS1ZGZXCBgn1nb5zsuVWO7UBRGRpcb1xAIELA3RnsDD2SX95GEV7fArrC8VLtJjTUyuyrpB+ysCNkIAeMkqJ09ThixjdScomKg5aJ4p8Q5ixIBWS8Xtw/w6lWN35yKkODvQfWqmMCWXzes/VyXG6votbs7VnOPonkVStzbE6a3gxTKiGQhAAEIGAm00NsHBib6SaMevWAa7i0v3NVi//Lr6u5oq2SNUz5PgIM/MVcOAiR6swSM7z6U/IGOsUTpLmpal0DReJqaLRpHRrtnpPEiI55HgG7EA8LPRggsTcpVwdSDZdnCjq24irfazVyurTH1qI9v2N/h7aGupuJlRvJvu66Da5mOeuuT3v20LNTyjna2tcN8KR53INAxAbuJ2wcEe3nxDPShcUpRiIBmFhYPiRzgp38Zfibw+fNn4+k7+9aCOXEuIFCIgOb7xnqbPOVnZCykO5INEPCmfpYBJZBag4/GdLk0qAhEyk6ANTI7UvoBOytCNkJAlfZae5wwYhupOati5DL20PIq3rw3OYsSwfP+/fvG0OpPX79+bQx8JJjxoLB2L3nN8kimx+N6r6a7e/fu8TSnFCxzy0LviuZ9/7mUSDoQgEAygRZ6+8BeHPrJZM0az5C8fPnSzUKjrbuuoI+3/vDDD26AateYK9VQk1E1Alr5dttXON/KTe9aGwrD6Lp/atyOwFmULmsC3UiXau2jUO4m9UCJjD1YIIX5EbbijGK6uKhra0w9GkstzXqvCfCUXvOn18YzemXrlEI7FTS3teRVedu3RSTCQKA/AstVp6EmL5j0/VVpSnQiAeP8wrNkThTY+O55mYuVHYMnMiHr9gl4S0gBgY1N0kuBkdEDMvLPi3o2mlWZ0fnQwj4Bl2G5XWFuLlxfmoBxuBlqmrmlUPqBLTLcb5bAhfY4YcQm1KLLGXtoOUHLCVE4i2KFpnfdGfd1qbFVs4Tu3btnOUeoQhqdYlYcx8J539jKuDRYc6Ozd6bF0skew0ZsCEAAAvsETt/gEugMA8dU9gs2dgjjl9Y8J6NXGYzenBKkMVdKUCXNcwnYD6IEesUSRdBOILtsJQQgzSgCRjdcO1M5aleUfsOB7TDpRsIkeZqdgKXPUbU09mAW8bAVPUoXdW2NqUf7Gxy92Zmn9Jo/PUmM5zpqSribl4pgGRy/fPlyc3OzmxoBIACBvARk5epbAXnTbDY1TPpmVYNgVyRgnF9YZit1im88FXOiT74OB3K5EAHtvjLuYEme8jMyXqg+lBb1op6N0liS0x/T5ZKMi4gXInA5C9A+0mXXAv1AdqQkWJrAhfY42Zu2xSmdEWzLGz8uZ+yh5YM1U/5eHTPWxzn0sU1NLbdS4yzKFpm/3Vf/aHQqKZo+6FPzHSdGv5v9RRd/K3mBH6qOWgucE9bWZH2Za/558MLS6ds7l7AwXjo1O9mwYDyFAARGJuBtK6mPItAZWrro+gJfJUejL2auAN66Qt7RNgEa5koCNKK0TMA7kxwQtfIxPOOCYkBgHtUkoBEMuoUAACAASURBVGmjd0p/NXfNO7xXiK0Gq3DT+HaGCpJ0kAXdSAdK7LII3of1tsqoviuv4wtb0UVtmTd5Lik3etS1l05gNmdJdkw9zlOwMCKNoS1szpYM7mguS/X27dthyRt8arSgJLl2f7aAvUGGiASBXARW7QHLHCeXAOemg0l/Ln9y74yAcXzX+nJg00M1Jp5NtZVv9nnTVkbch4CFgH2vSHLVZWS0KGKQMNf1bDSroDFdLs2qA8FyETBagKyRTcDpB3JVPNKpRuAqe5wwYhOqxOWMPbScoGVFkQdGH/D47rvv7t69++jRoydPnty/f//OnTtaV1rdvsJZlH3Oz549My4rKq0PHz5UXsNTdpa+WwuNOpa0X9ryIbx3wFiEtwtl2e1n71zC+bprtwppyTqcIE8hAAEIHCdw+gaXQB+rtzUcL+CwKRi/uzqv93umS97RNkELmCsJ0IjSMgFv42Y7onIWpR1dGCXRZNMyj/B6dWPieYMZd1rkzbTj1OhGOlZuctFa2DA9G5OBUujzvMY3WgUS8R5hK7pALONCYNrlJrV7nde1NaYe5Yg3frPa84juaqdEAK+Nnz5PTC6jeiHjd7a1QJKcCxEhAAELgeWwpde6tWDVWIQ/GAaT/iBAokPAI3AhD4lnU3kFmX6qe1SJVh9xc0wC5w6O2kJk9C4emfIzMo5Zt1dLvTQRl8Ha9Gws5Wzkzpgul0bgI0ZRAheyAE9fI6MfKFoVSbwEgavsccKITdD+5Yw9tJygZY3ROnay+gEPrS1q5UWrY16ynEXxgPg/xdT+lggdRDllo618XpbTZjqZ5Bev+m95OrwKmnfVU2ewdsvkfpVlN3AggD6A4z7N+HUXN1muIQABCMQSsCyExKZpD+9tZpojGreJzOG58AjIuWDZ4SQDejp66q0r5B1tPdmMPzFXjKAIdgkCFtt7Kkjlaa3xpTiXgDyOkK9evdotrE4Znf7iz3MNjF1ElwtAN3I5lVUQ2LPfKuToZaHlNIvDpJCc2IqzOi7t2hpTj8ZGodH83P1nf/zxR1Gv7FyH61xYLChJIh9F9uNzdQpILhC4CoFVs3aQY2CrZV9VHJ6BVSzchMCSgMWvpVV7WTXLuNXuLG2q1ayNtspqXG52ScBSvcsV3H4w3ji7WRWVkXEVy5g3L+3ZaFZlY7pcmlUHgmUkYLGaWCObgNMPZKx4JFWBwFX2OGHEJlSGyxl7aDlWyzpnsntoQutN3nEUzqKEOFuYzvHPOogiAfTdOov/Qmtvqx/HmYtQ4cLzdOgE5Opn3JMlsZy6U+JZ3JTuFg1jvsnlIiIEIAABOwEN9iduV91aW+Usil2DWyG9MXQrmMxBDfeuIh48eJB3tN3KOnwfcyXMh6fXInDr1i2jwFsn9IzRo4LpKJrb9qPibgV2X05mn6Jvpcb9VQJ6nYE66tVH7s1z3yyg2uXtXnVl4zqBAN1IArTuo2jDRxZnRTIoy+lluXEKvYkDW3FWnNHFlKW2ZHdtjalHNQrjO96Mc7q5MuS98HLP7pXNK+1ualrL1AL8bjAFUO96ukvcIidhIHBRAqvDlibCp7y1rTJDTPrKwMluBAIyqyyzkiN75Y9j9Gyq1QRVihG6wdWyc3OLwInHqHQk3ujWOzjlZ2Tc0v6A91dNxCWHNj0bSzkbuTOmy6UR+IhRlABrZHa89AN2VoRshIBl9iRRz93jhBGbUFsuZ+yh5Sgt39zcGKeQCvb69es5cc6izCj+dqFpjxxeRqaKeeJBlEluGWeWVU+LC+9vILL+8DYwaTebKm7WHP5h3OvsfdIkTQY3Ecu76tNyIRYEIACBBAJGgz4h5d0oeinFahhj/7wal5sTAR2RtWwElwq8HTkn1gdPd5grHhB+XpeAcXZduYAlVuLdwy32KXrlgneQnfZH7vbw575M3f5iY7fOdKCackWgGynH9tIpn+i0UUfkHktYxSiTPrsbx80IW3GiYZw6uV4pF2PUtZtILtfWmHpU07AA1Gh+1qEIvbHCsxXbmSdGVVo3sL5nbhxP1bue+M4OV2auIdAfga2Zgno8jQhZ9hc2C83YBVWW3+vts+TuzvLwDGRBSiIBAtrEsGtWyYw5q3tZ2lTLsqhzcLdiLANwZ1gCZ035jfken/IzMg5bt5cFv7pnY1miRu6M6XJpBD5iFCXAGpkdL/2AnRUhWyBwiT1OGLEJVeVyxh5atmtZfo+oxSO9UHV20XAWZYWzrBzVv901+Cmm9gxp4VaD/UpCdW9ZVj3lMva+jFNNRtU5b1nC2ymbRRIdArb0HVoIOZidWp3rf7d8eepgjkTvnoBbo7ov7PECgivMUGcpz9pmsfqdLvXMhV6fHObQ31PjmoFrw7QGH3NlqpZ0YldvnkabcypmnR2H6vbng/TGyb9FC3m/i0LNDzC3zFCMo0Agl7RHmkKiuzR0gVh0IwE4Iz9ST663eNQnII/Nbg8j99eqqZ9XWmxF8TT2D5aBI6ydcq6tMfVobCBqa7NfPqygvE89r6zEUE3Lm8UpqRmxy5LxCFSTFiOqGuqiGaHHAN7A9FNDldZN6syIAxKWe2QcsicB6nC4hGegnEZIuRsCGt93X9hx1shu+Wit3l/ZjS4oSF4Cp0z5NTtzF4y2SpRlys/IuIV3wPvGytCyZ6NZrY3pcmlWHQiWkYClQ9j1YGeUx02qtTUy+gFXO1y3T8DYcl2TtfIeJ6PdMqHGvTNxMEKz9O3hOpxrGcsoMFoWAX2nKKyU5dP5zTicRfHhPH78WA4s4+qCXs2ir423s79WDXjXPSc3R51u0SOrocWlKnRC7YXJ8vPBgwe76Rzv6eatflNelkx3peosgKvuraJZwmzFTbvv7qfcSqG+VFuSLO/Xl81CbClnI3cGx3XKYoy+9L2K3Ti7aKTmtCxGAknLZ9MqFxlzxQh8tTUZ46YFu3Sfn1bkI7ECG268ZI075LxYsT/dtfBXr17tRtcsZjeMArj10HLk25JmOIybYzhkrqeN1HxNKnfP6ssNp/d/5yq4MR1NHr25z27E+lts61ebXQiWAHQjFkr/r73zP+xa9fr49ZnAdgTrBLYjWCewHUGdQDuC3gm0I9hOYDuC7QS2I9hucJ+3F+XyhQTID/iQ5NU/lBACh9c5HA4k+WSDZRTG1x9E3o5NJ3aFcNqr7Tw1byaxonjm7DI1vrW1QT0eHBzkRH2as0Ys6yaOMu/5M+0ez/Vb3ckpuHSgpQgqcz5VHFVoL3qidnR5EuP0JrwaSuvFa27ew/q4MuWvL1gjelR4EBmGWngqtpGH1EJGL9zq/rHinPqhTqYSRxSL9N2rLWeO8C4ZcbiInYH6g2UESS7xCFR2ODlhlaLNueIZr7ORQ7WYDMI12CV/pJJZTjGOZsG4k0oqL/l1zy7zF21l27Ms+ZkZh9rViofzCnY2hmrTlK+g0w1uuTSri5UJNq47c13FPbJBJPEDFZztII1ULrys7o/YDK//jBNB7AgbXlywh5YztTxiD9M+5TLnuyiDtqIadIt6yEZrbPuaTpK+RpQW8LMsy5NtZRaQMPpIS/J1FG1zSPLMOmcpplue7gNMkjC5Wze6XfUuea37MmWycGcBd9TpsbwKG4udYrScOcghVOtIg56nWt9paGsEdvK4qg0vXNry+fUfnHUFWFNa001+fGw6njMtVkZEuFIZOM0VIpC/b+KGwYWE0ULGRtcSTL4i+d6IVg1JYfSEkPvKCl8CTBKbWEDTZdKu9EMUNZdyelZsxDzims1EJpmX5yw9GlwIJNVtu48bsSjWmnC3cWSrI8bdFDLejk1nVfpl32q/w0KsKBXk2EDjW1vb1KN+JbFzUewNK3l1jTsvs9yhZnPv+TN3V3NiuzlT8MQmkpfn35vUtn9N8knJKRASaDBgC4UkJySQDGu1QNBC5tWrV8+fP9//9+9J9p8mFPdPq13FJMfHx3K5esFMg1qPhmtFrFXSTl5xSfbd4iKktyhy5g68gcVVIdGmRjTMkxGLXr6quUOittzXvTpVo1BQ3qnz1LyZbWpt3j6utbaaS37NjJm3k2Zc8jMzDjXdFQ/nFexshNpsJERReMxTYTm6yBlfoZYn5jQr2MR+1bmce2T5nPEDOQM8ZzzmM69WcqFiR/gs4hkngtiIBvtOLS7YQ8t9qnTzvQ/RuKciaTku/QjRrwL/zPcXaa/z1HwtT61JC2x9pqNTyL5MbSdNbbXY9TkPlulBhx8/fhQT4X8qDrcLBfx/Ssx9kKNN/Vz06GaFzjUM3fIcXdWKL0w+ASmG8vKVCYTW6KrSpquNDtt9z6isJF5CVO0ldRI5P6wuISu7RHAZ7Xvm0XmoGaGOqaiVvtlnir+tJvyCGsr0Y8Ye9N5ss13rMxjXktcaruDEmjXLoYLlxJzGpIuGi9pucx9i1qE6knwmT3cik/1V0O4OyYlzCpafBG4KJG8SS91Gy5kVji7mmZZrDPF0/anfHQJ9stVfeuSQx43kUFpBmfiPA5lB7a2gq62wcmLL+oNaSt9yrGhsPsc/TFGNNy8XilW2qcfMWxoafRX8Wzibzzsher6rcxau0M3OdvsypwycoX3xBlqfSGz3WbB9iNz8mho0gqFHq6BIIscbuHoslFZYpQlUk5oWs3UWTWKSM2Wb/haabY1ePIdvut/gzoCkXe7yLTIEFn0qx4Z3tcmsZVHcXcic5KUr8PeGWKdURce410fGkQdkt4fxJb+1FldrdZb8OaNb4s0eXGW2q6aLjhpv2DY7M7qGYa3FS8y7iKs5XnKMYYoFeoF6UYsy3DzVdB5O6dEg7Wxzy8Ui6oTvZVYwCSuPTXgydB7uRDArYfsJ7pHl62jLfmDFE2in3/Ayq801+dYYL5lzH8r2cVfLz5y4xQhZ1I0vJYg1Gs+BNsVcZw/2cgTeuJZzZhY7Wt2EGRezvYsyyGsYOcySL+6MSp8VvmQc41JTWkZZZ2NrSt+958a8LphDTcwVOhIaRlGPbKCFjYYEptzk8zaVKmCcYgw7uVajO2Qe5mg0VRZP5heKEebIhCoLlmO0Rs7KnjPzEYrKu2DgMvYZmm6YI1dfzWY659MpzrbyMFxQczlLa2MMinNa7tdmwxWcWMtmOUi2QSuxct7YXTPbxXyObMnOemFAsny8AJYf5+Oe7ZxS3Vm+wvQqi/WeJ5OlJQUzQlYO8iWqC6cvXQGaq8TMdM5QtT3CjWRSbbCYt4dgdWoSxnV7O6o6JbdZui85wZidWUoLE9afIx5bWyG3zBzPLMttbW1Tj14Q5Y16eyg4mfoaV0wThxsoql0NmXFVdV6VOQVXWJZ63bSE+xLVPBsBcKfl9GWGU2GnBitvQkpa9NinMjc/n1KnWgtlagmg2wHl5jhDgJDetYRkOnPuaHP5luzdQgvkDMB5Q4hBoJKvo8hayi2WjaiqX63EQVW49225MY4sikYS3tqqz1QUgrqnSkek+VLNjpGZMR/p6odzTog4ZdL37Lx01NfggmWbWy4aYpm60O2M/PE4S8lmBZuldzUrSd6KmuI6MjsSRoBt3iPbph9Y8QSa6Ubqb45lDpxIsfafcSKIjaiv79Tigj203KdKm58zrbgLW5s2z4fM9i5KchfGNmwTpe+3WUZhQr5bu1cjZK7zMxWhwCNyNHiSflwFVGxE5ZmXhFuE1cL9nHuQcoiZHXGLeRO/lrjuWdKGgLehZkd9mBDPmtAyR319tXp7JSEom1N6d9JTR9KNWMEU7nvXljsEl2Fr4ccTZr4vpw5Tc9+jNpXHeOluNlJ/5mt1FXZhpgPZZriCE5tuOe3U0Of9Qs9cKAx2N2S9JpKTeDKocGuYvquF5Q+yW1ezoTkpR/N7uehL07cXNssY1Fy+Emsu9vOXHjWlylc3biSf1XJLRsaOG6uHm7bjdi0yQYXNhd6mqAA5cm4zVrRkVrO1tU09Zq7ayo0yTdyhCc27Qs+cgqeHkXZQ9CXcqDV0ZZ05FaSStBH/70mVjMz7+j4uP59YuYAzlDxz1Ej48NqiOegxE29yCeOZfc1DrW50r6qcPRPSZxqJimXOHTKPNpdv+T1dSsmcRYEZreWCliSrpNloapg3yHFFCndIQvdV+eGBJBArIePIVWW5dGaoIAG8+LzcsMoUqZwAzIyZ9raF4eyZvXVQbmKcKco/u5XI7DOxjy7W5oJlm1su4XNorjG46XJLgE5DalawTmkbz0wuMOVeyuk3jAAVcKq5zBlWRlgzDNugH1jxBNrmXDOLu8js2m6fcSKIHaHrxQV7aDmuZc0pbig1KK2aZ3gXRXNwjlWFkumqeN9mPytRNSGNllaXzy5S0QolcM6NpXGru6TkYRBWU+M5A2PcBObZz+KsIqm46QUyDc/4BO+hyemtR2rIX/tJtpprA7UVesi+nKK76h69/AlY0lbY4jHigcuqqc9Iwnw5rnJLccnTN7g051ppScxIQNoMtRzmLIV/5qyxmnAFJzbjWGikKi84DAejzdHEOqPMcgVu02Yb1K0/uRMXXuJe7vl2Rdfu2aFpLH8oMZUP11PWlkxCy5kS83u4bW3jz6RIroSF/LZHMnMSMYKpIxMt2Wt9rkN3LLsMw/SW3chctHdST2TseDYZbscXiug8Jx8am8aLXPdOcHmNZg7zQj4n1J0GrCdhuUOZR6gaL2cpW1vb1GM4oj31mUMVm92Kwtlcbc07qDN1avro+bp5+5sMejuxK1PDuahgBMCDFC2L6tNUmF9i1PRJix77yIT5Wpsofgj11VSOjKfEGko0COlDkwhzBs0dzS7fwn4tN0fDQcFk/iCdN5YYxC3HG5cQT3UmPVuhJVsfH8ZRH5kd5ofLxs5hJQnDuVJr83klVxPJh3clXoUlPzNjUrMbGc6r2dlodsEiS8u0pdVsnQ3ShVx0cjDOVaBZwebqYP16kjMs98isUjblBzI7a+KxZa0rB7mRmptj1tKmJBSmdgbJXmbl5VXYI4LYkEk8Z4nBHlqO6DRzqHoj1xz+ujZSdfyULEnjP2c129m2yVRkUCjkNcKrh9onkv+dIqeELLGBFcc711kRyOm7YjiVnKtRGUa4N6dhPGMTOaJK7xHbM6eGPsrj1Vlz6ZLT5Z2XkYo7tR9XhGyjqB8QFvmr5EIlFFLqVqhXlKrq94wqFCPM0fgS56IDSk4vx3V4sslbFhUMXJ41evzjh9JOIXvus2HlewJzOCOBnBE6Y3Olq5JDy+nR0sMVnFhpQ9pV/TLgMPTt88lz+UbvXrgE6HTyScE09Dq5ebsGQ2Nmt04s36UxNJ3zsLiUNbTaSPmwRde6hkbUCj9U4bwSWuHHLT00NmX2Wn0UjaWtkJkJ3EgmqOUW6xs7yg87FUbXc80dpi3ZWzLu0iK9c1oJpa2TkyOzRvfSY8VOmKE9hDHG0Gnaq7PTDjuFmZi5TT1qxglVFuZoVM446MLZXC3OuPMmVY7Y/ZNUM/bRWKMk6exsSDiSYwKDiebtXU4A7AGJH47ToxRX+pYNeowrrvOsIv/kIjQyHqudmje4Mihkyfl9n0uABe0MjJs7ZBLGS+vyTpMjczSBiRqZfU7P6Yga1SZD3FEMDYzj7Xphc9i0Rn2hHY9OwSZqjXHUSXWWzL4lv2czpi3ZjJc/o93mDBO1XmfJL5NjZuwzsK0N56Q7lVkOHQhenUV3NqSvEQvPCgsW18AkpFr03Et4uPSts3G6kNMrvXhsVjDXSBaaTo6+2eOxsEU1YaPfzEnfjr6i98g8nW7BD6iPI/YkpY7215Xj3EjlucYzuRGHOVPViGrnvUS6IIgditQLzKwPdBNNBXtoOa7i5N6Lq1k3rYjriap2s5T+8uXL9fW1zXx8fDRpqUEJHd7f39uzcyU0jPf3981gtokRlUs8I6eEtJKPqMdcYsKCk5OT0TU0cuGnT5/Ozs7iwgi+gqq3b9/Gi8XP3tzcyHfc3t56xRSQXVxceJkVDo+Pj11j7mxRvf7w4UPnKS9TQ+Pdu3c2U8S0YXRwcGBztpCQLZkhZjprRplyjGeY6Bw04syfqdw4BJNWRCJt9hG+u7u7vLy0gtmxrxyJpD+b01dDJF9iGKnkmkwxK5hyZPB7e3t9lz88PJyfnxcSTI0awSSPkc0KplPKiRi2hqr7PITlY4iFQ7ivg335kuTo6MgI5kql8hFVgktay8clmE+ePOlTgWxD0Z7rskzJfI/XV7Obr6F3enraaTBqXe7CLUx6XgJXV1evXr2K1CnvpGkrUqDBU0sPV3BiQ51Yg0Y4WiRpXxOfQo6cGjQVahaOxA/JSjTF//33324xBaWHh4dujkkrApejDvPdHG3EK1xxLw+DXnWtT2Asv7Tly+FLiTZac3Vn07PM74oP1ZBnxoootGtglzxaGivqtu0OTag2Ex/aC+NjoejSQzJIGIkkDepfc2gEU46VMBJR2zKzJLbsRmYB2HglfWNH669O7xr6eVmpxovrq8d1WfOCosS4S2k2kl96rDhOZbpqZVtbG9SjFs5au3kzbKc9TJ/QFTZoBzhcpGs2j+yqhcKUm4LN5GvmX7Xr7oFo/s2ZdsVTsav8mALgsKdhX/JzJJUCYxMGGMEEs9NLEwCLkqs7QY5s9+msa1F2DtIkaPRoc/KV5ZaU4vRn5HHVp0bdYmEaPQ7VY8iwM0fLCtnDRLV21jxvpsxmluDKlWrjIb070oXF2IAZ6ZoEc+ZBF2aY1jCX1mS3+ldnrRcyA9+Uz5lHwprXmqO9HRe7HZX/aqOSRuK3z8aR111sRQKRa2UbKjDxzr7oKQyw0Dqbm76/F1bLOAqZLCKnb8nvCW+fyQlv7swyK8l+kk+DSKSaS/4tz4wMZ8/+G9/ZcPVlnf/OFywew5zDHD+giVKbD80+FebqQl2eN6Q0S34TTKpyG08qHV/SqkCzgkm21f9t+R7ZCOUu3Q8UHWviqYG/q3Wl27VFzzUjzNJeEobB9pRJNPKM05aDWE8j+YeNB3thR9ByyMTmeA8L2fxkQnutHd9F0cBOXrn6AgpDRSf+DtCyzur+nI2qI+pTmXGfNdBVgtZZszY1dsiqTypXVNl8UsJwXJR+ez4p0k4KuEsyl2HpdFxHv3zZjv7sG/Cd6tDZHcn1K4buFMlkaothV4JFfpgEXKFSIrikyrC8yZH2tUGmAnJT4ZiVn58+wUlZoVe08sjAIubHqbkIhMq1KlBC8/5cDdWsZ9HhCk7MtUCTjjuxmqZVoS05XvU3hNCZM9oVK+T2Qnq5gvh4j7hrVzbVo932zsg5Pmtg+S5Gk57d8mVd0k7YkJsz2qg0OmRCndYbdqSzmCvG0LTsJzI84zPd0LbGlTcxVUTIGU9t1o3MyLDZqjrHTjxmlsMPjVYuPT5qIgS0NOh08m4r8iSNb3QsOlaMaCd5Kqk76TG+bWKaCKOCnWh8m3rU7qg73PrSmvvkHEbMPgrYOu1E4zoeK3aa366m4JyO19wD7ENHABwacBg3uqYVlq+QkzQn9BhqIa5HV6fxtOB3eqSwxZ3nxOOxeDc7z6rvnYFfZ09HL+Ia3BkQjV3NHS7b5MDv1NpaM1sYhqMXL3GlKBhI2psKaKTE6wnPyoTC8eXamEmPqzxsLsxJ9isUZvYcxlGol2ROpud361GcGapb9YwbNVrWaU5JGsNOlvybnRlD/SYVNHuB1oZzzsS0q52N2eHnVFhIQUvfcslBV6JM8pG2Eo3m1JkUzJ1cVpzWeNnmPbJxOl20H1jxBJoz5GcvU2iuGWeZ5qq4ivs2Y6e0OO5aocsM8qW1lW3vjCOmq1oO9jo7hZY7sZjM+FDtc1a/bm2HlYY3JvuuX1++OCqYG7fOD0k2mKO99UytyaXKPuIodFZlIs5XPHdyV9sjn4xKxUSiqi+d07Dywx2czQb943xNptVFisW3Hmreh/aETI4Rr3y1Q2nKGwjuYb4rmF1geQxXEjctmLM3l1nhEnEJXV/vXLNUOvRgulCZMgO3pKuLvrScpIZbxKmKZAtuv0/+leVHBrL0u+jORrrmmX1T4QpOzNOODiM+f9EmGhFecWPIoS9HQ1VONVKbPSXrUvAZhmGqoTN8tReaRM7Kv0/IpIRYfoiukOVLF6ENeK3LJPoWNZ5V6FDGo8J907pOhZeoa16LEw/joUiyvxNbz7k8Z4iFoKbkbNCNTMG1lGvDsSPzTgrf+WyK7Fa15YfcsmFFVnIOSYNXsaRIjRRYaKw4kV6fu3Y1K7vqmwWUH5rBbre2NqhHDer8qEwlhSg+UWqAKzwIPYy1CpnNuIlsV1NwjrTqsu1g6UTf7U8C4JC87DDi5cLyFXKS5oQeQy3E9RhRsXtK5DXp5Lu7UIzKOSVmw22G9LuaO1yDSQ5811ZXn25hGMYjmYkq0OB1td+XVjikIRmXRGdVJhJTuZXrZmU5S2McTbSKXV2eaTyeeDKkznGq2jKX/IPm3N0u+Tc4MzKcPYM3h83ubLh+vlq63Gwi2svdcqnG32souSjwylc7TArWOdbWmrnBe2RTVLlQP7DiCbSa33AbKjrXjLPPiGXq/sW4OstdtcEgdiLMZoO9SL/QciccrUldZ5KZ/jXAw+o2+C6KJjP1WoFLSGN9OZppBqlYcLQVImehvQ9dqH+VDm9ghzanwu3MapmbkuqFuqYOmp527gGpjCCszzAye7SryE8aiUhY8z60Z+rJLWyvfLVDaSpCLBLelZYwMnwEs3TrffUvEZf029mdzk3qiA+U09P4UnSlC6UC+W3juvWvDvXghfJ1VopLev6m3H7E/ldzSjrqtAFlSmVL76Z6J4vq62CY30K4ghML9RLx+Us30Yj8Q61X3BR8en7YeGBFOBoIfdGXTkXE8E71hbWh1tycnPURlu8SM+lyli/riszpriTSuEpKg5rKdZXsQf9au9KpiEnIIM0lnhXpUF1zW5melkhhKzanz/int5tfQx8KK2SJhBodNAmqO4t2IyUYtlZnOHZyHKx6ETEGDRBVq5WdDeNNeTvSZUXJAN6MY4lhaQAAGX5JREFUBZXcialPUVOETOcAbyFWnNJfc23mFCACS9na2qYeNfwzx6Y1ZqNQDXmNVv0rnx+Zx81VsvlMP9NpmbuagnN8kfplyZRO8C5KPmFZZqctmcz8emYsmTQnFjIh7bgeIyo2pxSTyEGF1bafI++a7N3QAkPnOFFaeki/q7nDNbDkwB+qx0WXT0YLLrpC6fiSfzpe1S/HlS+8mGig6RI3pso3XV3YFxtM74upIV+Y/F4PLck4GqHNTDvsrDlyu1bVdi75NeEqP3/ObWTJv7WZkeHcafDKbHNnY6irnKV8aX87dNDJaMOJMmf7Yl4nMwvbEZXIMvuM1uSPqHOWS5KCxcVe31kZdqYbkT2rpDaRFn2PbKIGl+gHVjyBzuIThlZSeq4ZYaISqa8XbT7jNHQcqXdL394ZoVb3kkwvLVDt3MZCy64GbXrEjZhfy1t7vU0oWOwb9mvK1wSmwS8EpffCLNimEhpF+YN/qN4FtkGqCjHz92UiXdYAaUqVlYXZVeQXxz7C/UVUPOhU3NR1dlBtMxaWpiK28cv77+hPm6d9goEr1EkElzCG5SPRuXxgzoZRWGdOTptuv8/S1pTfd5NjNX1cVriCEwvdRdyJrcZQOzsi69VsWyhw0hbqiJvfg1Z5aiIe5NheY/n1Lb+cb5TedT/bKjdM9M07IYTMnLiZFRpBmbKZYqIdcqiTsx03Uofnblvxxo7G2iB55PN1ySDTzSysfaEdGvkgCJ2Fy/lDAWxzjbPKra0N6lH2rI2scit0De3OIZOfuaspOMcj1dwD7Au5CYDDWSa+9AvLV8hJmhN6DLUQ12PEh8w1PYUiVcuJ7KlGOp48JTvcyM6AUOxq7nCNJDnwkypbU4FCKwgXeDIdX/LPRVutDNrySoodFpB7rNMXxtFcVlG5Hm/JH5qQyemTStY1ywMMYbsNLvm3MzMynPsMXvlzhY7xp0ciAoSnwuFTIadO3KJWlvVUWAXynU0kN1I6r6qQmRQstOct5JQz7Nbukc2izXK4NARm30Jf8QRawWOETdSZa4Yaal/wPLSemuVFcjvbO9PBNhjs5XQKLYeUpMr4bSzNAm6o+Ssd1lJ6yyb0feVyNEvpT1AUMajz6pr5yeE2vW2oiwo5uoE34waHCNfZjxtNRg9Xjd6BlS3Fn80aLdWCLhSEcgM2UnN8N6HmfWhPyLjB66xXvtqhNBWxK95F8RSxRFzSr9eLnJumU3yg15w5bN/tRwbCCk4p8gv1EneYC+31IsIVfH5ojaMfZFmooXaKPa/1Ko5VhZ0N5WTKaSQj4aFNYPk7tHwZQ1KhoXidOVoS5qx0+vYHO+vMyYzH0rtaeriSt7B1sHo3kuO+ll7GGzvyxiN6pEE61+6N6pkym4wQvvQl8w6T9tc4U5Z1cq05Dr+0yjrr35oeBUHewPMP7hw0NK0NcO32dLIdmrmrKThn2pWdDCUzunyfuyYADpHGl35h+Qo5SXNCj6EW4nrs8yRJP6YCGrkaUEml9DWhC/UnlelP9WgiU4XaCNUNTlWuwCZ+WzTsaWdO35Dvk2pQ/rxz3NBluyeqeppcSI5oYldzh6tN2YnX2S0fJrXsoiuU1pitpgJpX25h3l6rNtVZ064YR9UMZt6GklOhGWLxRuWcM+tJDthFLPlXPzMynOMGr7NN7Wwkh1WJAjXnFwGfd9CV2zorgTqnzuQrHzmVlCiTFCw51tZdQIY9V/in2TNny3SuydpaS82AeRF+YMUTqFV6zUTluSbT4SjuDSEs5RmneceRPJgqzOQWFiu0vRM2NC6nqWBvUBfQsodLqtQI1e6rcdH6V7OhbkWZKcx9AlnFnujicISTszUCDw8PGkjX//49Pj4O7b4s7PT0VMHZ3t7e0Gt3Uv7m5kb9vby8vL+/zxFAo+js7OzDhw85hSkDAQhAoA6Bg4MD68Tk005OTjLblQ88Pz/XJSMcvppQhCGHL89/fHyc2SLFyhGQFjR72/o1YckqljIdW7EzE1sLVzKxUGwpBK6urkywfXt7O1RmDW0F29p0lucfem1Y/u7uTrOAxJC70J8KqP6joyPj22dpImyUnHIEpFCZlpY27nSQ2Zw2ubQpIOvKnDgUbKihzMrNlsT+/r4MTP+Gh5mNZjaXWUxTSWdJbch25jc1InAjnTraWqbx4RrvQ2cTjUT5ef3lD/nFsd1arLjWra2t6dEMtIuLCxMomths0OjTDGs2Zg8PDwddSGEIQAACEwloJlJc0ee4FHvoZuTbt28ntpJ/ueTRbXjFSPKofVJFapPAfYuFyFVDTxHSDyLWp5FFLN8G9XQphRehEbNJYiKrEbc/7LpJS6emNgRGG8kitDa6d41cmLldlvNMzgaX/MyM+Wa8yuG81p2NfLVWLikr2tRTYZXx0tyuCHCPbBD5DfqBVU6gg5TeYOEVPONEEJtpV4sO9tByjpb1OP3ff/9tSupxJt5FyYG2rTIK1LRfr1177dfrT1t12tg1G3bagxML8yCRnlvSzU49tbboO50mKlU3zdN4tqfqpjqr3qmb2nDkeettjQF6C4GFENDTKnp+VMLqkeL8F1HczhkfaBygPKHrA1XM9fly+PqTS5Rj3MmTo67YpF0CWjzLDHR3TTO1Jiz9VNs6bpK5fexMbypc6SRA5qIJaNUtr9sZb6tfcr9yuSbk1riW793IuF60ThsR3jx95a5uJJhdypnXQmRd5tWjEes4xRuacUw9xkRlruEhoUIFe8CNVIDceBMKAs3zVYrhNeq9rRt3vJswfmtTyaZixRVvbW1Kj8bnmC7bQNEd2ipgp10zm7NCb9xRIx4E1k3gy5cv79696+ujbj1++vSp72yFfPN4zdA39iuLTUhfwRJoYuMEIsGkyLiRlQ2utrZu2riFzNX9Gd9FsSKZJX/n7rFrutriW9OSn5nRGsAGEyve2WhWm5FZUn5GYpv9f+08mFlyxN2EZvuOYCsmwD2yQcrFDwzCReEZCazsGSeC2BzbWHqwh5b7tMy7KH1kyIcABCAAAQhAAAIQgAAEIAABCEAAAhCAAAQgAAEIQAACEIAABLoJxF9EGfT15u4G5svVrW79iI/9fb5kxT9+/OBJ9CQlCkAAAhCAgEugxLsobv2kIQABCEAAAhCAAAQgAAEIQAACDRLQN7G19WoE0yey/69BEREJAhCAAAQgAAEIQAACEIAABCAAAQhAAAIQgAAEIAABCEAAAhBoh0D8RRT9gvu4rzcX6qBeLNEXWvQdudevX+c0kf/WSk5tlIEABCAAAQhAAAIQgAAEIAABCEAAAhCAAAQgsEoC2nS1/dK39XgXxdIgAQEIQAACEIAABCAAAQhAAAIQgAAEIAABCEAAAhCAAAQgAAEI+ARubm7evXvn5/45/vbt2+Hh4Z+jhv7f29u7uLjQB1uSMtlf8kuWpAAEIAABCEAAAhCAAAQgAAEIQAACEIAABCAAgc0SuL+/t31/9uwZ76JYGiQgAAEIQAACEIAABCAAAQhAAAIQgAAEIAABCEAAAhCAAAQgAAGfwOnpqZ/15/jjx4/Hx8d/jlr8Xx9s0WdbkpLpwy/JMhSAAAQgAAEIQAACEIAABCAAAQhAAAIQgAAEILBlAo+Pj7b7+/v7vItiaZCAAAQgAAEIQAACEIAABCAAAQhAAAIQgAAEIAABCEAAAhCAAAT+h8Dbt2/d37pzz+l37z58+ODmtJnWZ1uSX0e5vLxsU3ikggAEIAABCEAAAhCAAAQgAAEIQAACEIAABCDQCAF3r5jvojSiFMSAAAQgAAEIQAACEIAABCAAAQhAAAIQgAAEIAABCEAAAhCAQHMEHh4ezs/P+8T6/Plz36nW8vV1lPfv30ekur6+jpzlFAQgAAEIQAACEIAABCAAAQhAAAIQgAAEIACBjRO4u7tzCezt7fFdFBcIaQhAAAIQgAAEIAABCEAAAhCAAAQgAAEIQAACEIAABCAAAQhA4DeBs7OzPhYvXrw4Pj7uO9tgfqQvRtqrq6sGxUYkCEAAAhCAAAQgAAEIQAACEIAABCAAAQhAAAItELi9vbViaH9Yad5FsUBIQAACEIAABCAAAQhAAAIQgAAEIAABCEAAAhCAAAQgAAEIQAAC/xGIfBTl9PT0v3JLSOlX+uKfRnHvpC6hQ8gIAQhAAAIQgAAEIAABCEAAAhCAAAQgAAEIQKAege/fv9vGjo6OlOZdFAuEBAQgAAEIQAACEIAABCAAAQhAAAIQgAAEIAABCEAAAhCAAAQg8JtA/Dshr1+/Xhyp+Psz7p3UxXUNgSEAAQhAAAIQgAAEIAABCEAAAhCAAAQgAAEIFCXg/poP30UpiprKIQABCEAAAhCAAAQgAAEIQAACEIAABCAAAQhAAAIQgAAEILBgAtfX133SP3369ODgoO9ss/mHh4eSvE+8+/v7vlPkQwACEIAABCAAAQhAAAIQgAAEIAABCEAAAhDYOAH313xevnwpGnwXZeMmQfchAAEIQAACEIAABCAAAQhAAAIQgAAEIAABCEAAAhCAAAQg0EHA/ZU77/SzZ8+8nKUcHh0d9Yn6+PjYd4p8CEAAAhCAAAQgAAEIQAACEIAABCAAAQhAAAJbJnBzc2N3UO1vFfEuypZNgr5DAAIQgAAEIAABCEAAAhCAAAQgAAEIQAACEIAABCAAAQhAoJvAz58/u0/89df+/n7fqcbzI99FifS38U4hHgQgAAEIQAACEIAABCAAAQhAAAIQgAAEIACBogS+fv1q6zcfRdEh76JYJiQgAAEIQAACEIAABCAAAQhAAAIQgAAEIAABCEAAAhCAAAQgAIHfBOyv3IVElvtdlOW+RRNqgRwIQAACEIAABCAAAQhAAAIQgAAEIAABCEAAAnUIXF5e2oZOT09NmndRLBMSEIAABCAAAQhAAAIQgAAEIAABCEAAAhCAAAQgAAEIQAACEIBAmsAqPyHCayppxVMCAhCAAAQgAAEIQAACEIAABCAAAQhAAAIQ2B6Bu7u7+/t72++TkxOT5l0Uy4QEBCAAAQhAAAIQgAAEIAABCEAAAhCAAAQgAAEIQAACEIAABCDwm0Dk4yfufcdl8YpI/vTp02X1BWkhAAEIQAACEIAABCAAAQhAAAIQgAAEIAABCFQgcH5+blt5/fq1TfMuikVBAgIQgAAEIAABCEAAAhCAAAQgAAEIQAACEIAABCAAAQhAAAIQ+E3gxYsXfSxub2/7TjWe//379z4JX7582XeKfAhAAAIQgAAEIAABCEAAAhCAAAQgAAEIQAACmyXgvovy5s0by4F3USwKEhCAAAQgAAEIQAACEIAABCAAAQhAAAIQgAAEIAABCEAAAhCAwG8C8XczLi4uFkfq5ubm8fGxT+x4f/uuIh8CEIAABCAAAQhAAAIQgAAEIAABCEAAAhCAwIoJaCvYbqvq49LHx8e2s7yLYlGQgAAEIAABCEAAAhCAAAQgAAEIQAACEIAABCAAAQhAAAIQgAAEfhNw7ymGUNxfwgvPtpkTlzne3zZ7hFQQgAAEIAABCEAAAhCAAAQgAAEIQAACEIAABIoS+Pjxo63/9PTUppXgXRSXBmkIQAACEIAABCAAAQhAAAIQgAAEIAABCEAAAhCAAAQgAAEIQOA3gTdv3vSxuL6+1mdG+s42mP/w8BB5FyXS0wb7gkgQgAAEIAABCEAAAhCAAAQgAAEIQAACEIAABCoQ0Cbw7e2tbcjbR+VdFEuGBAQgAAEIQAACEIAABCAAAQhAAAIQgAAEIAABCEAAAhCAAAQg8B+B9+/f/3cQpLz7jsH5tjLi0sZ72lZPkAYCEIAABCAAAQhAAAIQgAAEIAABCEAAAhCAQBUCZ2dntp2XL18eHh7aQyV4F8WlQRoCEIAABCAAAQhAAAIQgAAEIAABCEAAAhCAAAQgAAEIQAACEPhN4ODgIPKShn4P79OnT4uAdXFxcXl52SeqXlNRT/vOkg8BCEAAAhAICTw+PoaZ5EAAAhCAAAQgAAEIQAACEIAABNZE4OrqSt/Htj36+PGjTZvEk3/++cfL4hACEIAABCAAAQhAAAIQgAAEIAABCEAAAhCAAAQgAAEIQAACEICAIbC3txd54vbbt2/Hx8cts7q7u3v+/HmfhE+fPn14eOg7Sz4EIAABCECgk4B+CFbvZHaecjN5JselQRoCEIAABCAAAQhAAAIQgAAElkVAv+Bzf39vZNZHUfRqiic/30XxgHAIAQhAAAIQgAAEIAABCEAAAhCAAAQgAAEIQAACEIAABCAAAQj8R8D96bv/cv+kXr16dXNz8+eouf/1nsnR0VFErHjvIhdyCgIQgAAEtkwg8pami0XvQ7qHpCEAAQhAAAIQgAAEIAABCEAAAksh8OXLF/siimQOP4qiTN5FWYo2kRMCEIAABCAAAQhAAAIQgAAEIAABCEAAAhCAAAQgAAEIQAACOyCgn37/+vVrpGG97HFxcREpsKtTeknm2bNnkceFP3/+rN7tSjzahQAEIACBhRLQi47u4ziRXuR8OyVyOacgAAEIQAACEIAABCAAAQhAAAI7IaCV79nZmW1aH0Xp3EflXRSLiAQEIAABCEAAAhCAAAQgAAEIQAACEIAABCAAAQhAAAIQgAAEINBB4OTkRK9tdJz4k3V6evrhw4c/R038r9/t00sykRdR9Et+b9++bUJWhIAABCAAgUURiL+i6XYlv6R7FWkIQAACEIAABCAAAQhAAAIQgMBuCbx588bdWe3bHH7yzz//7FZQWocABCAAAQhAAAIQgAAEIAABCEAAAhCAAAQgAAEIQAACEIAABNonoI+f6J2TiJz6eTw9dLu3txcpU+eUXjI5Pz+PtKW7p7yIEuHDKQhAAAIQ6CNwd3cXf9fRu/Dbt2/Hx8deJocQgAAEIAABCEAAAhCAAAQgAIFmCehXft69e2fFe//+/adPn+yhm+BdFJcGaQhAAAIQgAAEIAABCEAAAhCAAAQgAAEIQAACEIAABCAAAQhAoJfAzc2NXjhxfxIvLKrvjezwGyl6Yebs7Oz+/j4UzOQ8ffpUL8zwWHAfH/IhAAEIQKCPwMPDg1501DQXnwfDy/XUjn5Q9uDgIDxFDgQgAAEIQAACEIAABCAAAQhAoCkC2gHWTzBYkZ49e6YfZbCHXoJ3UTwgHEIAAhCAAAQgAAEIQAACEIAABCAAAQhAAAIQgAAEIAABCEAAAr0E9CSuvo5yfX3dW+Kvv/S+hx7VrfzhkaurK/1cX+QtFAn84sULSd7Cl1si9DgFAQhAAAK7IqDfef3586dp3b5wohxNLjqMTzFJmTU56gke/e3v79vCyjRpvUjJ9GSxkIAABCAAAQhAAAIQgAAEIACBXRHQLym469/41z55F2VXaqJdCEAAAhCAAAQgAAEIQAACEIAABCAAAQhAAAIQgAAEIAABCCyVgD4/op94t8/pdnZDj9uqjP5KP1wrYfTqy+3tbacYNvPz58+VX4+xTZOAAAQgAIFFENCEFZ/ayvXix48ffDilHF5qhgAEIAABCEAAAhCAAAQgAIEcAicnJ5eXl7akvvOpX22wh2GCd1FCJuRAAAIQgAAEIAABCEAAAhCAAAQgAAEIQAACEIAABCAAAQhAAAIJAvpAin7E/fz8PFHur79evnypN1J0IzNZclABvYLy9etX9+Zo3+WvX7+WnKVfielrnXwIQAACEFgKAd5FWYqmkBMCEIAABCAAAQhAAAIQgAAEZifw5csXfXfaVqtNXX2J2h52JngXpRMLmRCAAAQgAAEIQAACEIAABCAAAQhAAAIQgAAEIAABCEAAAhCAQJpA/hspqkv3L1+8eHF0dKR/R/z6u9r6/v27vn9y/e9fWri//tJbKPpkyoi2ciqnDAQgAAEIrIwA76KsTKF0BwIQgAAEIAABCEAAAhCAAAQyCdzd3T1//twW1ievtROb/HEf3kWxxEhAAAIQgAAEIAABCEAAAhCAAAQgAAEIQAACEIAABCAAAQhAAAJjCOgtEb3yoW+PPD4+Zl7/9OlTvZSim5pK7O/vu//+/PlT9bj/3t/f697noMr1JRb98RZKpjooBgEIQAACIsC7KJgBBCAAAQhAAAIQgAAEIAABCGyTgL5BfXp6avqurVptxubsrPIuyjathV5DAAIQgAAEIAABCEAAAhCAAAQgAAEIQAACEIAABCAAAQhAYH4CV1dXl5eXX79+zX9vZEYhdJdUn17RTdOTk5MZq6UqCEAAAhDYCAHeRdmIoukmBCAAAQhAAAIQgAAEIAABCHgE7HdR9ONB3759y3kRRTXwLoqHkUMIQAACEIAABCAAAQhAAAIQgAAEIAABCEAAAhCAAAQgAAEIQGAqgZubG72RovdS9EmTqXWlrtf90devX+sVlMPDw1RZzkMAAhCAAAQgAAEIQAACEIAABCAAAQhAAAIQgIBPQDu6+hzK27dv/RP9x7yL0s+GMxCAAAQgAAEIQAACEIAABCAAAQhAAAIQgAAEIAABCEAAAhCAwDQC+kW929tb3cU0/87yvRR9/+To6OjFixf6Vx9C0c/YT5ORqyEAAQhAAAIQgAAEIAABCEAAAhCAAAQgAAEIQGAYAd5FGcaL0hCAAAQgAAEIQAACEIAABCAAAQhAAAIQgAAEIAABCEAAAhCAwBQC5gf29L0U/enVFP378+dPVei+pqK3Tfb3971/9f0TvXzCx0+mwOdaCEAAAhCAAAQgAAEIQAACEIAABCAAAQhAAAKzEPh/TKa8QbTH4W4AAAAASUVORK5CYII="/>
  <p:tag name="POWERPOINTLATEX_PIXELSPEREMHEIGHT#5C6D626F787B4465742066696E6E7320E476656E20616E6472612062657465636B6E696E67617220665C226F72207061727469656C6C2064657269766174613B7D" val="183,3333"/>
  <p:tag name="POWERPOINTLATEX_BASELINEOFFSET#5C6D626F787B4465742066696E6E7320E476656E20616E6472612062657465636B6E696E67617220665C226F72207061727469656C6C2064657269766174613B7D" val="38"/>
  <p:tag name="POWERPOINTLATEX_REFCOUNTER#5C6D626F787B4465742066696E6E7320E476656E20616E6472612062657465636B6E696E67617220665C226F72207061727469656C6C2064657269766174613B7D" val="3"/>
  <p:tag name="POWERPOINTLATEX_CACHECONTENT#5C6D626F787B4465742066696E6E73205C226176656E20616E6472612062657465636B6E696E67617220665C226F72207061727469656C6C2064657269766174613B7D" val="iVBORw0KGgoAAAANSUhEUgAAETUAAACnCAIAAABRUphkAAAgAElEQVR4Aeyd/dnXNtK2kz22gIQSAhUESlioAChhoQKgBKACoASgAqAEoIKQEpJ0wHvt+l09imzLI1mWJeu8/wD/bH2MztHHaCTZP37//v0H/iAAAQj0Q+Dbt29fv379/PnzX3/99fvvv//xxx+6mP5VIX766acbN2788ssvutC///rXv+7cufPzzz/3Uz4khQAEIAABCEAAAhCAAAQgAAEIQAACEIAABCAAAQhAAAIQgAAEOiOgRcz3799r+XJawdS/WsRUGfyFS61d3rx5s7OCIS4EIAABCEAAAhCAAAQgAAEIQAACEICAmcCPnM8xsyIgBCBwDgF3IOfTp086mZMhxHRQ58mTJ/i7M+gRBQIQgAAEIAABCEAAAhDIIPDnn3/qPQLMQTLQEWVwAmo7IsCLNgavBhQfAhCAAAQgAAEIQAACHRF49+6dFjHfvn07ncbZlFwLl//+7x8Tn01WBIAABCAAAQhAAAIQ6JQAy2SdKg6xIQABCECgCAHO5xTBSCIQgEB5Al++fJEje3rLVKnUf/3112fPnj148KBUgqQDAQhAAAIQgAAEIAABCIxGYFpRmD7jOb0Kd/qe5/Ry3ODzntNJg9EQUV4ILBJQc/CbyWLzmSK+evXq0aNHi4lwEwIQgEAXBJy14Pd7MhLu379/9+7dLoqAkBCAAAQgAAEIbBLQiP/mzZvnz58bj+XME1Tcp0+fzu9zBwIQgAAEIAABCGQQWHRHyDWhjVK3b9/OSLBUlGYFK1XA0dJxCtXq2KKff1o1E5affvpJgUfjQ3khAAEIQAACIvBPKEAAAhBoioDsch3LefnypSz44oLp8zsPHz6U9a8sWAsvjpcEIQABCEAAAhCAAAQg0DsBzUc0E9HftHiwdvCm92IiPwSKE9CXb9VwIufWiudIghCAAAROIeD2H+RZC3p50ClikykEIAABCEAAAmUJyCTQ0RqtZu5MVptltWSpP76+u5Mk0SEAAQhAAALXJrDojnD+WP+tYYsc9N2+xfv7bzYr2P6iDZuCdKqqpT+WyYatAxQcAhCAAASKEFg4n6P3U+pFL0VSPz0R7cK/cePG9K+E0aeitQB2586dcw+Fn44FASDQJgHt5pEj29j/qDn/61//UovWhd/MNT3QJEGTz8+fP+tT8jqQMy+snt67d0+vq1RefDh+zoc7EIAABCAAAQhAAAIQGJaAJhE60j9s8Sk4BLIJyNumuXZ2dCJCAAIQaJaAPsQ9ORunTQnNyolgEIAABCAAAQhUI/DixQudq4lkp80J2gWrWZIWMfWnkDIktGSptcv379/LtPDj6v6tW7f0iA0MPhauIQABCEAAAoMT0BuHJ0dEYDmcjqVZwU4ncxkBWCa7jCopCAQgAAEInEtg4XzOuQKVzV07A9Y2B0zuMG3Q184bNuiXxU5qEEgloMP38lPLJb0ZUcF0LEd/a81W96dXTGntfErt48ePSnl+7Ec3NanQH/7uTewEgAAEIAABCEAAAhCAAAQgAAEIQAACEIDAgATkPFxbYhiQBkWGAAQgAAEIDE5ArxrU1oLFlwNOZPRiQR3dcWuUDte0fKn7eqpVznkKOszDER2HiwsIQAACEIAABOSOaBNCs4K1iQupIAABCEAAAhAYlsDFz+dE9Krz5fqT1fj48WOd1ZkO6rBNP0KMRxA4iMDTp083v/+uRvrkyZO803R6eYP+9JV5HdEJXmelxXX83QeplWQhAIEkAlrVk1mir4Gpu1s7f5iU4Frg6WPEeteOMppOM66F5D4EIAABCEAAAhCAAAQgAAEIQAACEIDAiQQmf5Gc2PoOA56cExVB1hCAAAQmAnoh4L179yI0tJSpT+tEArx+/Vo7E9YC6NyOlgnyFghYYlijyn0IQAACEDiOABOW49iSMgQgAAEIOAIMNw4FFxCAQF8E/tGXuAdJK1eXjgdom742qsprpq2rB2VEshCAgE/gy5cv8jLHD+do3fHDhw+ytB49epTnkp5yVFwdBNKWdB3G82XQtdq+XOrBTX5CAAIQqEBAnZtemKcO6tatW1rYU3ekIzqyRtRfFbdGlKZSVvrKRXkpxx9//FG5S4YKJSULCEAAAhCAAAQgAAEIQAACEIAABCAAAQsBOYXkxnH+Ir21avLkTAtYlhQIAwEIQAACxQnoaE3kcI4OUurrN/HDOerbI4dzJLAOZAbvGdwsBUsMm4gIAAEIQAACxQkwYSmOlAQhAAEIQGBOgOFmzoQ7EIBAXwQ4n/M3femgjtxe2rqqkwA6OfC3Z/yAAASKEpAbWnvE5WuOpKqP3sizrK/fRMIkPdKi5rt37169ehXEkku9+Fb4IAt+QgACEAgIqBvUIZn3798HPeF0bFinE0sdHVQ66v10GFIpBzIod8kgSYL7/IQABCAAAQhAAAIQgAAEIAABCEAAAhCoT0BuHDmF5MYJ/EWSZFrAkpOH1av6eiFHCEBgcAI6eBM/WqPDObdv345Q0vGe+PsKp7hv3ryxv1GLJYYIcB5BAAIQgMBBBJiwHASWZCEAAQhAwCfAcOPT4BoCEOiUwI/fv38PRJd76NOnT+6mWwPQdyd0UwsA7o4Ls/9CL5XRqRilM13o34w0J8Ekpy6mfzMS8aPoK9Lax693kvk3uYYABHYS0EkYNa6vX79G0jm69emUjt476AugHGXb+Xe4hgAEIHAcAX24RmdjNtOXHaIzw5vBIgHm3d1iYPrARSzchAAEIACBAQloH4x2w0wFd74FeRjynCFybvAigAFr0ZhF1n61yXPovHNTq9G/GUD2m8EZmRIFAhCAwCIBnYWYerbFp6k36d9SiY0WXstz8f3fDsjbt2/lXHI/uYAABCAAgeMIbHbOm4dzJJvdonjy5En8OzxTSVliOE7jpAwBCEAAAmsENsdEF5EJi0ORffHjjz9mx51H/PDhQ6k3Izcr2LzU3MkjwDJZHjdiFSTAcFMQJklBAAInElg4n2OURi/o0jGe6c8YZR5MrwHT9zG0JVQ+qfnT/XckpPYB6G+PnP/+978l5EES7i8jKUCgLwKy4/WxGrXKiNhqccd9zEGHcHQ0aOoWAjFYII8ohUcQgEBBAlpd0/f6jAla1vbWkpIhpC+VrT0N7huX/YJY/IQABCAAAQiMQ0AnbeRb0Gwl/q4BHwjnc3waXA9LQEapluQt74p2iJieOxRcQAAC7RCYzty6U7uarcskkG2QJCH9WxKu0QLLcS3Pub3Ue1xG9lwICQEIQGBwApuds2X/sfEtWhNqbZ/Y/IQOSwyDV0uKDwEIQOAUAptjYiAVE5YASPbPuTtCvgj7IsWUb8HzOa4gzQrmJOSiOAGWyYojJcE5AYabORPuQAACnRLIP5/jCiwPkT5DkWr5Kfqvv/6qFXqXToULZScjVW6yDGnZtFpBQWRxeQLqLrRTPP7KSYsjOw+UvNXaSxfJnc1zeWCJBQEIJBFQT3jr1i17FMtq3Fpqt2/fTrJ5fvvtNz4buAaT+xCAAAQgAAFHwO4aZorhoHEBAS3d6QU9RuuU/etUGAhAoBcC6tzkb7QfQaR/60Wzp8hp/7TCJF79JbZTsJApBCAAgRMJaKCXfz6ysHj//n2dvdmU8NGjR+5TvZuBFeD79++RYCwxRODwCAIQgAAEjiPAhOU4thkpp7ojjjifsyh2s4ItSsvNbAIsk2WjI+ImAYabTUQEgAAEeiHwj/2Cah+nzr3IOZWalBauUqPsDK9dqvooh6TV9lN9FUcbZewJao1tKqk9CiEhAAGfgKZhJx7OUfPX1yoiPnSJqqeaQvgycw0BCECgOAH7rp0pa33py7LCN5dTHZpx+6OLmyqbi8gFBCAAAQhAYCgCd+/e1WsFhioyhYXAfgJaU8nzH+7PmhQgAAEIHEdAnZteCYRhcBzhcVJWRYr7ruco5PbBmz3Hwh0IQAACBQnoFaXxztl46kZO/iSptKIaCZ/qxmeJIQKTRxCAAAQgYCTAhMUIqlqwyR2hl4BUy9GYUbOCGeUnmJEAy2RGUARLJcBwk0qM8BCAQMsECpzPmYqXcdhGO/XPQqOTNq9fv5ZvSytn9pNF8l5JZg0DZ4lNvhDol4DlcI6mjg8ePDiijErWuEnd6Ek/QkjShAAEBiGQsWsnI4pgvn//PhVpXkapuRAeAhCAAAQgcAECmmIkvfLjAkWmCBAoQkCvyymSDolAAAIQaIqADAO9Pr8pkRCmOwJ5fukM5093ZBAYAhCAwFkEtJfg06dPkdy1O0I7UCMBDnqU4cbPiCLhM0aZvIwOAkWyEIAABCBQkAATloIwCyalb/Tpi+UFEyyVVLOClSog6YgAy2RUgyMIMNwcQZU0IQCBswgUO5+jQTe1DKd4rAIhJba+AS33mX1jjT7BoQ9xKFaQFD8hAIEIAW3Bib8dSmvYmqFFUsh+pBf02j3IChl/K1W2GESEAAQgIALqYeLv21ukFF8FXIyimxmxJBt94BpP7kMAAhCAAAQCAhwzCIDwEwIWAjQcCyXCQAACPRLQqkGPYiNzIwTkjYk7z9fkzHD+rCXFfQhAAAIQCAjEB3dtLXj69GkQZe2n/W2hUwqRTRQsMaxB5j4EIAABCBxHgAnLcWz3p9ysu7VZwfYzJwVHAC07FFwUIcBwUwQjiUAAAu0QKHY+R0WyH3Fpp/yTJHKfqX9/8uSJUTB9iOPWrVsfP340hicYBAYnoFdMxU/IyDH97t27gyilHq3+/PnzQZKQLAQgAIE//vgjA0LGkR7lkrexIy9WRqGIAgEIQAACEOidQOr2mt7Li/wQKEJA+8z69R8WIUAiEIDAVQnolV5XLRrlqkAg2xuTHbFCocgCAhCAQNcEXrx4EXfLJ21GTHqxfTwwSwxd1yuEhwAEINApgex5R3bETkGdInbccjhFpCnTZgU7kcn1smaZ7Ho6PbdE2aNGdsRzy0vuEIDA5Qn8s2AJb9y4EXdU+Xk1uBgvR9vDhw9lIBpLce/evVevXh30xQ+fFdf7CfhvMJKK7969uz9NUjAS0OG3x48fxwOrKcUD7Hma+hJBjLY9tIkLAQi0Q0C2ltGk8WVu0ELzxeMaAhCAAAQg0A6BO3futCMMkkCgIwJatNOLbzoSGFGbJYC7r1nVDCuY+jf8isNqf2fB8zZb78yU6BCAAAQgECHw/PnzyFM9Sjqf8+DBA7u7/v79+/Gsqz21y+yLxBKDT4NrCEAAAhECHbk1mLBE9Hj6o8hn986VrVnBzsVysdxZJruYQk8vDsPN6SpAgOIEOrL3ipedBEWg5PmcCwDVW+60hCaHWvxbH66kOnWg8DrY4+5w0SaBly9fOsG0WZnzOY5GhYv4998lwNEnplLXxTO2s1fASBYQgMA1CNy8eTOjIHnvHcnb+Kjj1hkSEgUCEIAABCAwIAF2nAyodIpchAAGZxGMJCICuPuoBq0R4HxOaxrpSJ7swRGLtCMtIyoEINARgXfv3sXXCrWymerq12rp5oKpEMmciL8bNDXfCTtLDB1VP0SFAATGIdCRW4MJS+PVsll3RLOCNa7QjsTDKdGRsroQleGmCzUhZBKBjuy9pHIR2EjgH8Zw4wTTAW453exf81AT0jtvxuHTY0n1/ZYexb6GzN++fXvz5k28LJvvoIpHL/6U09jFkZIgBCDgE/j111/9n5ZrrfZZggVhMmLJR8abbAKM/IQABCAAAQhAAAIQgAAEGiSAu69BpSASBCCQTUBvjsuLm7ffOi8vYkEAAhAYh8DmwmXGJ2700tzNWNrg+OHDh03OLDFsIiIABCAAgfYJ9OXWYMLSeI1q9oxEs4I1rlDEg8CwBBhuhlX9VQvel713VS2cWy7O5yzz15tpLP6vKbI+tsMRnWWObdzluMWJeth8F5ScyNnW1UHlyj6NfZA8JAsBCFyMwMOHD1NLpC/7pUZR+IxYGVEyBCMKBCAAAQhA4BoEmDhcQ4+Uoj4B1mXrM79kjrj7LqnW3gtF/9a7Bs+VP+M1KxI4w8t0bjHJHQIQgED7BLSB5uvXr3E58zptvSH0yZMnaylrwfTz58+Wz+NkdP55nv+MWBlR1oBwHwIQgMC1CXTn1sgb+zLGrGvrndJB4GIEWCa7mEJbKA7DTQtaQIZSBLqz90oVnHQcAc7nOBThxd27dzmiE0Lp83f8E+R9lqkbqXV6LS7r5gGeeHTL09SXCKaGt8hAGAhAAAKOgN6Tl7RlRy/VyzvHqJW8zRfyOal0Iakkm3+HawhAAAIQgAAEIAABCEAAAm0SwN3Xpl6QCgIQyCYQ2bEdSTPJ8xNJh0cQgAAEIOAIvH371l2vXVhO0SzGffHixW+//aY+X6dxtBwpn7wudKZFexK+fPliTJYlhkW23IQABCDQF4Hu3BpMWPqqYEgLAQhAoFMCDDedKg6xFwl0Z+8tloKbewhwPidGT0d09KIa4yZanUPQV3diyfHsJAKcRDwJ/A+vX7/ezDrv3PNmsn6A1EXKCiL54nENAQgMSMCywjdhkRHy5s2bbESKaz9zaJcqWx4iQgACEIAABCAAAQhAAAIQKEIAd18RjCQCAQi0Q0CrUal+ae3nNu7kbqeYSAIBCECgfQKfPn2KC5naXQepqevWKR2dxvn27Zu+1aMLLadqFAiCxX/anfksMcRJ8hQCEIDAWQS6c2swYTmrqpAvBCAAgaEIMNwMpe7LF7Y7e+/yGqlfQM7nbDDXG+s33XAuCe2C5YiOo9HOBScRz9LF5sdz9FKon3/++Wjxkr6lrsM8FUQ6usikDwEINE5AU0rL+plWznROeE+npLh68Z7liM6rV69SlwAbh4x4EIAABCAAAQhAAAIQgMCFCeDuu7ByKRoEhiUgZ5HxbXFCJNe65fVYw8Kk4BCAAASyCWxuDFAPnJ14qYgsMZQiSToQgAAEziLQo1uDCctZtYV8IQABCAxFgOFmKHVfu7A92nvX1kj90nE+Z5u5juhYNtFOCemIDosi20zrhtDm5roZktv/J7BJ/uHDhxVg6U1U9iM6z58/ryASWUAAAhB48OCBOsnIyRm9hO/333/f/xpUpaCMIl8Skww6w8MBY+okBCAAAQhAAAIQgAAEINARgU2nU0dlQVQIQAACEwG9ZkWdm+WIjraGb24fhyoEIAABCOQR2NxAc+fOnbyUy8ZiiaEsT1KDAAQgUJlAj24NJiyVKwnZQQACEBiTAMPNmHq/ZKl7tPcuqYgTC8X5HBN8ebiePHliCvrDD48fP9anqI2BCVaBgPY3V8iFLAIC+iz7pgs7sjE9SG3nT52as3xuXjvU92+F3ykq0SEAgXEI6ACwukqdAdbhGdcf6kJHCmWjf/z4UdPOIjSUzrt375SmUlb60z4PXShf5S4Z+HJOEc4kAgEIQAACEIAABCAAAQhUI4C7rxpqMoIABGoSkHda/VvkNSsSRmtVWoEq5TWqWTryggAEINA+AcsSv3Pmn14clhhOVwECQAACEMgm0KlbgwlLtsaJCAEIQAACdgIMN3ZWhGyZQKf2XstIu5Ptn91JfJbAL168+Pr1q/GdZNM771kgOUtZQb70dAGQOj/VXjYzqvkJeO10f/r06cuXLxelkjNdm9TlyF58yk0IQAACxxHQGWD9HZe+S1ldHJ/4czS4gAAEIAABCEAAAhCAAAS6JoC7r2v1ITwEIBAhML1mRa9TefPmjRak1N3pNVh62Yo82Pocvd69wsJThB6PIAABCOwkYDEyLR862ylGUnSWGJJwERgCEIBAIwQsI04jogZiMGEJgPATAhCAAASOIMBwcwRV0qxMoF97rzKoC2fH+ZwE5Wp//3Q6czOO1kt0RMfyip3NpAiwn4DloMj+XEghIGAZYNSggliH/tQpO61fal1TVULfkZjWNdVUta5ZZ3P8oaUjcQhAAAIQgAAEIAABCEAAAhCAAAQgMAgB3H2DKJpiQmBYAvKcy5s9bPEpOAQgAIGzCPzxxx+bWd+4cWMzDAEgAAEIQAACcQK9uzWYsMT1y1MIQAACEChCgOGmCEYSOYtA7/beWdyulC/nc9K0qS9s3LlzxxJHrUsf62AFxcLq0DB//vnnoemT+BoBiwt7Le5x97HbjmNLyhCAAAQgAAEIQAACEIAABCAAAQhAoAIB3H0VIJMFBCAAAQhAAAIQGJCAXu23WWq+Y7aJiAAQgAAEIBAngFsjzoenEIAABCAAAQhAoHcC2Hu9a7CI/P8okso4idy+fVvf3zCW9+XLl3xCx8jquGD6TMpxiZNyhMCmC7u1779HysIjCEAAAhCAAAQgAAEIQAACEIAABCAAgUYI4O5rRBGIAQEIQAACEIAABC5GoM2XD14MMsWBAAQgAAHcGtQBCEAAAhCAAAQgcG0C2HvX1q+xdJzPMYL6v2DPnz+3nyt4+PDh/8Xk6gwCnz59OiNb8vxh04XN99+pJRCAAAQgAAEIQAACEIAABCAAAQhAAAKpBHD3pRIjPAQgAAEIQAACEICAhcDmywctiRAGAhCAAAQgECeAWyPOh6cQgAAEIAABCECgdwLYe71rsIj8nM9JxqiPVr9588YY7ffff3/x4oUxMMGOIEBPdwRV0oQABCAAAQhAAAIQgAAEIAABCEAAAhCAwCkEcPedgp1MIQABCEAAAhCAAAQgAAEIQAACENhPALfGfoakAAEIQAACEIAABFomgL3Xsnaqycb5nBzUDx48+OWXX4wxnz179u3bN2NggpUl8Oeff379+rVsmqQGAQhAAAIQgAAEIAABCEAAAhCAAAQgAAEInEIAd98p2MkUAhCAAAQgAAEIQAACEIAABCAAgf0EcGvsZ0gKEIAABCAAAQhAoGUC2Hsta6embJzPyaT95MkTe8yHDx/aAxOyIAGOIRaESVIQgAAEIAABCEAAAhCAAAQgAAEIQAACEDiXAO6+c/mTOwQgAAEIQAACEIAABCAAAQhAAALZBHBrZKMjIgQgAAEIQAACEOiCAPZeF2qqICTnczIhP3r06KeffjJG1idcPn78aAxMsIIE6OkKwiQpCEAAAhCAAAQgAAEIQAACEIAABCAAAQicSwB337n8yR0CEIAABCAAAQhAAAIQgAAEIACBbAK4NbLRERECEIAABCAAAQh0QQB7rws1VRCS8zn5kJ89e2aPnBTYniwh4wTevn0bD8BTCEAAAhCAAAQgAAEIQAACEIAABCAAAQhAoBcCuPt60RRyQgACEIAABCAAAQhAAAIQgAAEIBAQwK0RAOEnBCAAAQhAAAIQuBgB7L2LKTS7OJzPyUb3w9OnT+2R9Qmdd+/e2cMTcj8BfbPor7/+2p8OKUAAAhCAAAQgAAEIQAACEIAABCAAAQhAAAKnE8Ddd7oKEAACEIAABCAAAQhAAAIQgAAEIACBPAK4NfK4EQsCEIAABCAAAQj0QgB7rxdNVZCT8zm7IN+/f98en0/o2FkVCfnmzZsi6ZAIBCAAAQhAAAIQgAAEIAABCEAAAhCAAAQgcDoB3H2nqwABIAABCEAAAhCAAAQgAAEIQAACEMgjgFsjjxuxIAABCEAAAhCAQC8EsPd60VQFOTmfswvyw4cP7fF///33169f28MTcg+BP//88/3793tSIC4EIAABCEAAAhCAAAQgAAEIQAACEIAABCDQCAHcfY0oAjEgAAEIQAACEIAABCAAAQhAAAIQSCWAWyOVGOEhAAEIQAACEIBAXwSw9/rS19HScj5nF+EHDx4kxedsXBKuPYGfP3++JzpxIQABCEAAAhCAAAQgAAEIQAACEIAABCAAgXYI4O5rRxdIAgEIQAACEIAABCAAAQhAAAIQgEASAdwaSbgIDAEIQAACEIAABLojgL3XncoOFZjzOXvx3r9/357E169fv3z5Yg9PyDwCOob48uXLvLjEggAEIAABCEAAAhCAAAQgAAEIQAACEIAABJoigLuvKXUgDAQgAAEIQAACEIAABCAAAQhAAAJ2Arg17KwICQEIQAACEIAABHokgL3Xo9YOlZnzOXvxPnz4MCkJTsgl4coL/OzZs7yIxIIABCAAAQhAAAIQgAAEIAABCEAAAhCAAARaI4C7rzWNIA8EIAABCEAAAhCAAAQgAAEIQAACRgK4NYygCAYBCEAAAhCAAAQ6JYC916nijhOb8zl72f7rX/9KSuL9+/c6J5cUhcBJBL59+/bmzZukKASGAAQgAAEIQAACEIAABCAAAQhAAAIQgAAE2iSAu69NvSAVBCAAAQhAAAIQgAAEIAABCEAAApsEcGtsIiIABCAAAQhAAAIQ6JoA9l7X6jtIeM7n7AX7888///LLL0mpcHokCVdq4NQvGqWmT3gIQAACEIAABCAAAQhAAAIQgAAEIAABCECgGgHcfdVQkxEEIAABCEAAAhCAAAQgAAEIQAACZQng1ijLk9QgAAEIQAACEIBAawSw91rTSAvycD6ngBZSP6HD+ZwC0FeSePr06devX1cechsCEIAABCAAAQhAAAIQgAAEIAABCEAAAhDoiQDuvp60hawQgAAEIAABCEAAAhCAAAQgAAEIeARwa3gwuIQABCAAAQhAAAIXJIC9d0GlligS53MKUEw9n/P777/ra1YFMiaJvxP4+PHjy5cv/36PXxCAAAQgAAEIQAACEIAABCAAAQhAAAIQgECXBHD3dak2hIYABCAAAQhAAAIQgAAEIAABCEDghx9wa1ALIAABCEAAAhCAwLUJYO9dW797Ssf5nD30/n/c1PM5ivb+/fsCGZOER0Dd3L1797wbXEIAAhCAAAQgAAEIQAACEIAABCAAAQhAAAK9EsDd16vmkBsCEIAABCAAAQhAAAIQgAAEIDA8Adwaw1cBAEAAAhCAAAQgcHEC2HsXV/C+4nE+Zx+//8b++eeff/rpp6SE3r59mxSewHECdHNxPjyFAAQgAAEIQAACEIAABCAAAQhAAAIQgEBHBHD3daQsRIUABCAAgU4JfPv27fXr1w8ePLh9+/bNmzd//O+fLu7evav7f/75Z10ncf8AACAASURBVKflQmwIQAACEIAABCBwOgHcGqerAAEgAAEIQAACEIDAoQSw9w7Fe4HE/3mBMrRQhF9++eXr1692SRRYXm/5uO1RKoSUSBLs8+fPv//376+//vrjjz/0r7KeDiDduHFDJdXfr7/+qn/v3Lmjs0kVBItnoUWCx48fx8PwFAIQgAAEfAJfvnxxvb26fL/Dn4Kp23d9/tTta1HWTyFy/eLFi+fPnyuA/n306FEkJI/iBGTHT+OyU5A/LktBUtN/RuX/jsj6ml8Lg3K8RDw9iECnJtxBNEj2AgTo/S6gRIoAgXMJ0I2cy5/cWyPQqa2Iuy+oSJ3qMShFxk9tDZ/cF5odTy5rJTKfGk8eDLmsNTVuzeWeUWqiQAACEDiagIaVN2/evH//Xl3rPK+pv/306ZOW3l69enWWgxerfq4a7kBgD4HJrJpsKtlXbtFhSnNaEppWHLQBYNoJgFm1BzhxIVCWAMNiWZ4VUsOtUQFykSyG9bcUoUciELgMAbqCy6iSgjRI4MJ2LPaeq28X1rIrY94F53PyuIWx5KiSPyu8G/0tx/fTp0+jQSo9fPfunfzs+qTPdBRnMdfpkf4NnPXTqufDhw/1bq3FiIfelCfx3//+t0gemguJX5KAbOvJ9awqPV1M1VsL/Cqvji7UL7UTyUkSSKjarmMPeYKpsaiZu/MYrshKzfe5Txv9u9jKAK6MmiBjSB2makLQky8mpUqivyCk+nzVQ/X5kXMgetui65a1gnvW8u1iobq4OQ3Km2qaFKQS+eaHmrParxQkLXRRWITcSaBfE26x4HTsi1jGuTlm70e1r1DD55t6J4NfI6lyd5bwtPVE/54ysS3OYbNqPXv2LNUdoSnSNKGQ7eF2RWv6IIbidv/+fftZ7uLlnRIcsxs5CGa/yU6vIVBdVRufKqqrrlN7n+a801az0yvt0Zz7tRVx9/l1o189+qXIuJYHQ21Zf/6cd56OmxoHj851WQfC8NMnsGml4P/0cblrdYzy0bmhzTm0daEjFvUtWPToVHPchZQ+aXyyYSLO2FQZZC9pOqAO1hhRDl51xdpwYAy/M9iAVv1mg7rk9G1nPSF6EgHjwpAzq9Tk3RKPuiAtN2jRQX8FO6Ik+S2BaUcWStXCuCFs0XqZZut5b/dTyhq/Nhe75afS3F8zggscMGNYnBvAXQyLqquj7WJSkReb/FkTFkuPN6y/xQKHMBcjoBYavPtGvavKqEFZ/05TTv17sWUyoxKv1BWMYBL3ONwYq+L1gl3ejh3Q3pvX0streV7kjDucz8mAthBFk/yFu9Fbch+kboiJppf8UF54Ld7oLzmmF0FOOv29fPlSBDTJ1F8d95z6OEmu6bcnC5cQ+A8B1Q3NJTTVnxx8+tf5AtxFnJQmHvEAqU83jeBp2rOZrDGYn46yVvNUb6Oy+/f9ayU7pay27O5Psy+16Pq7/MHltFDqokhvPwmjSqIVWf1pC6a853PXtjYE+BVJsdQk64wLpXCdlY5q/n/H5DdTe8wTQ3G1cjYtnklHasKX33SYB6r3WEUatZqq/uqYcHTsvVe5Q+W/au9HtT+02lgST93Uqy7RJasxtNnDrrKs3KRmbdbjClLkQjnK6pOVsmiiTLMM0ZscC0+ePNEkvbLtd9VupIj6BklEtVQ1UNNe/UWKrDqsv2BqrP06026z+jubI6LufNSdreiXd9Im7j4x6VqPvk5Tr4v06sr0P7Od/813ptnx3IORKhvh4wQwgON81p6q31sz6tz9tbjTfQWLB0h6ih6TcBUMrG5f+6VkzMhW0Z+MlsXEZbrs2TIl/WqQnTyHi+mv3ZStpRXAQxc0i/T/4vZfz+h/3ujXgmtUDVzaVCOVYK5FTz/d/TXmefeVY+PTt7xyESuPgBwjarwZTd7PTrVXiehPN09pVrQjXx2nX8ftFtUWdW5HCKldX3rPrEZJZbGWvh5NTzULcNVei93TlL/+YveanMb7DItGUPFgpwyLylR95pXcGvGGHzFcnXbKTlhcstkXw/pbsokRsV8CV10mK6KRvroCdcVuCnnVqeX1hpsiFbXHRC5pxwaKuJ69FxRw8+cIWt6EYA/w4/fv3+2h4yG1ymWfdWs+rMoaT7CjpzJr7t27lyTwiQTkxdCc0K6spHIdvSNnvz9RCwn6SypUJLDeGHToskQk61Me2bd6az1pcoRF5BS9yFPjI7eeYQy/Gaxg29SAdOvWrc0cjQG01d7+mjo1c3l/4vuT7PmqXVfYxwAuo0bswdRhqreXMzoSRRVeXeKNGzd0Mf07BVb7naZ2kehaj/FP6cwP5ygpJVJ5j2aksG0+0uRfrTvCeY/YUq50VHntQW35oOKsodhfQDWWzTFrLXd3fxqP9HO60L/aM1HWSOjOhKNjd9WDizmB6/V+Uxmp9nNd17wzudTj34Y1yiPTSAO0TKmIJSOfhsyneIIFJxeSZP9oNUkr88AyQimMTnLGCzh/+urVqzpfULxqNzJHer07Mt7cdpm10lkq0n4HkctdZrOavP4iTd4FbvaiO1vRJ7lfm1Ki/vw091yf6O7rWo97mFs8GHvSl041/B19GK9U/2YpqeyQye83+XMUxV1kd2VKM5jYWqbbGMAWfflhZMNoq6hD7T/KuP7w4YPdYx9JHz1G4Bz3SF2fjKLs+Yt8s/Y3C7x48WJtq6h6SCUlL5brRpTsfGXht99+O2KN4KpWPdO34xpOXsoa0YwTaq2eby6g71zcPNom0Uqi5vKbpcgjqY5CnYnFpZCXvh+LduTTOP26oDpUFsuUv6CXTzlOU/6jpwP71cSwuMmwWa/mldwabU5YNuvGZoBr+1sW92kETEpNHoNk4z+bFSwudtdPCw6gMvw0gDa1TLZfNd11BQVtsNbG0NaGG3nG2OY0bRTM2+Z0VTvW73auZO/55bJfj6BlCw11F9OubDle1Go0XKrVTH5addphCjqfU+ovaRFUYpXKt4V05JgOyRp+K1Zl4WVw6w1bm6IpjLbjK7Ak1EKR/nSh4xZaJ5DtJd3FU1AAeVWKFE2Zyj6QMKrBSRUsLmHBpxKsSEm7SEQ1oSC6ZpMq2Dvl9QxrZNT6LPVELfeIxqLcVQEsAmSHAVc2unlEwYwsEU2dvLp0o06Vmnr1tQTVSyudtcFFceficWciIG4aRNaavO6rLavpCb6UFQzK+hlRSpCm0lH4atg1agcCHP3TWJMjBI7oNlVqtZpIpkmPpMG1VubjbceEm0pHx56k5XECX7X3o9qfW4c1Vh7UmUeMcFVmvxNevC44udiciS8KsHhT9ltcXxp39vA8epp87W4krpprPI3bwFOljbuVdlbRxXYx3ZRsPU5hurMVcfcttuXu9LhYioybqg+WyY7fcjUmapxSLP2rP/9R/ProNr6/f7MDLDvbWuNmkaesJBHTyxfmoIGggv9TpZDwa8Az7is1n0z2NXrMRpcRUdasDPJS5r3Smdyza5Iou0W/rrqsxfqz1icr/FoWefevbdWX0q+6hd6nb3nVo3isjA72uCiLTa9IkTWN2qx7sp3UnFWvJIY6f7VEZa1/da07SkGj4aZ9pVziU7Yixdksi11HtKP9GimoDikuXn9UGy12tb0CuJAa445rgDshMyw6NcUvGmnO13ZrqJnEtZD0tIVGJxnWTFy/LArTyDa5jP7EUsBTdNGsYBmQ248ywjLZHi102hUUtMEaGUOdEqURvxPeeb2/i2Obk1NB6janq9qx17b3XEs0XlxVy8biu2DiIJ+JayzBhXrseU/7g4u8/2LTWeMLJGn259hUCn7pjNeyjaoVYbORSOapiijkplTqgDbdIrKzLUnF86o/+Bl154IVX5OIAzn3qRTqCn7hi4K9U+V1TSlobQxQoVRX5e5U41Uw/aku6V9JqI5IsRRgU6cKs9+ijdRhcEXgJD2Sohe1KQ2qUxXnpNT8wKozsiQstcUJsCc7P+vrXYukoxRcqLWqYU7t1FJwoytBkyh7mpZ818LUH7v3lyvJiA30FfmZOnFdRKrSbRpdapWqURYO1Uy4qSx07Is6HfzmhXs/qv1ZdVuWj6UbV1c52cMaN9U7TX2m/tWf+kYlEtmAoriLk3fFjYwC0yPFLUVGSW1mZwyglhiRanEodwCFazLwVPzFfX6TDKIdyWLPo8t3I3vg9BJ307ZRLVKrXCyOamBkWVe9gdqy4qqlK6RqqRLRv6q0uqPKo0praUqScKrnizI0dVOl2+SpIqvsE4248IK2mRruvjjDvKed6jGvsH4sFTwylASDmiqnhuO1tqmkVIHV/DWKbaYZHwd9CVOvN1tQpH9LzUsoAkRH/LRIVVYSdePxTKVrhVksrG+uKJj+lJT+lYTt+D8lkoakRfnzbiq1ODHjU/RoBLU/2KKxnaf9INZi56a+cW78qBFNDWReHHWkQbL+z3n47DuS1k/Zv546/DUJ5zmqFUTsQ5eyRgd7mvNcUu/MsTtJUi8WNevkWaxRfn+o1q3AKntkfBRzl+BVL1KxHxq+VNftK0tpxn0jqhWqLeoT/FiRa9Uc1b3NNI8oi5OKduRQtHBRUB1qX2tTfnVWmxa1JFG3rz5NITWi6V9dJ4mn6Pa2UAc+w6K9121kWFwcf+2lqBByz+Cuvr2ghIeOFJst1NirqF5ZDEV1HZt9VBG/2Wa55gEs9vApumhWsDnDru9oYI2bbVOj1nCpOqzAqgwy9qZqr3/1p+qt+xpY19JR3BaWyfLUpAJuNl4VsM2uIMnIiffejYyhTomtDTf1B3fVTEcj72KtwcZrwuZTWdd2eVSv1hJUu1O/YS+mqoRl1JB49jTtBZmHrF8l1kiu3RfhudhH3LmwlpNwaei0NLqgBXE+JwlyLPBaS4jcl2UTS7HcM3V28QFbT9f8IBEpVOc2u8VF+yySZvCIni4Acu5PDW+R+nyZR2oOpTirjRTEEu8xNF+aN3PdUSzjTFut1TKKxE32PejAtYeei7s2sSyrOHvnLLU62bhwBGSNzTsHNcCMsdilaWnC6hOMHYJLNuPCXj3mEPLu7J99WXq/DNkCszsDZr8m3FRYOvYMpV87yrV7P6p9/dqrQW2zA9fYp4HJbpAopKymuV2tUWDu5LLMj5RUKTKLUmUMT4oSsQw1fQjS1Kx/cV6/2KL9uJFcspksZnoZIyobS3cR1+Ysfv1ZNIxVqfww7lq1VOHtNqGq9GJdcglOF0fU4bLK6tdWrD9lCJS7+XPe55fVnZ9av3r0S5FxrWa7qQgFUGvNm8Yq1nxQczkqWXunYS9ddv9mz8KFLDvbcmSCC5dd5KKsJJf3f4qkKmfAec/PvAYyVyh6nDMpfmezw1dNkM2vVqCQ0sjUTelfXUvRskw2DRhF96vEvLLJalJqkaLFl/xK7WZeLMjFrHqmb5FqdsqjPT1t8bh+O91PQ71ExOaR8PsbV7xnkP1zhFklMrSj/dWjYAoF1aFquTjljwyUyt2Nj2uFUj1UCotDzGIrPq7qrkm4dn9R5v0tVyksFtzdFNWy3dFaAXW/YP2J+GrmnaG6L9WKuWCLzB0ZXURymVK7tltjbkP6cFKvq1WzuaIjvcpUCtXMxe5onpR/R+Z0fGRU4osVz0+k+PWmSJLqFF00K1hxFZyVoNRq6fAvs0yWwbn3ruB6Y6hTYmvDTf3Bff80arP5p47aU3hZSk5N8YtFm+oydmz9KpGqrzrLWNfWcryG+0/VYO0dst+IOJ/jY9x1ndHlKcquLG2R5xPRoDErgC2l5VCbnVHGlMbltJl4UJb6P+v0dA7IuRfqaOoTrp+jOtNSnDU5Lyh/pKlqRjHPSM0noyCq0vOkgjubPqmMfBUFXHnc/FiLDg7djC+7+inYr7Ucaxn4jsjaLmSDIdWRztWU5/5bLJ1l3Ix0Jotppt60yBD0Kjt/XmDiugi5axNuKhEd+6Jmx7w5Qu9Hta9Zt1WjNq3WncOrDOy5qaM7/o40ibE5hBWcXCipzeyMAdbs+YBqhGEQci3fgqbgON1IzaZ0Vl6W+hO4klSX5la0Kp6Syq5mas6LbmW/Pget/ixii/l2bSvWnzL4arVcq2otYi9+s2s9ZtNQl77Z+qQmtXp/2M3ObnFMV/pq4NkdyJowGf3bWlKb9yW8pTLvDLMphgKUlSTisriG/1PEWtt/MGkZPVpqe3YYy/xFnZ4q+WYW0tTmMDq1o3lNW5sF+JnGOw2LhH5q8+txrPrBp29z1Z9+J163Kz9V8ywFREnFK1swscrOV+lEMtKjgoVyQkZyTFXZWgcYGG/KcY1YEHJNAPXSTv6LXRRUh+jNOa8R1sQhdfSRFtZSCxSnQqUmXlatDIuBRiw/G2nOm/aYpSyHhlEryK6uczNyj6hHDBCWoo3mb1l0nAaKO0UXzQpmqUWNh7FMMyO2jaV0GiVbWyaziO2HuUBXUNAGa2QMdQpqbbipP7irFTsaeRfzFhr0/Hk//aMFa4KNYMfWrxKp+tpj761p1r8/gpb98savLUtavgZdl8v5nDjYhKepOpj0kZBBetDFRuLXA10XcTookSDZ4Kc6rHTx/xODni6P20GxVKMCzV7yp6zbUgBFTD2D/jTt1J8Moz2m89r6tJyYgSI0ACvr7FJsTlGU3RGzd3Blq2yKqJoW1AT9PNQak8pUseeZ+ncuvBqRoS/RmE+Q1OL2NNi5GJuDshSk2jKPWOpO/bF7P8C5XvxqnH2dzdnSuBo34abqpIIIgv7+OwwyDpZqZP2lM0jvR7WvVjVliG4a1dkz0KAUcp3MRwFnCauXmz8N7hScXMiucz2q+tVNCIEk/k/nEvLLq/T9MMpibYS1O83XpjB+vpbroboRC5DewwSVza947trfrKMN+vMKr+ZQZK5h6VIWm8yJWriArVh/yuCqlvHi0Kn0VHkuoMe8VrDYpc/14ncCeRkFsZTgvCfRnSI9icsrtX9zETMuJPmcW/E7FsFUmf8z62PeZ4H13zDTuDavkHnqc6apOf/lgOhxmUuJu4uWTKDu1E5PPUDcKxt4ulTfjFUlECz4udMoWhwCrucanWqNRgTXMY42fSvRbsqnEVTmc38a2+MmhUWXhSuaaqD69s1E7AGmkcKlP7/Y2UXMJaEdzZmceEfd9X8Mvv/+qVvbueTtD3yqWouDmrLac1xfcReTnVfdUs6rVO0wLM51Ybmz2NUEEzGpfq0DVA9syUVh4hXj2m6NNics9ia21qv4qu9ijdVeZIW09HilLJBrCJZUigYDS5ubXoVLLpPZdXGZruDCJnFrw039wX3NXLHX88D54490e65lh8dlGMSOrV8lUrWm/iGuqT1PB9GyEZF9EuErcWrjnM8xQt4OFsz6fNaR6/1d7ZpkaiRxa0xP9zg1gnw3dwMvTpWDRPb/jKB2j+Jz6f0ykMJEwNIifO9bcW5qXKrhqpnSuNO+5UJNo7gwQYKSTR23GkWSqbRYdcXQL1Spdr0pmDI6rvsCV0DA8nOxnm8azZaUN8PEa4sGo80UxgkwZ3VQN6jez+8ZFq8j7ukiGlEXoT9VAAmjv6nTswwNi9K6m0pBnaf6dqWs9IuIOiWi1CSnErd4MJ08/oU6RoknnaqwSipbvBFMOMFhHCxYe9tPaqjeb00dVPs1Mqn3N31hqm/qhFOTjYRXtzyvw+rEFEVq9QeCxesKkwuVV6OPDL9FARZvzqfnwbRCI1qESdJYGUnH/miuggsbUXYs/Ya02IROxYvuJt0sWHy15c0WFG8UBYXZTGoEW3EOYbErC24u+kzmSTVyZ0w9Cr4G0EBx85/q88XnIE3NG3tZB1dS/7azjOq7VO3nJZojTb0jFWisV8r62yMkBrCdnlip2k9+7LnZE9fgZJfa80oNiR5TiQXhFy0ZX6fqhbI7PUufo7ySslBgX7zg2lloQTGNP+fVe2eCa/lqihRIPv95tGs0IptKrQ52LtLane6mb2tl7+X+4lJLoJ25UuqXLt4DlNqOOS9X3C1TZ940ghtkTr7ZO86GCZpJ/Kfr/xV9PvRovCjl3IvXWCfkKYMCw6Jq9TjN2VW2yEXLbo2WJyxB97jYq/jY1eeU6mGU9aa1X81msHjsj548BrqYfjYr2KK0vdzcHN0KjqQTE7Ws+bDV1DJZoLsRuoJLjqEtDDeSYRJDhPWneq6ePD758keZtWuloHQ0aqhyKv2gxu75qdQkpxK39LeL4mlklHiyz1VYJWURb94hOPN+T1nmcSXPosz+zVMs+bmouuNLtXbdsr0XFAot+0CS/HhO+1O74HyOT3LXtcVh5+i7C/Uju3JdibxpakiA4lmrr3flWrzQMLMib7Hbi/kGNzvq6YpxOSMhi3Vy0PC8WFx7C5XlsZjCQTc3J+2uAs+rrmwj91QXGgwsdpKlIBYTZ+civUWMeRhwzZnoziKWajU5PuLo6aLMA96cm2vFB2KfatA/+H2Fu5Y97Uepdr1pMDgJ/Yvj1hTnBVebUgvyc49fa8grpc14g5rEKJWXK/imRgTEBS5+sdiDLQJnHCwOv06C9H5zzlT7ORPLHRm6m75FdciWpDLCzGc3Gmol0mJ/5d+sZpKpUBog5s4yXxh3rZ7fh6CI7pEu4hgtpfZT2z9s0Y34yrrG9bxB+XVmup7cBfMO8zhX+6ZUal+lZtzZehzQVpxYzWvI/M7cVszmfHTEYfU4b9FzPR7Xxp1a55sYlKl7uvNisydRkYu7Q9U1WfKd03Z31L+pBUlBx/VyFu1P8szbcuDfkGFQSs7ABHJA/Atlt7NWZES345Ko4pORRV4Uu2DocSK8SWy/dbHZ/DUfSXLPzm1vv0UkJRVUs3nK+2cKQRb+z6Dr8EvhrsXfj1L5WsWXAE6YyEVf07fKGI/ITj1YRB3To0ApR4gRTzPuHlHnE4++82m8c6tgzjn5aUcORSMXm6OSa1yTSbw4M5pbETtLF6+xTqTUEXOnVAyLAcDLN2dX0yIXxSt/ALngT2Ozmgpbc8Ky2KsEzIuboOeusTq1xm2D+rpoXzAnYV8X8ods6lrD8UGFmg/0auASKWhl8581l8lU9tG6gguPoa0NN5sd/rzy6871tjlhx671sYsVILjZi72HlgMtB3o0/hRGpcP5nABm/s/52p5FExpL8rNciXmKqTHJMm+cAYTis52AQZDd4s9eerqgaN39nJvmc3UUX5COU5Lq5zLM71SeG0hmo00ZVF21dF/44rMsC66a/hSnXHA5FO5CldavDNP1EeOLyzG4iChFFTUIPObPOaIKzcdimUzmYH2lqPjzShu5U3/J02JNSWC5wAraNpZMC2bn6/1cE27eQBYrA+Ogr7JerufKHbz3c4qbk6HaOziLF3Lxb25dCnqJxXT23JwPrJbhrPLkwjKUqLIFA6vPdtM20Ei0WF3Xbqq278E+byx0I3t4NhLX6C6YN7Hi094AyOYsWI2l1KbwIGvLT0sDv6StKDhrPYx//+hRwKIjS5hh9Tjvz331TdeaXlkYZodR+1XHokFw7kUJRsbsLIz9W3b6kYibc7o5cHGQeaM6GUm24CNLHZCQQVuWeL7kxQeCzZ5fuVewPeac7RZXZfHQ41xZa3c2WZWyK3xj3m8v7jrJPIjUvc2ZwhoK3Z/TqFB15zM4x8Rd7ClUpLzGRxarQKIGg5Sv8U35Iwp1EPwLacoo/IWDWYaGQCmVacQ3ZdZRopZ3/ZoTXEvCavMm2lHl6reZndEoVRVa1N1BFViDTlBLF3/KPE4aNDdprAVgWFwks1gl5poKeuBehsV5QeZ3gqnQIqV2btptjApW34TFUoUOauObXd9B+fr1IW4eTPWtmi66EMwXspdrlsksmhqzK7CUWv1Aj2Noa8ON0ap0o3zA3FKHd4YxVgaNGnljE3ZsREFO75GLLuw9tBxo2d4RBaqfdolwPifgmf/T4uoNdKCfipWf5VJMGWTzJcYg3+N6f+Ue5BX81Ax5Sepi94LsFn920dMVI3JeQicuSEcKvVglgptT5xhJ5IhHlgmzX3WDll58cVpllNEWkJn/PLpFr6EGl09GXfpcNULkh6lwveZ4UkWqkHv7WQRDs9qODADp7mhH2Jpe/DpT3BQxqsNuOJ3SLasUm7PrsuiCjt3Xkbu+sAlHx25sON0Fo/eLqIxqH4ETPLI4E8v2yYEA7qd98HJdd/1RzCKkP6D44SWtxiNX3sWLzfHRlX262PlSBrqRRS30ftPiLpiH8WfExxFQLkEdDn6qTp4yxxncVgy0sPizTg3ZWfeG1eN8RWeuRE2TN8egbP5qtvNexZeh1Hgdz2XKcefIuAZBZfRLFL8WbSllLanj7mMAJ7G1VCcp+mjP0lxm9DhnMr9jWbjN2wlRIS9/guA6k529NFb9XHHTnUXaDvt00dH0ba2Yfd3fnBFIL75SapZOxlK8Ez7IzFgsoyAEddX/ubPTWMxx7SbtaI3MKfeNXiNpLRga9LPUyLhYcKNgqsaHijHJFpRd7UVA1KaOtutaXjGcyFy4Ofs95Np1F24Nv301NWEZ1t/iNBK3EKZad3Qn44TxL5oVzBeyi2uWySxqGrkruPAY2tRwo3poQT31ujL5LPW2eJhNu1dFyM4UOzaCbs3G8+93Ye+h5UDLm23KV3FwraQ4nxPwzP8Z90MF6N1PjSL5WS7F1ATeJb54oYn3Urxi9zY5HNrRLBY5uHmoAMU49p+QxUKq6SmeiFqkOsVCEoqgos5/+lVX1y6A5rQH1ZdmZ8vg8jUeGEZTxVBX7IepcL1mjpyyd61CeZOysIyMB+1DMm7QqbDeMCemIrt+LH5xtOkyl83diXSDxYewwU04OnZX6650Qe8X1ybVPs7HPbWsOvh2sot40IVlQuGPa/UnF5bR39mKQWCLSRBE8Qu7eL1n2Y9u5KBqfHqyqe1IVatmM9/csKJ2fZD1HlHN4LbiYvcS3KxZSSKaij8aU48aXAJlLf7U+BKnl/3UcjpIIrnBMTsjRbT0b8Xnkk7gRbDBTVXCU07mTEJiADtle7LYsAAAIABJREFUWS7WXG2BTvfYWhYx5mHQ45xJcKf+liB/sSCoIdNPtf0k60X1yo1Zsnz2bN0QHKz6oIb4Py3TKzdCBYFbm7755er6erNBqVk5pVQuaXyqUt8ejls+x61dBtiDprHYDTqVBYFpRwHMIj8XVRC/qbFGqimSeyQRiw0zyXmoMAyLER0FLXSx2nTanBfLEtys341HdGF51NSExdmuAVX38+i1ZkvTtlDNDhNZ0XYQ6k8eVZxmBctGfUpEdY8aK50qFy9q9iFxI3AunoSvw23kruDCY2hTw41q8sjbnCyDXZL3yd4zWGq4Oh/L/M6eaWrIee83v1Ozr06VfwqPlufcjCtcc3XrjlLjfM4caeadzdq5qIOy0wCLDXRQP+hT27R4jusNFyEHN9vv6XyY/V5bauNxC9Jr3Cyut2pzA19IS1fuqq5vfaq5HdeoLbikaL8gda7B5TivDT2yTV2YaheL7pVTJKlWZGNGm+4SjVMKc9DgqK4jGAfnP9WTGMtSNpjx3RJniafCrjWxnfsS5hgtg+Zxvb2T50QTjo7daeFKF/R+cW1S7eN8pqfq+ja7prJzaotUmyL5Q+0pkwtfgMVrDXBTSf3NPW66sQlhMc21m3usQbqRTV10GsBi+fg1qnIzV8+zWfeqbTWbVGwhdm1b0a8Pa9f2TuyshjOmHi0NSjo97sSI70NbqzzT/SITT4uWj3OHxguop84AOKsVYAAnkVfz2dSpAtTfYoUeN/Vo6Qo2E0kKYKkteQZVEQNj07JSTVYYVa2kUhsDt+wanYqw2dJd79349M2okfaDWeqMU0rN4sQFK2LJpBZn09JTf5iaZl542lEet4NiJfnNJt3t8R0llSLejlxFUhGKjICLsjEsLmJxN50W1i5cD9zXsLhWHP++6qfj0MWFxQRVAStMWCzm93GN2ilrs/c7yNydBFjcp+FXsDq6cDTcRbOCOQnbv1Dt3axdedO9PWXfFMmvfhr79uRljEtX4DNfvO50DG1nuHFVcdhtTtixrg4sXiy2u+Bm+/YeWp4r19gLBbrWT42VSo3zOXOkmXcsG9nnaii4oq9xdJ5+cMeNtZmFtEXbRFGw1IFEQXkXf7bf0wWF6vSnxfY9bkF6DZplVb7O3CCQ0NKVu6rrT3UOncZbVlvVyoKyVPgJLgd5zaPhAtS8WHwlbTWves2SJuVl6Xam0UqdzxG4lObiaBjcrN8hC6OlLU9yHtrXRRS6qL7iHi5MOGNlYByM1NUGHy02n6DnmX4O2PtN+rL0gYNXeyHy7d7F+qMACla5CRjHVlfDK4un7Da5TZ4B39pPmgT569+LenE398z96Ubq15xqOVrcBa4WqXLWb+aW6lfcJlzjj60oMq4+RC7coLlG8tz7w+pxzWvhq1J9wnHaUR/i5xW/3j8lt/RvB82+4/aJuqz9pduvJgzgVIaWCqwxKzXZneHRYxzgooM06HyKv/ZFIln6n+MOQ0aYWMyqiY8q/BE9Vbx7dKo5qHOOkHGPrjF9c8W5wIWsSlcx1i6mOXXNwm4ak035z31uR/R4c/K0ozmTE+/YvUZTValszGzWlkmqPR6tCHyGxQic6dGmgqYeuHGv5ryYfse4dt24W2NeKN1pYcKyOUQKeJ2BW/bkmnKn+wd1LJNqLO6Xyv1t44ItVukGb2oCvtkxKkB9/7lxnjVVfvUVR7OlKxDhzarS6RiqorUw3Ph12OIZmyp/U9O0nUta2LF+HVi8jpsB09PG7T20vKhZ3dzsYBe1P6n7H4vPuFmNwF9//VUkr2/fvj179iyelIarp0+fxsMUefro0aP40Pj169d3794VyYtEIJBE4MaNG0nhqwX++eefjXmpFf/+++9TYPm1b9++bYyYEcyY+JcvXzIS3xMFXBO9P//8U93pnGSeWTBPJ/XOgwcPUqOMEP7Tp0/GYsokePz4sTGwPdjNmzctK/QvX760p1kqpNqyRTZl9+bNm1KZJqWz2Jo2HaxJWWDCTbjo2JOqTReB6f021US130T08OFDZ/euBdYOMzvJtURS72tsLTsWpAqwGX5x/JrH8lcsNv0JfnQ/on9/fp2UbBCdbiQAMuxPLWDUb+Z3797dfAWaquiLFy+O1gu24tGE66Q/rB7lIl70WgTYj5vuvX79Osn3bh96giK08DMivOyWjx8/yoA5XU57f47/c1JWm65s9BhvSpad/XuM5LXcNXtae+TuW2RzgUtdRHqnIIsBXaMTgWtM3wJt8rMsAa3BxfuNo9cKI8XR1Cnu4de6g+yQSApFHtGOimA8JRG5mFSLamZt3HOmiYymM8UFY1jcREpz3kTUVIDTJyzD+luaqgYIcygBlskseOkKJkoXHkNPH26CeijPWHwS5MIf5/d2WSxeLFaGnUvb2LGLqC92Ey2vKdTY5IPokyeW8zkBlvyf5w4GFud73HmXX/KlmJuOfvuGnqXkuQeBTALxk2OZiVaMpvMYbg+9ylJhM5DlTRv24bkiqv9kdXlca+RPrOepr8WqXCVOyW5NTYvCKLDcB4uP9ty0GADaAH3K0VmLbCq7Jq5q0Xsg5MWd7+XSYmfZXU2YcEmquXzHnkSj8cD0fqUUNGy1l6G7WYs06zSeJy+lDpeOVugtdrIL3+CFTI737987wTan8C6kLoR98+iCgslXtef89mYF8EUa0Ijyi3/ha/mOyppedlbqhTYnVjJlj35dBbaiXWUthxxTj9qIaVmAVDO37/VP1bI/0lniWk4TWdI5Jczi5FprsTrleMTOwkPLOKwBPKe6ORLNo7RzZ0w9Wo4Fah5xRL9nMbzl5pKElSsJVn0R4O1P34oUk0TWCGwak4tmwFpqxe9vrvhLfg0KxfNNTZB2lEosO7zdgNGSYp13y/plkZPB4tRSFE1nip8uY1j0dZF9TXPORlc8or29F896SnBziFSwmqPkpo99c9A8CBTJdkqAZTKj4ugKjKAUrNMx9PThZk7YOLhcaZsTduy8GlzvDlpe06mafGpHpNnutI+F8zlrVJPvp+pgysD+ybOIQLLJLMuHNR0cm9aPBD56E0OEGI8g0CkBf8Zu2eWwv5iLh6qDZJOG5yDuoT8vj2uN/PxEwaGc/cQ5n+PTmK43X/wfREndPxREX/wpm89ipegTBIvRD70p2Sz9jGQ4Rby5+owzbSM0TDgjKBfs8h27K+kFLubNJ16o0Xq/OA3/6ZjVfvPVsBMiH44Prc71ubnHy2gZ9/3ZhPYlpO4R1BAW382gxcidR3/pRuJaHuGprMSajqw5Uksz33R/zZO138FWtLNqOeSwerR8HlYD1qHNXEdTkupGEUd9Uo6lAgvj3Bekg7JadJ8WgUplVCcdv/v1LZbjcrf4Jda8cMdJ1XvKY+rR4jW6c+fOQcq1OGYtEpYVD6t+k+c1pm+bxSRANgGds423I82+U2f02cIsRtRph/irZGWlbO5XXkzZfpN2ZGfVVMhTFn1EQHM0S51RSE35y54uizfnuXYG9JlbVOPPEdr0as5VyZ0jCAzrbzkCJmk2SIBlMqNS6AocKMZQh6LCxYDbnLBjK9Sr07NAy2sqkNfFn4OsBXP31SG7L1ZxPsdhOedivnKWKoecAhaXenzrTGqmm+EtW4EtYm9mRAAIJBE49ztXcVE3bWXtEnAfz9GyseWVePEcLU8t69Opw7Ml380w4BKiNfJr9zep7g9gWQben0tfKaQO9Aepz7Jx8AhHv0VZRhPFdYCWNEuFCdaHyi52YsIFaqJjD4D0/pPez6JBqv0aJcuwpQ1/525AuXv37qYG1wrYwn3fi5Q3N9eyh/Y9z3fhyCDU/f1v5qYbaaGenCuDv6/3FEm0E26zmct6P+h0AbbiKUovnumwelS7sMxtj96pmTqUpIYvXmHyEtSB2Pl8WV3ozoOyecJsxtrsV/F/bjJsIQB6XNSCGp2lGznOfWpJWRJW7hwsTHyeluHDD2+8tswxz3KNWorQ/vTNUgrCZBCwfJDQ6F3PyN0eZdOroPZV/DskdvGmkLSjVGJHh9d2pRM9e0aHg0axzeqdBIphMQnXWmCa8xqZoe4P628ZSsuDF9YyhWGZjK4gtZkwhqYSi4Q3TsTmbttImqUeHbHNCTu2lHZaTgctR7SjfdrGWaQS0au+9CqTKTXO50Sopj06a9+/0SlgMd3SCrwVejNHVUSZSlvJ8BwCEPj/BPz1IaOdt5+d5XxOm68XHQFXZLXyrA+U9fha1v3NpGwKEbXuyciyQq/0T6k52vhoKZrI1BfP70kkZNm+FxPOonc/jK+Osrrwcwmu+x0Hg4K0/3PA3s+ilDGrfSM7ei0KOu7V15bc94SRZ9a52PacPpXtp+19379//+2333QmR/MCXWvPzSk2Id3InirRZlyjBXuo8BaDTesr+kJFcTEsWSvTTedbccE2c8Td5zMfU4/y9xrXHY18fKSHXm8eOTg097zEdSB23io/fPhw0NHBPCGTYo1pACch6iLwmHr0t7lE1HSchfPrr79G8nWPgl0a7n4jF1j1c0Vccvo2LyZ3FglsGktyXbo9H4sp1LkpJ8CmE9XyccXjpKUdHcc2O2XjwlB2+vGIyn2z0k4paHyvvzLlhGdYdCjcBc3ZoRj8YnOInPjM58tHc9vMEb/Z0Sq4Rvoskxn1SFdgBDUFYwxNwrUZ2GjNypyrb0z6fjkVpNrWGh8adqxP46rXo2lZo7M60rg2Nc3Urgl/pwTnc+LEEp6eskNdOwAsTn8p3td6Qql2BJ2/Rnee2GaVnUfhDgQgIAJGO28/K8vJQ7e3b392B6VwVVyRcefE3tXo0T5I1xdI9qD9QMYVeu2sPYWh8a3J9sPoRUoRvPhf+ycKLnZiwu3U0VU79p1Yuo4+Zu+XpLJBqr26R8uO3j1HSpKwxwMfVG/jmRZ5+vXrV5eOZebuAq9daIiUz+HE955KsIPU0bgRtaaRa9w/t0ZNDI1mavGtZtiK16jDw+rR2HA0AB3dzFOHhu4cGloQCvofFVnzen3l7xqNaBAD+BrKipRiHD1qp12Eg3t0XNdnfH1AsEvDCdbIRWrXbRS7a6v+ktM3o+IGDybvtK/9RRpGu2sxbtmbm5Jo444+w1s2U3tqPsnLuEHsxSfkIgH7PsXN6r2YfpGbDItzjDTnOZMB7wzrbxlQ12MWmWUyo97pCoygXDDGUIei1IXRSrzSNic7OuxYO6t+Qw6oZX1FR5t11fbnZdfqkj4Sq7Ep2FjI+ZyTa/hcVUkCWbYuKcEinqYkwRTYshDY+EpAapEJD4E6BIwWXhFhjH1Uy9/CujCuyMkoy9HNIjVknkh321nmRSh7JxVIanijtIH9txbLn5OvhTnivrGdymyo2dsE7cgopJEPJpwR1GKwsrpYzMLdvMA46MpS+SK1N0sNbyxO472fsRQKNk61D/aYriGqCWRNhsvct8zcTylsareQGt5YqMt0I8byEiwgoB20lpfcaz+uvhwVxN3zE1txD7124o6pRy0/GP29FUZzS/v1K0xqeD9u/WstBQV1TLvPtfO1/lu6Dip7hRriJGfe51AUvxhHj0ZLwFjZ8hRhP/ljlDZPjCBWqpWeGj7Ibu3nZaz6Zqdva+S5v4eA5XXgp2wAWCyURRKVqKZ7f1FO3aQdrZEZ7b6OEBvHZS2c6fPRRfikDnOp4Y1CMiwaQRGsWQLBXHhNTsvYtBY3+75llDG6TbJlIGLvBFgmM2qQrsAIajGYpbNajMhNn4DR63WNbU6pdmlqeB9s5PoydmykjCc+StVaanhj0RrXshywep2KnBt6UZrenq8zOR8+fNA3c7Q0tviaKs7nGPV+VDDLtynW8paag52jayE3v6G5FnHn/c1FTeMbxXaKQXQIXIzAKa6EOMPIh1ziESs8vTCuiONYR3cWR/0KwAPza88wV0HaCllsDoWBDKnhg+iRn4FqFkOe9f0c7R8yvsay2rehZDr7p5XU3LT5aRFaxk1MuAxofpQLd+x+MXu/Tu3NUsPb+bTc+9lLMUi11we+LTNE6fQyG0/tdeCgkMc1vf0Cp8qWGt4u4TW6EXt5CRkQMC6xGJcDg8QXf2IrLmLp7uawerRsJJU2NcOqsAxsbL9T7aojUpGarNolWyjY0KNxUKaUfXd+EUkOTWQQA/hQhi0kPo4eLRMZaeRoT6nFcJUYRmmLVKFUKz01vF1IC5yzXKPGUhwHxygAwWoS0G6PyAvaJklkvRi3rVSQXJJIns2MjBsbNtPJDkA7ykZ3yYj2+UKpt56n1sDU8HY1MSzaWRGyNQLD+ltaUwTyHESAZTIjWLoCI6jFYMcZGIvZXfjmUNucUqtNanh7PbmAHWsvbOWQqVpLDW8vThdaVg+gbYTanaulrohzhvM5dr1vhNx0k23ET39s92GdtXvJste25pu60hkTAwItEqiwg8EV27hkWL8DdBJuXgyLS2NEqfc5bUL2A1jWYPzwl7+2+/eFQibmcTXWYr+e2JaNoApufIzXvSAjo3jxNN1TTDiHIu/iuGYyl+cC4+C8UHXuJLWakXs/ozoGqfbGHb0NbvIz6rHBYC3DpBtpsMKMKZLRv6x9rlo9LYIIW7EIxtMTGVOPWhoPDo2sKcLYstaiG+/LgrJnVGrLnVG27GB6l8SdO3f810koqSdPnlzPxz6IAZxdE3qJOI4eg1a5piCLd24truW+0TFrlNaS42YYrPpNRPYALU/f7KUgpJFA4J1ejGW3cxajF79pked0i4t2VFzvXSdoH6Q0dBaZ8ttzFFh85vHaRXOO87nw0zH9LRdWKEULCLBMFgBZ+0lXsEbGcp8x1ELJGMZo3Vnmd8Yc48GCjIzixdOcniYlhR1rQdpgGLR8hFI4n3ME1YQ0je7yxRSNPizLIZnF9Pff1GLhZiI139S1KQwBINA+AYuDu34pmv1+zrVxbfax+nha/SM6wTLzlV7dmteydETWPr/Vdw/zcrHEClSzGOXEtmz84tPvv/9eZBVksfj+zeBDPUnzED+dxWtMuEUsxpvX7tiNELoIRu9XUE2DVHttNjXODdsEUlDjNZM661u7ljLSjVgoEaYCAc1ojI41o423KbMxHaNUm9llBNiciipNY5eekXsvUcbUo31pvNoApJmdxf2uabtxTnpuDdR0WA1Q82JfDHkSXrx44d+5wHWb9t6JPpNOdTqUHoOGeZbKjC8ZqSktVn3BylBt9CwoM0nlEdCyjqWdttbNWuTRC8L0aaA8LEVi0Y6KYLxMInrJsWXhbCqvccN0HA7DYpxP0lOacxKuKwUe099yJQ1SlggBlskicIJHdAUBkKSfjKFJuOKBjS5lze963+aEHRuvCdd4ipaP0CPnc4pRzVueMbrL51LqlXjGl9xb3GHz9IvcsewVYMG+CGoSGYfAiS26R8jXxmXpYzWzevr0aU3dKUe398V+LqWmhPXz0nKaRVlyItR8q+giB6NpsRh3/03jGRijt2WPPFKZj0I9SeRjlKkZYcKlEgvCX7tjDwrb+096v1IaHKTaB2/0idA7fbiMyNbXI21BaPwoNd1IXzXqwtIa+2F9NkQfD9nJAVtxJ8BGog+rR/tkzdis9itUI52WP+NTck1FNeLsz+voFCSkDuf4c1Xl+OHDB+My8NHilU2/Wg0pKzapBQSG0qNlJ734OK9pwKryT6O0paTCqi9Csv3pW5FikshEwGhTWY7N10RqlMfu/ykuPO2oONILJGhcllJJtadl/5Rf6TAsFqk2NOciGHtMZFh/S4/KQuYMAnYzafBlMrqCjNrlojCGOhSlLoz2pHGWt0cq2Zm+61h+uYLbnCQYduwe7fQSFy0X1xTnc4ojTUtQw15ahP+F1qr//y43/je6wzZSyXps6eUrrwRklYNIEGiIQHxLwVmC+hbeWTIs5nttXMbuXdN49caaoy4iKn5Te1/kof78+fNvv/0mu614+p0mqHchRE4raW1e77s9+iRVIzsAIhp88uRJ5Kl7VGTjo0tt8SKYGxtn1ItJzW9iws2ZJN25dseehKKLwPR+RdQ0SLU3vnG/TRpFFF0/kS5g0o3UrxjkOCdgnHkpYvANxnlSm3ewFTcRdRFgTD2qxzZ6hyovA8tNIdnUPIOjApoja54u98W5L3E3Vml9ISd4t6Xkl/BX3ZDRppVirOFGnY4QDD3W13Kz3j+s+v2Voc0Gtb9cpDAnoPemf/36dX5/fid7j8E8qSJ39KpdSzraGKAyWkIWD0M7Ko70AglGVu7mpTN6L+cRgzsMiwGQjJ805wxo14gypr/lGrqjFBYCxoGGPpCuwFKd1sJQf9bIZN8fZJvTxAc7NruedBQRLZdVFudzivHMW57J9p3Zl/yzsyiCZjN3cSvyrpEi0pIIBNonYN8Y1H5ZKkh4bVwPHjwwMtSCx71797Rpo9qBGa3EWI5oGuW/RjDB19YZnfTQyDgtlutfbQ/SURAp6JLvu01VnOqM0R1gdE6lCjCFD1ZApSZ7W7PkiAlnoRQJc+2OPVLwfh/R++3X3QjV3m6iBDtr9+MdOYVeqhbdyMi1tJGyG21USbvfTMVWbETpO8UYU4/2+m9vUzsV4UfXtE4vLvn+/fsff/yh94noX3mkNcQYN5L6SdW/lsfg2bNnfr5yLMjD0IXwvtj2616sFHuJxgyJHuvr/caNG/UzNeaIVW8EtRaMBrVG5nr3jdsN5bVu8Iu408LHplLsduNmUkkBaEdJuAYJrGUpY70VEPtEb5Mew+ImongAmnOcz4Wf2pvh5ka1Qylt5s42uUP5d5q4hgaj5CyT0RUYq8piMMbQRSx7bg6yzckhwo51KC58gZYLKvefBdMaPCmt6mUQ2LTLF9PUMTX7caBzF+pUwM0v5Fz4VX+L6uMmBPYQaNDhvqc4R8e9PC692Mm4WiPU+va6/uRo1q4OReT8zNHVb56+RuQu3ss7l7zaHVXO4JXAi1lrAe+4zw0FX44u+/EcTLhFhSbdvHzHnkSjl8D0fjs1NUK1t+/MwHG8szr50U/ZHu0LYL+mG7GzIuQRBOxTJ73oWjv+s/ttbMUj1Fc/zWH1aF8aP3c0VwvNbqT1q5Ny1MtW5Mzxs9YIrjt9lcKX33J97dJZCFwjDHqc69G+rjePa7mTt0xpSblIGKz6PRg7mr7tKSZxRcBoU+VtMDiasKSyfPxHq1r6NuDRwszTpx3NmXBHBLTL2bjSquqt97vZXQRxvAyLcT7xpzTnOJ+rPh3W33JVhVKugADLZAGQtZ90BWtkjPcZQ42gkoJdfptTQAM7NgByyZ9ouZRa+X5OKZI/5DnW89xnwZpcpAz2F35EEtnzyCLA5gGePQIQFwJXIpDXY1yJQFJZRsAVvD/VwkejlWLdunVLHmS9gVWvj+UjZhZuhKlDQK80NloO8rwcJFKwAlr2fA4m3E6tjdCx70RE9OsRGKTa27tHHMcFK/kgtasgMZIamYC9vQTGZBI0e2dosZmTsk4NbBFgWHffmHpMWhpnNDe2OLlr5LoJapToifa1jz3Yu1wjSYKdQmA0PVpGxlMUQaaXITBam7qM4lILEnzaPRK9ze9lGSuqZgrHufcj0IziRVLg0SUJJH2FIDDOLwmki0LRnLtQU3Eh7Q3wdOPcIsCwfrPiFeMyCdpr+OCONTsoS0s8tP5YBKjfFTCGHqH0y29zOgIaaUJgEAKczymm6LwhM2/Ys1sbeekXg/LDDxYB8o42FRSSpCDQCwGL+d5LWSrIOQIunVdOchz72DVs6SUc9+7d00LOdFZHn3bR8o8fhusBCZx+Xst4Hub58+dHaEef6fTNErWvUu9Cm6TFhNuptRE69p2IiJ5N4PTeb03yEaq9TguvFX9+v80NKHM5u7hTdozrosiHCtlsN3JoqcdJ3OLdmmjY7b05PXtcuzzzXIrcsQjg29VFMu0lkTH1qK+j2xV07vdz7HKeG1KbVtXQghUH3bFXsHPl35P7CAbwHj69xB1Nj8Z5SiPft7GM473UtOJyNmvVM30rrus2E7QP9G02ZGNnKPhJ1mMpZdGOSpG8WDpJy6z2RnoNSgyL19DjZUphb4Cnj5IWAYb1m12mQpYtCMtkdp50BXZWiyExiRex7L957W1O+/nUT6FZO7Y+igvn2IWWOZ9TrAZmONa1RJH3rju708ruCCsG4u8JWQQIFhr/ngC/IACB/yNgaVD/F3r4q0FwvXr1ar+qp7M6jx8/1nd1fvzxRx37efr0qQ4qdGHK7C8+KTRFwDhxff/+/RH1Mzj2YxTGDhATzs5qMeQgHfti2bk5LIERqr3dma5qkDeDHrb+RAo++CvWImR4BIFFAvZNxkl9WpAXtmIApNOfY+oxqeYzmm/WbW3L0Cmm+WYdTVFHoDeCAbxZBy4QYDQ9Gq3rebsuq2tj+kZpy8pGansIoLI99PqKa7ep7DOUmgTsUtlLWkp+2lEpktdLJ2mXav2qez3g+0tEc97PsNMUxvS3dKosxE4lkDS+jOAaigCkK4jA2XzEGLqJKDuAcWdRp9ucsrEQEQIQ4HxOsTpgdHz7+eW9LFAfN7DnZTmX74tU/Nriics42lRcThKEAAQg0CkBOY6DEwX7C/L169eXL18+fPhQS+ma3t+9e1fHdfTq1v0pkwIENgmoShtfV6YPQG2mlhRAJpYqv4siG0YfonU/919gwu1nSAoQgMAlCdgXHk6f3l6J/2g7Jq+kO8pyCgF7/yOXXd5XSbEVT9Fs8UyH1SOjecG6pI8b61vHiwnK/3PEiyoW8+ImBCCQRMC42Hf0WpjxXXh2wyYJAoGPI8D07Ti2raXse6fjsrVZK+xS2a3HOAf7U7ts9jQJeRkC9pExe8p/GVYtFITm3IIW6sswrL+lPmpyPIWA3TSyj1mnFOToTOkKdhJmDN0JMBL9wtucIqXmEQQgsEmA8zmbiKwBjI5vP7m8Y6lJGVmOx/giFb9maC+OlARHJnB6i16Df/TK4lq+8fvj4NLhGeN5hjixxafyNcsdoOOneWqLAAAgAElEQVQ6WmbWWR0dV+C7OouguFmQgPHdEsXP56ie+6UwiuFHiV9jwsX5WJ6O07FbaBBmEAIjVHv77pNmafRYG4HZo9aQ+UQCSQuf9m7NLxG2ok+j3+sx9agTIx29TKrx2iUPjz5uvCakOBefqK7ldeL9Zq2UNv2fJ2oqnvVoejT6Zu29ZRzv2lNjLdVbmdZS4H6bBJptUG3i6lcq2VR2Y7LNWmGfN6k/1PbKmspqk1hNAuQVIZC0aSdvyh/JnUepBGjOqcSuEd4+RKq8p1cStsldo9bVLIV9cDm9etfEMs+LrmDOJOnO4PUniVVGYKPbtrttThkoiAIBCDgC/3RXXOwhkPfiOqPLPhAsydrowu4/ek0iAMhPCEAAAtcj8PHjR33lxv5ejTwC6q71tU39KbqGMM0uyn5dJE+qMWNp7Ur2gP6kFC29+//q5sSk3+FV9UqugU35VdKp5peqA2/fvvWTevbsmf9z/7VTjSUpTDgLJcIMSODavd+AClWRk3Zj2Pd5jAkzqdRdDDRJJTIGphsxgiJYQCCpySRZfS6jpFhJ8rgsKl9s2vOV5amT3Zh6TCo1y8CRqqi58ORyiYRRAL02BW9MBBGPIHAKgdu3b1t8WZJN5qheqnqQkMbBV9IeJEC1ZEez6ruw/app/8IZff782V66NmtFkqUnG/K4/nBOsk1iczm5cwqBJJdj0vSnTnEYFutwJpdzCSQ1vS76fKPpfi52cq9DQN24PaOkMcuebC8h6Qp2aqqL7nFnGU+MftVtTociHc2OPRRms4kPrmXO55SpmUkWgMtSe6ndtf3CfmxaaWprafHdpXZRjSGTvHXGNAkGAQhAYDQCdY7oOKo6C6Q/deDPnz9/9OiRu8/FEQR0DFiLcwIuG0AmR57VcYRgx6Wp01/B12wW89K7JfKsqXlq2uHke0J1Ak0fjJoH23MHE24PPeKOSWDA3m9ARSf1jYMvPJStHoNMw+lGylabkVNL6n/yzPWk/hB3X7O1cUw9JtX5pNbUrKKLC6YBS5NQY/3RfPmIGWvxQpEgBEYjoI/SWN6BqpZ+0H5046au+/fvd6carPpBpm/d1cziAifZVBeoFUnl3U/7AsT2QyCFNQJJk5Sko3RrOe65z7BIc95Tf/qNa5wvTwXEb9avoseUPKl6J41Z1+OZxIquYF4BGEPnTMreueQ2p4KIsGMLwmw2KbQcqIbzOQGQzJ8ZLqSk7+T6YmXk5Udv8JrjuQ0qBZEgAIEeCVQ+oiNEOs/w+PFjnaPQKR3e3lq8zkihejOujuVcb+jfZGWcuIqPjPsiB2lUh32pnjx54v8scn09PWLCFakYJDInMHLvN6dx+TtJfSPdTsH6cG2YdCMFqwpJZRDI26yT1B9mSFU/yrX7mTWeY+oxqc6PWTHWKsx0X1vq7927Z688csXoGIAGu3iyPIUABCoTkC/Lcj5HfeZBTlS5EC1Fbv+Nfq4UWPUOBaOnQ3HtC7sxcA0OSdsr9xeZdrSf4YVTSKoeZzVVhkVXA5P05WJx0TuBs5recdyoycex7S7lpOo9eM1JYtVFTais0MrZdaGCskJecpvTfkTYsfsZtp8CWl7TEedz1sik3U9ahpySvnPnTloe/wv9xx9//O/yIv8Pfrz7IlqkGBCAQBsEZPE8ffrU8uGRgvJqGqytIXr5ohahi5yUKChbj0npQy5v377VyZNSwrvXYPjfhymV+EHp6E2ieh+wZWOBap3q/E4xtB3KXw4UsVKf5fEFw4TzaXANgTkBer85kxHuXM+ZPoLWmi0j3UizqrmAYM6itpQlr2fDVrSwbT/MmHrsaKbZYBWSG0celVSGmiy/ePFi/1y4QSCIBIF+Cdy+fVtv5fP9S4tlkcdP7Xfx0c6bm1krfS3GSc6dGR0dHav+aMKk3yyBvHlEU8VJ2vB3gfI2BR9h9hBI2qxSueoyLO7RLHGvRGBMf8uVNEhZIgQqjywRSdp/RFfQvo4Gl/CS25yydYodm42uo4hoeVNZnM/ZRGQKkGEt1fmIvDYQJPnCTKUtF0jiafctS4nliJISBCAAgR+0xKuuNWN7x05205dedGBVU46dSY0ZXUdEdLDK8qLNOR8tHmgHgP6d/jT06yI4K1X/4NZczqQ7+oJNtfM5AfYW3iSKCZdUWwjcNQF6v67Vt1/4JGd60v74/bJdO4UrwaQbuXZdpXSLBLAVF7F0d/MyemQ0z657Wr6S9yaIbtnfryiat8r50/4++6B0/ITAtQno48z6HFa8jFpMLPUt6CAjixst+Hx0kMK5P7HqI/yvNH2LFJNHqed1eyeWZEPuLyztaD/DC6fQYPVgWIzUtwb1FZGWR6cQUCVhm9wp5Mk0j0CSUUQfaIdMVzBnRf2ZMyl+Z/BtTuKJHVu8UjWYIFq2K4XzOXZWsZCWF1P58TXgZb+XPck9pxfwZ2fkC8w1BCAAAQh0REA9v9Z6tVcjOHVwdBE0Qt26devDhw8MPUmo9bpcncyxLKL7yWojjs766nN8V92Oo1oke2nT7FFVF8CdVS5oKfrsrI+61PVmWfyMMOF8GlxflQC931U1m1SupL4xKWUCj0CAbmQELfdYxryeLSkWtmKzFWNMPSaVulnd1Rds8SUar169evTokab5luUGne3RSlh9yckRAhBYIyD3lPx1my4+jeNq6WuJ5N1Xb7D5GkEd/3vw4EFe+ofGwqo/FC+Jd0QgaWtmR+VaExUbco0M9xsncHTVZVhsvAIg3lkEkpoefrOz1ES+eQSSqndeFpeJlcSKruAyeu+rINfb5mTnjx1rZ9VvSLScqjvO56QSWwivl11tOr6DaPLRB3fsP0dzz9nJEBICEIAABBwBfTvl9evXOpqvUzr6so27X+FC74nUXLfN5d4KxU/K4suXL1LQ5rK9S1PnVXR0RFtwrnomx5V0uhAc/QU35z91umbP+Ry9sdh35chICz49NM8x7w4mXB43Yl2SAL3fJdVKoSBQkwDdSE3a5CUCFV66ia14jZo2ph6TSl2hNXVRl+Qzmftq3OtO5FTR2082C6IlCW3xl/NnMyQBIACBagT0gRq9TCeenRxZxc/nGB1occHqP8Wqr8+cHFsm4PuoW5YT2SBwPQKNTFIYFq9XtShRQQJJnoeC+ZIUBCDQFAG6gqbUgTBrBP67y+k625zWiunfx471aVz1Gi3nafYfedGI5RP4/Pmz/9Nyvee97I04CCzFJAwEIAABCJxL4ObNmzp7oGmq1oZ/+eWXasLoAInOTFfLrseM9FZLbcfRgr3xcI4+laOdOjoS/OLFi0EO50itRntJu5pEJrsaqHX4cXWqzf9Z8BoTriBMkuqXAL1fv7o7SPIkZzod6UFa6CtZupG+9IW0dgJ0cXZWLYdEjy1rpxHZtPVWk/rgcI5exqElBvfiCTlzdETHIrB2+eN+sYAiDASqEVADDxxN86z1gayyLVdusaBXmWcqf1dTHkWs+rmOuAOBJA/JBXCNVt4LqIwiHEeAYfE4tqR8GQL4Wy6jSgoyJ5BkFA3eFgYv/rzycKdNAhfb5hSHjB0b53ONp2h5jx45n7OH3v+PK2d6aipusS01osJruS4jFlEgAAEIQGBYAvoYyNOnT2Uw/fbbb1oh3vMNNztDfUVHh6ft4YcKqTM2ehXu5sL5xEQnc6Q4nbPaYzx0ildVV8W3CK89SZZg8zBqF74hJyvrOM6YcHP+3BmNAL3faBqnvBAoToBupDhSEmyHALZiO7rYIwl63KSXtOdgM7UeA+gFiv4kVEX49ddf9SWcYN+83uhhnA7rDSl73ljRI0NkhkDjBOSGVbuOC/n48eN4gKSnmyeCJI8M6aQ0Dw2MVX8oXhLvlwDbDfvVHZJDYA8BhsU99Ig7DgH8LePompJCIEKAriACh0ftELjYNqcIWOzYCJzLPELLO1XJ+ZydAP8T3fjme5eT8ZSkC7/ngm9h76FHXAhAAAIXI6A3sGqFWC9o/P79u97Mqvcmbq4W7yGgPSJ7ol8yrk6DaM+NtuNYSqeTVNPJHCnOEv6SYYxWU/b5nCCiUTUVUGPCVYBMFjUJ0PvVpN1XXkm7T9jR25dyy0pLN1KWJ6mlEmit/8FWTNVgm+Evo8ek0bxNXZwolSb+ermJVm3nMug9HZYvIasi4X6Z0+MOBM4loEXDePvVqTy18SJCytP78uXLSFLawJS6iBlJbecjrPqdAIkOgSsRwIa8kjZ7L8tZU36Gxd5rDvI3S+Ay/pZmCSNYWQJJRtFZY1bZItdJja6gDmdyWSRw+W1O2LGLer/YTbRcRKGczymAMdW1beyC1yRLsszWEuE+BCAAAQgMTkCnRHTKWbtAdFZHh0BevXql4anscR2tND969Ghwzn7xX79+rc/mBC/K9QO4ay2cv337VuvrI5/MmWjoazbxDQ1TMFU24XIA7RfB+ZydRlo8X0y4OB+eXpgAvd+Flbu/aLzsaj/DEVKgGxlBy1cqY17Phq14jTowph6T6jxL435V1ww0PpOVZ8APv3at5QmNlWtPuQ8BCNQnoEN3Hz58iHeP6gH2f/xKK+X6hnmkgJJBXcTiIcBIrIMeYdUfBJZkL0Mg3ml0UcykDaMXKG8XSkFIC4GkSUqpqsuwaFENYSDgCIzpb3HF5+LaBEqNLNemNJWOrmAELV+jjFfa5jTXCHbsnMn17qDlUjrlfM5ekvEltHnq2vqsLdHz+/Y7SZZZkiPMLgMhIQABCEDgSgR0CEQHaWRdTcd19Gmd6biO5VxEnIMOP6QOlPEE+32qLxc9fvzYIr9MBZ02efDggSXwCGGMZ2aCkzYWMnpTqb/ucv/+/UP3K2DCWZRCmOsRoPe7nk7LlijJme532mXFILWWCdCNtKwdZFskkNSzuRSwFR2Kri/G1GNene9a0UWEl+NFfph4UlpHeP78eTzM9FQOB23Tt4QkDAQgUIeA3K1ysUacq5rd6Atae47oyJGrNwHFi6PDOTtXJOPp259i1dtZEXJYAkk2FR6SYesJBT+dQFJTXZOWYXGNDPchsEZgTH/LGg3uX4xA0sgyuBFIV3Cxyn/t4lxmm1OgJuzYAMglf6LlgmrlfM5emO/fv09K4tmzZ0nh54Hv3Lkzv7l2Z3DLbA0L9yEAAQhAIEJAq7bTcR3t7dA5T72u9cmTJ0lzXT/xhw8f+j/HvBbPly9fWsquSZoW1w89JWIRo6kwxomrTLLUPQ3BkR5jRtlwMOGy0RGxXwL0fv3qrprk2QZGNQnJ6FwCdCPn8id3RyDJvRbZiesSnF9gK86Z9HhnTD0m1XleJjVVbH1YQ2OcpZJrMcz4reP4NzQseREGAhAoS2Dzs9j6yLYGjlR31iSkXjoTH3Q01dIn0xs5nINVX7ZqkdpVCVzAQ1Jh3nRV7VOucwnolXl2AZKmP4vJMiwuYuEmBOIE4qZvEDdpPAri8hMC9QlcwAisBo2uoBpqMtpPwLj7qP1tTj4K7FifxlWv0XJZzXI+Zy9P7Vq2JyGjav/r8JPm/EneBHtBCAkBCEAAAoMQ0EERjVwvXrzQUrFe+micQvhw5ALbfCOsH/561wIYnANZK6PwDs5qkYwqob5ss/gouGnkPMXS8TO9Q9SlIPtKH5l1P4+4wIQ7gipptkyA3q9l7bQjW5IzvR2xkaQOAbqROpzJxUIg6URBktXnck+KhbvPcWvtYkw9jlnq7LqnBQJ5V5Kmn5q6WvZqqGfQYZ5swYgIAQgUJ6D17M0hWwHUi+qwjT13OWmVcvyNSNPXuTcPCNkz3RMSq34PPeIORSDJQ5I0Q6mGMUmqJBuyWhHIaEwCm+O1j2Vn1WVY9GFyDQE7gaSml9So7TIQEgIHEUgyAg+SoZdk6Qp60RRyisBltjk5bWLHOhQXvkDLxZXL+ZxdSD9+/Jh08n7/x3MkbpK1keQI28ViyMg/en9aERmSAYWGAAQGIqAXLur0iEYWfU4nqdjGT8ckpdlLYG2OMX5qj8M5EZ0aLaik8zlB4IyzZxGBFx9hwi1i4eZVCdD7XVWzxcuV1Deyrlacf8sJ0o20rJ0BZUvqf4xfuggwJvWHuPsCemV/et6+H1PdfWPqManUSa2prGZbSE3HbEQg9XMWWs0NJrBrZZH7RQsWa0+5DwEI1CSgxui3XPmd1g7aaZFRh23UM2ye0tHJHBnJ6nX9lOeFev78eTtf58aqnyuIOxBYI3ABmypp1wRbUddqAvfrE0iapORN+adCMSzWV+6YOe5xazRLLGmUxG/WrB4RbJFAUvVOGrMWs+v6ZhIruoKudX0N4a+xzWnSBXZsa3XyCHsPLR+hZc7n7KIad4IHScv5rkoc3Mz4mbSAl+QIyxCGKBCAAAQgcC4BrctWFkD7QvQ5Hc1mjZ80kXhyE2hVuLKcLWSnZXXj2aR//etffDknojIZPxZvi2qafStSYMVVOJ+DCRdRMY8uRoDe72IKPbQ4lu7dCYAz3aG4/AXdyOVV3F0Bk9xrST2bQ4Gt6FB0fTGmHscsdV5FvXHjhpwqGXH14jrjpFW7/Ot7ijJKRBQIXJ7A48ePXRnlRJXfT26riDf169evar9aXNf3teR6lT0sH5ccqvpXcbW2qM5WfYg8jRGzRDuG9YWuIguRTvg9F1j1e+gRd0ACSZv+I13BieiS/DZ586YTS0fWFyaQtNc5u+oyLF64ClG0CgTwPFSATBZnEUgaWZLMrbNKdFy+dAXHsSXlIwioxloaeOPbnEQGO/aI6tFammj5II1wPicfrBa6jG/En/LQO6vyM/t7TLuHLsmb8PdM+AUBCEAAAk0TkG2kJdtpb8e3b98qy6oNJRLg7du3xnyDsxDGWF0Hk1K0rG4pgk7w2klaErxkGONWJGNNU+31lzC1PSJvj1Qqaky4VGKE75EAvV+PWjtRZnW/a6+RnkvF9HbO5JJ36EYuqdbeC5XU/2S/Bxpbsfd6Msk/ph4tC40Tn6TWdI0qUaoU2qBv4ayprnH6XEow0oEABOYE5Hdy3Z3mO5O3avKm6vyMXtMzj+LufPr0SS9YlVPx3r17Mir0r4766FiODvC4MPML9Q/yLuo8T9J2pXk6Be9g1ReESVKDELh586a9pG1uzfRd7ptlaae/2hSVAJcn4EZtS0nzpvwMixa2hIFAnMCY/pY4E55egwDLZEl6pCtIwkXg0wkY/bQtb3PCjj29FlUQAC0fB5nzOflsk87byDn+6NGj/Mz+HjPuvvfDtume8yXkGgIQgAAE8gi4YUhrHkZjPS+jSCy9wFUDjWWDyIDnT4yHc4RXcOocDomosv1Hxomrzk5bXhUcNBlj4vspYcLtZ0gK7ROg92tfR61JaO8bkxbLWysm8tgJ0I3YWRGyGgF7/6PJUbZtb+8PcfdVU31GRmPq0V5qIbVM2TLIjxDF6FrRvJgv9I5QHyhjywR0wMaJp2vfNtB+dH0SR6d0It/ScXEtF+qBP3z4oHV0+Wkt4auFwaqvhpqMrkTAvt0w6SRMNUT2eYq9pNWEJ6ORCVSY8jMsjlzBKHspAnbPg308KiUb6UBgJwF79baPWTtFaja6nRVdQbNKHEow406klrc5YceOUGPR8nFa5nxOPttgZ2c8oVevXsUDJD21Wxtyz7HkmcSWwBCAAAR6IeC/NDHpe25lC6gFZq0obx7RGW080msyfQVFmGsx/u7du5EAPJoIqKYZNy5sWmjasqB3kTqwqr3VVIAJ57BzcVUC9H5X1eyh5UrqGw+VhMRbIEA30oIWkGFOwL6YZzRZ51noTlJ/iLtvkWELN8fUo73U0pF8CC1oqkcZtK3fvaslLr++tqGZbzwMTyEAgYMI+B/PURaLtoGas4LJwNDSYVIX6mTW1nbFVQo67VPNr+Vy37zAqt9ERAAILBKw74mxz1AWMzropn3DaF7Xd5DYJDs4AX19zk5gcVjfjM6wuImIABCwELCPHaNtS7DQI0zjBJKqd+NlOVq8JFa40I9WB+lvEuh9mxN27KaKLxAALR+qRM7nZOJ98eKF/c00Mg7K+seTPptr94VlsiAaBCAAAQicTUBd/YlzS80o9JrGn376KY7BPxERD3mBp/5rMuPFMe6tiScyyFMj1c3zOUEA4ysrikDGhCuCkURaJmBspyoCvV/Leqwsm92ZLsFONHgqYxk2O7qRYVXfeMHtvrWkPi0oNbZiAKTTn2PqManmG19m0WkFOFrsp0+fGmnbN/geLTPpQ2A0Av6nrnSK5ubNm2sE5FN99OiRDth8//5dZxcV8cmTJ2rjepWM72jVte7ovlxYmkorpMJrM7HiKoW1xM+9j1V/Ln9y75eAcZRXAds0qOrMm/rVL5K3SSBp7dLeSP3CMiz6NLiGQDaBMf0t2biI2BeBpPFl8GUyuoK+6jbSioDRFAx2Mc3RBQHqbHMyCi9p2fsxV1kvd9DyoZr656GpXzVx2TpJfUrZj+eIqnzuMs6MzgI56/UurqvqgnJBAAIQgMBEQIPCgwcPzqKhlWZNBuKbP+xrM2eVolS+r1+/NhZWr9qKLNKXkueIdLR1wC0BapeANgQckUuQpuwZbUfYZKsA8VeHnjJxncqCCRfolJ8XI0DvdzGFViuOhkJL9z7Jo06e6W011dTPiG6kPnNytBCQG9D+jp49L+jBVrSoo/0wY+pRpbaP5nJf6JBJ+6psVkLt4BftzX5Jc3Zx1lvGmi0IgkHgqgT875zbdw5pmqO/E727BdWBVV8QJkmNRkD9gL3ImqfIBrOHPzpktXnT0QUh/dEIGLfcTFgypvwMi6PVKMp7HIEx/S3H8STlpgiwTGZXB12BnRUhGyGgWZ7Fc97gNifs2Eaq0KFioOVD8SpxzufkENbhnM0FMJeuAh+x9VaHII3OArd91onEBQQgAAEIXI/AuedzxFPrx/Gzo3/88cf1sC+WKDj+sRhmumk/hh5J5JRH2mrgF7PO+RyVVK8Rffz48WaRJdvaMok+zelbcToiVXkVExNuU30E6JeA3y3ES0HvF+cz4FP1xi9fvrQUnNdPWCj1G4ZupF/dXVty9TzGAqo3M4ZcC4atuEamr/tj6lGlNtp49jbVl96rSas5rI7o3Lt3bzNH2Vd6kUrSTt/NNAkAAQjECeiVMX4AfT/H/znINVb9IIqmmAcRkE1lbESyqdZ84AfJFk92871aLvr+eZNLigsI7Cdg3HKjjPKqrrFFK33jfGp/kYuncNaKYfGCkGD7BMb0t7SvFyQsQoBlMjtGugI7K0I2QqDTbU7YsY3Un0PFQMuH4lXi/zg6g+ul/+3bN+POIZVdzveDXgdof42W3adwPWVRIghAAALjEGiht9ekIgLcPxQRCdb7I9kJxpOx+uwMu2RS1W08CKTFAL2ubzHxYHYh981isONuYsIdx5aUzyVA73cu/95zt/fGxkG2dyBjyk83Mqbeuyi1veex92ZrBcdWXCPT1/0x9Wiv/3IOqM/vS6etSavNuEbgepFKa8IjDwSuTcD/eI5KeuPGjWuXd146rPo5E+5AIImAcYhXmvbzMEkCZAe2L1HZy5gtDBEhYCQQHKyNx8qougyLcaQ8hUAqgTH9LamUCN8pAfsoY3dWd4piU2y6gk1EBGiNQI/bnLBjW6tFR8iDlo+gGqTJ+ZwAyPZPvXNuO9D/QuhVdv+7LP+/8RUdcs+tbVEtL5M5RYmkdUR9WchuNpnTJiAEIACBEQmot5fldG7J1bHru5xrMgzy/ZxgGX6Nhu5X3iVzmfNRRudUcA5nUoTaiL9MqOp6yisGMeEi7YJH/RKg9+tXdy1IrolhxITwJeSN+z6Ni13TjVxMoVcqjm9ARsql4/dFbEtsxQjkjh4NqEd91MX+mQh7n19H6fJUv3jxQgulr1+/rpPj/lwkqsV8kisA9/t+2qQAATuBYMIyiDvU52Pv4XGN+ty4hoAjoFd6WYZ4hTfOU1zKR18EHeBadqXmTWvpcx8CSQTsw1Ze1bWnz7CYpDgCj0xgQH/LyOoequwskyWpm64gCReBWyDQ3TYn7NgWqs3RMqDlowkrfc7npEHWQp39IPKrV69kP6VlkBLa/onbQ48JpYj8f2ElvPyG2k2udn7QJ4b+LzOuIAABCIxBoIX1mIgHeZAXRtq1kHTid38VvsyGAOPE9fnz53NowaEdY1LzdHbewYTbCZDobRKg92tTLx1JFf8KnyuI5uMNvn7CicfFHgJ0I3voEfdQAsbKabfx4tLa08HdFyd57tMx9WgvtbFZVVOi5oYSXhPGx48fd+Sp/vDhgwWR3O/v3r2zhCQMBCCwn0CwgHiZ1+XYydh7eFyjdqqEHI2A0Wttb251ABrlMZaujszkAgH7tNo+2fGpGtuFojAs+ty4hkCEgL0x2ht4JLuyjyS8ugW2yZWleqXUWCaza5OuwM6KkI0QMM6D2tnmhB3bSM05VAy0fCjeKXHO5yRA1jvX7QO8elXjt8kSJPh7UL1BJ7IN2g9rP+vmxzr02t8gq+nHoXkdlHiwLUwvTTkoI5KFAAQgYCTQQm8fGZgG6SeNb4mTTiOsjBpPCtbpaDsvo+wfy1uZtQHi48ePQXTf/NAj4xw4SGT/T0y4/QxJoUEC9H4NKqUvkTR9NpoKdldRXwSQlm6EOtAmgblJuSinerBSe/qxFRcJV7tZyt03ph71nRb7694D1NVUPM9IPn/fndLR3FmvBtMLwuYlmt/Rbr92gM/F4w4ELkzAbuJeBoK9yLhGL6N0ClKcgGYWFg+JHOAyY4rnnpfgly9fjCcS7Xst8iQhFgTsBDTfN9bb7Ck/w6JdHYQsRSCY+lkGlFJZ10lnTH9LHbbkcjoBlsnsKqArsLMiZCMEVGn72uaEHdtIzVkUo5S9h5YX8Za9yfmcBJ737t0zhlZ/+vr1a2PgPcGMh6e1gSlolnsy3R83eGPfnTt39qc5pWCZXh70AYFBvgtRSlOkAwEIHEGghd4+shdnhH5S62FGb74qwM8//3xENVhLs6M9RmtFcPeN574bv8gAACAASURBVGpevnzpouhC5oevHX31uLIKfGEw4XwaXF+AAL3fBZTYQhGMWzQ4n9OCsorLQDdSHCkJliLg79qPpGnswSIp+I+wFX0auu7U3TemHo2lllqDtycESq/5M2jmBT3VFUqhrRua21oyqrwP3iISYSBwPQLzZbjRJi9Y9der1ZToLALG+UVgxpwlrfI1fqNAtuKJPvkT+ZB1mwSCJaSIkMYmGaTAsBgAGflnp26NZlVm9Dy0sHHCZ3jcNjk/F657J2AccUabaS6qla5gEQs3WybQ0TYn7NiMitSdvYeWM7ScEYXzOVZoev+fcWOrGls1S+ju3buWs5UqpNEvZsWxL1zwLbaCq4M1N38H53wsnew+bMSGAAQgsE3g9A0ukc4wcnRnu2CdhPCPf8RFjoCKR8x7qv0BdtnysqgZy/iJwsDxGrQOo3vroHJhwh0ElmTPImDvYej9ztJRF/ka/ZLtzG3tNb8L/ucKaYdJN3KupgbM3dLnqFoaezAjQGzFAFSn7r4x9Wh/02cwQQuUXvNnIInxuEtNCeN5SX7L4Pj169cXL17Ek+IpBCBQnICsXH1ToniyzSaIVd+sahCsOwLG+YVltlKn7MaTQuf65OugIJdeCGg7mnFLT/aUn2Gxl8pQQc5O3RoVyORlMaa/JY8Vsboj0J0RaB/siuuCrqA4UhI8mkBH25zsTdvily4ItuWdb93Ze2h5Z82Uy1enr/URF32XVbPLtdQ4n7NG5m/31T8a/UqKpg8/1Xz1i9H1Zn//x99KfsAPVUctB7qEtV1bX3BzP3deWDp9e+cSFyZIp2YnGxeMpxCAwMgEgm0l9VFEOkNLF11f4LI5Bkc3I4lXPq1kXGaICNzaI6NzyrWIYK2lrPmRBwcTLo8bsdokQO/Xpl66k0rz6OBVDotF0EQseNXcYrAKN42v8KggyQWyoBu5gBIvWYTgA4xrZVTfVdwTiK3o07bMJQM3nR896TpIJzLDtSQ7ph7dLCyOSMNoC3vWJYM/oGuqePPmzbjkrT01WlASWztiW2DeGkDkgUBBAov2gGWOU1CGc5PCqj+XP7lfiYBxfNeCe2QXSDUggUG1lu8R86a1vLgPgU0C9s0z2VWXYXFTC+ME6Net0ayOxvS3NKsOBCtIwGgEskw2MacrKFj3SKoOgV62OWHHZtSH7uw9tJyhZUWRE0Yfevnxxx/v3Lnz8OHDx48f37t379atW1pXWtzBwvmcbc5Pnz41LisqrQ8fPlRew1N2lr5bC406qrVd2uNDBK/GsQhvF8qy3dneucTz9dduFdKSdTxBnkIAAhDYT+D0DS6RPlZvsNhfwMZTCPZytSPt9c7nGD9Y7PZABLZcWfMjT9GYcHnciNUmAXq/NvXSo1SafVsmVkGvfkpJjbtPTpGtx0zpRnrU2tEyt7CJ3BmTkcLqu9bG155FEpk/wlb0mViGhshU1E9q87qsu29MPWpxwvi998BLvKmdIwIEzbyFqWJGMdULGT9QrxWjjPSJAgEI2AnMxyy9+68Fq8ZehD0hser30CMuBAICHXlIAoMqKMj0U92jSrT4iJtjEjh3cNSeKqN3cc+Un2FxzLq9WOq5iTgP1qZbYy5nI3fG9Lc0Ah8xjibQkRF4+jIZXcHRtZH0ixPoZZsTdmyG6ruz99ByhpY1RusozuKHXrS2qMUXrY4FyXI+JwAS/hRT+8szdDjnlM3HcntZTuDptFZYvOq/5ewIKmjZVU+dS9ssk//1ns3AkQD6UJL/tOBXgPxkuYYABCCQSsCyFpKapj18sJnJRTTuFHHhO72wDMdT0SpbusZ3h3SEXd4Wy5YvcZ7OJwdrLWXNj2xumHDZ6IjYGgF6v9Y00rU8r1692pRf505Pf0HsuRbXJqLuAtCNdKeyCgIH9luFHIMstL5o8SAdJye2otNI1+6+MfVobBca0M/dlvfnn38e6ql2dbjChcWCkhhy2hxxpLBCAckCAr0QWDRrxzkat1j8Rd3hGl3Ewk0IBAQsXn1tY5BJE0Ss+XNuUC3mbrRVFuNy85IELNX7uILb3xRgnNosisqwuIhlzJtduzWaVdmY/pZm1YFgZQlYDCeWySbmdAVl6x6pHU2gl21O2LEZNaE7ew8tp2pZZ282D5JovSk4osP5nBhnC1MX/6zDORJA3ze0uDC0/Lb4ESVXhAoXgbNDp0IlfMF8LScRlV0RT6W/S8OYb8GSkhQEIACBNQIa7E/csbq2tjrI+ZwbN26s6SW4v3aQKQhW5KcOqKzpJTt9/zVOdqs9O7vFiIFRsRhGN2Ufy/7xCdy/f7+s+bGW9eZ9TLhNRATohQC9Xy+a6kJOvfNCHfWmqOe+fkJja7Cdd1NgAsQJ0I3E+Yz5VJtginhvsulZTnTLr3Xc61qwFZ3ujG63IhWmuLtvTD2qXRjfBWic1rnKUPYiyL24p7qstPHUtLirHQnxMNNT9a6nrxFY5CQMBDolsDhmyQ14yqv96jPEqq/PnByvTUA2lWVWsuf8wH6AgUG1mKBKMUg3uFh8bi4SOPFomd4RYHTr7ZzyMywuqn7Mm4sm4hxFm26NuZyN3BnT39IIfMQ4mgDLZHbCdAV2VoRshIBlAiVRz93mhB2bUVu6s/fQcpKWX7x4YZxFKtjr169d4pzPcSj+dqGZj3xeRqaKeeLhnEluGWeWVU+LF+9vIIr+CPYwaTuvKm7RHH4w7v8OPn2TJ4OfiOUV/nm5EAsCEIBABgGjQZ+R8mYUvahjMYyxf16M29FNo8FduURHrM/5x13sVnvZguscteVokOpksEvpxAYyJ4AJN2fCnR4J0Pv1qLWWZdae0c0e/tw37ttfgO2PmC0zP102upHTVdCmACd6sdQR+ec0FvlojlPcrxVkhK04ATFOJ31PXUDS/tNPpJS7b0w9qnVYAGpAP+usiN5sEkyWm5oq2iutC/n06VPjeKre9cQXuziBuYDAJQmszRTU3Wk4KLLnsmVuxl6ochGC3r5I7v5E7/+1d/bXWeNMH959K4CUQKiApARCBZASgAqAEmArAEogqYBQAkkFJCWQdLDvj9U5OnokWx5/SJZvX/kjR5ZlaXTNaDSS7dtrbY0u0hEqaZ+AnuoYjKkUw6zlXtKAKkUqzxA+m5IWIGe3BNZa8hvbnb/kZ1rcrW2nHd/6tkbao0Zy9rnf0gh8xChNgNtkdsK4AjsrSrZAYBOPORHHTjCVzcV7aNmuZW19jLp5pN+Z9bs0vJ/TwVlRjuxv8Da8u1KPDenGrSb7jorqZlnuemrLOPqCUjUZZXPRnYnoYdlFJNGL0RbfoXshM5vTqAv33y1fKJvZIpcfPIHQog6+s/M7CK48Q71futaTFp3fc5NnLver0nkUlc8apyEnVZ2HkGQJ/n1j43rAAq2F7+dITuN9lDCoa9AaCeGcyeHYLUOv2TJ4v2mqwewz3CxLNuMskGll2imtqdHdNHSZq3AjGTh7PqU4Vj/1Up+AtrAGPYz2AzvXPotLS6wopEYXYZk78goqt923Tz0ax4iGm79XkVfQsmejnWqJIUtbton6tRmZK5KJul9NVIKoaqiLNoQeM3gzm2+ap3Qjqc5+YEbCoqeMU7aToQ6Kw94aLapNKm+HgOb3wR8xWWtmt3zcWD9y2g5MJGmKwCpLfi3NwhtGfUAWWfIzLfbh3WG+0Rha3tZoVmv73G9pVh0ItiwBi08Y3MReViRfW2u3yXAFXjUkNkHAOHLDqLXyY07G0MXRZnvHcTBCs/j2vBkvdRvLKDBaFgF9zyqvlPSs/7Ug3s+J4bx580Z7WMYbDPrFGn2Yvp1njjWAB3fotNNRxy1GZDW1hFSFTqijMoscvnz5crCe+Z7OP+vs2rI0OijVgRUI1d3XNUuZvmun5YcPlPfVUF+qPknS/PqyWYilcjaSs3Ncq9yP0UfhO7EbVxeNWM5MMTK34aOajc/NRFeNPQzvkH3+/HnwcgU2g2VUIFS05c1YS50TykwwLcv3BidIMvMSQjgjwNDwjJfMLLbpeXBm38dejvcbS8xYfrdmr1X24A86aF9SvxNvJLlUMa2mo8XgYM31nzmubzaDECwFcCMWSjsso3VN/UEUbWF1Ylf8ps3rzlOLZxIrCqll563x7b4d6vH4+Niy7NW0NWFlN3OgRY/laUd9kZ91H5yCS68vFEEZ51PFUYU252eqRpcPYpzfRFRDab1EzS17WB+XUf76gjWiR4UHmWGobTfFNnKPWsjoJWTdUFecUz/UMSpxWrFM96MKLXNEdMmEw/a3RusPlgkYuSQiUNnhWGIqhZqLBDNRT/OHanEwAtdIl/z5euafZRzNZ7hWDZWX/LqJafzZY9n2Ikt+psWxpnXAw/kAtjXGatOVr6DTHe63NKuLAxNsWncWvIrbZKNg4goq+NtRGqlceFvdn7AZXv8xJ+LYCTa8uXgPLRu1PGEP0z/osuT7OaN2oxp0i3rORsts/+rSIH2NKK3hF1mZD7ZlLCBh9DGfwVd0tNMhyY11LlJMtzzDZ5gk4eCG3eR21bvBa8MXTAcLdxYIR52eS66wt9gpRsuZoxxCtY406Hmq9Z2G9kZglSdWfXgR0pbPr//sbChA5bR9KRXOjIWEVGzjJ1wJptlq8F0aBRKDwui5gfA1nhU/Iqce2RcMrl+WOGGQwOIFCOEWR0qF9Qng/eozP/gWFT8M2pV+raTm2lbPz02YR8JJs47WLGuxBldGg+r29AiiPIpDTYT7WrLVCeNuDploC6uzKv0CdM0f6yFWlBYsZtD4dt8+9ahf0+zcKIhGlhy7hl6UWe5QE3r0WF640zunXcsUPKd+y7X2m7W6D1ITu0V4ykQEGgzYIgk57CQwGNZqgaCFzIsXL54+fXr039/f5j/NJuGfdsYUk5ydncnf6qU7DWo9Lq/9QK2S1nrtZ7D7HhpRvUNhmTvwBt5sKiTa1IiG+WC4orfRau6QqK3w/bdO1SgOlHfqPLVsZptaW7aPh1pbzSW/Zkbj7aQFl/xMi2NN94CH8wFsa6TabCREUXjMY3IWXVjGV6rlmTnNCjazX9Uu5zaZHTWuwDLGLUPSzrxayY2KneGziceciGMzGuw7tbl4Dy33qTLMjz5YFJ7KpOW49NtMfwr8u9xfpr3OU8u1PLcmrbH1OZdOIfsytaM0t9Vi11uerNWzDr9+/Somwv9UnO4YCvj/lFj6wKJNfUNgcrNCFxqG7npOruqALxx8BFwM5eUrE0itMVSlT1cbHb77kVF5SaKEqPpL6iQsX9uQkJVdIric9iPz6DzUjFDHVNRK3+wzx99WE37ZhizTkNNX0RlEK/Dw0UYdqpuDT+ro/sQgDc3job3VNLNUNqNjdwLr5eq0hnZy+gZRSPtQQzgcezt2OEcSvN8oepi9EdfgjXM5RjfHGSucXCyaWEPnnE/Xj4XCAKBPtvprMQt53IiF0gGUyf+ClBvU0ZZCtSWnJbasP6id0vccKzoCFhcxRzvR1FxosbZPPRpv82gAVnBx6YS+4JwY+a7OWbhCHzvb7cucM2rG9iUaZX0isf/pwfYhCvNratAJhh69gjIJizcI9VgorbBKs6dmNG3l1Vk0OSaWKdt1udBs68SIHL4j0ODW6HaXb5khsOlTFgNea5NZy6K8u5A5yUtX4B+Nr06pig7wqI+MowjIuof5Jb+3llBrdZb8ltEt8RYProztqumioyYatkyLqwwTizHMscAoUC9qUQ6gH9GZxJwejVLTPvdbPKKMCvypCibh5fEJ33omsYpgXsJNJLhNZlfTnl1BGFz1jbgFd0HtSplfsq87YX616WZ+d1wNlltRvoNrrUAtoYsTsqgn30oc6zRrgTbHXBeP9ywC71zLlpnFj9Yw4cbFYu/njPIaTg636lvKbU2rR/gG45iQmtIyyjp7W9N65K6KHpyNuuAO62zSpYZR1CO77qeNpgTm3OeL9pXat4c5tjTtWo3ulHmao9E0rf7JV8n8UjHSHJnQ5CamXWgxWidnZc9pfISichAPLmdmqemmOXL11Wymcz6d42ynjaYWrhoVnJVTUBhG+/jeItsgw8gzDJYvXcCy1+BGh7pfWpiZ9e82hMOxz7ScRi63eBg/VeH9MHu73XbGGN6WlKgQb8hio2fsNM8OCuaErLzqkaghnL50BWh2FfuSuBGP4rAT0aZKZKUucI22mFVGbrM0Fksk5uPq0sJ01m+RkO2+TnSWzMgyy2337VOP0SoyGvj+UHAsyppcRrNkuFJWuxoyk2uLLjROwRWWpVEfPd6+RDXPRgAc2Uz+MJ0KOzVYeVdWMqPHvOLcWTulTrUWytQSQPdHyk1wngxRvUcxmDDOHW0u3wZ7t9EClgG4YPwwltLgKzqyFtnV2GpHlVf9aiUPqsLDAF5mxpFH0UgiWlj1mYpC0PBU6YjULtXiGJkW7UgPfjhbQsQ5k35k56WjvgYXLPvcb9EQM+pCtzPs43GRks0KtkjvKlcyeDdqjvcw9iUNAtu8TbZPV3DAc6jRk9TfHzMOnEyx9h9zIo7NqK/v1ObiPbTcp0qfb5lWwrWtT7tHRBZ7P2dwI8Y37BOl77d5RmlCvlsbWBNkrvPrHanAE3I0eAb9uAqo2ITKjZeku4TVIn7LbUg5RGNHwmLRxK9VbniWtCMQ7an5UZ8mxLMmNOOor6/WaLskBeVzSm9QRuoYdCNeMIX70bXlDsHl2Hr4+YSb78upw9Xc96hN5TFeupv2+vuApMoqNDOGezRRE4PjetDPhDW0sNA1vntZYVvKbiGZkvsM4XDsGZPY1im8n11fmL2dlUqG81o6mSpHAU+5cFTxTLSO0FSo5uxKrLn7YV+L1ZTKrm7ciJ3Vdktmxk64eEl3sadt4xhBpc2l3qaoAEY59xkrejgHs923Tz0aF27lBprm7tSEFty1ME7BFRbR4Zo9dWWdORWk0kDO+P9IqsF9Ce8WFknYiZULONOOGIeMhE+vLZqDHo14B5cwkdnXPNTqRjfvitozUb3RToxzh8yjzeWbsZsbKmZZFLjRWi5iGcQ1aDaaGhaMcCJ50h2S1H1VfppiEIiXkHEUabPQoTFUUOtRcF5uWBlFKicA06LR2PYwnCOz9w4qTEwzRfnnsBKZvRH75GJtLlj2ud+SPpgXGkOYLroESG2pWcFSUTeRM7jGlIcpp+I0CFTMqeaMk6zssGYktkNXcMBzaJvTzSJOw9i1dR9zIo6doOvNxXtoOa9lzSlhNDUqrZoXeD9Hc7DFqlLJdFW+b4uflaiakCZLq8sXF6lohRLYcm9p2gJvUPI0CKupccvAmDaBRfazOasYVNz8AkbDcz4hemp8fuuZGuzLP8lWc22gtlIP2ZdTdGM9omefgCVthV0eJx64vJr6jCTNl+MqtxSXPH2DS3Oul3aHiWi+SPXiczTWFuQjXYdNu52RsP7BxXl6SXh5pG5NuOHZVdLqsoeZSWzIII0z6cGEcDj2VQZOuUZDF5QZkjq1Z++H2U+wwHSBGRmY1nclAp50H98H5IMihRIWctoRSeMM4gRTR1qYx6Mu6BA3kjI5sJzM2IlsMr0/USiii0LccPD68SLX3YgijCO9kNtJ1acxW42MLCTVTpSzle2+feoxHdSR+tyhii1uVOmErrYWHNdGhboORr5u2c4OLvk7mStTY7moYATAoxQti+rTVJpfYsj0SYse+8ik+VqbKN5O9dVUjoynxBrK0SCqT60iyhk1dzS7fIs6telDDQdFkvZBumAgMZabxRuXEE91Dnq2Qku2PkSMoz4yK+ana8bOYSUJ07lSa/NlJVcTg08zSzwZdokhE/aFaTGk0ZneyXA+mG2NZhcssi6jLR3MvtkoXchFdw7AEpnNClais9XqHJxkuU3mdbErV2DsrAvJtrW0HOVJau6PeUubk1Ck2hknR5mVV1hpj4hjUyb5nC3Ge2g5o1PjUI1Grjv8c22m6vwpWZLGv2VB29m2y1RkUCjqdcKrh1pLy//OkVNCll6Q51HPOSsClr4rhlPJOQ2F18ow0u05DeMFmwib60tL7xnbc6fGPhQY1Vlz9dLXzabypeJO7ecVIdso6geESP5qcKGSCil1K9QrSlj1R0aVipHmaHyJc9EBJadncR2RbPKWRQUDV2SNEf/8obRTyJ77bFj5kcB7O9QgTWfDPjUthUuDN2xU6U69h2U6RZIH6NRXtJAYO4121rlIpsVlLdJQtUpkP5ZObT2Ew7FXs6iaDeH98rQx+zyf/FnLA/SaqvKVjDqbthjOrWOXGIrHVOGyEvruaOhNWIspDNB0o+WYLvdVrZ7AjayugtIC9I0d5adNp8uNpSJn15bsbTDo0q5FZ1CdSlstxyK2BvjWY8VOnqlJpCuaseuUqM5OU+wUZmbmPvWoSSdVWZqjgbnguEsndLW41G6k9DhhCpZIC3bQmaIk6expijeT4wKDmbYdXU4AHAHJH07ToxRX+h4WeswrrvOsIv/BLbjMeKx2atngyqOQMdu7v5QMW9kanTZ3yCScl9blnjOJRQjM1Mjic7qlU2pUmwx5RzE2Ks63G8XMadMa8oV2PDoFm6k1xlEn1UUy+5b8kc24tmQzUf6CdmsZJmq9zpJfJse02GdgexvOg+5UZjl2IER1Ft3WkL4mLDwrLFhCA5OQajFyL+nh1vfNpulCTq/04rFZwUIj2W56cAAuHpKlLaoJHwAb530/AIveJovUugdXoD5O2JaUOtpfWk7zJJWnm8jkJhxaZqsJ1S57iXRBHDsWaRSbeR8YJpqK99ByXsWD2y+hZsO0gq6/VXWYpfSXL19+/PjhMx8eHlxaalBCh3d3d/7sUgkN46OjIzeYfWJC5RLPySkhveQT6nGXuLDg1atXk2to5MJPnz59+PAhL4zgK6h68+ZNvlj+7PX1tXzHzc1NVEwB2cXFRZRZ4fDs7Cw05s4W1ev37993nooyNTTevn3rM0VMe0bHx8c+Zw8J2ZIbYq6zbpQpx3mGmc5BI879ucqdQ3BpRSTSZh/h29vby8tLL5gf+8qRSPrzOX01ZPIlhpNKrskV84IpRwb/+PHjvsvv7++/fv1aSDA16gSTPE42L5hOKSdj2Bqq4fMQno8jlg7hvg725UuS09NTJ1golcpnVAkuac2OSzD//vvvPhXINhTthS7LlbR7vL6aw3wNvfPz806DUetyF2HhfaZl1RoL8kKW7mt0aGBmXMpgJRr1//zzT1hM89TJyUmY49KalKW7ND/M0facPFh4eToPqmtzBA6bm5m+urp68eJFphK5a8mfKdDmqa2HcDj2sY69TTucINWevR9mX9rs5fA1hfnwtdM+Fwl4FDCroWgSV4ilbRS/BtRegZYhnTJYMlWbC5h94XwkUHQtJhkkjESSBvXfHTrBlOMlzCwxfJlFEnt2I4sAbLySvrGjBWlnbJlGubJSjZcwUp3WZUXFihLzLqXlpc3WY8VpWtNVB7bdt0M9ajNBy7doku20h/lzuiIH7YqnGxea0DM7jZEw5aZgN/m6+VeNhptCmn8t065gauUuP6blf9rNqCOjDiWVtgVcGOAEE8lOL00ALEqh7sQ5s/+ps6FF+TlIk6DTo88ZpS9fWIrTn5MnVJ8a9WU6E+hxrB47MaaZWlbIHmaqNa128RyZzSLBVSTYnqP6cKQLi7MBN9I1A1omwQhmdKhhLq3JbvVfp7wXcgPfFbbMI1G1B3yoneEQux+V/2mjkkby9xOnwddtfUUCmWtlGyow81EH0VMY4KF1Njf/7kZaLeMoZbKJnL4lfyS8f0gpvbmzyKwk+xl8PEYi1VzyMy16G2BabHxbI3S/3vmvvmDx9mNPWPyAJkrtPDT7mFyoC3V82bHjlvwumFTlPp5UOr+kVYFmBZNse/jb822yCfrduisoOtzEU2N/raVl2LVNTzcTzNJfkkbC/pRLNPKY057j2Egj9sPG4720I2g5ZeJzoqclff5gQtutHd/P0cAevPLgCygSFZ38e1HbOqtbdD6wzqhPZaZ9/kJXCVpnzdrXWJFVn1ShqLL5QQnTcVH6RwUGRVqlQLgqCxmWTud19MeXrfTnfxWgUx06u5Jcf2LoTpFcpnYZ1hIs83st4EqVksElVablXY60rz0yFZCbSses/Pz8CU7KSr2il0cGljG/vZ2SLuy/GjJZO5qFo1leqtfUn6Gd0aBXpRKqR3twnZPpfEPKiDfhVGrtYUfyNCY0V+2STYdwOPbQCF0679ir2VWFhnbr/TD7CmYv69LclDYU5kyeUjU65Hg75+50/HYWC8UYm5b9ZIZnfqYb29a08i7IzAi54KndupEFGTZbVefYyS8iFO6mRquANj9qMgS0VuoMccNW5Ena3/nZdKyYUdDgqUH1SZX5rSTXRLosWkXp+9SjdozDEdeX1vQn/zBhAtKKtdNONLQFfNDGwgJrTcGWXtfcFO3jRgCcWm8aN4YWlZavkDNoTugx1UJej6FO82nB73RHaYur5+TjsXw3+86q+52xX2dnJ6/jGtwaXWvuCMEODvw+rR1kfgvDcPLiJa8RBQOD9qYCGib5etKzMqF0cIU25tLTKk+bS3MG+5UKs3gO4yjVy2CO0e2H9SjOTNWteqaNGq3pNKEMGsMqS36mxUG9lCvQ2nC2TExrbWuU00Km5kIK2vp+S4ZY0VODz/gVbT1T+aBg4eRy2GkNmX3eJpum1k27gjRGyoyRQqcKuehC0uarLdSXaZbprsqruG8/dk6L064VOmOcLxUc0vbONFzuqpbjvc5+oeVOLC4zP1T7PM+fu9tppemNyb7rDy9fHBXPTVvqpyQbzNH2ulFrcqmyjzwKnVWZjPMVz1XuakfkB6NSMZGo6kvnNKz8dBNnt3H/NF9jtLpMsfzuQ81b0ZGQg2MkKl/tUJqKBkJ4aHcFiwssjxFKEqYFc/HmjBVuEZfQ9fUuNEulUw+mC5UpMwhLhrroS8tJarhlnKpItuD2++RfMV9TSZ++0nz7WkUaxi9fOwAAHKxJREFU1HyUembV0DmjRQQsi4FUPJcjS4hqW/0w49kEZHXxZgqQ6V2ko6ZCOJloJF61w4069pl20uDlO/R+mH06zDPh3xyjtTyAIv/ft8pLm9bUqcJ9cY5OpZdk1sIpB0tOPjZLZ3xLncuWsQQYKag5OTt0I3NwbeXadOzkJ27Xr87ndWThqs2+BpENK6yScxgcGiq2FZ6Sc6Ox4kzCfR47VK5Mq28iUH5qCetu9+1QjxrX9mWpSgpRfq7UGFeEkDoZbxUymwlz2VpTsEVU9df3rnSi734wAXBKXkaYcXFp+Qo5g+aEHlMt5PWYUXF4SuQ149h9XSpG5ZxCU+EOo/q15o7QYAYHfmirB59uYRjmw5iZKtDgDbXfl1YspPGYl0RnVSYTUIWV6+5tOUtjHM20irUuNxpPJJ4MqXOcqjbjkn/UnLvukp9pMXQj1dLlnFVkzPbDZrc1qiklbKiogra73xIiqpkeXBTUFCZsa1Aw+wA8jJI7vE02R3EbdQUHHBKHo7tauuh0M80+M5bZ4GNOO4xjp6nVX9VsvOclTBNoOWWiHC1LJ3iqPwM8rW6H7+doMlOvFbikNA4vRzPNKBULjnZD5Cy0/aEL9V/p9AZ2an8q3M6sZtyXVC/UNXXQ9bRzG0hlBOHwDMPYo7UiP2kkI2HNW9GRqQ/uYkflqx1KUxlimfCutISZ4SOYpVvvq3+LuKTfzu507lNnfKCcnsaXoitdKBXIbzvXrf861LMXytdZKW7Q8zfl9jP2v9YpIRWiTq31ZWo+ilTjlCKnp6r6HLJO2fvYN9P1ieTy2wyZRLhPbGG0M2m25FgTkoWsHsLh2FObzMyDzdreTMHGmq6gbdr7YfY1zV7WlQlyQknkD1VS85diG10lq9Z/P6vqVGZClEG6S9KxoBEdtjI/LZHSVnxO39Q/v117DX0ovJAlEmqUIKoE2BXrTMeOMbzMGIMGiKrVUteva9RBlfcjXVY0uKJxY0ElVzH1mRrJwOkc4y3EijO7rMuNs4AIbGW7b596lAcwDk9vzE6hGvUasPqvyTozlburZPNGV5Na5lpTsMUXqVMeS+kE7+fYCcssU0PyOfZ6Fiw5aE4sZFLaeT16hfYlFJPIO6XVtp8j19rXqTn5Y+c4gdr05sBac0doYIMDf45CN3ftYKgQoiuUzi/55yNV/XJcduHFRKNMl4QBld10dWFfbDC/L64GuzD2Xo8tyTiaoE2jHXbWnLl/rWo7l/yacJVvn3MbWfIzLY4djPPLtzmc29zWmE97Qg2lFTR20GkOSidKy97Fsk5mAslFLpFldnppn7lIKxMqGRTMS7ifhGzb6Elk0iqpfaRN3yabqdktuoIDDoknOIH5l5SebiaYqETq61ebjzmNHUfq3aa3dyboNLrE6KUFqp3bWGg5UqI7nHAv5s8KN61L8WLfsD+kfE1gGvxCUHo7LCXcQo5GkX3wj9W7wDZIVSGmfWsm02UNkBY0uJYMa0V+eewT3F9GxaNO5U1dZ0fVtmBhaSpjJH+8/0p/2j/tEwxcqU4yuIQxLZ+JzuUDLXtGaZ2WnDbdfp+lrZuv+VcDsJAv1a7KhFtiowI/NZH3e+vi7bvxs65Uy7a+rRAOx5660LxjX9ZamqptP94Ps69v9uUco2Y93ePPDKW+eSeFYMzJT7KF4gejbK6YaGeAFD21HzdSFGMjlUdjR2NtlGCKeHXJKNM1FtZG2YpGPgpCX+FyLlEM21z3HeR23w71KJPW5l65XQuN7r5RY8lfawq2eKSam6J9Gw4EwOksk1/3peUr5AyaE3pMtZDXY8Z7LDU3pSJVy8lsMmc6bjklU9zJ1uhac0doJIMD36KygylTaAURAh9M55f8S6FWK6M2/AfFTgvIPdbpC+NoKauoXE+05E9NyOX0SSXrWuSJjrTdBpf8TIupmsrlNDstLhU65h+n6RtxnfnltJCpuY6C1Mq2HpPLECt6anAXpWjrmcoHBes06T1klrPt1m6TLaLNcrhkvYtvoR9wSJwZ7OVO1ZluxhpqX/w8tp6a5UVyJ9s7i1BtMN6z9Astp5SkyvxtLM0CYbT5J53WUnrXppwPTWvWLKU/QVHEoM6ra9pW1hM2bXrbVBcVcnQPb8E9DhGusyU3mYy0P3kTVraUfzxrslQbulAQ0oFWISe/oVDzVnTU2bzB62xUvtqhNJWxK97PiRSxRVzSb9QLy33TOT4was4dtu/2MwNh3VPLzr+a2lTh5B4pghycHGc2MVm2UReqI6mh5meQUfU3VXhZEyo0lpkHU4Oc/HxPU+Y3R5hlTXemayrh/TD7Fc1e1jU4naXideZojWxZ+vVtmHbWacnMLy7WWouFkrewl3LwbmSOj93KtdHYkTeeILkG6VLbWapHdjVBhpYvWXakFIoVFwQ4Z6kr72rx+QtKa69qb3oUGTmEyEWE09DYtG4KaAfMDryv5FpTsGXalZGMxTK5fJ+7JgBOkebXfWn5CjmD5oQeUy3k9djnMQadmApo5GpADSqlrwldqD+pTH+qR7OYKtTOsO74qnIFNvn7xGlPO3P6hnyfVGPzl53jGtwcWGvuCLUpOxmrlwMuv9R2QUh4bFpjthphaV9uYdleqzbVWdOuGEfVDGbZhganQjd28o1qGjLWMzgSN7HkZ1oc1OP8AjXdV968O882ta0xn/aEGioraNlBV27fbALJRS4ZfA1mkVYmVDIoWOf42lWmbHupCFATqGXLdKn52ttDzZh5E67ggENir/SaicrTjdH/KPRNIWzlMadlx5E8mCo0ckuLieSgD5zZRNqoPaepeM8utkqi5QiXVKkRqg1Y56L1X7OhbkW5KSx8KlvF/tbF6QgnZ28E7u/vNZB+/Pf38PAwtvuysPPzcwVnjx8/HnvtKuWvr6/V38vLy7u7O4sAGkUfPnx4//69pTBlIAABCNQhcHx87J2YfNqrV6+M7coHfv36VZdMcPhqQhGGHL48/9nZmbFFimUIXF1dufn35uYmU6zzlKYnzb/aipIxdBYYlXl7eyvDkBiyK2daqv/09NSpe5EmRskzrbDMUjz9teqC+rKV+MSLbU/sLYSzk6Fk+wTwfu3raKMSajrTRKC1XjgdGPuiLTntkmhuNU4cir7UkLFyt0dzdHSkuUn/00Njo8bmjMU0j3SW1A51Z35T8QBupFNHe8t0EazG+9hYWiNRUa7+7EN+i2z3Fise6nbf3vToxtrFxYWGtv7c4nTUANQk6zarT05ORl1IYQhAAAJzCGgaUlzR57UUe+ju7Js3b+Y0MepayaPnEhQjTfOlErhvsTBKjMHCRPWDiHyBPo1sYvnme3FIiU1oxG2S/BdV/ZhwP8ivm7R0ampDYLIhbUJrk3vXyIXG7TLLQ0o7XPIzLdrN+CCH86Fua9jVWrmkrGhXj8lVxktzKxLgNtko+Dt0BQc5h45SeoOFD+AxJ+JYo11tOt5DyxYt6xWDf/75x5XU85y8n2OBtq8yCtS0Za+Ne91I0J9267S36/bstA0nFu5ZIj26pJudemx303c6XVSqbrrHkX1P1U11Vr1TN7XnyDPo+xoD9BYCGyGgp1X0CKmE1TsV9pdzws45H+gcoDxh6ANVLPT5cvj6k0uUY1zl4dFQ7ANOKxCXIjqnYKcRacHNwpqbpI7DuCW2rEK1m6BxoTuOCl1EST/ptx9KuwrhljUbaludAN5vdRUcqgAyLTer+uWeeurXtu5VGc2t7mXUCQtbBWCacVw9boJW+JQeEjtVMDDcSAXIjTehINA9c6ZFTbqXFY53t67ZT4joFberWPGAt/t2pUdnva7LfqUc7lSrgJ953YTOroUf8iQgAIHKBL58+fL27du+RnUv9tOnT31nK+S7543G/opBfbGJ6isYA03smUAmkhSWMKzykdUO1017tpCl+r7g+zleJLfk77x3FpqutvgOacnPtOgNYIeJA97WaFabmVlSfkZiu/1/bTu4WXLC3YRm+45gh02A22Sj9IsrGIWLwgsSOLDHnIhjLbax9XgPLfdpmfdz+siQDwEIQAACEIAABCAAAQhAAAIQgAAEIAABCEAAAhCAAAQgAAEIQMBEIP9yzqjPnpvam1FI9/71S0/+RxwHa/r16xdP5w9SogAEIAABCIQESryfE9ZPGgIQgAAEIAABCEAAAhCAAAQg0CYBfT5du69ONn1N/f/alBKpIAABCEAAAhCAAAQgAAEIQAACEIAABCAAAQhAAAIQgAAEIAABCLRJIP9yjn7pf9pnzwt1Vi/b6Es++t7gy5cvLU3Y3+Sx1EYZCEAAAhCAAAQgAAEIQAACEIAABCAAAQhAAAKHSkD7rr5r+gwj7+d4GiQgAAEIQAACEIAABCAAAQhAAAIQgAAEIAABCEAAAhCAAAQgAAEIDBC4vr5++/ZtX6Hv37+fnJz0nV0x//HjxxcXF/qwz6AM/uceB0tSAAIQgAAEIAABCEAAAhCAAAQgAAEIQAACEIDAngnc3d357j958oT3czwNEhCAAAQgAAEIQAACEIAABCAAAQhAAAIQgAAEIAABCEAAAhCAAAQGCJyfn/eV+Pjx49nZWd/ZFvL1YR993mdQEn0gaLAMBSAAAQhAAAIQgAAEIAABCEAAAhCAAAQgAAEI7JzAw8ODJ3B0dMT7OZ4GCQhAAAIQgAAEIAABCEAAAhCAAAQgAAEIQAACEIAABCAAAQhAAAI5Am/evAl/EDEsqh9HfP/+fZjTZlqf9xn8is7l5WWbwiMVBCAAAQhAAAIQgAAEIAABCEAAAhCAAAQgAIF2CITbxXw/px29IAkEIAABCEAAAhCAAAQgAAEIQAACEIAABCAAAQhAAAIQgAAEINA0gfv7+69fv/aJ+Pnz575TreXrKzrv3r3LSPXjx4/MWU5BAAIQgAAEIAABCEAAAhCAAAQgAAEIQAACEIDA7e1tCOHx48d8PycEQhoCEIAABCAAAQhAAAIQgAAEIAABCEAAAhCAAAQgAAEIQAACEIBAN4EPHz50n/jrr2fPnp2dnfWdbTA/0xcn7dXVVYNiIxIEIAABCEAAAhCAAAQgAAEIQAACEIAABCAAgUYI3NzceEm0Raw07+d4ICQgAAEIQAACEIAABCAAAQhAAAIQgAAEIAABCEAAAhCAAAQgAAEI9BLIfDzn/Py897ImT+inHPOf0AlvLTfZA4SCAAQgAAEIQAACEIAABCAAAQhAAAIQgAAEILAmgZ8/f/rmT09Pleb9HA+EBAQgAAEIQAACEIAABCAAAQhAAAIQgAAEIAABCEAAAhCAAAQgAIFuAvnvybx8+bL7soZz8+8UhbeWG+4EokEAAhCAAAQgAAEIQAACEIAABCAAAQhAAAIQWIdA+CNHfD9nHR3QKgQgAAEIQAACEIAABCAAAQhAAAIQgAAEIAABCEAAAhCAAAQgsDkCP3786JP50aNHx8fHfWebzT85OZHkfeLd3d31nSIfAhCAAAQgAAEIQAACEIAABCAAAQhAAAIQgAAEwh85ev78uYDw/RysAgIQgAAEIAABCEAAAhCAAAQgAAEIQAACEIAABCAAAQhAAAIQgMAAgfCnEKOiT548iXK2cnh6eton6sPDQ98p8iEAAQhAAAIQgAAEIAABCEAAAhCAAAQgAAEI7JzA9fW130T1P+HE+zk7twq6DwEIQAACEIAABCAAAQhAAAIQgAAEIAABCEAAAhCAAAQgAAEIDBP4/ft3X6Gjo6O+U43nZ76fk+lv451CPAhAAAIQgAAEIAABCEAAAhCAAAQgAAEIQAACpQl8+/bNN+E+nqND3s/xTEhAAAIQgAAEIAABCEAAAhCAAAQgAAEIQAACEIAABCAAAQhAAAIQ6CbgfwoxPb3d7+ds982iVAvkQAACEIAABCAAAQhAAAIQgAAEIAABCEAAAhCoRuDy8tK3dX5+7tK8n+OZkIAABCAAAQhAAAIQgAAEIAABCEAAAhCAAAQgAAEIQAACEIAABCAwmsBBfmqGV3dG2wEXQAACEIAABCAAAQhAAAIQgAAEIAABCEAAAvsgcHt7e3d35/v66tUrl+b9HM+EBAQgAAEIQAACEIAABCAAAQhAAAIQgAAEIAABCEAAAhCAAAQgAIFuApmP5IQ3YrsvbjU3I/mjR49alRq5IAABCEAAAhCAAAQgAAEIQAACEIAABCAAAQisSeDr16+++ZcvX/o07+d4FCQgAAEIQAACEIAABCAAAQhAAAIQgAAEIAABCEAAAhCAAAQgAAEIdBN49uxZ94m//rq5uek71Xj+z58/+yR8/vx53ynyIQABCEAAAhCAAAQgAAEIQAACEIAABCAAAQjsmUD4fs7r1689Ct7P8ShIQAACEIAABCAAAQhAAAIQgAAEIAABCEAAAhCAAAQgAAEIQAACEOgmkH9f5eLiovuyhnOvr68fHh76BMz3t+8q8iEAAQhAAAIQgAAEIAABCEAAAhCAAAQgAAEIHDYB7Qb7nVV9h/zs7Mz3l/dzPAoSEIAABCAAAQhAAAIQgAAEIAABCEAAAhCAAAQgAAEIQAACEIAABLoJhDdZ0xLhzyWmZ9vMycuc72+bPUIqCEAAAhCAAAQgAAEIQAACEIAABCAAAQhAAAKlCXz8+NE3cX5+7tNK8H5OSIM0BCAAAQhAAAIQgAAEIAABCEAAAhCAAAQgAAEIQAACEIAABCAAgW4Cr1+/7j7x118/fvzQ52j6zjaYf39/n3k/J9PTBvuCSBCAAAQgAAEIQAACEIAABCAAAQhAAAIQgAAE6hDQPvDNzY1vK9pK5f0cT4YEBCAAAQhAAAIQgAAEIAABCEAAAhCAAAQgAAEIQAACEIAABCAAgV4C79696z3311/RjdhMyRZO5aXN97QF+ZEBAhCAAAQgAAEIQAACEIAABCAAAQhAAAIQgEB9Ah8+fPCNPn/+/OTkxB8qwfs5IQ3SEIAABCAAAQhAAAIQgAAEIAABCEAAAhCAAAQgAAEIQAACEIAABLoJHB8fZ15c0Y8mfvr0qfvKxnIvLi4uLy/7hNKrO+pp31nyIQABCEAAAimBh4eHNJMcCEAAAhCAAAQgAAEIQAACEIDAgRG4urrSp9R9pz5+/OjTLvH3v//+G2VxCAEIQAACEIAABCAAAQhAAAIQgAAEIAABCEAAAhCAAAQgAAEIQAACnQQeP36ceQr5+/fvZ2dnnRc2knl7e/v06dM+YR49enR/f993lnwIQAACEIBAJwH9WrDeU+08FWbykFJIgzQEIAABCEAAAhCAAAQgAAEIbI6Aftjo7u7Oia2P5+h1nagLfD8nAsIhBCAAAQhAAAIQgAAEIAABCEAAAhCAAAQgAAEIQAACEIAABCAAgV4C4e8jpoVevHhxfX2d5jeSo3dvTk9PM8Lke5e5kFMQgAAEILBnApk3V0Msekc0PCQNAQhAAAIQgAAEIAABCEAAAhDYEIEvX774l3MkdvrxHGXyfs6GFIqoEIAABCAAAQhAAAIQgAAEIAABCEAAAhCAAAQgAAEIQAACEIDAygT0iYBv375lhNALMBcXF5kCa53Si0NPnjzJPEL9+fNn9W4t8WgXAhCAAAQ2SkAvf4bPJ2V6YfnGTuZyTkEAAhCAAAQgAAEIQAACEIAABNYioMXvhw8ffOv6eE7nVirv53hEJCAAAQhAAAIQgAAEIAABCEAAAhCAAAQgAAEIQAACEIAABCAAAQgME3j16pVeZcmUOz8/f//+faZA/VP6cUe9OJR5OUc/9/jmzZv6gtEiBCAAAQhsnUD+tdWwd/aS4VWkIQABCEAAAhCAAAQgAAEIQAACqxN4/fp1uLnatz/897///ru6rAgAAQhAAAIQgAAEIAABCEAAAhCAAAQgAAEIQAACEIAABCAAAQhAYFsE9JEcvYeTkVm/oagHkR8/fpwpU+eUXrz5+vVrpi3dTublnAwfTkEAAhCAQB+B29vb/Puf0YXfv38/OzuLMjmEAAQgAAEIQAACEIAABCAAAQi0TEA/fvT27Vsv4bt37z59+uQPwwTv54Q0SEMAAhCAAAQgAAEIQAACEIAABCAAAQhAAAIQgAAEIAABCEAAAhCwEri+vtZLOOHvJqZX6rs0K35LRy8Rffjw4e7uLhXM5Tx69EgvEfGodB8f8iEAAQhAoI/A/f29Xv7UNJefB9PL9RiTfnX4+Pg4PUUOBCAAAQhAAAIQgAAEIAABCECgNQLaBNYvU3ipnjx5ot+q8IdRgvdzIiAcQgACEIAABCAAAQhAAAIQgAAEIAABCEAAAhCAAAQgAAEIQAACELAS0NPJ+orOjx8/MhfoHRg9vlz5AzVXV1f6TcfMmzkS+NmzZ5K8hS/8ZOhxCgIQgAAE1iKgHwP+/fu3a92/hKMcTS46zE8xgzJrctQjTfo7OjryhZXp0nq5lOnJYyEBAQhAAAIQgAAEIAABCEAAAisS0A9MhEvg/IdheT9nRU3RNAQgAAEIQAACEIAABCAAAQhAAAIQgAAEIAABCEAAAhCAAAQgcAgE9JkafQrAP7vc2SU9gqwy+iv9wLGE0etANzc3nWL4zM+fP1d+Zcg3TQICEIAABDZBQBNWfmor14tfv37xgZ1yeKkZAhCAAAQgAAEIQAACEIAABIwEXr16dXl56Qvrk7D6MQt/mCZ4PydlQg4EIAABCEAAAhCAAAQgAAEIQAACEIAABCAAAQhAAAIQgAAEIACBcQT0IR392P/Xr18HL3v+/Lne0tGd3cGSowrotZxv376Fd4v7Ln/58qXkLP2aUF/r5EMAAhCAwFYI8H7OVjSFnBCAAAQgAAEIQAACEIAABCBQgsCXL1/0iXJfs/Z19dFyf9iZ4P2cTixkQgACEIAABCAAAQhAAAIQgAAEIAABCEAAAhCAAAQgAAEIQAACEBhNwP6WjqrWDd1nz56dnp7q/4SvBKitnz9/6js5P/77s8iqN3P0aZ0JbVkqpwwEIAABCBwYAd7POTCF0h0IQAACEIAABCAAAQhAAAIQsBO4vb19+vSpL6+vo2szdvA3j3g/xxMjAQEIQAACEIAABCAAAQhAAAIQgAAEIAABCEAAAhCAAAQgAAEIQGABAnpzRq/B6Bs1Dw8PxuoePXqkF3V0l1eJo6Oj8P/v379VT/j/7u5ON4NHVa4v9uiPN3OM6qAYBCAAAQiIAO/nYAYQgAAEIAABCEAAAhCAAAQgsFsC+lz5+fm56752a7Ufa9lc5f2c3RoMHYcABCAAAQhAAAIQgAAEIAABCEAAAhCAAAQgAAEIQAACEIAABMoSuLq6ury8/Pbtm/1dmgUF0m1jfaJHd5FfvXq1YLVUBQEIQAACOyHA+zk7UTTdhAAEIAABCEAAAhCAAAQgAIGUgP9+jn5T6fv375aXc1QJ7+ekJMmBAAQgAAEIQAACEIAABCAAAQhAAAIQgAAEIAABCEAAAhCAAAQgsCSB6+trvaWjd3X06Zsl6+2qSzeMX758qddyTk5Ous6TBwEIQAACEIAABCAAAQhAAAIQgAAEIAABCEAAAgMEtKmrz+a8efNmoFxwmvdzAhgkIQABCEAAAhCAAAQgAAEIQAACEIAABCAAAQhAAAIQgAAEIAABCJQkoJ9dvLm50W1d93+R7+roOzmnp6fPnj3Tf30wR587KNkD6oYABCAAAQhAAAIQgAAEIAABCEAAAhCAAAQgAIEOAryf0wGFLAhAAAIQgAAEIAABCEAAAhCAAAQgAAEIQAACEIAABCAAAQhAAAJ1CLhfYdR3dfSn13X0//fv32o6fHVHb+AcHR1F//WdHL2Qw0dy6qiJViAAAQhAAAIQgAAEIAABCEAAAhCAAAQgAAEI5An8P/gQEWHzO9GbAAAAAElFTkSuQmCC"/>
  <p:tag name="POWERPOINTLATEX_PIXELSPEREMHEIGHT#5C6D626F787B4465742066696E6E73205C226176656E20616E6472612062657465636B6E696E67617220665C226F72207061727469656C6C2064657269766174613B7D" val="183,3333"/>
  <p:tag name="POWERPOINTLATEX_BASELINEOFFSET#5C6D626F787B4465742066696E6E73205C226176656E20616E6472612062657465636B6E696E67617220665C226F72207061727469656C6C2064657269766174613B7D" val="38"/>
  <p:tag name="POWERPOINTLATEX_REFCOUNTER#5C646973706C61797374796C657B66275F3128612C62293D5C6C696D5F7B685C72696768746172726F7720307D5C667261637B6628612B682C62292D6628612C62297D7B687D7D" val="3"/>
  <p:tag name="POWERPOINTLATEX_CACHECONTENT#5C646973706C61797374796C657B66275F3128612C62293D665F3128612C62293D445F316628612C62293D66275F7828612C62293D5C667261637B5C7061727469616C20667D7B5C7061727469616C20787D7D" val="iVBORw0KGgoAAAANSUhEUgAADlgAAAGACAIAAAD0mxmTAAAgAElEQVR4Aez971nbyvY4bp/s6xQAlACpACghpAKgBNgVACUAFYSUQKggpASggkAJgQ7yW8/x89HXl22Nxv9n5Dsv9hbSSJq5Z2wvScvjT3///v2PfwQIECBAgAABAgQIECBAgAABAgQIECBAgAABAgQIECBAgAABAgQIECBAgACBPgq8v78/PT29vb19fHz8+fMn/jto5dbWVizs7Ozs7u7u7+/v7e31sfX9b9N/+99ELSRAgAABAgQIECBAgAABAgQIECBAgAABAgQIECBAgAABAgQIECBAgAABAgQ2SeD5+fn+/v7l5SVSYJvM106AQUbsly9fTk9Pt7e3O8srUILAJzPCltAN6kCAAAECBAgQIECAAAECBAgQIECAAAECBAgQIECAAAECBAgQIECAAAECBAjMKfD4+Pj9+/dfv37lJ7+2nTGSYs/+909GbBtR/vrIS45OiaTkSE1uJuWNGXkDOf5F5nH8m3lGXomw+R2hJAECBAgQIECAAAECBAgQIECAAAECBAgQIECAAAECBAgQIECAAAECBAgQIFCiwN3d3e3t7dvb28IrFzmaFxcXR0dHCz9y7w/4/v4eecnxL6dfIiN2tsxjibC9H0gaSIAAAQIECBAgQIAAAQIECBAgQIAAAQIECBAgQIAAAQIECBAgQIAAAQIEeisQKbBXV1dTTQEbc5FOVT7s9vf3I6Hz4OCgt44LbVikwEanhNgMR72+vr68vMzfUSJsvpWSBAgQIECAAAECBAgQIECAAAECBAgQIECAAAECBAgQIECAAAECBAgQIECAQCkCz8/Pp6enidlGI+E15nM9PDyMNNaYcHRnZ2d7e3u49pGv+fT0FEf49b9/ndmxcbRv377t7e0NH8TyiMAMqckjR4jO+vnzZ6azRNgRPX8SIECAAAECBAgQIECAAAECBAgQIECAAAECBAgQIECAAAECBAgQIECAAAECpQucn5+3TTgaaa+RIHt8fJyZSdk0NTJr45j39/fpjNjIhY2zN3tZGBY4OTl5eHgYXtMsR3rrxcVFJBNHRnKs/PPnz8vLSyQih/k4eCQxR3JyzhS8EmEbYQsECBAgQIAAAQIECBAgQIAAAQIECBAgQIAAAQIECBAgQIAAAQIECBAgQIBA6QKvr6+R5xo5lOMVPTs7i1TLafNfx49zc3NzfX09np3ZlIxc20jTHJlfttm6mQsxvW4kuU7sl8hqDc9E9nCkIF9dXQXpCN3v3787e1Mi7AiaPwkQIECAAAECBAgQIECAAAECBAgQIECAAAECBAgQIECAAAECBAgQIECAAIFCBR4fH79+/TpeuUiBjVTLxWamXl5e3t7ejp9rsCZ/ytK2I/RpfWQnR7+8vb2NNyqgYtrXznzW2PHHjx+R4jx8hEg4jhzZ4TXjy/+Mr7KGAAECBAgQIECAAAECBAgQIECAAAECBAgQIECAAAECBAgQIECAAAECBAgQIFCaQCRKjmfBRq5kzBt6d3e32CzYaHvMCxsZnLu7uxMdYr7Yw8PDqNLErZu2cv4s2Eh4/fPnT8wpO0wX88tGzw6vGV82I+y4iTUECBAgQIAAAQIECBAgQIAAAQIECBAgQIAAAQIECBAgQIAAAQIECBAgQIBAWQLj04VG/S4uLiJddakVfX9/j2lKf/361XaWb9++nZ+ft23dhPUnJycPDw8TW3p/fx9bJ25qVkYPxmy+kVjcrBleiETkmG52eM3IskTYERB/EiBAgAABAgQIECBAgAABAgQIECBAgAABAgQIECBAgAABAgQIECBAgAABAmUJPD4+jswFu7W1FcmpBwcHq6loItczKrDJubCRxnp1dTWxF2J61+i4iZsGK2MW2Egyfnt7S5SJTTEvb6Kj/0nvbCsBAgQIECBAgAABAgQIECBAgAABAgQIECBAgAABAgQIECBAgAABAgQIECBAYI0CkS45ngWbTo5ceG1jPtrj4+O2w/77779RoG1rj9dHnmtbFmy0OuZ5TbQ99j08POzMgo0jJKbjja1mhE0g20SAAAECBAgQIECAAAECBAgQIECAAAECBAgQIECAAAECBAgQIECAAAECBAisU+D9/X13d/fj46OpRMwFG1mwe3t7zZqVLcS8pC8vL22nW3Fubls1Vrk+eqEtkzW6KfqurTKvr6+fP39u2zqy/uzs7O7ubmRl86cZYRsKCwQIECBAgAABAgQIECBAgAABAgQIECBAgAABAgQIECBAgAABAgQIECBAgEBZAqenp4VkwYZLTE0a+Z1tQF++fEmkfrbtVe/6SE5ty4KNRkXHJZoWc+gmto5sSpwlSkqEHeHyJwECBAgQIECAAAECBAgQIECAAAECBAgQIECAAAECBAgQIECAAAECBAgQIFCEwM3NTeSeDldlXXPBDuqwvb39/fv34foML0fCbuTCDq/p8XKk/F5dXSUaeHx83Lb1+fl5pFvbSg7WJ5KPo4BE2LSerQQIECBAgAABAgQIECBAgAABAgQIECBAgAABAgQIECBAgAABAgQIECBAgMAaBF5fX0dSLe/v7/f29tZQlaFTnpycJFI8X15eLi8vh4r3dvH6+np4pt7xdh4dHY2vHKxJJBNP3GV3d3fi+sFKibAJHJsIECBAgAABAgQIECBAgAABAgQIECBAgAABAgQIECBAgAABAgQIECBAgACB9Qj8+++/wyc+OzuLJNThNetaTudx3t7eRgrvuuq2mvPGdLDRzMS59vf3E1tjWt/E1vFNh4eH4yubNRJhGwoLBAgQIECAAAECBAgQIECAAAECBAgQIECAAAECBAgQIECAAAECBAgQIECAQBECj4+Pv379aqqytbV1d3fX/Lnehe3t7YuLi0QdTk9PE1t7sCmdChwNTKeuxry5UyF8+fIlUV4ibALHJgIECBAgQIAAAQIECBAgQIAAAQIECBAgQIAAAQIECBAgQIAAAQIECBAgQGANAldXV8Nnjelgn5+fy5lpdaR6w1WN5Uj0LCdtd6RuC/mzMxE2nbo6VR3iUJF5nNjl09+/fxObbSJAgAABAgQIECBAgAABAgQIECBAgAABAgQIECBAgAABAgQIECBAgAABAgQIrFIgpoP9+vVr2xn39/djytXLy8u2AqtZf35+nsgHjSls39/fV1OTFZ8lMpLTE75Gff78+ZPIXv306VN+nZ+eng4ODhLlzQibwLGJAAECBAgQIECAAAECBAgQIECAAAECBAgQIECAAAECBAgQIECAAAECBAgQWLVA53yrUWBvb2+9maYxSW3C5ePj4+bmJlGg3k2J9N9BoyIJOJEFG2WOj48zm39xcZHOgo3jmBE2E1MxAgQIECBAgAABAgQIECBAgAABAgQIECBAgAABAgQIECBAgAABAgQIECBAYOkCOROODioRU8NG4aVXqP0EkYz79vbWtr2vk8JGkmuk+ba1OtZHnuuPHz8SBTK7+MuXLzE3cOI4g01mhO0kUoAAAQIECBAgQIAAAQIECBAgQIAAAQIECBAgQIAAAQIECBAgQIAAAQIECBBYkUDnhKNNPV5eXnISJZvyC19Iz2zay0lhI8M1nQUbyIeHh2nqmOQ1pnpNl4kJdzM7VyJsWtJWAgQIECBAgAABAgQIECBAgAABAgQIECBAgAABAgQIECBAgAABAgQIECBAYHUC9/f3+Sf79etXfuGFlzw9PU0fMz+pN32ccrbmgMdMvZ0Vvrm5iY6OSXPHS+7u7v78+fPu7m5808Q1n/7+/Ttxg5UECBAgQIAAAQIECBAgQIAAAQIECBAgQIAAAQIECBAgQIAAAQIECBAgQIAAgVUKxCSgX79+zT9jzMkac5Tml194yU+fPqWPGTmdR0dH6TIVbd3b23t7e0tX+M+fP9vb2+kyzdbovqenpzjmzs5OpMB++fIl5otttuYs/DenkDIECBAgQIAAAQIECBAgQIAAAQIECBAgQIAAAQIECBAgQIAAAQIECBAgQIAAgWULPDw8THWKj4+PqcovvHAkbqYnSY1JYXuTCPv+/t6ZBRvJrPlZsNEdJ//7N0+//DPPzvYlQIAAAQIECBAgQIAAAQIECBAgQIAAAQIECBAgQIAAAQIECBAgQIAAAQIECCxKICYHnepQkXY5VfmFF97f308fM1J7I380XaaWremU30ErOkEW3liJsAsndUACBAgQIECAAAECBAgQIECAAAECBAgQIECAAAECBAgQIECAAAECBAgQIEBgFoHOCUdHDhoTso6sWfGfORXIyR9dcbVnO11OQw4PD2c7+Mx7SYSdmc6OBAgQIECAAAECBAgQIECAAAECBAgQIECAAAECBAgQIECAAAECBAgQIECAwCIFPj4+8g+3tbV1cnKSX34ZJXPyPu/v75dx6tUfMycR1oywq+8XZyRAgAABAgQIECBAgAABAgQIECBAgAABAgQIECBAgAABAgQIECBAgAABAgSKEIjc1vx6XF1d5RdeUsnt7e3OI+fkj3YeZO0F3t/fc+brzckMXmxbzAi7WE9HI0CAAAECBAgQIECAAAECBAgQIECAAAECBAgQIECAAAECBAgQIECAAAECBGYUyE+jjJlHLy8vZzzNQnfb3d1NHy+muX1+fk6XKX/r09NTZyWDIiczuPM4UxWQCDsVl8IECBAgQIAAAQIECBAgQIAAAQIECBAgQIAAAQIECBAgQIAAAQIECBAgQIDAsgQuLi5yDh0Tx97f3+eUXEGZnFlsezAp7MvLSydmZCd3lll4AYmwCyd1QAIECBAgQIAAAQIECBAgQIAAAQIECBAgQIAAAQIECBAgQIAAAQIECBAgQGAWgaOjo7Ozs/SeMe1ozE66t7eXLrayrZ0zwkZNepAImzkj7MrYmxNJhG0oLBAgQIAAAQIECBAgQIAAAQIECBAgQIAAAQIECBAgQIAAAQIECBAgQIAAAQJrFri7u0vMCxubXl9fy8mCDaydnZ1Ospws0s6DrLdAzoywh4eHq6/kp79//67+rM5IgAABAgQIECBAgAABAgQIECBAgAABAgQIECBAgAABAgQIECBAgAABAgQIEGgTiGzXh4eHyB/9+PiIMjHr6v7+/vn5eVv5Na6PWn3//r2zAn/+/Nne3u4sVmyBT58+ddbt9+/fq89R/m9ntRQgQIAAAQIECBAgQIAAAQIECBAgQIAAAQIECBAgQIAAAQIECBAgQIAAAQIECKxSIPIpLy8vV3nGmc+1tbWVs28k9R4dHeWULLDM4+NjTq1WnwUbtfonp2bKECBAgAABAgQIECBAgAABAgQIECBAgAABAgQIECBAgAABAgQIECBAgAABAgQIjAvs7OyMrxxf8/LyMr6yljU5lY8pe9fSHImwa2F3UgIECBAgQIAAAQIECBAgQIAAAQIECBAgQIAAAQIECBAgQIAAAQIECBAgQGCDBN7e3uptbUxn21n5w8PDzjLLKCARdhmqjkmAAAECBAgQIECAAAECBAgQIECAAAECBAgQIECAAAECBAgQIECAAAECBAhshMCfP39y2ll1IqwZYXO6WBkCBAgQIECAAAECBAgQIECAAAECBAgQIECAAAECBAgQIECAAAECBAgQIECAQGUCHx8fOTWuOhE2p/JmhM0ZBsoQIECAAAECBAgQIECAAAECBAgQIECAAAECBAgQIECAAAECBAgQIECAAAECBOoTyJw4tsCGPT8/59Tq4OAgp9jCy/yz8CM6IAECBAgQIECAAAECBAgQIECAAAECBAgQIECAAAECBAgQIECAAAECBAgQIEBgQwQyM1wzJ44tEO3p6amzVru7u51lllRAIuySYB2WAAECBAgQIECAAAECBAgQIECAAAECBAgQIECAAAECBAgQIECAAAECBAgQ6L9Afobr+/t7jRwvLy+d1d7f3+8ss6QCEmGXBOuwBAgQIECAAAECBAgQIECAAAECBAgQIECAAAECBAgQIECAAAECBAgQIECAQP8FMmeErRfi169fnZU/PDzsLLOkAhJhlwTrsAQIECBAgAABAgQIECBAgAABAgQIECBAgAABAgQIECBAgAABAgQIECBAgED/Bd7e3jIbWWnKbE4DzQibOQYUI0CAAAECBAgQIECAAAECBAgQIECAAAECBAgQIECAAAECBAgQIECAAAECBAgUJPDx8VFQbRZdlefn55xD7u7u5hRbRpn/LuOgjkmAAAECBAgQIECAAAECBAgQIECAAAECBAgQIECAAAECBAgQIECAAAECBAgQKETg/f09ajKYkHVnZ2d7e3tRFXt9fc0/VI0ps09PTzkN3Nvbyym2jDISYZeh6pgECBAgQIAAAQIECBAgQIAAAQIECBAgQIAAAQIECBAgQIAAAQIECBAgQIDAqgUi4TUSN3/9+vX2f//ack+3trZiEtMvX76cnp4eHBzMXNG24088YJx04vqSV768vHRWb39/v7PM8gpIhF2erSMTIECAAAECBAgQIECAAAECBAgQIECAAAECBAgQIECAAAECBAgQIECAAAECSxf48eNHJL8O8l8zTxYJrJHiGf9ub28jPzUyYs/Ozo6OjjJ3b4pFwm2z3MuFnBlhDw8P19h2ibBrxHdqAgQIECBAgAABAgQIECBAgAABAgQIECBAgAABAgQIECBAgAABAgQIECBAYEaBx8fH79+/Pzw8zLj//+0WSbFxkPgXM5vGAaeaIHaqRNidnZ3/O2c1/49c4c66rndG2H8666cAAQIECBAgQIAAAQIECBAgQIAAAQIECBAgQIAAAQIECBAgQIAAAQIECBAgQKAQgff398vLy+3t7a9fv0b2an6tdnd3Y/LXRPlI+ozJTU9OTuIUiWLDm3ImTG3KR52b5SoWnp+fc+q53hlhP/39+zenlsoQIECAAAECBAgQIECAAAECBAgQIECAAAECBAgQIECAAAECBAgQIECAAAECBNYoEPmp19fXt7e3nXWIOUojOzP+++XLl5iHdTwDNQ7169evSGON/45Pehr5srE+Z2rYKDO+e1v11p6x+ePHj2jXnz9/ooYxD25bPZv1UTKndYHc7NK5MMhFjk6JvOSzs7Pxruk8wkgBibAjIP4kQIAAAQIECBAgQIAAAQIECBAgQIAAAQIECBAgQIAAAQIECBAgQIAAAQIEihOIWWA7U2Aj8zVyK09PT6dKr3x9ff3+v38juaH39/cxO2wa4tOnT+kCzdZIAM2faLbZa4ELU+XsLvC8iUNFLmzgJwrkbJIIm6OkDAECBAgQIECAAAECBAgQIECAAAECBAgQIECAAAECBAgQIECAAAECBAgQILAegZjHNNJbR7JUR6pycXFxdXU1Vf7ryBEmTjf77du38/PzkZLNn5HE+fnz5+bP9EIk6T4/P6fLLG/rVFVdXjXGjxyTzs7Ta3HAf8YPag0BAgQIECBAgAABAgQIECBAgAABAgQIECBAgAABAgQIECBAgAABAgQIECBAYO0Ckb55dHQUM7wmsmAjRzaSKW9ububMp4zd4yBPT08xdWvT8H///ffx8bH5c2Th5eVlZE3iz52dncTWZW+aqqrLrkxz/KCes9fiUBJhG08LBAgQIECAAAECBAgQIECAAAECBAgQIECAAAECBAgQIECAAAECBAgQIECAQCkCd3d3Md/qr1+/2ioUc6z+/v07is2fTNmc4uDg4O3tLY7crIk03MjHbf4cXois2eE/08u7u7vpAkvdut6ztzXt8PCwbVP+eomw+VZKEiBAgAABAgQIECBAgAABAgQIECBAgAABAgQIECBAgAABAgQIECBAgAABAqsQODk5idlYE2e6uLh4fn7e29tLlJltU6TVRvZtkzkak9F+/fp14qGmmma1OeDEQy17ZST4Xl9fr7cOw22MmsRUvvf398MrZ1v+9Pfv39n2tBcBAgQIECBAgAABAgQIECBAgAABAgQIECBAgAABAgQIECBAgAABAgQIECBAYLECMf1qJJ7GtKxth93a2opE1cjsbCuwkPXv7++RrBlZsIOjRRbp5eXlyJEjZbYpMLJp/M9I+ozs3vH1xa758eNHzIabrl70RUClyyx7qxlhly3s+AQIECBAgAABAgQIECBAgAABAgQIECBAgAABAgQIECBAgAABAgQIECBAgECWQCRffv78OZEFG8mpT09Py86CjbpGkuvwfKWRCDuS8Rl/5mfBxgHLmY01qyf+859w7iz55cuXzjLLLiARdtnCjk+AAAECBAgQIECAAAECBAgQIECAAAECBAgQIECAAAECBAgQIECAAAECBAh0C8SUq+kpSPf39yM7c29vr/tYiyhxdHR0dnY2OFLkvF5dXQ0fNWalHf6zc3kFybuddZiqwMvLS2f5w8PDzjLLLiARdtnCjk+AAAECBAgQIECAAAECBAgQIECAAAECBAgQIECAAAECBAgQIECAAAECBAh0CJyfn9/e3iYKRRbs8/NzTNSaKLPwTTERbHPM79+/D08KmzNharNvddPBRs1zGhid0rRxXQsSYdcl77wECBAgQIAAAQIECBAgQIAAAQIECBAgQIAAAQIECBAgQIAAAQIECBAgQIDA/0/g5OQk0kwTFoMs2ESBJW2KvNuLi4vm4MOVnGpG2BISRptW5CxEym9MgttZ0oywnUQKECBAgAABAgQIECBAgAABAgQIECBAgAABAgQIECBAgAABAgQIECBAgAABAn0WODo6enh4SLQwplOdKus0cagZNp2dnTV7DSfCvry8NOs7F6qbETZnOtitra0VT9A70dmMsBNZrCRAgAABAgQIECBAgAABAgQIECBAgAABAgQIECBAgAABAgQIECBAgAABAgSWKxDTjh4cHKSTXCPb8ufPn2tMuNzb22vSWN/e3p6fnwPl8fFxKpoSZk6dqsI5ab6FNEoi7FQ9qzABAgQIECBAgAABAgQIECBAgAABAgQIECBAgAABAgQIECBAgAABAgQIECCwAIHIgo1Mys6Ey/v7+0hFXcD55jjE8KSwUZ84Ume1R862v78/sqbwP3NmhC2kURJhCx9LqkeAAAECBAgQIECAAAECBAgQIECAAAECBAgQIECAAAECBAgQIECAAAECBHoo8OXLl5hgNd2wi4uLo6OjdJkVbB1OhB3MX5uexXakSjGp7dpzeUeq1PlnTqZvITPCfvr7929nexQgQIAAAQIECBAgQIAAAQIECBAgQIAAAQIECBAgQIAAAQIECBAgQIAAAQIECCxKINJbO3NJI1P28fFxUWec8ziRydqk7Ubi5adPn/IPeHx8/OPHj/zyay8Zk/Xu7Ox0VuP3798lJPiaEbazpxQgQIAAAQIECBAgQIAAAQIECBAgQIAAAQIECBAgQIAAAQIECBAgQIAAAQIEFiZwfn7emQUbJ7u/v1/YKec+0P7+fnOMm5ubZjlnoZCZU3OqOijz9PSUU7iELNiop0TYnM5ShgABAgQIECBAgAABAgQIECBAgAABAgQIECBAgAABAgQIECBAgAABAgQIEFiAQGSRfv/+vfNA19fX29vbncVWVmA4mTXqNtV5Y2rbqcqvvfDLy0tnHYYzgzsLL7WARNil8jo4AQIECBAgQIAAAQIECBAgQIAAAQIECBAgQIAAAQIECBAgQIAAAQIECBAg8P8XeHx8vLq66uTY2tq6vLzsLLbKAsN5nx8fH1Od+uDgYKryay+cMyPscGbweissEXa9/s5OgAABAgQIECBAgAABAgQIECBAgAABAgQIECBAgAABAgQIECBAgAABAgQ2QuD9/f309DSnqTlTxuYcZ4Fldnd3ZzvacAbtbEdY/V5mhF29uTMSIECAAAECBAgQIECAAAECBAgQIECAAAECBAgQIECAAAECBAgQIECAAAECRQucnZ3lzKUamaMnJyeltWRvb2+2Kn358mW2Hde419vbW+fZzQjbSaQAAQIECBAgQIAAAQIECBAgQIAAAQIECBAgQIAAAQIECBAgQIAAAQIECBAg0BOBHz9+PDw85DTm6uoqp1gtZTInwS2nOc/PzzmVOTg4yCm2gjL/rOAcTkGAAAECBAgQIECAAAECBAgQIECAAAECBAgQIECAAAECBAgQIECAAAECBAhsrMD7+3tMB5vT/K2trQKngx3UPOqW04ThMrFLOQmjwxVLLD89PSW2Djbt7u52lllZAYmwK6N2IgIECBAgQIAAAQIECBAgQIAAAQIECBAgQIAAAQIECBAgQIAAAQIECBAgsIkCMSvqx8dHTssz82VzDlVCmS9fvpRQjanq8PLy0ll+f3+/s8zKCkiEXRm1ExEgQIAAAQIECBAgQIAAAQIECBAgQIAAAQIECBAgQIAAAQIECBAgQIAAgY0T+PHjx69fvzKbfXV1lVmyimKRAVxFPYcrmTMj7OHh4fAu612WCLtef2cnQIAAAQIECBAgQIAAAQIECBAgQIAAAQIECBAgQIAAAQIECBAgQIAAAQJ9FsjPbT0+Pt7e3i7WInNS2+H6mxF2WGNJyxJhlwTrsAQIECBAgAABAgQIECBAgAABAgQIECBAgAABAgQIECBAgAABAgQIECBAYNMF7u7u3t7eMhXOzs4yS1ZRbH9/v+S83omGr6+vE9ePrDQj7AiIPwkQIECAAAECBAgQIECAAAECBAgQIECAAAECBAgQIECAAAECBAgQIECAAIEeCuRPB7u1tXV0dFQswfv7+7R1Oz09nXaXtZd/eXnprEP0VFEJvmaE7ewyBQgQIECAAAECBAgQIECAAAECBAgQIECAAAECBAgQIECAAAECBAgQIECAAIGpBWI62I+Pj8zdCk8bzZ/XtmlvjRPcPj09NfVvWyhqOtiopETYtp6yngABAgQIECBAgAABAgQIECBAgAABAgQIECBAgAABAgQIECBAgAABAgQIEJhdIH862DjH8fHx7Gda/p7TJsLu7+8XNW1qplDOjLDRtMyjraaYRNjVODsLAQIECBAgQIAAAQIECBAgQIAAAQIECBAgQIAAAQmBYnwAACAASURBVAIECBAgQIAAAQIECBDYIIGppoPd2to6OjoqWSdnqtTh+tc4HWzUP6eZZoQd7mjLBAgQIECAAAECBAgQIECAAAECBAgQIECAAAECBAgQIECAAAECBAgQIECAQA8Fvn//nt+q09PT/MJrKfnr16+pzlt+i8ab8/7+/vHxMb5+ZI0ZYUdA/EmAAAECBAgQIECAAAECBAgQIECAAAECBAgQIECAAAECBAgQIECAAAECBAj0SuD19fXl5SW/ScfHx/mF11JyquZ8+fJle3t7LfWc56Q508HG8ff29uY5y8L3/WfhR3RAAgQIECBAgAABAgQIECBAgAABAgQIECBAgAABAgQIECBAgAABAgQIECBAYJMFppoONqCOjo5K5np+fp6qemdnZ1OVL6RwTrJvadPBBp1E2ELGj2oQIECAAAECBAgQIECAAAECBAgQIECAAAECBAgQIECAAAECBAgQIECAAIGeCEyVCBvzpxbe7MypUptWnJycNMsVLeQ08/DwsLQWSYQtrUfUhwABAgQIECBAgAABAgQIECBAgAABAgQIECBAgAABAgQIECBAgAABAgQIVCzw+Pj48fGR34Dj4+P8wmsp+evXr/zzVjodbDTQjLD5vawkAQIECBAgQIAAAQIECBAgQIAAAQIECBAgQIAAAQIECBAgQIAAAQIECBAg0E+BqdJGg6D8GWFzMkSbvry4uGiW61p4e3vrrHCBM8J++vv3b2e9FSBAgAABAgQIECBAgAABAgQIECBAgAABAgQIECBAgAABAgQIECBAgAABAgQI5Ajs7e3lpFQODrW1tfX+/p5z2HWViert7Oxknj2SemNC3MzCRRV7fn7OSXItMOn0n6IcVYYAAQIECBAgQIAAAQIECBAgQIAAAQIECBAgQIAAAQIECBAgQIAAAQIECBCoVyDSRvOzYKOZp6enhTd2qgluz87OCm9OW/Wenp7aNjXrd3d3m+VyFiTCltMXakKAAAECBAgQIECAAAECBAgQIECAAAECBAgQIECAAAECBAgQIECAAAECBOoWuL+/n6oBMYXqVOVXXzi/RTG77cnJyepruJAzvry8dB5nf3+/s8zqC0iEXb25MxIgQIAAAQIECBAgQIAAAQIECBAgQIAAAQIECBAgQIAAAQIECBAgQIAAgX4K5ORTDre8zNzK4Rrmzwh7dXU1vGNdyzkzwh4eHhbYKImwBXaKKhEgQIAAAQIECBAgQIAAAQIECBAgQIAAAQIECBAgQIAAAQIECBAgQIAAgSoFcvIpm4bFFKp7e3vNnwUuPD8/f3x8ZFbs7Owss2SBxXIymMvMWpYIW+BwUiUCBAgQIECAAAECBAgQIECAAAECBAgQIECAAAECBAgQIECAAAECBAgQIFClQE4+ZdOwL1++NMtlLtzf32dWLLJgt7e3MwuXVuz19TWnSmaEzVFShgABAgQIECBAgAABAgQIECBAgAABAgQIECBAgAABAgQIECBAgAABAgQIEKhSIDOfsmlbmYmVTfVi4fv378N/Jpavr68TWwvflJO+HNP3lpnpa0bYwkeX6hEgQIAAAQIECBAgQIAAAQIECBAgQIAAAQIECBAgQIAAAQIECBAgQIAAgToEcvIph1tS+Iywj4+PHx8fwxVuW656Otho1NPTU1vTmvXFZi1LhG36yAIBAgQIECBAgAABAgQIECBAgAABAgQIECBAgAABAgQIECBAgAABAgQIECAwu8Db29tUOx8cHExVfsWFHx4eMs9Y9XSw0cacDOb9/f1MjRUXkwi7YnCnI0CAAAECBAgQIECAAAECBAgQIECAAAECBAgQIECAAAECBAgQIECAAAEC/RT48+dPfsN2d3fzC6+l5Pfv33POW/t0sNFGM8LmdLQyBAgQIECAAAECBAgQIECAAAECBAgQIECAAAECBAgQIECAAAECBAgQIECAQJ8FppoRttgZRgc9dHd3l9lVtU8H+/7+/vHx0dnYYvvLjLCdfacAAQIECBAgQIAAAQIECBAgQIAAAQIECBAgQIAAAQIECBAgQIAAAQIECBAg0C2Qk0/ZHOXw8LBZLnDBdLAjnbK3tzeyppA/JcIW0hGqQYAAAQIECBAgQIAAAQIECBAgQIAAAQIECBAgQIAAAQIECBAgQIAAAQIENkig2BlGow+en59fXl5yOqP26WCjjTktLbmzJMLmDFRlCBAgQIAAAQIECBAgQIAAAQIECBAgQIAAAQIECBAgQIAAAQIECBAgQIAAgQ6BP3/+dJQY2lzyjLCZ6a1RbHt7e6hNVS4+PT111rvkzpII29l9ChAgQIAAAQIECBAgQIAAAQIECBAgQIAAAQIECBAgQIAAAQIECBAgQIAAAQLdAjs7O92F/q9EsSmk7+/vDw8P/1fN1v/v7u5eXl62bq5ngxlh6+krNSVAgAABAgQIECBAgAABAgQIECBAgAABAgQIECBAgAABAgQIECBAgAABAgSWJhC5oZnHzi+ZecAFFru6uso52rdv33KKlV/m7e2ts5JmhO0kUoAAAQIECBAgQIAAAQIECBAgQIAAAQIECBAgQIAAAQIECBAgQIAAAQIECBCoW2BrayuzAcUmwsZ0sN+/f+9sxfHx8dHRUWex8gs8Pz/nVPLg4CCn2FrK/LOWszopAQIECBAgQIAAAQIECBAgQIAAAQIECBAgQIAAAQIECBAgQIAAAQIECBAg0DOBnZ2dzBYVmwibOR1sTrJsJsV6iz09PXVWoNjOGtRcImxnDypAgAABAgQIECBAgAABAgQIECBAgAABAgQIECBAgAABAgQIECBAgAABAgQIdAvkZ0zml+w+6+JKZE4He319vb29vbjTrvNILy8vnaff39/vLLPGAv9d47mdOi0Qr6hItX57e4sc+RhGe3t76fK2EiBAgAABAgQIECBAgAABAgQIECBAgAABAgQIECBAgACBfAFPpfOtlCRAgAABAgQyBb58+ZJZcmtrK7PkKoudnZ11ni7S+S4vLzuL1VIgZ0bYw8PDkpsjEbbE3omLjXg5PTw8DFcu8t8vLi7Oz8+HV1omQIAAAQIECBAgQIAAAQIECBAgQIAAAQIECBAgQIAAAQLTCngqPa2Y8gQIECBAgECmQMyTGqluMf9jZ/kCZ4R9fn4eSdub2Ipfv35NXF/pyh7MCPtPpfQ9rvbr62u8wsdfTvHW8O+//x4dHfW47ZpGgAABAgQIECBAgAABAgQIECBAgAABAgQIECBAgAABAssW8FR62cKOT4AAAQIENlwgc1LYj4+P0qBOT087q3R/fx/Jvp3FaikQkWFOVQufEVYibE4nrrTM169fE6/wyCWXC7vS/nAyAgQIECBAgAABAgQIECBAgAABAgQIECBAgAABAgQI9EvAU+l+9afWECBAgACB4gQyE2FzZo1dZdvu7u46qxS/9H5ycrLKWi37XDnTwW5tbRWe+ysRdtnjZLrj39zcdL6WIhf2x48f0x1XaQIECBAgQIAAAQIECBAgQIAAAQIECBAgQIAAAQIECBAg8J//eCptFBAgQIAAAQLLFshMhP3z58+ya5J//Pf39/jB9nT5+KX3SJZNl6lu69PTU2edC58ONuovEbazE1da4Pr6Oud8mcVyDqUMAQIECBAgQIAAAQIECBAgQIAAAQIECBAgQIAAAQIECGyOQObj5sxim+OmpQQIECBAgEC+QMwempML2zllZP4Z5y+ZU+H7+/v5T1TaEXJmhN3f3y+t2iP1kQg7ArLOP2Oe14+Pj5waxOCLDPScksoQIECAAAECBAgQIECAAAECBAgQIECAAAECBAgQIECAAIGBgKfSRgIBAgQIECCwGoGzs7POE+WkYHYeZCEFYsr8zsp8+/bt4OBgIacr6iBmhC2qO/pQmakSxouaF7oP+tpAgAABAgQIECBAgAABAgQIECBAgAABAgQIECBAgACBvgt4Kt33HtY+AgQIECBQisDJycnW1la6NjEjbAnTQT4/P19dXaWrenFxcX5+ni5T49bwz5m704ywNXbu2ur869ev/HPv7OzkF1aSAAECBAgQIECAAAECBAgQIECAAAECBAgQIECAAAECBAh4Km0MECBAgAABAisT6MwujZpMFZwso+aRCXp6epo+csxuG1PGpstUujVnOtho2t7eXuEN/Kfw+m1O9R4fH3NyqwcgkSy/vb29OThaSoAAAQIECBAgQIAAAQIECBAgQIAAAQIECBAgQIAAAQJzCngqPSeg3QkQIECAAIGpBCJ/tLP8VNPVdx5thgJfvnyJiWkTO0aBu7u7RIGqN728vHTWv/zpYKMJEmE7+3FFBabKbc95j1hRvVd4msvLy0j/PTg4WOE5nYpA3wReX1/jKxrxUurxJ3Tf+kx7CBAgUICAMKyATlCF6gWEYdV3oQYQIECAAIGVC4jDV07uhD0UEIf3sFM1iQCBuQU8lZ6b8D/itPkNHWHDBQRpGz4ANH/TBCJB5fr6Ot3qh4eHmJM1XWZ5W09OTtKZoJEDGl8lWl4F1n7knBlhDw8P117PzgpIhO0kWlGBeEnnn2nTEmGfn58jde/29jYmzY23nh8/fuRbKUmAwLDA9+/f41ss8VL6999/I608rjGGt1omQIAAAQIjAsKwERB/EphZQBg2M50dCRAgQIDABgqIwzew0zV5SQLi8CXBOiwBAlULeCo9T/eJ0+bRsy+BRkCQ1lBYILAhAvEdkvjx83Rj450hXWBJW6Nu6ehod3d3qu8RLameSz1sOg94cOqYE3epdVjIwSXCLoRx3oNELlp6guXhExwfH0dW6PCafi/f3NxEUvmwTxWTLfe7U7SuXoH4hG4qH59knz9/7vfXVprGWiBAgACBGQSEYTOg2YVAm4AwrE3GegIECBAgQGBEQBw+AuJPAvMIiMPn0bMvAQK9FPBUep5uFafNo2dfAsMCgrRhDcsENkSgM8+1c9bYZUBFFmxMy5g4crxfxWypMaltokztm2Iu3uGsvLbmVJGtJxG2rftWuj6dWj5Slaurq5E1Pf7z/Px8pL3fvn3bqDzgHneupq1FIF5TI1NKf/36Na7b11IZJyVAgACBkgWEYSX3jrrVKCAMq7HX1JkAAQIECKxeQBy+enNn7LeAOLzf/at1BAjMIOCp9Axog13EaTPT2ZHAuIAgbdzEGgK9Fzg5OYmZHxPNjF82XnHuSrwXyYKNHsnJgo1iVWTrffr7929ikNm0GoH4gfKcSYajMpFeHT+4sJparfcskW9+eno6Mrl0ZMHG29B6K+bsBHogEK+jkW/bRHbs3d1dD5qmCQQIECAwv4AwbH5DRyDQJiAMa5OxngABAgQIEBCHGwMElicgDl+erSMTIFCdgKfSM3SZOG0GNLsQyBEQpOUoKUOgTwLxkRoTrEbCa6JRv3//Xk3CZSTmpr8gFBl6kbTW77lgBx0R+ccjk1SOd9CXL1+q+LlpM8KO992q18TrPDMLNmrWOfJWXfvlnC9MDg8PR7JgLy4uIhJazgkdlcBmCUTO68i8sJEXe3R0tFkKWkuAAAECkwSEYZNUrCOwMAFh2MIoHYgAAQIECPRLQBzer/7UmuIExOHFdYkKESCwJgFPpWeAF6fNgGYXApkCgrRMKMUI9EYgkkpHMsHGmxa/aTy+crFrXl9f46tB6SzYmLw25qnchCzYsH16euoUjkTYzjIlFJAIu/5euL+/z6xE5MVHQnpm4XqLDS4nRiZejqS9Fc+AXS+gmhPIEYjripFp5yPgkAubQ6cMAQIEeiwgDOtx52paOQLCsHL6Qk0IECBAgEAhAuLwQjpCNfotIA7vd/9qHQECmQKeSmdCNcXEaQ2FBQJLEhCkLQnWYQkUKxAZqOmAJLLFoszy6h9vO58/f05PWHl9ff3jx4/l1aG0I6c1BrWN+XFLq/bE+kiEnciy0pXpHPPhqsSUqMN/9nJ54uVEpOvFO1Ev26tRBNYoEJ/cI1/akAu7xu5wagIECKxdQBi29i5Qgc0REIZtTl9rKQECBAgQ6BQQh3cSKUBgUQLi8EVJOg4BAvUKeCo9Vd+J06biUpjAzAKCtJnp7EigUoGYAvLbt2+JykdeZuTCxgdxoswMm+KAMTfcv//+m9h3a2vr58+fl5eXiTL92zQyVeXEBtYyrd6nv3//TmxAL1fGrMWR5hUz+sZr5s+fPx8fH9HMGMQx02r8i4Sw+Le3t7fitn/69CnnjFHPhb/Ic867yjITLyeiUx4fH1dZDecisFECEUCMfL3Di26jBoDGEliZQJlh2MqaX/6JhGHl95Ea9k9AGNa/PtUiAgQIEFigwIZcQYjDFzhmHIpApoA4PBNKMQIE5hQoM5jxVDq/W8Vp+VZKEliIgCBtIYwOQqAigZgPsTMnNeaOXUj+ZXysxySvt7e3aZ9IlYkzbm9vp4v1bGtErYeHh+lGxXSwUSxdppCtG5EIGwP6+//+5aQwR0bs2f/+rWZkR4rn169fc0ZDTAd7c3OTU7LSMhMvJ6I7Xl9fK22RahOoQmDiS08ubBV9p5IEqhAoOQyrAnA1lZz4WSAMWw2+s2yywMSXnjBsk4eEthMgQIBACGzUFcTEYEAc7oVAYNkCE1964vBlszs+gc0RKDmY8VQ6fxxO/LAQp+UDKklgBoGJrztB2gySdiFQkUBMCH16epqucPyEeOSwzjypZby35KTARh1iktrz8/N0ZXq5tTMjOVodeZS1/JB7zxNhY0BfXV1FEuwMYzFeCSuY6zheRZnViylsV5ObO4PVQnYZ/4pPTIIb0/fO/Ha2kFo5CIG0QCRqx9zS8fKMPPvBwvB/ByvjCPHZHK/0Yl/C0YrPnz+PtLSiT7KRmvuTAIFCBMoPwwqBKqEawrASekEdphUQhk0rpjwBAgQIEChcYAOvIMThhY9J1ZsoIA6fyGIlAQIEQqD8YMZT6fyBKk7Lt1KyEAFBWiEdoRoECEwrEG9fMX1k57yWkRYfGSwnJyeZx4/Dxi/GPzw8xH87dyk8n6ez/nMWyAkRY6LcfPw56zPn7n1OhI1k5MiCjaS0mY3ie10/f/5caiJmJMbl1LD3GWnxgok3oJGeCvyFzHE9clh/EsgXiNsW8Ykb/yLVNV6qg4X472A5/zhRcjW59VNVabjwxO8BF17n4fpbJkCgNIEqwrDS0NZVH2HYuuSdNy0gDFvB1zLTXWArAQIECBBYpcAGXkGIw1c5wJwrX0AcLg7PHy1KEiAwLFBFMOOp9HCXJZbFaQkcm9YlIEgTpK1r7DkvgdUI5ORiDmqyv79/eHgY/42Mvp2dnZhgcbA+cngiq+fl5SXyeSL5Nf6bU/M4TmTFbHhm2vj3f8bpapq7829P/0W+9njHDNbEiyEmNP79+3f0U/yLhchcvri4aF4ewzsOJiVdElJMdzp8rsRyVHJJdSjhsIE/3vZ4rymhbuqwsQKRhx3vFeMjc+Y15Q/pqOF46+LtcWPHgIYTIDCzQBVh2Myt69mOwrCedWg/miMMG4RkwrB+jGetINAIxGdu3Fcdv+aqbk3cKIuL5fgXzYmoL9oV71dxgyvusDWNtUBgWoENvIIQh087SJRfgYA4XBy+gmHmFAT6KlBFMOOpdObwE6dlQim2MgFBmiBtZYPNiQisVyBilVXePo3bm57CDHq88wZ1WK13bEx19v9MVbqKwnHnve21ETfrIwU20Yp4XcV0yuN9vKQ81ImR9PjZ4/IpUefaN0WPbFqTa++yTah/vI2MD8s518TbS/l0E2/WxPVV+TVXQwIEChGoKAwrRGy91RCGrdff2ScKCMOGY05h2MRBYiWBGgUy7/8MvwPUuBy3RKOl3rtqHKJrrPNmXkGIw9c45Jy6TUAcPvzJ67OsbZxYT4DAuEBFwUzmVUm/n0qP9+DIGnHaCIg/1y4gSBOkrX0QqgCBFQtEcmrcYxx+7S98OaIdF31Nt0Y+ZKdwhJFN+fIXPkUVO5tUUYHX19evX79OnOJ4MLfr3t5eZ3N+/Phxeno6XCwya5+fn4fXLGQ5KjOxqiMHj/y5mIh4ZGU//pz4a+zxphb92I8GakWlAuNvAvM3pIo32/hZjXgBxqTxw+2NN894p4pfzBleaZkAAQLjAnWFYeP137Q1wrBN6/Fa2isMG+4pYdiwhmUCVQvk/LxU1Q0cr3x8z/zs7Cx+UXR8kzUEGoHNvIIQhzcDwEJRAuLw4e4Qhw9rWCZAICFQVzDjqXSiKwebxGmdRAqsXkCQNmwuSBvWsEyg3wLxofz9+/eHh4cFNjMS/yIVMO5YSn0ZVs35oIm84aOjo+G9Sl7+p+TKzVC3+bNgI+E1vlgzMi/sy8vL3d3dDPVJ7BJXRzlZsPFS7GsWbKTcjSQcD7giwT/hZhOBFQgs/Nt1bdNUr6AtU50iPvJ//fo1skvkxY68JY4U8CcBAgQGAhWFYbpMGGYMFCsgDBvuGmHYsIZlAlUL5Nz/qbqB45WPS8u45/Pp06fz8/O4AzZewBoCIbCBVxDicCO/WAFx+HDXiMOHNSwTIJAQqCiY8VQ60Y+DTeK0TiIF1iIgSBtmF6QNa1gm0G+BSLuMBM14D4z8sZjANfLgZ2tv7Bi7x4zvcajIBry8vJQFOyIZU3OOrBn/s6Is2Kh8rxJhY56JtkcLkSreORfszc1NjPjDw8N///13PBXs9vZ2vLPnWZOZun51dTXPWUreN1LrIlgZqWHMqNzXxN+RlvqzZIF4H1hs9SpKJI0X4Pjv48SXASImWKyJoxEg0DOBusKwnuHP0Bxh2AxodlmNgDBsxFkYNgLiTwKVCiz8za0ih7gj9/nz54gVpcNW1GurqepmXkGIw1czupxlBoGFf1S5HTpDL9iFAIG6BOoKZjyV7hxd4rROIgXWIiBIG2F3s3QExJ8E+i0QKXwRcUVGbHxf5ffv35EUe319HYmtMQ9d/NBxJLnGv4HAYDlWxgd6zPkaxaJwJL/GjrF7fFFf/mvbUIn31bZNg/UVXd0PKvypil/rTqMPtkYaa1vOaPRKTJucOEjkfcc0FW1JtM2OkQe9wBzNyJgeT7dtzjVYiFdpX58TRFLdeG5xvFtFX4wg+JPAWgRiKMZH4+BtYZCxHR+Tg4XO94rxCtc1VXjUP97rxj/wAiTijPHWWUOAAIHqwrAN7zJh2IYPgPKbLwwThpU/StWQwLQCccs17lnFbaXm+8BxgRkHaf6c9oCJ8nHbd2dnZ3AXuFlIlE9sGr4WnuFCePzIcZ868mLddx6X2cA1m3kFIQ7fwKFeV5PF4eLwukas2hJYr0B1wcyGP5XuHC3itE4iBdYoIEgTpK1x+Dk1AQK9F4hbtel71DGfbmQSV+TQk0TYyHONn59oc08nsKb3HT5m5IxHHDy8ZubleAQSTyM6d69uPHW2aFCgzTxS+Dsn7s08hWIElioQlxyRyN6WfD9+6uq+chAp+DFnz3hDvEjHTawhQKDtY30gU2AYtuFd1tZf3uE3fGBU1HxhWEWdpaoECEwrEDeLInaKuZoiW3TafaN8/LhHXKUuNc00LhXj+VNUMq6Ixx9EZda5rze7MpuvWAi0RaQDnL5eQbS1WhzuRVGLgDi8lp5STwIEViDQ9rE+OHWBwcyGP5XuHBJtHSpO66RToAQBQVoJvaAOBAgQqFSgLS9ouDnVRUT/DNe+3uV///23rfIxB0ZiGtfo1EQG7cgxFzL7xeCYnXPBRrGoeV1Z1SNcbX/G5VbMvzu+NfKMZcGOs1hTpkC8q0RafMzzmlO9mOo4p1hRZeLFGM9Qx6uU/4Y5vq81BAj0VaC6MKyvHZHTLmFYjpIyhQsIwwrvINUjQGAegchhjYma7u7uMi82h88Vv+ARs1ItNQs2TheXivE7IXGieNIWX/iMesZvjQ1mnx2uTHo5osdoZtyRSxeztccCG3gFIQ7v8XjenKaJwzenr7WUAIFOgeqCmU1+Kt3Zm+K0TiIFChcQpBXeQapHgACBkgU6ZzqI37GvLpGvD4mw8YQgkaI6MeeyGWeJa5WmTLOQOEtTJnMhnk90loxnCZ1laizw5cuX8XmV48WzqNl2azRR50oF4tFdTs1jzOcUK61MPNqMF+ZIreJt0Et1xMSfBDZcoMYwbJO7TBi2yb3fs7YLw3rWoZpDgMCIQLzLTZVdGh/xkZ86cpAV/Bn1jGgwnhzHba6prnzjSfzh4WFMvLSCSjpFaQKbeQUhDi9tHKrPzALi8Jnp7EiAQG8EagxmNvmpdOfAE6d1EilQhYAgrYpuUkkCBAiUJhA/ZZCu0vHxcbpAgVurT4SNu+3pXydP9Mpgovj8XpnqIUT6sPE7d+kCsTXdrs7dyywQ14cTM8rjd/HKrLBaEUgIZE5gM9XjwMTpVr9p4gvz9vY23jxXXxlnJECgQIFKw7ACJVdTJWHYapydZTUCwrDVODsLAQK1CKz9q9SRhhtZrXHnNP/6N74jHT85EvFJLcjquRCBzbyCEIcvZPA4SCEC4vBCOkI1CBBYl0ClwczGPpXuHCfitE4iBWoREKTV0lPqSYAAgaIEJubvDdcw/2bv8F7rXa4+Efb6+np8etFh08TXX75//z5csnN5fHLEzl0mFsiZ8SKeYSz79+wm1m2pK+P6cOIUvJGsnOimpVbJwQnMI9D5qTA4eL3DO2o+8YNt7Q9Z5+k1+xIgsECBGsOwBTa/rkMJw+rqL7XtFBCGdRIpQIBA1QLxBCt9s2ukdRMv3EbKrODP+EHGuOX18+fP/BtocZvo/Px8BXVzikIENvAKQhxeyNhTjUUJiMMXJek4BAhUKlBjMLOxT6U7x5g4rZNIgYoEBGkVdZaqEiBAoByBzhlha0x2qjsRNiLUmJswMUT29/cTWzt7dGTf+NW2kTWz/ZnzxbuLi4vZDl7yXm3Jc9NmJJfcRnXbKIGc95D0u1D5XBMnhY2rqZubm/Irr4YECCxVoNIwbKkmJR9cGFZy76jbDALCsBnQ7EKAQEUCmU+wBi2Kq86ivkod09XL0gAAIABJREFUt0cjkTf/vlbcFJILW9HgnKeqm3kFIQ6fZ8zYt0ABcXiBnaJKBAisTKDSYGZjn0p3DgxxWieRAhUJCNIq6ixVJUCAQCECEdym52KISS0LqepU1ag7EbYzgTKdujrVc4VgXdQEG/f39+lOihPt7e2ly1S3Nb5xOPFaK749WdQDm+pgVXiNAjnvIYt631hXM+O9aOK9gKurq8xf2VhXzZ2XAIFlC1Qahi2bpczjC8PK7Be1mkdAGDaPnn0JEChfIOcJVtOK09PTZrmchfjyZOftr6a2cmEbin4vbOAVhDi830N6M1snDt/MftdqAgQGApUGM51heS+fSncOWnFaJ5ECdQkI0urqL7UlQIBACQKdt6AnZgqVUPN0HT79/fs3XaLkrZGh9fb2lqhhBPcnJydtBT59+tS2aXx9XAZETDy+fto1kTr2+fPn9F4x2uLn5NJlqtsa2a7jueRbW1uRY15dW1SYwEBg4qgewYkfhaxxtvDhVsSLdGdnZ3jNYDmmHXp+fh5fbw0BAhsiUGMYtiFdM97MiR9YwrBxKGsqEpg4qkfqLwwbAfEnAQIVCcRNoZyHWIMWlXwTKW6CxXfUx28HTeyLmETWb49MlOnNyg28gpgYsYjDezOkN7MhE0f1CIU4fATEnwQI9EagxmBmY59Kd466iZ9o4rRONwWKFZg4pEdqK0gbAfEnAQIENlzg8vLy9va2DaHeuKjiGWEjASudBRu9tcC5GGPi0rbun2r9xFlRh48QuWX9y4KNH7mb+NgjJpUcbrtlAhUJxO2DiaN6pAnpealHCpf5Z1w7TXwDjOeyd3d3ZdZZrQgQWLZApWHYslnKPL4wrMx+Uat5BIRhwrB5xo99CZQvEN9FzM+CjeaUfBMpcgUiTzdum+awx43XHz9+5JRUpkaBDbyCEIfXOFDVOS0gDheHp0eIrQT6LVBpMLOZT6U7h6I4rZNIgboEBGmCtLpGrNoSIFCIwK9fvxI1KfNXyBIVbjZVnAjb+QsUcZ898reapo4vHB8fj6+cuCYmpVjUc4XOX6DoX25oXBxO7KzooEgwnwhuJYHyBdKfCoP6R157+l2o/GYOatg253n/3q9q6RH1JLB2gYmf7MO1KjMMG67hhiwLwzakozetmcKw6HFh2KYNe+3dKIHOH6Ua1ljgN8CHD7vA5alyYeMGazzAW+DZHaocgU27ghCHlzP21GSBAuLwwBSHL3BEORSBugQqDWY28Kl057gSp3USKVCdgCAtukyQVt24VWECBOYUiAkFTk5O4tbrp0+f4r/xO9XT/tZWei6GthyhOau9gt0rToTtjN07HwZkfhzGcaYdLm091zmrx+7ubozUtt0rXd/mPHGOyUrbqNobKJBzUdH5LlSLW6TzxvcBxmsbc+JKZx9nsYbAJgjUGIZtQr+Mt1EYNm5iTQ8EhGHRicKwHoxkTSDQJpDzLtfsW8VVZ9yK7YwemxZ9/fq1WbbQJ4HOMdA5mNsi2xGlBd7IHTnyVH+21dbt0KkYFS5NIOcTqvO1XFqj2urjdmibjPUENlagxmBmM59Kdw5RcVonkQLVCQjSosvcLK1u3KowAQIzC0QKbFyxxoQCMff/29tbHCf+G58FEeTE+vjOT86RHx8fE8Uid3FRs4UmzrKkTbUmwka/dv4oeecvkke3TUztGraOHOd09w8X7lzuvEzqrE/nKUorEK+xibFXTBQXPzxRWm3Vh0C+wMSBPbJ757vQSPmS/2y7NRA/Xhk3U0quuboRILBwgUrDsIU7lH9AYVj5faSGswkIwwZuwrDZxo+9CJQvkPMu17SilnyjmJMgM/8v7tu6X9T0b28WNu0KQhzem6GrISMCOZ9QboeOoPmTAIF+CFQazGzgU+nO8SZO6yRSoEYBQdqg19wsrXH0qjMBAtMKxER1kQLbljAZ6+OqPOcXt/o6HWx41poIm/NxHj9K3jliYqrXuAyIpMzxkpHg/PPnz7u7u/FNM6+JdOzEvr3MDW2bLbktqS7hYxOBcgTik6Pto2W4krU8khyuc9ty2ywIUd7LuQ3NegJ9Fag0DOtrdyTaJQxL4NhUr4AwbLjvhGHDGpYJ9EYgfRdypJkVfTU/7tJmXiPHz87G8+mRlvqzaoFNu4IQh1c9XFW+TUAcPiwjDh/WsExgEwQqDWY28Kl052gUp3USKVCdgCBtuMsEacMalgkQ6J9A3F+NpP/Odv3777+dZdLxbdW/C/3p79+/ne0vsED8qtpggt9E3f78+ROZW4kCw5viy3xPT09xzJ2dnUiBjVvzy3iW8OnTp+GTjizHdLCRmDuysuo/YzLdtp+0q3TgVd0dKr9AgUiR7/zwiHeSuPZY4EnXfqiY+TXeISdW4/fv3/G2PHGTlQQI9E+g0jCsfx2RbpEwLO1ja70CwrCRvhOGjYD4k0DtAolP8PGmxc2rBf6K0fjxF74mrpE/f/6cc9j+XVDntLrHZTbqCiLxKnY7tMeDfBOaJg4f6WVx+AiIPwn0W6DSYGbTnkp3DkJxWieRAjUKCNJGek2QNgLiTwIEeiMQaY0xF2xmczrfDBOBYu25i//NNCqqWCRjdWbBxh3z/CzYaN3J//4ttZkxKNPH7983VNpaFC+bNIWtBAoXSH89YlD5zKluCm/pcPXiTfX4+Hjid4jjxd75Fjd8KMsECNQrUGkYVi/4zDUXhs1MZ8fCBYRhIx0kDBsB8SeB2gVy3uWaNlZ31RkJBHFHKGfegrjvFw/zzs/Pm8ZaqFdg064gxOH1jlU1TwvkfEJV98GUbnJsdTu0k0gBApsgUGkw0/nIpi1o6XGftjXZY+sed/omNE2QNtLLbpaOgPiTAIHeCLRNbD+xgfGbY3EnduKmWJkOFKc6Udsp1rj+nzWee+ZT53yc7+/vz3z8Je2YrnaMpKkyd5dUyQUeNl45bT/n13alscCzOxSBpQqkX86DU/fvzm+0q+3FG9mxfrlyqUPOwQmUI5DzBlhgGFYO4GpqIgxbjbOzrEUg511IGLaWrnFSAgQWIpDzLtecqMa3u7aLyqZRzUJ+yWYXC2UK5Izq3lxBiMPLHIRqtRCBnNdyjR9MnThtn0duh3bSKUCgNwI5b4AFBjPpavfvqXTneBOndRIpUKlA+sU+aJQgrdLOVW0CBAg0AjFlwMfHR/Nn58KfP38SZe7v79u2xtR4iQzatr2KWt/bRNjDw8OioKMyiZEUW/v3bbO2O0TxsulZym9pI019li0QP+aY8xnTy4uKg4ODmG97onDbS35iYSsJEKhXIOeuSoFhWL3gs9W87T1ZGDabp73KERCGTeyLtpf8xMJWEiBQuEDbN4onVjsu0CauL3ll3BHKvAMW1903Nzclt0XdMgU26gqi7UNZHJ45WhQrVkAcPrFr2l7yEwtbSYBAvQKVBjOb9lS6c4C1vWmL0zrpFChZQJA2sXfaXu8TC1tJgACBKgS+f/8+VT13dnYS5Sf+CvSg/PX1dWLHKjb1NhG2tO/exVyJicy5SJirPaV6ZLjH9+riZ+xGVg7+rH0W5YmNsnKjBHLuekS2aF8TvtueWQZLXG5t1EjQWAKbKZDzHlhaGLZpPSUM27Qe36j25rwFCcM2akhoLIGeCTw+Pua3qN7vXuY/kerBjdf8Du1xyZyP735cQYjDezyMNS3nhSwON04IEOirQM57YGnBzKY9le4ce+K0TiIFKhXIeYMSpFXauapNgACBYYGpZk+IHRPRaeIWdHxBqAe5i/Ulwr6/v7dlWA4PgtKmIkt/8a5/d/bbWhSR1tHR0XBPWSZQnUDORUW9jyQ7u+P8/LytzO3tbdsm6wkQ6IdApWFYP/DzWyEMy7dSsjoBYVhblwnD2mSsJ1CXQM67XNOieq8641ujcVO1aUhiIb5SHj/7lShgU/kCG3UFIQ4vf0Cq4cwCOZ9Q9X4wdbK4HdpJpACBHgtUGsxs2lPpzhEoTuskUqBSAUFaW8e5WdomYz0BAjUKzDAhXSKfNTEd7LTzzpaJWV8i7NPTUydlgd9rSYykSMSu8cfsEr0QXzRsy0Y3HWzCzaZaBDb8oiK6qe2ZZXwuxl2hWvpRPQkQmEGg0jBshpbWu4swrN6+U/McAWGYMCxnnChDoF6BnHe5pnVV5xudnp42DUkv9OP2a7qN/d66OVcQ4vB+j2Sty/mEqvqDqbOLxeGdRAoQ6KtApcHMRj2V7hx74rROIgXqFRCkCdLqHb1qToBAvkDObKHDR0sk5kU+T9vt1vjiUD9+9bq+RNi2DMvhTk3M8TtcbGXLkZ2dGJf5Pwm3sgrPeaK279XFYROvtzlPancCqxGIl3PMSdN5rn7f+U28kNs+NTvFFCBAoAqBGsOwKmAXWElh2AIxHao0AWFY9IgwrLRhqT4EFiuQE2s1Z6z6O9UnJydNQ9ILYRLPrdNlbC1ZIGdUl3YjdzZPcfhsbvaqQkAcHt0kDq9irKokgWUI1BjMbNpT6c5+F6d1EilQqYAgLTpOkFbp6FVtAgSWKnBxcdF2/LZ8nphv9PLysm2vutbXlwib+d27oroh8cW7GEz5d/+LalRbZSJ/vK29kRrYj/zxtrZbvwkCOV+tK3BS6sV2zdHR0dbW1sRjJm4oTCxvJQECdQnUGIbVJTxnbYVhcwLavXABYVh0kDCs8FGqegTmEXh8fMzfvQffvcxvQtv92XwuJdcosCFXEOLwNY4xp16BgDg8kMXhKxhpTkGgTIEag5m2p7Qh3L+n0p3DRpzWSaRAvQKCtOg7QVq9A1jNCRDIF4gQLr9wZOzs7e21lW/L57m/v2/bpbr19SXC5nz37vDwsKieSIyYRCJ2UU3Ir0zi+UTiGzn5x1eSwHoFci4q8p/nrbct85y97eUc0+X++PFjniPblwCBkgVqDMNK9lx43YRhCyd1wKIEhGGD7hCGFTUsVYbAAgVy3uWa0/XgqjO/CYm7ag2IhWIFNuQKQhxe7AhUsYUI5HxC5b+rL6RKazmIOHwt7E5KYO0CNQYzifi5f0+lO0eIOK2TSIF6BQRpg74TpNU7htWcAIFMgURi68gR4i0xMbHr3d3dxJ+/juzYqn98bATh09+/f0dWFf7np0+fOmv4+/fv/HHQebQ5C8RXzXZ2diYeJKZUjK0TN9W7MuZ8nfjKiRZVN9jq7QU1X55AYoQ3J427DD2b6blpWrMQv03Z9pWD+E1Dv1zZQFkg0DOB6sKwnvl3NifxISUM69RToHyBxAhvKi8ME4Y1g8ECgeoE4m5jzlP2QbtiYqra704mLirH+64H7R1v1Ias2ZAriESUIg7fkKHe72YmRnjTcHG4OLwZDBYI9EygumBm055Kd463xKeYOK1TT4HCBRLDu6m5IE2Q1gwGCwQIVC0QOZBvb2/pJnS+50/84Ohfek9lM8Jm/k5cOVmwMQoT38Vp+3pKeuyWvDU6qC0LdhO+FF5y16jbQgReX1/bRvjw8TdhtMcz10jlH251sxzPbgOq+dMCAQK9EagxDOsNfk5DhGE5SsrUKyAMa/pOGNZQWCDQM4H8LNhoeO1ZsNM2IW7j9qy7N6Q5G3IFIQ7fkPG8sc0UhzddLw5vKCwQ2ByBGoOZjXoq3TkUxWmdRArUKyBIa/pOkNZQWCBAoMcCbemFkbQT6Unfvn378+dPera+8/Pz8WSn3d3dRPRYqWdlibA5TwUiW7mozkjcrL+6uiqqqvNX5vb2tu0gbS/LtvLWEyhQIOczID5p4osUBVZ+4VU6PT1tO2bit2badrGeAIHyBWoMw8pXXWANhWELxHSoAgWEYcOdIgwb1rBMoB8CmY/YB43tzXcv405rZvflfApkHkqxVQpsyBWEOHyVg8q5Vi+Q8w7sdmj0i9uhqx+czkhgBQI1BjMb9VS6cwyI0zqJFKhXQJA23Hdulg5rWCZAoJcC4xl3cWc1kl/j1wDixnIkuaaTlH78+DF+0RrX8j9//kzvWCNmZYmw8VNoncptv9bdueOSCjw8PEw8cgzTno2neIElQq507vlEIisJlCaQGOFNVXvzSLJpUdvC8fFx26a297228tYTIFCFQI1hWBWwC6mkMGwhjA5SsoAwbLh3hGHDGpYJ9EMg512uaWlvrjrzE2EjBSGinUbAQi0Cm3AFIQ6vZTSq58wCOZ9Qvflg6lQSh3cSKUCgZwI1BjNtT2f691S6c7CJ0zqJFKhaQJA23H2CtGENywQI9FIg0gtj2tfhpr29vcXFeM5vNUem7MQvDMRHyd7e3vAx+7FcWSJsdd+9S0zpcXFx0Y8x1LQi8S3DzbkX1mhY6KWAi4rhbj06Ohr+c3g5PnSfn5+H11gmQKAHAtWFYT0wz2+CMCzfSslKBYRhwx0nDBvWsEygHwI573JNS3tzjyU/ETbanpOF0BBZKERgE64gxOGFDDbVWJ5AzidUbz6YOhnF4Z1EChDomUB1wcxGPZXuHGzitE4iBaoWEKQNd58gbVjDMgECfRWIaV9Hrr4jWP38+fPl5WViBoGbm5uvX7+OmMRcsHGv9eDgYGR9P/6sLBE2kqs63YuaEbbti3cxOvuXWN3W2OiykVdjZycqQKBAgfguxcfHR2fFNmq0J75gNz6zeiedAgQIFC5QXRhWuOdiqycMW6yno5UmIAwb7xFh2LiJNQSqFsh5xN40sDf3KKdKhJ2KqLGysF6BTbiCEIevd4w5+7IFxOHjwuLwcRNrCPRYoLpgpi0y6eVT6c6B16YRO27Ug7xOKAVqFBCkjfeaIG3cxBoCBPonEN96Gg9jbm9vd3Z24kfa7+7uYrq6SIqNf/FJESmwkZd4dXU14tDvLNhobE2JsJnzCxb1PKDt22b9mw42XkiJLx4lIo+Rl5w/CRQrkBjhTZ3jM6N/Oe5N68YXxj9lmzJt735NAQsECNQlUGMYVpfwPLUVhs2jZ98qBIRh490kDBs3sYZAvQKJeZvGG5V4+Y8XLnzNVImwOZ8Fhbd306q3CVcQ4vBNG9Ub2N6c9163Q5uB4XZoQ2GBQD8Eagxm2t6I+vdUunOMidM6iRSoWkCQNt59ibslbe+N4wexhgABAuULxJ3ks7Oz8XrGV4D+/fffmDk0kmLjX8wUGymw41/rinfLWNnvpKaaEmFzfgRtqnvo4yNjsWviGmni/JH7+/uJ6dkXW4eVHS0RQGzavbCVmTvRigVyLioSQfaKa7ua052enradKN79pnqa23Yc6wkQKESgujCsELfVVEMYthpnZ1mjgDBsHF8YNm5iDYF6BXLe5ZrW9emqM+4XNe3qXMgJRzsPosAqBXK6rKgbuTPgiMNnQLNLXQI5n1B9+mDK6R1xeI6SMgT6IVBdMLNRT6U7x5g4rZNIgaoFBGnj3SdIGzexhgCBvgrEzK8/f/6c9q5a3ImNAClyeLa3t/sqM2hXTYmwOT+CFjmm5XRYW5A9PvNwOXWeuSaJn0FPhB0zn86OBFYv4KJi3Dw+IxOfr4nfnRk/lDUECBQuUF0YVrjnYqsnDFusp6MVKCAMG+8UYdi4iTUE6hXIeZdrWrdp+UZNwyd+1bzZaqFAgU24ghCHFzjwVGmxAjmfUJv2wSQOX+wYczQCJQtUF8xs1FPpzpEjTuskUqBqAUHaePcJ0sZNrCFAoMcCMfnm6+trhH85SZKR0nN9fR0TwZ6cnPTYpGlaTYmwOZ/oMc1v07a1L0yscCRZ929sxQ9MJC4IN+1e2NoHngosQyA+RXKeum3gaE80ue22yzI6yDEJEFi2wMSoZuSkRYVhI3Xr8Z/CsB53rqYNBIRhbSNBGNYmYz2B6gQSd1TG23JwcDC+stI18StdU9U8PhGmKq/wegV6fwUhDl/vAHP2FQiIw9uQxeFtMtYT6JlAdcHMxAr38ql050gTp3USKVC1gCCtrfsEaW0y1hMg0FeBSD6M3wT4/fv3t2/fzs7OIim2+QGuWIg/Y2XMHRsfHJeXl/GFgb46jLSrpkTYSE8eqf34nznJzuN7LWNNW5AdedbLON16j5lOd0vEHOuttrMTyBeYeAdhZPf4LNnb2xtZ2fs/Ey/wSB2Oz93eC2gggQ0RqCsM25BOGTRTGLZR3b2ZjRWGtfW7MKxNxnoCdQnEz1HlVzjxws8/SDklmzuzmVXKiUgzD6XYCgRy+qucG7kzgIjDZ0CzS10C4vC2/kp8HLsd2oZmPYEaBeoKZjbqqXTncBKndRIpULWAIK2t+wRpbTLWEyDQb4FIUjo/P7+7u4vknIgJ//7vXyzEn7Ey5o7td/PHW1dNImxmNlXiR7rHG7/UNROD7LjFH+Nvqeddy8ET8Vb0yObkla8F30lXI5AY5E0FEuF1U6Z/C+lW57j1z0SLCPRPoLowrH9dkGhR4p1WGJZws6kigcQgb1qRDkiaYj1bSLc6x61nIJpDoFKBqV6t6Rd+dQI5v7sy3KicXITh8pbXKLAJVxCJF684fI1jz6kXKJAY5M1ZevbB1LQrvZBudY5b+vi2EiBQgkB1wcxGPZXuHCGJt2JxWqeeAuULJEZ4U/l0uNIU69lCutU5bj0D0RwCBAhspkA1ibBPT085PVTOdIwPDw/jFY5ph8dX9mBNIm6oemqHHnSNJixKIDHIm1Okw+umWM8WItM9bhy0NSrHrW1f6wkQKEegujCsHLoV1CTxTisMW4G/U6xAIDHIm7MLwxqKZiHHrSlsgQCBNQpM9Wrt2dvdnz9/ppKXCDsV13oLb8IVROLFKw5f7/Bz9kUJJAZ5c4qefTA17UovuB2a9rGVQD8EqgtmNuqpdOcYS3yEidM69RQoXyAxwpvKC9IaimYhx60pbIEAAQIE6hWoJhH25eWlU7mo4HXi77tdXV11tqK6AvG1yMQcHpsZZlXXiSqcFnh9fU0M8mbfjR3tifdeFxXN8LBAoGqB6sKwqrWnqrwwbCouhWsUEIale00YlvaxlUAVAjmBVtOQg4ODZtkCgZIFcgZ24lOs5KYN6iYOL7+P1HBOAXF4GjDxDuZ2aJrOVgK1CFQXzGzOU+nOISRO6yRSoGoBQVq6+wRpaR9bCRAgsAkC1STC5nz37vDwsJw++/Hjx/X19XB9Li4u4rvCw2v6sZy+s7OxqYH96FytGAikB/mgTNxlKGdG6hV3XPpl/vj4uOL6OB0BAgsXqC4MW7hAsQdMf0Kl35+LbZSKERgWSA/yQUlh2LDY8LIwbFjDMoEyBaZ6nfbvkz3nG6fDHTdt+eF9La9YoPdXEOkQpX+v1hWPH6crQSA9yAc1FIe39dRUn+9tB7GeAIH1ClQXzGzOU+nOgZH+CBOndQIqULhAeoQPKi9Ia+tEQVqbjPUECBDok8B/a2lMdd+9C9jLy8uzs7P7+/tBRNLL6WCjmel4a2NTA9/f3+M6OXBi6MaP/cXTmsFP+EXoubOzEz8lH9da8c9sLlW8BaUH+aAJmYn4MTDiaPEvhkeMisHYiCPEwIhREQeJ/x4fH9f1wkm3PRp7dHRURUerJAECbQI1hmFtbenZ+niPTbSork+TREOm3SQMm1as5PLpQT6oeToUaVonDGsoLBAgUI5AzrtcU9u4h9As92NhcJ8kvy1xBZ1fWMn1CvT+CiL94hWHux263hfgQs6eHuSDU4jD26hDz+3QNhzrCdQiUGMwsyFPpTuHUPojTJwmTuscQoUXSI/wQeUFaW2dKEhrk7GeAAECfRL49Pfv3/LbE79ikPOBHYll0gpX35ufPn1qO2lMPh9917a1l+vj9wi+f//+8PCQ+Tgnsh5jquDz8/NeavSmUTGXc+fEMzEDdNxlaGtyJF5ETnyMjZy7J3GQyIuNNPr4V8s1eeJ9IAZ5vC7aZKwnQKB8AWFYyX2UePsVhnV2nDCsk6iEAsKwzl5IvA8Iwzr1FCCwdoG4i5V5kRhV7d9dr7iIvr29ze+F+NZozHSVX17JdQlswhVE4vNXHN458MThnUQlFBCHd/ZC4n1AHN6ppwCBwgU2IZgpvAvmqV7i/Vmc1gkrTuskWnsBQVpnFyTeBARpnXoKECBAoAcC60mEjdvW8X2LwUQOnelloRwlcx4MTDU3RuSZxZEHc3NGtlkEDT3oztU3ISaQ//r1a9t5A/bu7q5ta8/WR0vz0xxH2h6jMfY9OTkZWe/PEgQiifPz58+dNWl7JBkpsJEjO9WzveFzxdvat2/fyk+HTT++reIbF8Pslgn0W0AY1pv+FYY1XSkMayh6tiAMy+lQYViOkjIEihVIPJ4Zr3P/LqziNkh8kXi8pW1r4gLZ7xi24Sx1vSuIEV5xeAMiDm8oerYgDs/pUHF4jpIyBAoREMwU0hErqIY4rUEWpzUUfVoQpOX0piAtR0kZAgQI9Fjgv6tvW/qzZ5765EwFP/H4kYMYccPETVamBdIJyvGtmvTu/dga1xJXV1c5Kd1t7Y19T09PM6c2ibEa081GDne8lNoOaP0CBTLfWCZ2x7TT24xXO84eabgxbfDNzc341nLWxKTdiXeDuPXg58DK6Sw12XABYVifBkDijTeaKQzL7GthWCbUWooJw3LYhWE5SsoQKFNgqpzOqb77XWZ7x2uV+Vs6zY6D77Q3f1pYjYAriHFncXiYuB06PjD6tEYcntOb4vAcJWUIlCAgmCmhF1ZWB3FaUIvTVjbeVn8iQVqOuSAtR0kZAgQI9FjgnxW3LXL40jHoiuszOF3ceY9ZG9dy6tpPGrNgJpoQvzGR2NqDTXEtEXMJ//vvv4ks2MGMnj9//vz9+3dM3xLTGwdaTBE6/hAr5kGJC/LEUIxUyDhdpEXGLLwRw8XMMefn54nyPRAuoQk5FxXjvRlPNGMa14kTwcbrIhJb7+/vY0jEeBgMifgzMqHb2hvHiaOVnK+fTrcq8G2/jdp6Av0WEIb1rH+FYcKwng3p8eYIw8ZNxtcIw8ZNrCFQi0DOu1zTlvGrzmZTvQuJeykTGxVfCZ643srlCbiCmGgrDheHTxwYfVqZ8wk1/sHkdujwGHA7dFjDMoE1Cghm1oi/llOL08SYZ3pOAAAgAElEQVRpaxl4KzupIC2H2s3SHCVlCBAg0GeByMxb5b9I9ipQM6aUWCVCn86Vno0jMvz61NjhtkQKYzrNN2Qi2zUtEAcZz32M4Gz4RIPlOE7b6SaWHz+CNTMLpAf54A0t+nr4+GdnZxPf6CL/dZAPPVx4eDk6enxIDB8qMqqHy5ezHBUbrufIcjSqnKqqCYFNFhCG9az3059Q6SCkagphWNXdN1Xl04N8EG8Iw4RhUw0qhQkUJdB2mT9yPTX4Mx7oFlX5hVRmYksTK+OaeiHndZB8AVcQE63SIYo4PC3gdujEQVXayvQgH7xRi8PF4aWNW/UhMFFAMDORpccr0x9h6Silahb3S6vuvvzKp0e4IG0gKUjLH1FKEiBAoJcC/1lxq9LfxErc7F7qpvj68ood+nG6uGBI90s/mjneinj0km74VM9mIhobCVvHB+T4N+yHKzDV6cabY01CIC4dh6nblptHkm2XmtFH+RfY6VszsTVR4XVtSr8bxAhfV8WclwCBYQFh2LBG7cvpN974wKq9gW31F4a1yfRvvTAss0/T7wbCsExGxQisRaDtAnPi+rXUcKknTb99TUQYSbpaavUcfCDgCmJ8JHQO3fFd+rFGHN6PfsxphTg8RynKpN8NxOGZjIoRWLaAYGbZwkUdP/3O7H5pZmd5bJ0JtfpigrRM8/RbgSAtk1ExAgQI1Cuwhmfkcds6PSH5xJvdS1oZNYm5G+PjsN4uXGPN09+nialN1li3JZ26Lc2xGZ8xoqLMtGePXSLqag4SC8O5rem0yCjcS+ppDZdU/tu3b8P90rY8OHvcUhnpxygfScwzvMOkzxsvvSW1d57Djrd9mGsGhHkqY18CBNoEhGFtMtWtF4YNf8oMloVh1Q3jdIXT4VAzAAYHEYY1IOMLwrD0SLOVwLoE0h/lI6/lXl71TyUwAImPhnX11yaf1xXESO+nh24vX61uh46Mgd7/KQ7P72K3Q/OtlCSwRgHBzBrxV3xqcdrIhWT86X7pigfhUk8nSMvnFaTlWylJgACB/gmsIRF2WsTOLMAI4+LDbNrDKj+/QHomgMgwnv8URR0hrqDSYdM8TR7PhY3H+YPmp086uKopCqpPlTk+Ph6/bhxZM5jBd/yLxdFx88zeGsNp5ETDf86Qb73sfomHPcM1HFmOl8+yK+D4BAgsQ0AYtgzVhRxTGDbyQSMMW8i4KuogwrD87hCG5VspSaAcgfRH+cjH3PB3Zctpwpw1iYyEkWZ2/jnPJfactbV7vkDvryDSL955gtJ85FWWdDt0ldqFnEscnt8R4vB8KyUJVCTQ+2Cmor6YtqritJFLqnlCU4+tpx1+KygvSMtHFqTlWylJgACB/gn8MxISFfjneHrZeCXTPxw/Xt6ahQi8vLwkjhNfMktsrW7Tzc3N169fPz4+2moej3Du7u7atnau39vb+/79+3Cx09PT+PPHjx+Jkw7K52TKDh/Zcr7Ar1+/OgvH+8/j4+Ph4eFwyRj/8d51cnIyvHKq5RhRiZ6N0TjV0VZQOP2ST79drKB6TkGAwGwCwrDZ3FawV/p9Nf2evILqLfYUwrDFetZyNGFYfk+lX/Lpt4v8syhJgMBiBXLe5Zoz9vKu19vbW9PAzIXENXLmERRbgUDvryDSH6zpD+UV+C/2FOLwxXrWcrScTyi3Qwe9mX7Jp98uahkP6klgAwV6H8z0uE/Tb7zpN+3qWMRp1XXZ/BUWpOUbpl/v6feK/LMoSYAAAQJlClSQCJvzUTSSglamdf9qlX5okf6qTV0a5+fnV1dXiTrHjxFcXl4mCuRsiqTJ4e9yBW9k1uYEtelgLufUykwUeH197cxCjh2jp0bSUuNecNwrieTmiYfNXLm9vZ2YICdOOv+Qy6xJZrH0OMy5eZR5IsUIEFilgDBsldpTnUsY1nAJwxqKPi0Iw6bqTWHYVFwKEyhEICfKaqp6dHTULPdmYYaLxPTbXW9kam9Iztiu+kauOLwZouLwhqJPC+LwqXoz/cE0wyfdVGdXmACBJQn0PphZklsJhxWnNb0gTmsoerMgSJuqKwVpU3EpTIAAgZ4JVJAIm3O/oE85lxWNsPQVRdU3tYd7IfJTR+ZqHd4ay3E5EZmyIytn+3PkRJF9m/MjLL2cG2Y2wMXulZOFHGcc6bX4qZGYIDbSWOevzGBW4Lbj3N7exmVP29bVr09fVKTfLlZfW2ckQCBTQBiWCbX6Yun3VWHYDD0y8oEuDJvBcIG7CMOmwhSGTcWlMIESBOKaMb8afb3llQ5mJvrM+XXTice0cuECvb+CSA9dcfgMI0ocPgPa8nYRh09lKw6fikthArUI9D6YqaUjZqinOG2A5rH1DIOn/F0EaVP1kSBtKi6FCRAg0DOB0hNh39/fc2Zk7M1NxoqGV2cG3kISAdcOEtOuPDw8JKpxcXGxqCzYOEugxQGb08Xgzxn/EmEbscUuZF5UDJ80smBjHt/hNfMsx3gYniR4/FDpTNnx8ktdk34fzvkW9VKr5+AECMwgIAybAW01uwjDBs7CsNWMt7WcRRg2FbswbCouhQmUIDDV9VEvL/kz48zhzko/xxouaXmNApk9m/7kWmP9O08tDh8QicM7h0q9BcThU/Vd+t1sqo/7qc6rMAECyxPofTCzPLq1H1mcNugCcdrah+KSKiBImwpWkDYVl8IECBDomUDpibA5X7zb2trqR85lXWMrfR8nOqWu5kysbWTBpsPKSFK8ubmZuO/MK2P6sWn3TQdz0x5N+UYg3ftNsWYhxsMCs2AHh02nusbL8Pn5uanAehc6n0rGLaT11tDZCRCYVkAYNq3YysoLw4JaGLay8baWEwnDpmIXhk3FpTCBEgSmepfrZSJsTpw50lN9nRl3pJm1/5nTs1XfyBWHxxAVh9f+Ok3Xf6pPqMF4cDs0Qep2aALHJgJlCvQ+mCmTfSG1EqcFozhtIWOpzIMI0qbqFzdLp+JSmAABAj0TKD0RNh22DjpDFuBaBmX6ByZ2dnbWUqsFnvTk5CQdU8YzmB8/fizwjINDRVZ3zCqaf9iI5CSC53Pll4wvj+ZMx9scMC4vlzEeOh/1XV9fN3VY70LnOEy/aay38ss7ewykmDT64ODgk3+LFoghF19XuLy89FBheQNYGLY82zmPnH5HFYbNzCsMm5lusTsKw6b1FIZNFBOGLTr4+n/HE4ZNHHJTrUzfbRg5VAS9I2t68OdUAoP2dj7H6gFLD5rQ+ysIcbjboT14nSaaIA5P4EzcJA6fyCIO/39x86KXxOETh9xiV/Y+mFksV1FHE6eJ04oakIutjCBtWk9B2kQxQdqiQ7P/dzxB2sQhZyWBdQmUngib8927zkSxdeH2+7zprqn9+URkVj08PKR78P7+Pl1g5q2RUpm/by/nhslv/vJKTvVYbkmXl9G6vb29dBtjoJaTBZieCjr9ppFuZqVb44ri8+fP379/z7l9Vmkb11jtSFWP1+nt7a3vwyyvF3JetsKw5fknjpzuGmFYgq5zkzCsk2gFBYRhMyALw0bQhGEjIIv9Uxg2p+dUP+vR11hrhkskYf+cA281u6fD1EEdqh7V6QaKw+cZZuLwefQWta84fAZJcfgImjh8BGSxf4rDF+s58Wjpz/rBLlUHMxNb3Y+V6b4Tp83Ty+K0efQWsq8gbQZGQdoImiBtBGSxfwrSFuvpaATmFCg9ETbnzrhb4XMOgtl2T3+1Lh1bzHbGle11c3MTmVXp03379q0zQzF9hMTWmO4lH3Cqy4/ESW0aEci/qIjOyi88cpacPzvvqkSeZc5xVlAmfSsh/aaxguqt/hSd7ySrr1IvzxhDa+E/w9dLqBkaJQybAW01u6TfUfOjiNXUdqqzCMOm4upr4fzIShjWjAFhWEMxWBCGjYAs6U9h2Gyw+e9ycfy+fvd1KoSBc/qNbra+sNfCBXp/BSEOdzt04a+aog6Y/+YsDm86Lv3xlH7TaA7SpwVx+Gp6Uxy+POfeBzPLo1v7kdNvue6XztNBHlvPo7eQfQVpMzAK0kbQBGkjIEv6U5C2JFiHJTCVQNGJsDHNYTpsHTS1M0tsKhGFMwXSXZOOLTJPsZZij4+PV1dX6VPHg6j4rfN0mTm35j/rkgg+J3Xb7vkXFVGy8xcW2s6Ss76zi6+vr3OOs4Iy6R/jTr9prKB6qz9F+ivIq69Pj8+4gaNrBb0pDFsB8synSI95YdjMsIMdhWFzAs6/uzBsBkNh2AiaMGwEZHl/pj+Slnfeqo+c/y4Xzcz/VKrIJKYhmaG2BwcHM+xll1UKbMIVRPpNTxw+53jLf8frvFc2Z002dvf8Tyi3Q5tBIg5vKAYL4vARkOX9mf5IWt55+33kTQhmetyD6ReFOG3OrhenzQk45+6CtBkABWkjaIK0EZDl/Zn+PFreeR2ZAIFGoOhE2My34+V9E71hsjAuEPN7j69s1qRji6ZYaQtxlXt6etpZq5gOtrPMnAUy7+dGFvhSUzDnbEW9u8djufQIb5p2f3+/9qdxUdXZniM2rVjUQvpWwgaGfWmQRbE7TghU+qFTeN8Jw0ruoPSHVKWvCGFYyUNulXUThs2mnY46hGGzqdorR6DSD52cpi2vTP4TrKhDTL2zvJqs68hTCQwqmf/YdV2Nct4Q2IQrCHH4Uoe626FL5e08uDi8k2hiAXH4CEsaZKSwP+cREIfPo9e27yYEM21t78F6cdpSO1GctlTe9MEFaWmftq3pmMTN0jY36+cXEKTNb+gIBOYUKDoRNucXKEwHO+cImG33yFRI75iOLdL7rnFrPFlJXylF3S4uLlaQe505sD0KWtJoyXwsd3Z2dnJysqQ6NIfN+cWWzAo3x1zSQrqqnS+uJdVqjYfNSaxfY/X6dOrj4+M+NaeQtgjDCumI8WoIw8ZNFrtGGLZYz2mPlhnVCMNGYIVhIyDCsBGQ5f0pDJvW9vn5OX+XzI+k/AMWUjLzrX64tu5+DGsUu9z7Kwhx+LLHXuabnjeEJXVE5puzOHzEXxw+AiIOHwFZ3p/i8GXY9j6YWQZaIccUpy27I8RpyxZOHF+QlsBJbBKkjeAI0kZAlvenIG15to5MIFOg6ETYnO/eZX4DKZNDsUyBP3/+pEumY4v0vuvaenl52XmVG+26ublZQQ0zM4nd+V1SX+RcVMRguLu7W1IFhg+b87WhzqE7fMDlLafH7QZ+uy7ypGMC6RrfD5c3SBZ+5Bh1P3/+XMH3ExZe8/IPKAwrto+EYcvumvTHWXN2YVhDsdgFYdhsnulxKwybTdVeaQFhWNqnbWvOu1yzb18/a2a4gO0rRdPX/Vjo/RWEOHzZAzUdzzRn94bQUCx2IecTyu3QcfP0uBWHj4tZM7+AOHx+w7Yj9D6YaWt4D9aL05bdienPu+bs4rSGYoELgrTZMNODVpA2m6q90gKCtLSPrQRWJvDflZ1phhPl3BnP/AbSDGe3S0KgMzhIxxaJI69rU0zKcnt723n26+vrzjILKdApPDhLL38kcSGAcx4k56Ii5j+Y8yyZu+ekUeZUOPN08xTLydmd5/g17nv+v3/xdeTBTbQNnBZ3Sb02eF3El2G2t7eXdAqHFYYVOwY6gwRh2Jx91yk8OL4wbE7ntt1zohph2LieMGzcRBg2brKQNcKwORlz3uWaU/TyIWJcHGV+1DYOMeoODg6aPy0UK9D7K4jOoSsOn3NwdgoPji8On9O5bfecTyhx+LieOHzcRBw+brKQNeLwhTCmD9L7YCbd/Kq3dkYR4rQ5+7dTeHB8cdqczhN3F6RNZOlcKUgbJxKkjZssZI0gbSGMDkJggQJFJ8LmBFVmhF3gaMg/VGfXVBdb5MwGH59hER/kK81TMieolQU+j3Bi39fX15xsxZwxkzhL/qacysRLMp4mrj0jcBDnJZoWtps5c2d0jev/xMCwqUyBzs/6qLYwbC1919k1wrA5+0UYNifgPLsLw2bWE4a10QnD2mSsX5dAzqdMU7deXkTc3983Dcxc6GVCcGbb6yrWGaZGc6q+guhsoDh8zhGb8w7pduicyG27i8PbZDrXi8PbiMThbTLWlyzQ+Vkfla86mCkZf866dfadOG1OYXHanIAz7y5Im5lOkNZGJ0hrk7GeAIHeCPxTbEtihs6cupkTIkdp4WU6M/PiE3ThJ13eAW9ubjqvkeLsV1dXy6vDyJFzvnjqUdAI2qL+zLmci+h5ZW8+nT/pMmh4zq/2LIqo7TidtxJyXmhtB7eeAIFVCmxCGBa3kP4/9t71LG+eW6PdvNcqIKSEJBUAJXykAqAEoAKghEAFgRKACkJKCFSQUAJJB9n3/ryXll4f5GlblmV58CPRY+swNaZs37KnZQkA/T09PaVkO70tZNh0huEakGFhPrPuRYaNxosMG42OghBIScAosSqTSg32enx8HMo8n7sf6xWQQ5mPyG8c3snupYzoQm8RdHgvookZ0OETAU4pjg4fTQ8dPhodBSGQG4EtiJncmEe0B50WEWZrVei0ViwJNiLSRkNGpI1GR0EIQAACayeQ74qwlqCu1X3IYO3DxdlvjMxz+XNO6DGGMcI12befhMuia/N5FJSzf0fYlhv83gl81UdjthFA7EV6367LwUh7d8gJgS0TKF6GPTw8+At7f/ny5fLyci0eR4bN7anclMDc/c2q/tzgG6WLMdusqJFhs+KlcgjEImA5y7m2Sp3yD4JQ0fBlm+OTPrFqAZkAV/EzCDFEh889kCznh1LPjXOz7a0/N/hGgW3M1tv9KRnQ4VPoURYCWRHYgpjJCnhcY9BpcXk2a8tNKjQtLHVLbuSN6suYbVavIdJmxUvlEIAABHImkO+KsJZXi0pdHiPnEVPZFpYvvcIiqw6en59b7Dk6Okq2zK3xxdMiP5Jo8cXceSyTipTP4YwTeGO2uemF61+FkeEusBcCGyFQtgzTKrC107jlzJ+P65Fhs/oCGTYr3t7KLQdj7fjtrXNKBqN0MWabYsn0sqswcno3qQECmROwnOVcF4oM9hqxEr84JLsb4+A3E2sXkM0eRd9S9gyiwoUOjz5s/ArR4T6N9GnLFQodPs4v6PBx3CgFgfQEtiBm0lNN1iI6bVbU6LRZ8YYrR6SF+UzZi0ibQo+yEIAABHImsO4VYQ8ODnKGW7BtxSgDPYOxKEi5MrflYIkCn+n40grB4Qlz1W7KR5Kvr6+WzhqzWaoanaf3MxOja6YgBCCQmIBlCYQ1yjCd5PUCTPPSvy5hsy5rA0MXGRaAs81dyLApfkeGTaFHWQgkI9AUIYGmi3z39fHxMdDl1l0p78a0GlCGgGztWtyNpc4gfErocJ9G9LTlDMnt0OjYqwrR4VPAosOn0KMsBLIisAUxkxXwuMag0+LyrNWGTqsBSfYTkTYFNSJtCj3KQgACEFg1AVaEXbX7FjM+HCm4ImFxdXVlgag1blM+grq/v++1KuUr+L3GlJTBMp3TeEi5II0xwjV8VKbxUS+WHIxMg4JWILB2AuUtgfD79++zs7NPnz5ZzvOZuy98LkWGTXQfMmwiwCnFLYcnMqyLMDKsiwzbIZAPAeMiOpXBpQZ7Wa6zNZcdHx/XtiT7WZKATACtvBlEExo6vMkk4hbL+YHboRGB+1Whw30aQ9Po8KHEyA+BbAlsQcxkC3+6Yei06QwDNaDTAnBm3YVIm4IXkTaFHmUhAAEIrJpApivC6gUXC9Y1LkVm6Vf+ecp4te7h4cEys5U7Ei9AYrEq5Yqk+Q/IiBZaJhUp4evBW3gC7/q+iqNyFUY6pCQgsFkChckwBZ3c/fevGIeWcS5FhhUzICN2BBkWEWazqjJOHc1+sQUCKyJgOcu57qScdbpG504YF7PxzUh8N8Y1XZ6AdF2bKVHYDKKLUhkXU3R4l3+3vN1yhUp5YeJ26JZHI32HwFIENiJmlsKboF102qyQeWw9K95A5Yi0AJzpu8o4b0znQA0QgAAEyiOQaSCsRVElXg2oPN9P6ZExMm9KEwnKGpeDlSUp1xvQZ4Itfd/f37dkI89QArlNKozLwaqbqzgqV2Hk0DFDfgiUR6AMGab71/r2rt5Wt3RnXU4s41yKDFvXqEtjLTJsVs5lnDpmRUTlEJibgOUs52xIGW/kGp07IW02tInEgbAFC8ih5Ifmt0juAm7klnExRYcPHd5byG+5QqW8MHE7dAujjj5CIDcCGxEzuWGPaA86LSLMWlU8tq4BSfkTkTYr7TLOG7MionIIQAACKyWQaSDsjx8/eoGyHGwvoqUy6Nb2Uk3b25VwN95T+/DhQ8qo09xErR1pATn10MuievO885vJcSczAgx5u66Aw4QubIHASmWY1oyR5bptrX91MQ2ci8p2YiaXgzBkZFiYzzb3IsOm+x0ZNp0hNUBgVgKWyb4z4PDw0KWLSWiN/kF9SXA3BgE5yCOBzCudQQR6NGIXOnwENFfEcoZMeTvOGbaFBDp8upfR4dMZUgMEFieAmFncBbMagE6bghedNoXelLKItCn0qrKItOkMqQECEIDAGglkGghrefdub29vjcSxORMCNzc3RksS32ZlRmH0yxzZLPAlmj9+/DhH6611Wu6/VAXfv3/fWgMbIQABCAwlkLkMOzs7q6Lqq1BXpfVmy2bDXoc6N5P8yLBMHJGVGciwrNyBMRCAQHQCz8/P9jqLvN8lAsa3kR2oiMvBIiAd1ZkSmc8gZur1GqtFh6/Ra3PbjA6fmzD1QwACqyCAmFmFm8o2Ep1Wtn9H9A6RNgIaRSAAgWUJ7OzsLGsArUOgIpBpIKwl9osVYRccxOFlHfMPyNNLVBb5WBE+OjpKidoy304cm5uy+8u2ZRkVic88FpMqaKt4pXVZ/9I6BCBgJJCzDNOqXUPXElOvtZyYTpKWK6wR0bLZkGHz8bcMEmTYTPwtmgcZNhN8qoUABBIQsJzlnBlFXmtGSLhYgbAISDe05kvkPIOI2Gt0eESYtarQ4TUgKX9arlDo8JQeoS0IQGARAhsRM4uwTdMoOm0+zui0+diGa0akhfmwFwIQgAAEINBF4J+uHQtu1x1qy7JeRa6QsSD2TTVtf69OWFJ+kVBfCrY4Yn9/35KNPEMJWCYViR9JWmaYVTfzD0CXnZZz+1CvkR8CEIhLoDAZppP2t2/f9AJM4rN3XKcUVhsyrDCHxuoOMiwWya56kGFdZNgOgTQELGc5Z0mRumVoIOzFxcXu7q5jkjKBgBxKu7AZxNDuryg/OnxFzkppquUKlfjCxO3QlAOAtiAAARFAzDAMFieATlvcBRkagEib2yncLJ2bMPVDAAIQWIpAjivCWl68E6+UXydfyj0rbTf/lSntD2AS3+bLUNSudBCOMFthUhbJm3JIyCR7RzI57hSPa8Fo7xc5IQCBxAQKkGF6V0rL1eh0fXx8nJheDs1lcjkIoECGBeBsdhcyLIrrkWFRMFIJBGYiYJnsu6ZTvo7rGp01cXt7O7T+q6uroUWm5N+4gJyCTmULmEFMJFAVR4ePxmg5Q6a8HTe6I2ssiA6P4jV0eBSMVAKBBQkgZhaEn6ZpdNpozui00egmFkSkTQRYFUekRcFIJRCAAARWRyDHQFjLK78sB7u6oZaPwQ8PD3Zjjo6O7Jmn52RGMZ3h6Bos8FV5yuV4jSZVXdaHv0f3nYIQgAAEHIEVyTDdwdSNDJ39qkQVvpDyLO2gkbATQIbZWW0qp1HzpDzAjSZVbkKGbWq40lkIjCDw/PxsL1Xk/S77azAVqNPT05mWg0VA2oeiPeeKZhD2TpWXEx1enk+j9MgoetHhUWhTCQQgkC0BxEy2rtmIYei0jTh6UDcRaYNwkRkCEIAABCDgE8gxENby7p0W+vK7QRoCdgKDHsCcnJzYa56e0zLfZgmE6Zxba7BMKhLDt4wH15dMzopvb2/OJBIQgMAaCWQuwxQS8ffv3zWCxeaKADKMkdBKABnWimXoRmTYUGLkh0AyApaznDMm8azTtTtfQivZDJrbypIvX75EtAcBGRFma1WZzyBabd7gRnT4Bp1u6bLlCpX4wjToksHtUIuXyQMBCPQSQMz0IiLDrATQabPiXWnliLQojuNmaRSMVAIBCEBgdQT+ydBiy82OIlfIyNAX40zK+cPov3//tmjHquNa22mmNUhawT49PbVu9zdq8ZKUr+D7TReftgyMxGcei0nOLynHqmuUBAQgUB4BZNjafYoMG+dBZNg4brFKWTQPMiwWbeqBAATSE7Cc5ZxVieONXLvzJQY91pUZ8y0HO18fN14zM4hqAKDDxx0I6PBx3GKVslyh0OGxaFMPBCCQLQHETLauiWUYOm0cSXTaOG5RSiHSomCkEghAAAIQ2CaBHANhX19fe52Rycu+vXaSITcC9/f3dpOOjo7smafntIja8h6JTecWpQZFSFtmwon5W06GVffX8kFeRXJH8ReVQAAC8xGwnHmQYfPxL7tmZFjZ/h3dO2TYaHSDCiLDBuEiMwTiErBM9l2Lh4eHLl1GYmgg7MXFRRkd304vmEHk72t0eP4+WsRCdHga7OjwNJxpBQJTCCBmptCj7EQC6LSJAIssjkhL41ZEWhrOtAIBCEAgPYH/Sd9kuMXn5+dwhmovi2JaKM2X5/3794GowZzXmR/0/Onk5GQ+hs2aLbYlDsRsGlnqFgt89T3lI0nLq5bOHYnXZnDtNhOBM0MzM1sgAIHcCCDDcvNIqz3IsFYsEzdalAAybCLkruIW+CqLDOsC6LYjwxwKEhDIioBRX1U25zOzi8Xw9vZ20Nnpy5cvHz9+jNU69SQgYBzhZdzIRYfPMaIsUhAdPgd51WmBr2zo8F7+g650vbWRAQIQSExgU2ImMduUzaHT5qBtkQrotKXIq11EWi98RFovIjJAIC6Bv3//xq2Q2iAwjkB2K8L++PGjtydrWfuwtyNkSE/AotqdVSlv0+vtLsvnV5hROO/ETVjOPIkfSVrGg4PAwHAoSEAAAlMIWE6GyLAphDdeFhm28QHQ1X3LmfMsrMUAACAASURBVAcZ1kWP7RCAQP4EBl3+ypvZ3dzc2H0knXl5eWnPT84cCFiu48wgFvfUoBMRt0MX91cyAyzHLzo8mTtoCAIQWIqA5WSImFnKO1toF522BS8P7aPlvIRIG0qV/BCAAAQgsB0C2a0Ia4n9Snxpn280/Pr16/HxUfWrRynf2pmvR5nXLOD2V3+Ojo5SdsciarVEPyujzOQUy1Qz8SNJi0mORmLbXLtDE3ord2gR8kMAAikJbEqGpQRLWyKADGMYdBGwaJ7EUsdikutOYttcu0MTyLChxMgPgVgEijylGOE8PDxYvjPravv69atLk1gLAWYQ+XsKHZ6/j5ay0HKFSqx1LSY5XIltc+0OTaDDhxIjPwQSE0DMJAZOcz4BdJpPg7QjYFFEiYWQxSRnf2LbXLtDE4i0ocTIDwEIQGAtBLILhLWEAx4cHKyFb8BOPQ84OTlxGfT1txWte6GITGd5M2EPNm2WnXXLIJWWeJhVIdHh7q9FOIZ7kedey82OxPwtJ8MKJhHSeQ4qrILAGglYzjyJr49rxDi3zciw6ISRYdGRDqoQGTYIF5khAIHVERh0I6Kwd6Svrq7s/tKMu7Du2/u+6pybmkGgw6OPVXR4dKSDKkSHD8JFZghAoFQCmxIzpTpR/UKnRXcuOi06UnuFiDQ7K3JCAAIQgAAEmgT+aW5adovl0l7AirDX19d+FKyYD3o0sqyP1PpKX5EZBDlx1KPFNmKPZhr5z8/PlppT8pdJ9oDyxGM1wOr379+BvdoVvhkRLsteCEAgAYGNyLAEJGdtAhkWHS8yLDpSe4XIMDurcE5kWJgPeyGwFAHjWa4yr4CbXT5nloP1aRSc3tQMAh0efSSjw6MjtVdovEJxO7QXKTq8FxEZIJA5gU2Jmcx9McU8dNoUeq1l0WmtWBJsRKTFgoxIi0WSeiAAAQisjkBeK8LqEwAWginvv1jsGZRHfTw/P2/Kx7e3t0H1LJs5HM2WbV8sE1oHdn9/36XnTkiKWT4XmE+849xAEtffPB6bBnz48GF3d7e5faYt9/f39pprUfX2gulzrvRmRHpQtAiBRQhsQYYtAjZ6o8iwuEiRYXF5Dq0NGTaU2Oj8yLDR6CgIgSkELGc5V39hU/5By8FeXFx8/PjRoSCxFgJbm0Ggw+OOTHR4XJ5Da7NcobgdOpRqa350eCsWNkIgEwJbEzOZYJ/DDHRaXKrotLg8B9WGSBuEa0pmRNoUepSFAAQgkDOBvFaEtcQpSsumDEeL6DypxrOzs0+fPlkUTMR256hqpcrAEmxa4Uq8EItxSKSMzZ1j2GRbp+XbN4kfSVq+OeJ4Hh8fu/Syid4g+PDNiGWNp3UIQKBsGVaSf5Fhcb2JDIvLc2htyLChxLryI8O6yLAdAssSMF5lKiMTzzpnJXN7ezvoDoy+mzSrPVQ+E4GtzSDQ4XEHkvEMye3QuNhdbehwh2JiAh0+ESDFIbAsga2JmWVpz9o6Oi0uXnRaXJ6DakOkDcIVyIxIC8BhFwQgAIGyCeS1Iqzl0r7G5WC1iP3df/+KGUzhaDb7J91TAlEgsr25xMPMMqMo6ZGY3RFpclpudqSMjTa+alnBOTo6SkMpSisrvRkRpe9UAoH8CZQqw/InP9RCZNhQYuH8yLAwn7n3IsPmJuzqR4Y5FCQgkJKA5Srj7Dk8PHTptScGLQc76IsoaydTmP1bm0Ggw+MOYMsZktuhcZn7taHDfRqzptHhs+KlcghMJLA1MTMRV87F0WlxvYNOi8tzUG2ItEG4pmRGpE2hR1kIQAACORPIKxA2t0v7RM/pmxpa1lE39C39mthW4uJrVAaWCa3DmDLqUY0yo3DkF0lYFqpJeed90FPAk5OTRaC1NtobBB++GdFaJxshAIFkBCxyJfH1MVnf19UQMiyuv5BhcXkOrQ0ZNpRYV35kWBcZtkNgQQJ6Kdreekkq6/Lysvek5Mh8/fr148eP7ieJdRHY2gwCHR53fKLD4/IcWhs6fCixrvy9lzxuh3ahYzsEciCwNTGTA/OZbECnxQWLTovLc1BtiLRBuAKZEWkBOOyCAAQgUDaBvAJhLaGKiZfqHOR+reOoLmjipH+lEXuvr4Mqzypz7+0bBQHn9iTDIhwd5JRRj8blP1Oa5DhsIWFZKlgDPuV4VgC9nfzx8bE989w5ez8z8eHDh7ltoH4IQGA0gbXLsNEdX11BZFhElyHDIsIcURUybAS0riLIsC4ybIfAggQszw6decVM+XU76ObmxvUrnNAXTs7OzsJ52Jszga3NINDhEUcjOjwizBFVocNHQOsqgg7vIsN2CKyCwNbEzCqcMs5IdNo4bq2l0GmtWNJsRKRF5IxIiwiTqiAAAQisi0BGgbC6tFsiR3NYJEO36atrZ2Ww0gqytBi/rsERsLY3mi1DGoNMShn1aHw2tr+/H/AIu0YTsERIJ46/Nw4Jdfn09HR0x+co2AtzjW/lRgGlC1x1T23QiShK00VWUt3V0nDixBjRvyuSYRF7vdKqkGERHWe85nK2icjcr6pXOSgzMswnFkj3wkSGIcMC48e+CxlmZ6WcxqtMVWcxgbD2j5ZoON3d3Q1CSuasCGxwBoEOjzgCjWdIdHhE5n5VvdJRmdHhPrFAuhcmOhwdHhg/9l3ocDsre84Nihk7nNXlRKdFdBk6LSLMoVX16gpViEgzUu2FiUhDpBnHUjgbIi3Mh70QWIRARoGwlhfvxChlhGKrSzQ1GnGnXhJcJ0HLVzZaG81tY++Movclm/Q9spuU+PmTZUaR2KT03lmwRcvASBl///T0ZKdxcXFhz5wgZ69i3t3dTWBGVk3c3t5eXV31ksnK5nUZo8NTF2WejU332lpk2PSeFlADMiyiE5FhEWGOqAoZNgJaV5FesYEM60LH9tEEkGG96CxXGVdJ4kdZrt24CU1/7De+xGeDp6a4wJetbYMzCHR4xCFnOUNyOzQi8FpV6PAakCk/0eFNetwObTKJuwUdHovnBsVMLHQZ1oNOi+gUdFpEmEOrQqQNJRbIj0hrwkGkNZnE3YJIi8uT2iAwmsA/o0tGL2i5V65zR/R2565Q9+y+ffumb8OVdPOu9xWZ3pds5sberL9X7rgiiYcZMwpHfpGEZWCkfCT5+Pho5KBTyuIvBtRMDR/4vXciarUV8PPh4eH8/Nwyxgro7FJdkHjQEap3VJYyoJh2S5VhxTjI7wgyzKcxMY0MmwhwYnHLJRIZZoSMDKuBQobVgMzxExkWpvr8/BzO4O/VXYgCQkJ140vTH79fgfTXr195mS3AZxW7NjiDQIdHHJno8IgwR1SFDh8BrasIOrxGBh1eAzLHT3R4LKobFDOx0GVYDzotolPQaRFhDq0KkTaUWCA/Iq0GB5FWAzLHT0TaHFSpEwIjCGQUCGt59y7lc9ARNF0RPcPQJ8vv7+///v2r9R0PDw/drjISvU9oLEItMQrLS1SVSSlDlhW8FdZh6U1K7JdVNJcygtMyw6yg5bYcrKwKH2XVpwFW4fFYRuoqEKsq6gkTGLFSe7jCDe4tSYYV7z5kWCwXI8NikZy1HmSYES8yrAYKGVYDMt9PZFgXW/vMTjWkvAvRZfD07ScnJ8ZKdMfs7OzMmJls2RLY4AwCHR5rNKLDY5GctR50uBEvOrwGCh1eAzLfT3T4dLYbFDPToWVbAzotlmvQabFIzlcPIs3IFpFWA4VIqwGZ7ycibT621AwBI4GMAmHX+O6d4rqkNvTE4ujoSPfxtaCFJk4KftXKH1pa/Pj42OiGNWYLyyxLcGfiXttjc8Ndi2u28dnYiIVSVGRnZ0dzP73fE9fmwmoL6+CqsyP4j6OkU4fx2NEozTDCPmx8yiNrHP/opcJAoje35QotB/KW+Vj6vkYZZulXqXnCZ9QMTz7IsFKH4sR+Wc7eyDAj5PCBHz5pGJtYV7YwkHX1JXNrLQdy5l2YyTzjZL9qvYBA2MvLS4ueVH/VWd0xmwk71aYkYPF44m8uJeh++JKa4dUHHZ5gVKyxCcvlGx1u9Gz4wA+fNIxNrCtbGMi6+pK5tZYDOfMuLG7eNsXM4tjnMyB8ys3w7IROm28wrLdmy7kdkWb0b/ioD58xjE2sK1sYyLr6krm1lgM58y5gHgTWTiCjQFjLyTeHFWEVWahQ1+pP70Xp029a81WxhrqPrwUtkomPxUdeeHHHDM/vYYN9nik/N295NjbisYFGYzWH1zzqy5cvfu9IDyVgHzlDa27mt78hpLD7ZvHFt4Tn7RucVORwzVp8VKQxYIOjKzrYtciw6B1faYXhaxMyzOhWZJgR1ILZwkM9rmHIsLg8F68NGZbMBciwLtSWq4wru/YRq9tiNzc3rjuBhAaMMgcysGtFBLY5gwiLE3S4cQBbzpDcDjXCnClbeKjHbRQdHpfn4rWtXdUsDtBuADrczqor5zbFTBeNAraHL17oNKOL0WlGUEtlC4/zuFYh0uLyXLw2RFoyFyDSkqGmIQh0EcglEFbrIHaZ6G/fTpip3+s80+GLZTgeLs8eVVYlvjJZZhQj1oZ5fHx0kN+/f+/SJJoEevmkHBLGSYUeBmS4HKzYhu8cpSTZdPQiWy4uLhZpd2uNamjxZdWJTkeGTQSYvjgyLApzZFgUjFMqQYZNoVcriwyrAUGG1YDM9BMZ1gXWKK6q4prf9X7Hs6uhHLbr/fCTkxOLJXpiZ/n+rKUq8ixOwDjIy7uRiw6PMvbQ4VEwTqkEHT6FXq0sOrwGBB1eAzLTT3T4dLCbFTPT0WVbAzotimvQaVEwjq4EkTYaXbMgIq3GBJFWAzLTT0TaTGCpFgKDCOQSCGu5Fa6zxqC+kXlWAmF3hLXFrIZ1Vd6rHauCI9Yb6Gqxd7tWFLaAGhEI609URhTvtbykDL0vzxlHznQmWljaWIkxXtZYW7Js4ZNGMjNSNqTlpX/+/Hl6epryxJKyg8u2pYNXYDVzs0iIZU3Nv3ULww0ewjk7LuwOi7pI3DvjxTTl2RIZlngMtDaHDGvFMsfG8EljjhYXrxMZNqsLkGG9eP0peW/mVc/ZdT39/Pmz8V1oYVl1yG+vKzeVYbMziPAlFR1uOQrQ4RZKc+dBh89N2NUfPmm4bCUl0OGzehMdHhHvZsVMRIa5VRU+5aLTLP5Cp1kozZoHkTYrXr/y8BnDz1lMGpE2qysRabPipXIIDCXwP0MLzJS/+ox7uPKUj8bDlrBXBMLuWO83JlLqnvv7e8tYGrr2Z+1N1lU/VLPwmZinNzQn2ZAwhrfKoXkuqaIZctgX4fdxw2XXu1fzitvb2/Xaj+UbIYAMW52jkWHTXYYMm85weg3IsOkMqxqQYa0kkWGtWNiYhsB2AmE1PzU+UVaoQZ4z2TRDorxWNjuDQIdPH8zo8OkMp9eADp/OsKoBHd5KEh3eioWNuRHYrJjJzRER7UGnTYeJTpvOcGINiLSJAF1xRJpD4ScQaT4N0hCAQMEE1rQi7DaDqLIdfOHoQC0H0qswEnctbLAzpldiupzTE5ZnY+GZW6sNtYkKj5paKbmNvW/X9WZwVU1J6GuSlvGgJr5+/TqlofnK9j7+ZO2f+eBTMwQmErAsgYAMmwg5bvGwqkGGWWhbLrvIMAvJKXl6VVZvhimtu7LIMIeCBAQgEIuARVy5ttarsvTWriWAQCdzomCdu4tJWAb5esd2wE3o8AAc4y50uBHUrNl6ZXZvhijmocOjYKQSCEBgHIHNiplxuFZRCp023U3otOkMJ9bQq8F6M0w0oCqOSIuCkUogAAEIQGApArkEwlpunY94FL0U1i20q1dGwt3sjYoLF4++NzwFcs2lUZBVc5YZxYjHBn61HDXOs12J3pHcVTDu9sfHR0uFX758ycTgprXhQ56h2CTGFgjkQwAZlo8vjJb0XgvC52RjKxGzIcMiwiypqt6RnKazyLA0nGkFAtshoI+06KUUY391iVzpG4OKgvVvPnT1V/dYlI0XdLv4rHf7ZmcQveoFHd47qi2nDm6H9mKcmKF3JE+s31gcHW4ERTYIQGAOApsVM3PAzKTO3qsbOq3XU+i0XkRzZ+gdxnMbUNWPSEvDmVYgAAEIQGAmAlkEwuq1Ekv3RtwCs1RLntEEwjENlvcpRzc9oqBx/CRbEdb4bEzfGRzUWS3E60/ghxYf1BaZIxJQhGtvbYolvby87M22VIbwIR8+XSxlM+1CAAIigAxb6TAIn1fD5+T0XUaGpWdOi3YCyDA7K3JCAAIWApZnh66elc7Z7VGw0iREwTp3F5PY+AwCHT5lJHM7dAq98sqiw8vzKT2CwFoIbFzMrMVNI+xEp42A5oqg0xwKEog0xgAEIAABCKyawP/kYL0ft9dlj9aQWOkiGV09KmC7ZhSB9+cCuxbpu8ZP2ODKqmQrwt7d3Vk4DH0qVnvkNrS4xSSXR5Miefnt7U1g9ZfJa2rOPHtCAaaBs5B9LR97i7Wc19fXllaMY6ZWebKf4UPeGAKVzFoaggAEHIHACdDlQYY5FPkkdOUNnHgDuxbpAjIsOnZkWCykyLBYJKkHAhBwBGqzcre9NTHrnL21xYkb9fKtbDYKSEXBrvdGwURQZRc3DoBSb+Siw6cMb+OtraHnxtqJd2jxQT1Chw/CFciMDg/AYRcEIDA3gY2LmbnxLlg/Om0KfHTaFHoRy/LMOgrM8PMRnllHgUwlEIAABLIlkMWKsJY1q7ggZTiGwt86t8wkE3cqbHBiY+7v73tb1Jxt6GODWrVapqW3laEZ9LLs8fHxzs6OjsqTk5Pz8/PPnz9/+vRJz7dub2+H1pZD/vD9cUX6zmqkniNeXV31NqHX7zJfRyd8yGd19PXSJgMENkUAGbZSd4fPq+Fz8iJdDhuc2KSaXmptHRnWiiX6RmRYFKThQz6roy9Kf6kEApkTsIgr14XwadBlyySh8C9dH8PnnMpUZSMKNhOvzWGGZZAXfCM3fGG1HCBzOCVQZ9jgQME5dqHD56A6rs7wBYjboUaq4UM+q6PP2COyQWAjBDYuZgr2cvjEGz5pL4IlbHBik9BpiYF3NYdI6yIzaHv4eM/q0BvULzJDAAIQgICFQBaBsOFLUdUNLkgWdybOE5Zi4VdtEptaNRc2uMpjWZhzuvH6wL2loRHD3l8CwdLfoX2R5Yp5fXx8bBaUxxUUq3BY42dlmjUstSUMyuKpKZZbomBlochPaSVB2fAhX/AzsARsaQICsxJAhs2Kd77Kwxev8Dl5PqsCNYcNrgrOfc2tWkGGBdyUfld4YMw9JJBh6T1OixAonoBCRe3nrhEvXSwI8OHhQdM6S++Ojo50W4C1YBd01txNb3wGEVYv6PDA8EOHB+Ck3xUeyZaz/RSb0eFT6FEWAhCYTmDjYmY6wGxrCF/d0GkBx6HTAnAS7woPY0Sa0R3h451n1kaMZIMABCCwUgJZBMLy7t1KR09YJYQVxiJdDmvHyqS533dXK09PTzc3NxYCFoP9emqP3PTwyd87Pa2FYHstl981MGTJ9OaS1RAeybMOCT0d7P3aiL5IbnkRMxmu1obC0c98VL0VGhshkAkBZFgmjhhqRvjihQzr4okM6yKz1PbwSEaGWfyCDLNQIg8EkhGwKCtnzNApvyuYPqHHovogjKXdi4sLhcxacpJnvQQs4zx8iV9v32V5uGvo8C7nosO7yCy1PTyS0eEWv6DDLZTIA4E8CWxczOTplChWha9u6LQuyOi0LjKLbA8PY0SaxSmINAsl8kAAAhAomMDygbD6LLjl5ZURS2MW7LZMura7u6v4toAxYZ0RKDjTLq1HEjZY7c49ERIT49MjGRMWu01KtXBJe0PNqppbrq+vWxeCbebUEa3neTq0m7vy3KKRrJV4umyznKC6yvZut/hIq/zKwt6qls0QfoV6Rc93l8VI6xBITwAZlp55rBaRYSNIIsNGQJu7CDJsOmFk2HSG1ACBiAT8j7T0VruKiZJec9W9lN53YqvO6qaEbh30dpwMqybADAIdPmIAo8NHQJu7CDp8OmF0+HSG1ACBRQggZhbBnqZRdNoIzui0EdBmLYJIm44XkTadITVAAAIQWDWB5QNhLS/eCTGfVMtznIUf24R1xiI9Oj09Dbc7ayCsJtifP3+2B1bu7++Hra3t9dcWVey4tHItw+ifmghZPlnl6lcfLSGeLv/iicDquRoSctwcFuoBYe8x8vXr16HDYA5Te+sMn8mHhnT3NkcGCEAgFoHwwetaQYY5FFklkGGD3IEMG4QrZWZk2ETa4TM5MmwiXopDYCiBwgJhNWnVacRyn0Qvl+p0pM/IDCVG/tURCF93XHfKnkGgw52jLQl0uIXSInnQ4ROxh8+H6PCJeCkOgfkIhA9e127ZYsZ1s7wEOm2QT9Fpg3Aly4xIm4g6fJ5HpE3ES3EIQAAC+RNYPhC2Nw5MEFkONtuRFNYKloclibvWG81pGZCjbdYEzM6kd/Hamhn6dIUfYhs3DtW4+otvkp7/ySR/S87pcIR0WDGP65cltljflDw7OxtXf+JS4YEdvvWQ2FSagwAEfAKWqx4yzCeWVRoZNsgdyLBBuFJmRoZNpI0MmwiQ4hCISECLp/qz8nDNihyN+PJquK0Re9UXvZPZewulqllncs1wV/EO5wgUFKkRYAYhIOjw2qgI/0SHh/ksuBcdPhE+OnwiQIpDYCkCiJmlyKdpF502iDM6bRCuZJkRaRNRI9ImAqQ4BCAAgbUTWD4Q1hJhFpata/fBqu0PB8dYnJu4+3rOFHiPSsZIG820/KdWRrFMsB2Q9+/fu7Ql8fj46GcLq2Q/pyWt7xtastXyGJ+Z1Uot8lNv9waCNQc5zmi/1gYO59RAXdE3JcOIeCAa9jV7IbAgAcuVGhm2oIPCTSPDwnz8vcgwn0ZuaWTYRI8gwyYCpDgEIhIYNHEOzEAjmjSiKoW06ropBRg+vVQ16w3eb9++3d7ejmiIIislwAxCjkOH20cvOtzOKn1OdPhE5uELJbdDJ+KlOATmI4CYmY9tDjWj0+xeQKfZWSXOiUibCByRNhEgxSEAAQisncDygbDhS1HFN9vHA2t3/3T7Dw8PA5VYnBsoPtOu3ujMQZ8yNBp5eXnpB6rqWVF4Mmas1mVT8O7d3Z37qUMm4tIyegxmX9XG2aCEBoBWkfG35JzW8qtd5kUfEppe9r6O9vDw0GVPhtsD3Yk71DPsOyZBYNUELFdqZFi2LkaGGV2DDDOCWjAbMmwKfGTYFHqUhUBcAv6sv7fmDCWWbizomySfPn0ydkRvb+oUFBYkvRzIsDoCzCDksvCwtyBK73duhw5lzu1Qbof2jhl0eC8iMkAgTwKWK3WGWj1PmBlahU4zOoX7pUZQS2XjZukU8oi0KfQoCwEIQKAAAgsHwuome+BS5PgSR+VQZJgIeMfi3PQ90tvYAZtlT/TbfJpO3Nzc+D1VE70rtipY1i8STvtRsMrZW3m4ttrecVGwVSWDVsSptZv4p6bH+jZla6PyV8R1gmvTy2aLusny9PTU3J7tFj0bCNjGPaMAHHZBYFkCyLBl+UdpPSBpkGEVYWRYlJE2dyXIsNGEkWGj0VEQAtEJ6HgcdPHNaqIk43XF1HdpavcWuijpfoUm+3p7M+IruF1tsT0rAswgnDvQ4Q5FVwId3kUmq+3o8NHuQIePRkdBCCxLoGAxo4dKuvjqxK61JKXSd/77p7QeiWr7lIVXtN6Nvl5Y1exXqwVfVHOGD7PQab1HGTqtF9HiGRBpo12ASBuNjoIQgAAEyiHwd9E/yxcoxHpRG6M1Hnh3R32ULo/WUtqKvnz5Ejge9I28tOaYWusdeG9vb6aKDJmaMalqXeXURICbdiko01D9/5/Fj5pV2l7QklNODJsa2DuoFxZjZs0TCNvVOI/SdKCJCqPW1InSUMpKvn79GhgD1YBPaQ9tQQACRgK9V8Pq0DbWlnk2ZFg+DuodeMgw31nIMJ2IkGH+kKilkWE1IPyEwIIEmnP/wCwpn5mypqhDQ3IlqxbknLLpUgXkFIa9Qq6kGUQYFLdDw3yap8Tq7hC3Q8PcFtkbuFeJDg94BB0egMMuCORMoDwxox7poVJg6uHvUs7qimz0ka4RgaBSv2Zd+n/+/Gmsdu5s6LQwYXRamE8+exFp43yBSBvHjVIQgAAESiKw8IqwlqU3h96R95U36QQEwg6yfGQkgZG1JvQGZFPo+3mMi6D4RVrTeiGyVpWiGdS6MuuNzDC63lvDrsXb21t/0dZw11wpe0Krwtgz13JqRZzwq1e1/Mv+lL+6ZvU1P46zU546OTkJlJXvpryYG6h51l3hM3k14Gc1gMohAIFxBMIHb1Vn+FI1rl1KRSQQdhAyrHb5RoZFHHvRq0KGjUMaPpMjw8ZRpRQERhDQMki1i064kvAVPFw2yl6t6nR2dqb1nDRFDZ9J/OY0Y9WdCi0H5W8kvSkCltGy+PBO45FwN9HhtVMiOjzNsBzXCjp8HLfw+RAdPo4qpSCQgED44K0MCF/lExhpbEKSXmtGHhwcPD4+Gosop/KrVO9jO2XQqUyTBaOq0aX/06dPWmfUaMms2cIeNPZoVgublYt2+NluTVw1azBu4bH1ih5bI9KMo7qWLXyeR6TVcPETAhCAQJkElo3qtbymFuvN42V7qtYLXkkicGxovrE4+S4DtARLl+VaVHXiamQq3gyp1MtbvjG9S3z5mbvSzXjZiZY3G2o20cWtdXut1836s9qil1Zbe6GNE5e9Cb+CpvrXe64LHEo5nwGyGngYA4FFCCDD3Al/vQvza+S4XjQTOZ+EA9cOZJh/QkCGVQMbGeaPCj8dOJRyPgP4XSANgQII9M71mtfoiae1cdB0TdH0XI9X/U/KNG1r3aJTSj4rPI3r/ohSBd/HG0GjKrKpGUQvpdaDpdqY81U4IB7Q4b7T0eHVYJ54weq9RHI71B91pCEAgQQEihEzXYue6mouHSLNrz91NnDd1ym6C3jr2duvWU00H4BWFw61qGtoV83Jlbt5wQAAIABJREFUtqPTmqjll6bXag9weWzd5LbsFp5Zj+AfOO/lPE0b0VOKQAACEIBAF4H/p2tHmu2BS5ETqVJdaYyZu5WCb6AHpo6aGs0NdnT9Afmo4adOja5Zg1Ydd2O4SrSO5Oaswy9l+UZJDf5Mdw/Ddvo2N9MTb5iO9sLogq2T/Kpfo5/8hQ9/jZbW4TG6CykLhh8MBG6mpDSStiAAgVYCyDB3zdJlrhXRKjbWlIDrlBLIMEej9TobljfIsEXGPzJsEHZk2CBcZIZAXAKaG+qRoSZ6zbm/u/oEEpJho2eX9o6oCV0BdZdAasEi/FoN1oOi1suo3Yz15gxP5FctIEc7xTKQtjNg0OG1gSTXN0+JreMBHV5Dl8NPdPggL6DDB+EiMwSyIlCAmJHIb15JdQmW7G+dYmhjl2hRsGzTO00NHJgR6EKvvbV5RA46uavLMpX7pc5f6LTm+M9wCyJtkFMQaYNwkRkCEIBAqQQWDoR1YiuQKAZ9c/Lg9zqHicFo1AERpj62Tr1GtxW3oFS+74VauvYmnKVpCazm/ErTqq5YCm2vNer/1JgJN1ojrzl8OP/ovULhGzYoLSCj212qoOb/rX2UK+XiQVa13pXwK5fXcj5GejsbHhur7lpv38kAgbUT8M9FXem199HZjwxzKPJJIMOMvghfarsO3mo7Mqz5cMgnhgwzDkKyQWBTBDSFqSJHdQrVM13/T6cUnTc0K/TPJFPSqkoVqlq/lSlpVaU/1TnFKldW8+KNT+gKFpCjD2o3PAKJ0ZWvrmDtplyNSc6HDzrcONjQ4dWo5nZoc8CEx0bOh3+zL2yBwNYI1K7XrT9zZtK8iOssLU3Sa3OXbqnFwtYEsCpXi+HKddLTFKZGcqYle8KW+Hu7+lvZmfOJuulin60uQH43LWkeW/sAq/Tq7pfyzNoy1Ks8iDQ7K3JCAAIioKukrrySDZIuUkE631Z/SutPG3VWyVk24MQuAksGwoZDACstojv4XaavbrsOlabYcltW3VMd/K4jzcTiE57wUAlLIssE0tWvnmpaWCOgR1Dh0EmVqhVxP1XWVd5MNC3vCrdtlh2xZfSztHAvRliSpogmQs4RfkLdsV/tAs6t6tRpIU135mtFasDn46d1OMzXLjVDAAITCSDD/PMVMmzicBpdvClmfL8gwxxYZFg1MJBhbkhUCWRYDQg/ITCdQPjmhn+RKjitk+2gS/B07NnWUPB9vHHMtzaD6KUUPmNwO5Tbob1DKMMM3A41OgUdbgRFNgjkRmDtYqYZIqnzdviC67ug69zlxH+tfs0LeivvqnPxZ0PotMr1PLZunblrbPuHxirSiDSjm7pOShoJi5+XjF0gGwQgMDcBCULd8dNrPM3IrtarRrVR1w6diqWaetXR3PZTv4XAkoGwGiWBkVTt0uXK0o1V5Cn7BrqO/C5v6iSSuYNqs7taRzQIw4GPOtm1ziVUj3EAd+nXQA3N4aQts3IOzxtr0Pyf61WWAb/0Ps/Q+S187VTQVXhczerNiJUHjv25x2TEXlAVBDZIABnmX6pWHQir0Rs4FSPDeo/uwOW+S8ghw3qpTs8Q8AsyzOENHPvIMEeJBAQGEdAZxlcIm0rrlKJTh+4FDyJWdubmFd8fEmsXkCN8t7UZhAVR4FqMDu8FGNB76PBeevNlCPgFHe6wB459dLijRAICGRJYtZhpPsfU6+WDIOtRpq9m/bR26c9/pKUTnbaE6w9cMlT54jOLwLkanRb2rPYGnItO66U3U4aAUxBpjnngwEekOUokILBNApJSOpH6asfXQoPSOtXoxNurlLbJOZNeLxkIK6nUO56G6vhMsLaaUfYN9PDjolYgWW3UlCygjTRQdVrUaFTk4v83HXx7U0LnSvlUTz5ah7HOocpg72NAv6oJ17Ta1Vy9aaqK29sanVOUWjtb21gZ7DYKxegWFy8YGNjql05i8rIbFeIjTwVcWTFRQTlx8a5FMUDHgnN0M7H4nY4ofaQSCJRKABnmn7XWHscQuFqpm/mPYWSYxUfIMP+YRYZpzCDDLAcOeSAwlEDvbM4/F5WRlgqSkNCsdiirLeQv+z7eCA9ubQZhQYQOr50JJdK4HVoxEQrLEMozT2Bgo8PlMnR4nuMWqyBgIbBeMaPLa+2aO+iC6+B0zXe0XbGhfhO9E4SwVFZViz8FC1zOZJ5jkm2C+6UW12ztfmlgVCPSNGAQaZajhjwQ2CCB1vAqX/aMTks+jZNkG/RC4i4vKfV0t713SOmKlZjIfM2FZwVrj8DQpCjgTSnR+cBGrNkyDQ500+2Sr0dYFdCvrubWhOaoI5obV0SOrs2Haya5vvvbx7WVSane2abf03Ba8xB5OZN+RTFDuqGrywrXjtIElUAAAjMRQIb5py9k2EzDbFC1yLBeXMgw/7AdmkaG9Q4wMkAAAiIQvm8z9MyTZ36dDzWpV0/1GmdJ99zmGMDh8bB2ATmC2NZmEBZE3A71T3TulqAFncvD7VCHIqsEt0MD7uB2aAAOuyCQOYGVihmJdml4/5o7+pFr4Azm169sYVeGo82qqhZ/FoZO832KTtOQ9oGER3jOexFpAe8ETnE8sw5wYxcECiag00JNRPnXgtb00PyqRApztDYrGP6yXVsyELZ1YPkbC7smFX8DPTCHHKewFzk2eiMM/CHaTCuGY8qTpBH6dZHJpOxUT3WEVlcC/asHabLE77sPZxFXxm1UvRtx2XMQdHT03juIa3Ca2rpeIFbHV3TUp2FFKxDIjYA7QXUlkGG5uSxsDzJMIxkZ5gaJf1y7jetNIMNafYcMa8XCRghMJKAprQ6uKVM//wy8YFpdkJaTPNBUXT3SJVLnUi1R4M/ZJ7LaQvHi7+MNdWLvkC5sBmHkgw7XwECHu9HiHyZu43oT6PBW36HDW7GwEQKrIOCfpVvTeYqZmtiYsvCYyrZ23N+o5nq9qQuEX6Q1rffueuuZO0MNnW/nih5g8djaMk629tgakdY6KhBprVjYCIFtEugNu9K9U500qvulutQ2b5lqi4STInyUzXKvWPdgVc82aWfY68UCYTUIfMXZml6RDLW4tvgb6IGZT56zx4DXND51D9dyRquGrjqo7jfPj4EmArs0PwxMz9zBkvnJ1NmpRKCz69qlS53FNa7vGhg68Au+5rmeNhMF93pdgxZrIdBKABlWO2tZ7vC2ksxnIzIMGeaPRn+E+9tXnUaG1dzne7mWRobVWPETAhCAwDgCxd/HG4RlgzMIIx90ODrcHyq+KvO3rzqNDq+5z/dyLY0Or7HiJwSyIrBSMVNTpPo5haqCQmonruZPS6BtINrMVZjDKRGdhk7zjxc3OJXwt683jUir+c53cS2dwxmpZi0/IQCB+Qgo0Kt2EnA/9ThY8mDEOaF646I3fkxn5vn6Rc12AjvK6ryeMvHw8HBychJuUWr78PAwnGdFey8vL29ubroM1iH3/PzctXcV23///v3+/fsuU3U2+fjxY9febLfLKd+/f9d57fW/f3/+/JGpOsGpp/pXYY6KRtXfHF379euXmtaf37RarBrVPHOORmM5ojYYljrPxOpOrR71TsHKLy8v1cCoRoXyyDXV2NDhrFFxcHCwu7tbK1vSz6enp8+fP7f2SCg0gFt3sRECEMiBADKs5gVkWA1IJj+RYeMcgQxDhiHDxh07lIIABCBQI1D8fbxaf8M/NziDCANxe2vSy22vEtwOrQHp/cnt0F5ES2XgdmhFntuhS41A2oXAdAJrFDO6LH769Mn1ffoNTN1q03MrV2EzYWxCz+717LJZ3G3J5AkROs15JEoCnRYFY/RKEGkVUkRa9KFFhRBYIwFdqhSFqDCepvGKjtULRdMjrK6vrxVK6wKEmg1JTUkmlR0m1Ox1blv+ZymDLK+dlRQFuxTnlO3qYNZT567Jz+Pjox4hpLQnSlv7//2LUtXQSnQW1t/Z2dnQgjnk11uGzozeFyNczrUkNNRX6pe4hHVQd1UYeM+mqwjbIQCBlASQYSlpp2kLGRaXMzIsLs+ItSHDKpjIsIiDiqogAAEIQMBCgBlEFyV0eBeZcdvR4eO4JSiFDq8go8MTDDaagMBMBNYoZs7Pz30aWp/F/zkirWV3wqWMT3aqCI9AVVoOLbA32S50WlzU6LS4PGPVhkirSCLSYo0o6oHAegl0BcRL3ih0VWfLKF1TzFv117UIpsJw9UaQouYUaBalRSoZQeCfEWWiFGmNwvZrVkil/5P0KggEPocxfYa2CgIYCYHtEAgc1MbbJdthRU8hkBsBZFhuHoliDzIsCkYqgcAqCCDDVuEmjIQABCBQEgFmEAFvosMDcNgFgcIIoMMLcyjd2RSB1YkZBXP4Cw/pmYvCECe6rDcQtvdTrpUB4QdAWm4tn4Wu0GkTxwzFIbAWAoi0tXgKOyEwEwGt/d/8lLFe3dGHem5vb2NFwTrjtS6sXrJSwKvb4ie0XqzW4JdJ/kbSKQksFgjb++5dQJumBERbgwgElsnUJFOL8w+qjczrJeAvBt51AVhv77BcBHQXxveyz0Rn7+hiwq+fNAQgMJ0AMmw6wwxrQIZl6JRFTPIv0MiwRVwwd6PIsLkJUz8EIAABCDQJMINoMnFb0OEOxcYT6PDiBwA6vHgX08GyCaxOzFxdXfke0Upm/s9x6TAELVBlfLKjkNyuNV9lp0JDxpk3Ryl02hxU11gnOm2NXrPbjEizsyInBIokoJDT5ss8ejPn+fl5+ntEXcS04KuUVWB9T5mkGNyu4myflcAygbC/fv3yBUdrDwMjpjU/GzMhoBNKlyWBd3G6irB9pQT86TQRGCt1YthsvjER5sNeCORMABmWs3cm2oYMmwiwjOLIsDL8GOgFMiwAh10QgAAEIDAHAWYQvVTR4b2ItpABHV68l9HhxbuYDhZMYHViRgb7S9hqBVZjiGrYiX6dzZyDFqhSgKmWWJNhWmvt3bt3eqYvOfT29qaPBTdrXnYLOm1Z/pm0jk7LxBEzmYFImwks1UJgFQQUCl+LgpUy0Wk/wZs5kmdqPaCgzs/PiYVdZBQtEwgbltoCoci5+UKzFwG9nUYDX8S4u7vbDoeN99T/wAqBsEUOhq64drk7n6/eFEmeTkFgOgFk2HSG2daADMvWNSkNQ4alpL1IW8iwRbDTKAQgAIEtE2AG0et9dHgvoi1kQIcX72V0ePEupoMFE1idmKk9Tg0ojUFe8y9VzYJDF6jSc3zFdmitNX0OVFEgCjeJEq3bNGzilgC9GueJDVE8ZwL+4Oexdc6eGmcbIm0cN0pBoAAC0iGfP3/2O1JFwWq5Vn/jrGmtRxuOhVWGWQ2g8iaBZQJh/ddumjZpS2CgtOZnYz4ENPPpcp+mmnqLMR9TsWQ+Av5tBWYU83FeqmZdrbtW9Q68XLuUtbQLAQjUCCDDakBK+okMK8mbo/uCDBuNbhUFkWGrcBNGQgACECiMADOIXoeiw3sRbSEDOrxsL6PDy/YvvSuewOrEzPfv351T9IgtSjCHIkVcnc2EokakZ5rbC9iCTivAidO7gE6bzjDbGhBp2boGwyAwNwG9ilN7jaeKgk0vaXQi0hr5Xf3VgrVhGdZVkO2jCSwTCOurjVbTa+O1NQ8bsyVwdXXVZRtv13WRKWy7f1vh4OCgsN7RncCBrA/iwAcCEMicADIscwdNNA8ZNhFgAcWRYQU4MdAFZFgADrsgAAEIQGAmAswgLGDR4RZKZedBh5ftX3R42f6ld8UTWJ2Y8Rci+fLlSxQH+cG1zQrLfi6PTmt6fGtb0GkFexyRVrBz6RoEwgQUYOpLpqWiYCsjJbRkQJfBEloK2+3ay/boBJYJhPXVRmuX+LJ2K5a1bNS7iV0B7wEtspbeYWcvAZ3E/UtOlHdVexslQzIC8m/XHZPAJ2aSmUdDEIBALwFkWC+iVWdAhq3afdONR4ZNZ5hzDciwnL2DbRCAAAQKJsAMwuJcdLiFUsF50OEFO1ddQ4eX7V96twUCqxMzCn6tvrWosInj4+MoPup6rFNVXnYgLDotyhBabyXotPX6rtdyRFovIjJAoFQC19fXNW0jvZd+LViHd3d3NxALp+ipsrWW45BJYoFA2JraaII4OjpqbmTLugh0vV2nI/zp6WldfcHaoQT8S05XSPTQOsmfD4HAJfzi4iIfO7EEAhBoJYAMa8VS2EZkWGEOHdQdZNggXKvLjAxbncswGAIQgEABBJhB2J2IDrezKi8nOrw8n/o9Qof7NEhDYHUE1ihmFPz669evv3//Rnyi6l+qmk4sPjgDndZ0+na2+IOfx9aF+R2RVphD6Q4EjAQkk2pX9vv7+wWjYCuzpd8CsY76QMHl5aWxg2SbSGCBQNjeF+9YU3CiU3MoroO8a+Xnm5ubHCzEhvkI6DLjKj84OHBpEmUQ6JpU6NS9uLwogzC9gMCsBJBhs+LNpHJkWCaOWMQMZNgi2JM1igxLhpqGIAABCEDAEWAG4VD0JtDhvYgKzoAOL9i56ho6vGz/0rviCSBm5OLn5+eAo/U8t/iHO+i0wAAofhc6rWAXI9IKdi5dg0CAwPn5ub9XYSq60Ptblkp3nZQqexQppxDepWzbVLsLBML6r900WUttHx4eNrezZXUE9OWOVps1ADi8W8kUs9E/xgMvPRTT30115OHh4fX1tbXLLAfbioWNEMiNgH+KbtqGDGsyWekWZNhKHTfdbP8YR4ZN55lVDciwrNyBMRCAAAS2Q8BXF81eM4OoMUGH14Bs56d/pKDDC/M7Orwwh9KdDRLwT9HN7m9EzIQhFL8cbOV3dFpz/G9kiz/+0WklOR2RVpI36QsE7AS0Xr5/YpeWu729tRefNefu7m44Zubk5GRWA6i8IpBdICyOL2Zonp2dffjwobU7LArbiqWMjXqv9M+fP64vxLU7FGUkuu4UsBxsGf6lF1sg4M8Nmv1FhjWZrHQLMmyljptoNjJsIsDMiyPDMncQ5kEAAhAolQAziEGeRYcPwlVMZnR4Ma5s7Qg6vBULGyGwIgKIGTkrDGEjgbDotBUdthFNRadFhJlbVYi03DyCPRBIQ+Dq6spvSGEqOtXnsxRjzTzfVKVfXl7yCdut2VbSz8GBsHq1QqsK6xMJOzs7+ldRbtfX14OIyLWB/Bqmgb3sWheBLv0RXhF6XX3E2hoB/wMTG5k81wgU/FMaousE3nWwF0yDrkFgEQLIsEWwr7TRrjMzMmylDrWYjQyzUFppHmTYSh2H2RCAAAQWJ8AMIr0L0OHpmS/eIjp8cRfMZwA6fD621AwBIwHEjBFUOBuBsBUfdFp4nBS5F51WpFvVKURaqZ6lXxAIE9BysLV4FS3CeHBw8OnTJ0Uw7u/vDw1fDDc3Yq8WhQ0HPYYjZUe0SJEmgQGBsJpsyGdaKuzx8bH6NLb+lXSWn7RdF5tm7c0tGpfNjW6LFhDV0HQ/SaydgGKm9/b2Wnux+Amo1So2Tifgh9eET/HT26KGxAS67hFogXddBRIbQ3MQ2BoBZNjWPD69v8iw6QxXVwMybHUusxuMDLOzIicEIAABCFQEmEEsNRLQ4UuRX7BddPiC8OduGh0+N2Hqh0CAAGImAGfQrvATfH1QWOteDapwvZnRaev13WjL0Wmj0WVeEJGWuYMwDwIzEQhHkSpGVhkkbH7//j2TAZZqw1FS+rw2wXIWjFPyWANhLy8vFQLrf/Hcb1XbFWRtWW24Fp3tV6J0eEDUMvNzFQR8fekb3KVO/DykV0dANybcWUKTZ00pV9cFDO4ioDO83oJo3RsWHK1F2AgBCAwigAwbhIvMjgAyzKHYQgIZVrCXkWEFO5euQQACEJiJADOImcAaq0WHG0GVkQ0dXoYfW3uBDm/FwkYIpCGAmInIObwcrJ7+R2wr/6rQafn7KKKF6LSIMLOqCpGWlTswBgLJCASWgvZt0IKey365Wqt/ag1Q36RammC5GpDoP02BsJpvaD3h3rbPz89784TVthrqrYEM6yKgg7z1LKNwydvb23X1BWt7CfgTSOLae3GtK0PXVYDlYNflR6xdIwFkWBSvufc0WmsL720tsoqNyLBVuCmWkciwWCQzrAcZlqFTMAkCENgCgbBEDO9dlg8ziGX5q3V0+OIuSGkAOjwl7cRtocMTA6c5CDgCiBmHIkoi/Gi+9RlulHbzrASdlqdfZrIKnTYT2MWrRaQt7gIMgMAiBPyzetgALdAZ/lh9uPj0vUdHR4FKdFORRWEDfKbv2vn792+4Fr0rY38b7OfPn+EPKOzs7HQ1p2iqsp0dnrnt7e2FP07RxS3/7Xop59OnT007tWLosktSN01iyxQCNUf3ng2mtEXZxARqznWtcxQ7FCQgMBMBZFgssFqkvGtZazVR8NmME3isIZR5PTVHI8My99cg82rOdWULPnG5PpKAAAQgsCyBlQpIZhDLDhvXOldwh6LsRM3R6PCS3F1zrusaOtyhIAGBmQggZqKDDTyaV1tvb2+7u7vRG825Qs7wOXsnom01R6PTIrJdtqqaZ50xiDSHggQESiUgxWJ/L33Z+EPF/h0cHAQcoSVjdTYLZGDXFAL9K8IOWtZRgdUBazR7Cewd1FCgHnblRkCx0a3OJc49N09NtOfq6srVoFdIwzHxLieJVRDwnesbbH/txi9FGgIQsBNovYB2FUeGdZHR9jAcaZJSX85BhgVGRUm7/Cs1Mqwkz6ovvnP9riHDfBqkIQABCMxBYKUCkhnEHINhRJ3o8BHQ1ljEl2ro8DV6MGCz71w/Gzrcp0EaAnMQQMzEpRpeg0lBGFuLghVedFrcMZZtbf6lHJ2WrZtGGOZ71i+OSPNpkIZAeQS0wqs9Clbdf319XRCCVqAPty7zll2zNmze2vf2BMLq4/WDBpPeGwsQub+/79qrlYEJm+uCU8D2L1++6C2cZke0vbmRLWskoLm0v9LeoFsVa+zvpmyuOdf1XfNGLZDjfpKAAASiE0CGxUKqd7F6JzwFaxJkWKyBlG09tSs1MixbT40wrOZcVwMyzKEgAQEIQGAmAisVkMwgZhoP46pFh4/jtqJSNamGDl+R73pNrTnX5UeHOxQkIDATAcRMdLDfv38P1KnTWmBvwbvQaQU7t+pa7VKOTivG4zXPun4h0hwKEhAolYAfjGTp46BAR0uFQ/P0qizC94citefvCYQdiv79+/eBtgNDs+DggwCQ7ezSC4WtY0lnn+vr6+1wKLin/ttXe3t7xEeW5GvfuX6/vn796v8kDQEIRCfQeukMtIIMa8LRdyXOzs5OTk6au2pbbm5uDg8Pi3z9DhlW83V5P/0rNTKsMP/6zvW7hgzzaZCGAAQgEJfAqgUkM4i4g2FibejwiQDzL+5LNXR4/v4aZKHvXL8gOtynQRoCcxBAzESnSiBsK1J0WiuWkjb6l3J0Wqme9fuFSPNpkIZAkQR+/PgxqF9a9n5Q/uiZdfUJ16n4yVK/VhrueIK9O3///g00s7OzE9jb3PXz58+uhV0VWPD58+dmEW3RcrBaaKF1V0kbLy8vFWPR1SMdBnqFpWtvGdsVHNkaDK2FhDXlKKOP2+xF7ej+9u2bYom2iaK8Xtec6zqotxd0TnM/SUAAAnMQQIa1UtWsoHYDt/oigd6u8RNaAlZ/4174kyrTBKkKLNaS9kpUC9vXQo2VrUv3tlq+7EZk2LL852u9dqVGhs2HOn3NNec6A5BhDgUJCEAAAkYC2xGQzCCMQyJlNnR4Stop26pJNXR4Svhzt1VzrmsOHe5QkIDAfAQQM9HZhpFu/PksOi36eMukwtqlHJ2WiV+mm1HzrKsQkeZQkIBAwQQUUTboma++V68L/YJAuk5ZvkmLG+kbU1I6FAirJRA+ffo0qLeBsFotx9X1Jt9GdDaBsHrwoLCS5ulpI5HQgw6ldWVWGJCCjSqbtcS3zunrsh9rAwR857psWwjcd50lAYGlCCDDusiPINNV1cTt67q9ggyb6O5si/tXamRYtm4aZ5jvXFcDMsyhIAEBCEDATmAjAnJEN7mRax9Fo3Oiw0ejy7ygL9XQ4Zk7a6h5vnNdWXS4Q0ECAvMRQMxEZ6sFmA4ODrqq1RNbMe/au4Xt6LRSvexfytFpJXnZ96zrFyLNoSABgbIJhN/tqfVdyxvpKl/bmPinDKitr9Q0gEi5JpMoW/4J1OIi2wJ5/F2np6f+Tz8tH3dFwSqGgNVAfVYFp7u+NKFlYotfDbdgtyrC2z9X8OmBknx9fX3tO9d1ret87jKQgAAEphNoPfoC1SLDAnDYJQLIsCKHATKsSLdWnUKGFexcugYBCEBgJgLMIGYCO7FadPhEgHkWR4fn6ZcoVqHDo2CkEgiMI4CYGcctUKr2Wa1aTgUI1rZs7Sc6rUiPo9OKdKs6hUgr1bP0CwJGAtWnO42Zr66ujDnnyyaZ0Vt5WKr1FidDF4FQIGxXma7tFxcXXbu6oqb0tpnkSFcptpdHQKtPt86sTk5OyuvsFnqkCOabmxvXU4Vh6WUs95PEqgnoVeBWiaBT/f7+/qq7hvEQKJIAMqxIt8btFDIsLs/Fa0OGLe6C+QxAhs3HlpohAAEIQMARYAbhUMydQIfPTThx/ejwxMBTNocOT0mbtiAwnQBippdhOLpCyyj21mDJoJOnngxqnTY9OVp89TWLwX4edJpPo4A0Oq0AJ7Z2AZHWioWNENgUgcAi9zUOUjiZRCEqHrJmW+2nvqauK1dtIz+nEwgFwvZ6xW9eC7sGAuC018/s0vf39y5NYiME5PRmtL5e9NR7PBshUEw3NaH1w5rl1q4jvZgub6oj5+fnzf5KN3CoNrGwBQJzEECGzUGVOpFhxYwBZFgxrmztCDKsFQsbIQABCEAgTIAZRJjPsnvR4cvyj9g6OjwizAyrQodn6BRM2hQBxEx0d4cDYf0HfFOa1ooq1Wq+Ly8vXQtjTal/7rLotLkJJ6sfnZYMdfqGEGnpmdMiBHIjEHgDyjdVMUu6svtbFkw34+KaxoTVWjM/WywEQoFyw6I+AAAgAElEQVSwgcDWWtVaBjIQUn17e6tA5loR/VTMHMsKNrEUv0VLQLeeejRT0ts8xXe/pA5qHV//0JZbLet7l0Sg4L48PDw0L7pZ6YaC4dM1CFQEkGFdI0Fk/ubxF1C/XcYvvh0ZtrgLYhmADItFMsN6kGEZOgWTIACBtRPYiIBkBpHzQEWH5+ydQbahwwfhWldmdPi6/IW1RRJAzMR1a+8CY3bgAcMUevj4+OgyWAI+XOZMEui0TBwx3Qx02nSGedaASMvTL1gFgcQEDg8PFZcYblRvVf348SOKwgk3ZNxrecurGZNjrJxsAQKhQFgVszhG0W8KdQ200fpx7XyWIw5Yzq6ZCOgk1RqwL4U6U4tUG52Aon/8k7IcKrdGb4UKFyGgOxetMkJn+3x0wyJkaBQCiQkgwxID30hzyLACHI0MK8CJXV1AhnWRYTsEIAABCFgIMIOwUFoqDzp8KfIR20WHR4SZW1Xo8Nw8gj2bJYCYieh6/xFes9pYy8HWloCNVW3T4Fm3oNNmxZumcnRaGs7pW0GkpWdOixDIloDiElvDzCqDtUsLL2YVzfL+/ftemIrc7c1DhqEEegJhW2Oh1Ibe6JKW/fr169vb2/HxcaDVs7Mzf83IKqdmMmH9HaiQXWUQ0NfVFQxd64u+msFX12tM8vypa8zNzY2zTUc0jnM0CkjUXpqsekSscwGepQurI4AMW53L1mIwMmwtnmq1ExnWiqWYjciwYlxJRyAAAQgsQoAZxCLY7Y2iw+2sMsyJDs/QKRFNQodHhElVEJhCADHj6Gk9Vz1hVzCH1ivV51UV5KdoMLfXkgg/iI8VseoHwuqxb1bRJxZKLg86zaFYYwKdtkavGW1GpBlBkQ0CGyGg6/XPnz/18fmjoyOJGf1JPSpwUV8S1a41QlA45VCNt8ZuJrZ5RwMi0KSI14KUFfGmkGTJ7kApt0sLlevi5H5WCQXRZrUccc28+X5qluLHDtYa0vSg9ysVtSJr/6nRpeHUjJPW8NCkbu29K9j+2nG92SO6VBdrunh+fl7r3QZPUDUC/ITAIgSQYYtg30ijyLCVOhoZtlLHGc1GhhlBkQ0CEIAABLoIMIPoIpPPdnR4Pr4YZAk6fBCu1WVGh6/OZRhcMAHETOVcLUH1+PhYc7Qexim21f78dGdnp1aD//Pbt2/TP/P49PT0+fNnV63CUBS8636uLoFOW53LKoPRaSt1nMVsRJqFEnkgAIFsCYRDBJ3ZUVSZq42ECPSsCKuAV8lWn9Tr66uiqrWksL+xNS3524yCVU7J9PW+ENbaUzaOI6DRpS+tN8u2DptmNrYsQkDh2jUHcUQv4oiZGtW5vRkFW91emalFqoUABAIEkGEBOOyaSAAZNhHgIsWRYYtgT9YoMiwZahqCAAQgUDABZhD5Oxcdnr+Pmhaiw5tMStqCDi/Jm/SlAAKIGTlRoa7NKFht17pCtcdzAY/rGX1gr3ZpoaJwBste/3GSHiStOgpW/UWnWZyeWx50Wm4eiWgPIi0iTKqCAAQWIVBbdbTLBn04vWsX28cR6AmEVaWSrYp89WuXGz59+hT+CoOWHfZfAquKVytH2l9W8xslXSQBvW6oZatrXVOwtV52rG3kZw4E9DZk7WygtxM4onNwTSwbmudt1axYZ83/YzVBPRCAwCACyLBBuMg8iAAybBCuxTMjwxZ3wdwGIMPmJkz9EIAABDZCgBlE/o5Gh+fvI99CdLhPo8g0OrxIt9KpVRPYuJjR49FAMISen/ZGuFbev7u7Cw+D6UtWaaVG2eNa6W3R5cw5gU7L2TtN29BpTSYlbUGkleRN+gIBCAQI+IIqkI1ddgL9gbCqS6q6Fv2mjTc3N4pfliKX0tXbNpIa+tObGQqBlXq+urqqGUEUbA0IPysCiqg+PT2t0dDLjhpItY38XJyAAiL1yqkzgzW6HYoyEjqfN6+yWraZWOcy/Esv1ksAGbZe3+VvOTIsfx85C5FhDkWRCWRYkW6lUxCAAASWIsAMYiny9nbR4XZWi+dEhy/uglkNQIfPipfKITCawGbFjB6yt64F65MMhMm6bHpeH65Hj+xd5nEJNeFHAuzt7emMOq6q3Eqh03LzSMAedFoAztp3IdLW7kHshwAERODt7c3CoRmiYylFnhCBv+a/ZrRiqN5/71McrXxsbqrMjBcXF/+m8q9fmiSU2W1br46Ojv6F478/FGdpK02uRAR+/vxZuamKa0/UKs0kIdBcm1m+1sYkjdMIBCDQTwAZ1s+IHGMJIMPGkktaDhmWFHfaxpBhaXnTGgQgAIGtEGAGkb+n0eH5+0gWosNX4aZxRqLDx3GjFASSEdigmAk/R64ez339+rXXBb31TH8kXVs/68ePH71WrSsDOm0V/kKnrcJNI4xEpI2ARhEIQCBDAkY1++HDhwyNX7VJO7K+ks6Wf/US3vn5+aB4ZAXM6WsIxbwHZqHUlUef8wh8GEKDW6/6dZXdwnatOll7kbGKtpz+eY4t0EvWRy3/rAmtBnOyFmkoAQGd25sfmNCFWQt+J2idJiAAASMBZJgRFNlGEECGjYCWvggyLD3zBC0iwxJApgkIQAACmyXADCJ/16PD8/eRLESHr8JNQ41Ehw8lRn4ILEJga2KmKQya2BX5F35sqrVa9UHXZkF/y8RH0lozVZ+NdRUqNrfIh4ZNd/DY2jk9nwQ6LR9fxLIEkRaLJPVAAAKLEwiHCDrzJDCk39xPEtMJDAuErdp7eHjQexi1mMWmKZLRiqPS3+7ubnPvBrcoGjjwKQoGt47tg4ODWpi1RpHCLhlCGzxe6HIyAgrB16H3588fv0W9zquZhr+FNAQgkAkBZFgmjijMDGRYYQ6lO2shgAxbi6ewEwIQgMCqCTCDyNl96PCcvYNtBRNAhxfsXLpWJIHtiBlFuNYektYcaglgPTw81PfiawWbPwetk+UX1/opWjPLbdHKqXKQ+1lSAp1Wkjfpy1oIINLW4inshAAELATCIYJ+DaOFmV8JaUdgTCBsVVjXISlphcMqTlG6vAqiUjSnVLhiqiR8JbVdMyREoHcC8/b2tvGIz9ZJhb7Qode5GEIQgMAcBHTQ6aRNFOwcbKkTArMSQIbNineblSPDtul3er0gAWTYgvBpGgIQgMAGCTCDyNbp6PBsXYNhpRJAh5fqWfpVPIEtiJnmEqQ1t3779i388P36+vrq6sqVuri40ApNrcG1vVW5SvxELQq2+MWM0Gm+90lDYG4CiLS5CVM/BCCQmIDx9SRZRaxgXNeMD4SNa0fxtel9uJOTk3A3NSHRFCWcp/i9rZMKFqcs3u90cBECHG6LYKdRCEAAAtkS4LqQrWswrDwCHG7l+ZQeQQACEIAABEYTQBiMRkdBCAwlwOE2lBj5IQCBlATCy4bpY62Xl5cBe2rfE6+Wj61tdMVHPHhV6zc3N66G4qNgq55y4XAeJwGBWQlwrM2Kl8ohAIFFCPS+4+SsIhDWoYiS+CdKLVQSIKCXFM/OznqjYFWD5g8KCd/458i1Jq7WGNb0yUeqtYc1/fO3kIYABKYT0J2O2qvAI+59TDeDGiAAAQhAIBMCyLBMHIEZWyCADNuCl+kjBCAAAQhAwEgAHW4ERTYITCeADp/OkBogAIH5CAQeJd/f34ejYLUe0+fPn51t+oKr1nzVTz131kdc3XaX0INX+/NoBagpkmODUbDChU5zY4YEBGYlgEibFS+VQwACixCoheIEbFAgbGAvu4YSYEXYocT+v/xS/Joh+CWrcanPi/sJDWv91b457pcKpPf29hQM+v79e+XRdEUJ/at0tcUVVLaPHz+6n8UkWl/6OT091Uc3iukjHYHAsgSaK7HrbojulSxrFa1DAAIQgMDiBJBhi7sAA4ongAwr3sV0EAIQgAAEIDCCADp8BDSKQGAQAXT4IFxkhgAEFiGgZ756suw3ra+JXl1dKRzT31hL19Zq1V5Fweqk57K1Lkim58562K1dLlszIX2ilWj9EFjl2chasD4NdJpPgzQEohNApEVHSoUQgEAOBHZ2doxm/Pz5s8jAP2P3o2cjEHYMUi3y+unTpzElY5fp/RBG7AbT1adJhV79eXl58ZvUfO/6+trfQhoCEBhBoPmFHQLNR2CkCAQgAIFSCSDDSvUs/cqBADIsBy9gAwQgAAEIQCBPAujwPP2CVWUQQIeX4Ud6AYHiCbQ+gNazUT3BaQ2P0PpBilKtxc7WomAFrVVjVDC7Am2fn5/v7u60Em1tvafNrqjSypDH1sUfknQwAQFEWgLINAEBCHQR0PVdu6r1LrUqZfjVo65KWre3irrWnNqor6aH303qKsj2VgIEwrZi6dk4aMj21DVtd8GBsBWYs7MzTbR8SF+/ftVGfwtpCEBgEAEOq0G4yAwBCEBgswS4XmzW9XR8PgIcVvOxpWYIQAACEIBAMQQQDMW4ko7kQ4DDKh9fYAkEINBL4Onp6eTkpBZ+qlJawPXg4KD6iKjCNRT8WltLSHm0VqtCV7sCKZrRZs4Y953Squau753yiJYLihszJCAQhQDHVBSMVAIBCPQSUMCrgk21Fr5ETvXX1FpVJdJaElRatFF6rEtT9TanDHqnSMrNklN5WBHWCMqYjUBYI6h/ZSMQ9l84Zv6hJWD11Q+/EcLhfRqkITCIwMPDg67ZfpHmy8H+XtIQgAAEILBlAsiwLXufvkcngAyLjpQKIQABCEAAAqUSQIeX6ln6tQgBdPgi2GkUAhCYQkCxGnqOo1iNQZVYvvunU6KydUV+BJpTKa3NFHGZtEBbme9Cp2XuIMxbEQFE2oqchakQWCkBnWckqPSn4NcRXVBQrCJipYIODw+HFm+e4gI1EAgbgDNi1z8jylAEAikJXF5eKvJVQfeu0XEnKVecBAS2TEBHk+u+3vHV270jLtuuBhIQgAAEIFA2AWRY2f6ld4kJIMMSA6c5CEAAAhCAwHoJoMPX6zssz5AAOjxDp2ASBCAQJqB4U60Lq0VMFHsRzlntVTad625vb3sza1FYRdlqYVc9HurNrAyK/7i4uNCDJFVOFGxFDJ1mGTnkgYCFACLNQok8EIDACALSUdI8Ozs7erNIXyAfHWCmd4ceHx8/f/6spWG1wusgSwY1+v79+0GVR8msBUAl8ARKvfv48aOUnojpTwlFEGnFbu2VbozSll+JvKPK1YTarRrVv/pzjcowP/+INCvCjoBGkWUIaGqhk5QiYoeeYpYxl1YhkCUBXTZ0qZZpunmhC0yWNmIUBCAAAQhkRwAZlp1LMGiFBJBhK3QaJkMAAhCAAAQWJoAOX9gBNF8EAXR4EW6kExDYLgHFH1QrmSliTBEV1WKuik9VwISCWavv9ip0YAQgnR5V88vLi6qt/lSJq1kf81XlU74IPMKkdRVBp63LX1ibIQFEWoZOwSQIrJqAVJMWsFdQ2dDF7xWEptd+eksdHR2pcqPuUoCpgmiNPP/+/WvMOT2bzr3qhf56+1u1JThRIovU7s3Nzf39vaVdKVIFMatdReiO6DKBsCOgUQQCEIAABCAAAQhAAAIQgAAEIAABCEAAAhCAAAQgAAEIQAACEIAABCAAAQhAAAIQgAAEIACBZQhUIbCKs+xtXu8R6W2f6m0ivVbUjGqt3kHSC0jV+0K1ChWgqe2WN4WUR68b1Yp3/UwTCKsVJ6+urmR/lxnh7QpLvb6+Dufp2qvXhyzeaRbXe1kKbrYA98sSCOvTIA0BCEAAAhCAAAQgAAEIQAACEIAABCAAAQhAAAIQgAAEIAABCEAAAhCAAAQgAAEIQAACEIBAvgQsQZaKfD09PdUio83I10DHuhZP1bKmWvA1UFC7dnZ2whncXgXXKvrW/ZwjoY4oBNa+Qm2XDVodVn0fFJb69PQk7JZVYLsa1fahMbgEwgZgsgsCEIAABCAAAQhAAAIQgAAEIAABCEAAAhCAAAQgAAEIQAACEIAABCAAAQhAAAIQgAAEIACBLAg8PDwovDUcZKkYSsWADop/rfWtdbnZr1+/np2d1XK6nwo8/fTpk/sZTihIV2u1hvNM2StKCkVtraFaGVerrirCVevjKs/b25sWslW0ayBqVku0Kvi4tcLaRq0gK/i1jWrr6Oio1qic+Pr6qtVq9adErYh+DqJEIGwTIFsgAAEIQAACEIAABCAAAQhAAAIQgAAEIAABCEAAAhCAAAQgAAEIQAACEIAABCAAAQhAAAIQyIWAIk3Pz88VNBkwSDGyCtmcEgLrV65YVcVu+kG33759Ozw89PO4dCD21OVxCVWrZVPdz7gJrVzbDGnVGrSKTxWfAJwwYcsSrc2mFcwqj3RBcx3vWr/WDuofVxcJCEAAAhCAAAQgAAEIQAACEIAABCAAAQhAAAIQgAAEIAABCEAAAhCAAAQgAAEIQAACEIAABCCQFYHb21uttxqIglXA5c+fP5UtEOg5tEf7+/taqVQ1u4JaZlUhm+6nn/jx44f/M5zWCqnhDOP2aiFb2VyLglUIrFZ71S4t6RqG8/HjR4XnKuC1tfWbm5vAgrgqor21prWGroKJe6NgVVZNK1622bQ8blyJlkDYVq+xEQIQgAAEIAABCEAAAhCAAAQgAAEIQAACEIAABCAAAQhAAAIQgAAEIAABCEAAAhCAAAQgAIGFCWidUa0FGzBCAZQKuFQwZSDPuF2KHFUspotb1eqwnz9/bq3q5eWldXvrRldh695xGxWhq2prZmgJWIXACqC9zuvr66Ojo9b8d3d3CjVu3aUoWO11uxR9q7jkcOCsy1wFyyrQWbG2bqNLaKO64H52JQiE7SLDdghAAAIQgAAEIAABCEAAAhCAAAQgAAEIQAACEIAABCAAAQhAAAIQgAAEIAABCEAAAhCAAASWIaDgToW31tYZ9U1RwKWWYlXspr8xblqxsGpCDVXVao3Y1uaWXRFWoA4ODhSn6/oug799+9YVt+qytSb8kNZaBkUkN9fEVSt+ETUtSsa4ZC34KssDa/3KAC0WWzOj+ZNA2CYTtkAAAhCAAAQgAAEIQAACEIAABCAAAQhAAAIQgAAEIAABCEAAAhCAAAQgAAEIQAACEIAABCCwGIGHhwetEqqQyi4LtACqwk/39/e7MsTarljY+/t7V5viMmtrlOqnH4TqcnYl4q4I24yCVf3idnh42GVAeLv6G4g9PTk58YtrPdfaer1yimrw83SltWRs6yqwtfyBSGiXk0BYh4IEBCAAAQhAAAIQgAAEIAABCEAAAhCAAAQgAAEIQAACEIAABCAAAQhAAAIQgAAEIAABCEAAAgsT0EKhtYDLmkF7e3sKuDQuO1orO+KngkpPT0+rgop5vbq68isJL2jq56zSEYN3FYP7+fNnPwy3ImMMRW3aVm1xnW1meHl58RearblJEcNGp8jF/jqyzYbclkAwtMtDIKxDQQICEIAABCAAAQhAAAIQgAAEIAABCEAAAhCAAAQgAAEIQAACEIAABCAAAQhAAAIQgAAEIACBJQn0LhSqWE8tRDox1nNoD/1FUhXB6S8Kq5Bce21xl4NVHKofJ/qf//wnChmxDdjplnG9vr72Wz86Ojo+PragkJGuEkt+n3ZrfgJhW7GwEQIQgAAEIAABCEAAAhCAAAQgAAEIQAACEIAABCAAAQhAAAIQgAAEIAABCEAAAhCAAAQgAIGkBBRJGV4otIqCTWrTfxtTbOjFxYVr1zdy0Iqwst9VMjGhRVX9phW6+vT0NLFOV1xRrS5dSyj49eHh4devX/7KuO/evfOZ1IrUfvoFa7vG/SQQdhw3SkEAAhCAAAQgAAEIQAACEIAABCAAAQhAAAIQgAAEIAABCEAAAhCAAAQgAAEIQAACEIAABCAQjcDh4eHj42OgOsV6+qGfgZxz7Do9PXXV+kGfLy8vbntvIrDSam9ZP0NzUdVv3775GSamw3YqkvX8/NxvQivmGtfoVQTtUCf21kwgrO8L0hCAAAQgAAEIQAACEIAABCAAAQhAAAIQgAAEIAABCEAAAhCAAAQgAAEIQAACEIAABCAAAQgkJfD79+/9/f1wfKTWHFWsZ29M5Hx2f/z40YWHalVUhaKqraGLsB4cHESx8OTkxK/n/v5e5vlbJqbfv38fqEHd950lLGdnZ4H8/i6/oL+9Ky2/d+1y2wmEdShIQAACEIAABCAAAQhAAAIQgAAEIAABCEAAAhCAAAQgAAEIQAACEIAABCAAAQhAAAIQgAAEIJCUgKJgFR7au65q9FjPEZ30F4WVPaqh1+xaK3t7e7UtI34q6lShqK7gxcXF8fGx+xklYQk/dQ3JAJfuTfiW92ZWhlrIb2sRAmFbsbARAhCAAAQgAAEIQAACEIAABCAAAQhAAAIQgAAEIAABCEAAAhCAAAQgAAEIQAACEIAABCAAgdkJ/Oc//+kNjlSo5eHh4eym9DXgB8JWK5sOWt9U0aXT123VGrR3d3fOUq3Gen197X7GSoRXhPVbGbQcrAr++fPHL96bPjo66s1DIGwvIjJAAAIQgAAEIAABCEAAAhCAAAQgAAEIQAACEIAABCAAAQhAAAIQgAAEIAABCEAAAhCAAAQgEJ+Awlt7F1VVpOwcsZ4jOrO7u6u4z6pgZfagQFh1ZESjtSLn5+f+lq9fv/o/Y6V7Q5NdQ35wsNsYSAxaE1eZLQHQBMIGgLMLAhCAAAQgAAEIQAACEIAABCAAAQhAAAIQgAAEIAABCEAAAhCAAAQgAAEIQAACEIAABCAAgVkInJ2dWQJJ7+/vZ2l+VKV+HOfQ8NyDg4NRbf5fodvbWz9EVZG1ljjR/ytvTr29vRnzDg2EHQTBX/s2YA+BsAE47IIABCAAAQhAAAIQgAAEIAABCEAAAhCAAAQgAAEIQAACEIAABCAAAQhAAAIQgAAEIAABCEAgPgFFkVrCHL98+aJ1WOM3P7ZGP45Ttg2qZvqKsFdXV36LMy0Hqyb8cFu/xVpaPRrqnf39fT+YuFah/1MB0Mrsb+lKEwjbRYbtEIAABCAAAQhAAAIQgAAEIAABCEAAAhCAAAQgAAEIQAACEIAABCAAAQhAAAIQgAAEIAABCMQn8PT0VIvpbG3j3bt3l5eXrbuW2ugHcf7582eQGcawzq46tRys36KWYv348WNX5onbjYGwQ5eDraxShKs8G7ZQeY6Pj8N53F4CYR0KEhCAAAQgAAEIQAACEIAABCAAAQhAAAIQgAAEIAABCEAAAhCAAAQgAAEIQAACEIAABCAAAQjMS+D3798nJyeWNixLxlrqiZjnw4cP42rzI2jH1VALHR66Hu2gRv2I20DBcWvcKn73x48fXUCOjo7e3t7sUbAy738CJrILAhCAAAQgAAEIQAACEIAABCAAAQhAAAIQgAAEIAABCEAAAhCAAAQgAAEIQAACEIAABCAAAQhEJKBlRC1xlgqUHBQNGdHCQFWjF2EdFzPqLHl4ePChKVp0d3fX7Y2eUKBqb52KCR5tgzA+//dPK79q9Vl1TbXJ44qQHlEngbC9ziIDBCAAAQhAAAIQgAAEIAABCEAAAhCAAAQgAAEIQAACEIAABCAAAQhAAAIQgAAEIAABCEAAAhEIKKDz8fHRUlFtAVRLkZzzGBfB7epCbXFcBRN35Zy+XUv2+kG3XRUqGLdrl3H7/n//jJkD2Xb+/v0b2M0uCEAAAhCAAAQgAAEIQAACEIAABCAAAQhAAAIQgAAEIAABCEAAAhCAAAQgAAEIQAACEIAABCAwnYAiLLXwpyXI8t27d8o8vcU5atCSpZYu+E1P7M6vX78+ffrkKpxYm6unK6FgZUvY7rdv3w4PD7sqSbn9n5SN0RYEIAABCEAAAhCAAAQgAAEIQAACEIAABCAAAQhAAAIQgAAEIAABCEAAAhCAAAQgAAEIQAAC2ySg8EpjCOmsK56mh/+f//xnSqO1NXTnhvPjxw+LtZlEwcpUAmEt/iIPBCAAAQhAAAIQgAAEIAABCEAAAhCAAAQgAAEIQAACEIAABCAAAQhAAAIQgAAEIAABCEAAAuMJaJ3R79+/G8tfXV0Zc64im2WB1UBHatzmhvPy8hIwpto1MbS3t/5BGQiEHYSLzBCAAAQgAAEIQAACEIAABCAAAQhAAAIQgAAEIAABCEAAAhCAAAQgAAEIQAACEIAABCAAAQgMJmAP3zw6Otrd3R3cQKoCxkVtfXMmho36S7Sqqrnh+M35vfDTE3vkVzU9TSDsdIbUAAEIQAACEIAABCAAAQhAAAIQgAAEIAABCEAAAhCAAAQgAAEIQAACEIAABCAAAQhAAAIQgEAngdvb29fX187d/95xenr67w3r/rW3tzcxdNUPvZ0bzq9fv/zmutATCNtFhu0QgAAEIAABCEAAAhCAAAQgAAEIQAACEIAABCAAAQhAAAIQgAAEIAABCEAAAhCAAAQgAAEIlEbAvhzsu3fvDg8Ps+3/79+/h9p2cnIytEgt/5cvX4RFGxV+enx8XNsb9+fLy4ulwv39fUu2NHlYETYNZ1qBAAQgAAEIQAACEIAABCAAAQhAAAIQgAAEIAABCEAAAhCAAAQgAAEIQAACEIAABCAAAQhskYCWg7UsMlqhmR42Oiti+7q2zozpa7heXl4qAPfv379PT0+u2pkS379/7605q+VgZS2BsL0uIwMEIAABCEAAAhCAAAQgAAEIQAACEIAABCAAAQhAAAIQgAAEIAABCEAAAhCAAAQgAAEIQAACIwnYl4NVA0dHRyObSVJsaCDs3t7e7u5uEtPiNPLjx4/eigiE7UVEBghAAAIQgAAEIAABCEAAAhCAAAQgAAEIQAACEIAABCAAAQhAAAIQgAAEIAABCEAAAhCAAARKIDBoOdh3794dHh7m3G1LnKhv//TlYP3a5k5r3dmXl5feVgiE7UVEBghAAAIQgAAEIAABCEAAAhCAAAQgAAEIQAACEIAABCAAAQhAAAIQgAAEIAABCEAAAhCAAARKIHB3d2fvxsnJiT3zIjm/f/8+qN38e+R3x8GTsNIAABaOSURBVNi7/f19v9Ti6X8WtwADIAABCEAAAhCAAAQgAAEIQAACEIAABCAAAQhAAAIQgAAEIAABCEAAAhCAAAQgAAEIQAACECiPwK9fvywrjLqOHx0duXSeiUHd0cqpu7u7eXak1SpLIOze3l5r2QU3Egi7IHyahgAEIAABCEAAAhCAAAQgAAEIQAACEIAABCAAAQhAAAIQgAAEIAABCEAAAhCAAAQgAAEIFEtg0HKwonB4eJgzi+fn50HmnZ6eDsq/eGZLIKyiexe3s2YAgbA1IPyEAAQgAAEIQAACEIAABCAAAQhAAAIQgAAEIAABCEAAAhCAAAQgAAEIQAACEIAABCAAAQhAIAKBQYGwGUZY1hD8+PGjtiX88/j4OJwhq72/f/9+fX3tNSlDNxEI2+s1MkAAAhCAAAQgAAEIQAACEIAABCAAAQhAAAIQgAAEIAABCEAAAhCAAAQgAAEIQAACEIAABCAwjMDT09OfP3/sZY6OjuyZF8lpWTDVGVbkcrDqXYar9hII60YdCQhAAAIQgAAEIAABCEAAAhCAAAQgAAEIQAACEIAABCAAAQhAAAIQgAAEIAABCEAAAhCAAATiEBgUNqomM1xqtAbi5eWltiXw8+LiIrA3w10Wf+3t7WVoOYGwGToFkyAAAQhAAAIQgAAEIAABCEAAAhCAAAQgAAEIQAACEIAABCAAAQhAAAIQgAAEIAABCEAAAusm8Pj4aO/Au3fvPn78aM+fPufv379fX1+N7SqoN/PuNDtiCYTNM1iZQNimN9kCAQhAAAIQgAAEIAABCEAAAhCAAAQgAAEIQAACEIAABCAAAQhAAAIQgAAEIAABCEAAAhCAwHgCg8JG1czJycn4xpKUtMSJOkNOT09dehUJo78IhF2FNzESAhCAAAQgAAEIQAACEIAABCAAAQhAAAIQgAAEIAABCEAAAhCAAAQgAAEIQAACEIAABCAAgUkE7u/vB5XPM8LS74K9R1rd9vj42C+bf9oY5nt4eJhhX1gRNkOnYBIEIAABCEAAAhCAAAQgAAEIQAACEIAABCAAAQhAAAIQgAAEIAABCEAAAhCAAAQgAAEIQGDFBF5eXgZZv7e3Nyh/+szGUFEZdnV1ld68iS1aepetjwiEneh9ikMAAhCAAAQgAAEIQAACEIAABCAAAQhAAAIQgAAEIAABCEAAAhCAAAQgAAEIQAACEIAABCDwLwI/fvz41+/gDy2h+vHjx2CWhXc+Pz//+fPHaMTp6akxZz7ZLIGw2a7aSyBsPgMJSyAAAQhAAAIQgAAEIAABCEAAAhCAAAQgAAEIQAACEIAABCAAAQhAAAIQgAAEIAABCEAAAiUQGLQibLYRls4T9/f3Lh1OKAp2d3c3nCe3vb9//359fe21Kls3EQjb6zsyQAACEIAABCAAAQhAAAIQgAAEIAABCEAAAhCAAAQgAAEIQAACEIAABCAAAQhAAAIQgAAEIGAl8OvXL2vW/+Y7ODgYlD995ru7O2OjX758MebMJ5sxzPfw8DAfm31LCIT1aZCGAAQgAAEIQAACEIAABCAAAQhAAAIQgAAEIAABCEAAAhCAAAQgAAEIQAACEIAABCAAAQhAYBKBQcvBqqVslxqtKDw9Pf3588dCZI3Lwapf379/7+3d3t5eb56lMhAIuxR52oUABCAAAQhAAAIQgAAEIAABCEAAAhCAAAQgAAEIQAACEIAABCAAAQhAAAIQgAAEIAABCBRI4PX1dVCv9vf3B+VPnPnx8dHY4hqXg1XXLIGwOQcrEwhrHJ9kgwAEIAABCEAAAhCAAAQgAAEIQAACEIAABCAAAQhAAAIQgAAEIAABCEAAAhCAAAQgAAEIQKCfwNvbW3+m/83x4cOH/01m+v/d3Z3FspUuB/vr1y/LercEwlrGAHkgAAEIQAACEIAABCAAAQhAAAIQgAAEIAABCEAAAhCAAAQgAAEIQAACEIAABCAAAQhAAAIQWD2BQSvC7u3t5dzh29tbo3kFLwcrAoeHh0YO6bOxImx65rQIAQhAAAIQgAAEIAABCEAAAhCAAAQgAAEIQAACEIAABCAAAQhAAAIQgAAEIAABCEAAAhAoloBlhVHX+YODA5fOMFH2crAC/v37917smQcrEwjb60EyQAACEIAABCAAAQhAAAIQgAAEIAABCEAAAhCAAAQgAAEIQAACEIAABCAAAQhAAAIQgAAEIDALgZyDLJ+fn19eXizdXulysOqaJRD2P//5jwXCUnkIhF2KPO1CAAIQgAAEIAABCEAAAhCAAAQgAAEIQAACEIAABCAAAQhAAAIQgAAEIAABCEAAAhCAAAQKJPD29mbvVc4rwhrDW5Vtd3fX3uV8cv769cuyfG/OPhJMAmHzGVFYAgEIQAACEIAABCAAAQhAAAIQgAAEIAABCEAAAhCAAAQgAAEIQAACEIAABCAAAQhAAAIQWD2B9+/f2/uQbQjp79+/Hx8fezvy4cOHy8vL3mx5ZrAsByvL514R9unpScNgZ2dnf39f2IeyIhB2KDHyQwACEIAABCAAAQhAAAIQgAAEIAABCEAAAhCAAAQgAAEIQAACEIAABCAAAQhAAAIQgAAEINBJQLGhnfv+vcOe89/lUvy6urqyNPP161dLtjzzWAJh5aO5g5XPz8+rhWlfXl7u7++HsiIQdigx8kMAAhCAAAQgAAEIQAACEIAABCAAAQhAAAIQgAAEIAABCEAAAhCAAAQgAAEIQAACEIAABCDQSeDdu3ed+/69I9tAWK1Lend3929jW34dHR0dHh627FjJJksg7NzLwT4/P7++vjpgg5YTrkoRCOvokYAABCAAAQhAAAIQgAAEIAABCEAAAhCAAAQgAAEIQAACEIAABCAAAQhAAAIQgAAEIAABCEBgKgF7LGO2gbDG5WAtwbJTac5W/tevX9U6rOEW5g6ErTHc29sL29PcSyBskwlbIAABCEAAAhCAAAQgAAEIQAACEIAABCAAAQhAAAIQgAAEIAABCEAAAhCAAAQgAAEIQAACEBhJwB7eas850pRRxYzLwX758mV3d3dUC1kUenx8tNgxdyDs/f29M0NrCX/8+NH9NCYIhDWCIhsEIAABCEAAAhCAAAQgAAEIQAACEIAABCAAAQhAAAIQgAAEIAABCEAAAhCAAAQgAAEIQAAC/QTsoZMKfOyvLnmO09PT3ja1cOnl5WVvtpwzfP/+vdc8OWjWYN+npyd/VdqTk5Nek5oZCIRtMmELBCAAAQhAAAIQgAAEIAABCEAAAhCAAAQgAAEIQAACEIAABCAAAQhAAAIQgAAEIAABCEAAAiMJKHTSuNSrMdtIO0YVe35+tiyVaokiHdV+ukKWLthjmsfZfXNz4xe0hCD7+av0/zQ3sQUCEIAABCAAAQhAAAIQgAAEIAABCEAAAhCAAAQgAAEIQAACEIAABCAAAQhAAAIQgAAEIAABCIwmoADKu7u73uL+aqC9mdNksCxKen9/P+s6qc2eKjxXjb6+vmqXoof1d3Z21sxm36IKLZlnDYT99euXH4yrTu3v71usquUhELYGhJ8QgAAEIAABCEAAAhCAAAQgAAEIQAACEIAABCAAAQhAAAIQgAAEIAABCEAAAhCAAAQgAAEITCJgDIStIjsntRS18O3tba9JWrX0+Pg4arOhyh4eHq6urppWaaP+Li8vQ4W79ymstnvn/+05ODj4vx+xU7VQ6YuLi3Et7Pz9+3dcSUpBAAIQgAAEIAABCEAAAhCAAAQgAAEIQAACEIAABCAAAQhAAAIQgAAEIAABCEAAAhCAAAQgAIEmgd+/f79//765vbZFsY/X19e1jUv9tNisVUu1jmkyCxVx+/j4GGhOUbkK3g1k6Nr18ePHZnBtM/Pb29tMa9/WaE8B+0/TbrZAAAIQgAAEIAABCEAAAhCAAAQgAAEIQAACEIAABCAAAQhAAAIQgAAEIAABCEAAAhCAAAQgAIHRBBQ9qUVhe4tbYjF7K4mVwWKwcSHVKCbt7++Ho2DVihZVfXp6GtqcYnkt5N+9ezdTFKwMVgivb/aXL1/8n4PSBMIOwkVmCEAAAhCAAAQgAAEIQAACEIAABCAAAQhAAAIQgAAEIAABCEAAAhCAAAQgAAEIQAACEIAABPoJ1CIdWwu8vLy0bk+/UQvT9hrz9etXBaemse3s7KzXnsqSm5uboSYpfNZSRKu0WrKNyPP8/OzH+KohrX07op6qyM7fv39HF6YgBCAAAQhAAAIQgAAEIAABCEAAAhCAAAQgAAEIQAACEIAABCAAAQhAAAIQgAAEIAABCEAAAhBoJaD1RP/8+dO6y218e3ubb9lR10o4objMg4ODcJ6LiwsFy4bzxNqrRV4/f/5sr21oIKjFL2pdS+SOWG7WYvbh4eH3799dTq2zOyUQlhVhHUkSEIAABCAAAQhAAAIQgAAEIAABCEAAAhCAAAQgAAEIQAACEIAABCAAAQhAAAIQgAAEIAABCEQjcHV11VuXHxDZm3mODL9//z45OQnXrNVtk0XByhILt7DBgb0PDw+90clV8Xfv3gXqGb1LwbW+0xVuOyUKVmYQCDvaFxSEAAQgAAEIQAACEIAABCAAAQhAAAIQgAAEIAABCEAAAhCAAAQgAAEIQAACEIAABCAAAQhAoJOA4kc79/3vDq0G+r/JZf5XIObr62ugbWW4vb0NZIi769evXy8vL3Hr9Gv78uWL/zNxuhZ2rFjb6QOAQNjETqQ5CEAAAhCAAAQgAAEIQAACEIAABCAAAQhAAAIQgAAEIAABCEAAAhCAAAQgAAEIQAACEIDAJgjs7u72hl0+Pj4qOHIpHFqLNBx1ure3pxVMU5rnr5ZqaXfQuq1aDjbcX79F48KxfpHetBbf9au9u7vTIOktFc5AIGyYD3shAAEIQAACEIAABCAAAQhAAAIQgAAEIAABCEAAAhCAAAQgAAEIQAACEIAABCAAAQhAAAIQGEng8vKyN1JT0ZAja59WTLYpDDdQx4cPH4aGpQZqM+6yB6pWFSq01Fizsl1dXfmZw0v2hhfK9esxpgXc56mldhWIbCwbyEYgbAAOuyAAAQhAAAIQgAAEIAABCEAAAhCAAAQgAAEIQAACEIAABCAAAQhAAAIQgAAEIAABCPy/7dzbUdtaAAXQSQmhBVJB4hKAChhKSKiAUAJxBZgSgAriFiAdOCUYd8DddzSjUY4sWQg5zsfig9HjvLT8u2cTIEDgXQI7c647W2PftX3H5IQy5/N5x8v/HycF+/T09P6+0p4ttr5ar9dbn3c9PD8/73pVPP/x40cz25qy28Vikc8shtW3zcH1w9EXKaNtgicefX9/P3q15kRB2KaGawIECBAgQIAAAQIECBAgQIAAAQIECBAgQIAAAQIECBAgQIAAAQIECBAgQGBKgbR+9oc1N5tNMppTbrlrrW/fvjVDme3hh0rBtk/S/ySlqqenp/1jqrer1aqog60CyldXVz3Tl8tlz9vhr7JO0VybatipQsaCsMN/CCMJECBAgAABAgQIECBAgAABAgQIECBAgAABAgQIECBAgAABAgQIECBAgACBNwskc5kG0J5pyWgmqdkzYMJXCeb2l9SmKvUgXbDVN85ms4EfG9Lb29uBg8/Ozpojk3/98uVLniQT3FMK+/j42Jw17jpdsMXuOXa1+7gFi1mCsAWIWwIECBAgQIAAAQIECBAgQIAAAQIECBAgQIAAAQIECBAgQIAAAQIECBAgQGBKgXR/pgG0f8UiK9k/eNzbZG2Tv+wPd6a89vn5eaqy0hHn7ImlFqvd398fHx8XD7feJvv7+/fv+lWSvs0K3p40bbaoZ427WCwWRRdsMrhJ345bbessQditLB4SIECAAAECBAgQIECAAAECBAgQIECAAAECBAgQIECAAAECBAgQIECAAAECkwkkgdqfqkxSc8KW0Pa5k8j89OnTr1+/2q/qJzc3N6kvrW8PcpHQ6s59E5ZNZ+3p6enOkRmQ1Gkz+5se2SKUnHUS/9261Gaz+f79+9ZXQx5m7uXlZXNkUrDNDG7z1ejrD6+vr6Mnm0iAAAECBAgQIECAAAECBAgQIECAAAECBAgQIECAAAECBAgQIECAAAECBAgQGCiQNGqRjCwmpqw0Mc1pC1lfXl5SSlqkP4t9Ew9NTndgtLSYO/lt8qPz+Xzrsjnn169fh2dJE6ttpmCzZhK0WwPHKZdttsY2d++a0hxTXKdVN+bFgvtIwWZfjbAFvlsCBAgQIECAAAECBAgQIECAAAECBAgQIECAAAECBAgQIECAAAECBAgQIEBgLwJpJ729ve1ZOo2tqTtdLpc9Y4a/SgQ2odKjo6P+FOzJyUkim/9ICjZfd319ncBr8ZlVVDdfNDAFmyhqsq1FCvbnz59bU7DZK6/am1ZniE9WK87TdZsT5leezWZFCja/+8CTd63c9VwQtkvGcwIECBAgQIAAAQIECBAgQIAAAQIECBAgQIAAAQIECBAgQIAAAQIECBAgQGBigaQk073as+hmszk7O0uV6Wq16hnW/6qOwHZVq9bTE9BM7nbaDtp68XEXOUw7uRuWgV2w1be3o6gpdu0J+yY1mwFJIbfPnK2z2s4Ya8Ky+dUSO767u2suknxtUrb53ZsPJ7z+8Pr6OuFyliJAgAABAgQIECBAgAABAgQIECBAgAABAgQIECBAgAABAgQIECBAgAABAgQI9Ask5Jq0a1Ea2p6SLtKkPxOvbL/a+iTLJkKaGtR2kLQ9/vz8PJHNfyoC2zzkw8PDxcVF80l9HZb8ff78ObnVBE/zCfnwYOZv67cnipqQa6Ku9QpdFwnRZuX08m4dkHXyc2RA9s1qGVxtGu385bo9K4OTe94rsiBsm90TAgQIECBAgAABAgQIECBAgAABAgQIECBAgAABAgQIECBAgAABAgQIECBAYO8CaQkt2kO7tkzoM6WkdfQzicxqZMpK1+t1gptJYXZlMdtrZp2bm5ueetT2lIM8GRgX7j/biLxvyl+vr6/7l935Nr9RkPdXBFsfQBC2pnBBgAABAgQIECBAgAABAgQIECBAgAABAgQIECBAgAABAgQIECBAgAABAgQI/FWB5+fnlIx2VZBOfpRUmSadObxidvIDjFhwsVgklprI71vnJoqaNtZxed9kcC8vL5Mtfuum1firq6ukacfNfessQdi3ihlPgAABAgQIECBAgAABAgQIECBAgAABAgQIECBAgAABAgQIECBAgAABAgQITCnw8PCQrGdaXadc9M+1UoyaxO24VOifKx3mLnHYx8fHgcnUk5OTfOz7876Jw87n86RpB8ZwU7Wbff9CC2zzNxCEbWq4JkCAAAECBAgQIECAAAECBAgQIECAAAECBAgQIECAAAECBAgQIECAAAECBA4jsFwu7+7uEveccPtEMy8uLpLO/Pjx44TLHnCphIafnp4SGk6N7nq9riKqKX89OjpK320isIn8Hh8fT3vCFPcmg1vtmx2ryHK1af7PZrPsm7+DIAvCTvtbW40AAQIECBAgQIAAAQIECBAgQIAAAQIECBAgQIAAAQIECBAgQIAAAQIECBAYL/Dy8pLMZVpI839gEWmxWaKZVS4zEdiDRDOL87jdq4Ag7F55LU6AAAECBAgQIECAAAECBAgQIECAAAECBAgQIECAAAECBAgQIECAAAECBAiMFFitVuk9Tf9o3UWaDtSsVdeg5rpqQk0ZavV3qF7SkV9o2rsF/gPE2M/ekNv5kAAAAABJRU5ErkJggg=="/>
  <p:tag name="POWERPOINTLATEX_PIXELSPEREMHEIGHT#5C646973706C61797374796C657B66275F3128612C62293D665F3128612C62293D445F316628612C62293D66275F7828612C62293D5C667261637B5C7061727469616C20667D7B5C7061727469616C20787D7D" val="183,3333"/>
  <p:tag name="POWERPOINTLATEX_BASELINEOFFSET#5C646973706C61797374796C657B66275F3128612C62293D665F3128612C62293D445F316628612C62293D66275F7828612C62293D5C667261637B5C7061727469616C20667D7B5C7061727469616C20787D7D" val="129"/>
  <p:tag name="POWERPOINTLATEX_REFCOUNTER#5C646973706C61797374796C657B66275F3128612C62293D665F3128612C62293D445F316628612C62293D66275F7828612C62293D5C667261637B5C7061727469616C20667D7B5C7061727469616C20787D7D" val="3"/>
  <p:tag name="POWERPOINTLATEX_CACHECONTENT#5C646973706C61797374796C657B66275F3128612C62293D665F3128612C62293D445F316628612C62293D66275F7828612C62293D5C667261637B5C7061727469616C20667D7B5C7061727469616C20787D28612C62297D" val="iVBORw0KGgoAAAANSUhEUgAAD+kAAAGACAIAAABUISZUAAAgAElEQVR4Aezd/1XbytYw4Ju7bgGEEiAVEEoIqSBQAqQCoIQkFQRKIKngkBKACgIlBDrIt7/rdbX02tZobPxjRnryxzmyPJZmnhmkbXlr9Obv37//8o8AAQIECBAgQIAAAQIECBAgQIAAAQIECBAgQIAAAQIECBAgQIAAAQIECBAgMESB5+fnu7u7p6enl5eXP3/+xH8nrdzZ2YmF3d3dvb29g4OD/f39IbZemwgQIECgIIH/FFQXVSFAgAABAgQIECBAgAABAgQIECBAgAABAgQIECBAgAABAgQIECBAgAABAgQIvFrg/v7+5ubm4eEhsvabZP3erU6S+D98+HBycvL27dve8goQIECAAIGFBN6Yd38hL4UJECBAgAABAgQIECBAgAABAgQIECBAgAABAgQIECBAgAABAgQIECBAgACBMgVub2+vr69//fqVn6/f1ZDI4z/97z9J/F1E+evjVorolLiPIu6maB59EM89COT4FzdLxD/PPcj3VJIAgXoF5O7X23dqToAAAQIECBAgQIAAAQIECBAgQIAAAQIECBAgQIAAAQIECBAgQIAAAQIECPx/gaurq2/fvj09Pa2cI9LKz8/Pj46OVr7lwW/w+fk5bqWIfzn9Ekn8bpYY/JDQQAIE5O4bAwQIECBAgAABAgQIECBAgAABAgQIECBAgAABAgQIECBAgAABAgQIECBAgECtApG1f3l5udBE+zHj+0Llg+bg4CBy0N+/f18r02brHVn70SkhtsRuv3z5cnFxscQHfYQAAQLlC8jdL7+P1JAAAQIECBAgQIAAAQIECBAgQIAAAQIECBAgQIAAAQIECBAgQIAAAQIECBCYFri/vz85OUnM6R45+jFr/uHhYWTex7Tuu7u7b9++bW8lUszv7u5iC7/++683oT+29v379/39/fZGLE8JLHE3xdQWorP++ecfzlMsXhIgMAABufsD6ERNIECAAAECBAgQIECAAAECBAgQIECAAAECBAgQIECAAAECBAgQIECAAAEC4xI4OzvrmtY9MvUjp//Tp0+LJn/HzQCxzZubm3QSf6Tvx97HxZ3d2uPj458/f84tHhn55+fncf9D3EQRBf78+fPw8BD3ToT5LHjcdxH3U3jQwVxJKwkQqFdA7n69fafmBAgQIECAAAECBAgQIECAAAECBAgQIECAAAECBAgQIECAAAECBAgQIEBgdAKPj4+Rmh9p37MtPz09jezwRVP2Z7fz9evXL1++zCaUNyXj9oDILJ+axb95d5wL8RCDyMuf2y+RiB+eiRse4q6Jy8vLIJ2i+/379+t7c2qbXhIgQGCLAnL3t4hv1wQIECBAgAABAgQIECBAgAABAgQIECBAgAABAgQIECBAgAABAgQIECBAgMACAre3tx8/fpz9QGTtR3b4apPpLy4uvn37NruvyRoTw7dl4oaK6Jenp6f2ygYqJtfPScH/8eNH3JXR3kLcIxFp/e01lgkQIFC1wL+rrr3KEyBAgAABAgQIECBAgAABAgQIECBAgAABAgQIECBAgAABAgQIECBAgAABAiMRiNzu2cT9SO+O2dmvrq5Wm7gfpDH7fiSd7+3tzeWNWfkPDw+jSnPfHdvK1yfuR47+nz9/Yub+Nl3M4h89215jmQABAlULmHe/6u5TeQIECBAgQIAAAQIECBAgQIAAAQIECBAgQIAAAQIECBAgQIAAAQIECBAgMAqB2UnZo9nn5+eRYb/W9j8/P8dk8L9+/eray/fv38/OzrreHcP64+Pjnz9/zm3pzc1NvDv3rWZl9GA8MyHuhWjWtBfi3omY1L+9xjIBAgTqFZC7X2/fqTkBAgQIECBAgAABAgQIECBAgAABAgQIECBAgAABAgQIECBAgAABAgQIEBiFwO3t7dSM+zs7O5FP//79+820P5GeHhUYc/p+ZN5fXl7O7YWYRD86bu5bk5Ux137cF/H09JQoE2/F0w821tHpmniXAAECrxT49ys/7+MECBAgQIAAAQIECBAgQIAAAQIECBAgQIAAAQIECBAgQIAAAQIECBAgQIAAgfUJRIb3bOL+hvO5Y9b/T58+dbXx8+fPUaDr3QGvj9T8rsT9aHXMpp9oe3z28PCwN3E/tpB46EFi+94iQIBAgQLm3S+wU1SJAAECBAgQIECAAAECBAgQIECAAAECBAgQIECAAAECBAgQIECAAAECBAgQ+P8Cz8/Pe3t7Ly8vDUfMuB+J+/v7+82ajS3E7O8PDw9du9vw7QRd1djk+uiFruT76Kbou67KPD4+vnv3ruvdqfWnp6dXV1dTK70kQIBAjQLm3a+x19SZAAECBAgQIECAAAECBAgQIECAAAECBAgQIECAAAECBAgQIECAAAECBAiMQuDk5KSQxP3gjgngIyW9y/3Dhw+JbPWuT9W7PvLpuxL3o1HRcYmmxZMKEu9OvZXYy1RJLwkQIFC4gNz9wjtI9QgQIECAAAECBAgQIECAAAECBAgQIECAAAECBAgQIECAAAECBAgQIECAwEgFvn79Guny7cZva8b9SR3evn17fX3drk97Oe4xiPT99poBL8ddCpeXl4kGfvr0qevd+/v7qW7tKjlZn7hfIv1B7xIgQKA0Abn7pfWI+hAgQIAAAQIECBAgQIAAAQIECBAgQIAAAQIECBAgQIAAAQIECBAgQIAAAQL/enx8nMoOv7m52d/f3y7N8fFxIiv94eHh4uJiuzXczN6/fPnSfh7C7E6Pjo5mV07WJO5/mPuRvb29ueutJECAQHUCcver6zIVJkCAAAECBAgQIECAAAECBAgQIECAAAECBAgQIECAAAECBAgQIECAAAECwxf4/Plzu5Gnp6eRN99es63ldOr5t2/f4q6DbdVtM/uNSfejmYl9HRwcJN6Nhyck3p196/DwcHalNQQIEKhRQO5+jb2mzgQIECBAgAABAgQIECBAgAABAgQIECBAgAABAgQIECBAgAABAgQIECBAYMgCt7e3v379alq4s7NzdXXVvNzuwtu3b8/PzxN1ODk5Sbw7gLfSdy9EA9PZ9vF0goUQPnz4sFB5hQkQIFCsgNz9YrtGxQgQIECAAAECBAgQIECAAAECBAgQIECAAAECBAgQIECAAAECBAgQIECAwEgFLi8v2y2PSffv7+/Lmc9+qnrtqsZy5KaXc6fBVN1W8rI3d3+F2faxqbhZYiXVthECBAhsXeDN379/t14JFSBAgAABAgQIECBAgAABAgQIECBAgAABAgQIECBAgAABAgQIECBAgAABAgQITARi0v2PHz92aRwcHMTE9hcXF10FNrP+7OwskcIeDwp4fn7eTE02vJe4iSI9rX7U58+fP4mE+zdv3uTX+e7u7v379/nllSRAgEDJAubdL7l31I0AAQIECBAgQIAAAQIECBAgQIAAAQIECBAgQIAAAQIECBAgQIAAAQIECIxOoHdW+yiwv7+/3eT4eBRAomNeXl6+fv2aKFDvW4k7FiaNivsWEon7UebTp0+ZzT8/P5e4n2mlGAECVQiYd7+KblJJAgQIECBAgAABAgQIECBAgAABAgQIECBAgAABAgQIECBAgAABAgQIECAwCoGcad0nEDEBfxTeIkrcP/D09NRVgaFOvR95+XFnQlerY32k5v/48SNRILOLP3z4EE9gSGzHWwQIEKhOwLz71XWZChMgQIAAAQIECBAgQIAAAQIECBAgQIAAAQIECBAgQIAAAQIECBAgQIAAgcEK9E7r3rT84eFhu7nd6fnjBzn1fiTlpxP3o3cODw+bPpq7EFPpx4T6c99qVsZjDbbbuU1NLBAgQGCFAnL3V4hpUwQIECBAgAABAgQIECBAgAABAgQIECBAgAABAgQIECBAgAABAgQIECBAgMCrBG5ubvI//+vXr/zCKy95cnKS3mb+fQjp7ZTzbg54PA+ht8Jfv36Njo5HE8yW3Nvb++eff66urmbfsoYAAQK1C7z5+/dv7W1QfwIECBAgQIAAAQIECBAgQIAAAQIECBAgQIAAAQIECBAgQIAAAQIECBAgQGAAAjHV+sePH/MbEjPfx0zw+eVXXvLNmzfpbUYa+tHRUbpMRe/u7+8/PT2lK/znz5+3b9+myzTvRvfd3d3FNnd3dyNr/8OHDzErf/OuBQIECAxM4D8Da4/mECBAgAABAgQIECBAgAABAgQIECBAgAABAgQIECBAgAABAgQIECBAgAABApUK/Pz5c6Gav7y8LFR+5YUj1zw9FX1MvT+Y3P3n5+fexP3Iv89P3I/uOP7vv5X3iw0SIECgTIF/l1kttSJAgAABAgQIECBAgAABAgQIECBAgAABAgQIECBAgAABAgQIECBAgAABAgTGJhBTsC/U5MgUX6j8ygsfHByktxl3I0TKe7pMLe+m71KYtKIXpJbGqicBAgTWISB3fx2qtkmAAAECBAgQIECAAAECBAgQIECAAAECBAgQIECAAAECBAgQIECAAAECBAgsLNA7rfvUFmPa+6k1G36ZU4GclPcNV3u53eU05PDwcLmN+xQBAgTGICB3fwy9rI0ECBAgQIAAAQIECBAgQIAAAQIECBAgQIAAAQIECBAgQIAAAQIECBAgQKACgZeXl/xa7uzsHB8f55dfR8mcVPWbm5t17Hrz28zJ3Tfv/ub7xR4JEKhIQO5+RZ2lqgQIECBAgAABAgQIECBAgAABAgQIECBAgAABAgQIECBAgAABAgQIECBAYMgCkY6f37zLy8v8wmsq+fbt294t56S8925k6wWen59znoqQczPD1tuiAgQIENiWgNz9bcnbLwECBAgQIECAAAECBAgQIECAAAECBAgQIECAAAECBAgQIECAAAECBAgQIPB/BPIzv2N+94uLi//z4S292NvbS+85HiZwf3+fLlP+u3d3d72VDIqcmxl6t6MAAQIEhiogd3+oPatdBAgQIECAAAECBAgQIECAAAECBAgQIECAAAECBAgQIECAAAECBAgQIECgMoHz8/OcGsf0/Dc3NzklN1Am51kBA5h6/+HhoRczbqjoLaMAAQIExiwgd3/Mva/tBAgQIECAAAECBAgQIECAAAECBAgQIECAAAECBAgQIECAAAECBAgQIECgIIGjo6PT09N0hWJy95gDfn9/P11sY+/2zrsfNRlA7n7mvPsbY7cjAgQI1Cggd7/GXlNnAgQIECBAgAABAgQIECBAgAABAgQIECBAgAABAgQIECBAgAABAgQIECAwTIGrq6vE7Pvx1uPjYzmJ+9EHu7u7vT2Rk/jeu5HtFsiZd//w8HC7lbR3AgQIFC7w5u/fv4VXUfUIECBAgAABAgQIECBAgAABAgQIECBAgAABAgQIECBAgAABAgQIECBAgACBUQlEgv7Pnz8j5f3l5SUaHnPbHxwcnJ2dFYgQtbq+vu6t2J8/f96+fdtbrNgCb9686a3b79+/i7qtorfCChAgQGDDAv/Z8P7sjgABAgQIECBAgAABAgQIECBAgAABAgQIECBAgAABAgQIECBAgAABAgQIECCQFogU8IuLi3SZQt7d2dnJqUnch3B0dJRTssAyt7e3ObWSuJ+jpAwBAmMW+PeYG6/tBAgQIECAAAECBAgQIECAAAECBAgQIECAAAECBAgQIECAAAECBAgQIECAAIHXCOzu7uZ8/OHhIadYmWVyKh8PRiiz8mpFgACBcgTk7pfTF2pCgAABAgQIECBAgAABAgQIECBAgAABAgQIECBAgAABAgQIECBAgAABAgQIDFPg6emp3obFQwN6K394eNhbRgECBAiMXEDu/sgHgOYTIECAAAECBAgQIECAAAECBAgQIECAAAECBAgQIECAAAECBAgQIECAAAECywv8+fMn58NV5+6bdz+ni5UhQIBAr4Dc/V4iBQgQIECAAAECBAgQIECAAAECBAgQIECAAAECBAgQIECAAAECBAgQIECAAAEC8wVeXl7mv/F/11adu59TefPu/98O94oAAQJzBOTuz0GxigABAgQIECBAgAABAgQIECBAgAABAgQIECBAgAABAgQIECBAgAABAgQIECCwQoHM6flXuMdVber+/j5nU+/fv88ppgwBAgTGLCB3f8y9r+0ECBAgQIAAAQIECBAgQIAAAQIECBAgQIAAAQIECBAgQIAAAQIECBAgQIDAqwQyk/Izp+d/VVXW8+G7u7veDe/t7fWWUYAAAQIE5O4bAwQIECBAgAABAgQIECBAgAABAgQIECBAgAABAgQIECBAgAABAgQIECBAgACBJQXyk/Kfn5+X3MdWP/bw8NC7/4ODg94yChAgQICA3H1jgAABAgQIECBAgAABAgQIECBAgAABAgQIECBAgAABAgQIECBAgAABAgQIECCwpEDmvPtLbr2Aj/369au3FoeHh71lFCBAgAABufvGAAECBAgQIECAAAECBAgQIECAAAECBAgQIECAAAECBAgQIECAAAECBAgQIEBgSYGnp6fMT1aa5Z/TQPPuZ44BxQgQGLmA3P2RDwDNJ0CAAAECBAgQIECAAAECBAgQIECAAAECBAgQIECAAAECBAgQIECAAAECBJYXeHl5Wf7DxX/y/v4+p457e3s5xZQhQIDAyAX+M/L2az4BAgQIECBAgAABAgQIECBAgAABAgQIECBAgAABAgQIECBAgAABAgQIECAwbIHn5+do4GTa+93d3bdv366qvY+Pj/mbqjHL/+7uLqeB+/v7OcWUIUCAwMgF5O6PfABoPgECBAgQIECAAAECBAgQIECAAAECBAgQIECAAAECBAgQIECAAAECBAgQGIhA5OhHrvmvX7+e/vevK11+Z2cnpor/8OHDycnJ+/fvl25/1/bnbjB2Ond9ySsfHh56q3dwcNBbRgECBAgQCAG5+4YBAQIECBAgQIAAAQIECBAgQIAAAQIECBAgQIAAAQIECBAgQIAAAQIECBAgULHAjx8/Il9/krKf2YzIuY+s9Pj37du3SKmPJP7T09Ojo6PMjzfF4h6BZnmQCznz7h8eHg6y7RpFgACBlQvI3V85qQ0SIECAAAECBAgQIECAAAECBAgQIECAAAECBAgQIECAAAECBAgQIECAAAECaxe4vb29vr7++fPnK/cUefyxkfgX88fHBheahn+h3P3d3d1XVnXzH4/bG3p3at79XiIFCBAgMBH4NwgCBAgQIECAAAECBAgQIECAAAECBAgQIECAAAECBAgQIECAAAECBAgQIECAQC0Cz8/PFxcXb9++/fjxYyTc51d7b28vpthPlI889ZhC/vj4OHaRKNZ+K2da+qZ81LlZrmLh/v4+p57m3c9RUoYAAQIh8Obv378gCBAgQIAAAQIECBAgQIAAAQIECBAgQIAAAQIECBAgQIAAAQIECBAgQIAAAQKFC0RK/ZcvX759+9Zbz5gJPhLK478fPnyI2e5nk+ZjU79+/YrM+/jv7NTykeIf63Mm4I8ysx/vqt7WMzZ//PgR7frz50/UMJ420FXPZn2UzGldIDcf6V2Y3D4RnRK3Upyens52Te8WFCBAgEC9AnL36+07NSdAgAABAgQIECBAgAABAgQIECBAgAABAgQIECBAgAABAgQIECBAgAABAmMRiLn2e7P2I1k/0sFPTk4Wygh/fHy8/u+/qXT2m5ubmIM/7fvmzZt0gebdyFnPn86/+dQKFxa6zWCF+01sKtL3Az9RwFsECBAYmIDc/YF1qOYQIECAAAECBAgQIECAAAECBAgQIECAAAECBAgQIECAAAECBAgQIECAAIFBCcRs8ZGRP5VYP9XC8/Pzy8vLhVL2p7Ywd1L/79+/n52dTZVsXkbe+bt375qX6YW4r+D+/j5dZn3vLlTV9VVjdssxtf9rem12g9YQIECgZIF/l1w5dSNAgAABAgQIECBAgAABAgQIECBAgAABAgQIECBAgAABAgQIECBAgAABAgRGKxAZ50dHRzGPfiJxP9L6I//769evr0wBj4/HRu7u7mKC/Ab88+fPt7e3zcuphYeHh6k1iZe7u7uJd9f91kJVXXdlmu0H9St7rdmUBQIECFQhIHe/im5SSQIECBAgQIAAAQIECBAgQIAAAQIECBAgQIAAAQIECBAgQIAAAQIECBAgMC6Bq6urmNX+169fXc2Omex///4dxVaY//3+/funp6fYcrPTuHMgbiFoXrYXItG//TK9vLe3ly6w1ne3u/euph0eHna9ZT0BAgQGKSB3f5DdqlEECBAgQIAAAQIECBAgQIAAAQIECBAgQIAAAQIECBAgQIAAAQIECBAgQKBigePj45jzPtGA8/Pz+/v7/f39RJnl3oo7AeKGgSbZPab8//jx49xNLTSZfbPBuZta98q4J+HLly/brUO7jVGTeGDCzc1Ne6VlAgQIDF7gzd+/fwffSA0kQIAAAQIECBAgQIAAAQIECBAgQIAAAQIECBAgQIAAAQIECBAgQIAAAQIEqhCISe4jVz4mv++q7c7OTuTWRzJ6V4GVrH9+fo788kjcn2wtEt8vLi6mthxZ/k2BqbdmX0aeetyQMLu+2DU/fvyIZw6kqxd9EVDpMt4lQIAAgUbAvPsNhQUCBAgQIECAAAECBAgQIECAAAECBAgQIECAAAECBAgQIECAAAECBAgQIEBgmwKRL/7u3btE4n7k09/d3a07cT8IIi+/PSt85O5PJanHy/zE/dhgOXPeZ3ZwOPeW/PDhQ28ZBQgQIECgEZC731BYIECAAAECBAgQIECAAAECBAgQIECAAAECBAgQIECAAAECBAgQIECAAAECBLYmEBPbpyd6Pzg4iITy/f39zVTx6Ojo9PR0sq9I07+8vGzvN+b+b7/sXd7A/Qa9dViowMPDQ2/5w8PD3jIKECBAgEAjIHe/obBAgAABAgQIECBAgAABAgQIECBAgAABAgQIECBAgAABAgQIECBAgAABAgQIbEfg7Ozs27dviX1H4v79/X1Mh58os/K3Yrr9ZpvX19ftqfdzpqVvPlvdpPtR85wGRqc0bbRAgAABAr0Ccvd7iRQgQIAAAQIECBAgQIAAAQIECBAgQIAAAQIECBAgQIAAAQIECBAgQIAAAQIE1ihwfHwcmfGJHUwS9xMF1vRW3Cpwfn7ebLxdyYXm3a8uxz3uUohHDTQN71ow736XjPUECBCYKyB3fy6LlQQIECBAgAABAgQIECBAgAABAgQIECBAgAABAgQIECBAgAABAgQIECBAgMAmBI6Ojn7+/JnYU0xav1CifGJTS7x1enrafKqdu//w8NCs712obt79nEn3d3Z2NvwYhF5nBQgQIFC4gNz9wjtI9QgQIECAAAECBAgQIECAAAECBAgQIECAAAECBAgQIECAAAECBAgQIECAwDAFYnL39+/fp/PyI0H8n3/+2WKO+P7+fpN5//T0dH9/H51xe3u7UJdUNz99zp0J1TVqoS5TmAABAusQkLu/DlXbJECAAAECBAgQIECAAAECBAgQIECAAAECBAgQIECAAAECBAgQIECAAAECBFICkbgfyd+9OeI3NzeRPZ/a0Prfa0+9H/WJHfZWe6pSBwcHU2sKf5kz7351jSrcXPUIEBiDgNz9MfSyNhIgQIAAAQIECBAgQIAAAQIECBAgQIAAAQIECBAgQIAAAQIECBAgQIAAgbIEPnz4ENPYp+t0fn5+dHSULrOBd9u5+5OnBKSfFTBVpXh0wNZvP5iqUu/LnJsTzLvfy6gAAQIEpgTe/P37d2qVlwQIECBAgAABAgQIECBAgAABAgQIECBAgAABAgQIECBAgAABAgQIECBAgACB9QlERn5v+nsk99/e3q6vDgttOZLvmzsNIvHyzZs3+R//9OnTjx8/8stvvWQ8EmF3d7e3Gr9//67unoTeRilAgACBtQqYd3+tvDZOgAABAgQIECBAgAABAgQIECBAgAABAgQIECBAgAABAgQIECBAgAABAgQI/B+Bs7Oz3sT9+MDNzc3/+dhWXxwcHDT7//r1a7Ocs1Dd/PR3d3c57ZK4n6OkDAECBNoCcvfbGpYJECBAgAABAgQIECBAgAABAgQIECBAgAABAgQIECBAgAABAgQIECBAgACBNQpE4vv19XXvDr58+fL27dveYhsr0M6/j7ottN94gMBC5bde+OHhobcO7ZsZegsrQIAAAQITAbn7RgIBAgQIECBAgAABAgQIECBAgAABAgQIECBAgAABAgQIECBAgAABAgQIECCwCYHb29vLy8vePe3s7FxcXPQW22SBdqr6y8vLQrt+//79QuW3Xjhn3v32zQxbr7AKECBAoBYBufu19JR6EiBAgAABAgQIECBAgAABAgQIECBAgAABAgQIECBAgAABAgQIECBAgACBigWen59PTk5yGpAzMX/OdlZYZm9vb7mttZP+l9vC5j9l3v3Nm9sjAQIjEZC7P5KO1kwCBAgQIECAAAECBAgQIECAAAECBAgQIECAAAECBAgQIECAAAECBAgQILBNgdPT05wZ6yPZ/fj4eJsVnbfv/f39eav713348KG/UGElnp6eemtk3v1eIgUIECAwKyB3f9bEGgIECBAgQIAAAQIECBAgQIAAAQIECBAgQIAAAQIECBAgQIAAAQIECBAgQGCVAj9+/Pj582fOFi8vL3OK1VIm81ED5TTn/v4+pzLv37/PKaYMAQIECLQF5O63NSwTIECAAAECBAgQIECAAAECBAgQIECAAAECBAgQIECAAAECBAgQIECAAAECKxZ4fn6OSfdzNrqzs1PgpPuTmkfdcprQLhMfqS7H/e7urt2Euct7e3tz11tJgAABAmkBuftpH+8SIECAAAECBAgQIECAAAECBAgQIECAAAECBAgQIECAAAECBAgQIECAAAECrxKIuedfXl5yNpGZ4p+zqRLKfPjwoYRqLFSHh4eH3vIHBwe9ZRQgQIAAgVkBufuzJtYQIECAAAECBAgQIECAAAECBAgQIECAAAECBAgQIECAAAECBAgQINSxpPcAACAASURBVECAAAECqxH48ePHr1+/Mrd1eXmZWbKKYnHTQhX1bFcyZ979w8PD9kcsEyBAgECmgNz9TCjFCBAgQIAAAQIECBAgQIAAAQIECBAgQIAAAQIECBAgQIAAAQIECBAgQIAAgYUF8tPxP3369Pbt24V3sKkPZD46oF0d8+63NSwTIECAgNx9Y4AAAQIECBAgQIAAAQIECBAgQIAAAQIECBAgQIAAAQIECBAgQIAAAQIECBBYi8DV1dXT01Pmpk9PTzNLVlHs4OCg5FsR5ho+Pj7OXT+10rz7UyBeEiBAIFNA7n4mlGIECBAgQIAAAQIECBAgQIAAAQIECBAgQIAAAQIECBAgQIAAAQIECBAgQIDAYgL5k+7v7OwcHR0ttvUNln5+fl50bycnJ4t+ZOvlHx4eeusQPVXdPQm9jVKAAAECmxGQu78ZZ3shQIAAAQIECBAgQIAAAQIECBAgQIAAAQIECBAgQIAAAQIECBAgQIAAAQLjEohJ919eXjLbXHime/7TA5r21vgYgbu7u6b+XQsm3e+SsZ4AAQK9AnL3e4kUIECAAAECBAgQIECAAAECBAgQIECAAAECBAgQIECAAAECBAgQIECAAAECBBYWyJ90Pzb96dOnhXewwQ8smrt/cHBQ4+T0OfPuR9M2CG9XBAgQGJSA3P1BdafGECBAgAABAgQIECBAgAABAgQIECBAgAABAgQIECBAgAABAgQIECBAgACBEgQWmnR/Z2fn6OiohGp31SFnQvr2Z2ucdD/qn9NM8+63O9oyAQIEFhKQu78Ql8IECBAgQIAAAQIECBAgQIAAAQIECBAgQIAAAQIECBAgQIAAAQIECBAgQIBAv8D19XV/of+VODk5+d9iof//9evXQjUrv0WzzXl+fn55eZldP7XGvPtTIF4SIEAgX0Dufr6VkgQIECBAgAABAgQIECBAgAABAgQIECBAgAABAgQIECBAgAABAgQIECBAgEC/wOPj48PDQ3+5/5X49OnT/xYL/f9Czfnw4cPbt28LbUl3tXIm3Y9P7+/vd2/DOwQIECCQEpC7n9LxHgECBAgQIECAAAECBAgQIECAAAECBAgQIECAAAECBAgQIECAAAECBAgQILCowEKT7sfGj46OFt3FJsvf398vtLvT09OFyhdSOOf+BJPuF9JZqkGAQKUCcvcr7TjVJkCAAAECBAgQIECAAAECBAgQIECAAAECBAgQIECAAAECBAgQIECAAAEChQoslLsfs9QX2oz/VStzQvr/Ff/X8fFxs1zRQk4zDw8PK2qRqhIgQKA0Abn7pfWI+hAgQIAAAQIECBAgQIAAAQIECBAgQIAAAQIECBAgQIAAAQIECBAgQIAAgYoFbm9vX15e8hvw6dOn/MJbKfnr16/8/VY66X400Lz7+b2sJAECBJYTkLu/nJtPESBAgAABAgQIECBAgAABAgQIECBAgAABAgQIECBAgAABAgQIECBAgAABAnMEFsp0j8+XP+9+TlJ7A3F+ft4s17Xw9PTUW2Hz7vcSKUCAAIGEwJu/f/8m3vYWAQIECBAgQIAAAQIECBAgQIAAAQIECBAgQIAAAQIECBAgQIAAAQIECBAgQCBfYH9/PycLfLLBnZ2d5+fn/I1vvmRUb3d3N3O/cR9CPHYgs3BRxe7v73Py8iWdFtVrKkOAQHUC5t2vrstUmAABAgQIECBAgAABAgQIECBAgAABAgQIECBAgAABAgQIECBAgAABAgQIFCoQme75ifvRhpOTk0Jb8r9qLfQYgdPT0/99rrL/393d9dZ4b2+vt4wCBAgQIJAQkLufwPEWAQIECBAgQIAAAQIECBAgQIAAAQIECBAgQIAAAQIECBAgQIAAAQIECBAgsIDAzc3NAqX/9a+YqH6h8psvnN+ieIbA8fHx5mu4kj0+PDz0bufg4KC3jAIECBAgkBCQu5/A8RYBAgQIECBAgAABAgQIECBAgAABAgQIECBAgAABAgQIECBAgAABAgQIECCwgEBOCnh7c+Wng+fPu395edluWl3LOfPuHx4e1tUotSVAgEBpAnL3S+sR9SFAgAABAgQIECBAgAABAgQIECBAgAABAgQIECBAgAABAgQIECBAgAABArUK5KSAN22Lier39/eblwUu3N/fv7y8ZFbs9PQ0s2SBxXJuuij/RosCYVWJAAECbQG5+20NywQIECBAgAABAgQIECBAgAABAgQIECBAgAABAgQIECBAgAABAgQIECBAgMDyAjkp4M3WP3z40CyXuXBzc5NZsUjcf/v2bWbh0oo9Pj7mVMm8+zlKyhAgQCAhIHc/geMtAgQIECBAgAABAgQIECBAgAABAgQIECBAgAABAgQIECBAgAABAgQIECBAIFcgMwW82Vz5ueDX19dNbdMLX758SRco+d2cOy7iIQn13pxQMr66ESAwKgG5+6Pqbo0lQIAAAQIECBAgQIAAAQIECBAgQIAAAQIECBAgQIAAAQIECBAgQIAAAQLrEshJAW/vu/B5929vb19eXtoV7lquetL9aNTd3V1X05r15d9o0VTVAgECBIoVkLtfbNeoGAECBAgQIECAAAECBAgQIECAAAECBAgQIECAAAECBAgQIECAAAECBAgQqEng6elpoeq+f/9+ofIbLvzz58/MPVY96X60Meemi4ODg0wNxQgQIECgS0DufpeM9QQIECBAgAABAgQIECBAgAABAgQIECBAgAABAgQIECBAgAABAgQIECBAgMACAn/+/Mkvvbe3l194KyWvr69z9lv7pPvRRvPu53S0MgQIEHi9gNz91xvaAgECBAgQIECAAAECBAgQIECAAAECBAgQIECAAAECBAgQIECAAAECBAgQIPCvhebdL3we96urq8werX3S/efn55eXl97GFt5fvfVXgAABAiUIyN0voRfUgQABAgQIECBAgAABAgQIECBAgAABAgQIECBAgAABAgQIECBAgAABAgQIVC+QkwLeNPLw8LBZLnDBpPtTnbK/vz+1xksCBAgQWFRA7v6iYsoTIECAAAECBAgQIECAAAECBAgQIECAAAECBAgQIECAAAECBAgQIECAAAECrxUoeR73+/v7h4eHnBbWPul+tDGnpSV3Vk43KUOAAIFCBOTuF9IRqkGAAAECBAgQIECAAAECBAgQIECAAAECBAgQIECAAAECBAgQIECAAAECBOoW+PPnT34DSp53PzMjP4q9ffs2v8lllry7u+utWMmd1Vt5BQgQIFCOgNz9cvpCTQgQIECAAAECBAgQIECAAAECBAgQIECAAAECBAgQIECAAAECBAgQIECAQMUCu7u7+bUvNuv9+fn558+fvQ3Z29u7uLjoLVZ+AfPul99HakiAwGAE5O4Ppis1hAABAgQIECBAgAABAgQIECBAgAABAgQIECBAgAABAgQIECBAgAABAgQIbFMg0tkzd59fMnODKyx2eXmZs7Xv37/nFCu/zNPTU28lzbvfS6QAAQIEcgTk7ucoKUOAAAECBAgQIECAAAECBAgQIECAAAECBAgQIECAAAECBAgQIECAAAECBAj0COzs7PSU+N/bxebux6T719fX/6tm5/8/ffp0dHTU+XY9b9zf3+dU9v379znFlCFAgACBtIDc/bSPdwkQIECAAAECBAgQIECAAAECBAgQIECAAAECBAgQIECAAAECBAgQIECAAIEsgd3d3axy//pXsbn7mZPu5+T3Z1Jst9jd3V1vBYrtrN6aK0CAAIHSBOTul9Yj6kOAAAECBAgQIECAAAECBAgQIECAAAECBAgQIECAAAECBAgQIECAAAECBKoUyE/yzi+5SYjMSfe/fPny9u3bTVZsfft6eHjo3fjBwUFvGQUIECBAIEfgPzmFlNmKQAQBcUPb09NT3IkYZ779/f2tVMNOCRAgQIAAAQIECBAgQIAAAQIECBAgQIAAAQIECBAgQGCQAn6VHmS3ahQBAgQIENiuwIcPHzIrsLOzk1lyk8VOT097dxfpfBcXF73FaimQM+/+4eFhLc1RTwIECBQuIHe/xA6K6yMRAfz8+bNdubjL8Pz8/OzsrL3SMgECBAgQIECAAAECBAgQIECAAAECBAgQIECAAAECBAgQWFTAr9KLiilPgAABAgQIZArEbPSR6hZT1vaWL3De/fv7+6m0vbmt+PXr19z1la40736lHafaBAhUKvDvSus94Go/Pj5GUDIbAUQ08/nz56OjowG3XdMIECBAgAABAgQIECBAgAABAgQIECBAgAABAgQIECBAYN0CfpVet7DtEyBAgACBkQtkTr3/8vJSGtTJyUlvlW5ubuL+hN5itRSIyDCnqubdz1FShgABAjkCcvdzlDZa5uPHj4mgJO7Yk76/0f6wMwIECBAgQIAAAQIECBAgQIAAAQIECBAgQIAAAQIECAxLwK/Sw+pPrSFAgAABAsUJZObu58zNv8m2XV1d9Vbp9PT0+Ph4k7Va975yJt3f2dkZ0u0K6ya1fQIECKQF5O6nfTb97tevX3tP/5G+/+PHj03XzP4IECBAgAABAgQIECBAgAABAgQIECBAgAABAgQIECBAoH4Bv0rX34daQIAAAQIEShfIzN3/8+dPOS15fn7+/Plzuj57e3uR358uU927d3d3vXU26X4vkQIECBDIF5C7n2+1iZJfvnzJ2U1msZxNKUOAAAECBAgQIECAAAECBAgQIECAAAECBAgQIECAAAEC4xHI/Lk5s9h43LSUAAECBAgQyBeIOdpz0vd7Z7nN3+PrS+ZU+Obm5vU7Km0LOfPuHxwclFZt9SFAgEC9AnL3C+q7mE3/5eUlp0Jxvoz7/HJKKkOAAAECBAgQIECAAAECBAgQIECAAAECBAgQIECAAAECBCYCfpU2EggQIECAAIHNCJyenvbuKCdrvHcjKykQDybqrcz379/fv3+/kt0VtRHz7hfVHSpDgMAYBOTuF9TLC92WV9QDgwpCVBUCBAgQIECAAAECBAgQIECAAAECBAgQIECAAAECBAgQ6BDwq3QHjNUECBAgQIDAigWOj493dnbSG41590uYwfb+/v7y8jJd1fPz87Ozs3SZGt8N/5zphs27X2PnqjMBAsUKyN0vqGt+/fqVX5vd3d38wkoSIECAAAECBAgQIECAAAECBAgQIECAAAECBAgQIECAAAG/ShsDBAgQIECAwMYEehPioyYLBSfrqHkkr5+cnKS3HM8QiIn502UqfTdn0v1o2v7+fqUNVG0CBAgUKCB3v5ROub29zbmDbVLduCXx7du3pVRdPQgQIECAAAECBAgQIECAAAECBAgQIECAAAECBAgQIECgeAG/ShffRSpIgAABAgQGJRAp773tWeihQL1bW6LAhw8fYvr/xAejwNXVVaJA1W89PDz01t+k+71EChAgQGAhAbn7C3GtsfBCdxDmhDVrrOuWNn1xcRF3LLx//35L+7dbAkMQeHx8jBth409pwF8qhtBP2kCAAIHCBIRhhXWI6lQpIAyrsttUmgABAgQIbFVAHL5VfjsfiIA4fCAdqRkECKxUwK/Sr+cUp73e0BZGLiBIG/kA0PyxCUSCypcvX9Kt/vnzZ8x8ny6zvnePj4/TyeuRth53P66vAlvfcs68+4eHh1uvpwo0AsLRhsICgaUFth6Ryt1fuu9W/MGIQvK3OLbc/fv7+8g2/vbtWzyaIKKlHz9+5FspSYBAW+D6+jruFY4/pc+fP8edMHESar9rmQABAgQITAkIw6ZAvCSwtIAwbGk6HyRAgAABAiMUEIePsNM1eU0C4vA1wdosAQJVC/hV+jXdJ057jZ7PEmgEBGkNhQUCIxGIPOOdnZ10Y+PIkC6wpnejbunoaG9vb6FbH9dUz7VuNn3rwmTX8eSBtdbBxjMFhKOZUIoR6BXYekQqd7+3jzZRINJn00/eaVfi06dPkcjeXjPs5a9fv8ate20fT+EZdo9r3VoF4ktFs/0Ivt+9ezfsm4ObxlogQIAAgSUEhGFLoPkIgS4BYViXjPUECBAgQIDAlIA4fArESwKvERCHv0bPZwkQGKSAX6Vf063itNfo+SyBtoAgra1hmcBIBHpT83vn5l8HVCTux0yyiS3H8SrmpI9HByTK1P5WPPGgnZXX1RzZel0ym1wvHN2ktn0NXmDrEanc/SLGWPoGvqkqXl5eTq0Z8Muzs7Op9n7//n1Uty4MuHM1bSsC8Tc19eCOjx8/Rmy3lcrYKQECBAiULCAMK7l31K1GAWFYjb2mzgQIECBAYPMC4vDNm9vjsAXE4cPuX60jQGAJAb9KL4E2+Yg4bWk6HyQwKyBImzWxhsDgBY6Pj2Oy2kQzX15eNpy7EsciifvRIzmJ+1FMtl5i9G7mLeHoZpztZTwCW49I3/z9+3c83MW29P379zlPn4n6x01s8eiTYhuyworFXX0nJydTTx2KxP34m1nhXmyKwDgF4u9o6p7mSOi/uroap4ZWEyBAgMCUgDBsCsRLAisUEIatENOmCBAgQIDAwATE4QPrUM0pSkAcXlR3qAwBAtsV8Kv0Ev7itCXQfIRAjoAgLUdJGQJDEohTakxyHDn6iUb9/v17MznicS9B+p7GyNCLpLVhz7g/6Yi4ZWJqXt3ZDvrw4cPt7e3sems2IyAc3YyzvYxTYIsRqXn3tz/k4vCambgfde09WW6/PauoQZgcHh5OJe6fn5/Hn8oqNm8bBMYuEGn6U7PvRyr/0dHR2F20nwABAgT+9S9hmFFAYK0CwrC18to4AQIECBCoV0AcXm/fqXkVAuLwKrpJJQkQ2ICAX6WXQBanLYHmIwQyBQRpmVCKERiMQOTBT2WCzTbt48ePsytXu+bx8THuZkwn7scjAmJq3TEk7oft3d1dr3Dk7veWUWBNAsLRNcHaLIGJwBYjUrn72x+ENzc3mZWIuw/jtr/MwvUWm5xypp7IE3nGG340Ur2Aak4gRyBOPFPPI4vvSNL3c+iUIUCAwIAFhGED7lxNK0dAGFZOX6gJAQIECBAoREAcXkhHqMawBcThw+5frSNAIFPAr9KZUE0xcVpDYYHAmgQEaWuCtVkCxQpE0nw6IIlssSizvvrHYefdu3fpOXa/fPny48eP9dWhtC2nNSa1jacQlFbtkdRHODqSjtbM7QpsKyJ98/fv3+223N4jWbb3tsKJ0vfv3wc/8fzcU05kGI8qKvJHQWBjArPHHw+62hi+HREgQKA0AWFYaT2iPsMWEIYNu3+1jgABAgQI5AuIw/OtlCTwegFx+OsNbYEAgaoFZg+DXc0Zw6/SXW1v1ovTGgoLBNYtMHt08pv1us1tn8B2BSJL8vPnz4k6RKZ4pNKtdtr7OLOfnJykM/R2dnbi1oI4KCXqNry33rx509so+aW9ROsoIBxdh6ptEugS2HxEOq7c/XicTZyD41EvccfYnz9/Xl5eoifivBvz2ce/iP7j3/7+flf3rGl9zilwUs84Iq+pDoVsdu4pJzrl9va2kBqqBoHhCcQty1M30fqjG14vaxGBEgTKDMNKkCmkDsKwQjpCNUYlIAwbVXdrLAECBAgsKjCSbxDi8EUHhvIEXi8gDn+9oS0QIJAjUGYw41fpnL6blBGn5VspSWAlAoK0lTDaCIGKBHrT91eYRh+n9ZhK/9u3b2mfSJWJxP3V3jCQ3mMJ70bUenh4mK5J3EoRxdJlvLtyAeHoykltkECvwIYj0lHk7sex7Pq//+LBOr0dEEn8p//9t5mTcWSlf/z4sbdWUeD8/Pzr1685JSstM/eUE93x+PhYaYtUm0AVAnP/9KTvV9F3KkmgCoGSw7AqADdTybnnAmHYZvDtZcwCc//0hGFjHhLaToAAAQIhMKpvEHODAXG4PwQC6xaY+6cnDl83u+0TGI9AycGMX6Xzx+Hck4U4LR9QSQJLCMz9uxOkLSHpIwQqEvjx40dMhJ+u8KdPnyLtful5eOPYkpO1H3UY7UOHem+iCJzIo4xi6Z7y7moF5p4WhaOrRbY1ArMCc//01heRDjx3PzQvLy8jb38WundNnLwvLi56i72ywNnZWWb14kEBm7md4JUtWvrjs7etxD2U8ZCEpSOwpWvigwTyBeLekniCR/x5xq1Bk4X2fycrY2vxdSL+0ov9E45WvHv3bqrVgu8pEC8JEFhUoPwwbNEWDbi8MGzAnTvgpgnDBty5mkaAAAEC4xQY4TcIcfg4h3rtrRaH196D6k+AwPoEyg9m/Cqd3/vitHwrJQsREKQV0hGqQYDAogJx+IoZb3un4o28ychgOT4+ztx+bPbXr18/f/6M//Z+pPB8nt76v7JATogYjyPIx39lfXx8IiAcNRJqFBCRLtprQ87dj1u+InE/8mgXRWnKx+1K//zzz1pzxyOXN6eGg0+ijXN8xEyN/GQh8I+OjqZWeklgkwJxpTW+JMS/yM6PP9XJQvx3srxQTTZzO9BCVWoXnjvbSuF1btffMgECpQlUEYaVhrat+gjDtiVvv2kBYdgG7iRPd4F3CRAgQIDAJgVG+A1CHL7JAWZf+QLicHF4/mhRkgCBtkAVwYxfpdtdllgWpyVwvLUtAUGaIG1bY89+CWxGICd9fFKTg4ODw8PD+G9k9O3u7sacsJP1kcMTWT0PDw+RzxP5+vHfnJrHdiIrZuSZabM54rN0g59ueLbJ210jHN2uv713CYhIVx+R/h3ov7grrmsYxfk7nnTz+/fvOLXEv1iI+8POz8+bM3r7g5Op39eEFJPKt/eVWI5KrqkOJWw28GfbHuFRCXVTh9EKxK0jcayYHZlLryl/SEcNZ1sXh8fRjgENJ0BgaYEqwrClWzewDwrDBtahw2iOMGwSkgnDhjGetYJAIxDn3PgpaPY7V3Vr4kJZfFmOf9GciPqiXXG8igtccYWtaawFAosKjPAbhDh80UGi/AYExOHi8A0MM7sgMFSBKoIZv0pnDj9xWiaUYhsTEKQJ0jY22OyIwHYFIlbZ5OXTuLzpV5hJj/deoA6r7Y6Nse1dODq2Hq+ivSLSNUWk/6qi+xeqZPxY2HU6j98XI2s/sbUIBeI5O7OnpTWlzs892s7uPa74JOpc+1vRI2Nrcu1dNob6x2Fkdli+ck0cXsqnm3t9OU7A5ddcDQkQKESgojCsELHtVkMYtl1/e58rIAxrx5zCsLmDxEoCNQpkXv9pHwFqXI5fcaKljl01DtEt1nmc3yDE4VsccnbdJSAOb595ncu6xon1BAjMClQUzGR+Kxn2r9KzPTi1Rpw2BeLl1gUEaYK0rQ9CFSCwYYHIp49rjO2//ZUvR7TjS1/TrZEP2SscYWRT3sK6BYSj6xa2/SUERKTt4+RqzyBvoj/aW699+fHx8ePHj3OffTOZQX9/f7+3jT9+/Dg5OWkXi5sB7u/v22tWshyVmVvVqY1Hym88oWZq5TBe3t7eRn9NtSXisOjHqZVeEtikwOxB4PV7r+JgG0+3iT/AeJpYu71x8IwjVTxKtb3SMgECBGYF6grDZus/tjXCsLH1eC3tFYa1e0oY1tawTKBqgZznDlfdwNnKx9QYp6en8Wzf2besIdAIjPMbhDi8GQAWihIQh7e7Qxze1rBMgEBCoK5gxq/Sia6cvCVO6yVSYPMCgrS2uSCtrWGZwLAF4qR8fX398+fPFTYzEv8iFTCuWEp9aavmnGgiUfXo6Kj9KctrEhCOrgnWZl8pkHOgWHQXsignYv9eFK7w8q9P3I8c/bhZZGr2/YeHh6urq9W2PS7o5CTuR/Qw1MT9yBKeukdiIhy3Ua6W2tYILCqw8jvGuh4GsmjF1l0+vqX8+vVrai+Ryj91SJwq4CUBAgQmAhWFYbpMGGYMFCsgDGt3jTCsrWGZQNUCOdd/qm7gbOXjq2Vc83nz5s3Z2VlcAZstYA2BEBjhNwhxuJFfrIA4vN014vC2hmUCBBICFQUzfpVO9OPkLXFaL5ECWxEQpLXZBWltDcsEhi0QmeKRKhrHwMgfi2ny49ad5dobH4yPx0TmsanIBry4uJC4PyUZswlPrZl9KXF/1mQda4Sj61C1zZUIiEjbjKuNSAeVux+zeXX9Gho35PXOuP/169c4SR8eHn7+/Hk2e/Xbt2/tbnj9cuYNgpeXl6/fV5lbiGzgGM1TdYtH7Qz1XoWplnpZskAcB1ZbvYpy3+MPcPbBqXH/UnyNWa2JrREgMDCBusKwgeEv0Rxh2BJoPrIZAWHYlLMwbArESwKVCqz84FaRQ1yRe/fuXcSKMvgr6rXNVHWc3yDE4ZsZXfayhMDKT1Uuhy7RCz5CgEBdAnUFM36V7h1d4rReIgW2IiBIm2J3sXQKxEsCwxaIFL6IuCKJP3Kaf//+HXn8X758iVz8mDpzb28v8vLj30Rgshwr44QeM+tHsSgcyabxwfh4zC0iZb9rqMRxteutyfqKvt2nG1L+u8LR8vtotDUUkU51/Qoj0jdVPIBgqv1zX0bmfVeaexzd4qkicz81WRl318VkYF15/80H426zFaaVx31ps3cINPuaLERgMdSfNiMPePZ2iAiwoi+mELwksBWBGIoRzU8OC5ObTCKynyz0HitmK1zdM6TiWDcbowdIfDWabZ01BAgQqC4MG3mXCcNGPgDKb74wTBhW/ihVQwKLCsSvRHHNKi4rNVMYTOYpaV4uusFE+filand3d/LDVbOQKJ94q/1deIkvwrNbjp/WIpXfT2WzMiNcM85vEOLwEQ71uposDheH1zVi1ZbAdgWqC2ZG/qt072gRp/USKbBFAUGaIG2Lw8+uCRAYvEBcqk1fo46nFsTND4N32HoDhaNb7wIVSAuISNcUkQ4kdz9S8+O5hF1jKJ1zn/5se5txZ14cK9trll6OX23jB9Tejw/1FNhlHjdK9j4eoRdNAQIbEIhzUtx703W/0GwFqrtLKu4aipkRZxvij3TWxBoCBLpO6xOZAsOwkXdZV385wo98YFTUfGFYRZ2lqgQILCoQF4sidooZMSPBfdHPRvl4hFp8eI4BOgAAIABJREFUS11rZnx8VYwLlFHJ+EY8e6Uys85DvdiV2XzFQqArIp3gDPUbRFerxeH+KGoREIfX0lPqSYDABgS6TuuTXRcYzIz8V+neIdHVoeK0XjoFShAQpJXQC+pAgACBSgW68oLazRERtTXWtCwcXROszW5MQES6NPW/l/5kUR/8/PlzV31iprHEZPlxHkok/U9tcyVzjE222TvjfhSLmg/y3rW4QhRPOZiyjZdxa4TE/VkWa8oUiKNK3MkTs+nnVC8eKJFTrKgy8ccYaR+zVco/YM5+1hoCBIYqUF0YNtSOyGmXMCxHSZnCBYRhhXeQ6hEg8BqBSLuP6TCvrq4yv2y29xXPSYu5P9eauB+7i6+K8TS22FFcio171KOe8RDqyRz/7cqklyN6jGbGFbl0Me8OWGCE3yDE4QMez+Npmjh8PH2tpQQI9ApUF8yM+Vfp3t4Up/USKVC4gCCt8A5SPQIECJQs0Ds5y97enkS+dfegcHTdwra/AQER6dLIQ8jdjx81E1n1c9PEG6/E5ZWmTLOQ2EtTJnMhflLtLRk/f/aWqbHAhw8fZh+4E+f7VT3ToEYTda5UILINcmoeYz6nWGllIhsj/jCnahWHQX+qUyZeEhi5QI1h2Ji7TBg25t4fWNuFYQPrUM0hQGBKII5yCyXExyk+UuqnNrKBl1HPiAbj14W4zLXQN99IHjo8PIz5hDZQSbsoTWCc3yDE4aWNQ/VZWkAcvjSdDxIgMBiBGoOZMf8q3TvwxGm9RApUISBIq6KbVJIAAQKlCcQDo9JV+vTpU7qAd18vIBx9vaEtFCIgIl2iI6rP3Y8fCOOB4ImWJ04kk+c1JD479dZCv5tOfXbqZTwAfWrN7Mt0u2bLV7EmLmnNvW8vHpheRf1VkkBbIHOawIUyGNrb3/ry3D/Mb9++xcFz63VTAQIEShCoNAwrgW4rdRCGbYXdTtckIAxbE6zNEiBQqcDWZ3+IOwciET9+7Mn//hvTOsSD3SI+qdRctZcTGOc3CHH4cqPFp8oUEIeX2S9qRYDAxgQqDWZG+6t078AQp/USKVCLgCCtlp5STwIECBQlMDd/r13D/Iu97U9ZzhcQjuZbKVm+gIh0iT6qPnf/y5cvs5O4tyESt3RcX1+3S/Yuz05B3fuRuQVy5hWLn13X/aDzuXVb68q4pDX3QQdxf0Wim9ZaJRsn8BqB3kB2svF6h3fUfG4svvW8kNf0ms8SILBCgRrDsBU2v65NCcPq6i+17RUQhvUSKUCAQNUCcYkzfbFrqnVzv7hNldnAy3gualzy+ueff/IvoMVlorOzsw3UzS4KERjhNwhxeCFjTzVWJSAOX5Wk7RAgUKlAjcHMaH+V7h1j4rReIgUqEhCkVdRZqkqAAIFyBHrn3a832akc5ERNhKMJHG/VKCAiXaLX6s7dj6NYzACdaPbBwUHi3d6T0NRn43HeU2uWe5kzvcH5+flyGy/5U135voveRFFyG9VtVAI5x5D0Uah8rrlT78fp9uvXr+VXXg0JEFirQKVh2FpNSt64MKzk3lG3JQSEYUug+QgBAhUJZF7inLQovnUWNftD/KIT9x7kX9eKi0LS9ysanK+p6ji/QYjDXzNmfLZAAXF4gZ2iSgQIbEyg0mBmtL9K9w4McVovkQIVCQjSKuosVSVAgEAhAhHcpqePiXl4C6nqUKshHB1qz462XSLSJbq+7tz93pzvdLb9Qj+FBu6qpjG7ublJd1XsaH9/P12mundjXoe5l4dijoqifmOuDlaFtyiQcwxZ1XFjW82MY9HcePHy8jLzYTfbqrn9EiCwboFKw7B1s5S5fWFYmf2iVq8REIa9Rs9nCRAoXyDnEmfTipOTk2a5nIW437v38ldTW+n7DcWwF0b4DUIcPuwhPc7WicPH2e9aTYDARKDSYKY3LB/kr9K9g1ac1kukQF0CgrS6+kttCRAgUIJA7yXouZlCJdR8GHUQjg6jH7WiLSAibWtkLr/5+/dvZtECi0VS6dPTU6JicT3i+Pi4q8CbN2+63ppdH1cu4rg5u37RNZHt+u7du/Sn4gQZzxlPl6nu3UjQn71jb2dnJ+7kq64tKkxgIjB3VE/h/PPPP7U/Rir+SHd3d6faFS9jcsf7+/vZ9dYQIDASgRrDsJF0zWwz556whGGzUNZUJDB3VE/VXxg2BeIlAQIVCcRFoZyrnJMWlXwRKS6CxbQas5eD5vZFTNXvCW9zZQazcoTfIOZGLOLwwQzpcTZk7qieohCHT4F4SYDAYARqDGZG+6t076ibe0YTp/W6KVCswNwhPVVbQdoUiJcECBAYucDFxcW3b9+6EMRFXTKrWj/33I19Vby2sxWBuaN6qiYi0imQiufdj5zRdOJ+NHWFM17H9PBTdsu9nDv3fHtTkQ47vMT9ePr53F9qY+rudtstE6hIIK54zh3VU01IP/1jqnCZL+PkOvcAGKkkV1dXZdZZrQgQWLdApWHYulnK3L4wrMx+UavXCAjDhGGvGT8+S6B8gbh9Oj9xP5pT8kWkSG+KWwviJ4cc9vit6MePHzkllalRYITfIMThNQ5UdU4LiMPF4ekR4l0CwxaoNJgZ56/SvUNRnNZLpEBdAoI0QVpdI1ZtCRAoRODXr1+JmpT5rNdEhet6SzhaV3+pbY6AiHS5iLTi3P3eRxPGT4ORcpoYPZ8+fUq8234rpv5a1U+hvY8mHF46e1zPmttZ0UFxG1/b2TKBigTSgeykIXErTvooVEt7ux6GNbzjVS09op4Eti4w98zerlWZYVi7hiNZFoaNpKPH1kxhWPS4MGxsw157RyXQ+7TitsYKJ61ob3aFywul78dvQnGFd4V7t6lyBMb2DUIcXs7YU5MVCojDA1McvsIRZVME6hKoNJgZ4a/SveNKnNZLpEB1AoK06DJBWnXjVoUJEHilQMyBcnx8HJde37x5E/89Ojpa9Imm6eljunKEXlltHw8B4ahhMEgBEWl06xIRacW5+72XG3p/v8z0iu0seobr+hvrnTttb28vTq5dH690fZfz3Jm8K22jao9QIOes03sUqsUt7kCIW5hmaxtPHnAHziyLNQTGIFBjGDaGfpltozBs1sSaAQgIw6IThWEDGMmaQKBLIOco13y2im+d8etRb/TYtOjjx4/NsoUhCfSOgd7B3BXZTimt8ELu1JYXetlVW5dDF2JUuDSBnDNU799yaY3qqo/LoV0y1hMYrUCNwcw4f5XuHaLitF4iBaoTEKRFl7lYWt24VWECBJYWiKz9+MYac6DEE5aenp5iO/HfOBdEkBPrIy88Z8u3t7eJYpG7uKoJjhN7Ge1bwtHRdv2wGy4ijf5dIiKtNXc/TkXR2vSYPjw8TBeIM83cbNT2p+JOsvQZq124d7n3yk5vfXp3UVqBCAvm/nHGdLzxCJjSaqs+BPIF5g7sqY/3HoWmypf8sit8/PbtW1z/Lbnm6kaAwMoFKg3DVu5Q/gaFYeX3kRouJyAMm7gJw5YbPz5FoHyBnKNc04paUiRj5qfMlOX4qcn1oqZ/B7Mwtm8Q4vDBDF0NmRLIOUO5HDqF5iUBAsMQqDSYGeGv0r3jTZzWS6RAjQKCtEmvuVha4+hVZwIEFhWIuTUja78rYTLWx7fynOeamnR/UflVlReOrkrSdkoTEJFOemTRiLTW3P2c/j44OOgdpjGhfly5iDzy2ZJxG9k///xzdXU1+9bSa+Kmt8RnB5nO3vUYna484ISPtwiUIxDBblc03K5kLVkU7Tp3LXfNNRXl/Tl3oVlPYKgClYZhQ+2ORLuEYQkcb9UrIAxr950wrK1hmcBgBNI/nEw1s6IJkOKHpczvyNfX1/EbxlRLvaxaYGzfIMThVQ9Xle8SEIe3ZcThbQ3LBMYgUGkwM8JfpXtHozitl0iB6gQEae0uE6S1NSwTIDA8gbi+Glmhve36/Plzb5l0fBs76t2CAssJCEeXc/OpwgVEpO0OWigiffP379/2h2tZjsdtT578kqjwnz9/Itk0UaD9VkyZcHd3F9vc3d2NrP34NXEdP3++efOmvdOp5Zh0P+4lmFpZ9ct4ZEHXs84rHXhVd4fKr1Ag7urpjXfjSBInpxXudOubivn14wg5txq/f/+Ow/Lct6wkQGB4ApWGYcPriHSLhGFpH+/WKyAMm+o7YdgUiJcEahdInMFnmxYXr1b4rMjZ7a98TXxHfvfuXc5mh/eFOqfVAy4zqm8Qib9il0MHPMjH0DRx+FQvi8OnQLwkMGyBSoOZsf0q3TsIxWm9RArUKCBIm+o1QdoUiJcECAxGINIaY8b9zOb0HgwTgeLwchcz0TZQTDi6AWS72IqAiHSKvfcg3JT/T7NU0ULkj/Ym7sePfPmJ+9H24//+WytCnEfT21/orov0pgp5t6tFcaYvpIaqQWA5gfRNqJNtZk4ouFwFtvKpOKh++vRp7kwt8cfee4jbSp3tlACBlQtUGoat3KH8DQrDyu8jNVxOQBg25SYMmwLxkkDtAjlHuaaN1X3rjJynuCKUMztUXPeLq71nZ2dNYy3UKzC2bxDi8HrHqpqnBXLOUNWdmNJNjnddDu0lUoDAGAQqDWZ6f7LpCloG3KddTfaz9YA7fQxNE6RN9bKLpVMgXhIgMBiBrvna5zYwnuwaV2LnvhUr04HiQjvq2oX1cwWEo3NZrByAgIh0qhPzI9J/T32yipc5/X1wcFBaW9LVjpPfQjcblNa62frEyb7rOe9dZ6PZjVhDoEyB9J/zpM7D+7Eq2tX1xxsJ/ff392V2lloRILBagZwDYIFh2GoRyt+aMKz8PlLDpQVyjkLCsKV5fZAAga0L5BzlmkrWeLjr+lLZNKpZyC/ZfMRCmQI5o3ow3yDE4WUOQrVaiUDO33KNJ6ZenK7zkcuhvXQKEBiMQM4BsMBgJl3t4f0q3TvexGm9RApUKpD+Y580SpBWaeeqNgECBBqBmOXk5eWledm78OfPn0SZm5ubrndjNs9E0n/Xp6zPERCO5igpU6mAiHSq4/IvGw42d//w8HAKZesvEye/qNvw7unvuqgdZ/qB3aWw9aGlAhsWeHx8zAmLB3kd5P379/FUk7ngXX/ycwtbSYBAvQI5YXeBYVi94MvVvOuYLAxbztOnyhEQhs3ti64/+bmFrSRAoHCBrkkQ5lY7vqDNXV/yyrgilHkFLL53f/36teS2qFumwKi+QXSdlMXhmaNFsWIFxOFzu6brT35uYSsJEKhXoNJgZmy/SvcOsK6Dtjitl06BkgUEaXN7p+vvfW5hKwkQIFCFwPX19UL13N3dTZSPpNKud798+dL1lvWvFOg6PQlHXwnr41sXEJHO7YKuP/mpwoPN3S9thoOYkTqR7Bs5vgO7cS1uF4vnm0+NtslLj9eZy2JlRQI5F2ojwX2o96h0pVkES5yPK+pHVSVAYDmBnGNgaWHYci2t91PCsHr7Ts17BXIOQcKwXkYFCBAoVuD29ja/bvXeLp55yTIo/FaUPx5KLplz+h7GNwhxeMnjUN1eKZDzhywOfyWyjxMgUKxAzjGwtGBmbL9K9w4ecVovkQKVCuQcoARplXauahMgQKAtsNCEL/HBRHSauAQdSeQDy11sG253WTi6XX97X6uAiHQub7DkZFHWl7v//PzclRTehihtwtf09AbD+zGyq0Xx5fDo6KjdU5YJVCeQc9apN4uitzvOzs66ynz79q3rLesJEBiGQKVh2DDw81shDMu3UrI6AWFYV5cJw7pkrCdQl0DOUa5pUb3fOuNG9/gdqGlIYiFmwYjnQScKeKt8gVF9gxCHlz8g1XBpgZwzVL0npl4Wl0N7iRQgMGCBSoOZsf0q3TsCxWm9RApUKiBI6+o4F0u7ZKwnQKBGgZzsz6l2JVLwE5PuLzq7/9ROvUwICEcTON6qXUBE2tWDORFpfbn7d3d3XQ1u1hd493Di5Be3u9X4lPNGe3YhpnPouufPpPuzXNZUJzDys070V1eaRYTycSG7ug5VYQIE8gUqDcPyGziAksKwAXSiJiQEhGHCsMTw8BaBAQjkHOWaZladInlyctI0JL3gF6O0T/nvjucbhDi8/NGohq8RyDlDVX1i6sURh/cSKUBgqAKVBjOj+lW6d+yJ03qJFKhXQJAmSKt39Ko5AQL5AjkTHLe3lkjMi3yersutkVweU660t2N5VQLC0VVJ2k6ZAiLS10Sk9eXudyWFt0dn4uEv7WIbW4574BKn0vxnhW+swq/cUdftYrHZRIjwyp36OIHNCMSfc8z817uvYf9YlfhD7gr0e8UUIECgCoEaw7AqYFdYSWHYCjFtqjQBYVj0iDCstGGpPgRWK5ATazV7rHoaiOPj46Yh6YUwid820mW8W7JAzqgu7ULucp7i8OXcfKoKAXF4dJM4vIqxqpIE1iFQYzAztl+le/tdnNZLpEClAoK06DhBWqWjV7UJEFirwPn5edf2u/J5Yorki4uLrk9Z/0oB4egrAX28ZAERafTOayLS+nL3M2c4KGrUJqY3iPNf/g+WRTWqqzJxl15XeyOb2V16XW7W1yKQc7tYgY/+WC3v0dHRzs7O3G0mgs655a0kQKAugRrDsLqEX1lbYdgrAX28cAFhWHSQMKzwUap6BF4jcHt7m//xAdwunt+Erp+U8rmU3KLASL5BiMO3OMbsegMC4vBAFodvYKTZBYEyBWoMZrp+pQ3h4f0q3TtsxGm9RArUKyBIi74TpNU7gNWcAIF8gQjh8gtHxs7+/n5X+a58npubm66PWP9KAeHoKwF9vHABEWl00Gsi0vpy93NmODg8PCxq4CZOconb3YpqQn5lEj+pJu4yyd++kgS2K5Bz1slPQdhuW16z964/53gowY8fP16zZZ8lQKBkgRrDsJI9V143YdjKSW2wKAFh2KQ7hGFFDUuVIbBCgZyjXLO7AXzrzG9C4qpaA2KhWIGRfIMQhxc7AlVsJQI5Z6j8o/pKqrSVjYjDt8JupwS2LlBjMJOIn4f3q3TvCBGn9RIpUK+AIG3Sd4K0esewmhMgkCmQyMWf2kIcEhPT519dXUU+z9RH4mUk9Ff9iNfZFhW1RjhaVHeozMoFRKQT0qUj0jd///5dea+sdYNv3rzp3f7v37/zT129W3tlgbiDand3d+5GYuLqeHfuW/WujJn1557so0XVDbZ6e0HN1yeQGOHNTuPC6MCep9E0rVm4v7/vuksqHnYf7zYlLRAgMCSB6sKwIeHntCVxkhKG5QAqU7hAYoQ3NReGCcOawWCBQHUC8QNJTmLQpF0x/WftP6gkvlTO9t0A2jvbqJGsGck3iESUIg4fyVAfdjMTI7xpuDhcHN4MBgsEBiZQXTAztl+le8db4iwmTuvVU6BwgcTwbmouSBOkNYPBAgECVQtEDuTT01O6Cb3H/LknDuk9adXXvzuXfbJZ4ejreW1h6wKJEd7Urffo1JSsdyHxg1f6MFvZvPuZDxAvJ3E/hlTi/pKuWy7qHYjRQV2J+2OYeqfejlPzTIHHx8euEd7ewhhGe6SJxN1H7VY3y5FuElDNSwsECAxGoMYwbDD4OQ0RhuUoKVOvgDCs6TthWENhgcDABPIT96PhtSfuL9qEuLY7sO4eSXNG8g1CHD6S8TzaZorDm64XhzcUFgiMR6DGYGZUv0r3DkVxWi+RAvUKCNKavhOkNRQWCBAYsEBXemEk7UR60vfv3//8+ZOeYPTs7Gw22Wlvby8RPQ7Yc2NNE45ujNqOtiIgIm3Yl45IK8vdz/khM25WaFxKWEj8vnh5eVlCDVdYh2/fvnVtrSuS6CpvPYECBXLC1giO466yAiu/8iqdnJx0bTPx1Keuj1hPgED5AjWGYeWrrrCGwrAVYtpUgQLCsHanCMPaGpYJDEMgMyto0tjB3C4ePw5ldl/OWSBzU4ptUmAk3yDE4ZscVPa1eYGcI7DLodEvLodufnDaI4ENCNQYzIzqV+neMSBO6yVSoF4BQVq771wsbWtYJkBgkAKzGXdxZTXy9eOZS3FhOfLy00lKP378mP3SGt/l//nnn/QHB4m5yUYJRzepbV+bFxCRts2Xi0gry92PZ2S32zx3+fDwcO76ba38+fPn3F3HmXVgp8CICRJ/k+k7/OYSWUmgNIHECG+qOpgsiqZFXQufPn3qeqvruNdV3noCBKoQqDEMqwJ2JZUUhq2E0UZKFhCGtXtHGNbWsExgGAI5R7mmpYP51pmfux9ZUxHtNAIWahEYwzcIcXgto1E9lxbIOUMN5sTUqyQO7yVSgMDABGoMZrp+nRner9K9g02c1kukQNUCgrR29wnS2hqWCRAYpECkF8bk+u2mPT09xZfxmPS6vXLuciT3z80ojVPJ/v7+3I9YuRIB4ehKGG2kZAERabt3lotIK8vdr26Gg8TEaefn5+3+G8ByYi6H8Vy+H0A/akJCwFmnjXN0dNR+2V6O7wn39/ftNZYJEBiAQHVh2ADM85sgDMu3UrJSAWFYu+OEYW0NywSGIZBzlGtaOphrLPm5+9H2nMSphshCIQJj+AYhDi9ksKnG+gRyzlCDOTH1MorDe4kUIDAwgeqCmVH9Kt072MRpvUQKVC0gSGt3nyCtrWGZAIGhCsTk+lPfviNYfffu3cXFRWLSk69fv378+HHKJGbcj2ut79+/n1rv5WoFhKOr9bS1AgVEpO1OWS4irSx3P/JB222eu1zUvPtd0xvECXV4t691NTa6aSqAmNtxVhIoXCDuWH15eemt5KhGe+KmsdlHbvXSKUCAQOEC1YVhhXuutnrCsNV62lppAsKw2R4Rhs2aWEOgaoGcrKCmgYP5WWWh3P2FiBorC9sVGMM3CHH4dseYva9bQBw+KywOnzWxhsCABaoLZroik0H+Kt078Lo04oOj+iGvF0qBGgUEabO9JkibNbGGAIHhCcSNmrNhzLdv33Z3d4+Pj6+urmKGzcjjj39xpois/chLvLy8nHKQuD8Fsr6XwtH12dpyCQIi0tleWCIirSl3P3MW56J+wuy6iWp4k+7HuT9xM01iaM6OY2sIlCmQGOFNhSPMHd5tOU3rZhdmvxg0ZbqOfk0BCwQI1CVQYxhWl/BraisMe42ez1YhIAyb7SZh2KyJNQTqFUjMjjnbqMSf/2zhwtcslLufcy4ovL1jq94YvkGIw8c2qkfY3pxjr8uhzcBwObShsEBgGAI1BjNdB6Lh/SrdO8bEab1EClQtIEib7b7E1ZKuY+PsRqwhQIBA+QJxJfn09HS2npEm/vnz55jsOPL441/Mxx9Z+7N3osbRMlaOKqlp1moza4Sjm3G2ly0KiEhn8ZeISGvK3c95OvZCP/vNCq52TVzWmTtL98HBQeIpCautw8a2lvjOM7bL9xszt6MNC+ScdRJH4Q3XdjO7Ozk56dpRHP0WSkDp2o71BAgUIlBdGFaI22aqIQzbjLO9bFFAGDaLLwybNbGGQL0COUe5pnVD+tYZ14uadvUu5ISjvRtRYJMCOV1W1IXcJXDE4Uug+UhdAjlnqCGdmHJ6Rxyeo6QMgWEIVBfMjOpX6d4xJk7rJVKgagFB2mz3CdJmTawhQGCoAjG//j///LPoVbW4EhsBUuTwvH37dqgyRbVLOFpUd6jMOgREpLOqS0SkNeXu5zwdO9LiZ122tabrQDz7SJpt1XCF+72+vu7aWmJcdn3EegIFCjjrzHZKhPWJrwSJJ0DNbsoaAgQKF6guDCvcc7XVE4at1tPWChQQhs12ijBs1sQaAvUK5BzlmtaNLUWyafjc2TGady0UKDCGbxDi8AIHniqtViDnDDW2E5M4fLVjzNYIlCxQXTAzql+le0eOOK2XSIGqBQRps90nSJs1sYYAgQELxHzBj4+PEf7lJElGSs+XL19iuv3j4+MBm5TWNOFoaT2iPisXEJHOki4RkdaUu5/T5fH8l1mXba2ZW+G4lW14p8N41EviGtbYLt9va7zZ71oFIvDNSRQY4WhPNLnrSvFae8rGCRBYk8DcqGZqX0WFYVN1G/BLYdiAO1fTJgLCsK6RIAzrkrGeQHUCiSsqs215//797MpK18TjmxeqeZwRFiqv8HYFBv8NQhy+3QFm7xsQEId3IYvDu2SsJzAwgeqCmbkVHuSv0r0jTZzWS6RA1QKCtK7uE6R1yVhPgMBQBSL5MJ689Pv37+/fv5+enkYef/OY01iIl7EyZuiPE8fFxUVklA7VocB2CUcL7BRVWq2AiLTLc9GItKbc/bgJrKvZzfqcW8qawmtd6DoQx91sa93vVjaeztBNDMqt1NZOCSwhMPei59R2Ivzd39+fWjn4l4k/8LjbIb4qDF5AAwmMRKCuMGwknTJppjBsVN09zsYKw7r6XRjWJWM9gboE4jnF+RVO/OHnb6Scks2PSZlVyolIMzel2AYEcvqrnAu5S4CIw5dA85G6BMThXf2VOB27HNqFZj2BGgXqCmZG9at073ASp/USKVC1gCCtq/sEaV0y1hMgMGyBSFI6Ozu7urqK5JyICf/+918sxMtYGTP0D7v5ZbZOOFpmv6jVCgVEpF2Yi0ak1eTuZyaAxqNeumg2vH7ugTh+lYxT5oZrsoHdJf4go0fcvbeBLrCLdQskBnmz68TxtykzvIV0q3PchmeiRQSGJ1BdGDa8Lki0KHGkFYYl3LxVkUBikDetSAckTbGBLaRbneM2MBDNIVCpwEJ/rek//OoEcp5u125UTvpUu7zlLQqM4RtE4o9XHL7FsWfXKxRIDPJmLwM7MTXtSi+kW53jlt6+dwkQKEGgumBmVL9K946QxKFYnNarp0D5AokR3lQ+Ha40xQa2kG51jtvAQDSHAAECBLYlkDjpCEe31Sn2u1qBxCBvdpSOzZpiA1tIt3rWrZrc/bu7u5yuKmfS658/f85WOJ5HM7tyAGtmB1bTqKon0GpaYYFAYpA3OOnjb1NsYAtxc04El12NynHr+qz1BAiUI1BdGFYO3QZqkjjSCsM24G8XGxBIDPJm78KwhqJZyHFrCltKXv4lAAAgAElEQVQgQGCLAgv9tQ7scPfnz5+F5OXuL8S13cJj+AaR+OMVh293+Nn7qgQSg7zZxcBOTE270gsuh6Z9vEtgGALVBTOj+lW6d4wlTmHitF49BcoXSIzwpvKCtIaiWchxawpbIECAAAECrxFInHSEo6+B9dlyBBKDvKmkiLShaBZm3arJ3X94eGia0bVQ1AFu7oO/Ly8vuypf7/qYfCIxU9o4/w7r7U01nyvw+PiYGOTNR0Y72hPH3tmzTsNlgQCBigSqC8Mqsn1lVYVhrwT08fIFhGHpPhKGpX28S6AKgZxAq2nI+/fvm2ULBEoWyBnYibNYyU2b1E0cXn4fqeErBcThacDEEczl0DSddwnUIlBdMDOeX6V7h5A4rZdIgaoFBGnp7hOkpX28S4AAAQIbEBCObgDZLrYrICJN+y8UkVaTu58zw8Hh4WGaZpPv/vjx48uXL+09np+fx4ws7TXDWE5fjB5tNvMwOlcrJgLpQT4pExdGy3nux4Y7Lv1nfnt7u+H62B0BAisXqC4MW7lAsRtMn6HSx+diG6ViBNoC6UE+KSkMa4u1l4VhbQ3LBMoUWOjvdHhn9pyb5Nsdt2j59mctb1hg8N8g0iHK8P5aNzx+7K4EgfQgn9RQHN7VUwud37s2Yj0BAtsVqC6YGc+v0r0DI30KE6f1AipQuEB6hE8qL0jr6kRBWpeM9QQIECCwQoH0yVo4ukJqm9qWQHqQT2olIu3qnamI9D9d5UpbX90MBwF4cXFxenp6c3MzGbKDnHQ/mpn+gxxtNvPz83Nc2gucGLrxFPj4gXnybPc4Nu3u7u7t7cX5OP6ZM6+0Q83c+qQH+eQjmfcOxcCIrcW/GB4xKiZjI7YQAyNGRWwk/vvp06e6/nDSbY/GHh0dzYW1kgCBWgRqDMNqsX1lPeMYm9hCXWeTREMWfUsYtqhYyeXTg3xS83Qo0rROGNZQWCBAoByBnKNcU9u4htAsD2Nhcp0kvy3xDTq/sJLbFRj8N4j0H6843OXQ7f4BrmTv6UE+2YU4vIs69FwO7cKxnkAtAjUGMyP5Vbp3CKVPYeI0cVrvECq8QHqETyovSOvqREFal4z1BAgQILBCgfTJWjgqHF3hYNvWptKDfFIrEWlX70xFpG/+/v3bVbSc9fE8kZwejVxYmdCb77U3b9507TSeARF91/XuINfHY0Gur69//vyZ+Qt0JGrHAxnOzs4GqTGYRsUTM3qn94vnbMSF0a4mR65Y3MYTYyPngm9sJFL5486f+FdL3JY4DsQgj7+LLhnrCRAoX0AYVnIfJQ6/wrDejhOG9RKVUEAY1tsLieOAMKxXTwECWxeIq1iZXxKjqsO76hVfor99+5bfC3Gje8wnml9eyW0JjOEbROL8Kw7vHXji8F6iEgqIw3t7IXEcEIf36ilAoHCBMQQzhXfBa6qXOD6L03phxWm9RFsvIEjr7YLEQUCQ1qunAAECBAi8XiBxJhKO9vIKR3uJSiggIu3thcRxYCoi3U7ufvzSFvcQTKbL6s2IjdZGyZzfMheagSxSY2PLkxnQI0E2RlUvqwKzAvEch48fP86un6wJ2Kurq653B7Y+WpqfmT3V9hiN8dnj4+Op9V6WIBB55+/eveutSVcWRWTtR1r/QukI7X3FYe379+/lZ/CnM06quEmszW6ZwLAFhGGD6V9hWNOVwrCGYmALwrCcDhWG5SgpQ6BYgcT1u9k6D++LVVwGibkPZlvatSa+IE89TrSrpPWrFfANYspTHN6AiMMbioEtiMNzOlQcnqOkDIFCBAQzhXTEBqohTmuQxWkNxZAWBGk5vSlIy1FShgABAgTWJCAcbWCFow3FwBZEpDkdukBEGr/8bfhf3EWU04ZNlokbGjaMMJjdRVJyoqfi3cG0NNGQSK2e3AqSoMh5KyaQS+yleev379///PNPZIo3ayysVSD6N6f75tYhHqqQ89neMrGdudsvZ2XcqJNoRYzYcqqqJgRGLiAMG9IAEIZFbwrDhjSkZ9siDJs1mV0jDJs1sYZALQLxRSnxNWrqrUhbr6Vd+fVcNDTNvGySXwElcwQW7aapobuOl1u/kCsOj5EjDs/586m3jDg8p+/E4TlKyhAoQUAwU0IvbKwO4rSgFqdtbLxtfkeCtBxzQVqOkjIECBAgsCYB4WjACkfXNLoK2ayINKcj8iPSf6/jF5TENuPei5wZ9BNbWMdbT09PMTf2OrY8+G1GBnmijQVeEUvUdom34i6xeGLD58+fE4+PmMybHj/JR859/PXGQyQCLc7WsX5qjzHbXNx2kxiKX79+jd3FHPDxrIPDw8OYn+/s7CxRfmr7Xi4nEA8J6f3gbG/GzZQxWf7c6fbj7yJy8W9ubmJIxHiYDIl4GVkIXTuK7cTW4vjZVWDr6+OH80QdCjzsJ2rrLQIDFhCGDaxzhWHCsIEN6dnmCMNmTWbXCMNmTawhUItAzlGuacvst87mrXoXEtdS5jYqHp45d72V6xPwDWKurThcHD53YAxpZc4ZavbE5HJoewy4HNrWsExgiwKCmS3ib2XX4jRx2lYG3sZ2KkjLoXaxNEdJGQIECBBYk4BwVDi6pqFVzmZFpDl9sUBEmnMrwArLRH5qTgM2XCYmTV9hG0e1qfR885GUPFSNyLpO35kQMpGgnxaIjcyma8df7yxabKdrd3PLz27BmqUF0oN8crCKvm5vv+v2qUjZn9zC0S7cXo6Onh0S7eNhsRPYpyeMNDliu5ctE9iigDBsi/jr2HX6DJUOQtZRn41tUxi2Meqt7yg9yIVhkw4Shm19oKoAgaUFur7mt78DNstx0X/pHRX7waZ1mQvlP5KuWOqlK+YbxFy6dIgiDk8LuBw6d1CVtjI9yCcHbZdDxeGljVv1ITBXQDAzl2XAK9OnsHSUUjWL66VVd19+5dMjXJA2kRSk5Y8oJQkQIEBg5QLpk7VwNC3gsuHKB+Q6Npge5CLSiXl+RPqvdXRSYpvpG4wyf6tbebGYJCZRZ291CcQhNd0XXR+sfX38Wpxu+EI/J8ef69RxbXZAzs5j1K7AQrurHX/D9Y/IoE3dtdxkUXRdHYs+Socg7XalrybHu+3ChSynjwYxwgupp2oQGLmAMGxIAyB94I0T1pAa226LMKytMexlYVhm/6aPBsKwTEbFCGxFoOsL5tz1W6nhWneaPnzNRZjKE11r9Wx8IuAbxOxI6B26sx8Zxhpx+DD6MacV4vAcpSiTPhqIwzMZFSOwbgHBzLqFi9p++sjsemlmZ/nZOhNq88UEaZnm6UOBIC2TUTECBAgQWEIgfQ4SjmaSCkczobZSTESayZ4+GrQj0i2k9cQvbennAsz9fW5NK6MmMUN2eGXKKtYWSN8jEhPItQsPYzmOQemJ8WJERZlFGxsfiT/L9iBvp+OnM7njU4OkXtRwTeW/f//e7peu5cne4yrwVD9G+bjvYokjTHq/8ae3pva+ZrOzbW9zLYHwmsr4LAECXQLCsC6Z6tYLw9pnmcmyMKy6YZyucDocagbAZCPCsAZkdkEYlh5p3iWwLYH0qXzqb3mQ3/oXEpiAxKlhW/015v36BjHV++mhO8i/VpdDp8bA4F+Kw/O72OXQfCslCWxRQDCzRfwN71qcNvVFMl66XrrhQbjW3QnS8nkFaflWShIgQIDACgWEo8LRFQ6nMjclIs3vl8yIdAu5+/ltmJTsTVyOv/xo7aKbVf71Aun5luKmiNfvoqgtxFk2/Xf1mibPpu9HBtKk+emdTs58RUENqTKfPn2ajS2m1kyekzA7fUt03GvmyI/hNLWj9sslbhFZd7+kb2uJP591V8D2CRBYh4AwbB2qK9mmMKx9WoxlYdhKxlVRGxGG5XeHMCzfSkkC5QikT+VTp7n27f3lNOGVNYkkqqlm9r58zVfsV9bWx/MFBv8NIv3H+5qgNB95kyVdDt2kdiH7Eofnd4Q4PN9KSQIVCQw+mKmoLxatqjht6ivVa0JTP1svOvw2UF6Qlo8sSMu3UpIAAQIEViggHBWOrnA4lbkpEWl+v2RGpP+e+rMp8OVsRuxsJSN3dnalNesWeHh4SOwibuVPvFvdW1+/fv348ePLy0tXzeNX56urq653e9fv7+9fX1+3i52cnMTLHz9+JHY6KZ+T3N/esuV8gV+/fvUWjuPP7e3t4eFhu2SM/zh2HR8ft1cutBwjKtGzMRoX2toGCqf/5NOHiw1Uzy4IEFhOQBi2nNsGPpU+rqaPyRuo3mp3IQxbrWctWxOG5fdU+k8+fbjI34uSBAisViDnKNfscZBXvZ6enpoGZi4kviNnbkGxDQgM/htE+sSaPilvwH+1uxCHr9azlq3lnKFcDp30ZvpPPn24qGU8qCeBEQoMPpgZcJ+mD7zpg3Z1LOK06rrs9RUWpOUbpv/e08eK/L0oSYAAAQIEpgTSp5j06WlqU+W/FI6W30frqKGINF81/SffHC4qyN1v6ppo/FTWbKKkt1YokP6dNX37yAqrsYFNnZ2dXV5eJnYUzwS5uLhIFMh5K/K82/cnBW/cDJBz1Ev/tefsWpm5Ao+Pj703TsQHo6emMunj56u4vBv3Y8zdbObKt2/fJqYhjJ2+fshl1iSzWHoc5lzvztyRYgQIbFJAGLZJ7YX2JQxruIRhDcWQFoRhC/WmMGwhLoUJFCKQE2U1VT06OmqWB7OwxJfE9OFuMDK1NyRnbFd9IVcc3gxRcXhDMaQFcfhCvZk+MS1xplto7woTILAmgcEHM2tyK2Gz4rSmF8RpDcVgFgRpC3WlIG0hLoUJECBAYFUCwtFGUjjaUAxpQUS6UG/mRqT5M/lvq2TOrFrx9N5tVW/M+02PyD9//gwDp51PP7fJccpZVUsDrb2LGPw54z8eu7OqCthOWyB6tt0dmcuveQZle++xPDUeZisQz6yc+sgWX6a54maeLdbNrgkQWFog5zQkDFua9zUfnD0ptNcIw5awnTrt/jcK22mrzl0Whi1BnfORdFwxty9ipTBsrowwLGfIKUNgwwIRPs39g527cqh/xTlx5hTIhrvJ7pYTyOnZqr9BTA3LqZfi8CWGjTh8CbT1fUQcvpBtmmuoZ/CFiBQmUKPA4IOZGjsls85TgdnUS3FaJmO7mDitrbHd5XTUMTXam5culjYU7QVB2nYHs70TIEBgwALt083ssnB0ia4Xji6Btr6PiEgXsk1zNRFp6fPuPz8/58x7XfV0TbPH6yrWxM006XrGrOHpAlW8G5Pb/fz5M1HVSNiKWfkTBRZ6K9Big81HYvDnjP+Y5b35iIUVCuQ89GBqd3ERJJ6WMLVy6ZcxHtK3jpycnCy98ZV/MH0czpmrZuVVskECBF4pIAx7JeD6Pi4Mm9gKw9Y3xra+ZWHYQl0gDFuIS2ECJQgs9P1okF/5M+PMdmelJylpl7S8RYHMnk2fubZY/95di8MnROLw3qFSbwFx+P9j792vu9a5du3NM94CgBIWVACUsEIFISUQKiApgaQCQglJKiCrBKCCBSUAHbDv7/E39Gr7IE9bB8vylT8y9JN1vKYs37an5EW2C89miy73i+olMQQgkI9A82ImH7rNS0andSZAp20+FDM1AJG2CCwibREuEkMAAhCAQBICyNEOI3I0yXCqsxAU6SK7GBVp7b77lu+KaguENtzEFxl488ThR8+WfSk278JsA+S4H5535Fd9dXU1W86iBJeXl4vSK3H4bF9aGukdgbD1XTIX0HhI6LjfFRv2ztdp+PXrV9eAbQOzjhR66r1tC6kdAhBYSgAZtpRYsfTIMKFGhhUbb5tUhAxbhB0ZtggXiSFQA4FFs1yTvvsWndmzlLYh6cXws0ICFsvu+kEuOlyjDh1e4amXsEmLrlDdeOBxaIA/j0MDcDgEgToJNC9m6sSepFXoNGFEpyUZS3UWgkhbZBceli7CRWIIQAACEEhCADkqjMjRJGOp2kJQpItMY1Sktfvuh6e2jgiOy4tGRqrEP378CBT19OnTwNFdHHrz5k140tFr47u7u+R90UIU7d1uL1anOmtX7LjsKbUm0vLRA1egJEiO8TDrnfDhwwfXhm0Ds+MwPGls2/h8tWsg6dMcL1++fMRfagIaclphdXFxwXvQfAMYGZaPbWTJ4RkVGbYaLzJsNbq0GZFhS3kiw0aJIcNSi6//LQ8ZNjrkFkWGnzb0ipLo7cU08HMRga6/sw86G8DSQBeav4NAh/M4tIHzNNAFdHgAzughdPgoFnT4/+rm1CF0+OiQSxvZvJhJi6uq0tBp6LSqBmTaxiDSlvJEpI0SQ6Sllmb/Wx4ibXTIEQmBoxFAjiJH2x7zKNKl9jUq0tp99y07HMz6ti5lR3oLgbBp9v5KVc6g9/f3YQ63t7fhBKuPygvcnrfJHfjs3c+XcpEnQSYJot49e/Ys3EcN1Hocl8Mf3AhPGuFu7vSotMvz588/ffpkeeK/0z5u2GytrtF5en19zRK+fFawnLbIsHz8AyWHTYMMC6CbPYQMm0VUIAEybAVkZFgPGjKsByTtT2RYJM9FH09rVWutuEVC9kcOvDLZwzK1a8OuR3W4g+jwmGGGDo+hlyovOnwFSXR4Dxo6vAck7U90eFqeo6WFr/Vdll2LmdFetxEZth06LcbK6LQYeknyItJWYESk9aAh0npA0v5EpKXlSWkQ2CkB5ChelDsdusZmo0iNoPxkFkVau+++5WUeb+98qxcLh1eMhQdfsUauq+jq6krOoOG8Hz9+nHWqDpcQOKpN9ewAFz0xCVTKoR4B+1VHxrIn7tVi+Tn7IFiu4ZZyCqQJP/0MTxoFmle+itmZpHyTmqxRQyv599mbBLWiU8iwFdDKZAnPqHYVUaa1i2pBhi3C1Wpiu7JChrkxgAxzKLoAMqwHJNNPZNg6sPZZTuW3ulx/EYSOc3iiW2cLciUn0PwdBDqcx6HJz5qqCrRPzuhwZ7jw5Sk8abhCWgqgw8tYEx2ej3PzYiYfus1LDk+5PC+NMRCvrWPoJcmLSFuBEZHWg4ZI6wHJ9BORlgksxUJgFwSQozw23MVAXd1IFOkKdBZFWrXvvjaTDk9tHZRZx9YV7MgySyBsmvDgmy18wwQPDw+Xl5fhBujd+fn5eThN5FH763nWrkSinspuv+oo5eyHTqZqscTPmvjDhw+Wcgqkefr0aaCW8KQRyLjfQ+GVtfvtV4UtP+DoKmAFZFgByKurCI95ZNhqsF1GZFgkwPjsyLAVDJFhPWjIsB6QfD/Dl6R89e66ZPssp27ar0o7YqLN3la09uXLlytykaUkgSPcQYQnPXR45Hizz3izz8oiW3LY7PYrFI9D3SBBhzsUXQAd3gOS72f4kpSv3rZLPoKYadiC4ZMCnRZpenRaJMDI7Ii0FQARaT1oiLQekHw/w9ejfPVSMgQgsDmB8OmPHI00EHI0EmB8dhTpCoYWRVq1775RQeZbuLMC+nGy6MNPgc6GB18g47aH9GDu7Oxstg3adH82TWQC4ysoLVzJ6jUe2Yv9ZpcnQXiEu67poz+bOxCoqetcH1wvUgXCcjMsVVO1oapywkCqaureG7PTi07l2JFhNRsofJHa6RmBDKt5yJVsGzJsHe2w6kCGraNKLguBnV50LF3Ll8b+iFNt0AaH+VqyVcmLCHSNtD+a36pT1CsCR7iDQIdnHeo8Ds2Kd7ZwdPgsotEE6PAeljCQXmJ+xhBAh8fQm8p7BDEz1fcG4tFpWY2ITsuKN1w4Ii3MZ+poWJPwsHSKG/HxBBBp8QwpAQI7JYAczWo45GhWvLOFo0hnEY0msCjSqn33LZ8mZNP9UdvnjpRzVbiK8OAL593wqF4Gh6+matv79+8LLBcxDmzeXmcaLUZPgrdv37558yZTG1yxlk95GhvsyswUCDd19uTK1KoNi7WsBdqweS1VfXp62lJ3KukLMqwSQwybgQwbMkkbgwxLy3NpaUZVgwzrgUWG9YAgw3pA8v1Ehi1l+/XrV3sW4yXJXmAlKY1Tvd9ann74NKoNN38HgQ7PPfaMkx4TQiZDGCdndHiPPzq8BwQd3gOS7yc6PAfb5sVMDmiVlIlOy20IdFpuwoHyEWkBOIFDiLQeHERaD0i+n4i0fGwpGQI1E0CO5rYOcjQ34XD5KNIwn6mjFkVate++ZYcD48KaKUbEryPw8+fPcMbw4Avn3eroxcXF7IM59evq6qpAC42LH3hZlckWlquOBsPNzU2mBvjFWhZnzw5dv8B84fC4PeAeBlraoc907HE+zDdIkpesUff58+cCS6qSt7z+ApFh1doIGZbbNOHLmasdGeZQpA0gw9bxDI9bZNg6quQKE0CGhflMHbXMci5vq9eaFTewraJwtm4j0PwdBDo890AN6xlXOxOCQ5E2YLlC8Th0yDw8btHhQ2LExBNAh8cznCqheTEz1fEG4tFpuY0Yvt652tFpDkXCACJtHczwoEWkraNKrjABRFqYD0ch0DYB5Ghu+4av7K525KhDkTaAIl3HMzxuO0X6P+uKLpPL8jLPuLCmTIOPU8vs/Ux48FUISlvfXV9fzzbsw4cPs2mSJJgl3NVycnKSpDoK6RGwXHW0y1QvV6afFs9vS4MzNc8v1rLMwE9/hPD5f/+0yrZ77n/Ajw9ksnJ3Xmj93pMnTzJVQbHIsGrHwKxIQIZF2m6WcFc+MiyS81R2i6pBhg3pIcOGTJBhQyZJYpBhkRgts5yroskHzbo5Ml5qHQeNupcvX7qfBKol0PwdxOzQRYdHDs5Zwl356PBIzlPZLVcodPiQHjp8yAQdPmSSJAYdngRjuJDmxUy4+7s+Oqsi0GmR9p0l3JWPTovkPJodkTaKZTYSkTZEhEgbMkkSg0hLgpFCILB3ArNiCTkaaeJZwl35yNFIzlPZUaRTZMLxFkVate++5cRj3/3wIMh0dNY0lsGXqW3rirV8JkyyW7c068pfmssy67FwZSlVY/rv379bHKwtY8ZYYziZpTE6JeUAsbkTc3drGuiO2B5zf3SZBo0YGBgcqpPA7LVezUaGbWK7WdMgwyLtggyLBBiTHRm2mh4ybAodMmyKDPFbEbBcZVzbmryJuL29dR00Bppcw2Ds+76SzcpUdWfXdxCzHUSHR45YywzJ49BIyFPZ0eFTZGbj0eFTiNDhU2SIr5nA7LVejd+1mKkZfmTbZm2HToskjE6LBLg6OyJtNTpE2hQ6RNoUGeIhAAEIxBBAjsbQs+RFjlooZUqDIl0N1qJI/7O69NwZtQ+6pQp23rJQSp5m1plYoj95pfkKvLq6mr2OqvbLy8t8beiVbNneg7fXPWipflou+Zpei00+sx9X6jpu+ZxrKkRT5cw+/bScaFOFEw8BCJQkcAQZpnsMCQD9PTw8lGQbXxcyLJ5huARkWJhP1qPIsNV4kWGr0ZERAiUJGCVW16RW/VPv7++XMq/n6cd+BeRS5ivSG4d3sWcpK7owmwUdPosoMgE6PBJgTHZ0+Gp66PDV6MgIgdoIHEHM1MY8YXvQaQlhjhaFThvFUiASkbYaMiJtNToyQgACEIDACgLI0RXQFmVBji7ClTYxinQ1T4sirXfffYsf6u4+KbLalrVlNDoT19bs0fbozavRKb/YR4HVTsvEV8/b61Gw+42sDf6syOtQG5NltcvsirEaGpmVAIVDoBkCzcuwu7s7//MpHz58uLi42Iv5kGG5LVWbEsjd36rKrw2+UboYk2VFjQzLipfCIZCKgGWWc3W1esu/CEJHw5dtjk/5wK4FZAFczd9BiCE6PPdAsswPrc6NudnOll8bfKPANiab7X5MAnR4DD3yQqAqAkcQM1UBT9sYdFpansPSapMKwxa2GlMbeaP6MibLajVEWla8FA4BCEAAAj0CyNEekOQ/axNFyTtYc4G1wTdKTWOyrOQtirTeffctK2Za3YQs67BIUnh4fM+OvCRtSFXIu3fvLEWdnp4W+5iAcXuPk5MTS8tJs5SA5apT0nXAKPKMyZbSSJt+F41M22VKg8BOCbQtw7TXfm8at8z89ZgSGZbVFsiwrHhnC7ecjL3zd7bMmARG6WJMFtOS+Ly7aGR8NykBApUTsMxyrgtN+qeu+N6ROBR7GuPgDwN7F5DDHiWPafsOosOFDk8+bPwC0eE+jfJhyxUKHb7OLujwddzIBYHyBI4gZspTLVYjOi0ranRaVrzhwhFpYT4xRxFpMfTICwEIQAACPQLI0R6QtD+Ro2l5Li0NRbqUmD29FOm+991/9eqVvbekTEigmZsZvTa2TDFCV9um+yxcSTie/aL0HYawqOoSl/Si+PHjh9/CqbAx2VT2JPGzX3tJUguFQAACBQhYNpraowzTJK81e8NL/76Ezb5aGxiuyLAAnGMeQobF2B0ZFkOPvBAoRmAoQgJVN7lc//7+PtDl0UMln8aMNqANATnatbSRrd5B+JTQ4T6N5GHLDMnj0OTYuwLR4TFg0eEx9MgLgaoIHEHMVAU8bWPQaWl59kpDp/WAFPuJSItBjUiLoUdeCEAAAhBYSgA5upTYovTI0UW40iZGkcbwtChS9t2PIXzcvGHnZsvIq4Td5eWlpSX6kkDJt+a3t7ezrSq50dFsY1pKYLnkazyU3PbP6JQfPivL2GgWSw2NLIOCWiCwdwLtbTT169ev8/Pz58+fW+b5ys0XnkuRYZHmQ4ZFAozJbjk9kWFThJFhU2SIh0A9BIx7w3QNbtU/1XKd7ZnszZs3vZhiP1sSkAWgtXcHMYSGDh8ySRhjmR94HJoQuF8UOtynsTSMDl9KjPQQqJbAEcRMtfDjG4ZOi2cYKAGdFoCT9RAiLQYvIi2GHnkhAAEIQGApAeToUmKL0iNHF+FKmxhFGsPTokgr3XdfizYsPd/jhq+WftWfpo0VY3d3d5aHcTJH4W3eLK0que97/QMyYQstV52S8OUrEBZ5ru+7OCt30UiHlAAEDkugMRkmP7lP//1rxqBtzKXIsGYGZMKOIMMSwhwW1cbUMewXMRDYEQHLLOe6U1PAUPgAACAASURBVPKu01WaO2DcoMVvRuGnMa7q9gSk61qmQGN3EFOU2riYosOn7HvkeMsVquSFicehRx6N9B0CWxE4iJjZCm+BetFpWSHz2jor3kDhiLQAnPhDbcwb8RwoAQIQgAAEkhBo47LCY8Mkg6GxQlCkWQ2qqaNS333LTWDhPRezWmJ3hRudiSvvl3HTffWi5K5ODw8PFm4vX760JCPNUgK1XXWMm+6rm7s4K3fRyKVjhvQQaI9AGzJMr9zu7++1CNvSnX0ZsY25FBm2r1FXprXIsKyc25g6siKicAjkJmCZ5VwbSrpIukpzB6TNllZR2He/YQG5lPzS9BbJ3cCD3DYupujwpcP7COktV6iSFyYehx5h1NFHCNRG4CBipjbsCduDTksIs1cUr617QEr+RKRlpd3GvJEVEYVDAAIQgICdQBuXFR4b2i1+nJQo0qy21tRRqe/+ly9fZnvOpvuziLZKoLdxW1Vtr1fPGoyvAf7666+SjvK1zXp2pA2k1Ht6i6Kq82VVJeedmhFg2MZi0waGOl2AQJjATmWYduZTy/WmTf91MQ3MReHu7/1oJZeDMEZkWJjPMY8iw+LtjgyLZ0gJEMhKwHKz7xpwcnLiws0E9CWkRX0p8DQGAbnIIoHEO72DCPRoxSF0+ApoLotlhiz5OM417AgBdHi8ldHh8QwpAQKbE0DMbG6CrA1Ap8XgRafF0IvJi0iLodflRaTFM6QECEAAAhBIQgA5GoMRORpDLzIvijQSoLLPKtJKffctOxy8ePEiHhAlHJbA9fW1se+F3wxx1THaJUcyC3zNqs+ePctR+2iZlkfGXcanT5+OlkAkBCAAgaUEKpdh5+fn3UKgzjtfYS3GO6yn/lLjVpIeGVaJIapqBjKsKnPQGAhAIDmBr1+/2sts8nmXCBg3UHCgEm66j4B0VDMFKr+DyNTrPRaLDt+j1XK3GR2emzDlQwACuyCAmNmFmdpuJDqtbfuu6B0ibQU0skAAAtsSePTo0bYNoHYIdAT+/PkDihUEkKMroDWfBUVawMSV+u5b3FXZd7/A+JiqIrx5dv0+xFoYZJlfuu6fnp5OccgRb3lEWHg5QY5u1lmmZVQUnnksTepg7mKlZp12p1UQgECPQM0yTHujLt2xVb3Tpq2aJC1X2B6KOn8iw/LZxTJIkGGZ+Fs0DzIsE3yKhQAEChCwzHKuGU1ea1ZIuFS++whIN7TyBWq+g0jYa3R4Qpi9otDhPSAlf1quUOjwkhahLghAYBMCBxEzm7AtUyk6LR9ndFo+tuGSEWlhPhyFAAQgAAEIVEUAOZrPHMjRfGxnS0aRziKKT/Cf+CKSl6CXapbNU5vchyw5TAocJWBfLqbsJT9V//DwMNrgXuTLly97MfxMQsBy1SnsRWFRIV3f618zo3Za5vYkpqQQCEBgNYHGZJgm7c+fP2vNXuHZezX/I2REhh3Byiv6iAxbAW1RFmTYIlwkhkByApZZzlXapG5Z6rv//v37J0+eOCYlAwjIpbQbu4NY2v0dpUeH78hYJZtquUIVvjDxOLTkAKAuCEBABBAzDIPNCaDTNjdBhQ1ApOU2Cg9LcxOmfAhAAAIQ2BEB5OiOjFWyqSjS3LSlSGvcd9+yvYHQPHv2LDcgyl9HoP79v+3vjAu/mahw1ls3BvaYS56dlrv0kkNCTbKTrOS80xICC0Z7v0gJAQgUJtCADNPyTm0KqOn6zZs3henVUF0ll4MACmRYAM5hDyHDkpgeGZYEI4VAIBMBy82+q7rkDgKu0qyBm5ubpeVfXl4uzRKT/uACMgad8jZwBxFJoMuODl+N0TJDlnwct7oje8yIDk9iNXR4EowUAoENCSBmNoRfpmp02mrO6LTV6CIzItIiAXbZEWlJMFIIBCAAAQjEE0COrmaIHF2NLj4jijSeoUqYVaQ1+u5bNlZh0/0k4+OYhdzd3dk7fnp6ak8cn5KrTjzD1SVY4Kvwkh89MDap6/Jff/21uu9khAAEIOAI7EiG6S5XSlezXxfoPK5KztIOGgE7AWSYndWhUho1T8kT3NikzkzIsEMNVzoLgRUEvn79as/V5PMu+8q9DtTbt28zbbqPgLQPRXvKHd1B2DvVXkp0eHs2TdIjo+hFhyehTSEQgEC1BBAz1ZrmIA1Dpx3E0Iu6iUhbhIvEEIAABCAAAQjEEECOxtBrOC+KtIxxa/Tdt+xwoO1UywCilvYILHpnfHZ2VpKA5REhG01lsojlqlMYvmU8OBqVzIo/f/50TSIAAQjskUDlMkxeXH/+/NkjWNrcEUCGMRJGCSDDRrEsjUSGLSVGeggUI2CZ5VxjCt91unrzBbQ7y6J7W7Xkw4cPCduDgEwIc7Soyu8gRtt8wEh0+AGNbumy5QpV+MK06JLB41CLlUkDAQjMEkDMzCIiQVYC6LSseHdaOCItieF4WJoEI4VAAAIQgEDzBJCjzZt4XQdRpOu49XLNKtL/9DLU8NPyfLbJfchqgJ+kDb9//05STo5Cfv36ZZlcuqq1g2amnd5Gu/bw8DAa70dqi7iSGx35VTcftgyMwjOPpUnOLiXHqquUAAQg0B4BZNjebYoMW2dBZNg6bqlyWTQPMiwVbcqBAATKE7DMcq5VhV0kXb35Aose/asZ+Tbdz9fHg5fMHUQ3ANDh604EdPg6bqlyWa5Q6PBUtCkHAhColgBiplrTpGoYOm0dSXTaOm5JciHSkmCkEAhAAAIQgEAlBJCj6wyBHF3HLVUuFGkqkuFyavTd//HjR7jROlrJliqz7SRBbQRub2/tTTo9PbUnjk9pmfXae4sfzy1JCVrUYVFLhflbJsOu+1pnkoRD7kK0+CR3FZQPAQhEErDMPMiwSMiHzY4MO6zpwx1HhoX5pDqKDEtFknIgsIKA5WbfFXtycuLCbQSW+u6/f/++jY4fpxfcQdRva3R4/TbapIXo8DLY0eFlOFMLBGIIIGZi6JE3kgA6LRJgk9kRaWXMikgrw5laIAABCECgcgLI0coNtFXzUKRlyEuR/k+Zmuy1fP361ZKYrcctlPKlefr0acDRefZzD/kaNlvyolfmZ2dnswUmTGBpW2Hf8YS9q7woC3x1oaQXhWUFoaNaeAcsV+8wEJgZhomJgQAEaiOADKvNIqPtQYaNYomMtCgBZFgk5KnsFvjKiwybAujikWEOBQEIVEXAqK+6NtdzZ5eK4c3NzaLZ6cOHD8+ePUtVO+UUIGAc4W08yEWH5xhRFimIDs9BXmVa4CsZOnyW/6Ir3WxpJIAABAoTOJSYKcy2ZHXotBy0LVIBnbYVedWLSJuFj0ibRUQCCKQl8OfPn7QFUhoEdkQAOZrDWMjRHFSNZVrgqygU6SzPWUVa3b77X758me3VXnaYnu0ICcoTME4uXcNKvlnUiiXLdzl5CJJpzFhmnsJeFJbx4GgwMBwKAhCAQAwBy2SIDIshfPC8yLCDD4Cp7ltmHmTYFD3iIQCB+gksuvy1d2d3fX1tt5F05sXFhT09KWsgYLmOcwexuaUWTUQ8Dt3cXsUaYDl/0eHFzEFFEIDAVgQskyFiZivrHKFedNoRrLy0j5Z5CZG2lCrpIQABCEAAAhAYJYAcHcVCJIq02Biobt99i7tq4buRfMb4/v37/f29ylePSq5EydejyksW8NnlLK4Lp6enLlwgYJn19KUM9p/LZAuLHCnsRWFpkqNRuG2u3qUBLTZdmoX0EIBASQKHkmElwVKXCCDDGAZTBCyap7DUsTTJdadw21y9SwPIsKXESA+BVASanFKMcO7u7n78+GFMrGQfP360JyZlJQS4g6jEEIFmoMMDcA5+yHKFKqx1LU1yVivcNlfv0gA6fCkx0kOgMAHETGHgVOcTQKf5NAg7AhZFVFgIWZrk2l+4ba7epQFE2lJipIcABCAAgfYIIEfbs2mqHlnkX2HVZ2mS637htrl6lwakSKvz3bd4ML969WppVytMr1eYZ2dnrmH6LPiOdheTE7lr+TBg948f5s0as+g0LjzMulUc4e7vZWYJ96LOo5bns4X5WybDDiaLOuocVLQKAnskYJl5Cl8f94gxd5uRYckJI8OSI11UIDJsES4SQwACuyOw6EFEY9s6XF5e2u2lO+7Gum/v+65THuoOAh2efKyiw5MjXVQgOnwRLhJDAAKtEjiUmGnViOoXOi25cdFpyZHaC0Sk2VmREgIQgAAEIFAJAeRockMgR5MjXVQginQRrpjE/4nJnCOvxfYN7Lt/dXXlO+6L5KK3uTnILypzpwuRF0Eu7KhtaRvukotGqT3x169fLYlL8leT7GtgCo/VAKtfv34FjupQWLCG83IUAhAoQOAgMqwAyaxVIMOS40WGJUdqLxAZZmcVTokMC/PhKAS2ImCc5brmNfCwy+fMpvs+jYbDh7qDQIcnH8no8ORI7QUar1A8Dp1Fig6fRUQCCFRO4FBipnJbxDQPnRZDbzQvOm0US4FIRFoqyIi0VCQpBwIQgAAELASQoxZKi9IgRxfhSpsYRZqKp0WR1rXvvj7GYel8yUfGlvYsSqM+vnv3bjjF/Pz5c1E52yYOO+BW2xfLMzgH9uXLly6cO6Bz1fId+XpctHMDKVz+8HwcNuCvv/568uTJMD5TzO3trb3k3kIge8byKXcqWMuDokYIbELgCDJsE7DJK0WGpUWKDEvLc2lpyLClxFanR4atRkdGCMQQsMxyrvzGbvkXbbr//v37Z8+eORQE9kLgaHcQ6PC0IxMdnpbn0tIsVygehy6lOpoeHT6KhUgIVELgaGKmEuw5moFOS0sVnZaW56LSEGmLcMUkRqTF0CMvBCAAAQj0CCBHe0AifyJHIwFGZkeRRgK0Z5cirWvffYtrtea7kh60dpqzKTWznJ+fP3/+3DLEZ0vbNsFOb2Ys/vEd2MLb3RmHRMnlBNsOsMK1Wz6KWtiLwvL1H0fpzZs3LrxtYHbdTliwbtt4aocABNqWYS3ZFxmW1prIsLQ8l5aGDFtKbCo9MmyKDPEQ2JaA8SrTNbLwXWdWMjc3N4uewOjrlFnbQ+GZCBztDgIdnnYgGWdIHoemxe5KQ4c7FJEBdHgkQLJDYFsCRxMz29LOWjs6LS1edFpanotKQ6QtwhVIjEgLwOEQBCAAAQgkJ4AcTYsUOZqW59LSUKRLiU2ltyjSuvbdt9h+j5vu61sSn/77N2Wq3cWHHXB///5dYY+0dsLeqsLDzHLVaektvt0QZVJans+WXM5hXEHYwTk9PS1DKUktOxWsSfpOIRCon0CrMqx+8ktbiAxbSiycHhkW5pP7KDIsN2FXPjLMoSAAgZIELFcZ156TkxMX3ntg0ab7i747t3cyjbX/aHcQ6PC0A9gyQ/I4NC1zvzR0uE8jaxgdnhUvhUMgksDRxEwkrpqzo9PSWgedlpbnotIQaYtwxSRGpMXQIy8EIAABCPQIIEd7QCJ/IkcjAUZmR5FGArRnlyKty3e/NtvbUY6m1McWtXm23kFa+jVaQrWRe7yZsTyDc8BLOmqrUq46jvwmAct2gCVfFi5yXDg7O9sE2mils+t2woJ1tEwiIQCBYgQscqXw9bFY3/dVETIsrb2QYWl5Li0NGbaU2FR6ZNgUGeIhsCEB7eNgr70llXVxcTE7KTkyHz9+fPbsmftJYF8EjnYHgQ5POz7R4Wl5Li0NHb6U2FT62Usej0On0BEPgRoIHE3M1MA8UxvQaWnBotPS8lxUGiJtEa5AYkRaAA6HIAABCEAgOQHkaFqkyNG0PJeWhiJdSmwqvUWR1uW7b/GuLrwh+hTc0Xjtlq0u6FmP/msemTXAaCG7iJx94qx1C7W9fLXMLA5+SUdt4ybrJZvkOBwhYPkggwZ8yfGsNT928m/evLEnzp1y9msvf/31V+42UD4EILCawN5l2OqO7y4jMiyhyZBhCWGuKAoZtgLaVBZk2BQZ4iGwIQHL82XXvGZu+fU46Pr62vUrHNB35M7Pz8NpOFozgaPdQaDDE45GdHhCmCuKQoevgDaVBR0+RYZ4COyCwNHEzC6Msq6R6LR13EZzodNGsZSJRKQl5IxISwiToiAAAQhAYJYAcnQWkT0BctTOKkdKFGlCqhZFWpHvvmxvcXavYSsyvVns4HYNVlh+4ZbGJ7TutkXNOuBWSGNRk0o6ahtf5798+XJbo7dau2VRR+ElQ8YhIYu8ffu2KrvMwtzjYtMkhHWB614DLJqIklTdZCHdnY+GExNjQvvuSIYl7PVOi0KGJTSc8ZrLbJOQuV/UrHJQYmSYTywQnoWJDEOGBcaP/RAyzM5KKY1Xma7MZnz37Z+G03D69OnTIqQkrorAAe8g0OEJR6BxhkSHJ2TuFzUrHZUYHe4TC4RnYaLD0eGB8WM/hA63s7KnPKCYscPZXUp0WkKTodMSwlxa1KyuUIGINCPVWZiINESacSyFkyHSwnw4CoHjEECOJrQ1cjQhzBVFzYoolYkiNYKdhSlFWpHvvmV7A/W8pFP1KGg9zVnxclHTtHSb5fOLo5XWFjl71ZldOFK+R/YmFX5lbrnqFG5SeetsWKNlYJRcMvTw8GCn8f79e3viAilnb/KfPHlSoBlVVXFzc3N5eTlLpqo276sxOj11UeZ1frzV9iLD4nvaQAnIsIRGRIYlhLmiKGTYCmhTWWbFBjJsCh3xqwkgw2bRWa4yrpDCzzpdvWkDuv2xP/gSnwNOTWmBb1vaAe8g0OEJh5xlhuRxaELgvaLQ4T0gMT/R4UN6PA4dMkkbgw5PxfOAYiYVugrLQaclNAo6LSHMpUUh0pYSC6RHpA3hINKGTNLGINLS8qQ0COyLAHI0ob2QowlhrigKRboC2lQWiyL9z1Tm8vGW13uSO+UbFlmjXjN8/vxZHw1v6X3D7ELk2YUjkVRXZJ89H1yZhYcZVx1HfpOAZWCU9KK4v783ctCUsvlapl5Twyf+rFrtldbAz7u7u3fv3lnGWAOd3aoLEg86Q7WsbqsGNFNvqzKsGQP5HUGG+TQiw8iwSICR2S2XSGSYETIyrAcKGdYDkuMnMixM9evXr+EE/lE9hWjAi10PvnT74/crEP748SPrbwN8dnHogHcQ6PCEIxMdnhDmiqLQ4SugTWVBh/fIoMN7QHL8RIenonpAMZMKXYXloNMSGgWdlhDm0qIQaUuJBdIj0npwEGk9IDl+ItJyUKVMCOyFAHI0oaWQowlhrigKRboC2lQWiyKtyHffssNBSdeNKayWeL12ffv27e3t7Z8/f7SL9snJiSXXjtLMvlS2nMmF+2tZGNQ1qeQqC/mbhk/U8k0qbJddVFfS6dyiQjpotW26r1aFz7Lum3G7sHiqRuoqkKooygkTWPE9nHCBBzzakgxr3nzIsFQmRoalIpm1HGSYES8yrAcKGdYDku8nMmyKrf3OTiWUfAox1eD4+LOzM2MhemJ2fn5uTEyyagkc8A4CHZ5qNKLDU5HMWg463IgXHd4DhQ7vAcn3Ex0ez/aAYiYeWrUloNNSmQadlopkvnIQaUa2iLQeKERaD0i+n4i0fGwpGQI1E0COprIOcjQVyazloEiNeC2KtCLf/T3ucCBXVA1HvWQ9PT3Vq0dtG6ZnPfLX1/5q+ubUmzdvjKbaY7LweWjxRy/ca/tygnDX0jbb+Dp/xXZ0yvLo0SPpA62iTtvmxkoLT5RdZ1fwX0dJU4fx3NEorXBRULjxJc+sdfyT5woDSV7dkQu0nMhH5mPp+x5lmKVfraYJz6gVTj7IsFaHYmS/LLM3MswIOXzihycNYxX7ShYGsq++VN5ay4lceRcyNc94s9/V3oDv/sXFhUVPqr/qrJ6YZcJOsSUJWCxe+MuWBbofvqRWePVBhxcYFXuswnL5RocbLRs+8cOThrGKfSULA9lXXypvreVErrwLmzfvmGJmc+z5GhCeciucndBp+QbDfku2zO2INKN9w2d9eMYwVrGvZGEg++pL5a21nMiVd4HmQQAC6wiELy4VzsPI0XWGbj6X5UKGIjUOg/CJ300aFfnuh5vb9bmGffflDC3v/O5Py330TXDtrC/3aL161LZhxUancRDkSxbeQttyJudr22jJ4Qb7WZ49e+b/zBq2vM5f8aZTo7F77Khr7YcPH7J2ofnC7SMnHoV9HbZWCsVXl7yEsLYLS9XkjamhwBquWTVwKNCGA46u5FT3IsOSd3ynBYavTcgwo1mRYUZQGyYLD/W0DUOGpeW5eWnIsGImQIZNobZcZVzevY9YPRa7vr523QkENGCUOJCAQzsicMw7iLA4QYcbB7BlhuRxqBFmpmThoZ62UnR4Wp6bl7Z3VbM5QHsD0OF2VlMpjylmpmg0EB++eKHTjCZGpxlBbZUsPM7TtgqRlpbn5qUh0oqZAJFWDDUVQaA2AuHLNHLUaC/kqBHUhsnCQz1tw46gSGvx3ddu0xbjHccz3kJj2zRhfR924d225eHaC4tpy1VnxQ589/f3rptPnz51YQJDArN8Sg4J41VH7y8r3HRfbMMPu0uSHBp6k5j3799vUu/RKtXQ0tq5o/U6bX+RYWl5FigNGZYEMjIsCcaYQpBhMfR6eZFhPSDIsB6QTD+RYVNgjeKqy677u9kv6k5VVEO8trQ4OzuztESPdPWxSktK0tRPwDjI23uQiw5PMjjR4UkwxhSCDo+h18uLDu8BQYf3gGT6iQ6PB3tYMROPrtoS0GlJTINOS4JxdSGItNXohhkRaT0miLQekEw/EWmZwFIsBHZBADmaxEzI0SQYYwpBkcbQ6+W1KNJafPctb+8kdHo95OeGBMLmCA++TZo9O7l0rVqxq9Pq7ui7DRZQK3z3/YvZiuyre7THjLMLwowjJ77v+nyHsRCji7+xtGLJwpNGsWaUrEgf8fj333/fvn1bcmIp2cFt69LJK7B62GSRENs2tf7aLQwPeArXbLiwOSzqonDvjBfTkrMlMqzwGBitDhk2iiVHZHjSyFHj5mUiw7KaABk2i9e/JZ9NvOt7dl1PX79+bdy+QVh2vUph1pSHSnDYO4jwJRUdbjkL0OEWSrnToMNzE3blhycNl6ylADo8qzXR4QnxHlbMJGRYW1HhKRedZrEXOs1CKWsaRFpWvH7h4RnDT9lMGJGW1ZSItKx4KRwCeyEQvrggRy12RI5aKOVOgyLNTdiV300a/+N+bxv49u3bbANKevPMNoYEYXPs92sv4atpWrvf3t5aCly6w3pvv5Bd+wFY+ESmmfUmLDYkjB75MmidG9dJRYVtEV5mGs6736N6FHJzc7Pf9tPygxBAhu3O0MiweJMhw+IZxpeADItn2JWADBsliQwbxUJkGQLH8d3X/anxrYO8o+q8ky0zJNqr5bB3EOjw+MGMDo9nGF8COjyeYVcCOnyUJDp8FAuRtRE4rJipzRAJ24NOi4eJTotnGFkCIi0SoMuOSHMo/AAizadBGAIQgEByAsjReKTI0XiG8SWgSOMZdiUYFeme9t0/pt9nqgGRvJywQ7M2XZsdgsmbFC4w3GCXd3YOcinjA5bX+eGr+2gbehcz3o6PUnKRsyvGZhO4omIC379/t4wHVfHx48eYivLlnfXYYIfFfPApGQKRBCwbTSHDIiGnzR5WNcgwC23LZRcZZiEZk2ZWZc0miKnd5UWGORQEIACBVAQs4srVtV+VpY0GLD5Pmsxx3HfmbiZgGeT7HdsBM6HDA3CMh9DhRlBZk83K7NkESZqHDk+CkUIgAIF1BA4rZtbh2kUudFq8mdBp8QwjS5jVYLMJIhvQZUekJcFIIRCAAAQgcDQCyNF4iyNH4xnGlzArOGcTxLdBJRxHkdbiu29527fCeybJaKCQUQJamDsa7yJnHXldyjKB8GXStaHMFNNVZ7nqrHjT6RfLWeMsOxWYHclTGdPG39/fWwr88OFDJQ0etjZ8yjMUh8SIgUA9BJBh9djC2JLZa0F4TjbWkjAZMiwhzJaKmh3JZTqLDCvDmVogcBwC+hSe1tEZ+6tL5E4XOctx33/4MNVfPWNRMvYUmOKz3/jD3kHMqhd0+OyotkwdPA6dxRiZYHYkR5ZvzI4ON4IiGQQgkIPAYcVMDpiVlDl7dUOnzVoKnTaLKHeC2WGcuwFd+Yi0MpypBQIQgAAEGiMwex1Hjs5aHDk6i6hAgtmRXKANquI4irQK330tlbDYdcVTe0uxpFlNIOyGZdm1YnXVKzIax0+xffeNr/P1AfpFndXnDvxnjkuzL6qLxAkJyCl/tjS5v19cXMwm2ypB+JQPTxdbtZl6IQABEUCG7XQYhOfV8JxcvsvIsPLMqdFOABlmZ0VKCEDAQsDyfNmVs9N7drvjvjQJjvvO3M0EDn4HgQ6PGck8Do2h115edHh7NqVHENgLgYOLmb2YaUU70WkroLks6DSHggAijTEAAQhAAAIQWEcAObqOW5cLORpDr728x1Gk/1OD8XxX46n2aKeunW5FNtWjBuJ11QksCwsc2qTvGj/hBnetKrbv/qdPnywclr7I73kJLM1uaZJLowunrPzz50+B1V8lS69c8+wB+cQHZiH7jon2Gnspr66uLLUYx0yv8GI/w6e80WuzWGupCAIQcAQCE6BLgwxzKOoJ6MobmHgDhzbpAjIsOXZkWCqkyLBUJCkHAhBwBHp35S5+NJD1nn20xshI7RegNhsFpBz39/ugIBJU29mNA6DVB7no8JjhbXy0tXRu7E28S7Mv6hE6fBGuQGJ0eAAOhyAAgdwEDi5mcuPdsHx0Wgx8dFoMvYR5eWedBGb4/QjvrJNAphAIQAACEBgSQI4OmdhjkKN2VrlTokiTEDYq0ir23bfsDIqGTjIs0haiczVQoOXhVyB7jkPhBueoMVDm7e1t4Gh3SNf1pW86e8VqM7zZWpYm0JYkb968efTokc7Ks7Ozd+/evX79+vnz53olf3Nzs7S0GtKHX+lpcULWRsr14fLycrYKLSmrfLfC8Clf1dk3S5sEEDgUAWTYTs0dnlfDc/ImXQ43uHCTenpptHZk2CiW1J3S7gAAIABJREFU5JHIsCRIw6d8VWdfkv5SCAQqJ2ARV64L4WnQJaskII9VXR/Dc07XVCXDcb8Sq+VohmWQN/wgN3xhtZwgOYwSKDPc4EDGHIfQ4TmoriszfAHicaiRaviUr+rsM/aIZBA4CIGDi5mGrRyeeMOT9iZYwg0u3CR0WmHgU9Uh0qbILIoPn+9VnXqL+kViCEAAAhConED4EhO+PG3StXCDCzcJOVoYeKA6FGkAjv1Q+JR3Z18VvvvhtnZ9di22IyBlbgLhczW8fCR320bLDze4y2LZ/ny08EWRFxcXlopWDHt/oylLfxc1W4nVcrnp39/fDzPK4vLjlwe/8XujwxK2igmDslgqpuUWx321UORjaimQN3zKN/zavgBbqoBAVgLIsKx48xUevniF5+R8rQqUHG5wlzH3NberBRkWMFP5Q+GBkXtIIMPKW5waIdA8AXm32+euFevENgR4d3en2zpL705PT/VYgB33NzRW7qoPfgcRVi/o8MDwQ4cH4JQ/FB7Jltk+ps3o8Bh65IUABOIJHFzMxAOstoTw1Q2dFjAcOi0Ap/Ch8DBGpBnNET7feWdtxEgyCEAAAhBYSiB8HQ9fnpbWlSR9uMFdFbnlR1cLcjSJQVMVEh4YuYfE0R4bVuG7zw4HqU6ewuWEb2x2etXJvauQbPTw8HB9fW0xVng2HJbQ8xLQ+/JhmpgYbbc/23LZXQNDLYmpqHDe8EjOOiTk0DD73Z/Hjx9b1hcWhtarLrxgQ11Y+gWJXvn8hAAE8hFAhuVjm7Xk8MULGTYFHxk2RWar+PBIRoZZ7IIMs1AiDQSKEbAoK9eYpbf8LmP5gB6d67N7lnrfv38vL39LStLsl4BlnIcv8fvtu1oe7ho6fMq46PApMlvFh0cyOtxiF3S4hRJpIFAngYOLmTqNkqRV4asbOm0KMjptiswm8eFhjEizGAWRZqFEGghAAAIQyEEgfB1Hjk4xR45OkdkqPjySUaQWu9gV6fa++79+/bIsyFixAbmFFGliCMgZVy65gRLCAzGQMdMh7foWbrDqzX2xFBPjC281JjwbDin1PLztFQ2LGsZcXV2Nbrc/TKkzWi4IOrWHh+qM0UjWfodTbbNMUFN5Z+MtNtK3FOp3fA9vVLMjl5RZk5EAAo0RQIbt16DIsBW2Q4atgJY7CzIsnjAyLJ4hJUAgIQH/U3izxe7iRkkr8/UsZXYZf9dZPZTQo4PZjpNg1wS4g0CHrxjA6PAV0HJnQYfHE0aHxzOkBAhsQgAxswn2MpWi01ZwRqetgJY1CyItHi8iLZ4hJUAAAhCAwDoCyNEV3JCjK6DlzoIijSdsV6Tb++5btjcQEb61HT8scpQQftMcHog52jNb5tu3b8Npsvru65ng69ev7b7gL1++DLe2d9TfwV3LXTSZ9hKs/qmLpeWjJK589dHile7Sbx4IfKNAQ0KGy9FC+TTMniMfP35cOgxyNHW2zPBMvnQVymx1JIAABFIRCJ+8rhZkmENRVQAZtsgcyLBFuEomRoZF0g7P5MiwSLxkh8BSAo357uumVdOI5TmJ1sNrOtLH+pYSI/3uCISvO647bd9BoMOdoS0BdLiF0iZp0OGR2MPzITo8Ei/ZIZCPQPjkdfW2LWZcN9sLoNMW2RSdtghXscSItEjU4XkekRaJl+wQgAAEIBAmgBwN8+kdRY72gNTzE0UaaQu7It3ed3/WdVUs2HQ/ckDkyx6+vbG8383XttGSZx3QLQNytGRLpC7Sdiaznwjo1aiPyPirAtK6zhv32PObJJcFNcmPqTkcXtQRnlLX9cuyHOL9+/fn5+fryi+cKzyww/K0cFOpDgIQ8AlYrnrIMJ9YVWFk2CJzIMMW4SqZGBkWSRsZFgmQ7BBISEBb1Pt35eGS5eyecL19uK4VR9UXLSOffYTSlayZXHe4u1h2vgIFWXoEuIMQEHR4b1SEf6LDw3w2PIoOj4SPDo8ESHYIbEUAMbMV+TL1otMWcUanLcJVLDEiLRI1Ii0SINkhAAEIQCCGAHJ0ET3k6CJcJROjSCNp2xXp9r77FqfY8NQWCYvsMQTC/nwW48bUviKvXo0H1gapQJ08Wte1ouTZLNp/zvJM0JXz9OlTF7YE7u/v/WThadRPaQnrw/eWZL00xtf8vVyb/NQeKtIEU1UvMtxUIb14fYGhF9P7qYGqPQ57kdX+DCPCh6Naw9EwCFiu1MiwascJMsxuGmSYnVX5lMiwSObIsEiAZIdAQgKLbpwDd6AJm7SiKHnh67opBRieXrqStenA58+fb25uVlRElp0S4A5ChkOH20cvOtzOqnxKdHgk8/CFksehkXjJDoF8BBAz+djWUDI6zW4FdJqdVeGUiLRI4Ii0SIBkhwAEIACBGALIUTs95KidVfmUKNJI5nZFur3vfritHYhq32hG2qmB7CcnJ4FeWIwbyJ7p0KxD+aJv3BsbeXFx4fvW6/V2+IJtLNYl03qDT58+uZ86ZRJu4Kc39/a9A10bFNAA0F59fkzNYW1yP9W85ENCEmR2idXd3d1UeyqMD3Qn7VCvsO80CQK7JmC5UiPDqjUxMsxoGmSYEdSGyZBhMfCRYTH0yAuBtAT8u/7ZkiuUWHqwoC+/PX/+3NgRLTjXFBQWJLMcSLA7AtxByGThYW9BVN7uPA5dypzHoTwOnR0z6PBZRCSAQJ0ELFfqCrV6nTArbBU6zWgUnpcaQW2VjIelMeQRaTH0yAsBCEAAApEEkKNGgMhRI6gNk6FIY+DbFenGvvt6Lxhoq0OA66dDUWEgYB2Lccv3SHveBNqs9iR/M6FLzvX1td9TVTG7L778+/0s4bDvuK+Us4WHS+sdXee43xWyaN/BXr2Ff0pC/fXXX6OVyl4Jv8bQkyDDGvVc+OHhYRhfbYxeZwbaxmPuABwOQWBbAsiwbfknqT0gaZBhHWFkWJKRlrsQZNhqwsiw1ejICIHkBHQ+Lrr4VnWjpMbriqmv//WeLUxR0vMK3exrwXnCXQOm6iK+KgLcQThzoMMdiqkAOnyKTFXx6PDV5kCHr0ZHRghsS6BhMaOXSrr4amLX/ohS6Y/++6ewXokqPmavKG3RpW9EdyX7xWqPKpVc4cssdNrsWYZOm0W0eQJE2moTINJWoyMjBCAAAQikIoAcnSWJHJ1FVEMCFOlqKyxTpH82/bN8mlAgNm1jssoD61HUR83dyWoqW9CHDx8Cg1UfTy/bHFNtswPv58+fpoIMiYZu9Kpd+VRFgJsOyY/cUPz/n8R39FfYntGSUkYMNzVwdFEvLI3Jmiaw0kDjPEnVgSo6jNq5MElFJQv5+PFjYAx0A75ke6gLAhAwEpi9GnantrG0ypMhw+ox0OzAQ4b5xkKGaSJChvlDohdGhvWA8BMCGxIY3vsH7pLquVPWLerSVQSSVRtyLll1qwIyhuGskGvpDiIMisehYT7DKbF7OsTj0DC3TY4GnlWiwwMWQYcH4HAIAjUTaE/MqEd6qRS49fAPKWV3RTbaSNeIgOORX7Iu/f/++6+x2NzJ0Glhwui0MJ96jiLS1tkCkbaOG7kgAAEIQCAhAeRoGCZyNMynqqMo0nXmWKRIN95337LB+dKXiP7DAsIFCIQNZPn6ZIFG9qrQPhPDi4GfxrjVnJ9lNKxtJ3pFyQFLtSux9r0Io5t9m+VqvLm58bfGD3fN5bIHtPeePXEvpfYdDC8n6qXf9qfsNfUgsmfHde2Upc7OzgJ5ZbuY7U8CJWc9FJ7JuwGftQEUDgEIrCMQPnm7MsOXqnX1kishgbCBkGG9yzcyLOHYS14UMmwd0vBMjgxbR5VcEFhBQJtN9i464ULCV/Bw3iRHtXfm+fm5ds3ULWp4JvGr0x2rnlRo000/kvChCFhGy+bDu4xFwt1Eh/emRHR4mWG5rhZ0+Dpu4fkQHb6OKrkgUIBA+OTtGhC+yhdopLEKSXrtg/jq1av7+3tjFqVUeuWafW2nBJrKdLNgVDW69D9//lzbZxpbkjVZ2ILGHmVt4bBw0Q6/2+2Jq2EJxhheW+/otTUizTiqe8nC8zwirYeLnxCAAAQgkIMAcjRAFTm6IzkqO6JIA4M5cGiZIl23PiBVLstmAKn2d0nV5tXlNLxfV2A46pq0mljujNrobqrl2ro+cs9XZR96gWtBkt+p2Y1U/cRT4aGLf2TLhxUNq5jiNhrf6/Ww/KpitDXIaC8UGbm5YHhZlcrf71wXOJVqngGqGng0BgKbEECGuQl/v58/0shxvRgGap6EA9cOZJg/ISDDuoGNDPNHhR8OnEo1zwB+FwhDoAECs/d6w2t05LS2DpquKbo9l0eI/+G+YdtGYzSl1LOP5rrur8jV8HO8FTS6LIe6g5ilNHqydJE1X4UD4gEd7hsdHd4N5sgL1uwlkseh/qgjDAEIFCDQjJiZ2stTV3PpEGl+/amzgeu+pugp4KOzt1+yqhi+AO0uHKpR19CpkovFo9OGqGWXodV6L3B5bT3ktm0M76xX8A/MezXfpq3oKVkgAAEIQKBmAsjRoXWQo25U9ET4kFVVMSjSFeZYpEj/z4oKEmYJtNUNWd0oJqxxw6IafucXeNqlpzkbMg9XHZhfNPzUqXD2wFENWnXcjeEuMDqShw9K/FyWj1f24Gd64RFup9/mYTjyHU+Ac6ZDo88lu36tdlYIn/4aLaPDI1MH0xYbfpcZeP6bthmUBgEIrCCADHPXLF3mVgCsJEtPCbhOKYAMczRGr7NheYMM22SEI8MWYUeGLcJFYgikJaB7Qz1g1Y3e8N7fXX0CAcmw1XeX9o6oCl0B9ZRAasEi/EYbrHfbo5dRezP2mzJ8I79rAbnaKJaBdJwBgw7vDSSZfjgljo4HdHgPXQ0/0eGLrIAOX4SLxBCoikADYkYif3gl1SVYsn/0FkORU6JF/v1D6ww1cOCOQBd6He3dR9Sgk6e6rKbyvNTZC502HP8VxiDSFhkFkbYIF4khAAEIQCAfAeRojy2PDZ0IV0D3XD0+lf9EkS4y0FJFurHvvj80p8KL+l9z4uHzDr/LNTzLWE0vcJaqj6NPi1bXlTajLg++FXrhFUuddAYOr8F6EjTl/qX4XqX+z9n5ukdejx3T8nGlCYXfsEVhAXHl7CWgR5ajfZQpZeJFvRh9kOoXLqvVfI7MdjY8Nnbdtdm+kwACeyfgz0VT4b330bUfGeZQ1BNAhhltEb7UTp28XTwybPg+2yeGDDMOQpJB4FAEdAvTObtrCpUbiv+nKUXzhu4K/ZkkJqyiVKCK9WuJCaso/anMmFa5vLovPvgNXcMCcvVJ7YZHILC68N1l7D2U6zGp+fRBhxsHGzq8G9U8Dh0OmPDYqPn0H/aFGAgcjUDvej36s2Ymw4u4Zmlpktk2T+mWnvt+TwCrcNUYLlyTnm5heiQz7TIWbol/dKq/XTtrnqiHJvbZ6gLkd9MS5rW1D7AL7+55Ke+sLUO9S4NIs7MiJQQgIAK6SurKK9kg6SIVpPm2+1NYf4rUrFKzbMCINRNAjjrrIEcbkKOypqbHYUcUw2NDN9RdYKki3dJ3P+y13JlcLx1d3/Ye0NV9dBw30FPplUDXNn9GEx454XNGF9Rwdv+oeqpZqYdCb83D3t7K1cvifiqvX34vPGz51AqBXsZ1P1e//g/3Yl1jCuTSsxtnCD+g7tgFesC4XZmaFgr0JWsVU1dodVCnQ9aqKRwCEIghgAzz5/ZdC05kWHciIMP8Ie3CyDCHYhhAhsVcRMgLgVYJhK+qw5mkyRhdOxY9CWl1MKhfDT/HW2e1o91BzFIKzxhSp7MlbJhg+FDRn9AWTQLocB+dC6PDHYphAB2+4blP1RA4OIG9i5mhV7deY4XfP/oWn3qV4677vfJ1LZstfKrMzd8NodM606PThjpEMXvUabyz9mezQHhqUpLdN5+XAs3mEAQgUJKABKHuSbXycOjZNXrV6CJ17dBULNU0q45K9oW6aiaAHO2sgxwdnVj2KEdlUBSpcc5Zqki39N3XhW10jPqR6o+x5/Una/udn2YW33B+WLqncuv0Hkj5jVdYg1CX1UAXpM9Grzdd3kBGd2hqgguUMBxOuV97hLVFD5r/c783wwG7yOLOfKMBzW9huS8/0fC4Gi22wsjAuZ97TFZIgyZBYEcEkGH+pWrXvvsadYGpGBk2e1YGLvdTdyLIsFmq8QkCdkGGObyBcx8Z5igRgMAiApphfIVwqLCmFE0den21iFjbiYdXfH9I7F1ArrDd0e4gLIgC12J0+CzAgN5Dh8/Sy5cgYBd0uMMeOPfR4Y4SAQhUSGDXYmb4HlMr8RZB1qtMX836YR3Sn/9KSxOdYsLlBy4ZKnzzO4vAXI1OC1tWRwPGRafN0suUIGAURJpjHjjxEWmOEgEIHJOApJQmUl/t+FpoUVhTjSbeWaV0TM702icQuCohR31Qo+GA8kGOjhIrExmwC4rUmSBw7o8q0i1993U6zV4Clz56cCAqDLT9zk8nYcCaFZqj1yQ9RQqcPOqaJiCNRjlb/39PsH7+VEDyTjbVy9rRjkv2KUGvlsDPwASnKlzVqlePF4dNVfZA4akOidJoZ3uRXYNdpFCkakD5cgIDW/3SJCYru1EhPrJUwJQdE2WUEcv3JUeNOhecoYeBzR/O5ugyZUKgGQLIMH/W2rvrVeBqpW7WP2iRYRYbIcP8cxYZpjGDDLOcOKSBwFICs3dz/lzURlgqSEJCd7VLWR0hfdvP8VZY8Gh3EBZE6PDeTCiRxuPQjolQWIZQnWkCAxsdLpOhw+sct7QKAhYC+xUzurz2rrmLLrgOztT9juLlP+RXMXuDEJbKKmrzt2CBy5ma55hUG+B5qcU0R3teGhjViDQNGESa5awhDQQOSGDUvcqXPavDkk/rJNkBrXDMLgcu3MhRy5CYunkRPbwoLQAzpQkMbBSpmK9QpFvenepcmr0KqkuZBlP5YsMPMvbuNKbnOAFr6ua5PPAVNVqe3AW66Q7J1itqD0xwruTRgK5YK6pbl0WG7j3C6zXJ9d2PX1dXJblmH5D5PQ2HdaGSlSvpV5Jm6FZnqstaYZKkCgqBAAQyEUCG+dMXMizTMFtULDJsFhcyzD9tl4aRYbMDjAQQgIAIhJ/bLJ156kyv+VA39eqpVp639MwtxwAOj4e9C8gVxI52B2FBxONQf6JzjwQt6FwaHoc6FFUFeBwaMAePQwNwOASBygnsVMxItEvD+9fc1a9cAzOYX76ShU0Zdkfoitr8XRg6zbcpOk1D2gcSHuE1H0WkBawTmOJ4Zx3gxiEINExA00JPRPnXgtHw0vQqRApztTZrGD5dEwHkqH+WIUc1JHwguz5HUKQB861QpFv67vuDcjTcmIxu/p1f4LHXulk4MNbzHZp1ihodqy5SbmcxL79XTHCbPP9SO9VTnaGdeNV/vftXS/y+OyYK5LNXsZLVuxVK3UHQ2TH7uLNYXxJWFFjpuKOzPiEQioLAjgi4CWoqgAzbkTXVVGSYRjIyzA1a/7x2kfsNIMNGbYcMG8VCJAQiCeiWVidXzK2fPwNvGFYXpOUkD3Srrh7pEqm5VBtB+ffskayOkL3553hLjTg7pBu7gzDyQYdrYKDD3WjxTxMXud8AOnzUdujwUSxEQmAXBPxZejRcp5jpiY2Y7V2Vd7TjfqSqm7WmLhB+ltGwlgrPlpM7QQ+d384dvcDitbVlnBzttTUibXRUINJGsRAJgWMSmHW70rNTTRrd81JdaoePTBUj4SQPHyWzPCvWM1iVc0za9DpAADkqBc5jQzdC/PsRF7nfAIp01HYrFOlmPrW6bvmDcjS8ozvnUXv0Ipt/5xd4WFPnA6+egfyfGp+6flhEWDd01UF1fyjp/DLtYT3SClzC3clSuf5z7VTA3vfKU0qdW0zj+q6BoRO/YZnuejoMNNzrykcpzYOAhQAyrDdraW63cKs5DTIMGeaPT3+E+/G7DiPDeubzrdwLI8N6rPgJAQhAYB2B5p/jLcJywDsIIx90ODrcHyq+KvPjdx1Gh/fM51u5F0aH91jxEwJVEdipmOkpUv2MoSo/tt7ENfxpWRsQcEdwBdYwJaLT0Gn++eIGpwJ+/H7DiLSe7XwT98I1zEi91vITAhDIR0COXr1JwP3U62DJgxVzQrdIbNZ/TDNzvn5R8h4JIEeRo/64dXORAn78rsMo0p75fCv3wlNXn0cqope0zM+7u7uzs7NwXXpAcHJyEk6zo6MXFxfX19dTDZZK+Pr169TRXcT/+vXr6dOnU03VEHz27NnU0WrjZZR//vlHUuzHf/9+//6tpkqTqaf6L89sOdDrL0fXvn//rqr151etGrtK9WgsR6WpDNEbDFvNM6m60ytHvdP6im/fvnUDoxsVSiPTdGNDp7NGxatXr548edLL29LPh4eH169fj/ZIKDSARw8RCQEI1EAAGdazAjKsB6SSn8iwdYZAhiHDkGHrzh1yQQACEOgRaP45Xq+/4Z8HvIMIA3FHe9LLxXcBHof2gMz+5HHoLKKtEvA4tCPP49CtRiD1QiCewB7FjC6Lz58/d32Pf4CpR216b+UKHAaMVejdvd5dDrO7mEreEKHTnEWSBNBpSTAmLwSR1iFFpCUfWhQIgT0S0KVKXohy4xk2Xg79WgMZ72F1dXUlb2znIDSsSGpKMqltN6Fhr4mZIoAcnSKzLh45uo5bgVwo0g7yOkX6PwUsNFqFZXF/S477oxAai5T+kKPM1POa+/t7vfXcXZdf/vdvk2ZLOOrv/Px8k9ojK9XiOVfC7PJTl3IvAQ31ndolLWGd1FMFBlYzT2UhHgIQKEkAGVaSdpm6kGFpOSPD0vJMWBoyrIOJDEs4qCgKAhCAAAQsBLiDmKKEDp8isy4eHb6OW4Fc6PAOMjq8wGCjCghkIrBHMfPu3TufhraU8n+uCGunsHAu45udziktUJQ2XwwcLXYInZYWNTotLc9UpSHSOpKItFQjinIgsF8CUx6TkjfyttdsmaRr8nnr/qb27dXKAS1ilNecHM2S1EghuyaAHE1rPuRoWp4JS0ORdjDXKdL/JLTEoqJG17r5JcgL3P9JeBcEAt9JjH+otAsCNBICxyEQOKmNT3iPw4qeQqA2Asiw2iySpD3IsCQYKQQCuyCADNuFmWgkBCAAgZYIcAcRsCY6PACHQxBojAA6vDGD0p1DEdidmJH/mb9Xmt65yFUl0mSzvvvaqtZSRfgFkDa1rWdvPnSaxaCkgUADBBBpDRiRLkAghoC+sPT69eteCVptqM8h3tzcpHLcd+Vr932tC5WPvovxA9qVX186UpP8SMKHJYAcPazp6fgBCaxTpJv57s/ucBCYvw5o3b10ObAZuZ6L6RsZe+kI7Ywk4H8lakqzRlZB9m0J6MGxb2W/MZq9k9//+OUThgAE4gkgw+IZVlgCMqxCo2zSJP8CjQzbxAS5K0WG5SZM+RCAAAQgMCTAHcSQiYtBhzsUBw+gw5sfAOjw5k1MB9smsDsxc3l56VtE+8X6P9eFwxC0p57xzY5WEUztrK92ypttXfNy5EKn5aC6xzLRaXu0mr3NiDQ7K1JCoEkC8pIfrj/UYsKvX7/GL32cIqZt9aWsAlsSq0laNjCVnfjjEECOHsfW4Z4iR8N8Gji6WpFu47v//ft3f1COGiBwkRtNT2QlBKSBploSWF8ylYX4nRLwnwDiNLZTI4abve5TL+EyOQoBCJQhgAwrw3mTWpBhm2CvrVJkWG0WSd4eZFhypBQIAQhAAAJhAtxBhPnoKDp8FtEREqDDm7cyOrx5E9PBhgnsTsyowf6HArTPvdGrPmxEv8xhykV76skJSRvZqmHa0fbx48d6py859PPnz4uLi2HJ28ag07blX0nt6LRKDJGpGYi0TGApFgK7ICBfyZ7jvpSJpv0Ciwklz1R7QEG9e/cO9/1djKLcjUSO5ia8i/KRo7swU0wjVyvSbXz3w08HBELOvvkWwMWAJu8sgcCnEj99+jSbnQRtEPC/vInvfhs27fViaimOzF3P51B7beYnBCDQEUCGNTwSkGENG9feNWSYndVOUyLDdmo4mg0BCEBgvwS4g5i1HTp8FtEREqDDm7cyOrx5E9PBhgnsTsz0XqcGlMYiq/mXqmHGpXvq6T2+3NG0o60+ui7HNXnIJVlgMGxYZEyAXo9zZEVkr5mAP/h5bV2zpda1DZG2jhu5INAAAemQ169f+x3pHPe1Kb4fmTWsXf/D7vtKkLUBFF4/AeRo/TYq0ELkaAHI21axWpFu47vvryYZBRe4to2mJ7IeAnpYM2U+PR3TXhH1NJWW5CPgPwnlIUg+zluVrBuMqW+nBNaMbtVa6oUABHoEkGE9IC39RIa1ZM3VfUGGrUa3i4zIsF2YiUZCAAIQaIwAdxCzBkWHzyI6QgJ0eNtWRoe3bV961zyB3YmZf/75xxlFr9iS+J/Juc2VOQzI0U16ZhjfQAw6rQEjxncBnRbPsNoSEGnVmoaGQSA3Aa0e7K087Bz3y0saTUT6EtFUf/VZgLAMm8pIfDMEkKPNmDKmI8jRGHr1541RpNv47vsjcpRv7xI7mobIaglcXl5OtY09DKbINBbvPwl99epVY72jO4ETWV9KhQ8EIFA5AWRY5QaKbB4yLBJgA9mRYQ0YMdAFZFgADocgAAEIQCATAe4gLGDR4RZKbadBh7dtX3R42/ald80T2J2Y8fdO+vDhQxID+esBhgW2/V4enTa0+NFi0GkNWxyR1rBx6RoEwgTkE+9Lpq0c97tGSmipAVMNltDSSoOpo8QfgQBy9AhWDvcRORrms/ejMYp0G999f0SO0j85ORmNJ3IXBLQDxNSywsBg3UXXaKSFgHSnr5KT7AhiqZc0ZQjIvlMPeQMfeyrTNmqBAAQsBJBhFkr7TYMM26/tkrQcGZYEY7WFIMOqNQ0NgwAEINA2Ae4gLPZFh1soNZwGHd6wcdU1dHjb9qV3RyCwOzEjf/3ui9by9Hrz5k0SG0291ukKb9t3H51En2XFAAAgAElEQVSWZAjttxB02n5tN9tyRNosIhJAoFUCV1dXPW0jvVd+x32H98mTJwFfOHlPta21HAcCUwSQo1NkDhKPHG3b0JGKdAPf/d6IHJrn9PR0GEnMvghMLRqTKHl4eNhXX2jtUgK+Sp5axbG0TNLXQyBw1/H+/ft62klLIACBUQLIsFEsjUUiwxoz6KLuIMMW4dpdYmTY7kxGgyEAAQg0QIA7CLsR0eF2Vu2lRIe3Z1O/R+hwnwZhCOyOwB7FjPz1v3///ufPn4RvVP1L1dCIzfuTodOGRj9OjD/4eW3dmN0RaY0ZlO5AwEhAMql3Zb+9vd3Qcb9rtvRbwNdRn4G6uLgwdpBkTRLoDVrXR7woHYqGA8jRho2rrkUq0g1892e3N2Dn5gaGrHTJ1CeBrq+vG+ggXQgQkDJ2R1+9euXCBNogMHXV0dS9+R1RG4TpBQSyEkCGZcVbSeHIsEoMsUkzkGGbYC9WKTKsGGoqggAEIAABR4A7CIdiNoAOn0XUcAJ0eMPGVdfQ4W3bl941TwAxIxN//fo1YGi9z23+5Q46LTAAmj+ETmvYxIi0ho1L1yAQIPDu3Tv/qNxUdKH3Y7YKT01KXXvkKadVB1u1jXo3J4Ac3dwEGzYAOboh/AJVT03+Ri/KDXz3/dUkQ0B6QHBycjKMJ2Z3BPRJx9E2awCgSEbJNBPpn+OBpaXN9PdQHbm7u/vx48dol9l0fxQLkRCojYA/RQ/bhgwbMtlpDDJsp4aLb7Z/jiPD4nlWVQIyrCpz0BgIQAACxyHgq4thr7mD6DFBh/eAHOenf6agwxuzOzq8MYPSnQMS8KfoYfcPImbCEJrfdL+zOzptOP4PEuOPf3RaS0ZHpLVkTfoCATsBfZXIn9il5W5ubuzZs6Z88uRJ2Gfm7OwsawMovHICyNHKDZSvef6shRzNx3mTkuMVaXW++1yrNhlJOSo9Pz//66+/Rktm6/1RLG1EavcOfdPH9YWlOA5FG4EpNWlcLtYGBHoBgV0T8G8Mhh1Bhg2Z7DQGGbZTw0U2GxkWCbDy7Miwyg1E8yAAAQi0SoA7iEWWRYcvwtVMYnR4M6Yc7Qg6fBQLkRDYEQHEjIwVhnAQ33102o5O24RNRaclhFlbUYi02ixCeyBQhsDl5aVfkdxUNNXXs3tsr3l+UxX+9u1bPSsNem3jZwECyNECkCusAjlaoVESNilekS723ddyAX3IQ9/Oe/Tokf7LMffq6mpRl3Q1CqTXlTVwlEP7IjA1QKe+FrGv3tHaUQL+p14O8rxvlEOTkZIUUxP41MneJAc6BYENCSDDNoS/u6qnZmZk2O5MaW8wMszOancpkWG7MxkNhgAEIFAJAe4gyhsCHV6e+eY1osM3N0G+BqDD87GlZAgYCSBmjKDCyfDd7/ig08LjpMmj6LQmzapOIdJatSz9gkCYgDbd7/mraN/YV69ePX/+XB6ML1++XOq+GK5uxVFtvR92egw796+okSz7IoAc3Ze9krQWOZoEY52FJFGkC3z39XxElxltyHp/f//jxw9B0X/d7evSoni1xoJJl9JAMm3TrqtpIAGH9kVAyzxevHgx2ubNNdNoq4iMJ+B7BIZVaXxdlFCYwJSO1Je/dBUo3Biqg8DRCCDDjmbx+P4iw+IZ7q4EZNjuTGZvMDLMzoqUEIAABCDQEeAOYquRgA7fivyG9aLDN4Sfu2p0eG7ClA+BAAHETADOokPhN/iPHz/WVn2LCtxvYnTafm23uuXotNXoKs+ISKvcQDQPApkIhB3f5davBBI2v379ytQAS7FhL6nfv3/jLGfB2Goa5Girlg30CzkagLP3Q0kUqdV3/+LiQl77uoqMUlO8lrJZPkPTWwPXKy18Desl5ucuCPhzkN/gqeHrpyG8OwJ6lupmCT3vk+zYXRdo8BQBzfBauDV6NHyPNJqFSAhAYBEBZNgiXCR2BJBhDsURAsiwhq2MDGvYuHQNAhCAQCYC3EFkAmssFh1uBNVGMnR4G3Yc7QU6fBQLkRAoQwAxk5BzeNN9vf1PWFf9RaHT6rdRwhai0xLCrKooRFpV5qAxEChGILC9sd8G7UH8999/+zGFw9qwWNsWByrFWS4A5wiHkKNHsLLrI3LUoWgvkEqRmnz39YhEH5qZhfju3bvZNOEHBKpotgQS7IuAdMmoMJKH983Nzb76QmtnCfgig6U4s7j2lWDqKsCm+/uyI63dIwFkWBKruaVlo6WFj45m2UUkMmwXZkrVSGRYKpIVloMMq9AoNAkCEDgCgbBEDB/dlg93ENvyV+3o8M1NULIB6PCStAvXhQ4vDJzqIOAIIGYciiSB8Kv50Xe4SeqtsxB0Wp12ydQqdFomsJsXi0jb3AQ0AAKbEPBn9XADtKfww8NDOE3Wo6enp4Hy9VCRrfcDfJo/hBxt3sR+B/2JCy9Kn0wD4VSK9NGfP3/COLQExL7m/t9//w1/We/Ro0dT1ckBtO3rU/hh04sXL8JfLZziVn+8Fpo8f/582E7ty77tt4qGTSImhkDP0LOzQUxd5C1MoGdcVztnsUNBAAKZCCDDUoHVp2CmPh6iKhqezZjAUw2hysvpGRoZVrm9FjWvZ1yXt+GJy/WRAAQgAIFtCexUQHIHse2wcbVzBXco2g70DI0Ob8ncPeO6rqHDHQoCEMhEADGTHGzg1bzq+vnz55MnT5JXWnOBzPA1Wydh23qGRqclZLttUT3LusYg0hwKAhBolYAUi30rjW39D+X79+rVq4AhtDG/ZrNAAg61TYBrWdv2db3rGRo56sg0EOgZ1/VohSKd33d/0bIPLV9zrRkG9MBlGOliFlXkchGon4CWc4wal9WE9dtuUQsvLy9dem3UEV7G41IS2AUB37h+g/01gn48YQhAIBWB0QvoVOHIsCkyig/DkSZpdT0hMiwwKlo65F+pkWEtWVZ98Y3rdw0Z5tMgDAEIQCAHgZ0KSO4gcgyGFWWiw1dA22MWX6qhw/dowUCbfeP6ydDhPg3CEMhBADGTlmp42zj5jR3NcV940Wlpx1i1pfmXcnRatWZa0TDfsn52RJpPgzAE2iOgffTtjvvq/o8fPzaEoI3Vw7Wredt+GSDcPI7mJoAczU24kvJ90YIcrcQoqZrhG9cvc4UinfHdv7m5WXT90+p8v0G98O3tbS/G/dQnYzQ3uZ8EGiPw4cMHrSwZdkrxw0hi9khAj//8/YwXPV3dY38P1eaecV3fpS20DaH7SQACEEhOABmWCqmWj84+o2lYkyDDUg2kasvpXamRYdVaakXDesZ1JSDDHAoCEIAABDIR2KmA5A4i03hYVyw6fB23HeXqSTV0+I5sN9vUnnFdenS4Q0EAApkIIGaSg/3nn38CZWpaCxxt+BA6rWHjdl3rXcrRac1YvGdZ1y9EmkNBAAKtEvCdkSx9XOToaClwaZpZlbXCv3NpG0hfMwHkaM3WSdK2nmhBjiahWkkhPeO6Vq1TpDO++0uvFk+fPnUNGgYCV1PNSsP0xDRDQNs2jI4lCaarq6tmunnkjvgril68eIFLd0uDwTeu36+PHz/6PwlDAALJCYxeOgO1IMOGcPSxqvPz87Ozs+GhXsz19fXJyUmTmxwgw3q2bu+nf6VGhjVmX9+4fteQYT4NwhCAAATSEti1gOQOIu1giCwNHR4JsP7svlRDh9dvr0Ut9I3rZ0SH+zQIQyAHAcRMcqr47o8iRaeNYmkp0r+Uo9NatazfL0SaT4MwBJok8OXLl0X90seFFqVPnlhXn3CZ8p9s9Zvw4Y5ztCOAHG1+JCBHGzaxb1y/m+sU6aM/f/74pfTCjx496sWEf/77779T2+fLF+r169ej2bXpvrazGj3UUuTFxYXcwqZ6pCu3lmVMHW0jXv7co+s39LkGXZba6OMxe9E7uz9//iz3x2OiaK/XPeO6DmrBleY095MABCCQgwAybJSqHmT03jl1333SgkA/oI329bduWwWpMj3T6dZC6MNBCnSfD+qtjlCyKd072vJtI5Fh2/LPV3vvSo0My4e6fMk947oGIMMcCgIQgAAEjASOIyC5gzAOiZLJ0OElaZesqyfV0OEl4eeuq2dcVx063KEgAIF8BBAzydmGkR78/Sw6Lfl4q6TA3qUcnVaJXeKb0bOsKxCR5lAQgEDDBORRtuid7+3trS70GwKZmrL8Jm3eSL8xhDchgBzdBHuBSnszAHK0APNiVfSM6+pdrUhDvvvaaOr58+euDksgsBJAm55O7ZdwkEcD+O7rXak84YaK6iCLNyxn0E7TyHNR/pFd4/UFEM1TO+0IzR4S8I3rjh5hrZHrLAEIbEUAGTZFfgWZqaIi41fr78h612VHhq3jVn8u/0qNDKvfXota6BvXZUSGORQEIAABCNgJHERArugmD3Lto2h1SnT4anSVZ/SlGjq8cmMtbZ5vXJcXHe5QEIBAPgKImeRstWfcq1evporVG1sxnzp6hHh0WqtW9i/l6LSWrOxb1vULkeZQEIBA2wTCyxF7fdeObLrK9yIL/1QDelvCDRuAp9yQydFikKOtWtwXLcjRxqzsG9d1LUaR/seVMgw4Z9zhodGYt2/fjsYrUtPNlOO+3J7Yc32KW2PxU9980Wb8zX9zoDFT+t3RohR/rlj3BRC/QML1ELi6uvKN6xo2NZ+7BAQgAIF4AqNnX6BYZFgADodEABnW5DBAhjVp1q5TyLCGjUvXIAABCGQiwB1EJrCRxaLDIwHWmR0dXqddkrQKHZ4EI4VAYB0BxMw6boFcvY+X9lLKiaQXc7Sf6LQmLY5Oa9Ks6hQirVXL0i8IGAl0H0g3Jr68vDSmzJdMMmO28LBUm81OggYIIEcbMOKwC8jRIZNmYnIo0pDv/lJw79+/n8oy5eipNf0aslO5iG+PgD74Mvow6OzsrL3OHqFHWnRxfX3teirPUS0wcj8J7JqANlwZvavRVP/y5ctdd43GQ6BJAsiwJs2atlPIsLQ8Ny8NGba5CfI1ABmWjy0lQwACEICAI8AdhEORO4AOz024cPno8MLAS1aHDi9Jm7ogEE8AMTPLMOwQpq0BZ0uwJNDkqTeD2g1Xb4423+PW0mA/DTrNp9FAGJ3WgBFHu4BIG8VCJAQORSDwKaEeBymcSrwQ5Q/Za1vv5+/fv3Xl6kXy82gEkKONWRw52phB/e5kUqQh3/3ZC4nfPm2fH/DZ1VE/sQvf3t66MIGDEJDRh2sitZ2G1qYchEAz3dQzOH8lhsw6daY30+VDdeTdu3fD/upWh1N1iIUYCOQggAzLQZUykWHNjAFkWDOmHO0IMmwUC5EQgAAEIBAmwB1EmM+2R9Hh2/JPWDs6PCHMCotCh1doFJp0KAKImeTmDvvu+y/4YqrWJlDdNxO+ffs2tZdfTPm586LTchMuVj46rRjq8hUh0sozp0YI1EYgsGjTb6p8lnRl92M2DA/94oaNCau1YXpimiSAHG3GrMjRZkw52pFMijTkux/wxe81UZttBxau3dzcaLlYL4t+ys2XzZuHWJqP0TdfRtWSHu5ohUrz3W+pg/pagn9qy6yWDz+1RKDhvtzd3Q3vE6q61WkYPl2DQEcAGTY1EkTmTx1/AfU71fjN45Fhm5sgVQOQYalIVlgOMqxCo9AkCEBg7wQOIiC5g6h5oKLDa7bOorahwxfh2ldidPi+7EVrmySAmElr1tltXO3AAw2Te8r9/b1LYPFRc4krCaDTKjFEfDPQafEM6ywBkVanXWgVBAoTODk5kV9iuFItBP3y5UsShROuyHjUsjB16JNjLJxkLRFAjjZjTeRoM6YcdiSfIg357qsdlmuJHHblnT9stIuRT7YLu0A936lxTSJQjIB01eiySM1ixdpARZEE5LDo60gZVGaNLJPslRDQw9bROx/N9vXc6lTCimZAICsBZFhWvIctHBnWgOmRYQ0YcaoLyLApMsRDAAIQgICFAHcQFkpbpUGHb0U+Yb3o8IQwaysKHV6bRWjPYQkgZhKa3n+FNyw21ab7vY32UxU7bHDWGHRaVrxlCkenleFcvhZEWnnm1AiBagnIL3HUzaxrsA5pr9iqvFmePn06C1OLDWbTkOAIBJCjDVgZOdqAEae6kFWRzvjuj7pvqqFaN6/b748fP/78+fPNmzdTTVf8+fm5vzN3l1IPX8KPDAIFcqgNAldXV1q/0euLPqeo+F4kPyskIFl8fX3tGqYzGsM5Gg0EemsBux6xPKMBy9KF3RFAhu3OZHtpMDJsL5YabScybBRLM5HIsGZMSUcgAAEIbEKAO4hNsNsrRYfbWVWYEh1eoVESNgkdnhAmRUEghgBixtHTrvl6wy7/M23DqY/YyxFE7gLuqCUQfhGfysne993Xa9+qHOYslFwadJpDsccAOm2PVjO2GZFmBEUyCByEgK7X//7774cPH05PTyVm9Cf1KMdFfa9dh/YIQe6USzXeHrtJmy0EkKMWStWmQY5Wa5okDcuqSB/pGhZopS4SvaVgctLVwi89KQjkcof0vQC13v3sAvL7r+o7Nb3m5fupByu+u3OvIj3RmP18YS/L3n9qdGk4DZd2aHjoOdTee9dw+3vn9WHP6FZNLEnx7t27Xu8OOEH1CPATApsQQIZtgv0glSLDdmpoZNhODWdsNjLMCIpkEIAABCAwRYA7iCky9cSjw+uxxaKWoMMX4dpdYnT47kxGgxsmgJjpjKtd8+7v73uG1ss4uePb358+evSoV4L/8/Pnz9rd049ZEX54eHj9+rXLKM85rTdwP3cXQKftzmRdg9FpOzWcpdmINAsl0kAAAtUSCLsIumYnUWWuNAK7JoAc3an5kKM7NZyx2bkV6cy++/LR152239YfP35o7Zq+NeNHjoZ1xz503FdKPVnY77L70Z4SuY6ARtft7e0w7+iwGSYjZhMCWmHSMxBn9CaGyFSp5vah4373RDhTjRQLAQgECCDDAnA4FEkAGRYJcJPsyLBNsBerFBlWDDUVQQACEGiYAHcQ9RsXHV6/jYYtRIcPmbQUgw5vyZr0pQECiBkZUd75Q8d9xWsrtN7ruYDF9Y4+cFSHtLdaOIHlqP86SS+Sdu24r/6i0yxGry0NOq02iyRsDyItIUyKggAENiHQ2yh5qg3fvn2bOkT80QggR/doceToHq1mb3MBRTrju6+26k5bzvp+o3XleP78efjzfPqWh7/Uvsve7c9t3xLAr5RwkwS0qYO+Z9TrmtaHaEuJXiQ/ayCgRX692UBrQDmjazBNqjYM522VrOUZ0oipqqAcCEBgEQFk2CJcJF5EABm2CNfmiZFhm5sgdwOQYbkJUz4EIACBgxDgDqJ+Q6PD67eR30J0uE+jyTA6vEmz0qldEzi4mNHr0YD/lt6fzjrld9b/9OlTeBjE77Kn3QfVHlfLbI0uZc0BdFrN1hm2DZ02ZNJSDCKtJWvSFwhAIEDAF1SBZBw6CAHk6L4MjRzdl71WtLaAIp333Ve79SCg57CryOvra60S00ME3ZxrEYmGo/602kBe+7rhv7y87HUYx/0eEH52BLQI5O3btz0a2lJCA6kXyc/NCciHWxt7uGbw8SaHoo2A5vPhjYE+jsHyjDbsSy/2SwAZtl/b1d9yZFj9NnItRIY5FE0GkGFNmpVOQQACENiKAHcQW5G314sOt7PaPCU6fHMTZG0AOjwrXgqHwGoChxUzesk+uuO+TzLg2e+S6X19uBy9sneJ1wVUhe8J8OLFC82o64qqLRc6rTaLBNqDTgvA2fshRNreLUj7IQABEfj586eFw9BFx5KLNA0TQI7uyLjI0R0Za0VTCynSP+a/oYO1vVdy/ddlyVxVmwnfv38fIKbnGm1229ar09PTIRy5httyk6oQgX///bczU7cUp1CtVFOEwPALGLK1IotUTiUQgMA8AWTYPCNSrCWADFtLrmg+ZFhR3GUrQ4aV5U1tEIAABI5CgDuI+i2NDq/fRmohOnwXZlrXSHT4Om7kgkAxAgcUM+H3yN3ruY8fP86aYLac+FfSvS3/vnz5MtuqfSVAp+3CXui0XZhpRSMRaSugkQUCEKiQgFHN/vXXXxU2niZtTgA5urkJLA1Ajloo7TRNMUX6SICGPtNTMdrq4N27d4tWfcnHV5/Ja2a1/RQZS7y+8xj4YqCux9pQwVJOq2m0t3dvu4jOQTz+u42tEtukX/rIhp7BaTBvUjuVZiKguX34nRfdS+izKplqpFgIQGAFAWTYCmhkMRJAhhlBbZsMGbYt/0y1I8MygaVYCEAAAhAQAe4g6h8G6PD6baQWosN3YaaljUSHLyVGeghsQuBoYmYoDIbY5R0Sfm2qHfGfPn06zOjHRL6S1lag19fXrkAtJ2jypeHQHLy2dkavJ4BOq8cWqVqCSEtFknIgAIHNCYRdBF3zJDCk39xPAhBwBJCjDkXNAeRozdZZ3baSinSZ737Xpbu7O60t6LlZD3urO3+5furvyZMnw6MHjNEChsA3CrkeS468evWqtzJEo0ie4gyhA54vdLkYAa0a0qn3+/dvv0ZtmqJLkR9DGAIQqIQAMqwSQzTWDGRYYwalO3shgAzbi6VoJwQgAIFdE+AOombzocNrtg5ta5gAOrxh49K1JgkcR8zIKb/3krRnUIvP/cnJyT///NPLOPy5aGs/P7u2fNI2fy5GG4LKQO5nSwF0WkvWpC97IYBI24ulaCcEIGAhEHYR9EtYLcz8Qgi3RwA52p5N6dEuCBRWpGt89zuOaqhu/uXBL9dqPUro/D7lgK4HB3ID1b26ng7sgnixRs4+c/n58+fBndRHLzz6dKNWKRUzExVB4FAEdNJp0sZx/1BGp7NtEECGtWHHqnqBDKvKHDTmCASQYUewMn2EAAQgUA8B7iDqsUWvJejwHhB+QiA3AXR4bsKUD4FMBI4gZoY7a/Zgfv78Ofzy/erq6vLy0uV6//69NpUbXQ8wW5QrxA/0HPeb338NneZbnzAEchNApOUmTPkQgEBhAsYVlWoVvoKFTbOj6pCjOzIWTW2DQHlFut53vw3ixXqhXQfOzs7C1ekZip6qhNM0f3T0wsMW4M3bnQ5uQoDTbRPsVAoBCECgWgJcF6o1DQ1rjwCnW3s2pUcQgAAEIACB1QQQBqvRkRECSwlwui0lRnoIQKAkgfDmrB8+fLi4uAi0R99Sfv36tUvQbdLfi3RHV7x4Ve3X19euhOYd97uecuFwFicAgawEONey4qVwCEBgEwKzyzJdq/DddygIDAlwiRwyIQYCmQhscrr9J1NnKNYR0FYQ5+fns477Sq9HHlp4p8coLu8BA/rygL7koCc+ft/1hQc9sfJjCEMAAvEE9HC2t+HKise18c2gBAhAAAIQqIQAMqwSQ9CMIxBAhh3ByvQRAhCAAAQgYCSADjeCIhkE4gmgw+MZUgIEIJCPQOBV8u3tbdhxX1vI+Y77jx8/1s76aqreO5+eng7brBev9vfR8mCQ89kBHffFDZ02HDzEQCAHAURaDqqUCQEIbEug54oTaIx89wNHOXRwAsjRgw8Aul+SwCaKlH3315hYDyn0UMPP2V1Kf//+7Qd0JdafIv2UxvCLFy/kv/706VOl1xMWBfRf4S7GFaJkz549cz+bCYwuZHn79q2+xthMH+kIBLYlMPxElx7g6vHutq2idghAAAIQ2JwAMmxzE9CA5gkgw5o3MR2EAAQgAAEIrCCADl8BjSwQWEQAHb4IF4khAIFNCOidr94s+1Xrm+2Xl5dy2fEje+Hejvg6Ksd9TXou2ei2r3rvrJfdOuSSDQPSJ9rv3/faV5qD7Ljv00Cn+TQIQyA5AURacqQUCAEI1EDg0aNHxmb8+++/TTr+GbtPMgsB5KiFEmkgEENgK0WK7/4aq2kr/efPn6/JmTrP7BcSU1dYrjxdeLSc5du3b36VekR1dXXlxxCGAARWEBh+epW1MSswkgUCEIBAqwSQYa1aln7VQAAZVoMVaAMEIAABCECgTgLo8DrtQqvaIIAOb8OO9AICzRMYfQGtd6N6gzPq0aUtz+RY33P37znuC9qoxuhgTq0N+Pr166dPn7Tff2+LusNuAjXKkNfWzZ+SdLAAAURaAchUAQEITBHQ9V2Hui16tZFueLXkVCGj8aOibjSlIr98+RJeTjmVkfhDEUCOHsrcdLYwgQ0VKb77a2y96Cq7pgJznoZ99zsG5+fnejbk8/j48aMi/RjCEIDAIgKcVotwkRgCEIDAYQlwvTis6el4PgKcVvnYUjIEIAABCECgGQIIhmZMSUfqIcBpVY8taAkEIDBL4OHh4ezsrOcxr1zaJv/Vq1fdp9rlYSZ//d72Z0qjHfHlbT/l+zV0R3CNcV+D70qe+qo8r2i5oLgxQwACSQhwTiXBSCEQgMAsATk9yz9eXxySyOn+hlqrK0RaS4JK+8xKj01pqtnqlEDLIKXcLCmVhn33jaBIJgJcOhkGEEhOYNvTCt/9NQbFd38NtbV5tNG+Pgfp52bRoU+DMAQWEbi7u9Nthp9luAWLf5QwBCAAAQgcmQAy7MjWp+/JCSDDkiOlQAhAAAIQgECrBNDhrVqWfm1CAB2+CXYqhQAEYgjIvUzvceRetqgQy9eVNSUq2ZSzWqA65dJ2cgk3ow3UVfkhdFrlBqJ5OyKASNuRsWgqBHZKQPOMBJX+5K+/ogvy45cTv1TQycnJ0uzDKS5QAr77ATgcGhJAjg6ZEAOB1QSG03VhL8r/rG46GSFQhsDFxYWc9bW00VW3Tle57AQgcGQCOptc97WTivZQWXGn4UogAAEIQAACbRNAhrVtX3pXmAAyrDBwqoMABCAAAQjslwA6fL+2o+UVEkCHV2gUmgQBCIQJyEVeu+/LY0DuYuGU3VEl01x3c3Mzm1hb72thgLbP1+uh2cRKIJe19+/f60WSCsdxvyOGTrOMHNJAwEIAkWahRBoIQGAFAekoaZ5Hjx5pMeSnT59WO5hpueP9/f3r16+1Ab/20V/UkkWVPn36dFHhSRJrz2IJPIFS748oiY8AACAASURBVJ49eyalJ2L6U0AeRNqFWkelG5PU5Rci66hwVaF6u0r1X3+uUjXMT094SAA5OmRCDARWE9hckbLv/mrbkbE0AV1+pKvkxL9UFZVuKPVBoGICUrq6u1AD9bxVmrjiltI0CEAAAhCoiAAyrCJj0JTdEkCG7dZ0NBwCEIAABCCwGQF0+GboqbghAujwhoxJVyBwRAJymer2i5VLgZzAui3z5VIvHy/538trX05p8nZagUbTo0r+9u2biu3+VIgr+dWrVypcPlUrSj5IFnTaQQxNN/MRQKTlY0vJEDgmAakmfSZITmVLPzEkJzStVJzNdXp6qsKNuks+8fL7Nxriz58/xpTxyTT3qhf6m+1vV5fgJPEsUr3X19e3t7eWeqVIJXFVrxYVxHe54RKQow0bl64VI7C5IsV3v5itqQgCEIAABCAAAQhAAAIQgAAEIAABCEAAAhCAAAQgAAEIQAACEIAABCAAAQhAAAIQgAAEIACBWAKd175cw2cL0tJHLVDsFkBqJeTQEb9bNqk1k90Sx16B8ilXvGVxo9JohWQv+9TPMr772iT38vJS7Z9qRjhenvRXV1fhNFNH5WJusc4wu5aSaj2GBfgwLzEQgAAEdkEA3/1dmIlGQgACEIAABCAAAQhAAAIQgAAEIAABCEAAAhCAAAQgAAEIQAACEIAABCAAAQhAAAIQgAAEIPB/LH7hctZ/+/bt0q8VTW1Rr83jta1+GP2jR4/CCdxRrQfQggH3M0dAHZHXvv07AFNt0B786vsiT/qHhwdht+y1P1Wp4mOWDQSK5RAEIACBGgjgu1+DFWgDBCAAAQhAAAIQgAAEIAABCEAAAhCAAAQgAAEIQAACEIAABCAAAQhAAAIQgAAEIAABCEAAAiECd3d38sgP+4XL7Vtu68P99UPl/r/HRjf1//jx4/n5+f+b8H9/yVf++fPn//s7GNK6Au2IH0wSdVCU5D0/WkT3/QHtbS+nfH2FQGl+/vypzwXIQT/g6K+N8LVeYrTAXqT26Rf8XqTqOj097VUqI/748UPfBNCfAr0s+pmb0rBGYiAAAQiUIYDvfhnO1AIBCEAAAhCAAAQgAAEIQAACEIAABCAAAQhAAAIQgAAEIAABCEAAAhCAAAQgAAEIQAACEIDAGgJyjn/37p38vAOZ5dYvL/MYr32/cLnXy93cXyfw+fPnk5MTP40LB9zlXRoXULHanN79TBvQ9wGGXvja6V8u9eITgBMmbNkIf1i1/O9lkSloruNTXwnICsrVTgACEIBAYQL/KVwf1UEAAhCAAAQgAAEIQAACEIAABCAAAQhAAAIQgAAEIAABCEAAAhCAAAQgAAEIQAACEIAABCAAASOBm5sb7WofcNyXj/i///6rZAHfdGNdLtnLly+1H7xKdjHazF5e5u6nH/jy5Yv/MxzWPvThBOuO6nMBanPPcV9e+9pTX4e0cX4YzrNnz7SiQD76o7VfX18HPjugLDraq1pfKtD6h1nHfeVV1XLxH1Ytixv3+x9tM5EQgAAE6iSA736ddqFVEIAABCAAAQhAAAIQgAAEIAABCEAAAhCAAAQgAAEIQAACEIAABCAAAQhAAAIQgAAEIACBoxPQbu7acT9AQT7f8hGX/3cgzbpDcnaX+7hztdce/K9fvx4t6tu3b6Pxo5GuwNGj6yK1qEDF9pqhjfbltS+A9jKvrq5OT09H03/69EmrI0YPyXFfR90hLRjQUoqwr79L3Pn3a22Glge4SBdQpLrgfhKAAAQg0AABfPcbMCJdgAAEIAABCEAAAhCAAAQgAAEIQAACEIAABCAAAQhAAAIQgAAEIAABCEAAAhCAAAQgAAEINEVA/ujyyO/t5u73UD7i2vBe7uZ+ZNqw3PdVhSrqitVO/KPVbbvvvkC9evVKSwtc39Xgz58/T7nau2SjAd8Lv5dAiyiGXx5QLX4WVS1KxqUU2lZfLQ98UUEN0Jb8vWbwEwIQgMCuCeC7v2vz0XgIQAACEIAABCAAAQhAAAIQgAAEIAABCEAAAhCAAAQgAAEIQAACEIAABCAAAQhAAAIQgEBrBO7u7rQXu7zApzqmbeblMf/y5cupBKni5b5/e3vrSpMreW8neP30/eZdyqlA2n33h477Kl/cTk5OphoQjld/A+7yZ2dnfnbtmt/7KoKMohL8NFNhbcw/utd+L31g8UYvJT8hAAEI7IIAvvu7MBONhAAEIAABCEAAAhCAAAQgAAEIQAACEIAABCAAAQhAAAIQgAAEIAABCEAAAhCAAAQgAAEIHIKAtmPv+Yj3uv3ixQv5iBs3d+/lXfFTfvBv377tMspN//Ly0i8kvG28n7ILJ1xvoGUDr1+/9lcOdGSM3vPDtnUxrrPDBN++ffO38++ZSYscjEaRif3d+ocVuZjA+g2XhgAEIACBHRHAd39HxqKpEIAABCAAAQhAAAIQgAAEIAABCEAAAhCAAAQgAAEIQAACEIAABCAAAQhAAAIQgAAEIACBlgnMbscu93Rt9x7pnr6UoL8VvZzO/a33tYrAXlraTfflOu+7tv/9999JyIhtoJ1us/yrqyu/9tPT0zdv3lhQqJGuEEt6n7YlPWkgAAEI1EwA3/2arUPbIAABCEAAAhCAAAQgAAEIQAACEIAABCAAAQhAAAIQgAAEIAABCEAAAhCAAAQgAAEIQAACRyEg5+/wduyd4355HHJnf//+vavXb+SifffVfldIZEBb1/tVy9v+4eEhskyXXY74LtwLyF//7u7u+/fv/vcHHj9+7DPpZen99DP2DvETAhCAQPME8N1v3sR0EAIQgAAEIAABCEAAAhCAAAQgAAEIQAACEIAABCAAAQhAAAIQgAAEIAABCEAAAhCAAAQgUDuBk5OT+/v7QCvlnu57qwdS5jj09u1bV6zvp/7t2zcXPxsI7Gc/m9dPMNy6/vPnz36CyHC4nXK+f/funV+Fvktg/BKCnP6XGtFYst8ewhCAAASqJYDvfrWmoWEQgAAEIAABCEAAAhCAAAQgAAEIQAACEIAABCAAAQhAAAIQgAAEIAABCEAAAhCAAAQgAIH2Cfz69evly5dhl27t7C739A3duJ89e+Y82rX3vLznZZilW92/evUqiTnPzs78cm5vb9U8PyYy/PTp00AJ6r5vLGE5Pz8PpPcP+Rn9+Kmw7D51iHgIQAACeySA7/4erUabIQABCEAAAhCAAAQgAAEIQAACEIAABCAAAQhAAAIQgAAEIAABCEAAAhCAAAQgAAEIQAACLRCQ47482md3r0/unr6Cnb/1vtqjEmab3avlxYsXvZgVP+UoL+95l/H9+/dv3rxxP5MEFnnMqwH2Sv2WW3L1VilYspAGAhCAQM0E8N2v2Tq0DQIQgAAEIAABCEAAAhCAAAQgAAEIQAACEIAABCAAAQhAAAIQgAAEIAABCEAAAhCAAAQg0DKBv//+e9afW97hJycnm1Pwffe7/eMX7SIvh/j43fG10/+nT58cCu15f3V15X6mCoT33fdrWbTpvjL+/v3bzz4bPj09nU1DAghAAAI7IoDv/o6MRVMhAAEIQAACEIAABCAAAQhAAAIQgAAEIAABCEAAAhCAAAQgAAEIQAACEIAABCAAAQhAAALtEJBH/uzW9XLuz+GevgLikydP5KreZeyavch3Xx1ZUWkvy7t37/yYjx8/+j9ThWdXU7iK/PUMLjIQWPTlASWuYc1GoDscggAEILCUAL77S4mRHgIQgAAEIAABCEAAAhCAAAQgAAEIQAACEIAABCAAAQhAAAIQgAAEIAABCEAAAhCAAAQgAIFYAufn5xbf99vb29ia0uX3Xc+Xrih49epVZENubm58r3otBsjk2v7z509jU5f67i+C4H9hwNgekkEAAhConAC++5UbiOZBAAIQgAAEIAABCEAAAhCAAAQgAAEIQAACEIAABCAAAQhAAAIQgAAEIAABCEAAAhCAAARaIyDHd4tn9ocPH7TbfT2d913P1bZFDYvfd//y8tKvMdOm+6rCXyHg19gLq0dLrfPy5Ut//UOvQP+n1mwosR9DGAIQgEADBPDdb8CIdAECEIAABCAAAQhAAAIQgAAEIAABCEAAAhCAAAQgAAEIQAACEIAABCAAAQhAAAIQgAAEILAbAg8PDz039NGmP378+OLiYvTQVpG+3/nv378XNSPSE12b7vs1asP7Z8+eLWqAPbHRd3/ppvtdA+SUL8uGG6M0b968CafhKAQgAIE9EsB3f49Wo80QgAAEIAABCEAAAhCAAAQgAAEIQAACEIAABCAAAQhAAAIQgAAEIAABCEAAAhCAAAQgAIFdEvj169fZ2Zml6ZaN+S3lJEzz119/rSvNd/pfV0JvtcPSXf8XVeovEghkXPclAS05+PLlyxSQ09PTnz9/4rgfwM4hCEBg1wT+Z9etp/EQgAAEIAABCEAAAhCAAAQgAAEIQAACEIAABCAAAQhAAAIQgAAEIAABCEAAAhCAAAQgAAEI7IiANmu3uIbLt7tCB+7VW92vc3N3Zr27u/OhycH9yZMn7mjygHzrZ8vUMobVbRDGr//90/762uNfXVNpsrgWdawuc7bBJIAABCBQAwF892uwAm2AAAQgAAEIQAACEIAABCAAAQhAAAIQgAAEIAABCEAAAhCAAAQgAAEIQAACEIAABCAAAQi0T0A+6Pf395Z+9raZt2SpOY3xUwNTXeh9gkDrH6ZSxsfrwwj+OoGpArV+YOqQMf7lf/+MiUkGAQhAoA0Cj/78+dNGT+gFBCAAAQhAAAIQgAAEIAABCEAAAhCAAAQgAAEIQAACEIAABCAAAQhAAAIQgAAEIAABCEAAAtUSkFO4tle3+IU/fvxYievsiDaGt3TBb3xkd75///78+XNXYGRprpypgNZXWFYafP78+eTkZKoQ4iEAAQhAYJTAf0ZjiYQABCAAAQhAAAIQgAAEIAABCEAAAhCAAAQgAAEIQAACEIAABCAAAQhAAAIQgAAEIAABCEAAAgkJyCPc6PWedV/5hD0yFvX3338bU44m632pIDecL1++jDajF4njfg8IPyEAAQhYCOC7b6FEGghAAAIQgAAEIAABCEAAAhCAAAQgAAEIQAACEIAABCAAAQhAAAIQgAAEIAABCEAAAhCAAATWE9Bu7v/8848x/+XlpTHlLpJZtrEPdKTHLTecb9++BRrTHYpcjTBbPgkgAAEItEoA3/1WLUu/IAABCEAAAhCAAAQgAAEIQAACEIAABCAAAQhAAAIQgAAEIAABCEAAAhCAAAQgAAEIQAACtRCwe5yfnp4+efKklnYP2mH8dICfL9LT3d8IX0XlhuNX5/fCD0f2yC+KMAQgAIFDEcB3/1DmprMQgAAEIAABCEAAAhCAAAQgAAEIQAACEIAABCAAAQhAAAIQgAAEIAABCEAAAhCAAAQgAIHSBG5ubn78+GGs9e3bt8aUu0j24sWLSG97f7VAbjjfv3/3q5sijO/+FBniIQABCIQJ4Lsf5sNRCEAAAhCAAAQgAAEIQAACEIAABCAAAQhAAAIQgAAEIAABCEAAAhCAAAQgAAEIQAACEIAABKII2Dfdf/z48cnJSVRlOTP/+vVrafFnZ2dLs/TSf/jwQVgUKY/5N2/e9I6m/fnt2zdLgS9fvrQkIw0EIAABCPQI4LvfA8JPCEAAAhCAAAQgAAEIQAACEIAABCAAAQhAAAIQgAAEIAABCEAAAhCAAAQgAAEIQAACEIAABJIR0Kb7lq3cu/riPd2TtXusIPvXA1zu+J3yLy4utGbgz58/Dw8PrthMgX/++We2ZDbdn0VEAghAAAJTBPDdnyJDPAQgAAEIQAACEIAABCAAAQhAAAIQgAAEIAABCEAAAhCAAAQgAAEIQAACEIAABCAAAQhAAAKxBOyb7qum09PT2Ppy5l/qu//ixYsnT57kbFHisr98+TJbIr77s4hIAAEIQGCKAL77U2SIhwAEIAABCEAAAhCAAAQgAAEIQAACEIAABCAAAQhAAAIQgAAEIAABCEAAAhCAAAQgAAEIQCCKwKJN9x8/fnxychJVX+bMFtd2vwnxm+77peUOa3f/b9++zdaC7/4sIhJAAAIQmCKA7/4UGeIhAAEIQAAC/7e9u71KJdkCADr3rReAGoJMBEgIYgRqCGoESgheI1BCQCIYDEHIAEIAMvCdGd5i9QLsLhg+unH7466m+3TVqV3356nTBAgQIECAAAECBAgQIECAAAECBAgQIECAAAECBAgQIECAAAECBP6VQLvdTn//9vY2PfggkR8fH2vNW/4VZZeTuLqLi4vsW64JECBAIF1A7X66lUgCBAgQIECAAAECBAgQIECAAAECBAgQIECAAAECBAgQIECAAAECBAgQIEAgVWA4HKb0cZ8Pd319Pb8u58Vay4n+9Kenp+VcyMqsUmr36/X6ynfdJECAAIEUAbX7KUpiCBAgQIAAAQIECBAgQIAAAQIECBAgQIAAAQIECBAgQIAAAQIECBAgQIAAgfUE1mq6H0M3m831JthvdL/fX2vCu7u7teIPHpxSux8HEg6epwQIECBQXQG1+9XdO5kTIECAAAECBAgQIECAAAECBAgQIECAAAECBAgQIECAAAECBAgQIECAAIHyCqxVu1/+ovDPz8+1rG9ubtaKP2zwZDIZjUaFOZR/mwqXIIAAAQIHFFC7f0B8UxMgQIAAAQIECBAgQIAAAQIECBAgQIAAAQIECBAgQIAAAQIECBAgQIAAgeMU6PV60+k0fW3X19fpwQeJTGlLP0/sKJvux+pK/m2Eub8LAgQIlFNA7X4590VWBAgQIECAAAECBAgQIECAAAECBAgQIECAAAECBAgQIECAAAECBAgQIECgwgJrVbrHOsvf0H0wGKTvx+PjY3pwGSJT9qter5chVTkQIECgugJq96u7dzInQIAAAQIECBAgQIAAAQIECBAgQIAAAQIECBAgQIAAAQIECBAgQIAAAQIlFeh2u+mZnZyc1Gq19Pj9R04mk9FolDhvnEMo+XKWF5JSu1/+8xXL63KHAAECpRJQu1+q7ZAMAQIECBAgQIAAAQIECBAgQIAAAQIECBAgQIAAAQIECBAgQIAAAQIECBCovMBale6x2tvb25KvOaW0fb6Eu7u7+XUlLhL3S+1+JXZTkgQIlFlA7X6Zd0duBAgQIECAAAECBAgQIECAAAECBAgQIECAAAECBAgQIECAAAECBAgQIECgegKdTmetpMtfFJ6+oviGwM3NzVrLP3hw4smEZrN58FQlQIAAgUoLqN2v9PZJngABAgQIECBAgAABAgQIECBAgAABAgQIECBAgAABAgQIECBAgAABAgQIlE5gMBislVO9Xl8rfv/BidXtkVir1dp/ev9yxpTVlX+P/iWC1wkQILAHAbX7e0A2BQECBAgQIECAAAECBAgQIECAAAECBAgQIECAAAECBAgQIECAAAECBAgQ+EECn5+f6auNRvW1Wi09fv+R/X5/Op0mznt3d5cYWZ6wlNr98n8boTyeMiFAgMB3Amr3v5NxnwABAgQIECBAgAABAgQIECBAgAABAgQIECBAgAABAgQIECBAgAABAgQIENhEYK2+++UvCu90OokKUbh/enqaGFySsMlkMhqNCpMp/zYVLkEAAQIEDi6gdv/gWyABAgQIECBAgAABAgQIECBAgAABAgQIECBAgAABAgQIECBAgAABAgQIECBwPALD4XCtxTQajbXi9x/cbrcTJ31+fk6MLE9Y4smEZrNZnpxlQoAAgYoKqN2v6MZJmwABAgQIECBAgAABAgQIECBAgAABAgQIECBAgAABAgQIECBAgAABAgQIlFFgrab7sYCSN3Tv9XrT6TQFuopN92NdHx8fhaur1+uFMQIIECBAoFBA7X4hkQACBAgQIECAAAECBAgQIECAAAECBAgQIECAAAECBAgQIECAAAECBAgQIEAgVWA0GqWG/hN3cXGxVvyeg7vdbuKMVWy6H0tLqd0v+fmKxA0SRoAAgYMLqN0/+BZIgAABAgQIECBAgAABAgQIECBAgAABAgQIECBAgAABAgQIECBAgAABAgQIHI/AeDxOX8z5+Xl68EEi2+12yrwVbbo/HA5Tviqgdj/l/4AYAgQIFAqo3S8kEkCAAAECBAgQIECAAAECBAgQIECAAAECBAgQIECAAAECBAgQIECAAAECBAikCqzVd79er6eOe4i4t7e3xGmPuOl+CDSbzUQHYQQIECCQI6B2PwfHIwIECBAgQIAAAQIECBAgQIAAAQIECBAgQIAAAQIECBAgQIAAAQIECBAgQGA9gZQ+7vMRG43G/LqEF8fddD/APz4+CtlLfr6iMH8BBAgQKI+A2v3y7IVMCBAgQIAAAQIECBAgQIAAAQIECBAgQIAAAQIECBAgQIAAAQIECBAgQIDAzxIoc114v98fDAYp+1HRpvuxtJTa/cvLyxQEMQQIECBQKKB2v5BIAAECBAgQIECAAAECBAgQIECAAAECBAgQIECAAAECBAgQIECAAAECBAgQIJAqMB6PU0P/+KPMffcTK/Ij7PT0NH3J5YkcDocpH0ko8x6VB1MmBAgQSBFQu5+iJIYAAQIECBAgQIAAAQIECBAgQIAAAQIECBAgQIAAAQIECBAgQIAAAQIECBBIEjg7O0uK+yeotFXvk8mk2+0WLuT8/Pzp6akwrJwBKU33I/Nd993v9Xrx3+DXr18XFxfBXk4rWREgQGArAmr3t8JoEAIECBAgQIAAAQIECBAgQIAAAQIECBAgQIAAAQIECBAgQIAAAQIECBAgQOBvgShnT4RIj0wccIthrVYrZbTX19eUsHLGpNTuxx7t+nzFw8PDrP3/YDDodDrltJIVAQIEtiKgdn8rjAYhQIAAAQIECBAgQIAAAQIECBAgQIAAAQIECBAgQIAAAQIECBAgQIAAAQIE/hY4OTlJhCht7X50f2+324WruL6+bjabhWGlDUip3d910/1+vz8ajeZEa320Yf6WCwIECFRFQO1+VXZKngQIECBAgAABAgQIECBAgAABAgQIECBAgAABAgQIECBAgAABAgQIECBAoAIC6eXXpa3dT2y6n1LfX9oNGw6Hs273+RnuunZ/wbBer+fn4ykBAgQqLaB2v9LbJ3kCBAgQIECAAAECBAgQIECAAAECBAgQIECAAAECBAgQIECAAAECBAgQIFAugfSK/PTIfa4wsen+8/Pz6enpPhPb7lzdbjdlwF3X7nc6nXka8cWGWq02/+mCAAECxyegdv/49tSKCBAgQIAAAQIECBAgQIAAAQIECBAgQIAAAQIECBAgQIAAAQIECBAgQIDAwQTSq72jVvtgWX4/8d3d3fcP//8k2sM/PT0VhpU54OPjozC92KCdnk/o9XrZ3v+3t7eFKQkgQIBApQXU7ld6+yRPgAABAgQIECBAgAABAgQIECBAgAABAgQIECBAgAABAgQIECBAgAABAgTKJRDV3okN9RPD9rm8fr+f0pA+pfB9n2lvMFfKEtKPYWyQQLzy8vKSfTHl1EQ23jUBAgQqJ/DfymUsYQIECBAgQIAAAQIECBAgQIAAAQIECBAgQIAAAQIECBAgQIAAAQIECBAgQKDMAlHz3W63CzPM9lwvDN5PQErr906ns9Nu9MsrjRMFMeloNIpHceAh/u7v75fD0u/EgCnBO63dHw6H2fMDsaiLi4uUrMQQIECgugJq96u7dzInQIAAAQIECBAgQIAAAQIECBAgQIAAAQIECBAgQIAAAQIECBAgQIAAAQJlFEis3Z8Vo5dnAW9vb4UpRW/4m5ubveX8/v7earWWs4qb8ff09LRZJnESIOXFRqORErZZzMLpjsfHx83G8RYBAgQqJPDr6+urQulKlQABAgQIECBAgAABAgQIECBAgAABAgQIECBAgAABAgQIECBAgAABAgQIECi5wGQyOTs7K0wyyrV///5dGLafgJScozd8dIvfTz4xSxwS6Ha7OdPFQYI4b5AT8N2jWq22fB5gOXg8Hu/oCwML2nuGXV6pOwQIENiPwH/2M41ZCBAgQIAAAQIECBAgQIAAAQIECBAgQIAAAQIECBAgQIAAAQIECBAgQIAAgR8iEAXf0Xq/cLEp5eOFg2wrICXhxHb1W0np4uIiv3A/ZonW9b1eb93p4vhBivzJycmOCvcj4Th1kE37+fk5+9M1AQIEjlVA7f6x7qx1ESBAgAABAgQIECBAgAABAgQIECBAgAABAgQIECBAgAABAgQIECBAgACBgwksFGevzGMwGKy8v/+b0f6/MJnX19eop99Pbvf394X5zDJ5eXlZN6Wo+E95JXrhp4RtENPv97PHEmKi+MLABuN4hQABApUT+PX19VW5pCVMgAABAgQIECBAgAABAgQIECBAgAABAgQIECBAgAABAgQIECBAgAABAgQIlFwgurZPp9P8JMfj8e6au+dPPX8apeSNRmP+c+XF4+Nj1PevfLT1m9FK/+rqKn3YdQtBU/YlZo8PEWzQ1D8l7Waz+fHxMY+Mrxmo3Z9ruCBA4LgF9N0/7v21OgIECBAgQIAAAQIECBAgQIAAAQIECBAgQIAAAQIECBAgQIAAAQIECBAgcBiBVqtVOHG2hrsweBcBk8nk9vY2f+T4hsDeCvcjkxS3/IRznr6/vxceqJi9fnJykjPOxo/iPEB20+OEgML9jTG9SIBA5QTU7lduyyRMgAABAgQIECBAgAABAgQIECBAgAABAgQIECBAgAABAgQIECBAgAABAgQqIBAl74VZRs/1wpidBkTt+Gg0ypkiAt7e3nICtvtoOBwOBoPtjpkd7fn5Oftzz9cLJyXieMDB/wPsWcB0BAj8cAG1+z/8P4DlEyBAgAABAgQIECBAgAABAgQIECBAgAABAgQIECBAgAABAgQIECBAgACBnQicnp4WVop3u92o597J9AmDRsf3/EL5er0efeITRtpaSLYnfcqga3XHj6b7JyFv4gAACJ1JREFU+evNzpjYnj/7SuF1fOIgO2y73Y7/JIVvCSBAgMDRCKjdP5qttBACBAgQIECAAAECBAgQIECAAAECBAgQIECAAAECBAgQIECAAAECBAgQIFAugaenp8Li8ijgPkjSkVucHMiZ+vz8fN1K+pzREh+l19bPBoxq+MSRI6zVamWD8z+MkP85guw4idcBnvWMDxrE2YnEd4URIEDgOATU7h/HPloFAQIECBAgQIAAAQIECBAgQIAAAQIECBAgQIAAAQIECBAgQIAAAQIECBAoo0BhaX5hb/5drCrqyF9eXnJGjsL9z8/P/XeFH4/HOVktP7q+vl6+ufLO79+/s+X48UmBt7e3WObK4LiZDf4uJv1+tPzPgseJjk6nk/66SAIECByHgNr949hHqyBAgAABAgQIECBAgAABAgQIECBAgAABAgQIECBAgAABAgQIECBAgAABAmUUiN7q+fXl0+k0ysr3mfr9/X22jnx56kMV7i9nkn8nWtc3m838mNnT4XC40HR/dqbi8fEx5/Ver5fzNP1RjLPwfYBowL//cxHpCYskQIDAjgTU7u8I1rAECBAgQIAAAQIECBAgQIAAAQIECBAgQIAAAQIECBAgQIAAAQIECBAgQIDA3wJRJh591nMsoqw8istzArb4KM4S5H8KIBrSH6Tj/myNjUYjcbFB+vr6mhh8dXWVjYyS/YuLi7gTxxhyWu93u93sW5tdR8f9hdkj7dnsmw3oLQIECFRXQO1+dfdO5gQIECBAgAABAgQIECBAgAABAgQIECBAgAABAgQIECBAgAABAgQIECBAoAIC0WE9+qznJ7pQ3p0fvNnTOB4QJeP59ejxiYB+v3/AlvA5lfQLq+50OrVabeHmyp9xXGE0Gs0fxeGE7IcOcg4AxBTztza7eHt7W+i4H8cG4sDAZqN5iwABAlUXULtf9R2UPwECBAgQIECAAAECBAgQIECAAAECBAgQIECAAAECBAgQIECAAAECBAgQKLtAFM3nF4JHcflOe7FHEfmff/45GAxypJ6fn6NJfE7AHh5FnX3hLFHfH18GaDabhZEREIXy2eMK0a1/4RxFjBMnFlYONZ1On56eVj5KuRnvPjw8ZCOjcD97bCD7yDUBAgR+gsCvr6+vn7BOayRAgAABAgQIECBAgAABAgQIECBAgAABAgQIECBAgAABAgQIECBAgAABAgQOKxAF9AvF3Av5REv4qCzfbtv7yWQSrd8XCtYX5o2K9jhakFgNv/Du1n9GyfvLy8vKYSPPu7u79PL3OAmQLdyPMaPof+UZiWjhn+3Nn539u1eyMQvX8e2CMF8YUOH+gpKfBAj8QAF993/gplsyAQIECBAgQIAAAQIECBAgQIAAAQIECBAgQIAAAQIECBAgQIAAAQIECBA4gED0gH99fc2ZOPriR1P5Xq+XE5P+KKr2ow7+7Owsv3D/8vIyqsxLUrgfq2u1WlGjv7DM2emCWFFi4X5Uz0c5/kLh/l9//bWycD/mikfLk85yCJ8YbSGf735GhrHLjUZjoXA/9j0x8+9Gdp8AAQJHIKB2/wg20RIIECBAgAABAgQIECBAgAABAgQIECBAgAABAgQIECBAgAABAgQIECBAgEA1BKKwOzrc5+Q6nU6vrq6iYfxwOMwJy380r9r/roH9/PWoKY+jAtvt9D8ffLOLSGb5sEGwJHbcn619uXo+2ufnnE+IQv8IiIMTyznH1DFaYeV91PfHrsVJiXa7nR0kjgTEwYDY9+xN1wQIEPiZAr++vr5+5sqtmgABAgQIECBAgAABAgQIECBAgAABAgQIECBAgAABAgQIECBAgAABAgQIEDiIQNTlR4H+Qmv25Uyi43sUrEdF+PKjlXdi2Kh6j2bzy7Xvy/HX19dRZV6qqv1sku/v77e3t9k78+tgib96vR6l9lErH0uIhQdm/K1ce1TPR11+VOfPR/juIur+Y+T4+sHKgBgntiMCYt4YLYJnk4Z2/MX18lsRHEc1Sou8nLA7BAgQ2KmA2v2d8hqcAAECBAgQIECAAAECBAgQIECAAAECBAgQIECAAAECBAgQIECAAAECBAgQWC0QvdgXerSvjvvjj6hTj9bv82r1KCKfRUZL+PF4HLXmUTj+Xfn48pgxzvPzc04T+uVXDnIn8YRDfm4bHFGIFvutVit/2MKnsUeBrN1+IZQAAgR+lIDa/R+13RZLgAABAgQIECBAgAABAgQIECBAgAABAgQIECBAgAABAgQIECBAgAABAgRKJNDv96OV+3eN3reeaDSMj4Ly9Eb+W09ggwHf3t6ikj5OKaz7blTPR8/7zY4oxLGBh4eHOA6x7qSz+MfHxzgAsNm73iJAgMARC6jdP+LNtTQCBAgQIECAAAECBAgQIECAAAECBAgQIECAAAECBAgQIECAAAECBAgQIFABgff39yhPj975u8s12s/HIYHNCtl3l1X6yFHB3+12E4vpLy8vY7H//ohCVPC/vLzEAYDEkwPxQYOYV6/99G0VSYDATxNQu//Tdtx6CRAgQIAAAQIECBAgQIAAAQIECBAgQIAAAQIECBAgQIAAAQIECBAgQIBAGQV6vV673Y4K9S0mF9Xkt7e3UVB+enq6xWEPOFScc/j8/IxzDvGxgvF4PKuqjxb7Z2dn8VWBqNqPUwq1Wm27GcbnEeLYwGzemHF2ymI2afzbaDRi3vg7GuTt6hmNAAECcwG1+3MKFwQIECBAgAABAgQIECBAgAABAgQIECBAgAABAgQIECBAgAABAgQIECBAgMCBBSaTSZSJR6/3+Dex3ftCxlFNPislj6p91eQLOH4SIECAwAEF1O4fEN/UBAgQIECAAAECBAgQIECAAAECBAgQIECAAAECBAgQIECAAAECBAgQIECAwLcCw+EwustHl/d5x/foNB/R82bzcT3rNx8t52d/ur9/q+kBAQIECBxa4H9KXln0ihmcGAAAAABJRU5ErkJggg=="/>
  <p:tag name="POWERPOINTLATEX_PIXELSPEREMHEIGHT#5C646973706C61797374796C657B66275F3128612C62293D665F3128612C62293D445F316628612C62293D66275F7828612C62293D5C667261637B5C7061727469616C20667D7B5C7061727469616C20787D28612C62297D" val="183,3333"/>
  <p:tag name="POWERPOINTLATEX_BASELINEOFFSET#5C646973706C61797374796C657B66275F3128612C62293D665F3128612C62293D445F316628612C62293D66275F7828612C62293D5C667261637B5C7061727469616C20667D7B5C7061727469616C20787D28612C62297D" val="129"/>
  <p:tag name="POWERPOINTLATEX_REFCOUNTER#5C646973706C61797374796C657B66275F3128612C62293D665F3128612C62293D445F316628612C62293D66275F7828612C62293D5C667261637B5C7061727469616C20667D7B5C7061727469616C20787D28612C62297D" val="3"/>
  <p:tag name="POWERPOINTLATEX_CACHECONTENT#5C6D626F787B44657373612062657465636B6E696E67617220616E765C22616E646572204164616D737D" val="iVBORw0KGgoAAAANSUhEUgAAC3kAAACpCAIAAACjh4J1AAAgAElEQVR4Aeyd/f0XJ/a3N/vaAqIlaCpQS4hWEC0hWoFaQrQCtYTVCtQSohUklhDtwPva5bfcBGaYAwPzxPv7h/JhGDhcBw6Hh5n54fv37//QnwiIgAiIgAiIgAiIgAiIgAiIgAiIgAiIgAiIgAiIgAiIgAiIgAiIgAgchsCff/75/Pnzjx8/fvv27datW7/88suLFy8OI50EEQEREIHRCfygsyajNwHVXwREQAREQAREQAREQAREQAREQAREQAREQAREQAREQAREQAREQASORODr16+cL+GUSSjUr7/++vr16zBGYREQAREQgb0I/HOvglWuCIiACIiACIiACIiACIiACIiACIiACIiACIiACIiACIiACIiACIiACKQE3rx5Ex00IQ2RvOwkTawYERABERCB7QnorMn2zFWiCIiACIxFgOPn/I1VZ9VWBERABERABERABERABERABERABERABETg5ARY0dKW9sl1KPHPTeC3336brADHTSbjFXlYAjKnh1WNBBOBlQT0DZ2VAHW7CIiACIxLAAfxy5cvf/31F6fL+ZewC/Cvj3d0Xr169fjx43FJqeYiIALnJ4DFc+bO2zf3k+8E379///z1Uw1EQAREQAREQAREQAREQAREYCACfoo3t6LlZnwQ+fHHH0k8EBpVVQQOQ+DTp0/37t2bFEcdcxLLLpEyp7tgV6EicBwC/zqOKJJEBERABETgOAR4aMOfHfGB9BDJcQSWJCIgAiJQR8BPiaNDJNHPuczv3Lkzd0nxIiACIiACIiACIiACIiACIiAC2xNglseELprTRT+3l0olioAIlBLIvLyEZeoPHz7o4Z9SpKXpZU5LiSm9CAxIYOKsCY+eZyz4uRhxtvHmzZvuXyS/desW+wEchLx79+65KiJpRUAERGBjAphKXPaNC1VxIiACIrABgYcPH7LIiInzj6ltUKiKEAEREAEREAEREAEREAEREAER2IbAx48fHz16tE1ZKkUERKAfgX//+9+ZzN+9e6ezJhk+TS7JnDbBqExE4NoEJs6aXKnC7CLwN1kjzp3wx2vP8Ttv3LgxmUaRIiACIiACIiACIiACFyPAPHnOP7xYTVUdERABERABERABERABERABERABERABETgjAV5bkl+94STK69evz1g1ySwCIiACVyJw8bMmGVX95yV6X76w2fDkyRN/6ETvO8kQ0yUREAEREAEREAEREAEREIE1BPwn6njzInOQ27dvr8lN94qACIiACIiACIjA7gSce8OLpfFtuj7O517jz7sJ5UTtrnQJIAIiIAIbEOC1JflSOImiz+jkEemqCIiACGxA4J8blHH8Ijh08vLlSz4YwWrvixcvmLocX2ZJKAIiIAIiIAIiIAIiIAIicAoCzC+ePXvG7stPP/304MEDXqzIv4Td7OMUVZCQIiACIiACIiACIhAS4IgJ36b07g3Lqhw3wbfB52m+skqe5Ez+lOKcqB9++IHSkSEUSWEREAEREIErEXjz5s1idSxpFjNRAhEQAREQgTUEdNbkb/Q4dPL8+XOmLo8fP/706dPfrumHCIiACIiACIiACIiACIiACBQS4EErnr7laHv6+l83+2CTRlOPQqhKLgIiIAIiIAIisCcBDn9wapYnziP3xj3Oh+eD/9NEPvLBU8KPIucoQ0pHBiSJ4vVTBERABETgAgSM48jiu08ugEJVEAEREIGDE5j4hs6dO3d++eUXL7efM/CKQiLx7H2MT7M+wEukOeFBPi7AvxV5OsGQk4D7tyITdwvHIfn7+eefX716xcH56nx0owiIgAiclAAH75zZ96bV2f90feekFZTYIiACIiACIrABAb4ezSc78wUx1PKQLp+a5vHcfEpdFQEREAEREAEREIHdCeCx5Pf28G14+whrqjzLt0bat2/f8ja4fA4cQ/n8+bNxSzKfla5eiQAbHE+fPnU18jsFLHN12tq4EjrVRQQOQoDtOaMkDBaaShtZVSSTOa2ApltEYDQCP3z//r2uzjx79/F/f3U5cBfn3H/77TeOdHBEvTqTzI0IiQfJn5M0kzJz6ddff0XIThJmytUlERABETgmAUwr+2Es6NjFW7/GZC9LKUVABETASMC93NsvOP7++++sU+M0Gm93yWTfinCNlphtDzZa7LWmEd69e9eeXilFQAREQAREQAREYGMCfHycR1OMha7xbVh54DCusSBOFSCYMbGSDU6AaSCTPlb7mf0ZUfBYbPMvQxmLVjIRGJYA30oz1p0n5zluYkysZA0JyJw2hKmsRODUBOrPmvhq82lMzpjbnTN/IwfimDb4nxsEKA5Xki3SCmk1adlAQSpCBETgRATwJjkpaDSn2os9kWYlqggMTgDjxrKj/Tid7NvgDSZffU6ru9eD5ZP5q9vPj3zRCoiACIiACIiACIjAIgEWgflszWIyn4CHDLnF/ywKcADXuODgsv3jjz/0auoiwkpsPxeusyZqLSKwMQHLe61CkaqfqA8zUbiagMxpNTrdKALXIPDP9dXAj+cMB5OH0qxYxy+9ZWV6Zil8xRNpmX7wtpKiL/Ww5eBqulIG3S4CIiAC1yDA/lmd8b9G9VULERCBqxLAuPFMJEeTr1pB1WszAjSkooMmCMaGit4Av5mCVJAIiIAIiIAIiEApAfuBbJczr5que9Ycj6jooAnFlcpWWnelvx6B+/fva953PbWqRtcgUNo368aaa7A6Qi1kTo+gBckgAjsSaHDWxElfcXDE/iLE5oA4NcKn03lulUHLfkqGCRIy65WMzdWhDEVABM5LgHN75xVekouACIjAHAG+9ctbWOeuKl4ELATsn5cOc3v37l34U2EREAEREAEREAEROA6B0s0/JK+4hbsqPKK6go7DVpLsQoB5X9HDqLsIqUJFYEACpaNA3ex7QLD9qixz2o+tchaB4xNodtYEU1JaWx4bLb2leXrE5l2OHJSxu5V8lJT3o1S/AbJ5FZShCIiACOxIQGdNdoSvokVABLoSsH+HvqsYyvykBDjUzjn1CuH54mfFXbpFBERABERABERABHoTwL0pfWcbItX5NhV3IRsS9oag/K9HQOta19OpanR2AhUvKWHU0BCwu95lTndXgQQQgb0INDtrQgXsxzX2qu1cuXxYh6Ho6dOncwmieN7iyNdJ9YLrCIt+ioAIDEiAU4PnNf4D6ktVFgERsBPgbLE9sVKKQESg7qAJmVTfGAmgnyIgAiIgAiIgAiLQlsBff/1VkWHF8RRKqfOI6u6qqJRuuRIB+yvPr1Rr1UUEjkyg7iUlervV7jqVOd1dBRJABPYi0PKsyc2bN+3VOODeJB/H+f333+2CPXjwgA/x2KuslCIgAiJwSQLyIy+p1l0qxdFP/6cDnbuoQIVGBGTfIiD6aSdQtxljz18pRUAEREAEREAERODCBOzLsyGEurvCHBQekMC9e/cGrLWqLAKHJcAz4RWvtqI6pZ/dOSyB8womc3pe3UlyEVhJ4F8r77/Y7TzAyhF43vVkHJmePHlCeg6pXIyDqiMCIiACdgJFBw3t2SrlgARevnzpa83Tb/fv3/c/FRCBXQhw1kQPR+5C/gKFVg+O2iO5gPZVBREQAREQARG4JIHbt29X1Kvu9DZ38Vbp0uKqHbDSgpT+SgTkfl9Jm6rLBQhUv57EfUaHN3BfAMJJqyBzelLFSWwRWE+g5XtN1ktzhBwYjfgg3KtXr4zCsDH28OFDY2IlEwEREAEREAERmCSg76pOYlGkCIjASQlUf4Opbj/mpJQktgiIgAiIgAiIwLkI3Llzp1Tgn3/+ufQW0lfchROlLcYK1LpFBERABA5FwPgQ+KTM1edUJnNTpAiIgAiIgJGAzppMg3r8+PH79++nryWxjH86bpJQUYQIiMAoBHRmeRRNd66nvjfRGbCyryEg+1ZDTff8j0DFHgm3Pnr06H8Z6H8REAEREAEREAEROBaBCkeFt0dX1KHiropbKgTTLdcjoNfhXE+nqtF5CVR/QMdV+c2bN+et+wUklzm9gBJVBRGoI6CzJrPceHW/jpvM0tEFERABERABEWhKgI/mNM1PmYmACIjAzgSePn1aIcEvv/xScZduEQEREAEREAEREIENCDx79qzoNDaOTd3L3vheT5FThFTItgEBFSECIiACItCPwMoXk/DxNb01uZ92lLMIiIAIzBHQWZM5Mv+J57jJ77//bpxE8XYT3oaSy07XREAEREAEREAEZgjovSYzYBQtAiJwVgJMJUpfbcLzuOysnLXCklsEREAEREAERGAAAvaNQBZU1zxizr32bwvapRpARaqiCIiACJyVwJpRw9V5fQ5nZSe5RUAERGA/AjprssCe0/cfP35cSPS/y4xkOm7yPxj6XwREQAREQAQKCOi9JgWwlFQEROAkBNj2MB5bp0J37tx5/fr1SWomMUVABERABERABAYlwGlay8EOXCCe37tx40Y1Ju7lhdOW4yavXr1CquqCdKMIiIAIiMARCPz555+8mCSUxD6b9ndZRiifWAEREAEREIEmBHTWZBkjx03sQxTHTbRGvMxUKURABERABETg7wRYiPx7hH6JgAiIwOkJsEdifEsiB03sB9xPz0UVEAEREAEREAERODOBhw8f4uFkToHwarcvX76sf1sbOVBQ5mM6yMB5FD34d+bWJNlFQARE4P8I8N2AiAUv/swMAVFi95PTKpxZmbykSBEQAREQgU4EdNbEBJZJlP2D60+ePPn06ZMpXyUSAREQAREQARH4LwHWIkVCBERABK5HgD0S7Ft+gYyJBtOHNQ/+Xo+baiQCIiACIiACInBkAjyYx2Yez+bh5PhDJwTYF+R0yIcPH1o5NuTz9u1b8iRn8nfPuBOgXEpHBr3R5MjtRLKJgAiIgJ1A+vmbR48eYfztObiU6ZmV0hyUXgREQAREoIjAv4pSj5z4xYsXHIo0Pm7ozu+3mlaNjF11FwEREAERGISAzpoMomhVUwQGJOD2SNgLYe2M2QTmjq+GsVPCNolbO9OsYcBWoSqLgAiIgAiIwAUI8GwefxtUhKMteo30BpxVhAiIgAjsRYD5crQwyHwZ4488zJ2LvrvNvPvZs2d7VUTlioAIiMCABHTWpEDpnMp3DyYu3sPgx3ETvd1kEZQSiIAIiIAIiIAjEH2TVVhEQARE4GIEmEdweP1ilVJ1REAEREAEREAEREAEREAEREAERGAlgfSlJv7loDyhkV7NFMeZFU6uMAHPpNElERABERCBhgT0DZ0ymLye0XgDe2Y6PmlkpWQiIAIiIAKDE/j69evgBFR9ERABERABERABERABERABERABERABERABERiQQPrhG//1HB+wYyk6m2LPVilFQAREQAQmCeisySSW2Uhe22Uf216+fKlXm8yi1AUREAEREAER+B8BPr/9v6D+FwEREAEREAEREAEREAEREAEREAEREAEREAERGIIAm2jpB3T8i0nYkuMzOkUg0pMrRbcrsQiIgAiIQBEBnTUpwvWfxL/99pt9bOMFX8UF6AYREAEREAERGIzAx48fB6uxqisCIiACIiACIiACIiACIiACIiACIiACIiACoxNIPyYQPe8d/VzkxckVPQS+SEkJREAERKAVAZ01KSZ548YN+zu4GNX0XfZixLpBBERABERgMAI6azKYwlVdERABERABERABERABERABERABERABERABEfhHut32yy+/hFwqnuhOz6+EGSosAiIgAiLQkIDOmtTAfPjw4a1bt4x3Pn/+/M8//zQmVjIREAEREAERGI3A169fP3/+PFqtVV8REAEREAEREAEREAEREAEREAEREAEREAERGJkALyD59u1bSODOnTv+Azouns/o2Pfj3C3p+ZWwCIVFQAREQAQaEtBZk0qYT58+td9Zce7SnrlSioAIiIAIiMCpCeilJqdWn4QXAREQAREQAREQAREQAREQAREQAREQAREQgQoC6aGQyd206E0niwVxfkWf0VmkpAQiIAIi0ISAzppUYnz8+PGPP/5ovJnHtT98+GBMrGQiIAIiIAIiMBQBnTUZSt2qrAiIgAiIgAiIgAiIgAiIgAiIgAiIgAiIgAhAIP3Yza+//pqSmYxMk4Ux6SmW8KrCIiACIiACrQjorEk9ST6OY7+5KLE9W6UUAREQAREQgbMTSGeVZ6+R5BcBERABERABERABERABERABERABERABERABEcgQ4Ant9AM6N27cSG/hqzqln9HRemOKUTEiIAIi0IOAzprUU3327Jn9Zl5t8vbtW3t6pRQBERABERCBEQiks8oRaq06ioAIiIAIiIAIiIAIiIAIiIAIiIAIiIAIiMDIBN69exdVP/P+ksylKBP3k1Ms+trAJBlFioAIiEBbAjprsopn0Vfi9GqTVax1swiIgAiIwBUJ6IWWV9Sq6iQCIiACIiACIiACIiACIiACIiACIiACIiACOQLpq0cePXo0d0PRZpzLJD3LMpe54kVABERABKoJ6KxJNbr/3JgZ+dJ8v3z58vr16zReMSIgAiIgAiIwJoGvX79q1jem6lVrERABERABERABERABERABERABERABERCBYQmkrzr++eefJz+g4xDxGZ07d+4U4UrPshTdrsQiIAIiIAIWAjprYqE0m+bhw4ez16Yu6OntKSqKEwEREAERGJTAb7/9NmjNVW0REAEREAEREAEREAEREAEREAEREAEREAERGJVAulm2+OaSome/4arP6IzauFRvERCBTQnorMla3IvjX1jA58+fP336FMYoLAIiIAIiIAJjEuClJi9fvhyz7qq1CIiACIiACIiACIiACIiACIiACIiACIiACAxLIH3V8eJRkl9//bUUV3qipTQHpRcBERABEcgT0FmTPJ/lq4vjX5SFnuGOgOinCIiACIjAmASeP38+ZsVVaxEQAREQAREQAREQAREQAREQAREQAREQAREYlsDbt2+juuc/oOMS84Wd0s/opCdaonL1UwREQAREYCUBnTVZCfAfDIFFWTC28SR30S1KLAIiIAIiIAIXI/Dnn3/qwYKL6VTVEQEREAEREAEREAEREAEREAEREAEREAEREIFFAv/+97+jNMZ3lhiThZmn51rCqwqLgAiIgAisJKCzJisB/oOjlLdu3SrKRbtrRbiUWAREQARE4HoESt8Kdj0CqpEIiIAIiIAIiIAIiIAIiIAIiIAIiIAIiIAIDEggfd3Iw4cPLRwqVhTTcy2WgpRGBERABETASEBnTYygcslKX22isyY5mromAiIgAiJwdQLPnj37/Pnz1Wup+omACIiACIiACIiACIiACIiACIiACIiACIiACPyNQPqiEfsWG89+2xO7UtNzLX+TRj9EQAREQATWEdBZk3X8/nt36dj25csXvh3QoGBlIQIiIAIiIAJnI/Dhw4eXL1+eTWrJKwIiIAIiIAIiIAIiIAIiIAIiIAIiIAIiIAIisJZA+jB20ZdxihI7WdPTLWvroPtFQAREQAT+R0BnTf5HYsX/pWdNKEpHKVfw1q0iIAIiIAJnJcBBkwcPHpxVesktAiIgAiIgAiIgAiIgAiIgAiIgAiIgAiIgAiJQS+Dr168fP36M7jZ+QMfdVZTY3ZKebokE0E8REAEREIFqAjprUo3u/9/Ia7t+/PHH///bENIn4gyQlEQEREAEROBSBHTQ5FLqVGVEQAREQAQOSYA3aL5+/Zrl17t3796+ffuH//4RuH//PvEs7B5SagklAiIgAiIgAiIgAiIgAiIwBIF0a+yXX34prXnpLZxu0VSoFLLSi4AIiICRwL+M6ZQsT+DWrVufP3/OpwmvkphFQJb8wsjdw4iEYL///jtf+eHv27dvf/31F/8imDtMc/PmTWrK3507d/j33r17nLPZXexFAT59+uQrFdXL3UvtfNVc7ViKXczWJXjx4sVvv/1GmH8fP35svKtJsqvWaxIOW9SucfpmGTZO1IcS/9M0/9ssedXQKVrmZE0VKQKLBE5qq9nfevLkyWLtxklwUj2uVxBzezcoY9X/6258Ic/UpLtxGX8Dk340f2k9BOUgAiIgAs0JMKzwrB6vz8S0ppk7e8sCK2Pxq1evNp62OHnkz6d6UcyhCKiJHkodEuYCBNSnLqBEVeF0BIZdZzidpgYXOH3l/6NHj0qZcEuaTz4TzrjsMg/KS6WrhyIg7+VQ6pAwFQT22jX+4fv37xXiTt7CTsDkwtZkYjaGr3SQkFGq9DVcHE149uzZJJyNI/lYHcuOjLXuWElR6W4TiKGdx+aKbuydmFEBb4N62dtkJBJV48t/VC1zaoHnBUOfpmFvioTxP69aL1/BMOBaZp0SsTBsT6K+ilfqhTIobCEQdYTJW+p2NdzQSBuYO2PkDhi502/2I2KTEh4/8ry2muEecxpaSwttbuF4iiXludKcV48rOTN+0Zf544hJRVZ7+Rv97FsFhGPewmqmN9E4Xe7YEP8SdvH0ZQ7m1gmP9aDN+BPDviBycweF/UlThoNzHUuiapO4iGROsb1fLT3WNdGiu1C66yCu9WamGEXZkhh/6fnz53QW+42bDbJj+vOLHQp9lS4FoGVnDxlGXUNC3Zg+mhNPgPBY5+U9YXvzLkqpJjo5GGnsLmpFShwSUJ9SnwrbQ8MwflT0xAKjIfkzQeBfPzVgTGTmyL9F7jSZ86hDXlqKIFk+zY5Xr7TOID9qx4a0TdGTPa5uV4UXOBbJzKIBa1NFt1wvscxpqlN5Lxt7L6jA7em4f7dczaP9sw/un370M2tE8r4EUuFI8C+CNVy3SRtew5hD7Bpjx1v9Qd9OB821KvcI+bg3W9irT0pa6r6S46OzglAkcyYx2gcCnfNKlXL1ZeXujz/+SOvF7CUC0q/6bZV1nHqlVImB9tOnTzEREd7qn2jw/fv3k2UpsgkBCC9qh7MmxrLoRxgTLORinmkCeiX30l+MZZ0iWdvuv7GtdtpMNWWJYYQ6hYKMQp5aj8Y6TiZrbtJpw4wRk+PypAArI9vat5XCbHw7kGm3DKBMwzCtYKdXAgRLixbsw3RFX6Zo7qIUi60I0yAVwwcCb8wqLA67h/yOG2Mf6Bw3BAOdhVtbp0V6DLWzZZjuQwNwXSajd1oFLYSUpK8QD/1azFTYTXyYxllRovEWBLukP08H94YRrXnDSAcvMox2+JRoJ0lK0ht1NHiyqzZR2fzBG/aO1Vef8sPrZGA0f7hhU8QxZnTDX5oEm4/ERzLOCxg981lxFXeuYb1aZYVbQutaFN6YAGcGF6WfL0HO8qNaqf7U+eBFR22S3lpXo4qpUL8WXleFze6SOU1Ry3uJemL0c2Pvhe6McUjV1CTGtf+KZUZugUPbZbomNXKZtHUDXANAEXSNVMjUGYvMqd5rEvWgyp+cG3rw4EHRzTipex2I5qQej1JxWq1IYGNi5gBkvv2BL1RAufmnpWGOdXDfW3H/ukq5x2QBkrmdPobD7V/jzwH5NDG9q3nFr1qvyebE43rY7hTsZOLSSDdl0mtOSrlZ0rd67p/W7t79bik0n8b5ATSn5l0yX27bq6e21eu1iRL5a4WUTaDSB4hbFX1qPa6BYBm/1uSPThmXi55XqyiulX2zFI1b6F5LgLvinqvzgWpTRp44J+5pPxewjIM8SfbTTz9ZZLakwRTb31FEf2EgKHo9w5wMlItT6j23uWRN4nFgeJWaR70yTyaxTd5PID2uVETd7Zg+3uPFxobrd6WZMOOwv5aPNwYx/ZksAgtJVjyL480I2aY9ixWE5n3kwv48prhOramOGL8sbglpXr58md6ej2GFTu8GzyC6ahOVzc8oHTidFhnmCrW4W3P3unhGk/UGx3smLsC/jAsW45OXLbqqPhUBmfw5gj88WfHqSNoVk4JqhyosF18I/vmVaiZNp3uvyenWGeRHhc1y8HC6q1I9BWa4LN2SG81Vljmd7G7yXiaxRJG7eC9u1KboVisVrYZLBMOXaO5IR8ztPy2r7sjM3sp2u+Hp+ZTqmKI9IepZXdABb2Sdzt4OfMrJ80Fda8fInZ4/8vL4AGlYnScxEjId5Y8Ah6Tw8unn6M6nnAyQoN8ZtJQPsrGcOikJka4uSE4t0nvTGHJD+LkM3fnuOYbcm2ZYHXPVek0CQTssiM8pkXjMC20P1aDKqGXyM6OyKE/yIf2kDIqsJpDXnVNB3iaglKIRJFJr5ieyte2Y1ZSKbgTInJ0JK3scW80AgXlk4AB4J1WGFa8II1iRCpokPp0em9SaTGgPlgYc6tG5v9xF+ylqQr37OPmHck6G8/bNThVjNZl/20iLPG0lYfi2FNppIKB0owdoEXIuDcI3VBO5zRVUFC89FuFamZhmxji4OEsythPycZOOOakobnK2gsmabD9zNrnt4Hh5f76VfmkG6HdOuS5+pUlsq9m8qCe6eu0mKpufaYpMUozmt1UyGltGHsulIn/YLjZjh6V0Yxr1KTv5EfxhY7NZTMaiX6f2n9ECjXlRm7gBi8JvkwAnYc61C2tBmkOt7cuP2qZ5HL+UtLut7FylTYuucXxKTSSUOZ3EKO8lHCny4cy4GbJdOXWdk4EhLCylIsxqbXOPAoOzOJevELXoFuZ9k8tBjqQb/XfZDf9HUTXyiYs0t3IUyUuyy9W5XpGJR+WbibpoRpHTdRVSLkrFNtLi7gvN2pLVYln5BJiMScLUBXtEx8vfnrmK8KVLxmuKiyS5ar2iarqfcJ5UIpE0M7tlJDfjjAtzvEHjnKzsJSMXrQGqnNuLze9JM6zg1nAvmiWl0xr/0teIoeWgSjr7XPvx8UjYsHt2VSK1W+R5QFu9/QKuV64xANWuiosyP6keo1pU/KTiGX83UhZKwcLP9U2yotfT/Wldi3n2c/QX+yOVmrNvpQBBESHq8dMiVVtJFmen6Jo0k5XF3KECCLshgJTIz79ISOPhLssQQBqGDEvFq9OQ/6T8dZGtpJUeqxVaemO/QXDSuNEd0q7bCXcAACAASURBVJZPd3AdJBWeHpRpimn6upgR/PkUewZs/tKkZj35yRZF6d4e0rtJjMYz4yOJfYYKQODyTVQ2P9POJ/tUvpOuvDpnkDNCRpeK1lft0mI0ooKqf6pP2bGTcgR/uLot+RvxWCwt3w+I+MyYPtfd+Jc/N3+E9lw+3Du5FM+9iwrlXi/qXgHkXJyfIifdk5SLQoJrMbeGa/sItgjZmEB+1KJyj5wgHT4WLWS+OtxubDk+mfOl89me+qrM6Zz60ubnWwX28AKbUBebETCaM1TNaTMTDwfGL6/cMECeTA3QNTn7sZKAcyEWh0WXFZnvZUbmlncYZKnXGqmAQAcpGqyj4nTWJNMmyy6FTdYYXjmU2uWj8+RbCVdppvYMXcpMp/UEJp340oLm0s91/rzTOZfbXLx9YSLqXXMZLsZftV6TFZ9cIcXoVzRInz+tbm5i6Vsmbb7VXo4vd9jAXIv1tAlMKnTOw2PAJr0f7xfBovHJhhQKQLitZViUqiLBeW213U5GStnsJ620QiN1t5xXj3X19XfRbS0KpbfWmV/uyiwikK3daHiZFwPV9m0x5zQBXoQF4Mo0ablpTFtJ8u4u07nURyWGu4ztxDLoA63rEICoK/US3m6seKq4KEZ6jID0+Llo8NGsa8+kRCPOTPEvYRRNs1x0YCKXNW1si8scc4ssrtXVrd1EMCdrcT1/PjVWYc8tCmcsUjrSoUHaT8Scn5PYQzEypaS5XTtmktXFmqhsfqYNbz9VWe+ULi5ohJ3dHqYvZEDZL6lP2Zm7lCP4w/b2k6bEvVls84zCRZsoWEXGwcmxO10coM8u6pSsUsm3jFl0O5FwcuUtLySg8r4iZCb9kHy26dVJXSxin0yQ8XDkR6XkjxaTtreV8990fjTZbMLITBM6Gq5SeWROM8TkvYS9wBI+iPdSOrQxZqW1w83Ai7CsfuASWOYODGqW3DINsuLS3Bp1W5tmqb4jjAsR1kJnTUIaq8KLbvFkE19VpO3m1M2KJMlbjcVCFhtfqTlYLNElSF0T6kVk1MSNueWTYTgs+m1S9FXrlRLGcKeVrZsapZkTs9gyaTArG/9kuQNGzo1zoamJ7MDcbJasqvsR/XTSawzFoCNv7wcYm8SpbbWlu4WK2D6cLicZ9VKa7NR6LK2sT489X+x9KB2b36QDMm2YHJSJrDYgvi5RoMK+RTnYfyL8Bl3DIk9bSTJD7eQMEHtiETJKY9FU29lXKEDF8lZG1yvX2rxg0qNH0SOA3VtsdRg9y9I8mlocRl0/SluapVVnGhuXLBJmAA7lz2+wRxI1qszMKEo5p2VaV0Z9I1wap4nK5mfa86KNnetB1fE0vIw8lkuTvm61PP5GPHZL6Zk06lMeZlFgBH8402wyl2hRiyNaZjTM5OwvTU4eo6UhxFhUKGL4PLcPXGCdQX7U9s3mgCWm7kqTnlXaupimHRDOSpFkTjMA5b0sjnGTCc7ovaTDJfahYtEDY2Xxxpuscmeabngp3UhFa0T2mPJTL0v1o6J11iTU16qwZZcl7bSrily6edKMRjJU9LS0WDKJso1+1m0bpAX5mEnazE98guYBC8yod1XIcNV6pSgm7TWDAZzTxNUxiy2Thrp+taVavMvcuLg0AOfwrAnDVToNQBHrexBI2YZJM48skmVjZkvtWMzLwW319gu4kU4Xf3YdIFxruYAe65r9pD1PNRIagbqCorvIMO3sxDSxJL6sUvvmb6wIIHnKrXmMRTAaMzaZPyYt/DHBSFHbBZubnaLBKBNor3ED0illlD8/Wx3jiDC6cW0NpVDUVkJKj5GaGv6c9GRCJRIuNXpYALpblEn4M5rq096MTSXMJA2vcYom7f+F/XlslDeMKGtNl5/EHo04FDFnElF9qsrJmDkL3LA7HDmroZqobH6mKW4/VZnrvBkho0uRzZ/s4BWRGLGooKKf6lMVzN0tc9b4Sv5wUVtyiRnOFgfTVuvJjLyp+rwrRZ9Nr0YxiFpRx/W3IFveRUTOg68XOQjyo9Y3hgvkkPbEOfNYVFkyiTrs4k9GtKIiDp5Y5jSjIHkvi91hLsFc99zFe7GMdNGEmnpNzrszrSW8xPi76JDjG6x3+8NC58L48KmaqO9c+vXxFvcjMqQ6a7Ie+//lkDblVP1pTL+2iKbzLjtXWSdtVf/FTf01HTsSctKBWDlnjoqY+5m3L1HvmstkLv6q9Zqsb0qydEV+Mts0kkae9rsoJrOSm2aomJSAxfp5/U7aCou7kJY7F4NdnRyAQ713HYznBJuMv7Ctnqyviwx1MRee82gz2e54aUw9Atyy3YXBXzk+ZjSbdva2jn6RfcvIabmE7aLZpzWa6yP2eFTASEfO/FkkmUuDhGgcjy4dxDPCTPblaGrayildFKxt85gDRTysaPaMblR/UaqInl/1zuS/5pL0uIYe9056MqESaWbVRs9icyirqAgSh+JFYe+hVWBJ2/aa3DICHNyfRzwqjoGN2GZ+plPjyCrmPdXFPaew6AzYy19SE0XFsvm+nYOCP+wzfZY/59IYrW7Yp6IwOdCjGRrImfx9cesD5IacZF7U5UPxsP+Ih3mhsmS1Xjz1KfWp9Q3b57B4CIz2Rrv16dcH6KRpG3aON70j7DuTYTrUehlKc0DmvCPH1YaUFr3c1IEprVGaHvnlR6VYrhqT9sEmDZhMJrttJrJHY95LazKnefJpq8Pm5G+pu2pph3ttQjHMOdc3pZHpJodazUNOxsSMaqL5OD/Xu76UmOHjLq1caM3UyF9CEakYG5SLAPkGE2lEZ028ytYGJlWeNoIopsmAmoq+6IwiRvOiGaSj2kU/8VlTUUtjJh3fzTz+PNiodxVV7ar1moQQmf4erTEsl6E0aorpT+xmeIvCRQQsK3TOjUvbeT8fa1EqlL7e5ygClSbOmxTXUE9qq9PKhjFpH0xjJj3aMJPjhIfVY9qjUz326+O+AaTzagr1V1cGFi0JVW4+TcU0WcpNafsY7Bs9CAX1s3IW7Tt50r4cjctNZoBO0Za5/Tbzsajh2XEBzS15Rzl0+mkXTHp0Klgktt67WOz+THyKJh2p4+1tBYGirMJ2mGbb3GMJi4vsRlgFH97dn4cAMnh5MoFodTuyXbSBsO5RGMOeyTm91FUvkWyH+qkmmqpj0YL59jOazV9cy/JkwkCr1y2kmkpj0F1+vzkUjDBmpHnfV5+a1EtEfu7naH0qZRXGMJAxX5tj5eLzQ2GYW2k4dbTwMSxj62Yrz75Go60zyI/yqr9qgCYddfyG3apolESM3ScOTbQsc7qIUd5Liui8M4LMYm80uDf00i3ThGh2nzJfEzOpr4bGMy9b3hWJVpN01iQPs+BqutURDZ+TP2krBWXYkuZbgBOj+bTTiZaa76jW68uddB16YJyDPdm9XTWj3jWXw2T8VeuVVjYFuMGeiqV70npTaRVjIRAN51Gvdz/Zi003CfotHzixWdCZFMZHrt8QsvCZS3NtWz1XaxfvVZAJpOtx+Tz3ujqsHlNjnmozMw1ooi/m1RgWfPp0DG3l6BvtW5PqRJks+lQpcDgw3q3xRiIZ8j8tbQAho76MeKHkzQeCRctP6Rs4Hik6fOCw4pnwxuJJj6my5mIWWbXyKxbPKxRNqTJtr9r7TVFs0G5P4c9bvAK6fzRIhRpfVEpGoZOGBWXNNekLx6uJzik3JTPZbAYcuzFikyjmIqNePAe8YbzRvOB+F40RRgnTliOz79ClZCbbzIB9aq5pMYMLRz0LrrmsquNTj8JiAZhqVZdYcaOly/fo7Ii6OA/tVC5FW2pNm4kscNii5EdVNLbNbkm7HjGtSk8znzQvYSTtrVXpu+Qjc7qIPR2j5b04aCmZsGv48AG9l8mH/RgUvMwEJtMstpZMgnCUCQsKw/THTA5rLqUr3pSLBtfkWXRvprVEVlRnTYrA5hJXDGk0i4ZjqhOOZj3Z/sKmH/lkuVoVXqP0sKA0TM8szPJvySPD4fLvvZX1Nwn++2PO7Y56V3rjXMxV6zVZ36h90iToBRDoPdjPaS1spc374ySB60Va9mLTNJG/0gkLpYQqTsM0yOqeu0bma9vqRTKpItKYbVrIoqj5BMPqMeNoelVi3uGTB1h9lW6bWhVfNAG6dnXm4Y35UlyJzacxTgDqGNYoH4b2ljMNjwgfLC8YV8O+HHUZ8PqsWgUs3Fa6o9WiWpoTxHp7RKn80mPKJI2xbPC3WnlvXtbkRHWNlZY/n7YQHzNJOzKV4Xw8TA/YxaHTsh8WFtdpkPL1PWZATTSjF9n8OThhZww7URpu5WfOSTIXv9j9qcLcvSvj1acyANWnMnCiSzjqUVtK+1e/ZhwKY+/vXsItO340afIyhIHQlwirtj5M6WFBabjrZMqimrDuYXp0JD9qfQPolwMtJ2pOrWZPyGyZQEWlb2NtOvGUObWAjUYcWiBK1yaUQ3cZ7yVyj3tMfmkzkfVIf4Yrn5bGaUwzWTS6M97eKtncviqGKCxCZ01CGqvCk4pPm10U03yRPR22oxIXT/iuovD9+yKHNR0vGiFc1Shxpcylt0cmzBOOepc926vWKyVgaR6LE4M0W0sM2vGaygQaurkWqa6Rxrh5FmJfYwdKoc0Nh14ey3S0tNDF9Ne21YvV9/AzgS0byaLAcwnG1KNxDl89Js7R9vGWky40rSbugcW+9ZjJuMpmOoi/RCPc5ZSJk5C6e0nmAmFfJuyT9ZsdWebM+HK+RW0WmHMgPRMX2F426XGxDWy/4h92lqiFuJ/0/SKfmXblxyw8nzVLq/Ln8w3GMunwI1SU2DITiW6ZbB5h5PYmJc9ng6tqonnIsvlzfDCqYd/JhHuvqs1JSHzGyennkapPZTTCJfWpPB9/lfFrcvEz7GvhxMHf2ClgmeiFsiF8J0nSbL3PFgoQhntbIUuvT8VuEmPxc+RHNUG9cSbpOhLtvK0Mix0n7ESEmwvQtjqZ3GROM3D8JYsdK5pQ+5wXAxY7Rgu0TP0Wy6pOcF7vJVwCjbz3NascGZJRKZEl8T8zOVRfmnSc/CBYnW3pjXOLmTT1MCudNQlprAov2i/f7MJAW+/Q4ih3sqEhu8Whvc6SzhGO2nQoSb/w5Ay/TpKr1msS/qR9DHsEYdLUtZDJEsPIxVV7Sj+voxnWdOOwxfKEWm5r9xYri9FbbHj9tjwnxbMQO6+tnqxyFBm2h7nwlstMkXjGn2Pq0dKh0Gno+ht5GpPNObhpQ2pizy1a7reyn1Yqitl+ghGpKV0wiiTkp+/Loe7QTj8rZ5kzo9moLhv8pMopnzRm+41h6XFR+xZTsJhJUQJLa6lzqNZ3vUW3ilY9uD+f9usoxltvlOgveWu52FT8LZZA3RR1UYYjJ1ATzWtHNj/DhxVqS7dq4mRmxMhcmls+6rS27iRRn8pohEvqU3k+7iruBx0n37/qHBtL6XNpFkUKBaYjzOXTNt7idq535xZlXoRDy1/MpC5BiH0yLD+qDuy+d6UjbPORKy1isv2Ekf2acT/aMqdGtvJe8qCu4b2EI2bXVb5w2h7akDDcfCV8zu3fZYJv2Q3XWZN8pyu4alnXDhufCzfc4JxrfGGh3hsrqFh50kUUdbWebNDUrlzABndgO0KwLlzXz69ar5RyuMmU0gtj8AbqYKaFhjHkGZYyF+63axgKc6VwOK7PUfXxKHeDWXGE19L2NlvXuLytjuBP/vTtIROw77hMFtE7clg9zo1ZoSq7+veW6aIXZv1QYrFvnUaN/JiFyVpfu/XdBHvuac8FfF8O1yu7rulY5sxIu776FTlYGvD2Z02kx7wqJ93+qME3XypFJIv9ab6ckUfBVYtP5eCM7M+H5i5qKu6nm5WHxgpci/B9AstSlyuobt7tCzpjQE10UWuy+RlEFjiuc3X1ZDISTrbwrjPZyRInLduwZt/SbAb3h0G0ODKSgGSZxt/jUn7CFbXzopG6Wtph1xlCYoutRX5UiOssYXpQ1Keaj6RFPdoJ02MS11UjMqdGvPJeFkFdwHsJtYyF6epFWEbn5g753Ar8onJ7JJhcFovWpVsusy66AuGIso2L1gPrXJ6LByzC6vsw0OYyLIq3jKZbMk8dCF9lFyhdGJ0zf60AFtF2iaMa8TPqXZY8r1qvyboXnS9ubp2dSJZV+x0b1SS340daqPr+UtFNmhCwND83X21S3Fwml7fVcxWP4n17yAT8elx07xF+DqtHlJJRmb/Uz78v9bXWnwKx2Lf1pUy26kxlO5U4KcZipNf7XMD15dAIb7CgMydMGN98bWuRFQks0yUmzJas2qYJyUyGR9bj4rwGYj3s3uRkPtLOlvM71+TCvhwJk/4c1p+n4imNMMb5nOEQU+SFhodUwmzTcOmku61h2SU3NVEL9rSpRDEj2/ywY0ZYwp8OkYV22zST05CuU2z1KYsGw7YxGR65TwFwcVgE2i6eObJl5lyRKjdwuiY7+PZi+Da/6AN3cjMWG4z8KK+jswRS37XT2rtluh32qQ36dVsdLfYOmVMHXN6LpeGFfWEyfFjvxS2ahYNU72W08FzLJCsXacFuTHPGXWOdNTEqdzmZZTUwbYitRta5U05hiUULWMsVzqZYNOilj1jN4S3NJyt12cV0dK+Y4V+1XpMoLa00bLEVPCfLDSNT7zYs0Yc7zZdCSa4UNq7HgXdLK5QSDl0Qr+so0HuBw9ILtqTU3Fan2CdjIuyTP/dawJ0UOIocU49Gx7prA05H3snG4yPXtyKLfet08mPSZOE39jZTUWtf/OlpzwXQQjhH2mY152id1GO0CNZ7kuyFCQNz6vPxw+rRsgOBWkOYDcOefybQyQTN1cLShkNpx/TnF0crxspoP6n0uNKiC4cWGMLm9HjheDVRi3LDTjoZHtbmQ8+4YgC30m5rUc1imlQ8rMHiXWsSqE9Z6E32ozBy5D7FkBeimAzDx8K5UxpjI99gFmORpOt0OyK86GwgcHRLk5/yo5pgPFQm9PGo73cavCwGJ5Jkl9l3nXYstZM5dWwt5jRsCWNOWkMCk+HDei8YkHChZptp7ySiKLLhgu0Zd43/GeHQz2oCk1sCi7mFi++LiecSvHjx4vPnz3NXffyzZ898uHfg0aNH+SIQ+NOnT/k04dWPHz+GP33427dvPrxxYNH3tchz1XpN1v3Lly+T8XOR7969m7tUHX/37l1LV52z5tXl6kYIsEW6pRVKmVuc8kXblWZrjxnBVttpnDflsHp88uTJotYwsF27ebq8nhepiZeVL6LTVTCmHg7Tpz///JOBrFOh/bINze+bN2/6FeRztjzPNOeD+UwUiAiMqcfnz59HHNKf9+7dSyObxFimGxYJmwjjMpE/b4FpmW6ExpDFshs3blhy9mnwRvI7QKwMvn371qcfJ6Am2krXY9p86OFoWbwIUu6yaJC28N6jQFpivo1pGWeOz5h9ioVfSxMN4cwB7Be/b+m+XsOuM3gCPiA/yqO4TCAdMdPTJ00qa3lYKCqox7AVFdHkp8xpEUZ5L0W4MonDITKcwGZuWXnJ4oezmhd6F6GQK0vP3G4Zm0pXrTPFza1YpmvFmUzaXlpcntJZk7bAi3Nb3zi+fv0adq05CfJLUXN3VcdbdvQtYnsB5kaIuXh/Y7/AYu+yFD0n/1y8Jc+VaZrUa1KG0tbeCYLlMMFZHM1JzoeN3Gbgz1T/8ePHi24Bra7TTvkgtjrD/xqXhtUj/cJikzutF/jGUzqOlKb3Be0bYHfw5cuXkQyY0GPuGi7aVU78+OowaXz48GFUtR4/LbNTS5PuIdsx85QeJ/VCp7OYkX7OsyVnJNzSOFiAhDA7dbQL+PPhUl3RvNjjZVOKxax0SZ1mQ/zr1699yqECaqIWdcvm5ykZV8+8e5PPre3VaLsO37v0pFqpPOpTFmLqU3OULOM105zezXhOPBd///79RQ3mc1h/ddh1hmp08qOq0W1/44cPH6KhhNn67du3e0hCtqUvtIgG1h5SNclT5rQIY9TkFu8dc9K6OPYddjWPtxh4FeMMd7InUbPZeJlxrk3OxUfS9vi5uDylsybNsN+8ebNZXiUZGVemLANSSbHLaRdL5HAWzvRyRv9NkelFRe9HMRZnSdbkweKr1ssCcDFNBs7ivZkEi2bR3btXu8pIfvZLRvJdq2kxmCwa8uaA5mJYiqbQRcvZXLDFEotsdXPxjpbhmHpksDYuphv5bKbWxYnTZpLYC2J3MO2VvNa10zE4u2DVKcPjm8bNm+qy/I2WSeB5X3vjq7llYEw9hqvYGdr9PBzjUumRV0jlz0+2HFQWro5V77ExIeWkEW+K5rXPnC/BrBFmQb/JRHVS8utFqolO6nRMm+9R8IiCD2cCNJ7tFw1C1SDbZp5VhkN0SX0qAuJ+horbTGu7+8MHeVxhUiNRZL931EUFzf00zqPTeeJchq3iF0vcZb1IflQr/W6TT2gAXYldH1IqzRyfHOd5GxTVpcicVqMz3ijvZRJU2HkP5b2E0m4mmGX3v2FDymS1/QTEAV9cZNBZk7BlrgrvsmDNhqhlDZQJxmJTWFX5qZvTR6zSVPaF0QxeeyapACtjLDO3fBFXrVe+1sarnfYIjav2Dd95Zazv5ZNVL6M3JGOccli+FVIk1Ti2ugjL6RIPq0djx2Hc793NS8eF9cP0xq2UFYTI/lBlxiMetttYkk7FGTdv1pdumQT6jd71xY2Wwzh6nHttaaTxfqbPuPMRrgFFsu3+s9RuGwU+uz8ffgDXMmtexMKzXMz3+zXFRQHOm0BNdFF349j8EIXR+934zZ3R+4o46bjNc5whmcWw+tQiokH6FHNny+MK9LUjDF6d2u1iY3AJhl1nMPJJk8mPSpkcOSbduGni/c5VefGAVHqjZXMtvWuzGJnTDVB3GgXOPmkNyR/Ke/GCbekMW1aYMwdEvMzGwBl3jXXWxKjcXslWGjKL447oXYfwOTSWfRH7wmhmP2BHh8BiYub4uPir1muy1qW4StNPFppGGpdjwqlLmoliTkqAVQzLw8fsLbU91T6OrT5pwzCKPaYemdYaB2vjoryR9mQyS/8NbyxNH967fZiPy0RtjHkpE5Xtjwt3qvsGLcRLbnSw7S/Y8zkrMI4ejZ6AsbHVtRz77otR2joxwrtK/fPS9GFZmfCV/HnLrDmDQpciAqVNrjR9VNzcz8s00XFsfqRKY8Vxkrf0JaK1L6OQUdVKf5b2kdL0RnnUp4ygwmRGF6VTG44O0IeCheFtmnFY4gHD0RxwTsILrO3PVW1NvPyoNfQ2uJdJSrT3wSqH0aTXiWdc+A0zNy55hbdsGZY5raBd6o2UpjeKZGzqx9+E2nKwNnovTgVHEywyd8Z2Mpksk1U0I5i8vVNkvqforEkn7NZsLY9dzuXFfMDYsCpOdM4VWhS/uMdjfFiQQjNWho632cG6qPpR76rQ5lXrFYFyPxfbQ3RXafro9szPSHGTKfVek0ksF4g0eiHG2b4FyFC22gLkpGmG1aPxdb4MZxus8hj7r2tj24jUpD3TujhQEi1wMAjyXkT7TnMTSbpmssvyaL5GmQcF8jeOfHUcPRrnKRX+f1H7sXitZGiUtqjoycSl/nlp+slCJyMtZI7vz/fjMwlthMhSpKXp7Qyv0UTHsfmRZnHMjI+ipo9rR1m1+sn573ArAkeXY8qtMs/kU9pHStNnio4uqU9FQFr97OEPM4uxeCbo9DKn6qvVMew6QzWx8MZ+BicsReE1BNKtqw12qSq8F75Kuaaa/e6VOa1jW2ocStPbpZL3YmdVkXIbZ9guWEOf6oy7xjprYm8qCykzR40W7qy9nI7Wcznt5btbJudNHsIDxS4+QabPz+miKP5i9SraI2Qk7rdtaRnmt+/RRW1DiasJGN1HVkZaff1OtrpaWYe6cUw9svIVHYCYU4qxZ83dboxnXLAXtPFbzY1VSJOxc8BnMsLNA9LwwdEmDlJa3I4x/Yb1tFLG7X+N9Sm6xZhx9Bj1yjkyFq9y7l5LvHG6YZTWUmI+jfz5PJ/SqxVL4aVFjJZeTbStxsex+Sk3Y1tq+IhCKkMYExVkFC/MoS5cVJCWcRYhD9KnjI8raBCkwYy5zrDYU4wJ1ISMoHZMli4oFQ0rdZJXHGfZ7ORoaY1kTkuJufRFzUzeyyLkA3ovyGxfH16sYKsEm60xHnPXWGdNWjWkynyMq4eTuRs3USwHPibzXx9p+cS45ag7kixmhRux/XGTaHG54uHjq9ZrsvFw5sk+DXj16tVkJk0iI8VN5tnwHOJk/orciwD91GgVjTZ2sSLGfIxSLRZXkWDREJGn0VZXlH6WW8bUo33lq2IyX6d6lgAsvhPDzV7vPCuqF2fa6IDRFz0ZAV+8eFGUz/ETH3ASCDSN9aUtZyg9Rh2zlFWr9MaDU5tJK3++lWZdPpuNnm3FPnJuaqINtTOUzU+5GT1JzG+rRxRSGcKYaBusaBMlzKc0rD5VSiyTfpA+xUl64+rBMYFkNNjj0pjrDK1Iyo9qRbJTPulODSufFbsnpeJRRKl5Sc/ElBbaI73MaTVVeS/V6NIbS3tTmkOnmI0FM67MtKrs4mbNAXfDddaklfYrV6ur22j6ubu5mmzc60IxLFunxhmIJSs62LNnz0IBeocp0e942U9RhFJdtV5hHcMwXqalysy1tjwvGUrow5udQ/QlKrAZAaNVZKbBSx1WSjWarV6J67C3D6tH48oXijN2q/UqZtWANf38UMLie7qosb7o5jkgJJOHaLh5//69cW+juTxdM9yshXSthTIfSo/G0xt+LrBv8zBK20RI+fNNMJIJx983WG1vJe2J8lETbaWsoWz+JDTjeQ67wzxZiiWSVh16jKjm9u3blhubpFGfaoKRTAbpU9E7eDL0dl/3y8i2zaVh1xma4JUf1QRj10yiU5KUZRxY10tVURCD3fpy2+Ygc7qGp7yXNfTCew/rvRxWsJBedTi/7u2yPdpuuM6aVKu7zY2W9ytMlmQ/brl4dAbuZAAAIABJREFUBmoy/yaRltmvcWHUWAvGYArFWW8i/2ImLA6yFc2HwP/44486j+Sq9cqg46GfzLkc1ut5nrv3maGD7ApkKOlSVwLGfocM6byoVLDRbHUpn7OkH1OPmOtwUTujrI1XeRh8kY3uGc0rsO2MLwzKr1+/zkh7kEu8uYRZQSgM8iP8VZdcLdOkkMY2YWML30aYU5QiPW6vpmN6rfLnm7SEY3aoJlXbPRM10SYqOGYT3XLs5puGFpJNHlHIFxQdZ6nYQsvnv3hVfWoRkSXBIH3K+GrMY9Kw6LFhmjHXGVoBVBNqRbJfPmkLj9ZA+hX98OHD0syNtqs02zXpjSKpL8xBlvcyR6Yo/rANjLfXFFXkXImNu1eH2g3XWZNmbaxuxlt91sS+A1pdRBM0i6XDzfLmALuLwOGVBw8esFVTd/ijotbYNcupmsmcr1qvycr6SFTDdhrrIzQPt4DOv2wZsoCC+i75PLevuwJHIGB3koxufaZSo9nqDIpTXxpTj/b2b+9TDZsBAyhHS79//85nUDjxyb+4E4wvp5hsMNJFn91lQGRkPIXwdUo0TpPqMtddmxGQHjdD7Quqfgumz6FTQP78erDqUOsZZnJQE83AMV5SE2Wdx+jl2t1mI/wwGa/Q//z5s49h8cS+juTvWh9Qn1rPcIQ+RTsxgooeGzDedbFkY64ztFLiCB2qFatd8kmtAb1+y1f6ZZ50nQTCq/ctW1ST9/aITAHOlSJzOkeGeHkvGTjGS8c0toubzsbaHTaZ3ds/zm74vw5L83SC1X3xva5XcCjPfrRl330LKrj45hLjU7y4COl52Ll2gn/AH5Nw9nK4sfosyFz+DeOvWq88IprlKZ47z9dCV09KwG4QWNRjplE9FxrTVp+0VWTEHlaP9pWvfSce9NDqTprRe79LHIfFRQnzZxuDmHPVIpTfEr527SwErpFGekz1aJ+UpfdaYurmmJac16eRP7+SoXEPe2UpI9+uJrpS+7L5AGRByfIQNmdN+r2cNXqF/vYvNfENSX3Ko6gLjNCn7Oeu9p1C1mmw7V3DrjO0wig/qhXJTvmk1qD08MdKwRi+7RtJriwWwY7zBGwKcA6IzOkcGRcv7yXPZ/HqMb2Xul31xcoeKsHpdo31XpNm7adunbGuV0RbFJk6uJdGZBL0vmQRYPEwihMyegLYIjlK4a6ffvqJrWV8BR6APtQB1WvXy6IgpRGBvQjYba99uz2ty5i2OuVw9pgx9Vi08qVVHmMjxwnBIYlaFPSgfczJm7Fei8nsJncxKyXYkcBoerTMYnZUh4q+AIHR+tQFVDZUFdQ+nbp5ptAyHLCohTvXqYVEE9Idz5p0quAg2Q7Sp6KZTka5mkLaWVmsUAb1+ksWAYxr++uF8TkM0qd8fc8VYOkjbeGWs5sNq2l/K4AvtPRsir+xRyAFOFeKzOkcGcWvJ3BYS3tYwdYz9zmcbjdcZ0287tYG6pyqul5hH2zq8l/LIrjfIoDxmA6HEKvfCYZ2OA3Kt3V4DbU7d8JLNXgTaSDpbsGr1ms3oO0KPuDJpHaVGz0ni2lyjOz2NmVqv9cuT1pKkxiLAEZb3USeQ2Uyph555ZhdC3qKwsKKHQg6WuQuEmNvYJZSjpnGsjp5TMklVUhgND0aP15zkPeOWMbxUJvjhI/sz9vftDeOvgas6WGb6Gg2P9P2jGc7+CJwJpPqS7z7PZyFsSYm05GHqT6V59P1Kg/42fM3Olr2DE+X0j4N3N3NswgQWqptdCFjuA3nulKiU5JksvEHdJzYpW9SoVceZBCROa1reOe96yANLwV42BnBYQVrqMrT7RrrGzppD6qMqVhnpEvUPcZq3wHa3Xe3CBDtu2QU8OrVK15SkklgueTOnfiUnP3E3WGfbBenx4lx1Xp5yAqIwNEI2D0S+/w/reOwtjpFceqYMfVY1PLrnJlTt4pS4Vkp4MBrehe7FyPQs3iDKRzFHI3AaHpkjmCZpPReWDfmr6fZjtZfFuWRyhYRKcG+BEaz+RnaeGvRV2wmE/MwNIvLzf266AiL8eDLpISK3JfACH1KU8iiNjbmOkMRokxi+VEZOEe4lL4gZJfxi0JTSfJ8DvIZHZnTvJp0dTMCh/VeDitYW9Wca9dY7zVppn3jOmBYXt1zwLyNw16W5ehxKFLzsGVD135MhzPL0Ux7vcCfP39m4YDXuGGhWBe4f/8+39nt9/rTSYGvWq/JyipSBI5AwG4bsbd170Aa2VYfQcWtZBhWj/aZrb03tVLK6fLhVWqTB02oCF5NwzPvpyMjgUXgyASMMzX7RKauspbzLuQsU1yHd8e7Blkd25GwihaBVgRYruHBJEtuvEzXksyehpkIC1Y+PctrFV8E8LcrIAK9CWgKaSc87DqDHVE+pfyoPJ99r7LEkVqDXcYvdnksO1MhruZDeZi5PZwCnLtX08A5Moq/NoHSrn1SGufaNdZZk2bNzLgOGJZXdwi3qKDde11z54+DIMZ5fojaGGZTmbGcoycsLnPuBDeIF5Zuswl01XoZySuZCGxMoMgXDxf47HIObqvtoA6eckw9MvCd6FTrwZsQ4/uTJ0/mhITzLs/3zMnTKX53d3SuXr1PCcyVe9L40fRonHHYrWWd3o2tdOPPn9fVRXeFBA7boUIhFR6ZwGGbqNEqttWd0VtrvkEVvU/FKEbbuiu3VgRG6FP2lZPD0mil7sV8xlxnWMRiT6AmZGe1fcrJD+hsL4YrsXSWhB3bZicoD0TmNM9HVzcjIGO7Geq5gk60a6xv6MwpsSy+bhAyrmBGohT5o82PekTCNPlZukTLi+g5l2o/4FknJFLxmjX3pjU0xay+9wncq9arjr/9Lp4GoFPwh8pYeAr/JdLlU9rG7KUr5UkJFNlG35CKKlt0V5E8RWI0TDxmPxpTj0W11sQj08vwHJwjkUlDAg629vYxMgLokgiIwCQBPo6LfbOMffiiPG4ymcn6SIsAlIK068vaMYcB/flT+H47NomjFT1gEz2aCvaVBz/NMiLgQrtVnVbSRtt1z58/b5Xz7vmoT+2uguYCoFN7nkUP/9izPVHKohn3KXwGo8vaSkenYNKqsqfLJz15ySbODz/8cJaKID+buztKK3O6I/x80fJe8nx0tROBs+wa66xJmwZQ5CP6Ijkw4cP2gP1gI3kyFz3+dLRim2qbDuaVgkvEH3LyrvvHjx/7+OaBq9arISjOdfFNU9RBR6Df1XW9hvIoq5MSKFraqGtmstUnbRuR2GPqsajNF/WmCO+FfzJacVDV2H44z0piXqh2YSCqmgickQCPwaVLpWlF6OmdzpoY1xl/+eWXVKojx8ifRzsVU+Aj6/RisqmJXkyhTaqDtxa9ZWQyW0aNuoW+NDfOIod7t6f2FdWnUv1eL8Y48XEV1xSyCNdV1/bX9AL5UWvodb2X+UtR8+4qTF3mHPTc96xJEUCZ0zotW+6S92KhpDTbEDjFrrHOmrRpDEW7Mq7Iug/ocG9FWW0q2S2XusPIG3cwas88n9fgs77AiZN+zx9ftV4rmw9YePKbIybXa/8ryej2DQhwvKmilOu11TpbXYHuULeMqceiNj9mw8i3UpZXHjx4YG88OBhsaTPS5bPVVREQgY0JsLNoOWuCzew0NcD1tVT5+I8WuFrInw+1qdEzpHGQsJroQRRxTDGMZ01YtWBnoskBYtadQhRPnz4Nf54irD51CjW1EtI+96FEDYJFuFrpqGs+G+t04+K6ortY5osvdj1+fTnqwZJOp2cJLNUvsg/qCxakRWnkvRThUuLNCNAyN/jWR1id0t3wf4Y3K1xNoGhXxpVy7969uuJ2+TxtnajGu6oPYNLBtp9vM96zIcSCMisIxgqWJrtqvUo5kN59VoD37LFpx1p/kbM1WRwn393f5FVFjkOAZmCvbF3Dk622Ez5yyjH1GD5DeWTtHFM2BnF8vFK7wY7yixcvjlkjSSUCwxLgwzSWxwP6rahanmljJnXwD+jInx+2B52l4mqiZ9HUvnKy58SbRSwyWA4pLuYTPRfO7LXV61IWi16fQH1qPcMz5lA6/TljHRvKPOY6Q0OAyuqwBKKvvx1Wzrxg/eZ3+XLdVZlTC6XmaeS9NEeqDJsTOPiusd5r0kbjFWPANu86ZkZ65OONiMd0fc17ydiYIQcOf2y8MYbPwbYQZ4w6nXK9ar2M/Y2FFd4fU7dGw4I7uwL86/5o/wSi54pocpb33xqlVTIRWE/g8rZ6PaJT5HAZPRatfFHrU2hnGyGZneKTRGUxKlk2jHkzAS7NwfeMo6rppwhcngCPlXPiOV9NZoKtnmKPCrK81yR68D3KYcef8ufz8DV65vlscFVNdAPIFyuCJ50sZpl1jDVrXA5atBhyivdXqU9drMGXVkdTyFJi9vSXWWewV3kxpfyoRUS7JGAgsCx97CJbUaFNhvKiEsPEMqchjd5heS+9CSv/tgSOvGussyZtdF06juISVT+UUHSogsOk1QW1QdM/FyrICi9z72g23rtkFPHTTz+9f/++E+Gr1iuvF07ncQrEsoIT5sPmHIe3eI5cW3QhFoVbESiyur7QortGsNWezLkCY+qxqNbnUmhXaScPMr569erx48cMTxZfkXMqTHS7CqnMRUAEigjgkONnLrqmjOP09KKcFxNjDRafZ+AoW6fP9yyKl0kgfz4DR5eOQEBN9AhaOKMMjAgs5S36yZhu2tjKZaJodYsv+ByZmPrUkbWzmWyLXWMzSU5RUBEurRedQqcSEgLp60B4/tPynsje9BiaLQsyXgzSMxfr9ICxL2UuUGQf5jJR/CIBeS+LiJTgmAQOu2ussyYNGgzPsS2uA0bFsGQZxdh/Fp1ttGd76pS8teL169c8ZcKJk9St6Vo1nnTE6e+0yHvVek1q5NOnT6hvcSnf38sqDwsubMvpfIlnooCdwAYvfJKttqvjyCnH1GNRrTfoTUduIV42PIHUA/EHUnEVOJ/qE88F8CfZrsalmUugeBEQge0J8OKQxY+fsinY/KyJ5Sn2aDNyezhRifLnIyD6eTQCaqJH08jp5MEyG43zmrMmvCcv3Gdi/TB6UetxuKlPHUcXkuRcBIpm3OeqmqQdmUA6N2El5Ajr9hwcsSzIhLqjLvrMcQjkSmF5L1fS5ph1Oeau8T/HVEbbWvMhldIM1zyUoE2dOdqcNmVOjr/OijDHZueSNY/nuAMHIZtn6zO8ar18BXH42KJjEd940IRXmLB7xxkvfL4jOKy+IgqIQEhAtjqkcd6w9Hhe3W0mOZsBDEbRQRMOROIf+m0GhnIWWSwisaLR1amwyKA0IiACIQE6+OJ3anhOrm3PxdGNrEookgtzzv44nrD8+VRBijkUATXRQ6njvMIYl/Iw4Jjx6mpGgw7WvjqrfjeqT/Vje9Kciw5PaJYtAidt5xI7Q4BxIXoYm92Zg8xWWJApfb3K4lwsg2LlJZnTlQAzt8t7ycDRpdMRONqusc6aNGhCRe/gcuX5vYeK4tm9qLhrnFs41cVL7Bk5/vjjD6boa14hY4fG2004EWlPX5HyqvXivAgni40OHKdMUCsnitb0oAr4ukUEKgjIVldAO+At0uOiUoqmwYu5nTEBj7dGriCrGCyyRKsqnKpkFLNUkDOsa/YnLEUojQiIQBEBJheLq5NPnjwpyjOfONpoTBMjz3GetJM/nypIMYcioCZ6KHWcWhiWZYzuXPpst7HirGWFjiWTkQOufqhPGbWpZCIwR0DrDHNkFH9eAunAZxwxt6kyyyxFBbGk03uvp0geJV5PQN7LeobK4YAEjrNrrLMmDZqH8WUMviTjkxA+/ZpA+OLNNfmc8V4OdrEuzCOG379/59lingVZXCNeU81Sl6W6rMvUizUU9uEsb6CFFWeG3CkTql+NTjeKgCdwtN3xkW21V8oFApfRo56yWtMaGbBYksDXTzPhrKTlvWs0pM2cilRIxYiACEwSYMaX778sR9LHJ+8tjWT+8vLly8xd7E+UzkAzua25JH9+DT3duwEBNdENII9WhHFBL91yM4KKbjQumBgzX59MfWo9w6vmUDSFPNqCzMGVcpl1hoNzlngrCaTPkRpHzJXlGm+vEMb4blqjAPZkMqd2VsaU8l6MoJTs1AR23zXWWZMG7ad0pa9ibAulLBpvwhtHDnOmgaOL7P1w7oQjC69evUILbY+esL7c/DPtiyo7b71ev37N60zC53XmKstiOr4da+46ZTKHSPG9CdQ9cSJb3Vsv2+Q/ph6L2rxWvsKmiHeR/46GcbUC35KBMsxZYREQgX0JcICMbzjmzSMWYP1LiVgI442JmcoiAyZi8kBb5q4el+TP96CqPBsSUBNtCFNZeQK8ZSR/9NClZIEo7xP6DKNAdNZk5fphlPnKn+pTKwFe+/a8j3TtulfUbsx1hgpQuuUsBNhzYeALpWWsPNRKPrOn0pffRyNyWLuuYZnTtnjlvbTlqdxOQWCXXWOdNVnbNkpnj5xvQNNrSi0ab3RUPEWNo8OhEIYZd/SEV564oyeW9YI0tzAGF6S0PYS3rwyfqF68b8b4mnH6C64q3x1YCUe3i8AaAnWrALLVa5gf594x9VjX5o+jtb0kwZ3Au8iXjhO4+GkMlwMDJVvO+dx0VQREYEsCONtMHDJTBs7esYK55rgJ0xNOY+crxUGTldPJfP7Gq/LnjaCUbC8CaqJ7kR+hXOP5j4o9Kt6PFR7j5usDRzhZ6HSqPjVC215Tx6IpZNjO1xR63nvHXGc4r74k+SKB9KEa41i5mHPDBKXf9MFSMTtrKIAxK5lTIyhLMnkvFkpKc20Cm+0a66zJ2oaUvh8sn+P6F2Deu3cvX0R4Ve57SGMyzFqtO3rCjg5Hc/CN+NpOkdMfZnucl94ftl7Qzr8V3PPEK8WlO87aihdMgQsQKLKNmV2lDArZ6gycE10aU49FbV6nWl175oUHxtebMdc1vlkt/26DE/UjiSoClyHALD1fF17ax8BRd9yELcb8oMMMhRc0HuGgifz5fDPQ1d0JqInuroJrC2DcP2O1sHQ4iI6nGAvagLb61AaQz15E9Trq2SteJ3/e5YvyLFq/iu7VTxHYhkA0flHocYYwT6Bi1yatl8+tX0DmtBVbeS+tSCqfKxHot2ussyZr20l6bDOTI0PF+jc0FO0ARa8vy8imSxDgWAMK4ms7rAjw2GKFV8QEYPGZ5u1RH6de4DV6acA/IMntdacSOxEo2h0vsrpe4KK7ZKs9t6MFxtTjmLWubnt4d/gMvFDdngOvJbAsH2AZOJhiz1YpRUAEehNguWpxyCYBVpSDI3ZhmHqQc371073tb/Gwi73Q6pTy56vR6cZtCKiJbsN55FJYYDE+G21c/XAwefwJF9GDZSgpci/9jc0D6lPNkV4yw6LDE5ckUFQpzbiLcCnxwQnwpGh0IoqZywGfHUWk0s/oFG38tVKTzGkTkvJemmBUJtcm0HbXWGdNVrUWPpgSDaX57Na/1IT8i/zRov3UvPCjXeWEF2cdAMhrTorqbnxpR1GeDRPvWC82zIzvAdJBk4YaV1aTBBY3isK7jG8gCG8hLFsdAdnx5w/BH5t5RZKMqceiWhf1piL4p0jMkREIlL5mAG/euPeAU7Hj5/lOoQIJKQKbEaAzhj0Xf3Xu0BgzRA6OYBkWT5xwygQPGasb5pzWiG9vHeRtf/LnU+0o5lAE1EQPpY4LC2Nc3Mvb9ohPlLji2acowyY/1aeaYBwhE00hi7RchEtr+0VslXh7AtH4hQAHGcJSFKWCMa3bfkGmyD4MviKXqtjFyHuZI6N4EZgjsH7XWGdN5tia4tOhNHMba5GYuUwC46Wi/YyiozBGAXZMVvoC0vWishvEa05w642PrVAiY3zpx/yuWq+QP0vtxlM4HDHWG01CdAr3IFBkG4u8fC/tyLbaQ7hAYEw9jlnruubKl3RxFSru5RkL4zIHO9bb+wkVNdItInB5Ak+ePPF1ZGqAv4rbn5kj8D0d+i/HHXkwnQkFzjArlUwT+Jd7mRhibLEheMgZt4QDr7w5qcks0gtfHZA/X41ON25DQE10G84qBQIYcMskkWHCvkcVLTAaHcWu6lCf6or3YplbeoSvsg5PaMbtG4MCFyCQvvwj/77GHavMOkxp6cbnZkuzzaSXOc3AsVyS92KhpDSnILD9avCa3XCdNalvVGi6aLDhcbT6wv5+p/0h+8ucbWSQYKHW7ejwZtG/8+j+iz6GAKnnNFdwtEYwl4z4q9YrqjIqM3qZHMmyc45K0U8RsBMoso3Vby8c0FbbVXCilGPq0T65LepNJ9L7BqKy2WzhzCb0ETYbNgCiIkTgyARw2r25w1913r6bI3AWJP82Zr6JwBPwOMMPHjzAqeBfjq1wxITDKJkqYx/wijmbUrQbkclw5SX58ysB6vbeBNREexNW/hEBo3tmXB1ilAnPHXKQse40cyTkmp/qU2voDXgvLXbufW8pDe9TpZfGiRlznWEc/Y5TU45UhuMXFWdmtPsQluGfeVRg8q7t9ylkTicVYYyU92IEpWQHJ3DGXWOdNalvVEVnR1grLH1vf0ay/GpmeONljop72rgvxrl6yKFJmKOv8LRsC9m9kKvWKwJuPGjCXaA7sj8a1Us/z0vAvrRBl69ukwPa6vM2iYzkY+rRXmvQbX/OOqOvc10yOgwcbtYbv86lWUl7PQLh5xIIh74BZ0FYY+XESenC5RwlLPD79+9ZJqt48G4uz/Xx8ufXM1QOXQmoiXbFq8xTAsazJnhxFlc5WuYyZp5K1TBGfaohzEGysk8h7QsyF0Znx3WZtf0La3PkqkXjFyiOMIRlNGIf3VwmbEXZX1GWKbfokt0+yJxGYO361SZUhE4/D0XgjLvGOmtS34TSoTST16tXrzJXSy/ZxxuGQ8u0tlSA7dOHj/0VvU6mragsK7OOvHjcxI79qvUKsXMKL6xmeCkKs0DPO8ajSP0UgR4E7HP1NftGA9rqHsraPc8x9WivNQpiZNxdTScVgC1qP3/IV4G3ILDxnE+jqyIgAp0IhC81oYhJ34DuTDIcDOZ9RSbUy8zjrdxLDqxmHs0llj/v1aTAMQmoiR5TL9eWitWhyeEgrfXi4iE+Hm/A8jey4rT7KKA+5dWhgJ2A3f9h1dSe7VVTFuG6xtr+VVU5eL3SbZpDHZdPtVMh3uI4npayMqbIPqws60q3y3u5kjYHr0u4nZqa2c3gFO2G66xJpV745LbdM2Z4aDtRLPqgw/WON1KjHZ1sOhgPGi6+GTJcKTA2sqvWK3wMNI/CuN+Wz0RXRcBCwG4Y7f59Wu7gtjoFctKYMfVY1PJDD/ikWt5R7GfPnhlp25/P2LE6KloELkkgfAURJ0Ju3749V01mCrzMksMi379/5xweNz59+pQ+zsZhOH0gTAzxPPaHA0xK0vO5HO4lh7nMd4yXP78jfBVtIaAmaqGkNM0JGBve4h5VlOAIT4QbqwZSLeM0b1fnzdA4qXEV3HFd9yCEx1xnOAh8idGKAFv7UVbGU5jRXRv/LB1nt9/olTmtaxLyXuq46a6DEzjLrvG/Ds7xmOLhEBfNptq+1AQmLEEy5BhPM7B2eZCPfDfUJnWvOIXaSgDWl1kLyG/52HeyQ6muVy/e+W9EgTOaWbgPKR0tzHaC32dl56Dh17KOVtPLyIMNtx8WXHNSULb6Gm1mTD1Sa/ZBjQacwYsDE9dQ9y61YDca2ot2ibEGzhx33kVIFSoCIxMIlxftGwNMwfjbcc7SSmXy51uRVD6dCKiJdgKrbBcJYOQtDjMedf6FVUc7a6I+tah6JZgkwJqepUe4e+kX9KDJfAaJHHOdYRDljlPN8ES+q3XpMY5dWLEHEY28i2JwqmbLaZ3M6aJG0gTyXlImirkMgVPsGuu9JjXtjYMmi/sBPl8S99hBt4/cfhfci3SBAL1r31rgXuRPmNq/0BFW5Hr1srtu9pOnIbEjhNl+QHj3xzcOjiCSZMgTsH/vY/15/MFtdV4RJ7o6ph7ttbb3qRMpfUtRWWdM12gmBXj58iVvPpi8pEgREIFOBNggDHPmvSbhzxHC8udH0PKp66gmemr1nV14Xl5lqUKmlbJ9FS4wMgPFM7Tk2S9NRtqoUJZBopiz/NQyTidN2ZdQNIVEBfYZ9yXX9js1QmW7JYHwRD7l8gTmmgf2NpMcIcNXTlrKNa7YWLIyppE5NYLyyeS9eBQKXI/AKXaNddakuOHxIVUW+o23sRbZ6Ulf+1HK3RuikVVRsiNUKr+mEC4W2Kt2sXrRWYzTITy8wR9osDcSpVxPwNgsKcg+85+TanBbPYfldPFj6tHe/hnyMPinU+uhBGaxwwg8f9T1UJWSMCJwDQLREurNmzevUS9jLeTPG0Ep2V4E1ET3Iq9yHQHja00ZSua+GBJtjRgdwn781af6sR0hZ3sDti/LXJjbmOsMF1boaFVLP6CTfwf8ofiUihpNCTeoi8xpEWR5L0W4lPh0BE6xa6yzJsXtqmgo6nrm0Xi8kdcSzs1piyvf7gZEYluFN77YHeuwcCrFEBLGbB9Gfl4OOVdu3XtNLlYvux+28c5Z3UmgOV0r/nQEjMNzq/P4I9vq07WNjMAD6pFHKu2P79sNfgZyw0u4GXxrhtV/3qLZMNuuWSFqxq/wRTOE1flOPgcFREAEighEz93WOflFJR4qsd28y58/lOLGEUZNdBxdH7amxt2g6EyJqw7rWuHkFFeQhaZ9a6o+tS//s5fuvvtgqUXkX1luuWSaAdcZLqnHMSuVjmvGAfEIuCpETc/WdK2IzGkRXnkvRbiU+HQETrFrrLMmZe2KfQv7yetXr171+HqOl9j+ssquR168PEUBhGdGTSdhJKh79Us4IS8qumHizIpq9SOPV6qXvS5FR7jWa3C0TYL1xC6Wg7Fl2m1sno89n0va6jycE10dU4/2Whu71WYaZ+EA4Vn74NNmdW7GZqKGBb1//z78ORfGd9p4mWNOEsWLwAhI6cknAAAgAElEQVQEotnfaEeW7eZd/vwI3eGAdVQTPaBSRhPJuF/F97VTMtFGnTGrNJ+GMepTDWGOmVX+JdCeCf7VAR+M9OJtFrDPuLVetJlSVJCFAP03Gi/O9c5yXq9e+hmdaMi2UFqZRubUDjBqjZkbNWnNwNGlIxOwN/J+tcjvhuusSQF5Hjiwu4BMEY3v0iyQ4O9JGRQz2g3T2k/2hXd1DYfDMydOKso6QqUy/Ev9FU/gSvWyP6aQIenJNAzUNbmGAiirHQl8+PDBUjpduNX+9OC22kK7a5poAavaOI+pR96fYXnTBhrE5Y1Qd1VrPnMctnAwPZHN54wyJ5XztXNXmR4fB7hFYKURgcsQsPu316iyvb7y56+h8dPVQk30dCq7nsBMEyzvAuSoYjoVDVfGIHOEsybqU9drohvXiMVw46T7CLsmG8NJixtznSHloJjTEUgPPx1hCCvCWCrw9qteMqd2hcp7sbNSypMSCBe696pCZs0H309nTQr08uDBA2Nq5pnbvLPdeLxx+7EwDyp6GPfevXv59JNXj1CpzA7cmvea7L571KRebPXZn/vkSw2TWu4UeaJ9x04ERs7WODDbTxZaYI5sqyf5WNaeOr1/qNo4U5Ex9WisNXyitfJJ1W8TGXXzOjdjG1HTUlhNML5IOePip9kqRgREoI5A6pYPtS8if76u2eiuzQioiW6GWgXlCRj3q16+fBnmw8pYuGaCB7jxwkgojAurT6VMFFNBwLicMpRPlcFonHEfYRk8rEWTtf0wQ4XPRSBadUF441B4nGpWvN8iPWHTuzoypxbC8l4slJTm7ASO4Abkd4111sTaxni017g/zRbaZu4yX3K1PD9BJbcfCzNko3eHVm+W7L6tldkuzXS8DBl36Rr1ChdN8lXOYMzfWHeVPQO7bHVF6K4jE7AYQ9pk2znS4LY6bQ9rDnykueVjojMrawzOmHq0P0ix++DlW0IkifHohr999wDyWxoq753m2467SysBRGA0AriRnz59GqTWdp/ZYrUaQpM/3xDmqbNSEz21+q4kPA6zpTrRGnHkshr3kywFVadRn6pGpxtDAsblFMviTJhtv7C95feQYcx1hh4kledmBHDFo80v9kF4S+tmAjQpiLcKlW7fpCdsmkiSyUTmNAPHX7LbcE1aPTQFzkggmjtsX4VMD8Kc6qyJSSPMG+1jCa9s2vJZBKNrHj0/Yap2n0ScNAy/ek4rZGivK2r33pXZLs10vMXKXqNe0f5uptaljl0mK8ulyBu23KI0lyEQPTo2Vy/OwzU34yPb6pSzxULapwpp/mFMlE/Gbod3zYXH1KNxVOJI7hH2X5EhPBzMEHO6JQ/sT3Qqd65BsidxBOZz4ileBC5AYNIfMPbQC1Rf/vwFlHjtKqiJXlu/56qdcTfI+9WsjIVLE2tWxhqCUp9qCHPkrIzTGabq0bsx9oIWzh93kWHMdYZdUKvQJgTSFmscBJuU3jCTUrGjM6MNJZnLSuZ0jkwYL+8lpKHwhQn4ecRedczsqrDXo7Mmy3p59uyZXYvv37/feEuD4izjIn5z+mnY5cp3SBE9q2ERfk6K3be1MiMZx9LnxF6Mv0a9ov3dxVpvliBc0NmsUBUEgSNsiFo2h3hZlPG5tCK1jmyrU1CWE2YZA5tmmImJlo0sRWdyG1OPvNrN+BK1aIjPkOx3Kerma9yMfkIu5owVMr71reK9r4ulK4EIiEBIIB04eAjhCF5NKGSnsPz5TmCVbSsCaqKtSCqf9QSMX8Hwnmq0zHgQl1V9an1LUA6OAGvpqQeVwok6Qppgg5joWYUNSkyLGHOdIeWgmLMQSHvu6d4m61BXiJ2es+mtNZnTRcLyXhYRKcE1CBx811hnTRaaGdbc/kYQDpqsOWGwIMr8ZSarlmfEnzx5Mp/HRld4dCN6Q8zKGbWfqG9Ugb8XE21h+ovG/SGfPg1coF6WNukqvrFDsL1TmOp3zJh0KrIxB1YQwpcqzZXeT86RbXVE+969e1FM+tOirPSuNIaXjYWR1W/S8pmMqUdjv+Aw3777r7zKta2b4fW+feDVq1eWQnFFehyPsxStNCIwCIFJn3aQY16TdZ/Uu/z5SSyK7E1ATbQ3YeVvJ8BWseVwNtbSPQYWedcrV8bscuZTqk/l+ehqEQHLdIb5IwvFRdk2T7zvAqyvzpjrDL76CpyIwOTiKoPgiargRTWO3T49gWj4Di/1C8uc5tnKe8nz0dUrEdjXacnvhuusSa6l8SDv8Q+aUAHepmXZPqcp7P5ywuiJZ578mHwxdU4rf7/GltKO05K5RdX1Z00uUK/MK5X+rsN/zBmpKFmTnyzrzGmtOv/w7Qt256a6uPPeiDvONvCO8lvW7zBK688izNVxZFsdMbE84cQtTRpMeGbFWG4kbfRzTD3SL4wPa0YDfUSv98+o9PVuRm+BM/mz6mGcQmBdd3fwMhXRJRE4O4HJsQP3dZdnDDaGKX9+Y+AqrpSAmmgpMaXvSiByROfKYpkx+rQrz1WvXBmbK6s0Xn2qlJjSZwjgKVneGbDvg5EsEkbPKmRq1PXSmOsMXZEq804E0mWKyelSp9KbZ1v6CAFrjE3WKosqInOaxyXvJc9HV69E4Mi7xjprMt3SGDPYVrG7m3u90cRLz5Bj2QSybLX6PJsHIg+eXfkXL16sL8U4n19fUJrD3NdY1p81oayz1+uYjmaP08fh4RW7c5M2pxFidjRBLOeFZw4madNzmxilycxd5Mi2OsRiNJLRK0nCHOzhMBPLs4aWnMfUI73DApCRca9zD5w9jYz8jiOppSEtpjG+K5V8sK47Hr1drIgSiMCpCcytP2LuGA62X2rcEqb8+S1pq6wKAmqiFdB0Sz8CPK5mefiE4SPaqDuOy6o+1a95jJkzE8PFTkGP2PHVmHNuXqqvcOkvvdokZsx1hibolMlmBFh2SPfLFrv5ZuJVFFSxUh2tO1UUWnGLzGkGmryXDBxduh6BHScO+GyTPN1Gj86aTMDBdmOhFncl3Z2Mpuxj4Q5OZLRtlGUTCM+Y2e+2cv1faazDRh58NLuulmrHw1yTr5Oh8TR5L8LZ68WRfPtIv83GZOgQG7e6Lc1S7zWxUHJpaNXujcH2W5qkxP4sTh4w5pM9uokAYSbD2uoQgtE+zHkwYVb5ML0+XBKyfLsnn6G/OqYejX2E7rbL5mvkZiDGQZ4Q9c2mImBkTjuPql9RVt0tYRery0F3HYGA9JjRQsZpZJxiZNnGj81I2O+Scbx2AmzDQf58P3WfMWc10TqtyebXcbPctTjrdJmE642tVpAs4i2mUZ9aRDSZQH1qEouLtEzqjR0nU0rdJVbIj6a7MdcZ6tSnu3YhMPkioi1fWN681gx8lqeqwnKNqzThLU3CMqdzGOW9zJHJxx9tBMxLq6uewGF3jXXWxOvo/wJ8857FemNPYyhiNG1ysCCWo+o3Q87iSVLa4jbrgFENmDmEVEEH6ihN9c9d9lc4dx/WyAvfcI509nplluY9LhfYxksLHWLLlw6NvnLYDOzHayIC4/ykVW+/CR3Zn0na2E9808lLzSOHtdUhScvbdC3zqDDPNMyQF0ZaCg3T58MD6pGvuljMNVax4VCY14K/yqpcuGqPO/T69Wt/tToQWvjJTMLjhpMJVkbiZBoHU6rf0LNaKXZ0+yLGKP36n731sl7CTA7b48oIE17aXrCD6BH3INMNcRfxbTCPvIiIA7WchMDP2d7VCTXVNpype1SQZYCIbqn4eQp/fvvOUkHyMreoiXZS5fbN+CA2fyXPCh/Y8orilVIV3a4+VYTLnnjYPsV0ZvFRQyYy+FF2mE1SsjYeLRcsZruNgzfgOkNEfvvOEgmgn3MEWGOZXKZDZUyC5u46frx94HN1wWTtUl+Z00xbsitRk9YMxvTS9gbZOCM4rGApwx4xB901/t7ub/GUQ4S1XcltcsLQFFWBLas2BTfN5Y8//rDUgnexNC12IbNoXoGEWI2Fe/5+OWo86U/m53+/o/uvyT1LqlZUcFqRKOak9XIQwk9XRPVKfxZxq0gcehIsAJHD4rkQzqMsFhSNfzT1xVuul2CyL4QqjowS/t+WECL7Ewrmw3wHbUuRKOuqttqO0Wgf7BlOpgyfTqDLT6ZZEzmmHi19is61pT1EEb47u0CrTh02oagI97N03K9ob9RlsujJyC2xu7pMihFFbmz2EcwIzTLQV6gsc8ui7wE6PJZMDp0uRSqb/DmyHkM3chLOmkjMSPhHI8HyQBv/CpeVTk1DRQDGzdIJVJPWYhyvHYEmJWYyCRVxZH9+cewA1/bmOgP21JfURCvUZzFZI9v8CqThLaCzEPZpdrHtocBRWH0qAmL56bWZCQzepyzHsGh7FtpN0qTzx4zu/KXNJBxzncFrVn6UR3GoQH502H7/oiGccIrh+3s+sGN9ZU4nVZ9vn5E2J3NoGBm2qCNPWiMskz8P671sP5u2dD0YtnLsJ9URRm5vhSZ3AFnL8n3nHz60PhBW1RJeX2KrHFiPtvgxYaW2b832ylpsK40Az9We55qUoXl1DCt2gEL4c+HNnH5ozEEu3bSYq0sYf8Z6+QZj71ld7SNWnjbvqTqjT4k+ZjJgGU2j3awtleUh7x6YHGk8UsgDPNpd28yEpvbHC+YDpd22FfA5M+IFI3A6W10Ex2If1mgnWj/qZGTG1KPRw6YDFjWJusSRhafjuLlcXW7RXZHtCrunD0e39Pjpy7IE1vSaUuGjXjYnHhhLc16ZHghzwoTxmw1Gvjph6XPhLTXoBJMevYIyAYs1mNNpw3gcA0ZPRjRcUOfQZmRudckyXrs6dhpqXUUia++qf0x/Ppx3zGm/4VDVStHnzUdNtEh3svlFuCoSW2ag3jIwla4oovct6lNFhNWnjLgWj2G5tSNjbmuSRR6F74+LgS299DHXGZxa5Uetad6d7rU0SIxhp9J7Zxut7S+aAhLQSntLlclf5nQSjryXSSxzkWf3XrafTS/2O2c6WllCiyHCMs/pt3n83CgQukbNzpoUzaYcqc1WxzJkYWRsJV67mK1WLSYj2MpLljGSQXGDiqQNo24J0vPPBDablqCdyWZTsZWSqY6/dMZ6+QY8Z4Z87cJAP5sQehveAlpk8xWZC0QbrnPJrh2fP2vigKcezAab0BZL6NvDLjqySHguW12EMR0gQoPgwhV21csQtcx+Q96YeoysX6o7FwMcr5EeAQaO0MJTKF2mVUFkPlevMJ7RpFWJc/lEdQxLnwxvZtksvdhJ2G+In4RmbJ8bz07ToXBSfRtLBUDpcbIVRZF2SpNq7RTJKMncqt8A5yBYfGZfwX6dPbSE3spZZItUmf6MLEaaoCjGOHas8XCK5BkhsaUZqIn6lmC3Zv26sxcmDEQ90assCmw/SoZCGsO4o5HYcz83cCONMofJ1KdCGoth9alFRD7B5FJq2Ds2GByxbJQSFoqDsSiYS09KX5cNAmOuM8iP2qBplRZhtHL0rI09h9KKzKVfPLweWgwfrtvhmpOhNH7Rag1oTuW9FLUiY7+mwW/cr40zgo1HZNga3XvAFiliLrE3NZkAIm2mnUmbE9mZZmdNIkctg8Bf6r39MKcn4lmP40HGCpm3f/wxU4v8JczrYgcgQdeZLbi8ul2ARpkXe+5qlM/cz22szJzJq1jnnatIFH+6eoV6nMMV1ZGf1c0jLC4Nh6YwKmKxj/iF7DRbFxPmcIplr7mKrImPdvRDzYZNN3ViWo2+k8KnxYWCuXBXASalSiMvZqvTCuZjaCGpXqKYOjVFe7q9HxkcU4/GCXmdBvMtx13FpU6bUMVYPFcWQ0DUGid/bmD8w7FmUoY0cgOp4Jax/5FIi+PpnBbq4u3ENpuYURFjl0H4ulpX3yU9GtGFLmXUwnf/ycSWmVe/9ix/3thISGYcO2gzO66H2KtzlpRqonZNyebbWVWnNI740fpsdXE9blSfslNVn7KzIuWiN8X8rp8/w1Qx2gvA8aY4uxI3HrsHXGeQH1XUoXonLuodOLf0r4YLMr1r5/K3HOqam+v1W+yy1F3mNKUk7yVlMhdjH/gOu5q3pbVhOJ6zA1F8tPk4x38xPsp27me49baYZ3WCuZ4VqaDBWRNyTBf65yofxm8DIiSIqPSNamkjdmHOxwwjsGWpvdO4mBqsNRoPW04+TCn9piUoOj1A4+SpM7v5uoRXz1WvqEfYOx2WK7p3zU9aQli0m0OGGS7OYdJbwtujxsCoE14dJ5x2dt90Iybpoltdx1lkG6nGy+MDaHbjNYKMzFey1ZlqTl6y+Gp1i7Bh30fvG4zgY+ox7dS+l4UBkk02gDWRNJ7UyWnYr40KddWMbN2aeqX3Lg5VIeowTC/oKljRogzK2qAbOnpzs6AQjg8zhKXMe8RQfV/oYqBHl5mrlPQ4RyaNx7FMzc6iNjdOQOPpNBWKBtZMvUb254vGDppTVyudtuFrx6iJWvQrm2+htD4NdjhjJP2lTnPh9fK7HNSnLCTVpyyUojSZFSTXO1gB6OHMpPNHP0NZFMl3WwKdVtEjSv6n0bXoJFVKBsvgZWseMFbWqUN+VHP+YYboomhaHfaRLSezocwV4cXV47Bek2FyqCi31S1pD42EHNCcynuxtK5reC+tTnVYiNnbFX2wiVmI+nLmJ7L18Jo8ljk7mU5k6s+a4KKR3eIBugwFLmHvOjlDjgWU6TmMcGvkREgy8XDPFYCApe6MTA1bJA0jXYdd2ejzDSm6ispwiXpoirYUleV+VntRk7nNRZ6oXhF8WlfaJOaqWQ0zKpRuGxZKeLJVhGkmRZobt7CBYfq2q+pRXQ7+c861JT6VPO1ErTTuyrIYPczRZGNIpd0sxiI27e34trqCWNokwp7lwqX9K8pzsilWiLp4y5h6xJFLVZbGYEsb9rtJT7eVS4keJz2ZtFJhDCI1rKBrbEgyWdOw3MUw5FuR8V2Amka9bFEMEjDgApZK+XyaBxj6LX5vJC3+VVfB6vRIRXpPQKTHihaY7lJEzekgP9s6Vw4ULXnRbfbVbyXAifx5+FSMHRBzVrqrbaxo6me8RU00rzXZ/Dyf5lctDknzQttmqD6V56k+leeTv7o4x8HlwOnKZ1J0NS2RIlCiy2RuUcs7NlGA6QMZtpUwUx06o8WknHq9iDrKj8q0gc0u4Xvjxhftqka9w/+kQfaez9ZhobEhGMuM9qmNr9RkAIMAtM0MQlTr1LhFQo5mTuW9RC0k+nk976X5gmdEjPzp41G3Wvy5fkFvsYgwARJ6lyaSf+VPjFtYkA9PLvj8QGE+hQu8fv3648ePPvLbt28uTEclwM8vX774q60CWL2bN286E+8DFZkjnpMTIb3kFfm4W5zv+PDhw+ocDnLjixcvnj9/nhcG+AxOjx8/zifLX/306RND9efPn6NkuBdv376NIot+/vDDD3Pp3Yj+5MmTKAHVefbsWRRZ/fPPP/989OhRWjUypGtBuC7nq9YrpfH169d79+4ZrYdbcr1x40aajzEG1b98+TJMjM939+7dMMaFaZloNo0PY3Cy37x5E96OnQybHN2Hqq0ROCzudGGM5Lt371KxscaTTFLt0IsZuUPCaW6WGLSJCcob/zUd1iLDmjQXsNV11b9//37oeExmYjfpafek+9++fXsy2x6RA+qRIfLBgwcWC2/X45xqPnz4gEuTDscsFtCQ5u6K4tGRcxddvDMaxBCgFpaKRBn6nwwHGDT+8GaJdJ6tu0qMxS0BJiMOktBu02r6gioCSMVwFgoGyUkrzZCNDB6RN6rEOD4+pkIMbvkvoVvACYVxWeUp4WcyWPhCvRhOsPW4EAlfxQkW6o4S8UwyDSxsUaFUhNGjj/GSFwU8Lu4KiVFoPh/pEVxFeszz9Fdph7SHlWr1ufUL0HKaOFehhIP782FPB4trA03GDgeZ5orWaLf8S4xvva7juzSWccSlHPPfkZuobH4nm1/dlXBZcY8ztzNvZdqSSXCES+pT8ofDdpj3h8OUljB9hLW4vEO1fvKIJHhuFBRN8RhqmT/6VYK5RS1LRUhDboza4XiNDzY5zzJmOJkMP+TUa/vyoybVulck5p3+Ren0wVbT/Lm60EHcQgTdhM64fu13rqAw3q2r+Biq6ZYyIlPgE7QKUFn+yM3bBB9wkSu33ibllDmNsMh7GdB7cV3P9T7X13yryHsv7CWxaucTe7eklcVwgjk7wL++IHwGdsy9H+LjfeCUu8bpwRYmPL5KwwYYAvELUzjnjaHP+M6WUStp6p7s5C6gTeY8ecqplORkzkTSRbGe5MYkIeyuLj3VWa9HDoVlOgWeWWldwvRXrVdYRx9GU9jQuSpH8dW6oylGTZ2GQfv3YqSBjH5DqciHwWmyna9vZqlUJ4qZVGu+a6CmkK0Lo4jqM5hYgEnVhKXQMEh2cLBnt9XVeBfVhyppIYv5p915F6WPqUeG+7DHzYWxpdgHN3YvKjRMgKWdbCd07byRDzNx4dRhmJO2bbyl1lSzbaGZ3Oa4YYozd3W9hGpSffkYtxzWVYC5zBnpvBhpYO6urvGLzUl6TPnn9Zhqdi4G+JPmKC1x95i8PzZXwUw8dZ90/CZrejF/fq+xI2S72PEzuhvk0rBNVDY/7Cku3MrmV/edvNGYc8Oqi+t0o/pU2rR6x5zUH65ogbQuFtnyPKt9CeShl006LalxmEyWFyx/tXppK4+RGgEkXzRXSXPAtf28SVysVJME8qN8A9vLbWg+N/E1igJbrqvYGyd9M5Kz1U+Z04ikvBd7s2yV8qTey6If0opPmk9+PzFN72Lg7MayA+6GT3xDJ92nmavY9eJRFTslnTzCyOTt8tO+Ro+fjWOaR8FV0mQ8cni22uSba2yhhIQnfW4iqXiY0gKfTkuHz5ibJrW7ar0yhCcPGcxxQHd5s+sLQr90XpQSZUUOzv76lJOBNRsGRgkny71GZGoEUMRi1Zgkp/pCfeRmtxsol9492fGjlrDZfGax4pYE57XVltrNpcnYW69N2szcognxaUtocthxTuDF+AH1SL+2m1NSgig/OruxODUyvknQbCxGPlLWpPHxefYLWERlTOknQJQz+orIuJ8oJUq52c/88GHvU80FphFOsnKRzYuzZLjYnKTHFGNejxkVh5cgz4hjt3WpGBvH9BgKx/Tn9xo7wgaz2PHDtjpyeMAmKpsf9hQXbmLz1/SjjN/CtGVNztvfqz6VNrB+MSf1h6ubJdOfxRGWLkMjNA6CzlWbW14gn1TUzHyzTtH5SW4qQFFMxrZE0lIv6psXhqukyRBAO/Y1ukxFFrUcCd/jp7EJZWpxmUt7uQ203m0YbrmuYm+rvUd/mdOodWHcirQDwCiHyZ90n8NuQu3VteF8Uu9lzluwt5zqlPn2NpctKvbNknC6FcKNRGJsw5T+lkyAIRKRMkAW/QGdNfmP1sDECZu8djNqONclGk3RcSLgsJZKI8Pv5Eb+JTzZiKMOQOKGPlyUufs56exi6ycTE4nYSMUww410NsRzEvIvP9lxId552IsVbFW7SVEvUK98pwA4ACfrPhdJq4sU51RGtyUrWunkjVzKSxJerdszGMRuhKDScDopNWLJtAR0SraMi763Uq7vqk7vi/3UtYpWvTWteNeYDJzJ1n4QW72SScaAR7VG+5gFlEs7meu8XFopz/rbx9QjPdTYPb1anUJRmdMpyp1Tq7+FNm80Nake50YNn3mnAO0hFSaKoVKdSk+z1VmTlMlcTN6ezN3VNX6xOeEpdRUgkzldLGrY4U/7+nimiLpLeT2GQk6G8UmwTnVF73tXkUs8Wfc0snSAg8DZ/fm9xo6w8Sx2/FRTw8aM1kRl88Oe4sIrbf76vkMjTKVyMSxurM9/4xzUp+a02Tz+qn5UpsXSuoxLAUwSScmMiYkMd5En//rlQS5lZpH4Ie6WVBLMRVs9IlJaSsMYKoJ3Z5eZRgUZCFBTP+O2zNlJPAettDryo0qJdU2/l9ugsyZd1UrmdFiZ0xByqbXErp560rpX14bbSb0X1G0fTNumzK9pT5Z18F3jcc+a0PppSRUHfEJrdd6wfeCZbNb5SMA296rTEjOTc6YcFo85zdMS07Z2aYnXqJela9AI6YCdJhtMoua20DKyFU3VKKJ5O8/IduRL0bQcMkXSoiluSfvC+hjca5pZkTBHS3w6W70eIO2hiZ9Hd14vTKscBtQj6HCa+43F9O412uk09CxaLYtF0lmTjGYPe0ZhUfU9Eiw2J60ypNir9x1bjU2pSJvFZKYYmU63eIl2OI4/v9fYETaSxY6/qLLREozTRGXzw57iwtU2v2E3iWbKXsiGRWyclfqUV2K/AMNNRq2H9YczMhsv0bqMW6Sl8Flxmtye8YLNddXSgnz6bVYL+xGjIm1Xv0EtP8q3tyME9nIbsGDbVH/LdRXf8RcDLJFtU/1+xuGk5lTey2LjXJ/gpN5Lkz2IOnqlZ00ySzosWPVbgbf7Axc/a0IT5w/Q2EGgsPOESvAvsS/bWPbjl0KbbtijINzJn456bKZreeYouu0Gdo/aXbVeXguWQNtGiNLzljovkuXcw8oi8gKc8Wo0LYdhRS3osK1sEfmsaQMVwm9wS9tu0sOatYWwxoAz7nN7W3la5TaaHuGGQYhMRDTwFf3Eo2uyNkEjKSq3VWKL/0kjaVXcYj5z5nqvhScERjWZ7nbYtfVF1D0SLDYn6THFjjnKNLC5S4tGjAT0XDrUolLmiuBG/lAZf+TDKEaGzHfYcSFzHJsmCwdzXX5OqqL4tgPcSmebmi5OAyuK2GvsCFsy7aRIL0rsCVy+iWI9wqayZfikY7dvG10DmKNUF8zFuha6TebqU6lmW8WoT9G6FsdxI22cKMviwKKzZyzOJ8Mmb9MTXSlt+2On9SL5UVs2icWy9nIbmqznLNaOBHQK3x+PE2BOZxG+YRqZ0whmW2tZMaMM5ekxad2ra9PLTuq9tNqNqrAztMawPUThKMNT7Ib/QOhFRREAAA4dSURBVB0iufVzQAJfv36lcX/879+3b99KCeCUP3r0iJ5548aN0nuN6W/fvv3lyxeXGFEfPnxovPHTp09v3rzhlop6UQROAPWigvfv3zeWWJTsqvUqguATf/jwwTXCz58/+0hjgPGMRsiKPEiNt2SS/fnnnzQbxKDVuYZH/vfu3XONoUkRmdJHvuTI0wxK2wAKQjv80Qz6GaLdVXN8W90WEQYc6/3u3TvXDRczpxk8f/782bNniyn3TTCaHh3tt2/fOgtv1GaoI8Zi52ncvXs3jFdYBERABLoSYBjCr5izWgw6rJY+fvy4qwxh5sjDghQ+EuZ0TqowfRRGYAagKLL5T/nzRUjnNMKZksl8NA2ZxFIUqSZahEuJ1xNgKQmj7fPBFGPArzRjVZ/yylWgLQFWh+g7rAaEPchYBPt/HJiwrw6xyExBxsyZnNKRb9686f5Nf+7VwQdcZ5AfZWy0Ayajbcy509Cg/84x2av/zsnTJF7mNMUo7yVlophDETjjrrHOmhyqCR1CGIYfVjBZx2QCzB9HNBib3UEN3GhEZDzGk8Zx519237fZ+GGPinkCpXMCwH7QJATqhlWq5urlK+XShFWjXvxRQWrX28O4ar1C8nVhFtPR1GQ7JEP0hY5cU+R4AcrSwmsd58PexayABQX+6KqpIXKzetoAndT11gEbwDFtdacW5Qw4LcHZ8NCAYw1oBhgBTEGnQ4GdKuWyHUqPYZW9hQ/dDBKg0LCDbzMWd1WxMhcBETgpgdevXz958mROeM43v3jxYu7qBvFuO6F0A2ZjseXPb9ASVMQaAmqia+jpXiMBzDVrWUxscXqZsPBU4oWnrupTxlahZKUEaFpuedAvCJCDX6kO54/0soplataZ6aQuH/5llclPS8OfvZeIS7Fk0g+4zpChoUsiIAKegMypR+ED8l48CgWOQ+CMu8Y6a3Kc9iNJREAEREAEREAEREAEREAEREAEdiaQP2hS9JLF3jVhL4Gz+C9fvjQWxGt1L7zNaYSgZCIgAiIgAiIgAiIgAiIgAiIgAiIgAiIgAk0I/LNJLspEBERABERABERABERABERABERABM5OIH/QhMdq616y2AkLB0d4wwpv/OJbY5Yi7KdSLLkpjQiIgAiIgAiIgAiIgAiIgAiIgAiIgAiIwMgE9F6TkbWvuouACIiACIiACIiACIiACIiACPwfAd6gy6fZ5nC8f//+yN9r4z2rjx49mhPex3///t2HFRABERABERABERABERABERABERABERABERCBagJ6r0k1Ot0oAiIgAiIgAiIgAiIgAiIgAiJwHQKZsxq//fbbkQ+aoANeuMJrVxaVwYtbFtMogQiIgAiIgAiIgAiIgAiIgAiIgAiIgAiIgAgsEtBZk0VESiACIiACIiACIiACIiACIiACInBxAo8fP/7y5ctkJW/duvXs2bPJS4eKvHv37r///e+8SO/evcsn0FUREAEREAEREAEREAEREAEREAEREAEREAERsBDQN3QslJRGBERABERABERABERABERABETgsgS+fv168+bNueod/Os5kdgci3n58mUUGf7UZ3RCGgqLgAiIgAiIgAiIgAiIgAiIgAiIgAiIgAjUEdB7Teq46S4REAEREAEREAEREAEREAEREIGLEHj+/PlcTe7cuXPwr+dEkmfq4lJ++PAhukU/RUAEREAEREAEREAEREAEREAEREAEREAERKCUgM6alBJTehEQAREQAREQAREQAREQAREQgUsRePPmzVx9Hj16NHfpmPE3btx4+vRpRrbPnz9nruqSCIiACIiACIiACIiACIiACIiACIiACIiACFgI6KyJhZLSiIAIiIAIiIAIiIAIiIAIiIAIXJNA/j0fv/zyy+mqnT8f8/vvv5+uRhJYBERABERABERABERABERABERABERABETgaAR01uRoGpE8IiACIiACIiACIiACIiACIiAC2xH4+PHjXGE//vjj7du3564eNv7u3btIPifely9f5i4pXgREQAREQAREQAREQAREQAREQAREQAREQASMBHTWxAhKyURABERABERABERABERABERABC5IIPNNmVu3bp20wvfu3ZuT/Nu3b3OXFC8CIiACIiACIiACIiACIiACIiACIiACIiACRgI6a2IEpWQiIAIiIAIiIAIiIAIiIAIiIAIXJPDXX3/N1ermzZtzlw4en3mvSaa+B6+UxBMBERABERABERABERABERABERABERABETgOAZ01OY4uJIkIiIAIiIAIiIAIiIAIiIAIiMDWBDLv+Tjve03Oe0pma/WrPBEQAREQAREQAREQAREQAREQAREQAREQgSoCOmtShU03iYAIiIAIiIAIiIAIiIAIiIAIXJ3AJV8BomMoV2+2qp8IiIAIiIAIiIAIiIAIiIAIiIAIiIAIbEFAZ022oKwyREAEREAEREAEREAEREAEREAEjkkg8/KSL1++HFPmRakykmc+r7OYrRKIgAiIgAiIgAiIgAiIgAiIgAiIgAiIgAiIgCOgsyZqCSIgAiIgAiIgAiIgAiIgAiIgAuMSuHPnzlzlP3/+PHfp4PG///77nIQ///zz3CXFi4AIiIAIiIAIiIAIiIAIiIAIiIAIiIAIiICRgM6aGEEpmQiIgAiIgAiIgAiIgAiIgAiIwAUJ5M9evH379nR1/vTp07dv3+bEztd37i7Fi4AIiIAIiIAIiIAIiIAIiIAIiIAIiIAIiEBIQGdNQhoKi4AIiIAIiIAIiIAIiIAIiIAIjEXg/v37mQq/efMmc/WYl/Iy5+t7zBpJKhEQAREQAREQAREQAREQAREQAREQAREQgaMR0FmTo2lE8oiACIiACIiACIiACIiACIiACGxK4Ndff50r7+PH/9feHR6lEYRhAE46AEoAKwBKQCoQSlArUEuQDtQSlAqAEoAKxBKADsg3k0nG0dyKypHjePxxMbd7e7vP+fOd75tEmZCs0QLeX61WiaxJ4qQFPIstESBAgAABAgQIECBAgAABAgQIFFbg52azKezmbIwAAQIECBAgQIAAAQIECOQtsFgsTk5Ost7SbDYPKG7S6/WGw2HWWZ6fnxuNRtao+wQIECBAgAABAgQIECBAgAABAgS2FFDXZEso0wgQIECAAAECBAgQIECgnAIRv7i6uso623w+HwwGWaOFuv/09JQImkRRE0GTQn0vmyFAgAABAgQIECBAgAABAgQIHK6AuiaH++3snAABAgQIECBAgAABAgR2JlCtVtfrddZyo9Ho9PQ0a7QI99PVWSqVSrTXKcI+7YEAAQIECBAgQIAAAQIECBAgQKAEAuqalOAjOgIBAgQIECBAgAABAgQIfFdgMpkkluh2u0XupBM5kna7ndh/+nSJBw0RIECAAAECBAgQIECAAAECBAgQeC8ga/LexB0CBAgQIECAAAECBAgQODqBVqv1+PiYOHaEOaJJTWLC/xqKEEy9Xk8UZbm7u4vT/a/teS8BAgQIECBAgAABAgQIECBAgED5BGRNyvdNnYgAAQIECBAgQIAAAQIEviLQ6/UilpF4st/vX19fJybsf+j+/j5CMImgye3t7cXFxf435o0ECBAgQIAAAQIECBAgQIAAAQIlFvi52WxKfDxHI0CAAAECBAgQIECAAAECnxKI4iWRKUk80ul0ogJKtVpNzNnPUIRIHh4eEu+K6IygScLHEAECBAgQIECAAAECBAgQIECAwNcE1DX5mpunCBAgQIAAAQIECBAgQKCcAlHdZDqdViqVrONNJpNarTYYDLIm7OF+BGIajUYiaBL7H41GgiZ7+BZeQYAAAQIECBAgQIAAAQIECBA4QgF1TY7wozsyAQIECBAgQIAAAQIECHwgsFqtorpJxEoS8yLPsf8ONePx+PLy8uXlJbGxZrMZOy9C5ZXEJg0RIECAAAECBAgQIECAAAECBAgcroC6Jof77eycAAECBAgQIECAAAECBPISiKBGpDqiV06iwMl6vY7YR9QXiRonkU3Jayt/1o1aJq1Wq9vtpoMm0TdnNpsJmvxh8y8BAgQIECBAgAABAgQIECBAgMDuBdQ12b2pFQkQIECAAAECBAgQIECgNAIRIrm5uUl0q/l70k6nc35+Hi14/t7ZyS8RMYnIy3A4/HC1s7Oz2KeUyYdQJhAgQIAAAQIECBAgQIAAAQIECHxTQNbkm4AeJ0CAAAECBAgQIECAAIHyC2yfOAmLCJ1EF5t2ux3XqHryWZ1413Q6nc/n0QcnfrZ5PFIm0c3nC+/aZnFzCBAgQIAAAQIECBAgQIAAAQIECLwRkDV5A+K/BAgQIECAAAECBAgQIEDg3wKRAolIR9QOie45/57x7m604InQSb1ej19qtdrr63K5jHVeX6M5TqRMPrV4VFKJHymTd/BuECBAgAABAgQIECBAgAABAgQI5Cgga5IjrqUJECBAgAABAgQIECBAoJQC4/E4mtpEa5vtcyE7dIjASpRO6ff7O+/Xs8NNWooAAQIECBAgQIAAAQIECBAgQKDEArImJf64jkaAAAECBAgQIECAAAEC+QrMZrNInETuJEqS5PumHz+iOEr0yomISavVyvtd1idAgAABAgQIECBAgAABAgQIECCQEJA1SeAYIkCAAAECBAgQIECAAAECWwksFov5fB4dcH5fd1Lv5Hf/nWazGV14opBJtVrdaismESBAgAABAgQIECBAgAABAgQIEMhZQNYkZ2DLEyBAgAABAgQIECBAgMBRCkTJk4ieRL2T+InoSVyXy2VIvI6hRJqkVqu9uUb9kgiXKF5ylH81Dk2AAAECBAgQIECAAAECBAgQOAyBXy0KkmRrbTLvAAAAAElFTkSuQmCC"/>
  <p:tag name="POWERPOINTLATEX_PIXELSPEREMHEIGHT#5C6D626F787B44657373612062657465636B6E696E67617220616E765C22616E646572204164616D737D" val="183,3333"/>
  <p:tag name="POWERPOINTLATEX_BASELINEOFFSET#5C6D626F787B44657373612062657465636B6E696E67617220616E765C22616E646572204164616D737D" val="38"/>
  <p:tag name="POWERPOINTLATEX_REFCOUNTER#5C6D626F787B44657373612062657465636B6E696E67617220616E765C22616E646572204164616D737D" val="3"/>
  <p:tag name="POWERPOINTLATEX_CACHECONTENT#5C6D626F787B44657373612074765C61615C202062657465636B6E696E67617220616E765C22616E646572204164616D737D" val="iVBORw0KGgoAAAANSUhEUgAADLkAAACqCAIAAAB0l+v5AAAgAElEQVR4Aeyd/f0fJfa3dV9bwGoJagWaEjapwFiCSQVJSjCpILGE1QqMJZhUoJagdpD72uVefizMwIEB5un9/SPhwzBwuDgcDg8z8/GHDx8+0p8IiIAIiIAIiIAIiIAIiIAIiIAIiIAIiIAIiIAIiIAIiIAIiIAIiIAIiIAIiIAIiIAIiIAIiMClCfzt0rVT5URABERABERABI5I4Icffnjy5MlXX331+eeff/yfv08++YTww4cPnz9//vbt2yMKLZlEQAREQAREQAREQAREQAREQAREQAREQAREQAREQAREQAQMBH777bfHjx+z8s8OAIv/rPwbblISERABERCBSQQ+1nvFJpFWMSIgAiIgAiJwewIcAnv16tXPP/9sIfHtt98+e/aMOaQlsdKIgAiIgAiIgAiIgAiIgAiIgAiIgAiIgAiIgAiIgAiIgAgcgcCff/752Wef/fXXX6EwrPm/efMmjFFYBERABERgLwJ6r9he5FWuCIiACIiACNyIwLt373hn2KNHj4wHxUDz/ffff/HFF7x+jFnljUipqiIgAiIgAiIgAiIgAiIgAiIgAiIgAiIgAiIgAiIgAiJwZgIs70cHxagNkbxs7MzVkuwiIAIicB0COit2nbZUTURABERABETgmARevnz54MED+ymxsBbMHnn8iKNmYaTC0whwUE9n9abRVkEiIAIiIAIiIAIiIAIiIAIiIAIiIAIiIAJdCLCipSMpXUgqExFoI/Ddd98t3siC/2K8Ig9LQOb0sE0jwURgIwF9g3IjQN0uAiIgAiIgAiKQI/D48eMff/wxTPGPf/zjm2+++fLLLzlAxjmwTz75hKvMN/7444/ff//9/fv3v/zyS3QLCZhbPn/+PMxH4S0EAA5tmPN0lyPvAvzr413+r1+/5u1uW8rSvSIgAiKwLwE3xIT2zVm/r7/+mnde7iubShcBERABERABERABERABERABEagi4Kd4aytabsZHnixCkrgqcyUWARHoQoBnv1n8X8xKHXMRyy6RMqe7YFehInAcAn8/jiiSRAREQAREQARE4GIE2IMPXyfG+TCOfC1uzHNijL/PP//cXWWWwgNGJGZr3zF58eIF00gdWrJoCA9Nct7Lnf3ygfCQhCUTpREBERCB4xPwS1r+kKvbEoh+rlWEUWntkuJFQAREQAREQAREQAREQAREQATmE2CWx4QumtNFP+dLpRJFQARqCWReHsYy9du3bxf3CGpLUfoMAZnTDBxdEgERcAQWzoqxC5ux4OcCx6byp59+6v5Fcl5e4t5i8tVXX52rIpJWBERABERABE5HAI8iPChW9WIwzo3xFrFvv/2WN5D5TJ4+fcpQrmlkURN4ZsufsSsmVgIREAEROBEB3lXJJoE7CytDd6KGk6giIAIiIAIiIAIiIAIiIAIiYCHAMiCLgZaUSiMCInBkAv/6178y4vFRES3yZ/h0uSRz2gWjMhGBaxNYOCt2pQqzf7C2hcBmM398dgS/kw3pK9VadREBERABERCB3Qm8efMmPHrO5JAN/lqpGKB5xij8iuWjR494Z4wG7lqSSi8CIiAC1yDAOtfa/O4aFVQtREAEREAEREAEREAEREAEREAEREAERODUBFjSz6/esFnA9sGp6yjhRUAEROACBP52gTq0VYHn0dlp4A0lvHiML17x8hK+ndyWle4SAREQAREQARGICPDJSB/z7NmzhoNi/vYffvgh/EwYLxvzlxQQAREQAREQAREQgTkE+MQz6924JfxLeE6hKkUEREAEREAEREAExhFw7g3bInymalwp5Ez+lCInaihkZS4CIiACxyHAa8PywnCSjEEhn0ZXRUAEREAERhO471mxkCznxl69esUHmzg09vLly9FTo7BohUVABERABETgegQ4ge2fHOJL0IytG+vI9yt9Dkw1dbzb01BABERABERABERgKAHWB3BseKfpF198wftNeTE5/xJ2qwdDi1bmIiACIiACIiACIjCCAEfEeKLPuzdsi/jH6bvvjOBH4TWRP6U4J+rjjz+mdJ28H9GyylMEREAEDkIg/N7ImkiWNGv3Kl4EREAERKALAZ0V+x+MHBrjPShMXZ48eaJ96P9Box8iIAIiIAIiYCbACWyfNnzBmI+sDTx8+DB8tVh4dKw2K6UXAREQAREQAREQASMBHnT+7LPPcGz8IXh/o1s9YJNVSweeiQIiIAIiIAIiIALHJ8DhLU698xhe5N64x+nxfHq96IV88JTwo8g5wkLpyIAkUbx+ioAIiIAIXICAcRwpvnvsAihUBREQARE4OIG/p/KxF/v111/7eD9n+OOPP4jEs/cxPs32AC8d4YQW+bgA/zbk6QRDTgLu34ZM3C0cZ+bvn//85+vXr3nwpTkf3SgCIiACIiACdyPAt5nCKodORRhfG+Y1Hu/fv3d3aSaZp8f5POe2edfI+W/p+mw+H10VAREQAREQgTsTePPmzdOnT/MEGGp5Sca//vWvLZ/bzhehqyIgAiIgAiIgAiLQiwAeS35FBd+Gt3+xJ8Kz9FsKZWmIZZx8DhwjY53HeKQgn5WuXokAG5TPnj1zNfI7fSxzDdqavBI61UUEDkKA7XWjJAwWmkobWTUkkzltgKZbROBuBD7+8OFDW515dvbn//615cBdPKfCq0E4ksUjJs2ZZG5ESDxI/pykmZSZS99++y1CDpIwU64uiYAIiIAIiMAZCYQrjwz0vT4rQD48deqBaFPWo6gK4BqBjgVZ+13b14jtZSmlCIiACBgJuI/j+A2DX375hX0mJn3G210y2bcqXHdLzLYlG6X2WqOEX331lT29UoqACIiACIiACIjAZAIvX760v/p9i2/DygOH6Y2141QQghkTK9nNCTANZNLHbp1/mrQIhNdSdP+yarFQJRCBmxPgW8NGAjxkHj12brxRyTYSkDndCFC3i8BlCLSfFfMI2LsNX/Xh44sBDrQybSgm65iA4nAl2SK1u5K+dE1aPAoFREAEREAERCBDgPdxckrbJeg73wvnmRqXM01QvMRskJP6RndIZymKPJVABETgIAQwbmwb2I/Dyr4dpOGOKQZPi7nXcxrFm7++YRRMyURABERABERABEQAAtEDeEUmW5794wC9ccHBifHrr7/q0y7FFlGCkID9uQ6dFQu5KSwCEwhY3isZitH8RpswE4WbCcicNqPTjSJwDQJ/214N/HjOYDF5qM2KdfzaWzamZ5by/PlzpGX6wdvCqr50yZaDq+lGGXS7CIiACIiACFybgD8oRjXdB6Z71TccuKu2b3sJcJl82P9uc94uQ0AVEQERuCQBjBvvJODRoEvWTpWaSQBFqvU02BDVF5RmtpHKEgEREAEREAERqCJgf6DCZcvaTtu7XvCIqg6KUVytbFUVV+JLEnj48KHmfZdsWVXqAgRq+2bbWHMBUAepgszpQRpCYojAXgQ6nBVzojcc/LK/iLg7HU59vXnzhufOGbTsp9yYICGzXoncvTmUoQiIgAiIwFUJhKe7ttcxPHkWnkjbnvM9c+Dc/D0rrlqLgAhcmwCfQuatlteuo2o3msD333/fUMSPP/7YcJduEQEREAEREAEREIEJBGo37xGp4RbuavCI2gqaAE1FHJkA876+q45HrqxkE4ETEagdBdpm3ycCcnxRZU6P30aSUATGEeh2VgxTUislj33X3tI9PWLz+mUOutndyhcvXvB+Mu7qLowyFAEREAEREAEREIFpBHRWbBpqFSQCIjCZAFO2ySWquCsR4KGytiPpP//885U4qC4iIAIiIAIiIAKXIYB7U/vOVOre5ts03IVsSHgZ2qrINAJa15qGWgWJgJFAw0vCGDU0BBjxjksmczqOrXIWgYMT6HZWjHraj1sdDQofpmQoevbsmVEw3qL8xRdf6AMTRlxKJgIiIAIicCsCoT/QsBaZYfXHH3/4q/bXgvpbFIgIcGo/bKzoqn6KgAiIwHkJ8GzPeYWX5LsTaDsohtjNN+5eZQkgAiIgAiIgAiJwbQLhcoq9pm1LOm0eUdtd9roo5SUJaG3wks2qSp2aQNtLwvR2yd0bXeZ09yaQACKwF4G/dyyYL0PZ5w8H3Jvk45LffPPNP//5T2MtHj169Pr16ydPnnRkqKxEQARE4DIEOIbr64Jp5cPn/qcC1yYQ+gNty5FrfMIBWhOYNUpV8WDkBHzVLUosAikBGfyUiWJ2J4B904bT7q1wUgH6ei8nhSCxRUAEREAEREAERKCNAPs+4eqNMZMD7hYZJVeyHQk8ePBgx9JVtAiIQESAd7I0vFqSTPhspbbaI5iTf8qcTgau4kTgOAR6nhU7Tq2aJeEBdHYUeNei8YPKT58+JT2HzJpL1I0iIAIicFUCr1698lVjkUhnxTyNywe+/PJLvz3f8RzSu3fvQnSUEv5UuI0AB/vabtRdIhASkMEPaSh8EAI6K3aQhjijGM2Do/Y4z9jcklkEREAEREAE7kDg888/b6hm20N6bc+kNTtgDfXSLZchIPf7Mk2pilyDQPPrwdxnKPkCxjU4nLEWMqdnbDXJLAJdCPT8BmUXgXbPhNGIDyrzwjCjJOyNPX782JhYyURABETgJgT0jfmbNPRiNcPP23NorJcyRI8l6fThInxFisB8Ar36+HzJVaIIiIAILBJo/oZp237qogyKFAEREAEREAEREIG+BBqeuOMrAQ0yNNyFE6UjAg2odYsIiIAIHIqA8SUsizI3nzNbzE2RIiACIiACRgI6K7YMitdd/vTTT8vXkljGPx0XS6goQgRE4NYE9O2eOzd/dIqr10wvzOfrr7++M+GOddczQx1h3jYrGfzbNv3BKy77dvAGOrh4DXuc1Oibb745eL0kngiIgAiIgAiIwG0JNDgq4aOAdm4NdzXcYpdHKS9MQK+ju3DjqmqnI9D8AUpX0++///50Vb6SwDKnV2pN1UUEqgjorNgqLra6dVxslY4uiIAIiECWAB+dzF7XxYsTePbsma/hixcvfLg58Pbt2/Bzll3ybBZGN4qACIQEZPBDGgqLgAhcg0DoydhrpLPsdlZKKQIiIAIiIAIiMJnA8+fPq56mwLFpe9kq37uscoqQCtkm01BxIiACIiACfQmEj3k35MzKvz5c0MBNt4iACIjARgI6K5YDyHGxX375xTiJ4u1ivI0sl52uiYAIiMBtCOg1M7dp6uWKcpbLj56cI9m+6vf06VNfUvN6pc9BAREQgY4EZPA7wlRWIiACByHAUkDtq8V4HwY7oweRX2KIgAiIgAiIgAiIQErAvpHPks6WV7xwr/3b3Hap0hopRgREQARE4CAEtowargrbczgICokhAiIgAicioLNihcbi6Zmff/65kOi/lxnJdFzsvzD0vwiIwK0J6DUzt27+jz765JNPvvvuOw/h1atXb9688T9rA+zX/v777/4uzRs9CgVE4AgEZPCP0AqSQQREoDsBti39wfdi5l9++eUWV6eYvxKIgAiIgAiIgAiIwHYCrK5YDmbhAvH8PAs7zSVyLx9ssRwXe/36NVI1F6QbRUAEREAEjkDgt99+Cz8Jgkj22bSX3zJC+cQKiIAIiIAIdCGgs2JljBwXsw9RbGBrjbjMVClEQASuToBFpatXUfUrEODwdPjRAV4M9vLly8I9yWVePc2iYXhom9XGLeuVSQmKEAER2EpABn8rQd0vAiJwSAL4G8a3jHNQLPRVDlkbCSUCIiACIiACIiAC/ybw+PFjPJzMKS5ercrTetvflkoOFBSuC0UNgAys8OjB+wiLfoqACIjAGQnw3a1IbF68nRkCosTuJ6fNOHO2eEmRIiACIiACgwjorJgJLJOoZ8+emZJ+9BHb4e/evTMmVjIREAERuCSB8C1Ql6ygKmUh8MMPP4Tfb+LDlBy/JtJyL6fEOFvG0mG4+arnTS3olEYEJhOQwZ8MXMWJgAhMI8AeJyYuv8DNQgHTfx1kn9YoKkgEREAEREAERGAjAVZm2Izn2XicHH9ojAD7+pzuevv2bS/HhnxYAiJPciZ/944ZApRL6cigN4ptbErdLgIiIAIHIZB+BuSbb77B+NeKl545q81B6UVABERABKoI/L0q9Z0Ts2PNoeZwxzpDwz1/02talSlIl0RABETgmAR0dOCY7TJfKhYZwxeDMZIyUWR9kH95CceDBw8If/rpp4yYHA77448/0Bw32qYDLh+11POm81tQJYpAkYAMfhGREoiACJyXgNvjZC+TtW+cEyweH97Fe2Gb0619a9Z/3saV5CIgAiIgAiJwZwI8G8/fBAIcTdNnWCZwVhEiIAIisBcB5svR2iDzZYw/8jB3ZgZtF4x59/Pnz+3plVIEREAERGAjAZ0VqwDIhrd7sLh4D4Mfx8X0drEiKCUQARG4KgGO+1y1aqpXLQFGT85b81IxfyOjZPqwkb+aBphVsjvrZpjpVcWIgAjsS0AGf1/+Kl0ERGACAdYBGj6lPUEwFSECIiACIiACIiACIiACIiACIiACOxJI1/n9y7l5wiq9mhGVM2ecPGMCnkmjSyIgAiIgAh0J6BuUdTB5PbLxBrbNdPzZyErJREAELkaAF0RdrEaqzkYCDIh8dCD8HqU9Q95WzSxRB8XsxJRSBGYSkMGfSVtliYAIiIAIiIAIiIAIiIAIiIAIiIAIiIAIiMBxCKQfjvRfn/QBu7RVZ8vs2SqlCIiACIjAIgGdFVvEshrJXrV9bHv16pVeLbaKUhdEQASuS4BTQdetnGrWSIABlBeM2U+M8S4xBly+SsmnCvR1p0bouk0ExhOQwR/PWCWIgAiIgAiIgAiIgAiIgAiIgAiIgAiIgAiIwOEIsAmefoDSvxiMHQEW+auETk+eVd2uxCIgAiIgAlUEdFasCte/E3/33Xf2sY0XbFYXoBtEQARE4OQE+FzgyWsg8UcRcCfGPnz4wHs6OQr25ZdffvbZZ25U5V9+8u4xxllOn/CyIp0SG9UMylcE+hGQwe/HUjmJgAiIgAiIgAiIgAiIgAiIgAiIgAiIgAiIwGkIpB/jit63Ev0sVoyTZ3oJS5GSEoiACIhALwJ/75XRffLh7Sa8A9N4CIxR7eXLl/oY5X3UQzUVARGAgI4OSA2KBB7/56+YTAlEQAQOTkAG/+ANJPFEQAREQAREQAREQAREQAREQAREQAREQAREYASB9JORX3/9dVgQm+l8gyuMKYY5f8YD58VkSiACIiACIrCdgN4r1sKQDW7eg2K888WLF7/99psxsZKJgAiIwNkJ8Dqo9+/fn70Wkl8EREAERKBIQAa/iEgJREAEREAEREAEREAEREAEREAEREAEREAEROB6BHgB2F9//RXWi8+G+A9QunhOfdn3090t6fmzsAiFRUAEREAEOhLQWbFGmM+ePbPfaXwJmT1DpRQBERCBwxLQO2YO2zQSTAREQAT6EpDB78tTuYmACIiACIiACIiACIiACIiACIiACIiACIjAKQikh7oWd8OjN40Vq8b5M32GskhJCURABESgCwGdFWvE+OTJk3/84x/Gm3nFztu3b42JlUwEREAETk1ARwdO3XwSXgREQATsBGTw7ayUUgREQAREQAREQAREQAREQAREQAREQAREQAQuQ4CPRUZ1+fbbb6MYfi5GpsnCmPQUWnhVYREQAREQgV4EdFasnSQfl7TfXJXYnq1SioAIiMDRCKQzhKNJKHlEQAREQAS6EJDB74JRmYiACIiACIiACIiACIiACIiACIiACIiACIjAiQjwhpT0A5SffPJJWgW+Sln7GUotOaYYFSMCIiACIwjorFg71efPn9tv5tViP/zwgz29UoqACIjAGQmkM4Qz1kIyi4AIiIAIFAnI4BcRKYEIiIAIiIAIiIAIiIAIiIAIiIAIiIAIiIAIXI/Ajz/+GFUq8/6wzKUoE/eTU2j6WtciGUWKgAiIQF8COiu2iWfVV5b1arFNrHWzCIjAGQjo5cBnaCXJKAIiIAIdCMjgd4CoLERABERABERABERABERABERABERABERABETgbATSV3998803a5Wo2kx3maRn0dYyV7wIiIAIiEAzAZ0Va0b37xszI1+a7++///7mzZs0XjEiIAIicA0Cf/75pzz4azSlaiECIiACeQIy+Hk+uioCIiACIiACIiACIiACIiACIiACIiACIiAClySQfm3gn//85+IHKF31+Qzll19+WYUiPYtWdbsSi4AIiIAIWAjorJiF0mqax48fr15buqAXMCxRUZwIiMBFCHz33XcXqYmqIQIiIAIikCUgg5/Fo4siIAIiIAIiIAIiIAIiIAIiIAIiIAIiIAIicE0C6WZ38c1hVe9egZo+Q3lN1VGtREAEDkZAZ8W2Nkhx/AsLeP/+/bt378IYhUVABETgGgR4x8yrV6+uURfVQgREQAREIENABj8DR5dEQAREQAREQAREQAREQAREQAREQAREQARE4MIE0s/LFI+Cffvtt7VA0hNptTkovQiIgAiIQJ6Azorl+ZSvFse/KAu9hiECop8iIALXIPDixYtrVES1EAEREAERyBOQwc/z0VUREAEREAEREAEREAEREAEREAEREAEREAERuCSBH374IapX/gOULjFfqKz9DGV6Ii0qVz9FQAREQAQ2EtBZsY0AP2IIrMqCsY2XMVTdosQiIAIicHACv/32mx7yOHgbSTwREAER6EJABr8LRmUiAiIgAiIgAiIgAiIgAiIgAiIgAiIgAiIgAqcj8K9//SuS2fjOMGOyMPP0XFp4VWEREAEREIGNBHRWbCPAjzgK/dlnn1XlohMVVbiUWARE4PgEat+wePwaSUIREAEREIFFAjL4i1gUKQIiIAIiIAIiIAIiIAIiIAIiIAIiIAIiIAKXJ5C+7uvx48eWWjcsKqbn0iwFKY0IiIAIiICRgM6KGUHlktW+WkxnxXI0dU0EROBsBJ4/f/7+/fuzSS15RUAEREAEqgnI4Fcj0w0iIAIiIAIiIAIiIAIiIAIiIAIiIAIiIAIicAkC6Yu+7FvkvHvFntjRSs+lXYKiKiECIiACRyGgs2IdWqJ2bPv999/5fE+HgpWFCIiACOxN4O3bt69evdpbCpUvAiIgAiIwnIAM/nDEKkAEREAEREAEREAEREAEREAEREAEREAEREAEjkogfRlK1ZclqxI7BunptKOykVwiIAIicD4COivWoc1qz4pRpI5Cd+CuLERABPYmwLmBR48e7S2FyhcBERABERhOQAZ/OGIVIAIiIAIiIAIiIAIiIAIiIAIiIAIiIAIiIAJHJfDnn3/+/PPPkXTGD1C6u6oSu1vS02mRAPopAiIgAiLQTEBnxZrR/d+NvDbzH//4x//9NoT0iWUDJCURARE4NAGdGzh080g4ERABEehHQAa/H0vlJAIiIAIiIAKrBHgD/Zs3b9g++eqrrz7//POP//NH4OHDh8SzMbN6py6IgAiIgAiIgAiIgAiIgAiIwGAC6db2119/XVtm7S2cTtNUqBay0ouACIiAkcDfjemULE/gs88+e//+fT5NeJXELAKy5BdG7h5GJAT75Zdf+Eomf3/99dcff/zBvwjmDsN9+umn1JS/L7/8kn8fPHjAObndxS4K8O7dO1+pqF7uXmrnq+Zqx1JsMVuX4OXLl9999x1h/n3y5Inxri7JrlqvRTjsUjvl9GoZKifNRyP+WzX/o5a86u8UmrlY07NEslfx9OnTs0grOXckoM67I3wVfTQCJ3W0ZPAjRTppO0a1aPjJwpzzqHHJ/jNX+J1MUn/MOdVMFvDHjjbZaai1bhEBERCBCQQYWXhWntfPY13T4pzJZYOE+dfr168nLzs4eeTSp+2imEMRkIoeqjkkzAUIqE9doBFVhXMRuO06w7maSdJCIP1k1jfffFNLhlvSfPKZcEZtl3lQXipdPRQBeS+Hag4J00Bgr1MfH3/48KFB3MVb2AxYXNhaTMzBjisdBGaUqn0NJkeLnj9/vghnciQfe2bZkbHWHQurKt3tAzG089hr1Y2jEzMq4G1QL7tORiJRNb6cTdUyp4543jf0aTr2pkgY//Oq9fIVDANOM9saEQvDDiXN1/BK21AGhVMCmG66Rqj5aZo0hls4bZDGK+aSBNR5T9Ss0UC2KHnbrqRzbbHha2d83QFfd/rcfkR7UcKDR57X0ZLBD1XrvO0Y1qIhjPNJR+aPI2INt+84WRhn3xo4HPMWNiS8iWbS5E7+8S9hF4//xoMxbcJjQFAb/8SOL4jc3IM6/kkPhoNznSykaou4iGRNYP68WO3YpqJVd9HoroM47c0sEVRlS2L8pRcvXtBZ7DdOm1jd0KUv9iYaq3YdjyZ2xpBh1GkRbY3dQ5d4/JJ3KlzbDbYrdkPKG6oolIpaqrG7QZd0iyOgPrXo4KlPbe8g+FHRQ0cMiGTLBIF//dSAYZHJI/9WudNkztNKeSEpgmT5NHtdvdI6Q3GEkh+1l5p1LHexx7XtivIC5SrBWDRgearqluslljlN21Tey2TvhSZwezru35mreeg/51j8A8x+co1I3pdAKhwJ/kWwjus2qeJ1jDnEqQ/seK8/6Nvp0HK9yj1CPu7NUvbqkxJN3VdyfHRmO1UyZxLT+kCgc16pUq6+LN79+uuvab2YvURAxlW/b2Mdp14pVWKg/ezZM0xEhLf5Jy34008/LZalyCoCaHiDrXMNh7WpKkuJz0hAnfeMrYaFLFpXzooZq+asBB5OMc80AaMqFobxzljW8ZP1HbsnO1oy+F7BTt2OvhYNge4mHR3GwVt0qhvEs9zS175ZSjxOGjijujjALKNgWiGPJwYQLC0NYXezG/w3iuYuSkntfD4GqRg+EHhHjJg+5HfcGPtA57ghGOgs3PpOOtSOeykD3QcFcF0m0+5oBRpCStI3iEr7WszUYsdBORtKNN6CYNebj9O7vVWkybxVpHdXWUU7eUq0YyQl6Y0NpGSXVFGaVTZfur0XAfWpxaHWR97NH+6ohzjGDHD4SzfhHCcAACAASURBVB6mPYCPZJwXMIAWs8Wd61ivLlnhlqBaRcmNCXBmcFHG+RLkLD+qS7tfIBMc6Ugt6a1t9WqYCo1T8rYqTLtL5jRFLe8l6onRz8neC90Z45A2U5cYp/8Ny4zcAoe+y3RdauQy6esJOAWgIegaqZCpMxaZU71XLOpBjT859/fo0aOqm3FS93qggZO2nOLntGmVwMbEzAHIfP6BTZqAcvMvPIA51sF9r9D96yrlHnMHSOZ2+hg+t/+SDg+4pInpXd0rftV6LaoTT9xiu1Owi4lrI92sSa8Zq+Xm0qOH7qsobbdzF/z5a749upE1/drnuXm2aZBqRbL5n9uVDezuGTufZ0MAu+QycQH+5WR9Lb1iueq8RUSHTdDrvTvbrYRHhK1gLOCv+5DqixgdOLWjtb0p/2Pv9zT4vdr31O24BQI6UHSqt+TPII5TXfWweFtxveybpXSmde61QEw33HPtPtBsysgzGsQtrgUOzxdffGGR2ZIGU2x/LyxdBnex6vVIazJQLpNKP/NaS9YlHh+GVxF71BvzZBGqyyuC1I4bG6Ltdqwf705mY7LNA2fFwP5aa97Yh6VdlBMjSVZ47N6MkG3as1gB7N5HrurSY4fb2jRtIMYvy0yKNK9evUpvz8ewvK4P6+QRXVVFZfMz7a6VHK3kZNRj7ZL61BqZOfHYaiYFzQ5VKCS+EPOC/E4Tk6ZzvVfsdOsM8qNCnVQ43RVtngIz+ardUr+btyxzutjjNCNYxBJF7rKa50Ztiu61UtFrxEQwfAnLRD7COOinZeEdmdlhmXeaJT1f1hxTdQ6AejYXdMAbWadrUJrF831Da8fInZ4fTCUnDavzJEZCJqX8EeCQI14+/Zy2S28JY0gw7gxpygfZWE4NBQjDri5ITi3Se9MYckP4tQzdIxprDLk3zbA55qr1WgRC67AgHjZcFHZHB2gamjLSTH5mmizNh/SLMijSE6Czo+oYARqlyrBHtMf9RDAvrTFAdcbJs5iz0eZk5B8EH/uWKbT2kjpvLbGjpc/bXqfb+TEdozpIV5Gt78A6AT401pyE0FAcx9G6pMHf3tCna8ftVXY5oA8WBQ6V2c1duQs7UGUKJnTw7fbNDhZjFWIZFLbI01cSpn6WQgcNBJS+3Zsqyo/wHduL3IolWhKoHS2UeqVBzZj7FFc5jHpCPm7RYE08iltcbcBkLerPmlkm/VoRDfHXdul7NS46QOPm8W60h32bNS/qua5eW0Vl8zPaqJUcP/poJSejJ9El9akIyLSfLNpXTQm9ehcDmVkJA0TxdjyBaRAyBeEkrPl1YRVIc6iNOflRmTa926W0u23sXLXaRe+4CXOZ08WG1owgHCzy4cy4GbLdOHtdk4FRLCylIcxuVHePAoNTnM43iFp1Cz7q4nKQI+kcgF1Os3xUVY184qqW2ziK5CXZ5epar8jE0+TTRC2aUeR0XYWURanYSSruvqDWlqyKZeUTYDIWCVMX7BEdL3975irC1y4ZbykukuSq9Yqq6X7CebERiUTN7JaR3IyTLszxBOVcrOwpIucvxq0pwFp8wxr6/Ept17GqUXWNVRrfcYVRnfcUPTovZHE0R4XWzorlj5WgwExLuBfLTErXI/iXsZIYlAdVZLBOVTSKQcKOw2uexparVK0I84CO1nzbGLVv8WeDwb9hO26psrsXBc5MVqNmolFwz9Y6JlnR5en7aFcxT0zBduHXcih2Seq1Zt/W8lyLh0ZEacTPtdLD+L6SFFeXaG7SLFYWi0cTQNgNAaRETv5FQvSHuyxDAGkYMsIKdg+T/6L8bZG9pFU7dm/otQzHjYOL9o3ukGo+3cF1kFRIelBGFdP0bTGXd+lT5hmq+UuLzeqxL6oTpXtjSNcmMc2dGR9J7DNUwBG4vIrK5mdUfbFb5fvpxqtrBjkjZHRJKzlpE2D0toONOGd+qk9l4Ay6hMdi0Xw/JuIz00xOK/iXPzeFxClay4d7F7fSuDdVuSiGewdV3JgtQhYnpwjJeEfKYp6wKubWcWMOwSKezT/lRxUb9+AJUpeMPrtFZm6vVSfnTm8p9OD3ypyuNVCqfl55MIkX2ES+mPfCaM5otdaamXg4MIT5xg0D5MnUgLYmZz9cEnAuRHFkdFmR+V5mZG15h3GWem2RCgh0kKrxOipOZ8UyOll3KVRZY3jjUGqXj86T1xKuoqb2DF3KTKf1BBad+NqC1tKvdf6837mW21q8fWEi6l1rGRbjr1qvxYovLpJi9BsU0ueP1q1NLL1movO99nJ8uZcJ2HXe85wcoI/U0p5fKe+v1Irq0xfVuA07nc4XsSWgzruF3nHuXRtxQu1aNMhrMzQcbtLb9R+LvahLoQCE+47s3fmf19Gabxujli3+bDD4ze173nZsrrK7kT5bbAgS0FXbfCfuyqwAkq3dYlTVtNm+VZXiEjMLsDDcmMYiWF9J8tNVlmPSOSYx3GVUFYvTDrShQwCibmyX8HZjxYtNqXYsItqeoGjzaVmnz6SkRZyl4l/CNDRqWXRgoilnqmzFZcq1RVKndW1rrxG6xVpcbD6eWqqw21aFM+YoHeloPpQnAs7PReahGJlS0twuH7OI62IqKpufUeP5s5XtfqlWckKD5sPRmJhp9O2X1Ke2M7TngHtT1Hlan75MuxizJSVD4eLwna4P0Ge9mq0FyMpY9IhkRZ8T8RaX3fLCQCnvKEJj0Q/JZ5teXWyINdT5+IyHIz8qJX/AmFTlNs5/0/lRXoW4mtGiAxKrEknmNINLM4Ji14gSHGQ1r3Z0Y9iKKsJP3Ay8CMvqBy6BZe7AuGbJLaOQDZfW1qj72jRL9R3hyCvTWbGGNl2+pegWL6r4cl5dY1NPK5IkbzWKshSVr9YcFEt0CVLXhHoRGam4Mbd8MgyHpX27FH3VeqWEMdxpZdtmR2nmxBQ1E4XZqPyL5V4g0oIuMiOTf6ZLA0Xs8yt14RVGdd6ivp0owZqfGnbqaBxfW5Aiq+ZxkHF2cdYXisFAPN+PtzTlqR2t+bYxbFNLuMHgW1otTXPqdkyrY4zBnhe7Hs2Ew9al9zHnX/SoiWy2HpmaNti3TG75S8hv0eeNafIyuKt9Jcm4yosrOJgUi5BRGktL9V09CQVoWJ7OtOPGtXIvmNrRoxgRwPQVtQ67Z9ldo6WKI6nrR6mmWbQ6o2xcskiYAXgfl37CHmekUZlljSjlWhOjWpm2u8ml+6iobH5GpYs2dq0TNcejeBl5LJcW3d1mefyNOO2W0jNp1Kc8zKrAHfzhjNpkLqFRxUEtMyBmcvaXFueP0dIQYhQbFDF8npMDF1hnkB81WWcOW1zqrnTpWbUKxjTtsIiaBZM5zaCT91Ic4xYTnNF7SUdM7EPDogfGyuKNd1nozqhueCk9CEGrETli1k+9LNWPitZZsbC9NoUtGy1pp91UZOnmRTMaydDQ09JiySTKNvrZtm2QFuRjFmkzP/EJugcsMKPe1SDDVeuVoli01wwGcE4TN8cUNRNF3b7a0izeYW+cvxgXWYziz4bOPr9S25XZMqgXWaUJNuq8Ou9he26bYMWlPVQoPCuGu5lO41Gq7SMg8rONmmYe6bBlY7UNRcNdFt/g4I7WfNsYNWjxZ4PBr23KC7RjbZVd+kV7nrZIaAHaCoruIsO0pxPTxYyEZdXat/De2jDCp+i6x1ikQp+xyfyx6MAfvkRK2y7Y2uoSjRhlAu0tnk+6JBTlz89ex7AijG5c20IpFLWXkGrHqJk6/lz0ZMJGJFxr97AAdLcok/Bn5NWjb0ZVCTNJw1ucosUh4KrzcQyUt4q01Jb+vsg8Gm4oYs0e0u5pOy7GrJnfjn3h4FndSkVl8zPaOH+2stZ/M0JGlyKbv9jHGyKxY1FBVT/VpxqYu1vWDPKV/OEqXXKJGdGK4yn9tyHn9BYG37T5vCtFn02vRjGImmY7OgbB8v4hQh58vcghkh81WlXOkn/aE9fMY1WNyCTqsMWfjGhVRRw8scxppoHkvRS7w1qCte65i/diGeyiOTX1Wpx6Z7QlvMQQXHTI8Q22u/1hoWthfPi0majvWvrt8RYPJDKkOiu2Hfv/zyFV5bT505hxukhL5112rrJO2qv+xUM5Wzp2JOSiA7FxzhwVsfYzb1+i3rWWyVr8Veu1WN+UZO2K/GK2aSRKnva7KCazmJtmqJiUQMRz8eead5LmNjQGk8sfXRXF4A9fHNPUZr3DapID+WAGyZn8O1aB3JCTzIvrC6E8YRhTj3j0LypLVtvFU+ft2L5HyMqi/94+L471FnffXlNUdNGBDrUame0Zjkt5YUcrAy1siLXwQQx+phbhpXu2IwQYFNZa0Mdj8OET4uoYTnt691l6lX3bWDVsF5qfVsrDbA7QCvgA5MzfFiGR0Lk96TiekW2xO0dLS70mlUXBumvIGk9YofmMblS/KFVED8hr2XaJVztuxLjoyYSNiJo12z2LzaGsqiJIHIoXhb2H1oAl1e0tuWUEYAISiZ3+3Gs+jmzUGuuairQWk65rRSYx76ZWzekyVO9wSSpKK8vme1UHBX/YZ7otf86lMVrdte5MPDloJcdD7hWggTLM3aW9zD5aJH+4S0MXD3Fiw9GELmW5TOj+6bjgHG+atahyOFQdhbFkhcB5L46rHREVXdzUgbHUIp8G+eVH5RFd7GraB7voMJkUu3CUYIQ+79VYMqd58qnW3XDSegHvhS6cX2aJpuT8pNZ53ShepcTIdKQ/Ny60FmUgAeuKu5RL0Wn3CSWJWkRnxSytaUqz2OQh+sVwlwE1la/ojyJM96IZpBfr6CO7bCcv+r7TPP482Kh3pe2SiblqvRarHJn+EdoYlsvU0SvhWgC7Gd6icBWBNaph/OJeY1UpoxMXLVhYHR/u9ZCcpXZYifxCg5fKBVj37G7n1XktLXWuNJYVdjcNS8epcSu8Rakw2tvnDFtaKu8PuD7YvQMWzRRttKVSlnsjO7P48/gG39f0tu2Ydue0Kcd1cM8/XRSjUH91e6BoSah192UmTJOl3BS4j8G+0Yloo3FWzqIATp60O0d+dZcVHNfW2EwPYS0wYR0nVTw7LsR2W1ZpJiNi7IKpHR3/IrHt3kWx++PMVy0apL532DuqsgqVMM22u9MSFhfZjbAKPrzvfJzqI4AXJhOItqYiw4UChBWPwlj1TM7ppaGNEsl2tJ9S0bRFihbMq9DdbH5xiuTJhAGt5Ay1MMc3+3Qx9anUzlhiGMuYsoW9KQ3nR0NLKWtpUkcLZbMMr9N2jpzkd1tnkB+1prFXikero87esVtV7Xcgxr4Th17NKnNaJKkZQYrovN5LZr03Gtw7eumWaUI0wU+Zb4lZbK+OxjMvW94biVaTdFYsD7PiarrbEQ2fiz/RlYoybEnzGuDEGDQnTM13VOvt5S66DiMwrsFe7N6umlHvWsthMf6q9UormwKcsKdi6Z5obyqtYiwEom6++DNdr7TkPDmNZT0rrN1QT2Kx7hbzjoT4XtuNbSqAOm/K5AIxkTseargPc5Yi7R3jlv8cVYyGF2AxsH1Dt7n5LD1xRB9E4AmOVh7LYltEkacw+FTztu2YGvOoBfmZmcPnNcR4lUUxrArDaOoAdxxbjfbNKHNVsmJXTZmDAn91y2yiSkKLGiBk1J0RL5S8+0BQtPyUPmHikJLEpIcVz4Qni6d2TBtrLabIqpdfUTxyVOUhZHSvefaaopigt8efj1u8Avp+NEiFzV1skUxrLloVWmpNn68dLxVda9+UzKLm3HDsxogtoliLjDryGvCO8UYLo5WcjswtWalPWSiFaZjEhQPfYheLTFB4e5dw6lFYLABTrS6lWzKx9Pcqb9BSqEtTnIQOKpfSLbVGYSLzG6qT/Ch7Q++SMu16xPSSJM180byEkahcr9J3yUfmtIg9HaM1aXXQUjJh1/DhaDimy/hLBHZZzVt8WJdxIRRsMU1RWzIJwoEmLCgM0x8zOWy5lC56Uy4tuCXPqnsz2hJZUZ0VqwKbS9wwpKEWHcdUJxxqvah/oepHblmuVpXXKD0sKA3TMyuz/J/kkeFw+Y/ezfofCf7zY83zjnpXeuNazFXrtVjfSD9RCXoBBEYP9mutFmpp9/64SOB6kSHDtXDknRwWgt2Sz1xoCHEVF0HGqbE6b9gQlwlbzlKkaeb0aEpZMykuHp1sHnmbW/DajlYRS75F3NU56lEUNZ/gtu2YmSX6xsU3g08eYPNV+mxqUnzRBDoOr/mCXKHdlyEcGaoZViofBvjMlQLfdsyh8oJxNezOUa8Br8+qV8DCbeN0sllUizpBbPSMJpVf7ZgySWMsZ3R6bZ51L2txerLFUMulTzXExSyijuxkuJgWpodqcegszuOisgaNUGvVP068VDTTFrL5a3DC/hh1pehnR1dzTZjF+KIFoAqLN26PVJ/KMFSfysCJLuGoR7oUdS5+jlPjUBh7f/cSTuv40YzJCxAGQl8irNf2MKWHBaXhoTMpS7uEdQ/T00Dyo7YrwNAcUJ5Io3rNnhDbMoGKSp9jbQYhlTm1gI1GHDSQRtcmskN3Ge8lco9HzH/Rmch6pD/DlU+LchrTLBZN2xlv75Vs7VwEhigsQmfFQhqbwosNn6pdFNN9kT0dtqMSi4f0N1H48KHIYUvHi0YIVzVK3Chz7e2RCfOEo95lz/aq9UoJWNSjODdIs7XE0Dq+pTKBjm6uRaprpMnw9Je2dPyZlIrzal+j0bY0U+uMOzjCo3KSqPNmWuTUl4yb317zCczszmvurJfHsqLUt4Gu7WgVWXnymcBMDSkKvJbgnu1oXIBrdmjXaPt4y0k1VKuXb2+xb+PGzUwf8ZfQw11OibkWoe5ekrVA2J0J+2TjVjcyTo4vnbmYV6ppgbUJoJfKBebLpnYs6gDu/eJ0O2y7XmbHCRN2lrAUH6bvV8150Ss/bFGXLVsjcukzCmNZMfCqEiW2LCNEt3h9WAvMtycZONMuSUXzqGXz1/hoJWeNjPrUGhkXrz6V5+OvMoQVvalw4uBvHBSwTPTC4RXhB0kSZesdtrD0MDx6MdnS5SOZe/20+Dnyo3rRnpxPupSEqveVodh3wn5EuLsAfauTyU3mNAPHX7KYsqoJtc+5GLCYMjTQMvsrltWc4LzeS7gEGnnvW1Y5MiSjUiJL4n9mcmi+tOg4+XGwOdvaG9cWM1H1MCudFQtpbAoX7ZdXuzDQ10G0OMqDbGjIrji0t1nSNcKRToeSjAsvbmO0SXLVei3CX7SPYY8gTJo2DVksMYwsrtpT+nkdzbCmk8NRCy7+nLlksLH6+CWLVYgid1SVNaMxyKNyPNV5N+rVYW+3eA6h8vf1W4pYcFqKujfuyEIqngXXeR2ttL5pTKgMa+HjG/x7tqOlN9Gm4bw9VYAtMWuz01SReo2wloZmhWVLpTL3pvWKYhjNM7dPuJQu+EYS8tN357D5aKBxhs6y5kXLTuATFUGVUz5pzPyzHWrHqKXSnxZTkN61JcaiLW0O1fauV3Sr0Oo7z8fTTh3FeNNNC/pL3lQW1cbfYgm0rS8VZTh4AqlovoFk8zN8tJKzCEd9ahGLj1Sf8igyAdwP/P/8yNXm2GQKLV4qihQKTEcoZrg9gcXn3O7LFeUskkHti5m0JQiZL4blR7WB3f2udITtvgeRFrGoQmHkOE0eB1zm1MhW3kse1DW8l3DQHLrKF87cQxsShrsvhq9t4O4yx7ecZtFZsXynq7hqWdcOlc+FO25wrilfWKh3yCoqVp+0iKKt1osKTe3qBexwB7YjBOvCbf38qvVKKYebTCm9MAZvoA1mWmgYQ55hKWvhcbuGoTBXCq+RDOPtC+i7k8FrDyXPhPeakyx2paHrMoslLpJR591dgWsFCP3yxTYNI2nfCQtbURUs6jdU/708l3e0fE0zgVAf1sIHN/i3bcc1hzNsx6GTc8tajxemix9osW+DvL68z4nJ6lLBTFe1XLI4PL47h1sOQ/0fy5oXemKpYPc0Fh1mzOpebj5DtWOez+K03ZsaF+i+1YFIFvvTfTkyj4KrFp/KMbmtSx/aukhP3E+3pBZaKlgVyfsElnVqV1Dbopkv6KQBqWix4WTzM4gscFz/GurJZCRc1PChM9nFEheN223NvkVtbu4Pg6g4OJKAZBnlH3EpP+GK9LxqsG6T9rbrDCGuoqrIjwpxnShMD4r6VPeRtKpHO2FGTOKGNorMqRGvvJciqAt4L2ErY2GGehGWAbq7Q762CF9s3BEJFpfFonXpnsusRW8gHFEmuGgjmGbyLB6QCqvvw0DL5Gm/ZBlNZzJPHQhfZReoXRhdM3+9ANpR+5RRjfgZ9S6fMhO4ar0Wq1z1fEB36+xEsqza76hUi9yOH5n2hTTGr60cvzpIaNET6rhXpRYNfoP9sbeFOq+d1elSGrXddeqhapZBZ9FAt+SUyWTjpcV+F9m6UztaRj5RlRd/7mUbLVW4bTvSKIuNFUWOm5zXTpS6HOGy2LcuBaW6l6nvoBJTGSwxkQKkP113Do0wYUvOW9KkYqQx3demLQJbljtY8LJk1TdNyieKuXM7FtclYDXC9C0uxkXtMtNtcCoX9uVImPTnPefj1DpFEcY4hzMcX6pc0PCQWZhtGq5dMetrVfbKTSpqIZ9qSxRzZ5sf9s0IS/jTIbLQ7ptmcSYydIqtPmVpwVA3FsN37lMALI6MQNvFM0e2zJwrasrRTtdi754sQ6jtRQd4kJtR1Bb5UWEznSWcuq+D9s4s0+2wW43u190bqNhBZE4dc3kvFt0L+8Ji+LDei1s0C8ep0cto4bm0RVYu0oLdmOaMpz50VszYuOVkltXAVBF7jaxrpxTDEqvWsMoVzqYoGvTapyTX8Nbmk5W67mI6ujfM8K9ar0WUFi0NNbaB52K5YWTq3YYl+vCgKVMoyZXCnlsmsNdiXBtno55Q3xF7S0WZU/EwucW7tiRQ591C7+D3GtfT0faZXkQKLZxCrJkaukZ6Y68YSy+Yiai7o2UEtQY/jD+ywb9nOxpnxUMVOHWbQ51Jw120yGLfBp3cWjRZzPuGmiljLw6TpeSjGBoiXOOYsxp7tH7qiVkEG73I5YUJA1GrpT9v246WHUSaNYTZMZw2RBozyASt1cKiw6GQN5yPF0crxspoP7h2Plh04WgCxq+1Rrx2vFTU0r5hJ10M39bmQy9dKllERGRtz7U0TTFNKp5WcnwD7bgM62VYC9y5TzHqrWHx8fApKv+4BMaBY/QsxiLG0Ol2RLjobCBwdEuXn/KjumA8Wib0cd/fXWDQ4GUxOJEku8y+2xrIUjuZU8fWYlFDTbjhpBVQIYHF8GG9FwxIuFAzZ+a7iCiK7Lhge8ZTH3+LcOhnM4HFLYFibuHiezHxWoKXL1++f/9+7aqPf/78uQ+PDnzzzTf5IhD43bt3+TTh1Z9//jn86cN//fWXD08OFN1fizxXrddi3X///ffF+LXIH3/8ce1Sc/xXX31l6apr1ry5XN14LgLoifFZll1UJe1KL168GEo4LTFfnDpvns8Zr9IjZnoRKSLLpLroe6TZGmPu4GgZUZw62W3b8enTp8WGwzsa2sfTvbG8SF2mSPkixl2FZDpDYfnjt99+w8EYV+6gnEPz+/333w8qJczW4oOtzaHCfBQOCdyzHS0e8oMHD0JQHcOW5QKLhB1FkktfhGlZKwgtISvdn3zySTHbMAHeSH4Hl2X9H374IbzlPmGpaK+2vqfNh55WciIVUp+KgDT/vGefYuPG4qiEcJoJN9+4b+lO7NuuM6StJj8qZXKBmHTvIz091qWalof9ooJGbEBERXT5KXNahVHeSxWuTOJwiAznsJlbNl4yruaF3kUo5MbSM7dbhqfahetMcWsrlulacSaTvpeKy1M6K9YXeHVu25Xjzz//DLvWmgT51ai1u5rjLSdyLGJ7AdZGiLV4f+O4QLF3WYpek38t3pLnxjRd6rUoQ622D4JgOUxwFkdzkbMiuxAw2sxXr151Ka4qk2iSxgytdouiqjgSq/PWErte+jmOe4bbkydPim49o8aIwy43cbQy8K9x6bbtSKewOFSDFvu88tSOI7XpfUG7B9jgT30DTOgxN/6LdpVDe746LPo8fvx4AmHL6pJFqyeIepAi1I6LDUGns1iScZNfS85IONM4WICEMAd1tLPPx8N19qpFLc+WTWVWotP9MHSG+Ddv3viUdwtIRS0tLpufp6SVnJCP+lRIYy2sPrVGxjJeM80ZvSC5Jp6Lf/jwYbEF8zlsvHrbdYZmbvKjmtHtcuPbt2+joYTZ+ueffz5CGLKtfaFUtEUyQqouecqcVmGMVK547z0nrcWx77CrebxFyDcxa9GD7EmkNpOXGdd0ci0+knbEz+LylM6KdcP+6aefdsurJiPj4pRlQKoptpy2WCKHK/Gnyxn9J0WmF1W9n8xYnCVZlxcDXLVeFoDFNBk4xXszCYpm0d27l15lJNelmQQ4mGIpDi2dryrRWUbjYqilOr3SqPP2InmcfIyWc6jAFoeHMw28uaevGJZyKbHo9vSVylJilaPVXbyjZXjPdsTT9gd98i1i5JPPpOPV4qpHx7I6ZsUGf2oK+CzCiGOsHcXOZBW6HNP8DcsizqnfPJcBPujSPdsx3IjKgB3n4Ri3Oo68wyGXPtUc2itc2m7eIGc1iWOCfD2Eb6ZwPgybRpjduC6rTKnYV42Rii627D1tvkehlRyPoiGgPrUI7Z596iBPHC22SBQ57h2xUUGLP43z6HSSuJhbx8hiibusF8mP6tjEc7IKDaArcehzhrWZ45bjP89B0VyKzGkzOuON8l4WQYWd91CreaG00wSznN7pqEiZrOZvJTvgxXUGnRULNXNTeJcFazZELWugLLgXVWFT5ZduTp+STFPZF0YzeO2ZpAJsjLHsZOSLuGq98rU2Xh20TWhcte/4zkljfZXsaASM85PJ71uKHjRnf2vO6fuq1lHnrcJ1isTNO2Eda2fskpbP7dmluo+jZWdy7VSHuAAAIABJREFUxpS3bUdjr8FpH93Ha8eF7T72fEVlBTCyP9Qaf5KH3ecLM6JE4+br9qItizj+rMb24u6Ww33ace21/1GLj7N+xp3LcA03km33n7Wm2yjwqefjPAbtq2lZ8vKJ1wJM5VisG6eHa+VeI14qWmzH+9j8EIXRAdZKTgjNhdWnUiZRzE36FNNnyxNH9LUjjF+D9DZq+sWft11nWKRhiZQfZaF0qDTpxmsXB3itjsUzjumNls3x9K5pMTKnE1APGgVOPWmNsB/Ke/GyzdzWtCwyZw54eZmNgTOe+tBZMWPjjkq20ZBZHHdEHzqEr6Gx7IvYF0Yz+wE7OgQWE7PGx8VftV6Lta7FVZt+sdA00niwJpy9pJko5g4EjCuM2DH7KxK3c4ssnlHIjeXWdsba9Ebx1HmNoK6ajFVIy8s/2Bvu+FTZfRytq6qNq9c925E1KaOnPWEosXTeUAlr04f37hLm44yRmrGuxELD/Md1BlV/gpJ4yY0T5Jnel5ft7IH7tKPREzAqW1u723dPjdK2iRHeVeui16YPy8qEL+PSW5a8Mhx0KSVQq3K16dMSF2Muo6L3sflROxorrpWciBs/1adSJmGMUbXCW5rDRhdlkD8cPQCzVouZQNZk2Dc+mgCuCXOBjbm1qm2Jlx+1hd6ce5mkRHuXrHIY3aQ2CY0Lv2HmxlWv8JaZYZnTBtq13khteqNIRlU//ibyzMHa6L24JjiaYJG5M+rJYrJMVtHe7uLtgyLzPUVnxQZht2ZreWx6LS/mA0bFajiRvVZoVXxxm8f4sC+FZqwMHW/awdio+lHvamjNq9YrAuV+FvUhuqs2fXR75mfUcIsp9V6xRSy3imR/1/gAQfqQzSBQbPyHDigGhM3pQWWF2dZ2xtr0YVn5sDpvns/lrxpnEcYFuyKuWzlaRRrnTXDbdjR+DoOhZMIqrbHzOjWbI1IvlUbBcBiiBUrGQd4rbj8p0kuYcfnsssORr07mQb38jXe+ep92NK4zNMzfq/TH4riSoVHaqqIXE9e66LXpFwtdjLSQOfh8fBycRWI3iaylWpvejvECKkpl72Pzo5bVSo4HUttHatP7gooB9akiorYEI/xhZjEWz4Q2vcxTMW3wb7vO0IYrumuctYkK0s8tBNKt5wm7zA3eCx9231LNcffKnLaxrbUPtentUsl7sbNqSDlnW9MuWEef6oynPnRWzK4qhZSZo4KFO1svp6P1Wk57+e6WYxZdHqIFxS4+QabPr7VFVfzF6lW1TchIPG7n0jLMz+/RVbqhxHMIGJW218GUYqWigoziFbMtJqgqSJ23yFMJmgkYp3+sbHb5+rscreaWOtSN92xHVq6j00trjWLsVmu3G+Nx6uwFTf4kkLEKi8k4w81n5sJj3CR79uxZlwnOYol7RY5zy9MaGY/vyFdP0RVj7tOOUa9cI2OZFa7da4k3LhcYpbWUmE8jlz7Pp+pqwz5WVf73TCwV7dvu97H5KTejLkULLGk+vWKigozibS+9qiCt5BSB36RPGZ840jh4z3WGYjcxJpD+GEHtmyxdU6oaVtqEbziONu0Z/toayZzWEnPpq9RM3ksR8gG9F2S2LxEXK9grwbQ1xmOe+tBZsV6K1JiPcfVwMXfjPorlwNZi/tsj2TspZmJ5VIVMilnhRsw/LhYtLje8POCq9Vpsd84s2mcCr1+/XsykS2TUcIt5djxHvJi/Ik9BwPjOQj4y1eVgSpFJNPmpcp2LmWcSqPNm4OjSTAKMs0avxugj5YU3ZmIUKV9W29WiF0G2RkerTYBT3HXPdrSvXDesxLW1O0OYZeKDr2gcfNvE6HgXQz99EB8gzBMP9uXLl2HMBcIHXMSBqnz1WtW6VTtGHbOWVa/0xoOP06SVS9+rZcln2ujZUebjZyUV7dhGt7L5KTejM6mVnBCdlmFDGmn4Jn2KJ2GMCwjHBJI23LiYe64z9OIpP6oXyXH5pDutLH427H7WSkgRteYlPdNWW+iI9DKnzVQ1I2hGl95Y25vSHAbFTBbMuDLTq7LF/ZoDnmbRWbFerd+4Wt2so+nnotdqMrnXhWJYdk+NMxBLVnSw58+fhwKMDlOi3/Syn4IKpbpqvcI6hmG8TEuVmW7NPO8cSujD084R+xIVOCYB43ks4xrBljrSfUK1xLYbv5u+pVB/rzqvR6HAvgSMXg0rBbxXaYuod3O0trA68r23bUf7qGTsU9tbmSU/NuTyfiBjbroiub3oETkgJ5P/cFymlJ9++sm4NzlCpHF5TlOScVVQzhC4VTsaT1/5ufy+GmKUtouQcum7YOTZswlbZV1EPV0mUtFeTXYrm78ITSs5Dov61KJ6NETepE9F78DLgNp93T4j24RLt11n6MJWflQXjKMziZ5XpzjjwLpdsIaCGOy2l9s3B5nTLTzlvWyhF957WO/lsIKF9JrD+aVvl+3RTrPorFhzc/e50fJ+o8WS7Meli2cYF/PvEmk5x2BcGDXWgjGYQvHXu8hfzIT1Qbaif/nll19//bXNI7lqvTLoeAdD5lwd6/U8yjb6zN9BdgUylHTpOAT4kpRFmO0HU4qlRBv/DROnYhH5BOq8eT66OoeAcdxEmHRdo0rCuzlaVXBOlPie7Yi5js4wrTXZ5FVaPGdko29GiwI4ZjiHeNRv3rxZE/VQ8bw5jFl9KBJVQP6rbplYljlCGnPCRiWfI8wpSlE7zm+mY8465dJv14Rj9qbt9TpIDlLRLg1xTC2dOXZrJccrkvqUR7ElcJM+ZXw79TFpbGnf2nvvuc5QS2ktvfRnjcyh4lMlj9ZAxkn7+PHj2syNtqs22y3pjSKpO6xBlveyRqYq/rAKxtvjqipyrsTG3atDnWbRWbFuOtY2420+K2bfAW0uoguaYulws7z5w+4icPjs0aNHbNW0Hd5qqDV2zXIqbjHnq9ZrsbI+kqZhO42TLqiHW0DnX3YNOQpD813yfQy+7gqcjgC92+hUGecAbQR4cfH79+/9vXQZu/Xwd20PqPNuZ6gcNhIw9kdK2dgl7+ZobWyXw95+z3a0K7+9Q3VsYsYvnuv48OED3xDkcQv+ZS7A+HKWlQI81RcvXoRAcGjxbM8ifyi5MWxc5jDmpmR7EVA7ziff/Bb50aLKpd9IWL1pI8Di7VLRIqJiAmmpVnJCJVGfCmm0he/Qp9ATI5zoyR/jXVdKds91hl4teIfe1IvVXvmk1oBeP/Otupk3TSwy4dNVli3mxXtHRKYA10qROV0jQ7y8lwwc46Vj2tvioRFj7Q6bzL5ve5zTLH8/LM3TCcY+R4PMbb2CQ7X2o2n77ltQweKbw4xP4eMipOfZ15jjH/DHcQr2crix+SzXWv4d469arzwi1PIsr47IV0RX70AAM2J5dIa9+XGvxIteXDz/pWK+odV5PQoFdiFgH9A5XslKQdtaxj0drV0adGiht21H+8r1vqsGdM+2HjpUbfKZ8zgKU4wwDeftiDldRcIqFMPXrl2x+pdJoHZMm9K+qJLea4lpWyOy5Lw9jVz6LQx3OWm9ReAz3isV3dhqsvkA1EpOqEXqUyGNhvAd+pT9iaN9Z5ENzdf3ltuuM/TCKD+qF8lx+aTWoPbw1kbZ2IixbwS7slgHO84bKFKAa0Bubk7XsPh4eS8eRVvgmN5L26mYNgJ73XW6Ux96r1g3VWlbZ2zrFdEWRaYO7qVNmQSjL1kEKB4mc0JGT/BbJKdRuOuLL75gaxlfgXcYHOqA+bXrZWkgpRGBUxDgJLjRlLFeMKhG0cb/jmfFBlVQ2YqAnYDdd4o6jr2Iezpadj5nSXnPdqxaudYqrV2ZmUQwoYiUCoAAP+bii71q+ZR2k5vPR1f3JXC3drS47vu2iEo/NYG7dahTN9Y9hZeKunbXSs499X9ErW/Sp6KZTobkzWeRdlC7e6QWAYwbcxl9qL10kw5Vi+U46Vn6SJXc8hR9xyrY38rjC609W+ZvHBFIAa6VcnNzuoZF8V0IHNbYHlawLthdJqc7zaKzYt1av82vausV9sGmLf9uUD76yCKA8Zgdh4ib38lJ63Cam29T8hkId26Ml1rxTbeONW3O6qr1agZynBsPeLLwOHDuJonxbBbfUR1BhjfuhnYSS2h/tdIIeY6fpzrv8dtoi4QW18Llb/eXInnsN9qFiYro9dMiQGhAepV7inzu2Y68r9feOnqE0ciKA2H0tWi6R4xdx4wFHTCZZYPhgGJLpIjA3drR+PHHg7z3yzKURw16k5+Hdek1F7uJBhareVgVvZvNz7SUVnIycA54SX1qx0bhAXt76UZHy57huVLa54C7+3gWAeavF8mPOrjCp4/dTv4ApeNT+yYzOuZBBhGZ04NreHfxDqJ4ab0OOyM4rGAdm/J0pz50ViztQY0xDeuMdIm2x9Dtm0C7++4WAaJ9l0wDvH79OnPVeMmdG3v69CnvG/v444/ptHw2jqMYHQ2BURKf7Kr18hVUQATOTsC4wsgjLCMsSXQEzSjM2ZlLfhFYI2CfUdiX8KKybutoRRzO/vOe7Vil9m0zkbMrRq38rPRxqC5dQ2c4vgNAy2yuFqnSzydwt3Y0Pp+d9uu+TWPM3yhtX9mUWzMBtVczOt04jcDdbH4GrHHxRCs5GYa6BIE79CnNIu2qfs91BjuffEr5UXk+R7iavqDLOJj2Fb6h0PSUW1+RjLnJnBpBKdloAof1Xg4rWN8WOdepD50V69b6xnXAsLy2R/l5G5a9LMvTA6FI3cOWDV37MTseO4jOTGwX+P37969eveI1qlgo9nsePnzI0bFxH5JbFPiq9VqsrCJF4IwE6KTG9xraP0hv5IDNx0z5xBjVhvcw+9sVEIELELD7NvhLDe8QvbOjdQH18FW4bTval6XsXclTvWGAVxHzZuLFijMrGXFAfLEsRYqACFQRMK602Bciqkr3iY0Pxckae2KnCNxkafsUbSEhRaBIQCs5RURKIAKOgGaRRk247TqDkU8xmfyoIqJ9E7DEkVqDXXYi2KW17CyHuLpvyoSZ28MpwLV7NQ1cI6P4axOo7donpXGuUx86K9ZNzYzrgGF5befoqwravdd19/84yGU8sRGiNobZVGYs5+gYi8ucG8MNmva+savWy0heyUTg+ASMj7N0n5ZgkUI4RjHCWxQWgYsRqJpLh0ctjRxu7mgZKR0/2T3bkXW9Ez1Scnwtwj/nVcRrcoL6DoPy7tPJNf6jT/mslXvS+Lu1o3HFwG4w29rdqKU8t9aWv+7ahcBhe9MuNFToMQkcVkuNVrEvVaO3ppWcvtgvltsd+pR95eSwNOZo3T3XGTqyvbn+dCQ5KKv01VzGidUIeWpnSdixIzzOJ3M6QhmUZwMB2dsGaH1vOdGpj7/3rfltc2sbhNoG2iqXtPtRrRFNXLtEy4dgOFduP6DdJjNS8cJV985VWorFhdEn6K9arzb+9rt4oIdOwR9NxsJT+C+RLp9aHbOXrpT3IYAFwMEq6hJa5/pyLzLRJO3Fixe9ct49H3Xe3ZvgpAJU+TZ+ILBXtuqWKmHsMvRNWTRcfYs7SG73bMeqWmvVIK+rjPtuIpBJRgIeLBk9R8gIoEsiIAKLBL766iuL3869uKM87rmYyfZI4/iLtNvL2jGHu7n0p/D9dtSHAxZ9NxU9YBPsK5JWcrrzV5/qjnT3DGlTuwxVD+/Zsz1LyqoZ9yl8BqO/2quBTsGkV2XPmE96cppN2I8//vgsdUF+DmfsKK3M6Y7w80XLe8nz0dVBBM5y6kNnxfooQJWb6IvkwJMP2wP2g8nkyamC4x8saNipmtPBfKPgEvGHnHxr5smTJz6+e+Cq9eoIinOZv/zyC81BR6DftXW9jvIoq1sR4Mxo9JavxeozLWkz72lu7ECHk3bOrfLKwzTZKWLUeU/RTKcQsmppsmGYkKN1CjUoCnnPdqxS+KquVAR+pQQMWAy4RhXCNzj16HylhlNdRCAkwGPo6VZHmMCF6emDzooZ9wm+/vrrVKojx8ilb1i/OnKDXk82qej12nR7jbSSs4Wh+tQWeme51zjxcdW5+SyyitVVN+a2KLb8qC30Rt/L/KVKw0fL05A/j9zve1asCuDNzWlD+9pvkfdiZ6WUowmc4tSHzor1UYOqjRlXZNsHKLm3oaw+lRyWS9vzBJM7GLXnxAafoeGkCCfGxr0/4Kr12qg+YOHNDRwRu57+bySj22cSMK4woqv4o10OdWFtwgo+e/Ys/HmKsDrvKZrpwkJyvLi2dtcbaNocrVpuR0t/z3asUvh7KkZRUVkeffTokV1/mCBwJIXBrpizEoiACMwkgN9uOSuG2Rw0tWfqaqnv8R/tc7WQS+9bU6OnR3GogFT0UM1xNGG0ktPQIupTDdDOe4t97kMdbz4OVrE6hUpMbtDJxZ2iCY4jZPHF6scRdU0SjmqxpDPoWaC1QsP4KhOh7hCi6xKW99IFozLpTgDNnPCtvFDs2tMsfwtvVriZQNXGjCvlwYMHbcXxlb22Gw97V/MBajrY/JMTjPdsCLGgzFmQQUivWq8GXO6zPrznlk071vqrnK3F4nh4xf0tXlWkCOQJMNPg3SH5NO6qZWuqmE/0NA+q2+t1ZcWitydQ593OUDmsEaAvrF1K4xsGDjlaKcYzxtyzHcNXUZ6x1XaXGSecOVqt3eBEyMuXL3cXXgKIgAiEBPiwo+XxvHE7IpZnylkJOfgHKOXSh0ql8AEJSEUP2CgHFEkrOfZGUZ+ys7pSytrpz5XqXluXe64z1FJS+pMS4KVcJ5U8FHvc/C4sZS0sc7pGZmi8vJeheJV5FwIHP/Wh94p1aeWWd33N+dYA+6lHPp6MeBy82PJeUDZmyIHDW5P3xvA52BbijOCgU+pXrZexv3FEhve3tZ22YcGdXQH+dX/oP4HoDU+onOVLgkZplexWBDifanlJANq7xbI5pFEXOMVbB9R5b9UdVFkIXN7RukkrX6Ydq1auqfVN2tdYTVaXmFNEifEqLQc+GKOZkhz8zEdUNf0UgcsT4AW9PHGUryar+b3eBxwVZJkyRK8QjnLY8adc+gx8jZ4ZONMuSUWnob5MQVrJyTel+lSez+WvahY5qIkvs87QkY/8qI4w+2bFQGBZ+uhb6IjcumzKNAsmc9qMruFGeS8N0HTLjgSOfOpDZ8X6KEbtOIpX1Px6mKpDURwGby6oD5rxuVBBVnjZoYnOVYwumYb44osvfvrpp0GEr1qvfLtwupZTXJaF9TAfNuc4fMl7ILRFF2JReAQBOiYGvGiHMUoo80bjENk0vpswoka98lTn7UVS+fQlUOytaXFVt9zB0UoRnSLmnu1YVetTtOM0IRcfJHj9+vWTJ09wLy1zPc6ZsVA1TWAVJAIiUCSAK848sTi1ZCinpxdzq0qANSg+U85R1EGfv6wSNUoslz4Cop9HIyAVPVqLnEUereSstZT61BqZW8VrFmlv7ipWWi+yg1XK3Qmkr+Pi/QuW9zSPlpxZlWVBxotBeuZig17w4UtZC1SZiLVMFF8kIO+liEgJjkmAKQk26oCnWXRWrIPC8BxqcR0wKoYlyyjG/rPqbLI921On5K1Rb9684Skx+ljq1gytGk8q4/cPWuS9ar0WW+Tdu3c0X3Ep39/LeR2OzrAtp/NhnokCcwigqPwVy+Kk15azYrzdJJxdMGpEr8crCjAtgTrvNNQqyBEY/cJUOVrX0LR7tmNVrUd3pRMpEp58OoPwD4Tg6vN8SLE6zAc5bsKUpJhSCURABKYR4MVdPFCULw6nvftZMeNkIS/Y5Kty6ScDV3G1BKSitcSUPiLwn4UcreT8HxX1qf9joZAImAlUzbjNuSqhCOxPIHpkHYFYCTnCvhsHvywLMiFB6sL7e8IYhS9DQN7LZZrythU55qmPv922PTpWnA8R1ua25fUw2tdZo81pcU5X4LKzIsyx97Vk3eM5rsRB5u7Z+gyvWi9fQRw+tuhYxDceFOMVYuzecUYTn+8IDquviAI3IWA04Ow6o6XNTKJP0nAWtjmrcTeq845jq5x3JCBHa0f4HYtWO3aEeeGsOJaNMxkdFOOBBOZ3/sA3rjiLpBYIrEgOnRRYZFAaERCBkAAdPHKqw6suzHPqfXsuU4DIqqSF4tsfZyYrlz5tIMUcioBU9FDNcV5htJLj2059yqNQwBGoOv9084n2zauvLnNVAowL0ctQ2F09yGyFBZna15sV52Lj2lHmdBxbeS/j2Crn+QSOdupDZ8U66EDVOzBdeX7voaF4di8a7rrPLZzK5CMyjBy//vor68JbXuFmh8bbxTjRbE/fkPKq9eK8F08GGB04TonRrJwI3NKDGuDrFhEICdAZUcUwZi2cPpGzljKKx4KFIwtm/4A6r84btZp+XoaAHK1rNKXasdiOVWtYxdxOmoA3TIQDLrVgFZJF0mhVlKcajEM/z5BsOSl+UowSWwSOTIDFgeLuwtOnTztWoXg6DXmO86S7XPqOTa+sRhCQio6ges88tZLj2l196p76r1r3IqB1hl4klc+hCKRbGMYFkDm1YJmlqiCWdEbv1VbJo8TbCch72c5QORyQwHFOfeisWAf1ML4MyZdkfJLJp98SCD9htiWfM97LwUzWhXlE+MOHD7wbgCd3i2vEW6pZ67I0l3WZenEahn04y+c5YMWZP3dKjOo3o9ONItCLgNGMpxMtowDRjcZuYsx8ezJ13u0MlcMWAoc64HJnR2tLIx7t3su0o55y3qhaOJwsKTJXT/PhWQXLe4vRpWmTglRIxYiACCwSYMUm33/ZTqCPL95bG8n6w6tXrzJ3scVYu4KUyW3LJbn0W+jp3gkEpKITIN+tCK3kaBn2bjpvrG/VLPJQCzLGCu6V7DLrDHsBVLnTCKTvcTCOmHMkbBDG+G747vLLnHZHqhlBd6TK8IAEdj/1obNiHbSidqWvYWwLpawab8Ib7xxmMszRY/Z+ODfGkaPXr1/TCn2PjrG+/OTJk8mQz1uvN2/e8Dqx6EUOi/RYTMe3Y81dp8QW+ShyFwK85Su/4eSkwiy0fdEmOiu2cdToi0idty9P5TaaQMNDn3K0RjfKnPzv2Y5VCq+V60gVGW3zo7ZxtZG5IWNllLl+ioAI7EiAA6A//fRT3kJiAba/FJCFbN44nqkpMmAiFg+kZu4acUku/QiqyrMjAaloR5jKyhPQSo6WYb0yKBASyPtIYUqF77nOoHa/NgH2TNnCCOvIrsehduKYPdV+PCraWwlrNzQsc9oXr2YEfXkqt1MQ2OXUh86KbdWN/I5Cmjvnk2jpNN4eUzXe6FGPFCyODoe6GGbc0TFeOeaOjllOfqS5hTG4ILX6EN6+MXyievG+N+NnPugvuKp892cjHN0uAt0JGM9vNcxMeKtBuH/PO5+PsJ/kAKrzdlckZTiaQMNCnhyt0Y0yJ/97tmODws9pjuOXwnSA2UFeTiZxxU/LuRxwdDkyks9NV0VABGYSYLLMxD8z5cf9Zgdiy3Exlhd4GipfKQ6KbVwOyudvvCqX3ghKyfYiIBXdi/wdytVKTr6VtQyb53PVq1WzyHDF8qpAMvW65zpDBoguXYBA+lCccaycWffab2JiqZidzZTQlSVz2pG5ZgQdYSqrkxKYdupDZ8W2akj6fs58jts/JfbgwYN8EeHVm7vvIYq1MGu17ugYOzocrcM34muVVX5/mPNxPjpz2HpBO/9VDs8TrxSX7jinZLxgCogABIyzJsaI2j2n6HiZsaAJjaLOOwGyirAQqPJtMrvCa2XJ0Vojc674e7ZjlcLrkRKv0rxwiDHO/8wEWKsyvpk4/26hTBG6JAIiMIgAq2z5nHnbCmNHrevu8uRhj/y4wwoDLzg/wkExufR5NdDV3QlIRXdvgmsLYFxg0UrOtdVAtYsINO+DRPnc4Wfe34sIVC1eRffqpwhMIxDtRFCucaycJiEFNey6pvWaILDMaS/ImhH0Iql8rkRg3KkPnRXbqifpsetMjgwV29+QVLUJFL0+NCObLkGAY0k0EF+rZIGYx44bvCLmAMV3EsxHfZx6gdfopQH/gCTnt51KPCwBupXxiRajzruacmg1/K4xBp+vJBwBgjrvEVpBMjgCVQdcqrwml3/VLXK0DquW92zHe9Z6ixIyO8PnrxpqGaYty38YBw6WbZFN94qACPQlwHJzcdQmAYaUg1/2olk6IOf87oV7TUvxsJq90OaUcumb0enGOQSkonM437kUreSstb6WYdfI3CG+6vzTHYBk6qgZdwaOLp2RAG9qiA41MnNhrDxaXRCp9jOUVRv3veorc9qFpGYEXTAqk2sTwCrSU3qdZtFZsU3awgcHo6E0n932l4qRf5VLWrWfmhf+blc5oclZJQDymrGquhtfmlWVZ8fEO9aLDTPje/i0QtGxxa+X1cfBHxszO1bQaNKrzopFiRtOrI4Aos47gqrybCZQ3OgNcza+ASi8RY5WSGPfcGDvP641+Pdsx6paV3WlfTVhUOkc+QJC7Wt+mI1Hg/WaeEwKdvw8/ZpUiheBexKgM4Y9Fx977dAnKzwc/MIyFE+McUoMJxnDG+ac4uXbtQd5W7Zc+rR1FHMoAlLRQzXHhYXRSk7auFqGTZncKkazSHtzV7HSxpwdrFLuRSCdyBxkMyIFUisY07r5CzJVJkKLcmkrE6MZwSIWRYpAhsD2Ux86K5bBW76UDqWZe1iLxMxlEhgvVe1nVB1lMwqwY7K270FsEZjdIA5m4tkbXyBEWYzxtR/Dvmq9QvIstRtP0fGIgN4oFqJT+LAEsMaWCQA2wT4ziYaV2lnQCFbqvCOoKs8tBKp8G0snjYS5s6MVoTj1z3u24z1r3ayon376Ka5+w+08uWUcoDlxMt/Pb6iRbhGByxN4+vSpryNTe+abuOiZOT7fo6T/cmSZ9w6yIIA/jD/PNJ9/uZeFHewtNoQZbsYt4cA6by7ssgrkhW8OyKVvRqcb5xCQis7hrFIggAG3TBK1kiNtuQ8BS4/wNG5+/kkzbq8JClzbqzdtAAAgAElEQVSDQPryrfz7knesNeswtaUb31tRm20mvcxpBo7lkmYEFkpKcwoC81eDt5xm0VmxdqWipasGGx4nbS/sf++0vySDme3/3nrWXwwSLNS6HR2+0Ta5GvQxBEg9pzUxotMea8mIv2q9oirTZEYvkyOVds5RKfopAvMJGLeKjTYBgxDuNrF91baH3ZGDOm9HmMqqF4Eq36bt7d83dLR6tc6h8rlnO9pXpqq60qFa9gjCcFjEgpph3egqHKFSkkEErkoAH9tbPOabzjN3c3zOcuW/ZsJnZ3kDDZPZR48e4VTwL8fOOCLGYbIMLuwDs1rOllVtKGYy3HhJLv1GgLp9NAGp6GjCyj8iYHTPtJITcdPPqxLAKVp732paZe9TpZduEnPPdYabNO7dqsljMOFOBNVnZrT7ZkSmFTKP+izeNX+fUeZ0sSGMkZoRGEEp2cEJnPHUh86KtStV1dkv1gprP52TkSy/mhneeJlHPTxt3BfjXD3k0CXM0XV4WraF7F7IVesVATceFOMu0B3ZH43qpZ8iYFxh5GCx5SB5ZNyMmQ9tBXXeoXiVeRsB+9IkQ3bbmHJDR6utLQ5+1z3b0V5rms8yNh28lXcUz+jw4wPojbk7NpOKFgEIhJ8bIxz6BpzlYo+EE2O1Gw9rYDHCP/30E8vcDQ++r+W5PV4u/XaGymEoAanoULzKPCVgXGzRSk6KTjFXJWCfRdoXZMTqMhtzV21K1SvaiQCIcXzcC53dY3QSspXMXG+ytDKnzcDt7atN5GbIunECgTOe+tBZsXbFSIfSTF6vX7/OXK29ZB9vGA6vsQkUPrZb9Tq3Wrb59Cwrs45cPC5mx37VeoUYOUUbVjO8FIVZoOcbH1GkforAkQlgE4wbS8Uhgy0l3lvgK4ud2b07qPP65lDgUATsy23G7pnW7oaOVgrhAjH3bEd7rWli3NoLNPReVeCIiZ//52XgLUSM8vk0uioCIjCIQPhSMYpY9A3oziTDwWDdpsqKepl5wwT3kgO7Ebv78F4qF5BLHwHRz6MRkIoerUXuII9Wclwraxn2DtpurKPd/2HXw5jnVZNVsbrGxtxVm1L1SrdZD/W4S9pADeIVd2TSUjbGVJmIjWVd6XbNCK7UmjevS3gcIjWz0+BUnWbRWbHGdnn58qXdM2Z46LtcWPVBpes97UGNdvSz6WA8KFx8M3N45sOoZFetV/gYdx6Fcb8tn4muisBkAkYNL85MogRHeI7HWDWAq/NO1rqbF2d3bOzz8wjpzR2tiMZ5f96zHavUPpy+nrehd5T8+fPnRuD25yN3rI6KFoFLEghfAciJrs8//3ytmsz0eRk8h70+fPjAUVpufPbsGX2cRzjC6T9hYojHXccHJiXp+dwk95LDWuY7xsul3xG+irYQkIpaKClNdwJGxYsWalIxogRayUkRKeYUBIyTGleXHfdljgDznusMRyAvGfoS4GhOlOHiQzVRmt1/1o6z8w9qyJy2KYnRMSNz7UO1EdZduxA4y6mPv+9C5+yF4hBX2aO+LxWDHkuQDDnG00isXfKY7NmZR/JT94ZT5FEmzT9ZX2YtIL/lY9/JDsW4Xr345o4RBc5oZuE+pHS0MNsJfquVnYOOX5s9Wk0lzyIBDCzbRUU9J0H+NQNHW2FU511sbkXuTgAfzH5Yv/mkvhyt3Ru6iwD3bEdqbRmVHGE8T047daF920w4TQLwol3CVwQ1jxvdFpQqLgJ7EQi3B+x7e3j4/O245tALl1z6XiSVzyACUtFBYJVtkQBG3uIzayWnSHJ+Ai3DjmDOmrylR7ii6Rf0oBFinCLPe64znKJpJGQVgfCJGndj7TGsquJ6JWYPMdpDKebMqbiZ0zqZ02KLpAk0I0iZKOYyBE5x6kPvFWvRNw6KFfcDfL4kHnECxj5y+1MsXqQLBOhd+9YC9yJ/Qtz+haywIterl911s58cD4kdIcz2A8K7P74xdASRJMNkArxywFJipjswaQmHFaY9LD1Y8hyXJiNtVCjKH8Wc5ac671laKpTT/sm8jc/D3dzRCpmfOnzPdrTX2t6hTq0GQ4VnvE7XWBdLfPXqFW8eWrykSBEQgUEE2E4Oc+a9YuHPO4Tl0t+hlU9dR6noqZvv7MJrJeekLaiVnEENZ19C0SzSPuO+5MbcIA1UtpMJhE/UUDRvQGh+4Ham5AgZvvLZUrRxxcaSlTGNzKkRlE+mGYFHocD1CJzi1IfOilUr3m+//cZCv/E21iIHPaxvPwq9uyIaWVUlO0Kl8msK4bEPe9UuVi86i3FGhId35weS7BqilMckYHyZHHOwtfe0Rw6xfdFhEBB13kFgle12AsZhhYI29qObO1rbW+ogOdyzHe3Kj7+KwT9IY51XDBYrjczzj5qcl4AkF4HDEoi2QD799NPDijpCMLn0I6gqz44EpKIdYSqrBgJayWmAplsuTMA4o4GAfVnmqrjuuc5w1da8Z73SD1Dmv6F0KEq1okZTwgl1kTmtgqwZQRUuJT4dgVOc+tBZsWq9qhqKhp5ZNh5P5rXAa6cTqivf7wZEYluFN67ZfeuwcCq1+84W8vNy5lCqMNz2XrGL1cvuh03eOWs7yRe2r8IiEBEwzgGiM2EuE6xZ6DFgWDAvUf6Tf6rzTgau4uwEws6SuavL83B3drQybE936YbtyJuu7O/OsRv8OU3PHIEPNbJ1xyvo55TYpRSkzcwLfBG4oG1zH5+DAiIgAlUEovdetE3Sq0o8VGK7hdd8/FANdx9hpKL3aevD1lQrOXOaRsuwczhvLMV9N82SSeRfWW65XpobrjNcrxHvXKN0h8I4IB4BWoOo6dm4oRWROa3CqxlBFS4lPh2BU5z60FmxOr1i68L+5MTr169HfH3SS2z/7NfQI2tenqoAwrPdSydhJGh79Zpxt7hKqtrEmRXV5keWr1Qve12qjmDWNlOa/m6bBCkBxXQnYJyl8FXitOhoembMKs2nY4w6b0eYyqovAaNy2n2kjHj2TC7paGXInOvSPdvRXmtjn5rW6AyCCM/IyHe92+YI00SNCvrpp5+imMWfzH0mL1MuiqFIEbgJgWj15m571XYLr/n4TXrE0aopFT1ai9xQHuPyi1ZyNuqGlmE3Apx2e/4jKl4M/KsDvpjAizcnYJ9xa71oTouoFDsB+m/kg53rmz98nqj2M5TR5oudVXNKmVM7ukgbMzdq0pqBo0tHJmBX8nG1yJ9m0VmxCvK8+sXuBTLbNL7LukKC/03KoJhp3TCt/WRueNfQcDg8c2KsoawjVCrDv9Zf8QSuVC/7Y0YZkp5Mx0CbynUUQFk1E4gWI5o7WrMAazdikC0vcWGD6u3bt1EmoT3kknGxMsqk70913r48lVsvAmn3WcwZy9DliMnNHa1FtjMjexn8e7YjL6+yvOaKBmW+GqGe2cpRWcy2Qk/4XA4bzwjxpFBUo8WfLG8dh/mihIoUgasSsLu41yBgr6/m49do8dPVQip6uia7nsBayZnTpufy6ucwOWYpbGYZF1qPsOu5L8N7rjPsy1yl9yKQnl88wmZEVe1qBZ6/8CVzam9QzQjsrJTypATCte69qpBZ88H301mxinZ59OiRMTUnBuZ8NsV4PHn+WJgHFT1M/+DBg3z6xatHqFRmE27Le8V23z3qUi92++zPbfOxpMVWHhSpRYq+YC3rCIMeImzuaH0JuNyMs5RXr16FpWMPw57CO8wnd4dQGBdW502ZKOYgBIyOtf1kf7Fed3a0FuGc1ODfsx2NtaahoyPLi00/JzLq421zhDmiLpbCaqDxWySZKfpizooUARFoIJBOq2+1rymXvkFndMtMAlLRmbRVVoaAVnIycHpd0jJsL5IT8jEup9zKp1rDbpxxH2EPK6xCl425MEOFT0cgWnhBfuNQeJyaNrxfKj0hN7o6MqcWwpoRWCgpzdkJHMETyJ/60Fkxq47xdL5xYsMu2jR3+eHDh5Y32VDJ+WNhhmz07u7mzZLdd7YyO6aZjpch4y5do17h8Zd8lTMY8ze2XWXPwC5bWxF3u2vmga3ozNlk5cm3rPFdkpFnEPV34ywiL8nGq/YOMpm/Ou/Glr3A7RZnBrXsuMZxc0cr1ZmTGvx7tqP9KcZoJErbfVpMJInx3NU08SwFUQXL4Mh3W16+fGnJUGlEQAQ6EsDLfffuXccMj5yVXPojt45kg4BUVGpwEAJayRndEFrJGU24b/7G5RTL4kxfwdZys48mazk0x99znaEZl248CAFscrR5zT4mb0k/iHhGMXixX+32a3pCzlhWczKZUws6uw23LLVZSjSmkfdiBKVkRgLRirfxro7JMj0Ic6qzYibUzBvtYwmvTJz5Vhijax69ycZU7TGJOCnM7ojPGy1kaPc/qwK7967Mjmmm4xXreI16RWd6MrWudewyWVkuRd6w5RalyROwaLvd7cuXFeWT6YP5fAZdNc4BfB/HHoYKucUedqyROm9HmMqqI4HoJXxrOXMeva8bdmdHK4V8XoN/z3b0w03alGEMz8Mc4fAEMoRP5jAmnm69EqrYn+ipmBB1GOZ0+BGwhyIpLAIXI7DoDxh76AVQyKW/QCNeuwpS0Wu377lqp5Wcoe0VrnoNLUiZdyFgnM6wPBu9nqpL6Q2ZhFPIhts33nLPdYaN0HT7vgRSpTUOgvuKnZZeKzaDEad/0nzGxcicWthqRmChpDQXIGBcoh9X08xOOts9OitWJv/8+XN7K/7000+TdzUozjIu4je/ffu2XNvxKaK35liEXxNq952tzEjGkyVrYhfjr1Gv6ExPsdbTEmiRojtqy2m/TGepkidaArAUXZX/xsTG14/7PapocNliDzdKHt6uzhvSUNgROMKBBt9xMo3Cy1aNz4VnMoku3dnRilDw02J1j2nw79mOvBfZ+AbiyD9Pm35CTNTHDzImNlQcK2R8a3LDdxMa5NEtInBnAumwxUOAR/BqJjSKXPoJkFXEFgJS0S30dG9fAlrJ6cszyk3LsBGQ4/9kLyz1oFKxoyXNNMGEmOhxowklRkXcc50hgqCf5yKQ9twzvtAd5g1ip+fkRredzGmRsGYERURKcA0CBz/1obNiBTXDmtvfyMVBsS0nhAqirF9mZ8XymoenT5+u5zHpCi/Rid7QtnEfKNpVmlSN/xYTHVv5b/RHxv0hnz4NXKBeFp10FZ/sEMx3CtP2vVjMgwcPijUK3yZYTJxJwIsbw6vNbyUMM+kYZo3AsiuPzrvDu9H0bKM97FURdd5eJK+UT6Sr86vGCqDFjAyS886OVtTWpzb492xHY6dgC2ffwxM839l3jhCp7uSfr1+/tpTIVKL78VZLuUojAvchsOjW3uSY5mLdF5te8/FFLIocTUAqOpqw8rcT0EqOnVVDSi3DNkDb/RbLdIYpJBs9+4q67waKq/s91xn2bXeV3kxgcXGVQbA5wx1vNI7doYTG9bHwlu1hmdM8Q80I8nx09UoE9nVa8qdZdFYsp2k8i3/8g2JUgLdZWuZdqMLuLweOXlrAk1uLH4bItcr/XmNXacdpydqi6vazYheoV+aVhv/bhh+tGakoWZefHNBZa7Xm/MMXqNidm+biDnij5WkzxO7ymt/wsIix3MnEIiu3VjqDS/RBPZ6G2WgP18qqjVfnrSV2h/RMp7t04WZWlpOUOBWDzo/e2dGKmsxoeLtoS3eDf892pFMY35RgHL8ilej1Myp9+xyhl2Bt+bBqaVwCwLruPkFrq6PuEoFTEFgctph+7vKM32RicuknA1dxtQSkorXElH4ogcgXXStLKzlrZNbitQy7Rubg8XhKlnf27PtiArQretxoF6r3XGfYBbUK3U4gXaZYnC5tL2hODrWPALHM2GW5sqp2Mqd5XJoR5Pno6pUIHPnUh86KLWsaYwY7K3Z3c683innpGXIs+0CWrVafZ/dA5MFzqubly5fbSzHO57cXlOaw9hrt7WfFKOvs9Tqmozni6YHw8JnduUnV6bwxRoWPXgnWVt8wE8sbvNpK2XIXh4wtRwaxHtH0bMcuH9VXnTcCop+OwI4uBAcpwmNDiy2CIeriVCxmTuSdHa2QydkN/j3bka5hGTEZmPY6tMSDH5GHdpwxMdT/qrDxWwPkiXXd8dGXqkopsQicjsDa/gEWjxFh/lbBTIBy6WfSVlkNBKSiDdB0yzgCWskZxDZy8ruUomXYLhiLmTA3LC5v4lDt+HbqNTcvrVqoM+nV7TH3XGfYzk05TCbAskO6313s5pOFrCquYaV6xKhUlFnmNINIM4IMHF26HoEdl7vx2RZ5ur0enRVbgIPtxkIVdyXdnYymnF3AI1zIaG6UZR8Iz5jZ71y5/n9prMNGHnx0TqJZqh0PYy6+zg3l6fJek7PXi6dq7CP9nL3J0CE27nZb1FLvFTO29dpoZIHs0tCC4fTe8ik0e+YdUxonKuEo08tudKmFsUFdWeq8XZifIhNGJc58zxcV/6HYp3DGFkfkvtLe1tEKMRrtw5EN/j3b0dhB6Gu7nJyI5giIgaaFinfSsBE7vk1EYFp9Q7dqWqEqqDsBtWMGaWbSx1DFbGKOK5uRcNwl45DtBJjDQfPxcc19xpylom2tJpvfxs1yV3HW6TLRSo4FpktzCrOvPpVpUMu83thxMqW0XWKH61Btd891hra20117EVh8EeDMD/50rzjOpOXByLBc4ypNeEuXsMzpGkbNCNbI5OMPNQLmRdXVkMBhT33orFjYTP8OP3nyhMV6Y09jKGI07XIwKJaj6TdDTvEkOLo4Zx0wqgEzh5Aq6EAdpWn+ucv+Cs/NhDXywnecI529XpmleY/LBeZ4aaFDbPlSuNFXDtXAfjwuInD2n5Y3k1t84jwHzFeYwFJomH5auMEIWF4MOU1+ClLnnUn7RGUxKs0/RxL5D4u4MC/MLRcv9Y28raMVYrTY3oMb/Bu2I59EtPhauDQNQ1ioHg1hVtXDLTfmMm/evGnIJ70l9NDSq8SEx/0XE2yMZJJoHE8h0HFmtFHs6PYixij99p+j22W7hJkc5uPKCBNemi/YQdoR9yDTDZnu4dtgIXkRIAfi2dLGz5nv6oQt1TecqXtUkGWMiG5p+Hn8+fj8ntKA8Uq3SEUHteZ8TT6Izd/Is8EN1kpOnvnxzX5efn/1tn2K6UzxUX8mMvhRntWcAHtb0RJxsdwJDt4N1xki7PN7SiSAfmYIsMyyuFJHqzEJytx48Et2Z9JVBJO1S31lTjOKZG9ETVozGNNL822ycUZwWMFShiNiDnrq40O/v+IppQhrv5L75IShqaoCW2V9Cu6ay6+//mqpBe9C61psIbNoXoGEWI3CPf97OVKe9Cfz8/+9Y/ivxb1SqlZVcFqRKOak9XIQws8FRvVKf1Zxa0gcehIsAJFD8VwX58mKBUXjH6pevOWSCYxtvbHu4ZMiNN/G3IbebvdxXV+oNYlDhSdzY4M64UcLo847lPDiWBaa6MipQLeHyhNlHvkPoWA+zHfAo7uG/ryqo2WHZrQP9gwXU442+PdsR0uHomfNdGZoCN+XXaBjjw61KCrF/az12xd1NR9JdRaLXoycSd6JvShGFDnZ7COYEZrFUc+3Tu3V4twBdDgttdluTx812eLPO7dj6EkuwtkSiRkJ/1ASLA+08a+YctKpUVQEYOjcxds3DtmOwHZVzOcQNsRh5+PFgQNW8211Huypr0pFG5rPYrLubPMbkIa3gM5C2KfZxbaHAkdh9akIiOWnb81M4OZ9ynKMEt2z0O6SJp1CZtrOX5oj4T3XGXyzyo/yKI4WyI8O8/cfO/IJpxi+v+cDO9ZX5nSx6fP6GbXmYg4dI0ONOuyklfpGWBZ/HtZ7mT+htnQ9GPZy7BebI4ycb4UWdwBZy/J95yMf2h4Iq2oJby+xVw6sR1tcmbBS87XZXlmLbUUJcF7teW5JGZpXx7BhEyiEvxae4/Q7FGuQazct1uoSxp+xXl5h7D1rqH3EyqPznqoz+pToYxYDltE02s2a2Vge8kEClrau7SBh1aK1gKEKE5bbFk7t3qKOuUiG6rZSht5laVAn/9C2UOcd2spkvugpenXFctIE0e74NBfI0o+2WJVmtms+gOdG4HSOVhUNi33Y0jRzDP4929E4Pab3ValEW+LIwtNx3EJMW27pXZHtCnuoD6d3dY/xZVkCWzpOreRRR1sTD4y1OW9MD4Q1YcL4aYORr05Y+lp4Zgs6wdSOvoEyAYs1WGvTjvH4BgygeM5MId2ENCNzr0uWIdvVUS49zMNFg7Wm7ztU9Wro8+YjFa1qO9n8KlwNiS0zUG8ctJKTIRz5+W7UY6Dx9BYD85dh1acyjRheomkWm8xHurWj8JZB4Ui1vADFwDQv/Z7rDK655UcNUvuN2Vp0EmO4sZS9bo/25oqmgAQo6l7SUq7M6SJ8zQgWsaxFnt17mT+hLvY7Zzp6WUKLIcIyr7Vv9/i1USB0jbqdFauaTTlS01bHMmRhZNQS37qYrV4akxFs4yXLGMmgOKEiqWK0LUF6/pnAtGkJrbOoNg1bKZnq+EtnrJdX4DUz5GsXBsbZhNDb8BbQIpuvyFog2nNdS3aH+LSzh43rwg19xKOLTrRMMF++6LYAPTclsBiDKrYVMfQuSwfx1VHnHdoWQzOPepZvUxdwBpPuFsXT34dKReYWT8bb89HCpPlbxDuXo5XWMRNzGYN/z3aMXJeod/ufwMnowPZLDByhe0a5dJnt2focyN/XJROYMARH1cwI4y5Ns2yWjuxEGjfK+/YKA0YVnby6lA6Fi005WSq4qR1D5VkL2yktNuugSGZGrI2MntTIpV/TijTeOHBsmdKmhSpGKlqlA3ZrprG7CmyYWCs5IY3mcOgAe+fW0t+LJUaOYjF9PoH6VJ5PeHVxKyT0kSaMj1g2SgkLRdOKgrn0pAyrMzR8z3UG+VFDlao5c6OVo2dN9hyaaxTdWDyFHFoMH27boY6Kbv5ZtFo3NKcWD8E33zhdlffSrNXuxshJ800WBWaOyE4wo3uPwdxIwN0e1XfxJyKN0+SoFos2J7Iz3c6KRY7aYuWjyNE7EBGO8CfrcTyI3CDz/MeXQ7GrwpjXYgcgAcmqsq1KDK6o0VHKqhx84iiftZ9zrMyayWtY512rSBR/unr5hiOwhiuqIz+b1SMsLg2HpjAqothH/IpGmq2LCXOgpmvJbhIfulNp+7qYthE32p875uObUSsb5yrRqBxlsu9Pdd59+c8pPXNWLBx60sWFtr5srFRaXGpShgpgkfNijpalymGayxj8e7ajcYQa18uYD6cq1OBIhzoZhXHhUruRxkxw3kJfMRVgMWaCVODK2P9IqqI/HMHf+NNObNrCCjUy9hqE31j92tvVjkZi4ZQw0vDdfzIdYOVknD7LpTcqiXHgQGF2XMw01uVcyaSi9vaSzbezak5pHPG1kpMhHI65B1+GVZ/KtGN6KWzZRfeJKd44f4bZYrSXh+NNcfZGnDl833CdQX5U2mX2janqHfRo+lffNZkJ1becy1w0VkSOW++yVFzmNKWkGUHKZC3GPvAddjVvprVhRF6zA1F85LWu8S/GR9mu/Qy33op5NidY61lRE3Q4K0aO6Vr/WuXD+DkgQoKISt9oljZiF+Z8zDACW5baB42LqcHa0uKh5uTDlDJuWkJDpwfgnDxtZjdfl/DqueoV9Qh7p8NyRfdu+YkmhEW7OWSYYXEak94S3h4pA6NOePWGYcu427agFrYj/eIU1hj1C7vwWrjNdEzTroj8Wi2IV+ed1ih9C0oHa9/KkU1LF80HaW9kWr08PoBlnrnGlwF+JUcrU83FS1cy+Pdsx7RH+y4WBki2qABbIlGedIbSt1Mb29TVNLJ1W6qW3lt0NUPaYZjxd6hgVYuqtNc012ttFSOE48MMYSnzETFU3xdaDIzoNWuVUjuukUnj8cxTy1NszckJUJ5BSxly6VOViGKqBg50aaiJjmS7w0+pqKWVZfMtlLan0UrOFobQC7sz1jIa14q+cXpLKE+0VrDRFKtPhWyN4cwKkvOaWPWNGt2Ycz4ZbR05cvx0M5SiSKE7N2gXbFF4o2sxSKQUC31zUc4ukcbKurag7TZ23i4yXzgTmqNqWh32kZmT2Y1NEI0IYS2MYXLYKMOW29NOGol9Q3MauhARjejnnfehruG99DqVZemDdr1CzbqYhUhdMz+RbYTX5LGs2cl0U6/9rBgjOtkVD8BmKHAJezfIH3IsoEzPYYTbIidCkomHe64ABCx1Z2TqqJEoRuS+09YblT6vSNFVmszNFro3FroUleV+NntRi7mtRZ6oXhF5tCtVibVqNsOMCqXbhoUSXtSKMM2iSGvjFjYwTN/XQYnqcqKfa31kC6soT+zVWYBYzO/B66LOe/AG2i7e2tR0saNFnZF+3ctiu4pYnBbciUVjvh1FWw4WmQF1fEerofqpPoSm3oVrB8coz0U9bBC1eMs925FZWNpkaQxjWcdOtzhN7TgfpCkXZyJpvcIYpOpYR6dvSLJY2bDcYhj4HeE4wahp1NGKYpAAhxmwVKrYm5oT4LpbHKdIWuZHQwVra0cqMnoBQe3YoGnpLmOkTgf52de5cqDQ5OK011e/lwBnmY8Dp2HgAJcz0UMNY4Oen/QWqWi+4WTz83y6X7U4JN0L7Zuh+lSep/pUnk/+anGOg8vR9yRQWiJF0IhOzrVFLe/YRAGmD2TYV8I1YvREiz059XoRdZQftaYAk+PxvXHjq05FRL3D/0QnR89n2+CgbwjGSqN9auMrtRjAIABtjkFIq5wat0jIu5lTeS+pkoQx1/Neui94hrgIkz99POpWxZ/bF/SKRYQJkNC7NJH8G39i3MKCfHhxwedjCvMpXODNmzc///yzj/zrr79cmI5KgJ+///67v9orgNX79NNPnYn3gYbMEc/JiZBe8oZ83C3Od3z8+HFzDge58eXLly9evMgLA3wGpydPnuST5a++e/eOofr9+/dRMtyLH374IYqs+vnxx9UBaIgAABllSURBVB+vpXcj+tOnT6MEVOf58+dRZPPP33777ZtvvkmrRoZ0LQi35XzVeqU0/vzzzwcPHhith1t1/eSTT9J8jDE0/atXr8LE+HxfffVVGOPCaCYtm8aHMTjZ33//fXg7djJUOboPVdsicFjc2cMPHz4MB5HF6ti7Z4qapvz8888Xsz1a5Nu3bx89epSRCoNJBTMJjnBJnfcIrTBOBpycH3/8Mc0fb2rRpqXWlVEYzzu0kGlulhisMT0i77xtGXAtMjSnuYCj1Vb3ixn8G7Yj/i3jlMU9sw/ca7rEmMh8JPWlWelDkdbuSuNpJjfdc5ec0SCGABWx1CXN08XgzmHQ+GM2SoybmbpLxFimFfDEY0QSfJW0pmvlWuKRCnc0FAyYi1aaURsZPCJvVIlxfHyMpdw0zX8IfQacUBiXLE+JeSKDhc/Qi+EE244LkZhrOMHCtqNEZhYZHQs1KpSKMO3oY7zkVQGPi7tCYhSaz0ftCK6qdszz9FfRQ/RhY7P63MYF0JwuzlUo4Z1d+rCbw8QpQJeBwxFGV2kylJZ/ifGq63q9S2MZRFzK2/57ZxWVzR9k85t7k1ZyGtClCwU7LsOqT43uU/QR1tLzDtX2+SN6iOdGQdEUj9GWKaRfGV5b1DKqMbkxcIdDNj7Y4jzLmGGaDD/k1Btz8qPSNt03BhNH/0IG+mCvaf5ajeggbiGCbkJn3L72u1ZQGO/WVXwM1XRLGZEp8Al6Bagsf+TmbYIPuMiNW+eLcsqcRlg0I6BTOyZ+kO3VzZ2Ge60m4OEzCGamq6NX85xgrvchUihYfjWPvSS8TV8LT6yXxQiJhVKBixMv3g/xAvjAKU99pAfT2KjzVbptgCEQvzCFc94Y+ozvbJlmJU3bk9ncBbTFnBdPKdaSXMyZSLootpLcmCSE3dWlpzrb25FDnZlOgWdWW5cw/VXrFdbRh2kpbOhalaP45rZDFSNVRzHQfy9GGsi0bygV+TA4Ler5djVLpTp1zCKlECZhsBfrmDYNPb1416ESpHYp5JDXzONURJ33OG3RXZJFs5wf2jCzoRq7ML21+RkI+nXRaGDYD979z+5oNatWse3OZfDv2Y746mmnTmMY0TAOzvGuUhjcpEU9oV83jIP5gTUVu1eMpeLUtFdxxXzW0GGKi/cOSkDTZBTDLWcPKjqfLSNdRrD8vYOuFtVJ7ZiSz7djpomjS8BftEhpibvH5P2xqF6Wn9R90fFbrOmV5uN7DRwh2GKvt7Tg5dPcVkVl88PO4sK9bH5zr8nbjTU3rLm4QTeqT6WqNTrmpP5wgwaiXSyS53k2+xLIQy9bdFpS47CYLC9Y/mrz0lYGI9WBRr5crpLmgBtzeXtYrFSXBPKjQu3ay23oPjcJKxWGZ66r2PWT7hkK2TEscxrBlPdiV8teKU/qvRT9kF580nzy5wHS9C4Gzm44O+BploVvUKZ782sVu148TcVmyQiPMLJ3e/20r9HjZ+Ob5lFwlTQZjxyevXZ215QtlJDwottNJBUPU1r402np8Blz06V2V61XhvDiIYM1DrRd3uz6gmhfOi+NEmVFDs7++pSLgS0bBkYJF8u9cGSm7/g2or3W5sDEp925y8HTycwzVpcKThZmY3HqvBsBHvP2dBCnYxZFZZ0rtbd0bXKzj/sYZzpI2tO9ifABkhVFOkiCTJf31XGBozlaWwBez+DfsB3p1HZfiJQgyrvWzpFOLYzvCKiNxUNLNXPR+PhsxwUs0uITjhMgypkmS+EQQ7tEKaf9zA8f9m7VXWD0cJGVi+xenCXDojqpHVOM+XbMNHF4CfI4tHZzl4oxOWbE9OeGLv1eA0eoLcVeHyrqzcM3VFHZ/LCzuHAXm7+lK2X8Fq3kOLDo7WGXYdWnpvUppj/FQZYug2E3joPOVVtbYSCftF9nppwpB0sM+pOW0iUmY1giwagUlc1LwlXSZKpP09gX6DIVLDZxJPyIn0b9ydTiSpf2MnEo8ByMM9dV7Oo6evSXOY20C/tW1ToAjHJY/En3kfeSgsXOL+JykfbBK815Y0x+RrDmLWws1HJ7Xt/WcgiHdcKLm2JEAjxMmWkaf4lREpEyQIougc6K/bvVwMQJuXzreuhnD6A0VccBgcNaKkpGt+RG/iW8qMRRByBxRzcuytz9XPR3sfWLiYlEbKRimOFGOhviOQn5l5/suBDvnOxiBXvVblHUC9Qr300ADsDFuq9FonVRw7kmo9uSFVq6eCOX8pKEV9v2DG5iN0JQ9nCmM0btRY+jiWkvLMxaQ+Q9A7tUk1Oi7VFl/U9UerIw24tT593O8Gg50LO8TrqA0axllAGbTLb4tX60pdakD+12cZx1wmAWuPFo0PLyZMhEqN3Pgzha+UoVr17P4N+zHen+xr7pldmN4HR5N4gzmq+N4/4WdN5oZxYVb83r8/kPClhsEfUaVHqarc6KpUzWYvI+5NpdQ+OL6sSIOVSATOZ0scWu5yIPu0qYkdldwifBQGUqfthLVVPaIgeXoHaMA86p5+N7DRyhUhV7vbHtbpLsbioqmx92FhfOj90TOgJKmErlYrSSw8C0ZlerxqzirGGxCSzzCPWpFN24PkVnMa4G0OKkpAWZyLhhkX/9MhGXMiqBH+JuSbs/VUvruyUGkdJSesVQC7qJXTz6GlioPtXkRv4lbJmzk3iNWG1d1vq7vRbbU/aqS23dj5l+LxPHTHAOkJnrKnblpN+Nrj56LnMaQq41mLTmqSete3VtuGHnQ/JR+LCrQDS3vQv3TZl3RxfLOvipj/ueFUP70SS0fKj/F3Wq4/y0DzyLap2PBGx3qmmJmck5Uw6L05zmaYnpW7u0xGvUy6LqKCEdcNB8g3nU2hZaRraq2RpFdNfzjGwnvUQrdBmzaZqTEkDstWWL89ZInfe8bZdKHuknli1Nk4mhj3NLOpZtj2F6jKZlij74pdM5Wtt5XtLg37Ad0QRmvOMcabr2RmUb5DoWrZbFIs1c01xzdLW6lDYlI11G69L0E2KK6qR2TFsh346ZJu41PKUiTYvJLBFkKl68hB7eZD6+18ARakix1xfb64YJ7qOisvlhZ3HhZpvfsadEM2UvZMciJmelPuUbcVyAESfTrIfdbc3IbLyEdhmPONTCZ8VpcXvVC7bWVWsL8uknrPaPw0Ut+m5dwVl+lFe2gwT2chuwYHMIzFxX8R2/GJhwVszhHWcfTmpO5b0UlXN7gpN6L132ndvo1Z4VyyzpsGA1bhHe7hJc/KwYKs4foLGDQOG0AU2Cf4l9mTOwHb8UdLpjj4LwIH866rGZruWZ09B9N7BH1O6q9fKtYAn0VUIaPW+p8yJhmotqs7GIvACXvLqlM2LD84sCxyeGUkU9nZ+nPv3mmavzehTnDUTLaqhrQ13opL18CfLZYsMbhB99S99uMsIV6Uvgqgb/bu2IVmANIvuQjmX2GKZjvRYWcQzs5XZMaZk/oicdS8xntWau91o4RlqaJmNPDrs3luc86GpRndSOKXksUkbB1i4V7RgJ6Ll0qGKjrBXBjfzRZPyRD+MgGbJe8f/au/+rxLV2D+D33AqEEvRUAJagU8FICeNUMFrCOBWcsYTRCtQSlAqOlKB04Ptdl7t4WWK2ASME+PgHC5Kd5NmfvfOD8LiTX0yz8lzYNHLjr2qXr4pqoenNnuM++GU5NW38+/i6Thyz3TidZKFGUXhWYOu7aI4es71lle839Nw92z0+730OR/Nt4U7OvEkLD/v2qflmWu46aon9K0fsd8/j8+G9OSUXUXVuCL97sffmygsT03+WqPhyizR7gvuk+0Wuo5Zr3M9bal2HuKZu6bwrk/2isIeua1a+070bebMFHE5feTZ7wHT1Mrsrbeg3gqZ+jZqlqPk+vfFV/5z9+GolG5HN8lcq8CpuH3dQ4Pn5OZ377v/+xuPxogK5KB8MBtkzO53OosvWLH9wcDAajSaFE+rJyUnNBR8eHi4vL7PIEvXKJnIRkHqlgsfHxzW3uFCxba3XQgjTwre3t5NOOBwOpxNrvsn5LJ0wd+RDWnORQrHHx8d0m4SRXjfpeFn/4eHhpDM0sonC1rd1VnbG7InX19cT0nerGfPz8/Ozs7N3S7a/QA4g6dvTOFO1IHzeAXO6oZW9sfOujLrNG5ocOdPVFz2GZ4/I0TV/OYxv034x21jtv9Cajfbj77f1gL9r7TjpCVdXV5PLs5qn79n+kwvpydeEfr8/O917AgQIfLZAzkS5rqg6cOXaI792nJ6efnYY0/UnnqQd5BopR9SqqKaF598k4JyD5qc3O8UlfX3PquZITtibK3EP4U2WRSfqoouKKf9BAXdyCoA5MbkNW/DZ8Vm5O5QLntwBzuuiFPn9PjlP9e8O5UeibKjmVvL9NF232+1OXuc/ruWW1A7eZ3AdVbPH7maxdI+qK+qAZP+tYlnL/lsVTFPTHU7nJX0jmDcxpVUCm5j1IVesVV2oFcHk9JM7mLmPmTuY+UuKVc7Nk0SrXEYnxJyPcyWdC/e8JntmNb/95GeqfE/I1pPBUz9RbBZ0clpN1Sb1mlZqUma2aqlX/lLB1O6zrzC2tV6z8su9z830tNSb/TArTHuljSZdMekFaSz3XpdzXstSk50x7TvZH2d3xrRs9rs0aJr1kxI011LlfMnJESy3SHIsTdWSS77FPdbOu5Y+1qqNpsOnt+cve/f8hcTkrlyO4dnZJ2fbLd4d3myXdl5ovRnqxydu8QF/p9px0hMmVZ5ens1+R0iBnMFn9+7VXEh/vItaAwECWynw+/fv79+/V1Ut/190cXFRNXcF03OlNPkXmlws1d/cisN2SV+/aZRci4Auuhb2XduoOzmTnwPS7m7D7lrnb7C+OVxPbu9PbwJn5dNfmma/QuZ+6RI/M+V3olxQTdaT19xlmn4znf342T/xNCW2g/cZmqKzHgJbL+BwOt/EvhHMm5iydoFNzPqQK7b2biMAAgQIECBAgAABAgQIECBAgACBjwqUE8UWGqT8o6G8t3x+Dsz/wv369eu9gv8/P0+c2bUM+5oyihEgQIAAAQIECBAgQIAAAQIECCwq8L+LLqA8AQIECBAgQIAAAQIECBAgQIAAgVYJlBPFMqzFcoOUf1Idk/iVEc4yDmse11tnE/WzyuqsTRkCBAgQIECAAAECBAgQIECAAIFdFjCu2C63vroTIECAAAECBAgQIECAAAECBDZeIE+gyBOuq6pxc3PT5mfc5zkFg8GgKvjp9JeXl+l7bwgQIECAAAECBAgQIECAAAECBAgsLWBcsaXpLEiAAAECBAgQIECAAAECBAgQILB+gUKu1c+fP9ucKBa7DHiWYc/eRczAae+WUYAAAQIECBAgQIAAAQIECBAgQIDAuwJyxd4lUoAAAQIECBAgQIAAAQIECBAgQKClAqenp6PR6M3g9vf3z87O3pzVqon9fv/Pnz/lkK6vr8sFzCVAgAABAgQIECBAgAABAgQIECBQR8AzKOsoKUOAAAECBAgQIECAAAECBAgQINA6gefn5263WxVWy58++SrspLX9+vXr1cTZjx5DOavhPQECBAgQIECAAAECBAgQIECAwHICxhVbzs1SBAgQIECAAAECBAgQIECAAAECaxY4Pz+viqDX67X86ZOvIi/UZVLy9vb21SI+EiBAgAABAgQIECBAgAABAgQIEFhUQK7YomLKEyBAgAABAgQIECBAgAABAgQItELg8vKyKo7BYFA1q53TO53Ojx8/CrENh8PCXLMIECBAgAABAgQIECBAgAABAgQI1BGQK1ZHSRkCBAgQIECAAAECBAgQIECAAIF2CZTH2fr69Wu7wq0RTTm/7f7+vsY6FCFAgAABAgQIECBAgAABAgQIECBQEpArVtIxjwABAgQIECBAgAABAgQIECBAoJ0Cd3d3VYHt7e0dHBxUzW3t9H6/n8irwhuNRlWzTCdAgAABAgQIECBAgAABAgQIECBQU0CuWE0oxQgQIECAAAECBAgQIECAAAECBFokUHgm4/7+fosCXSSUw8PDquLj8bhqlukECBAgQIAAAQIECBAgQIAAAQIEagrIFasJpRgBAgQIECBAgAABAgQIECBAgECLBJ6enqqi6Xa7VbNaPr0wrlihvi2vlPAIECBAgAABAgQIECBAgAABAgTaIyBXrD1tIRICBAgQIECAAAECBAgQIECAAIG6AoVxtjZ3XLHNzXKr22zKESBAgAABAgQIECBAgAABAgQIrFVArtha+W2cAAECBAgQIECAAAECBAgQIECgaYGtHIJLGlnT3cT6CBAgQIAAAQIECBAgQIAAAQK7KCBXbBdbXZ0JECBAgAABAgQIECBAgAABApsuUBg8bDQabWjtCpEXHk+5oZUVNgECBAgQIECAAAECBAgQIECAwOoF5Iqt3twWCRAgQIAAAQIECBAgQIAAAQIEPirQ6/WqVjEcDqtmtXz6/f19VYRHR0dVs0wnQIAAAQIECBAgQIAAAQIECBAgUFNArlhNKMUIECBAgAABAgQIECBAgAABAgRaJFDOnbq6umpRrPVCeXh4GI/HVWXL9a1aynQCBAgQIECAAAECBAgQIECAAAECswJyxWY1vCdAgAABAgQIECBAgAABAgQIENgMgePj40Kgl5eXhbntnFWOuVzfdtZIVAQIECBAgAABAgQIECBAgAABAm0TkCvWthYRDwECBAgQIECAAAECBAgQIECAQC2Bb9++VZW7u7vLMF1Vc1s4/fn5uZArVqhpC+siJAIECBAgQIAAAQIECBAgQIAAgdYK/PXy8tLa4ARGgAABAgQIECBAgAABAgQIECBAoErg8fHx77//rprb6/U2KF3s5OTk+vq6qi7//vvvwcFB1VzTCRAgQIAAAQIECBAgQIAAAQIECNQUMK5YTSjFCBAgQIAAAQIECBAgQIAAAQIE2iWQ9KkfP35UxTQcDi8uLqrmtmr61dVVIVEsg4pJFGtVewmGAAECBAgQIECAAAECBAgQILC5AsYV29y2EzkBAgQIECBAgAABAgQIECBAgMD/dDqd8XhcBXFzc3N8fFw1tw3Ty6Oj7e3t5fGUbYhTDAQIECBAgAABAgQIECBAgAABAlsgYFyxLWhEVSBAgAABAgQIECBAgAABAgQI7K7A3d1dofJfvnxp85Mokwd2eHhYiL9cu8KCZhEgQIAAAQIECBAgQIAAAQIECBCYF5ArNm9iCgECBAgQIECAAAECBAgQIECAwMYI9Pv9P3/+FMJNMlYe8lgosK5ZSWLb398vDIr2zz//pHbrCs92CRAgQIAAAQIECBAgQIAAAQIEtk9Artj2takaESBAgAABAgQIECBAgAABAgR2S+Dk5CRpVYU6DwaDs7OzQoHVz/r9+3eS2AqJYj9//jw9PV19YLZIgAABAgQIECBAgAABAgQIECCwxQJ/vby8bHH1VI0AAQIECBAgQIAAAQIECBAgQGBHBDJ4WHLCCpU9OjrKCGSdTqdQZjWzkgR2eXlZ2FZS3ySKFXzMIkCAAAECBAgQIECAAAECBAgQWE7AuGLLuVmKAAECBAgQIECAAAECBAgQIECgXQIZXez+/n5vb68qrLu7u263e3FxUVVgBdOT0HZwcFBIFEv8Nzc3EsVW0BY2QYAAAQIECBAgQIAAAQIECBDYQQHjiu1go6syAQIECBAgQIAAAQIECBAgQGBrBZ6fnzO6WNLCCjVMPtbqn/B4e3v7/fv30WhUCKzX6yXyNox8VgjSLAIECBAgQIAAAQIECBAgQIAAgc0VMK7Y5radyAkQIECAAAECBAgQIECAAAECBF4LJNEqWVl51mRhgLHxeJy0rYzvlTHGklv2ehVNf85YYv1+/8uXL+VEsTx38uHhQaJY0/zWR4AAAQIECBAgQIAAAQIECBAg8F8B44r918I7AgQIECBAgAABAgQIECBAgACBrRFIEtj5+XnhaY/Tmh4dHX379i2PsJxOaeRNUsSSsnZ9ff3u2r5+/Zo4ZYm9C6UAAQIECBAgQIAAAQIECBAgQIDABwXkin0Q0OIECBAgQIAAAQIECBAgQIAAAQLtFaifMZY6JGksT4E8PDzMa0YdW7RW2db9/f1wOMxzJPNXZ/FkieVpmEtsq87KlSFAgAABAgQIECBAgAABAgQIECDwSkCu2CsQHwkQIECAAAECBAgQIECAAAECBLZNIFlcScnK2F15+mTNuuURlkka29/fz5tutzv7+vT0lPXMvubhkskSW2jlGcksf7LEajaHYgQIECBAgAABAgQIECBAgAABAo0IyBVrhNFKCBAgQIAAAQIECBAgQIAAAQIENkDg9vY2D4XMoyHr53U1WKsknGXossFg0PjzLhsM0qoIECBAgAABAgQIECBAgAABAgS2WECu2BY3rqoRIECAAAECBAgQIECAAAECBAi8LfDw8JCMseSNZUiwt0s0NzWDk+VZk0kR6/f7za3VmggQIECAAAECBAgQIECAAAECBAgsLCBXbGEyCxAgQIAAAQIECBAgQIAAAQIECGyNwOPj43A4zBMkJ6+NjDc2eX5lr9fLUywzkFin09kaLhUhQIAAAQIECBAgQIAAAQIECBDYaAG5YhvdfIInQIAAAQIECBAgQIAAAQIECBBoWCBDjiV1LOON5S+pY3l9enrKNmbTyJIN1u12X71m/LAkhxk8rOH2sDoCBAgQIECAAAECBAgQIECAAIHmBP4D1EW7DMC/IjIAAAAASUVORK5CYII="/>
  <p:tag name="POWERPOINTLATEX_PIXELSPEREMHEIGHT#5C6D626F787B44657373612074765C61615C202062657465636B6E696E67617220616E765C22616E646572204164616D737D" val="183,3333"/>
  <p:tag name="POWERPOINTLATEX_BASELINEOFFSET#5C6D626F787B44657373612074765C61615C202062657465636B6E696E67617220616E765C22616E646572204164616D73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78yuNdmHYj/t4CogpIaYCtYRoBWoJ0QqiJUQrUEtQK4gpIVrBbUpI0kHeaz/r2GxePoYLFrD4OP0j4ccahplzhmEYGBh1H/0Yd6pOmOVTVu2tZDo5Eb0xfT2T+rjSrp8K4y3Rnd9NzUQ1e5h4+92LFy8y0ca77ePu79OnTzOBhVlfQN9sRnPHxYyYoiJAYHcCb9++jfGjcrIfPHjw66+/lsNcfo1uRvKBwkxswmxZQFdky6Wz/bS59t9+GUmha4R8HTjn6EreR8jtCJy2rmrQtlMJ10nJUau6mrxO/bGXPgE1sE/m8OtHjX5sTcOl99ZKRHrWFEi+/H07d/CvxNl1Y3Vl3jObJ9/qG1POMrEJs3GBT58+DaYwnoRZ+vD/8uXLYDIiwI5etTD4UOKojkcGR5gQONI9XJdUqjSBgsBRR/MKWfYTgS0LjOrVDPaRtpzT9dMW/YHMm6HqCYtJ8h5Cq4NYJnASAZcPZyjoY5eySe83qMOj+nA3SF9il/X5h4PBM5//HYxEAAJXCox6sfSoGn5lwpbb/IRZXg5TzIMCyRHDuCsWL/8ejK0eoDFPPrmjegwLLT9//jzefpeJPNIc9+GWvtWXSYkwfQIH6Jv1ZW3l9Y6LlcHtjgCBTQn89ttv0QxmkhTDTPEYUCbk48ePM8GE2bvAAboioy6iDRPNW2Nd+8/rKbbZBVwjjCJNDnocaXRllI/A2xE4Z13VoG2nBq6WkkNWdTV5tfpjR50CamAny35Xnmc0wKX3fmuplF8v8McffwxGMuoYGYzttgHKQ7Wj2r3bZmShvWemVSRvfyyUQtHOKJAp7o185n2Fufczwg5G5e0bg0RjAxzpHq5LqrGlL/zZBA45mne2QpTfIwmMulR0tZUv+s+fPzeeXU8+hOMhtDyykASOIeDy4RjlWM7F4UvZpPdyBVjk11F9uG2+uGhUqpIdqUWsRUrgfwRG1cP4IPP/bLfj/58wyzsurf0nPWZ0xzfYM/loTGIvbxIvlqvfSItavZGXgsc325MZibHUwS++lhH8uoLAqL7ZCunZ6S4cFzstOMkmQOB6gXgMLp78G9VLiR5O+eG5S6riwiRmyF+fQjFsXGBUV2TUgMxqGR+VqlHXqqtlYb87GuV5jOGO/RbWCVPuGmFsoZ9tdGWsj/DbEThhXdWgbaf6rZmS41V1NXnN+mNfbQE1sG2y9zXnGQ1w6b33uir91whkvvR+pEnO5pqWa0v94Y2+kDv64HZfFqwPgfiaRWYwOfmY0DWkx6t1gxO6MjcQryE91bYHu4frkupUtVdmpwkcbzRvmoOtCGxEwHDKEgURD9U35q5fOjy//vrr4O6ihx9zIweDCUCAwDEEXD4coxzLuThDKZv0Xq4Di/x6gD7c4OhbHW7U09v1DS0TmFFg1HE36g79jImcN6oTZnleQLGNFXj16lVmk+Rc8UtUjcDJl3FmknFNmJh7Fh9Vy8RgxntGaQthRjWYmZu7W8jUymlwXKwMbncECGxHIG4exKnhwYMHo5IUd1sb/Zy+zePtvPGO3r5fz7b+Tu3fke7EHKArYpjohgfjqPpzjOGOG2rb9SgB1wijuKrA5xldqbJsYZRArTd057bdoVPVVQ3aqFp6sMBHqupq8sEq5+6yowbursgyCR51u2TXc2JdemfqgzBHFfCl90bJxgSDxprz/Bl5z4wDm/R+jCqRmWoeN8ju3bu3dH4zKdlXrRscpR/V8Vjaf9fxH+werkuqXddGiV9T4EijeWu62dfNBbZz92dGilG9msE+0owJ23VUjRnvkZfoMMdDaNFVyPSK41k1X3HbdQWQeAJJAZcPSajVgi1xoj9JKZv0vlot/d8djbqflxkv/t+o11oa1bMc1WddKwf2czqBUbNQtnncjS2zE2Z5LJHw8wpElcs0+PEETH7iVmMy2BYmvX/8+DHmnmXoYgTB6EAGagthMlW3SueoXlC11bEXHBfHLl+5I0CgLBAffombB+Uwnb/GexaTfZtnz57FJzU6I7HyGAKGiY5RjrfKhWv/W8nbb1nANULZp/DrSUZXCgJ+2ovAeeqqBm0vdXKhdB6mqqvJC9UQ0SYF1MAk1O6CjbqlPupGzNYoXHpvrUSkZzWBGJfOHOmjhjdXS/y0HQ02VhmQabve/laZuceRi0ePHm0/L1I4KJB54UXcvRqM58oAX758ycSwrw8yDb42KO48ZnItzKDAke7huqQaLG4BCFQChxnNq3JkgcB+BQynzF528aRZozP54cOHyjmW46U/gzt98eJFsps9GJUABAhsU8DlwzbLZd5UnaeUTXqft+akYhv1ksttTqwaNYhf9aVSOgIRWEwgf6etcUmwWIoWj/iEWV7c1A6KAsmJW42p7H1RRm+sfrp58uTJtBllffFPWB8vL0/et4uxgxhBmLALm9xEIKpWZrjnkrbDnCPmonZczCUpHgIETigQ78cZfIQuWKJHlOxlndDwGFk2THSMcrxhLlz73xDfrjsFXCN0suRXJs/7+x1dyVMIuXGBM9RVDdrGK+E6yTtAVVeT16kq9tInoAb2yRxg/ajbJfuajdYuHZfebRNrziCQmfUaDqOGNzfuNjhiv82n+NZRzUx6z7eW66TZXiYLbKS4k8m4+aNEo5zrz0F1briv7HRm4QArN3UP1yXVAWqULKwscIDRvJXF7I7AcgL5C4RRo0zLJXjLMUf/5NOnT/UU/vrrrzENvloT3chM/znC+/hKhWaBwPEEXD4cr0zbOTpVKZv03q4Aa6zJ9+EGx7nWSG5rH/lB/HxOWzuxgsDMAvHV5WSM+RqejPBWwU6Y5VtR2+9FIDliGBfema+VNp7eTka+aFkkZ7xHGmLGuxtRi5bF7JHnG0zjaw18x0UDxJ8E6gKH6VXWM2V5XoHkW3Ki+xR3L+bdtdg2JZAfPDFMtKmC20hi8l1ZJ6aNFNnhk+Ea4coiTg6A7Hd05Uofm29H4Ax1VYO2nfp2w5QcoKqryTesP3YdAmrggatB/nZJTCLd+10zl94HrsmyVhD4+vVr4dfLT/mBzcGothBg8APL+aZvC9mZNw2Z6RP51nLetIltdoHM4b/CG20OWevKzcjgqzdmL2sR9gls5x6uS6q+MrKeQJ/AAUbz+rJmPYHdCeQvEDzJUC7c+DZ7fKG9HibaupcvX9bXxHJ8qTRmwjdWtv+MHmm+g9He3BoCBLYskD+6TXXZcjmW03aqUjbpvVwZlvo1X8m22Ycrj77V1fK91fpWlgksIZCvjTGLIDMjd4lEzhvnCbM8L6DYxgrEAyvxPfbMVo0J7e1N4hVE9dtXcV/n0aNH7WBrrokvz2du7EWSAuHmqV1T5hj7GtVgHiPLs+TCcTELo0gOLLDNuakHBt9j1pL3GyJrcfciOkh7zKM0ZwQME2WUhOkTGNWVPcZwRx+F9VsQcI1wfSkce3Tleh8xbEfg8HVVg7adynbblOy9qqvJt60/9q4GHrsO5B9lSd493DKXS+8tl460LSeQ+dL7CrNel8tgO+bo+7VX1tec9r5P3J7I5P1g9aFe9Kda/vz5cya/cYcrE+yaMPWnhvriyZ+j+2JYeX25B/Xdd9+tnB676xPYyD1cl1R9BWQ9gYLA3kfzClnzE4HdCeS7aoeZuLFEGcUzHg3JeP1c36dTYiZ8I3BnkqKn/fr1686frCRAYL8CLh/2W3b5lJ+tlE16z9eNOUNmOhOX/SXn182ZuERcJr0nkATZnMComyv5Sr65fNYSdMIs13Jv8TYCr169yux4cNJ7I0DyBZyZXU8Ok8xaxJ95Vd7kZNhwIYF83ywSYKZQVQqOi4rCAoFOgfJTC52bWHlCgeT9hpDJz4s+IePes5zvihgm2ntZL5F+1/5LqIpzsoBrhMl09Q2TjI3Bk3oMl+VGgC2MrrQTac2uBY5dV5O5ixI0GLjrapxJfLIyNFrddsyNAOs0y8nEq8nt8rJmFgE1cBbGzUaSv5+eH/fYbGZdem+2aCRsUYHMUOTBvvQenuXPLOebvkWLZv3IM3OPI1VLN/gxGTumsd25cycmo7plv1w12MixH1+zzORx1Dk6E+HSYcrNSLkJWjpt4m8IbOEerkuqRqH4k0BSIHnsNAbr2pE3AqwzmtdOhjUE9iswqqtW7ibtF+H6lMfTYvV3kEWPsXyBFl9vzrxKKZrK5Ouurs+CGAgQWEcg2QWKxLi7vU6JLLGXs5Xy/10CUZyDAqNedRmjtIOvkh3c44wBIj31nlM5Zp+6Lfv4dU2BOI7i/kq5o1+lJ15ZPeo4rTbc1MIJs7wp/3MmJg6cuKIeHH2IAHG1XDhHbG3EMN6KN5ipS4nH1yru3bu3x9KPEqluXsaQx/Pnz/eYi8lpjlLLVN1L/FEZDnCOmGxVbei4qCgsEOgTyF839cVg/UkE4n5DnIYGK0ycqePpCq/aPWStGNW1MEx0yDpwTaZc+1+jZ9t5BVwjzOV51NGVuXzEsx2BA9dVDdp2qtkWUrLfqq4mb6H+nDkNauCxS/9sD4249D52fZa7PoHM/fFRcxj6drSp9eW5Aad92XHmUau4zRGt5aKl+eLFi8udlLhdEjdWzvZIw6K29cgzxb30Cw4iPZlkxHs3lq51dZlZlst3A+M4mmUvIplL4Lb3cF1SzVWO4jmhwH5H805YWLJ8bAHDKdeXbzwn1ugY//bbb+U+cPwam2Su1mM6fVz4l2O7PgtiIEBgHQGXD+s433YvJyxlk95vVuXijV+NGX19SYnJt4VpgX1bLbc+c1fjsveY+LdcMsRMYIJAHHeNrn9fJNXMz74Ae1l/wizvpWgOnM5ffvkl7jUOZjBOgn1nt48fP9Zv88TZ5OYX1clTduQ6//6kQaKVA3z69KmezRPeIY6a9ubNmwz7MV6MkslpOUy9wpRDOi7KPn49sMBpH346cJkulLXo6sQzE48fPx6MP05Vccsh7tEOhhRgdwKGiXZXZJtKsGv/TRXHmRPjGmHG0j/k6MqMPqLajsBR66oGbTt1bCMp2WlVV5M3Un9Omww18NhFHzdKkhk8zEMjLr2TJS7YYQSS31g+3mB1TAwoPC9Uf4zhMGWdyUjmUaulZ0FHnaw/svj9999nUi7MBIG6c9/mmSk0fdsm12+h1iWTOipYmdek91GYKwS+7T1cl1QrFLFdHFhgp6N5By4RWTutgOGUa4o+nqVvPNIcM94zX2WLS/X4jPPgU7txhRvXccnL/2syYlsCBFYQcPmwAvLNd3HCUv6vm6OfNgHRh0vmvTzUlYxkxmCZIcXL7vJ5nDF5oiJQEHj69Gnh1/pP+Xpe32qDyyfM8gZL4WxJSk6WjinW8RWITpxGh+zmZ5Nv374VbmzXsxDvfT/eff16Bo+9nK9pyfpwbC7HxbHLV+7mEtjapdxc+RLPEgLxMqDkmWjp58aWyJ04MwLJChBRba1tyV8+5/OYEROmLuDav65h+VYCrhHmlT/e6Mq8PmLbjsAh66oGbTsVbDsp2WNVV5O3U3/OmRI18PDlnr9RcpjRAJfeh6/VMtgQyLzb4pCTM8uZ2trYbKPUFvozTuuZ2f5L37xoPEYSn/heKL+izdTzFfwztx6WrnXrV4ZyE7R+euwxBG51D9cllepH4EqBPY7mXZllmxPYpoDhlMnlEp2B+CxKffOYx973qbl6sMtyfCI+01uOIb4I2d7cGgIE9iXg8mFf5TUttecsZZPep9WWGbaKSXHJUarMEN4MCUpHkbmxEZHFxL98vyq9cwEJXCuQfJd8jOD3Tce9NgVXbB9JisMq3tGVvwiMvZ0wy1cY23QegeTzK427kpd9R4esfuKLc+XNzyYxPz/pkhkjSEaVCZa5tZyJR5iLQLSuyb5Zsi90bFjHxbHLd4+52+b3HPKPfu7RXJpnF3j37l3mTBQdgFGXA7OnU4QLCRgmWgj2PNG69j9PWW82p64RZi+ag42uzO4jwu0IHK+uatC2U7s2lZLdVXU1eVP154SJUQMPX+j1e3mFzB7soRGX3oWy9tPxBDI3OFaY9bo+bDlTf/311/pJuvkek6f1pR+W+PDhQ0UR55fM5w2r8BbyAsmH5Zb2T35t8uZPE+VhLyEHeR8+fDg2TuFXELjJPdxk2xvZX7r5bQh7Vq0B4s8tC+xuNG/LmNJG4BoBwynT9B4/flzfMBjHzk6Pa6i4dKpH0rkcH5OPT8p3/mQlAQJ7EXD5sJeSuiad5yxlk96vqTPXbpu8oEreL7w2Nentk+lJ5i69WwEJzCPw6tWrZET1+yXJTZYOFomPAzAm5McZK3/pcsIsL10Q4h8USJ4C4rVz7agaM+GTUbXjmXFN8sQXe2y8V2/GNHRGdc576p0Uc6385ZdfMlHFQx6DNyMz8ew6jONi18V3yMRnhmhXzng0FJkvIaycKrvbuMBvv/2WSWFcDrjfkIHaXZhk1zd/Fl5HIJmeZO7WSfMh9+La/5DFuq9MJVuDyJRr52TJJlvOvYyuJHMt2B4FjldXNWh7rIcrpHl3VV1NXqFW2EVBQA0s4Bzjp2QR569Vd8GSz85hnjTYRblI5EICmZeAH3JyZvnVtDHT74S3iTNtftynu3v37kK1MaL9/PlzfZrlyoNLy+VrgzFnnkIpHyazZCpT68qvqJglGbNHMnjveNHjaPbsnCrC9e/hZo6CSxGs3CRmWolT1Q2Z3bLA7kbztowpbQSuETCcMkEvvoZS7zpGD3zCc2LRt0z2KKI7Ed+rm5BOmxAgsBGB5MEeqXX5sJEim5CMc5aySe8Tqspsm8Sc1czcjBi03U43It6jWR9ELljke6iFSPxEYHaB+Hpe8vWW+VehzJ7Ivgjrk4HrFzN94S/rT5jlMohfVxCIWpe5vRQnlLg32UhPvZ7HT8nBx0Yk8/6ZuaN/2WOyeZkrefl2YK49Hj6e58+fZ/pm4ZC/cjgqmuPiqCW733xt8Evv+cNkv+xSPrtAfBnj7du3mWhj/PFsj9Y18ps8ZWcwtxPGMNF2ymKPKXHtv8dSO1ia850f187Joj/Y6Eoy14IVBDbbHTpeXdWgFerhmX/aXVVXk89cXbeQdzVwC6WwXBrad/c69xWjN/nXuHfGsLWVLr23ViLSs6jAab/0Pvj96hPeo8/cGV96tCe+PViv8Ft4jKSeniMtZ54L3cik96Vr3RLFWm5AMs9ZLZEqcWYE1r+H65IqUy7CECgL7G40r5wdvx5YYLN3f+YyN5wyVvL169eNOSzJ9++0dxT4ne9Pb4dsfFi+HcAaAgS2LODyYculM9eJ/pylbNL7jet2cmZ4o+Nyw0Qn30gdH0r14skbFpNdlwWSH/KN2zaNE0w52qV/bbyja9Q7s0+Y5aWLQ/yDAsm7jI17k1HP67fQnjx5cvOzSbx3pp6kcsZXTm35flg5qX7tE0j2zTK39vt2cYD1josDFOLxsrDB6a+ZB8KOVxBydL1AvIElukCZeLbwNE/m0Fvoff8bfNVFptQGwyS7IoaJBiXPGcC1/znLfSO5do2wUEEcZnRlIZ8tRKs7dCmFI9VVDdoWjqzNpmFHVV1N3mwtOknC1MDDF3RyXCI5yrEvLpfe+yovqZ0sEC15ZttRT61kItxImPKE3vwDpjfJTnzMJl44El8FjH+x8O7duyuTERFmYlj0hkVUyPrd+SigmLmRSZUwEwQy93TKx8iEnbY3qZd4+9fLmkVrXd9Or1xfbkBWgL0y/SfffM17uC6pTl7ZZH9GgR2N5s2Ya1HNIuDuzyyMVSSGUyqKwYV412RjSC1mbw2+na0QbVwYZnrO8Th6XEUW4vETAQKbFXD5MKFodneiP20pm/Q+oXrPuUnygio51XzOlPXEdeb7lz0kVu9P4NGjR8l3o27n0Avlxqu2MlcgVdmcMMtV3i3cSiDG+jO7brxdovGZ98aleybC2cPkZ7xnur8zJi/eypFP24z7PXxUu+ub3aQa5HfquDj8IbOdDG5w+mvmaYztAErJpgSiR5RpP+PFCvFy39umfM1Dr/GgVYbotjjT9r67rohhomkFvdBWrv0XghVtRsA1QkZpQpjDjK5MyPteNtEdupTUkeqqBm0vR99N0rmjqq4m36SG2GkloAZWFEddyNxDj6Gb5CjHvpRceu+rvKR2skDmrb5xmK/8RvjJ2Rm7YXne6WZfTB8fGIiJEPEmgvjwQAzbxr9YePHiRRTTNbcSMm1+CC/6BoTGYyTJCTNjy70cPib/h3C8RCCmoMRzxuXAh/916Rs0yVctxEl5d9TlBmTR42h3VttM8Gr3cF1SbbMCSNUeBXY0mrdH3mOn+fB3f1bu3xpOSR4v8Vj4s2fP6oHj8uf6uehxWZfpw8dV5PXvTasnfpbllevqLGkWCYGVBVw+TADf3Yn+tKVs0vuE6j3nJjGy3JjI2hl73E7YwoBpdBrKQ2+XxEeOjnpjo7N0rNyjQPKuTOMb1DfMabQA9duKE95bfMIs37C87PoikHyWMpcvowAAIABJREFUpbpDGfW8Pj9wQj1fQr4xvaqwi/LN78KG036qW02LwVadAsm+WVw8xF3tzhhWXpnpm82eJMfF7KQivF4gMzJ7/V7yMcQYtIY6zyVkQyB5Moqt4g1ByUd/GruY68/MoZcfcSunqhHPmiOP5YTN+2uy9A0Tzct+pNhc+x+pNPeVF9cIy5XXMUZXlvO5ecy6Q1URHKauatCqMrXQKbCXqq4mdxaflasJqIGrUd9kR3FzpDFK05mMAz804tK7s8StPJhA+VvEl8weeHJm+Ssa9Ud3tlPuMQsipkZ03jiORjtuJSRnfLVzFNMe2ivba5Z7WCLuuNWf3YodTc5LO9mDa+IhlrC9c+dOVPgQjpcIPH78+Mcff4z3C2xwNshgdjIBMjdfMmEy++oLk7nHWj5O+2K++fpyA7LTTN1cdc0EJO/iRZKuvIfrkmrNYrWvwwvsZTTv8AWxuwwe9e5P9K7ju99xRlu/f2s4JXMUxAcR68Nu0T+85hVm1R6jxDN97Agflzy3fQ6tSvMN62qVBgsE9iLg8mFCSe3uRH/aUjbpfUL1nnmT6DtmRn6rOYEz735MdJn5+ZGXyNGYWIUlcAOBuP2QGcuIG0Lxjt4bpK+1y8b3rjOJb8Rxwiw3BPy5vkDyBdvVyaVxpptQz5fIY30EYYn4J8eZHIOYHP+ZN9xR3yz5QqLZS9NxMTupCK8XyFxSrVl1Gye16zMohrMJxDNbcScjk+vGK34zm8wYJnPo5UfcyglrPK6X2XU5ws3+uqOuSNWTL2AaJirgLPGTa/8lVMWZEVizo5VJTxXmANfOxxhdqUrkeAuZPslJukOHqasatOMdp/PmaC9VXU2et9zFNlZADRwrlg+/hadOM6MB8UjumjMS84CzhHTpPQujSDYuUJ6WeUn8gSdnlgfnGyPVWyjKBw8eDE5Nj/tWEx5/iinfmfzGg8IxiWIhisZzI5nT0FwpibH6mN/eaRssMRskzghBNNfudhRP5tHwa7KTmRBVPk6v2fui25YPqAO/TGRR1ZUjX+cerkuqlYvV7o4tsJfRvGOXwh5zd8i7P/Eew3h7UbxSqn2iWaF/azhl8ECIbkbjYjzTMR6M9hIgLhuTF1PxHFpMOE9Gu1Cw29bVhTIlWgLLCbRb9eX2NSrmLT+us7sT/WlL2aT3UQfdUoEzPZLoYt62AxF77xzGbaC8ffu2scafBLYpEH33zCh83KW4efrjHknj6Gvc1Emm8IRZTsoItpBADFJkbnVHJ+xye7UxP3BaPZ89L5mG4rLTlXuTmc7D7BrniTDTn4mLsZvfw06OQ81ecI6L2UlFeL3A1h4CaJzUrs+gGE4okDkZBUvcebrhM8SZQ69xS2ZyUTY+LhT3YyZHtf0NMz09w0TbL8dbpdC1/63kT75f1wjLVYBjjK4s53PzmHWHqiI4TF3VoFVlaqFTYC9VXU3uLD4rVxNQA5ejvvmoY8y6zwz13DydyxXBJWaX3ksLi//mAo3B2M70ZK6GOjfc/spy1spzVtfPXXteRF8a6t9L7wvTWJ9szzMPCjdiTv4Z553641Kxo/juenLbK4PFjgbFojJEbdnCK2muzGx98+VKs76XwnI8g5HpbOxx0nv58ZLoQi/38ogCuJ8mCKxwD9cl1YRysQmBPoG9jOb1pd/6WwmULwouqcp0WjLpb1x/LfQwTHwwfPCjGtG/jbc+Lde/NZxSqA8xzbtx/RVc0YIVNhn7U7zVK9OLjmowWFXG7npU+C3U1VEJFpjAzQVcPkwogt2d6E9byia9T6je828S3dPM1L5GV2b+dBRjbHxoujNs5OLRo0edP1lJYGsCMVKcmUgQffe4kLht4htHX7x6cNow9wmzfNuCs/cQaNTePpO4WRgHWn3S+JMnT6bV875dTF4frzZMbhvNRTLk9cHiNQF1rusjjBjqnx3L94xn2fUGI4n+TFTCwYTd9sUoUQ3q9/gHUztjAMfFjJiimksgM+Jfb+jm2m9nPDH6v+ZJoTMNVh5AIG5dxA2MTEZirOBW1yzJh59meYVf/X5hcr8ZvW2GMUy0zXLZS6pc+++lpA6WTtcIixboAUZXFvW5beTJbslJukPHqKsatNseU7vY+y6qupq8i7p04ESqgcsVbowCzdKvmJzCzGMtcS87M1o7OQ1b2NCl9xZKQRqWE4h2JnMnOvP6++USuWjMcYyXb5eXZ64umrZG5HG/OP8w4YTvayUjz5/6G+kf/LPR907eNBmMdjBAzLJI3oiPgyXmjdz27DyYnVEBMg/qZJqIUTutB24Uev2n+vIen1Ct3+eq5+WynJmA1N7KmpsIrHAPN9+urvlYgmfVblLf7HQWgeTJZcuPsM7iIJJRAge7+xPPFCUPhFBarn9rOKWvEsZJtjHPPGpgzFHvCz95fUycKV/tXmKOi8e4Jpq8l2s23EhdvSYLtiWwvoDLhwnmuzvRn7aUTXqfUL0X2eTdu3eD9wOiu3mrQdIYrx8cyI7DPnKxiI5ICSwjECPgcdN9MO7MzfvBSCYHaMxpjIuNay4kTpjlyfI2nEUg3n6dvEJu3J7Mj7DMks5CJMlObSGGJX4aPClP2Gn9xmS+ZzxhR3vZJEZPBmtvDO4s92LLQajGOFchfL1wC8HyPzku8lZCrikweD212h3fxkltTQT7OphA3MBINrlxzXKTx+ySj+A03ks9rZjqkQwe79N2samtDBNtqjh2lxjX/rsrsgMkOHnCWjmnh7l2PsDoyspFv+budIfq2seoqxq0epla7hTYRVVXkzvLzsrVBNTARalveOc67puUJ2tFxqN3dM297EXp5o3cpfe8nmLblEB9JLaQsHm/OFfY0U1+Kl/rDTaGq6V50ccqotlP3mUevKs+DSQel6pP1I9Cia74tKhGbRV3W0bBhlL+xv2olNwq8A37cvH0ReZ1Azu9SVRuXTNfmbtVlbDftsDS93BveBi2M1utOcx4e5UjC+cR2MVo3nmKYy85LV8RVLkon9+rYOWFeiQL9XNGjSYt2r81nNKuDHHh8/jx48b6hR4+TL53IBIT10SRsEaqVvhzO3V1hczaBYG5BFw+TJDc3Yn+tKVs0vuE6r3UJpl359xqkDTzIdPffvttKRrxElhMIG66D14ixvXbOjdO2rmM91w0jvrrL2NOmOU2rDVrCiQvQes3hqNbtp1PQMRFfr6bGPd9V7CNm6zVfb5knzuTqvoHkBe6LZ1JxqbC1G+i9yUsWcP7Np+8Pk5MyYcMJu+isKHjooDjpxsKDD4KsM5RU38aI5rTTEO9TsLqRbP+Hut7tzxKIAYKMuGjTBsXDpmtrg+TPCNkTqnlxET/p15vB4/3cmx7+dUwUaak6hUjE/48YVz7n6esN5LT5BnhklrXzhNKLXntudnRlQlZ3ssmycp/nu7QAepqskw1aHs5SBdK5/arupq8UNGLNimgBiahpgWLO0Q3eeQ0blsPtn4xHJocy5qW961t5dJ7ayUiPXMJ1C8t++IcfMymb8O9rC8PQa/2kuUyVwybZwqrHEnh1+sfTypEPvhT43GpNU8x8ZXXweQ1AsRV/03Ozo1kzPXn4M3N5Q6B5K2uwRTORTFvPGW3nWZqXqJ9xZbs9067h+uSalplcNNwmttJthq8nr041DtXm3qE9STFtKlsJpviXdz9iXe1jG0hI1/LfQvKcEq9qodze8Z7XP4sN28l+d6BSGR0zlf+XOvW6mq9pE6+PLYNOTnX+tlPnrMuCfO4zsUhibadE30ywccr5VtOeq/PrVr/wN7gHuMluINDIXHMrP819djj4LEaKV/hJb7Ol5uqt4cpjqjecXlQto2nB9Y5wTeSEUMtdee4cfj8+fNGmAl/njDLE5Rikzr+tBgW2mqzCevMb3LEsL7tL7/8Uv/z5sv5e0uD5/FZ8lJ/E83bt28H4yzfOas2r9er/Dz/avP6Qj2q+vrdLcfLFwbv5cdgdwy1rJy1OCVVLz5I7nr24SfHRVL+JME2cmWXqZbxANDShVJ/GiPakMF+ZqRnI4ANmfUb8506LJ3sOBll6nYUX5ySZrlYaNSEwT+fPHkyGGZwSGEwhsaJL7PTwTivD7D0YWKY6PoyusSwdEm107l0y9DeY+ca1/7rF31nQZxnZfKEFSCunSfUigOMrkzI9V42yfRMjtodapfRMeqqBq1dstY0BHZR1dXkRqkN/nny3uPs2VcDB6vcNQHWf+Q0UhtN32A9iT5PPHp1Tdbm3XYwwdfvzqX3CsjXF5MYxgrUPzPYt215TnjfVjtaX57VnyFaIbNjrzQzd6yqZMf96Pqkr2p958ISTUGc7OrRxueFVzvFTBu5GvVx+E7G7awc7MglH0EZm6O4yZWMeTCFY3e9TvjyMbWdT4Oso3H9XupNRGdsS9+pWfoebr6eT2u1OtEKK7f/rFoh8fWfBmtOPfAsy0tXxVkSeYZIdjGat05BrH8UrJOvJfZymLs/jedtklaLnl8Mp1xKIS67Oi+u6w8fJstrVLDMewciwmgu8h2SUQnoC7zButqXVOvbAuufX5K9rM0mrG14zZr80bpo815lYReXD7s70Z+zlGeb9J4ccqoqcSys33zU977N5Xh3zmAjEsf/ci9ParPEvuotTjtArIm5HMu9T6i+x8yZSb2qiy26fJjiiPsicUdq8O5OXEKseehF2cVFRb37Hikce8uqrwKcMMttikxbkank7ZivXLPZhE3OV8zVyfexLntZ+op9bF7yg571Y3bsXpLhY5ijagoiYcE7OEE9c9M9ZkTX+3KdIynJFEawzLGTqer5PS4XMia0D1aAeNf7mieImLI74Ripl+8sXIMs1V4cFxXFThd2dERnLkmqJnSh4oj+W3W4RfucnIFcbbJQqkR7jUDmELgm/sy2+fcBxVNfUQkzcc4YJnNWKj/Hk0lMfagkDq7zvHTPMFGmegjTJ+DaP9OG7+XCpK+UN7XeNcKixXGA0ZVFfW4b+VG7Q9NUj1FXNWjTSv9UW+2iqqvJY+vkgXuPN+n0qoFja+Bg+Pq97CjTTA9kMM58gMZt684Nf/vttzUna2Uqdua47sxLfqVL7wxyprDy5kKuIJAZzh37AMAKyZ53FzEwW4gwQ1TYfK6fxiZj1LmjMYW7fGaf/T5X3KOv39GL+pa5CTgLbNyLn9ZqRXGs+czALJnti2TwAM88gtIXed/6eBImbnL1/dpYXz5CG4G382fhSCm/aGM7WdhUSjKdkKUTvOg93HLDW8+aZ3LqGpYJ9AnsYjSvL/H59dO6Mfn4zxYy038e2ydvGy79MEzjweB2AvrWLHp+MZwS7HHV01fHVugcJvveUcOTTz/2VaT8+m3W1Xz6hSRQCdzkdOzyofLPL/Q1wvUYNnWiP2kp/zvTv/wFfFUDYqb0TDs/WjSD3xSNO5r/+c9/Vsh2jA3V755WZVdfiKJfISWXXQwmJhIWR/Jq6Tn5jg5WHJkR+dUOvaha9evYyxEXDwrMW+VOmOU6YL0d61tes32r0taXmPr6mySsSuGEhXZ9rmensRyvTZqwi6U3yQ8iLFo6jfNy/BkZjz02DBt/xi3JQZ9oYepbRfswuEkhwMFOEJHTwdu6keVLcRRYZvmpUQfqpVZefvv27SwJqEfiuKhrHHg5U9DbaboH3723aFLjGq1+JF46b4NJik1iBu+aVaiRznqa68srpyoEoqWqJ6BveeWRhHDoS0m1foXiq/aVWViizS/nMdNQXJOqRqVdtLtV5XRT1IaJqnJpLDTqRl+pnbxBO/O1//EuTBqHwAb/zJwRLofqoo1547pps9fOY0vwAKMrY7O8o/CZyr+77tBk/2PU1UyZatAmV5JjbLiLqq4mj6psB+499l0r1ddfc57qc1YD+2Q615dHES/3IBrjVKuNkmVavCWqUCdUtbJegfuWF73uqFISCy69+4rgst4zPPXasv3luIguF+jl1xiX235erkxh+UR2ZeSzbF4+d7TLMf/QUWNEOigiwY3TUCP+WXJ0iaRx3lntRvxl75kmvZH36s/VzjszavdFNfiAxLyNQON5lYq0c+FSIftSvtn15dsZR6o8qxVBuVG6VJ4VEtNZS/tWju0zl89E9b0sWoX2Mt5ePsoqrpPfNFzhoNjyLhp9jKpWdC4s+nDRckqdeWmsHNsWLZfaXcScaYqvIW20XUu059f0b5cuo0za4nJg3p5nIVPtViJ/DVWItv1TnFvLVWudQb/BPn/VelxTydvZ71uTqQ9VkhoLfXFaP4tAo6Vq4Fd/braXtf7IZPLgmr1xKzcsVUnFwhKnm6qy7eXy4ZLgDNo1bWDj8LlePpPgS1lfv6+qTNsLa5by/2nvftqazG3g+nESy7HJtH2dYavG8HGDLv6Ms0JUlEUpIv7BsaFFj4RG7iI9bYf2mvXPl410nuTPQxZHZgx9ncun9oXTQsfaCbN8OUIbHYh2S3JZE53OlY/ozSbseod8PyEuXK/f3ewxjLqcXu4EXe+qVn3oTNoGQRovfxoMXwhwyBNE5HfwKnSFHkjYNvpmUSUGE3Zp0CJkodSm/ZSpe1UDe/LjYprwRraqCrGwsJ0ru8yZdJ3aWN0ASz5yFClfrcTbXc2+wl3OqjOzjZNRX6rWHIgMgb5k1Nev0Hup9wHqu+5brvoJndSzr8xUqmtOlI3jaIXjJdOYBP6atdEwUWe9zdS9y2Fy8gbtnNf+yTb8mtaps1qefKVrhKUrwN5HV5b2uWH8mVPSNQ3O+t2hKzEPUFc1aFfWgZNsvv2qribnq+KBe483vMJVA/M1MEI2TveNMZ/LUE+7NKMTMmovEwJnrihXHomKXLQpGmKXP9e81ZuBihNHpHxCKYzapN01XehJg0jVgRvPUeYHC5xsvQ+W687slIdk46jv3GrNleVzR6NhzDeJ7TY2akXkK1r7Rpz1P+cCaTenl72vBttOQD2b5eVrLvxXy2ByR4MOM57921Wu7LzceS2JMy1Y+QhauZ5Py8Kmtkp2QlaAXfQebqS/fDjUfw2Thcqonsfq2M+kbTA9jccDBsOXA7S7wXWf+vJyVp0pbGSznpL68pr3nTvTeZKV2x/Nu6YgkqdUlW0UcqZtuaYT2OjSLzFoMNivq7dFjeVRVtMCZ5J3sOGU8pXmpQjWOU6TZ6hLkqKkphVxfqtMZWhU0erP/F6EnCCQaQkvZbHNXtYSD8+XGZP9jYAtxzP210wXvTpqliusvVw+XHgz1XtTJ/oTlvI8k95HnfOq4yQWokIvd7SMPci3Fr481BV6i/bhot8cB2e9sNrL0etaE20QpErhCv2qNTO+zX0dtTjiNDDYz4gAEWy5cmlfz+RvPk1I1QmzHEpt5KoBaSysfJLabMImVK3GJnHbqWHb+ec1/cLGHmf/M9/bWeiYjWgrtMYuBhuu6q5DH0s9hitHTI56ggi6ehFUZVFfWLRn2+6bRalFG9UY+qynp7G8RAfJcdF3TB1mfeaS/lLTZh+CmWw4eFAsdBVTbyLqp7PB9FwAI9jkLI/dMJmkSNjg6WPsrsvh6yejRgvW+HO1HlrypHblqbPMcvk1j1NZrZCqesrr45VVGhoL0xqKxq3ZdQ6WZN81yqWOsPTyYIWM9CxxE/SSr3ZXpFG+8edCDWwBVoNWwGn8dMJr/8FDpqrDS/STG/6n+tM1wqLFnTxD1buji6ZH5HWBg3WH6lmbsHyMuqpBm1D0Z9tkF1VdTU5WywP3HpMVdaErXDUwWQMjWOEKN7oZVTztAdtp4y1VhOWF9u6qK6lqYdEE9CVvm3dUXXpXtaK94NK7rzJvcH3m+Grcqt5gLmZJUhzU7cpcrVl/LLSdqUxhXRI8aui48bhg9CWqXTd+qjRiIU76VbDJC+3zTnTSJsc2bcNyudez3Lm83BD9tOxcs1V5oGOu0afM2bNBvdNzSqGzFxm8pqTOuW3yCm6WpqksHA1so4oO/jkqVS6pyv71X8tHWb1cVj655CvJak9B1N3OtpwcJJnrNLcybzJ3Cw0BrZzZNXdX7hRdmpdpYyPrPAwzuX+7WlXJdAgjMRFsuXJvX1stcdkbJ6DkSSGCrXBSSCamOocufQLdfl1drgZuPOYD9LLWvFTP1+Ql2hmXDxOOpt2d6M9WyteOmMQoUqaMq7Nd50L0s9dsRybU41ttErydYvWVSwzkRZyD/ZilOy4N86ghg0mqWCLkol3bRtpO+OexiyOZu2nXqIO1pd0vjDZ2cKsrA5wty5HfqrkYXIgSuZI3v/lmE5bPQiFkXIEPakeAlU8uhQR3/pTv84y6RdG5r/rK0KvvOk5zjRGNcCvztjepx98YsrnmHJpsTy6p3eP5ut1KN+Rj1LtROnXqyctRKMFV31f8GdoR4WCS6lstcfKqV876vtrLpz0uJpf7zTeMylx4eKVdxEtcmExAiGS301ZfU24SJ+wxNmkcifWGtPFTPSWN5fpjQ9OSkdkqc41ZJaxqajIxXxkmPxYTyQvVK3eX2XzUSa1e6JnIR4UZPNFXRdZYiCZ60YTVcxE7auy9/ee0e8ONE83l9Fff9ezLsYt24vvWrHPkVnnMHMJLtMYRZ6Mr0gZZvyef0ajSefIG7VKFks3aEj3GSED7hBhHd1W3Z19IZvZSQ6J6rNZazp7TbUbYaLqrI7G94BphbAkO9nUvyOu3yWMzcsjwR+oOXV9Ah6mrGrTrK8OxY9hLVVeTB+vhgXuPW7jCVQMHa+AlQPuiqeo/Ny5Y2k+xL9T9a9w8qtJTLcTF1BKjEINioyr2OgOJVZqT7YlL70rMwgYFCs1RdfhH+7DBlC+RpCrL7YUlHk0em4VoTNoJ61yTb64bFSDO4/VUFYZk46RQDzlhuX0rZOXh90uak538TudYuVALP8Hz+k0KxX3Jfr5e9SVmcBedzn2xbXx94bb7FtqTjes1kpfscV3qT6Mv3Yjqyj/bDVdnpW2vjNY1nzCXVJliGtWeuGmYIT1qmOSJfqGr7EVVR10p36SXtWj2F438AHd/2meizJo1uyjJk/tCne3GRVDgNK6DrqxgUYVGPRR3KZ15b6O3szAhSZGwsIqGtB3bXGsyNbMdZs26OldOdxTPMXpZa1aSfO89KvMSI2z5BMzbzkTjUN91dLkbzcXg1VN7k/qR0rhbkb+eqkfSubzHE32dut0q1tccoJQ7Jr1Hv6H9Lwoy/kWbFd2FqC7R340jv24xy3LQh2lEHhU6dhS7u+y3nZ5qTWe1O9LKyGlhzOvCPm9FDP9yaUZrEuWyGnI0dlEfYqflVLV/jSoatajRVq6W7KPu6CTFEdnMNHHz9t0763m0iuvU4ZNkObLZ6PG0m472miiFOB8telBvNmHz5jpzWM27x9lji5LKn4/mGhyM6lffaSxH36CdtXqYdjWONeHf3irWxDm9Hn5ypyJwOtuxeuSdy7s7Xw82I1EW8/aU2nusV4P2oFunc7UyOpYR4YwpdFx0Hll7X3nlEd3ZTK1pEs1RVec7F+LAmSs9YdU4wcXe65GPOkjjCI3NFwKMaAev9dpc0eBEkiKb9UzNuxxnuoZhOxntNRerhRI27RCI1nX2souUtM8CbY3ymsupdt5S64wtU8HG9jQacc548HZmYRp4CC99vVBPbVSzkw8ThYYGrV4lRi1HJc80uXGsRchRMRcCx3mkfbWy3HBHpLxzj+WmMn69tJYzZrxgcvifgrFd6H1FcLZr5+tLP3MUX78XMUwTaHRdOqv9xrtD0zLeudUx6qoGrbNwrawL7KKqq8n1ImssB85Re4+RtQlDClGlZ7/CVQMbta7vz75RxM7BkHavY65+9SV5UWqD7Vtc1s0+FNaHU62fVrFXuNVbpTAWMnrRUXTpXUezvCmBwbHHqMCznyw2JVBPTF/jHAgx9FEPeavlzgvP+soo0Px94bhirW8beYw2rZG1gsk1J6OlT22NXJT/jBNH3WHU8jUI5VTd5NdGlWhQRO26JlXRD29EmPkzSueand5q2ziUCrkLilslbHf7DckJV3B7v4cbuTbeXqirbhoWcPzUKTB4tRstdueGm10ZrcRGhoA2S3R9wtqd1faZfct3fzLVvp2jlbsoUZMz6dzLcEqcnmISU6Q2fxJvF0GABMv1FbgRQ6QtQ91OT7Um8rXQFK1pCVu5rjY8D/zn8XpZUW8XLa+IPzOqVh1Kl4Wo9vOOs7l8mFDKuzvRn6qU70SJNg6bO3fuNNZs+c84Sz1//nzLKZwlbZHH9+/fF6KKLlEEePr0aSHM4E/v3r179erVP//8UwgZrWo0x3fv3i2EGfvT69ev46irtrokINbEwp//71/107SFwInzx/fff385i1Tdx1hTRfjy5ctq+eQLiqOqAEERR0T1Z+dCVKcYL7iyFfry5Utc7n79+rWxi7gq+PjxY2Plon8eIMuLVuC4d1K1JFEQVWMSy9E2Pnr0qFA6m01YIc2z//T58+fHjx8Xoo0DIc5EhQBb+Onvv/9++PBhnJ0yibn+pBmnpzdv3tT3FfekHzx4UF9zWY7m4tmzZ+319TVRh6O3UN88wF+8eFGFiVodWes7yy9ajSMNsfe9nK+jMod2ucsUZ4frexdxgogdNepbKMUl7r179y4FF92/T58+VYU4diFiC/l6p2hCT+/Mx8VY8O2Ej8O/XrWq+hwrL/+uTGrmiI5mv6/BuXLvsfngBdQsJ512a9A+9icfpJeOx+UIjf9eTOIc1HfRF0diNPLVhVVVprHmUqbVmmm80VzUW4wqSRFbtCGFFi+asmhYqp1WybgkrN0HrkImFyIlwdKAumxb6KEtd1KLlFysLk1rHqrK77dv36IoAypO+tf7VNHGQiTsUq9i+ZKwuN6Z9zCMLvHvv/9e32l7uX2YtMNc1rQ7KmFSnQH7tiqvrxd9vTZewKs15Uj6fr0U/cW2XgFip32bTF4/2MpFMvY7TKRBi/pTbz2inhQatAm1KOrkroc76gdyZP9y5BpInFATFt3ENcJyvMcYXVnO5+bMxo6xAAAgAElEQVQxb787tBrRYeqqBm21OrPTHe2lqp+5Jh+491jPWnU9e+kYx+VztWbawTXvFe6Za2Dev28UMcq0c/Smff8oSi1G4er3gPJ7r4eM+00xdlquQvEQWNTA+lZzLdcrdsQ57xXfNbd6x2YwMuLSu4AW4x5RY2MAJP4bwaphkMuQ2mXDwphzIWY/XS+QeWiw/ajh9fvdZgyNMepGIuP57yvHqxsRTvizfTqoIokjK9rzfHPdPhP1PZkQuY4bT9WO6gt9m9TDNJY7b4gvd6Jp7L3zz8yjF50bxsr1H/TqS8lc6wvFHbuYdr81boTFYyqN20lR6PHYQ1/VqrJz27pRJWPsQrlSbaExGZuj5cIv1xu8dD8uPZBIf9X9iOXogWQ6Hje8h3vmS6rIu6cg6tU1auy8Nw2XO5w3G/NeRvPqgPW2sbpa3+YQUD3ZB1ve9d2fwWrfWVh9Q1KdgedaudPhlOhIxPNdIRYO0aGtjtNZWKL3En3gKyeqREoikZGw6IQPdrnzyW70r2LDyzkrOldxpdA5pFmOfEd1tZyRXfx62l5WHFOXf5diqne0yr2suKyLQY+qcKsjPY6py7/qp2kLl1RFeuIIqqcq/oyhhlEDUGe+fJiGH1vt7kR/olJuv8ZgcjHfZMPzvJol7lDWG69O7QgwAST6WLFVtJKdcVYrp0XermDtNYP5qtKw3EIgtBN2zjWKo17u0TUZPDSiWkaYOIgm1KLYKm6ud1bsuESpp2S15b1nuRNzhZWD5bVCGjp3MZiw1arWZUflFiaq38rpmba7ONjj+qETvL0y2oc4g0/YUfvUHHplohgmaCegvSbiiQuzzsannNRy8bV3tMSaCS3tBPzMJpGSYCzncXLpRwKirDurWaxsJK8zWDlh5V/jlmpjF5k/T3tcZHC2GaazESjXjdl/nVbZ8p6DR0cgTE5DZ53vPO0OJmMUbLsRqEAiL6OimjFwnCCqZLQXYobzjPsaFVWB61YntcyJLE7Ho7J5TeBy16Jdmpk1meYlOi2DUbU7NrO81vQarsnbZsp9EKQd4MDDRBq0dmUrNGjtupFZE4f/foc7btWG18tloeM6U3Y7CtPZX6oz1pcnXz1t8Np5hTIqHwVLnN9XyNSRdrHx7tCa1Iepqxq0NavNHve1l6p+2ppcLqB6h2S55YV6j8sluBDz5Lyctgbmm7XOUcQYWCvEEJ3hdmHFiMrkMc8YexnsyUTXfZYhmr58tXO0zprOod2+RCbXu/S+suwmNzjJAhKsUyDq7WDBRUPRue0hV5YHKsut9DogcaS0ezuxpnzfv5G2zvaq0NoHS3unl5oT6/PjEpH49o2AiCdOcI0Urv9nZuy082CJDddP7aJ77Kxj9bxn7vjUU9h53zAKPXZUj7ZvuVAz63vZ2nJnVb/kMY6araX2tunpa176qsRc66MGDmb8tvdwI4WdlwydAkcaby+fizuzP9fK8uHZ2ZrNtetyPLPfNBys/McLUG5q8p2Z1WTKVWKhXzMN42oCG9nR4JhJlEWma9TuGKzQw8kkvl6Xbnix03l5Uk/bZTlOdpc+5NjqEVv1aUweHZp8+dDOV+ea61v+ZGe7c+/TVk4en+wrnb5k3LCujq17Wwuvl9WuVOVjbXDKQDvCudaMGuS51LTTXj5cc6Bl2p9NnehPUsr/p12ocx1a68SzhYHOtuFya6I7lYGNJjVkyt2F+DXCJIdC4uBc7gKmfAGZye/1YZbL3XKVYaGYFUcbNj9EFQfU9YdeFMEKV7DtbNbX7DfL17cG02IYvNadFu31Ww0mrF7uKywXqtbubv7FwZ4voPzthDg7R6m1m+KIIXOqynS4+5I9eFHUTlVfVMutzyCsUJOrXQTaIEuUXdSWZMojWATuuzaOn6pdVwvJvly+UModyGq/nQsnPC46HXax8prmIl+dyiGvqWxJ5MzVUxxEo7peMbbeedx1HqGRzs7AZZnCrxFbX97Ds7Dhoj9FS9iXqlhfOPsvmqqIvMA12HovlLbM6eC2D0wUijL/U9+JrK4aRRBHTSdIrI+zZz1wLM/VrW1Eu86fndnMe5ZDZhq6yOa+hok0aO2aWWjQyjWk/Gu+iY4ExLFZPnfHrxEmQrbTf1kTB/6oc25f4m/Vhtfztehx3Zfxna6PWlGnKy8f49p5hZIqHLxhuEIC7GJQYMvdocHEzxjgYHVVgzZj3ThYVPuq6iesyQfuPZZ7Vgv9emVP+IQ1MN/itS+movYObh5jlZ2VPGLLX39FsUZT1h6NadeiCDaYpCsDtHe6zpq5hp7a2S+cJhpZc+ndALmywWmXhTUZgUxDnXm4M7OvvYQpNI9x6beFXMS5oHH4xJ9xdsg02nGgdY4wR5zlrMVIYEFmcNd999oi2fnzVzmFV/46eYw6c/q+Mm3rb14u7qhvcd85U2eisrX7LVWhJ++OrZ/9WfZYOF6W64TMkvL1I2lXknYTt8SaTMcjWUtnSV7fMZU5U1cJiIoXac4UYhzmnUdoxJCRuebhk8EUTm6QK4fJC+UmPd/Pn5yAvg3jwiFTrMIUBArFF9W+sOGtfuqrDIuuzxz+twK54X73e/cnCjR/kt3ClU7hOG3U/C0MpxQ6e43UTvvz+pY/KsC0XU/eKs7g0w7V3dXVadncwlZ6We3qXT7WMqeAdpyzrBnsM/fVqBNePvRRJNdnSjnOpwHb2VOK9e0zwtJX/YcvZZPek7V3Q8HiBBPtab75izGFOPZik7jxEP+N5ViT77nGJn1jKHOh5BOTz/XYkJ2NzlwZ3Fc8iqOzvKKGxBGUr1fB2D702uewdoSLvmCiM2t9K3ea5TbpOmsGuyPrJKO9l8GE9VWAhdZHvWon8rImulwL7XS5aMceJpHTOAtHTuNObZzNY/P4Fwtxno0Lkjj8+1rg+Cmfi2n3EjJXRH3J6yvTJdaHWJ5inZCRpDjQMpmNoomQQR0lfslIvQLET4Wyi5rTl/dR3cJMOqNOXkMX6Rx1xowk7fq4uMbqttsW6lumnswS5srKlgSMJjfZfEVVjBHzOEhjk/ZxGq13X0Md8ReumOY9SCO2voyH5yzlMiGSEOhLVazP34eYsOvyJgWuZK0oxz/h177GvA4YlXBCzNM2KVTdepImLCdPjpHsuEqKoy+OryivvqapUJRj0zYN6sqtMuU+NiP18HH4B1E+keEc5rHJhT2WY03+oIgNl6s5l3xp0NqlOeNRUK88sTy28xZVpV2FVh7uyFfXtuRca5Y+rhvFtPc/x1azKKZomvZ77bxCeQVpX2Xe4+jKCmI32cVmu0NrahyvrmrQ1qw/O9rX7qr62WrygXuPff2BRddH/bny8DxbDcxztS/tMzduIv4CadT/iDZG56rbUpfwcd0dl/YRf4wMZC7oolJFyOtLP6OxaAUuRB6dt0zypoUplFFnklx6X1jWqXLTyvTAW8XB3lkt6yuTrdNhlMr3ODaSzcJthRhjaZwI4iwQ54UYQIif6iV7WY4mKAJk8hUHad+QfkQV8UTTejkBRWwRePDUE+nZ1IEfCW77tNcEQt0/Mp7R212YKJp2X6WhERTtAb2oA1ED+6pKrK/qW6b9ifC7o7vU/4ZV/c+lb7jsTiwOorrPasuZ9qd+sC+dsELFiKRmjpd6Cnc93h6tRD0vay6Xm/RyD2HRdC5303B3LcbkBMdx1FdG27zJ0pfaRddnGsbJRbDrDfd79yda1MwoUJw1NlJAY0950W5HdzHSH+1knCvjv7GcyXIEvrLCZ/ZyzQF7fctfaPeuSVhh26qfP6E67a6uTsjjFjbRy2pX4PKxFk1Ke5N11lwzFje2LY0cRU7bV/fVqE7fJVu0pfmK3TdKUPa8xiGftj2e6I9dyia952vvtkLGaWbs4EW5CWj/Gq32NR2OvFdfw9dO0nJrruyt5jO7/ZCKo1BGUU/yp7Gx1TX6B+sccYUMtn/aXZbHss8VPipGW6++Zq4djY1nMGH1RK6zHCeXzlyss/cl9hKHSQxkL9R4Rre+cCejLzujegixi2Tjs1AeO+tD38rNnq+Xay2jgOJOcF9Zx/q+Y6rPcHB9sj4UkhQ/nee4KDts+ddpowaD9WdUgFkqWxJ5uS7c4MD3vAdpxNaX5fAc5T9j4DhB9KUq1m/zdu+tTmqZE9lGHpgolGnyp+jDzDLaO2pIdDBtM9b8fFSZch9M+WCAaARGdQLz6a9CRhO0TtOtQavMq4VC+z9YNzIBluvNRhZmH+64VRteFUcsrHNcZ8puR2EC7STXzusUSl8nc52920tSYJvdoWTi5wp2yLqqQZurehwpnj1W9fPU5AP3Husd1NWW5+oJn6cG5tu6RksS47f5bSNkdDwWGvKNkdW5yj2To9Uqc2NHK9xRDcblhqldemdqlzAZgUxLsmabkEnz0mHKY5UTbuUvlOBI5/UTLeJkNLZ8Z7kHFB22bU4wC9XybY7q9FE/rSxUxFuINm5gzdW7bhd6pgJX4FvQyKchqne9htSXI9f5eE4Scq46VnfOLGdav03dw40En2S8vXwizhTu5DBRGwvH3SxnwGlpi/N1IWF+Sgo0rsGrskhuvnKwKnlrLmQaxpUdtrO7/d79iWLtq/yX2hWN23acLymJNG9/OCXTlb3m+L2+5Q/GaxIwYds4g19Tl/ZYV6/J70221ctqV+zysVYeH2jHNuOa6yd7xzF1ksuHWY6mnZ7oj1rKHZPeo2cQFTpGW+LYiH8xzSbKLP5Fu3b5Fxb1f7NUi4ikHudl+X92+N/vmb78i8RcUhXJi0RGUmP9XAnYYzwBFRSZuw75RjNiizgj5tVAbjVWVTdZM7+rwU7bkeLIuEVDNGPHJWYmRHOX2e8Nw+wly/Xjes3lwTsrayamvq/BhK1fqeLEXU/hZXneuUzrZ+qyx3kPkzgdR4ST8xLOg92DsbtwgsgUR5TaoHz7EOhcEyea8nT3S3rKA5GdMZdXzntKOvxxkakV2wwzV0UtV6fyr/NWtkHn6PDHJeSMo8xxkGayMO9BWhhZi8SUwZf7dY+3e291UstceEbLuVxhNWJeYUQlzmWTG5wopsypcPDwrwdoCKzzZ6bc64m8Zjn2dYBhIg1au2YW2v9rKkx723k7bwsNd9yqDa+Xy5rHdbuY9r5m3mo29sK2obfEtXNjFwv9eeDRlYXEbhjt1rpDK1Mcu65q0FauTlve3a6r+uFr8oF7j/UO6mrLs/eED18D821XYxQxGpb8tlXI6HjMdQs74onSqWJebWG1ytzY0Zp3VOet9i69V6ucJ9lR49Bo/3nO+ZmFIe41W49MJYzB4Wmdn2tG42M495qzz9YM285xUo7GNir/xTb+G/mNe471flH9YGnHcKQ1kesosmnVrFJqF3pEW/1aWJj9ntE6RdPo5tUz2KZYJ0lb3suVtavOO2q5fkT3+UQvblSc1wTOXw7M27fc4Hi7m4btirTaTcO+Y+EY6/c1mteuBiusyTSMx6gMk3Ox37s/0bRGJyTa/Hr/duWpQxPY5z3lzTucMuPjiJ1H9/Utf7K/3bn3aSujmk0o5cYmO62rjVxs9k+9rHbdLh9r1wx9tPc1ak00gHNVpHnb0g1ePswFFfHs90R/sFK+E4Ux6oAReJsC3759+/1//v3zzz9jE3kZkI2GOP7du3dv7OYbDP/33393pqqv03aMXHdmeQsrj1ocka84JVyOvAnHXXSMnj17Fgfd3bt3t1BMmTScMMsZFmHGCjx69CgOnGqrOAf9+eefOzoQqpT3LXz+/PnSMnz9+rUvTN/60IiWIQaVZjkxRffg/fv3kYwQjn+x04j/4cOH0fJEEzTLLvoyklx/1BPEpWP26dOnelVPmsRFYIypRTVIHhRPnz6NHSUjv9yM//7776MmxH/bfyZ3mtxdPZjjoq5x1OW9HNFfvny5dOEmtNJRdnHgRBMax2myFc0fpJcDs314xh6rw3a5g/So1VK+NiJwOe7ihHXpkAymKg6EV69evXz5cjCkAH0Chon6ZKzPCJzw2n8v3ZhM8e0ojGuEKwvr8KMrV/psbfMzd4fOUFc1aFs74m6SngNUdTU5X3P0HvNW+ZBqYN5qMOTl3lDcnhg7/hkDMv/9vMhPP+XvUAwmRoA+AZfelYxneCqKmy9E6/Hjjz+WkxF3sV+/fl0Oc7xfI8sxXt2Zr7iDE26dP91w5bt37/L3qaPZj3tecTPrygSHw5s3b+IGXPLpqcs98efPn1+5341sfufOnSolJ3kW9+PHj/EsyqjHIQqFHpX2xYsXlWHfwk5t69WjkbWYZ5K849zY0J8E2gIuqdom1hAoCxxgNK+cQb+uI3Dmuz/rCDf2ss3hlPZVYTzpV0+55/3qGpYJENiCgMuHZCns+kR/jFI26T1ZV/cULHpOcf8y3kP2/ya4/RmjyXGXqBpTrqZSxMh7/IuZbzGkaPhsTwUsrZsUKBx3cdBFki9zC+Nwuxx3Dx482GQ+RiTqhFkeoSNoUSDGHeK+adz9inNT3EONdwQe+DQUnd04HRdOytEmXNqHoHBGLlacvf4YdeBSAS5vH7g8u3PpmNV7ZZeXEUw4O8QjCHE0VRNio0ZV0V6q1uXPTQ2cOS72WpuPmO7qCK1fOkVG21dPl4N0QkNdP0gvbX51kNb/3NRBesSilqetCMRFRJy24oirTov1w+0yQBGdorjBvJUUHyIdhWu3yF+9UYp2yTDRIcp8zkwU6k9UntjT8YY75uQTV1rANUKa6n8Dnmp05X+zvf+lE3aHzlZXNWj7P0wn5uBgVV1NnlgPbDaTgBo4E+T/iaYpxmHiX9yYiNGYGISpnhupjwbEUEAMCEwY+ZwrneJx6a0ObEQgprDGOy/KiYlvHJ1w8Daa0xgB65PZ8pzVKNPqPnXjFBAtfwzFL/Gi/DiPx6nnst849cQJKOiq887ldlvs+kj3xRo1ZKcTs/tq+OD6KPEo7ij0zs7GpY9xKfdCoTemHXbuNKpNPK7d+dOWV0aaHz9+3JnCwIk+QOdPVhK4UsAl1ZWANj+JwMFG805SalvO5gnv/ty8OAyn3LwIJIAAgWMIuHzIlOPeT/T7LWWT3jP1UxgCBAgQIECAAAECBAgQIECAAAECBAgQIECAAAECBAgQIECAAAECBAgQIHA0gZcvX8aXusu5Otts3kqjMCP3119/DboqpIUTCsRzzz/++OMl4zG9P2bQnRDhyiwXvoVexRyf03j+/Hn1514WIs3v37/vTK3Wo5PFSgIECBAgQIAAAQIECBAgQIDAReC/QBAgQIAAAQIECBAgQIAAAQIECBAgQIAAAQIECBAgQIAAAQIECBAgQIAAAQInFPj69Ws51/GZ5XKAA/8aX0Tvy92HDx/6frKeAIGMwMePHzPBnj17lgm2tTCFJuLnn3/eWmqlhwABAgQIECBAgAABAgQIECCwHQGT3rdTFlJCgAABAgQIECBAgAABAgQIECBAgAABAgQIECBAgAABAgQIECBAgAABAgTWE/jjjz/KOytM/C5veIBfC9+XjpcF+LL3AYr4miz8888/1eY//PBDtWwhKVCYFl7FcP/+/bt371Z/7mXh8+fP9epRT3a0qHvMUT0LlgkQIECAAAECBAgQIECAAAECiwqY9L4or8gJECBAgAABAgQIECBAgAABAgQIECBAgAABAgQIECBAgAABAgQIECBAgMAWBb59+9Y3M7NK7pm/9B4Iv/zyS0XRWMhM2W1s4s8jCdRfGGHS+4SS/fTp0+BWO/0oeiFrO83RYEkJQIAAAQIECBAgQIAAAQIECBCYS8Ck97kkxUOAAAECBAgQIECAAAECBAgQIECAAAECBAgQIECAAAECBAgQIECAAAECBHYjEJ8rL6c1pvLeu3evHObYvxZmqL5///7YeZe7ssCff/5ZBTDpvaJILnz8+DET8vnz55lgWwvT90aMqCePHj3aWmqlhwABAgQIECBAgAABAgQIECCwKQGT3jdVHBJDgAABAgQIECBAgAABAgQIECBAgAABAgQIECBAgAABAgQIECBAgAABAgTWEKh/qrpzf0+ePOlcf56VMee/DyFeGfDt27fzUMhpQ6D+zgiT3hs4g3/2TQuvb1h45UQ92NaWYz7/P//805mqX375pXO9lQQIECBAgAABAgQIECBAgAABApWASe8VhQUCBAgQIECAAAECBAgQIECAAAECBAgQIECAAAECBAgQIECAAAECBAgQIHAWgfqs3c48//TTT53rT7Xy1atXffn1sfc+mTOsr78z4uHDh2fI8lx5/Pvvvz99+jQY206niBeahZ1+uH6wpAQgQIAAAQIECBAgQIAAAQIECMwoYNL7jJiiIkCAAAECBAgQIECAAAECBAgQIECAAAECBAgQIECAAAECBAgQIECAAAEC+xCoz9rtTPGjR486159q5YMHD+7fv9+Z5cLs1s7wVh5GIKZt17/mHZVk71mLHK2WhcyB8+TJk3v37q2WpLl2FIy///57Z2w7/XB9Z16sJECAAAECBAgQIECAAAECBAgsJ2DS+3K2YiZAgAABAgQIECBAgAABAgQIECBAgAABAgQIECBAgAABAgQIECBAgAABAlsUaMzabScxJp22V55zTd/H3mPa8+fPn89pcvJc1yc2970TYftEHz9+fPr06d27d+/cufP999/Hf2P2/rt375ZO+a+//jq4i76DbnDD2wYozOff6Yfrb+tp7wQIECBAgAABAgQIECBAgMAJBUx6P2GhyzIBAgQIECBAgAABAgQIECBAgAABAgQIECBAgAABAgQIECBAgAABAgQInFpg8DPvvktc1Y+YGPzdd99Vf9YX3rx5U//T8kkEPnz4UOX04cOH1fJeFr58+RLfUX/27NmnT5/qn6z/+vXrixcvYhp8BFgoLzHTvr7Hzr3EGzdi+n3nTxtf2TfpPZrTPX64fuPakkeAAAECBAgQIECAAAECBAgcUsCk90MWq0wRIECAAAECBAgQIECAAAECBAgQIECAAAECBAgQIECAAAECBAgQIECAAIFegfqnqtuBYo73o0eP2utPu6bv29TB+O3bt9OynDbj9cMnZmjvyyG+5R4T9f/888++ZMek9J9++unvv//uC3DN+swn3PsOt2v2u8K2MZ+/T9Vn3lfwtwsCBAgQIECAAAECBAgQIEDgGAImvR+jHOWCAAECBAgQIECAAAECBAgQIECAAAECBAgQIECAAAECBAgQIECAAAECBAhkBeqzdtvbxCeg2yvPvOb58+c//PBDp4CPvXeyHHhlfAW9/q3yfb0eIiZmx7fcB0snMrjEzPPCtPAqSTE/fKcfRe8T85n3qnAtECBAgAABAgQIECBAgAABAgQGBe78+++/g4EEIECAAAECBAgQIECAAAECBAgQIECAAAECBAgQIECAAAECBAgQIECAAAECBDYiEHNHP3z48PXr1/iwcEzGjn/xZeaXL1/mk3fnzp1C4D/++OPBgweFACf8Kcz73gXgOcxT1Yc40Ko3HcRx9/nz571kPz7e/v333ydTG63Kt2/fkoGTwWI2e9+30C8xfPfddwt9YT6ZwsnB4lUIDx8+7Nz8r7/+unv3budPVhIgQIAAAQIECBAgQIAAAQIECDQEfOm9AeJPAgQIECBAgAABAgQIECBAgAABAgQIECBAgAABAgQIECBAgAABAgQIECCwUYGYeh3zJ2P29adPny7TR+O/8dn2V69exfqYeJlJd3mabkx2NeO9zfj06dP79++318ea169fd6638pAC79+/r/IVH/Gulre/EK1EPpHl2en5eKqQcZgMxhnv8qjC72uh7zPv8eF6M973VZRSS4AAAQIECBAgQIAAAQIECNxWwJfeb+tv7wQIECBAgAABAgQIECBAgAABAgQIECBAgAABAgQIECBAgAABAgQIECBAICVQ/8R03wb/+c9/4nPKfb9e1sfs08L015i9Oeqj8eV9HenXvo857/fz1EcqnXXyEm+diFdOXPa1u3K/c+fOKKV///13VPhC4MxH5uMNAu/evStEstmfvn379uOPP3Ymz2feO1msJECAAAECBAgQIECAAAECBAj0CfjSe5+M9QQIECBAgAABAgQIECBAgAABAgQIECBAgAABAgQIECBAgAABAgQIECBAYCsCmRnvkdYXL14Mpji+DF8IY8Z7H86DBw9++umn9q///PPPTifrtvNiTVlgv595//z5czlrjV9jSn9jzTV/xoT28uaxu/0eRG/evOnMnc+8d7JYSYAAAQIECBAgQIAAAQIECBAoCPjSewHHTwQIECBAgAABAgQIECBAgAABAgQIECBAgAABAgQIECBAgAABAgQIECBA4PYC9e9LD6Zm8GPvhQ8+xyzN+A784C5OG6Dvk867++j3aUvwmow3Sn/wQLtmX7Nv+/z58/qM/cH479+//+XLl8FgmQAx3/7x48flkH/88Ue8VKIcZpu/NmpFlUhtQkVhgQABAgQIECBAgAABAgQIECCQF/Cl97yVkAQIECBAgAABAgQIECBAgAABAgQIECBAgAABAgQIECBAgAABAgQIECBA4AYCg99Jrqfp69ev9T8byzF/vrGm/ueoHdU3PMnyvXv3OoniY+9eFnD4OvDq1asqjz/99FNUhurP7S/8+eefoxL57NmzUeH7Av/999+DUb19+3anM94j1/VaUUcY9YqB+oaWCRAgQIAAAQIECBAgQIAAAQJnFjDp/cylL+8ECBAgQIAAAQIECBAgQIAAAQIECBAgQIAAAQIECBAgQIAAAQIECBAgsHWBd+/exZzqfCr/+uuvQuAPHz70/frkyZN9zePty8ii63/99df4hnN7F7G+vdKawwjEZ88/ffpUZafz3QfVrxtcKDcL7QTPlcGY8V5uvmJH8RX6dgJ2saZRK6o0xzsRnj59Wv1pgQABAgQIECBAgAABAgQIECBAIClg0nsSSjACBAgQIECAAAECBAgQIECAAAECBAgQIECAAAECBExXjgkAACAASURBVAgQIECAAAECBAgQIHADgbFfDP7+++8LqaxP3G0EM227AdL55927dztLxMfeO7kOs7L+Qe/79+/vbkpzeeZ5o5ji0+tRzxsrJ/wZL+z4/fffCxvG5PAIUwiw8Z/qtaKe1ACs/2mZAAECBAgQIECAAAECBAgQIEAgKWDSexJKMAIECBAgQIAAAQIECBAgQIAAAQIECBAgQIAAAQIECBAgQIAAAQIECBAgcAOBr1+/jtprzMjtC//58+e+n3zmvU+mvT4mPAdXe33MgP3777/b663Zu0AcOPXJ23t8PcR3332XLIWo27N8ej2+gv7ixYvCTqOlKrRIhQ038lOjVlSpiupx79696k8LBAgQIECAAAECBAgQIECAAAECeQGT3vNWQhIgQIAAAQIECBAgQIAAAQIECBAgQIAAAQIECBAgQIAAAQIECBAgQIAAgVUFvn37NnZ/hfmWhc+8d369fOyuzxM+uDpnEf/888/nQThPTuuTt+Pj5I8ePdpd3n/44YdMmiN3Hz9+zIQsh4mGK6IqhIn01N8jUAi52Z/qtaJKZMzkf/nyZfWnBQIECBAgQIAAAQIECBAgQIAAgVECJr2P4hKYAAECBAgQIECAAAECBAgQIECAAAECBAgQIECAAAECBAgQIECAAAECBAisJ/Dnn3+O2llh0nV8hLxvZnt8mvju3bujdnTywMHViRmvFYgPXJ8c52DZjznM9cPw7du3e8xgZtJ7ZG2WT69HU/P48eN//vmnDypmhv/xxx+7bnNev35drxVVTjubhepXCwQIECBAgAABAgQIECBAgAABAmUBk97LPn4lQIAAAQIECBAgQIAAAQIECBAgQIAAAQIECBAgQIAAAQIECBAgQIAAAQK7Efjll1/60to3GzNmw/o0cR9aYf3Tp087v2X97NmzwlZ+2pdAvMLgzZs3VZrjpRL37t2r/tzRQmddjfTH4R8/xWsv/vrrr+fPn1+fo5jx/vDhw84J4ZfIY8Z7qO56xnt8x/7Vq1dtq2h+Hzx40F5vDQECBAgQIECAAAECBAgQIECAQFLgzr///psMKhgBAgQIECBAgAABAgQIECBAgAABAgQIECBAgAABAgQIECBAgAABAgQIECCwpkDMrvzxxx+Te4yZq4Xp6zHLtPPby/HJZRM1k8KNYDG/N+YMt1XLBdGIxJ+bFWiU73fffRdzufc7W7veAkS9jbZldvmIM77xXpjxHhPsZ/mY/OwpHxXho0ePfv/998Yml8n8jZX+JECAAAECBAgQIECAAAECBAgQGCXgS++juAQmQIAAAQIECBAgQIAAAQIECBAgQIAAAQIECBAgQIAAAQIECBAgQIAAAQLrCeQ/Kx3foC7MeH/37l17bnZkI6Znm/E+uThjFvGHDx/am8dXoJeYUdzekTWLCjx79qx+1ERZ73fGe0BFE1Fxxbz0169fV3/OshCz2eMNHYUZ7/Eh9APMeP/48WN7xnu8EKGzKZgFViQECBAgQIAAAQIECBAgQIAAgfMI+NL7ecpaTgkQIECAAAECBAgQIECAAAECBAgQIECAAAECBAgQIECAAAECBAgQIEBgfwIx770wj/SSn5hv+fTp00Le6h95roL5NHFFcc1CvGvgzZs3jRjYNkB292ejWGPC9uyzxFc2aXy4Pvb+xx9/zPXOiwZXO2uDbVR7kw2uaRteEvnbb7/F5983mGBJIkCAAAECBAgQIECAAAECBAjsS8CX3vdVXlJLgAABAgQIECBAgAABAgQIECBAgAABAgQIECBAgAABAgQIECBAgAABAucSqH+fuZ7z+LbwTz/99Pbt27/++qs84/358+f1D1ZfIvnhhx/a3yuux285KRBzoWOKeyPw169f9z5HupGjU/357t27+osM4mA5QGnGmy/ev39fL8eHDx9++fKlvmbCcsQQM+frXI1I4uj4z3/+U26jGpts9s9nz56129J4IYIZ75stMgkjQIAAAQIECBAgQIAAAQIE9iXgS+/7Ki+pJUCAAAECBAgQIECAAAECBAgQIECAAAECBAgQIECAAAECBAgQIECAAIFzCcS3hb///vt6nmMKbnyiOaaw1lf2LX/8+DEmajZ+jQnzEUN8Q76x3p/TBPq+/zzjl7SnJcxWEwQah8zBDpaYfP7p06c6y6+//hrfaa+vSS5/+/bt1atXjdga206OvBHPFv6MVyG8ePGikZKY0n/9iwMacfqTAAECBAgQIECAAAECBAgQIHBaAZPeT1v0Mk6AAAECBAgQIECAAAECBAgQIECAAAECBAgQIECAAAECBAgQIECAAAEC+xBoT7aMmZYfPnwYnLX++fPnx48ftzNpMnbb5Mo1ndTxeoKYGHxlzDZfUyAmMMf3z+t7PN7BEp8l//333+t5jIoas9PzH2OP2h6fdm9EUo8wlp88eRJxDrZRja02+2ccyD/++GMjefFChD///DP5/pHGtv4kQIAAAQIECBAgQIAAAQIECBBoC5j03jaxhgABAgQIECBAgAABAgQIECBAgAABAgQIECBAgAABAgQIECBAgAABAgQIbEugPU810vfLL7/El5b7ply+fv06fm1kI2ZpxlTVBw8eNNb783qBTvCY+htfDr8+cjGsIPD333/H9O9//vmn2tdvv/0Wh17152EW2t97v2QtqmvM+Y93aoTD999/f2lbguWvv/6K2d1fv36N1iPeAlAnapvE5jHd/WBuMXs/BBqZPd4LERoZ9CcBAgQIECBAgAABAgQIECBAYGUBk95XBrc7AgQIECBAgAABAgQIECBAgAABAgQIECBAgAABAgQIECBAgAABAgQIECAwRaBz3ntEFPNUf/rpp5iqGvNU48+Ynvrp06f379+3p2jGjPeYpXmYby9PQVx4m+fPn4d8YycxAfjly5eNlf7coEC8nuDZs2dVwo464/2SwXfv3r148aLK7CwLh5zuHjKd7wj48OFDrJ/FTSQECBAgQIAAAQIECBAgQIAAAQIXAZPe1QQCBAgQIECAAAECBAgQIECAAAECBAgQIECAAAECBAgQIECAAAECBAgQILAPgc451cmkx8T4mKXZ91n4ZCSCDQp0zo899vTpQZO9BPj27duPP/4YqY3XQ8QnzR88eLCXlE9LZ3zC/eeff453ZEzbvL5VxBP/Din2+vXrV69e1TMby95k0QDxJwECBAgQIECAAAECBAgQIEBgFgGT3mdhFAkBAgQIECBAgAABAgQIECBAgAABAgQIECBAgAABAgQIECBAgAABAgQIEFhD4PPnz/F95vZX3Av7jhm88flxHyUuEM37U0z9/fr1az3OKII//vjj3r179ZWWNyjw5cuXKKl4u8QG07ZQkmKqf7QP8e+ff/4ZtYuo1fEqjWfPnh24bYn29vHjxw2WmN7/7t27xkp/EiBAgAABAgQIECBAgAABAgQIXC9g0vv1hmIgQIAAAQIECBAgQIAAAQIECBAgQIAAAQIECBAgQIAAAQIECBAgQIAAAQKrCnz8+DE+NdyYWd1OwQ8//PD/PsD8sw+8t3GWWxMf0H748GHjxQRRFjGbWkEsxy7mKwViwn983z7+RUXtmwB///79qMlRvWO6+yG/6143jNcBRE4bFJHxmAlfD2aZAAECBAgQIECAAAECBAgQIEBgLgGT3ueSFA8BAgQIECBAgAABAgQIECBAgAABAgQIECBAgAABAgQIECBAgAABAgQIEFhVIOZkxgzVmPoek1RjivVlcmZ8fvkyK/XJkyePHj1aNUF29j8CnfPeY8JwzCv+nyD+T2DTAlGH//rrr2hVokn5/vvvz/a+hsh+NKRmvG+6jkocAQIECBAgQIAAAQIECBAgcDgBk94PV6QyRIAAAQIECBAgQIAAAQIECBAgQIAAAQIECBAgQIAAAQIECBAgQIAAAQIECNxaoHPeu89E37pY7J/AsICDd9hICAIECBAgQIAAAQIECBAgQIDAAgL/tUCcoiRAgAABAgQIECBAgAABAgQIECBAgAABAgQIECBAgAABAgQIECBAgAABAgQInFogvoz9xx9/xMei6wq///7706dP62ssEyCwNYF4OcWff/5ZT5XXVdQ1LBMgQIAAAQIECBAgQIAAAQIEFhIw6X0hWNESIECAAAECBAgQIECAAAECBAgQIECAAAECBAgQIECAAAECBAgQIECAAAECpxbonPf+6dOn58+fn9pF5glsWODRo0dfv36tJ/DJkyefP3+ur7FMgAABAgQIECBAgAABAgQIECCwhIBJ70uoipMAAQIECBAgQIAAAQIECBAgQIAAAQIECBAgQIAAAQIECBAgQIAAAQIECBAg8H8u897v379ft3j//v3Lly/raywTILAFgadPn/7+++/1lPz8888fP36sr7FMgAABAgQIECBAgAABAgQIECCwkIBJ7wvBipYAAQIECBAgQIAAAQIECBAgQIAAAQIECBAgQIAAAQIECBAgQIAAAQIECBAg8N/z3r98+RJTZ+sWb968effuXX2NZQIEbivw/PnzT58+1dPw9u1bx2kdxDIBAgQIECBAgAABAgQIECBAYFGBO//++++iOxA5AQIECBAgQIAAAQIECBAgQIAAAQIECBAgQIAAAQIECBAgQIAAAQIECBAgQIDA69evX716VXf4448/Hjx4UF9jmQCBmwjE59yfPXtW3/Vvv/326NGj+hrLBAgQIECAAAECBAgQIECAAAECiwr40vuivCInQIAAAQIECBAgQIAAAQIECBAgQIAAAQIECBAgQIAAAQIECBAgQIAAAQIECPy3wMuXL2OW+w8//FBx/Pnnn9WyBQIEbigQx2a19/v37//1119mvFcgFggQIECAAAECBAgQIECAAAEC6wj40vs6zvZCgAABAgQIECBAgAABAgQIECBAgAABAgQIECBAgAABAgQIECBAgAABAgQIEPhvgZj9/v79+5j9/uXLFyIECGxB4Nu3b48fP46U/PLLL8+fP99CkqSBAAECBAgQIECAAAECBAgQIHA2AZPez1bi8kuAAAECBAgQIECAAAECBAgQIECAAAECBAgQIECAAAECBAgQIECAAAECBAgQIECAAAECBAgQIECAAAECBAgQIECAAIENCfzXhtIiKQQ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2KfD3339/+/Ztk0mTKAIECBAgQIDAtgR0nLZVHlJDgAABAgQI/P8F9FX+/x7+IkCAAAECBAgQIECAAAECBAgQIECAAAECBAgQIECAwIYE/u9caYl7w3/99dc///zz559/Xhbiv7H86tWrBw8ezLUX8RAgQIAAAQIECBAgQOB6Adcv1xseJoaqMlyuYeOqtn1tGysjv999910EPkzGZYTAygKXYy1GihpH2fv37+/evbtyYuyOAIFRAtW50sDvKLdDBq4qg47TIctXpggQIECAwN4F9FX2XoLSTyAEqgO5fgUao0lPnjx59OgRIgIECBAgQIBAQyA6D/VuQ3UfKhYuy/fv3//w4cO9e/caG678517SuTKL3R1YoLNjXx2YsRBPX/z666/Pnz8/MIKsESBAgAABAgQIECBAgMBkgTv//vtveeO+K8/qGeXLfIC+SH777Td3nvpwrCdAgAABAgQIECBAYF4B1y/zeu49tsvTA3HH9HLd2jebPZlNk96TUIKdTeDS8F6eHOo8yuKngklsYtJ7wcdPBBYV0HFalHd3kes47a7IJJgAAQIECJxKQF/lVMUts4cU6LwCjeeOGoO3fXl/+/at+TB9ONYTIECAAIGjCrSvAhp3o5IZ/+mnnz5//pwMPCHYXtI5IWs2IdApcKnz7fvC9SO0c8P2SneK2ybWECBAgAABAgQIECBAgEAIdHzpPeaoV9eijAgQIECAAAECBAgQILBlAdcvWy6dm6ft999/f/bs2c2TIQEEjiQQDzHEYRUDR5enFo6UNXkhcAYBHaczlPLkPOo4TaazIQECBAgQILCCgL7KCsh2QWBegadPn06Y9DJvGsRGgAABAgQI7FTg5cuX79+/j/fjzJL+uKs1SzztSPaSznbKrSEwTSDeH/HixYvo50/b3FYECBAgQIAAAQIECBAgQCAp0DHpPW4YJzcWjAABAgQIECBAgAABArcVcP1yW397J0DgbALxYJCG92yFLr9HEnD8Hqk05YUAAQIECBAgQIAAAQJbFogr0Lkmqm05m9JGgAABAgQIzC7w+vXrN2/ezBhtfOl9xtiqqPaSzirBFghcKfDt27fHjx9fGUl98+++++7u3bv1NZYJECBAgAABAgQIECBAgMBFoGPSOxoCBE4oEANSl/esx0DSDz/8cO/evRMiyDIBAgR2JKDd3lFhSSoBAgQIECBAgAABAgQIECBAgAABAgQIECBAgAABAgQIECBAgMCgwOwvb11o0vte0jkILgCBpMDXr1+TIZPBFjo2k3sXjAABAgQIECBAgAABAgS2LGDS+5ZLR9oILC7w999///rrr+/fv2+8ZD3mvf/8888vX75cPAV2QIAAAQJjBLTbY7SEJUCAAAEC1nnaPgAAIABJREFUBAgQIECAAAECBAgQIECAAAECBAgQIECAAAECBAgQ2I1AfLln3rQ+fPhw3ggvse0lnUvkXZznFJi9zpv0fs6KJNcECBAgQIAAAQIECBDICPxXJpAwBAgcUuDz588xuf3NmzeNGe+R2RifevXq1d27d798+XLIvMsUAQIE9iig3d5jqUkzAQIECBAgQIAAAQIECBAgQIAAAQIECBAgQIAAAQIECBAgQIBARmDeebD379+PZyAz+x0bZi/pHJsv4f8/9s746m4T29t37poC7JQwngoSl/DZFSQpIXEFtkuIXUHiEmJXEE8JsSuIXUKSDub7rcsahoAEGwkQkp73D1sHIdg8e7PZgDgHAmsE2tq8amle4JrkpEMAAhCAAAQgAAEIQAACEIDA6QjwS++nUxkCQ6ANgZ9++unZs2f5snQYXl90+vPPP3/zzTf5nNyFAAQgAIHeBPDbvQlTPgQgcEkCeonh+fPnrmkKbn///Xf3r77jKf3ip0sSoFEQgAAEIAABCEDASIDAyQiKbBCAAAQgAAEIHEKAWOUQ7FQKAQhAAAIQgAAEIJAS0Msb7969+/XXX7XbqN+b0aFNbUc+evQozUnKNgIi/PXXX3/8+FGPa3tX//p9Xl3/61//qiq236nas8hZhYvMEMgQ+Oqrr3777Tf1QdcllTO80DsY+ss8Ht168OABnjNiwse2BBiv2/KkNAhAAAIQgAAEIAABCAwm8Ld///vfa1X+8ccfuqVlI01ENTXVOp0mq24tae2RNP2XX3558uRJmk4KBCBwIAH9VvDTp0/tAqj7a8XKnp+cEIAABCDQlgB+uy1PSrsqAeYvV9Vsp3bJYDTD/eGHH+yTXG27OjPrJBLFQuB0BFyP0KqR+0YJ9SlNHu19yrVXz3b6hY3T8URgCIwkQOA0kvYF6iJwuoASaQIEIAABCEDgwgSIVS6sXJp2DQLpDFTLR1pHqmrdjz/++P3331c9QmYIQAACEIBAcwJv37797rvv9CZtWrLOvb969SpNJ6UHgQ8fPuhXfF6/fm0p/MAXmM8ipwUjeSBgIeCm52t+MipB320hpxol8hECTQgwXjfBSCEQgAAEIAABCEAAAhA4lkDu0PuiZJqU6lSAccFIJRy4ZrQoP4kQgIAI6ETB4vr7Ghz9eIIWYdfukg4BCEAAAr0J4Ld7E6b8CxNg/nJh5bZqmv2LRTj03oo55VybwKdPn16+fKkfOTE2k0PvRlBkg8AAAgROAyCfvQoCp7NrEPkhAAEIQAAC1yZArHJt/dK6ixGonYFy6P1iBkBzIAABCJyRwIsXL/IvzTJaDVarvhDnzZs3xUoP34c6i5xFkmSAgJGAcW6OzzTyJFstAcbrWmLkhwAEIAABCEAAAhCAwJwE/rdWLJ250ndSarZZ+yD5IQCBSQioC1edeJfY+qp1LUVNIj9iQAACELgbAfz23TROe9sSYP7SluclS3vy5Il+CuCSTaNREDiEwKNHj9xXpx9SO5VCAAJ7CBA47aF3k2cJnG6iaJoJAQhAAAIQOCkBYpWTKg6x70nAzUBZmL2n9mk1BCAAgTMS0Gsb+RPvatSzZ8/O2LTzyqxf8SkKrzyKOorZumY4i5xdIVD4rQg8fvzY0t7/9//+nyUbeSBQRYDxugoXmSEAAQhAAAIQgAAEIDAzgepD764x+vZBJpwz6xXZIJAhYPmK0/Rx+8/0pc+SAgEIQAACewjgt/fQ41kIOALMX7CEPIFvvvlGv+Kez8NdCECgisBPP/1Et6oiRmYIzEOAwGkeXcwpCYHTnHpBKghAAAIQgAAEHAFiFSwBAucioD779ddfn0tmpIUABCAAgRsS+PDhw8uXLy0N50dlLJRa5fn8+XOxqBlecj6LnEWYZICAkYDF5rWPrC9SNxZINggYCTBeG0GRDQIQgAAEIAABCEAAAqcgsPHQu9r23XffnaKFCAkBCIQE/vjjD8uiUviIu/7Xv/6VJpICAQhAAAK9CeC3exOm/PsQYP5yH11vaykWso0bT0EgQ4BulYHDLQhMToD+O7mCDhcPCzlcBQgAAQhAAAIQgECGALFKBg63IDAhAeMZwgklRyQIQAACENhJQCfT9P25+kXWt2/f6r2InaV1fdw+Wm17K6+r8Bcu/OPHj8XWzXDo/SxyFmGSAQJGAr/++msx5wx9sygkGU5HgPH6dCpD4JTAiSLkVHhSIAABCEAAAhCAQFsCf99cHHPOzeh4EAIHEti8tr75wQMbS9UQgAAELkBgs/vd/OAFoNEECCwSYP6yiIVET+Af//iHv+YCAhBoQkCO9/Xr102KohAIQGAwAQKnwcBPVx2B0+lUhsAQgAAEIACBWxEgVrmVumnsBQh89dVXF2gFTYAABCAAgSoCOszz7bffRq806KuLdAa+qpwxmXUgn5+KGYO6thbLwdrHjx/XFts8/1nkbN5wCrwtgci9L3JgH2oRC4l7CDBe76HHszMQOFeEPAMxZIAABCAAAQhA4PIEth96f/jw4eXp3LmBL1688M3X+sKTJ0/8Ry5OTeD3338/tfwIDwEIQOBuBPDbd9M47e1HgPlLP7bXKHmGNx6uQZJWQMAToFt5FFxA4HQECJxOp7LBAuPhBwOnOghAAAIQgAAEqggQq1ThIjMEZiCg76qwHIyZQVRkgAAEIACB/QTev3//9OnTtJw3b94occJz71Un3vkCplSznVI+ffr0559/5gv/8ssvD1/rPouceZLchUAVAYvb5NB7FVIyWwhYDM+Xw3jtUXAxCYHTRciTcEMMCEAAAhCAAASuTeB/9zSPoH8Pvcmf1a+x+b93795NLi3i2Ql88cUX9sxhzgcPHoQfuYYABCAAgTEE8NtjOFPLTQgwf7mJorc1k3B3GzeegkCGwOEvEmVk4xYEIFAkQOBURHTnDAROd9Y+bYcABCAAAQjMT4BYZX4dISEEIgLMQCMgfIQABCBwYQL6FVb9xvtaA3XuXRnW7h6VXvXNLHwB0zA1WQ43znCq9ixyDlMcFd2BwMePH/PN1LT90aNH+TzchUAtAcbrWmLkn4fAGSPkeeghCQQgAAEIQAACFyaw69A7G8ZXtYwJl4+vinp8u7766qttlbLTvI0bT0EAAhDYSQC/vRMgj0MgJMD8JaTBNQQgAAEIQAACEMgQIHDKwOEWBCAAAQhAAAIQgAAEIAABCEAAAhCAAAQgsIHAd999l/917l9//XVDsV0fsa+Ufv3113wdcFddhIWf5TD5WeQM2XINgT0E9GPFxcdn+EKKopBkOB0BxuvTqQyBPYEzRsheeC4gAAEIQAACEIBAPwK7Dr33E4uSjyXw+++/HysAtXclsG3NKPM9u12lpXAIQAACEMBvYwMQgAAEBhD44osvBtRCFRCAAAQgAAEIQOACBAicLqBEmgABCEAAAhC4MAFilQsrl6ZdlYD9cMJVCdAuCEAAAjchoJ/heffuXb6x+SPx+Wc73bX/TswPP/zQSQaKTQlYDpM/fvw4fXBwylnkHIyF6i5MwGLz216EuzA0mtaEAON1E4wUMp7ASSPk8aCoEQIQgAAEIACBGxLg0PsNlV5u8oTLx2WhyWEm8Pz5c3Pe/2bUl9H+9wNXEIAABCAwkAB+eyBsqoIABCAAAQhAoCUBXlluSZOyIAABCEAAAhCAAAQgAAEIQAACEIAABCAAAQhAAAKnJfDmzZui7BNuKzx58sQi1c8///zo0aNiA8nQhMCnT5+KL7h++eWXDx8+bFLd5kLOIufmBvIgBFICHHpPmZAyhgDj9RjO1NKcwEkj5OYcKBACEIAABCAAAQikBDj0njIh5X/4pfdrG4Hm9rXflfjdd9+xLn9tq6B1EIDAzATw2zNrB9kgAAEIQAACEIAABCAAAQhAAAIQgAAEIAABCEAAAhCAAAQgAAEIQAACEMgT0LHwfAbdneGnuVMhi4eRfvzxx2+++SZ9kJROBM5yqvYscnZSE8Xek8DHjx/zDdfXiPAqch4RdzcTYLzejI4HDyRw3gj5QGhUDQEIQAACEIDATQhw6P0miq5rZvGLMOuKI/d8BDRHsnwHrRNc33v6008/zdcIJIIABCBwIwL47Rspm6ZCAAIQgAAEIAABCEAAAhCAAAQgAAEIQAACEIAABCAAAQhAAAIQgAAErkWgeBJyhp/mXkSuA+1r72xI5l9//fX7779ffJDETgTOcpj8LHJ2UhPF3pDA+/fvi62u/b2uYoFkgIAnwHjtUXBxIgLnjZBPBBlRIQABCEAAAhA4KYG/n1RuxO5KQEuxXcun8MMJPHz4UFrWl+MWv+BAS/OW5dfDW4QAEIAABK5NAL99bf3SOghAAAIQgAAEIAABCEAAAhCAAAQgAAEIQAACEIAABCAAAQhAAAIQgMBVCZz9JKTO0env1atXeuPu8+fPUpPeu/vuu++++uqrq6ps5nZZ3maUgg5vwlnkPBwUAlyGgMXmOfR+GXXP2RDG6zn1glRrBM4eIa+1i3QIQAACEIAABCDQhACH3ptgvFohbmX2aq2iPX8l8OjRIylai+/v3r37653/fnr+/LkW6//7mSsIQAACEDiOAH77OPbUDAEIQAACEIAABCAAAQhAAAIQgAAEIAABCEAAAhCAAAQgAAEIQAACEIDARgLXOAn54sWLje3nsXYEPn36ZPmZH/22RLs6t5R0Fjm3tI1nILBC4BqufqVxJJ+JAOP1mbR1b1lxm/fWP62HAAQgAAEIQKBAgEPvBUD3vM2h95voXWu7b9++1QLrmzdvNHGS3rUi/ODBg3/84x/ffvutzsMfvvh7E0XQTAhAAAJGAvhtIyiyQQACEIAABCAAAQhAAAIQgAAEIAABCEAAAhCAAAQgAAEIQAACEIAABCAwCQHLkZ4nT55MIi1izEzg48ePRfFm+Cnps8hZhEkGCNgJFM1eLyfrR1/sBZITAhCAwLUJECFfW7+0DgIQgAAEIACBnQQ49L4T4DUfLy49XLPZd22VVpH4Ofe7Kp92QwACpySA3z6l2hAaAhCAAAQgAAEIQAACEIAABCAAAQhAAAIQgAAEIAABCEAAAhCAAAQgcEsCxdcRv/zyy1uCodHVBCzHw2Y49H4WOasVwAMQWCHw/v37lTv/TZ6hb/5XGq4gAAEIHE2ACPloDVA/BCAAAQhAAAJTE/jfqaVDuCMI/PHHH0dUS50QgAAEIAABCEAAAhCAAAQgAAEIQAACEIAABCAAAQhAAAIQgAAEIAABCEAAAhCAAAQgAAEIXIfAhw8fio3hJGQRERkcActh8sePHx+O6yxyHg4KAS5DwGLzuPrLqJuGQAAC+wkQIe9nSAkQgAAEIAABCFybAIfer63fLa379ddftzzGMxCAAAQgAAEIQAACEIAABCAAAQhAAAIQgAAEIAABCEAAAhCAAAQgAAEIQAACEIAABCAAAQhA4D8EOAn5HxL8v5eAfs/p8+fP+VK+/PLLhw8f5vP0vnsWOXtzoPxbEcDV30rdNBYCENhPALe5nyElQAACEIAABCBwbQIcer+2fre0zhJDbymXZyAAAQhAAAIQgAAEIAABCEAAAhCAAAQgAAEIQAACEIAABCAAAQhAAAIQgAAEIAABCEAAAhC4DQHL64hPnjy5DQ8aup2AxZZm+Cnps8i5XRM8CYGEwMePH5O0vyQ8ePDg0aNHf0niAwQgAIEbE7BEC0TINzYQmg4BCEAAAhCAwP9w6B0jiAlYYuj4GT5DAAIQgAAEIAABCEAAAhCAAAQgAAEIQAACEIAABCAAAQhAAAIQgAAEIAABCEAAAhCAAAQgAIGAQPF1RP00d5CdSwisEijakp7k0PsqPm5AoBuBDx8+FMueoW8WhSQDBCAAgWEEilENEfIwXVARBCAAAQhAAAJzEuDQ+5x6OUyqP/74o/h9e4cJR8UQgAAEIAABCEAAAhCAAAQgAAEIQAACEIAABCAAAQhAAAIQgAAEIAABCEAAAhCAAAQgAAEInIEAJyHPoKXTyFg8HqaWPH78+PD2nEXOw0EhwGUIWGyeQ++XUTcNgQAE9hMgQt7PkBIgAAEIQAACELg8AQ69X17FdQ20LD3UlUhuCEAAAhCAAAQgAAEIQAACEIAABCAAAQhAAAIQgAAEIAABCEAAAhCAAAQgAAEIQAACEIAABG5GwPI6Iichb2YUG5ur33P6/Plz/mH9JurDhw/zeXrfPYucvTlQ/q0I4OpvpW4aCwEI7CeA29zPkBIgAAEIQAACELg8AQ69X17FdQ20xNB1JZIbAhCAAAQgAAEIQAACEIAABCAAAQhAAAIQgAAEIAABCEAAAhCAAAQgAAEIQAACEIAABCAAgZsRsLyO+OTJk5tRoblbCFhsaYYvUDiLnFt0wDMQWCFQNPsHDx48evRo5WmSIQABCNyOQNFtiggR8u3MggZDAAIQgAAEIPBXAhx6/yuP23/6+eefb88AABCAAAQgAAEIQAACEIAABCAAAQhAAAIQgAAEIAABCEAAAhCAAAQgAAEIQAACEIAABCAAAQjsIlA80qOf5t5VAQ/fhkDRlkSCQ++3MQcaOhGBDx8+FKWZoW8WhSQDBCAAgWEEilENEfIwXVARBCAAAQhAAALTEuDQ+7SqOUCw9+/f//nnnwdUTJUQgAAEIAABCEAAAhCAAAQgAAEIQAACEIAABCAAAQhAAAIQgAAEIAABCEAAAhCAAAQgAAEIXIUAJyGvoskp2lE8HiYpHz9+fLisZ5HzcFAIcBkCFpvn0Ptl1E1DIACB/QSIkPczpAQIQAACEIAABO5AgEPvd9CytY1v3ryxZiUfBCAAAQhAAAIQgAAEIAABCEAAAhCAAAQgAAEIQAACEIAABCAAAQhAAAIQgAAEIAABCEAAAhBYIsBJyCUqpG0h8Mcff3z+/Dn/pH4T9eHDh/k8ve+eRc7eHCj/VgRw9bdSN42FAAT2E8Bt7mdICRCAAAQgAAEI3IEAh97voGVTG7Xc9u7dO1NWMkEAAhCAAAQgAAEIQAACEIAABCAAAQhAAAIQgAAEIAABCEAAAhCAAAQgAAEIQAACEIAABCAAgRUCliM9T548WXmaZAj8l4DFlmb4KemzyPlfslxBYDeBotk/ePDg0aNHu+uhAAhAAAIXIVB0m2onEfJFlE0zIAABCEAAAhDYQYBD7zvgXevRH3744VoNojUQgAAEIAABCEAAAhCAAAQgAAEIQAACEIAABCAAAQhAAAIQgAAEIAABCEAAAhCAAAQgAAEIHECgeKRHP819gFhUeUICRVtSmzj0fkLFIvLpCXz48KHYhhn6ZlFIMkAAAhAYRqAY1RAhD9MFFUEAAhCAAAQgMDMBDr3PrJ1xsuln3l+/fj2uPmqCAAQgAAEIQAACEIAABCAAAQhAAAIQgAAEIAABCEAAAhCAAAQgAAEIQAACEIAABCAAAQhA4IoEOAl5Ra0e1qbi8TBJ9vjx48Pk+0/FZ5HzP/LyPwT2ErDYPIfe91LmeQhA4EIEiJAvpEyaAgEIQAACEIBAXwIceu/L9yylv3z58iyiIicEIAABCEAAAhCAAAQgAAEIQAACEIAABCAAAQhAAAIQgAAEIAABCEAAAhCAAAQgAAEIQAAC0xLgJOS0qjmdYPpJp8+fP+fF1m+iPnz4MJ+n992zyNmbA+XfigCu/lbqprEQgMB+ArjN/QwpAQIQgAAEIACBmxDg0PtNFJ1r5qdPn968eZPLwT0IQAACEIAABCAAAQhAAAIQgAAEIAABCEAAAhCAAAQgAAEIQAACEIAABCAAAQhAAAIQgAAEIGAgYDnS8+TJE0NJZLk7AYstzfBT0meR8+72RPubEiia/YMHDx49etS0TgqDAAQgcGICRbepthEhn1jBiA4BCEAAAhCAQDsCHHpvx/K0JX377benlR3BIQABCEAAAhCAAAQgAAEIQAACEIAABCAAAQhAAAIQgAAEIAABCEAAAhCAAAQgAAEIQAACEJiIwK+//pqXRj/Nnc/AXQg4ApbjYRx6x1ogMJ7Ahw8fipXO0DeLQpIBAhCAwDACRMjDUFMRBCAAAQhAAAJnJ8Ch97NrcK/8L168+Pjx495SeB4CEIAABCAAAQhAAAIQgAAEIAABCEAAAhCAAAQgAAEIQAACEIAABCAAAQhAAAIQgAAEIACB2xP49OnTn3/+mcfAScg8H+56ApZD748fP/b5j7o4i5xH8aHe6xGw2Dyu/np6p0UQgMBmAkTIm9HxIAQgAAEIQAACNyTAofcbKv2/TX7//v3r16//+5krCEAAAhCAAAQgAAEIQAACEIAABCAAAQhAAAIQgAAEIAABCEAAAhCAAAQgAAEIQAACEIAABCCwlQAnIbeS47mYwB9//PH58+c49a+fv/zyy4cPH/41bfSns8g5mgv1XZoArv7S6qVxEIBAewK4zfZMKRECEIAABCAAgesS4ND7dXVbaplOvD99+rSUi/sQgAAEIAABCEAAAhCAAAQgAAEIQAACEIAABCAAAQhAAAIQgAAEIAABCEAAAhCAAAQgAAEIQMBEwHKk58mTJ6ayyHRvAhZbmuGnpM8i572tidY3JlA0+wcPHjx69KhxrRQHAQhA4LQEim5TLSNCPq16ERwCEIAABCAAgcYE/t64PIo7CQFOvJ9EUYgJgesQ+PTpk6br+tOX7/7555/uK3j/8X9/X3/99bfffnv4F+5ehzUtgQAEIAABCEAAAhCAAAQgAAEIQAACEIBAIwIs6zUCSTEQgAAEIAABCEAAAhCAAAQgAIEbEdALQvnW6qe58xm4CwFHoGhLysahd6wFAuMJfPjwoVjpDH2zKCQZIAABCAwjUIxqiJCH6YKKIAABCEAAAhCYnwCH3ufXUXsJf/rpp2fPnrUvlxIhAAEIJAT0UuybN2/evXvnTrlH95WoP03j5ZR+/PHH77//Psow7KPk/Pjx46+//upE0rH833//Xf9KAH3hqP794osv3BF9rSno4vHjx5zSH6YdKoIABCAAgZAAY1ZIg+vrEfjjjz8UkikwU1SmizAqU2MVmCkq078uHnOB2a2+G97xERyHSBfCEgaujo+LXcVHrxHcis/1egQtggAEdhIgcNoJkMdvToBlvZsbwMWaz0TjYgqlORC4CQGi2dkUrRMdfidRazLRspWkdStXbj9R/2plxv7bXK9evfrhhx9UiP49cMN0NubIAwEIQAAC5yWgSMa9cpNpAichM3C4FRIoHg9TZr3HFT5yyPVZ5DwEDpVekoDF5nH1l1Q9jYIABLYRIELexo2nIAABCEAAAhC4LYHrH3rXiyzu/W/9G249apfxxYsXByreCRaK5OTULx7b9z5r5Vel3333nU6f1j54uvxuYuCQCnJqA+KgneNt7RJGrdf4Le1wPzs8g+H2s891xkBNW8SlRJ1b/uqrr7YR2/wUetyMzv6g80UyY2e9DQ9y682Ply9fWhY3nbQ6966jO/pWDrvw+3O+fftWEv7888+ZzTZ3S/+qI4Q1ukNE+o368V0jFCO8psuENG5yPZvfvjZ2dTF5DP3JG8gnuOhCTZb/1Aaqe4NNPqGhI3U8379/7746RDW6qlWjbvlKzxVsXNtIurbuYmPWNlZyei4I98d91S9UlBusXTDjuqSGafWRecbobe291VPO1zkfm2m4dO3ULRvwE1spXe5XzlB/zZ1wRpiRt8Tn/4agf6nhmXo9nyjPhIFrJOG2j/IJwiK34HyCH5pVmncIbmKuf2UenP/fxrn2KYVM6p6uOzulSB1Sgb6LQUteKKKWJ/m3ESBwEjcCp23Gc66npGXvaeVmGwZCLOuNtwSW9Toxv8lE40D7keJ8yD046pYP1MK+mwtoxWxtOuAW0C48W+zUdwYUS6ySgUw0m4Ez/pZxKHGCuZWZdD9Rbybk9w6++eYbv9KlDVMOvY9XNDVCoAmBcFnMuQK3LKaARNGIenqTWlwhGkndirFWR+V8XHWKx3yNWog773KoSLrWuaaFM1+3+3OW1o00CU3k3Wp5CE3W4kzCBe3OFBuuHuRNWvLkM+iuukYxz4AMbnIhgdWV9CeG4qaVFr+3MgzagMa6Klw0rvmU23hVk/2UytmM+25lKUh/hzdf0koveThSFnLmEW24exlvvKHtl38ko1y3vGMcak/k6qt0egonecMw4yzj9Txyan1Jy6fqpxro1bU1Vup17slfo8p4J8mvaNbonaq6/MjMV3WbRYZOs/7FHhdy6ylFnvrXz1ak5X5HqIpCrmW4ib8d2UyPWg5TnSLz0pfr+O7fw6N9L3ani8s7wE7cKBYCELg+gX/v+NMQUgT0yy+/7Kgh96jW2n777TeVr6Bcvw+sb7x+/vy5wlmttUkwBUAuElqTUDlzpe+4J6k0+nrBJJV2Mb1geakkrdqyo/LVR4XLfTX4GpBMuuRfLXf4jRCvU7rDa1F62MYNjVLVekqmFZZjuZbSZZYy1OG0/lth2l8cN9dfimapZrbty+jxv7oZeyXvJCcjj6Quk9G77spClFP5Nwgo/aoKS+9I86hfb6ix9hG1Sw1Ma9+WIrcgsdXLasWw56fL2FldJudsfvsyYDc0RB1Q4VzGZ0auQz6hSTineuWpjPUqmzLrkQ0NvNUjGuAifaUf28Y8+/Gebsza3+S0BClF3dCivlShikmMcbgcb/p4lKK+lopHyh4CUu7muDHSjvuo0mbrxXv41I5Bi0zCRA1S6k0jxwvLQFYbSEt+hd8bfIKEOXxuvsce5n9WIZBF49Ldlfrp/HrZLKGll82mSgInqVtKIXDabPaTPygLZ1lPOjpdT1foIpnVNzUxYUdjWC8T8GtMNE5qP4LfZHFs0WDcSLdhq06PaPVMjy8WS+IwAk6DllAznMz6Kf+1F3lON8YNM5tDKmqrDm/Di2syaY+oXSo5BFHbSi0Dd7/BpW1bKO2eBNS7LWasaGR/B9domPqNdNxUyvjV4J3ad77XssCo1gmCMTDYKdW2x+0msTgZfi9LAAAgAElEQVQ02Ct1cx8jNGcnyjxmm8DSKewt7ZRTAC0dSm3ZqalO8tcW66Lx2vmU8h87CquzL3q5MFFWXUujef6zyFls+JW8cbGxd8vQXLnFAUgZTgT5LE7yhmHGWcZrdbFJ4oqMJGNez67t+M29U60Aw/KfIkJuRUOTX8WQekUnjNks1/O81XMTf2tv5v4FDWdd6vIb3mdQ99Fw0Mo+5ynnPg5wHuZIAgEInIvA/+wR1xKdtxpdNEwqiNEiWnGebImHlEcj3562+2fdbKqhYM1XCSWhJUrOcFPrBL/V3+Ypk4KqjJC1t7SZ5JVYvNCipJpfW8Vi/pEH0hQGNbTMVn0ZPRbtrUcGqU+2t9l/yofY9wvVxxeNX4nqR3JxskyZgby6c+xpZt3tAcGVqYaoX6SVNknRNEyNais8XaYtz8lLm9NvTw6tq3jSyJ4AYM/Gqp7d5pcksMTuiuXUhY+cv+wHdboxa3+ToxJkzHsCmLATKQoqDtMaxMNHFq/PtSkb8Zzto8LCflGZNLV54jkJKLfUsGiHTRKHjReWOYg9hN45NIfoRs7NJzGqrmJozLLoOlSBBuWuUz9LeyW2+oIk15/kObvfsDS5Kg+Bk7fYYhRRBbZTZgKnTmBnKJZlPa+F002RWNbzuht5cZmJxgXsRyGWxtCGIV8rJyDBCPxG9kpXF7FKnnkr8/YRbHhximg2z2fwXcuajJtFakapLVStMAiy+9O1UvKTKWUIfeNiZvtSyWA4/aoTltBuF69bvUgjvOp0+pOu5Z30J40oUX+bG6hnVYgrTcWq8M1F8eAZCcg4F412LVEeY1szFcPI/6wVm0nfXOM2OTc8JYaL/jDTKHdLT4VOdUPVPR6pNYlt0alczTZonqoel8vKE5Bnk4veZni+orYXFrHzjXJ3ZTm1ALdpyiJM7zzSo6KUnYo4cCZlEb5ozL0hq/yzyJlBcTFvnGnpDW/1UK4cadGxaBCZn/a5nOSVwgyLbZxlvJacWiIo9ogwQ78QXVFiWFF6LSuywB+Tp4d36i35hSPkVuhkhLU9IjVUpaib7Fmr2dmcm/jbMc30utg/jdWrhjNE/r5Fey7O6ADD9mrsUyfVtNqtGOhfdXw16sBuG4rHNQQgcBkCpzn0bpkhL0Y8a4mtptNa0FyrYlu6fP0e81IwLZE0hKiB/Y4QbGuae2oz+bY2oHVGC2cFRj0wqvYBI7qE36Op6NlWMSJ6tBheqzwyMzmEVvtPbgMjY7q6tThTVa9ftJ+1DaTNXiLPTTKs1Rhau/LIhSqzbFUt0p8u5Fo111LPLcJUhp1uPGoFXSYCcu2PMrzQGndeL/a7awNs2Dp1PfminSrQ44oi5ECqBJPiiq6mKJj8WFWl98lsGQhm6DuSwSLqbGNWQ0PSsNsjCFffycwCNOgXO5e6Z8Nm3rYoBUtFRycDkB9WKKvu4KIy4XKBmVJUglRZNJLmgdkYlWngsHiA0FzVUtHQU/pXf+Gt/LUgC2/XdhV1LQml2aIM0vviXCPfwOLdMXPzYutOnUHq2xw1yTyk2UOaL8tf7GjqQRaDPETm8ZUuIoq61VEaDGlIBouoyjPVZD9sws5rAqedAKd9XO6IZT2vnZP2dA03kdvc8zEzl/GgdCFWVQGhUaRTRE0Xm2hcyX72r1NJuc0NW7Go3GzYfbjuRIBYJQ/2pGNcvlHnvSvfm1l8cHMKmbRx2qjS5L7WCpQLUjlrcxk9e16M2yS3rC2I57bCo6faDrJr0VRUKR8vTEChzpoZZNLlHIzOxKGT87EstGZq1OMqZEJF7G+aWl1smjq+xlz9VWHfhmuzSdirU3PWRpCMDazdkgfOYFl76th02bMd12JOjSnbmqDOu1jgtInNJ1Oamo0PVCzzwYwZD9POWeRcBHI9b7zYzHsm9lOuxZe2iuE76e50TvJiYUZRrRYbWxzQB4/X6mWLYhQTaycFRWLKoIi3WK8yjB/NU+H7eaewrh4TAQvh8Xn2R8ght83XDXc2PcNDlvFv4m83N3ND7N12zM1PYzcb8LAHz+sAHSIZgDaOfSeNLuSODum2w9RHRRCAwGACHHrfC1xOOfLUOz/unOdviz92ylz1uOKMbdA196iqKJ+5+IpYZjzWYKxWSFM6jaBs+lOL9K8kVBSikpUhX7vuKo+ml9tQGJ8yTl+LoroMraRFj0b17c/WzxssBqPqDqnlZ96GzK9J7W9+WIK6p/ps3tQlvNrlunP4bHqtlhZL0xajpai08DSFLpMyuXDKnH77wsDXmpZZjHavtUlT6pvq5vpzo3/eLSy6zcXaFwNLbY7KpUeVyhe5qGNt61SiLlZx80TLKyCtYp5tqGVUeXNyYeScY9a2JkdPGZc4NXALlDL7rqFy/q9T/q7eoXQFIWu9Q8+q+0T1usfz0YKDnz5Iip2A9LWmFwdf2pHHkxKNZcoJqzsUyzy2XxvbomyyYe1rFu3QZVAXkCWLwGL5Ksr1BfEslmkfpxbryidKp8UWSdp8IerRi4V4V6DGOg+gcnThRud55ub51p36rlAvqtjZp9eL+mDGDhd9clcsEmzRolyiRO1a+4kKJ3BK7URMii5rpIoJnEbSHlwXy3oeuDrdeadIGihTT7I5RbGNx7J4IVa3jZouOdG4mP1o1qYYbNF084nisBaTqEx5SwWTLux05agj6KOGyKLrcJ1RhauKvAzc3UyAWCWP7tRjXL5pJ70ri10cpt1q1R5fIV1r7WVx+rxYoxL3VHdS/ha/LR01aZ3wrpFvmN5EVAqZn8Di3E1huQJU9X0Zm+x2rfsrmFGeYhuVZ21hzTko1aWKlE1/CoQWRfK2XZxWFOVpmMEYxrtlcNc6Xa/NetZchNKjHQQ5HJXWsCFhUYv8jSZhXHfSmOIVGl2oBAkgsD5CdtyUoqfW4moVIkSLQ4/KiaqY52OIvfZ60YrER5QcOnETtDViMqHaGg/Jn/E/kR7VUjVKxqNHBEEX+rjmu9yzI1f1pY5I4PSjbPgQyGGlZ5EzlNldX9Ibp828Z0pRuepNCjPU693qivLLD6x5APmHCKNypv0xSlkcX6JyDvl4RicpTUV49fG8YUZR72cZrxf1EsUVCjDWQnrlLKKwZ9BglB/BvQkJr73Y5jmL3snNdOacCFw1Qt6v5cW+4E3OXcjglU0GEM5hpWgl5k1XD44cUBbbcj1/u7OZdpuR7qTByBj8R2cVLhQJDUMjdeYpPW5cVLHLOSbnqR2gQyQ1RcssXpvhBW9ejbEoaoHAHQhw6H2vljWZDx30/msN0ntkWgxB9kvVsAQtdmxroMbIhmLk52yalqQBtFJczGqRX+GXZURPF4MshRvzKDBqSEylGevNZ0OPeT5N7sr8UgOOjMHZs3K6SYLq1ZKHrqVomeXaIosvRI+HJpEaW3GSmZ+NqA82QaFCijTUlg2OV6zyTRArVb2/FXSZ/QxPVELalXyn23ARdtITQThc1MVdGTkK+Ub5yYx46q0Z56kILfOsu5VWLT9j0aOqTp+VzbBwkDIvum5xszBPS26ScvYxaycEkS/Gz+qM6k2yeWNdyqnOq6dSL5rOSizvIqgoY9VkiwgIryZTqSJ8irS/ISTztaj75Du4NJ53476ooy7UfE8jcyHfvs1N6amMClRsJz6LHTBqYKZqzQtSz6AyzzU3P8qoete7uHKSWeXIREp2x76/UbK3olmOlGd/i/qVkPerriNv80hNZCZwSt1j5F1l6gROTYxtcCFF25ai3VConPJXbhjVv7pWl2RZz6IvsSq6OOG1FJXPo4qijrnno+KfTHWL4/IdoiYZfybKFfDzTjQuaT+1kz71xLTXSKca4Cw7CDIP5UxLiFLUUyylZTogt1ICGpKIVVIsYUpxxJdl1nYZlT9sjAvbco3rxQV2uYvMJHdDwy1OyfkoqXJD+ad+ZE0FodPe0CkWmbQdZEMJw+vFqkm8GIE0VlmMKxSTKD00D39d3MjTkLr4rGY0mTlLPkguVjpGTcUwPt9A+WeP0V+kj6z5FlEVpeYttZvEWqRU1M7aEqt4GscO+dJFo1JiWkLaIk/72AsB3Ky+1CpU2toi55qmNKZvFmDAg1LcopYjrQlF2mtC8WQSma6afzYsZ+e1xQ4l585a9j9+FjmjlmZULINRF8goWo50Tm8ctfG2H/PKlZeQK0s9v8e1qNwoIC+6GmXwBc5zIasuSi77n81Jpk5GrUhXtNQx1wav2cKMvEmcZbxOO1omrkgb5YbmhnGFfdlBVedV0O9uCs1xcP/OP/SknTGU/8BroeuntXzJRb8qf6VhpTgFU0ye37xTRXlJmtxNVXxJfzugmU4da37JaBWpnGEvk9kX7aqJVbQq5OwOUBwEXLoLtZC5LsYercBSDgQgcG0Cu8LWfGzhXNjasmAtVk2wMz5xwy3NH2plWMy/OL3fII9/JFoaWKw0k7gWHPjyD7/YTL6tDShuWMO4GCFtm1iuTVNDLciE1iTZma7eF1a083rOvnwHPVaZgaLJotXld0B9depxRX/i+KeWZrHqvEGqG3pJ9lzkZwiSIWNClnqLiHa6dMmA67Mo4jJ50t6U7yn5u6389mXwFhsiF5oGt5qiV3mkjFvIO5zUX1U5kDWnvS2AKbI6b4ZUxWk/OqrvpDYQyZY3oaJSMsbpKqoyuWJ1VRksAYw64x4J1ZG10BkhVUq4CygxogzpR4lR1TQyOwLqVvkVzz3KDSGrnExFunVUBw+FTK9le2tvqoVGKA8WWmxajjFlsTuoIvUIjSbGQuzZMhrxrROBxQKlUJ/HX2wb2oqzJJVvmcUsynnPRFmjV4q7kInmTSgztZH5DcO4aFdRW6rCv2GSj6+IwCkyjPBjq5Frg1oJnDZAO8sjFuWqY1p81NoMMTRjN79QdBQm6toyIEaPRB8tElqUcoEpUmbsi6BZPmamhGKelnCHqOnaEw3sJ3UCmlxs8DAimS4IpF2myWzL4twun8cynEmVe6IpmUGqU6WESpQYqZajFIlxlDpS845ky/h8i8wzLwNa5B+fZ3HuU5zkbpNThpoacGQA+ijfta388z5lWbrZ4zpCMm0H2VR9LiWsketLElgca9Y672LE7kwlE7cv+nP5EOMqtyZ3a/Z57GvHRU9omZbKqFROuvgcqmARoGdirMVuva1MYk0wlb84gsh/6pZdTpdz0etq7IvKGeMwvVLsF2uUIvnTj2kYlo+70mUTL2RobGlFR6VIqsXAxoutC3WcKoCZMsMIvF+TU62FzXHXG6aKzQU+i5y+4Vf1xr6Bd74oKtc4dqj7p0Otj0N0N+2MUYoqmkoRGYfmJZ/TSV4yzMjYRupR5xyvUznzNq++6S0tumg1pKZ9Nqoo/Oi7c0YXbW8VvZMxRFE5aUvVwb20XScCFu8Xch52baTnKTW5EI38y07SVO1iTl59uttE8rVCbuJvezfT4VUti3MTWUVV9J5xnupfmiavaXOq9Gs4QCHNd/nU4x3imqZSPcJAAAL7CXDofS9D+eLUQe9JqQ3vogbko709grV6Nj+vi5oTflT0o5FSf4qB9KcwJZ232IVcmwaLf1SIcZUnFDW8Tme2Ufn62Gn26KZ2eyiForYSEj2G5tH2enEyHypR17UeprjYF+2ryd6MphIJFn3cH+auzZfCiqomTmvKymxRu7p2TrPpMmvkL5k+p9++JOq0UXJ36Yi5Fi2kj4cpihxCVxNerznhKFqQJJInLDNzLbNRdBTWEl3LjWQev9stxZARn/SjcSBriO4yY9Y2JgKe9r5ILzsHUy/Y4tzNa1yKiOpNP0pUXxoXRgKL2D1bebC2bkql5b3i/jjT2HBjNjn8KKL2cMKLtRHEWEuaTQWmXa9qAErLXExJawnb5a4XbUASRjnPOzdfJHPqRKks0qxxqSdj7c2NfI1w3kU4qxsmzJqQk6QTOEVeKPrYKj6pUjeBUxWuc2VmWS/UlwaaogtiWc8Tu23UdPmJhpvaKHRRd9DflXbELP03XV7bM5UTzEwg6oZ4xbfK5nsWF9sIEKsUuV1mjCu29EQZFieJxknutmZazMC+QbBNhgmfSj1/NAXTx1azdeFNC2+eMiFkRGpLIDVav9ewWFHGxhaDkLR8lVC7cRntP4YydHV0iwRcYj6MV8xW5QCVOVqlVOTsKir2dJ8zI23VrVRlm00ihZC2VNpU2/NVLMqvaDwTG6exutYrtAim1ulPg6bxT3hDe1u8lhjG0lw2J4OE2dBqhyI1v2KfUvdcFF6JkmeR8IGJgrMmrU/fPLFSe30h/kJGOKC9GYv1kiw60gGyhVWcRU4nc9odPExdqC2pIwobG12nPsr7WN0KS06vfc6oTD5uJpBXrrpt6uozdaXKVQmux6Vrkql+WwXwGQntt07tJFMnnB8NU134lLR3p1pW5jFhxqL6Uhuec7xOu8AeORXtLNKoSiy6XG8G7kKdoqr8nZlTzYbynGvouVKEvEetaS8Idapr+a5tQZpcXFRU+LGr6d7E3zZs5pqK1za+i65y0SbzDmRbmYsVdUrMy38iB5jvm2E/Da/XjKQTbYqFAASuR+A0h94j9HJ/CtA1Isp7aiRQxB86R8u1BuyozP0fQ6kUzKkKy3pWJO3gqX5U++LHyaMBYXdmUEV7sVFRCK6pu2xsv2EUBfOLQfvrypfgTFRLV2p+UarIGAQ5X/jOu+hxJ0CpNVJZ9FFmli5aGStNZzhR4e5jVRXKvFiIS9zpCRcX48LqVHuT3u0AFuFrnDKitmejy9hZnTrnzH771GAj4VOnIS+xeeCT1kKHE12nrjgNP1RCJOHaR8uuTNeVvjXBpk23vGOxWfXbWp2aX2QzFxizMmSKNqyQteGQLUkEPA2DndLzndfpRerINIdbKYF8GNnPQeVNq8dqQNp2S4psL+ry6UdZbDp2WAq35EnXUmTk9mHIUoUKTBsVpaQ1Riv+rTxh2v0jSZo334LojHkikosLLIvtSk3Oq0DwFx9pnuhrzFwMDgaat7FVgQROh0z2M+rLj24yafVNAqcMwJlvFY1NTnJzPJCPx7wzrKpCmf2D6QXLekVjU/CjsUYBTzSkpjDDlMUBN11SaOIHioLJBtIQrtjwhhnyhn3ticYF7EeGnfdpUdCoj/vtTTWGHWrxWhU1tNIbFkWsUlS67DA/hupuEzfuJCkGGD22rooQZsug4TV1CGO8QX60zfvJ2TA2kSc/uDs17YwzvZwaVqT6aLhJLWFDitSqqbRK1p+vjotLEkjXdYtrzpllljTUlwlFFqgxYtuCVWboadWn7Cpe9Lq+pUK0IerT0OlLcBdugMvXpZzqsHbJizm7moSwpKPGNlxFZ9vKfUUr/JGO3MeGYU9RQcqwQUeu2EXhXeIGi7WIuiGPIoeMk3HSSvs7BV6sot8E3HGQzBkVuFttu/MG/nrkLHK61uU95Db3Mok33qa+Kz2VV66igg0TjVS5LuwpjinqoRuq66GOszvJDUPYosd2PlNGEkKW+5oqzNjQWNeczGCxc/gLcfnrtF8Yg6iMnPtDo5RepjrdiozBt67HRd473WTomTBC3qxrdav8KLB5AutFija/ImPutKqZdiI35Hmp0osz+tu2zVxEtLgureFmj6PLLG7IPCYJOVILUcqVHGC6WhX1zcWP41efFhVBIgQgcF4CZz30nhJXCJUfFSI3ujjKpsXuT1FwkIlpIqn0cbBnTwVIU0bObXYCX4yT0hYpJW1UFMZpYG413U2nuKlIxknvTj7R43ZcElh8osf7fbQLhh6dForENFvYac/5OaospHZhNB/77pmB6Nn89EbS7pk7LVp+cUlCOlp8sEli0QC8z6HLNAF+YCF2XQ/22wcy2V916jT2+8yMT1BYGMqcBgl2B6ge7Xt35kLNCWu8+bUlLB8Z86Tml6ryYmOWt0BFJkV19JuypYGN9C6RUv5RimIM3wQuigTyKu4aHUm2/KAp2XaGx8XmFzPkJXS2N0DO9FiCKi0Kb89QjMzV0kgX0fbVHebmdp4z5IwikKrVjNT9hm62t1sQvTT0CgXw15FNzoD9EBnybtzhInAaYLfSvmyyqA4Cp0O6SZNKiyHB/ilq3v2qO7Os54eAxYuuPb1oAF4klvV8j8u7xK76kgx5lUm2kYFEXhhvPLqYzX4Eyis0uohcVsMTFJn1Os+q09tyURuv95FYxaLTOy8DWvgckmfRiw5b/cubhH2b4BB0PSqN/L/3zOFF8xdp5L4s9YYyRNeK1TXIypZGBgA9+FNmLQGpPjKGog1ES2qZx9P3KPbMCqO11qjekd4mbVcoTNUaY6SvqI3y5FJHWPjidSYijcq3fGxuEqFq0sK34TJ6PEt7i3ny6nYaKRbSNkO0VWE3gOjB0JyaD0zbmrwY0oRy6rqJqDLLqFj3segAt7XLPWVpXTrh3VPjtmfPIqdal++e29yLgzaDN96mvss8lVfunnAi3U3WdlvGPTrnoAwzsLV0z8mdZBoJFB1vPvKcOcyI7Gra8TpSShM596+Cro3Ui8O3Evf4/KrenfdOe8Q419CT5+DUVAX2qMzFIUAdJPQzm+VMR5/QmHu8pRB1bVV3SX/bvJkRpcWRd09PdyaUtwfNdjdbWtcH8x1/D5ZDHGDYB+3Xe5rZVTsUDgEInIXAdQ69O+LGJVr52cHDm2Y1RufeZApttz+LVDMsDtpbtBgtpc2MGhXN95qbR34dwYnXIwQvcjO+8C0JB4uHHou68xmKrDRFiSYV/tmqi3SqE/UsmZO9wIzt7Qlw1Zejxa9ISH2sktPeovzkpF+9TsKiGTgOuD67QqfNmek7kbUP9tvTEssLJvcYOTfFbPt9pkqI1BF+DIO9qHb15bzA/m5+HSesTtf+KS4sMfmwvnPbMUt2mHa9yGj1MRqzmltv2omk+lSMKGWSrdnmNHoUmO9udne3R7ZohTfSZhOHv1k8S/AmCTeXb3lQPVFmr0Mdafzc8KRHWnikCH0MR94o1LnP3NyishnyRK6ydrKZX7Vrru6UmOWkkxqVPnjPlLwnd32ZwEkcOi0yeKsjcPIoLnlRDAlqPe0apWjumQ7HVZYcjddhaSzrrakgk140A0c4miLddkcjPzzdcKJxXvsJ18d8B4mitcU8PvOGi6IzVHcLpycbqrjhI8QqFqXfeRnQwueoPItLFmOGEtfkjA+XzRyF5ah68ysGLhxqPi64xhZ3eMNw113LeLS8fEM1HWUes9Wbdl7Lamq6JRGalnc+aV/Yv4696O5c7XtmcHa9FKOF/WJEYZ6lX0czLHtz0pw9TMIbVWoS23BFkXZoftF1E+eWsbqRtueVJXVHzbSH/dGD4ccBC9q+CWsXadNCCXUtXVSt+axV5NIXq/Pmmn92293FGqM2ehe6rYomT51Czst74yaqPGkhReXuX2SOHHs08ka90n3ESToOO53krcKM1JfOOV6ngb09fFrsLC6xycshlr7pZWhSY95tFr3Ttsg2rDRq8uCJQChJ8TpypF4R/mI/jaIM+zOkTsnL7y7atiIPzd71LA1Pm2Zx4KlDCIH4EuaZ1nVtpjin5QuIKFlUkM+T2Zt2zO1DRr6iVnev5wCLKgiNP7xWR25FlXIgAIF7Eth1Bib/conzVsPefXT6UwQTesnM9eBJtV2wTnt1a/adQeRvaTK59vic6RbLDBulwCKMjHvYhsUANPs6hGcaTHvVhxeD+7JQoEeLPViCyFYbGM3rWpzvqSNsnntEfTk0YH/tp5EWvFV5VLuvZfGidx+ny1Tp69SZp/XbZ6QarXU2XHeLFlVDt+C9gTxSmG6PQCwOOSx5s189o07zMltc5ZiY585jlgLjMPYObdVfN1nuzBuD7i6GIl6GxQuW4YpUlUHmne9rI+e8kaeN1Lon8rSgWMuzuMo/UjZ1w3w40dDUi/1dDffjVOQb7SPjGuo0fea5eSrthCmRQmsnm3nn0NDw1tBFsV/U79zHcL1orZybpOf15XAROImDD+97GAaBUw+q85RpmdnVetq11jWvazGW3hNcRWHAootmWc/rN8J1k6hJrc6PTbedaOSxpBHOtPajuCLs+z0Ump8hpqx8p+NijQCxyhqZMD3qdKGd++sLj3EhiqmuFx2CPOpgIddmqepcgyU5vLr8UpXrLD2GBjXcsljke6siXq3sHY4LAY4lkPZcufqiSItzKG9aLqRPO0KTjcv0+JCvVxe913YERx0nrDG6brKuEkWSURWLHxv25R4m4YYk+b1I+G0mIS1E5WQ+7l+IsCxB9At+0s6YymMfUPLoBixop80JU1LbizSr/tU2qFgcNLtGUHkH4tprccIhtx7X88t5B2/cQ7OnKLOoXDmr/a5gcQIV+Zzoo93ZduJ8DSeZtsLi9PKR55xhxlnG63QorIpqom4SfbQoN99fLC+i+Ep7RzJF73SBiUBeHeHd1MK9IvxFlS2FhQ+7Lo4Fzfeq0gmRx6WLbZOjNVw38bf9mimwi3beMB4ItZ9eT9WDLukANyy8eDWt9TvSIQABCFgIXO3Qu9qcbgN4jxleNA+tirg1VwwFWLtuOLoXRVKGNTHC9NO975sPc13TwkaFezz9lmItBtB7P2nRJIxRyHjZ0OOivsJEhcVaegh7a3rdNo4PO0tal1K0ElG1+CK78kv/aotW3MIG1l77ohZlU2LbWW4qXnFWH3qe9PGdKXSZnQBP9Pi0fvtEDJ2o0Sp/k7VUDyEqPPJLWmWO1sHlA+3+M11+isqPPtpL9vJf9WKeeOy2Y5Ysvxi9dB0uI9s2Th59n5LwUQl8TAnkfdRI/TrZ8lruNwFMybiUxVV+b2P+Yv/LB2sCGHc6W80jil1eTfbjVOil+6kmrMUDjy7Gz3/X9DVVejQf3GAkxeHPG0OnhkeKXvzY8IXXTq0YVuw8naVoOVed7BM4DbP2QyqSxyuOkhs8baYtkRtPfaD6WpUfZlkvQ7v2Fst6FmJMNNYondd+wrhL/if0Szt3CtZYRbWENYbXawoH7IoAACAASURBVI+THhEgVomArH28bTS7BmSS9MVIrG30ZWnp2nZPv3Uhi1SH5Mmv4DkvrSGvk2zhKLB2rb4cjlydJKHY+Qmoe0ZGYlzxLs7I0gytFkjzK9KtalnUnaKv/PqSvHHVPHSxFpeYryjSmj62qrefSaRjxGZclimDR7R/DNJ46ktbu5BZZrTZ9lYUjFXZfL77qHVtRbWXVuxckm2zweTFWAyiWnWoqGoVu2ZCPl36jZ4a/3F+OYsG09BajvLG4/U+SY1F5aqztHK5vt8ZL/YPKJshW7A0NPtQzrZO8lZhxlnG68jLVcUVqUKj3tSk16TTiqgW/1HmGlpv2+tiN2zYByOl+AauXUi2to21lDZbhGyROcqTfxVWtDsdy4qcQ6TWVgs1afdsNdOfalrXr5myFvWsdBBsu9aaN4beb4xEPSLz8aoOsDg7jrpn+DGDi1sQgAAEigR2rb5ZIkWN1kUh2mawhIb9oqtMW4oBn3Pu/fbqFmULR5S1a2Potlj+IYmWYdU3KgwoFQ/1m89YdhE6Bf15LajJa6oP08f3ZfSYV5zuWrb/i4VUZbBYy7aZw/6uZ6Gxv5Yirvy0Sn2q1VJyKgldJmVy1RRLT5Sxjffb5wKedpkma8ceQn7cl6+I3tW2R4Dp8lM4Xi9ee6m4mGT+ctsxS+6rOFBuCyT22HZRpLBbdd312dOKeZ7Nb6GJ9nhRZXjpwnqo1pGzsKIwTrBWGzMp7XD+G0JIr1spKw/f1SssEjUcOlW7S0ybsD8lrChtuEsZaRX7WzSmhCgC2WYha8B9er/pkiil4Z+vN7zoZ3tjNNWwFgKnEKZsPrST9Lq59coUi5USOIU6Ot21ZVLQtlEyqtR0o5RtRrXfc1po7K+lyLPY6Zr3dC+SZZC6+Y4GEw1vLenFNewn9ANdo/FoRS5yg+5jvxlZqr7zphCrGHUX2vaivSnx2mOcEdTgbGvvk7TdIzA2anHmdYgkRoE7ZbN0Fvs2Sq2Qa93Tp7d9SbdWPPJPRSB978vYYfMBrTc2f6HpScMBwhe7eNFvT3nRxYUyNJxkWVZ9fdXC28quNpuExe95gd3FZlxFRYQV7SdjCbn312IsIR30qzAW7aphPzW2SNksobi2ZozeyV6vy7loulVU7TVqahYa5+K1Xy2xF9s85/xyFp1AQw0We02ox4beuLlaz1JgUbkNlzgWu3+o0PD6wNcqruQk7xNmnGW8Tl1clf8sjhetwvKiZ3C9tasTLspQhS7vk1O9hO4ouu7a6oycU0XIGTnXbhXns9u2F9eqC9NTTxjqtNVwk9ZijKWrBkcn+WbjL3arkEzI0F/3a6bcVyqeqvNVN7lIqwibrOsmtewvpCjnZhtIZRvpABViRcCNH49yvCkuUiAAgZMS2OXfi05ZvqxVFG7nqxotPlRxhr3MJjmN44qyNanOWIiF1Qzrg8bmuGyWYdU3SkOph9AwjEgFVuG+osxF+uCAFMs5hPF9GT3mVV9cBJGZNZ8zSCTLJK3hgmkegr+brnylvWzM6whFV6+h04vd9oIu05bn5KXN6bcnhxaJFwYA8hjNHZfFS3tPVTWxL/oZX6y7aLW6FwE86ccZ5i+3HbM0TkX9LrJVfVQGZRtsXVqnTiVZS6FD5bVTNO+uE66MbMVVgh5h86I8Fi/UdbHCEkJ4+zfu4iy21CdaalTH15+vVxddTWXmubnnNuFFNBPcEDtZ/G3XlYd0Dy+0OnddFZVNqKa2IllcVleVqTnFkUWKu+RkX16RwKmtPc9WmmXC2CM+iZx56gaVssHD78R7254ecotioUXV3HlHo2gkXaPHUFPR9SQTjQvYT0hSMwi1KELd8GPRnNQB+72i17AhxxZFrGLkb7E35TGWtidbcUm539bVHrH7Pbs22elXY6bkxciwyZpMptIJb1ki1U4v0uTXKzQo3FAdE1rIPCJFq512/2kxcj8RUC1tDW/N77kaJVsPwsUmt532WqJiT9hPr/Y3fLNJ5JXiRfUXe3ygL6R40WR1NGKSVjoy3o6Eqa26aMZtu6rFIC2huJj3myYvLrN3Wk1SV03tJ0rpVLVFFz7P5HIWzfga3tir41YXReU2HO8ENly9iXpi+lGyHaKLiznJaBSzR56nCzOilk47Xu+UszhetBrU1BEiUdNOqpRazvZOXfRONxx6ihrppw674tZyLoZ/oVF1fdkvv2gjMZosrkYKuqq/7dfMqGTppUckoG4SGl56PX52lvaaazvA4hssqVKU0jYiTZmTAgEIXJ7ABQ+9F+Mb5097jKZ5czFO+/esU+cFWLy7OLpEiWccbKImpB9do8JYvO08ajPtfuvOiyK5REsUIgPOlNDpVqq4KOXOekwnCREcfdT6RXPVLL57EVUt2ZrXmynQ4vZHilRUTav1qZRJpIj04527TIrr1CnT+u2zUFVfCDtIjxjAGPg5MarCvzB6CVuxdu06/llU01tOy9ZO15jnzmNWceVRNnxIJCyrUx9c60FR+siIond3aF6+1Bfhij72cLb2VhSXlbv2fSdnNPpEfPzHHjG8E8Bu6k6YquFpTRfF2Fh1qcmhggaYiqeduTjKI62RPDY9Gr+27blaLLDfXEkALWEAgVNoaRZiXZ1nZHiLHXbk0Fx0aA0NmMApNMVLXhfNyY2PzdvOsl4RaVE1DXt6JMyilwsT3SAVrgncJGpiohGZyuLH0FQWr6e1HxdLhF2va3Qheip/EVGUuMiZRE+AWMWjyFzcOZrNYJnhllYhoi7vPmrb5SjxUnlkP0cJc1S94dJQCsSlNFmqShuYWa/oVGMqAylnIZBOqexGYtnb9cbffGWyuDTdfFE6nLn4doUX9lMEdvOwhChOhlYzu2EmsfMVx5B8/nr/iZHiDE4CDJjMOrNJPXztdKPYc8cP2ZY12/16zPQ7FZ5aUacai/wlSXP3lWn72q2Z5byJN15TzbXTi8qVZTYnEC7gpK4gTLHHSG2FvJKTvE+YcZbxeoCcrWJUdSvLEujOCHOt8xa90zUmAmvNX0yfKkJelDCTWFSonH/vkDgfa2lsyshvuXUTfzusmTKJHkGIVFlcPKyd7lnMoypPsb+c3QEWGxhGg/66+RpXlVLIDAEIXIDABQ+9r+1TetfpLjrF6xmbsMwiJNvgCX+EZfHjGV/5XWxImKhGhaayP+rNqN7fOnxVxUsSXVgEOyQWDFW2eH1bPaZrKCmfHsGxs5y0rjRlpCuzGHCnLZaoK7mPxbD+QNXctsssaurUiRazP8Rvn4JqFJJ1WmSxrFc651krgDpy6nUzKVhCaJaH9x2LAJccsxZfgIjsVrYdKmvwtUU1EnjMrGFw21tVl99mEL1j3zspvmsu5XaVMBp9Ivv3H7t6APs7f06eJr1SYH3r1i5COGN6maXLd9VFq343rJxo92jbnkRUyKI9dI1bFmuMEhu+TDBMO/0qsvSUriqzCDCyqw6b7BM49bPqSUpmWS9UxG17egjBXUdDUvrxtst6TDRSa0lTUoOJUqa1Hw2voVccs3UbwVn8uC3iTVVzyRRiFaNaGeOMoMZnS1/xdH5AKhsvjKsxXbHp/brwUS3N1GtZNOi0+7y4eKUIhLEgo6/b3koN1b6kvBhyLCb2WOsoDt9t18TWPG3Y3h6Orrh04wWwKy5v7WNMYv+a+aKj8zTCi/1kisam6rquKIYqixpeO9YX95XUlv3EQoGL12nMEKrPXStPsZw9GRY7Wo8xWmzT1kUptS9a7Gn42rMzy3kfb7ymnQunW5TbI5pNB76oV/qPPQb6okIv5iRT2vZBxyuieDFDmHGW8Tpapq6NKyzjRdsYKTWhyB40phe7VW0Gi3fq4R8W45Oove6jvR/Vtj2Tf6oIOSNnemsSybW7sahNnyjDS4W3p6SdxW4nXobixeH+dkwzHYce3VwKTZsQYe8xK7Eb0h0coLpGNGpHKkg/9p6f2hVETghA4LwE/jd1LmdPefjw4ZxN+OKLL+YU7LZSheH4mzdvBnCI5r2LNf7rX/9aTCdxjcA99fjy5cs1ID798ePH/rrthWWJ0CJhE6levXr18ePHYlEvXrwo5mmV4dtvv80XJYE/fPiQz9Pv7j27TD+elHxGAs+ePQvFDt+sDdN3Xn/+/NlYQnFhLirH8rqkf0SZnzx54j9ycSyB245ZGvUsgUE4Qo3X1LG1j29v8xq///77vN+Trzt2qv7o0aP88veff/5Z65CrMEajz+KzWhruGrXq5YbFetcSLTuva89WpYcugrl5FboxmT99+vTu3Ttfl6KLr776yn+0X1iWOyzLJvYaw5zv378PP65dW2a7a8+S3pYAgVOe57Ghy7G158mc4m448K0JzLJeSKZrgBRWpGuW9SIglqHZMsRHxdo/MtGwsyrmDL33VFF36BVDIYst2pzB8lJO7expszCne5BFHqPKbhvNGvkcm21t5NLS0FGCMRU9irzqVaiZql6riFoM2bb6cWBbqHoAgXCJTNWp8xoXvWVRRvFUZo8ZUDH+sbycbWyCooXixEqHUrRibyzQns3oTjXNMSquWPUAk5AM+6N3Ixltmu8nszbOhjDHbF6/ffs28vDh1COUZ+060u9itv3EFotdTNQEuYhXnb1hd14UY3E3sMc7scXGSjyjbS82pFXitHLeyhu30uZZyrEoV7vePaJZY6eTL+ox0OcVdD0nGQ1Dgm8cdOyRp5AeHmacZbyWnNEIWBtXWAZoy2p8viOEd4sLrc33oSze6TITgRB18doSLYyJkIuihhn0fkXRzjXcDJC8+K7sTld2E387ppkyIbm7TmFANL8LzdVdFzOkj7RKuYkDVChS1d0UE3Z6Ob+V4igHAhA4BYELHno/BXeE7E2guGej1/dfv37txNBc8Ztvvuktksq3TEqjufEAqWauAj0uaidd61nMZlxnXHw2n2gpWZMHyZkvZ//dP/74ozivVi32b/LbL5JK0Kpx0XQtYm8Qplgvrm8DVR65GIGffvopHGrl0DotvdkPCtaesaxadK5aZbiYrmdrzp3HrOLrTVKWtluMW3SdNCtXUBxGO1V9gWK11VH0NoPjsUWqxQBMS/zGY7GL5WcS9Z5iOPqs5awdEdbKWUuvXd+vzb9WbzHdf4kVc/Miq0My+MUTV3uxKy0Kqc5lsahOu18SybKXLAs8djBaRHfPRAKnvN4JnPJ8Jr/Lsp5X0J17uocQXhTnIzdc1mOiEVpI/vq89qO5gI8SNSHqFw2GANmqC2nUXrPIYyHGGGehdGCetSWatfQBolo2XgeIccMqFJxHix6CoAnXgD3uG9K+QJPTpWN75/Xrn3kOCuosh2HyhSzeLZ5HtSydLZacJhajBTVT3w6TPrg/xRLmqRa74vIiDTAJJ+3+99mKR55UkaJxHRfMN9lyt/jtUcUjK5ZaLHmidWwZXi3J4s6X0eQs0hbzaGwqyqNCBiwb+hlcKHNxThpmNl5b/FKr7mwUaTHbtHLexxsv6uXaiUXlqvkWz7+BkvFtpfF983pO8j5hxlnG66hPbYgrouOmix2w7dKoSsvHXc0jmaJ3usxEYFF9mcR5IuSMkNEtfX1GUaEyIb2IGz3Y42Nx9FE8pvXYbVXfxN+OaaZUoBigdtplV5z9fWx7ma1yFvvLZRyg9BuNiRmG6ptth7ZMXdyCAAQuTIBD7xdWLk3LEQjnkMMOYFhmiTPHZDmgB927px4tOxlSSL8FxPxqiLeFTjuyvnxdRMte4a3wujidCDM3uS7WuGeavUfCe3aZPcR49noEIr/R75vkjG/IyVfXnq3SN2vY/XCPL2++nlWMaVFke2uVFkeQtQc3pxdr3DlmTXLW18KnuEpuKeSeeYrmrXnQDIuYconFGZnl99hrtazNlfT12cVCiiQXn+qX2OMtpby0zM3zfI66G85AN2zhO7HDmchaQ4wRztrj+XQNZ/kMuttvEl2smgwRAaM/LIYxUbH7PxZrJHDaD/nyJYRONdPYfh7J6GxZ1stoZ2dPz5ScvxUOpjeJmorDwc0nGnmDie5Oaz+hnMMMu3joS1IZV/ZC+e9wzSKPUctF9+XKKcaWxurs2Yo1HjXG2ZvQJGemg+s3eZpUUVsIy/i1xJrk15vZaaf45ZdfevzIdhOBKeRwAmFA5YT5+uuvjVIVDzm4cvqdVi0ujOsUa9WPgq41XKemM27WN3Pt8Z3pxm2IVjPuASYhIE32skUmX47uNjmvopF08UR0qNlW/MMy02tJEpli6vPTp8IU9YiohPCuuzausaQP1qZYDh2pTMnT5JsL8uItrrT32GNdrCiSbYw5RZVGH+eU81beONLI5T8alVv7GpKRWzGicOUM7puXdJI3CTPOMl5LzuhLrGp/zEBvjBTHix4dJy9n27UIo3cyepvabIMnAlXizRMhV4n99OnTYmA/YCfRyWwZfTYLcxN/O6aZ0tdmRVjss2iTlkJ65LmbA9TaaVHR6ra//fZb24Gmh+4oEwIQOAUBDr2fQk0I2ZeAoo2+FfyndMubNNPGZP9pxLz/30ePxRUQp6ROy5cq3LhdkU6T2lqPliwtLwordB4fN1t2uItBf1tcaWn36TJp20m5LQHt1ofjbNffjyrugjst5NeX1zQlB1I8iKg8/b43cU0w0tcI3HbMUsMtZ33VEfrFLWtKSdOL3Sp9hBQRkGuNdvhSLNt8XVrO/pSiJPLezX9kplipa5cCyN4dodbILVtH+5USlkCAGtKY5Dp62dFoz6nwlulP7XuHaS2ZlKKn0rM9XibIiMStNQIETmtkXLq6Ye/xIi+Au1s7pljKvEkelvWcom/b01vZ+R2iJiYarawlLWcq+/HiKRIzvpvoH9l8YZnpGFf2NstwxgdZ5DFqjTHOCOrAbJkvoLdMXTtJbnFNnaq+Z7F6OzP67kvNcXQs+cmTJ/cEQqstBCIXIZuxRy+WmaD8wLA4bbG9ltWzxQd9on47rvj+xuHNlLSt1gD3mISRtlaB7GbmFbF4IeuSl4vaLjNWFXoTvZXtWUw9kmFR2v2JqSnWrmynJaRSdV3QDqvToaPw49p1ZJNr2fakpz8RqdLUr5svV+pwYHFS1qPeWjhzynk3b1yrtVPntyhXvr3ftzgZO/sYV+9VeUknGbn0qsjzRGFGOtrOOV7vlzNSqLfe8KJHx8nEeDKqsPad1xbvdKWJQBWueSJku9h647QYiam3Dnst3zL6WDgvEoi651X97YBmCq++TM2irEVFWBKLZtnWs1lEUp57OkB5Ca2xyw+kzOXtZQnaJWm1mmFUBNkgAIELE+DQ+4WVS9NMBGrnyaZCVzKlQ/tiRi2JLqaTmCFwHz0qPs5w8LeMxubzV13YpyVGaatq95kth+iU2XL+3JfZ6sLySkTvLwXIt+U+XSbPgbt3IxD9xo5+MKEfgfB0faaWbWvWWhHQewlrXx4vv6c1BU68Z7CPv3XbMSt6cXCN/MhRaU0G0jcTiFzrYjmHxGObJVGLGs7ItIxrjPoGdITaQac2/yJze+IAAl4Y43SpoSX4qk93Ee3ib1OTJoaW0KifrzDOTAfb/OmMYZjABE551Nu6Yb5M7g4jYHRHxnFqm9gs6xW5sawXIjJaY4+oiYlGqIiG1yPHEaP9uNbNJpglfG2ol1MUxSKPUU23jWaNfGbIlung0RR4pLR6HXBkdTevS7snUVfVbotenB32uvbN+Z+0+emv81UddrUcPcr/EPdObpnv+/AlG3+O3uePLjQpsDB5/vx59ODgj61Oye40CeORjLZ72fJyWpeQMUjX+tNZd2lNXzfW8E10S7ssk+79VhEd6pDea528ZWdnzHqyDq8WT3eImFbXG6pyTQWLWHos7FtsaQz/NRQufUI57+aN8wq62F2jci1Lal3JaDlogDvyTbikk7xPmHGW8TqVs9bILasNPcZT9ZS14dL4s2e+r2UujN7pMhOBDIrFW5ZoYUyEvChemvj27dvFkC/K2XaqEhW+4aOFc1rsTfztmGZqbS3zRRsp/NoUuZriI5afJi0WUpXhzg5QrxxoPUEEtLyggVKLWr/88ovWGfSeZFdLqFIQmSEAgWsQ4ND7NfRIK7YT6DRX3C7Q//yPZcNpT/mXfPY+ejTOzXrH7sZ3L4zSbrBJBcqWxSCVbNlb3SBA8ZG1BSP/YD84vorMxX26TAYCt+5GQEty4dts6gX2d/03sNJkvvjUnvcqtICuBSnVokVhtUU+Ry8Ha+1AUYRa2rVpxXaRISJw2zFLJmoZ7Da8aBIR5uOBBLR8GbrWRUkGb2wvyuAT5Twt5y6McaYvNnNhfLFAUg3Yx6o6RjJGpBAdAWpIY5Jr7UaEr+Rqm6p2C981xNKnNhduYWUcj4igLDB75yFwyhMmcMrzmf+uxR2pFSzreVWyrOdRhBd3iJqYaIQab3s9of24Bs727Y3s00WGxyJPBGTt422j2TUgc6Znloa0zHXUO3nRxmvvgHBO1QyQSp1Uhx6jt7e1vSIvx5rAAP6nriKdzdnDKsvXn8kJdF0fLi7jSzuWU7UZJWolvFiLPHBXN6u+nJHQ3Sq+xVEswWXYYxIWOVWLtoB7uCaVKU+ov20rvXk+xf1xLQLnS2hyV50uskZ7h3UCSEfFHiFb6qGgiICW6KMvaoky+I8Dzh2txbpVe09e4PxF2sXS/K26c1qyPWVCOe/mje3KukBOo3L7/cy7GFqimpF986pOMvUt9oHsRGHGWcbr/XJqAA033BfdkaYDPWIz1bUWfUWrEItSGRON3ukyEwEjFp9tkgjZy5O/kLlaQrtOU5WMbJnVPPeU4n8Jnylh8dZN/O2AZgqv5aWgRS0YE4tdSeUU7cRYlz0bDlCstLygDT45ea1rdRrL7BohJwQgcEkC1zz0Pn7QuqRx3KRRXbeOIobG/elo8T0qhI+LBO6jx+IKiOPTcFViEbjRzRqlXawin2ifICmezhfV6e7aglFYnWUtOMzf8Po+XaYhNIo6O4HIb1hW6DY3WYtoltHcvi2xJolc3KtXr3TKXf5Eb4Rr7WDA5vqaMKSvEYhsby2b0i82ZmldL9NYf2t/R/BFcTGegOVVm5Eb2xYCFnlavRuk4SB6iXZNQotUa8/a0xUB2itqBaFKPHvmnTmZmxsBRga8+eRhVM5i7V1js3QbL5XB3jvSZ0lpSIDAKQ+TwCnPZ/67xoUylvW8Ki82RfLt2nlxh2U9Jho7jSTz+IT2I2knjMQsK3sZzte7xSKPUae3jWaNfE6RTUrUevt4UY0br+MFu1KNOhKj37KLYnK9qH3gdu2V8F6+Lenikj2sSp9NcXVdGVN1li/0KR7xTcX2KTpeZRkEjRGFL7b2woK6VeSZ1tXWJNT23rhq8RbzywyKUXQr/nlhUmusrTf6QdfF6sYs0xnX5CXMgNMFi56q07fZpl0s1UKtWtMS9qfMJucNvfF+JZ6lBKNyF/tpwzZGsfRiySP75lWdZOpbLhlmnGW8TuU0Gp7vIGkJ/pa/6BdXrP2iu+XdZi9e5sLonXpHtmmvSWUe6Z187fNEyF6k/IXMuxjSq4TeCs0LuXbXYgbRs+kjl/S3A5qpCKT3lq5lyaL3DntkPzjACAgfIQABCHQicM1D751gUez1CBwyjSlitGw4FQu5VYZb6dESuA/QvvGUSD9pjYdwWq3ObEC6tmAUFpVOJsO7/a5v1WX6YaTkcxHQy0xhj9MLZPYlqg0tDevKPD5nZ8wIzK1tBO45ZkWdLoOOjpCBM/ktvQFsCfZmU7FFHu3i6JtE9vO37F+6Wmp3RjfLple1LG9Ra1e16zdtp/Jb9JI+1TuFuXn0bt+27XbjaYGuvWC2t3B6m+6pyydwyqtvTm+Zl5m7IQFL7BTm73TNsl4RLMt6RURRhrZRExONCG/Dj9OOI4MFM7rBhuTPXhSLPHYN3jOatfOZJGdxoNf81DiTbdii6KVMvty2IVtXlN5DleqjgPzHH3/U1wo3r4sCL0kg2viril6iZxf59D6iZjm3YMmzKLwSjfIbs63VUky3/PJble4yNUZqrSo2enaxFrE63VhgaVcVqEUylsRUktoXAyybOwPaoo0qy8q2mAw4d6TviFn8cltjAGxRnM+jb5SOhmx/y18odjq8j0wop9HNGrN52rUXI71xrWznzW/UWm9vkDrYFOkA9+gqvbCTjDhXIY2eTRWklEnCjFTUOcfrSE69a1F7sDPacF9TymL6/sS116ejVYjNFRm9kzHbZjGmHXoi+1lsYFUfXyyhVaL8qkVghX/jwzDLdLUYQKagovZW6SJ6Ni1cKXP62+bNVEt7TAoipJaZ0YAvAgulMno2Y7aw5KrraR1gVSvIDAEIQCBDgEPvGTjcuj6BqtDt+jhO28Jb6dE4MbMcZRmgcKO0tZJoN8UyiVWxB9rG2oJR2FjLvDfM3+r6QCytmkA5EKglEG3BzrCUoCbUrtfXtpr8MxC47Zhl+V0+pyA6wgyGuk0G45p18U3ibbVvfsooj92GM5IYEamEYeGZNp8UoucjVY2S49/tHkYgoy9uRQT0wla4b6Sd721bRJYXBHWcvt/OqPEX2zDCyAAO+UjgVMRO4FRENHkG40IZy3pOjwd65nyw5MRjWa9fdzNG0cbAvp+cUclGeZpMNKKq7R8P7FZ5IacVLC/2fe7a7fbmscpto9nT9QXLQK9z7y9evBjZNNXog8BtXzk3UtrT1aWVLo3U0ebyL7/8Mvg7H0/HDYE9AX1pgr92F1XRS7jCFpXjPsov9VsZc1VY3oE2zljTJqiLFduop7ouADqpitO0Vqdkd5pEUU41p/dedqrH/SmWdg0IF/WFTZHDrx1YLUGduu221fIqzsbDqxKm9vRdlRjKLKqL31orZ9hDpxZbqvLDte015p9Nzht6Y6OmLpDNqFz1i94RRdHsNakZ4B6dTq/qJG8SZpxlvE7lrB2AVEIxVN68C2/xb2vf/mlczc5XYfROV5oI5IGkd4tuU4/0iKZSSSwpRr867VSl0FGvkAAAIABJREFUdkp7E387oJnPnz/vHYHIgIvLGq2+y8PSWZQHB2gERTYIQAAC+wlw6H0/Q0o4MQHLrvb45kXr7+MFOF2N6HG8yvyLF+OrVo3R4dWMDE1WZzLlZ25Z1nBrp9mZ6qpu0WWqcJH5GgSiNUTjIt3mthcXrFVy7Tr4ZmF48FgCtx2zLEccpZo5h6RjbeYstVs251xbBi8rFwEaX/1RnKY2FkvLZNDOgXFm1+pNu4ww4S1tNkg2faF4NBIpwtd2o/YJmvzKfVij5XpOb2DUoKWBZ8wThU/bNi91cj4qZxHF4gtzizk3JFoCs8HdcEMrbvIIgVNe0XO6yrzM3J2TAMt6Rb2wrFdEFGVoGDUx0YjYtv047VBinKa1pUFpdgIs8hhZ3TaaNfKZJ5tx61Bf96CQwPg1avtbp+UazaC1LPPbb7/ppcn9BVKCJ6Dfco+WHRQPC/U8r5V7UbmYlkC6umU/Q5u+X542M1qnTTPsT+n6WoJx1zXqifsbFZWgqURxYtIKdW+TUNx+xgi5eAhhzHwk1U6t7Vmi322r5ZHR5j9q/CqatCuhtzAKUdLvjnFV//jjj/lWbLubKjEtp1V3Tku2p8wm5w29sV1ZZ89pVG5vbzBJVOO0eWEnmfqWtpHnJGFG2sw5x+v9cloWi7p23sWTqJoUL6bXekujd6pVbq0YIycCtbJNEiFbxNaXP1qCzwFfYZBKq3A0TUxTaqe9aQe/ib9t20wpwugKUpVVpRRf+xkz3/QyG1t9ZwfoWXEBAQhAYCcBDr3vBMjj5yZg3NU+dyNvID16HK/kta8AHCOJjugYKzr2kFWxdi0TGCfkxvYas9FljKDIdiUC4RqidkCbLN1m+ITVrWWbYSN2TTbSGxK455hlfy+TjtDQ2AYXZdmck0itdsvats540MvyYlNGMPvjg1fenczffPON3tv+97///fvvv+t1av2ruFSd96h36QhQM7Z01K1ok8++9RUKbOkI6pIyyPCpttdRQxYLZzxaxDI+kcApzxxDzfPhrp0Ay3oWVizrWSj1yMNEowdVX+acUXexu3n5uTiEAIs8duz3jGbtfObJaZ+B6mXZp0+f6mi0vSPsbKaWZSxfvrOzlls9rt9yj15C1bijHZyjVsBuBf9KjY0Wl7SWZe+q0bOLWAbM92vf/l+UczFR36BqLNzufhcrKiaORB3V1dwkIsdVbPsMGSzfAjzA1IUi0o5Sauu1TEt7H12Q2D/88INRsxrsjDk3ZJNmNXQunoDSiXe7M6yqOlVi+nitWtMS9qdMJec9vfF+JZ6iBJS7qKYLO8nIt1w1zIiaKS3XOvYx4/V+OS175V0PvS/2oFrai4XgnRaxhInzRMihVIvX+uIAffnj4q0o8ZCpinHKqbeeImnzH6MOfhN/27yZ8mC938SWHi3fvDNy/wsHmO9c3IUABCDQlgCH3tvypLSTERgQaZ2MyDnFRY+p3ha3HNJsm1Nq54ebK0oftKwF+KeOfWXB8rqe5WSsb06rC7pMK5KUcyICoVfsvVhs+QJRoWuygnwiFdxT1NuOWZZtG2cSIxcc72mE/VptfJPbEg71E3KtZKNUlo3StSqUbkSknMd2BEWGei3p8PjwcAEyquSWCOirGba9vmYZEXq/IBjtVi4qlMBsEcvgRAKnIvBjx4uieGRoSCCcwDYs1hfFsp5HkbmwRIws62UAbr5ljKItCtosw+YHjVLtnGhsFk8Pzhl1G7ntaTjP7iFgCeld+TePVW4bze6xrgOfrfpaN00qNW+VC9VvCWrx/0CxqbqWgL6wIHJiWt9QCLdtiaO2dvJfiUA0h6pay7IsTPUeQ/Vtp/2mmcajEb03Z2VvFtSt1gB7m0TvLwjo0T1H8s/LHx2JkdKr5kGWb7pRIFFVZl7gxbs6RGHstl07l8SQg1qURPV2OmwvlxUpMUWkWWRvFaSVRimzyXlPbxwp5aofjcqtmuNsYzWPq7+2k7xJmBG5+mnH651yag0hKiHtfbVtT0vYkNJkAmL0Tl1jFdf2ebxTpItpBYvk1EfjUXbFYIe8kF/sR65Fi1Fr2lifchN/27uZA/q4VGbpTSN/bwYH6PsRFxCAAAQGEODQ+wDIVDEpAd6kmVQxlWLdTY/6nq1KQlfLbpm9uDYfzsoigHFC3lCLd+syDdFR1KkJ6Ft+XZfUYnHvFwU+fvxoYXXIIqBFMPI0JHDbMcve8JELjg01S1HanDP6umN/R3RNU8ZwSHGa3llfKySfXvWyOx3BqJE8c+42J6DdKacaBVHRO+LGuiwb+Sqq6zaYsRcrRDQ2imz9CNjjB8tcu5+cKtkigH2yb28440VXtY4p3GI8YyQ5qha7wR/OyiKAvae3An75qImJRitTWSxnWvuZVrBFjDdMtLvum8cqdlCWIaarpVkEGD/GdW1yWrjxXd7wQb04q6f++c9/6ry0jni9f/9eJ53CDFxPRUDakaaijik3pVWCw8/ITQUKYYwEtMnoIxZdPH/+3PigskV2mD4oy+xtlv2+rsv+42YznMST7lqh7m0SqZ3Mn1I0dTVB30UyoCGRdvRr5FWVWlbCuy5oO2ntsUonYTRi6mWGZ8+eLdLTcrq6/+Kt/YkWW5phPX8qOW/rjffb2/wl2JXbyRuEiIpmr8nmmK+XuraTjAay5pFnqNMDr6NmTjten0XOjCq15J7e3T+S2r3TxSYCKcxMStFt6tkxEXJGSN2SkRi/qLfKI+UrrbrbaaEy6uBVrSsqd56l8q7NlB7HvAJdBC5Jmnydh8UycYAWSuSBAAQg0JDA3xuWRVEQOBcBy6b+uVp0T2nvpkcdHLJ8IVn07VxH2Ybf/W0ogGX24qrrUXtVQywCWLRZVWkx8926TBEIGW5C4MX//Y1prMVN7V8+HtMWatlJwGIMrgrLkLFTmPzjFgGMY5be+MzXFd6d80R0KCHXiwROZNuL8tsNT68Dblugr3qPcNjK+yKNGRIJUGfQQiqDjH9xFzzNuZZieUFQA9C2XrZWaZRu8VeSodULr1HtfKwiYFGWK9ASt1RVXZvZIgCBUy3Vm+RnWe+ePb2heV8+ajqRhSyqdcBEY7FeY+K09jOtYDowSZTIIo+xfynbiTxYw2jWzme2nJqHaonerrVQfr1oq9mum/AKpsrRa6z6d8zpjlASrtcI6JyeNBJNyqSsbRpfq4X0WxHQOYRtq2SWb2OUufaGafwG2w1iGH/cTPFe77McUlDU69PmNER9dpNI4exPKe6JDDv1sVk7gqApQHGwGGDPCsKL9uxUJmGar67LcelgTObgk7pS1TSh1rqKKlCBDbtzrXg+/1Ry3tYbe3Vc+GIe5U4S1UjXl3eSmweyeXRk6ZKbm6nCR47Xe+SUqG7pIA+k9y/3LJ4W3h8/zOOdBk8E8tqM7s4TIUeCRR+N2tRT3377bfTsmI+LZry/6s0d/Cb+dqpmFnuT1v2G7eYYu8yAmePMDnB/D6UECEAAAp4Av/TuUXBxOwL2N5Buh+ZUDb6bHo1bQcYtkM2qNpZvlLZKjOLsxZd2uG1YBOg0IfcQ0guLVOlTpEAAAnYCFjc1w0asvUXk3EzAYgyu8MOds0UA45hl2eP3SIctOPoauWhCwK5lreE2qbFtIXap7C2NJKx6kI5gcUERYT6egoBlI7/3T09YOiOB2STmROBUVATjRRHR/BmMC2XGZbfN7TWWb5S2Sox79vQqRPnMl4+aLAO3Q2QP6fNI2961S2VvaUMJp7WfaQVrCP+8RVXZ6s1jFca409l57e/ILTZQ66Wa+epHUPUL8H/729/01ri+ffft27d6BX8xP4kDCOgMjL5fMo14tf5wczc1AD5VpAQsI+mAhSnjIGWPZl1L1d2M20a9FwAlzySoUxuIUs4iZyR28aOOQ6SON3pqgKlHNW74+PPPPxefGmDPlnV1J2dbqophFMxoGM2ceFfzu554V7vO0k3mkRNvXOy2581gV+6AU4jz2PzNnWTGnufRUUbIJrcmGa+LbbEESAPiijRi37/1Y/dOAxo4reVbDKBtLFe0ycUMWsIy+lVJe9S6Sqcp7SIQS+K0VmcR3p7H0syvv/7aXuDmnFMd7cYBbtYjD0IAAhDYTIBD75vR8SAEIACBAwgYfwey9y+9p6shiywsvxex+OBaomX24p9tXrsv2Xhh2RjurSmjqGSDAARaEdBSoOUHE2ZYtWzVZMpZI3DbMcuy6OmgHT5Sr+mO9CIBi6Nzhcx5esEuld2eI2j2B+kIETo+XoaANnuKbzqqsb23wSydkcBsBqsjcCpqgfGiiOgUGVjWswwNTpWH2zzLeof0KSYah2A/vFJLdztcyNsKYAmnHZzD/faxOrptNHss9p2164fZ9SumOwuJHtdApp/60YETLT3pPWD9YJTOwFt+Fikqh4+bCfz0009Pnz5dfFzq5ssIFsmQ2JWAZSQ1zhP3yGkRQ+Xbl82dMMajEcp8q5N4eU1ZdKHhI1/IhHct7TrFGqzFqnuf3dJolTlzHml/f+dSHKvRU78xq6/vUWmZWbkmbjpkqMyRDG0/qvnFt9E09TjqwJVv7FRyWuzWSb7fYDyBtYvLeIO1Bg5Otyu3916bGj6Jcm/uJPMWaNHRGcOMtNWWrtF7vE6lSlMscg7ovOngvn8CYmmaA3LnocfSJWeIkO2LYwPMNe1HLiU148WctVPaxUIsiRblXsDfWpo5xobnkUTmgQO09BHyQAACEGhL4O9ti6M0CJyIwLRv0nAItsqK7qZH4yTB/gppFW2f2WilzZctitsbXkJdHG4bw2bRYauL14djWZPQaFRrj5MOgUkIWBZZJKq+JX0SgRGjH4HbjlnGtWaRn3ZI6mcV1yjZ8iaHb+mcWra/i6+gWm/86DVo3yLLhRDZo3G7MJaqT5pnTjsRTALUPRZl2ezRF8nX9q8qkYxHC4yz7KqqyVxLgMCpSGxaV1mUnAwhAaPDsQcSYeH2a+MAx7KeHemwnNO6AqNR5UEx0cjz2X93WvvZ3zRK6EeARR4j29tGs0Y+02bTiXSt5xuX9GtboYjOFa5j8PLAigMVXOnfw89o1TbkRPmlUNFeE1ga0bEH/YbtWgbSIdCDQNHDDDi6WbVYbYegYo3ncuUDB+yKzoDaQq8o5/4f3rSI0TxPsV2qcf5TH9oMKka/vRe0Bcry67Vegzqs7q/tF1o2l8r0p9/MNK5BaQzVgagBYYykKjbEuLxWLGdPhnnkxBvv0ePkz9qVq4YM8LFFs9eI33XLz+nr5k4yb7RFHZ00zIhaPcl4HUm1+LForuo1Azpv+hPZO0dSu3e6+USg2CVlNgMMYNE4w8TMQkqYTdfNNw2j8tc+Gl/5WHu8R3pRudfwt8VmakFjwNAvDVoWH3Z6NqOd4ACNoMgGAQhAoC0BDr235UlpEIAABPoS0I6glgMsGw8bzufYRbcIoNKa719WvTk055nzCLKRZPQUHyEAgWkJFJd7JPk1FramVcE8gt1zzFL4YVcBZ33trKbKme6KZcSbMx5TOJ2RObqlvly7TF/V/auEiWTjIwRmJmDZeer9LfuWwGzAu8Uzq2ke2ao855yDSwTTMtkncIqg3eEjy3p2LV+mp9ubTE4mGtgABGYjQKxi18g9o1k7n5lzvn//Xm8YWyaPe1qh2YHmyG6arFcwNRfedkRtjwyXf1ZIHeFMS5VBh96Bn0HErbYELK/mD3gt2x5mV23Z2H8PcEAbFbQU12EGiFG0n0lMoijnhgxFMzvF5rjlW1x7L2gLvkUMp6M1q9ZJDPfNdOoXulCkGv4VO0tkAPpJT/X32m2yqBD7R0tUttZwey37c84jJ954vzanLWEq5c4zhN3cSWbMdR4dZYRscstiAwPG62JbtNpQHHPHyJl+p8/OwGwq7zTzROAUEbL9mwEVgA34/qPFnlUk6Z8a8/LVTfztVM0sxt7D3vnBAfruxgUEIACBkQQ49D6SNnVBAAIQaEBAX5lmWb7RgkWnjQfjq07a/GjQ2r8Wka7C/PX+Xz69/L+/vyTN92HMTHu+diMRBC5LoLjIopbPsBF7WQXM1LB7jllVra56g2om3d5dFr0cY0dwgVCnqr2OTNUjdAS7OZHzRASM+6O9vw6cwOxENlMVQlxmsl/VasaLE9lzXlSW9fJ8/N3L9HTfIi6KBKqi6HtONIoMyQCBtgSIVew8q1gxxtnBjsk55ty7b4smqvrTQKa3JL///nufzsVmAjrapz0XYzfUoYIDX9Te3EYePCkBdfai5AN2DI29Q6JWnX4pfs2Eb/uANk6C2jd57eIscq7Jv5Y+81mjNZkX0y1W3XtBW4LZ+6ws6m9/+9tiW/YnailSg6b+Bp9uOks3mUdOi906e8Ab7+8Xg0uwK7fH+5lRY+ex+Zs7yUgv4cd5dBRK1ePa0jUGjNfFplne7h4gZ/qat5Yjdr5SblGB43PnoecsEbLFUJ02B4w1a93K7vnHbKbfxN9amjnGKrRyu2YbPn2MJKoOB+iZcwEBCEBgJAEOvY+kTV0QgAAEGhDQvoJltqlvOOv0XfWW+YzaqRd3GrT2r0VUvfv410cn/XSK362alB1iQWA+Anq5yuKmBqzqVrHpNFhUyRBm1vCh3z8MU056bTGGczXNMmZVtdpS4LkQ3UTaKi1fgIl9B8U31v5Nw3qEjuC5cXElApYZq3aeer8wZ5m61gZmBE6dDPV6g4vFvVe12lJgJ+1QbFsCLOu15XlsaXTMtvyrvGLbqg8pbcNE4xA5qfTOBKp65c1dYhWrUxjV3RQ6+Ny7bEA/+Pbs2bPXr1/r6Pts08xTmKgXUu+RP3361N4HRV7nCizvy/oquIDAZgI9FqY2CGMRwxVrPyGgrmfvd7WLb53aOECMouQWXTx58qRYzmwZLO2agX+em37JsGjVAxa0Dx+h9OUXUpYWr3Yeh8vTXrtreddCnqr3tsKaeD59Hjnxxl4p17tAuYs6vbmTXGTiEy3D8RnDDN9AdzHJeB1JtfixeDBSI9qAV+PSJejHjx8vCmxMxDsZQVm65OERskIai5yuyQO+o2GNrf39K/uUdq0uS7oF2gX87TzNtEgypjfhAC0dhDwQgAAEehDg0HsPqpQJAQhAoCMBrXdopyFdkoiq1NLJq1evosQmH4tVq5ZO6zK///57kybMU8iYmfY87UUSCFybgGWRRQRmW9gqLrUP1prWSQes7A9o1D3HrOIbIQPIU0VvAhfQctWr2xvaq9dne2uB8iEwOQFLUNR7Z1TvPVgo1W6AEThZqG7IQ+C0ARqPnJQAy3onVdyi2CzrLWLZnLgh8N5cV6cHe080OolNsRBYI3CBXrnWtObp94xmm2M8tkAdn3jx4oVOoY8UQ71MU2OdoNM3xx1+fGtkw1vVJa0JYO1CnJYstIEudbcSg3IgsEaguD6mCcWAvt/jhIB9fUxtHHB0dhLUa5bg04ty6i0gn/lEF8V2qS2zbY6neC3f4qqj4OmDbVMsMBvWqB7q/mR7OgJ3+Aa9xV/Vruc3xOWLmkdOvLFXyvUu7Mrd/6PNFnpF7zSJGJa22PP8x0f+YxInmZe8qKOThhlRqycZryOp0o9v375NE6OUMb9LnI5ZO0dSu3dSD7rzRKDYJWUPh0fIlg7l7FbaHDB1jfqI/2g5reAy7/xOB19j/qKo3Gv423maaXE7Y3qTRRJnPDd3gPkexF0IQAACGwhw6H0DNB6BAAQgcDABffG/vrc+L4ReldCXsfWYbRbnMxJMEubFG3BXK6pVLxoOECmsQuJpFYmXKkImXEPg7AQs7vEaC1tn19SE8l9mzKp6x1etnlAXiFQkUPsiabHAyTNUWbVrS9UjdITJDQDxNhCwbOTL8nv/lp0lMDt2g3YDWx5xBAicsISzE2BZz6LBy/R0S2PJ4wgw0cASIDAbAea2nTTCGNcJ7P5idRBa23YbDlHvrFpvTGoCqzfRB7wOvlPUqR7X4kP6bXraf7G8DP3y5Uvp+vCjfVPxRJjmBCzfxrjzwIlFZr0uYg+ztVBmKVN57KcjBrRRP7ZWbOMAMYroJjGJopwbMhSXYU+xOf7zzz/n264QbsBRiiJML2QxpFQGl1kvTbnM/l91dv1NGHhYmj9Dd55HTryx7xHXu7ArNw2Jm9OYZwiz9D7X/Es6yYxm59FRRsgmtyYZr4ttKcqpEgZ0XtWS9pqdh+3t3mnAkD3zRCAlH5nNDBGyxVCd2DvNJmp71UeLf/MFKsT1150uLPIMMP5OrfPFztNMy4+rDwOOA/QWwgUEIACBwQQ49D4YONVBAAIQaEBAuymK1ItzY81Lv//++wb1BUVYZhGak3c6wFDcsAwk/R81f8C2U1gj1xCAwM0JFN2y+AxbZ7m5LmZo/j3HrKpWz6AmZNhAoOqt9w3lz/bIBqve8MhsrUYeCOwhYNkfHbCRT2C2R4njn63ynJeZ7Fe1erxSqLEfAZb1LGwv09MtjSWPI8BEA0uAwGwEiFXsGqlixRhnBzs+p+I0faW4TkTb32JsIqRM6J///Ocvv/zCtqaRp75S/PXr11HmH3/8UdviOspuOfeudQlteUcl8BECDQlMsjBlEcO1WmfDjCdgLa+LeJIDTkdY2jjD5uxZ5PS6M17IHoqB0Az8883RF6kUWzHgZ94lpGUIc21RrNLppaw8q653z9JNJpETb9zVGo8tvEq5A3zsJDYvpdzcSWbMch4dZYTcf2ue8brYluKvASv2HvAtbPoCrKjX2GP+xTZWeac7TwTOEiFH5rGodJc4YKxZq13fEbl2K0qXeff4gcColpv423maWXSnUtAAb6NacIBRX+AjBCAAgZEE/ndkZdQFAQhAAAKtCFh+Sr3HOxl61aPYhB71ukrv9u5jETUZIACBeQhosVjvwxXlOXAdsCgbGdoSYMxqy5PS5iFQfPVnHlGPkqSq++tHNo6Sk3oh0InAJDtP82zFdeJ8sWKrPOfF2k5z7kmAZb176p1W5wkw0cjz4S4EIDAzAaLZmbVTK5tekP3pp59+++23MW9MhuI9ffpUL/GHKVwvEtAZv/TEu74ywH0RvOWb+FSsdnOaf3H8orQk3pbAJAtTFjGcjuzbl/YyVfKA7/KwyGNvXT+Ltcg5AFfzBlraNQP/fMMtLzgN+BZXyw8q+obM8OugXpgmF+nBvLRY/XrngLNMab1hyjxyWnqfl3yAe7HIM7838MSOvbDA9BIOoGqRZ4AYN3eSXuOLFxYdDfADi7I1TJxkvC626P3798U8Y75MJz0tvLOrWizNt32AyVnk2dlk35yqi2kFC1thMVSff4A2fV3Rhf1k/uPHj6Nne3y0KPdAXK2aPE8zLat8A2ZqAmth4vkPsAGLPIc4QA+BCwhAAAINCXDovSFMioIABCAwjoC+7a/4gqymfFWz06L0Wr4vHmB4/vx5v28i5FBQUUdkgAAEjiJgWUqQbAMWNY4iQL0RgXuOWVXv+N4TUWQnZ/xYpeUzNjCS+W7tjZrPRwjUEjDOQHtHRMZ3X9jmqdVvv/z3jAqqhph7IupncoeXzLLe4SpAgAkJVHnFCeWvFelu7a3lQ/4ZCFRZ6c1jlZs3fwZzbS6Dfu5Y58/VC7QVq+NVzctfK1CvaRqn1WslXDtdX5GjQDraqtZveelVfr/OIN1Z3ogVKB2ZgPa1DebY1hU3Dccc3SyK4SnZTwjYTx2MOZRbbOMY1J7k2kVRzjG41sTbnF5sl0q2W9dmMfY8qJegiq2QFfV7CcoLb/l6fZd558+0+hqnukgP5qXizbCeP4+ceOPUQi6TUqXcAd8EUXSSY5zSzZ1k3ryLOjppmBG2ep7xOpRq8TqasS7mGXNEM5VkZ71V3mmx4W0Ti5Z/1ESgKJg4HB4hW4R0+jrWgdjlHBMoFuU5FlerLjZJMy3fNiXgA2IhgcUBtrIuyoEABCCwgQCH3jdA4xEIQAACUxB48eJFcY707NmzhrIWj9lLnlevXjWsMSpK66RRCh8hAAEITEKguNwjOYtOe5K2IEYTAoxZTTBSyIQEeJO7rVKqThG0rZrSINCDQLp9ntYyYMfREpgdtc+dAiFFBAicMIMbEmBZ74ZKp8l5Akw08ny4CwEIzEyAaHZm7eyRTS9NKmb79OmTfvhdO6QDJrOSVr/3bvwetz1NO+mzL1++jN4x1Z6LTr9EBxH1U/Bff/21pY16419v0FpykgcCVQQsvXiAS5H7sh8Ps8tjWXZzuHYeqrEwVxv1dRj5nPam5cvZc3cSk9jThLVni/YgRz3mEMKahMV0y8/GHvVzrGvCH35Kak2wPelFW1LhM3TneeS0SOI0gjfeY5mHPGtX7oBOMc8QZvnKCaevSzrJjCnOo6OMkPtvzTNeF9tS/BY2LSJFc9himdsypM5kp9NIC1wT7OZDTxHUDBFyUUiv3J1m48vZcFE1pTUuBG0Qwz9yE387TzMtnn+At3EGYO8yA0Q6y0qI7ztcQAACENhJgEPvOwHyOAQgAIEjCSiS1pv6GQm0kanfIshksN/St92/fv06k18rMvbIPlNOq1vFDc5WFVEOBCAAARGwOMAD1wHR0eQELjNmVZ1S4Kzv5GaJeI5AlVVvfgTaELgMgeJGvlo6YMeRwOwyFrXYEAKnRSwknpEAy3oZrV2mp2fayK2bE9gw0bg5MZo/nkCVlbLIY1cQY5yd1Tw59ePhOv2ufdJ///vfOmvx/Pnzrt9vO+DlyHnY7pFEGy56E3fxLKU2x/Mb6K5e9Udo71EBz64RmGRhyiKGb4Lx4I2+J6LHQXovRu2FpY0zbM6eRc5a/td41d5ylGLMofepOletMezPf5ZuMomceOP9JjdtCSh3TTU3d5JrWJQ+iV/KSNjk1jzjdb45mqIWl33GTEJTZ7LzoHVaYAbFgAh8Wss/S4QcfaXgsdpcq92iZfesTi5o7W6tnFbpFnkGGH+r5qyVM08zLa8ejZmp4QDXrIV0CEAAAmMIcOh9DGdqgQAEINCFgDbyf/nXFs27AAAgAElEQVTll/yPSCisV8y9s3rNxvXbAplC3In3xRcLMk/V3qp6y6q2cPJDAAIQ2EzAuLRxgYWtzYhu+OA9x6x8THJDM7hkky+g5ap38Te0t+qR4q7nJa2IRl2VgA4AWEx6wF7+PFtxV9V183YRODVHSoGnIMCy3inUhJDDCFRF0cOkqqqo90SjShgyQ2A/gQv0yv0QjCXcM5o1wrleNp0LffXqlV5k1wF4/QL8jz/+qH3YtmfgdZzj+++/vx66ti0Sdq1CZMq0vBqrx7WA8NNPP2XK4RYENhCYZGHq3bt3RuHt31BpaZqv1HiQ3uffcGGRZ4bNWYucZ/xZWku7ZuCfMS0N6MVTlGpC7/egnISnOHqUgbnnlt61KDZfX2czRhGZhswjp6X3+YbgjT2KU1xUKffJkye9G2WRZ4yrL3oJj2KMPL66wy8sOjpjmBGCnWq8DgVLry3z0DFHNFPD2LlBnxaYNt+n3HnosYA63E3pLIBXVvHiQAdigenkH4PUIs+BuIqqNGaYpJmWwHvnd3kYgSibhYkv7c4O0EPgAgIQgEBbAhx6b8uT0iAAAQiMJqCvKNOvCmS+rl6nDjSp0xxgs2RaOfrnP/+Zf1xh/YBgveotq6q3DPOt4y4EIACBPAHLsrVKGLDnlJeTuyMJ3HPMqnrH13IwcqTKqMtIAC0XQVUhKpZGBgiciIDlVdoBO0+awFqgjdn7tEhCHhEgcCqaAYFTEdFJM7Cst6Y4lvXWyFw4vSqKxite2BJo2jwE6JV2XdwzmrXzuXBOxXI6na4j05qHuh+Bd2fgM5u2Rhr6Fbv8iW5jOVfNJs7Fk+ratv7hhx8sBJ49e1b1wrelTPLcnIBe3sgTGHN00/5atv0ATPF4sG/4fk/oi8pcFNs4BnVGQnerKOeAJdOikBsyFNulMic/9THVz8baV0IGvJq1wR72PFJ0myp8hvX8eeTEG++xt8mfPZ1yNR0e8OO60tqdnWTeaIvD8UnDjLDVU43XoWDptWWvfMw4nhqG/Yuu0nYp5XTe6aiJQEo+5Xl4hFylzQO/dcjSoRxe+5Q2VYc9pajcC/hb0ZikmZaXscfoXUyquozdojbnLOroKAe4uUU8CAEIQCBPgEPveT7chQAEIHACAsXVQ33bpabK2869v337Nj/N1vKlfspgzHJMXpJIVbz7GAHhIwQg0I9AcSlBVWthq58AlDwhgXuOWVXv+E6oNUSyELiAlquixA0v51U9Yt+ht2iHPBA4loAlIhqw82QR4xo7jsequ23tBE5teVLauQiwrLeor6qAbbEEEk9HgInG6VSGwJcncIFeOUxH94xmh+E9UUXaKnVn4HWCWgs+ejvz+fPnm7vSgOnzidiGov7yyy/iHKasXb948cK4L/P06dO1QkiHQC0BfQtGcToz4Ohm1Rdn2OWxv+ptL7OWsM8vZzsDai/P2oXlCzqrYom1isanF5dh51+DLR6l0Dj+zTffjGFbtGcnhnFoGyNzq1qKtqSKBniVYnPmkRNvXFTWeTNMpVzLEDasb97ZSWbs2aKjk4YZYaunGq9DwaJrvZtd7MI7T55HNWY+RtD0BktxKypTmm4Vm+YfH+AWZp4IFKOFGSJknSbw+spfDNDmmgAW/+afHRCxW+S5gL+dp5mWrzz47rvvvA10vcABdsVL4RCAAASKBDj0XkREBghAAAKzE9DWfjGqVgYtXugEu70xWohRyfmXKjQJV8k710TsIlWdICoysddLTghAAAJ5AsUlSz1+4DpgXnj9BM1UfwMWIvNAWt2955h1gQXcVgZw4XKqtDznie4qqar6stN71SOErBfuLHdrmmUjX0wG7OV3DcymipokDIHTqTta1ZB66pYifJ4Ay3qLfIiRFrFcO7HKK1aF9MO4VUlVNWsY1gQqgkBIoKpXhg/e8LqqRzPG3cRC9ENYmq+9evVKk2X9KOiGtzB1qKP4Y+Y3gembqZOHgvnkyROfUrzQEoHlewfUMXVCvlgaGSBgIdB1YcoigMtjEcPl1Pal/bf7LL9y7IodcC7X0sYZNmfPIqfdulxOy1mjyeNJfTdE8Qhl/nWpWmhN8k9OdVsbz9JN5pETb7zN0k7xFMrdqaZLOskMk3n8UkbInbdONF7Pow4dW42CnP0b9HgniyWfJUK2L04OmNatgX3z5s3arSh9v3lHBS5+nKeDL4rXKnGSZmo1tSjJyO+PwAG2MjDKgQAEILCNAIfet3HjqY0E/hb8Gb+Be2NNPAaB2xDQyk44wdNrE2ub91rL0JaMfmegePRdcwZt7es1nbDklOgPP/ygJRL7JmhaQm1K1ZtDVW8Z1kpCfghAAAKegGXJUplneK/Cy8zFAAL3HLOqWm1fRh+gL6qwE7iAlqMdvnzbN2yNXwBRngl3IbBIoLjtpKc0Vx3wjWkWSQjMFpV4YGKV57zMZL+q1QROB9pn16pZ1lvDe5mevtZA0lMCF/CKvScaKTRSINCVwAV6ZVc+YeFVrBjjQnQ3udbOrI6vS/X64feqJr9+/boq/7Uza0lB0yLBrGqmdrHzm92+NNFWcO4/cgGBzQQsL0MPWJiyrI+5NladELCvTkzSxgFiFE3FoosZ5Cw2JMpwgXZZBogNX1sTgTJ+1DtaxpwHHj0ySlibTW0v/tyo4u2Rb6YtNmEqOfHGizq6RqJduRu2sGsRzePq7+wk81qbR0d5OffcnWq8zjfEoo4x36eTQttfr907DYhsLagHiJHaw7SCRaLatTlgrIlk8x9//vlnf52/GBOxn0W5eVbFu5M006L9/W6tSMNnsHeZAZ5nEh15OFxAAAIQGEDg7wPqoAoIQAACEOhH4NmzZ75wbUnqtQmdRddE7t27dz49vNBugQv3FV7rT3sDekvgiy++0MsWCs31p5i4uKOgfRQtjtS+WBCKse26qsaqtwy3ycNTEIAABETAspSgbFU/PwLYCxC455jFO74XMN1iE6rep5kzHqt6v7zKqh29e3b/ouWQ4fIELG/0Dth50veyWVAfuEFrEe+Gee7pOauGmKrB64YmdN4ms6y3prs5w8g1aUlvQoCJRhOMFAKBhgSIVeww7xnN2vnMmVOnJgYfnVJ1+uH3ly9fZvZwI1batNUkt8rAohKu9FF72dtU9s0334h5+tJ/CkerFmK+rZa0NFJuS6C4aagRtreZWU5megVV/VqJfaY2wxdfDkDtMWYuZjCJjHibbxXbpZL1PtLm8ns/qG6y9kqVr1omNGwUti/9VUXpvi0zX1h2FmawpankxBvPbNI7ZbMrd4CDKrr6MV91LaR3dpJ5iyrqaJJwKN+KzN3ZxuuMqLo1jzqi86JNQhq7d7rzRKBoA7KTGaIau1MdMNYsdiuthhlNTiPRmDdyi8o9u791ipikmcWZmqSt+v6+RTOzJxqtUQXe2QHaeZITAhCAQC0BDr3XEiM/BCAAgYkI6DfbtfvuBNL8zW3Ya5dU6Zr46c2JzCREtzJ31xqpuZkO1ev9gLUMvdP1+mPxTL6TwZPpLRLlQwACNydg8aVVr27fnOeVmn/DMUtBiAIS42IfI/VJrb1qida+WTKShtFEnUjbdnEUMxst3JhtJJ//394Znm2Ncu16uytQSxinArWEcSpQSxitQC1htAK1hNEK1BLUCj4tYbSD2df7cmw+BhJYSYCQ5Hx+PAc3IbA4FywWBBLKgsA6AoN4REYxWu8tXsfw4nfhOOUbAONFns9Br7Ksl1EcbT4D56yXmGicVbPU67gEWORZpLsLerOL+AyVWD6YeyObljF1eGnRALS9Iu4ZrpehmKGe/Op158VkJMgTEEMtFxQ9TK0Z6ni8tJPPjasQyBD49u1bcfG5wyEHy/qYq4XafKY60SUdOopi5n52eCo6COo5Aj7e8oLODk3Cy1MxUGxmg5/6iA6DTZJZ1EEmc2gReb7XuRbbkjCO0E3GkRNr3KJnDZLnUMo96BB2PiOZaZwH1VGmRumlY43XxSlnn+Hs48eP0ZRku0szlHUaeSJQ9BYG95CjPihpo5huPy193wmjIxIdpLqCvRXGQaopg1PsSlpz6LaiiwHs0MUoAgIQgECewP/NX+ZqRQJjbvevWEGyggAE+hMI52wKhxv3dT5HSxjarlHrjVZadvnw4YNWDXY88S7C9tUfrG7/BkmJELgmgeI6i7DYbdc1GZ611na9n2nMste6+MjnrA3jBPWyb1mLHqcNUnd7j7PXNKqavSPoRvsSeVQKPyEwFAHLu8k67DXBMRuqVSwSxm457WZ8kQC7JLbXGsdpFwW1LpRlvQzhM/X0TDW5FBGwu9+XnWhExPgJgdYE8FXshO2sGOPsVBul1Ku9Xc4aTSxf/24hhp60qiVYdg/bt/m2kPNMeRpJ6ltSvGXgTHrvX5dBFqaMDV58nj17ZqdkH8Lsw6K99CjlIKgjqdKfR5EzlTwfM/JZo7zk/qrFB9h+QswXVzEQ7gqrmO2OWR2lm4wjJ9Z4x+baumi7cnncNqeL8xnJuZoqfhy7lBFy46UDjdfap12sbAcnWTKkX0je7tLYrVOHOg7b8g/kIRsfr9if1xQb/9IEaTOey2F7857LOYwfttWFQm4PD1JNy4KGe5/p9ipbcsAAWiiRBgIQgEBTAhx6b4r3X5kb3cR/3cMPCEAAAvMEwu9BKdXk4XYdfVcyud2vX79et6aguavuVQ5amnnw4MG8OJ2u2Gshq8sJok5aoRgIXJiAZclSeDo8c7qwEsat+jXHrEW1Hld5SJYlYF8+ti/+ZgusfNF+btDeniMRF92o11RFt/MTAocjYHmQr0ppftq6aoM8imtdzVPmb7ecZ5rsL6r1KfV+5UqxrJfX/pl6er6mXA0JMNEIaRCGwAgE8FXsWljEikdXdrAtUoavbLNvoq0uiQ5jaEWoeO4dp6gWea1I+Pcd5PN8+vSpnvvk03AVAnMEBlmYMho3DV6Lvo0mizRX8Si+w1PR0JhHpfuf9tHZ31I9MEiToF4RAdn5YhNS++l5cvL27duRkJM/i57D5F2DRxZ1oVr31MUcrnHkxBrP6egE8XbldhjjhhrCrmwkMw17KB1l5Fx9acDxOlMXizr6HCGOzotWcWns1unKEwFLG+hgvTOt1F8y7uPay/PU98aNe7r0Erc+XuKBlOu1vCIwSDVHe90JBnBFW+IWCEAAAnUJcOi9Ls9cbkY3MZcF1yAAAQgEBMIVCq2JZB5Jamr35MkTnUP4559/tIVCN2q+pym05qU3b970WSqsGMXr/Wd68K+USq85pO7tMzn0kmQCi1ZGjLPfTHFcggAEIJAnYFnuUQ6tVy1l4WWob9y4oZ1bbJrMq6zn1WuOWYtaO821Z4OsWJZdy8UtIBWlsmdldxHtNY1KX3TjmJSiGvETAnkClmbc4UG+Zq95Od3VRQO0JUPSVCGwSC92S15FtnaZLBovcJzaKWKXnFnWK2I/TU8v1pQEnoDdKlp8D59tt4C90dpr2k14CoLAJIFFbfXivso1vdnJZnOsSJnuHZuulvQ/fPgQPqidpGd8BjF5L5EhgefPnxvNmv1FPGH+hCEgAsUO2+Hopt6wZtTFos+8G/N0yTosA9ZFrUVFbbbRY1b9KVDxzRd15VykhaaJi/VS6UaTW5RTX+ZwqtH/N2/eFNNbErQ4RyHZvJwrviZi3JG119EjC9V1aSyv013Ulh49euR2Tej/y5cv10mV3nUUOSPJscYRkDP9HEG5mshktqpGtDcOtZc1khHG6GdxOO7geUYi1f054HidqWBxvXpRl8kUlL+kASs6n9nnO9heqhGs06KWv9E6+YorUOySSrPIqwkzj8ItPOSoCP3cy/O09H0n7YsXL1KxW8QUlbuo1bWQsEqeI1RT67RFc6p+ZHQMHBblqQ3VbrKmG2tNKlPmVzaAKQ1iIAABCFQkwKH3ijALWUVziUJqLkMAAhAoEQhf0W3fTyP3Xav8WtzXGoce18mh18l296ewYhQvt14P/pWyJMIO1zXrsE/++WzmDhqiSAhcjEBxuUc8Oixs6dsjztXUuk94duJi2hiuutccs/Ro077wbT8SMJx2ry3QIi9RHuZQtCSPfW6+YmeSq6y6v70jWIaSoRgiDARSApZmbJ/HpfkbYyxi6FGTeqgxQ5L1JIDjVKSN41REdKwELOsV9cWyXhHR+RIw0TifTqnR0QmwyGPX4DW9WTufkVNaJpLt5FcvK+7lZSJQkb+enhTfMqDi9JxFD8orlktWFyGgjRbFlecO62PGp4RaIlu6+m3/0Iv9CNy6tqFF/qJtXIRahyV8hgoULbNRbMsLOhfJaSy3Q7Li6Fnr4biscVhWrWMtRRVrsNCuqkUk9bDep5fM9tdP+LssAcsoZslnnDShfueksncTYdeCmzPF+l+rwUiwoeTEGs81lRPEj6Pc6kNYo6E2Uvr5jGRUwfBndR2FmQ8SPtZ4XRwp7MPZFv7hgyeXz1KXZrL0cazTyBOBYhsYx0O+ffv2pKKjSPuWp+jGjT+Lfd/lrxc69Nn1cQV7K6SDVNOi/aXv8lCe/iC95givXr1a1EQxgItwkRgCEIBACwIcem9BdTpP+7A3fT+xEIAABAIC0XtkO7wjKih856B90uLnKjtLTPEQgMB5CRSXLFX11ivXWnXyWzFUnHFp8rw6Gatm1xyzHj58aFQD51iMoAZMZm/bo2k5NJh5sPaWPJnPcRFNVodICOQJWHqW/U1t+bIyV0dwzDLicalIwG45zzTZtw83ow2pRYWSIEOAZb0MHH/pTD3dV4pAkYB9LBjNKlrcIVd9u+Uv4iIBBDoQsLfY0XplBzhREXYLxhgXodv3p2Ui2VRCbUDPP0Fgk0lF/toPbTwPrC2wlv2+FWUjqxMQsNiTfH+vAiE96DKZ7Z9//jkZn4k0Pn/scDSiLmqdnIkyNNY0w8pdirKdTN+hSUyWuyWy2/sdpJroQEKVFWatyRTfT/H48eNFiKJ1Ht27oiNYzmrWapyLatc0cd1uEo3yFqTG2g0lp7EZrGiERho+WV0s7ayxF3j8AMrN6MjSo40AM6Uc6FLdDjhgxYcdrydZyYJNxoeRVdyYMMPJcHRe1L5UNZmbjzR2risPPUf3kL2uw0AHhYbFubD9K9wrprRpcZaY09tbB2GQakb+/KSClr7LI8pzacPGAE5qgUgIQAACPQlw6L0fbfuWl34yURIEIHBYAtHTSqNjfdjq/ktw+6TFMhP7V9b8gAAEILCEgGXJUvm13q8QrVlf6jUoS9S1T9prjln2Byfs8d2nXdYo1a7l0SbCdv/QXsdJovbbtb9KA8pkJkRC4CgELD29g4ti6eCtHbOjqGxMOXGc8nrBccrzOdZVlvUs+rJYdUs+pDkWAbsXbXE/etbd3mLtdewpP2VBYI6AvcXiq1zTm51rOQeKtxvwdpV69uxZJvPiwbzMvVxKCejT1kbLxgJCSo+YPAGLPWndrowfl17xmXfV3XLYTMkOtwYY7YBXFWqpaYQmkW+06652q1f0BFzS2t/HlKlamm2a2DhS+BujdR7F37t3z181Biybvozd0FjiCMmKkwgdSrF/wzNqnBWPFw4lp7EZYI1HaOFLZUC5GWLXNJIZIJHFm0xZy6WZzLx15LDj9WTFLSvVS49ZThaUj0xPC+dXG/K5hVexTiGNyXC3Lpl2jRUeslGhd+7cmaxs08i0gpPF6cS73UWczMEe2U25dpFapByhmto4V/S6lzZ4vZQkynPp4GjsL/jeLZoleUIAAhBwBM556N0yxe3fAqJRs78AlAgBCJyJQPTRjKu95t84ddGKkuVNip0bhkTSjgotCti3QHWWkOIgAAEjgfQB9uSNS9dKJjPJRIa7MbTOssuaY0Y8Ll1wzFIjND6wifwZWsuBCGi/jlHLlpXxnhU3tjqZUzlsWwTTIxb7orZxQNkiz6J75a++fPnyyZMn6ZPRRfmQ+CIEjHOu1i6K8QtsG7v2RXS6YzVxnDLwjUNYJgcujUMg0ibLepOqYVlvEsvpI5lonF7FVPBwBFjkWaSyC3qzi/iMmVgux+7vItRENbPOdjVfsUM70XpXBrgXQK8b4Emup0HAQqC4Eq6G13pfvv2EgKVGURrjTjxL/4pyXvqzLuo0txXHlSerkOYcJevQJKISq/ws1kulVHk4nrbnpR9gn6xv8XGMHg8tbQPhw/rV1bf0HWM3nKz4gJH6im9RKntb0gOC6FVB9nvzYowmp7EZWFpUvuLFq0VrsMjKpbkt7YlFgcdPMI5yo+XrFN2ijUlVlGtp0kaAaXWOGJNSjWqxqANG947wc9jxehKO5dC7fevIZBGWyFevXoXJNA7Wejpv7FyWfhpKuCJct+Wnua0eetKs0tpV8UyqeMgdNJVW3xIjp8ty0kryP3/+3JJhlTRF5R7d3jpKI1Qzbd6pBpe+niyt19KeiAFMtUAMBCAAgc4EznnoXZPqzhyLxWkHsGViU8yHBBCAAAQcgWh2F63dn57SixcvjHWMHi8Z72qaTMJrKqVBQctzPaffTStF5hC4JoF0WSTlIL+06RYWrfeFQ0CVh/1pLYjZQuCaY5bxhcHyZ4xHJbeogHsbETAuJVtMZSMJJ7M1ymOs3WQRPtLe/Y1S+ZxbB1R9Ca8nCk+fPsVfbU37BPlb9t93eHRq6Ucd9hOcQKH7VsFuOc802cdx2rfV7VI6y3pG7Gfq6cYqk0wEjK64ZejvydMoj7F2PSWnLAgUCeCrFBH5BNf0Zn31jxsw2vCmFcxsuDTurWwq3vky//Dhg6VSepJr/G62JTfSnJuAXp8RPq2brGymp0+mXxopGSwGTWKseymk8XFn62VAVbO4+24R6uhIVa31Q8sLOhfJubQ9tEtfbGZVTn3oCXikaL1dyNgIM3W3WPWls7ZaZ60t7WHADbEZ2sVLxbakHCxYXEFpbvZ786KmOafp7WWludnvdeUaOwLWOFXT+DGDKDc1aym6Re22ylBrKfFkRjLF7mNO7Ga4Oo48XnsthAHLs/Ja58/DcsOwWkXkO+lT2GGCLeFBrNPIE4F0fI+AD+UhW5yEXSxq9OKGiKH/WbFt+zznAqe3t67ig1QzchhSpahZLl3NSB80L323BQYwVQQxEIAABDoTOOeh9wGf/BXfftdZ8bsUFx1o2cUn3qXiFAqBDgSuZmQ08bCsZop8cSLUQTtREeELyaLFpiglPyEAgcEJFJcsJb/RWK2uabTet/Qx/OpyudFO4Jpjlj4QbfT2Lf3ITpuUPQnoLLRFy9rqp4dPPQXLlKWV+uLWQ3e7fZ96pjh9DMryuEg5qCNE8+VMtq0vSV+hC42/2hr4CfK3dCtjX9hCwzKgtHbMtsjPvY4AjlO+JVjaeT4Hro5JgGW9Ob2EPslcms7xLOt1AM5EowNkioDAIgIs8thxXdObtfMZNuUILkdmumpZfxuW7bCC6bzB69evLeLpRcPjrNpZBCbNXgQsE/Zap6nn6hjOVubSKN7Y+DM55C+1Xga0VDNjVCPh08399nujrKKfliZRq6yo6KY/9figuBpcpV6poqs8tUnPPKS4lr5iPtW1zuen2RZjWpuIogArEuhQoo6dvHz5csW9uiVFl+Zjb06pcuWcpxmuiDmKnFHVsMYRkDP9vKZyL2gkM422rl3KFLTXpdSkp5LsNV6nkiim6B217raSIToGrC5TaxycrPJkZOtqpv5hKobdc6g4ETich9xaU6leLDHSiMW4ydPWRixLhlXSWESyt7oqIrXIZIRqqgEUN6et2Bcdrfq2U1brbjWsAWzRIMkTAhCAQETgnIfeB3zyF328JVLDjj8trCzvIVtRhQHfTbCiFtwCgV0IpA/XLbOOXURtV6jx6yIik+JqJ1Ux5+hVlPfv3y/eQgIIQKAKAa2MaNu0lr30p8CbN282Zpuufk5m2G6tRMVp2TS0/1o96b9mPVlrIiMC1xyzjLtPwjYccePn+ASMWo4WkXesl+X5qMRTnzW+q7VYF2P3Vz6WFepicVUSRPrCX61C9dyZWFaNWj/jEWHLgNLUMTu3lnvWzmg5TzbZNw6plnbeU1mUtY5Auk51Qc1es6evazDXvMtoFSPHdUdW/ScaO1aWoq9JwNgrLziipe2BMS5lMn7MCJOLzKyZPRWNmpDe6GE8lMhiQiMVnCxbyyDYui1ZVpg1Tm35yGTGWHmFtrZalmraUaeevP1eX+XJwAhNYlKwjZF96hW9mVcy1zq4VZxFrnjaHrUi5bCul1mexRTP1G3U76LbP378qAOHahKaLGhUXXSvS1zcTCuYxqd1Wm2Lcqt4PjbKOa1pfzlVYipGFIM1joAc5ecIyo3M2iQ6+3CZ5ma/Nyz6gkYyrH4U7jMcR4X2/DnyeD3Jofis3HJMYzJnY2TqOxmX8oz5K9kI1mnYiUCfLplqebWHbLGorR2JtO1ZGq26kqUZpJmvjumj3NXi1bpxhGqmDkNau6WvO9GEJcpkxbF55YABjDDyEwIQgEBnAuc89N7f2SqqzeIQFDNpkaAnq2hq13oi1wIXeUJgWAJ6tmE8fjlsFZYKphcGG59SWKZDS0tfnT56q+K6ldzVpXMjBK5JQC+b0KNlLdjpo+haGdefAk+fPtUj0tXvHRdJo22xLBSu1ku0kGfcUrm6OG5cTeCaY5ZxodDYlVbDt9841E4Ru9j7pjycljUEWIhZnqZY8lEa+wfxIpNuzL9FskgS4/bfFpKQ55kItF4CMk6HNSKfiepZ64LjlNEsjlMGzqEvsayXUd84zV5CsqyX0VTdS0w06vIkNwhsJ3C4XrnjIs81vdntbWz3HKLFkP7yZGbNlo2V6wTWVFpPT/SCYO0B1ebpdZkc+i7pPUPeV01H3bY8S/L51AqguFok6+Zj2RK27hysUU715eLwJ3uysTFbtmdYupWxUmkyYzWNp2SVf6q4Wg92P3/+nMofxkgddjnDG/cNp8RSebbvgdGj/CjbaD4eXTX+jD5QMXnX0gci6VlroyHloEgAACAASURBVOeclq72UBz0o42XaSbdYuQ5/P777744DanGJXp/iyW9vS2lLdN+rxdpMjCmnFjjSWWdI/IQytVYb/dq0u65bqi9mpHMt+ezuhmu1oOP13nVzF1tfUwj2t8ij0IfBJoTZl38IazTIge7lnUSzzSrFPJ2z6Sih2z5olJnt1MLUxaMemLYeQ51bnvrG+oI1Syuzcr9sDRdXykF0jzX2UYMYEg1DbNQmTIhBgIQqEvgnIfem66hr1CAljgt3tiKnLffYmFVfDRiFCPKp/VEzigVySBwRAKTM7cqj3mORcO47TWd8O9VTT34Cd8BrHWWpdOwvSSnXAgcl4CWKvSSv+/fv6dVkGeiZd917x1XbsaTk8WH06lgxhh5mKF9U0Gr62IskWRbCFxwzJK7YnFO1BMtT622wDfeO2kojPdeNplRy/J/Rtg4q2VWi5bVbied7dVaTpfRJ7OSbJatM5P3VoyMKGlwse9aqCgGWR2LgGV5x5JmS60ty26WZ1FbZODeigRwnOZg4jjNkTlW/KSnYfGcj1XNorQX7OlFJiTwBJhoeBQEIDAIAWOvxFdx+mKMG6TdLhLDuHqzKM9FiTOzZst2jkVl6cnC8+fP1a912kRPT/SCYB1a+/XXX7UEpNOki7I6emKjcVM19Sxp94U7FDdye9PqtwbBfSWMDrpMCvP69evJeHvkulNq9vzzKdULLNW0rwEqw3DzhkrXvbIMeTEsV2Uxik1i+7kXiyTV00TE0vz1TGEjQ+klGpeVZ5WXmUbZpsIrZumR9TTPpcfmQzGKrbfYrsLc2oWlo+3WoHi0RvLbu0n6gMB+bx7UmHJu55+vdf7qgaxxviJjXj2Ecu39q+5QeykjmWmfJ3YzXK3TsTWlse94ncqTmdG7xNXn9aEMmoxEOxhbPG86hHUqWgnPra51OqKHXGTV2e3U2pTXzlxAHb/KpGAu/zT+9PbWVXmEalpkWGr5VbvINq6eqWEA096hGI0+2pl/48YN8YlWmAfZCTwpNpEQgMARCZzz0LuWO4vK6OmQWaZhRYEbJbCwqvXGpuiAgaXoRrUmWwicgEDag+Sgy/U/QdXsVdD2C8tMRsZHr4KzZ9suZfQU1iJ8O2HIGQJXIKD3SkSLF2mt5aetMBGatEeOTZqzYrRsvfG5/mS2LjKyIS3WrDOlc2kpgWuOWdo9mXosKboRpktyoiydOhWemANp2WIn1WJVo7pq1SJv8YmRKzHyFeuKYcwtohSNNcZMSAaBlEDTZ/kqznKqxL4LJ5WfmM4EcJwywHGcMnAOdCl1klnWm1Mfy3pzZE4fz0Tj9CqmgocjcKBeufsizzW92cM16UhguRz7PmPN7Meou6NXmw61HV+v0013ywiCNhmrAevxR8TnxD/1KmHjcoG2b+7IAcXtCN9SdHrYcvIunayYjN8eqe+3p506yvbZs2fb7Ymxv0RF1/qptetiNVWWXchUcbV6eppzCsEuZ3rvjjHFR2nGpyGZKqQPSqLHFpl785eKetFyjcbBfCbR1WilTtVfmkOYYbEFFvmHubULq/VGnVEVX/rBD0td7N0kfUCw3eI5gGPKaSfTohkcyBq3qH7rPPdVrixw1Lsn62s/+pUa3qKhmyzRRRbvtXTYTP61LlUxkhlhUqpp4n0bUirPophiBXcfr9PqFJ+DF0/Fp3naYyLfSYPyuk8Z50vct1ENPvQUjc+AHnLRoqo9tJvARo1N81kLw/4vaiyaI1Vk364RkVz3c4Rqps58WhdLow3vShvM6v1v+2p5TAOop0V6g+rkznx1ZymrxUgU6pcwBCBwKQLnPPRun1f3UXa0xNmnUGMpFlbF11AZy4pefrl0udNYCskgcBECk2slS936E7CSQz+JIqqa5VVw0S3Vf6ZvVVw9iaouGxlC4JQEtFfJ6MOE30s3ojB6d+lJBmP+xWTagReuGqggVgqK0HZPcM0xy/LlEK2f7r6TUtrZvYUcVwDL6rMsbbcnIpMkVXpoNifTKNLSYufuzcQbRw31hX03WKeU8FczauWSJ9DO4fFF5AMaRCxe377PovJV4GpKAMcpZeJicJzmyBwrfnIti2W9OSWyrDdH5vTxTDROr2IqeDgClikzvopT6zW92cM16UjgfZcH53b31p3Jahtx0eeUJNqzuO8KVaSa1j8txk0yiIyeOrUWZjJ/FDeJZahIDX8WeeZ6uuXeTBot6kYHXdLEOmWhhpTGL42x7PKyHJZbWq7Syy4Zn+dadsE5AVLFrf7yW1SjNOcogX7WtfBp/i1iLE95NtZLK73R85RaB7csQ9vSBqA8o35d7Ix5vRQf90fF5XNrdFVCpqvxkdYsRRfrotUz49cF1Gwiy7NUlRmBx5QTa5xR2dEv7atcY1+2n95MB8Qt3fNSRjLTklOqaeKNw3GaYbeYQ4zXKY3imfbMe+7S3BbFiFi0DcbYkReVosT7WqeRJwIH9ZAtVqJduw2bn2U+K7fQYvrCbKuELYVaSFYRpl0mI1SzKIPagMUKhZQiY6hNTavfimUpOpqPhJJsCcvID2gA5ZIVpdLYVPTctpDhXghA4FIEznno3TK69PHG1JjSJc6hWphxa7LFLy/WK1z0NJZbzJMEELgsgclOpNX21X75QUnqIYdl+6PI6BX4+9Yxer6ll6kbn9DsKzalQ+CgBPTx9mjlIlOR4rpJeq8x8+K6dpqzMSYyKftuyDPKTLJrjlnyTCxPLvc9xyKLET0HorkuIqAJuOVotNFyLiranjgym5M3qhaNfGkhku83WWgUaZEzuqXiz6h0/NWKbM+dlWVe0+gZjwMbNd052o06+FxxxG8kgOOUAYjjlIFzlEss6zlNXbOnH6WVjiAnE40RtIAMEAgJsMgT0siHGePyfMa8quXBHd/LOTdrrrh3Vs9JjdNnKUjlVtkfMqauI6n0SV7jExYtb/Z/3IziIn2N+dP4nDH6TEitulgW5y0bKozyFM+5FQ+IGguKkhXf2eHTW3YMusQRFk3Vt3yj2wugQFHXKsuyphrmOULYstPS/tKByRqlQ1WtR0tFpUgeS28KxY6GD53E2L6tPy9Do/4VViofVgXTJ6p6fYy93/n855wfn2By9cxfDQOpSHaLEeYzGR5WTqzxpL7OETm+cu2mvvpQex0jmWnMxRHtoG6Gq3KxdkqWbwYpuhbjdVSKfcyKbtz+M6Kh3VkrBmWjGONbJ3vdK1qng3rIYlVst+GRH2MjWZHMsvClGfcus6eiRTq0vfXKGqGaxca21L1PP5th3LPnsUQBDKAHojcqpvMvfzUMKNmbN2/CGMIQgAAE1hE456F3sdhrdEnVEE2Z0gT7xlj8RUlY9GkstQgzKSrIkiFpIHBlAnNOvCZ42nh0nY0IagOqr2VCEi3xdG480Wk6Pe6q8jL1zrWgOAgciED6RLyi8NpjVHy66YpTZ69Yrs9KJiXcQCN3bvsTdJ85gaYErjlmqcsU+4KatOWdzY20M+dWpcUZ+3564+ljtExZnOLJMu/lo6bfBkk1oqcRTRdb5fsVEUkq9YX+e2cdjZRS08E0VQExhyZQfCbarnbpC+wny7J0wMkbidyRAI7THHwcpzkyB4qf8z+lXJb1JvXIst4klitEMtG4gpap47EIsMhj19c1vVk7nzFT7rgSIj9wkolxL8fkvVHkIodKq6BzLmuU7Tl+Pn/+3LiyIYydX46A4sZvY2oSxgcHcz19Sx0tK2M60VHrLLdELbZJy6mPpVV+8uSJ8ayvsS9LAKGLFGd5g7NF8jTn9K6K5j3NvF2MRQt2FaRyRptqlEDtzX54Kc0wjCkKr0eZi3qKHnhFe/2rOBLFLiZKYb16htUToyqrdHUcxa8Qo6gR+6na1LpW7GLDyllsKljjFc1ykFsGV66spfHkYTogbh9qi3BOYyTnWmNKNU1Z0QammbeOKVrdQcbriEPRXYnczuj21T+1eB6dFG16XKXYAa859BQbrfQ7podcVGh45Gd1K83fqG1UURtO0697v1Kaz9KY09tbB+Qo1VzqQkTfIdfYsW7O4ptNsb9cxABqBWzRtFffcthrp6jXHQEIQOAEBE576L248tVoFhG1CXkDfr1PQ6ZlPtlHMC+n1iAs/nS6PuhzMAaiJz1FBRmznUvWGeOcGMRvJIAeMwAz9kQdVl1sr9MyGZnbXbIcIlJz2utQqLz2aGtIowUmuky7NkbOxyIgr6O4IralRo26sFGkyKTIw4zeP2rMh2R7EbjmmGWZTRTXBxupTO4BA2gVtrJFskj5rCKPKJ+44lXLF3E/fPhQscTJrIzmWn1hlzXfSDsSw7hlYbKyRF6NQGZ+6lBYHveugxY13blMihLO3Uj8vgRwnOb44zjNkTlKfMYosaw3qUSW9SaxXCSSiYZF0cxqLZRIU4sAizx2ktf0Zu18BkypfR16uLCLYJOrRtrFUdw6b5RWh7qXDhbq7NrrYsz/BMkmVZDWSxiNCxHpvStiUNwKaP1vsYyMTip7Snstig1SzzTr7pEolrjU2hQrq30v9m99W/a/uRLTPItVK4rqElgUnVkWMJayS7Lbt2/ny9VDoi2PFdJHORUfyhdb5lKlpLLJaOf5WK4Wv7ppaWCWgpamkSVJe40On6zemVZ8pGh8j60eqEVMdOOWdhiRGVbOoskqtvmopsWfh7PGxRoNmwDlZlRzHSM5ByGyeJPJlo5ok5nsFVm0XUtr12i8TvnkvdAWh4c1AkYnD/XZsEVv8ElrkY/BOk3yOa6HXHzWbDE4k0yMkVp0itpweqO68MazymmexhhL9ZdaJGPRPZONUE3LBjm9XtaORRlGM5diay9mjgF0iKK3CRS5KUGkC8stpIEABCAQEWh+6L04CYkEqvXT4kl0eGYZDnLyvYoLYap+i3e95Kla3n9jcWvypfjD/y6ZpdB8htuv9m+c/ZW7nZLPoT8uX3Q+0F+wQfSoNfqModOJAtkfrWLosYreYSlzJz9ef3mYh74qM1W0sTJEq5+4bIGjKVPYUPWIZa+puGoRSrKlUvZ7B+kydoFPk7K/rsdBt9RvKVqPsGoyI/YT9S20IPMeZqt1gYpPbcOaXjYc4m0E4YJjlp4+pg+TIrzqWVW2g0TZ5n+qR0fzlHx6XT23Q1WsfiaBPM/i3lA1/qZfU58UTyUWxwVJ3vT5nxPMgkgpZYW2L7hPoshEaiN+OLppZKylKYtRtaTJCL/iEg7qCmj5WzKTU3djo0PvmlgZcy5KmK8gV+cIdOi/OE6T8HGcJrEcKJJlvUhZF+zpEQHjzw5WN5JkBK/J4kVffKIRaW3u57DtZ1jB5kgSzyLPojbAGLcI1wiJw90d3eSZ+6pSxQWipUugru7Ftb6KiIrDQWu3RMbNuHSg6Vi357zjK65iGzhuVjL1RuHVzuu+S6K4MqZ9WdUfu2g+m9/uVfdIj4gtssz540ahpiITV/E9IxYCxtO8ocAjhIt4iwkytVBbjVZ69WCx4kPw4jhiHAVcFfSsMNrur2NmmdotupTPym5zFhWaT6xDJumQJGJb9l8VW4vxc0pRX1ZFKnpQym1YObHG+UZ76KuDK9fYN6WCqHuqN8nl3q6aixjJOVAndjNclQ80Xkc6yjsSxQlvlJvlZ7QhWV1MWz4sN65OM7h1Kg7ZvuJ1rVOx3GICL1gaaOohS6F5ryncQZTKtjFGJxryvUb5azpQfT5rF/v09tahsFSzqCk71XUpl06f05cppDFLJcEAOmKR/bRgLG4YtmRCGghA4OoE/tnwZ3HFXr9+vaGETbcWVdtattBMi5Uqk1/6dwIrzaZqL7/Z4rJItuUZ/+uO0OdwNP51ufaPovaVQH5Y7WIL+Rk/Hti6ZaZSWvqyPJX0xtYx6DFPeIX7aEHq0uigS/inRqJerF4jG6W5ruybGqoEkAHRYlNezm5X/+d//kcyF+sombuJpILCsUCyScJ2xIp1VwJMX0/ttytrWLvdrsqLcs4vyaU9Rent+Ufw82UpsT1nS8ro+U3/Hm0RcuQ0kfrSxqCYPp7YNcesfH9x6ug5TEsLk20gH9lTwpF705xsFge1J0OVlVeorspbm6tOi/jIOZwTr6dUaV/Q1LVW3ecqGMb3H86GnZvXwt4/n+IWBM2DqktlMTi+pVUv/QoZ4jjltRzZ8+qTfRynPP8TXF1kxLw1MwbUIMM/dWeW9da1mdY9PZTKotwre02WLnPlicah20/PuY/rdJZBVkjbLeOHff+4YQvGnr0yndha+kUfCa+5DDhy2y62DS3Cd5Z/cg+J3LlaYhTn7HNMqj/gyNQo3EwyKU9FIHNiGNeLnHgdxq9DKG4O5qXiLesnvlVXtDBFD1ndqpEi8p2loukwjqEerwJGwim9ig8HZa9CkdJwB4PWSPXKNq1OGLO61aWPclZnNVf36CF7KLYLL/L/09wW3T4npI/PtyJ1DZ+ydUBlTVq57QsUxQmFsZqpC1GXychyYo3r6nqo3FBuXh1XMJJzBPJ114h2aDdDtU5H2GjIXjTgprktun1OC5Px+W6rWijB5I3rIuW7RmSM4+a64vxd+WpediIQ6SL6udqt7eAhq0dE0kY/K86SfCtSQOVOephh6eq/4S39w6e3tw5psZoV+3VGiaHq07Ac8sy90aW0VddqSxhADTSpdiwxdUfASOP8hAAErkBg00lmi52qNVSsUMbk08FQ5qbHyyPL7ux1USSJ18c/iHimK4AhKBfe4rxGNFq3iqi4tC4upj/qdKo5KVuHR6RRA5gUI4rc0gCi4ow/0aMFVHHuF+mx0U/NfGRG1LVl69qtDVmApFP9tMqSVq3Lktv2NOnj0nbuO11mu74OlEPasNOY/nZ7HIAWjyskZu+Y0X53ty6ZN8UVsUQmRdZsX5NbsWrdsgr1Phdu7an6yl5zzNIeiDnyLr5bw1b3UVl5YSavXtm6+tabD0SmMsXYzRmzaLlblw+hFbfIOGgy++FdjcIppUUPDPJS4aDm+ZzsatHC152FyX9LzctczOpnySfT0dLqzPEM47tZURynELsP4zgtbdWjpc/PJb2iWwfUkFjWm2wb0RxcirCvHkxmmInEa8rA8ZeYaHgUUeDo7afiBCQiM/ez6Lg6w1vXfZ0T5tDxRZL4Kl6/1/RmffVHC1icK6msm9hzzaPiIuRcERYU3ThYfOMOwliY+DQVdTRZtUMoblLyS0VqcdU3CUtAg2MVPsXm0Xo1LN9nhWV7NZVJWkpxad242yp1Y6rIrFpbnPOmmxW3k8/nkColbPkCm7997mqabXVvvDijnJMtjU+1XH1ESFckQs7d5lBzYlQRQNDCSqVhSxtIdVFFtlDpg8uZ9p2QZBXLdlBrHCrxoGGUm1HcnHVy7b+6HZiTZE6MdgKkRi/s8i58aDdDqI81XkdtQ65+qhEfU/GJajoXqO6KRFULf2KdQhounGcysocs+dUyfStNA43mlco2LSuMqdhfUn1ZYq5gb8XBUs12g1qoiFD7aXiRiYv2jddahHHS5jv76X3vdPRJlTUZs3uPDhsbYQhA4IgE1h96twx1slyr3bXtNC0SVhlgJkUNfTI/k4yG0knLrkhJPplnu8i5GXgooYbq1QJEFW9dQUt1XNXaNYBJVnL+QqRz4T4+opfQ0lMkamepJB569DrKBOyU5tpbi3iZCzmprXv6HBbL4QfNZDqIl2qnqe+eFjenXEzfXOM5SvywdnscgJHjMdcXXLzdWU3JayavWuefdNbaE58aN1f6ONjHlyTV4GTbsDeJ7VVO1ZqKdL4xS4TTaoYxW+YdRqVoKIwWIjV9KwrmhGy0pm+U/CjJig8jxb+1Q5JqOWxmLtzUN8sryzg3rDWIzAkjSuHahbDUXfHHQZ0jf8r44qC26FlUHpFxTPe9fsfOnq/IyFeNkHGcWg8oRf8Ex2nkflSUzT5QeoPWIaBGxbKedJdqp+lokhY3p+vWXnTUbo1ea7dnB0w0IgW5n0dvP/1n2Zr1zHWxMF5gJ4ETGRLAVwlp5MPFGZOa3/mWAfNM9roa9vS5sHTRbcyd7Ed1/XxL85tD0UdNoj0nQBjf4ZlItFAWlj4ZrrjWkaIeX3GpzBeMsXtivglt9zHUZfL+TAf/Kt8+5bdvbAyqoyyhh+YCblKWr7ul6HTVy2/q2yi2bs8/NXYVaWo6tlchn0N+kriOZDoUtkCU762LRt5osGjU46JSwu7QwVFRH5zTtaWX5VuRu5r2xLCOCkuGYj7ptpDq3sLgcmKNi43kuAlQbl53pzeSk9U/vZuhWh9uvA41JWc1GsvCn4ucjTDbKJz6yXKlojRNf2KdUrxzXpNrACN7yK4u+RlWXedKDThjwB2xFnOBVGv5mCvYWxGwVHP7CkYetbuaTv9D+ymzY8lEaVIDZb/XUkSafyjn9olSauGV/zgrIfnqhyiicKMps0VlpIEABM5BYP2hd5nmyCTN/bQsQjWima5tRUJuH2AmJQ8XZMO5SlEeJ946H3dSEntk0Y+UbOt8l2j5r0PtjJxVo87OcX5uEDbOnr0mP9n2Ukl4e3OqkhI9GjGGBsfra5CADKDMbM/27KBppl3sbkpQd0Ie6SsdJVsvMNFlIhWc+Oewdnsc5mkHnLOKMgVyVIySR8srbkHB3RtdCoursvM7Xdbv7MMYEQ2ezN4weo5c1xyzit6L5ibttKBeH/VZmQIVZx9J6y6JDt5xVotXXBxfZIGXipFqObTMLiybsDTbuumNA/q6abhFVDX7dB3APixairB3q87jmppf2iQmY9rZIgvAw6VJW1RIVba3So0sQ2dYrsLY7RXkcZzmoKVkWk/2cZzmdHGO+KJ+I4PW86fsthp8/6HQYuc1lLOs16cLDOg1MdFIVX8Cr7vuNCRFFMbIehhtaeshPpTq0OHiWMYij9fvNcc4X/1xAkYjoKbbQea5jdF1DaPd9EVw5Al0gKAiiuO7E6zK05Z8jezOj2fVTqrxFZeHeZGrc73YtxAF0ucRW+BojhZlGJalcB/zpSpkvNCNMsgGpp1RxTlueeaWZf9UcnW3LUoJ700zjxSkn3WNfFh6h3D6zDqs4AoXOlVoI7uqvhOKGoXtkqdjVsX2E2pQ7SQSMvzZiJITQHVM+6BKV2TdlfbJUnw1iz0l1WmtZxChIhQeXM6M2bmyNY6UeNCfKDejuCsYybT6mSZhN55ptkPFpLbdV02BAcfrkF5eeMm/feOHipBtD5lokFJkKEaHcKYpXnPoOa6H7FpL/iDrRp2GDVJtNT+ZVduu622GpS8KZxq574BFZ3VRibsktlSzj4VJZ4WeswL2CVfkt6uC1cFmoG3sLGpRkfyqu69CHlGflZDVC5WqSHVFkCEEIHApAiuNSH7SGI40ocHtT1ZjbSRM9LOFxx+NZ+FYG12KhAl/hseo+nCzDEXrFgejWVZrPy/vf4eQFVYDaC2PV1/e4YgE826Kv71RYFFf7tks0aNd4zJ0qacbtajdf6rx9Jn8eG5q2xYs29eSfIlhILX2G+czYeaTYbrMJJZTRg5rt4einV9MDE2ifaUs6tdRp870QdmijXDSZ+c9R+SNwo9z+6K+080Tc3yuNma5Wkd9KuyYLqypRwvnQbOeyEPQT6lAUhVFCoVs5EKM02WqSJKxjR6m3Q7bRVKekZZ9cT4g02rPsF1K2XMvUibQwuynfUEC1FWHpQH4Wvue2I62z3nMubkX79CBotK3t7FiEb5RhYFDU91FeBynOeyptxDNC+Zu3Biflhu2cIVxnDYS3vF2lvUm4V9tirRodMNrUpuxENvudaSNU3kOONGw0PCjxrDtx75jNdXL0pjokaWHMxmwbBVaKsAp0+Or2NV6tTHOTqZnysn+Phkpi9FifdJXVkZmstwWy1aTBRUj+9hnY79w0oZ7bzzJWoH0WUwRkUugptJIMKMAUbI+iquF/ej5FLfsK0HqsK32MWSU8iX21L6Eidpe+HO1Qz65cB3WSwnCgqJwcS09vT3MfHuDLE4ZlGB7KfvmkKnjUpjpUNh0qS3TffTUwEI1XTUtNjlLtnNp8gNTi6FHec7NmBSv6s+Jui4+/4ysWFz6rKeFE6WqDS4n1nhd8zvEXXnlrjYCujG15KEBV4JoeA1/Fu1eenuYeUXypzeSKatUcaFqFD6Bm6FaH268DjWV+jahjjb6ObIJ6TC92hSEYi8N563TNScCme651AamrWhjy7HoNy00bLq6askkn2Zy9AlLUd/fpT1Pip1RqJP5HPa2WE0pZZJP9cj8Zu/ivMDJkz6kkLGqLuqVDWC+7mF3TsMtdFFduWQIAQgMS2DxoXcZnbxzk9opxcjlWu3IbmSXn9xKNg1yG4vwtwuO3NOQQLSalg6oYeIoLF9BtxuHai/DlkB+kc6JZ1zn9WJEeVak7YvwAbGKiouQTv6U0ybOTUdTNf6oYUxKEkW6BtBOsHV9WRVp3ZfRo2/S9kBxQhi1rr1+Ftc97VW2pExt8mTFZZcqdjTZk3QqqEGwYhFR3ekyEZAT/xzWbo/JfLK/h5GLVsqiJ6bq5mmnzrh5W6xf6ttsyW1MZbWWal3f6Tx/kZAWd/HoY1ak6+K8Un2t7op2WqKK8BOuTC8OrYcPy4wow7oSRohO8FN4BcpDmwwsnWPmsaRmMyq0ervKy1O8ml+798LLRPi2WsyzmCDtCyqo4qsccFCLKjhxgshr8m3YBWQQttRds60oQ8vPDo+Bt1RqtHtxnOY00n+yH0kyabrDLlB9gEtLxHGKlFLrJ8t6kyQvMkXCa5rUviWSiYYona/9VJySTLYi5V+cn4Zjqwt3eCg2Ke3hIlPPIYKJr+J1epExztd3wEDUOPM/ZTdkb1vUYm4Jq9H6v2XxOUWheVCLuvs81R0mp1qpJGGMDE51paybC4dSKSzI1ceyMRXnNUhALSdqBulPt/qdqnLFkwUVl3dmGhmQjKIzDsC6FbnJ1T89u4lkUOYpahcj1FHi6Gd6b0WToqzmBPPxaXUiCcf/mdH79wy1sAAAIABJREFUouXfdCjU7Wrn7QhkJLc8qJJ+5dN6VSqwqL7r6pVZb6+LS7XLlCV06+TP35W3ovlRVVY01EVTdYwvZ6ZtX9Ma5xvesa6i3Ly+MobrBEYyqvtF3AzVOtPshx2vQ2Wl3mY4YK0eUjUYpTm33skf1isKZ9R0zaEnA2SRx9jfQ/aazW+ZWzGB9TkrkOHjOshQs6SL2FtLNS1WN1T0lnA01Qotp0Qt5pz2nXarmpn2fHoDKIMWqsYe3nHAKjYeEkAAAuMTuCERI4vz8uXLcLHm58+fSqAYBb7/9y9Kv+inrPnt27e9yQuHKC09P3jwYFFuxsRPnjx5+/ZtJrFG5Tdv3mQSWC59/Pjx8ePHDpdLr1Ht+fPn4b2PHj16//59GGMMO27CJXoe2v3795WhMQdjMqng06dP+cRpvebSi+rTp0/9VUkux/fOnTs+ZlHgx48f0qNvnB61YlzL9DGLsvWJ1Sz15yAr0nNWWNgjVfq7FPjy5YtWWn2MF8MJ9vXrV39pXUCSSNdOsFAq5ZbvNWFfDqVSWIrwMeuk8rh0u/jov5NNheYzRI9hL3as8nrM8/RX1Q6Vz0a1+tzaBdRy1F/u3bvXrogoZ7XJFy9eRJHRT7VeWTYNFlH8op9SgUaTtMtrQv7u3btFWYWJ6TKNukwIeZzwmHZ7HD6LJNHA/erVq8lb1OXVW4sDlr839d80jE7aMTk58kn8jWFg7pYwTRSWVZFvGWWoBRq75FGGJ/4Z9h1V042GR5y/qCKHHrNWtLF0DpVmYp99pPf6mMkOJbdEa2p+epJ2dn+7JRBOJVx6+Ty3bt2y3Hv6NMUpuSyz5nobp7eafqoH5f1hOcwD6uXbt2+///57ZPAnW8X27qBOJ0qpy6q+YF+QwUG9lIM62RTzkRmPSDeuW4JTN9H6UrRgJb9Ii2zFvoP7FOkLxykCUvzZaLJfLDdNgOOUMjlNjJoZy3qT2jz6FAmvqbXXdO6JxmXbj3v2pP/OLLgHTy6cf5KiRXitv3lj4ueGchfdn7+0LuAEkzxRw9ZPPQLwawvrMj/HXfgqi/R49DFuUWVHS3zjxo05kdTTNYUMtze4lNsXZMISNcPVyn+6OKM07Saw6qFafQrFsIS1xr5xebPdDFQG2Vlm2WHVJRwvFJPZ2uErLkVoQVLjhYaPSXX4lEsDEsxt7/GCaTluHcm9FLe0ypdNL/dD3TlffS1Ha91b7e3XX38NU6rRykWxN4ziOKv93Bt3O4Ti2cOZPWaLjKe8X8GMVv8kxuRaoibR2kM1KaTAKqvJS4pMx9+6hjfaIzcpxl6amhRmXaQIO9s7ebtx7EhbjoynDLK9U0yWno/MSK65hnpZ5nbdq1anbhum0emLDhOBlJWXQcONes1GaKq4tlWkvc+VIjJqtO2qmdnUke+e2q0RDd8r9mN4ksXA+HJm2skFrXFRocdKkFHuojFFdkyjarp3/VhDbaq7DJ8TGMmwvhdxM1Tlg47XXlmp5+8vucCKAWtyLuAmGlHmPX9met8Fh55Mu5VSRvaQwzaT0amSrWi6uktkJid6YbmLhrPwxkbhi9hbSzV72pmMv11se+lMf9K9qdhgMp3l3AbQ0mwmOfdsS5MCEAkBCBybQHouf6/6aK0qFaZWTP4VRKqypriWN8FMyiN/NM1/sjppsi20ldukPBsjhaIolbyBYilKE+Wz8TUtlrcKRSXW+qnnIpn6ykGpVdDSfPJtYGluVdKrO2RY6RJ6TDnn9ZjnGV4VfEv/TQXoH6NeE0reOqw5j56QFaupNJo/F9twKq3umiM/ORakOWRi6DKp4mp1mQz2vS6lle0Qs6LN78VnUbmqV7jJyZFUjObP9nwmrUfGn1GHTQv1RSs3Y9ESPvWjlI+sjTGHqyXr0FMmi9hu5FNNTba6tPQxx6y0OpYYNXhtmEjrGMaovos6b1iukGrgCHNz4XQ0mUyW3miPkU0IJbl4WBqcs5AeqRKsMHRqQrqr6Oyty7yn1mRSPIpMQBWRL61aL5VNKph0WYXOPkK5QnFQUwWlJmWpgs6UXu0z398ta0ohkMlVF3V8FZTqIo3JOG9hKdcJp4j6xOA4VWljavY4TlVIDpiJlDs5UvfpoYtKYVnP3n7wmtKmVd1rOvFEg/aztP0Uh8g0w1oxq5cs7PbkKCnxVRZp6oLLgIv4tEs81/c1k1UbVrmaRaaz2i3rk74usu2TK/9OpNZe1lJvs4o8Kck5/nXjnSo9+cmArHfdQjO5LV18CwXeRXGhAIQzBDI92rcH3xq1luUjXUCGxV/NlKJL+aXjFQu8+eKWXs20UqObNOfVZwxRBv5cj5N5j1TgLf/SKs+ltzxm0lgwd/uB4jMmtPiURwTUaCNd2LvDRkpzvUmNIZPzpMw9l50zTUuSr5NEPUVdLNWFV41yNnbhDLriJZnBORkUP3d7CmTpQ4e5nOfiDyEn1nhOfSeIR7l5JaY2ITRlhzaSYcUz1fT1PYeboVofdLz2+krdTq8jF1g0wk7SWNewvYS1AlinkORxPeSwFvk19kVNV+7TZOsNu4OKG9BwXcTeWqppXLIIm9DqsMoK20YYzqwMqLi0maldrRbDfuNlDaDmiaF2jOHiQoGdPCkhAIELEvg/aZ2N1qd6Mo06qTAVY9JRLa2ChvBFkwGtAE6O+nOmeTJxKoYxRrlV5BNmlXdbnXgatFTNSYdG8emK5Hb9yrU1kqmeTJUN+URhuVPVSzRmmG8DxkzqJptsEiEx9JgCz+sxpJcJi7y6XsaNTsvdN2a7TcjQmLxk76rSiGDmp9O6qjRKOYdRdmPRgDIpsyLpMinhKl1mDvi+8WllO8QU7fa+TLaULj8tBai+mV8HcSUKy6TrOLdPwsupPpt6QV6MYtFzvmUtk+LlPFnAE+4caDeWHXTM2tKutDKudp7XoDqXBl+j1XKu0dy8Rvmk0maG9bxgc1fzvkQqwBViJk1rClCK2+6Mhdlqs4ux5eyrBY0Cdn9eKWUr8s1MtVbnyrRtoV5BBgc1bF0ufGIHdV2nyHtEgqYGbHGrZDTS0cH7RZknx6GO1lXhxHeFcHqGcZwqNiocp4owB8nK+a52N6Bn550sq12PntPIQadIeE1p+2nkNZ1yokH7Wdp+5lYA0nyqx2honjNf14zHV1mk94OOcYvqOFriOSMgw+tFnZvVan2yuBrjM/EBtz6TMVN+nutvaRGQGOkUe46GpK0ig73EOUnWxVvWu4yrCusEiO4qroFkaO+iuIw8XAoJZB4IujagBGH69Jy2+kjekZDNyfej/rOzsEYurFaamc/mJdSDgEmMqnWx40zeKPISJhVysstX2c4RljUnkrcJUZMI7z1cOG3PrprSXTikhvVSU5m8a91zijDnReE5NU0+OlTOk95avucukseYeBKdb1qaa1vas1QjyZVV3rAoW/Vcy2BqFD6fTJ3dVyQKCH56b4qiT88aX06scdpaThOTV+5kT/F1P9lQ6+sVBVLLENqTQxtJX9O58cvXtI8x9PK0DszVd/Dx2mPRuOxVMxlQo51zmVwm6viTcwGLn+zFaB3IW6dLTQQc6jlbNL6HHDYVKW6y0bpIue75pquslCCfibJSH7e4r6Fg3cJz9sdjOYe9HbCak9N211omtS//PF1urbWkOVliGHlZA1gc4HxPCQN5fzUESxgCEIBASuBCh95VednZ4rKds7Aa82ReNXzqFg2KGpl0u/7LFdNPTZzkm05mlZ9RaP4cWvCN4Ubbg1wrKXqcXnj5PcIlIJJn7klGFVEF3xfaOSC1pp3Hx6ipdJbHF5cH65P1DLjO4uGkAfSYqiOvx5RhFCMzlTruaSkDxshuRHVp/VPtc25lYZKP+r7MmvBKR87KKVyc7CkrJS72BWNl6TKpajZ2GSP5XZKlle0QU6ut7kKsWOjcUojAqjtrBJcJVS9zEBTQT7l5k0ZVBkEJiiUqgXKb84hUrvKRl+XKdYnlW7qny3PmRfKcW00Wqvk0HXrKZBFSZV6wLVel9MONWVvqq3tVZeMcRF1MKdVx0pmaInUp0wczHUrjy6SiV0cajcZGboe7XVgWoU6dMcXIlhr1orLUTo5FSc14bkSYq7Wblauy3mXN9AKXiRiqoHVkpMQ5SVrHS+yMzMPOzTMyn/iSrHqxs6uhyvXy/phuUevST6lyrg0r3ltXy0Cp9CeGvK5qrfvpXP44Tuv0NXcXjtMcmcPFy+hNzkDnutI48TLCnWmr2Vssv0ckt0GjgPCGPpLFy1IpKqtK7fCavDp8QOqowjbNRLSLvocXQ4G0eShmqIkG7SfUlwvn28+O5nT13CptyaeJwVdZpMojjnGLKjha4tS8KEZeWSpnZq1SToV8hmhKqxykTRlwLUYpQ12V4Sq6HxV9j7QKUYxkK8ojGrKo0Y2rf9rH1km9rI60uHOy3qvzX3rjxvXJ/opbrfFL3ahmVmwJqfcy6bKqY2o1zD/vkMZlQ2SC8j1I7uvGplVXXxlnTBXxFXR2Uh1Q1m+ugqJk6cWZriGkKkIJlI8oTWKXSHUJKLdik9DQUL3QHTOcU7rTuPhLNqcCVXwusVpC5ypIsLm2p37nxc50w0m3oUMthDHfxlQvtXbVQs1bifVfYRFWpCxG/l5/VbdYOmDd+mYGZQnvzKNUo2SpJ6NaO63VFWkyt0PIOdfXpGLXNx1PadkhPaU1nlTfCSIXKTdjxNQY1LMsPV2NJO10zlzsNdRm9HhiI+lq7Q31XEAEMnwOd0nN76DjtUetKhTHX/VrKU4dVol1o3ec1EknFa0MLZ3Xy9AnsMg6aTA999AzR8ONwpGi5xL395CjpiI1zXVA1zLVFOVquqarNqk/ORi6S57k3MDhm7RDEZU41E8v6lzgHPZ2rnY+Xtrsrxc1fi9AGFCTU3tzjU39SCqY7D6K7CzzpBhOctfUT+l7Z6ZFodbCcIsVmM66pjgIQGBHAtc69O5AaxgOzWjFsMZaDagZdc5NRdbJoNwyZW2/pIE2MxjbZa7lf8tNsRdaN6U8jwxPjcR1i7Pnlm8D9nwqpsx3AWFEjyntvB4zba9WJ01F6hazy/RPrbTdQCCz6dYmMopbdIkuk7bG1V1mEfldEqeV7RBTtNu7oKhYqDpRcTWtyFmtbimoKu6BPJBd7GRF/n2yKmqwUYIOq3vHGrOqqLtdld0CaEZI9fS6TaWuS5CR/IiXBGduqbqWFqTQQ6tAa8Tbx685mBvNl8DO5dw6/qBz8yN20loyFx+I2ttM6hdZ+sjG1l6Lw1D52JnXTdlBF+28CKGoPtmv0iraVRnHqYqC8pmwrJfnM3e1XbNv0dPxmtKhpPWy3pkmGrSfpe2nygPNtFBLjJzeOat18fh2RvuUvko7XGrGY3qze3WQtF9nFuHls1nmnmmelphd9KKWll8FrbsHUXN5C4rqaVTNYgNbsUFztZxqSEV58gk6Ky4vDFcdAUsTmjQv2x8gyi6N6X5sr5qMhjay29uYuoa8ghV9s66t8wLnhckvbvtMjhXIjyl51aglL1J3RTIyy+tGKMmsmVpFSZZmpdIbTXxUtUmTtVTC1enVGPINZvKq9Lh9kF0k8yHkxBov0umxEqPcvL5ObCRV8Qu6Gccdr8OGur3b+hFw35E6rFQa3l7No08EQiYH9ZDDKiisqVb1PV3SsppKVNCAPy9ib4et5uqGt1fruqYB1BitKaQfodKA5q3aIOTjO2wWGtCYIBIEIFCLwBUPvYudvDGNMXlr6+2sJWB8JLnFl03FUG612kEmH63W5T2bVDAfs3QekhFDl9ji48H6QL4N+GQ9A+pc6HEp8Lwe53gW7YkS6GGnPMuiUuaK0I36U9fTn/KRNVCGWj2R96nMZfeqWFHlPCdA63hVp+IDIc21BKq6zMpzaYuqlV42PFOd7VO11XKu6zKZuoxzaTWTLTeqm49DoJ0ksl1q0itAbXFm1H+3GBmm+vb2sEKzVW7pqaNDjFl2lVlSqsqrpyGRftUT5cYUCy06V1G2xZ8tHINiLY6VQGOQ7HMtRTuNKDfleZrRTa5yxZYp773KKj8Oatr9T+ygbrcq6o8aMdd5Yh51OuYqW381E7DY/+11PFYOGVxNL6VKbMcNx2mLKnGc2rXMMOfi+K4Easks64XQovAhejpeU2qO+nhN55ho0H6Wtp8tq3BpWYtiZJEiG8XPiIAQ1Zr7X8FXOcQYF6n4WD+jDq51pKL8W/ZLRMW5n40eKRYr4hNolNEcTR3Tzdb1X52rxZLaxtWASXqWSMvaoPqaJasqaWo9De+mON9UCGQIWPZhS2WTOciqrNto4Va/J/McJFJVXueVyVxYDPJkNWXQFnXVds5b3rCcdaFSilth7XsuFU42G7XVpQ6qev1kVv0jK3omskXSRa1xaiOKpUqRBufM7EZJ8rcfQk4JeWVrnNfg0a+i3KIGz2okr+lmLDW58gnHGa99W1UtLHOHjEOr2y2TXF/iLgGsU4j9oB5yWAUX3t56XcOWW9JuFpaKvTHmIvY2X8199bX0bIImNftOty9rAIVdI5T4uzUB/ddTYKlPQNQNQz0OODpvNBTcDgEI9CQwcei9Z/G7l6VlO/c8LzNhyFxya3/ONFvqUtzN5suS3VfmWp6TqydDLyFl+uUHa3iQzCqx8xzGgZJIXsJ8QPJLYAsT0kAAAksJqD9mOqN63+rHgUslceklj0p0nmveMkxelcDryq11l9sEKfssSSYlzEfqRk3wOtvkWnUnHwhcjYCMlf3ZXq3lNrltspB2CzP+hpWrNZuh6nvBMUs9aFHPDUdt15vsY7R9sqZS/GRNd6mPu8maXAI3X7MXOlQD21EYp+jV/phsrO5VU1E+O9aiadFqXav9bTXXcTYtNaVE5oMTUDO2e2LOnmf8InX50ObPhQdngnhNCeA4zfWLyXgcp6atMcycZb2QxvbwBXv6dmiXyoGJxqXUTWXHJ8AizyIdMcYtwrUocfiMVRNV+71y5BYt9UeOt8rV7ftuwbRXlpQQgECRQGhMov7ufhZ3QWh1q5iJz0oG5ECr3zKY9gcuVR7ICo6lRKVpjVGammwPi0acYvMbLYH8Fj2DsDwNV5qhNhMau2GHlrNCp6s9E2lB/U6KUA4rym19i5ylom0coSEdQs4rW+PWDXX3/FFuUQWnNJLXdDOk60OP12FbVUX0MG7SV5yM1IAoF0uOVpjJ4GGsk1fQcT1kXwUfcKuUi1qva9LyOdXsj9WGXa0vYm/nqjnC6qWajWWOLzs5zlwbA+iNhgtoCPOjm8LRVX5CAAIQsBO4oaTeoFw88OXLF4033///38+fPzVkiokCjoyWzG7fvq3/9+/flysmB+7OnTuLoD169OjTp08uEw20LpD+vHXr1qJseyb+9u2bqiBIX79+1X8hCvmIjLAIzoMHD3pKRVkQuA6BN2/ePH36dK6+8gtfvnw5d7VD/I8fPzSFeP/+vQyFvbjdxfaiysTJuPmxwA0EzsrJ+CuZLLastwyd/svi3bt3z99LAAIQOBCBd+/euZ6uLu+dGefpqXfLk9GiyVI3r1h9uZqyja5cGRb5Ubolci9V9Mh+YLGOJOhJ4IJjlp+v+ZmIgPth2s+q3GRtxRgdTtbciO97aPiTTtq6nWfator2SpG51p+bgVa32K3ruCV/x0eDiB9Q/EAW8XFw9J9GuwU497Yg4Oy5W1yK5lx+wuWMeab1at2pOOuUZ/Xx48cWVSDPwxHIDC4aWVQd3/bc4LLCkRiNCY7TaBpx8rCs11QvF+zpTXmeL/NMC1FlmWicT+PUaHAC+CqLFJSxYGf1ZhfxWZpYTwfcns63b99qPXDp7UovjWhC6pYoo/0Suhoq5b/LV/95qsj6zArO3AKBkQloU4RWEvIS6lGjDE4+ja7KpLjNFd6eeNfULfBqgeu4C+BamvMG069jq4Ju+UVV019mAbBIL0ogvag49+eLc6ZYBbV4+BsJ4H5K7zpOrGFCP1W6ytW4c1wlTtZxLlIaV3tWYw7bsyCov/RUwZx4c/FyTbXNyT981JK1a6WS/PHjx+u8hbmyWsQ711ry67FRtN6u4gRf1ZE9cX1hxWbXFjIX85yzjf+xGr/9No5SjiLnNa1xsZmdIwHKLerxZEbyym7G0cfrsK2q57qBWy5TNHZr4HZrCBrvDv2wEuvkNS4UR/SQvfxhQBMuOZyacKnpqg37OZfSOP9ZDVg+p9qwGvDRZ0AXsbdhNaU4TX80e604SQ/bz4qwm+NrsvafGeZ/DaZammtmamPd5vhLJccAOmLPnz9/9eqVC49zSmipNkkPAQiMQIBD7yNoARkgAAEImAjkt8bKsx9qZV+bRbzDWqye3qh99FlusY4kgAAEIAABCEAAAhCAAAQgAIEqBG7cuFHMRy8Of/LkSTEZCSAAAQj0IcCyXh/OlAIBCEAAAhCAAAQgAAEIQKA1Ae0L117wfCksTOX5cBUCEIAABCAAAQhAAAIQgAAEIAABCEDglAS0WUvHiFzV9GZAnYE/ZTWpFAQg0IHA/+1QBkVAAAIQgMB2AvmtsXqD2jgn3lVZnWDXN+f1Lje9TMtSd/vxeEtupIEABCAAAQhAAAIQgAAEIACBsxLQxmJL1Yqbjy2ZkAYCEIBAFQIs61XBSCYQgAAEIAABCEAAAhCAAARGIKBP2xXF0GfHimlIAAEIQAACEIAABCAAAQhAAAIQgAAEIACBkxHQASJfo5s3b/owAQhAAAJLCfCl96XESA8BCEBgBwJfvny5f//+XMEfPnx48ODB3NXd4y1vOpeQ//zzz+6iIgAEIAABCEAAAhCAAAQgAAEIDE5Ab3x7//59Xsi7d+9qHp1Pw1UIQAACfQiwrNeHM6VAAAIQgAAEIAABCEAAAhDoQ0AfAPj+/XumLG3n/fHjRyYBlyAAAQhAAAIQgAAEIAABCEAAAhCAAAQgcEoC9+7d+/r1q6va4KecTsmfSkHgTAT40vuZtEldIACB0xLIfKHuzz//HPnEu1SiAwn6EH1RN/rmVTENCSAAAQhAAAIQgAAEIAABCEDg4gSKJ97F548//rg4JaoPAQiMQ4BlvXF0gSQQgAAEIAABCEAAAhCAAAQ2EtBp9vyJd+XPZ943QuZ2CEAAAhCAAAQgAAEIQAACEIAABCAAgYMS+Pnzp5f89u3bPkwAAhCAwFICHHpfSoz0EIAABHoTePLkydxz019++eX58+e9BVpent7Y9Ndff+Xvs5xbyOfAVQhAAAIQgAAEIAABCEAAAhA4N4F3795ZKqh5tCUZaSAAAQi0JsCyXmvC5A8BCEAAAhCAAAQgAAEIQKAngU+fPhWL49B7EREJIAABCEAAAhCAAAQgAAEIQAACEIAABE5JIDz3pLNOp6wjlYIABPoQ4NB7H86UAgEIQGAlAb0p/O3bt3M3v379eu7SaPH63vuzZ88yUlkeD2du5xIEIAABCEAAAhCAAAQgAAEInJ5A8X1qIsBn3k/fDKggBI5CgGW9o2gKOSEAAQhAAAIQgAAEIAABCBgJWHY1cOjdCJNkEIAABCAAAQhAAAIQgAAEIAABCEAAAmci8O3bt7A6t27dCn8ShgAEILCIAIfeF+EiMQQgAIHeBF68eDFX5N27dx88eDB3dcD4TF2ctB8/fhxQbESCAAQgAAEIQAACEIAABCAAgREI6Pjo+/fvi5LkX7hWvJ0EEIAABGoRyCyFsaxXCzL5QAACEIAABCAAAQhAAAIQ6EmgeOj95s2bd+7c6SkSZUEAAhCAAAQgAAEIQAACEIAABCAAAQhAYAQCX79+9WJoU4QPE4AABCCwggCH3ldA4xYIQAAC/QhkPvP++PHjfnLUKEnvasqfPQjd3BoFkgcEIAABCEAAAhCAAAQgAAEItCWgg+htCwhyz0yQfaqHDx+ysdjTIAABCOxLIGO1WNbbVzWUDgEIQAACEIAABCAAAQhAYAUBrYN9//49f+P9+/fzCbgKAQhAAAIQgAAEIAABCEAAAhCAAAQgAIFTEvj8+bOvF6tkHgUBCEBgHQEOva/jxl0QgAAEehDIf/lcW/l7CFG1jPyO3tDNrVosmUEAAhCAAAQgAAEIQAACEIBANQLv3r179OiR3mt248aN27dv6/+9e/fevHlTrYCZjP7888+ZK/8bnfmu8v8mIgQBCECgPQGW9dozpgQIQAACEIAABCAAAQhAAAJdCVj2M/z2229dZaIwCEAAAhCAAAQgAAEIQAACEIAABCAAAQiMQSD8BCZfeh9DJ0gBgQMT4ND7gZWH6BCAwOkJfPr0aa6ON2/ePOLH63QQQpLPVar4WvS5G4mHAAQgAAEIQAACEIAABCAAgQ4Evnz5oqmoXmf2/v37nz9/+hL10OLp06c6Bq8EPrJuQCftwxInM9e74TTrnLxEJAQgAIHOBFjW6wyc4iAAAQhAAAIQgAAEIAABCLQmkJno+aI59O5REIAABCAAAQhAAAIQgAAEIAABCEAAAhC4FIHwlZGskl1K9VQWAi0IcOi9BVXyhAAEIFCHQPiuoyjHX375JYo5ys/79+/PiVo8wDB3I/EQgAAEIAABCEAAAhCAAAQg0JqAvuWuCV3mbWWa0+mJxY8fP1pIYvmEu+VT8C1kI08IQAACKQGW9VImxEAAAhCAAAQgAAEIQAACEDg0Acuhd17IeGgVIzwEIAABCEAAAhCAAAQgAAEIQAACEIDAOgL6UIo/DXTQD3yuqzh3QQACjQhw6L0RWLKFAAQgUIHA33//PZfL7du35y4NHp/50numvoNXCvEgAAEIQAACEIAABCAAAQicm4A+tK5vuRfrqKcXLU6eq/TMYXsn1bNnz/QV+qKEJIAABCDQh0BmmYtlvT4qoBQIQAACEIAABCAAAQhAAAIVCeg9j5m3m7mC+IBVReBkBQEIQAACEIAABCAAAQhAAAIQgAAEIHAgAn/99ZeXllUyj4IABCCwmgCH3lej40YIQAACzQn4dx2lJR33S+/H3deYh08lAAAQqUlEQVSbaoEYCEAAAhCAAAQgAAEIQAACVyCgTb2PHz821vT9+/fGlPZkxc+86/VqL1++tGdISghAAAKtCbCs15ow+UMAAhCAAAQgAAEIQAACEOhJ4PPnz8Xi2M5bREQCCEAAAhCAAAQgAAEIQAACEIAABCAAgVMSCDeM2beZnRIFlYIABKoQ4NB7FYxkAgEIQKA3gczXonqLUq88zsPXY0lOEIAABCAAAQhAAAIQgAAEqhEonjkPSyp+kj1MbAnrNHsxz/BtwZY8SQMBCEBgRwIs6+0In6IhAAEIQAACEIAABCAAAQisI/Dp06fijRx6LyIiAQQgAAEIQAACEIAABCAAAQhAAAIQgMD5CHz79i3c3PXo0aPz1ZEaQQACnQlw6L0zcIqDAAQgsIBA5nPuoVO4IMcBkmYk16f5BhAQESAAAQhAAAIQgAAEIAABCEDgXwTevn37r98df+gj88Uj93/88ceDBw86CkVREIAABMoEWNYrMyIFBCAAAQhAAAIQgAAEIACB4xCwHHq/d+/ecSqEpBCAAAQgAAEIQAACEIAABCAAAQhAAAIQqEMg3Fr28OHDOpmSCwQgcG0CHHq/tv6pPQQgMDaBu3fvzgn49evXuUuDx3/+/HlOQl58PkeGeAhAAAIQgAAEIAABCEAAAnsR+Pjx46Ki677OTAfa86WruDdv3uTTcBUCEIBAfwIs6/VnTokQgAAEIAABCEAAAhCAAATaESju0GC3Qzv45AwBCEAAAhCAAAQgAAEIQAACEIAABCAwMoHw0Htxr9fIFUE2CEBgHAIceh9HF0gCAQhAICaQfyz67t27+Ibhf3/58uXnz59zYubrO3cX8RCAAAQgAAEIQAACEIAABCDQjsD79+8XZZ75uPGifJRY5+2LpVu+srW0XNJDAAIQ2E4gv8zFst52wuQAAQhAAAIQgAAEIAABCECgGwHLSyHz08BuolIQBCAAAQhAAAIQgAAEIAABCEAAAhCAAAR6EtD+B39ESB8vefDgQc/SKQsCEDgrAQ69n1Wz1AsCEDgDgbzDF74P6Si1zcucr+9R6oicEIAABCAAAQhAAAIQgAAEzkTg+/fvi6rz+PHjRennEv/48aOY1evXr+/duzeXA/EQgAAEdiSQX+bKL5HtKHam6LzM+fpmsuUSBCAAAQhAAAIQgAAEIACB8QlY3rrIoffx9YiEEIAABCAAAQhAAAIQgAAEIAABCEAAAtUJ/Pnnnz7P4l4vn5IABCAAgTwBDr3n+XAVAhCAwM4E/vjjjzkJ9GBVH06fuzpgvE4sZHbHZmo6YF0QCQIQgAAEIAABCEAAAhCAwEUI/P3334tqWmtyp6cg/jXAkwKooCdPnkxeIhICEIDACAQy9pBlvREUhAwQgAAEIAABCEAAAhCAAASMBCyH3nkzoxEmySAAAQhAAAIQgAAEIAABCEAAAhCAAAROQ0AHmr5+/eqrk9km4dMQgAAEIGAhwKF3CyXSQAACENiNwLNnzzJlH8spzEubr2kGApcgAAEIQAACEIAABCAAAQhAoB2B/MnzqFx9ev3WrVtR5Iqfb968yW8m1rezlGZFztwCAQhAoBuB/GJXfqGsm5DGgvLS5mtqLIJkEIAABCAAAQhAAAIQgAAEhiUQ7tydFJLPvE9iIRICEIAABCAAAQhAAAIQgAAEIAABCEDg3ARevHjhK6glMt4L6WkQgAAENhLg0PtGgNwOAQhAoC2BO3fuZLaN6tnqy5cv20pQKfd37969f/9+LjNtnFVN564SDwEIQAACEIAABCAAAQhAAAJ7Ebh586ax6IcPH1b59LreAfz06dNMoXfv3v348WMmAZcgAAEIjECAZb0RtIAMEIAABCAAAQhAAAIQgAAENhKwLENx6H0jZG6HAAQgAAEIQAACEIAABCAAAQhAAAIQOBwBrZuFHzX5888/D1cFBIYABIYlcOOff/4ZVjgEgwAEIAABR0Afyst8W+/Dhw8PHjwYmdW3b99+/fXXOQl1guLHjx9zV4mHAAQgAAEIQAACEIAABCAAgR0JPHr0KPMKMy+YtvZadgD79HMBzR/v37+fmQL/8ssvnz9/rvI9+TkZiIcABCBQkQDLehVhkhUEIAABCEAAAhCAAAQgAIH+BJ4/f/7q1at8uePv2cjLz1UIQAACEIAABCAAAQhAAAIQgAAEIAABCCwloC8BfP/+3d1Va+fYUhlIDwEInJUAX3o/q2apFwQgcCoC4QuQ0or9/vvv+g5eGj9IjA6068RCRph87TI3cgkCEIAABCAAAQhAAAIQgAAEWhPQIfNiEa9fv65y4l3zR81wMyfe9Y13TrwX1UECCEBgKAL5hS+W9YZSFsJAAAIQgAAEIAABCEAAAhBICVheBzn4VwrSShEDAQhAAAIQgAAEIAABCEAAAhCAAAQgAIEtBN68eeNPvCsfPvO+BSb3QgACKQEOvadMiIEABCAwHIF79+799ddfGbF0qvzdu3eZBHtd0ml8HZDInFjQ0QjVbi/xKBcCEIAABCAAAQhAAAIQgAAE8gT0It7JBJrr6ZKeWPz9999PnjyZTLMo0r0xLXwcEt2uE++aY/KN9wgLPyEAgcEJsKw3uIIQDwIQgAAEIAABCEAAAhCAQIaAFqMyq1XuRssrIzNFcAkCEIAABCAAAQhAAAIQgAAEIAABCEAAAscioF1eL1688DJrCxlngjwNAhCAQBUCHHqvgpFMIAABCDQn8OjRI50PzxTz+PHj58+fZxL0v6S3N+k0fubEu05HVDka0b9qlAgBCEAAAhCAAAQgAAEIQOAiBPShqps3b/rKahfvP//9+/btm77urnlolVPoyk3zx8weYj0d0SZjLwYBCEAAAgciwLLegZSFqBCAAAQgAAEIQAACEIAABEIC+Y8TuJR6UWN4C2EIQAACEIAABCAAAQhAAAIQgAAEIAABCJybwB9//BGeEsofdDo3CmoHAQg0IsCh90ZgyRYCEIBAfQI6H55/pPrq1SudRtBrk+qXvTxHSfv06dPMfXJtRzuln5GWSxCAAAQgAAEIQAACEIAABC5LQA8qfN11Lv3ly5f+Z5WADs//+uuvmRPvz549U5oqZZEJBCAAgV0IsKy3C3YKhQAEIAABCEAAAhCAAAQgsIWAtl68ffu2mMPt27eLaUgAAQhAAAIQgAAEIAABCEAAAhCAAAQgAIFzENCnMd+/f+/rom1dd+7c8T8JQAACEKhC4Ia+zFQlIzKBAAQgAIE+BPRpO33gLnwxUlquvqC+43nyd+/evXjxInNcQR8J1Ol9nc9PJScGAhCAAAQgAAEIQAACEIAABEYjoA2++sB7OA/9/PnzvXv3qsip2ave4JbJSvNHfSQ5k4BLEIAABI5CgGW9o2gKOSEAAQhAAAIQgAAEIAABCGhBTBszvn79WkShdbNv374Vk5EAAhCAAAQgAAEIQAACEIAABCAAAQhAAAJHJ6BtD/fv3/e1YGXMoyAAAQjUJcCh97o8yQ0CEIBADwJ6vPr48eNPnz5lCtPBch1911ekMmmqX9KX9/R198xxd5V49+5dSX7r1q3qpZMhBCAAAQhAAAIQgAAEIAABCDQioLebaR4aZr793Luegugb8pmtw5o/6sQ7LwMOsROGAASOToBlvaNrEPkhAAEIQAACEIAABCAAgbMS0HxNVfv777+1WqUtDVqVCl8Bma+1tmdo6UxrWdryq7AS6/PvbIrIQ+MqBCAAAQhAAAIQgAAEIAABCEAAAhCAwOEIaB9XeFzow4cPfAvzcEpEYAgcggCH3g+hJoSEAAQgMEFARw50PCD/nFVvTlIa/bV+niphdMY+c1bBVeD169edz+FPgCMKAhCAAAQgAAEIQAACEIAABJYT0OfW379/H96naaC+0x7GGMP6+NWLFy+i3KJ7V2ce5cNPCEAAAgMSYFlvQKUgEgQgAAEIQAACEIAABCBwNQJ6p79WqIqbHKpg0c4NLXZpea1KbmQCAQhAAAIQgAAEIAABCEAAAhCAAAQgAIH+BKLNY8+ePXv58mV/MSgRAhC4AgEOvV9By9QRAhA4LQG9a1xPYd++fVus4W+//aaj79WfoWqHrl5wnj+o4GR7+PCh5Gx99r7IgQQQgAAEIAABCEAAAhCAAAQgsJqAXs2r71yFty/dsKvNxK9evYoyCTNUWPNHbQLmA+8RFn5CAAInI8Cy3skUSnUgAAEIQAACEIAABCAAgWMR0KRMH2PvLLM+I8+Wic7MKQ4CEIAABCAAAQhAAAIQgAAEIAABCECgCoE3b948ffrUZ6UDStoG5n8SgAAEIFCXAIfe6/IkNwhAAAI7ELDvkZVwci7v3r17//59/V9xhEBlff78WS871xGF/CkFD4LjCh4FAQhAAAIQgAAEIAABCEAAAkcnEL2y11dHUz8309QxeO0Ydvt3NYXUXt7v37+7WaSmkz9//vS3pAFNVHXcXUfr00vEQAACEDglAZb1TqlWKgUBCEAAAhCAAAQgAAEIjE9AW3J///33znJqcezevXudC6U4CEAAAhCAAAQgAAEIQAACEIAABCAAAQhsJPDt27dff/3VZ6LtYVrp4vWOHggBCECgOgEOvVdHSoYQgAAE9iGgPbI6G6CvqeePEITC3bx5U2cS5HEqoDMJ4X8dS1A+4X+dUiieT4gy17fl9bfiaH2YD2EIQAACEIAABCAAAQhAAAIQGIpA9OLeKrJx3L0KRjKBAAQOSoBlvYMqDrEhAAEIQAACEIAABCAAgeMSaLHAVaTBl96LiEgAAQhAAAIQgAAEIAABCEAAAhCAAAQgMCCBd+/ePX782AmmY0c6WMQpoQHVhEgQOBMBDr2fSZvUBQIQgMB/COiV5O/fv//rr7/sp98rgpMLq4/Jy6PV1/8qZktWEIAABCAAAQhAAAIQgAAEIDAOAZ3P1DvONPfcLtJ/35b2Bx+52k6SHCAAgRMQYFnvBEqkChCAAAQgAAEIQAACEIDAIQh8+fJFXwjoKaoWwXTSvmeJlAUBCEAAAhCAAAQgAAEIQAACEIAABCAAgSoE/Jfe9cXNDx8+cOK9ClUygQAEMgQ49J6BwyUIQAACxyagx7Q6+q5DCPpIe+uayHl9+PChzrpzUKE1avKHAAQgAAEIQAACEIAABCAwCAE9z3j737+l71zjdWmDaBAxIACBYQmwrDesahAMAhCAAAQgAAEIQAACEDgNAffeMX19/fbt26qUFqz0X2EfSCNd3d1SmG7UT0tYyfTlgCdPnrjb+Q8BCEAAAhCAAAQgAAEIQAACEIAABCAAgcMR0DYGfeCdNa7DKQ6BIXBQAhx6P6jiEBsCEIDAAgI6h/D161e5mO7/0tMIkyXpQa9efH737l391wPaW7duTSYjEgIQgAAEIAABCEAAAhCAAAROT0BPNT79908Tz7kpp+aPel2am0LyurTTNwkqCAEI1CLAsl4tkuQDAQhAAAIQgAAEIAABCEAAAhCAAAQgAAEIQAACEIAABCAAAQhAAAIQgAAEIAABCIxPgEPv4+sICSEAAQjUJ+Bes6QvwOtPBxL0P3wNuStPx9rdW8zD/+6IAucT6quEHCEAAQhAAAIQgAAEIAABCJyFwI8fPzTH1GTTzSt5S9pZFEs9IACBIQiwrDeEGhACAhCAAAQgAAEIQAACEIAABCAAAQhAAAIQgAAEIAABCEAAAhCAAAQgAAEIQAACEGhA4P8BB+DLuScnwR8AAAAASUVORK5CYII=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bs6ltMGHYyx5PAYESQioIlBCoACghNxUESghUAJQAVAApAahgoQSgg7zX7hzr9esP+RqP7fHHyY/Et8eWpVOyLMmWfdZ99H3cqTpgkg9ZtNeS6ORE9Mb09Uzso6ddvxTGW6I7v5uaCWrybeLtd0+fPs0EG++2j7u/jx8/zmxsm+UFtM0mNHdeTIgpKAIENifw6tWrGD8qR/vevXt///13eZvTr9HMSD5QmAnNNmsW0BRZc+6sP276/uvPIzHUR8iXgWOOruR9bLkegcOWVRXaegrhMjHZa1FXkpcpP47SJ6AE9snsfv1Zox9r09D1XluOiM+SAsmXv6/nDv6FOJuurC5Me2b35Ft9Y8pZJjTbrFzg/fv3gzGMJ2HmPv0/f/48GI3YYEOvWhh8KPGshkcGxzYhsKd7uLpUijSBgsBeR/MKSfYTgTULnNWqGWwjrTmly8ct2gOZN0PVIxaT5D2EVgexTOAgAroPR8jofeeySe9XKMNnteGuEL/EIevzDwc3z3z+dzAQGxC4UOCsF0ufVcIvjNh8ux8wyfNhCnlQIDliGHfF4uXfg6HVN2jMk08eqB7CTMs3Nzfx9rtM4BHnuA83962+TExs0yewg7ZZX9IWXu+8WBjc4QgQWJXAhw8fohrMRCmGmeIxoMyWDx8+zGxmm60L7KApclYn2jDRtCVW339aT6FNLqCPcBZpctBjT6MrZ/nYeD0CxyyrKrT1lMDFYrLLoq4kL1Z+HKhTQAnsZNnuyuOMBuh6b7eUivnlAp8+fRoM5KxzZDC0625QHqo9q967bkJmOnpmWkXy9sdMMRTshAKZ7F7JZ94XmHs/IexgUN6+MUh07gZ7uoerS3Vu7tv+aAK7HM07WiZK754Ezuoq6m3ls/7jx4+NZ9eTD+F4CC2PbEsC+xDQfdhHPpZTsftcNum9XABm+fWsNtw6X1x0VqySDalZrAVK4H8FziqH8UHm/91vw/8/YJI3nFvbj3rM6I5vsGfS0ZjEXt4lXixXv5EWpXolLwWPb7YnExJjqYNffC0j+HUBgbPaZgvEZ6OHcF5sNONEmwCBywXiMbh48u+sVkq0cMoPz51iFR2TmCF/eQyFsHKBs5oiZw3ILJbws2J1Vl91sSRs90Bnee5juGO7mXXAmOsjnJvpRxtdOdfH9usROGBZVaGtp/gtGZP9FXUlecny41htASWwbbL1NccZDdD13npZFf9LBDJfet/TJGdzTculpf7wRt+WG/rgdl8SrA+B+JpFZjA5+ZjQJaT7K3WDE7oyNxAvIT3Uvju7h6tLdajSK7HjBPY3mjfOwV4EViJgOGWOjIiH6htz108Nnr///nvwcNHCj7mRg5vZgACBfQjoPuwjH8upOEIum/ReLgOz/LqDNtzg6Fsd7qynt+s7WiYwocBZ591Zd+gnjOS0QR0wydMCCu1cgefPn2d2Sc4VPwXV2Dj5Ms5MNC7ZJuaexUfVMiGY8Z5RWsM2Z1WYmZu7a0jUwnFwXiwM7nAECKxHIG4exKXh3r17Z0Up7rY22jl9u8fbeeMdvX2/Hm39rdq/Pd2J2UFTxDDRFU/Gs8rPPoY7rqjt0GcJ6COcxVVtfJzRlSrJFs4SqLWGbl23OXSosqpCO6uU7mzjPRV1JXlnhXNzyVECN5dlmQifdbtk03Nidb0z5cE2exXwpfdGzsYEg8aa4/wZac+MA5v0vo8ikZlqHjfI7t69O3d6MzHZVqkbHKU/q+Ext/+mw9/ZPVxdqk2XRpFfUmBPo3lLujnW1QXWc/dnQoqzWjWDbaQJI7bpoBoz3iMt0WCOh9CiqZBpFcezar7itukCIPIEkgK6D0moxTab40J/kFw26X2xUvp/Bzrrfl5mvPj/gl5q6ayW5Vlt1qVS4DiHEzhrFso6z7tz8+yAST6XyPbTCkSRy1T48QRMfuJWYzLYGia9v3v3LuaeZehiBMHoQAZqDdtkim4Vz7NaQdVe+15wXuw7f6WOAIGyQHz4JW4elLfp/DXes5hs2zx58iQ+qdEZiJX7EDBMtI98vFYq9P2vJe+4ZQF9hLJP4deDjK4UBPy0FYHjlFUV2lbK5Ezx3E1RV5JnKiGCTQoogUmozW121i31s27ErI1C13ttOSI+iwnEuHTmTD9reHOxyI870GBllQEZd+j175WZexypePDgwfrTIoaDApkXXsTdq8FwLtzg8+fPmRC29UGmwdcGxZ3HTKptMyiwp3u4ulSD2W0DApXAbkbzqhRZILBdAcMpk+ddPGnWaEy+ffu2co7leOnP4EGfPn2abGYPBmUDAgTWKaD7sM58mTZWx8llk96nLTmp0M56yeU6J1adNYhftaVSOjYiMJtA/k5bo0swW4xmD/iASZ7d1AGKAsmJW42p7H1BRmusfrl59OjRuBllfeGPWB8vL0/et4uxgxhBGHEIu1xFIIpWZrjnFLfdXCOmonZeTCUpHAIEDigQ78cZfIQuWKJFlGxlHdBwH0k2TLSPfLxiKvT9r4jv0J0C+gidLPmVyev+dkdX8hS2XLnAEcqqCm3lhXCZ6O2gqCvJyxQVR+kTUAL7ZHaw/qzbJduajdbOHV3vtok1RxDIzHoNh7OGN1fuNjhiv86n+JZRzUx6z9eWy8TZUUYLrCS7k9G4+qNEZznXn4Pq3HFbyelMwg5Wruoeri7VDkqUJCwssIPRvIXFHI7AfAL5DsJZo0zzRXjNIUf75P379/UY/v333zENvloTzchM+zm29/GVCs0Cgf0J6D7sL0/bKTpULpv03i4AS6zJt+EGx7mWiG7rGPlB/HxKWwexgsDEAvHV5WSI+RKeDPBamx0wydeidtyTQHLEMDrema+VNp7eTgY+a14kZ7xHHGLGuxtRs+bF5IHnK0zjaw1850UDxJ8E6gK7aVXWE2V5WoHkW3Ki+RR3L6Y9tNBWJZAfPDFMtKqMW0lk8k1ZF6aVZNnuo6GPcGEWJwdAtju6cqGP3dcjcISyqkJbT3m7Ykx2UNSV5CuWH4cOASVwx8Ugf7skJpFu/a6ZrveOS7KkFQS+fPlS+PX0U35gczCoNWww+IHlfNW3huRMG4fM9Il8bTlt3IQ2uUDm9F/gjTa7LHXlamTw1RuT57UA+wTWcw9Xl6ovj6wn0Cewg9G8vqRZT2BzAvkOgicZypkb32aPL7TXt4m67tmzZ/U1sRxfKo2Z8I2V7T+jRZpvYLR3t4YAgTUL5M9uU13WnI/luB0ql016LxeGuX7NF7J1tuHKo291tXxrtb6XZQJzCORLY8wiyMzInSOS04Z5wCRPCyi0cwXigZX4Hntmr8aE9vYu8Qqi+u2ruK/z4MGD9mZLrokvz2du7EWUAuHqsV1SZh/HOqvC3EeSJ0mF82ISRoHsWGCdc1N3DL7FpCXvN0TS4u5FNJC2mEZxzggYJsoo2aZP4Kym7D6GO/oorF+DgD7C5bmw79GVy32EsB6B3ZdVFdp6Ctt1Y7L1oq4kX7f8OLoSuO8ykH+UJXn3cM1cut5rzh1xm08g86X3BWa9zpfAdsjR9muvrK857H2fuD2RSfvOykM96w+1/PHjx0x64w5XZrNLtqk/NdQXTv4a3RfCwuvLLahffvll4fg4XJ/ASu7h6lL1ZZD1BAoCWx/NKyTNTwQ2J5Bvqu1m4sYceRTPeDQk4/VzfZ9OiZnwjY07oxQt7RcvXnT+ZCUBAtsV0H3Ybt7lY360XDbpPV82ptwy05g4HS85v27KyCXCMuk9gWST1QmcdXMlX8hXl85ahA6Y5FrqLV5H4Pnz55kDD056b2yQfAFn5tCjt0kmLcLPvCpvdDTsOJNAvm0WETBTqMoF50VFYYFAp0D5qYXOXaw8oEDyfkPI5OdFH5Bx60nON0UME209r+eIv77/HKrCHC2gjzCarr5jkrExeFIP4bTc2GANoyvtSFqzaYF9l9Vk6iIHDQZuuhhnIp8sDI1atx1yY4NlquVk5JXkdn5ZM4mAEjgJ42oDyd9Pz497rDaxut6rzRoRm1UgMxS5sy+9h2f5M8v5qm/WrFk+8Mzc44jV3BV+TMaOaWy3bt2Kyahu2c9XDFZy7sfXLDNpPOsanQlw7m3K1Ui5Cpo7bsJvCKzhHq4uVSNT/EkgKZA8dxqDde3AGxssM5rXjoY1BLYrcFZTrdxM2i7C5TGPp8Xq7yCLFmO5gxZfb868SimqyuTrri5PghAIEFhGINkEisi4u71MjsxxlKPl8v+bA1GYgwJnveoyRmkHXyU7eMQJN4j41FtO5ZB96rbs49clBeI8ivsr5YZ+FZ94ZfVZ52m146oWDpjkVfkfMzJx4kSPenD0ITaI3nLhGrG2EcN4K95gok45Hl+ruHv37hZzP3KkunkZQx43NzdbTMXoOEeuZYruKfwoDDu4Roy2qnZ0XlQUFgj0CeT7TX0hWH8QgbjfEJehwQITV+p4usKrdndZKs5qWhgm2mUZuCRR+v6X6Nl3WgF9hKk89zq6MpWPcNYjsOOyqkJbTzFbQ0y2W9SV5DWUnyPHQQncd+4f7aERXe99l2ep6xPI3B8/aw5D34FWtb48N+CwLzvOPGoVtzmitpw1N58+fXq6kxK3S+LGytEeaZjVth54JrvnfsFBxCcTjXjvxtylri4zyXL5bmCcR5McRSBTCVz3Hq4u1VT5KJwDCmx3NO+AmSXJ+xYwnHJ5/sZzYo2G8YcPH8pt4Pg1dsn01mM6fXT8y6FdngQhECCwjIDuwzLO1z3KAXPZpPerFbl441djRl9fVGLybWFaYN9e863P3NU4HT0m/s0XDSETGCEQ512j6d8XSDXzs2+Draw/YJK3kjU7judff/0V9xoHExgXwb6r27t37+q3eeJqcvVOdfKSHanOvz9pkGjhDd6/f19P5gHvEEdJe/nyZYZ9Hy9GyaS0vE29wJS3dF6Uffy6Y4HDPvy04zydKWnR1IlnJh4+fDgYflyq4pZD3KMd3NIGmxMwTLS5LFtVhPX9V5UdR46MPsKEub/L0ZUJfQS1HoG9llUV2nrK2EpistGiriSvpPwcNhpK4L6zPm6UJBO4m4dGdL2TOW6z3Qgkv7G8v8HqmBhQeF6o/hjDbvI6k5DMo1Zzz4KOMll/ZPHOnTuZmNtmhEDduW/3zBSavn2T69dQ6pJRPWuzMq9J72dhLrDxde/h6lItkMUOsWOBjY7m7ThHJO2wAoZTLsn6eJa+8UhzzHjPfJUtuurxGefBp3ajhxv9uGT3/5KE2JcAgQUEdB8WQL76IQ6Yy/95dfTDRiDacMm0l4e6koFMuFlmSPF0uHwaJ4yeoAgUBB4/flz4tf5TvpzX91rh8gGTvMJcOFqUkpOlY4p1fAWiE6fRILv61eTr16+FG9v1JMR73/d3X7+ewH0v50tasjzsm8t5se/8lbqpBNbWlZsqXcKZQyBeBpS8Es393NgcqRNmRiBZACKotdUt+e5zPo0ZMdvUBfT96xqWryWgjzCt/P5GV6b1Edp6BHZZVlVo6ylg64nJFou6krye8nPMmCiBu8/3/I2S3YwG6HrvvlRLYEMg826LXU7OLCdqbWOzjVyb6c+4rGdm+89986LxGEl84num9Ao2U84X8M/cepi71C1fGMpV0PLxccQQuNY9XF0qxY/AhQJbHM27MMl2J7BOAcMpo/MlGgPxWZT67jGPve9Tc/XNTsvxifhMazmG+GLL9u7WECCwLQHdh23l17jYHjOXTXofV1om2CsmxSVHqTJDeBNEKB1E5sZGBBYT//LtqvTBbUjgUoHku+RjBL9vOu6lMbhg/4hSnFbxjq58JzCOdsAkX2Bs12kEks+vNO5Kno4dDbL6hS+ulVe/msT8/KRLZowgGVRms8yt5Uw4tjkJRO2abJsl20L7hnVe7Dt/t5i6dX7PIf/o5xbNxXlygdevX2euRNEAOKs7MHk8BTiTgGGimWCPE6y+/3HyerUp1UeYPGt2NroyuY8A1yOwv7KqQltP6VpVTDZX1JXkVZWfA0ZGCdx9ptfv5RUSu7OHRnS9C3ntp/0JZG5wLDDrdXnYcqK+f/++fJSufsTkZX3uhyXevn1bUcT1JfN5w2p7C3mB5MNyc/snvzZ59aeJ8rCnLQd579+/f26Ytl9A4Cr3cJN1byR/7uq3IexZtQaIP9cssLnRvDVjihuBSwQMp4zTe/jwYX3HYDx3dnr0oaLrVA+kczk+Jh+flO/8yUoCBLYioPuwlZy6JJ7HzGWT3i8pM5fum+xQJe8XXhqb9P7J+CRTlz6sDQlMI/D8+fNkQPX7Jcld5t4sIh8nYEzIjytWvutywCTPnRHCHxRIXgLitXPtoBoz4ZNBtcOZcE3ywhdHbLxXb8I4dAZ1zHvqnRRTrfzrr78yQcVDHoM3IzPhbHob58Wms2+Xkc8M0S6c8KgoMl9CWDhWDrdygQ8fPmRiGN0B9xsyUJvbJtn0zV+FlxFIxieZumXivMuj6PvvMlu3lahkbRCJ0ndO5myy5tzK6Eoy1TbbosD+yqoKbYvlcIE4b66oK8kLlAqHKAgogQWcffyUzOJ8X3UTLPnk7OZJg03ki0jOJJB5CfguJ2eWX00bM/0OeJs4U+fHfbrbt2/PVBoj2I8fP9anWS48uDRfulYYcuYplPJpMkmiMqWu/IqKSaIxeSCD945nPY8mT86hAlz+Hm7mLDhlwcJVYqaWOFTZkNg1C2xuNG/NmOJG4BIBwykj9OJrKPWmY7TARzwnFm3LZIsimhPxvboR8bQLAQIrEUie7BFb3YeVZNmIaBwzl016H1FUJtsl5qxm5mbEoO16mhHxHs36IHLBIt9CLQTiJwKTC8TX85Kvt8y/CmXySPYFWJ8MXO/M9G1/Wn/AJJdB/LqAQJS6zO2luKDEvclGfOrlPH5KDj42Apn2z8wd/dMRk9XLVNHL1wNTHXH34dzc3GTaZuGQ7znsFc15sdec3W66Vvil9/xpsl12MZ9cIL6M8erVq0ywMf54tEfrGulNXrIzmOvZxjDRevJiizHR999iru0szvnGj75zMut3NrqSTLXNCgKrbQ7tr6yq0Arl8Mg/ba6oK8lHLq5rSLsSuIZcmC8O7bt7nceK0Zv8a9w7Q1jbSl3vteWI+MwqcNgvvQ9+v/qA9+gzd8bnHu2Jbw/WC/waHiOpx2dPy5nnQlcy6X3uUjdHtpYrkMxzVnPESpgZgeXv4epSZfLFNgTKApsbzSsnx687Fljt3Z+pzA2nnCv54sWLxhyW5Pt32gcK/M73p7e3bHxYvr2BNQQIrFlA92HNuTPVhf6YuWzS+5XLdnJmeKPhcsVIJ99IHR9K9eLJK2aTQ5cFkh/yjds2jQtMOdi5f228o+usd2YfMMlzZ4fwBwWSdxkb9yajnNdvoT169OjqV5N470w9SuWELxzb8v2wclT92ieQbJtlbu33HWIH650XO8jE/SVhhdNfMw+E7S8jpOhygXgDSzSBMuGs4WmezKk30/v+V/iqi0yuDW6TbIoYJhqUPOYG+v7HzPeVpFofYaaM2M3oykw+awhWc+iUC3sqqyq0NZxZq43Dhoq6krzaUnSQiCmBu8/o5LhEcpRjW1y63tvKL7EdLRA1eWbfs55ayQS4km3KE3rzD5heJTnxMZt44Uh8FTD+xcLr168vjEYEmAlh1hsWUSDrd+cjg2LmRiZWthkhkLmnUz5HRhy0vUs9x9u/ntbMWur6Dnrh+nIFsgDshfE/+O5L3sPVpTp4YZP8CQU2NJo3YaoFNYmAuz+TMFaBGE6pKAYX4l2TjSG1mL01+Ha2QrDRMcy0nONx9OhFFsLxEwECqxXQfRiRNZu70B82l016H1G8p9wl2aFKTjWfMmY9YR35/mUPidXbE3jw4EHy3ajrOfVCufGqrUwPpMqbAya5SruFawnEWH/m0I23SzQ+897oumcCnHyb/Iz3TPN3wujFWznycZvwuLsPanNts6sUg/xBnRe7P2XWk8AVTn/NPI2xHkAxWZVAtIgy9We8WCFe7nvdmC956jUetMoQXRdn3NE31xQxTDQuo2faS99/JljBZgT0ETJKI7bZzejKiLRvZRfNoVNO7amsqtC2cvZdJZ4bKupK8lVKiINWAkpgRbHXhcw99Bi6SY5ybEtJ13tb+SW2owUyb/WN03zhN8KPTs65O5bnna72xfTxgYGYCBFvIogPD8SwbfyLhadPn0Y2XXIrIVPnh/Csb0BoPEaSnDBzbr6Xt4/J/yEcLxGIKSjxnHF5493/OvcNmuSrFuKivDnqcgUy63m0Oat1Rnixe7i6VOssAGK1RYENjeZtkXffcd793Z+F27eGU5LnSzwW/uTJk/rG0f25fC56dOsybfjoRV7+3rR65CdZXrisThJngRBYWED3YQT45i70h81lk95HFO8pd4mR5cZE1s7Q43bCGgZMo9FQHno7RT5StNcbG525Y+UWBZJ3ZRrfoL5iSqMGqN9WHPHe4gMm+Yr55dAnuEK4zwAAIABJREFUgeSzLNUdyijn9fmBI8r5HPKN6VWFQ5Rvfhd2HPdT3WpcCPbqFEi2zaLzEHe1O0NYeGWmbTZ5lJwXk5MK8HKBzMjs5UfJhxBj0CrqPJctGwLJi1HsFW8ISj760zjEVH9mTr38iFs5Vo1wlhx5LEds2l+TuW+YaFr2PYWm77+n3NxWWvQR5suvfYyuzOdz9ZA1h6os2E1ZVaFVeWqhU2ArRV1J7sw+KxcTUAIXo77KgeLmSGOUpjMaO35oRNe7M8et3JlA+VvEp8TueHJm+Ssa9Ud31pPvMQsipkZ03jiOSjtuJSRnfLVTFNMe2ivba+Z7WCLuuNWf3YoDjU5LO9qDa+IhlrC9detWFPgQjpcIPHz48Lfffov3C6xwNshgcjIbZG6+ZLbJHKtvm8w91vJ52hfy1deXK5CNJurqqktGIHkXL6J04T1cXaols9Wxdi+wldG83WfE5hK417s/0bqO737HFW359q3hlMxZEB9ErA+7RfvwkleYVUeMHM+0sWP76PJc9zm0Ks5XLKtVHCwQ2IqA7sOInNrchf6wuWzS+4jiPfEu0XbMjPxWcwInPvw5wWXm50daIkXnhGpbAlcQiNsPmbGMuCEU7+i9Qvxah2x87zoT+UYYB0xyQ8CfywskX7BdXVwaV7oR5XyONNZHEOYIf3SYyTGI0eEfeccNtc2SLySaPDedF5OTCvBygUyXasmi27ioXZ5AIRxNIJ7ZijsZmVQ3XvGb2WXCbTKnXn7ErRyxxuN6mUOXA1ztrxtqilQt+QKmYaICzhw/6fvPoSrMjMCSDa1MfKptdtB33sfoSpUj+1vItEkO0hzaTVlVoe3vPJ02RVsp6krytPkutHMFlMBzxfLbr+Gp08xoQDySu+SMxDzgJFvqek/CKJCVC5SnZZ4iv+PJmeXB+cZI9Rqy8t69e4NT0+O+1YjHn2LKdya98aBwTKKYiaLx3EjmMjRVTGKsPua3d9oGS8wGiStCEE11uA2Fk3k0/JLkZCZElc/TS44+677lE2rHLxOZVXXhwJe5h6tLtXC2Oty+BbYymrfvXNhi6nZ59yfeYxhvL4pXSrUvNAu0bw2nDJ4I0cxodMYzDePBYE8bRLcx2ZmK59Biwnky2Jk2u25ZnSlRgiUwn0C7Vp/vWGeFvObHdTZ3oT9sLpv0ftZJN9fGmRZJNDGv24CIo3cO4zZQXr161VjjTwLrFIi2e2YUPu5SXD3+cY+kcfY1buokY3jAJCdlbDaTQAxSZG51RyPsdHu1MT9wXDmfPC2ZiuJ00IVbk5nGw+Qaxwkw056JztjV72Enx6EmzzjnxeSkArxcYG0PATQuapcnUAgHFMhcjIIl7jxd8RnizKnXuCUzOisbHxeK+zGjg1r/jpmWnmGi9efjtWKo738t+YMfVx9hvgKwj9GV+XyuHrLmUJUFuymrKrQqTy10CmylqCvJndln5WICSuB81FcfdYxZ95mhnqvHc74sOIWs6z23sPCvLtAYjO2MT6Y31Lnj+leWk1aes7p86trzIvriUP9eet82jfXJ+jzzoHAj5OSfcd2pPy4VB4rvrif3vXCzONCgWBSGKC1reCXNhYmt7z5fbtaPUliOZzAyjY0tTnovP14STej5Xh5RAPfTCIEF7uHqUo3IF7sQ6BPYymheX/ytv5ZAuVNwilWm0ZKJf6P/NdPDMPHB8MGPakT7Nt76NF/71nBKoTzENO9G/yu4ogYr7HLuT/FWr0wrOorBYFE599Bnbb+GsnpWhG1M4OoCug8jsmBzF/rD5rJJ7yOK9/S7RPM0M7Wv0ZSZPh7FEBsfmu7cNlLx4MGDzp+sJLA2gRgpzkwkiLZ7dCSuG/nG2RevHhw3zH3AJF834xw9BBqlt88kbhbGiVafNP7o0aNx5bzvEKPXx6sNk/tGdZHc8vLN4jUBda7LA4wQ6p8dy7eMJzn0CgOJ9kwUwsGIXffFKFEM6vf4B2M74QbOiwkxBTWVQGbEv17RTXXcznBi9H/Ji0JnHKzcgUDcuogbGJmExFjBtfosyYefJnmFX/1+YfK4Gb11bmOYaJ35spVY6ftvJad2Fk99hFkzdAejK7P6XDfwZLPkIM2hfZRVFdp1z6lNHH0TRV1J3kRZ2nEklcD5MjdGgSZpV4yOYeaxlriXnRmtHR2HNeyo672GXBCH+QSinsncic68/n6+SM4acpzj5dvl5Zmrs8atEXjcL84/TDji+1rJwPOX/kb8B/9stL2TN00Ggx3cIGZZJG/Ex8kS80aue3UeTM5ZG2Qe1MlUEWcdtL5xI9PrP9WXt/iEav0+Vz0tp+XMBKT2XtZcRWCBe7j5enXJxxI8q3aV8uagkwgkLy5rfoR1EgeBnCWws7s/8UxR8kQIpfnat4ZT+gphXGQb88yjBMYc9b7tR6+PiTPl3u4p5Og8Rp9o9FEu2XElZfWSJNiXwPICug8jzDd3oT9sLpv0PqJ4z7LL69evB+8HRHPzWoOkMV4/OJAdp32kYhYdgRKYRyBGwOOm+2DYmZv3g4GM3qAxpzE6G5d0JA6Y5NHydpxEIN5+newhN25P5kdYJolnIZBko7YQwhw/DV6URxy0fmMy3zIecaCt7BKjJ4OlNwZ35nux5SBUY5yrsH09cwub5X9yXuStbLmkwGB/arE7vo2L2pIIjrUzgbiBkaxyo89ylcfsko/gNN5LPS6b6oEMnu/jDrGqvQwTrSo7NhcZff/NZdkOIpy8YC2c0t30nXcwurJw1i95OM2huvY+yqoKrZ6nljsFNlHUleTOvLNyMQElcFbqK965jvsm5clakfBoHV1yL3tWumkD1/We1lNoqxKoj8QWIjbtF+cKB7rKT+W+3mBluFicZ32sIqr95F3mwbvq40Dican6RP3IlGiKjwvqrL3ibstZsKGUv3F/VkyutfEV23Lx9EXmdQMbvUlUrl0zX5m7VpFw3LbA3Pdwr3gathNbrdnNeHuVIgvHEdjEaN5xsmMrKS33CKpUlK/v1WblhXogM7VzzhpNmrV9azilXRii4/Pw4cPG+pkePky+dyAiE32iiFgjVgv8uZ6yukBiHYLAVAK6DyMkN3ehP2wum/Q+onjPtUvm3TnXGiTNfMj0w4cPc9EIl8BsAnHTfbCLGP23ZW6ctFMZ77lonPWXd2MOmOQ2rDVLCiS7oPUbw9EsW88nIKKTn28mxn3fBWzjJmt1ny/Z5s7Eqv4B5JluS2eisapt6jfR+yKWLOF9u49eHxem5EMGow9R2NF5UcDx0xUFBh8FWOasqT+NEdVppqJeJmL1rFn+iPWjWz5LIAYKMttHnjY6Dpm9Lt8meUXIXFLLkYn2T73cDp7v5dC28qthokxO1QtGZvvjbKPvf5y8XklKk1eEU2z1nUfkWrLvudrRlRFJ3souycJ/nObQDspqMk9VaFs5SWeK5/qLupI8U9YLNimgBCahxm0Wd4iu8shp3LYerP1iODQ5ljUu7WvbS9d7bTkiPlMJ1LuWfWEOPmbTt+NW1peHoBd7yXKZK4bNM5lVDqTw6+WPJxUCH/yp8bjUkpeY+MrrYPQaG0Sv/ypX50Y0pvpz8ObmfKdA8lbXYAynopg2nLLbRhM1LdG2Qku2e8fdw9WlGlcY3DQc53aQvQb7syeHeuNqVY+wHiSbVpXMZFW8ibs/8a6Wc2vISNd834IynFIv6uHcnvEe3Z/55q0k3zsQkYzG+cKfa11bWa3n1MGXz61DDs61fPKT16xTxDyuc3JIoq3nQp+M8P5y+ZqT3utzq5Y/sVd4xHgJ7uBQSJwzy39NPY44eK5GzBd4ia/r5arK7W6yI4p3dA/KtvH0wDIX+EY0Yqil7hw3Dm9ubhrbjPjzgEkeoRS71PHHhTDTXquNWGd6kyOG9X3/+uuv+p9XX87fWxq8jk+SlvqbaF69ejUYZvnOWbV7vVzl5/lXu9cX6kHV129uOV6+MHgvPwa7Y6hl4aTFJal68UHy0JMPPzkvkvIH2WwlPbtMsYwHgObOlPrTGFGHDLYzIz4rAWzILF+Zb9Rh7mjHxShTtiP74pI0SWehURIG/3z06NHgNoNDCoMhNC58mYMOhnn5BnOfJoaJLs+jUwhz51Q7nnPXDO0jdq7R918+6zsz4jgrkxesANF3HlEqdjC6MiLVW9kl0zLZa3OonUf7KKsqtHbOWtMQ2ERRV5IbuTb458Fbj5MnXwkcLHKXbLD8I6cR26j6BstJtHni0atLkjbtvoMRvvxwut4LIF+eTUI4V6D+mcG+fctzwvv22tD68qz+DNECiT23p5m5Y1VFO+5H1yd9Ves7F+aoCuJiVw82Pi+82CVm3MjVWR+H72Rcz8rBhlzyEZRzUxQ3uZIhD8bw3EMvs335nFrPp0GW0bj8KPUqojO0ue/UzH0PN1/Ox9VanWiFlet/Vq0Q+fpPgyWnvvEky3MXxUkieYRANjGat0xGLH8WLJOuOY6ym7s/jedtklazXl8Mp5xyIbpdnZ3r+sOHyfw6a7PMewciwKgu8g2SsyLQt/EKy2pfVK1vCyx/fUm2slYbsbbhJWvyZ+us1XuVhE10HzZ3oT9mLk826T055FQV4lhYvvqoH32dy/HunMFKJM7/+V6e1GaJY9VrnPYGsSbmcsz3PqH6ETNXJuWqLjbr8m6yI+6LxB2pwbs70YVY8tSLvItORb35HjE895ZVXwE4YJLbFJm6IlPI2yFfuGa1ERudrpirk29jnY4yd4/93LTkBz3r5+y5R0luH8McVVUQEQvewQnqmZvuMSO63pbrHElJxjA2y5w7maKeP+J8W8aE9sECEO96X/ICEVN2R5wj9fydhGuQpTqK86Ki2OjChs7oTJekqkJnyo5ov1WnW9TPyRnI1S4zxUqwlwhkToFLws/sm38fUDz1FYUwE+aE22SuSuXneDKRqQ+VxMl1nJfuGSbKFA/b9Ano+2fq8K10TPpyeVXr9RFmzY4djK7M6nPdwPfaHBqnuo+yqkIbl/uH2msTRV1JPrdM7rj1eJVGrxJ4bgkc3L5+LzvyNNMCGQwzv0HjtnXnjh8+fFhyslamYGfO68605FfqemeQM5mVN7flAgKZ4dxzHwBYINrTHiIGZgsBZogKu0/107nROOva0ZjCXb6yT36fK+7R1+/oRXnL3AScBDbuxY+rtSI7lnxmYJLE9gUyeIJnHkHpC7xvfTwJEze5+n5trC+foY2N1/Nn4Uwpv2hjPUlYVUwyjZC5IzzrPdxyxVtPmmdy6hqWCfQJbGI0ry/y+fXjmjH58I+2Zab9fG6bvG0498MwjQeD2xHoWzPr9cVwSrBHr6evjC3QOEy2vaOEJ59+7CtI+fXrLKv5+NuSQCVwlcux7kPln1/oq4TrIazqQn/QXP53on/5DnxVAmKm9EQH31swg98UjTua//Vf/7VAsmNsqH73tMq7+kJk/QIxOR1iMDIRsTiTF4vPwQ+0s+zIjMgvdupF0ar3Y09nXDwoMG2RO2CS64D1eqxvecn6rYpbX2Tq668SsSqGIxba5bmenMZyvDZpxCHm3iU/iDBr7jSuy/FnJDyO2DBs/Bm3JAd9ooap7xX1w+AuhQ12doGIlA7e1o0kn7KjwDLJT40yUM+18vKrV68miUA9EOdFXWPHy5mMXk/VPfjuvVmjGn20+pl4arwNRil2iRm8SxahRjzrca4vLxyrEIiaqh6BvuWFRxLCoS8m1foFsq86VmZhjjq/nMZMRXFJrBqFdtbmVpXSVVEbJqrypbHQKBt9uXbwCu3Iff/9dUwap8AK/8xcEU6n6qyVeaPftNq+87k5uIPRlXOTvKHtM4V/c82h0f77KKuZPFWhjS4k+9hxE0VdST6rsO249djXV6qvv+Q61eesBPbJdK4vjyKe7kE0xqkWGyXL1HhzFKFOqGplvQD3Lc/a76hiEgu63n1ZcFrvGZ56aVn/cnSiyxl6+jXG5daflgtjWL6QXRj4JLuXrx3tfMw/dNQYkQ6KiHDjMtQIf5IUnQJpXHcWuxF/OnqmSm+kvfpzsevOhNp9QQ0+IDFtJdB4XqUi7Vw4Fci+mK92ffl2xp4Kz2JZUK6UToVngch0ltK+lee2mctXovpRZi1CWxlvL59lFdfBbxoucFKs+RCNNkZVKjoXZn24aD6lzrQ0Vp5bF80X202EnKmKLyFt1F1z1OeXtG/nzqNM3KI7MG3Ls5Codi2R70MVgm3/FNfWctFaZtBvsM1f1R6XFPJ28vvWZMpDFaXGQl+Y1k8i0KipGvjVn6ttZS0/Mpk8uSav3MoVS5VTsTDH5aYqbFvpPpwinEG7pA5snD6Xy2cifMrry49V5Wl7Yclc/o/24cetydwGrp8nsRy7jDvWEfZqDB836OLPuCpEQZmVIsIfHBua9UxopC7i03Zor1n+etmI50H+3GV2ZMbQl+k+tTtOM51rB0zy6QxtNCDaNclpTTQ6Fz6jVxuxyx3y7YTouF5+uMlDOKs7Pd8Fut5UrdrQmbgNgjRe/jS4fWGDXV4gIr2DvdAFWiBh22ibRZEYjNipQostC7k27qdM2asq2IOfF+OEV7JXlYmFhfX07DJX0mVKY3UDLPnIUcR8sRxvNzX7Mnc+q87ENi5GfbFaciAyBPqiUV+/QOul3gaoH7pvuWondFJPvjJTqC65UDbOowXOl0xlEvhLlkbDRJ3lNlP2TqfJwSu0Y/b9k3X4JbVTZ7E8+Ep9hLkLwNZHV+b2uWL4mUvSJRXO8s2hCzF3UFZVaBeWgYPsvv6iriTni+KOW49X7OEqgfkSGFs2LveNMZ/TUE87N6MRctZRRmyc6VEuPBIVqWhTNMROfy55qzcDFReOiPmIXDhrl3bTdKYnDSJWO648zzLf2cbJ2ntnqe5MTnlINs76zr2WXFm+djQqxnyV2K5jo1REuqK2b4RZ/3MqkHZ1ejr6YrDtCNSTWV6+pOO/WAKTBxp0mPDq3y5yZef5rmtJnHGblc+ghcv5uCSsaq9kI2QB2Fnv4Ub8y6dD/dcwmSmP6mmszv1M3Abj03g8YHD78gbtZnDdp748n1VnDBvJrMekvrzkfefOeB5k5fpH8y7JiOQlVWE7CzlTt1zSCGw06ecYNBhs19XrosbyWVbjNs5Eb2fDKeWe5ikLljlPk1eoU5Qip8ZlcX6vTGFoFNHqz/xRbDlCIFMTnvJina2sOR6eLzMm2xsBWw7n3F8zTfTqrJkvs7bSfTjxZor3qi70B8zlaSa9n3XNq86TWIgCPd/Zcu5Jvrbty0NdoTdrGy7azXFy1jOrvRytriXRBkGqGC7Qrloy4es81l6zIy4Dg+2M2CA2my9f2v2Z/M2nEbE6YJJDqY1cVSCNhYUvUquN2Iii1dglbjs1bDv/vKRd2Dji5H/mWzsznbMRbIXWOMRgxVXddehjqYdw4YjJXi8QQVfPgiov6guztmzbbbPItaijGkOf9fg0ludoIDkv+s6p3azPdOlPJW3yIZjRhoMnxUy9mHoVUb+cDcbnBBibjU7yuTsmoxQRG7x8nHvo8vb1i1GjBmv8uVgLLXlRu/DSWWY5/ZrHqawWiFU95vXxyioOjYVxFUXj1uwyJ0uy7Rr5UkeYe3mwQEZ85rgJekpXuynSyN/4c6YKtgCrQivgNH46YN9/8JSpyvAc7eSG/6H+1EeYNbuTV6h6c3TW+Ai8LrCz5lA9aSOW91FWVWgjsv5ou2yiqCvJyWK549ZjsqDO1MNVApMlMDYr9HCjmVGF0x6wHTfeUgVYXmgfrupJVQuzRqAveuu8o6rrXZWK9oKud19hXuH6zPnVuFW9wlRMEqU4qduFuVqz/FhoO1GZzDpF+Kyh48bjgtGWqA7d+KnSiIW46FebjV5oX3eikTY6tHE7lvO9nuTO5fmG6Mcl55K9ygMdU40+Za6eDeqNXlMKjb1I4CU5dcx9kz24SaqmsnBUsI0iOvjnWbHSpSr7138tn2X1fFn44pIvJIs9BVF3O9pycpBkqsvcwrzJ1M00BLRwYpc8XLlRdKpexo2NLPMwzOj27WJFJdMgjMjEZvPle7tvNUe3Ny5AyYtCbLbARSEZmeoaOvcFdP1ldb4SuPKQd9DKWrKrni/Jc9Qzug8jzqbNXeiPlsuXjpjEKFImj6urXedCtLOXrEdGlONr7RK8nWL1lXMM5EWYg+2YuRsuDfMoIYNRqlhiy1mbto24HfDPfWdHMnXj+qiDpaXdLow6dnCvCzc4WpIjvVV1MbgQOXIhb3731UYsn4TCltEDH9SODRa+uBQi3PlTvs1z1i2KzmPVV4Ze/dBxmWuMaIRbmbe9Sz38xpDNJdfQZH1yiu0Wr9ftWrohH6PejdypU49ejkwJrvqx4s/QjgAHo1Tfa46LV71w1o/VXj7seTE636++YxTmwsMr7Syeo2MyAiGi3Y5bfU25ShxxxNilcSbWK9LGT/WYNJbrjw2Ni0Zmr0wfs4pYVdVkQr5wm/xYTEQvVC88XGb3sy5q9UzPBH7WNoMX+irLGgtRRc8asXoq4kCNo7f/HHdvuHGhOV3+6oeefDkO0Y5835plztwqjZlTeI7aOMJsNEXaIMu35DMaVTwPXqGdilCyWpujxRgRaF8Q4+yuyvbkC8nEnkpIFI/FasvJU7rOABtVd3Umthf0Ec7NwcG27gl5+Tr53ITscvs9NYcuz6DdlFUV2uWFYd8hbKWoK8mD5XDHrcc19HCVwMESeNqg3Wmq2s+NDkv7KfaZmn+Nm0dVfKqF6EzNMQoxKHZWwV5mILGKc7I+0fWuxCysUKBQHVWnf9QPK4z5HFGqktxemOPR5HOTEJVJO2Kda/LVdaMAxHW8HqvCkGxcFOpbjlhu3wpZePj9FOdkI7/TOVbOVMOP8Lx8l0J2n5KfL1d9kRk8RKdzX2grX1+47b6G+mTleo3oJVtcp/LTaEs3grrwz3bF1Vlo2yujds1HTJcqk01n1SduGmZI97pN8kI/Uy97VtWzespXaWXNmvxZA9/B3Z/2lSizZskmSvLiPlNju9EJCpxGP+jCAhZF6KyH4k65M+1t9HYSRkQpIhZWUZG2Q5tqTaZktrdZsqxOldINhbOPVtaShSTfeo/CPMcIWz4C09YzUTnUDx1N7kZ1Mdh7au9SP1Madyvy/al6IJ3LW7zQ16nbtWJ9zQ5yuWPSe7Qb2v8iI+Nf1FnRXIjiEu3dOPPrFpMsB32YRuBRoONAcbjTcdvxqdZ0Frs9rYyUFsa8TuzTFsTwL+dm1CaRL4shR2UX5SEOWo5V+9coolGKGnXlYtHe64EOkh2RzEwVN23bvbOcR624TBk+SJIjmY0WT7vqaK+JXIjr0awn9WojNm2qM6fVtEecPLTIqfz1aKrBwSh+9YPGcrQN2kmrb9MuxrEm/Nt7xZq4pte3H92oCJzOeqweeOfy5q7Xg9VI5MW0LaX2EevFoD3o1ulcrYyGZQQ4YQydF51n1tZXXnhGd1ZTS5pEdVSV+c6FOHGmik9YNS5wcfR64GedpHGGxu4zAUawg329NldUOBGlSGY9UdMux5WuYdiORnvNyWqmiI07BaJ2nTzvIibtq0Bbo7zmdKmdNtc6Q8sUsHNbGo0wJzx5O5MwDjyE5+4v1GMbxezgw0ShoUKrF4mzlqOQZ6rcONdiy7NCLmwc15F2b2W+4Y6IeecRy1Vl/HqqLSdMeMFk9z8FYzvT+7LgaH3ny3M/cxZffhQhjBNoNF06i/3Km0PjEt651z7KqgqtM3OtrAtsoqgryfUsaywHzl5bj5G0EUMKUaQn7+EqgY1S1/dn3yhi52BIu9UxVbv6FL3ItcH6Lbp1kw+F9eFU68cV7AVu9VYxjIWMXjQUdb3raJZXJTA49hgFePKLxaoE6pHpq5wDIYY+6ltea7mz41lfGRmavy8cPdb6vpHGqNMaSSuYXHIxmvvS1khF+c+4cNQdzlq+BKEcq6v82igSDYooXZfEKtrhjQAzf0buXHLQa+0bp1IhdUFxrYht7rghOaIHt/V7uJFq4+2FsuqmYQHHT50Cg73dqLE7d1ztyqglVjIEtFqiyyPWbqy2r+xrvvuTKfbtFC3cRImSnInnVoZT4vIUk5gitvmLeDsLAiRYLi/AjRAibhnqdnyqNZGumaZojYvYwmW14bnjP/fXyopyO2t+RfiZUbXqVDotRLGfdpxN92FELm/uQn+oXL4VOdo4bW7dutVYs+Y/4yp1c3Oz5hhOErdI45s3bwpBRZMoNnj8+HFhm8GfXr9+/fz5858/fxa2jFo1quPbt28Xtjn3pxcvXsRZV+11ikCsiYVv//Ov+mncQuDE9ePOnTunq0jVfIw1VYDPnj2rlg++IDuqAhAUcUZUf3YuRHGK8YILa6HPnz9Hd/fLly+NQ0Sv4N27d42Vs/65gyTPWoDj3klVk0RGVJVJLEfd+ODBg0LurDZihThP/tPHjx8fPnxYCDZOhLgSFTZYw08/fvy4f/9+XJ0ykbn8ohmXp5cvX9aPFfek7927V19zWo7q4smTJ+319TVRhqO1UN89wJ8+fVptE6U6ktZ3lZ+1GEcc4uhbuV5HYQ7tcpMprg6Xty7iAhEHapS3UIou7t27d08ZF82/9+/fV5l47kKEFvL1RtGIlt6Rz4tzwdezfZz+9aJVledYefp3YVQzZ3RU+30VzoVHj90HO1CTXHTatUH73B99kp4aHqczNP57MolrUF+nL87EqOSrjlWVp7HmlKfVmnG8UV3Ua4wqShFa1CGFGi+qsqhYqoNW0ThFrN0GrrZMLkRMgqUBddq30EKb76IWMTlZnarWPFSV3q9fv0ZWBlRc9C/3qYKNhYjYqVzF8ili0d+Z9jSMJvE///xTP2h7uX2atLc5rWk3VMKkugL27VVeX8/6emk8gVdryoH0/XrK+pNtvQDEQft2Gb1+sJaLaGx3mEiFFuWnXntEOSlUaCNKUZTJTQ931E/kSP7pzDWQOKIkzLqLPsJ8vPsYXZnoRgkEAAAgAElEQVTP5+ohr785tBjRbsqqCm2xMrPRA22lqB+5JO+49VhPWtWfPTWMo/tcrRl3ck3bwz1yCcz7940iRp52jt607x9FrsUoXP0eUP7o9S3jflOMnZaLUDwEFiWwvtdUy/WCHWFO2+O75FbvuQmMhOh6F9Bi3CNKbAyAxH9js2oY5DSkdtqxMOZcCNlPlwtkHhpsP2p4+XHXGUJjjLoRyXj++8Lx6kaAI/5sXw6qQOLMivo8X123r0R9TyZEquPGU3Wg+kLfLvVtGsudN8Tnu9A0jt75Z+bRi84dY+XyD3r1xWSq9YXsjkOMu98aN8LiMZXG7aTI9Hjsoa9oVcm5btmoonHuQrlQraEyOTdF820/X2vw1Pw4tUAi/lXzI5ajBZJpeFzxHu6Ru1SRdk9B1ItrlNhpbxrOdzqvNuStjObVAet1Y9VbX+cQUD3aO1ve9N2fwWLfmVl9Q1KdG0+1cqPDKdGQiOe7QiwcokFbnaeTsETrJdrAF05UiZhEJCNi0QgfbHLno91oX8WOp2tWNK6ip9A5pFkOfENltZyQTfx62FZWnFOnf6dsqje0yq2s6NbFoEeVudWZHufU6V/107iFU6wiPnEG1WMVf8ZQw1kDUEfuPozDj702d6E/UC63X2MwOpuvsuNxXs0SdyjrlVendmwwAiTaWLFX1JKdYVYrxwXeLmDtNYPpquIw30IgtCN2zDWyo57v0TQZPDWiWMY2cRKNKEWxV9xc7yzY0UWpx2Sx5a0nuRNzgZWD+bVAHDoPMRixxYrW6UDlGiaK38LxGXe4ONmj/9AJ3l4Z9UNcwUccqH1pDr0yUQwTtCPQXhPhRMess/IpR7Wcfe0DzbFmRE07Aj+zS8QkGMtpHJ37EYHI685iFisb0evcrByx8q9xS7VxiMyfhz0vMjjr3KazEiiXjcl/HVfY8p6DZ0cgjI5DZ5nvvOwORuMs2HYlUIFEWs4KasKN4wJRRaO9EDOcJzzWWUEVuK51UctcyOJyfFYyL9m43LRo52ZmTaZ6iUbLYFDths0krzW9hGv0vpl8HwRpb7DjYSIVWruwFSq0dtnIrInTf7vDHdeqw+v5MtN5ncm7DW3T2V6qM9aXR/eeVth3XiCPymfBHNf3BRK1p0OsvDm0JPVuyqoKbclis8VjbaWoH7YklzOo3iCZb3mm1uN8ES6EPDothy2B+WqtcxQxBtYKIURjuJ1ZMaIyeswzxl4GWzLRdJ9kiKYvXe0ULbOmc2i3L5LJ9breF+bd6AonmUE26xSIcjuYcVFRdO67y5XlgcpyLb0MSJwp7dZOrCnf92/ErbO+KtT2wdI+6KnkxPr8uEREvn0jIMKJC1wjhsv/mRk77TxZYsflYzvrETvLWD3tmTs+9Rh23jeMTI8D1YPtWy6UzPpR1rbcWdRPaYyzZm2xvW58+qqXviIx1foogYMJv+493IhhZ5ehU2BP4+3la3Fn8qdaWT49O2uzqQ5dDmfym4aDhX9/G5SrmnxjZjGZcpGY6ddMxbiYwEoONDhmEnmRaRq1GwYLtHAyka+XpSt2djq7J/W4nZbjYndqQ55bPGKvPo3Ro0Ojuw/tdHWuubzmTza2O48+buXo8cm+3OmLxhXL6rllb23ba2W1C1X5XBucMtAOcKo1Zw3ynEraYbsPl5xomfpnVRf6g+Tyf7QzdapTa5lw1jDQ2Tacb000pzKwUaWGTLm5EL/GNsmhkDg55+vAlDuQmfRevs18qZuvMMwUsuxow+aHqOKEuvzUiyxYoAfbTmZ9zXaTfHltMC6Ewb7uuGAv32swYvV8X2C5ULQ2d/MvTvZ8BuVvJ8TVOXKtXRVHCJlLVabB3RftwU5RO1Z9Qc23PoOwQEmuDhFogyyRd1FakjGPzWLjvr5x/FQdulpItuXymVJuQFbH7Vw44HnR6bCJlZdUF/niVN7yksKWRM70nuIkOqvpFWPrnedd5xka8ezcuCxT+DVC60t7eBZ2nPWnqAn7YhXrC1f/WWMVgRe4BmvvmeKWuRxc94GJQlbmf+q7kNVVIwvirOkEifVx9axvHMtTNWsbwS7zZ2cy857lLTMVXSRzW8NEKrR2ySxUaOUSUv41X0VHBOLcLF+749fYJrZsx/+0Jk78s665fZG/Vh1eT9es53Vfwje6PkpFna68vI++8wI5VTh5w3CBCDjEoMCam0ODkZ9wg52VVRXahGVjZ0Ftq6gfsCTvuPVYblnN9OuFLeEDlsB8jdfuTEXpHdw9xio7C3mElu9/RbZGVdYejWmXothsMEoXbtA+6DJrphp6aie/cJloJE3XuwFyYYXTzgtrMgKZijrzcGfmWFvZplA9RtdvDamIa0Hj9Ik/4+qQqbTjROscYY4wy0mLkcCCzOCh++61RbTz169yDC/8dfQYdebyfWHclt+9nN1R3uK+c6bMRGFrt1uqTE/eHVs++ZMcsXC+zNcImSTmywfSLiTtKm6ONZmGR7KUThK9vnMqc6WuIhAFL+KcycQ4zTvP0AghI3PJwyeDMRxdIVcOoxfKVXq+nT86An07Rschk622KQgUsi+KfWHHa/3UVxhmXZ85/a8FcsXjbvfuT2Ro/iK7hp5O4TxtlPw1DKcUGnuN2I778/KaPwrAuEOP3iuu4ONO1c2V1XHJXMNeWlnt4l0+1zKXgHaYk6wZbDP3lagDdh/6KJLrM7kc19OA7Wwpxfr2FWHuXv/uc9mk92TpXdFmcYGJ+jRf/cWYQpx7sUvceIj/xnKsybdcY5e+MZSpUPKRyaf63C07K52pEritcGRHZ35FCYkzKF+ugrF96rWvYe0AZ33BRGfS+lZuNMlt0mXWDDZHlolG+yiDEesrADOtj3LVjuRpTTS5ZjrofMGee5pESuMqHCmNO7VxNY/d418sxHU2OiRx+vfVwPFTPhXj7iVkekR90evL0znWh1ieYpktI0pxomUSG1kTWwZ15PgpIfUCED8V8i5KTl/az2oWZuIZZfISuojnWVfMiNKmz4tLrK67b6G8ZcrJJNtcWNiSgFHlJquvKIoxYh4naezSPk+j9u6rqCP8Qo9p2pM0QutLeHhOki8jAgmBvljF+vx9iBGHLu9S4EqWinL4I37tq8zrgFEIR4Q8bpdC0a1HacRy8uIY0Y5eUpx9cX5FfvVVTYWsPDdu46Au3CuT7+cmpL59nP5BlI9kOId57HJij+VYkz8pYsf5Ss4pXSq0dm5OeBbUC08sn9t4i6LSLkILD3fki2tbcqo1c5/XjWza+p/nFrPIpqiattt3XiC/grSvMG9xdGUBsascYrXNoSU19ldWVWhLlp8NHWtzRf1oJXnHrce+9sCs66P8XHh6Hq0E5rnaXfvMjZsIv0Aa5T+CjdG56rbUafvod0fXPsKPkYFMhy4KVWx5ee5nNGYtwIXAo/GWid64bQp51BklXe8TyzJFblye7nivONk7i2V9ZbJ22o1S+R7HSpJZuK0QYyyNC0FcBeK6EAMI8VM9Z0/LUQXFBpl0xUnaN6QfQUU4UbWeLkARWmw8eOmJ+KzqxI8It33aawKh7h8Jz+htbpvImnZbpaERFO0BvSgDUQL7ikqsr8pbpv6J7TdHdyr/Dav6n3PfcNmcWJxEdZ/FljP1T/1knztihYIRUc2cL/UYbnq8PWqJelqWXC5X6eUWwqzxnO+m4eZqjNERjvOoL4/WeZOlL7azrs9UjKOzYNM7bvfuT9SomVGguGqsJIPOveRFvR3NxYh/1JNxrYz/xnImybHxhQU+c5RLTtjLa/5CvXdJxAr7Vu38EcVpc2V1RBrXsItWVrsAl8+1qFLauyyz5pKxuHPr0khRpLTdu69Gdfq6bFGX5gt23yhB2fMSh3zctnih33cum/SeL73r2jIuM+cOXpSrgPavUWtf0uDIe/VVfO0ozbfmwtZqPrHr31J2FPIoykn+MnZucY32wTJnXCGB7Z82l+Rz2afaPgpGW6++ZqoDnRvOYMTqkVxmOS4unalY5uhzHCVOkxjInqnyjGZ94U5GX3LOaiHEIZKVz0xp7CwPfStXe72er7aMDIo7wX15Hev7zqk+w8H1yfJQiFL8dJzzouyw5l/HjRoMlp+zNpiksCWR52vCDQ58T3uSRmh9SQ7Ps/wn3DguEH2xivXrvN17rYta5kK2kgcmCnma/CnaMJOM9p41JDoYtwlLfj6oTL4Pxnxwg6gEzmoE5uNfbRlV0DJVtwqtMq8WCvX/YNnIbDBfazaSMPlwx7Xq8Co7YmGZ8zqTdxvaJtAO0ndeJlP6GpnLHN1RkgLrbA4lIz/VZrssqyq0qYrHnsLZYlE/Tkneceux3kBdbHmqlvBxSmC+rmvUJDF+m983toyGx0xDvjGyOlW+Z1K0WGFuHGiBO6rBON8wta53pnTZJiOQqUmWrBMycZ57m/JY5Yhb+TNFOOJ5+USLuBidm7+T3AOKBts6J5iFavk2R3X5qF9WZsriNQQbN7Cmal23Mz1TgCvwNWjk4xDFu15C6suR6nw4B9lyqjJWd84sZ2q/Vd3DjQgfZLy9fCHOZO7obaI0Fs67Sa6A4+IW1+tCxPyUFGj0wau8SO6+8GZV9JZcyFSMCzus53DbvfsT2dpX+E+lKyq39TifYhJxXv9wSqYpe8n5e3nNH4yXRGDEvnEFv6QsbbGsXpLeq+yrldUu2OVzrTw+0A5twjWXT/aOc+og3YdJzqaNXuj3mssdk96jZRAFOkZb4tyIfzHNJvIs/kW9dvoXFvV/kxSLCKQe5mn5fw/43++ZPv2LyJxiFdGLSEZUY/1UEdhiOAEVFJm7DvlKM0KLMCPkxUCuNVZVN1kyvYvBjjuQ7Mi4RUU0YcMlZiZEdZc57hW32UqS6+f1ksuDd1aWjEz9WIMRW75QxYW7HsPT8rRzmZZP1OmI054mcTmOAEenJZwHmwfnHsIFIpMdkWuD8u1ToHNNXGjK091P8SkPRHaGXF457SVp9+dFplSsc5upCmq5OJV/nbawDTpHgz+6kBOOMsdJmknCtCdpYWQtIlMGn+/XLd7uvdZFLdPxjJpzvsxqhLzAiEpcy0ZXOJFNmUvh4Olf36AhsMyfmXyvR/KS5TjWDoaJVGjtklmo/y8pMO19p228zTTcca06vJ4vS57X7Wza+pppi9m5HduG3hx958YhZvpzx6MrM4ldMdi1NYcWpth3WVWhLVyc1ny4TRf13ZfkHbce6w3UxZYnbwnvvgTm667GKGJULPl9qy2j4THVLewIJ3KnCnmxhcUKc+NAS95RnbbY63ovVjgPcqDGqdH+85jzMwtD3EvWHplCGIPD4xo/l4zGx3DuJVeftRm2neOiHJVtFP6Tbfw30hv3HOvtovrJ0g5hT2si1ZFl44pZpdTO9Ai2+rWwMPk9o2WyptHMqyewTbFMlNZ8lAtLV533rOX6Gd3nE624s8K8ZON8d2DatuUKx9vdNGwXpMVuGvadC/tYv63RvHYxWGBNpmLcR2EYnYrt3v2JqjUaIVHn19u3C08dGsE+7SVv2uGUCR9H7Dy7L6/5k+3tzqOPWxnFbEQuN3bZaFltpGK1f2pltct2+Vy7ZOijfayz1kQFOFVBmrYuXWH3YSqoCGe7F/qd5fKtyIyzThgbr1Pg69ev//zvv58/f54bydOAbFTE8e/u3bvn7r7C7X/8+NEZq75G2z5S3ZnkNazca3ZEuuKScDrzRpx30TB68uRJnHS3b99eQzZl4nDAJGdYbHOuwIMHD+LEqfaKa9C3b982dCJUMe9b+Pjx46lm+PLlS982fetDI2qGGFSa5MIUzYM3b95ENEI4/sVBI/z79+9HzRNV0CSH6EtIcv1eLxCnhtn79+/rRT1pEp3AGFOLYpA8KR4/fhwHSgZ+uhl/586dKAnx3/afyYMmD1ffzHlR19jr8lbO6M+fP5+acCNq6ci7OHGiCo3zNFmL5k/S04nZPj3jiNVpO99JutdiKV0rETidd3HBOjVIBmMVJ8Lz58+fPXs2uKUN+gQME/XJWJ8ROGDffyvNmEz2bWgbfYQLM2v3oysX+qxt9yM3h45QVlVoazvjrhKfHRR1JTlfcrQe81b5LZXAvNXglqd7Q3F74tzxzxiQ+e/nRf74I3+HYjAyNugT0PWuZDzDU1FcfSFqj99++60cjbiL/eLFi/I2+/s1khzj1Z3pijs44db50xVXvn79On+fOqr9uOcVN7MujHA4vHz5Mm7AJZ+eOt0Tv7m5ufC4K9n91q1bVUwO8izuu3fv4lmUsx6HKGR6FNqnT59Whn0LG7WtF49G0mKeSfKOc2NHfxJoC+hStU2sIVAW2MFoXjmBfl1G4Mh3f5YRbhxlncMp7V5hPOlXj7nn/eoalgkQWIOA7kMyFzZ9od9HLpv0niyrW9osWk5x/zLeQ/Y/E9y+xWhy3CWqxpSrqRQx8h7/YuZbDCkaPttSBovrKgUK512cdBHl09zCON1O5929e/dWmY4zInXAJJ+hY9OiQIw7xH3TuPsV16a4hxrvCNzxZSgau3E5LlyUo0441Q9B4YpcLDhb/THKwKkAnN4+cHp259Qwq7fKTi8jGHF1iEcQ4myqJsRGiaqCPRWt05+rGjhzXmy1NO8x3tUZWu86RULbvafTSTqioq6fpKc6vzpJ63+u6iTdY1ZL01oEohMRl60446rLYv10Ow1QRKMobjCvJca7iEeh7xbpq1dKUS8ZJtpFnk+ZiEL5icITR9rfcMeUfMJKC+gjpKn+b8NDja78X7K3v3TA5tDRyqoKbfun6cgU7KyoK8kjy4HdJhJQAieC/I+ommIcJv7FjYkYjYlBmOq5kfpoQAwFxIDAiJHPqeIpHF1vZWAlAjGFNd55UY5MfOPogIO3UZ3GCFifzJrnrEaeVvepG5eAqPljKH6OF+XHdTwuPafjxqUnLkBBV113Trfb4tB7ui/WKCEbnZjdV8IH10eOR3ZHpnc2Nk5tjFO+FzK9Me2w86BRbOJx7c6f1rwy4vzw4cPOGAZOtAE6f7KSwIUCulQXAtr9IAI7G807SK6tOZkHvPtz9ewwnHL1LBABAgT2IaD7kMnHrV/ot5vLJr1nyqdtCBAgQIAAAQIECBAgQIAAAQIECBAgQIAAAQIECBAgQIAAAQIECBAgQIDA3gSePXsWX+oup+pos3krjcKM3L///jvoqi0tHFAgnnv+7bffTgmP6f0xg+6ACBcmufAt9Crk+JzGzc1N9edWFiLOb9686Yyt2qOTxUoCBAgQIECAAAECBAgQIECAwEngP0EQIECAAAECBAgQIECAAAECBAgQIECAAAECBAgQIECAAAECBAgQIECAAAECBxT48uVLOdXxmeXyBjv+Nb6I3pe6t2/f9v1kPQECGYF3795lNnvy5Elms7VtU6gi/vzzz7XFVnwIECBAgAABAgQIECBAgAABAusRMOl9PXkhJgQIECBAgAABAgQIECBAgAABAgQIECBAgAABAgQIECBAgAABAgQIECBAYDmBT58+lQ9WmPhd3nEHvxa+Lx0vC/Bl7x1k8SVJ+PnzZ7X7r7/+Wi1bSAoUpoVXIfz++++3b9+u/tzKwsePH+vFox7tqFG3mKJ6EiwTIECAAAECBAgQIECAAAECBGYVMOl9Vl6BEyBAgAABAgQIECBAgAABAgQIECBAgAABAgQIECBAgAABAgQIECBAgACBNQp8/fq1b2ZmFd0jf+k9EP7666+KorGQmbLb2MWfexKovzDCpPcROfv+/fvBvTb6UfRC0jaaosGcsgEBAgQIECBAgAABAgQIECBAYCoBk96nkhQOAQIECBAgQIAAAQIECBAgQIAAAQIECBAgQIAAAQIECBAgQIAAAQIECBDYjEB8rrwc15jKe/fu3fI2+/61MEP1zZs3+0671JUFvn37Vm1g0ntFkVx49+5dZsubm5vMZmvbpu+NGFFOHjx4sLbYig8BAgQIECBAgAABAgQIECBAYFUCJr2vKjtEhgABAgQIECBAgAABAgQIECBAgAABAgQIECBAgAABAgQIECBAgAABAgQILCFQ/1R15/EePXrUuf44K2POfx9CvDLg69evx6GQ0oZA/Z0RJr03cAb/7JsWXt+x8MqJ+mZrW475/D9//uyM1V9//dW53koCBAgQIECAAAECBAgQIECAAIFKwKT3isICAQIECBAgQIAAAQIECBAgQIAAAQIECBAgQIAAAQIECBAgQIAAAQIECBA4ikB91m5nmv/444/O9Yda+fz58770+th7n8wR1tffGXH//v0jJHmqNP748eP9+/eDoW10inihWtjoh+sHc8oGBAgQIECAAAECBAgQIECAAIEJBUx6nxBTUAQIECBAgAABAgQIECBAgAABAgQIECBAgAABAgQIECBAgAABAgQIECBAYBsC9Vm7nTF+8OBB5/pDrbx3797vv//emeTC7NbO7a3cjUBM265/zTsKydaTFilaLAmZE+fRo0d3795dLEpTHSgY//nnn87QNvrh+s60WEmAAAECBAgQIECAAAECBAgQmE/ApPf5bIVMgAABAgQIECBAgAABAgQIECBAgAABAgQIECBAgAABAgQIECBAgAABAgTWKNCYtduOYkw6ba885pq+j73HtOePHz8e0+Tgqa5PbO57J8L6id69e/f48ePbt2/funXrzp078d+Yvf/69eu5Y/73338PHqLvpBvc8bobFObzb/TD9df1dHQCBAgQIECAAAECBAgQIEDggAImvR8w0yWZAAECBAgQIECAAAECBAgQIECAAAECBAgQIECAAAECBAgQIECAAAECBA4tMPiZd98lrspHTAz+5Zdfqj/rCy9fvqz/afkgAm/fvq1Sev/+/Wp5KwufP3+O76g/efLk/fv39U/Wf/ny5enTpzENPjaYKS0x075+xM6jxBs3Yvp9508rX9k36T2q0y1+uH7l2qJHgAABAgQIECBAgAABAgQI7FLApPddZqtEESBAgAABAgQIECBAgAABAgQIECBAgAABAgQIECBAgAABAgQIECBAgACBXoH6p6rbG8Uc7wcPHrTXH3ZN37epg/Hr16+HZTlswuunT8zQ3pZDfMs9Jup/+/atL9oxKf2PP/748eNH3waXrM98wr3vdLvkuAvsG/P5+1R95n0Bf4cgQIAAAQIECBAgQIAAAQIE9iFg0vs+8lEqCBAgQIAAAQIECBAgQIAAAQIECBAgQIAAAQIECBAgQIAAAQIECBAgQIBAVqA+a7e9T3wCur3yyGtubm5+/fXXTgEfe+9k2fHK+Ap6/Vvl23o9REzMjm+5D+ZOJHCOmeeFaeFVlGJ++EY/it4n5jPvVeZaIECAAAECBAgQIECAAAECBAgMCtz6999/BzeyAQECBAgQIECAAAECBAgQIECAAAECBAgQIECAAAECBAgQIECAAAECBAgQILASgZg7+vbt2y9fvsSHhWMydvyLLzM/e/YsH71bt24VNv706dO9e/cKGxzwpzDvexeA5zAPVR7iRKvedBDn3cePH7eS/Ph4+507d5KxjVrl69evyY2Tm8Vs9r5voZ9C+OWXX2b6wnwyhqM3i1ch3L9/v3P379+/3759u/MnKwkQIECAAAECBAgQIECAAAECBBoCvvTeAPEnAQIECBAgQIAAAQIECBAgQIAAAQIECBAgQIAAAQIECBAgQIAAAQIECBBYqUBMvY75kzH7+v3796fpo/Hf+Gz78+fPY31MvMzEuzxNNya7mvHeZnz8+PHvv//eXh9rXrx40bneyl0KvHnzpkpXfMS7Wl7/QtQS+UiWZ6fnw6m2jNNkMMx4l0e1/bYW+j7zHh+uN+N9W1kptgQIECBAgAABAgQIECBAgMB1BXzp/br+jk6AAAECBAgQIECAAAECBAgQIECAAAECBAgQIECAAAECBAgQIECAAAECBFIC9U9M9+3wX//1X/E55b5fT+tj9mlh+mvM3jzro/HlY+3p176POW/389R7yp1l0hJvnYhXTpyOtbl8v3Xr1llK//7771nbFzbOfGQ+3iDw+vXrQiCr/enr16+//fZbZ/R85r2TxUoCBAgQIECAAAECBAgQIECAQJ+AL733yVhPgAABAgQIECBAgAABAgQIECBAgAABAgQIECBAgAABAgQIECBAgAABAgTWIpCZ8R5xffr06WCM48vwhW3MeO/DuXfv3h9//NH+9efPnxudrNtOizVlge1+5v3jx4/lpDV+jSn9jTWX/BkT2su7x+G2exK9fPmyM3U+897JYiUBAgQIECBAgAABAgQIECBAoCDgS+8FHD8RIECAAAECBAgQIECAAAECBAgQIECAAAECBAgQIECAAAECBAgQIECAAIHrC9S/Lz0Ym8GPvRc++ByzNOM78IOHOOwGfZ903txHvw+bg5ckvJH7gyfaJceafN+bm5v6jP3B8H///ffPnz8PbpbZIObbP3z4sLzlp0+f4qUS5W3W+WujVFSRVCdUFBYIECBAgAABAgQIECBAgAABAnkBX3rPW9mSAAECBAgQIECAAAECBAgQIECAAAECBAgQIECAAAECBAgQIECAAAECBAhcQWDwO8n1OH358qX+Z2M55s831tT/POtA9R0Psnz37t1OovjYu5cF7L4MPH/+vErjH3/8EYWh+nP9C9++fTsrkk+ePDlr+76Nf/z4MRjUq1evNjrjPVJdLxV1hLNeMVDf0TIBAgQIECBAgAABAgQIECBA4MgCJr0fOfelnQABAgQIECBAgAABAgQIECBAgAABAgQIECBAgAABAgQIECBAgAABAgTWLvD69euYU52P5ffv3wsbv337tu/XR48ebWseb19CZl3/999/xzec24eI9e2V1uxGID57/v79+yo5ne8+qH5d4UK5WmhHeKoExoz3cvUVB4qv0LcjsIk1jVJRxTneifD48ePqTwsECBAgQIAAAQIECBAgQIAAAQJJAZPek1A2I0CAAAECBAgQIECAAAECBAgQIECAAFxIZn0AACAASURBVAECBAgQIECAAAECBAgQIECAAAECVxA494vBd+7cKcSyPnG3sZlp2w2Qzj9v377dmSM+9t7JtZuV9Q96//7775ub0lyeed7Ipvj0epTzxsoRf8YLO/7555/CjjE5PLYpbLDyn+qloh7VAKz/aZkAAQIECBAgQIAAAQIECBAgQCApYNJ7EspmBAgQIECAAAECBAgQIECAAAECBAgQIECAAAECBAgQIECAAAECBAgQIEDgCgJfvnw566gxI7dv+48fP/b95DPvfTLt9THhObja62MG7I8fP9rrrdm6QJw49cnbW3w9xC+//JLMhSjbk3x6Pb6C/vTp08JBo6Yq1EiFHVfyU6NUVLGK4nH37t3qTwsECBAgQIAAAQIECBAgQIAAAQJ5AZPe81a2JECAAAECBAgQIECAAAECBAgQIECAAAECBAgQIECAAAECBAgQIECAAAECiwp8/fr13OMV5lsWPvPe+fXycw99nO2Dq3MW8Z9//nkchOOktD55Oz5O/uDBg82l/ddff83EOVL37t27zJblbaLiiqAK20R86u8RKGy52p/qpaKKZMzkf/bsWfWnBQIECBAgQIAAAQIECBAgQIAAgbMETHo/i8vGBAgQIECAAAECBAgQIECAAAECBAgQIECAAAECBAgQIECAAAECBAgQIEBgOYFv376ddbDCpOv4CHnfzPb4NPHt27fPOtDBNw6uTsx4rUB84PrgODtLfsxhrp+Gr1692mICM5PeI2mTfHo9qpqHDx/+/PmzDypmhn/69GnTdc6LFy/qpaJKaWe1UP1qgQABAgQIECBAgAABAgQIECBAoCxg0nvZx68ECBAgQIAAAQIECBAgQIAAAQIECBAgQIAAAQIECBAgQIAAAQIECBAgQGAzAn/99VdfXPtmY8ZsWJ8m7kMrrH/8+HHnt6yfPHlS2MtP2xKIVxi8fPmyinO8VOLu3bvVnxta6CyrEf84/eOneO3F9+/fb25uLk9RzHi/f/9+54TwU+Ax4z1UNz3jPb5j//z587ZVVL/37t1rr7eGAAECBAgQIECAAAECBAgQIEAgKXDr33//TW5qMwIECBAgQIAAAQIECBAgQIAAAQIECBAgQIAAAQIECBAgQIAAAQIECBAgQGBJgZhd+dtvvyWPGDNXC9PXY5Zp57eX45PLJmomhRubxfzemDPcVi1nRCMQf65WoJG/v/zyS8zl3u5s7XoNEOU26pbJ5SPM+MZ7YcZ7TLCf5GPyk8f8rAAfPHjwzz//NHY5TeZvrPQnAQIECBAgQIAAAQIECBAgQIDAWQK+9H4Wl40JECBAgAABAgQIECBAgAABAgQIECBAgAABAgQIECBAgAABAgQIECBAgMByAvnPSsc3qAsz3l+/ft2emx3JiOnZZryPzs6YRfz27dv27vEV6DlmFLcPZM2sAk+ePKmfNZHX253xHlBRRVRcMS/9xYsX1Z+TLMRs9nhDR2HGe3wIfQcz3t+9e9ee8R4vROisCiaBFQgBAgQIECBAgAABAgQIECBA4DgCvvR+nLyWUgIECBAgQIAAAQIECBAgQIAAAQIECBAgQIAAAQIECBAgQIAAAQIECBDYnkDMey/MIz2lJ+ZbPn78uJC2+keeq818mriiuGQh3jXw8uXLRghsGyCb+7ORrTFhe/JZ4gubND5cH0f/9OnTVO+8aHC1kzZYR7V3WeGatuEpkh8+fIjPv68wwqJEgAABAgQIECBAgAABAgQIENiWgC+9byu/xJYAAQIECBAgQIAAAQIECBAgQIAAAQIECBAgQIAAAQIECBAgQIAAAQIEjiVQ/z5zPeXxbeE//vjj1atX379/L894v7m5qX+w+hTIr7/+2v5ecT18y0mBmAsdU9wbG3/58mXrc6QbKTrUn69fv66/yCBOlh3kZrz54s2bN/V8vH///ufPn+trRixHCDFzvs7VCCTOjv/6r/8q11GNXVb755MnT9p1abwQwYz31WaZiBEgQIAAAQIECBAgQIAAAQLbEvCl923ll9gSIECAAAECBAgQIECAAAECBAgQIECAAAECBAgQIECAAAECBAgQIECAwLEE4tvCd+7cqac5puDGJ5pjCmt9Zd/yu3fvYqJm49eYMB8hxDfkG+v9OU6g7/vPE35Je1zE7DVCoHHK7Oxkicnn79+/r7P8/fff8Z32+prk8tevX58/f94IrbHv6MAb4azhz3gVwtOnTxsxiSn9l784oBGmPwkQIECAAAECBAgQIECAAAEChxUw6f2wWS/hBAgQIECAAAECBAgQIECAAAECBAgQIECAAAECBAgQIECAAAECBAgQILANgfZky5hp+fbt28FZ6x8/fnz48GE7kSZjt00uXNNJHa8niInBF4Zs9yUFYgJzfP+8fsT9nSzxWfJ//vmnnsYoqDE7Pf8x9ijt8Wn3RiD1AGP50aNHEeZgHdXYa7V/xon822+/NaIXL0T49u1b8v0jjX39SYAAAQIECBAgQIAAAQIECBAg0BYw6b1tYg0BAgQIECBAgAABAgQIECBAgAABAgQIECBAgAABAgQIECBAgAABAgQIEFiXQHueasTvr7/+ii8t9025fPHiRfzaSEbM0oypqvfu3Wus9+flAp3gMfU3vhx+eeBCWEDgx48fMf3758+f1bE+fPgQp171524W2t97PyUtimvM+Y93aoTDnTt3TnVLsHz//j1md3/58iVqj3gLQJ2obRK7x3T3nbnF7P0QaCR2fy9EaCTQnwQIECBAgAABAgQIECBAgACBhQVMel8Y3OEIECBAgAABAgQIECBAgAABAgQIECBAgAABAgQIECBAgAABAgQIECBAgMAYgc557xFQzFP9448/YqpqzFONP2N66vv379+8edOeohkz3mOW5m6+vTwGceZ9bm5uQr5xkJgA/OzZs8ZKf65QIF5P8OTJkypie53xfkrg69evnz59WiV2koVdTncPmc53BLx9+zbWT+ImEAIECBAgQIAAAQIECBAgQIAAgZOASe9KAgECBAgQIECAAAECBAgQIECAAAECBAgQIECAAAECBAgQIECAAAECBAgQ2IZA55zqZNRjYnzM0uz7LHwyEJsNCnTOj9339OlBk61s8PXr199++y1iG6+HiE+a37t3bysxHxfP+IT7n3/+Ge/IGLd7fa8IJ/7tUuzFixfPnz+vJzaWvcmiAeJPAgQIECBAgAABAgQIECBAgMAkAia9T8IoEAIECBAgQIAAAQIECBAgQIAAAQIECBAgQIAAAQIECBAgQIAAAQIECBAgsITAx48f4/vM7a+4F44dM3jj8+M+SlwgmvanmPr75cuXepiRBZ8+fbp79259peUVCnz+/DlyKt4uscK4zRSlmOof9UP8+/nz51mHiFIdr9J48uTJjuuWqG8fPnzYYInp/a9fv26s9CcBAgQIECBAgAABAgQIECBAgMDlAia9X24oBAIECBAgQIAAAQIECBAgQIAAAQIECBAgQIAAAQIECBAgQIAAAQIECBAgsKjAu3fv4lPDjZnV7Rj8+uuv//MB5j994L2NM9+a+ID2/fv3Gy8miLyI2dQyYj52IV8oEBP+4/v28S8Kat8E+N9//z1KchTvmO6+y++61w3jdQCR0gZFJDxmwtc3s0yAAAECBAgQIECAAAECBAgQIDCVgEnvU0kKhwABAgQIECBAgAABAgQIECBAgAABAgQIECBAgAABAgQIECBAgAABAgQILCoQczJjhmpMfY9JqjHF+jQ5Mz6/fJqV+ujRowcPHiwaIQf7X4HOee8xYTjmFf/vJv5PYNUCUYa/f/8etUpUKXfu3Dna+xoi+VGRmvG+6jIqcgQIECBAgAABAgQIECBAgMDuBEx6312WShABAgQIECBAgAABAgQIECBAgAABAgQIECBAgAABAgQIECBAgAABAgQIECBwbYHOee8+E33tbHF8AsMCTt5hI1sQIECAAAECBAgQIECAAAECBGYQ+M8ZwhQkAQIECBAgQIAAAQIECBAgQIAAAQIECBAgQIAAAQIECBAgQIAAAQIECBAgQODQAvFl7E+fPsXHousK//zzz+PHj+trLBMgsDaBeDnFt2/f6rHyuoq6hmUCBAgQIECAAAECBAgQIECAwEwCJr3PBCtYAgQIECBAgAABAgQIECBAgAABAgQIECBAgAABAgQIECBAgAABAgQIECBA4NACnfPe379/f3Nzc2gXiSewYoEHDx58+fKlHsFHjx59/PixvsYyAQIECBAgQIAAAQIECBAgQIDAHAImvc+hKkwCBAgQIECAAAECBAgQIECAAAECBAgQIECAAAECBAgQIECAAAECBAgQIECAwH+c5r3//vvvdYs3b948e/asvsYyAQJrEHj8+PE///xTj8mff/757t27+hrLBAgQIECAAAECBAgQIECAAAECMwmY9D4TrGAJECBAgAABAgQIECBAgAABAgQIECBAgAABAgQIECBAgAABAgQIECBAgAABAv897/3z588xdbZu8fLly9evX9fXWCZA4LoCNzc379+/r8fh1atXztM6iGUCBAgQIECAAAECBAgQIECAwKwCt/79999ZDyBwAgQIECBAgAABAgQIECBAgAABAgQIECBAgAABAgQIECBAgAABAgQIECBAgACBFy9ePH/+vO7w6dOne/fu1ddYJkDgKgLxOfcnT57UD/3hw4cHDx7U11gmQIAAAQIECBAgQIAAAQIECBCYVcCX3mflFTgBAgQIECBAgAABAgQIECBAgAABAgQIECBAgAABAgQIECBAgAABAgQIECBA4L8Fnj17FrPcf/3114rj27dv1bIFAgSuKBDnZnX033///fv372a8VyAWCBAgQIAAAQIECBAgQIAAAQLLCPjS+zLOjkKAAAECBAgQIECAAAECBAgQIECAAAECBAgQIECAAAECBAgQIECAAAECBAgQ+G+BmP3+5s2bmP3++fNnIgQIrEHg69evDx8+jJj89ddfNzc3a4iSOBAgQIAAAQIECBAgQIAAAQIEjiZg0vvRclx6CRAgQIAAAQIECBAgQIAAAQIECBAgQIAAAQIECBAgQIAAAQIECBAgQIAAAQIECBAgQIAAAQIECBAgQIAAAQIECBAgsCKB/1xRXESFAA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wCoFfvz48fXr11VGTaQIECBAgAABAusS0HBaV36IDQECBAgQIPD/F9BW+f97+IsAAQIECBAgQIAAAQIECBAgQIAAAQIECBAgQIAAAQIrEvh/U8Ul7g1///7958+f3759Oy3Ef2P5+fPn9+7dm+oowiFAgAABAgQIECBAgMDlAvovlxvuJoSqMJz6sNGrbfdtY2Wk95dffomNd5NwCSGwsMDpXIuRosZZ9ubNm9u3by8cGYcjQOAsgepaaeD3LLddblwVBg2nXeavRBEgQIAAga0LaKtsPQfFn0AIVCdyvQcao0mPHj168OABIgIECBAgQKAuENfNf/755+3bt3HdjH9xxYy7mb/+z78nT548fvy4vrHl5QXijepfvnyZ77iR3RM2kLYV2/lUhUxgcoFTXT15sPUAVfh1DcvrFNBoWWe+iBUBAgQIECBAYM0Ct/79999y/DpvKZ3GyE4zAU7/7Qvkw4cPEw6s9B3FegIECBAgQIAAAQIECISA/otiUBeI8vA/z3j836vZ4mmPWJPpzNbDOS2b9N42sYZACJwq3vpIUeMsiz8LUHE+mvRe8PETgVkFNJxm5d1c4BpOm8syESZAgAABAocS0FY5VHZL7C4FOnug+dHaV69e3dzc7FJGoggQIECAwAiBuLD++eef79+/L+8b2/z999/uwpSV5vv19evXT58+nS/8aW9ebyu286kKmcDkAp8/f75///7kwdYDdMO9rmF5bQIaLWvLEfEhQIAAAQIECGxFoONL7zFH/TQBoPxQ8lZSKJ4ECBAgQIAAAQIECOxYQP9lx5l7edLi4wbxHYPLwxECAQKVQNySjNMqBo5Os9yr9RYIENiEgIbTJrLpWpHUcLqWvOMSIECAAAECGQFtlYySbQisSiA+NngaPjo9gLSquIkMAQIECBDYtMCzZ89evnyZScKb//kX895jl8z2tiFAgAABAgQITCig0TIhpqAIECBAgAABAkcT6Jj0HjeMj6YgvQQIECBAgAABAgQIbFRA/2WjGSfaBAhsVCAeU1bxbjTvRJtACDh/FQMCBAgQIECAAAECBAgQWEYgeqDxIfdljuUoBAgQIEDgOALxYtNzh3mfP3/+6dOnd+/eHUdJSgkQIECAAIGrC2i0XD0LRIAAAQIECBAgsGmBjknvm06PyBMgME7g69evp/es//LLL7/++uvdu3fHhWMvAgQIEFhGQL29jLOjECBAgAABAgQIECBAgAABAgQIECBAgAABAgQIECBAgAABAgSuLnDv3r0vX76MiMb79+9j4tnHjx9H7GsXAgQIECBAgMC5Ahot54rZngABAgQIECBAoCHwn42//UmAwKEEfvz48ezZs9u3b//2228PHz588uRJ/DeW8GDP0wAAIABJREFUY9L7ixcvDkUhsQQIENiEgHp7E9kkkgQIECBAgAABAgQIECBAgAABAgQIECBAgAABAgQIECBAgACBqQQeP348bsb7KQLxffibm5upIiMcAgQIECBAgECfgEZLn4z1BAgQIECAAAECeQGT3vNWtiSwN4F4e2t81P3ly5c/f/5spC2++v78+fOYDP/58+fGT/4kQIAAgWsJqLevJe+4BAgQIECAAAECBAgQIECAAAECBAgQ+P/YO/u7v2mkXx/2swUAJWy2AkgJJBUklACpIKEEkgoIJSRUECiBpAKgBEIHnO+zOuujR7Ll0atl+7r/SPyTZWl0jTQavdkQgAAEIAABCEAAAhCAAAQgcAiB169f62vtlVn/+OOPb9++rUyExyEAAQhAAAIQgECCAE5LAg63IAABCEAAAhCAAATsBP5pj0pMCEDgSgQ0qnz27Fm6RDoM//Dhwzdv3uila+mY3IUABCAAgd4EsNu9CZM+BCBwSQJffPHF8+fPXdHk3P7555/uX73jKX7x0yUJUCgIQAACEIAABCBgJIDjZARFNAhAAAIQgAAEDiGAr3IIdjKFAAQgAAEIQAACEJiEgL5e00SSb775hn2ATUiSCAQgAAEIQAACqwRwWlaxEAgBCEAAAhCAAAQgkEtg5dD733//7VL5+PGjLnQqwJ0H+PXXX3/55ZcPHz7k5kF8CEBgNgL6VvDuifdF5q+//lrN/8svv1xCuIAABCAAgcEEsNuDgZPduQgwfjmXvgZL++DBg5cvX65mqgGvRrjff/89g9xVPgRCYIuAmlVgeDVr5N4ooTalwSNtagsd4RCYgUDQfpn4nUEp88iA4zSPLpAEAhCAAAQgAIGYAL5KzIQQCExOwO04kpDx1iNNH2keaXL5EQ8CEIAABCAwD4EXL160ep230tHiqRKcp3RIAgEIQAACEIDAZQjgtFxGlRQEAhCAAAQgAAEIHE7gk2Wno1EULUfpVMCrV6+M8d+9e/fo0SNjZKJBAAJjCHz22WdZU+H6eML79+/HyEYuEIAABCAQE8Bux0wIgYCRAOMXI6g7R9OLRR4/fmwh8Omnny47NS3xiQOBexL4/fff9erun376yVh8nbmVq2OMTDQIQKArARynrnivkTiO0zX0SCkgAAEIQAACVyWAr3JVzVKuSxLIHYH+8MMP33777SVRUCgIQAACEIDALoHcHSPpBP/1r39pKScdh7tNCLx+/dr+XaKCHNsuXp9L2gJcPAKBowho6/XDhw+75s6Ce1e8JJ5FAKclCxeRIQABCEAAAhCAAAQSBLIPvbu07BMcHHpP0OcWBA4hoNe16gRCbta05VxixIcABCDQigB2uxVJ0rkzAcYvd9a+pexv3779+uuvd2O23Tewmx0RIHBqAtqF/OOPP1qKwBq8hRJxIDCSAI7TSNpnzAvH6YxaQ2YIQAACEIDAfQjgq9xH15T0GgSMbVaF5dD7NTROKSAAAQiMJ7D1SfOvvvrqLF9y6nFa8rfffnvw4MF4ddw5x+XV6loX++M/f3p/9C+//FLDpN/i9bmkrWHIsxAYTMBvXPpumYzBmzdv7G+T35KWBfctMoQPJoDTMhg42V2GwAXGLJfRBQWBAAQgAIGpCPyzTBrtXa6fcynLmqcgAIFKAsaDB0EuavJnmesPJOcnBCAAgbMTwG6fXYPIPwMBxi8zaGFmGZ4+fao9AVpTnFlIZIPAuQjo0KxW6GlW59Ia0kLAEcBxoiakCeA4pflwFwIQgAAEIACBYwngqxzLn9whkEtAbfbJkyf1Zzxy8yU+BCAAAQjch8CrV69WC6v1i7NshKs8F71afKXJofdVMv0C9eVbl7guHHxNxetwoN6/MOFq2rmk7ac1UoZAcwJ+41LiX375pcZEv//+++PHj3UAvnl2JAiBwQRwWgYDJ7vLELjAmOUyuqAgEIAABCAwFYF/FEvzzTffFD/LgxCAwFEE9KbAssmRHmPRoyCQLwQgAIETEcBun0hZiDo5AcYvkyvocPGoIYerAAGuR4BmdT2dUqL7EKD93kfXZSWlhpRx4ykIQAACEIAABMYQwFcZw5lcINCKwHfffdcqKdKBAAQgAAEIBAR0jDAIOePPsp1+6ZL2SDOdI3dXCei864l8oXNJuwqcQAjMSUAvwvjhhx/mlA2pIJBFoIeD0SPNrEIRGQK9CVxjzNKbEulDAAIQgMA9CZQfetcrBu+JjFJD4NQEiod/xQ+eGhfCQwACEDicQLH5LX7w8CIjAAQ6EWD80gnsZZL917/+dZmyUBAITEIAwzuJIhADAgUEaL8F0G71CI7TrdRNYSEAAQhAAAKnI4CvcjqVIfDNCej01M0JUHwIQAACEOhHYMIPaBcUtsfej2uQKYA54SNPnjyZUKotkc4l7VYpCIfAhAQePXo0oVSIBIFcAjgtucSIDwERwDOnGkAAAhCAAAS2CPxz68Zu+GeffbYbhwjnJfDixYtFeO1zZUS90Dj7xZ9//nn2IiA/BCAAgVsRwG7fSt0UtisBxi9d8V4g8YcPH16gFBQBAlMRoFlNpQ6EgUAWARynLFw3jIyFv6HSKTIEIAABCEDgRATwVU6kLESFgCOgd1X02BkPXghAAAIQgADbLbbqAGS2yIwP1xeex2danOO5pC0uJg9C4BACX3zxxYcPHw7JmkwhMDMBnJaZtYNsTQhQyZtgJBEIQAACELgkgfJD78LBytMl64Qr1KtXr5bS6QVCHHpfaJz94vPPPy8rwqefflr2IE9BAAIQgEANAex2DT2ehUBAgPFLAISfPgHcXZ8G1xBoQoBDs00wkggEjiKA43QU+VPki+N0CjUhJAQgAAEIQOC2BPBVbqt6Cn5eAoxAz6s7JIcABCAwOYFrfDWxh39bvBFlco2fVDyp+ER19VzSnrRKIPY9CWCZ76n3i5Uap+ViCqU4YwicyA8cA4RcIAABCEAAAguBfyxXBRc9fNMCMXikOYGPHz82T5MEJyHw5ZdflkmileayB3kKAhCAAARqCGC3a+jxLAQCAoxfAiD8hAAEIAABCEAAAlsEcJy2yBAOAQhAAAIQgAAEIAABCEAAAhCAAAQgAAEInILANb6a2GPPXo80T1El5hTyXCddzyXtnBpHKgisEmBhbhULgeci0MPB6JHmuagi7eUJXGPMcnk1UUAIQAACEDiEQNWh90MkJtMBBHCeBkA+MIuvvvqqIPevv/664CkegQAEIACBegLY7XqGpAABCEBglwDL87uIiAABCEAAAhCAAAQcARwnagIEIAABCEAAAjMTwFeZWTvIBoFVApzuWMVCIAQgAAEI1BP4448/6hM5PIUeZ716pHk4KASAAAQgAAEIQOBYAj0cjB5pHkuJ3CEQELjGmCUoFD8hAAEIQAACTQhw6L0Jxqsl8tdff12tSJTHI/D8+XPvl/XyyZMn1qjEgwAEIACBpgSw201xkhgEIAABCEAAAuMIsGV5HGtyggAEIAABCEAAAhCAAAQgAAEIQAACEIAABCAAAQhAwCPw4cMH79dZL3t8qObp06dnxYHcEIAABCAAAQjMSgCnZVbNINfUBK4xZpkaMcJBAAIQgMBpCXDo/bSq6yk4X3rvSff4tB89epT70eBvvvnmwYMHx4uOBBCAAARuSQC7fUu1U2gIQAACEIAABCAAAQhAAAIQgAAEIAABCEAAAhCAAAQgAAEIQAACEIAABAoJ/Prrr4VPzvTYZ5999sUXXzSUKHffYMOsSQoCEIAABCAAgQsTwGm5sHIpWj8C1xiz9ONDyhCAAAQgcGcCHHq/s/Y3y86X3jfRXOXGmzdv7B/c07z569evr1J0ygEBCEDglASw26dUG0JDAAIQgAAEIAABCEAAAhCAAAQgAAEIQAACEIAABCAAAQhAAAIQgAAEIDCcwMePHy+zB/L7779vyK9tag0FIykIQAACEIAABM5OoK2b0Ta1s7NF/ksSuNKY5ZIKolAQgAAEIHAsAQ69H8t/0tx5Y9Ckimknlt6mJi1bzr3rxPsvv/zSLmdSggAEIACBEgLY7RJqPAMBCEAAAhCAAAQgAAEIQAACEIAABCAAAQhAAAIQgAAEIAABCEAAAhCAwP0IXGkD5KNHj1p97F2fef/yyy/vVx0oMQQgAAEIQAACIwjgtIygTB4XInClMcuF1EJRIAABCEBgFgIcep9FE1PJ8ccff0wlD8L0IPDgwQMp+smTJ4nEnz9//v79e520TMThFgQgAAEIjCGA3R7DmVwgAAEIQAACEIAABCAAAQhAAAIQgAAEIAABCEAAAhCAAAQgAAEIQAACEDg1gQ8fPpxa/kD4H3/8MQgp+/nDDz+UPchTEIAABCAAAQhAwEIAp8VCiTgQcAQuNmZBrRCAAAQgAIG2BDj03pbnRVLj0PtFFLlXDJ1mf/v27W+//abD7XodrPvwu/7V9ffff//nn3++fPlyLw3uQwACEIDAOALY7XGsyQkCEIAABCAAAQhAAAIQgAAEIAABCEAAAhCAAAQgAAEIQAACEIAABCAAgXMSuNhXE/V59jdv3lSq4t27d/rcQmUiPA4BCEAAAhCAAAQSBHBaEnC4BYGAwMXGLEHp+AkBCEAAAhCoJPDPyud5/JIEeGnQJdW6VSjNZXO4fQsO4RCAAAQmJIDdnlApiAQBCEAAAhCAAAQgAAEIQAACEIAABCAAAQhAAAIQgAAEIAABCEAAAhCAwCQEfvnll0kkaSXG06dP9Rmb7777rixBfeP90aNHZc/yFAQgAAEIQAACELATwGmxsyLmzQlcb8xyc4VSfAhAAAIQaEuAL7235XmF1D5+/HiFYlAGCEAAAhCAAAQgAAEIQAACEIAABCAAAQhAAAIQgAAEIAABCEAAAhCAAAQgAAEIQAACEIAABO5E4P3793/99df1SvzixQt9rT23XJ9++qme+vbbb3MfJD4EIAABCEAAAhAoI4DTUsaNp25F4KpjllspkcJCAAIQgEBXAhx674r3lIn/+uuvp5QboSEAAQhAAAIQgAAEIAABCEAAAhCAAAQgAAEIQAACEIAABCAAAQhAAAIQgAAEIAABCEAAAhC4MYE3b95ctfT6Wvtvv/325MkTYwEV848//uAb70ZcRIMABCAAAQhAoBUBnJZWJEnnqgQuPGa5qsooFwQgAAEIDCbAoffBwE+Q3S+//HICKRERAhCAAAQgAAEIQAACEIAABCAAAQhAAAIQgAAEIAABCEAAAhCAAAQgAAEIQAACEIAABCAAAQh4BH766Sfv19UuHzx48PbtW33ZSAfa9RX31eIp/JtvvtHxeMX87LPPVuMQCAEIQAACEIAABLoSwGnpipfEz07g2mOWs2sH+SEAAQhAYAYC/5xBCGSYigCH3qdSB8JAAAIQgAAEIAABCEAAAhCAAAQgAAEIQAACEIAABCAAAQhAAAIQgAAEIAABCEAAAhCAAAQgsEvg/fv3+rb5brSzR/jyyy91oF2lUHl1AP6vv/76888/P//8cx13f/jwoe6evYDIDwEIQAACEIDANQjgtFxDj5SiLYGbjFnaQiM1CEAAAhC4GwEOvd9N4zvl/fjx44cPH3YicRsCEIAABCAAAQhAAAIQgAAEIAABCEAAAhCAAAQgAAEIQAACEIAABCAAAQhAAAIQgAAEIAABCMxE4Pvvv59JnO6y6CCZ/rpnQwYQgAAEIAABCECgjgBOSx0/nr4UgbuNWS6lPAoDAQhAAAKjCPxjVEbkcw4CfOb9HHpCSghAAAIQgAAEIAABCEAAAhCAAAQgAAEIQAACEIAABCAAAQhAAAIQgAAEIAABCEAAAhCAAAT+S0Cf/Pnpp5/++4v/IQABCEAAAhCAAAQgAAEIzEWAMctc+kAaCEAAAhCYlQCH3mfVzEFycej9IPBkCwEIQAACEIAABCAAAQhAAAIQgAAEIAABCEAAAhCAAAQgAAEIQAACEIAABCAAAQhAAAIQgEAhAT6ZWAiOxyAAAQhAAAIQgAAEIACBIQQYswzBTCYQgAAEIHB6Ahx6P70K2xbgzZs3bRMkNQhAAAIQgAAEIAABCEAAAhCAAAQgAAEIQAACEIAABCAAAQhAAAIQgAAEIAABCEAAAhCAAAQg0I+APpn46tWrfumTMgQgAAEIQAACEIAABCAAgRoCjFlq6PEsBCAAAQjcigCH3m+l7p3C/vzzz3/99ddOJG5DAAIQgAAEIAABCEAAAhCAAAQgAAEIQAACEIAABCAAAQhAAAIQgAAEIAABCEAAAhCAAAQgAIFpCPDJxGlUgSAQgAAEIAABCEAAAhCAwAoBxiwrUAiCAAQgAAEIrBHg0PsalbuG/fjjj3ctOuWGAAQgAAEIQAACEIAABCAAAQhAAAIQgAAEIAABCEAAAhCAAAQgAAEIQAACEIAABCAAAQhA4HwEfv/9dz7zfj61ITEEIAABCEAAAhCAAARuQ4Axy21UTUEhAAEIQKABAQ69N4B4jSQ+fvz4008/XaMslAICEIAABCAAAQhAAAIQgAAEIAABCEAAAhCAAAQgAAEIQAACEIAABCAAAQhAAAIQgAAEIACBOxB49uzZHYpJGSEAAQhAAAIQgAAEIACBkxJgzHJSxSE2BCAAAQgcQoBD74dgnzHT77//fkaxkAkCEIAABCAAAQhAAAIQgAAEIAABCEAAAhCAAAQgAAEIQAACEIAABCAAAQhAAAIQgAAEIAABCKwReP369S+//LJ2hzAIQAACEIAABCAAAQhAAALHE2DMcrwOkAACEIAABE5FgEPvp1JXN2H1mfdXr151S56EIQABCEAAAhCAAAQgAAEIQAACEIAABCAAAQhAAAIQgAAEIAABCEAAAhCAAAQgAAEIQAACEIBASwK///47n0xsCZS0IAABCEAAAhCAAAQgAIGmBBizNMVJYhCAAAQgcAsCHHq/hZp3C/ndd9/txiECBCAAAQhAAAIQgAAEIAABCEAAAhCAAAQgAAEIQAACEIAABCAAAQhAAAIQgAAEIAABCEAAAhCYgYA+9vP48eMZJEEGCEAAAhCAAAQgAAEIQAACMQHGLDETQiAAAQhAAAK7BDj0vovo+hH03qAff/zx+uWkhBCAAAQgAAEIQAACEIAABCAAAQhAAAIQgAAEIAABCEAAAhCAAAQgAAEIQAACEIAABCAAAQhcgsBXX331xx9/XKIoFAICEIAABCAAAQhAAAIQuCABxiwXVCpFggAEIACB/gQ49N6f8fQ5fP3119PLiIAQgAAEIAABCEAAAhCAAAQgAAEIQAACEIAABCAAAQhAAAIQgAAEIAABCEAAAhCAAAQgAAEIQOB/CDx69OjDhw+wgAAEIAABCEAAAhCAAAQgMCcBxixz6gWpIAABCEBgfgL/nF9EJOxK4MWLF8z8diVM4hCAAAQgAAEIQAACEIAABCAAAQhAAAIQgAAEIAABCEAAAhCAAAQgAAEIQAACEIAABCAAAQg0IfDx40d9L5F9j01gkggEIAABCEAAAhCAAAQg0JwAY5bmSEkQAhCAAARuRYAvvd9K3WFhf/7551evXoWh/IYABCAAAQhAAAIQgAAEIAABCEAAAhCAAAQgAAEIQAACEIAABCAAAQhAAAIQgAAEIAABCEAAApMReP/+/cOHDznxPplaEAcCEIAABCAAAQhAAAIQ+H8EGLNQFSAAAQhAAAKVBDj0XgnwxI/rxPvjx49PXABEhwAEIAABCEAAAhCAAAQgAAEIQAACEIAABCAAAQhAAAIQgAAEIAABCEAAAhCAAAQgAAEIQOAeBF6+fKkT73/88cc9ikspIQABCEAAAhCAAAQgAIGTEWDMcjKFIS4EIAABCExJ4J9TSoVQ3Qlw4r07YjKAAAT+N4Hff//9l//8adnpr7/+cotP//rP35MnT77++uvPPvvsfz/BLwhAAAIQgAAEIAABCEAAAhCAAAQgAAEIQOBgAkzrHawAsocABCAAAQhAAAIQgAAE7krg48ePv/76qzZX6HPW+vfPP//UXgv3r0Py6aef6uLzzz/Xhdt94f7VeeBLbsDQh/IcB/3r/lR8x8RdOCz+vz4igRKfhdVVKfnFv97127dvv/vuO2n/ekWjRKsEFjP430b/P1vOFNO3hPq5tPSgjX/55ZeryRIIAUeAboWakEVA8+Ru1+vikulxhcgEycfQtbuQIcL4WMBi4S2UiAOBkxK4eQ/LmKVJvVU3sQwB3EXQ/7pcloHA0gu7WRG64yZaIJHbEri5Gb+t3ucsOIfe59RLX6lev3797NmzvnmQOgQgAIH/ENBk348//vjTTz+trjm5cYjOwsso/fDDD99+++1R2CSn1ondgrGkcsuibqVkGRG5gdAXX3yhC5Y/j9IU+UIAAhCAAH0WdeDaBNzSptvAJ9/M98pUcDdDrX+dP+YcswcPHlybiV+6ZenXIXI+9rKzZ+Hjtu6Jz1dffXUrPj4rriEAAQiIAI4T1QACNQSY1quhx7OzEWCgMZtGkAcCELAQwJu1UBoZRzu9lpXEYDHRieFmZtx6ov7VzMyjR4+MEurrT99//70i698DF0yN0hINAtcjMODDIX///beRm+y/+5yA/nU7FhIPugjuX00a+zGdIdIU8alniR0NFU003Hy4X0bLtY9oNb7MtbZ/OFCTvClA4xeVd1Xa+sCnT58WJKJO8M2bN677079uVWJZkhBAh7HfGT8xkQCvXr0qqwarRRbkMhqrqSlQnXirFRkZpd3mvyXGbrgUZ3dRdlPrEUH1TdqR36V/jRyWlh7XkGsYwx6c75nmPbuVe+q6vtRuOlGGSH6I27eQlaaM7eJg9Osfs0SaIfI1LDyuml+XJndaXEP2BR5/3dzvEvMmpZD7JK9eSbkL/SvDpempssTpYcXtbmOWsqqSfmrpJtymuHRkd3cZCKxG1lhAg/1Jts/RfSw66tp3SOlNXC+nL385QPK7+qYLGUz3Akr3rzJ1EyOt5gQWVsMuMOPDUJNRLoFP7LPqcdIyB8GMeRzn3bt3zd21OJdEiMzN8loXN/fqfsqyvHjxIvFg71tOMF8kJ5i+eNyPmDL95ptvdPo0q3R6ROfksx45PLLM7uKFC3JcB1SoYtc86MOWjFTqpQNTBXN/51o9UtFWcSlQ55abeABZdQM9ZuEqi+xskaqxq70N1/A09tD7lTXxZxdsvLXRC9UkodbGFjfULq0bBekb9eObxpaQNJktMhcOn81uXxi1iuYGdTIavv+mcNlPjVfV78ssyCY0NKSOp0b47tUh8mdc1spRt5ZMz+VsuEId9e8pxi9bcC7WZ20VMx0uo+cmktzMpnNc9Yjrx50z45pkwd4aJe5ev52QQYkrWiICt4oJOFvnbGxuItKLzO9UO9Jyi7AbX3wER3+7kzCrSR3ouKpb3PW01cGV9Z5qj2Iis+Bsghv4OwKLQfjv0Px/ljHOO7O8qtZpA+UyyXWRapyVdoNNKUI2VlNeKGJaxcWC4TjNM9iPtWMJwXGyUDp7HGnZdX+u4yvrT1chMK23iqVrINN6nfDeZKBxYP2R4haXWxcjnT3ZQE3s+/MDy9DDHw64CTQJ1tBIdqqud0sWXyWhcaYBE3DG36rpSpy0mpbRAmh67UAn7vwtHDV7eMYjapJjQGA1zWPfn74qEoFXIqDG/vjx464l2m3ablZNO3M0q9ZcErlqmpqbam9DuowalgpF2UaOdMrpu265oevOvbQA7m7XCrlbFX0JJYkUocnexdn278bXDqA6viYTa85jlM8vAfQXZzdbiFYrmhRc5bKsrRQXX2oS2+LH+z0oN1it3neKmufljKGq6GwLRpKnzPgfos1zSetq0c27leZN6doJujFgWydETVVzUzI+6aMBlmHRFvziBfetBNuGX8zC46r51WNyp6WrsnwOievffvutoeOhHk0z3onsam7JU9KwNCsFetg7j1myqko68oBuQgK44eqB4/2uFulEI33pwrIZKV1nEnflcRWffFSLlhOo+Qe3+JjIJXHL7Vs+sKYlZItvYcZjJoRMR0AGrvhPDXK3PDr0Xpx++kEN0uQIKn1ZFq1v6WWZz58/l3XQ4FCCyfFSz5QQTzHT6RfflVSaxFwEk1QynYtgaakksMpSnHXiQeFyrwZPMNm6JfkTKQ++5eN1Snd4LUr3C1hQKGWtp1S1/HQs127OQhV1MCs/u7i9OG6uvexWSxWzbVtGj752Rl7LOsnIyCKpyST0rruqIYqp+AXiSb/KwtI64jhq1wU55j6icqmAce5lITILElutLFcMe3yajJ3VZWLOZrcvA7agIGqAcucSNjMwHbIJTdw55StLZcxX0RRZjxQU8FaPqIML9BX/bOvz1OM9XZ9VX+Q4BSlFzdCivlih8kmMfrgMb/x4EKK2FotHSA0BKbfYbwy0434qtdlacQ2f3D5olYkfqE5KrWlkf2HpyHIdackv97vAJkgYDYGNNqFGcbd9Vi6QRePS3ZXa6YXVbWlls6kSx0kVUkrBcbpqw1QNZ1pPyj1dS5frIpnVNuWEsKIxrHkK+DUGGietP4LfZHJstcK4nq5gqU6PaPZMj68mS+AwAk6DFlfTH8wuQ37jgO6kkzyn6+OGVZtDMmqrjqUOr87JxC0id6rkEERtM7V03P06l7ZlIbWTElAPFXc9bUMSZNTBxaagbe5Laq3WMRPFqbylxl7g7C0FbHWhec4D1167VkijgtQV1lRLKbHM91ZfqWct88ytdN0wHUEz4t2N1pWAEt8VYGQEcbN4Ag01paRUvY2DizEoiu3eIdo8l7R0K2Pq8AVykU3QOnJbUxOnpjarFZytEV+NMdxK81jVXNXC39lVi2vU5E5LV2XFbXw1ZHUuKCZpDFGzWs2lSaC6eKMYinbnHpYxi72epGOqhQ7ofOPWIcN1yHi/q0VKo17uyoYcMtJfBHAXNTLECg1CpNwgO8tPaafGEwtkWH4eUtMs5VWcO5txIyKiTULg/9TIYTE3av8VQIFqAAAgAElEQVQ1WSzPakimXq3htKas0pJ4zYUKKA4NBZP5qJEnfrbeBKt0gt/qr/hEq3zEpQOov8jqzxrOaIzsuuSXNKyZrdoyeowb6YAQqU91r3h+QQbTPtevNr7VQmVGZOJUM1UNZNWdYY8j624/JiqI2kWcaZOQxKRkcYloMsXozvjgnHb7jCRbySyNyHAV2wfZhGJJ9GxZvhJYYhfne/kHR45f6mGers+qL3KQgipzjQPjN6L02qHLV56J/8jqtdIJhORnMYGuE2fSVPHAs7hEbR90Uw2r9bBJ4LD+wjIGUesz0qvsmn10I8fmxtKdOpr6LIuufRWoU+469LPwlNhqC5Jcf5Ln7HbDUuSsODhOS43tMdjP0oUlMo6ThdJJ4zCttyjudEMkpvUW3Y28uMxA4wL1Ry6W+tCGLl8rIyDBcPxGtkqXF75Kmnmr6r14sP7FKbzZNJ/Bdy1zMm4UqRGlllA1wyDI7k/XCkkPphTBt42rke1TJYPh9MtOWPx6u3rdaiON8KrR6U+6lnXSnzSiQP0VF1DPKhGXmpJV4sVJ8eBRBKS41YrXMHC1aHJLZFIa5mJPSoarptqvFqcyUFrot5fDTiaIKWs/vlF3rZC7alLFUKkDDmU/lY7f6+1mrQiKX5bXDE+pI7CU0RKnq2VQ4hYZBsRR41r1hYZpUyhaORiVuIqt3yHaPIu0dCuV1fImj6vfkVPU1equ2rRgYOhoW4ZFq6kpcDa/7toW/s6uWmwZujaf+m6uq7K22mMQnusPx5D9EDmcQfoNf6qL9/PauqaHZcyyVTfs4V3X8uyNYvB4v6tF2oV/7Eg/EK/rMFBT9EF26Z+amise4Bgr26rjl5aq613MeBleN3BQ7XXOj/6VDZE1m80PLyvdzE+d5tB7c/9AtqOJYmTmjNbKGK1yKk3urETSOFwF7G1/jSUKohWTb1sHjP1ZJ5uu3AdYt7a+kVJr0mTQYxOMxkRUzRqukqpvVmqJqqtbq0tfavWr9WfLZy22EmkskmErR99MKY5MqCKrrqpE+tOFTKtm4tRynZvixw+uFaHSjAeloMkEQK79UxUvqFE1P1fb3bUBNiydmp5sUQ1/96ycsdy1bSlu19TsCiY71pDGlZKydAQztB3JYBF1tj6rYVVRt9tpLJMYBajT321cap4Ni3nbpOQs7Ro6VQDZYTmfag7OKxMu55gpRClIlbuVpLljNkZl6jgsFsCvriqpaOgp/as//1b6WpCFt2u5dnUtCaXZXRmk99WxRrqAu3fHjM13S3fqCFJfsdek6iHNHlJ81fzVhqYWZKmQh8g8PtNVREGzOkqDPg3JYBFVcaYa7PtFqLzGcaoEOO3jMkdM6y3aOWlLV3cTmM2an4mxzAJKF2KV5RAaRTqF13SxgcaV6k/9PJWU27xiyxeVmfWbD9edCOCrpMGetI9LF+q8d2V7E5MPbkyhKm0cNio1ma+tBN2S69ZYRs+eF2OZ5Ja5BfEsSzx4qm0nu+VNBZnyc34CMshb2mwVHkCwuK+tsk6kU++qBeUq/qlBR0LOw2/JYquSFJcu98GuFTItjFYoLLP6WRpR75nO1L87xkpnyW+PnLsxwC94cN1cC34plHiQ3fifqhVdy+iXd/da482RDXyVdvGY9xBtnkJaupXVmkagT0A9jmUYsmtDaiLIE/MHmDXy+On4xRx/fQcLf2dXLa5RXTv0+m6uq7KMzb/tJI8cTmO+BdHUxccqDkLoYQWEMUtQK7J+alK0oHJ2fUQ1P2vQmlVeP3JXi+RnFF8fPtIPRNqaFW+iaJmpILutn4Odlkmm4DDjW/UhES5PO8FN7gorzgl69bc49F7LsHnXW7lWJ2vYxNz3S0Qj8zLobX3E3f4sYZtkmFQKaUoegKLpTyXSv5JQnZ9StoziFKf3hGlb36iVtOixrP4XPNXPGqx2zKsOsZqDayCx/GpBCTsTx68JkQy7c4LO4diS1s9dJd1NTe64JSk/2a1rmswWmUuGz2m3L4k6XSj15lsGSq1b1lWaUttUM9ef6/3TZmHVbK7KsOpYalYlzlS2yHkdWwuKEnU1i5sHWqZLWvk8ZahVqdLVSZVz2j6rrMjBU/IQtmq13zAFQaAUeWmPSuc/jfJPtQ6FywnZSkfPqvkE+brH/SxWr/Vs/CAhdgLS15ZeHHARlsWTEo1pygjLcu6meWy7NpZF0VSHt3ZCxxVSTUA1WQRW01dSri2I526a9n5qNa90oHQaCx+ESNp0ImrRwSPupxJ3pkCFdRZA6ejC9c7zjM3TpTv1XaFeVbGrn4te1AYT9XDVJnfFIsFWa5QLlKhdcz9R4jhOcT0Rk12TNVLFOE4jaQ/OSz14XAObhKz2+zKMsT1nWq9e6eoom2jNJSKNpEWSgbqt13TJgcbF6o9GbTI16Tq8elcctnwSpSlrKWfSuZ3ucTUE/VQXKY/U0gCVuLJYzZrAegL4KmmGqq67FVUdtPpuiwuqmr+b2mzebJrP+Luqsat2Q1qQtamxFdKg9Bi7W6vZucCa7Maja5LjbgUWGemoSV7Cm4Df6lYTUUlkJAG5lK20v5XOUhwZ7fSc9lYKncJloMZP0C003EVi8jBdapHUs7IhGg3JXOtPJnf500+FK8KWS5lOPL6rpCz9clC6gp9dK2RCHqGLS90kRCkn8vVvjbHSTQoVJ6LW7Zel5jrLc4glSYco8RrZKp8VpfomqSIoEdf29a9r5pWmVemMaeCrAIuFP0Sb80urKpFuBVt3r9qtrNa6Oweqr9maR92qG/3C1YoXT0yGqDijAy3YUpfuY+Hv7Kot6l4uVIeL6+3ug/XdXFdl7crvIrSd5FFDM+ZbEE394KLZ1Qt6WIeFMctq9dgNVH9XbzGUggYCqorBWKA+ZSXbcEC3SqOrRVrN0QXOMNIPxKsfEiZMnNy8ILv4p1pxsUFLZL17S5ke67MVl/rOAyXVFssQWGzjmkZIEwIceq/F2LwbqFyr05T9rrk8NoKcjDLobX3EdH8mryX2fhSip+RwWOSXZ2axbvZpfUumQZy2vpGx4IEM8U/0GDNpHmIZGLj6rJjSiPOf9K+upWhVy12fRo/7VSKubPJHlVqiaGmHteHIYZeGylJgeFW6dBFkaZV1goDxljJqaLTvYPqMYOeMFjelGu37jXTO8s4p1eoSggyFbGN6tKnWmjCe8tB2yxtnLTtj0aOyjp9V5WEQFTPfNd3iZmEep9wk5Ox9ViUEkd/1n9UY1ZpU5415KaYar56KzWk8KlEbj6MFIUrKmDXRAgLCKz8k4On/lPYLXLIlFzWfdAOXxtNmfEnqqAsV3weydS3bXmam9FRCBUq2E5/VBhiULpG1xgWxZVCa5xqbH1Wpeue7OnOSmOVIeEp2w15fKNW33Wo5Up76EvVLIW1XXUMus0hNZMZxis1jYF1V1XGcmlS2wYns1m0p2nWFiil75bpR/atrNUmm9Sz6EqtdEye8lqTScZRR0DBrfjKtt0pblT/h5Qr4eQcal6w/uYM+tcS41Uin6uAsKwiqHooZpxCEyKhaUlutgQRuEVCXhK+yBceF7/b4qpm5TUYpD+vj0qU7493VCXaZi8Qgt6CYFqPkbJRUWZD+qR/ZUoFvtAsaxSqTtp2sL6F/vZo1gTMTUOfla7DHtSu+3RQsMqhXVRuR3yujpIagTkT/6lohiQm35XHjRb8p4l2955ZCDKUvNxzeTdyPIK9Pz+6OB9PE1Ec3GTD6gsXXXStknJ0LMVZOERBDaS2XpNGMj7HSaS0X3204shDnYjF2H1TiW9Wgd3h6CL8ruYyhGmCi+euWmo8q8+54ZDUvkWmoxCyYZQKrFIdoc3Jp6Vay6t4NI8uJWrUAWYGqZkpHFkk2Rz2Xs0v6V9cyIwqXIcqqirJvetwyLNqS08lwoEJvZeHv7KrFdWxyp6WrsrbaYxAuyxBzKw6RkQnSb/hTXXxCsCyzJqlkCcW/wDqpjHo2d7gRcFDN7DdwY8ySqCert0SsRqGu29111FXZVOUqK4+6s9UiNAnsapG2JBSQoHWs/lST6TrSD8SrqQ+r8vuBu0rU7IQfP30tMrKNqoTy0/Sni8qOT6kVGMYAYNlPzHgBNynLrnERLsiCR3YJcOh9F9FOhCZjYN9WGid5t8Qy9kx+joOvZe63hE+Ht/URE/2Z3NyYicCmxVu9q8LGSQUhqkKrz9YHtvWNlFq9SEoBPTbBuJWIetbdWidP0TKWk6Z27YlrR3FNs9TqoCEEPy0SbkHwwyVhkHLwM2EK/HS2rncRVZp05UuT2YJ/yfC4NQU1NutnK7t9SdSrhZIJjcfSGq5kWaSEWUgbnNheZRmQLaNd5sCs8rlGYKziuFkd1XbiOhDIlq5CuwpKVE6XUVaV280uK4LFgVFjrJFQDTlefVeIPx8qMQLm8U+JkVU0IjsCalbp2Z8a5fqQlU4iI906qoH7QsbXqnuWWUVZML/GxukYQ1abg2q7WoR6E2Mi9mgJjSxNTARWE5RClzjLRVnXtjtKUvqWUcyqnPcMVG1clOIuVEXTVSgxtFH1G4ZxtV4FZcly/4ZJPj4jHKegYvg/W/VcBWrFcSqAdpZHLMpVw7TYqK0Rol+N3fhC3pEfqGtLhxg8Evy0SGhRygWGSIm+L4Bm+ZkYEop5nMIdvKZrDzSoP7ER0OCiwMKIZDwhEDeZJqMti3G7fBxLdyZV1nhTqgaxThXiK1FixFoOQiTGUeqIq3cgW8LmW2SeeRrQIv/4OKtjn91BbpmcqqhxBQ4qgH7KdpWlf96nLFM3NabDJ9O2k43V50L8HLk+BYF4cLSl3OJwowVw6ctWyJ4bJ7QVbbdzsYitztGYY0Od7nZbseSCo76+RgbZAcucfJz1ElLZWe8K37VCrua+O2sqQy03bOmhpAJVmAWI8cJ32FbFUOAYK20UODeapYBbBQ/CC/DapT3EE86ygUFZJLCqaG7DVzsqa+kFA89AfQU/LS5igMX9PESbM0tLt1JQ/e7ziLqY1dHfauOKA9Xc5ADkOkuKb/TTlH5x45K0uUayod5vaOHv7KrFNUdVN24vrULqu7muyjIWc3GhY3oFIWpxxnwLoskKbYlED+uTYczi09i93h1sbtVVVcjiyUDpSJW2zEAp34YjO59PV4vkZ7Rc78IfNtJfRHIXNS7ZVoVZwtMzNhbHTOKp/khfgdjLT92qKYLq2HjPDTO+qC/rIndWwbLZJksAIosAh95rq4Hq5WIim1wUd8+uJAX2qInY9kTUO5ZBl3GX1dCfOgn9ydyX+SJO1K3+LO7dJXBNv2LpGhOdYhkr95RcLiGqoeSrtZWQ6LFGp+lnncZ9rcXXuRZmd7JPLdHPRfXNWFX8p+Lr+i5fNU2GIk7ZD2myUKFE/DTja5nltOLSd2kyaT4Xuzun3b4Y5K3iyNzFPeaWt7CViAuX5xCbAheyZYQDb0GSSJ50LstdVRt5R1s5KrzGjVlyuczFbtcgYsaOrCGTy/RZZUwEPG59QZWu7EwXwVbHbovGpYgg3/inRF1S48JIYBX7wlYWrK2ZUmppq1jvZxoLbowmgx941Asc/2KrBzHmEkdTgnHTy+qA4jRXQ+Jc/HK569U6IAmDmOcdm6+SOXWgVBZo1jjVk6jtzSv5FuG0iXC1bpgwW0JOEo7jFFih4Gcr/yRL3ThOWbjOFZlpPV9f6mh2TRDTegux23pNlx9ouKGNXBc1B/1daUXM0n7j6bWaoZxgJhxR18XLv1W0pWVxUUYAX2WX22X6uN2SnijC6iDROMgtK6alGtgXCMpkmPCp2PIHQzD9bDVaF9448eYhE0JGpDQB9WLNq0FBgvJJtGioEWJa2tW7Mi9NNozV+F2rgiUCi9ujrHciWeMtcZanXaAm94hk6OdAdq2QMZ/0phfVq7ikFrsds5VbHucehBTXiji78SFljTcg4H4GM/Bty6LEVzPtFxjPXdhLVGmULIOUWJjKTAtI7g5aYyFdyHhtqnTTSltsQC7frRTUyes9UmOI1NDqzYIE6Grb4856jBJrwFZSPdDC39lVi+tV14pd3811VdZW7xyEq3uKuRWHyOEM0m/4c8tdp4cN9FUMpKGyipNqOGYJsMQ/1TetTr3uCq+qqMYbJ1gQor6mzEz12A3S1SLFcKYa6Qfi1czG7NafrW3/uxVSFU+Ojd2nUu3aFWYrQpMBSEA18bPYajWRc+b5twQ03Sprs/YqlM6duwuB0xx6XyR2F6oKantqAKpJshcFPWKPpUpfKpk8ZVEwxaMHg8J2/bllSf3wLdPfVTB74sLuqkEW7dVCBSNweTlNfLtdwZTRGOvmqqicGBV/Vyq/DuhakO1KKYiJHgug+Y+kfVNpUNVMZtN/xH5tXK/KykKRgzrm/6y0hCppOn3dbdK6HcNd+JUzdKuaosmsYrle4Mx2+0q0Y6MhK1Hc8UlrvkELrmNTHLsfSsGI17J5pcf8i1G8CaNZpkuKVV9W3rj6BXXmAn1WgsxuHZbL2rDLliQCHrvBTunpxuv0InUkisOtmEDajexnoNJVq8dsQFx2S4jqXtDk45+qsXHfYUncEieeS1Elt3dDliyUYFyoICTOMZgXbmUJ4+YfSNK8+BZEZ4wTkFydYFktV1zlFhUI/uojzQOXHBMXg52B5mVslSCO0yGD/YT60r2bqrTaJo5TAuDMt3Yrm4xksT+Q9scWY5iVhSIvD8YXTOvtVjY5P+pr5PAEXWoM0w9Z7XDjKYUmdmBXMNWB2IXbLXjDCOmKfe2BxgXqjyp22qYFTqN+1tc35eg3qNVrZdSwlt4wKXyVXaWrHqb7UN1tYsadJLsORo+lq10Is0VQ9xobhDHWIN3bpu3kbBibyJPu3J2aKv3MRU51K1J90N3ENaEgRGrVUFop62/JjouzEFDFkOVUNVv+ZCf116m2xBVMvYCyq8clA2KZ0okF8ENWRx/1ssUpWNq+L5h/LX3FCRaE7PowfqbBtVAX5Gh5xLJ2EAhj/xkIkHCVZc1WXXF5LPbsgpitFOdKUSOJBBtW1QPmlp9pvzGgmvtTiVtkaBWnuJWpibVyigqsTRObbGeYdg4TKh6sTVeiaaUtUPTCtpV1Kq7wkqRft2KvileNWVM32loDuZpLrWt7sdpl91ZocYU/u4XHVfOr1gWcFnUBle1RbcFnMuBaTV5/coYlvMyU/HZjEdSJywfWI6rGelx/crdcagmxa6woPawgG7WzGm3mMUuizuiWqlaZ09i255UkquFldVhPpcuYe5fuYyEmT2C1wjcJXG01qgaJCqlbZcaq2BdSSZtX9QVvfFHWBJw6ysjEMtSwOmqgZO9e/aorhz8uPiE1BM566D0usyyRLJRfXdLXzfuhWCQXov4pyy4PruVpSu7uqunfKu+x4bKqlhIpTlyowJPYmrsvKKDFYVV2BSlXPmLHJWLiU5md/XG7YOjRUd0lJm9MRtKugjjmrrujyYusxYa0H5CVVCCtnt2dSVGrDJ6q/CnXM218pKPKLBKP71aARTaaTALjKW7ZdT3Ybp+C3paQsdGot5kJmxCMvmInwW4A1aKX1p24UHG2yn7DcItbPtLniatfrMqL9VlLrZNnsquOfkO22LGR3iVSzD8IOWTfwALtdBdpFXf1jsQq3WlKtkr3uF4daQld3RsgZzylqEzrS7eksOuZq6SBLoLF/juMzRdcp7gIPJCs2YzY/PpmtrdZEN7Y9fIFWK6DOnkKvfQQMm3GHS4cpwH1VspVndxVB45Tj1YwJs1dl6B+iJo2v2rOTOstXcDqRdeWvlsBFpGY1luaZNokdtWXZEirTLKNdCTSwiyVRxez1R+BWhQaXAQmq+F+wcR83cJq5BaToOCn/omvYlHfnacBLXwOibNqRYfN/qWrhH2Z4BB0PTIN7P9imf2L5htpZL4s+foyBNfy1dXJqi6NdAB68CdNC4Fg0jKoDJU/G/o8rizBDF6BeGodFiw1cdRwCgRbHkm4lLlSWRzFJd/goqEYW2ILlPtT76DpTdmcStsVZKQiBIVyPxNWt0aAtsSM872rBVRgPFAK4Mzw87/6/39fh6qvACr4MIdHAItrS3PtxMthWxVjCR85+y2nYsk362KkNpcWMae0aixZ6ILIDa3T5N3KosebXKhibPV0QR2If+rBHkMziZTeNxtLYglRsoN1ioV3wEXe/eGq/ZfEKZ2W4q5taZ4q/uA2GGQnAdK2RWUs822U8lLMggt62DuMWYLaqJ8qtdzU3AqjR3r0vE681angXQlVgTu1biXr/ug+/kvif7oPmSn50pU2OR5LKoutNBWuuhHXYXtIsaup6ifB7BkVx1Quu1U9EeHOZjyBJXErayNlsVpv9eB1Dr07tdnHUYo5UtN2c5aYNe4hcKK9Lbdi099DklZpGp2SoFDqJpfy6qJ59VB2fvqr12XDiUpudmd6sHjo0a7ZXVZyyJp4RVsO31KfVZ3sYifqXk1nr7a8O1LKktNeovSUgSh1ytdJuFsNnJowfXaFThsz0XaWxuguBtvtaYmlBYtHs03mKdKjRN/ZC0yr2nJa4OVu1qLs8hQXFp98WNu5bZ+lehg3vcCC6WfQZzWvvXEjkupjMYKQQ/YNNC/7mATTzc1u7mqkTW9DbGLwi8WzOG+SsDh9y4Nqiar2miyO/WcFWlKwxIkTD5qVfkqSJanA1bnP2HwhMPlFYCpzB5vpWbvm6o5hWnYaqVDxg/cMSVty15ZxnMSh62BfdQ/H6doNcNclyLW0W7iCsWfcHWfV5KC/9lNjWm9LBYnw3WrgCAdDpNuuaKS7pxsONM5bf/z5saWBBN7aapwlcsHFrjFUc/OHJwVZ3PARfBWL0u88DWjhc1Sc1SmLMV2JK3LChqvOHIXlqHzTMwbOHWreL7jC7q7w+u6uu1bl0fTyDdV0VPWYJ9/AV4nrRkGI/JOs4ZidRr20vSfrEmbQSLLhxFS8ZmSUQdF6g1pVukyQxbldLYWf4FY9SbCV+7earD2wof1MTFBY5AkG2j6Zya9V8FVPxlJqxdGzYwpY0Mm6InRSzVaFT3DrZKJj/sUtepg2fZnnlJZuxdcR146AZcpiywLUTHRb+Kd3MmxJlQgfPKOFhU9rGVdt4XMWp6W+ScrNWEp91EV6aqXYStDDVir0hmOWYFtRovPybw3YxVemC7m+xc0nt/LQfSzEamZp4uHk1uKycllyLL4oq/Cu8o+ZUMKMlym3zGJIs4cM0svKeJanrnboXbbe7/8S12NsxFIP7IJ1WqtbJAkuEoiWW7HpDxKZ7edWz7SUSBd+oeSL+HPBPeqGpQLIKzqEZHqcs0BLLGl0Ehs9WsBaOlTFsSS1G6d5Xqsuac3wIGjLS+31L/pNLih3P6P4uncbp8ns1uHLRJjWbp+RcDAL33DRQk0+tgMuZLEGwaqq3QOxGGQ/92HTLvPXAYupHOPz3LnPkmPs+95+XV2um8wo7VbIVVdkkWH1gimJXaqKoOqdbmsjx7yBpQ3UWuN5WlBsxbFMJnaVTc0w7U40rOq77V1KWfqpwDbae8Yt1HH4zGPzWNoJQwKF5g4208ahYcXbQhf4foFNcD/9+aKtdG4SntaXw4XjJA6Le9+jYuA49aA6T5qWkV2upd0qXfO8Vn3pGgcmcANWTTTTeot+A1w38ZpU6nTfdNuBRhpL7OFMW3+CfSE9FJoeIcaslkbHxRYBfJUtMn540Oju1sf5KKa6XjUIsqiDhdwapapxDZbk8OzSU1Wu4fToGlRwy2TR0nLl8Wpm73BcCHAggaUyNLnoPQ21auuyJO+6WKPiZwkTR24rnhp4nIUx5BDLEPjPRlEVbWlBWwYwPRdhWeBIC9MQl2W6IyFM7za4oO5xUdPAB0zFq8iWzn1VO131kiuVWMmf76HBIM1iEzRGm6eQlm4lUBM/1XiLW1ZXQ7SoRr2YmvCqJSwIHGOsnPC5tnQpTlewuVL1tvC4aktVn99pcaJWtsdDeuQFsi5kBJa2Fl/UDJ3oYX3OBdd3G7OUlVdd9piObHLxVMHoPpZW1sqRW52Bl9EW6iWvygvLQm1smV3IgIUAzHiZfosbozRbliNPbRGoAmppnw3NwVYZgnDj0EXRggd7/7TgUhXvtFa3VbotA+qHdx1qbglWEy6Gvvyr136hfFPebzHbUgHGtxdxNlrk8bKhx91WIBd/d6StKYPddOwR/May2rJyBx6qV4tXqrLUDK1ViiWpVdkU2PA46yq03Qka3/KsplATSJOpoXeuZ6e12+fCKGllc3xzIRvSsAhB4n5GutZafrCNQDbQPnGzOg4PsvB/2lNuSGDOpObxx27bZ6nm73ovXbvLoGYaB49Lg5LwQQr8jAmkbdRI/TrZ0lruNwCMybgQ4wR6vzlN4460VuOI3Sav9rX0U76V7qcaP5eldQcX48e/WxVmqvBgPFhQSXa7v6UydCp4oOjVnw33XHYqxbBk52ksuzXnqoN9HKdhtf2QjGTxdnvJAkubKEtgxmMbqLaWZYeZ1kvQzr3FtJ6FGAONLUrnrT++3yX749ulypWCLVZBLn6O/vXW44QHBPBVAiBbP2/rzW4BmSR81RNr631ZSrq13NNvXsgi1SFx0jN4zkqry+skm98LbF2rLfs9VydJSHZ+ArtWfasKxeFjbM7uSDAWLAjpJ2faww/EWP3Zdg7ZOHW/KokCDzHdW8Kkw5eGtqqCXVuXXgRPZ+3uNqxUlVobv2K1wK+/MI5uVjUyYLmz2Pi0bdernHMt+Zh6kivVotkB2owxzintqk1bQFku2la/SgN1SLcS6/q8ITKSxRV15MkCy9SKpfYqjoo8Rl9YeDtno+6CaEv6q2btXK6aK8vkTssCXD5qoIvcn/1mLRYhExdp+WtMxGpVzIJz8x620iUY44smqlbWrbJ+TQ7tSM9HhjSrArvIbatxmmqBeHpkSXO1zZ6x+yiefPBbzaptlJfYtsqt5mLUY6f10KU+6GK1ShjFc9Ha1orNO2kAACAASURBVP9Kq9hWdz6o4LpGziApflYS+P8GriAhVd/d6j5+o7DRaowcmjq2Rss72Ovd1aAi+Ka/oJ6Mf8RiYpZC+WvJ6sNqPPt0SS0bj8ZXS8lsHFKOb8voMV2jdNey/L+bSFYES22Rb5SVpotc3/QsNOpz2S3a7oSpKvZuImURaDJl3M74lKUlqvseb7fPBTNuMm3HQul+X7YiGEnaPUDJafHf/DjnUk1XaScZv9y2z5L52u0oyxyJmmqzK5Lfmg7ZN1BTuvHPapzlEwuuRXu8SKp4Ulwgif9z5ChsVxgn2O5cczFGf/zrQ4ivWykrDd/lKywqkd91KncXWFzSxIN+RnHBXcjIWpEQdapbgQdSVkO2gC/h/YZLghm7f0u+/kW/ujeVQi3C4Dj5lFTn/XoSXzevvaqKu5niOPk6Ot21ZVDQtlCqVHHVDULKKlW95bTQqM9ll+duo2ve0heRLJ3UzVc0GGgstSW+uEb98e1AV288mJELzKD72W9EFqvvvCH4Kkbd+XV7tb4p8Np9nBHU4Ghb+0narhEYC7U68jpEEqPAnaJZGot9GSVXyK3muYSrzuSmSfyrErD4EkvNSVz0q88x+XqZOw2FVg1gAlp8q/mSTXrcEQvgh3R1YmO1upAyhu7Z1XGEZbN1DSVHbBnebpXLHr5aCl8v6euGkthlbhgzXbrE3eZtJyiUZRVmVTwJNsA3Lqg2ncygz213VmqVmAJ7a9MXcrmeU9oyk+iDbQ6zxmAe0q0sKr7ARXF9UPUeXHyN/lT3/KpYdj3AfooMFj6repTVQ5fFam91OldtwVVWq/VUc8u8iBRfqBEVy+keHG9A/FIkLIml5vhJBddlNdmH2VyP5+phV5uzzyd9faIxixpRoh4mijl+RaasCg1zz8oanWu5q/XNYgTKmPhqbV5XVTH89O3XiySrNGSrm3tNqxkZBW5uIQMbrp9lNcqXv7mQNfVtWEssdgyO9QfiCnCBkH/41fEa1/XNshMHVd9OKZNsQCAL9bNnz5bH1Tt+9tlny8+2Fw8fPtxN8KefftqN0zyCilzmZTaXJEgQPQZAgp9v377drTDyU4OnKn+qtshXSCfyyy+/SLZ0nPhuZdN7+fLlLg1tR6jMJRY7DtllXuOoxdn5ITQZn8a1r6e12+fC/vXXX/sCywd48OCBH1J5/fnnnydS+OOPP2Qtlwhqv99+++3yM33hP5iO6e7O2ctbJL9qnNv2WR8/fpQ/rMqf0KzaQvF0VSLZ9C37GeB0OtwVAVXvH3/8MYFivH4ljPrNdL5yI1+8eJEQu+Et7S/866+/0gnK33769Gk6TvHdoPtLpKPW+vvvvycitL0lE8HYvC3S5ql99913fppbJwT8OMG1pUYVTxkHea3+TJsC94h6ogHDxlXxCFwlgOO0isUF4jgl4Mx/i2k9X0e3bek+BLVo/2f6+oZeEwONdJW4QP35+eefl+l9TWSlx5VpGrt3LYe+ugqwK+EpIjDJY1QTfZwR1PhoW8PDtmsExnIFw23jU0RrSCA9X6GOQ6dQhk0eNiwXSc1MQFbIvixYX5Ato2dPWQ1Bvb89vjHm7lS5MZ2G0XY3eyTykkP7/v37RIQet9Lr0ekc440r2m8p7yX9FHenIjDnNgA1BH/iIouYxmID5ue//PLLuP6n5bQvrqXT4W5XAnQrXfGeK3E5Wh8+fCiTefzuEY1Daw5KlRWz7CksfC43XLWF2JxOyyKeu5ATkushBCloj03BzvkgkbKfr1+/TvSDlVNPiZTLpK1/6nQDt/oinyIF+cwFtUUTDv32yG1xK9jvpKQ06ldb20qzYTjdh4NZ33fE4zitqMrvaj7q1BizWFq1mt6zSQUNs2F9Xk3qFGZc9SRrCX4pqWUleonMhYXABQ+9l9UtC6zKONMKVlmuCR+3d0VanlwO3sh6qsvpVxxj4r37rdUC1rhHqwk2CUSPaYyWAXblYHVVgNgFjKNZZIufKg7RXoTdksqbHLMdQdOmac9Vk6qdpjZoMsVV6IwPzmm3T0RSTXVxACS2fIDmUydpUxCwyhrC+ZIH6az+tNjt1QcJ7EHgzn2WquJu7dXWK3t31kpBWkQsfh11KxmukY4GMmmXrPeAK4Hx0aNH6Tc3vXr1SqcsEik0uWVcX+93viK90BWXMfc1K3EK9hB/BNG7qsw8NrcTGxxT/ddyDElZly07WWpU16l2iwBMPQ+uWunscJzSfHCc0nwmv+t3fFuipj2rrafS4ZbhoUW2dC5Zd+/c0n1Q9nHQDVc0GGj4VWX1+tT1xw3EfOvUu4OzvDnd4jeu6uI+gUzyWHRNH2ehdEgcndtcPf9w1F6O5msTh1A9daYJs695Y3VVh7wN4dRIry181vLfKgrVq8ENX+5i5SKIpux6DBXrDW/zFXO195rpwR4D+dVatAQWV0gZt7g3NL4foV5x9SksBG5+0bwJNOHpj++yElTFGGYec0+5aI17zPmWLGJEDgjU25bmbep03UqA9KQ/1VqLV9tlHA5x/pXp+MP2BfrFwudCw1VbiDU3sEvKbS+yNnCuZp3rY6wmUhCoLU9bT2mvlH0FYTURethVLAQGBPQCtcQMWxDZ/1k5X+EnZb9Woyhr73q914BzXnQfTpWVfUdwRkBpCqw8rkqTuFXNakylcTZmK+vd8BrZXOKVuoglPMtAKb3fOC6XC+kxibqV103CL3jovXmjuklVuGExtaS9OPrqxga8sHbazTTF7tEM1eaeerScV1F96+GZWdYYtOo5crrfMqE2cn1x11k5amrDNdh7NpkZjFVbGU5tt9uiKEhNq/j+CodGdD18ALtHKgE0wLYXJPcwWNm4yy4PMbMI3LbPssxsqgM1nkTNYm6JrDZocdQtSd05zm71HumPxYrYdcAkv9yk+MFWIUHvs5Ws5Ozhw7vs/EPLWwL44fGmN/9uw2u9RXWR7eZj84ZU2yYVtN/dBrWau2WJq6uXa6nSNbtaV0tNYA2B3Z5FiQeVsya73WeHDfZxnHZ1cfYITOv5GrxtS/ch2K/vOa23W0lG9gWxsnb9ot4DjVikrZBp649vFTWLpXeWbRWhSbgx/QH7lpoU55BE8FWM2HfNl9IZacGGebNGPgdG2xqcdh2QpsvLUDTNp/fd1ZaohRtNWGWt3fSWk/SvQUDt/ZB6pUwrd7hq/lZT3G21UG9461OIS7TbY8aPLCHqYrquMiwZ1V8sm+WWpFRw4zG/yrqkHOtTWMTmYjYCsja770DfknnkcRetxOU29lWHYasshB9CoL5TqE8hLnhuTfNTOFG34ot97LVeP6fTaGUyqAKM+aLSqniasJp8YIiFX1Vcp0BctU5gd5OVP1y5zVIbEpqPm3bF1jfYEg7Y7hLGbvr1/WN9CrGQ9LAxkwNDdt9evSWbtmsax6FbKRSHF7v3lmn/YqkqH6T7WADKJ/TPCLhwnS3vV99qJjosm9mWohVc1Bvh+hRisU9hxmUocssul/6oPfAx5MuEXPDQe78N4pVat599qsyIx40EfFc+7tiMiWRFs/RnWwvtWRndKvI99Wjxth8+fNipJlim2CwSNhFP+6ss3t7IScndIY0EPnDP3D2bTJPKRiKXIRCscHRaPU1MJgYkcwdvWUdzFdm4lzeQip89CNy2zzLObPo9VA/+6TSPzT0t2ynu7q5xytYdO1TfXZ3q9LGaRX1B77OE+xeaJuvqtWqrrp/d7vWff/65G6dJBH/swNi8CdK2iWgxYHkrgVKWd1E2P2uZ7rBMm5SVzri6bBntlgnAU7kEcJzSxI51XY7NPU3mFHf9jm9LYKb1fDJdHSQ/I10zrRcAsXTNli4+SNb+k4GGndVuTN96T+V1+1bRF3K3RMURLBsUckdPxcKc7kEmeYwqu603a+RzbLStniv3bbMNS8FQtCHM3KTkasaq1x53TYaUzX7kCkD8uxHIXRNsyKfe0bJMcWcJXD/yrU8hFtjyEYj4qSWknvOSVL8Lmbi4N7RLXt9t1afQDw4p1xDQYKF4sKlh2uBdDbmfdpTDoBNlNXx4tjeB+k6hPoW4jHfoVuJSHxhS467Yu8IDC3hU1lj4keRx1UbSjvOqNwXxodM4l7YhCZnleNef8KzvH+tTiInRw8ZMDgwpnuvwl4cGy69NjGUvudC28JEr13YsdB8+q9gn1ACw65CzxtD1XpGskc1RrU/B1467PoUZl6HImuXQzEanAykxwFuFXPDQ+630R2G3COzuWdH2/WVooZ1blXZzS4wg3LJFzH5GLkj8kj/R46paNY0er77HMfstFFlSHjPdr/dkW8Y8uWsVMcysEO2B2K26FrGzMnWRd/PF9BVQ5ZGLEdDHo/yuVgat01DWflAwd9InawCZNeK6mK5nK86d+6zdcyNSlqbgjz0RLVOw243OVqnmkcfyDfPB/tgqnF0HrMfHapwkmu/2e59V8RSY2yNspbMVbhlE+M/mxvefzbpeXmLF2DyL27DIy+SJy3G3Ka0KJkNhqVH1a66ruSsw3scZx1QNPLYzikW6bQiOU1r1OE5pPpPfZVpvUdCdW/oCwb/YHY/ccFqPgYZfQ9LX560/GgssXqIGRP28QR8gS3U+jdxrJnksxOjjLJQOjLM1RbMVPkBUy8LrADFumIWc82DSQxA04OJI2w0rw7AiW/yQTsJoT1Rl7rKTeqtLQ/HK9pf7AtSn4Ke2XGe9f3x5yl1YJiGDR8b/jJePtYJjnxdVzJqeS8/a8xoPhxxrCNQscpWtO9RIq+FnrlVMnCirkYRnWxGo7xTqU1gty+W7ldVSHxIoN76mI9bLNw8R+xSZYuFHqglXbSTtOC95CDW+rhKUIdLR0zjlTiFaRln228RZNPFe6vvH+hTioimEHnYVy/hA7cdOVMK0PGNOb23JYFnsWH1W04kjm/mqDHEg3cfCRHZYf8tPXWjo13ZGy0/cXeeOLv0UtE7atUbVG+H6FPzyLtenMOMyU/bOVBVvzEr3wvAmFxx6v4miKWZIwP9M2bADGJb+zH5GLizSLX/fU4+xY7qq/Mqx92qaLtDoZLx58yaRSJNbxmWP4pFJsZC7Ocqt0ban4vSLH7xnkynGxYOXJBDYjX5v1TLukCtY19ebNex2mE+RzFONg7q3JdhuD7L1YHH4bo6VfdYkZ30tfLLeKGFJ8D5xdqu3xkEzTOjIJO6OyOI3fdbrUV5fvH12NdldkqtP9QvcPTnTPGvG5s2RNknQH4GqVpQtO/kjkS2pjB7O1uPp8GBJYzVyv0H0anYEJggY7eGuG5PIouzWbo44TmVgb/WUb1QTBe9nkYzGlmm9hHYqW3oi5fQtvzO9ide02x3cfKCRrjDB3Wnrjy/nsIr9+eef+/muXhtn9lafvXAgkzxG5e6aL5fOrm9pzM4ebTfHo/o4exGaxEw0cH28rkkWuYkwjZ9LrEl8bcmNG8W7d+/m/FhTkyKTyAwExs+4+qWud7fsuzz9fLeutWpgHKKupiCYnd5sXrNapL3+h+wDWUW0FRhPTeSeZKupCTXPbpWI8BkI6Kxp8VkXyd9vKiwBJ3fjvgp4lLuYKAW3FgJ0KwuK217kdmc+qJpn/XQueY2FH6xWXLXBwOPs6sdNxrnBOOuCkMRmJI22msw40cMW6OVWjxRX+JoJgSaEy/Y+uax7bC+sLBTdxwIwnv/vd0xgybTyIpa5MkH/ccy4T6PgWusFu5tntGnht99+a9LtFkh4+Uc49H55FVPAfQLD3tJn2UmzfNRiX25i/G8C99GjZbO+2PR7O7Jxkc/fSPe/ddXml15rFPvocdJyI8b7EJalkV0HKC5L25D7NJm23Ejt1AS0h8nvZ7VooeFcpxIZR6FlCycyILvbYhSnZl6mE5bbJnvbPksFT0yvL/VBDaGf37Lksnux26x2U7hnBMsbW8tsXQ+eu5LIejd/tedupq6kciB7N4TcSr77joDmOsJBbY60PkG1cT8RY332H3HXluFPvNc8Tqc4xLLf7pB9dcUluvCDOE5p5aoZ9u4v0gK4u7l9iiXNm8RhWs8p+rYtvVU9v4PXxECjVW2J05mq/iziyRPrN0235OIuLCMd48xekPK1fzLJY9QvfZwR1IHREi+gtwxdO0luMU2dsr5nstqpFmxO1Rjn119/7XSA9p6QKfWEBOr9QC2zBrOFlcW07PfYyqLm2a00XXjlznvjwD8tQ9e7/nK5MlJ5c11x7cCxbImJS6F5rfG7d2IxCOlBoPisixPmkIpRsCRxoLvYQ2vXS7Oma6h5Nk3y8t1KuvjD7mqJP+jgsrIu69eysjhvZCz8YN0FNRlXbTB/ZaeZgUrTrZ3zY96EpXnIxOijsvH65Gt6yZpnfRni60o1JdDFeRGyRUAzbIHV2ooZhxd443EilSHFtUj1Z7b3YQWKoPtY6oZQDJjyrdw/E6hvEb7VRY0prnk2LX9xA3TJjjTjOouhdSVNasWK1sqO3qqgHjl3bi0Nh7s+AQ69+zS4viOB4h3bBbBiM7eayJjRzmrW5w28jx5//vlni5qMlc2SVBzHvrvaKG2chSXEcohO6RwyKWnxj3u/FCDN8D5NJs2Bu3cjEMzldX2RvHEUWna2SqMj7b7aGvLJ7ml8xYn3qar3bfusYOPgllJG9kpbMhBeTCAwravpHOKPFUuiEjUckWlKy+j1DWgIuZ1ObvxV5vbAAQQWYYzDpYY1Ycn6dBfB5HWZmjQwtLhG/WyFcWQ6uM6frjIMExjHKY26rBmm0+TuMAJGc2Tsp8rEZlpvlxvTej4iY23s4TUx0PAV0fB6ZD9irD+udLMJZnFfG+rlFEkxyWNU0229WSOfGaIlGngwBB4pLYfeR9LW6knQVLXaotedHHLcbmTByQsCIlDvdAXNp5Kq2l2ZSJrH67cSavwIxFbZtYa7dWvO8DIV6KOvW0vVW8WU1tq+NGErI8LHE9CUV82Lw46amZcJyhq3CuyB7uJ4tZ4xR7qVM2qtlcyVG8Asc8KtRD1XOlj4w/WFq3aICizLE2nB6lNIp+/uJnLRRFPDERM9rEUd94xT4x7PMB1aM/xPNMAZKgPdx6KFSi9xSSd9YfkybiKFmgF1ItnlFmZ8QVF8oW02mtTSpgjN++l1eDro/u7dO33dXXuD618zWizVTR7k0PtNFE0xNwn021S9meXejcQL5vceve/9++jR+FqaSudptyYZBxtGaXeziyPIaTAOlo56Gdjuqkw/ODGuOOQ+TSYuOyG3JaCld383m1qBfa9/ATTLhgbZ0mIZdO5dLwtULs+fP1dZZHM0T6FxlLwIlbQ42YKS8sgugdv2Waqils5ODUGzKrsYiTAnAU3l+KZ1VUjtF5nnRYaSxLJ/xehnrpY3CDTOcUuqAUvpWTPaY0TyceGg+jQmudbMrP+BdO1iLGvOljZVnLiFlbE/woOywOwdB8cpTRjHKc1n/rsWc6RSMK23qJJpvQWFf3EHr4mBhq/xttcT1h9XwIY78JoQY50uwMgkTwBk6+dtvdktIHOGJ6aGNM111P6kYOG1t0M4p2oGSKVGqrno4A2VWl6RlWNOYAB/spiBQL03qG24WohsWBY5/7lSaSLR+FK5MjkDm5ybSO+dyrny7MYv7vtkPHd3xSy5S8tdtbZkxMUhBCpfh2GvSM1Llzv1JHdRNb+5GCTYkADdSkOYJ0qq8jPvB1qh+SFj4Q/XEa7aISrQZHXloEAbJDQF0VV4pR/Mb/jZaUOp/7P+mh62nuH1UrCs5SVKnfsatURSxbdqfACt+2tLVXHWvR+k+3CEZcwHbMis1+aARUnMeL2aXApaX5CfoCamqlW2i7KVJPdJ55qH3hNLlfdRLSU1EhjZkxnXp3fPjRiLdqto99Gjf+QgoeLKIXciZXfLaGaN0u5mF0ewnJpwTx11js4yHjtwVe8+TSauPITclkBgN7IO/uVC06yipTfP3cMRiyETp8UbbS6RPdGgVOMoNmbFlA4PCepeQp6L9VnGs771DSGBlFu9CVjWOGsmiHvIb5Gn1Ts+04tMfuksUvnxy67lAdozagXBLioOqp3VsJjBKmnu9q9FziCdJdy/6OqbWU6Z2luHLzbXzQngOKWR4jil+cx/1zhRxrTeosqLDZGWclVe3MFrYqBRWUkSj09YfyTthJ6YZWYvwfl6t5jkMer0tt6skc8pokmJbQ9zGkttXHg1pka0VQLah6rPNwU+uXaBH7hcuyongRDoSqCJN2jv74xlkeG1zw1qbsQy12fMejVa5WLruQ6928mvspIJ1TvZ072Y7irOId3rqswENidgfENWIt8Dh4SWnV2B5PqkWxDCz9kI0K3MppEB8lQ6JwdaoQFwarLAwtfQa/IsrloTjGWJ1B8arzRNu2InJmzlgRefd03kSw+bgHPPW5a1vASZGQ6LVi7KVxJIwKm8RfexAKxEsaSze5GeGNl9fMyiJGZ8VxFEmJPANQ+9z8kaqSYkMOeExYCXtUyoixqRbqXHSVbIjG9w6Cet8RBOwfpETVX0n9W2Cf/n6nXv5djVTBV4qyazBYHwuxHQZia/xWmE2WRXxxZGP6+tOAqfszEmBOZWGYF79llBo0ugoyEk4Ex+SxNhFmdvNhVb5NFMot4kUs/fvohVfJY4V0jtxbFMs2rjYI81sIS0Fr0kHu90i7F5sHmr7LStbIVFQV1bQbCjfVWeOSvhqqjXDsRxSuuXiprmM/9di+80oBRM6+1CZlpvF1EQoa3XxEAjwNvw57T9yGDBjGawIfmzJ8Ukj12D9/Rm7Xwmibnb0Wt8ahzJNixRsMOy8rxlQ8Euk5ROa0j1gUOuQ5h6rfBlykhBIGAkUDbF5yduXAb1H9m91oT8u3fv0rs7ZCo1XSkTPbmRHLNTeRepMUK9K66lBL3/V6pR1fJXH3StEIXr7uDlBmPZidaKQLCOUJDsUS89lKi7nmFcHMtyQ/wUIYMJ0K0MBn5sdnL1Az8/V560B5Kb2pXiY+EP1yau2oEqkAfrO7cFkhjnCQtS1iPysRP7kRLn4cuyW56ih11QcKE3oNX0v8Fc6FE8K8VINMOjSuTypftY+A879L7kOPkFZnxyBSHeKoF/roYSCIGbEKjv1G8CavJi3kqPxkFC5Xi7lcaN0uZmp8GScaXwwLphmQ/tsR5sgXkgFot4xIFADwLB90V7D2V//fVXSym6Hry3CECcAQRu22fZ32RJQxhQDztlYVyhKdgv0klgl6xRHtXh+m1YRkQSbJh7pu2ActGVXWJTjnpJTXF21UKc+DACcdaEbBHQQqlfT7TYU/aiZcsyj7Y/9turqr54q4x+OJXQp3HUNY7TLnkcp11Ek0cwTpQxref0eKBlZlrv2KZk9KKNjv2wshjlaTLQKC7Ugc0qLfO0gqXFvs9dJnmMur6tN2vkM080dfS7y3M6964veo08Dq0ctSPZrX7Wn0edh/YkkuiIbPyuPR2vZYQ1iYIQYzABOa7BsmmBAGpWT58+LXgw8YiapP50bk3HqzQtqRG03q6l1xVpjCx3Ua145LFYZWrckRKXqO1LweL024a0csVVH5pXibYlJbV+BCpNyrHzYAWGZdeT7IealLMI0K1k4Tp1ZMtCZLqAxmm9dCKXvIuFP1ytuGrHqkATNforlkEDCm28qd93tCpA2vS9ePFi9akmgfSwTTBeIJHKPqLytHkrgPX7lHpMj9SXju7DMVQ1q1dxvTosKYycSsKMWzRCnKkIcOh9KnUgzGgClu1ro2X6P/+neO1kvKiT5Igexyvi2FUH+2DpwElJy4EQ417n5vqlyTRHSoLzEwiWHmtmJC2F9U+IbcVvNbOwlT7hkxC4bZ+Vnl5ftDNnl7SIx0WCgL7zZrF1SmGSeeqlLMb9K/LTVEaLR7ekHFxoc55xZDd4jlXzuZJN0+5qp37/6PYOqos0IgrKW/lzTmtg1GBl2ad93K8eErLsnUE6OR+ks1reeOv5arSyQIuxGtwMywpyh6dwnNJantNUpmXm7pwEmNbb1YvFCWRaz8fY0GtioOGDbX49bVdyyBikOd4LJ8gkj1G5t/VmjXzmiWZcOtTrHqRTfQlcm8AGCK/pGo2gNWMjV83iigwQ6TJZ6OUFwZKQIGuygt7nMiqmILkEmixQyj3odMJZbfPszbPh+ChXubnxmRTNJUb8mIC8l8oZEr3bIk52ZIgcg9xmW7mAOLJ05EW3coc6YJy1SKA4y2moRBF63MLC96CalSauWhauHpG1QSKYT8jNpd87cBPvDtZrHHPlLIhPD1sA7WKP6HV1NSWSiat5vOGzBcMBP3dx6DQ94ueSdU33seBqMgO2pHaxC8z4xRR67eL849rFo3QQSBMwrmqnE+Hu4QTQ43gVHLvqYB8sHTsu2s1dCyfawjJefTSZ8czJ8XAC/qfXNZTtvWLhZ7dVdkbUW2QuFn7PPkuHaY16pCEYQU0YzbiTW1PDvU1uARxJZXmqcoHc/vghJ080565v0P399996V+hvv/2mf+WXqvEetaEQB9VSJwfHCQ6rl31oztIQ1CS7LgIFBVnFSH+0imV8II5TmjkVNc2Hu3YCTOtZWDGtZ6HUIw4DjR5UlzTn9Lp3m9siPxeHEGCSx479nt6snc88Me0jUJ3gevz4sQ692xtCZTE1LcOJ90qGweP6olqwQ139jlZwjpoBC8TjJwQOIdCk/lsm3A4pXatMjx04tyrFbjrMNe0iIsIuAbsPvJXU4UPCgpHy5W3glrIILyZwk26lmE/Ng1rvrnlczx5uhSrl7/c4Fr4fW2PKuGpGUP2iabNT5QFyzSz1mFPSB+QTr+wJpkH68ZkhZXrYo7Sg/jdRCS1SGXfuWZKqjFNZi4zLmpVCZj1O97HgAsWCYtqLygY4bbkQrC0BDr235UlqJyMw4QGMkxGcQ1z0GOuhcjgRJxiE6FRMEDLsp94iaS9dkyXb4qJZZkUtJ2OLBdh6kCazRYbwCxPw7UbZd0rtcPRibz+7rQcZUW+RuVL4eZt9NgAAIABJREFUbfssyxFHp+iCbQRXqiGnLotxjdPiDo3nYJSqcmLaiEjFP7YhyDPUdurD/cPDBRhfD8+Vo17NULbt3tIjdP3Muzhb9p/hmM1QIXGcdrVwbH+xKx4RGhKwjChrsmNaz0LP4jEyrWchmRvH6EVbFJSbdX18o1SVA40aOef0uo3cagrOszUELC69S//mvsptvdma2nXgs1mvddOgUuNWmVB9MFyT/weKTda5BPTCgsCIaX5DLlzZFEdu7sSHwMwEmryGFZM4s4qNsjEpagRFtAQBy/R74nHdOnxIWCBA5cft00C4CwEIZBGot0LzHLrLKviAyPVsCwxs23IVCDCVhcdVa1sfylKrP0Ce+CR7mUh6Sh+Q33pW22LnXAXYEpjwkxKo7yPmOela7wnUv4KnbTWg+1h4Npn+WlLjAgIQOIoAh96PIk++xxMoGNMeLzQSRATupsd69zpCeLIA+2DpcFYWAcbPlN2tyZysfiNuNwKaQHRNUkN6+4dcysT58OGD5cFj38phkZA49QRu22fZC87UUn01OyQF7WYz2rp5Jql9UEZ3SH6a9qz7D9qvsza70xCMGrHzJ2YTAloQdaqRExXsETemL1thGe90fSGRsRWz6mPUaddodv/BMtbuKqpFAEvld0LaC05/0VWtYxK3VJ4xkhyVi73CH87KIoC9pbcCfnmviYFGq6qyms609WdawVYx3jDQbrpv7qvYQVm6mK41zSLA+D6ua5HjxAu2LOu1RHrq3//+t85L6+Ph2sv48ePHOGVCJiEg7UhTQcOUmdIsAZu/J9ERYhxLoIkDFjSxY0tE7mUEmBQt48ZTPgHjcqH/SHBt8U6DR9r+LBDg8t5yW8KkBoGuBOodkiZ+UdcyHpU4Fv4o8ku+uGoLigMvNIdQuZlBTantgVh9Oj7hilR+mv5A1GR9LgL1/W+BE94JUf3Oxvoes23R6D4Wnrz5dEHBBQROTYBD76dWH8JXEZjHYaoqxu0fvpseje71gZ9s8qtkj2lB+2CpR+5+6XavLQL0/nhXLOTdmkxMgJB7Enjx4oU2Of39999tpxFXYVrMFDMLq+iuF2ipDK7Uli6jKx+LAMY+K6uVGR2brmUn8QICJ6rbq6WzV7zir3dmPXjzr+FJRzioqxX18EC9oEcHz+Q+yYkqe1mP5ai8OqCyxI18LPZKMrDl3cizazSLspwAFr+lq6gWAXCcuqrgvIkbnRCm9aRiS0PrWhMsAhhbekM5L+81nagvWFWrsY3r2azxwmpeBYHT1p9pBeM4q6oZkzz2tnYiCzZnH2dH3SSmxqHFU/TaWKzR7uPHj2X23QH4169fa/jcRDASaUJAJ9tVz4Mt4Aqxt9MmYpAIBGYm0GRGmjY1s4qNsjEpagRFtC0CxnfObj3uwu1D6XQ6xXct7nGQeOBmBHf5CQEIjCRQf8zscCs0Epc9Lyy8nVW/mLhq/dhmpVx/jDzxYfYsSVzkxKfjnzx5wgnPAqQ8UkDgSv1v/RLVbNMjdB+uShcM9AraAo9AAAIDCHDofQBkspiUABMWkyomU6y76dH4rYzeey6N6RulzdK5fUfg4XXDIsD4tRCLVFkaITIEIBAQsJip4h11QV78nJyApTK4IhxunC0CGPusrIk8Ztkmr8Nb4tm1XD81vCVDTbhdKntJA3myHqQhWExQQJifpyBgOfRe+Wb0XQ6WxohjtotxTAQcp13O9Be7iOaPYJwoM067FZfXmL5R2iwx7tnSsxClI1/ea7J03A6R3aVPI2171y6VvaQNJZy2/kwrWEP4500qq67e3FehjztdPf/hhx/qZdZ8qUa+z5490xfgP/nkE52l1+t39cUt3ppRz7Y4Bb2tQ6d5Y49X8w83N1PFSHnwkgSabPw1rhldEuA1CtVj1H8NMpTCTsDuAyfStA+lE4nU3CoYk2IAa4DzLAQaEmhyMPtwK9QQSMOksPANYZYlhatWxq3HUzpGXrmdQFOsTeyVSqdJj8Rh4++++64HAdKEQECgSX2ep/8tGA4EQLKWUYJnm/+k+1iQzlPHFpG4gAAEyghw6L2MG09BAAIQOIaA8a3bvT8JZZzBb7Jc6oPWpxLibQp+BP+6ee5+4pZri8fcW1MWOYkDAQg0JKDdbIm5xSWjysnQJR0uZiZw2z7LPpF3eE89c/2ZXDaLoXNFqJ8a7oHCLpW9Pgdy2h+kIQTo+HkZAlpwtYzd9LrxrkW2NEYcs64qMCaO47QLiv5iF9EpIjCtZ+kanCoPr/NM6x3SphhoHIL98Ewtze1wIW8rgMWddnAOt9vH6ui23uyx2Ctz15blxKexyhJXR6aPd3399deaetL56kePHukMfJNtoGXy3PCp169fP378eLXgUjcvI1glQ+A9CTRxwOze+z0hz1/qm/tv8yvoFBI2sQP2NbtOTApMon2Cq5PMJAsBCDgCTQ5mH26F5tQmFv5wveCqHa4CX4D6GaT6FJw8iY/Ga8+D3sboi801BDoRuFj/WzAciMFqgSAOPCSE7mPBjo+3oOACAmcn8M+zFwD5IVBMoImbUpx74kEOwSbgxLfupkfjdvzeM+zGWqqNHbHKakKMh+1dFofXjTk95sOxbFUAY6XaepxwCExCwLgTlEnGSfTVVYzb9ln21a9pu6SuFeMCiWt7qL16z6ll+wyvnGpNTGsbdJbihMjujduFyZLhXJHnrCdiiINaU5Esn3nXO4Zz21eWSMajBcZRdlbWRM4lYO9ZlPLhRqPhYB/HKbeqnD2+0eDYHYkyIMYOjmm9MrxdnzrcAG6Vzlipth534Qw00nzq705bf+qLRgr9COCrGNne1ps18pk2mk6kaz7fOKWfWwp5dC5xbUeWBZYfKOdK//Kx8VyS9vhSaGLztzSij72/ffvWniAxIXBhAq0mpeXDT27W3ChDAxZ11q6/ljXQTzfu9i8CdbsIQeDFfraqBhfDQnGyCLhmlfVIHPnwsWrDyd64dIRcjADdymwKvYYVmo2qk+cabE9t4XHVpmoa2uepjQ32mdJY+J9++qlg61GQjjY/JGaxnj9/HsQ/0U962BMpS6LWtIVzldQurfrNrnuf7JLQfSysDh9pLpLc4QIzfgctH1hGDr0fCJ+sIQABCGQT0PhZfphlja1+kJwQziKAHm9+qjNrQu0U81ZGkgldcAsCEJiKQGJucZFT06DLNRcXJnDPPivrvZXMsp20/me9sXVOfyxrWrNgYjqr+WcJc9I6g9j3JKCF292Ca7v5bpyaCBbHTJ3R5Htzawic6Nksyzln5xLQtgz2cZwCaHf4ybSeXcuXaen2IhOTgQZ1AAKzEcBXsWvknt6snc/MMX/++Wd9j90yeKwphUYHGiO7YbLOvWss/PTp05oEeTYmIKSOcHxrCVEEHXoH/gKEizsTaDXgUg/YfENImV60uVYDCu28l0jLEXfL5ExZdtd4ikW6a+jx2FJkucHHikruEMgiQLeShevAyE2sUCu/6EAOPbJuwraHYPdJE1dtNl3rU+2PHz+ukUrv6Xv9+nVNConPxavCaIKrJvExz9LDjuHcO5eL9RFNPIF5mNB9LPW/iWaX1LhwBDDj1IRDCHDo/RDsZAoBCECgnIA+BWD5aJ6W9Dq9OMq41enJkyflhdx4MusNYd/9528jpVmCOeY0iyaQAwKNCFi2xxk/7tdIIpI5jMA9+6ysUjPLdljtrMs4a6L2Aq5OVnkd2qxHaAh19ZGnJyVg/HJa828IBzhwzAIgM//MciEuM9jPKjX9xcwVOEs2pvWMuC7T0o3lJZoIZHnR9xxoUE8gMJgAvoodeBYr+jg72DExx5x7X8qigar+1JFpp/K33367hHNRTEA77bTmYmyGeuOAIvPyu2LaPHgZAq1agY6XH8VEW1ZkTtX23Vn3o8Q4db7MNZ1afZMInzWQ35K58vzYVrK9w+WBtLKlvUUlfQsBuhULpQnjGEcBE0o+v0hY+MN1hKt2uAoCAXSkXEqpaRra86+5oGL/QV1V4mV/ifPwQUEG/6SHHQx8THY1DWGMhONzmYcJ3cd47V87R8z4tfV7ltJx6P0smkJOCEAAAv+PgNbjLYfetbzX6V31Wj60KEMbdyzRsuLMMzDIEjsRmVdJJeBwCwKnI6ClTYuZmu3Qe6fOolh96j4m+S5EcRHcg5bKUJnF4MctfVZWqS0JDi4j2VkIZGnZkuDkcQoWyy/wjcrJlYJ48xOwjFj1lrTiNV0jAcvQNdcxw3Eyws+Ndr3OxeLnZJXakmAuduIfQoBpvUOwd8qUhtkWbJZVbJv1IakVDDQOkZNM70wgq1Xe3CRmsTpFpbqbQgefe1cd0MeHnz17pm98aVPybMPMU1TRRUjtutNJOXsbFHm9hUoaX1LgAgIQqCEw+FPq7piHZvw0Az846xpK0z57t+5+WkUgGAQgcBQBupWjyDfM98D37zQsBUlBYJUArtoqlmMDnz9/rsmcGhk0C/Ty5cuyFDSJtPWgzrhONblED7ulqcuE2yfiLlPk3YLMw4TuY1dZRNglgBnfRUSEwQQ49D4YONlBAAIQqCWgo4BffPHF7q44vdeteIScFnE3az2ugXSPI4vXm6zkrVrpysZdCJyLgOVglUqkd39OVa7Ee0APkVN7znr0IOPLcs8+a54pvPEav0+OF9By1gxvQXnZb3ef5kBJtwhYnKLen3l///79lnh+eO6hdxwnn17DaxynhjBJanICTOtNrqAs8ZjWy8K1G7nA8d5Nc3CE3gONwcUhOwhcoFUOU+I9vdlheMdkpFPQL168SGwg7iGGWpmGxnolnN4c1/utcD3kPzxNaU0AcyfiNGWhBXSp+3D5EQACFyAwpgdUY9eMnBovzskF6gxFuBIBfQ/gSsXJLQvOWy6xeeLTrcyjCySZlgAWflrVINixBL799lt9yCd3FsKXWfM/ZVv61SoTXx3QaXw/l6Ou6WGPIk++MxCosQwzyI8MEBABzDjVYFoCHHqfVjUIBgEIQGCTgF75pvfWb97+zw2t+Wms22Oe3XKAQRKmxRtw99NPP83aaDhAJD8LiafzFWyq8JlwDYGzE7CYR7215OzFRP4eBC7TZ2XtcFKpe8Akzd4E7jZRm1WrHfysR2gIvWss6Y8n8Pbt291MVfN7v27c4pjpsGKPIfNu8YlQSQDHqRIgjx9OgGk9iwou09IthSWOI8BAg5oAgdkIMLbtpBH6uE5g65PVtmMt2xUcoq7M2p3k1FeLHzx4UJnUrR7X5EP8Nj3LW+NFSZvUpetrvHv3VkqnsG0JqD+q98DrU0gUSt+V0rkO/fXIRcV/+PCh5gZ1oX/1p40lSx+tCUPZ5MufsVd5E/y5BQEIJAjIaCTucmtOAnQrc+qlUqoeTkKlSDx+dgLzWHhctTnrkuYT9Fcsm6xW2Wv4NCzaylRVRafxt+4OCKeHHQCZLOYnkLWY0rU4dB9d8V4yccz4JdV6sUJx6P1iCqU4EIDALQjoK8FajN/dxP/mzZvmA1o5N7vLe9pS0OkAQ9ZkpYo/2+eUb1E7KSQEbkxg1yyLjaz3jQndq+j37LOySn2vCnGh0s4zUTsGakGtLnhkTFnIBQJjCGggtptRvDF995HcCDhmucSOjZ9lOS8z2M8q9bEKIve2BJjWs/C8TEu3FJY4jgADDWoCBGYjgK9i10gWK/o4O9jxMeWnaQ1U25cTm4l7SKUq9O9///vdu3csaxrx6pXir169CiL/8MMPWhbXUfYPHz4Et+KfmpfQknccTggEIDADAb3VQm+Ls7Rlu7Q6v6RNLDro7v7lPZhCN/MHJOyaJeaBBO42ivdRf/PNN/5PricnQLcyuYIOF4+zYbEKsPAxk/EhuGrjmVty1HSEhipZM4FBsnq84DNpeipIZ/lZcwh/SaTsgh62jNvZn9K3GM9ehB7y15iFtvLQfbTlee3UMOPX1u+VSseh9ytpk7JAAAI3IqBxrNbk0gXWnozmh94tg+R+e0HuPKeW1jV3IQCBwwloQmf3nSASkkPvh2tqmAD0WcNQk9FgAvNM1A4uuD27rObPdLMdLDHPQkAfqdsV9cmTJ7txKiNw6L0S4ODHsyznYNnIDgI9CDCt14MqaZ6dAAONs2sQ+SFwZwJ4s1fSvo5Bvn79+vnz51oPtQxvG5b98ePHeidCp7eKN5Tz8KSEKFbN8soAMdQbBHaF1GqO1tCl692YRIAABEYS0HZbmV/LeqtRKk1CamVW77nglHtMDCYxE0IgsEtAL87QiffmO/F28yVCGQG6lTJuPAWBexKYzcLjqk1bD+UJxK/hs0urdRB1T1mTP5q7SKyeHPIuHnpYu8avF5OZ8Ml1SvcxuYImEQ8zPokiEMNI4B/GeESDAAQgAIGpCOhF9Yn3tzlR9fbrn3/+uaHYOtIZbyMI0tdGEMkWBLb6yaGgViRJBwIQaE7AcrBKmfKplubkp03wnn1W1szmPRFNW2PtgmVp2Z7stDHvVt5pFYFgZyFgHIH29ojev39vIcbbiCyUxsS5p1eQ1cXcE9GY6ndILkzrHYKdTCcnkGUVJy+LRby7ldfChDizEciqpTf3VW5e/NmqbhN5Hjx4oI1fagVaitXHgZukaUlExzKNw2pLateLo03ecqSDpWp9mPHXX39d5hmkO517t5Rd73CHtgUUca5KIHFqwl7khl9GVXtU+5UZrD/xLql08EPvwvj7779lzHU2lT3fdp0SEwJ2Aq18YPXjaq1n+dPSAyfe7ZXkwJh0KwfCJ+sLEMDCX0CJFKEfActH49K556aQOGOvgc/gwQ49bFq53IUABCAwOQHM+OQKQrxVAhx6X8VCIAQgAIETEHjx4oVeMZgW9NmzZ+kIWXd3j9lLnpcvX2almRW54bppVr5EhgAEILBLwHLofddo7+ZChBMRoM86kbIQNYtAqzXOrEwvHDnrFMGFOVC0yxAItp6vlmvAUXOLY6ZzC4PXgFdpEOgI4DhRE25IgGm9GyqdIqcJMNBI8+EuBCAwMwG82Zm1UyObxozy2X7//ffffvtNK6QDBrOSVt97N77HraZoJ31W+8L1wndfeK256Hxs8DZ2fTBN33b2o21d63itXvi+dZdwCEBgl0ATH17NUM1W1q/+uLtsgl57oQT1LcTlXRi7pSACBCBQRoDZ9TJuPNWbAN1Kb8LXS7/Jm4AuhgULfzGFUpy2BNRAKj+uroGPzhwapdJrvBIDpd39/MZcLNHoYS2U7hCnyTzAHUBRRgjMRgAzPptGkMdOgEPvdlbEhAAEIDAdAW3lT39hQCNejXubyK2RduKlccpC23osRwuaCGNJhElJCyXiQAACrQhYDOCYXXGtSkQ6Iwlcps/KmtnkrO/IOkZexQSyarXLpeCRYvF4EAKzEbB8Ts249bymaDhmNfTmfxbHaX4dIaGRANN6CVCXaemJMnLr5gQYNdy8Apyi+Fm1lEkeu07p4+ys5ompjw/r9LvWSfUNUn2M9Pnz513fb6uT2POUfWZJtOCiFwSsnsfQ4nh6Ad2VS+0R2jOrGNnmJ1D/2heZVrVWy2s00zRklmWfZRN0fj4dk7sQgAAEIHBhAnQrF1buatHqXZHVZAmEAAQgkCageaF0hN279o+9J461a9PF6pTIbu4FEehhC6Bd9ZFhte5cAPFJzqWvG0qLGb+h0q9UZA69X0mblAUCELgdAY0f3r17l3aX9WI5vZ6nEo2+Y6C3aycSkQzaqtt7PJO1yyohLbcgAAEItCUgM5t4reaSF4feFxR3uLhnn5X2Se6g9zuU8QJaztqLX1DerEfY7H6HVnOfMmqW3FKlB2wo59D76WodjtPpVIbATQgwrdcEI4lchkCWFz1nqXsPNOYsNVJdmMAFWuUw7dzTmx2Gd7aM9FHxly9f6lylDsDrC/A//PCD1mHbnoHXWsO33347W8Fnk0fYNQuRkMryVj49rgkEfRE6kQ63IACBBIHKHlDvE9EWFMt0YkIGnZnXhhmZZdnnRDRuQQACPQgwZOhBlTSLCdCtFKPjQQjEBLDwMRNCILAQ0LsRK9/y/+HDBw1hlgS3LjTvoZhbdxPn4bceKQunhy3jxlO3IlA5PXIrVhR2PAHM+Hjm5NiWAIfe2/IkNQhAAAKjCWgIrbdWJ15Xr2VCHbOsOfeuAfa///3vdMG0J2DAOmLWhFrWLsN06bgLAQhAIE3AuH3q0aNH6XS4eyUC9+yzsqbwKncyXam2nKssaHlXX1mIdlMjAgRORMDyUSadBOj9rjTLCrGo8jaiqaoWjtOuOnCcdhGdNALTeluKY1pvi8yFw7O8aKzihWsCRZuHAK3Srot7erN2PheOKV9Op9N1ZFrjUPcReHcGPrFoa6Tx448/pk90G9O5ajRx3j2prmVr4/7vZ8+e6eXvV2VFuSCwSqBVna8xd7Kfr169WhXPHqj3X6gsLL/aiRETAm0J1BiBRRKmgBYUXNQQoFupoXfeZ5tYofMWv6vkTdhi4bvqiMSPJWD/VPuWnJYpi8SISVsdNCu1lXjDcHrYhjAvk1TWZPhWqefpI5pI0oTJFivCIVBDADNeQ49nJyHAofdJFIEYEIAABMoJ7A5f9b63hw8flp17f/v2rZ5NCCdnXZ8yGHDiXTKkJQmEZO9jAISfEIBAPwKWr4m2/dhLv7KQcisC9+yzmMJrVX9mTucCWs7yEgsWdLMeaTJ7PnOFQbZbEbB4RJN85n3A2ftbqb6+sDhO9QxJ4bwEmNZb1V2Ww7aaAoGnI8BA43QqQ+DLE7hAqxymo3t6s8PwnigjLZVqD5kOY+sEpiZ89Krc58+fFzelAcPnE7H1RdUnncXZD9m61kdsjOsy+tb0ViKEQ+CSBP74448m5Sp+taWap97uUSmDrMHu+y8qs+BxCEAgTSBrOWwrKaaAtsgQbidAt2JndbGYTawQi/WrtaIJWyz8KlsCr0FAU0CVb9jX5wTSLyPTCxYTuy8sZ+brUdPD1jO8ZApN+oh5yDTprS7GZB7tIEklAcx4JUAen4QAh94nUQRiQAACECgnoKX93YVJRZBXrRPs9mx0SF4ppzdVaK+AUt7dnmvPNB0za2CwyySdF3chAAEI2AkkJhmXRCrnOpd0ml/oEzRT/T19+rR5GQ9J8J59VtYe30P0Qqb1BLK0POcicZZUWW3Z4c16BJe1vk6SwiQENH601OcnT570FrirYzaV1yRhcJx6V6eu6Wd1qV0lIfFjCTCtt8rf0qesPkjgeQlkWcUsl34YkyypskYNw4pARhDwCWS1Sv/BG15ntWj6uJvUEB0E1Xjt5cuXGiz/+uuv+hZxbsG14ZLDnAE0vUFAMLM+6awpAst7B9QwtQUwyI6fELgwgSZbuo0vlYgxqrklvlgYx49DCqxBnAghEIBAPYEmQ4asoXS9zKRwPQJ0K9fTqb1EWYPxrWSb+EVbiZ83HAt/Xt0h+TACetFhZV7pYVHiWLvGYgO+UUcPW6nfCz9+sf63yXikCZML1xmKdggBzPgh2Mm0B4F/9kiUNCGwReCTTz5Zbmlxl5XahQYXECgm8PPPP/uvwVbL0qcDVufjFKgT7Brxfvfdd+md8dqBoTGzkl1NZxFVceQSLT8HXGQNDJoMRQYUiiwgAIGzE9B7N9PW0hVw2kPvZ+c/rfz37LOySs0e32lrb1qwC2jZYrQXCAULuhdAtBSfCwjYCViOmmtD6oA3plkkwTGza3ZMzCzLeZnBflapcZzGVMXxuTCtt8X8Mi19q4CExwQuYBV7DzRiaIRAoCuBC7TKrnz8xLNY0cf56G5yrY3I2hShRVX9pTc0B0AU2fhJ8+DBS/7UlIKGRbmflVZ8rXen3/DucIm25gqyTtRfkjOFugmBJpMMWd3fAlYfaciyhMuDy4U78T5gjnHJkQsIJAhox9TqSFD7su7QiZfZgYDnKsAgDj8hsEWAbmWLzE3Cm1ihm7DKLWYTtlj4XOzEPxcBTSCopdSMrTRfoZmi1YkObUbVp+C3gGj//9atVuH0sK1IzpBO8zFLkz7iYpPkBXsLZ6gbyHBhApjxCyv3hkXj0PsNlU6RIQCBSxF49uzZUh59NM9tm9DR961B74cPH9zSvlbu9afhh9YFP//8cw0hNALXn04IKM6S5uqFVmg05B7wurgg96wcmTgL6PETAhDoRMBysEpZs1mqE/9pk71nn5U1rXmx6ctpq2JzweQH2tOc0x/LqntZtdqRuWfzt9cKYl6VgD62tls0yy7z3UTSEd6/f5+O4O6y5mShNDLOPS1nVheT1XmN1B15VRJgWm8L4Jxu5Ja0hDchwECjCUYSgUBDAvgqdpj39GbtfOaMqdd/r+4q7ietstOH37UvObGGG+SuRVsNcrMqWJDClX5qLbtMZXoRvJhrXXuXhmYtxLwsl93EiQCBqQioqtfLUzC9JttbPz2oZVlOvNerjxRaEVD/sjqDob1Ydzj0rmLWk2xikerFIIUzEqBbOaPW2spc4I3EArD4EjNRCBZ+FQuBEAgI6Mh65QBHKWiyKEhWPxNvCtOcbfqLd3FquSH0sLnEJo/ffMzSpP9dHUYdQrKJJFmLKYcUk0xvRQAzfit136Gw/7hDISkjBCAAgasS0Jt4lgUAnV13C/ZajFe4jhykp5+0HKitFRp1P378WIMQ/auNthotp0+8yzXXl+QP3GNh3/64kLmq9ikXBCAwCQHLoXe77ZqkUIjRhIBd75fps+SEyCEx0rtMqY3lvUy0rP1kcy4SZ01Yl20stk9n0xAu0zQoyCQekVEMtrBPWGNxnNJKob9I8znpXab1EoqjzifgXPUWA42rapZynZcAkzxZuruhN5vFZ6rI8sE++eQTd4JaH84aLJtbw9VKqzFfy1FtY1J3jqZXxlsm6zRnqOPxdwZF2e9DwPLyyl0a6b0oq4/XN7EffvihbMZ+VR4CIQCBSgJybCw9bDqXOVcS0zJzdxICdCuTKOJAMZp4BVk7Bw4s7OCssfCDgZPdSQno8Ll9j9wJCcwPAAAgAElEQVRqGVcPt+uwYmI66Pnz56tJNQykh20I85JJ2WfCE8WfZxRQL4nGROo3E4XlFgQGE8CMDwZOdr0JcOi9N+H/n359p/j/0+IKAhCAwH8I6NT6QkLXvt+seb2ff/5ZC5b6/PsSp+ZCy5bv3r3T/o/eL4pLC2lfPcXqpklyFwIQaEXAcrbKbrtaSUU6MxCw6/1KfZa91JxjmaGWlslgn7+ec5HY3uLsJQ1I2huCHtSSVfA4PyFwRgLpt6e5EjV55XMaDo5Zms/Md+2W027GZy6vk81eahyn+bVZICHTegloV2rpiWJyKyBgd79vO9AIiPETAr0J4KvYCdtZ0cfZqXaKqY9ouZTVmyT2EHfK3SWrlVbVBMshMfvx+K4CXyBxI8mffvpJJ+QvUF6KAIE0Acs8XjoFHe3IPWamfSZqYulk03fV297h09lpCNyFwGwE7G7wluT1FmkrZcKvTYBu5dr6tZeu3goxSN+iXc8WC7/FlvArEVhmmYoLFX/pPZGmBmK9x0T0sMWqvM+Deod15esexGqeZb56Sep7zPtUHko6gABmfABkshhMgEPv44DXd4rjZCUnCEDgDAT870FJ3tXD7VprVDRNz+ml12WOtfYa6lmloCP0jx49OhyMvRSyupwgOlxfCACByxPQENHi4w044nV51Gcs4D37rKxSn1GtyCwCX3/9tZHDnIvE9nOD9vocAMl6sMl3dQIB+AmBwQQ0WrTkmLsX1pJmEIdD7wGQE/20W84rDfazSn0ibSKqhQDTemlKV2rp6ZJy1yfAQMOnwTUEZiCAr2LXQhYrlq7sYHvE9LfdVx6/rBFP7zHXjNDuuXecohrI/rOakUjsGvdjPnv2TOs+fgjXELgYgSY1vGDdc/Ubhllsja04K00iQwAClQTsbvBWRvY1u60UCL8nAbqVe+o9LrX9HZrxsy7EHyFuxblnOBb+nnqn1LkEdAS98vRvPMxJvKLRf5t2rqjG+PSwRlA3j3alPqJ+PFLvjdy8OlH8tgQw4215ktoMBDj0Pk4Lc273H1d+coIABFoT8N9JL6dZb8/aykE7JzS61jmEv//+W1so9ODz58816tBeCn/IrWuFKPybb77RWFoxFf/9+/d61v+G/FYuY8KzFlDrRyNjCkUuEIDAeQlYDlapdPUTPWlEsvAy1J988ol2brFpMs1q5N179llZtZ3qOrJCNszLruU5F4ntLqK9pAHerAfnpBSUiJ8QSBOwVOMBKz0avabldHezOmhLgsRpQiBLL3ZL3kS2folk9Rc4Tv0UcUjKTOvtYr9MS98tKREWAnaraPE9lmSHXdgrrb2kw4QnIwisEsiqqzf3Ve7pza5Wm3MFynQfWHU1pf/u3Tt/oXaVnnENYvVZAn0CL168MJo1+4t4/PS5hsBZCDSxKqvfY0gTSJzcSD/o7irHAe/TtEhCHAhAwCfw9OlT/2fZtXFivyxxnroqAbqVq2o2t1z1rrt9Qi9XtrPHx8KfXYPIP4xA5UF0ve7w9evXi7S6VsjyM7jQzEYQ0vwnPWxzpJdM0DjDlij7JP1vk9cC1nsjCVDcgkAuAcx4LjHiz0+AQ+/jdJRwQ8cJQU4QgMCFCPjfH7Dvp9FaoOakXr58qROS8te1mUMn292frhWicI2cNTyec9VQW0Ds4yU+m3mh+k5RIDApAcvWEL1PpPerQ/TtEedqatu3f3ZiUmq3EeuefZbewrP7haKlCkwyg7nIw4WRQJaXeODW4dXiSB772PzRo0eriewGqvnbG4KlK9nNkQgQOJaApRrbx3HFZbGIobP3vR2zYvlv/iCO024FwHHaRXSuCEzr7eqLab1dRNeLwEDjejqlRGcnwCSPXYP39GbtfGaOaRlI9pNfrWx3FxoDgYb8tXqy+5YBZad1lgH7yBuWi6QgkEWgid3TVxOyMtUWlKz4cWR9tiEOJAQCEJiBQMFbMAKxmQIKgPBzlwDdyi6i+0TQdKLFw08DmW0/Q1rakXex8CNpk9d5CdQPVfyv8iaO0OtDd70p0cP2JnyZ9OuPeU8y4VkvBhuQLlOrr1EQzPg19EgpAgIceg+AdPzJl947wiVpCNyPQOCXDPho3jyM7dMEc37zZx6SSAIBCNQTsGwN6X3ES+8+9+dfPv/88/pykUIrAvfss+xLX2xiaFXTxqdjr9uzadk3mGlu9pq8ms55Ea0Wh0AIpAlYWpb9TW3pvBJ3Z3DMEuJxa5eA3XJeabBv725m61J3FUqEBAGm9RJwlltXaulLobjYJWDvC2azihZ3yBXfbvl3cREBAgMI2GvsbK1yAJwgC7sFo48L0B370zKQ7Cqh3lSeXkFgk0lD/no/hfGtwdpxzldnG5InqakI1Ns9u3uwFNx/79sSmHVR/ILarFyIDAEIFBCwu8FbidsH1FspEH43AnQrd9N4uryXOXeXLuYhd7Hwh2An09MR0FRDZWORL/T27VsVXP8mvuGROA/fCho9bCuSl08n6w2wWzSafGV9K3FjeP1IpLL5G+UkGgSMBDDjRlBEOxcBDr2P01d9vzhOVnKCAASmJxD4Jbc64qj9H0b91C/ZGjMiGgQgcE8CmnlJTDUuTNJb1pZoxRfBp2Bu9RqUYmjDHrxnn2WfzmOP77Cq2Dwju5ZnGwjb/UN7GVfx2h9XVzLDVP5qKQiEgJGApaUPcFEsDby3Y2YkRrRVAjhOq1iWQBynBcUFLpjWsyjRYtUt6RDnXATsXrTF/RhZdnuNtZdxpPzkBYEtAvYai69yT292q+acKNxuwPsVKv2pLssaRD/Zrpeyzs0aLRsTCNfTPiUSAb3Nod6qGBuRD7zy5Tjj2yMvHPHVxzUE0gTUt1Z+ZnkGfyxRxtevX8vV19ek9fftt98G77JMPMitfgToVvqxPWPKBZ5JUMzKGhWkdqWfWPgraZOydCWQntixZP39998rmvt3Nb5snY4Zr95qGFhpDxm4NdTF/EnV978zLPPVL2rUv3xnfl0j4YkIYMZPpCxEtRO45qH3OQ9/1veLdr0SEwIQuDyBwC+526qb8fXhGhR9/PhxtsogkTQn+ODBA/sWqNmKgDwQgIAjEBxU2MLSe0bv/7Z3/vdao1y/Pp4K1BJ0KnBbwmgFagnjrmC0BJ0K1BLGXYFaglrBaAlqB3O+75Pz8uGBQFbCj5sk1/5DuQmBxbVgsSCQ+F8m0RNlmZeUJMRfhMAJxyw1wnv37lloB/6M5RbSDEJAGzuMWh5tq4qx1cmcymEroa0HTvYjvsYBpUSeVffKX339+rX27mgrz6obSXxOAsY5V2sXxfgFtsKufU4V96w1jlOGtnEIy+TApXEIBNpkWW9WNSzrzWI5fCQTjcOrmArujgCLPKtUdkJvdhWfMRPL5bj4uwg1Uc2ss53NV+zQTrTelQHuBNDBYJ7kOhoEDkMgeI/2hnqp+2xYXivcL9f6SWvMofzVAHGexEDgwAQKvzsqE2F8ytCfoZ6UXV9f6ymehNSfrOjjx4/1BK2/JJToE5Au/J9rwwwra4kNnt6+nJiqSGGLSmV7jHgs/DH0SC1aE9AKqnFVMCWJDNGLFy8y5qj8XH2qaD8+I4CfLBVmhE2ROWS8Fs0KX31V2N6qUC08eK+O3+FtFFVqSiYnIVDYrTDjJ2knu6vmMQ+9Fw6iLbSotbnCcbGFVOQJAQjsl0Dgl5ztqZt9Qc0/CzqIuiW8Tn9pUNBzES1VDCIVYkAAAhsIWE5yyi9turShV4n7QwDvDtygx9a3nHPMMq62y58ZdhND64ZxgPyNL221mMqeNIzyGGuXl9ze/Y1S5YureFXVl/Dau6OtPPirFcEeNSvL/nvLbvJCPpZ+ZH8VRaEw3L6ZgN1yHmmyj+O0ucHs90aW9Yy6O1JPN1aZZCJgdMUtQ39PnkZ5jLXrKTllQWCRAL7KIiKX4JzerKv+fgNGG960gpn9ZGN+76EpjQ6Zf/jwwVKKnuS+f//ekpI0ENgLgfJJltExqAuk8yZAnlvVVd85c+vcaC8OWQ+SCqtcbp1aQNCrkWbfFWJ3+1tIRZ7lBAqb61oBGFbWEtuQvtA/Cd5Ru0GAA9+ChT+wcqlaXQKZj7QbC/rrr79SKXWwtvUHBlJFr4pnhF2F6+KJy/VV6BWPsCRbKEMhgYu3AQSAQECg3CwEGeZ/MlHK8+GqI3DMQ+8DPvljYqw2FximzmbRNXoCEDgkgbMZGb2kM7P/w1fxaJ/NlGz+QxHeh+IrizAEdkfAsuphNFab6x6seLJ5ejPJdjeec8zSa++N3r6lH7XTDjmXEDA+4NSLOS7+vSxXTX0I2n9RiIuPA1UWpvVeW+NBX3WEYL4ci9QtRvryXWj81W7k91uQpVsZ+0IJBMuA0toxK5GfeycCOE75lmBp5/kcuDomAZb1UnrxfZJUms7xLOt1AM5EowNkioDAKgIs8thxndObtfMZNuUILkdmumpcZR0W75iCabP4mzdvLLLpRcPjrNpZBCYNBDIE9BIHyzpeJgct8ckxyCSYvVTeiTosLfqSsyTu0xg8XDhKWl7nmieQ6lMD7lzNV6T8auFjNX+9pVyYWjkEOzH8bMstm58b4VUEyuEzrKwCvovE9oWL2eoE76idTXPmSCz8mbVP3e0EtM6QWdux5zObsrAbzuYZRzLCxkyqxBx4zlK4UfniOx+0h7BExeryehxQkgP3QqAuAcx4XZ7kNg6BYx56L/QPWqhn2ImxhVX5Iu8s0hOu8M5yIBICGwjEfsnFvf8NtSi8xfiSTpGJcRUWXXJ78EGAhw8fluTGvRCAgJ2AFim0bVrnD/WnwNu3b+33zqY0rnq0W9CUVDqX6Nt/PZxjJWVWWRePPOeYZVxz99vwxTWFAGsJGLU8wtbhqWrGL0Woz965c2ctjdn0xu6ve8fZ0BPoC391VrNE+gQsq0YdthBZBpSmjpnPhHAJAaPlPNhk3zikWtp5CXzu7UMgXqc6oWbP2dP7NLBjlGK0ioHjesG6959oXLCyFH1OAsZeecIRLW4PjHExk/FjRphcZGbN7Klo1IR0MEafSrNkzmKChRJpdkGg/NuDxmEuoGFZPAxuCX52toRnezNdQHtfPzu3DTscy25Me267SKkTLyW11sbacd6gPQHXCl7qyZ1qWusx4i6UO5qQDCujaWQQeYwLFylpg/2cqWTnjMfCn1Pv1HoDgW3TpcWCuh2sZYRd1MW2BAees8glLmz2Hz9+3Ea1yl3GR3upsgrrnsqWeAhsJoAZ34yOGwcncMxD7wP6B8M+5u/JKrCkJWudg/crxINAfwJ6f7Dx+GV/2RqV+OjRowcPHlgyL5yZWIqwpwmeJbNPwo6OlBDYTEAPJ/Q2TZ3Z06u4tR9afwpcX19r2eX169ebszXalqZnBYPnrKykbNZm6xvPOWYZX+dp7EqtdaT8U19j6FD0fovYnZY1BFhoFz4U94uwv1c+MOl+Jp3DgSTG7b+dhaS43RFovQRknA5rRN4duhMKjOOUUTqOUwbOri+xrJdR3zjNXkKyrJfRVN1LTDTq8iQ3CJQT2F2vvOAizzm92fI2dvEcgsWQ/vJkZs2Z8/CFcmoqracnekGwNpiOdsyssGrG26X3DHmXiY7hlTxLcvnUCqC4WiQvks8FRyi1nMKPtWhvxobPvItz+ba0YLNZa90Nu8GvdcX3mH/hwePCLhm/1tAxLG/2Lqu9BKSLQocq81n1i0DIPCtko9dFNOIKLe9fDCsO5pEC+vaJxbdPVXmEVejOLTOFIo7HwsdMiIHALAH7quDs7anIbttBGWFTKiiMP/acRStmJeOvcRdfoQpSt5fMX7SVjt1HKbDEX4oAZrwPeRbn+3D2SznmofeS4dOnUyusVc5h18QtrAoXeR3GIJ9yw+pyJgCBsxGYnQUF2y7PwMS44DjOoxFtGfGfJfNN5jO0Uup4cQL6rvuzZ8++f/8eSyLPRI8qt+3PUG7GNZd2O9LkYfr2TQVtrksMh5jqBE44ZsldsTgn6omDvDZ71lBUbwkHy9Co5UG+z6AlJ4uW1W5nne3NujOukks2Sbi5lFo3BpQ0uOjFMbUyJ5+jErAs71jSlPCxLLsZX5pWIgb31iKA45QiieOUIrOv+FlPw+I576uai9KesKcvMiGBI8BEw6EgAIFBCBh7Jb7KpC/GuEHa7SoxjKs3q/JclTgza7Zs51hVlp4s6ECI+rXe2KunJ3pB8OPHj3/77TctAekA/Kqs9p7YaNxUTT1LuvjCHYrbe3ub5LcsYTWqaeb0prFE4wAX56a+FkeuirEs7K/KMJ/Y+Ag4nwlXuxGoPlDaJc+0zHY7BOzi9U+pjRklp8Hlj43zFh5JkvEPyy1qf+0cqUSGlSNps25dMt12saCLj/56E5m/p3RR4M4JsPCdgVPcfglUdxLkVXY7WMsI267hHXvOUjL+ltxbqC8t9OlxxuZMLij5Zpm58fAEMONNVaxVArnEt27dip+qDLL7vWn1L5v5MQ+9W5YOSwaqtTobeWCzsKr1DrlgtddS9FrUpIfAeQjEPUirbxd/3N6Zv7ZfWD4wIuOjlcHOss0WFyxqWISfzYdICEDASODq6mrxyYT8tA0mQhOYwLGZFUkrVuUzydmcFRnYkBOekUiRGTP+nGOWdk/GHkusoBGmS8FB31hIYlIEdqRli51Ui1WNUpXdFq8FL+NR28BX3FZc4V0BpWCsKcyc289MoPVjPMum25L9dmfW3UXqjuOUwY7jlIGzo0uxk8yyXkp9LOulyBw+nonG4VVMBXdHYEe98uKLPOf0ZnfXpAOB5XJc9hlrZj9G3c3N2oClA/Z6nW68W0YQdABeDXic82aBmlr81KuEjcsFekFACwGMeaI4I6jxkwWrr90EVhMqPG+vrwvKPmwWuHBt0PJMdrNswY1sVA2AjP8zXmOxy1zYtD5//pwqq0SqVJ67iH/z5k2JnP4b/0vyKb83M+5LudqFUl4EOZQQYFgpoXfgewsPZl/wFWCagulNZIOrBgs/uIIQbxACMkR1/cDOU0hG2EYNqaRVjD9nsW+Km8V7qfG3ZIeeOma7PeGzlIiEgJEAZtwIam0yPSHVW4NnT6PISmsBQZZwbZ6ktxM45qF3vT7BjqBDyhE2I6aqaWFV6x1ywWovK4AppRAPAQuBWb8ks+xuyXOPaTR5mEUR1EW7NIKY/j+1QBm4Oxwi6q8FSjwVAe1VMvowG56eGr27khWrvLK0A883KSqIWVOe2AhXzzlmWR59aa/VxXdSdn5OMEKDrCiD5aypLK0+RlSx0LVZqXTfbKZut7TY1L2ZeOOoob5w2Q3WMSX81YxaueQItHN4XBH5gAYRi9dn3MWeL4ur3QjgOKVQ4zilyOwrfnYti2W9lBJZ1kuROXw8E43Dq5gK7o6AZcqMrzKp9Zze7O6adCDwZZcHUxtY685kX79+vehzShLt37rsClWgmtY/LcZNMoiMnjq1FmY2fxQ3i2WnkXrfxEUe5xUu8+qlrmqHJcwtO9My+cvByFyte+myw0Hdupwkt5LWlRp/jegyLfO0WyL1dgzLXD5FWE/TRnBC8vtMsBIp9fWML+n4kjPTeavXggZTHWk+Q6NvP5tJyeG32QztkeOfeFddsPB2hZLy5AT0vrBaBPQwsfP8kRG2lu6CfErA7mLOUjIFuMj4q0nHZodQKyTVv6YTNBh+QmAzgRJro0I394sNAu9ooqSxePGMibYldx6yNzDf7y3HPPRuWTrMvC27rjo1LhY6HHXlCXIzbk2ucj7B34JsLDeQlp8QgIAjMNuJZG3qvu/fFTdsQK/LssyXRObi7+QO5mZa3eBdX8O2KwQ7AAF9vN14wlCV3TBVM2auT6Y0ghmYlB3NABsB2UW25xyz5Jk8efJkUUGXPccii2E5Dr1Yi9Mm0ATcsmfOaDkbYQzM5mwpqkUjX1qIjE+2LHLOCl8lMigdf7UK1TNkYpnXxF+Qq0gmaLqpnBt18FRxxBcSwHHKAMRxysDZyyWW9SZNnbOn76WVjiAnE40RtIAMEPAJsMjj08iHGePyfMa8quXBC76XMzVrrnjoXc9JjdNnKUjlVtkfMqauA6l0eMP4hEXLm/0fN6O4QF8H+Clr03l7tPZcpoyMhacOWmx4kBrkXGjNtNmsj4lWj/M3tgW14OeYBApbV0nTSrWWQpHG5GyXSjbH8tAwleHiC3pSN9aK16cmMw80pVw2stdCXZJPYS9jWCmBP/i9JQez5S9d5GOzsiojny/wNY6F92kQhkCKgN6eM/vm61T6TLxxsSKTw9pLjLBriRnTF4Idf85SOP4WvmXPqAU/mX2N1L9L4SorJEGe/IRARQKF1oaJUqwLGSjjxnIlu8hsIpb5eDHHPPQuPek1KnltdZso9nc68xUPrhpNW/CR9iAT408/k0UFGfMkGQROSyC10K8njtp4dJ6NCGoAqq/lEFHJY5XyZhacptPMp/88rbwW5ACBHRHYvDBhqaN2PBh3h9RaxAykkknx95fInePZaoBo2J/nHLPUZRb7gpr0Bd/cn3Kr4oZk7PvxjYeP0ZLN4hRPlvlSPqoeAGR2qEza0dmzpgtP8v0WEUkS9QV1mYs0mJhS08H0InWk0HYEZk9vtivOz1nDh2V92dIB/WwJj0AAxymlBRynFJkdxaf8TymXZb1ZPbKsN4vlDJFMNM6gZeq4LwIs8tj1dU5v1s5nzJQXXAmRHzjLxLiXY/beIHKVQ6VV0JTLGmR7jJ86gWxc2RDGkq3GG3ChuA3Qxr9FXwfqtlVAY7dl6SwDTV8gsLzyMpODLllejpzPYXGFP3+78eqqHmfMk2StCRSOlakheFHszDeQCkVaLHr8BJa5fKoW2tB7wZ0Pkjz/vlHLR1lSVSO+IgGGlYowj5dVycHs/vsZdDi20FVzGuzzFUAsvANOAAIZAlXWl7TRTiYiU0qLS4ywLagqz8IJwi7mLBp/Lec4Zgmry/RcbdNYthlplRWSWQhEQqAKAcx4FYwuE5mmVWO61hMutTvayXzIwGEPvT98+DCvsD7HFfytt3JALV5LH8EcHD2csDzA2zy6u4LU5/2qLSrI3bgt4Je1LQfuGoEAesxoIWNP1GHVxS51WiYjc7tLlkNEak6XejQiDybYGtLofSh0mXZtjJz3RUBeR+rF6lUq0qgLG2ULTIo8TJ6tGtENkuycY5ZlNnGpvURyDxhAq/QO2aLFtxsEHlGVci2Z5HeoTDl8+PDBklVJGqO5Vl+4yPpXoB2JUb6XsQQX9+6LQGZ+OlWk3asng6ab4rYoYepG4i9LAMcpxR/HKUVmL/EZo8Sy3qwSWdabxXKSSCYaFkUzq7VQIk0tAizy2Eme05u18xkwpQ4b9Nxh6ROYXTXSLo6rqys/2eawDnWvHSzU2S/4ltLNNd1846wK4tyE0bgQEd+7IQbFbYC2l1u0Y1LbrFtLq15c2GLfvHmj17iUy6nPvhW+klJvCmhtouOnRbLDhWKXoyOHRQJ6kJFZZlm8ffNRw8yLGMp3mS+KPX4CORKW/aizFZFSNALOXmoaKe89/zxRu0R4cNZUBfbMGVbsrM6ZcvPBbHn7q461FOLVcdbMaLI287UzvrX5u/RYeIeCAARSBKo8xq2SSUrCVDwjbIpMYfxJ5ixypzdPzQrXLuwK0sJC3ufPZFVrhSRTBJcgUEgAM14IMLhdq5FBzOLPiu79YlnnSdD80Hu3qVSgM8uo2XpBXCL5Y7BWvhbPAOiWPm9c83FZFlstOxj8PONwsExsKTTOpG5M/8bZX7kVifXHZRS+v2CD6DE/C9KJAtkf+S56EqAPAsvc6eTMRQ7PGPVYnkxmatHGyhBd5F0AWoDwG6qejPZ/CZ8j7EviIpsGBukyTes4Zub9dT0Oh7V+y6L18KsmM2I/Ud9CCzLvfraaI/Fs1VdQedjHW57bbA4nHLO0O3PxbRHqWf13MGz4yMmxHarZFmuMlOe5uDdUjb/DTr5AYMsrWiW55A9urP7TgkiFygr1f3ylZw/+6KaRsZamLEbVkqauOnBQ6/JUbourcI0OvWtiZcx5UcLqTE6SYYf+i+M025ZwnGax7CiSZb1AWSfs6QEB488OVjeQZASvyeJFn3yiEWgt9XPY9jOsYCmSxLPIs6oNMMatwjVCYn93Rzd5dCp11hhWXCAKtmoYq7a41mfMx5JsloB/Y2u3RMbNuHSg6Vi357zjK87XEeG1BLTNutYa7GzRsi2FHyPRfu6KrX3xIdFsLfzIzRvT/UxSYa2Qxz1OZvDu3bupWzLxHbYjZko/4aWSEVPe2rYHf6lRUtuBOjxvGl/LWvv6/Pnz5nPv2lmuXtmzmjJ3+ZOu8hP6P8juSWB3ZTGs7E5lnQWWed9mgrQFq6mH5jjobTt1j8QYH5g6ATYHsPCb0XHjeQiom2z+5LWjlPdMXLLqAUbY6kinDE8yZ9FxFePyWsBZq20dPmqoqd/jx4+Doo0/1TUqrpAYCyUZBDYQwIxvgJa6JbXyk0qv+HL+mczPe+nfgj/LtFCL4AUlFN26qNTWsvlNVqxUGctJb6Upqvb6m7XIuMhKCdZn/F93+K+/nWj81+XaPyw1kl9Vu9iF/IwfD2zdMmMpLX1ZVju+sXUMeswT3jCUWpBOaXTQxf9TI1EvVq+RjdLsS/ZNDVUCyIBok0Fezm5X//nnH8m8WEfJ3E0kFeSPBZJNErYjtlh3JcD09dR+u7KGtdvtqrwq57WLREpvzz+Any9Lie05W1IGS6L9e7RFyJHTBOqbNZt9PLFzjln5/jKpo+cwLS3MtoF8ZE8JR+5NKdksDmpPhiorr1BdlbeWqk6L+MA5TInXU6q4L2jqWqvuqQr68f2Hs2Hn5rWw989nceu55kHVpbIYHNfSqpd+hgxxnPJaDux59ck+jlOe/wGurjJizpoZA2qQ/p+6M8t629pM657uS2VR7pm9JkuXOfNEY9ftp+fcZ+p0lkFWSNst4/t9f79hC8aevTKe2Fr6RRmN9MsAACAASURBVB8Jz7kMOHLbXmwbWoTvLP/sHhK5c7XEWJyzp5hUf8CRqZG/mWRWnopAUmIY14sm8TqMX7tQXArmgeNnO+xsozVGakhtgWtVe54VtcXDssWePiuJH9mo6wVTv6nESTXbNN5IzripbBNvqmCc265jNEz4TWVVeMPQHzyy94ur+HhlUSOW9VtfNhfuMKpOwmss2yykpG1kIQOwmhQsCtnBKVqUwakvCHTTps9tEGkZVnylEI4JyARtHh2aLhdIsPLWG5gC/ey8dIyFj5tcHIOr5pgMMnA4eToE1EfifmqP6eMFpTiU26hGE6L9Ttwm1JtHJbWcfc1ZNjehpi2/ZOTawD/VvyzxDB8TJfljdrMZp2zanGI9bntE5cSW0uM8N8ds7oNOHsy44G/Wac91oc2NZF83Fp1kds06E+hs5X36ixa/rnXwi1Y4aOVT210USSQ7LJMFouqnxbSVPNIIaLRuFUFxqfbZH7UYpoTx4xuNE7HeXYxfeipc0gBcQasC6NGCa/NyQErR2+I1GZMZUdeWrdPEwCJ5ozQWH1fSqnU1EiDINt6O2c6VocsE8I/909JV+9vtcZhbPC6fob1jBmtnMn2qdd4UV8QSmBRZs8ua3IpV65aVr/dUuLWn6ip7zjFLT9pS5Kf4bg1b3Udl5YWZvXpm6+pabz4QmMoYYzdnzKLlbl3eh6Z11RhLHCOz79/VKBxTqrjsi4PaSGtjZrto4evOwuS/xb0mFTP5bGNyG1mqFE8/vpsVxXHysbswjtPIPcgiW34u6RTdOqCGxLLerL6CObgUYV89mM0wE4nXlIHjLjHRcCiCwN7bT8UJSEAm9XPRcZ0Mb133NSXMruMXSeKrOP2e05t11R8tYHGupLJuYqeaR8VFyFQRFhTdOFh84w7CWJi4NBV1NFu1XShuVvJjR659BOkaTCagGVnd531qnJniLJcaLU0bHde8hNW73uxyvYzS1JJnr+YlnK62mz/6XaykQfr5HCBc2OxX9cGMfXYtpw9Sy+g521zlqPeRUKWIrazcrBiWSN3bbmom2Sx9XJxXtZBtbHehTVe1QaRlWHEaIZAioEYii2exNnGaRkO5vKzNIsVCBjHV3aQU2CkeC5/no6u4ag7RIAOHk6dPwOJmBL3Y/Wzn/1jqzghrobQhzanmLIvPDlxrDwLVV0gmTWkSt3n87X+qi+HDaS1oHqt+yghv6Kebbym0nFL65qLjGwuFmThXdyxnh0V5CJP8s1ctGm/ktEuqzOJPXrBu++hi1R81Zvuhd2Nn0KB1KXYWCdutSfkLds4MGQchSd4ZWrx/K+6KzqZskC2oeOsKWqozVbBdA5ilZDTHY46ynaUSQPQ424qCSDuluFO3i5G50IDduqcHKNxPuS+LVdPspYN4sXaa+jFxcSkOmD7XWnYaUOtNKdeP72+3x+EZOB4+ljhsd1Zj8prVqNb5Balac6rYuE2lj4N9fEliDcbtQTH2JlFe5VitsUjHG7MWlzVL5h1GpWgoVCk+bU3fFgWb0iulsZQzJ1s8jiL+rR2SWMu+xqdwU98s3wCMc8Nag0hKGFHy1y6ERTYnlXhDPA7qBmj7vWVxUKu4IG4c012vv2Bn369CjZBxnFoPKIv+CY7TfnuZJLcPlM6gdQioUbGsN6udpqOJvTG09qKDPmX0WrutQTHRCBQ0/dx7++k/yzbubRLYWeBE+gTwVXwa+fDijEmj/PGWAfNMLnXV4lBJF93G3Nl+VNfPtzS/FJY+ahLtlAB+fIdnIsFCmV/6bLjiWkeMenzFxTKfIWbVI8jZZpOKrNKc1JtmrUqq0DheBrBpX8s/VI3lmY2pNTtTTWVvZ4vQytjUnksEVmuRS9l0QClpkMfrsGttuK96tQSjptQ2MhOKKh3ZrppUA/arNhtWFeylVElpXF6YlVaR6vVGBRmlVW5GkcTKGQRj5tuS7UibquA40pZYadfeGFa2Ndq93KX+vnmAqGvVJUnJwO1abD6gymoFVVMJ2S6VOP01VZbRnKbEPraFL9F4U631z3ycgaNn3dUNUy0/H6+W01PO2bIYYWexlEduHpLUZtSPZNUtMgwyZ9k8QMgDrzgEC5rGmnyny1y9yHMiho+pnWvRJqOaxUtqgZb+UivNZps/VaS65ceMl2t28+K8TH156eTgE7ilH4t9fjbB69evX758OXspiNRocefOnSCyz8+nT5/e3NxkytIE78WLF5kE2y49evTo06dP071yMr59+zaFF+WZkslsvX//flvRm++6urr6+vVr/naN3KpCPk18VdX/7bffXHyH2hk5SyQZ9OfPnzvZWgfUEX79+mUppWevURf466+/FqWSE/nz58/FZBUToEcjTN/gGG/plkwGUF6j/jqPAl++fNHT3Hx3U5OWoZbpa0QjHiUl0sePHxsVp2zpMu3YjpbzsHZ7HFBxB0zJJlOgufH9+/dTCfx4Jfv+/buL0WqICpp+BpdcGgVkA9++fevHbAjLM3z27Jl/Y2cfxi96v2F7w+jpiZ1zzFr0XjTz1zDdyH/Q9OTx48d+d5Yp0E/11vzk0TV+rWioCu4ngVkCMn3X19ezl6bIVRY4k8/spVjLcbJGqwFxQakY44C+bRqeKtSP1/xODmqwDqBFWOOw6GeVCuOgpsgcNT6/suSvj5UQsAydQf7Y7QCI5SeOU4pSTKb1ZB/HKaWLY8Qv6veC1WRZz4ffuqfjNfm082EmGjGfA7SfutOQGJEfI2fy4cOHfkwq3Lrjp8rdXfziWMYij9OpZS5zvEdXrvrjBG7dumURRk1XKrOkLEmjjQrv3r2Lc6hrGO2mL5BEDbLP9oDF8X0SrMrTlqCOwU/7dg53Yzupxlecg3CqgN312oBFszA9/tv89CFeslgrQ9NR2wlTLqeyKhRV/UsPCFKPhPy1xGDDm6vF2oCUqz/Z1enGu3fvKiy/VC1qNiuZXz0amL3kR2oQCVb4/av5sAg4efIpp6s9N9dZ5InTFCrLMvSrCGkttROp4gxCBbl9p3FNXYw27qaEcWlmA1K9GsDsJRepzQl1H9Qah3snQBCQzBpz9Vf4DEu7ttRxUt0/KFTdVptJCjmMoE3VS03XskFuX9JO+mJYEYfFYSVo2yf8ubh2kWKi0UEjcqHl0bAuq2vZoZ0So1Z8o637J7TwuGquTY4wcFR3WlztygPbjE/dRaHNtWCEFbrqI6y6jH+iaq12hpqzWIQvGSDkimv0TE2ZLaXLVsvzVyabJ03Vz5gwfDjFaT+8dmi7n7MB7eYtcZ/UXzR/nM3Zj7QMIvuS1tUOMy4UJWZ88+K8yt18Rtupj8B/EfBPwNvD8qj+K5fsj+pvnrDLuWgNtSKmNPYMLSlVX5+HFr/cXcElP1kQrvUGQVf0YsDyNhQ5EIv5xAk0Zvi1U+OJ01SMWfVSDTWA1vK4qlkGTgeqW69Z1Zd7Nkv06FrOYkBGTC3ZNZ4xA2o81Y1tnozatgWL1iXz+Wy7Glt7WcJtWRnvossYQR0g2bB2eyi2lk0Ak7VU3zFKHvTroFNn+qBskbGIVLL4pWs9R+SUVLuLX9V3unliE8azjVlTrYM+FTswmnq0cB406wk8BP2UCiTVoki+kI1ciN31rLzAGdvoYNrtcL4s/6ryDLTsinMBmVb/lkuFZc+dSJlAC7Mf9wUJUFcdlgbgau16YgddjDk371DxDkUsKr28jS0W4RqVH+hQ94MVgeOUUmjsLQTzgtSNhfFxuX4LVxjHqZDwBW9nWW8W/tmmSKtGN7wmtRkLsXKvI26cynPAiYaFhhs1hm0/OhwSA28UEzyydHBmA9oO1UiMg2WLr2JX6NnGODuZniln+/tspCxGi/VJV1kZmdlyWyxbzRa0GNnHPhv7xSStv/fGkawViJ/FLCKaEqipNBLMKECQrI/iamHfXT6Lo16gjuCntBPExD81x1drtNsfdSIteC56qnFBQUxPz8e4MB5IGP9Uxe2gpsYm/zmvhXgqIY3ERdeKSS3prPLzawmTyUcNbBe91b5JYLayqmbm8V++3ereta0xg3TzkDRbr22RLYY22atVM7JZyZWD7NUq8VSuNLvWgNcaT0fQpkgajfy+pHWdKN89ZxvSbOSBhxXH6syB1PxrtjEEkWobq8yO4zz5aUFusz9lpvIuyuxdayNlCZ1sdQNns/C4aq79jDBwbOuergpNA5JtbT+t5YFUqRcjrFNfauK2gfNh5izGumuAKJlTa56lUVhW1z7bUsryUVUjpr1EIwolY/hwrMonhq57FgYsg8i+pHWQFcCMu+axwYzLCLjb1wZaGBBfs2cL/89bBFb9SQEbpn/q6jLTqwqqlXjRpa44kROcYOap0v2KrFo+U9fS7Rrs/Ryahi12Ta7DKhmCPCvSjsUQq6A4i32RPyTOTS2LGn/QMCyCTQ2gnWDb+rIq0rovo8e4bS/GyOVSS7a0q8umUQ9drEvFBLFNnq1+3cmJ7EmsCw2C7foyXaZimxk8q2Ht9pjcZvu7H6lx1jJfnWon/8e/V9087tQZN6/E+sW+TUluYyqrtVTb+k7n+YuEtLiLex+zAl0vzivV1+z9NMh89mdcoopwE65ML/YtgAvLjCjDuhLOir3rSOEVKAdtNrB2jpkHEpvNoNDq7Sovz+JV4/MMmQjXVhfzXEwQ9wVRkiSLNxoT4KAaQR0yWeA1BR1QBqGk1pptBRlafmpMLyn0bPfiOKU03n+yH0gya7r9LlB9gItLxHEKlFLrJ8t6syRPMkXCa5rVviWSiYYoHa/9VJySzLYi5b84P/XH1inc4aHYrLS7i4w9hwAmvorT6UnGOFffAQNB48z/lN2QvW1Ri9QSVqP1f8vic4xC86AWdXd5qjvMTrViSfwYGZzqStk2F/alUliQq49lYyrOafCcgbXPEYJ2otZrX+DSopZsgtqV7lIrnYAroFmkNu0oHy3EbXBvApH0UwVV71aLzUP1iiXZFiOliEamCrqk4iy6m90NVVHU2QrKrMW4JMls4ktFypeLhRwzxt7FUjBVWbUW6UVZSfsKbG48mxGV1yJVO3t8uwegQmoXI59SNlDakal0+pLKRE8/FSkjKfuWzyF1VTlsVl9w4wjaVDWNNdqXtD7qirZajUocDjas+KzOHJZlK/GddK9si8Zo55jNwtRVNUiZIA0oKSPjx8tSTRluc/79rBbDat6zMteKlKlZlMGYYHALj6vm2swIA0c7p8VVsySw1huZnZKUCFB4LyOss1pGb8oCvLzjjDBnsdTUpdEA6khuDqjWGiud8y+MzvmXdjTy6qpx8M3IoByUrZO8boDhw/FcaxszKiu8ZBlE9iWtgzwFMOOuhWww45vnDqON5kGr2N3PW5LYKXIKvH79WpMoF/nr1y+FFaPA9//8uUsbAurzd+/eder3hxaNNI8ePdqQ5+Itz58/f/fuXSaZxrm3b99mElguffz48dmzZxOuKb06xosXL/x7nz59enNz48cYwxM34RI9B+3hw4fK0JiDMZlU8OnTp3ziuF6p9KJ6fX3trkpyDQz37993MasCP3/+lB5d43SoFTO1TBezKluXWM1SfxNkRTrOCgt7oEp3lwJfvnzxxwMnxiTY169f/cQbwpJEup4E86VSVvle4/dlXyqFpQgXs0Ek3eJwKSw++neSTYXmM0SPfi+eWOX1mOfprqodKp9Ctbrc2gXUctRfrq6u2hUR5Kw2+fLlyyAy+KnWK8umwSKIX/VTKtBoEnd5LRe+f/9+VVZ+YrpMoy7jQx4nPKbdHofPKkk0cP/111+zt6jLq7cuDlju3th/0zA6a8fk5MgncTf6gdQtfpogLKsi3zLIUKs2dsmDDA/80+87quY0Gu5x/qKK7HrM2tDG4jlUnIl99hHf62JmO5TcEq0vuOlJ3Nnd7ZaAP5WY0svnuXPnjuXew6dZnJLLMmuuVzi91fRTPSjvD8thHlAv3759e/z4cWDwZ1tFeXdQpxOl2GVVX7AvyOCgnspBnW2K+ciMR6Qbty3BqZtofSlYsJJfpEW2xb6D+xToC8cpALL4s9Fkf7HcOAGOU8zkMDFqZizrzWpz71MkvKbWXtOxJxqnbT/Tsyf9O5mF6cHTFM4/SdEivNbfnDFxc0O5i9Ofu7QtMAkmeYKGrZ96BODWFrZlfoy78FVW6XHvY9yqyo6W+NatWymR1NM1hfS3N0wpyxdk/BI1w9XKf7w4ozTtJrDqoVp98sWwhLXGXri82W4GKoM8WWbZYdXFHy8Uk9na4SouRWhBUuOFho9ZdbiUawMSbNre4wTTctw2kpdS3Noqnyp94XMEnaCT25CxA51hqrnKxBWuzG+WuTqHyTI4b00dXHbM2MGFIrOPxbKVbjMHebnq7MHt27p/kEnFn2KrGUrFDJtmpamBhtqmRQSZ13UVlHmw3zIors/PDdsb7IKp+2tw3LaH1l7KtpR5a7AhzxG0KbGNrXRf0gbqYFiZgMwOKwGrk//MbCezk/G9Dvkecjl077QA5ZakLLn5fbOpvzEJU7iL1VKjk1h4XDXXGEYYOJo6La6mmwOrWosWE/TEcHNZjW5khJ3A1h1hDzBnWdve1JDiPT9rM2mdXmuzmxfxLLKtMgiWDAvTXHCmr+33xuWawjou3m4ZRPYlbVxlzPjEZIMZ3+znaI3xUsutcQM4Qkx8TP9StdI4EQtTK0aztXy95Clm3s+XF0NT1jj/2erEyfJS5a8qt7xg264KRb5cXdUe5cXMlSbIp/CVFVJQkGG3nxrUM/XV0kM3SYKC8m0gSNznp7pDhpUuocdYEXk95nn6VwXf0n9jAfrHqNf4krcOyyXVY4nFaiqNXv212IZjaXVXivzsWBDnkImhy8SKq9VlMtgvdSmubIeYDW3+UnxWlat6afgOACpGcwl7PrPWI+PPqMPGhU4yKF65GYuW8LEfpXxkbYw5nC1ZoOhuP8uNfKyp2VYX12jMMSuujiVGDV4LCnEd/Zhpe4EltziNkGrg8HObwvFoMpssvtEeI5sQy3PaGJnflIV0SJVgg6FTE9Jdi87etsx76ksmxaHIBFQR+dKq9VrZpIJZl1Xo7CPUVCgOaqyg2KSsVdCR0qt95vu7ZU3JBzK76qKOr4JiXcQxGefNL+U84RhRnxgcpyptTM0ex6kKyQEzkXJnR+o+PXRVKSzr2dsPXlPctKp7TQeeaNB+1rafxSEyzrBWzKr1RrsN2WNKfJVVWjvhMuAqPu0Sp/q+ZrJqwypXs8h4VluyPunqIts+u/I/idTay1rrbVaRJyaZ4l83flKlIz8bkPWuW2gmt7WLb77AF1GcLwDhgEDhcwTZAZehVrcyzab1pSpmzdWlJCAOl7IVDvLiPEVWZfEZhMttbUDdPAaowWhtPk3TS0exkCPHyPB2a1dVRswA5mXtw9SWSgavoDqpnzKJhUa1brNXmxH5lLSb40fQpkAZG+q+pJ1ViqrQrfunWuCAw8osqzNHamS/uP2RAxBY2g5LW4uNs1arOLyFx1VzTWWEgSPoSk62cQL2qcTI68yMsLMTt5Jmtvc5y7a6q9ZrV7pSHlfdeK3ZWpYTt9Xa3cXw4VCM0wwsg8i+pHWQgwBmfJsZ3za7FO2APz9LCPyf+Oa6Y4A9txZ7H/3aWXaQa1Kn4cS/Kx+WmZud/aaa6WxiO6IgZbspqGX+PK30zQ7wqn7so5frVzPhgEC3n6pspiVoWbCbJEFB+TYQJO7zc7ZJ+PTQY6yIvB59epmwyKvrjeNXxdUMYsptQobG7CV7V5VGBFNtdTafKVJXlUYpg3q5n7IbqwaUVFl0GYfUBap0mRTwy8a7OvYMLNrtyzIpKV1+WkxSfdPyPE9YZl3HxSmu+mzsBTkxFotO+Za1TEoJz5HvdYQ7B9qNZTsds0oaieWggjqXBl+j1Zpco9S8RvnE0maG9W1NK+9LxAKcIWbWtMZ4pbhyZ8zPts/adLkGNQrY/XmllK3INzN1BHWuTNsWamOf8muHg+q3ril8YAfVV709nPeIBE0N2OJWyWjICwqAO7/IuD3dLvZJUgY8u/3EcarYwHCcKsIcJKvJd7W7Ad16bqqgdj06pZGdTpHwmuIm1MhrOuREg/aztv2kVgDifKrHaGhOma9zxuOrrNL7Tse4VXUcLXHKCMjwOlFTs1qtTy6uxrhMXGBan8mYKTfPdbe0CEiMeIqdoiFpq8hgLzElybZ4y3qXcVVhmwDBXYtrIBnaF1FcRh4uZdZaA73P/vRNjWBKv5l3YczmUB6pDj6g9yLrehGLIcNupCFlZSx5iV5mTS5b4atYmw79y9h+1lZHz8hKGlWVe0sGr1X1lWHsoKk8E9kfLSxY/IdVVZsSj6BNVV9m1iL8vqTN1IhhJQOHS47ApeyP3I/ZPaWNPA3fADZam3VIg8ClCPtVbmThcdWcrkcYOLo5La7WawPGBqOnhGtz7p+eEbY68w6ecKM5SwkKdYrC1RXf1JeEp2EiWKspqVr+XqM1KKnRqntV/bzA7a6Osy/CMojsS9q81jDjeT7x1W3d1jgBj4sjZpbAiQ69q/5qc7LOFmuuCaSamoZ53SJbNq1q6V+NavopN11OxmxWiszYvrojdNMpqHGTkGBqEi5cAiJ5Uja9iqiCb9FdizT5QV1NpUWhljzzYC05VE+zuASMHmPmeT3O2m4/Umaqw5pXLHZ5jOyGX5EOYbXPVVNE9X2ZNeGVjiYrp7CM3mLdlXixLxjrS5eJaRd2GSP5iySLK9shplZbvQixxULly6UYqjtrBJcJVS+bICign3LzZo2qDIISLJaoBMot5RFJGOUjL2sqd0os11Fyym6kzIvkObaaLFTzaVJabh0vVeYFK7kqpe9uzCqpr+5VlY1zEHUxpVTHiWdqitSlTB/MdCiNL3XbjNFoFHLb3e3Csgp17IwpRrbUqCyVlZmhj0lPzTg1IqRqPc3KVVnnsmZ6wZSJGKqgbQSkxJQkreMldkbmYefmGZkPfElWfbGzq6HK9XL+mG5R69JPqTLVhhXvrKtloFT6A0PeVrXW/TSVP47TNn2l7sJxSpHZXbyM3uwMNNWVxomXEe5MW83eYvkdIrkNGgWE1/eRLF6WSlFZVWqH1+TU4QJSRxW2cSaiveh7ODEUiJuHYoaaaNB+fH1N4Xz7uaA53Ty3ilvyYWLwVVapco9j3KoKjpY4Ni+KkVcWy5lZq5RTIZ8hmNIqB2lTBlyLUcpQV2W4Ft2Pir5HXIUgRrItyiMasqjBjZt/2sfWWb1sjrS4c7Lem/Nfe2Ph+mR/xW3W+BluXOVzxk1F2owp2cfNOEN7jLq/zNqsALFIl4qR8SwkbAciAyVDvbamMh2aONhLsaTUQBCLIRSWe7ulEa5YyF3EqM03mimoJbTrUGqc3ZSbKqhw8NrQPFTr6v0rVTsXL9u4wRSsqt0I2lR99djFIva+pF2sEcPKIiISiIA8MXWQPjMXDUlqlinsjQYsZ/EUyK+tpQQrjz+ehcdVc61ihIGjv9Piqm8PWKY5u6jIVGVGWLvqLSl3OmexVC2fZhqCLWuV/lhWK6yphyxYXsLqVxk+HNL+U79Uy7HY3n1J6yBnApjxDJz40obnCMYJeFwWMbMEznXofUKQeTyZMmfG+MVHkha31ViWkrWegsqIV5lIzy7QzzbHfKS8Ojucuinzy/eySnWLs+eWbwP2fCqmXHyEjB5j2nk9ZvpFrU4ai9Qtpv+cQTybPjaW2az7ZIsuE7fGzV0m05sGuRRXtkPMot0eBM5mMdSJyldG1OrWgqriHmzbb7GZ1X5v7NBTZotoenZrUse+xqwqTahdlbX8pPWajJDq6bOK3hxZ1yXISL7HS4KjeeJmtpYbpdBdq0DrZeXjVwpUofkS2FTOreN3OjffYyetJbNacq1tIrFfZOkjha29Foeh8mndT1P5d9BFOy9Clao+2a/SKtpVGcepioLymbCsl+eTutqu2bfo6XhN8aDQelnvSBMN2s/a9lPlgWZcqCVGTm/Kap08vp3RPqSv0g6XmvGY3uylOkjcrzMPK+WzWeaecZ6WmIvoRS0tvwpadz9WrTUBC08/jaq52MA2bFbzi1gVVkNalCefoLPi8sKc/Gq+By02DPl4GYBqltVdGmWofp0vNyPSpS4JRSHqjC7kSGQsv6XK6tQSr9YAMWsi2ApvUYQ9zTRVrDUqSfWtpwBqopk23OfSbMu0M9+cUkOeql/dGAbQ1Bi0Xt2njiNoU9U3+nj7ktbezBhW7KzOnFI2QZah1vjum53J5iz6Y61Nn0SSA3NBFR/JwuOquYY0wsDRZ0B3Vd4WUPvPm5cOT9K3SZ6/ixE2z2fV1d3NWVbVLp9YdZezqqm6P3o2Cmu0leFSl8yL1Ogqw4cD20fdllZkGUT2Ja2DbAlgxi2UlEbtJD+Oy7ZoKHdNbqfDupFG/2RnPPQuyhqrNDrmW55rc5aAmunipFTl1l2U7zMF1fi62VJruq7bazVrEbbookUaVSRTC7WlFoVa8sy3AUsO1dMsOoLoMWae12Oq7S3aEyWQL6JRdlEpqSJ0o/6kMv0pH3VnZSh3XyOxMpfdq2JFLf5iSsLCeFVHtYg1si1GB7cEqlCk+HbluU2e8rt2avpihjuKKdfahhzUzXeEaLOosl1q0hv4lDgz6r8lRoZpj13dGzRb5ZaeOtrFmGVXmSWlqrx5GhLoVz3RMitZdK6CbBd/tnAMLOh2lEZjkOxzLUVPGlFuF1yerg5frnLFlinv3bipJV8RHNS4+0tNeWhnvqqerhFzmyfmUMdjrrJ1VzMBi/0/m3YyuJpeipXYjjyOU4kqcZzatUw/58XxXQnUklnW86EF4V30dLym2Bz18ZqOMdGg/axtPyWrcHFZq2JkkQIbxc+AgBDVmvufwVfZxRgXqHhfP4MOrnWkRfk1tazVhqfSGz1SXKyIS6BRRnM0VWqaretfda4WS2qFqwGBsuw/5Qy4yqYC6mv2DAtTavIYDAAAHNxJREFU1noa3k1xKWjEi8DibC7fWqREC0aZHRmKbZZHd+le9ehaDc8icLs0qoXqohqVb00RGS2PG1VgrJGsjYyJLKoahgypipCcRtOnZLortXqp+Hxb6nxV0hqZDJ5MDUDNYPPcQTdK4x3qqGbfWcVxcSPYEHWESV/GbhXXwo+ZOp0y7Fy1EbQpDqq4penuS1pLjYI0px1WAg78zBOY2omG6UL3Q46BnAS7zdk8PPm2Lh9WpfJ173Z17xYeV801lREGDnsvc2JfJKC5Q6qbC+NFRKpYKCNsRZh7mbNUrLLLyk2xU50lP8zNXtUsQLnJGZbpdgVdKsDw4cjLTZrVV/9IyyCyL2kd5FUBzLgFl7rwtEQ5rVG4RYZpsVF2xjVgJbNkSBojgVtK5+CeMPDlyxctR3769Onr168bqq9preaBapT379+33P706dObmxtLSvWBu3fvTv9Oa+LTT4Vd/J07dyxZVUkzgZLw379/t2QoyV++fPnixQtLYtJAAAKrCKg/Pnv2LNUZ1fs0aj5//nxVniWJJY98HVlR2dKUVJn8JfDPnz8zCVpfUunTQCD5f/36tbY4jQJShyZFPW3yWiFJDwEITATevn0rZ0ad3QJE/Vo+npw3S+JMmm/fvv3111+yM0YLoxmyyu1pxjPCc2k0Aiccs9SD1GftPddX2dSbNEwbx2j7ZE2l+HM0TdDin8ZCfYHPHJ4ULV3rz2gtfVzyJ2W0pz/j3Ny/fRfh9+/fT3w2+Ntqn5PLenV1tYvKIuRRCagZv3v3Ti3ZXsGMXyS/7vr6ejGrky97LvI5dgIcp1X6xXFahaskMct6JfTie0/Y02MIxGQIMNHIwOESBPoTYJFnFXPGuFW4ViXW2pFbXdG6vf0RgBw5zWrtS/2BVFqf0eKVlmgePXoUXOInBCCwIwKrniPE9dImyLUr2BpAZbW0bK7N3+5fLYkrcz2b0L8Ky8Lob23OsXjjx8gUi4b+RGMKTEwkuXuyICBuW52waMXj4cOHrI0HypWnEcRMPwV2Nl6Rx2tgrjlpv5Oa09SEpo42QZjakpqQGpIGcUbwVNvoE69G6zQ1dX/9q6KnRutbAEVORuB/LOP//skO8Oi2j6b2VYqzAwwr+1JcT2md8XGWJzVeSCqZnGnU2OZ7qKzMQFyl1jKPAxpDB1lsHWfV98wWXkxmNZ5pIcdz1WYJHCByWiCdLMk0lTukk8kIW6utOpLOE1bOMgW+9yvbftQ5y7Qe4oYGBdwoLA4+BP0UB/37v+7///yvLna2WQDDh9oAf1UIOOMjgzP1QfW42Debpt76d3KDt/nAVQQeIROdnNVRkUkSvfrq9evXI0h1DBnOfujd16I65+QTLPZMdUitZspFWDtP0PMP7e6durf6tuvnk+fqfg44sXSgJodbiHTAVf8GnpPICAtLvQ4XAQhUJ5Df2X/xMVIes3Z7rD2ZdnGxnZpk4mTc3FgwuWjT1EiGWsmcZyYbfnLnzEEjAIE9EtCZq6mnq8s7Z0bdfOrj086ztW7eIge5mvID3QqU/CjdMhWqfyf3UkWP7Acu1pEEPQmccMxy8zU3ExFwN0xPk6lpgFZX2rCByZ+sTdbA9VD/J520dTvPtG0V7ZQiXU/q3jAxb12FpvlPfDSIuAHFDWQBn2l6rn9ptE01QuYbCEz2XH6RWnIw55rsrfr15BplWq+e/i6en9dw8PHjxw0ScsvxCGQGF40sqq9re9PgssGRGA0ajtNoGpnkYVmvqV5O2NOb8jxe5pkWosoy0TiexqnR4ATwVVYpKGPBjurNruKzNrGeDui1s7pLJ9jtJ979UqQRTUinJcpgv4SS+Ur5z/LV/z9vmZnh+pkThgAEBifQ/9D74EAQDwIQgAAEIAABCEAAAhCAAAQgAAEIQAACEIDAmQlw6L2d9jn03o4tOUMAAhCoTCC/NXbV5wgqSxZlpw0f2izi3lgTXQ8jNrzUPMyC3xCAAAQgAAEIQAACEIAABCBwDgK3bt1arOibN2+eP3++mIwEEIAABPoQYFmvD2dKgQAEIAABCEAAAhCAAAQg0I4Ah97bsSVnCEAAAhCAAAQgAAEIQAACEIAABCAAAQhAAAK7I6ANijo6N4n96tUrnYHfXRWGFfj/DisZgkEAAhCAgE8gvzVWX3rc9jkCv4iKYX0h+fXr1/rs5JMnTyzZ2o/HW3IjDQQgAAEIQAACEIAABCAAAQgclYC+y2ep2rNnzyzJSAMBCECgAwGW9TpApggIQAACEIAABCAAAQhAAAIQgAAEIAABCEAAAhCAAAQgAAEIQAACEIAABCAAAQh0I6BDc66s27dvuzCBcgIcei9nSA4QgAAEmhP48uXL9fV1qpgPHz5cXV2lrl4w/s6dOzqNoE/QL8rg3m2zmJIEEIAABCAAAQhAAAIQgAAEIHBmApY55oMHDzQhPTMl6g4BCIxDgGW9cXSBJBCAAAQgAAEIQAACEIAABCAAAQhAAAIQgAAEIAABCEAAAhCAAAQgAAEIQAACEKhC4Pv37y6fe/fuuTCBcgIcei9nSA4QgAAEmhPIfKHu1atXjx49ai5BQQH6BL0+RL+Ygb55tZiGBBCAAAQgAAEIQAACEIAABCBwcgI3NzeLBP7444/FNCSAAAQg0IcAy3p9OFMKBCAAAQhAAAIQgAAEIAABCEAAAhCAAAQgAAEIQAACEIAABCAAAQhAAAIQgAAEuhH49euXK+vu3bsuTKCcAIfeyxmSAwQgAIG2BJ4/f+6//cUvTG+CefHihR8zZlgfol/8Fp/l3MKYtUMqCEAAAhCAAAQgAAEIQAACEOhD4P3795aCNI+2JCMNBCAAgdYEWNZrTZj8IQABCEAAAhCAAAQgAAEIQAACEIAABCAAAQhAAAIQgAAEIAABCEAAAhCAAAQg0J+Af9aPL73X5c+h97o8yQ0CEIBAZQI/f/589+5dKtM3b96kLo0Wr++9//nnnxmpPn36lLnKJQhAAAIQgAAEIAABCEAAAhCAwOL71ISIz7zTTiAAgUEIsKw3iCIQAwIQgAAEIAABCEAAAhCAAAQgAAEIQAACEIAABCAAAQhAAAIQgAAEIAABCEAAAhUJfPv2zc/tzp07/k/ChQQ49F4IkNshAAEItCXw8uXLVAEPHjx49OhR6uqA8Zm6TNJ+/PhxQLERCQIQgAAEIAABCEAAAhCAAARGIKDjozc3N4uS5F+4tng7CSAAAQjUIpBZCmNZrxZk8oEABCAAAQhAAAIQgAAEIAABCEAAAhCAAAQgAAEIQAACEIAABCAAAQhAAAIQgEBnAl+/fnUlaiOQCxOoQoBD71UwkgkEIACBVgQyn3l/9uxZq1Lb5Kv31uTPHvhDfhsRyBUCEIAABCAAAQhAAAIQgAAEahLQQfSa2WXzykyQ3X1Pnjy5f/+++0kAAhCAwAUJZKwWy3oX1AtFQwACEIAABCAAAQhAAAIQgAAEIAABCEAAAhCAAAQgAAEIQAACEIAABCAAAQhAoITA58+f3e0PHz50YQJVCHDovQpGMoEABCDQhED+y+fayt+k1JaZ5nf0+kN+SynIGwIQgAAEIAABCEAAAhCAAAS2E3j//v3Tp0/1XrNbt27dvXtX/15dXb19+3Z7jrY7X716tZgw813lxXtJAAEIQKAiAZb1KsIkKwhAAAIQgAAEIAABCEAAAhCAAAQgAAEIQAACEIAABCAAAQhAAAIQgAAEIAABCIxDwP/sK196r64XDr1XR0qGEIAABKoR+PTpUyqv27dv7/HjdToIIclTlfr+/XvqEvEQgAAEIAABCEAAAhCAAAQgcHECX7580VRUrzO7ubn59euXk0cLuNfX1zoGrwQusm5AJ+39Emcz17vhNOucvUQkBCAAgc4EWNbrDJziIAABCEAAAhCAAAQgAAEIQAACEIAABCAAAQhAAAIQgAAEIAABCEAAAhCAAAQg0IeA/9nX33//vU+h5ymFQ+/n0TU1hQAE9kfAf+9LIP29e/eCmL38fPjwYUrUxQMMqRuJhwAEIAABCEAAAhCAAAQgAIHWBPQtd03oMm8r05xOq7c/f/5sIYnlE+6WT8G3kI08IQABCMQEWNaLmRADAQhAAAIQgAAEIAABCEAAAhCAAAQgAAEIQAACEIAABCAAAQhAAAIQgAAEIACBvRPQx4HcCbidftR2cBVw6H1wBSEeBCBwagI/fvxI1f/u3bupS4PHZ770nqnv4JVCPAhAAAIQgAAEIAABCEAAAscmoA+t61vui3XUSm6Lk+cqPXPYfpLqzz//1FfoFyUkAQQgAIE+BDLLXCzr9VEBpUAAAhCAAAQgAAEIQAACEIAABCAAAQhAAAIQgAAEIAABCEAAAhCAAAQgAAEIQKA6gb///tvlyWfeHYqKAQ69V4RJVhCAAAQqE3DvfYnz3e+X3ve7rzfWAjEQgAAEIAABCEAAAhCAAATOQEAfb3/27Jmxpjc3N8aU9mSLn3nX69Vev35tz5CUEIAABFoTYFmvNWHyhwAEIAABCEAAAhCAAAQgAAEIQAACEIAABCAAAQhAAAIQgAAEIAABCEAAAhCAQH8C/iZJ+9bK/nLut0QOve9Xd0gOAQicmkDma1H75cJ5+P3qDskhAAEIQAACEIAABCAAgQMTWDxz7td98ZPsfmJLWKfZF/P035xqyZM0EIAABC5IgGW9C8KnaAhAAAIQgAAEIAABCEAAAhCAAAQgAAEIQAACEIAABCAAAQhAAAIQgAAEIAABCGwm8O3bN39D49OnTzdnxY0pAhx6T5EhHgIQgMDlCWQ+5+4PkJcXdI0EGcn1ab41OZEWAhCAAAQgAAEIQAACEIAABHoQePfuXY9i5srQR+YXj9z/8ccfjx49mrubOAhAAAIXI8Cy3sXQUzAEIAABCEAAAhCAAAQgAAEIQAACEIAABCAAAQhAAAIQgAAEIAABCEAAAhCAAATaEPC3Uz558qRNIWfPlUPvZ28B1B8CEBiZwIMHD1Liff36NXVp8PjPnz+nJPz9999Tl4iHAAQgAAEIQAACEIAABCAAgYsQ+Pjx46py677OTAfa86WruLdv3+bTcBUCEIBAfwIs6/VnTokQgAAEIAABCEAAAhCAAAQgAAEIQAACEIAABCAAAQhAAAIQgAAEIAABCEAAAhBoSsA/9L64v7GpJAfOnEPvB1YuVYMABHZPIH8I/P3797ur4ZcvX379+pUSO1/f1F3EQwACEIAABCAAAQhAAAIQgEA7Ajc3N6syz3zceFU+Sqzz9oulf/r0aW22pIcABCDQgUB+mYtlvQ4qoAgIQAACEIAABCAAAQhAAAIQgAAEIAABCEAAAhCAAAQgAAEIQAACEIAABCAAAQhUJKA9P+5YnD7Y8+jRo4qZk5UjwKF3h4IABCAAgeEI5Ac//90ww4meECgvc76+iSyJhgAEIAABCEAAAhCAAAQgAIGGBL5//74q92fPnq1Kn0r88+fPxazevHlzdXWVyoF4CEAAAhckkF/myi+RXVDsTNF5mfP1zWTLJQhAAAIQgAAEIAABCEAAAhCAAAQgAAEIQAACEIAABCAAAQhAAAIQgAAEIAABCOyCwKtXr5yci/sbXUoCawlw6H0tMdJDAAIQ6Ergjz/+SJWnz9npw+mpqwPG68RCZndspqYD1gWRIAABCEAAAhCAAAQgAAEInITAjx8/VtW01uROK8LulaizAqig58+fz14iEgIQgMAIBDL2kGW9ERSEDBCAAAQgAAEIQAACEIAABCAAAQhAAAIQgAAEIAABCEAAAhCAAAQgAAEIQAACEDAS0CG+r1+/usSZrUEuDYFtBDj0vo0bd0EAAhDoRODPP//MlLSvATIvbb6mGQhcggAEIAABCEAAAhCAAAQgAIF2BPInz4Ny9en1O3fuBJEbfr59+1YnQjM3/v7770qTScAlCEAAAhcnkF/syi+UXVz4QIC8tPmaBlnxEwIQgAAEIAABCEAAAhCAAAQgAAEIQAACEIAABCAAAQhAAAIQgAAEIAABCEAAArsj8PLlSyezdjBeXV25nwTqEuDQe12e5AYBCECgMoH79+9nto3qDTGvX7+uXGSb7N6/f39zc5PKWxtnVdPUVeIhAAEIQAACEIAABCAAAQhA4FIEbt++bSz6yZMnVT69rvehXl9fZwp98ODBx48fMwm4BAEIQGAEAizrjaAFZIAABCAAAQhAAAIQgAAEIAABCEAAAhCAAAQgAAEIQAACEIAABCAAAQhAAAIQgEAhAW1Z9D/k8+rVq8IMuT1D4Na///6bucwlCEAAAhAYgYA+lJf5tt6HDx8ePXo0gpwpGb59+/bbb7+lruoExc+fP1NXiYcABCAAAQhAAAIQgAAEIACBCxJ4+vRp5hVmTjC9uLTKQXTNHx8+fJiZAt+7d+/z589VvifvhCcAAQhAoB0BlvXasSVnCEAAAhCAAAQgAAEIQAACPQkYV8lSIv3zzz98CSAFh3gIQAACEIAABCAAAQhAAAIQgAAEIAABCEAAAoMT0ALv9+/fJyFr7ZYcvMoXFI8vvV8QPkVDAAIQsBLwXwYT3/P48WN9By+OHyRGB9p1YiEjTL52mRu5BAEIQAACEIAABCAAAQhAAAKtCeiQ+WIRb968qXLiXfNHzXAzJ971jXdOvC+qgwQQgMBQBPILXyzrDaUshIEABCAAAQhAAAIQgAAEIAABCEAAAhCAAAQgAAEIQAACEIAABCAAAQhAAAIQgEBA4O3bt+7Euy7xmfeAT/WfHHqvjpQMIQABCNQncHV19ffff2fy1any9+/fZxJc6pJO4+uARObEgo5GqHaXEo9yIQABCEAAAhCAAAQgAAEIQCBPQC8lnU2guZ4uafX2x48fz58/n02zKnJ6Y5q/NBzcrhPvmmPyjfcACz8hAIHBCbCsN7iCEA8CEIAABCAAAQhAAAIQgAAEIAABCEAAAhCAAAQgAAEIQAACEIAABCAAAQhAAAIpAtrZ+PLlS3dV2yY5B+doNArc+vfffxtlTbYQgAAEIFCXgF4Mc319ncnzzz//fP36dSZB50uLAut0xIsXLzpLRXEQgAAEIAABCEAAAhCAAAQgsIqAzpm7d5nprPu3b99W3W5JrDz1uePMiXetFFf5mLxFGNJAAAIQqE5gcZWMZb3qzMkQAhCAAAQgAAEIQAACEICAkYA2LOY/QjDl8+7du69fvxrzjJNp3qeFtTjej7l79+7Tp0/9GMIQgAAEIAABCEAAAhCAAAQgAAEIQAACEIAABCBwWQJatr25uXEy/PPPP/fv33c/CbQgwKH3FlTJEwIQgEArAvqc+7NnzzK56xiAHseO8OE7fehPD30zouob71U+BpgpgksQgAAEIAABCEAAAhCAAAQgUE5Abyv766+/XD7V31+m0+w68e7yjwOjnQWNJSQGAhCAwCIBlvUWEZEAAhCAAAQgAAEIQAACEIDARQgsrk11k4rXPnZDTUEQgAAEIAABCEAAAhCAAAQgAAEIQAACEIAABCwEgg9dsJXRAq08zf8tz4IcIAABCECgGwG9Hubz58+3b99Olfjp0ye9/Puy33vXFl69tCZz4l3yf/jwgRPvKSUSDwEIQAACEIAABCAAAQhAYCgCL1++9Oeh+vnly5daEupEff7Eu97sdtlJbq2akg8EIHByAizrnbwBUH0IQAACEIAABCAAAQhAAAIQgAAEIAABCEAAAhCAAAQgAAEIQAACEIAABCAAgR0R0D7J6+trJ/C9e/fYyuhoNA1w6L0pXjKHAAQgUJ/A1dXV9+/f9YbvTNY6gaCPvet1Mpk0LS7pDeg67q5v0UvCVP4PHjzQ1UePHqUSEA8BCEAAAhCAAAQgAAEIQAACQxHQBDN4r9nDhw/Lz70rB81w/W/IB7XW/PGff/7RMdEgnp8QgAAEdkqAZb2dKg6xIQABCEAAAhCAAAQgAAEIQAACEIAABCAAAQhAAAIQgAAEIAABCEAAAhCAAATORkDn4/wqv3nzxv9JuB0BDr23Y0vOEIAABFoR0HkDHS/Xx+78T+0Fhf369Uuvk9ERdL1F5ufPn8HV6j/1dXdt29XX+TLH3VWoBnidapD81QUgQwhAAAIQgAAEIAABCEAAAhBoR0Anz588eeLnr3Pvm99a+u3bN2WoHL5+/ern6YdfvXql+aNmtX4kYQhAAAJ7J8Cy3t41iPwQgAAEIAABCEAAAhCAAAQgAAEIQAACEIAABCAAAQhAAAIQgAAEIAABCEAAAocnoC2O/hG5P//8k++/dlM6h967oaYgCEAAApUJTMPnH3/8kclX46u++n737l2NrDqXnkm57ZLylBi3bt3S22syZxWUuU5H/Pjx4/nz59sK4i4IQAACEIAABCAAAQhAAAIQuCwBTQB///13XwbNN3UofdVkU29w0/z0t99+u7m58bPyw5o/6gPvL1688CMJQwACEDgSAZb1jqRN6gIBCEAAAhCAAAQgAAEIQAACEIAABCAAAQhAAAIQgAAEIAABCEAAAhCAAAQgcCQCb9++9bc4aufk5k8EHQlLt7rc+vfff7sVRkEQgAAEINCCgD7krpMG7969s2SugfbBgwf6np7+3fDFPJX1+fNnnW//9J8/S4k6rqAP9G0oy5I5aSAAAQhAAAIQgAAEIAABCECgJwEd1PQXc13RmvpNM8179+7pzWv6lLEuaQqp15/pdWzTLFLTyV+/frlb4oAmqpo/8j7UmAwxEIDAUQmwrHdUzVIvCEAAAhCAAAQgAAEIQGBHBPSWxsePH48gsLZzSJgRJEEGCEAAAhCAAAQgAAEIQAACEIAABCAAAQhAAAKnJfDt2zd918dVX1sitfVx2hLpIgk0JcCh96Z4yRwCEIBAPwLaI6uzATr6nj9C4At0+/ZtnUnQ6KuAziT4/+pYgvLx/9UphcXzCUHm+gq9/jju7mMhDAEIQAACEIAABCAAAQhAYO8E9BLT6+vrurXguHtdnuQGAQjsiwDLevvSF9JCAAIQgAAEIAABCEAAAgcjwKH3gymU6kAAAhCAAAQgAAEIQAACEIAABCAAAQhAAAIQKCHw/v37Z8+eTTnoqJ0O03EyroTnhns59L4BGrdAAAIQGJqAnsjqs3t///23/fR7xfpoONfbxzW66+t/FbMlKwhAAAIQgAAEIAABCEAAAhAYh4DOZ+odZ7OffF8r5H/elvbH1dXV2htJDwEIQOB4BFjWO55OqREEIAABCEAAAhCAAAQgMD4BDr2PryMkhAAEIAABCEAAAhCAAAQgAAEIQAACEIAABCDQjYD70ru+MvvhwwdOvHcj7wri0LtDQQACEIDA0Qh8+fJFR991CEEfaW9dNw3kT5480Vl3Diq0Rk3+EIAABCAAAQhAAAIQgAAEBiGgtd13//lb+841Xpc2iAYRAwIQGJYAy3rDqgbBIAABCEAAAhCAAAQgAAEIQAACEIAABCAAAQhAAAIQgAAEIAABCEAAAhCAAASOTUBbd/SB9+fPnx+7msPWjkPvw6oGwSAAAQhUI6BzCF+/ftVwO/279jTCrBw6ovDw4cMHDx7oX33a/c6dO7PJiIQABCAAAQhAAAIQgAAEIACBwxPQCu+n//xp4pmacmr+qNelTVNIXpd2+CZBBSEAgVoEWNarRZJ8IAABCEAAAhCAAAQgAAEIQAACEIAABCAAAQhAAAIQgAAEIAABCEAAAhCAAAQgAIHxCXDofXwdISEEIACB+gSmV87oC/D604EE/fvjxw8V4x9O0LH2u3fvBv9ORxQ4n1BfJeQIAQhAAAIQgAAEIAABCEDgKAR+/vypOaYmmNOMkrekHUWx1AMCEBiCAMt6Q6gBISAAAQhAAAIQgAAEIAABCEAAAhCAAAQgAAEIQAACEIAABCAAAQhAAAIQgAAEIACBBgT+H7pNGxyBFGBIAAAAAElFTkSuQmCC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3"/>
  <p:tag name="POWERPOINTLATEX_CACHECONTEN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iVBORw0KGgoAAAANSUhEUgAAFpsAAAGTCAIAAAD2ZPmKAAAgAElEQVR4Aey96/nfNLa/vdnXLgBSAlABpIRJKoCUQFJBoIRJKkgoIUkFyZQAqQAoAeggz2fGz+jSX5LlpZMt2/fvRaKvrMPSLWlp6WD5s0+fPv0PfxCAAAQgAAEIQAACEIAABCAAAQhAAAIQgAAEIAABCEAAAhCAAAQgAAEIQAACEIAABCAAAQhAAAIQgAAEIAABCEAAAhCAAAQgAAEIQAACEIAABCAAAQhAAAIQgEAnAv/bKR2SgQAEIAABCEAAAhCAAAQgAAEIQAACEIAABCAAAQhAAAIQgAAEIAABCEAAAhCAwH4Efvzxxy+++OLbb7/dL0tyggAEsgR+//33r776Sh3z9evX2YA8hAAEIAABCEAAAhCAAAQgAAEIQAACEIAABCAAAQhAAAIQgAAEIHALAtzocYtqppAQgAAEIAABCEAAAhCAAAQgAAEIQAACEIAABCAAAQhAAAIQgAAEIAABCEDgMgR+/fVX3Rrw8uXLv//+++PHj2/fvr1M0SgIBE5N4Oeff/7jjz/UMZ89e6bbdnTBx6mLg/AQgAAEIAABCEAAAhCAAAQgAAEIQAACEIAABCAAAQhAAAIQgAAEGglwo0cjQKJDAAIQgAAEIAABCEAAAhCAAAQgAAEIQAACEIAABCAAAQhAAAIQgAAEIAABCOxH4MWLFw8fPtStAS7Lb775xrlxQAACBxL48ssvXe66befrr7/+8OGD88EBAQhAAAIQgAAEIAABCEAAAhCAAAQgAAEIQAACEIAABCAAAQhA4G4EuNHjbjVOeSEAAQhAAAIQgAAEIAABCEAAAhCAAAQgAAEIQAACEIAABCAAAQhAAAIQgMBZCTx9+vSnn37ypX/16tVXX33l++CGAASOIqAe+sMPP/i5P378WLfw+D64IQABCEAAAhCAAAQgAAEIQAACEIAABCAAAQhAAAIQgAAEIAABCNyHwGefPn26T2kpKQQgAAEIQAACEIAABCAAAQhAAAIQgAAEIAABCEAAAhCAAAQgAAEIQAACEIDAGQn89ddfT548+de//uULr+s8dIOA74MbAhA4nIB65c8//+yLoWs+Xr9+7fvghgAEIAABCEAAAhCAAAQgAAEIQAACEIAABCAAAQhAAAIQgAAEIHAHAtzocYdapowQgAAEIAABCEAAAhCAAAQgAAEIQAACEIAABCAAAQhAAAIQgAAEIAABCEDgxAR0ncfDhw//+OMPvwzPnz9/8eKF74MbAhCYhEB8qcc//vGPDx8+TCIeYkAAAhCAAAQgAAEIQAACEIAABCAAAQhAAAIQgAAEIAABCEAAAhDYhwA3euzDmVwgAAEIQAACEIAABCAAAQhAAAIQgAAEIAABCEAAAhCAAAQgAAEIQAACEIAABGoIJK/z+OGHH16/fl2THHEgAIFdCHz//ffv3r3zs+JSD58GbghAAAIQgAAEIAABCEAAAhCAAAQgAAEIQAACEIAABCBwbQJv377917/+9csvv/z999/Lxxs+//zzBw8efPnll9988412jh49enRtApQOAgsBbvSgJUAAAhCAAAQgAAEIQAACEIAABCAAAQhAAAIQgAAEIAABCEAAAhCAAAQgAAEITEogeZ3Hd999p+Nfk0qMWBCAwH8J6BSmjmn+99e//+dSD58GbghAAAIQgAAEIAABCEAAAhCAAAQgAAEIQAACEIAABCBwPQIfPnx4+fJlsEm0Vkx9yOH58+dfffXVWgD8IXABAtzocYFKpAgQgAAEIAABCEAAAhCAAAQgAAEIQAACEIAABCAAgbsT+P333/XxZ13kr78///xT/+pef0HRdf6611//6rUx/bHzd/eGQvkhAAEIQAACFyLw66+/Lp8z+vjxo+yfxfhZLJ8rGT/J6zxk1+kQ2IUqk6JA4MoEvv32W6kpv4R0YZ8GbghAAAIQgAAEIAABCEAAAhCAAAQgAAEIQAACEIAABCBwGQLaxf7pp5+Md3n4pda9Hv/85z+/+OIL3xM3BC5DgBs9LlOVFOTKBHRE6T+n0P//f5bDWPpXZdapLOdYEOiElhw6oeX+Hj58qOMRVwZE2SAAAQhAAAIQgAAEIAABCEAAAhCAAAQgMBkBrelp4Y7LI3aoFn2YXft/b968WV5h3cxRC6fa/NMfm3+brAgAAQhAAAIQgMCcBGRq/vyfP+0fb0p4duMneZ2HCqXb3DbLTgAIQGASAsmOzKUek9QOYkAAAhCAAAQgAAEIQAACEIAABCAAAQhAAAIQgAAEIDA/gbMcR3zx4oWu86jmqZejdRSQt6GrARJxZgLc6DFz7SDbTQnoDqpffvlF3ydxt3h0AfHNN988efJERyIYz7rwvEwiMuaWFx6W9qbXHtxnu9Rgvv/++8uU9LwFoY7OW3dIDgEIQAACEIAABCCwSWBZX9ZMRFMSd3+l3FrMPXb2Oq1gm0gJAAEI7EDAqQgpLqms5crdQJXppyTRMosC7yDSPbMQW73Hqlv5F9oVEBT3xx9/rIhIFAiMJuD0jG8jqal/9913jx49Gp076UMAAhCAwMwENEZoyiwrqELIkxo/Wh/Q1rlfXpnZ2k/n7jyfCW4IzE9At/B8/fXXgZy6afH169eBJz8hAAEIQOCeBJbFkHi5VaYv1/Les0lQaghAwEJAZva7d+90Blj6U3+KohswNWve4bj4hw8flLWm58pXa9fKVFnrj4PHloojDAQgsEYAtbZGBv+pCGjyosF3qEi8xTMUL4lDAAIQmJCAOyZ0geOIGsU0W/QhL7NUvdr88OFDTRuXtT63GKiNYE0tgyiKftKtbb/guCEQE0jf6KEzrNVHYOM85veRUnjw4IHkXBzLohLnP+avuCtJ6FY2g9NII8qoke8/X6DkE5Qj6J4pTZk+agmxxROUQWFkA7EzGmDZ5yd1tA9ncoEABCAAAQhAAAIQGEHArS/rBI9/VYdWnNzPzOrT+/fvB72tOq1gI2qBNCEAgQoC0hL/PvPo6S4pq+CnPVktNStBe3hCGgmIqhasXr58aQyfCabNwjdv3rAdkEHEo74EkqaIXc+8evXq6dOnfUUiNQhAAAIQOBEBvfeu6zwys+nNsminWDPuExk/8ZEvlXHcosEmQAJAAAItBHQw5vHjx0EKnMgMgPATAhCAwPUILIshWmKVHbvsEAXLrfqZKbWicG4tw4dHEIDAbQno45E63Js/c64dENnb3bfdLasTHDy+bcuk4BCoJoBaq0ZHxP0JqLnqheSh+TIPGoqXxCEAAQjsTECLY1r+0p9/djr4aRdp8uOImoH6917Zp6WiFH/Zi1NS9oZByLMQSN/ooRXwllMgZyn8ppzL1R461KI/Gdz/+Mc/2BvYhEYAO4HlDlGdF8+vqNoTLA35/PlzHfmiVZdyu0Z43dxU9M4Dx2j2r3fqaH/m5AgBCJQS+Oyzz0qj3Dy8phWyAG8OgeJDAAIXJqB1WHcQs72YHV/OmVawdkqkAAEIjCDw9u1bfT2sV8qTb6H1KubO6bx48UKrmplMhV1HRZdL/WWEK6RGKK3BLtf5a0M0jqtH+vZ77I8PBNoJ6D1ktTr3ykpjguxVNwIkOgQgAIFTE0jebbGUSDaPdn51nmH5kIkzfnTsKT74IWNJ56hOYfwkN8vYtTx1M0Z4CCQndDo2IxUHHAhAAAIQuAYBHb7X+qos0mU9pL1QSorzje0YSQECELgYgcwSQVzS7777TptfsX+Fj0496ZK+5D5LnJrWH7Qugakfk8EHAhCICaDWYib4zEyAGz1mrh1kg0AdgWU1w7+GoC6dobFkYGvJRffrDc2FxEcQuM9xRH2jSNNAx7BiVzfujB0PkzvBcEDgQALc6FEGX4OfzsEst3uc4oxLWfEIvQuB5cqoAy/yCErJCeAAyB1+BheeGYvccVnfmOOdg1FHd659yg6BExHgRo/SytJsQqZgaSzCQwACEDgLgb7jQsdF2GkFO0vNIicE7kbgPltoZ6xZHRXV5nTmfmTd66/LPjLHQ2WQa4U/mQKXepyxSZxC5r536LOef4pKR0gIQAAC3QlkbBgtOeoslE5HrWWqs8UykOIziL/99ttXX321FmsGfx1JfPbsWSAJ+5UBEH5C4IwEkm/pdFwMPCMTZIYABCBwJQJawfv66687logbPTrCJCkIQOACBDJLBJnS6SZQmdyN6wAfPnzQHk18c2gmXz2qeIMrnyBPIQCBixFArV2sQm9SHG70uElFU8xbEah7gesQRFyQfQj2xkxvchwx2NttaavBRhLLg40tkOhTEfjfqaSZXxitQ717905HXnSph05hSjv0urZ2/rIjYTsBzdzUZvRlJDWh5Knx9iwqUtBBKJmeWg2piEuUMxLQbUTxoT1LQaT91FQsIQnTSIA6agRIdAhAAALTEtBsAqNr2tpBMAhAAAIQuBIBnRjWkTKtw4weeZW+clFeyvFKACkLBOYkoL6mlwEyy6r6Lv2yALsmvzYOtTa7loJu+hitNNYEwx8CEIDAYr1ozxG7gsYAAQjEBKQidDghacPoOg/dSpa5zkOpaddJukVHpoKU9RJO4DPVT8kcX+ehF5A4njFVNSEMBOoI6PtsUl9BXCklZmQBE352JMBqYUeYJAUBCEAAAhCAwLEE1pYI8lL98ccfjx8/bjG5tf+iFEqv85BUOjD/4sWLvHg8hQAE7kwAtXbn2qfsEIAABOYhUPeS3SHyy7Y/JF8yhcAmAc3+XBid4tM71O5nqUM7wvqsl4v1ww8/ODcOCJydADd61NfgcruHNpX1rVeu9qjneI+YOnKkw1JacdCdCF1KrPMNOrGkP41POmuujxEtf3LLJz79kM9UpqeS0nprPhhPL0BAyip54M9YNDWV/KFAYzoEyxCgjjJweAQBCEDgAgR0RegFSkERIAABCEAAAnMS0NF8Tal0Ca/e+deRMq3D6NV9fWzqxx9/bDmgliys0lTKSl+5KC/luKwQSoZkeDwhAIFGArqMQ31tLZHlXdb8kVB12/ilUD9BLfj7O4v+I9wQgAAEBhGQiSLt5KwX7TkudoXMjLxOGyQPyUIAAnMSkGZIHs5bTCDL93W1C6xlSe0j+wXUjqFMLN9nHrfUY/LCkfheknlkRhIIQMBOQMZPfDxaM7JATdkTJCQE1giwWrhGBn8IQAACEIAABE5KQDuhySUCS3EUsdrk1jy9Oq5k0+aLTtFbhCQMBCBwNwKotbvVOOWFAAQgMCeB7gcLhxbTv+ZgaEYkDoEiAjr64q6A1C52+4mXf/7zn04AvY7NW8+OBo6zE+BGjz41KL2gMyXadZb2OddA3qf8pLJOQAOG7vLQQauWaxSUvEwuXSj16tUrfWfp06dPambaeNaf0tdCp66eWv7klo+e6lSWQmr0MtpqGjX1Cgprpus1eYUnOpbXfqeMPpijxnYFHFOWgTqasloQCgIQgEBPAtU76z2FIC0IQAACEIDAFQloUU7Xamja6zYGllJq8H358qVuMu216KF0tAaoNONhXblLBklyRcCUCQJHEtAmX/4yDi2Eag02I6KWXNRtMwGWR1r40orrZjACQAACEOhCQEaFTBRpp8B6UeIyM3TMXSYHhxK6oCYRCJyaQOZQu0yXzes8ZEdJmWgXWNZU/P68xUA6hJ5eE4p1oz7llDf5DhGVTCEAgToC6s7q1EFcHaphUSVgws8WAqwWttAjLgQgAAEIQAACExLQcmLjAeDqyz11fD2epxchSl7cWZQCgSEAgesRQK1dr04pEQQgAIGTEtBWmj6yfgrhJeejR49OISpC3o2Av+/c5ZNaaur+O9H+BR93Y0t5L0bgM10NEBdJQ1Hjykuc5q18NEBK9XCg5FaVHhdW12poEbNx/VRtSYk02luSRCe6NHRZ+vXm8fe4pPichUAv3a7L0tSozlLqc8lJHZ2rvpAWAhDQaXIfgrM0dLOY3Mu/foBebo1EDx48cP92SXYRXjIvqenNGVecLum7RHRB29OnT91PHBCAAASuROCzzz7rWJz37983zoWdMNMK5iTE0U5AZollBaZ9INYdl5YDZ3r9TKdP2stFCocQ0IUOWklbsnZmrQzFOhORVZT2StRlHI3XeUgG+5KLXipr/0pAe6lJ4UoE7M3PUur2scySC2F2ILCp3JwMb968CVZg3CMcEIDA5QnILFk78LQ56dCVQJq8xBcRBtAm3BrWC9j+ka9FYB3Y4pKjoO74CYELENCpqvjTOBg/F6jZGYrAauEMtYAMtyWg9VXdfN2x+Fqb1epKxwRJCgIQgMBJCehaz81p/mbRKvatNB/XVaGbKW8G0CF2rvDbpEQACNyKAGrtVtV9scL2GhwzWJgHZeDwCAKDCGhBY7G33RsE6onBybG6w2NrAss41ydA9Be8FqGfLorCLG4F27zo38XCMRuByx9HDE7V/vbbb12aa7BXnrwGYba6Rh4IbBLgRo9NRPUBdKxEh7+516Oe4Jlj6rUNnZFyZlxpUbpc5BFnqpFs814PWXs6udVl4IwFwOdAAsnTb9XysLZejS4TkTrKwOERBCBwXgK6BEqmhT7/qJdsW/aVZaJo9JF9tfNhHckvsVUE/atzpXJUG3hLJfJ+4HkbM5JDAAJ2AssNgO7t92UgiE/n5xPseKOHy2hawZyEOOoIBAv3+UTUIKsX64q25Bn08xVx0qdSI7JsZZfadZrs2EX5nLTIh4utVdbHjx9nxLC86xXsGmZS0yNtgWsbNR+GpxCoIxCbIlIm0ipFqXGjRxGuaQNvKrdA8hYDJkiKnxCAwIkI5HVFXjPk4/oQZtvyW5O818Evv+y4IQCBwwmsvfJNlz+8as4uAKuFZ69B5L8SgWUxRFvtyzswWgaRHWtfXF1Q8CbblZoEZYEABKoJrM2XKxK0bKz4yerDRe4qfN+/ws37VxXQiAKBqxJArV21Zm9SrqLjQ3VMmAfVcSMWBHYgoLUOWdT5TxPlxVjeGNWteTu/E5GXiqdHEVCLusBxRP+K7Y5H74JdpNLJ7FF1Sr4QyBPgRo88nw5P9XkcnbDkfoQOKM+TRMtr+bLMdHBqRIPRMKbPGVnWVfnG0XnaWoGkfT8F2dHAKijD1YNSR1evYcoHAQj8T9F7dD4vvQapUz6TrFvJptK6if50R4kvpNEtY08cjIEJBgEIQOBKBLTurNlu/JXdtTKOuNEjmde0giWlxTMmEKzaxwECn5b5bPLLsUH6/k/eP/FpXMxtP2DEjR4tVS8VrT6buVPPaF2XHjblRGlLrRG3lECpKcKNHqWE5wxfuhTMrs2c9YhUEBhNQPvFWhRN5pI3MotmST/88MPr16+TuezvuWb+zXbtyP5kyBECFyaQPF3TsnpzYVYUzUigaBxUmi3tjdVCY6UQDAIBAfXTn376yb7bzptsAUB+QgAC9yRQutORoWTcW3EplC5muoixY7czAHHW+EAAArMRQK3NViPIU0SAGz2KcBEYApckUHSnsCMw1a6ckwrHJAROfRzR39cunXLm+X/22WcuAN/YcyhwnJrA/yWl11GJpP+mZ+muWCbBvr3XZaSiaYlfP3UOWCdg3J8u/86cDHbRKxx62e/rr7/WoKuDJpO8hVhRCqLYCTx69EiVbg/vQmqTWJdFVX8n1qWTdCSPQSRDylMX4evklhZK1gLgfzoCWjXoq+KkPKXwR1w9U8dWLTwZUXcqqUsmH83mefk6mg048kAAAocQ0O2bsrp1p2xp7jrQM48hreFPf4ulJJNJ16UVfURIY2hp8QkPAQhA4BoEpMm1jaGZb8v15CNQTCvYiMJeMk37NTFL8TUW63YtmSWlNLRlUjToK33JNs+rcaXlJXyegFYbtI735MmTfDCeNhIQ4fyKluXyYslQaoRrE2GeCUgjQ6LPT2AxRTRTRqXMX1m9JJRVnFducUYyQmSKnGWtO5YfHwhAoIKAphIZGyY/ahTNuzO5VIjdGEX7erGG1ErC2j5gY3ZEhwAEZiAg00hvdAe6SD/V8fVoBgmR4XQEWC08XZUh8A0JaLddq/Qd3+G8IUOKDAEI3JCAtqV6ldp+p5Jy7HuuVVmzyNmrHkkHAmcngFo7ew3eXH698+U+E+LevtSLilrf1rqWmnfRaHtzmBcr/tp2xolea7pYjYwrjuq0NHHury8ldrfwpz6O6O/yPHjwoGPd6UMXbvvYOTqmT1IQ2J9A+kaP/eXYLUcdjtTfkl1wdYIsaV3EoJcM9W/pAf1N+XW2WHa5/q14YWAzcQJMQkBNSDZZXeMZetFa6UchxFPvzXKjxyTtqosYdbfM5LNWmtphzYfZ7enamQyZa2fZALh8He3WGMgIAhCYnIDMEtlLpUpPn6Kds1yyl/Snl2pkOxmNQH/BYs5CIRUEIACBoQSkNrVnWToQDBVpSXxawXYo+9mzqDjnoSgVC3QV2+3KiBs9zt7AMvKrFfk7RpmQPKojoO6THy+4QbsOLLHmJCCVomvuK8aaOYuDVHkCxtuIgkTUPM6y1h1Izk8IQKCCgDadtd6YiahRY+2p3rTJG1FBRNm0gc9RP2X+JZdYX716dZRI5AsBCOxDQN388ePHQV46AKDbi4JjXUEYfkIgSYDVwiQWPCEwIQGZf+qwHMSfsGoQCQIQmJPAUQqz7zGnvqnNWVNIBQEIGAmg1oygCDY/Afd+4uLQcpZ2fvXpXK13MfDNX33dJbzAa03dmVw1wdIOrlch1i58uSoiylVB4BrHEfvuPut+EGc3lva7iiogCgR2IPC/O+RxlixkQEvx6SMPOuai6/G0Z1xxY1amsFIf2m9WFu4SvkxgHp2RgOo3ecxosyxqbONe8Ki4zkMCq7liLG5W3IkCjLBaRqRZh1RLHnURp4o1gueINKeChjAQgMBJCWSOm6+VqO9VnWu5VPvrjRrNIHTeyLIA4dYUqrMjIgQgAIGzE9CNlnMWYVrB5sQ1iVRaZKsYW4teb3MlrYgl2VgGdAAv6UBvDK3W/Fussr3tq5f6rnuRqO7MTVEsAkOgkUC+zTcmTvR5CMg2qFu2rTBF5ik1kkAAAqUEdHNZfqaTueKn9NqgUkuptCzG8FKPz549iwNrMTlT2Dg8PhCAwBkJqJsnT2cx6T5jbR4uM6uFh1cBAkCgiACqvggXgSEAgTsT6H5E1p5g3WLmWmX1TW0tF/whAIH5Cdi1kLEs9gT7KqK+qRkLS7BTENB3c7mr+hQ11VdIuy7qmy+pHUKgdPtee3+HyEmmpyPActnpqgyBIVBKgBs90sR0Znf52vanT5/0bl7Hr4LrI1o6FqPveKczxve0BHRXS6lBtpRVUzU1tkHl1rn2uktGJE/pea9BRSDZLgRGLBjljxJ2EduYyDySGAVOBrt2HSWLjCcEIHBbAhVnxC03ZRzOU9aglHny1GkgG4u2ARB+QgACdyNgUZWHMJlWsENonCVT3clbIWrdLLJu1lYXq6JQRDmEQIVle4icZ8xU927nu2rR/mWRhi8KfEa2yDwtAT4/Pm3V9BWs2jaojthXflKDAAR2IKBXkde+4bbknj+68MsvvxQJ+fDhw6LwgwKvWXdsWA8CTrIQmI1A8g0HnXXR3HA2UZFncgKsFk5eQYgHgYAAC3EBEH5CAAIQ2I1AfgtmnBh11to4eUgZAhC4DAHU2mWq8koF4a7qK9WmsSxH6SKjeATrS6BoP07vQaAT+vK/cGonPY7ov+zTVxn6s8iTwrlwc6VodQS40WObm97N0ze3379/32sLQYrp8ePH9k8IbotIiKMJ6BiB7mqpkEK3rI27zkMvi+bPe+UFVkPl6pk8ops/9a2iY1HMI8mxHOLcIRMzwQcCEJiBwIMHD0rFqIhSmkWX8LoWUOaTvhuZT42XcPJ8eAoBCFyegLTlnGWcVrA5cd1QKn/XwV78ulj29Al5LIFJ3n48FsKg3De/TbH2zmdSHq3w2zvjpj2fzAJPCHQhwN5zNUbtuLm/yfc1WLOtrmUiQuA+BDbvsMhboaUfe+h1BKKlgqS6k1vtsgmZqreAJS4ETkRAny1NzvJ++uknLkk/UT3eTVT7UoNPpi6WnwJuCFyJQN6yvVJJKQsEIACBRgLdz03ZbRJ7SEsZuxfEkilhIACBCQl01wZ2ZWUPaeHWvSCWTAlzIgL567lPVBBENRJgI9gI6hrBivbjZtiMuwb2O5TipMtlvlHUVxn694NwquoOXeAOZeRGD2st6zYsHSXRHVq9xlFdtaCTxNbsCTcxAR0g0DGCCgHVlnTGtCKiMUqdVH7iybNTfgDcZyHQd/lpKbVvbx3LwbfPjpWkJfdr11ELGeJCAAIQOB2Bt2/fJg+euoJwo4dDgQMCELgtgWnXVacV7LZNZbPget9jM0wcoK6i62LNM3eOOeDTTmDEXL5dqgukIIs6v9qjZdXS7m9cKVVPH3f/8gWqhiKMJlA31oyW6hTpa8fN/U2+r1FtGzDonKIpIiQEuhDYvNGj13EFSaukZrgy48mTJzE66b2hO+lxjvhAAALHEli72DGpIo4VldxnJlC6XLCUpW4uVherekYwM3Zkg0A1gRls0WrhiQgBCEBgTwLdFabdaqqzedbg9E1tLRf8IQCB+Qmg1uavIyTsQoBFgC4YT5RI/qDLiQqCqJsESr8ywir3JlICOAInPRniX2JVdN+NK3jS8euvv/r+fi6+P24InIsAN3qU1de3336rcffNmzdd9KOOFSrBv/76q0wIQk9G4NmzZ3USqSHVRTTGaj+3OlpCY0EI1k5gxDr4iDTrStr3/rY6GdpjjeA5Is32kpICBCAAgTsQeP36deZgPTd63KENUEYIQCBPoMuiSj6LuqfTClZXnJvEqlimzwzTGWgVsTQp634SJSMhjyBwGQJr73G5An733XfObXToddDNWBoF3r9/b0yQYBCAwDwEzrXLpm3BOnQs9tZxIxYETkdAx5I2Fw8r5iZrHDbtrrWIHf11n1rykKvxRraOkpAUBCBwLAEtoSSVko5+as/lWNnI/VwEWMtL3aYAACAASURBVC08V30hLQQgAAEIQAACRgIdVwOKVhr7fiC6YymM3AgGAQhMS6CjQkCtTVvLCMY5tLu1gWu81nS3Wqsr77/+9a+iiB1HvaJ8CQyB3Qj4X8PVZnevYzxBX3v06NFuJSIjCIwjwI0eNWy///57KRdf19Sk8p842nvWatfvv/9enQIRjyWgG16C4cEoj84iDH2pI7iGyihVECx5fCoIw89TEChaqzKWaESaxqyDYJtHG4Pwc/4cwXNEmnPSQyoIQAACExLIXAJ4jZFrQuaIBAEIQAAC9yRQcYd93ZpeRayKKPesxPOWmg+qjKg7beltXtVft9X99u3b58+fr8msF35++eUX+1fp1tLBHwItBDjUVUfvdEej6pRYhc1Tx5NYEIDAsQR+/vnnvAAaLPJbzJu3mLn0ZRpVXzPkEml0aEc7WWQVUzeyNSZOdAhA4HQE1hZSuOLndFV5rMAVlvNa28sXpCJWRZS8DDyFAAQgAAEIQOA+BOzz/U0mRUlpFaLixrQ1GeqWRtdSwx8CEDg1gSJdlC9pUVKotTxMnkIAAi0EOBzeQu9ccYteI9VbXfmtvXOVHWlHEzjpccTgrg29R9MFlJ9OkcnXJXcSgcAgAtzoUQlWo6m+AqEzvu0nLGW06VKPLvcvVBaGaA0EXr58WRF7h0NIapwVgsVRuG4mZnJGn4ojC5vF1N1Gm2H2CbD5msc+YjTmcu06aoRDdAhAAAJnJKD5gr+I4BeBRVufBm4IQAACEIBAIwG95VW0OqeV/bqX1vSef9GuwA6LP43oiA6BOQmsWdG+tNX3brx48eK3337Ty6s6fqotc/VTOfQ6zfv377U+X52sLxtuCEBgfwKnu5o8c7tQhl6RHZJJh0cQgMDkBDZtoc1XX4zvvSsdmUaH01iTVt/GOFw2BIAABPYnoI2VpKUke49bfvavjvPmyGrheesOye9JoGh5/56IKDUEIACBhUDH86WlSZWGX6sy7cvU7dKuJYg/BCBwagK9dIsglCZVGn6NM2ptjQz+ELgtgWu81nTb6isqeFFdb27tFWVNYAhMS8Df31nbAi4S/sOHD35f65JmkQAEhsAgAtzo0QRWS0u6N0GTsaZU/ud/tP2sEZqrExox7h9dVVZ0s5qTcIevLvQ6w8obp67WTu3Q2ZeO92QLxVSTil731xxbxdeuo2PZkjsEIACBowjottHkiIl9dVSNkC8EIAABCFyVwOY7b67gOhyc/P6zC5B3KK59GdAuVT5TnkLgbgQ2l1uTNradkq7t0Murur9DS7t//fWXHLq5O/hQgD01QkIAAjMQ+PPPP2cQwy7D2nJBJgVtKnHrUIYPjyBwGQJv377d3OHVl0Ly5dUBBv+8VDKwtIqOQCUf7ekpSyxp+2ni9vTp0z0lIS8IQGAeAmsnMvWtHc3g5pETSSYnYF+XY7Vw8qpEPAhAAAIQgAAEHIG1++9cAKOj4uMHpTemrUnC9Z1rZPCHwD0JoNbuWe+UGgLXJnCN15quXUddSqftraJ0Go85FeVFYAgcSED7O+7q3i4XtT979swVp2Im6+LigMBsBLjRo7VGdIROVlf7q/JSVTp/ww50a33sG7/6JZAdbvTodYZ189zYvsjJrZ5A39XwvqnVl+p//kdq8zKttC/Vvqm11BFxIQABCNyZwKtXr+LiX2bkiouGDwQgAAEIQOAQAnot1nJMXxsGWsTTuZBqIRX3/fv3lks9ZANwQUA1ZyLenEDyrU6fSftSvJ8abghA4AIEzjjLlunijjJsVoH0nu4e2gxGAAhA4AIENg0hldFiC+n+sjU9o+mMJjWTaJW1HfO19/kvUMUUAQIQ2CSQeZ8H5bBJjwCOAKuFDgUOCEAAAhCAAASuRMB/P6q6XHXHSuti+UJqQeP777/3fXBDAAIQQK3RBiAAgSsRuNJrTVeqlxFlsWzn+flyo4dPA/eFCWh/x5856qL2li1pLfL739CtfoP7wsAp2nkJcKNHh7qTxtENW7rspzEtHTrkUo9GhjtHL7XDFvF0UmqHb6k9ePCgCw3LaypdMiKR0QRkzVgO+VnE0IxCH/iyhNwhzJVusrxqHe3QDMgCAhCAwLQEZPUlpwn6Hvi0MiMYBCAAAQhA4IwEdAJM08PMIoZmslrib1+QWe72TY7vC7flBTk+KH3GVoTMkxDYfDN/87v0kxQEMSAAgd0InHGJWBuLEttyqYdW9eu2onbjT0YQgEBHApb+brSFNEXS4VHd6/H8+XPNX3R3hk5QSfNoWVK7UR1lrk7qw4cPHz9+TEbXt3+T/nhCAAI3IbB2c4fOa7K3cpM20KWYrBZ2wUgiEIAABCAAAQhMRUCLipalg4zMWiio2y3V1mfLi4haCG2UPFMoHkEAAuclgFo7b90hOQQgEBM44551XAp8LASKLFudJNR4Z0mWMBC4AAHNHP2Dtc+ePdOHKErLpT1ubWf7HU3fq6AflWIk/MwEuNGjW+28ffvWVzp16erVgpY1r7pMiVVNYO2YUT7B9naST395ajkJumc6lrwIM5pArzvJ9Knh0aLa06/rhvb0dw55yTramSHZQQACEJiNQPLsqX9p6GwCIw8EIAABCEDgpAR09aTe69BBNC28uKs95NCra9o01dtivZb1lY6WAZWmUlb6ywqMHMpXuc/zgtxJ6xGxb05AF2dvEnAdfDMkASAAgZsQOOkUW0fnJXl+w0jv4Usx9rJhbtIeKCYEzktAh5M2FZoMoSKdoJeZdUxK8xd9AUnXZMxzX7+qKblqKn+pvvNWIpJDAAJdCEjRrdlIa6qjS74kcj0CrBZer04pEQQgAAEIQAACsnCqj+9qxq2FgmqG2myt/qag3sUqWtCoFpKIEIDA6Qig1k5XZQgMAQisEbjYa01rxcRfBPyLBjaB8I7wJiICXIyANqb9Zq9tHdl78rQUU9vl2trWhrjfyzQFnuR7FZYiEAYCFgL/ZwlEGCMB6RdpmUY7TNF1I5FO1RgzJdhRBLQ6WZe18dNJdYm7WF1y0UspdfcxOzFwTEVACkovFz158qRFKt1tNlWruNhllpeso5b2RlwIQAACFyAg3a4t7WCOsHk6/wIFpwgQgAAEIACBQwjoIFrLWTS7zBriWb6z4yIkBIwELHZyr4uMjSIRDAIQmJ+ARXXMWQqdYtfGoq4D00XPOpGggvz999/ScjqgoGV83R3GMfc5Kw6pIDCIgH8yaS2L6jdn1hI8yl/aL1gvdZLwur5DgQMCdyYgVfDu3buYgDx135nWZOJH+EBgjQCrhWtk8IcABCAAAQhA4KQE9IqB1g8fP35cJL9eglLEoihxYFnjMq6StnocePHRaqdWPLDh1/jgDwEIiABqjWYAAQhcg8DFXmu6RqWMKIXlS0V+vv7VBr4/bghcmIBeuNYdHG7vW5vCOgCjuaH+1Wa33neW+8GDBzoPoys8/vzzTx2VURiFd1EcnH/+85/tM1mXGg4ITELgfyeR4zJiSHdIrTQWR0f3jJcPNWZE9BYC1YdEtZbakq8xrhZA25sitqOR9omCaT1dBk21wBPebRZbbNWlmyTi9epoErCIAQEIQOBAAnoJJ8i92pIM0uEnBCAAAQhAAAIQgAAErkRAu3SbxdGW3mYYAkAAArcisPZO+Fkg6AZtfWZER390WOHTp0/6V+4ff/yR6zzOUoPICYFeBCwbXl2+6NBL4JZ01q7t+O6779B+LWCJC4HLENBxl7VzNWsK5DJlpyAQgAAEIAABCEAAAhDYJKCXo3777TfjAW+9MaX3S3u9BKW3G3SK2Hg6XdN8nY/iOo/NCiUABCCAWqMNQAACFyBg2eW5QDEpQmlFX+ayfqoeAkUEdKlH8O6qPm+j9+WfPXum/e6vv/5ax/8+++wz/Su3LqzU1k/QuTTr1ExWJ2eK8iUwBE5BgBs9OleTjpgEGqQuA107pK9y1cUl1j4ENJbUZbR28qAutUys+N3RTODkI7XDpD+epyYgg+b9+/elRZAxpFi9lvVLc18Lr5PN1T1xLc0Z/K9URzPwRAYIQAAChxOIbSpu9Di8UhAAAhCAAAQgAAEIQGBCApZ1Hl7ynLDiEAkCBxLQ/RcH5k7WEIAABDoSsJwxuMaxP738s7Y62r673bFGSAoCEDiWwPPnz5MCSFtymCpJBk8IQAACEIAABCAAgVsR0DXBekVKZ3oz93ro0Zs3b3TItu+dGjpFrFVZvZ21dhheh411l4devtIKAHs6t2qWFBYCLQRQay30iAsBCBxO4KqvNR0OdkIBLNt5TmwZxhrg3E8cELgVAb0XqVlhZsaaoaEtY26HzPDh0dkJ/N/ZCzCh/Fr50kJV+3chdMMQ+9AT1q8Tae2kkQuw5thtgVKN8OXLl2tibPrrTNj333+/GYwAZySw3GWrFvLu3TuL/Fpe111ouzVdi0hLGO032AOfK+Rl6uhc2JEWAhCAwCACGkO1HuGv4lVbkoMkJFkIQAACEIAABCAAAQjMQODPP/+cQQxkgAAETkRAJwBOJC2iQgACEFgjoDdhLAuG+mbRWgon8g++yOQk14tA2h1zP3FAAAI3J6C3BPWttiQEHYN5/fp18hGeEIAABCAAAQhAAAIQuBUBzaOXqbRu99DCwrK2oPm1PnSsc0pDT/zq7Sz96TWHjx8/Kl/t7yhTZa2/vheI3KpCKSwEIIBaow1AAAInJXDh15pOWiPjxPbfBdjMpe4ug81kCQCBsxDQ3FBzVd15pNdXLX1Hl+DoM7raSh46mT0LPeS8MAFu9BhSuVql0tvvy9JYdQaKri1q9qGrAY6OOP/5cg1gLZfLqA2PZkj6BxLQVX+6AFuGkRqJDKPkF1AXY0hfv5n2XkDjjSQHcm7J+hp11EKAuBCAAASuRIAbPa5Um5QFAhCAAAQgAAEIQGAQgeQK1aC8SBYCELgGAcuu/zVKSikgAIFrE7DcT6RXYi5weklbk3rVJ1mb+tpS0h9PCEDgtgT03ZHkeQAdZeFA521bBQWHAAQgAAEIQAACEEgSWO71SD4a6qkzrvobmgWJQwAC9ySAWrtnvVNqCJyXQHIZ87zFQfI1AtrkWnuU9OdGjyQWPO9GYLnXQ6XWS6w64aNtcZ0P1EvZ+ldvrWoHfLmSUv2F2yHv1jZuW15u9BhV9a9evXr8+HFj6tqH1skV9FEjxjtH1+UyGuoqpgdqwDS8O7Qc1bJMIpVUUwtnFckYklWkz3xN3gYkc+PFSaeo4lPX0SkIIyQEIACBfQgEq3K8qbgPdnKBAAQgAAEIQAACEIAABCAAgWsT4EaPa9cvpYPAfQisXXLhE/jmm2/8nyd16yX8Ncm50WONDP4QuC0BqYW1sy46TKXDMLclQ8EhAAEIQAACEIAABCAAAQhAAAIQgAAEIACBSQjc5LWmSWgfK0bp4YTg3YFjhSd3CBxO4Pv//B0uBgJA4HAC3Ogxqgp0MaSG3tLROpZGW9Sll3jFieBzZwK6r+Hp06c60GCHoKNUimIPT8gLENC1Efo7V0EyZ/7OVRCjtGesI2PRCAYBCEDgDgTicfb333/nOxV3qHrKCAEIQAACEIAABCAAAQhAAAKDCPz111+Wd+AH5U6yEIAABDoS0LX7m6npC0WbYSYPIL299nK+TlZ88cUXk8uPeBCAwM4EdOxKXyJJ3pCuowLc6LFzdZAdBCAAAQhAAAIQgAAEIAABCEAAAhCAAAQgEBO422tNMYH7+BS9I6zFbV4TuE/boKQQgAAE7AT+1x6UkKUEXr16VRolDq/DiLqRIfbHBwJ2Aq9fv1ZrlDm4GUVHwd6/f8/Rh01QBDicQObM3+GyIQAEIAABCEAgSSD4iuYff/yRDIYnBCAAAQhAAAIQgAAEIAABCEAAAhYCRSdmLAkSBgIQgMBRBCz3Ez18+PAo8Xrlm/kEhT5z0isX0oEABK5EYE056JoPTlJdqaIpCwQgAAEIQAACEIAABCAAAQhAAAIQgAAEzkiA15rOWGvVMhedT9Bd9tUZERECEIAABC5MgBs9BlauLtPqMgCvbVEPFJ2kL0fg6dOnmiro8r/gVVJXULXVN2/e6Fvx+s6J88QBgWkJcJPltFWDYBCAAAQgsEYgOHPPjR5roPCHAAQgAAEIQAACEIAABCAAAQhYCBSdmLEkSBgIQAACRxGwLBWubfIeJXNFvpndve+//74iQaJAAAKXJ/DkyZO1MmZUyloU/CEAAQhAAAIQgAAEIAABCEAAAhCAAAQgAAEIdCTAKmVHmJMn9euvvxZJ2OWF4qIcCQwBCEAAAqcgwI0eY6vp+fPn7Rno4xI//vhjezqkAAE1JBmRf/755/v373V/x6tXr/TvL7/88unTpw8fPnBSihZyFgK6nubly5dnkRY5IQABCEAAAguBYG3OckwfdBCAAAQgAAEIQAACEIAABCAAAQisEdAGx9oj/CEAAQiciIB2aS3S6msilmDThlExdewhKV6wcJoMgycEIHBPAt9+++3nn3+eLPvHjx/1xZrkIzwhAAEIQAACEIAABCAAAQhAAAIQgAAEIAABCIwmwGtNowlPlX7p50bY/Jqq+hAGAhCAwDwEuNFjbF08evToyy+/bM9D767L1GtPhxQgIAJffPGFWqbu73j69Kn+1RkIsEDgXAS4yfJc9YW0EIAABCCwEAi+osmNHjQMCEAAAhCAAAQgAAEIQAACEIBANYHMm+HVaRIRAhCAwCEE9FL6Zr7B0uJm+AkDZC7r/+GHHyYUGJEgAIFJCDx58mRNkp9//nntEf4QgAAEIAABCEAAAhCAAAQgAAEIQAACEIAABIYS4LWmoXhnS7zoRg9dVH32m/pn4488EIAABC5DgBs9hldlrwMobEUPryoygAAEzkBAX9rJnPk7QwmQEQIQgAAEbkpAa3P+p+S40eOm7YBiQwACEIAABCAAAQhAAAIQgEAPAuya9aBIGhCAwBQEfvnll005Hj58uBlm5gD6eEnmpKM+QTGz8MgGAQgcS+C7775bE+Ddu3drj/CHAAQgAAEIQAACEIAABCAAAQhAAAIQgAAEIDCOAK81jWM7Z8qZfa5Y4H/84x+xJz4QgAAEIAABEeBGj+HNILO7XJQ3l7cV4SIwBCBwVQLPnj27atEoFwQgAAEIXJ7Al19+6crIjR4OBQ4IQAACEIAABCAAAQhAAAIQgEARAb0ZzgucRcQIDAEIzEzg48ePm+J98803m2FmDvDmzZs18TjUuEYGfwhAYCHw6NGjNRTaZ/n111/XnuIPAQhAAAIQgAAEIAABCEAAAhCAAAQgAAEIQGAQAV5rGgR2zmRLF6LZ/JqzHpEKAhCAwAwEuNFjeC3oW9z+m3vV+f3999+vX7+ujk5ECEAAAhcgIDVYdLXhBYpMESAAAQhA4EoE/HmBzPsrFY2yQAACEIAABCAAAQhAAAIQgAAEdiPAJfi7oSYjCEBgBwKWm38fPny4gyTjsshcw8ShxnHYSRkClyGQ+ZDSzz//fJliUhAIQAACEIAABCAAAQhAAAIQgAAEIAABCEDgFAR4rekU1dRRyNK32Nj86gifpCAAAQhcjAA3euxRoZnd5aLsX758WRSewBCAAASuROD333/nJssrVShlgQAEIDAnAS2z/vjfv+4X6vk3eqj4GtrmhIBUEIAABCAAAQhAAAIQgAAEIACBaQn89ddf7JdNWzsIBgEIlBIwftTr22+/LU15nvDS25mTjr2OUsxTXiSBAAS6E8icfn7z5k337EgQAhCAAAQgAAEIQAACEIAABCAAAQhAAAIQgMAaAV5rWiNzYf/MPldc6s8///yrr76K/fGBAAQgAAEIiAA3euzRDJ48edIlG32f58OHD12SIhEIQAAC5yKg036PHz8+l8xICwEIQAACZySgl4LcX/dvuwXf0rR8fvOMDJEZAhCAAAQgAAEIQAACEIAABCAwjsBPP/00LnFShgAEILAzgV9++WUzx+Ca4M3wswXIvG/PocbZKgt5IDAngcyZq7///ptjVHPWGlJBAAIQgAAEIAABCEAAAhCAAAQgAAEIQOB6BHit6Xp1ailR0Y0emSuqLXkRBgIQgAAErk2AGz32qN+O38zp/lbhHuUnDwhAAALNBDSr4bXnZookAAEIQAACBxMIDt8ztB1cH2QPAQhAAAIQgAAEIAABCEAAAmcjoE8esVN2tkpDXghAIEfg48ePucf/efbNN99shpk5QEZvZ97Sn7lEyAYBCOxM4Isvvgi2V3wB3r175//EDQEIQAACEIAABCAAAQhAAAIQgAAEIAABCEBgEAFeaxoEduZkf/311yLxuNGjCBeBIQABCNyNADd67FTjvc7ZsBW9U4WRDQQgMBOBR48eWU40ziQyskAAAhCAwFkJ/Pnnn+NED46ccqPHONSkDAEIQAACEIAABCAAAQhAAAKXJMC735esVgoFgTsTsHzU6+HDh+dFpK/VZfb4ONR43ppFcgjsTCCjLt68ebOzMGQHAQhAAAIQgAAEIAABCEAAAhCAAAQgAAEI3JAArzXdsNJVZMtenk8ms5rtB8MNAQhAAAL3JMCNHjvVe8dzNm/fvt1JaLKBAAQgcDQBnfP79ttvS6dAR0tN/hCAAAQgAIE0AX1Hzn/AjR4+DdwQgAAEIAABCEAAAhCAAAQgAIE8gR9//DHzWng+Lk8hAAEIzEnAskLY69shhxDIv2nPocZDKoVMIXBGAhl18ffff5d+I/GMBJAZAhCAAAQgAAEIQAACEIAABCAAAQhAAAIQOIoArzUdRX6GfIteZ/v888+/+uqrGcRGBghAAAIQmJMAN3rsVC+Z3eVSCfKnXkpTIzwEIACBaQno5I2uQ+KI9rQVhGAQgAAEIFBBwD9/bzmvX5EFUSAAAQhAAAIQgAAEIAABCEAAAtcj8OHDh5cvX16vXJQIAhC4MwHjK+hffvnleSlljjmqXMENyOctJpJDAAKjCeTPXGVUzWjBSB8CEIAABCAAAQhAAAIQgAAEIAABCEAAAhC4NgFea7p2/W6Wrmj9Ob+UvZkXASAAAQhA4PIEuNFjpyr239xrzPLdu3eNKRAdAhCAwPwEXrx4oes8eNV5/ppCQghAAAIXI6CPuQ0tka7n++W/f1zVNxQ1iUMAAhCAAAQgAAEIQAACEIDAZQjoOo/Hjx9fpjgUBAIQgMBCQMuEFhSn/pZX5phjxxMUFoyEgQAETk1AFwBlrjfKqJpTlxrhIQABCEAAAhCAAAQgAAEIQAACEIAABCAAgWMJ8FrTsfwPz914O7+Tkxs9HAocEIAABCCQJPB/SV88uxPoe87m7du333//fXch+yb4119/6RCS3sZ3f8vrkX/++af/nuTnn3+ufB88eKDdd7n1r/70Gv+3337bV54Lp6aTrENL9+jRo6HpkzgEAgJScT/99JNUR+DPzwsT0JDhBovFsQwW+leldqOGGzLkWAaOZdTQv4waF24eFA0CexKQOhqdXd95wWhpSR8CEIAABCAAAQhAAAIQgAAEIHA4Aa7zOLwKEAACEBhE4OPHj5spn/raCx1zdFs8cUk51BgzwQcCEMgQkD5cO0LAjR4ZbjyCwPwEfv/9d/Vi/amPy3JYevpyFOS777578uSJ7vSZvxRICAEIQOAmBNyxcM1nl/PhKvgy73PHv6W65z/ffu360mRc46kOXurf5W+ppuAopg8hPpbpKlTn+RmLfVa47QSWU8HuXRLpiqVZBotFcfOTKagJoP41nrKTPfnzzz/ri7lq8Iqo8+doIXs1zR8SnTZ/HZ1aQimQZR4qBbWoKRVHDqkmvacg9+LgPQVjLTtb8b82yL+n+Yq74HWJOM0vsHLrX/3N+QohrzW5WruzQ2tWRcVn86sIF4EhAAEI3JAAN3rsV+myNRd7tD1LrW7MudagObOMFYmnf42FXYLpX1ntARnZ5VpYkTWjP+OiTJDCHX5qGjn6w3SaQXVfkNUBXGMLqahEtZwu7/ZrSrm0ZzellDBO7GV+7v5dppFqsZO01aGEVeoR97wI+Js3b16+fBlrg4pmsERRDfbVlv/85z97VfEZ66i6IpIR3ZChHT5jpbshI5mguqHGi2Xg6FVNyYzsnkNrGV1nrwhCQsBOwKiO7AkSEgIQGE1AEyJ3WkhdWNaC2wGS1arc3S1gMhIWo7377GZ0GYP0b1jkgAA/IVBNQPb5ojGcrvA1htSF9IYUxaIrNLk4u7qoBkVECEAAAhCAwFQEXr9+/ezZs6lEQpgMgeWs3rLkq+1CZ3ctUeItFZlek6zlZgrFIwiMI6Buspm4jrFuhpk2gPbpMrJp2pV5yiMIQAACAQEpDb2gFXi6n1r2GXGGwaV/H4c28TU8abF9+QvMOXFYLLr/LKH9+x8tvNvJ64umOnGhRPTv06dPD6fKauGxVaDNDvfiZSzJ0gJlS2g++OrVq9EN5lYtP6aNz/UIoN+uV6fLBvF/x+d/39SwjNEqqRxLed3meDBYa7xuP0yrBR8pbZ3t1JrPGl5Joqf6W2w2Dfc//vjjWuDAfzmpG3j2+ll3fFRDg8or5iqX/l2Yu6UtTdVlBc3z3qlaiAZNwde/krYC3dKQXHOKU1jKK5tcf1NtoUrjZcSOC1Lk06X7KMelhftmtjyd2K5dud3qpYGddNV0ORWsprgsDluA55vf0ur0b1KVKTtpG3+qqI6ge4XUZ0sb6rKybRF4XBj73MoogzqIMWQ+mOpISBVmcehftVvN7/Kxqp/eU6cxFFY3mKKIS09fBk27mnJZqOVLRS96KamUXMhbORbNL54Cu6j0zeIvwfRvbLcsa00L5AOHQjWVW73WtFllNw+gtm0nIEVxYNO1y0lICIwmwNrUaMKkf2oCn3369KljATSD+vrrr7skqEvWdZ9Zl6QmSUTT7KKBPCO2lsZk+GYC7PxINSWD1V8Q6S6ATHM1iR9++GG0caOyaCmnu/ynTrBiYWuzvJrEatVsM1hdALUTnfGti7vMvpaJejxFNKa5LF6rxXZf4utuGwAAIABJREFUXDMKoGBaizROie1pupCaZgiU+9niWFZGlr2EXhqyRZ7NuFpu6LUEc5Y62mRSGmCHIUMiqZVKmR/bDSUGuq60eRD+JgRkx2pdu6iwI6yRpABaPvDvSpvN6k7KvOapqZmMAaFbFr4Xh/6VhbP4y2Sq3lrTCK6BW8OiUnMJLraHNLDbY5YNrz8tr4+24dcgXNt/s4r10Qn7EZmFldtfkXm2tBn5qxJVreq2hw+sfoXKolAj1Dx0aXj+o023uraapUyFXnbdZo5dAlysyBYz6f379/tPqaYVrEsrumciS9+RxtCAVUpA2m9RF3VH/Uqz6xX+5gNEjHFZeVAD0Oj2b8PlP8cuFSwwXZazcfq3aHRQ4rJ84kx9HzUkBfN9cGcI6PUMHQvOBNCjvjsa+bwsT1W/sbGtBiYjqtQYs2RnD7MIpjYvYZyEcu9v1G3qJeYmrlo14mzus+zwIpOT53CHmrGaxyaTQM6WDYIgqf1/qsjLULX0XNeF5ZB6LBqkdhZeKyqqqWqjSxO05XBe6THrnYuJQtsZ+B2y++yzzzaLeWrNnz8gMZtdt1kX9gBSF1KJi1Z0xpiiL4tsMhS1PCXV113pLdp4GUqWQUQ5Kl/NdJZMWaq1V2LHkGoPbpRcLHPVi2pE00kZ51SKHXV+d+n58+fVWx52Ga4assWWW5hIrckOz2u2YL5z1Chww9XC6nbrVjyktaSyOg5b6s7aw9JAaZdtxETvVi3fjnr/kJbTUxpA61qgmrFamja1l8XhZSBeyrg07GVQ1risv7MPyui3/Vvv0ByX1usacHteSyOvWH6R0g7elrcLo0zVAS39VzrZP6tjz8ISssjqkCRahRN5TeUsiUuNyATSOHXIwp1qZ7lpxSitpUSWMEup999rSMpm2d9PRrR4tlgg6sU60KK2tIxBluziMDKzZzurEwu5+Cx9p3Qxfy21pL8anmxIVcqiVfImZcVpk6GKKFmi2PO3337reMROiNR+4ly6+EjDa7mjS1IukZvrtKEt8MJDoWs/eYfwSkHVnTNcS1lKSZaVlFL+bFuwGLKWWtK/eh6UTK27pyYgl3mFcIGjsXuZPGr41l93Yt0TlLSHmKDdCzJ/gpa9PFcKGcnqHe4njqsSWDSGduI4juhXMWtTPg3cEMgRkIHe8U8zyVxmJc80jHUUbIakZK+XANgIO0OJZAKqmjYE7f1Y61My/ccVX4n3Fvn06Wk22B246nEcF/W1CoG1fjeiPUsYKcYKeRqjaJlgHGEl3iKegGgtb6iE48ouvddSdj/uUAKNdeTL2cutLqalq3FVs5ayUBzVDYUOXder/ZDOxQhIl6712TX/EdZIkqrOx/syqBcngx3rqZFUDKVXZbjq5IROqUrRyYyRtEUjbIXJpKwVS7n4lCxuaWONAkPN+GMrpW/uavCuitUmXRWLYVEVq3kYBVOOysVonCjkbl0yll9k1Agtrc4SRjxF6cDixAWMfa5aZIuZJEUXAxntM61gowt+vfQ1Ztk1m0VjaKg9pE36VcMA4dPYdKu+1AYsnTpuAKpuo92iSomjBz4TztA36R0YwDLQ7yae6lfKZDG8ZZUttreah6wyi+2tkINE9WcEgbkowTaNOkXpJZgvCXOTLlTVbAIdEv/sWINdZB6UiDqgGlVcfItPxWx3UCn8ZGOVIjmdStnsuSr44aaIXxznllSWdmupuCWMUjukpCg0V6c49iSgKb+ldyjYnlL1zStTQNktffOaITUpk6KpqNamuozsylfDimU0UY0omAIrygzELi+D6tdSL+oOhwx/Z+Sf0SrqUGcs0bEy9118XmpH5lxSw6idB9UnC3nP4peq6EDa+OdRhus4aGoP0loqV35tQU81jihknYmiilAWMU+LjyaJXYp/q5bfhdjoRCxjZanGUEtTg4k1z2ZLkzCn29RGv41uojunv6yJVbTezebtBzDukqt1qUf4ESvc6lZKZxOj7OGKxI1RNnNfAmiAaCEvqnta9RqLlaORwLhgqt/DJ5gttbZJRqUzth8/mFpCtcGTEelw1H4ZnXvRWpbRPFO00kfLPl0+lvqIE9LoGKqI8tK6pxaFaSyOgkmtuZS7O/rOwdFpqq+hLdDYbM41FFoKpVMf7cbMZveRDswcp2wZEUrnQRYm7WHUTloKtckzGUDDvfEMT2kBpXil0HYeyJJlrPBUXZSWl/AVBErH0wojpEIqohxFQOM1xxFj+NKlRdujmxpPA41QxxnhA4HLEPi/zW5AgF4E+i6f6abA/H1+vcROpqNrk7Ttoaukkk+HeipTXWkso1kC6JuNQ/Mi8ZsQ0KdadFO1bkcbUV6lrD/ZE2qxHa/OHSHqnmkOor1nEcjLTuD169cvX748qtJ1A/3SDbUqp12Nc31b2w7ZEvK2uk53gasN6LpcNUK1B5kQy9X1+Y9EWZAS5pIEJr9ZWe3566+/PoS87P+lK9Xlrt7372ur/3NxtbSxFm6wi9ZIWr5DtRa3zl+fjtdIbY+rwPrTuvPO0zE1Qn1to69FodSUpv7UJvWv5etAdlDtIW9Y5HZoZ0lB+nznFZV2M1jLUO0fd9Jm85LI4tC/MsykhfpWnL7corGmO2F9r0N/WtzT7L6dZ0WRGSCM0Lp8umepbs0d1JYmHCCMKKYKpl5j1CGWsb5xVVy9OPmhEn0/QfNECeCU1SQMpYHVDgVwKsGYm0zSPFrEUJtf5mhSd/rYspJyjmrDWGm6hro4KgZNtXlNP6WKq0uncjUqCj9rLSpWmysalaRYHBM/2Qu4B636ulFYqq+afBFeFFoRLgLnCWgiLxWkXq9gFuNnCZlPU0/VHTbDuABS5nJLsWvyImu2WqW7BFscUumZ6OO+EZrJdNwj6XzV1DK22nOR8fnsP39am9Imjj2iH7J0cU+N022crdnGfvq46whIIagPWlSB0tcihj5IvhxMP3blXGKreSxnlKVGZMnsMxzbIYvS2pqPZTppz+jyIZeZ5hrMpfgaU9QMNKYsM4VliNGjZX4q4MnoizkXnJAZ+uH0zcq66mrhZsGNAdQYVGt6McausvyqV11LVxinfhrs1gwbzbyUlMyDpb1JeCUbDKyKqzAtevJWLd/YAK4XrM4qcxzUEdTwlranoXzyTW30m6u4aziko7QLvzS/0SXSOC6luuhVNfXkSpoOA8gybJdE3UoqXc21PalxKSy7A43wRVVWvUY0HaVoGa02i6mmonnkJNav6tdNMNWWjCbBZhnPG+Bu5zNLVyR61Wxjb+0lBul0IYBO64KxPZFzDYWb5dW+zzI8Gee5mwnmAyiX/5ymfBkshuRjnfGpVg61nuyvCexWCmUqk1IrBhKg+5nVScyq3WCSUSmBUsNDM4LSLAg/PwFNaTWy2FdQkyVyByE0ddJ8/Ng93KSEFZ6sTVVAIwoE/k2g790kulanF1ZZtH1lOzw1rdP1gqN0ZIweUiKNQG6btmNx6pLS5nH3W5dUwDphLhxL58m6N7ZJ7kXeuT1rn687ybUEh/ZTJb6Wr8W/40ixf7/reJnlzHVkqUdLGA1V+9dRPkcNHOr4FuG7hEHXdcFYnYjGL81415qE+uBR1lR1iS4TsfTCWlXiCGskyTNQzurFyWBHefYdQ9VBLAWRvS3ludaVqv2V+27VainmPGGCRlhNWBE3tVxj5e42Z5ecliFVYWRvK7B6ilqX/uSQwtHQr/a2CVYB5rke+w5FttSpOOzfN/cRTG21pXdXxFWPaIQ5YixQQbSJ1SiYH13FlGrK8FEppBDU2aUZAnWhn/I3bqopnf3b56YeyxQ8eHSZAcKvfblVrYMaasZqUqsL8MY/VXeBqDf8GWM50Get//Y1tlXAXsZS99WVLjZPX1yZXub3F9XdiG6u3NsHSl/OFnd+IFs6TpcalJB9K3GtU2/SkMWuRi7rSGUfUb9rgtn9W/qyGq09o82Qa+prE3L3AGqEm5aJalPoVLkSW41t6WX6V275KAV1vc0a32ea1rcvoNC6t7cTJWiZTm729L4B1MuOBZg3Y/T0WPF65S41YhnBNytX9VW6CymNuqmQN/Pdc/+6F/PJ09F4V90kVKFHjfhqyUk9ppY5j7WsqtdQm2nVR9GbvE0G4qmuMytgagZSC1pjMda7UpNpt5agVL3SSTYt1aPiBrJ1/7nZH9XC1ahUhDOuFjbiEhxVUPs4snRJpbNU95pUyi7ZTqQwkz13rdko/FoWef9btfw8igmfWtqhmtCm5GpLyWaWGTgsj6QlLLlvitc3gETK2xt31m99Ue+Tmlrvmt6ztNL2MOqGGgpdYaUz1YTak/VT2JwACoIfvq/bFS3p0ETMooiKRPJ5JjOt9szbw0VCjgislpwc2avLa4k4tPsIuEUGhVGld29ImTo6fC5vWSLOyK9HwuX+8iHrnm6qnbhmhyoiYyn6zpKk34z5VgTTSBEzLPVBp/nEhrZAP6PYfa6hMJbf91EnytvJFa29NIpUtD+DaJHHT8cv5v7unYe5PHPpn472htpMPruZn5ZuKOzfcq6RY9FSg8yba5SaUjgCUoDdJ8iLYsnMNaT/N5XP4Y2NtSnXSHBAoIIAN3pUQKuMIj2+qVLtAWQWVMpRG00GX/vKl8YMJaKZicYe/atS6Gfj8KZ0Ok5X+laTvUJnDtkRr2t97W0pQyxj2TgBNPsqsq0z2RU9UqYjeLpyOYf6WpFgRYEbjT+mvks1zVxHriFVO7qs3SxDhnpNMGq0o5MK2mcVA11X3YTaI0rVWAwMNbD2vEihlIA6YNG4o8D7jJ6xYOrFpaUbGr7vGLppMgm7wiQrS6pYylkbtIKmYPpTwfWvJNQQoFgWXa0wHdfWh5LfM3ELumSlxJ75/WntHsVR/JpVbS7VmjGb1QyGwlGjUhaxnL6PZM6fE3USqrlupqZev7RnF2tnx32KbDGTDlER+wiW7IB+w+7ubm/YFsuqQuyOxphUwZoA6vsanuwQ1PYsLUHC29NsVyYMEBmGskksTdQNc6piDXNL9elf/WmMUCKyYdbSUVy1olgGxV1reM5fceOId/NxNGZwrI0vfY1tlbSXpZTRb3U81drbW2BfXMxNXI1s2quq9C41qBz7VuJaa3RFW3Psbxetibrm39KXpXDWkq3wX1Nfa2xH+EuGtbFyKZFGPdWpBlZj7mqH0nKbaQ4te9++gEIzVv31gvVtSBUqYi2K7NUDaefHtaFde7dSa5qwBl/zSqlEFVPN49+zjv+uneaxSCsahU9aidKocaZSy8ua7Zq+lajGTAm2SUDVrdEwbhWqd9WC6mJpDGoYmUXX5PRzM+uWABIsltn5dFy9aRFyiZts+U5Uew9ql+SkKWg24XD5jsWKUwOuLpfatvgn27+fke9uyc4iZ6a1LF1SMlvSURj12QlXC43CJ4ONm4glu6GUTNw2ZDmvVcFaQ13aT7JEec+1BC/Z8vMo5nwaNw9fVyzutdbiSqQWFceSjxJXl1cbcKOwoig1qaDFQLLkrjBT2a7oN1fvF3CoZVqGmGTz7u4pSSSPukb3lJfOmK8v9bIR+S5pZrLOdKhGeZJjYkYSy6PMJCIvrSaDiit9KG0pM0B/Es/96af8FaBXa1RSm3rbUl5jmF5iJxmKzKYYGlOqqyaZqdFzZ84+B7Ulo5AKtozFam9uUuwn5bvdAK02qdJZxuiMGMrRT9ziHqqIMqL6j/rOkqTV/cT7uqVYLFQzYao7zlV12tAWmKkIdZa+bcOlVtENM3JuPlL3WZsUOJF2c0iDufW9Ip0ZSLjneLpGuIu9KiAarxdTRP+q++vn2mJ1AGHtp9LpwkctZy2L+f1VO2sVh39HAkU2iVpmx6xJ6lgCWk2yaCq1ENW7Amsol0pZVJP+1Z86qfw1PK2l448XfmEVd1MFKa4fZWd3xn4QDQ2CKoJRJHGzzOkOnP4YC0IwCBQR4EaPIlxNgftOjHdWvo0znE2NLGUtLaxVmLWBKj8aiUYve3TQknRe/smf2odSew+xjLjVWDZXUWUV2RNX61Kz1PCvZqw/OeRjjx6HVGojkAbwG4WMxfZ9lHiQXdFPpr4LrpnrqKhCg8Cq35YOri4m+35TpbtRoyWvTV0RFK3iZ4t4fqdLujflv4OuW6sUtRB7F1OrW0sH/0EEKqziHYZOFVa2aNDd1IsHQahLtu8Ymlcjqqa4H8lHsWS3W+SXXW2x7XfevLFIfmyYGHvQLO0/M2xVj0E6au1uJ8knICUZhAx+ZnLx06lwS548DT3VYFeassVWSaIozagi/K2KbDGTjNqmAnUmyj6CxSNO0LO6/2wfSS0qvULsXpZYUllJ5got4ZqHuuRmqaWIdmuoeZVYBD+juk8xQLg6kkP8LdWkTif970fMuBVSiJLAtS4URFTn2oSvpIJYN/y5SWnPAGvdtq+xrRLFDaau6tUg+/Jp0Y2uCH1xMTdxYNVsNqu7Sw0qx76VuCa2K9qaY3+7aE3UNf+WviyFs5Zshf+a+lpj29dfQ15sJ/ilaDe98qa4KqLdpk0y6dsXUGhJyHfw1PTB7xGTuA83RJNGtYMzqFPv2d6SA7dKLfstXzppnuQ0doGjwXGzFHHW0qKWkUJZx3GVb6/p+abk1w6QXFTPzMEzzUA1tRsrNdd8b1UL2VOefMHz9pWadz76zZ8mu7/qN9NKK4jZLfyh7SrZv9pNVssylEUbV4DtFWVzG0JNQjpBZq1Cqo6WEU3/yq2iqbUk2SqW+1N0H0LcbTVm5Ws/PzXYPEwSsLpVyw/Kfpafm8OQWlfGuFKTiPvm0oz9ppihYdkLkAx9tWVGnvyjZB9Ev+WhTfvUPmg6HRs4pDDVJKTopLf1r9zysfSpIJ2in8pCkqvjqPfpX3tcBc7URTxe2FPeDLmWr7EKhHRBrX838/ID9FrIXeRPdn8/u8Ct0olqRn+uYVHNKm5pYYPcBS1f42u5V/g3ihpIHvzMr/VJWtVyECXzU1iksZduu/TZxg6r1CqquAKyiyIrLh52k0VWvQhOo3hqw6qCOkoVA/dQRZSkFHvm7WRXEUaHunOcRS8ftQSjGMlg6LQYy9AWGGe3+JxrKFwrhfzV5dvbtpql0tH4pbpQZ1w0mP6VezF7hKuo6UrVK7r+rZatUYtmiBkfSQlXC6+IKrt4ZkqhR6ItsMbBJRBGA4SqxliWtWCq3yDZE/1sL/4aFvwdgdIW0ncK4MTAsTMBqaZNvSQVJPWlFmKUTSE1yiQtW2nLIBGpx01dpKSCWLv9TI6GItbS/jVeWJiranYrJhlBYCgBbvQYivf/Sbx0LN/Uv/9P6sN+yM7bVItromqEqFiRkYZN6ve1XJx/lxVAJeISxLEQyMyjqtvdgauolrmlxJN1lRns9ailCOpTI6j61ZE09Xo16Ubjr7sy7FUuSzodp74z15Hflorc0vkWjHGYFgteLUodto6n8u1YpzGrFkURUwp88jtGN9F1MfPFp9SQqNjCWcsafwsB9bugPW/+HD1uLmLHmkS92FKi3cL0HUMzaiRpEkvZVpTUsidBH/TBxu1ws4OsBVgDG1SKclxbRwtCrmWklukXoYt7cyDLNGCLAGrPa8VZ/NeYWBKvC3O3IlvMpMyMrA6yJdY+gm22wHz7rHjaPpJWLw3lpZXZZqmXTBgVLa61jGbLJJV8ZKmsRo2UzDf2ZIAImKjqN8epxpaQ3CsKZpESI9/I9VRiBMLf8OcmpT0DrI0vfY1tlUhNtEtdy6jry6eLndMXV0aR3m1usqnZ1Bi61KAaZ99KXGulm73AMtSuJb6Pf0tflsLpKOSa+tqE3B5AWedNkV7NUulkMtKjERD69gUUWnt7O2kKFQueHfXDWlLtE66W6tg0lVsSPzzu2lRUpotdtswgmFEmSl9Pg0ov0sPSe8ms5WkXnpAxgVgPaL1CtOOQziczBmnu6YKNdqj9BC0q/lnUtocKnNctTMAz8OMFNFX0ZivNJJh5pO5gWUvMd5BM+vlHayq6SFVmskiq0KDX5NV4JvGhj0Rmc8qpJmHp72tDic9hgRDPida2rvyy++nEbouELrX7tHxX5DM6MtNA1wDUgJNFS45idVbNZgeRMJYGnJSziyf6rQvGSRKRIk0qKNfmMw61VWnCtU6xFFBPFcbSqjMZBY+S+cZzkyCW/zM/PsZDhh+30Z2s96QC8TNaiuwsFlG16Cs/BbllFyVzL/W0WCBB1rLH8u1kUwaVvfQAXiBDvtI3BTAGqO5NgbTJn/kiWLqAxFP1ZVY19ailCO0VbeSsYGoSll6gvtOr5TvZ1GEtWfuVWDFqD1VEvmwZt9M5ruwtjnilIpN16aOWhQt0WrJah7bAZI7nGgqTRZCnek2LFpVukTLPaOlkvgpvGQLUrZS+ZYVkrQM2DuVJ4Y2exrWdpOQqtVpXqfCiWmd4FK0SxMVXE0qW4hSe3QfcmA8+m6oyaCp9h3L4709AumtzKr1ouWrZpLXioUE+fo+WGEHTin9KjGoZqiNKsHjYbQTiC2OxEvNzND813BCYmQA3euxXOxaVGivZjM8Og32p/eFLW7Ea4leGjHKpdT9Bi7sxUwmg0dGS0a3CqOn6VdPFHY/iHZGujdAqSH6mJzOoaAKp9lYt9uhTdBXdx16WRuOPqe/SiWauo4puvtm/1hqY+l3pWtiaeOqSdVRl+q+l2eiPrhut65IVpBa11t4y/iMGu6R4eIpAxXbRDhWUXGRXL56qyhZlq54lwfQnFVqn95a+sGYyxVMArU+1VEGSbdAfe40FU9VXnTCi7apYtdxSxcnJUbDaqCzWKteuTtfaUh0BySOpghYS/GzciVkE25z6jbMQAjI3LLIIbNayKv0QzbCPYJal56DZN/5c6+lBa8z81KDTKEMyeqO5qNllLJiUUnt5fRSb6kJFayyIn92amwHCJyP9sDlE9lLjycUfp6DU2JJt2/eUqL7w93T7QA53u+oL6qL7gpW6bZBF3c9kI2zBKIO/ThI/lhq/VJ/+NHTqj7mJD6fFHZjryYruUoMSsnubT0q7SWN/uygpZ8azpS9rAUSjgP4y6dsframvTciNAfJaSHqgr+m1qJcMluRUt6WMKLQWesT1CahxxtOTTGMe+kiSdJ8Z+YW1uKW1MmWU/WBJZM4wGkNj3V63PpYZ+tdGfGXkg5UkkscISgOT9LYfPXD3VelGqa4RTOiCVmE0ITJ6Y60NdCeWbxVLI9lNGEvpAtQ0Ywu0ZC0bW6kl/TiMOoVUfVA7wU+7+orTX/NRmnG36j4mTrJauAYh6b/MTYIqCH6W9nTRztdyUBfqvMZJTSBY8NM+I7hPy09W+ok884p9aQBJK0WNNmge0mzJkEYagaEVJL78NDZjY472YOg3O6v5Q6oVWZp93AK1jFbawhW+ffEtk29S08aSLz4KnKmd/BRyLU2jf5xvfjRPFjkzfcuIodEwzr3URxogk0XmUZ65UQxZEfkRPyOAHkmG0nZrFMwFaxEvL7yerk32Vah8+1fVa5yylz2/BpuXs0tFO55rDrXDTd2lUqvBrKXQ6C+YlpHasbIbjU6woYrICZZ3iLOTp92h6shn1/K0Wr+h09ZqdmgLjDM911AYy7/4xDMCe6uWTqtQFIEkEmBTN9pFikPax5FAsMafLWAbqdaZyi2ZViuluL729xk37DY2oStFL5oFSCFcqew3LItFBWm22IWMFFesNCTAkrj0f/w08Nm/vUlhygIMxGDtvUt7IJEbEuBGj10rPdBcjT+dsh5UhurFXC2Q9VpTKDKAFp4tFrlIyq5Vppa/eCiyV6gl/fYwWqfTn12qtZAjZoP7r6KqFJkq0yOtTVR0pepuItqNbTUv7dAFgj2Nv8YlxbUl9Ty9fZ5epo6EK2mdr6kU3797L1BPl/L0szC6FWtEvaPrxL97LW/WVN3YpyXIzZQJ0ItAhW4fYY34xVnbolAv9oNN6xYfTQ3U3TLWTqwPk6NksByv0arLsu+mYMpodC1PW31GwVQRqp0iFRdr4KB+88Nf0ShmLMVmMBkVeRupV5tcJFnr+66/xAw3i1Aa4IZFXhBZGtjoRY9kZe0pmPSe/tQG1MH1t2jyOmvWNVo5lIKarpq3Ulb6yWLWeSo1yanELZR8kZxbXVjiSRepsEqqXbx4fFHidaXLx5K0rhRrDmFpL1FejORTyXaHAcIv++ZSjBqGsPhRGt3qTXFjW3SUKn2tSTh/tfxGAW4V3XIab4cBWsxVuYuKXvRzkRm21H7e1qqrVl8q9X1lETdO1/bWHINU5VIiSbgQKxKMuYlrD6rTtYpz/r1qUJUl8hVt20my5lDta1hUyvpzRevlWMvU90+2qF4CNKaz9GKZahKyqJuogMvQ0yhAafR8m+x1YCWWKj/cj1CwsQwotJgJPn0JbC5KqOOf2pLMd+SZdXW+omUiql78cUc/q1W0VI2fVOBWXoEwMgP8MMpaKQRh1n7ma2RJdpxiX5PqMv7BsG5v4bKX/Dr13btpAD/TNXd1Ix9RxfmFqalEHVH8ijTVIOOaHWGrx7IFXSMQI9ZycQqlPnGOvSZQgSQzrxYGournptUhhVNdHfkpg6v0oiwU2EWMHcY6vVXLjyv9XD75Gl/aQGzzaIXQbx5KpMuacKxG/FzkVkaxMDsAjwUz9oVS2c6l30pLN0N42SpBo7L8VAOoVtQqteLmLag1GZRvHlrcMteSkr9kyKRWRyaTnf8oyFdA/Ke+WzZSso9buoafju/WQBwIUPrTONr6mTp3e+6LtJYZpcs0cOSrvpRGHL6ueQdCrv1MTu7USDKNX4/qsLdA3mHjLFPkhd5a94mrrMVn07J1VTmIiV0AJ0ng2H/tRS1Wf9JjEl5YMgsRgaiqdHUBRZGKVnT9SX8uqbVUIjptjR5D4RqZNf+WttRXRQRrtkFXavmpHrdW/HH+1eORRuQWk9UvUUXl9q1TXxjfLU3YUqFJu8JPH/eEBCxLFq5VqOlOWAREMhLY1H4yjaQEjKlZgklnxjbU8ppUAAAgAElEQVS27AHFlf537WrNocZpyaVjmFha1qY64iWpuxHgRo9da3xNk9b5D9J9C5EKO3gpRXdDc3NcjOktY9joqq1GJIFHyxakb19/iWHKZ/RscFnf0b+ySFR3mlDFI31SsDXPuBEq8bU05V+3fuogt6wIj2YrIX28siBV2JamuzDf0/i7w9T3AnVUNFl1rajXwo3rjM5Rt26uvjy0S/oVja5zlTXCsTY65P01Vo4QhjSTBCp0+9DumVlSl2ZIFmFmT7sOjE0maSe/p3TcbbVUOt3Q2K4Ec82y9atP7mCjIqiF/PKxOl2QWv6nEjfKnwkm22DTqOiSkS+DKOWL1jhZ8POK3TcssoNgmUbtM7V3Ii2OSQTbbJnJdrvn4Q91jc0O6wspndO9/8ZrHd2z8JtHMEr6pXNu6Wc/ys5uFf+qA4QjqeFps5PmBziXVIUjXk5Rq7CMmHuuolSUa7YoslFdn1pzBEbObkVQdVvEc2KPa41BkdUUN7uGk0qOodsKvmzMTXwaRnesavy6W9zda1Bt25JvLInz0QCk3qEaV1LGklYHc5lmHPFstzq70RHt3UTl3d88zusWCT+UTx6OZNuhvbkC5oXxW2Pc/AIzksUWRxWHZQd8N3NiRHXEUza/sxxl0TWWNF7J0SDYqI4yKwDSdb7AmvT5DOW2b7QZ7dhjZ7V+Yc/lDvAWLXTnzbDRo604x+0qaGbLz8Z23rdC89BOql76IvJTS5oxu61UxGrTb2B2JeaXKOOOh56brxYurJJtwK+I9rEs3yuVl5pcUXXHVekLbEkqWeqrtvxMpzjLI1WNX8VJdzASBfv7ajNBgOqyW0bGorG+WhI/Ytwp0G8+nxO5gyWCZGuPPXutgcQNKc4r9skbV/m1oyA1e99Rj17+pPPV2qXVN8eaIK/gZ9BI1sTOrLu2CBDM7AJhNn8KRVCcop+NufviZWavmyJ1FMMXKXb/t+1wFj1m0+SzuYq153qCUZfm1VcLDhV2s83nA6ihtgjQHlcC5AcFlXHQfgQ6zVh9vjZjKIyhic/aaJ7vfXqqiJZJZZxp3mezW20KlgygZPP5dn9abfPEu2ONsm0OPTGxQYrLL4hlwhgL5ny6U/Jlwz2CgNSFqz6LIzOhGCEeafYiYBlWpB57ZRekEyteaTOJtNnkdlvqXASOrUfWpoKq5CcEigh0vlmgdMTKqJhx+q4IUN/AmfJWPBpn0sWq1ijeIJEqlgKHjg1Lq4gHTiMlBevbrjZTa+yY+88GVaKKaZjjH7fDtXm7ctmktxnAuD7oxPMdRyk6dRDLhqgvqu/e0/i77dT3LHVU1/7VJUcrlrqW035aZVNjBAHQdQGQ9p91VS8Vt6dmay/m2VOoqKZBSkM2Ut6ik746I+3kMTV/KF/cgckUWIzdrRRlF8sQ+Oywqn7GCo1lVmVZbLlgf9rfVN48LlPaT9XqYjmLfCyFklRFaRoDb85/B+V7wyL7NbI2R/PVwiE6YR7BSi3toMv7tAe5LW1YFSqkIzpRPNjt0GAs1vumgh1UHUuyxkoJWsvkA4QjJoPQF9VXF84dmDcubi9H3AYsXZW5RhF/i9EYtOGi9NsD52cQrjXK0d2izgtvGcIW8fY8RhCrax+RcwedV9rMPZKjO0lLM9thWElWqKWBDarBTavYr5TFLf0mxaj6SpZlkGcsRuwTtKhBkvRK1j752rlZ5rVK+xzQAlCtPa5f5yMJB60XJWVDoSWx4NlCwKJ4jzV7WkqnuHnrfWed1liWJXo8JemiiJSs02yxwx/3A6R2VRxPZOKMnE8XVrdKJJgVqpqKhqe8+dfdEo6rRnrG1f6aQ4WKIx7ok2/SO0A7sOwVWSe3EuwKpCLHIErGiOo7lYgz2mGsybfGpU8du1oYYwl6eqnWCurX/QwGqSAX/SxaIs7Mkow879PyXRWc2pGsr6AV+cNr0EK6a/7ZFo7ijox+O2mDD9Y8g0a+9rOXol6gbarrpBiZJpe3ZoPUNG621J0A1skvMfx81wzgTDHzs7agmMmfLWZPrASSWWQ8M0XzyVjcFuNnTZLu6toi8BKmRex4qXlt1bSxhS+iqrLWAG76jyMcjLxJSVoaub0qXcj8uvEi4bhVNUvuSUrOc5xsDtGmI6/AfdNrM6miAOi0IlxB4NsOhQEHtc9qk8A4owxytP9s1w9OUSyOcZ0xWSjLnkUg4fIzHi6T6Zd6rpltSRkWz6LFh1J5FN4yJmbEGwSqoiBEMRIo7dQ7W0TGUhAsT8AyrIzuvPGExTIv0Hpavmgdn8YmXMdp5pqcMZZYwY4e2ddkwx8C7QT+n7Wq9uQ0AsU9pM5n3OJCezGrU6hDsRZrkOrJz9LXhJH/0FGqVCoNTqPnMKUi+eiqm1B1RMvuly+h7x5Ncq1Q1fPtoCkmp5cC0tGGWFul9TGuuY8y3Ctmua4Iexp/d576zl9HdbWjrr2PVplcPKf60HUORReHZQbrtFng6CIAiVgIVHTP7npDTcViy2mIt5RowjAW48Q3mUTYNxcFp3uhLFNFqcTu+V41Qctalb8H7IdXXW/2qVJ1qsXrFtRBCwz08/LTL05LXnFc5Z7M0XmOaJk3LHJA3qKmOk7ZgtwzP6cSzO+5rkEmHXvO0Xx6m7pCRfDDd3T7w5aYqJ8qLymK0c0mucIQVMq4UlsAWpqNr1H98BMOEK7IMiSCSg+w6+c+5H1isQxJn6N6qKN3Lods1CRG39Nvw/uXzmLWLtKOMKoz5bUL1mi5ZWRIPrKMrcxNHDrLRHVQDdqbkFq4Rl7t2Tux93T42mDN7beoPWWrzstS7yrsaDvHya/ZSr7nDmqETgDfIZ2/VtHyV1OUtH74oe48lkVOv/kF874R44Kl546Y0g7lfJ/EN+3bPTv+COyZzqtHe3beXqUL5oMdj2qon67hcl040Id2lVK6Gn/GqulVxXXpBH1ZwIvSyQ8uO0wng4adbIr+6FZUukGBZYok5Vw8hXRQvmdMNlAdRyFaa2ayZDpSDTqj9KfWcERgtBW9Vjq/le6zZhXDtAwBpVorzmXx6Z5XcglO1WoZp27V8tdq5Fz+Qf/1u49zu6qXww9vN4rsTGabZ/nlFRD0m70qpwqppqu6c03a7uilqBcaluadlM31wYBq/FZPMvri2V6WzX3Jtdyd2GsE8rIVFTMpQ8tSqqzxZJp2z76mSF1LXqRt4eAqsc5RLXYwG0raflLUHW3O/CQxX+99DWyHOllqX5IRw7HLfc2xKZVswrW47f7B6OzTsLgVvV2GlhSk1TNy9lUagZzotABI6c97DoU+pWqbSm0+UOl+sh3dMioaVYTfPddssI4Cu6SkzP2s7e6hYEulEvyh0FS/djJxyKGsXFXi6EigqAUePr53LPh9kpL9vKm0h5pGDnVyLTRWI77Pnk0uoMTalKs4HBCoJsCNHtXoaiL62rPdPWIrunqqPEKYAHHpmtpok7fIPguqOyjaDj9blvmGTmwyZa8wShbOftUnd2rVlvquXSZzCSp97ec+Fl7MWdW6JtKm/57G352nvpPXkWUCE7clNZ6+vS9u275P3Y7aDiOaLyS6zqfR7m5RGu25k4KRQEU11VkjiiWdoz/lqP0Mjdey34pMyp0VghGgJVj+SOuin32TyZ8FjCu1xSLtuM9tAXXeMGrY8Tgb+Lj96SCwesRmwYMoQcrxz8aK2+yY2ozflLklwKY97/eXloxc3BsW2ZV9cUyrEKYSzD4jGN1Hgurzf2aIjXvV09Jn64wHv2hJt1E9WjRtMv12T4uEJxogFiAqVLAzFI9E3RV1pi5KlwT3XEXJiH2WR75dGlf04uPa8FGFMrYBBdtZwoxO9mGO08/J8jI3SWJZ87S0rnE16LeTNbfs2AMPXovbmmC+/56DwlpVFvkbj2A2TrvsIuUPQ++PN98vpPrsRWsMiUJrBEh0n4BxujdoXuNLMsi9OTEZlO+4ZIOtHA2IHfMKEvcHNbk18gY8NcWwt428Vg/y0k97yh0JnDepYP5SMVXZXCQcXSNxG4h9jjX/4uaxuccUR7mtT3I5paKhNgJcM3el3BpTdtFVqLjp+j7qrYN6U6Ci/Ux99/6rhSpvsgH4UvVtDIFK9DNa3NJ4RbWgluOUpMpiP1uVLHjfwrq2l3Hs0PIzuZ/rUbLKgibkGo+//DVuPujnEkjifu4zSUe/nasxZ6TdVJKuafmOESvM3SVxutqXPHb32sqMU7b4uKpJzo82zd38lM0iQMswlJTZkqkL01dbblrjLt+ko6MF6KrV4qiuRHUZl35SJ6sL9C1UMpckzNjTbi+5Qm06LObuPmNiIKpsg5iA79PS74K84p8t1bQIOW6jJ5Y29snL7+yuOGK7DzqtnaHfzu1ul2+yCiYfCp3wapxGwyMmM8KscoIFDmlOyxwnFjL2GdoffbHrTEQJ3NfM8EVy7tJK98dul0gvR6MhNFS2XmUkHZ9AUV/eU8/4QuKuJmBR13t22/yhiHiMUPusLntRxLzpKMFEadCAZZmMSID9196LABIYAkkC3OiRxDLKs2hEjxVu4CPztK+glrNogQzLT5VrkP71C1hhAQ/Vy6XjpY/OL9c+7uQM3Bcp496hcpMQtECQkSrzyJlNyTajjtO9RMmMMhL6j3YzpGLIvhhF7j1lbmGrQrnGEBf/FD5F9eIHHl1H6kTKws/R6N5c+OteL2oDRtn8YHtOqtF1fStdjdOvSru7u1nVt1wXS61Rt9urtT3kDivOgyrXAtmNkv6RshGWkiujZbqxpwZ2gp3UsdnC3f60Pxdw9b5Z6s30/QBaONtMcC2AZWLV3YCPhVHj90sUu9Wt4lh1PjcscgxqntOQgWyzCWY8XXSgJbO2ZD/iwJCrLMtkRGE6dluXtRyWKcaBNSIJYw0W+JxlgFiwawjYVNEa6fw62sG9KZLPfPQMfYfy7pmFpYu5NrynYH5ea6rPr3e597dsjaPGzscEmZv4jWfTbTEUx9Vg0Ibjn4f3PgGMpYp97LOezRrZJ4BxOWufg9F5PXyIkSM+efNvN32LQtunR9wkF385LtZji8+pzcj8xsfpihZ3/5alsLiR51dNpXv9xT01D7sxYDzr5jfCWDx81ggEeOtGSR9+0j1ocWMpVNy2kzLssDa7Bjnpv2k7zSZwshQ7eK5NXftqMGNBkouuHSXJm4tLw1aYQR0qb0IvudepCCPeZDDL7DIZsdpzs28KRd0iXlGnvlXLr66s2SJauvDSDHyrSd2qqG0UldrPKDk4ynOfqagFzt30W1FVThLYMgFMtrQRI1dgxCbzTXquLUxZTEq10l4dNmlUJAX2PZeWkBTVsqFpGev97GJ3y3JlXZF9GcS/b19oAbKP8ozLm1+m8HEFbld3yfYzYjBKZhRItfaze12LpKW6Y+D7+OQt3qHbGdJpa7Vg9N9/guBXiprKmpwWregnVepGp5USi8PXMVzSSWoYS6VbVMFao1r8nTqNS2T3qSu7BNi/x8niynS0PCv/aS8LKg/ZMv3xpXJulXEHCZPt1smQdChKvsjVTyuE8SXs0hGqhSdiKYHSqZN946ZUEsKPICD1pdHB76Gxu24ls0XaTZF8IUcY/0nhLSOawgzSvRYjZP+BPgkKTwgUEfhfvz/jvjOBX3/99dmzZ3UEfv755y+++KIurj3Wt99+a9HFfoJPnjzxf97ZbRlEZ+PTLnPcADRUy1Do3lzVOKul/fvvv9X7DoFfLfMh0t4z02nrSJ1LTbe0UjSr+f7770tjNYZfO7GRT/bdu3evX7/Oh+n1tL2W0XV+XUjDF81mXdzgRKzzxwGBkxIo6gj+LEDb2N0tJcfw4cOHzr3mkAZee4R/QMBYyzI1//Wvfy1xNejYBzi7YtSG2VdffRWIZ/z54sWLzUrXaD6uWTo5N9+ALZ2NupQDxw2LHBDgZxGBn376yRL+jz/+OGpemdwylwJRU7dIXhHmw4cPlsmIwkiM33//vSKLfJRNdaHoqhG7vs1nV/H0GgPEUvC//vpL9oN4ZjiovNXn8DLJ5h9VH8DNJ8vTsxBIqr4ZhDd2/51FLZKKucnOteNnlx80NarqzMqPP/7oR8Hdi4DmO+0rhF2EkQmn/b5MUvuPuRJGfPL5alK5T+NEoWXaBo9KCXz8+HEzimUlbTORowLkbfgHDx4cJVhdvsEujJRS9VJYUoA8EMF0i3uKLl309OnTZDqxpx8xfhr7TDIexYLN6RMs2lTsSOYNsKXU7a8JZejlR9gloprcDmuzGSHjR5vy5FVQnOBVfdbqt68GM9IL+osxljEYq4UxqLdv327uvFgWOeOUMz7qm/mXKhVXA5NkyySSfLTZ6/1Y92n5fqlv4tZa8d0WjtBvl2nbftO1F0pmmI6k2sMbQ8oSqFvfXiuFhNRx3MxUQgXpeF43P3vKQ4i3+4Vi3IZmXhj7U8uuqD21LiFbrAiZKIdsameaqJFJsDKgWH3bthNjtrPo+eViJ/YhjqGzjHyJZKDGKiUfJXiqeWuFYRwkUvdTxxgyimU01UzWdcVpj3U6nXbDoXCpZa2IWhbVk01i/9Mdsrhk/ySFmc1T4/KambcpKq8QbiIiwKkJlG6v2I9bnxrLNYTnOKK9HlmbsrMiJASKCHCjRxGu1sAtk6g4776b9/F6U5xj0kfLUru9oV16DEJLHge+QZHEhaedQGN/0dQ9OKuhZVnNyYv2eu3SqiPYAwch13aUg2DdfzYS7i4PCcYE5qwjbWWVzlGXolVf4xqTsfuoy9ctuWqJap8NpMZaRtfFjWHzqFAcRT6NuyzJNPGEwIEE7AaPXnpxJpMU5ohDIY6DMfF91K+T6rwOo/3pz6GKdl79iHlKRcn6SenM+mZc2fD7vJqlITV/jEP7gu0b6jcssl/juCsISJ8bbZujDtMkddFQy98+GdFxkOqN50xlaevdUikvX77MJDL0UbJS4hx9Pb+pjf3ofkTfP3YXJRtHl4+WK52hkgwgTy2q2C2ftURK/dUMhrbzUnkIvzMBYy/bWSplN6dg9h7K3GT/NuPnmBlhpfG0Ty/V54fH3ZdA4wphF2E0Gc+P3aMXDTKlePToUd4Ak+mlVppJocsjFFoXjCSyELAc5617yWoSwvkCzmm0rKELdmGkDLsfjcgvSQWCFe15bc6ngsSrT4wE6dzhp1b5/LfldVq3omFkDDDHcOi7LhYB5jyInO81eRXk2F7boUPJyRddjtLAFR3EXkGWlrykdp/VQsvGd974t/P3Q1rGEYtsfppF7lu1/CIy1wjsN57R89NJNrXRb9doutpfLjXLl4L7bb4vCou6jnNUKdZOYqvLSANr8yiYxsqS1LqiLOeO64p5OzAW2/lo4Si2joyndtstqJYUWuIuxe++8KgKbZkmjDBCXEWvORohBCsDykVN8Q5n0S3Ht6p75Vpl2f2lfNo7iD27IGTR+kwQd/lp33NPRq/2zBxj0CK8fQ28ToD2KmvszrHYp9Np1Z3uvEOhak1GSPWZKPW1jqZI3ITWfJTp/jeJrAmT8a+zDJWguvPQ1R5f5lKFmTFc/WRxQyBPwD4lVzpSzoeomnwReLpGQKpvc57OccSFnr0j3Gftfa1d4Q+BIgLc6FGEa67AHTfv4/Ume1H3PL+ulYLSpepDlv/s9Ag5iIB2AuKpu4yqcYZyyzJTvFswCAvJQqCdwObB7rUstGk3rgOuZbr4Vw8E1QtVeXk6PkXXJWGqxkuXrbXRaDyTkcwRTwicl4DOVbiNOnWcHT4/EpzhSKKzLwAlo+PpEwhOlhdNpqQYLTvQ2tCt3p6xDLXV47jPweje5FO6PxTne8MixxDwKSVg7AWaAkurlybeHj5em5LqGGr5Fw0TCixN2F7MIAVLpWjjp/0aoCDfjj8nHyCWklpuk5TqPsqS12qqxbDpWGskNQ+B7mfF5inagZIwNzkQ/pJ1cnTTorfeh5TGO1y8ywtQupY1AsjmbCXZSEZIkkxzczom+Q+xh2NpUWgxE3xiApadwYcPH8YRz+KTPwk3g9IzktRJd3/HWSPjiBVUu3kpAYrG5XjOni94/vqkfNy7PQ2Gxc1xKsnHssQxtL9YdFHLq3rJUnfxzJ/NyKugLgLMn8ha6xraovJYxrWltcIm5bnDamH+m9sLFi1qjXhVz7JbpLFp7YXwZJUVea41hku2/CIyFwis1Ql3l5YqdIRJFlCyrP2uNbkgqeqfRenfQb9Vkzw2YmA32oUZN3RWm/3ubEmyFLqvWacKP336pA9V6k8OzaeK5i/JZHt5xsJrg8m4oZk3Pi0StqTQPoq1pxCXcfNkRRzF+UhfTbKI50TKO+58PtMyEpWuPORplz61jNelaRrDS4FUq9MlC03JpSeN2fUKlr9nqm5xo0i2do3UnkIs8E102nmHQunh6m/5qMHs8yGxuF3JR7fVj7PokjmWespUq15G4xXCUtqEPx0BiyHkCjV5Z3dy4hABjiMWNYOijqDAnNQtwkvgOxPgRo9da3/ENLK9AFpI9U+iFCWoEmmyURSlMbDlpTI/C60WzfwGhS8q7o4E4qm7Ws7Qttpyro6vxHSsepIaTaB67bJ6h7K9RDqMUrd6roWqA9fyLAVH1yUpqcaLDBsZM3uuLSZlxhMCRxHwt+KKOk61wJaTCkULQNWSXCCiZXbpV6vs4dIDmlq7zM+/ZBhUz7aUuOXI+J5j8eYLbBLY8hGStdZ1wyKvocC/iID92zLGD0kV5b4ZON7cHW35xznmhXTHfPPBip6qUixK+JAaUUEsss08QCx1YbxN0jdmiiqxS+Bjc+9SBBKpI1BqU9XlUhHL/i5oReKjo/gdytdR4/JlbuKzldUdn7vVepq224+6OMkXD/cOBDYP7Wn2d6z22zwhrTZcvXbdlzAKrS/PS6amF1cs85oD30lox54voGUUbpehSwrBLsygrYQ8Lr8gpYquqBUp8NDNdL8gZ3fLRvJXG4SuzmSyrISP6y/GF4fmPIucn/vY+9TZm2JG/rXWFZv9mUT6PhrXlkpr3O+/vco41WqhZXm25YBTHpqloi0S5nNZe3qrlr8G4ar+frO5z8IR+u0C7Vk7HaX16EpdZ2G66BmH8RqLOAWVxWJDagXp2EWkWHIZ8PEY4S/gxFF8H8vo5oeP3S0ptI/a7SnEJbJc4xXHcj52+C7KgY5gZUCS3OcsuvFke8spmsaaHdG87SK1t+T4hgV77nUhMzJLU1UPEHZh2qusPYVY2jvotFMPhbEejitxzSfT5tei3Mdf2rt6bqVTSTuvJOePsMa1xiuEMRN8ighIbRato7YY/EWCEbiRAMcRSwGWrmlcfu29FCDhIbBGgBs91sjcyL/05IePxt8v8f3HubVeUHpqgcnYuOqYM2WtvwdL8Gozen1uqLSlzdIXRua+jH7fBzcE5iSgj6VY3rxNCt+46JlM0+65+YLuWlJaNJ+2e6Lr1mpN/mpv9tFfJHfYjchIyyMLAa126VWioj9F0TlaDdD6s7zXahHjXGE2S63voritQVHaR1Ero02MpQtAmwneOYC/71I3d5MVrU169b4Ao7qY/Ks/pKZ3VyzylG7GBEKW/rQcurWIncz3hkVOcsCzjoCxLzitXpdLXazg0oodXvUs2jBToQYNK5YpxogtirpqimNNO0A4US2EZfMfeypUZxQ2LS5XIhwQuDOBzZ7C3OTY5qFL+mIrQjq2+vK+Y4tD7hUE9DKGbxskUzBapMm4vTw3p2OyviwvlrTIg0JroUdcR8D4OsSpV63zE7f8q/gO1OEOLXz5M0qthg06pixbyFjY0nMdRS85bI4FRiHvECywnTZHqCQTjVn5nrLEGqcKggMVSSG1nn/svDsplTzzGw1+z11L4fL+axDW/HcAIi06KBdLV/KzHgTBspa1w2qh5nEWIOOqw5KyJBw031yr3DV/v2EMcluADMr6Ysm6o0q32tS2dGe/ogc19Un0m1/SE7mrbezN9YdGCHlrKpP4DmNZJvfqR3FFaKXLbugqZIs+V1x7XnEZ46MacZi8T3sKyfSLbpAMUrBMRoIoR/28+flM48gSd7Hd6ivTDkcrUpVRE/YW5aAU1MD2PJyshQhnU8V1ZD9tG8e1+7RrpPYUktJm2lIyvO95Cp0W99OzDIWaPLYQ1nX2fmXh9gmULjX7ceuWQ/0USt1SuaUW7D5qrbQghD8LgVLN02gSnAXLBeS0LHFwHNGvaNamfBq4IdCRADd6dIR5QFJ6KagxV81zMvPzzcQPsTxKZ+Mq4IFXwG4yJEB3AvEy4qAvJnWUPJa5Y+IkBYFeBKqXYFqWO7sI3/Kaesv9vl2EX0sk1hvoOp+Vvi4bvF/qP13cWuD77bffxn3XIs4Rn2oCqk1ZrUV/2oWSBah9L/3JZv706ZOqW+loN+IQC7a67OMi+octdnszx7Kwbj/CPg7ONVJWg3eraS3v2EtPqvctnUjvnKiC5FYXa9GfRqPCsn7at7I2c9Rifd00/IZF7ls1N0/NuMcs+3D/1Q9/NFE17Tag2JtEbDbb42ZCGs2J/WskI7N7NPMAsQgpY95ScS0nDByNRkfRC3KNeREdAhcm4I8muw0lzE2WFqV3lWMb+P3791LFF25yFC0gsDlbUX8Z9zpxIEzmpyahmz338LVcFFqmBnnkCFi25g/fVXHSVjg2V042+3JFpiOiBOpx3BaMZfqjAmoeWvoamDSnsS1pntiy1jeC/8xp+m9B6B2hul1If8hYK6yx+tai5/0th5KNqx/5jEY8zb+a5VbFR2R9ljQziuWo1ap5lEwGTkv9GvvLaP6+gsoUxyhtJoW1R0bFpXFnLYUW/0zljia/JvY8LX9NwtP5s3CUqbJMF8jE2nxk1BhH9bJN+Y8NYLG4khKO3nowqutYtkEKPM6or088PpZuMLW8EdoSVxy0KFddX4ouy3nQ3ZQtrVQLI5tLB33bQHVqsWodtzhQLWQQMZY5CGD/aUxKXUxn8+zJdgzZ0g67iNFumQSrT/E8evoAACAASURBVF2kWkskuJ/UDyY9s4/hik7zse/pPu9QWDpk+1Rb4vrpXNKts6CWfYq1shvnCGvR6/x5hbCOG7HqCBRN5WRyz7CTXlfSW8XiOOIO1W2cQZRKYhx3WJsqBUv4Awlwo8eB8DtkXXpoI86ycS1gnwl8IHZ8wDQIEP886VJyXBB8KghopWnQqrQvTP7UiB8y6eZYSRILnlMR0BymuqFW6O3uZa/e3NKc/BTGPboubjM6Q6nXzrUsG6tonRjWBps2k1hDibld2EfVrVbx4sUL3USg+whkH57l7PgOlWJ8V7xdEssXOKuHm3bxLpaCv+9SuqWRRKFOpAlg+yRU6jfeKYxzVA/df75pAVUxu7xhkeMKxaeRgHGnufFMWKmQegfYj6Kl8wmNq9gU9GWudhvnF8aPb1eLURdx2gFiKY50ZuY4kSuyOkX7kORSq3YMamDV8hARAhcgwNxkz0rUcl9w/YHUmgavHZbT9ywmeeUJyKLzbYNkYKMtmozb13NTEp0R0cpP30yrU0OhVaO7fETLNOHwFxJaamHzut5TWNFSj/4qpfTPuAmv8Xzbpg5M1poWsjaBK0zdnRTJHC/vGSyG1NWLKFnWGIdusG4aABLSeEpy/0rPb+4Y+9T+Yu+ZY0YVW9reIFHzFTco0zjZTa0YR7H4TLJaaHzfYNyqmtGGsdxqZMEehKHlB0Au+ZN5VqZar63fMgWf9pEuLKg2SwbVpmNlObbhAvsOzZK0ieP7nMLtT+4ksEbt0vmdzi1YDhLENDRfaD/zYDlcEWe9+LTEXUtz8TcaP2uJGI2WtehH+avUOyyeN2qAoMG3sLIn9fjx40NuacmYtfvMPtQeGvuCDON90El7Z/pd48tERc2sRS+1xM0L2ViPGbb5fHd7GnRnlfcUQ6G2ewLJi4jVjd1FWZw3cGOvbzdvKtBVrJQeuAhWUUCiTEWgSLFPu4o+FdLDheE44j5V0DiXWRPSaKpZtuDXssAfAjsT4EaPnYHPlZ3eZqxeNVZJjrI8NAco1fLj5vBz1SjSpAjs80ZT9T7HInJLT0wVGj8I9CfQokj3WR/Pl9l4diSZSOPSVTLN7p7ouiRSbdvobKW2PTRD09qcbvHQZ2Z/++03Tct3O+qRFAzPGQjojLJawvwfT9iBVfWZ4wrZjGb8PruVFfKfN8oOpwrscCzvaSu1Q/bVLKAqTpresMj29kBIIwGjrt7twMcidjBHMAppLPJasNLJRWn4tXwDf+P5BsvrMUHKO/+06L2dRQreLV/LfZ/2tpY7/hCAwCACe3Zt5iaaFAdmqnbBtUx9yBmsQS2KZC0ELCufh8zOksJbJFGJZlhVQKElaxDPhYBlmmA8mTQn0s1Nz0HTtL40AvU4dAvGeDC97myGZq/aH1lrUdKrevmZ6zyKGk+XxRAd1LHUu2XgKxLeBZYAzp1x1LW6TIK9HjWezeglxszpZBpY0Ib3LMUg/V+abGl4I6IZVguNXds4HTYWPAiWeakyCGmUNoiV/3mrlp9HcdWnd5tnleqr0vDGdjKDfjOKOluwonfAAuFHWzstY0FLuYJiHvWzTpnoU/ZrE6u1gsicDi4EXAuZ99eCbZ3MEmDcdK/lKKbKe9JXrYYuDrhm0KgBNpdlXEYdHcpUTULH8DqmaUxqbd662yZ4sIJkFNsP1p6Cn9qaO5OLTIhxuiKWB50WM9nfp25Y2X8obNS6u+mB/WuwMUfNx1sGizXF2yjVZnReIdxERIBeBGTSZJaY4lyO6hSxJPhkCHAcMQMn86h0rak0fCZr/xFrUz4N3NcgwI0eJ67HlnXVpdjBec1SFgdaHqV37Mmi+vXXX0sLSPgLEJBBcIoJeeZLEReoBYpwAQLBt8hKS1S6oVWaviV8y5ilzchD9hss5VrCoOs2WWktTxsPusVDg4JxUreZJgGuQUCtQpe8tNvVp6Yx7lhwNRZMo2p0yYgtg2AywRZPvVhlPDFcOulrkcqPu4mr9JTSDYvs88Tdi4CMGaNRvdsXBmQh+++haTDd55zHZicNmJeGD6Jnflp2ICY/jjYOToZb/pGW7yxqVvDVKfJJ8RQCEDgjAeYm+9SaDFRp0eCiOg0KUsL2l6/2EZVcRhOwrPrKzJtnMU2SWNZwjLPOoXhRaEPxnj1xy2HZxhdjjkW0WcDGV1N2KJ2Op/vnNdWjhw6RlpmjJkHVMkh5apRXLs+fP1dZNOjr1L6uutYarEpanewOFTFhFsFiiNZq6kZJy1BVnbiFm3HqPW3z2LQHJt/YtdRRY5gMIum3oz57ECym9RoOShe4SsPb6yIoYDKiRecnI1o8LV1b6fQivyaShYPiGqVdyyXpf6uWnyRwec+7zbNK9VVpeHuDsfTrofrNLupUITdnRhlpMwotE8v+qGUs8DcH7TlOFbLaFtLEyt7RpLI6Xl+lRbxSHagJRUcB4hq0aIY4lvNp6SAukZ0dKjJn0TPMVadazhra6pK563SEVjnU4KU59SeH+qk++ZYMPMJTZyQau8P/x975n31tI2t/n722gDcp4YQKTlLCQgVACQsVACUEKoCUkFABpIRNKkhSwkk6yPs567O6tLItj35asu/nD9BXlqWZW6PRaDSScRG0vqKa+oMtIR8K/EX+zw5p6bQOIMebmGIqfPv2re+hjXO0fmqfstfvXj5HRwgv38VisBCBVJ/V1Dt6hVjN8rrCEbN7KnU+TS1vJ8xicss3ZcdTJU9HQDd6dO2CknVFdUKNc1Kk3XaqNtLo8gify2GZoEC3My1Bu/p5LgJ514hm0IwrMOMt98pQysFRpYQQcAgUum/yotlc61USFiM+0lAhApGaqzySrqsCoyq5LQLoqJuv4XtuORtDQ2Qa1R2PqbEddVsParNEqy+vnHVU27LYTIpCuCHLQafrZy0EjCZfN8M1aMhIXjkaSQ01jayyLDEGn9GGmiAW2Yh8HcgXngEp98lT+g4IFHoC7wBRHo9am+ThlvQWhxuJKQki74nXTDJxk1pU4ZERCCy6TVJP3ArMpqfwu22b7aZmSqGlInaf8mzQW5g9yytioe2wzOE6aNg7AhxrgTMnaR3qKjEmOFNxiBhVlS+CECri4LnCg0mfgxME7o/fEUYMexYLDsBkX0kc1LPJQlPBswQlj2YD+CgdbjTMeD7QZ7B1Gi2HNmjdyrr+RkvppMFybW9hsNBbd8GSY/Fq7r1ryTd2tJFaS4vGMheTfCPXFyt2t3WW9NvsAlwShXJo7ZwIzuxfZ0kaWWucWU9xPWJ8suMpZaqbW1RoJ54lpMXmXzNozylcUc5osdvxt8O4WTIuYJuv+JkWJ4NfvmKapp88eYL/wej+qtI0ooiXgxZxsPBHgnHa02aAi/IbMQJPVBVk/EoiW/DIW/blDn4TqWnptFTEKpYv1GbdpsLCcTGyX6tib2ZUhZ4sNBJOxNYS1RlgoiOEASD6aUEgaYwwk069o2cB5AJlIraQz135Tpxf2zXSSWbDtX3v1+hQcTEOArrRY5y+SKak0G9bbp6eaHlkXGPWfy8wuUf1QgMEkgyIBu2rSiFwBQRwwJVsorSOCDFCXEhGoXPQSGR2Mem6bOj0ohBYEOBSDzbU74nGiR72COCzR4FEWDvlUXZkeQtqjQerMjZgalFrWWwmee1vyHKtvlA9AQLGQApM9z4hMoFbqZtFijPKvn3SdH63LDEGn9GGmiAQeA6ZGxXsmAZMMGb1UwgIgVQExhzag2vyVJAxEjB3A0cf0yXne1OrUvkLIEDIbCAMm0yNNjYt9BA7Thj3Jjt9Mi1E9qHEb+ViCs1nba605UyXZa0xMtezC1uwMCEcs+k5EC2CRhbmNW2BM8TuoPCrMh7ta7pmtwTPjDmdLUgennA78Qyb39cnpg+93AiYURQrchFMcIWnQB1h8hY6KCzmvSvcLmGMZmxB7a0kv10PDlvzmBNTU9NX+m1YaTQSNrJBcmhNRXgcma8I2e5RuTJhx5ZbA1gasBzwkSRNDvk8Ne7qOqqMCfxdnz59iodSYHFBA5ZeLVvLSFtqsRkFqdtueCqY7cr7Em5vhfUmVhmz2LkeWjvB5SUZ8nlYuaaNYUWufFICpRQJfjYecE1q0VhYOs0IVPViU0yFbGgWrhnj02V1VCeqMHBvZlCOhs94q8orh6v+dSsWL+j6LeXcHAHjrs2CUoZY3hze/uwHu34RAsqnyEjlkz6Sb2rSjhPZ4yOgGz3G76NdCgvX/5bvfuy2/Ze/FLYeqdnyKGMlkGRXWWhQmfERwD09uGPaYdh0h8+1ooQQyEOgcL4IQnPyaCh/q1wb9I9qMnItXWcESsWEQBwBdtcG0VdxOqs/lQeqOqSjVTjUNME1YcbIjBMl07KlZ19d3pDl0YbAxegxxgk1DfhYIMU29oczY5brsbqhTeuWoQoOTY9dWfj1UbKU71lmqAliYfzdu3dGBE7vWSOdKiYEhEASAidagEl0zluYCZSAkmBuIgS8UXz5vEDdh3Kj0ThaHJKRHrtd0aLHpdBaoHqZOi3xo5b1zsiABHNNQOq5MQYBMZs/g00x40p8sypLpuWSF+rRIsgCZusynIHxhzDL6jxnSOQgjWOBo4DlO5uutiCBxzLI2fw59XSm6AvLVMKlHq9fv97s/UaZtOhmgbwLcfYIk7dwQcZ43sn1wh6effKN1CYRczfJTwLnAoWnnpiy8Zd+y4ZuhBevapC0UOA9+6uWMnn27BkjlDXCn//+I00O+U3ZYW3IIWcWkq9evYIXViXM7PzLJEgO+RxXa02DY7DEqJhugAy4r+o6IkhUxNboiQ0IWH6yfH758uXDwwNCy5XiSOZmsctkFt6LgTOt3QUocS9E51Vh0OPSaQEgfX5OMRXG5dYCVIkGs9Q/b5nA+53KSMnsn9rWuryOEK4xUU51BDBa4ptcQYu1lGpQrX5WRMAeNqCduE3Y5ZvahEWZQqAQAd3oUQhg2usVHSU0bLzVfpPE8psLS1rfJCk1M2M9cHmXUCqGly8v+/jyXSwG+yBQeCEr+xl96DxsJWPi8OssxMGvqm5auq4unqrtzgiwvX1D9i3Bbf1hSXKJ9idvrhaH6mL7ntCJ+2qWQHx7oNINWZ5rgExHrXGqQvAIGmvKXXD+s/UBpzUv+LUicf9Y/u/fv28dfVK4vlgz1TlnqAli4d0YljEg5Z37Ts0JgasiMObovszahJDZ4DPvTGREeCso4aoD6pAv9sv8M8mR8uN4dxcijeF6rNpO3BOUQotIlB5Zrm840StSpYPqRkRUISmpkuAi18IjGYdNW7SxtoEOYexTIJCNPGcIHpugnk3iA8tts0x2pkXqBj+udnq0Ujb43V40TiVEM+MPN17yUk4899QwBJgKf/nlF+KAyyv0a5C30Efj3PSJXtMbSv65fd259duus6TfOkuamrs2AoNbuXbw8Y/h78WKw/2FfcW/6ApyjH4ze0PtSk7neL/nwrzK5MsSGNfKo0ePWA6wH8EO/nIbTjvpOqXmPBeBT6r9rKn/liUdhHb4rxjjT/xXWqSl01qgulfnLFOhMXRkj03y212VG2l0/EcYDPagx012TnfKZfgcTtwu3MRQmYMjYPHe+yzc00r0ERg/bZxTqpi+46ORR6F8U3m46S0hEEFAN3pEwBn9UUkUXfmx5JLWqyBr3Ifz20q1rvx3lZ4RAdnHM/aaaB4NAfuH5fcoz/Ce7FVVmF/oSLKfyC2kM/V16bpUxFReCOwh0DRGdq/R0/MzjOrTaRYBSQgM1cX2dei5683D1okvMV6XcEOWk+RThVMRIMLeuHlg3IpIJWApz2anf/YDg7/bt558gon14QAAwTGM2WXRwb/YxoSksAP94sULv7DSawSGmiAgz36QQyugdW8qRwhcA4HR9NI1UF24YFoMTiMzezKNThThfaXuGIQXo6sT+2rAqMfF9jtEsqlJHG9dCi2Oz82f+oupPSiM676910/Pjx/LKdyp6cCdf+sKq4/WatBvbo87LYL2kOmcH0SbRG4ajRBmmZ6Y6Zp6WgJGNqkdXOoOB2ZcEW2yfLFMuwjhRnvy5Akn6+yemUKsWIZYrtXOaEXewgzQWrxy4lx/T8lv0Ylj1nnndZb025gyeUjVifrwkLaSAka3TEkT7d4d3Mptx3ijmq8q5Jtw3VN46nLNMo3VKPdWEJ6H8LCsWy74+PDhA0cEN2GfKBN2Cm/HYGnWYlEGvJEFcrBzNBHgLUi9iU6rO65bdAR1ll88ehj414jy8au1xzHu8XI6thkLQ4svdI9f5d8QgVSBUcTF4EJit6+mmCJPRFu+qRPBV9OXROBvl+RqWKYiq+IMmksM4lQ7Y01eSevr2jJyMggovFMwg0i9ci4Cs0e8nYueWhcCCwLl88U4js7yPUUchQN+uVS6TqNVCNRCgN01LMy7WYyHka+14FU9ZyEwzjTBHrx9RXyup9uiCjhucWgV3JDls+T8Vu0SVGG5gorzIXzfphEywfdhyj84k00nuoIYlOzXb/7iOBPE0hGWQ01LyYwd+pv3tdgXArMgoLVJo57Cag38e0wB5AjwRoDPUq0xaC9jJ64DAlBluROBW0v4NmkHetZNaHytMVHOgoDxW3CzW7z/8z//M3WP+/6r1gteRMJvbg83xRHuIXNiPgZV3pUElsWvxfNTwntgHG5WNbvUza6INjslNZNLZ4yXuFEzUsEfm+n4HnkxT7xTKWxRXt5CC6qWqcdSz16ZcwfgPSV/ry8uln/zdZb024zyXB6l1o7rkrlgnDjADHxmt3IzWNYrtRAYbV+1Fl/xeg5DYuKvx5+iiJZliCuG1xeccYst/0439bOYCuIoHGvGBF8usV9RZ6wzQhJer+lANnKtYhEEppgKUQ4RFiyPRjbDLPS3K1OO7en7hhkE3C0gvJ383KTmpGEyhVK9ScftsWnZkVnenX1zdg+BivnyTVUEU1UJgb8KgnkRyLBHHbOWWDdXeDNx+lIngwCZ45tdeeHMeeMMLtwpYm06BJLWpZvcZajrzXrKM8v3FMtnz3Iu1jVI160xUY4QyEbgbv61kgVFNsh6sTMC4/Sy3ag43XiwEGBZXd6Q5c7ifc/miOEwimi7T9kE5z9bH3C6Z0d34HqcCWJh1q4z7xkz10Ek1IQQOBeB0ZTSuWjUav3333/HaxQoWLQoRoLCNGuBPGk9HCA3+jnLHaotIDJqDFZt7UziCF9G8iI16NGFEbAMPVZ8s2vpkrNhI/Q+xyeWdTe+4urnKAIGLSLBKwTJBS/q5ykI4ABZlDwSYg8D9UllCrY4FZt6WoyT4+x7JbMrIl9sstMZH1sGN9569OgR64gXL17wrQvWFNkE6MX+CFj8xv2p6tyiJL8z4N2a0zqrG9RqqCICJXJ77u1IcRCm3qOZ3cqNd42eNkXgtvGZTdenQZexXuZSQsy5J0+e4JdeViV83sN4Q25QW/+fOPQK4cJNxCqsIuV8Sj3ihXj16lXFtlTVLAhMMRUGO5sZ2JaYYRnNTfSK0R0d4eh0z0MGARFNGOFUj+6JgPESdgfOFErVUXvPhH1OmXqpe8/OFddCYGoEdKNHv+6rvtOZvdgwbtLHoTk9jC+DfZnj8T692NMMCbkYAmJHCFRBoNx9c/p84XDI8OO4d5eEfVEXvNjup3RdO2xV8z0RuJtHplwx3lNO5uJ6nMAC+zR6+uxmIcASFH5DlucaHfNSawwE4QxSCx4J+/Dln62pcfRMC37L66zuDywnaalhqI5LCk4aZ41Zqy9UjxAQAiCgtUl1MWAbCLM22BMhx26jVidJFY6DgF0MLIuj/nzZjYF//vOf/cmTQuuP+UQtWmTy8t+AGn+MvH79mnXcn3/+mbROyZNDi0JWSGgeti3e4moVInqRDSQk75oVyz0gTL55lRtZtkgdNIx/tVBcmYx8CNbYU+XFEKRsBcI6AnGd9BxdOXSta2jnLTTayYMMkEZrDUl+awE+q/642j+LKrUbINBOvwUNzfKzZHHn78S14LdkLmikwFuwua5zfCt3TbNyRkBgarEvBPDESx+WVcnLly+5c5DBy6WrBCoUstP69XK43r17V5HISMTI06dPh4oWqMi1qoojMMVUeKVjC/Hu6PxURwg7A67mZkTA4jz3+cr2vvqVKN0OgaRtPqNntR21qrkKAvJNVYFRlXRAQDd6dAD5/5oocYNuUpntJLJEC2226GeevlOSMV8G0as+O0pfD4HTRfR6kIqjGyJQxX0zzmDMmDiCTk9dqAevt/g5DrwtuFOdQqA/AtkGdn9Sq7RYrhirkKFK2iEw1CU19nXo6ZJpIcCyurwhy+2EWTX7CBhv9OALNi081EHYh5EYn36lR0BgqAkCQJKWWlNEmYzQy6JBCMyFgMUAm4ujc6klNIEzA+vQfyZuadFzu2aQ1u0z75i+RztVdk4rdo0UWkUwr1eVJRZ5NFv9er0wFEcW35FCQofqskJiLDd6tPa0WCZHSV1hR4/z+vv378uJ8c/RPTw8cF0CNx9xlK6F47Gc2pvXYLQi1kvFurgZ6zdSm0GbJD8DtPFf0Tpr/D4ShWsEShRd9VDzgDyjrg7eWn7OayuW9MgmFMq8DwJ2b+T1MOHSh9arVAtoaC2CH54/f86ShKs9qkQ1W9pNLQNchUqSNXst7tgnirgi37x5k8qdyl8AgSmmwipD4M56OyKoFl905PXl0enYZqwNLUGeh4yrwE0QsDjPfSia3s3tN6R0HgJJHapAmjyQ9ZYQEAJ5COhGjzzcct4qcYOu28Mazp4wIkv0dUN7ORnW8F5VefkZ64G6XZBHtt7qhsDpItqNUzUkBNohUMV9M85gzJg41tjy9a115ok548B7IghqWghUROBuN3pUhE5VjYnAONMEE6h9OXb6SLTYDIdxVDdkecxRcEmq7IEgloMiSRAh2L5PicFCxExSDSo8CALjTBALIPYttNPniEF6UGQIASEgBCIIfPjwgY9pbxbgZi6du9tE5m6ZvkUX5300m2Gh1k6V3caI46CnQqAWApY9l5LPONeis7CeuM/EPoQLyRj/dSZli0IuPAoyPg73oZCzNBYHKZ/JbYqJZXKU1DXtgp6V40UMLuctbx3FxVejOUqHPido7fHjx1zwUeW8TTltqsFoRcRn6nIYjUdl2nn5JPnlnagahIAQqIIA6siy6bzZlsVu3HzRmJk9F8ARfBlbGa1Yu6lnNE5FT3UEbu7KYMchW5tV7wsq5GoP7F4O0HLPYIv6C+ssX4KV17CwwMJtjxdW/TqBvAfOtfOnmAotLvTDbrq53t7Dx+KL3nvX5Z+ObcaU1Nq0duAocQEELM5zx6a86A6KYRP2Dp1iihwWZxEmBIRABgJ/y3hHr+QhYNyyMlZeMmFUoSTDGjayZix2+nrASKeKnYXA6SJ6FuNqVwhURKCK+6YiPSNUxRw61N6kdN0IUiEaroRA/wH+9u1b5zNiRHfebhxWh2RHkFxJGqvwMk4XJy1CTye7ymLzhixXEVpVYkSAL+G46SPyCjd6EFIfKZD6KAj7GOGDPKksqPyCwOmaNugI+9pzNMoDRvRTCAiBbASGHd3TrU2Y+oP52u8UIpaYvjsvPH0ClB4BAQ6Q21crY45N+w4pMs+ddJ29PWOChuxNp9BGGC91aWD0WSJHp/hSYl1kblubZV0PODpicRkJsdy7igZoOm0Zr124QCyyRd9eRrTijLBAQNsYFU68qvVTcF4qZw2CCYTkcNMH/2Z/nmrdhHKSEDAO3tYDxGh2Ii1J3CUVluQnwTVFYa2zpugmEblGAF1nMQLXL9pdN+t3LTnZ9RvnGgsN/cvYHUr9aTu3xcVbyAyOYCyygbXAz8Vm8BMBna2NiqC5E38OOw11w+T777/fu0a8Gw1BQ2wuo2NZRKNmh/KcQAxU2fe+A774yZUl5T5tlv+RZeCrV6/W7V4mRzot0pVTTIXLTBThwvJIensTpWtgWyWqcxMfZQqBpA/4Ade8iyPsBIx8bmq+fKfbTTJNHJcXBjEoBEZDQDd69OsR5ryKjZVM/1XM8Yq8qCoh0AIBLdhaoKo674bAxeaLKmphNEyqMHU3wRa/QmAoBNhZdIpF8fpDdc01iBlnmnBybgF2HLIj1B6Gp9yQ5QhcelQdgWfPnrGRYJFDPgBbcQOGYB2flzdv3vg/p06zLcew5Q9Ul9A09y+ZC2uHgE+EwFCaFvDt0E0RZWJnRyWFgBAQAnURwEIg1jNeJwW40YOS8WJ6emEEkr5vNpTN4DolKaQGW67p0WhHlRJC4BAB4+i7vMQmDeFDVKcuEDlZ4fiSx9hBcYHEoZ0Gj63vTrVIHevuKa5jwEq5kqOmqYQv7kFL75eQQXcg5IucE8+GMM++6JjRW8jpQYvTmI6Gu3Ymh3Fstj54KckvGdF699oIzKjf5u2Rp0+fjnmjh/1cUwB+a3s1aK7uT20wccod1wS9j7uMbVD+5c84cdfti+lqG9NH2hNG4g24AyJymXhPYvy2kOdvvvkG1fThwwc//9z0t99+W3gBClAXcgQNeyCgDCsGkOy10iFfOi0D5CmmQuamDNaCV6S3A0CWn1Ww3axZmULgGgikuk9LjvSeiJj7QgyTQlLA3ok05zWdxN0UU2QeDmO+Jd/UmP0iqnoioBs9+qFd1wgumf6rUFLobuiH+3+2xAJ+iviD/6Rav4SAEBAC5yBQZb44h/RmrQqTZtCqYiEwCgLGWLda5PpahV3GWtWqHiGwIDDOGYmkqCDuCBj/moBDbG/IssZdZwQITLEEzRApWCsgg9O/flAXjql5HSxLeAdbcUvUmj8dd+7Hs5o7VGI9CUtSmNpC69k1aksICIGJEGBqY2o2alSsiKnn8Yn6ZUxSkyyfoWyGPDyT+M1rQm8JASMCFi2t6xuMYF6jmCU8tCQm5BooXYYLnCoWXvjCsKVYdhlJXTZ0s7/Y52oDhxKSxh+WJKfIXrx44fJHTlzGW4gasRwdxyxpdKOHMVae3M0tSAAAIABJREFUI+4d5EGS3wFkNTE+ApfRb+NDvUkhO3RsauS5JvhscqPLj4y6es0RvNTac1xX3iHnhhtM9DVWGfP+cpFHB5DVxIURePv2LaECFlOzPwhQhajzbZJGajOVoxLlv7QFRyymsoMxGPvLZYublEcu+9gsP06mdFp5X0wxFVq86OVQ3LOGPKM0wEpHCANA9PNKCGBOJLEziOGRRDMuAhduik5YXGdJNUxUOGlCmWKKnAj8gFT5pgJA9FMIgIBu9OgnBlWMYEfu1L5Rx4USQkAICAEhMDICdWeukTm10yZM7FippBAQAocIBKEScgkdIqYCqQiMc+X89SbQQ2xvyHKqfKp8IQLGGz2I1cAnnh3t4RMZxHbwHR7/6RRpNqIAhB24643QVPwPlVhqhSXlk7pjKMpLuNa7QkAICIGKCLC0JHzKrk6Ju+WUF9NiRRpU1UQI2EVlIqYipCYF60Tq0SMhUI4A52cOK9GFv4cQXaYAS3WLQtaNHpfpccupJ863V3HgRECzBCXPInV8VDzCqR6tEeh8tQEEsO54+fIlMeI4FZ89e7YmaYSc63kLcRpbFA5mSaNOsegZur7bre6S/BEGmmg4BYHr6bdTYKzSKLtpTIgZVaGrG50Qy3aVzLgz6CN/kw2m5SQ/MzIi5H+qwYdCaSGQh8CHDx940WJt5tVf8hY+Frxq79+/H+RKwWzl70BgGcUtKu5nUsKd1F2/RWhio4XAuq0qOdJpVWB0lUwxFcrh4/pLCSEgBDojYHRqLVTN4kUPMAyCP6+9KWnZg3P4TDFFOmpnScg3NUtPic5TEPjrKa3es9GK3rGS7/MQHXJP/BeuW8dA3Blb8S4EhIAQuAMCFWfzO8AlHoXAjAj09MsEoRIlRv6MUIvmWyFwvf22wyt4bsjyrUR6BGb5iKJxc6hKVA2hEv60xTc2J7pqlg/hEpjy8PDAaWfQSNqw2exr2F/+Np8qMxWB8h5JbVHlhYAQEAJXQoBdcCItUnUp8SjZwaBXQu+evKRKy4AoJbluLsDvgF0gkvIQ8JdUezXcwT2oTZal942xoRMtvfekWvn2HufOtaZw8Zl3S/1Gd5OlKpUZDQHWDv0P4mKMIdu45oaKVbuwt5Cz3xZzIvLJ7kK5tRg8bK80OqO+SbwkfxMWZV4VgQvrt3m7jLPl7Chl0F9ld2+z3bya4WKQc/KbTCmT+Y4OYvv40aNH3JzFklOrb0lFCwS41KP/msLOCDcovX792l6+Xcls5e9IytPVvM7KK/LuyN3neCchneajobQQqILAUG6ZKhwlVaIjhElw3bMwgZFJ9vOkXnTfSMCFeO2hoSCBs8ayfFNnIa9250Lgb3OROzW1lg/vGBmcdPo3cteu2OGZq3ZNq2YhIASEgBC4BgLXO517jX4RF0JgUgSCBcK177udtI9mJzsvPOh0riE76YBWZ4IhjyV53TiAG7Lcudeu2hzxFpYjQGzGlEusv6MDnt0+oljSd2y28f2ZgHJjhXiQ2Lji3+UPpUQi2McC1cj3bYwNnVVsqAkiaZE1FOVndZ/aFQJCQAg4BNgLX5/8ZAqznKFiNses7XmMypGtxLkIJEUjnUtqldaTLI0qLaoSIbCHgCV0TO7BPfSul29ZzluOZF8PmUtyhM12yBer3dafybVI3dr7cUj5mAXkPdjrF+71YxXAIqKzTcj9EUggm2KcMt2jrUP+TbyFfGyTe43jeGKWcJgn8HbGXzE+taia4HOgxppLit1c8kug07uzIHAT/TZLd6zpZKNq7cFbFwty8O/Rs9WnTvS/RVcHxPAzb7ttXc+JOZc0ERESuoa/FtYdiOGmYI1Awm2Ykl5iOTAkkE+Lr+PETlfTLRDAskIwMtRaC2LWdS7b9yNcaM4WDH9rCo05DGq4yAjzQCHsNcH4HfxuJum0vb6rlY8M1KqqXT0tZrR21KrmKRDAjJmCThF5LgKW+AqfwhmP9LJP4evYYc05H+eSdFKQwBRTZAkaHd6Vb6oDyGriSgjoRo9OvYkn1J/8Clstmf6TpqVCOkd7/R//+MdoJIkeISAEhMCwCNz8Qta9fqk4m+81oXwhIATug0DgBGwROXcfMMXp4AgkTaDff//9BT5AekOWBxfCS5LHSGE74VDYCKXiGyaFwyqI/BjcwQK/BOukhiTibXv69CkRSDrb3Hm8HMpwZ3rUnBAQAkJgFgQ275Z6//49EZnMZcF6c5MpojTYVt98pMwLI3C3XUJZGhcW5rlY++mnnywEX2MxwtmeyNC7mxba63fLirUkJmSvXeWfggDezsN2O4TPXkzqInrmEO2bF8BJiLeQo2WBu681LHQZX4z/9OlToZcyj85beQtBmBnkcMijmqof52OBeXisl/uqWl9gtCkk95T8TSiUeTEEbqXf5u079J5FM68ZZLKufig9zwBg++wU7b3GpCRn5G+KZPDFeTwuybI4ge2Vc96VmZqt0uVfhTDZobtbSRTCL7/8wi1yh7bfKcgQJ8B4z7gLoy61EMAgLVm68noGF5Hr80puGKkLzro26bQ1Ji1yLjYVRiDSwew1OHd2yw8e4bbuLOWcgsChJy2gasbtvGAxyCovYOpiP0vMsItB0Zod+aZaI6z6L4nAXy/J1YBM1XVbnLLBOSCqdpLwMBLJmuHasDehkkJACAiBiyFwZ/fNxbpS7AgBIZCEANFmf/77zxhqn1S/X9hfI2Cv+o+UFgIXQ+CGdsUNWb6Y0M7CjjHqItiSSeUuuKOduMNhQ7iYu3GaET9k3GljI//Vq1d8IJTJn92F5Qh0Kj4qLwSEgBAQAkKgPwKEzC7fmvOb5nTcciLLcmqUF1mTVj/B5dOj9JgIKHhlzH4RVZdHgEXHIY/6UtwhRJcpwJX6vmd4jy/d6LGHzHT5Hz9+PKS5Q/isxVUiqTvsqWsUwLP34cMHzuB1ELwAMbx2eBqDzKY/7+ktjJzic2gXeoxdPX7C4qxu0a5PQyR9K8mP4KBHl0Hgnvpt3u7DWZdxshTvX93PcVGbRVcHOEP5ido7IKbk57Cbm6lMYU199dVX3AlY6zoPbEKi6wlvIFyKygmzZ7P1MnClwqvyRgQQQgTGYnYaK6xbDF3Xed2xSX/hGXI8+alcsNCL+P8L6dnksTxTOq0cQ3sN0u12rFTyGgjoCOE1+rEPFxbnuaNkRi86i0GfR0YH5pzjSAkhkIeAfFN5uOktIQACutGjkxhYwnSMpBSuqGtdr7icdvj3acfR/2eeUGSqUcBUTAgIASEgBISAEBACQqAPAn7ctkL2+2CuVs5CoNY69Cz6M9q9IcsZKOmVcgSMPiKOjpTE/AWxOFyBUU559RqIGeJsM5+N8vefIq0QncaxZ2Dh+2YzXpwfYW26R0lXIEm7Tte/IlgICIHqCBCOycwVnAslsJ4tG3cXPOEXxks9CMfnTqvqRKrCkRFImnlHZsRI2934NcKiYv0RsByz0YW//fvlrBaN61Y3s59Fp9qtgoDR1mrd3QTMWNiZMRZ5ky95DzZhCTJZNXB0CmMJ11/PLSpOnxrHRUBw6s87ewtZMwYe3TV6GCd1OwJHa7BQXTeKY/l0T+zlJX8Nu3Kuh8Cd9du8vckBWqOzLuCxrnnGLBzUb/nJ+kUHgC1AdSjD3M1ERj/6sUZ57eJPZpeZrVJC/7EJia5XL+chefO3uP/llIsCLbAzUpgxLSXblcm4RCkgJrWG9UXwrkKG/GjDXDrN9Y4SQqADArV8ZTpC2KGz1ER/BHBqJRnYdZdpffgNbmk0Rpz2oa1RK0lBArWUZCNeBqxWvqkBO0UkzYWAbvTo1F+WMB0jKYUfSRhtQW7kWsWEgBAQAkKgMwJamXQGXM0JASFwNwSCCFpOIN8NAfF7KwQyPjo0Oz43ZHn2LpuUfpw8RjdRsDFj5xf/u+/UQrZbHzKx0+ZKcivHo0ePDkPGl/IgRmgR0WkDMuI4UkIICAEhIASEwB4CRHD6UzPFOAFOiElwLIqLroxGAoGtJTd/7dGp/GERkNd32K4RYddGwPLxj8u4B+MukciXQq8tAz53lhs9dMOLj9jUaYuzokMEsEXquNNB0URTC1se8XQ6x/BwAOIu4w6IDtIInU+ePAn2yPKIj7wlbyHdejiVvHz5MoJh6qPDO0Sgh35JrbZR+atKfiO4VO1QCEi/DdUdScSwJ/X+/fukVyiMG7DWhwypx2ITBhRyEUngdQwK6GcfBPDf4u/FiEo6arhJGzMy3UqFHz580FbpJkTKTEJguS6N1cSA50IZMkm8VC+MzVkIC0Pefg0f8Q8RFXForldnP1KhdFoEHD2qgoBc0GsY5fRbY6IcIeAQSF0o9fGgOvKqJILA0bzbHqtQokougIB8UxfoRLFwOgK60aNTF6TO8XtkjXlwYo9a5QsBISAEhMC8CMh9s9l38VDUzVeUKQSEgBDYRCCI4+/5AbRNepQpBMZB4Ib7ajdkeRx5uwAlxiiQYGPGznjwYup3YOwN5ZXkvAGhhEaq2FFb7vIgtCivOb3VAoGkc8VJN+i3oFZ1CgEhIARGQ4DZjbNwm348wjctK01sUUVsjNatoqciAkmWRsV2VZUQCBAILmMKni4/D4/dbr41YKbG3WGnWEJHZgwJPWT8ngUsH2M3XsRWAuDFpO7wQjrt52ZIC+4y7oDgtBjfaWcD69WrV00npnZrEHkLXe8z8ONLQs77sWx05UsSSE7ke+DUzKi0KKISGvLevYzk57Gvt+ZCQPptrv7apJY7NTIu9WCfjqscNiu0Z1JDsN9neRdTtrxpS0MqE0eAeZY53XJXYLwerDvMPJzJ6tY4UHqagQA2FXfEsJRAb4zj0MDcPf1GORZWGXj6rxgDIXglcmcHbofNXSS/oW5p6bRuUE/akFw6k3acyBYCUyOQ6rOa7tJDJl//2q+hDIN2kpO0WalwRGNHyDdlBErFhMAhArrR4xCiCgXYTvbnv5Iaq2xqaqlT0gV6VwgIASEgBO6MQNLq7s5AiXchIAQOEQicgE0jIw+JUQEh0BqBG06gN2S5tRSp/j0E+HpSPDJ7eRHHFNsze5VE8oMIP+MFIpEKKz4iMOjRo0eWo3G4wogfAgHd5VER/1pVyVFZC0nVIwSEwA0RYF6Oz++WE6TgxvqUWfWGAN6T5QvMvEkhNRfg956CejGuCW+ycPTNN99Yio1fJj7ukobw+MxmUGgMHRnnAEwGj3rFIYCpZrnJt0oUkGt0MxHsR2yWuZLUyTe72cX2TKLSOfnGaU+O5HE9LmePWXrU3cbCV8mpZjtJxpLyFvpAcWbv06dP8XmZnj28IsevczONqRP//jk0oIXGOUO4yQWZ80r+HkfKvxIC0m+X6U2mP6O/zmeZqxzQonnXMC1bYxmXQTCJ6N4HvxfOSnPnGvOsZVkRoZCtZDoU6266w4cRpvRoTATQG6id5ZZALpg4fZnJdRjl5m4J1AQnFF7iSSwEg/eQBmCPRE1ELvs4rLluAem0uniqNiGQhEDcP5BUlQoLgYshYHGeO5ZPN28cJfZEEPzZYT/CTlu7klJ61bGVb6o6pKrwzgjoRo8evZ/hhN0jq8rBCctJjz0CXL6ibRwUSggBISAEropAlZXMOPNFFUqqYHJVgRFfQkAIJCEQOAF1wDgJPRWeDoGkCbTKlH06RDdk+XTM70yA0VkUbM9YECM60A8RG+qOdqI9Xr58aeGC8wYcElDcoQWrU8okHbPxBfIUatWoEBACQmAcBDhWd3gNByHaxkhNZlXjgfNxEBAleQho5s3DTW8JgRIEIvH0rlrcCOMfc3XUxhNJeiZe1SWfGkNHuL7zkuzfjSnLyUm8Fq2Hv+XwD10zUSzyoQM5yTd7N7FM5ZfdK84es/RYLvjgu+7LBR/lgWf4Kjl1lkpPpLy8hWtw6D66LNJZuNoY+yWnHBEM7lxeN+3nsCU63fnhiSTfh1rpqyIg/XaxnmW76tWrV6lMobE5doV24tYtixOPMpSkPJdBpH6NkomDK720JEntoxblMcPevXtXWDP7yMiDOrQQRr2eigDmH/NXcLvHKSs14xZJKoP28twqYi+8WdLCQkRXYPAzHWzW3DlTOq0z4JM2F1nATsrROGRXwfbQKTcOv6JECBgRMF7C7mqbyIu+0AyD/j4F9thNQiiTNisVjugkfC8h39QeMsoXAnkI/C3vNb2VhEBwWi/pXb8wc3+VLS7McUvkkN/0Oq0Za42JcoSAEBACF0OgynwxDiZVZq4qLq1xMBElQkAInIUA++W+UpJuOasj1G43BPjMrO8Xjrfrj454yZGf3pDlkbvj8rQRiWUJBGEYskmTdEokuATEeHVIB8CJ9gho22sUmg9PO++9q/w+CJwSvNWHNbUiBISAEGiHAN9UNAZhs7POyWHLlhDx/ZbzAO2YUs19ELjAzJu0ZpTLpY9cqZU4ApykjRfgKW6EwzKzFIjrmaQhPAvLSXRaQke44iGpThUeFgFLd3f4IJ6FjA4Xi/TspqRo3Z6EXaAtgtZc3BqeRqSLaQ43XZ56R/6ppAos8hbuwXh4eI/VInYI/ZjkN16a4z7ouBLDKqDmQxr2iB8nf1jJHwciUdIOAem3dtieVTN3IUXOXcep4m4ONgT5Q8GivXF6kMDy4V/mYg5Y8i9l0L15UzOta1st3gU9n+LXNW6GRqiyu5EjleiREChEYDGlEGnqwf5HR2GCLv+mXjmUQQnjiBuOMl6s9Qrsc/zHsjDfa5EwD/ZuIkY1M0ukfsuFIHtNV8yXTqsI5rWrwryx7GnGQdCtE5v4VME228jcJEmZQmAEBCJz6CZ5093oEVgCcVfeJsuTZrJMnpTyAcmWb2rAThFJsyPw19kZmIJ++8mlODsZdzNvVlglJEhLnU1slSkEhIAQuBICVcKdx3HfVJm5qmByJSERL0JACOQhEDgBFaKdB6PemgiBpAm0w559B+huyHIHVNXEHgIEWz99+nTvqZ+fFPhFXIg/YSHVxpPDfost0lwVb2REcYct8K9eZxVHZXWqVKEQEAJCYFgEiDwg1DVpUmZCt8QrYIcvMbXD8i7CqiCQNPNWcahWIduvJImqpKWZ34rSQqAiApYQ5Cu5B3WQPi48/kJ7r+R0IaF7jNw8n3NKFj+n0aVTAub1pO5w99li/ZZAqncXBPBJ4qbjdNxyKi/jLmC6sspVvPIWRmSSeOtDXUQBzGau54jUEzyi06k5fgYA84aaIycPgzpn+TmO5M+CmOgsQUD6rQS9Yd+NK08j2cyh2HhslnE5CBd8vHz5kn9Jk0P+obG02QpzAV7HKlPzZv3KTEIAP232zS9LQxlu5CQKVVgI5CGAKcXuBhKO8Uk0wp9//onmef/+PauJRs4xVGKSoZvHV/yt8uM/cYUQnNT1iQFVdyejn985LZ3WGfCpm6uyp5NnC02Nm4X4pP3BvQqTduj2KlG+EBgKAYvz3Cd4hInVp+cwHVgRGS7cwybGLFBF6Y3JWmeq5JvqDLiauwkCutGjeUfXcgSwqE6K0YwwpqVOBBw9EgJCQAj4COBJJBBh/XeT7asq88XF3Dda3fkDRGkhIASyEQji+Kvo22xi9KIQ6IBAkpBfw3i4IcsdBElNRBAgUC/y1D0yXoSxlA8KD7KjwxrNeHMuBN9k4eb6d9JEksI8PIEwKQgiWwgIASFgRIA4bDRhapgIMbLBtL7XHPEcnz9/3nt6w/wH7w8X8TUQuMDMmxSLKXfuNeR2di44mXDIwpVk9fAgPQc2DgG5agF4tygx3ehxDQGwhAIzXjqcdbdQMpfUHTqQkwyea8jb6VywSMERR9eknlULYsozGJG3MAIa6zt/MYi/dG+aZnrihDn9eBjlyF0eYM4o82te08CpQj4Vzmp0/ehKOSdK/pVgFC97CEi/7SEzdT7dut7mOH0DDq3+/fffs1pJ9TpO3RcjE890XGgjMePji1CHjtzLos0hgKDie2c1gfXoX/CxZ7i6F+0JVJy9cIuSHP8pXKVie2OHb9KG9o6ETxjDSDZrrpUpnVYLyZvUUzhYboJSHptVsLU4t/PI01sWBFhNrM80LdOo5XWV2UTA4jx3L87lRYfsIHISPXCfNUKS0luv012n3zwh39TNBUDst0Pgb+2qVs0LAvEdLDtKFRfVVcwIzVj2vlNJISAE5kUAHb7pfUCRXiaGO9I7VUJINwGMNNruURVKklZ37XhRzUJACMyOQOAErKJvZ8dE9F8bgSRHcJUp+3Q8b8jy6ZjfnABEDkv10FdDAcK4jTfGBh6t0wMK6WJ7tAdLtmBT6uYSMjL7SYusw0M7I3Mq2oSAEBAC5Qh8+eWXeQei+G4GU3kwuW/SwyEuDIa8VjYrVOZoCCR96nDM1VmSPZBkaYzWWaLnGggQbW8ZSkljc3BkDsedBZDBecwmL3AL79VjXLbvva78QRCw3OZT5QvtcX45ExUvsDyda5Pi0AOG2Wzh+vJlmIM6G/Y09/btW8LbWH1EDpX5yNObSGmSO91/Xd5CH411+uXLly7z6dOn+Eu5aCPSO3yQYNFLOFf5Y07nICUDCgucnuKPiSz4aIGr3yWwalh7Zvepqyc7cQfJzwZHL06EgPTbRJ1lJ5VD1+trGpx+RnmipTsvl9D2zAt4Du1cqGRrBJjIypcJTNkdrg5sDYXqvycCmJGLJbnc8YEwox4xREvQMK5NSpo4fBcNXzi0qYHV1rqh9cziymDPn67hpdNcdyhhRKCKhyppF8lI2AWKYfiVc1GokMsJuHkNzImb6wU69w7Hmlr0PvNUklRXGUctGNmrM7ATWP3tlbxe/uFmpc+yJg4fDZeWb8pBoYQQqI7AX6vXqAp9BHDCGsMy/LfW6bqLavZQkyanNT3kaMbahEWZQkAICIErIVAlhHSc+aKcEmbPzmFPVxIn8SIEhIBDYO0ErKJvXf1KCIExEbDLeZKXfExmF6puyPLI3XEH2oybLmzvWdDAI+/vAhJQeLoljJPNGOZCoPnpX9qxgKwyCwKIlv0jS5eZI9T7QkAICIH+CBD/atkYwgAwGhX9WVCLVRBIiuYvd6hWoTmoxDdTg0frn0v89zpfOUKgGwKWI/0QkzQ2uxGf19DhdDOmbsljNvUtS+iI3aGU2rrKd0ZgkO42knG62yepdw6NgbnYSeLdWBjP3sPDw3IhIC4141u1ioE/BNi9c0Z35Zo8eQvXmPg59ILzpOF8W3Beegf7JH4CAdXBzSw4Y588ecJ5Kv7lchDOAMSv88AGoN9Lrmjx6c9I30TyM5DRK9MhIP02XZcZCd78puOSiX7my7dEkqBI2ZIzVphdjEUHJ8NZmvEZgNMPe2dzcdUXy32z79+/l0PsquJxN76QZHQj0+KnT58KdaPxsst2CKNs7Rvim2QEJ3KXMkwckfXUq1evNqvqmSmd1hPta7RVZQo7dBxdA6tULjA4D133h3Xe2bd/CI4KzIiAxXnu8xX3p/klR0j7vsGFnkKDagSm7DSg9OzWl3Oi2uu/fEn5pi7fxWLwXAR0o0db/DfXzxlN4mLLeCvySrklEd+lizStR0JACAgBITALAoSQ2lcye0yN4xorp6R89txDSflCQAjcCoG1E/BKIfu36koxm4SAfRq9zN7PDVlOEgkVro6AMRiCT9AQ2HHYehD5Yaz8sNqSAsbrPGiCeEd2ZUra0rudEbArTG2hde4aNTcXApcxouaCfS5qjWfqsBa4/mMu1kRtEgL2s+LlDtUkwoyF7erOzqmxaRUTAhkIWLbULyarHCCPA3Vnq37tGV5jZV8frd9VzlAIWIZ/le+Oxrm+pNTF1Uj54YQ4pFM85YzuQifmXODl60Y/J9Yw2yzdYVynrCmXt3CNiZ/jnxsn7ftLOSLFEW7u9agVx8/kxTFL4rzPPRZ+E8n3e1npqyIg/XbJnmVvDp9bwBpRecGxVRQpx67+/PNP9ConsS0zaVDn3k+qQu0z7TJBc7KdQ/L+1LD3lvI7I8BkupaTJBqYlPWF9iTEVDiOALoLjYFeYsuAv7PuxXj8+DE0/PLLL9k+NOOVu3E0Cp86YzW7nrdv3wbvRupkijldG0inBf2ln0YEyr2j9l0kI0mXKVaOrcXheRm4xMgdELA4z30cguWb/2jAtO8bhDzsqLsdVbArvfiOw4Cd24Ek+aY6gKwm7oyAbvRo2Pvxmy/tDTOL4Iywl7eUtM9Me7VpxtpDRvlCQAgIgSshcKX5onzmyt4SuJJIiBchIATKEQhiEysGYZTTphqEQDsE7EYFQcaW6wbakVqr5huyXAs61ZOHAIF3xgjswzh+Qiv8LSumquqOqVQeidExbgwDwunUpnKn8kkKU3AJASGwh8CYB+/3qFX+KQgQYhKJ7/RJ4vPL2AN+jtJXQsAefjFm1KPdzWu3Ma7Uv+JlNAQsBwY6HOnvCcvhqbDbGi3MrRbeLyYPPWVvqLY4Km+hp0MEsO/h2SNpuhkzbqKUf69iD6iJ8n03WuGh0BKumRGYBw93wfJ2BOQtjHcN+Phm86bfGBVEMQYUnxnL0wOET/AuNaD0RnDJ3kHy4/2up9dAQPrtGv245mLTKRcx/tGrnNxmEcHtHsynBJlQA/fvo9JRv0yvmzYPmTziD8VOYV5BUfM6lVAV0sWNIYdLtjXxyumGQPk3RDclrRv9auhiCKA0uLYVTYU/mS0D/kifaPVxBpUrRdCHmwowDr5vG8dLtnvK/RoZlPv0rAd4JPAjOMTr19MtLZ3WDeqLNVQeqO+vDS8GTiE7eWt/v9ER1KlPj9JCoBABi/PcNVE+glxVHRLcxRYM2BE+59aBcb8Je5dZNu/8mi+flm/q8l0sBk9HQDd6NOyCWovh4MhfFYqrXIp/1mWrVRBQJUJACAgBIWBBwL6S2astWA3uFWudX+UQgj3YvTU7ql8ICIGpEQiiJwmnmJodES8EjAhEApLWNQxiP6wJS8q5IctJ+KhwCwSMnqhIYMdCVVBghB0dI2vQvw5kaQG16qxIh6WQAAAgAElEQVSLQNLC8xq3PtUFULUJgQWB+Kk2oSQEFgT4/KZR68oPdmGZMcoACIwZ9WhfMNo5vXB3i7XTEbCMo/IY5dPZDAiIOzztoziodvafxtjQ1rqLQ9cc4Xt4eOAgt5ZX7YRqkLFvDOlJcmO2A81ec1yNxFWQvZXLlASuEwc7CufTp0+H59aMGtLvFHkLfTTWaT/UEEsj8gVO+oizhcwO7sT4q1evmIwYSn7HkSaH/OV8+HI4HCXDu2OeDL+q5K/7WjnXQ0D67Xp9unAUbL0tmUa7BdOdeG/cehzK4lwN6pcoOOZ3VHfwRyaP+EOxU5hXUNQdbpG7aq/152tTTuxkcOGLutsOl0oeIrC57Y7pjiI6fLddAfSh5d7AgIBBTmnaZ/mA/uUnXKDb3SPSEb6YAlzJsxLSaWchP3u75RuUccfR7PiU0K8jhCXo6d3rIcDqKUldtN67qYvw2uoo1651KexQW1KXnehC7wBFahNr+dmrYXPJsFdY+UJACDgEdKOHg6JyArdp4UJ0IQjt1mjra/MC/iQU8IkklVdhISAEhIAQmA6B8sVb0lq3HT7lZBDp0mhGbse1ahYCQmBABIicCKi6Xsh+wKB+CoEFAaZRu4f0GovNG7IsaT8dAYK0LMF/2Mbr+cgnPvBonX6jB8EoRnseZ1ckPN3ncbQ0PcLH1pY/PxBnNDob0UOvWUR3ad0oDI1IVbVCYGQEInF7I5Mt2vojYPyEHcdQR4j47I/PHVpMiuwfLXgFeuzq7sQvRt5BkMSjEQGL+TrdWfpD3v0DwOvCt72GzHJenZVR660ovqm7KFLmev+897qnlFOCgKW77c7SbEosZMy4ARo3Buwehmxgp3vRIgntmMLtEzgb121Zpkv/LXkLfTQ20/7XBeyWBisFjvfgosRXyWlwbG93UJy0fz48aU2xSWGHzOtJfgfQ1MTpCEi/nd4FjQjg9PumASO7pRHgk1Yb3721MHX6lq6FSJWZCIG9qypPP7bHEoOYorj3KcB5EGdU+SB99+6dYy1y0pJL+lyxsxLSaWchf4F2WW8mDfBNlkfb29ok8pRMHSE8BXY1OiYCqY6jDv78WkAR5hGsQBn7rfeeahFfsR6FI+aBKd9UHm56SwgkIaAbPZLgSihcvuqmMTy27SImyylM3VJNgE9FhYAQEAJCYAwEkk6i7pFMbMfeo2755XNW+bzZjVk1JASEwMgIrMMWFaUxcn+JtroI2CfTvciAuvR0qO2GLHdAVU3EETAGZ6znI1dtEFY4wo5OhFpH9pKIhK0EJUf7SZA9xC9/HK8ajbwO9NjjBq5x61MHSNXEDREYJB7xhshPxzLuPuPxXWJDjd91nw4EEWxfqow289rdvHbrQvIgBNohYNSiU5yJTUIpfnI4iCNMqnnqwpbw0NYhocikr0i//PLLqSEdmXgf5z064yNl762k/BGkLolgY+E4vNpzWcNokYT1WxVzuCQirt9S17PyFsZ7Jzg7d9tPC1xP8uP9rqfXQED67Rr9uOZiTyPFrZp1Pcq5NgL+hVx5nOpy2zzc9FYqAsTznH5Unm2OPdW6yc4gzijItnvmNxlh4iCcg0dBUEdQmKiDIKf/T+m0/phfqcXLfIt0wE4p1EJwJAt2wG4VSXkIJNkSNDHLXh7ntvwrwBZwyvVqHsinv2UPGBgtKOJE6OSbOhF8NX0fBHSjR5O+5rr6KgeQjFGVeTzgvCu8vzDVgsmjM/st7oViVxizib8XL14EG5bZ1epFISAEhMDdELiG+6Z8Xr7tUvZuAi9+hUBTBNjRXO9XdQjbbcqUKhcCdgRYoBkLD77YNHJBsRuybAdHJRshgAPEUjPz0V6cTeCUL18OWOiJlGGfyWjM4+bCBRSpSo9GRsAuaUZ5GJlZ0SYEGiGg6JlGwF6yWraHjIo3fu7ukuDchCmjAIDGaLrFvlq083iTThebpyBgCf+65MnzOFOjKZY+ssHa1nJ6pPXMGyz5b3vGu0OnW+S8A/6WebO11HVAO2giroKCwjf5aZGE1lDEryG2aEhHobyFDoq9RLAXedv7my4m+XvdrfwrISD9dqXeDHjZ00gWozGoSj8vjIDFhxBhv79hn3opW4R4PZoOgabHW4xoEBgQX2X49RSel/GrKkzbad5r6Ntvv+XR8u9mGRzjXB2y+ahnpnRaT7Sv11b5/k6hBF4PUseRjhA6KJQQAnvLtE1k+hvbm2RYMtcXe2EI2cOYLU1MVMY+oSgccelW+aYmEm+ROjUCutGjfvfxYZP1FJjRzPv371ufQyikkxlr7/hHBr91X+EEC180ZZMSIvkjNuXJkyfctFK3FdUmBISAELgDAizhCj3a6OHTgSrcBB3hy+SnYygChIAQKEcgCJheKmxt85eTrRqEQEUEjHceM3EPuNiEJLa1vvrqqyQH9w1ZrigwqioPAeNWxOashFPe36/iCARin0dGrbeCAPRItZ03z5JOGkTI1qMFAbSr8ciNYi8kMyMgMOZhmBHcLyP0jmgwIsCV6BbFy3yXZP0aW1ex0xHAF2ERAOj0jcPTyYYAoyWAQ/t0O3YEuETD6QhYZucOR/r74xBn6p5nfoxr29YLW//IDaqShVh/8bhDi0bHZmv8iVyyoD3djHkIr25RX/c7/nacfuv8njlIWsT+TJoajBoV7lor1QDAcbyFgc2cBG/A1NQ/Lyb5U/eFiDciIP1mBGq6Ylgve0FrgcaejjURXBcBiw8h0mJnywdKxjF+IrDoUTYC8ZWXfc7KJsDyov0UzDj7ergCjEFEewigK16/fh3RGOWXhuw1nZQfodBSj3SaBaULl7HvYe2BUCiBe9VeI9+uPDf5Bdv4HLH5Vp9MHSHsg/M1Woks0zYZ7D8xbZJxmPn58+e1nXbnrxorHPFQZoICa/kJCrifnQeFlp8OeSWugYBu9Kjcj8zrVWY7Tl8Yv6pawgBL+sJD2n7MRwkldd9lK3rzXErh8qMukapNCAiBqREoVJ7T8V6oP0cI+y6koRCB6XpcBAsBIdAIgbWNercJpRGwqnYiBOxT6oCLTYjHoiDiCq8lq2kj7Ddk2YiMirVDwHijx+ZnW4KpylhVO16o2W7JV/HI2Xm5bSi8HaLUksboopHjA1JZVvl5ERjQjE8NOJgXfFFeEYFPnz5ZasP6/eGHHywlVWYuBIyWnt0Y68O+kR4jd31oVit3RsByOuuSJ88jZ7aRB4Kuhg35bSeuFvWFkdn0G6qEcvoRb50X0e2wHbBmi8cgPkyqMGWRuvj9O1XIqF7J3oFY11DTceRamS5hkYfWTEVifJPO19l56azoLGO/NchL/cHJJV/59yFgnFbs0tKO5lqS345C1TwOAnaJva1+G6ezkiiJLAxR0VjpSbWpsBDYQ6DztsUN1/V7yN8znzlrBBlg9Rextfyu6TxA/KbX6c04jXWxSM67d+/2nnJdSOv7Q/earpvfuctGkOe6AF6gNmP0yB6nEQNs75X75OsI4fX6urPOvAaA9gX4wq/R5DgXHKazTXfBzffNjROKwhEX6bUPjU1hazcExvG9t+NRNd8KAd3oUbm7UUmH+8eHTbJrzufRDotVKWA/XLTZXHDSY7NM/8yIq0JL7v7doRaFQAkChSvMcrttL7ghKaakBIFB3i1cyNkt+0b8Gj9Ctdc6i3Bu/N17qnwhIASEgBEBTkCtVwqXDNk3AqJi90SAKdXo3bbf9dsNSX/9ux7Oe2TckOU9KJTfDQGkznIeYzNM0JdzCC5cCFRh2b7RblQvVaiiErseqNXi5evhdmOjE+D0Nebl+0IMHiIwoF/Iri0PuVOB+yBAWOf79+8t/LLzdcO9lYBl4yRlwXOQMsaIPYzG07/o7hDDzbvnsXdllkTh7mdQm34KgWwEgvO0m/VYlm+bL46ceXhy4IbrKcsqpvWqNgiiGGHJP7IYl9Bmma0GudGjtdSVwLj3blyBXFKp7kGRlD+Cvz0ib0nGtn39G2kxCT1j4bhwGitpUcyOWIvWz63zSpJ/LpJqvQ8C9tEq/danR2q1EjcOAyu9VqOqZzoEAldkBv0dlhg+VcNaPj6RSjdFIIgraNpWpHLjnNh5gEQI5hF+MyPZ8Xo2nw7iGJdO2+wdZSYhYI8e2azW4pnffPEmmYW6YpApIOisiF1drpSWtpL8VwF5/NSxpjUmJ+ZYtmx88qY4SURQx3r5iRU0BfE+2nXT9gklVSrq0jlIbfJNDdIRIuPyCOhGj5pd/OzZs3INjp3X81vEBGqUWJasdsaJ5Fv6EoN7b5EAp/ocR02JV11CoD0CAx6QWJgu0ZztYavfAsrTeD3hXtvnflKgcGIt5H0PE+ULASFwNwQ2/eBDbRnerUfE71kIGCdWFte1dlOqcBp8ljzpOp4bslwFc1VSgoDxWE6wnYmc+/s6fL/ldC8KTiefpDgmnalVpFq8O/KebtpL66rKHbDrOpUjBJIQGNAvpLCkpB5UYYcA4QvM+O5nJNEuwDTS6PqRZfSVh0Ot2yVnWE/1JrXGTOPMO8IpuIUjo5uXJVhny9AIuIrdDQHjHnqSh2EiDONuT3tA2Cksc38Q1x4R+8EfifJvsRjvnW862yKQ/kpKQZxNRctijcTHSBXy/B7fq7Cp1O01WpgfVyAdgC2k/6zXR/C3R3rHbmzLW3goQuuNFYs2OKx20gKXkfxJ8RfZSQhIvyXBNVfhuHGIpjo3pm4uMC9MbVxOLIzbDSpLbYdl4mb54esqcAEEvv322xG4iKwyfPKMxfxXmqaNQUSpNLDGH+TIrnRaat+p/CYCxj2szXfJDCL99ordM19HCPP6vbO5ZSfSsoFur+0mJZPcZVN40d++fbvJlDEa5Nr9bpxQNgG8NjIBd/JNBYDopxBoh4Bu9KiGLfEc5TFt2FLMAYdfralG9F/+Qkzb3v0XxlaC4x/Gt9oVi8y1UxhS7ZBRzUJgRgQK427tR782wVnHOrhiw67JHYXVEyzzShb85VNkCUclMx3r2MePH5e0rndHQIB4WfyzxN2yEc5qcwSSRMPdEED8Ns/96ntxd5ME8QsCTKxGyTce1uqDahCOkLS6vCHLfTpFrUQQ4HRu5Kl7hA/KX/UEZnPEweJqaJ2wr+lKVisZXICbnbaM+m/7ivEymnEmCInBbWV1QL+QtpZvK43ljGMAWKZRbo3BPVjeXGENPUdfEHJqQamQu/6vTzfzGp3MI9ix/XtTLQ6IgOW+LXRL4UbYgIwvJMVPSmx6SkfghX0EQjW4ZoUQCHQOfyRevnxJN5XMg8YlTNPrXYIlf6OjI/FO1E6Nj09r08J4j8yMe6BxBdJ0HPk9OGM60AP9WYiIfXzW8Em1u2IizfkV1kqP7C0ENKNOqIXGUPVcQ/KHglTENEJA+q0RsCNUe9i5fEjZ360bgWbR0B+Bcrdn4MxszYK2JFojPH79KLcRTssbzf7Rlor2IKIkSTjF27NJoXTaJizKTEWAq5aNY3yzZqNLdvPdWpmdZ2c72TpCaMfKL1m4m3O4LvDbWqcjS4Zyrbtu7to5gBl3MgfsJ4UKB+/2+YlVtrc/bowH6EPnWa0YQRhh4lggKlQX2Tjb2y2ZoDPIG9n3nsGOXhECIKAbPSqIAaqBKy2J5yivCydX/9sxuYukxMJg62uck7FQEtmK27NRyjtONQgBIdAOgc7Wns9IZKlmjynxK5w9HVGwh6yVvHtYebwA4Sn21cW6qhMpXxOjnFQEMNLw6uJEY1eGLXDibp88efLo0SNCcsu/qpdKjMrfGQFEcc8QHW3L8M7dJN57ImB0fY5zfSQrTf8cDqZg6sr9hiz3lCi1tYmAcSvCmbvIuR96lSHnm2QUZtq3tzuv0XysCnnU6z4CmO7BDUr+U5dmiTdCiBj0RPwGjlolLonAid6qTTxZcUgvbSKjTAsCRt1LVSxsTz8GZhl9JZ5AH7GgnkvGQhl7n9XQCPuAiJ9l5sWWgC+/K5UWAmchYPlc7YV9g/HrXH03y1kdtG6XqAn2ETZVDZMC86Dx9sx1zcZIknYLW8xF389GQ9m8rLk7zGESAduHh4f77NRYzAZLmUNsIwUsC4T4OI1Ufu6juAKZlKk+kDo3YJ/m1q1ExN5i5y8Vylu4BjbI2TSGLQ63oJ7L/LyG5F+mO8RIBAHptwg4sz86nOZYbpTEb8+Oj+hfENicwZPA2VzMJtWQVNi4zk2qU4WnQ2AvFm40RnCDlA+x6kxVRw82x7m1sxxw6bTqIjdphSULutOnKj4/GfdindspOkKYh/+hbZ9XreWtiGJst7NgIWzGMhbnuc/X4Os19tDZ2/IJdmm85RyZcT9vm8AysXhHWZvfPBxRvqnbjhEx3h8B3ehRijmTHwZQFWubsJ7UQ0Gl1P/7/ffv3/87mfO/H/+R8369d/YMEVqgm86Ctx5/qkkI3BGBkkVmZO1qgTISbVlClaXpMcvgvimJgjrrAoUS37fiv8cURSNVLKqJDMNKCQ5g8DrKgds9cFKMcBrByI6KTY0ANupaDheO7jmhTN2bIr4KAmhgy10DqGs2t6q0WFhJYE5YiA9avCHLAQL62R8B4wdY3HZFsBGeIecteNybQFu0lVRn6t5eUuU3L8yVfBYDKZDYU0Aznis+hTY12hoBi5T21GAjjIjWmKv+pghwptcYhhLZgmlKoavcMvrscQau2s1E4Fu2NL1Zz+CZE828znCNQEo3wVGkgB4JgZ4IWOIHSvZcevKS0VZ8Zgl0bEb91V8hkOAwyBujK8NVxTaEhV9CgctPO+zBEqzxLRp1r6rUfNQy16xvYgssd96paR38bblfOD5OU/u6W/n4gLrwTUnlCAMdrozyerJriBjq9oNnPdfaSZwO5S1cL17Qw+f2fhKYdQtfQ/LrYqLaxkRA+m3MfqlCVeROK1c/60eFMDk0bpsoXCPE7eS6qA5yzq0uU6otAwGk7qyQYEetRfLH9L8RjL222x1fGYme3h4LedJpFpRU5hCBwlsnTtRR+IT5/OQhg+cW0BHCDPxLVLdlzoqQpGNNEXBSH6X68UY+iIrHL+LnD/aGUoG6UvmJgiJODEeUb+pKMi9eBkdAN3oUdRBWPvvBVXTWp0+fTpzmcQdbdvT3wCJ4ZYSdP6JOI6FRo7kq9sBUvhAQAgECJWE3hUvfyGrtRI0d4NP5Z8lkERyF7UM501OkH+M04MpX/HccopGfvn379vCQCSqCQNIRbJiRkRRt5QggjXuKqGmUdjnlqkEINEWABZpl+5aw/qZkWCpnjy04dZDn6b4hyxZ4VaYdArh6LLEpOLWW80jBafA8Oa/OjkVRLI1W8c7Z6S9ZGdlbuW1JS9wA9tXp1/PJ2XhbEYXxEm9VC9wCHd6iCdV5eQQsuhcQ8KWwEXMiGpbRF9knSqI8iIu6sEPYYthwZ+7vv/+eBGDdwrQerMs26zdK8ua7yhQC1REI1Mhm/Ra1tvni+Jlx1gr376qzHw8z8JvL+NKJ0VQrCQX2KVyn2QTxVSgNEQq/LtYih4YOEUMYkJaL7dS0601jN7FetlhEkUhfY0P9i8VdAdpzOeyRc10Ze8o/SRTlLTzsZQpsonS4dW6pedIyF5D8SZEX2UkIbI7czRq0G7IJy8iZxs5loiSEiUC1cz0wIyN5edri6+hD9vcCkw5fzChw7tyaQbBeaYcAIcHnaq29VYbP8rCWsPEbLT4ve2nmmm7enj0agnzptAAQ/cxGoGTf55RjCwun41/nAZ06QpghliXKzTJnRUiKGHsX3sWOAFLyKALmutok1+X69aY5bKwgkxEvwbBWUFNY9iq3TCg3D0c0ui9AOCJ1e/iX5FsCWkrq17tCoD8CutEjE3P2ibF7qhwuQuUR0GP/4EAmxUevsZIvOa1x+kzP7SqRaBisqNFcFUcdoudCQAj8HwKFq6B4WE8c5b1Qp0KS4o0O/rTEfYPhzrH2zgxm++OYnZOW6535UnNxBPgUgL3rGdHnbizFedHT2RGIS+Ppcb2zwyv6p0aAj45avGzsZJz+gZdgTmFPPe+LqTdkeWoRvQbxgfTuMcXpGgaa72d/+vRpnpzvNZGdb/lw2VJ54cZnEoXcgeLDlfTuXmH/I6X23ZG92mbPx02KEB5yUcUxe9jKXgHEwD8Ut1dM+VdFwBIS4Y/rpjiwSd9TBzblRZWfiABOP2McNhsxJ5roxnV0FVeP7xw2tntiD5Y0jU6z7A9G9uBKWje+a7Fs4eL0zVYjOyp2BwRQRJZVg+UexknhYlEZX9qU7N/VxQTb3q7iMnaOjJXb17+p7Acq1Djjp7ayLs+eoHHRxGC52E6NxaliURFrVI05QafvvTXjvOlbaGu+7ryJv0ZjM4dReaL63RP7pI6za8ueK+XRvIWb6xcAmXHUb0pyauYFJD+VZZWfEQHptxl7zUhz0qk/9uwQBjQ25jSOXyZu/lhg8mdsTsXmRSDJKFqziamMtKzzq+fgHI6b5dVbVIUjI4CRf+75kUNHDe6pYc+PcMNs3Htm7/pu3h47SdJpdqxUMo5A4bEFjpjF62/xFLXT0ylRwoKOEKaiV6jcSqy1PQOskKRUBC5QnrVV0ggdFmEckvHFJpRbtiou0KdGFlhoKxwxjpV8U3F89FQIVERAN3okg8n8zRKa65D3TKKkGgnTwRqwRAAnVZtXmBVLdtgQXJzo8oDyeBC/5ahYHmh6SwgIgdYIFK6CDj22e/RHjkMUkrTX4iz5aPvsy6EJICtxRqRCxOyQLQBMHFrEpgI+TnnLIQRH7ekbS44SJa6HAP6y+LZl3Jt2PUDEkRAIEMBDajEqkrR60ET5Twayf/aA3fSSG8puyHJ5F6iGEgQw3S0hINjMQYSH8eBHCW3Gdzejz43vtitmPI6VRIB/pMG+O5LUxFyFCQc8lF5El5X7WXzFzTyfKr9z/XylZ0fg0JGeFARQgkagw0uq0rs3R4BPgBpnXkz0ni4+v1+Mjlmu0fffykv7lRwO+bwmxnnLsj+IiXjW6RHk7dAAQ3rhYhxIRYkQ8HVIBA3CkSNPZ38UV9pVYi2qQNR0CRxcoBkh+HAFFHk38gjXlr9TRqf0CepAdScBe72dGqNZFem77EeslH1/5l49k5o3ce2qPZe97vbzk8am/2J52ldHfm3x+cIvSfrEwRVQ4v88NFb9wsa071BK9Rbuua3oAjYpzrLqjYw3Kja75DeCRdUOhYD021DdUZcYws9S+xeNjeLCtiFMnT8mAv4ecv8gYPljBUqkOn9MB6wLCIPHH8jeNx4VVi6YkfecI+p2d0ltltNl8fpb2CTrFs+N31jTo5zTEUBllUTRlNCP1jr0Lw0usVXMVHxKqPQSJFu8K53WAtXb1ondkj2WGWWdLRzGo8U1Z+nNPl8QsWwR7lF7wyOESV6sNW57zrF1ySBHx5oCQEp+pvbCmI50rK8nT57EccjWnPFqp36qcMR496X6LuK11XraYp1b4nuvxZfquTkCutEjQQCw5pn20FC11AGLVUwrvKUJRDQuinWSrYJZe+DhbUzgRvV0Svw6D2KahwJ5gwdlCQEhsI8A47dk9ZvtFomo+nJX4z67czxB8WZ3yl74SHXOCRaMzw6RFt+/f8/mZaSAHo2MANaIv8qykIr9g0lmKakyQsCOAKHSh/6ybMPbQkbqQLDUqTJCoDoCGBWHLm+Euc9JgzV3OAEC06X8xOwNWV4Dq5yeCBj3ZvxIF6Yngvl6Ehlpi/Wgfbpk0yVSVa1HLDTcMjN7WbQmxt+Jb3SOa93o4DmWPVSjhFfnlIlJtlZ1VKer8PCoWB8hYTHrlBLaw6KX+hDmd2j/Fv3WlU5CwHg3On0a2MlJrZQUNtoGlkkkTgYzvi+6h0M+XtsUT+n9QyPkrH63uHk/ffrUAWdfKjo0pyamRsBfZO0xcugS2Xtxlvy48ux2/VkcLhS+pbPilUSelruSIpUfPgpcW+h541x/WPNhAT4tflgmKMD0jVM9yJz356Fl3m4IGOfrQwrHBD+O26RMdYaaJSSqr3OjS3ObKijVFWlcESwt3tZbGBkLKFsm6D7InCJme43OLvl7fCn/SghIv12pN9e8RDTzunD1HLwZyx+mFMsf/pgOUIzERmK3c8wVxws2JBPEcm8IF3+wCcKmtiKpqvdFvEKQL3QU0KGtLb31BhnmXCHZcVj0dAoE0CSnaAzLdRhn7SYbO64KeVUqMRJsLyadZsdKJS0IZN86gRVk0RUWGixluM4jcvzEUoNfBuL9n+3SGIf20KyADKzKWx0hZOFWYtsDVwCg8WdErnSsyYihK4bAu7QlMeCRImzyQ83GfhDFLAzerYxFAM4yrtarrc69I99UZ8DV3J0R0I0ept7H0YBmxF/JtFfLMuZbxAPukKF/+ahFtkWOQxBPrgnTSoVY9sRtESzmUxYJlfhTNUJACPwvAiU2MTZ33u2qmwElEMMOBK5GdQxBdXkuCfYFO6wP6fTDg/R7nUh45YBXVu9Rq/w1AnkOr70hv65fOULAggAmsUULnb6rXWtpY8FkKeMfV7a/pZKbCPTvvk0yyjOx1g6PjaHbT1k+Y4X6ODNmqxgJN2Q5T0588PNqaPTWsIRt8puxmMJhtVnVWZn2dUcfi84/UMpVgIewxI+auNd9ucr2yy21+VW5+mdMcLPM4eE3Fpj9/X5MSamLjjy/xIy91ofmQUxKi3ZqHTsL4P5pPYbMoVnFK4MAGEhLf901KQ6tyUb3WmSb7kMDV7GNA0mw/LSEJVniMOJtBare0mi8wvKnrYcJTu9DawpgCZos5yWpBlo87FAoH8dp37qn1ui11gzrFpVjQYAN98Ni8QsvDl8fv0Dc+WmBqAOPhxomoMFibrlXWDswY7qf8UQL7YGt6FdL1C/RIHEyaj09nFM2G4oHfmy+MmzmoU1ldBekMoiFZqz5kMLUpvuUj4+pce6o7YNGdiv+QjK7ktQXibvzNZJ7PcN7aZfePF3kaDMmBvQWxo+XoCWQAexnvGpEfeC7wGjKhA0AACAASURBVHN1B+fV7JJvFMgZi20qh4ARS5nglcKfp6yzpN8Ke23k1+2dOwIXzBR4xjDOWbQ+PDxgYhEA08HXPQLvp9NwuC92SKFvmRwWTi2AJAReU2rA4uJsRWpVlJdQZYA28itojM6XeiBCkePNC1YsN8bxG292H6Z7eXjGsO4U6bTNTldmNgI4cvNiadAVffa2OBxxqJeS2Dd6+ZLq3CysI4SbsOxlZviyXFWIcZ4HZs/HpWNNDlt7Yg/MzRri+1ybrzTNxJWHbbO2ydeNnuIHW5MxYI7CEeOdYndfJA2leKORp/4Kd8xI3QjxeiQEIgjoRo8IOP/rMMIDhb7G0WCZ82J1ec9YSxChQs1e3kDJQoscv0CfOE5cP9gi8WUPUF/pQy4DSYlIEQJ9EcDHkRQhF1CX4RYkdmFvPzijtoCey/xEweYtU5lSm84UODuYuPM8WfjH+58Hu4xIjMAIvZ/X9RUtvRFwGJyGjD46JWImD0ZWENzIa9wqQ1nltaK3hAAIWMbFnj0zFIDLCvTQ2MPF3Hn7P4hHgcLUMx57ON+Q5TUUFuG0CPm65sKcYQnL5gvPid3PvrQy2o6OfSu0g0XHcSynCpYAoMOIAcsptcCILbQQLGPHIurZUlfxRVZnhwLA/cI9JwiMvYwxkmEAV4RxrqomEmDLdaVOYzTqBcwVJ12oI6Ozxb3SiCpVW4KAZQiU1G951x48yu7MKftcFj0cP+ppwcGPP2B8tY76HWRqxqHhM74JFDETPWde2vKjNDZJwmNv0cmb7ypTCLRDwKKIUhdr7ahtVHP8w2UWiBoR5lebSoZlGnL1B17i+OqmupHGeso3R5G3btqSdVPe1EZ39JxlXE+1SBwOcIu7IJUwvBbx+Bm/wvgI9UsOlY6MlLxt66G460YMY63/hvhmlAVe9wxK4urUh/HO3sJDlBhNeNX4PsGjR484hcsfZ7aNf+xx+H8slwitRKsw0eCaYJ3IWSk0Eio975iK34kV07NLfkUoVNWwCByOXEf5nfWbA2GuxKFxODI76E+WNswXKHyU/FC6fWTc8mhjPi00a1kGNvLZUm2wyIVHFBdmwGGwxyYaHVTZZrvKbIcAe9w9j2wcfmoLydxchrRDIK/m9chKqodhiHGe9Eq3wtJp3aC+SUOIOv60vEmn9d4WBhITYvWpze7oK5eBBd7DCKi9hlBlxliFvRqM+bgaMErjyMBF0/kI70eeHC48ZsxNeM/2/O0ZtRmhvmoxRGgPzE2Wx1nKoWeQPeyfiIfcZ8HuYfDfukmaMXWIz23DEQ+RcUJSfdZzNbvEFJG6jlolhEAaAn9W/fvll1/Smt8vzQevqpKWUNmnT5/QQdn26D5P//uEaMgEUs4rSuRoiWeQdxGGRuRDm2WSoAcp2YgGqi35Jls7qvZqLqG2KYx7BJNfGMWCkEQqr/6oUPudovGytRyr0OoAHlZouVAton6TxDgie4B2SGrFAlP0UfZKlZkiqV+MwGY77JAf/BrGVioWi8hbRKTdI+m6oC9K8Ayq0s92CGT4EOnZdvRUrNl+8GkZxRWbDqoyWiad5zWINE7opyjkAMPxf1o2BjpPEyWgWRQ4LLdbZgbEr4+x4SgIyhT+vCHLPmLOmIkkTvGfROhxj04hzEcvNb2WZ8fLOnHK4vSQI7uHqmnvsH7xde+ynDmc/VkxHTKIhvH7otDy8Yn0q/XTE00QoHe46oTlFqvLdccFMuBDGk9jAq1rU84mApbxPo6mOvS4NiU1sPkXW+WQJGS18yogoHNvsHSmCvEbc21icQZujp26mXvdtJl/ioqz6IoSwgK5bWpgLH23iW2QWcJRkoQc+m26Lc0sM2+H3nHoBYIRdJD7KYXmELtzAul1IhFJIFSXRymusUdg32I++Z1odxAF6hQo4Dc+11cEJHAFdFs0LSxYvF4+qn66p2KvCPhmVYeL2bpKIPAt+Kiu04tAbpI9cmZ8Lr6S8JT3wrrT1zmFDqgkIvfUQraJG59ffGabCkZgr/ITWGjRJ2Cd7uYtjE86a8Ia5TAH0V/AgppaIEoSnqTCFhamlvwkNGYpHNftrk/vs86SfptFdDPoTF16OPkfMMEeU0916qNdAqNfz8hpo2KMC0a2lbWHDJ2+btEp582n6/LrHPsSe48wY/6eObomaTOn875qoQwwTIywxIsZvVtrxKqL3yadlhkT38jmuwNmZg8i8EdgBuTIkVQoz4uAVReqTcBn0Wl3mAqd/GwmECqWmWvlY8lpNO+gbbJJOiS7uvxvouoyUf4WBbtHNu+2U0rQtjl4A2IYy62dD8BFvwTtJv1MojBixjjF5XpQiUMEDh13QVc20huHdPoFEJhUsiUbPoB76cMdnG47a3Rx3jzSaI6wTwRI5h685fkBLIvmPBwL3Xzv5Qyqhpsj8Je6/FdZdy1TYC2fQpxBhjQ0M8sSUUGLzFvBBFzxJ5Wf5ceMgxB5arF6IxChKxelGWki6RG1GUliPmu3HlhonmtJXEJt3U6093hk+RGROvcIUbG3VV6yUPv10XgBm9kaj/EVVNXnp900dGLgEjBrlGS6MmIQN7J69wCcpY+Mmtl1h0sAdUVI6eJDG901vU6c5cGXrtuT/7x8jLp15xpz8lrUWxkIZCi3EZxiEU4X/ROZPjaFkHktUmfhoyBie5OAJdM4PxbS4143ThmdDTlH3kQJOi7Sre4Rw20ipiw6nIHWeqEHYusR1MjzeEOWF4E0rp4s3tW6Ej4sYeVs2iepMT1XSTZzu6nNX5O6hYyFtsMeDObHw/KRApecIOD3cBetw5QHtoEdi0gcErZMyk0Nv4g8zPjImTGRBDptENYsE0cfpeRci0YncAeDyvXR2rLa69x2WDli/ESge/eo6rk2MerwDpO1P+XtIePnu2nRR7hp2iJXJVNDMJRaDxmLMgHwntIYnEL3u3tJA2/rMUv9wcy7JqPRSm1Pei2CtxDZGpyAwgEVWkDhDX9alglIyx2QieuTEby+gc5fqxo/x+6pWOv2ZQZn0vQrDNK1AFl7nDrYD748rwkIOI38LJnBfRpGSB/iUNGIWotcBGQedZ5Da3VHfAR1lvNaTDWqJy4Ay1MW192Mlk3/Scl4N061C6ft2PSXTm5EW2g77PfAwDssv1nAbr5aBKZWGfodFdRokWUhcmrJ3+zo2TPtgtpuLG9iGAzDPemqvlS36BBHTDtMBtdvm102fuahceh6dpYE83s7Idzr0KQVXIDkXp0D5sft3oCvvZ+1bH700p6Pzk3oJQTTp8wFrWUpSbuuIa2u7eNSl7q+CwgG0nj9xqd0SlCz/Sf6wYmHsTl7MWrek0mfws69Zqd/s2R2p9fq7k2qamWWqAjXp9JprjtuMhU6fjcTKCjfXnVyYkm4xftmzamZUFLSIxaCKQOzuNkxJtEVtLj8pZKaVN64GtqjnwELkUktxgtTm5EklvztJqCAyGwhBDcmMiNEsANTe1DXleeAwav+jOC5ifO5OCAnDKhNwuKZtebNc9nv0Pqm19rHltHamgx6OTBuUS+HhC1EUrIFeUmrJ6M2y6DTV7NO3VloO2wrmFMOy6uAEGiBwAOV+upmSb9+/fqPP/5Y5x/mMBQ/fvx4WMxSAJVk1EGW2pYykEcC1kjw72+//WZ/t6Qksz5m9IsXL0oqOevdDx8+vHz5Mrt1eEfZ8ffVV19lV8KLnz9//u6774zShfCgpr/44ou8Fn///XfLdhH0/Pzzz3lNIA+HtiBcPH78+LD+uah17Pzwww/LeHQ56wQj9N27d+t8Yw7zN4J3WPj58+eHojIXtbD866+//vjjj4e8v3nzJk/VLzotXr8F2HgN66fw9ejRo3W+MQeR+Omnn+KFaeKbb77Zg4VZCV0Ur8H49Hp9VDJZoO7Qis+ePTOity6GJkQnU8le361f8XMQaYbM119/7WdWSc+lPeaidq+DGOaM4r2nkXzEAEGKFNCjWgiw0MiY35nT0TO1aKhVDzKD9kD/WKbddaN48xl36/wqOShVo+WMm6PnOgW7y6irsRUPjbQqWE1aiX3mZTvHsqwYBAfUOBZXXEjaTdwLCG/fvsVO9gGpaAT61S7pG7IM42uQ18gsOZ1VwbCE7eFjzzfOv1jmLFXs1fYsyWzFnGtpsdGYRZe6GT9o4nB2O5xt/RoKzZ6rThB0vd8Fm5LAqp8+amQ/MDSePHniO5OZj/hJfxmNrrlm5E2EO2RiHuNQsjSE87bEjWBpwljm0PDGWYESNtZmL+aPCF97H9KzNNF0MRJwYSSJtw61ZVBz4U9f98ar6maQGHV44UwRZ3Z5agfH1daBKtfWksCVd7hBk6cr0Pm+F7rDeDGaap2dV4cCCT3sxBXu/QXd6n6uZ173yCUaKVhX/zohhbbGRDl7CFhWl8GyYq+q2fPjHvv+A3mNp6WzlreS9B7q0V8+ED1JQ0s9wSOfpCrz6dqo7mxlwVG8332WN9OEKTeaXzaba5oZt1h8S76EDIuDMah/0iVqfC7eDH4LGL/Pz4eHBwuzlggKSz3xMntuvcLBvlftmphGc66/MA+aOFxSHWpmv4aS2cEnco3MuTnoQFjjD2ZrUXIHya+F1Tj1xHW7T+fhwPELl6f9YRivrbrjSPotDvjUT0dWy9nA1lrWDRIF7ePAYPR/dk7b16oRwgo3zlho0L97u2D+miJwqEZIij/CPOCP1fdS7MsvvyRNHCCTReTFuSIeJ6KWUUkXRJA/fIQzhNibisYeJFGhJWYgsM8PSR2hQN4cUbiq6sa4dBpQH+o0TYWpApk3amiF+ZENxEL3I/3FLJkRCJ3K5mH5RvuYh7uEccKYwZclfyHOPY8QxjlaPy20fyxOOZroc6xpzd1Vc+zL7QUBSze1wGqZEbDDXaRiaiuzWAipfLUofzibFK6q4jSvgyLQnyOEI9oHSyPD2++XoIlDl92hC9GvgdmKKS/eTXoqBJogsHlNiHOINGnyTpWCJMb6JsgTZTKdMwkV9hs1AAXhfXbGaZf1EsuMpKZR1vYmNkviakxqsVFhGN8kL8i0XDHViEK/WiO1jvhyifJbL0lbZHIuagEZE6QEkyrvWoB18mBPoBNKyEMnU8Nec/ErDHmXXdi9d1PzL9lHKG32VLI7CIQxiNHAdpwpSYei9rMb5UXUl73F1I6eS3vMRW2kL/Lkodx+iJCkRwsCaIlUu87vzYgC74kwGgNNxZRRPmTaLROSrFnUL13TB0P0vN+n8XSqedmHhUFaocvouDiA7iklGxlmjdAwctdIJ6zVFIO9Eaeu2ruxDL9OPg8TPVXBsIQ5USlJMH8dok0B1iklrbR+1z75MuNUJAb0/KbRq8EK4nB9t37FJw+TwO+dEqVt1CdLc9NNEIC21tI+dKRZkwa940OdnaZTgMtvi5+gbSHJf6vR5JXN12gv0ndJXgWM3hFYgGy/l9fpuAbIYyEYC77eCB6t6XE5LGryWk96S2sTO1xJOtzvdHsTxpKH85qToiDBdNmUsIB+2goIWP9EqwRvWX768z51Lgrf8mJeGepfU76X02fkOkYsQ7iFNqbOYOZdA9LfcLWg4eh0poIDs11CzpZ22JbUbJmR2/kGSyhv8a4bGuvECG55rPQ1YZs5do0XCAAziw9sRJ+gPfySGen1PN557lhoPjSSNxF2mVdaOkW6e+HXLld78nDYhAPWT+zVNnh+ZM04gj4ZCj2/u+NpdFQLX4pDI3B8OWKqmHOB6e4qXydu6y2kcw9N6zVcnXOYqmoJoZ3yqSXfja8LJJJmsVuts6TfLiDemyxY3Fl2VTZOSSS23IGWpBA68F6+OtuUgaRMpsgqnGIIpU61dEc8IJMCAS8RW72cCyqPsGDXmeWUxGuwuMcnohbM4/wan+IkWQtMID+HP8HW7gUF5MMKByyQMUfMtRCWTnNDZk+naSrMGJh7PgeHdiSBVrHo7TVVmD1GjYSTMz6fRsizP0LNromskgOn5dMWNdBNSVDTLtAFPvZDQE5RifbNhU36MTgjnvC42uTdiHVURQAuVglwpQoVvdZZrhgpjJdyvTGpLXSiyB3Kxt7cXUgzPc5Y9vUDP5fF9SFJ/lsRTVJCoX0KYFosaSh4l9HqN71Wd+udUB8N0utX/CYC4yFphvLrUVoIFCLwl833A6UQCLd+WhAAQ6yoTXgnzQzUlgWEvTLMZ0ww4EOdKFPmD/5I8JNMtLmvf/cq2cynhnJ4B1kSA5GFF+aPTSg6ZxqpdRxld3F1viwT8FzUAvKhjVIdxnWFFmCdPCQlyrlDPyOxTv+Q4OeahSCn3K3ss1nORUBexs9GfRT3IBjppI9YjrppArjcNEF/MU3wtNxWoQaq9fulenou7TEXtZHOyvNlIGaROvUoCQHW0vzhU0DPLIOXYYv5Z9QAkWJ0Lj2FQqZm6qeVJMIshf9Fe0i/M1DLNY/PXd2ZZeEOWDL0MHwBbAs8HeYwmzE2EZvWhDkKZ0nQTWCSIYrgz3hs2ssVMYROi8BgwlXkaBNYJseKTUQgugnLsIkt52tCS5peaKEw/e4YljCfyPK0ZViVt9K0BnrKrgCZEKsQg/j5jZJeNk6Cyv0ym4IN/sEry0+sGr989g4H4GzqMb/yzfRcEwSgHaoR+qLuanfdoi8GFn+CjzzmDRXWpXBTtObKLBTgzVHZEwFGn9/L6zRyUosesAr0Oa37lSfJ5GJvNwJQaxO/X+LpvCGAMqned1CyVnprkY7nLDNLnOVaTy3r39S5Naiz4vhdc50HOAi3No99UhGzQ5dOKsh+/et00AVreas+169pCHKk0AJA9NOCwOHAQbZ7jmULze3KROwTRnS7du01r1VNkEOH2m14tKL/Ojyi8ANiIpiULGbXKrSktoDm1J8lW04nkp3KpqV8IBK+eJBGuiyV7JU5XIwEzS0/6Z29CkfOZyhtsrNkBiujkRnpQ1sEq/Uj5LD64mJhc62XltZrDXOkAjW75mgzp1ajs3gLnaQxhdlR2oSuT2aVDkoidV7Jd507dULrrHj3Sb/F8Zn6adw4TNJjoxUuXOTy+lAcDbJcJcajFiysQ7GZI1Yfj2guslx1lGz2dUVSXUN+Asf13tgvWX76TZSnLa6DiaiNL8FS4WJMHQph0MXgidDyVpI1S/mgnol+porH5mAcmd+KiuJQnGbUaZoK86QXXcHiLlUpufK8y2oU8FF6EQJ4igBjyBk1EsN5qTDY2XftVky01nvle8eOWdCGWgCnTjQ8kPJHgp9kAm+qGnQ1R+yESLdWeQT9joy8xDJFOkxIgNJhVdNNAVXQzqjEmROHkO4VsBh4GYTxClMV/YgIIf91dQV15pF057cYensysOQzVOsKw7pFmnDrNYse8AlGwVJhXQqZyIyzHpQgxlXkh0HhN+pj4tfvl/FxcGnGlF/epYHIlSHB1OMeKSEEOiPwQHu+OC7pL7744o8//ljnK8eCAKbkmzdvnj17Zik8V5lff/0V1j5+/Dgg2cxA2PRff/11OW2fP39+8uRJeT2FNTAH//DDD4eV/PTTT998881hsdYFjNQ6Muipn3/+2f08McGUfCg2c1ELmB8+fHj58uWJqNK0BdhsChkaz58/z34940UM3NevX2e8uPfKtfuIyQIJ/PHHH/fYHyGfZQMzGgZPU2Lm0h5zURvpuLx5nGVna3mI0Dzvo4eHh3mJP51yPC9fffVVEhm///77d999h7gub7klGzm//evP5SRV6wpjUfOHp+PLL78k03d5kBOZCrFIMcVdPY6MhbByqw9KsHgXwnyqaBG3y+PHj13TF0i8ffvWdTHsLGCSQ2Lp5UIeAZBepkP5l6ocnkunL5VH+rqw9aTXgYLJOv4K9GOnvXjxIl4s/hQBxjG3FtTUNU68FcvTC7DcVIBxtjjRBU8nvaQPVcGwhFkEo1aZQxuJgcA6pVZzjephKmRGQB9a6kcwmJ5KbDz04bt37/y29pa6llUqMsw87rsggoUhUg1rewQ3FWN4pPVZJgiEGZ+Aszf8DnLpKqt4JggaCuQNlNg9clYcHuASTym1gbw/CxcKrUNgtATS7iPpuo/M5a+QYIsAo+X2xldh67yONcIAj9RTRceuhX8t6tkyucyzi0Dy78ILKndvm0NrE0auA2qBK2KQtNPhi/AvChwyfJKg0GLY48dDehmVzHFrkzgi1YePoGqRK0dYC18c68FDJ+R6pOwRv56agcXp/L23Ivl+1zvVt6zvqNnlRGqIPAJh/pZOX6aSJU2jkbfyHh1qOZpGkPY0hrFR8EdI4rCUG3hrYqTQkhTaGkDlbCJg8ZpuBmls1jZ7ZqBdA3YyfKRBDeU/10s/Vyf6DUPOrlrXxtjeKpL5BUvYNeQn9l7xywTpzcULG2F2yoMKy39alsl7rfR3yu1RUis/0t00kbdY2NyNpdNZou6JlmPnXNlwZKQm4kI1gjJJ5ahp+chMhA2JDKzjSexms4VyRBSnyuYSo64E3tlbaOmIpQzTBIZ03NK219auJMJZGPh3H8lv1wu1atY6q3ydJf1WSxoHrGec6Kzq4KDGs71Dh/uY1amNV8hikGEYL9PnacSsyiMA1phznZrCQsBduWm2reuPT9YWV+26TmMOxgxCsll4nDFlWc5PRC1DYHE7b8JemOnL4dLK4janWhKsavNs17qLmkIeM15P0oTsv2DnZ7Ry7ivSaQv+mzotSQA69OM4U6GF2YiD1/L6UiZQTagj8pdghiSl5OuippPjQnYHVyojl/27ksAYey+klowbJ6m15ZWPOy3z6oy/5ctYvOSFnzIJsvpYPOH+CHUj188sxwFJQ0VQT4l15Fs7dckLGKShdsFRQVtX+slErHDEoEPlmwoA0U8hUBOBzRtElsmmZjP3qIu9dncl0iaw18iER0z/cboUca17ixhx+SNwB8gWgcEJOBG1jiN8SSOQDQ0A6KjaS8xFLVyUX/dY3jsWYPcAt+RTf7epinWvhaSkMjfpo3HGji/STNasVJP6K7vwOAhYhuRc1MY7JZWXFsM8TuFlnvqDS+lUBDLEADs8tZVa5Zl2IwQziGo1lFqP0WaOED/ao24WTgTqbhPlIfjMX3jDI6QujyiDcZVBNm/tTRlEFR+S16LA7CwfdlajAof91ajdw2oPCWshRZE64xrGYjFGKu/2iMFu90ote7cZtKEfAv0DenGIWGgcigQFqIf4jE3lw15jhNR491maLi+ToWkjHJU8ghJgjHOU3fsQRl9vitna8NgsFics/vSqvuVNmY9DUf1pa2wPhQEQsmnYVH2bs8whGUnArmXejVytTdZIRuA6S4db9Dazz5qXRjnxmdRJV2rComGYpg+rXU/lbBUdvhUv0AjJeLWWfo+TvfkUUTmUZApgRG2+HsmE4LXpteYxr/JIu+6RFNoa7YhCc7gpEUEAdbdGNchBd0VquNij+CgbwTmPIlqrOHLia7Sgm+j3YBVJp0emEmBZN7rICfn2SRPi11MY9WQo5ICj8p9rQIKBsPeTF8tbH6qGTRnz2bfYKj5Hmw55Op2G/Gr30hHJ9FsZLb0p6guPjJrRqD2dnr3eByvkBPIQg7UWKvGlOJbRb5HOaqH24ci+Fs7mcW2yHqrrCA5+B1FPnrfQYW5JgJJl6eQTdla6REj2aL6k5Fv6/cQycQtwr6eq5NPdEcY359Aq7R5WkrHOkn6LdOXUjyJrgUNBGr9A0jLK70eMk6G4iysTn/I+aUwRSDoXokM9htbKXgYeshZxpIxj5FjW8hNRS4ce9gsF4IjxezpfEIB27TMem7ZiH0TZ+rYp/cbKpdOQ2DVWmgrXmCTlJBnPFv2WUYaeDeaCw7CWjFaCVw4n6CQYI4VRs3b3S0Bki5+YRiiTCME9H9Hv3Uy1ErdJT0yatsUk2EKorlEnaqcp+NeunKnkUG9nu5eBDl2xqUjXmnyzWImIZpvKSdNrNjiz+96vPS7EXSME/rJZbzd7okShDPIuWLEJxyJqE8kLZ6LQjbuP7XoK8AlcZoaoi/MgS+L1rLzJJpN6O4TtNRupdSyc7r9zrAUrZ0ehn5iLWijHoHEMnpWwAOuDnJfuoIUa+T3v00do1OorijypXqaM7NVInojOpT3mojbeI9gGdmtWzos4mPGneeNRb4EAbos4tptPUWJnoceY2iRpyZwr+CnCyAiP7OqrnTBUX2EVAmsXMKwOrKz4dM9TykTsE7rg9AX+vCy3E8t4zZtHmn3Bi7/e7ukhYT6RHdIR0cqbmDrQvNdE0pLKvluAiqDX1qqYGiy6scSiPlx7rqlqJ7p7NVtA2OuyFvmAdggLfYe0GCmnGIX3Nud4tOYiMqHswRjPj89iawJmySkZHXHE7E87YIsCOaQHmUmyNPY2dDcFEnmoK5PUtidj4HnIbKMCDPw9qsiPTHaN6HHVRuA6VFaukroJi/brGe/SzmO8p7p9POmFvRmBfOYLvzDpKoZcUGefn5Z+jwyi+COLooNNegRU44qXp5Qxai02AtrxJYW2lsyIQotLiJ4uCCDba1SDHKT6VnCt1awDZBD/PJOUI8klmDswLQ57CgW1qR4PJz70TwSZw6b3DEXITjI4DxnMLpCtYGEhu9FhX4x3N1LHoskiMwgb+DgpXRKu042m3bAoxQmLjJcqllu89emeBkLifiKKjpc9sQRqVJBf0r0SSaAMkcCIZe4ENVJJySPL/OtwgEeotTQHDpvjjhosBmqJP8RIoYULSAWfEmIcdH0S2YN6jzxfni8m+RYBOKUMOO91R+v8uCExpuMo3kfSb3F8Jn3KGFkbda1HR7f6D83azV5jFdONQktDcWWyyUKHTJTYKZJjt52wOiIGoQX5vTIR78E4Ro5F+Oeidq87XD6TlJN80qfIJ436ZDh6Jk0YlSGCNCmDPtnSaT4apI297wZg68SYU2EA2vonVlaHoyVr8JkrN12yjaZFn4DOGzpnIeyzjHDiN7C4ZdYS0jSng+xVdBY1haJ15cb9ZV9sb9I1XwAAIABJREFU7pOWkJSLHxgemrWofUxQoyJafLN7M8KmKVtdyNHeJchApH0Q2dePUHUB33sJsHr3zgjoRg+7VvmPkiyGURwW/8vlxQvV3N/HtMx/jbAdZElsXF8hhP8hmif9MFLruqy/zOwBYxnFc1ELyEkG0x4yhfkWYJ08lCQw4/as20IW6PdCyzXC1636CBxYh+B+RXUXdkre63QlgEe6o92jubTHXNQe9hrj1yJykQ2/wyZUAATyRqXeAoFU22mRNwT7LPTimzQzBj8NO4QPXYEdZMDoZ+yJISQl7XkAI/MaSp6xxov8S9oyL1B4EPYnZbmDfG42cRjgu/lWh8xDwnqOI9pCrva4PstgLkEgdZjAO6oATnH7MKXyOn8kWL2yE8Pw39PAPLLTmWdUW7bT9sjb69MW+SBmh6JPSUhioFmYpWsoCdT0+MKILwA8ivQdkrPHO1OMpXV7GWSyD3SdW4nAawensGQfbNEwxtGKXGFFI5O8shZLlNWeXqL+iNutrkxS256ogGdhj2S/DgJ7VJE/5trEKBXZmOy9uKe7fAARwr3Xq+dHRNcnKS9tnA5ginUBA5AhhoTvaaeI8CeRVx1DS4WWfk/iIijM8E9SNYAM4LyyYE6aHPug4MWmkgN3Umhruao1BALhuc9PpH2NapBjWQJcCbH4BD0Ip5E5cbHc3FoSglEd/MRm41HQufxEy1HAwhdKe28yWuphglvapTYKoxKhExnbc3NBT+uJwMKXKwPBa3zWOYDg4x+391zl0yXomsM5FCjWjgtkgEG0JyrkO3mz6B/KTwcdBIPeWnJcTmtrYUbEHDh+Alla8xIxpFE1CFUgk0t3IHXAvmhCBHtPKbnWqaeDdqIJyyhwVJFAbQYMLqwtynbPaqWVNZJ7OXuD1ydjnYaAvQqT8umjzalq3eJoOUkgO0w2ubi85Dv2h0owlDa7o0Nm3JCI26VNyStZZ0m/DSXetYhhmBxOoE1lsl3l8JUx76Ou25GUUXNcmdQSg7x6wOpwZZHB8uYr4ICxlEonlkyeCbRJw5IZsQ2qtxUhI/7IsjCZi9oIv5v+B8Y+U+2eFR2pLe8R2iZDPlPluX95ywC3CFt/yvNalE5zuGkqdFCUJ3qqI/QhfbdHc4cleclCY49sSz4auP+kNr7mx8hv1OmgTeWWrrlDmauupPIsIv+tkVcxc0km80jEbe5jztikJCsgzLNlIcy/jFZ+ksmjiKrctKgXoCwGoU/GYbpcgcCXfO9zibGoHRwB3ehxqLj+rwCzPtoH07NckQ0uE3nkoZ0Bp5EB6joJC4MprbUnYpAlsXF9BRoOnxMTRmqddEXsks5cWMRpLmoBmcHYGcZ1cxZgnTyUJ9DMqOhavmAUfq0IiT3WbthHCxT0VCTmbC1IJTlMSeC8LI32OqJ1/lzaYy5qLX1H78cXtEijpR6ViSBQMkhv/i42bQTYvUdo0bNwi3v6Jg1+2sP53Pxa9kyJqJw7e0bwhzDGTglrkXexHAZc7E/HcgThpo8OlWrT1iOVHxIWEfhGj/aso0bNdaiWYdIuMAgLOWNtm7R7QRNG5aMJIiJO7bQlHRQJv4CkvTEV0QzxR0Z5iKAx5qMR1ps9sW1nsaBhEPhIL9eVSWrbaws848Lc7umMa5OzdHhcWpbOxQvarrOCmjNm1T0J3Myn/ipbVAy0zfozMgME+vy09HsGL8ErKIEkmyeDd1RQH9UthbbunYj+DyRBPzcRsFg+fYbqJnmnZMYHWusJws4ydJZHgjKCUvu3inMVe4NNMTuz3UqCanyCds4TXx11I69/Q1hftYzDdadbBNgB3p/3khYje+twXVLzVd/1B9SSjqgI9LBFeNZ1WnL6O95RwjfxFsalt9b6yNLLjcpEhHaP9zUlkUouJvl7mJyVHzf/1j1VMYf5McJ1Fbsrj9rydZb0W6Rnp3uETYhI5MnSFG9hAKR2yiAx2w7euDJJ5a5R+aaChHMjMo1aOGKqRc5r2ZnUtteoxQ/jerZpIkKkI34uajdXr+ulqOPOJRCedpxCAK5pC9qOnrkSzPjxgTPpuv6wF6TTNBUeCklGAXQFQyY+pvKmBnQRNbPwiVMV94vmNR28Vb7QiLMQf4rKQue3ZnNBeyLNj2AwVUF20Fl5PxFgNGS8I+72tJ2ZkddH47x1VSPhLAlHxQFpi/5FhicNR5Rv6ixpVLvXQ+BvLZTLdHUu1tKXX34J5aRJYPf4f1988cV0THUmGIhe/OuPdj9//vzzzz//+OOP2M1//PFHISX0CFb+N998w79ff/11YW16XQgIgUsi8NVXX33419+vv/768eNH9A9/GZyiZ1hCP3v2LONdvWJBgJ56/a+/33//nT5imljmC8u7h2WYL5bJgkXO48ePD8urwOURwDj54YcfUAvfffcd8vbbb79hlixyghPz+fPnMvDKZeDaQQbl+ERqQAIjT/VICAiBTQTQ22//9Yd6X3T7ZrHUTMw/HK9YKakvdih/Q5Y7oHrzJt68ecOKKQCBURDkTPSTYbIsMepqBtYUYJW3NmRtCqT8sdiJIFnSRKTaez7ytSUx2XHkjRDhH2B20NLSCJeKBQhgsKBDMFf4YykaPM37iUwSDTOmxZLHkd4SAtURYP+IzSn+GIB5cwFeIyKipPwtXbM45Jl2QQxdlwf4ZkPYSNhRctxtgqPMWRA4HBEEIWDBzsJOFTpRGozuPWTQJIPEAEAnGwqs6ZhKMoIcsucRVrV42l++fJm3uUkfsXjBBK3SWdUrAVVm559++on5AgaJ9nM7Ncu27N2GA64GGGcOBZAMMXMdtO509l4tqw9ad5VMlIiMDm1UWfqR5STxXHslUcJovxJDerNmjLpTHO/yFtIdqJq1E9jvpmWvfAmMzNPD6BwqRKvzL9psUe/8iyLij5wl4TeammZmJPyjxEi4leSnwqvyMyIg/TZjrwU0YxVjB8ZVdPDKpD8x3jAt5GRr3X3M+PzRCqLlgjCZgkvaZfGOXw5TgaVcST28yyTO7i0JFya6GAnObLAsiFhoLyvHEpOgkJE7v44xFqzFkA0Ws4cG5HKchK7H54PSKz9LsgR8Igz8XV4YgBfEGIkB+Isoxk3cqcVVOm3q7huWeDQGfzhOl7mSYYWPumSuZKJEETFCqXZYrnsShsrSEcI14NhROta0hqViDtYImzjlBkZFkk6vCi8f2mnYfaLT8ckjABUHpPyxrlE44oIhmChSN0+c9JYQCBB44JKSIEs/hUBFBPDIYCotnjj+Xf6o3+3qLW3hbSHBXSok/LtU8Aeh8SvSo6qEgBC4DwL4Xxad47QQvC9bAgsIKBzUDu6VZQ2jbaQTZYMgoX9PEf/3/7JnszdZQKo/WSwue80XJ/agmhYCQkAICIGREVgCK9cULvPsOr88OGNdZ4ucZfufzTb+LNEeAQ1LxCqO7IlMiBuyHPSaflZBgIUPo8ZVhS2NCT7RQHCU7yWIEfyXYvjfnfi9Mnv5oMHWe63DBsvVcktAACDT6LJyQfNUiYTb48Kef9UJAuSRAeLDfFE3woKLIOkUMaFF9uhblrHIwOL/XG6UDn5eaSQaAS8pNosA454iYBFpzFBK4IPYoDEQS6OFZpfJQPzcT1p0UiqZLBFRvXsuAsvQQ0UvU/AhMQwB4n4IPjgsqQKbCCyT72KDZazOwB8DafkzqrtNMpQpBEZAgOHw6NGjOCXrc/jx8td4SsQbmnaTF8wPcNt8dGImEbf2NQUaDINtOUlVQjM4vHv3DuvRqEuX9UvklH4JMf3ffXh4cI3eJIop43LSSKcjtJx+dxjuJSbF1hePgDU+ein7IcCEn2DiLGG0il1BYUgTE29XREHTqHRUIsvYoUIvbuUtpAdxb7reDzoIw5vo854TB/QQroNLhMXCHlUBkf5PCN7z//jFXFqS76BQ4iYI3Eq/zd6nmPolV/jNyP5oC729CWUvZALM5zUymX+ZdvmDuyXBGnMdhOk2AugsFhqFF2nNKKWi+RCBRXctx2WREyxJ+8oiqJyq3Kb5IpbI5Nr7gfm3SCbNkUAySdz2IAmgYUUvKIEMUAy1zgq6uN1P6bRa2N5qKoyDBhTLuZJFHfHvMtB8vbSoI+ph6DldlHGLB20tU3CcpJKnaMsB9/QdyGDrcIbNtUFCptP8oL38XVLzO22mY00lAq93hcCJCCy2mX3r0CeVqeSq4YjyTfkdrbQQsCOgGz3sWKmkEBACQkAICAEhIASEgBAQAkJACAgBITAcAsv2v9tvYzfIbbOxxwa57P2w5VOyxzYazzdkebQumJce9k3ZIViCP4iw5ysu80akHfbCsiG6qRx4dwl8WfQDUKAiLgzFIVZXLYAMLAKwRIn58QFLEMYiBgQEIAMZERgErjGalgiDRZZctf7PAUMortrjg/PlBHIJW1ksFmhegoRIOPlZZDJDL/kyifHjhHMRdfdTMjm4qIi8iggscRUMOjcR+COOscZAYwq4ZyBsRZz9qiJLFYo5Redi8jJ0nd+c0kJgNAQ4n88x2jhVnz59uqHaYSmKKbKHzMgH8ulTt6bw3U2Lwc8k0uLGRuxGFhpLu8xcTGRA51ToYivS9JWMukBCJr11Yk/CD/OXlQKdTl8vy4TFYlk6ffFqLv0e6XQUCzXE20JsCK+MlxnwKTQ/efJkkzDAwfbYfHTzTHQXDkBA4HqOvEN3iyHtDt05BbgAi3CSWDThYtdh1CGlEREdpEcYbgy0q3oL4zf7nH6nGKqey2JSo96TyJbkDzLQRMYpCFxbv50CacVGuUqJGblihbNUlXSt2CxMiU4hIASEgBAQAkJACAgBISAEhIAQuDkCy56OH4UCIP62Dv5z3ObLts59whHlm7r5uBD7SQjoRo8kuFRYCAgBISAEhIAQEAJCQAgIASEgBISAEBACQkAICAEhIASEgBAQAkJACAgBISAEhIAQEAL/gcDr16/fvXv3H1mrH3e7qsABELlugK+8Ap0rqcQNEeDugEePHi2ME+nIqe8bglDI8sPDw2EN3OvKgdLDYqMViByClfYYrbNEz4kIxK/zGOpMNTqfk+2HJpMDc+SbvxyRSggBISAENhFA43Ex2XJD32aBSOZy/sfd0RwpaXy03HhO4eWU0XJdVx5txha58IvzPMbCKiYEhIAQEAJCQAgIASEgBISAEBACQkAICAEhIATugIBu9LhDL4tHISAEhIAQEAJCQAgIASEgBISAEBACQkAICAEhIASEgBAQAkJACAgBISAEhIAQEAJCoBUCkUsrlib//ve/f/78uVXzY9cbOWmsg15jd10P6nSjRyHKP/zww/Pnzw8r4dzmF198cVhstALQvJw7XRM2KUdrRpQjBAoRiEyy1PzPf/4z41OQhSQdvs7lTf/4xz8+fvx4WJJiMHhYTAWEgBAQAqMhwNKP6zxSqXr69Cl2HSvHbmYbChmb6ueff2a+WP7dM71SeaG8bmXKAE2vCAEhIASEgBAQAkJACAgBISAEhIAQEAJCQAhcGIG/Xpg3sSYEhIAQEAJCQAgIASEgBISAEBACQkAICAEhIASEgBAQAkJACAgBISAEhIAQEAJCQAgIgdYIcAIq3gSns+IFLvz0xYsXe9xxbIxTZHtPlX8HBPxDg//1X/91B5br8vj9998fVsjVOd3OhR4SYy/AUVhfPPwX0agzcuSzoLQQqILATz/99PLly72qPn36NOB1HlDL+OU2Iov6+u677/a4U74QEAJCYFgEMq7z4AIjbtZANz579qynkUNbX331FY2+ffsWspcLPt6/f4/1WA6vdHg5hqpBCAgBISAEhIAQEAJCQAgIASEgBISAEBACQuBKCOhGjyv1pngRAkJACAgBISAEhIAQEAJCQAgIASEgBISAEBACQkAICAEhIASEgBAQAkJACAgBISAEuiLw66+/7h07d3TwpWWXvmHi1atXe1xbDvTuvav8CyDg34ajGz0yOvTjx4+Hb3FG9LDMgAUirE3K0YAgi6TZEXj+/PkeC99+++3jx4/3no6QzwFyfwrYI+nDhw97j5QvBISAEBgQAdaGT548sRP2//7f/0MZout6XuQRIQ8yuJCRG6O4YYSrPSAvUjj+KGLLxV/UUyEgBISAEBACQkAICAEhIASEgBAQAkJACAgBIXBJBHSjxyW7VUwJASEgBISAEBACQkAICAEhIASEgBAQAkJACAgBISAEhIAQEAJCQAgIASEgBISAEBACPRD4+eef481wTwGfPo6XufbTyPF7fbr52l1/yN1vv/3myuhGDweFMcGH3C0lOZZpKTZamb3rfpCTwe8pGA1J0XNVBBjavgr12WSYvH792s8ZM/3111/vjXRHsA6EOyiUEAJCYAoEMq7zQBkOyNpytcfvv//OFVF55DFJ8Xreu3pLCAgBISAEhIAQEAJCQAgIASEgBISAEBACQkAIXA8B3ehxvT4VR0JACAgBISAEhIAQEAJCQAgIASEgBISAEBACQkAICAEhIASEgBAQAkJACAgBISAEhEAnBA6/MP/06dNOpIzaDBea7IHAfSh8yHpUwkVXcwT8C3F0o0cq3Icn4akwcp9OanM9y3NZyR9//LHZ4qtXrzbzlSkEboUAZ6QjV2K9f/9+FjSePXsWH9Q//vjjLLyITiEgBIQAtynt3bW0CQ4qbvybH2Hql19+yTPUD1fKm7AoUwgIASEgBISAEBACQkAICAEhIASEgBAQAkJACFwSAd3occluFVNCQAgIASEgBISAEBACQkAICAEhIASEgBAQAkJACAgBISAEhIAQEAJCQAgIASEgBIRADwT8Kwk22/v73/++mX+rzDdv3uzxGzmTvPeK8i+DgH/M75tvvrkMXx0Y4Tz/x48fDxuKH5U/fP2sAhG18OLFi7OoUrtCYBwEIrPqf//3fz9+/HgcUg8pifCyvPv58+fDSlRACAgBIXA6Athm7969s5PBtWtff/21vfyJJbl2BKM941KPw5XyiUypaSEgBISAEBACQkAICAEhIASEgBAQAkJACAgBIdAZAd3o0RlwNScEhIAQEAJCQAgIASEgBISAEBACQkAICAEhIASEgBAQAkJACAgBISAEhIAQEAJCQAhcBwH/SoJNruY6WLvJQnkmx9U4Y7xZT+To/mZ5ZV4GAc49/vHHH46dWc40OoLXCThaZzbKsQycp0+fjv/h9zU+wMgn69f55HD2dTNfmULgbghENMDz58/nQuOLL76I3z2kA+FzdaioFQK3ReD7779P4n0uqwZdncogaPz2229JmKiwEBACQkAICAEhIASEgBAQAkJACAgBISAEhIAQuDACutHjwp0r1oSAEBACQkAICAEhIASEgBAQAkJACAgBISAEhIAQEAJCQAgIASEgBISAEBACQkAICIGGCARXEqxb4kT9OvOeOW/evNlknDsdPn/+vPlImddGwL+1Ye/Cl/ER+OGHH549e8Ypx4eHhy+//PL/s3fvWFIr/Z6wz377OO1tGAIwggLzmBRetwUMAWoEBWabVI2Awj0e1AgohgCMYIPbHnvPgO/Xr9anpZUpKSMzlZm6PGXUUip1iXgidIlIxV/5n9AkNzc3h075u3fvNu6i66DbuOJpF+gJVdA/7P+0ybZ3AkcT6L9oTvHGoz8KycbQaUeTtyMCBAj0CNze3vZ8u/LVn3/+OblgdknwtlFIRPRYKXcfCRAgQIAAAQIECBAgQIAAAQIEliwgoseSS1/eCRAgQIAAAQIECBAgQIAAAQIECBAgQIAAAQIECBAgQIAAgd0FNo4y3XbU0+5JGf2aiXqQoWutyby+vm6db+a8BZov+n7y5MnkMvvt27eHDx9mIHoGcCYwTZ3+79+/X1xcJMZHFqhnDjuRMCLNPbZuPKP6JzdStMpIV0SPnE4D3ppZMwksSqAZDmkl47nOTvEwycmq6w4hGTQgfKWUfSRAYJwCGxuGzWRP8dY36d+2besE3ix00wQIECBAgAABAgQIECBAgAABAgsXENFj4RVA9gkQIECAAAECBAgQIECAAAECBAgQIECAAAECBAgQIECAAIEdBXpG1WaLGZ56fn6+46bnuNq7d+9asxXGHz9+tH5l5owFmodPwk9MK6c3NzcZitkzTDERN54+ffr3338fIl9v377duNmuw23jiqddIMFKulQvLy9PmzZ7JzASgYQN6krJgwcPur4a+fyewe0bAxiNPGuSR4DAQgS2OllN9HQ90WhxC6mBskmAAAECBAgQIECAAAECBAgQIDByARE9Rl5AkkeAAAECBAgQIECAAAECBAgQIECAAAECBAgQIECAAAECBAiMVKAZkmA9iS9fvlyfueQ5r1+/7hq9dn19vWSZBeb927dvzXGP04p9k6gTFxcXG0stGTxEWI2emBd1khL84uHDh/XHCU10ieWd8BPN0YTwJXUqAr9+/epK6v3797u+Gvn8BEHrSmFPfrtWMZ8AAQJHFtg2OmHPSe/IKd92d12tudbtOIG3sphJgAABAgQIECBAgAABAgQIECCwTAERPZZZ7nJNgAABAgQIECBAgAABAgQIECBAgAABAgQIECBAgAABAgSWLpCB8S9evMgo8T/++CP/E1Pg6upqK5Tv37/3LJ8h6D3fLvOrruH6Hz58WCbIYnP98ePHOu9Pnz6tp8c/8ffff5cH67m9vR08R2/fvu3fZsaIbnsq69/g0b5NnJeuk2rXqeNoabMjAuMRaIZDWknVVgOtV9Y97cfpxiI5rZu9EyAwEoFtT2I/f/4cScq3TcZWQTqme1XalsXyBAgQIECAAAECBAgQIECAAAECBDYKiOixkcgCBAgQIECAAAECBAgQIECAAAECBAgQIECAAAECBAgQIECAwKwEEsvj3r17GZaf8fbVeKr8//LlS4bKZ35GlZfk9u7urmexjF96/PhxzwLL/CohVM7OzlrzPtEYBK15MXOjQDOGy7Ri32wMqNHM++DDNXOYbNxmM1pKMzHjn+4K23F5eZkz8/jTL4UETi6w1UDrk6e2MAHbjpMv3KzFCBAgMKDAtjcqG2/nBkzbsJvqiSq1viMn8HUTcwgQIECAAAECBAgQIECAAAECBBYrIKLHYotexgkQIECAAAECBAgQIECAAAECBAgQIECAAAECBAgQIECAwBIF3rx5k1geXYORMv/Jkyc/fvzYSPP9+/eeZaYVpKAnI4N/1Qzl0Nx412D+5jKm5yGQkDr1Afjnn38mzsuE8tVVgY+Qhb///ntjPJGcec7Pz4+QmMF3kbNuQiy1bnZjrlvXMpPAXAUSMqwra9MdIt6T8lwmuvJrPgECBMYjsNXJquekN54craekpI3cXKsrkmNzGdMECBAgQIAAAQIECBAgQIAAAQIEFiIgosdCClo2CRAgQIAAAQIECBAgQIAAAQIECBAgQIAAAQIECBAgQIAAgf9IOI/r6+uNEBcXFxuX+fLlS88y2VHPt0v+6vHjx0+fPl0XSIiHm5ub9fnmzE+gGRRjWrFv7u7utiqOrcZ2btzyRqvsbroHUdeZ+fLyctv33m+UtACBSQv0DJDujzU25lx//fq1K3mt9wxdC5tPgACBUwlsdbJKw2fbu8pT5au53+Y9fHN+13QCZXZ9ZT4BAgQIECBAgAABAgQIECBAgACBpQmI6LG0EpdfAgQIECBAgAABAgQIECBAgAABAgQIECBAgAABAgQIECCwUIFPnz51DRpfEUm0jo2vIO6J6JEh6Csb9LEp8P79++bHevrt27f1tIm5CuTIah47G6NUjMrh9vZ2q/Q8ePBgq+V7Fs6wz417b8L2bGqEX6VWtI4RTYySq6urESZYkgicUKB/0HhudU6Ytt12/e3btwxu71q3P79da5lPgACBIwu8fPlyqz0WNku32uahF269W+vZqRN4D46vCBAgQIAAAQIECBAgQIAAAQIEliYgosfSSlx+CRAgQIAAAQIECBAgQIAAAQIECBAgQIAAAQIECBAgQIDAQgW2ih3Q/6L7/hGzW+1ogYXx8OHDVqIM6DV6f/b1oRm3JcP8UhkmlOWfP39uldptx3Z2bfzvv//euKkEynn8+HHXFkY+v1krmkndduBoc13TBOYqcH5+3pO1KR41/Wnuz28Pha8IECBwTIEXL15stbuSCJJbbfDQC6eZ1hN9aX3vz58/v3fv3vp8cwgQIECAAAECBAgQIECAAAECBAgsU0BEj2WWu1wTIECAAAECBAgQIECAAAECBAgQIECAAAECBAgQIECAAIFlCdzc3Gw1BunXr189QB8/fuz6NoOXphWkoCsjB53/7t27P//8c30Xmb8+05zZCHz79u329rbOTmtgl/rbEU70nxbWEzxUBhPOo//0lR29fv16PQGTmLNSK+o0J+DLtoNj63VNEJi3QM+5JUPEc0xNKPuJWNQT0aMnpxPKo6QSILAQgcvLy61y+uzZs62WP+HCubJ0xV/rSpUTeJeM+QQIECBAgAABAgQIECBAgAABAssUENFjmeUu1wQIECBAgAABAgQIECBAgAABAgQIECBAgAABAgQIECBAYFkCPeNFWyHu37/fOr+a2YxKsLKYmBQrIK0f88bm1hJJ2IK8/7l1FTNnINAcCnh2dja5eA39YTVWCuj9+/eDvJk80YgyRH9l482PiXyRZZpzpjXdrBXNlAew+dE0AQK1QP+g8WkNou5PbX9OaxATBAgQGINAbmlaQxZ2pe3nz59TuRlOdLmuXLTOz93p+fl561dmEiBAgAABAgQIECBAgAABAgQIEFimgIgeyyx3uSZAgAABAgQIECBAgAABAgQIECBAgAABAgQIECBAgAABAssS+P79+1YZTriBruXv7u66vnr+/PnDhw+7vjW/KZABbOFqzqmmMxbu77//Xp9vztQFcuA0I1NMMfZN+SjN1O3Xr1/vX2R5I/rFxUXPdnKm6jkj9aw4kq9WakWdqlQP59JawwSBFYEcHT2hLnLDM5XYWJ8+feoJkZZa+J5lAAAgAElEQVRgH84DK0XvIwECYxboClnYk+acA0d+xk677PHjxwk+0pOL9a/EZVs3MYcAAQIECBAgQIAAAQIECBAgQGDhAn/8/v174QSyT4AAAQIECBAgQIAAAQIECBAgQIAAAQIECBAgQIAAAQIECMxb4MePH48ePdoqjz0PVGSg/ocPH1q39uvXrwzlav3KzHWBjBB78ODBP//8s/JVoiFklO/KTB+nLpCB2fVowLy4e4pxKBKGpmfweV1AQ+UuJ64nT56sHyD1jnL4fP36ddLnnGatqPOVMCUJZVJ/NEGAQKtAjv2e88Pnz5/Pz89bVxzJzP57s0RQEt5rJCUlGQQIbCVQeLvY3GYCGN3c3DTnjGQ6J+pnz57VN/CFqUo4j0EC2xXuzmIECBAgQIAAAQIECBAgQIAAAQIEJiHwr0mkUiIJECBAgAABAgQIECBAgAABAgQIECBAgAABAgQIECBAgAABAjsLbDsMKaOquvaV8aVd4TzevXs36aH1XVk+3PxwtWImaILx/IdjP8mW37x50zwMJ/ri7kTQ2KiXrA0SrCSnmgyh7Bmun7AXUw/nkZfSN2tFbdt6Wqi/NUGAQCXw5cuXHoqcQMZ8Jc0pLhGLetLfn7ueFX1FgACB0wokLmFu0rZKQ+58Hj9+PLYwRrmhzYm69VatJ3dpRwvn0ePjKwIECBAgQIAAAQIECBAgQIAAgcUKiOix2KKXcQIECBAgQIAAAQIECBAgQIAAAQIECBAgQIAAAQIECBAgQKBd4PLysv2L//iPrqHmGeqfmAVda5nfJZC3WD99+nT925cvX67PNGeiAhlVfn19XSc+I/0ePnxYf5zQRGtdTfpz+OerxPT59evXIIMYq7HuPUMoM1I0qpMOIZS3vr99+3a99HP6zaDW9fnmECCwIpAj5ePHjyszmx8zEjsDy5tzRjKd01dOmz0RixIayXlgJIUlGQQI7CCQmETbBvX4/v17TowJdrbD7gZfJTdp5+fn/aHlWnf6/Pnzm5ub1q/MJECAAAECBAgQIECAAAECBAgQILBwgT9+//69cALZJ0CAAAECBAgQIECAAAECBAgQIECAAAECBAgQIECAAAECBOYtkFFJjx49KsxjhuX3xObIEPrWMahfv341+rRQeGWxBC9oHdnbXxArG/FxtAIr5fvnn38mUMV0Q1E0zwCptzm3DC6fbWYIZU84j0QPyVvTB9/vkTeYkaIZ77qy0ypSycpMHwkQ6BHI2OmLi4ueBRIlZyRDxKtEbkywq39PafqKAIEJCbTe6mxMf26VE/KspzW6cQv7LJD79uy9K4Rl/5YTs084j34i3xIgQIAAAQIECBAgQIAAAQIECCxZ4F9Lzry8EyBAgAABAgQIECBAgAABAgQIECBAgAABAgQIECBAgAABAksQePjwYWE2MxKpZwBVBim1hvPI6FPhPAqF1xdLiISPHz+uz89wskOES1jfkTkHFXj58mXzqElZTzecR6Byiqi5EnRj8HHyCdWR8EM94TwyOH8G4Tw+ffq0Hs4jQ1hbTwU1uAkCBNYFXr9+3X/gXF9fZ1R5Bmmvr3v8OUltf/yR9+/f99yGHT/B9kiAAIGdBXLD1rxvLNxObpvTCMrdck6G3759K1xr/8Vyb5aLxf3793cL55Gzt3Ae+5eCLRAgQIAAAQIECBAgQIAAAQIECMxY4I/fv3/POHuyRoAAAQIECBAgQIAAAQIECBAgQIAAAQIECBAgQIAAAQIECBCIQIJ69AySr4gyJvbFixc9XBlb1YxNUC15dnZ2zNFWPcmb9FcZtJZRxytZYLsCMrmPK8WaaBSDh8A4sklGxT948KB5Hvj69etQAX1WuNaztvEctb7KCOesG1aJ/Pz5c4aSjjDBkkRg/AK5D3n69Gnz1LSe5kQfy0lmff5x5mSseMao99yJVTF9nASOUxz2QoDA0QRy9ktcj/7zc09icm5MdLznz58f4vSYW7JEWMvt5e3tbU8a+r/KjXG2MNTNcP++fEuAAAECBAgQIECAAAECBAgQIEBgugIieky37KScAAECBAgQIECAAAECBAgQIECAAAECBAgQIECAAAECBAgQKBVIHIEMJV1fOqOknjx5klFSGSuVgB3rC9Rz8mL59VcWZwhTxvP3r1hvwUS/QEaCff/+fWWZ045AXkmMj1sJ5E3dFxcX9So5WH78+FF/nO5ERmbmdNFM//5BPTIaP6M91+t/vZdEt8loyUQmqudMdyJDUjN8dCX9M4j2spIjHwkcWSADs3NqWj+4msnIPU+uqrmfac489PTd3V2uBT2xPJKAnOKScndThy4L2ydA4CQCOT+nHbrekNw2MbmXztky/9N6zcQOt4W54cxda2448z+n5Z3jjNQpd/9WU5ggQIAAAQIECBAgQIAAAQIECBAg0C8goke/j28JECBAgAABAgQIECBAgAABAgQIECBAgAABAgQIECBAgACBOQhkJNX9+/ebOdkqGMf6GP5sKiNjMxpqh8FUzWSYrgVSRimU9aFl+4dLqHdh4mgCK4fMzA6WFy9erLzMfOfQM4lykkGeK1tbKaadN76ynTF8XInzUiUpo1IzxHQMyZMGAlMXyLk34YHWr6TNfOVSm2Xyd+gIGklMTl89sYqqVL1///7IQUaaGqYJECBwHIHc6uSWrz/u0rYpyQ12VkkjNxPV/+pj/v/69Sv/cznIRP73h1XKktv+JSBmzvAawtu6WZ4AAQIECBAgQIAAAQIECBAgQGCxAiJ6LLboZZwAAQIECBAgQIAAAQIECBAgQIAAAQIECBAgQIAAAQIECCxLYH0keYaRf/z4ceNIpLxe/tmzZ+tYIk2sm+w5p5U6Y48T9WDPLVv9mAIZspiXhzf3OL+D5fz8fGVMZipqRjYm2Ecz4z3Tqe3X19crG1lZfmajJXMgP3r0aCWPGYOaUaaHjiywslMfCcxYIOGxMmj8w4cPG/P49OnTxPUoP2tt3GC1QAJ55OaqP1BRtWROcUmnw78Q1mIECMxAIDfJuV0sOUOONrO5cFxeXm5sQY82/RJGgAABAgQIECBAgAABAgQIECBA4CQCInqchN1OCRAgQIAAAQIECBAgQIAAAQIECBAgQIAAAQIECBAgQIAAgRMIrA/CTyIyJCljX7sGlF5dXeXblbRmCHrG4T9+/Hhlvo/7C7SCZ9BvRgjvv3FbOIJABpMntkVeBl7v6/Pnzzn06o+zmcgw+NYBmamuCWiSgEFxyPvSq3NLWPKO9ISu+P79e84eCXHSJFo3yeoZ8Dkztwz+XH9F/PyivayXpjkEji9QHtcjaUtoj5xzqhPXDoO0s68cyNXJrT9KUe0ws3BFdb5MECBAoEQgMc5yD5mQRuv3RSWrn2SZ3Nam1fzy5cuuVvNJUmWnBAgQIECAAAECBAgQIECAAAECBKYiIKLHVEpKOgkQIECAAAECBAgQIECAAAECBAgQIECAAAECBAgQIECAAIEBBFqDemS7GVyaEa0ZzprRSvmYsfdd46wSziMjV3cY8jpA6pexidevX2eE20peE93gzZs3KzN9HKFAYq9ksF+dsLmG86gyeHNzc3FxUWd2kIlZxvKITGsAlI8fP2b+IG42QoDAukBibeTqmUtqfwih5oq5yanuhTKRmETN/7k1ynaa/zMWfWN8opWNv/r3n5uoJotpAgQWK/Dt27fcC6XVOdrQHrkvzY19WsrO24utpTJOgAABAgQIECBAgAABAgQIECAwiICIHoMw2ggBAgQIECBAgAABAgQIECBAgAABAgQIECBAgAABAgQIECAwGYHWgBGFqU/Ujwy78mriQq6dF2sd/D/v2BA7W41txbx1/NGjR0lVxoF/+fLl8ePHY0vhsOnJgPmMT89QzP03Ww10n6XY1dXV27dvV4iE6VkB8ZHA4QTu7u5ymsoNTHlojwETk8tBbp8yJlwEnwFVbYoAgTkJ5H4yp+jcOefvJCfqJmYCXOakXf1p9jZlTBMgQIAAAQIECBAgQIAAAQIECBDYWUBEj53prEiAAAECBAgQIECAAAECBAgQIECAAAECBAgQIECAAAECBAhMVSBDWy8uLrZ6GXLGo+Yt9wajHq3IE9fg+/fvzd2lCL5+/eoF0U2TcU7nfeMpqYTOGWfyDpGqxDHJ+SF/2w7CXMJA95xvnz17tsKe8CU3NzcrM30kQODQAjk/Z9B4ontsdQu0W6oyJvz58+cJ5DHLQEW7mViLAAECGwUS3SM30mkHVf+PcLo+Ozt78uRJ/ue8nQlRPDaWkQUIECBAgAABAgQIECBAgAABAgQIbCsgose2YpYnQIAAAQIECBAgQIAAAQIECBAgQIAAAQIECBAgQIAAAQIEZiLw6dOnd+/erYSNWM9bhjZl8Hn+jG5axzncnAxmy4iylTFsKYuMbVMQh2O35T0FMlq+er96KmpXdI96wGRefj77ge6JdZIDeYUiGU+Yjz2prU6AwD4COTbr4eI956utdpEQRdWY8PzPYe5ivZWehQkQINAlkGZR2kTV369fv3Jblf/5WN1fZbpaceV2KzNzWs7/+/fvZ6L5P02q6k+oxC5z8wkQIECAAAECBAgQIECAAAECBAgMKyCix7CetkaAAAECBAgQIECAAAECBAgQIECAAAECBAgQIECAAAECBAhMTCCDWjMCvxrXWo+MyqinDHPKkNS8Xv78/HxiWZpLcluDeiQaQoImzCWL8jFzgdThauBlNZByaePbk/2cSFfGlwrnMfNKL3uTFci1NaE9qhHjOWwzUY0Sbx7CK2PCq/Hh1f3S7OMTTbZgJZwAAQIECBAgQIAAAQIECBAgQIAAAQIECBA4sYCIHicuALsnQIAAAQIECBAgQIAAAQIECBAgQIAAAQIECBAgQIAAAQIECBDoEmgN6iEiQBeX+QTGI+DgHU9ZSAkBAgQIECBAgAABAgQIECBAgAABAgQIECBAgAABAqcS+Nepdmy/BAgQIECAAAECBAgQIECAAAECBAgQIECAAAECBAgQIECAAAECBPoF7t279/Xr1wcPHjQX+/Lly4sXL5pzTBMgMDaBRN75+fNnM1Vi8TQ1TBMgQIAAAQIECBAgQIAAAQIECBAgQIAAAQIECBAgsAQBET2WUMrySIAAAQIECBAgQIAAAQIECBAgQIAAAQIECBAgQIAAAQIECBCYqkBrUI/b29vXr19PNUvSTWDuAufn59+/f2/m8vnz53d3d805pgkQIECAAAECBAgQIECAAAECBAgQIECAAAECBAgQIDB7ARE9Zl/EMkiAAAECBAgQIECAAAECBAgQIECAAAECBAgQIECAAAECBAgQmLZAFdTj7OysmY0PHz68efOmOcc0AQJjEHjx4sWXL1+aKXn16tWnT5+ac0wTIECAAAECBAgQIECAAAECBAgQIECAAAECBAgQIEBgCQIieiyhlOWRAAECBAgQIECAAAECBAgQIECAAAECBAgQIECAAAECBAgQIDBtgQT1+PbtW+ICNLNxfX19c3PTnGOaAIHTCrx+/fr29raZhvfv3ztOmyCmCRAgQIAAAQIECBAgQIAAAQIECBAgQIAAAQIECBBYjsAfv3//Xk5u5ZQAAQIECBAgQIAAAQIECBAgQIAAAQIECBAgQIAAAQIECBAgQGDSAldXV2/fvm1m4evXr48fP27OMU2AwEkEPn369PLly+auP3/+fH5+3pxjmgABAgQIECBAgAABAgQIECBAgAABAgQIECBAgAABAssR+NdysiqnBAgQIECAAAECBAgQIECAAAECBAgQIECAAAECBAgQIECAAAECUxd48+ZNQng8ePCgzsjPnz/raRMECJxQIMdmvfezs7Nfv34J51GDmCBAgAABAgQIECBAgAABAgQIECBAgAABAgQIECBAYIECf/z+/XuB2ZZlAgQIECBAgAABAgQIECBAgAABAgQIECBAgAABAgQIECBAgACBSQsktMeHDx8S2uPbt2+TzojEE5iNwI8fP549e5bsXF5evn79ejb5khECBAgQIECAAAECBAgQIECAAAECBAgQIECAAAECBAjsJiCix25u1iJAgAABAgQIECBAgAABAgQIECBAgAABAgQIECBAgAABAgQIECBAgAABAgQIECBAgAABAgQIECBAgAABAgQIECBAgAABAgQIECDQLvCv9tnmEiBAgAABAgQIECBAgAABAgQIECBAgAABAgQIECBAgAABAgQIECBAgAABAgQIECBAgAABAgQIECBAgAABAgQIECBAgAABAgQIECCwk4CIHjuxWYkAAQIECBAgQIAAAQIECBAgQIAAAQIECBAgQIAAAQIECBAgQIAAAQIECBAgQIAAAQIECBAgQIAAAQIECBAgQIAAAQIECBAgQIBAh4CIHh0wZhMgQIAAAQIECBAgQIAAAQIECBAgQIAAAQIECBAgQIAAAQIECBAgQIAAAQIECBAgQIAAAQIECBAgQIAAAQIECBAgQIAAAQIECBDYSUBEj53YrESAAAECBAgQIECAAAECBAgQIECAAAECBAgQIECAAAECBAgQIECAAAECBAgQIECAAAECBAgQIECAAAECBAgQIECAAAECBAgQIECgQ0BEjw4YswkQIECAAAECBAgQIECAAAECBAgQIECAAAECBAgQIECAAAECBAgQIECAAAECBAgQIECAAAECBAgQIECAAAECBAgQIECAAAECBAjsJCCix05sViJAgAABAgQIECBAgAABAgQIECBAgAABAgQIECBAgAABAgQIECBAgAABAgQIECBAgAABAgQIECBAgAABAgQIECBAgAABAgQIECDQISCiRweM2QQIECBAgAABAgQIECBAgAABAgQIECBAgAABAgQIECBAgAABAgQIECBAgAABAgQIECBAgAABAgQIECBAgAABAgQIECBAgAABAgR2EhDRYyc2KxEgQIAAAQIECBAgQIAAAQIECBAgQIAAAQIECBAgQIAAAQIECBAgQIAAAQIECBAgQIAAAQIECBAgQIAAAQIECBAgQIAAAQIECBDoEBDRowPGbAIECBAgQIAAAQIECBAgQIAAAQIECBAgQIAAAQIECBAgQIAAAQIECBAgQIAAAQIECBAgQIAAAQIECBAgQIAAAQIECBAgQIAAAQI7CYjosROblQgQIECAAAECBAgQIECAAAECBAgQIECAAAECBAgQIECAAAECBAgQIECAAAECBAgQIECAAAECBAgQIECAAAECBAgQIECAAAECBAh0CIjo0QFjNgECBAgQIECAAAECBAgQIECAAAECBAgQIECAAAECBAgQIECAAAECBAgQIECAAAECBAgQIECAAAECBAgQIECAAAECBAgQIECAAIGdBET02InNSgQIECBAgAABAgQIECBAgAABAgQIECBAgAABAgQIECBAgAABAgQIECBAgAABAgQIECBAgAABAgQIECBAgAABAgQIECBAgAABAgQ6BET06IAxmwABAgQIECBAgAABAgQIECBAgAABAgQIECBAgAABAgQIECBAgAABAgQIECBAgAABAgQIECBAgAABAgQIECBAgAABAgQIECBAgMBOAiJ67MRmJQIECBAgQIAAAQIECBAgQIAAAQIECBAgQIAAAQIECBAgQIAAAQIECBAgQIAAAQIECBAgQIAAAQIECBAgQIAAAQIECBAgQIAAAQIdAiJ6dMCYTYAAAQIECBAgQIAAAQIECBAgQIAAAQIECBAgQIAAAQIECBAgQIAAAQIECBAgQIAAAQIECBAgQIAAAQIECBAgQIAAAQIECBAgQGAnARE9dmKzEgECBAgQIECAAAECBAgQIECAAAECBAgQIECAAAECBAgQIECAAAECBAgQIECAAAECBAgQIECAAAECBAgQIECAAAECBAgQIECAAIEOARE9OmDMJkCAAAECBAgQIECAAAECBAgQIECAAAECBAgQIECAAAECBAgQIECAAAECBAgQIECAAAECBAgQIECAAAECBAgQIECAAAECBAgQILCTgIgeO7FZiQABAgQIECBAgAABAgQIECBAgAABAgQIECBAgAABAgQIECBAgAABAgQIECBAgAABAgQIECBAgAABAgQIECBAgAABAgQIECBAgECHgIgeHTBmEyBAgAABAgQIECBAgAABAgQIECBAgAABAgQIECBAgAABAgQIECBAgAABAgQIECBAgAABAgQIECBAgAABAgQIECBAgAABAgQIENhJQESPndisRIAAAQIECBAgQIAAAQIECBAgQIAAAQIECBAgQIAAAQIECBAgQIAAAQIECBAgQIAAAQIECBAgQIAAAQIECBAgQIAAAQIECBAgQKBDQESPDhizCRAgQIAAAQIECBAgQIAAAQIECBAgQIAAAQIECBAgQIAAAQIECBAgQIAAAQIECBAgQIAAAQIECBAgQIAAAQIECBAgQIAAAQIECOwkIKLHTmxWIkCAAAECBAgQIECAAAECBAgQIECAAAECBAgQIECAAAECBAgQIECAAAECBAgQIECAAAECBAgQIECAAAECBAgQIECAAAECBAgQINAhIKJHB4zZBAgQIECAAAECBAgQIECAAAECBAgQIECAAAECBAgQIECAAAECBAgQIECAAAECBAgQIECAAAECBAgQIECAAAECBAgQIECAAAECBHYSENFjJzYrESBAgAABAgQIECBAgAABAgQIECBAgAABAgQIECBAgAABAgQIECBAgAABAgQIECBAgAABAgQIECBAgAABAgQIECBAgAABAgQIEOgQENGjA8ZsAgQIECBAgAABAgQIECBAgAABAgQIECBAgAABAgQIECBAgAABAgQIECBAgAABAgQIECBAgAABAgQIECBAgAABAgQIECBAgAABAjsJiOixE5uVCBAgQIAAAQIECBAgQIAAAQIECBAgQIAAAQIECBAgQIAAAQIECBAgQIAAAQIECBAgQIAAAQIECBAgQIAAAQIECBAgQIAAAQIECHQIiOjRAWM2AQIECBAgQIAAAQIECBAgQIAAAQIECBAgQIAAAQIECBAgQIAAAQIECBAgQIAAAQIECBAgQIAAAQIECBAgQIAAAQIECBAgQIAAgZ0ERPTYic1KBAgQIECAAAECBAgQIECAAAECBAgQIECAAAECBAgQIECAAAECBAgQIECAAAECBAgQIECAAAECBAgQIECAAAECBAgQIECAAAECBDoERPTogDGbAAECBAgQIECAAAECBAgQIECAAAECBAgQIECAAAECBAgQIECAAAECBAgQIECAAAECBAgQIECAAAECBAgQIECAAAECBAgQIECAwE4CInrsxGYlAgQIECBAgAABAgQIECBAgAABAgQIECBAgAABAgQIECBAgAABAgQIECBAgAABAgQIECBAgAABAgQIECBAgAABAgQIECBAgAABAh0CInp0wJhNgAABAgQIECBAgAABAgQIECBAgAABAgQIECBAgAABAgQIECBAgAABAgQIECBAgAABAgQIECBAgAABAgQIECBAgAABAgQIECBAYCcBET12YrMSAQIECBAgQIAAAQIECBAgQIAAAQIECBAgQIAAAQIECBAgQIAAAQIECBAgQIAAAQIECBAgQIAAAQIECBAgQIAAAQIECBAgQIAAgQ4BET06YMwmQIAAAQIECBAgQIAAAQIECBAgQIAAAQIECBAgQIAAAQIECBAgQIAAAQIECBAgQIAAAQIECBAgQIAAAQIECBAgQIAAAQIECBAgsJOAiB47sVmJAAECBAgQIECAAAECBAgQIECAAAECBAgQIECAAAECBAgQIECAAAECBAgQIECAAAECBAgQIECAAAECBAgQIECAAAECBAgQIECAQIeAiB4dMGYTIECAAAECBAgQIECAAAECBAgQIECAAAECBAgQIECAAAECBAgQIECAAAECBAgQIECAAAECBAgQIECAAAECBAgQIECAAAECBAgQ2ElgShE93rx5c+/evcePH++UUysRIDC8wI8fPx4+fJgD8+bmZvit2yIBAgQIECBAgMDEBTTiJl6Akj8KAc2uURSDRBAgQIAAAQIECBAgQIAAAQIECBAgQIAAAQIECBAgQIAAAQIECBAgQIAAAQIECBAgQIAAAQIEtheYRkSPb9++JWrA9fX1P//88/3790+fPm2fU2sQIDC8wIcPH37+/JkD8+LiItF2MtJs+H3YIgECBAgQIECAwAQFNOImWGiSPFIBza6RFoxkESBAgAABAgQIECBAgAABAgQIECBAgAABAgQIECBAgAABAgQIECBAgAABAgQIECBAgAABAgQ2CUwgosfV1dWTJ08SNaDOy9nZWT1tggCBEwo8ePCg3nui7Tx69Oju7q6eY4IAAQIECBAgQGCZAhpxyyx3uT6QgGbXgWBtlgABAgQIECBAgAABAgQIECBAgAABAgQIECBAgAABAgQIECBAgAABAgQIECBAgAABAgQIECBwaIH/8X/+z/859D722f7r168zGKy5hffv35+fnzfnmCZA4FQCibbzf//v/80L2OsE/Pd///f//J//87/+67/qOSYIECBAgAABAgQWJaARt6jiltkjCGh2HQHZLggQIECAAAECBAgQIECAAAECBAgQIECAAAECBAgQIECAAAECBAgQIECAAAECBAgQIECAAAEChxAYb0SPv//++3//7//96dOnZrYTziPDw5pzTBMgcFqB//W//tdKUI8vX75kTuafNmH2ToAAAQIECBAgcGQBjbgjg9vdcgQ0u5ZT1nJKgAABAgQIECBAgAABAgQIECBAgAABAgQIECBAgAABAgQIECBAgAABAgQIECBAgAABAgQIzEngj9+/f48wPxkJlpfQ/vz5s5m2y8vLq6ur5hzTBAiMRCChdj58+NBMzNOnT+/u7ppzTBMgQIAAAQIECMxYQCNuxoUrayMR0OwaSUFIBgECBAgQIECAAAECBAgQIECAAAECBAgQIECAAAECBBmaVa8AACAASURBVAgQIECAAAECBAgQIECAAAECBAgQIECgUGCMET1aR4K9evXq5uamMFcWI0Dg+AIvXry4vb1t7ldQj6aG6dkIfPr06cuXL1+/fv3nn3+qyFN//vnn/fv3Hzx4cHZ2lmp/fn4+m8zKCAECBAgQKBTQiCuEshiBPQU0u/YEtDoBAgQIECBAgAABAgQIECBAgAABAgQIECBAgAABAgQIECBAgMCpBPKYWf0Y9q9fv1Yexs4j2UlYHsnOX94QnP/37t07VVLtlwABAgSmJWCkz7TKS2oJECBAgMACBUYX0aN1JNjz589zX7XA4pFlAtMSSCCDdLE10yyoR1PD9KQF7u7urq+vV2p4V44Shery8vLhw4ddC5hPgAABAgTmJKARN6fSlJfxC2h2jb+MpJAAAQIECBAgQIAAAQIECBAgQIAAAQIECBAgQIAAAQIECBAgQKAWyGigjx8/fv/+vXqZYj1/40RifCS0R965WP33bPZGMQsQIEBgaQJG+iytxOWXAAECBAhMV2BcET1aR4KJCDDd6iXlCxR4/Phx+tqaGXcINzVMT1Hg27dvb9++LYzl0cxg4nq8e/dOcOimiWkCBAgQmJ+ARtz8ylSOxi+g2TX+MpJCAgQIECBAgAABAgQIECBAgAABAgQIEDiJwI8fP/Lk0tevX6t3fVcv/a7+Jz0ZDXj//v286DsT+Z+HmjIs0HMdJykpOyVAgAABAgQIEFiIwM3NTV6puG0gjx6c3MbnLzE+8lKcnsV8RYAAAQKzFzDSZ/ZFLIMECBAgQGBmAiOK6NE6Eiy/nOVntpmhyw6BGQu0HsjpNUvUwxnnWtZmLHB1dZVwHjtnMI+AJBRIhlzuvAUrEiBAgACBMQu03vtpxI25yKRtHgKth55m1zwKVy4IEFiyQE7vGVvipVJLrgPyToAAAQIECBAgQIAAAQIECOwgUIfwyOMZK28hKtxaFdrj8vJSz0yhmMUIECBAgAABAgQIlAhk+MDLly8Ta69k4d2WSVyPvH8xexGnbzdAaxEgQGC6Akb6jLbsPAE12qKRMAIECBA4ucCIInqsv2M2A6ETL99PZSevJRJAYCuB/FL+6NGjlVXSWZYIuyszfSQwcoEXL17c3t42E5kLU7p90/+bl7TkkY6q/7dqcCZ6dPWal5VVsvq7d+/evHnT3I5pAgQIECAwDwGNuHmU49JykQZLnhXIkOncv1UTzf/VzJg8f/78w4cPo/29X7NrafVWfgkQmLRA1W+wfvXJRWf9JbFZeNKZlXgCBKYiUJ+amueiTCe68WnDE482YVMpWekkQIAAAQIECBAgsByBvIX148ePeUIjbZmhcp2nQdIsyrMiQ23QdggQIECAAAECBI4voJ/5+Oate9xzoHXrNntmJkJf9tizgK8IECBAYE4CRvqcpDTru6yV52+bTx3k+aikLQOvsvBJEmmnBAgQIEBgzAJjieixfi8Vtc+fP5+fn4+ZT9oIEGgVSEjdZ8+erXwlqMEKiI8jF8gFKO9vqROZ5zZSh0uuSml5ZvBnFq7aotUW3r9///r163prJggQIECAwAwENOJmUIizzEJuxvLzQP0LQTWR/7k3y/+tsjzyJoxm11alaWECBAgcSGDlulNF6KgvQ9XH8l37PbvcypIECHQJ5Ly0fi6q7oer+f2npsP9MDfahHVJmk+AAAECBAgQIECAwDgF0rhIII/r6+tt+/zLs5Mumuyi5PmQ8m1akgABAgQIECBAYH8B/cz7Gx5tC63PlR1673l5z6dPnw69F9snQIAAgZMLGOlziCLIjVZ62/LXfK5g5WP5fj0BVW5lSQIECBBYlMB/jiG3b968Sbz8lZQUDpxeWctHAgTGIJAGUg7hvLaimZh8fPDgQXromjNNExinQKJvNMN5bDWYMy9yz3Xt1atXL1++rDdycXGR+u+Bj3EWt1QRIECAwA4CGnE7oFnl0AKJcJGbrvyEcOgdjWT7ml0jKQjJIEBg4QJp+Kf5v3AE2SdA4LQCuS2sQ3icNiUrex9twlbS6SMBAgQIECBAgAABAlMR+PHjRwJ55A0rJQnOExpPnz7Nu1sycf/+/YwiyP+smAZUfkdIEPCvX7+mY+f79+/rW8u3eY9RRgNmX3kCZH0BcwgQIECAAAECBI4joJ/5OM6D72X9ubLckOdH1eoWPXfmuc3O7X11Z57b8gTUa75Dcef0ZERSNvvw4cOdt2BFAgQIEBi/gJE+ByojT0AdCNZmCRAgQIBAU+CP379/Nz8ff/rm5iZDblb2K0DmCoiPBKYo0Bpe93Cv+JsikTSPU2DlwpSe4p0j0awcBXk0xNMe4yx0qSJAgACBrQRWrpXVuhpxWxlaeHCBBAivHsYdcMt5nPfx48cDbvAQm1q54ax2odl1CGrbJECAQKtA3vI0YEQPb6hoRTaTAIF+gT/++KN/ga2+HfBOcrQJ2wrEwgQIECBAgAABAgQIjEEgPwHkrSrrLwxbT1sWyyjB/JU/m5Fw4dlya6CQ9NVkMMP4fylYdzCHAAECBAgQIDAPAf3MUyzH9d9PS96qmNvy3JOX3PP3m7x//z4jvfuX8S0BAgQITFdg5ellI30GLMr1K/g+G/cE1D561iVAgACBGQv867R5q96gu5KGhMbPfcDKTB8JEJicQHrWche+kuwMcsgP7SszfSQwKoG3b9/W6bm8vNw5nEc2kstZXvlSby3PjtTTJggQIECAwEQFNOImWnCzT3aeqR08j5N4SFeza/Byt0ECBAgQIECAwP4CeQVcmk7pG8z/TO+/QVsgQIAAAQIECBAgQIDAYgXyfu9E9O4f2penDTNyLy9ZybiOPONRHs4jqnnxe9bKuhlnuIKc94Q/efLk27dvK/N9JECAAAECBAgQIECgVSBjBJqvQ8g4grxNJ7f0rQs3Z+a2PL+q/PXXXwnP15xvmgABAgQINAWM9GlqmCZAgAABAgQmJ3DKiB4rLfbaLjHS6mkTBAhMVyA/kK8Pq8uv3fraplumS0h5Oo5TS6ucpiv56upqz1w3n/nIIyYe9djT0+oECBAgcFoBjbjT+tt7j0Cete35doevmnHZdlj9aKtodh2N2o4IECBAgAABAhsF0mJK72Lu0B49evTs2bM8tJr/mX748OH+3Ywb924BAgQILFYgp9+Mws1D/zkD58Wt+Z8YnTkhi6m02Coh4wQIEGgVyPUiP9bnkpHXNedKkbv06sKRa0d1+cicXE3ybZZJbL7WjZh5ZIEUWYrp+vq6Z7+J5fH58+dc91N2Wbhnyf6vsm7uH/Jbw/Pnz1eWTFAPVWLFxEcCBAgQIECAAAECrQLNgdZVOI+t3qaTdlnuvXOHn/v81u1vnJm7943LWIAAgW0FdKpsK2b5AwkY6XMgWJslQIAAAQIEjibwx+/fv4+2s5UdpX3+/fv3lZmXl5eea1wx8ZHApAXSalr/cd2RPukynXfi87BOncEE40gFrj/uPNG83uXhj4SR3nlTViRAgAABAqcVaF7U6pS4taspTJxQIM/1Dvur/LQqtmbXCeueXRMgsHCBtPGbr5naUyOPteVRmD03YnUCBE4lkGdMc0KogwWvJyPHeEJgb/Xo6vpG1uc0+zPXv912Th6TzSDGbddqXX60CWtNrZkECExXII8WNMcJrGTk1atX+a1nn8G9Kxv0kQABAgQmJ5BAD3nxRl4utf6I2sa85HU1+ctP/BlUtnFhCwwu0NrvvbKXoR7qWNlsorpcXFyszEywDzcVKyY+EiBAgAABAgQOLaCf+dDCw24/P3Tev3+/3mYaYi9evKg/bjtR0iJY3+YJx0atJ8YcAlMX0Kky9RKcX/qbNwZDdQo1H4pe+EgfT0DN75CRIwIECBAYocDJInq0trHzCtwMwhkhkyQRILCPQLORU29nz366ejsmCAwosNIK/euvvwZ5NGflcVL9xQMWmU0RIECAwDEFNOKOqW1fOwikPyGtjJ8/f2bdaiBlnq+tJqqZW21zwKGMW+1354U1u3amsyIBAgT2EcgjLB8+fKi2kItOdenJ/1x6ekb1d+1RRI8uGfMJjF+gdbhXa7IH7xhvPrfUusetZg54GzzahG0FYmECBEYukCBECZbUn8i8zzMnt0F+7unfkW8JECBAYGwC+Zk+bfYdOofXM5Ln2RJAap+haOvbNKdHIOMAE0ulPwhLFnj//v3hLvErT48ktdljIjn2JNtXBAgQIECAAAECgwvoZx6c9KAbbD5alk65/JC65+6yhcRS728aNHeRNsLr16+bc0wTILCbgE6V3dysdVCBlb4aI30G1/YE1OCkNkiAAAECBNYFThPRI79vPXv2bD01Q91RrW/ZHAIETiiQO/tHjx6tJ8Ahv25izmkF8ghO3s9TpWGQ3uRqUyuHwOBP7Z8Wzd4JECBAYCECGnELKegZZzPxPjLIp+e1vSt5n1wUtpV7zjo7ml01hQkCBAgcWSCDT3LpyVtByh8yE9HjyGVkdwSGEuhqLnVt/+vXrwnH1vXtzvNz2sm6dVCh7CVnofJTULXfASN61BkZbcLqFJogQGCiAiXhPKqs5S4rw7nv3bs30ZxKNgECBAhsJZD7zzTGr6+vt1qrZOFcUNLDnCFqJQtbZmeB9HXnqcL+UCxDvYW1NZFp4qUllQSkSbWSDOMDW8XMJECAAAECBAgcQUA/8xGQ999F81U0A960Zwj3q1evNr5NYcCnvvensAUCExXQqTLRgltIso30OWFB5+TgCagT+ts1AQIECMxJ4AQRPXIhT4N5vVE9YLt9TiUkLwTmIdAMu1vnSN9ZTWFiJAJ5f0v9QMbz58/TCzxUwpqRwi8vLxO5dqgt2w4BAgQIEDiCgEbcEZDt4jgChYMt88bFRAA5TpIG3Itm14CYNkWAAIEBBQqvPtmjiB4DstsUgWMKZIj4+m9ePQk45t3mtg/eHSKiRyvFaBPWmlozCRAYoUB+ZymP2pn0P336NHdlI8yIJBEgQIDAsAKtfaQru8iTAE+ePMlteR5ZuX//fu7nc3ea0HgJ4pC4ePmfx9NXVml+TOP9w4cPGULQnGl6KIGE80jp9LewDvcOldxg5PHFnr3ruhmqoG2HAAECBAgQIDCIgH7mQRiH2kiKIy2semuD/9zQ39zLvXoadHkIvE6ACQIEthXoP8qqrelU2VbV8gMKGOkzIObOm/IE1M50ViRAgAABApXAv44Pkcdl1n/6yq+kaQAcPzH2SIDAcQTys3cO85V9JXSCA3/FxMfTCtThPJKMZs/y/qlKZ3G9kfWLYP2VCQIECBAgME4BjbhxlotU7SCQ9/eWrJU6X7LY2JbR7BpbiUgPAQIEKoFcfTLUhAYBAnMVyD3Ytt19GSJ4tFHlGZ2YFOY90mPzH23CxgYlPQQItApkeMBW4TyykYzNPtq5tzXNZhIgQIDAoQUSCSKvg76+vu7aUXp90zz//ft3XuyRJ1XSWs8wgNyXZvn8z3SCdOTmOdeLRPdIWIf1R1yqLef+/+XLl1k9e+zal/m7CeQSf8JwHqk/ucHob9/lW3cUuxWutQgQIECAAAEChxDQz3wI1Z23uRIbcdhnsJOqtNfSWMsrFZvPY1epTYiBPP4tnMfOZWdFAjpV1IFJCBjpM4Zi8gTUGEpBGggQIEBg0gLHjuhxc3OTRxXXyUb4NOF6Is0hQGAfgdbDPI9TTPHd1/s4WHcqAut9vvukvNk33exN2Geb1iVAgAABAscR0Ig7jrO9HEeg8BnriUb0iKFm13Eqkr0QIEBgW4EMChq2n2HbBFieAIHDCeTt3Dts/Pb2doe1dl7l9evX47zFHW3Cdqa2IgECxxHYLVxazxjv4yTbXggQIEDgcAL5IePRo0etD6Rlp2dnZ3k7dAIxpHlekoYMC0zIj3Qm54rT1ZzPWLXsMfst2aBlSgRKwnmkA7ywEEv22Fwmm+2qP83FMr1bG3BlIz4SIECAAAECBAgMKKCfeUDMfTb19evX5uqJvtH8OMh0FcMlbYc08RKHMdE90kbIjhK3MV8NsgsbIbBAAZ0qCyz0GWS5q8tut6wZ6bOVmyegtuKyMAECBAgQWBE4akSPtJ8vLi5WUpCPiYuZMF3r880hQGBOAjnMWx8afvXq1ZyyKS8ECBAgQIAAgTkJaMTNqTTlJQKFj+ROt49Cs0s9J0CAwGgF9ICNtmgkjMA+Amkx7Ra9d+VVdfukoXDd0Z6FRpuwQliLESBwEoHd4iId/9x7Ehw7JUCAwAIF0ina+jRaRZHxXXnNzG5dvnk8Pff8GSTWpZr9HijARNceZzw/TYP+5lUeL8xYzUMIpIaU311kydSKQyTDNgkQIECAAAECBHYW0M+8M92AK/7zzz/NrRU+n9NcpXw6TbzEYby6ukobQSyPcjdLElgX0KmybmIOAQIbBdx6bSSyAAECBAgQ6BI4akSPrmu26PVdxWM+gZkJtL4vOn126VObWU5lZ6ICzWidK53Le+aoGW36wYMHe27N6gQIECBA4GgCGnFHo7aj4wisvBKkdad5YWPr/KnM1OyaSklJJwECSxPQG7C0EpffhQj0jzfrQdh5xZ5t9n/VGm67f5XjfDvahB0n+/ZCgMBuAiWt+9YtZ7xu63wzCRAgQGCiAgms8Pjx466YTWmJ//XXX/vHgMgDLXn/cxdR4jskDUI8dPkUzs8LgftjaqQ089rtwq1tu9i2Dy7ufCuybcIsT4AAAQIECBAgUCign7kQ6qCLNR+Tzo6O/zvIQXNn4wTmJ6BTZX5lOvscGekzniL2BNR4ykJKCBAgQGByAv95tBTf3d21/vb27t07oTGPVgp2ROC0Ag8fPsyg0PXfwt++fZuXaeTb0ybP3gncv3+/DuSx0rm8J0692WxHC3ZPTKsTIDAbgUTKr/OSH1Z3ez1avQUThxDQiDuEqm2eVqDkHSBTf9RDs+u0dczeCRAg0CXw5MmTrq/MH4mAFspICiLJmFBZDNuFeNAiGO0vcaNN2EGLw8YJENhToPmby1abmtB5e6t8WZgAAQLLFMjIk7S1uwaJ5Uf5hF0Y6m4zv2Fla+k6br0Gpds5KRlwd0sr0BTlxcVFf65bI1n3r1L+bVdQmK4tdNW6ruXNJ0CAAIGdBSbUT1iex1lmqjz7o1pSWYyqOPZMzFB3/nsmY+GrrzSXPn78mMh9CzeRfQKjFdCpMtqikbAeASN9enCO/JUnoI4MbnfHF9BaPL65PRYKzLJyzjJTPQV6vIgeL1++XE9HYqQ1xdcXMIcAgZkJJIjPekSP5DGnCO/FmllZTzE7eR97/exFyWjPwjyu1O2pv/W9MNcWI0CAwEaB6+vrepn8pCeiR60xngmNuPGUhZQMJVDy6rypR/SIlWbXUBXGdggQIDCgQPNtIQNu1qYGFNBCGRBzz01NqCzy2NBumT3JOSFjGuvOz92SfaC1RpuwA+XXZgkQOKHAzuftE6bZrgkQIECgVeCYI0+qBDx+/Djdy3lafWWUWvVt7rTz1Y8fP1pTa2a/QF4C1L/AoV8MsG1DqbUO9GfBtwQIECCwm8CE+gnLMzjLTJVnf1RLKotRFcf+idHPvL/hnltYiaWb2+a8SsoDgXuqWp3AIQR0qhxC1TaPIGCkzxGQC3dxkqcdCtNmMQKDCGgtDsJoI4cQmGXlnGWmekr/Xz3fDfjV69evW3/N2vib3IBpsCkCBMYgkEDIGV22npJETxCLd53FnCMLvHr1qt5jHtpIj1X9cZ+JlTe66KHeB9O6BAjMRmCoc+xsQEaYEY24ERaKJO0pkMepW7smVjY7gwjiml0rZeojAQIECBDYKKCFspHoaAtMqywyqG83mTxbvNuK+6w12gdrRpuwfbStS4DAQQV2PovuvOJBs2PjBAgQILCDQEI89ERh+Pz58yHe0f3w4cOVn/6bKU96PAnQBCmcTr9962uBmqu3PmXUXODI0ysjFY+8d7sjQIDAcgSm1U9YWC6zzFRh3se2mLIYW4nsnx79zPsb7rmF9Vi6t7e3e27T6gQIHEJAp8ohVG3zCAJG+hwB2S4IEIiA1qJqMFqBWVbOWWaqvwodI6LHt2/fWn97S9fJmzdv+tPnWwIE5ifQbEo1cyfET1PD9EkEVp6w+fjx4yDJaG7n+fPng2zTRggQIDB1Ac+6jbwENeJGXkCSt5tAz8PW9QYTyv0Qj3rX2z/ahGbX0ajtiAABAoUC6w+xFa5oseMIaKEcx7lkL5Mrizz0VpKvlWVevny5MsdHAgQIECgX2O2nloTzmEeTvxzKkgQIEJirQB42yztjunKXcB4JvdH17Z7zE9Sv+ev/ytbSBZ1o6SszfewX2PikUDrtd46l2L/rnb/VybMznRUJECCwlcDk+glLcjfLTJVkfITLKIsRFookTV1gPahK6wCiqWdT+glMXUCnytRLcMnpN9JnPKWvc2w8ZSElhxDQWjyEqm0OIjDLyjnLTPUX9zEienT99ja2CPr9Ur4lQGAogTwtd3l5ub61vC5blJ91FnOOLNCsnF3Xr62SdHd313ycaJBtbpUACxMgQGCcArnujzNhUlUJdF2wNOLUkEkLlET02G1A5ghZNLtGWCiSRIAAAQJjFtBCGU/pTK4smt2J5Yy7jUUv374lCRAgMG+B3eIidcW+nLeV3BEgQGB+Avn9/fr6uitfudNeebi/a8md57948aLnfj4j1m5ubnbe+AJX3PjW7q5frAa0Stivrba27fJbbdzCBAgQIFALTK6fsE55z8QsM9WT3zF/pSzGXDrSNlGB1sG9V1dXE82OZBOYpYBOlVkW66Iy1fxpfpAuIyN9FlV/ZJZAoYDWYiGUxY4vMMvKOctM9deNg0f0yLudW8fMJAyn9xL0l41vCcxYoKv5lAcv/v777xlnXNbGL5DKWQeKzm3B/lFmLi4u6lznyZ6xvT2mTpsJAgQIHFlggcEUjyy8z+404vbRs+6YBVp7J1YS/OTJk5U50/2o2TXdspNyAgQIEDi+gBbK8c279ji5sshwwW2jwmVI+eHeGd4Faz4BAgTmJJCfWnqGUrfmND/97P+LT+uWzSRAgACBYwrkeZKeuE452x/nFdDZS/1QwXr284TAjx8/1uebsy5QEv1k2wbX+l42ztn2vuIISdqYZgsQIEBgCQKT6ycsKZRZZqok4yNcRlmMsFAkaeoCZ2dn61nw7qh1E3MInEpAp8qp5O13QAEjfQbEtCkCBLoEtBa7ZMw/ucAsK+csM9VfVQ4e0aPrXTddA0v6k+tbAgTmIdD1vujkzslhHkU83VykcjZ7kBNlpuQhkq785oH+nz9/1t8e5/mhencmCBAgMGaBBQZTHHNxrKRNI24FxMd5COQR6pIzz5yexNXsmkfVlQsCBAgQOI5AyX3CcVJiL1Msi48fP/YM51sp0zzSuk9/48rWfCRAgMBiBfqHUq+z+IFm3cQcAgQITFEg4Tx6mgx52iSdokfIV/bS/2RLT9iRIyRvQru4vb3tT20aUEco067fxVrTlvAfR0hS667NJECAwNIEei7606WYZaYmWhzKYqIFJ9ljFmh9g06OtaurqzEnW9oILEdAp8pyynrGOU2fjJE+My5fWSMwEgGtxZEUhGSsC8yycs4yU+tl15xz2Iged3d3379/b+6vnvYOnJrCBIFlCnQ935An6ryuZJlVYjy5fv36dfMdLHmFzg4dyglkm3AezffAf/782YMd4yllKSFA4OQCX79+PXkaJKBVQCOulcXMGQg0b8y6svPgwYOZ3bBpdnWVtfkECBAgQGBFQAtlBeSEH6dYFrmHTLJLgnpkNFrJfekJ/e2aAAECUxHIubf8jJrnO1+8eDGVrEknAQIECHQJfPr0qefknxvyYz6Kln31NAHysJxAfl3l2Jy/sQF4nNgoDx8+LA/q0Rw30syLaQIECBAYXGDjZWLwPR5hg7PM1BHcDrELZXEIVdtcuEAeuWkVyC10Hqhu/cpMAgSOJqBT5WjUdnRoASN9Di1s+wQIaC2qA6MVmGXlnGWm+qvQYSN6dA0duby87E+WbwkQmL1AnrRrBk1o5rfr1NFcxjSBgwqk36r5evbUycePH2dmyU7T9ZwIIOmbbj5O9P79+wT4KFndMgQIEFiIwM+fPxeS08lls+tOTCNuckUpwSsCzXuzla/qj807wHrmpCc0uyZdfBJPgAABAscU0EI5pnb/viZaFhkAlpR39XhXWU6r6tu3b7lD6xfwLQECBAgUCuSHm7/++qtrqEC9kY8fPx5zgHe9XxMECBAgMLhA1+8X1Y7KIzIMlbD+9OTFIQat9VPnZT8b37228ULfv4vybxOBpeQHgrzHJa2/8s1akgABAgT2EZhoP2F/lmeZqf4sj/ZbZTHaopGw6Qrk54/WuIe57e9vPU03y1JOYEIC/YehTpUJFaWkRsBIH9WAAIGDCmgtHpTXxvcRmGXlnGWm+kv5gBE9cpOUdw607r6/PdC6ipkECMxPoOtUcHt7myeb55dfOZqWwN3dXfOJjVzR8vqX9Dgnrmce5kgVzfMl1SM4+Z/pLJ9AHgnbcf/+/dTt5qMniTCdtaaVfaklQIDAoQUW2PQ6NOkg29eIG4TRRsYpsMyIHikLza5xVkipIkCAAIGxCWihjKdEplsW6TlMkypjyxO54+zsrHpuNf8zne7BX79+pfNwPM5SQoAAgXkIZEhtfqBJUPX14b45A+eEnNPvixcv5pFZuSBAgMDCBfIbfX9j4fiDTzbusatvduFFWWe/66nCeoFMpD3V/HjQ6Tzy0RPdPjcbeVOc97gctAhsnAABAisC/Zf+lYWn8nGWmZoK/ko6lcUKiI8EBhHIU9at2/nw4YNxAa0yZhI4joBOleM428sxBYz0Oaa2fRFYmoDW4tJKfEL5nWXlnGWm+ivVf/Z/vc+3XT9M5h1lXkG2D6x1CcxGIO/Oym/erWfenEDSyppNTmVkogJVkI7m5SxxOtKzXJ6dPDCasaOp6uWrWJIAAQILESh5iGkJoQAAIABJREFUSm8hFKPKZvOq10yYRlxTw/QUBUre9Zd8NQO6TTGbrWnW7GplMZMAAQIECKwIaKGsgJzw49TLImPLRe44Yf2xawIElimQoOr5S9s/vznmd5z8NJPY636aWWZlkGsCBGYs0PX7RZXldO3mVvzI2c/Db/n1JG+s6dpvHi1IhIjjJ6wrPWOb3/qw0Eoij6yX1lwCtaTg0jJN/I7qviK1K+MSxQhbKRofCRAgcASBqfcTthLNMlOtOR3/TGUx/jKSwikK5Oa56xHr3GkL6jHFMpXmeQjoVJlHOcrFioCRPisgPhIgMJSA1uJQkrYzuMAsK+csM9Vf9P/q/3rnb/Misq4f3ja+o2DnnVqRAIHJCXS94CJBEPLg3eSyI8HzE3jz5k0e1NhtbGeud7kUemZ0frVCjggQ2F/g77//3n8jtjC4gEbc4KQ2OB6BtC82JibRBucaflSza2PpW4AAAQIEFi6ghTKeCqAsxlMWUkKAAIHJCWTE7/n5eUbb5r+fZiZXfBJMgACBfoHEWUhshZ5lElmj59vDfdX1Aup6j9fX1/W0iRWBX79+rcwZw8fcUaS+ZUxI2qe/f//O//x8JpzHGIpGGggQWJrALPsJZ5mpidZMZTHRgpPs8Qv0PGudYVo3Nzfjz4IUEpifgE6V+ZWpHNUCRvrUFCYIEBhKQGtxKEnbGVxglpVzlpnaWPSHiujx7t271n1nhEyeoWn9ykwCBBYokFdmdeXakw1dMuYfWSDPfeZxjfK4Hnn5W2J55OmT9D7PdVDokYvA7ggQmJ9ATqrzy9QMcqQRN4NClIUugZKIHj0PFnRtdirzNbumUlLSSYAAAQKnEtBCOZX8+n6VxbqJOQQIECBAgAABAgQIdP1+UctsjKxRLznsxMZAD3k99TKfRyxx7o/Ski3k0YuS7ViGAAECBGYpMMt+wllmaqLVT1lMtOAke/wCeWT67OysK50XFxde9tmFYz6BwwnoVDmcrS2PQcBInzGUgjQQmJOA1uKcSnNmeZll5ZxlpjZWvINE9Pj27VviaLbuO4OcW+ebSYDAYgW6XpbiyYbFVolxZrxq7ecdLB8/fsy1LJ3OiVFVPUGS//mYIaDp88rNRJ7IEctjnIUoVQQIjEegZGj9eFK7kJRoxC2koBebzZLTzowjeqTcNbsWW/llnAABAgRKBEpuFUq2Y5n9BZTF/oa2QIAAAQIECBAYuUD6og3gGXkZjS15+fG9P/RDfqw/4Zs2NnYs59GXsZGOJD15S0p/Su7fv9+/gG8JECBAYMYCs+wnnGWmJloJlcVEC06yJyHQP1boVNEYJ0FXmEj9KoVQFqsEdKqoCQsRMNJnIQUtmwSOIKC1eARku9hNYJaVc5aZ2li+B4no0RPGr7+VvjG5FiBAYH4CPacFTzbMr7hnkKO8ZifdW1WXaIJ3JMZH/ufj3d3dmzdv0h0wgzzKAgECBA4tsMym16FV99y+RtyegFYfs0BGCPQ/8F0lfuOD12PO48a0aXZtJLIAAQIECCxZQAtlPKWvLMZTFlJCgAABAgQIEBhcIL+x/vHHH0+ePHn06FH1jPXgu7DBWQpcX1/35+u0Xbsb997z+0t/vnxLgAABAgSWLDDLfsJZZmqitVRZTLTgJHsSAv0xO/LO4Kurq0lkZISJ1K8ywkIZf5J0qoy/jKRwWAEjfYb1tDUCCxTQWlxgoU8ly7OsnLPM1MYaNXxEjwxsvr29bd1xfsU84VsRWpNkJgECJxc4Pz//888/W5PhyYZWFjMJECBAgMCkBdJeyI9zk87C/BKvETe/MpWjpkBJd8+DBw/m3V+h2dWsEqYJECBAgEBTQAulqXHaaWVxWn97J0CAAAECBAgcVCBvR7i4uKh3kZ8Jnj17lrgenz59qmeaILAukFdr/Pz5c31+c87GmBrNhQefPjs7699m4k2n/vcv41sCBAgQIECgKTDLfsJZZqpZahOaVhYTKixJnaJAnr3pb6O9ffs2Db0pZu20adavclr/ie5dp8pEC06yCRAgQOBUAlqLp5K3340Cs6ycs8zUxqLMAsNH9Pjw4UPXjnteCdu1ivkECCxBoOvkkCcbPMGzhAogjwQIECCwKIGSofWLAhlDZjXixlAK0nA4gZLTTv/zBIdL2zG3rNl1TG37IkCAAIEJCZTcKkwoO5NOqrKYdPFJPAECBAgQIECgX6C1FzpxPfLy3ocPH+Y1s/2r+3axAiWvgXny5MkJfRJMeePeN74Rd+MWLECAAAECBBYlMMt+wllmaqLVUllMtOAke0ICXU+n1FlIV0A9baJQQL9KIZTFmgI6VZoapgkQIECAwEYBrcWNRBY4lcAsK+csM1VSQ4aP6NFz3//ixYuSNFmGAIGlCfT0zfWcUpamJL8ECBAgQGAeAotteo25+HruuDTixlxw0lYoUHLaWUJED82uwgpjMQIECBBYmkDJrcLSTE6VX2VxKnn7JUCAAAECBAgcQSDBO7r28vPnz4uLi7zFV1yPLqLFzs/ruW5vb/uz/+eff6by9C9z6G+Thv5dpLGTvPQv41sCBAgQIECgFphlP+EsM1UX2bQmlMW0yktqpyiQh836W0npB3j9+vUUs3bCNOtXOSH+RHetU2WiBSfZBAgQIHBCAa3FE+Lbdb/ALCvnLDPVX47VtwNH9Li7u/vnn39ad7yE4TGtGTeTAIGNAo8fP+7qvEsP1I8fPzZuwQIECBAgQIDAVAQ+fvw4laQuJJ0acQsp6MVmM62Jrm6KpskSuiw0u5olbpoAAQIECNQCWig1xcknlMXJi0ACCBAgQIAAAQKHEzg7O+vfeDrxqrgeV1dXYh/0Wy3n25I2wpMnT04O8uDBg41pKMnLxo1YgAABAgQILERgltfNWWZqohVSWUy04CR7WgJv377tT/CHDx/yxFr/Mr5tCuhXaWqYLhEoud7pVCmRtAwBAgQILEeg5Oq5HA05HZXALCvnLDNVUm0GjuhxfX3dtddXr151fWU+AQIEet4XnW47PgQIECBAgMA8BHqCR8wjg1PMhUbcFEtNmssFSgK4juEtjuU52mdJza599KxLgAABArMU0EIZT7Eqi/GUhZQQIECAAAECBA4h8O7du66XfDR3l7geGfZz//79N2/eiOvRlFnm9O3t7caMl0TT2LiRPRcoSUNJXvZMhtUJECBAgMA8BGbZTzjLTE20vimLiRacZE9OoGTcUJ5g0fAvL1n9KuVWlqwESjoiSjo0Du1ZkoaSvBw6nbZPgAABArMX0FqcfRFPN4OzrJyzzFRhHRsyokca1T1DZV68eFGYJosRILBAgefPn3flWiO8S8Z8AgQIECAwOQGBusZWZBpxYysR6RlcoKebot7X06dP6+l5T2h2zbt85Y4AAQIEdhDQQtkB7UCrKIsDwdosAQIECBAgQGAkAg8fPvz69evGN8rWqU0o6sT1eP369Y8fP+qZJpYmUNK7WzLw49BuJWkoycuh02n7BAgQIEBgEgKz7CecZaYmUZ3WE6ks1k3MIXAIgXv37m0M6pGYnj2vpTlEqia9Tf0qky6+kyS+pCOipEPj0IkvSUNJXg6dTtsnQIAAgdkLaC3Ovoinm8FZVs5ZZqqwjg0Z0ePjx49de13O8JguAfMJEOgXOD8/71rg58+f37596/rWfAIECBAgQGAqAgkeIVDX2ApLI25sJSI9gwuU/KS3nC4Lza7BK5gNEiBAgMCkBbRQxlN8ymI8ZSElBAgQIECAAIHDCWTwSX73T6d0yZP6VTLyONejR4/yAiFxPQ5XLqPd8qdPn0rS9ueff5YsdtBlCqt0YY4OmlQbJ0CAAAECIxeYZT/hLDM18orUlTxl0SVjPoFDCFxeXm7cbB7pefPmzcbFLFAJ6FdRE8oFCrsgdKqUk1qSAAECBOYtoLU47/KddO5mWTlnmanyajZkRI+e4XnLGR5TTm9JAgRWBHreF73kwEsrSj4SIECAAIHpCrx79266iZ9ryjXi5lqy8lUJ5EH/vNNjo8aiuiw0uzbWBwsQIECAwHIEtFDGU9bKYjxlISUECBAgQIAAgUMLVOE5Etfj7OyscF/px05cjwSr9SKQQrF5LNYTkbyZwcJoGs1VBp8uTENJ+OnB02aDBAgQIEBgWgKz7CecZaamVa/q1CqLmsIEgSMIJPxEydM419fXd3d3R0jPbHahX2U2RXnQjOhUOSivjRMgQIDA/AS0FudXprPJ0Swr5ywzVV7lBovokcgoPT899owYKU+rJQkQmLdAT89dYbfCvH3kjgABAgQITFog7YX8AjfpLMwv8Rpx8ytTOVoR6OmmqJfM2wbyGEH9cfYTml2zL2IZJECAAIFCAS2UQqgjLKYsjoBsFwQIECBAgACBsQlk/EnCc3z+/Lmnt2olzenre/LkyePHjw31WZGZ68eS3t3kvTCaxkGVCtNQmKODJtXGCRAgQIDAmAVm2U84y0yNuRb1pE1Z9OD4isCBBC4vL0u2/OzZs7ywp2RJy9QC+lVqChOtAoVdEIUdGq27GGpmYRoKczRUqmyHAAECBBYloLW4qOKeVmZnWTlnmamt6tVgET16xtsvbXjMVgVgYQIEaoGXL1/W0ysTebG253JWTHwkQIAAAQLTEnj79u20EryE1GrELaGUF57Hkh/zyscMzANTs2se5SgXBAgQILC/gBbK/oZDbUFZDCVpOwQIECBAgACByQmcn5/nMYCvX7+W99F9//49Q30S1+PTp0+Ty68Elwvkeb48JVKy/P3790sWO+gyhTGjf/78mXwdNCU2ToAAAQIEJi0wy37CWWZqotVMWUy04CR70gJp9Z+dnZVkIS39ksUssyKgX2UFxMdKQKeKmkCAAAECBLYS0FrcisvCxxSYZeWcZaa2qhWDRfT48OFD1457hot0rWI+AQILFLh3715PlM3b29sFmsgyAQIECBCYh0Di6Pe0F+aRxynmoqdQNOKmWKDSvC4gose6iWbXuok5BAgQILBAAS2U8RS6shhPWUgJAQIECBAgQOBUAgnPkbgef/311/PnzwvTkLge6cROGIWbm5vCVSw2LYGSrt0qR+nwHEPW8rKrkmSU56tka5YhQIAAAQJzEphlP+EsMzXRWqcsJlpwkj0DgXfv3pXkIgEQX7x4UbKkZdYF9Kusmyx8Tnnng06VhVcV2SdAgACBCGgtqgajFZhl5ZxlpratQsNE9EgYv/xe3rXv8pdpdG3BfAIEFiLQc7roeYf8QnBkkwABAgQITFdAeIgRlp1G3AgLRZKGFUinT8lbHHvaIMOmZzxb68myZtd4iklKCBAgQOCgAlooB+XdauPKYisuCxMgQIAAAQIEZiyQ8ByfPn1KXI9Xr14VZjMDfi4uLjL24OrqqnAVi01FoHDwSc87Y8aZ08J8jTPxUkWAAAECBA4qMMt+wllm6qDV4HAbVxaHs7VlAv0C5+fnZ2dn/ctU3+bFn6J2lkB1LaNfpUtmgfMLOx90qiywbsgyAQIECKwLaC2um5gzEoFZVs5ZZmrbCjNMRI/+IR89Y0W2Ta7lCRCYt0DP6SKD8b59+zbv7MsdAQIECBCYpcCbN296wv/NMsuTyJRG3CSKSSL3ESj5eTIvTsxP2vvsZYrranZNsdSkmQABAgQGFNBCGRBzz00piz0BrU6AAAECBAgQmJ9AOusygOfXr1+Xl5eFucuDBG/fvk1cj9xeJpJ14VoWG7nA169fR57CleTdv39/ZU7rx8nlqzUXZhIgQIAAgcEFZtlPOMtMDV70x9mgsjiOs70Q6BJIm73rq5X5idqZl/eszPRxKwH9KltxzXXhyXU+6FSZa1WULwIECIxfQGtx/GW02BTOsnLOMlM7VNFhInr0jJNJ6L78cL5DyqxCgMACBXqGlkWj51SzQCtZJkCAAAECkxC4u7u7vr6eRFKXlsieOyuNuKVVhrnmt6eS11nub4DUi81soj/XJW4zA5EdAgQIEFiUgBbKeIpbWYynLKSEAAECBAgQIDA2gTxldHV1lbge7969S0zekuQlrkd+jMgAgDwNJq5HidjIlymMFF9YPY6Q2cKUFObrCAm2CwIECBAgMB6BWfYTzjJT46kzW6VEWWzFZWEChxB48eJFHkUr3PKzZ88Kl7RYj4B+lR6cJXxV2PlQ2JVxBLHClBTm6wgJtgsCBAgQmIeA1uI8ynGWuZhl5ZxlpnarfgeP6HF2drZbyqxFgMACBdKF1NNtZ2jZAquELBMgQIDApAXS7vIz22hLsOfOSiNutKUmYVsJ9FTyejv9sS3qxWY2odk1swKVHQIECBAoF9BCKbc69JLK4tDCtk+AAAECBAgQmIFAerGq8BzlcT2S6yqux+vXr73Xd7p1oLzsCl/iegSK8pSU5+4IybYLAgQIECBwcoFZ9hPOMlMnryq7JUBZ7OZmLQKDC6RdX7jNnz9/pkVfuLDF+gX0q/T7zPXb8m6H8q6MQ1uVp6Q8d4dOs+0TIECAwNQFtBanXoIzTv8sK+csM7VzJRwgose3b9/ysouuFCxzeEyXhvkECGwU6BlBWjIkb+P2LTBCgXSv3NzcJAzz48ePHz58+Me//zJxfn6e+d6hNMIikyQCBAiUCGh3lSidahmNuFPJ2+/RBHKH2dNTUSdjsV0Wml11HTBBgAABAssR0EIZT1kri/GUhZQQIECAAAECBCYhUMX1eP/+fc/bQVYy8uHDh0ePHuUH6HSGr3zl4/gFyt+5WvgS1yNkuTwl5bk7QrLtggABAgQInFZglv2Es8zUaevJzntXFjvTWZHA4AJpnm/Vov/06dPgaVjyBvWrLKr0y7sdyrsyDg1YnpLy3B06zbZPgAABApMW0FqcdPHNO/GzrJyzzNQ+9fA/91m5Wrd/jP1ih8fsD2sLBJYpkJPG7e1tV95zEk+Uh65vzZ+WQIZZ5lGqFHdiKq+nPDPzl0vMxcVFHs86SdDl1Ld0/Xz9+jXDQX/9+lX/T2rTeZSIsPmfXub8PXnyJFU38YzXM2IOAQIECgUSwCgnnJx2cvZrnnmq1ZunnZxzMhI7J58EPyrc+PEXS0imnMCPv197LBTQiCuEsth0BforeZWvnFrHfCI9KL5m10F5yzc+s6t/ecYtSYDApAXSn1P1lvy75+bnSm9JspYOk393ljyomi1pv4yhw0QLZTy1TlmMpyykhMDCBfT/L7wCjDP7E73RGiemVM1SIL8X5y+jevJq38LH9/NLdP7SFZZV8m6JWbLMMlNpbxbmq/wlroUb3Hmx8pTkR8AMZtt5R1YkQIDA0QQSFSunrKoPMP+b3YBVGqpnGKqewPxPZ2D5Q31XV1e5Omc7+Z/r+9EyNdcdTbQpMct+wllmaqIHjrKoC04nWE1h4rQCuei/fPmyMA1Z8q+//lrsIz2FStsu9u9uFf0q27JNb3mdKtMrs0FTvKh2nJucQevO4jam/iyuyBsZ1lpsYExycsbH7ywr5ywzteeRc/CIHjNuS6cfPGOE8rfyi0V+q8hjytWvFOlQGPx55Zx38sxBdprh5dWus8fUg3qneRxhxux71vjDrZ76kHKp6kM18j/lkmqQn+2fP3+uUMrlU5N7Fo5w+Y9/PdvxVYlARpfVlTk1ecCzWToL3r59m9IsSUaWyZjwPJWVq3jh8vsslofAkrD89Xdp5Yfq/GVHzcfFctTnYM+Zf1qP4OT0lbxUZV1dXKqP1SUm81NYidC8lWqKOIZVbIJqy1k9p8TqEpmzogO5x3Njibx69SoPN/RsoeerHNdV0aR86yKuKnN1O5Fiqv+OefFKwj5+/JgDqkpYXW2SlyQsp6D8T8Kqu50kbMAzUg/Xcb6qbu22Ou3klqNKW1hyzgnIqExSmqmldSKPw2gv2wqkyvWsstjWRGpvLl7ByemoOhHlpBSo6kSUs1B1uHnyu6fyjOer/kpepbO/6VHnpbp6ZoOpHvVdU75tXptyezOtA6c/78msu7W6AhxiYn5X/1Ylt7W5iCzqtra1GkxuZnUzkLJrtk2Si7rRVLVNchbN4+n5v6i7gqrDJA23SqO1cKuv8r+6iaqXCVfuo9J4OYmYFkpdECefWGBZJMv15SAXhUznAKkmEun4JEfEyauBBBA4rYD+/+oGtXlGmn3/f07FzVznnmSE7ffp3mid9oi298UK5HfY/KV3JWewtN1KHNLZVbXjMnxIr1eJ2MmXSU9sYRrSSVu45KEXK0/JSpP50Amz/Z0F6u7NuilX9Xjk1iLbzBMRO2955xXrJNUpqduY1cThHiSof6+vniUY5z3VCiyuFZDCj4W/X1RbS8XL38ppLT2BqYr9D83mUl4/TpBHwkT0KCyd9cWm25SYZT/hLDO1XusmMUdZpJgW2Ak2icopkVsJ5HbiJHfdWyVyigv/u1tFv8oUi640zTpVSqVmtNyi2nFucsprbu6Kc0JIm90TUDXaMuuPLrK6AmRCa7GpMa3p2R+/s6ycs8zUMAfO773/etKRDvq9Nz+6DSTk5+XlZflvsfkp6/379/tnI/vNrx2F+81iWTir7L9fW9gokPItKZccDp8/f964NQtEoOeskgMK0YEE0mBLZc5YxNTVnipd/fKaJbP8DinJeSm76Cninq/yiNUOeyxcZdtze086q6+SzZMf8nmUJMWUZGS8TYosF69cGpKwPF2RQ6mnlFdyVy6fPZZfIrNkli8soHkslmpWl0hU6xLJYbVViaQctwXJrrNW9rJSuBs/pp6kzqT+bLvHwuVTP+OwQ8KySnJ08qOsMJutiyXxO58PWwtuJKed1O3W5G2cuUPFboU1s1Cgp0RyUircyGwWq24Dys9FWfJwJ8bZqJ48IyW3Ov03OblRSUHniOg5XppfZY+5qKU6nTzvhQloJn5lOpW8cCMW20pgNld/t7Xr5b7k29p1jSnOqUqw/JzfPG3mPjyN7pJc58rSXLF1OleTkk0dc5k0Y3Ov3praHWbmEpPr79F6A7IjLZRj1paefc2vLJKjXBBz9qi63VLTcqTkhJBut5xMSu5Fs26P2IG+KjnRSdiB8G32tAJVw7/k2Cy8uo2kI67ubV5g/391Hu4SyOmuq5+n8M7tODV20jdaxyGyFwIbBXIc5Qas8OxdLZbzw6hOBRvzuMwFSm5cqwJNl+xIiMqbn8ndSNJ88mTknqr/+D1QT3VPgy57LLlpHLwDZ6I9rjkDn+SMiusQB++wt6bVoZ1jPIW1ntr1k3yOyvXFzOkRGLa8curTZ9ujXfJV6nD5ncDKtc+jMiXC5csoi1l2gpVXgPVLzMoRl48n6QAvz8L8lsxRma7LbVvudcHl7Do/k1HlSL/KqIpjqMSUnAyro0ynylDmp9rOsO2CqlaMth238JucrepY7nZydJefCurLbiZSAQq7enKJb67YOj14B9pWDs2F51p/kq+cB1LiKbXcNaXcq6dWUvqFnZxVwe3QLM2us1b20lr0PTNTK07Vo6i12DwoJjQ91+O3WQSzrJyzzFSz1Pac/iPr95wrN36VcG7Pnj3rWiwn6Jubm65vJzc/kT7zlo+SN/22Zi1Xx6urq9avNs588+bN9fX1xsXWF8ilLhdmr3pblxlkTiI8pZIn2Hz51nJvlLul0779KcnOCwBz65Zk5xYqUWxTwcqzcIQlU2N7Xqez51nrCOmf1i6qqJypllvV5DqPabalCiVkbz2nZyLnwJxFWxfIySqbysuRco+el3tkmWx2/Xybu7HBD5+c23Mg91S51gQXzqx+9Sz0Kdxm4WL37t3brUzXt5/rSMlZYrdLVfrrl/C2jcS2fPTo0brtbnO2ur+qzvnrR9O2u86xmf3mb6hjMAnLCWHlbS3bpirLJ2HZTkkV3WHjB1olt8e5r9s/763JOxVIria5u6hfpNOatv6ZOWHmr3+Z8m9zWZlWrSjP2iBLLqoR1y+W4zFVd7fbgBxuWfckV/n+TPk2AoVX3rSJWhvLCQqb+5/d2uDZe05BucMZ6op5uALV7Dqc7fqWZ3P1Lzy41gVa5+Tesrzb0G1tq6GZewqkQyBX8527RJp7r1pMaZukMd6c35zO9aXq8WjOXJnOdrLYysxTfRyq1daa/nSV93O1rlU+Uwul3OrQS86pLHLSSI9lfnQcpM8tz1Uc//3w/XeAVWWQsEMfFFttP3dfu7VYt9pLc+H9G7k56vc/RuoDrZrI//x2sFtXj/7/Zvm2To+5/z/Fl57t9KPWNSG1q64erdnZODP3fvvX84172bjApG+0NubOAk2B6ky+UoebC9TTaSykOZBO8txv9DQr6uVNNAXinPbFVr9QhDqtkiX8RtmEmtB0+S/dhReyI+Q93VwXFxclOxpV278kwdsuU97SSRf9xlvH9Ldvm4D15avz8IA/zg5YiDPocQ14enpzUj3CzyK41qv3/nPSiMtltL/tWd2lVLcr1f9qv9X9eQ6untXzMFjO1XX1aO2ayEHq/qewKCfdlJhTP2FdXrPMVJ27aU0oi7l2gm1VD1uvMitbOEkH+EoaFvJx/6OygjrEQ+MLKYLybOpXKbeaxJI6VSZRTHsmMufY5bTj3OQU1pZAeQJq3Wqu9UcX2XpZ98zZ/770/w1xMcilh/gwX831+G1qzbJyzjJTzVLrms6ZORfi6vmWdJunRz2POVVjrlu6vveMCJIO9650ZH6+3XP7I1k93QER7Mlp4Vc5g+f3yK0ylc6jFGHh9rsWy89mW+3UwhsF8kvSzlUiBZpi3biLQyyQmtwabC81Mzk6xB5322Z+6+2qzJl/Kr3d8jLatVLiOUXvf3qpSirbydZ6alG+an3SIsdRa4G2VtTsK8sPSJpU9R/IOTRSGzMgM494Jp05grJK/jKRj+Who7Od1mwOmJf1TQ1VuGHfeDVP7pLHqjLs8H/YYl2nGMOc1JkdZLpWSbUsydSe5dK19/1vKnLs7FNhWhNWnYVKWE67TPK+8dgMTg6KHHcpweq0kzQ3zzypABsBs5fs63CZzQ1tUpjKkKRuTEwU2ml6AAAgAElEQVRrkR165hJOLPuUb4qvpwg2nvb32fV41i05HnuU6q8KK1t187BtY3A8XJNLScq3LqOeidZ85eTWs0r5V/tfMVuTN+BMza4BMXs2VXK2mcTVv8qj29pmWadwB78RmsptbdNhotNp5g9efNU1oqe9lrv6jdeR1IExkKYx0tUz08xClsn1rm65VM2W3PCENw4b2z4DNlu0UMZQbao0zLssUtubh8Ce09na8Quu5NCWsOOXS88eh2qelFfXnMx70lPy1YGusPl9oWTvzWWSl7TZe/KepOaClZs6/f9Nt/XpnBb2KdbCnpP1/WZOYeu+p5TXv0pxt+7raDPjWXI2Hs+N1tFkZrOjFHH6V3PW2ng/vF4/qzlZMa3v2YAcMyNx6+/vWjeP9kL6w49ZEIPsa72wuuaMpwS3umwNojTOjZT0fnSV5oTm5+wxlP+celxzEt6/QdEPi6vfZ9tv49n6KFd1MFZ3pLl/LizWbC1nwq4N5nSd7XTdCWfdbRO/wOUn15SYZT/hLDM10aNJWTQLLifYGXeCNXO6cbrrQtO8z8zpdON2LLCnQG4J9ulObJZXpnfoGd4z/YtdPbdk+lXmUforB1HPR50qUyzxRbXj3OQUVtG03Ae88jZPGrkudKUhpdNcsnV6wA60rmT0zJ93/cmpoNV8t5k9Bd0Uzo30IWra4D2KWovNUpvo9FyP31lWzllmatsDJzW2pyXV+mP0f2y7j5Xl+7uB5tHxkfubrqta68M0Wb6fpbzxkyXXd51LYM+j0l0XyCR1pex83Fkgdz85nNaLJuWe0s/JKIdi/lL/u36myrpZcucE7LZiErae5nrOqPq8Wmt+ndTyI2g3qCWsdbjngFtLJ3Vv/ZDpufPuf9hlqALqqWbVsZyjuHBfOdhLfgzIUVa+zcJd9yy2bl4fRNtOtBZrvevW6pS9hzFFmdLPOTMLJ+89p8QsXG9wlhNHbjZHu+uOsFk0WSx/VekkhbkwZa2SmpObjZTsDiWVvXQdLNXtTX0ZrTae5GVHqUipISX1Nhuv6tsOaTv0Kht7MSKfo6kcNjnNsdl141dxZZsHuhtvPfBLyuhoy8z+rLJnje0/pg5UbfZM84Cr56yy8VyXa1YWC0V1VqlORznoWq9lOflUp9PWRGatld313AW1bsHMHQT6K3l1Lkpprmy551ydUs6pL9epVIkUd/5yxs7H/h3lLD3aC1PynsrZc1rOtys+Pm4r0FOjKvlpXf2r7KdK91Sbbb/K+bBfNcea29p+It/uIJBLfP9ddH2E5iRf3w+kNmZf/+8C8P83UlI5u7aTozvXiPW0Zd2Nh0nWXV/xmHOSyP6rW7KQROYykSU3JiyXy41b67+V2riLagEtlEKoIyw277LIxX3jUVy+QLZ2hBJZ2UWOuI0plLAVtNN+PP4xVXJ67zfpuj5urHv9C6y34PqT0dPeybUpV+rynOagKDl2ksLybfYnvuTbXI77xcq/7W/9tVbC7L26U8q1vu45ae0zqZKRhUsytb5MbsbKM1K4ZOt92vquDzEnNWTjrdEIb7QOQTG/beZAyKFUcq4orKg59OandLQc5VhrPXf14OfQyyrHPI0fTWOiO0pZ9JTXyle5WIwkm1tdtsbcb7yn51bFt1KaE/qY88aeUPXqM+txjcxBG5W46pqz/0TXWau6LO5zmsp5ILdG2U75Qb3P7vanGP8WQjrFpsS2t2TlFWaoJXdoq84yU+M/BFpTqCxqltl3gtU5LZkoaZgf9F6lJJHzXiY3GBvvAdKBXFJSzbP9eNp98y6+Kne58dj2HFvdQGbFJfiMP48piObh0z89noOrq3nSmv4lNx+6oGbZjnOTU3LCSZUo+WU2NSTNnyycG6EcQdUZO//zl1/6Mn9+T0DNvv6kHFvPkLvNPPkznKmiA96lb3snsxvaPmvt0B1RckKYzTIzPn5nWTlnmamtjqackEuuxSuPPO0b0SPnzZ7TUC7wW+VhhAu39oYn1zlB9Ocu5dHz6FLq68bMru86XRglV6nsen3dFNNK2W9MgAVaBXLPul7tUx9aF87MnmqQkupaa/D5qa7ryV45eI+Znv4Mpp6vpK350e1Lv17/t3lUcWNNyAK5Kc+SqRLViS7/M51ySVXvqdJVMWX15plqvTRzKuuvbP3dtTkG+/NY8m1rLnIRTYu0ZPXWZSK28TK8gtO6naFmbizo5mHVP91ziktVWVk3xdf6RGyreXPdnr0MZXLC7aTONzO753R/s7n1OlUd181js0ejpDInC9seL9nsesZz1OSmqOS4zomo5HY/OS3ZWk/2B/8qKV8/UpoU+598+k+buW5WJ/MBs1ZSFs08Hn/a3UJ/cfdfIwavMP2JOea3ORv3Hy+RyfWoXyAbWW9t5UBez0i207W71uXXt2DOzgL9lbw6Ka3ce3Sdq3PG6793TUGvV4nmea/w+rtzZndecf1GvZlsJ9KdYbNiakVXjaqQp3j1r0Dc1sbh/2Pv/Y/+OJHt4fKtbwLrFFYRrJ2CFcHaIawUgeQQLEVgbQiWI5A3BNsR2BvCejPwe+6lipeCmebAAAPMef54ig/DQHO6abqbH/NYs/bKoJjkXeg9jL5Q16VpzCBZzR92B4MCE8rhvJMqUiiHtMUoB1WF9Q9OQ7wP++KJxNNSTxBdAEpnRpGvGU1f6aw8lCvotX13b17Y5pOXZzJxi5WYHYwgXoS1HRQXaxs/pjBbXaQ5O9uSYyQqhvAyT9hhLPq6EZ7tGibKYSPInrIj9OyfkXcc4pz6NVAjh7P2IeZhu0YrYYtRGoZHWEmT9CH9Ubs9fq5raPVAY5s6oTMh28z0Wiq90P/boHRXR8AdwFiqLaH3rk+Fd3V5p3ax0sePmgovtRNWUPU82cNshk6dNarFIOJxWLck1IsBQtGjLSOudbYfg5vgYlBiypwtbLXlHe/SgrMM2c8ss64rwQvAXdNBGsPPytiWncr2es4C4oXjy2FAZrMgWJEEMh76xqZ4EVbNC2PCssOnMKExct3GzlKjrqH53bzju1aouMq6nFVQZV3eZSl/lB8nIycrDzBp7JkXfpabfHmPGyURFsBbqY+Wek9MDPCuGfwJ8lNqTaU8DXOwMmKIHGaWVCqQg7dI0zprKDpiWkWl5C0a3Jz/0d7jd0vh3LJT/EjBbJhqyFDBhmmIt6/50o0e2TnYN7NiAr1LgztAGXMJ3x1DLu05D09DniFdtA6N6fmwaWTyxKtkikDq5UJIbBvXMJVgQ6dNdMphNr0VyXYnOl21tm7BMOza+q6VA9UzT95rG8gzIwZnGsbXg4RTcbDRw0ykGTs7eiX6yVBoMPFMtxfpWKP+Q90bdcHW/0blRY94syAiL/15xrVIotDiGYxRybQJl2Or06Luz1bYmAvO0DDyDRHCAElfrJv9Ga6dyUaKf2rYlNpUrk4gmY1AAQG39pOSMT4HatAejGejppRU1GM0hEdk0IRsl9F1qSiOzIEAk315YDHb0AKbdsUkK7dF2jId3aGb7TA8jCv5gVDU3K5M6dQvctr1kwXKp74/OAUeYbyQRB5OwZ7dFy1YkobSYrY2wNxRWqHKOwRS/eAlwSUWnf1d78jxFXX57KfM2jNkfL7XVBpfFxGAxss6ONB7V4YnVH3qqiAnZKKteB3fb1S/qdfmRdEljDHLMChrjF3BP1t51JfxP5/joezNC8zyDYWnrZ/ODEOUObR7o06JMBLMMcXGjyneCTpDIJ0QIxmr+5k63YcEgP5Uzi/O8mFDDEcuzphhc0YanapDMn3rLMYbmU8GjFHJtAmXA2/C6NHhI5gHZ7VV59/ioS9taB2yRpmw87NsrZZSvFgxXsSUMwSg5Up1JpgrFpzhOSbfjrVGg+uKL9m2O0Vk3zIfte3vWW1M9CNi4oo/oVjOECjNV8S1CDHBVQTXWeHUacIwRGaP6Q9WE+Mk9mj6rPtr5WdtThS40qOsk3tlns1Wfrv+r4jZbtmpKyJ047vixXOCYEVidjjHRdrmlgB4US+WKwxptMODMAZSDyg7x0WMO4thLgfXcgQrrrIcy4qiE1eMvbbIFJGdqpS2xMxZ2+Ect6UfJyMnK4HZmRdzqLGol60fBTDKUl8eOfPvgHqO/ChEZkiyvEUDnJkfPWH8bimcW3aKHyn2WaHIq8VP79heOq9l71+Egch3YLaSmN7Sdf26CLgRpzjzgqI4BSjh1y1gJNnSAB03G9qr0APoIqkgw/qpOevH5JkMNMfElgpHzzBimN5FUHvEXEJizGAYloFmsCEFsKUCAL10GB3wzIokHwSQ0XBfw2HCT2BhB8k0aI6oQhNQuW0liokrkfuPyX4dFoOCQivgkfvLCsAh2i7zEPNodkMrZzDa1kLYbt08e9j92TIBDtjhOQI5vMKRM6AwikM8kQabzvjCQBQZJFHl7icTG42kBS8eChVDEsqgR+lAjmgDvFc6TlKSLYZuRoSFPyEPbYlEbagzbCJKX4E96uzDXa8IjeV+2moZ+ny5HmUJZowW3uHyzeGVSJljaPinWXtgS6h99+9NpBNipA/dT0fkoZ1cp6LtdklLeDB0kQxHQLWdpwZ37a7mNp79HaTO3pBZ6wfLFfsKYK5i1t41oFq1Cw1sqzswNJzEr7R7qAT8FACme+E5S4DUKwTUvQvCYJmckeTyGdcv23rWQKpmhDyULPjDCuzNC2c6ZlWKPZr8U68chnEHDWUHO8gTYSM5km1r/JjCpJClyi6QtXD8KChKwAS128VTxf+LIPWFD23aKKIL7XEmG1Aavio7cRbWNjhrO9p2c2dPm1g1Bs3Row0MrahH+gmZZ+bTMwm086FCMfpgcgjn5ghAn5TOUOJFcy7wFRbpfxTma+5aMuvzhhpgHrKbY4K5L+zprumGARwgBlsXf5hf8AdldcXrPLO40mEFLXdm4DFSwWwk6OFdCi6GO3YZCFs6MCEP9ltXnoJrkO200TCnYqH2CklLvMvg1sS7yc5fitmGAjM+UBOOFCbddTiHUNyefjgvHhUEKxK27IyDcdTDRCkicrPCqZ0ZKitYtme+D2a6sCSTxiubobdQd8BHxVVW4Zc9KqOxdjZCx3c2a5SGlM9D9jCgnuPHycjJChUsmWzgqNqJi1pfbgfUo+QHdtH/xhMVUYyk9v9+PtxbPIJkgbyHjN8thXPLTpFjBpNyaKOSaefYXrrRwwb9bJWI7NWNxaAIIisHP6uDOHbQAW1FPY38KDTNxyBsjjjJQJmoRf0kEYiCEbyEw046G5bgL9n6xWJnBIT51UJ+kbbD1+3Q6lSkHtI/VWY2zAE5THUR2QWsA4VSdJYuagKFz+pB/pVATDSKL9ZmQITNdkYX3CMIOa/ejbZKH4E2YGjopZTydEdvNFXZy4H2cI6aK+3O6uUhA1BoQDgVzgiZ8OfhBBQxBeOoyaZPhjBbgUTChp/XJR8thoAcptHQveJhq8d+9phtDdqjtR9ihzyKMg8Fux9JT67ZFpL9GAE1a5sWV7oMdRRV7nVvlB8JvPv5ZDns2ndbAzvw3TSR2mxg3JXdbxCnQ167THvG7IrJWeW2nSa36wy3s3xb9vae/WXWnkmFnb+EWWt3Yf6ntuUD/QyXx0/fTboDtqZulNOoGCnGNOEeYSZqQgZfSWrPRESCpIYQZYNUaQiC7wtfMurj4c8rViJPiUoegh9lzswLjGsMIgg2iEzHftSR6OcttpZt/jkKRdiEAxOS5oQNChl/4BG0pW18RvJ2+BM1oB4IMMQY9TfsOGoDnaicEblD2jD7gDwEPNFZVEWSlw5D1NCwX74qkHRIdpiJvpNk+2qbJEAbeh2FZEPC0nQ6+UahZvDCoK2Iy0Y9h4+AIWTA/UFW8QfaQDC0LvoIOUm7k81BJYdt9ch8pqHVA8lJ6sT4KhpckEboJYirU7ZOm92iGSYBcAYyoAHSycLWG2A6tNAMxD+KBowamy/h007TfQXgEJWQMDudzr8VLW7wCmPTdmUx1DL0M5QD1LXNsujpgACOM4QgKkWKCx1JBSOy7lqFerKEoaFhE5/gSvl+mHMo6pjsDgu3zbQFBpZz2+ZWr+2ZrkSkaQ9/Hmq5mdl92Isoc7lOzQy4QVsE++HPhXiRKtVOJhMspUOswsy7gmCH7GbiVHLxDqGryIQBZsdJshskDi2TULqidLbCil7olSIEFFcpguuuwgqq3IV8v3YPteWufpyMHFuQtAPKxkfyA3wUIrOF5PBpZHMe/lzIWzzs4/yZGr+HPDqUxihzOeGM6D/8uUqnbI/4sGvIdAGcSzd62A0vugCZBsShFy6uMBmuEeJH4ahL41/8isWhsZ6yH90JW1SaRCCCt8gLshehB2wdS+UqFQzkXJRzEkmymA3aouqF7HvbYhCwQ3b7zOsqzmYWGsI6Pa/K0H17cimqKgQzrRZDIyzQNs1s2blXIaP7IMBLgpGIRlykUiAABnRQLEbN6aOuTDHonOFRdrR6uFILNZI3SHsrlR6x29MQJiJjJgQz0g8Nl1UM48rTFoluSFjvtL1A2Hvqt2UJtLUSDx5GzxQjkQo2X79KFiGQToghX24cOEW9IAtndcX1/kYjzk3uUWaIsE8P2O5JorRfMWDrcT5LgPXR7ImSYF+1qelghII1Wr/X9jtkdDRTR3BdHyCHje6aqdnfc5bRgU7Y0tk/Gpgyax1QGoxeuooS0Mn2wAS8tj9b1FxUOFWwEG+QFGna9OdgCwETnzFzOfKa++kQ6bTjYQ7USIRn859hc2fpVEc1J0MVAoEz/MP8hXjBT4LoINTCeBnIKkYRNp4pF1vMKtVwNPl0wxhdln6Mi+xc4wlDAnNo3dSThjvq6sn2yBWIDNewCz59rw+I7oMAT4yRiKxNvBgWtu0lxrwJa2vOFBAA+otkbICl4YTksYYWOYjWKgZJSy38ULajNAoPk7S1kJyEWuhwxigK2YrytxhvkyA2nozs3vSQO53OLlb0mjEPPOUj7bGKvgx7hdGuI1kM99PzyE4MDuDwzmbqQUeSOTjiiuaGiZNvSHB5KKLEITLDhNk2jy8uz0U9Xf2njZXTTs19q2x4YYB9ayte9zTVcpOze8tOTY75GXk78UJBsDMuI5/x9eTcGQDyjzATGRE5PGJwLg0tDrNbeByeWRLMZcZaqHgVVxkpKgqqjER7QFuP8uNk5BgShUkzq3vtFT2j8uyjNIKHuYCZx0fO3ZKflI+HCiScoH069bXBYv8UCcALjqdNVOREK9FhKz6N5ipqrn7Ft2skUoiqm9OLKQIavykmLseQSf9oOeH0lBuJVTpldMF45FTcpRs97J1AjDd+JnN35WOOiToFu+f6xGMbK+HqY9Q6Hwov8r7ugnfddiNzBGwqkorUhA1HZj/T2QOeXXQBPeiULz9DwhbpAaDNAMJ1GrJWeKkwn5EU6a5Qwl26aCnRMNOrrfMUigGTlC3GDpnqHp3xoiifWQYGndGO3pDdWfoNbqZyghx+4ivq6SqFU0E9RCmyUMHHsFhzDYnmwvoP06Ex49GOZp/DMr5wRSIUxUOqkFk0X1fQcPiKHTUbI+RA+wwT5Dexbw/7fpZpEOMfRYJ9VpXyryNgj50B8+P1LpA1ZNVXK70UWfuoNtu0G4lkR1SsCIFoWvRKJkqkPIJV02TWsDUw7MOi7vQubNurzY2K3t25sX7N/hH4MmsjQOyf9tTs1FcTBWWTsdlTIJYFtrf9merYKMAYzU3u58j1bCYmUBTP4aUI0+5h931mp3Y9hb4hI9FbQjwxD08YLPCP1uIFHwq7xfmyjRaHuQhbblQy84sfUEhEwd4B/WVmHBAG+azW/6n9OUCS07k+xNmls/HzrviTyEciERpRWfp5pecA6RcaZfRbbxpCbjLgVwt82FCavt3QSklaPQdyCys9HeBpDoZPq3jj6qAtQT/GYHa8RFwGi/vpsSVAG0ZkGryNeBH+nIcpRVaZQq9OnKLllZCzPj1YtZLiNzKA47CCqHtMjETkQcMmCQs3FzwGrgGWeaqdBFeKCXIOTZqRWtTgC2T1kOYHZj7ZlQj11Vk60nLzS8hZR8L85To1P+yHFIaYn6WX4EWqSwdMtfMHwTzTmQDRAMQ8Pbsm7F0x8LX5pW1GusIxO9g72JWDTfqluEoTGHtUwrhpfliNdAfsziqocobPc/w4GTlnMoB87YAywHGPJD9nEKXI+CkgTESu0NMiiiEUZ+kIojPAlV+BQCqlA1w2xg3J7pSo6GzpK2cCGeYvJ5wh8WfpJTpVulXGd9atLl260cPXdZjgHfJSiexXPlqzbzj8wv1PEVx45HoUHXzlF9JKhWBF1vRjOlNz5AsBcOYtX8aOErqh6Av3SESCHUmg+zmbvrNDfoC0B1Cb1clohlJhPoOoeVuHFhK0ZbX6ikYxqkIT0Lq9rT1m9IGSM2AH5B9CHWmJcEdvWB6oZjlSFGVDu4q521NGqrHBglC8eeOBl67ILY/Ew/30xoyvNmJ9D85GhtMhYYNnN7DD5mAPHDzmUcLG54pGjRpifh5yJ8oczCyG7F3LRMhHP7OKfRVYsttAG45HgBbCCLUcaubwUZi+1wBYhY8VdIKzIc5kuqEKiuQhJWCqXYk2XHK7GAnU7H+Gkm0UuaERDj0gGSpPmbWR9gixOsNc+R4BZtPzmIk49KAjnp79xEDwHemaiAbdIT1hNKAtMdnpMvUx2xJw2N8oU+OuLeZntUWwH/5cjhdZZ8R1s3dY8hBzZoIWYYfQTZ7JzzjDJpoIsShUmA72i1NzaEmicsX/Pf6MbIQzflgeqGLK9lUdJrKcjXjdMBqT0hOJQdS0/4ldQem7bXMebmi1BfPe2sBKZpnPqZ0BonUvGru2jjVu0njzagSzTFdttivURf0qYso8o4/ZMuEFqeFutCJsZyvM8Hr8iPNsMhK32NWMQxd60JFNArSbC0DdRoLmZBxWKLgiWA43DwClqFjvn2fG1VRrZ71BMOqPhu2hFgo9OKOqikdo/bBFn6mYbQWqHj0jEaruiib0ComAwQL/aAleRNEPBcEiAWAMgFsC4BGdS/8M44d++PhEqc2ZnX18zS4x3npZmlkDiFdcZQDIpU0wjrYfWQqqlMI7uPyj/DgZOWfSpR1QZ8iE+ZKfEI0ozVjIoSsUhSZKrbuo9cOfs0UU/bRoJEKIDjulzGoENH4N6AyZ9I+WE05PuZFYolOlW2XC/oLp9Td6ZHWoIVJzPoqiDG1j0FHlIRuQhjsU4QmVhImQBOpstSNqxf/kayYJ2LsYFIGHDomKdRHIUlhDmu7NkbTFNGcen9yJU3a7w95Sd713kSWdchw5FcJsEBaNlLRFDIQiUcf05scOVCK0qNG6/egwohFSCOKLaLObC59Guj1sNExD4MO3RqYZCr2oRIUZsqNXwl4fprVkYh+sdaCFFmo49PqtWDDOfDiPYECF/L0yfo3hELUSthimjRqaP7JNspBxzZs+rNCOzvcTmJSYkCNn6fH4pHQ+ISerlvcAwR6MEMLmesl29w7FXlNeJ2GzVd8hL5rrH5uGkeo3C7LcrixE2QK2wmkuXVl65hE/mbVZZvkCE5q1nrYVE7B2opWeVPmPHJv2qExpA/FjYPchl5QGlwP91pUSJlbTj4CzXof5I+WkX0/nrznE/Cy9HC/IRbtbPAImwiPC5h84KYWkOYFR1lu9p7T5HEP8Lp7SZOYUQOQpaZjIhlmcZmMC6Q2pCqtiKNwm/p+VBMeOMI4dYtUw/XBDqyGS91aFCTHrWTih8oPoXoLV+hUEoC1hczqGkv8hHmL9Fcztd4tc6QGK3abWP83GWkPputEq8wTPkGB4fdFWrOgmQ9WwAE5I/7oR11vcTMEVCg/Sh4bN+LkMwhAqQ5/GXBwR/MyfD3clvDwYieXihEZf/KPlOrXo8PSAG4n5eZENfaALjw2COck0IpCe9bdYJosOnJRs21SuG0R4y3OHSdwYa00BUY5DQHGVqSTBHqfRKFNQZSrepcQ8x4+TkZNy3+VAwR6KQTiW6+bfsxbt/CINAyLHBNAkPzbXFCKz8cHTcECdpUcOtCzBOxXQ+LW5eSaQYf5ywhkSf5ZeolNFa4JRT/9X89i8N57Cgo+qC3+OmXoN8kofpTi2XSqwZ0GE46NDIChPdgF0hsgzabJmFQMCEbzgVAUsWaZ0DTClsn1IT6dIbgVc7pXsDtTZCK7uaacXGX+pbdNZlkHw6jamXOd11pUFbSjTaSTCmDgcdGFmnW5pxcGQksM0DGXXVjhV8UbSYZ1nmW0n31YQjayHUdoe/HC7A6To+mA566ltxjhuQu3410MVFOb7Aq0SoUyeCdWwoLM92G8Z5hAJWwF25U7I5TPuhPlesMMXlW6OwGZO3CE+Wc3QQ/IZQygUeKT7Ke1DWJ6Taeu9iAv42UMe7IGGRjuZnRVczoquBNVGVbO/gY/MWgOc9FF28oLqGGbWpuQtlAOtBcM71fZhDtAe3KMsSSF5mMgGkIfpL2z0MD1gCsgi02/GPOxylCkPZYAoookI9sOfy/Eia2K5bt6yb3jaDc3TEjZmIDRphbxo8pYIlevg2W6M63duMm4gynSaVmynwI33G2FnNO028f9oSfdwTkFmb7tahlYTnXZ7JWcqK5IrzF9a1bqdWQ0JgBXHaPVIDDCRDfCeGnZziaqYOIlnRG/FziPGRMM82eOjE3xHRpZk5k1++1wrypmV8TEBnKhHjIx5D3rajQRRp/r9FFwhtme2zS2WzGEE4BZKQohmSDMqcYDVoZhtW2HwU7+R8Kq7bdOqLULAYIF/ND8vFASL2Jr+PJxlPItd4pbIfErqijm2p1Yd5iVjep6P1Q2tiPlaNCuuMgm/7KHqh5JLKKgyCdcOyXiUHycj51AGoFezDtr4GGOWpFDPjAmgSX4O5cdnKkTmoThLhEJ7lp7fWzzr3eT5Gr82g84EMsxfTjhD4s/SS3QK0/QZ/Xa+2z70P3Yh4+m///1v4+nnn5YUUeIAACAASURBVH9uPJ3w0TfffBNSBf/kr3/9a5hzMW0DAjD/9a9/+SbAm1evXvmfdiJ80S7pnjL6jqnnIWW+/fbbsKdnrlFYJkr//vvvUU76s3oYp1WlORDmNDPKgcj95S9/iTLv/Zmlx1ZB9xJ/e+sfP3788ccfbTIQ1rQLlD4Fy7KLi9BXoK2i5tJXwvI//fTTf//73zDnMI0y8GmZAXv4upHJQA15/vDhg1FJ10eka/3LL7/4GQdTCU8wHx/Emkrbybcrbp0qJ9nhWn/9+rUnA9o+qzl94dLEl19+mX3Fqx0MOp+GqPzzn//MvltdgJGurgR4yt+9e2c3xEzHvrZWCYiE3S449fbt21bNqZ4lELAtKNtnWaKDX3/9tZ+tDgnGXFNhjRxWFWZiuCF8EObY6QnNb5vgVZ7ClmMMP98dmK895CG7TaTCr/Q0t01kjQdbabQlZrnaNPvbLJNZa+MTPZ3HrI0IW+vnH3/8Ac/FVlyQTNtC7tHl8ARFj/pL64T68i7b2buYqrJzxNm7fH42YFJkX/HtqqQQ6I0Aho9WYXqDrPpTBKLFrLSAy8FEiTDv2dOu+YeOEqwgTExX2lX8P4seaZlvEP+fYXFBhlZWIJcogAAjo1RhrGLgzCB4S6C6BJGw4rD6iZ0bcFV4c+79+/eIq2N7D3zSJbopIidBoOseoUn6uC4ZpPk0voNFhM25kWAkaIIrRPssInqLJcMYWiHxD0nLlXgIo9VNIXAFAQXBrqCnd68j8NVXXxnbsRAkqQ7zwiBh1sp9F7KrnL6kEoMRUFxlMOBPbu4hQZXn+HEycg6Hs3ZAHcKSZkp+UkyiHIXIIkD0cx4ENH7n4YUoqUAA7k+RgvVNOP+3/kYP+6KmOpo8cYMTWF8Pd3tjhR4bNdrSwC/5o93sbuaQtpDyMP8sHd1dclZM+UAA58HC0A/GTIVgGDEsD3LRqTP/FplgCCgKh5HtXi9mjxpbBV1vfekamAMPPZZIGfXC0NYWfGYIuBYxEsNtDa3IQMQ5e9cJ2sJ+r1YtltZDTtnh0dMi+QlftGkrqtauat2nMOxI4nERg7cBYDl88cUX5IsVxcjK4Vah8lAVIKTI96iCsMOTAFE9vBKIXuR/YtuuLb29GWSQiuU0WwVB+TjGGZXo0U4I2BYUOSNMCwgUY2i9H9J5ttRxWLgo0x5rUVVzmt8RkSv+LNL5na53AW7ZHZAQ1Hm2+MvtqhN1zf5Z3HgjUGYtwJzErM2ydfIC8ES8i3RGam8P5bBdzAvMx10P322eiWin7bygRUwNYy7+Q0zenoZ+/fXXHndvNUdVFQqBFIENbktMO6WcyRGA9UW6pfaltP26eRhzuD5F8m6g4v82c8MwftZaCKsKXwzz03RRtenrTM6hmDEvNikjQ6sJjLdXgtWQbIARRELy+Yvvb++UCChCAFMqjiEhdgcu2w5LWC2mV1iA2EwCVRDmK12HwEMOZtSBo7cGIDCtQ7d0xBUR9QG8C5sQXB4NTGoIsvmfPnGX8Vyx99LTvGtCrsSunFW/hEBbBBQEa4unaitCwL7OAzugLgZJSk/NyPUuYt/gwoqrDAY8bU5BlRSTFXMe5cfJyDkUUe2AOoQlzZT8pJhEOQqRRYDo5zwIaPzOwwtRUocAuUcrqtydqq6/0cPeIc2vbUdkjf+JQ4zh9jUsV1RfFGoQzy/4gQDsZjaqih6VXgZRJy5Row/5Ge0t4zelhfgwc0zX8XK4LBdSiPScRwrttUNbBUUdfNRPxEazagGHhXjTnEePWXYFbRejtzw9riQzBn2dKNwj2hspE99cmIBIz3xMBbCEWxiLbmbB9kcm5o7piRGhELQnpxGt87fAYBLpYbpE8JKHDEMVBJ5iOSeqp+1Psv7eO4TCS0wOO8gogcMXm2RmDRjQD4lq0pYqmR8B24LqapT2Bgea0CvGs7ZwUih71cLZu9l8aCQeQDllWTzrCvCGH5jFF64gJjtvhlGIivobviK3qw5Mzf51uKVvyax1mExi1qYMWigHlkBWscOTJS8rbN5xBHuzU0PzRg8rzKovvDXSf8mGF7LuzGE3lSkEbkeAdw1uJ1UE7IQAqcDhjNwSCEqXLRA0vu6kZw2AkMUorPh/CIhPbxP/v1f9ytDyErVuAv4Cs7AO9TXmCrx1kdyDcnAZMyZCynb0LOws1lJfvHiB5c7ey1Jho0rfq/yF/5YIrC5U00Zc55SWJ8B15jTdKOpzblO8UUTlStwIvpoWAgshcKbPD7ugINghLMqsQwBOriF+cJmvf1oJa+W8641eGPTU9VFv9UBAcZUeqDav80anoHlfNqvwTNHdyLJ+ftxZZw95isJPWOnTDqhD7h9mSn4OYanIfEKIrAIWvdIVAY3frvCq8gEIYI9WqW0Gg8ptYO51o0eRaz0AI6OJ169fh0+vfw8qrM2n7bNzvhgS2X3MYWGki7aDozB5SCBq5YE/o+1rgK5u0z8zx/QbL7iwhuFdPxeLaf2sjH0PDj+mzurfNZ/Ztvvll1926j4jSwyFDckrFZXw3opWZEB7MPP09dB2HcEMbeGhU2xVLL0RBpEF+1IPzH0zX2hSB2zXt8JDTSF3+jXKTFWY8sIBHhLZjzBGgH/++ed+BOBsnq1nIN6lQ6YttTgaYd8dgAMVpfZnWwpV20gEbHFlRvpIavm2YPSG+ufwRVgpRTcnHlZiZzKGkKuhnzFmU7j9U8b5ciCgZFflnGXxmFmS4bjcLgalqIxm/wiQKz/DsSCzNotkV7M22/rMBXBWKmsJgP5Q3sZ3597WXX/hmzMHFEeeTszuVgfBOgs3XlzVohAQAosigCg06dffEohOIxLM9J3lRVqt/Yri/4f4hKa44v+HEGUzZWhlIZq8ALYqQosy1jJi6WD35N0ReQ0RQBQI+0YwdZKTLJrGXIPYILblkFs1GlKrqhZCIL3sbCHiRerkCIQxqNDM60c2oyH55Zt+dB7W/AS4zsC/URHxK6qHXNssU67EZgxVd4RAPwQUBOuHrWo2EMCioR1Q/fTpU5O9N/bu4ohCm6SosH7ei4DiKvfiv2vrN/oywyB9lB8nIyeSK+2AigCxf0p+bHz4p08IkfFoqOQYBDR+x+CsVvohAF+4aAkGJx/9tRX1N3rYprB9JqQfFqU140vyoQrAgkGnCy/+85//kLSVnqjMnhQK2y0SlPDFB6ajT3zX7SzELg17pDhgr3+F7IxBZ+5cWB5rq00CamGdTdL2om84cps0t0cluBOBEbl+i6NMzaBw5N0NDCAh9zuJVvaMCmiYOdAcTh91+hCL0Dh+ll4rAJlBPqbjkAsPT2evqIBR4ScpqErcgz4AMVsnOwKw29WPONgz/Wa3sL8MYZ3GNcjARB+OjpAwny5acPJvtU1khy30j7aWtsV82tr8ID2kcBUnLiIeG+6Zedb7wNHrDX+SrhnuCpzT/G4IxS1VYW+9LeGeKmzBr7uu0ddwPQFSe1wYX0GYPZP2m0MrSJ3kFc3+PCNk1vJYoaQ9GF1VGpJnkDKWAJYe751/EXPODoqzDjbJh8mU9QvQ0GD/hbkClSG7CUSqRAgIASGwAQKkGvehxZFdjq4RQfCwydRMuoG+p50MKsYaUfzfc6Ff4q7QlgytfjwdVjPWqpjrPLDIpfWsYUyZqiGsxCGUh3NK/Od2sE/j5cuXcHlGLotPBdoVYkrn9ytt6V0hkCJwl0WRUpLmZINL024k6GSHpxCFOYLLoXEG/ll+iGGnNLO1rFPTs1UrV2I2jogeITAzAqVGcic9v3oQbGYWT0gbYiB2JBkbsVptEMW9D1njzUOkz2B4KFZJKK4yklOl88VI2tQWj8DZPH6Wz9dcXbKfH1cqtJ1AmMfIYSjRDigvyZIfD4WRyFpZiiga6OlRPwQ0fvthq5qHIQBPJ7wRyW4Xa8feg6680QPRZLsNZhu6XcOYp9GG4H6nvEjDEZZu6Q42bAIg9w3McGxpDFubtBIe0IUFU3demtmfR7KvrlPMjR79/Ks6mv1btuFYOnn7avdOhHJr9LQf00l5jjbvGqSOf0Sq61LCSMzn/PAs+OVH3JWd1m7X2p9//vnbb78hqg7fD2kciUR+KZ4PLx9OLuQ2/euIlZp2wwhj9lR1GtdANbIkU5yBmze706fDcjDKshx8/fr1MHrU0F0IbOPERQBikvXzVPTI/4RSGjAYSUOItAo88UqQCDC+D6qCMVPn3JFkuGK2L+PKkAQXtVtR2CY1O7gqWlz9Fc3+DTkoszYE816zNqRkuTS+DcUY/ND/t3eNvPyrE51Z9eXaZTYHtKUw2yJmzKwd25Yk1SYEhIAQWBcB7HtmiMfUOT4QHdp+IHJY8DAChDEboleYn6SnPx52hnjF/xmU7DIytGx85n+KSBFznQdCf7qaYX5udqUQFzVCk+NeD1LtgxiIFlwehKYlPF1Zo8qFgBDwCIRW9zCTO7sMDfKwOcQTOU/iIXAZTtBdHor2CPlRIFfCQ6GEEBACzREw9P+Vtkhv6K4p5krX9G6EAJhobyaEMJDh6Kjms5/ZFUP/IvaxaOnQo7FQQnGVhZglUm9HwJjH75pk5/HjDHCuMG4SI0c7oK4wkXl3b/lhEDgs85AQ2WHflbkQAhq/CzHrUaRi7s4ekcYaCk7RhtZU5Y0e2YUW+0zIJIzB7aHh6RRs7O53yotUHHWby8H4LOAoM+DY0iScvU5G9HWdOr6AjOyYRBk+CFXRL2b7Eel+VLR+8RV70ZccUxdpWO518lhg6c1BPA7k6ZTQ6OcrH1Myq07ryCCP+M55e3SoSfD9sToEwrcw28IW6SeHYVvbp9uuixhwMScM/euYWfrZVL4Vl7AnC1em05QBayEcHRFh7me1CXFY25XMLCVA6d27d1ea0LvzI7CHExfhDDc4OxIxuY8Rb0Yjgf5pze8I2+V+MpYwhCHy9Tp1k5k3s6LbibaoWltuO82hEQ0L/dTs349ZMmvtweiQ15BMJRAfSba/DeVegTE8gwfaKeCQwpLmACjmEljIYbhykNbTI4eJMzAh1h60qU4hIASEwIoIZENArlP8ZyKagBA5YiODhxH9naZjxf9DnJ8W/5ehFXJ/xTSii+SqpYzSFfnbg2acP8HnCrCky/gyjgC489gTArc0mhB7kKc6V0Egu16zSkdE58wITBVxDfdnzgnaxnAZCudG84aJh88pKg2pkivREExVJQSEQIqAgmApJsrhEcB9GfbWJghYc0OC97LRkTk3WvMIP7mk4ipP5n6rvhs+Tqsmbq/H6GNz9ct3dhI/bmMjRzugeGmsLrmx/FRjEr24cYgs6ql+LoeAxu9yLHsOwbixAcYbNmulUgrz6fvvv8cUH52vrLzRI7uDfBJzzeZ9dMt11+1r5NKUHQE56w6YitjE2XYxxDggFrrO4wy9w/xojzu5AzKqCjs5GL4XBaGiJuyfIMAu4J7WSR1T88UyzCm4i01s9jrJ8XSGaIgDf0KGpPY6baXzUWl5ksJo9j17a5KDnWfkIR/hVOOpHg1GoG56qiOySHXMRhgzHVfAElmShzX0m+UPmzMyGUrQI11gb2C4waM9nLiQEbhxnDnE29XRC+nJIuwKazINQWuYZm70GDZDMfMmQ3BDfM6qktt1hsxhvmb/Q1iuZw4bmyCVGZ6+R7MR1sms9f1dMWF/G8r3aCQrfaNTJRiTCQQzXkPzfjGmEXnGsjltqlAICAEhsCIC5KwH1ToyCtRk0e2QHaXx/NLyh42mmYr/p5g8J0eG1tK8/vjxI8lBBBjJkb40ICKeRwCXIUJ+8D0l3o2CUw8fFovpuH565CzMd2qeksahhXmIFCVCYHIESL+gSS/IiOvMqm9vuIyocuSpNZEHspJOrhnZ+iTFSEOUNzYa9ksx24Zgqioh0AqBUs1ZWp6kk3SN598ES/b3scVwK6VhQgAWWBH8XnESRsw+pGGJCskNWmTTKjYeAcVV+mGuoEo/bEfWbCjh/fy4UqOltDzJuBmMHO2AIpkVFiuVh9LyYVtGegb5McjjH+0dIuNxUMkxCJSOx9LyZC+2Gb9kf1WsEwLuuw5YBMEND7h/Dbd4fPr0CevIuMvj8KakXjd6zH8mBOvroaWL2Hfz4ELIY+Y2UCiXahqgQXCeDa28efMGfcEdDZhKwX54ZehpdbVhF56TxmgJ44m4KoVU0BFEjL9UXXnU1uFP5oTYFak7bLRhZjY2B041bG6DqhiOo5u99TNpJ5HUXudL6Z01peV5ChlkmMmCb7F5yX7gNCf1IRXesnLPYDvbPWI9gtT4kFpoSR7CgomszoQ4rO1iJijJTqxogrFeLlKi129EILuc2dtIaN53LCFn64TkH3rC2RcrCjDmzdk9jBXN6ZUQAbgGWbWM8ozMhNVWpxliMCRn2MCanR3kdnkx0OzvoWiekFlLQtrDrCWbnrMYYqHM5AtnHFuC5uzCGKow3ZB2/rCJMup4NtrAMDqqUz+FgBAQAo9FALMe6XgO+4pXtOgGH6Rh8DA7iUSSUFo+et34qfi/Ac7Gj2RoLc1csI80gKFX3759u3RnRXwnBLDygt048Nb5fa4IG+LGWITiIVQzxAY7IaNqhYAQuB2BCSOuM8c294bLWAbCrDRsFTUaFJEDtdwiddSdip9yJSpA0ytC4OEIlAa1Ssvz8EY6/PDFyTfBHtKsTI8A9kXYC3OIkzQM8Pp2kSADNSgZnvIIa1B6LQQUV1mLX6J2JAKP8uNKjZbS8jzj7jVytAOK51RYslQeSsuHbdnpe+XHpo1/uneIjMdBJccgUDoeS8vzvdhj/PL9VcmuCGDLFvxlRN1xZ6VxlrDyRo/s6ZT5r5CI9jHzS+wVbEMIPosYqr0++YHr+KAHNg389NNPCKmA/fMzogLP3q9EX33kI0QRYVE90VP3s6vg2TE1R0C/Ke2wv0WZ2eW67KnUouY2KEzGKBlr4woaRhAhrJakNnylLl00ygAO852BOkoY5JnJoq71Jm9dn6eakKFKPAL9xNU34RNZnexLTjiz9BhZzPdSZoOCoQdfGvSsVGI/BLJjYS3fAY4PYw1ie/QwVjLmDTMShxG8U0OM7wMzddiJbnJn6gwbWbJTPDPQdpIloy+a/Q1wLj6SWUsCmJ3KyXq2KUbO8vJkozC4IQDDJsqIBubkOcLd0Vv6KQSEgBAQAmcIkCFxxr49a6IoP2qIJI9soqg2xf9tVGU12fgcPpWhdQjLKpn8HoBhVyCtAp3ojBBAXB2bcxAPxNd3okfGT8yPiMthS4+u001RykYs01eUIwSEQITAhBHXmWObT4YLBi02mkbyM+AnubVsACV3NSFX4i7k1a4QWBcBBcHW5d1alMNFff36tU0zP4vZ9aRP+S1V2seSordujuIqbXmnoEpbPOesbTM/TkaOEzPtgKobbpKfOtzO3npyiOwME+X3Q0Djtx+2qnl+BCpv9CBPp0zbf0QcwgM/WCToOvGEbRmY8JEIoxI9uo5AtCmnbgcbudzFbxWq6NfqRwqzq3czL/dW8Ov6K5PEKMlg0DBqcRyFH8Xff//9dUac1cDc6DH59NpVZZ3hpvwzBKY1GwYTRuqcMxjr8jHLM0psMBTZvjD0YG7FxtNsVSqwKAKTzzJFqMKhI0PYRRGfIhrSwozfx4zEtGblZBGYDXzSVSGLZbt/pYDcLhI9zf4kUBXFplWMgwm7xayt4Nc8r0TRXYOwwaw0KLnrEXltH3OtRqcufPnll9mambk+W4kKCAEhIAQeggD5jWVEt/C5pwGYRItubf10xf8bclDx/wowZWhVgDbJK9nvzXo6obWM7+f4YkoIAZw/wSXUf/75JzRDNuDm4cL++xcvXuBjTXByfaYSQkAICIGLCMwZDZt2mXJ7uLKRNzgC5C7Hi5IZvh5toFrrsxNhR6rTciWqodOLQuCxCCgI9ljWD+549joPbMbu94WAOQ2zwSx4bHOKqzyW9er4IQKP8uNk5EAGtAPqcCAwmZIfBiWyzJyW2LQRRRJVFTMQ0Pg1wNGj7RGovNHDPnbCr0/fhe+PP/4YNt1291hYs0uT393teqtISpVyDhH4448/woswsIBUt0eHuYMWga1+K1LkhyvntLoOWZNmyjiLMGGOl+OVSVQ0SW3Ux7qfWHtmzqVgufR2PWxPr3Xdb/UW9GE/ldWKyEfVM60Cn5awhuJB7q7IBlUbksRURdITfTeVqVllVkHAnmUmsRBIMLNLyK6ervZ2RCp5Dup2YyMie5ufzCnfkWeTSFeFLHYvm5YgcgBEmv37gTyt9TgtYf14sVbNvNX68MkXEULbCPR8v1HmmaANM9f7vighBISAEBAC5LonaeVewRPB+XAmwnRTt+hm0KD4vwEO/0jxfx4rX1KGlodiuQT2A5DRRXRtgKpcDkARbCPw9u1byBg+I8GH3LF/Cfd6wHslg8w2AXq6BAK62nUJNq1L5I1BnhVB2x4uJvKGFTTMXyPZhxb9RMl/pWkkhV3bkivRFV5VLgQ2RkBBsI2ZO0nXIGPZ9biucRLsT46u/TpDRvtYzpDZIF9xlQ2Y2LsLTwiqPM2Pk5GjHVBX9Ibk5wp64bvbh8jCzio9CQIav5MwQmSMR6DyRo/VPeEo4kB+3rmaPeENEWeVaPI7Q2ZwfiQb5K7HiEhs0YjqiQq4n11PlDFSN/n+vCf424eCsXqmX3OdqiPY/2SsAYNmbKvqvT49JzI8m5jwEF+bSl5HYFqO9LuF/TpoTWrAVbjMJIu2yBWmJlQxlZCswY1L+hYcg+eKZVZ34jzm2OTEGNsoX2fM+4aKEgxJ06ruop5OWBhaKzwhdkbhSKebvL2OLHbWoyb5crsYGDX7MyhVl5lWN5K2U3XH9eJFBJi7dNHEtAJ2sfv869HF1saL5A2ARg3Vj5ij3TNMmtUd1ItCQAgIgfEIvHnzhmkU0wTWs5iS1WWiHd6d/HTF/6sZ5F+U1eSh4BMytHisZivJ6yKU1GX3s7FvFXpevXqFSfaHH37gl4oQYYZfhns9EABfpZud6Fx9Vb0TLKpWCPAIzGnaMes4fB8bltweLjLoh+NDiNENm4NgYmGixEfyfvvtN+zdb8jQJaqSK7EEm0SkEJgTAQXB5uTLNlRlAybYg80s6l0BhNzYM61teaXvejdEQHGVEI2itIIqRXBNW/iBftzDjRztgLo4GB8uPxfR869vHyLzPVViKgQ0fqdih4gZhkDljR62Jzz/gRCsB3iI4fz33ocRNufbjRJkDCJ6Sz+bIxCdxDOuADCaZkxqOMxff/21UcnFR1FHDmubXOqyA9NWRIddVuYABKadArAGDG2MoDM2TrmIFf5jFGBLMY6FIPw3AJylmyDDQ0v3cS3i5+QIvzFxLbRDasndFdAw2YksrHZM2mm/bFuMJZOtRAUmRMC2naadwVMkyQsZIfDY/Zy+3ikHm7OzNXe90S/b+sYFGN9nsFomTx3bo3IMy7Kz1QxEjoHCaEWzvwHO9Ucya69j+MAa+E3ek8e+BvCOMVEcGfd6c9nWMR/1PnM+gB1qQggIASEwDAHsqyb33HSNAkVX48Ev67cupvj/Rema0yy/2Kner8vQ6o1wp/qhmkg3HwSQFyR1IlXVboAAJj6IHNQFOS+jywh1vnz5EteM8p7vBkCpC0JACLRFQKZdEZ7bw8V7YVjbwhyE1dVhcxDmu96ngouEYVhhuRLDoFZDQmBLBBQE25KtM3QKH0TMbg6Jrm/uQXZ2xdA1us1HrXpguFOdiqvsxE31pQiBZ/pxjzVyeB9cO6CMcfRY+TEwKX20fYisFBCVH4aAxu8wqNXQPAhU3uixuiccBh2yV4pe5BZW6MPmzmqTdXWGzI352FdRt27E7IDsfZyPOdW2utStrojukm1GI12hbWa+YDH4w4cPUMs4BPLnn3/iP74vgUh09hzjFUC2eZffarZNlyfvyJxyS66pTI6tTR65u2JOKEiq+A3NNlZ6OhsCM8/RPFYI3Pz6669M+d6OXkQDQ9Xq5nfU5Xl+zub7wMgkTe4lRuUSRPaWRs3+XRGWWdsV3l0rZyJvru8PX27ENfbklAS4EDO5UWAYV4W5NfvGLqhpISAEhMBsCJC3YfKzakUH8ZHn8K3efrri/yHapWnF/0sRk6FVitg85V+/fk0SM+DDsyQlKrY6AtiCD6Xx6dMnPj6MaDP2k2CzCpa2V+++6D9EgLyC//BdZQqBLAJzRlyzZN9V4AlwFX3PDItumIMAy7t377C96i6+bNyuXImNmauuCYFhCCgINgzq5zSEXS5RLDftO1zauiMVaVVGDhml5BdAjbb0aBUEFFdZhVPD6HxIUOWZftwzjRx+rfbhO6CySuaZ8pOFhS/whBAZj4ZKDkZA43cw4GrudgQqb/RY3RPGLaHOlEd8gb/Bro5bzMku1AztU1e/3mqLADYUuh3kkBDeOA5pwGoW80HmrjsXsfYTknSW5reMnNVwb/7qiqg5eg+JUDTHTRWSCDCna8iqVOw6AtOyY1rCrmPuasAsT5p2n3/+eatGG9ZDMgiWDGlLNKRNVQ1AYA/biTySBDx736AXsgx3hIU/z9Jy+s6QuZg/240ejD/ourzEqFyCyIsiZL+u2d/G5+JT0ji52ErF69MSVtGXLV9hNL/rOLnra0uU0CkeqNtjSgwB/Ay7K0PVLyEgBIRAEQJY/SS1a78oUHQ1Xtd1sSJwVDhFQAZwiomdI0PLxmfap9B4PO+ktabl46KEffXVVwgj46ZCfpMGnCDcQYN9tE+712POJbZFBU9kPxAB2XVFTH8IXPzqqkcPa0N468WLFzi4++rVK0xhOOjrnypxBQHeHGWc+iuUZN9lCFDMNgujCggBISAElkCAsRbevHkzoC8PMc8GILlfE4qrkDxVUIUEav5ijGaOeiE/LgJklZ+8k/jwHVCrMHRROmWDLco4kS0EhMCiCFTe6GH3lgnm2jX0fvr27VssM/z555/kyasr9DAGFr9mf4USQKcv4QAAIABJREFUvcsggFN2OK4D2YCE1J24Y+4BgblTVznTBZRhpA40zH+Jmq1M9LHoSB7IKMwkuMnoj9jnf067Cj7ggm0PghJZBGz1mH29X4FpCWs1spgZ1sE7p5YjZwp0QZ+/7jdMpq152vEbIgb3jdwV1NveDqlCmlEOcvoi0Fr9hPvGXDkxEn9SSoHAJOPOJmMS96GVwFTUwwxwV61m/wp4bfGrqLDVK9MS1sqsbQXULfUUhXN5A/iWvvRudCENxqhQZsbvDanqFwJCQAishQB5Fh1fQejRr48fP4aqG06ZIszAeVpzTtwpHQUytEoRm6Q8r/HgFeKcwCRki4ydEMAuEXi1v/32G/+ZTcyn7l6Pd+/eTTuP3Mij0N64kQw1LQTmQWDawOY8EIWUPAQuzD7Vy2RY88JOyJcvXyLQ6m73wD1TWJsLYVS6CAG5EkVwqbAQEALrIiDnZSHegVnZgw9YyBsTJyGjlA+x4haSomGkKq7SFmoFVdri2bY2+XFt8WxYW1sjRzugGrJmiarayk/DLsu4agimqtoVgWnH766A792vLjd67A1Zae+Y85DVqyalxKj8AASygS3QQG6jrKaWWfuR1FXDO+2L5LWLveMvZP0ktdOi/TTCxK/ZOD7tsbRpCWvFQWaGdW3NGdrgqeJ72gpb1SMEGATev3/PFEOZwbYuM2QGk0QCtUExBnxoP3LVvwkgTBDANbT9vNkEz9srYWTMEcnPsyM7xVPF97Qh/dOOgmkJawj+ulUVyer8t9l2ZcRCUxIz6Pg7s7qiqsqFgBAQAgshQC5F/fjjjz02H0TH5kliFoJ3J1IV/6/gpgytCtBufwW6DhqPJOObb74hS6qYEKhAALFKXH2Fez34+RFL8PgyJ1wn3OtR0aJeGYBA0c3IjBc8gGY1sSUCkq4itj4Hru+//74ImcPC7nYP3DP14sWLzz77DAfM8FE9zGg9PMpDAvbIlCuxBx/VCyEgBITATgjA2cx2h/des1VlCzCfAchWogJ7I6C4yn78VVDlkKfy4w5h2SxTO6A2Y+i63XlOiGxdHolyISAEdkKg8kYP22iWKvcighWLX3/91f88S+hw1xkyy+XjkjzmOgP+iyt1CDCWvaSuDtuZ3/ryyy8Z8mwFztRglyHPVyjqasM421PN7LNxZFp6+COj03bBJoyx61wNc44anirGlrCx0tMJEbBtAF487uoaPvfES2ZvezsCgVEOMr8j0Fr9ZKSCtJNHkuTa2n7ebAXpvfUwA9xROKci5aliRtO9vBjZuobnSLRL2+Jl9eGRB9hOTJTS4X87Vsygs63ZUkFSeSEgBITAExDArlbSFWWuqi9CDNNQaEhDz3/99ddFNajwSAR4r2EkVTO3JUNrZu4YtBXpusHRRYNsPdoYAczUHz58gKfz5s0bvps4ajXmw8g8Sc1LMh5i80ZVoRAQAkJgbwQw6US3Ll7vL5w+fIwB96DBocDFypiecMHHL7/8cr3mjWuQK7Exc9U1ISAEhMC6CDABk5E3ejAuoeKZ68pbQ8oVVzkEkxlBhy8qc0IE5MdNyJTmJGkHVHNIVaEQEAJCQAgIgfkRqLzRY/6OTUIhaWDhzvJJCBYZFxFgAlv41BX8q4sNGa+Ta2PkPk6jodsf8ccSbid1DAEkT3vjRp6v0LetxkhFq1YU42uFZKt6xJFWSBbVg5vayEuLUO2cPOLP6WGywG6SInxUWAj0RgB7wvgmRu5pxqV+DGFy+hiUKsowTjdpJ1e0fvhKeG7tsIDPXGKTQW/3waMxZ0Kzf2++zGky9e616r+IAK9mHy5gvPMCjtyO1RJz4kXR1etCQAgIgVsQIHdaM2tbRfRHLjxJRlETKtwQgdstgYZ9GVOVDK0xODdvhT/FikExMrrYvKeqcC0EcAT63bt3WGGHiJIKGRHRjx8/rtXNftSSmxP6EeBrLoqjkrz2lSshBHgEppWueUZrCOaj4MJ1G/3Wy6ADMT3BE8Ql+5jacKUjpiqssIRoKw0E5EpIDISAEBACQmA2BHDRZJYkXHuK+T1bbGSBaa24kSCoLYeA4ipXJGEeN01BlTM+yo87Q2abfO2A2oaVq3dkWuNqnqlqdRaLfiEgBKZC4P/1oGZaVd6js3adzOEi3O9gV6KnCyHw448/ZqntvXORkToc6J0tvnaIG3bzF7noh5U8JxPHRKF+GcRwSLvftTIMAWDK6odagSHWWfGH/sJPCP8j00kdCcUSIqqjNUuwSUT2RuDnn3/mm5hz1BRZ6dBm/SYLHkmVHIZAkXgMoypsiD9f1G87WkiPTzPm92CSPG3bJ8gvWY3Ev+g6pEnGndwuY6Ro9jfA0SMhcAsCRWqWv8/ulr70btRHJ5iG5vRfIsp3CrNEXdNPISAEhEA/BHCMilk1wKyB2yobHl//4Ycfwk59++234c/504r/z8+jeymUoXUv/nWt45MYvD2Jkv1W0p3tjS0i2DPQUPHWwaK35kEAIocN+vjDYSrMm1lxRVAas/w89LelZAkX9WKXn9DHixDpdSEgBHog4Pw+ZmXzSuuYxbB/0m2hxAodbJ6N56xSoORKlCKm8kJACPRG4GlBsN54rlh/dDXzYRcGf76RcZeYMod9UeauCCiu4jn7hNHxhD56hiIhPy5Eg08vYeRoBxTP0MEll5CfwZioOSGwCgIav6tw6uF0drnR4+GYht1nlkBGHi4KaVO6OQLkh1B6x7Ykdc05u1CFkC7msCtuc+x0SJt0LHFn80KoglR8OAJn+TC4AB2WV4tWWNfq6Rm1kxw3PSNP+UJgDAJFY3+DUVPU3zEsUCtPRoC0tB1Egy0Nmd83SiYDPsgbeZccSZID7eFHzW+UHL7potlQsz8PrEoKgWoE+M9ToImHq9kirHBgDH/VfBnz4gZqdgxQakUICAEhECGA01PMtmysLLQ6WA4XPjyHjGXQfgfjo87W/VT8X5NsqeTI0CpFbIby0U1DWZJCPZYtXFTA1YyAA465fvr0qZXuLaJBhadFAFfPQDAY8dtbdT/Bnd+bg9MOMREmBIQAEBhzGMxDjVUz/EHpfffdd69evfL5j03IlXgs69VxITAJAgqCTcKIeciAE8rsiBh8ORfjLj3BbZxHThaiRHEVMOsJo4PREgvJLUOq/LgsSosaOUUe4hNGd5bRnQosKj+d0FC1QmAtBDR+1+KXqPUI6EYPD0X7BPQCE+nQjR7tob+pRuYmBRwv7L1zESthWQBWkbr//Oc/2b6oQIgA9uYycojLKTrFWBnxA8HznxJxqCICgl1T6BSjzENG7Jd+2o22+3FQPWqCwNNUQVGssAnCqkQIGAgwFo5/vfcNer4hl2AGyyrmd9S1+X8yxudg8Bl58MB++eWXPn1jQm6XAb5mfwMcPRICtyBQNCof7skWYXULN0sbfThDS+FSeSEgBISAR4C80QORcCxrNlnAwkkt3zoSb968CX/Ok1b83/NCk6yHgkzI0CKBmqoYE0QaTzCo0o0e42Gfs0XMSlhA50OLg2Pgg0ErOpjBXIAyhv6iKKsm3zFMUStCQAgcIjD4MBhogK5+/fo17pqEt9hpu9phTyfMlCsxIVNEkhB4AgIKgj2By3V9ZPZiDf6oEtkRnWomgXpOMcVVPK8VVPFQbJaQH3fI0NWNnCIPUeHEQxm4krm6/Fzpu94VAqsjoPG7OgdFf5cbPeZZMb2XweS+EO3SuJdNDVtnON57awWuF2V6NPhUG0OSyjRBAJ8f/9vf/pbd64O9ue/evWvSYlRJtmmURyx15GfSIwqZn/iEID7VBZSYwkwZHyDT/MjApTJCYFoEimJnc/aiKKK3QX/n5MK0VM08SeFMEWNpO2xhaTQ5gERyClGhbElYApMbP9kuTFuAEQyYxyPpZ0jy9IyUVd+oEkUIbDAbavYv4rgKz4/ABqNyGMhFR4mGUXWlIW3Ou4Ke3hUCQuDJCPz1r3/FkhDjqmAD99u3by9i9fvvv4fLBPCIZ1sGVfz/Iov1OhCQobWcGCC6GKqmeeiXiTsPL26kBBMT7vIo8nZxHHrvgHNROOtG3l1p2u8fuFKJ3hUCQkAIVCOA9U14f7hio7qGihcx2WHbJE4Fw/d87AKZXIkKydErQkAIVCOgIFg1dM95Eduks53tfeohJYDZwCaXKsXtsTmKq0SsV1AlAmSnn/LjPDe3MXKKYsK++0pcRGAb+bmIg14XAisioPG7ItdE8yECXW70OGzpgZnM9rjBh4seyIVhXcbEkG0LIaTeN80zUjf4lGMWluoCCskdQocdPC9fvjx85DPh/rX62p6v0yUYCYw+0BfVcONPbDXGcjVz7XRKJIYV9Dn+uz9ExJCIVqDHL4endFbnaLhVQ6cXd0KAWS7aqb/77SbZiTtP6wuzhOwxGfx1CMb40W16njttEzBoGc08GH9+oQXmYltAOtX2cDuQkbFOyN9SrWb/W2BXo0UIFEnpwzVYEbDAaubNPSAPE/r1Q+ZFmKiwEBACQmAnBN68ecN4r01u9IgC7DiiPAmSiv8bjJDVZIBz/ZEMresYXq+B0YHXWymtAaGhV69elb6l8jsh8OHDB6xN8+FE9B2e0fbXeaCbT5iYZvbBdxpl6osQEAIGAvgQFKYVnNEdvA6CryvBNvv5559x+6RBnh4BAbkSEgMhIATqEFAQrA63B76FD4gyZsDgLTdgBLMcvMp+mwfK1cguK65yiLaCKoewbJP5cD9uPyOHmfK89D5hdPvO9kjsJz89UFKdQmBOBDR+5+SLqLqCQOWNHlhcNNz4IsPiCvWTv8tsDRkf6ZgctHXJY84ZDriqdjOpM/TMuqLSm3J87w6KJSsJkNjmu8RgJ2W3HOHai9732lQgjFtLsV8qC1pUM3DGmeEvv/xy748gRb3WTyHwZASeZuJqFt5P2td14orm6AEmdygbDG1y+kLEGqYZ8NHcyM9Bw6rkOzjP/Z5S+AbXNPsb4OiRELgFAaksHvYirBAmGjlj8r1QSSEgBISAEGiCAJQ8tnllpwaE9+HUXJwRohs9/vGPfzTpwpVKFP+/gp7ePUQgO5rCt2RohWjclcaRUb5pnAnptzXWneFHUAjLixMumPIoqeRFBLD5HhdzFCkTrErjnqyHrEoXHc2aJ3xXxNCiPl6UN70uBISAEDhDAN4f3EDML5Efd1a+VT4U5osXLz59+nTR/WxFz8h6iiYLuRIjWaO2hMAeCCgItgcfh/UCE022LXgu0XcNs69cL8BMl4irXG9INayLgOIqBu+KAg4KqhhITvvomX7crkYOM+VNK4oLEbar/CzEApEqBKoR0Pithk4vTo5A5Y0ek/dqBvLwueDsyXbQqcNdMzCrCQ24Qj5bz4APhjOn2iR1WU6tXgAbgLLxSizHNr/Rg/na3uBl4Cwrcc80yGYGjqsKe/iwBRlHhR+yXyoLoAoIgUchoNjZo9itzk6FAD9Tg+yRczScvl9//TWLlczvLER1BZjDGINvzWDkwXdWguGhmDmh2X9m7og2ISAEbATm2X9j06mnQkAICAEhMAYBhMHxl20LAfwrR6o+fvwYmtDwesZv+A77qPh/iIbSDRGQodUQzDFVFUVsEHG6V3eNwUSt3IIA4smYaivu8sArf/3rX2+h+ZZGizob2h63UOsbLZodig7Y+CaUEAJCQAg0RwBmD75t/ubNGziMzNbHhgS8fPkSB4mfdsdZ0WTREG1VJQSEwPYIKAi2PYt7dJDZi3XLtpbsdIld3Ard9BCJ+etUXIXhkYIqDEqrl3mUHycjZ3VxvZd+yc+9+Kt1IXAFAY3fK+jp3fkR+J/5SVyUQibSga5d2Ri3KDJbko1rn5h+9WY3ZiyGjFtCbAxhpWXcV4xK33pCeRxkxbYeu6fYu0bKrV2Pf4pIWXZxF2vAIw/ZetoOE7///jsWhnH1CamucSMPPhCBbuJy33l6cdg1ZQoBIdAJgexyUad276r2af29C2e1m0UAUza/JXfADXohwcyNElhILloqC+tX2kaAseIG+z4MSb5Tg2nz7ZYmHu52PW02fFp/S4eDys+AQJGUPlyDPbz7M4iraBACQkAITIUALqpm6EGQHzFwpuRhmWhhAisCh8UGZCr+PwDkJzchQ2s57jMfYnGd0pmQ5Zi7CsGYXt++fQvtgfPSfLgb0ze8YFyYpQizweiiQIFRz/VHPGfRlo6fXQdcNQgBIdAQAUw0mG6gUeHTjbxyCJ9Tart1rSEmnaqSK9EJWFUrBJ6MgIJgT+b+xb4z95/esq0l61tlP3h5ERm9PiECiqt0YoqCKp2AHVPt9n7cE4ycojEod7JoZD1BfooAUWEhsBACGr8LMUukViNQeaMHtjIYTWZ9aePdbR4xJ3kGfy54G2wn7Ej2IgPQPCCwxUgdFt60OWBCEWpOErYEZTXM69evG7YbbdVNawY9uAsjzb8lB5S8ePGCGbkgD2eDf/vtN6xe976U5xYo1KgQEAI8AgqH8Vip5JwILOrEMSauB3zwqi1jSwzwAnz3n5aYcHsBc8mLY5OuellFXDX7r8Ip0SkEhECKgG37peWVIwSEgBAQAnsjgIUh8hLMf/7zn3VQYGtF6KZhJroroq74fx0H9RaPgAwtHqtJSvI3egyOLk6Cj8joigDmx1evXiHE9P79e74h3IqF/dwfPnx47NYO/jz5PPvT+C34mkf4saCSQkAIjEQAkw42m2HmwhYp7AEbs8T58uVL8gNmI6Ho15amgH7YqmYh8EwEFAR7Jt+b9Jq8VGuMPRD2iLlvmncYw5qVXhQBxVUqGMePEQVVKuCd7ZVd/TgZObNJ2lr0SH7W4peoFQIhAhq/IRpKb4xA5Y0eOtKQlQnm4Nn4SEeWbBWoQ+CHH37IvkjulczWYxTYTOqygTmtchnCgEeQBzsog+1ruKXCroR8ivCuvQkJzGLkk2zuSjFE97744gt8/oipBFra3eWhDx8xcKmMEBACmyEgg38zhqI7i/K0yIQY7GExtOkYQKehRG7vG4k/SOJXOgfLqsEFuV0GOA98tOhM8UBOPbnLRVLKn6V5MqSu7/wUJqyEgBAQAkJgXQT+8Y9/MMRX3+gRvUgG4RmS+DKK//NYqeQwBGRoDYP6rCFohrNHaX72ewnpK8oRAmcIQPa+/vprfGQimiLPyiMfS+o4Qf3nn39iz+Jj7/Jw+Nj7HEIM5/H9eYXP9y7sqdJCQAgIgWEIYIsUrvbATjBMSbjLHvdMdbWRvvnmm2FdW6shfmZZq1+iVggIgSYIKAjWBMYnVxJezXyGAzyX8Z4p8x2defbbnEGn/CYIKK5SDSMfdlBQpRrkCV/cxo97lJGjHVDNh9Kj5Kc5eqpQCNyLgMbvvfir9cEIVN7oYR+kn8e4H4ymbw5HYpgvvSim4BFbOoEVLGYFZcD6E3OkcCepK/JhlpaxOuIRS/306ZOtrrGFN3uEL9s6LCd8M8Eo5q7zGB/bTUnCh4ywa4oJRoNm3NSD0a27PFIYlSMEHouArVGXgKXISt+gv0swZSSRNk+LxGMk2czE7enBvV0+3Tshp683wnb9jO8zeHsBc8+j79QA99C3dTHxcLfL1pwXsR3zepF636C/Y1BVKzciICnlwX+4AueBUkkhIASEwHMQ+Oqrr5h9nFjfRGC8ApbouDJ5gUhFQ2evKP5/hozymyMgQ6s5pF0rZNbxPQE7raT7TikxHgHc/ItpF6vSP/74I9k65ujvv/8eMWecoCZf2bsYY7TMhgAfhRt5D/VsKIkeISAElkMAa6+4ZwpTG273wCeRMFvB12t7wQec0FevXi2HTB3BciXqcNNbQkAIRAgoCBYBop8VCEx7cYZO31Rwc79XFFe5yFMFVS4CuMHr6/pxTzNytAOq7XB7mvy0RU+1CYF7EdD4vRd/tT4egf9X16SCyzZu5EkerOLb9ejpEggw+zCwlNX7OgPELxi4FtqHlN3xIB8my3HcRoHAK67bOItyYhMbRALnIavlE4KX3XGC+kcerz2DBfuf3r9/f/Y0zMeAvYJJWJXSQkAI7IRAkQFctEt4J5TUl5kRKJLheTpyZsakFLbdPZbWH+UwN0rglRmsoIjyPX5OuL2AcQw9+Pg+p0/fm5DbZeNfpDk1+9tg6qkQaIKARiUPY1HcLDsd8O2qpBAQAkJACMyMAE5effvtt1kKcTdH6Qrmx48fQ3v473//e/WiQ5a8wwKK/x/CosxOCMjQ6gRsp2qLbN3somcnIlXtNgjgViysR5OhY9drnLL47rvv5okWTsILPtofWiD3Es9TsuLRmnuxVetCQAhMggA2oeHPE4MNY1itw7cZMPHx67n+9TABJxReZKkfGtawSlquxCqcEp1CYGYEFASbmTsL0cbM3bccN8h+9gmT6eDI80Js3YBUxVWaMFFBlSYwblPJQn7cA40c7YBqONAeKD8N0VNVQuBeBDR+78Vfrd+CwP/UtWoHl/l1yrrW53+LWaHnnaX5+/twChl2D/gCM0MGpG6nSFaRD/NYKQ0XUw9BQAAUu9PwwZ/Dp3YmNunaO9swWeATDTMcZMX3HMjrPLCnGavOO40Um4l6KgSEAI+AbQDz9dxYsshK14bCGznVqWlbhovEoxOFabVFJoptlqSVX8xhzO9blrcv9muV17Or+OjISKcbssrseHDwYlfiKjiDzoe7XbbmXIKPRepds/8SPH04kRuMymEcLDKNinTFsC6oISEgBISAEGiOAKLfTJ24r7DIH0edOH8V1kw2FL5yJa34/xX09G4FAjK0KkC78ZUiW1frgzdyavWmsW6ONXF8aYOJG7vOInr56dOn33//Xdd5pNznNW3RrT1pQw1zeEpGBq4bdlBVCQEhIAQiBDDxwRfDJzQxl0EH4gN4b968qY7fDthaGdF/y09+ggN5RXbsLd1Ro0JACIxHQEGw8Zjv2iKz5eaWzQPZjTfaiLWrTCqu0pCzvM3JhzIakndYFU+JgiqHAPKZ0/pxzzRyqj1onuMPKflM+XkIc9XN7RHQ+N2exergIQKVN3o8/ETHIZRhJrNIr5hCiNi6afLg1oAjW/tJXXZdSj4MM3Bg32RDnCiA2CvCYUyFrgwkHzXb66kImqDm7JUifKPVJbELKtpPfFYV9hljsfnsqfKFgBB4OAJ8pBtA8SHmkagWUXXLstxINB7Y1opOHL7sxHNq8ILNfuY3D/UMJbMmLogc6XRjnyIPi21F8/U0KSm3y4ZRs7+Nj54KgfEIFI3K8eRN1WKRPc9MrFP1TsQIASEgBIRAHQI4qU4uV5ERdUcGjm+FPjLmoJGfVlb8v04Y9NYVBGRoXUFv/Lt8VLyIs+M7ohanRQCLy1gQR8SPORDleoG4Je7ywEcmRs6Y0wJ4SBj/yZBsePOw/h6ZPCUKbvTAX3UKASFwLwJwNuGavXv3DtvJsLxbcckjtOgT9msVGZyK2d4r1WpdCEyIgIJgEzJlUZLI25x5v6whDtl9YiM3AjXsl6oyEFBcxQCn7hE/ePlQRh0l/Fs8JQqq8KhmS87jxz3WyJE8Z6WUKfBY+WHAURkhMDkCGr+TM0jk9UOg8kaP7EF6bN7qR/TkNaPvjFOhmMLkfCTJCzcpnr2C8TLgUgOGkrWkLru/qmiV64w7e+f/9NNP4b5brJieaW9oLWwzQhAne68Hgrlv374F+GHNKYzfffcdNiHN8CUrUIsvCqYUpjm6ziPFRDlCQAiECBTNO3PurmBsVN/ldWOFnwV/uH/K90iJMzPAIzOhE1c0lEbaurCIGNpGkuT5+IQEs71gjBfm0SYNTlceUUj/4u0JuV02CzT72/joqRAYj8AGo3IYaEVYZaeDYWRv2VDgoHwmD+VeFosX9+Kv1idB4Ntvv2UoseP/UQ1R4YqzW1GF/E/F/3msVLIhAjK0GoI5oCo+Kl7E2QGUq4n5EcCZE6yGv379mokVu+7gai0cT8Iivu7yyPJ34yE5wyaKLP4qIASEgBCoRgB7zzBFIt745s2bokrev39fVH7FwkWzm2K2XVm8ZZxwy051FYN+lffghYJg/fj1wJqZKSa7x6wHbtgLlA3jTPUFnR4gPKpOxVX6sbvI7OxHRo+aFVTpgSrqvNGPe7KRUzRU+RB0JyGZs9ony8+cHBFVWQR6eIvZRucsoPE7G1+2FM5pO1V5o0fWdMh61LOJXUN6mIsV0JxW6BtifmNV2etgQduA+BGuTmBAWOtobtbrWPE78wybGpbB/iFfG7YHIfgFVI1P8OHDQRBXzFhQUPhyAm73wHYiSBf+410YTHDXATvWUA0l/7e//Q3jAoV90zcm0AVyxRcHbtHHG0lV00JACMyPAPQbT6ShJ/lKmpdkFuR8o1mD35dUYhUEsjydUG6LSBpwiZ7nNen0wXbyryjREIGsp4C2Bvs+pEiAsJFn2xjMs2A+3O3S7M9IkcoIgZEIZO2ZkJgi6zd8cY90kR1SZHTtgY96IQSEgBB4LAKYIJj5FJ4C1gVIlO660UPxf5JBKtYcARlazSHtWiF/BIVRj11JVeWrIIAjRlhJd3d58M4UooK//fYbJq8iHbIKJj3o5ONyzAXQPSgM6+Rp0D3gIW5KCwEhMAwBXk21IgkTJaZLRGiNXWpRW/BDyQ2Q0YsL/SwyA3gzYyEERKoQEAJ1CCgIVoeb3jpDgJliBm+5caRmN97AT9Rh/jO2LpSvuMoAZimoMgDkAU08wY97uJFTtCTx8B1QhyPu4fJziIkyhcAqCGj8rsIp0dkJgV43ejzZXMgGFMBL3k3qxHhV2wqBSdhNkrFWJCsbNFyrO61Ejq8HJo4/nofNam5PLUBDPm7csHeKQKLwpT7c7vHy5UtEZvEfl4Pgagxc+WEQAK/yhx9+wPJq0QKkUeHFR7///jt5nw7wAeUXm9PrQkAIbI9A0WUBcxrD2bk1ZOIkyjwkSemLCGTjvxPKLU+SbdtchC59nTG/B5OUErlxDiMYI51u/pwbmFL6RbLefMxODQ93uzT795awELOlAAAgAElEQVRA1S8EShGAUuLP4/moSGkr25TnZ0NhtQ3T1REhIASEAIMAec9gdE/HWc1YcQjdChzWGuNEKP5/xhHlj0FAhtYYnAe3kg2fDqZHzU2IALbR47MWuAAXK+nh9GeTipkX8Ux8W6Io0GTX+YSn/PmxGVxangZ+BnkCl9VHISAEBiAAlw0fdsLkBU8NbtSAFsMm0CgI4HdkkX5o2MRyaX4i4CeX5UAQwUJACBQhoCBYEVwqzCAw25YbT3N2Lxa5IdxXqMRsCCiuMowjCqoMg7pTQw/x42TkaAfUlREk+bmCnt4VAvcioPF7L/5qfQYEKm/0yH6j9ckB5WxAAYzX4a4ZpL8JDfYFB64J3iuuJmlLqbPViPZUZaUFG4l8GaTDTbQ4pI1jh7jXg/8Sgq/qMAGd9unTJ9hVX3/99WGBWzL56C0Wj0N8bqFWjQoBIbAEAvzuCn4r58iOMwtyjh6+pyPpV1sXEVjRieOH0mCh3dL8vihgI19nBGOAF+a7/OOPP/q0nYDZPNvGfbldNsvwlFcvjGRmm2teQLN/c0hV4e0I8GFVW8Xd3pEBBPBY8bpiANlqQggIASEgBHojQN7oAU+H+fxXdOCKrPx6HxX/v46hariCgAytK+gNfjcbFPX08LcH+leUeA4CWAd/9eoVxAnfwCB7DYnC3b7wtnCXh1aiSdDCYrymncH952ng+xWiobQQEAJCoBqB7777zr2LJYzIfauus/RF7CXDhMjs9OPv/iilYZ7y/ESgmO08XBMlQuBeBBQEuxf/LVtnNjYwE3dzcLJ7sVrteG9OuSrMIqC4ShaitgV4m5MPaLSlMKyNp4HvV1j/iumH+HEyciCcvFTzI2VFma+gWfJTAZpeEQKTIKDxOwkjRMaNCFTe6JFdb2a8/Ru73a9pOJxM30ceLurXWdVMfop5wCfus2EsMIs39yfhrL0upT1VNptwN2foth3GMSGZKAacv//++zrxwNk2vIsaMBa++uorm6TBT9E15sIdUAVwZiN+MFZqTggIAR4B3oG0ZzG+xbYlw6nBrrluXrDr1NPbEVjRieOH0kihxYkmZjSNJOl26ZqQgJHbCxh3zEGETfyzYWWPMrld4Jdm/9mEVvQIAX6GZYK0e+NZhBVzZntvuNQ7ISAEhMBzEEB84HDJIEUge9wLq6KhQwRHbEywXfH/lFnKGYyADK3BgF9pjg9u8Hd/XKFH7y6HACY7nEN+8eJFdlr0XYPUYds9nKx3795lw/L+LSUiBLCZgRy/TLg+qrz5T56GMcZS8w6qQiEgBNZFINw6xd9Q37y/mBDx3ans4h0iuttHKeVKNJcuVSgE9kZAQbC9+Ttz77KzdnPis3uxQNJsX9BpDsKWFSqucgtbFVS5BfaGjT7Bj5OR4wSmyENsKGOrVyX5WZ2Dov/JCGj8Ppn76rtHoPJGD7xv++r8aqUnZY9EuHHN6BFveBmVGI9wuh4LIZ999hn8se3XOQwcej8KnaWztvjP+Z7VkM3/5ZdfsmVQYLl7ZGw1YqsgBpC9y4RfLYAQGnFM6Ap8UAhK488//8TqKV7EOUPoKCAcbpFBGjnIxxf2sAMJJVEesod359yH9O2335Is9veYkuVVTAgIgScjwJtwjJEwHkl7bg3p4XsavqX0/AjYFhQvIcN6yh/EtbvWlmDS6YMvVtouXoETB+MKEavSdx9V3r6EwkFRgX8dhjCJybEDKZ1wu7ZN/MiRVYf/gLf4OVGz/wB2qAkhAAT4UYnCD4+LFgUD7RlBsicEhIAQEAKbIUDGz7NHl6MCWD4YAxRJP4hR/H8MRx7YigythZiu4MZCzJqNVMT93F0e/PlnyBu+hwFX9O3bt7N1Z0V6yAjADP4stk8wCEsjMSipjBAQAv0QgMK8MV6KBdBPnz6FW9EOe0quwx6+u0SmXIkl2CQihcA8CCgINg8vdqIkOx2js+OvPc3aAMOCzzvx+t6+KK5yL/4KqtyLf8PWd/XjZOQ4ISGHqit8o0ffUKSbVCX5aQKjKhECtyCg8XsL7Gp0NgT+XzVBtj/PHLCpbnrmF7MBBRCPNdreB+Bfv37tDr/hPAnO5+PI/cygrUsbw+4iI7sOCoYM3OnQW+rqiDfesg9waq+DAR0ehfuK+LVAnHvEH3Ym2ZXP//TDhw/kxh18itC47mTmnuISFn9iEDOy9PzMzBJtOyEAJcl3B7GzqSZf0GPPrWHXJjxzHpKndDUCyzlxNsEhDiMndNL8Dslj0jBg3OSOoYoTRxuYZEyvO5XhJec6AdEBNqNC7OY3nt71yJ4a5HaBL5r97xJOtSsEzhDApA/tRHr9KFY0is8aXTQf/ggik4zpgg7i9NGTsVqUxSJbCAgBIVCNAHQ+M59iJkUg2ggTRQ7RmE3Viv9X810vNkRAhlZDMHtXxYcNRwaUevda9V9EANPf+/fvSWfKtYWJVUHdi7Cnr8OlDbc9pAVcDhkiOHu9ST5JAzYnNGlOlQgBISAEqhHA7HbjEiQMM3iR33zzjUE/qVGNGiZ/JFdicgaJPCEwFQIKgk3FjqcRMz5IkvXBxwSfn8boTv1VXKUTsEXVKqhSBNfkhffz42TkeJHTDigPBZ+Q/PBYqaQQmA0Bjd/ZOCJ67kKg/kYPHBH3Z4lT6u0zIWn5bXKyAQX0tPcVD9Engsffk7oNN7MdYdaQ+MsUss2dFZhB6s5ou5Jvw6ujZQa2iIWFT3GfS/jzCeloG7HRZf6CN6OSWx5h91LYTd3ocQsX1OgzEcDiUDj6DBBwIs448GC82OmRPbGGjWpDYYjGZuldnbjBlmEn8zvcmiwnzh56WXxGigQ5KcAmn2pS8Ajbs8NIJD1JEyY0+0/IFJH0cARgr+JsFQOCbqmABmNMF4BphPoZqFVGCAgBISAElkPgzZs3+DxAlmy4PGe+zMePH8PlYEzQYy63Jb0wdE3x/yx/VeAKAjK0rqA3+F3EN+wAyGB61NzMCGCdHdNHkX+EuB/u8jibLmfu7Py0kXurZhjgJA32Ifb5OSIKhYAQ2AABhApvvNEDAKJ1qHcjYvmE7wjKldhgKKkLQmAMAgqCjcH5ga1kt9wAE6ZMW+gM8wANDQs+t+3UA2tTXGUepiuoMg8vrlOynx8nIyeUCu2ACtFg0pIfBiWVEQJzIqDxOydfRNV4BP6nukn7XAe5Wlnd+pwv/v777+HetTMiSQfp7PVsfqTgHniYPwtRqwKMnA/A3w5juc72lrpWkPL12CqIr2fLkuFxUHRwfGj1XlShisldVrhGWp+fvZdZal0IrIgAdleQZDN2AllVk2KMweAa4vvYhDBVMhIB24KaTWiBDGnGDDC5PZv++OMPBqgK8zscpBWvewqfkMh+DISUnOtY4QAbWUnkp5Nv3V7MVhq3kzeMAH5mZPTDMLLRUKhY7Hb5Ptr16KkQGIMAL7FkfGAM2be0wm/Q5zXGLR1Ro0JACAgBIdAcAfKSaCw3wBE+bD1yc/gJ+rA2MlPxfxIoFRuAgAytASC3aoIMHjI7PVqRpHomRACBPnwR8eXLl7wjiSgu7pHEF3d0nUcnhrpvVGYrnyEixygQbU7IslIFhIAQGIDADDFA3C9p9JTRqMbrSzySK7EEm0SkELgdAQXBbmfBxgQw+0DG3N3sQY6+ZevzfWJM8Nk3p0QFAoqrVIDW9RUFVbrCO7jyzfw4GTmR/PBzHB+4jprY6afkZyduqi9PQ0Dj92kcV38NBOpv9LD3PTzhtuwU1ugUfVrA5fQ+nfXDDz/4prEkDH/M/1SiIQJnWxijJnrjjzBW1OLhz+U2kWThxRfmD3uqTCCAnUMhDk9TyKQqBkS9tXHIBaSfsOocdVk/hcCWCOAmIGZZC32fIYoasiCaHcJHYRrW43JmQ0i/0jYCyzlx2YsbXH/JUWmDQz4NvS3jldJxFFn1g60UoyNzPspe2DFMJKIDbGdwgaFzXiQnt+uMZVG+Zv8IEP0UArcjQO4+AZ2kDXx7j7oSgA96MPXjBFR2XmDqaVsGJMGsAsf5be5tCVBtQkAICIG9ESC3iB06PthvEca+4IWVOsJ12Cr+X4eb3uqEgAytTsA2r5ZcVn7aimpznNet8MOHD3A6vvnmG/5iCAx/+Jv48OycQb91eZFSTpor9/qzsItSytMcyFiaqRwhIASEwGAEMNmRWqsfYXAejYW8h5hkciX6CZhqFgLbIKAg2DasnLAjg2/rYBA4DEH7F4cFn32LShQhoLhKEVwjCyuoMhLtrm1t5sfJyImkRTugIkDsn5IfGx89FQIzI6DxOzN3RNtgBOpv9DAC6+gDzi3fu2I6GEfXXLh37YwAnEnrGgrBpoHw0LiWhM8YcT2fWUCyh8l1GlADI3X20c0mZDSvJLtdpus4at6dwRVG9y+GOmEwJbc0xwwKR9hgDckojVsQU6NCQAiUIkBGunl1VEpAXXmSHrJ3dTTordsRsK3TCZ04m2CPZ/Z+B1/yeoIZShXmd3RRiDaC25zKXvWSLWDXTz6NDrAZb33//ffG0xsfye3iwSfnR0ZF8I1eL0nSQ/buOj2qQQg0RMD+kKNvCBGSB8aoffdd4ttvv41yzn5GBslZsZH5IB6qDBMWVvXevn07smm1JQSEgBB4AgKkHfjdd9+laER7rMmq0npKc0gTF9Uq/l+KrcpXICBDqwK0W14hL8992orqLbyYrdF3795h18Hr16+zUTJPOaa83377DR+eVQjXY9I1wR947kqGXXm0PeOsMNmXs9eVLwSEgBBohQDvVbVqMa3HMM9GLvumhA3LkSsxDGo1JATWRYBX1wqCrcvlGynP7msavMBqr1GS68I34vnYphVXmZz1ZCCCD4v16K+CKiSqvGFAVlhRrJUfx/flOUYOOdNpBxTkVvJTMXj1ihCYBAGN30kYITJmQKD+Rg/cBGZ34F7j3qat01NGuRiGbBOq3r9/H9YzbAtd2OhD0syeHvII4hXEZpC6K/SfvWsrkGww8azaZ+Y/7YO0fH97K+RI3mypjgrrpxAQAjMjgINkzFlxmAq3f9/Gw/jLL78wpgvK83tHfOVTJaIFRYZTU9Hfm5jlnDjSnB7JaMb8Jj/7GbI7rFa2bojMYToryYdvNc8kLwzG4bdJCE4RsA1UiWKImGb/EA2lhcAMCLx69Yo0AMJJdgbKx9OAY2ZkAISc2kZ2ITwubk9bI6kqakseShFcXQuLF13hVeWLIoA5gjH7EVPC5wSiPoYqGo+GLUcq/h8xQj/vRUCG1r34862TNy/oan4e0tVLwjJEqOezzz7Dggi5dIIuY181hMR9eHZ1BBaiH5FVxly51/dn7BMEMb766quFkBepQkAIbIzADDFAI1xJRn1XZ5BciXs5uGWccMtO3Ssn1a234gVjZDoiDaVa3QvjxUUXa4wePfNRdl/TyCBJ9C3biCOwDbAuHGXq570IKK5yL/586wqq8FjNX3InP05GTipv2gGVYnKWI/k5Q0b5SyDQyltcorMpkRq/KSbz5GwpnDN3qv5GDwiNfbyKH2m3yB+ONWKR/uv/+0MC6+4XyUCFTA1dY2fRJ4LBIHJ7CkO5ykQIMOEqe4xEFdb9ZLYmdJW6OrKzb9kKZACwWQqnLRBNOaCTEZJpu1NKGNQgv+8K31wqrf9KeS1mXEFP7wqB2RAgr72YIYrqoLNvsvfwYkNqD93IbLthLCtPJ594yDd8eEBQ0rajbBusqKEmhbNLyK6VYYwmL8cpNb9hv4X3zZe+3gRqVVKBwOF3qqN6sN0cAYcoc56f9pC31cU8vRhGiWb/YVCrISFAIkCOykdFRc6gIz/oAazSsNJZnQPy8dXrsBXSMgxfOUvLQzlDZny+eDEec7UoBCIEyJs4os8JQEWHcXh8561HQCkiFT8V/08xUc7tCMjQup0FJAHMFylDzUZWq2LLIQCXB9ujEU+OpjajIzBZ3V0e7sOzRkk96oQAY67c6/szrTO96ASgqhUCQkAIRAjMEAM0VqCGLftGsIz/KVciwnzLOOGWnYoYt8rP5XihINgqorUundmbE0cGSaLLoyNUyRXh6C397ISA4iqdgO1XLROOYMIa/ShkWmd60Y/CSWrexo+TkXMmUeR8xwyZsyY2yJf8bMDECbuwnLc4IYYMSRq/DEpRmS2Fc8tORYxjfna80WPao8vYZ4YbB7EDGIv0OGaJPyRev36N3WZYg2dQOyxDnpNsuPM4JSMKapBx/7SeKzk45AaEcUMK7kyFwr1S1QbvMormSjfJe2RW/NaHrUC6jqMrHJnzXYRWSVGZk/4iqvg4cu/hGZGNOCZPW/SufgoBITAhAmSMmLQPB3QQFi/TChkTZKoKy4zcdhPdDDJY24e9njZtbJACzbYNNr5T8NFsgh1JwxgdOVxngJReyRHF2UtfPyPjMH8bf83eXjDA7kL0gGmFlJlDZg3ItIe83K6IBZr9I0D0UwjcjsByo5KZODqhitigPXX6dudxYUBSdHlWQxtJHorn+O0J8eJ2FogAIUB+3jDaKRh5Op0CSil3+Ml0WKDAEan4f8qs5+TI0FqF14z7YN98ukpPRecZAti74u7yiGaxs/LIx2wCrwRKXnd5GCgNePTNN99kW4li7NnybQuEF3af1TzMXjojQPlCQAgIgRABfjYM32qYNlw2Zmm4ISU3ViVXIgJ/yzjhlp2KGLfKz+V4oSDYKqK1Lp3ZRbdoA17XnhrbGmEzzPwRna6wzFa54iqzcYSkR0EVEqgliu3hx8nIORM2ZgkD786zpYdn5VmXK/L5Ro2wQ0W72Ve0UpyFaOYCy3mLM4Np0Kbxa4Bz9mhL4dyyUyEHyXM6l270sPcBM2uWIcVj0l9//TU8k8NTK9AOWEMl966l1BoBhbBwv1UHGAHhh0TQUHVfQoLJNBx1YPvZZ5/hzA8Qxg0pL1++fPHiBS5Pwe0eZCVrFWOUCFPmSq+ZfQn2OL3Setd3bQWyaKe6IuYrP/wUXnQEwhfeL8HHkftp40NUmdF6+KIyhYAQmBMBKFtGtWI6m+GCMzgGh9ZvhC16dDiJRMUqfjKhMd5RtwmI6ultjNnEzPnUtqNsG+yWHtkEDyaJCYjDxigdSlG1Pe7j289fs7cX8DZhnQjB+2Z2YEOvfvHFF3VNjHnLHvJTjb4xgNitaPa38dFTITAeAXJUwj7E7cPjyUtbZGzy9K1WOZG9cVZtGF4+KzMmH9ZLOE/BxGo4q8pDGcNEphXxgkFJZYRAbwTILWJ+pyBUdBjubqui7c7yvp7i/zaSetoWARlabfHsVBsCblnDI7Q/O5Gham9BAEsk2MqCvSt+LsuSgXnk+++/RwxQB4eyWA0oAPef+ZoRGD2AmLQJpl1Es0tXDdKGlCMEhIAQaIgAPyc2bDSsyljEz9psYT2rp+VKhBxkWB/tBglfL0pH9RgCWVRtWnjLTqXdXCJnOV4oCLaEXC1NJA532BHUYcua9hkTZn/m0oxYgnjFVZZg0xmRCqqcIbNi/h5+nIycM9nTDqgzZMJ8yU+IhtKtEFjOW2zV8cH1aPxWAL6lcG7ZKTDXOKdzuHX50o0e9hGaYc48L9PY9Zu9dwOW7k8//cTX6UoCd6a/ELt+y7TRlruRUQzsY8AGiENsAQtu90DoBxCVorpBeUbRXOkms65jj9MrrXd91x5Q+li0DX4aacXwZLaS2NUu8TRacpuH5nCL8zxUiRIhIASuIAD7J9W3aYW3R1FBEmMWoi/9dqYyQPGOegpymBOZEEzT4etPSNvGYQTgDIDYBDsKxxgAGCNMQxWXIIR2AtPfUr5s6a/ZQDGcKoUxLM9c5wEK++nVkJgraXvIy+1KsQVPmZlFs38KnXKEQCcEFhqVCMvYWrcTRL5ahGej6LF/FCZAZEVsPKyhVTqabRni+aYZZS4PhcfzSknx4gp6elcItEKAOSKLtnx8KTJ326pou1O9fT27deNp6NcbxfRoVwRkaK3CWUZfTWIMrwLp/HTCEcNlLohxHW5lOaQf0V3swcDmlpGfzzmkRJkhApGHGD7y6bumY6Zd0tzyfVFCCAgBIdAbAcQA791FZkTeenz5oDee1fXLlQih2zJOuGWnQq4tlF6OFwqCLSRd65L697//3SB+2LWnxscGMHLlmxs8GvBIcZUBIA9oQkGVASCPaWIPP05GjiEt2gFlgOMeSX6yEKlABQLLeYsVfZzhFY3fCi5sKZxbdgozuHGvwjfffIMvT0QCcOlGD/t0x717lKN+4ie8ejK+YEQH0mpdTrR97awYI3Zn79r58JnDXQhoKGW2XUP1UzSURQzCAGm5dymouoNnL/bj5lmLUT72kTAibR91i+qc5Kd9/0vXm3EmQeAiGYdXyWAOuFjtEq8f9v2Q8sEWIXP/ziGdyhQCQmBmBJihDTMJn3G7sRdoPbQSzyjB5+bOHl3Pt70GVz9j1TCU/Pzzz2Gxht/xDqtdOm2zYzYnDlAz1qyx66sVs7CbP+v1uLYYgkOq4CWFZom9ZB6+SKZ39ddsSe4qEvBWshEAGKXMHEEysVMxuV11wDKc1exfh63eEgJ1CDB2LE7X2Eqvrumit/wp6KK32hYGDUzYBLczt223ojbwK/JimOOXfEO2IeHqkYfC43mlpHhxBT29KwRaIYATRMzdlHBd3UH3yCFqq6LtTjETmashdLTtOps8ZdyEJg2pkmkRkKE1LWtCwmbevB7SqXQTBDBnYXUA1iZz24JrEbPhp0+fEK0dttOmSU8fUgm+nJQ1OXhetwUtawZAtB51Or0tvKpNCAiBfgjcG648W5IuXWbth8+wmuVKeKi3jBNu2SnPsrUSy/FCQbC1BGxRau0t5WM8LDjvZ1YBUGVWgRcFf36yFVeZn0c8hQqq8FjNX3IDP05Gji1mzNz35B1Qkh9bfvS0DoHlvMW6bt7+lsZvBQu2FM79OsWc08E+2Gj1+dKNHrDv7RF1+1ZpL+5wLKMdZv5RmqgIQ5CVf/7552lzTXKiDSjDjPV3795Fu6vPuoPNc1h0ufdE6xltdfmQ/+yLXbcMRkw/I2bFzQH2jvkHrt6dMfcs//C6GcQ9VxSGsz6e5fNq1ggEn1VenY85qLk2CM+p2nNxNdl6UQgIgSwC2A+a3UGISkhDMdtcXQHGYEAvus4RhxNT2p0mhmJoRZDtppTsnbOQE+cYgZNF2Zmu97QOx9ZeyQ5lhok1hOWj/b58Q2ElZ+mN/TVIsjHGm5teIcIMjxBVYBzGsNrx6VBhpq3L7UoxcTma/c+QUb4QuAsB2LHMfVj33lKBsAAZQe0KI+amyPA4bA6W1cePHw8fDcuMvBh8zbjtxGpYEWEf5aGEaHRKixedgFW1QqAUgUjxnr2Oq+swR4QOF2bhtir6rGmXr/i/jY+e3oiADK0bweebBpuyvkPFRhGeAJUcgwCmKoSUX758ace+QmIQB8Nd4bjLo+tCSdii0hUIwDG037plLzvWDrKSNmz7lo2PngoBISAEIgQQrrxxZ2/oV4aEPXBxSq6EF4At44RbdsqzbK3EcrxQEGwtAVuUWux8MC56xnJhk2UyGxwjLo0Yjpx0G71OTxVX6QTsvdUqqHIv/g1b38CPk5Fjy4N2QNn4SH5sfPS0DoHlvMW6bt7+lsZvBQu2FM7NOsWf04EV9+HDBy8Gl270QC12GD27cunp6J0wfP7rTUfb14wKs0fRjHeNR9gUHm4uAVOii1uMd688wrpOEbBYjGHOPl0hafC7pB7pQRU2lDAnAYxwWw+qWtWJHTNGVaWHJI2qdn10NtCgKODmDQiz3gjsjaPS6HWPw/zh8jZv3RpE6pEQEAJ1CMCwzs62sJfu0r2w1rIqCJozdA/qcLDfsl0G/65tAPhidiKsJMsau6qNn9ocmceJ8yzIXp3T9UYPjF/s/w5nXk/YYQJr3of5Z5nhIIXQNjwKtb2/ZpzB6Le3AMGX7BjBXemlYnAmHl3zQ4WZNiS3K8XE52j291AoIQQmQQCx2WzQFSERBNPuIvgsUJPSw5sc6btMDuJC2f06qCdrfTFtVZeJLkABczH/Vtd2+KJtD/tX7LnSF7MTYSXyUFKsxIsUE+UIgVsQwKpidjIFYZhPoyOpRauE17um+P91DFVDPwRkaPXDtmHNkRJLa0bY58ajrSk9yilCABEb3OUB/4sPFyPA+Ntvv8EHWSKaV4TGfoXBXCMg7PobBtvHIJBtEW4gJogxxKgVISAEhEApAoMdupC8cKdrmE9GisJXNkjLlXBMJLkfhluruR9W0jVmu2WnqmG/98XleKEg2L0C85zWbWMg1JY9MMEK79n2GwSrs95WD5IeXqfiKhsLgIIqOzHXVt1de9rEj5ORk+WRdkAZEEl+DHD0qBqB5bzF6p7e+6LGbwX+WwrnTp0qPaeDTxL6Q4VXb/Swz3jwK+UVcsm/AoDOfH6+EqNkdueH8e71R+BluCkcUQzmW4vX20UN+BhXaT2w47EfovStactn9Ui/IRAy3cAnS6Hx7o2PbNwW7dRIPA2IMAaht+HpjaRnZFs4BMubemNwwBzk798xWFOK0n/+8x//CrPZ2hdWYn4Eep/gmh+B5SiE6ZUdhuTE3bzvzKfIP3361LzdqEJSOZ8FfKPajJ9QueEIsl0Vo57tH9nI2JbYLeBk1yG6unuYvnlMstogAhDOUSi0bXXF9v6afdi4x94CJviCY9KvXr2KGD3nT1uwGxquc3b/IlWa/RkAQ/3GlFcZIXAFAcaStCeOK63b7+KM9FTDAbdjZPcog+AxF0an0EWxbhToEXuXh5Iif1eOeHEX8mpXCKQIkBNl6IAjFD/4/DOpNFzvFP9Puayc3gjI0OqN8PX6sXk9e8NdRUjtOmGq4SICGH2YI7AgYse7wlYw8eEuD0wWkIowX+mZEcge6Bo/frMkZQvMDLhomxCBqUJME+ITkSS4IkDSnzd+3vlwd+t4HzPF5K4cuRJAnnT5mbUAm48jd5Vs2Skb3mmfLscLkmAHuIJg096ght0AACAASURBVAre/ITZFz339rCMzWDwpDAK5gdwGwoVV9mGlUZHsgGK3kM+pS1LUrZAWucTclb342TkMFLKeD3kwi7TXFGZe3dASX6KmOULK0TmoThMkHLFDMzD+n3myHCEb3SeBImzI1hOrsOBBG0t4dypUxX2s7dvr97oYW//7XGEpkKblIpm0SksqIlw+5pNXo+JEIe+wmrBWgi3TUarp4eLK9nKjRBM9t3ZCmTPOPFbRoq6hhNiZM1ZCovaHVbYHlODd4gO63XDhqAEDNZDeKA3sDnp7du3OEQKuxCHJfDXkIB7qzL6HhFWp8SiSrI/w+P0+GB7tjw5ukPNz19icth6WNVhAWVOiMB4roWXyBiATEuYQfP1R9CoWX0CcxS3mF9vq6gGtJg1g0H5mO2q2S+noWtZarPd9zcouZJMo9k6tyywhBMXIg/bxuYmZs9OxgwC0LZpGtKJ9Oeffx7l2D8joW0bZ8+qpkPaFvLXoL4Mw6+IcYdQpJkvX75MM8McCCrWucOcmdM2RHK7bN5p9rfx4Z9Oaz1OSxiP7dNKQmtl732A3kMkZDAyCB1H032WgE5WTdguDO9sABxkj1keCwlDGuZQOABhuHa6Kss2Lx1V8lAi7nT6+VhehKLeCdu6akVYHW4bvFXhkGZPxfeAxXADo+bqnOKokuxPxf+zED2tgAyt+TmO0I1tDGO7xQCbfH6glqAQnHJnThDS5G0YzF9Y83Ifnl2imyLSI4CVguxq+8jFOHjNtuDBvlKU1bPvMGED6F5hyhxWXp3JLIuPp4rvznjaGMR4+geXFFxtPzZAsu+XX345RL7CLSVbXKKYXAmwacs44ZadWmJMpUQuxwsFwVImNsk5nIOa1LxoJf5AUUo/5iZsL0/zm+TAdzvbKY3ReteHB5p0baFKFFdZiFnXSVVQ5TqG89Swuh8nIycrS9oBZUAk+THAufJovJE8VURxOW/xCq9vfFfjtwL8LYVzm05VbEn6/3c4/3n5z5AnnDG+XH2DCkrD/SjPtxqdo7bbag5ItFsO2o2n/GJJfLHEYL39CFe9XGx9ktezNgT2AzUntWjAN299TIWG/GAf/xgaVm+lSE4MwA8fQbDDP2g28AX6B9MqdCAmGOykAQEY6Rgj45EsukyqN3khI9zkEs0aKcJAL0tVpHyAefYVo4B9rttReLEJo3U9ShFIpSLNGTnjOwo/ffqUkpHmjBcV2/TyFA5QR+F49+1GiZEmEKMMR/KLoQdwpSOiKCdUaM0N7yJK5i8cCWf4c07osiKEMdgc9sjbgv0TylgImk8XoRdN6G11+0P8NWN6aosnpCsbQmreYnORjir0cpsmIOpRYf08RECz/yEsPjMVrTRn/MAx9EZI3kgzySE2j1nrObhigoFxpE1eNx2PoRC0wbYJxf4wPYYYL2wYeiEZoLCfK5c1Lx0lnra6RGg9FhmKdc0t+taWvAC7Q2E+TPdwYbIywBDGBCezDZUWmJaw0o6sXh622aG4nmX209IGkqTScDQb9TR5FHoEiv83gfRiJYwMD1C/MrQu8nHA61nHEFHBAWSoiSsIYA6Kgrdns5XPh38Bj+OWyetKT/VuikDoZ3n++sRIz8s2Yru6tCksi+bY3HRsHR+mIw3OWzD3om4kpo24jnc2DZT8oyfA5Tt7lhhv+RyuuEFt3jKspmpUrsQYDRzOPgMshy07NdXA4YlZjhckwU698zjUlVwiCIau2Sa6w2q8TVKH+ci3QsUYGQyd7ARjCRVMlOc+gPuKqwwAec4mjPGO4T/ANPKw2BpbQZVIG6c/O+lnz6A00dCPk5GTwnuYox1Qh7BIfg5hsTNTHZLmPCFEZqBEypVRA/MonIVHzrkMbWPKkDg7+exN0ipOLgnaRbgGC+cenTK82lTHhjnYqAB+XT01hypCtoUNjBlCjMwdmo8pqT7HQcPUHG0yBhR4y3YwmGrJMqH6APGDXRdy/HhUw8R4F4KEtKJYdnMYhmhFtWevZDcYhTg7gTyratp8W6ntJDy9WWDrolBUuqahmiCKYBykd1ik1Z6Ywv52lSj0F933zbnuo0Wfc5hg3KFIFUAhXxGnkMhDkpDptiNfaUXvkgjYOtAzaLwXh9Us37qRGC8q2YnYUdt2Oj7jZmQZpkBhuI2hJNI/KSXI6aoADyFilPOVddNo+Izv4GGvp8202TEn2TbNzfVPOmVjws0qQxDJoxcpjbZHSp7jrxlGb0PjM5WHSLUyJhwvGwNKRjoz6o5UKM+CaCBHSOLnY2d/W8Y8UDJrvbBNZdZ6qlZMZJHEqGw4QRgQMTa5Hwth4opJbNCTPmKshWFKDORFsW5gwkfp094xObZ56ZhyhR2RJtT0ajBlP16Eg/osfUW6DDDtR2fEhPm3yGpIwFn6FsJsPPd7mqriM3YgH2uvdyHAKA1HeVexieZ6Z2CgRQM0PGKcR8X/q0UrawqCBW3DL2ekytA6Q2ae/OxoBRPnoVaUhAjAzGa2MofaGH4NAjhhJUovjUDkaoW8dukx7M5GBcfMOEuzEsQb4X3P2earP1nQSKsYopitqm2BrPA70KaNuI4Zmx5zweWh8KPJSIy0fM5M5VviJB6leRJn+ITsU8z2irREyqFr3MDLFRPHWK5TvndrJZbjBUOw0w9dhXmVIBikMdSWZ+muWK01Ijy19uzjwp6+cJOEIdvjzewmPVqoEiCsuMpC/GpOamQLpapyjOOmoEqWsylr0pyl/ThjIoh62nXint/IyS57PXMHlOQnq0PCAlnN7wadIoqMXMlzD0WrLs3g7GTy4fo/hJcBbTnh3KBTth8d2TPhTyfbDW70sE3q3vtuQxk9Sxfd6MFspXINpRObM4sxDEKgo3QrQKLtXGhlpFEOBFICop4aP8dP9meycT0/i8MVtRiRl4qcATIedZ3AItoa/rRH0GA5b9iv8VWR+wxsKWr+FMMfkglh7gpI0dTYI+LsehcaGV4VMLRlwYkiqtnyRgF0n+HyTnrbQGOGR/zI7Se6hzhEUncmNhD7w9f7ZSIadUZMmD9s25xtGIMkjKbevEP9aCXsfpq+xUhgxPuKtols/t5zTT+pHlOzLautfJa2fcnOoQ0HV6r0nBWKJtIBFeYUyXCowZBuC1fWTwnJjtJFvWhLdkVthm6BnFdUmL5iNOGgu/EkW0otmSO3iwSKKWZrVAgJxlRDBXVI0oSzf3bgeM3TG5wIsVTDe0rChMzaCLe1fmaXtAfMdOmohFBlCXNCOFL8GIMBVsoA0zpVGgN8lrTRUA+49BVpkYfCq47NeEGG8TEl8RA1KUkSxq+RNaEKlUxLWKsOrlVP6KimWjHMcW7yLb3LxgdCOvtZm5iyfUOK/98iCWmjjLmFSSd9sUfOww2tHpA2r9MWmCt2YBGpUFMwfaFShglnEXlTFYbNENnYXg+fJcBHr6Kn6ouIuYgARs0Z010+pOViE/brWQt2vLVvEzznUyhAm4/u6cg4iQMqK2COsPF6m/GdHW39bOBDWSIjroPHheDyzGIGGjzBYWJzaIMNM708LDMnHu5KMIP3isBE9mRvm8FJ2padmnkQGbQtxwsFwQxupo+yVrqbE8cHwFNSJ8wxbODmiBn7KzAJTgjONiRhjETzYNZQVFxlG+6HHTHGuxOJ3gZSVl0Pdh5DcOZJZ4cnCiztx8nI4YXt0IkOJeSKf0SSgYgBWgkbRbwuS5gr3yOyJ/khGeeKMU6QY9aw0JAjbLaIIgPUleEWmWG9Z9siIRlZWOO3Au0thXODTjEh3HDq9Gk3Mza40cMeTq2O0FSIrH/FcP49HC5RtEE5Mkrg3vgWo0dhK018jFRwx29EsPkedvkwvdP0g7F02EeXeWXO9hKFBADnd1K6pheNbUWWSoRtiInSWQRITykCecxPDA0o5352P2nio7PNI86OLyH4URPZsZxV6WENF6cVtEVyfFGVkh0msxWwdWDIrKyctO1aKHUhGWl65BTPWyPRMGwLTlRbdlgBzH4ooWbDEHX8utE+t60mRx4M3QhS5ic6HkojhhLz1pPL2MPnRiGxmWLP763ITlVxOAmGU3wodS6NAW53wT+NdEXoTvoyVxI2i1PKo5x+aupKp87ePdMtTXyxiFMRUPh50Rg761Tv/FTOw671bn2/+rNy8sDZ35axUN6A3kiRkFk7Eu0b27Lna0gg5o5+EYnUJofgoTl+XIS2R28YmZAj6EexfpTAigvVAtLDPLgzKyKkRx5KP9aHNe/Ei+xOOCdgGFkhAgPS6VgLRT1M99OQh92clrBDarfPJAW4ibd1BUw7PhDKc6c5JTQ2oiayBmfWAA5ruOhyZl0Vj9VI8+MK6+13Q774rkWJupndbvfs6cMNrTNYpsq3Y+kw4HtTi0EaDvneza1bP0YTM8DD8Q7zcuR4XxfbdSm3XWwIQNeu2QLZu/WuXRtZOW+oDF6wsGcHr2oGTBMRO2yx94QhkTU4o5ov/gznspCMND3S2RRcnq0pIw5zxuiuM1du8DD34EybeLgrAWk8lNIws87Sg6SFlYzU5Ft2atoRZBO2HC/ONGcozC4dRahsHPinoekbNZG1AbI2SVjDxSAYeqQ4M8/Ww5IhryMBy7LysMLDTCjwqHL/s2Erh00/OVNxlSdz/7DvtrvU2zUwtA0UQu/WDwGZMNPrRjsxBq4za+SiH3dWbdrlyAJpxa9QFKMmQhMlpQc52TkrrOG6kROSekgPJKFfyAWMjmJl6N3tO6AkP/xAsHV+KFFZweYbZUqGwyQkI033E++ITgyltPUoZ7lwRNTHGX5q/FZwYUvhXL1TcLIi/cD/hAw0uNHjf2s5/4uMmwqxu/6K4f9HhPPblaJZDWIU0ol6opr9T8w6YcmKNKZJX5tLND/9xVCFSTEio+hn3TTGEDa+jMFuhwkvV2fEZ5s4BP+stsnzI4s/7NoM+mRy9CLyME55SzeEemQaGqyTkc1M8K6n113lEHl0J2zaea1hgVSNR4Cnr4SvR2sPsAPCp0Vp+Ni8hKDklbaKCHts4SJtD45cDIfxOPOOE4R5pK4Ox1o0jtKfGDt8ly+WZFh53TxIiUSd2UE9OOASEcm4LrAEoreYn5EwDBsdDG3TlkmHic8ZOZBL8TFsRcj/RaMimsQdIJHnkh3gTI/QkEfbJS5SnjaaNhG1aP+Mep3WP1UOhvxZdy46y1mzbeTk0hZzYyjNrAHagtC2tqxygJQ+Z/Zn0PDDVmYtRDGyZDw4h4l1NU/bQZetLQrepmBCEzaff0EVLN7IJvdCniUpJHLkXEwGBzqRlMKCEZHlb6sC8lBaIXm9nm14YZim4Rh36YvGahHsRYRhYBZVfqXwtIRd6dTS75K+5L3xJYcwb0Ep/p/qnzQHFgtU8dLSC+Lhz6Zdi3I6mTRn0D3Z0DrDZKp8KD0jQgLh6TdZY8SlemyDYdicv4gwpEBF4zr6ifI9IjDNu6YKryNgy0a/8YuaI6kLf2JK7RFtuA7XbDWQU6TDdmTIOtqMETI3TY/UNntEXIc5m4IrHPKp6J7lQK921WBn42sGBzNEbJI0qSc7OTiK2TYXg22Cn82RGV/hiryw7d5Qqz82CAZBUpz5+miygyRNQhbGANQK+HUOHtYAw5jXIU6foPxIT+eQbGUOQMAWDAVVBrDAbiKc3+00WLmuH2fLYdjxJxs5TlRSHy3EB+kH7oCS/NhqxD1ViIxByZcxjFU/4jDWfHk+EYkrnBf+3S1LRoB4eNOE9L8TgC2Fc/VOwQBLJZbM+d93m4xtwz7AamWTJi5WkkUEWhWiQLYCjRBWeLgia2ByxclJ14av1Eb296wYr0NDuFz6RrLPunMlPxKJqL91c7anJ3uKLGrO/QR3fA0LJWyNpjW8ClZCs0FHHQrJVJk9dALEie97KwLg9oSNIn1ocIdlDhlxtislslqqLVSAgwGVJSOlDYRhPRivV0ijXjEQgJxACFPA7RxwEHzsyg6INLMNOqITE1+nfQMeQ9SPVqJ2sz/Rl2HrDeBplsLqIexxCBNZEYLA8OZuWHPbdJZO8LEUmahO2OFtad61NsNhgbRM22sMLmOwX+F+NIm7Vg6Vhu0HMQMtAr/TyrRNpwEjHmFYTSsDh4QZTtOhMXZYSZQZ6ZYIMQyTQ/GIKpnzJ4yHqDvhT7ld1VzT7A/oAII9dkJh82mZtR4KMjHSrK0eETO8eLZH3OPc3EJOW0QTfiaKDABPxlkCDgUqZEyL62hjamBcP3ShoQd6GJeAAdOwCQYZRmvJQ2GQvF5mdV5AdFMlcDbAff4AlV5HGAZjb3N3WsKuC/PqNTAzwgx9hAhhnvWjyU5AwzShOQodhBN9WH+WMIAclvdpxf89FHUJRnp7B65TyiGrDGFbGlopGhPmgEF2JB+saUs2Wjx0DUBG24ZWrw2jtTS8ibE2xoFaHdtt6M+OX9jnzTtrBKJhjcAGkBBmMQfjDgMCtjkHhdB7EgfvDvWzTRjsTB/5yfa9rsB+EVcIAMSgDo3sW4IrhciW4egpDJJOIn0W9mnlrKUd3yAHI+WxrsSZwIQSu1zMdstOLTrQluMFtEE21uRHRyu9ukoQDEIIfCoi8wMC4CsOEJgBhrBddHYgVF5Qo0QP321F/NvSrLhKWzz3qw3K0w6K9hiYCqrwghTpSfvnun6cjBxeJFAya/A0j0ymLaIJHzQoDaNBUFHhRXMiREzyE6KRphUiSzFhcpbzFplOTVhG47eCKVsK5+qdss1pw36Dd/wZhMAoQT768OHD69evzwpjJvjrX/969nRM/tu3b9+/f3/YFqwKhHffvXt3+DTN/Prrr3/88ccwH1bFF198Eea4NHr973//O81Hztkrh4Vd5i+//PLNN99EFUJ2ecqNyuseffz4ESTVvQsDDq/XvTvnWwa7QTBkDMOklPLff/8dI+tf//pX+CKYDgmMJCEs4NL3ykZKD5ljC9UMyoTsyFTFoD2wwvff//53KqpSYjCZIYZ4qE7TwmTOH3/88eWXX2bHi6sNKIGAv/zlL2TlabF0rjnT9raou5qxbPDPf/4zBCSabTF/oWtnBGN2gKXriXQCgBwk8Bb+/KO6BFoHyz7//HNnheCnqwc5vkIA4tMPT0AUwU3PET8ekePY4XPqgAIX8AcuOPw9O1AbcgxGQD9A7H2jngxH2K+//uof1SUcYfjvXg8Jw4j76quvzqrFGMHw8U89YQ6u6wLsCHOIhVQBLpgoDQ3XV69egfW+I2kCraMAzMv0EZ8D5fDtt996lA5fvK7iDqutywTrI/MmrQeRO0N0w/KpboTwNGRi2NZm6Qi6qHcz210//fTTy5cvI4L9T6i10jEFLQ1zPfLyMDwhqOFE7JuA8oSB4X9GiawdHiEPjQSzP6qkyU/G3jhraEV/7UzlgpWYOM5MpkMEwBG4usY8CK4hnrKuqrFlY+bhf8iv2TLPRNHTufTsL7PW8RFM9Ax9iFnr+7tcAmYDVLptKvOWp9H9w8htNF+kUWWjwvQRaoPshU73xSBG2gQiCfAs0vwwBzQAMei6MLM0DbhgfaVT7V0WiDyUUg72Kz85L8Jom1csLtoGP9Tn1OGDMe6GOV4PwzvMAlBIGF53lDjCXCCljiT3FkKUoAe0uZ/8JIjy0xJ2BZAnvGs73UCgbsGrB3SK/3tU2w58VIvBjoHvh78f+05BuXbJ2J0nckCCmUcqAkdNKIdKfKah1QS93pVAmcCzS61T326r6DoiThCDKAjpWsGEi1BkUfzKk7dfAuFT7O0pWgmCKwE/Zd1g3X5MHNYjDCvE6g1TvInL77tjh1UxXZ6tKfgaHpLo6gj8r+P0f38OTG+l4KcdpoO0QAPDUXIverFxy+LQOT6ngk3OdgJd3ljyhCEH9rOh4R8bcQVEGL/4D4g8XA58g5WCqwguh+dnn312JtUQWixrppt+2ypPY9Etu6h6Rvmj8h/rSjD+HS+r0QI91M4tu0q27NSi43E5Xjw5CAYZ62peXgmALyr/Ntm2k4V9Mhg+dg2HTyM9HJbhlXn4ltIGAoqrGODoUYiAPd5Rsu3wVFDl/2vv3o/q1t01jk/2nAIIJYRUAJQAVACUwKKCQAkJFQAlABUESgAqCCkBdgecZ/88o9HI9mv5Ltlf/mC8vGxZ+uhiyRctH79xeT3juJV3chpLQrABT0AFIGsuP1wi63CJLCg/dR+zGy3WJSTx9Wuuv52zZpGFM+tEGeNcO5f/e4Wzw7Qu5V30vodxJPXmy7tMvEZ34ILbP4qw1oggPia6jKs7GUFKdXmiLgSxlA9a7F5cFK7bMVivyOv2XnBcfdQ8hcGW038sg5TjWblGO04f21GPWFnG/LQrE1tFQBXH371YLn6poLy+vMYoma2iMfHGlUW9SJ1qzcSRWdLhVD516blcThJcM/gpQ2nXU1yRKVXT1Oq84AqJ6mbQHja280Zp92OrcPS8QmX22VHVjn44sywL3xGtfMHuKY2aO3bjWXmuGTU+LnBVTKNUqNi7LSdesGuWEee6rxRgY33UBh36dapi5canzNUt8LrkDLW+slkLIh/Tdyq3pZl2gYaCbRWO3TQNfkZuFbfGjVWzggLjf2xVoZTSciXVad0+ixntpz3SKcdcw8zG9HbeIOif+Er2sp2KzvEZe8e6Xp+SowIfeXQjcws0PV8YGVSym5UbT1ceVB2SjXZGEVvw2d8+d7iCNMaCXTgba+4YUSrCXE+3NqM6GERV5/TG8YXOFKq5wY6RH3UqrzwBlctG5WZ9Cmf82S0yLdqs8gJ4OZISU4/L7i9VHlR71Y0F5j3D1sXKTzsjlMo8HXxlynnhl4fJlmMq2mSRCQ7UWG2D7Sf72Bixwcvt8gIsD5P97Bt1GNsWU3Uk/gzb+YxfvgQnItvBGHb5mAqH6/9tM93YvrHXJ/zOvT7juJFfrbajFekz+2Y6ffjVs7ysgWfnSOqqtVE+OXM5WLW39jmonC9qb8cYGbkosZC+gDoD9iCiT+X1k29ffWrsG/hBLX65bUUuV+1ua+xhe/nuTLejdNjLbqa44lomLV9Vc7UGrlZchVt5l2KNqmpxzUEdlXK17Tx6cpmlBeWXMTIaqn32j7jU5dUOJexTfFGS7ca/KBLlcjjjUyWLTFSmVS+7vFjtRTAVsLpz2djrVztatwdZ6qoVXYjIum8UXfVAZmyQI+Of12ZcV8krv1KIrV3f1cwO1Wnnokrb7K47xy1yHGecKcoOnceqCd7pa1sqiu3FZdxrKMQ6K+kQGn5W3ngtX6up3KycZfFr7AtodVyrLT9cIisXrXIprSs2jeuzGy02pijNDVZbf/tkxyILZ9aJKl9XL7dO5TXqlgwzo4cKk8765QMUa9Rj6FPahtpXfYtyDAUXM9JQM1H5DIfCtKOn06Qh03jouv5QOlcxOvcDlASbLsdv7exW8VMrE1NmVNjKVdpleuRt5hwBFWejvqz28mj/rFQLpuY+5iRXbiRnWTNGXv93wov+ix/HqtZXVliFIPbGvOuTKY1PnZabkWiAwTaMQWhUWsYGnU+X/TPDPuHa10n7H90IwR42N15vMkLu+VVj5epWJtVWxERMCVd7pQJjHEXfapvIa2F6NCHZmhiTyyrASmxlErS+3G0Y4wxi5MUCviobuoKayCDOQNZtXRfb8oIKv12VVK7UBlaeLmOe+1HEjGpYF0K5KRi70HY+AdmnDyNfZv/KyJfGAbgalsoi4QqYOm92uZo9+ZERMOr+2GUyMobL2Kxc5V1Z8hfyOvt3blX8JHdbttslurVl1ZG6tflWT4HYjbwM1TzWdT7LCVdfQhvX9Wn1VXkX4yRVzsGYNeOdleLrlBKlxNox0bfaxki+siaFJ/bqctPPC0VVaWGEUi7ew65JNi/8wjDZcmV5C8Ani0xwoMauY7D9ZB8bIxYA8rEsYJwIdLosbz/7GjXO8QVMSYjsKekUpuJU7kIohJi6yfX/6QtGzBkkMvfHi7xRv4JivKSO1niew4asTmm5yvv5YvQGK2OiAHWd0AhzMdeaKpMfv1KNqqqGAeXngltWEx3TGsdHgy2zFjCGnCozPeuaSpp9ionsG2Qt3Crybauzq9c9F+puzRSRVx+gZ/idd2+8bNI55J47KqeMnI3vtPSMRnl31ei6iAmzvP00a3LkKhjrfPySqWU1ZeUttVIlwd+yLmv89Wo2VeOMllOYKVwM9OOcxXJ8rVzSUMIoSK7EqkTldc12kYnKohKVI5ljXqzwIpgyztX3iRdWfp3ZHmTF9BCKwX5drqmb0baPUa7FrCkECmqdEOu0K9dzXYXy4wTs+s5FFQc15UJltdVKv+Vc2DhunZ2czoVKg+7GZl+n2rqBUvm4OpVo47rusb4q72I3HXVl2FjvF+/y4ew1Kyw/4jIwR/1KZc/IjvhrF4NHUmXSiFjbr+qqgx/t7C5HtEWYZvsV1t+esIssnPkmSle5/WYhcvm/prJnOXC7282u22zeBeP+nPJeSZCjTmzqjiieWtDHun6JWt7IHoNCM57ZUjgaEhfH1UG1sWZ8UDx1o7HyTomyVlEtYjgvpju6IhxT4ITg+9tncRd4dgvKmsa+qShUrlxh0y5FYVMJrCsqWu/Km8pGI7i2z45OERaFkbTGyVByTPLYcVYxizmxGexzfWU/bNHNTQUspvr4SZZeuba6VlrtmL+xW24V+bpa70KrXFBz2ohQF73KAEdaKfPGeK5kA7XhIyE3BmufcO3+W2PgfTawh80ztl0x9atbuVUxaOwk+KRqH+SgXdSq6L+WtSa+amuX9E+d6gb7STaW1TGWQEFR13Iqyd2yZs172Y1A+jIq5HWDpqI4qVSoUqv26ZSkPy2od6SCV1eKVMW0QXzCFX5dudUh3KF1XPUoylGdptBKqS6S/voiwm6NffqIJ5plS6NgK11qSfyxWNG1M7KyMNGOysRZkjP4QVUXXEaXF9I/dwwOMmqAyzv7K0XlYjPNGrtdMir+2NGzG/NFdmtHrTWjRKYFPgAAIABJREFUBq4GMLL/qdOittSpXK2i9lKsio5EcdYw+hIqb8r0YpdyWhpPN22Lq6pk+ShDrVEqdNKMj5IqqdyUfCXTDWHK/Z9ygNq4TmyotMSHE1lClApGKPGq3bZMMy/KBXiCNTEVZIJoVB5C2WTnb+VeE6xsjJgdbb6VgApeXU4lOzJqe+ZSAnXa4vp/XUbHrI9poCauUDHd7/Eu/8Yntm1xXUZHK95n9i1j+iHqDWqzYsjguuXKWS3rupOGqI2lUZ3nVtchZ2cZKQJCiwH3GyXVCAkn2ASNRESw8QKNZalbN0Z7qdT5hTBY1qg2PpIr2dIWCwAH/GjnhRrtAY/VKih3pqgsAPq2VWgDbqycqoxSsTLNK65wlQuAfYFauVneRWsq+yFGQ6rOj6pYMIBS4EX/R1dNFaC+VWQarwcmdTHQqAJpfiVwAVbmaeVKVXOu2QYyjVVmmqw3qlsQYS5Ej50jOeZF26ZAhSrri2AqA0G9mOyjisfYJTDx8NWFtvv25csjxYUR9QrsCyPYDpX1ahDi27Gi7ihPua4ylP+SwmksSKrXHdKrvexmxB7IdzjiYnapPNktfhy3wk5OnxIbfwpYyRNQays/XCIrt5ODj/cbT44uDozc+7Rm2ndt9bcnl3ZfZOHMN1Ed7j39d/OlfzkoQrDPB+m8E6J4Nt45cK1q3YIaerUXregGudGlIU234VCrqHbYWKqRF1980g4HymWXxstYvoO9XM70mAKshiwXKz+eKt51Gkq1vyXLjQJqde1aWUedzvqRmju13mqQ7StEnRE04u1wvmt1t1WHUJPbWAC0wUhpbIXT9lwZk65Mt7G7Sa1U226skmCgDdI/aRulYnt72DxjC6aTuCHW/ysVhla1vgOvbCMbiv7J6R/CUCcsLu53ywu7depwUusWjZ57DVWnunWhOzekdjPY0yTYXRltt6su7X6bEwSS10eV3phxk5/eumWdSZXLeSXfji3DLttnjG+XdPa3Txx19WiQ9XRr2zKO3a0do7JME6YGqvE3AFqxa8Be+QiFS5fO/q0CbNxYVdIFPtLCeFxKnfonEyShrQwjlLZi422fYF401soxNoi5vDbGcWPCdOOIumIQE8gY2zRGrC7CrPcF6k5b/jYJLqvKcP1/jGpVGWZMAzVxIbGvfhSpSKefvMKO1sTloc/hRh3Iq4G1Bw59Yp7Rvh2QdWVgpNvHGbkRVVtAgwiNzStPW8VKlSL1FWNOYTGdCl2CpjpX5oicjVwY7yv7XqH6AOMd2g7Zvvqhb+3dx/s2xyuucJXLQ+MNx/Iuxvl0wPtr5eOmeTGwsh1LfOUKhxIJXifsX0gWmaj+LLOEkGlexPRXy01x5JqkHoJVqYiM9uCbcZ25qJJyGNCW/sBQDR3XVYaSJBwnoBMiF1WcxuwL5YZ3PeO4VXVy+pe08YaHmT4BtZ7ywyWycjvZeImsQ43LdLTYIaUp7LKe+juI9iILZ76JUsztl1Y0EPZH1v8tD1IOikCMTnxq1zXUo+12B1F7db4jq1NmzINE5fNKsSY1w3LJUfnT/VEVwcJW/5VePTmnVtVt7KfOrVzkQtE57lbMnFI50xWs+9ZY6FxK582LuidEldIyxbxRTfzohmRRbLSBnldQnfWrZ6tEaUf9qVnTn8JRkVOAalqVUwpcdd8+Gxml1/9KIbeKVauNFeE+bbIfTy3rDKgAW0XA31gpNc6hxbHaHqJn+xMksNtHFRI/mWteVk3pZth/L5UEQ77zi+j9I6a2wojYgNWzbVT71GUjRcFXqh1qMxsrfqvIKzSFmWm903mks4YKeaY9n6BUzPXRkM+oA6Zmtk+7oVFMn7qj83jbns8sM0Qonmsbr/V8j6toV+eqm+Md1xgsZFTrx/MZL+RlnP3p1pa7Zyvv1o5XZSYIWT1/oyNUzmtjjfohMT1SowU2Aje+UpWcAKo4xLBXUdQnmTLyHZQYoXRAG2mXpPLCqI/jfRUzVBnv6HbIjb1He/fxvm2M2EjFdWHBaghZziM14Lkkc9gzl/oMfa4Zcv1/smITc3WoT1aOlJBhi2v6Ha2RGMcIVmdhnVOGut2m64cKLebMPkZakgpTCCqo5bOMsUZ6CVbepFSJjC+gm2VGcSq+0sldVVLDDZ2mi4qp/1rWGq2PuVyQUb/Ix5lmeaiWszEfgw3sTFEzEmw/2Uf7GghXXMsZYVxxhasVV1Hlg13USDY2BX2uxgSHKz7SR20077bB2oYSfUpmsk+VLDJR3crz7HvlmxfDNgUJXgRT2ag8uUywUkOD2UtmIhHQcEkaPfv5kbdTE0lyytHgukrKubOAuHFRJZFMDE5z6xzHraGTM2B5E1fMJc2gaFV+jDxlJ/4E1OLLD5fIyqXXuKLYs67lO1rsmfC5dl98/R0QdpGFM99EKea6DK6b2sXYWf/VLulNluIOkf/mpjYbckYPP+igcVRsBixwQwWlrm3Mkz1FWrSlGoX+h1Y2yD3+uob6VTFd8P4RmyYEv2BMc8TZj9LhXGJkesw4Wcizp7pbBPziESwX7Ve3YFe1l54yUXsb6LmPankmbk8UHx2xOCe5aMQvKMITZJ/OmpHP5ZRjrhgqdUOVT4WjmOh04zJR4eujO4VPoGEfQteCK/8U88o/OzS+RQABCajuqJ1UZ131vdzINK7RXtpXISicBXjqrKFm0LWBMclXC7mAhM+bhOwGcQaXKkKroZYKm5KvU5sRZvxX6vbHXBPXmT3lCuvXu/i0J76lGsmYrHFpV8FQW5RyNvUEdyktLyw41T3Rht1dzpz9hyUlNAT6CBRVUifocqvYuKa4ghffl1DXvTFMt4HORwpfEdNe6uGo06KmQ/0NXcRQtzn+oH1wyvvquH1aMKVFSZgr8uXkNK5hhNJINNkG5MVk1BwIAV8gOD/qMlRGbbhLCNf/HUXjgvK38k/9pcq/xgCn3yAotK5n5S+oNzJ9xGKOKPxVdbRiTNLZRl2Rzvc61atXZ16VKJ3kzBsT1UG/SjYuCzDZajuvJEe3BdSo6hpvt1tvjcVywMcD7FTwLQIIIDCIgH/zvdVZtegCdW5LdVw1mBqRDZIKAjEE1jaUWOR1wkUmyii0KX+VdV5wESzlorWYuKkvoZt9rboH2pgx1IAFgOsqA2ISVJ0AF1XqZKZczzjO16aT42vYy7oToTtNMTfLypdAl/oEFOXHLjN8Gy+Q9WgxPplJbUn9jcyORRbO5SVKdy3dyVfLX5S77nPPhY+Pj+3t7bpA1DnY2dmp+3be9ff398rpv3//vr6+ahDy77//Kj66iKDkqDdcPDk9eORfXl6enp6K4+qIOro7qA69v7+v4+rv69ev8+IMePSghAxY9gaM5HhBKceV3cp05bVyvFzS1Aku8t3I9MPDQ4VgR1LF5vHx0d4mwW8V56Ojo8qIqRq+vb1VfsVKX+Dm5ub8/Nxf4y+rxf/165e/ZuJltQC6mPjw8NBYhv2ITRxt1VPV0KJlDqqqYqXGWaXRnRpUZwc/NfhpZxkBBNYmoJOd+qJGE6T2p2iI1Bapz7DgVkgURZdJIGqNXa9JRaLoJyvt6vCoX7S2QjJGeoMuenCIlAdxQVT9j/5Qqzih61sVHleJ/htoHRyMcR4vSm9RgN2hVWf1pyPqxvYYB/XT3mc5KAwLG68VfVHXzBajfnEpa4qyUTQsal2N4Vgf3kT2ZdiVSEa4aHD2dxQsIJCCQHHtTmdw1wtVrPwLxUVvvLh8t7e31zbOJycn6iQUHZLi2oLrn/gfczkTGS2Y0iWcIlE6w+psK7QOYm2Fx9ueEcp4tm1DJi/airE9An0ENIzSw9Y6eelsqCGtngBLeUgbk1Ku/8coZb1NzF1U3ahSryzxZK6qo5V4XgTRU8PorvvpSr5/x19buqtMWlA3OPc+cJD2QT4aF6bK4evUo9vE3AUoy7CmlYCeoLi6utJIv9VelRtrqKuu0eXlZS7D9spUsBIBBFYooMdi1Xwp4be3t916wsXVmOKSqVpU/969gvWvBKoX5DpCtJazFLZVDSUWeZ1wkYmapS70P2juecFFsP5lgBBsgeKmarl74G59qkugcb3+cr+kbDtM/C3XVSYG53BcVJmxDDCOq8Onk1MnU15fnKx5AsqXofz4Gix3Fsh9tNg54fPuSP2N8V9k4VxMoi4uLnS/ssjHgWf0UKDGgzL67REdO6YAsc1SBVSLvn//XqROV230yMtSUzpeur58+dIYuJ6q3Gw2jZultoHirHuHlbGi9ahkCVba03kk9YSimgLltTsVBQkpf8z0XeJyQliDAAIIIIBAmgIM4tLMl+ljxXhtevPpj8iwa3pzjogAAggggAACCCCAAAIIIDCNgHGNy0UgqftlLlYsILASgZhKKgpNi6xJE7KeE3AlGZpRMvWsp6bj0SlA75u1jbbeQ1OZPD09pUy2pWN7BBBAAAEEEEAAAQQQQACBAQW4rjIgJkHFC3BRJd6KLRFAAAEEEEAAAQQQqBTwX9/Qa/Jfhv3dXeOVcv0OiTr0lXFi5UoEeEOsZ0ZrtkU9KNAYiObCz3Gee8XZ/VB2kMZMUxSkYtSPRtur4+pHohJ8vqT4fb+Hh4dGGf1YhBLYuBkbIIAAAggggEA3AaMjwSCuG2mmezFeyzTjWkWbYVcrLjZGAAEEEEAAAQQQQAABBBDISCDmoXZm9MgoQ4nq8gR0w9qeT0HzJugZJn6/d3lZn06K9IiCnp0ofppSC3pARc+iuMdU3K9J7+/vayIP3R/RQo7P3qQDTkwQQAABBBBAAAEEEEAAAQSGEuC6ylCShNNNgIsq3dzYCwEEEEAAAQQQQACBk5MT9wL19fX1/w0rovlCzs/PK8PUvXn147nZWYmzkpXuRrjSq/vfK0n1gMnUQ2aNoempghxr2ePjo188/GTqwZ0cU+QnYexlTZZU1/Dq0L9//05wOg9FTNmqSWpi5qm5vb1lRo+xSxHhI4AAAgisWYBB3Jpz30+73yFnvObLLGaZYddispKEIIAAAggggAACCCCAAAIIIIAAAtkJaHKEuhk99AMPmsuDpwKyy9PsIqwypumfsos2EUYAAQQQQAABBBBAAAEEEECA6yqUgXkFuKgyrz9HRwABBBBAAAEEEMhXQD824CKvl3T+cR+GWvjx40ddUDHzEdTty/oFCOg3LlwqeEPMUcQvuMl4jF30sIvxbbJfGUnLNEVTUp+entYdTk8+Jf5IimaZ8luGuoQwo0edDOsRQAABBBAYRIBB3CCMuQfi98oYr+Wem5XxZ9hVycJKBBBAAAEEEEAAAQQQQAABBBBAAIEJBCqvQmvl+/u77gUznccEWcAhEEAAAQQQQAABBBBAAAEEEEAgUwGuq2SacUQbAQQQQAABBBBAAAEEVi7g/+zu9vb28DN6GK/f397erlx/5ckPppNZuUbb5N/f38fsop9Yj9kstW3qpvvRm4SJT0gxu6Ry3K9Zfnykd3Fx4a9Jc3lvb6+uALgIGy8fum1YQAABBBBAAIHOAgziOtMtaUe/V8mMHkvKWZeWul43wy5HxAICCCCAAAIIIIAAAggggAACCCCAwEgCOzs7f/78OTg4UPhbW1v6aQrN5fHr1y/m8hgJnGARQAABBBBAAAEEEEAAAQQQQGAxAlxXWUxWkhAEEEAAAQQQQAABBBBYlUDwks7wM3pouHh8fFxp+vr6+vb2VvkVK9cgoALgkskbYo4icqHu5St/d+NVTH+z1JY1WYk/1ZAfvcoJZf0NVr788fFhzJR0fX2di8/JyYmd109PT7mkhXgigAACCCCQowCDuBxzbfA4M14bnDSpABl2JZUdRAYBBBBAAAEEEEAAAQQQQAABBBBYoYAuRD8+Pn5+fuo2t36agrk8VlgGSDICCCCAAAIIIIAAAggggAACCHQT4LpKNzf2QgABBBBAAAEEEEAAAQTmEgjm09D98eFn9FDaLi8v61JovHxetwvrFyPw/Pzs0rK/v++WWWgU0BMtDw8PjZvZcyI07j7XBkazsNls5opVFsc1Gtvd3d3Dw8MsUlFE0khLsYGe7sooOUQVAQQQQACB7ASMc7HRW8sumUTYEGC8ZuAs4CujIjPsWkD+kgQEEEAAAQQQQAABBBBAAAEEEEAAAQQQQAABBBBAAAEEEEAAAQQQQAABBBBAAAEEEEAAAQQQQAABBBBIQcD/zV297q0ojTKjx97eXhF6Oc3GOyTljVmzJAHNSfHvv/+6FKmQuOVMF5SiyWIeU3GOj4819+pkURrqQGJ8enqqDO3s7KxyPSudgFEwTk9P3WZZLGiKKXtKGv8ElkWKiCQCCCCAAAJ5CTCIyyu/Bo/t8sZrgxNlHSDDrqyzj8gjgAACCCCAAAIIIIAAAggggAACCCCAAAIIIIAAAggggAACCCCAAAIIIIAAAggggAACCCCAAAIIIIBALgLl39wdZUYPcdT9wrPmdHh8fMzFi3gOKODP2lA34cuAhxspqPv7+5OTE0098OXLl+3tbf3Xq483NzcjHc4F+/PnT7dct1BX6eq2T2S9MSeFPb9DIvGfMRp2W6oZXmaMW7dD27OQ+CewbuGzFwIIIIAAAgjYAnX9SQZxttsyvl3GeG0ZeTFGKhh2jaFKmAgggAACCCCAAAIIIIAAAtkJbG1tZRdnIowAAggggAACCCCAAAIIIIAAAggggAACCCCAAAIIIIAAAggggAACCCCQl8Dr66uLcDGpwlgzemjWg7oHYq6urlwkWFiPwN3dnUvs/v6+W85l4eXlZWdnRzMOPDw86J1GF21VqvPzc83xoQ3cymEXNI2If8TKwDV9g+YWqfwq8ZV1r5adnZ0JPPHIzxs9/63LICZqfnPUUxmuO3EogX///g2SyUcEEEAAAQQQGFaAQdywnnmFlvt4LS/t6WPLsGt6c46IAAIIIIAAAggggAACCCAwscD7+3vjEfWDDY3bsAECCCCAAAIIIIAAAggggAACCCCAAAIIIIAAAggggAACCCCAAAIIIIAAAn0Enp+f3e4HBwdaHmtGDwX98+dPdzB/QW+hv729+WtYXoOAP/uApp/IK8k3NzeahcSYUEAzbqhGfXx8jJGuuh9L949VV938bRJc1mQldao/fvxIMMJJRcmfoimI2Ldv34I1uXw0pvtpnNcmlzQSTwQQQAABBFIWqOtVMohLOdcGiVvW47VBBBYcCMOuBWcuSUMAAQQQQAABBBBAAAEEEEAAAQQQQAABBBBAAAEEEEAAAQQQQAABBBBAAAEEEEAAAQQQQAABBBBAAIF0BF5eXtwL0VtbWzs7O4rbiDN6bDaburfKr66u0nEhJhMI+IVPhzs8PJzgoEMdQq8/nZ+fN4am2lX3AmTjvsYGxstXbi9NflHUZ7cml4U6sbOzs0xTNKW88VNj+f7CmE5OdYZGeut2YT0CCCCAAAIItBVgENdWbBnbZz1eW0YWjJoKhl2j8hI4AggggAACCCCAAAIIIIBAIgLuSQgjPnVPLxi78BUCCCCAAAIIIIAAAggggAACCCCAAAIIIIAAAggggAACCCCAAAIIIIAAAvECd3d3buODg4NiecQZPXSAuvdGbm9vXVRYWINAZeHLIuEfHx+np6eRUX14eIjcMn6zy8tLe2PNgPDr1y97mzS/1XuDr6+vlXGrazoqN17tSuPBxHyfR8x3LpLVlkMSjgACCCCwPIG6nhiDuOXltUtRvuM1lwQW6gQYdtXJsB4BBBBAAAEEEEAAAQQQQGBhAjFTw3/9+nVhqSY5CCCAAAIIIIAAAggggAACCCCAAAIIIIAAAggggAACCCCAAAIIIIAAAkkJ+LMNuDkKxp3R4+TkZHd3t1Ih0zkIKtPCykYB//W/s7Ozxu3T2aBxQg0/qn///vU/9l9WNWkM03/7rv8Rpwyh7mXRHz9+8Dhdz4yIeWax5yGm353JPqY354gIIIAAAusUYBC3wnzPd7y2wsxqm2SGXW3F2B4BBBBAAAEEEEAAAQQQQGBsgfv7e12A0t3AL//708Lh4eHNzU3P4xpT4Rch5zshfk8ZdkcAAQQQQAABBBBAAAEEEEAAAQQQQAABBBBAAAEEEEAAAQQQQAABBBCYRuDt7c2fGUAPyRTH/fL5+TlqDPR7sPv7++VDbG1tfXx8lNezZnkCeirLTSGTXb7rQbJWOTJghVIFaZzCQNOj9H++rVUCh9pYTdL3798rQ9NsFMzoUSkTrNTTjU9PT8HK4qOmUlLbW/lV4isXmajEzYkeAggggAACZQEGcWWTBa/Jery24HwZJGkMuwZhJBAEEEAAAQQQQAABBBBAAIGhBDRQ1V3j19fXygB1H1l3vvb29iq/tVcu+76qnXa+RQABBBBAAAEEEEAAAQQQQAABBBBAAAEEEEAAAQQQQAABBBBAAAEEEEhE4OLi4urqqojM8fGx3tkplv8ZO3565ubg4KB8FP1ITqYzEZTTwhpbIN8ffH58fLSTFnyr58yCNX0+arYOe3cdLt9K5NqjII0/fvxgOo/ApO6jpu2o+6ruUci67dNZ//z8XBeZylNJ3casRwABBBBAAIE+Agzi+uhlt2++47XsqKePMMOu6c05IgIIIIAAAggggAACCCCAQJ2ApvPQD4EY97D0/IA2aHt/tjic/9smdREw7qzV7cJ6BBBAAAEEEEAAAQQQQAABBBBAAAEEEEAAAQQQQAABBBBAAAEEEEAAAQTiBepe0vny+fkZH0q3Let+FVbzEejXcrqFyV65CAS5/+fPn52dnVwiv9ls/JrTGG09B6bfM2/cLGYDPax2dHRkb6m5D7r9SpUd7ATfBqXCHZE2wVHELNiF5O7u7uTkJCacdLZR9dGTmnXx+f379+HhYd23rEcAAQQQQACBYQXosA3rmWxoQUbnNV5LVjWRiAWZ62LFsMtRsIAAAggggAACCCCAAAIIIDClgO4Rx8y7oSh1uEChX0E4Pz+3k9MhWDtAvkUAAQQQQAABBBBAAAEEEEAAAQQQQAABBBBAAAEEEEAAAQQQQAABBBBAwAnc39+fnp4WH4N3N/5xG423oKdzzs7OyuHrZ3Z+/fpVXs+aJQlcXl665BwcHGQ0nYeiHflUmUugq2ZuTbcFzXTTGNT19XWm03nIxC8VPlGr+VP8Hde5bE9vkSOmHWc7vessA6QaAQQQQACB8QQYxI1nm1TIfs88u/FaUpIJRsbPXD96dq/b35JlBBBAAAEEEEAAAQQQQAABBIYS0FMB8Tder66u2h739fXV3uXbt2953ae2k8O3CCCAAAIIIIAAAggggAACCCCAAAIIIIAAAggggAACCCCAAAIIIIAAAqkJ/Pz500UpmCjgy+fnp/tuvAXNUKCnZDSFR3CIYH6R4Fs+5i7w8vKyv7/vUnF3d3dycuI+pr+gKTMaH//yU/H+/v7161d/TbdlzVzw9PRk7KspcvRLU8YGKX8VlAoXVb1A+Pj46D6yECOw2WyM9/Gen58zmvZFp4nt7e26VGdd5usSxXoEEEAAAQQSF2AQl3gG9Y9e0DPPbrzWX2DBIQSZ61LKsMtRsIAAAggggAACCCCAAAIIIDClgGbTiJ/RQxFr+wxD493VHz9+8FsjU+Y4x0IAAQQQQAABBBBAAAEEEEAAAQQQQAABBBBAAAEEEEAAAQQQQAABBFYlELzHEbzi/c80FprmoPK1c83xwaMz02TBLEfxfxN4d3c3r+k8JFaeg8ZgvL6+HmQ6D03VYU/noVew8p3OQ4B+qfA9Beh/ZDlGQE8fGptpFgzj29S+smNrpzS1tBAfBBBAAAEEliHAIG4Z+Wikwu+Z5zheM5LGV37m+hoMu3wNlhFAAAEEEEAAAQQQQAABBKYR0LyxrabzUKza/gyAnoGw02Lfh7L35VsEEEAAAQQQQAABBBBAAAEEEEAAAQQQQAABBBBAAAEEEEAAAQQQQAABBGwB/z0OTQWwt7fnbz/RjB46pGZzOD4+9o9dLCt+eoinvJ41uQvoQSt/ZoqfP39ml6Ktra3IOKtsbzabyI2NzTQBz/n5ubGBXrRr+wSbEdr0XwWlwkVAxUO/zeU+shApIDRjqovX19dcpky6v79/eHioS7UesqR41OGwHgEEEEAAgVEFGMSNyjtv4EHPPMfx2ryAKR89yFwXVYZdjoIFBBBAAAEEEEAAAQQQQACBKQXaTuehuLXaRTdY7d9p0EMS3GmaMsc5FgIIIIAAAggggAACCCCAAAIIIIAAAggggAACCCCAAAIIIIAAAgggsCqB4D2O8ks6083oIffb29vKKRL4SZxFFkp/Zgo9JnV4eJhdMr99+xYTZ6VO8xHEbGlv8/b2pqCMbRQff5IUY8tkv/JLhYukpim5uLhwH1loJaA5Oyrb1SIQTZmk00CrAKffWCX/9PS07rhK3c3NTd23rEcAAQQQQACBsQUYxI0tPFf4fs880/HaXHTpH9fPXBdbhl2OggUEEEAAAQQQQAABBBBAAIGJBd7f39se0Z6hIwjt7u4uWBN8NObHD7bkIwIIIIAAAggggAACCCCAAAIIIIAAAggggAACCCCAAAIIIIAAAggggAACbQX89zj0ks7e3l4QwqQzenz9+lXvgwUx0MeHhwf9ck55PWvyFdAEDf5PJ11fX+eYlpgZPZS0QWZM+Pj4ODo6Mp5O0/tXz8/PqkQ5ShZx1twTfqlwCalsFty3LDQK2PO8qFyl3MCq5O/v7xtptFNn7MhXCCCAAAIIIDCIAIO4QRhTC2QZ47XUVBOJD8OuRDKCaCCAAAIIIIAAAggggAACCDiB7e1ttxy5YExnXw5BDxuUV7o1usea4y9PuPizgAACCCCAAAIIIIAAAggggAACCCCAAAIIIIAAAggggAACCCCAAAIIIJCywM3Njf/6/M+fP8uxnXRGDx3+5OREM4uU43F6elpeyZpMBTR9wNXVlYv82dnZzs6O+5jRQmVZVfw104e+Uo3SL0ptNpv+KSomNfCraxCmHjWjMmHWAAAPyElEQVSTatbTeby9vV1eXgbp0kf9KFZ5qqHyZqwxBARo//iYpsy4v783QpjrK5Vq1SZjIhvNmEPxmCt3OC4CCCCAAAJOgEGco1jGwmLGa8vIjmFTwbBrWE9CQwABBBBAAAEEEEAAAQQQGEQg5kcUggPZ08H7G+tCh3GPVVvy0wI+F8sIIIAAAggggAACCCCAAAIIIIAAAggggAACCCCAAAIIIIAAAggggAACAwpoigD/9XnNP1D5WvSXz8/PAY8aE5RiVvkKt+ZH0A8Fx4TANikLBPmrH1DSQ1T5TkWhmLvpBlRu9X7U4PgK8+joyHjUTLX38fFx8ONOHKB+/Orp6Sk4aDFTSbCSj90ENIfT+fm5sa8mT9HvdRsbTPxVY4Q5KUycIxwOAQQQQAABQyDo5LstOV87ilwWgqzMfbyWC/tk8WTYNRk1B0IAAQQQQAABBBBAAAEEEGgl4N9ybdxR1yt0BaNxs2KDyrGw2/f4+DjNWe9dDFlAAAEEEEAAAQQQQAABBBBAAAEEEEAAAQQQQAABBBBAAAEEEEAAAQQQyFdAv6P88PDg4v/nz5+dnR330S3845YmW9DzOnd3d+XDaQKSMaZLKB+INaMKnJ6euikwdCDldb7TeSj+Z2dnjkuTbgw+IYKm6vj+/bsxnYdmYVjAdB56VK48nYeexqtsChw4C60ENpuN7Xl1daWHGuOfgGx19LYbK7b2/CPX19fM8dRWle0RQAABBBAYT4BB3Hi2E4e8sPHaxHqJH45hV+IZRPQQQAABBBBAAAEEEEAAgTUL+LdcGx00h2zjNsUGerqgfAvS7at7kbe3t+4jCwgggAACCCCAAAIIIIAAAggggAACCCCAAAIIIIAAAggggAACCCCAAAIIDChwc3PjT+ehOQEqp/PQEb98fn4OeOD4oPSqtl4vD7bf3d19eXkJVvIxI4EgW1XyBp8CY2KN4CesdfTn5+e9vb1BohFwlcPUBA2am6e8Pq81ZcMi/r9//9YEE3mlJf3Yqgk9ODjwZ9Upx1nPQc44WYbeM9T8TcYsNsVUL5SNcsaxBgEEEEAAgdkFKruvDOJmz5f4CAQ5uIDxWnzaF78lw67FZzEJRAABBBBAAAEEEEAAAQSyFtC4dXt7OyYJra416XaSMaMH9yJjwNkGAQQQQAABBBBAAAEEEEAAAQQQQAABBBBAAAEEEEAAAQQQQAABBBBAoIOAXuje3993O3779k0/TuM+Bgv/BJ8n+6iJHvQ4TnC419fX3CeACFK0qo+aSMafpUUlbwG5qV8jD367SbWr/7wzCkHTgvhcQVFR7fjz588CpvNQuoKfAS9SqrcHmbIhyPRBPqpcabIMTephhKYJNVSwVWGNbcb46vHxUZNLqTwY03mo5OtbysYY/oSJAAIIIIBAfwEGcf0NZwxhkeO1GT1TOzTDrtRyhPgggAACCCCAAAIIIIAAAgj4ArozdXZ25q+pXNYdLmOGjmAXTSJvbHx9fc39pkCMjwgggAACCCCAAAIIIIAAAggggAACCCCAAAIIIIAAAggggAACCCCAAAJDCeg9Dj8oPazifwyWv3x+fgarJvtY9xOyz8/Peil9smhwoEEE9MiUX/K2traUj3p7f5DAZw9EM2s8PDz40fj586d+4NpfE7ms+XU0n0IQWrBv58CDcFL4qPcGz8/Pg5i0+nGtYF8+RgqoSurJyH///dfYXtPuaBv96TFKY7P+XykyKtWas8kOSqerzWZjb8O3CCCAAAIIIDCvAIO4ef07H33Z47XOLIvZkWHXYrKShCCAAAIIIIAAAggggAACyxbQvWNj2nf9HkD8z0UEP3ISuLUKKtiXjwgggAACCCCAAAIIIIAAAggggAACCCCAAAIIIIAAAggggAACCCCAAAII2ALBzAOND6vMOaOHUvL4+Hh0dBQkSS+Za9aDYCUfUxYoPzK1vGlZ9CNOwa88qaBqkgJVucisUWm/uroKAgn2PT4+VpiLmQlFFfn79+9BGjXbi57VG3sKieCg6/yoF241fczt7W1j8vWLZ5rXI74wNwZYbKAXR+/u7uz5a4otVfIVT0pFJCybIYAAAgggMK8Ag7h5/TscfQ3jtQ4si9mFYddispKEIIAAAggggAACCCCAAAKLF9AYdn9/vzwffdv7RJWXp5xe4xMSbksWEEAAAQQQQAABBBBAAAEEEEAAAQQQQAABBBBAAAEEEEAAAQQQQAABBBBoKxD8LKve0dbTLHYgM8/oocjpl3b0znkQSz21o1fBg5V8TFOg/DPdv3//1vwXaca2T6yC+XJcUCquevhsd3dXc3xsb28XsxKI5f39XVNXvL6+ahYPTXFSfjrNhaAF7a65PBbmVvlDW8ub7cXPxwSX4+f1UOR12lBRLMpzh5lldCzlb1Hm7clrHJSqz5JmsXHpYgEBBBBAAIFlCzCIyyh/1zNeyyhTho0qw65hPQkNAQQQQAABBBBAAAEEEEBgVAFNPKq7UeXbprrNqpk4Tk9P7fnfdaFD95X0Iwp1kby+vt5sNnXfsh4BBBBAAAEEEEAAAQQQQAABBBBAAAEEEEAAAQQQQAABBBBAAAEEEEAAgT4Cwc+y6qEXvVhtP/Giw80/o4cioadqbm9vg8TrWZyLi4tgJR8TFNDcK3q4ykVsqdN5FAkMZs1xqe6zsMi5PARSOQHK3d2d1vfhYt9uAsUDjmppy49I1gW4tbWlqT10LtGCpqrx/2u2GoXj/9fkNY3T1vgHUmhn//vrMG+IHw7LCCCAAAIIIDCXAIO4ueTbHndV47W2OAvYnmHXAjKRJCCAAAIIIIAAAggggAACaxPQTStN6qEJ4isTrjun+tbdotKNJG2ve1LFhPLlhwpcILqlpRuRe3t7bg0LCCCAAAIIIIAAAggggAACCCCAAAIIIIAAAggggAACCCCAAAIIIIAAAggMK+C/p6N3pfVudcyL0knM6CGIyrdQlj03xLDZP2Nobi4ZFbunp6fFPyalh8Y0EcHDw0N/82JGg0WKVf5sO9P09C8z/UN4fHxU6dUTjfFTe/Q/qAtBrYSewtQcQEzs4kxYQAABBBBAIF8BBnFZ5N3axmtZZMpQkWTYNZQk4SCAAAIIIIAAAggggAACCEwvoFGtbh0OdbtKd131wwzTp4IjIoAAAggggAACCCCAAAIIIIAAAggggAACCCCAAAIIIIAAAggggAACCKxKwL2no5+f0VQYMdN5yCeVGT0UFc1rEPwUT/zEJKvK6QQT+/Lyoilk9DPdCcZtpCipvuk3oPTX9jmzNcxooDkjjo6OAnkepAtAZv+oaqt5PTS7x9+/f8eOjE5Lx8fHmshjkfPXjK1H+AgggAACCKQswCAu5dxxcVvheM2lfcELDLsWnLkkDQEEEEAAAQQQQAABBBBYj8DFxcXV1VWf9OoOlGYGiXw2os+B2BcBBBBAAAEEEEAAAQQQQAABBBBAAAEEEEAAAQQQQAABBBBAAAEEEEAAAQl0eE8noRk9Pj4+9vf3g3fL9R64por4+vUrGYxAmgKqdU//+1NBrZvdY3d3VyVZxfvg4GDxMxporhOlNKBQwvW+WZo5SKyUZZpNSQW4+B/kXTcfzVyjYqCSXxR72vBujOyFAAIIIIBA+gIM4tLPI2K4SAGGXYvMVhKFAAIIIIAAAggggAACCKxW4P7+vpiGPl6gmE3+8vKSm1DxaGyJAAIIIIAAAggggAACCCCAAAIIIIAAAggggAACCCCAAAIIIIAAAgggMItAQjN6KP2V74PpnXBNmjCLDgdFoK2AyvD7+7vmRNCMBtvb22t7hkzJ1/NzwZQQTOfRthTNvn0xO5TmV9KfclP/VaoVKz9nixIe/C9mrln8tDWzZxARQAABBBBAICkBBnFJZQeRWYMAw6415DJpRAABBBBAAAEEEEAAAQTWKVDconJz0Bd3XQsK3ZMq7kPp4QHdfNzZ2VknEalGAAEEEEAAAQQQQAABBBBAAAEEEEAAAQQQQAABBBBAAAEEEEAAAQQQyE4grRk9xFf5PhgzAmRXsIjwCgWovCvMdJKMAAIIIIAAAghIgH4gxQCByQSobpNRcyAEEEAAAQQQQAABBBBAAAEEEEAAAQQQQAABBBBAAAEEEEAAAQQQQAABBBBAAAEEEEAAAQQQQAABBBBAoL/AP/2DGDaEr1+/Pj8/6wd2/GCfnp5OTk78NSwjgEBqApp55+/fv36smIvH12AZAQQQQAABBBBYqgCDuKXmLOlKUIBhV4KZQpQQQAABBBBAAAEEEEAAAQQQQAABBBBAAAEEEEAAAQQQQAABBBBAAAEEEEAAAQQQQAABBBBAAAEEEEAAgTqB5Gb0UEQr3wd7eHjYbDZ1yWA9AgjMK3B4ePj6+urH4fj4+PHx0V/DMgIIIIAAAggggMBSBRjELTVnSVdSAgy7ksoOIoMAAggggAACCCCAAAIIIIAAAggggAACCCCAAAIIIIAAAggggAACCCCAAAIIIIAAAggggAACCCCAAAIINAqkOKOHIl28D7a7u+sn4Pb29uLiwl/DMgIIpCBwcnLy9PTkx+Ts7Oz+/t5fwzICCCCAAAIIIIDAsgUYxC07f0nd7AIMu2bPAiKAAAIIIIAAAggggAACCCCAAAIIIIAAAggggAACCCCAAAIIIIAAAggggAACCCCAAAIIIIAAAggggAACCLQVSHRGDyVD74O9vLxoXgA/SVdXVzc3N/4alhFAYF6BzWbz8PDgx+H6+pp66oOwjAACCCCAAAIIrESAQdxKMppkTi/AsGt6c46IAAIIIIAAAggggAACCCCAAAIIIIAAAggggAACCCCAAAIIIIAAAggggAACCCCAAAIIIIAAAggggAACCPQX+PL5+dk/lFFD+PXr1+XlpX+I5+fnvb09fw3LCCAwi8D9/f3p6al/6N+/fx8eHvprWEYAAQQQQAABBBBYmwCDuLXlOOkdVYBh16i8BI4AAggggAACCCCAAAIIIIAAAggggAACCCCAAAIIIIAAAggggAACCCCAAAIIIIAAAggggAACCCCAAAIIjCfwz3hBDxXyxcWFpvD49u2bC/Dv379umQUEEJhRQHXTHX13d/f9/Z3pPBwICwgggAACCCCAwGoFGMStNutJ+BgCDLvGUCVMBBBAAAEEEEAAAQQQQAABBBBAAAEEEEAAAQQQQAABBBBAAAEEEEAAAQQQQAABBBBAAAEEEEAAAQQQQGACgS+fn58THGaQQ+itsNvbW03t8fLyMkiABIIAAj0F3t7ejo6OFMiPHz82m03P0NgdAQQQQAABBBBAYGECDOIWlqEkZxYBhl2zsHNQBBBAAAEEEEAAAQQQQAABBBBAAAEEEEAAAQQQQAABBBBAAAEEEEAAAQQQQAABBBBAAAEEEEAAAQQQQKC/wP8DcCZcLOalUXgAAAAASUVORK5CYII="/>
  <p:tag name="POWERPOINTLATEX_PIXELSPEREMHEIGH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iVBORw0KGgoAAAANSUhEUgAAFgwAAAGaCAIAAADyHDvSAAAgAElEQVR4Aey97d3WttKv/az1uwtIKAFSAVBCoAKghEAFQAmBCoASAhUAJQAVkJQAdMD+38t76dGWJXmsF1u2j+sD+JRlaXTMaPRq+V8/f/78//iDAAQgAAEIQAACEIAABCAAAQhAAAIQgAAEIAABCEAAAhCAAAQgAAEIQAACEIAABCAAAQhAAAIQgAAEIAABCEAAAhCAAAQgAAEIQAACEIAABCAAAQhAAAIQGJvAv8cWD+kgAAEIQAACEIAABCAAAQhAAAIQgAAEIAABCEAAAhCAAAQgAAEIQAACEIAABCAQIfDs2bNff/31zp07kXsEQQACexD4+++/b926pYr5+vXrPfInTwhAAAIQgAAEIAABCEAAAhCAAAQgAAEIQAACEIAABCAAAQhcggCHRFxCzRQSAhCAAAQgAAEIQAACEIAABCAAAQhAAAIQgAAEIAABCEAAAhCAAAQgAAEInIbA58+f9SL6y5cvf/z48eXLl7dv356maBQEAocm8ObNm3/++UcV88mTJzrARWdGHLo4CA8BCEAAAhCAAAQgAAEIQAACEIAABCAAAQhAAAIQgAAEIACBMQlwSMSYekEqCEAAAhCAAAQgAAEIQAACEIAABCAAAQhAAAIQgAAEIAABCEAAAhCAAAQgAIEIgRcvXty9e1cvort7t2/fdtdcQAACOxK4efOmy10HuPz2228fPnxwIVxAAAIQgAAEIAABCEAAAhCAAAQgAAEIQAACEIAABCAAAQhAAAJNCHBIRBOMJAIBCEAAAhCAAAQgAAEIQAACEIAABCAAAQhAAAIQgAAEIAABCEAAAhCAAAQg0J3A48ePnz9/7mfz6tWrW7du+SFcQwACexFQDf3jjz/83O/fv6+DXfwQriEAAQhAAAIQgAAEIAABCEAAAhCAAAQgAAEIQAACEIAABCAAgUoC//r582dlEjwOAQhAAAIQgAAEIAABCEAAAhCAAAQgAAEIQAACEIAABCAAAQhAAAIQgAAEIACBrgS+f//+6NGjjx8/+rnohAi9lO6HcA0BCOxOQLXyzZs3vhg6OeL169d+CNcQgAAEIAABCEAAAhCAAAQgAAEIQAACEIAABCAAAQhAAAIQgEAxAQ6JKEbHgxCAAAQgAAEIQAACEIAABCAAAQhAAAIQgAAEIAABCEAAAhCAAAQgAAEIQAACWxDQCRF37979559//MyePn364sULP4RrCEBgEALzcyJ+//33Dx8+DCIeYkAAAhCAAAQgAAEIQAACEIAABCAAAQhAAAIQgAAEIAABCEDg0AQ4JOLQ6kN4CEAAAhCAAAQgAAEIQAACEIAABCAAAQhAAAIQgAAEIAABCEAAAhCAAAQgcHIC0RMi/vjjj9evX5+85BQPAkcm8PDhw3fv3vkl4JwInwbXEIAABCAAAQhAAAIQgAAEIAABCEAAAhCAAAQgAAEIQAACECgmwCERxeh4EAIQgAAEIAABCEAAAhCAAAQgAAEIQAACEIAABCAAAQhAAAIQgAAEIAABCECgL4HoCREPHjx4+/Zt34xJHQIQqCZw7969jx8/+slwToRPg2sIQAACEIAABCAAAQhAAAIQgAAEIAABCEAAAhCAAAQgAAEIlBHgkIgybjwFAQhAAAIQgAAEIAABCEAAAhCAAAQgAAEIQAACEIDAQAT+/vtvfaL2n//8ffv2Tf//+PFD8t28efOXX37Rv3oTSX+3bt0aSGhEgQAEIAABCEAAAhUEPn/+rFevP3369OXLF/V/ps7P1PM5U+cnekKE+nUfPnyogMejEIDAdgTu3LkjN+XnRxX2aXANAQhAAAIQgAAEIAABCEAAAhCAAAQgAAEIQAACEIAABCAAgQICHBJRAI1HILA1Ae16mXY2u/3N2t+jXT6Sw7+YxNKmH11o04/7u3v3rlbctxaa/CAAAQhAAAIQgAAEIAABCEAAAhCAAAQgcGECmtPTDB7nEWxgAvp8tN6N/Ouvv6a3Ihdz1MTpH//5+/XXXxcjEwECEIAABCAAAQgMSEBdzTf/+dPy8aJ4R+/8RE+IUKF0QNhi2YkAAQgMQiBakTknYhDtIAYEIAABCEAAAhCAAAQgAAEIQAACEIAABCAAAQhAAAIQgMBBCXBIxEEVh9hnJqDvvUwfe3EHQzQp7e3btx89eqRVdg6MaMLzNIloN8a0h36yN+2kdx8XksE8fPjwNCU9bkHQ0XF1h+QQgAAEIAABCEAAAosE1N2dvnSqIcl0oX91/fz5831Hr8MKtoiUCBCAwAYEnIuYXNZ0iqv+9V3ZdFqBplkUeQORrpmF2OrVyD///HOiXQBBzz579qzgQR6BQG8Czs8EjuXBgwf37t3rnTvpQwACEIDAyATURmjIrF5QgZAH7fxofuDLly9+edXN1no6x7H5TLiGwPgEdLDLb7/9Fsip4/tev34dBPITAhCAAAQgAAEIQAACWxLQQFt7aLvmyEbcrnhJHAIQsBCYfJ3O3NfCk/60usr7AhZuxIEABCAwJ6B5zmDNYh6nJkT+ea8tATQWNYrjWQhAAAI7EogfEqFtkcW7KncsTHHWakFv3Lihx6eLacDDloJinjxYQODDhw/v3r2bzoYoeHzVI0f/VsyqwhI5Q0A9eG25kOFl4uiW4mjHGJ9VzFPqdBcddQJLshCAAAQgAAEIQAACGxBQbzZ6+oNmnNxhEJnZp/fv33da7RhWsA2UQhYQgICFgLzEtDPGd1YK8X9a0pniaKpZCdrjE9NIQFQ1YfXy5Utj/Ew0Ha2r7VAsB2QQcastgWhXRJ0io5959erV48eP24pEahCAAAQgcCACepVaJ0RkRtOLZdFKsUbcB+r86EWa+Wpmv0mDRYBEgAAEaghoY8z9+/eDFA56fk1QCn5CAAIQgAAEIAABCByXQLSb2rY4P3/+bJsgqUEAAhCwE9DKFO8L2HEREwIQgMAiAa3UPHnyZDFacYRdNhrRWBTriwchAAEIjEAgfkiEXgau2VgwQsGayDCdFqF9Evq7e/fu77//zmvSTcCSyERA54dpR4u2IHc9RSxD++nTp9pFhFVnEJ34lg4DWrWNnp0Z2xsDOtqeOTlCAAJrCfzrX/9a+8jF42tYoR7gxSFQfAhA4MQEdKaDOxWivpgN3/cYVrB6SqQAAQj0IPD27dtHjx61SnmXtdtWwg+bzosXLzSrmRFP2LXVSVP6/5nav6mYaqE0B6sjejUfq1fx58/qlr5QPQ8nBAL1BPRqq6xOi25TT6kyQQ6JqATI4xCAAAQOTSB6XMJUInV7tPKr/QzTtzFc5+fNmzfzjR/qLOkTqYfo/EQXy1i1PLQZIzwEogM6bZvh08rYBgQgAAEIQAACEIDAXgQ4JGIv8uQLAQhsQCA6vZbJl5m3DBxuQQACEJgInO+QCBoLbBsCEIDA0QlwSMQ6DWrDhLZWTAdGHGLbxLriEXsTAjphS9txdjwbIiglm0oDIFf4qVektPdrbUkfPHig1yTWPkX8MgLoqIwbT0EAAhsT4JCItcB5RXAtMeJDAALHItC2XWh4SMSwgh1Lv0gLgesQ4JCIkXWtM9d0hEfmyN3bt2/r/IjMy0Wam9UMfzQFzokYWfWHlq3tsezM5x/aGBAeAhCAQDGBTB9GU47auv348eNU4p8/f1YHab4y+PXr11u3bqWeGiE8us+S9coRVIMMEKgkED3ypuFkYKV4PA4BCEAAAhCAAAQgcDUCHBJxNY1TXghchwB70a+ja0oKAQhsSSC6eNFQgI23mtNYNNQdSUEAAhDYi8C/98r4oPnqOxv61Jh2UeicCG3s08olr0wfVJW7iK0tOLIZfb9FJhTdiLyLVE+ePFGvTluLdsmdTLcnoANu5vvALGLI+8lULDGJU0kAHVUC5HEIQAACwxLQaIJO17DaQTAIQAACEDgTAb1Gru1cmofp3fIqfeWivJTjmQBSFgiMSUB17bfffstMq+rr2dMEbEp+LdVrbjaVgg6P6O00UoIRDgEIQGDqvWjNkX4FxgABCMwJyEVoc0K0D6OdgjroKnNChFLTqpN8iz5gEKSss7eCkKF+SmatYgci3bx5k+0ZARN+QuCIBPRVFbmvQHI5JUZkARN+NiTAbGFDmCQFAQhAAAIQgAAEIAABCByCAHvRD6EmhIQABCCwLwEai335k7uRALspjKCIdmUCHBJRrv3pwAitU+qLlJwWUc7xGk9qF4s6T9q+o9fsm5RYS+baBKM/fRxP25f1yZTpT9cKmS+o5zPVkQFKSluo89G4ewICclbRPWTGoslU8vvMjOkQLUMAHWXgcAsCEIDACQh8+/btBKWgCBCAAAQgAIExCWg9QEMqneuq18jv37+veRi9Da5P4z579qz5awZKUykrfeWivJTjNEMoGcaEg1QQODoBne+gupYqxfR65IsXL1IRFK5qO3/P0I+vCX+d7euHcA0BCECgNwF1UeSdXO9Fa45Tv0LdjLxP6y0Y6UMAAkMRkGf4559/5iJNXSB5jPmtIESrwJqW1DqyH64VQ3Wx/JBxruUeo2dYzI+6GEdmJIEABOwE1PmZf9ZCI7LATdkTJCYEUgSYLUyRIRwCEIAABCAAAQhAAAIQODcB9qKfW7+UDgIQgEATAjQWTTCSSD8C7Kbox5aUz0fgXz9//pyXSgtyWn6bhxOSJ6B9GH/88Yc2kgpgPiZ3r0NAe25kFTWv5U+sdPSD3jqY/tV5E4sA1RZqt5BW1rVXxp77+/fv7927t5g4EQ5KQDu98lvhjeWSUWk8YIxMtFUE0NEqXESGAAR2J6A3IXeX4XAC0N06nMoQGAIQsBNo2y40dJjDCmZnS0wLAb1g+fLly1RMzdppMNtk0kMngeptpczc6dOnT3mrM6WIQ4Tr08TRF9LKhJftaZqu7FmecgRUp/LHN3z9+jX/eqR9ymUxKScVFxAwEmi74vbq1SuO8TWSHz/aYqdCjYhWeSxLQuMXFgkhAIFiAlqSS32EwLJgp37Un3/+mRq/6CsCY55zJ9c3X+BmqFVsRTwIgTEJRGdyqOljKuugUkVtzJWF2UKHggsIQAACEIAABDRNlzmlugmf6MsaTVImEQhAAAJzAvaF0fmzfohl+tGPzzUEIACBixBo5WZTuLbZaNSqFDQWKT0SXkmA3RSVAHn8agQ4JKKLxh88eKBNq2zb6gL3OIlq/7eOh0jt2jGWQ7akRCrfYZAkb968yWwA8oX59OkTpusDOdN1q+3I24w6zkTeXhZ0ZGdFTAhAYAQCwZlBbquxvkqn6+nfHnKqJdJXu92/TbKYhJfMU2o6bMsVp0n6LhHe53EouIAABM5HYNizGIYV7Hw2sGOJMu9N+VLVN8TG4wP06UstVPhZc30gAnpNTjNpk8CuW6uOYlkXkVmUetUvrkxb5jPtUy68klSvMlIICNjNL3gw+rO+LYsmS+D2BBadmxOJjTUOBRcQuCCBzFFZi4MOfclAZ5+pE5vnZulK5VNofjf6Tq8+paASNc+LBCEAgX0JRE+EofOzr1JOkzuzhadRJQWBAAQgAAEIbECAQyI2gEwWEIDAlgRarUyx0r2l1sgLAhA4EAH7Om9ZobZxvzQWZdrhqW0I2GsZCwrbaIRcxifAIREddaSdCtpPzPv2HREPnPTikUV52ZucDTHPIv+tmCm+OpTaDJT/8t48ZULGJxDdUFUsts4cUYLFj/NglAA6imIhEAIQODoBHValroW+e6mTsxZ3JGcKqy6KWh9ta9a0VCZa81uSX2KrCPpXH6/TReXhEbxy1lxHJAgBCAxIQM5TUrkXqqeGYP4J0Lzk79+/rzwwcZ7+sILNRSVkFYHMe1PzdGSQxZN1eiXp7t278zSjITT6USxHD5QbUc9W/VK7T9tm7fboYDPyL27NtKz2GY93mcQY9nvaGUrcOgqBeVdEzkReZZX8HBKxCtewkRedWyB5TQcmSIqfEIDAgQjkfUXeM+Sf9SGMtuSXkvzr16+sX/uK4xoC5yCgUxp/++23eVmo8nMmhKwiwGzhKlxEhgAEIAABCEAgNRRtSObnz58NUyMpCEAAAhkC7EXPwOEWBCAAgSYE7K+vl2W3wUYjGosy1fDUNgTWDtDya6bbyEwuENidAIdEdFeBPuKhTXtsWegOeqQMajpMOh5Ce3F6GIzW11++fOk+hJgBxpdYMnCOe6vVSW8TAbbL97AEdNSDKmlCAAJDEVj1apYvuSa8dEbDxsdD+AL41+pT6R0e/enYCz/ceK3OnjgYIxMNAhCAwJkI6K1IjXY1LDUWqschEdGshxUsKi2BcwKp1wnmMaeQmvFs9PuWqYwUzisNGThHv2Vfjtpg7fboMDPyy0WrzmaOaTP2rh8/fmyZFHWSsFnToeBiAwJruyIcErGBUjbIYu1UMKs2GyiFLCAwIAGtF6dO3c13MleNkv744w9tZxyk+Knu32gnWQyCCzEgcA4C0d01NbM358BCKWoIrGoHlVGNvTFbWKMpnoUABCAAAQiMQ8C+6FMsM+sOxeh4EAIQWEtg7QJEPv2aEVM+Ze5CAAIQOC6BExwSQWNxXPO7guRr7ZPdFFewCsq4SOB/ojG0+h4NXwxcu9CSSdC4vzOTQvSWiqZPWeqWtpZqU4X707Exmc2m0aSMgXp/TCffa3eF9i7ITxmfItpxCehLp1J6gfwaRevDd8Vfs8znGF1ZTz2iz5ep26rN06kIhB+OgD522tbFyXnK4fc4zaSMrSw8+qCO6Wn+8eFoRvWBp9dRPSJSgAAETkDg4cOH6nXbv7/tivz8+fNxOtJq/vQ39ZTUZdLLZvbvSKtEakNdubiAAAQgcCkC8uT6gJtGvk+ePBmq4MMKNhSlkYWxnzwylUJtsQ5sUrdkbaG0P2xVo6/0Jds4b1utLS/x8wQ026B5vEePHuWjcbeSgAjnZ7SMRz+s7YRrEWGcAUglQx4fn8DUFdFIGZcyvrJaSahecd65zTNSJ0RdkaPMdc/lJwQCECggoKFEpg+TbzVWjbszuRSIXfmI1vXmHlIzCal1wMrseBwCEBiBgLpGOpI78EX6qYqvWyNIiAyHI8Bs4eFUhsAQgAAEIACB3Qlo2s0d4uBeoNC7Bhqiqmuq9aCyr8jsXi4EgAAE1hJIzUGxF127JdfCJD4EIACBExPQBvJpD7nK6Pce1XXUn7qOZW8UbkaMF5c2Q01GBQTYTVEAjUcgIALxQyJOjEb77fQ3FTB4G19ts1pivbemf9fu+V4kpu2qmifSvwV70BcTJ8IgBGRCmgUoM56uH2lZe3S9eOpVTNdtHQQvYtQQ6DHMUJrjTPqklvk1TX+UjbOn11GNAfMsBCBwJgLqlqi/tNbp6YjHMSH8Z6Lvsd7TUN/J2AnUDOCYZUEqCEAAAtsQkOcccyFkWMG20cuhc9GE21r59UjBBF3B9i9lxCERa7VzoPiyIn3Aef4O24GKMLioqj75gQOHMg+uQcRbRUAuRSenF7Q1q3Ih8iAEjAfcBNLKPI4y1x1Izk8IQKCAgBadNd+YeVCtRuqu9vblO1HBg+rTBiF7/VT3LzrF+urVq71EIl8IQGAbAqrm9+/fD/LSBgAdiBNs6wri8BMCUQLMFkaxEAgBCEAAAhCAgJGAe8VgulCPVJO3+qCauqxs+DEyJBoEjkuAvehR3WmycZz3BaISEggBCEBgRwJ+73HyltqFqJWa6KHYO8rpZ71qFcl/MHNNY5GBw61VBNhNsQoXkSHgCPzbXXGhtllTOTpyRu2xTgDVMqRa5YZYtGNYS5jKwp0U1TBxkhqBgPQb3bmyKJuMrd87AwUnREhgmWvqOMzF4hBhQAI9pqd7pFmGTlPwZQ8O9VQPnj3SHAoawkAAAgclkNnBnCrRjRs3UrdGCNdLGhpBaM+ZZUc1rxGOoDJkgAAE9iWgQxL3FSCV+7CCpQQmXAQ0yVbQtpatdRU8JdmYBjy3oeI3uuo3/2Kk+t722Ut9fXqVqG4Vf9VTRIZAJYG8zVcmzuPjEFDfoGzatqArMk6pkQQCEFhLQIdh5Uc6mVNj1u6dWttTWlsWY3y5xydPnswjazI5U9h5fEIgAIEjElA1j+7OYtB9RG3uLjOzhburAAEgAAEIQAACpySg9/04wfCUmqVQEPAJsBfdp+Ffly1q+ClwDQEIQOBqBPQS38ir/z0ce480r2Y2lFcE2E2BGUCgmACHRMTRaRuoTm/SN4F//vyp170afrtYn/rRTgulHM+Y0MMS0PEfZVv0NHUoY+tUbm2VLju3QvKs3ULUqQgk24RAjz53fndaE7GNiYwjiVHgaLRz6yhaZAIhAIHLEijYdmw5fGF3nuoNyplHNzIGsp1jSSkoFD8hAAEI2AlYXKU9tYYxhxWsYRnPl5SOeS0oVNkosmzUVvZUQaF4ZBcCBT3bXeQ8YqY6yjlfVVe9LLTKw6+KfES2yDwsAT6SPKxq2gpW3DcofrCt/KQGAQhsQED7n1IfLZxyz29d+PTp0yoh7969uyp+p8ip3h0L1p2AkywERiMQfeNOe100NhxNVOQZnACzhYMrCPEgAAEIQAACxyXACYbH1R2SQ8BIIL80aUxk92g9lhLOQWZ31SAABCBwNQIF31PcDBGNxWaoyWgtgWLjLH5wrYTEh8CwBDgkYlk1et1LXwZ+//59q+2hGindv3/f/qGzZRGJsTcBrUzr+I8CKfQdmH4nROj9w/wWorzAMlROM8kjuvjdssX1HtDGkaRH6WrShEwNPZ6FAAT6Ebhx48baxAseWZtFk/g6aU7dp8WpPWYimtAmEQhA4LgEhv08+7CCHVfXJ5O87NSqsqdOhu7ExRnkhbpTEtasab5cqdcIo09pht9eGRf789EsCIRAEwIcPVOMUStu7m/wdQ3mbIu1zIMQuA6BxWMR8r3Qtd8PaLUFokZBct3RpXb1CRmq14DlWQgciIC+zBwd5emDe5y7fSA9Xk1U+1SDT6bsKT8FriEAAQhAAAIQ2ItA/tDGvaQiXwhAoBUBZu9TJCGTIkM4BCAAgQwBTXhm7p7vFo3F+XS6S4kwpF2wk+k5CHBIhFWPOgRUuxP05Y1W+yT09r42p1qzJ97ABLQmrZXpAgFlS9q2WPCg8ZEyqfzEo9tx/AhcH4VAj2Xmcd7XPccZpefW0VFqCnJCAAIQaELg7du30b2MLnEOiXAouIAABC5LYNgXIIcV7LKmsljwshW1MkWXPTXO2HkRJhEKCPQYyxeIcb5H1KPOz/ZoWnVt9TfOlKqm9zvS93yaokTNCZS1Nc3FOGKCWnFzf4OvaxT3DWh0jmiZyAyBMgKLh0S02q4g8ZTUCKcwPHr0aM5Kfq/rSvo8R0IgAIF9CaTOCoy6iH1FJfeRCaydLpjKUjYWK3uqeEQwMnZkgwAEIAABCFyEAO34RRRNMS9LIL86eRQsPZYS8H5H0T5yQgACoxHo4ZOblLGHYDQWTVRDIsWG1MOqUQcEjkWAQyLW6evOnTs6KuKvv/5q4j60U00Jfv/+fZ0QxB6MwJMnT8okkiGVPWh8qn4rZG8JjQUhWj2BssXpfL490sznmLp7jtPCevDskWZKC4RDAAIQgIBP4PXr15m92hwS4bPiGgIQuCaBJpMqPdANK1iPwp4mzYKP9mSa6QyWgqc0KBvhhatMobgFgTEJpF4NctI+ePDAXRsv9Ibh4lNqBd6/f29MkGgQgMA4BI61yqZlwTJ0TPaWceMpCByOwOfPnxcnDwvGJikOi/2u1IMNw3VEV3QLvvGQr4aSkBQEILAvAU2hRJ3Sly9ftOayr2zkfiwCzBYeS19ICwEIQAACEDgQAZaSD6QsRIVAAQH2oqegsTyRIkM4BCAAgTyB4tfd88nW3+3h2HukWV9SUjgcAXZTHE5lCDwOAQ6JKNHFw4cPtTkj/31gY7pazrx79+7ff/9tjE+00Qjo0JCPHz8WSKXl7a7vCWgLUYFUwSPRHTlBHH4egkCPPnePNMtgLu6WK0t246d68OyR5sZYyA4CEIDAcQlkzpU7R8t1XNUgOQQgAAEInIxAwfcky+b0Cp4qeORk2jl9cYZd0D00eb3srTnzfBHKXox8+/bt06dPUynrHZJPnz6VfXE0lSbhEFhLgE3Ga4lN8Q+3cbPMiRX0ecp48hQEILAvgTdv3uQFUGORX2JePBjLpa+uUfFeK5dI5YVWtKNFVjF1yFdl4jwOAQgcjkBqIoVTYw6nyn0FLug5p2wvX5CCpwoeycvAXQhAAAIQgAAEIAABCECgFYFz7OjrsW+8R5qttEY6EIAABCBQQKCHY++RZkHReOQEBNhNcQIlUoRdCHBIRCF27b3QWfXaNlq/aU9DSp0T0eSV/sLC8FgFgZcvXxY8vcG+FhlngWDzRzjBZM7kiCEFq+CLxdRxOYtxtomw+ObANmJU5nJuHVXC4XEIQAACRySg8YLOiYhKfo4lpWjRCIQABCAAAQhsT0AvDq2andMbU2XvQenVcfvbVuKwweTP9rTJEQIbEEj1ov2si49yePHixdevX/U+pI6E0BK16qku9IbG+/fvNT9fnKwvG9cQgMD2BA532nXmwJoMvVX9kEw63IIABAYnsNgXWtwaZXyVWumoa7Q7jZS0+tzC7rIhAAQgsD0BLaxEe0rq73FwzPbqOG6OzBYeV3dIDgEIQAACEIAABCAAgR0JsBc9BX+c9wVSEhIOAQhAAAKrCPDi0ipcRN6YQHSNYFEGdlMsIiLC6QlwSESVirWnXK/i1594pBVN7cPgbfwqZezxsFT28ePHgpw3OBu+1bZIXmIs0O+Aj2g7hba8NxRscQtaw7wWk2p1JMpiRl0jnFtHXdGROAQgAIFhCdy7dy/aYtK/GlZlCAYBCEAAAgclsPgalSuXXgiPfqXWRchf6Fn7NKBdqnym3IXA1QgsTrdG+9h2SjoJQu9D6kgITe1+//5dFzoMWl13ewrEhAAERiPw7du30UTKy5OaLsg8pUUlDrLJ8OEWBE5D4O3bt4srvPr4RAJfYPYAACAASURBVL682sCwuH1KXuXDhw/5dDa4q55YtO+ngdvjx483EIAsIACBAQmkzo7R51s0ghtQYEQak4B9Xo7ZwjE1iFQQgAAEIAABCEAAAhDYngB70aPMK1dmo2kSCAEIQAAC+xLgxaV9+ZN7ngC7KfJ8uAuBFAEOiUiRsYZrV5bGhPVvX2vDh7Z0sKhp5T5GvOL3CjY4JKLVtsjFrUhjqAIplgm0/eRO29SWpU/HkNs8jZW2pdo2tbQGuAMBCEAAAjkCr169mt8+Tcs1LxohEIAABCAAgV0IaG3AsvNbe741iaeFrmIh9ez79+8t50SoD8A758WcefDiBKIvCvpM6qfi/dS4hgAETkDgiKNsdV3UMzHCl9/TcTbGyESDAAQOTWCxI6TSWfpCOhIr5Wc0nNGgZhCvkloxT70ifmjlIjwEIGAkoLmX1Ek3OAcjQ6KJALOFmAEEIAABCEAAAhCAAAQgsIoAe9FTuNiLniJDOAQgAIFDE2jr3tumdmiwCN+EQGqVM5o4uymiWAi8IAEOiWigdC1S6jMXDx48qExL+9g4J6KS4caPW3bqzEXS5psNvvh048aNedYFIZY3HwqS5ZHtCWgV3LJvzCKYjgXVZ4gsMTeIc46jWydQZ9XRBmZAFhCAAASGJaBeX3SYoK8WDyszgkEAAhCAAASOSODhw4caHmYmMTSS/eeff+onZKbjYqPt+8RteueKz94e0YqQeRACiy97L349e5CCIAYEILAZgSNOEWthUWJbzonQrH7ZUtRm/MkIAhBoSMBS3419IQ2RtLVdm6j0rrXGLzqOQVv05Hk0LTnIeXYfPnz48uVLlN6zZ8+i4QRCAAIXIZA6DEIfcWFt5SI20KSYzBY2wUgiEIAABCAAAQhAAAIQuAiBIy40pFTDXvQUGcIhAAEIQMARoLFwKLgYkAC7KQZUCiKNT4BDIprp6O3bt5kN4sZstFtde9aNkYm2O4HUzpW8YPV2kk9/umvZXLhlOpa8iNObgLZNNMki+lH0JikXJFJWDQsy2uaRU+poG3TkAgEIQGBYAtHtjOr2DyswgkEAAhCAAAQOSkCnGepVAb0EpYkXd1qELvQ2lLZ06AUkrR80KZrS0TSg0lTKSn+agdGF8lXu47xz1aSwJAKBjQnoLObFHF0FX4xJBAhA4CIEDjrE1slTkjy/YKRXu+UYW/VhLmIPFBMCxyWgMx0WHZo6Qqt8gt6PffHihcYvr1+/1skL4xwBLzVFZ00VLtd3XCUiOQQg0ISAHF2qj5RyHU3yJZHzEWC28Hw6pUQQgAAEIAABCEAAAhDoRIC96FGwQ70vEJWQQAhAAAIQKCbAi0vF6HhwAwLsptgAMlmcjMD/nKw8+xZHGyy0wlQ5StTj+tigNmrsWxZyXySgtwsW40QjGD/wEn3WHtgkF73nUP+NTbvMxOxNQA5K76s8evSoJqP3798PZRVnOr1VejmljmrsjWchAAEInICAfLs++xmMERY3fJ+g4BQBAhCAAAQgsAsBvQSlvw2yVhPP9N0GnMniagQs/eRWZ+NejS3lhcCJCVhcx5jFn06e0glT2oLz8eNHFeTHjx/ycnoJXNP4Oo5q1avgY5YRqSAAATsB+YHFyJpmXIxziAjaVhHMlzqxeQPcoeACAlcmIFfw7t27OQEF6ggtzcnMbxECgRQBZgtTZAiHAAQgAAEIQAACEIAABBwB9qI7FO5itPcFnGBcQAACEIBAEwK8uNQEI4n0I8Buin5sSfmUBP59ylLtWCjt3qjfpardYNoYsWMpyNpCoHjf4TYfu1OPrd4Uf//9dwsK4hyIgNa///zzz2KBdSbovXv3ih/v8aBlz1yPfPuleT4d9WNFyhCAAASOQkDvdQSiFvckg3T4CQEIQAACEIAABCAAgTMR+Pbt22Jxbty4sRiHCBCAwKUIpF4zPgoEHcr84sULve74/fv3nz9/6l9dP3v2jBMijqJB5IRAKwKWBa8mHwloJXBNOqmTIB48eID3qwHLsxA4DQFtd0ntq0k5kNOUnYJAAAIQgAAEIAABCEAAAhCAwPYELFNz20tVkyN70Wvo8SwEIACBixCgsbiIog9dTHZTHFp9CL8lAQ6JaExbuxaajBL1jSB9O6ixcCTXlIA+6FSWXmoxuyy1zFPz1xEzkaO3ZIfRcAIPTUC7S3W659oi6MwRPfX48eO1D3aNr82yxTWxq2CViZ9JR5UoeBwCEIDAOQjM+1QcEnEOzVIKCEAAAhCAAAQgAIG2BCzzPLw32JY5qUHg6AR0pMLRi4D8EIAABCYClj0Gt2/fPgEufS0jNTtav7p9Aj4UAQIQmAg8ffo0ikLeks1UUTIEQgACEIAABCAAAQhAAAIQgEAZAfai+9zGfF/Al5BrCEAAAhBoSIAXlxrCJCkIQAACOxLgkIj28HWk/Z9//lmf7v379+sTIYV+BFKbVxZz3Gwfc+UnFLTNSAeDLRaHCEckcO/eva9fv+prPEbhFVMGr6eM8TeL9tdff22W18YZnUZHG3MjOwhAAAJjElD37/fff/dlK+5J+olwDQEIQAACEIAABCAAgZMR+Pbt28lKRHEgAIHeBD59+tQ7C9KHAAQgsAEBHXljmTC8e/fuBsL0ziK1lUIfWhhwLbI3DdKHAARSBDKfr3j58mXqKcIhAAEIQAACEIAABCAAAQhAAAJrCbAX3REb9n0BJyEXEIAABCDQnAAvLjVHSoIQgAAEtifAIRFdmOssJW1iqExaG0Eyq56VifN4PYHxtyzrdcTUJhtL8d+8eWOJRpyDErh165Y+1KMdtJrQ0amf0VIoXF/s0XESirnZ4SZRSVKB7969S906Qfg5dHQCRVAECEAAAk0IcEhEE4wkAgEIQAACEIAABCBwbgI/fvw4dwEpHQQg0JyAPiXdPE0ShAAEILA9AcuRN9p+MOZq3Spc+jDjly9foo9oUTIaTiAEIHBZAqmPXmgri87WuSwWCg4BCEAAAhCAAAQgAAEIQAACbQmwF3389wXaapzUIAABCEAgIMCLSwEQfkIAAhA4HIH/OZzERxH41atX9+/fr5RWS5vaDHHnzp3KdHj8sgR0Xok2FRVMXsiAMbwrmI20rAMgVFJtyZKpaCO+Tj+5ceOGpnv0MaLBbUAyW76qdHQ9HlpHR4eP/BCAAAQaEggOieDlt4ZsSQoCEIAABCAAAQhAAAIQgAAELkuAQyIuq3oKDoGTEUidm+AX8/bt2/7Pg15nvnDAIREH1SliQ6AfAbmF1F4XbabSZph+WZMyBCAAAQhAAAIQgAAEIAABCFyEAHvRx39f4CKmSDEhAAEI7E6AF5d2VwECQAACECgmwCERxegWHrx3757eBKvfnaZVTw0+FzLjNgTSBHQEwOPHj7VGno4S3tHuHD0ShvL71ATUodffsYqY2UZ2rIIYpT2ijoxFIxoEIACBKxCYt7N///23zl69QtkpIwQgAAEIQAACEIAABCAAAQhAoAcBfUHa8lp1j6xJEwIQgEBbAjrJfTHBmzdvLsYZPIL8dup9b+2s+PXXXweXH/EgAIGNCWjblT5uET10W1sFOCRiY3WQHQQgAAEIQAACEIAABCAAgVMSYC/6KdVKoSAAAQhAoIYALy7V0ONZCEAAArsQ+PcuuV4k01evXtWXVPvb9JJ/fTqkcGUCr1+/ljVq+XwRgnYXvX//ntX0RVBE2J1AZhvZ7rIhAAQgAAEIQCBKIPjW3z///BONRiAEIAABCEAAAhCAAAQgAAEIQAACFgL1B7VbciEOBCAAgQ0IWI680Tf9NpCkaxaZrxroyxldsyZxCEDgoARSzkEnR7CT6qA6RWwIQAACEIAABCAAAQhAAALjEGAv+ji6QBIIQAACEIAABCAAAQhAoJgAh0QUo1t+UF8G1icvluMtxUitei49x30I/P8EHj9+rIkMnXYZvJ3oYshW//rrL33RWl9jcIFcQGBYAlc7unVYRSAYBCAAAQjYCQTbuDkkwo6OmBCAAAQgAAEIQAACEIAABCAAgTkBDomYMyEEAhA4KAHLVGFqkfdARc6s7j18+PBABUFUCEBgMwKPHj1K5ZVxKalHCIcABCAAAQhAAAIQgAAEIAABCPgEGFr6NLiGAAQgAAEIQAACEIAABA5KgEMi+iru6dOn9RnoCPxnz57Vp0MKEJAhff78+du3b+/fv9eREK9evdK/nz59+vnz54cPH9h8g4UchYBOPHn58uVRpEVOCEAAAhCAwEQgOD/OsvMbdBCAAAQgAAEIQAACEIAABCAAAQikCGiBI3WLcAhAAAIHIqBVWou0+kCFJdqwcVRMbXuIihdMnEbjEAgBCFyTwJ07d3755Zdo2b98+aKPoERvEQgBCEAAAhCAAAQgAAEIQAACEFgkwF70RUREgAAEIAABCEAAAhCAAAQOQYBDIvqq6d69ezdv3qzPQ69DayBanw4pQEAEfv31V1mmjoR4/Pix/tWyOlggcCwCHN16LH0hLQQgAAEITASCb/1xSASGAQEIQAACEIAABCAAAQhAAAIQKCaQedm4OE0ehAAEILALAb3nvJhvMLW4GH/ACJnz3//4448BBUYkCEBgEAKPHj1KSfLmzZvULcIhAAEIQAACEIAABCAAAQhAAAJ5AuxFz/PhLgQgAAEIQAACEIAABCBwFAIcEtFdU632NLC62V1VZAABCByBgL4HktlGdoQSICMEIAABCFyUgL7153/wikMiLmoHFBsCEIAABCAAAQhAAAIQgAAEWhBg1awFRdKAAASGIPDp06dFOe7evbsYZ+QI+h7Gx48fUxLqqwapW4RDAAIQePDgQQrCu3fvUrcIhwAEIAABCEAAAhCAAAQgAAEIZAiwFz0Dh1sQgAAEIAABCEAAAhCAwLEIcEhEd31lFixX5c1phatwERkCEDgrgSdPnpy1aJQLAhCAAAROT+DmzZuujBwS4VBwAQEIQAACEIAABCAAAQhAAAIQWEVALxvzTuAqYkSGAARGJvDly5dF8W7fvr0YZ+QIf/31V0q833//PXWLcAhAAAIicO/evRQHrbN8/vw5dZdwCEAAAhCAAAQgAAEIQAACEIBAigB70VNkCIcABCAAAQhAAAIQgAAEDkeAQyK6q0xfDPZfBivO78ePH69fvy5+nAchAAEInICA3GDmQ0MnKCBFgAAEIACBcxPwxwXq3p+7sJQOAhCAAAQgAAEIQAACEIAABCDQiQDnqncCS7IQgMAuBCyHyd69e3cX2VplmjnZh0MiWkEmHQicmEDm2zxv3rw5ccEpGgQgAAEIQAACEIAABCAAAQj0IMBe9B5USRMCEIAABCAAAQhAAAIQ2IsAh0RsQT6zYLkq+5cvX66KT2QIQAACZyLw999/c3TrmRRKWSAAAQiMSUCLQM/++9f8jDb/kAgVX03bmBCQCgIQgAAEIAABCEAAAhCAAAQgMCyB79+/s142rHYQDAIQWEvg8+fPlkfu3LljiTZmHPntzBHwrbZSjFl2pIIABJoQyJwm89dffzXJgkQgAAEIQAACEIAABCAAAQhA4CIE2It+EUVTTAhAAAIQgAAEIAABCFyHAIdEbKHrR48eNclGXxH58OFDk6RIBAIQgMCxCGgD2f37948lM9JCAAIQgMARCeg9E/fX/AtUwRf/LB8JPCJDZIYABCAAAQhAAAIQgAAEIAABCPQj8Pz5836JkzIEIACBjQl8+vRpMcfg5NnF+KNFyLzC/csvv9y6dWs0gZEHAhAYjUBmz9WPHz/YRjWavpAHAhCAAAQgAAEIQAACEIDAsATYiz6sahAMAhCAAAQgAAEIQAACECgmwCERxehWPNjwyx7NX1RbUQyiQgACENiPgD4Pwpu0++EnZwhAAAIQaEMg2M9N09YGK6lAAAIQgAAEIAABCEAAAhCAwGUI6BtfrJRdRtsUFAKXIPDly5fFct6+fXsxzsgRMn478+L3yCVCNghAYGMCv/76a7C84gvw7t07/yfXEIAABCAAAQhAAAIQgAAEIACBFAH2oqfIEA4BCEAAAhCAAAQgAAEIHJcAh0RspLtWWzdY3dxIYWQDAQiMRODevXuWTXIjiYwsEIAABCBwVALfvn3rJ3qwi5FDIvqhJmUIQAACEIAABCAAAQhAAAIQOCUBXic+pVopFASuTODjx4+Lxb979+5inGEj6POMmTU+7csfVnIEgwAEhiKQcRd//fXXUKIiDAQgAAEIQAACEIAABCAAAQiMSYC96GPqBakgAAEIQAACEIAABCAAgUoCHBJRCdD6eMOtG2/fvrXmSjwIQAACByegrWN37tyx7JA7eEERHwIQgAAELkFAX7vyy8khET4NriEAAQhAAAIQgAAEIAABCEAAAnkCz549y7xpnH+WuxCAAATGJGCZIWz1OYpdCORf3s689b2LtGQKAQgMSyDjLn78+PH58+dhJUcwCEAAAhCAAAQgAAEIQAACENidAHvRd1cBAkAAAhCAAAQgAAEIQAAC/QhwSEQ/tv9PypkFy/8nnuFHfiOFIQGiQAACEDgGAW3m0Ak77Po9hraQEgIQgAAEbAT8Ld2WLeC2VIkFAQhAAAIQgAAEIAABCEAAAhA4OYEPHz68fPny5IWkeBCAwMUIGN9qvnnz5nHBZA6CV7mCQ3WPW0wkhwAEehPI77nKuJregpE+BCAAAQhAAAIQgAAEIAABCAxOgL3ogysI8SAAAQhAAAIQgAAEIACBSgIcElEJ0Pq4/zKY9ZlEvHfv3iXuEAwBCEDgPARevHihEyJ4e/Y8GqUkEIAABA5CQJ+c6iqpTnz79N8/Tn/riprEIQABCEAAAhCAAAQgAAEIQOA0BHRCxP37909THAoCAQhAYCKgaUILilu3blmijRkn8+Z2wx0UY5YdqSAAgYYEdKZM5sScjKtpKANJQQACEIAABCAAAQhAAAIQgMDhCLAX/XAqQ2AIQAACEIAABCAAAQhAYC2B/1n7APHLCLTduvH27duHDx+WSbLZU9+/f9e+Fr3g7f6mN+6+ffvmv3r3yy+/SKQbN25oQVfX+ld/ejP8zp07m4l69Iy0ObJrEe7du9c1fRKHQEBALu758+dyHUE4P09MQE2Gayymi6mx0L8qtWs1XJOhi6nhmFoN/UurcWLzoGgQ2JKA3FHv7NqOC3pLS/oQgAAEIAABCEAAAhCAAAQgAIHdCXBCxO4qQAAIQKATgS9fviymfOiTFPSdRrfEMy/p77//Pg8kBAIQgECKgPxhagsBh0SkoBEOgUMQ+Pvvv1WL9ac6rp7DVNOnrSAPHjx49OiRjok5REEQEgIQgAAEIACBfgTYX9qP7YlTZi/6iZVL0SBwaAK8Z3do9SE8BGoIuOqv9cHpfVulNq2juddpNRU2/vvCNRB4FgIQ6ESAQyI6gY0kK5ed2QMReSAdpMZgTKevfR5as5F4+tdY2Cma/p2v5mq9R6u82h2iP96mS5mDlsp6fz5LL2k3X2/Tnk6jhaQKnglv9bq4emCTPcs4pz9l6sSe3lF3/ypTHW4iix3EVrsSVql7HB0i4Pqg+suXL0U7o99Vt6TBtt7yzz//bKXiI+poFfzFyK7J0CDHqHTXZEQTVzVUezE1HK3UFM3IHthVy/g6uyKICQE7AaM7sidITAhAoDcBDYjchKmqsHoL7lxC9VqVuztYSp2EqdPefHTTu4xB+hcsckCAnxAoJqD++eQxnK/wPYbchfyGHMXkKzS4OLq7KAbFgxCAAAQgAIGhCLx+/frJkydDiYQwGQLT1pZpylfLha7fNT0yX1JR12uQudxMobgFgX4EVE0WE9f642KcYSNonS4jm4ZdmbvcggAEIBAQkNN49+5dEOh+atqnxx4Gl/51LrSIr+ZJk+3TX9CdE4epR/efKbT//UcT73by+oSvdlwoEf37+PHj3akyW7ivCrTY8ebNG9VrGdtckskC1ZfQePDVq1e9DeZSlj+nTchRCOC1jqKpSjlRdCVAHq8noPk992WvaS1Vvb5dvuDF/tJKbbZS3OH20rMXvdJy/Mc1ALSP+PwHo9dq4zTGjN6qD7yawcstayGmnlsmhT/++EMrdJkI9lsbSKsTBnUujF2k7WO6Rk3jXGNFmKLp3/moeZqQ0VyZ/rZcZZtahE70yl75EVi9fyREE6ip6+KWI6fXu/iCtVTW1QO3bSx6GNi04Xaaa9K/k524Hu+Uo0qhi2n3oNtyrLqmv/qesOqOJsFkqxnXLRvWXf1Nc+CaPn327FkPGqQJATsBNqvbWY0Qk0MittOC+hb5bRB2UVqlY88xH1NdajVXmeXY/OOpu1MbPCWrllV9dw02evdiVRYdvJQSqUn4v/71rybpHDqR58+fq/vSqQg1g9JpbkhVTOLJAjMSqhOmv2gErYKrvstiG86MRDPKBMqMU+JlnjLeUg9YoIyR89GUjnYYiLaY6y8fueDu5EYKHkw9ItNN3VobfhQdrS3XYvxOTYbylbo1fJoEkJWK8L7VUJLg6xbtgQgQGI3ANOkzmlRl8mhkrs7ANJklD+lmtXQ9havLpN14ZYmrBVfD7bYJuoyUmjyw/5KtuvEbz0SXleiITy2qWM3Q2llCtxqh7tlkMyIjJUqtu/dvAx2pRyEj1Dg00+mdbulfmb3/+HSklLoK9bO3frK9ry9Y5N5ISf8iBKa6I48RuIKg+PIV+lOgP1kh76dWTO6ibCUyyGKznxdvIOacp5kHGcA01aMLtXGKNmncdV3U0k3zOcdqHeblJWR7ArKxeWdbBqZO1NrOWFvhJ8Fk8xLGSajr7WdLFv0SY5O2qj9TajJjmUfztaeREanIU1M11VxXhXWhmc+RGyltLZKmVnW6nGbVHKvH9b8b2YY/pQuHNnL1Oahs/gAkVQR1U1O3xg+XW8gI2XvdP5N171tyFyq7/pwnl2NXptMkmzqKUqtcX/OjCSdvPDUlU9bKUflqvDNlKk97Yuy91VqcvuzBtZJTz1x6kUY0ka7OOUqxg5UlZyKrxu24PSMj2CFuGftyU1nk0PQnJ+MXTW5NXfe8Z9MMm+sB6rX/3u/8++L51xecLfSLv+razXjIa8llNWy2tBqlNSxVW6M8Mhj1mlq9nuQyvZTlu1JzcTgCF/Rai0PvUy6CX1DRh6uMYwrs96+6Svj06dMtZyZVI3q8kiBE6sSyv9RoKuoKSgvqsE0LrJmnpgFCNMK09rrNspQEZi96VAuVgRoLiG1lIu5xNlQ7FFxch0CnRk0tmv6maRZNM8rTalpmg4lfeVpN/nRS38+fP+0pa0SvNl3tlJqh+VOubXJLMPJmklyUtuzSzAXbMUTFj7JqIlLbxqKJSGq8ZB76m7oHljQnPilKqmj/u5L9n79VU2SaBNNxD25S1CLJFEeNpoxc8q/Kzp7+QWNKs/J+bgeUrqUy/dTF4LspjgV8mqM4zf78xYkmtQ4neaFGTWnDv69fv7YyXPVUGgo2QlIymlZwlM4IJVJ7IzU1LJQlKU0ZyNH0K74St4hxqThqMpsDlx77MVRdKxD4/fv3PexZwsgxFshT+Yi62v0IK/Ea8QREveSuEvYru/xeTdn9Z7sSqNSRL2era1UxDYv6qSaVslDsVQ2FDl/Xyn5I52QE5EtTdTYV3qM3EqWqD9H4MqgWR6PtG6iWVAzlV9Vx1eSR1mLl6NSNkbSrWtiCLpOy1lPKxadkuZY3VivQtRu/r1La5i6DdyqWTToVi+EqFcs8jIIpR+Vi7Jwo5mZVci6/yMgILVZniSOeorRjceYFnIectciWbpIc3RxI75BhBetd8POlrzbL7tksHkNN7S426auGBsKnsXgtfckGLJV6bgBSt7HfIqXMHw9CBhyhL9LbMYKlod9MPOlXzmTqeKtXNvW9ZR7qlVn63orZSVR/RBB0FyXYYqdOj7QSzJeEsUkTqjKbwIfMfzbUYBOZOyWiCiijmhffElIw2u1UCj/ZuUuRnM6lLNZcFXz3rohfHHctqSx2a1HcFEep7VJSHJrTKRdbEtCQ31I7FG1LqdrmlSmg+i1t8xohNTmTVUNRzU01admVr5oVS2sijSiaIuuREYidXgbp16IXVYddmr8j8s94FVWoI5ZoX5nbTj5P2lF3LuphZOeB+tRD3rL4a110IO38514d137QZA/yWipXfm5Bd9WOKGZZF0WKUBZznpYQDRKbFP9Slt+EGInsQuCUXkueXxVQ3R5Nv8uNqOfs5kYuuwh+SkXvUmU2y7S4FVNL10PIGnksja+LowrbQ/4gTfkH9pc65k0u5GYDyJafUkQP0+oxFyEvuqoFaUK1VSJl3emoBi0zD8ViK/FopmWB84FhsWDzB09v8AHzrjAnvGVIAzmnnxtIK8cVzXqvQNXxHr50bvl+iDgbN7oUY1Eb4efY9tooldjWWJQaDpXCmFd9NGVXRqmt+1VBDtRY1GCf9hjUWIhFX1KrJqkW5zbVUanv3EpxSqeGyVGeFU+VVNVzmjEQYTVDcqTTBi2LAW9ZtY9Cda2ccrDCbqkFljjGmrJWSD++bEYyT2Yjm3ETTXICyt1iNlNBCvo8ylpPFTh5SSWr7tRe/49FMcRpQqBA95l8dfbVjqfg61QY1R93sFZGzua3lKlOsVKtkAB7nSvfvFAkuC8BHfmjU6N0dlQPMZSy/tQ7kcVucD5fjyL0SLMT7R6ikmY9AX3P4eXLl3spXYfDTdVQfSn1w471BeB6+H4Kl/V1OvtNNqDDIGWEsgd1IfShIblldSc4W9G3EK4nAjKVkVHInn/77bddJFT/f6pKZbmr9v3voaz/wStvrHE4/aIUSbkm4Urd7RGuD1yrpbanrMj608adjYdjMkIdjtu2R6HUlKb+ZJP6d7R24YJFttvh0WPKn288o1LfDdY0VL130mz+lMh0oX/VMZMXaqtQncCttqY5YR3prb9p8rqeZ0GRaSCM0GQA6rRoJr3GYid1a+wgWxqwgTCiGCqaao1RI5a2vnJWXHN00a9D6Lx53VYvLgAAIABJREFUjRMlgHNWgzCUB5YdCuBQgjE2GcQ8asSYvp6hFOTu9ElY/6K4Y6w0naFOFwWN5vThF7ni4tJp7FnpKPysNalY3F1RqyTH4pj4yZ7gutOsr2uF5fqKya/Ci0NbhYvIeQIayMsFqdYrmqXzM8XMp6m7qg6LcVwEeXVdy7Fr8KLebLFLdwnWXMilZx7XeDBz93C35POlqWn+0y68Op/6NLr+NDdV/I2atZN7Mk63cJbqG9uLQMwUATkE1UGLK1AKmsS4f//+tI1735lziS3z0KY6SSU3op7MNs1xCuM8XJRScz6W4eQ8wcuGTCPNFMwJi9oUmYHalGnIMDUxujWNTwU8+vjUnQt2yGgYHo28Df+zzha2oidjkNbsk2lSpa/NadndOPRTY5fq2GjkpaTUPZjsTaWTCwoaVj2rODV+8lKW38pC1qbD8sc0CaB/i5c/zuq1WOMIatNZFR0Uk58QMBLoNNNozN0fJmscZ+zYGBM/VrQj7i9lJHgsGxtK2iMa/FAAESZFQNNrmnT1B86pmM3DlamG0hpWS4CNN3Y2L0s0wWlHRzBXEI2ZCVTDoZlYzUJo+2vNDEMmC27tQkBzPtrVXGkeRsllRZqkmuap1HuM7kxQHdRMuzHBTDT1VFWvNX7MxDnuLZVLpZsmUo5binNIrsZLJt22a+1qSo/9+ezxiBuef4RG/bVOwohnsz5U0/r18gyVgroR6zEkn1DXbZfSaVnIrfwlhdvqhtYjmx/2owJuJf5h8lGj29zYup7OpZ6WUeCN7Vltm1Gw+mhd66kSr5GwYUuxfS3SnpiasvvPjqwjX86aazVV2+son6MaDlX8mkKtehZftwpX88hqv9QipExCdXCv3lTzkh4uwWl/YUo10fAevZEot8A5qxZHo+0V2LYNNXaZ1N+W84zqpSZQuW+m1r30VZZvYIQ1kBe9XKVyNxuzS05Lk6o46m8rsmqKrEt/upDDUdMve1sEqwgas5dprflTVyiyRafi0JztYoLbCCZbrandBc+qRiyWPR+hR1uggmjVLZ/vqrsqplxTho9KIYegyi7PELgL/VS45Mk87m4pne3tc9GPOfEWL07TQATmIbV2MtRMr0lWtwhcugtEveDPRUpbRkjV37adbZWoVWep+exKkz5PW1yZWubXF+muRzVX7vUNpS9nzXW+IZtqShMNSsi2SkzV4kUa6rHLyNU7Utl76DclmD28pi7LaO0ZLcZMua9FyM0jyAgXeybSptBJuRJbxjbVMv2ra4UoBVW9RY1vM0xrWxdwaM3t7UAJWoaTizW9bQTVsn0B5rsxuruveK1ylxuxtOCLypW+1q5CyqMuOuTFfLdcv27FfPB01N4Vm4QUuleLL0uO+jFZ5ji9ZaleTW3GqveiN7hNBuJJ15kZMJmB3ILmWIx6V2rq2qUSlKtXOlHTkh71bCBb85+L9VEWLqNSEY44W1iJS3CkoPp2ZKqSSmdSd0oqZRe1EznMaM1NmY3ip7LIh1/K8vMoet9l+cO1U7L5tbTP7bVaORwRXhxKyLHIwztdrL0odjVGjZ9b0UYIx41W3NWXHfYodY08q6pGv5GjavQqSTaILAeizmEPfUXTTHV7mpTUOFcpwVTkho56UfhWFqU+3mJew0ZYOwsUtZ8psKvulHgm67W3MPi1xDLxu8KcKo7dh2TknG5tIG3vLtxiGRVhY1+a929qzqLDbUtBMnGUZj7fmruZfHVLbrO5u9ugxS8emLR1vwLYnJ6v6+bS5o0huCuz3MDJ+OUNrlV835bUPynWe5Cy+7k4Cg6YHOVnW5fSw+kdhWSNnMYapFqmPrwiy8I1raE/Xcgzy/jVYVj0MIqgSfgaOYNn2w4EjH0eFb957VY1V+7iGRSw7GfjeYeGlEfoqJUxTT0l03c+uv6iYB45JZgxXLW3vu1UxVYiUq6MWP+qFPpZWUmUTqv6IBRt1VSv6BFSaIjXGVu9LWXIWBy0nFV0ATKTbJNbyrQHTwfWXSy2sjXFUeIuo4KLhi1FTSnKnr3mxFyBluVL641wajJUa4JWoz5luaCGqszwwddl4PS+JVdj6WDIwHpLQvpzAqqAa53wNq3nXDDV4rn8O4a0bUMXu0zCrjhRZckVyzlrxC5oiqY/YdG/ktA44FeySoRJmbk51TdzTmX5mcHoJi1fs9LmpNZMt1lmMC9CwxAZlbJwJYpeSGaVdDLCfNYy18XUVOstSeUzqrl7nSJbukm7uIhtBItWwKiFtwqsN2xLz6pA2oadscwWItV9NU92CLI9iyVIeHuaNZ5hepYGIsNQfRKLibpmTipWMzepT//qT22EElHPJ5WOnpUVzWXQs4uWr2fnD14tZJHSlhFS7UvbzrZK1KqnlPFvZdyaLLy1xcXYxPmExf6qlN5Eg8qxrRJT1uiKlrrYvl+UEjUVXlOX5XBSyRaEp9xXim2PcMmQaiunEqnVk07VsBpzlx3Kyy2m2bXsbesCDs2o+vNFa2tIBS4i9Yj6qzvSzrdrXav2ZqXWMCEFX+NKuUQVU+bxv6OO/86d5rHIKxqFj/YS5VHnmcotT3O2KX8rUY2ZEm2RgNSt1nBuFdK7tCBdTMYgw8hMukaHn4tZ10SQYHOZXUjD2ZsaIadno5bvRLXXoHpJDpqCRhMOl38x9eJkwMXlkm2Lf9T+/Yz865rsLHJmrGWqkpLZko7iqM4OOFtoFD4ard9ALFoN5WTmtqGec0oFKUOd7CdaonxgKsFTWn4exQZ3+1mX70D865Qh2Qub6iP5uRRcr21AT++15n6ggOr0SNTVOI1HjVC5y/nLG8gjTQ2QLCfTH1Nkl2Dbi9Mrui2uAVOTbRSbbo/i1MizqiCqWc3l18Cn3jMoBfXTVJ2FQr0L/atrhdSnrETkMZqXep6gpZ+5Sll+5MW5Sskjr5jxh35qba+VaX0jLuHbSrVlag0NrN7gMwVX4nO7LQ7B4IvRzR/sCnMyCYsPmQsWDdlAWjUB0ay3CVSNri/j1KgFLVrlaEWp1Ttbn6FmSDIeo/KWn1FwnelFV2aaH1wEYhT8LNZgW/cryQ/UWNg5N6l6lSbkHpcTkDzq4rqQhhfN7cEOuWvMti5FqXWV9nyJq4FQM5E3VNme/KSlKZH9L6amamJJyoK67UBgsc8jsRUnykqIVPBpxknR9Cf59a8klEPQUxb3qzhNDJhDIizG0yaOLD5qEGWBsoA2YtlSSVmzUXhZvIx7svVohrolg9ZEUlk3SDSEN5ry2sBOrbIR1JjRMopbi9fFrx8IZVgtOujU+l80TVmXzHKaRpQl60Ih0ZjGQKXWA6ljO11UCpkvixIPslv1s217nBe1+d1WrkbERtbRKoUGkaXfmgquKqZ+5CJn12rU5LXoK4KiFfysEW/Rehflv4KvSylFFmKvYrK6VDqEdyJQ0CveoOlUYefbBVSLO0EoS7ZtG5p3I1LTvB4pRE8ZB6LqV1v69r2nWctQ7/jUHPtii5CKkGErPQZPydqlsnnB5SSDmMHPTC7z1FaFSJ48Dd1VY7cqTUW29FWiKNZmVBD/UkW2dJOM3qYAdeaRbQSbtzhBzWr+s74ltbj0ArFb9cSizkoyF3gJZx6qkoulliPazFDzLnEV/IzrPkQD4XSkC/G3qEmVTv7ffzBzrZhCFAWueaHgQVWuRfhKKnjqgj8XKW0ZIVVt23a2VaK5wZSpXgbZlk+Nb3RFaIuLsYkDK7NZVHcTDSrHtkpMie2KlrrYvl+UEjUVXlOX5XBSyRaEp9xXim3bcDV5836CX4r6rle+Ky5F1Pdpo0za1gUcWhTyFQI1fPBrxCDXu3dEo51qB6dTpd7S3qINt0qt/lu+dPI80WHsBEeN42Ip5lnLi1paCmU9f1b5thqeL0p+7gjRSfXMGDxjBtLUZqxkrvnaKgvZUp58wfP9K5l3/vGL341Wf+k3Y6UFxOw9/K52Fa1f9V1WyzSUxRsXgG31yOIyhExCPkHdWsWUjqYWTf/qWkWTtUTZ6in3p8d9CPNqqzYrr/380GBxM0nA6lKWH5R9l592J+BspvIi3++yQFis2mUSrupfRWvWybzWYn/DzjnTcs3nLuRS5NDmlhBl7suQyWWemjEkmunJFG1EcdxoqWbFN57UdY9S18iTkjMabhmo2guonkC+uY/K4AJVlVRDF7sEaiDUD5HkNXnl5/rsRc7ErBHPMUldLMqv5YbUs/NweXK5LPGX4elPF5W+XalVtuOypbmcRwlZtOGM2QS3KhWRJ6bEg+xqfmLwNfSCZ7vCnKxi0YcEImV+biCt/FJGgK635l3QfLUK7kpy9Vcz/tC1aHKbwbOWn6rFDR3OfIxvkcEYJ6Um4zBTJZWlqXlaa2+tFt+j8pdpTcTaul/JpgSNiiiI1lzaKMwg0GgYmeJMBqM6qFo89W0U0hWUhFEWkly1XhVT/2bEC25FB7YBk8P9bOtSlNrhCOwosCwqb+26W+AeLWO9JsbcdiCQ7/Oots5ZKURPGa1ORbY0B/UzURwSsV2damuC8vjbiC5rtthi0AJNPyenkOmzRougSqLOWTTBfGATT6FE8rlc8O5aDUbVGgSu7Xyvwp530Lq7mNrU98r4a92qKYLqVA+qPuR5I7RYansEJe7ntfa6uTO0S14fs+E4eWQdrdWpi79q1thXhypFQSdyylcWpcFSGU/l21CnjoO7qHEUPp/oNb7OcZ5frO1I1Hep5zIQkiGgehe16kxg73ZzknbuSVSLMwXZ/lbbNjTjRqJdYjnbgiJr7iyj2ekWddAHO7fDRYCpCCmwgVKUY6oVDmKmMpJl+kVocr3Yac8YsEWAxTniFBNL4mVxrlZkSzcpMyIrg2x5ahvBFi0wVd2Kw+tb0uKpobzM6rZZ9JKJo6LNtZbxbJmkorcsyqr0SNF854E0EAETqX6xnaq0hOgEfTCKlBh5I9ddiREIf8Gfi5S2jJBqX9p2tlUimWgTXatT15ZPk35OW1wZR3q1scmiZ5MxNNGgjLOtElNWulgLLE1tKvFtwmvqshxOQyFT7msRcn0EZZ3virQyS6WTyUi3ekBoWxdwaPX2dtAUCiY8G/qHVFL1A64adSx2lWsS3/3Z1FBUXRe7bJlGMONMlL7uBkpf5Yfl96JZK9AuPDHnBOZ+QPMVoj2P6UIybZDGni5a7wvZT2BR85+rbLurwHnfwgA8A38+gSZFL1ppJsHMLVUHy1xivoJk0s/fSrnoVa4yk0XUhQa1Ju/GM4l3vSUyi0NOmYSlvqeaEp/DBGE+JkotXfll99OZX1skdKldx/JdkXe/sNSRuVprQmTblaW2uKwCCY298et4rcx4fy3elCcJvJxyTDn/IGZKgIZN1XUUXVkfx3/caDxRo+pRuhp5okKmAhsOGC0DkKgYctepSr3Iduq9lDki5av+7WIWxRGi3ZUogYLAfL90Pr0wz0LiSfuZWVndqimC8NY05dLsXOajhDS0qzLbNoJS4sXmPX+wxloWBT69wQc8u8KcaOeRBvLkf24grdrEvAw97honQKLWO3VW1/pAed212+On3FcNpTOs5sP8aOnKAqP5LvYcpHqVznXdhbTAKzb0yUEpisebbd2vpCrAYtdjc2kDjMFPqbvYq0wGk696uiujatvTjuZr6Yw5LTT0yQHPHX+2dSlKbceyHCvrRdurtLfF6cHikZ3j3HYgkCmvvIGrhu6ibIBs8SqpKS9X8PxF44MGGlJW4fOiH+6umgpnEE0uXFemH4rFTlWmIJWmKQdd0BGpzFQkoxU4U8wr3Mr3gcrMr7hbZgGectAqSH5cNE0j2ssre7PIE41jXAoqw6unCqpPVM5oYGU/vmFLERWva2DDQeDIOiowvMX6ldKL6l2rHrmqZBnVsl6ahRK+rrevi2qhbMRod/7RTAlcRUC+NOUTUuEbKCg64lUtXlW03pEnZ6uaJcH0Jxda5vcmzqku03wIoKFZjQqibANdt2oLeqtgg/RF26lYWq5RcXRwFMwyKIuUcu3uNGVLZbgkj6QKLCT4qVFbWeL+U4tDv349BF8MXV+wyCr1opal9F08wzaCLU6DBjZf/zNV0wNrzPwsXrXKC1/ZXdToci6YnFJ9eX0Ui+5CZawsiJ9d6poGwicj/7DYRLZy49HJH+egZGx5I9ddieoLf83rRUpbRnDqC3TRfMJK1TbIouxn1AhriNUvtqkgMn65Pv2p6dQfY5My5c6fCrrrUUU30aCybm7zUWnnZQxCtu8XReXMBNbUZU2AqBXQXyZ9+62U+wqQNv+Z90LyA227XpN7yWCJDnVrSo1Dq6HHsz4BGed8eJIx5q63JEnzkZFfWMu1vFamjOo/WBIZM47a0LlvL5sfyzT9qRZfGflgJYnkMYJSwyS/7T8eXLd16UapzhFN6AKrMHYhMn4jZQPNieWtYjKSzYSxlC5AjRlboEW1bLRSS/rzOKoUcvWBdoKfdvc1Tz8VojTn1ap5mzjIbGEKQjR8GpsEKgh+rq3pop3XcqALVV7joCYQLPhpHxFcx/KjSt8rcPthfn0HJrDVwOSKf8oCF7VwKa+ldkdM5Demv3yDnsce9QNB11q5pGwjP1Txsy7r5M/1filFz4t/spDA0nyDWbzugaJGnkWB/QhNFt1UK6Ots59R9FqO2tiLWIQsB1Lmf5oQiIonfxUtdZPAlB9b1IWYq3OYcqTzgghsscCWFnOe4xQiB1uc7+4PqoueKtfa8DKrNhJQ4mvlycTH4GsMPgDbFeZkHikfEkhi+bmBtGoTLZI0jCM/aaxH82jRDq1dNjWLBRW/MtNJPHtfel7qxZA5gfwMjFrneVNV1jtSwzfPvUlI8XizrftVWQpsZlFlLkJzaTPwy+xfokYNJpORbsnA9JQrZtlFJt9VfeOGLUi+1FvePcduii2J1eclq15slOV76zPKO/CpStbkooKoUuhPxdGfnG2Nl0v1eeZtvVqZedNjL4gyWvQkNYNfDomw66JBzEVdropQo3hLYYrbM1UwDbwtWSzGKeilVfZf1cwoU8tfcY9NWrakXx9ncnmrjCoaucaFpVQsI4nm1SQw6qBViozKdKusJSuuJipppa2m2E7hNS3coha27MerSi7Kk4kQNYY8us3unkZHIhZdzcroxd1qXgtU0+U8Xfr2Cz3VQ/X4OqmguZYXNaXmz656F3PtrpdFMYiQIVDg23v0RnwJU2NR1WI/2rDX4qOhgapbprfjrN1dRFvJYECr1kr6qi/4omDKqLeW60uxbwpShLSzysXNPXCg33zzt6oVawVHnYp8H6mVTU4Cp+q+qyZzhq1K6tK5YJGnslsMrPekh9OCf7GlYPJ7+pMNqILrb/LkZb1ZZ7S6UAoyXZm3Ulb6fukqr5Wa5FTiFkq+SO5aVVjiyRepsEqqXrx5+6LEK4sZfVzSulKkLoSlvkTR3POBku0KDYQPYXEqRoYhLP4jldeqTXNjm3yUlJ4yCRcuy68U4FKPW5ZDNmigxVzKnVz05J9XdcMm7ef7WmVq9aVS3VcWc+N0tpe66OQqpxJJwonYKsEYmzh7kE5TinPhrTQoZYl8gW07SVIX0r6aRaWsP1e0VhepTP3wqEW1EqAynakWq6smIVdVExVwanoqBVj7eN4m1SivTdAYP9/c93Cwc8FwaHMmhLQlsDgpoYp/6J5kviKP7KvzilYXUXrx2x39LHbRcjV+UsG18gqEUTfAj6OslUIQJ/Uzr5Ep2X6OPSXVacKDZt1u4eov+Tr1rzfzAH6mqetiI++h4vzE1FCi9ih+QZoyyLlme/TV57IFVSMQY+7l5imsDZnn2GoAFUgy8mxhIKp+LvY65HCK1ZEfMjilr8pCkd2D8wujTi9l+XOl7x6iLor+ZFeqLPqTc9aEntFa5kp3IUrhZMsfeC3ZqixE9TrTKXIG4C7m88NBPzk/b5DvS7hcposmtQlFN8E4SCI1rqxHEeRp5WPV1ms0t8q2A1PXT7W/qolqQFXF9KdqpT+lrD9lUdxVcKVWCvO6MBdjHiJhXCJNLtRClekx71uKZatU3JyYHxIdnIpARhe6JaUXFMcy7eDL5l8313JUfrU4fqZrr6MwoxltH5jvP68taRBfiTcsEQYvvK0MfvL/k7ue/lXKqolyVpk6Hug3/7Oh2W8gbScvnbL/YqenWlDfqk5SFTRn9eYnVebNpuZuQFugUqmp06LmLIivnzWuvqz5m8sQhBTXx7buV1IdqLEIGPo/yyxQWqipd3q2rP1Svr7w8+tV5iEZ5imcL2SaTVJ9VBu0io/chczjfEDalkjGnHcFuitH2ipT6THlxqfw+lZpLqpMSJaglFfZT7TPo/6VL38rOIuCKaNoGzcv7DyEQyLmTDqG+PZRfy2D6ydrQa9xKlG0btTIWdCH3sa5FyMSqBogBc+umkafW2axfzGKqvSnPzU5Be54LvDcCJV+ypMqvLJPX9bnm8SWYEZKxdH+L9z/rr2psDWmO4mtVqdYnrUP1ozWJO3cGNYKsEH8E+hIJjGvifkQPVIz3MrrZbFDGZVNdblrlfQVja/La7DyblS/i4FqKyvz5XE7gQLf3rV6BqM431qOOKti94HzVlLeyS9+ai7VrmsX06J0qqHDlb8QzFTP1lefroMJlEAL6hNmMlKlC1LL/1TimdSMtxZnoCRDk4x8eUQpX7TKwYKf1/z6gkV2ECzDqG2G9k6k6WIQwRYtM2q3mj8JitPvp6rGqlGAfE7z+juf62iehQ8waCWjKpB/9h/Z+FrFP2sD4UiqeVqspPkGziVVcDGfTpFVWFrMLWdRCso12iPqo0brlx8YdHI2K4LUbRHPidrPGoMiyxQXq4aTShddlxV82Rib+DSM13NX4+tuum6uQdm2Jd+5JC5EDZBqhzSupIwlLY7mMs1czEe7xdn1ftBeTVTe7bvHed8i4bvyycORbBvYmytgXhjfGufmF3QjmWxxVLmwrIBv1p3ooY75kM2vLHv16CpLOp/JUSNY6Y4yMwDydb7AGvT5DHVtX2gz9mP3HdX6hT3WdYB31UR3vhvWu7UV57ldBWY2/ay087YKzUM7qHtpi8hPLdqN2WymYu42fQOzOzG/RJnredNz8dnCiVXUBnxF1Ldl+VqpvNZuDpmr0hfYYjnRUp/V8jOVYsxbmc6Pr+jg+pTLH3NTv7jXUvHlkQLVR38GzX3Qn8kPo9SriaaZCqxXCooe0xcVS7XY6qVsSeHFmdofjLaAGZF0SyWqt/NFCZWFGuK8JPO7a7sQi2L4EQpYScLec5LyUdOfOjyaVJS7MzrGOb0pZD5XqfRTaSpcWHxKa6/z88kpIadwCbY2u7Xxg/YiL8/87hzmWgE2iP9/Degg7wv40mLwzc1DbiRV2efmnQrZzOwlbY0DmeTPdwLbEi7uDzRHalllCPTbcLXRr8XysWpEislMQgZqSllFZq28RgBlFwjQ5GdxTew3idFccVJfP2l9LQRLroFtp35Ksyqyn07Z9Xxkl8rRDw9Gr0HWKSP3U3DXEiB4/Ao/V3XaG/q3U7JVa7s4KGs+NlycBqwcgOQ1ZbefeQMdOBxVwCaeRAJbRiXF9b3xvIOMxvmgyostO2p5s2h4t5JJ8PjcCluJWtaASbxOIi36hYCMfjb3TXO2NZ3IeWpdQyorZitftqqMBYMWZwZzO0z1n5qsIQXe34lhudjL0amCLDbwGfm36cdPBmNpAjOizo1hlR3uGPkoOiqz/1bDrYyCyixHQ/GNPR6+LqPEsltlqpcb2dKzlRXtTE8VqKlT3VQfKd+jk786InnjsDZoJYMeY/NeirLLNNnTLeZojPYmZVn6csEMoz/jvDiDsLae1s/UWAolqYyIVkVbHP92yveCRfb1khqj+Y5iF58wjmBre9pBlfdpd7q22LAUKqQ9KtG8sdvAYCy990UH20kdU7JGpQTWMngD4YipQ+iL6rsLdx10b9yzrS7mNmCpqow1VvG3dBoDG16Vfn3k/AjCWaMumveo88JbmrBJvMy2iXwWBXfn7tpH5K6Dyitv5m7pojlJi5lt0KxEeVoMrJMGF3vFvlKma/k3OUbpK1qWToFzMeYhgUV1kqRVsvbB18Zmmfcq9WNAC0BZ+1y/LkQSdpovisqGQ4tiIbCGgMXx7tvtqSmdns333jf2aZVlmR6fD0maOCIl6zzb/MJv9wOkdlc8H8jMM3IhTVhdKpFgVCg1rWqe8t2/5j3huWrkZ5z2Uxcq1PzBHUPyJr0BtB3LXpB1dCnB7kAKcgweyXSi2g4l5hlt0NbkrXGqU/vOFs6xBDV9rdcK9Ot+Bo1UkIt+rpoizoySjDyvY/lOBce6CFrPucEEIdv3io0z7eoNrrJtX03z6onXEh8j+cAkfBe06CUyHiYwvOmnNOUrbu01il5LbPz4+Q581Ipc4Aal02AkP6fnhNHFZpOoa93+JGSTEXee+VqHMAnWqvuUl82/a+lz+pr1r+daTlmIcvEzLbsu0/Uk8AZDuTKNO55zmGWUtn9KBY92j13R8hd6dkuZMfiGtPOzjnm9T3c3NvsaQ5XAG7iRSTuWif0o3k48LZN7gTxyCw0tLUhKXXq/fx5knf/pJ5UqV2bcVG/zbaeqpuIU09jY/Y7fWEg7efuJ3m3bcyvTZsZoVw0umvTW/Fp2lGt7Fy6D+iiF7SenZb6lU+uw2G52yneCOZ+WifqKoI0OHE7zPoayi4rhB5bZM4dE9KtEkZR9hdVfL85pRiQwBK1qafxSBLXCkNWKKGulUq9o1er7ClH+G3WtSD6r/6ax3f81A6feJFMUynpR4hyYYrRREZAypxmVNjVx5is9dd1jOBEVMghMjZ1ScvrhW4467L06X0J3HRhDAGHwn+PrqEw7bYdbGSUOLp6THF/nUDS5kG93HmDtRRMBSMRCoKB6Nu+NyFQsfTk18ZYSDRjH0jnxW0kR9ruLgtO8UMGYOVpD5RKb53vWBC2rYupLuOL78aXrxTq11p36G9YR6fHtAAAgAElEQVRdpvaLwAKj5uEXx56yJaZyj+boAntY5gWLHOjC4qYaDtmC3DM/hxLMr7nOIKMXW47RfHqLvqLf+oTfbImJ6qnykqPobTbRGYZAKf1K7cNPXVvMxveofvwBGwhXTMtaxTbkfWKB6lM/96qhjt6xLtRHTZF04b4Nb186S7d2ErVHpzpTXrtglT23jAzRW5a2lbGJQ2cZqHbSoN2EZOFqeSu3yLsir71wriBz4VvU2vR3iW/Ru8rbu5/jyq7RSr7mdjJCJ4B/IZ+f0bVMUdL68bte57FMcvrmF4z7erQLlprbY0jblfN1Eg8GNVFT36zi98AeLZEL3LLytipdMB5suFVD9dSRCS5cFQ78od2lrJ2NP6JqWqm4LJ2gLgv4qnTyjcsGw8nAsAMLnH76rduq0nWKrK5IVM4pUEg75XvEZAPXsReilJmpJ9OQalAZ5T81hyMCvRvTVOl8K91mzmoO09IErPVa81ymkOZ5RafgpFZLO3Upy09pZPzwqIr9iuOuN2gNo7jkPZwM0YvKqo3XimJXoMU2VM3d4358UV30EouaDdRdOQeCop2mTnNhnMcLDGn62RuCOleZ0aUvkiyzdx/JFdbSSfBlm66Njb7LpfhicPFcuYyanZMMRnPRvmtbe8gPcucS+iFtBwiOnrsoU7eTMIDpkj3ERbSH7IqWv5CFbFxGDL4hcNltXr/5uxubvd+vywsWvWufL60hXNwT6ApzrVSq14vd5hpKa7vcTqEu09Tilzy5izO/ML4J7LKbX/RY/i72adu735EbC1lsGcm8zcytKB+Sssy5LQUhqRq3ymjbliVf0tHuGr3cZmOc0fgsyiMLlEsJzDL46c+0LCa4KoJyD/IKfqp2r0pwbWTLCMVvpgNcPToYFmdShoVDItaaR1X8wJQrf/ZY3SweDPQQJmC9tl33a2mQVJOfxpYmquUmAqxKxOLXoqIqMNUpWSVAQeTiwZ6v+mhvVbbUdjopmkuKZxCuYhbAqX9ksa0N5PR/bjnquPLE3OA6UiVa7Cz6ZjNd65G2tS9fF1aNnZy0G7Rovtj4Op9G/XWN06jPnRSMBArUVNYb0VPyOfpTjhr8q71W/21Vl3Jjh2AEaImW3yU5eTy/y+SPAvqV2tIjZZrGol/FkWG7lit14WZtgsiqEYu5BI+ksnDhlYpbrJhaq16UuSbCYn/ery81GblnL1hkV/bpYliHMJRg9hFB7zoSqM//mSFWuXPOzyW4ttTZss5DkNH8p9E9WjztPPEmIRYJD9RATExUqMXhZ3NHnVHH2inBLWdRMmIf5ZbfL3U9jeDC2fBehTLagKJtLGHGJ/sM+/nnaHkZm0SxpAIt1tVPg76dpK7Vj+2xPyYFZB6eEswP37JRmEtYEKLxlC9/6rpy2GUXLLpX2Em1Pd58vZDrsxetMiYOrRIgj/sEjMO9TuMaX5JO14sDk0759ks2WMpRg9gwryBx53KnC7W8AU8NMey2kffqQV76aU+5IYHjJhWMXwqGKouThL01MreBeci+3b+5eSyuMc0fuWxIdDqlwFArAaa6u3JulSm7x1Wouen6IaqtnWpT4KL9TP3r7WcLVd6oAfhStTWGwCX6GU3X8nirtCDLcU5SZbHvrYoWvG1hne1lLjaw/Ezu49+SMcyNJBpyyuUPvFbGRC1+1dXoILLF2QaPRK3OD6yZjUHRGUUf91Z+nso3nvl111LbN0lqMk0VoaswLnFlFG2X53D8ED2ymYQS1Y7OF3LLOUkJmZ838AULrv253KhTUnerLe1oLoFUqZ/2/p6zsVUXi2PJlGBTuA9zVb4jRLZ3veYQVCU3LgIG3xC4ZVFjrnQXsrHZlzlkJ+0GS/OLw14nTHCxQavhhs9B1qmfvZWbyjcf7ow/Oqe9OEVZ7D2cVG6g4SSpv1irGifM9u535MairPb1cAvNJTFayI5zI/W1oD6F1CSbqy/TRc34vV7IkVNYNLPeBrY4RujaKlm6Q74AfjXv14Ir5cCA5z8LTJpDIjatiQXzHXM1uxBV1LbSW0zf5e5fqFyrFnLKxC4Yn1tmfsuE0VPDzvdFSxTtK/tKzFxvoNyozMWDPeegozajitO8RNGMMkj9W9v34B1tX4xV11vKXMNWhXLG4Ep9rItVevEj99aRKpGy8HM0Xi8O0ZsryO+lGYVUtB7DwlTR8HUpMmXhMk67ov2YzbtVZfJf5KlK3+4rrvd1v9Fdb11bILtW0p9A6dFTcoW1DDe29MBOsINeLNq/m7b2xwJO74ulXkzfj1CzbGwZWDXvwM+LL+P3SzS/VrWaP1UWcsEiz0F1muSaZ7Q2ZDTBjCtYO/ZkUnO4XfdwWAYjitOw2vqGZBli7KgRiTr3YEHIURqICbuagEUX3XutwjeA6XpRJJ957xH6XLxDh1iqmLPhvUqacn2+3nW9fc/W2GqoW74lOsYmq2hbOor9NBjY8Pzn7rVPMOdSzUPso55V2ukX2TidVbAGXCBz3g/v0skRn3z3bzN/i0MrsCgeSRHwp+PmfmwKOXQ3Mr/wcbiizat/zVTY3Crys6byvf7knszD3hmQnCkDS4XPxSMkRSDAW9ZKphThwjtNbkyFmtu2y9e/2GBuNgU5Gr7YdxpN4GgpNghMDV3bejBjQaKTrg0lyXcXJ3tWnE4VKt+FnnIvcxFGvNFoltFl9MHiwMW6KRRlk3irKvWlLL9YWYM8aJzI2r76OD4pc6pf/sBrOcjRC78fEr12M1R+P9k+HRRNMxVY01qh6Kh+jx5oaWFT5tSv7EaPKsHsNaVeWrXgllowx8X+0jn8/DTLnKELcRqPjv7UyK7qaM0Fm4dEM3Ly5C9kMPMEG4bUyCbJHcyGIm2ZVB5+5m5vvcwhYPBzJsUhllnojPY3NvvKStp7qSg/hZvBqErU3NnOTaKAnh6Zp9MqJDoRlKE03Zpyj5bFMgqTxS5mkY/Qw+bV2uYzTd3d3v2Kf0qYxfCu0ha7sh5GHiwKLJJxEVIL/VGDd09NF9u4kVbVv0c68qIBk+jPFOQeIh0oTcsYdoN2atEZ9qiwk5ostcz5f9/h9BguOcux9CsK+jb/jtYNAi9I4PPnz0+ePCkr+Js3b3799deyZ+1P3blzZ23X7dGjR/b0zx1TPYPDFbBe5rkByE3LxTc3VxlnsbQ/fvxQ7dtFO8Uy7yLtNTMdVkeqXDLdtUrR4tzDhw/XPlUZP7Vqm0/23bt3r1+/zsdpdbdey/g6Xxfy8IujCD++u/YXj10gFxA4LoFVFcEfBWihpXlPyWG8e/euu05dyAOnbhEeEDBqWV3Njx8/Ts+q0bE3cHbHqGn9W7duBeIZf7548WJR6WrN+5mlk3Nx58Ta0ahLObi4YJEDAvxcReD58+eW+P/8889e48rowp4ciEzdInlBnA8fPlgGI4ojMf7++++CLPKPLLoLPS6N2P1tPruCu+doIKaCf//+Xf0H8cxwUHmLd4pkks3f8pcE8jG5e0oCUdc3QkmN1X9jUVdJxdhkY+342eUbTbWq2vHw7Nkz/xGuWxHQeKd+hrCJMOrCab0vk9T2ba6EEZ98vhpUbmOcOLSMbXBrLYEvX74sPmKZSVtMZK8I+T78jRs39hKsLN9gFUZOqXgqLCpAHohgusk9PS5f9Pjx42g680D/wfndecgg7dFcsDFDgkmbghXJfAdsKrVx+2MZonwLO6Upk9tgbnaV/Ivy5F3QqrwOHTml37YezIgoqC/Gp4zRmC2cg3r79u3iyotlknOeciZEdXNxz7EaJsmWSSR6a7HW+09dx/L9Uh/02ugZ5NVPtvyB11q0WOPoe/BFcBS9qGgiNCGgdbR79+69fPnSkpreQtly+ZL9pRalGOPUj9aDmQ3lK2fLXnoj/3NEq7eizTjUi4rBO2XlZx1dNC4WCajn6a9iL8b3I1zzPbsa25tv0dT2jH6b0HxlcV3vgXswLKt96uroFb/m8mhmtWy/UKoUElJdsgz5Tn225mS6Jqi5wQyirlkfPXE2q0uDxlmmSdd+VdU886p56VXWYtkGsDjDP8+RQyLmTDqG1HR35mK1XQ+ej4jmOUZDVGE2e+l37cq61gm2nNWK8iGwmEBlfdH+mGD5Xz0DbeLv5KZXtRwBk9QiZRCt+c9Kws3lIcE5gTF1pM7i2l1lU9Es513NIVSGqMqX7W9QD2+bleZKLePr5hayuPtk/ohC5vNK0WgEQuAoBOwdHr1H4bpMcpg95sUcNGPi27hfJ9VxL4z9T38MZdxuNTHxH8xTWpWsn5S2QS8+qz78Nm/7qEnNzyTq/Y2CzYt+eXV9wSIHBPi5loD8ubFvk3+db22+9vhRX9S1528fjOicCH/e1l6ofEyt91iUYtyPlc+r7G5UKfOkfD+/6I39x/0H/fD59apk548rRNOVrqMSjaDArjPyqUxlBl3tPJUv4YMQMNay7aUdUzDGJttbQlmOmRZWHk/72nd5l6ysLEd8qnKGsEmRNRjPt929Jw0ypdBm93wHTF0vWWkmhSa3cGhNMJLIRMDy0ZKyfWaDEM4XcMxOSwpdsAojZ9h8a0R+SioQbNWa1+J4Kki8eMdIkM4VfmqWz9+epRO1Cgwj0wFzDC0HZbrIay8sAqhoa5PdIH6+1uRd0AbijZCFXheMHki0lwcuqCB2jBZLnlK7zmyhZeE73/m38/djWtoRi2x+mquuL2X5q8iMGfmyyx94rUWDNLZW/lLFKp/mP5gXZlWyQVIoOgDCzx4ENJunF0ssxqb+szrJGt72ECOaJvtLo1iKAytnj4OZDYkhk2AvfbE6DvpgpRVtWepKUTH4LZXVNq/8bE/bvNamZhntRtNUz7brlIifqb2XOz2lqeN+79kVa1OLffMZLeObVsZxhA8tuK5PIUjwcD8rPXCP8mq/7tpljkmMfhNQZQ4hU+O0r14zWqrCwbKgZua1T0MrEezTkE4HNM4eBt82TTarTzwvtceDQyLaVqJNU2u4HjwfEdlLsuWWaFXOta11zVytHQIxRyOg9mz+hoxGCP16SDWjgvlgZjSeyAMBR2Bxr7CLGVxo3NKvAgZ5BT+LG4KyUVyQe9ef+LooXml87QSTBtLGd9ejORIIgeMS0NSSe4VVFWeDA3eDaawoOssadvRBAucE1FL4m5VXDabkGC2bzvWiTvFihqWpLW7H5zQWQxb5rF1Nmed4wSLPIRCyloCxFmgILK++NvH6+PO5KbmOrj3/Vc2EIssT1hczSMGiFK3u1J8sE+Tb8OfgDcRUUssGMrnuvXrymk21dGwaao2kxiHA6mMPXTA26UF1VZrR1k2T3hvvHl4l85kir53L6lH2xdFK1Eh6SBJNc3E4Jvl36Q/PpcWhzZkQMidgWRm0fEJknvIgIflNeyM4PSMo7Un1V5zVMvaYQbV3LyWARiJG4RVtPmbPP5s/kSf/7NXuBs3iYjsV5WOZ4uhaXyy+aMxDIvJ7M/IuKKqL8wWmrKurReUx9rOlVGGj8lxhtlDveCz6f01q2XfHRklGAy2rRZKt31soKWM4peVHVXC4wKA9Tcl/suWPlKFGi38FrxUt+GLg+GscKHpRiUSoJKBVSM0bWLq+6oYp2paraewvrVRu28flMP2ZjSlx9tK3hUxq4xDA4MfRxZkk4T27LbXpNjO7TLUpyLgJLT9h6BLMXNSnkEmcW2UEjPMG88T7TUUWL6PMzdsXWx/SUy/658+f+pa8/nSh9alV60F+aue73nFy77gwF7d/qGjFVawAywb78wukco+cY48Hh0Q4hW5xMaZjUlsynwIw4lCJ9AEfY+Qm0SzvKfkZaXlp5E35vqhcNyQw/1ioLKerrdZs1eJbFg1VT1K9CSx2zlICbNmDDGSwf38geFALJNt8ujzI1/4TXxdlJY2v6tioM7PliVdRmQmEwF4E/K2rqypOscCWidRVGyaKJTnBg5bRpa9W9YfX7vnTrvf8+Esdg+LRlhK37ELesi1enBSTwBo+FxvPBYtczIoHfQLasmNxnnrEeHS6n3j99XzvUe+e/zzHfCn8s3LyMe13pRSLE95FIyqFRbaRG4hJEcYNZH5nxq7BVjH3zb1VKUingMDaPlVBFmWP2F8vLEu/61N+hfJ9VL9MLc3rdcYm6nXPXyLS/gZtp9ty93A/dZPyIoHFLW4a/e3r/bQDLL/nRjZcPHe9yGdVBBzaKlzXjKxdJpZxzaGPJMsX0NIKD2IbwSpMp6WEPC4fxVpHt8qKFLnrYrpfkKNfBy8lCl1Zl8nS2+xXX7TH1KKIfrtpLbmn4uTHPvY6lUr/BOEp65p3+zcrbD9bWqvx088WWqZnazY45W3GomiLhPlcUncvZfkpCMcKv+byB15r0UrPscaBohcVTYQaAprKW9zbMKWv/R7q+W88rbd26OpQ9OskuCxSF0KUn3tMPajKvuWelpQYmfBgZkMx2UufwcWtoxPA4I+uwQHl5z27LZWiSdf5uN5fdMsLY5mR6J1CPn3uriWgCrh2YOWyKJuxd49nLoynlsxTUFksc/Lql+pv/jghEFhFgM3qq3Apst/cHHfTGodErNX7CeMXz8iIxfaTMmpT1y6E+3X1hPqjSDMCGh4EIwTZjBq5WcSWAWvN0s9bK/Ea1fghXENgTAL6pIPlZc6o8JavRkQfbBJoXBeZ56VD+4atnvi6ub5ciOzN3vqLZPGI3eXIRW8Cmr/TatyqPz2irZlqoPVn2UbQuwjbp79Yap026o4mFaVtHLUyWkRRPK+3mPIFI/hTFWVjN/WidaKZal9AT1VM4cWfe9LrEBZ58kdUBCLV/9TU8GLFsYgdleSCRY5yILCMgLEuOK9elkvZU8E5CJpi6r1QsXYve6dmxTLE6LHjvExN86eGbSCcqBbC6vP3tjcnT/RCL1AtNhzRBwmEwNUILNYUxib7moTOfZv3IuRji8+D27c45F5AQPtR/L5BNAVjjzT6bKvAxeGYel+WvTU18uDQaujxrCNgPDv+0LPW+YFb/u1uB2r3C018+SNKzYZ1OkNBfSFjYdfu61j1DvBiW2AU8grRgr7TYgsVZaI2K19Tpqf6uYJgQ0VUSM3n7zvujkqlwPxCg19zUymcPjwFIRW+ARB50U65WKqSn3UnCJa5rA1mCzWOswDppw5LypKw03gzpdxUuG8Yna4tQDplfZRkjYPNoPHdpnSdlj8sldQvYCcDHsRr+SVdde33Xcs6Y50WwV0pULRDwUVbAtp1oF0NfhXIpC8/1nvX9Dx39pfOmewYwv7SHeGT9fYEMPjtmV8hx7XzsT6Tsm6qn8La66O/Zzfv4WjAaJ+cVMyaMbietee1VjXELyMwNwljOovrucZ0UtHys9OppxS+wdxgJnduXYcAm9UDXS/6hNNsWuOQiED1B/upqlspsdZdit/4VdY1HaliyedvKOWTqvzcaz5x7g5IYL460um7Lg3LPpe5YeIkBYFWBIonLFZ9qqiVtH46NW8+zw+X9VPe8XruN/B1vjp0SnewZu/fna41Sv/69Wu/0yLnORJSTEDaVK911Z92WOoYUZ3zoj/1mX/+/Cl1Kx3NG+7Sgy0ue78H/fkm4/6bemEss2P2XdH18pw7BRm8231S89q2/KRq31SJ9BqDFKRrVbEa/2nsVFj2J7VV4mKOWlMsG4ZfsMhtVXPx1PQ1GAsB9Q/V9lliNozjtyZKdrMGxV6EebfZ/mwmprE7sb1GMjK7WyM3EJOQ6sxbFFezHu9oVF6seueqMi8eh8CJCfityWZNCWOTyaK0Z3feB37//v3gXz87cXXYpWiLoxXVl35vqNqLrEHoYs3dfS4Xh2ZX6JVjWpbmd19VqVHQ4szJYl2uyb3hs4F77LcEYxn+qFwFu1TlOY22pHFizVxfQ+yHSMrfnKq9ZWWrkH6TkSq1UX2px/PhlkMijLMf+Yx63M1v6XOz4j2yPkqaGcey12zVOE4mA6dGv8b60pu/76AyxTFKm0khdcvouNTupFKoCc8otzf5lNjjWH5Kwt3DWf5YVEHGsBefzUQw+oG96k5Gct0af40jL3/0LoqOYiEwIKAqqQG1ZVZB0bRFqmyoEmS69mcwlLY/buxF2BNcG7MG1+5zkqnCzn1Lv8mNlAxrw+cyr02B+JclMDceDP6yxtCq4NowaWl2U9kZu9ypx8vCD/2e3XxOY+2mIPvXJed4a56dp0ZIEwKWGexoRr23chV3XDtNiEUhEHhlAsZB2XynUG9oizkW78+vlNxfsDv0pjUOiai0hJ0frz+tylj5U+XcZTFj0S/MpaU1nTO5Tog6YZ2+6+IzzG9E8GNGr9mpEMVC4FAEtDW82FAL/HbzshePx9TXHHPVM0CErwuA6KcWb/QmsyaJ5i5ai2GaAtbZASNscJ9LTkgnAlK3rELH5Ovldr3irv7hUbYjdwLiJ2vcf+M/UnZt+U5gcXNTJtKJn/JXKdYuAESxqBJpAFg/CJX7nc/pz3NUDd1+vGkBVTC6vGCR5wolpJKAcd1r4yUrvVbql0sLnAN2ruZdQV/m4mvj+ML4ieBiMcoeHLaBmIojn2n5LpwqRX2TVAbQf6qTgflZcA2BqxFgbLKlxjXdF+xelVtT47XBdPqWxSSvPAHLx/2MfdF8Rk3uLkqibaDbfyAxVTQcWooM4ZZhQu8dbF21sHgC7CF60XKP/iyl/E+/Ae98C3tUQYs+MPqUJrIWgStOzcsw0XxPHBhMhpTpRXwsc4xdF1j9yYGUvnbZy54Sxg/PL+4Y65Sf4PmuM67YYnudgOQV1ynTebKLXnH+iCVkkNlC4+75frNqxj6Mv+/WgtcYB8s3ghotmrExvezyx7m9Vpk1+t0Yy9ruYi6tFsEXM8pEQNEZONyaCGgkonbWH6imyKhe7LUjjv2lKaUMEs7+0kEUgRjbEMDgt+F87lx4z25j/Qb9HNXitXPy2mtaNkDQsHT7faob4z1cdjqOvHiat9PwyjG0bIN3kf0LGbk66n4I1xBoToDN6pVID73Hg0MiKrV/7Mf1glxxw6mS77UkrB7Y2mbb8g7SsXWJ9GkC26wSFXf1JsFramK66NyBQEsCNY50hA0fxu0IUWSVEz3RNJsH4uuiSLXBRYtkminQvlvtedLBEPoYps5K1/hnsx58VDACRyCgba+yhPFPjN6AlXHnTRNJjN34xe8NNhHmUokM9ZaX5dVfaadsyr5SrRZQBZsXL1jkSkXw+JyA0VfLPrd0ocEYwSjkvHSrQtYOLtbGNwpjXIn0tyoaU944msXvbSxS8LpyKvdt7C2VO+EQgEAnAltWbcYmGhQH3VRttdE0NTtgOpn3sMlaZj53GZ1FiVkkUYm27BJH5VQgDi1FhnARsAwT5JOPy2px0bPTMK0tscA9dl2CCTa/pgpStjdDo1etj6QsSn5V79NyQkSKeTS8yWSINupY9G5p+KJCLgZKgMU4ilBmdZaUK+NU7s2ozP0Qj2cMLLDhLYvTyf+vTXZtfCOiEWYLjVXbOBw2FjyIZj9+wihtkH7+56UsP4/iWHeNo6fTLH+s9UJr4xu1P4LXMoqajzbgGsck8FrFrY2fx+LunkbRrkSXvdAmN+PymUav+uz5XqBqupqdasEqFOwvXYUrFblyvLY4rZTKl3AIBAS6zua5vDB4h+J8Fxq01nikvWbVzvSenXGoGNieOkKpyfAgpvspZQXnArtbXOxIwHgQalTCSuccTdMPrJlbqymXLwPXEEgRCHYBpaL1W35K5ahwyxxOwf78TI5rb5U1PWtzmeIbPcmqrS8cElGmiyGeMhpERlZj5U+lsFfnVfKs/WaC1oEO8R34FGrCiwlo6tDSkBSn3+rBzHn2rbIgHQjUENDoN7Ogvpjy2vH2YoIFEWraLI3HBj+3D1+3aBKa+dI2R62ZqVEwLoIupkmEcxCQVejckPp+9aFp7DLUzxOja5Tns/ZuTSO4Nq/F+JqwMO4MWDvoW8zaGGER19qJ2gsW2YiaaKsIqDNj7FRv9jFA9ZD9V5vUmG7zVsliJQ3Aro0fPJ75admrZPlEcCaL3rf6wSmWXNN3Fjcr+LzDXAyZByEwMgHGJttoRx1UedFgbVWNgpyw/X2ebUQll94ELLO+6uaNM5kmSSxzOMZRZ1e8OLSueI+euGVrac1rCbvzWSxg7/159QS0kdRfFFON7tpEWkaOGgQVyyDnqVZeuTx9+lRlUaOvTU46PVlzsCppcbL1nI+YQjAZormaslbS0lQVJ24Baxx6D2sei/2BwRd2LTqqjJNBJP+210n6wWRaq+Zg7QTX2vh2XQQFjD5o8fnRBy2BlqqtdFqRT4lk4aBnjdKmcomGX8ryowQOGni15Y+1XmhtfLsZWGprV69lFzUVsx+cVI728LWyrY1vl+QEirYX9pQxp7lcywhC7aDq7LNnz/biYJlpzMhmXArPpFB/q6Ymqm8z+DBE3oC99PVGQgpHIYDBH0VTI8vJe3a7a6d4/kqT4fY2XRPmPU6x3J3eCQRYXGnKlDEzQZR5yn6rZm7N32xpz5GYEDASYLO6EVQq2tH3eHBIREqzXcL9zQRdMliTqHHXdSZJe+cpk0jZrYL5oM1ekygrEU91IrDZQT6VXcmhnEMnXZDsoQlUTnaUbZBqS8yy6JXJsZJAJuUmt/B1TTCSyGUJyEcNvrmht2q2XAU0zo7RNWqr9KGmLSzbF6bi7/X2r2WwuWpt4IJFbmvApOYIGLt8m3Vcg4yM4rniFF+syqjr2r9liDF4izZUAzGZRPC13pSdDCh5SlTCz0qgcibwrFjqy8XYpJ7hYgraqKoXj4PNB3pldFUXdzEXIhyFQNCji4q941JgsTzbfCIsKp4LxKE5FFwEBLRAH4REf+41KxIVZm3g4jho2NfOXUmDyZxV41CXiPFCG7YWiSmp+kGQjOrFixc6FUKNvl7d0Rbb8RVhZLhltOCYreJTboN0okXoaniWd7NH6wP4lBYXGmr2EPsZnfVaXk7eYPvSdRpKr6os53iigSUAACAASURBVJ4tDAZ6KRVbZjVTz1rCjYo2SmvJ0RjnZJZvLPVRohkrsmUM26TIQUZG8YxZr0rt3F7LSCwTrb6TnEm88haKrgTI4xMBzSHID1gaTW1yUB9438mEwHmuVSL7S9cSWxt/lV9am7gf39gb9B/xry2TJH58riEQJYDBR7EQaCfAe3Z2Vp1iVtZizYHrlOR8k6S7irPLFFknaCdLtmZX/+Ls8Y6s+IDijvCvkHWwvpkp8l6Dx+b78zNlLLh19D0eHBJRoPRRHqlsuuoPTdjLKUgBBZ9PscyUjaJa5GhHoHKE0E4QUoLAgQloqFyzk6b3JgMj2Uox7D1mozxto+Hr2vIktQsS0Fqj5vsuWHAVecyNnkyEtbXG4s3KbcWYUjO+q2OZCeohntK0DDYtu6ideBcssis7F20JGI9IV9fd+NJRpXjBtNJmPVJNRtm3/XVt3y1DjMFbtKEaCBmk3ls2OtgxOzCVdYrHIQCBMav24J58rdmok6DubjDRp+ZSr4yuTYr4JyCgbU+BMUQLNVrdtMijncR6/zlanG0CLUJuI4mfy8kcml+0Y11btrVZxhojl/roxhYMTLRVtOuWIAZBIxvzXLZgMsQ+QeEnZdx53HXMbtk8M2ZzNpHM7/BWHF4rWpzlloEZTdG33srroIFrdVQNs4VOL5buvYvc78K4m7GHtJey/H4a3CXlSy1/4LUa2ljX/lKlnCi6EiCPi4Bmt9S0WXq2WqXVxG+rzlUZfPaXihv7S8uMh6cg0IPAZttXeghPmiMQCOYAC0RSb7DgqSaPLA6N57lYpgrnT3UNqZ+Z1DBTBzRLlZrC9ecSda0QheuucSjataQkniJg6Qannu0d7lvU2rxGLtfashB/QAJsVq9RSn3TU5N76tlVy+4cEpHCeIDwmqZFxbN8nSBDoTL3TMqWWwX9ZuMGC0vuxDkKAa0x7zv1aQe1ynHbkyUmBJoQqGwvgt0eTUQqSKTeG2y/UcZYTHydERTRIJAnoPm+QfxVXs7md8cc0zYv5pUTHKqZ0M4A4yznjpZpOZ/CPrq8YJGvXN02KLtxJds421sjsPrGfnVWnd3y6y7K3VJVxaHrmzwWgD4lS/wt4wzVQEwFt39iaHfNbqkp8oLAdQjs2AO8CGQ1oPNdxe/fv2f7y0UMYF5MY6exYDPZPK+GIUZ57P2KhrK5pHBoDgUXcwKW3ZaW8c485XFC8uOgffcYWCgFi2LGkbgl5Wgcy7khepBBUJTexoHaN+xXYQ2ryyZDLC8Oaady/cpmio9mLFO3/PBDN2fsvrA0JXqx9tmzZ77Se18rR9cKlJ2xkpKQ2cKJjPHYBaeFFM9two3SrhLmapa/Cs74kY2dLuNItqa8Gyx/4LVqFOSeHXCNw8k2XaDoAAg/VxHQnO2TJ08sj+gVx30PS52EDIbSFsn9OKrR/s+9rutHYar4ewmfz3d8n+nkZzTnUHBRTACDL0bHg45AZbu277j7HO/ZtZqZfPjwoVpnzev+/O+frhWicKduLsYkcNYuQY8JsTE1iFTbE2CzeiXzVk1PpRg1j3NIRA291c+2baiMZ29HpdS5oZWtS03uUZHWBhb0nvXdj7W5EP/QBE7gow/NH+FPQ6DyRMxBJvGljoKGw1diJQc/qbbX+Lq2PEntygSePn16weJb9kttjyW/lXx7eQ6d41Aqtq+gGF/76aEay95u+2j6gkXuoRTSdASMTZUMT2ta7qkeF8FGTOP2zYaSaF4rs5VcPX99FL33NvfK8UVDGmVJDdVATEWwvCejmANKXqYCnoIABAICY9bu04xNXrx4EXxcUQ2Z3krljdPADq/zU+tl/muumYKPM7s7CWnc3KZR245rgji0jEVxy3IiwI6zIk0U1HZHRBORViUSnA36/PnzVY+vjWzxxiwDraXaKX5gG2WTIZqxCdKJShv03KJxigMtVjf4CxW771Yqhr/Zg8amROdqaT7ceG5IvfB66U5VQE3h169fm78+x2xhvYJapbDjrOkFLb+V1kZI52rLH3iteqsbc+gdlAtFB0D4aSGg/pKmvyxLZuq0q1s1yCuOlfsqx5mBrOzJVHKwWEhZHCYWyrjx1EEJYPAHVdw4YqsLZ98ZGBV795mrguZsxzW1OcPBZybnAhMCAQhAYAQCbFav1MKYE02rNq1xSESlDez5eM20SP1MRE3uTagZl3b8vCzL7X58ro9OgHH+0TWI/CMQsJ8olpK2YK4hlVRleOW0i73fXCnn2sfxdWuJER8CKQJdt12mMt09vKBT/X/YO9drrXGkbc+e9QbQdAgDEQyE0BABEMJABEAIQATsDgGIAAihIYJpQmg6g/6uGa/PSyPbculoyb73D/Ajy1LVpbIOpYMPl1kCRBHoqojt49Bjx5u7ueN2Me7Av6DKUfapyLEEWLRt9EVaVg7F5j7H97YU0uE/ZPkRS8lZU86WDN7ZadDBv/SNOcCC+Vp9FH0ur62LrhoIhLTvDdAIaKtMFS4CoxPorV4anacrP82it8GV1pNm1LjZ3k1K16chYHR10r/K/4BecWhT32832apd4nDuqtDCfC5+17I32zju65ZkeLVK5kxNA63dgzwYfdSuBt3strTTIGiLTONwb7VJ4PDKgGCW5omWrqqnxVNkVdrOrW73xQxXRKsqnyzQbkK40R49esThcXbPTCYrhiGWk5oTcpG3MAFajUcObOuvafk1CvGQNC84/aFaK9PSRhl6q6AzC/pqj7NQE8+txXVAj53hZKVuVSx2rS+diRmdrnP8ZhedD/GacVBGFyEgg79IQddT077Yb0uG3ZWHWw+WCk/oKlschqXE201Hb/EuoitEONC/VBWvcZq7qgxK/KwE7O3Xse3Ubu729fllizKh9SwrQH5qOiQin2FECmVnIndfjIBk+d24nNwDgtlvJQiQeaibXTbF7ITA6IuoOsEoMS5OIL+96GeQlj+savYdlSirU10XhUuRRSBAgGWFCT3MQIJD3NpdTDmEFhIyQKCfZoJjtu0j4mO3q1mqAssK/guqHDBF3SpFwNvhuZWsZcvB1rO74Xxj0I2T9uVMN4Xka+qK29tbDq3g3Ja//vqLf+mxv3z5Uq2bBWk/DcQkrd1oT+CRtxSQ4ojABQmo9q5U6Gz38upYmoB+FhBX0lrJ7hIwLhGwDI528yoewSjVgWuyVaEVL/TTJGj8GNfoPd4//vhj6CJz/Ve1B7yYhJvdFjctit0ic2A4Haq07Vhex2xVhdrnWVsmf0e3utErolXDiA2MOscEq8Dw6MO8efPG2FrFytMmvryFFs6WpseSzlacY1/Aa1r+VlkMF37B6Q/VWjlW2tscR0AXFXQAjm65BOiJcXqXpaXmxHymRPtxQFmGGK6my2utL10yKRsyUJ1ZVnGldk0CMvhrlntBrfPbNeM0VkGZvaQSBOhqn93onkmvOPQzjUD+rp+0fC1PWXrsW+n00+/dklDhgxLQYvX8gutniJ2siw6JSEZ3/IMJvbdZaMtRo3Pk1YvDG90EAbrqvK5SVWBZAmkrM8rKoNREYHQC+c6OhOq6ErT8YVV+61lDNdV1NagqzcsSuJp7MWdAcVkjGU7xfkrZ3qk4vPNgEcAyurygysO9ICMKzMfQjCaK57eSgt6Wwtp7ZippoWT7aSCmsrDXmVrVIesVgVMS6K1SOgdkjk/Ca+RVsNSidBJOMLt5jjI6Sgs2/hn9nPkO1Ro6GmsMRm31usQBvYziBVLQrRMTsLx6jPhGr6Vzlsf1UPpstpnG3fiK7R8kT5PcYhKkzKaytPT1VFkCOECmSh4LsZz1sMydJtjiVKzqaTE2jqPPlYxeES2NJyHEuNfaTRluPHXv3j3GEc+ePWPnIWMKN4KuOydg8Rt3rkK+eLL8fIYHpqDpjwPhj5i1Rt8jlppkDhCgDrS0YjT3nz594sT8QFLtb3ku6AQB+unG5LtDjSP9BEo5j2h9aQ49PTscARn8cEXWm8D5Nfnh7VqCABanZbOSGt0z2QzUuTPKGfEde4BpuFy05i3MR3eTCdgHZQltRLJUqw9aBGjfKuXUOatqHhKoQyLaYS8+eZZsgsZ53zCafFdIOP3duwnqt68mdrVQhHoEEiyknjBKWQTGJZDv7Di8vZjhWzqUc+TVC3vvefXxGoGq62pQVZpXJnA1/0t+xXhlaxlF936mvuzN6OGtm0UAyzrjC6o8ynsxupzGrQJsa6mh6YcPH1z7Z2aun3qmhr75aRb3B+aLNKXQVcGx68CuVz9jTLvMiikCIrBLQGOTXUSxEZgGolvrzYkQYu+jxuao+AMRsJuBZXDUXnF7Z+C3335rL54qtPbMB8rRYpMPHjwYSKMEUft/R9hswzjur7/+ihqnJKDgEUuFrBWxaWxrPMVpHZzygG1gIWknd1iOlqDxTUvcqLLF6pCh/9NqwpVJz+uAjSWVHw1DSq5AGEdgrnzImn4XHiQOjLi9vcX+86VSChCo5y009pM7eUEqjTVk+aO/ZZr+6LAE69Vamcp2NceRqUsPj3db0D3AqS0DvSzs+ePHj5aMcBo8fPjQErNlHK0vdWlbxlxu/AbXlfpdDSRXFiKQQEAGnwBNj7gEtM/OpXHUdf+eyaPIXCrfnMkyd2VjDWg5vjW1UzVKRGlCwD4MOdwILQLUfouXNhOeclrG7zNEh0S0K5eclmBVSsuLsfqgZQHK6oNu4OEvgHFyy5XZWxDp3tL1+QgcbqLnQyqNLkigiLOjn5cxoeHwCt3ee/YerPezH7z1dFTKItCSQHIHu6WQBfPKrxgLCqOkahDo6twT+zj0cMu0CGAZXV5Q5RpmrDSXBIyrJFlLVGNFl3f2hFGYpRYKOZZAVw0EKKKGWpoPPtZ4lLsIVCJg6YBVyvqUybKplWUTy3lTGm7Voqcs8Vil7C1vn75Hu1R2TWMZBuKrQgvA0S3Lrone+uoqtaoELL6j5D3eVSVX4mkELIdE1Pa0WBpHWV1a+Xb41Lt37/Klmg6MeP78+b17925ubtiBz2E6HCNbw/GYL+3FUzD2IpZDxbLcjOkbpU2QTZafAK2fR4ztoKY/+imyoySpV4ccpZHyvSyByZFrWXswIaI/T2esK1xaX+oVh2XM5T1S+6fdm1pbEqUvAg0IyOAbQD53FhaH7S6Bw+0wYaLK3hvZVT8zgrr6mQBP83iOJRTfuutRNfq+vKemn/K9r2JRYD4Be/uV0Ebki+emYBGgfatkkcrVos9rHRLRrlxyWoKllPQdkxfzWRagLHP0Qg5/ARJ6z2WLwAOin70RONxEewMieUQggYC9sxhIvJ+XMaHhWOrV2zdS+sG7ZKUQERiRwNUOiRixjCRzFIF+mgkaUPtw7PA30dJn2HUlX1DlKONU5BwCfEzGOGFg2XsQJQmG7fqUeFmePHkSlYIid0KgnwZiAmJfL3V4G9FJCUoMERABEQgQ4Bu/fPJ3NQKHPWkr1yqZqwW6Pbqw7r31GSZp7VLZ+xhhDrorAqUIWOZccj6OVErOzHTCPhP7K5wpRv+P0yhbKmSjB6B/fSUhu78sDtLHjx9XZWVpHGV1VYugZeJ4Eb3zXvNzp+J6+/bt06dPqc9ZtMaHrNmmWGRnYL5sSsHYiwi31PkYjUt463n5ZPn5hXhgCpr+OBD+WFlrWDFWeUnaLQJv3rzBkWsZJrgp0BljcOGGHHtt8XXsStjPS21ZK7KrjtaX7iJSBBGoR6Cf+qSejkq5KgGLw3ZXgMPtMKE5i+2Q7EJIjlDPXZAskh48hAD+gQRLnkStbc/JvjU0Qq9DeCrTcxPQYvVzl69dOx0SYWeVG9M4C2LMJqf3U0SS5BbXqOButMN7z7sSKsKxBA430WPVV+4iUIRAEWdHEUn6SaRIG1pQHdV1BWEqKRGAQHv/C5O+LKGb/trvs+22Dkl2osmMPQL9FHFUA3q42EUGmxdU2TM//axKwPg1reKHRLDqyNXLKIb7iK47IXB4TetxsI89e5PcU0Q/RUAEkgl0+3YPNzZhgxbf+N0qCNZDqPnegnOdcPYk20crfb6b9hlSbL79muw+oWHhw1Vo53srefss69JyPo50Pmjn1siyVx8C9+/fPzeH62hn8dJQA1SdpDDu5D/BIRGW+vYitscAoV6BwpmqDIchZxNwYASTXB8+fNCxdAealrGsa78gxm4nR43UYyXLr8e2QcpGx4WlYY2SVtMfUbgOj9zt0PtwMhJgIAL0nV69epUmMEdLtHd5bYlqn+PbSuF84XbvaxvdVWe24axcOiEgg++kIMYVo0gdfrgdFln6eFQh2icBj5JQ+TYjkOw7KvIiB9RMTt/ouwtkrVsisEogyibVSK0yPBzLqlQEGp3t0+P/t5WKwosTiCqY3dxzmoeo939XEkUQgT4JDD286ROppLoggZO1F0Wqhd6YFFHqgrYtlUWgHwKsX5krFi0B76dcTiNJP83EbOcWtv2IHZB2dxnlBVUO4NKt4gRYNoRf0mKHfEmGo4hKCfD+/Xs3qeSlS24inVyzlIrXlj+o4sFz/yVwEnIXeCe6WMToqqaNWsem+WBL+SqOCIjAZQnQQ/j48WNYfSKwcYuY4Wi6e2ICUR/366rPMBdK1Aw9fbmqu21nqXQhArsEjG/f6S026hXepTp0BMshEfIYD13EnvC7/TTiG7fFeinbf1qsjnE3u/3taR4Vk17KmRw1VTFO7kFL6eeIQXFg5JOds54NYx590DGit5BzhSxOYwoa7ep1OYzvZu1TkGT5OW/0sc9q+iON/4i1Vpqm01N9+ityNDI+e7WCNmIZLhrlyCkP8/xjmvz9nBORqUia+vWeKlK99MakiFL1mCtlEShLQAZflucFU+utDr9gEWhR0AULfUvlx48fpx0QWftFTj4lrbb/f4ukwk9PIMrmh+gsGT3Mpy/ZWAV1SEQssfT4UW/dbjaHHxKBj2lXyA4jcGj9EFPaHaKTSCIgAhckULblOgdAMTlHOUoLEQgQMC6fCqQQdcutVfjUUtSziiwCuwT6WXYf5Rhl23n/O8932V5Q5V2DVISyBJg28D5stZo+kyWlDolgQ6nrfsUxNa6DBe8QG7RYHM+rSlvsNserGM8XuFuJtVQ5qsLUfHDLolFeIiACAxGgaaNpNtao9CKGbscHKpc+RY3q+XTVZ0jjGaVvWhZ6SgSMBCy1tE4EMMI8RzTLhu2cNSHnoHQaLXCqWHRJ/jaaJXHiyOqMoM4Xrc1u+ZkblsYfPcnXr18/e/ZsDu/54jTeQqoRy+p5uiWVDolg16uloFnlb4mWGUeWnwnwwMc1/bEL/zS11q6mWxFO4K/YUs0NV0G7NE5zTfNUZO09Li9O1TEONKrSk/NtiVdMlkwUIgIiIAKjEChShxdp69sTo/PZwzIwLQpqX/Td5siKR+wh7a38+vVrpfNJjb6vJVV0KbWGc5m4Qi5OwDIHPSM6x/r8WR1duAT+7v7QdVUCaY3TlkhqHrbIKFwEREAERKAUgbItVympjk1HTI7lr9xF4GQEPG+R/JsnK98e1OnnyM/zNaC7bC+ocg82fykZjGdL8/k+pvGKkGFVt5vOixcv3J9DXLPuioXpLIDmFWZSllM2WLB+vrfVUha7lZglkVJxooqgK8lLEVA6IiACIpBJgKElZw7a53059an2/sNMjfR4VQJRLW9VSdokbn812sijXK5MgIPqdtXXGbK7iE4TgaG6pULWIRGnKXHLnm22TNdeh40bZBfpKFb3xx9/7OqiCC4B3GKNC5dxx/Pnz3HE9bB30UXhXp/PW2h0Glu6JS4o+7WlniG1ZgeFy/LtZddVTKMlX3D643y1VrLhnXumQAWdbBj9P/jy5cuCu0apBt+8eXO41pax7eFCNhZATBoDV3YiIAIiIAJnInDurv6ZSqqNLsmrE+v5vpKnnpN1aYNauQxN4HwDELUFaQapQyLSuKU85X5uMeV555mcr4iU2hvgiDPSZe1p9ZFYSFYREAEREIF4AgVb8/jM9YQIiEALAi0Hlp63KKeT3wKN8hCBDALnW7O7e6rLBVXOMBA9mkKABdbGhd2WfQi7ErD71G22+EbTQKeXshKdb+nc3Nyw7goa+W5x1J/+drkpgoVAfolYclEcERABETgrAVaNs6M4ti5l304PC4jPWiid6xVrLR2qE+W6OYG+HRaBREoj4A6ptlK4gntQkyxT6Rv30A409N6yaoXbS7z2MV58PM1SHEZ3kyUpxemNAGOH9muR6Yxh27jmulqrdmJvId9ItHQn2FNayT4tHR6mVyp9y3FVKVn+KpbOAzX94RXQiWstT9OL/1RBn94AGN9xfn1ZNTl3iZaubJpKLZ+AXB/5DJWCCIiACBxCoCvfRXsC2mfXnrly3CXAt6BYobcbbRmhyGrJZbKEpKWMFuiymqACRSCfgBar5zM8Rwr/dw41htCi4FlEmpdNK/HdbTxpyeopERABERCB6xA4Xx/6OmUnTUWgQwLeAEGfCuywjEYXKc1DerjWiB2156exwIjHkJyvfBTM94IqF6R35aRY1W3ZVcLkRL7FejMczT71llO+HGzBWitPcmOCeJBYTs2/0x+VEhfehChUi6/lMoqXH62rBiJqkNWV5PkFoRREQAREIJMAa8eXmwlpwizbcmjN6da23JmTqaweL0XgamuUo3oapSArHRFYJWA5skTuwVV0pwy0DOctu3xPCed8StFn21WK0S676Hej5USwWN3S+5GT44HPynuwBZ+j4hgFMIho3CfkSAIskEkxNn5vydYg/CLewtevX+9+opxuCVtfPG9nkSKwVDVIWCQveyIXt3w7qK5iavqD4rhIrZVmeGdq61XQaTYw4lOWVjJBL7p2h/eyEsQ+9yNySJ67fKWdCIiACJySAF7BTvQ6U1e/E6Sji8HCv+WKiF2lWC/BUKu4KxJ/WlqvPm354q6aiiACCQSoZq+2Pj+B0qCP6JCIRgVHY1Bwji3nkIgrex/+9a9/NSpvZSMCIiAC4xO4+ImYWwVYsDXfykLhIiAC1yHg7dupsRjrOjClaecEohrQ9+/fn+AziRdUuXMjPKV4vCk4bXeNjSW/fEMm87Xy5io6d7CgL8c3xM7K4G17/Pgxm7K0Xbbx+7Jrw43lUXYiIAIiMAqB1eOK3r17xzcoaMu88eaqUiynYG3E6i0FnpjA1WYJ1dM4sTGPpdrXr18tAp9jMMLSosCrd7VaaKvcLSPWnDUhW/kq/BACeDt3801Y57qbphfhZFYXqGc8xfXTI4CTEG8hZ8Z57j4vWvGfFNm9e/c+ffqU6aVME+xS3kII04LsvvJUTcU/YMgAc/dULI5Aqn0mzqqRXNPyV1GMEkiRXXn641K11ig2WUNOFXQNqhdMk14W50Md5ebV+tJVk9NoZRWLAkVABESgfwJX9l33swys563L/dvwKSXEj2TxdC11x/nJsaHL8JyQNIcqyxEP8YblaKpnxyIQNQA5x/r8sQqombR/b5bTxTPanQWJ4nPInFmUhL1FZpKJxZH5X87sTS/JIwIiIAL1CFzZ2VGPqlIWARHonwBTp3/9/z/j6u1kpdwxgr4Ll4xRDw5B4IL9iguqPIQpnk9I1nNblEqbophT5ouXriuZqZduDzai7cZpxlqo3WXQk3YsM+WLZHxgh8af1XjTrtpZcV2IgAiIgAiIQLcEWEbAiUieeGy4mjb5WDYi8ixj0uKbgjyR9LNDAm6/rkPxJJIInJUAg45d1fr5VNeuqIqQSYBdNK5neCs1HRKxRWa48I8fP+7KzDrR3TiZESyuElldJuRRHsezd3t7++9//7uB4XlM8NrhafQCq/68prfw9evXu1QzPcar6Vuc1TXyXRVmGXgpy1+qP2KIxaLQK9Ooepv+uGatNaJ9Zsqsgs4EqMc9Agwwj9p1pkURXlnopwiIgAiIgAgMR6C3fXbdLkgbrmTPJDCLH1jgF6sRqynKnmhGakZPhSsqkmc6LtzUdC0CqwQ0LlvFcsFAHRLRqNAtKz+MomQe01XqbK1pAf3/30DX+//4VbXY0WhgiiYCIiACIiACIiACItCGgLsUWKvA2zBXLkcRKDUOPUr+hHwvqHICJT2ST8DoI2I3Qs60h7eqmFMV8iUvngLHPLH+6cGDB5Y9D+TOInh20oKFU8PP8bXe4kibJRg1UaHatVm5KCMREIFuCbDDn5bL22rI2gKmbObjxe/evWs8J4IVCRyT1K2yEqwGgaiWt4YAjdO8mr6N8So7O4Fv377tRtYZsruIThPBOG6dW/bTKH5NRYx9rdrFzYIZC//THBIh74GluBk1sDWazhKuv5ZTVE+fPjW+FxYtAnGu7C1kzOh5dJeg6JyULQgcrd5AdZkpjuXDPbGnt/wl9nFDrjb9ceVaa1wrTZBcBZ0A7QqPGGu8AApa4eLfSQ5kp1siIAIiIAIicEoCpRxK2md3SvOQUgcS4OgQ4+IHT8iy7m68ml76lp/MB+noEwsoxckhUKr9ypFBz/ZAQIdENCoFy8oPoyiZR7mrgTFyVjQREAERuDgBdRYvbgBSXwREoDYBb1Emm1pr56j0ReBAAglH+R4obZGsL6hyEW5KJJYATh6jmyj5UGrWq7lOLWy79r6FWAjEZ9nTvXv3dlchTylDjC8lsgi+Q0USdNcjIiACIiACVyPA5yncphn12VTMEYTeThvOTjJ2EljNkHOY1NX4n0BfeX1PUIhSYUQClu9JnMY9GHaJcNrRiCVYVmbLIRE6NKQs8wNTszgryq5VXVXWYnUcE6DVRKv0zh1Iob98+RIHIO4yjhVoYI3wfPTokTdHVhyyvIUU625T8vz584Lkd4+lQJ5+Nq+e1fILFmgPSV1q+kO1Vg8m10AGFXQDyMNlQftIN+z29jb/jH78xmVPgLLAlKfRQklxREAEREAERiEgz9goJSU5L0iANX7v3r2LVZxlFaW+NU46Fh+7JyFnW3irOLwI+ikCRQiEZ2aLZKFEhiCgQyIaM9t9iAAAIABJREFUFVNCe7AqWZ9r8VdFVaAIiIAIiMDQBOTsWC0+9aFXsShQBEQggYC3NLzlZ5oSpNUjItCSwAV3C1xQ5ZYWdfq8jN+WST4kwnuQBUZdIWUJO7MpRqlY5j4dD8H34rrS4uLCRC0g08fAL24tUl8ERGBJgNaN7VWrfjxORLKMNOmLpn31YimMQkSgQwJRPY0O5ZdIpyHgne+zqtfuTs7VpzoM1Hu3WyiWpSNt9mnviqoI+QQsnzgznu2VI8zJrG73jDPN5yZYC+4yjhVgY+Fff/3FBBbbFKs2TPXGIPIWzqXPix8eEnLaIMPGOX7OBZbz9u3bQAq8lZaKKJBCpVunsfxKfA5P9grTH6q1DjezNgKooNtwHi4Xely4dqdZS84QyR8Gtj8OeNUvPVxBFBdY45HiSJWgCIiACIiACIiACHBMQ8I5Eax75OsamfRIwVs/aUmQqYH8rC0ZKY4IRBHQYvUoXGNF1iERLcqLGUpmVorkVGSeTA6IImWhRERABERABC5IQKsbL1joUlkEKhHw1kJVXWxXSQUlKwJ2AhdsQC+ost0eFLMsAY7KDi/2nbLDMZX29RhvksO4KLOsjlup8V2de/fuWXZb4Qpj6gUCOh5iC+aB4XJUHghfWYuACIxOgHY53L5bNiUCgfEpreroNCS/kcAJWt6oQ6NOoK+xZBWtZwJsB7KI9+DBA0u0/uOE37uoV7h/ZRMkNC4dyd8dlCCbHilOgK6aZb1dkVVAYeG9+YjVyGeyOvlmV4vYHsiRrGxTZMsiB0Zw4irLrxl6lJ3GwldZ6jt+rl7yFro02LT56dOncLtMye6euuKmuXpNV+fRo0ert6ZAZKAW6n8T6biWH4A/+q3TT3+o1hrdRI3yq6CNoC4VjcaRZpoel6s1vtxww+1GXr1m9HGmXv2qjkMEajwyRDFJSBEQARFYJZDZFq+mqUAREIFSBHAnGtc/uDl+/PgRr1TaSanTUkNScBO0XNPb1wkRFlCKU4SABiBFMJ4gER0S0aIQE9qhLbGKrMW3bB7YEmAO1wKOGYUuREAEROCsBIo4O/ppL4pIUoTJWQ1GeomACEQR8BZlas9qFD1FHo5AVANapMk+HNEFVT6c+ZUFMDqLvOMeLMSYIHE3M/Bly37W8vJtw+fPn1u0YAk768419WJhdUicqIkK1yAPkVaZioAIiEA/BNiptXuyA1tcXr9+bZGZVtW4h9mSmuL0TEAtb8+lI9nOSsB4sF0/o63MgoiqZzLzGvFx49IRtkSOqJ1k9ghYFo/itaj9+rPV3xNs9edA28l2HchRvtlVGgqcCTB7xfJrhh7TmRG//fbbdGZE/sIzfJXhM+9mGYwX8hYuQVF8FFmgsKatpDnnRGAYHOO7zNoNYUqUwakb0v/1QJbfP8xMCU88/aFaK9M2RnlcBT1KSbWUc5q4XA76GBd464gSpMIF0XhKtEjfe7eHn4Ai7ZEikhRhkia/nhIBERABEcgkEBhB21Mu0prYs1NMEbgUAfq6L168iFUZDxgnNePt4Zg2y6II4hCT+JyLGvvBeKoRTt1d9vZjZVZ8EbATiBqAqJGygx0upg6JaFFk+Y6bSUomZYvMmhTpvGpNdgvTUR4iIAIicCiBIu3FoRr8T+ZFWq6TMfkfQPohAiLQkAAuJLdSUt3SkL2yOoZA1Mcw3bfjGHFL5HpBlUtgUxqJBIyrJNmZELve1ztXwphRohoxj7E2/e3bt5YnkJmVyrW3W1gkUZwtAlETFVuJKFwEREAErkaAT08Yv7vLSnTjJ3/Dn369GuET63uCljdqzCiXy4mNeSDV2Jy5K22UG2E3tWMjhOuZqFf4WEUq5W5ZOmJsuytJqGQLErAUN4tTC+a4mpRFjAZnVazKVilQp9VUAkuyLFqbzoxgnovlpBx8w7LscM0fEKag/ctbuMWZ5exbt6ZwtpLSD4n1G0/PcsRwuA+DbbAsvshax7AWte92a/m1Fe8hfeOsxHDTH6q1erCuBjKooBtAHi6L8MQlLY7xYMGA4lSJu4cLBx6PvXUy51sRr8XJmMSahOKLgAiIwNAEitThRVqToTFKeBGoR4BFgMYVg0sZOO7h1atXnHbKMkIOcWC8xlIKDoOg88y/XBNCOHeJQ8zY4yHIkd4+XtNdd9xSNoWIQA6BsIfWS1mNlAfkTD91SESL0rR8H8AiR8KJR6vJRr3/qykQqMNjtsgoXAREQAROQ+Bkzo4iLVcRJqexECkiAiKQTMBblKlVv8kk9eAoBKIa0ATvaoccLqhyh6VwHZGYnHj8+LFFX+/Qh/AjTFq4DRZW3ckp1xwKblSEqZeWq6DCPHV3i0ARR+VW4goXAREQgfMRYI8Nm42jGmUadMuuLfrhLH04HzFp5BGIanmLOFQ9AfJ/RkkVNTTLl00piMAqAfZeroa7gWdyD2pvtluyy2t3oL28O4Xw7ZCtWwofiAA7ri1+TqNLJ0fx81nd7ipGS+83B6menQjgk8RNxxJqrJ1BinEjt0uPoiziu5O30KXqXbO6fbcuIgLdZk588J4N/KTQSTl8zAfdG1I+37L4fiw/UEBnunXK6Q/VWmcy0YAuKugAnMveevfu3W7nB8vJ3ynw/Plzts+14VzE+bbbw2+jC7lEOR63pCrCZCtxhYuACIiACFQlEDWJtiVJkdZkK3GFi8DFCYSdUUY4dD7xmbP4kPMmOAyCzjP/ck0I4WldU3qAOEh3e/tGCRVNBKIIRA1Adn3FUVkrclcEdEhE9eKImkQJSMPcSdSyv0BSUe//VjppLd9WagoXAREQgT4JTGfCMb3t/V2kB1+kvTiZs6OIA6hPa5dUIiACLQl4S8OL1Lct5VdeIhBLIMrIz9F5uKDKsVah+GUJMFdhSdB4tsKUlBc5YZ23RaTYOIzRjIex6oSIWLZHxY+qMDVRcVQxKV8REIFOCLDbjZow9iusbKjwmvUtdVj68Pnz5627Fwy/cf7wD5+DwAla3qgJSrlzz2G3o2vBsrBdFc5kq7t7szmRcBfIWSOgu6US0yER5zAAy9EMvC8Ntk9bJBnL6nYdyFEdnnPY2+FaMEhhBQVFE7unMfnTf7PK8hbOKJYXjO/cwSD+0q1mmuaJRfaU4+4qR46HgDlvmZvyMuvXr1+zN5XR6PLWmUIOtPwzYdzV5WTTH6q1dkv8HBFU0Ocox4Ja0ATjHDA6GDmEK/8oSXr4tNoFVdhKqkjfe7eHv5V7n+FncvL0SXhQqWgavFXo08+LrEUftNQk9gUJFGnXLB7gC7KVyiKQT4DGdLls7PAFjdQb79+/Z/YndhVHPhClIAITgajG62SDL9mAS+D/3B+6rkEgPCliz9Ho77YkWGR+d9m4WrJWHBEQAREYiwB1+OpYnYrU6LUfS19P2iIO61WAXkZtfhaRJKoP3UYv5SICIjAiAW9RZpH6dkQOkvk6BKIcoEWa7MPZXlDlw5lfXABMjp7qrq+GCKwMNh5C6nm0Dp9ToYhZo2xcOM6QTcspRnkpogZZmqgYpVglpwiIQCUCfJs9bY8NH6CjKfca91Uh2RdEhyEtl9UEFdgbgagl5n2OzqL6A1E9jd4KS/KcgwBbMiyvUtS72TmZ3ffOAqRzHZPF89zCW+kYh+1bjyu8EwKWA2KKfPcsrK/xA8JjTVLsesDoNoexXOQubVDjjj3ZsaeR5W2MPozHvFKaWGmUO90tPnkLXRrLaz6EOAc+fvwYfylnNwRKhzPup3oJ5yp/tOnsaOWFogdOSfFHQ+adgz+nP1/Qq2HsmVymczrJF1ew/GQ4gz54pukP1VqDGmGs2CroWGJXiM/oIOp4ONpcGuKc4TPP0pobhwM5RVBkKJGjaY7wy2eLSLLrGFnmq5ArELj4WvQrFLF0PAcBWs98RRg+5yeiFERABDwCnMKwXDQ4+7toZ/F6FenLefkGflJj4GdjJUYgjm6JQAMCUZ7Yxq9JA/WVxUzg7/OVLmoQoB0yzvSHc8dlULDlYFou3wcRtQYrrJ3uioAIiIAI9EmgyKrEftqLfEloPRuvpOnTMCSVCIhAJgEWJ3mO4CL1baZUelwEahOw27n3gtQWrF76F1S5HkylbCHArIMlmmV3KOmwgs31CDOncnhPGCebce8Ea5c5ottCQ3F6IIBpbX3DcCneadqIpWoKEQEREIHaBNgOZJkYogNg7FTUFljpVyIQtR4936FaQwu3m7qbftSSiN3UFEEEEghYdomTbNS7mSBGy0d2m5s+65Y2iCxLR+wOpTYyK5dkAp0Ut1GMw90+UZx3OwNjqROluzEynr2bm5vpjDlcasanSkWDPwLYvXNGd+VSPHkLl0zcEEph9qThfJs4T6VD/yS874Wqg8M+cMY+evSInZ/8y3kTLMQPnxBBH4Byzzn1w5U/4foilp9A5gSPGD0VxvoEU3GbkmbTH6q1TmCKFhVU0BZKirNLgCbb0pMPp0PD3eAraEXGsP04CvIl0frSsFnqrgiIgAh0ToAmeNe/vatCfmuym4UiiMAFCax+dn0K5M19+fIlK/NxTDHGrw2HDjAHUvCm86Wugvt8a4ut9M9NwD4umz3G5wZyTe10SETdcl+eVJSW37t379Ie3HoqPNmz9ZQbHp74cWPqWgREQAREYFACrEq079XZ0tGdW92K0yY8X5L81rONpspFBESgcwLLqdwzrQLvHL7EO5CAvRk9zUzJBVU+0MCUNQSMqyT5iB+TIrvEvMWUxsR3k82JYDwhgiyY8mH6JycvPduYgL3C1ERF46JRdmMROE0naizsY0lr3KZFb4ETJcZSTdJGEbAvEch3qEYJZoxsr+7smhqzVjQRSCBgmVI/ma2yJzkM6sq9+qVneMnKPj5aPquQrghYXv8iH90Na31KqwtXI/lL+cNIh7jLMuVJTrpznpevmfyskKbbZikO4zhlKbm8hUsmboi7dJ5r11/KSWqsYueoiFLr5mm8Pn36xL7oY1fGX8Ty3VK+zrVxhqLz6Q/VWhexWBX0RQq6gZq01/kbB+gK1vb0an2pZwwa1HtA9FMEREAEjAT6mZDKr8ktXkEjFkUTARGYCLDWkSG/R4NdTt7XAnBMcS7kX3/9hZ/qxYsXFs+kl+bWT5LCjYYbE4cnB6RyJoXratt6SuEi0IyAvfGyr7VoJrwyKkVAh0SUIrmSDu1Qkck23tWHDx+uZJARZH//tzIJT7tuPaVwERABERCBsQicqb3Ib7lOtlJzLFOUtCJwJgLecreCfqgzUZIu5yNg71Qw62PZwd4/oguq3H+hnFtC5h6Mi3p3vVUs53W3ENBUFXdMxZYFUzjGaVQgHC5trHaKH1VhCpcIiMAWgX6WzmxJqPDDCbBIYt4zExaGj8TSHwjH0d1xCdi3K/S5RMDu5rX3McYtTUnePwG2X+4K2WCX+K4MBSPsLoy7bKeFttWi+8nsoaBpjZUUu68tAntrWC2PxMZxPTxbzw7XYoa7KPmfQNgCNVC460Zbrp9upggtAu3g7ixY2oyAvIXhcoSP221e9RtTBRGNF4oNqGn1AMsneJYUqPR6cMlewfLD5X7iuyeY/lCtdWL7dFVTQbs0dJ1P4NmzZ8ZTcgJ54ellG1sgQv6ttI6Em6/bb3HD21/nS6L1pe1LTTmKgAicg0B+DVyKw5natVJMlI4IHE5gdZFDYDIFP9WbN2+YlOHACPyTLNonBbrWuMjoreGuXPUhE8gt/qgHiMwjOL54nERIiuEeh1DsToEdzkoCXJOAvfFK88Zfk+pwWuuQiIpF5p7JnZONt4ssJ6n52SJHd9f2HM3S6kIEREAEROAoAvb+4paEnThuiqxrt6+f3qKhcBEQARGAgLcgD4+SsIjAFQgEfLJL9TvpPywFiwq5oMpRfBS5BgGjJ2r3kAgvQv7yo3xljaqR0eq0UL4ASqEqgaiB5zkOEqrKU4lflkB4o9RlsUhxjwAftTDWuvKDeejO9NNoA6jsbrLqh4B9wGjXtB/tJMn5CFjeo/PtHwg7PO1v8cnswbJXH5Vr113s42UV483NDXuDNbyqZ2OdvPvGJT1Rbsx60Owph6uRcBVkz+U0McF14MtOhcOH+1ZXXbuEjTWk+4i8hS6N5bW71JCeBp/4XsaZQigjNqDSOsyL5vnQIo0Rr5JbcNMqecKnJfLT+ngqGZ7tc3H8WS1/qxyvEG58673ZjSUZL0Kz6Q+j/AisOY5lqQ0UooIeqLBGEfX29jbfaUALXrVDmD+MDffwmxWW1pc2Q62MREAERGBJoJ+Zbu2zW5aOQkTgcALeWH6Sx+gHZiqE95plEnStOegBdxa9PrrHuMK8PwK5xR+OMiLzCI6vBgc9H45XApyAQNQsTyfjrxNg700FHRJRq0RoOVbbodj8cPtWmk1ZPSY8SjymfKLiK7IIiIAIiMBwBPKXg3fSicwXgxmXSi3ycFYhgUVABHII4DzyHs+f0PUS1E8R6JMAzah9ccA5BpsXVLlP27uUVExLWOY/6Bsv2yMXlOfRarZK0pXBvWbexdifx9kVWPHsptnbNSXCEebTH/r2Jl5teSg1i+lOYhiNobbMSl8EOiRg+TB1h2JLpPYE2CzkbvXZEoCdjax72Lqr8KEJRK1lqbqCPAEj8tirux6+Zpygox45GQFL9zVq4c4QfMINTT/rfRvDtGyBZmRUeyqKr8hOFSltvbuFuDGN02dnKW67szQZl0WMESdAw50Bu4chGexwD1osoZ5SuH08Z+MyL0tz6T4lb6FLY/XaPbDe3tOYFs3josRXyYJ4d7n8tEqe8GmJfNSYYlXCBoHns/wG0HrOYujpD9VaPZtWQdlU0AVhKimXAC1aeJTtRl69pv9cdfSh9aUz9hGHV7PwuhABERCBYwmEvT2NZdM+u8bAlZ0IhAlwssNqFSE/cJib7l6KgBarX6q4t5TVIRFbZHLDiyygp9GqtwgvX8LYWbpcpnpeBERABESgOYGo/uKWdCwg2LrVLDy/zcpvN5spq4xEQAR6JrBcCSdHVc/lJdnKErA3ppZP7ZWVrVJqF1S5EkklayfAd94skZft0fyUN7PC3GftDSpz1lsXAWm9R+zfaPIePPwn67YRfvpjx87h8rQXwD7Lfo6DhNoTVo5XIHDZ/ZZXKNyyOtKyG3eEvn371vj16bISKrUGBOxDld5aXrub1967aABcWVyWgLEWHWKbZVQhhjejri7mi0p/0MiWrapV9+3ADZt0K9Kff/55UJj9i+1y3pI2/KZsPRUV3oPVRQlsjBzGqzmXJUaLJSyfKhjCx/rC9VvseFbewnDpeAcEX/a0+vNZfrjcr3B33OkP1VpXsE90VEFfpKDbq4k7N79RYwEGn0GuJLzWl85g7U7X+RFdiIAIiIAITATC3p7GlPLr867UaUxP2YlAcQJbnWG9aMVRK8GhCdgbr9Oszx+6vGoIr0MialD9G4dqF3lnjAv10nTg+zmZx4tutbVp8hR/iqN5mWhkVQ1/uLe8ObDi2SlBERABETgrAXt/cYtAD2Ow/HY5/9DrLT4KFwERuA4BPrPjfrpnUrzBStDrEJamnRNggGaUsPPBplELol1QZTscxaxEwLi+h/aIVmlVBm8RW/5wYDUXeyBHzhk787i5cAHZU1bMrgjYLc1oD11pJ2FEoA2BHtwvbTRVLvkEmB4yVrzhrVz5kiiFowgYDQDxeqtb7KNFu45HlYLyvQIByzErp9zMHFaqt4qljSkytrWcjlG75fWG/JfdNtyg0C123oC/pd2sbXUNaHtZhKsgL/JFflosoTaK8NZuSw05Syhv4Yxi68Kbi7zskUAns/yt4r5U+KDTH6q1LmKlKuiLFPRRajIB+u7du8zcGQ+yqD4zka3H8x1xljHUVu6lwvOnILW+tFRZKB0REIELEuihIZixa5/djEIXItADgS0PT1f1Rg+gJMPFCWix+sUNAPV1SER5G+DzC3z3Lz9dfDq1l7ZnyolDZGtHQb76mSkwK8B3F5n3Qkj+cG89evSIwzsyk9XjIiACInBBAvQXMw8Voh4+nFvmOLCH7ycfzlACiIAI5BPw1uBOCdbu8+eLrRREoCAB46dcabg7HGwiEpNAd+/etXvTQHdBlQsajJJKI2BchbPaKrGIzZ1ZYVU9Zp8mRqmnvDXNgWQb72qIWrweEFu3JgLUrsZdHJaNdqIqArUJ9Lm/ogf3S23ySr8gARYEWype2ruo3m9BCZVUVQL4IiwGgAxu57CqSMbEjT0BHNqH92ONGinauQlYWucGu8TbQw4rFfu5+Pby18jROLatPbB1P1JCVclArIayStPo2KzNn5VLlrIYrsXcxauDuZfljr8dp98yvGUIlhbof0Y1DcYaFe1qV6oewH68hV6fOQqvp9TQP09m+UOXRUHhR5z+UK1V0AB6TkoF3XPpnEM2lsQb68CAviyqNw4TAoms3tL6UrBofemqbShQBERABIwEepuN0j47Y8EpmgjUJoA3eGsTkOcBqy2J0heB/glosXr/ZVRVQh0SURgvLVCRkyDx5hgPP85R4OXLl5n7ft1lBDmSlH2W2c3VrQ6ZnfWyQio1ERCBoQlkVp7D6Z5Zf/bgu8mUIZPAcCUugUVABCoRWPZRr9agVAKrZAciYG9SOxxsIjw9CpzOrPJhNG3EfkGVjWQUrR4B4wqh169fL2XwmipjUst0CobYe/JFPHJ2yS+7utqOKDZm+JOSc2pstNvdEDJH1oUIVCLQYTc+MDVeCYKSPQGBT58+WbSg9/vhwwdLTMUZi4Cxp2fvjLVR3yiPUbs2MiuXKxOwLFA75WbmwDZg7IE9tBfs0luqLzqZd+7cqffKfP782d3A3HgQXU+vDlO2eAzCr0kRpSxWFz7SpYgYxRPZWhM8Z1T1PZpzGe7CYg+1lQoc2RB1FKNdl8YVneXdrw15St87psqt/NsI0E8udmupJ3Mpy68n4VgpG8d6XU1/2O3wsrXWWEa4Ja0KeouMwgsS4Njf/A48DVOlIbl9XcQqE/tLtPp4kcBMGTIJFFFBiYxIoMM5xxExSubRCVQ6wygHi/bZ5dDTsyJQkEBgog2XF7MeBfNSUiIwOgH7kOQ06/NHL7Ky8uuQiLI8/4avdndKcjdL/Dh4c3ajFYlgrwJWs/M2D6zGaR/49u3brUwrube2slO4CIhAJoFM/1f+NPzWfHnUMoVMCD08bpxn3RI104G+law9PNN/xOwI39azZ6eYIiACIrBKgE01y5HCKVeBr6qvQBGYCNCkBtbDuZTsn1txn6p67Y5/l6/zVtYXVHkLhcKbEcDqLCuEVmdKXDtH4MyBQBGVA5M9XvrG6sV7KvmnvR5IzuJqD3JgrtEJcPgY82pFI32XBDr0C9lry6U6CrksAT5e/e7dO4v6zHxdcG7FU9nYSFl4dhLHuL6NTuPh352eieHm3fLYz3Gmi8zZTy81/RSBZALeFs3VdCzDt9UHew6kiQmLd8HxlGUUU3tU6y2i6GHIH7aTce9aWqtODomobXU1CjFcgZyyUi2CsQd/e8Deojrb9vFvIMciVL1EwsbpRW75006spVRt8jqT5bch1n8uI05/2N9B1Vr9W2BAQhV0AI5uFSTA0DKq47TMmtFKpdomc4xpGTUv1SkYovWlBWH2mVTmu6O16H0Wq6QKE8g0+3DiZe8e3gqsqpM50+Stv1rNon2g5yJ2BfAmRt1buhaBAwmEne0Bkz5QZmUtAkcR0GL1o8h3kq8OiShZEE+ePMnvodIdb3kiC36ZnAEAS1v6WRw2lSXd060uNZrqowElLV5piUB9Ah2uuZ+Uzqk562MrnwOVp/Gbrlt5H3tQX2bDmqn7FhOFi4AIXI3Aqte4wUrQq3GWvv0TMDasDK67mnvwPp4cdcLLBVXu3w5PL6FxFY43U4KduzMrjx8/PtyLgtPJFSlccI2l7XbZd5hS53dX+0tLmfMdsMs0FSICUQQ69AtZ9qBG6ajIFyHAAT20+BZlKy0dtmTtxrG8ffmLNd0c5+tuPdWzhAkXxpa3h41Vk3ZGNy9DsMY9wwT4euQKBIxz6FEehoG4hd2e9g1Uh6jMzhBO0mHtB39c5H/ew7jVpGpri0G6IykKiLVih+C9QqaW3kj4HSlCyS3xrQSrWt1Wppnh4QqkAdhM+Y96vAd/e6B07J1teQt3TWg5sWKpDXaTHTTCaSx/UP6VxB5r+kO1ViUz6C1ZFXRvJXJieXB55bfszCbgFi5OCdmM6yK2stb60i0yCi9CwD7oKJKdPRHLrIc9NcUUAZdAt2bvCjldG2d/lg9WDdE+u6p4lbgIGAmEne30jY/tQxq1UDQRaEbAOCjrwWvqMslZn++mc/FrHRJRzABYIpC/TIqRHm/a7rc1ign9t7/hl9k6UsGYi7ejwPhUvWiBNW0jznDXA6WURWAIAplLOe27iVZpLKfP52gDuU5mmTMv3rx5k+OOzG8ic+TPaelYKP/w4cOc3PVsDwRYgsnggaWc+AKYne1BJMlwNQKY3+pWUn3V6mqWIH0hQMNqtPyuZoBev37tFl/U6PKCKrusdH0IAePKHs/b63WbAw6WZkrZx3Q5o5UEdRgt2mVLSP+yjxgX+PbTQMgMLmurHfqFqNIvWxxSPJMAHQBLM8rSYdyDmXnlP97y7fNWnFgo5SvYOIXhWl6jk7mHfmzjolR2fRKwHOFE3ZI5Edan7kgV2AnM3VVPaQ+6MI/AUg1O7mAJBHUOf1w8f/6cYsppB41DmKonhnhDfuMqsbKFopkal2ftroXxaJIR50DDFUjV98gtwRGvvXqgvQoBsw+3Gq6odldMIDs3wVLXPXsLgWasE0rR6Cqdc1h+V0gPF2as6Q/VWocbTBsBVNBtOCuXiQDn/b179y6TBu2jtwknM8Hpca0vLYJRiVQikOmCs1f1q/JrLfoqFgXWJpBp9rXFm9NnRbfFlz7Hb3YBwMwRpfbZNSssZXRiArtN8NOnTwPt7InJSDURWCWgxeqrWC4SqEMiChQQsHldAAAgAElEQVQ0LQpuF5YI5KfFUs72X2zgeIuo/S2emvR9+9lsiSSBvriWhXllp58iMASBxpP3LpPAEhP7MgU3wdGvAxXsrmo5z+4mHo7Aiofd8WEghQMlD0ilW0YCdNL4zBeuOtaE4QVgKeejR4/u3bvHKs/8b38ZZVA0EYAAprjVEdWCRVnINQkYV8b3M1PiTUfRFYwduV9Q5WvadldaG7f8zd1d7NzdYJxg5zXU9zZnBrJoPEZzWQWk0q1YAnTdvUN5VlNgiFdj7dpqXuHAgN8g/KDujk7gQG/VKjpGHKqXVsko0ELAWPeSFAPbw3cWWd6+HE+gS8xLp+X5FK4YVa+Npc/ivB7mATE/S8tLXwK9qnJT4iJgJBD+1v2UyIl9g+ETQvtc9cuqCeYRVqsaGgXaQeOOxKWFGFeS1BvY0l10/WxklKzLUrvdEBoR2N7c3FxnpsbSbbDE2WUbiGAZIITf00Dix94KVyCDKtUG6ewGbJPdMpeA2Vv6+VOC8hYuwXohq51hi8PNS+c0P89h+acpjlKKDDT9oVqrVKF3no4KuvMCOp94DOiMNWFAd8a/NZy9OS1vzrMBTS23tL7UQukEcezjjuLKrrqbplzquYOKa6EERySQY/b2Hk4mGddvmZlU8ce1z644UiUoArEEdusxpm9y9sPGyqP4ItA/AS1W77+MKkmoQyJyweIaYHgWnoY05sFKkdh9JsaUd6NlHizaT9ccv9WWshTTUXi3RFK4CIiAhUCOCyzgWbNkHVjAlyOVJes+4+DsyFlYc9Se/K2N2RbIWlJsodRtHLaNsdiIXoq3ph+BqRw4MIKjInpY4N4tQAlWkAB91KUdTulfs0EpyFZJDUqAGtiyaoHq+vPnzz3o6HUnLMJ7Yl9QZY+AfrYnYPwo6Lw+2Ft2k2DnNXTcakBr5BWVpmWvRVSCijwT4JQ3SwfJs9j58ZYXxq2qLUVSXs0IWKy0ZQ3WwxvRDL4yqkGAVcXGlROBKZgagi3TtLx9pVateb5lS9ZLgfsPGajlnTuuAaoUExoFIuiWCLQkYFk/kDPn0lKXhLzCLYtXxyakX/wRFhLsHuVApyvBVcU0hEVfVjqubustoqk3xrfUqEXyJRGqZU7uXmULlivP1Oyubc0sAssqwPB7milAvcfDL9SJD9/JRwq6GvsA7YIFOup838yYTsuxtlGkKVpX3sLl4IV6+NjSj4JZNvI5LL8skxOkNtD0h2qtE9ibRQUVtIWS4pQlwDrMfJcCzl6OFCwrmNaXluWp1MoSWPaT7emHh6K76Wgt+i4iRahEIMfsK4nkJUtL1PlMt/bZeUWmnyLQmEDg2NlZEubjtCVkpqELEdBi9cvagA6JyCp6/CxMMRbx8X369OnAIwyoAiyTxFuw6Jr3MJnEQsbAapuWax22QClcBEQggUDOSo5Mx1xgIv/AGjuBYcFHchoLb3dlQakCSdE8Bcox8CC3mErRkuIwop7vvnnzZnffAlUEaxN76MP0TFKy5RPAGrcqoqoLf/MlVwoiUJUAAzTLSmhWilcVw5I4S/m9hezewnpLIsS5oMpGMopWiQCuHsvaIJxa0xYXb9o1zc6L62KpKKZMi3jn7PLnjIzsuVw2pmWWnf7V4Se+ydl4WRNF8RxvVQ1uXh1eIwuleXoClroXCPhSWn54fInd8vYF5omWCQZCvFWbJ3YIWzo2HMNafMl4AP7yFrl747JlHEKMlrz6rAJFoDgBrxpZTd9Sra0+2H9gWLXM+bvi6oeXGbjZJXw8w9hVq7dim0kQtwolIzbtuErVuyajXWIYA9ZyspmaeqVpLCzGy5Ye0YiHRIRdAZpz2bWQY10ZW5V/lCnKW7hbykRYpbQ7dW5JedA4J7D8QcnXE3ug6Y/V93GVjOY4VrGMEqiCHqWkTiYnM2V221vVne5ZjR6Cxdm4Kg+BWl+6RUbhRQiEvVXhLLaGM+Gn5rtbSweJcOKph1l9XRxIIMfs24h97HjNoqP22VkoKY4I1CNg7PHSUrMlhI0/x85o1+OglEUgigDNq+XdOdP6/Cg+Z42sQyISS5apR0ZlRd4HXjzWiNiPRU+UeO8xZuhzNgDUcBXtifw/9zmwI7DAgjnFZmsd/kcs/RABEcgmELUmYJlbeKXIMr4bsrV6JlMkN4vhrnOcHcxoslO6scrJMwe0zgHPbGMtlF0sgQ8fPtiLnjdaHoFYwopvJxC2xsOXitoVUUwRKE6ATyNaFgfgveU9Kp57VIJem8LnidK+63hBlaM4K3INAp71bmXBhg1eNHcB4uPHj9PsfCuL5HDLceBT4pnLMqIk5FgNF1fUs1uR3U8pWnz0W+mcIxw3KUa4q0sRx+xuLlsRMAN3n9VWNIWflYBlwZb7XlflwIa6lnVgVV2U+IEEcPoZl2ExEXNgF904ji7i6nGdw8Z8DyzBnKyp0yzzg4E5uJzcjc9aerZocfhkq1EdRbsCASoiy6jBcrTfoLgYVIaHNjnzd2WZ0Le3V3EJM0fGxO3j31j1vSrU2OLH5rKMz5ygcdDEy3KymRqLU8VSRSypGkO8Qt96asR20+2hLfW68iT+ksZqCG/lgdXvltlHFZy9tmw5Uu7NW7g6fgHIiG/9qiXHBp7A8mNVvkJ8Y2N3+PSHaq0rWCM6qqAvUtC9qWlcfhAWm0Fu8W9oaX1pmLnuHkggauixlDNnMLU1mM0UaSmkQkTAI5Djf94axXtZ5Pzktdo9YTYn/VLPap9dKZJKRwQSCEQddkOVwugMDxjTEyykoZLhjwk7/hKy1iMiMC4B42gRj/GBi38mvJ6LL3l9/riFVVByHRIRDZPmgU9JcMjQ1oAtKkV63rxUlkWlUcmmReacheSRAFoceAoDkofXhVt2H6VB01MiIAK1CWR6wRJWa00aBVbYZ4pUm1jt9Knt6Xul5UIfjrFW2rMJT9E6JBsADYdlCVeCVHqkAQHLuvZZDFyZh591NQuji5MRYE1Y2LqivFcngyN1RAACeGMtnYqoWr04WG8PMNsbcg69uqDKxUtECUYRoOse3pMzpUaf2dsi4vleozItG3l1QXPZLBJSM+7wiUrZnV+3ryaMymKsyMxA7Fovpnvgx2bD3TyXtlu4briuRyew60jHYd5GR68Ob5OpcjklAVYDG1teuugtXXwubaNjlpPZ3afSrt1Edl/5tCz6ecoyP0gX8agFNNjbbgcM60WLfpBKEhFw65AADTZOBO6OfitcaRdZa1EEUdUhsHcmY0Dg3RFQ4NnALVxb7kwZhdJmUQdVdxTY883UGLtVgbJLvsVI2XI8x6Ddm3DtqjkXi9lEvZuWBO1x3OrIfSrcXrgxuT7w5fIkcX/udlbdyMZr16EU6y3ccltRBExSHNWrNypeKdroll8Jy9DJjjL9oVpraDOzC6+CtrNSzLIEjMsPwplO5+mE48Te1frSWGKK34ZA1NBjKdLWiGYZ0wvRWnQPiH62JLA1PLTI0GCy+9GjRxZJeohjmUfbklP77LbIKFwELATYzhM74KLJxhGEr5htv/zhWOPvJvUPAaY/ZvTY+csfnXC6u2wrZn0Fa4mpH5gJorm/ps/NUoiKcwgB42jxTOvzD+HcVaY6JCKiOKiyqcFpYErN7vBNPFoCGowIISpHpTmMbUFniZhpLn6k6Jx44IJCCZ8QwTLZriAHdNEtERCBJQHe3xzfnGURzDJTQgJVveWLpqtpniaQije5UHJcTlEAWX8Wbh0Cqb17945ucSCCbvVMgN6Iu2jGIir9H7pklpiKIwJ2Aqy+3fViJ3e8LWLEvgiWNBVHBIoToFOxuxwZY26zeH2pHU4Ar+uSvwnzgiovwSqkJQGjG9fdnEPzxHxGSyEDeTEetDeXbQ42ZqAxDzOTh0VLlf/44485sNLWoDn9US4s62yMFl5cZRom9bWKUx0uwd3dR22MhMHsXClRe1jqpTaCuQXaPkc3d11HETAet02Zev3kqFxyIhv7BpZGJCwGLb5ruruvfDi1Ie5S+rudkKPK3eLm/fTpUwPOrlU0yE5ZDE3AHWRtKbLrEtl6cJTwcOXZYJGxBRQVvqWwLEmtxsl3Ja0mawz0XFvU88a23ph+IFrCNwBpvnGqB9Ic69Zuz7zeK2Bsr3cl7BN4mNugSjVGzRCSqq9xplN2q1VQrCvSOCKYcrystzDwLlDZ0kC3IXOImW1lOrrlb+l18XCjc9jt7MXWOfmEVWvlMxwiBRX0EMV0ViEtyw92dWcQUbyLqPWlu9gVoT0BqutAV3lXnnk+bjemF0Fr0T0g+tmSQFQvxRMs7ITxIif8ZNGFl8XuLFUglwbTNwyo7euXPFGpQLTPzmOinyJgJ5DTfNtz2YpJ9TL9UWXhYeCP2oCXmvadeRBOo2Aim+40DrfpKArOkqB+ozOsnSlbSBXejIBltIh5n2l9/ipbdFwNP1+gDokwlSm1M0ZPlU0NXso4+GJqh5MujAQ4ej+5/0ojRyViYlooEscvhU/7pkNwSJe6kH5KRgRE4D8EjBN7q7Dohaedyra6RoEsWLR37i87rWJcBrJOK23ExdCoQT+SQt/dm71UagphxR6Ny9ZdhfdPIM0dv/XK96+vJOyTAF1iSy10+ELwUkMbeym4O2DtTynmKoH2xbcqRn4gvbXdOR7q9kOGz/RCXc68s0U6CRdUOc1OXPhpKVR6qlvBVvVNGEzhsFpN6qhA+7ijTY/O3aPI6XK7WLxZ7a34rl0l++WmxN2ktrIbIpzDSnb3UzHAbO/3o0mKHXSk+SWGKKZDhOykS2mpnYqvqlwCdzeA8crsdqtIoROAni7t665BOdQWm7rXYtsUHzVwkb6xZwmWn5YDfOlyW5IKxPGqekumgdSK3Kr9muD03u1NAZZvoRRRx54IOe4WKJL347SvXVJLdLVrhmWOCrEQCH/rfkohfIaCJZfO44SdnxZEDRTcrWE8GSzdrfkRxg60mPPP8EWN2oO+opssaxZZDRIWo9Td3TZlNaPwwo/VR7oN3O1TGd0FsQrSQzOmvCthbNZt4offqX6OPW1DIzkXdyCZnEjsg6y7c2uk+fEE76XdetPqolk240WH3sLw5jdqCWyA/jNeNVZ94LvAc3UF59Xolm80yEtFS6hADpn+UK0Va5ar7UVsIu3jq6DbM1eOM4HYge38oHvBGqfi/QGtL3UJ67oTAgn9h1ly3rW012RrYKK16DNbXVQlkNMHrjfZzdSPNxMHhMCJKruIGnibtc9utxQUQQQqEbCPtioJEJUsnjfqNyY7mAS8ubnBZc2GgnrVaZRs5448qDOhdqHQg92d2cRiz7Q+Pw1pe/upscZDh0SESp+KmOqYSpnaedkNDT0ZvMdSb7qhjQ9TCEr0Pzcz+680Zm2WBjKDyJRVeDAA6jN9buJ/ykk/ROBKBDhTYLdrEuCxu6tk+SzT4VvNfEJqy/TPEUIFG17ht6UmTWrVlgJXLA23cQmUJyTusPZbjDwZ9DOHAKWfVvQFe3o58l/k2YQyqjEQqkSbEcTDhw+Ni1lPvxC8EmQlOxGwvBdb/ZmuGE4j0N3OHqv3Gp+ty5jdbR2QsMjqCuBfUOWlyVmM02Lky5QzQ7oVLFkvPCexMyWHLJYNKGhfqOG+s4EEc27hEJ+rAgQD7+6BDpapaK8Tm9lDsLw7FlPPAVXqWUZnuwbAkbUtGwg6ewnvSEIHuBTD4dIZyIAtJ2DONUalgqC7MlsX1ZHR2TI/UkkqJZtDwPIK5KRveda+VozZmUPmuSz1cHj3oIWDu2qT94tG3/JUcpxOmmYcGq7iq+qwBa5ly0te7qa7VZHw2Fvq5NVnFSgC9QhYKqLYwVo9aSulTK0SSNmCKPB4qVuxYliaoVk2z0scHt0U76QxnnK7o9hbs9qScVNa00ZxtGxl5pKqcbH7glvcBbGC4bUIr59xEwy/oW7Mrq4Db0ratHVX2jUThnet/YT46ioLvO4JkoSrUxfjlb2Fu5R4m/CqsR303r17fDSLP5atG/+Y43D/GC6xtJJahYYG1wTjRHb7UCNRpadtonMLseD16JZfEMVpkhpl+mP3fZxL5Mq11gyBC4t/LK236eZS/FoFXRypErQToF22nGsfTpC+QdSAN5zafFfrS2cUuuiEAF3W3eVJAVFXxzWB+NxiyLPVbCWkFs5Ld0VglQDDtGSzd72Lq4mnBTJmXE790Jva9acFsuNFa+BXpM3Fp7e7TGhLTu2z2yKjcBEIE8ipHMIpN7iLP4p3H/8bTgycZl35yhqoXyqLrd5UqfRPnM7Ucu32BBgMNmhGXc68Dq4fDAkr9TrcTM9//VfRv3//+9+lkPFZnqKiRST26dMnepnJvbcwARbYRYhyXFScrTlzqDyLMVQSH9ksTlVKkJiVZCDZnC9H1ZNqK+Ucaati3BKY8MyFERhJIPHitzJrv0NqvORajga4OMDdBDMd2VFmHLA9oO2KWjDCEGWUPO6ipYgqFyNYim+3F7vVUuN1NeZSMFrA3rbkdMNV13llkcPTS0o/6xFImOGgZOvJUzBl+16a6UUumLWXlLFn0rhdQ0hjg35Ihewx7P+npb1r3EzkQLNU4Khcb5jpCb/cGYWjwIuT+fOCKrvE3P7M1vUh/pMtYdzwQwRz6cVeL+3ZVce7PmRwuquR3UNVtXQYv7h17zSc2W39GTHtKkgN4xZEZs/HFdJN1r0eqIGA3u6oE5VrjC6XBefZgIs0fE0XaJmaQlYJWN73fmqqXY9rVVG9Pv/UV9kVCVttPArw5Nx6WRpLhfn1OTaxOANX352ygVvFtBp+SBVnqStyBPPstmoHYyq7VbZeYI5GURay67dpNjSztLwNSmem5xmGV0DzT1VoM7ErX2C9s0kELjCq01MK19g9qG/pPrmFaHcQedUpKNA33NYXBOK5ApoNmiYVLF4vl6p73bJiLwh8NandwWzZSsDzLbhUl9eTQa6K3XNguC0+k/Hkl8Ky0JchmQ6oKCG3qoXkLm64fXGVrWoYXn+Vn2AhR1eA5XUzb2G40VkKVimENojyAgvV1IQoyniiIltUGNryo2hcJLLX5wnbQFVPXRi4aq0wH+8u9Ua4KLnb5xyHCtorylP+jB1CzsZctvO/ynZ3ADILE7ioVFUmy8ZrVaP/QH/AUtWsgjpkOdNWd3pVwmVg4zozPHBbiueFVDJC961hGOJlGvUzyiYDZdfYjZw8OuBlcek1uA5As5SUDH61jDxHpYXkFKeGoa4KM2XE+2WXbRmTRKLe0FVWlkBysXf8lnLybL2OAbLxFiwz9UJqs0ruMiGnpQgGigNqD77xZ/vqF6o9S5tjVEbmzaLxktLYDWTGPYhqKZ1kV3MPCtaWwdK/otqp1zx5Ci4devbpVy+p3Z/G4QkV4G5SZSMYRyVRI9DCjaiRneX9bDDMo3joBiEzxgQ1ckxu1SwakfhwVbmljxjQnTmesl1tY7cVkRpUTzn9jLJVgyW1HGnLFqJF2imOpR0KmJ/G+buok2u8Q0YdqJMzokZZoyXTKKDglmk17juOUkbJjQWoCyKliHeXXGyVLOH0NXffmhoRVNeVpRq1Bs6zh7KSKLUAgYTKrd7YLyCn/dZU/wSaD8/Ypp+0a/YsYmMux8+rMhBobB9jBdiKb2wyGnfktqTtOZyC2ypTN5zXrWctPNksdTgvGr0178HiP5dvEH2M4rmQ4AVVnjAafUeWxbJly6VbwfLVtDdSfXquovrM9Zo2d0w6D2Qssu2WoNc+7sYPRDhlA4G+u6vHGjR5sPX6sZjErmBTu1y14xewhxFvuT2ZrWvqtE5UszQcbSqleTLF6ARu0KGay2jZs9oq2XqsZmHcC6/u3ZKq5djEWIc3aKzdJm+LjBs+N4su4arXFrvKaRq8V6n2K2OpTADe0hpXl+i5hQ7e2u8s6XstryvAdF1ppLZlvRbDmwSrDceTsMMKzZPwgj8twwSs5QpkwvVJD15fr85fVjVuiN1TsazbpxacRtNN0LsuBWTpcWrQf3DteSmAp2ngZ04L7srQw/Uuh4KdqKXJBSBzq3EbWqo4wm9QYzsvpVSldMIGMN1lcN2s07LqP8l5341N7aRpPTXdodP8Rltk2y13r4O3G381gr37ajGYUnEod6qgSoMsi5BDW/5qQStwiOkPS80wG/Bla63JmFF/RhG4yGlE6r01Kuh6bPtJOWoI6dpwpbbPJbPa43JlMF7zfmHMbspFrr3ujVEYolHPzx2tfEmoZOiK2HP3YtK/ypchIYWo6sWTmZ8tHctoFzs+9QTmLUtAFPuI25P3BNj9yTtibKxBEeioFDRsi/qIvavaagRUsKRfMI4MviBMN6lkGyhoq7w7W63V1FAau4KrtjoHUulRXWNIpDb9uRwKXic3bZOotEeIV1AeUjOKxHtdu2eS3GUCTkEmPSSV/Oq1r37B1bO0u872uRIY5YL6sGwl0IPBV5LB2L1s3OmtpGy9ZC0vUYMGAgWXXuuqM1bL7LZqicavpLHVjjLsG/gu1Xv58uWff/65DN8NgcjHjx93o1ki0MBs9QItj6/GQTzCUY0L/v3+/ftqtOKBvCcsgHj27FnxlBskeHt7+/z58+SM0B2L5O/u3bvJifDg58+ff/31V6N1YTz07O/cuZOW448fPyy1APJ8+/YtLQvsATLhZ9Hi4cOH4TjcHUvaWZ0PHz5M7+McsrzgDX379u0y3BiCEwfD24389OnTXVMZS1pU/v333798+bKr+6tXr9Kq+qlOC6dvARtOYXkXve7du7cMN4ZgEl+/fg1HJosHDx5sYaFVoi4Kp2C8e74yymksqO6oFZ88eWKkt4xGTUidTCJbZbd8xA3BpHll7t+/7wYWuR6r9hhL2q0C4jXnLd66GwjHDDCkQATdKkWAgUZC+06bTj1TSoZS6WAz1B7UP5Zmd5kpnlDeu2V4kRAqVWPPGT9+y3EK/S5jXU1fcbeTVoTVoInYW148O5ZhRSccqMbpcYWNpF7DPUF48+YN/WQXSMFOoJvsdH1BlVF8CXlJZgppXBV0K9gWH3u4sf2lZ85QxZ5sy5i0VrS5lhwrvbPUpXOL72Wx27rttrZuCpndnrM2EBS9WwSrlsConzKq1H/g1Xj06JHrTKY94iflZex0jdUirxJuEEj3GIeSJSOctzluBEsWxji7HW+cFVTCxtTs0dw3wq29d+WZsqg6GPG0MIrEU7u1pZdy5k+37g0n1axDYqzDM1uKsLLTXTucObUGUs15TRe48nYnaNLqCup81wvd4H0xdtUaO692DRJ5mInLnPvzinX+uWx551vzRaUKdk5/eaEKbclEIVsELKNLb1ixldTo4WGPffsXecnTUljTU1H1HtWjO3xgeRMZTel4t1yRirSny051414WGoXL3VV59ZoFf5Xal9XsqgaGeyxuTz5HDIuD0Ut/0CFquC1eXfzmKX6dnzc3NxZlLSsoLOmE42y59TJf9q1kl8JUanPdgbmXxe6QardmdlPIaR1cIZdkjg2hDkQ1/lC2lCRXsPxSrM6UjnFMXarZTUanWsuIbtcdMafTZ39GBT0X0HAXtZdhMyqkIgpjIQJtdziOe5dhJr5rFlfwLxNk4VUW7oPGa/qKrMFjLEz8n3/+mX+nay4wdWMibjT7C+4+NV0DBx8CI4LlLWOI1pfugrIs+T7H+lJQeLMAu3C8CJaRFFloLbrHjZ9jmdBY0i5peyE5/rq06TZPgEC/fU6funpqcbxnC/5kYqvgZoGcpg2laFincXGmL/SC++xck0jrlrgppF1Tz8+ryAIpVN2uRb60NRaT7kFaS08jQJJbPbu5wpIH7vYwTRYQr5NbgRbElZBKlXbEDdG1R8AylwRGKjdLxeIlbvy5nJb1XOvGdOzRwvNKbjq7Tns3cv61OwUQTi1i0drqKSPzSD6cje7uEoAktfYq5IECmZljQLurbDgCKYCCjrVdcfKl0x97kBgVhD2L1Zh4kMO6tLmL4qvieYEgbSNPOBejtLPw+RYVlsd+12KTY0kLZBonO4FKMS1gZ3uwX1An5AhMnUwKW9nhiw8kzrM0rlvPxoafsoyotHcnM8KEcXZQA9s5E5MCpdoPJLt7i+rLnmNsQY9Ve4wlbaAsdgt9NUJ+/yEgkm5NBKglYvt1bmEFKvCWhKkxqKloMvJfmXrDhKjeLA0cRdOGIfW8W6bh69juZRsVOsmFIqPgwgDnu8Ss1DGrRMOoXaU6YVlN8bJX0nRO9moqo+9sn7sXLauCbgWbTSXngvZrlzYRGKfk5FL7WXvjS4tTUBjouVkvx4a747vlI654dAnc0smptI31yZTdcA0E0Ja1tIuOa8akNcZ3FAq43Lz4CW2LSO5TlRov15yGvqbsorwKdHp70He3gg3XAGkqeO+CW294t1wL9K4Z1KTlHvWUxiZ2XFF1uFvo9iyMMXfbNc+W5p80l1UF8+QnrznrrQtqFe8py0+33SflqcK3PJgWh/S35F+Gt3lzZ0Usr3CN2pg0vZZ3iaJ9x9VCY5Zz7irMMOtdyNlSj21OypYWuZ5vMEfyGs/Or8byoge3PL30pWCrIfYazzMAWhYXbKA+ofZwYyZcL9vxxm3HJPNuJ3mV8Bx4pqFToLgnfe12tWUPu1nMYN2LrdQ6Dw+MGXuoT7qi5xZ3+Jo6qoYvZabhOb5mYYp057yu+5z48uKy3kIKd7drvcTVOISmqpQR2iUf2vLn90sXEwFjx6NItZPJXLXWLsAo/xj1W0tP1K7wcwQV9IxirIu0frW96bHEjOrTRjkVLblHxUluuxE70KvflYEXn34dhWUXgJiMMWG7m3ggAsN8e46xlm+vNAISFrllqVTHkjZcFnaP0CperDHgvqCLu/rUFMizBS1q6QsKZF3plsV4puIYy4TGkjZs8NPdHGtJHrhh7XgGMPst83M76kTeilYq3G6uFqTEoWnLNxVSgFKUbORLLeQ5oncpRXU2Vgn00GVy1cS0VuVsEJjzQrkqZF4bZ5p6kD8vgcwAACAASURBVDbKwldLkBQycfX5ODUAb/SqygqEAHDsBXfIjNhYxQTPQKM8ow50dHP0XTZb2H9OgrvPRjVbkGn2MlZa4/G3VSKWIp/LXherBGB4svpla+puVf1wIF4e3m34kCYdDqoP/rjgJ4HYenJf2djLWTX7OTCqFghrmnMXRLNIgYtO+jpGaWdFkos4B+nqs5bu5ljSAvkc/fjZWryLfO2on7HYuf7hgp+r5uEGUjN4kuT8zNfClS3t2mL8CTpSjafJ4z5FGeGJmJsJcM3NBOVFM8Hd/L4KKZBsgo72R8aqPcaSNlAKafM6mFkgTd2KIoCvlj+GSdQz08vLa5szyTfXDxQuJUWFTMqkTy5Rglki/1d2X/65g5pf88y6cFG2ZZm0A0tCPYxegK3Bc2aOsgnvJmZTW7BZwlEuKCaYJJgi/Hkfq5ZyQYbIaTEYunAFNVoFS+NYMIsAoouojJr05dya0HJNKdSoMN3i6FYwV8j8a8trlZ9L1RQoKXsFSINYRBjMz82U61VfsBtn1bDhvyoPvRo3Pr2m1Wi7gcBZrcfcxFevx2og4LBbjVAWZUe7yxxdM7D4E1zydG9IsKyEu+bRf4RMA159K1tqzdvnlvLyGjspJQ+svPqc3N3Eo2xy6m9XAqixiVsu4eu0V4DKpHjZIcmy0luadDhkalnCKpe6axn/xratXpoF39+l1mnAIVy7e+yKipntunRiIbvpL6+9IljaW/G2fimDF6IKzQOinxYCuy8Ott3yXbbIXC9OoH/CG10vX3vKy6rGC6FA7X14akX3cXSkwveECTDJGcwuq9Cc1DyZY3/mTDkdKHasmpb4nkm45sE11mVJZCvO7mDEy276SelsJdhzOK/SqjpToDcy6lmRNrIFWC1vYYfFBxeTmst6acq91GuOVVDNLjVaDSmV6SjewtnSaMLslFbRtQksUkBRoo5r+XPh6mIm4LnLVi1hjnzghWqtAHzg0Jon1FeTJ4rHA4k3vqWCbgy8VHY08au1R8tA7NmuDv23lrJ5eWW+dFu9RC+X8E9qDIiRFD5tKhD+tL40TGz3rsX1kTPY3xUgKoJF2t0XCrOJynQZGTvEyTMZIRbIRcDnMz9e1iuYr8UsWPKFvTjGMqGxpN01+ClC5jwgFo6pW3wIWAV57TIkjis57UuyHRoftJurK9judSZYV3jGqnCeGziA88ebThYE4mncpeqm5l57tHeVWo3QQ5fJVYp6eFXOBoE9VL+gMBZrD9IWefvCznbXNoa7Lts9aPAKNMiCRiGhdmWMIJjh0gEslHbfERqjzHGfKwa10NLnQ4tWMAs3O66vucbjBs2XRXvnzp0///xzGa4QCwHM9NWrV0+ePLFEHivO77//jmofP37sUGw6xPSA79+/ny/b58+fHz16lJ9OZgpUqR8+fNhN5OvXrw8ePNiNVjuCUdpZDErq27dv888DL+hu7prNWNIC8/b29vnz5wdSJWsL2GQJeTWePn2a/HjCg/QvX758mfDg1iPnLiMaCyzwy5cvW+r3EI6vhBaNDk9VYcaqPcaSNlBwae04Y4za9hCQedxbNzc34wp/uOSMP+/evRslxo8fP3799VfMdXpqHrIR8v2/f3NIVLJzZHrU/DEO//nnnwl0B+SEBJpCeqR0xed0ZjEmwfJ7fUhCj3cSzJWKHHFVPHz4cM76BBdv3ryZixh1JpiEcDGVcqaOAKSUKVD+JamZ51ToU+KBss7MPepxUNBYhx9Bfvppz549C0cL38WAcR8vDTV2jBPOxXL3BCpXNWCcLbPpwnO2Xq53q4JuBbMYRqk4u30kXgTGKaWyq5QOTSEtAvWhJX0Mg+Ypp49Hffj27Vs3r62hrmWUig3TjrsuCG9giFWj2pbAVc0YHcl9lAYCY8YnMPc33AKar4uM4mkgyMizNygxmTT34vAA53hKSQ3ybiucabQzgd4usHaX5Fx8BE5/mQJbDJhabuv9ysydx+mN8IIH0ilSxy6Nf2nqyTY5tbOTQfLvpAtV7tY0h8YmvLkzqAlXoENSrw6fjH+qwBHDFQkJLR17/HhYL28lbdyySxyw6t1bSDXZ1SxYDV8c48FdJ+TyTdkSftk0g2Wu87eeCoS7RT9XfdP4jpTnkEAKgVsQ5m8q9Kkpma7JNPBU2q3dWo6sMaStGsOYKfwxkjCW/A7eUhhVaFEV2hKgQlYJWLymq4s0VlMbPdCrXT11EnykXgr5P5dDvzlN6jc6cvaqddkZ2xpF0r7QE54zci+2HnHjeNergxcmwuySewnm/7QMk7dyae+U25KkVHiguMkibbCwOhtLoTNE3TKtWZ1jbWMWI/YibFQ9VCaxGlWNH2iJ6ENiA8v1JPZus0VyTBSnyuoQo6wFXtlbaCmIKQ7NBB3pcE/bnlq9mBhn5sK/61h+vVIYNOWBpj+uXGu5ThIsbaqUzjoJfuWCHrQaQezdmqSBarTXiGHMiO7WvXv3jJGLR+PlzZxwWR3RFJczM0E6rjV82p5UY63YHEtaD/Xqz/BIc/WRzMCyIy+ECXveMqU1Pm73ZY1lQmNJayysgjYzTVG58wt08GggcEwZh58MAL15JTpR04SXXZ3YmHZzjU2Zpo1WI2f1SGyO9vj5w+05rx66TLMwXODAx2zckGbXPVS/KGtsVnqQttTb10/lXNzYlrVi8Sx6S9B1FMxtx4irKXoDa5EH+DRb4ZjUsVQyfa7Pp/JngQrWMqng2s+0EHEOCeu4dZemkz8IuEtxpsiEBNZi4YrnXZ6TncWY+kirMyZzZMsFIgU21PzNOypj+skzlqQVxyPA9C1Tj6tIzxSIjkzMe7of+BNz5VCZgoQ7OeEMyBal6C0dCH/O2ijtrBHLQ+dnj70A4CzV1sVY0qLFaQ572yoRwim4Zk0VPZuAJGm3LlJG/bw7bj1DY00fK63gYp/qh8Ap67pAccSSr/GaB8Q70y335dJ1LIEES6AfHptLqfg0uwGBeYlKZRSbTmwvNKBFJ7ea9XACqJs1lLvMab/wswREnW4Rh85Vgtg8tdVkMN+/K16NCKOrvFtYlSLsllelfHeT3RWshhUF0gzXMJYeYyDxZrd42e1eKeoHvK4JslE/ePUP9MKIGGjsmgQRSIc1XquVT1jUcPFZss6Pk1DTJsC3PIIkYAxrlFz6CEBZr5rZsuOxGi0sWPjuWX3LqzYfRlH8bm22u8YAhGQZVqu+1VZmV4wosEubn99QjU2WJAO4jqrDLfW2Oz25VKpsSLglna0r9sJSw9BM7ya7bMrzPzFRFqAxNUu579JYRsBUdi2ZCHSils+GQxB42fVaKpuWeDjr6a4qtCXtQIVmQao4VHdLql4Iddd1QIXfsh6c81REyyqOkPAYzStByt0bRVLogaYELMtMJzsh3N5oIvyyCSOdhArZ0yj/5xKI9yJs/eTB/Ny7SmHVxlz1LX0VV6NVhzyFTkZuslvXAct0c+ntetXUJx15a3qT9nB5tkofVtgJ4mEGy1oox5cyq0z9FiisGtU+GtnHwsk6Lrusu9V1gINbQKST5i2cmVsuoGQZOrmCHXWdYyRbMp/S8i3lfqk4yzrNtQd756oBtMvWWuEycsur3vXUCDYoZbK4bEG3wVsjF3pH9WzPmDJdArtq4bG2McfkaKXeJurnPrsodORK6bhbpv0QsDSXY0m7C3+KgOLNGqmcvu6WOgxVkt/lUg9ajGeSfywTGkvaLQtZDafIkh13RcyG3GnIlrJR9xZJP5CI3VyX4llC0MvuowjIWeoW9VtZR3EPXSYXDgpayqVGnB6qX1AYW5YepC319vGWNWu4XWNrcx01LVXDsBun2Yaql0uzfn5jmAnZGfsDtNrUIQnceGqrN7W64C1KhQNHxOGmh2rZM7lmP//TA1mFeOJKszhcWOEOGHQadbX0jYG8UcYJreLM5wSBT9WQUNeEdeyk82pcg0W9PAM58MIo7Ux+q65vr4KluzmWtEA+Uz9+tpnViwa1UKWu9nXKiBq1E3/H1GTQeK3aUqXAsWqPsaQNFxl9A3tvNmqOLZzvBe+2b7hPkyNj5gSD0Zh2aQCxvdAE7I0fsVdfSxqlQoqPsDIZ2p0m2AO9rHBzz13iBPonFMHhA/xxVS5lhLHp7DoNYxMsFX9XsMy3I/bxgGmlNUyxAhSMHzWkQjvjyI4qglJbVsWkYKkbc3rUuxIupSplqPZ0LBAKlvJuUkDbxULZYS1GyYlG5K3jJ7i1FCnQoNjBujHDrdhSgFFCct4Ol0/OdQO2VCC7EmIzUT0NXJerZrZqkNjDauRdqbYikNqWjcFz66na4bz4W1IRHmjsagsWwLVbWVWSzVL7UZdWyn2ZrMUVHyjcwK2tqtuVgVLYahEIp71wI3NdpCPnpdnmp6XcAzDDtywVHWpSIlANV7zcJY6x1qq6LFsV2tIyAxVa2EJ0dyKAbS+peiFY9aVwLavZGUgn/vnVCXfaDroWuyVFxbtaPe42fNQ/ATK7WW91FBE7qsO5q2ByhOQKFhWSM+32wXBx80YwaLLYDMYGn/kNmi7mQjd27bqlFBYs8L4U6bmFcx/urmck809McdZlyyxBTRXkxpwfCVxQGWKBgZ75bKiBRHJuWdrfmQM6Iq0lOzisvnekYOl45/hDjBJatEBU+OQIM6Nrc5H8Um+J59rzySzfYgAXiRPwCPHCdgjhgrXWsg+z9c7WC7dU3WWt5YIFXRZgy9QYRtWzPWPKUQNkWjRjsjWilX2bgG90EtbQxU2Tmop+iNtzaGCE/XTSdsek0BhL2qji01p0912IvbYYz1QcY5nQWNJGGfwUmRovtqyLxA+M+GhfimQRSMRurglI50doShrUKgE1uTU1amWbbBTsocvkKo6aM/bGF1FdfVfmste78wgTlh6kLfj28Yr1MMAsW5RzagVBNX4pErKbtW55UbxiTFC8q0cCLjWvXBi1UZmEh0vcJU5gfMfLW2QSk4w88Zr9DDc9dp7FBf4P9lXbOnGNWQoi/X56qJeqf1dNhUBe4PajINz35LslUmZ4J51X3k+LIhhhKavOScco7axRe5vZ0s7yFo8lLZB5O7b0bRZuATvbQ84FrXtgqUGOvpR7uAeTI/alyghQdKbp7lB155RI8rMUZb0mI2wGY9UeY0kbJs9d3l+LyUVNsO1mesEIyS+mHoztO03WpTHt0nLSSPb8tvYwGO/QC4ZIUXMnYKRdo5LHQniQf7m2tAtE7kT9QVVevqRtQgIziNP73kaMZS67gjWujrCrpZBTyFEd5hwCsa8JmlIVoCluH5pUHuePC0avLLnm9d+qgblllzOtU21Z870l3laZ1giHmB1Fm5iIxItmUZaiISaoKfFJEdcAuBUoOyxnS3eaGEvu9jjYZBt0jXMJ4LXDyYzZhi01jPFtxa5wlWCTPLI0SyqrrXqJ9ANut7I2SWpbpgLPzBJJfhwCW1IRfux825ZgRqtIZrL14Fbd5cqJEW49Xjw8YLquSGnXxuYApRgX8ALyimHhW7VTwPijxCvO0JKgpdyjtPAi8/pHVTVABjiPTMy5JsT+UvBgVctBO1VoS7sq9Qp4xnOdn1j7kqoXYhkCnIlYuIHuRNNAmzj13OaxJAJTdfCTPhu3vMLlJ7UcESx6UWlvNUZTOjRwU76kRmSqROTExrbcXMhTuyGw6DXHQeAln2UIEFz+4f7enPhwFxTNbhsKiqXjAhvgJdoyFcJne7PUP8QfDh0CQ29pOXNI7d7CiMRmOO4FtrTUJdCRpqrBqDybnIoDqwP7VBNi2FuV0pw76TSoncjC8hbMUnFBtekpOKk2VbZbvVZyWZLcCtl6eV0xltcIsJVgVDhltNpULXPsLSQK8sxkVYvTW/6s/sUvAi0Fr3mfcK5Wa21VqqtvbqXABo3R0tiuVtBLAqOE0F5UMjx7srTadlx0WuwpF49Z420iTQY+ux3L4rpMCdJnO6q9SOsu1uBgGViNJa39hZpi8lpV6jzDjcRj5THGx3Rr2ENUmhbjmdQZy4TGktZoMF60hI5KlG14kUEathbk8R4p/jMsgMcn/ydvaHtDojGt16j10GVyreJAT3IP1S8o6D5ZDLUHacu+fTSsR/UbXQuscY1eNTrbFjtpH6cGwN00r4PXXqCx/QHqXlo3es5MDeDF5V+uLa8kkUvxP3BEHG56wnPiu/aZE+E/U5Crpd6DSy5HsRrPYq+YI61jvXHaalmMEsiLCpxKw+O5QLFMZijL9g+WhDvpvPJ+LmVbhkBj5nPghVHaWf72A54tOBZzGktaIJ+vHz9bztYFNTNVdKnGiwq/1KT7lsAXLKMJBSUVWMa09Z6mhdMkwblUP3KrKMPhY9UeY0kbJj/dpfT/09nd/jM6Ryx5XTbONl3d2SFAnzbBbDSmXWKN7YUmYG/8SKn+zJKVPeTY1jMAHMECK1btCq7GpOfQ4WB/OJVX2TYI3K1UG8iwmsWuYAGDr3Rrq3dUKbsGyfKa0KmrVHnSQ7Y4DTw1GZyu2sNqIFkYK59KOq5KtRV4wQaCAlpdRz4X+tY7tcVwN9xoD7MAo1z0MN5sybZej2V3wqysTQY62/DctedKEagPA5Z/7HzblmBH1eGWetvdkFmpyOZkE1rVLaSr4aRfZIqKF201/YTAWfeWF5ZyT9DFe4RKIKrPk0CAKqhN1a0KbVk6gfrfswT9XCVg6fm0eVVXxTskMPyi1W4g7Cojp2UN0/KtcUN4g2LLt0gHhv4Gk2J2ZZvFhGq4gZ6dJy7GZuK1z4jeV6nO4bLQLQY8A2+ve06Ogbl1tM5J+azPui/UdB2oIqiHLcazTNMS0t7xTiV8EW9h2HpLjY8spVwpTsBot3RfShJI5GSWv8XkUuF0w5Y2QEjnEK5Ta5XqAq2WsjEwtqNe0HiuU9AFoTVOqodF43Sc7FqHB9rGlyI5WtW3CdXozlm8K8nyzw/CnN5CVXV2y7SNprPKgQuLf2YsaXfhr0bAAnF9l2q2GGppLbrLeSwTGktal3PCNZVh2IMXqD0st+irWyoZKmRLajlxLGIkAAw/gl61CcOEigu/X20Fe+gyuQaA1mH49e5Spq4kR13Ta7Lo2IO0BY2TtnXLA3BUQZTNN2pcYDGAbuOU5WZM7djOf7dlgWCQqbfaDaumm11Q/QNHxOGmp8icr9GYvWhUjP/nBV3z5zSW+/nnn1Gfay4Ylbl/d+7cuSYZu9YgevbfPx75/Pnzt2/fvnz5QkP+559/2hNZjUmJUB08ePCAf+/fv78aR4EiIAIXJ3D37t3b//79/vvvHz9+pP7hL4EJ9QwOvidPniQ8q0csBCipl//9+/HjB2VEMzG1F5Znd+PQXkyNBb65hw8f7sZXhNMToHPy4cMHqoVff/0Ve/v+/TvdkslO6AQ/ffpUHbx8Gzi3nyWfTyAFLDBwV7dEQARWCVBvv/nvH9X7VLevRosNpPuHb4teSuyDDeJfUOUGVC+exatXrxgxeRBqb/Dzsiv7k9dkGmKUrRkYU8AqbWzI2BSk/DHYCSibk0Ug2WvecmtLXO1h8kZE+AdoHTS0NOJSNI8AHRbqELor/DEU9e6m/cQmmbnvs8eSppGeEoHiBJg/YnKKP17AtLYArxFrSlT5W4pmcsjT7EKMui4N+GpG9JHoR8lxtwpHgaMQ2H0jWIRAD3YUdYrISaXB271FhpqkkzUAyMmEAmM6mpKERQ7J7QijWjztz58/T5vcpIwYvNAFLVJYxROBKq3z169faS9QkEVm80zNNC17tdcBVwOK04YCJMHM5gJaFjpzr5bRB7nPiQx0EXg7NFFlKUeGk6zn2opJJUztl9ORXk2ZTt0hjnd5CykOqpqlE9gtpmmufFoYmVYPU+eQILU6/1KbTdU7/1IR8UfIdOFmGntNy8jyj5xOwqUsPxbvKePThVtaPnVR58qq1uq8gEqJp4IuRVLpXIEAo0itL71CQXerIxaotejdlo4Eq0dg3gWGEw8nzPSXnx1uKP4YgfJm5ac2bgp0BWfCuF/wk0NY++zGLVBJfhQBKij86suB/1Hy1MuXKoK6QosW6hFWyqsEaK2utj5/lcPQgTecwzG0AhK+cwJMC9GFdWeAuEbmeaJokp81E1xwPAcX7vEczPdQ0XSuo8QTARHokwAjgWniea6FkHOanJ4EpsKh2mFdGtUObgj1pA8sR9adTIU1/zuti9pqLBDVbSwoSrUXBxafshYBERABEeicwLRWbynk1M4uw0eZmEEvdhFM81IJK6qnRZB0Agcacl5Q5aV9KiSfAAMfXpw5HfrSdMIHehFmybcumCaZaoatDUhbDxIODXYkllq/Pp1WhhjTMGdKfzrYrpNZ8LM2EJDHBpgXdE09UO7urdiNqbtr7t3EGcZOjojp3+XPM72JruKVrkcxYNxTU48loVICHXZCjcFydmMPzW6TW9ZIjpOXnn9lk5WsV8k2IDC9erQFtMKW7Hgj2EzC4mNLZMVZEpga36kPljA6g/9/1gn+989Y3S1lUIgIdEKA1+HevXthYZZbu8Pxz3F3OkVrVRe6H3BbvXVgIPsB7GMKKjA6bPTEMgWGw9u3b+k9GuvSafwS2PidKU/jx29ubuYcL7KKKeG8y0ChY7RsqJ4Zbl0MytY1D081Phil/oPHhJ8wmXvC1Cr2CoqONCeY2CsiL2uqdKpEhrFdLb24lLeQEsS9OZe+V0B0vFlM37LhQJ75wyFbUnlCuj8ReMv/40abr2X5M4rLXpxj+uNStVamrW5VEUNMgqugM0tfj1+QAENmuhPun9aXXtAMjlKZbu1ke1qLflQRKN9DCMwVL/Xt9ArMWzCWa/uZWUZIBnEsicE5gAsrbVV/bUdxV04kerNzrTI3cGBc4iVwmsGH7fyXRvgQW7JnGtvDJ+WuytSuqWJGEaBmyDllOyqvTiLzpteuDzvRVGJ0S4AKmWmC5BUgI67P77Ys7ILpkAg7K8UUAREQAREQAREQAREQAREQAREQARHojgAuUTZeThMnzJowOzXPSzH/hLjMlOA5ZQqKf5kjyfn2VCfKX1DlTsifQAwcuOxdwYHLm8Ki7XN/l35arrFaOVCU1A/UCVP9AAqqCM0dnsDCPRWmleg0DdNpHe5sOgYwz6PTNGADCa0Duyx4m6Z0Jluak3V/aqe9Vy6X/Tkb5LTIY+qxQIOLiclsP5NNJtRLrk1OVdycpvtTNnlZI7yg4nSbqajdhsB943jXeNFoArrawzZ6MQWGKqjmVkrT6CyhrhsdkeQ/NwG2fLMzM6zjp0+fLljtMBSlh7xFpuc93pTpNKhkTOG6m6YOP41IjUMA6TfSfrlLhEE3V6FTX5Gsz9Sp8yxk0IMMtix8N3waKUydlmmYMPVYpkKnxaS5nMo9UOjettjVTDEbtiOu3uo5EJkfPXq0KiFw6Hus3rp4IHUXDkAgcOKD/YQIF9rUkZ7cKXSn5wpwioNxcjHVhJQCf5OVBkzUTfzAa1431DmrtzB8WMzhx1RNC4vtZzBNdhIltiz/wJerk6zPN/1x7lqrE7PpQQwVdA+lIBlEQAREQAREQAREQAREQAQ6JMBpp3g4OxSstkhRJ//WFkbpX5xAYAWIO1PAHAEzBUxmJazAvDjhUurrkIhSJJWOCIiACIiACIiACIiACIiACIiACIiACIiACIiACIiACIiACIiACIiACIiACIjAFQm8fPny7du3Yc2vtvt9phHYwc5XzUE3x9TFBQmwwuzevXuT4iwpY4fnBSFkqnxzc7ObAkeFsqZ2N1pvEQLrgFV79FZYkudAAuETIrpaVk6dz+L+3S7TDLPnw6RmIXUhAiIgAiIgAiIgAiIgAiIgAiIgAiIgAiJQkAAeJM4O5rzXhDSZZWCzOkfcchE4wdye8vRRIuJP5ztPJ+qmyWbMlP32nCdojKxoIiACIgABHRIhMxABERABERABERABERABERABERABERABERABERABERABERABERABERABERABERCBdAKBcxCmRH/55ZfPnz+nZzDyk4HNq1rrNnLBlpFdh0Rkcvzw4cPTp093E2Hp6p07d3aj9RYBmaelt0vBBtVoqYhCRCCTQKCRJeXffvutw6+3cR7Qv/71r48fP+7qTjQU3I2mCCIgAiIgAiIgAiIgAiIgAiIgAiIgAiIgAucgwFQaJ0TE6vL48WP85MzENXOD4+DCR/3t2zf8b9O/W67sWF2Ir4NTE6DpERG4MoG/X1l56S4CIiACIiACIiACIiACIiACIiACIiACIiACIiACIiACIiACIiACIiACIiACIiACmQRYBBZOgQVq4Qgnvvvs2bMt7Vg5x0K6rbsKvwIBd90kH/i6gspldXz//v1ugpzG0mxp7K4w9gisBnbNw32QGnVEjVwVdC0CRQjwUcHnz59vJfXp06cOT4hAWt5fDrixVF+//vrrlnYKFwEREAEREAEREAEREAEREAEREAEREAEROBmBhBMiOGOUwxrwNT158qSl05i87t69S6Zv3rxB7OnMiHfv3uGNzy8U+cTyGSoFEbgUAR0ScanilrIiIAIiIAIiIAIiIAIiIAIiIAIiIAIiIAIiIAIiIAIiIAIiIAIiIAIiIAIiIAIlCfz+++9bO5nnbPh+0Xx9wYsXL15saW3ZI7r1rMJPQMA9YEWHRCQU6MePH3efYpnsbpwOIwRUG1SjDiFLpNEJ8IHELRVev3798OHDrbs9hLOG3m0CtkS6vb3duqVwERABERABERABERABERABERABERABERCB0xBgru3Ro0d2dX766SecS/iOWp4NERAPMTgznUNdObSC0yIQLxA5fCvgGw8/qLsiIALXJKBDIq5Z7tJaBERABERABERABERABERABERABERABERABERABERABERABERABERABERABESgAIFv376FU2HrOx8UCsc5993Ajm59EOncRb+r3ffv3+c4OiRiRmG84PNolpisTLVE6y3O1gky2EnnW997Iyl5zkqAz1fsUQAAIABJREFUV9utQl01eU1evnzphvR5ff/+/a03fRZYa+JnFLoQAREQAREQAREQAREQAREQAREQAREQgRMTSDghAudSh0Cm0yJ+/PjBKa5p4uH04/G0Z/WUCIjABQnokIgLFrpUFgEREAEREAEREAEREAEREAEREAEREAEREAEREAEREAEREAEREAEREAEREAERKENg9zvYjx8/LpPTsKlwRsYWBI7Y4PNQw2omwXMJuGes6JCIWJq7m6tJMHBES2x2LeNz/sWff/65muOLFy9WwxUoApciwDLxwClLfKtwFBpPnjwJv9RfvnwZRRfJKQIiIAIiIAIiIAIiIAIiIAIiIAIiIAIikEaAA0+3jkNdTRCXUf+Hs6PUv//977SJj92Zx1UsChQBEbgmAR0Scc1yl9YiIAIiIAIiIAIiIAIiIAIiIAIiIAIiIAIiIAIiIAIiIAIiIAIiIAIiIAIiIAIFCLi73FeT++WXX1bDLxX46tWrLX0D21y3HlH4aQi4Kx0fPHhwGr0aKMIW8Y8fP+5mFN59vfv4UREC1cKzZ8+Okkr5ikA/BAKt6j//+c+HDx/2I+quJAFdpmc/f/68m4giiIAIiIAIiIAIiIAIiIAIiIAIiIAIiIAIDEoAX/fbt2/twnMy8v379+3xD4zJSRZMgiScE7E783igUspaBESgNwI6JKK3EpE8IiACIiACIiACIiACIiACIiACIiACIiACIiACIiACIiACIiACIiACIiACIiACwxBwd7mvCj3WXs1VFfIDWbHHttXVdAK7wVfjK/A0BFj6+eeff87qjLKscxZ4eYFGy8BKIZYX5/Hjx/1/Tm3JB4x8CG4ZTgjLf1fDFSgCVyMQqAGePn06Fo07d+6Ej7PRmvixClTSioAIiIAIiIAIiIAIiIAIiIAIiIAIiEAUgffv30fFH8tLjO8rVkFofP/+PYqJIouACFyZgA6JuHLpS3cREAEREAEREAEREAEREAEREAEREAEREAEREAEREAEREAEREAEREAEREAEREIF0At4u92VCbNJeBl4zZOtT4RwToI+EX9Mk3IMAts4Q6Z/Mhw8fnjx5wkLPm5ubn3/+mX857eL29ra25K9fv97NYuul233w2AiB3e/hneTHiq3cRaAZgXCjOWLHI3ywxe5pXM3IKyMREAEREAEREAEREAEREAEREAEREAEREIHiBD5+/GhP86effhruvGkEjj3YQodE2E1CMUVABHRIhGxABERABERABERABERABERABERABERABERABERABERABERABERABERABERABERABFII7G5cjF34lSLEIM+wkZ7Ve6vCvn37djVcgecm4H4+68GDB8Mp+/Xr17t377K3mTWsnHUyy89H758/f86xEUSYA8tecDKFm+Nq4mwUH26x7KTI1iERVKcAX1VWgSJwKQLuCTue4rSzI74mVFZbPQQU1Jp4r5T1UwREQAREQAREQAREQAREQAREQAREQATORGB3os1VdsSpBOSPnSuUQ8wtdF2LgAiECeiQiDAf3RUBERABERABERABERABERABERABERABERABERABERABERABERABERABERABERCBdQKBjZo8wI7Hhw8frj95ydDXr1+v6g3G33//ffWWAk9MwH19ONFgLE1vb29ZjRpYqckhDr/88suPHz9q6PXq1avdZLdet90Hj43A+RdbVF+8eHGsbMpdBDohwEk0W5L84x//2LrVeXhgff/umTidqybxREAEREAEREAEREAEREAEREAEREAEREAEAgSinD+Dur8GPdA5UGq6JQIi0A8BHRLRT1lIEhEQAREQAREQAREQAREQAREQAREQAREQAREQAREQAREQAREQAREQAREQAREQgZEIuLvcl3I/ffp0GXjlkGfPnm0t4Hv79u2VyVxQ969fv7pLP8c6ToWDDJ4/f75baihY46SGwDEKs0icp3D37t3550AXW8T40tqgGg0EX6KOQuCPP/7YEvXnn3/eutV5OOdqbUkY0HfrEYWLgAiIgAiIgAiIgAiIgAiIgAiIgAiIgAgMQSD2APGAE6lzfbdmx1bFlkNsFYsCRUAEVgnokIhVLAoUAREQAREQAREQAREQAREQAREQAREQAREQAREQAREQAREQAREQAREQAREQARE4OQH2Wj958oSNxzc3N/zLNvU3b95E6Rz4mjfpsKs5KrUrRN7aAf7rr79eQX3pOBN4//79fP3LL7/M1/1f/Pjxw37+y8ePH4tr9OrVq3CaLJONrcrCCTa7y9EhW5XqVtXRTDZlJAL9EHBP2PGkilpr7j177M9xj7c4lptyFwEREAEREAEREAEREAEREAEREAEREIGhCcQ6hb5//z6ovlHnPozr5Ru0dCS2CAxNQIdEDF18El4EREAEREAEREAEREAEREAEREAEREAEREAEREAEREAEREAEREAEREAEREAERCCaAMdD3Llzh53ebOGelpTx75cvX9h9TTgblS0pfv78ORCNJVz3798PRLjmLU7l+Oc//7mq+6Db2ld1UeAuAfdYkLGOU9k9o8HVvfiKVV6T3TTdAzhcYfq/3joJ4sWLF9TM/csvCUXgcAJRa80Pl9YoQOxWAWOyiiYCIiACIiACIiACIiACIiACIiACIiACInA4gVjH7657/HCNtgQIHPy6fEQOsSUThYiACGwR0CERW2QULgIiIAIiIAIiIAIiIAIiIAIiIAIiIAIiIAIiIAIiIAIiIAIiIAIiIAIiIAIicEICL1++5HiIrfVYhD948OD333/f1Xzri/fTg2Pte99VtmAE93QAN9mt/eFuHF2fgwCntMwv4E8//cTRIQPptWXADVT48ePH7hEV1DwPHz5sIEzxLKh1ObVnNdldrVefUqAInJVA4EOC466SD0hOM3HWopReIiACIiACIiACIiACIiACIiACIiACIiACUc6fgBOpZ5KWOUdX/q3D1t04uhYBERCBiYAOiZAliIAIiIAIiIAIiIAIiIAIiIAIiIAIiIAIiIAIiIAIiIAIiIAIiIAIiIAIiIAIXIUAJ0S8fft2V9vnz5/vxvny5UsgDhkF7l751v3793/55ZclAU4NuL29XYYr5HwE3HMWxjpO5fPnz1HFEbW8dTflXVZkN+5LtFUzv3jxIvZrcrskFUEEhiYQWCMePr6qZ61/++23LfFW+wxbkRUuAiIgAiIgAiIgAiIgAiIgAiIgAiIgAiIwFoEo5w8TSbFe+h5ouHMiFnk4y94STXFEQAREAAI6JEJmIAIiIAIiIAIiIAIiIAIiIAIiIAIiIAIiIAIiIAIiIAIiIAIiIAIiIAIiIAIicAkCHz582NqH7OnPARC7H/YJHBLBrmYvQf10Cbx79879OV+/evVqvtbFWQnwZrnvzu7BB11x+PjxY5Q8//jHP6LiByKz8nU3dxdsIKkOb2EVq8tkOfbizZs3HQoskUTgQALhdfN0dQ6ULS3rr1+/sr5/69mwvltPKVwEREAEREAEREAEREAEREAEREAEREAERGAIAk+fPo2S0zjNF5Vm7cir3u9ApnKIBeDolgiIgEdAh0R4QPRTBERABERABERABERABERABERABERABERABERABERABERABERABERABERABETgnASitqOHP8cd3oQZldE5WQe1unv37ioi9ohqQ3iQ3BluukeBsNIRYxhIq+/fv0dJG7u8dSvxHz9+7CbF2Sv379/fSqHzcNcqXFFj1866z+paBM5K4OHDhwHVRnxrwjKH9Q2g0C0REAEREAEREAEREAEREAEREAEREAEREIH+CTx58iRKSMsh71EJ1o7MtFfggNRl7o8fP75z584yXCEiIAIisEpAh0SsYlGgCIiACIiACIiACIiACIiACIiACIiACIiACIiACIiACIiACIiACIiACIiACIjAqQjc3t5GLcP6448/Avq/f/9+6y7rt8ba976lSNXw169f//TTT8ssCF8GKuQ0BPhc/MePH2d1Vs8Kme92eBGuFpYCl1KQEyLC1RcZPXv2bCnAECGeVcwyc4ZI7Prg+VldiMC5CQTqFlbJ804NpD6H4AQOiQhoOpCOElUEREAEREAEREAEREAEREAEREAEREAERCBA4MWLF4G7y1uPHj1aBvYZgqdu64jkLYHlENsio3AREIFVAjokYhWLAkVABERABERABERABERABERABERABERABERABERABERABERABERABERABERABE5FILAFcVXPn3/+eTV8CnQ3unvRdMyBB2T1J99BWi0RdsLzVaXVRxR4AgLuash//vOfwx0BED6pwSugd+/eFfneFwfcsOvbS9z9yWEKxHFDxrp2rcKVHIDuT12LgAjMBMLr5sdaRx6WNqzpDEQXIiACIiACIiACIiACIiACIiACIiACIiAC4xLARbx6qviWRt+/fx9lcoEDoLe0WA3H2//w4cPVWwoUAREQgVUCOiRiFYsCRUAEREAEREAEREAEREAEREAEREAEREAEREAEREAEREAEREAEREAEREAEREAETkXg27dvUfqwg30r/ufPn7duPX78+O7du1t3Fe4SYA0fuNyQ6ZrlgHxXfBmukNEJ8OK4hx2MeJyKfaEqtv3s2bP8IuM7Y8+fPw+kQ00VqJECD3Zyy7OKWSrMQ3XpTEMXIuAR4O0InJ5Ah2eU45Y+fPgQOHWL8yNUD3hFr58iIAIiIAIiIAIiIAIiIAIiIAIiIAIicD4CW6eKBzTFp9S5B4x5rvv373OeRUCL5S0dnbxkohAREIEwgZu//vorHEN3RUAEREAEREAEREAEREAEREAEREAEREAEREAEREAEREAEREAEREAEREAEREAERGBoAr///vu9e/eiVAgsqGDv96+//rqa2h9//MFqttVbClwSYJHcP/7xjz///NO7xQZ7No56gfo5OgH2+s4LIvkc1ohHG3CySWA/81xApbSj4nrw4MHyBZkz4vX57bffhq5zXKuY9eLkC07HmH/qQgREYJUA736gfvj06VPnXx0M9804lEcnRq2WuwJFQAREQAREQAREQAREQAREQAREQARE4JQEjO53V3fOGL29vXVDOrnG8fXo0aN5QsQoFSdEFDl72pidoomACJyDwN/PoYa0EAEREAEREAEREAEREAEREAEREAEREAEREAEREAEREAEREAEREAEREAEREAEREIEtArErsVhYtpUUWxa3Toh4/fr10Lu1t1SuFw6uVZjsw9cW8XrYD0n55cuX7ms46OewOJRhlx6qFTn/gqqGVaSBHeCcpDD6CRF86s21ipntarUw39WFCIjARODLly8BFFQgPbekVHEcghOQP6xd4EHdEgEREAEREAEREAEREAEREAEREAEREAERGJEAR4fj9I6SHE/y/fv3eztplAkCHF+rru+AdsxL6oSIAB/dEgER2CKgQyK2yChcBERABERABERABERABERABERABERABERABERABERABERABERABERABERABETgogRevHixpfnW7mV2j7MNfusphW8R4NtQv/zyy/Lu06dPl4EKGZQAG5Xfvn07C89ix7t3784/B7pYtVXk5/XnFsfE/PHHH0XWcU7bpwOrSFksC9WhT6XhW2qvXr1alj7VL+t6l+EKEQER8Ajwprx//94LdH+yGJ219W5IJ9dUX1SbgUNwOG1H9UAnhSUxREAEREAEREAEREAEREAEREAEREAERKAZAY4NjT0n4tu3bziaOI+4mZCBjHB6P3z4MHz68+rjjx8/vr29Xb2lQBEQAREIE7j566+/wjF0VwREQAREQAREQAREQARE4P+xd/dnbWPvuoDPzPUrIKSEJBVAShhSAVACUAGkhEAFgRKACkJKACoYKIGkg5xnb52to+0PednYsmTf/DEjy0vr45a0JDt+XxEgQIAAAQIECBAgQIAAAQIECBAgQIAAgUEL5IdZnz59KhxCIr1b0j0kKntiWOPDw4OAxkLhkWKJh58YLNq+I0Yq8bK3AiP79927d8l9MNzsBs0ZIMdt5paly6fO/Iq0JUNEElLkWWRLb7fjCvNj2fzkd6TRKvnFyEovCRBoEcjPx09PT1sKJPFKT34lX3VyZodd/Vv2prcIECBAgAABAgQIECBAgAABAhsvMPGr45mjzj89JCtxy7/uzazhLQXy7yBpfVqW+faak1Zbhoh2Iu8SINAi8HfLe94iQIAAAQIECBAgQIAAAQIECBAgQIAAAQIECBAgQIAAAQIECGyAwMePHwtHkR9jtfyGLL/TmpghIgGNMkQUCo8XS9T9xGeh5xd1q4jAH++ANSsVODo6ap412dfDzRARqEwRNVfyOCw99DrZH5LRpiVDROK9NyBDxO3t7XiGiPyKd+JUUINbIEBgXODk5KT9xLm8vMwP6/M79fFtu1+T3rantPj+/XvLbVj3HdYiAQIECBAgQIAAAQIECBAgQIBAxwL5Arz5PXxh6/lniPyjUv71IV8uPT4+Fm719mL5rjtfvr1//36xDBH5NkyGiLfvBTUQ2GaBv/78+bPN4zd2AgQIECBAgAABAgQIECBAgAABAgQIECBAgAABAgQIECBAYBsEkieiJe66EkiY5eHhYYtGfl7WDHevSu7u7nb5g7OW7g36rfxuL4GsI0NgOwIyuJcju7VvD7RfwDOB1h8+fGjOAw8PD8vKETPCNd69mXPU+CY9XDNuWHXyx48f+TVtDzusSwT6L5D7kH/++ac5NY33OQmtMsmMr+9mTX4un5/pt9yJVWliTALd7A6tECBAgAABAgQIECBAgAABAgR6LpBvk5Iqov37rpYh5LumJLA+ODhYxddN+Yo7SZDzdf3d3V1LH9rfyj80pIZl/eNCe1veJUBggwUkidjgnWtoBAgQIECAAAECBAgQIECAAAECBAgQIECAAAECBAgQIECAwP8TuLi4SHTiOEd+KPb58+f8UCw/F0sOiPEC9Zo8/nr8QUD5FVdCxNs3rGuw0C6QH8M9PT2NlFlvUOtIZ7ycSyDPv2o+MT4ny/Pz81w19LNwfpya6aLZt7fniUiAd37wOn78160kYUp+MJpkN/Wa4S7kV7n5Be1I/zcggcjIiLwk0LFAfpueqWn85Gp2I/c8uarmfqa5ctXLefZjrgUt6SHSgUxx6bm7qVXvC/UTIECAAAECBAgQIECAAAECBAYkkO+78u964/8wN+8Q8m8T+fYp/82/BmZhga/Z8wV+/hUgX+Dnv/maa+HUFXXPfR9eU1ggQOCNApJEvBHQ5gQIECBAgAABAgQIECBAgAABAgQIECBAgAABAgQIECBAgMAABPJjsvfv3zc7Old+h/Gw8FSVYMv8IGyB35M1u2G5Fsg+yk4Z/3Xd2yPw6yYsdCYwcsps2MlyeHg48oiwhbOZJHFGfuc6UtvIblq48pF6+vByJHVI1aX8MDe/su1D9/SBwNAFSh6xmEttstLkb9VJGdKZTF8t6W8q7e/fv3ect2Loe1n/CRAgQIAAAQIECBAgQIAAAQLbI5CvjvMVentq1Hk18g8W2ST/aJiF6r/Vy/z39fU1/80/VGUh/23PfJqS8/4lZ32+MfMPi/O6KU+AwDQBSSKmyVhPgAABAgQIECBAgAABAgQIECBAgAABAgQIECBAgAABAgQIbJTAeHByIpNvbm5m/hgrD8H+8uXLuIXkBeMmb1wzkTrhrAmkf2PNNu9SIL/azCO5mi1u3smyv78/8rPUHKj5cWfyRzQH3rKco/3y8nKkkpHyG/aD0ZzInz59GhljfoabH9quOlh9pFEvCWywQPkjFv/555+kiiiftQrRkhsiN1ftuW+qqjLF5VGQTv9CWMUIECBAgAABAgQIECBAgAABAlsrkH90yNfvJd849ZYoX8SdnZ3N/BfJ3vZfxwgQ6KeAJBH93C96RYAAAQIECBAgQIAAAQIECBAgQIAAAQIECBAgQIAAAQIECCxfYDyuO23kV1l5DNG0GMWLi4u8O9KVRDUntHtvb29kvZdvF5gInjjSBJ2+vXI1dCCQ+OSkS8gjtuq2fvz4kVOvfrkxC4msnvib1ByuyZGRHDRxyFPIqrklLHnyWLIhPD09ZfZI1owm0bhJNs9vXjfMLb9/HX/w2uYlEBnfm9YQ6F6gPFVE+pZsEZlzqolrgd+pp62cyNXk1p74pnbYsAw49bgsECBAgAABAgQIECBAgAABAgQIrE4gaYjznXyyjo5/z7y6Rt9Yc/6ZIP8KeXR0NO1fId9Yv80JENhyAUkitvwAMHwCBAgQIECAAAECBAgQIECAAAECBAgQIECAAAECBAgQILBdAhPzRIQg8YoJkkyEZH6wlZcJ5572U7NkiEgw5AJRlNsF/YbRnpyc5Ed+IxUkYP78/HxkpZc9FEg6j/zese7YpmaIqAZ4dXV1enpaD3YpCxuZHiIyE3Nq3NzcZP1S3FRCgMC4QNI35OqZS2p7VprmhrnJqe6FspA0N83/5tYo9TT/m5/jz0x5M1J5HpmYPzdRTRbLBAgQIECAAAECBAgQIECAAAECcwk8Pj7mu+X8K15vs0Xke/78Q0n+5dH3YHPtWYUJEJhXQJKIecWUJ0CAAAECBAgQIECAAAECBAgQIECAAAECBAgQIECAAAECBIYtMDEHQeGQkkgivzzzwJ9CroWLTYwn3+x0Awtb9W3DPMvr06dP6VVCi/NI+b29vb71cLn9SQx2Ap7za9S3V/vfodPHGyl2cXHx9evXESKZX0ZAvCSwOoH7+/tMU7mBKc8WscTO5HKQ26f8LF5SmCWqqooAAQIECBAgQIAAAQIECBAgQCDfz+crr/xLRP7W8sVXcxckB32+BKv+/DNiU8YyAQKrE5AkYnW2aiZAgAABAgQIECBAgAABAgQIECBAgAABAgQIECBAgAABAgR6KpBoydPT07keMZQQxzyLW3xjZ3s0ofJPT0/N5rIL8sRyj11qmvRzOU/xyp5KNpZ+dm8VvUpqjMwP+Zv3d6jbEDud+fbLly8j7MmIcXV1NbLSSwIEVi3Q5VMW87P4PCwxuSE2MvfNqveU+gkQIECAAAECBAgQIECAAAECBOYSSMKI/MNE/l2p+u9c/wI4V0N14d3d3c+fP+e/+R4sCxJD1DIWCBDoTECSiM6oNUSAAAECBAgQIECAAAECBAgQIECAAAECBAgQIECAAAECBAj0S+D29jaPsh/JRDDexfy6K/HM+fMDr3Gc1a3J7/nyo7qRn/FlX+TnfXbE6tjV/EaBBGBXTy3LgTotYUT9m9E8UmzjY6eTPiMn8ghFBp7MEW+ktjkBAm8RyLlZ/2K+Zb6aq4lkval+Fp//5jR3sZ5LT2ECBAgQIECAAAECBAgQIECAAIHlCuSfmfJvTNXf6+trvqbOf/Oy+r46y1VzI19fZ2W+5sp/379/n4Xmf/NPVNWfbObL3VNqI0BgYQFJIhamsyEBAgQIECBAgAABAgQIECBAgAABAgQIECBAgAABAgQIECCwCQKJk0xQdxUqWf84LD/8yi+9EuWYh2Dv7+9vwjgHOIaJeSISYJ84/AGORpe3USDHcPXb0+q3pNsWMp3hZyId+YmtDBHbeCYY8xAEcm1NtojqR/M5bbNQ/VC+eQqP/Cy++ol8db+08SlvhrAP9ZEAAQIECBAgQIAAAQIECBAgQIAAAQIEtkhAkogt2tmGSoAAAQIECBAgQIAAAQIECBAgQIAAAQIECBAgQIAAAQIECBAYlsDEPBGCzIe1E/V2OwWcvNu5342aAAECBAgQIECAAAECBAgQIECAAAECBAgQIECgA4G/O2hDEwQIECBAgAABAgQIECBAgAABAgQIECBAgAABAgQIECBAgAABAgQWENjZ2cmDzfOU8ua2P3/+PDw8bK6xTIBA3wSSzOXl5aXZK+ldmhqWCRAgQIAAAQIECBAgQIAAAQIECBAgQIAAAQIECCwsIEnEwnQ2JECAAAECBAgQIECAAAECBAgQIECAAAECBAgQIECAAAECBAgQWLnAxDwRd3d3JycnK29bAwQILCSwv7//9PTU3PTg4OD+/r65xjIBAgQIECBAgAABAgQIECBAgAABAgQIECBAgAABAosJSBKxmJutCBAgQIAAAQIECBAgQIAAAQIECBAgQIAAAQIECBAgQIAAAQIEOhKo8kTs7u4227u+vj4/P2+usUyAQB8EDg8Pf/782ezJ8fHx7e1tc41lAgQIECBAgAABAgQIECBAgAABAgQIECBAgAABAgQWFpAkYmE6GxIgQIAAAQIECBAgQIAAAQIECBAgQIAAAQIECBAgQIAAAQIECHQkkDwRj4+PCTVvtnd5eXl1ddVcY5kAgfUKnJyc3N3dNfvw/ft352kTxDIBAgQIECBAgAABAgQIECBAgAABAgQIECBAgACBNwr89efPnzdWYXMCBAgQIECAAAECBAgQIECAAAECBAgQIECAAAECBAgQIECAAAEC3QhcXFx8/fq12dbDw8Pe3l5zjWUCBNYicHt7e3R01Gz6x48f+/v7zTWWCRAgQIAAAQIECBAgQIAAAQIECBAgQIAAAQIECBB4o8Dfb9ze5gQIECBAgAABAgQIECBAgAABAgQIECBAgAABAgQIECBAgAABAgQ6Ezg/P09WiA8fPtQtvry81MsWCBBYo0DOzbr13d3d19dXGSJqEAsECBAgQIAAAQIECBAgQIAAAQIECBAgQIAAAQIEliXw158/f5ZVl3oIECBAgAABAgQIECBAgAABAgQIECBAgAABAgQIECBAgAABAgQIdCOQbBHX19fJFvH4+NhNi1ohQKBd4Pn5+cuXLylzdnZ2cnLSXti7BAgQIECAAAECBAgQIECAAAECBAgQIECAAAECBAgsJiBJxGJutiJAgAABAgQIECBAgAABAgQIECBAgAABAgQIECBAgAABAgQIECBAgAABAgQIECBAgAABAgQIECBAgAABAgQIECBAgAABAgQIdCqpEBLgAAAgAElEQVTwd6etaYw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DEfg/Px8Z2dnb29vOF3WUwL9Enh+fv748WPOo6urq371TG8IECBAgAABAgQIECBAgAABAgQIECBAgAABAgQIECBAgAABAgQIECBAgAABAgQIECBAgAABAgQIECBAgMCWCUgSsWU73HAJECCwTQKPj4+JbL+8vPz9+/fT09Pt7e02jd5YCSxN4Pr6+uXlJefR6elp8q0kZ8TSqlYRAQIECBAgQIAAAQIECBAgQIAAAQIECBAgQIAAAQIECBAgQIAAAQIECBAgQIAAAQIECBAgQIAAAQIECBAgMI+AJBHzaClLgAABAsMRuLi4+Pz5cyLb6y7v7u7WyxYIECgX+PDhQ104+VY+ffp0f39fr7FAgAABAgQIECBAgAABAgQIECBAgAABAgQIECBAgAABAgQIECBAgAABAgQIECBAgAABAgQIECBAgAABAgQIdCYgSURn1BoiQIAAge4ETk5Ovn792mzv+/fvHz9+bK6xTIBAoUBOqOPj42bhL1++JA9Lc41lAgQIECBAgAABAgQIECBAgAABAgQIECBAgAABAgQIECBAgAABAgQIECBAgAABAgQIECBAgAABAgQIECBAoAOBv/78+dNBM5ogQIAAAQLdCPz69evo6Ojnz5/N5pIhIlHuzTWWCRCYVyAn0fX1dXOrZI64urpqrrFMgAABAgQIECBAgAABAgQIECBAgAABAgQIECBAgAABAgQIECBAgAABAgQIECBAgAABAgQIECBAgAABAgQIrFRAkoiV8qqcAAECBDoVSIaIz58/v7y8NFs9Ozu7uLhorrFMgMBiAuN5Iv7555/7+/vFarMVAQIECBAgQIAAAQIECBAgQIAAAQIECBAgQIAAAQIECBAgQIAAAQIECBAgQIAAAQIECBAgQIAAAQIECBAgMK+AJBHziilPgAABAj0VmJgh4vj4+Orqqqc91i0CAxQ4PDy8u7trdlyeiKaGZQIECBAgQIAAAQIECBAgQIAAAQIECBAgQIAAAQIECBAgQIAAAQIECBAgQIAAAQIECBAgQIAAAQIECBAgsFIBSSJWyqtyAgQIEOhIYGKGiIODg9vb2456oBkCWyOwv7//8+fP5nDliWhqWCZAgAABAgQIECBAgAABAgQIECBAgAABAgQIECBAgAABAgQIECBAgAABAgQIECBAgAABAgQIECBAgAABAqsTkCRidbZqJkCAAIGOBCZmiBC13pG+ZrZSYG9v7+npqTl0Z1xTwzIBAgQIECBAgAABAgQIECBAgAABAgQIECBAgAABAgQIECBAgAABAgQIECBAgAABAgQIECBAgAABAgQIEFiRgCQRK4JVLQECBAh0JDAxQ8SHDx+en5876oFmCGyfwMTzTp6I7TsQjJgAAQIECBAgQIAAAQIECBAgQIAAAQIECBAgQIAAAQIECBAgQIAAAQIECBAgQIAAAQIECBAgQIAAAQIEuhaQJKJrce0RWKlAonZfX19///798vJSLVT/PTg42N/fX2nTKiewLoG9vb2np6dm6+/evXt4ePj48WNzpWUC/RFIBpNM1JmfM1dXC83/VivT20zd19fXOzs7/el5sycZxadPn5prsnx8fHx1dTWy0ksCBAgQIECAAAECBAgQIECAAAECBAgQIECAAAECBAgQIECAAAECBAgQIECAAAECBAgQIECAAAECBAgQIEBgWQL/WVZF6iFAYKUC07I/jCSDmNaH3d3daW9ZT2DQAoeHhyMZIjKcm5sbGSIGvVuH3vnM2Jmc6/m5Wsh/qww+5aO7u7v7/Pnz+fl5+SZdlsxZ9uPHjy9fvjQbTVaLDx8+9LbPza5aJkCAAAECBAgQIECAAAECBAgQIECAAAECBAgQIECAAAECBAgQIECAAAECBAgQIECAAAECBAgQIECAAAECQxSQJGKIe02ft0Igoe9VRHEeNZ+44q0Ys0ESmFMggeiJoh/Z6Nu3b/v7+yMrvSTQjcD9/f3p6Wlm726aW3srOddyxn39+rXZk7xMnohcxZorLRMgsHaBXDR//vw5nllp7R2btwPv3r17//59tspCZpv8JZ9OtbCzszNvbcoTIECAAAECBAgQIECAAAECBAgQIECAAAECBAgQIECAAAECBAgQIECAAAECBAgQIECAAAECBAgQGJzAX3/+/Blcp3WYwDYIJMhtibkhvn//fnJysg1uxrg9AldXV4nGHxnvwcHB7e3tyEovCXQj8OvXrypueYnNPTw87O3tLbHCVVSVfBDj6Vp+/PghXcsqtNVJYDGBZIi4vLxcbNsBbZVUEbkT+Oeff8w/A9prukqAAAECBAgQIECAAAECBAgQIECAAAECBAgQIECAAAECBAgQIECAAAECBAgQIECAAAECBAgQIDCvwN/zbqA8AQIECBBYu8D9/f14hoiEhsoQsfZds80d+Pnz59KH3/8MERny9fX1u3fvRsZ+dHSUrBkjK70kQGBdAquYoNY1lpZ2X15ekgvjy5cvf/31V/JEuCtosfIWAQIECBAgQIAAAQIECBAgQIAAAQIECBAgQIAAAQIECBAgQIAAAQIECBAgQIAAAQIECBAgQIDAcAUkiRjuvtNzAgQIbKlAIs8Tfz4++Jubm/GV1hDoTOD19XW5be3u7i63whXVtrOzMx5//vv373/++WdFLaqWAIF5BZI9Yd5Nhl4+81LuFpIt4uTk5Pn5eejD0X8CBAgQIECAAAECBAgQIECAAAECBAgQIECAAAECBAgQIECAAAECBAgQIECAAAECBAgQIECAAAECtYAkETWFBQIECBAYhkAizxN/PtLXs7Ozvb29kZVeEuhS4PPnz8ttbkBJFnL25RwcGf7T09P5+fnISi8JEFiLwNInqLWMYrFGr6+vP336dHh4KFXEYoC2IkCAAAECBAgQIECAAAECBAgQIECAAAECBAgQIECAAAECBAgQIECAAAECBAgQIECAAAECBAgQ6JvAX3/+/Olbn/SHAIEI5MHs42HwC8t8//49T1FeeHMbEuiPQGLOLy8vR/qzu7v7+Pg4stJLAt0L5Di8ubl5eXlJ09Uc/vr6Wi1UK+fq0o8fP/b39+faZL2FkyoiiSFG+hCQxGaPrPSSAIGOBX79+vX169eHh4f69jKzU/pQv1xif969e/f+/fv8N3XWC4vV35xIF5hFxxs9ODhIzojcZo+/ZQ0BAgQIECBAgAABAgQIECBAgAABAgQIECBAgAABAgQIECBAgAABAgQIECBAgAABAgQIECBAgACBoQhIEjGUPaWf2yuQoL4MPoF8CY1LpFyi+xKC+/Pnz7lEJImYi0vh3grc399/+fJlvHv//vvvx48fx9dbQ6BXAkkhkdk7cdqFvRpcJq/n5+dPnz6Nj84ZOm5iDYF+CuS2M7ead3d3yaSwQA/Pzs4yxa00BUPmmdwJp5OZTsez0hT22Y1xIZRiBAgQIECAAAECBAgQIECAAAECBAgQIECAAAECBAgQIECAAAECBAgQIECAAAECBAgQIECAAAEC/RSQJKKf+0WvCMwQSAjft2/fLi8vZ5T7n7fFwv2PhP8PWCCH/YcPH8afeZ5z4fz8fMAD0/UtE5iW62SEYXd3N0klRlb2/2VOxvFrU87cxHX3v/N6SIBALVA4U9Xls3Bzc3N4eNhc08Fy+pmUFml6/PagvfV//vknt8cyTLUreZcAAQIECBAgQIAAAQIECBAgQIAAAQIECBAgQIAAAQIECBAgQIAAAQIECBAgQIAAAQIECBAgQKCfAn/3s1t6RYBAu0Ae0XxxcZGIuPZi3iWwSQKJ5xwPAU3wuQwRm7SXt2Es+/v7JcPMAV9SrG9lcm3KWTnSq5eXF+fpiImXBHoukJnq3bt35Z3MlNV9hoh0L/28urpKGqncFc81bf78+fPz58/JMVE+RiUJECBAgAABAgQIECBAgAABAgQIECBAgAABAgQIECBAgAABAgQIECBAgAABAgQIECBAgAABAgQI9ERAkoie7AjdILCIQILxDg4OFtnSNgSGJpAQ0Kenp/Fe5zHg4yutIdBngefn55LuzRXtXFJhZ2UmnpWXl5ePj4+d9UFDBAh0LHB8fNxxiyPN5a44GR8eHh7KJ89knvry5UtuMEaq8pIAAQIECBAgQIAAAQIECBAgQIAAAQIECBAgQIAAAQIECBAgQIAAAQIECBAgQIAAAQIECBAgQIBAzwUkiej5DtI9AjMEvn79OqOEtwkMXyBPCD89PR0fR5Kk5BHi4+utIdBngYnpTsY7PNxjOz2fGKS99hjycWRrCBCYJpB0NsmhMO3d8fUTz/rxYqtes7e3l1QRP378+PDhQ2FbucE4OTkpLKwYAQIECBAgQIAAAQIECBAgQIAAAQIECBAgQIAAAQIECBAgQIAAAQIECBAgQIAAAQIECBAgQIAAgT4ISBLRh72gDwQWF0gs3OIb25LAQASmxZZfX18PZAS6SeD/C+RB9///xZSl3d3dKe8MY/X379/HO5rsGBcXF+PrrSFAoIcChelsqp5nytrZ2enPKJKqJkkuzs7OCruU2wl5IgqtFCNAgAABAgQIECBAgAABAgQIECBAgAABAgQIECBAgAABAgQIECBAgAABAgQIECBAgAABAgQIEOiDwH/60Al9IEDgLQJ5VPLLy8tbatjabc/Pz+ux5wnYCSmsX1roj0AeCX53dzfen2/fvvUqJHW8h9YQmChQEnqdGWnitkNZ+fHjx+R2GU/j8vXr14ODg7w7lIHoJ4GtFShJZ1PjHB0d1cv9WUhWms+fPxf2rZqvrq6u+tN/PSFAgAABAgQIECBAgAABAgQIECBAgAABAgQIECBAgAABAgQIECBAgAABAgQIECBAgAABAgQIECAwTeCvP3/+THvPegIEBiGQ1AY/f/5s72oe6u4JyeNEf/31V70y8cwiA2uNXi0kE8Tv379HuvTu3btfv36NrPSSwCAEJh7SIz3/8ePH0NPW5Ax9//79yLjycnd39/HxcXy9NQQI9Epgb2+vJKNN1edklEj5XvW/7szz83NSRYzfSNQFmgtnZ2dJLdFcY5kAAQIECBAgQIAAAQIECBAgQIAAAQIECBAgQIAAAQIECBAgQIAAAQIECBAgQIAAAQIECBAgQIBADwX+7mGfdIkAAQIdCEgx0AHy25tIcpOJgZ1fv359e+VqINC9QMKVJx7SIz1JSPPImsG9TC6Mb9++jXc7Yecy8oyzWEOgVwK5RyrPEJGe9zZDRPr28ePH5LBIbqkS4cvLy9vb25KSyhAgQIAAAQIECBAgQIAAAQIECBAgQIAAAQIECBAgQIAAAQIECBAgQIAAAQIECBAgQIAAAQIECBBYo4AkEWvE1zSB5QgUhr0tp7ENquX19XWDRrOZQ3l8fLy+vh4fW4758/Pz8fXWEOi/wM+fP2d2cnd3NxkWZhbrf4Hj4+OJnZTkZSKLlQT6I5CsCuWd+eeff8oLr6XkXHkijo6Oks1nLf3UKAECBAgQIECAAAECBAgQIECAAAECBAgQIECAAAECBAgQIECAAAECBAgQIECAAAECBAgQIECAAIFCAUkiCqEUI0Bg0wR+//69aUPauPFMiyT/9u3bxo3VgLZFoCRJRP8jrgv3VlJdnJ2djRfO9CvPyziLNQT6I1AyU9W9HcSUlTwRNzc3dZ/bF758+dJewLsECBAgQIAAAQIECBAgQIAAAQIECBAgQIAAAQIECBAgQIAAAQIECBAgQIAAAQIECBAgQIAAAQIE1isgScR6/bVOgMDaBF5fX9fWtoYLBB4fHycGqb579+7k5KSgAkUI9FFg4lE90tHPnz+PrBnuy2mpXi4vL3/9+jXccek5gc0WKJmpaoFBJIlIb/f39wuTTL28vLjTqPevBQIECBAgQIAAAQIECBAgQIAAAQIECBAgQIAAAQIECBAgQIAAAQIECBAgQIAAAQIECBAgQIAAgR4KSBLRw52iSwQIdCGQR9l30Yw2FhU4Pj6euOm0mPOJha0k0CuB5+fnkplnKBHXJbY7OztnZ2cTSzqXJ7JYSaAPAk9PT+Xd2NvbKy+83pLn5+eFE+z19XWSVa23t1onQIAAAQIECBAgQIAAAQIECBAgQIAAAQIECBAgQIAAAQIECBAgQIAAAQIECBAgQIAAAQIECBAgME1AkohpMtYTILDhAg8PDxs+wiEP7/7+flqEaiI8hzwyfd9qgZ8/f84c/4cPH5JYYWaxARWYlgwiMdjJmjGggegqgS0RyCW4fKSFORfKK1x1ye/fvxc2cXR0VFhSMQIECBAgQIAAAQIECBAgQIAAAQIECBAgQIAAAQIECBAgQIAAAQIECBAgQIAAAQIECBAgQIAAAQIdC0gS0TG45ggQ6IvAy8tLX7qiH2MC06LKz87OxspaQWAwAiVJIgYXcT1TPzkvDg4OJhabdqZPLGwlAQLdCJTMVHVPBjdlffz4sfBeIjeKV1dX9UgtECBAgAABAgQIECBAgAABAgQIECBAgAABAgQIECBAgAABAgQIECBAgAABAgQIECBAgAABAgQIEOiPgCQR/dkXekKAQKcCkkR0yj1PY7e3t09PTxO3EFI+kcXKoQiUhF4PLuK6BH/amXt3d/f4+FhSgzIECHQmUDJT1Z0Z4pQ1bUaqB1UvlJesN7FAgAABAgQIECBAgAABAgQIECBAgAABAgQIECBAgAABAgQIECBAgAABAgQIECBAgAABAgQIECBAoAMBSSI6QNYEAQJ9FJiWhqCPfd2yPk2LyTw4ONjZ2dkyDMPdHIHn5+ffv3/PHM8QI65nDmpvb+/Dhw8Ti0073ycWtpIAgQ4E5rpBytndQZeW20TuJc7OzkrqzKR9cXFRUlIZAgQIECBAgAABAgQIECBAgAABAgQIECBAgAABAgQIECBAgAABAgQIECBAgAABAgQIECBAgAABAl0KSBLRpba2CBDoi8CvX7/60hX9+N8Ct7e3Ly8v/3vd/3t1fHw8cb2VBAYh8PPnz5n9TCaFTc2EMi0kOyxJnzFTRgECBLoRuL+/L29ouEltytPTfPv2rRxESQIECBAgQIAAAQIECBAgQIAAAQIECBAgQIAAAQIECBAgQIAAAQIECBAgQIAAAQIECBAgQIAAAQLdCEgS0Y2zVggQ6JfAw8NDvzqkN/8jMC0aM8Hz+/v7/1PK/wkMT6AkScRwI65n7o+Tk5NpZS4vL6e9ZT0BAh0LlMxUdZeGO2UlHc/BwUE9kJaF379/X11dtRTwFgECBAgQIECAAPNRaMMAACAASURBVAECBAgQIECAAAECBAgQIECAAAECBAgQIECAAAECBAgQIECAAAECBAgQIECAAIHuBSSJ6N5ciwQIrF9grhjI9Xd3a3rw+Pj49PQ0cbjHx8cT11tJYCgCJdPOcCOuS/bCtJDs6+vrX79+ldSgDAECqxYomanqPgx6yjo6OqoH0r6QOaq9gHcJECBAgAABAgQIECBAgAABAgQIECBAgAABAgQIECBAgAABAgQIECBAgAABAgQIECBAgAABAgQIdCzwn47b0xwBAgT6IDBXDGQfOrwlffj27du0kUoSMU3G+kEIPD8/53H0M7s66IjrmaPLWXx3dzexWGKwz8/PJ75lZW8FqqP69fU1PczhnYWSg3yB4bx79y5bvX//fnd39+PHjwvUYJNygWmpmibWsLe3N3H9IFYeHh4W9jMmSWI16MEWjlQxAgQIECBAgAABAgQIECBAgAABAgQIECBAgAABAgQIECBAgAABAgQIECBAgAABAgQIECBAgACBoQhIEjGUPaWfBAgsTSCPrJ8rBnJpDauoVSD7ZVoAeSLnd3Z2Wrf2JoFeC5Qkpvnw4cNmH+f7+/uJ9p+YRyAJYiSJ6PMRnPn54eEhl86X//7L8sT92MEQcgjd3NzkWOqgrS1s4v7+vnzUG5DUJkMomZxjkkQ2V1dX5ThKEiBAgAABAgQIECBAgAABAgQIECBAgAABAgQIECBAgAABAgQIECBAgAABAgQIECBAgAABAgQIEFipgCQRK+VVOQECfRQoDAjsY9c3uk+JwJw2vuPj42lvWU9gEAIl084GRFzP3Bc5ly8vL8eLJePA7e3t4eHh+FvWrEsgiSFy3OavSg+xrm6MtJtD5cuXL3/+/BlZ7+VSBLK7y+vZgCmrPElEUpNIElF+bChJgAABAgQIECBAgAABAgQIECBAgAABAgQIECBAgAABAgQIECBAgAABAgQIECBAgAABAgQIECCwaoG/V92A+gkQINA3gbliIPvW+Q3uz7dv36aNTuj4NBnrhyJQMu1sQMT1zN1xdHQ0rUzLDDBtE+tXIZDcEAmG39/ff//+ffZX0vc8PT2toqG31Hl/f/+WzW07TaBkpqq33YApq3wIyU7y+PhYj90CAQIECBAgQIAAAQIECBAgQIAAAQIECBAgQIAAAQIECBAgQIAAAQIECBAgQIAAAQIECBAgQIAAgfUKSBKxXn+tEyCwBoE8DnoNrWqyVSARv4nAnFikPIZz4uZWEli7wPPz87TDu9m3bTjU9/b23r171xx1vZxMBIGqX1roXuD29rbKDXF6ejpXsoDuu1pyQnXfqw1oca6EIDmdhz7kuYbg7nHou1v/CRAgQIAAAQIECBAgQIAAAQIECBAgQIAAAQIECBAgQIAAAQIECBAgQIAAAQIECBAgQIAAAQKbJCBJxCbtTWMhQGC2QEsygtkbK7EygcvLy2l1Hx8fT3vLegKDECiJt0/qhJ2dnUEM542dPDo6mlbD9fX1tLesX53Ar1+/Li4ucvhl15Qcq6vrSXnNu7u75YWVLBTIDVJhyRTbmKQ2Hz58KBz1UM6OwuEoRoAAAQIECBAgQIAAAQIECBAgQIAAAQIECBAgQIAAAQIECBAgQIAAAQIECBAgQIAAAQIECBAgMGgBSSIGvft0ngCBuQUEIc9NtvoNEqLcEnt5eHi4+i5ogcAKBVoO77rVjYm4rkc0beHg4GDaW3d3d9Pesn4VAs/PzycnJ+/fv//69evv379X0cQq6kzmoI8fP66i5i2vs2Smqok2ZsoqTxLx9PSU25VawAIBAgQIECBAgAABAgQIECBAgAABAgQIECBAgAABAgQIECBAgAABAgQIECBAgAABAgQIECBAgACBNQr8Z41ta5oAAQIdCyS6TxByx+Ylzd3c3EwrtjFhqNMGaP02CJSEXm/Pob6/vz9tp7+8vDw+Pu7t7U0rYP2yBHI1TGKI5WZNevfuXfJNLKuH4/Wk/s+fPyfJSMshNL6VNeUCJTNVXdvGTFnlSSIy9oeHB4dffQxYIECAAAECBAgQIECAAAECBAgQIECAAAECBAgQIECAAAECBAgQIECAAAECBAgQIECAAAECBAgQWKOAJBFrxNc0AQJdC3z79q3rJrVXINCSuWNjwlALGBTZTIHn5+ffv3/PHNtWHeqJ85921idtwdXV1UwuBd4iEOFkiCg5LMdb2d3dTaaGxNXXfzs7O+PFrBmiwNPTU3m3NyaZS47k8lGHSJKIci4lCRAgQIAAAQIECBAgQIAAAQIECBAgQIAAAQIECBAgQIAAAQIECBAgQIAAAQIECBAgQIAAAQIEVicgScTqbNVMgEC/BPLg9MvLy371SW/+z//Jfml5enmCySERGLRAy+Fdj+vdu3cfP36sX278QjJiTEsScXNzI0nE6g6A+/v709PTl5eXuZrI/qr+NiYvwFzD35LCOTbKR5rjobxwz0vOlSQi8/n5+XnPR6R7BAgQIECAAAECBAgQIECAAAECBAgQIECAAAECBAgQIECAAAECBAgQIECAAAECBAgQIECAAAEC2yDw9zYM0hgJECAQgTw4nUMPBRITPq1X2xY5P83B+kELlCSJ2KSI65KddXR0NK3Y79+/5wpWn1aP9eMCCW7/8uVLYYaITL/Hx8c/fvz48+dP9ki2lSFinHST1pTMVPV4N2nKyqFej2vmwsPDw8wyChAgQIAAAQIECBAgQIAAAQIECBAgQIAAAQIECBAgQIAAAQIECBAgQIAAAQIECBAgQIAAAQIECBDoQOA/HbShCQIECKxd4Pn5+fr6eu3d0IFxgZb90hJJPl6PNQT6KVASer1JEdcle2FnZ+fDhw/TshXc3d3t7++X1KNMoUCugOXpIXI0Jj3E4eFhYeWKbYZAyUxVj3Tbpqx64MliUy9bIECAAAECBAgQIECAAAECBAgQIECAAAECBAgQIECAAAECBAgQIECAAAECBAgQIECAAAECBAgQILBGgb/X2LamCRAg0JmAdAOdUc/V0K9fv56enqZtsrVhqNNArB+cQILzS4KKt/BQbxnyzc3N4HZ0nzt8dXX16dOnaSk5mj0/Ozv7999/7+/vZYhosmzJcsu1eFxgb29vfOVA17x//36unmdWn6u8wgQIECBAgAABAgQIECBAgAABAgQIECBAgAABAgQIECBAgAABAgQIECBAgAABAgQIECBAgAABAgRWISBJxCpU1UmAQL8Ezs/P54p+7FfvN7o37dHgLWHkG61icJsj8PPnz5mDeffu3cePH2cW27ACLWd30mo8Pj5u2HjXNZyTk5PT09OZrSc9xOvr68XFxRYeijNxtqFAMoOUD7Pl5C2vpD8lMwPP1ZmSfCtzVagwAQIECBAgQIAAAQIECBAgQIAAAQIECBAgQIAAAQIECBAgQIAAAQIECBAgQIAAAQIECBAgQIAAgQUEJIlYAM0mBAgMSSChj5eXl0Pq8Tb1tSWE/sOHDzs7O9uEYawbKNByhNej3bCI63pc7Qvtoy5xa6/fuxHY39+/vr5upzg+Pq7SQ5hv26E2+925zrj2k3dwUMlKM1efJYmYi0thAgQIECBAgAABAgQIECBAgAABAgQIECBAgAABAgQIECBAgAABAgQIECBAgAABAgQIECBAgACBFQlIErEiWNUSINALgWSI+PLlSy+6ohOTBFoCU3d3dydtYR2BIQm0HOH1MDYs4roeV/tCUhIkEcy0MiVu07a1PgK/fv3a29trZ4z/w8PD1dWV9BCOmfZDZcRnw6asJEkZGWD7S0ki2n28S4AAAQIECBAgQIAAAQIECBAgQIAAAQIECBAgQIAAAQIECBAgQIAAAQIECBAgQIAAAQIECBAg0I2AJBHdOGuFAIE1CMgQsQb0eZp8fHxseYL3hoWhzgOj7IYIPD8/txzh9SC39lBvSQQzV8h6LWmhEkiGiM+fPz89PbWAfPv2LcdnEkm0lPHW9gi0Hy0jDg6bERAvCRAgQIAAAQIECBAgQIAAAQIECBAgQIAAAQIECBAgQIAAAQIECBAgQIAAAQIECBAgQIAAAQIECHQv8J/um9QiAQIEOhDI09FPT087aEgTCwu0x4FvbeT8wp427JtA+xFe9fbdu3cfP37sW8+76U/O8bu7u2ltJcvP/v7+tHetnyZQZYh4eXmZVuDDhw8/fvzY2qNuGss2r8+5Vj78zbs0l6TyafrMW765rWUC4wKZtB8eHpKoJfN2FnKAvb6+1odZbhLev3+f/2bqTvafJFfKggl8nNEaAgQIECBAgAABAgQIECBAgAABAgQIECBAgAABAgQIECBAgAABAgQIECBAgAABAgQIECCwhQKLJ4lIPEMVwJB4hmoh/81yHdiQl3lM8cnJybysqTlxlYmRSG3NClPPSJhEYiQSKTHEMIlabwQtIzo/P59XbInlq4412aude3Bw0HGsZvUA9qr19KdaaHIdHx9fXFwsNvbCYyy7I38JhxviMbaYzGZslf2bw6Ml9ngzhrkBo2gPod/a8y4HcK6AwUnEYD0HZndXV8BqUsq85Fnu/T8F2o/wqv+J+SwZSHXZqu6O6hut6qjIIZFK8t9cqYd11rSPPYPt+MajZEf0vEyOk6jmrmlaP3OQ3N7eTnvX+u0UKJmpapnNSxLRcr7Uo24u5LrcfGmZwGICSc6Sjyo5+9qPwFzx85cmck9Yf7TJDeHR0VFOxvzt7Ows1oFutlrjJ/oMMLdG9V+sOrtHyrX45uamSvxRf49RgY9/ndX/ndjNoaIVAgQIECBAgAABAgQIECBAgAABAgQIECBAgAABAgQIECBAgAABAgQIECBAgAABAgQIEFhAYEKSiPyovRmKn7CE+qftzWjVBRpr3yRBa/kxfSIlqkCIiYX/K0hiepjE4eHhxK26XDmuN4JZGU7rUoL3pr31xvXNCI3xLmUXV7DTWkkyjmlvzbu+2ZPmoVX1od2n2VZ7h5sl6+U0fXl52R6N819H2P8cY/WGCedI1GXyDvThGKt7ZWFcICfg9fX1169fx9+ypocCLYGpS5xzejjwiV3KBJWjNxGAmQwnFqhmp7xbuSXs7ezsbIFMTBMrt3IVAi1HeN1cggPr5fGFKs4wB0ZCDcffzZocFXmrejdTX65WuVTlr7NIyIm9KlzZnugk58LCqaAKO7B5xXI4TZtAMtjkbltvJrLNA9+MEZXMVPVI26esutiAFvLRY0C91dWhCyQ3RHWz95aB5NKfSvKXSvLtQS763edU6v8n+uDUN0iVdu6RMoPlb0U3z9m5mU5b7uTTjepmvupbnfUjt/TpVXZl9/uxkvFfAgQIECBAgAABAgQIECBAgAABAgQIECBAgAABAgQIECBAgAABAgQIECBAgAABAgQIEBiowGiSiDyLMr9c73Iwj4+PiXBIeoiF222GSfx3aORxe9jhEkeX6M08xjPxeOWpDZbYektVCVFIsGhketWxBJN8+vSppdureyspSHKYzRUF1+xMJLNttXmOsQRmDyL+tjmEZS3nmK8cquegptp6YeEn2abO+kCtFhZIxvH2mKuMa4mROQn1EYvbftRll7UUSFqWlnc37K2rq6tMUFWcf/nQcuk5PT3NVJ9tFzhlyhtScjGBKn5y5raZKyaWycSYkP4kNpr47rSVuVplk/yl2u/fv/f/UpV0MNOO/JZkB9OGv+XrcwmbhhmZ3GmbKLb8CJk2/JbDZnyTzj5kjTe9ojXzTjWZZlfUE9VutkBu9nJ1nvd4m2mSRAP5y8ex3BB289Fj0J/oK65YVd8aLes2KV81pM6Fd242zM18/rrcjzMPLQUIECBAgAABAgQIECBAgAABAgQIECBAgAABAgQIECBAgAABAgQIECBAgAABAgQIECBAoP8Co0kiuuxxAgzyY/r8Un+JjVY/r0/MYUIrlxjvPa2HCWivAuanFVjX+oR7zRXxta5+dtBuAtETR71wzMZ4D6tjLIElOcYWToswXu1Q1uSYT2KUVff2z58/7U0kuUxOvXQmezaH+lL2bypZSj1VzxPk0z4E77bPUXmm7jYQJWIw18G3RJxm25ySefhw4tNmiuWym4P8/fv3mxflO3Ps3RcovD2YuC8S55lQ0rf0Oa0nK1NSGl1cXLylnlVvm3QwLVNBruAd3Muteozd1J8d3XLI/fjxg2Q3O2JwrbQnbBoZzrSkNiPFhvVy3ns/N3jD2r996G3JzV7ue/MNRq6J+W+Wc6uWj5lVHr3/+nzy3593MslnYeKIcjeY+8l8OM3fycnJxDKDXrncT/Th+q98WpeXb79NWm7uj3o/Zm92k/Jj0EeFzhMgQIAAAQIECBAgQIAAAQIECBAgQIAAAQIECBAgQIAAAQIECBAgQIAAAQIECBAgQIDAepJEJOAhMfbt6SESgVMFSGQhYRKJBs+P5h8eHvLfmbstAYdfvnxJiEXi+SeGX86sQYENEMhhlviKHAPjY8lBlTi3/CUUp4pFr+NwcvAkAicP3G4/0lJtyuRP1OU4bwdrIp/Ang4a0sTqBDKft1SeCbzl3Q14qyRiMHNUsj9kjspfnnWcOS3BgZmgqr8mQq6nudhl/bTMNQkgT9xgc1rb2kw3TbeVLmd3zKw/u3ikTEsYZE6K6rKVhdwXZcP/Cht9ecl8OO2GKvNk3kqCgGU9K3ukt29/mWO7pZJckV1kW3zqt3LY5IanfjmykMnWzfCIiZe1QMlMVRcen7Lqt4a70Lwyloyimn5LSipDoOWaXuHkM2nux5Lta+IsnZu6/DWv4Mn2lct6Pofm6j/Om4M5uRFzOdikj6gr/URf3SaFa6L/uHBzTfZFdtzERFe5t8kNfPU9Q5azE7NhdRufK3Jm3Wm3bVX92Y/VTkzHmnu/2bplAgQIECBAgAABAgQIECBAgAABAgQIECBAgAABAgQIECBAgAABAgQIECBAgAABAgQIECAQgTUkicjTzhMLMTEgJ2ES+al9ApASADntB/H5eX1+WJ/QiJlBTfnJfn6anx/op3D103y7fHsEHh8fcyCNHGbVAZZDYmLQ6X9F4fx3HM7h4WHit3OgJjxjYgROxZjKk4skcdee87k9x5WRLlGgfQ7P7L3EtnpVVUtQWdXPzFSZfHKhzIzU7HleJoYtf5lzUknKNGPMqkte1jc3yXIumpkMx2PYqsvoePmRzb1cWKD9CK+qHYm4ztO/s1/GW8yTrnM8jN8XVcdDrlnZyynQPB7qSnIV+/TpU/JETLzw1cXWtdCeDqY9lcy6+ty3dqspZVqvsutznEx713oCJTNVrTQyZdXrB73Qcqs/cVy5Rk9cbyWBpkCuy7lPm3hNr4old0Au7rnuN7eauZw7gdwE5i8fVPMhdPzuLjVUH1E34zuQDj7RZwbIh47v37/PtS/in6+tRvZXlRuiJeVHdduWhnJ4ZPe1ZzysbuwzRbuIjzh7SYAAAQIECBAgQIAAAQIECBAgQIAAAQIECBAgQIAAAQIECBAgQIAAAQIECBAgQIAAAQK1wN/1UjcLCWXM7+ZHQvfTdIKO8qTE/Fw+wfkpMx4JWXcvUbIpkMdy/vvvvwl+qNdPW0jMZH6vn9/xTytg/eYJZHcn2GPkMEscTnWAFQbK5jBL4OXMYyzxPxcXF5tnaEQEViqQk3HkDB1pbiQ/wsi7w32ZuL5E7E8M6qsGVc1UKdYukKtkJrqEfzejVRPnNj6/5Zo7rbmUT0PDxexzz3P5aD/Cq87XEdcpnyDA8WjSHA+vr6+5yrTcF6WqHC05HnIfNc0kKY36eSPUng5mrvD1aWPf+PUT76urUSfqdXxO2HgQA5xLYNoFYmIlmxernLuRiSNtWfn+/fuWd71FIAL5piLfP4xf02ucTM657s+VlaDetlrIB9UkUEg9zfvAZpnqO5D0pLlyWMtdfqI/PT0t/0SfHZcrbxMzeyH3YNmnqaRknsxtW0rm66wcJ816RpZzJ5nbpOzokfVeEiBAgAABAgQIECBAgAABAgQIECBAgAABAgQIECBAgAABAgQIECBAgAABAgQIECBAgACBSmA0SUR+756Qxeovj3fOz9anBR7MK5ggnPxifvwx12krT4pOAENCHeaqswqRzbbtj6FOnfl5fcb1ljCMuTqm8DSBRFXVh9Zyj65mi8kzMhK2kUQPVZBts1jhcqJT8nj29sLJEzHoCJz20XmXwCoEMnW3VDtzVm/ZtrdvVVkAWh4anAtuosXKQ9Qy0oR/R7J5mU5QfTPvQ2aw9jD79nd7i9n/jhXCVpGECf9LEOBIqHYul9WVqz1dSJMi91GJF22uaS7nytjDS1VG1zyAmx3Ocu7fFgjhHqlks1/mnmfkyKnHu8Az6uttLWyJwFxzwkZemtvvRiYeBi1T1sTyVm6bQG7kkphpWqKo6uK+rO8lUk8SfqXOicjpQ3oy143lxHpGVm7wJ/qSdFq51xpJ//Ht27fcq8z7XVZU83VWpqD2PBEplv3rXmjkIPSSAAECBAgQIECAAAECBAgQIECAAAECBAgQIECAAAECBAgQIECAAAECBAgQIECAAAECBCqB0SQRCTZLvFD1l6jFBLXmJ+l//vxJ5GqejjgzWn4aa+rJz99HwtiyJj+LT1slj1ucVnO2TT8TCDetQL0+v+ZP4eX+wj6/7A9O/Zd4zkBlUHm6e6IFpgVs1F1a3UKChCf2KuGjyZgwMxRhRR1LLGh9aDWPrrhVYm/vWA7gPAi07n/iuLI7Eu9RHmRbb1svpM6ZHUvw7XIPrbr1vi0kLijzwCqO7SAn/jA1l1SeeKf6CC9ZKGHMuEqqKixTEmVU0qtNLdMeQp+A+Q0beKa+8SwAzTHm8MuFMteU5sqS5SrArBmzmjwUmWCrbWdetUeuyyUtKlMi0H6EVzVUc112Vo6NZjRp9mbuuHLMLHDlSrxoy05PsGgOs5L+d1mm/Qqbi3iXnRlWW7nxaN7zNDufo2vpgcHN+i1vhkDJTFWPtOT2rC48lIUFLoK5Ex7K6PSze4FkCkj2wGnt5iuLxS7u0yrM+urzdcuXIenPAvkLZraYgeQGJn/190Wb8Ym+/TYp2dmaOU8zK2bUzexsLW4T38ruy9cgE9+qV+YWcSQDZv2WBQIECBAgQIAAAQIECBAgQIAAAQIECBAgQIAAAQIECBAgQIAAAQIECBAgQIAAAQIECBDYcoHRJBHTOBKGmuiCRMsnQDpZBqYVm7g+P7UfCYBMsSog9i3pIZptJRAuEZXNNROXEwiUWMT2n/5P3LBwZX7lH6gMKvEDiRZI7ETCBlrCNQurfWOxZq8SPprY9QgkGqE/DwRODyuxdKxkP04DCXgzWjJhG3m26lKOsZm92p7gjeysKpVMju15p4KRHZeTMWdHbFNVJpbs/QQaZSfmb6Skl5sn0B6W2R40PjiNXKFanimd4SSpUE6rhceV687IM42rWLLM9s3UAxPrb2aXmFjAysUESkKvc5HKdDeSEiUHf9IivCWeM4dTy27NobjYiFa3Vfv53j5XrK5Xg6h52h1mlWdkEEPQyfUKlMxUdQ83MklEPinUAyxcaJlgC2tQbFMF8qmzmUFgZJj5yLO63D3tX4akV+nbqhMabsAn+uyylnQMuTdrzpnLSvmR2/jcuY0cLSMv0+7qDp6RtrwkQIAAAQIECBAgQIAAAQIECBAgQIAAAQIECBAgQIAAAQIECBAgQIAAAQIECBAgQIAAgQEJlCaJaA4pcaflYUIJ/B7PEJEYibcExDY7Uy/nV/szH8OYwomYTX8Si15vuNKFKqL+jbH0q+hhkjIEoT95IuoxZj/OzMhQF24u5Ehrxr7GPMG38W+WWXg5cTXTQjHrOhO8sVXZDWI711RQQyW4LkE1//77b3ZZ5oHs8WXtproJC/0XaA/L7OHUtDBpUvO0PFM61X7//v0tjyCuOpbzqHmhCW9OrmYk27T+t8fnT9vK+naBTG4z03Okhuym5mUra3JzlQwRCRdsr7/93cyoLdGGafTtx1t7B+Z9t/0gDMi8FW5J+dxyTItGzn2UC+uWHAZvHOZcSVjy2eGNzfVw8wVmmPYpq4dj1KVuBPJpseWEyrScW7WV9iT155ZyWhPpW+4xVp0nom49nRnoJ/pATfyeKjkamtfcUC8xa0NuzGZOLPk00dnuq/ejBQIECBAgQIAAAQIECBAgQIAAAQIECBAgQIAAAQIECBAgQIAAAQIECBAgQIAAAQIECBDoucAiSSIypMR4lwwssYgjGSISH/7GR2S3tJvgpR7miUiHW8I1W4bTwVuLBW+sumOJKpk3RDwhE82HsSdYOvkLltvPkmP+9PR0uY32v7aWYKTxzif6JYdcdlaCat4YBT1euTXDEsjVoaXDzdO5pVj/38psdn193dLPnEHJItFSoPytkYYSS1Yyw5enfCrviZIl6TmiNLLLkopoWbmNWp6DnXYvLy+TxqI/u6k9MLJ9rujPKLrvybTsMzmQNjKYv3vhjW9xrtRm896ZD0VvgRnGHexQdm5n/cxHm/YMEbnZyw1hB/3JLWXL1w5Jf5Ab7M4SDQz3E31uk0Z2VmbL5jV3iXfvdUMz81GmZLMP9YYWCBAgQIAAAQIECBAgQIAAAQIECBAgQIAAAQIECBAgQIAAAQIECBAgQIAAAQIECBAgQGCbBRZMElEYfpZf2Dcfpl1liEgQxerE07HCqPXESHQWJJloouYz3lc3/HlrTsf6GfRVEibRHGxCJuojLSNaeoaItFVilUizuSLumkMY6HJhpFyVHiJnXDchUgPF3J5uz5x7d3Z2NkAj16PmM4fHR5TUM8vKEJHKg9bMZZMpsZ4Vx5uu10gSUVMscaEwSUSzxVz1Jj65ulmmfDkHQ/tdR3sWifKGllKyPSlMy4PZl9L6QCvJzcZEmdxpt0QID3Swur0igYmH0LS2NvJikWj5kgtl06Q9qU2zpOXtEcglteVsyvV9iTd7M1XPz89bbgDyWbXLc3m4n+ibXyZkovjyjoDv/wAAIABJREFU5Ustv9y797raEquR5GL1thYIECBAgAABAgQIECBAgAABAgQIECBAgAABAgQIECBAgAABAgQIECBAgAABAgQIECBAYGsFFkwSEa8FgmQeHh4KQ8rfsj8ShlHyI/s0kZ/7d/YszfYYyLeM943bdhkoUt7VubgSKlmHTOSwXCA6t7BjJcdV3ZPCOrehWAJWpYfYhh1dPsaWULpUkiDn8qp6WzIZItrnooTwXVxcLLf/CzxheK7Jdrm93eDa2nf9+MBzMCwxQ0RVf3saiJyDj4+P4z1Zy5qZ95Od3aqtZfiLNTrtZM8FdzOS7CzGYqu5BOaaqfr5eWGu8Y4XzifT8ZXta/qZXK+9z95dqUC+eWg5lXKBW/r1feZw8mm05V46NwCd5eyb6yazV5/ob25uaufmNwCruHuvGsq1u2SabWavqHtogQABAgQIECBAgAABAgQIECBAgAABAgQIECBAgAABAgQIECBAgAABAgQIECBAgAABAgS2VqC7JBE/fvzoIENEtSMTjDEz5jAlu3yWZm9jikqguj895urV6elp3cNEdKwuPLIk0OXu7q7uzDYsJPtDyzAT6/Lvv//mkbYtZby1hQKZe1tG/f79+5Z3B/FWou9aIgYzhFwRVhHlldmvGck20yoz7eomzJmtb2qBzIpzPZo+AYerOBhm3nUkm0BPdsHMg7B9xujJKLrsRg6Yial2stO7fF59l0PW1ioE2q9TIy0m89HImg14OZdANd65PqFsAJEhtAsk21d7fsBmroH2qpb4bq6q7e3m42o3n87mOl/6+Yk+qSvqT/dJvdG+u9+4E0uSRKy0A2/sv80JECBAgAABAgQIECBAgAABAgQIECBAgAABAgQIECBAgAABAgQIECBAgAABAgQIECBAoHuBxZNEzNXXxCJ2HFyUnBQlPUyUXTcBdXPFSJT0fFll+tmxmSGj9fAT4lKHj56dne3t7dVvLX2hsPL+PJ596QLjFbbE133//j1xNZ2lhhnvmzW9FWh/dnc/J6VyzExKdTjZtK3ag/embVWyPhkHSopVZUqi0cprU7ISaJkVx4lWlC4kDc2ce3OU/vr1a7xLa1nT8szz9Kd9xlhLh9fb6LQY0f4k/livj9ZLBOa6WZ2ZdKakxR6WmZhspb2fJQnj2mvw7sYI5CT6+vVry3BW/cm0pel88dJ+Q3h5eZmPaS01LOWtQX+ir3yOjo5qipUmo0wrJTPtXDeZdc8tECBAgAABAgQIECBAgAABAgQIECBAgAABAgQIECBAgAABAgQIECBAgAABAgQIECBAgMCmCiyeJKI9oq/plTDUbh5W2Ww04ZEJzGiumbacWLsOYiTev38/rQPWLyyQANeEuFSb54DM01wXrqpwQ8EbI1ATg6MS5J+Y3m7Sr4z0x8tBCNSJXSb2tvziMnHz9a7MLFRPStN6kvwpMwP4p207c33CAssB2wMIZ7alwESB8vi97KnywhPbal8584I1LddAe7WreLc9NUz7jLGK/vS5zufn54mHTQw7TsfWZyV9mykw8SiattWmZhSaC6HCaZ+spgFav5ECzfQBEwc48VPSxJKrWDkzbVD635NcUb39RH91dfX79+9q7+SeedUX2cL650rxs4pDS50ECBAgQIAAAQIECBAgQIAAAQIECBAgQIAAAQIECBAgQIAAAQIECBAgQIAAAQIECBAg0B+BxZNElI9hdY9Mb+9DgnULY2U7iJEof5Bm+6CW/u6gs1c0o1+6CXYtiQ1bIORs6bu1mwqT/KWOnKlbTAhNQlj39vbqNRYIjAi0h3yXnGUjFfbkZfINzQwITKjtqvOnlEfzeiL6Ko6c8ktASq703mDm/m1eQ1dBUV5n+61I+4xR3spmlJx2t9OfvbkZzhs/ivKZKhTll5UBueVmdYHeur9dAG0jN8m9XPu16fj4eKWX+JmqyUfWngssH+LSyZn1dFCgef2ado1bbjdKPmtkkmze1Tc7udzONGsr+fIqqRibm1gmQIAAAQIECBAgQIAAAQIECBAgQIAAAQIECBAgQIAAAQIECBAgQIAAAQIECBAgQIAAgW0WWHmSiDwyfY0BEoW/5k+MRDMGYJsPiP6MfWaMxOvr6+XlZdXhRHocHh520PmSkJL2kKEOOtlNE7e3t7V/3WLOuKyvX1ogMFFgPLdIs1h7uHizZK+W8xjkmc+UTodzTVx1t2emBqg6sLu7u8ar86oR1lV/oo7bD++6Y8mftfZg43R1sTDpehTLWmi/tm7JVbUQc2IAbW6ZurkLKuykYv0XmCtJROHz7fs/6mYP5xKoNtykZBmPj49XV1fJqJiMb/lvlpPoKncyTSLL0wRiNXEqbpY/OztrvlzL8szvN+7u7jKWlfZtuJ/on56e6ju6ZNNI0o2VQlWVt98OVWXcFHWwIzRBgAABAgQIECBAgAABAgQIECBAgAABAgQIECBAgAABAgQIECBAgAABAgQIECBAgACBoQj8Z9UdXfUj09v7n9YTx17yS/pEeuTX/2uP2GwfjnebAglrqV92FodTErmR7BV1xzZ1IbFkp6enI6P78ePHRoYRjgzTyzcKzAxBLDnL3tiHVWye2NE6lmxa/ZmpOogxS/aHaR1ort+kYNfmuNa7XBh1nPuNDkL6Z0Zmxiod7uCYnLlT2rs688yaWf/GFEg070SNmZHAGyNgIEsRSIKA8noKrynlFfakZOF03eztBlw3cwOfD1AtY889WK5QBwcHfbg0NPF7tTxzyg1jHwDzzUZ60v5NSD7QrTddVG8/0TcPuc6+aijJlNe+Q5vdtkyAAAECBAgQIECAAAECBAgQIECAAAECBAgQIECAAAECBAgQIECAAAECBAgQIECAAAECGy/w98aPsPw3/QmJ2XiNTR1gZ7lISiI3JgZwbpJ8njk8kiEi8b0PDw8yRGzSXl7dWGZmUWkPF19dx95Sc06KPHC4vYaMKw/rbi+zlHcLs2xsQLDrUriWW0lL5G3dUI6EhOnWL1e3UHLBmnncrq57zZrbD1rxkLVVM5i2XpmFRHQ3X1om0C5QMlPVNWzqxWKB2W/QFLkD2dnZyQ18+97PfJsMCJ8+fcpnq5lZveqDZKsWcgWfefD051uFmT3JHu/m7rTkIOnVJ/q6wznxO0v50X47VHXJTVG9aywQIECAAAECBAgQIECAAAECBAgQIECAAAECBAgQIECAAAECBAgQIECAAAECBAgQIECAwOYniUiwQWHIceI9bm9vHRODE5gZ/bLEERUeSxscVXV4eHh5edkkzSOmE6ySZ9U2V1omME1gZmhTSXzUtMrXsj6PZB85KSZ249u3bxPXL33lTOGqRVldli6fCtuDb6sWO7tmlVywSjq8CqiROkvyWYxssp0vJ+6vXIU7i1/dTvbNG/XEA2naMAedGWHaoHKjXnitrGvIjDrQe93cpWSKSOqHudLYXV9f534s29YCFiqBSM6k6E/inpKeZER9+Oja2d1Rdl/JDVK9l/vWsblO5HoUFggQIECAAAECBAgQIECAAAECBAgQIECAAAECBAgQIECAAAECBAgQIECAAAECBAgQIEBgIwU2P0lEdlv5L/s7C+LdyINpXYMqiX7puG+vr68dt9hBcwkfSnTcyGPMEzqY+LE8mriDDmhiMwRmhmUOLlz86Oho5q5JNFpnj0cuif5NVPnMPiswr8Dz83NJ5F7JATNv0xPLl3Qm52MfQkNnhmvGduIYt2rltLD2zo6ordLe7MGWXCZqgY3MKHRzc1MPsHBhoMkyrq6uPn/+PH7rlQQQ379/f3h4+PPnTz62ZCEvR8aYi0i2lSeieYTEc+a1NVe0/iTuSU9mXmEzwOQEaQ5zLcs9/ERfOSRD4lpApjW6kd8zTBus9QQIECBAgAABAgQIECBAgAABAgQIECBAgAABAgQIECBAgAABAgQIECBAgAABAgQIECDQLiBJxP/yeXp6Wl0kTEmExv/qjRdlAl1GrxWGr88MHyobWY9KJUA3cWI5QZp9Ojs7u7+/b66xTGCmwMyzY1g5Ry4uLsZjL8cRSp47Pb7VYmtGztOJlYwEgk4sY+W8AiVx17kT6OxZ9IVhhIkNnnekSy8/89pacpYtvVd9q3BaWHtvA2v7Bqg/lcBcn3Q2NaPQSMqzkmNjiNfN3KKcnp6Ojy438LmxT+6q6nqU+64s5GXu6nNFGPnEmoH3IZfQ+CjWsuby8nJmu307VEr604dEmT38RJ99XaI385BYboGZn6SW25zaCBAgQIAAAQIECBAgQIAAAQIECBAgQIAAAQIECBAgQIAAAQIECBAgQIAAAQIECBAgQKDPAluRJCKP0MzjUgt3Q5ehvIVdUqxFoIeRG+ltYWhuy7h69VbiCcefQpwHDif2rFf91JlBCGzS2ZEYy8JLxvHxcWd7pyRVQT9nzs6IVtRQ3+QLwwgLi60Irap2JCZ5vK0+dHK8Vx2vmXiAha4/j6zvGERziwlMPJCmVbWpF4u5ECqco6OjaUr9XH91dTXxFiUZIqbdwCdPRG74R+bbvLy+vu7nGDvu1e3tbUnGor6dNSX9yV7OAdOxZ7O5kk42y3e23HHHZubM6mzgGiJAgAABAgQIECBAgAABAgQIECBAgAABAgQIECBAgAABAgQIECBAgAABAgQIECBAgACBQQhsRZKI7InyAN1EDXlc6iCO3aqTHUduDEhmWV1NQNR4wNiPHz8SSLasJtSzVQIjwYcjY58ZKz5Sfr0vJz6ge7xLBwcHeUz3+PpVrCl8RHyXj2texTD7WWdJ1HGXYcaFCVkKi63XfBCdXDXR09PTeBPugsZNrGkXKJmp6ho28gC7v7+vB1i4EIfOruOFXWovljFOvEXZ3d2dmCEiH36TbmZaMohp69v7sHnvfvv2rWRQ+dxUUqyzMoX9uby87KxL4w31dqrpbcfGDa0hQIAAAQIECBAgQIAAAQIECBAgQIAAAQIECBAgQIAAAQIECBAgQIAAAQIECBAgQIAAgS0U2JYkEYnRLd+7ImHKrdZeMsFOa+/DeAfaw+DHy/d2TQLJRkKaE8P/8PAgwry3u6z/HduYYO9EYBaG2pZnKXr77ivpUj+nzbePfb01PD8/l8z8XUYbljzwPGiFxVbK69HZJbwT91SXR1RJJ5Xpv0DJZaIexUbe793d3dUDLFzo8jpe2KWWYsn4MHL3XheeluYgM8nEGabasOWtuuaNX8hVfmKmnvGBf/jwYXzlGtfs7e2VtJ69nDGWlFxFmd7emhbqrcJEnQQIECBAgAABAgQIECBAgAABAgQIECBAgAABAgQIECBAgAABAgQIECBAgAABAgQIECBAYKbAtiSJyMNRyx9Qf3NzMxNOgZ4IFD4ctSe9HVY3Tk5Ovn792uxzop6SIUK0TNPE8rwC7YH0A4oVHzk7pjnk0tNlkG3J9Wta7Oi0IVhfIlASd52Doctn0ReG9bafkiVjf3uZmSx96OTbh/mWGqbF7roLeovqFm77+PhYPurehm2XD2FiyZIL5ciGh4eHI2v6/DL3JxPnzGk3JFdXVzPTH0ybgvrssNy+FeYW6fhCXzjG9Kqk5BoTZfbzWta3fB8lO1EZAgQIECBAgAABAgQIECBAgAABAgQIECBAgAABAgQIECBAgAABAgQIECBAgAABAgQIENgqgW1JEpGdWv6w5cTJiIQZymkwM7J0KAPpWz8T1j4SKZRYwWSISL6VvnVVf4Yl8Pr6OqwOT+zt7e3tzIjKasOOHz9e0qvyq+HEsVs5UaAkSUSX8nmS/MQg4fHOD+KUHEQnx22XuGbaqS2EdYnI21BVyUxVO3Q5ZdWNrnohH/EK58a6Jx1fx+t2F1vIAEdu4Ot6pu3QaeXrDbMwoBxezW4vcbkwt0g/5+TCXhUmwliial1VPz/RF7rVo7BAgAABAgQIECBAgAABAgQIECBAgAABAgQIECBAgAABAgQIECBAgAABAgQIECBAgAABAgQ6FpAkYjL4XDFUk6uwdvUCIjdWYZzQ4mSCGDkFkiEiT5/uZwDPKhDUuTqBeYMzV9eTt9Scx3QXbn50dFRY8u3F7u/vSyrZ29srKabMXAIjc+bEbacF6E4s/MaVLy8vhTUM4pQcRCcLwRcrNnGH9vOR9YsN0FbdCJTMVHVPupyy6kZXvbBAGPywkkRcXl5OM/z8+fP4W7ntn5aDpi5sqknqjZlKFVc/s2kUfmTOhSYf9+r93tlCYfc660/dUG87VvfQAgECBAgQIECAAAECBAgQIECAAAECBAgQIECAAAECBAgQIECAAAECBAgQIECAAAECBAhsuYAkEZMPgLliqCZXYe3qBRKztPpGtquFhAYlHmYkGDVrnBHbdRysb7SDOKmTi2HkHJkGlnOny4wMJefpRgb9TvPvbH3ho+m7xC88REPUk5OuvRuvr6+d7c1+NjRxh4pf7efO6nOvSi4Tdf/39/fr5Y1ZuL6+nmssHV/H5+rbxMItA5x4DSqZXbtMdzVxUGtfWX7i9HNaLk9d8fDw0L12+w1A9/2pW+xtx5Lbpe6kBQIECBAgQIAAAQIECBAgQIAAAQIECBAgQIAAAQIECBAgQIAAAQIECBAgQIAAAQIECBDYZoH/bM/gP378WD7Y8lCQ8jqVXLpAecTL0pveyAoT+v7ly5fxoeURyjs7O+PrrSGwnQItj+keAZkYkDlSZokvS65cHXdpiaPrc1Ul8gk1nOs+5I3jLY/zdCV9I3U3m08L5M6Fu5sOrL2VHKgdn0RrH/LSO5BEYOV17u7ulhceSskITMy30tL/3AO3vNu3ty4uLlq6NDFrVcmF6ezsrKXabXir5CpfOfQzrUB5rzLSk5OTjvdpb+9DetuxjneQ5ggQIECAAAECBAgQIECAAAECBAgQIECAAAECBAgQIECAAAECBAgQIECAAAECBAgQIECgtwJblCQi+yDP9iwMDfr9+3ceDF4SNtPbXatjBOYSuLq6Oj09nbjJt2/f5ImYKGPlAgLTQp2rqvofjpVLQ3ms4MHBwQJEC2/y9PQ0c1tJImYSLVCg5JD4/PnzAjUvvElJl6rKy2NHF+6MDd8ukPvS8Upyyk9M7TRecpPWZBL7/v27W/QF9mn5tJDKN/JicX19Pa/bsJJE3NzcTBtgS9aPvNVy/5BPAU63Fp8R8H7ex5b3aq5ZYmTsm/fSDdLm7VMjIkCAAAECBAgQIECAAAECBAgQIECAAAECBAgQIECAAAECBAgQIECAAAECBAgQIECAwIYJ/L1h42kfTkt4zPiG5dEg49ta041AbyM32sPgu8GZq5Xz8/NpGSJST2JThxUjN9fYFSYwl8Dl5WV5+f39/fLCbyx5f39fUsPEB4mXbKhMi0BJUGXHEdfl9zDlsaMtAqt+a2KKhFU32qv6B3dfsTq9nG5bmBpjKZ4lM1XdUMdTVt3uShfmTRJxdna2s7Oz0i4tsfJfv361zPwtiYpaUktEIJ8RltjJIVYV2MIskxldPz+cJlFmoXyVKLOw8LKK9RNtWaNTDwECBAgQIECAAAECBAgQIECAAAECBAgQIECAAAECBAgQIECAAAECBAgQIECAAAECBAgQWJ3AdiWJKA+QiHh5NMjqdo+aCXQgcHh4ODPu/e7u7vb2toPOaGLLBfofJ1YeYtpxhG1J9G/HXdqSg/n5+bkkhUGX+OlSOX5PTrpB5KooV116yZJjbOmN9rbC3KIXpsXp7RDW0rGSy0TdsS6THNWNrnTh6upq3vq/fv067yZrLN++f1tSJX78+PHh4WGkQF7++PHj4uJijSPqSdPBKe9JP69lc13ofQdSvruVJECAAAECBAgQIECAAAECBAgQIECAAAECBAgQIECAAAECBAgQIECAAAECBAgQIECAAAEC6xX4z3qb77j1uZJEzBUQ0vFANEdgKQJ5NG7illseO9xs5fj4OIUH9ETlZuctE1iKwFypUg4ODpbSaGEl7dGhVSVd5iko7PYGFCuRzzD39vY6G2xhl6r+zHVr1NkQNESgXUDWjHaf8XcfHx/HV05bM5IvYFqxYa0vz/FUjSv3vcO66b25uWnZI+03ALlC5QjJ54Lq8+/nz5+HNfaWgb/9rbmSJsyVjuHtfVtFDXONdxUdUCcBAgQIECBAgAABAgQIECBAgAABAgQIECBAgAABAgQIECBAgAABAgQIECDwf9u746u2lbZf2Ct7vQWElBBSAaSEQAVACZAKCCWQVEBSAqSCkBKACkJKCOkg53def0dLn2yPx2DLsn3tP/Yjj0ajmUvSjNjruW8RIECAAAECBAhUCmxXkoi5vu0pQKLyHlJtTQXyqfnDw8P6+zwBmScnJ77dvaaXW7cXIjBXiGmel4WctLKRmmwv5RjRyhOp1hGoycjQs3zNzdCMIsHAzfYKN/78+bPCsw//1BsQeLxYZMlN5vWsmamaNnuesprzLm8jL71zTYzpyeXl5fL6s4yWy5d4d3d35kmTGOLg4GBmtW2rUP+30mbIzPukbMaojYIAAQIECBAgQIAAAQIECBAgQIAAAQIECBAgQIAAAQIECBAgQIAAAQIECBAgQIAAAQIECKyjwH/r2Oln93muiLJtCwh5tqoD11EguR4SGDzvTZ7ws8+fP6/jePV5XQSG/HH4fGG7HIHZRs5y0+dXuGuytyTIPJ8Kb3fS9kIEau6Kvb29hZyrspGaLjVN9XmjNie1QeAlAklhYDabF3CuaWHzkkTMleMptqenp+s1NyYLRuENquc1aN6bc+D15/1zaYDDkShzgBdFlwgQIECAAAECBAgQIECAAAECBAgQIECAAAECBAgQIECAAAECBAgQIECAAAECBAgQIECAwMsFtitJhO8wv/yO0cIGCNzc3BweHnZiySrjxy4uLu7v7zcAwRAIzCtwfX1df8jR0VF95ZfXrIn+3byg35e7vbyFpA7pzKUT2+wZvz6ida7kWROH1k+h97e5Qnz7uSj9nyW3QR6ly8vLmrQ4/Xdv4GesWSaaIRwcHDTbm7Exb5KI8/Pz9Rr4w8NDocNJDFfYa1dZoGaVL7ewXnv//PmzXh3WWwIECBAgQIAAAQIECBAgQIAAAQIECBAgQIAAAQIECBAgQIAAAQIECBAgQIAAAQIECBAgsLUC/7O1I5858G0LCJkJosJmCHz69OnLly+dsVxdXZ2dneW73OUYs9FRJycn+V5xpwU/CVQKJNS5MLsOOTJtrgjbPCaVIAupVtO3nvMULGRcw2+kRj6j6DPieq74+cr0QD1ciMK00MPZh3+KiWky8lDPdbmHP0w9XJLAXOm9hjMtLErj69evc80wSUSyu7u7qLP3087d3V3hRJt3TQuDXfiuIb+aLnywaXCuh2UZHdAmAQIECBAgQIAAAQIECBAgQIAAAQIECBAgQIAAAQIECBAgQIAAAQIECBAgQIAAAQIECBAgUCnwX2W9zajmO8ybcR2N4tkCx8fH4xkifvz4kQwRafP6+rqm5XyjflS/prI6BDZGoDIdwGi8SbnS28Cfnp5q0rtIErGMK1KOyx2dsefo3JqboaFwVzQUA9+Y+Aab5Xjg3da9gQjMtX5t3rQw/upbuC5v375NPrVChWHuKs/879+/H2a316JXkiasxWXSSQIECBAgQIAAAQIECBAgQIAAAQIECBAgQIAAAQIECBAgQIAAAQIECBAgQIAAAQIECBAgsIUC25UkYgsvsCETGAkkwClR69+/f2+D5MvkiXBuPnGfzyZX5on49u2br5e3JW1vvMDj42N9lODR0VGfIDV5CvKwr9130fs0fPa5akKve464rulSM96e+9acd96NiSkS5m1kresncH28/5JEjJsomSiwkdPCxJGOF97c3Mz1pFxdXY03MvyS8pvAxAlk+IMaSA///PkzkJ70041tG28/qs5CgAABAgQIECBAgAABAgQIECBAgAABAgQIECBAgAABAgQIECBAgAABAgQIECBAgAABAgSWISBJxDJUtUlgcAIXFxedjwzn4/aJmkvmiHZfj4+PK+PbT05Onp6e2sfaJlAjkGwFhWr1iRgKjSxj11wRtj1/sruT/GXi8NclF8DEzg+5sDOvTuxqz/jlUOF2D6UOaWsMfHtajLeFeOAXbiDdm2sJa3KHDaTzL+xGXoDrW8h0vY7DzzxQeH3KVL+zs1OPoGZHQJaiDoifBAgQIECAAAECBAgQIECAAAECBAgQIECAAAECBAgQIECAAAECBAgQIECAAAECBAgQIECAwEAEtitJhA9jDuS2042VCyQK7v7+fmLMWD65PC0Ytd3tRKMlT0S7xDaBGoE1jbWbK8K256QANX3rOW9FzZ2wAXUyi9aMok/8dKkQKtzpbc83aufs7Z8zMx2Uk8u0m9rU7eR1mji0+pwgEw9XuA0ClTPViGLanbamUHmnTUK0+s5fXV3VVx5OzfI80OcaNBwTPXm2wJq+qD97vA4kQIAAAQIECBAgQIAAAQIECBAgQIAAAQIECBAgQIAAAQIECBAgQIAAAQIECBAgQIAAAQLrK7BdSSLqIydzRUUkru9tredlgdPT09vb20Kd6+vrwt5mV0LTv3792vy0QaBGoDy1DjaVz8PDQ83oRnX29/frK7+wZqLrayJgh5MO4IXjHdThNek5knNnYjqeJQ2kcvYenX2NEv2IWd3d3Z14z8w1NU1sQeHGC9TMVA3Chi0WFxcXzdBmbpyfn0970GYeu9oK5XlgwxJ/9E9dfnHtvz/POONcb9cbMN5nEDmEAAECBAgQIECAAAECBAgQIECAAAECBAgQIECAAAECBAgQIECAAAECBAgQIECAAAECBAiso8B2JYmY6wqJSJyLS+V1EchHkmdmdkiI++XlZc2IPn78+Pj4WFNTHQIjgTWdWmsSMYwG2HM0ZmX0b595K7bnVi9/vH3k0HPE9ffv3+v9j4+P6ysvtebM+FUxq/FPwpHxq1A5A4wfqGR7BOa6SXqespZ6FfK6O9fa/fm3lIlnAAAgAElEQVTz56X2Z3mNlxej9+/fL+/U29DyXC+uc6Wk3AY9YyRAgAABAgQIECBAgAABAgQIECBAgAABAgQIECBAgAABAgQIECBAgAABAgQIECBAgAABAgSWJ7BdSSLqI4UiPjEYb3lXQssEehD48ePH2dlZzYk+ffpUGet+eHhY06A6BEYC5WDvYQbXPT091V++nqMxa6J/Nynot/5C9FCz/PH2UQcqJ9KF9DY3av17ztHR0UJO2k8jc8Xo9tOl/s8y8UGumQH676ozDkpgrpvk4OBgUJ1/SWcuLi7qD7++vq6vPLSa5cWoz2VoaDIL6U/5xXUhp1h2I3O9XftvIMu+HNonQIAAAQIECBAgQIAAAQIECBAgQIAAAQIECBAgQIAAAQIECBAgQIAAAQIECBAgQIAAAQKLEpAkYqqkAImpNHasoUACnPKd4bli/xJVWBMWlZjkZJRYQxJdXo3AOgZ7l7/R3XHsORqzJvp3Ymx5p9t+PkOgJiNDn/hzBTmfnJw8Y8hLOmRm/GrNYrSkvg2n2Wn30v39/XA6qSdDE5jr9uh5/VqqVV5NZ04sTQeurq52d3ebn+u1MTM90PoObSAXYq7kX3/+/BlIt9vdmKtX/htIm842AQIECBAgQIAAAQIECBAgQIAAAQIECBAgQIAAAQIECBAgQIAAAQIECBAgQIAAAQIECBAYsoAkEVOvziYFSk0dpB3bIZDw2gQz7+/vzzXcnZ2db9++1Rzy5cuX29vbmppbUudV65+zs7MtGXXlMGcGez8+PlY21Vu1mlwATWemBXI3FRa4MTM0dHSuPru0wNENvKngz+xh7vY+o3O/f/8+s0tNhePj42Z75Rsz41fFrOYaTXuQ50oOsvJrrQM9C9QkEmq6NO0eayqsy0ZeJPJqWtnbo6OjtX5VK+ex8vds5W1QqDbXAjTXG2PhpIvdVZ8wJeedKynGYvupNQIECBAgQIAAAQIECBAgQIAAAQIECBAgQIAAAQIECBAgQIAAAQIECBAgQIAAAQIECBAgQGAuAUkipnLNFRAytRU7CAxA4M2bN8n48IyOJIr49PS05sB8lL4mZLqmKXU2W2Dm1DpXJFs/VnN1qc+kAJXRv/MmiOlHdd3PUhMI2nOkZeX9EPnKib23azQTM6tYb50Z7Imyjk+cP+dKDjLY0enYkgTqp4V0YGOSROSltNIzqXwqE6JVNth/tYeHh8JJe16GCj1Z311zJdqY642xN5OZmZjaPZm40LQr2CZAgAABAgQIECBAgAABAgQIECBAgAABAgQIECBAgAABAgQIECBAgAABAgQIECBAgAABAgQGIiBJxNQLIahmKo0d2yTw9evXmmChxEQNLep4m67SOo115u00VyRbPyOv71LPEbY10b89d6mfKzKEs9TcFXNFlr5wULe3t/UtnJ+f11fuoebMqNrn5Tnqoec9n+Lo6Gj8jEmxcX9/P16uhEAEapaJBmoz/vbJi2s5b0Iz3pHPuk8vd3d37RF1tvtchjqn3pifcyX/qnk36F9m5iLb7pLMYm0N2wQIECBAgAABAgQIECBAgAABAgQIECBAgAABAgQIECBAgAABAgQIECBAgAABAgQIECBAYMgCkkRMvjoJY173kKHJAxsrHWYoy1g3FaxS4Pr6uub0+Zh5AvNqaqqzzQJv3rwpDz8Bz+UK/e+tD67rORqzJvpXkogl3TA1d0WfEdeZgStHmltirpDXymZfUq381M/MLPOSU6/XsScnJxM7/O3bt4nlCrdcYK7sIVm/NuBvn8fHx48fP1Ze96urqw2Ihy9nxOhzGapkX8dq9W93Ne8G/QvU/71fP9L+R+GMBAgQIECAAAECBAgQIECAAAECBAgQIECAAAECBAgQIECAAAECBAgQIECAAAECBAgQIECAQEdgi5JEzBUoNfFbzR27zfg5zFCWzbDdmFEkgu7y8rJmOAnMS3heTU11tlZgZgzqACel+uC6PjMyPD09lUPrR/dYn13a2rt62sD7zG5QkzFk1M/z8/NpHV5VefkRe/369ao6NrTzZjmeeFNV5nIa2nD0Z9kC9dNCerIZi8W0RCrj1Kenp2dnZ+Pla1dSfhOYOGOs3RhX3uH6+6q8nK1qIOWbpN2rzZgH2iOyTYAAAQIECBAgQIAAAQIECBAgQIAAAQIECBAgQIAAAQIECBAgQIAAAQIECBAgQIAAAQIENljgfzZ4bJ2hbWGgVEdg4s9hhrJM7KrCFQp8+vQpT1DNQ5QwqrkSsqxwUE69KoGELBbC1Qq7VtXh+rwVfUZj1jyPEXvGZ9JzSL5Mnsj8b9++HR8fr4p94OetWT2fgf+8UWfWrXxwcoseHBw87yzLO6rc+T4fq+WNcVEtJ7L94uKi01rmqM+fP2el7pT7ueUClcvESGkDgsPzCGTxqrnoGezXr19raq6qTnKu5fJlbiy/gcxcicani4kjyor//v17K/5EnBTWPx2Vd+C0Ey2pvLzItk9aP9L2UbYJECBAgAABAgQIECBAgAABAgQIECBAgAABAgQIECBAgAABAgQIECBAgAABAgQIECBAgACBlQhIEjGZfYAhlJM7+uLScujRi5vXwOYI5EPlidSdecMkOCpBeolW3ZyRG8miBRKLWGhyZsRj4dgl7Sp3uH3S3d3d9s+lbtdE/+7t7c3bh8TNjkIc87BfXl4KGZ0XsKlff9s0hzx7I+k8Ko+9urqqrNlntfLKIklE+1pMTBKRCnlaJYloQ9mOQM0y0UAlR0CzvY4bt7e3X758qel5ppRUrqm5qjrJEJHLUZ4YK/tWvzqkwfPzcy/wE2HnSvn09PS0s7MzsZ2VFKY/9ffS9vw3kJVcCyclQIAAAQIECBAgQIAAAQIECBAgQIAAAQIECBAgQIAAAQIECBAgQIAAAQIECBAgQIAAAQKLFfhvsc0NubX6QKmjo6MhD2SxfRtgPPZiB6i1RQkk3il5ImpaS5BePmtfU1Od7RQoR6LWR7INTa/nUPaaRe0ZX4T+/v17A/vmzZtm20ZHYCZOn/dDZRhwkoYMM/6z/JHzPiU7V3mAP7MWT3yuM3Mmw8sAO6xLqxKY600sk8OgwtrnRUtWhZOTk5qjkr7n7u6upuYK62R9X8m7UHkqXiHIEE6dBD2V3RjaDVZ/Wbfqv4FUXk3VCBAgQIAAAQIECBAgQIAAAQIECBAgQIAAAQIECBAgQIAAAQIECBAgQIAAAQIECBAgQIDAkAW2JUnEXB+MrQ8CGfKlrexbfdxIZYOqbbBAoosrn46JIawbLGNocwmUQ74HOCnNTAcwGn6CbOdyeEnlfBe6BuoZT2I798QzDn/JoNbr2EQalztceduUG6nZe3NzU1MtdSpzSVS21lu18ozRWzeGc6LLy8uJnbm4uJhYrnA7BdqT+UyBtZ7tsyAeHh5WZlUIy1qnw5h5KV9SoZzD6yUtb8CxlX8BZaQ1r2d9gtRPBfVj7LP/zkWAAAECBAgQIECAAAECBAgQIECAAAECBAgQIECAAAECBAgQIECAAAECBAgQIECAAAECBAhME9iWJBHtT6NPsxiVJ+xzSd/Z7i1etDzAzt6Hh4dOiZ8ECgL5UHlNvG5C9Y6Pjwvt2LXNAuVkCn/+/Bkazsx0AKMO1zwaixra9fV1TVPzLmedL8+vddhwjc9L6sxc03u7HypTP+Rq7u/vv2TISzo2Ad7llsUtd3xyHSc+m1l5P3361Kns59YK1EeGh2jiHbUudOl8ZVj+3d3dMKfBDvXJycnR0VHlu0fn2Of9zLmSIMAEUtDLnVO5rM/16BXOuKhdue1rmlrefwOpObs6BAgQIECAAAECBAgQIECAAAECBAgQIECAAAECBAgQIECAAAECBAgQIECAAAECBAgQIECAwDMEtiVJRGU8bQSX9x3mPkN9Km+Fym/RV7am2pYI/Pjxo2akycxS/337mgbV2RiBcpRd4pxnBo33TFHucNOZmVkDmpov36gJQSwn45jYh85auRbBtBMH0kPhzDV9ZoWFdPLx8bHmZsi5rq6uFnLGhTcyM7p7Z2dn4Sdd9wYvLy8nDuHLly+5JSbuUrhtApWR4SOW9U3FklxINQnvMiGvS4aIXJFMenmFzrvQv+I/v379KtzVGXLx6P/fzpwraeAKrdkVgeTRqHGoXJRrmlpIncr+VI5uIV3SCAECBAgQIECAAAECBAgQIECAAAECBAgQIECAAAECBAgQIECAAAECBAgQIECAAAECBAgQILAQga1IEnF7e5uo4xqvhNMs7xuqfcYP1ww2deaKH6tsU7WNF9jd3a0MNs6XkIcW7d/D1ekMuZ9A8R7GtcBT5BYqtzYzaLx8+ML3ViaJ6PNa14T8PSPot93sM3JMLFx+yA3OvI376XzS8dScKDkFBtLh8d6Wn3f34bhYSpLA5cOHDxN3ffz4cWK5wq0SuL+/r/zbJyxZ49Y0FUsyRLSXrWmXOKtzqm1e2qNydoxnvANMA1Q+Esh/Jah508ujN5xkPfVTwfISZbp/CBAgQIAAAQIECBAgQIAAAQIECBAgQIAAAQIECBAgQIAAAQIECBAgQIAAAQIECBAgQIAAgSUJbEWSiHxXuZJvqdERNVEllf1cVLVycNGizqKdzRM4Ozs7OjqqGde0KNaaYxdYp+bp+/PnzwLP2DQ1wOwwTd9WuFFOuzC0/DWVkZa9XevKkL95n77kN2kvCvMevsLbaZtPnewPM4efPAvLS4A18+wzK5Sf9/JcMbPxDa4w7dInGP7r168bPHBDqxGoSZ3QtLOms319hohMMpuXISKXrzx5yrDT3OEL3Kj8bwWV+ZsW2LFpTV1fX0/b1S4/Pz9f00wx7VHYJkCAAAECBAgQIECAAAECBAgQIECAAAECBAgQIECAAAECBAgQIECAAAECBAgQIECAAAEC2yaw+Uki8iXPykCphJGfnp4u7w7oLX64fgiVMvUNqrk9At++favJvJCY88+fP6+cpc+nr5NsokZp5T79d6Ac+P379+/+u1Q4YwLnyh0eHdvbtc7TV+hts2veuN/OijDv4c15azaS5+Lm5iah7Le3t8P54HZNz9t1yiG4+ZZ4u/IytjO71pyl8oZZRg9r2iw/75UpWmpOtGF1EvQ+7a3148eP6/tYbdhlWtVwOvN5uRtLne3Lp37e3qQ0yv1fM8asy8mksLu7+7wTDfyodl6n8a6aPMdNXl4ybdbttFyZmqFz1DJ+VqarqEx+sYweapMAAQIECBAgQIAAAQIECBAgQIAAAQIECBAgQIAAAQIECBAgQIAAAQIECBAgQIAAAQIECBB4tsDmJ4n48uVLpU6+ybzUT2j2Fj9cOd5EWNWEV1W2ptq2CeRhmfYZ8w5F4o4SEN4p7PlnzdNXE2td0+1OO33mp6jp3kDqlKPry3GPKxlCucM9d6km+DBZLeZd0TrN5iPtCx9XAtePj49fvXqV4NWTk5OEsh8eHr579y4RvEkYsfDTLbvBcmR1J1/MwjuTRbwmqjMTdaKpF372BTZYft4H9egtcNQLaSpPzbTVLU/WQk6hkTUVSGaE+p6Xp7L6dvqpmVfKLHDleWPUk1Tb4AwRGWP5Kps8l3FDVv75k/tzCJl68rCU0zCNiJb930CWcSG0SYAAAQIECBAgQIAAAQIECBAgQIAAAQIECBAgQIAAAQIECBAgQIAAAQIECBAgQIAAAQIECERg6UkiVhscnvCMyg9oJ5Dm7OxsqfdEzYfoO+HlS+1PpcxS+6DxtRbII1MZWJho8NWOtObpW1REdyccq+bUq8VZydnLd07HcCU97Jy03OFR5X4m8E+fPtWc6BnRoe20QTXj7RDN/JmeJx/ExI9a54onYURSRQwhqHLmQJoKZaWay9Q09YyNmgwR6WHYn9F4n4eUn/fkE+mzM2t3rmnvclFNQpa1G44OL0Qgf3zVzz95S5k3o9BCOvm8Rm5ubjIn1Izu6OgoC0qWleedaPhHJU9Q2WGDx77aq5NVtebdftrk3Gfna9L5ZSzDf0/oE825CBAgQIAAAQIECBAgQIAAAQIECBAgQIAAAQIECBAgQIAAAQIECBAgQIAAAQIECBAgQIDAGgksPUlE58vkPdPUhFCOutRDIMfQAh17GHLPl9vp+he4urqqOWmiVZedhKXcjZqnr+ar1OWzjPZ2Puy8v79fc9S21SlfkXLQ+EqsyukARl1aVJ6RwgBvb2+/fPlSqNDsqulwUzkbnaDihNe29758O/HqM3ue654bY7W5peYaafk2Xur9UJMD6/Xr16t9B6vBLKcFyRDWKHy9ZrwLr5Mna9rTmoQsQn8XDr4WDXbeQ8p9nnexKLe21L25nyuTjp2fnyedxFI7s/LGy1e5JovByoewvh2oWVvzzpNEHiscY84+MS1Xp0uVf8p1jvKTAAECBAgQIECAAAECBAgQIECAAAECBAgQIECAAAECBAgQIECAAAECBAgQIECAAAECBAgQGILA0pNErDBAIoGmNaERuQwJJeohkLvmFEuNKW3fcMEZYBh2u4e210Ignymu+UptxpKkJCsM2KsMlltINFc72UTledfiWi+2kwn8Tvh3oc1y6HjhwCXtyq1e7nDOu+xJNSaV8bHpTDl/wbhSJ+Kx/kTjTY2XfP78uXI5znfRE7G8kCdxvBsLL8ltXHjGy994f2Fnai7Qz58/h59hoT1hjpusUfj6eOd7K8nyOm12ykt4nr7eeuJEAxHIs1/fk7V4yvJnS1bhmZmGRqPOcrYNt3158tzb26u/B9ScVyB/1J+ens48arUJGWtyZWYUBwcHMweiAgECBAgQIECAAAECBAgQIECAAAECBAgQIECAAAECBAgQIECAAAECBAgQIECAAAECBAgQIDBMgaUniciwa4IolqFTed4ER/UWSjQzYmfZMcaNc2Vgf1PfBoFpAvmwcyFMun1UHslVRf5XxkCWP8vcHkthu93IzEe+0M7G7ypflHL040pwZq4pS53Akzfh8PCwPu9ATVqiNmM7lDH37QKTC+Spr4lUbDqTMdZkQGjqr3bj6OhoWgdyPywp20VeWmY+IPk2+Lz3wLSBLLW8PWGOn2jeXCfjLWxDSZ7WQlKAPH1fv37dBgdjbAQK90NTp9kor8VNtRVuZMbLVFCzwuZ1NFPK8fHxCnvb26nLICbPZV+IzKszX/Iz/S7pNWDm6PLq1X6vm1g/z4vVYaKMQgIECBAgQIAAAQIECBAgQIAAAQIECBAgQIAAAQIECBAgQIAAAQIECBAgQIAAAQIECBAgsC4CfSSJyPfDb29vexapCaFMl/Lt5c7n05faz5kRO/UBwC/pZ77H23zUPQI14WH9dKw9qP7P2D677bkEKh+iFcZ+J4a2JpPFXHGVE4kSlNW+dWc+8hMb2ZLCMk45+nElRDMzHcyM239JtzNR15tkYp/rXFmj2/ftYnM0VH77vd3hPIn9vza0O1C/XU4dUs6AUH+Wds2apBvn5+dnZ2ftowa7Xb6ra95PBju0PjuWhCBJCzLtjB8/fuwtG9q0PijvTSAv+e35vHzevBotMCVQ+VzP2Jux5N6eufiOWh5lIluL5DjPoBg/pLy+zMxfMN6gknkF8ufPzNetxb5Q1fcw0/7Myj9+/JhZ5+UV6qejl59LCwQIECBAgAABAgQIECBAgAABAgQIECBAgAABAgQIECBAgAABAgQIECBAgAABAgQIECBAYNsE+kgSEdMESPT5Ic3EFFUGFCUStc/gqJpwx8R/LvsubMerXF5ezoxvSX/+/Pmz7F49o/3+w07W1GHZ3U5IXs29nUucKPpVhS4fHR3NvMdeniSiSb8yOlfNSWf2alMrlCMYy9GPKzHJYlG+oAl3X9JKl++iz5WB4s2bN3MRde7bcuKDuVpO5cokMp1mKxfxzlH9/9zd3S3MfnNdtcrOHx4elmvmLl2jjABlou2J9y5f05q9WVsLT24eqE+fPtW0o866C8w15Ramr9U65K+hLHxJJlWeIkadzB8yCXf/+vXravvc89nLMuU8XD13dVNPlxeAmY9b/rLo/87MGWf+RZOep/8DuTSD/Yt+sB0byIXTDQIECBAgQIAAAQIECBAgQIAAAQIECBAgQIAAAQIECBAgQIAAAQIECBAgQIAAAQIECBBYuUBPSSLy/7BvJyZY6rATo1sZ8pSAop7jDxPvNHPsM4M6ZrZQrpDY0ebD3fmAcGXEfnNIuXF7VyKw7BwQNYPKh+trqqXOt2/fVhLAXDMFlSPuagbYjhbL8zWc+Kuazvdc5+DgoHDGl1+LQuPP3jUzc8EyJvCEdreTOCQatpxfY97RZdHMU9kclQV0gbmTEuj7vBC73ADJ99T0asgbhdlv4fdD3iLKy3Eu383NzZC5On0rDGex93nnvBv5M4HBhRfgL1++1LyFbqTMVg2qvV7MHHjhhpl57JIqZEnK3ybv3r2rHEjS4mQaKb9RLKmrK2y2nFIw7wkLXMdXOMzhnzo3XvvNf2KHP3782Of7TM6VM07sSVOYHJGWg0ZjUBvPe2ce1BB0hgABAgQIECBAgAABAgQIECBAgAABAgQIECBAgAABAgQIECBAgAABAgQIECBAgAABAgT6FFh6koiEqYzGk1DJfiLDE+9U83+vv7q6WklAUflD9LFaeExp+35KTFE7yDkI7b2F7Z4DtsuxT00/C8GlTZ3FblSeseYOXGDHZp5uZoWXd2aupyk3Yf+f1U1GmJqQ45d0LPdt+0mZ+bC/nH3dWyhckcpnrWeBmXfRwifwZIhIaHd7mDnF6elpu2R8u1l5x3eNl7QzRGTvzMbHWyiUvGTymRl4WThvn7sy+yUjzMQz5mIl4HnirmcUdtKFjLeQ95/b29vx8sGWlNf6AYavD1ay6VhugIJbou6TuqjM3jRlYx0FcnHnWj0Ld0v/w0/nM8u9efOmsypN60lWuiwTSYuzhQkR2m+b4z7v378fL1SyJIFkW0jOhXLjedD6mXhrcmUms1UetHKHF7W3ctRzzVoL6VvlGSurLaRLo0YqzziEBJELHLWmCBAgQIAAAQIECBAgQIAAAQIECBAgQIAAAQIECBAgQIAAAQIECBAgQIAAAQIECBAgQODZAktPEtGOmughMjxxGuWwmZFUkiPkK7XPVnvJgW2Qie0khG+BMaWdU5ycnDQliWCvD+xPxEJlmEfT/ks2ai5i2k+vlmc1sf/1HZt4+DIKI1ATT9LDN2wLAf/jA89Hbl+SjmG8wZqSdoaUafU7AfnTqk0s77S/2GD7iWdc98L2jDQ+lmGGu5eDV7N3gZNS1qnODXl3d5dEFWW3SM6VmqG9KiXmdrEfl35JGFvlZ+TH75z+S9qGnbOXb5hO5cLPBEJ3boZO5azpw3xkOv1s/ywnVZl5n7ebst0I5DYoLMd5YXj37l1up6a+jU0SKM8SnZEmu81A0ivkhsyfJLkz6/ufQPestotdsDo+Q/6Zl4FC9wozQOEou54tkJwLhdeANJu3ssPDwwW+H07satpPfpDyG2AenH6ydo56WP+H87JxOmKVHSs/aJ02F/Kz8oyV/V9IlzRCgAABAgQIECBAgAABAgQIECBAgAABAgQIECBAgAABAgQIECBAgAABAgQIECBAgAABAkMWWHqSiMS4tiNVEhm+vMi0RArVxJTmq7OryhCRWyHfcE4kZ/meWFRMaecsib9qIgoSGDbvhegEwHcaX+zP+g/I19dcSA8rT7fYQPFyz+u7VG7n5XtrclW0z5LZoOcnMVNEezpqd6bZzijmfTRGxyaLSnv+yWOeh71p1sZEgfI3zJv5auKxqypMjoZy+o9FTeC5XTtN/fjxI2fPwBPWW6arT82QXC3teMLy0J5hnm/CP+Oo0SF5GPtMTvTsfubAwtzSuYjPO0suUzljQi7c8yau5/VnUUeVk0SM7vZFnWur2klaqPJil9spN23PQblbdQlWMtjkB5lrwimvIz0MITdq3gNfvXqVG7I8G7Q7k+kua1yfge7tsw9ku/yClEwBA+nn9nQjeSKSg7Iw3rzS5K/v5b3VpOVc9/LfYslk0fODU/lXatzqaxaQ63dVni4P2vIu2XhvMyW238nHKzQlc031zVE2CBAgQIAAAQIECBAgQIAAAQIECBAgQIAAAQIECBAgQIAAAQIECBAgQIAAAQIECBAgQGDzBJaeJCJkCfvJx8kbuwQCLTw+IXFuyYDQjtBuTtfeSDcSZJu4uHZh/9sz/2/9CeFYeOReRt2Ov6oMjWjjhDcBMO2SJW0nyG3mpWxOndQVvQVvJJKtMnIj3Vt4rHUz5PZGxl6ZvCN3XSJP2scudrsTal7ZeHqVMOCldqzTk5lPX+pXknZa7oRwlz8p3Dl2a3+Wg8DbU9agiHK3J9JvWpdePoFn/o9MZxrMpJ1lrjlpvgXdbI9vVM5UOVFytbQPf97N326hs12A6tSc+LMcBzvxkFUVTltVE7H5wqUz91vnMnXGmFsudTqFa/GzcH1XHr6+FoCFTmZhLRtmhnlGvrDCGe1arUAmgcPDw7n60P7rbK4DX1I5604y2uSNOtmOEtNe81bWnC639K9fvzLSHNsUbufG3d1dYeDlHDGFA+16iUDu6vx3hkILeTd79+5d/s4t1HnerrQ5M0NEcli88G1k3r5txl/05ReweU3K9ev/60H+RFr4f08r981eAgQIECBAgAABAgQIECBAgAABAgQIECBAgAABAgQIECBAgAABAgQIECBAgAABAgQIEBimQB9JIhLJ04n1TRhq4igWJTL6cmbnFOONJ2AmETXtINvxOv2UBKT8rdHEkNQHCczsc8KxOhk0cvZybPa0Nr98+bK7u5vorCXlZUizCV+ZK8gtVomKSZcyzGndfnl5olxiOFckW8IvR1ZL6liazagz9spo8CCkcuJJFn7t0pM0++wQmgQJp2PhTdDgy6/UzBZy55ej69NCgrrnnaBy37ajnY+OjnL1Z3ZGhQjEappDOQZy2lH9lBfiAKowIN8AACAASURBVF84gWe2SeR2+3bKiMbTG+WRKUeB1uRe6Sw0yTWw8MjbNFjuZ/l6Dfke6PQ8j/y0lT1L57Mn3swthdl1lPqq57DPzsCf/TNrR+Gb54WZ4dln3LYDM5l0nvGOQCarpDfKslgzXXSO9XMIAplY8u6UGSAzbWGimNbVvKk+e2qa1uZ4eU6RWzEviklXl3nyzZs3uevyRl3/+po2kx4i62Da8XI1Ei7rURq/D/spybtZ8piU02Pl79x5/8oodz4zQNos3BJ5Vcjb1GJPWu5SnvpRr8rV2nvT/2H+RZ//xJQHatl/pab9nKXz8t/2Gd/Of0/L/ZZZcXyXEgIECBAgQIAAAQIECBAgQIAAAQIECBAgQIAAAQIECBAgQIAAAQIECBAgQIAAAQIECBDYHoFX//79e95oE+rT+c75xHaa9vN/Ye8E/yeCIl/efl62guZcCTqq+fJ5wsJTszlqCBsJ1SgnHUhoX7IAvLCrYU8sVjtuJGHAnYDSyks53pOE/ibWK5Eno3+PKiTAIw2OV05JIkIz5D9//oz2Nr1KSSJF809TMvHwmYW5o/LPqD+pnI3mkPSwM+pmVzYSHtn+CHzTjVHH5grYaDfbbKcnYelAjfYm7C0BHk3N9kbu2MYq5aNepSQbI6525bm205ORVVhyYD1Uc5YE/4wC/BJ09HKfptlspGOj+6rpWB7whQeux3xmWpnxJ6Xdz/Z2ntN2cGY8wyJCr01U2O7odWom1m6wkuOLWrvzmVKmzYTtau3tzJCZ9jsLa26n3KsTF8pMXJlY2i20t2eueh35PHpLihZO5FuWoXbf6reTKWDZgXn1nampOW1lz3XMvD3XVJbLEbfCBJtLlqjpwT4gM7nKN8aQn/2ZQxtUhc6TPq1veRvJqjdxqpl2iPLlCeTxz1qQd4mconkpHZ1u9B44+vdCOpDZqXmZX0iDo3fX0cvqyxvMspjlbH0nupcLjLdQXv3zFi3tyzhazyXTXgaabuS5y19S874oNoePNjK956+kzhTRqZO5PW+kc71+dFoY/7m1f9GP/nzOv0cmuYgNTuEv+tTJC89oPh/Vby7Z6C/6/Ltp53kbo441k3nTSOZ2iQsbDRsECBAgQIAAAQIECBAgQIAAAQIECBAgQIAAAQIECBAgQIAAAQIECBAgQIAAAQIECBDYSIH+kkSELyEr+T/QN/+3+BFo/p/rCUt7RvBPAnQTmD3z/1Wf/9N8Pu49LQ5/tRd1ZnaGxPkkruMZOBnXxHjjiWHDM7sxl1Ihpjcxb+/evZurtUVVTtREQKa1VplqZNrhLykvcCWep/OwvORE9ccmum9mKFE5uLf+XDU1E1SzjLDVtFmIvh51rCZRy3gYWMK2hznh1Gj3X6c8LdSn6ui/5zlj+UHI0pPbo7JjmYUy2M4jn/Ur93/heSzMXTk2ttPOPt7zJT1oow5kFZu5WE/sankUEw9ZeeG0JTVjqc/pULiyowFOXM1XPva5OjA+eTaHl5fsppqNSoHxfGHTDsxbem4tS9g0n37Ky8tiP31Y+VkyYeZWrF9DV97hPjtQzvxS8+7aZ2+39lx50cq16LzXdTSy2OXdb977PH/S5r8PfPnypfxm9bzGOz2c+HOFc1T59WDmu9PE4SyksPAXfdqvyU64kG6MN/KMpHXjjSghQIAAAQIECBAgQIAAAQIECBAgQIAAAQIECBAgQIAAAQIECBAgQIAAAQIECBAgQIAAgcEK/NdnzxKVnWCGJD5onzRfyk3igARVJoatXT5tO3ERiY1JU4eHh+XQiLSQuIuEMQw22i3RI4mAmjbSlCeIfS6cUVNJxhHPfDqy80X6RCwndqJwOrsIbI/AKGdNebz5xm/i8zPhTMwwkvKEvqdOuxHhtW2Nmu0YJhZ0Ws2fP39O2zWE8sy0Cfuf1pOkMUrgXyFTQw7MrZVpObfZ+LegE1uYYwsZInL4p0+fEpY2sQNZH6eFHeaok5OT9lG5b5eRiqU5RUGpqTNxY/RF+om7BluYlX3iRckVyYI+cxXOxDK6H6YNMC9Rv379mtnOtMOHU154unPzD6efG9CTvAbn9ksCiJljyUXJ23XuwNxgExe+mS2o8HKBztv7yxtcoxZGuSGStCjL37QlbI2Gs6SulnOcFd6pltQfzU4UyCtiZtHyX/pJIZF3xVevXmWWzupffmPM3tQZ/Y0/M1FmltHCe+DEDiskQIAAAQIECBAgQIAAAQIECBAgQIAAAQIECBAgQIAAAQIECBAgQIAAAQIECBAgQIAAAQIE1k7gf3rucQLPEpud2LMExLZPnYCoUUxUQivfv3+fGMiEuCTNQeonviJhoolzSEhMotfyT/vAadsJjUiGiBw+rcJAykORsL3E6xY+NNrgpGb+iUy+ohmcbDQ+OTwhVSHK5yLHm0r9uC01BnggnrpBoF4giWkSLZ8v8RYOGYVvJRYrj9von2Y6Gj8q09cGRG6Pj2vZJZmuOytCc8bKCb+p3/9G4voy92YOzyI1fvbkEMk/uTFSIeta5u3UGd1C/3cx+/lzYqhnZuzM5JXpjZKSIBGDowW004GcOn2L7ejUOW/OOP7p6R7u26QCSU+yuHd6OP4zXU2HOzksxqsNvCQXZfw9Z9TnjC4vJxlg2DOljG6J3Dz5Jxd94nVsBpsb4xmfHG8OH9RGXu0y5GldWvcbYNq4Vlie18UseQkwznI2sxtZ+HKj5p88j6N7NY/wzKNUWJRAZstFNbUu7bjT5rpS5TskmHO1pvJSBfIyMHrLLa/v//tK+P/9J45cwbwbjP7Yz5tbJuTRe+P4H/gTe563i8ze/uqfiKOQAAECBAgQIECAAAECBAgQIECAAAECBAgQIECAAAECBAgQIECAAAECBAgQIECAAAECBAhsmEDfSSJGfKOPnydQLRERHdAmIUKnvP5nvtiZ0Ijhp4doRpRI4ERLzgxWT/12AElz+MyNdcmXMXMgKhBYuEBitxIBmxljfC7qnOt/g7inhjSnch60xN92jvKzRmAUzzatZvIKDTzULd0bffM8SRkmjmKudS1L2LypRgopCZKEohxvH/wcPrHbiy2M0q9fvyau+82JxsdeGRLZtDCcjazpSeoU/PFUCBnU/80dMuVumTiEBItmmkqbE/euY2EyYkzrdnJnDPyRn9bz4ZefnZ3ltiw/hu1RZALJP7n3clFyYEKX828JI9pEy9iO9jKaHVSbmdNGOQHz79xUa/RX2xAY81QWulGTj6lwuF0LF8icmRetvCgmS1fN0l++voXu5Y0umaRM0QUiuwgQIECAAAECBAgQIECAAAECBAgQIECAAAECBAgQIECAAAECBAgQIECAAAECBAgQIECAwIYJ/Leq8SSAId80zqdQE8+wkD4kxCgxh//+/Ut47TrGGqXb+UxoQjsWGBsWkwTlJnB9HUEWcldohMBMgUQjZy768ePHs7+9nFjHHC5DxEzqaRWyHBTwC8Hk0xpcSXlugMy3mXWfffbkGckqMG+GiNHpkj4g6+m8y0dWnH4yRIw62az7GWm6mgcn5fl30NKTZ4/92eDLPnCUPSRDG430eafLo3F1dTXKJPW8FoZ5VCEvz6JeC4c58JX3avQYZs2aa7pIrpPENie7xLt37169epV7+/j4ONNO5r0soAl+zj+5S1c+us3oQLJy5Cl4ybwxEIcMIbfZKLdIRjRKWpd7L7N97pbcOVnvciP5I2Wu65VnrVA/5jwLPivclbk3E2Zu/qzphZfeZ/Rw9J6QlvNGl7M8owWHECBAgAABAgQIECBAgAABAgQIECBAgAABAgQIECBAgAABAgQIECBAgAABAgQIECBAgAABAmsq8CpZFZ7X9UT15OvoM4+taT/hLok9S8TgvF/OTCRMgkvzTz7WvUkhMff394mLfgbI6HIkImsUi1UZKFJ5KdN4wN+8eTP69yjEd/Qz2035Jl2Imbe3ChsmMHr0MrMlILZmaHkWEsyZQNmayuoUBBIpGsmJFTK9lEMiJx61wsL0Nh+Lzhz+9+/fmm5kgAmdzT8LmTwTIpisBDMX06ybCVOsXCNqRrHYOolCbxqseYtoKg92I6Ghec+ZeV2a/ueumGsdbw5cl432Je70OclWBntndrq67j9zW2birZyphjDYrLnv37/P9GXZHcLl0IeVCGSVz5+9006dpyPZN6btVT4cgbwr5i/90T/PmIQzGeZaj/6xYg7nsuoJAQIECBAgQIAAAQIECBAgQIAAAQIECBAgQIAAAQIECBAgQIAAAQIECBAgQIAAAQIECBDoWWAQSSKaMee7sgmWyOfQE6GdfxIyka9ijgInRokJ8u9ETiZCLP/OZzO3ISgiUesNSGMSsSaepJEZBc49gyVJIsI+nu5hpC37Q3N/2tgegVHsVp64BHXn381EFIE8F3nW8qAlNOvg4GB7TJY60kz+mWqmnWJNg8Yze3dWtNH900y2y4vua4IPc/fmn9F6kXUz/+SkyT4w5NWzczNsRpKI0b2doSV7SGaV0bLerOO5LqOlfDSxZIZZSMaQaQ/UyssTw3x4eDixG6HI3Ttxl8IlCaxdqog4ZB4TCb+k+0GzAxcoJNVKz8/Pz1Nh4EPQvY5AVr3mxWD0ztb5u6N5b8wSOfobZMhvcZ3R+UmAAAECBAgQIECAAAECBAgQIECAAAECBAgQIECAAAECBAgQIECAAAECBAgQIECAAAECBAgsT2BYSSKWN04tEyBAgMCQBZJxIykVJvbw8vLSd+MnymxkYaIl3717NxpaUickscJGDnObB3V2dvbt27eJAh72iSw9FN7c3AQ/gco9nGshp0imlf39/YU0pRECaySQ1H7fv3+f1uHkIUqFaXuVEyBAgAABAgQIECBAgAABAgQIECBAgAABAgQIECBAgAABAgQIECBAgAABAgQIECBAgAABAgQIbJLAf5s0GGMhQIAAgTUVODo6mtbzBD1O26WcAIG1Eyg80aenp2s3nM3ocALL7+/vk3khlyDJWYY/qN+/fw+/k3pIYOEC5Uwue3t7Cz+jBgkQIECAAAECBAgQIECAAAECBAgQIECAAAECBAgQIECAAAECBAgQIECAAAECBAgQIECAAAECBIYpIEnEMK+LXhEgQGC7BM7OzqYNOCGRT09P0/Yq3zCBv3//NiN6+/Zts21jMwRub2/bl7g9qGSK2dnZaZfY7llgf3//69evmW9//Pgx8GwRa5HJoufL53TbIFBOj7K7u7sNCMZIgAABAgQIECBAgAABAgQIECBAgAABAgQIECBAgAABAgQIECBAgAABAgQIECBAgAABAgQIECAQAUki3AYECBAgMAiB8/Pzaf24vr6etkv5hgnc3d01I5IkoqHYmI3v379PG0uyEkzbpbxngYODg1G2iF+/fl1dXSV/x6CSMqQz6WHPJk5HYOUC9/f3hT7s7e0V9tpFgAABAgQIECBAgAABAgQIECBAgAABAgQIECBAgAABAgQIECBAgAABAgQIECBAgAABAgQIECCwYQKSRGzYBTUcAgQIrKtAIUT827dv6zoq/Z5ToP2ZdEki5sRbg+rTEr7kWgv7H+D1293dPTs7u7m5eXp6SsKIXL7Ly8vM1R8+fFhV2oicup1KZoBoukRgSQLlO//9+/dLOq9mCRAgQIAAAQIECBAgQIAAAQIECBAgQIAAAQIECBAgQIAAAQIECBAgQIAAAQIECBAgQIAAAQIEBijwPwPsky4RIECAwBYKJBo536v//v37+NgfHh4eHx9TYXyXkg0TyLVuRiRJREOxGRvJNfD379+JYzk/P59YrnA4ApmBxyfhJI9ID//8+ZMrm38vr7dv3rxJWorxDizvjFomMDSB9vo43re9vb3xQiUECBAgQIAAAQIECBAgQIAAAQIECBAgQIAAAQIECBAgQIAAAQIECBAgQIAAAQIECBAgQIAAAQKbKiBJxKZeWeMiQIDA+glcXFxMTBKRkXz79u3z58/rNyQ9nlOg/aV030WfE2/o1fMUT+vi2dnZtF3Khyyws7OT7o3+PeR+6huBDRBor4/jw5FWadxECQECBAgQIECAAAECBAgQIECAAAECBAgQIECAAAECBAgQIECAAAECBAgQIECAAAECBAgQIEBggwX+2+CxGRoBAgQIrJfA/v7+tE9hF8LL12uMelsQeHp6+vv3b1Mh90OzbWPdBXJxf/78OXEUp6enE8sVEiBAgEAj8PDw0GyPb0irNG6ihAABAgQIECBAgAABAgQIECBAgAABAgQIECBAgAABAgQIECBAgAABAgQIECBAgAABAgQIECCwwQKSRGzwxTU0AgQIrJ/AxcXFxE4nd8Dt7e3EXQo3RqCdRGBaupCNGey2DaSQ5+X8/HzbNIyXAAECcwk8Pj4W6r9+/XpnZ6dQwS4CBAgQIECAAAECBAgQIECAAAECBAgQIECAAAECBAgQIECAAAECBAgQIECAAAECBAgQIECAAIENE5AkYsMuqOEQIEBgvQWOj48T6zhxDF++fJlYrnBjBK6vr5ux+Ch6Q7EZG9OSRJyenu7u7m7GGI2CAAECSxJ4eHgotGzFLODYRYAAAQIECBAgQIAAAQIECBAgQIAAAQIECBAgQIAAAQIECBAgQIAAAQIECBAgQIAAAQIECBDYSAFJIjbyshoUAQIE1ljg8vJyYu9//vxZ/pL2xKMUrpFALnHT26Ojo2bbxroL3Nzc/P79e+Iozs/PJ5YrJECAAIFG4O7urtke39jb2xsvVEKAAAECBAgQIECAAAECBAgQIECAAAECBAgQIECAAAECBAgQIECAAAECBAgQIECAAAECBAgQILDBApJEbPDFNTQCBAispcDZ2dnbt28ndv3Lly8TyxVugMD9/f3fv3+bgRwcHDTbNtZdYFrml9PT093d3XUfnf4TIEBg2QIPDw+FU7x//76w1y4CBAgQIECAAAECBAgQIECAAAECBAgQIECAAAECBAgQIECAAAECBAgQIECAAAECBAgQIECAAIHNE5AkYvOuqRERIEBg7QWmhZR/+/Zt7cdmAFMErq+vmz0fPnxotm2su0DSf0wLb572pK/7kPWfAAECixW4u7srNLi3t1fYaxcBAgQIECBAgAABAgQIECBAgAABAgQIECBAgAABAgQIECBAgAABAgQIECBAgAABAgQIECBAgMDmCUgSsXnX1IgIECCw9gLHx8fTIh4/f/689sMzgEkC7Qwgp6enk6ooW0uBaZkgzs/Pd3Z21nJIOk2AAIEeBZ6env7+/Vs44e7ubmGvXQQIECBAgAABAgQIECBAgAABAgQIECBAgAABAgQIECBAgAABAgQIECBAgAABAgQIECBAgAABApsnIEnE5l1TIyJAgMAmCLRTBrTHMy3gvF3H9toJ3NzcNBGwr1+/TpaQtRuCDk8UeHx8/P79+8RdFxcXE8sVEiBAgEBb4O7urv2zsz0tqVanmp8ECBAgQIAAAQIECBAgQIAAAQIECBAgQIAAAQIECBAgQIAAAQIECBAgQIAAAQIECBAgQIAAAQKbJCBJxCZdTWMhQIDA5gjs7+9/+PBhfDxJJfD169fxciVrLdDOCXJ6errWY9H5tsCXL1/aP5vt8/PznZ2d5qcNAgQIEJgm8PDwMG1Xyt+/f1/YaxcBAgQIECBAgAABAgQIECBAgAABAgQIECBAgAABAgQIECBAgAABAgQIECBAgAABAgQIECBAgMBGCkgSsZGX1aAIECCwCQJXV1cTh3FxcTGxXOGaCjw+Pv78+bPpvCQRDcW6b+TKttN/NMN5/fr158+fm582CBAgQKAgcHd3V9i7t7dX2GsXAQIECBAgQIAAAQIECBAgQIAAAQIECBAgQIAAAQIECBAgQIAAAQIECBAgQIAAAQIECBAgQIDARgpIErGRl9WgCBAgsAkCu7u7E/MF/P37V4T5Jlzg/zeGdtaPDx8+5Lr/vz3+d70F2le2PZKJmSPaFWwTIECAQCPw8PDQbI9vvH//frxQCQECBAgQIECAAAECBAgQIECAAAECBAgQIECAAAECBAgQIECAAAECBAgQIECAAAECBAgQIECAwGYLvPr379/zRnh8fPz9+/eZxz67/Zktq0CAAAECGy/w9PT09u3bZIXojPT169fZ1Sn0cx0F7u/v2wGu19fXecFYx4Hoc0egc2WbvckDcnt72/y0QYAAAQJlgVevXhUq+HO7gGMXAQIECBAgQIAAAQIECBAgQIAAAQIECBAgQIAAAQIECBAgQIAAAQIECBAgQIAAAQIECBAgQGBTBf7b1IEZFwECBAhsgMDOzs63b9/GB5K0EZ8/fx4vV7J2AhcXF02f9/b2ZIhoNNZ9o31l22O5urpq/7RNgAABAgWBJNwp7E3ancJeuwgQIECAAAECBAgQIECAAAECBAgQIECAAAECBAgQIECAAAECBAgQIECAAAECBAgQIECAAAECBDZV4PlJIsa/676pRsZFgAABAisUSNaAo6Oj8Q4kBP3p6Wm8XMkaCdze3v78+bPp8OXlZbNtY60FOle2GUsu8e7ubvPTBgECBAiUBe7u7goVJIko4NhFgAABAgQIECBAgAABAgQIECBAgAABAgQIECBAgAABAgQIECBAgAABAgQIECBAgAABAgQIENhggecnifjz588GuxgaAQIECAxH4Nu3b69fvx7vz+np6XihkjUS+PjxY9PbRLoeHBw0P22stUD7yjYD2dvb+/TpU/PTBgECBAjMFHh4eCjUybxa2GsXAQIECBAgQIAAAQIECBAgQIAAAQIECBAgQIAAAQIECBAgQIAAAQIECBAgQIAAAQIECBAgQIDApgo8P0nE379/a1AeHx9rqqlDgAABAgSmCezs7CRPxPje79+/39/fj5crWQuB5Av4/ft309Wrq6tm28ZaC3z+/Ll9ZZuxTHyKm702CBAgQGBc4OfPn+OFTYnkSg2FDQIECBAgQIAAAQIECBAgQIAAAQIECBAgQIAAAQIECBAgQIAAAQIECBAgQIAAAQIECBAgQIDAVgk8M0nE09PTxPC/cbvyt0/H6yshQIAAAQLjAsfHxx8+fBgvPzk5GS9UMnyBZPf48uVL08/T09Pd3d3mp431FUh2sIuLi/H+n5+f7+/vj5crIUCAAIGCQOGP7r29vcKBdhEgQIAAAQIECBAgQIAAAQIECBAgQIAAAQIECBAgQIAAAQIECBAgQIAAAQIECBAgQIAAAQIECGywwDOTRFxfX1ei1NesbFA1AgQIENhOgSwor1+/7ow9wZOfP3/uFPo5cIGkmmqn/Mhlvby8HHifda9S4OPHj+M1E8nsOR1nUUKAAIGyQBIqFSq0V9JCNbsIECBAgAABAgQIECBAgAABAgQIECBAgAABAgQIECBAgAABAgQIECBAgAABAgQIECBAgAABAgQ2T+A5SSKmfSN6os73799vb28n7lJIgAABAgTqBXZ2diYmHrq4uMjCVN+OmisXODk5+fv3b9ONXNZc3OanjfUVuLm5+fnzZ6f/SQIy8cntVPOTAAECBDoCd3d3nZL2T0ki2hq2CRAgQIAAAQIECBAgQIAAAQIECBAgQIAAAQIECBAgQIAAAQIECBAgQIAAAQIECBAgQIAAAQJbJTBfkoh8+jsfgn7//n07tnOm1+Hh4adPn0TwzoRSgQABAgTKAgcHB+fn5+N1knRgvFDJMAXyStDOI5ALmss6zK7q1VwCeUs8PT0dPyQZInZ3d8fLlRAgQIBAWaC9XI7XtHqOmyghQIAAAQIECBAgQIAAAQIECBAgQIAAAQIECBAgQIAAAQIECBAgQIAAAQIECBAgQIAAAQIECGyJwKt///61h5ocEH/+/BmVNJkgUvL79+/8zL/blefdzqek3/7vP2/evGmOTeFoO5+C9yHxhsUGAQIECEwT2N/ff3h46Oy9vLxM9oFOoZ9DE/j69evHjx+bXuWlQA6pRmPdNxKuPB7PnCQgebdc96HpPwECBFYikAw70/4APzo6urm5WUmvnJQAAQIECBAgQIAAAQIECBAgQIAAAQIECBAgQIAAAQIECBAgQIAAAQIECBAgQIAAAQIECBAgQGDlAt0kEUnT0OSG6Llzv3798qHpns2djgABAuso8PT0lOQC46vV3d1d8kes44i2pM8JZz05OWkGmyxRuWSW/gZkrTc66T9GY9nb27u/v1/rcek8AQIEVijw6tWraWe/vr4+Pj6etlc5AQIECBAgQIAAAQIECBAgQIAAAQIECBAgQIAAAQIECBAgQIAAAQIECBAgQIAAAQIECBAgQIDAZgv8t9nDMzoCBAgQ2DyB5DNKbOT4uNoJCMb3KlmtQJIFdC7Qz58/ZYhY7UVZ1NkfHx8/fvzYaS1JQHKJO4V+EiBAgEClQDnJzocPHyrbUY0AAQIECBAgQIAAAQIECBAgQIAAAQIECBAgQIAAAQIECBAgQIAAAQIECBAgQIAAAQIECBAgQGDzBCSJ2LxrakQECBDYfIGDg4PLy8vOOH///u2r2h2Tgfx8enrqhLP++PFjf39/IN3TjRcKHB4ejreQDBHJ5zJeroQAAQIEagTu7u6mVdvb2zPBTsNRToAAAQIECBAgQIAAAQIECBAgQIAAAQIECBAgQIAAAQIECBAgQIAAAQIECBAgQIAAAQIECBDYBgFJIrbhKhsjAQIENlDg06dPp6ennYF9//798+fPnUI/Vy6QfAF///5tupEMEUnz0fy0sdYCycyS/CydIVxfX0sC0jHxkwABAnMJZOmcVv/k5GTaLuUECBAgQIAAAQIECBAgQIAAAQIECBAgQIAAAQIECBAgQIAAAQIECBAgQIAAAQIECBAgQIAAAQLbICBJxDZcZWMkQIDAZgp8/fr16OioM7aLi4vb29tOoZ+rFcg3z0cdeP36dT6NLkPEai/HAs+enCzJzNJp8PLyMpkjOoV+EiBAgMBcAg8PD9Pqj7/8TKupnAABAgQIECBAgAABrWOtvgAACT5JREFUAgQIECBAgAABAgQIECBAgAABAgQIECBAgAABAgQIECBAgAABAgQIECBAYCMFXv37928jB2ZQBAgQILAlAvv7+51AylEmgt3d3S0RWIth3t/fJz3E2dnZWvRWJ2sEko3l8PCwU/P09DTZWzqFfhIgQIDAvAKvXr2aeEjyLmVJnbhLIQECBAgQIECAAAECBAgQIECAAAECBAgQIECAAAECBAgQIECAAAECBAgQIECAAAECBAgQIECAwJYISBKxJRfaMAkQILCxAk9PT+/fv//9+3d7hG/fvk1Kgp2dnXahbQIEFiXw+PiY5+7v37/tBj98+JDMEe0S2wQIECAQgZubm+vr68yZeT9JloeZKZOSBiJz7ES6q6urmYdPPFAhAQIECBAgQIAAAQIECBAgQIAAAQIECBAgQIAAAQIECBAgQIAAAQIECBAgQIAAAQIECBAgQIDAxghIErExl9JACBAgsL0CE/NE+NT29t4QRr5kgTxxiXOWIWLJzJonQGATBJIe4vT0tDNhZgpNzoj9/f1pI/z8+fPFxcXEvf/+/ZtYrpAAAQIECBAgQIAAAQIECBAgQIAAAQIECBAgQIAAAQIECBAgQIAAAQIECBAgQIAAAQIECBAgQGB7BP7bnqEaKQECBAhsqsDOzs7d3V1CLtsDfHh4ODg4aJfYJkDg5QKjnCydgOcPHz7c3t6+vHEtECBAYJMEkuvh5OSkM2FmgL9//860mel02mB//vw5cVfyTUwsV0iAAAECBAgQIECAAAECBAgQIECAAAECBAgQIECAAAECBAgQIECAAAECBAgQIECAAAECBAgQILBVAq98iXSrrrfBEiBAYIMFRrHrCbxsj/Ho6Cgf8W6X2CZA4CUC+/v7ycDSbkGGiLaGbQIECIwEkjrn8PCwoHF1dXV2djaxwqtXryaW//r1a3d3d+IuhQQIECBAgAABAgQIECBAgAABAgQIECBAgAABAgQIECBAgAABAgQIECBAgAABAgQIECBAgAABAtsj8N/2DNVICRAgQGCzBXZ2du7u7t6+fdse5vfv36dFYLar2SZAoEbg4OCgkyEieVgSCF1zrDoECBDYKoGPHz+Wx/vz58+JFaZNqplvZYiYKKaQAAECBAgQIECAAAECBAgQIECAAAECBAgQIECAAAECBAgQIECAAAECBAgQIECAAAECBAgQILBtApJEbNsVN14CBAhsssAoT8Te3l57kN++ffv06VO7xDYBAs8QOD4+7oQ0n56e3tzcPKMphxAgQGCzBZLo4ffv388bY95bJh54cXExsVwhAQIECBAgQIAAAQIECBAgQIAAAQIECBAgQIAAAQIECBAgQIAAAQIECBAgQIAAAQIECBAgQIDAtglIErFtV9x4CRAgsOECyRNxf3+f2PX2OL98+fL169d2iW0CBOYSODs7+/79e/uQq6srj1UbxDYBAgQagU5Knaa8vfH+/fv2z9H209NTZ7IdlefFZn9/f7y+EgIECBAgQIAAAQIECBAgQIAAAQIECBAgQIAAAQIECBAgQIAAAQIECBAgQIAAAQIECBAgQIAAgS0UkCRiCy+6IRMgQGDzBRK7fnl52R7nx48fkzyiXWKbAIFKgZubm86X7X/8+JG0EZWHq0aAAIFtE/j9+/fMIXcSWo3qdybbUeHr1687bzUzG1eBAAECBAgQIECAAAECBAgQIECAAAECBAgQIECAAAECBAgQIECAAAECBAgQIECAAAECBAgQIEBggwUkidjgi2toBAgQ2GqBT58+3d3dvX37tlGoidhsKtsgQKARyKPUbO/t7f358+fg4KApsUGAAAECHYE3b950Sjo/kyFiZ2enU5ifE5NEpHBi5fHDlRAgQIAAAQIECBAgQIAAAQIECBAgQIAAAQIECBAgQIAAAQIECBAgQIAAAQIECBAgQIAAAQIECGyDgCQR23CVjZEAAQJbKrC/v//4+Hh+fp5PcCey/fj4eEshDJvAywQSzJx8K/nn6urq/v5erPLLOB1NgMDmC2TCLAwyey8vL8crfP78eTyhVV5jvMCMWykhQIAAAQIECBAgQIAAAQIECBAgQIAAAQIECBAgQIAAAQIECBAgQIAAAQIECBAgQIAAAQIECGyzwKt///5t8/iNnQABAgQIECBAgAABAgQILFAg+XTev38/scEPHz5cX1+PZ9uZeEgq397eTmxHIQECBAgQIECAAAECBAgQIECAAAECBAgQIECAAAECBAgQIECAAAECBAgQIECAAAECBAgQIECAwNYK/Le1IzdwAgQIECBAgAABAgQIECCwcIH9/f29vb1OsylJeogkfRjPEPH4+Jh8EOP1ZYjomPhJgAABAgQIECBAgAABAgQIECBAgAABAgQIECBAgAABAgQIECBAgAABAgQIECBAgAABAgQIECAQAUki3AYECBAgQIAAAQIECBAgQGCRAskH0Wnu79+/f/78eXp66pR//fr13bt32dsuT0aJ+/v7doltAgQIECBAgAABAgQIECBAgAABAgQIECBAgAABAgQIECBAgAABAgQIECBAgAABAgQIECBAgAABAiOBV//+/WNBgAABAgQIECBAgAABAgQILFDg9vb28PBwvMG3b98mB8SbN29+//59d3fXSQ+R+qenp8kcMX6gEgIECBAgQIAAAQIECBAgQIAAAQIECBAgQIAAAQIECBAgQIAAAQIECBAgQIAAAQIECBAgQIAAAQIRkCTCbUCAAAECBAgQIECAAAECBBYv8Pj4mDwRSQZR2fTr16+/fft2fHxcWV81AgQIECBAgAABAgQIECBAgAABAgQIECBAgAABAgQIECBAgAABAgQIECBAgAABAgQIECBAgACBLRT4bwvHbMgECBAgQIAAAQIECBAgQGDZAru7u8kTcXV19fbt2/K5kh7i/Pz86elJhogylL0ECBAgQIAAAQIECBAgQIAAAQIECBAgQIAAAQIECBAgQIAAAQIECBAgQIAAAQIECBAgQIAAAQKv/v37R4EAAQIECBAgQIAAAQIECBBYnsD9/f3Pnz/v7u4eHh7+/Pnz9+/fJIZI8oj8c3JyIjfE8uS1TIAAAQIECBAgQIAAAQIECBAgQIAAAQIECBAgQIAAAQIECBAgQIAAAQIECBAgQIAAAQIECBDYMIH/A8hP789xedieAAAAAElFTkSuQmCC"/>
  <p:tag name="POWERPOINTLATEX_PIXELSPEREMHEIGH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53"/>
  <p:tag name="POWERPOINTLATEX_REFCOUNTER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3"/>
  <p:tag name="POWERPOINTLATEX_REFCOUNTER#5C6D626F787B4465742066696E6E73205C226176656E20616E6472612062657465636B6E696E67617220665C226F72207061727469656C6C2064657269766174613B7D" val="3"/>
  <p:tag name="POWERPOINTLATEX_CACHECONTENT#5C6D626F787B56692073E467657220617474207D206628782C79295C6D626F787B5C226172207061727469656C6C7420646572697665726261722069207D2028612C62295C6D626F787B206F6D20625C61612064657D" val="iVBORw0KGgoAAAANSUhEUgAAEZAAAAC4CAIAAADso+m/AAAgAElEQVR4Aey9O9reNpauvV27ks7KHoLtEVgKO2w7644kD6GkEUgOO7Q0AslpZ5JGYNUQZI/ActqZ7Rn4f7r4X2hsgAQWQAAEyfsLvgsviMPCjdNaOJCf/Pnnn/+HPwhAAAIQgAAEIAABCEAAAhCAAAQgAAEIQAACEIAABCAAAQhAAAIQgAAEIAABCEAAAhCAAAQgAAEIQAACEIAABCAAAQhAAAItCPylRSKkAQEIQAACEIAABCAAAQhAoC+B58+ff/rppw8ePOibDalDAAJmAh8/fvziiy/UMV+/fm2OREAIQAACEIAABCAAAQhAAAIQgAAEIAABCEAAAhCAAAS6E2BnrTtiMrgBAfbCblDJFBECEIAABCAAge4EuLDUHTEZQAACEIAABCAAAQhAAAJ7CPz000+6FPHy5cs//vjj559/fvv27Z7UiAsBCLQi8MMPP/z666/qmE+fPtVlQu3ZtEqZdCAAAQhAAAIQgAAEIAABCEAAAhCAAAQgAAEIQAACEKgjwM5aHTdiQSAmwF5YzAQfCEAAAhCAAAQgUEqAC0ulxAgPAQhAAAIQgAAEIAABCIwj8OLFi4cPH+pShMvyq6++cm4cEIDAgQQ+//xzl7suE3755Zfv3793PjggAAEIQAACEIAABCAAAQhAAAIQgAAEIAABCEAAAhAYTICdtcHAye7aBNgLu3b9UjoIQAACEIAABMYQ+L//+Z//OSYncoEABCAAAQhAAAIQgAAEIFBE4MmTJ9pW8aO8evXq66+/9n1wQwACRxHQZcL//u//1psanQD/9V//9S//8i//+q//6nxwQAACEIAABCAAAQhAAAIQgAAEIAABCEAAAhCAAAQgMIYAO2tjOJPLfQiwF3afuqakEIAABCAAAQj0I8CFpX5sSRkCEIAABCAAAQhAAAIQqCTw+++//8d//Mfbt2/9+LqtpI0W3wc3BCBwLIF///d/D+4s/eMf/5CP/I8VjNwhAAEIQAACEIAABCAAAQhAAAIQgAAEIAABCEAAAvchwM7afeqakg4mwF7YYOBkBwEIQAACEIDA9Qh88ueff16vVJQIAhCAAAQgAAEIQAACEDgvAe2p6G1Vv/76q1+EZ8+eBV9b8p/ihgAEDiSgm4Q//PCDL8C//du/vX//3vfBDQEIQAACEIAABCAAAQhAAAIQgAAEIAABCEAAAhCAQA8C7Kz1oEqaEPAJsBfm08ANAQhAAAIQgAAEighwYakIF4EhAAEIQAACEIAABCAAgb4EVvdU/v73v79+/bpvxqQOAQjsIPD48eN37975CXBnyaeBGwIQgAAEIAABCEAAAhCAAAQgAAEIQAACEIAABCDQgwA7az2okiYEYgLshcVM8IEABCAAgWMJvH379h//+MeHDx/++OOP5a3Qf/vb3z777LPPP//8q6++0pmNr7/++lgJyR0CCwEuLNESIAABCEAAAhCAAAQgAIFZCKzuqTx69Eg29iwiIgcEILBBQEtdWgvzH3JnyaeBGwIQgAAEIAABCEAAAhCAAAQgAAEIQAACEIAABCDQlgA7a215khoE0gTYC0vz4SkEIAABCIwh8P79+5cvXwbHM7ay1huinz179sUXX2wFwB8CAwhwYWkAZLKAAAQgAAEIQAACEIDALgI//fTT8kqMn3/++bffftOLMZSc3oqhV2LoT1cC9HcB23J1T0VFk6W9Cx+RIQCBUQQePHigYcrPjS7s08ANAQhAAAIQgAAEIAABCEAAAhCAAAQgAAEIQAACEGhFgJ21ViRJBwJ2AuyF2VkREgIQgAAEmhPQ+bHvvvvOeFXJz13Xlr7//vtPP/3U98QNgWEEuLA0DDUZQQACEIAABCAAAQhAoIyAthl++Off8t3edGTdXJJ5qb+Tmpereyoq1MePH9MF5ykEIDAPgdWOzJ2leSoISSAAAQhAAAIQgAAEIHBGAjI09PaWC7yo5YzwkRkCEIBADwIa2JXsSdexewAhTQhAAAJ1BFYX5NlZq4NJLAjYCax2PfbC7AAJCQEI3JwA9uCeBvDixQvdVqpOQe/F1k0n3bytToGIWwTUsFnB3oKz+HNhKc2HpxCAAAQgAAEIQAACEDiAgCwZGZm6rFSRt16J8fz584qIx0aJX0YlU/nDhw8cSDq2XsgdAqUEdMnwyy+/DGLpLuXr168DT35CAAIQgAAEIACBaxBYNqL0IVy9aWL5Iq7+yy2b7tidv2kFu0a9U4omBFwrXXqN+tHSifze5L4yrcBNMiURCEAAAhDoR0BjtT+Gyx2P7Uvur169evLkST9JSBkCEIDAHQiws3aHWr5eGbWLtKgHvp7gL6csNuCjR4+0UT7t9Wb2wq7XMikRBCCwnwD24H6G6RQeP3787t07P4xOVX377bdfffXVw4cPdWt9mTeXFVfNsz///LPOXAVRFP2kh8r8go90Lzxj7cVf/Vi0F1WHAo+U7Vx5/fVAcZeKkca5yLBUmP9Tlff1118fKCFZQwACEIAABCAAAQhAYDwBHevXybZFPa7Ifbnp9OOPP57oqo/sapnKQWHfvHlzoiIEwvMTArcloG6r8eebb77xCWhXSQtkZ7xL6ZcCNwQgAAEIQAACdyPgNqL8naf4PM0WFt3Z3nq0039awXaWi+gXI6CGqv6iP3fyTAsdwc+LFZniQAACELg2AR3M1TCuwVwDu3P4Y/u1i0/pIAABCMxGgJ212WoEeRYCgSW42ICL5qD/dko6Xa2z19PuK7EXZq9KQkIAAtcggD14eD3qMoU+juTE0CUl3TtavWGha0v601S1PNXUrNMaCuwOoelQmW5n8A4RwQz0lmUde9FeltUPB82Rx1FN4H8vLEnDe/nyZXVCPSLqW5mr3alHXnGa79+/D45YxWGa++g647HvXGxeIhKEAAQgAAEIQAACECgiEL8Sw0XXcf9nz55JSf7ss8/kKUtpeR+GbMvARpL5pDXcs3zJV5bI6is9DrQFHHMcEIBABQF1Xi14aZ3Lj6ufGsQ0xPmeuCEAAQhAAAIQgMBUBKTGuB0pBJuKAMKckYAWJfSCzzNKjswQgAAEILBKQAvOwSr0ajA8IQABCEBgAAF21gZAJotSAjpp+fTp06JbSaVZTBWevbCpqgNhIACB3gSwB3sTTqevy0X+baWiTyTp8pJUR71eTUu1LhFN2Tq8waEsVrDTDa/t07+0TY7UIAABCEAAAhCAAAQgAIE6Anpzg+6ux1d3lJpebvHq1Su9s0RWqF6D8c/XYfzP+zB09P/FixeKqHvvusjk56vNYy0ZKIrvOaFbn5OK35vw6NEjGcwTSotIEICAkYC6sDpyEFhLYNqvCjz5CQEIQAACEIAABOYhoN0pvRViwrM10wo2T90hCQQgAAEIQAACEIAABCAAgZsQYGftJhV9rmJqt1rvhW+7ohLsfU8IhL2wCSsFkSAAAQhcj4B0P73G2pXrzZs3FeepdMxMRzX8IxyauDV9u2RxQKA3gf/9wlLvnEh/MAH3DT4db9VVSJ1nHSwA2UEAAhCAAAQgAAEI2AlIedtaxpU6p/tIaXVON51kW759+zZ4e7F+/vTTT3YxBodcXrUVZCrdVQUJPPkJAQicjoBWzXSyNnjzrgYl7VdpOex0xdkSeDG99eE7jV1dy6XlQqHTNx8w8LfqAn8IQAACNyHAqu9NKppiQgACEIBAcwLMoc2RkiAEIAABCNyEAHPoVBXNztpU1YEwjoD2g5y7lUPb362S6pfOTfbC+gEkZQhAAAIQyBL47rvvXJhnz57pxdbuZ6lDZ7E0veqtbUtEfXaJ01mlDAlfTYAvLFWjmzSizjDp9qSOSX355Zc686rTYPovt0646u37kwqNWBCAAAQgAAEIQOD2BPbcVlrg6WKSDrIH75qSnamXbcxJV4prcL1qkVOvA5lTYKSCAASKCMgsjTeodH8pGKaK0pwnsDbptRToTG990U53lmR3yx5v/iIipamUlb5yWQz8Tz75RLlLhnmAIAkEIAABCPQmwKpvb8KkDwEIQAACVyXAHHrVmqVcEIAABCDQmwBzaG/CFemrUthZq+BGlAEEtEndNpevvvqqbYKdUrv2XlgnaCQLAQhAAAJ2Ajoq4F4Rq7dd778F8P3337vc3717N/MrsJ2cOK5BgAtL16jH/78UepGG3rX88uVLN0K54ulNzLpnKS2Z8cUxwQEBCEAAAhCAAAQmIaBz59LWVoXRa5nS31ZSLFmkUvN0kP3p06fx9QAph6spH+6pSwux1qrXgZzidVmH00MACJyCgLqzOnUgqi5Salkt8DzXT8mv14Jo/S4YxDSSa8iVVS7bvEmJlI6Gd6UZzxHKXTKcnWQTSiQCAQhA4A4EWPW9Qy1TRghAAAIQ6EGAObQHVdKEAAQgAIE7EGAOnbOW2Vmbs16QSgS0T92Ww4lefnfVvbC2FUpqEIAABCBQR8A/8eV/aqkuNcX6+uuv/VvB/v2l6jSJCAELgU/+/PPPJZxezeu+8+Xfetf5G52MkY/OPgZncSwZWMLoNI/+dPlvcSiK3hys//p54GlFAdHxUBVZZReZ+HiQpWjZMOr5KqzKvvxf7hRlY60G0LvzdUR19VHgqZfW7/kqXJAaPyEAAQhAAAIQgAAE9hDQdaMtq1JLsdoTSiSuu+h6lVpWU/3w4cOBevWq/Dpk79vVSxjpxtyuX8WFJwROTUDjj1ttcAU5r1kqa1qXhVxBthyvXr168uTJ1lOLvz6/vvqyzCBudqYIwvMTAhCAAAROR4BV35FVps8YNszuxx9/1OZfkwSnFaxJ6UjkqgSWXbaldMte2/JfixgVu43aR9Pr5K/KinJ1IsAc2gksyd6WgNaxl2MkyzAu9zKkZ1enV4ntXzlZTRZPCECgCQHm0CYYmyfCzlpzpCTYloA2ebX1sygGTltYHBXaQsNFlbbF3ErtYnthW8XEHwIQuC0B7MFDqj44MPDLL79kX3htkTM4peZukVjiXiwMK9gjK/R/LyxZctVmgO7w6EZdxV5CnP7f//73R48etdqxi9Nv7iPFWsXX386UVWqdKNJfk7FjEUYnWb/55hu7YBMeWrULT0gIQAACEIAABCBwGQJpLS6ts6Xj+oikwE/1FY4tyVtZ137ZcUMAAocT0CqPvgUUi3HGLh8s3sWF8n3SY7gfMnZr/cH+PkJ9xkqCxYngAwEIQAACFyCwpTlvFW3P7LOV5j39l3sR7hiuwOqFbvEd7DScHmdrphUsjYKnEAgIqCWrT2mxwt6tuLAUMORnlgBzaBYRASDQkMByQDl+QVUiCy4sJeDwCALHEmAOPZb/Vu5b9XLGZfatMuJ/bQLSFmQGbr3EMy776Q5PX2kvLK4OfCAAAQgkCGAPJuDsfOS/SlUfgNFcszPBJXowZ533VbNNaGwlwgr2Fplq/7ILSy4b3TKSEul+ljp0VUn7EJ9++mlpxEnCFx1RcjJrvNApIr0guUfBlWbRLTLeXu/qBQcEIAABCEAAAhA4kIBusG+9Uyp9FicwINNFkPqt9+Glwwx7KqNOinGsu852q2oYEDKCwB0IrL76seGa2hiGRQOvRNpTwNVX8SWKybZ0Ag6PIAABCJyaAKu+U1WfbBmZLfaTuD0uLK0CmVawVWnxhIBPYOvYpR9mcacXSeLw+ECAOZQ2AIHxBKST6J2txsuoXFgaX0HkCAEjAeZQI6iRwdhZG0mbvLoSMNqAJz3WeI29sK4NgMQhAIELE8Ae7FG5/okyfShFH1xqlcsnn3zikuLtqA7FqsOovSguK9irAJ3nX5yryKEK0GJTURQXeDkuKRPX+ZzOIf1Sh4F09sguuTYydbbpyZMnPQquC1Txic+0bFooVCWmw/AUAhCAAAQgAAEIQKArAV0i2rqtpHx10T2R+9OnTxNPg0eJXIKQA37Kjoh1V6nWU30DagAHsoDArQjIaI0taA1N5+r49tPJS+WqgHWLhrLWjYd7XCsqlc1FxAEBCEAAAjMTYNV3ttrR2r4qRYdrEWw2AshzXgJ6PaJe4Xle+ZF8WgLModNWDYJdm4CUJb1aO14CunapKR0ELkaAOXTOCmVnbc56QaoKArIBLbGqT6VaEu8XRkNorAidbi+sHx9ShgAErk0Ae7BH/fpnvT777LOGWehqjUstPsHlHuEQAVawWzWDygtLyl5bCH6TtQs0z8vd7TLHIXVz8cOHD7GWGYdUGN1u6noM64cffojzzfq8e/cuG4YAEIAABCAAAQhAAAKdCOj9Iumv3uv1GFtZa9+36HundXr7Vu57/GULrJ7Cn/DM355iEhcCEIgJrHZzXbPRgBYHntOn4iRlRRSVvcJar8toTs5IBQEIQAACjgCrvg7FVA69lWzOczPTCjZV9SHMhAQeP348z6rFhHwQqY4Ac2gdN2JBoAkBvb62STokAgEIHEKAOfQQ7OlM2VlL8+HpuQjobe8WgedceLFIfoG9MEsxCQMBCEBgiwD24BaZ/f5tV1D960/+taj9cl4yBVawm1Rr/YUlXYhMn7BclU+f7Fz1P6OnCGSPBEmBlqqt2039CqijrnXjRdEh137ykzIEIAABCEAAAhC4JwF9gTP9morEK6ZKd4ws1+wH1IIU19UPQ+lqVqKwAwQjCwhAYAABdfPVHaazrFpqBEsP2qsM6+zuiliSTRKuyoAnBCAAAQiclACrvjNX3LQKzLSCzVybyDYDAZruDLVwJRmYQ69Um5TljAQY1c9Ya8gMgYUAc+iELUGVws7ahPWCSNUEVt9rGad23o3js++FxXWBDwQgAIEiAtiDRbgIfCICtO39lVV/YUl5V3w1qO5qzf5ydkrhwYMHiTff63bW+/fvO2Xtkq1GWh3RZY0DAhCAAAQgAAEIQKCOgDYY9F2RRNz0PX996jMRN3708OHD2HO8z5b9Vnr/arzk5AgBCDQhsPpiOe1OvXjxokn6XRP57bffKtKvuOOkXOqs9bpYFYUiCgQgAAEIjCFQPbBXRxxTrmvksnoNe4aiTSvYDHCQYWYCk7xmZWZEyFZEoHoqrI5YJB6BIXB5Anrra9sXP1+eGAWEwDwEqqfC6ojzlH1aSdhZm7ZqEKyOgGWPO71LXpfvyFin3gsbCYq8IACBSxLAHmxbrb5xXXfwYEse//ADa7NblHx/KPk06tx/rYvmYsk0KjpfqD7z9u1bfR7LpXB2hwi8e/cuLoVGioqXIsfpZH38gSMbmAAQgAAEIACBUxPwL0vrFM5536zj18IlC+UXEPcqgawKnb5iZHz7lMt6hlNrusm/qjbrS1Nas3Ci4oAABC5MQB8fXl1D0Neb9SqQrp8mPhdVrSdULDj665XnKi/SQgACEBhJ4ET2F6u+IxtGaV7TmjDTCrZF+ERdcqsI+DchkF4DaZIFidyKAHPoraqbws5JQOd4Slew5ywIUkHgbgSYQ2ercXbWZqsR5NlPwKIhzLCvvaek7IXtoUdcCEDgAgSwBxtW4meffeaODbTV1V2ykparOJYqYwXbQikdZvSFJUmj05lXurC01QpVzDG7gxqS0nW89ZTDTFtk8IcABCAAgWkJ+F+kkep8jQtLlyzUtE1oHsGyF5YaLsUqqTF6aRrvt99+GweQRuofUIsD4AMBCFyMgO4org6AGiJ++umnmQtbd5+qbnWvbhm3enFgZuzIBgEIQKA5gRPZX9UDO6u+zZvNaoKar+d8ifi0gq1iPFGXXJUfz1YEGLhakSSdhQBzKC0BAocTqO6Gh0uOABC4OYHqzos616nlsLPWCSzJHkjA8oWlhrvkR5X0vHthRxEjXwhA4EoEqlXKK0FoVRZ9ddBtQ1gu/RrzDQ5mnP3bhsZS7wyGybMToKL/ZWcSDx48KG2s+u7Q77//vjPfeaKvnv6U6jzsUpaqoI5G3cGpuryIBQEIQAACENhP4Er6g6NxyUK50uHYIiDbz5mUW2EaLsVqSXQrl2H+T5488d/P4fLVZ1WcGwcEIHAHArKgVwclra+9fv16cgKlqx8qTt1gXhFLBv7q6sTkSBEPAhCAwGAC57K/WPUd3DxKs5t2d2pawWLC5+qSsfz4QAAC0xJgDp22ahAMAhCAAAQmJ8AcOlUFsbM2VXUgTBMCHz9+XN0vDhLfend8EGzmn6feC5sZLLJBAAIQuBuBv//9767IOmbWakVdlzhcsnJc433xfolwz0lg74UllcrvEsZCrr5Q2Rh3tmBSpmORVg9gxcFa+VQcZlLWq6/iaCUS6UAAAhCAAASaE2j7bdPm4tUleMlC1aG4VaysMqwTZulz548ePTISe/bsWfUOkzGLbDBd0FotsorJ55Wy9AgAgesR2FpDmP8GY4URvVXYdLVWxKqIkpaBpxCAAAQuSeB09hervpdshxTKEThdl3SS42hOgBevNkdKgsyhtAEIHEvgRDeojwVF7hCYkABz6CSVws7aJBWBGG0JBMejVxPXm+PSu+SrsSb03Nq1mX8vbEKYiAQBCJyLAPZgw/oKrhK9efOmSeJ+OvbjZ02yPm8irGDvr7sGF5YqjuysHljcX5hDUoi/sybVefCpUJ1DrSg7A00FNKJAAAIQgMCBBCyv2zlQvLqsL1moOhS3iuXbfqsFz24IGZcylc6LFy9WsxjpuSXt4Ev+I4tMXhCAQIKAtppWbVjNiZNfYpR4RQusMrrrFge++OKLIoOd+5+J9sYjCEAAAj6B09lfqzOmX6JVd9EkspoCnhAYQ+B0XXIMFnKBAASaEGAObYKRRCAAAQhA4IYEmEMnqXR21iapCMRoS8ByYSm7S95WpH6pnXcvrB8TUoYABCAAgQoCvn6+pSIWJfv+/Xv/1kOTNIsEIPBtCTS4sCQFq3QTVN8m09sgrgE9Pm86vgPrGmWpvq57/DoCdY0qoBQQgAAEIHATApd88+4lC3WTBlldzLdv32ZPZWW/dK8T8L5RuiqM9D3ZmauPRnpK7V9dfdbx+idPnoyUhLwgAIF5CGxZzS9fvmz1HfNOhY1XALYy0ii3510tivv5559vJR7426UKIvITAhCAwN0InM7+YtX3bk30buU9XZe8WwVRXgicmgBz6KmrD+EhAAEIQOBAAsyhB8J3WbOz5lDguBiB1S3joIzZXfIg/Mw/z7sXNjNVZIMABCBwNwKaTdw7VZu8Afbp06eOYfULWF0KOCBgJ9DgwpIy2/qKZUKOPQd3EskOfqSjVO/evfMz1dDw+PFj32eMW+eT3KiUzVHfgHr9+nU2GAEgAAEIQAACUxHI3vGYSlqjMJcslLHstw1mWYqVtpblo08nbWmAOuP+448/TqLvbVkKW0u02YITAAIQuACBrRfLqWiTDw7asLfcDpJ5/uHDBxWzurIUVyO55c7Sq1evJFV1RkSEAAQgcCsCZ7S/tnT+1Ypj1XcVC57TEjhjl5wWJoJBAAIxAebQmAk+EIAABCAAAQsB5lALpa5h2FnripfEjyLw8eNHyzpA6RvbjyqOJd/z7oVZSkcYCEAAAhAYQ0Czyffff+/y0htg9xwG07kCfW/GpXaNexyuODgmJ9DmwpIasf22zELkGg09Pqj07bffHlLlGpV0HMpSC9q3thyTPaQUZAoBCEAAAhBIENBMl3h60keXLNRJ62KY2BZNzPjuKN2T1/15aaT62pLee6ENDJmpalRa8J3k8HrwKWEf8vPnz/2fuCEAgbsR2LqYpLUCDWIz09DYq5E2cZVI22la5tv/TWOloIwSX7RerqfytbqZWwuyQQACsxE4o/3Fqu9srQh5GhI4Y5dsWHySggAEehNgDu1NmPQhAAEIQOCqBJhDj61ZdtaO5U/u/QhYtsi166EhqJ8M41M+717YeFbkCAEIQAACWwR0HsA/M6BPJOkN11uBt/x1ukwHyfzpWK9Pvdi0u1V2/Cch0ObCkgqz9YKHRDnfvn2beHqKR/G1qwoOrUqqw0w6FOUPTHHKOsyqbwczysRk8IEABCAAgfkJ+Ff855fWKOElC2Us+z2DyQLMVnrpUqyOzssWlWqtt2joFtCDBw/mYbu1CCuldB4hkQQCEDiEgMzSLet1a+g4RM7VTDXS6laV7ouqCO7mkhxaENC5W+0otzK6lY6Gd6WplJX+8o4SOZSvcp/neuoqJTwhAAEITEggq4pPKLNEYtV3znpBqv0ETtol9xecFCAAgWEEmEOHoSYjCEAAAhC4GAHm0AMrdGt5nJ21AyuFrJsQ8E9IbyV4pc8rLWU89V7YVjXhDwEIQAAC4wnozIA/S0pj1IkF4xUMHVTToTKdMfDn4levXk3yIuzxMMnxKAJ/bZWxTs/oW2NFqem2j45XFkWZKrDOBv3888++SOrSx54QXQ4zSTCx1eCiDT99TVVHmiSYPv2kOmp1asovNW4IQAACEIDAGAKXPMhyyUKNaQ8nzcU3/7aKoO9hbj06l79s40BbdvJvbbe4ADggAIE7ENBQ8O7du7ik8tSLNo41rmOpYh8taIxZ0xCKPR92jyXHBwIQgMBtCZzX/mLV97aN9toFP2+XvHa9UDoIXIwAc+jFKpTiQAACEIDAMALMocNQ+xmxs+bTwH0xApZdcv8o9mWKf/a9sMtUBAWBAAQgcHYCemuq/4kkHcfSpQDdDtB/HTN7+PCh3J999pnUeN1Q+u2337T8rjCaf+Mp+Pvvv9dXm84OBPlPR6DZhSW9YEONfutI4ioXdQN1DHWP1afze071eSUfl+qi4otvfgq4IQABCEAAAhMSKFIzJpR/VaRLFmq1pHguBGI7MCYjMzL2PKPP1q0kfRjkvCbAGSsCmSEwLQHdw9HLNVYPqmoA0YrbtJIjGAQgAAEInJTA2e0vVn1P2vAQe4vA2bvkVrnwhwAEJiTAHDphpSASBCAAAQicggBz6OBqYmdtMHCyG0ZA717XK9ez2V3ywhJ7Ydl6JwAEIAABCBgJ6ASFrgb4GqOm1/giQyI1XWrSubX5Xx2bKAKPzkvgLw1F1wd8SlMr6iqlifcOHwtfQaC3kFMGfuIAACAASURBVKQPAQhAAAIQuAYBXXK+RkH8UlyyUH4BcccELBeWrvGFJb0EbvUSgpigM8cNAx8I3JbAs2fPVsuu0VLbV6uP8IQABCAAAQjUEcD+quNGLAh0IkCX7ASWZCEAAQhAAAIQgAAEIACBkxJgZ+2kFYfYFgKWLXK94e6qr7xkL8zSSAgDAQhAAAIWAs+fP//w4UPdFV8d1tI5Lm4rWTgTpgeBlheW9GWxUhHjOz+lKRwVXoZicPWfV8UfVRfkCwEIQAACdyAgbft6xbxkoa5XTQ1LpPNYW3d4/Fyu8YUlfUHYL5Rza61ZHyl2P3FAAAI3J5D41PjLly9vDofiQwACEIBAWwLYX215khoEdhKgS+4ESHQIQAACEIAABCAAAQhA4GIE2Fm7WIVSHJ+A5cJS3dlrP5dp3eyFTVs1CAYBCEDgjAR040ifWtICu3Hq1FeVdFXpt99+e/369VXvBp+xHm8oc8sLS2rKurRTBFFHNn/66aeiKJMEjq9a8ar4SaoGMSAAAQhA4JIELGtYpyv4JQt1uloYKbDlPNY13h0lDf/nn39eZYvOvIoFTwjcmcDWMoKMbt67f+eGQdkhAAEINCeA/dUcKQlCYA8BuuQeesSFAAQgAAEIQAACEIAABC5GgJ21i1UoxQkIWBYBjKeug5TP8pO9sLPUFHJCAAIQOAuB5drSn3/++ebNGx3E+uqrr3TeTHeTJL/+66cmVt2H10E1HbrgqtJZqvXacra8sCRSFQcQ45s/8xNXBw40afVwXhU/f8UhIQQgAAEInJdAMPOetyC+5JcslF9A3AGBrTs8fjAZjf7Pk7q3XgKn4lTYCyeFgNgQgICRQGJYOONygbHUBIMABCAAgfEEsL/GMydHCCQI0CUTcHgEAQhAAAIQgAAEIAABCNyNADtrd6vxW5X348ePf/zxR7bI176wxF5YtgEQAAIQgAAE6gg8fvxY95F0+10Trq426AqT/uunvsL0/Plz3WuqS5ZYEGhOoPGFJV3aWa7o2QU94wmkWOaEWmlHQUgIQAACEIAABFYJSJO23PRYjTut5yULNS3tSQQzfmFpEmmrxVDbfvfu3Wp0LTTzfeFVMnhC4M4EEssIiT3aOxOj7BCAAAQgUEEA+6sCGlEg0I8AXbIfW1KGAAQgAAEIQAACEIAABE5HgJ2101UZAhcRsLyyRB+FuPYmMnthRW2GwBCAAAQgAAEIXI9A4wtLAlRxdUfX+85FlgtL56ovpIUABCAAgbMTsKxhna6MlyzU6WphsMCWe3cPHz4cLFXz7GJV2WVRYSm4uDggAIELE9gaHPTKvbdv31644BQNAhCAAASGEcD+GoaajCBgIUCXtFAiDAQgAAEIQAACEIAABCBwEwLsrN2kom9bTMsiwLU/r7RUPXtht+0CFBwCEIAABCAAARGY4sJSwvSasJL0rbRff/3VF+yrr7764osvfB/cEIAABCAAAQg0JGBZw2qY3ZikLlmoMejOm0ugQ64WRIrlqv+JPBNfRNGXiE9UEESFAASGEfj222+38koMKVtR8IcABCAAAQjEBLC/Yib4QOBAAnTJA+GTNQQgAAEIQAACEIAABCAwG4HEMjg7a7NVFvJUELAsAtzhwhJ7YRWNhygQgAAEIAABCFyGQPsLS7q6U3rOUi+b//jx41mYxtertm7An6VEyAkBCEAAAhCYnMCbN28ml7BCvEsWqoLDfaK8f//eUtizX4NXMfVFlNWS3mGhebXgeEIAAlkCDx48+Nvf/rYa7FzLBatFwBMCEIAABGYggP01Qy0gAwQcAbqkQ4EDAhCAAAQgAAEIQAACELg5AXbWbt4ALl98nQjd2jv2y36HfWT2wvwaxw0BCEAAAhCAwN0ItL+wJIIVF3jiW0DT1kQsauIG/LSlQDAIQAACEIDAWQgkVmnPUoRYzksWKi4mPj4Bnbn3f666S6/9ryZyrOfLly+3BKiwEbaSwh8CELgegYRZHdvg1ys+JYIABCAAga4EsL+64iVxCJQSoEuWEiM8BCAAAQhAAAIQgAAEIHBhAuysXbhyKZoIWD6vpFfaffrpp3fAxV7YHWqZMkIAAhCAAAQgsEqgy4WlJ0+erGaW8DzLCaS3b98GpXj06NFNlOag4PyEAAQgAAEIjCFwFiWhiMYlC1VE4IaBP3z4kC31w4cPs2FmDvD7778nFp0fP348s/DIBgEIHEtAlvWWAO/evdt6hD8EIAABCEDAQgD7y0KJMBAYRoAuOQw1GUEAAhCAAAQgAAEIQAACkxNgZ23yCkK8/QQSe8cu8Tt8XmkpLHthrtJxQAACEIAABCBwNwJdLiwJYkLBWkWsr3/qvXqrj6byjPfSeFX8VBWEMBCAAAQgcDECWqW93jHlSxbqYg2vR3Hu8IWlN2/ebKG7z0LzFgH8IQCBNIGvv/56K8Cvv/76008/bT3FHwIQgAAEIJAmgP2V5sNTCAwmQJccDJzsIAABCEAAAhCAAAQgAIGZCbCzNnPtIFsTAlxY8jGyF+bTwA0BCEAAAhCAwK0I9LqwVHGNJ74LNFtNaC8tUKP1TdKEKjmb/MgDAQhAAAIQOB2B77///nQyZwW+ZKGypSaADtxnIZz9C0uJ64VcWMrWPgEgAIHEe0/mXy6g+iAAAQhAYFoC2F/TVg2C3ZMAXfKe9U6pIQABCEAAAhCAAAQgAIFVAuysrWLB8zIEPn78qFfYZ4tzq31k9sKy7YEAEIAABCAAAQhckkCvC0u6xqPLPEXIEmZYUTr9AsdnpCruZfUTj5QhAAEIQAACFyOgq8IvX76kUBcjcM/iGL8N8uDBg/Pyie/2+2VJrL36wXBDAAJ3JpDYkUq8ZvLOxCg7BCAAAQhkCVzSqMyWmgAQmJYAXXLaqkEwCEAAAhCAAAQgAAEIQGA8AXbWxjMnx8EEgvfCr+au86VffPHF6qNLerIXdslqpVAQgAAEIAABCGQJ9LqwpIwrLvO8fv06K/GBAbiwdCB8soYABCAAgRsS+O67765X6ksW6nrV1LxEHz58yKb5+eefZ8PMHCBxneBuC80zVxOyQWBmAt9+++2WeHoD3/v377ee4g8BCEAAAhDYIoD9tUUGfwgcQoAueQh2MoUABCAAAQhAAAIQgAAE5iTAztqc9YJUDQlYLiwlLvA0lGSepNgLm6cukAQCEIAABCAAgZEE5rqwFN8IGskinZfei//rr7/6Yb766qtbXfH3y44bAhCAAAQg0JuAvg8+s2JQV/xLFqoOxd1i/fzzz9kiS7fMhpk5QKLDJhZeZy4RskEAAoMJfPrpp4mrm/N/k3kwLrKDAAQgAIEsAeyvLCICQGAkAbrkSNrkBQEIQAACEIAABCAAAQjMT4CdtfnrCAl3EuDCUgyQvbCYCT4QgAAEIAABCNyBQMcLS7rMU3rsUkc5tWs1J/fvv/8+EKziE1JBCvyEAAQgAAEIQGCLwCVvOFyyUFs1iL9PwLIa+/DhQz/Kudy///574lLW3d6Mda66Q1oITEUgMVwkXjY5VREQBgIQgAAE5iGA/TVPXSAJBESALkkzgAAEIAABCEAAAhCAAAQg4Aiws+ZQ4LgqAR0B/eOPP7KlS2wMZeOeNECiyOyFnbROERsCEIAABCAAgSyBjheWlHfFlZ7ECySyhekaIH6d85MnT7rmSOIQgAAEIACB2xJ4/vx54vLDSbFcslAnrYvxYgcf6lwVoPSq/2oiR3mmF08Tq65HCUy+EIDAnAQSw4W2tfTd4znFRioIQAACEJiQAPbXhJWCSHcmQJe8c+1TdghAAAIQgAAEIAABCEAgJsDOWswEn4sRsLzQ829/+5teiH+xgmeLw15YFhEBIAABCEAAAhC4HoG+F5YqrvTMeWHp9evXQd1X3MUKUuAnBCAAAQhAAAKrBN6/f//y5cvVR+f1vGShzlsdgyU3nrD//PPPBwvWMLvEirPKpU/bN8yLpCAAgQsTSGzSqNSJoebCTCgaBCAAAQhUEMD+qoBGFAj0I0CX7MeWlCEAAQhAAAIQgAAEIACBkxJILHezs3bSOkXsgECikbuQ6V0hF+xijnSpLdwuBoTiQAACEIAABCBwBwJ9LyyJYOnFHr01WdtXs6GPr1GVlmu2EiEPBCAAAQhAYE4CUgO++eabOWWrluqShaqmccOIHz58sJT61K+PSqycnvrLUZaKIwwEINCQgO43Jm5vJoaahjKQFAQgAAEInJ0A9tfZaxD5L0aALnmxCqU4EIAABCAAAQhAAAIQgEATAonlbnbWmhAmkcMJJBq5ky19dccFu5iDvbCLVSjFgQAEIAABCEDAQmC6C0sSOr4dZClJvzAfP378+eef/fR1gurBgwe+D24IQKA5AXU9fdzs8ePH6m46w/3JP//k+Prrr+X/+++/N8+RBCEAgcMJXPIUyyULdXhTOZcAgSa5Kvyp9x70CSm9dGC1XPK850LzFg38IQCBLIHEeGjZ3MqmTwAIQAACELg2Aeyva9cvpTsdAbrk6aoMgSEAAQhAAAIQgAAEIACBAQTYWRsAmSyOJaATX4ntYyfbbfeR2QtzbQAHBCAAAQhAAAI3IfDX3uXUTQNd7/n111/tGb17905XEXSb3B6la8j4AhWfV+oK/BSJa/lAX0tQw17+ZGX99ttvvq31t7/97bPPPlPjX/5kaeiajbFoL168+P777xVY/588eWKMdZlgslrV6TQOiG1cqAW4jio+ffr01atXB/JZrjK6ZuC3AdW+JHcNQLWvZvDw4cN5hrUYLD4nIqCjHrr8oLbnWp0bf5aRR/+XkUetTus7J2p4uouorn2iurCIeslCWQpOGJ+A5QtL6rB+lHO501cIbrvQfK5KRFoIzENAg4ZsgS15pAjZDautRAb4X1hhG0CPLCAwDwH68jx1YZQE+8sI6vBgrKodXgVjBKBLjuFMLlMRYHybqjoQ5g4E6HR3qGXK6BPASvVp4IbAqQmws3bq6kN4C4F0I19S0MkWvbTaktr1wlxjL+wC9aIjyjrLoSNYOo7on8JyTVRn/5YjWDrOsRz/u22jvUB1UwQIXIAAJuEFKvHwIhy4mNb9wpLg6nrPd999V0T5zZs3B95DCEQ99YUl6VXSqJaz7Pov93LAXQ6Vi+9EBXWd/qnhXifnZFOJXjqknoqz/oKQ0lzVHb799tvE/QF9UMidz9PB/Xk6giuyGtXSoparEYmyuChGh66BaaywWK1LguIjm0E738b0mwR7+/atJNQYpfrdSnB5tNoAZHOqAUzS9TT3SMilNtVW44FC1fH8+fOtYq76qxLFZzHnlgQVTJdn1FpkvD169OgUB0xXi3as59LwsuOPKlR/ElVdwwks+EvD0/DiPGdzaGDR8OhGv9nEq5PnkoWqQ0Esv0tu0ZCSsPVofv/03H3hNTvNpCq7/jSNavh1E98y62n6U7WmFb+6yl2U0mXuXrJWjkpKU+2SqYb9C2OvgzYgltqDMxaWxqB6UY1oIVsqEJVir4L0BU71uGn1ycsrbHElYlDETI7ycXb6qmW3TFJ1r0RRyup3MvGUsv6C+c7fq1vmoAtMQPTlky4O3ND+UpHVK+P6kue0q75XWlU7asA/S7437JJnqZo9cqpaF5VAqxz/oxb8cwhSgstqpMyfRTFYTvDo/yRr4HuKbI97pfHtDkr+GedQe2u8SUg6Xbqir71Vt7xUVIaqs0/9VVlNRjJOF/tU/6ddRErXYPAUKzW2etjCDhrJsJ/MoQ1RaxxLpHaBFbZE6RKPFqNDcGR0LH1fdofCL+aGBnZttejvVrZGAtfkj9KNfBE+vR/kCqiGodT0F9wnWbbhlIjahnbiztVx0mVXYa+hxrhKnM1hPAIqhVN/El6DkjvOpIanAwDLcNTwzGQPRFkDX8e09Fb9uqyXjrm1eaQ01THdn3AN66ESTKc6/cWrpRIlklu8kmDL0CHBJq/Eutq5cKwb2oOqzRuahNVteFEmpUD6g4BSW8YBNwhoBNBpLv2/lVY5w2LaJ3/++Wd17RojqhFobcgYeAmm1qDBpShKp8BSUL755hs/cU1U8vR9DnGLqswzdS31JWenLQ7nnxbsxx9/RLtNI1qeqilqm19/lsDGMLKUdFQoVsU0Amqs9BNRbR6rGLlpXo1taW++eM69jODV47hUZC0sOuXeJWtxiGTppRpLskGYts1Aiq+Ufv11qlyND6qsYEBYfjr/oICrP+1slaMCq5s4LX81wcXz2bNnqu5OZU/ke8ZH6hr/HH5MYC0F1OCjhjfV4K/GozKqSVjkD8KoLIOvLAYCbP28ZKG2Cot/loBmkPSC45KClnLOawh98sknWxzm0eq3JKzwLx2cNe9r7tt/C135vnz5Mn1r2hVnWSpVvrHC6cLgaEVAk5EmsqwWpO4gfWmqWbgVgebpJEYVdSj1heY57kmwdEzI5jWDwoZBka2mYQFUF26RJ7Dp3E+jMEXfKNaSpWYcbYtmB7cgd7dXN/PrEgKZl5/05VUsi+fkiwPXs7/SHT+xOucqcbZV33OtqjmMWUe8kBtHOaQujhXsel0yrta7+Wg77H/Ohf3zyGBp2aXZ6hCPRStQy8luI0rNULBSGbqGP9f4Jnpud2BLw7TgmlkxUBm3iub802U8ZNxOi8RTnwCdzqcRu9UF5tmq81/QGYu6+NitVBVNG0nLfLSV2pa/VuSWE6WnW37HSt2qU/nPPBklxJ75EXPo+NpJrIFfcmctTXgZ8XReSPpqOuTytNW+myUvwlQT0Img7NpyejzX0KQ1aukAwTm6LZFkM/7PMay///0se6OJcWDCvbAt7Ofy1xKHWlTd6cTVkh61o6dhU/3LbRItDmf2Lj9XBQ481V9Kz1wpa51YkGZuHLFdjuqhyy2v/acmXJq+Y1m/sk8lLq66mwRTVbKJ75jsd2AP7meoFC5pEjYhEyfCCnbMxPlMtZg24sKSSq4BXROVQ2Bx/PLLLzNokPHoKW3Ysr9iKWNpGDUdLajZtYp0+iy7p/noqQYyHT1MWz5Sp6S4LO8OXP4vyS56oZSzRHTpOrK+XDtf3UtWdR9yr0Nllw5nPBEbk7TvRCquLutv3VVYNEKd8xbnZcNSXSAeTLoOFzqnJfFK9eyYyapPj6s7FrN/VZjYM7064MLrwpisEffT6LDvQxgTvFgwDfiyDBMDyJ7yatRS5R41lznJNc7sXAtQQfTnEtzp0ICz//bjJQu1E+z1oi+vHNAEraJll1kVRiEtfVkt0M5K06ICa2ZUF9BYcYiq4KRVsw+u97tHclQscvnRZ3NrcJZWEKsiRjk171e/o6hutpVgaloa80+3H29EengwDQhq5JahwImqvUbp2M4EcP4jHRJbU7DuSSpTDSNSsPfPgG3lX7WMXBYD3rri8ko7rqqwYVCk633k04Z1IbEtJphatcaH6qWAAI5GSP3NPwfRl4OKi39OuzhwJftL7fCSq76nW1WL23/CJ62xLBEPWYE/SrArdclEvd/nUUOtQIsYUglkTSeWL3QQbVn/TxBWOgqWCDDy0enGt4aK5WyKwWxzqE6TWFYCGzbX/ev8GsCLVjZWhXeb14tD/7W113C1gU63it33rFs8tNiJfi52d3zEIo5ryX2/guHyXdbSNSUl5iMX+FgHVmqW/2yTUVbgOQPMNofOSamTVBrc7rOzlmaog/JajaxTn2QgKO5+XSgtIU/rCEgr/vLLL7Nxt17oKdNPQ33FMaQlR+2NSs04dicuW3YFSC/gzLMXZinL/GE02qhFdTr7p+FIix4NzZ8ET2PnSqTgP5JubL+wtOwvV5+UcPkuy0TKulUnbWUtjqxHR+OqDuzBnTV7VZNwJ5Y4ukC12tdehiZWsGPIWz6V596l3wz401mHLbm3/FWeAYKls9ByaixeOkrXp9rgjOWp9lFqXaU9deK6AJM4N6xThmqfatVqIZZiKjXZQlsJyspSOkpztSoV15JFqzCSRPJo/F0VptRT6Syl2xJP2a1i0X2n1fa5RUnht7LY4y8ZtnL0USztQYFVWSqR/uSQXa0WIvU6C1MB1Dz2yBnEzeboC592q/qCxIOfKvWe6yKdKi4Q8nQ/1YREJlE1y56Kmo3aWNDw9DMx2gRpKh2FH8ZHnUItSoOnSren2QSlaPizokFeslDDmsRJM7LMCw2bpSUpdahjYaprJ+TMTiXHCm/PXZN7enBOQPAfqb40dNjzVUiN1fsn9xlsq6JSzx84O1/79R64VaEjp2Afplry6jimlqkS+SGPdUuLDqD5P4+i5zPJNgAhVSlOp7AtZdw/5rj6ys4Cqk2xcuFLHRX6m1+P87sb1oXYpg3PVjNdXIkadmbotqvVTV+O62vVZ5K+fG37S91kFX6d5wydTjKsah1BiRRGmqoCaxRSl9SfHKrro1bVVseKLU9LAQ+pizGCXbtLblX6TfzVAfdoaEE3939KQ95iqO7vh1x1SzXaij7S/6TjW0PFchLFwFW6amS1wdR57h+3Na/VZV0dS93H0ahzdOry2v6rkyeIRaebrdMFFbT107KUmrZSVfWdGqdkk865Jfmx/urRaXRiwoqTBsyT9otjW1ec+2xzaCzhhX3UhhNTf7aFX4OMZoEmOqpxiVgjv9p86Q7dNVAfUgrVb6KRu0ersrXSqOffG51/L2y1gk7naRltpGJpMNHwq4FiWaVUMZeFSvkoBVVWVjXVmKaQvflIPNeD9jsSCzV+QQQhW/wKYfZ3UgFvLpjq8SYTsV/Fzd1po2ZpLen+0qnVKWvJNq09qIq4tknYsKWxgp2GqR5k2Scav0P3f9JyN3xaOi1p9G+Ye11SGhYDsY3zdF122VhqRoE8e34qtWyO9wwQ1/vCWW1SqtKeGUszinQapWOvuD3ZlVZfK6svLt2qJqe1gBiFupgorUq+VS9LdqtRqj2zc78ylfAq15a0ftYqaVYP0+hvScpPdssdU41rxOizWnEu39UGo9xVWFWWSr20XpVr9VraIoMCuwRxiICYb9WOWEnZsrcTo+ah2rGnuaeOVhvMVmEP8a9ojZcs1J5avnxcDWuHNM5spmN68Vb9qu8kJLyGwqnhd6uMq/abwqexpGdYH/XqvKB1N40/Yqs2qdrXnxyaeZVvYrVUovop495DQMBXNa5lslZdLPWiOkpoQaqvPTJUxJVgWy1Z/q0OElUIFkdZbflOeHsPilNu4pMQb2kDagDGjGZT2BaxV5u341/kSFfWqiqFQeE3noZ1oYqTmeYn7txqselpS3ElieYRDRQKqblG/+UuEk/RNQq5TGdw0Jft3XmSvrw6aNhLMSCkukZ129aM0FBCpVYtyf6IxlFF7coyY2royI5RGmEsSe0vWpCC8s3W2iF1MUawa3fJoK7v81PaguWch1PY1MIXs1SI1A31pz6rRBKWqeKumkKKm+1QintsXUjI7IgkIecc3yRYlrAxwCSKgWsMs82h44dHtUxHo85h6fjG5uEH27/OQKdbeM7W6YzNLDtgqnRbVqpmk4Q+oxariUZx1f0VcukC+q8pST7CZTRXJaGiGIszJpiE9zuR75a0mkDt/V0oEgxdymJlT3M/hAtPRvvhHJLCbHPoIRCOyjQ9SKpqjhJsTL4aw7MDggaoZahfxmoNVhrzl0HeDWLOoREvMZopVpCd5pFE+DEQLp9LupEvdReri2r8W6qpalmatmbDxQhdmoR+pjNSarNN937VJ6Z+IdJTPzDuCgKJFrU0Qg0OalcaXoyJqzmpXrZaqUuz6zAuGZaMmvzXeJguu/qawqzmJXrqgBqrF518GVf1XxKqbypWMPauJiKYdv6+qMplS91VmstwsQi2xFoGDUmbHjSckEpcWfg54i4iYOGs6lhNUxW3VbmqINWvWteiJLgqXhqeup566HntQdFIzAtCegGTcLXGSz1V++lxeOnIboxSw1B3dmOUGw3UkLbSUVzRjgVTXDdKbDkUN4440kdCZjughFRjW5ikZVMvy6amDmtJaslo3IWlrdlrq+bk33X+ToNensZjnyrAErFTGAFJ4Cp9dDjeTpR2JrvVwdRFd6bsR7fvWIzRfjTCahhKNyEFUC9WSH8El1sNaZnss9H9Jhc35qyqF/dHP8eGfTNLQyi2dCa/lgO3WKWLoOKsTnVBOtmf2ar0uaXdiWYfD+kq3ar8UgSrc8kW9mIBVllJN6pob46MKmVLu3L1ojbjd08Xt63DPu45wQY7NP6XFvmShSqFcKvw6lCDm6UlO3XhY2shPe/YzZJjS5HIfVU5VKmz9pum/tWBfalWDSCJTJdHcdaabS0jtrKO4ypfyZPNlABZAlI742af0JoSzUA1lc2uVQB1xljsYJAZKU+6XLGx4ItaMWWnsyt6ulqhl1HYFhTZpuJXR9qd6BoYFJaG17AuVFOrZoXUm61c5O8WAbak1diiFFb7xWrbUP+dRDdYlZm+vFpr8pykL1/b/krPfVtVs+Vv0Ri3+vVO/8SoskirsWV1OErnKy1lzKpaWozgaVYkFfmQuhgj2LW7ZFDXd/iptmpZQlS9260GhdQMsqppxCq9NIStMc35K6kD6+Ls49tqRTi2RY5JFAPXGGabQ8cPj/sV7Gz3L2ohLrBUbldNFQ46nSM5W6cz1ubq4qQr1OJYVQtV3iDY8lMajsLbG7zRVk3gNZa0VTCs1NV63/JMVBwrTvY2Odscapf8AiHTupl9rDsdiqx1LzLq4GkCSiSeZaTPxDSUzpaBvBo+TgGfagLpRr4M78FgHg/gS7CsHaqKjpuEP4McsjhjQZceh2PD2ZImYRYCahVbLWppGxoEVnVRI0CpmlvDy5K+qi89lBkzioNpDPSb9063KMVZOJ/VPXH1bsUydiuBstibpXWhZOOCKyMNF5bjo6oai+WuklpSc7hw+ATSw/JSfav1rqkhrlz5XN4eFL07mIR+I6lwa+TJDinquVnNwc+aFWyfxpY7q8Ork2pk3oru+4+7sKQRfHU0SXjuXMr0y1nhjid4Grt8fgAAIABJREFUNfeKdBpGSauqCZKrj4yqQ0P5509qVZuUpxpDc+HVI7IDqCquR9Z+WbKWm2QQAcuAIlGz+tyi6cYtOTBEfQmde7UZO0+LhC6phCNtsSi7tLKeSHl5lEW0qo1lk/UDWCx/xy3t2KqXQK1UjltiByG3suvdzn0+c7rVE+PxJwG2tBTZhre/bWdFssiw1ULG+Ku5ZksRBLhkoYIy8tMnUKHNDmi9xyrMGr7SZfQBns69NTgXaR2JgSKtVMQ6ydZsuwp2SzGTPKvh8TQSiMeBrLGgutjqJiMNTLWfLTGcf1HbNhKrC5YeW6Qj1SW7M9bWmFDUNxMyJIYLV0fpcSOReNEjDIoiXF0DN6wLtaK4rW7Za9IuSgcEjXVbqbkGvDhUqNLE20KmLwc1Yvk5yeKAZZy0FKdfmAqj0jXveK1sj5xHrfrGGmxQip0TWbYNxAOdI9zDEa/kBOXVz0PqYoxg2eqIaQz22dMlezSYadPUzJidxDV97+lfmvrjrRD5yLxyWNImwNJ4JIYLP9hxgfGtoWI5iWLg2sBsc+j44VHdx9Goc8Q9tMmIvWfRkk7nV8Fsnc7YzLKTi8oYTC6yK1fVGCWlR8Z8g2Caa9QUfZ6xO5iSghQG/MRKjSsl63PSfjGgORVlMdscWiT8qQNnVd9Tly4hfFZNUoBE9OCRGnCg4sa6R3oKKMouyJ2faQKJfTF/hHcm4ZYOoDqy67oyPP3EA/exK9JbuNKjwYEm8JbAZ/GPx4egPQRaaHW5lE4wEPkZ6ZEkqU58K6Kxf/mSJNyJ1drVPlU3clpMgy3tLuYQW4tCXdHHRdJiC7uRKpYEnwQBS6UHPXFrLri8PSiM9zEJE20m/UiIso1KQ0HQqNJpBk81jMRjQrBckJ64l8FWYgQpD/sZD4/B+J8Y8y1CagoIEgx+WviPu7CkIsU1Gkgc/1QdW1j0CBPztU+NPeRRmpoC1aD1F4Oq8OmhFXUq+JhkV41VjXT9cl+dbIKq1GTcT4ClRQU5Bj8t44gv4Zb24JINxgG1Z2NTdCmsOvZ3T0t1VCi4PpzFvarT+4Wq0+9dRmq0asxa01/+9owYq1SD6V+5bA3Uqlm/XAn3zunQlf2kjlUrSEy2wNYVM9vwVEHxKl5dXqux4lk10SQOeVQx4F+yUKvVh6cjoIExmMgOaa5LppKk+VjhSmp0pId6zRHGdCYMpsE5nkPrJqxg6vTbzJaipYz8YJLErhNKwVtVa12CbeeXCeuun0hCF7QK49yRGDe22kDzUqRbxdI8hgljKV2A2jXgxTG+Gd9EYVuqRg0bg8LSSgeE0XSgulj+NKtqMEl3jaCnBD/9Pq5OpASDAPqpvPbsvijuarJxRnVT6n7m9OW4Liw+kywOXNv+Wtbo9vRxvyqNS237+5RLYWtU8aU6xaqaK5HFYRnxxteFJB8j2LW7pKUBXCOMmmh25FFdNymsZhN/TFjcro9oGImfBj4StYkkRYlcZny7sJI/2xw6fnhUKy1q1XHgxKpF0A2Lfsq4iPPK+tDpYsiTaOPZugsCJFZEXRl9K3Xpy+7R4lArsi+KBgL4Py3z3SpnP5FObqzUoNKNP1frK2h10oq3Rkg1CWNGRy1fdGpvQbKzzaGBeBf+mW6BarrXK7vGurShKm2kYsBXlMCc8Y2X7OmIS6KepPFoircMs4u0WzrA1hieKGM6X2d+JlIY/yhowwG3CgjjizBbjquLDw6s1Mu2VJWa0nTpx45VpWUPtCVHZapBTH87t422VJ24N0nR2oNOGcVwAh/L6nGg7ymFPYRVoqw5rE66p+B76vrUceOaCqpbP7EHlyq+lUlY16otFr2vBNblssRanUScCqHRIG7JgQ8r2Gn+Qy8srVZnUGHBzz2TSrrk2aexUjjh9CORNGZpwta8np1BA7auI2VR3CHAqmIk9W5A2dMVV2GWG2XO2ufqAtW5W9QONciiLOIu6TdpX4kxEvCDqaTp9PVUdrIfZY87C7/H0Cf5RSltKflI5Y7FCGwSVXSCg0yjIMHEz0Q6l38UDwI72/MWMbWBRBUsj1Rrk0x2WVEVYMt43iJwuP8lC3U41ckFyA74ahWaYiYvRUK89CGM03VSV9JYMVA1VSvPaas1VreC2VZZ20fmdI0so1ArW93huo8jmLLtLTyhgA0bASxzUHUj79EG0prkeFGD2hfPGypsGBQ9mnpdmpo7loUgS9d2YVyjjac5hVEjb2XzWiYj5XiI6UFfVpO7T192jT/hsM/mdb11T6wTrfqujio+dik8rUYYIc0aWfFy1p6KSMRNqysLgfFKiwSeUzC/SWy5Z+6SiZZw3kfZKbuherBQ0nARz8VLN0kbzkubGWY9uTq9w/h2ScVghjlUMixiiLD+1M41PRk3zrYGSfkrBaWjqVCNU+m7trrfodQkpxK3TCKrEqqHSjwZHSqskqoTj063yjbWbYLFwzm36iwN3lmpqwqePPe3bZeC2mRigW4hnybpkmrriGdGh6VtRuqYqw3M9zzETlcxJZtKna0gX9ST9ou2ddojNfUUDcXqfdLM48bpV0HsPsT26QFhQJppPfx6ZpHahvSEuM04nz1FjpUHDSlLJaYzXXIfUN33zMKiBmjYF5x4elLF7dEB1Jxc04odajCz1Uha/WZoLa2vdNvrt0WeHtjHKJmaxNVgpCMVzeCrI3BgbqhXuqG1tEb88BbB0p00UBf1s87w9KVSjvFYEfgs45UfC3eWQLozLoSd4XNne1Ak467hyGQ5FwWI59ygqevnUSZhoiDpAVYyC2CTMcrJoGEhrpRlRtaYE0MLfDRmuqTGOCRwWu9tNYwvxVntsD6E2Fr3OQy9sGSpMF90uVX3vrjD3DHWU8w9sdgBT/8neq1rTqvcho0d6SFDT52cDR2rRfabh7reTq0uq3mIcFHpAr3Tl1buoqQCkukqWDJqO7FJAA3NQRGCn6qjQM5WP1WWeFoNcl9+BvNHoLikbarSAb854Va4eqcTN+yuKDTyr9a173nUzBug9kXacq8az0E6U/3cKojvf7pCTUV4QmGytpNqPz2cTlgoX6R4EPPbczCP+BFndseKwX69KDHvy+b3aQSzrXjalZz0KryrmknGeb/Up3AHeIvMw7Ri3E/rc2DjduXag+/Yqf+77Jo40tAGDy/xWHdzhU3Fx6Bo0s6bJJLuLH4fXxa442lOYZqroNk1h0Ww0mWBncToywHAy/dlv/1vuZs3/gByw5/GbrWUdOSq7+qoEgBvPm8mtOsl6wH6lSo3faZkfF249janYEGrWP15oi7paJ/UIc0/2076LVbE2otGLcti8rAtm6Va7za+XVgxmG0Ozc5iqyNkv6N18TgmYupuq2KseqpTN5nr6XSreOUZrIGIth8yPVxbRlc/tSZVuTSqeLT3M1rci5Uad1JNUp0WqbJS7V8HjvtUwgcrNYBz4ckoKOlZfsbdM+7IzmekHXoWgFtyxn3fYZQjGPa3EjmLf1bz2V/eoKEuW2CBp0/YuQfbF2epsiZyWpRJVX18dkXVJ51wjwxSIRK5L81jT/rN46aVk/0dpLnAMyeYXujQsNBV+PSw00+/XS1UWhg3DMoRr8UFHVNzVivNPDBkfDGcW6BWSyTPoLM0tJGzU5XEozNu1cuWf1Bfrop9B/ag6MVqYUOrPK6doIP71eHc88yVGnzSA7tkVkuLi9nEJ27DoieRHKgtx2AN83SLaUMvLK32sa2ac/5dO+FW64zHgt6Ky5Ykpf6W2X1hqy5UmvhVw6+aKyNrPKEp7jTGVqsskd3SNjTxNFE3lY7ryKuOot6daNvqsKsltXgeMmovgsXjTECpiI+lsC6MpdQSJlC4/QrNMk/UV1DM5efIHuc4HO6IO+OAkdlyfSJbvwPQrbaTwDM2ngcItieLQP7Vn6cr1B4gd4ibHerVDILB9lxY/KkhbtIDxrTmuKQCBYVqsoCYNlz9V6QEudvnR8vw7uqoObfLJ6jG7OjJoWoq0pbj5Qw/tX7LKK5eLCutKpQLP4Mj3aQHQHMQUNgcCt+BQeHTONxt0Tc07Gi6Wa04+1xTVNJg5PTHPd+tBZl+lq8vMH3Zp+Hcq03Cr6DFHeirvrqSNR4PXByICxL7nMv+ssMcpodbmlCnPp4d+jrl67qPHNndMjW5YXUxv2BxB4x9ztUlfebncsdm7/i6iLV9i+Ywcrv3nuObpdRqLWdUDGabQy0N3u+YAfMBY46xMWgqbDXhWnJslVcA8EClwlLqk3Y6QU6vhi0tXFZq3B16r/lI3/D7V+wuXfcLWpT9J1bqKqtr94vVIk/uOdscOjkuo3j+uko8Ch1iRRolLw2WHXL93bHSxP3wwaSjZLNZi7w0GT8R3K0IaCSPG3bsE9eRtLKirbctgdUA4uycj6zRrYiH+MfWsRNVjt560SFF7pRpepmu0yZIUJZ025OETVp4kOnWz1jV9JuWc6sn+ikE/bd5C4w7vpPEOVanhmCnezWMX5BSd3pqXmQbWX2l8k8YPpiaXf36DtXjne1B1VrcTwfogel5Z6mg7MbfgCbHCrYFssV8nm0xbfSFpbib+cPQqjuYGi01sTOMmnsgyciNkJ3CK7plxFcBBwxw+8syIIVAp1mqfrxpurUgrmGlLQTLolKrcap5XqtT5p6FY3X21etq/gjQbysoHmr8fOVW0drWvp/aKsxAAL/sfnhBk/B+arE71imDxIOfzc2JWKQJfYLmpxoXZ2HvPT5vDTh+pUiSY4n5wmy5x2sIO5lsFcT3P12hdjK5fPSgm/t17dy9u3xXyK4Uq47sZNFVtrrEgxGyoSmeWOdyM36gl9oXAS1Kl19HZ6yaugptFSvoy6XacnqVXIm3knMrnaBh+43BuWebgKQcOtlix0h7Lah9FDbXzHwDIa6jxQeDwuHq6jAaX6qyoD3rZ+mAVlQQo2BqLV3FWGQOyk5fdlV54b68NTT5/rNNf65ethxTrfpKpQx6ls92cfsTwVah6vyVe5yd7+N07Lr0LbHSOt4izCHm3pyC+bWz5T5dl7S0k9nCWHYxx6wKWiagoKlozBnD887jm6Ve/LHdD68Kyq422PXDpfYb7hpMNYeqJfvogqYe/BzW8oP+la0sFSGIUv2TThdUevDzwp0u7phjlAHlEkAOfqrfNd+gjzuIcvHzxUp1iCwj5En7hSvjuRxxV/WbrnMfYvuci6ST1kFbdWQVKpfO5I5sy2mo6QmaD1MDbDDG+k+du6EyM3ldDBYvvbnj+AeOhjpA0B6CjPRzwCxvZ57GNXIvzC7zbCFV4+mlsIajTbbsUlHiJud8pO+NHOTTWBap/K4n2fzBU8N4trylAdT7HI0tR7yoGxinPSo0XXExq9KC3zB8Vg0Q1TiM3yD7QZvEHlQB/R4nIJiErtJZwXYoEo5g0F4dVH3DOZFUxSPlvpqj84wH8yWX0ReWlGvQ05yIWw6FryCyJ0o8CY0ZDffI7McN5uktsCwZLNBWG2S/vurXlO/eqrW2ltL4cSo7x5eq4wKlKEurVt3tXERwSW11k4bHlP3qdu54tAkk6Tf4WMwA1xGCwJbDZEGUoFzxzxuOSJbaV591raWhw1g7lopuKFWQVNxIYp9+HSQQptXPuAixz+kK1QrOJdPJKuhLA+jU0wcgzQ4mA2Rom0WwFbplQdVlGiQedH+91iHgKT3H3jYs11H8HO0p1xX2YrEChdYpSPZiZnXO3jXi1/6WW43QXqIBIaWHbIm6+A+QQVmgsCU4B6PWan25/hIEtuiZQZTV9H3PGxoUfu34KIxuTTSC7CfSw53ecPVF7SoMfTlRuZa+dtK+7DewLffp7K+t9cOggGOGxKyGc+FVtaVPWXb9x9RF0MfnFCxopas/T9clA/Lz/9SYv7ob4lfHyFqIzyX4ksRuCT8G8p3HtwsrBlPNoWrJWgeIG/mqT+/5NNGtEhNK2yNidLrVqneeJ9XGSwd5lXfkHJRdTS1am030o61HWKlbZOR/4ckoUeqZH802h87MyiJbtoVbEpk/THaY3XnOJyaQ3oNzs6rvOMRgjyW/ns8MOkBaBmm582CfZC9sHiAVkqQHnJEa5iL8PM3Psjvj85HbDZL9uknCzHS5+3vWge3cfPpYai3IxUkSOCra522jpDtCAHb56bfG3tzS44bk6W0PqoCYhFu1zAr2FpnA/6SLaQdcWPKnt9XRJ/b056GAe4+fcV2qG/TIqFOaxkkU60v8t4b+Q2p8VSdrK4lFG2jbLC2tUUpARaZKuSKWH8VCY38ufo6r7njACcZAy2G+1ZSznkFG8U+3C+IranYFMU4w4dO2qWfLPkOA7PkA4VKYTg3AMhercR4IKtFa3CN7azywIH7WTvKE43SF8guIOyBg2cVRNw9ineinVPREYz5d0eIV4bZzU3pNUEOuP9sKrP3kh+RMVMTqoxM1s8NFDfDWTY6rteB7dpruF3px2/azdu4Bem9RbWbtiDECo7Cla821ny0HBkUaYMOnWbsyrqO201yiLBbTQ+KpCP36NX05UUF6FDePwOekfTkoxerP09lf2flxKeaAVV9W1dR3Vtdyg5Y2oC7iDj6nYAGZ1Z+n65Ix/Jl9NIBkFYa6hfo9pc6K5DeVMesMjG8+81X3SRWDeeZQ12WMx2rVTVyUwQ7V9WobaHtEjE63Ctn3PGmns9SsX8zBc5DGhKydKJ2qX6fL5i44CtNpzdBipx84+Ai73zZW3SftF/1aVNeUJ5xDu5a3d+IX21lbxRXsdsW9WHPEasQ9nsaG6gujKHtyJO4WAcsc51dEj/aQ7mjKvdMMu8Uk4Z9tujTUBD09Sms1h+gzqrJ0L+jR5lcpWTaI3Vqcf7JF3Po1vPSRiWVw8BHJ7UYM33+1yHs8s5OXxBh8gn1PcQ6P61ecq8GE4272oCooPVAsrG5oEmrw0RCUaCp6NLi1qLKyIvkCq9YGdEBLF+s3krsCZsnEGtcBF5Ys06FfhYMbWSxe19UoV3ltHZYR7ZDt0rbF3J/a1vbt/pQrUlg1mRoeIVpNP+hrbbcZFgiW8XG8Sre10eIDcWudFbVpj5LVxfsNQdk5YyHgj4pFc6pFm1+A9yujvSIGh/SNPb/VxW4xbzgOuGIGx6/jfBcf+3F5l3Irx5ZIvr8znltl2jsdX/gt9+kK1RvaqdO3zDXjTamGSNMF1CzTMK8BSQXTYnPlxKKJuZGhiF5Wl3DJLo6i2XwA+cmzCFTZioZhmXO7mmaWI1BFTW5YlQVNN/gZr240FwyFLYs0GDmDOtJPDIosw1YB7MbXUk1dh524UNmmskjVyTCkL8c1EvhkK+ikfTkelGKfM9pfM6z6pg2BhfPSbILG1vxnVhPuNLAsBVHicaMKfAaPtzMLFpBZ/XnGLtm8VXdK0LLXq+lgwC5mUECLueRaywBjlvFNFXRVxUBFm2EO9buAepxr3mnHAPvXF8y5VxXptouZdDrRvmqnC5bU0o1c3XP8HLTawgM52zb4dOcKsl5+isw9twiv2i9cGzidY7Y59HQAfYHTc58avx/4jO7s+N/PTpdFuTqWrnpeAPWczaPIxFPVqMH0KEhWjE751pVltYk6z6NsgbqyDI6VHlHF8Ch6WT2zx+HMGL7F5HRrcb721ZWbEnfNO+FYiuOT7G0yZJuTpO1kHcR1dwGfrD7g137vyl3l6bcuXxjf3a/GLbkvktzKJNSo5Y9Ffl04twKMXz3I6hVOPDlUZatNrqGnZbxSmIY5biVVsUP3Fx/WGPeDBw+yDSuQ5B//+Mfvv/8eeHb6+cMPPwQpF1k1Qdyjfn722WdHZX2ifNWofv7551jg0vYZp1Dn8/jx47qIxliWlvzdd98ZU7MH+/bbb7OBLbJlE7EH+PjxY7akmjyeP39uT7M65JMnT5RXIrpa6du3bxMBqh8Zm7o/yWW5+cL4EX3/2F2UbBz9jD6a14xi//HHH0+fPjUGtgf74osvLObBy5cv7WkSEgIQCAhYVlssR9yCZOf5mS6gcZaZpDiajn/99VcnjFYJmytm6eneZb04LDdMXBRfcueZcFh0s0T0Wz2S0vju3TtXZK1JVTQMy6Sv6d7l0txhEUBFa57v/gTTvSY9BO3PXSlY0C0Z3VZhMw71vl1QpPn7EdN1WpRsOqk7PBXYr7/+emRJjSvvMn41IzcXjL6cRUpfziKaKsDhq76sqk3VHhAGAkYCMgOzlqPezvDpp58aE2wVTEuU2X3NVnll02F8WxBdWDE4fA4NGqF6nGWJXrHinesgqU4/VxtDwz5Lp1sqbpVzXKe+gVxkAvsR42R9n6Jk/Yj73VrkGT8HyS7OrsHKnHzx4sX+AgYpYKUGQOKf9IuYybE+s82hx9LYmXt6WdvY+HfK0C+6Dtj4WyqrGRW93W81hS1Po2a1RJ9zT2SraCfyt89xKpR2yTsdhZKlmYamhjrsGGpaEj09fC8sK+GcAX766ae0+ipNT0eUDxFeemZ6RNJBrPfv3/eWza5ga/R2q0a9uRkrZeHjn2rovWxlObdTNMT1rt8rpX83e1B1Z29LtzqEwAq2pV+ffTHtgAtLwlpxOWHYamxsHfmTn6VNzBAmrc7OIOEMMmwN/QfS62cVv379OnsOUrqXXVu116DlWKdkk4T2NHeGtHTqtGGzU4AgenZItG8nBCnv/6lJzl9Uyorq5ygzI7vWr/Cy0yyNxE/5Au6t8We1aAqsilh9tMfT0shllHZaJNojOXEhcBYCq/eiA+EfPnwY+Jzop1u3WpX5QIVqVZ6Epxa8fFtDG0I99qHtW3oSoOi4dlbHC8qeXiENAt/8ZzBX1qlklkm/a3+xjEX9zJA9TSi9O5segvbk6+Ja6s4PjMLmaPgODAqfRj+3fRhRfx/zbg6/sNohttiGiqIZuflGHX3Zr4tqN325Gl3ziPb+3jzrJUFW1TqBJVkI9CMgCzc7G2rV13hkpLmcsn8th0Ka5xsnyPgWM9nyOalicPgcGvMMlh3iAIuPlORDzlPGK07S6rOnP7dKEfvT6WImWz4n7XRbxQn8teDWsF0Fiad/aorMjgzqpzoOm06n9Gl2XvYTVGA1AN+nidsy/ky+RXjtftGklhsmku0pDfO6fFLpZe1To9agmn0Xqm4+9xvzdUPADpCdsk59zT7HqbLsgSukzZqZ/tZwRfoNoxy+F9awLCOTyloTFm2nn8DZPWXJf4iVFxdZYrjRWx2zxzGJINNs91R4jQ/+SVcN2r1fw2dMv7lpEMC54c8b2oNLC7fX9U1MQlawjU0iO/0pnZEzYPYweTAhcmHp/6loHcsOll814fW4wvH/5MqPgwhsGT9BGxgpXb+TgpZhqN+ZaUu5LBI2qQtNb5ZTmyOPcGUnEgncQ+W1rNf4Vrr2okrHQ9FOn0vTpHXP+zDptci4qfvXxuKndT46hWBpA/E93rrsiAWBuxHQyo6lp1uWY6ZFly5genV1qkIFH7Jr+KZYv5hpXH7IrEXnB5a7qBUpsHG5Lcjlhj+DPW+hqzvAt2V0+Ej79RfjuX+Luu4LPMadvuZn71PV0pZmcUOFzaJMYlBUt8BOEY9S72UbWhqMSt18o46+nG1LlqqhL2cx3iQAq2o3qWiKeSUC2VcOL4UNNg4HEzg296WwjG+u0lEMHIoBDq0zGBcEDlHjY0W64UYenc41sJt3OnWBkRuyDrtzWOag7DauS83oiDtXOiIrTqt8sFJXseA5P4H0CGBUDCYspnYisnqCtiGK3tZXUUz7Tke/w1EVYl8pimVHbCmvQpaePioCla1iiw5QlGN14MP3wqolPzCiBpP0cKrd9q4NLFt2Xc5MX4zU2dTSIwHZTOsC+H3B16/qUrPEskx2GiL8acUX0pJFXRiLaZb+UmJdvneOdU97UDWeHsHiJnF5k5AV7LjSV30usJh2zIUl6QR2O2FBr17a47x+UK/xvDuJchDIyc8mBLaG/i3/JpmmEyntF+nU3NP4Jp575Ds65a4sLClLFx9wcUXHx32N1i++707fsfFDNnFb7o1YxG4iTJCIPyrWyaCZUvp6bImpVch/5Je1gqId+7P0YmSnccmyy9JD6z0WPrlDYAwB41JFvxeJDShmeihLr64OEM+YhWYif4zV9NTpPs9vv/1mFKnUAMmuufv5+jO77487JuDeJrU8qlOEtEuX7ilL4v2GAsvmkJYCj121j+EvPukFa7/nbqWw099Sd34WnUQ6u8LmDzt1/QiDwm9mO926lHtgfzduKanr1TWVLTj05S0yRf705SJcVw3MqtpVa5ZyXZuARZnUHH2ghiD+MsMth0L61RTjWylbFINSYonwxt2oYI0ikWDDR8EtqYZn/uh0pdV04U5ntBNLidnD67Rrdg7Sgk/bW1VYqfYKSoS8cL9IlJpHFyCQHgHOsrMWVIRmdovd0el1gb4wxv0yvZ/uWAvIl/lKbr0HMN3CXWGlZ9a9ItClsN8hUXt8w7BCsMP3wipkPjaK9l59NWBVGKOdtRq3lWd2m0NnsYzvnawWKavo6gCDMzbVFB8/flydlz1ius0v6ejF7m48kSnabyfdF9siWKe9YF+MW7nvaQ+qil3zNlZ3p4Zn0d/GnBq1SMIK9jUW0465sKSeVnoOT1Gy2oaxA28FU40Gx7k0bXc6sLglA/4jCSSG8gG341ZL2skkM/Ydy7WiVbGznsYX/webH9lkKwJk7YElTcssWJF7Iko2R41OGqMSKfR4pBpxGtKevSg1bN1G+/PPP3/55Red4JfBI7fsrk4NvgeKw9NMjFd7ZDP2+qOGxD1FIy4EDidg+ZqfcX48vCyrAmRnJcuCzmrKgz0D3aDffolxJNfIXLpNovnU2JZm2AAYXL97svNVaBmGdUu0lhUcY/XVlSWwcFcTMeoDq3G7eqaX0Z2a2lWGosSN3bwoTQU2VtCcChsGRWl19w7f+yWmafmVu1E90Ah8YJOmL8f1SF+OmdzTJ9CctyBk17i2Ilb7Z3M8ZFWtujiBnwjEAAAgAElEQVREhEBDAjpdbZnXKnbrGgq5JGU8Wdg83yVBxrcisCgGRbiygY0quvryeA05WNNoeOaPTpdtGH6Aa3c646KHD6S529IgdY7zwDPNltm8AosR/vjBx1KWa/cLCwHCnJTAZXbWAv4aT7LL9VIkBhw3N+62GAfAoJj8zBKwbEgpEVmgdTtuWQH8AOkNpiWkUWA/2R7utKjZztVDpMnTzCpv2oYYMOBkKWkHP7sh8vTp02w6XQP4Rl9Diy8tcxZLEH2YYJZrw50086DI9/k5w4ycHVJUHcfagxKgU8Mz8u9tErKCbezylraqpLL7Zcbs7MGyOfo7dIddWJL2mVa54gL7J8bip/t94vRn2KfZXy5S2CKQeM+9Frm2YvX2L1XLLPIYrazS07GWrJcwxu1GXw+2J24PqaXkuJvH0VUF4y/SxB8gigUb3yz90/YWCWOZAx/ZhGLbr6UF2V3pZ+mMaSy7cc3O+KEYY6YEg8BNCFg6jnF+nJNYQo9aBO40cLWloc8r+eu8Uv77LV8aFxHqDBApCVngCjNgA6BtBR2YWvARyLp6kfwW/S1rwO/h4KtzW+kYl6K2ovfzT1tGxj7VT7w45Ww3jKNYfE6tsPktEIPCUt2XD2PfWKoeePczpC/HDOnLMZMb+rCqdsNKp8hnJ6Bu696SmyiL5twZVms7zb+JgrtHjG8OhdGBYmAEZQ9mVH0Hv3g4WBjR0kGrRTM6nb1tLCGv3elmmIOMffDA46SdZklWnPzOyBa2TwN3PwLX2FkL+OiMqT9VBU+XnxrHXrx4sfqorWd6T8HlNe2eiJPwpA7LyTQ1hkDP7FRYy8WDbNPtJFuQbLrdTrgXFsg/+KfaT7bijNrdAMmzkqh+xwyPlsIa36ZhSSodxtI9XQoNTVGX5pYj3RmXWHTJLXp1/tiDRm4XNglZwTa2gcssph12YUmgKw5m6RsdxhqqCBbfZMjqDRW5EGUeAv751ECquDEEAfr9tGg/Rbkbvx/aaWJbRLWrF0Zpiwi4wJYNWgVucpDOZWp0WD7m1vtCV1pUi4TpFHjqEyjt6aXh/bwSbuMWY9bgT2TBIwjcloCl4xh3BOdkmF2L6TRwtaURvIKi68mPhObpF6pum0Tjue7IbbUo6TbaBuO2ks856w7MgTrDUJqtpd77KZ9G1bqu1WUZ7g9QtGC9P7s4hdJxrDR8nOOqz2UUNgyK1fq9m6d2vIyLD1KlWq0BlvbN0vDGSqQvG0ERbFoCrKpNWzUIBoEtAsZz1XXGzlamZ/RnfNtTayj5e+i5uMZuqB2i7GcZXJr7HU0WRlbFoNOtYjF60umMoIqCaRfbsjimQ9jGpbZs7qVWZ2n4rABLAKxUIyiCQaAhgWvsrPlA9MZ9y8zedffNlydLeAnMfOpDa+i2XFgyqr77pbKsQlsE3i9JNoXD98KyEk4VINjcX5Wt38branYJT4skKtFIQ29L2mF9UwJYuqeTczbBLFv/TngcpyAw3h4UllITrzS8kfwMJiEr2MbKsqjcSsoy7xhztAezqNbu3PuRF5YqZpRgedQOJRtSdlRguujAn7FPZhMnwJwEEgqQ1IthF8cDOMEEs98yMZpY+zMKChL8DMoVPHU/jdK68HaH9HvjAFJxl9IuRiJkdjW8H5yEVMujrGzZFAgQEChFWho+yC7x09I3LR+KSWTBIwjck0CgWK5COPUXlrIF7K1arCIt8tQxaH9FSZab/Yp1UUZLYMtYqjG5WgZZLrJolIs+XqGyaOKQtfXq1StdVVJJq5OtKOkFouj1JP6dw2rD0KJ8Vidu4WzRHve0OosMe8Ik7LUlWdXUnvSzcUsVsNLwWQFcgAsobP3gOEo4zkLAvhjY6ihDafMrDW8nT1+2syLkbARYVZutRpAHAlkCMg+N5sCDBw+yqV04AOPbnsrtpzXtkeqMcdUNt95BExTH8hnnIErdz2BhROZ5q/fg0OnqamSJRafbQy8d12ioGk8IpfPS09KqLA2fFcAFwEp1KHBAYAyBC+ysBaAsR2ukSAw7fGUxgox6V1BSfmYJSIH0d123wlvazFbcIn+LMOqS0k6Lku0R+PC9sB6F6pSmPq+UrVnxnOe4ryTJ1q9YWTaUOyF1yR5yxt3lnnC0MkUTWRQ9yn4ssSg1Ak9CYLA9qFKXmnil4e1gjzUJWcE21tSVFtOOvLBkX4F1FSPropOyGM/9xpHIyYbjYgTUJFq9zbeIjEVVLUrQP22ZiGiZfhLRs4+M5TJKm80uDhD38TjM4nPUHq1lZaTVu7u2yr7lP61lsiXw/P5FU4y6p+Uucl2pLX0/a/PXZU0sCFyYgMwqS+mOmnEssmXDZEeG+W/IBLpB0cic5RMEkAmTJaYo+ydcNSp9OF5KrHQGLdpqE2j+ighYzfDTvd5jEaZ6+yRIZ7VoXRueZXOu3/LWanmLPLP3HrP7u0XZxYGLageFLQbo++wf3/zUcJ+agL1naX3AqFOlgdhzVDr05TRM+nKaz4WfBppzoqRH2Tgzr6olcPEIAv0IWF45rNwZ2Bnf9jRC2s8eekFco8ra6rJEkHv8M8jIKF6cTuxDp4uZ2H3odHZWpSGN62NaasNKLWXbOzz9ojdh0m9LILtPdK4NHe1GWZbojbZJE9SW40bGMb+JPLdKxLIhpWNjwxaOjJcKLK+b7F2Ph++F9S5gw/QDO2U15dn6uEWeVu9uWwVi9Ox3Ji0WINvmXRQLPRd4jCM7lY8Rg1zaEjC2tFb2oIQvWma58MalUUvE6LvSYtqRF5ZK+94y0NjpFw1McbLD3vFQJCeBGxLIftZAZxPH31kKLg/sX5KwrBE0pLqVlFHd7CetUb+3nG/YKuNO/2yDVPoWI3+nGKvRq8/prqaGpwhoIcauTun7GP2gBWPOakbG1ZzVuHhC4J4ELIublt43M72zjwx60Zc/q2qJvOsynJ9XolqNSyGJFHjUhEDwxmL7lO3nbrQjumpZZ9+cy77yoPeiMAqb36R3urs29Z2yEX0wAb1T0K4FGZeq00WgL6f5FD2lLxfhulJgVtWuVJuU5Q4EAoM3UWSMUMa3RPPIPkIxyCKyBzBuSWsHrclliaxgwcJI0UmadOJ0ujSf9FM6XZrPnqfajjduEBvbcFoYrNQ0n6Kn9IsiXAQ+nMDZd9Z8gDI6jAt3DRUJX4BVt2UzDiNoFd1+z9ngG/ePjMH280mkcPheWEK2qR5p49VypHC2Pm6RR+1Q7yE9kLZFyEPEGyyY8WjrISjItCuBwfagyoJJKAisYNtbtXEhwrisYc/XHtJ+7v3gC0sVKwjxzSI7l62Q8axfdyhtK3385yRg6aJqos+fPx8pv3J01kiTdmjR11VAl+nIwsZ5GaWNI6Z99JEBo505WNn1xbY0SIuR76fZxK3DZPsvzjWR5GKJyJy2VLp0jq5n6C1Ujd3HkhRhIHATApZLApYRYGZc6ZFhEr0iATD49E3v/RLLHTZJe/iAnyB2n0f6HJbfhaUI6Wx9RfEtdqu0/X5alvHLnAdqvxVUgygD9ndR2ALmdT8xKOq4XTiWfdqVCdzkQ+v05SbNib7cBOMZE2FV7Yy1hsw3J2B55fCC6OZGKOPbnp6CYrCH3mpco5JsPKOwmoXRU8qzv+6ndYO6hZE4OzpdzMTuQ6ezs6oLaVwi06oyVmod4R6x6Bc9qJJmVwL+DBtnNP/Omi/z06dP/Z9b7q6bIEGmxnvdNzeCAmgNf1rOMlWcEa2W0Lh/ZAxWLUaTiKcQsklJ04kYTSHLmel0Rm2fGuWxr+S0FW9JzagJ98g6nea0gqXF5ukZCRgbWyt7UIjYuLSPezdX3i62mHbwhSUdzyq9ktHj9VHxYTLjuvAZh1dkdgTsSqHW4tXzXcSuDnUKLXTqVOsvv/yimalrXiMTP3Z5JTiUnCi4sVUkUqh+ZNny6XShKy3z2Y/Up0t37FOtmiUmQfUafVup953JY/vmsfzJHQL9CFhupxw44zQp+NnXRoN1c+N74KrR+RdgthIxLoJsRce/FYGgbdQZhtLng3RWxeu6N2NpdZNv6k/yIisUttXWW+SJQVGE6w6BE0ZQXPx4yS4OY/GhL1sopcPQl9N8LvyUVbULVy5FuyoB4+zJwM74tqcL0H720FuN++zZs1X/wLPh4ZggZfczOAhYtzDiUvMddDqfRqmbTldKrDS8fbk++ARZaUYuPFaqQ1HtoF9UoyPiUQTOvrPmuOn0lGUHROEbKhIu9y2HRSTGjS16O/31kYT0fbwl/ZE7ocazVcZgO/mko0+yF5YW8vCnamOWfU/Jqa3Pw6X1BdB3VPyfW241RZVx62lv/2nHRiO93nxI/w4ExtuDonpzk5AVbGPPuthi2sEXlgS9wj4xNlZjjcY6jU5v3/xanhHd2YM9fvzYWATphd98841axbAbRFK5LNdXjPLPEOxYE8u+dnys6ZLNXUZ+kxd3FTUJu05WlCyBFwIaVXSxQVOhan+5O6T/WqnRpqBGnidPngAKAhA4IwHLetm06z5G4Ol152PnfUsR/EtlGnX7feVmEcbPbku8kcv0WzLgLwLBnlbRqXoH0GKxasa32yMuZbsjKMhqxMlbXbZjpgei1SLXeaKw1XFzsTAoHAocCwEtdyy2jwWI3ZzPpkZfziJKB6Avp/lc+Km9G2bXtbpSyuZ+yKpa1yKTOARWCdi3MCY3B1ZL19aT8W0PTxSDPfRW40pJNq4WWtYcVrOweAab5m3XLuh0lirYCkOn2yLTyt/YAZVdwz6Ilbqz+ugXOwESfTyB9IL2/DtrjpjxJYBSJEYevbNoGl3fIuf43NBh2ZBSe8hu+jREZ7yJlO6VDeVJJJXFMoOQCfnHPDIe1x7czIxll1SWkA2VTEt2fpg5darsYq9fBNwQ2EngEHtQMt/WJGQF295iLSruktqxw2Y292WH7q/2kncKKftEE3ORdqUZ+vXr163kief7ijtUrYQhncEEdADRqNRKMJlY+lNzlfmtiBe7UFTUByuq6cC3xeg6sr10x97O18CdNZt14nnkso7q2q6TVTQMooiAWl3DSQ2kEIDA4QSML7+Zc93HTu/Amd0uZCKkrxv0Vv7VJPzstqTirNgWmQP9pQXV6fyxjRmXovfGmCyXONPA5+ytbuRAhMIWNJ6inxgURbhuEljjj3E1RvfANZPWjcYxTPpyzMTuQ1+2s7pSSFbVrlSblOUmBCzGyILi7OsSOyuU8W0nQBSDnQBXo2vz0bJWoG7+/Pnz1RT2e758+dJPpOGiGZ3OB1vhptNVQCuKYrc6ZaXq5ZLZs8XG3LFSjaBWg9EvVrHgOTOBkQva/TjogKnlvY0SoKEiYSmORaqz74lYOBwSZrYNKc3Ulp1ZsTpFrzyFkL0bnvG4dva0dG85V9OXVJYBSjsmL168WE2ht2crzbatnHPWZtsykto8BI6yB0XgniYhK9jGxn+9xbTjv7Ak9BVWiv2OXbZq49ZfIU82FwLMScD45g9feFk1ivXll19qotLHT/Sx4/FfvPHlybqNN/Wz6Zw3gMU2Xkp3OCuLANkbTc1rChugOVIShAAErk3Ast6kAX/OdR971RjXee0JDg6pD9kt0642J7p+5UblsjQJBdNKxGAIZLdKQMbgovyohcSm4mqUwFMH6y0KW1erUysXgVSrP8++OXf2gWi1Ui7piUFxyWrdWaii8cdu1O+UiuhpAvTlNJ+rPrV3QMuiVldKFgEsSlpXIUkcAgMI2Lvtzc/42kFZhpeuNWsRYPz4hmLQo9K1QmWsbqPVXyFkcBCw4doFna6iOvwodDqfRie3HXLQUzrJQ7JZAvYqyyZFAAiMIXCNBW37ISvLTexW5HVwy5IUO3EWShVhLJpe0YJwhQx+FLt9dIpeeQohff7N3dp4Ne62z/mpOqPGonbbz9BLVIpRvEQKnR5NK1in8pLs4QTsTQ57cH9lWTSHJRdWsI20LSuKxqTqglkE0Ex31gtLOmJYxyWIJaMlUOykIttvTAap8fN0BGSOVhtF6j86wvjNN99I310uL+kbKdKSZ4NgVMcneSWDfe63c7bPcD1yt8upkBYBgiGrKP26wAyJddwuFmvym5kXo01xzk5An8LLFuHyrzG2mCJZSl0D6E20Gtn+/PNP4x7GHmEsqki1RrpHMOKuEpCBIJVebUMtpG7vynLNSVpfXeKrMseellYnGea/OZkeTCYxYWL+R/lMq7BhUBzVJGbOt2jis4xpMxe2VDb6cikxwnclYO+AlkWtrqJaBBi/qta1yCQOgZhAkYVr3DiIc7mGD+PbznpEyd8JcCu68YJQq13yQAy9LdSfK9vumNPpAtqlP+l0pcQqwlv0ySVZe3uuEGPCKFipE1YKIl2SQHoxfJIiy+IwXgXRoNp1EyQAYhmZixYkg/T5mSCgPTVfh9wKOZK/sZVK1En6XVoM9sIsHXxpeHZ1bquh9vC3L79Yzpk0lzDd/JpnZ09wWsGm1Y3tbAm5SsA+gNgHpdWMzujZttmzgm1vA/bGZm/A9tyLQloEkMY4xYUlLbGV3oTTzekmN0Piw2TGteCiyiDwzARevXq1X7zl8tLTp0/15aVPPvlEhrdOwWplv+1gXSensXNZDMg6AZZYxvSN0hZJYlfo7UZCkQD2wBYB7Ka1Pd9EyB41ksiORxCAAAQuQMDygh9G1wtUtL0IFlVk5DK9XXJC1hGIbcw4nd5Wp2XlglYX1ws+PQgw5fWgeoE0iw7bWca0CzCZvAj05ckrqJ94FlV2yd2yqNVPTqVsEWDwqlrX8pI4BFYJFE2a87+/YLWMrTwZ3/aQRDHYQy8d17hc8O7dux77j8E9KKMw6RK5p3Q6h6LCQaergFYRxX4msmjCrZCEKBYC9AsLJcJAoDmBly9fGtMcvAFhGZkHi2QEdYFgFviaZIsWhHdiOZHmubOkN4luaWMLCrs6NxKdXSp7SRvKb1lTbZidPalpBbMXgZDnIjB5Vz0XzLS0RWMdK9hpmO7p4WOmRQDt0E1xYUnUKhY9LefAXH2sOrSYqyXd4NHjx48DH35em4CMomAJfn95dVJZhro+cKx+qEHz66+/1v2lQz7cqbIYv+HQ+5UMxgMBlquWRRVkfJnHkmbz3ItEVWCL6tO7pgKZLXNJEIWfEIAABG5OwLIGapydZyaZno+YPlzdyeKw3GFjm8QRO7tD74OxXNR/9OhR15JaVnlodV2rgMQdAWYEhwJHQMBugGtcbfLSokAAfhYRoC8X4bpMYFbVLlOVFOQ+BCyGwELDPhFfkh7j285qRTHYCTARXVuWRmt9/y55IIb6hb+Epe2qhjvmdLqAdulPOl0psbrw9skRK7WOcNtY9Iu2PEltDIGz76xpQrdbHL03QYIq89WY4JH7adSyXHgcRgKWVjF4Z9wi0lI6yxktIweC9SNg6eBL7nOqB3ap7E23H+15UqZ7zlMXN5EEe3BYRdvHOnulDBN+ZEaXXEyb5cKSrnaU1uX+pdg3b94EmVbcmwpS4OcZCeg2UT/TVEuWGmR1f0kGmC4vaX1/8JeXjEWzHKzcU7npxReXcsVQ4OKuOowXpZa4hyu7ditltbA9PA9n0qNQpAkBCECgHwHdTrFMqbz8r18VzJay0djW9zlnkxx56ghYrFSNAF3fJGd8UYLRTKjjMCaWZbwdIwm5JAhgUCTg3PxRkTpk35K8OdV+xacv92M7c8qsqs1cO8gGgVUC9hnz5gM749tq+7F73rz92EHVhTRuVVvWH4oECD6YYBTDmAWdzghqKxidbotMW/+is1D2ObetkKTmCNAvHAocEBhGINAW0vnqtc7pAA2f6kVyltTYibNQqghj2QkdvCFln6YnPKMVV8HN98J0+sJuTcypHtiVTNW1jqfHbaCrz5zQuhaZxCGwSsDeVRXdPtGs5nVzTzu9mw9Q9ulPLepwVkad6q+TtH5d5ND7FeLvHSXE0yQtq2OPkRMv5rZdfk0Iz6PZCCxtyWJH7ZFcjVaNfGnnssfU3hq+n2xLMFndGo+U9VYA5y+tt9/RSYsAkqT5GkHRwG0cNx2xQxxGkq1kOwWTVoW9QDrqxWrz+lM70S1B/788lwIObkIXoEoRIFBEwPJ5JSXYb8ItkrZf4MNtoX5FK03Zol4WndguFYDwgwksqn46095Wp6XVacXtFJ/Pli56PdXlbgobBkV6QLjz06Klf2fOzEOMvjxPXSBJPwJFXe8UA/719Ip+tU/KZySguckudtFEbE/2LCEZ33bW1CnG/J1lPDC69g0tm3pqxjt3yYMyBm/5/O6774IAe37S6fbQU1w63U6AxuhFnItatVGAncGwUncCJDoEDicw/85afMRuC9rg2ymWPZHBIm2RuZ6/Zh/LYstI/kWm8ST9TkqIBeP12o+lRMbTF0tSReqcJfcmYYqamZTMy58kaUKVRCDQnEDRADKhPSggpzAJi6ZpVrDt7byoAduTbRtS2s4sF5ZUMB3bspzu8hHIHKq+sKSmH9zVU/tuflnClxb35ATG3FlyEGQz609a6ffff//kyRPn38OhzxZZ1g7UIzppvcaZpsdXoYNunsarDZi2ezDp7OqeFlkydVn4sQZn52eNO0tArxKRca6RRO1cqvCc2nC2FASAwMUIWOYdbqdcrNLTxdEonQ6gpyOX6bPCEGAPAX1J1RK9+TdFg0xpdQGQY3+isGFQHNsCZ869aJW5aFeyR6npy/TlHu1q/jQt1o0rBatqDgUOCBxFoKjPFk3ER5WoX75FrBjf4opAMYiZtPXRjrnlCwZ7dskDgbWg4R+R1FJV27ec0OkC4KU/6XSlxOrCF02Oh2/JYaXSL+raObEgUE3AuP2xpN/j5E9CcvZEEnB6P7LAlwwjT2MaRVrIFM3+vWGS/iqBIqXrAupBUXlXieEJAQjUESiaEWboqic1CYsWiIoqpa7eZ45VxOosK9gTXVjS1SPpDf56aLY1lF5w8hOM72/0ftG1nzvuOQkMvrMkCGrwT58+1caDri31+9qS2nbc4OMq0AGgTjIYDcIel4Vm0A9i1Ht8Bl+HHZzdHjL3iauRStOfutX1mvd9KpGSXpiA5TTtw4cPL0yAovkEtEZgGau5sORDO7XbonJro67toZ+YmEX3Pkur0xcj4wKewgeFzVUTBoVDgSMgUNQ2LPNpkH6Tn/Rlh7GovlwsHGcncFTX68eNltyPLSnPQKCoz968OxSxmqFyszIMrtDB2WWLf70AxgtL2ibQ0lOTRQbtUfoYnz175v/c76bT7WRIp9sJsEd0y0ZAj3yxUh1V+oVDgQMCYwhYtj+cJL3f2uYyWhyW05xn2RMJijb/zwk3pCztwYGdZNf+vHthjmQ/x/VMiTSrogacToqnEIBAPwJH2YMq0dlNwqJR/eZGXxGrfq29Ycqq0L80TG5/UhVXhl6/fl2Xb2xNVeRelzWxZiagMb35Qny2vBpcZLHrspC2FrKBKwLoZRWWjznsuQGYlsqiT+tGbI+XalzPrrv51eF0S7v2U721SKPEJ5988s0332gK26+U6JLw8ndtbpQOAoMJWKY8y6Q8WOzm2RW9g6B57vMkaFmml7TV34ydp6RIshCw1HjvjbqffvrJUh1szlkoVYRBYauARpTbEiiybfebP0Wc6ctFuAh8YQKsql24cinaJQkMni5PzZDx7dTVdwfhv/jiC6PZHm92V/D5+PGjv6SpXYPmS1V0uop6Icp4Amr89kwHT7tYqfaqISQEzktg5p01HWSybH8s8LXo1+RCtbEqdcQrG1IjfI/DSNl87xDA0jAG74xbRHJVM7KtukxxFBEYrHQVyWYMXHTg/gLlNWIhGARmIzCzPShWlzEJGeXsLf+Si2kTfWFJNWF8ZZRfZ1qKffLkie9jcctiCYw9rfyihlrQ3SHMixcv1B50lDBoJL3LvnwyRRdwtRXRPC+9HU2XHNLJaj5o9TK2ICOLQRi8vy1IYcxPaR5FdsIYqVwuEk8t8/nz585ngKNIGxsgzw2z0GahPsJWt++o1UCt/uj/8qfmLUcw2alFKf0bgqXIEOhEwGJcTfKupk4ESNYnYFGBBi/T++LhbktAi0TZBKVZdfqiqcva0upifcBFP5djHk0VhS3RcuappoSQPDqEwIRtg76caAkT1ldCWh4dQkCNhFW1Q8iTKQQcgaItTAZ2xy3rYHyLEdF+YibNffRqRYuBr42D/XtGwe7Dd99917w4RQnS6WJcdLqYyU18sFITFU2/SMDhEQSaE3jz5o09zUePHtkD7w9pUZmMV8H3C3O3FHTAzHKsbjB/y2b9UlPaLDtFld18yrO0sVPUo1HIorUdY5oEgwAEzkvgeiZh0Sh38xmwqN2K1Sl26Oa6sKR7Gjqx57/GKQtdgdUtSy94BGuvyoXPK2VR3yqAXh4mG0aL8nFT6cpBevaXX375448/Nn97mRKUEZi11bXQUHEDMM1EPTRrEKrjdzq7WWS6qPjNyafh8BQCCQK6W6urRNluG6Sgnq5FQF2H4C1BARl+QmAAAeOHTa7RPWXqJCbZIiNzQNUclYVlDB+8TH8Uijvka9mx6/15JXG+WKtLjDOTNCoUtkkqAjEuT6D3aEBfvnwTooB1BIq6HqtqdZCJBYGGBIr6bMN8z5hUESvGtzNW8QVk1l6Vjhpk26p236TK7tzYCnZCe+yYZwviVxmdzqeBe1oCRa26ohRYqRXQiAKB+Qmcd2fNsu/g+A/YB3F5yWGRjZ04n1hDtwW+stuprBYJrAnUHn6ed0r21ivsTCYMebdTBzSGCRshIkEgJjCgq17VJByALq6vk/oUsTrLYtpcF5bUMrQM+vTp06ImooVUfRLHHkVX/PUpGz+81nw7XZbwc8F9LgL6CMnr16/1DjNdWwoaTO+C6FNIGkGat0l9wij7SQf1puYXliwvYwu2QxoSvpvp0hAdSR1IQHce1HGM6zuSU7OYZk+t/V3jFsSB5MkaAjsJ6DOJ2RTO8q6mbEEIkJ+O3/cAACAASURBVCUgoyN7Z1uJsE2SJXmWABaTYcCbBS36A62uSaNCYWuCkUTuTGCS9zzRl+/cCCl7lgCrallEBIAABE5KgPHtpBV3N7G1R6C/bKm1v7bnDKi+F+0fgNCKgbZHs5mWBqDTlRIj/CEEsFIPwU6mEIDAKQhY9h1cQUaeWNBOnOWV6OyJuNpp67DsjA++FGRpDw4CDcOhmNnhWyszy4lsEIDA2QlMYg8KIxuXZ29LreS/5GLaX1rRaZVOxWWJ0qsOcfjBL3hoxYp0BhDQx7u0WK/Or9s+I08Yq00WvfjBgkLrAipFOqSMt7b5xvcDYwF0K6zfmsU8ykRccHwgEBPQF8l0WVF3C42rfjr3rG+yqaPp4m6/fhTLiQ8EILBKwLIGOnhZdlVOPMcQMI7ke86UjCkIuVgIGFXo3tWt1SuLtJfZgzlK1UdhszQzwkBgfgL05fnrCAkPJ3DUVHt4wREAAiclULSFefMOfvPin7SF31Bs45eO9P4UbRBU8wn2DbVhV51UIiKdLgGHRxBwBLBSHQocEIDAVAQ0OtkvDAx4a5sPx3JhRu9+1bkvPxbuVgQsO6GDN6QsIrniD5bN5VvquLkuXbTWUcp2wvB3K++EVYBIEDiQwB1MwqJR7uYz4CWLP92FJXX4UgNGppHxfNgymsQXloxrvgcORmR9LAG9Tuz58+eaEn755Ret3Y8xWvSdJeOJQzsclSJ7Trr0E2fp3IOtjjiw5Cn6QlqcQtpHqw/pADyFwDwE1Be+/PJLy/cZJLPmSo1IulHZ++jzPHyQBALzE7Asi2e/djh/MRcJ0zOsfeviLOWtkNOyJp5VzCryJcohBCzT9wAjwtLq9BaGHi9LPgT7IZmisB2CnUwh0JwAfbk5UhK8JIG0zn/JIlMoCEDgJgQY325S0Wcvpox34455vPFtLLv2Pf0XMKlrdNpuoNMZa4RgdyaAlXrn2qfs9yGQnhCn3Vmz7Du4Shy8DTrJ1owr/t0cvia5VfYBW2N+1pbN+iW8+iM32Xx007oveVx7WtoIBgEIHEgAk/BA+HNmnbYd5pQ5K9WMF5Yqrg/Zl2J1A+TXX3/1uejAFl+l8IHgThCQuaI7P7og9+eff8rO0ZvGuh4z7fHtL60mpD8VpQ6iKxAJCPZHAvXy5ctEeI2qRasbiaSaPJp2DahJ6UhkZgLaF9RM9N1331mE1JrOclWJBRQLLsJAYCQBy7JsV81hZGFZHMzStig5g5fpszIToJrAmzdvsnGNx4yy6SQCXKzVZV8RPXiNBoUt0fZ4BIEKAkXv0KpIfysKfXmLDP4Q2EmAVbWdAIkOgf0Eiuz0oybi/cUcnwLj23jm5OgIGHfM7bvkLuXFEUQ07lAEiTT/SadrjpQEjQSOmhyxUo0VRDAIXIBAkcY+T3kt+w5O2sHbXhbZBt+hcigu7zC+gHskf4lk1yQHt9VEe5htLywhKo8GEDjpTDGADFlAoDeBo+xBletWJmHRKHdgpfRub83Tt6tAzbMuSnDGC0t6e1PpwSP79+6DtVfBMq72FmEl8B0I6HaBLrbK4NHlJV0eePXqldpS21PIujv05MmTtjD1SrYff/wx3cVUkKxFlJVKU6k+EpUIttxW6v1+96JJLiEtjyDQj8Dr16/1YSXLPQf1Gp2H1lVArir1qw5ShkA1AU18lrgjl2Ut8lSHSesS2I1SpYK3JKyinmc1fFU8PI0ENDVb7P8eLyMIJLRszl2p1Y1U9VHYgsbGTwjsJ2AZOV0uacXDBcs66MtZRASAgE9g5FTr54sbAhCoI9BquqzL/VyxGN/OVV93llY75ulXEC5wtAalpYkKUMGmeb8dczpdRe0QZXICraZdrNTJKxrxINCWQHromHZnzXKMwYEa+bpwduIc9kMclg0pqbK9j4T5Zbe8W9CFH7Bn5/La6bi5Lp0eOXeyHRO9aHi/QHnHUCUXCBxLoGFXvZtJ2BDdsW1gQO6XVABmvLCkuqxYEjXqnXGwirwGtDayOBcBXR7QzSLNH8v9JX18abm/ZNlISJdUuwV12wyJZCWtJEzIpmNDOsi4586SOOgCRkIGPZL5OmC1omiSKzIS0qXjKQSMBPTRtqdPn1oC6z6k9h0fP35sCUwYCEBgPAHLer1mpZHLsl0hXNI0akgsNjpWE9e5k1V/PM9FQK/PyAqsebx395cGnhVDAU50YSmrnBep+hY4W2FQ2LbI4A+BYQSaKB705WH1RUaXIVA01WYn7stgoSAQmJZA0XRZdHN42iJXC8b4Vo2OiOMJGHexg6tHFjnfvn3rDwX6LnS/hQs6naVGCHMuAkXT7lbRsFK3yOAPgasSaDJ0jIdjeT3fIlXb9ztnS2q5MKNEBpxKyop6yQA6dZYt1+ANKctunZN5noM32SW1Il3aFfAyjqKR0zdwLkOAgkAAAhMSKBqaEvLf0CQsQnfzUb1IAciqE4l2OPLRdS4sWZZig7VXgZZy3G/5dWRFktdUBGTxLveX9LEFjQU6sfrs2bOiEcQvTo/3OmQ/z6JT1/oERN2dJXW09OcjhELfpBqzLpCWxOcs980nuYAGPwcQ0EDx8uVLS0baldQpZCYsCyvCQOAoApZl2aJZ6aiCGPNNKzZMqZZtksE7N8aaJVgFAUt191DpA1EtYgy4NxVI1fVn0XpWtSQobNXoiAiBNAH7WQelk3jlSjoX95S+7FDggICdQJH9gglgB0tICHQikLbTO2V60mQZ305acfcU23hhSaczS3f0go11Y0Z1tUCnq+NGrMEEihRarNTBtUN2ELgGgbTGXjQKDQNSpGAUzfj7i2DZExl8YWZ/oU6UguVVniN3QtVW7QvOuqt/ItRj9sKmBZIeOacV2xesaHjfr2T6WeOGAATsBMZ31XtuXF5gVLc3qp0hi1Troga8U7A90Se9sKTbFKVqq1RhXQ5JswjWXhVY10jSUXgKgZ0EdMFAL2Z48eKFrCMdZa5Y8ddoom837RQjiK4JL2uqKYD0YN0+CuImfqqMSjl9HFNdWylnb0wlcil6VKTKZ5kUZU1gCKQJaGSIZ6XVKBo3mg8CqxnhCQEI7CEw27LsnrJY4t58bTSLiG2SLKLLBDBugQzY/Lheq8uuqgxYz0Jhu0xXpSATEigywItM+7iw9OWYCT4QsBAo6npFndqSO2EgAIFSAkVbmKWJXyw849vFKvTaxdEmo3FJwbjdsODSlrq/jKBO0fUz4HS6a7fSy5Su6IXERa06RoSVGjPBBwJ3IHDGnTXL6xpd3ZUe83MR6xy+MrOVAheWtsjs97csBI3krzeJ2wuVPtVmT6dJyBn2wpoUpFMiRWsdRepcJ4HjZIuk2qlkxrnjAwEIGAkM7qq3NQmLRvX/r73zP/faVvb14Ty3gA0lJFQAlBCoAChhsypgUUKgAkgJgQogJQQqCJRA0gH3c7fv0aMj2eOxLcmy/a4/QF9ZlkavpNHol+Usu7MGW9QjeAyzHkB1emBJaFac67CnYrWTLBmuaHtT1enXHgoYGboioDuFdOpA3dvSk3LOO1icmf306VPcWNTWprb6aVykcZrEnj22pPalOwqlJeOYc3l+/fXXxrfELFLciyyPPHf4QMBPQO3FeSE1p5X8VLeEvBP96eDllqj6eTfK053TZKofvLkknin7Mw29poyHQGb2UwIh5Pkcyvvs5LJy3XKa/nyQ+8lRMsYcFUztpcFxfY8kx6p1s8b5IlN/tGhsTww2mw9PIbCRwKKZ0y3bHWjLG0uK150ETjn+WtTVznbcTpIEg0ARAqdskrNkFrXZRR3xbNKHC7CIFfrtcOV7PoFfvXrlyZS9PJfEkAResSifRGj/pNHZfHjaCYFFnSOj1E5KDTEgcCwCR1xZW6QbWy5AOL8l11KkY9XGjdKK/2wMbZbGghjO7TdDeG0TDy/u7pgdci6ypXfPTnEBFmV/kcoqLupUhJ5tA+HdM+0nCZnCAYFDEFikQLaMB0XjyguXJ9DqzerzIlaz5kQzse2E+j2wtGJnbTK7muQ8f1p7+jURgJ99EvCMo8pKrs+h6cIl6QjnR9GUunpEnfMpJcbNzU2ISjLoDJXiN4TRlRE6tqRVXh3wk+Q6vKQjT5JH/+pd9aA60aSPwehUlWFkq5/WTm4FDkm3cUg2f0KG/P5ICAmBWQJqRM5TiJpB426lWZ4EgEAPBGROeDqRjaPWHnIaZJgdGnmAhNhO5vCcG1GW+XTCOcrdc1ixwafanIOFY01zz04LVv0gJQbbOVooueiZwGwbj4WfNTziwLGbthzTwA2BpQSYVVtKjPAQ2JfAou7yKEuYlZCi3yqBJdpKBFRjPQ1cBraW7ZwyJIvmtVfMaXTOciHYvgQWTWh7WuVodhiljmLBEwIXITCrOhYpojbQFonU4MNtIdfOlbhFRkiIHMcsAc/UbuMFKWeVUNZqm76z9JIAszCrroUlwnT4c9H+ikUqq1lmF83AzPYUzcQmIQhcjcAiBbKlqV58SLgI3SL9eb4au8iOXVSBd2TV74ElQVlqIwq6MRWbzL2uiH/HciLpGgSk/XUIR5a9ThC1vwRAiUoA/6W0eQVex0SJhtGOPmgxRDsIo92W9vdFNMDTh9y04fLJkycaW+pfnX3SuQudaDKEUTejbGoP5SIdakS49JF/9BLILE2C8BDwE5C2ce5aVgv1qwi/AISEAARqEPCcWFC6LWfqa2QzjnN2GHnloaNnTtxvn8TYcXdIoJPidoohs79DhlMizc6q1MsOBttUoeAPgYIEFg3A1y1v05YLlhdRXZaA32pd1Kgvy5OMQ6AqAZnHs59sDwLQZtFvoTLgOAQB54q5cyVRC4XxiFsfNKw3vg54aXQBBY5uCSzqHBmldluOCAaBngkccWXNv9hn7zUqXi6eNZHGIhXPY88ReiqG3/zbnlNjs2ge+cuXL3PPHX1iy3xUjAa2+mi6nXgu2l/hqZnt8zVbxLFIe22tjGXADYFrEmgwHhRYFi6ZwV7UvvzW1KIKvEiGsoFPdWBJaKamYnVYIikSleUim6Ysd2LrgcCvv/46iCHTcKrm1JZT98zKXJ6dmJAYpc4t6MRRyJTc8cBGVq9Gcdpybdy2FN71ODT+//jxozrafa/T9U9D9Dl08aAmzIEIOE8rKUdq9XELPVAeERUCFyRgn90dgPgHEocAOPsxp8T2PkSmSgnJMkkpkoeIx9P81+1gWJT9U9Y6W414xlCLGMaBMdhiGrghUImA3cbjRNXe142MaMsxRtwQWEeAWbV13HgLAnsR8LdZf0e8V15qp+tnxapB7bIgfg8B54GlDx8+6B742QiTJVFn5LPR2gFodDYfnvZAwN85MkrtobyQAQJHJHDElTX/PvvGy6CnXBM5UK32VIwGS2OBmMzg4LYdMkp72yxqWyBV18JsVv089asXT81sny//rII/p+1zQYoQOD0BWxvH2V89HlQkLFwKgn+CyF8ocQGdye1n5e9r9uXT9YElHZ9YanhNTcUmc6+C3mb6dd/SJXWbQLy50D96seNc8VTbbnRGaLaqy6r2LDPYAsTXKynk6MEktTsFkwp7+/atX+XF6cqA1ruKQcefHj9+HD/axe3PRRHIu+SRRI9CQI0r1jyG2GqePTQfQ0IeQQACMQHPDUstp2Vj2Sq5Z/cN9zkhWIlGHK2OanvyfrL6EBO4lNv5zbYGX8M65eKcPavi/3j80jqJwbaUGOEhsIKAvivkf2t07mL2ddryLCICQMBDgFk1DyXCQKAfAovabD9i7yLJIlbbl2Z2ySOJnomAJuKcVnG+IJ5w0MxVPIeg1ck2KxE0uqQg+NkhAXsmKhbY2R7jV+RmlJoA4ScELkjgiCtrft3o7+u3F73sc88G1pYibc/U+WKY3QVXMMuxfWtH29v1SpLWbmX11sJsUF099e/vt2HulSmPvhpkQ2vtVUakCwER8CuQdeNBJcGQcKhpfl3n2Xl17tq7iNUhZrC7PrCkyrTiWNHoVGzu6bdmzl2nyd1AQNbhji1WExO6iWh2mOEfYk0Va3xNk44VGd+NkEgvXrzQFswfP35oE7Ze1LBNGlBDylhOueUjfzVV3VilkAqvjUd6d3a2ZUrI4v6LNgT7xwnF5STCKxCIrziz8xuugLOD8RQCEOiEgOcs4vm+iGNPNF+2S3UabP6B5bpKLitOxtidO3d0VGZHK3ed8Ad6q5O279z3v8gq7qEUbDViq6At8mOwbaHHuxBwEnB2l0Ns6zpN2rKzLAgGAZvAIvvB7rvthHgKAQgUIbCo07z4UBH9VqTKEUlLAk77Nl8QT4RMAqxYiE8idP6k0TlBEWxHAn5rdlGHG3LkbMUKzxJhgIYDAucjYE9r+xVRMzL+faJ21soK7JxaXPEtOb2ilTWtr2lLcVmZTxabZ1f3Cv7rKGmNzNl2VEvbnNVflBFb+JYta5HYLQP7TS/Pum1LyYe07CKO5fHnNH4LNwQgUIRAg6bKkHAoqUW6jhlsf/X212F/nMVD/p/iMZaNUPOk/oY6JK2Z1tvb21iMfCChY479nKaIRcW9IwGNaZ89e7aXADo7pKprn6PbrlPii6T8awMaRupvRzgbC0WNXf2cc85CZ66U2Y0p8joERgm8e/fO2YrVSRnnCUcj78RT++PDFIAONOrsYieCIQYEahPwtG5/z1tb2lLxx2eY8zg9U9X5Wyfw8ZgcmlyuPRi5ubkZlpGklnXyHIVcqWp5invRhMs6OT1i6Mxk7Vq3TnjjLXsptNIiDQabUSI8gkBBAh7FFZJbsYpMWw70cEBgIwFm1TYC5HUINCagGUXZyZ45CgmmYFeeCUe/Na6cJLedgBqsp4GraWuW3jCh9zqwRKPbXgeIoSoB7YKyZ6Li1I0mFgeL3YxSYxq4IXBlAodbWbMFjouy5fYGz9Tiiu9ISlcPWx3UI+js6HG3SMXlspfbX3O2S5jYt0aEb9++NZ7u9ci2QCqthe2V2XXpLpq7kFHX1XpobSNzHVLeggAEEgINmipDwsCcGeyAYtZxvsm03m9YGojPFkwcQFOxyRem84/QNPteVCwY7s4JeMa0VbOg4a69nXHjxl8tUcTyrxifx68fy+1v8uGsxbEyiLSHIOCfKFl6Uref7OtUpIQf/rRXvh/BkAQCVQkkludUWoum0qYi6crfPoJlz652lZGywnhMStvk2y5P8i2xe/fubY+TGEYJeDYC2i1lNNqlnj3UuqUye8LbeCst0mCweYqGMBDYTsCjuIZU9DWHFcnRlldA4xUITBFgVm2KDP4Q6JOAv+vUp7v6zEIzqdBvzVCTUCkCL1++9ERlGMP6xGc8Zdf4+540Ok/xEWYvAv5u0d/VxnkxGmYcTG4tsSU+R/nJEuFRSgo59yVgrxfE3fS+ci5NvdJ0/ZQYnqnFFStx8QegWVmbgj/4z/JpWSWcnaz2yK04cmxzKPJ0l7WwIpK3jMQ/lPAbdW3kt8s3lmGdkRnHgBsCEFhNwK86VjdVZ2+lLFxhSOjH6C+a1aXf+Yv+HvAQ+957P7Ck2uAnHqpO3Ly/fv2alITO8fdpgwb5cexCwDOmrS2YvdiwcXoiHl0rI7MDyNqZbRm//9snPVSDlmRIqxmBvDOaSlqd1PlONUxlFn8InIOAZ4DUclq2GVU7U/7Zt2YCN0hI2t5jsK1YJlkkfDwa0ouXOqa+CNT2wJ563oC/x4KtXeu2w1wag62ClsY2hMdgW8eNtyCwlEDyORX79RWzgrRlGylPIbCUALNqS4kRHgL7EvB3ncnC2b5i75I6+m0X7CS6hYDzAm2tBurbwKMJJVNGfo0xGttSTxrdUmKEb0nA3y2uaDiMUlsWJWlBoHMC9rS2Z8WhcQad24oarIOEjMvO8YBasSYSL7WseD1IeAXH7AVKzpqznZUO5DsjSSxh51u7B7OVxu7iNRPAb4B59EMzsZVQrFjsdP15tOPhKQQgsIJA1fGg5GFImBSKX+P5iyZJ4jQ/TzaZdoADS37ioZL9/vvvwZ1bnP7qHiLBcQUCslnVN+ybUx2lMwYbG29YSrZTb4xtX1ArUncezFU1mFrIWZFoqVckkuqG7kNcoQ9LyUA8GwkkJwaN2BpPfnk21hvS8ggCEBABzwCp5Ux9s0KxM3U1S2PA7tT2tVV9PBrSmoFMiGa14lIJOY3G2vydl7wd7psds3jtT1Guq4rOJqzIa7fiRH4MtgQIP49OwN/W1n1yyB8/bfnodQn5mxFgVq0ZahKCwHYCGoAYSwxx/Ml6QfzoOm7023XK+jQ5da5x54vjIqA10Hi3nHRF+7kCGt1pquL5MhK3DiN3jFINODyCAAQ8BA63sjZ7LmXItXMM4kE0GyZeAjMCL7VzkqWWxtOGRkb6fDR7HqlZlRi1e3NoKtA+vxq8y1pYzqd/HxWfs1I5jbpmWXbOvawzMpvlgoQgcHoCTtWxuqmycJlUIWawEyD2zzNNph3gwJIKwzn9GopNu3nCGfrcNl0aW4gWx+kJOPueqhyMce/skM8WLNlOfbVNb/7bEp0THDbtsk8lvCqnDlPJfLm9vS0bObG1IeBXL8+fP28j0pDKNU8UtCRMWlcg4JlmqrGxfne29rSgLI3ZOdbds1BcAI+21yzG3bt3iycdItS1FbGZ17hbCWJcweHpQ+1mUoSSp9bZi6BFxCgeyewn0Gq0Iw/MIaeNW5anshUvAiKEQD0C/kG3fyAfS0tbjmnghkARAv7G6G/gRQTzRMKsmocSYU5G4OXLl54cab3ggsP2hAz6LQHCz/4JONe4f/311zwvyYq5M6o8ni0+NLot9Hi3KgHnQNJfh2NpnZHrFWacYm64IXBKAvaSQYcra7bAoYw27mUK8XgcHqW6Yk0kmdDo83CLh0+bMLMn2WYDFJEzOZBvxPn27Vvj6Y6PdlkL2zG/W5J2jl88KmKLGEvfdcrjzN3S1AkPAQg4CTib6rrxoGRwxq+Q1xkSMoPtrJwK5q94iUHrT6JeSAmv+h/2vZ/zwJLwDbOuyXY9+WtYUvsT1/UKj5hrE/AfZq0niXFgqeyIzrO7ul4228esCQWDbSxPD9UglkfueBlpdryavMvPTgj4W5yzopbKFzVKJJPNGWWVbamSWhrPKTO1FEKz8MmR4NF0V8yMj8bTleesUX1BDeOZaKit59+8eRPXE+Y3Yxpl3fHBsKmYnYt5U697/HuodR45l4axFUglpYrBtrSYCA+BFQTymbqpSGSWr/tgB215Cin+9QicfvzFrFq9ykPMNQicvknOQnvx4oVzdsszmphN7tAB0G+HLr5rCq9K6xkRa8pChneCKF5p0qNdpoxodEmh8LMTAnl7GRWMUeooFjwhAIFFBA63suZc43AOQBaxmgrsGcWs+I5kHK3H3JoS7yL+szW5DQfn5i4d5u9E4BzLLmthuRiH8NFigUfVaCikk2yd5EhXt3lWkyWtfzN6J1lDDAiciUDt8aBYsXCZVxhmsHMmUz5nmkw7xoElEXeOgkKZaSyhdalk7lVPd5l+DVLh6JzAUG32FdKo6lu+SpIs0yqP8Xh73yw3S915MLeHahAzCffFDZ4r5lbi2HDvQkDjYecoVOLVuC7AyLU9A2K8WPuRZ66h0m0DW5StjeWUmbKzfIWnzgmvs2pvw25R6ftH3btUFU0Rambz2X/+5Hj37t1GMRShJ4aqB5aSb4mpgDSS8khFmBUEPN2Q3UZWJJq/4rHqq9a6XKQiPrYCqQEWg61IwREJBGYJJAdrjfDrluhoywbSqz1i/FW2xJlVK8vzgrHRJBsXurMb9YwmGkvePjn0W3vmpLiRgHOlOzG8tdIUL1I8ffq08UpEyDWNLqDA0Q8B53ZnZ/ea5ItRagKEnxCAgD25bU+Mt6fnXN+st7yeZNm5+3/pmoj2U8Wfp1z6eiIkP5sRGL1WNEldx8/WfRUriafST7vJ2+qikkg9R+s0xpymXYOcOm+60BBpr9FZAwgkAYH+CTiVhlMF5fllSJgzGXycSJnBFq7TTKYd48CSiDunX+PKLcM01yY6mReHwQ2BhEB+yC0JUPunsXZbdiiilQnnttraWW4W/+PHj52fQnGOGdpInoyxmRxpg71sKvFCoB2zoQHsF9c91dSbX7Z1Sax+q9m0piRMdpzXK4VTZmp1EZ/mxXj+eipTqlRnnWOyjZNuj0Rqi4a+pKVVFm3d0HhBf3Lc3NyomF6/fj1VjrP+TvvBubozm9xogMSUdY5aR6Na7SkLU4R1AEyfotHky+p4zvFivT5l4OO052UGH46nrUBqtCO/UVS7WJPC6tlgS0TlJwRmCahfcE4rq6GtmAmUALTl2VK4TgDGX2XLmlm1sjwvGBtNsnGhO7tR5zC2gfD+Hry4MOi34kiJsDYB50q3DO/4U4bJlJFzU0iNvNDoalAlzo0EPB0io9SNkHkdAhAIBI61sqaFM1vgIV/N5swTkyZQTRxLN9UkM5ZLX09St3+eZhHN3nzVYIinJV1PKs46Y5davaft18Lq5aVBzIeb69AmBA+WHUdnHvEIA4HTE6g6HhQ9T281QG5mUA3J7b4J4XBa3V+UxVvNaSbTznxgKfl2lCqBvhdVvCoQ4ckI7D5WMdZut/RJo/ukk5MwJyvK0ex4LAy9mGuP0dgaeGo7V7wVXpNB3JPQAHvxJJLzMEb8nvk+4/Wlj5Kpt6WvVw3v0XilDMEkHkMPb8zyKTO1kckJXre/ezRksMbG+k7Q2ZPRcRfWicASQzcqPX/+fHT+V9pAE4LObR95jpxzjvVUvSYUYhtGCa3OS567WR8ZLWJ7584dVXgR1gGwJ0+e3L9/X2fDtt9eNZv6LgE8/YUnzBbhPV253U63pF71XVuB1MgUBlvVAiVyCAwE4n7KZqL5itF5DPstPaUtzyK6TgDGX8XLmlm14kgvFSFNsnFxqxv1TP5rFKzvTTSWbTS50UH6aMganui3GlSJsyoB55aOsOKZfDhg95UmGl3V6kHkSwkk949Nvc4oYpbZyQAAIABJREFUdYoM/hCAwFIC9uS2PTG+NK0i4W2BiyThj8RjRcjUWTqvmESrLaF+kZwhz7eIZh/r8k/SOgEmwbQk6jnjoe678x1WdpPvqvUlRbDLT+dch6iqxe0iYZyoTid65jpWG5lxWrghAIHVBGqPByWYv0+st5VolI9nq8noi6U8nVqdGewBeGKvTpWCfy1+KoZS/uqLYztnmI08zIEl1U7b2PVgck7geqIizFkJyFh0fqe8EgGji9o4Ks67NG2r3TezlRga0WrLrEcPqBroTgAjnmaPkjG2R/hmspGQn0ByHsb/Yu2Qu5ueRgZzlZUHNhRmHtjwSaYJPEkbsRmPPDEfLlNGfi/yKDavp7J84slE2z5PGtcUn5b+mpWePVakzRwrzACNtTz51S69pcskfj6JneDZneaP3A55e3urs0mjbIVFh5dkg/UwNWznosZTz77MLel6ZiXsdrol9arv2g2qxkFQDLaqBUrknRDYdwZAHUHYMWkDke20+swtbdlme6mnjL+KFzezasWRXipCmmT74tYwzYPd2TtXld+5iaeeDOi3emyJuRIB55XaYWooaenJDFIlIY1oaXQGnKs92neUOtAOLcWAzyjVgMMjCEBgKQF7xt6eGF+aVpHwtsBDEm1m5DTG8SS0Ylk23jXhye9SsKdcRLNBeUpqKcY4fLKTKn4U3JJQ5MPPPh12k6+xFtYnB79UB5rr8BiZmrfpv5b6S4eQEFhK4ArjQTGp3ScuxR7Cx/ZP8GzsOJBWZwZ7ad1IrLVhNvIwB5aU243zp+rjN573WEqc8Acl4DEZ62VtajRiD/Y88oxul9T37z3vnimMyncURZJH7axNfNr/1HauZOPvRjXYPgukOBDwVLkhZGMj1bPLea9C9Ey+eA6KeORPbsip95WdU2bKQ/jcYZL6M5pZT9GPvti/p521Katmr3xp67NTb6z45kSy82Mqj57tYlPv2v4aHsdmgxLSfUf2K6WeKqFZYqoMqi09TDmVyrXiqVeaTiFlK3qq9PZxhFOegsHs422yrGoc/MNgK1iCRNUtgX3t/2Re0qDk7FVHY6Atj2K5pqdtqQ5MPD2ph14yKKg3qPQIUzUMs2pV8Z47cprkLuX79u3b2XS1Mm2b37MxbA+w74rMID/6bXs5EkNLAjrw49mJq+WG4aM8iYHdw0oTja5lhek5raRythdV05WeQcEWORmlti9WUoRA5wTswVFvK2uC6VliKPVFTqPsZNXMLkUNr3sEjhNSXxBv0nj69Gn8dLv7rItodk2uWiU0hp3tmtX/7jsZ7qk59mBcWaixFuYRrPMwnpKVutA1XDtmRKnHC/dTknjmbabexR8CJyAwq8xr57HBeFBZYEhol6NHEzKDPTA8wWTakQ4syYj3t968lvcw/ZpLhU+HBGQy2qOCqjLHI+E4oaWD6vjdwT26pVLzHVc7yKcRnWf0IjK68zHH2NIn2c6lb+YxHG3Jv2Ba9+7dc8bWcgpSk3pTCscpbR4snnja0mUr5lGVladYZJYhXo5ypptL4vFxRn6sTHkyfuIwKixPO/JsIDgoJXVMdmPf0aZKkErp+ec7VnxKxBm5v0dI5J/9mZgNzfZ7vX792jPfKvnVWGTQFlFxszTaBPAYZh4VsVrapNCn4jmitR93zXm+to+M8jjl42+eGGyjAPE8BIEdV+k06e/sLzTy3XLYg7Z8iKrYRkjGXzU4M6tWg+pF4qRJ7lLQGgt4Ntvt++kujdadRkJVhui3qniJvAYB55yAhgBa6opnJ6QWPBMaNWSO46TRxTSu7Nac6r6zhZ4NJIxSnVW04BKhM0WCQeCgBNQJHmVlbSCsk9K2wApWe85cq43+bzHbB2nyapNsH/InlEeV+5x4EU012Rjpx/ZnjmWjj6eMtNTbg9Fr53SXtTBbpEM81fKBx4Rzrt1XyrJnvKZcHHENtxIxor0mgSuMB1WyLFza1ZsZbJtP/PQEk2lHOrAk9B6jMy6h2O1ZmInD474yAY/hWInP1AbZ7dvyppqPUpTe33c6uBLMqWiVX00uTz0N/p4RTghc3JGs1GoOSHMZxVMhwjYEjJmaNgKMplJjfB5PPPkN7lHxnEov+Y71aFSznnEkVQ+WnDJTs3jPHSCuPEZONZVvPD36I7ti2zOtLfNe1bpLdn4Y+Zpd1DHeNR7JbIhtSBVKm+uVtES0CKy6iSmL1Mhdz4927OKdW/+r9mv1isbWrkuXG51y7liahoSdG2yG5DzqlsBe41xnuurCNo58acvd1r32gtlmapDH7nRCMNsRR3LQztfOYPyUWbWYBm4/AZqkn1XZkBquzo5DNZzU+KJsuv7Y/IPEeOLRH78/JPrNz4qQPRBwfuVTDTz5qM2imZyqOaXRVcV7oMido8UaOVIvOTt9zSjVTz7uqTcuEfoTJSQEDkrAHh/Nqqb2uZ7V1VUPLGkv05MnT2IlYxNY+i2keBJeszoFT7mcfhHN2IepKlFpE5pmj2fbiO5qWFoN7EpV6Wk8o5gnUWktLE/oiD7v3r2bnYPVwKdSJZwlprYfK5bR8FrIUC5GH+EJgUsRmLUx6tFoMx6U/CxczhYiM9iziEKAo0+mHezA0moNpfHeubeKhhqJowiBHS9ZSr7eMWRH/db20ZQx66EVCw11pPqL0DtEJBrEzo5eNOXRZrNvTkyjpmSlNllSyl/Bp2cC9tdlEsnbtESNkMO3Sw3lkMg2+7Pg59Oc0OIN+rPijQYQinh+s+q8zykzNUr1Op6z86FCMdvdHB2X3WqqLlH40amlewrLH2ESct9uOjEbtBdt1J5MZC7yU5/pXRqP9LaOVy19q9vws31ovSaQ2IpTiGYlnHpxX3+bW6VMObvpgQwG2741hNS3ENAooL0e9qwiK1NFujDa8pbqcbJ3nZXhWIPKTsqIWbVOCuJYYtAkdywvj6JbvfS2MV+afo/n5TbGtv119Nt2hsTQkoCz5cZzYkVWGwvmkUZXEOZxo9pllCpcmlOdbUSMUhfVq4JLhIvSJTAEjkjgECtrMdjZA8+xvRG/WMStFQF7ySBOZfZ7DXFguTVTGg9JnCsvSSRTP0+/iGb3pPZpnClotr8WfGdro75e/eLFCzueTp7aFbvSWlgned8uhlbDZ9t72Rbtl9lzkfXHjx/9Ea4OGeu31ZHwIgSqEjj9eFD0nBPjA+fLbkJgBtvf0A49mXawA0s6s7HuxKFtJfsL+0whMUrs0tzFbNWHDEfLpUgFVudnjGc0EFKWda7v9vZWY3IN8zRRqz+b0qGfqp+bHb3IKmpjByQkVeJxTdBm9xoj6jiJRAB+FidgtL4krTa7zOMRsj4wk8iQ/7TnSkL4uFKt669DVHIYn+QJwTwGawg86lAzj/09icbhl7o98R8uU0shnCm8Z6bVXnU4AQ37RJYHUQMIS5vVrIUQyyxTwb8SE+vJOJItbplwcbT6YpOsvi0R+t9d12fNriX4Bdg95Gz/7uxAl2ZElqEz5lkJlybdJrzdprZ/ymEqF35c6yr/VLpT/v0bbLHymcoF/h0SUMfRcrCviQ6n5ld/XaQLoy0vrXUnbsuXHX81KFM12Fmb+dyzas6G1qAsnJIkwXYR7LJNMoHf/qfs59mvbMgC17pAY9k0mk7m5WYFaGDDoN920Q+zRd8swLGyv2LpUNs3m8F0JkSjO1atcxbr0mCNR6mDeMlS7KjMjFIHLM55yLgyb1wijKMaLRo8OyRAqS0qlEOsrMU50pSdPaCToqhkq+sbB/Z6QSyn3EtveEuGJCvsq0SA+Oe6dQTnVGqc0F5ubTAzZmIXFZwzC7pryw6piqpdvHaYfp7aiOqthfVDYIskqn6zTUy2XPtbjJSi0rWzJsn7uXehfQ8en3I3QHUrmCEzj9YROP14UFiM7jKBNqvZkvDrfna4CYEZ7EVFeeDJtB9H+5tdWRktuaPlcqu8njkgabetyRz8/dGqEntq4r5xFkcH+Vr+LyVG1S5NcsZ/qoSaZ1F3q0xpVK+Wq0MREkAbl2V6lsrRxnj++usvyRwX+qhbMm9MaNHriZaThJWI2RNhAwoJs0h4Ak8RWLRlfyqSUv6xKlDzVLSzvYba72zqyahye+VxQpsVzA4QNwRxsANvf3rKTG3HctwYZtuOdOkVLK7R3nPwbNCsPPVn6QLDoBs9MStMUg3stIoDSTaayPRyir09mOwoo+jtR42Nq+2ZnYoh6fvyXMuQm3p3tX/cj+cpJj6rU9n3xSQX8U913PVkc3bTgzz1xBhijgu6W4MttqPiYord223C2qjPEf/oZEJcEIm7WX8hPekZdEs8fVCwVFnQlpeSPHFbdlaGpcSS8DHA4sZekpZ+JsZn0rqHn23GIBefVXOWhWc6JS/ljT6eSrKLYKdskhsLq+Xr9lh10B4qo2YirRtRtpHw4vot7tdGexl5HtTI96jHNn1owYbm3/IylGalxaaNOaLRTbW14H/ERjc7Sk2Gis1GqUN1FdKAd8rBKDWQ8ZiOyTTpxkp74s5oo8Lc6/VT9qF7wQzphiaWOwQ8BOvHMTugq2FHJUtg6jtm9cMieonuKtsZrRvyDPWhzcCnSO0ybokpy1PSzloXxVMsgsiIJG/+wUdV3XiRR4FAvJQW6CWOlg1qVlVKto1mUsi7x5GgGP3ZvuEYeiOWsCWoAaZn6kwS9jms9tSHlmFmNfalxoMi71EOof7XLqlYc/a2CcHTDFtq9XXmXBsJDzqZ9l+163fx+JMBQ2iohmNoV8Ul6TlCg0Z45Jla6jmP22ULKAxHG/Ux5GWqZypbUp7pJANIqUfDVILmF2SG7mvJTWGPcypppeK3VzlPDLFNMMhQcEI8ESAx/uIsB/cF9WdCqeDP2emzgL3qaUm1uLjohwaYTPYFSYLDM0ZNRpVF9KcH2hYlmViWVcmHunTKTIXcXcrhNEqb9SA7wrdr9Y6ChaRnJ0SCuhsc/s43WdsWCiVqm1tBqu2OxGyQem9pVnmMqARs+NlG324n7IlBXWTI16ijrBJIetvRFIPnUCE9uegqTNI7h+wMjtqVx1ZosTBVJTmKwRZblTGc2M2Aok37cvZ0cZG1WexxtqktJv0oYWe6qqu0ZQGMK0bcfmP3cduypzJsqYFJt1W1Rg21PS6XKfeWHI22qSlPj0GoClbWHJoSRv6JeSw+fsPeiHbq0RT/2L9BlcjFiwWYcu8imEQ9X5PM+ffsMzt4UYNtM6hMzN2pipr7o98Ck3r67cSGQaBnOJrVsVK6Iu/7jNxp1FAq3eLxXNmoOGujs0epQ4+TTKK2GaWq9noaTnFt4LGChvZb1U5LuuCh31eKhurQo/ZLhGdtF8WVZ7MI7RoyPC3eaprlbq+EbLWwl1R2urbMxeeOcu0kg0E1za6QEtLORfw0WeNTBxE/3ej2mDdTeanaF2zMV/560qHHmSo4wMzrQ5yQ3J7eKhd+R59kUjHJzrHqwI4YlXTSkBOS+im7os3kZGJo5ZLIp2XJ2nUsiKcm3LgEZzX5IFvxbmU2m7PzZoNgbarTrLSdB2A8mBeQbUeFJilHVUWRaKoOh4SzLXGYT8gJF/dJWMVlZLubjYw81mazTlD888mWfAb7eAeWlLHZSplUCBVM8erYc4ROg6N9v94btKSejP5spuCmKnZxuzDXC6MZb+ypbKqv3cuk8+z7bKO789KpZ4KoT/WUcvEa2JseaCmPx0oIhTJYhDXEiy3gYCF5ZJsVRt1KkF+O2fCeAHmjiJMY3FtqaTJGaqOFTpkpT2meL4yn4ZRqC53Ts+cB8xFI++wkjT3XJLGPf0Y7t7qHcYc9y1YKSG7ADKk3w5sLEGO03VtUd7MMOhOa5RB6W2eERrC8ytmc61mShpDbH9ktqHY9d+r2gfzFDTYGFNtre8EYnD1d0r4KKqjRvPilGn19iydt2U/v9G35ZOMvpzHQctZ31hZSp3m+WTU1MWdZ+AcX/mZrh+xWsEHskzVJuyz6fDq7uNZgsKauR6nEYxlNV84KNoRftPtwYxFcU7+d2DBwqseWfejGKhpeVz8bNyjDXXtAHURa56DRGWXXQDmvKzXjLXs8OIxG84YpU8GIs8gjT02rMVhmlOovvhN3Rn4IXYXMm+qovjpiH7ov5/5X1nI+s6pM7Td/a51PsvFAtW6wZGZVxKJOM7aj5F4n6tRbnh5ntDXJc1EupgRo5m+M9FXPi4hhJDEwlOFRJKGWkSRz9Ull6Nx0bwnKk5atUYc2VVBBjYqk+JO5jqRM9bPxuu1swwkS1oaTEMs1fJAkdrScAhokjDuFWJLE3WDMkhA74k/Gg3mpzdpRcU2r1yoPsWt0dqK4gaWUa3VmsPNaHfvknc5or1dmP3GccAN3nre4uSbuBrWzQZYXJaGSTiCM/iw+3FokZA+BR7Hknm0MoClrTBNAxVnN6vQcQjMfNVgNJOp1ulMwZRPM2p0KUHVMmI+gVFJTAm/3t0e/cYlrJmV7csQwEJhq6THwwV2p9OPmnyQx2wRmV2jiGJTTUoUe28o5qMFn3YAwmWFvOY11ykyVKvEDxZPr7byKJg3tQLlbJKo9tBaoRbHVCOwprKH4pMr81lcy7RgPt5JHcd0ooiHzAdGsli4O1i73OMujbj/n4pIXj9DW6qUGpB57NUF9UCvOnsEsXnx5hBhsOZNRHwYUo1j28rQbTlAOEi9RWesMaU82nSLVE4C27CkmhblCW06qfWgRsWNdVWw/qOxz1tdjpZxsVk1txz/EaDzP2a1gQSmdqUmGTB3LEU8PxpowuFVG9eqtNGcyXpZ+UHJOy0FCthzmXFC/ndgw6LMPLaI9nFkrNTtRROapSGh0QRXnjpbab6qAFvkbil0dTYgqn+RcZ5mHCG1HnlyOup4AjFLt0glPT9wZhTwey+HsaGTUHStfu0urXi9XQcGnh5W1UUS2Kisldt6JxP2gPaLxV8VE26iqj2Z5taddxKGspxzHWkSbGukXMUGTksqJqVquLqYdX8zreZy1HQU7aNKz9UTKoV6zyuc64tIc3KU0pL+A7DoWSyh6/mi3h1RZxKkb7npFlufCr7QvsgUoR7TIx6h+lx0PCqBtR8VtoVI1i42oJInZhjmrKOIYtnfNsagxmeBmBjs0yWNNph3ywJJYx/U71MJRR/v+PlSFXRzqqkc5jHoWH3HtkuXViY4yGfWsquAkv2rpaLqzin5d3rX+529Bo4I18FTlrLcsOspNbceDpdI8dW6oxfbZqMBbPJ2ZHQpaWNSxbUmOd2MCKllnC9puvcXpqkHFSatYkybmGcAnr8TxJ3qsYJ3xDAvXTXXFQFQovY11D5epuD5cxJ2r7rx1X8cQzfMefJKB7i7Vw7MUPQgcr3nYoiYVIOm4FU8gkDikge2YZ5/mGnsXq16dQpK1RT8r2VSz9GoEMIp7YOKvV1PizSYxCn8qts791QOOZkeezfRJYiRMySP/yxpsDCh6a0dJrzRVaSW2tHcy8i1uriiJ2XlkSSgxtqtHuyBoyzYfPb1IWz7NoFLlNdW6c//G9qGzLlWyAHMdmBjns21haYBFZSHxlsa/Ony3gsU5Ok2TjDN1OHfeahI1IpvcmAZcnV+VfmKH6KfqrSKcFSmWsJIyGc3XpfSbM7NDWajsVKCj0Dr0XKQeG/eh23E552cqLThulz+JwVkPK+mBXBdVNSqcmT1io1Ox5jCDJk+0hxpdeDQ4KlXXZBkrSVQ/GaXmTIKP4Bi2QcI2KeKkmds/z90u7Lz3+fTcfejuzEMTyx3NZsJXQDAm8G1d4UlLqiaf0Ev6/dnlEmdCCXZDy3kizMM4jbREjPAzyXUef1c+hq7YaF3nS6IB0eAoPrndDKzRlHrWAM34rEhoVjmoztRYklCc0n5JzUx+VrJvDUoeGkFIya9WbMRW8JH/wIbEa9kW8t4n8Mkdx9U8BYvSjorx4BQff0277CaEgM6oRUOrZAY7sHKOoyuZl3lJGZNpRz2w5O+9ig8qQjH35lBOk8mgvL/MfdS117DGeoMzKk9Ow/CRgqtknOXzsIMYG4dto1kOnvnSoJH3HR9VhRBoBIcakVrEbH6lZAsqFg1L8qGLtHbBJEIG5VC0oynO5lpk1GlVkiqW8PRuMcxLfIp/qSaQjJCnRpuzgk2NBqVS4iyUNZpVJab05JZEkzjVrhvXvUSAOC/BvZRkEmf7TDVmuHtyxjRiKMTrWFn5CCRAkG7ZvbAkQJBnyqEC9a+kJoMR5THvIg0maq2rmSQtXdnZEttqMYYX/fMpOfYdxd6Y69HXkyqR5Fe1a/Qtp+fsekyS3PDTmAVwprtLMDWl0ewMns0m9DHYjNIXHAYUBp+9HhmdTtymBvES610BlpqdRjY1c+KxkaSjKs2xxLLRlmMaiftqbTm3oOKmMbiXNoQkzqrjL5VX/7O+EvL0s2pqR+vKQkqv9tiwW8ES5TP8TJpP3h5X9E1JnFWb5GimDuc5q1U0zvWPkT3Zz1NUEsEecBozobbI3lCEZSWcysUV9JvyeFYjf516VI9WW29P1bd1/p4ueF3Mu7xFowu6LneorI+yVDel2Ef76KQfV8blU7D6eSoVo1T1y3mVi31U/UYLJZlkWDqwCnGeuDMKeTyW4yJ96L6FMqUq1fTUJPeVzUhdNnysHBL3qJ43YosfJVsahphHrTIp7STd+KdnmJDA1+AilqSU25Yzljl3l+0KS+XIiMdYyQrjPuP10Ue5hRCDUjMZrR6jUfXmKR0b5yVxN1sL6w3LdnlU2WaXJ1bbKqPi2bVUJauK6lFKo5Gv8xSEWamSKjfIqYqnmrkuUc9barCeoWsimwq00g77ILPin602iVT6qbwcVwWFvNdzJP1sADhqJ+Q1Vj4FZVPFnq17bcaDypSEmR15BVylOKiuxonKPdo1x2GCDLGj9pAwL/R8PjmWR27JXFbH5inGuKYqdiJV+MkMdl6md+QVAB3I8fnz50ePHs0KrEby6dOn2WBHCfD69etgs/7zzz+D2PKRWw0v+KzLjpqH/ga9c+/ePUUyuJXougj7f+vOnTtTQgqFNP7NzU0SQCrp9vY28Vz98+vXr8+fP//y5Useg1KvTV6NSA1kY7XJJS/uo7KQafjw4cPiMU9FKPKvXr2aejr4q3WoMrx48cIOZj9VEWgglFcA9W3v37+33zWexopCwYYiHhTFt//8Ge96HinvKhRpCf2r8IOikGPQG0MMBZuJR6TDhfn777/Vhak0PJKrnaoJ3L171xN4NIyK482bN/EjdRmjbUoVT0opDpm7ZaP/9ttv8evv3r2LtaWqhLK2ReA8Ufk8fvz4jz/+GH0UPP0qOpdZTH7++ecQVRvHKTPVBl0nqRiGRJDwoJZ2kN/vSJpV8qKGu+2bWCJDrgxDACku9ch+0+vZs2cfPnwIr8sxpVeV6yltP/VKHG3iluUgLZ1E2MBoTMSIf3o6jjh87N5o8MRRdeI2ilsSqo6pmSwVVeMFdbJJD6hCVw1MakIe8751I5fH6WNXqpbK5MoGGwMKZ3XtKljeN42KFywTzZU9efIkDlNk6O0ZTSvRlgqKthxKmcmBzsdfse4Nk3VHnPX16AGZ393OqqnJxGWhn2XbjiZVwpSaIg+zanJr/ke1VI6pv24FmxLY9u+8SdrCn+ap7AGNMYPOGc2Xf7Zt9PXBc3QwK9tDi+VhrsBpzEylotjUoOIJ6o0TqnlCR9dvVXWIcIm/SiGouKDf4kKptGoQZy3U5yP2oXmt8/vk5n3y7rpJiSSSxj9pdDbwHRudLVh4OqXY1TxH14/yydsio1TJo7kmNYGgH4KEsYNR6gCq9hJhrLGVYllLWxH23y7iWteDOy6R0Eau1ofuWxD9r6xN8bFtD5ni6gWm3h311wyedHWy9KZGrcWReFtCeFdDDGPH4KxWT8irx9FaTIi8oMNe77ATOuIimjZQaSdJni8V5dINJMZuuiF+lVo8oswT7dzHrhst18I6B7VOvKmqGGJTnVRdXaqpwuuDQ5pEewtDB5o8HX5u3+6VRyuFKeHVXw+PggDyUUPTX/DJ3/X4qHHpT4iG4bwc4S35GON6aWbp/xA4iDEIlu+NDCGdjkEw/TuEjwWzp1XV3LQxI6QSBBtw6d/waJ1jEGwgFkslXNLkYeJrXeTHfYvxoFF2V164NLBMPWIGe4rMqP8BJtPyM0xH8fF8ikAd4VGy45FztJLV9pTd4JHtiGGm0Ml6GHKdnC4dwsvO2F6vNLrQeHtKAK0CtuGpbHra0ZScLf2bMRnIy1QNNq6RTYVZ94EBvTVFXrMnG0s/Nn8N4as+OrHe2Fg64XUh0sjEWQqr1Y5qWlKTVT1UvYMYucNQTbG0ikdDvtFqvF1D5lINPqPJxVLJLfmnXg/+eR6l7cPTxo5TZqoxw72Siyc1knoYfqp89xKvfbqybULGc0fjfnw0+1K8eRcpn0Vaa9RCMHSIsOSJDnzkbyvkOBcSPtddikd6Pg62izvpaPLSn/LRi7sIXC/R0ToWZ9/TScXiqeHErw/uwfjM/XMfo2bGqfTmHq3qQ+7UahpLe1mDbUpx5dWsno/gNy7uoyfnHFzE2VQ3lJe14lHnFQdzuqVzPD2CwrTXTrTlek11Nube2nLP469ZmDUCVCqgUZs5l18KYTBsnHomBNNbU0W5fVZNqeSitvGZFb6NGHkqs4KFolnqmCrHWAaPCZ0bkO37mqV57ye89ICm+GLmuVutddHAOc6dFMKolSLPOJjco8FyYfw+60yaRKrk56H1W274+WGWClmp3ykl3qJ4KuUlqXKLftpFrNq7KLZOAtPoFlXLPPC+FXVUsduzxDLz8lyoo1+t0mUSzNobjFLj9p6bVXmJyEcKZ90Soa2pRtMq7rlvu4hp9+AujtcTIUUQF730mwHN1plxPLu4NUYwhJdK90ulnOb6QfrZri2jCyiDSHrXSD2XvKqlJGEMUMYjOxdGBvd9NGoAKJvKjr9DNwp3IFZvpqIZPaPPVXNvV+ZsAAAgAElEQVRoJsaJE1JLzxVL0uIUYJGyGnBJNemt2aa9LnJPidh9R5LHsj/tyjnbcssKE8eWzzLFJGcnvuKoyrpXz6fF8h/UPdodqJIY2bnOeFAQpElGEY3WQCmcdXUpV1ZqxbbZY3RPsWyKZ92Q0KgAxiPhmm3IqykpXTEZLY5ct4wGi8ksdfutI4NP8qjzybT/SsQ90M9RJRUXud1NHiinQdQ4d83c9iAwyHZExxTDWBHIPWplylOdaBzSQ0Aw1X8YClSVttl6qoRRI5qdqJ2i1N6//ZjTb0yrNxJMuz7oqcIY/Vap0lc87UsnSfHEesPT0v1hZjuyGKzftFJlU3vJa4Ji8BTNFrWwzkT2EzP0Z2CljAvsaE7ln6v09rolye8pM5Xk8ZQ/Pe1XY7lT5n0qU3n7Cg1T9XzqrZb+GpgFkYJDSsOeGRkklFaRughvBYc9nte70skGmdmkp8bGEruZ0WiXkTIYaCxyKAt2zEd8ahe3+KiT9dSZ0X48FLp6Ww/qIwKUzEZ72avL9ij8UCKS32kO9WywqbKFHO3lGLXlDlqr24htjDTjQkyEEedR41+xOXsZxaA2MhpJnO7gnu31EvHK/qQt5yXSwKfDttzt+KtBceRJVC2gg86qSfPkoNr4zJo6bcTIU5kVbIu67rZJbsnUEd+VBTtrAcrQVWfq1BuDhTBVvoonp+Q0ZvIqOuUjeztPpYjPQfXbbBFPkSzo76w/S4upoIT+qCrlZWne4/BGzVT7jUMezm1kLSkyaRJpGLv566nCGDonTL9sBHXiRuckk0MWk9l3NW82ik6xOUepSkItVNXGmGIKNUfBZkWqF0BVMUgy62DGaRaRM0CHCrxeHZuN2QmtbDCKICkXQ1l1srKWCBz/lGY2qocWSe1OeVDXo2rfucCa9zVBnqkYNMINYQZH1TGvcAlCkqLzp6ffjIujH7dRLrM9rzrH0SoRoGki2q5X/XCwJTHafu06aQt2sqd5kw91KXZI324fR8QRSgXV6+9Wa5VYwnVuWy/5B27rUjfektoxqu7U9JQRYalHziVjQ/jjPsr7Arv+DDm91HhQWb7gkHBLlWYGexE9v05Wa93eCaqBOydtDnxgSV273T1MjUAWlVxXge38Vnpaz4Tane0osdGWY5iwGkWopqnR6kUZhcI1ENO/+ql+VP56qoZtjDcGSaoarDFtibSjNTaK3enZvlGrHJWoUzwFk/LVCFl4VeJ6Uf/KPVv0erFg6UsGv8CVQg6tIK51uKcILK1jKjJVqkTnDNpGlpkq0lQF0KMpGXJ/547DpP60GWsZCjmRR01PrIaWOJUjNdI8++19Tpmp9hgbp6iqlVS5/GebRtE440Zy9oDHeLHlIxVKXlKDjzSGshAsOkkl7ToYcnqUvyV9qwAe4aXqp7SQolU8UgJDuopNgWVADip9yoSQPF11tRI455P7CELMXxn30DtcGBWNOpc8+7GPUORdueqAauBUVZF/qG8e/aPwh0M31P8YVOJWTdsrUypWD/ZYYLXTvJRD6+7cYJsSL85gbXdXWm6virco3VnNMxTZaJxGD65ok85RRTP0j/If7R9H64ZaUA9lSlseLZ2qnj2Ue17t+xx/VS2IqchrF9DSRqcOSDaMdIuUj/SG/pV7yiSOM1VWycQxt3SrZubVNfZpKUyc1qxgsZAr3H02yRUZOforarDOslA7VUgN7mTcDmpE/8o8GGxdPVKAuArFbjXq4ZUcl9OYiWOz3WEAlae13Ue5WDRA6EG/ndjIt2tCpadTNXl77Vodg0SayqwGp6uj7eRFGt1U4dr++1bUXLGr7/DUKKO4pcoU7egoNUy5eKxHcStrQHryNRrGyOxU4aozZcZpCo7Hf992MVoNdvT0ECsehiJIStyYlxP8JHCHP6V+bcUrvS39L+NcRa+/YV7RGDVI1WutxJ/TvLsJlVYDk5C00pXyzEXV6/60VocUpSCV4RgEDgGEYnWKu79oVGzlS73wsCo61IqhEzeKcmCiF09g1g5Fo4yHgs4dArJ7CZ5JADX/2doVl4JaYjI5KR9VvziM4VZatUtQOTIEqPrI1ktGw68qlSK3lbkKtLYAU/E7R0BnanEhL3m7c9KQhpyac1MNVLRnGg8Kl5HfqXp16CFhqCHrHMLFDLYf3dLapSaWd4K5/ZzXzEUTLAcY4RiIc9UW46htARiCVXoU566ZWxW3UnZ2jzZnaAxvVJ08zS+P0+OjjkQGZQMgysWOdpgHxWwYo4zqAfT3drPy5wGKl75/pJQLU8rnxHqjUjUTMZnUlcpOxsSKDnFqADBaSZREGyU28C+lypTHSgW6ItpTZmoFhwO9omo/2hxiz6spQ3t2bIUiqlQfJOd2o07DkKXlW2SSTj3FLrbQbFmIqm1kauJgiCRuI7PRHjeAZtxKdet5oXsqcAB+LIaq3nENid3K9e55uY7BVqr2xiW41L1Ux+5ePXYXwJ4fC/yn5JxV4yGGpQ6po95Kk7a8tBC3hO+t9EMT6HD8tYXz6nfbFJBSca4hrchI8Vk1VZIVYhR5ZdZ+K5LKikhmBQsta7Wjwya5Oi9Hf7Feg9Usir3v0GnM+OuwzJvaxVEPl7JZXL+d2Mj314qCIdv0oUvr8FQ7WhpPt+FpdEvr8L4VNamQ6ggWVS2ZB54Z+KVMFJ5RqqcgKi0Rnrgz8lDtMMyKFrT9lX1VU4elIKvVoNrPypqNbpHSMPK7bvi5evVNXZWdr4JPZ2dfQ95jPgUFaB+Vaq9nMSvO75Rb3YdKuX0W6qXY+VpYvYzvGLPaYClNNVVRpVIaTESIod1xTIlXxF+N0SjE1dp4u2y2Prf3MGxP3YjBeUTHoHrcR4wHF5WdLGS1oErDJY2sV5iUi3SmkmijAAeq9WaHlBFmsA2dlj9aMYN97ANLqh85hcGnh/1Mi/SOJ/BUZqv6n3jKIOHm2f2pKld2elTKvZm+TkyBJPv6qQAyldRFrS50vag/5Uh/ike4FKHAanStyKWhioxIV3SinvblCaPsFDRkK5V+JfMlrzCGj6qBhydhcgJl65j0lSLMU3H6qK3NaryNSTglGQ22RSGrmej10Wj39TxlpvZFWi91QwcOj05pi87yNJRGmGqfjaRNANkn63rMLQpEBtIWQ6I3hnlJqeOQeaPKP7DVv8qv5lZiwyBuO3kMZ/JRrlVk66pZoJQXuqINTw1Hn93cbPkaA5YcxWxs9QKc3mDbWG+Nmul/FOuNekV5ppiN5hNjt7MsNe6MJ45z1C39v2UkYstZ6iltebTsynp23pa7Gn+VJe+MrXEBlW10lWbVpGGc9IoHm7V2iqfojHBWsFJquasmWSpTx41HDdYY4DsrzxBMVoFneFLKCAmyaQDejP8h9NuJjfxQ6C0djftQZ2WWPZ9DUI/pfP1AwWh0eUGP+uxbURPFrvq5oo6pB9kymxpjYZS6lL+KbNYYWLpEeOLOaCneTsLHbaSZe1/V1An5RAyjrTUbjiUirfi5cf1LFsuWuiGVtXQn0i4HYCTn1RbRNm6/VuvwbORbUWP3fSUxk2INfKBWvy/DdalLz6hGGVo3Lgune6ilWzTY0rxI3zplKx5Mtpwhrdp78RSdEapNGYKVGlA4hYmDaehqCHbuR4miYzzoLO6y0x1SUFsqYY0hoZODM5hyV0qlM4Md6y6Pe/UK3R2VrieBbsP8/PPP3759y8WThfHixYvcHx8IBAJx5ZH+evbsWXhkOz5//vzbb7/plX/++ccOOfpUQ2XpOHXMjx8/Hg1Q3FMCP3/+fLSlKC0ZlLIaW7YXyaMu7cuXL3/88ceUVAYECfz3338bAWo/UuoqfQmvvxV1QEWv4lAduHv3bm1RS8U/BVyDrtEk1LhG/fH0E/j06dNQx9RS/G8NIdVGVMc0l1GkIL5+/SqNJzHUWocGq/gfPXo06LEiSSzNYBxe+kTt8cOHD4Ns8aNRt4R/9erV7e3t6NNOPE+ZqU7YlhJD7eL+/ft2bGqDr1+/tsOc76myrCY2mi/ZP+I2+mhHz3fv3kmBSN96ZJDe06DLbzFOxSkOb9688VuSGmMr3Zam2pTkRfzv3LkT4jn6UDRkxHa8f/9ePamzmg1RGYWuSntzc2OnqKcHZRtXjySPmn/f3epIRNJPDLacyZQPA4opMqX81T2pR5uNzaMcBvtfWmvpSESWtvpK/WkwcqDRrqDRlmdrTghwyrbM+CuUbxvHBWfV2oA9TSo0ya6KUlaBTAL/qDkWfhjU+K0CpzEzJDF8JuPevXsyP/Rv/nMXU+SC+u2UhkFcjY/o1rJjPP+gNqJp811aRAN6NLoA+fRLdYxSQ1l7HGr411kiFBA6I0+tIEznBA63smbwXLr+JUte61/6K2KuaC1GG59mpzQ1e6n9hB0uNwxg41USz1yuURz9PNLC1rDhxCmSKoZ2ValidFtMzoxMBYtLOQnT51pYIuQJfg7THRo66W/Frr+wFCJ9ctZaeoJSJgunIXDB8aDKjoVLfwUeVDoz2E5iu0+mHf7A0tSGLc3NFRnSOAuSYEckoPGqRjiSXEOjdXtPB30X9vGr1sWGrCxURT4smGlApT+t0mmXf+OaOdVGhiLbfTv1oASX9hm7ix0qvOqAKoDOX/2/kxzfvqkChGoQVwAVvSqASv/hw4fhXRwQcBLQXg3VrtFqphhU01S7BlWj8bAq2zWHxINCFqhBJ4eWOCBS6xMZ8Wl2UtRZuHawU2bKzvJRnsqE0JqfLa2+/nis+mZnx/lU3brU0VTgnudYVaaDmpUOCQpECjZoV82MF9euUu+aBh3SlQkhDSZ0Q6L6dzgaKsXV2HScKr4i/kkNOc1aixOOSlzFrULPjcahpg2DBbvQk71Ho0krBs1hjT7q2VMyP3nyZFRCmTrqE0cf9eOJwdZPWVxTEuce30WKV0o79FOjimsYiajDGqY7ineUuxQlbXkX7J0kyvirfUGIObNq7bEfJUWaZG8lNQxn4pk3STishoRh7DABrvHIijlwGTMyPDQyGmJTVCHaYbg0/DzKABn91lsFvo48suG17qnWpOapxtjzZtyyhUKjK8uz29iGUapquOZvGaUOxaT+UZ1mmMS+7BJht5UWwSDgIZCsmySv9Lyyloga/9TwIZlX1NNg4UtxyVDRX43pxGEsqdTVUwydhZJWikOiNRb74oxvdCeVYdFc7sakG7yu3OljjmEiaBhOKl0VzVA3hu0cmm0+yrhvHbSjr4Wty3XPbxlDCYkdKy7V1WHfUQ3d1TMiZINAJwSuOR4UfBYu/TWQGWw/K4U0ekB1fwoQdjENPeCKOf9cnsMfWFKW8m0ZsnHXnT/JAeEDgUMTsE8rddVSpAF1ckwXDjiBH3Rqxpk7gkEAAhCAQM8EdEnXbId1sklkf3EYpyn0YbPO7zfzZ5OQ6wjI3gu3k2mIq0mldfFc+S3ju2sBy0FvG9Y1YhoOhFzEDrRHTAM3BEYJ5DNjo8Eua5+M0sATAhCAAAQgAAEIQAACEIAABCAAAQhAAAK7E2Blbfci6EQAFtE6KYiqYrAWVhUvkUMAAhCAAAQg0DOB/+5ZOKdswwfRtStL25h0AEPf1OG0khMdwc5NwD6tpO+7d9VS9AUC3Xat9quPmnjKZXanuCcSwkAAAhCAAARWENDHn+y39FUwO8CJnxr9uAz1E2ecrEGgAQGNfD2pzF4B54mkfRhDRQz34rYXiRQhAAEIQAACEIAABCAAAQhAAAIQgAAEIAABCEAAAlUJsLJWFS+RQ6ArAqyFdVUcCAMBCEAAAhCAQEsCZziwJF66bUpn0PXJdh3AOPfdoC0rB2kdmoBuuLu5uZnKwsePH4vc0TYV/2p/tV9txDRGaCHmqe+vhwA4IAABCEAAApUI6NCvHbOxtGC/eIKnssmncqGDXtyoMwXnIv7//PNPyKluDQ5uHE4CHiP5wYMHRxwRf/r0Ka4eMRBp1CPmKM4CbghAAAIQgAAEIAABCEAAAhCAAAQgAAEIQAACEIDAKAFW1kaxXNAzXiVhEe2UFYC1sFMWK5mCAAQgAAEIQMBJ4CQHlpy5JRgErkPA+LC67iLTpdI9o9DJw9m94JJfV0j1nAtkgwAEIACBUxL4+vVrPF88mscr37AkIC9fvhzFIk/PcYupd/E/AYHYwGOtZUWBfvjwYfatg15GZGTtoDmaLSkCQAACEIAABCAAAQhAAAIQgAAEIAABCEAAAhCAAAREgJU1qoEIsIh2+mrAWtjpi5gMQgACEIAABCBgEODAkgGHRxA4KgF9guXbt2+j0mtvqO4iG33UlacugJrd02yM5brKC8JAAAIQgMCZCOiaIDs76mp//vlnO8y5nxqnC7gg8dxFP5u72EDlwNIsriSAriFNfEZ/Gt9iHA3fieeU5a960vmnFjoBiBgQgAAEIAABCEAAAhCAAAQgAAEIQAACEIAABCBwUAKsrB204MqKzSJaWZ4dxsZaWIeFgkgQgAAEIAABCDQjwIGlZqhJCAKNCPz999/GbuC3b982kmNzMrpnyfiQjKL/448/NidCBBCAAAQgAIFlBOKvW42++fTp01H/63jqvNYUBB330hVV10FBThMC8Xk/DiwlcGZ/Ti1jxC8ai5pxsN7cOos1dXOdPRzoLSPIAwEIQAACEIAABCAAAQhAAAIQgAAEIAABCEAAAhBYSoCVtaXEThmeRbRTFmvIFGthAQUOCEAAAhCAAASuSYADS9csd3J9ZgKvXr2ayt6DBw+O9YVyIy9DHj99+jSVWfwhAAEIQAACNQjEk8Wj8f/yyy+j/pfyNHpw41j1pRBdM7Pxeb9Hjx5dE8K6XOuTBJ7LRQ96vMdQCwe9MGpdKfMWBCAAAQhAAAIQgAAEIAABCEAAAhCAAAQgAAEIXJMAK2vXLPc41yyixTTO52Yt7HxlSo4gAAEIQAACEFhEgANLi3ARGAIHIGAMcp4/f36ADEQi3r171952ObtrPIoMJwQgAAEIQKAAgXiyeDS6Y50NHs3Cds+HDx/qmPRoPIahMhoez9MQ0JGb+BYdVZKjZ005apYFT8PRzWb6CmMzkUolJIxT96Ye9MKoUmSIBwIQgAAEIAABCEAAAhCAAAQgAAEIQAACEIAABC5CgJW1ixT0VDbPt4g2ldNr+rMWds1yJ9cQgAAEIAABCMQEOLAU08ANgcMTsG8c0i7Gw+XQPmQ1u2v8cPlFYAhAAAIQ6JlAMlmci3rErjbPRRGfqU/B6ciKba4USZ1IOiQQH0qZOs/WodiJSO/fv3/27JkO1d+5c+fevXv6V4uI7969S4IV//nrr7/OxjnV6GZf3DeAcRbL/nLBvmKTOgQgAAEIQAACEIAABCAAAQhAAAIQgAAEIAABCECgIIGpSX5W1gpC7jaqcyyidYt3d8FYC9u9CBAAAhCAAAQgAIHdCXBgafciQAAIlCQQD2KTeP/1r38d8Zvr2gMqyZO8hJ/fvn0LbhwQgAAEIACB2gRmD8pyH0goAh3qmOrB37x5E4LhuA6B33//PWT20aNHwX0Ux+fPn2VL6yz9hw8f4quidOHnzc2NjjApQKW86JRUnOJoKjotedBLq6YWaaROjzh4GS0dPCEAAQhAAAIQgAAEIAABCEAAAhCAAAQgAAEIQAACNgFW1mw+53569EW0c5fO9tyxFradITFAAAIQgAAEIHB0AhxYOnoJIj8E/hcB7Zj8X7+jHz/99FP060hOY0vr7N7NI+UTWSEAAQhAoHsCxsFgya7zOY8fP+4+E+0EnLoTRhi/fv3aTg5S6oNA3HwOdxeZ7lCSRWoclZdR+ssvv+gSthqwp76qGKc11dziMB26dRZriirXK3VYXogEAQhAAAIQgAAEIAABCEAAAhCAAAQgAAEIQAAC9QhMTfWzslaPeScxH3oRrROG3YrBWli3RYNgEIAABCAAAQi0JMCBpZa0SQsC1Ql8//59Ko179+5NPercf+p+Bolt5LfzTCEeBCAAAQgckUA8WZzLr6tXcs8r+7x48WLqvDSXLF2tYuj2ofic+bGO9mkhQXcozRaZMji1lDj7rhHAWMYIb+lsz0EvI5oixvVKoXBxQAACEIAABCAAAQhAAAIQgAAEIAABCEAAAhCAwEUIsLJ2kYJOsnnoRbQkL/zMCbAWljPBBwIQgAAEIACBCxLgwNIFC50sn5lAvBM0yefUjuEkWIc/j3vUqkOYiAQBCEDgygS07//Zs2fa1n/nzh39qyMTr1+/XgTEuMlQ8WiH/aLYrhB4agZ26uL7KzC5Zh5///33kHHdRBTc/Tt0aZL/LOKHDx+K52j2eiWd7V+qyooLuS5CrcBNKdUp1bEuId6CAAQgAAEIQAACEIAABCAAAQhAAAIQgAAEIAABCByCwNT0OCtrhyi+dUIedxFtXX4v9RZrYZcqbjILAQhAAAIQgIBBgANLBhweQeBUBE55GRFnmU5VR8kMBCAAgWoEdFTp7t27OnWg4wTfvn1TOvpX1yXpJID8NVHoSfnTp09GMB0MfvjwoRHgmo90QuzBgwejeT/oEYvRvOA5SyBeSDvW0b7Z80Jx3gf1EvtsdKuZzMYZr2NtTK7x61PLrrowSpq5sTAkBwEIQAACEIAABCAAAQhAAAIQgAAEIAABCEAAAhDYnQAra7sXQXsBjruI1p7V4VJkLexwRYbAEIAABCAAAQhUIsCBpUpgiRYC+xAwrlGa3ey4j8SOVA3J9UV5RwQEgQAEIACBSxO4vb3VUaWpSwjl/+jRo69fv84ymroJZHjxWGcwZjNbMEA8yR5HOzU/G4fBfQ4COjEYGqCMNy22HShfUxW4QRZ0udPscSlpHl0W10CY4klI605dSDWb6+LCECEEIAABCEAAAhCAAAQgAAEIQAACEIAABCAAAQhAoBMCUwsTrKx1UkBlxTj0IlpZFOeLjbWw85UpOYIABCAAAQhAYDUBDiytRseLEOiRwNQlBpLV3mbdY2b+R6Y///zzf5zp/7/88kvqxW8IQAACEIBARECnld68eRN5jDtvbm7GH0S+upEp+pU6lVDqxe//ENDFU6P9tU6wvHv3DkhXIBAvrR3raJ99r1pedmXP0s+yUnLHbURTmpnrlfJ6hQ8EIAABCEAAAhCAAAQgAAEIQAACEIAABCAAAQhchwAra9cpa+X0uItolyqmdZllLWwdN96CAAQgAAEIQOCUBO78+PHjlBkjUxC4JgHtqnzy5MlU3n///fdjfdJeGfn8+bMuvpjK0cePHw/6UfmpHOEPAQhAAAIFCeiTVLpbyRnhX3/99fPPPxuB79y5M/VUO+xfv3499RR/fT7q/v37OQcdt9AdMrk/PmcikJT+bEPrKu8vXryIF4pmZdO3A2S7zgbzBLCt+iEGnerXsqUntt7CJLUiiIdOCChwQGApAY30p24ti6NiDjCmgRsCEIAABCAAAQhAAAIQgAAEIAABCEAAAn0SYBa9z3IpLlVS0MdaRCtO42QRJoUbcsdaWECBAwIQgAAEIACBSxHghqVLFTeZPT8B+/TOog2XncCyZbbz20kWEAMCEIAABPYiMHs/SSyYfRWhzj7FgRP3ooSSd6/wUyfBRhHpkiUOep2+Arx69SrkUXdt2ccCQ8hOHN++fVskif+EpB2tDvLNRvX27duDnlZS3uNaEaOwLf84JG4IQAACEIAABCAAAQhAAAIQgAAEIAABCEAAAhCAwFkJsLJ21pJN8hUvlxxuES3JCz8TAnHhxo9YC4tp4IYABCAAAQhA4DoEOLB0nbImp1chMLoheMj8H3/8Ueqj721oarOmMVQzctpGPFKBAAQgAIGeCbx7907nYfwSfv/+3QisWwqnnj59+vRYZzCmMlLV/9dff9X3ovIk5J974nMaArI84xs/Dme82WohL6ZSGdRpJVt9KSHd/pQLcAifpFYEmbUUd7jLYIPwOCAAAQhAAAIQgAAEIAABCEAAAhCAAAQgAAEIQAACBQmwslYQZp9RJcslpdaY+szs1aRKCjdkn7WwgAIHBCAAAQhAAAJXI8CBpauVOPk9P4GXL18amTzWENeW1s6pAYFHEIAABCBwBQLGkdfR7N+7d2/Uf/CMD10kwThykwAZ/Xn37t3REuGSpVFcp/GMPx724MGDwx1HsU8NJcWkK49UzxPPFT912FJfGTBe1GKGwhgBOn8U14pYVAGMf+KGAAQgAAEIQAACEIAABCAAAQhAAAIQgAAEIAABCFyWACtrpy/6eLnkiItopy+gLRmMCzeOh7WwmAZuCEAAAhCAAAQuRYADS5cqbjJ7CQK65ME4yfPly5fXr18fAsT79++N3eE6y8R1FocoR4SEAAQgsBcBdXmLktZE8FT4T58+TT3ieqUpMrm/DqsIV+6vGVvdqZj743N0Amo48cGbIx7tG70WbLRcVLeLXHmkL67d3NyMJjF4SlMZGsl4sZNHSa0IUql6YNsHGjggsILAogOWK+LnFQhAAAIQgAAEIAABCEAAAhCAAAQgAAEIQKAxAVbWGgNvmVyyXHLERbSWuI6VVlK4QXjWwgIKHBCAAAQgAAEIXJDAnR8/flww22QZAqcnoK+tGDuWPn78+Pjx454hfP369f79+1MSavMoO5un4OAPAQhAAAIiYPcjo4gMq1jnEEZvB1I8379/L3KnyqhI5/NU9/3TTz/lJooOe+ig8vnye/Ec6fzJt2/fBgi6FOiIx2y0Fmicnw/lWyp3UlyPHj3KG0hISM3nzz//PLTOiWtFyJdOYemkVviJAwIQWEHg4cOHnqPahrWzIlFegQAEIAABCEAAAhCAAAQgAAEIQAACEIAABKoSYGWtKt4dI4+XS0otM+2YHZKOCcSFG/xZCwsocEAAAhCAAAQgcE0C3LB0zXIn1+cnEH/PPs/tkydPet4UqDkXbdbMxQ4+du5CMBwQgAAEIHBZAuGYhJOALu6bCqleaeq0kj6DdOiTA1NZrucvXKMwdSakZ8ukHpATx3x7exs3w7dv39VDeqwAAA8jSURBVB4xszogNCu2slbkLJZUjUx047SSVjKOflpJF73GtSKwHVUL4SkOCEDAQ8DQHvHrOhgZ/8QNAQhAAAIQgAAEIAABCEAAAhCAAAQgAAEI9EyAlbWeS2e1bOdYRFud/XO/yFrYucuX3EEAAhCAAAQgsJoAB5ZWo+NFCHRNQN9X/v333w0RdSKoz6sMtF959O6FkBftClXuwk8cEIAABCAAge0EXr58ORXJ1E569VaaTZ56C/8pArqyRt8Jy58+f/4898TnoARkzr158yYIrwOB+pZY+Hkgx2hdlfxq/nqkI4u6Y003sG3P0XBcf/QwzxD58N21Q5+Q1DGJV69e5aykfrHtcyz4QGARAekQQ4HEUXluYYrD44YABCAAAQhAAAIQgAAEIAABCEAAAhCAAAT2JcDK2r78i6d+mkW04mROECFrYScoRLIAAQhAAAIQgEAlAnd+/PhRKWqihQAEdifw7t27m5sbQwxtENTXHYwAjR/NCqyNoewOb1woJAcBCEDgiAQ0G3j//n2n5HbnohMCo7cW6KoTNtk7CSfBtK969HCyXRBJJPzslkBSvv/617+0jf64J21iDaB6W+NyEsWpu5WMwwY6HFXkEqd968zjx4/zW1KHg1j7CkbqEDgBgdlxdMjj06dP+/xwSZAQBwQgAAEIQAACEIAABCAAAQhAAAIQgAAEIJAQSFZewlNW1gKKoziSojz6ItpRsDeTk7WwZqhJCAIQgAAEIACBwxHghqXDFRkCQ2ABAX3x3b5nSR+/13hJQ+IFkVYLKmnt41W6W4nTStXwEzEEIACBUxHwX+eiu1+MzkU7gEdPK2kBgNNKq2uMToCM2ie6faXGaZDVcvLiOgK6LCtuNSrr455WEgGpiMBBZ4qKH/XXSSSdrjROK+n7Aic4raQDEvlpJa3DjaqCABwHBCDgIaCuc/T6stF3P3z4cAKVMpo1PCEAAQhAAAIQgAAEIAABCEAAAhCAAAQgcFYCrKydpmRPtoh2mnIpkhHWwopgJBIIQAACEIAABM5KgANLZy1Z8gWB/09A10PrCghtB5wior2D9+7dK775ciq5UX8N27Sz/Lfffht9Kk/J//HjR51omgqAPwQgAAEIQCAhoLtQEp/8p/bK60hS7h98RncA60oQ44xTeBeHQUDnpXUMIw+gafrcE58DEVDTiM+lqJRV1geSPxdVSiA2pPXz8+fPebB1PsKlu5WMd6Wj9rXSDdn8j/RxhPjcV3hRufMfLg1v4YAABAIBNS6piEePHsXHRMPTKYfUjpQPJ4Sn+OAPAQhAAAIQgAAEIAABCEAAAhCAAAQgAIEOCbCy1mGhLBXpfItoSwmcODxrYScuXLIGAQhAAAIQgEARAnd+/PhRJCIigQAEeiagoZF2AMf7R3NptRdT90U0PhSkrzvrViXjo/KSU/vCJfmhv82f08YHAhCAAARqE9AW3tHjRurvtLX36dOn6hntzkV9Yn6YVuegdBLYfrF21k4Tv26p+vLlS5IdWSOar088+XkIAjr+F9+WqcZyjg3xOlqfHKWTEth4x5pOPekMT17/Q0HLAD7NeR4to+bDEB1mO8FZrFBeOCBQiYCayffv34fIw6kk+WgErZ/2OHpWJFlEUtT60xdMQuBwRFNGFNZOwIIDAhCAAAQgAAEIQAACEIAABCAAAQhAAAI9EGBlrYdSWCfDWRfR1tE431ushZ2vTMkRBCAAAQhAAAJlCXBgqSxPYoNA1wS021I7I8M+p1FZtV1JYfRXe3OShNGOZGOb5iDe27dvG5+hGsWCJwQgAAEIHI6ADuvGG3Alv/o4/1mj/IiCYtAuXsXAlSClKoPKSIWSWybbT4OUkpB4/ASSJnOyxqI7Sz98+BDTWH2yToe4dAwgiS2OWe7VkSfx9PAzWYEbRNJxrIIXVfWQTWSAQCUCGpXnvWSltJJo//rrLwyehAk/IQABCEAAAhCAAAQgAAEIQAACEIAABCCwLwFW1vblvzr1cy+ircZymhdZCztNUZIRCEAAAhCAAATqEeDAUj22xAyBHglo/kJbJPP7InJZf/nlFx1b0u7M/NEWH43D9bV4e4/mEL/uvpCctc9NbckL70IAAhCAQOcE8slB56UlugDwyZMnee44SJMz2egzilqnmM5xM89GOAd6XYdPdHFZLPD5Gkv+aTRVVJ0s8lvLqu1v3rzJ7xqKuckAVpynOSSghnz//v04g3LrMJuuhcHIT7DwEwKjBDiwNIoFTwhAAAIQgAAEIAABCEAAAhCAAAQgAAEIXJYAK2uHK/orLKIdrlAKCsxaWEGYRAUBCEAAAhCAwIkJcGDpxIVL1iAwScB/bElR6OSStndrE6r+XbF7Umlpx6puUtLuTHuDZhD3ZDs1Q75wQAACEIBAewL5GQPJ8PLlSx3fndou//r1az1NRNUOe/ViDx8+TPz5uZ3AKHAZAzrkvD1yYmhAIP+e38ePH9X0GiTdOIn8nqVBAFXXwVTWESZd7DboFmH5/v27TuYMZrDsYfuaFFnaOqp0Mm4aO4hAUkznO8yWZJCfEChIgANLBWESFQQgAAEIQAACEIAABCAAAQhAAAIQgAAEzkGAlbUDleN1FtEOVChlRWUtrCxPYoMABCAAAQhA4KwEOLB01pIlXxCYJ6CBsbZF6hYje/dkHJG2a2s7pvZiyqHtmPG/2pGpeOJ/tT1xdmtmErnudNLfimNRcTy4IQABCEAAAjGB0TNLCqAzBjqUO/Rr+qkuTBcAqlvMt9erv1OPRvcUUy3rfvHiRX79o6yU29vbsgkRWw0COlr2/PnzEPNZTysNGczvbQsZX+045VEl0Rg936WrVv13Uq1GyosQOA0BDiydpijJCAQgAAEIQAACEIAABCAAAQhAAAIQgAAEChJgZa0gzKpRXWoRrSrJPiNnLazPckEqCEAAAhCAAAQ6JMCBpQ4LBZEg0JqA7ozWFm1tH/SfXCooonaBa7+49rmyebEgVaKCAAQgAIGYwOisfRzAcKuTUhc5dR2T8SKPFhEYnc8999GXRXx6Dvz169f79+9LQhl1V7iITGf+dcBexvP2QvnPUf1/n/LqttHvO3IKcXudIYarEeDA0tVKnPxCAAIQgAAEIAABCEAAAhCAAAQgAAEIQMBJgJU1J6h9g11tEW1f2o1TZy2sMXCSgwAEIAABCEDg0AQ4sHTo4kN4CBQm8PnzZ+3J1v7L/HKJwin913/pmiZdbaFzSqfco1kcFxFCAAIQgMBGAjqde3Nzs6iD0+kLXfvDedqN5P2vyyT48uVLHJ67rWIaPbtlQ+oWMp0M7FnIsrJphUn6QX9LD/xf4ay+9O2TJ08S4DqdpfupEk9+QgACEIAABCAAAQhAAAIQgAAEIAABCEAAAhCAAAQgsI4AK2vruDV+64KLaI0J75Ica2G7YCdRCEAAAhCAAASOS4ADS8ctOySHQEUC2oKpHcPaeDr8u3Qj5qhk2p356NGjBw8e6F/dVsFVFaOU8IQABCAAgaoE3r9/rys+klMxeYo6VTvcfEJvlcOp56OLa2QkJIfKVBYySCiIetiJeSMBrTPpXin9qaJO2cwygFWTBxv49Gf1NY5QThMUMv61crMRNa9DAAIQgAAEIAABCEAAAhCAAAQgAAEIQAACEIAABCAQCLCyFlDggEBLAqyFtaRNWhCAAAQgAAEInIMAB5bOUY7kAgLVCQzf/NAeYv1pA6L+/f79u1KNNyPqSNK9e/eSf4fdmaffmlm9AEgAAhCAAATKEdAcok4XDIdyh35Ncav/GvosXQD4+PHjcqkR0wICoysrOuwhO2RBLASFwH4EVIdlJMtCHkziq521U/alSOMBgoqC00r71UdShgAEIAABCEAAAhCAAAQgAAEIQAACEIAABCAAgTMTYGXtzKVL3rokwFpYl8WCUBCAAAQgAAEI9E6AA0u9lxDyQQACEIAABCAAAQhA4DoERldWOPBwnQpATo9LgMZ73LJDcghAAAIQgAAEIAABCEAAAhCAAAQgAAEIQAACEDgoASbnD1pwiH1EAjS3I5YaMkMAAhCAAAQg0AOB/+5BCGSAAAQgAAEIQAACEIAABCAgArqR5s8//9QlLTEN3Yj17Nmz2Ac3BCDQGwEdLNSddbFUHDWMaeCGAAQgAAEIQAACEIAABCAAAQhAAAIQgAAEIAABCBQnwMpacaRECIEpAqyFTZHBHwIQgAAEIAABCNgEOLBk8+EpBCAAAQhAAAIQgAAEINCUwOjKyocPH168eNFUDhKDAATcBB4/fvzly5c4+NOnTz99+hT74IYABCAAAQhAAAIQgAAEIAABCEAAAhCAAAQgAAEIQKA4AVbWiiMlQgjkBFgLy5ngAwEIQAACEIAABJwEOLDkBEUwCEAAAhCAAAQgAAEIQKARgWFl5cGDB3F6v/322+3tbeyDGwIQ6IGALkDTNWixJP/+97/fv38f++CGAAQgAAEIQAACEIAABCAAAQhAAAIQgAAEIAABCECgEgFW1iqBJVoIDARYC6MmQAACEIAABCAAgS0EOLC0hR7vQgACEIAABCAAAQhAAAJVCGhl5fPnzzr2EMf+5s2bd+/exT64IQCBfQno6jNdgBbL8PbtW9ppDAQ3BCAAAQhAAAIQgAAEIAABCEAAAhCAAAQgAAEIQKA2AVbWahMm/ssSYC3sskVPxiEAAQhAAAIQKEXgzo8fP0rFRTwQgAAEIAABCEAAAhCAAATKEnj9+vWrV6/iOP/888+HDx/GPrghAIFdCOgapefPn8dJf/z48fHjx7EPbghAAAIQgAAEIAABCEAAAhCAAAQgAAEIQAACEIAABJoRYGWtGWoSugIB1sKuUMrkEQIQgAAEIACB2gS4Yak2YeKHAAQgAAEIQAACEIAABNYTuL291Qmln376KUTx7du34MYBAQjsSEBtM6T+4MGD79+/c1opAMEBAQhAAAIQgAAEIAABCEAAAhCAAAQgAAEIQAACEGhPgJW19sxJ8cQEWAs7ceGSNQhAAAIQgAAEmhHghqVmqEkIAhCAAAQgAAEIQAACEFhPQOsrv/32m04uff78eX0svAkBCJQj8PXr1ydPnii+ly9fvnjxolzExAQBCEAAAhCAAAQgAAEIQAACEIAABCAAAQhAAAIQgMAmAqysbcLHyxD4DwHWwqgIEIAABCAAAQhAYDuB/ws6eE0Pil88gwAAAABJRU5ErkJggg=="/>
  <p:tag name="POWERPOINTLATEX_PIXELSPEREMHEIGHT#5C6D626F787B56692073E467657220617474207D206628782C79295C6D626F787B5C226172207061727469656C6C7420646572697665726261722069207D2028612C62295C6D626F787B206F6D20625C61612064657D" val="183,3333"/>
  <p:tag name="POWERPOINTLATEX_BASELINEOFFSET#5C6D626F787B56692073E467657220617474207D206628782C79295C6D626F787B5C226172207061727469656C6C7420646572697665726261722069207D2028612C62295C6D626F787B206F6D20625C61612064657D" val="46"/>
  <p:tag name="POWERPOINTLATEX_REFCOUNTER#5C6D626F787B56692073E467657220617474207D206628782C79295C6D626F787B5C226172207061727469656C6C7420646572697665726261722069207D2028612C62295C6D626F787B206F6D20625C61612064657D" val="3"/>
  <p:tag name="POWERPOINTLATEX_CACHECONTENT#5C6D626F787B566920735C226167657220617474207D206628782C79295C6D626F787B5C226172207061727469656C6C7420646572697665726261722069207D2028612C62295C6D626F787B206F6D20625C61612064657D" val="iVBORw0KGgoAAAANSUhEUgAAEesAAAC4CAIAAADiCpfQAAAgAElEQVR4Aey9O+LfNpamPa6vks7KXoLtFVgKOxw7m4ksL6GkFUgKO7S0AsnpZJJWYNUSZK/ActqZ7R34e6s4jcYAJHAIAiAIPv9Awg/E5eDB7RxcyE/+/PPP/8EfBCAAAQhAAAIQgAAEIAABCEAAAhCAAAQgAAEIQAACEIAABCAAAQhAAAIQgAAEIAABCEAAAhCAAAQgAAEIQAACEIAABCAAAQg0IPCXBmmSJAQgAAEIQAACEIAABCAAAQi0JfDs2bNPP/30wYMHbbMhdQhAwEzg48ePX3zxhTrm69evzZEICAEIQAACEIAABCAAAQhAAAIQgAAEIAABCEAAAhCAQHMC7Kw1R0wGNyDAXtgNKpkiQgACEIAABCDQnAA3uJojJgMIQAACEIAABCAAAQhAAAIVCfz000+6JfLy5cs//vjj559/fvv2bcXESQoCECgm8MMPP/z666/qmE+ePNHtSm1iFSdFRAhAAAIQgAAEIAABCEAAAhCAAAQgAAEIQAACEIAABKoQYGetCkYSgYAIsBdGM4AABCAAAQhAAALHCXCD6zhDUoAABCAAAQhAAAIQgAAEINCJwIsXLx4+fKhbIi6/r776yrlxQAACJxL4/PPPXe66Xfnll1++f//e+eCAAAQgAAEIQAACEIAABCAAAQhAAAIQgAAEIAABCECgMwF21joDJ7u5CbAXNnf9UjoIQAACEIAABPoQ+P/+4z/+o09O5AIBCEAAAhCAAAQgAAEIQAACRwg8fvxY+0x+Cq9evfr66699H9wQgMBZBHS78j//8z/1Lk8nwP/5P//n3/7t3/793//d+eCAAAQgAAEIQAACEIAABCAAAQhAAAIQgAAEIAABCECgDwF21vpwJpf7EGAv7D51TUkhAAEIQAACEGhHgBtc7diSMgQgAAEIQAACEIAABCAAgToEfv/99//9v//327dv/eR0fUs7T74PbghA4FwC/+t//a/gEtc//vEP+cj/XMHIHQIQgAAEIAABCEAAAhCAAAQgAAEIQAACEIAABCBwHwLsrN2nrilpZwLshXUGTnYQgAAEIAABCMxH4JM///xzvlJRIghAAAIQgAAEIAABCEAAAtMQ0CaT3mf266+/+iV6+vRp8D0u/yluCEDgRAK6WvnDDz/4AvzP//k/379/7/vghgAEIAABCEAAAhCAAAQgAAEIQAACEIAABCAAAQhAoAUBdtZaUCVNCPgE2AvzaeCGAAQgAAEIQAACuwhwg2sXLgJDAAIQgAAEIAABCEAAAhDoSmB1k+nvf//769evu8pBZhCAwB4Cjx49evfunR+DS1w+DdwQgAAEIAABCEAAAhCAAAQgAAEIQAACEIAABCAAgRYE2FlrQZU0IRATYC8sZoIPBCAAAQicS+Dt27f/+Mc/Pnz48Mcffyyvyf7b3/722Wefff7551999ZXObHz99dfnSkjuEFgIcIOLlgABCEAAAhCAAAQgAAEIQGBQAqubTN9++60WHQaVGLEgAIH/IqC1Py0O/tevf/7PJS6fBm4IQAACEIAABCAAAQhAAAIQgAAEIAABCEAAAhCAQF0C7KzV5UlqEEgTYC8szYenEIAABCDQh8D79+9fvnwZHM/YylqvzH769OkXX3yxFQB/CHQgwA2uDpDJAgIQgAAEIAABCEAAAhCoSeCnn35aXpry888///bbb3p1ilLXe1P00hT96Y6E/iYwtlc3mVQ0LT3UpElaEIBAMwIPHjzQMOUnTxf2aeCGAAQgAAEIQAACEIAABCAAAQhAAAIQgAAEIAABCNQiwM5aLZKkAwE7AfbC7KwICQEIQAAC1Qno/Njz58+Nd7f83HWP6/vvv//00099T9wQ6EaAG1zdUJMRBCAAAQhAAAIQgAAEIHCIgPZdfvjX3/Kp63Rausole1t/F7W3VzeZVKiPHz+mC85TCEBgHAKrHZlLXONUEJJAAAIQgAAEIAABCEDgigRkaOh1NhO8ueaK8JEZAhCAQCMCGtuV8kWXshsxIVkIQAACewmsLsizs7YXI+EhsJfAatdjL2wvRsJDAAJ3JoA9WFz7L1680PWt4uh6UbiufukqcnEKRNwioFbNCvYWnMWfG1xpPjyFAAQgAAEIQAACEIAABM4nINNOVrdubxWIopemPHv2rCDiuVHi15Vp7eDDhw+c0Dq3XsgdAnsJ6Nbll19+GcTS5dLXr18HnvyEAAQgAAEIQAAC0xBYNuf0tWS9fWP5bLL+lVtm3bm7ocMKNk3VU5CDBFwTXbqMOtHSg/yu5L5DrsAHsyM6BCAAAQh0IKDh2h/G5Y6H90WMV69ePX78uINIZAEBCEBgVgLsrM1as3OXS7tIi27gKwn+WspiA3777bfaKB/2sjd7YXO3UkoHAQgUE8AeLEZnifjo0aN37975IXWq6rvvvvvqq68ePnyoa/zLvLmsuGqe/fnnn3XmKoii6Bc9VOYXvKd74RlrL/7Sx6K9qDoUuKds18rrryeKu1SMNM5FhqXC/J+qvK+//vpECckaAhCAAAQgAAEIQAACEDidgO456JzfYi8UCLNc/frxxx8vdPdJCw1aOwgK++bNmwsVIRCenxC4LQF1W40/33zzjU9A22xaMbzi5VK/FLghAAEIQAACELghAbc55+/GxWeMtsjoHvvWo4P+wwp2sFxEn4mAWqk6i/7cUTwtdAQ/ZyovZYEABCBwBwI6rKyRXOO5xnbn8If3O0CgjBCAAAQGIcDO2iAVgRgBgcASXGzARW3Qv0HgxE8dN9dh9GH3ldgLS9QdjyAAgVkJYA+eW7O6XaLPZzkZdGtLF7FWr5zoHpf+NFUtTzU167SGArtDaDpUpusqvFFFMAO9ZVnHXrSXZenDQXPkcRQT+O8bXNLwXr58WZxQi4j6mupqd2qRV5zm+/fvgyNWcZjqPrrfee4bKKuXiAQhAAEIQAACEIAABCBwhED80hSXmu4/PH36VFbDZ599Jk+ZjssbU2RsB0aj7Ektal/l49cyzVZf+nKiceSY44AABAoIqPNqBVALf35c/dQgpiHO98QNAQhAAAIQgAAERiMgTcbt0g0l27CCDUUJYYYioEUJvQJ2KJEQBgIQgAAEDhLQmnOwEH0wQaJDAAIQgEAZAXbWyrgRqykBHT198uTJrmtaTeVpnTh7Ya0Jkz4EIDAaAezBE2tEt63861u7PqKl21xSHfWyOS3VukQ0ZevwhuayEws1QtasYPeshb/0zIy8IAABCEAAAhCAAAQgAAEIGAno3R56u0F8l0nR9fqTV69e6ZU2Msv1opR/vTDln29M0V2IFy9eKKLejKCbXX5G2krXAoqi+J4DuvXBsfjNGt9++61WEAaUFpEgAAEjAXVhdeQgsNYEtYEXePITAhCAAAQgAAEIDEVAO3Z6U8aA542GFWyo6kMYCEAAAhCAAAQgAAEIQAAC0xNgZ236Kr5iAbVbrS8H1F1OCfa+B8TCXtiAlYJIEIAABOYjIN1P7/V25Xrz5k3BeSodM9NRDf8IhyZuTd8uWRwQaE3gv7/B1Ton0u9MwH2iUcdbdTdU51k7C0B2VySwNBt9xUJtRlNUuyJoqpOZqre30jjbQSZlCEAAAhCAwKUJSC3ZWteWfqsLWmn9Vle/ZGy/ffs2eL+1fv7000/DkllexhaIJ31JBQk8+QkBCFyOgJYRdc44eDGzBiVZRk2Nr86gMCo7Ayc7CEAAAhAQAVbCaQYQgAAEIACBAgJMoAXQiAIBCEAAAhBYCDCNjtMS2Fkbpy6QxCeg/SD/ZxW3tr+rpNM0kZvshTVlSOIQgAAEIJAm8Pz5cxfg6dOnetO3+7nXobNYml71Drsloj7MxemsvQwJX0yAb3AVoxs0oi7G6Dqpjn99+eWXOvOq02D6V26dcNXnCAYVGrHOJqDVJU1jrtno8xS6xKU2o7ZU/Vax0lTKSl+5LI3zk08+Ue6S4WwM5A8BCEAAAhCAwEAEjlzfWoqhm1q6Lh68jUyGt17HMlA5PVGkdwX3zZaHemGMFwonBCBwVQIyuOIdO13oCoapixYPo/KiFYfYEIAABC5NgJXwS1cfwkMAAhCAwFkEmEDPIk++EIAABCAwAQGm0dEqkZ210WoEeRwBbVI7dxXHV199VSWd1onMvRfWmh7pQwACEIBAloDOn7t35ur138evRXz//fcu03fv3o38TnAnJ445CHCDa456/L+l0JtF9Ib+ly9fuhHKFU9v9dbFU2nJjC+OCY6FgKY03fHT3BM0G7UZtSW1KLWrKqyUjlqg0lTKQYLKXTJIksCfnxCAAAQgAAEI3JOAbnfHCsOCQi/uSn99S8Fkokvr0HXxJ0+exPclpI2MSVW3OAJ9THLqhTGXeKHamEiRCgKjEVB3VqcOpNLN0qubQhiVQZ3yEwIQgAAEOhBgJbwDZLKAAAQgAIH5CDCBzlenlAgCEIAABLoRYBrthtqeETtrdlaE7ExA+9R1c7zQ2wBn3QurW6GkBgEIQAACZQT8E1/+x7jKUlOsr7/+2r8m7V/oKk6TiBCwEPjkzz//XMLpfcnuS3D+awB0iFCnJ+Wjs4/xgUJLHtkwuiKiP92GXBwKr+/z6F/9PPG0ooDoeKiKrLKLzNYR0mzp0gHU81VYlX35d7lklY6y9VQfE9AR1a2nvr/e4n/ku4F+UrivTkAtQbensqV49erV48ePs8ESAfRxydVvSgRRZHBq2Svw5CcEIAABCEAAArcioPtXW2Z2VlXQ2wqkcmRV9w8fPpxoaKzWpu4/+AsNSxgZC7x/YRUXnhC4NAGNP275xRXkunY6RqWrRBwQgAAEINCNACvh3VAro08++aRidj/++KM2RKskOKxgVUpHIlMSWLYdl6Itm4/Lv1rEKNh+1caiPjgwJSgK1Y4AE2g7tqR8WwJayl6O1iwjudzLqJ5doF4ldnxHfjVZPCEAgSoEmEarYKybCDtrdXmSWnUC2uTV1s+iFThVYXEUqAoVV1Sql3Q1wcn2wlbLiCcEIHBzAtiD/RtAcAr9l19+yb4B3CJkcErNXauxxJ0sDCvYPSv0v29wWXLVZoAuNemKYcFeQpz+3//+92+//bbWdl2cfnUfKdYqvv4OpqxS6+yp/qqMHYswuvTyzTff2AUb8NCqXXhC1iIQTDzpZI+0GfUd+8tF9E56CZYWhqcQgAAEIAABCMxKIK3WphWSdFyfmCyaob54syV5reUGv+y4IQCB0wlo2UufII7FuGKXx6iM6xEfCEAAAhBoTWBLed7KN21EbMXCPyaw3BVx55IFVm/9i++lxxF9nxbnjYYVzC84bgikCagZq0NpscLep7jBlUbK05gAE2jMBB8INCWwHNqOX9qVyJQbXAk4PILAuQSYRs/lv5r7VqVccZl9tYB4Tk9AqoLMwK23msbFv9xp8pn2wuLqwAcCEIBAmgD2YJpP8VP/3bL6RJDmmuKk/IjBnHXdd+/6haruZgW7OtJ9N7hc9rp2JSXS/dzr0N0t7UN8+umneyMOEn7XESUns8YLXU3RNwFaFFxp7rpWx+v8Xb3c1hHMOlkORya81fdqJHJkSSUBh0cQgAAEIACBuQnoHQdbbx1LH07apdvIHtHrEgchKStXilaszI92zWwQXIgBgTkIrL4c9IjNdQqWXQOvJDxSQIzKU6qYTCEAAQiMSYCV8KHqReaMLBf70eQWN7hWgQwr2Kq0eELAEdg6h+oCOEd6kcQFwwEBR4AJ1KHAAYGeBKST6MW+xgu63ODqWTXkBYFdBJhGd+HqEJidtQ6QyaIPAaMNeNFznnPshfVpCeQCAQhMSQB7sHq1+ifK9CkdfZKrVhaffPKJS4pvkDgUqw6j9qK4rGCvAnSef3GuXQ5VgFaadkVxgZfjkrJvnc/lHNIvdcNEZ4/skmsXU2ebHj9+3KLgulEWn/hMy6ZVQlViOgxP5yZg31ZfOOgsddmEp5ZmXJV2wPfK5iLigAAEIAABCEDg0gR0q2rr+pbKpVchJEr35MmTxNPgUSKXIGSHnzKsYmVetsZQXwnrwIEsIHArArLi4yUFDU3X6vh7DTeMyls1cgoLAQhAoBEBVsIbgS1OVvsdqhSdNi5OoVHEYQVrVF6SnYaAXqCpl7xOUxwKMg4BJtBx6gJJ7kZAOolevh6vAt2NA+WFwKUJMI0OWH3srA1YKYhURkA2oCVi8TFdS+Ltwmj8jLWgy+2FteNDyhCAwPQEsAerV7F/1uuzzz6rmL7uGrnU4hNc7hEOEWAFu1YzKLzBpey1heA3WbtA47zt3i5zHFJXOT98+BBrmXFIhdF1r6bHsH744Yc436zPu3fvsmEIMDGBgl3AgigCWNDSyjKauLIoGgQgAAEIQOAOBPT6mefPnydKqheobD3VLviuTwSXGTJbuR/xl3G0etd9wBOQR4pJXAhAICaw2s11J0oDWhx4TJ8Cw60gisqOUTlmA0AqCEAAAqcQYCX8FOzZTPXqujHPEg0rWBYpAe5M4NGjR+OsWty5IiYrOxPoZBVKcS5HQO84vpzMCAwBCDgCTKMOxSAOdtYGqQjEqEJA3wOwpDPmqotF8gn2wizFJAwEIACBBAHswQScI4/qrqD698H8e2JHJJw4LivYVSq3/AaXroemT1iuyqePuq76X9FTBLJnj6RAS9XWda92BdRR17LxYtch13byk/IpBNRsCi4Kl7WZgliSTRKeQoZMIQABCEAAAhA4i4A+WpvWTxIvIdu7f2Z5EUMHDlJ4Vj8dprtqicJ2EIwsIACBDgTUzVe33K6yhotR2aGRkAUEIAABCAQENPuwEh4wGefnsDrMsIKNU3dIMiAB2u2AlXJpkZhAL119CD8HAQb2OeqRUtyTANPoaPWuGmFnbbRKQZ4jBFZf9BkneN2N46vvhcV1gQ8EIACBvQSwB/cSI/wlCNCwj1dT+Q0u5V3wXamyHdbj5WyUwoMHDxKfAtB1tffv3zfK2iVbjLQ4ossax3UJ/PbbbwXCpw9VbyVY1tLKYm3JgD8EIAABCEAAAoMT0I6LvjyTEDL9Jgh9HTcRN3708OHD2LO/z5ZBu/dCWn/JyRECEKhCYPXVg9que/HiRZX0myaCUdkUL4lDAAIQgMAqgeIFw+KIq2LguUpg9Wr6asjOnsMK1pkD2V2LwCDvnbkWNKRNECieB4sjJoThEQTuSUCvBq77dvB7YqTUEDiFQPFsWBzxlGJeKFN21i5UWYhqIWDZ407vkltyOTfMpffCzkVH7hCAwBwEsAcr1qNvWZedZt8Sxj/8wNrsFiXfH0o+jTL3X8uiuVgyjXadL1Sfefv2rT6g5lK4ukME3r17F5dCI0XBp4fidLI+/sCRDUwACPQnoL5QMFn6c21/mckRAhCAwFUI+NfpdSbpuu9e8oFPWSi/gLhXCWRtivSdK+P7yVzWI5zh07seVu0IfYtMKzhOVBwQgMDEBPS97tVFFX3wXC+Lafo172tRxai8Vn0hLQQgcDkCFzLBWAkfuXUNa8UMK9hWbV6oS24VAf/jBNJrIMfTJ4W7EWACvVuNU94xCehs095F7DELglQQuBsBptGhapydtaGqA2GqELCoByPsax8pLHthR+gRFwIQmIMA9mCtevzss8/cWfS6irpLVqJyN8lSX6xgWyilw/S+wSVpdDpzphtcW61QxeyzNaghKV3HW0+5IbNF5g7+ZWcBy2amMv2juGHfofooIwQgAAFHwP9mkWyJOW5wTVkoV2U4tghkb3BVXJtWUn0U9a3CLv7fffddHEAqun9cLw6ADwQgMBkBXdpcHQA1RPz0008jFxajcuTaQTYIQAACuwhcyAQrXjBkJXxXkygOrHXgMV8zP6xgq6gv1CVX5cezCgFGrSoYScQRYAJ1KHBA4EQCxT3xRJnJGgIQEIHizotG16L9sLPWgippnkvA8g2uirvkZxX2unthZxEjXwhAYDICxSrlZByOF0ffpXR7EJZb0MYcg4MZV//6pbHUB4Nh7xwEqOh/OZjEgwcP9jZWfZnq999/P5jvONFXT39Kde52S01VUEaj7DZOWV7EGpDA3p6rIpTZhAWx1DhXe9aAGBEJAhCAwIkEZlKoHMYpC+VKh2OLgIxhZ2NvhSnQKLaS0hrx1qNu/o8fP/bf4OLy1Yd3nBsHBCBwBwIyfFYHJS04vn79enACGJWDVxDiQQACELAQuJYJxkq4pU5PDDPsjt2wgsWVda0uGcuPDwQgMCYBJtAx6wWpIAABCEDgEgSYRsepJnbWxqkLJKlF4OPHj6v7xUH6W18XCIKN/PPSe2Ejg0U2CEAAAncj8Pe//90VWcfMai2n61aLS1aOOV6g75cI95gEjt7gUqn8LmEs5Oobpo1xRwsmZToWafUAVhyslk/ZedbVd5PUEol0xidQ0AAKOrs4FMQqiDI+cCSEAAQgUJ1A3c8BVxevLMEpC1WG4laxstaBztulb3d/++23RmJPnz4t3m8zZpENphtrq0VWMfkAV5YeASAwH4Et82f8K50YlfO1RkoEAQjckMDlTDBWwm/YSm9V5Mt1yVvVTs/C8l7enrRvkhcT6E0qmmKOTOBCV8pHxohsEDiFANPoKdiDTNlZC4Dwcw4CwXnx1ULpVXrpXfLVWAN6XncvbECYiAQBCFyOAPZgrSoL7la9efOmSsp+OvbjZ1Wyvm4irGAfr7sKN7gKjuysHlg8XphTUoi/xCfVufOpUJ1DLSg7A00BtJmi6HzwLs1ADaasYX/xxRe7Ghtnl2dqZpQFAhBoSsDyQqamArRIfMpCtQA1WZq+MbxatOz2mPGeg9J58eLFahY9Pbek7fwaiJ5FJi8IQCBBQHtvq0a95sTBb3ViVCaqlUcQgAAErkLgcibY6qSZpb1rcTKbGgEg0I7A5bpkOxSkDAEI1CXABFqXJ6lBAAIQgMCtCDCNjlDd7KyNUAvIUJ2A5QZXdpe8ulSNErzuXlgjICQLAQhAAAJlBHzlfEtF3JXy+/fv/WsgVdLcJQCBb0ugwg0uKVh7d0D19Tq9HmMO6PF50/4dWPdK9+rrerGB7tXMUQWUophA3Hq3ktKtqiMXLxX3888/30o88LdLFUTkJwQgAIG7EZjyxcxTFupuLXNved++fZs9o/bw4cN0srpn7lvpq4GlAMvwXn3U01N20OpyvNStx48f95SEvCAAgXEIbC0jvHz58vfffx9HzlgSu/mGURnTwwcCEIDACAQuZ4KxEj5Cs0GGdgQu1yXboSBlCECgLgEm0Lo8SQ0CEIAABG5FgGn09OpmZ+30KkCARgRWt4yDvLK75EH4kX9edy9sZKrIBgEIQOBuBDSb6ODBUuoqr8R98uSJY1j8mROXAg4I2AlUuMGlzLa+c5qQ48htkESynR/pKNW7d+/8TDU0PHr0yPfp49apKTcqZXPUV8Jev36dDUaA6Qlopcly3k5N68OHD0c+yqy4P/74o+US16tXryTV9OQpIAQgAIEqBLKXXqrk0jmRKQvVmeHlsrOsTUt9zZZLH9faUomlhEgVGUQB3jKdttasswUnAAQgMAGBrVcPqmiDDw4YlRM0P4oAAQjcnMAVTbAttX+1KlkJX8WC57AErtglh4WJYBCAQECACTQAwk8IQAACEICAnQDTqJ1Vi5DsrLWgSpqnE/j48aNlEWDvO/1PL1dCgOvuhSUKxSMIQAACEOhMQLPJ999/7zLVK3GPHAbTaQd9kcilNsfFFlccHIMTqHODS43Yfn1oITJHQ5eVHlTwd999F/j0+alRSXdsLLWgTWvLMdk+YpPL6QR04VAtJ3G3SqagpqjjX2xTCsoo8b2+5Wg1n544vUkgAAQgcCECGlcvJK1R1CkLZSz7bYNZVFPj28Wk2OgNC1LR9T0uaR3a0ZHdrkalFfBBrogHX9/2K/3Zs2f+T9wQgMDdCGzd1NLiiQaxkWlgVI5cO8gGAQhAIEvgiiYYK+HZaiXAdQlcsUtelzaSQ+BuBJhA71bjlBcCEIAABCoSYBqtCHNvUuys7SVG+KsQsGyR6yidxp+rlMgi53X3wiylIwwEIAABCPQhoEPm/kF0fURLr/zem7VOl+kgmT8d683gk027e5kQvjOBOje4JPTWGy8S5Xn79m3i6SUexffQCjjUKqluyOimjT8wxSnrMKu+Ls0oE5O5s8+DBw90IlBnndV43FUuOdSYtWGs1ZBaDUbpqNcrTaWs9JcLh3IoX+U+ztHqOzcGyg4BCFyLgP8SiGtJnpB2ykIlyssjmcTZSpe2sEsb0V0CGefSOvSeFV2LkqozDuetVWlp6eMIiSQQgMApBDTQbZnzW0PHKXKuZopRuYoFTwhAAAKXIJDVxscsBSvhY9YLUh0ncNEuebzgpAABCPQhwATahzO5QAACEIDAlASYRs+q1q3lcXbWzqoR8q1FwD8yvpXmTB/gWsp46b2wrWrCHwIQgAAE+hPQkTB/lpTGqBMLxjspOqimQ2U6iubPxa9evRrkzeD9YZLjWQT+WitjXcnQ1+h2pabrTzpeuSvKUIF14eTnn3/2RVKXPveE6HJDRoKJrQYX7fbpe7u6JyPB9HEw1dGuw69+0XBPT0CdsU9/VB858tnK6SuCAkIAAhCwE5jyWM+UhbLX6Q1D+vbwVvH1CdmtR9fy12JBYD44+bf2n1wAHBCAwB0IaCh49+5dXFJ56lUs5642xFLFPhiVMRN8IAABCIxP4LomGCvh47cuJCwgcN0uWVBYokAAAqcQYAI9BTuZQgACEIDAHASYRvvXIztr/ZmTYzcCll1y/2x6N8FaZ3T1vbDWfEgfAhCAAASMBPRtEv8jWjqOpVsSui6hf3XM7OHDh3J/9tln0uF1Zeu3337T2rvCaP6Np+Dvv/9e3/Uy5kswCNQiUO0Gl143oka/dSRxVVx1A3UMdY/Vp+N7DvUBLh+X6qLgm4B+CrghAAEIQAACEBifwC69a/ziLBJOWairwD9FztgwjsWQXR17XtFn65qWvrpzXZvoig2ea2MAACAASURBVBWBzBAYloDuaOn1K6vHdjWAaAlyWMkRDAIQgAAErkvg6iYYK+HXbXtIvkrg6l1ytVB4QgACAxJgAh2wUhAJAhCAAASuQoBptGdNsbPWkzZ59SSgt/PrpfzZHKe8wcVeWLbeCQABCEAAAkYCOkGhuxK+xqjpNb7ZkUhNt7x0bm38d+kmisCj6xL4S0XR9Ymnvant6ip7E28dPha+gEBrIUkfAhCAAAQgAIEpCega/HzlmrJQ81VT3RJZbnDN8Q0uvSZw9VaGeGJE1G1UpAaBSxN4+vTpqvwaLbWft/oITwhAAAIQgEAxAUywYnREhEALAnTJFlRJEwIQgAAEIAABCEAAAhC4KAF21i5acYhtIWDZItcr/2Z9Byh7YZZGQhgIQAACELAQePbs2YcPH8ruPOuwls5xcX3LwpkwLQjUvMGlb8/tFTG+BLU3hbPCy1AM3oXAu/PPqgvyhQAEIAABCNyQgMyP+Uo9ZaHmq6aKJdLptK1LTX4uc3yDSx/d9gvl3Fp813e93U8cEIDAzQk8fvx4i8DLly+3HuEPAQhAAAIQKCOACVbGjVgQaESALtkILMlCAAIQgAAEIAABCEAAAlckwM7aFWsNmY0ELDe4yg6jGwU4Nxh7YefyJ3cIQAACkxHQFSx9jEur68apU9/d0t2t33777fXr17Nelp6simctTs0bXGrKusW0i5SObP7000+7ogwSOL57xrvzB6kaxIAABCAAAQjcgYBlUe9yHKYs1OVqoafAltNpc7xdTCbPzz//vMoWI2IVC54QuDOBrXUVrULwWYY7NwzKDgEIQKAFAUywFlRJEwLFBOiSxeiICAEIQAACEIAABCAAAQhMRoCdtckqlOIEBCwrAMZj6EHKV/nJXthVago5IQABCFyFwHKP688//3zz5o0OYn311Vc6b6bLWpJf/+qnJla9IEAH1XTogrtbV6nWueWseYNLpAoOIMZXocYnrg4caNLq4bw7f/yKQ0IIQAACEIDANAQCVWSOck1ZqDmqplEpti41+dnJivZ/XtS99ZpAFafAgLooBMSGAASMBBLDwhXXT4ylJhgEIAABCJxCABPsFOxkCoEtAnTJLTL4QwACEIAABCAAAQhAAAJ3I8DO2t1q/Fbl/fjx4x9//JEt8tw3uNgLyzYAAkAAAhCAQBmBR48e6YKWXgegCVd3PXSnS//qp77T9ezZM130KkuWWBCoTqDyDS7dYlruLNoFveIJpFjmhFppR0FICEAAAhCAAAQgYCEg08Jy9cWS1DhhpizUOHjHlMT4Da4xhbdLpbb97t271fBaeeeT3Ktk8ITAnQkk1lUSm9Z3JkbZIQABCECgjAAmWBk3YkGgEQG6ZCOwJAsBCEAAAhCAAAQgAAEIXI4AO2uXqzIE3kXA8gIXfTZk7k1k9sJ2tRkCQwACEIAABCAwH4HKN7gEqOAuk+47XossN7iuVV9ICwEIQAACEJiMgGVR73JFnrJQl6uFzgJbLiI+fPiws1TVs4ttB5dFgenk4uKAAAQmJrA1OOiljG/fvp244BQNAhCAAAR6EsAE60mbvCCQJUCXzCIiAAQgAAEIQAACEIAABCBwEwLsrN2kom9bTMsKwNwf4Fqqnr2w23YBCg4BCEAAAhCAgAgMcYMrYXoNWEn6mt6vv/7qC/bVV1998cUXvg9uCEAAAhCAAAQg0I6AZVGvXe6NUp6yUI1YTZNsoFSvlkua9qr/hTwT38zRx7svVBBEhQAEuhH47rvvtvJKDClbUfCHAAQgAAEIrBLABFvFgicEziJAlzyLPPlCAAIQgAAEIAABCEAAAqMRSCyDs7M2WmUhTwEBywrAHW5wsRdW0HiIAgEIQAACEIDANATq3+DSXaa95yz19v2PHz9ehWl832zrlQBXKRFyQgACEIAABCBwLQJv3ry5lsAWaacslKXgtw3z/v17S9mv/qIEFVPfzFkt6R1W3lcLjicEIJAl8ODBg7/97W+rwa61frJaBDwhAAEIQGAQAphgg1QEYkBgIUCXpCVAAAIQgAAEIAABCEAAAhAQAXbWaAZzE9AR2a29Y7/gd9hHZi/Mr3HcEIAABCAAAQjcjUD9G1wiWHCjKb4WNWxNxKImXgkwbCkQDAIQgAAEIACBixJILFtftEQSe8pCXbc6+kiuSwjZjPa+GCKbYP8AL1++3Mq0wGjaSgp/CEBgPgKJdYZ4UWK+4lMiCEAAAhBoTQATrDVh0ofALgJ0yV24CAwBCEAAAhCAAAQgAAEITEyAnbWJK5eiiYDlA1x6x9+nn356B1zshd2hlikjBCAAAQhAAAKrBJrc4Hr8+PFqZgnPq5xAevv2bVCKb7/99iZKc1BwfkIAAhCAAAQgcAqBq2hNu+BMWahdBG4Y+MOHD9lSP3z4MBtm5AC///57YhX+0aNHIwuPbBCAwLkEtNSwJcC7d++2HuEPAQhAAAIQMBLABDOCIhgE+hCgS/bhTC4QgAAEIAABCEAAAhCAwOAE2FkbvIIQ7ziBxN6xS/wOH+BaCstemKt0HBCAAAQgAAEI3I1AkxtcgphQsFYR6/uwesvg6qOhPOONNN6dP1QFIQwEIAABCEBgbgJatp7v3PaUhZq7HVYp3R2+wfXmzZstVvdZed8igD8EIJAm8PXXX28F+PXXX3/66aetp/hDAAIQgAAEsgQwwbKICACBngTokj1pkxcEIAABCEAAAhCAAAQgMDIBdtZGrh1kq0KAG1w+RvbCfBq4IQABCEAAAhC4FYFWN7gK7jXFl6NGqwltpAVqtL5am1AlR5MfeSAAAQhAAAIQuDqB77///upFiOWfslBxMfEJCOgGQuAT/7z6N7gS9y25wRVXNz4QgEBAIPFmnPHXT4Ky8BMCEIAABIYigAk2VHUgDATokrQBCEAAAhCAAAQgAAEIQAACCwF21mgJcxP4+PGjPnKQLeOt9pHZC8u2BwJAAAIQgAAEIDAlgVY3uHSvSbebdiFLmGG70mkXOD4jVXBRrZ14pAwBCEAAAhCAwNwEdJn85cuXk5VxykJNVkctimP8esyDBw9a5N4nzfjtD36+icVoPxhuCEDgzgQSW3SJF5HemRhlhwAEIAABCwFMMAslwkCgGwG6ZDfUZAQBCEAAAhCAAAQgAAEIDE6AnbXBKwjxjhMIvhywmqAO3H7xxRerj6b0ZC9symqlUBCAAAQgAAEIZAm0usGljAtuN71+/Tor8YkBuMF1InyyhgAEIAABCEDg+fPn80GYslDzVVP1En348CGb5ueff54NM3KAxP2Ku628j1xNyAaBkQl89913W+LpHY3v37/feoo/BCAAAQhAIEEAEywBh0cQ6E+ALtmfOTlCAAIQgAAEIAABCEAAAmMSYGdtzHpBqooELDe4EjeaKkoyTlLshY1TF0gCAQhAAAIQgEBPAmPd4IqvSPVkkc5LHwr49ddf/TBfffXVrd554JcdNwQgAAEIQAACnQl8/PhxZE2pjMaUhSpDcbdYP//8c7bIUrazYUYOkOiwiZXokUuEbBCAQGcCn376aeIu6/ifMe+Mi+wgAAEIQMBCABPMQokwEOhGgC7ZDTUZQQACEIAABCAAAQhAAALjE2Bnbfw6QsKDBLjBFQNkLyxmgg8EIAABCEAAAncg0PAGl2437T12qaOc2rIak/v3338fCFbwkbEgBX5CAAIQgAAEIAABI4Epr3xMWShjhd48mGV5+uHDh9el9Pvvvyduqd3t3WnXrUckh8DpBBLDReJ1pKeLjQAQgAAEIDAsAUywYasGwe5JgC55z3qn1BCAAAQgAAEIQAACEIBATICdtZgJPpMR0JnYP/74I1uoxMZQNu5FAySKzF7YResUsSEAAQhAAAIQyBJoeINLeRfccUq8USNbmKYB4vdbP378uGmOJA4BCEAAAhCAAAQWAs+ePUvcBrkopSkLddG66C928G3bVQH2vgxiNZGzPNOryYll6LMEJl8IQGBMAonhQvt8+lT4mGIjFQQgAAEIjEkAE2zMekGq2xKgS9626ik4BCAAAQhAAAIQgAAEIBATYGctZoLPZAQsbzj929/+pk8mTFbwbHHYC8siIgAEIAABCEAAAvMRaHuDq+CO05g3uF6/fh3UfcHltCAFfkIAAhCAAAQgAAELgffv3798+dIS8kJhpizUhfifK6rxysHnn39+rpxHck8swatcn3766ZHEiQsBCNyHQGLXShASQ819EFFSCEAAAhAwEsAEM4IiGAT6EKBL9uFMLhCAAAQgAAEIQAACEIDAVQgklrvZWbtKJSJnmkCikbuI6V0hF2wyR7rUFm6TAaE4EIAABCAAAQjcgUDbG1wiuPemk14jrb2r0dDH98r2lmu0EiEPBCAAAQhAAAKXICC96JtvvrmEqHYhpyyUvfiE/PDhgwXCpV8wllhKvvS3xSwVRxgIQKAiAV34TFxnTQw1FWUgKQhAAAIQmIAAJtgElUgRZiJAl5ypNikLBCAAAQhAAAIQgAAEIFCFQGK5m521KoRJ5HQCiUbuZEvfZXLBJnOwFzZZhVIcCEAAAhCAAAQsBIa7wSWh4+tSlpK0C/Px48eff/7ZT18nqB48eOD74IYABCDQmoDGIn0P8NGjRxp/dKj9k3/9yfH111/L//fff28tAOlDAAL9CUx5pmfKQvVvG5fOMVCtV8ty6c0YfWRMr6VYLZc877nyvkUDfwhAIEsgMR5advuy6RMAAhCAAASmJ4AJNn0VU8BrEaBLXqu+kBYCEIAABCAAAQhAAAIQ6ECAnbUOkMniXAI68ZXYPnay3XYfmb0w1wZwQAACEIAABCBwEwJ/bV1O3TTQfadff/3VntG7d+90FUHX6+1RmoaMb5TxAa6mwC+RuJYP9PkINezlT1bWb7/95ttaf/vb3z777DM1/uVPloau2RiL9uLFi++//16B9e/jx4+NsdoF06ayTlqrvK6YrrBLMfXvUsyHDx/KmByn87Zj0jNlmfEahTQwqrHF+S4tUGc3nzx58urVqxMbzHLZ1fUL11oks1qI/nU9Qt1BDUathaYSVyg+BQQmHqN0OVNdu4DJyFGmLNTIwMeUzfINLk0TYwpvkSp9p+K2K+8WdISBAARiAho0ZAvE/ouPFCG7pbmVSAf/iRW2DvTIAgJDEaA7D1UdFmEwwSyURgjDwtoItdBBBrpkB8hkMRQBBrehqgNhbkKAfneTiqaYjgBWqkOBAwKXJsDO2qWrD+EtBNKNfElBZ6v0Fm9LavOFmWMvbIJ60ZltneXQMVEdR/RPiromqrN/yzFRHedYjv/dttFOUN0UAQITEMAenKASTy/CiStpzW9wCa7uOz1//nwX5Tdv3px4DyEQ9dI3uKRXSaNa7tvoX7mXaxVyqFx8SSyo6/RPDfc6OSebSvTSIfVUnPUXhJTmqu7w3XffJS6u6AtL7nyeDu6f1RHevn2rkmYLuxRT5fU/piFNXZaViqmyZEFNEEC9bOliKrgMlUTl7i2sLgpq8FQtGCOqwagidA7AGL5KsKWpaNBWY9hKcHm02iOWpjLIWKTJWEIutanOG4+cqo5nz55tFXPVX5WoGlzs2yVBBdMFNrUWWbPffvvtJU7crhbtXM/pxygNLJov3HRwLu1auU9ZqFpw7paOrzZslV1a09aj8f3Tc/fEi5iaSVV2/WkadVOq6muZ9TT9qVrTmnBZ5S5a+jJ3L1krRyWlqXbJVPrGxNjLoHWIpfbgrCenLatGpDBLBaJS7FWQvtGqHjesPjm9whZXIgZFzOREH2eqrxp3yzxV9t4cpayuJytPKesvmPL8/ctlGppgDqI7X3R94IYmmIqsXhnXlzyHXQmfaWHtxDH/ElnfsEteol6OCKk6XfQBrXL8Uyf41/ijBKUb6N9ls2Axh2ULS6sfZA38SJHtcWca3O6g5F9xArW3xvuEpN+l63ru3brlzbMyVJ196nYkl/lIxulin+rfYdeR0jUYPMVKja0edrGDRtLtJ9NoLdQaxBJJTbC8lihd4tFidAiOjI6l48vuUHg3vGurRX+3sjUSuAZ/lG7ki/Dp/SBXQDUMpaa/4IKNGobm+mV7VDtx1+o46bKrsHPoMK4SR3MYz8RK29SfhNeg5I4zqeHpAMAyHFU8M9kCUdbA1zEtfXehLOulY27tHCnNf2rk//UnXN16qATTqU5/8WqpRIm0zCb+0CHBBq/EstqZOxb24Fb9/mvE+r9DlgujBq92fquT7axgu9oPHCOspH3y559/BmJV/6lpQMcXdiWr/QyNLLuiNAosBeWbb77xE1cHlqfvc4pbVGWeyTbTQOPstMXh/NOC/fjjj2i3aUTLUzVF7fHrzxLYGEaWks4JxaqY7GopTH4iqs2eipFU1aWwTlfzhSlwq6TSbmdqaU7p+eeW7L864CqWZVO2eGtWFaFlVmftrGax5ammtfeW0VZSCf+6/UIWitqJ/hq1dg2YqqxghFx+Ov9EYd0jO1vlqMDqTZau9PTpU1V3o7I74edw3GGMUuNRy1GTKKgydaLOdziNQk5ZKGPZCRYT0AySXoFdosiGvO5+wyeffBIXfPEZx8zZkrDAf+/grHlfc9/x9xQo35cvX6avkbviLGvHyjfWwF0YHLUIaDLSRJbVgtQdpC/NZCnUAhinkxhV1KHUF+IoJ/rsHROyoo5gVGJQZKupZwBVh1v4Csw699Moz64PWWsZV5OOtoqz41uQ+zIHaTnxcq+5oTsHVen/HHx9YD4TLN3xEwt0rtZGWwm/1sKaw5h1xIvbcZRT6uJcwebrknG13spH+4P/PCj3rzOUewsuzdZ4PkDNJruvKh1DwfbK0DT8tQY30XO7A1vqpQXXyFqByrhVNOefLuMpg3ZaJJ4GBOh3AZDgp3rBOLt1/ltcAzndT7uVqqJpL2mZklx0o0OLcssp28utwGOlJqp45PkoIfbIj5hGO9dOYg18yp21NN5luNN5Iemr6ZDL01r7bpa8CFNMQCeCsgvL6cFc45IWqKUABAcLt0SSzfivc1h/v8reaGIcGHAvbAv7tfy1xKEWVXY6cbWkZ+3oadhU/3I7RIvDmb3Lz1WBA8+CM1fKWicWpJYbR2yXo3qoto30d/zUhEvTdyzrV/apxMVVd5NUqko28R2TKg7sweMYp7QHj2NZTYEV7FUsi+dQK2k9bnCp2BrQNVEloMSPfvnllxE0yHjolDZ81pELNR2tptm1ipiq78Oyu09j1a2BTEcP05aP1CkpLssrlpd/l6QWvVDKWSK6dB1ZX66dr24kq7r73OtQ65IampB2FZHRU4hU0rM6jlHIdDA1Bim1xiPCcVL2rVnF1escti5vLCqyDr6r4S07uBoT4tG16fipU2sSb6/hETNZ9Wlxl8myDrIqTOyZXi5x4XWDTuaZ+2l02HdljAlOFuwOY5TGmYOLIxps9Ver6jXgHL8OOmWhahGeJp3lpRTSWFSi7LqzwiikRd9QC7Qj0rSowJoZ1QWkz/TRnbbEU7MPXgDhhyxY9fOjj+bW4CytIFZFjHJq3i9+i1XZbCvB1LQ0oV/udIIR6enBNCCokVuGAieqNl+lYzubyPn3dEhsTcG6OKpMNYxIwT4+A9aVf9VUdFl0eC+PyyvtmFVhw6BI13vnpxWrQ5JbrDA1bA0RxasBAR8NkvobfxqiOwcVF/8cdn1gJhNM7XDKlfDLLazF7T/hk1Zaloin7EqcJdhMXTJR7zd5VFEl0CKG9AFZ04nlC53MW9b/E3iVjoIlAvR8dLnBraJWOZpWMNoEquM1lpXAis31+F6kRu9dKxurwrvd/MWhf7W1V3e1gX63St73LFs/tNiJfi52d3zsJI5ryf24guHyXZbTNSslpiQX+FwHVmqW/2jzUVbgMQOMNo2OSamFVBrZ7rOzlgaoF+RpKbJMfZKBoLjHdaG0hDwtIyCt+Msvv8zG3XrDqUw/jfMFx5CWHLU3Kh3j3J24bNkVIL16M85emKUs44fRaKMW1ejsn4YjLXrUNX+2kBo711b0wF+Ksf2t2cv+cvFJCZf1skykrGt10lqmYs96dDQmdmAPHqncWe3BI0xW4wpUrU3tZWhiBXuV86pn4bl36Tcd/nTQYVXohKfK00GwdBZaTo0lTEdp+lS7m7E8xT5Kram0l05cF2AS54Z1ylDtU61aLcRSTKUmW2grQVlZSkdprlal4lqyOBJGuet+0Wrui+eyeqsiqMhqNhJJUfQnh34mihakqXQu1+pUTFWQJqSgLGU/lc5S3Vv1pexW24kqaBXdVrNR+K0sjvhLhq0cfSBLB1Fgv6looUHtR/ZGFqYCqFEdkTOIm83RFz7tVvUFiQc/VWq183QiiaeNKi4Q8nI/1S+mHKPUKdSiNJuodEeaTaJFHXxU0CCnLNTlukxngS3zwsGmuDe6OlRnCEF26toJmbNTSZDasD81y6cH5wQE/5HqS0PHrmJqtj0+uY9gbO4q9fiBs/O1X++BWxWqaj2ljGrJq+OYWqZKdIpIq5lKiw6g+T/PoueLmm0AQqpSXNSoPD7muPrKzgIYFH67WnVXrA7VS9r2rDXZuQbgHBp5Rui5q4Tpzq6a0o5BuvPcJpi6SboWdj0dodNJhlXFIyiIwkhZVeBBFtZWx4otT0sBT6mLPoLN3SW3Kv0O/lrWljYbdNUqP6UhbwHUjJzNQnrRVvSe/hcd3CpqlYNoBa7SVSPZxmMPcHzQ1qRmz65KyOPmfKMur+0/V00HHfS70fqdsUItq6lpK1VV36h9SjYpn8aCdA6GlWocGy/aLzo3p2x2o02jWYGnCaAGnGjq2eY9BwdNAVV0VOMWv4Z9Nfi9O3RzoD6lFKrfRCN3j1Zlq6VRj783Ov5e2GoFXc7TMtpI59RgouFXA8WyRKliSitbhg6loMrK6qUa0xSyNR+J5HrQcUdiocYvSCO1/HgnFfBsveylpHq8yUTsV3ELN/ZgGdW57cEyJquxWMFexeI8NW5bNon6b8/9Dydia0fB6N9apGz6mtUCsY3zdDblsgBqRoE8R34qtTIxpo8V1/vCWRqJVCVpfsUENKNIp9lldR/JziKn5NlqRdIbNLJLZks6CmMc5rRFYU/TmHWjYLXM4JjwqmqrxZG4bWjM2cK11VCX7OoykQxZPXJR2bek9eVRSbOpaTq0JOUnu+WOqcY1YvRZrTiX72qDUe4qrCpLpV66s8q1ek9vkUGBXYI4RGDiMWq1wRibYp9gBa1xykLRExME6i6HVWzYtWaQRNkTj9Jz3BwauFTErfpaNWgVPo0lPcP6tFfnBS1EavwRW7VJ1b7+5NDMq3wTy8cS1U8Z9xECAr6qcaneVQuqi6VeVEcJLUghj8hQEFeCbbVk+Vc8WVUgWxBlteU74e09KEi21s+EeEsbUAMw5jWmUbnavB3/XY50Za2qUhgUQeOpWB2qO1lqQfrLTzXa9MyluJJEU4nGCoXUdKN/5d4lnqJrIFoV4CxPurO9Rw/SnVfHDXspOoRU1yhuz5oUKkqo1IolOR7ROKqoXVkmTQ0d2TFKI4wlqeNFC1JQvtlaO6Uu+gg2d5cM6vomP6UqWA6+OIVNzXsxS8VHfVB/6rBKJGGZKu6qKaS42d6kuOdWhITMDkcScszBTYJlCRsDDKIVuMYw2gTaf2xUy3Q0yhyWjm9sHn6wKusM9LsF6Wj9ztjSsmOmSrdlpWpCSegzarSaaxRXI4BCLr1A/2pWko9wGc1VSagoxuL0CSbh/X7kuyWt5lB7lxeKBEOXsljZ0zwOYeL56DicU1IYbRo9BcIpmaZHSNXLKVJ1y1QDeHY00Oi0jPPLQK2RSgP+MsK7Ecw5NNwlhjLFCrLTJJII343D3BmlG/lSd7G6qMa/pZqqlqVpaypcjNClSehnOiOlNtpc79d7Yt4XIj31A+MuIJBoUUsj1OCgdqXhxZi4mpPqZauVujSbDuOSYcmoyr8aD9NlV19TmNW8RE8dUGP1opAv46r+lYTqm4oVjL2riQimnb8vqnLZ0nWV5jJcLIItsZZBQ9KmBw0npBJXFn6OuPcSsKBWjawmq7rbql/VkapYDWzRE1wtL21PvU+dFHtQVIUiwdA19c724Gp17/VU1afH4aV0bowSCnVnN0a50UCtaCsdxdU4FgumuA7dlkNx44g9fSRktvdJSPWUhUlaNnWxbGpqaZakloz63eDamr22ak7+TefvNOjladxpVQGWiI3CCEgC195Hp+NtROlgslsdrK4lYN+xaKr9aMqJm40G4i1twMJWg/XWUO7y0pA3ePNTKSSkE3jVoQAa1hTSn9LkVtEW1Wc1lvMMIMS9W+NPuvbjAcolLkfFwSpLQ2UpaDMqXboIKoWytrS6dJhsVfrc0u7EOBDPcSrdqvyr/c7PN5FLuqTzPV1lNc0YZZ8I/ObR060JcW+jmrJQeyHcKrxGuZ5t0piXhv1zayE979jttHNLkch9VVtWqTV/pUunqX91YF9qVgNIItPlUZy1ZluLVqms47jKV/JkMyVAloDUzrjZJ/SZRDNIa79ZSXYFUHONxQ7GmZ7ypIWPjQVf1IIpO53drqerFTqNwragyDYVvzrS7kTXwKAwNryK1aHKWrVkEyawcnfrAFsCa3hRCqtdY7V5qAunJ9CtjKr7r8pMd16tNXkO0p3nNsHS099W1Wz5W5TG6t1qSTAxqizSamxZHY7S8khR6bOwlhYjeJoVSUU+pS76CDZ3lwzqevqfaqiWbQ5Vut1qUEhNH6vKTKzSSz3YGtCcv5I6sSKuPritVoRju8sxiFbgGsNoE2j/sfG4dp3t/rtaiAssfdtVU5mDfudgjtbvjBW6uj7pCrU4VtVClTcItvyUhqPw9jZvtFUTeI0lrRUMK3W13rc8ExXHopO9TY42jdolv3rItG5mH+guxyFr2ouMeneagBKJpxjpMzENpbNlHa+Gj1PAp5hAupEvY3swksej9xIsa4eqouMm4U8fp6zMWNClB+HYcLaklyzKugAAIABJREFUSZiFgFrFVota2oYGgVVF1AhQeubW8LKkr+pLD2XGjOJgGgP95n3QLUpxFs5ndU9cvVuxjN1KoCz25t66ULJxwZWRhgvL8VFVjcVyV0ktqTlcOAIC6ZF5qcHVqtfsENevfLAHA8KWn5Y+qKZu7NGWHJuGkZzZIUXFyWoOvpCsYPs0ttxZHV49VI1tK7rv3+8Gl0bw1aEk4Xl8KdMv6l53PMGrue9NpG74tKqaILn66CoDTV2G6dRWtUl5qjGkIxY8VY/IDqCquBZZS1rpXnFhNV6v6gEFpbModmmttyDTKlFEJqswCZ1lhFXdZTksEOKuHVjmq0Vb7dfO0yLharKBpyR0aa46DtZjFtHxNqmGvSp5gedWvQRtJtGVgpBbMjTq+EHljvzzDmNUtvFvNY9u/mquexvJlIXaC+FW4QvU+w4N+FwLQsNXuoyXbiFbg/MurSMxUKSVilgn2aUkbClmkufSlXK68PE4kLWeVBdb3aSnxa32syWG89/VtpvWRXpskfLZNPetxLfGhF19cytx+SeGC1dH6XEjkfiuRxgUu3C1DlyxOtSQ4ua6ZbJJwdg7Jmi420rNteHFoULtTbwuZ7pzUCOWn4OsD1iGSktx2oUpsCtd846Xy47IedZKeKzEBqU4OJdl20A80DnCLRzxgnNQXv08pS76CJatjphGZ58jXbJFgxkzTU2L2Rlcc/eRzqV5P94bko/MK8ckbQIsLUdiuPCdHRMMbhW1ykG0AtcGRptA+4+N6j6ORpkj7qFVhuuDi5b0O78WRut3xpaWnV9UxmB+kV25qsYoKT0y5hsE03Sj1ujzjN3BrBSk0OEnVmpcKVmfi/aLDs1pVxajTaO7hL9u4Kzqe92ipSXPqkkKkE7Bf6rWG6i4se6RHv93ZednjTtLILEv5g/vziTcUgBUR3ZdV4ann3jgPnc5eotYejQ40QTeEvgq/vH4ELSHQAUtLpfSCQYiPyM9kiTFiW9FNPYvX5KEO7FUu9qnykZOi12wpdrFHGJTUagL+rhIWmxhN1LFkuCTJmCp96Azbk0H2INp1Nmn6rmJcWB5lBgNsul3CKAZM9uiNBQELWqXYBpG4jEhWCtIT9wLSYmxK9+KgePhMaj3g7WcbUgW/v1ucIlsXKMBkfinXfWsWHNLUjFf+9RYXZglQU2BatD6i0EV+LTQihoVvE+yq8aqRrp2uat5r666+rWpmbi6AKsql8ajut1tVXP1iyZ3vGRQvbC7Ely6WCBk8NMysPqZbulSLtlgYFQHN/ZNl8Kq4/h4ZWmfBRq/D2dxZ5tKmcHjMlIvVktTX1v+jgyhq1QDfUi5bHUl1exqZcWeB/UDV/aLOm4yRsVqRtwSzvUpmAGnLNRF+1E3sTUwBhPZie1WklTXZ/aSTA/1miP2JjhOeA3O8RxaNmEFU6ffZrYULWXkB5MkkscIRwreqp7vEtyauI3p3zmY0AWtwjh3JMaNrTZQnXO6VSzNo5swltIFqF0DXhz9m/FNFLalatSwMSgsrbRPGM0Iqo7lTxOrxpN07wg6S/DT7+bqR0owCKCfyuvIjpTiriYbZ1Q2qx7HTneO68LiM8j6wNwm2LJMd6SP+1VpXG073qdcClujii/VJRbWXIksDsuI178uJHkfwebukpYGMEEYtc/ssKOKrlJSTSX+gLC4XQfRGBI/DXwkahVJdiUyzeA2sZI/2gTaf2xUK93VquPAiVWLoBvu+inLIs7L4kO/izkPoo1bqs8Pk1gUdWX0rdSlO7tHi0MNyb4u6uceuC1T3irnIJ0WP7FSg0o3/lytr6DVSSveGiTVJIwZnbV80aKxxWmONo3GEk7pk25+arfzlVoDXdpKlTZSMNorSmDO+MZL9ljOlKgHaTya3y1j7CLtlgKwNYAnypjO15mfiRT6PwracMCtAEL/IoyW4+rigwMr3bIuVaWmNF36sWNVYzkCbclRmWoQ09/BPaMtPSfuTdKyjqBTRjGcwMeydBwoe0rhCGGVKGsOq5MeKfiRur563LiyghrXT+xB1fKt7MGyVm0x530lsCyXJdbqJOJUCI0GcTMOfFjBTvPveoNrtTqDCgt+HplU0iXPPo2VwgGnH4mkMUsTtub17AwasHUdKYviDgFWFSOpdx3Knq64ArM8K3Ocoz/9Z6PbA8iwDFpd/FPa8yA9K7tgoTGhuDosSpjg7MoiHqN8vAfrVCVNp6+nql97Y0iHzMJvMRdIflFKm44+UrljMZSCH0YVnSipWrsfOO1OpDP9I8ao1SpON5jl6dZqwmqCI3hOWagRwI4sQ3bAV6vQFDNyEdKypU+lXK6TusLGioGqqdiaSJvxsboVzLbK2q49pmtkGYVqLV44XPdxBFO2vYUnFLBuI4BlDipu5C3aQFqT7C9qUPviedAA2YI2slGJQbFVa6f4a/pYFscsvduFce02nukURu28ltlrmY+U4ykrJHRntdj7dGfX+BMO+4Tev7NfaCV8dVTxsUvnqTXCqCKydla8otWo+tIay0Kgv96iwo4pmN8kttwjd8lGrejEZLPzdUXdYCmmxop4Il76SNpwXhpMN+vJVcodBrcptYIRJlDJsIghwvpTO9fcZNw42xoh5a8UlI7mQTVOpe/a6nGHUpOcStwyg6xKqB4q8WRxqLBKqlg8+t0q3li3CdYPx9yts7R5Z6WuKnjyPN68XQpqlok1uoV8mqRLqq4jnhwdlroZqW+uNjDf8xQ7XcWUbCp1toJ8US/aL+rWaYvU1FM0FKv3STOPG6dfBbH7FNunBYTWaab18PlsIjUM6Qlxg3E+R4ocaw4aT5YaTGe65N66rm+bvkUH0JgvPvHcpIo7ogCoObmmFTvUYEarlLT6zbi6t77Sba/dFnl6YO+jYWoGV4ORgrRr+l4dgQNbQ73SDa17a8QPbxEs3UkDXVE/iw1PJ5hyjMeKwGcZr1wUHEYC6f64QHaGD/ag3+ocFiNqY7B4zvUzXdxn2YOJIqQHWImtsaXKGOVk0LAQj1fLjKwxJ4YW+GjMdEn1cUjgtN5baxhfirPaW30Isanuc+h6g8tSYb7ocqvufXG7uWOsl5h7YrEDnv5P9FrXnFa5dRs70kOGnjo5qzgC7U1Nou6QHQipZua3ulX3Wd3cF3W1DfjSSsiDam5WD1OT21XdcVX6Au9Kykchd7pNLrlUbzaaq3z5Y7fqKJCz1k+VJdYzYgHkE0yoiugHSxuZe2fA6oRr4WqdTtywm6K4yhgl7H5j23Kvria0rrIj6W8VxPe/XKGOALlD3KwxqdpPD6eDU4oHMb89B/PI4GVx4sWKwXG9KDHvaxHEZS1HMNuKp13JSW9LuKoZQRf1i3wVd4BXjd8ueVoxbqf1OQnjduXag+84qP+77Ko40tA6Dy/xWHdzhU3Fx6Co0s5rJZLuL343Xxb945lOYaprodllh0WwvSsDB6HRnQOA03dnv/1vuas3/gByxZ/GbrWUtOdK+OqoEgCvPnUmFOwl6w4qlio3fc6mf1249jamYEGrWP15oS7paF/RIc0/20jaLVbEqouGLMticrc9rKVO7za4TawVjDaBZqew1eGx3VnDeBATMXW3VTFWPdWpa0309LtVwvIMlkEE3A+ZHrEtA6yfWq3aVNOKB3w/o8W9WKlxP9U81WidKivV8aXguFslfLBSAzgTz0dBSa/yM+6ecUd2Pj3t0KsAXJUz7viOoRzBmL+awoU8s5rP8fIGrXTZAgs8fcLO3dm+uFCtHRfVokyq6uOzK6o+KYRHBJD+kMh9aR5H0q8eN62ZHO8g1QUeOcH0QoeGhabCp4eddsrtaqHSwrhhUI54IS7omJqzaqnlgRXji+HcArVaInkGnaWijZydqiQenXGrXhL+QZW5WvYd2IOxWljRJI9rJ+jgfl049zhzpQaf9MAumdXM4mJW8YkbsOhJJAdqy9FZw7zcSlrXG1xqCnEf26o559+0E261zljO1orLliR7/S2z+8JWXWhv4rOGXzVXetZ4QlM8aIwFVRZn1KEZWM5qq8cFovb8GWNx48/i0ExcRf9WOkHKwc9dw12isx/heco0tlR3PPAe4bOrCVlKLWECC8Sv0CzzRH0FxVx+9hyCdrFqGjjujIxRDvhqOwk849UEF31MRyD/6s/LFWpM1ONIlR3q1QyCwXYc4S2S+FND3KQ7jGkWIXeFkQoUFKrKimrakvdfohPkbp8fLSqoq6NdTAgsAmrMjp4cqqZd2nK8vuOn1m5dydWdZelZhXLhR3Ckm3QHaA4CCptD4TswKHwaI7gtKodGHs04q3Vnn252FTYYPP2hz3drkWrX4sAuGfzAdGefhnOvNgm/ghZ3oLL6GsvI6wNxQWKfa5lg9sWWbqq4pQk16uPZoa9Rvq77yJHdQVST61YX4wsWd8DY51pd0md+IXds9vaviFjbt6gNPfe/7zm4WUqt1nJFrWC0CdTS4P2OGTDvMOAYG4PmwYqzrSXTitn5GE9UKiylvmi/E+H0gtjSyGWlxj2i9bKP9A2/i8XuvUt/fnPa5cZKXcU1d79YLfLgnqNNo4PjsojnL6rEQ9ApJqRF7IIw2fHW3x0rSN9FCWYcJZvNWuSlybgUcFQkoGE8btixT1xHUsl2bb1tyawGEGfnfGSNbkU8xT+2jp2ocrRWik4pcqNM02t0jXZAgrKk254krNLCg0y3fsZ6pt+0nFs90U8h6L/VW2Dc8Z0kzrE6NQQ73ath/ILsdaen5kW2ntW3V/4xwwezs6ti36GqxB70gXTQA9PzziJMdtevQ5NjBdsC2WI7j7aS1vsGl3E69PthMDVaauJgGDV3XwC5e26EHBRe0S3DvQrVYYA7XpYOKQQ6zVL1/U3TrdVwDSsVIQR31aRvaRISgdaNYat0fkc7yyy0LLHVGrir57WqQxxZRtfoFzQSv44Wd7u9sXjsDXJX0Sp2hyCpVZiBAH7Z/fCCJuGDBIOfsYYdJB78rG5fBfKM+TNofoxRfjUFLWT1Z3+VyZewwL1aisDzcoUq4HCrKEE3D6p7+dlaLWkKfLVEzjM7WTSVrSzxQIuruDahQd6RCRxuxg8UdfuqqEXp8jO9YtWUVWitWEFf3qstp7cNlHgtObfSCRq23xice7QJSMqhky129DRgg9pHYXPNzDcQ4jpafDAoHK7WDqP9pVoLmrR+7h3TdpXFKJgaTFMxFpmDstOdXVVO3J23Rifff7QZ0NXLlmOolXBplUHP8tkubn8u2CpUmb9yj7PzfZyaXZa+JVZazVuEOcXiG1Mwv3a23JfrkpZ2MlQYy7au5oUOMltmn6CdaMDpIJiyuPPgZqkXf2D3w6uCsqsNduVwqf2KuwZDTaBqZj66oKkHP7u1/KB/ZStLRQiiHPlJvwvqPfg5cb+L+2YfZUC5BJCDn+p6dQ8trHYQ5eLni5XqKFkGyYv2C1fGazniruo3Xec+xfa5FslFWkds1ZFVqK5S5GyzqajpCZoPU6NrMMD6T527rjJzlXrpIGd6c8fxDxwVFYCgPQQZ6WeHKd7OOY2r516YXebRQqrG0+tgFUebbNmln8RNzvlI2es5yKexLFL5XU+y+YOnhvFsefcGUO9zNLYc8YpuYJy2qNB0xcWs9hb8nuGzmoDAxmH8NtmOG/bgVgd0/ueqSaxgWxp/MGi7uvMdvtVsSdMeRrn7GcXueDBfEu99g0u5+nNbLGjso/B2EFVCxpNQn6GwivBKJJinY6SLD+sFC/DVBtmur27V8latVbSU4oYdtA2180aasUXjlDAdzicF/PsP3FmNZ699opajKEtVqjEfVBdcUkHbcD8rntsO6mL5aWmlqxGPe1paqRsZgsCWphtEcUi3HDccoi21f7cxym/YW03F97+WuqLS+cJvuS9XKL/WcAcEshbL0gwa9fRAmBY/s0N9i0ybphlsDG+ZlGUyBIkHg4Be/BHwlJ5jbxuW+zl+jvaUywo7WaxAoXUKkr2YWZ2zdY34tb/l7vP+OTs0KZxboi7+9qSOhERhS9ALRq3V+nL9JQiMQZEAW/xotQrSnpprVDXFORojpjehfQmbCkN3TtRX0EP9SnHui3ZnJ3/CcTkTbGtNNShjn2WWrJIz8cLa0qcsJyH61EXQx8cULGilqz8v1yUD8oP/1IC/uj3k10XPKohPafiSxG4J34fwnQe3ibWCoSZQtWStA8SNfNWn9WSa6FaJ2aT6mTn63WrtO8+LauN7x3mVt+c0lF1Q3bU8m+hKW4+wUrfIyH/i+ShR6pEfjTaNjswqK1u2eWdTuESA7Bh78JxPDCG9B+emVN9xirUeSz6fzwgKQFoGabnjYB9kL2wcIAWSpAecnurlIvw4zc+yNePzkdsNku26ScLMdLn7e9aB7Vx9+lhqLcjFSRI4CtrnnaOk+0LAdvnpN8jW6NJDh+TBHrTs5reoJlawjVQvupJ2wg0uf3pbHXpiT38eMtbHkWBxXaobHEmwc1zjJIr1pXrZWgo8pcZXdbKKkmQ3I5e5ttFkY+n46nqdO4tFN6orkqV7SiUqyFQpF8Tyo1hoHM/Fz3HVHY/AwaTQqIlKmCCj+KfbE/LVVru6HCeY8KnY91c5D+jJGJWulERrcY/srTGdV7enTvKE43KF6kbvihlZ9rQ0FFyxaIvMslkSjflyRYuXyOvOTelFUukD/mwrsPajMJIzURGrj67b6vpLHuAtU+BXa8H3bKfviVjctv2snbuD3rur+rJ2RB+BUdjStebaz5YDgyINsO7TrGkZV1PdmS5RHMsKicRTEdp1bbpzooL0KG4egc9Fu3NQitWflzPBslPkUswOK+EsrKnvrK5vBy2tQ13EHXxMwQIyqz8v1yVj+MP6aPTIagtlC/VHipwVyW8nfdYZGNx85qvui2oF40ygrssYzxmrm7gonR2q69U2UP3MHP1ulbPvedF+Z6lZv5idpyENC1k7UTpVu36XzV1wFKbRsqHFTj9x/BF2v22sui/aL9q1qKYpDziNNi1v08Qn21lbZRXsdsVdWBPEasQjnsZW6gujKEdyJO4WAcsE51dEi/aQ7mjKvdH0usUk4Z9tujTUBD09Sqs0pygzqrJ0L2jR5lcpWTaI3UKcf7JF3No1vPSRiWVw8BHJ7UYM33+1yEc8s5OXxOh8pP9IcUaI69edq8SEA3swhnNDe1CDj4agGIXv07mpqDdlRfLFU6116ICW/tVuJHcFzJKJNa4TbnBZpkO/CuXu2chi8ZouRbnKq+tIqz4L3lP2SusW83hqW3u3x1MuSGHVZKp1fsjXLIP+FfxU46mVqQ8hOOsZZOp+2s/m+omXuVeBO0kWR/V9F4lqmTD667hbO08+ELfyWwbcGCtrnLQbk7OT6ELAnyZ2KRkW82YB3q6MxlroH4wxKsvc74xbbreakE1tkABbBfH9L1eoQdiOKYZlrump9lenlC6gZpnqOTZNMJgWqysnFk3MjQa76GV1CZfs4tg1mzdlfonEA1W2oGFY7IKmtqrlTNiuJtet4oKmG/yMl3uqC4bClkUajJxBHeknBkWWYcUAdvtrqammI09crmxrWaRqZBvSneMaCXyyFXTR7hyPS7HPFU2wEVbC07bAwnlpNkFjq/4zqww3GliWgijxuFEFPp3H25EFC8is/rxil6zeqlskaNn81lzQYVs3KJ3FXHJNpYMxy+CmCppVK1DRRphA/S6gHuead9rRwf71BXPuVS26+mIm/U7AZ+13wapaup2rh/afhlYbeSBn9Ta/dDFL1oskInOTkwxu8Fkcs/aLoJgX+jnaNHohdIGo6YlPLT8If7mf2cG/nZEuczIYwxM/J0A9ZtvYZeKpgtRgWhQkK0ajfMvKkmioenSWLVBWls6x0iPqifSyml6Lw5kxfIvJ6RbifNWraatT4uk2vzxdiuOTbG0vZJuTBGtkGsR1N4dPViXwW0Lr+l1F6jcwXxjf3ajSLVkvYtzKHtSo5Y9FfkU4twL0XzrI6hVOPDlUZavtraKnZbxSmIo5biVVsD33Fx9WH/eDBw+yDSuQ5B//+Mfvv/8eeDb6+cMPPwQp77Jqgrhn/fzss8/OyvpC+apR/fzzz7HAe9tnnEKZz6NHj8oiWmKpE1mCKcwff/zx5MkTY2B7sC+++MKiiLx8+dKe5sGQlq79/Pnzg7nE0b/77rvYM/CxyBZEOfLz48eP2ZJqNn327NmRXIxxHz9+rLwSgdVt3759mwhQ/MjY9/1ZP8vNF8aP6PvH7l3JxtGv6MMYdcVaQ2YI7CVgWX6yHPjbm2+38OkCGmeZbtKmM9J0/Ouvv7owWjatrqmmp3uX9eKwXLlxUXzJnWfCYdHNEtFv9UhK47t371yRtUJX0DAsk75MEpdLdYdFABWter7HE0z3mvQQdDx3pWBBt2R0H6MyAGsc6n27YJfm70cMsg5+7ko2iHvPn2L79ddf9yy7cTdC9q8m5eqC0Z2zSOnOWURDBTh9JZyFtaHaA8JAwEJAZmDWctTrKj799FNLahXDaBslu9FbMbt0UgxuC5+JtYLTJ9CgBarHWbYRFSveyg+SavRztTHU7bP0u6XuVlHH1erbyLusYD9inKzvsytZP+Jxt9Z5+k9Dsouzy7AyJ1+8eHG8gEEKWKkBkPgn/SJmcq7PaNPouTSO5J5e1ja2/CMCNI2rAzb+lspqXrted7iawpanUbNaoo+5J7JVtAv52yc4FUq75I2OQsnSTENTQ+12LjctiZ6evheWlXDMAD/99FNad5WapzPbpwgvJTM9Iumw6Pv371vLZteuNXq7VaPW3IyVsvDxTzW0XraynNvZNcS1rt/J0sce3KrQWx1CYAV7qxn4/ldfSTvhBpfwFVxO6LYaG1tH/uTn1/3I7rQ6O7LkPWXbUiNOpNfOKt4q7CpwBdbQtvroiGfaVFhSlgbcyCINJH/9+nX2YKiUUbv6HqSf+Gk55yrZJGEikbqPLKOcpfpqSZWdI+ybK7VEcumoa/irbFlRXUQ5ZHdldz4UTIarpZH4KU/gZoyaoBIpAgSyBFZvzgexHj58GPhc6KdbyFuV+UQNc1WehKdWAH3jSztkLXbl7RucEmDX4fWsjheUPb1kHAS++c9AISxTySyTftP+YhmL2tllR5pQers6PQQdydfFtdSdH3h6o9IVdpcDg2IXriOB7SOJunyf95X4xdGuucU8VBRNytU3L+nOfl0Uu+nOxeiqR7T39+pZLwmysNYILMlCoBEBWbjZqVCrvsYzNNWFlP1rOSVTPd84QQa3mMmWz0W1gtMn0JhnsOwQB1h8pCGfcsA0XnGSSp89DrtVilV/+t0qllXPi/a71bLEnlpzq9u04iy2fDRLZgcHdVUdEd5Kocw/OzX7ySqwGoDvU8VtGYK6nWQoK9Hc/aKMSbtY2Z7SLuvJUk4va1+as0bU7AusdRW83YCvKxN2gOyUNepZ9glOlWUPXCBt1sz0t4YL0q8Y5fS9sIpl6ZlU1pSwqDrtBM7uKUv+U6y8uMgSw43e6pgtjkkEmWa7p8JrfPBPumrQbv1SQmP61e2CAM49f2IPpuv9JvYgK9jpZuCeZqc/hew5A2YPkwcTIje4XFX+06GrI8Hyqya8Flc4/p9c+XESgS3jJ2gDPaVrd1IwvfARl9G/oxI/LfPRlqdlgSC+RVmWXTqWZVxud4jcUtEWCdNlND7VfG85xtrzQFt2ZpXALWwAS/v0ly20Obd3ghDt9Ck9zeJ9LjEam0e3YIxR3VCTEQTOIqClLktPt6xPnVWEbL7pAqaXm7OJ9wwQfI617ruEXUHSuFwwObImrh9Y7l2tSIGN649BLjf8GZwAELqyE41bVpiPtF1/Md6CsKjrvsB93Ol7j/Y+VSzt3iymNypjkhgUMZNL+PRZhYhRyDy0tBlFrL55SXeOqyPwsVQN6wMBtNv+ZGHttlVPwS9KIPtS6qVcwU5q58Kem/tSWAY3V+loBQ5FB4fWGYwLAqfo8LEWXXcjj37n2tjN+516Qc89WYfdOSzTUHYn16VmdMT9Kx2RRadVPlipq1jwHJxAuvsbFYMBy6idiKyeoG2IXa8vLCimfaej3eGoArFnimLZEVvKq5B7Tx/tApWtYosCsCvH4sCn74UVS35iRA0m6eFUu+1NG1i27Lqtmr4pqsO6e48EZDMtC+D3BV+5KkvNEssy2WmI8KcVX0hLFmVhLHZZ+luaZfnePBb2oKUBTG8PsoJtaQYKM8FK2jk3uKQT2O2EpTKkZ7Q4rx/UdDzvDqIcBHLyswqBLeV1y79KpulE9vaLdGr+073X0hpBsKzntphifRRyx3c1gwDLz3bVYUlZVdbhJo/O0/sq/ioHeaYvHW3FKva3XPaziF0sQCKiP02UySDVQQZMbJqqVci/57fXEsXs/4gxqj9zcoRAZwLGtZt2r5rrUN70UJZebu4gnjELzUS+HqjpqdEFp99++80o0l6LLLsJ4efrz+y+P+6YgHvf2PKoTBHStmW6pyyJtxsKLLtlWhg9dxsjhr/4pFfw/Z67lcJBf0vd+Vk0EmkQo9Iv6S63P+yU9SMMil3As4F1UfnELm/cZlPvK2stW8WnO2+R2eVPd96Fa9bALKzNWrOUa2ICFmVSE/SJ6oHgywy3nJJpV00MbnvZohXsJZYIb9yNCtYoEglWfBRcG6t7CJJ+t7emJu53RjtxLzF7eJ0Azk5DWvOpe80MK9VeQYmQE/eLRKl5dHUC6e5/lZ21oBY0rVvsjkbvT/SFMe6X6YV951pAvswzufVixHQLd4WVnln2zkSXwnGHRG3xicsCwU7fCyuQ+dwo2nv1dYBVYYx21mrcWp7ZPQ6dFzW+iLNYpKyWqwMMzthUU3z06FFxXvaI6Ta/pKM33bvxRKZou510X2yLYI32gn0x7ubGHrTUeKOGZ9HfOpxsFwGLJKxgz7GSds4NLjWyvefwFCWrbVh6byKMajQ4zqVpu9GBxYQYPOpGIDGUd7guuFrM003DD+5gAAAgAElEQVQyJ1UCjgtT4LDcXFKyrfkbBxOjtAUcjJ+GCHaDCjLKRskaSEsKFrUgm9euANkcNVxr0N6V5vHAqhHfIipexlJP1/W8P//885dfftGVBlmAcssQHWcEOM6qdQpzj1Gt6ZE+BE4hYPneo3F+PEX+bKbZWcmywpXNpUOAQDdot4FkHMmlj+2dcDWfGtvSCDsiHeq0Vha+Ci1LuWzN2rKkZay+snIFJv9qIu2sgNXs7J7pfQWnptoTbB3S2M33imGsoNZG5V6xl/AYFGXcmsZq/abbtPDK3aghaBA+sVXTneN6pDvHTO7pEyjPWxCyy1xbEYv9szmesrBWXBwiQqAWAZ01t0xqBduXtSR06RiPWrrwdR0Mbrt4ohXswpUNbNTP1Zf7q8fBmkbdQ5D0u2zb8APM3e+M6x4+kOpuS4PU2dYTz3lbJvQCLEb4/ccfS1nm7hcWAoS5IoFpdtYC+BpMssv1UiQ6nL837rYYR7+gmPzMErBsSCkRWaBlO25ZAfwA6Q2mJaRRYD/ZFu60qNnO1UKkwdPMam7ag+gw4GQpaQc/uxvy5MmTbDpNA/hGX12LLyF2FksQt5tglnvUjdTyoMi3+jnCpJwdVVQj2IPtmiUr2Ea2loaqpLKbZcbs7MGyOfrbc6fd4JL2mVa54gL7J8bip8d94vRH2Kc5Xi5S2CKQePG/Vri2YrX236uWNZJnb/c0imFcIDB+psOYaRzMaHbuPS4cZ7TlY9x/9Q2DraSO+GthPR734gTVJvvfLIo/URUL1r+f+tcPLBLGMgc+MpLFtl1LC7Kb6efcY9RMNUVZIOAIWCZ34/zo0hzKkVAsFzkbDVx1IegDXP7Ct6yhduu5xuW8MotMSkIWuMJ02BGpW0EnphZ8JrSsXiS/RX/Lrmgc4eCrc1vpjLAwuipb2lQ09qnVlBt5ZrthWb6DGJVlwvstEIOijOF8seybbcVj73FodOeYId05ZnJDHxbWbljpFPnSBNRn3XuUEwXRhDvCam2jyTdRcPeIwc2hMDrQCoyg7MGMem/n91IHCyNaOqi4aEa/szePJeTc/W6EacjYDU88YttoomTRye+M7GL7NHA3IjDHzloAR4du/XkqeLr81CD24sWL1Ud1PdN7Ci6vYfdEnIQXdVhOpqkxBHpmo8JabmJkm24j2YJk0+12wL2wQP7OP9V+shVnVO06SJ6VRPXbZ3i0FNb4ehFLUukwlu7pUqhrirpkVx3pzrhEoUuuojviiT1ooTexPcgKtqUBKMw0K2mn3eASxIKDWfpoibGGCoLFNxmyekNBLkQZh4B/PjWQKm4MQYB2Py3aT0Hue5PdG94oknE/I2tdGLNbDWb85G6jmX4Rya5sGaVdLWnW07JjrUSqnCzMChMEsHz/sPUNt0Ck4KdFwiAKPxME9o45e8MnsvYfjTBG+fLghsBMBCyTu3F/dEws2cWpRgNXXRrBS0qaHoVJqOJ+ocr2jTSe69LgVouSbqN9Qa5v+Zyz7sA+KrOUpdla6r2d8mlUrctaXZbh8QC7VvCPZxensHcc2xs+znHVZxqFDYNitX5v6KldQOP6g7SpWuuie7vn3vDGeqQ7G0ERbFgCLKwNWzUIBoFVAsZT5mXGzmqOF/VkcDtScSj5R+i5uMZuqB2i7Ic7XJrHHVUWRrbEoN9tkbH40+8slPaG0Ua2ZX1MB9ONq21ZAfZanXvDZwVYAmClGkERDAK1CMyxs+bT0Df6LNN60903X54s4SUwk6kPraLbcoPLqPoel8qyBG0R+Lgk2RRO3wvLSjhUgGBzf1W2dhuvq9klPC2SqEQ9Db0tabv1TQlg6Z5OztEEs2z9O+FxXIUA9mC6piyH39IpJJ6ygp2A4z+yqNwKb5l3/GSruC2qtTv3fuYNroIZJVgercJrSUR2VGC66MCfcY2mohgk1ZNAQgGSetHtJn1Q5GDBsZZlYllm9SXZG96Pm3YHBVwNbPlMx2pEi6fR5qxFfkskCwfFNUq7lUvCXwaPcUQtuG2byNf+KNsI28HJCpmVLZsCAQICe5HuDR9kl/hp6ZtNx6iEbDyCwKUJBJr2alku/Q2ubAFbqxarSHd56lC4v8QmU9Z+53xXRktgy1iqMblYBplyMvGUi75torJo4pD5+erVK93dUkmLky0o6QRR9AIbfx2q2FK2KJ/FiVs4W7THI63OIsORMAkDdklWNXUk/WzcvQrY3vBZAVyACRS2dnAcJRwXImBfIK11vGNvC9wb3g6f7mxnRcjRCLCwNlqNIA8E0gRkHhrNgQcPHqSTmvspg9uR+m2nMh2R6opx1Q23XsoTFMfyoe8gStnPYGFE5nnFFwPR78oqZYlFvztCLx3XaKgaT02l89LTvVW5N3xWABcAK9WhwAGBDgQm2FkLKFmO1kiR6HYazWIEGfWuoKT8zBKQAunvum6Ft7SZrbi7/C3CqEtKNd2VbIvAp++FtShUozT1Aa5szYrnOOefJUm2fsXKsqHcCKlL9pRD/y73hKOiKZrIxf4o+zlNe1KEHIoA9mCiOiwnnRLRE49YwU7A8R/NtJJ25g0u+wqsoy/ropGyGM/9xmHIyYZjMgJqErXebbyLjEVV3ZXgEnhXe9bSpOUmaIEYimJZ98waGGVZL7H846eJdCxyJqJnHxkr2ihtNrs4QDzoxWEWn7M2rS1LRbVe7bZV9i3/YU21LYHH92eMGr+OkBACRwjIzrREP2vGsciWDZPVXsa/MhToBrtG5iyfIIBsuiwxRTk+4apRvXjxQlq9dAatYmtXbPyKCFiN8NO9AGYRpng/KUhntWhNG55lt7Ld+Y/V8u7yzF4EzW5478ouDryrduY2KmM4e32Oj297cyT8yATsnUtLBEa1Kl1ee45Kh+6chkl3TvOZ+GmgPCdKepaZM/LCWgIXjyDQiIDlpdTKmlGdwe1IC6T9HKEXxDXqq7WujgS5xz+DjIzixems+tDvVrEYPel3RlAFwYxLZFptw0otwNs0Cv2iKV4Sr0sgu090rQ0d7UZZluiNtkkV1JbjRsYBv4o8t0rEsiGlY2PdVo2MtyzanUq31/7pe2F2UU8PGdgpq/KM1sct8tR6k90qEKNnu3OzsQDZNu+iWOi5wH0c2am8jxjkUp2AsbFhD9Ylb9QSsfhmWkk78waXmm/BEqed/q7uESfb7aUXu+QkcEUC2e886Gxi/0tcwcWhWksSsvrsY7e+TlCRc5BUUMDg6fLTaDquxs16WhZNsokcD2DUv9tJazR4LKc9jtNYTSHbQxXLsuqxmvhBz+KDywfznTg6Y9TElUvRICACltVei4YwMsym2kuHgutVcP6sqj2DpuuSfl6J0hkXhhIp8KgKgeCd1nazws/daFg11bKuvluZfQdE61VyFDa/SR90N23qB2Ujen8CevGkXREyLt+nS0F3TvPZ9ZTuvAvXTIFZWJupNinL9AQCgzdRXoxQBrdE88g+QivIIrIHMO7RawetytWRrGDBwkjB8YZEFvS7BJzsI/pdFlFxAB1RMO4RG9twWhKs1DSfXU/pF7twEfhcAlffWfPpyegwrtrVVSR8GWK3ZTMOIyjmVsVnNPjG/SNjsCqIthI5fS9sS7DR/LXxajlSOFoft8ijdqgXs54I3CLkKeJ1Fsx4tPUUFGTamgD2YIJwIw2WFewE8+CRcRXCuKYRJF7lp/3c+8k3uAqWD+KrVseRxbN+2aG045KQQk8Cli6qJvrs2bOeUilHZ43UbYfS3S1F1gDX9MCuBWZTm9BiwEhIVwsWgduFMUq7VwB9hsIIubP27xfE0lwtqx5+mlXcOlpX62plFXmmSYQxapqqpCAQiAlYbk1Yhv045XF80hPrIHpFAlfwcaTWG0iWS32S9nSlNEHsPo/0wTS/C0sR0k2DguJbDHmZP+20LOO3W0/UfguoBlEaLRf6uaCw+TSK3RgUxegmjmifeWUFa2Q+joLufJyhUqA7V8F4xURYWLtirSHznQlYXkq98Lm5EcrgdqSboBUcobca16ghGw9trGZh9JTm7K/7ad2gbGFkNTv63SoWoyf9zgiqOJhxlUwLy1ipxZCrR6RfVEdKgk0J+DNsnNH4O2u+zE+ePPF/brmbboIEmRovut/cCAqgVfxpOctUcGi2WELj/pExWLEYVSJeQsgqJU0nYjSFLIfI0xnVfWqUx76SU1e8JTWjGtwi63SawwqWFpunFyVgbG/Yg7Xq1z7u3Vx5m2wl7eQbXDqetfeOSov3acWHyYzrwrW6H+mcQsCuFGotXj2/j5DqFFrl1KnWX375RbsCdTOViZ7ocVoB0de3Wt9Yu9Y6S13+fmrncghOafuCBW5jNwliVflp2QNrdMMtLf/V7xikS3fuU8aoc/mTOwTaEbBc1zlxxqlS8KsvFgcbCcY3BRaj828EbSViXBLaio5/LQJB2yizlGXgBOmsitd0s8rS6gY/4jDIq85Q2FZb7y5PDIpduG4SOLFWExOIlzHjMBYfurOFUjoM3TnNZ+KnLKxNXLkUbUoCxqmTUZ3B7Uj7p/0cobca9+nTp6v+gWeto0JBsv7P4GRk2cKIn6Dvpt/5NPa66Xd7ie0Nb1+xD75TtzcjFx4r1aEodtAvitER8RQCV99Zc9B0nMyyA6LwdRUJJ8CqwyISg8YquuOe+oxG+oLikkXPnVDj2SpjsOOIEikMsheWkHCER2pjln1PiaqtzxEEdjLoy6vOnXCoKaqMiQBNHw07NhrpNYVD4vchgD3Yua5ZwTYCn2wl7eQbXIJeYJ8YG6uxRmOdRjcrbn5P0Yju6sEePXpkLIL0wm+++UatovqVqi0BpHJZrq9sRU/4qwg6Ra1+Jx19uUSkf2UWagdCxXz8+HEiLo8qEjjX5rSvpJ9ry2Vz16pHlfe67apZu4a6K1kCLwQYo2gJEJiSgGUBcdiFMGONpBfiz533LUXwb9lJM2z3HaRFGD+7LfF67ltsyYC/CASbfLvuGDiAFhNeVondQHMp2x1BQVYjDt7qsh0zPRCtFrnME4WtjJuLhUHhUOBwBLQEtCzROJ+Ew27RJxJZHtGds4jSAejOaT4TP7V3w+zSVlNK2dxPWVhrWmQSh0BMQJNd7LnqM7g5sCpzXU8GtyM80QqO0FuNKw3ZuFpoWXNYzcLiGZwiqL52Qb+z1MJWGPrdFpla/sY+qOwqdkOs1IPVR784CJDonQmkF7TH31lzuIxvRZQi0fMsokXNaPpaPcfnhg7LhpTaQ3bTpyI649WsdK+sKE8iqSyWEYRMyN/nkfH8eudmZiy7pLKErKhhWrLzw4ypUGVXev0i4IbAcQLYg8cZ2lNgBdvOyqLiLqmdO2xmc1+25/5qL3mjkLJPNDHv0q40Q79+/bqWPPF8X3CprJYwpNOZgA4gGpVaCSYTS39qrjK/FbHRDasOBHQ9rGIP6iDwKVnsGpQKJDzxfUJ6gZm9dOe+v0EzWXYdQUfAe65zqa7tGmpBwyCKCDBG0QwgMBkB4+uRxlwIs9fFiTO7XchESF83aG0NqUn42W1JxeG5LTIn+ksLKjOCYqM7LkXrnUKZcnGmgc/VW13PgQiFLWg8u35iUOzCdZ/AGoKMK1S6G6/JtGxAjnnSnWMmdh+6s53VTCFZWJupNinLHQhYjJGFw9XXJQ7WJoPbQYBoBQcBrkbXbqxlrUDd/NmzZ6spHPd8+fKln0jdRTP6nc+2wE2/K4C2K4rd6pSVqhduZs9bG3PHSjWCWg1Gv1jFguewBHouaLeDoBO3lhdZSoC6ikS2RBaprr4nkoVwVoDRNqQ0TVt2ZoXrEr3yEkK2bnvG8+vZ4+Ot5VxNX1JZBihtl7x48WI1hdaetdTaunKOWZt1y0hqQxHAHuxZHaxgG2nPt5J2/je4hL7ASrFfOsxWbdz6C+TJ5kKAMQkYX4XiCy+rRrG+/PJLzVL6YpU+h93/E0C+PLj3EjC+y2FvshcKb1ksWIpzOiuLANkrXtWrBqOoOlIShAAE5iZgWYDTgD/mQpi9aowL3/YEO4fU51iXaVe7NU2/g6RyWZqEgmmrvjMEslslIOt4UX7UQmLbeTVK4KlrBhaFrakZrqWcQKrVn1ffrbz6QLRaKVN6YlBMWa3HC7VrCLLb9ccFI4UEAbpzAs7Ej+wd0LKu1RSURQCLntZUSBKHQGsC9j578xPPdlCWsaVptVoE6D+4oRW0qHStUBmr22j1FwgZnIysu3ZBvyuoET8K/c6n0chthxx0lkbykGyWgL3KskkRAAIdCMyxoG0/dWa5ml4Lu06yWZJiJ85CqSCMRc3btRpcIIMfxW4fXaJXXkJIn391tzZejbvtY37M0KiuqN22M/QSlWIUL5FCo0fDCtaovCQ7AgF7q8MePFhfFs1hyYIVbCNqy4qiMamyYBYBNNNd9QaXjhiWcQliyWgJFDupyPb7o0Fq/LwcAZmjxUaR+o+OMH7zzTfSd5fbXPqwlbTky0EYU+B29+KM9skgL+2wa0L2erRP+S1yt8upkBYBgjF8V/plgZkjyrhNFqvdGDUZKIoDARHQxxKzHKZ/0bXFNstSahpA7yrWyPbnn38aN3WOCGNRRYpV9COCEXeVgCwm2ThqG2ohZZt5lntf0vrKEl+VOfa0tDrJMP5V0vRgMogJE/M/y2dYhQ2D4qwmMXi+u+Y+y7A2eHl3iUd33oWLwK0J2DugZV2rqbQWAfovrDUtMolDICCwy8I1bhwEWUzzk8HtYFWi5B8EuBXdeGOq1rGBQAy9T9afKKsfIaDfBcD3/qTf7SVWEN6iTy7J2ttzgRgDRsFKHbBSEGk+AunF8EHKK4vDeDdGI2rTTZAAiGVY3rUaGaTPzwQB7an5OuRWyJ78ja1Uog7S79JisBdm6eBLw7PrclsNtYW/ffnFcs6kuoTp5lc9O3uCwwo2rGJsZ0vILQL2McQ+Lm3ldS3/us2eFWx77dtbmr312nPfFdIigDTGIW5waX1t79VAXSWvclUmPkxmXAveVRkEHpnAq1evjou33OZ68uSJvs31ySefyPDWKVit7NcdrI/LSQoiYBxtLBb1EZ7G9I3S7pLEbuHYraZdAtgDWwSwrzXY802EbFEjiex4BAEIQGACApZXQDG6TlDR9iJYVJGe+xZ2yQlZRiA2uuN0WpvhlqUcWl1cL/i0IMCU14LqHGnuOn1oGdbmwDJyKejOI9dOU9ks2uwigGVdq6moFgE6L6w1LS+JQyAmsGvGHP+FDnEBK/owuB2BiVZwhF46rnG54N27dy02ZIOLYUZh0iXyn9LvfBp73fS7vcTKwtvPie6ac8uEIVaWAP0ii4gAEKhO4OXLl8Y0O29AWIblziIZQU0QzAJfM+yu1eCDWC6kdh4s6U2iW9rYgsKuy/VEZ5fKXtKK8lsWVCtmZ09qWMHsRSDk5QgM3lsvx3NL4F1jHSvYWxgD/9PHTIsA2p4b4gaX2BUselrOgQW1EvzUYq6WdAPPR48eBT78nJuAjKJgCf54eXVSWYa6PoGtfqhB8+uvv9aFrlM+7Xq8LPOlYPzKR+uXdhiPR1gu4+6qI+PrXpY0q+e+S1QFtiiCrWsqkNkyuQZR+AkBCEDg5gQsi8LG2Xlkkun5iOnD1Z1MMMulPvaNHLGrO/TGIMubC7799tumJbUse9HqmlYBiTsCzAgOBY6YgN0G19Ba5c1WsQz42AnQne2sZgrJwtpMtUlZ7kDAYggsHOyz8JTcGNwOVitawUGAiejawzVa68ePDQRiqF/4S1jarqp7hIB+FwDf+5N+t5dYWXj7/IiVWka4biz6RV2epNaBwNV31jSb2y2O1psgQX35akzwyP00alkuPA4jAUur6LwzbhFpKZ3ljJaRA8HaEbB08CX3MXUDu1T2ptuO9jgp0z3HqYv7SII92Keu7WOdvUb6SN45lylX0ka5waW7Lnur8/hS7Js3b4JMCy6SBSnw84oEdL2qnWmq9UoNsrrQJQNMt7m0vs+3uc5tJMa6tpw0PVKQ9GqUS7lgbHRxVx3Gm2NL3NO1f7vZtlrYFp6nM2lRKNKEAAQg0I6ArutYplTeDdmuCkZL2bj6oE/ajiY58pQRsJjtGgGavmvQ+CoNo5lQxqFPLMt420cSckkQwKBIwOHRLo3Ivk0L2EYE6M6NwA6eLAtrg1cQ4kEgIGCfLm8+qjO4BS1n78+bt5+9uPaGN+7dW9YfdmUdfFLDKIY9C/qdndVqSPrdKpbqnrvOh9mn3epykuBCgH5BS4BAZwKBtpDOXS/+Tgeo+FRv1rOkxk6chVJBGMtOaOcNKfscPeAZrbgKbr4XptMXdlNiTN3ArmGqrnVeP24DTX3GhNa0yCQOgS0C9t6qFOxzzVZ2t/W3o7v5AGWf/tSWTmdl1Kn+Oki7180WvXAi/iJWQjxN0rI6jhg58WJu9eXXhPw8GorA0pYsdtQRsdVo1ciXdi57TO2t7gvbjshWFleKskZG/aloupLk/yvPJU15liXeKJaWITRAW6RS6dqdJbUIIALVF01cvVjwGicSS1LtwhhJ1hLgEkxqFXaCdK44Rk2AnSJAwCdg+QCXwrebcH1hTnSfbhyeWPYga4u+vev8epA+P0cjsNg+aalam+GWVqf1x0t8cV66aGftN113VZ7eTWHDoKjSbGZNZNdeyC7rvg8xunMfzuRyLoFdXe8SY/58qsW5LYTchyKgickuz65Z2J7sVUIyuB2sqUsM+AfLeGJ0baRaNvXUjA8eGwjKGLwH9vnz50GAgz/pdwcB0u8OAjRG38V5V6s2CnAwGFbqQYBEh8C5BMbfWYvPHG4R63xdx7In0lmkLTLz+Wvqsay09OS/yzQepN9JA7FgnK/9WEpkPH2xJLVLl7PkXiXMrmYmDXP6kyRVqJIIBFoQ2DWGYA+WVcGuaZoVbDvkXa3XnmzdkNJ2RrnBpYLp2JbldJePQOZQ8Q0uNf3g8qLad/XLEr60uAcn0OcSl4Mgm1l/0kq///77x48fO/+RHXqRgywBia2+o0l3wHnXSE8ftrIspqiYjcwA49Tb4kPqwbiXJqYdqeqbUukcC57uMu0K0g+idM4uyJ2faQLTjFHpYvIUAtciYJl3uK5zrTo9KK00yWwKPfctssIQ4AgBfXzYEr36V2eDTGl1AZBzf6KwYVCc2wIHz33XyvuundoWBac7051btKvx07QYOK4ULKw5FDggcAqBXR121yx8SnGaZrqLFYNbXBdoBTGTuj46QmD5xsWRYwOBwFrQ8M+Maqmq+mtf6HcB870/6Xd7iZWF3zU/nn5yACuVflHWzokFgTICxu2PJfEWJ38SYrMnkoDT+pEFvmToeTzVKNJCZtfU3xom6a8S2KVxTaAb7CrvKjE8IQCBYgK7JoXTe+tF7cFdq0O7aqS43oeNuIvVVVawB7rBpbtY0hv89dBsU9h748tPML6/0frN337uuMck0PkSlyCowT958kQbD7rHNez3uIRFfU1G3ekTba1mo84ejwBx4joO1ahSjBZyi9tT01Siq6/OF6Y7Z+eKiSNBYL4xKlFYHkHgcgQsZ4sfPnx4uXIhcBkBLZpYVBFucJXhHTCWReXWzmX1U1ABCovufZVWp+8eB6W7yk8UNldTGBQOBY6YwK7mYZlS4yyO+9CdHcNd9eVi4bg6gbO6XjtutOR2bEn5dAK7OuzN+8IuVqfXrEWAzhXaOTsLgcnCGG9waStTS09VFhm0aeszfPr0qf+zipt+dxAj/e4gwBbRLXsBLfLFSnVU6RcOBQ4IdCBg2f5wYrR+jZ3LaHFYjrdeZU8kKNr4PwfckLK0Bwd2kF376+6FOZLtHPPZEWlWuxpwOimeQgACTQlgD5bh3TWq39zi28WqrDo6x1KFDnSDS4U3rsD6mF6/fl32/aLYmuIGlw/2tm6t8T179szyLreKiDS4yGLX4UU1yypbC1Vk0ztj3rx5c+SeZCCGe7XDrouaQSJVfup1JvrcR1bLV9lfvHhRJccgkWzWCq870y1euzKfoXvzy+VB07rVz4nHqFvVI4WdnoBlyrvDN7hOV34GaWmWfQuJWvyZ5UGKiRiOgKXGW+9c/vTTT06ehIPdygScI49Q2I7QI+4NCewybzuvU9Odb9ggKfIqARbWVrHgCYExCXSeK8eEYJSKwc0IimBnEfjiiy9ktlsWGbTNqk3eg3J+/PjRX9LU5maLpSr63cFqInofAm5z35Jd55kXK9VSKYSBwKUJjLyzpkvjFs1k4a8Vv57HwHTmLVvvGt5bHEbK5nuHAJaG0Xln3CKSq5qebdVlimMXgc4a1y7ZjIF33UCYoLxGLASDwIAEsAc7VAqjnB3ylCtpl7/BpaXYghtcslgCY08rv6ih9s4wd0hd2lF70FHCoJG0LvXynStdR9ZWROu8EulrZ0IX2OIrjoko7pGWHmRq6t/lTzq3HEHP6n9BzonnO/T+vG+++cb3id2aIGu9ri9I3GIhB2/4C1Lo81N62C7DqY9ULheJp656fDfOJWhx7NJNLQkSZi+Bm4xRe7EQHgLDErBYm4O8zWtYhjMJZlGBOu9bzIR3tLLoFEVWJGlWjb5567K2tLrYZnHRr+UYR1NFYUu0nHGqKSEkj84iMGDzoDsnGsOA9ZWQlkenEFAjYWHtFPJkCoGFwK49XUZ1e7NhcItZ0X5iJtV99BUsi4Ff5QZXsEP6/Pnz6sXZmyD9LiZGv4uZ3MQHKzVR0fSLBBweQaAuAb0L256g3uVtD3w8pEVl0jGb4xmRQkxAB8ws5ww787ds1i9l0WZZXKgBfW4+31na2IC1VizSrrWd4lyICAEIXIXAfPbgrlHu5jPgrlYqVpfYnhvrBpcurujEnv9eqyx0BVa33HvjJVh7VS58gCuL+lYB9DY12TBalI+bSlMO0rO//PLLH3/8scXr3LKS62aj7m5Z7Hk/KdmWWnHQ2etrvaNFhCV5trBaeSm4I+rzid0asrIWskbCRodZd9lyKv4pTTGGhqKMvoQAACAASURBVA8EROBWYxQ1DoE5CBg/fXMtFWKramT7JSbZXVb3VhYT+GdVL5Wx877FBFSHLYJlC7P1B7gEZ7JWlxhnBmkJKGyDVARi3IFA6wGB7nyHVkQZCwjs6nosrBUQJgoEKhLY1WEr5nvFpHaxYnC7YhVPILP2qnT2IttWtfsmPfbgxlawNdzoCEG2LH6t0e98GriHJbCrVReUAiu1ABpRIDA4gevurFn2HRz8DvsgLi85LLKxE+cTq+i2wFd2B5XVXQJr9rSHH+clm62VCjuTAUPe7dQBjWHARohIEFgl0Lq3zmoPtua2WlkX9dzF6ioraWPd4FLL0DLokydPdjURLaTqo0n2KHrngT525IfXmm+jyxJ+LrivRUBfjnr9+rVe6qZ7XEGDaV0QfRtKI0jPNqkD1iqm0ZhU8dVl1FW10HDpI9f6yFX2ox8aXqrf4LK8ri/YH6rY5O5my1VER1InErjnGHUicLKGQC0C+rJoNqmrvM0rWxACZAnICsteYlci7BtlSV4lgMWG6vDuSYuNQ6ur0qhQ2KpgJJGbExjkZWB055u3Q4qfJsDCWpoPTyEAgYsSYHC7aMXdTWxtrhn3144citUXxf0TIVox0H5xC9T0uxZUSbM6AazU6khJEAIQmIOAZd/BlbTnqSrtxFlems+eiKudug7LznjnW1KW9uAg0DAcipEdvrUyspzIBgEITEAAe3CCSpypCFOupP1ltBoquCyx96pDHL7zGy9GY448CQL6vJsW69X5ddun5wljtcldb8JIFCH9SN+D0lUxXWQyLjHokKU+ESazX9cmey40pEtR9lTyq1rTcWXN1q2I+AZpLIDuDbZjO4hqFZcaHwisErjzGLUKBE8IXIuAZVG48zr1tQBOJq1R2zxyyGYyYpcujlGFbl3duoRgwTjNptRZqj4Km6WZEQYClyBAd75ENSHkuQTOmm3PLTW5Q+CiBHbt6d68d9+8+Bdt4TcU2/gtLL1QRjtxxXyCfUNt2BUnlY5Iv0vz4SkEFgJYqbQECEBgQAIamuw3KDq8xs5HZLlBpBd26yCcHwt3LQKWndDOG1IWkVzxO8vm8t3ruLkivWutYy/bAcPfrbwDVgEiQeBEAnewB3eNcjefAacs/nA3uNTh9xowMo2M58OW0SS+wWVc8z1xMCLrcwno/WrPnj3TlPDLL79o7b6P0aIvcRlPHBbD0S2sL7/80vJ2fGWhjqni6z5b63OWxcUpiKhqzR4c3/tVwLQYwd5PHFjy7PqoYJxC2kfLMekAPIXAOAQYo8apCySBQBkByz5B9nuYZVn3j5WeYe17Of0l75ajZZMgq5h1k5aMDhKwmBgdrCpLq9N7Ohq9Tvsgw6tER2G7Sk0hJwSyBOjOWUQEgIAIpNV+EEEAAhC4KAEGt4tW3N3ElvFuPEIQnwQwstJGsP9GKnWNdlui9DtjpRDszgSwUu9c+5T9JgTSs+GwO2uWfQdXg523QQfZmnHFv5vD1yS3yt5ha8zP2rJZv4RXf+Rqn49uWPeU59eHpY1gEIDAiQSwB0+EP2bWadthTJmzUo14g6vgPpV9KVZXYn799Vefiw5stfvcjZ8R7gkIyFzRnR/dGPzzzz9l5+jVa02Pmbb7Opw2IdTsnz9/bqkUGZDL3a0prTUtr6S/rqYRQ/fWLKCyYdRyXr58mQimaWbXck8iqSqPhl0Uq1I6EhmZAGPUyLWDbBCwE7CsUzdVpeyiHg/JammWoUXJ6bxvkZWZAMUE3rx5k41rPHeVTScRYLJWl32JeOdFKxS2RNvjEQTKCOx60VpZFqux6M6rWPCEwHECLKwdZ0gKEDhCYJedftYsfKSAZ8VlcDuLPPmKgPEIgf3YQEA1iGjcRQ0SafGTfteCKmlaCJw1P2KlWmqHMBCYgMAujX2c8lr2HZy0nbe9LLJ1vlTmUEzvML6ivSd/iWRXIzu31UR7GG0vLCEqjzoQuOhM0YEMWUCgAwHswQ6Qd41yZ9VIBw7Vs7CrQNWz3pXgiDe49DqrvQeP9BqJrAK3cAnWXuVpXO3dhZXAdyCgG1C66SuDR7e5dMHp1atXakt1TyHr7tDjx4+rw3z9+rU+vWU5VK2eqMOXunc05d2tBaxe2vfjjz+mxxzVrHGESVSW1pr1XbVEAMmg9ZTWXwDYNesnpOURBNoRYIxqx5aUIdCTgCY+S3Y916kt8hSHSesSGNJSpYL3aKyiHmd7YFU8PI0EZD5YFkTava7CyWnZrZyp1fVU9VHYXDPDAYGKBCyDp8surXu4YFkH3TmLiAAQ8An0nG39fHFDAAIFBGrNlQVZXy4Kg9vlquy2AusIQfqdjAsZrUFpaaKAUnCKoOkRAvpdQQURZXACtWZerNTBKxrxIFCRQHrcGHZnzXLUylHq+UJ5duIc9lMclg0pqbKtj4T5Zbe8bNGF77Bn5/I66Li5Ip0eOQ+y7RN91/A+QXn7UCUXCJxOoFZvvZs9WIvb6Q2ggwBTKgAj3uBSXRYsiRr1zjhYQV4dWhtZXIuALjjpqpXmj+VClz7PtVzosmwkpEuq3YKybYatZPUNsSdPnmw99f11G02bHI8ePfI9p3Sr+lRlicrSISqd7DxyiUsNQ7fm0vRkz3dYvtk16++ymtKl4ykEjAQYo4ygCAaB8QlYNjA0K/Vcp24KbUpbsSKx2ApbTVwHcVb98bwWAb1gJSuwbI3W3V8aeFYMBbjQDa6scr5L1bfA2QqDwrZFBn8I9CRQRfegO/esMvKag8Cu2TY7d8/BhFJAYFgCu+bKXfeohy1ysWAMbsXoiNifgHFbP7iLZZHz7du3/lCgL4c3Xbig31kqhTDXIrBr5t0qGlbqFhn8ITAlgSrjRn8ylvcVLlLVfQN4tqSWG0RKpMOppKyoUwbQqbNsuTpvSFl265zM4xwOzK6n7VKkXQGncewaOX0DZxoCFAQCEBiTwK7RaasIN7QHd3G7+ai+SwHIqhNbjbCz/zw3uCxLscHaq1hLOW66/Nq5OsluEAKyeJcLXfr6hMYCnVh9+vTprhHEL0jFF11IqpcvX/qJb7m1BaIjj/fpHdmPjOkYuj4SUnaJSyNP+gMjahv6jFufhZK0JEF7uPmsH9DgZwcCjFEdIJMFBLoRsKxT75qVuklellFa02NKtewbdd7KKqtoYlkIWKq7oo2zJZJFjA4XybbEa+G/a4GvWAAUtmJ0RIRAloD9/IeSSryGJpvREoDubARFMAj4BHaZMFgBPjrcEOhPIG2n95dn5BwZ3EauHWQLCBhvcOm46t4dveCkgTGjQDz7T/qdnRUhTySwS6HFSj2xpsgaAhcl8P+3d+7HXuNO3l623gB+EMIMEQAhDEQAhLCcCDiEMBABEMJABDAhDEQwEAIzGfB+al2lVUl2u32RLNnP+eOUvrIsdT+6tW6WbbEvaoKqEVhkYCzq7rer4FkTqXyCaLtSHcXg+bZpzZVQlVX/bLM+XtAR6jprYc0CsVvOZsWOBVvUvG+3MOOkcUMAAosIVK6t11y1PEGrvqhQbQm8yLReVHq3SLXx3UZPcOk0xVKzVaawTsvYOJK5VwXWuRr7FZ5CYCMBHYLSlypev36t0ZG2Mq+Y8Vdrotu9Noqh1yVGXgVGo5WQu6Q4GnmbnrIAZseuCqCBgY5j+VVQpitme3+q2jrFPHuEzJ+oHXLR2GaWiZ0WTyGwiABt1CJcBIZA+wRam6cuTezik8WzeFk3mkV0mgDONaEKq0HnK3Wz00wVJvgw2E5TVVGkTQKLxuCLRve5vlTnnAk+EPAQWFT1FlVqT+qEgQAEFhFYtKa7KObzBaZxO1+enlgjrbo6pxScS6IDK+0xiKcRVClKXxRPvTtxKT2Taou+Wr2oVOeUGKXmTPCBwOkJ9Liy5vl+Zci4pfsew4vrHLExMxUDJ7imyGz398wC1eSvb837lbJ3tfnj2SVkC2thuyhSKJJFcx2LbLlCAufRLpJqo4WZp44PBCDgJ1Cztl52PLioVffn3SlDLuoRPIZZC5QaPcElNCsOuthTsdpJlgxXtL2p9PRrC3mMDO0Q0CVLOhmlvm3p0UHnxVmGprpi0nk/8gWPb33+/DluPURgau+jBooauCofZ89xqcERc3Ubccx5Bv3++++V7zpb1JMtssNy7fCBgJ8AbZSfVZ2Qd6I/nUStk2jpVCKd7pxGqdLQtsTvWcM401h0yngIDGc/NhFCns8h3Wdn26V1zXWL80FuR6Nk0D0qmOpLhe8XeCTpq9TNGueLTP3RrLE9MdhsPjyFwHYCi2aTt2wBoTpvzyxi8BA45RBsUW8723d7MBIGAnsROGWVtOEsqrCLemE73R6fLmJF49ZjFp9M5levXnk0spfnkhiSwCt2KSQRzv6k3s0iIkALBBb1j4xSW8gyZIBAXwR6XFlb1DDWXIBwflyvpkh9lcaN0or/bAx1lsaCGM4tgkN47ZsPLx7umB1yLjKkD1dndwEWqb+oydpd1KkIPdsGwrtn2k8SlMIBgV4ILGpDGA+uy9YTtOrrFF/x1iJWs+bECgFKvNLuCa4VO2uT2dWEV/60wvRrIgM/GyTgGUftK7a+D6crudRGOL8Sp9TVHeqcz2oxdNzIeQZMw/Wr3b4lqjc3N4GtMkUEBNzIHV0qonNcWvPWEVBlpfDqDJgySP/1rjZC6YiXPhck5saoQ1aLtrYrcEi6jkOy+RMy5PdHQkgIzBKgjZpFRAAIdEdA9pWnE9kyhm+NyexY0QOkNaX2ksdzkEZp8XGNvYAfG4/n9GaFj/k5R099zfvPTpIW/WQpBtuxNYvUL0JgtprHHGZtjzhw7KY6xzRwQ2ApASbWlhIjPAQOJLCor+xlTbcQTxq3QmCJthABlVhPBZd1rWU7pwzJLoIKWwiod86sIdixBBbNaXsq5qg6jFJHseAJgSsQmG03FrVCdYgtEqnCl+yC1s6VuEUWSIgcxywBz7xu5QUpZ5GQahVM31mAcYBZmEXXwmJJ2nQv2l+xqMmqpu+iGZjZnqKa2CQEgQsSWNSGrK6tFx8PLuK2qP08X4ldZMcuKr0Hsmr3BJegLLURBd2Yik3mXlfEf2A+kXQJAmr9dQhHlr2OVNW/FUGJSgD/tcV5AXYykWrOLZL64IdfHmfq7QdTLoThnwgMnIfc0fZT+ws0GvHqU3/C++TJEw229V+HwXRwS0e8DMXV74qzNpUu6lSMCJc+8g/nApmlSRAeAn4CtFF+VoSEQEcEPEc4pE7NpYvS9GbH1VceS3sWCfz2SemsJP6NBBrJbqcYMvs36lvz9dlppnLqYLDVzGjSujKBRWPwdUv+VOcrFzB034uA33BdVKn3Eo94IACBQEDm8exH/UNgKiyNWygMOLog4NxC4Fxa1UJhPOLWFx7Lja9jvNS7mAbuNgks6h8ZpbaZiUgFgZYJ9Liy5l/ss/ca7Z4vnjWRyiLtrmPLEXoKht/2266psXs2j/zly5e554E+sWU+KkYdW3006RY8F+2v8JTM+krNZnEs0lFbK2MZcEPgsgQYD1bIemawF0H2W1OLSu8iGfYNfKoTXEIzNRWrwxJJligvF9k0+3InthYI/P7774MYMg2nSk5pOXUTsczl2YkJibH6bJXz+NaQxAXHOTqCFXJZ7piAhgEa1moPunEfV3jX49CEyKdPn7Rf6tgbqP3zMm2O5TyoCdMRAdqojjILUSHgJ2AfZh7i8Y+s/OkeGHL2c1/JYORAUesnzbpRfeYHpuip/uv2cyxS6pSlzm5GPIPKRQzjwBhsMQ3cEChHwK7mcbqq8vH0RfzIdlOdbT48hYCHABNrHkqEgUAjBPwV1t8LN6La7mL4WbFqsDt8IlxBwHmC6+PHj//8889s/MkasTPy2WhnA1DvZhER4HAC/v6RUerhmYUAEOiRQI8ra/6DB5WXQU+5JtJRqfYUjApLY4GYzODgth2ySFvbPWubH0XXwmxW7Tz1Ny+ekllfL/+sgl/T+lqQIgSuQMBukGMCjAdjGkvd/tkhf44slaGX8H5W/r7mWN2bPsGl4xNLDa+pqdhk7lXQq02/HpvBpG4QiDcX+kcvRoTrHmnPjc4IzRZ1WdWeZYZEBn03LlYzeRr/1CGlx48fxz5XcMcXcEnf0ZNaaogUTG3627dv/X1ATE8jCr2rGHQerAXIfi3WlbpYd9wQsAnQRtl8eAqBfgl47uCqOU9dgeTsLuo2Z0grkNHZdY/uJysPFcC2mYTzq34Vvpd2ytVKe5rJf73A0sKDwbaUGOEhsI6APj7lf3F0+mL2darzLCICQMBDgIk1DyXCQKARAosqbCMyHyXGIlYr1qqO0ot0z0pAE3FOkzjfIZAw0cxVPIeg5dpqC3nUuyQv+NkgAXsyKhbYWSXjV+RmlJoA4ScErkagx5U1f8Po7+i357vsc8+O3poibVfqfDHMbgvcUeXYvrWjbe0CLklr17Jya2E2qKae+j/TZsM8SilPezXIRqt1VB6RLgQGAv42hPHgljLjb+s8O6+2SNL+u4tYdTGD3fQJLhWIFeesRqdic0+/NdN+uUTC7QRkHR5YYzUxoauZZocZ/iFWABJfMBU8Rx3hRrLRp2f1jG820zkr48siyqMXL15oT+rPnz+1K10vahyrLkFj7Djj5JaP/NV2CalCKry2Yend2emnapAX7ZD2D5yqyU9CZyJAG3Wm3EQXCMQEPAfIz/fNJHvm/bJdqtOC9Y+045Lmd8uKkzF2584dnR060Oz3C9xpyEbqvvMUxCKruIUcsZsRuwnaIj8G2xZ6vAsBPwFnjzlEuK7fpDr7s4OQEDAILDIh7O7bSIVHEIDALgQW9ZgXHyrSuO1S5IikJgGncZvvEEiETAKs2JmQROj/Sb3zsyLkUQT81uyiPjeo46zICn/NnQwBFA4InJiAPa3tb4WqIfJvnLVV21dg57ziio/r6RWtrGl9TWdu95X5ZLF59riv4L+OktbInHVHpbTaxwv8utjC16xZfpkrh/TbXZ5128rCKzk7i2N5/JrGb+GGAAT2IlC6tjIeHHJqUVvHDLa/ePsLsD/O3UP+v91j3DdCzZP6K+qQtGZab29vYzHygYQOfbZzmiIWFfeBBDSmffbs2VEC6OyQiq59sHBpm/Lu3TvnK6oRxuGlo5h40tVm3DDe0OkpHZTyvBXCxHev+VdKNK7W34GlJci/zqHWTx2/cxJHh9Ck7LqEeAsCNgHaKJsPTyHQNQGPBeLveXtBER/qzmX2zN3nb53Ax2NyaLa99Ojs5uZmWFeT6aij+EuNxhNkRB0VPNm9aAZqndgeMXSItHSpWye88Za9Nlxo1QqDzcgRHkFgXwKetiukuGJlneoc6OGAwEYCTKxtBMjrEKhJQKsespM9cxSSSsGuPBNO41azZJLWLgRUYT0VXFVbK4mG/XzgCS7q3S4lgUjKEdDOMHsyKk7aqGVxsNjNKDWmgRsClyXQ3cqaLXCcjzW3YHnmFVd8WFMN9bAdS92BTtL2u0Uqzpej3P6Ss13CxL41Inz79q3x9KhHtvlRaC3sKGXXpbto7kIWXVProaUtzHVIeQsCEMgJlK6tjAcDc2awA4pZx/lm0lo/wbWI+JB/morV5wRiYyX/JE/ND2jNlioCNEJAY9pjB5xK3T5Xs3Tjr39UtvScZCNZJjF0BCtWc9FmXK3ZxIqsmLCIX+/LrTbQM4kjpcIBub4URNouCMSV1xb4mm2UzYSnEGiZgPP2m9hcb1kdv2w6k2b0m/Z0sz+V7kJ6TI7SR3qSr83du3evO4y9COzZGVnh9GYLpa5Eltl4C61aYbCVyErihMAoAU/bNbyor/CMxmB7Up1tPjyFwCICTKwtwkVgCBxLQP3mmzdvPDLwLTMaN085IUxTBF6+fKlP9syKJEt46myJPgIbT9nV/wIs9W42+whwIAH1jM7UGaVOgdqyk2EqTvwhcDICZ11ZKzRdP5X7nnnFFStx8RexWVmbgj/4z/KpWSSc88DaIzdlJNvKln56yFpYaaV2j1/jCGdGy6JrKqPt/I1BrbMw4xhwQwACWwgwHtxCb3jXPx5kBttP+2Qzaf/t1/yokCK+NOnYRvn27Vuyk1IfNmjKNFmqHeELEfCMaQslHaLVYkNw5454FSF/mvjkJT8JEH6qRpxvC3XQznDE0w0KNjuiNqLq7pH/sGIL9aI7vAjsIUAb5aFEGAh0SsAzkq85T10No62UfzqymsAVElJr77FgV6wbLRI+Hh7qxUud218EantgTzmvwN9jwZYuddthLo3BboKWxjaEx2Bbx423ILCCQPKJGTuGFTOlVGcbKU8hsJQAE2tLiREeAgcS8PebyUrigTIflTSN21HkSXc1AedXHbUaqE9Hj6aSTBn5W4zR2FZ4Uu9WQOOVagT8PeOKusMotVo+khAEGidgT2t7VhwqK+jcVlRhHSQoLjvHA2rFmki81LLi9SDhFRyzV2w5S852VvpCgTOSxBJ2vnV4MLvROFy8agL4rS9P+1BNbCUUNyx2un4d7Xh4CgEIrCPAeHAdt3Vv+Vs8f76sk6T9t042k9bBCS4/8VB6/vjjj+DOLU5/cQ+R4LgCAdmsmis8VlOdLTQGG4vu4EqOJxl6VR5pe3bxGtLu+CjZX74I745iHBWV82MVqhdTK1tHSa50JZIqi64QXdFBHCg2SccEaKNiGrghcDICnhFjzaWLanhtpa5maQzYna19aXM0Hh5qEUUmRLVScamEnEZjaf7OawC7+6rLLN4Sl5s5q7DKeelanFSldgaViWD8hMBqAv7qtu67VP74qc6rM5EXr0aAibWr5Tj69ktAAxBjzSXWK1kviB9dx03jdp28Po2mzkX/fLeACGhRON4+qLbikLkC6t1pSuP5FIkriKEdo1QDDo8gAIFZAt2trM0e1BlUdo5BZvl4AsRLYEb4pXZOstRSec7QUKTNR7MHtKoViVG7N4emDG3zU++HrIXlfNr3UfY5C5XToqumsnPuZZ2FWU0LEoLAFQg4W491tZVVy6QIMYOdALF/nmkmrYMTXMoM5/RryDbt5gkfFcht06WxhWhxnJ6As+MpysEY984O+WLB/Lo8f/48frG0u53ty8n+8qvtAnz16pUzr50zPs7Ydgkm4VXCdbpM9tzt7e0ucRJJZQK0UZWBkxwEahLwzLuVOGlQU8fRtOx5Ulkas5POo9F27elp7TWnc/fu3XJq6laT2MyrbPqW06vBmD12vl1NdlHKU+rsVeFdxNg9ktmP5JWoRx6Yg6aVa5ansO2eBUQIgaIE/ONu/1g+FpjqHNPADYFdCPgro7+C7yKYJxIm1jyUCHMmAi9fvvSoo/WCCw7bEzI0bgkQfrZPwLno//vvv+e6JFsInFHl8Wz0od5tBMjr5Qg4B5L+MhyL6oxcrzDpFHPDDYHzEbCXDBpcWbMFDhm0aHNXeGudw9OirlgTSWYz2jzts45Yibdmj/bNBthFquQLBUacb9++NZ4e+OiQtbAD9d2StHP84mkitoix9F2nPE7tlqZOeAhAwE/AWVsZD/qR2iGZwbb5xE/9pS4xaONIjnJLeFWusO/9nCe4BHeYdU2268lfw5LS3/w+KmtJdzsB/+ne7WlNxWCc4Fo0ovNsnh5kMFKcEnKL/+xwa0vkW971E9uSSjvvaobFmfUt1IuEW7yu1myJSmTmZ0LAX+OcBTWJf/VPSpTQJbtVFvU+q8mXfvGUSpWGtjr+5Iz0aDwrlgpG42nKc3aUccEWxjOtU7qdf/PmTVxOmPCNaezrjk/KTcXsXN2cet3j30Kp88i5NIzdgBRqVDHYlmYT4SGwjkA+ezkVjyzzdR8xoTpPIcW/HIHTD8GYWCtXeIi5BIHTV0kb2osXL5yzW57RhJ1W709p3HrPwQvKr0LrGRFrykJWd8InXmnSo6OmjKh3Sb7wsxECeZUZFYxR6igWPCEAAT+B7lbWnGsczgGIH5QR0jOKWfFhzThaj7llSHiFR7MluQ4E5+Yufd2gEYFzLIesheVidOGjlQJPU6OhkI72NaKRLvfzrCZLWv/u/EZUQwwInIwA48H6GcoMtp/5mWbS+jjBJeLOUVDIRY0ltCiVzL3q6VHTr0EwHC0TGIrNsRIaRd3/mRYZ306TV8qW+Fi7wdAebhkv7vsoWbRW5PEExL5pNRub8+h2C/UiZhiuWBw8V0w2xbHhPoQAbdQK7J7Jl0L3Ufh7n6V6nVKppRDOF945A3jW1tsw5JTX/s3ThxQMzZlqqvfZ//7J8e7du41iKEJPDEVPcKlAxjaeMkhDS49UhFlBwNMN2XVkRaL5K3GO508Hn6KlbirRjf52A1ICLAbbxizjdQj4CSSHjY0X1y1bUp0NpFd7xBBs3xxnYm1fnheMjSpZM9OdfahnNFFT7EPSonE7BDuJbiHgXPpPrG6tNMULqU+fPq28WhqrTL2LaeBuhIBzC7izh02UYpSaAOEnBC5OwJ7ctifG66Nzrm+WW15PVHYeh1i6JqL9VPH3Ope+ngjJz2oERi+eTVLXebx13whL4in0067ydnNRSKSWo3VaYk67roKmzrtQND46cHRWgQNJQKB9As52w9kKJfoyHkyAhJ9Onsxgi9hpZtL6OMEl4s7p11Ca5ZBhmjclOqoYh8ENgYRAfuovCVD6p7Fw6x+KxKsOtsBGcvaL655qnO+XbV0Sq9+SYM59xquTaO3Fx48fOz+W4xxE1VEwmXRgtqgO9n1T8bcDtFGBfLV5XqWYbMEvlwunVCpk2WUd8YT+FAQVqrNOutnWWiPn2PN80Z4VfWtNy07ay6IBlP7kuLm5UTa9fv06D+/0cdoPzuUuZ6JJsMS2dw7jk0g2/pSFKcI6EacvFWk2amNsvb9erk8ZyDjteZnB3ZG0G5AS9QiDrbtCgsCdElDX4JxqVxO6YnZUWKjOnZaNEmIzBNuXKhNr+/K8YGxUyZqZ7uxDncPYCpL7u+/dhaFx2x0pEZYm4Fz6l9Udf9sxQ0VqZQAAIABJREFUmTJy7pIppAv1rhBYot1CwNMnMkrdQph3IQCBQKCvlTUtnNkCD3qVXgoJ9BKTJvgnjqWbapLpyqWvJ6nbP0+ziGZvvqowxNOSricVZ5mxc63c0/prYeV0qRBzd3Md2oTgwXLs6MwjIWEgcHoCjAcPyeLuWnWP4VGI5Glm0s58giv5mJaKgj6gVahAEO1pCBw+VjEWbv2D/GTzvZE7nskF4/Wlj5Jx/tLXdww/unE8ORq0Y3LNRuWxtyR83pwepZE2t8VnA1SAuUnjqLzYki5t1Ap6ni5gL8s4icfomFYoEr9ySqViBa/ptr+MNTApcdKgEdr27HzchTUisMTQnVvPnz8fnRBXa6AZUuc+mFwj5yRsOXNU+3JiG0YJrdYl127WR0aL2N65c0cFXoR1Iu7Jkyf379/XYbnt95vNpn5IAE9/4QmzRXjPcMOup1tSL/qu3YCUUAqDrWiGEjkEAoG4qwqeow5NWYxOZYwGjj2pzjGNi7sZgu1eAJhY2x3ppSKkStbMbvWhnsl/jYL1AY6agk2lNTpInwq8uz+N2+5IibA0Aecel7AEnHxGoYWVJupd6UJC/IsIJJfUTb3LKHWKDP4QgMAiAvbktj0xviihvQLbAu+VijMejwkhU2fppGISrfbIOuXxBzvfIpp9zs0/Q+tnGIfUkqjn0Iv67sZ3WNlVvqnaF/M/yu2c6xBV1bijhAzp6rimZ65jtYUZEsIBAQhsJMB4cCPA1a87W3VmsAfCib06hd2/ED8Vw17+6otjO2eYjezmBJdKp23sejA5J3A9URHmrARkLDo/3F6IgDFs84+Kk833hURdEa1nS+WKaNe9okYweVH7jI/N/USeCj+1h9jTMKpe6NaICvLMJpFMOniEn42TAPUJ0EatYJ43WXkkRg+SBzZ8knkTT9JGbMYjT8zdKWXoe5FH8XhjSuUTz67aA5akck3xqemvafrZc1ba3bLCDNDg06Ov9iwuXTfy80nsBM92PX/kdsjb21sd1hplKyw6zSUbrIW5cluLEk89u1S3pOuZprHr6ZbUi75rV6gSJ2Mx2IpmKJG3Q+DYSQD1BWEXqc1E5tPqc8hUZ5vtpZ4yBNs9u5lY2x3ppSKkSlbObg3TPMydXXNR4Z27msrJQONWji0xFyLgvHQ9TA0lNT2ZQSokpB0t9c7mc6mnx45SB9ShshjkGaUacHgEAQgsImDP2NsT44sS2iuwLfCQSp3pOI1xPAmtWJaNd3Z59F3K9pSLaDYoT04txRiHT3ZSxY+CWxKKfPjZpsOu8iXWwtrk4Jeqo7kOj4WpeZv2S6k/dwgJgRUEGA+ugLbXK7H9s1ecS+PpqFVnBntp5ibW2jAb2c0JLmm7cf5Ufbz/AMxSuIQ/EwGPyVhO36nRiD3YS+Tx74wsPUpMBPNsqUxeKfdzlJJuSCiXYpsxq8CPokik1VbjxKf+T21uS3ZCb+wX6qtAigMBT5EbQl65jUpKi2c2ynNyJol29Gdyh1K57zCdUqlRpJfyTMrPqO6erB99sX1PW7UpM+8ovbQR3NlurPgqSbIVZkpHz/65qXdtf80XxGaDEtKNWPYrez1VQrPEVBhUWlqYgNtLa8VTLjedQspW9BTpRQMrZ9Klg9nn/WRZlTgJicFWOluJvxECx05TJHO1BhNnxzoaA9V5FMs1PW1jdWDi6Uw99JJxQblxpUeYomGYWCuK99yRUyXr5+/bt29nE9VSvW1+z8awPcCxS1SD/DRu2/ORGGoS0PEnz9ZkLTcMXylKrOtGVpqodzXLTMtpJeWzvqiasfQMCrbIySi1fraSIgRaJmCPjFpbWRNJzxLDXp8oNTJOVs3sUtTwukfgOCF1BPEmjadPn8ZPt7vPuohml+SiRUJj2Nl+WZ3vsTPhnpJjD8alQom1MI9gjYfx5KyaC13UdqAiSj1euJ+SxDNvM/Uu/hA4B4HZ9ry0mowHSxOejd/TEjKDPWA8wUxaTye4ZMT7Z3Pygt7I9GsuGD6tEZDJaI8Kigocj4TjhBYNqu/duxe/a7hrzndoBmFKO0NC+1E8yl3aPozuMRWQqx311BDXM5wTGd2RamdH6afJ5jZ9VZHxeWnmheKnjVoBdrTJyuPZZdolXpxzpptL4vFxRt6XUh7FTxxGmeXp6z07KjqlpI7JNkgONDITpDLM/LM/Kz4244zc3yMk8s/+TMyGahvgXr9+7ZmAlvyqLLLwd2niZmnUCeAxzDxNxGppk0yfiqdHaz/umnO9Fg0V89enfPzV88qDyil6+HdE4MCVS62COLsMDX63nH6hOndUIEuLyhCsBGEm1kpQvUicVMn6Ga2xgGf34bHfMtNo3WkhFAVI41YUL5GXIOCcE5D9r6WueHZCzYJnQqOEzEmc1LsEyGV/alr12AlDz6YaRqnO8rllJ4MzCYJB4AQE1AP2srI20NbRcVtgBSs9Z67VRv/Hqe2TRXkRSrYP+RPKo8p9TryIppJsDPNj+zPHstHHk0da6m3E6DWUPWQtzJCnl0daO/DYb861+0Jae8Zr0qLHNdxCxIj2sgQYD8ZZX9qgitNqZ2c7M9hxvtjuE8yk9XSCS5nhMTqn8syzMDP1Lv5XI+AxHAsxmdogu2hbnjEsLCS2J9oSg4F4lOvfkzRIO9WeKAvUER47Oe7huWMY6aup9tkIPUO+2UhWB0iWrjUppsmd1bHx4rEEaKNW8Hf2AslnzlckpFfiSIqetDmlUuuYn+atuPAYSmltw3ja+yO7YNtTzzV1L2ruJlthDL1mV7mMd41HMhtio1qZUucCLq2ZLQIrU3bKIjW0a/nRgV288yBE0X6tXNbYrevS9VennAfmpiFha4NKQ1QedUTgqKGuM131YhsHv1TnjkpjaVFtSzWkbvc7IZjtiCPptP+1FYyfMrEW08DtJ0CV9LPaMaSGq7PjUA0nNb7YMdFFUfkHifHiyKIknIFp3JygCNYIAed3YFXBk6/8LJrJKa0s9a404V7id44WS6ijjnJ2BptRqp983Fkv3cngT4WQEDgBAXtwNNsu1Scw21AX3XCsvUxPnjyJWxibwNIvQ8WT8JrS2fHYz+kX0YyNqSoShTahaep4to7oNo+lxcAuVIWextOJeRKF1sLyhHr0effu3ewErAY+hQrhLDHV/bhhGQ2vVQxpMfoITwhcjcCsmVEOCOPBfdnG1tqi8SAz2P6M6H0mrbMTXKubJ433zr1V1F9kCekhcOA1XMnnTAZpZacuGk3Z3/ZICKjFT3xK/JQ5Hr4cac+/LEp9y5erDDG0hKOxXx0yi/QtF1ij+tnhnKyKOrufczU1jEyWrpM1tvwVfFomQBu1Inec0OITCytS0StqruMhRNGJsFMqtQ77ad6anSCWprPdTe807FpTdM3Gj0413ZNZ/giTkMd204nZoM15owZ2IvMuP/Uh56XxqN3WebOlbzUb3jCwB5nLVYHEVpxCNCvh1IvH+tvcCinl7KYHMnWGTg0OKo8tGKS+FwFNVtRvij0r61Jwl16M6rxXUTlBPM7C0Ne4spF8YWKtkYzoSwyq5FH55WnlVq9FblRK0+/xvNzG2La/TuO2nSEx1CTgrLnxnNjS5dcK6lDvKkBuP4lDRqnComnV2XrEKHVR+dmyk2FRQgSGQO8EulhZiyHPngCP7Y34xV3cWhGwlwziVGY/YBEHllvTpPGQxLnykkQy9fP0i2h2N2ofT5qCZvtr0WS2NOpz3i9evLDjaeSpXbALrYU1ovt2MbQaPlvf963Rfpk9V51/+vTJH+HqkHH7tjoSXoRAaQKMB2PCl92EwAx2XAxsd9czaZ2d4NIhlnUfjrWtZDuDz/oUo8TO2UPMVn3ZcTRfVhRg/9ClzpbW2BzX5z1s+HpqD8zC6zGupY2D1sgNShJAZUAnP29vbzVJoXGvpq31F5I+n0Md/+xwTjZiHcMowasqEOe1dv+XmGKIk0gE4OfuBIzal6R12TYq4aCfxkebQmCPBR8CjzpUzWN/T6Jx+KVuT/zdKbUUwpnCe6ae7WWYE9Cwj6h5EFWAsLRazVoIscwyFfxLUyU6X5lwcbT6ppesvljCcu51fdbs4ko5gXePebZ/dxr5SwWTZeiMeVbCpUnXCW/XqUUf+1gksB/XusK/SBgFbnBQmagQNz7JI342TkB9R83xviZ/nI2/uuxdejGq89ISeOLqfNkhWIU8VYWdNZvPPbHmrGgV8sIpSRLsEMEuWyUT+JV/yn6e/eyILHCtC1QWTKPpZF5uVoAKBgyN2yGNw2zWVwvQl/or1lK1n7UaTH9C1Lu+Cp4/ZxeFrDxKHWRLVmNHBWaUOmBxTkXGhXnpToaEfxxV8oifzRIg1/xZ08XKWqyO5uvs0ZxaiUK2uj76YK8XxHLKvejCB4VPhiQr7KtEgPjnunUE5zxqnNBRbm0wM6ZhF2WcUwXdxmaHVEHVtmY7TDtPbUTl1sLaIbBFEhW/2SomQ67+PVdKUenaqknydm7mqN99x2f+DVDNCmbIzKPVBBgPBnSzLVsIucXR4CYEZrAXZWjHM2k/e/ubXVkZzbnetNwqr2cCSK3b1mQ6f3+0qMSemrivrOLoIF9r/yvEWLQ/eEX8i16Ju1KN8PXubBHVKa/ZJBITVo3D7CtJgFiwOOt3cSvj4j+prIknDdeVy4IgaaWjBFBOSZFEsKN+/v3335J5Vn3JXFPCpNmXhIWI2TODA5YVxawmq47Soo1akVlOaCtijl+JK4IarvhRCfcplSoBqpc4Z/t3taVXMEGNnrRCtfKUlqUrLoP95olZYZJiYKe1O5Bk541ML6fY24PJjjKy3n5U2bjaruxUDIl9nmstQ27q3dX+i0z61akc+2JOMvio4y4nm7ObHoQpJ8YQc5zRQ6OUtDaBSXDUGVTGisd2VBAjcTCgiIkVdY9OsCTZEf+s1mWoqfSMuyWbvjq5FyKq81KSJ67OzsKwlFgSPga4u72XpKWfsz2CKlSdYcjFJ9aceeHpoPNc3ujjKSSHCHbKKrkxs6q9bo9VByNBGVRNnnUjyjoSXrxxizu12HqM3Z0a+Z62sU4HumNFM7bMxlkW3IUWm7ZrRL0LeTTl6LHezY5Sk6FitVHqUGKFdIp28GeUGlB4TMdkpnRjoT1xf7S9zTwkhlN2o4eQDImG+pU7RDsEa8cxO5orYUclS2DqOGYbh0X0koZr355o3ZBnKA91Bj67lC7jHqF9eUraWdNi9xR3QWREklf/4KOibrzIo0AgXkoL9BJHzQo121RKto02UtDd40hQjP6sX3GMdiOWsCaoAaZn6kwSNjus9hSJmmFmG23Gg3GBj92lsyluOVvbhOCphjVb9XXmXB0JO51J+6/S5Xv3+JMBQ1xXp9xDvdpdkpYjnEIR+3vmlVrWcbtsMY0pd53mY9BlymxdnVOzY/WgddGzaqqzsYUx2G3JzEKQJDg8BnFiwq7LLM/kWpCqnGOYWxEWKXWsaTtVDmPdJa36vO110BNDbCQNMgiR58UVYeKCGusbuy/Yoawg6XyFNsoJKg7mgba611BCialdtHcIep1SqaDdpRxOK71aD3IgfLtUHyhYSHp2eiju++T2d77JSr9QKFHb3ApSbXckZoN69ppmlceISsCGn3Xa2+2EPTHIjA96jTr2bQSSEcFoisFzKJAeLZoKk/TOQZ3BUbrw2A1aLExRSVSXY1t9qNpKMRYgd1cbVIYCEwuZyzP4MKAIuEo7nJ1dnGt1FsCc1WqLVT/K1pmuCirVWQDjgnG+6uwpDFtKYNJzFS1RQ2mfyqPYf4tGo3VqytNjE6qA7WsRTQkj/8RCFhO/bW9EO/UoZj7lrlAkcvGmhIn9DxFMop6vSub8m/WZHbyottYZVCbmblwybTeNW+BTrnE7sVUQ6BmOamVsr4Yi7/gM7TRk2CvdEvFc2ag4a72zR6lDp5PMo9YZpaoAe+rO7g2CxwoaqnBROy3phZl0KtGgnTJOo38Jj3avNackGZSy24QQrCmHLfPu88BqDEPpGhyyFlTMEs/kp4T0Q0vW+NQ7+N+dDemxbRLhw8+iHcGs5EsDJL150EKOHQeYeXmIE5Lbsz6yVLWi4ZMZxUSdvspAUVCzkScVOSGpnzI768xMJlZWLol8auasXcaCeKrCs5D3DTDbkg+y7d6tzGoxO282CFanOM1K234AxoNJHtl2VKiSchRtKJKWqsHx4GxNHCYTErwlfias4jyy3dWGRR5rs1onqCzIZ1ryGez+TnBJsdlCmRQIZUyJEtlsnE6Do36/3hqxpJyM/qzWwE0V7C12oadJCloP3U+JPIq729Ace2SbFUZlOMgvx2z40QB5QxnHeZRb+S7j4ygb17MRtk5nludOOZtMVcCT3Vuq5GgJvLKnpx0ImXLZNiopIXmlCIiCY0spTUaMdVqhUyqVZNxFfjor9RVo2BOj+ZCsPpOksocGZNThn+LPhyEqFdLOnnbcC0huwAypV8ObCzDKc9RzS9NdTUFnQrMcwojAGaERLC9yo3iDZzlL0hBy+yO7BpUu5862fYB8cYONAcX20r5vDM7OLqliO7ZRo+r4pRp9fYsn1dlP7/TV+WRDMKc9UHMmfNYcUr95vok1VTFnXvjHF/5qa4dsVrBB7JNVSTsvGnw6u9pYYbCmfkephGGLHFpSmRVsCL9oO+ZG/tds3E5sFTjbxpod6MYiGl5XJxtXKMNdekAdRFrtoN4Z2VehfV6dcVMv2uPBYTSa102ZClMR7uXvKWklBsuMUv05eOL+yA+hqZB5VR1tr3rsRg/k3P7KWg5nth1T5c3fWueTbI5SkRssmdn2YVGPGdtRcq8TdeotT3czWpXkuUiLKQGq+RvDfJXzXcQwkhgYyurYJaGakSQT9UlhaN90r8lqNi27RR3q1I4N1Kg8ij+Z60jyVD8rr9vOVpwgYWk4CbG8hQ+SxI6aU0CDhHGnEEuSuCsMWBJinf5kPJhk3KwdFZe0crWy8Z3tA7TZieIKllLeqjODnRTp5Gfe6Yz2eivPPCSJVf6Z6xZX18RdoXRWVn82OeV0AmH05+7DrVnBWgswiiX3rGMATVljmv3Zwm0q2lzNQmvncf+RJDFr583OBccxSNPVoGIhczLH+qgF08iqnBUyBU1GUox3FIICFB0k50PKpAhNCb/O354OiAloamldEryVE6CNypnM+sSDh7hkxu51I+RkvaHmvN4plZrNyvMFyNvtuFgO7qIteTtI7bkGgTpcVE9mDVmm7t5vjibzsPH4M3kUl40tVlwgmY8QZy3J8O5eDjvfY5VH3X7OewlcLh67Vd9rhO6xVxPUnVpx9nxuuXwMMWOwBRS2gwGFzaf+U7vuhPZBgiWt1jpb2qOgU6RyAlCdPdmkMFeozkmxDzUidqwrivXHlW3OhHsMlZNNrKnu+EcZlac6mxUsNEpnqpJBqY4cs6sDyqByhVbNZjJeVuOg5Jxmg9rtmsOcCzZuJ7YK2uxAd2k6nKrtNTuxi8xGJNS72EBN3DUbQCOP/I+Mtl19TYgnn+dcZ5mHCG1HnlzCWT/LCcAo1c6d8PTE/VHQsS+Hs6+RXdeXXsdKqy4vb3+CTwsra6N87HZsL7HzHiTuBO0Rjb8cJk2Nyvmoyqs97SwOeT3l6GsRbWqYv4sJmuRUTkzFcnU2HfhiXs5j1Q4UrNOkZ8uJGody1Sqf64hzc3Dv1UL6M8guY7GEouePdntI5UWcuuEul2W5Fv5G+yJbgHJES32MEsh40Cj2w6NCxSw2opIkZivmbEMRx7C9a45FHcXFDHaokn3NpHV5gkus4/I9WiKDZ/3+PhSFQxzqqoPus47dR1yHqLw60Vk+IUDRBk7yq5SGtGLHbEPv0X1qZBgnNLi3dxWxPFpljJNWnU2WOT2jheSVOP4Emlre+Okit1LxNyk5tzo+qq0GjUX6OgOrMfFgKTRrn5utKk5OyVcEcyo75LWwbClvK8Q79ytxQ2HXpsu2UUkB8IyT1839JXnR2uC/O6WSjLvCz7zpziv1dSzzXPfgk4z8DykbnoX5QeB4EcgWNSkASceteAKBxKGO1Y559mluVR4yzJGplqi26Gchm2qWXokARnYPTPzlakq82SRG4U/F1ri/esBRdeRZrT1JjIQpeeR/WYONAUWD9SjpmKbKrSTP5wR2t1iUxOzcuiRUn7i9hbTzgups89HTi1Tn04wrlV9TtTv3r2wiOstSISMwbwMT+3y2LiwNsCgvJN7S+FeHb1awWKPTVMlYqb7ceZVJ2hDZ5CUm55X1yQy8fqrQit6sSLGEhVqS0Uy8VOPmVHbIC+WdMnQUWoOei9rGyh3odlzO+ZldVmC3S+uJwVkUCzUFeXNU1KhwKttjvVNe5zBDY540IKp34dHgKFRik9X2JFH9ZJSaMwk+gmOYBwnbJIs9dT+EOXe9CGp25Dh3N3psRoT6lTuqzYSvIGBM4NsNhScttTP5bF7S6c8ulzgTSrAbTZwnwjyM00hLxAg/E63z+JvyMRqKjdZ1viQaEA2O3We2q4E1qlLLLUA1PisSmm0cVGZKrEcoTrV+SclMfhYybg1KHhpBSMmvWmzEtuMjrauGdGcdNetC3vsY4vXb8uyYlbNRMR4cReQvaZfdhBC4GUVoqJ7MYAdWzkF0IfMyzyljJq3XE1z+3mv3QUXI5tYc0jSZCTI6zvBIXXsJa6w1OKPyBAgehxq4QsZZPgk7yLNx2BZUVsGYtYwDgb0STczxKdN2VrAp01OznEFmObb30IpwVpg4xaPce2VQKB62Q4VHWTCrrHqdHVtajdPyvFA3tmMSsdaKdjTFWa1FRr14IaliCU/vFsM8x6f471UFumujkmIgDlOIgv/ShjGJU/U6SbT0z0SAoEjs6E6p0tBai9+YVw35eB2zMx+SBQhq9FrIuyDPlEMZ6l9XTkZn0jHvIg0mW5r3vPXYEtvGrPFPMOXYDxR7o9ajrydFItFXpWv0Lafn7AJVktzw05gWcaZ7SDBVpVF1Bs9qKxwYbEbuCw4DCoPPgY+MfieuVoOEySSDAiy1PA1NNZvkMZPUTBWad4plozrHNBL31apzbkTFVWNwL60ISZxFx5XKr/ZnwiXk6SfWVI/W5YUavdLDw2YFSxqf4WdSffL6uKJvSuIsWiVHlerLc7ZJ0TjXP0b26J6nqCSCMeC0ZEJRkbGhCPeVcEqLKzRu0vGsRv66tlHdWelGe6q8rfP39L/rYj7qLepdaO5yR0erdVNt+2gfnfTjUlw+O5ZAT6FilKquOS9ysY+K32imJJMMSwdWIc4T90dBx74cF+lGD8yUqXZS9U718UDB7KRlw8ctQ+IebeTtCMPTZEvDEPOoVaYWO0k3/ukZJiTwNbgIYuzosOWMZc7d+/aDOyo1FZWxkhXGfVPvTvnn5kEMStVktHhMxdaUvxrYWJfEXW0trCkmuwijwja7NrHaUBmV0C6lylkVVE+jNBr5Ok9BmJUqKXKDnCp4KpnrEvW8pQrrGbomsilDCx05CDIr/tlik0iln9Kl3yYo6F7UkXS1geGoqZAXWvnsKJ7K9mzxYzx4+Hgwz/F8PjkUpMGxexubp6gkgiUzVaoTqcJPZrDzPL0jrwCoI8eXL18ePXo0K7Aams+fP88G6yXA69evg83677//DmLLR24ZN8FnnTqqHvob2p179+4pksGtRNdF2P5bd+7cmRJSKNTt3dzcJAHUJN3e3iaeq39++/bt+fPnX79+zWNQ6juS/+eff1Rfvn//nieU+6jWyBS7e/du/sjpI0Rv3ryJA6t8Pnz4MPYZ3B8+fBCB3D/2kTXw/v37+PV3797FWaOCKtW2CDwkp1ZFum+sR7HkhdwqnMqgGEihhEK0KoqvXr0KP0cdygXVjhcvXow+dXoqCzQyzGuEOnsVFWckebC45dTTIYuHllMlR3/5K4t8pLsyRc2m/uvFoeWUY2hIh6h2bDcWydZLYNqoFTn1+PHjP//8037R32fl7ara7V9//dWOf/enp1Rqd0otR2hYVkHsToceQX6/I6lWyYsa0NavYokMucEWAqgvU4/st0WfPXv28ePH8LocU7aftJ7qeadeiaNN3LIcZEkmEe5rRScpzv70GLdTkWw0eKaiPdDfyG5JpTKmarJUPA2gNBBIekBlukpgUhLymI8tG7k8Th+7UNVsTK5ssDGgcBbX1oLl3dOohME40fzhkydP4jC7jL49A2olWrONojqHXGZ+oPEhWNz8hvm6HmfCPe1AyxNrqjJxXujnvnVHc79hVk2Rh4k1uTVVq1Iqx9Rfs4JNCWz7N14lbeHP8VTGgMaYocEZVco/2zb6+uA5OpiV4aGdLmGuwGnJTKWi2FSb4gnqjYs+eUK9N25FGxDhEn/lQmjfQuMWZ0qhVYNYtVCee+xA81Ln98lt++TddZMSSST1f1LvbOYH1jtbsPB0qm1XDR1d5s7nb3cZpUoeTTepFoQmIkgYOxilDqBK72SIG22luK+lrQjbrxdxqWvBHedIqCNX60YPzIj2V9am4Ni2h0xxdQFT7476a/pODXWy9KYarcWR0Z1CGmIYWyhnm/SEvLobrcWMCrbR017vsCPvcRFNG6i02y3XS1mpJa3R3j8PPPgY2wuHAMq1eEQ5FU+z/nbZqLkW1iyiLYJNFcUQp8qkyurSliq8PjjUkmhvYeg9k6fDz+1bUvNo1WBKeHXWw6MggHxU0fQXfPJ3PT6qXPoTomE4L0d4Sz7GuF4ts9r/EDiIMQiW740MIZ2OQTD9H8LHgtlzqqpu2pgRUgmCDbj0Pzxa5xgEG4jFUgmXWvIw8bUu8q7fYjw4lX1XXrWcYmL4M4NtwMkfdTCTlh/q6sXH820GdYS9qOORMy9hFXxkN3hk6zHMFD1ZD4PWGt7ElsQQXnbG9nKl0YXG21MCaBVwd57SSGbQVIqJ/2od9fmBYBoOcQqgzD5DHYNDLJXikX05Wuu3Z0cQT5RGk4glacRdopDYq0zxAAAgAElEQVQEDrlDmZjk7CgHhVn3CQq9NUVe00m5PIt88lo8KnxRzxM3pIvywghMG2XAmXo0VWviwqw2dur14J+3wwd+GeWUSgXU53bEszxxIYzdyt9zQ4i1k7EX6564K/fjsWDBrYY37yLls8iyGrUQjDZEWPJEBzjyt43GILkcEj5vuxSPLIo42CFuj8mUlIfhp148ROByiY6WsVh3TycVi6eKE78+uAfjM/fPfYySGafSmnu0qA/aqdZUlvayBttUw5UXs3I+gl85u0+QnHMOJNZUPVGe3YpH/VcczOlWs+PpFBSmfgNFdS5XW2djbq06tzwEm4VZIkChDBo1m3P51SA0OLGmRi8XtY7P7KxgHTHyVGYFc/YUebCWq2Qu7Sl91AhoGSLP9NhHVXXRwDkGpdZg1ESRZxxM7tFgsRhL3evsmUSq5GfXjVtu9S1Fuj18oU5nu2ArYiikS1LkFv20s1ild1Fs7QSm3q0on/Erx5bV0bbdniiWcRjLP7g1WbS6Vdfwc9beYJQaV3ljai7OGrU563Yy2I1VnEQ597H1IqbdgrscZyNmsiBkvRo3A5TdYIZIjnJojGAIv2j1SprmjYMaZ7uojC6gDCLpXQNLLnlRS0nCGKCMR7YWhoLHPhrt/aWm1PH35kbmDsTKTVNUo2d0uKoO1cQ4cUKq6XnDktQ4BVjUWA241DTprdmqvS5yT47YfUei474/7cI5W3P3FSaOLZ9liknOTnzFUe3rXj2fFsvfr3u0R1A5MTRiPDhaAtXgrCtLeWOlWmybPUb3FMumeNaNB43cNx6p4Z2tyKspKV0xGS2uedsyGiwms9Ttt44MPsmjxmfS/isRt6Ofoy1UnOV2N9mRpkHUWLtqbnsQGGTr0THFMG4I5B61MuWpHjQO6SEgmOo/jAZUhbboxp3ZWhMz8bfj4qABoYSPX5dbMXjKz+xMcRJt/HNdfzyaWRJVfLYIEwtWwV1/EO4fXah7Fky7guipwhgd+V7VIS+ZFXInScJTEUaL5dU8aaOW5rjRoYRCqCogsKOFUP55H1e/bUm0PqVSiY6n/OmpvxrcnlL3KaXy+hUqpsr51Fs1/TVSDSIFhxoNe55okFCtipqL8FZw2BMcelcGgEFmNumpyYK9zIbt/KVgoLHIIRW2p95aDHZ2i49sb0+ZGR1rhEzXiMCDujU4TnmM+nJUl+1p8EOOSH7nkE2lZTSjFcOoGZMA3DKOm5VQhS1odJTDAyFhwk9jsBnnYwJKqEeLk2JzTtcoBlWT0UjidAf3bMeXiLfvT6pzniMVfBqszs0OwSpkR55E0QzqdGJNLU8Oqo7PrLVTR4w8lVnBtjTXzVbJLUp1967sw1kLUGaqelJnozGYB1OZq3hyRE5LJi+fUz6yt/NUdvHptHGbzeIpkjv6O8vP0mzaUUJ/VIV0Wap7HN4omaq/ccge3YZ2Sa6pMVEjY7cAeqowRrMTZmA2sjpxvXOSySGLyey7mjobRafYnKNUJaFKqmKjwp+UkPyngs2KVC6AimIu0pSP1Jmd0hlEZdJpiuHg32AbXq6MzcZssyr0lCyI88VoqRpZWYulTdxqlo1CokVSu0ce2urRNt+5wJp3NEGeqRg0vA1hBkfRAa+ICUKSovOnp9NMcqSRn0a+zHa76hlHi0SApllou1w1AmFWDKPuly6Ts7KdKUBe5UNZih1qb7cPIuII1QSV6+xWtyqxhOvcdrvkH7WtS914S82OUW6npqeMCPd65LTeDeG7fpR3B3YRGpRlPDhV/M4xHtxSpJnBXkTP3yarqm7vBFW7nTM2HZ/gUtc+VT8H/6kRyKKcayqwrW+hp+VMqMPZjhIbrTmGCavOQCVNlVYvyigUroGY/uunOlH566kqtjHeCCV2eLcoGSUhgUd1n/IcTPNYwUE1dQOKamq4uKgCOvc2JRLuZdhJtQPN00SpRT8XQd6lXC0tPyoeylzhVRWQtPov92xdEAQF3qs6TBXRRag3Bt5Ll10ysfFIlpYxZc3p2yg7y4weKim3qnpiNdTEqVZXldROrs7TUypVB92BqahoJUUu/7lXx32gmouStkeAi6IqF1iZkufU4KMWQyoEC1AyyAIcLFs9yt9Sh6sAHlHV1E+1QopW8agRGNJVbAosi3owO6dMCMnTVFcrgXM+uY8gxPyluIded2GUNepccvVjH6FIxlNDYVMJnCoq8g/lzdP+KHx36IbyH4NK3CppRymlbPVgjwVWPc1zOdTuKYtdqfh1nCotsRi529M3TYmXx1bOp6lWzp8px4acbXyG/BoV0ujEFW3SPyp3Qqs12kWOFgwV7xayleo8mjtFPVvI97zYtzkEK5oRU5GXzqCllU59kDo4tS1qfNRu6L/cU1ZxrNS+jUwcc023SmZeXGOfmsLEac0KFgu5wt1mlVyhSNevqLY6M0KVVCFlVcq4HdoQ/ZdtMNi6emSYqarRwys5K6clE5dM2x0GUHla232khZodW4D4aQuN24mN/Bh1NfdUSd5eulbHIJGm1NfgdHW07bxIvZvKX9v/2LKat+2eSQmVOiO71Zop2tFRaph18ViP4ravAbm6shjKTmWu+lMmnabgePyPrReri0qhFz3Edg9DFsS5aUzKiXwcsk232l671VWjrcZfxrnyXX/DpKIxalA7r/Uyv7J5XxNKrAYmIWmlq5YzF1Wv+9NaHVKUglSGYxA4BBCK1Ske/qJRsKWXuuCwGqtSMfTgRlYOTPTiOcxa5Y60DhmdOwTk8Bw8kwCq/rOlK84F1cRkZlI+Kn5xGMOttErnoDQyBCj6yG6XjIpfVCpFbjfmytDSAkzF7xz+nKnGxbrkVc8JRI3k1LSbCqGiZTzY73gwLiEr3CobzGD7uRlVabTVUv3KO8Hcfs7fXTS70sEIx0Cct2sxjtIWgCFYoUexdtXcKriF1Dk82pyhMbxRcfJUvzxOj49sIxmUNYEoW9V5+01qjxYhjFquFbVvytQI0cYOJbELMcl5oGEaa7TabRTaciXK3/2v0Gv36lConC9S7cQNaaFiRhu1COxeTZna4UXpFg18SqWKEjs8cnXNsw3j1RpDe7pwhbFUKJcl53YrV+Oypfm7y6ylevlDbKHZvBBV28jUTMoQSVxxZqPtN4DmH/cyyfJM9xTgALwvhirecQmJ3dL6cF2uY7DtVXrjHFzqXtrGHl48WhDAnjMMWTAl6mxLHmJY6lCL1FqGUp2XZuKW8K3lfqgCDQ7BtnBe/W6dDFIqznW1FYrsPrGmQrJCjF1emTXhdkllRSSzgoWatdrRYJVcrUvXL5arrZpFsTdiOi0ZfwGWbVM6L8rhkpq7N24nNvL9pWLHkHU60KVleKoeLY2n5fDUu6XF+NiympRJ9QWLSpfMA88k/FImCs8o1ZMRhXYynLg/8lBtMMyKGrT9lWObptZyQVargbSdlTWb26IWw9B33dhz9eqb+ilbrx2fzk69Bt1jPjsKUD8qlV7PYlas75RbfYdyub4K5VJsfC2snOIHxqw6uFdLNVVQ1aRUmIgQQ7vjmBJvF39VRiMTV7fG22Wz23N7D8P21I0YnAeWDKpdP2I86M8+mceqQYXGShpWrzApF7WZSqJOAzggLTc1JEWYwTbatPzRihnsvk9wqXzkFAafFvYz+RsdZ8gpZYv6n3i+IOHm2f2pIrfv3Kga95rtdV7SZBvtaJkJzhZjyzP1vDGJmEBiGCXlQT8VQOpIqtW1QC/qT1msP8Wj8qMIVdI03aDIRX6XIfoKqyLmsMW9b/kpVB0K2XN5gTF8VAy2cL7yu/uWsY0NSOU2amm+b+mhVE30+tIUK4Q/pVIVuB2ShNEGDo9OaZzPojbsxrD2MBtJnQCyT9b1mFsaEBlIWwzR1hjmOaWOQ+aNCv/AVv+lryabYsMgrjt5DGfykdbKsnXFLFDKM13RhqeGo81ubjZ/jQFLjmI2tnIBTm+wbSy3Rsn0P4rbjXJZebKYjRoUk7e1VkvujCeOc9StLkCVxU7u8KdU59G829ez8erc1BBsX/LO2Cpn0L6VrtDEmpomJ73dg80aPLun6IxwVrC92vOmquReSnUaj2qrMcB3lpwhmEwCz/BkLwskyKYBeDX4XTRuJzbyQ6bXdFTuQJ2FWcZ8DkHdpfP1voJR7/K8HvU5tqwmbbuK6Ipipk5ky4RqjIVR6lL+yrJZe2DpQuSJ+6OleBsJH9eRau5jm6ZGyMdiGBWt2lgslmede+P6lyyWLQVD7dXSnUiHnAiSnFdbRNu4H121w7OzcV2hPfCtxEaKm9+Oav2BAFcnrXZGJcpodeO8cLqHUrqlBVuqjtpbp2y7B5MhZ0ir+r57is4IVacMwfYaTTiFiYNp3GoIdvpHSVvHeNCT4/vOdaiB2lIIS4wHPRD8YaTdXk06M9hx2+Vxr16eu6MM9iTQbJhff/31+/fvuXiyMF68eJH74wOBQCAuPGq/nj17Fh7Zji9fvrx//16v/Pvvv3bI0acaKquNU6/8+PHj0QCHeH7+/PnP//37+vXrUgFkkj5//lwDJyFd+m4e/tu3b8IrMVS1h9qt+B89ejRA2yUJ5aAEHiLPBVByMqNrNiCSR328VFYOTEmVyxl8JPA///wTftZ3KHVVh6H8rKgUqgvKDuXv3bt36wu/LsUp4BqFjka4S7kdjfk6npdqo7Zkq9oT1cePHz86GxM1IK9evbq9vd2SaOl3T6lUaWiV41ffff/+fTtR2QmvX7+2w5zvqVRWFRvVSwahuI0+OtDz3bt3akDUp3tkUN+tUajfhJ6KUxzevHnjN6016aB0a5pqU5Lv4n/nzp0QT+9j86CI7fjw4YOsfWcxG6IyMl2F9ubmxk5RTztlGxePREctSDRoYWKwJdlk/GRAYcDZ65F6KHVqs7F52odhmkIN19IJExnb6i71pzFvRwNeQaM6z5acEOCU1ZkhWMjfOo4LTqzVAXuaVKiS7WSlTALZA/5Rcyz5MKjxmwROS2ZIYvhuyL1792R76H/+8xA75IKN2ymtgrgY9+jWOmw8/6A6omnzQ2pEHXrUu8D59Kt1jFJDXnscqvvqgjvayeBRyghDf2TA4VEXBLpbWTOoLl3/kiWv9S/97WKuaC1GG59m5zM1dakNlg0uNwxg41USz0SukR3tPNLC1rApzimSCoZ2ValgNJtNTkWmgsW5nIRpcy0sEfIEP4fpDg2d9Ldi119YB1F7ctZSeoJcRoUzEWA8uCg3rzYeHJp0ZrCdheTwmbTuT3BNbdjSxNwuQxpnRhKsRwIar2qEI8k1NFq393Ro78JZI5W62JBV66/IhwUzDaj0p1U6nURqv2RqVVhrGDpTpP/6k1KxatJLugx6yfiWUn3Z31ONxlCGD99fPvQKSzvRw8UOLYAqhWrEaOGJa4SKjUqRqsPDhw/Duzgg4CRw7jbKCWE22NBDqQ0fOqmkGVftUzVUG97UWeJrKjWrdRcBZFNpBdQWVR8H7au82eo4n6pbl8k0FbjlSWfl6dCbqw0JDYi68mABaqlgdwtQzbvmhYd0ZX+qBRO6IVH9H87zq+Fq35aeyvHcPykhp1l8yjUd9VGOK7uV6cmII5S0YfRkZ3qyGWs0IcWgowijj1r2lMxPnjwZlVCGtDr60UfteGKwtZMXl5XEue95Udurdjt0VaNtl1qwYair/93NlkwVFarzFJkr+J9yXNl4xjGx1ngGHSseVfJY/knqw3AmnnlTgGF5KAxjB6tA45EVc+CyZGR1aAwexkch2mFgPvzsZYBM45aUH35WIyADXgvBqk2qnqqMLe9O3p0J9W53pG1GOIxSVcg1hcsodcgjdZHqgsM89mnG5m2WQKSCQAkCybpJkkTLK2uJqPFPDR+SSUU9DRa+Wi0ZKvrbfd1NqQwDSaWubmLoKeSpFIdESyz2xYpvdCeFYdFE7sakK7wu7fR1y7C9ahhOKl1lzVA2hu0cXWwy3IKr97WwLbq3+a4xjpDAccOlsjrsOyrRdrUJB6kg0BoBxoODbRN2NCmDGA/GpZQZ7JjGrNvoAVWu9PowzyALbegBV8z55zJ0f4JLKuV7MmTjrjuQkwPCBwIQOBMB+/hWU02HugSdLdSVFE7+nc5VObUjGAQgAAEItExA17jNdlgnm1X3Z4dxvESfvmv8Bjy/moRcR0D2Xri/TmN+TbGti+fKbxlf5gtYOr2gWxfNaTgQtIgdtB4xDdwQmCKQzxaOhrysiTJKA08IQAACEIAABCAAAQhAAAIQgAAEIAABCBxLgJW1Y/m3kzqLaO3kRTlJWAsrx5aYIQABCEAAAhBonMB/Ny6fR7zhC/HalaVtTDqAoSOVHN/ycCMMBK5GwD6+pRsAmmo69I0KXRCvBk2fvfHk1OzWeU8khIEABCAAAQisIKDPg9lv6btxdoATPzX6cY1cTqw4qkGgAgFNBXhSmb0k0BNJ/TBGEzFcJV1fJFKEAAQgAAEIQAACEIAABCAAAQhAAAIQgAAEIAABCBQlwMpaUbxEDoGmCLAW1lR2IAwEIAABCEAAAjUJnOEEl3jpPjIdytc37HUA4+7duzUJkhYEINAFAV0KeXNzMyXqp0+fdrnWcCr+1f5q0LQz1RiyhpinvtAfAuCAAAQgAAEIFCKgU9B2zMZai/3iCZ5qkDKlhU6+cefSFJyL+P/7779BU120Hdw4nAQ8RrIuMe9xiuDz589x8YiBqEXtUaNYBdwQgAAEIAABCEAAAhCAAAQgAAEIQAACEIAABCAAgVECrKyNYrmgZ7xKwiLaKQsAa2GnzFaUggAEIAABCEDASeAkJ7ic2hIMAhC4LAHj0/u6vk/3sLdMRmdTZzfHS35dMtayFsgGAQhAAAKnJPDt27d4An1UxyvfwSUgL1++HMUiT8/5k6l38T8BgdjAY/FpRYZ+/Phx9q1Or6syVOtUo9mcIgAEIAABCEAAAhCAAAQgAAEIQAACEIAABCAAAQhAQARYWaMYiACLaKcvBqyFnT6LURACEIAABCAAAYMAJ7gMODyCAAROQkAf6fn+/fuoMtosq+v7Rh815akrwmY3eRuD26Z0QRgIQAACEDgTAV0kZaujrvbXX3+1w5z7qXHcgis0z531s9rFBionuGZxJQF0UW3iM/rT+FrnaPhGPKcsf5WTxr890QhAxIAABCAAAQhAAAIQgAAEIAABCEAAAhCAAAQgAIFOCbCy1mnG7Ss2i2j78mwwNtbCGswURIIABCAAAQhAoBoBTnBVQ01CEIDAMQT++ecfY3v027dvjxFreaq6icv41JDi+/PPP5fHyhsQgAAEIACBTQTi75+NRvT06dNR/+t46gDbFASdf9MlZtdBgaYJgfgAJCe4EjizP6fWdeIXjVXeOFhrbh1Om7rb0B4OtKYI8kAAAhCAAAQgAAEIQAACEIAABCAAAQhAAAIQgAAElhJgZW0psVOGZxHtlNkalGItLKDAAQEIQAACEIDANQlwguua+Y7WELgQgVevXk1p++DBg76+YW/oMuj4+fPnKWXxhwAEIAABCJQgEM+ej8b/22+/jfpfytPowY1z5pdCdE1l4wOQjx49uiaEdVrrGw2e62c7Pe9kNAudXim2Lpd5CwIQgAAEIAABCEAAAhCAAAQgAAEIQAACEIAABK5JgJW1a+Z7rDWLaDGN87lZCztfnqIRBCAAAQhAAAKLCHCCaxEuAkMAAv0RMEZ9z58/70ufu3fv2vtQZ7fR96Uv0kIAAhCAQPsE4tnzUWn7Oiw9qsJ2z4cPH+rc+Gg8hqEyGh7P0xDQGaT4niUVkt5Vk0bVVPBUHN19p+90VhNpr4SEcepm3U6vFNuLDPFAAAIQgAAEIAABCEAAAhCAAAQgAAEIQAACEIDARQiwsnaRjJ5S83yLaFOaXtOftbBr5jtaQwACEIAABCAQE+AEV0wDNwQgcDYC9p1U2tbZncL2qbPZbfTd6YvAEIAABCDQMoFk9jwXtceuNtdiF5+pjwXqDI9truySOpE0SCA+pTN1wK9BsRORPnz48OzZM31l4M6dO/fu3dN/raq+e/cuCbb7z99//302zqlKN/visQGMw2n2pxyOFZvUIQABCEAAAhCAAAQgAAEIQAACEIAABCAAAQhAAAI7Epia5GdlbUfIzUZ1jkW0ZvEeLhhrYYdnAQJAAAIQgAAEIHA4AU5wHZ4FCAABCBQkEI/qk2T+85//9PhVfm2KleSJLuHn9+/fgxsHBCAAAQhAoDSB2ZPD3BgTskCnXKZ68Ddv3oRgOK5D4I8//gjKPnr0KLh7cXz58kW2tD4u8PHjx/gyMV0Je3NzozNdClBIFx0bi1McTUXHRzu91mxq1UrNaY+Dl9HcwRMCEIAABCAAAQhAAAIQgAAEIAABCEAAAhCAAAQgYBNgZc3mc+6nvS+inTt3tmvHWth2hsQAAQhAAAIQgEDvBDjB1XsOIj8EIGAR0BbSqce//PLL1KPG/Y09vrObWRtXDfEgAAEIQKAvAsZJaSmiA0uPHz/uS6Oi0k7dGiSM3759K5o0kTdIIK4+3d1Wp1u2ZJEa3w6QUfrbb7/pmr4S5Ke+uxmnNVXd4jANunU4bYoqF3A1mF+IBAEIQAACEIAABCAAAQhAAAIQgAAEIAABCEAAAuUITE31s7JWjnkjMXe9iNYIw2bFYC2s2axBMAhAAAIQgAAEahLgBFdN2qQFAQjUJvDjx4+pJO/duzf1qHH/qRs8JLahb+NKIR4EIAABCPRIIJ49z+XX5Ty555V9Xrx4MXWAnGu4rlYwdD9VfPC+r7OOWlnRLVuzWSYFp9ZWZ981AhjrOuEtHXbq9LqqKWJcwBUyFwcEIAABCEAAAhCAAAQgAAEIQAACEIAABCAAAQhchAAraxfJ6ETNrhfREl34mRNgLSxngg8EIAABCEAAAhckwAmuC2Y6KkPgQgTirbGJ2lNbqJNgDf7s9+xZgzARCQIQgMCVCeggxLNnz3TO4c6dO/qvMySvX79eBMS461Lx6MjBotiuEHhqSvr9+/dXUB8dA4E//vgjuHVXVXC379C1Wv7DmR8/ftxdo9kLuPSxg6VN2e5CrotQS5JTjepU07EuId6CAAQgAAEIQAACEIAABCAAAQhAAAIQgAAEIAABCHRBYGp6nJW1LrJvnZD9LqKt0/dSb7EWdqnsRlkIQAACEIAABAwCnOAy4PAIAhA4M4FTXlfF4a4zF1l0gwAEILAfAZ3dunv3ro5h6HzF9+/fFbH+60ItHY2Qv2ZOPUl9/vzZCKaT0g8fPjQCXPORjsw9ePBgVPdOz5yM6oLnLIF4ZbGvs46zB6hi3YfmJfbZ6FY1mY0zXtjbmFzl16fWoXWlmFrmysKQHAQgAAEIQAACEIAABCAAAQhAAAIQgAAEIAABCEDgcAKsrB2eBfUF6HcRrT6r7lJkLay7LENgCEAAAhCAAAQKEeAEVyGwRAsBCDRBwLhoa3b3ZxMKjAlhSK47B8bewA8CEIAABCDwfwRub291dmvqmkr5P3r06Nu3b//3woRr6q6YIXhfh1ImVCziHa86xAlMTVjHYXCfg4COUIYKKONNq48d6TVVgCuooOu/Zs+PqeXRdYIVhNk9CbW6U1eWzWq9uzBECAEIQAACEIAABCAAAQhAAAIQgAAEIAABCEAAAhBohMDUwgQra41k0L5idL2Iti+K88XGWtj58hSNIAABCEAAAhBYTYATXKvR8SIEINABgalrLiS6ve+8Zd3++uuvKfF+++23qUf4QwACEIAABERAx7fevHkzi+Lm5mY2jO7sMsIoIePplR/parLR/lpHet69e3dlMtfRPV5r7Ouso33zXp6D+35cYJaVkuu3Ek21zFzAlZcrfCAAAQhAAAIQgAAEIAABCEAAAhCAAAQgAAEIQOA6BFhZu05eS9N+F9EulU3rlGUtbB033oIABCAAAQhA4JQE7vz8+fOUiqEUBCAAARHQNtMnT55Mofjjjz/6uvRAinz58kVXo0xp9OnTp06vHZjSCH8IQAACENiRgD5aptu3nBH+/fffv/76qxH4zp07U0915OD169dTT/HXB8bu37+fc9D5E90ylPvjcyYCSe7PVrSmdH/x4kW8cjYrmz6mINt1NpgngG3VDzHoMwdax/XE1lqYpFQE8WgTAgocEFhBQIP9qavt4tiYF41p4IYABCAAAQhAAAIQgAAEIAABCEAAAhCAQIMEmEVvMFNKiJRkdF+LaCWAnCnOJHODaqyFBRQ4IAABCEAAAhC4FAHu4LpUdqMsBC5HwD7OtGgHaiPsbJltfRtRATEgAAEIQOAoArM32MSC2ZdV6jBYHDhxL0ooefcKP3U0bhSRruHi5NvpC8CrV6+CjrqNzT4nGUI24vj+/fsiSfxHRu1odbJxNqq3b992enxLuselIkZhW/5xSNwQgAAEIAABCEAAAhCAAAQgAAEIQAACEIAABCAAgbMSYGXtrDmb6BUvl3S3iJbows+EQJy58SPWwmIauCEAAQhAAAIQuA4BTnBdJ6/RFAIXJTC6Q3pg8eeff+51LUAduNq9aoxdDU3riEcqEIAABCDQMoF3797pgJBfwh8/fhiBdY/l1NOnT5/2dShlSpGi/r///ru+KJYnIf/cE5/TEJDlGV8I053xZjcLeTbtpaCOb9nNlxLS/WC5AF34JKUiyKy1ye6uCw7C44AABCAAAQhAAAIQgAAEIAABCEAAAhCAAAQgAAEI7EiAlbUdYbYZVbJcstcaU5vKXk2qJHOD+qyFBRQ4IAABCEAAAhC4GgFOcF0tx9EXApcj8PLlS0Pnvsb8trS2pgYEHkEAAhCAwBUIGGeAR9W/d+/eqP/gGZ9CSYJxBikBMvrz7t27oznCNVyjuE7jGX9e7sGDB92dz7GPUSXZpEuxVM4TzxU/dfpUn10wXtTqjsIYARp/FJeKWFQBjH/ihgAEIAABCEAAAhCAAAQgAAEIQAACEIAABCAAAQhclgAra6fP+ni5pMdFtGyYg9cAABFxSURBVNNn0BYF48yN42EtLKaBGwIQgAAEIACBSxHgBNelshtlIXBFAroGxDja9PXr19evX3fB5cOHD8Z2eR3u4sKTLvIRISEAAQgcRUBd3qKkNTM+Ff7z589Tj7iAa4pM7q/TO8KV+2sKW7du5v749E5AFSc+idTjWcfRi+NG80Vle5dLsfRNvpubm9EkBk+1VEaLZLzYyKOkVASpVDyw7QMNHBBYR2DRodN1SfAWBCAAAQhAAAIQgAAEIAABCEAAAhCAAAQgUI0AK2vVUNdPKFku6XERrT60XlJMMjeIzVpYQIEDAhCAAAQgAIELErjz8+fPC6qNyhCAwNUI6Hs8xv6tT58+PX78uGUm3759u3///pSE2k3LVu8pOPhDAAIQgIAI2P3IKCJjmKCDGaP3RymeHz9+7HLrzqhI5/NU9/3LL7/kJopOv+jk9vn0vbhGOpDz/fv3AYKujerx3JEWR40PCoT83Us7NVyPHj3KK0hISNXnr7/+6rrNiUtF0EvH0nR0LfzEAQEIrCPw8OFDz/F1w+BZly5vQQACEIAABCAAAQhAAAIQgAAEIAABCEAAAoUIsLJWCOzh0cbLJXstMx2uFAIMBOLMDUxYCwsocEAAAhCAAAQgcE0C3MF1zXxHawhcjkB840Gu/JMnT1reJalJKO1ezcUOPrZ2IRgOCEAAAhC4LIFwbsRJQFc7ToVUrzR1fEsfyur6KMWUyuX8hWsUpg7JtGyZlANy4phvb2/javj27dseldWJqVmxpdouh9PU1MhEN45vaWmn9+Nbugo4LhWB7WizEJ7igAAEnASMBiSOQYdF45+4IQABCEAAAhCAAAQgAAEIQAACEIAABCAAgWYJsLLWbNZsEewci2hbCJz4XdbCTpy5qAYBCEAAAhCAwBYCnODaQo93IQCBbgjo89t//PGHIa6OSLV52YU2cI/ezhF00TZZaRd+4oAABCAAAQhsJ/Dy5cupSKaOFqi30vT61Fv4TxHQpUb6klz+9Pnz57knPp0SkDn35s2bILxOSOprc+FnR47Rsir5Vf31SGc4dQuf7ujbrtHw/YLR001D5MOX+bo+MqpDI69evcpZqfnFts+x4AOBpQTUjBhtSByb556uODxuCEAAAhCAAAQgAAEIQAACEIAABCAAAQhA4EACrKwdCL9E0qdZRCsBp/c4WQvrPQeRHwIQgAAEIACBcgTu/Pz5s1zsxAwBCECgKQLv3r27ubkxRNKOSX3/wwhQ+dGswNopy3b5yplCchCAAAR6JKDp0fv37zsltzsXHZkYvdRCl+Fw6sBJOAmmXeajp7XtjEgi4WezBJL8/c9//qNDBf0ePYpbAJXbEnfXKE7dvmUcvdBpsV2u+Tq2zDx+/Di/R3c4mXasYKQOgXMQmB1KBzWfPn3a5sdcgoQ4IAABCEAAAhCAAAQgAAEIQAACEIAABCAAgZhAsvISHrGyFlD04kiysvdFtF6wV5OTtbBqqEkIAhCAAAQgAIHuCHAHV3dZhsAQgMB6AroTwL6JS9cjaACpOYL1aez3pqS1z5vp9i2Ob+3Hm5ggAAEInJmA/8If3Q5kdC7aDz16fEsrIhzfWl2AdCRm1D7R/TwljseslpMX1xHQdWpxrVFe93t8SwTURAQOOmS1+7cPdDRLx02N41v64MIJjm/puEh+fEsLk6NNQQCOAwIQcBJQ7zl6x93o6x8/fjxBqzKqGp4QgAAEIAABCEAAAhCAAAQgAAEIQAACEDglAVbWTpOtJ1tEO02+7KIIa2G7YCQSCEAAAhCAAATOSoATXGfNWfSCAATGCehGdV0Sov2R44//67+0mfLevXu770adSm7UX+NYbbV///796FN5Sv5Pnz7piNdUAPwhAAEIQAACCQHdlpP45D91eEBntHL/4DO6H1qXxhiHvsK7OAwCOkCucyl5AK1b5J74dERAVSM+qKNcVl53JH8uqhqB2JDWzy9fvuTB1vkIl27fMt5VG3WslW7I5n+kr0XEB+HCi9LOf9o2vIUDAhCICah+qZV49OhRfHQ2DjDqVsuj9odT06Nw8IQABCAAAQhAAAIQgAAEIAABCEAAAhCAQIMEWFlrMFOWinS+RbSlBE4cnrWwE2cuqkEAAhCAAAQgsAuBOz9//twlIiKBAAQg0BEBjRW1JTreUJsLr82pulGk8ikpffxb924Z1w5ITm2Ul+Rd396Q08YHAhCAAARKE9CG5tHzV+rvtNH56dOn6hntzkV9Yn66WAfDdDTafrG0aqeJX/eYff36NVFH1ogWMBJPfnZBQOch4/tUVVnOcTxA3xpIzhaqEdh4C5+OgelQU17+Q0bLAD7NASetK+fDEJ3uO8HhtJBfOCBQjoBqyo8fP4b4wzEt+WgQrZ/2UHpWKhlFaqv1p6+6hMDh2KrsKAyegAUHBCAAAQhAAAIQgAAEIAABCEAAAhCAAAQOJ8DK2uFZsFqAsy6irQZyshdZCztZhqIOBCAAAQhAAAK7E+AE1+5IiRACEOiGgLafaqto2PU1Krc2bymM/kpv1ZIw2qJt7FsdxHv79m3lQ2WjWPCEAAQgAIHuCOj0crwdWfKrj/MfvsrPbCgG7WlWDFwas1dhUB4pU3LLZPvxmL0kJB4/gaTKnKyy6Fbbjx8/xjRWHzXUqTYdikhii2OWe3XkSTwt/EyWJAeRdD5tx6vMWlATGSBQjoAG5nlHWS65OOa///4bmycGghsCEIAABCAAAQhAAAIQgAAEIAABCEAAAscSYGXtWP6rUz/3ItpqLKd5kbWw02QlikAAAhCAAAQgUI4AJ7jKsSVmCECgAwKa0NGe0fxGkVz03377Tee4tF01f7TFRxMTuk/A3rQ6xK/bUSRn6YNkW3ThXQhAAAIQaJxAPlvqvNZGV0Q+efIk146TRTmTjT6jqHWs6xx3N22E09HrOo2jq+1igc9XWfKP56mg6qiV31pWaX/z5k1+G1XMTQaw4jzNkQlV5Pv378cKyq3Tfbo1CCM/wcJPCEwR4ATXFBn8IQABCEAAAhCAAAQgAAEIQAACEIAABCBwQQKsrHWX6VdYROsuU3YUmLWwHWESFQQgAAEIQAACJybACa4TZy6qQQACXgL+c1yKUUe5tN9du3L1f8V2UqWlLby6a0vbVe0dq0H6k21dDXrhgAAEIACB+gTyQxeS4eXLlzrPPHV+4PXr13qaiKojB+rFHj58mPjzczuBUeAyBnTqe3vkxFCBQP7Fx0+fPqnqVUi6chL5TVyDACqug6msM126+m9oW4Tlx48fOqo0mMGyh+1bdGRp6+zWybhp7CACSTad73RfoiA/IbAvAU5w7cuT2CAAAQhAAAIQgAAEIAABCEAAAhCAAAQg0DsBVtY6ysHrLKJ1lCn7ispa2L48iQ0CEIAABCAAgbMS4ATXWXMWvSAAgcUENFOgfaK658reThrHq/3r2p+qzalyaH9q/F9bVBVP/F/7NWf3qiaR69Yv/a04JxbHgxsCEIAABCAQExg9xKUAOnShU8pDv6af6sJ0RaS6xfy8gfo79Wh0TzHVfd0vXrzILwiVlXJ7e7tvQsRWgoDO2j1//jzEfNbjW4OC+c1+QfHVjlOe3RKN0QNvuozXf2vZaqS8CIEzEeAE15lyE10gAAEIQAACEIAABCAAAQhAAAIQgAAEILALAVbWdsFYIZJLLaJV4NlaEqyFtZYjyAMBCEAAAhCAQLMEOMHVbNYgGAQgcBgBXbOuPevaT+k/yrWjrNoWrw302vjLbs4dqRIVBCAAAQjEBEaXMeIAhludlLrIqQu7jBd5tIjA6AT3uc8CLeLTcuBv377dv39fEsqou8JVdfoIgr44ION5e6b877cL/ueUl/uNfgGUY5nbywwxXJAAJ7gumOmoDAEIQAACEIAABCAAAQhAAAIQgAAEIACBWQKsrM0iaiHA1RbRWmBeTQbWwqqhJiEIQAACEIAABE5AgBNcJ8hEVIAABEoR+PLlizapa0Nqfv3I7knqIi9dfqKDW6fctLo7LiKEAAQgAIGNBHRc+ebmZlEHp+MouhiKA8Ybyftfl0nw9evXODy3n8U0WnbLhtQ9dToq2bKQ+8qmJTe1D/pb+gWEK3y8QO3tkydPEuA6rqYbzBJPfkIAAhCAAAQgAAEIQAACEIAABCAAAQhAAAIQgAAEILCOACtr67hVfuuCi2iVCR+SHGthh2AnUQhAAAIQgAAE+iXACa5+8w7JIQCBegS0J1VbqLUTd/i/dGfqqKDarvro0aMHDx7ov+4z4TKTUUp4QgACEIBAUQIfPnzQJTDJMaE8RR0zHu7GobfK4ZTz0dVGMhKSU3bKCxkkZEQ57MS8kYAW3nTzmP5UUKdsZhnAKsmDDXz6jxdoHCFNExQy/rWUtRE1r0MAAhCAAAQgAAEIQAACEIAABCAAAQhAAAIQgAAEIBAIsLIWUOCAQE0CrIXVpE1aEIAABCAAAQicgwAnuM6Rj2gBAQjUJjB8FUabqvWnHZn6/+PHDwkR787UGa179+4l/4ftqqffq1o7P0gPAhCAAAQ2ENCkqo5bDKeUh35Nkan/GvosXRH5+PHjDdHz6noCo0tNOv0iO2R9pLwJgYoEVIZlJMtCHkziqx0+lPpqSOMBgthzfKtiASQpCEAAAhCAAAQgAAEIQAACEIAABCAAAQhAAAIQuBABVtYulNmo2gYB1sLayAekgAAEIAABCECgMwKc4OoswxAXAhCAAAQgAAEIQAACELgOgdGlJk6AXKcAoGm/BKi8/eYdkkMAAhCAAAQgAAEIQAACEIAABCAAAQhAAAIQgECnBJic7zTjELtHAlS3HnMNmSEAAQhAAAIQaIHAf7cgBDJAAAIQgAAEIAABCEAAAhCAQE5Adxb99ddfusYnfqQ70549exb74IYABFojoJOWutUwloqzlzEN3BCAAAQgAAEIQAACEIAABCAAAQhAAAIQgAAEIACB3QmwsrY7UiKEwBQB1sKmyOAPAQhAAAIQgAAEbAKc4LL58BQCEIAABCAAAQhAAAIQgMCRBEaXmj5+/PjixYsjxSJtCEBgmsDjx4+/fv0aP3/69Onnz59jH9wQgAAEIAABCEAAAhCAAAQgAAEIQAACEIAABCAAAQjsToCVtd2REiEEcgKsheVM8IEABCAAAQhAAAJOApzgcoIiGAQgAAEIQAACEIAABCAAgWMIDEtNDx48iJN///797e1t7IMbAhBogYCuyNNFebEk//M///Phw4fYBzcEIAABCEAAAhCAAAQgAAEIQAACEIAABCAAAQhAAAKFCLCyVggs0UJgIMBaGCUBAhCAAAQgAAEIbCHACa4t9HgXAhCAAAQgAAEIQAACEIBADQJaavry5YvOgcSJvXnz5t27d7EPbghA4FgCuhxPV+TFMrx9+5Z6GgPBDQEIQAACEIAABCAAAQhAAAIQgAAEIAABCEAAAhAoTYCVtdKEif+yBFgLu2zWozgEIAABCEAAAnsRuPPz58+94iIeCEAAAhCAAAQgAAEIQAACEChK4PXr169evYqT+Ouvvx4+fBj74IYABA4hoIu2nj9/Hif96dOnx48fxz64IQABCEAAAhCAAAQgAAEIQAACEIAABCAAAQhAAAIQqEaAlbVqqEnoCgRYC7tCLqMjBCAAAQhAAAKlCXAHV2nCxA8BCEAAAhCAAAQgAAEIQGA3Are3tzqy9csvv4QYv3//Htw4IACBAwmobobUHzx48OPHD45vBSA4IAABCEAAAhCAAAQgAAEIQAACEIAABCAAAQhAAAL1CbCyVp85KZ6YAGthJ85cVIMABCAAAQhAoBoB7uCqhpqEIAABCEAAAhCAAAQgAAEI7EZAC07v37/XUa4vX77sFikRQQACGwh8+/btyZMniuDly5cvXrzYEBOvQgACEIAABCAAAQhAAAIQgAAEIAABCEAAAhCAAAQgsCcBVtb2pElcVyXAWthVcx69IQABCEAAAhDYk8D/B/7C52jjxFsgAAAAAElFTkSuQmCC"/>
  <p:tag name="POWERPOINTLATEX_PIXELSPEREMHEIGHT#5C6D626F787B566920735C226167657220617474207D206628782C79295C6D626F787B5C226172207061727469656C6C7420646572697665726261722069207D2028612C62295C6D626F787B206F6D20625C61612064657D" val="183,3333"/>
  <p:tag name="POWERPOINTLATEX_BASELINEOFFSET#5C6D626F787B566920735C226167657220617474207D206628782C79295C6D626F787B5C226172207061727469656C6C7420646572697665726261722069207D2028612C62295C6D626F787B206F6D20625C61612064657D" val="46"/>
  <p:tag name="POWERPOINTLATEX_REFCOUNTER#5C6D626F787B566920735C226167657220617474207D206628782C79295C6D626F787B5C226172207061727469656C6C7420646572697665726261722069207D2028612C62295C6D626F787B206F6D20625C61612064657D" val="3"/>
  <p:tag name="POWERPOINTLATEX_CACHECONTENT#5C6D626F787B566920735C226167657220617474207D206628782C79295C6D626F787B205C226172207061727469656C6C7420646572697665726261722069207D2028612C62295C6D626F787B206F6D20625C61612064657D" val="iVBORw0KGgoAAAANSUhEUgAAEigAAAC4CAIAAADoYERzAAAgAElEQVR4Aey9O+Lftnaufby/NOm2PQTbI7BUpozdJZXlIWxpBJLKlJZGILlNJ2kE1h6C7BFYbtPZnoG/N5snCA5AAgskAILg8y8kED9cFh7c1sKF/OTPP//8P/xBAAIQgAAEIAABCEAAAhCAAAQgAAEIQAACEIAABCAAAQhAAAIQgAAEIAABCEAAAhCAAAQgAAEIQAACEIAABCAAAQhAAAIQgAAE/ofAX/7Hwf8QgAAEIAABCEAAAhCAAAQgcBkCz549+/TTTx88eHAZiREUArMT+Pjx4xdffKGO+fr169nLSvkgAAEIQAACEIAABCAAAQhAAAIQgAAEIAABCEAAAhBoToANweaIyeAGBNjCu0ElU0QIQAACEIAABJoT4OJZc8RkAAEIQAACEIAABCAAAQhAoCKBn376SZdbXr58+ccff/z8889v376tmDhJQQACuwn88MMPv/76qzrmkydPdClUm1i7kyIiBCAAAQhAAAIQgAAEIAABCEAAAhCAAAQgAAEIQAACdybAhuCda5+y1yXAFl5dnqQGAQhAAAIQgMA9CXDx7J71TqkhAAEIQAACEIAABCAAgUsSePHixcOHD3W5xUn/1VdfOTcOCEDgRAKff/65y12XQr/88sv37987HxwQgAAEIAABCEAAAhCAAAQgAAEIQAACEIAABCAAAQhAwEKADUELJcJAwEiALTwjKIJBAAIQgAAEIACBBIH/7z/+4z8SP/MTBCAAAQhAAAIQgAAEIAABCAxC4PHjx9pn8oV59erV119/7fvghgAEziKgS6H/9V//pVeQOgH+8z//85//+Z//5V/+xfnggAAEIAABCEAAAhCAAAQgAAEIQAACEIAABCAAAQhAAAIJAmwIJuDwEwR2EGALbwc0okAAAhCAAAQgAIGAABfPAiA8QgACEIAABCAAAQhAAAIQGI7A77///u///u9v3771JdOtM+08+T64IQCBcwn827/9W3D37O9//7t85H+uYOQOAQhAAAIQgAAEIAABCEAAAhCAAAQgAAEIQAACEIDA4ATYEBy8ghDvugTYwrtu3SE5BCAAAQhAAAKDEPjkzz//HEQUxIAABCAAAQhAAAIQgAAEIACBmIA2mfQatl9//dX/6enTp8HXz/xfcUMAAicS0I3QH374wRfgX//1X9+/f+/74IYABCAAAQhAAAIQgAAEIAABCEAAAhCAAAQgAAEIQAACjgAbgg4FDgg0IsAWXiOwJAsBCEAAAhCAwB0IcPHsDrVMGSEAAQhAAAIQgAAEIACBqxJY3WT629/+9vr166sWCbkhcAMCjx49evfunV9Q7p75NHBDAAIQgAAEIAABCEAAAhCAAAQgAAEIQAACEIAABCDgCLAh6FDggEBTAmzhNcVL4hCAAAQgsIPA27dv//73v3/48OGPP/5YXkr+17/+9bPPPvv888+/+uorHTX5+uuvdyRLFAhUJ8DFs+pISRACEIAABCAAAQhAAAIQgEAdAqubTN9++60WHepkQCoQgEAzAlr70+Kgnzx3z3wauCEAAQhAAAIQgAAEIAABCEAAAhCAAAQgAAEIQAACEBABNgRpBhDoSYAtvJ60yQsCEIAABLYIvH///uXLl8Gpkq3AekH506dPv/jii60A+EOgAwEunnWATBYQgAAEIAABCEAAAhCAQE0CP/300/Kul59//vm3337TG1+Uul73one96E9XO/Q3gbG9usmkomnpoSZN0oIABJoRePDggYYpP3m6sE8DNwQgAAEIQAACEIAABCAAAQhAAAIQgAAEIAABCEDg5gTYELx5A6D4pxBgC+8U7GQKAQhAAAILAR17e/78ufHKmQ9N18++//77Tz/91PfEDYFuBLh41g01GUEAAhCAAAQgAAEIQAAChwho3+WHf/wtHxZPp6UbaLK39XdRe3t1k0mF+vjxY7rg/AoBCIxDYLUjc/dsnApCEghAAAIQgAAEIAABCECgGwHZR3p50ATvCepGjIwgAAEIjE9AY7uEvOgK/Ph4kRACELgJgdV9BDYEb1L7FPNEAqtdjy28E2uErCEAgcsRwB7cXWUvXrzQrbPd0fVadt1Y0w3q3SkQcYuAWjUr2FtwFn8unqX58CsEIAABCEAAAhCAAAQgcD4BmXayunXpbIcoetfLs2fPdkQ8N0r8ljWtHXz48IETWufWC7lDoJSALot++eWXQSzdiX39+nXgySMEIAABCEAAAhCAwLkElj1FfVJb7zpZvq2tf+WWNXruJu6wgp1bX+Q+DgHXRJcuo0609CC/K7mP1SvwOJIjCQQgAAEIbBHQcO0P43LHw/sS99WrV48fP95KB38IQAACEMgSYEMwi4gAAxLQ5teiG/hKgr+WstiA3377rfb3h72jzhbegE0LkSAAgREIYA82rYVHjx69e/fOz0KHwb777ruvvvrq4cOHevvAMm8uK66aZ3/++WcdFQuiKPpFz8L5Be/pXnjG2ou/9LFoL6oOBe4p27Xy+qcTxV0qRhrnIsNSYf6jKu/rr78+UUKyhgAEIAABCEAAAhCAAAROJ6DrGTrnt9gLO4RZbqz9+OOPF7qypYUGrR0EhX3z5s2FihAIzyMEbktA3VbjzzfffOMT0DabVgyveCfWLwVuCEAAAhCAAAQgcBUCbk/R30SMj0ZtFUdvDdj66aD/sIIdLBfRZyKgVqrOoj93glDrM8HjTOWlLBCAAATuQEBnrDWSazzX2O4c/vB+BwiUEQIQgMAgBNgQHKQiECMgEFiCiw24qA36NwiceNQpeZ2hH3Y7jC28RN3xEwQgMCsB7MFza1aXYvSxMieDLpvp/tjqTRldP9OfpqrlV03NOmSiwO7snM7C6ZYNL4IRzEBvWdaxF+1lWfpw0Bx5HLsJ/O/FM2l4L1++3J1Qi4j6du1qd2qRV5zm+/fvg5NhcZjqPrqWeu6LM6uXiAQhAAEIQAACEIAABCBwhED8rheXmq5tPH36VFbDZ599Jk+ZjsuLXmRsB0aj7Ektal/lU+MyzVbfVXOiceSY44AABHYQUOfVCqAW/vy4etQgpiHO98QNAQhAAAIQgAAEIFCFgBQwt7lYJcFaiQwrWK0Cks58BLSWohfuzlcuSgQBCEDgzgS0VB6sn9+ZBmWHAAQgcCIBNgRPhE/WWwR0YvbJkydFt8u2krqEP1t4l6gmhIQABCoSwB6sCLM0KV0S82+dFX2yTJfQpDrqHXlaqnWJaMrWmRPNZaWSTBaeFeyeFfqXnpmRFwQgAAEIQAACEIAABCAAASMBvZJEL2WIr2Aput7a8urVK72JR2a53u/yj/e8/PeLXnSF48WLF4qoFzroQpqfkbbStYCiKL7ngG593i1+Ici3336rFYQBpUUkCEDASEBdWB05CKw1QW3gBZ48QgACEIAABCAAAQgcJ6CNRr2XZMBjUsMKdpw5KUAAAhCAAAQgAAEIQAACEICAnQAbgnZWhOxGQJvs+k5D3eWUYMu+W1nsGbGFZ2dFSAhAAAIQ2E1Aup/eou6iv3nzZscxMJ2O0wkT/+SJJm5N3y5ZHBBoTeB/v3jWOifS70zAfRBTp3J1pVXHcDsLQHZXJLA0G30zRG1GU1S7Imiqk5mql87SONtBJmUIQAACEIDApQlILdla15Z+q3tlaf1WN9ZkbL99+zZ4Lbcef/rpp2HJLO+QC8STvqSCBJ48QgAClyOgZUSdMw7eJ61BSZZRU+PrcqBOERhb+BTsZAoBCEDg5gRYwL95A6D4EIAABCCwjwAT6D5uxIIABCAAAQiIANPoOM2ADcFx6gJJfALaxvIfq7i1a18lnaaJsIXXFC+JQwACEICACDx//txxePr0qd6r7h5LHTpCpulVr95bIuozaBwqK2VI+N0E+OLZbnSDRtR9Ht2C1am1L7/8Ukd1dYhN/8qtg7n6+MOgQiPW2QS0uqRpzDUbfQxEd8/UZtSWql+GVppKWekrl6VxfvLJJ8pdMpyNgfwhAAEIQAACEBiIwJFbZ0sxdMFMt9yDl6jJ8NZbZAYqpyeK9K7gmtzyo95z44XCCQEIXJWADK54x0730IJh6qrFu6bc2MLXrDekhgAEIHBtAizgX7v+kB4CEIAABE4iwAR6EniyhQAEIACBGQgwjY5Wi2wIjlYjyOMIaG/duas4vvrqqyrptE6ELbzWhEkfAhCAwM0J6Ni8e0OxXrZ+/DbH999/75C+e/du5DewOzlxzEGAi2dz1OP/LYVeiKLvIbx8+dKNUK54eoe67stKS2Z8cUxwLAQ0pelqouaeoNmozagtqUWpXVVhpXTUApWmUg4SVO6SQZIE/jxCAAIQgAAEIHBPArqUHisMCwq9byz9rTMFk4kurUO33J88eRJf85A2MiZVXT4J9DHJqffcXOI9cGMiRSoIjEZA3VmdOpBKF2IxhQImfR6xhftwJhcIQAACEPAJsIDv08ANAQhAAAIQMBJgAjWCIhgEIAABCEAgJsA0GjM53YcNwdOrAAG2CGh7feunff4XevciW3j7qphYEIAABCBgIeAfVPM/fWaJuxrm66+/9m93+/fQVsPjCYFaBD75888/l7T0mmf33T3/7QU6+6hDn/LRkc34HGQVOXSzRX+6xLk4lKa+hqR/9XjiIUsB0alWFVllF5mtk68HCajnq7Aq+/LvcjdsX5r6dINO1lri6psJR77SaMmCMFchoJagS19ZaV+9evX48eNssEQAfcpz9QseQRQZnFr2Cjx5hAAEIAABCEDgVgR0bWzLzM6qCnrJglSOrOr+4cOHEw2N1drU/Qd/oWEJI2OB10as4sITApcmoPHHLb+4gmCnOxR9HNjCfTiTCwQgAAEI+ARYwPdptHZ/8sknFbP48ccftY9bJcFhBatSOhKZksCyW7oUbdkzXf7V2suOXWPth+rzDlOColDtCDCBtmNLyrcloBX45UTQMpLLvYzq2XX1VWLHDxKsJosnBCBQhQDTaBWMdRNhQ7AuT1KrTkB709qxWrQCpyosjh2qQsUVleolXU2QLbxVLHhCAAIzEcAe7F+bweH5X375Jfu+dYuQweE6dxvIEneyMKxg96zQ/714ZslVmwG6i6WbkTv2EuL0//a3v3377be1tuvi9Kv7SLFW8fV3MGWVWkdm9Vdl7FiE0V2db775xi7YgGdt7cITshaBYOJJJ3ukzajv2N+Joi8ASLC0MPwKAQhAAAIQgMCsBNJqbVohScf1icmiGer7QluS11pu8MuOGwIQOJ2Alr30wedYDLp8zKSRD7ZwI7AkCwEIQAACCQJbOv9WlLTtsxUL/5jAcsXFHacWWL1jMX4LQBzR92lxTGpYwfyC44ZAmoCasTqU1ljsfYqLZ2mk/BoTYAKNmeADgaYElrPm8SvSEply8SwBh58gcC4BptFz+a/mvlUp7A6s4sJzQAJSFWQGbr1DNhb4cofg2cKLKxEfCEDgPgSwBxvVtf9KXH2QSXNNlYyCOYs3Ha9SZQV7FcsRz7KLZy4n3RaTEukeSx26cqZ9iE8//bQ04iDhi44oOZk1XuhGjb7A0KLgSrPoNiAfT3D1cltHMOtkORyZ8FZfB5LIkSWVBBx+ggAEIAABCMxNQK9m2HpZWvpwUpFuI3tEb3kchKSsXClasTI/2u24QXAhBgTmILD6TtMjNtccWPqUomi+kEhH6gVbuE+dkgsEIACBSxBgAX+oapIVJoPLfqK6xcWzVSDDCrYqLZ4QcAS2js+6AM6RXttxwXBAwBFgAnUocECgJwHpJHqNsvFeMRfPelYNeUGgiADTaBGuDoHZEOwAmSz6EDDagBc9nsoWXp9WRC4QgMCwBLAHq1eNfxBOHy7SB9BqZfHJJ5+4pPjii0Ox6jBqL4rLCvYqQOf5F+cqcqgCtNJUFMUFXk55yr51PpdzSL/UxRidPbJLrl1MnW16/Phxi4LrIlx8UDUtm1YJVYnpMPw6NwH7tvrCQUfA9014amnGVWkHvFQ2FxEHBCAAAQhAAAKXJqDLYFu3zlQuvcEhUbonT54kfg1+SuQShOzwKMMqVuZlawz1TbYOHMgCArciICs+XlLQ0ETH79AMSu1NbOEOlUIWEIAABKYnwAL+aFWsbRpVig5JI9hoBJDnogT0ulK9UveiwiP2yASYQEeuHWSbm4CUJb3qPl68mrvUlA4CkxFgGh2wQtkQHLBSEGkfAdmAloi7TxdbEm8XRuNnrAWxhdcOOClDAAKjEcAerF4j/hG1zz77rGL6uiLlUosPnrmfcIgAK9i1msHOi2fKXlsIfpO1CzTOtwXsMschdQP1w4cPsZYZh1QY3VJrenrshx9+iPPN+rx79y4bhgATE9ixC7gjigDuaGn7Mpq4sigaBCAAAQhA4A4E9Nac58+fJ0qq975s/apd8KIPMu8zZLZyP+Iv42j1iv6AJyCPFJO4EIBATGC1m+tOlAa0ODA+FQnssDd3RJHA2MIVa42kIAABCFydAAv4Y9agXhQ45hGoYQUbsx6RahACjx49GmexZRAmiHGcABPocYakAIEjBPRG6SPRiQsBCJxLgGn0XP5x7mwIxkzwuS4BfX3BIvyYqy4WydnCs1AiDAQgMDcB7MFG9Vt3BdW/xuZfb2sk/NWTZQW7Sg3uv3imW63pg6Gr8ukTuqv+V/QUgezZIynQUrV1S61dAXVCd994UXQ2t538pHwKATWbHfeb97WZHbEkmyQ8hQyZQgACEIAABCBwFgF9IjitnyTenVa6f2Z5f0QHDlJ4Vj/Upit2icJ2EIwsIACBDgTUzVe33FjDbQofW7gpXhKHAAQgAIFVApp9WMBfJTOC57Cq17CCjVBryDAsAdrtsFVzUcGYQC9acYg9EwEG9plqk7LcjQDT6Gg1rhphQ3C0SkGeIwRWX6saJ3jd/W628OLaxAcCELgbAezBu9X4TcpLwz5e0fsvninvHV/x2rfDerycjVJ48OBB4sMLumX3/v37Rlm7ZHcj3R3RZY3jugR+++23HcKnz4JvJbivpe2LtSUD/hCAAAQgAAEIDE5AOy76zk9CyPQLLPQt4kTc+KeHDx/Gnv19tgza0nt0/SUnRwhAoAqB1TcmarvuxYsXVdInkZgAtnDMBB8IQAACEGhNYPc65+6IrUs0U/qrLwIYoYDDCjYCHGQYlsAgb/kZlg+ClRLYPQ/ujlgqIeEhMD0BvYi57rvYpydGASEwDoHds+HuiOOUfUxJ2BAcs16QajcBy9Z8enN/d9bdIrKF1w01GUEAAmMSwB6sWC++Zb3vEP6WMP7hB9Zmtyj5/lDyaexz/9O+aC6WTKOiY5HqM2/fvtXn6lwKV3eIwLt37+JSaKTY8aGnOJ2sjz9wZAMTAAL9Cagv7Jgs/bm2v8zkCAEIQOAqBPy3AOhM0nVfGeUDn7JQfgFxrxLI2hTpq2LG16q5rEc4w6dXVKzaEfrym1ZwnKg4IACBiQno6+iriyr6vLzecdP02+kTUx2naNjC49QFkkAAAlMSuJDlyAL+yC1wWONrWMG2avNCXXKrCPgfJ5BeujmePincjQAT6N1qnPKOSUBHskrX3scsCFJB4G4EmEaHqnE2BIeqDoSpQsCiHoywHX+ksGzhHaFHXAhAYA4C2IO16vGzzz5zR+jrKuouWYnKlSpLfbGCbaGUDtP74pmk0aHSmS6ebbVCFbPP1qCGpHQdb/3KxZ4tMnfw33eEcd/MtE//2N2w71B9lBECEICAI+B/IUq2xBwXz6YslKsyHFsEshfPKq5NK6k+ivpWYRf/7777Lg4gFd0/rhcHwAcCEJiMgO6arg6AGiJ++umnyQo7QnGwhUeoBWSAAAQgUIXAhSzH3eucLOBXaSrZRLR8PeZL/YcVbBXphbrkqvx4ViHAqFUFI4k4AkygDgUOCJxIYHdPPFFmsoYABERgd+dFo2vRftgQbEGVNM8lYPniWcXN/bMKyxbeWeTJFwIQGITAbpVyEPnHEUNfAXV7EJbL20bJg/MkV//WqLHUB4Nh7xwEqOh/OZjEgwcPShurvgP2+++/H8x3nOirh1alOne7XKcq2Edj3yWifXkRa0ACpT1XRdhnE+6Ipca52rMGxIhIEIAABE4kMJNC5TBOWShXOhxbBGQMOxt7K8wOjWIrKa0Rb/3Uzf/x48f+i2dcvvrMkXPjgAAE7kBAhs/qoKQFx9evX9+BQP8yYgv3Z06OEIAABKoTuJblyAJ+9QZQN8FhNxqHFSzmf60uGcuPDwQgMCYBJtAx6wWpIAABCEDgEgSYRsepJjYEx6kLJKlF4OPHj6vb3EH6W99yCIKN/MgW3si1g2wQgAAELkTgb3/7m5NWp+NqLafrMo5LVo45Plfglwj3mASOXjxTqfwuYSzk6vu8jXFHCyZlOhZp9dxYHKyWz75juKuvVKklEumMT2BHA9jR2cVhR6wdUcYHjoQQgAAEqhOo+/Hl6uLtS3DKQu1DcatYWetA5+3Sl9K//fZbI7GnT5/u3m8zZpENpot2q0VWMfncWZYeASAwH4Et84ebqI3qGlu4EViShQAEINCTwOUsRxbwezYP8upP4HJdsj+im+TIW5BvUtE9i8kE2pM2eUFglcCFbsKvyo8nBO5MgGl0hNpnQ3CEWkCG6gSCY+6r6esNgOnN/dVYA3qyhTdgpSASBCDQjQD2YC3UwZWwN2/eVEnZT8d+aq5K1tdNhBXs43VX4eLZjiM7q+csjxfmlBTi7x5Kde58mFXHZ3eUnYFmB7SZouhYc5FmoAazr2F/8cUXRY2NI9czNTPKAgEINCVgeY9UUwFaJD5loVqAmixN3xheLVp2e8x4PUPpvHjxYjWLnp5b0nZ+e0XPIpMXBCCQIKC9t1WjXnMil1ET3Hb/hC28Gx0RIQABCIxD4HKW4+pcn+VZtKaaTY0AEGhH4HJdsh0KUoYABOoSYAKty5PUIAABCEDgVgSYRkeobjYER6gFZKhOwHLxLLu5X12qRgmyhdcILMlCAAIQuBsBXznfUhGLmLx//96/vVIlzSIBCHxbAhUunknBKt0B1bcC9VaPOaDHx2T7d2Bdhy3V1/U+Bl0HmqMKKMVuAnHr3UpKl8GO3BdV3M8//3wr8cDfLlUQkUcIQAACdyMw5fukpyzU3VpmaXnfvn2bPaP28OHDdLK6Hu9b6auBpQDL8F79qaen7KDV5XipW48fP+4pCXlBAALjENhaRnj58uXvv/8+jpzTSGK3OrGFp6l0CgIBCExG4HKWIwv4k7VAihMQuFyXDOTnEQIQGJYAE+iwVYNgEIAABCAwPgGm0dPriA3B06sAARoRWN3pDvLKbu4H4Ud+ZAtv5NpBNghAAAJXIaDZRAcPFmmrvID4yZMnruy7PyrjUsABATuBChfPlNnWV2UTchy5xJJItvNPOgH27t07P1MNDY8ePfJ9+rh1asqNStkc9U22169fZ4MRYHoCWmmynLdT0/rw4cORT2Ar7o8//mi5e/bq1StJNT15CggBCECgCoHsXZ0quXROZMpCdWZ4uewsa9NSX7Pl0qfMtlRiKSFSRQZRgLdMp60162zBCQABCExAYOuNiSoag0OL+sUWbkGVNCEAAQj0JHBFy3HLWlnlxgL+KhY8hyVwxS45LEwEgwAEAgJMoAEQHiEAAQhAAAJ2AkyjdlYtQrIh2IIqaZ5O4OPHj5ZFgNIvKJxeroQAbOEl4PATBCAAAQgYCWg2+f77711gvYD4yBk2nXbQ959canPcx3HFwTE4gToXz9SI7beeFiJzNHRZ6UEFf/fdd4FPn0eNSroaZKkFbVpbTvf2EZtcTiege5JqOYkrYTIFNUUd/z6eUlBGia8jLifC+dDH6U0CASAAgQsR0Lh6IWmNok5ZKGPZbxvMopoaX4omxUYvhpCKrq+fSevQjo7sdjUqrYAPcrM9+Na5X+nPnj3zH3FDAAJ3I7B1wUyLJxrE7kajQ3mxhTtAJgsIQAAC7Qhc0XJkAb9deyDl0wlcsUueDg0BIAABIwEmUCMogkEAAhCAAARiAkyjMZNuPmwIdkNNRp0JWHb2dQJQ409nwZpmxxZeU7wkDgEIQOAmBHQ23j8/r0+W6QXrpWXXoTidf/OnY72HfbJpt5QJ4TsTqHPxTEJvvagjUZ63b98mfr3ET/H1uR0capVUF3t0QcgfmOKUdQZX3/JmlInJ3NnnwYMHOsioI9pqPO4GmhxqzNow1mpIrQajdNTrlaZSVvrLPUk5lK9yH+dE+J0bA2WHAASuRcB/d8W1JE9IO2WhEuXlJ5nE2UqXtlCkjegugYxzaR16PYxuc0nVGYfz1qq0tPRxhEQSCEDgFAIa6LbM+a2h4xQ5Z8oUW3im2qQsEIDA3QhkjYgxgbCAP2a9INVxAhftkscLTgoQgEAfAkygfTiTCwQgAAEITEmAafSsat1a1WdD8KwaId9aBPyT7ltpzvS5s6WMbOFt1TX+EIAABCBQREAn2fxZUhqjTiwYr9LofJ3OwukEnT8Xv3r1apD3sBdxIPClCfxTLel1k0Tf/itKTbe2dCq0KMpQgXVP5ueff/ZFUpc+92DrcrFHgomtBhft9unrxrreI8H0KTbVUdGZXb9ouKcnoM7Ypz+qjxz5SOj0FUEBIQABCNgJTHmsZ8pC2ev0hiF9e3ir+Ppg79ZP1/LXYkFgPjj5t/afXAAcEIDAHQhoKHj37l1cUnnqDTLnrjbEUk3jgy08TVVSEAhA4FYErms5soB/q4Z6n8Jet0vep44oKQSuToAJ9Oo1iPwQgAAEIHAiAabR/vDZEOzPnBy7EbBs7vtH6rsJ1jojtvBaEyZ9CEAAAjchoC/B+J8s0ykyXe7QLQ/9q9NxDx8+lPuzzz6TDq+bZr/99pvW3hVG8288BX///ff6itpNuFHMcQhUu3imt6So0W+dpFwtsLqBOoa6x+qv43sO9bkzH5fqYscXGP0UcEMAAhCAAAQgMD6BIr1r/OIsEk5ZqKvAP0XO2DCOxZBdHXte0Wfrdv9R2uIAACAASURBVJm+cXRdm+iKFYHMEBiWgK6W6a0xq8d2NYBoCXJYyREMAhCAAAQg0JnA1S1HFvA7Nxiya03g6l2yNR/ShwAEahFgAq1FknQgAAEIQOCGBJhGe1Y6G4I9aZNXTwL6FoI+gZDNccqLZ2zhZeudABCAAAQgYCSggx+64uFrjJpe4wspidR0OU3H7XhzcQIRP7Uj8JeKSeuDWqWpFXWV0sRbh4+F30GgtZCkDwEIQAACEIDAlAR0e3++ck1ZqPmqqW6JLBfP5vjimd5uuHqZRDwxIuo2KlKDwKUJPH36dFV+jZbaz1v9CU8IQAACEIDA3QhgOd6txinv4ATokoNXEOJBAAIQgAAEIAABCEAAAj0JsCHYkzZ5dSZg2dnXCxZnfeMqW3id2xvZQQACEJiYwLNnzz58+LDvqrbOmOn4GbfOJm4egxet5sUzfemvtLTx3a3SFM4KL0MxeIUDXyo4qy7IFwIQgAAEIHBDAjI/5iv1lIWar5oqlkin07buYvm5zPHFM33i3C+Uc2vxXV9Rd484IACBmxN4/PjxFoGXL19u/YQ/BCAAAQhA4FYEsBxvVd0UdnwCdMnx6wgJIQABCEAAAhCAAAQgAIFuBNgQ7IaajPoTsFw823eGvn9ZduTIFt4OaESBAAQgAIEtAro5pk+faXXdOHXqK2e6cvbbb7+9fv161jveW6zwH4pAzYtnasq6fFVUPJ00/emnn4qiDBI4vjLHlwoGqRrEgAAEIAABCNyBgGVR73IcpizU5Wqhp8CW02lzvBRNJs/PP/+8yhYjYhULnhC4M4GtdRWtQvA1iTs3DMoOAQhAAAKOAJajQ4EDAiMQoEuOUAvIAAEIQAACEIAABCAAAQiMQIANwRFqARnaEbCsABhPz7cTsmnKbOE1xUviEIAABG5IYLl+9ueff75580bnx7766isdk9MdM6HQv3rUxKr3Guh8nc6KcOXshi1kwCLXvHim4u04Nxnf4BoQUyCSOnCgSauH86WCgBKPEIAABCAAAQi0IxCoIu0y6pnylIXqCfByeW3dxfILIivaf7yoe+vthirODgPqohAQGwIQMBJIDAtXXD8xlppgEIAABCAAATsBLEc7K0JCoAMBumQHyGQBAQhAAAIQgAAEIAABCFyCABuCl6gmhNxH4OPHj3/88Uc27twXz9jCyzYAAkAAAhCAwD4Cjx490r0yvcVAE66uqOgqmv7Vo76K9uzZM91P25cssSBQnUDli2e6fLVctbQLesWDU7HMCbXSjoKQEIAABCAAAQhAwEJApoXlxo4lqXHCTFmocfCOKYnxi2djCm+XSm373bt3q+G18s4H0FfJ4AmBOxNIrKskNq3vTIyyQwACEIDArQhgOd6quins+ATokuPXERJCAAIQgAAEIAABCEAAAn0IsCHYhzO5nEXA8t4ZfaRl7r1vtvDOan7kCwEIQAACEIDAIAQqXzxTqXZcwdI1zUFwGMXg4pkRFMEgAAEIQAACEGhBwLKo1yLfpmlOWaimxCZI3HJ/8uHDh1cvaWw7uBLtMJ1cXBwQgMDEBLYGB71L8u3btxMXnKJBAAIQgAAEsgSwHLOICACBngTokj1pkxcEIAABCEAAAhCAAAQgMDIBNgRHrh1kO07AsgIw9+fOFoZs4R1vS6QAAQhAAAIQgMB1CQxx8Sxheg1IVt8u/PXXX33Bvvrqqy+++ML3wQ0BCEAAAhCAAATaEbAs6rXLvVHKUxaqEatpkg2U6tVySdNe9b+QZ+ILRfpU+oUKgqgQgEA3At99991WXokhZSsK/hCAAAQgAIGZCGA5zlSblGUCAnTJCSqRIkAAAhCAAAQgAAEIQAACVQgkVu/ZEKxCmETOJWBZAbjDxTO28M5th+QOAQhAAAIQgMC5BOpfPNMVrNLjofrWwcePH88FYc89via39SYDe5qEhAAEIAABCEAAAnYCb968sQe+SsgpC3UV+KfI+f79e0u+V3+/g4qpLxStlvQOK++rBccTAhDIEnjw4MFf//rX1WDXWj9ZLQKeEIAABCAAgSMEsByP0CMuBKoToEtWR0qCEIAABCAAAQhAAAIQgMAVCbAheMVaQ2Y7AZ3s3dry9hO5w/Y3W3h+jeOGAAQgAAEIQOBuBOpfPBPBHRex4ttcw9ZELGriTQbDlgLBIAABCEAAAhC4KIHEsvVFSySxpyzUdaujj+S6O5HNqPR9FtkE+wd4+fLlVqY7jKatpPCHAATmI5BYZ4gXJeYrPiWCAAQgAAEIrBLAclzFgicEziJAlzyLPPlCAAIQgAAEIAABCEAAAqMRYENwtBpBnroELJ870xsVP/3007r5jpkaW3hj1gtSQQACEIAABCDQgUCTi2ePHz8uFf0qB6fevn0bFO3bb7+9idIcFJxHCEAAAhCAAAROIXAVrakIzpSFKiJww8AfPnzIlvrhw4fZMCMH+P333xOr8I8ePRpZeGSDAATOJaClhi0B3r17t/UT/hCAAAQgAIG5CWA5zl2/lO5yBOiSl6syBIYABCAAAQhAAAIQgAAEWhBgQ7AFVdIcikBiy9vJeYfPnS2FZQvPVToOCEAAAhCAAATuRqDJxTNBTChYq4j1NV69HHH1p6E84400vlQwVAUhDAQgAAEIQGBuAlq2nu+4+ZSFmrsdVindHb549ubNmy1W91l53yKAPwQgkCbw9ddfbwX49ddff/rpp61f8YcABCAAAQjMSgDLcdaapVwXJUCXvGjFITYEIAABCEAAAhCAAAQgUJ0AG4LVkZLgaAS4eObXCFt4Pg3cEIAABCAAAQjcikCri2c7rmPFd7pGqwltpAVqtL4RnFAlR5MfeSAAAQhAAAIQuDqB77///upFiOWfslBxMfEJCOjiROATP179i2eJa6JcPIurGx8IQCAgkHihz/jrJ0FZeIQABCAAAQgcJ4DleJwhKUCgIgG6ZEWYJAUBCEAAAhCAAAQgAAEIXJoAG4KXrj6EzxL4+PGjPimRDXar7W+28LLtgQAQgAAEIAABCExJoNXFM13H0qWsImQJM6wonXaB46NdO+7XtROPlCEAAQhAAAIQmJuA7sC/fPlysjJOWajJ6qhFcYzf6nnw4EGL3PukGb+0ws83sRjtB8MNAQjcmUBiiy7x/tQ7E6PsEIAABCAwMQEsx4krl6JdkQBd8oq1hswQgAAEIAABCEAAAhCAQAsCbAi2oEqaQxEIvtOwKpvOCX/xxRerP03pyRbelNVKoSAAAQhAAAIQyBJodfFMGe+4lPX69eusxCcG4OLZifDJGgIQgAAEIACB58+fzwdhykLNV03VS/Thw4dsmp9//nk2zMgBEtdC7rbyPnI1IRsERibw3XffbYmnV0u+f/9+61f8IQABCEAAAvMRwHKcr04p0aUJ0CUvXX0IDwEIQAACEIAABCAAAQhUJMCGYEWYJDUmAcvFs8RFrDELdVAqtvAOAiQ6BCAAAQhAAAIXJTDWxbP4Ztc4WPVZhl9//dWX56uvvrrVqxr8suOGAAQgAAEIQKAzgY8fP46sKe2jMWWh9qG4W6yff/45W2Qp29kwIwdIdNjESvTIJUI2CECgM4FPP/00cQV3/I/Gd8ZFdhCAAAQgMDEBLMeJK5eiXZEAXfKKtYbMEIAABCAAAQhAAAIQgEAjAmwINgJLsuMQ4OJZXBds4cVM8IEABCAAAQhA4A4EGl4806Ws0tOiOoGqLasxuX///feBYDs+6RakwCMEIAABCEAAAhAwEpjypsqUhTJW6M2DWZanHz58eF1Kv//+e+Jy3d1e+XbdekRyCJxOIDFcJN6ierrYCAABCEAAAhCoSwDLsS5PUoPAQQJ0yYMAiQ4BCEAAAhCAAAQgAAEITEOADcFpqpKCbBHQUd4//vhj61fnn9jPcmEmcySKzBbeZHVNcSAAAQhAAAIQcAQaXjxTHjuuZiVeBOKEPsURv0388ePHp0hCphCAAAQgAAEI3I3As2fPEpdYLkpjykJdtC76ix18SXhVgNJ3WKwmcpZnejU5sQx9lsDkCwEIjEkgMVxon08fZh9TbKSCAAQgAAEIVCSA5VgRJklB4DgBuuRxhqQAAQhAAAIQgAAEIAABCExDgA3BaaqSgmwRsLxP9q9//as+ULGVwqz+bOHNWrOUCwIQgAAEIACBBIG2F892XM0a8+LZ69evA4g77tQFKfAIAQhAAAIQgAAELATev3//8uVLS8gLhZmyUBfif66oxpsSn3/++blyHsk9sQSvcn366adHEicuBCBwHwKJXStBSAw190FESSEAAQhAYG4CWI5z1y+luxwBuuTlqgyBIQABCEAAAhCAAAQgAIGmBBKr9GwINiVP4t0IJBq5kyG9meWCTeZIl9rCbTIgFAcCEIAABCAAgTsQaHvxTARLL2jppd3auxoNfXwdrrRco5UIeSAAAQhAAAIQuAQB6UXffPPNJUS1CzlloezFJ+SHDx8sEC79XrTEUvKlv+RmqTjCQAACFQnonmriFm5iqKkoA0lBAAIQgAAEziKA5XgWefKFwCoBuuQqFjwhAAEIQAACEIAABCAAgTsTSKzSsyF454YxU9kTjdwVM30FywWbzMEW3mQVSnEgAAEIQAACELAQGO7imYSOb3lZStIuzMePH3/++Wc/fR38evDgge+DGwIQgEBrAhqL9PXFR48eafzRWfxP/vEnx9dffy3/33//vbUApA8BCPQnMOWZnikL1b9tXDrHQLVeLculN2P0STe9TWO1XPK858r7Fg38IQCBLIHEeGjZ7cumTwAIQAACEIDAmASwHMesF6S6LQG65G2rnoJDAAIQgAAEIAABCEAAAlsE2BDcIoP/NAR0UC2x6+2Kedvtb7bwXBvAAQEIQAACEIDATQj8U+ty6oKErmn9+uuv9ozevXunGxR6K4A9StOQ8UU4PnfWFPglEtfygT7WoYa9/MnK+u2333xb669//etnn32mxr/8ydLQ7SBj0V68ePH9998rsP59/PixMVa7YNpU1gFxldcV0xV2Kab+XYr58OFDGZPjdN52THqmLDNeo5AGRjW2ON+lBerI6ZMnT169enVig1nu6Lp+4VqLZFYL0b+uR6g7qMGotdBU4grFZweBicco3SlV197BZOQoUxZqZOBjymb54pmmiTGFt0iVvgpy25V3CzrCQAACMQENGrIFYv/FR4qQ3dLcSgT/LQIT65lbRcYfArMSoDtfrmaxHK9SZawHXqWmDspJlzwIkOiXI8DgdrkqQ+AJCNDvJqhEilBEACu1CBeBITAsATYEh60aBKtFIN3Il1x0JEzvTK+V47XSYQtvkPrSUXMdQdHpVp2i9A+4uiaqI4vL6VadQllOLd620Q5SZYgBgZsTwB68eQOoUvwTV9KaXzwTIF3Tev78eRGpN2/enHh9IhD10hfPpFdJo1quCelfuZfbIHKoXHy3Lajr9KOGex34k00leumQ+lWc9ReElOaq7vDdd98l7tvoe1buWKHuG5zVEd6+fauSZgu7FFPl9T9dIk1dlpWKqbJkQU0QQL1s6WIquAyVROWWFlb3GzV4qhaMEdVgVBE6B2AMXyXY0lQ0aKsxbCW4/LTaI5amMshYpMlYQi61qc4bj5yqjmfPnm0Vc9VflagaXOzbJUEF0707tRZZs99++y0HhVe5ZT2nH6M0sGi+cNNBFsglAkxZqEuQH1BIX23YEk9a09ZP4/un5+6JFzE1k6rs+tM06qZU1dcy62n6U7WmNeF9lbto6cvcvWStHJWUptolU+kbE2PfB61DLLUHZz05bVk1IoVZKhCVYq+C9EVc9Tj0STtMS8jp9cwYAnZQzOREH7fCsGqTLtPrvrcUKWWNGDJOlbL+gpna33ZdZs8Jpk6680WXNW5oOarI6pVxfclz2AX8mdYDTxzzL5H1DbvkJerliJCq00Uf0OLMf+sE/xh/lKB0A/277HEsVrxMeBkjgyzdHymyPe5Mg9sdlPwrTqD21nifkPS7dF3Pvcm4vOdXhqqzT91G6jIfyThd7FP9O8fyF1ZqbPWw+Z4eBNr9yjRai60GsURSEyyvJUqX+GkxOgRHRsfS8WV3KLwb3rVDpL9b2RoJXIP/lG7ki/DpbSxXQDUMpaa/4F6QGobm+mVXVxuI1+o46bKrsHPoMK4SR3MYj/JK29SfhNeg5E5hqeHp3MIyHFU86tkCUdbA1+kyfeViX9ZLx9zaOVKa/62R/8+fcHXroRJMh1H9xaulEiXSMpv4Q4cEG7wS99XO3LGwB7fq9x8j1v8dslwYNXi181sdyGcF29V+4BhhJe2TP//8MxCr+qOmAR1fKEpW+xkaWYqiNAosBeWbb77xE1cHlqfvc4pbVGWeyTbTQOPstMXh/NOC/fjjj2i3aUTLr2qK2uPXnyWwMYwsJZ0TilUx2dVSmPxEVJs9FSOpqkthna7mC7PDrZJKu52ppTml57+3ZP/RAVexLJuyu7dmVRFaZnXWzmoWW55qWqWXo7aSSvjX7ReyUNRO9NeotWvAVGUFI+Ty6PwThXU/2dkqRwVWb7J0padPn6q6G5XdCT+H4w5jlBqPWo6axI4qUyfqfPXUKOSUhTKWnWAxAc0g6RXYJYpsyOvuN3zyySdxwRefccycLQl3+JcOzpr3Nfcdf72C8n358mX69rsrzrJ2rHxjDdyFwVGLgCYjTWRZLUjdQfrSTJZCLYBxOolRRR1KfSGOgk8pgdKhLJv+CLYwdlC2mnoGUHW49brAGnWPRnmKvnau1WfNldrhzg7LQe7L1KlV0Mu9VIjuHFSl/zj4ssZ8lmO64yfWFV2tjbaAf631QIcx64jX5OMop9TFuYLN1yXjar2Vj7Y1//t83z+OfpYWXJqt8ViDmk12O1g6hoKVytA0/LUGN9Fzmxpb6qUF18hagcq4VTTnny7jKYN2WiR+DQjQ7wIgwaN6wTibjP47cwM53aPdSlXRtAW2TEkuutGhtcTlcPDlNg6wUhNVPPJ8lBB75J+YRjvXTmLpfsoNwTTeZbjTMSfpq+mQy6+1tgsteRFmNwEdZMouLKcHc41LWqCWAhCch9wSSTbjP46P/e0qW7qJcYAtvK1aPuivJQ61qH2HKlezPmtHT8Om+pfbIVoczuxdHlcFDjx3HBVT1jpoIbXcOGK7HNVDtW2kv+OHPVyavmNZv7JPJS6uupukUlVy9sAxqeLAHjyOcUp78DiW1RRYwV7FsngOtZLW4+KZiq0BXRNVAkr80y+//DKCBhkPndKGzzpyoaaj1TS7VhFT9X1YdvdprLo1kOnEZNrykTolxWV5M/Ty75LUohdKOUtEl64j68u189WNZFV3n+soal1SQxPSriIyegqRSnpWxzEKmQ6mxiCl1niyOU7KvjWruHoLxdadk0VF1nl9NbxlB1djQjy6Nh0/dWpN4pUaHjGTVZ8WV7As6yCrwsSe6eUSF14X/2SeuUejw74rY0xwsmB3GKM0zhxcHNFgq79aVa8B5/gt1ikLVYvwNOks79KQxqISZdedFUYhLfqGWqAdkaZFBdbMqC4gfaaP7rQlnpp98N4KP+SOVT8/+mhuDc7SCmJVxCin5v3dL9/aN9tKMDUtTeiXO51gRHp6MA0IauSWocCJqs1X6djOJnL+PR0SW1Ow7rsqUw0jUrCPz4B15V81FV0WHV4n5PKa0jGrnokdNFRzrVgdKpfFeFTD1si2exEjoKexXX/jz55056Di4sdhlzVmshzVDqdcwL/cemDc/hM+aV1riXjKZspZgs3UJRP1fpOfKqoEWnuRPqBFgMSqiw4ULtsWCbxKR8ESAXr+dLnBraJWOZpWMNoEqlNBlgXMis31+BaqRu+iBZlV4d0hhMWhf7UjWXeRhH63St733LfsabET/Vzs7vi0TBzXkvtxBcPlu+wCaFZKTEku8LkOrNQs/9Hmo6zAYwYYbRodk1ILqTSy3WdDMA1QryPUUuQ+9UkGguIe14XSEvLrPgLSir/88sts3K33ycr00zi/4/TUkqO2dKVjnLuBmC27AqRXb9jCszC0h9FooxbV6MiihiMtetQ1f7aKZuxcW9EDfynG9neUL9viuw94uKyXZSJlXauT1jIVe9ajozGxA3vwSOXOag8eYbIaV6BqbWovQxMr2KucVz13HteXftPhTwcdVoVOeKo8HQRLZ6Hl1FjCdJSmv2p3M5Znt49SayrtpRPXvZ3EcWcdjlT7VKtWC7EUU6nJFtpKUFaW0lGaq1WpuJYsjoRR7roWtZr74rms3qoIKrKajURSFP3JocdE0YI0lc7lWp2KqQrShBSUZd+j0lmqe6u+lN1qO1EFraLbajYKv5XFEX/JsJWjD2TpIArsNxUtNKj9yN7IwlQANaojcgZxszn6wqfdqr4g8eBRpVY7TyeS+LVRxQVCXu5R/WLKMUqdQi1Ks4lKd6TZJFrUwZ92NMgpC3W5LtNZYMu8cLAplkZXh+oMIchOXTshc3YqCVIb9lGzfHpwTkDwf1J9aegoKqZm2+OT+wjGZlGpxw+cna/9eg/cqlBV6yllVEteHcfUMlWiU0RazVRadADNfzyL3qqo1/LMtlu1BMG/qC18fKh0zSw7eWEHZVt+xepQvaRN5lpztGsAzqEBc9gBh+7sqintGKQ7z205qpuka6Ho1xE6nWRY1ZeCgiiMdGwFHmQ9MDsy+wEsBTylLvoINneX9Cv6bm6txkubDbpqlUdpyFswNSNns5BetBW9p/9FB7eKWuUgWoGrdNVItvHYAxwftDWp2bOrEvL4KkSjLq9dS1dNBx30u9H6nbFCLYvAaStVVd+ofUo2KZ/GgnQOhpVqHBsv2i86N6dsdqNNo1mBpwmgBpxo6tnmPQcHTQFVdFTjyQQN+2rwpRuLc6A+pRSq30Qjdz+tylZLox5/S5ctvNUGUN3TMtpI59RgouFXA8WyRCkxpJUtQ4dSUGVl9VKNaQpZXf4gQYnketBxR2Khxs+3kVp+vJMKeLZeSimpHm8yEftV3MKNPbiP6tz24D4mq7FYwV7F4jw1bls2ifpvz/0fJ2Jrx47Rv7VI2fQ1qwViG+fpbMr7AqgZBfIceVRq+8SYPlZc7wtnaSRSlaT57SagGUU6TZHVfSQ7i5ySZ6sVSW/QyC6ZLekojHGY0xaFPU1j1o2C1TKDY8Krqq0WR+K2oTFnC9dWQ12yq8tEMmT1yEVl35LWl0clzaam6dCSlJ/sljumGteI0We14ly+qw1GuauwqiyVeunOKtfq9cJFBgV2CeIQgYnHqNUGY2yKfYLtaI1TFoqemCBQdzmsYsOuNYMkyp74KT3HzaGBS0Xcqq9Vg1bh01jSM6xPe3Ve0EKkxh+xVZtU7etPDs28yjexfCxR/ZRxHyEg4Ksal+pdtaC6WOpFdZTQghTyiAw74kqwrZYs/4onq3bIFkRZbflOeHsPCpK9+WOC6tJ01W6NiMa0hVd7pWs2RY50G1vVALGDgsZTsTpUdzIwg/SXRzXa9ISruJJEM6CGOIXULKl/5S4ST9E1fq4KcJYn3dneowfpzqvjhr0UHUKqa+xuz5oUKkqo1HZLcjyicVRRu7JMmho6smOURhhLUseLFqSgfLO1dkpd9BFs7i4Z1PVNHqUqWM7rOIVNzXuxpsVHfVB/6rBKJGFQK+6qBae42d6kuOdWhITMDkcScszBTYJlCRsDDKIVuMYw2gTaf2xUy3Q09jksHd/YPPxgVZZH6HcL0tH6nbGlZcdMlW7LStWEktBn1Gg11yiuRgCFXHqB/tWsJB/hMpqrklBRjMXpE0zC+/3Id0tazaH2Li8UCYYuZbGyp3kcwsTz0XE4p6Qw2jR6CoRTMk2PkKqXU6TqlqkG8OxooNFpGeeXgVojlQb8ZYR3I5hzaLhLDGWKFWSnSSQRvhuHuTNKN/Kl7mJ1UY1/SzVVLUvT1lS4GKFLk9BjOiOlNtpc79d7Yt4XIv3qB8a9g0CiRS2NUIOD2pWGF2Piak6ql61W6tJsOoxLhiWjKv9qPEyXXX1NYVbzEj11QI3Vi0K+jKv6VxKqbypWMPauJiKYdv6+qMplS9dVmstwsQi2xFoGDUmbHjSckEpcWfg54i4lYEGtGllNVnW3Vb+qI1WxGtiiJ7haXtqeep86KfagqApFgqFr6p3twdXqLvVU1afH4aV0bowSCnVnN0a50UCtaCsdxdU4FgumuA7dlkNx44g9fSRktvdJSPWUhUlaNnWxbGpqaZakloz6XTzbmr22ak7+TefvNOjl17jTqgIsERuFEZAErtKfTsfbiNLBZLc6WF1LwL5j0VT70ZQTNxsNxFvagIWtBuutodzlpSFv8OanUkhIJ/CqQwE0rCmkP6XJraItqs9qLOcZQIh7t8afdO3HA5RLXI6Kg1WWhsqyo82odOkiqBTK2tLq0mGyVelzS7sT40A8x6l0q/Kv9js/30Qu6ZLO9+sqq2nGKPtE4DePnm5NiKWNaspClUK4VXiNcj3bpDEvDfvn1kJ63rHbaeeWIpH7qrasUmv+SpdOU//qwL7UrAaQRKbLT3HWmm0tWqWyjuMqX8mTzZQAWQJSO+Nmn9BnEs0grf1mJSkKoOYaix2MMz3lSQsfGwu+qDum7HR2d/h1tR1Oo2cuNZht4X4rSrsTPRo7yNhfKlaHKmvVAE9Y7srdLV9sCaxRUSmsdo3V5qGRJz3vb2VU3X9VZrrzaq3Jc5DuPLflmJ61t6pmy9+i61bvVkuCiVFlkVZjy+pwlJZH+lWf9cC0GMGvWZFU5FPqoo9gc3fJoK6nf1RDtezOqNLtxo5CavpYVWZiS0TqwdaA5vyV1IkVcfXBbbUiHNsixyBagWsMo02g/cfG49p1tvsXtRAXWPq2q6Z9DvqdgzlavzNW6OqyqivU4lhVC1XeINjyKA1H4e1t3mirJvAaS1orGFbqar1veSYqjkUne5scbRq1S371kGndzD7QXY5D1rQXGfXuNAElEk8x0mdiGkpnyzpeL1UxKgAAIABJREFUDR+ngM9uAulGvoztwUgej95LsKwdqoqOm4Q/fZyyMmNBlx6EY8PZkiZhFgJqFVstamkbGgRWFVEjQOmZW8PLkr6qLz2UGTOKg2kM9Jv3QbcoxVk4n9WtfPVuxTJ2K4Gy2JuldaFk44IrIw0XllOvqhqL5a6SWlJzuHAEBNIj81KDq1Wv2SGuX/lgDwaELY+WPqimbuzRlhybhpGc2SFFxclqDr6QrGD7NLbcWR1ePVSNbSu679/v4plG8NWhJOF5fCnTL2qpO57g1dxLE6kbPq2qJkiu/nSVgaYuw3Rqq9qkPNUY0hF3/KoekR1AVXEtspa00r3iwmq8XtUDdpTOotiltd4dmVaJIjJZhUnoLCOs6i7LYYEQd+3AMl8t2mq/dp4WCVeTDTwloUtz1XGwHrOIjrdJNexVyXd4btVL0GYSXSkIuSVDo44fVO7Ij3cYo7KNf6t5dPNXcy1tJFMWqhTCrcLvUO87NOBzLQgNX+kyXrqFbA3ORVpHYqBIKxWxTlKkJGwpZpLn0pVyuvDxOJC1nlQXW92kp8Wt9rMlhvMvattN6yI9tkj5bJr7ZIlvDWVFQ0qCSWKUc00rPdwlEi/6CTuoCFfrwBWrQw0pbq5blqb0otKhTKP0VmquDS8OFao08bqc6c5BjVgeB1nWsAyVluK0C7PDHHbNO17lOyLnWQv4se4dlOLgXJZtA/FA5wi3cMTr5EF59XhKXfQRLFsdMY3OPke6ZIsGM2aamhazM7jm7iOdS/N+vKUlH1mFjknacllajsRw4Ts7JhjcKmqVg2gFrg2MNoH2HxvVfRyNfY64h1YZrg+utdLv/FoYrd8ZW1p2flEZg/lFduWqGqOk9JMx3yCYphu1Rp9n7A5mpSCFDo9YqXGlZH0u2i86NKeiLEabRouEv27grOp73aKlJc+qSQqQTsH/Va03UHFj3SM9/hdl52eNO0sgsZ3nD+/OJNxSAFRHdl1XhqefeOA+dzl6i1h6NDjRBN4S+Cr+8fgQtIdABd1dLqUTDER+RvpJkuxOfCuisX/5kiTciaXa1T61b+S02AVbql3MITYVhXpHHxdJiy3sRqpYEnzSBCz1HnTGrekAezCNOvurem5iHFh+SowG2fQ7BNCMmW1RGgqCFlUkmIaReEwI1grSE/dCUmIU5VsxcDw8BvV+sJazDcnCv9/FM5GNazQgEj/aVc+KNbckFfO1T43VhVkS1BSoBq2/GNQOnxZaUaOC90l21VjVSNcudzXv1VVXvzY1E1cXYFXl0nhUt7utaq5+0eSOlwyqF7YowaWLBUIGj5aB1c90S5dyyQYDozq4sW+6FFYdx8crS/vcofH7cBZ3tqnsM3hcRurFamnqa8vfkSF0lWqgDymXra6kml2trNjzoH7gyn5Rx03GqFjNiFvCuT47ZsApC3XRftRNbA2MwUR2YruVJNX1mVKS6aFec0RpguOE1+Acz6H7Jqxg6vTbzJaipYz8YJJE8hjhSMFb1fNdglsTtzH9OwcTuqBVGOeOxLix1Qaqc063iqV5dBPGUroAtWvAi4NmbGGoMDfRMxca6o/YQcaG0SGYJjJVx/InfUDDYLpTB308ePRHJ3V/JRgE0KPyOrKRprirycYZ7VMGjjOnO8d1YfEZZFljbstxWV080sf9qjQuEh7vUy6FrVHFl+oS64GuRBaHZcTrXxeSvI9gc3dJSwOYIIzaZ3bYUUVXKammEn9AWNyug2gMiX8NfCRqFUmKEplmcJtYyR9tAu0/NqqVFrXqOHBisSXohkWPsizivCw+9LuY8yDauKX6/DCJtVxXRt9KXbqz+2lxqCHZl3P93AO3Zcpb5Ryk0+IRKzWodOPjan0FrU5a8dYgqSZhzOis5YsWjS1Oc7RpNJZwSp9081O7na/UGujSVqq0kR2jvaIE5oxvvGRPE02JepDGo/ndMsYu0m4pAFsDeKKM6Xyd+ZlIof9PQRsOuO2A0L8Io+W4uvjgwEq3rEtVqSlNl37sWNVYjkBbclSmGsT0d3DPaEvPiXuTtKwj6JRRDCfwsSwdB8qeUjhCWCXKmsPqpEcKfqSurx43rqygxvWIPahavpU9uK9VW8x5Xwncl8sSa3UScSqERoO4GQc+rGCn+Xe9eLZanUGFBY9HJpV0ybO/xkrhgNOPRNKYpQlb83p2Bg3Yuo6URXGHAKuKkdS7DmVPV9wOszwrc5yjP/1no9sDyLAMWl38KO15kJ6VXbDQmLC7OixKmOAUZRGPUT7eg3WqkqbT16+qX3tjSIfMwm8xF0h+UUqbjj5SuWMxlIIfRhWdKKlaux847U6kM/1PjFGrVZxuMMuvW6sJqwmO4DlloUYAO7IM2QFfrUJTzMhFSMuWPpVyuU7qChsrBqqm3dZE2oyP1a1gtlXWdu0xXSPLKFRr8cLhuo8jmLLtLTyhgHUbASxz0O5G3qINpDXJoURtUfxaaQaNVs3goN20JdjItjB20FatneKvWW9Z07MMSi6Ma7fxBK0waue1rHXLNKocT1nYoTurxd6nO7vGn3DY9ZD+nf1CC/iro4qPXaparRFGFZE1D+OFuEbVl1a0FgKnqFtjCuY3iS33yF2yUSs6MdnsfF1RN1iKqbEinoiXPpK295cG083oc5Vyh8FtSq1ghAlUMixiiLD+1M41Nxn3+7ZGSPkrBaWjeVCNU+m7tnrcodQkpxK3zCCrEqqHSjxZHCqsktotHv1uFW+s2wTLnmNuMlravLNSVxU8eR5v3i4FNcvE0uJCPk3SJVXXEU+ODkvdjNQ3VxuY73mKna5iSjaVOltBvqgX7Rd167RFauopGorV+6SZx43Tr4LYfYrt0wJC6zTTevh8NpEahvSEuME4nyNFjjUHjSdLDaYzXXJvXde3Td+iA2jMF594blLFHVEA1Jxc04odajCjVUpa/WZcLa2vdNtrt7OfHtj7aJiawdVgpCAVTd+rI3Bga6hXuqG1tEb88BbB0p000BX1uNvwdIIpx3isCHyW8cpFwWEkkO6PC2Rn+GAP+q3OYTGiNgaL51w/08V9lj2YKEJ6gJXYGluqjFFOBg0L8Xi1zMgac2JogY/GTJdUH4cETuu9tYbxpTirvdWHEJvqPoeuF88sFeaLLrfq3he3mzvGeom5JxY74Ok/ote65rTKrdvYkR4y9KuTs4oj0N7UJOoO2YGQamZ+q1t1n9XNfVFX24AvrYQ8qOZm9TA1uaLqjqvSF7goKR+F3Ok2ueRSvdlorvLlj92qo0DOWo8qS6xnxALIJ5hQFdEPljYyS2fA6oRr4WqdTtywm6K4yhgl7H5j23Kvria0rrIj6W8VxPe/XKGOALlD3KwxqdpPD6eDU4oHMb89B/PI4GVx4sWKwXG9KDHvaxHEZS1HMNuKp13JSW9LuKoZQRf1i3wVd4BXjd8ueVoxbqf1OQnjduXag+84qP+77Ko40tAuOrxUIWNPJB6ib65nqvjYQfb20yFkupv7o9OyVxFP0ApTXXnOrpYsgpUuaBzkSXcOAE7fnf32v+Wu3vgDyBUfjd1qKWnPBfzVUSUAXn3qTNgFS9YdNENVbvp4UP+6cO1tTMGCVrH6eKEu6Whf0SGDJdtI2q2xxKqLhizLGni3rbelTu82uE2sFYw2gWansNXhsd0RyXgQEzF1t1UxVj3VqWtN9PS7VcLyDFZvBNwPmR6xLQOsn1qt2lTTigd8P6PFvVipcT/VPNVoeS0r1fEV7LhbJXywUgM4E89HQUmv8hh3z7gjO5+eduhVAK7KGXd8x1COYMxfTeFCnlnN53h5g1a67NwFnj5h5+5sX1yo1o6LalEmVfXxkRtVnxTCIwJIf0jkvjSPI+lXj5vWTI53kOoCj5xgeqFDw0JT4dPDTjvldrVQaWHcMChHvBAXdEzNWbXU8sCK8cVwboFaLZE8g85S0UbOTlUSj864VS8J/6DKXC37DuzBWC2saJLHtRN0cL8unHucuVKDT3pgl8xqZnExq/jEDVj0JJIDteXorGFebiWt68UzNYW4j23VnPNv2gm3WmcsZ2vFZUuSUn/L7L6wVRcqTXzW8KvmSs8aT2iKB42xoMrijDo0A8sRc/W4QNSejzEWN/4sDs3EVfRvpROkHDwWDXeJzn6E5ynT2FLd8cB7hE9RE7KUWsIEFohfoVnmifoKirk89hyCilg1DRx3RsYoB3y1nQSe8WqCiz6mI5B/9fFyhRoT9ThSZYd6NYNgsB1HeIsk/tQQN+kOY5pFyKIwUoGCQlVZUU1b8v67f4Lc7fOjRQV1dVTEhMAioMbs6MmhairSluP1HT+1dutKru4sS88qlAs/giPdpDtAGwHCERnQM1fpYQetYjnR06IpacDURLlad/ZZsqiMwZjvj9i+W2trRWsaRTL4genOPg3nXm0SfgUt7kDT9hWtkZc14oLEPteyHO1rRN0sCEsTatTHs0Nfo3xd95Eju/GpJtetLsYXLO6Asc+1uqTP/ELu2FrvXxGxkWJRG3pu299zcLOUWq3lilrBaBOopcH7HTNg3mHAMTYGzYMVZ1tLphWz8zGeqFRYSn3RfifC6XW8pZHLSo17ROvVKukbfheL3aUrln5zKnJjpa7imrtfrBZ5cM/RptHBcVnE8xdV4iHoFBPSIvaOMNnx1t/U25G+ixLMOEo2m7XIS5NxKeCoSEDDeNywY5+4jqSSFe0YbsmsBhBn53xkjW5FPMU/to6dqHK0VopOKXKjTNNrdI12QIKypNueJKzSwoNMtx5jPdNvWs6tnuinEPTf6i0w7vhOEudYnRqCDfrVMH5BSt3pqXmRrWf1lco/ZvhgdnZV7DtUldiDPpAOemB63lmEye76dWhyrGBbIFts59FW0npfPDNOh34/DKZGS00cDKPm7gsgd8+NkIPCK7pluFehOgxwx8vSIYVAp1mqvr9purUarmGlIoTgip30LU1CItC6MWyVzu9oZ5mFliW2WgN39bxWdYgjy+ga/YJG4tfR4m63NxaPvUHuKlrF7hAktQozEMAvux9e0CR8kGDwGGvYQeLBY3X7KpBnzMeg+TFG+dUUtJDVx/4qky/hDvdqKQLPyxVqB4dbRQm6eVDdy2NrtaQp8NUSOc/sZNFUtn2JB1pcxbUJDfKOTOBwM36gqNtXRS1Kl5/pFatmX4XWihX05VJtOb1toMRrybmVTtCw/cbg3KNNQFIOnWyxo78Bu8V2WP+g0aJnupry7Zq4aS0+2EEOV2uH0WxUrQVNWo+lQ3FRWYyCqcE0FWOROSg73dlV5cTdeWt08v1Hm7hdvWw5hlrAlzIc9Cyf7eL254KtQu3zV+5xdr6Psw72pW+JldZOF2FOMVTHFMyvnS335bqkpZ0MFcayG615oYPMltknaCcacDoIpizuPLhZ6sUf2P3wqqDsIoldOVxqv+Jmx1ATqJqZjy5o6sFjt5Yf9K9sZakIQZQjj/S7oN6Dx4n7Xdw3+ygDyiWAHDyq69U9a7HaQZSLny9WqqNkGSQv2i9cGa/liLuq33Sd+xTb51okF2kdsVVHVqG6SpGzzaaipidoPkyNrsEA6//q3HWVmavUSwc503tSjn/gqKgABO0hyEiPHaZ4O+c0LrbwLCRV4+l1sIqjTVYe6Sdxk3M+UvZ6DvJpLItUfteTbP7gqWE8W97SAOp9jsaWI17RDYzTFhWarriYVWnB7xk+qwkIbBzGb5PtuGEPbnVA53+umsQKtqXxB4O2qzvf4VvNljTtYZS7n1HsjgfzJfHeF8+Uqz+3xYLGPgpvB1ElZDwJ9RkKqwivRIJ5Oka6+LBesABfbZDt+upWLW/VWkVLKW7YQdtQO2+kGVs0TgnT4XxSwL//wJ3VeErtE7UcRVmqUo35oLrgkgrahnuseNw8qIvl0dJKVyMe97S0UjcyBIEtTTeI4pBuOW44RFtq/25jlN+wt5qK738tdUWl84Xfcl+uUH6t4Q4IZC2WpRk06umBMC0es0N9i0ybphlsDG+ZlPtkCBIPBgG9ryTgKT3H3jYs14r8HO0p7yvsZLEChdYpSPZiZnXO1jXi1/6Wu89r8+zQpHBuibr425O6YUj0zESlB4PtajNz3TwIjB2UALv7p9UqSHtqilTV7M7RGDG9d+5L2FQYunOivoIe6leKc1+0Ozv5E47LWY5bS8FBGfusDmV1s4nXA5c+ZTnA0acugj4+pmBBK119vFyXDMgP/qgBf3VXy6+LnlUQHy7xJYndEr4P4TsPbhNrBUNNoGrJWr6IG/mqT+vJNNGtErNJ9aN+9LvV2neeF9XGS8d5lbfnNJRdBy5aVU50pa2fsFK3yMh/4vkoUeqRfxptGh2ZVVa2bPPOpnCJANkx9uDxpBhCeuvQTam+4xRrPZZ8Pp8RFIC0DNJyx8HOFt7xukgPOD3Vy6Us4zQ/y9aMz0duN0i26yYJM9Pl7m+1B7Zz9eljqbUgFydJ4DjeXG+VQrovBGyXR79BtmaVHjokD/agZTe/RTWxgm2ketGVtBMunvnT2+rQE3v685CxPo4Ei+tS3eBIgp3jGidRrC/Vy9ZS4Ck1vqqTVZQkuxm5zLWNJhtLx1fX69xZLLpRXZEs3VMq0Y5MlfKOWH4UC43jufg5rrrjETiYFBo1UQkTZBQ/uj0hX221q8txggmfin1/lfOAnoxR6UpJtBb3k701pvPq9quTPOG4XKG60btiRpY9LQ0FVyzaIrNslkRjvlzR4iXyunNTepFU+oA/2wqs/SiM5ExUxOpP1211/SUP8O5T4Fdrwfdsp++JWNy2/aydu4PeW1R9WTtiNIGLStc6MHpmmrBr9lsO7KA0wLq/Zi3iuJrqTtCJ4lgWdiSeitBuRKI7JypIP8XNI/C5aHcOSrH6eDnLMTuzL8XssIDPeqD6zuqyfNDSOtRF3MHHFCwgs/p4uS4Zwx/WR6NHVlvYt79wpMhZkfx20md5hMHNZ77qvqhWMM4E6rqM8Xi0uomL0tmhul5tA9WP+tHvVjn7nhftd5aa9YvZeRrSsJC1E6VTtet32dwFR2EarXZa7PQTxx9h99vGqvui/aJdi2qa8oDTaNPyNk18sg3BVVbBJl3chTVBrEY84mlspb4winIkR+JuEbBMcH5FtGgP6Y6m3BtNr1tMEv7ZpktDTdDTT2mV5hRlRlWW7gUt2vwqJcu+tluI8w/kiFu7hpc+6bEMDj4iud2I4fuvFvmIZ3bykhidbyIcKc4Icf26c5WYcGAPxnBuaA9q8NEQFKPwfTo3FfWmrEi+eKq1Dh3Q0r/ajeSugFkyscZ1wsUzy3ToV6HcPRtZLF7TpShXeXUdadVnwXvKXmndYh5PbWvv9njKO1JYNZlqnR/yNcugfwWPajy1MvUhBEdUg0zdo/1IsZ/4PvcqcCfJ4qi+7yJRLRNGfx13a+fJB+JWfvcBN8bKGiftxuTsJLoQ8KeJIiXDYt4swNuV0VgL/YMxRmWZ+51xy+1WE7KpDRJgqyC+/+UKNQjbMcWwzDU91f7qlNIF1CxTPcemCQbTYnXlxKKJudGgiF5Wl3DJLo6i2bwp80skHqiyOxqGxS5oaqtazoQVNbluFRc03eAxXu7pJtjgGaFnZisoGPCDpqVH7KAsw4oB7GbjUlNNB8y4XNnWskjVyKSlO8c1EvhkK+ii3Tkel2KfK1qOIyzgp02YhfPSbILGVv0xq8M3GliWgijxuFEFPp3H25EFC8isPl6xS1Zv1S0StOzZay7osBsdlM5i5bmm0sEGZ3BTBc2qFahoI0ygfhdQj3PNO+04y2xf1aKrr8HS7ybud8FiYLqdq4f2n4ZWG3kgZ/U2v4wDlqwXSUTmJgcw/BFy4n4RFPNCj6NNoxdCF4ianvikiQXhL/eYHfzbGekyJ4MxPPE4Aeox20aRiacKUoNpUZCsGI3y3VeWREPVT2fZAvvK0jlWekQ9kV5W02txpjSGbzE53UKcvxTQtNUp8XSbX35diuOTbG0vZJuTBGtkGsR1N4dPViXwW0Lr+l1F6jcwXxjf3ajSLVkvYtzKHtSo5Y9FfkU4twL0XzrI6hVOPDlUZavtraKnZbxSmIo5biW1Y3vuLz6sPu4HDx5kG1Ygyd///vfff/898Gz0+MMPPwQpF1k1QdyzHj/77LOzsr5QvmpUP//8cyxwafuMU9jn8+jRo30RLbHUiSzBFOaPP/548uSJMbA92BdffGFRRF6+fGlP82BIS9d+/vz5wVzi6N99913sGfhYZAuiHHn8+PFjtqSaTZ89e3YkF2Pcx48fK69EYHXbt2/fJgLs/snY9/1ZP8vNF8aP6PvH7qJk4+hX9GGMumKtITMESglYlp8sB/5K8+0WPl1A4yzTTdp0RpqOf/31VxdGy6bVNdX0dO+yXhyWm0Iuii+580w4LLpZIvqtfpLS+O7dO1dkrdDtaBiWSV8miculusMigIpWPd/jCaZ7TXoIOp77dVOw1PhSuvvYwkFtGmco35wpMlj8iEHWwWNRskHcez6K7ddff92z7MZNFJnt0iWqC0Z3ziKlO2cRDRXg9AV81gOHag8IAwELAVmvWYNXLwf59NNPLalVDKPdn+z+dMXs0kkxuC18JtYKTp9AgxaoHmfZ/VSs+ARCkFSjx9XGULfP0u+WultFHVerbyMXWcF+xDhZ36coWT/icbeWp/pPQ7KLs6vHMidfvHhxvIBBClipAZD4kX4RMznXZ7Rp9FwaR3JPr8YbW/4RAZrG1bkgfydoNa+il0uuprDladSsluhjbuVsFe1C/vYJToXS5n6jE1yyNNPQ1FC7HSdOS6Jf2cLLIloN8NNPP6V1V6l5Omq+Gre1p5TM9IikM67v379vLYZdu9bo7VaNWnMzVsrCxz+M0XrZynLcqGiIa12/k6WPPbhVobc6hMAK9lYz8P2vvpJ2wsUz4dtxp6LbamxsHfmTn1/3I7vT6uzIkveUbUuNOJFeO6t4q7CrwBVYQ9vqT0c806bCkrI04EYWaSD569evs+dZpYza1fcg/cSj5XiuZJOEiUTq/mQZ5SzVV0uq7Bxh31ypJZJLR13DX2XLiuoiyiG7K7vzoWAyXC2NxE95Ajdj1ASVSBEgkCWweuE/iPXw4cPA50KPbiFvVeYTNcxVeRKeWgH0jS/tkLXYlbdvcEqAosPrWR0vKHt6yTgIfPPHQCHcp5JZJv2m/cUyFrWzy440ofR2dXoIOpLv1eNampwr4x1sYVfYIgd2UBGuI4HtA6BGqj5vh/GLo81+i1WrKNIlqu+50p39utjtpjvvRlc9or2/V896SZD1wEZgSRYCjQjIMM9OhVqsNh79qS6kzHbL4Z7q+cYJMrjFTLZ8LqoVnD6BxjyD1ZI4wOIjDfmUc7HxQplU+uwp3q1SrPrT71axrHpetN+tliX21FJh3aYVZ7Hlo1kyOzioq+pk81YK+/yzU7OfLItOPg3fPXe/8Es6gjvbU0YQ8hIypFfjL81ZI2r2deG6wd5uwNdNDztANvga9Rf7BKfKsgfeIW3WzPR3tHekXzEKW3j7YGZNCaO1tS/3bKzsVrjkP8XKiyWXGG70VsdscbojyDTbPRVe44N/QFeDdut3KRrTr24XBHDu+Yg9mK73m9iDrGCnm4H7NTv9KWTPGTB7Bj6YELl45qryvx268RIsv2rCa3Hz5P/JlYeTCGwZP0Eb6ClduwOO6YWPuIz+1Zr4130+2vK0LBDElz/3ZZeOZRmX2519t1S0RcJ0GY2/ar63nL7teaAtO7NK4BY2gKV9+ssW2pwrnSBEO31KT7N4n7uXxubRLRhjVDfUZASBswhoqcvS0y3rU2cVIZtvuoDp5eZs4j0DBB+/rfsKZFeQNC4XTI6siesHlruoFSmwcf0xyOWGj8EJAKHbd6JxywrzkbbrL8ZbEBZ13Re4jzt9XdPep/pIO04upWSmt4XjqsEOiplcwqfP4kmMQlatpc0oYvU9V7pzXB2Bj6VqWNYIoN32kfXA21Y9Bb8ogewrwJdyBRvAnQt7bu5LYRncXKWjFTgUHRxaHjGuY5yiw8dadN39R/qda2M373fqBT23kh1257BMQ9kNaJea0RH3r3REFp1W+WClrmLBc3AC6e5vVAwGLKM2ULJ6gnZPil4WuaOY9g2adme6dog9UxTLRt5SXoUsPTRVBCpbxRYFoCjH3YHZwtuBToNJejjVIYGmDSwrsy7Zpi+46oxx6UmGbKb7Avh9wVeu9qVmiWWZ7DRE+NOKL6Qli31hLHZZ+sul+/K9eSzsQUsDmN4eZAXb0gwUZoKVtHMunkknsNsJS2VIz2hxzSCo6XjeHUQ5COTksQqBLeV1y79KpulESvtFOjX/19LbdI0gWNZzW0yxPgq54yumQYDlsV11WFJWlXW4gKRrAL6Kv8pBnum7Uluxdvtb7ihaxN4tQCKiP03sk0GqgwyY2DRVq5B/zy/dJYrZ/yfGqP7MyRECnQkY127avSGvQ3nTQ1l6ubmDeMYsNBP5eqCmp0b3sn777TejSKUWWXYTws/Xn9l9f9wxAfeatOWnfYqQti3TPWVJvN1QYNkt08LoudsYMfzFJ72C7/fcrRTu6W9pcj6ZRiQHsYX9kha5/dFyX/fHDioCng2sa+EnjlTG3UH1vn2tZav4dOctMkX+dOciXLMGZj1w1pqlXBMTsCiTmqBPVA8EX6sHlsM97aqJwa2ULVpBKbFEeOMmWrC0kkiw4k/Bbbe6Zzfpd6U1NXG/M9qJpcTs4XVwOTsNac2n7u04rFR7BSVCTtwvEqXmp6sTSHf/q2wIBrWgad1idzR6W6UvjHGbT69HPNcC8mWeya3XUKZbuCus9Mx9b6h0KRx3SFQJfDyd4ymwhVfKUFvGvg6wGt1oZ63GreWZ3ePQMVfja093i5TVcnXuwhmbaoqPHj3anZc9YrrNL+nouwJuPJEp2u4AgC+2RbBGe8G+GHdzYw9aarxRw7Pobx0O5IuARRJWsOdYSTvn4pkaWelWKdUOAAAgAElEQVTxQUXJahuW3psIoxoNTqFp2m50zjIhBj91I5AYyjvcclwt5ukmmZMqAceF2eGwXLhSsq35GwcTo7Q7OBg/xBHsBu3IKBslayAtKVjUgmxeRQGyOWq41qBdlObxwKoR3yLavYylnq5bhX/++ecvv/yimxiyAOWWITrOCHCcVesU5h6jWtMjfQicQsDydU3j/HiK/NlMs7OSZYUrm0uHAIFu0G4DyTiSSx8rnXA1nxrb0gg7Ih3qtFYWvgotS3nfmrVlSctYffvKFZj8q4m0swJWs7N7pvcVnJpqT5CQqwSMo9Nq3ISnsV21toUTEiZ+wg5KwDnrp9bvFU6XS7kbFRvNHSe2arpzXI9055jJPX0CnX8LQnZ1bivibv9sjqesB+4uDhEhUIuAjshbJrUdu661JHTpGE+IuvB1HQxuRTzRCopwZQMb9XP15f7qcbAUU/fsJv0u2zb8AHP3O+O6hw+kutvSIHUk98Tj6ZYJfQcWI/z+44+lLHP3CwsBwlyRwDQbggF8DSbZXQYpEh2uDRg3iYyjX1BMHrMELPtoSkQW6L6NwqwAfoD0vtgS0iiwn2wLd1rUbOdqIdLgaWY1N+1BdBhwspR08CC7G/LkyZNsOk0D+EZfXYsvIXYWSxC3m2CW69+N1PKgyLd6HGFSzo4qqhHswXbNkhVsI1tLQ1VS2c0yY3b2YNkc/e250y6eSftMq1xxgf2DbvGvx33i9EfYpzleLlLYIpD4zIJWuLZitfYvVcsayVPaPY1iGBcIjB9FMWYaBzOanaWnnOOMtnyM+6++YbCV1BF/LazH416coNpk/wtR8QfBYsH691P/1oRFwljmwEdGsti2a2lBdjM9zj1GzVRTlAUCjoBlcjfOjy7NoRwJxXKRs9HAVReCPnfmL3zLGmq3nmtczttnkUlJyAJXmA47InUr6MTUgo+y7qsXyW/R37IrGkc4+OrcVjojLIyuypY2FY19ajVlPH0C2dHDD2x3D2IL2wX2Q/odBzvIJ3Nnt32PcPeUcRwv3TlmSHeOmdzQh/XAG1Y6Rb40AfVZ99bqREE04Y6wyNxo8k0U3P3E4OZQGB1oBUZQ9mBGvbfzW8CD9RyteFRc66Pf2ZvHEnLufjfCNGTshieeDG40UbLo5HdGNt99GrgbEZhjQzCAo7PC/jwV/Lo8ahB78eLF6k91PdNbIS6vYbdynIQXdVgO1KkxBHpmo8JaLpBkm24j2YJk0+2WLbwAl9pPtuKMql2QcovHrCSq3z7Do6V0xreiWJJKh7F0T5dCXVPUJbvqSHfGJQpdchXdEU/sQQu9ie1BVrAtDUBhpllJO+3imSDuOE+mT8QYa2hHsPgCRlZv2JELUcYh4B+rDaSKG0MQoN2jRfvZkXtpsqXhjSIZ9zOy1oUxu9Vgxg8cN5rpF5HsypZR2tWSZj0tO9ZKpMrJwqwwQQDL1yZbX8wLRAoeLRIGUXhMECgdc0rDJ7L2fxphjPLlwQ2BmQhYJnfj/uiYWLKLU40Grro0gnerND0Kk1DF/ULt2zfSeK67jlstSrqN9gW5deZzzroD+2ifpSzN1lLv7ZRPo2q9r9VlGR4PULSCfzy7aVIoHX5LwxtBTaNnYgcZa3z6YNq8NC6bSAmstZxb2j1Lwxtrje5sBEWwYQmwHjhs1SAYBFYJGA/H77PRVnO8qCeD25GKQ8k/Qs/FNXZDbWxlP5Pi0jzuqLKesyUG/W6LjMWffmehVBpG+++WZT2dpzcuEmYFKLU6S8NnBVgCYKUaQREMArUIzLEh6NPQFxEt03rTTUNfnizhJTCTqQ+totty8cyo+h6XyrIEbRH4uCTZFNjCyyLyAwRnEvyfnLvdfrHLwuiwSKIS9TT0tiTv1jclgKV7OjlHE8xyYsEJj+MqBLAH0zVlObOXTiHxKyvYCTj+TxaVW+Et846fbBW3RbV2x/XPvHi2Y0YJlker8FoSkR0VmC46p2hco6koBkn1JJBQgKRedHsBQFDkYMGxlmViWWb1JSkN78dNu4MCrga2fBRlNaLF02hz1iK/JZKFg+Iapd3KJeEvg8c4ou64JJzI1/5TthG2g5MVMitbNgUCBARKkZaGD7JLPFr6ZtMxKiEbP0Hg0gQCTXu1LJf+4lm2gK1Vi1WkRZ46FO4vscmUtV+VL8poCWwZSzUm75ZBppxMPOWiT7KoLJo4ZH6+evVKV85U0t3J7ijpBFH03h1/HWq3pWxRPncnbuFs0R6PtDqLDEfCJAzYJVnV1JH0Z41bqjeWhrdzm0DPbAfHjpGQ4xCwr+vWOpVS2gJLw9vZ0p3trAg5GgHWA0erEeSBQJqArFqjFfPgwYN0UnP/yuB2pH7bqUxHpLpiXHXDrVcgBcWxfA0+iLLvMVjP0apCxdcw0e/2VcoSi353hF46rtFQNR72SuelX0ursjR8VgAXACvVocABgQ4EJtgQDChZTgRJkeh2iM5iBBn1rqCkPGYJSIH0N4u3wlvazFbcIn+LMOqSUk2Lkm0RmC08O1V97ixbs+I5zrFtSZKtXxXfsg9up7Qv5Cl3FSyiVjRFLdllw2Q/XppNgQBjEsAeTNSL5YBWInriJ1awE3D8n2ZaSTvz4pl9BdbRl3XRSFmM537jMORkwzEZATWJWq9kLiJjUVWLElwCF7VnLU1aLrDuEENRLOueWQNjX9ZLLP/UbCIdi5yJ6NmfjBVtlDabXRwgHvTiMIvPWZvWlqWiWm+k2yr7lv+wptqWwOP7M0aNX0dICIEjBGRnWqKfNeNYZMuGyWov4990CnSDopE5yycIIJsuS0xRjk+4alQvXryQVi+dQavY2hUbvyICViM8uvfWLMLs3k8K0lktWtOGZ9mtbHf+Y7W8RZ7Z+6vZDe+i7KYJXNSo5raFj9fp8WH5uAykMA4Be+fSyoZRG0yXzp6j0qE7p2HSndN8Jv410PkTJT3LOht5PTCBi58g0IiA5RXgyppRncHtSAuk/RyhF8Q16qu1brwEucePQUZG8eJ0Vn3od6tYjJ70OyOoHcGMK3taJMRK3YG3aRT6RVO8JF6XQHZ761r7UNpEs+wsGG2TKqgtp6SMA34VeW6ViGUfTafduq0aGS+HtDtMb699tvDsrAI7ZTXiaH3cIk+tF/CtAjF6tjvuGwuQbfMuioWeC9zHkZ3K+4hBLtUJGBsb9mBd8kYtEYtvppW0My+eqfnuWOK00y/qHnGy3d7VUSQngSsSyH5VQ0cq+989C+471VqSkNVnH7v1LYiKnIOkggIGvy6PRtNxNW7W07Jokk3keACj/t1OWqPBYzntcZzGagrZHqpYllWP1cQPeu4+b30w34mjM0ZNXLkUDQIiYFnttWgII8Nsqr10KLjeYOfPqtozaLou6eeVKJ1xYSiRAj9VIRC8ittuVvi5Gw2rplrW1Xcrs6+uYJXcb3LOjZ7pUBx3NO2hx8Ujhc4E9JpPu/5m3HVIF4HunOZT9CvduQjXTIFZD5ypNinL9AQCOz1RXmxnBrdE88j+hFaQRWQPYDxaoI2/KjdesoIF6zk7TmUksqDfJeBkf6LfZRHtDqCTFcatbWMbTkuClZrmU/Qr/aIIF4HPJXD1DUGfnowO46pdXUXClyF2W/YQMYJiblV8RoNv3PYyBquCaCsRtvC2yAT+2i+2nIQcrY9b5FE71Gtwg/L2fLQI2VMel1dnwYwncp14OGYigD2YqM1GGiwr2AnmwU/GVQjjmkaQeJVH+3H9ky+e7Vg+iG+IHUcWz/r7ztIdl4QUehKwdFE10WfPnvWUSjk6a6RuO5TubimyBrim54wtMJvahBYDRkK6WrAI3C6MUdpSAfTRDyPkztq/XxBLc7WsevhpVnHraF2tG6FV5JkmEcaoaaqSgkAgJmC57GEZ9uOUx/FJT6yD6BUJXMGnqFpvIFnuIkra05XSBLH7/KTP0/ldWIqQbhrsKL7FkJf5007LMn4p90TtdwfVIEqj5cIglys+omdWqTXsoCoYJ0vErjDIeNeEcrz4dOfjDJUC3bkKxismwnrgFWsNme9MwPIK8IXPzW1nBrcj3QSt4Ai91bhGDdl41mQ1C6OnNGd/uVLLHfvWc1azo9+tYjF60u+MoHYHMy7uaT0cK3U35OoR6RfVkZJgUwL+DBtnNP6GoC/zkydP/Mctd9O9myBT4/38mxtBAbSKj5YjWDvO+u6W0LjtZQy2W4wqES8hZJWSphMxmkKWs+/pjOr+apTHvpJTV7wlNaMa3CLrdJrDCpYWm18vSsDY3rAHa9Wvfdy7ufI22UrayRfPdKqs9GpNi9eAxWfgjOvCtbof6ZxCwK4Uai1ePb+PkOoUWuXUYdxffvlFuwJ1M5WJnuhxWgHRt85aX7S71jpLXf5+audyCA6X+4IFbmM3CWJVebTsgTW6mJeW/+pXI9KlO/dXxqhz+ZM7BNoRsNwyOnHGqVLwqy8WBxsJxhcc7kbnX2TaSsS4JLQVHf9aBIK2sc9SloETpLMqXtPNKkurG/yIA29oW202Rk/0TCOoRDDsoASc2/6UWGKKmcSrr3EYiw/d2UIpHYbunOYz8a+sB05cuRRtSgLGqZNRncHtSPun/Ryhtxr36dOnq/6BZ60TTkGy/mNwoHPfeo6foO+m3/k0St30u1JipeHtGw3BVwFLM3LhsVIdit0O+sVudEQ8hcDVNwQdNJ2Cs2zcKHxdRcIJsOqwiMSgsYruuKc+WpK+V7lk0XMD13gkzBjsOKJECmzhJeC4n9TGLNu1Cq8dWxdrBIe+c2sRQ01RZbSEbBFm2LHRSK8FE9K8IQHswc6Vzgq2EfhkK2knXzwT9B32ibGxGms01ml0IeTm1yuN6K4e7NGjR8YiSC/85ptv1Cqq3wTbEkAql+XWzVb0hL+KoMPf6nfS0Ze7T/pXZqF2IFTMx48fJ+LyU0UC59qc9pX0c225bO5a9ajyOrqimrVrqEXJEnghwBhFS4DAlAQsC4jDLoQZayS9EH/uvG8pgn85UJphu69OLcL42W2J13PfYksG/EUg2OQrumPgAFpMeFkldgPNpWx3BAVZjTh4q8t2zPRAtFrkW3miZx6sbuyggwCnjK6Vq2VlyVI6+0JENjW6cxZROgDdOc1n4l/t3TC7IteUUjb3U9YDmxaZxCEQE9BkF3uu+gxuxazKXNeTwe0IT7SCI/RW40pDNi5yWpZKVrOweAaHH6ovudDvLLWwFYZ+t0Wmlr+xDyq7it0QK/Vg9dEvDgIkemcC6XX48TcEHS7jOyilSPQ8QmlRM5q+xNDxuaHDso+m9pDdq6qIznijLN0rK8qTSCqLZQQhE/L3+cl47L5zMzOWXVJZQlbUMC3Z+WHGVKiyK71+EXBD4DgB7MHjDO0psIJtZ2VRcZfUzh02s7kv23P/ZC95o5CyTzQxF2lXmqFfv35dS554vt9xF66WMKTTmYDOTRqVWgkmE0t/aq4yvxWx0cWwDgR0q61iD+og8ClZFA1KOyQ88TVIeu+avXTnvnZCM1l2HUEn13uuc6mu7RrqjoZBFBFgjKIZQGAyAsa3Oo25EGavixNndruQiZC+btDaGlKT8LPbkorDc1tkTvSXFrTPCIqN7rgUrXcKZcrFmQY+V291Vx+Igupo8YieeYQqdtARehPH1chpXFjTmwikA+ybR2KAdOeYid2H7mxnNVNI1gNnqk3KcgcCFhtq4XD15ZSDtcngdhAgWsFBgKvRtYlsWeJQN3/27NlqCsc9X7586SdSd62Pfuez3eGm3+2AVhTFbnXKStXrTbPHxI25Y6UaQa0Go1+sYsFzWAJzrMProLDltaGqhbqKRLZaLVJdfSsnC+GsAKPto2matmwoC9cleuUlhGzd9ozH7rOn3lvLuZq+pLIMUNouefHixWoKrT1rqbV15RyzNuuWkdSGIoA92LM6WME20p5vJe38L54J/Q4rxX5XMlu1cevfIU82FwKMScD4BhdfeFk1ivXll19qltL3wfTx8f4fXPLlwV1KwPgKitJkLxTesliwFOd0VhYBsjfTqlcNRlF1pCQIAQjMTcCyAKcBf8yFMHvVGBe+7Ql2DqmP3y7TrnZrmn51SuWyNAkF01Z9Zwhkt0pA1vGi/KiFxLbzapTAU9cMLApbUzNcSzmBVKuPV9+tvPpAtFopeI5DADtonLoYSpKikdO+HDFUGecThu48X51aSmTvgJblOEuOu8NYBLCol7sFICIERiBg77M3P6htB2UZW5pWvUWA/oMbWkGLStfCmrG6jYsVO4QMDnTWXXKh3+2oET8K/c6n0chthxx0lkbykGyWgL3KskkRAAIdCMyxDm8/LGe5UV8Luw7gWZJiA9FCaUcYi5pXtBq8QwY/it0+ukSvvISQPv/qbu0XGw8JjPnpSKO6onbbztBLVIpRvEQKjX4aVrBG5SXZEQjYWx324MH6smgOSxasYBtRW1YUjUntC2YRQDPdVS+e6WTkPi5BLBktgWInFdl+7TVIjcfLEZA5utsoUv/RyctvvvlG+u5yCU2fEZOWfDkIYwrc7jqf0T4Z5F0jdk3IXo/2Kb9F7nY5FdIiQDCGF6W/LzBzxD5uk8VqN0ZNBoriQEAE9GnKLIfp389tsc2ylJoG0CuWNbL9+eefxk2dI8JYVJHdKvoRwYi7SkAWk2wctQ21kH2beZbratL69iW+KnPsaWl1kmH8G7DpwWQQEybmj08RgWH1TOygonq8T+CiKdsyGs+Eju48U21OUBZ7B7QsxzUFYhGg/3pg0yKTOAQCAkWGuXG/I8himkcGt4NViZJ/EOBWdONFr1qnHQIx9PZef6KsfvKBfhcAL32k35US2xHeok8uydrb8w4xBoyClTpgpSDSfATSa/iDlFcWh/FKj0bUpns3ARDLsFy0Ghmkz2OCgLYCfR1yK2RP/sZWKlEH6XdpMdjCs3TwpeHZdbmthtrC3778YjkeU13CdPOrnp09wWEFG1YxtrMl5BYB+xhiH5e28rqWf91mzwq2vfbtLc3eeu25F4W0CCCNcYiLZ1pfK73RqBvwVW74xGfgjGvBRZVB4JEJvHr16rh4yyW0J0+e6Eton3zyiQxvHd7Vyn7dwfq4nKQgAsbRxmJRH+FpTN8obZEkdgvHbjUVCWAPbBHAvtZgzzcRskWNJLLjJwhAAAITELC8uYrRdYKKthfBoor03LewS07IfQRioztOp7UZblnKodXF9YIPBBwBZmqHAkdAoOjQpGU0DtLnsToBunN1pFdJ0KKEL2WxLMc1LbVFgM7rgU3LS+IQiAkUzZjjvz4jLmBFHwa3IzDRCo7QS8c1rnK8e/euxT5ycJ/NKEy6RP6v9DufRqmbfldKbF94+/HWojl3nzDEyhKgX2QREQAC1Qm8fPnSmGbnfRPLsNxZJCOoCYJZ4GuGLVoNPojlQmrnwZLeJLqljS0o7LpcT3R2qewlrSi/ZUG1Ynb2pIYVzF4EQl6OwOC99XI8twQuGutYwd7CGPifPmZaBND23BAXz8Rux6Kn5fhaUCvBoxZztaQbeD569Cjw4XFuAjKKgiX44+XVAWsZ6vrguPqhBs2vv/5a99BO+ZDu8bLMl4Lxmyqt3zViPB5huUNcVEfGt9QsaVbPvUhUBbYogq1rKpDZMrkGUXiEAAQgcHMClkVh4+w8Msn0fMT04epOJpjlLiL7Ro7Y1R160ZHlhQvffvtt05Jalr1odU2rgMSvToCJ7Oo12FR++9KBZoQq7xFrWpzpE6c7T1/FqwVkPXAVC54QGJaAxX5ZhLfPwsMW9ohgDG5H6CkuWsFBgIno2no2LjIcP+0QiKF+4a+8aZet7skH+l0AvPSRfldKbF94+/yIlbqPcN1Y9Iu6PEmtA4GrbwhqNrdbHK33boL68tWY4Cf3aNSyXHgcRgKWVtF5Q98i0lI6y9EyIweCtSNg6eBL7mPqBnap7E23He1xUqZ7jlMX95EEe7BPXdvHOnuN9JG8cy5TrqSNcvFMV3RKq/P4UuybN2+CTHfcfwtS4PGKBHQrrJ1pqvVKDbK6hyYDTJfQtL7Pl9DObSTGurYckD1SkPRqlEt5x9jo4q46jBfelrina/92s221sC08T2fSolCkCQEIQKAdAd0yskypvNKyXRWMlrJx9UEfEB5NcuTZR8BitmsEaPqKROMbQIxmwj4OfWJZxts+kpDLfASwg+ar04olKlLk7LvLFSUkKZ8A3dmncR8364H3qWtKOgcB+3R581Gdwe1gg795+zlILxvdeOTAsmySzcsPEHzAxCiGn0LaTb9L88n+Sr/LIqoSoOhYm33arSIbicQE6BcxE3wg0JRAoC2k89Jr1tMBKv6q9xhaUmMD0UJpRxjLBm7nfTT7HD3g0bK4Cm6+hadDI3ZTYkzdwK5hqq51zSBuA019xoTWtMgkDoEtAvbeqhTsc81Wdrf1t6O7+QBln/7Ulk5nZdSp/mmQdq8LOXpPRvz9sYR4mqRldRwxcuLF3OrLrwn5+WkoAktbsthRR8RWo1UjX9q57DG1t7rvmTsi2764UpQ1MupPRdNNKv9feS5pynNf4o1iaRlCA7RFKpWu3RFYiwAiUH3RxNWLBa9xIrEk1S6MkWQtAS7BpFZhJ0jnimPUBNgpAgR8ApbPnSl8uwnXF+ZE9+nG4YllD7K26NtF59eD9HkcjcBi+6Slam2GW1qd1h+1KJGWc4RfpYt21n5HKPWYMtxNz8QOGrMdDiJV0RZO0aJEnwLSnftwJpdzCRR1vUuM+WhE57Yocm9KQBOTPf2iWdie7FVCMrgdrKlLDPgHy3hidO3/WvYi1YwPnnYIyhi8dff58+dBgIOP9LuDAOl3BwEaoxdxLmrVRgEOBsNKPQiQ6BA4l8D4G4LxUcktYp1vGVm2cjqLtEVmPn9NPZaVlp78i0zjQfqdNBALxvnaj6VExkMjS1JFupwl9yphipqZNMzpD8BUoUoiEGhBoGgMwR7cVwVF0zQr2HbIRa3XnmzdkNJ2Rrl4poLptJnlUJqPQObQ7otnavrBnUu17+p3PHxpcQ9OoM/dMwdBNrP+pJV+//33jx8/dv4jO/T+CVkCElt9R5PugPOukZ4+I2ZZTFExG5kBxqm3xWfrg3EvTUw7UtU3pdI57vi1yLTbkX4QpXN2Qe48pglMM0ali8mvELgWAcu8wy2ja9XpQWmlSWZT6LlvkRWGAEcI6FPPlujVv/EbZEqrC4DwuIMAeiZ20I5mc58oRRsGRRvMLRjSnenOLdrV+Gla7DJXCtYDHQocEDiFQFGHLZqFTylO00yLWDG4xXWBVhAzqeujkw+WL4ocOe0QCKx1GP+oq1bYqr9kh34XMC99pN+VEtsXvmh+PP3AA1Yq/WJfOycWBPYRMO7aLIm3OLCUEJutnASc1j9Z4EuGnqdqjSItZIqm/tYwSX+VQJHGNYFuUFTeVWJ4QgACuwkUTQqn99aL2oNFq0NFNbK73oeNWMTqKivYA1080xUy6Q3+emi2KZReVPMTjK+dtH7Pup877jEJdL57Jghq8E+ePNHGg66fDfv1M2FRX5NRd/pEW6vZqLPHI0CcuI5DNaoUo4Xc4tLXNJXo6qvzPe/O2bli4kgQmG+MShSWnyBwOQKWs8UPHz68XLkQeB8BLZpYVBEunu3DO2Asi8qtncvqp6ACFBbd+yqtTl+ZDkrHY1MC6JkOL3aQQ4EjJlDUPCyaQJzFcR+6s2NYVF8uFo6rEzir67XjRktux5aUTydQ1GFv3heKWJ1esxYBOldo5+wsBCYLY7x4ph1YrZhVWRvRXrPP8OnTp/5jFTf97iBG+t1BgC2iW7YwWuSLleqo0i8cChwQ6EDAsmvjxGj90kCX0eKwnMq9ylZOULTxHwfcR7O0Bwd2kMMGbOG5Gokd89kRcRl9n6IG7EfEDQEIdCaAPbgPeNGofnOLr4jVvuroHEsVOtDFMxXeuALrY3r9+vW+r0XF1hQXz3ywt3Vrje/Zs2eWV9BVRKTBRRa7zlyqWVbZWqgim1518+bNmyPXOwMx3Bspiu6XBolUedRbWPRxlayWr7K/ePGiSo5BItmsFV5XvVu8LWY+Q/fmd+KDpnWrx4nHqFvVI4WdnoBlyrvDF89OV34GaWmWfQuJuvuj1oMUEzEcAUuNt965/Omnn5w8CQe7lQk4N/wJPfOGlU6RjxAosso7L6/TnY/ULHFnIsB64Ey1SVmmJ9B5rrw0Twa3S1ffHYT/4osvtNpgWRvR7rD2pg8y+fjxo78Sqz3ZFits9LuD1UT0PgTcmQRLdp1nXqxUS6UQBgKXJjDyhqDuuls0k4W/Vvx6nl7TUb1svWt4b3GGKpvvHQJYGkbnDX2LSK5qerZVlymOIgKdNa4i2YyBiy5OTFBeIxaCQWBAAtiDHSqFUc4OecqVtMtfPNNS7I6LZ7JYAmNPK7+oofbOMHdI3TVSe9AJyKCRtC718lUx3aLWVkTrvBLpa2dC9+7im5mJKO4nLT3I1NS/y590bjmCntX/Xp8Tz3fotX/ffPON7xO7NUHWestgkLjFQg5eTBik0OdReliR4dRHKpeLxFNXPb4b5xK0OIp0U0uChCklcJMxqhQL4SEwLAGLtTnIS8iGZTiTYBYVqPO+xUx4RyuLTlFkRZJm1egLwy5rS6uLbRYX/VoONNWD9YWemQBI60rA4acBmwfdOdEsB6yvhLT8dAoBNRLWA08hT6YQWAgUbUUzqtubDYNbzIr2EzOp7qNvjlnWJapcPAs2dp8/f169OKUJ0u9iYvS7mMlNfLBSExVNv0jA4ScI1CWgN4/bE9Sb0+2Bj4e0qEw6HXQ8I1KICehcnOV4ZGf+ljMGS1m0xxcXakCfm893ljY2YK3tFqlobWd3LkSEAASuQmA+e7BolLv5DFjUSsXqEttzY108030bHTT0X8eVha7A6palF3WCtVflwufOsqhvFUAvgZMNo0X5uKk05SA9+8svv/zxxx9bvIUuK7kuZOrKmcWe9+eBg+QAACAASURBVJOSbakVBx0Zv9arZURYkmcLq5WXHVdbfT6xW0NW1kLWSNjoDG6RLafin9IUY2j4QEAEbjVGUeMQmIOA8UND11IhtqpGtl9iki2yureymMA/q3qpjJ33LSagOmwRLFuYrT93JjiTtbrEODNsS7iEYOiZl6gmhJyDQOtxjO48RzuhFNUJFHU91gOr8ydBCBQRKOqwRSnPF7iIFYPbfA3gEiXSFpuOjGTbqjYNpcce3I8LdrQbnXzIlsWvF/qdTwP3sASKWvWOUmCl7oBGFAgMTuC6G4KW7RIHv8P2jctLDotsbCD6xCq6LfCV3UFltUhgzZ728OO80rS1UmFnMmDIux2WoDEM2AgRCQKrBFr31lntwdbcVivrop5FrK6ykjbWxTO1DC2DPnnypKiJaCFVn6iyR9GrGvRpKT+81nwb3fHwc8F9LQL6Ttfr16/1LjpdPwsaTOuC6EtcGkF6tkmdC1cxjcakiq8uo66qhYZLnxTXJ8Wyn1jR8FL94pnlLYPB/lDFJnc3W64iOpI6kcA9x6gTgZM1BGoR0Hdcs0ld5SVk2YIQIEtAVlj27r0SYd8oS/IqASw2VIdXZlpsHFrdVRpVCznRM1tQJc27ERjk1Wt057s1PMpbRID1wCJcBIYABK5CgMHtKjV1czm1J2jcFjxyllefnfcPsmihQ9vcLcjT71pQJc3qBLBSqyMlQQhAYA4Clu0SV9Keh8G0gWj5RAFbOa526josG/qdL3dZ2oODQMNwKEZ2+NbKyHIiGwQgMAEB7MEJKnGmIky5kvaX0Wpoxx2P0hsacfjOL+oYjTnyJAjoY3parFfn1yWlngej1SaLXuCRKEL6J319SzfcdP/KuMSgs6H6IJvMft327LnQkC7Fvl8lv6o1HVfWbN2KiC++xgLoumM7toOoVnGp8YHAKoE7j1GrQPCEwLUIWBaFO69TXwvgZNIatc0jh2wmI3bp4hhV6NbVrUsIFozTbEqh6luq24VBz3QocEDg6gTozlevQeTvQAAloQNksoBALQJFW9E37903L36tJkc6rQkYvzym1/doA3G3MMF2p/YZdyeVjki/S/PhVwgsBLBSaQkQgMCABDQ02S9+dHhpoI/IcvFJr0fX+T0/Fu5aBCwbuJ330SwiueJ3ls3lW+q4uSJdtNZRynbA8Hcr74BVgEgQOJHAHezBolHu5jPglMUf7uKZOnypASPTyHisbRlN4otnxjXfEwcjsj6XgF4L9+zZM00Jv/zyi9bu+xgt+u6Z8aDkbji6PPbll19avkWgLNQxVXxdw2t9PHR3cXZEVLVmz7uXfoMxLUaw9xMHljxFn3CMU0j7aDkmHYBfITAOAcaoceoCSSCwj4BlnyD79dF9WfePlZ5h7Xs5/SXvlqNlkyCrmHWTlowOErCYGB2sKkur0+tFGr0F/CBDojclgJ7ZFC+JQ6AnAbpzT9rkdV0CaWvluuVCcghA4OYEGNxu3gCuUnytORhPPsQHGIxl1P61//4vdY12O7n0O2OlEOzOBLBS71z7lP0mBNKz4bAbgpbtEleDnXdvB9lRcsW/m8PXJLfK3mFHz8/acsZgCa/+yI1EH92w7imP3Q9LG8EgAIETCWAPngh/zKzTtsOYMmelGvHi2Y5rYPalWN3k+fXXX30uOmfW7uNCfka4JyAgc0VXlXTR8c8//5SdozfGNT0d2+5bfNqEULN//vy5pVJkQC5Xzqa01rS8kv6WnUYMXbezgMqGUct5+fJlIpimmaLlnkRSVX4adlGsSulIZGQCjFEj1w6yQcBOwLJO3VSVsot6PCSrpVmGFiWn875FVmYC7Cbw5s2bbFzjuatsOokAk7W67LvPp1y0StTvvp/QM/dxIxYEEgSKXmuXSKf0J7pzKTHCQ8BIgPVAIyiCQaARgaLlhbNm4UZlb5osg1tTvCSeJmA8+WA/7RBkF0Q0bv4GibR4pN+1oEqaFgJnzY9YqZbaIQwEJiBQpLGPU17LdomTtvNunUW2znfhHIrpHcYX4vfkL5HsamTntppoD2zhJeDc8KeLzhQ3rCmKPCUB7MEO1Vo0yp1VIx04VM/CrgJVz7oowREvnuktXKXnpfT2i6wCt3AJ1l7laVztLcJK4DsQ0MUtXVCWwaNLaLqX9erVK7WluoendeXp8ePH1WG+fv1aHzqznAVXT9SZUV2XmvLK2QJW7xr88ccf02OOatY4wiQqS2vN+opdIoBk0HpK6+8tFM36CWn5CQLtCDBGtWNLyhDoSUATnyW7nuvUFnl2h0nrEhjSUqWC13+soh5ne2BVPDyNBGQ+WBZE2r1lw8lp2a2cqdWh6ruq33KgZ26RwR8CRwhYxnyXflplcsGyDrpzFhEBIOATQEnwaeCGwOAEas2VgxezingMblUwkkgHAjr5kH4D5iKDls60orJDnuDwQ9OTD/S7HRVElMEJ1Jp5sVIHr2jEg0BFAulxY9gNQcsJMUep5+v72UB02E9xWPbRpMq2Psnml93yaksXvsNWo8vroOPminR65DzItk/0ouF9gvL2oUouEDidQK3eejd7sBa30xtABwGmVABGvHimutyxJGrUO+NgO/Lq0NrI4loEdC9LN8Q0fyz30PQxtOUemmUjIV1S7Rbs22bYSlZfbHvy5MnWr76/LtFpk+PRo0e+55RuVZ+qLFFZOkSlA6lH7p6pYeiyX5qe7PkOyzdFs36R1ZQuHb9CwEiAMcoIimAQGJ+AZQNDs1LPdeqm0Ka0FSsSi62w1cR1EGfVH89rEdB7YbICy9Zo3f2lgWfFUIALXTzLKudFqr4FzmRh0DMnq1CKc1ECVVQmuvNFax+xTyRQpCRkVY4TC0LWELgDgaK5suj693z0GNzmq9OJS2Q8jRBcIbMAefv2rT8U6PPyTddb6HeWSiHMtQgUzbxbRcNK3SKDPwSmJFBl3OhPxvJ2yEWquu9bz5bUcvFJiXQ4TJUVdcoAOiyXLVfnfTTLJqOTeZwzjdn1tCJF2hVwGkfRyOkbONMQoCAQgMCYBIpGp60i3NAeLOJ281G9SAHIqhNbjbCz/zwXzyxLscHaq1hLOW66/Nq5OsluEAKyeJd7aPrWh8YCHbR9+vRp0QjiF6Ti+zkk1cuXL/3Et9zaAtFJzfv0juwn3XR6Xp9k2Xf3TCNP+nMuahv6aF6fhZK0JEF7uPmsH9DgsQMBxqgOkMkCAt0IWNapi2albpLvyyit6TGlWvaNOm9l7atoYlkIWKq7oo2zJZJFjA7337bEa+FftMDXQoCR00TPHLl2kO3/b+/dj7XGmfXtza5fAC+EMEMEQAgDEQAhvKwIWIQwEAEQwkAEMCEMRDAQAjMZ8N21/ZVKJdnt9kGyZF/rj1V6ZFnqvnRqnazeCfi3rUhT46M/Tg5UZycogkEgJrBo5MXgJUaHGwL1CdjTC/XlaTlFGreWcwfZEgLOg2faZbt0ITLZIOFMKBHP/5N652dFyAMJLDJoGaUemFMkDYFOCdgW+6ImqBqBRQbGou5+uwqepZzKB5+2K9VRDJ4vydZcwFVZ9c8265sLHaG++BKe3XJ2kY+LmvftFmYXTBASAm0SqFxbr7lqeYJWvVrpXWRaLyq91VTIE2r04JkOgSw1W2UK65BPrmHsk8y96pGOA8UBcENgdwI6u6UPbLx+/VqjI+3AXjHjr9ZEd6ltF0xi5FVgNFoJuUuKo5G36SkLYHbsqgAaGOgUmV8FZbpitrfVqq1TzLMn3/yJ2iEXjW1mmdhp8RQCiwjQRi3CRWAItE+gtXnq0sQuPlk8i5d1o1lEpwngXBOqsBp0vlI3O83EBN9UPcLOnCKDPwR2IbBo6mDRpEQuHtU5Z4IPBDwEFlW9RZXakzphIACBRQQWLUUvivl8gWnczpenJ9ZIi8XOmRDnSu7ASlsj4tkPVYrHjx8XxUi9K4qXyPcisOgb4YtKdS4ho9ScCT4QOD2BHhcEPV8LDRm3dLtmeHGdIzZmpmLg4NkUme3+nlmgmvz1ZX+/UvZmPH88u4RkCc/GuGiuY5EtZ6e749NFUm20MHcUm6ggcEECNWvrZceDi1r1CxbCWOVFPYLHMIsjP8rd6MEz4VhxPseeitUGuGS4ol1Zpadfj8pX0m2TgK600oEu9W1LTzw6rykztNaFns7bqC946uzz589x6yECU1s2NVDUwFX5OHv8TA2OmKvbiGPOM+j333+vfLPcop5skR2Wa4cPBPwEaKP8rOqEvBP96QBtnURLpxLpdOc0SpWGtiV+zxrGmcaiU8ZDYDj7jYwQ8nwO6T472y6ta65bnA9yOxolg+5RwVRfKnx2wSNJX6Vu1jhfZOqPZs0pPbEzT5mtKNUUgUWT4Ft2rlCdm8r3EwtzypHjIiNh1uQ4ce6jWoMETlklbc6LKuyiXthOt8eni1jRuPWYxSeT+dWrVx6N7FXFJIYk8IrNFUmEsz+pd7OICNACgUX9I6PUFrIMGSDQF4EeFwQXNYw1102cnzKsKVJfpXGjtOI/G0OdFb0ghnNn4xBe2/3Di4c7Zoeciwzpw9XZXYBF6i9qsnYXdSpCz26H8O6ZtsEEpXBAoBcCi9oQxoPrsvUErfo6xVe8tYjVrDmxQoASr7R78GzFhuBkdjXhlT+tMP2ayMDPBgl4xlH7iq3P2ukCNLURzo/bKXV1hzqetFoMnZJyHl3TcP1qd52J6s3NTWCrTBEBATdyR1e46PiZ1rx1clVZKbw6uqYM0n+9q41QOpmmrxyJuTHqkNWiHfkKHJKu45Bs/oQM+f2REBICswRoo2YREQAC3RGQfeXpRLaM4VtjMjtW9ABpTam95PGc/1FafBNkL+DHxuM5dFrhG4TO0VNf8/6zk6Q9fmm1dHHFzixNmPghIAKzrVNMadZkigPHbqpzTAM3BJYSYD5wKTHCQ+BAAov6yl6WogvxpHErBJZoCxFQifVUcFnXWm10ypBsfqiw84F658wagh1LYNFUvKdijqrDKHUUC54QuAKB2XZjUStUh9gikSp8NzBo7VxAXGSBhMhxzBLwzOtWXkdzFgmpVsH0nQUYB5iFefElvEXbQhY1WXEuFHUvmoGZ7SmKikrkELg4gUVtyOraevHx4CJui9rP85XeRXbsotJ7IKt2D54JylIbUdCNqdhk7nVF/AfmE0mXIKDWX2eHZNnrJFj9OyiUqATwXxKdF2AnE6nm3Nmp75T45XGm3n4w5UIY/onAwHnIHe2atT+coxGvvlAovE+ePNFgW/91hk3nzXQyzVBc/a44ay/sok7FiHDpI/9wLpBZmgThIeAnQBvlZ0VICHREwHPyROrUXLooTW92XH3lsbRnkcBvn5TOSuLfSKCR7HaKIbN/o741X5+dZupLnQrosDMrQCYJCIjAoqmDdTsVqM6UNAhsJ+C3txdV6u2CEQMEIJAQkFU/e4VCeIUKS+MWCgOOLgg4dz44V4S1vhlPFOh7mnWmBah3XRS2iwu5qH9klHrx0oL6EFhBoMcFQf8apb1FagUu+xXPUk5lkWyBT/bUUzD8tt92OMam3zzyly9f5p4H+sSW+agYdWz10aRb8Fy0LcRTMusrNZvFsUhH7QiNZcANgcsSYDxYIeuZwV4E2W9NLSq9i2TYN/CpDp4JzdRUrM54JFmivFxk0+zLndhaIPD7778PYsg0nCo5peXUvc8yl2cnJiTG6iNhzlNnQxIXHOfo5FjIZbljAhoGaFirrfPG7WfhXY9DEyKfPn3Sfqlj7/v2z8u0OZbzoCZMRwRoozrKLESFgJ+AfQZ7iMc/svKne2DI2a+UJYORA0WtnzTrRvWZH5iip/qv28+xSKlTljq7GfEMKhcxPEFg7MwTZCIqdEHAbp1iFdRSxbMu8SPbTXW2+fAUAh4CzAd6KBEGAo0Q8FdYfy/ciGq7i+FnxWLH7vCJcAUB58Gzjx8//vPPP7PxJ0vbzshno50NQL2bRUSAwwn4+0dGqYdnFgJAoEcCPS4I+s9LVF69PeVSTkel2lMwKqzoBWIyg4PbdsgibW3Tr21+sISnDPU3L56SaZeQEk/9swp+TUvISZwQgIDdIMd8GA/GNJa6/bND/hxZKkMv4f2s/H3Nsbo3ffBMpz6WGl5TU7HJ3KugV5t+PTaDSd0gEO+J9I9ejAjXPdKeGx1tmi3qsqo9ywyJDPrcXaxm8jT+qbNVjx8/jn2u4I6vO5O+owfM1BApmNr0t2/f+vuAmJ5GFHpXMegYWwuQ/VqsK3Wx7rghYBOgjbL58BQC/RLw3HhWc566AsnZXdRtzpBWIKMj9x7dT1YeKoBtMwnnxwgrfObtlKuV9jST/1aENgvP7lJhZ+6OlAghMEpAn/oa9R/1HJ11GQ0Ze1KdYxq4IbCaAPOBq9HxIgTqE1hUYeuL11SKi1itWGJrSlmEOQEBzR86TeJ8Y0Oivibc4qkPrTJXW3+k3iV5wc8GCdhzaLHAzioZvyI3o9QECD8hcDUCPS4I+htGf0e/Pd9ln3s2ItcUabtS54thdjfjjirH9q0dbWvXnUlau5axhCdE/q/L2TDtslHuqae9GlKn1SqXC8QMAQ8BfxvCeNDDcyqMv63zbBibSuUc/otYdTGD3fTBMxWaFcfDRqdic0+/NXOOsosWNgFZhwfWWE1M6CKs2WGGf4gVlI2v8wqeo45w/9vo07N6xvfI6XiY8UEU5dGLFy+0lfbnz5/aTK8XNY5Vl6AxdpxxcstH/mq7hFQhFV7bsPTu7PRTNciLNnb7B07V5CehMxGgjTpTbqILBGICnnPv5/vUkz3zftku1WnB+kfacUnzu2XFyRi7c+eOjjwdaPb7Be40ZCN133kKYpFV3EKO2M2I3QS1IH9lGbAzKwMnucsScHb0A5913T3V+bKlC8X3JbDI8rGtjn0FIzYIQCAnsKjHvPgIl8YtLz/4NE7AadzmGxsSvZIAKzZUJBH6f1Lv/KwIeRQBvzW7qM8N6jgrssJfcwNGAIUDAicmYM/G+1uhaoj8+31t1fYV2DmvuOJThnpFC4JaFtRR4X1lPllsnq35K/ivo6SlPWfdUSmt9s0Fvy628DVrll/myiH9dpdnubmy8ErOzuJYHr+m8Vu4IQCBvQiUrq2MB4ecWtTWMYPtL97+AuyPc/eQ/2/3GPeNUPOk/oo6JK2Z1tvb21iMfCChs6rtHAKJRcV9IAGNaZ89e3aUADrypKJrn4dc2qa8e/fO+YpqhHHm6igmnnS1hziMN3ToS+e7PG+FMPFNd/6VEo2r9XdgaQnyr3Oo9VPH75zE0dk5KbsuId6CgE2ANsrmw1MIdE3AY4H4e95eUMRn0XOZPXP3+Vsn8PGYHJptLz06u7m5GdbVZDrqCwJLjcYTZEQdFTzZvWgGap3YHjF09rV0qVsnvPGWvTbMqlWMDjszpoEbAkUJeJrcIMCKDQFU50APBwQ2EmA+cCNAXodATQJarJF575lakVQKduUJfBq3miWTtHYhoArrqeCq2loANeznAw+eUe92KQlEUo6ANrTZc2hx0kYti4PFbkapMQ3cELgsge4WBG2B43ysuXPMM6+44jOmaqiHXWTqDnQAuN+dXXG+HOX2l5ztEib2rRHh27dvjadHPbLND5bwlC+L5i5k0TW1jFvawjyq3JIuBM5HoHRtZTwYygwz2AHFrON8M2mtHzxbRHzIP03F6isIsbGSf0mo5ne/ZksVARohoDHtsQNOpW4fB1q6X9k/Klt6vLORLJMYOjkWq7loD7HWbGJFVkxYxK/35VYb6JnEkVLhXF9fCiJtFwTiymsLfM02ymbCUwi0TMB511Bsrresjl82HaUz+k17utmfSnchPSZH6ZNIyUfy7t271x3GXgT27IyscOi0hVJXIstsvKxaxcyxM2MauCFQlICnyR0E0DePVkhCdV4BjVcgMEWA+cApMvhDoEEC6jffvHnjEYwvx9G4ecoJYZoi8PLlS30gaVYkWcJTR2L0yd14prH+93apd7PZR4ADCahndKbOKHUK1JYNGFNx4g+BkxE464Jg5VUGz7ziigXE+PvjLAjaVW+WT80i4ZwH1ta+KSPZVrb0U5bwPIQ1jnBmtCy6pjLazt9Y93UWZhwDbghAYAsBxoNb6A3v+seDzGD7aZ9sJu1//ZofFVLElyYd2yjfvn1LNoDqewxNmSZLtSN8IQKeMW2hpEO0WmwI7twRryLkTxOfvOQnAcJP1Yjz7fwO2hmOeLpBwWZH1EZU3T3yn7FsoV50hxeBPQRoozyUCAOBTgl4RvI156mrYbSV8k9HVhO4QkJq7T0W7Ip1o0XCx8NDvXipzw0sArU9sKecV+DvsWBLl7rtMJfGYDdBS2PrOjx2ZtfZh/B9EUg+6GMLv2KCl+psI+UpBJYSYD5wKTHCQ+BAAv5+M1kAPVDmo5KmcTuKPOmuJuD8hqYWMfWh7tFUkpkuf4sxGtsKT+rdCmi8Uo2Av2dcUXcYpVbLRxKCQOME7Nl4z0JJZQWdu6EqLN8ExWXneECtWMqJV4hWvB4kvIJj9kIzZ8nZzkofVnBGkljCzrcOD2Y3GoeLV00Av/XlaR+qia2E4obFTtevox0PTyEAgXUEGA+u47buLX+L58+XdZK0/9bJZtI6OHjmJx5Kzx9//BHcucXpL+4hEhxXICCbVXOFx2qqI5HGYGPRjWfJqSpDr8ojbc/mY0PaHR8l2+IX4d1RjKOicn5jQ/ViamXrKMmVrkRSZdGFrSs6iAPFJumYAG1UTAM3BE5GwDNirLl0UQ2vrdTVLI0Bu7O1L22OxsNDLaLIhKhWKi6VkNNoLM3feelidx+jmcVb4Sq5Xsqzs+WROqUbn4RYO2PhRDB+QmA1AX91W/cVMH/8VOfVmciLVyPAfODVchx9+yWgcZOxVBTrlSxzxI+u46Zxu05en0ZT516FfJODCGgtO971qLbikCkO6t1pSuP5FIkriKEdo1QDDo8gAIFZAt0tCM6eLxpUdo5BZvl4AsQrd0b4pXZOskJUec7QUKTNR7PnyqoViVG7N4emDG3zw/os4eWZNeqj7HMWKqdFN5pKCU/n3Ms6C7OEwMQJgcsScLYe62orq5ZJuWIGOwFi/zzTTFoHB8+UGc7p15Bt2s0TvoWQ26ZLYwvR4jg9AWfHU5SDMe6dHfLFgvl1ef78efxiaXc7u66TbfFX2wX46tUrZ147Z3ycse0STMKrhOtQnOy529vbXeIkksoEaKMqAyc5CNQk4Jl3O+UBCXueVJbG7KRzzWyqk5antdeczt27d8vJo8tYYjOvsulbTq8GY/bY+XY12UUpT6mzV4V3EWP3SGa/7Ve0Hu2uTtEIPWVgEKByg+CpI0XJEDkEdifgny7wT0HEQlKdYxq4IbALAX9l9FfwXQTzRMJ8oIcSYc5E4OXLlx51tMxxwdmGhAyNWwKEn+0TcO5V+P3333Ndkp0PzqjyeDb6UO82AuT1cgScA0l/GY5FdUauV5h0irnhhsD5CNgrHQ0uCNoChwxatCctvLXO4WlRVyzlJLMZbR5SWkesxFuzJxJnA+wiVfJhBSPOt2/fGk8PfMQSnh++c/ziaSL8iW4P6ZTHqd12eYgBAhCYIuCsrYwHpwAu9WcG20/MX+oSg9afRLmQEl6VK2zXP+fBM+EbZl2TXYby17Ck9BfWy2UeMZcm4D+UXE4S4+DZohGdZ8/3oIWRYgk1Z4dbJRL1xOkn5omt/TCaYXFmfQv1IuEZr6s1W6ISmfmZEPDXOGdBTeJf/ZMSJXTJbpVFvc9q8qVfPKVSpaGtjj852j0az4qlgtF4mvKcHWVcsIXxTOuUbuffvHkTlxMmfGMa+7rjA35TMTtXN6de9/i3UOo8ci4NYzcgp2xUlyIK4bEzAwocEChKIJ90nUpOA4p1n4yhOk8hxb8cgdOPHJkPLFd4iLkEgdNXSRvaixcvnJNynkGQnVbvT2nces/BC8qvQusZyGumRVZ3wideINOjo2a6qHdJvvCzEQJ5lRkVjFHqKBY8IQABP4HuFgSdSzPOAYgflBHSM4pZ8RnTOFqPuWVIeIVHsyW5DgTnnjR9lKERgXMsLOHlTKZ8tFLgaWo0FNKJxKlIKvvrKkXPIrik8h8qqKwCyUHgIgQYD9bPaGaw/czPNJPWx8EzEXeOgkIuaiyhRalk7lVPj5p+DYLhaJnAUGyOldAo6v6vy8j4dpq8Urbyp/Ht4VY1+MmitdKNJyCqiXFsQs4T5y3UixhUuNBy8Fwx2RTHhvsQArRRK7B7Jl8KXaPh732W6nVKpZZCOF945wzgWVtvw5BTXvs3Tx9SMDRnqqneZ//3J8e7d+82iqEIPTEUPXimAhnbeMogDS09UhFmBQFPN2TXkRWJ5q/EOZ4/HXyKlrqpRDf62w1IBbAb5a/2OnZmNdQkBIHkaLcBZN1qK9XZQHq1R4wc981x5gP35XnB2KiSNTPd2Yd6BkE1xT4kLRq3Q7CT6BYCzh0LidWtBbJ4/ffp06eVF3ljlal3MQ3cjRBw7lx39rCJUoxSEyD8hMDFCdhz8vZ8fn10zmXZcrsCEpWdpziWLuVoG1j8ddSlrydC8rMagdFrfpPUdYxw3afNkngK/bSrvN1cFBKp5WidlpjTrqugqfPmGY2PDhydVeBAEhBon4Cz3XC2Qom+jAcTIOGnkycz2CJ2mpm0Pg6eibhz+jWUZjlkmOZNiU5YxmFwQyAhkB9WTAKU/mks3PqHIvGqgy2wkZz94rqnGuf7ZVuXxOq3JJhze/TqJFp78fHjx85v/DgHUXUUTCYdmC2qg33fVPztAG1UIF9tnlcpJicHyuXCKZUKWXZZRzyhPwVBheqsk262tdbI8fs8X7RnRZ+I07KT9rJoAKU/OW5ubpRNr1+/zsM7fZz2g3O5y5loEiyx7Z3D+CSSjT9lYYqwDvLpA0uajdoYW++vl+tTBjJOe15mcHck7QakaD3qixV2Zl/5hbT9ElCP5lwhUMu/YlJXZKjO/RaPubXKVQAAIABJREFU3SVn5LgvUuYD9+V5wdiokjUz3dmHOkffFST3d9+7C0PjtjtSIixNwLljQVZ3/CXNZKbLubmnkC7Uu0JgiXYLAU+fyCh1C2HehQAEAoG+FgS13mcLPOhVegUn0EtMmuCfOJbuBUqmK5e+nqRu/zzN2p+9Z6zCEE8r0Z5UnGXGzrVyT1nCW8S2u7kO7Z3wKHjs6MwjIWEgcHoCjAcPyeLuWnWP4VGI5Glm0s588Cz5BpiKgr77VahAEO1pCBw+VjEWbv2D/OTMgJE7nskF4/Wlj5Jx/tLXdww/ut89OdG0Y3LNRuWxtyR83pwepZE2t8VHGlSAubfkqLzYki5t1Ap6ni5gL8s4icfomFYoEr9ySqViBa/ptj/oNTA58QEJe3Y+7sLaKR664ez58+ejE+JqDTRD6twHk2vknIQtZ45qX05swyih1brk2s36yGgR2zt37qjAi7AO8j158uT+/fs647f9NrnZ1A8J4OkvPGG2CO8Zbtj1dEvqRd+1G5BOlSpBDDuzBFXihEBOIO5h86exj2ZaRmdg4jCjbqrzKJZrejJy3D3fmQ/cHemlIqRK1sxu9aGeNQsN3vW5k5qCTaU1OrcwFXh3fxq33ZESYWkCzq05YeU6+fpDCwtk1LvShYT4FxFIrgScepdR6hQZ/CEAgUUE7Dl5ez5/UUJ7BbYF3isVZzweE0KmztJJxSRabe11yuMPdr61P/t4nn+G1s8wDqmVXM9ZHfXdjW8Ms6t8U7Uv5n+U2znXIaqqcUcJGdLVKVPPXMdqCzMkhAMCENhIgPHgRoCrX3e26sxgD4QTe3UKu38hfiqGvfzVF8d2zjAb2c3BM5VO29j1YHJO4HqiIsxZCchYdH4mvxABY9jmHxUnZwYKiboiWs9O0BXRrntFjWDyorZHH5v7iTwVfmrrs6dhVL3QHR0V5JlNIpl08Ag/GycB6hOgjVrBPG+y8kiMHiQPbPgk8yaepI3YjEeemLtTytD3Io/i8caUyieeXbUHLEnlmuJT01/T9LPHw7S7ZYUZoMGnR1/tWVy6buTnk9gJnu16/sjtkLe3tzpjNspWWHQITTZYC3PlthYlnnp2qW5J1zNNY9fTLakXfdeuUCc+0LuUKnbmUmKE75TAsXMX6sLC5lcboKy+1ae+qc4220s9ZeS4e3YzH7g70ktFSJWsnN0aXXqYO7vmosI7N2OVk4HGrRxbYi5E4OXLl56Yw4xWUtOTiS9PVLuHod7tjrTfCI8dpQ7cQmUxMDJKNeDwCAIQWETAXmiw5/MXJbRXYFvgIZU603Ea43gSWrGaHG9I8+i7lO0p1/5sUJ6cWooxDp9sAIsfBbckFPnws02HXeVZwstzraO5Do+FqXmb9ktpngv4QGBHAowHd4S5NKrY/ln67l7hO2rVmcFemumJtTbMRnZz8Ezabpw/VR/vP7ezFC7hz0TAYzKW03dqNGIP9hJ5/Bs6S48SE8E8O0GTV8r9HKWk+yjKpdhmzCrwoygSabVDOvGp/1Ob25IN3Bv7hfoqkOJAwFPkhpBXbqOS0uKZjfIc+EmiHf2Z3FhV7vNRp1RqFOmlPJPyM6q7J+tHX2zf01Ztysw7Si9tBHe2Gys+ppJshZnS0bN/bupd21/zBbHZoIR0/5j9yl5PldAsMRUGlZYWJuD20lrxlMtNp5CyFT1FetHAypl06WD2MUVZVuUOcJZWbff4sTN3R0qEbRI4dnYlmWI2EDntgdEYqM6jWK7padvYAxOPDeChlwxnyg2HPcIUDcN8YFG8546cKlk/f9++fTubqHYY2KOG2Ri2Bzh2ZW2Qn8Ztez4SQ00COrXl2VGtVZLhm1CJdd3IAhn1rmaZaTmtpHzWF1UTrZ5BwRY5GaXWz1ZShEDLBOyRUWsLgiLpWRnZ64OwRsbJqpldQRte9wgcJ6SOIN5b8vTp0/jpdvdZ1/7skly0SGgMO9svq/M9dibcU3LswbhUYAlvFKMnZ9Vc6Fq80dfreCr1eL/BVKKeeZupd/GHwDkIzLbnpdVkPFia8Gz8npaQGewB4wlm0no6eCYj3j+bkxf0RqZfc8HwaY2ATEZ7VFBU4HgkHCe0aFB97969+F3DXXO+QzMIU9oZEtqP4lHu0vZhdGusgFzthKqGuJ7hnMjoRlo7O0o/TTa36WOQjM9LMy8UP23UCrCjTVYezy7TLvHinDPdXBKPjzPyvpTyKH7iMMosT1/v2VHRKSV1TLZBcqCRmSCVYeaf/VnxjRxn5P4eIZF/9mdiNlTbAPf69WvPBLTkV2WRhb9LEzdLo04Aj2HmaSJWS5tk+lQ8PVr7cdec67VoqJi/fjIff6ty5bHwyTL9muocuOCqxRtnT6cx+5ZDO1Tna5btUa0ZOY5i2ejJfOBGgFd+nSpZP/c1hPFsmjz2y3GaZHBaCEUB0rgVxUvkJQg4pzJk/2uFLp5UUbPgmYcpIXMSJ/UuAXLZn5oNPnae07MXiFGqs3xu2YDhTIJgEDgBAfWAvSwIDrR14t0WWMFKz5lrkdT/KXD7QFRehJJdT/6E8qhynxOv/akkG8P82P7MsWz08eSRVqgbMXoNZVnCM+AYj7R24LHfnFsOjIS2PPKM16RFj0vPW7DwLgRyAowHYyalDao4rXY25DODHeeL7T7BTFpPB8+UGR6jcyrPPAszU+/ifzUCHsOxEJOpfb2LdhMaw8JCYnuiLTEYiEe5/j1Jg7RT7YmyQB3hsZPjHp47hpG+mmqfjdAz5JuNZHWAZOlak2Ka3FkdGy8eS4A2agV/Zy+QfJ19RUJ6JY6k6AGhUyq1jvlp3ooLj6GU1jaMp70/sgu2PfVcU/ei5m6yFcbQa3aVy3jXeCSzITaqlSl1rjvTmtkisDJlpyxSQ7uWHx3YxTsPQhTt18pljd26Ll1/LSdnCzEfWAgN9VsbCxui8qgjAkeN0J3pqvPdOGanOndUGkuLahvYIXW7uwzBbEccSadmg61g/JT5wJgGbj8BqqSf1Y4hNcqeHT5rFKxh0Y6JLorKP7aN13QWJeEMTOPmBEWwRgg4v7qrCp58U2nRBFRpZal3pQn3Er9ztFhCHXWUsxPvjFL95OPOeukGDH8qhITACQjYg6PZdqk+gdmGuug+aW3BevLkSdzC2ASWftAqnoTXlM6Op5VOv/Zn7KdVkSi0d05Tx7N1RHenLC0GdqEq9DSeTsyTYAkvZxJ83r17NzsBq4FPoUIYxJhyqO7HDctoMK1iSIvRR3hC4GoEZs2MckAYD+7LNrbWFo0HmcH2Z0TvM2mdHTxb3TxpvHfuHa7+IktID4EDLz1LvsIySCs7ddFoyv4kSUJALX7iU+KnzPHwwUt7/mVR6ls+uGWIoSUcjf3qkFmkb7nAGtXPDudkVdTZtJ2rqWFksnSdrLHlr+DTMgHaqBW544QWH7RYkYpeUXMdDyGKToSdUql12E/z1uwEsTSd7W56p2HXmqJrNn50qumezPJHmIQ8tptOzAZtzhs1sBOZd/mp708vjUftto7JLX2r2fCGgT3IXK4KJLbiFKJZCadePNbf5tapUoWQOq2LIfU6I74Gx8KF4BNtZQKaY6nfg3g2BIjDLp0v1blyiWo5OWdh6Gs43Ahw5gMbyYi+xKBKHpVfnlZu9RLqRqW0ahBPJ26MbfvrNG7bGRJDTQLOmhtP5S1dNa6gDvWuAuT2kzhklCosmg2erUeMUheVny0bMBYlRGAI9E6giwXBGPLswfXY3ohf3MWthQx7pSNOZfa7G3FguTVNGg9JnAtGSSRTP0+/9md3o/apqilotr8WTWZLoz6e/uLFCzueRp7aBZslPDubtIg/W9/3rdG2PPFTz8Xynz59il8p5I7bt0JJEC0EthNgPBgzvOwmBGaw42Jgu7ueSevs4JnO3qz73q1tJdsZfNanGCV2zh5ituqDlKP5sqIA+4cudXbixua4vkpiw9dTe2AWXo9xLW0ctEZuUJIAKgM6sHp7e6tJCo17NW2tv5D0+Rzq+GeHc7IR6xhGCV5VgTivdWihxBRDnEQiAD93J2DUviSty7ZRCQf9NL41FQJ7LPgQeNShah77exKNwy91e+LvTqmlEM4U3jP1bC/DnICGfbLOg6gChKXVatZCiGWWqeBfmirR+cqEi6PVp8hk9cUSlnOv67NmF1fKCbx7zLP9u9PIXyqYLENnzLMSLk26Tni7Ti36RkkdgY9NxZ/L6+rsUu0aHAsnKsRtZvKIn40TUJdXc5pCc1bOPkuWxi6dL9V5aQk8cXW+7MixQp6qws5a++eeD3RWtAp54ZQkCXaIYJetkgn8yj9l9s9+5EUDBy1nVBZMkwDJdOKsABUMGBq3QxqH2ayvFqAv9VcsAWsbbjWY/oSod30VPH/OLgpZeZQ6yJYsIo8KzCh1wOKcQY0L89INGAn/OKrkET+bJUCu+bOmiwXBWB3N19mjObUShWx1favCXuaI5ZR70fUaCp8MSVbYV4kA8c916wjOedQ4oaPc2hdnTMMuyjinCrr7zg6pgqrd2HaYdp7aiFjCs3NKxW+2ismQq3+rmFJUurbwkryde1Dqd9/xpwoMUM0KZsjMo9UEGA8GdLMtWwi5xdHgJgRmsBdlaMczaT97+5tdWRnNud603CqvZwJIrdvWZDp/f7SoxJ6auK+s4uggX2v/K8RYtK15RfyLXom7Uo3w9e5sEdXhtNkkEhNWjcPsK0mAWLA463dxK+PiP6msiScN15XLgiBppaMEUE5JkUSwo37+/fffknlWfclcU8Kk2ZeEhYjZM4MDlhXFrCarjtKijVqRWU5oK2KOX4krghqu+FEJ9ymVKgGqlzhn+3e1pVcwQY2etEK18pSWpSsug/3miVlhkmJgp7U7kGTnjUwvp9jbg8mOMrLeflTZuNqu7FQMiX2eay1Dburd1f6LTPrVqRz7Yk4y+KjjPla2BlN3WhcDw9Lyx+VzaEuTRjJkZXDUGQvHisfmXxAjcTAOiokVdY/OCyXZEf+s1tOphfdMF0g2feNzL0RU56UkT1ydnYVhKbEkfAxwdzM1SUs/Z3sEVag6o6eLzwc688LTQee5vNHHU0gOEeyUVXJjZlV73R5iD0aCMqiaPOsGwnUkvHjjFndqsfUYuzs18j1tY50OdMeKZuz0jbMsuAutkW3XiHoX8mjK0WO9mx2lJkPFaqPUocQK6RTt4M8oNaDwmI7JBO/GQnvi/mh7m3lIDKfsRg8hGRIN9St3iHYI1o5jdjRXwo5KVu7Uccw2DovoJQ3Xvj3RuiHPUB7qDHx2KV3GrU378pS0s6bF7inugsiIJK/+wUdF3XiRR4FAvJQW6CWOmhVqtqmUbBttpKC7x5GgGP1Zv+IY7UYsYU1QA0zP1JkkbHZY7SkSNcPMNtqMB+MCH7tLZ1Pccra2CcFTDWu26uvMuToSdjqT9j+ly/fu8ScDhriuTrmHerW7JC1HOIUi9vfMK7Ws43bZYhpT7jrNx6DLlNm6Oqdmx+pB66JH7FRnYwtjsNuSmYUgSXB4DOLEhF2XWZ7JtSBVOccwtyIsUupY03aqHMa6S1r1edvroCeG2EgaZBAiz4srwsQFNdY3dl+wQ1lB0vkKbZQTVBzMA211r6GEElO7aO8Q9DqlUkG7SzmcVnq1HuRA+HapPlCwkPTs9FDc98nt73yTlX6hUKK2uRWk2u5IzAb17DXNKo8RlYANP+u0t9sJe2KQGR/0GnXs2wgkI4LRFIPnUCA9WjQVJumdgzqD40yFZ0fsdjscMywKUE1QPMQYWiSlGAuQu6uNhQPwWMhcnsGHcVDAVdrh7KPjXKuzbuesVlsGI6NsnemqoFKdBTAuGOerzp7CsKUEJh1u0RI1lPapPIr9t2g0WqemPD2mrArYvobclDDyTwx7MfEPSYxopx7FzKfcFYpELt6UMLH/IYJJ1PNVyZx/sz6zYy7V1jpj4cTcjUum7aZxC3zKNW4ntgoCPcNRrYzt1VDkHZ+hnYYMe6VbIp4rGxVnrXf2KHXodJLp3zqjVBVgT93ZvUHwWEFDFS5qpyW9MJNOJRq0U8Zp9C/h0e615pQkg1J2mxCCNeWwZd59HliNYShdg0PWgopZ4pn8lJB+aMnSpHoH/7uzIT22TSJ8+Fm0I5iVfGmApDcPWsix4wAzLw9xQnJ71keWqlY0fDKjmKjTVxkoCmo28qQiJyT1U2ZnnZnJxMrKJZFPzZy1y1gQT1V4FvK+AWZb8kG23buVWS1m580GweoUp1lp2w/AeDDJI9uOClVSjqINRdJSNTgenK2Jw2RCgrfEz4RVnEe2u9qwyGNtVusElQX5TEs+g93fwTMpNlsokwKhjClRIpuN02lw1O/XWyOWlJPRn9UauKmCvcUu9DRJQeuh+ymRR3F3G5pjj2yzwqgMB/nlmA0/GiBvKOM4j3Ir32V8HGXjevbv1unM8twpZ5OpCniye0uVHC2BV/b0tAMhUy7bRiUlJK8UAVFwbCmlyYixTit0SqWSjLvIT2elvgINe2I0H5LVZ5JU9tCAjDr8U/z5MESlQtrZ0457AckNmCH1anhzAUZ5jnpuabqrKehMaJZDGBE4IzSC5UVuFG/wLGdJGkJuf2TXoMrlfLs6dWJwdklD2bi4nck4qE6Z9Kfi7KOTlmHHpnVUVL9Uo69v8aQ6++mdvjqfbOToNGNqTuDPWnHqN883H6gq5swL/7DIX23tkM0KNoh9sipp50WDT2cXSSuMMdXvKJUw2pJDK0Gzgg3hF+0i3cj/mo3bia0CZ9tYswPdWETD6+pk4wpluNufB6DeGdlXoX0OhWovhz0eHEajed2UqbCXAFPxeEpaicEyo9SpHMn9T9wf5cp24ZNX1dH2qsdu9ED+7S8I5nBm2zFV3vytdT7Jni4VucGSmW0fFvWYsR0l9zpRp97ydDejVUmei7SYEqCavzHMVznfRQwjiYGhrI5dEqoZSTJRnxSG9k33mqxm07Jb1KFO7dhAjcqj+JO5jiRP9bPycvNsxQkSloaTEMtb+CBJ7Kg5BTRIGHcKsSSJu8KAJSHW6U/Gg0nGzdpRcUkrVysb35A/QJudKK5gKeWtOjPYSZFOfuadzmivt/KoRpJY5Z+5bnF1TdwVSmdl9WeTU04nEEZ/7j7cmhWstQCjWHLPOgbQlDWm2Z8t3KaizdUstHYe9x9JErN23uxccByDNF0NKhYyJ3Osj1owjazKWSFT0GQkxXhHIShA0UFyPqRMitCU8Ov87emAmICmltYlwVs5AdqonMmsTzx4iEtm7F43Qk7WG2rO651SqdmsPF+AvN2Oi+XgLtqSt4PUnmsQqMNF9WTWkGXq7v3maDIPG48/k0dx2dhixQWS+Qhx1pIM7+7lsPM9VnnU7ee8l8Dl4rFb9b1G6B57NUHdqRVnz+eWy8feY8bOdOYg4yAnqGrB7CofmjXJkzS264YAHr2cIpUTgOrsySaFuUJ1Top9qBGxY11RrD8cbnMC32NfnWw+UHXHPziqPEPbrGChUTpTlQxKdeSYXdRQBpUrtGo2k2G+Ggcl5zQb1G7XHJ1dsHE7sVXQZge6S9PhVG2vSZVdZDYiod7FBmrirtkAGnnkf2S07eprQjz59Ow6yzxEaDvy5BLO+llOAEapdu6Epyfuj4KOfTmcfY3sur70OlZadXl5+xN8WlgQHOVjt2N7iZ33IHEnaI9o/OUwaWpUzkdVXu1pZ3HI6ylHX2t/U8P8XUzQJKdyYiqWq7PpwBfzch6rdqBgnSY9W07UOJSrVvlcR5ybg3uvFtKfQXYZiyUUPX+020MqL+LUDXe5LMu18DfaF9m5lCNa6mOUQMaDRrEfHhUqZrERlSQxWzFnG4o4hu1dcyzqKC5msEOV7GsmrcuDZ2Idl+/REhk86/f3oSgc4lBXHXSfdew+4jpE5dWJzvIJAYo2cJJfpTSkFTtmG3qP7lMjwzihwb29q4jl0SpjnLTqbLLM6RktJK/E8SfQ1PLGTxe5lYq/Scm51fFRbTVoLNLXGViNiQdLoVn73GxVcXJKviKYU9khr4VlS3lbId65X4kbCrs2XbaNSgqAZ5y8bu4vyYvWBv/dKZVk3BV+5k13XqmvY5nnugefZOR/SNnwLMwPAseLQLaoSQFIOm7FEwgkDnWsdsyzT3Or8pBhjky1RLVFPwvZVLP0SgQwsntg4i9XU+LNJjEKfyq2xv3VA46qI88W2pOW6SW2zRRG+V/WzmQc1GABTvrTqXIryfOpjN0NLSUxuyQgCdWVb2/Y7bygOtt89PQi1fk0w2Hl11Ttzv0rW7bOslTIds3bwGRYMVsXlgZYlBcSb2n8q8M3K1is0WmqZKxUX+68yiRtiIYSJdYUlPXJwoF+qtCK3qxIsYSFWpLRTLxU4+ZUdsgL5Z0ydBRag56L2sbKHeh2XM5ppV0WjrdL64nBWRQLNQV5c1TUqHAq22O9U17nMENjnjQgqnfh0eAoVGKTTQJJovrJKDVnEnwExzAPErZJFnvqfghz7noR1OzIce5u9NiMCPUrd7Q8gW+sO9gNhYe22pl8Ni/p9GdXeZwJJdiNJs4TYR7GaaQlYoSfidZ5/E35GA3FRus6X8kNiAbH7jPb1cAaVanlFqAanxUJzTYOKjMl1iMUp1q/pGQmPwsZtwYlD40gpORXLTZi2/GR1lVDurOOmnUh730M8fpteXbMytmoGA+OIvKXtMtuQgjcjCI0VE9msAMr5yC6kHmZ55Qxk9brwTN/77X7oCJkc2sOaZrMBBkdZ3ikrr2ENdYanFF5AgSPQw1cIeMsn4Qd5Nk4bAsqq2DMWsaBwF6JJub4lGk7K9iU6alZziCzHNt7aEU4K0yc4lHuvTIoFA/bocKjLJhVVr3Oji2txml5Xqgb2zGJWGtFO5rirNYio168kFSxhKd3i2Ge41P896oC3bVRSTEQhylEwX9pw5jEqXqdJFr6ZyJAUCR2dKdUaWitxW/Mq4Z8vI7ZmQ/JAgQ1ei3kXZBnyqEM9a8rJ6Mz6Zh3kQaTLc173npsiW1j1vgnmHLsB4q9UevR15Mikeir0jX6ltNzdoEqSW74aUyLONM9JJiq0qg6g2f9FY5DIKxOFDvTQCc4jIMMPgc+MrrLuDUYJEzmRhRgqcFsaKpJMI91p9a10HRZLBvVOaaRuK9WnXPbL64ag3tpRUjiLDocVn61P4EvIU8/H6h6tC4v1OiVHtU2K1jS+Aw/k+qT18cVfVMSZ9EqOapUX56zTYqG5/6hvUf3PEUlEYwBpyUTioqMDUW4r4RTWlyhcZOOZzXy17WN6s5KN9pT5W2dv6f/XRfzUW9R70Jzlzs6WmScattH++ikH5fi8tmxBHoKFaNUdc15kYt9VPxGMyWZZFg6sApxnrg/Cjr25bhIN3pgpky1k6p3qo8HCmYnLRs+bhkS92gjb0cYniY7MYaYR60ytdhJuvFPzzAhga/BRRBjR4ctZyxz7t63H9xRqamojAW4MO6benfKPzcPYlCqJqPFYyq2pvzVwMa6JG6W8FZnlgrb7NrEakNlVCq7lCpnVVA9jdJo5Os8BWFWqqTIDXKq4KlkrkvU85YqrGfomsimDC10UiLIrPhni00ilX5Kl36boKB7UUfS1QaGo6ZCXmjls6N4KtuzxY/x4OHjwTzH8/nkUJAGx+5tbJ6ikgiWzFSpTqQKP5nBzvP0jrwCoI4cX758efTo0azAamg+f/48G6yXAK9fvw4267///juILR+5ZdwEn3XqqHrob2h37t27p0gGtxJdF2H7b925c2dKSKFQt3dzc5MEUJN0e3ubeK7++e3bt+fPn3/9+jWPQanvSP6ff/5Rffn+/XueUO6jWiNT7O7du/kjp48QvXnzJg6s8vnw4cPYZ3B/+PBBBHL/2EfWwPv37+PX3717F2eNCqpU2yLwkJxaFem+sR7Fkhdyq3Aqg2IghRIK0aoovnr1KvwcdSgXVDtevHgx+tTpqSzQyDCvEersVVSckeTB4pZTT4csHlpOlRz95a8s8pHuyhQ1m/qvF4eWU46hIR2i2rHdWCRbL4Fpo1bk1OPHj//880/7RX+flberard//fVXO/7dn55Sqd0ptRyhYVkFsTsdegT5/Y6kWiUvakBbv4olMuQGWwigvkw9st8Wffbs2cePH8PrckzZftJ6quedeiWONnHLcpAlmUS4rxWdpDj702PcTkWy0eCZivZAfyO7JZXKmKrJUvE0gNJAIOkBlekqgUlJyGM+tmzk8jh97ELVQmPiVOSoYFe2MxkHHVXqNqab96qjEQabStOeT548icPsMmngmQdQojWbVqpzyGWmNRofOcbNb5hm7HEC39MOtDwfqCoT54V+7lt3NGUdJgMVeZgPlFszzCqlckz9NSvYlMC2f+NV0hb+HE9lDGhoHBqcUaX8k4Sjrw+eo2NwGR7aoBOmOJyWzFQqik21KZ5X37hWlSfUe+NWtAERLvFXLoT2LTRucaYUWuyIVQvluccONC91fp/ctk/eXTeXkkRS/yf1zmZ+YL2zBQtPp9p21dDR1fl82nmXUark0SyZakFoIoKEsYNR6gCq9AaMuNFWivta2oqw/XoRl7oW3HGOhDpytW70wIxof0FwCo5te8gUVxcw9e6ov6bv1FAnK4aq0VrTGd3gpCGGsfNztklPyKu70RLSqGAbPe1lGjvyHtf+tO9Lm/RyvZSVWokb7f3zwIOPsStyCKBci0eUU/E062+XDZbwNmbcVFEM0apMqqwubanC64NDLYm2RIbeM3k6/Ny+kzaPVg2mhFdnPTwKAshHFU1/wSd/1+OjyqU/IRqG83KEt+RjjOvVMqv9D4GDGINg+ZbOENLpGATT/yF8LJg9p6rqpv0kIZUg2IBL/8OjdY5BsIFYLJVwqSUPE1/rIu/6LcaDU9l35VXLKSaGPzPYBpz8UQczaflZtF58PJ+UUEfYizoeOfMSVsFHdoNHth7DTNGT9TBoreFNbEkM4WUr++XfAAAgAElEQVRnbC9XGl1ovD0lgFYBd+cpjWQGTaWY+K/WUV9NCKbhEKcAyuwz1DE4xFIpHtmXo7V+e3YE8URpNIlYkkbcJQpJ4JA7lIlJzo5yUJh1X87QW1PkNZ2Uy7PIJ6/Fo8IX9TxxQ7ooL4zAtFEGnKlHU7UmLsxqY6deD/55O3zgB11OqVRAfW5HPMsTF8LYrfw9N4RYOxl7se6Ju3I/HgsW3Gp48y5SPossq1ELwWhDhCVPdIAjf9toDJLLIeHztkvxyKKIgx3i9phMSXkYfurFQwQul+hoGYt193RSsXiqOPHrg3swPnP/3McomXEqrblHi/qgnWpNa9K2Kc9l7cyp9javHeV8BL/NUtGyVM6pm1gFdaB5disedbtxMKdbraWnL1OY+u0q1blcbZ2NubXq3PLIcRZmiQCFMmjU2s/lV4PQ4HygGr1c1Do+s5OZdcTIU5kVzNlT5MFarpK5tKf0USOg1ZM802MfVdVF4/0YlFqDURNFnnEwuUeDxWIsda+zZxKpkp9dN2651bcU6fbwhTqd7YKtiKGQLkmRW/TTzmKV3kWxtROYereifMavHFtWR9t2e35bxmEs/+DWHNfqVl3Dz1l7g1FqXOWNGcU4a9TmrNuAYTdWcRLl3MfWi5h2C+5ynI2YyYKQ9WrcDFB2gxkiOcqhMYIh/KJFN2maNw5qnO2iMrruM4ikdw0sueRFLSUJY4AyHtlaGAoe+2i095eaUsffmxuZOxArN01RjZ7R4ao6VBPjxAmppucNS1LjFGBRYzXgUtOkt2ar9rrIPTli9x2Jjvv+tAvnbM3dV5g4tnyWKSY5O/EVR7Wve/V8Wix/v+7RHkHlxNCI8eBoCVSDs64s5Y2VarFt9hjdUyyb4lk3HjRy33ikhne2Iq+mpHTFZLS45m3LaLCYzFK33zoy+CSPGp9J+59E3I5+jrZQcZbb3WRHmgZRY+2que1BYJCtR8cUw7ghkHvUypSnetA4pIeAYKr/MBpQFdqiG3dma03MxN+Oi4MGhBI+fl1uxeApP7MzxUm08c91/fFoZklU8dkiTCxYBXf9Qbh/dKHuWTDtCqKnCmN05HtVh7xkVsidJAlPRRgtllfzpI1amuNGhxIKoaqAwI4WQvnnfVz9tiXR+pRKJTqe8qen/mpwe0rdp5TK61eomCrnU2/V9NdINYgUHGo07HmiQUK1KmouwlvBYU9w6F0ZAAaZ2aSnJgv2Mhu285eCgcYih1TYnnprMdjZLT6yvT1lZnSsETJdIwIP6tbgOOUx6svhXbZThUaCefqpUJCE3TnSVCEfLZ+KYdT6SmhsGX7OSqg6EjQ6yuGBkDDhpzFGjvMxASXUo8VJsTlnmRSDqsloJHG6g3u2v07E2/cn1TnPkQo+DVbnZkeOFbIjT6JoBnU6H6iWJwdVx2fWSKsjRp7KrGBbmutmq+QWpbp7V/bhrAUoM1U9qbPRGMyDqcxVPDkipyWTl88pH9nbeSq7+HTauM1m8RTJHf2d5WdpNu0ooT+qQros1T0Ob5RM1d84ZI9uQ7sk19SYqJGxWwA9VRij2QkTRxtZnbjeOcnkkMVk9l3N+I2iU2zOUaqSUCVVsVHhT0pI/lPBZkUqF0BFMRdpykfqzE7pDKIy6TTFcPBvsA0vV8ZmY7ZZFXpKFsT5YrRUjSwIxtImbjXLRiHR2q7dIw9t9Wib71wXzjuaIM9UDBrehjCDo+iAV8QEIUnR+dPTaSY50shPI19mu131jKNFIkDTLLRdrhqBMCuGUfdLl8lZ2c4UIK/yoSzFDrW32wcRcYRqgsp1dqtblVjCdW67XfKP2talbrylZscot1PTU0aEez1yWu+G8F0/yrsDuwgNyjIenCp+5xgPbinSzGAvoudvk1VVt3eCqt3OGZuOD56pa5+qn4P/1AhkUc41FdjWt9DTcibU4WxHiY3WHMOEVWegkqZKqxdlFArXQEz/9VOdqPz1VBXbGG+EEju8W5SMkpDAo7pPeQ6meazgoJq6AUU1NVxcVAGde5sSCfcy7KTageZpotSin4sg71KulpYfFQ9lrvCqCkha/Zd7ti4IggLvVR2miugi1BsD76XLLpnYeCRLy5iy5vRtlJ1lRg+VlFtVPbEaauJUq6tKaidX5+kplaqD7sBUVLSSIpf/3KvjPlDNRUnbI8BFUZULrEzJc2rwUYshFYIFKBlkAQ6WrR7lb6nDVQCPqGrqp1ohRat41AgM6So2BZZFPZidUyaE5Gmqq5XAOZ/cRxBi/lLcQ6+7MMoadS65+rGPUCTjqaGwqQROFRX5h/LmaX8Uvjt0Q/mPQSVulbQelTpQZpVGT2mJOat5yQtnaJSmBhpKxa/mVCGPxcjdni51Srw8tnI+TTXO/kw5NuRsmznk16iQhu2haJNuXbkTGtvRnn20YKh4t5CtVOfR3Cnq2UK+58W+zZFj0YyYirx0Bi2tdOqD1MGpbVHjo3ZD/+WeMuZjpfZtZOKYa7pVMvPiGvvUFCZOa1awWMgV7jar5ApFun5FtdWZEaqkCimrUsbt0Ibov2yDwdbVI8NMVY0eXslZOS2ZuGTa7jDuy9Pa7iMt1OzYAsRPW2jcTmzkx6iruadK8vbStToGiTSlvganq6Nt50Xq3VT+2v7HltW8bfdMSqjUGdmt1kzRjo5Sw6yLx3oUt30NyNWVxVB2KnPVnzLpNAXH439svVhdVAq96CG2exiyIM5NY1JO5OOQbbrV9tqtrhptNf4yzpXv+hsmFY1Rg9p5LfP5lc37mlBiNTAJSStdtZy5qHrdn9bqkKIUpDIcg8AhgFCsTvHwF42CLb3UBYdFZJWKoQc3snJgohfPYdYqd6R1yOjcISCH5+CZBFD1ny1dcS6oJiYzk/JR8YvDGG6lVToHpZEhQNFHdrtkVPyiUilyuzFXhpYWYCp+5/DnTDUu1iWvek4gaiSnpt1UCBUt48F+x4NxCVnhVtlgBtvPzahKo62W6lfeCeb2c/7uotmVDkY4BuK8XYtxlLYADMEKPYq1q+ZWwS2kzuHR5gyN4Y2Kk6f65XF6fGQbyaCsCUTZqs7bb1J7tAhh1HKtqH1TpkaINnYoiV2ISc4DDdNYo9Vuo9CWK1H+7n+FXrtXh0LlfJFqJ25ICxUz2qhFYPdqytQOL0q3aOBTKlWU2OGRq2uebRiv1hja04UrjKVCuSw5t1u5Gpctzd9dZi3Vyx9iC83mhajaRqZmUoZI4oozG22/ATT/uJdJlme6pwAH4H0xVPGOS0jsltZ96dKOtNexM/eqdHHBW+pe2jW0U04OlMSe6gxZMCXhbAcUYljqUEPaWoZSnZdm4pbwreV+qAINjhy3cF79bp0MUirO5cAViuw+H6hCskKMXV6ZtTx3SWVFJLOChZq12tFglVytS9cvlqutmvyx9486LRl/AZZtUzovyuGSmrs3bic28v2lYseQdTrQpWV4qh4tjafl8NS7pcX42LKalEn1BYtKl8wDz9rBUiYKzyjVkxGFNmCcuD/yUG0wzIoatP2VY5um1nJBVquBtJ0FQZvbohbD0Hfd2HP1oqH6KVuvHZ/OTr0G3WM+OwpQPyqVXs8aXKzvlFt9h3K5vgrlUmQJrxzbqZhVB/dqqaYKqpqUChMRUtDuOKbE28VflXGKsPxXt8bbZbPbc3vrxfbUjRic56wMql0/Yjzozz6Zx6pBhcZKGlavMCkXtZlKok4DOCAtNzUkRZjBNtq0/NGKGey+D56pfOQUBp9TbsOaUrao/4nnCxJunk2rKnL7zo2qca/ZXucdoWyjHS0zwdlibHmmnjcmERNIDKOkPOinAkgdSbW6FuhF/SmL9ad4VH4UoUqaphsUucjvMkRfYVXEHLa49y0/hapDIXsuLzCGj4rBFs5XfnffMraxAancRi3N9y09lKqJXl+aYoXwp1SqArdDkjDawOHRKY3zWdSG3RjWHmYjqRNA9sm6HnNLAyIDaYsh2hrDPKfUcci8UeEf2Oq/9NVkU2wYxHUnj+FMPtJaWbaumAVKeaYr2vDUcLTZzc3mrzFgyVHMxkaAhMDp7cyN1c2oUP5HcXOX8OfnFAGj4sfkp14f/NUBOeOJ4xx1q+dSZbGTO/wp1Xk07/b1bLw6NzVy3Je8M7bKGbRvpSs0H6imyUlv92CzdtruKTojnBVsr/a8qSq5l1KdxqPaasxLOEvOEEwmgWdUtZcFEmTTvEE1+F00bic28kOm13RU7kCdhVnGfA5B3aXz9b6CUe/yvB71ObasJm27iuiKYqZOZMs8cIyFUepS/sqyWXtg6frpifujpXgbCR/XkWruY5umRsjHYhgVrdpYLJZnnXvjsp0sli0FQ+3V0g1UhxxkkpxXW/vbuI1etcOzIXNdoT3wrcRGipvfjmr9gQBXJ612RiXKaHXjvHC6h1K6pQVbqo7aW6dsuweTIWdIq/q+e4rOCFWnDMH2Gk04hYmDadxqCHb6R0lbx3jQk+P7znWogdpSCEuMBz0Q/GGk3V5NOjPYcdvlca9enrujDPYk0GyYX3/99fv377l4sjBevHiR++MDgUAgLjxqv549exYe2Y4vX768f/9er/z77792yNGnGiqrjVOv/Pjx49EAh3h+/vz5z//7+/r161IBZJI+f/5cAychXfpuHv7bt2/CKzFUtYfarfgfPXo0QNslCeWgBB4izwVQcjKjazYgkkd9vFRWDkxJlcsZfCTwP//8E37Wdyh1VYeh/KyoFKoLyg7l7927d+sLvy7FKeAahY5GuEu5HY35Op6XaqO2ZKvaE9XHjx8/OhsTNSCvXr26vb3dkmjpd0+pVGloleNX333//n07UdkJr1+/tsOc76lUVhUb1UsGobiNPjrQ8927d2pA1Kd7ZFDfrVGo34SeilMc3rx54zetNemgdGuaalOS7+J/586dEE/vY/OgiO348OGDrH1nMRuiMjJdhfbm5sZOUU87ZRsXj0RHLUhgYSZMVv/EzvSjYxzkZ7U6pDpW9cWzr3uatWF2Re3t0nkejRHUy+tPQ/WOxumCRnWeLTkhwCmrMyPHkL91HBecD6wD9jSpUCXbyUqZBLIH/IP9WPJhLOY3CZyWzJDE8JWWe/fuyfbQ//znIXbIBRu3U1oFcTHu0a3l43jaRHVEs/2H1Ig69Kh3gfPpFxkZpYa89jhU99UFd7QBw6OUEYb+yIDDoy4IdLcgaFBdumwnS17LdvrbxVzREpL2a83OZ2rqUvtCm10liRd3PBO5Rna080jrccNePqdIKhjaDKaC0Ww2ORWZChbnchKGJbwESKGfw3SHhk76W7FZMayDqD05ayktRJ5oIbCOAOPBRdyuNh4cmnRmsJ2F5PCZtO4Pnk3tM9PE3C5DGmdGEqxHAhqvaoQjyTU0WrdldmjvwhEplbrYkFXrr8iHBTMNqPSnVTodoGq/ZGpVWGsYOgql//qTUrFq0ku6DHrJ+JZSfdnfU43GUIYP3xY/9ApLO9HDxQ4tgCqFasRo4YlrhIqNSpGqw8OHD8O7OCDgJHDuNsoJYTbY0EOpDR86qaQZV+1TNVQb3tQR6GsqNat1FwFkU2kF1BZV3zTtq7zZ6jifqluXyTQVuOVJZ+Xp0JurDQkNiLryYAFqqWB3C1DNu+aFh3Rlf6oFE7ohUf0fPkOghqt9W3oqx3P/pIScZvEp13TURzmu7FamJyOOUNKG0ZOd6clmrNGEFIOOIow+atlTMj958mRUQhnS6uhHH+G5kQB25kaAvL6dgHO79qIuQ91N6GFHm1w1vMMIXf+7m+SZYk51niJzBf9TDocbzzjmAxvPoGPFo0oeyz9JfRiFxROGCjCsaoXR92AVaBi1YupeloysDk0dhGFdiHaYTxh+9jKup3FLyg8/qxGQAa/1a9UmVU9VxpY3Ve/OhHq3O9I2IxxGqSrkmnlmlDrkkbpIdcFh+v00Y/M2SyBSQaAEgWS5J0mi5QXBRNT4p4YPyaSingYLX62WDBX97b5cqFSGgaRSVzcx9BTyVIpDoiXWKGPFN7qTwrBoIndj0hVel3b6lmjYFTYMJ5WusmYoG8MulC72Rm7BxRLeFnol3jXGEUoubrhUVoftUiXarhKqEScEzkeA8eBg24SNWMpixoNxOWcGO6Yx6zZ6QJUrvT7MM8hCG3rAFXP+uQzdHzyTSvmeDNm4684R5YDwgQAEzkTAPnXWVNOhLkFHInUBiJN/p3NVTu0IBgEIQAACLRPQpXmzHdbJZtX92WGcitEX+xq/b9CvJiHXEZC9F24L1JhfU2zr4rnyW8YHBQOWTq9D17V+Gg4ELWIHrUdMAzcETkYgn+QcVfCyltUoDTwhAAEIQAACEIAABCAAAQhAAAIQgAAEIHAsARYEj+XfTuqs/bWTF+UkYQmvHFtihgAEIAABCECgcQL/27h8HvGG7/FrM5l2X+nciE6CcurMw40wELgaAfvUme5baKrp0Kc1Xr9+rQZNX+vx5NTsjn9PJISBAAQgAAEIrCCgr5rZb+lzd3aAEz81+nGNXE6sOKpBoAIBTQV4Upm9ktETSf0wRhMxXNxdXyRShAAEIAABCEAAAhCAAAQgAAEIQAACEIAABCAAAQhAICfAgmDOBB8InJUAS3hnzVn0ggAEIAABCEBglsAZDp5JSd3+pm8J6MYAnRu5e/furNoEgAAErkZAV3De3NxMaf3p06ddLpGcin+1vxo0bag1hqwh5qn7EEIAHBCAAAQgAIFCBHR4247ZWGuxXzzBUw1SprTQgT1uuJqCcxH/f//9N2iqa82DG4eTgMdI1pXxPU4RfP78OS4eMRC1qD1qFKuAGwIQgAAEIAABCEAAAhCAAAQgAAEIQAACEIAABCBwJgIsCJ4pN7foEi/usPa3hWSz77KE12zWIBgEIAABCEAAAhUInOTgWQVSJAEBCHRNwLjoQJcl6tb7lrXTkdrZPf2SX1e6tawFskEAAhCAwCkJfPv2LZ5AH9XxyjeeCcjLly9HscjTc2xm6l38T0AgNvBYfFqRoR8/fpx9q9PLwQzVOtVoNqcIAAEIQAACEIAABCAAAQhAAAIQgAAEIAABCEAAAhDolwALgv3m3Y6Ss/a3I8w2o2IJr818QSoIQAACEIAABOoQ4OBZHc6kAgEIHElA3xb6/v37qATa46vLEkcfNeWpC9lm96Ybg9umdEEYCEAAAhA4EwFd22Wro672119/tcOc+6lxSoQLS8+d9bPaxQYqB89mcSUBdC1w4jP60/jI6Gj4RjynLH+Vk8Y/mdEIQMSAAAQgAAEIQAACEIAABCAAAQhAAAIQgAAEIAABCNQkwIJgTdrNpsXaX7NZs5dgLOHtRZJ4IAABCEAAAhDokQAHz3rMNWSGAAQWEPjnn3+MXd1v375dENehQXXvmfGFJIn2559/HiogiUMAAhCAwBUJxJ9tG9X/6dOno/7X8dS5uykIOranK+OugwJNEwLxuU0OniVwZn9OrevELxqrvHGw1tw6Uzd1k6Q9HGhNEeSBAAQgAAEIQAACEIAABCAAAQhAAAIQgAAEIAABCFyEAAuCF8loW03W/mw+vT9lCa/3HER+CEAAAhCAAAQ2EuDg2UaAvA4BCLRO4NWrV1MiPnjwoK8bAwxdBh0/f/48pSz+EIAABCAAgRIE4tnz0fh/++23Uf9LeRo9uHE8/lKIrqlsfG7z0aNH14SwTmt9WsJz2W+nx7SMZqHTC9zW5TJvQQACEIAABCAAAQhAAAIQgAAEIAABCEAAAhCAAAQ6IsCCYEeZVUhU1v4KgW0kWpbwGskIxIAABCAAAQhA4CgCHDw7ijzpQgAClQgYo77nz59XEmKnZO7evWtvn53d/b+TIEQDAQhAAAIQ+P8JxLPno1D6OuM9qsJ2z4cPH+q4+2g8hqEyGh7P0xDQ0an4VisVkt5Vk0bVVPBUHN00qM+LVhNpr4SEceoe404vcNuLDPFAAAIQgAAEIAABCEAAAhCAAAQgAAEIQAACEIAABFomwIJgy7lTQbbzrf1VgNZREizhdZRZiAoBCEAAAhCAQCECHDwrBJZoIQCBJgjYN4BpN2oTUi4Rwj4sN7v7f0lShIUABCAAAQjMEEhmz/PQPXa1uRa7+Ex941BHj2xzZZfUiaRBAvHhoqlziQ2KnYj04cOHZ8+e6eMId+7cuXfvnv5rVfXdu3dJsN1//v7777NxTlW62RePDWCcqbO/QHGs2KQOAQhAAAIQgAAEIAABCEAAAhCAAAQgAAEIQAACEIDA1NoEC4JXKBvnWPu7Qk6t05ElvHXceAsCEIAABCAAgTMR4ODZmXITXSAAgZRAPKpPnv3nP//p8Q4E7eWV5Iku4ef379+DGwcEIAABCECgNIHZA8/czxOyQIdzpnrwN2/ehGA4rkPgjz/+CMo+evQouHtxfPnyRba0vonw8ePH+Oo2XcB7c3Ojo2gKUEgXnXaLUxxNRadeO71EbmrVSs1pj4OX0dzBEwIQgAAEIAABCEAAAhCAAAQgAAEIQAACEIAABCBwSgIsCJ4yW51K9b7251TzssFYwrts1qM4BCAAAQhAAAKBAAfPAgocEIDACQlo5+uUVr/88svUo8b9ja3Js3twG1cN8SAAAQhAoC8CxgFvKaJzVo8fP+5Lo6LSTt3RJIzfvn0rmjSRN0ggrj7d3Q2oO81kkRqfPJBR+ttvv+lSxBLkpz4XGqc1Vd3iMA26daZuiirXnTWYX4gEAQhAAAIQgAAEIAABCEAAAhCAAAQgAAEIQAACEEgITK1QsCCYgDrfz67X/s6XHftqxBLevjyJDQIQgAAEIACBTglw8KzTjENsCEDAReDHjx9T4e7duzf1qHH/qftSJLahb+NKIR4EIAABCPRIIJ49z+XXVUi555V9Xrx4MXXunUvPrlYwdBtY/L2Avo5oamVFd5rNZpkUnFpbnX3XCGCs64S3dEar08vBpohx3VnIXBwQgAAEIAABCEAAAhCAAAQgAAEIQAACEIAABCAAgZYJsCDYcu6Uk63rtb9yWE4TM0t4p8lKFIEABCAAAQhAYAsBDp5toce7EIBA6wTiHb2JrFM7v5NgDf7s98hcgzARCQIQgMCVCej8xrNnz3Q8486dO/qvoy+vX79eBMS4WVTx6KTEotiuEHhqSvr9+/dXUB8dA4E//vgjuHUzWHC379AlZv4zpR8/ftxdo9nrzvSNhqVN2e5CrotQS5JTjepU07EuId6CAAQgAAEIQAACEIAABCAAAQhAAAIQgAAEIAABCECgHIGpWX0WBMsxPzzmftf+DkfXvgAs4bWfR0gIAQhAAAIQgEAdAhw8q8OZVCAAgeYInPJyMM6kNVfOEAgCEIBAkwR05Ozu3bs6PaJjId+/f5eM+q/ry3SiQ/6aOfVI/fnzZyOYDng/fPjQCHDNRzrp9+DBg1HdOz0qM6oLnrME4pXFvo5ozp77inUfmpfYZ6Nb1WQ2znhhb2NylV+fWofWBW5qmSsLQ3IQgAAEIAABCEAAAhCAAAQgAAEIQAACEIAABCAAAQisI8CC4DpuXb/V79pf19jrCM8SXh3OpAIBCEAAAhCAQPsEOHjWfh4hIQQgsJ6Aca3Z7KbV9akWftOQXDc8FE6c6CEAAQhAoHsCt7e3OnI2dSmo/B89evTt27dZPadu5hle7OsszayyOwaIVx3iaKcmrOMwuM9BQCc/QwWU8abVx470mirAFVTQZWuzx97U8ujyxgrC7J6EWt2pC+Jmtd5dGCKEAAQgAAEIQAACEIAABCAAAQhAAAIQgAAEIAABCEBgC4Gp9RQWBLdQbfbdrtf+mqXaiGAs4TWSEYgBAQhAAAIQgEALBDh41kIuIAMEIFCKwNSlIkrP3i5fSqA94v3rr7+movntt9+mHuEPAQhAAAIQEAGdOnvz5s0sipubm9kwuiHNCKOEjKdXfqSL4Eb7a51Eevfu3ZXJXEf3eK2xryOa9j2HeQ7u+02EWVZKrt9KNNUyc91ZXq7wgQAEIAABCEAAAhCAAAQgAAEIQAACEIAABCAAAQg0ToAFwcYzaF/x+l3725fDKWNjCe+U2YpSEIAABCAAAQisI3Dn58+f697kLQhAAALtE9Du2CdPnkzJ+ccff/R1xYQU+fLliy6imdLo06dPnV7yMKUR/hCAAAQgsCMBfWtNd505I/z7779//fVXI/CdO3emnuqkxOvXr6ee4q/vot2/fz/noGMzutMp98fnTASS3J+taE3p/uLFi3jlbFY2fQNCtutsME8A26ofYtDXGbSO64mttTBJqQji0SYEFDggcB0CmqOYuv8whsB0bkwDNwQgAAEIQAACEIAABCAAAQhAAAIQgAAEGiTA5H+DmVJCpCSj+1r7KwHkTHEmmRtUYwkvoMABAQhAAAIQgMClCHDj2aWyG2UhcDkC9imsRRtnG2Fny2zr24gKiAEBCEAAAkcRmL0vKBbMvhpUZ9jiwIl7UULJu1f4qRN9o4h06RkH9k5fAF69ehV01N139vHOELIRx/fv3xdJ4j/pakerA5mzUb19+7bTU2fSPS4VMQrb8o9D4oYABCAAAQhAAAIQgAAEIAABCEAAAhCAAAQgAAEIQKApAiwINpUd5YSJV3m6W/srh+UcMceZG2vEEl5MAzcEIAABCEAAAtchwMGz6+Q1mkLgogRGN3YPLP7888+9LmGoA1ebbo2xq6FpHfFIBQIQgAAEWibw7t07nWvyS/jjxw8jsG4NnXr69OnTvs7STClS1P/333/Xh9DyJOSfe+JzGgKyPON7bLoz3uxmIc+mvRTUqTO7+VJCuo0tF6ALn6RUBJm1Ntnd5cxBeBwQgAAEIAABCEAAAhCAAAQgAAEIQAACEIAABCAAAQiwIHj6MpCs8uy1NHZ6bl0omGRukJklvIACBwQgAAEIQAACVyPAwbOr5Tj6QuByBF6+fGno3NeY35bW1tSAwCMIQAACELgCAePo8qj69+7dG/UfPOPDM0kwjk4lQEZ/3rOmyRsAABHlSURBVL17dzRHuPRsFNdpPOOv4j148KC7Y0X26a8km3QFmcp54rnipw7N6msRxota3VEYI0Djj+JSEYsqgPFP3BCAAAQgAAEIQAACEIAABCAAAQhAAAIQgAAEIAABCPRFgAXBvvJrhbTxKk+Pa38rVL7OK3HmxlqzhBfTwA0BCEAAAhCAwKUIcPDsUtmNshC4IgFdumKcyPr69evr16+74PLhwwdjl7/OpHG9TBf5iJAQgAAEjiKgLm9R0poZnwr/+fPnqUdcdzZFJvfXoSPhyv01ha07TnN/fHonoIoTH6Dq8Yjm6DV9o/misr3LFWT6lODNzc1oEoOnWiqjRTJebORRUiqCVCoe2PaBBg4IXIrAoiO+lyKDshCAAAQgAAEIQAACEIAABCAAAQhAAAIQ6JEAC4I95ppT5mSVp8e1P6emFwyWZG4gwBJeQIEDAhCAAAQgAIELErjz8+fPC6qNyhCAwNUI6DNCxv6tT58+PX78uGUm3759u3///pSE2gTMDvUpOPhDAAIQgIAI2P3IKCJjmKDzJKO3dSmeHz9+7HLH0ahI5/NU9/3LL7/kJooO7ejA+fn0vbhGOkf0/fv3AYIu6erxuJQWR43vIIT83Us7NVyPHj3KK0hISNXnr7/+6rrNiUtF0Eun6XTiLvzEAQEIXIrAw4cPPR8LMOy0S+FCWQhAAAIQgAAEIAABCEAAAhCAAAQgAAEItE+ABcH282idhPEqz16rY+sk4a3dCcSZGyJnCS+gwAEBCEAAAhCAwDUJcOPZNfMdrSFwOQLx/RK58k+ePGl5c6cmobTpNhc7+NjahWA4IAABCEDgsgTCcRcnAV2kORVSvdLUqTN936vrEyBTKpfzF65RmDrb07JlUg7IiWO+vb2Nq+Hbt297VFYHvWbFlmq7nKlTUyMT3Th1pqWd3k+d6eLluFQEtqPNQniKAwIQODcBo92LFdfR3PgnbghAAAIQgAAEIAABCEAAAhCAAAQgAAEIQKBZAiwINps1WwQ7x9rfFgInfpclvBNnLqpBAAIQgAAEILCFAAfPttDjXQhAoBsC+mr4H3/8YYirk11tXi2ifeejd6EEXbS7V9qFnzggAAEIQAAC2wm8fPlyKpKpExHqrTS9PvUW/lMEdIWUPoCXP33+/HnuiU+nBGTOvXnzJgivg536SF742ZFjtKxKflV/PdLRU915qBsRt2s0fHZh9FDWEPnwQcGuT7rq0MirV69yVmp+se1zLPhA4CIE1PoZTV8MwXMrWhweNwQgAAEIQAACEIAABCAAAQhAAAIQgAAEIHAgARYED4RfIunTrP2VgNN7nCzh9Z6DyA8BCEAAAhCAQDkCd37+/FkudmKGAAQg0BSBd+/e3dzcGCJpo6c+W2IEqPxoVmBt8GWXf+VMITkIQAACPRLQ9Oj9+/edktudi056jN7FoauHOCzhJJwE0y7z0UPmdkYkkfCzWQJJ/v7nP//RoYJ+T0zFLYDKbYkrdxSn7jozjl7okNsul6odW2YeP36c31o8HKg7VjBShwAEDiQwOwMQZHv69Gmbn84JEuKAAAQgAAEIQAACEIAABCAAAQhAAAIQgAAEYgLJglF4xIJgQNGLI8nK3tf+esFeTU6W8KqhJiEIQAACEIAABLojwI1n3WUZAkMAAusJ6AYG+94zXUahAaTmCNansd+bktY+Jqe7zjh1th9vYoIABCBwZgL+65V0F5PRuWg/9OipM62IcOpsdQHSSZ5R+0S3IZU41bNaTl5cR0CX18W1Rnnd76kzEVATETjobNjun2zQiTKdkjVOnek7ESc4dabjIvmpMy1MjjYFATgOCEDg3ATU6Y9ehDiq9cePH0/QGI6qhicEIAABCEAAAhCAAAQgAAEIQAACEIAABE5JgAXB02Trydb+TpMvuyjCEt4uGIkEAhCAAAQgAIGzEuDg2VlzFr0gAIFxArq/XleyaFvn+OP/+R/tAb13797um2inkhv11zhWJwTev38/+lSekv/Tp086mTYVAH8IQAACEIBAQkB3EyU++U+dedDRstw/+Izuh9YVPcZZtfAuDoOAzr3rOE0eQOsWuSc+HRFQ1YjPFymXldcdyZ+LqkYgNqT188uXL3mwdT7CpbvOjHfVRh1rpRuy+R/pIxfx+b3worTzHxIOb+GAAAROQEDNghq3R48exQeVZ/VSg6lmkzPqs6AIAAEIQAACEIAABCAAAQhAAAIQgAAEIACBRgiwINhIRmwR43xrf1tonOxdlvBOlqGoAwEIQAACEIDA7gTu/Pz5c/dIiRACEIBA4wQ0VtRO7ngfcC6w9tTq/pbKh7v0zXLdcmZc8iA5tb9fknd9V0ZOGx8IQAACEChNQBuaR4+Nqb/TRuenT5+qZ7Q7F/WJ+aFonWfTiW77xdKqnSZ+3Rr39evXRB1ZI1rASDz52QUBHeOMb69VZTnH8QB9IiE5EqlGYOOdhzq9prNYefkPGS0D+DTnsrSunA9DdCjxBGfqQn7hgAAEEgKq4D9+/Bg8w+ky+Wjsr5/2DEASVf5Ttpy6GP3pGzrhaTgkLPMPOy1gwQEBCEAAAhCAAAQgAAEIQAACEIAABCAAgcMJsCB4eBasFuCsa3+rgZzsRZbwTpahqAMBCEAAAhCAwO4EOHi2O1IihAAEuiGgXbPa4Rp2fY3Krc1bCqO/0lu1JIx2lhvbbQfx3r59W/ks3CgWPCEAAQhAoDsCOnQdb0eW/Orj/GfG8qMmikF7mhUDV/TsVRiUR8qU3DLZfqpnLwmJx08gqTInqyy6Q/jjx48xjdUnJHUYT4ciktjimOVeHXkSTws/kyXJQSQdq9vx4rgW1EQGCEAgIaD5hLx/T8IU+vn3339jqhViS7QQgAAEIAABCEAAAhCAAAQgAAEIQAACEFhBgAXBFdBaeOXca38tED5WBpbwjuVP6hCAAAQgAAEIdEGAg2ddZBNCQgACpQhoQkdbXfP7W/L0fvvtNx0/0y7b/NEWH01M6PYGe6/tEL/uopGcpc+/bdGFdyEAAQhAoHEC+Wyp8xIhXcj55MmTXDsOROVMNvqMotZptHPclLURTkev6xCRLhKMBT5fZcm/+aeCqhNifmtZpf3Nmzf53V8xNxnAivM0RyZUke/fvx8rKLcOJeqyI4z8BAs/IXAyAhw8O1mGog4EIAABCEAAAhCAAAQgAAEIQAACEIAABLYQYEFwC71D3r3C2t8hYBtJlCW8RjICMSAAAQhAAAIQaJwAB88azyDEgwAEahDwHz+TNDqBpm362kys/yt2wSot7TzWzWbaZWtvtA2an2zHbdALBwQgAAEI1CeQnxWRDC9fvtQx7KljD69fv9bTRFSdlFAv9vDhw8Sfn9sJjAKXMaDD6tsjJ4YKBPIPVX769ElVr0LSlZPI7z0bBFBxHUxlHUXTRYtD2yIsP3780AmrwQyWPWxf/iNLW0fOTsZNYwcRSLLpfIcSEwX5CQEIiAAHzygGEIAABCAAAQhAAAIQgAAEIAABCEAAAhCAQEyABcGYRuPu66z9NZ4R5cRjCa8cW2KGAAQgAAEIQOBMBDh4dqbcRBcIQGATAc0UaHurbhWzd8HGaWjbvbbVak+tHNpWG//XzlrFE//XNtPZLbZJ5LpjTX8rjrfF8eCGAAQgAAEIxARGz54pgM6K6HD10K/pp7owXcipbjE/JqH+Tj0a3VNMdV/3ixcv8utYZaXc3t7umxCxlSCgI4LPnz8PMZ/11NmgYH6PYlB8teOUR85EY/Scnq4+9t8RtxopL0IAAocT4ODZ4VmAABCAAAQgAAEIQAACEIAABCAAAQhAAAIQaI0AC4Kt5ciUPJda+5uCcGJ/lvBOnLmoBgEIQAACEIDAvgQ4eLYvT2KDAATOQECX2murvbaB+k+g7ai2dvNr37/2K7MJdUeqRAUBCEAAAjGB0WWMOIDhVielLnLqejTjRR4tIjA6wX3uI0yL+LQc+Nu3b/fv35eEMuqucDGgvt2gDyXIeN6eKf/3yYX/nvIqxdEPl3KadHuZIQYI9EKAg2e95BRyQgACEIAABCAAAQhAAAIQgAAEIAABCECgJgEWBGvSXp3W1db+VoPq8UWW8HrMNWSGAAQgAAEIQOAoAhw8O4o86UIAAh0Q+PLli/bWax9tftnL7tLr2jRdNaPzZqfca7s7LiKEAAQgAIGNBHTK+ubmZlEHp1M0uoaLc9Ebyftfl0nw9evXODx3zcU0WnbLhtStgDrh2bKQ+8qmJTe1D/pb+uGGK3xzQe3tkydPEuA6Zaf74hJPfkIAAhCAAAQgAAEIQAACEIAABCAAAQhAAAIQgAAEIHApAiwIdpHdF1z76yJfNgrJEt5GgLwOAQhAAAIQgMDVCHDw7Go5jr4QgMAaAtpKq53f2kA8/F+6oXY0Se2yffTo0YMHD/Rft8dwdcwoJTwhAAEIQKAogQ8fPujKneR0U56iTkcPNxHRW+VwyvnoIikZCcnhQOWFDBIyohx2Yt5IQAtvuudNfyqoUzazDGCV5MEGPv03FzSOkKYJChn/WsraiJrXIQABCEAAAhCAAAQgAAEIQAACEIAABCAAAQhAAAIQ6J0AC4K95yDyd0qAJbxOMw6xIQABCEAAAhA4kAAHzw6ET9IQgEDHBIaP2WgvuP60kVT/f/z4IX3iTaU6Wnbv3r3k/7DL9vRbbDvOWkSHAAQgcD0CmlTVKZHhcPXQr4mB+q+hz9KFnI8fP74elSY0Hl1q0qEd2SFNyIcQEJgjoDIsI1kW8mASX+3MpNRXQxoPEASMU2dzpYbnEIAABCAAAQhAAAIQgAAEIAABCEAAAhCAAAQgAIELEWBB8EKZjaptEGAJr418QAoIQAACEIAABDojwMGzzjIMcSEAAQhAAAIQgAAEIACB6xAYXWri4Mp1CgCa9kuAyttv3iE5BCAAAQhAAAIQgAAEIAABCEAAAhCAAAQgAAEIQKAmAdYUatImrYsToLpdvACgPgQgAAEIQAACqwn87+o3eRECEIAABCAAAQhAAAIQgAAEihLQDVF//fWXLk2KU9ENdc+ePYt9cEMAAq0R0AFR3SEZS8WR0ZgGbghAAAIQgAAEIAABCEAAAhCAAAQgAAEIQAACEIAABAYCLAhSEiBQjQBLeNVQkxAEIAABCEAAAicjwMGzk2Uo6kAAAhCAAAQgAAEIQAACpyIwutT08ePHFy9enEpPlIHAiQg8fvz469evsUJPnz79/Plz7IMbAhCAAAQgAAEIQAACEIAABCAAAQhAAAIQgAAEIAABCAwEWBCkJECgAgGW8CpAJgkIQAACEIAABM5KgINnZ81Z9IIABCAAAQhAAAIQgAAETkJgWGp68OBBrM/79+9vb29jH9wQgEALBHQhoa4ljCX573//++HDh9gHNwQgAAEIQAACEIAABCAAAQhAAAIQgAAEIAABCEAAAhCICbAgGNPADYHdCbCEtztSIoQABCAAAQhA4FIEOHh2qexGWQhAAAIQgAAEIAABCECgSwJaavry5YuOr8TSv3nz5t27d7EPbghA4FgCuopQFxLGMrx9+5Z6GgPBDQEIQAACEIAABCAAAQhAAAIQgAAEIAABCEAAAhCAwCgBFgRHseAJge0EWMLbzpAYIAABCEAAAhC4OIE7P3/+vDgC1IcABCAAAQhAAAIQgAAEINALgdevX7969SqW9q+//nr48GHsgxsCEDiEgK41e/78eZz0p0+fHj9+HPvghgAEIAABCEAAAhCAAAQgAAEIQAACEIAABCAAAQhAAAI2ARYEbT48hcAiAizhLcJFYAhAAAIQgAAEIDBKgBvPRrHgCQEIQAACEIAABCAAAQhAoEUCt7e3Omn2yy+/BOG+f/8e3DggAIEDCahuhtQfPHjw48cPTp0FIDggAAEIQAACEIAABCAAAQhAAAIQgAAEIAABCEAAAhBwEmBB0AmKYBDwEGAJz0OJMBCAAAQgAAEIQMAmwI1nNh+eQgACEIAABCAAAQhAAAIQaJGAFpzev3+vE2hfvnxpUT5kgsD1CHz79u3JkyfS++XLly9evLgeADSGAAQgAAEIQAACEIAABCAAAQhAAAIQgAAEIAABCEBgTwIsCO5Jk7iuSoAlvKvmPHpDAAIQgAAEILAngf8P5XpI9mL7R1EAAAAASUVORK5CYII="/>
  <p:tag name="POWERPOINTLATEX_PIXELSPEREMHEIGHT#5C6D626F787B566920735C226167657220617474207D206628782C79295C6D626F787B205C226172207061727469656C6C7420646572697665726261722069207D2028612C62295C6D626F787B206F6D20625C61612064657D" val="183,3333"/>
  <p:tag name="POWERPOINTLATEX_BASELINEOFFSET#5C6D626F787B566920735C226167657220617474207D206628782C79295C6D626F787B205C226172207061727469656C6C7420646572697665726261722069207D2028612C62295C6D626F787B206F6D20625C61612064657D" val="46"/>
  <p:tag name="POWERPOINTLATEX_REFCOUNTER#5C6D626F787B566920735C226167657220617474207D206628782C79295C6D626F787B205C226172207061727469656C6C7420646572697665726261722069207D2028612C62295C6D626F787B206F6D20625C61612064657D" val="3"/>
  <p:tag name="POWERPOINTLATEX_CACHECONTEN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iVBORw0KGgoAAAANSUhEUgAAGz0AAAC4CAIAAABSqjBaAAAgAElEQVR4Aey9Pb4WuZav2Xm6nPIShpCk1x5glpngVVnAEBJGAJhlwh4BpFseMIJDDgEYwQG3vEzM62X/79FttUqKUKyIkCIkxbON/dOrVyEtPUsfa0l6FT/89ddf/xd/EIAABCAAAQhAAAIQgAAEIAABCEAAAhCAAAQgAAEIQAACEIAABCAAAQhAAAIQgAAEIAABCEAAAhCAAAQgAAEIQAACEIAABCAAAQh0SODPP//89OnTt2/fbt++fffu3Tt37nRYCUSGAAQgAAEIQAACEIDAOQQwp8/hTqkQgAAEIAABCEAAAhCAAAQ6JPC3DmVGZAhAAAIQgAAEIAABCEAAAlcn8OLFi1u3bt27d+/qIKg/BJoh8PXrV51zVcd8+/ZtM0IhCAQgAAEIQAACEIAABCAAAQhAAAIQgAAEIAABCEAAAr0SYEOwV80hd0sE2MJrSRvIAgEIQAACEIAABCBQkYCumHn8+LGua3z48OGzZ8+ePHny888/6zzbxQ+z4VlXbHNkfRkCeNaXUTUVhQAEIHBpApjTc+rHop4jQzwE7ASwqO2sSAkBCEAAAhCAAAQ6IvDDX3/91ZG4iAoBCEAAAhCAAAQgAAEIQODiBD5//qwTdXofsuPw7t07Hba7OBOqD4EWCGhD+ubmxkmid5Wrb/K68hb0ggwQgAAEIAABCEAAAhCAAAQgAAEIQAACEIAABCAAge4IsCHYncoQuFkCbOE1qxoEgwAEIAABCEAAAhAoSEB3QNy/f//79++Tef7yyy8fP36c/GrgSDzrgZVL1Q4mgGd9MHCKgwAEIACB4wlgTk8yx6KexEIkBDYQwKLeAI1HIAABCEAAAhCAQPsE/ta+iEgIAQhAAAIQgAAEIAABCEAAAo7A69evdbrOX9qoSF0PBxwIQKAFAj/99JMX48uXL3pd+QVPu3oCBCAAAQhAAAIQgAAEIAABCEAAAhCAAAQgAAEIQAACENhGgA3Bbdx4CgKTBNjCm8RCJAQgAAEIQAACEIDAYAQePnw4d2mjavr7778/ePBgsCrnq4NnnefDtxBYRQDPehUuEkMAAhCAQI8EMKdTrWFRp0yIgcBmAljUm9HxIAQgAAEIQAACEGiZwP/9n//5ny3Lh2wQgAAEIAABCEAAAhCAAAQg4Ag8ffpUW18hjTdv3lztOF1YfcIQaIqA7lT97//+b71U0Ev1X//1X//6r//6b//2bz6GAAQgAAEIQAACEIAABCAAAQhAAAIQgAAEIAABCEAAAhDIEGBDMAOHryCwgQBbeBug8QgEIAABCEAAAhCAQF8EdKz0/fv3eZn1svD/559/+WRjfItnPYYeqUU7BPCs29EFkkAAAhCAQA0CmNMpVSzqlAkxENhDAIt6Dz2ehQAEIAABCEAAAs0S4N7GZlWDYBCAAAQgAAEIQAACEIAABP4PgT///PM//uM/oqN1urRRm2EwggAE2iHw7//+79HVjXpXuWIU346QSAIBCEAAAhCAAAQgAAEIQAACEIAABCAAAQhAAAIQgECDBNgQbFApiDQGAbbwxtAjtYAABCAAAQhAAAIQmCMgi/d//a//Nfetj//69evwJ07xrL26CUCgLAE867I8yQ0CEIAABJoigDkdqgOLOqRBGAIFCWBRF4RJVhCAAAQgAAEIQKARAj/89ddfjYiCGBCAAAQgAAEIQAACEIAABCCQEtC+l16spNcdh189f/5cb3ULYwhDAAKNENDx1t9++y0U5pdffvn48WMYQxgCEIAABCAAAQhAAAIQgAAEIAABCEAAAhCAAAQgAAEIeAJsCHoUBCBQiQBbeJXAki0EIAABCEAAAhCAwLkE9DrwJ0+eGGX4448/bt26ZUzcXTI86+5UhsDdEcCz7k5lCAwBCEAAAosEMKdDRFjUIQ3CEKhBAIu6BlXyhAAEIAABCEAAAmcR+NtZBVMuBCAAAQhAAAIQgAAEIAABCCwSmNz3+vXXX7m0cREdCSBwFoG3b98+evQoLP33339/8OBBGEMYAhCAAAQgAAEIQAACEIAABCAAAQhAAAIQgAAEIAABCDgCbAjSEiBwAAG28A6ATBEQgAAEILCWgK6H0K+17927d+fOnR/++af71BTWIZMXL17witC1PEkPgWsSePfunb3iurfRnrivlHjWfekLaTslgGfdqeIQGwIQgAAEMgQwpz0cLGqPggAE6hHAoq7HlpwhAAEIQAACEIDA8QR++Ouvv44vlRIhAAEIQAACEIAABCAAAQhAYJHA5L6X7oPTmd3FZ0kAAQicS0Bn6HVdYyjDL7/8wpH6EAhhCEAAAhCAAAQgAAEIQAACEIAABCAAAQhAAAIQgAAE2BCkDUDgSAJs4R1Jm7IgAAEIQGCOgE6P3NzcRKdK5hLr/b7Pnz/XZY5zCYiHAAQuTkD3vX7//t0IQfc2Kr0xcUfJ8Kw7UhaiDkAAz3oAJVIFCEAAAhDwBDCnHQosat8kCEDgAAJY1AdApggIQAACEIAABCBwAAHubTwAMkVAAAIQgAAEIAABCEAAAiUJfP78WedWP3369OXLFx0jc2fOfvzxx5/++aeb0fQ3wFnVyX0vVY1730o2JvKCQE0C9+7d0zAVlkAXDmkQhgAEIAABCEAAAhCAAAQgAAEIQAACEIAABCAAAQhcnAAbghdvAFT/FAJs4Z2CnUIhAAEIQMAR0LG3ly9fGm9sDKHp9sZXr14NedtaWE3CEGiTQMsHVnWa9OHDh0ZuOmQrJ9SYuKNkeNYdKQtRhyGAZz2MKqkIBCAAgQMIYE4fAHlnEVjUOwHyOAQ2EMCi3gCNRyAAAQhAAAIQgEBrBLi3sTWNIA8EIAABCEAAAhCAAAQgME1AW0G//fPv27dv0ymCWF3hqOOq+uv0uOrkvpcq9fXr16CWBCEAgaYJTHZkrm5sWmcIBwEIQAACEIAABCAAAQjUISD/SO/eGOA1G3XwkCsEIACBLglobJfcna7Ad0kcoSEAgREJTO4jsCE4oqqpU1sEJrseW3htKQlpIACBtgngD27Wz+vXr3Vp4+bHdeGaLnzUj7o358CDcwTUqlnBnoNz5Xg1jPYPrL548eLm5saopufPn2sgMibuJdmkeY9n3Yv6kLNfApNdD8+6X4UiOQQgAIEaBDCna1CtkefktI5FXQM1eUIgJDDZ9bCoQ0SEIQABCEAAAhCAQPsEuLexfR0hIQQgAAEIQAACEIAABK5OQIvROrSqM3AbQOhN4zqatuHBcx9J35uko7efPn3igoNz9ULpEFhLQHet/vzzz9FTulL27du3USQfIQABCEAAAhCAAATOJSDHUz/J+/79u14V4AL6r7C80XN/A9msYOfqi9LbIeCbqOsy6kRpV1KkBNbKhhK3IzmSQAACEIDAHAEN15FFlA7v7tk3b948ffp0Lh/iIQABCEBgkQAbgouISNAgAW1+OdtABoM3EsK1FOcDPnr0SPv7zV7xzBZeg00LkSAAgRYI4A9W1cLjx48/fPgQFqEl0ydPnty9e/f+/fu6EMHNm27FVfPsly9fdFQsekSPd3oWLqz4kWHHM7VewqUPZ72wgn2kXtovSy2nlwOrOlCq9mxE+o9//GO8A6h41kbtk6wpAnjWTakDYSAwMAHvXPhFPGcGt7xqN7A6LlU1zOm+1I1F3Ze+kNYRwKKmJUAAAhCAAAQgAAEItEDgzHsb5XsLgQ5sORBuvzP8qL3PBw8etIAJGSAAAQhAAAIQgAAEIACBswjodjOdgXP+wjYZdLD173//e0cHztJzuqq4qoB/tK0B8BQEziXw8ePHhw8fRjJwjD4CwkcIQAACEIAABCBQj4A7hSynMvwNnsL+ULK7WWBOgHq+WLOCzaEg/oIE1ErVWfTnL+CIutKq5Rp+9XrBJkSVIQCBBgno8LoGdmcI+UA4vK+SmXsbV+EiMQQgAIGIABuCERA+NkIg8gSdS+jMBv1fJWTj22Fs4a3SJokhAIEBCOAPnqtEHfr6/fffvQy6q1ETpeUkmKZmXaqixOFiLP64IxnZLW4d21kvbukjhObhzwVYwZ4jc8H4jg6samxP3yg8pzJdrf7+/fu5bzuNx7PuVHHDix3NUHjWw2ucCkLgeAIaZ2T9uiW7STM4v46nR5p928rxMCmxOAHM6eJIq2aIRV0VL5lvJoBF/eLFi830eBACEIAABCAAAQhA4DAC/+JLkgF3c3PjP7YQ+OWXXyy70ZVEnTyVVaksn61eiqhXE/iPBCAAAQhAAAIQgAAEIHBxApObQI6JbmN8/vy5vIbbt28rRvvH7jXjOqsanbnUxrNeS67Dr10Y23LNJt+UfqJzdPFGSPUhsJOAOq8O0Ov+2TAffdQgpiEujCQMAQhAAAIQgAAEIFCEgAwwfyi5SIalMmlWsFIVJJ/xCGgt5cmTJ+PVixpBAAIQuDIBLZVH6+dXpkHdIQABCJxIgA3BE+FT9BwBnZh99uxZ/kfdc8/2GM8WXo9aQ2YIQGAPAfzBPfR2Pvv06dPw0sZVVxvrOhWZjr/++quWan0mmrJ15kRz2U7Ben+cFezeNdim/H0dWE0PmmaoRqfXMil7+QrPuhdNXUpOPGupm8Oxl2rzVPYYArq7Su6AjkK5ixqPKZRSILCNAOb0Nm5nPYVFfRZ5ys0QwKIWHCzqTAvhKwhAAAIQgAAEINAUgb81JQ3CQAACEIAABCAAAQhAAAIQcAS0waxrFicPlunt1nptuN4VrFOtd+7c0flU/SmgTb7Xr1/rQd2HrvscQ5L6JarOH+uRMLLBsF4ul96nrxcdaz+sQWkRCQIQMBJQF1ZHjhLrDI32FKNIPkIAAhCAAAQgAAEI7Ceg3+npWv8GbxloVrD9zMkBAhCAAAQgAAEIQAACEIAABOwE2BC0syLlYQS0yf7w4cOyyynRlv1hdbEXxBaenRUpIQABCEBgMwHZfnoJsX/83bt3G46B6WicTpiEJ080cWv69tkSgAAE9hPo8cCqhhRjxe/evdvFW8+N1VEyPGs7K1IeRgDP2qPmcKxHQQACRQjoxkZ34oh3sxXhSSaVCGBOVwJbL1ss6npsyXkzASxqjw6L2qMgAAEIQAACEIAABFomwL2NLWtnl2y6kkbb8+/fv9f/9q+n2VVVHi5HwDWbz58/y7ktl+tETspfpdA4J9AQBQEIQAACEIDAPwnILNE1i7poI+WhSxt1LaNubEy/8jE6YSZLIz2UpmVrn6bBgGTW69AjwfR2dFn1USQfIQCB7gjoFL6Gr0hsDUq1na+oRD5OEsAXnsRCJAQgAAEIVCXgZh8W8KtCJnMIQAACEBiPABPoeDqlRhCAAAQgcBgBptHDUC8WxIbgIiISnEJAv/0uXm4X98KwhVdc72QIAQhAAAIRgZcvX/qY58+f67XE/uPagPaVdPOaf+rXX3/1YQIQgMBOAvKauzuwqlNnkydsJ1GEY9Fkgr4i8az70td1pMWzDnXN4diQBmEIQAACwxPAnO5OxVjU3ansIgJjUYeKxqIOaRCGwIkEOGxzInyKhgAEINA+Ae5tbF9H6yTU3pvewah3Kv788896j6KMcv1X+M6dO69fv16XF6kvQ0D2ok6B+GajLefbt2+rzagtFb9DRHkqZ+WvUlzj/OGHH1S6ZLgMbyoKAQhAAAIQgMAyAdkJ3759S9O5SxtlTqRfRTG6JFqvFvzll1/CeB1T0zvBwph2wrK7ZL2n8qS3T6ZpiIEABNonIIcr3UTUi0+jYar9iowkIb7wSNqkLhCAAAR6IcACfi+aQk4IQAACEGiKABNoU+pAGAhAAAIQ6IsA02hr+mJDsDWNII8noL11Hy4SCG+VKpJhpUzYwqsElmwhAAEIQMAR0LF5nQxxYR172/9rjlevXnm2Hz580AE5/5EABCCwh0CPB1btJ0v17vA9l8buAVvjWTzrGlTJswgBPOsQI4djQxqEIQABCAxPAHO6LxVjUfelr0tJi0UdqhuLOqRBGALHE+CwzfHMKRECEIBAjwS4t7FHrc3KrFccaEft5ubGb/D7pLr1Rm9I0yEztuc9EwKOgE6E6GZPHd2Imo3ajNqSWpTaVRFWykctUHmmdzCpdMkgSYoURCYQgAAEIAABCPROQEfEUoPBVeq3335bvLRRJ1xldeiS6GfPnqW3pMkaaZOP7m6L7DHJqbes37t3r02BkQoCEFhLQN1ZnTp6SvfJ4gpFTI75iC98DGdKgQAEIACBkAAL+CENwhCAAAQgAAEjASZQIyiSQQACEIAABFICTKMpk9Nj2BA8XQUIMEdA2+tzX22L7+jVZWzhbVMxT0EAAhCAgIVAeFBNP+WwPJJP8+DBg/By5PAax/yDfAsBCGQIdHpgVb/ByVQq/Co9sRZ+210Yz7o7lV1HYDzrSNccjo2A8BECEIDAqAQwp7vTLBZ1dyq7jsBY1JGusagjIHyEwGEEOGxzGGoKggAEINA7gR/++usvV4evX7/KenPh8D5yXR2iO1MUoxtP0mtEitRfF8PpT68QdAHlefv2bf3XxxPvKBEQXQqjKqvuIjN3ccxOAto4V2VVd/ffXa24Lc+3b9/qYhrLs3qv2khvS7NUmTRzBNQSLPu1b968efr06Vwmlvj3798/efJkMaVWfGTILiYjAQQgAAEIQAACAxPQrYtzp1QXTQXdUS6TY9F0//Tp04mOxqTudH1YeE7XpZGzwK3rk7iIhEDXBDT++OUXXxH8dI/imAC+8DGcKQUCEIAABEICLOCHNGqHf/jhh4JF/P3vf9fPIItk2KxgRWpHJkMScLulrmpuz9T919rLhl1j7YfqDbRDgqJS9QgwgdZjS86XJaAVeHciyI3kCrtRfXFdfZLY/oMEk9kSCQEIFCHANFoEY9lM2BAsy5PcihPQ3rR2rJxV4E0FF9hgKhRcUSle08kM2cKbxEIkBCAwEgH8weO1GR2e/8c//rH4umKLkNHhOv9rIMuzg6VhBXswhZ5VnahPhWI0fmDVuPM42O4MnnXYRAk3SADPmsOxDTZLRBqAgOzen3/+uWBFtD9469atghmS1ZUJYE53p30s6u5UdjWBsaixqK/W5qlvgwQ4bNOgUhAJAhCAQLME/v97Gy0i6rc0uspQ7+Xb8FOcNP9ff/310aNHpX7tluZfPEa2vqqvv505q9bawNNfka13J4yuunv48KFdsAavqrELT8pSBDKLYmkRe9qM+o79LQd6m58ESwUgBgIQgAAEIACBKxDIm7V5gyT/bEhPHo22msKYc8Nzkpc6rXtu7SgdAhCICMydnqHLR6DqfcQXrseWnCEAAQhAYI7AnM0/lz7v+8w9RXxKwN0Q528jEli9oiw91ZQ+GMbUuGWgWcHCihOGQJ6AmrE6lNZY7H1qsF8G5vnwbRECTKBFMJIJBOwE3PH39A1DmRy4tzEDh68gcC4BptFz+U+WPqcUdgcmcRHZIAGZCnID517BmArc3R1SbOGlSiQGAhC4DgH8wUq6Dt8o+dNPP2muKVJQNGfxotBJqqxgT2IhMiUw56m5lPlN2/yzYVk1DqzaSx/p5zlztcazDtsb4ZYJ4Fm3rB1kg0AvBNyJI71kRaeh9Bt/rdfJYrEf23DV5N7GXtTdvpxz5pmTHHO6QQ3OqQyLukFlIdIkASzqSSxEQgACBQnMzZVzReQNnrmniIcABCAAgWEIrLu30Vdbly1qTcd/XBvQjY3aeer3pRyrfuHv4Wi7XTteT548qVFx5bnqMs27d+/KOfGyEbgggejQxiKBPedFJl9GnSmRVZ4MHL6CAAQgAAEIjE1AN5trF3myjvnf9q+ybeSP6LUnk6UcH6m9cxlaqTFf46ze8bWjRAhAYJLA5FsK9/hck6UQOUlg1XyhHPboBV94UgVEQgACELgmARbwm9K7vDA5XPYLiWrc2zgJpFnBJqUlEgKegP2UUn5tx2dIAAKeABOoR0EAAkcSkE2it5Aaf9/FvY1HqoayILCKANPoKlwHJGZD8ADIFHEMAaMP2OnxVLbwjmlFlAIBCDRLAH+wuGrCg3CPHj16//59qSJ++OEHn9VIN7L5ShUMGK0XlcgKdkHsHWUV9tNI7HyTWHUAqcaB1adPn/7222+RzJMfh7mYCc96Ur9E9kjAODfhWfeoXGSGwFkEZJnobSsfPnwwCjCMeWCsL8nqEcCcrse2Rs5Y1DWokucpBLCoT8FOoRC4CAEO21xE0VQTAhCAQCkCf9uWkSxaHdTe9qzbc9KMte3xFp7S8SzdK6ef7tuF0Y8Atf6lvbEaFdc9kuk9L3nZdMheSsyn4duxCdh/leo46AalbedF1NKMP+rwwNfK5h8kAAEIQAACEIBA1wR0l+LcpY2qly5Az9Tu2bNnmW+jrzKlRCkP+CjHKjXm5WvI6TigdIqAAAROISAvPl1S0NBExz9AHWv9TXzhA5RCERCAAASGJ8ACfmsq1jaNlKI7hhCsNQLI0ykBve3v3bt3nQqP2C0TYAJtWTvINjYBGUt6CWi6eDV2rakdBAYjwDTaoELZEGxQKYi0jYB8QMuDm08XWzKvl0bjZ2oFsYVXDzg5QwACrRHAHyyukfCI2u3btwvmr+vkfG7pwTP/FQERYAWbZpAh0PWBVePWjH6+V+MnbBmq9b7Cs67HlpwPJoBnfTBwioPAFQjo7jz97Ffz/hUqSx3bIYA53Y4ujJJgURtBkax9AljU7esICSHQKQEO23SqOMSGAAQgcCKBjfc2SmJt84Q7vvY6yBu3J242pRazPn36lB7SSgVWGl3yWPXyBeN70iLZ7G9QiR7k4xgEjDu1YWU3PKLHN7S0bQWFohKGAAQgAAEIQKA7Anpzl97ylxFbbx2f+1Y/Iv3999/nvk3jtzkyaT77Y+QcTd5w3eAFIvsrSw4QgEBIYLKb60pBDWhhMsLFCWzwNzc8IrHxhYvrjgwhAAEI9EuABfw2daf3bLV5g0CzgrWpR6RqhMDjx4/bWWxphAli7CfABLqfITlAYA8Bftm1hx7PQuB0Akyjp6sgEoANwQgIH7smoJeXW+Rvc9XFIjlbeBZKpIEABMYmgD9YSb9lV1DDWyDD2yErCd97tqxg967BSvJ3fWBVB8yMd7Y+f/68EsCDs8WzPhg4xVUlgGddFS+ZQ+DKBDRdlvU7rgyTui8SwJxeRNRaAizq1jSCPHsIYFHvocezEIBAhgCHbTJw+AoCEIAABCYJbL+3US/dyt+rMlne3bt3J+N7jBSBxZ/u6/yZrH9d8livglrg2Lbdvupqm3ryk/MpBNRsjDu1oXjb2syGpySbJAyLJgwBCEAAAhCAwPAEXr16lbdPMm9DWrsiZrl+/QDgMniePXuWFqQbKjOVTdMTAwEI9EhA3XzyF2v8BKKqNvGFq+IlcwhAAAIQmCSg2YcF/EkyLUQ2a3o1K1gLWkOGZgnQbptVTaeCMYF2qjjEHokAA/tI2qQuVyPANNqaxqURNgRbUwry7CEw+VbCNMN+97vZwku1SQwEIHA1AviDV9P4RepLw76IoldVs+sDq4s/ZHModBK16m/ZVgHfkxjPeg89nm2QAJ51g0pBJAgMQwC7dxhVtl8RzOn2dRRKiEUd0iA8AAEs6gGUSBUg0CABDts0qBREggAEINA+ge33NqpuL168WFvDbT9QXFvKYenv3bunray54nRJ5cePH+e+LRW/GenmB0tJTj4nEvjjjz82lJ6/Smkuw20tbdtTczIQDwEIQAACEIBA4wS0qnVzc5MRMn//+6dPnzLPpl/dv38/jTw+Zm5ffO01lMdLTokQgEARAm/evEnz0Q7i69ev03hiihDAFy6CkUwgAAEIQGAVgc3rnJsfXCXexRNP3qPdApNmBWsBDjI0S6CRl2Q0ywfB1hLYPA9ufnCthKSHwPAE9B7TH3/8cfhqUkEIDElg82y4+cEhMRasFBuCBWGSVQsELFvz+c39FmqRl4EtvDwfvoUABIYngD9YUMWhZ73tEP6cMOHhB9Zm5yiF8VAKaRAWgd4PrH748MGix5cvX1qStZ8Gz7p9HSHhKgJ41qtwkRgCEFhFgBNHq3CReDMBzOnN6M56EIv6LPKUW4kAFnUlsGQLgYsT2HxmZvODFwdO9SEAAQiMQeBfdlZD3tqqW0W05fz+/fvHjx/vLLedx0VgctNLG+2///77AXKG++4HFEcREFhLQH1hw1mT8KjK2hJJDwEIQOA6BMJLtLXB9uDBgwHqPmSlBtBL7Sos+hT5mxaNL0rytWhhQ1o3vE/6EXrvnA5Ae1EJQAACAxPQ+8wnF1V0ZHaYt50PrL7FquELLyIiAQQgAIE9BDryHFnA36Po2s8263w1K9icRjrqknNVIH4/gfzSzf78yeFqBJhAr6Zx6tsmAd1osHbtvc2KIBUErkaAabQpjbMh2JQ6EKYIAYt50MJ2/J7KsoW3hx7PQgACYxDAHyylx9u3b/sj9GUNdZ+tROVGQou+WMG2ULpUmq4PrH79+tXya3Bdp37v3r0B1IpnPYASqUJEAM9afnfEhI8QgEApAti9pUiST54A5nSeT2vfYlG3phHk2U8AixqLen8rIgcIpATKruGn+ROzmQC/U9iMjgchAIEDCBx9b6OqJJ98pHsb5xazVM1jflmnHf1tDYV78bZxG+OpbS7ZtoMd247vbG7YYyiIWkAAAhAwEri5ufEpdRRvjHsbh6yUVxOBOQKL+3YFf9qhrI4x1Ocq6+KfPHmSJpCJHq4ipQmIgQAEBiOgq1onB0ANEZ8/fx6ssi1UB1+4BS0gAwQgAIEiBDryHDevc7KAX6SpLGai5WvL75oW8ymeoFnBJmvaUZeclJ/IIgQYtYpgJBNPgAnUoyAAgRMJbO6JJ8pM0RCAgAhs7rxYdDXaDxuCNaiS57kEPn36tChAwc39xbIqJWALrxJYsoUABHohsNmk7KWCh8mpS9P8HoTl9+RGwaLzJCrF+OCVk+HvXFn7k3WfPK8Vpixo0xY/sDr5vvBQeBfWm4PTyLYiSCIAACAASURBVB5j8Kx71Boy5wngWUfGTB4X30IAAqsItPAzmVUCk7hTApjTfSkOi7ovfSGthQAWNRa1pZ2QBgJrCWzeGWHxeS3qten5ncJaYqSHAASOJPC3nYXpBVxr93p///33P//8c2e57Tw+uZilrbXD7qbc/A60bXfwtUMeSXYSWNtzVdy27ecNT6lxTvasnVXmcQhAAAKDERjJoPKqGbJSvnYE5ghosdgfUZ1Ls8GimMtKP7GY++qw+KdPn4avPfflDnNUzteIAAQgkCcgx2dyUNJ5/bdv3+af5dttBPCFt3HjKQhAAAJNEejLc2QBv6nGkwrT7FGJZgVLGfbVJVP5iYEABNokwATapl6QCgIQgAAEuiDANNqOmtgQbEcXSFKKwNevXye3uaP8516FHiVr+SNbeC1rB9kgAAEIdETg119/9dLqdFyp5XT9GMdnq8AYb/sOa0QYArUJ9H5gNRoEJnHp9ziH/aJtUoBSkXjWpUiSTzsE8Kw5HNtOa0QSCEAAAtsIYE5v43bWU1jUZ5Gn3HoEsKixqOu1LnK+OAEO27TZAEptrLRZO6SCAAQGILD33kYhCHeUjUQWX6dgzKeFZLLvUzEmr11Ik5WK2XaLzeRLEkqJRD7tE9jQADZ0dnHY8NSGR9oHjoQQgAAEihP4448/iud5eoZDVup0qu0LsOgd6LqK/J3Ojx49Mlbz+fPnm1fQjEUsJtM+5WSVVc0XL14sPk4CCEBgMAJz7g8XuVZSNL5wJbBkCwEIQOBIAt15jizgH9k8KOt4At11yeMRXaTEzW+avQgfqrmBABPoBmg8AoGyBDq6SLpsxckNAgMQYBptQYlsCLagBWQoTsByQYxeoJXf3C8uVaUM2cKrBJZsIQCBLgjgD5ZSU3Sj4rt374rkHOZjPzVXpOh+M2EFu1/d1ZB88vRmWFDLB1b1Q2WLWa6DsmGNOg3jWXeqOMTOE7B0YTzrPEO+hQAEIACBcwlgTp/Lf1XpWNSrcJG4FwJY1NIUPzfrpbkiZ3cEOGzToMr4nUKDSkEkCEAgJFDg3sYNv3hf9MxDERsP61bySEKtjx98F8y2TTX26SPFXe2jbgVadbBGDWZbw75z586qxiapuLHoaq2R+kIAAtsIfP/+fduDLT81ZKVaBt6IbOFZ0kmRFhe8jMvNyuf169eTRRwZOSftwZe/H1llyoIABDIE9NO1SadecyKeUYbb5q/whTej40EIQAAC7RDoznOcnOsXea5aU13MjQQQqEeguy5ZDwU5QwACZQkwgZblSW4QgAAEIHApAkyjLaibDcEWtIAMxQlYfgu3uLlfXKpKGbKFVwks2UIAAhC4GoHQOJ8zEVcx+fjxY/jrlSJ5rhKAxBAYgEDXB1YtNrl+j/P06dMBNDU3xHHUdgDlXrkKll6MZ33lFkLdIbCfwKrfC+8vjhwuSABzuiOlY1F3pCxEtRPAohYrfm5mbzCkhMAqAuF6vv1BfvRhZ7UhJb9T2ACNRyAAgSMJFLi3UeeT1s4l37590z39R9azXlnpKsOcK1tPBr2Mce2ivN4GrNv06olEzl0QSFvvnNhasd1z3aqe/emnn+Yyj+LtUkUP8hECEIDA1QgM+ZaAISt1tZa5tr7v379fXDq5f/9+PlvdLr24KCYDWOdW8/kc8K38oMkdgmGOyh3AkCIgMB6BuWWEm5sbvSN9vPqeXiO714kvfLqyEAACEIDAJIHuPEcW8Cf1SOQwBLrrksOQpyIQGJ4AE+jwKqaCEIAABCBQjwDTaD22xpzZEDSCIll3BCZ3uqNaLG7uR+lb/sgWXsvaQTYIQAACvRDQbOKvTSnyg+pnz575uusnPDo15z8SgAAELAR6P7BqOfWks7IWFI2nwbNuXEGIt5kAnrVDx+HYzU2IByEAAQicSwBz+lz+q0rHol6Fi8QdEcCidsrCou6o0SJqRwQ4bNOgsvidQoNKQSQIQCAkUODeRmW3YV9nzx1wYQXODesChQ8fPoQyaGf98ePHYcwxYW2/+U39xRLv3r379u3bxWQkGJ6AbEfLxq2a1qdPn3RD62Ygevbvf/+75erGN2/eSKrNBfEgBCAAgUsRWLzqrkcaQ1aqR0UcKbNluVzm66JIr1+/njOJZYTIFGnEAJ5zneZ+8rFYcRJAAAIDEJDHNHf5LINDDf3iC9egSp4QgAAEjiTQo+c4561McmMBfxILkc0S6LFLNgsTwSAAgYgAE2gEhI8QgAAEIAABOwGmUTurGinZEKxBlTxPJ/D161fLIsDaF5CfXq+MAGzhZeDwFQQgAAEIGAloNnn16pVPrB9U7znDptMO375987mN8XscXx0CEDiGQO8HVqPfr01CG+O8GZ71pHKJ7J0AnnWowTEGq7BGhCEAAQhcgQDmdEdaxqLuSFmIaieARR2ywqIOaRCGQCkCHLYpRbJUPpYjCqXKIh8IQAACGwiUubdRe8D2SwOdlGPsE2vejaA/efIkijnmozb1dbOeRQv6zadlceQYsSnldAK6ZlQtJ3Ojok5S6oTHnTt3doqqHFSQXuw5l4+7UOnp06dzCYiHAAQgAIGIgMbVKGaAj0NWagC9VK2CxTS9f/++RQYZNrpXXSa6rj+T1aFNJh17VaPSonwjF0N//Pjxy5cvk3V58eLFZDyREIDARQjMbZhp8USD2EUgHFlNfOEjaVMWBCAAgeIEevQcWcAv3gzIsB0CPXbJdughCQQgkCfABJrnw7cQgAAEIACBDAGm0Qyc2l+xIVibMPmfRcCys68TgBp/zpKwRrls4dWgSp4QgAAErkZAZ+PD8/PPnj3T+4nXQtChOJ1/C6djvcZ4sGl3LRPSQ2AbgbAfzeXQ7IFV+ZtzMvt4nZsdYHDAs/YKJTAYAcsQhGc9mNKpDgQgAIHBCFjmMszpFpSORd2CFpChBgHLKIRFXYM8eULgOgQ4bNOarvmdQmsaQR4IQCAiUObeRmU6d/V+VF748f379+HHHsPp7ZMbOJSquO7F0/164b5+mrOusPn8+fMA+3Bp1YjZTODevXu6B0Q3HKnxyB11+Sigxiw7Rgs0pRqM8lGvV57KWfm7a0YVULkqvZ0LlTaT5EEIQAACBxMI35x8cNH1ihuyUvVwDZCzTpQuKl3WwiprRFdx6WyrrA69nFyXIcrUaQfU3I86ZKW3IySSQAACpxDQQDfnzs8NHafIOVKh+MIjaZO6QAACVyOw6ES0CYQF/Db1glT7CXTaJfdXnBwgAIFjCDCBHsOZUiAAAQhAYEgCTKNnqXVuVZ8NwbM0QrmlCFh+C6dXRJcqrpF82MJrRBGIAQEIQKB3AjrJFs6Sshh1YsH4Uxqdr9NZOJ2gC+fiN2/eNPIa495Vg/xXI9D7gdUPHz4sqmwM3xPPelHRJOiUQDibz1UhtBnm0vQVj2fdl76QFgIQgECGAOZ0Bk5rX2FRt6YR5ClFAIs6IjnX2aNkfIQABFYR4LDNKly1E/M7hdqEyR8CENhJ4F92Pu8f10VsNzc3/qMloEsPdamKJWWbaXTN3JcvX0LZtCN+7r0wWsvWFr4EE1v5HpqEvn//rtvxJNiTJ0+kIyUIBSYMAU9AnfGY/qg+okuUfLkEIAABCEBgM4Ehvc0hK7VZxVd40LJcfvfu3TFQyFCP3AdfL1bJPQoCELgyAQ0Fk4drFakXMJy72jCwXvCFB1YuVYMABAYm0K/nyAL+wM3yylXrt0teWWvUHQJ9EWAC7UtfSAsBCEAAAk0RYBo9Xh1sCB7PnBIPI2DZ3B/vdgnhZQvvsDZGQRCAAATGJvDx40fdtOjnU50i04879CsP/dfpuPv37yt8+/Zt2fC6COOPP/7Q2rvSKL1/xPN59erV06dP/UcCEICAnUDaodJnWz6w+u7du1TgMEYGuX5YHsb0GMaz7lFryGwkYBmF8KyNMEkGAQhAAALHE7BMZJjTx+slLRGLOmVCzDAELAMRFvUw6qYiEDiRAIdtToQfFc3vFCIgfIQABFojUOzeRu3uyKOeu4hkstoyjrWvrElr8tv2I3U3YiSkLkaMYk75KF3otYqnFE2hEIAABCAAAQgcRmCV3XWYVDsLGrJSO5mM/bhluVzHUseAMHc546NHj/r1icZQDbWAQCMEdDOjXrowuZqsAUQn+BuREzEgAAEIQAACpxPo3XNkAf/0JoQAZQn03iXL0iA3CECgHgEm0HpsyRkCEIAABIYnwDR6pIrZEDySNmUdSUCvEtcbxBdLHPK3cGzhLeqdBBCAAAQgYCSggx/6iUdoMWp6TX+QkslNdzvquB0v/swg4isI5Al0fWDVYpPrXtc8gS6+DcfJUGCO2oY0CPdIwNKLVS886x6Vi8wQgAAELkIAc7oXRWNR96Ip5FxLAIuan5utbTOkh8BOAhy22QmwyOP8TqEIRjKBAATqEfhbwaw33Fq4aqe5oKhFskqF30CgiCRkAgEIQAACEIDA1Qjo8uvxqjxkpcZTU9kaWfbtWn7fmp2G3lc2uTiuHHAi7BhJCYHhCTx//nyyjhottcU4+RWREIAABCAAgasRwHO8msapb+ME6JKNKwjxIAABCEAAAhCAAAQgAIEjCbAheCRtyjqYgGVnX+8nG/WFhWzhHdzeKA4CEIDAwARevHjx6dOnbfcx6YyZjp9xaePAzYOqHUDAYtY2e2D1w4cPeUSSfIAhAs86r2W+7ZqAZQjCs+5axQgPAQhAYHgClrkMc/r0ZoBFfboKEKAeAcsohEVdjz85QwACEDieAL9TOJ45JUIAAmsJlLy38cmTJ2uLT68+XJvDWenlu0YvEOblXWfpgnIhAAEIQAACFySg03vj1XrISo2npoI10qLJ3FWGYSn3798PP3YannuPsfYDHjx40GmlEBsCEChO4OnTp3N53tzczH1FPAQgAAEIQOBSBPAcL6VuKts+Abpk+zpCQghAAAIQgAAEIAABCEDgMAJsCB6GmoKOJ2D5Ldy2K6iOr8uGEtnC2wCNRyAAAQhAYI6AblX7+PGjVteNU+ePP/6oGxv/+OOPt2/fjnpF8hwr4iFQlkDvB1bfvXuXB/Ly5ct8gi6+xbPuQk0IuY0AnvUcNw7HzpEhHgIQgEBTBDCnm1JHRhgs6gwcvuqdABb1nAaxqOfIEA8BCPROgN8p9K5B5IfAFQiUvLdRO8G6u3AVNV3U8vnz51WPNJI4vXFSO+KNyIYYEIAABCAAAQgMT8CyztgdhCEr1Z0WjhTYsmgyxmuO5PJ8+fJlki1OxCQWIiFwZQJz6ypaheAdQVduGNQdAhCAAAQ8ATxHj4IABFogQJdsQQvIAAEIQAACEIAABCAAAQi0QIANwRa0gAz1CFhWAIyXT9UTsmrObOFVxUvmEIAABC5IwN3e+Ndff+kiNp0fu3v3ro7J6YpGodB/fdTEqqsWdL5OZ0W4sfGCLYQq1yDQ9YFVDQVzZ1AdK40hjx8/rsHtyDzxrI+kTVnHE8CzxrM+vtVRIgQgAIGCBDCnC8KslxUWdT225NwCASxqLOoW2iEyQAACRxKwjPxHykNZEIAABFICJe9tVO4brh1JL0BMpWwtRpte0RCvDfIHDx60JifyQAACEIAABCAwKoHIFBmjmkNWagzVVKpF/hiZK1SHUCuVfmS2c+8rkwwbHKgjJacsCEDgeAKZYaHH9ZPjAVIiBCAAAQgMTwDPcXgVU8G+CNAl+9IX0kIAAhCAAAQgAAEIQAAC9QiwIViPLTmfTuDr16/fv39fFGPsexvZwltsACSAAAQgAIFtBHTPmq5l1MUKmnD1ExXd5Kj/+vjx48cXL17oesdt2fIUBCCQEuj6wKrueE1rFMY8f/48/NhpGM+6U8UhtoUAnrUo4VlbmgppIAABCDRLAHO6WdWEgmFRhzQID0YAi1oKxaIerFVTHQhAYJEAv1NYREQCCEDgdAKF723U3YXuRX/2ivV470Aqc8bStaMgJQQgAAEIQAACELAQWHxvqiWT1tIMWanWILcmj/F9a62JvVYete0PHz5MPqUfrty6dWvyKyIhAIHLEsisq2T20S+Li4pDAAIQgMDVCOA5Xk3j1LdxAnTJxhWEeBCAAAQgAAEIQAACEIDAYQTYEDwMNQWdQsDyc4iffvpp7L1vtvBOaXsUCgEIQAACEIAABAoS6PrA6twZVMdHP+J7+vRpQVanZIVnfQp2Cj2MAJ61UONZH9beKAgCEIBADQKY0zWols0Ti7osT3JrjQAWtTSCRd1as0QeCECgKgF+p1AVL5lDAAKlCBS+t1FibbjBUC8JLFWfY/Lh3sZjOFMKBCAAAQhAAAKTBCzrjJMPthw5ZKVaBt6CbJb3rd2/f78FUffIkPoOPrcNrpN/lgAEIDAwgbnB4fv37+/fvx+44lQNAhCAAAQgsEgAz3EREQkgcCQBuuSRtCkLAhCAAAQgAAEIQAACEGiZABuCLWsH2fYTsKwA6J2F+wtqPAe28BpXEOJBAAIQgAAEIACBPIGuD6zmbfI5SzUPpLVv8axb0wjylCWQ78WuLDzrsszJDQIQgAAEyhLAnC7Ls0ZuWNQ1qJJnOwSwqJ0u5lYA+LlZO20VSSAAgVIELCN/qbLIBwIQgMBmAk3c25jxBjdXrN6Dnz9//vbtW5j/3bt379y5E8YQhgAEIAABCEAAAvUIDOltDlmpem1gjJwjo3qyUrK0J+M7inz16tWctI8fP577ingIQODKBJ48eTJX/cyQMvcI8RCAAAQgAIGRCOA5jqRN6jIAAbrkAEqkChCAAAQgAAEIQAACEIBAEQKZ1Xs2BIsQJpNzCVhWAK5wuwRbeOe2Q0qHAAQgAAEIQAACOwn0e2B18UW/L1++3AmnhcfxrFvQAjLUI4Bn7djiWddrY+QMAQhAoDYBzOnahPfnj0W9nyE5tEwAi9ppB4u65VaKbBCAQFkClpG/bInkBgEIQGADgfL3NuoGw7W3q+hNC1+/ft0g/SmPpLdMzt1Nfop4FAoBCEAAAhCAwPAE3r17N14dh6zUeGoqWKOPHz9acuv9enRVUy8smqzpFX64MllxIiEAgUUC9+7d+/HHHyeT9bV+MlkFIiEAAQhAAAJ7COA57qHHsxAoToAuWRwpGUIAAhCAAAQgAAEIQAACPRJgQ7BHrSGznYBO9s5teYeZXGH7my28UOOEIQABCEAAAhCAQF8Euj6wmv+Jsn7OduvWrb7UkUqLZ50yIWYkAnjWXpt41h4FAQhAAAJ9EcCcbl9fWNTt6wgJ9xDAovb0sKg9CgIQgMDwBPidwvAqpoIQGINA+XsbxWXDPYbpZYjN8k1FzdxN3mwtEAwCEIAABCAAgU4JZFbSO62RxB6yUv2q4xjJdfXYYkFrr4NfzPD4BDc3N3OFbnCa5rIiHgIQGI9AZp0hXZQYr/rUCAIQgAAEIDBJAM9xEguREDiLAF3yLPKUCwEIQAACEIAABCAAAQi0RoANwdY0gjxlCeTviHFl6YVkA9wUY+HGFp6FEmkgAAEIQAACEIBAgwS6PrCa/4ny8+fPGwS+ViQ867XESN8XATzrUF941iENwhCAAAR6IYA53b6msKjb1xES7iGARR3Sw6IOaRCGAARGJcDvFEbVLPWCwHgEqtzb+PTp07Wkerl34P3791HVHj16dJEzZ1HF+QgBCEAAAhCAwCkEerGaVsEZslKrCFww8adPnxZrff/+/cU0LSf4888/MxsDjx8/bll4ZIMABM4loKWGOQE+fPgw9xXxEIAABCAAgbEJ4DmOrV9q1x0BumR3KkNgCEAAAhCAAAQgAAEIQKAGATYEa1Alz6YIZLa8vZy//PKLD48dYAtvbP1SOwhAAAIQgAAEBibQ74HVz58/f//+fU41MsXv3Lkz920v8XjWvWgKOTcTwLMO0eFZhzQIQwACEOiFAOZ045rCom5cQYi3nwAWdcgQizqkQRgCEBiVAL9TGFWz1AsC4xGocm+jMGVsvkmI2knSlbeTXzUVmY7vv/76a1MSIgwEIAABCEAAAgMT0Er6eLc1DVmpgRthqap1/b41I4TMW46v88MVIyuSQQACEYEHDx5EMf7jt2/fdB7XfyQAAQhAAAIQuAgBPMeLKJpq9kKALtmLppATAhCAAAQgAAEIQAACEKhNgA3B2oTJ/3QC/BYuVAFbeCENwhCAAAQgAAEIQKAjAv0eWM14neL/6tWrjrQwJ2qmjhy1nYNGfF8E8KxDfeFZhzQIQwACEOiFAOZ045rCom5cQYi3nwAWdcgQizqkQRgCEBiSAL9TGFKtVAoCoxKodW/jhtsM0ysRW4Ou8T2y7H/88ceMddua/MgDAQhAAAIQgEDvBMY4YRNpYchKRXXkY0pA946lkVHM/fv3o5i+PmZuWeUwWV+qRFoInEIg8z6M9tdPTiFGoRCAAAQgMDYBPMex9UvtuiNAl+xOZQgMAQhAAAIQgAAEIAABCFQiwIZgJbBk2wiBr1+/6o3si8JcavubLbzF9kACCEAAAhCAAAQg0CCBfg+sZrzOu3fv3rt3r0Haa0XK1PFSvsZabqTvhQCedaopPOuUCTEQgAAEGieAOd24grCoG1cQ4u0kgEWdAsSiTpkQAwEIjESA3ymMpE3qAoHhCdS6t1G3GepOw1X4Mp7hqnzqJU5vRthwPWU98cgZAhCAAAQgAIGxCegK6Zubm8HqOGSlBtNRjep8/vzZkm3XR8rSO9/DKmfWx8NkhCEAgSsTyJw6zbwR8crEqDsEIAABCAxMAM9xYOVStR4J0CV71BoyQwACEIAABCAAAQhAAAI1CLAhWIMqeTZFIHrN+aRsOid8586dya+GjGQLb0i1UikIQAACEIAABMYm0O+BVV1Okbki5+XLlwMoDs96ACVShTwBPOuUD551yoQYCEAAAi0TwJxuWTuSDYu6cQUh3n4CWNQpQyzqlAkxEIDAMAT4ncIwqqQiELgIgVr3NgrfhjsN37592zJ37m1sWTvIBgEIQAACEBiewBgnbCI1DVmpqI58TAl8+vQpjYxifvrppyimr4+ZW9Wu9sOVvhSHtBBoh8CTJ0/mhPn+/fvHjx/nviUeAhCAAAQgMB4BPMfxdEqNuiZAl+xafQgPAQhAAAIQgAAEIAABCBQkwIZgQZhk1SYBy2/hMr8Na7NSO6ViC28nQB6HAAQgAAEIQAACxxPo98Dqhw8f5nDphO3jx4/nvu0oHs+6I2Uh6jYCeNYpNzzrlAkxEIAABFomgDndsnYkGxZ14wpCvP0EsKhThljUKRNiIACBYQjwO4VhVElFIHARAm3d25hejNiOGvRSiOhNZXfv3r3Ui4Lb0QWSQAACEIAABC5IQC9NbdlS2qaRISu1DcXVnvry5ctilWVsL6ZpOUGmw2YWx1uuEbJBAAIHE7h161bmBtvMqdyD5aQ4CEAAAhCAQG0CeI61CZM/BFYRoEuuwkViCEAAAhCAAAQgAAEIQGBsAmwIjq1faicC/BYubQZs4aVMiIEABCAAAQhAAAKNE+j3wGrmBpbnz583jt0oHp61ERTJ+iWAZ53qDs86ZUIMBCAAgZYJYE63rB3JhkXduIIQbz8BLOqUIRZ1yoQYCEBgDAL8TmEMPVILCFyKQMV7G3Wn4drLVuTAayRtUwGvXr2KBPv111+jGD5CAAIQgAAEIACBSgSGvOhtyEpVagCDZWtZMb9//36/tf7zzz8ze5O//PJLv1VDcghA4EgCmeEicyr3SAkpCwIQgAAEIHAAATzHAyBTBATsBOiSdlakhAAEIAABCEAAAhCAAATGJsCG4Nj6pXYioKO8379/X0SR2c9afLbTBJkqs4XXqU4RGwIQgAAEIACBsQl0emA143X++OOPT58+HUBrmTqqdhnDe4C6U4WLEMCznlN0poPjWc9BIx4CEIDAWQQwp88ibykXi9pCiTRdE8CinlMfFvUcGeIhAIGuCfA7ha7Vh/AQuCaBivc2CuiGmw0zV/ufq6EPHz5EAoyx0RVVio8QgAAEIAABCDRI4MWLF5k74BoU2CLSkJWyVJw0IvDt27dFDmuvgF/M8MgE+SMjmZXxI4WkLAhAoH0CmeFCP5P7/Plz+1VAQghAAAIQgMBOAniOOwHyOATKEqBLluVJbhCAAAQgAAEIQAACEIBA1wTYEOxafQhvIWD5Oa7ui9H73S25jZSGLbyRtEldIAABCEAAAhC4AoFOD6xmDPINv9RrU9F41m3qBakKEsh0ZF8KnrVH4QIcjo2A8BECEIDA6QQwp09XQUYALOoMHL4agwAW9Zwe2auaI0M8BCDQLwF+p9Cv7pAcAlcmUPfexg03G7Z5b+Pbt2+jVjLMRldULz5CAAIQgAAEINAagY8fP97c3LQm1U55hqzUTibXedx40dhPP/3UL5PMroDqdevWrX6rhuQQgMCRBDIbaRIjM9QcKSRlQQACEIAABOoRwHOsx5acIbCBAF1yAzQegQAEIAABCEAAAhCAAAQGJpBZpWdDcGC9X6pqmUbuOeQ3s3yywQL5Wlu4DQaE6kAAAhCAAAQgAIGWCfR7YDVzA8vLly9bZm6XLWM841nbMZKyZQKZRu7FzvuYPtlggXytLdwGA0J1IAABCDRLAHO6WdU4wTKTJhZ147pDPCOBTCP3OeRtS59ssEC+1hZugwGhOhCAQO8E+J1C7xpEfghclkDdexuFde39hnorjobU1vSR3ia5tl6t1Qh5IAABCEAAAhDogoDsoocPH3Yhql3IIStlrz4pP336ZIFw584dS7I202RWt+/evdumzEgFAQg0SEDXvGq/fE6wzFAz9wjxEIAABCAAgY4I4Dl2pCxEvQIBuuQVtEwdIQABCEAAAhCAAAQgAIFVBDKr9GwIriJJ4mYJZBq5lzn/qzCfbLAAW3iDKZTqQAACEIAABCAwNoF+D6x++PBhUjX6Ldsw7w7POB141pPaJ7I7AplG7uuCZ+1R+ICFm09MAAIQgAAEqhLAnK6Kd3/mmUkTi3o/XnJogUCmkXvxsKg945C/BgAAIABJREFUCh+wcPOJCUAAAhA4nQC/UzhdBQgAAQhsJtDcvY2qSXpJ4ubqFXnw69evX758CbPSvQn37t0LYwhDAAIQqE1AY9Hbt28fP36s8UdXWf3wzz8FHjx4oPg///yztgDkDwEIHE9gSFdzyEod3za6LjEyrSfr0vX+kF4op8voJ+ulyGtuBszRIB4CEFgkkBkP2UhbpEcCCEAAAhDolwCeY7+6Q/IhCdAlh1QrlYIABCAAAQhAAAIQgAAE9hBgQ3APPZ7tgoAOqmV2vX0VLrv9zRaebwMEIAABCEAAAhCAQOMEOj2wqu25ObDPnz+f+6qveDzrvvSFtBsI4FnnoeFZ5/nwLQQgAIFGCGBON6KISTGwqCexEDkSASzqvDaxqPN8+BYCEOiFAL9T6EVTyAkBCEwS+JfJ2IKRul9Mtxx++/bNnqdeC6YLyNp5A1h6j6ReUGavDimHJKAVDb0qRA3b/emQ4h9//BEeVfzxxx9v376txu/+5Pzocj0jitevX7969UqJ9f/p06fGp+olk62j9TXV11fTV9ZVU/9dNe/fv6+zmO103npMjsxZKwsahTQwqrGl5boWqBtbnj179ubNmxMbjOR07STtFGohktz3CHUHNRi1FppKqlBiNhAYeIzSlazq2huYtPzIkJVqGXibslnet6Zpok3hLVLlb1K77A9XLOhIAwEIpAQ0aMy9O12JZQjZPc00c2LyBAa2M/MV51sIjEeA7tydTvEce1EZ64G9aGqnnHTJnQB5vDsCDG7dqQyBByBAvxtAiVRhFQG81FW4SAyBZgmwIdisahCsFIF8I3el6EiYXjlcqsS+8mELrxF96ai5jqDo1KKOLIYHXH0T1ZFFd7pVp1DcqcXLNtpGVIYYELg4AfzBizeAItVnJW0Dxk4PrM4dGJMhOow9k3c6OGq7obXzSGsE8o3cSYtnPac1GU4cjp2DUzwe5zqP1PHRyoNbf1BA6dOf1rpfTWrxYaTJOk+Gby9CAHO6ZUXnjQ0s6pZ1h2xGAvlG7jLBop6DiUU9R6ZgPCt1BWGS1X4CnV5/xO8UItUzsERAevzIbmCPWtsjc/V7GyWcbjl8+fLlKinfvXt34u1jkahd39uolUGtBrqlQP1X2F29p4DqpVs1o8ryMUNA46O2P+XmuQXWTEp9Jc76i1Jq7VXd4cmTJ5nr6h4/fuw3WXVd11kd4f3796rpYmVdNVVfLT17IPJytaajaqouPnLggHqZ62KquBbZM8pdC0H2sQZPacH4oBqMFCHz1Ji+SDLXVDRoqzHMZei+muwRrqk0MhbJkJWQTpvqvOnIKXW8ePFirpqT8VKiNOiOh7oMlUzXVqq16DDoo0eP2Eqc5LYYOfwYpYFF84WfDhaBdJFgyEp1Qb5BIUOzYU48WU1zX7Ufn5+7hzkzlypCM6nqrj9No35KVTI362n6k1rzlnCapyXGWelu7nZFq0Q9qKnWFcrpBwvG4mnUHrz35K1laUQGs0wglGIHnr/HVj0Oe9IO05JyeDszhYAflDI5McavMEz6pG563faSD+WsEUPOqXLWXzRTh79adLPnABYL3bnTZY0Leo6qsnplqi9FNruAP9J64IljfhdFX7BLdqGXPUJKp84e0OLM/7YJ/jn+KEPZBvrv9jicFy8XXs5II0v3e6psf3akwe0KRn6PE6i9NV4nJf0ur+uxNxndOVE5qt4/9Rupbj6Sc+r8U/0fY/kLLzX1eth8zw8C9b5lGi3FVoNYJqsBltcytct85ZwOwZHT4Tq+/A6l98O7doj0dylfI4Or8a/yjdwJn9/G8hVUw1Bu+pNP6md/fauGobne7epqA7GvjpOvuyo7hg3jldhawHiUV+1NfxJeg5I/haWGp3MLbjgqeNSzBqJFB1+ny/SS+G1Fu445t3OkPP+3Rf7//QnXYT1Ugukwarh45ZQokdxsEg4dEqxxJW7TzthP4Q/O6fefI9b/GbJ8GjV4tfNLHchnBdtrPwqMtJIWVe2Aj5pWFktp8MCqJsRJsZ8/fz4Z32OkzOaM2IeZHxkZTvkKz/oU7JUKzTdyV2jeu/SC4Vl7FAQKEriIc72ZmPioF+svb0t4Sz4qSNaFM+YHWwv16wnOc/cbfKp+6La7FYUj1xMi/nwsSCDfBVxBmNMFga/KSmNUJj0WtVove1WZFtLFV/lG7qqART2nStFjr2oOzs54Vup2Auz0cVnC7tC1XADNLwr7wIk/+jC6dY65c17cEQ6vBRlyZ11/JKTj3aThwa4NjDSwLO5xD3lokNOhzvAOh8chFT3dtf+q/yey02XPx2p8ry+XqYS///3vkZhaMDI9WTmRqP7jH/+QeNqQe/PmjX6zrWnJ3X8helrnisROP+rZyjIOkr1OAIhtCnBPjDQl9aWA0iUqKTpNVi9GUmkr19J+jNVXTQdraWoP6nGqV76j6Vs1G6VU+g36kiJUhBFylEyjwYYS1z5Stl9oOV5i12vtylkC+wFTjdwPmCra3uDtbFWivSspZb26r9Vs4+mvMEapMailRf3a+FENu00NDlmpNlF3IZUGZEuT3jaBNkIgU0FZCI0IWVCMtYOzJl/ZSPsFULka94zzuJIpsR7ZXy45LBKQfi16UXcYzFNYJLM5QWZUUYfanC0PhgTWDmUZpbivWvCFZYPhB4VaPjcsdaiZebdUNr93SzUeqi8vNiqfYNU0qmVDtUbLsOzzdwE3derxc7ltKJ3uHKky/Nj4ssZ4nmO+41s6ZmvGkqYVjV1ho9oT1tCnNilKG3p62Uc0Di9W5BRdnCvYeF2ybLPpLje1Ya1CWxpV2h1kSxhNAjWb9PEoRqNfa/T6GtwEeXgjX3XMWM49TqCttfkW5KHf5bWgXtDOJqNlw9rupapqsgB13iaaHSwfNYvpWTWePL0Gv8VLzei3cS+1wea0KBLT6CKisgkyzVujVtmy2s/NDXf2dU6ltM8g7Vd/VAkt5nd+MNe4JEXbvVGVKENIzakXpJlxQI28l1r0JaeWOCw2akY10VfK7ZSlP7Vz7+CrH6nlu20j9Rc1HkvvcxXRU2s1qKL1lH3E9sQklXDVG73d+tUGwfSIanSKHtfC7yu9pa/Z2wP+oO9KewJnDVkHNF03AththhCjsLCCHQLJhzVmat5RlzxAre0UoTk3j8V929q605zYg/mbGdUMVlNLj8CztlDqLo3FtseznhsKNG11p/FeBJb1ZTH451STxg9mqboB2dJ/UxSTMWrMBy95WYRfaxMKi8arDUa7hNHmoNFo76UTXUrOObs0au2Y02e1ikgR4Ucs6pDGZFjjs3116ywVU65lUsOinmzhisSiLt6DNN9pP2IO+Np4KeiCK3XFlVIkQ9nGMnflKMlq1dQgvUjRcnNkx2o+tQxEx+9SlW2NrvWqyuKQIk29gLXeRJqnchDntb3GpZd20gz7jSmrytoDixQngX1n8Xvc6iwq2tJZnBLzc3eoTZWoUow5K+X+xhmWbgkXX0NoYY0FRVtUH6b5QR+2jWirntKF3JZLzcM81UBbuM7/8ePH/j2rTjzNuIoMRT0srJdM6pWJauW6zHh/oRoQuSg9j1E3TOsO1/wrQTTKaxa5ffu2Au6/y9PfkJ15XIOmJhXfzvX+nDSx1H3M+2DVumSmpALkERm/dXP8WR3HKGQ+mbtuXN1/W++Tru3vO9U7kNXwJuWR1aKs9P4H196URtmmo2vV8VOXPUu86DL1SWk3RMoeUuZl27xy26a1VH512BcvXqTxUYzS3NzcRJGLH+XLPX36dDHZZRNcYYzSOKOXKkRWxyqNa7DV36pHMok14FgafCYHfTVkpfJVvuC37iUAslhUd8t4q5QWe0Mt0A7Ted2yxNQFZM+UnUfsYriUavYPHz6ce0rivX37du7b7uI1OGviTk0RY0U078vsMSaOkm2bbZWJmpYm9MFeXBnBOfGjBgQ1cstQ4IXU0q1sbO8T+fgjAxJbU7AWDVWohhEZ2PtnwLLyT7qKvohjVnV8ceMFRrUz8YOaaqsF1aF6WZxHNWyNbJsXMSJ6Gtv11/7sSXeOFJd+bHZZYyTPUe1wyAX87tYD0/aficnbWu7BUzZTzhJspC6Z0ftFvipoEmjtRfZAfvVeLz7V4kyerfJRsnyaw77tbnAraFW2ZhW0NoHqXa+WBcyCbXX/FqpG71ULMpPC+0MILqD/2pEsu0hCv5skH0ZuW/a0+IlhKfZwelomfdZS+n4Dw5frdgE0K527EeDlyQTwUjNw3FetzUeLAreZoLVptE1KNaTSyHadDcE8QG19ailym/kkB0HP7reF8hLy7TYCsop//vnnxWe1vza5dCzXT+P8htNTrkRt6crGOHcDcbHuSpBfvWELz8LQnkajjVpUpSOLGo606FHW/ZmrmrFzzT0excswth9Bcdvimw94+KLdMpGKLtVJS7mKR+rR0xg4gD+4R7mj+oN7mEw+K1ClNrXd0MQK9iTnycgax/UnC6oRqYlD05lWL5W5ZVFUKS0OS2sHVufWCU/8LVtxbeJZe6R41h7FYAGj8Y9nnRml8ayLd4phnOviZFyGmptkUmba5M5yD/sVg+VogWwk416b7HZh2b+eIHpaTJAhWmo9Yac6Lvs45vRIWxJY1L4jY1F7FIMFsKgtCmWvykJpf5pSGxmTkpRdqfNbt+40rxZOVWh4AU4ow+KJ3zDxZHjbCS4tfOkiBcnmBfOBtJRISLcqGCbTCqFfKnQBPaJZMkyThvs9bGNxW8RWR+wc1ZCtY6X91ozXU/v6I8mvfYHBbtJIG5glpqOBxVXH4mlaKq40YxwaHHU3EEUbm/H/SKZFzAP+tD/0P0o1fJCRcYBg+SLSmVuC5x+p+q1+HGggZ02i3KpK23XmuvYus/mqu0XUPtWq1UIs1VRuOko4l6HmFeWTXjXtFKlnLUXsSaPSZUJl2o378YOqoCqr2UgkPaI/BfQxU7UoT+XTXatTNaUg55ZE1dnwUfk4dc/pS8VNthMpaBLdXLNR+rki9sRLhrkSQxqugyhx2FS0m6j2IwdsEaYSqFHtkTN6drHEUPh8WOqLMo8+qtZq5/lMMt9WUlwkZHcf1S+GHKPUKdSiNJuodnuaTaZF7fxqQ4McslLddZmDBbbMCzub4trH1aEOhhAVp66dkXlxKolya/ajZvn84JyBEH4lfWnoWFVNzbb7J/cWnM1VtW4/8eJ8Heo9CkuhUuspdVRLnhzH1DJVo1NEmixUVnQELfx4Fr1JUfuKXGy3agmC36kvvH+o9M1scfLCD1ps+QXVIb3kXeZSc7RvAD6gAbPZAYfu7NWUDzTSncf2HNVN8lpY9W0LnU4yTNpLUUWURja2EjeyHrg4MocJLBU8RRfHCDZ2lwwVfbWwVuNlzUZdtchHWchzMDUjLxYhu2ju8SPjOx3cClqVjVgFXunSyGLjsSfYP2hrUrMXVyTl/lWISl1eu5ZeTTsD9LvW+p1RoZZF4LyXKtVXap+STcansSIHJ8NLNY6NnfaLg5vTYnGtTaOLAg+TQA0409QXm/cYHDQFFLFRjScTNOyrwa/dWBwD9Sm1kH4zjdx/NSlbKYu6/S1dtvAmG0DxSMtoI5tTg4mGXw0UbolSYsgqc0OHcpCyFu1SjWlKWVz+KEOJ5HvQ/kBmoSYst5JZvr+TCviiXtZSkh4vMhGHKq4Rxh/cRnVsf3Abk8mnWMGexOIjNW5bNom63p7zlV0bsJBZO3fsTK+5bG0tLOkna6ppzvJsL2nwrKUpi61raaJ41m02e+nXor5J4fGsHTrNiZN8iNxAwDLgdORcbyCQf0SrjpOTb6YXa14WMT2l//rLpIy+0qCtxYG8PDu/lWxRoelHyw61+uDkr1zT3FbFaDXDUvpOCDw+SWBtO1+l2W2J1X0mRd0ZOVnTwcxpIcKiFgTLBGdpnFjUOztdpcexqC1g2auyUNqTpruVOospaBkYjWm2Wbb5dmssOpPMMulLs5kc1n51jPcq2hn7XPaPFhO09m40tpWbhtm5DGVmKJ9Jm0pw7HrndwqT4093A4urRcHhZXEzV4hWOdpRnzWadpPasUSqd6iIqNDwo4TXQKcupi6puqjL6BH9KaCPma4XZqKw8lF6i0gF06DoDTCPu4UwaiKLHy0z4oYKr3oktenVPVblUDaxOtUiN3uC47toWRr1ckv17qiqTcpesVsSqYQaTDWLrBqq9hSXCpDGZFZnNFvYjTPlrBY1Z36FzVIGnDikkjQYU2qvK6y+C08aEzI907ahMWcO11xDdUWU5SkZ8taDCpXwqtectKE8qulibmpLlqzCbOfCKdVUI8aYScX5cicbjEpXZaUs1dp1Z9Vrzo2RGErsMyQgAgOPUZMNxtgUj0m2oTUOWSl6YoaAhrVjWuPaUkrNIJm6Z77Kz3FjWOAyEeeU4hb4VE01DylCfwoofR5LfoYNaU/OC1p90PgTFaqZV+XKlJpboJGoYc6E9xCQlictLuldWpAuXGOQjjJWkFLukWHDsxJsriUrXqJuyLPSI5Mt3wtv70GVxOs02wxV13TVbo1VU9tu0Bee7JW+2awK5NvYpAWIHxQ1noLqkO7kYEb5u49qtPkJV89KEjVXDXFKqVlS/xVeJZ4e1/g5KcBZkXRne49upDtPjhv2WhyQUl1jc3vWpFBQQuW2WZL9DxpHFbUry6SpoWNxjNIIY8lqf9WiHCzz+Cm6OEawsbtkpOuLfJSpMOcIhwOUN9jUvJ0LLz7qg/pTh1UmGYdaz056cHo2LGIyrGfPVYSEXByOJGSbg5sEm6S6IbIRq8A3htYm0OPHRrVMT2NbwNLxNzSVIssj9DtHvrV+Z2xpi2OmajfnpWpCydgzarSaa/SsRgCldL1A/zUrKUa4jO6qJNQjxuock0zCz3U3Sas51N7lhSLD0JciVvY890MYeD7aD+eUHFqbRk+BcEqh+RFSejlFqsMK1QC+OBpodHLjvBuoNVJpwHcjvB/BfEDDXWYo01NRcZpEMukP4zB2QflG7nSXmotq/HOmqbQsS1tToXNCXZPQx3xByq21uT7Ue2beFyJ9GyYmvIFApkW5RqjBQe1Kw4sxczUn6WWulfo8qw7jksEVVOS/xsN83dXXlGayLNFTB9RY7QxyN67qvyRU39RT0dg7mYlg2vmHoqqUOVtXebrhwgnmnnKDhqTNDxpeSGWuIsISCa8lYEEtjUxmK93N6Vc6korVwJyd4LXs2p56nzop/qCoCkWGoW/qB/uDk+peGynV58dhVzs/RgmFurMfo/xooFY0l4+e1TiWCqZnPbq5gJ5NHzwyRkIu9j4JqZ7imORlUxdbzE0tzZJVvqDDvlVjmNPdufHFGSrDyRrNDbyHqaBsQfn2WdUkK1uRbblJm+rOk4r2kXjW29i281S+kTtF41lrUvNtPg3o23YU2q8kGlHnDCfHXMNRd851QXVo2lVPTJvfZIz6tVvdmhRAWckA0wgvnot5Vm3ei1OMardowFRdT5CEw8/1k43k3EjM6cHMaTWnvLExfC/Doj53SDmm9Hwjd5M1FjUWdb3WKHtpsRHKqpEKFi0rCXnYSp3FFJy0dbdFbtuLmTM1t8mQPiUIiw1DE2X64OaYA6ZdTXyT4qmyckC2KcJRUgNWM17VcuzFSbZJsduJVDdfbC0FE3Q6sDgCqxpJXsV5j3iy2ah0KUsdQcOpa4GCmXG962k2M/OqUC0aWCYFh1RDR4O7gSh6Q5c/7t7GDTPoAVNUHlnaytWN849U/bY7C6AqjUqZazScnAbyo/9aYSZni8ly7YbLWhmUfnIq0nL8nkUozSX5BX1VU4P16b07j0u1WJxRlEDDmltwd9On/ktfqppayyTbUMURhLR3a/zJaz8doML8Cw5WizRUlw1tRrXLV0HVUdF5TVm+XVRlyC0fzowD6Ryn2k3Kv9g2MqVY6jtSmklWw4xR9okg3yzrfbvBJxmyUiP1qeJ10ShXrwVuzlnDfvGarsowP+/YXe5VhR6ZeNJaVq01f+Vrp6l/cmB3utYAsliLtGjNtharUkWnz6pcybNYKAkWCcjsTJt9xp7JNIO89bsoyaoEaq6p2NHIc6Q8eeFTZyEUdcOUnS/uCt9OtsNh7EynwcUWHraifDjTo/GDjP2loDqkrEkHPOO5q3S/fDEnsEZF5TDZNSabh0ae/Lw/V1Dx+EmZ6c6TWlNkI915bM8xP2vPqWYu3mLrFu9WLsPMqOKk1dgyORzl5ZF9dcx6YF6M6NtFkVTlU3RxjGBjd8lI18N/VEO17M5I6XZnRyk1fUwaM6knIvNgbkDz8crqREX0PrhNKsKzXRVoxCrwjaG1CfT4sXG/db3Y/Ve1EJ9Y9rZX07YA/c7DbK3fGRU6uazqK+UCk2ah6hslcx9l4Si9vc0bfdUMXmNNSyXDS53U+1xkRnEsOtnbZGvTqF3y3lPmbTP7QNcdh0XXXmTUu/MElEk6xcieSWkonznveDJ9mgMxmwnkG7kb26ORPB29XbJFP1SKTptEOH2csjJjQZcfhFPH2ZInaRwBtYq5FuXahgaBSUPUCFB25tzw4vKX+vJDmbGgNJnGwLB57wyLUlqEj5ncylfv1lPGbiVQFn9zrS6UbVpxFaThwnLqVaqxeO6qqSU3j4tARCA/MjsNTqpes0OqX8XgD0aELR8tfVBN3dijLSVWTSM5F4cUVWfRcgiFZAU7pDEXXrTh1UPV2OYebyp+cgaZHHOOjFS7LU5JA2xahRoFFZd8VYaqUVpNH1PJGFslYaXEi71SZPCsK8E/ONt8I3etHc8az7pqsxzYuS7FbXLO9ZORD2j3Z5vVracy6xvKttJ8Zxl/MkXLm05Nd+VZfD0hGgNLqZV85ghgTs+R6Tc+39kz3bzfKjvJsah716Bd/nwjx6J2JLGo7S1qVUrNm/kWqG8nV8jzpSyOYGrYO1fq8mJ7E7dUQDXKV3ny24yRXEQwQZgsN4zM9521YmzzF0J58uG5LZuyFrVl982Rsevdnuda5qXSH7mn3+/A4tpnweEl03TT8UE7jJMD4+RBzbBhZErJ97jMt5OFyoPeMCP4UlS71AcPK6Kw4NceZ7w8KNqjsAeOu7dRSzZR41j8qFZrr0nxlJowIgnV3IuXsirDviyAVVVrJPHkYSxF2q0He0UmFzGjJqePNYqWkFp2SSurMXTPlBDW3WJFadYMH2kkLDJzxqvXztzsHlVBulvk4CCkXdtiB3h5JgOT9kckoeVjatxExe3U4yKi/W3yAOMgajOZrhSljGD6j5U6vkXjjaS5whi12Ph9ezgrsMHbHLJSjXSKNsXYYN4f0J7P9SA0fOXr2KYqjVLNDc6rrI7MQJE3KlKbZJWRMGeYSR5j9Uk2SSAdBxa9J+lirpsc6XGr/cyJ4eNXte1JPqUi82OLjM9SBV0hn7mhbNWQkgGVGeV808oPd5nMV32FH7QKV+3EBdWhhpQ21zlPU3bR2qFMo/Rcbr4Nu4AqtTbzspzpzpFGLB/nlpsipUu5aTNz6otSzhWaX9awDJVzOR8Tr2pubq7pKt8emQ/bWovqm9reUS12zmWLbWCuBUZylvqYrpNH9dXHU3RxjGCL6khpHByzp0uWaiTt56NpcXGIzgzvlgpq3k/PBChGXqF/PO+5uJYjMXz6gwMDDG6iV6oDNmIV+DbQ2gR6/Nio7uNpbAukPbRIa9m51kq/C7XQWr8ztrTF+UV1jIw3uQOTZoyyynsKGZE03ag1hjzTcDQrZXKr9BVeaqqUxZhO+0WlJrQ529am0c0V6evBRdO3r+rYpV00k5TAnptab2TiprZHfvxfVZxdMFKKgGbtxWFcCbxLOGcASEd2W1eOZ6bQc5ej51pFfjQ40QWeE7iX+HR8iNpGZIJurpfyiQaisCB9JUk2Zz73oLF/hZJkwpml2sk+tW3ktPgFc6ZdyiF1FYV6Qx8XSYsv7EeqVBJi8gQseo8649x0gD+YR734rXpuZhxwX2VGg8X8D0igGXOxRWkoiFrUKsE0jKRjQrRWkJ+4HUmJsarcgonT4THS+04tLzakPfwLcshnpVE9wtLCx9SRydfC8u2kK7RtHrcUd0qaxS55ilQHFLrYGVcpOrWc0wY52Zx831lV3AF8RirCaPl7e3XOlJKO1F+MZCa9AK/uDVa3sdw9yfKjwYlT855KNfJsOkT4xuACpWZ/5SNNRZn7j/qqhnO9H7LaXn6EdFXQnpfvp3sKnbRXVYRMVnX/PTlPPpvRiFfN3Ngihfo0PrBtvlj0ApS/fT1hsqZEriKAOb0KV/uJ83Oo+lf7VdgmoUYkPzpNBlYNWel0iUW9TS81nsKiNlLNjwZY1EaMUbKuV+ospuDk+Lktcps1u0h4mzD+KUvL1xTg0+8PVPV6Jk/iKXIb/Ki1Rx9lMaYr7Skfe9GLE3ea+cExclsiCJU+Ljb79rcACg4vc55g5EWqxLm1iyjlXLOxt9VFvWvCTTtjRsLFDKMEls6ys5FEJc59vLii57Dk4w/1vizDdNQl5taA8rUq8m3asuf6f5HiLJloqlMrL9XQq1oAluq0lmZyvbXqXDs5OkddoOBk4IErz7Qzapgu293yWz6umukqhhfylIDrYpEKoo9zs/ucwKKdzsFhnpEu1MGNfTPMJA3vH68s7bPI1t1iU1m1WJYqQr1YLU1acH97htBJqpFhp1LmupLdizvGbEpZNRJzkTEqNTPSjnxuzIYZcMhKNdIvmhVDA2M0kZ3YbiVJcXtmLfn8UK85Ym2G7aTX4JzOodsmrGjqDNvMnKGlgsJkkkTyGOHIwJu0832GcxO3Mf8rJxO6qFUY547MuDHXBopzzrcK1zwOE8ZSuwi1b8AuQDO2MFSai9iZjob6I36QsWEckEwTmdTh/mQPaBjMd+qoj0cfw9FJ3V8ZRgn0UWVpBtxcNT07mW1a0DZjYLNg/kG6c6oLS0wjyxpje45udXFPHw9VaVwk9F1jf2BuVAkx+4qcAAAgAElEQVSl6mI9cBUKy4h3vC5UhWMEG7tLrmoJ/SZW+1wcdqToIhXUVBIOCC7sO4jGkPTbKEaiFpFkVSbDDG4DG/mtTaDHj41qpatadZo4s9gSdcNVH+VZpGVZYuh3KedGrHGL+sI0mbVcX8fQS3Xd2X/lAmpI9uXcsPQobJnyJjlH+dT4iJcaKd34cVJfUauTVTw3SKpJGAs6a/miRmNL82xtGk0lHDIm3/zUbsertQa6vJcqa2TDaK9HIncmdF4WTxMNibqRxqP53TLGOmnnDIC5ATxTx3y53v3M5HD8V1EbjrhtgHB8FVorcXLxwYOVbVmWqnJTnj7/NDBpseyB5kpUoRrE9Ldzz2jOzkl7k6ysPehUUAonirEsHUfGnnLYQ1g1WnSH1Un3VHyPrnt/NlVWpHF9xB+Uli/lD25r1RZ3PjQCt5XinpqcRLwJodEgbcZRDCvYe/gf86y0vDj4R2qt91GSaIqsMdFMDsI1CjpGa5Ol4FmnLVMtCs96srV0Gpna5KnSFeNqh2c9CcdFDjb6HdaeJ+0iz3kA53onyUkz3vPxgdDl2Vmie1wZpktJitkw/uflSUvxlfKByc6Vjl0HrCd4iz1fKb4tQgBzugjGRjLBovYDmg9gUTfSOEuJkc5KXtdhwBWHRR0yicKTk34pNY2Xj3Bp7yZiGH207IYsklncCt+8ZOr3niw2YVS1DR+3mbK1z2eq7osq6OWwzeQ+pqz0xQpuTmDpBXa919b1hkYbPVIVptOCBWnjA4uriFj5PW4NNXsGGTkmaRNV/qF2VMTcFJa3hMNM5jbT09LzMZPLCMV3BxanBlVNKsiLuv/bKyt6M71D723Mr/qFHcCHJ7vc5tquejAdKeY69qpsyyaWSOrk6oHq1Wv3IFnVCnUhgL7V+cABw5ZkyCvObriE1cmH0xKLLyU7AWSzephzgcyUma9F8W8XZzKNCZvVERkKczRWFZGOUWG2O3Wqmubz17fSbyktLMKvMRdIflGa9FhCkmE4FSNa/ZGiM0zU2sPc8uFMPsN/xRg1qeJ8g3HflvIfJgWoETlkpWqAGinPxQFfrUJTTL9Vzi8kdddJvSJSw0Bq2uxNyIXJdP/U3IpmWxVt98vyGnFiKI2vKYFVBKIp297CMwbYYSNAphH6rzY38lUYjYnzlmRTohprdEqyqNFK1zv9prlatOwL4wfNae2UeM16bk3PjzyWgG+36QStx9XOS3nrlmlUJZ6ysEN3Vou9Tne29Au7HXJ8Z+9oAX9yVAn5y1QrNcJIEYvuYboQV0l9eUPLETjF3GpTsLBJzIVb7pKVWtGJ2S7O1wVtA1dNjRXpROz6SN7fdw3mMKfPK+UKg9uQVkELE6hkcGKIsP7UzjU3Gff75kZIxSsH5aN5UI1T+fu2uj+g3CSnMrfMIJMSqodKPHkcqqyy2iwe/W4Sb2rbRMuebW4yWtq891InDTxF7m/ePgc1y8zSoiOfJ+mzKhtIJ0ePpWxB6puTDSyMPMVPVzUlm2q9qKBQ1E77RVmd1shNPUVDsXqfLPO0cYYqSMOn+D41INTOM2+Hj+cTqWHITkgbjI/ZU+XUctB44jSYL9SVXlvXl83fYgNozBefdG6S4vYYAGpOvmmlATWY1pSSN78ZV9fqK9/26u3s5wf2YyxMzeBqMDKQVk3fkyNw5GuoV/qhda1GwvQWwfKdNLIV9XGz4+kFU4npWBHFuPHKP0LASCDfHx1k7/jgD4atzmMxojYmS+fcsFAXPssfzFQhP8BKbI0tRcYoL4OGhXS8cjOyxpwUWhSjMdNndUxAAuft3lLDuKvOZG8NIaSu+jEc6pWyWGVV/3i9W+orXYSqqWcIWYSpkSY/PkwaOTXEOCxPPOvDULdTkMWawrN2+sKzLt5u882v3pySH9uPca4tMDUmh5PsZFgmZd7DtRQ0lybyjp01st9BDovLW5iuymmJkflRyhBN7fOIuQpKhQmrQ/hEApjTJ8JfLDo/6mJRLwIME6S+uV+ssIyoYVaECxLImzRuNsGidsCxqEs1vHQ0SO0WPz7sL3Rxni27UqfaqURNEJaRLap49FFNTsvgQrHHitOzyqSIMKqUspKdrzoqW/1t044e9JQWjdiIiVuC3lZu5ilVLSpIH4/Z9soTEKiM2Hu+SuubxvRl54hVvp3r234HFqdrya8+mLq6qe58TDq+KQf/rQL5NYT8xBfmo/CeBumfTXuEBPbfFgwIZiR/+lHV3zzQ7RH1CorezKdMOzMWL/WnzSIfoxZszLxsstTWOWYO21mLVOwM3koWwM4qnPL4JDdNcscIk59uixsu6ZxXcC5PiRmXs9MHD46ZbANh99FYtHMCW1wmUJNbpe5UlaHAq7KKaOfbpCuleLOJ1vfDuriwdBTJWeqj6pJaS6kAiomsQD0YJsubgGtnwOKES+GqnU/asKui6GWMEvawsc2F+/I2R61U7T7Se/75nSHXtvPDaeME0kEs7LDRPNJ4Xbx4qWGw3y7KzPtaNfBFKxDNtuJpN3ImlyZDjbjwWS5nWM0ewxFeNX57LfKGcT2rz0uYtqu0YShmp/3viysSyEPrdHgpQsaeSTpEX9zOVPXxg+zt54CU+W4eDlNucT+doJWmuEewuFriBFu7oLGTJ905Ajh8dw7b/1y4eOOPIBf8aOxWrqZHLuBPjioR8OJTZ8YvcEUfYBlKuZaN2yN14dtbm4JFrWLyY0dd0tPuMSCHZbGR1FtjSU0XdRPLGvhhW29Op1cb3Aa2ClqbQBensMnhsd6PoNJBTMTU3SbFmIxUpy410dPvJgkrMlq9EfAwZX7EtgywYW6ltKmmlQ74YUEu7LzUtJ9qnqq0vLYo1f4V7LRbZWLwUiM4A89HUU17+Zh2z7Qj+5hTfJ9eSIZyph3fM1QgGvPDB3sML1o+++sbtVK3cxdFhoR9+GD/okf1bZbZYkxK9Ro0vDpcQOqTQbi5XD0o+yFTumsee/Iv/mzeMtnfQYoL3HKG+YUODQtVhc8PO/WM28lK5YUJ+126EBd1TM1ZpczyyIsJxfBhgZqskSKjzlLQR16cqiQenXFOL5n4SGVey2EAfzA1Cwu65Kl2og4e6sKH25krNfjkB3bJrGaWVrNITNqARU8ieVBzgYMtzKutpBVR7tpMuj6wqkarkVbtWX+lJvS1AOulT4fQsGMONncvmiv76xsZkHjW9ZquPeeMb+tbu1Sfzu941p6PC+zvIHatjZEyb4NdyrmeVGg0YEbtzX08YBEgNVEyDvVkRfKRliEosi5kdYQ0Dl5PUHH5GvHtWQTSthq2ExeWsXqWePlyxzanVXcs6rA17jcYogkCizrfv4751jKdYVE7XWgoDntEFN7fQY7R+OmlXGqlToOepYtFbcl9lBtbUFmar/MuzKQMilSzLytJWqloapiTpAYWJ8ykAFJcKmqNmHyP2HkkICNwnrP7Nt0ezWR47ld5jK46xfeVNOznMappVcIy6qHB1PAurrVQI+lqYarQc3cDR1V0qIW14UPvbZRwaaNMW0kUU7XVzvFK5aw3AM3JsC1euCKAcx9rmyPb5D/lqUnj8kiNT1pOTnFlDZe0oAOagWWFTj3uFNW7QlMsUa/R1BWtR2+TVvlEOUcfVw13mc6+h+cpJqDjmQ68e/is0pGl1hImWqEIFbrIPKOvqJru45FD0CpWVROnnZExygOfbCdRZEfepqtXJP/kx+4q5VVGYJLA4lCvZhANtpP5NBsZTg1pkz5gTCtORiZQVKkiZxGUbcrHx7iD3a4uUen2+dFigvoSi3MbPkM1Zk9PAalplbWc3xM6YPN+cf3RVaopPeab9AHQmqKxQRjszElo+EGTWE6MtFhKGqA0UU7qzj5LrqpjNOaH438Y1traqjWNVTKEienOIQ0fnmwSoYJcOLK0Q0Or5WWNtCJpTF+eo32N6DAPwtKEKvXxxaGvUrm++yhgOfBxmC7aFyztgGlMX10yZN5ROPXWj1dE6qRYzIbDzgxJm9cc3Cy1Vmvp0SpobQK1NPiwY0bMDxhwjI1B82DB2dZSaMHiQownGhWWWnfa70Q4v47nGrm81LRH1F6tkr0RdrE0vHbFMmxOq8J4qZO4xu4Xk1VuPLK1abRxXBbxwkWVdAg6xYW0iL0hzeJ4G27qbcjfPxLNOMp2sWiRlyXjcyBQkICG8bRhpzGpjmSSrdoxnJNZDSAtzsfIG5178JT41Dv2oipQ2yg6pcqVCs2v0VXaAYnqkm97krBIC48KnfuY2plh0/Jh9cQwh6j/Fm+Bacf3kvjA5NQQbdBPpgkrsjacn5qdbEeqb638baaPZmev4jAgVeIPhkAOsAPz844TZnHX74Amxwq2BbLFdx5vJc1CpmyaxWVDdZzjF2/L1rHT3PLT9wEj6mHcFi2oUqZRNHcr28Wi1f7xrCu1hMgyDw2GMJzqCM865OPCxf2aSkpvJFuc67wiLL527YFRprKmOZkf6W+ZC9okaeZp5wrd5GgToXi/S4e7VJ6RZv98O+zrW8zplvWFRe1HEizqlhvqZtmwqFehy68ZFp/ZV8nWS+ILrtTJGrRM9H6wdYEaG3bG/u4EkKFbati3NM7ITo5ohB9rWLOTVn0NFcyhyDhQ0trcUzvjQ6pzYfkXO0s55vELDiwCa6m1NBv5v6Flq6EpryB7x3RNaGevSTtCjf4eVTk/s7t6LYKK8iz7cTxF7+Rz9L2NabucGzF9/PFDp0wNX7oLaGLbCfrIx6Mdl6gu/uMBI8KRtd5cloZ1z8QHai+zptLOWbdlDZfIRNMcplFbBGo3hrnaeeAKSJIUywExlrlZaYpIUrysyUlXag1Xz1dJrgejRhLqyIUjS2hV/vnE6dgbla6q5XPY8+0kzEiAsO5hekFbZK5eFuWW/3ik67iHW9lno+bHGBXizTcY9+3xJlMo4YbwkJXawOFSj0TdfLIN1DZLqgKfrJGPXJwsqsq2LfPIiivozGuQ92SigJ/xI0PdvlVgMbrCQntUzTaFlnoq6strreX8wSBlXkrOuXyihh02Bh9ubVaVcehlSwPHO7BzbJuNjxotdqbXVOjXpE3LxeAHeVy1A0a3UVqLmrQ+rh2KV9XFKJgaTFUxnMxR3enOXpUDd+e50SmMb23i9nqZCzS1gC9jOOpZIVsXDueCuUpti1fpaXFhjPcOtuVveSpvnTphTnFU2xQs1M5cuLsuaWknTaWxbHVrXjhAZsvsE7UTDTgHCKYirjy4WfQSDuxheilocZHEbhw67Rfc7GhqAlUzC9FFTT36eFjLj/rXorJUheiRPR/pd5Heo48D97u0bx5jDKiUCHL0UV2v7FmLyQ6iUsJy8VI9Jcsg2Wm/8HXsK5B21bDp+vApvk9fJJ20nthkYNGg6qXKi82moKUnaCFMja7RABt+68NljZle9HKAnPk9Kc8/ChQ0AKL2EBWkjwdM8XbOeVxs4VlISuP5dbCCo82iPLJP0ibnY2TsHTnI57E4qcKuJ9nCwVPD+GJ91yZQ7/M05gLpim7knNZQaF5xKau1Fb9m+kVLQGDTNGGbrMcNf3CuA/r4c80kVrAtjT8atL3uwkDoNVvytKdR6WFBaTgdzO2Zt5YynBzTmroYfOFTtDanDhd/pNFVtfrpXBlVvKBpFHXt/+1X/8+ly6ho9/HcKaMq/HMzz7uKk7pQZEFTKmoPaYl41ue2kBqlS+l5L7LggLMof95HO9i59tJaftJeVTb1u/y8oHHbS7szYJkC/GyrQJheQu4sPX1823pCmg8xxxMI20Y6m7gYzOnj9eJKnNOIi/d9/CzxSpWbHzlV2YITnKCFVNX+LV0Ai7qUrqN8sKgjIPmPeVzsVeXp6dvIHAqHAh8edaVucZj1BBTQqLgIc1sCixgqveCYb5fTIpvgFLeIJr2q47vz3C9w660qhE1uLlxw/cTeEtamvPLAIutoTnc+PhxUw/Tq6Yt2bLT17POcC+wcOiKDUOsGEljyF+/1URub631hNc81REPFhVKF4Y4UHfFf+/HoexslX9Q0Q+6TYaVfW6ud6dOZrIvh29faONbUHgu8PI0HJhtkOAQcI/+c1goaLmnDjnqc2vniTLaNhmWBVcIc8PP+SP7jjR5BjrBHH9eu8qvl6BGXiRrzzvnVZxVJ5T8WvK0p0oX7aGmlkw/uj7S0Uj8yRIktTTd6xCOdC1xwiLZo/2pjVNiw55pKGN+XuaLahcLPhburVKg1whEBdeE5RYfxlXp6JEyNj4tDfY1Cq+YZec6yEwoWF2UetgGFdTYi4ik7x942LKsSYYn2nAsS6DeryKD1BpK9Ros2Z22NhNqfC6sR2mt0QEoZnHOiuvgDZOi3COzMjO6iwXaymfluHiXGD8qA3fzVpArykZoipZrNJRofzG/nhxJWFYbunNFX1ENDpfhwp93Zy58JdOc5zi0FR3U8ZnVo0TYbeD3Q9an8yXWnlGN0EfXxNgWLWunkx+66ZES+8Y8a8Cd3tUJdHKkC45kkL56EP4bwlQe3ga2CpiZQtWQtX/i2nQ/Unkwz3Sozm+w8jZQWSr/LN4NOrfG147wgHDkNLa4Dr1pVTlv1YgxeagbRwPNRptYtf9XaNNoyq0XZFpv3Yg5dJFgcY3ceT0oh5LcOJ+fZU7z1VPLxYlowAPIyHP+LlIyW2cLLwDF+lR9wjjQvncDtND/L1kzIR2E/WtbrJhk305cebrVHvnPx6cNpLSrFSxIFjG2SZJa+ELF1H8MGWRtjfuiQPPiDlt38GmpiBdtI9coraUZERZIZJwglK1IcmdgJ4Fm7qbO4aYRnbW+EtVPm3YpjTKm8DPVchg1s8aw3QEsfyVvIR9rqTrbWWuBiM3MdUzNUyrZIjOXWSMng9xN3Frp4qkRleRMo9PTrDQ5hKZPDoCJZ792p9+KPY04XR1owQyxqN5JgURdsVK1llbclJqeS4gZPXoZ6k+YGXSyaOhvyvNQjF1+pyzf1sLvVa/Ynnr9abOpnHbaZNOlL+QuLtfYJ5qpfz3UKm9xcuPiA7+tbMHDlgWXRUpVmfWOOElv2tqJH5tqJj9/jaZ44OhmraSFWsGGHWVkk7EXRYb22hU+4t1FDoW/lxkB4jGNbPVc9lY6DajSrcjg3sXFNZM8Qc24FC5Y+N1aeovHJJciCkkyaaFEfVJpKo7Ol46vrFVSuJSuLO2HJx57G0j21X2LP0Kf0K+Y+Zm3AQmN/KYtSpSNw1EorNVEJFhWUfvTGQbinZbfv0wwzMQX7/iLzRhIwRuUVkWkt/it7a8yXddi3XvJMoLtKHUavx4LmlmnCBqChoMeqOZnzG+rdVU0TbqgahcvOTfnfGMgeCGdblW7/JbnkjCRf/Nhvqzte8gjvNgN+USP17D0RS9v2pDwH2L2r1LfoR7Qm8Kra1U6MnZknPNkFwkj8oDzAst8uesShaly47ASdqY5lYUciqQr1RiS6c0ZB+iptHlFMp905qsXkx+48x8WZ3VXzgAV81gPVdyaX5aOWdoAu0g7epmARmcmP3XXJFH6zMRo9Fq2FbfsLe6q8KFLYTo5ZHmFwC5lPhju1CtqZQH2XMf4GUt3EP3JwQLqebAPFD6/T7yY5h5Gd9juLZsNqHjwNaVhY9BPrHRpWd14sXXCUptJqp8VPP3H8EZ+wbUyGO+0XB4/kpYprcBotVbXj8xlsQ3ASYLRJl3ZhTRCTD+6JNLbSUBg9sqdEnp0jYJngQkXUaA/5jqbSK02vc0wy8YtNl4aaoaev8ibNKcaMVJbvBTXa/CQly762X4gLD+SIW72Glz/p4QaHEJHCfsQI4yervCdycfKSGAf/EmFPdVp4NtSdV2ImgD+YwrmgP6jBR0NQiiKMObipqDctihSKJ60d0AEt/aveSO4ruEimHYvLy7w2EM6PoaLD8DFKXyv58OnzBv8YSlk0TmqYRho6wuZtCR8w2gzfnicrqGZs4e/T1GgP+Y6motsZ5xebLg11spmFkTjXIY00rCZk6ZX1fEaLTeIGBFloqfwbYiz1dT0rdPNVer3uFhbkR78oUGMw3ECPRzwBS9Mdw3LzVe4okJ/ox9ALFnVHDbKGqJa5LJxHakwi+Y6m0rGoa6j++DzVeMK2NBmuZyP5+p67Umc5ry4y9eaXfHerZ6h7/pmAtD/ZKqJIGU6ZTNZ+NXfm87DfjoUCTzaPepJEYCc/+u3RUM6mwgwsk4oLI3s5NGgxSJSmkkmQX+1xPEstI2zrQaFOJ8O9KHpb9cOn/jZZ/6qRlvYRCfDbb79FMfU+fv78+du3b2H+mk7u3LkTxjQevnXrlmUIaLwWx4g3Z8mdovGXL1/Wq/XHjx+/f/++mL/SaEXj69eviynXJrD8ckld7+3bt2tz3pz+/fv3Hz58yD9uETufQ/StuueisfX7779LtujBxY/KeTFNJsHr168XaWhq3FlKRgD/1SLzDZOIzzwfWPRs3eOaJqQjF9Zga2+0i8uFXrzu5h0v+eYAY9RmdDwIgY4IfPnyZVHa+/fvL6ZpNkHkRERy3r59O4pp/OOTJ09CCWU2l7WQ80AE08+2EkNz9NOnT0N5MuHwwUwy/xWuk0dhCUQ+y9xCcCYri69hXNTOlJL5as4HDB9RkzvA7g1LXAwvypMfghbzHzgBduaicvGDFhEdmcCoDi+StvfKTtA+5zQg59cinoYju/OblpKJoTtn4LivLApSSpY1FkkekEAzewtWKOuBB+iaIiBQkMCff/6pZZO85a+5wOLyFJRKWVkOapctMZ8bg5v4jGoVNDKBhi0wWicJvwrD6rmywcKYw8KTx+ZksaunFJSBfieYo/a7Ve1EJu7B05CGhcUStTHx4MGDVRUxJsZLXQRFv1hEdGSCBqfRI6tftqy8TZ7f/yorSaXcHj9+nN9rk4Gx4VDTorRqpauOA2mQ0SOL2ZJgLQFt5FlOGPpsdQquRnuYtGN9oQps2KMMHy8YXmyH+UGjoCQ9ZiVXIn8yfNHYq1Fr6TRfrs5YvnjxokbRUZ5Ga8o99ezZM/+45F9smT7x2oDlVI8/hiqb2YflL+TVvVaSKL1lc6qqAJE8V/uIPzip8UsdyBcBVrAnm0EayUpayqRezPAHVuuhq51z3kjGs97MX0YgnvVmegUfxLNeC3PRf8kPGmuLGy89zvWiTuUwLq53aY1L66KLWW1LEP0oI5OJWrvlmH0mh1VfyYZvcz1hVS1IXI8A5nQ9tvtzzk+OWNSbCWNRb0ZX9kEs6rU8sajXEvPpWalzKHQ8wPK7BhnVIubpFQzMzWuSSvcD1jPULVVQ/7LAsWRlTzO3U3nYb8dCUY1HZMNHLh5mYFEDMG5zN/7TNk6HLvblMRS9WE1LghPubbx3755RAb4Cmu+1EuQ/Vg2kJzNWbV1Ulc2e+QCutb2ym1OqUU2uH61tn5sFiB6sajjmz9SGkshuDlddw6/2hGULLt5XqPxvbm72lLLqWUvXrmFNWhbcLbKtqmw+sRYyFmsqv+KYE4e6lSnvw6jb1jjyK0TGvh+e/V3kFpIPHwzj0/CqbNPHe4xhjOpRa8gMgbUE9NKAxUcWf4CxmMOJCfIVNM4yJ8ofFq3pOFzx1K3KxS3V/HQfCqPw4rXOYfpQ8jB+LmyxzeaevVq8jEb/swrVXQdZNjQMy6S/eD5mD3mLAJYfdeyRYduz+V6TH4K2lTjGUxaNu5pexxeONGucoUJ3ZpXDEj4YFR19XJVt9Ow1P4ptpbsn5ngab2WS226/cHmurDSe7pwyiWLozhGQxj+evoDPemDjLQTxIJASkPe66PBW/Vl+KpKL0e7Pmzdv5r49OJ7BzQEf2Co4fQKNmrSO5Vl2P/VUegIhyqrSx8nGULbP0u+c7iZRp2oNfeRVXnD4YJptGLMq2/DB/WEtTy2eBd9fSpSD/OLF1WO5kzXODeOlRrpIP9IvUibnxrQ2jZ5LY0/p+dV4Y8vfI0DVZ3UuKNwJmixr7kcCk4lXRRotK5dnm1s5q+rbZmL7BCf5K13iqZwXf3OihnrYceJFTbGFt4hoMoF+hpG3XWXm6aj55LO1I2Vk5kcknXHV7zRqi2G3rjV6+1Wj2tyMSnF8wsMYtZetLMeNVg1xtfU7WP74g3MKvdQhBFaw55pBGM9KWkjjgHDefXMCWGaQA0S9WhF51eBZ72kPeTs2yhnPOgJS6uMqsxPP2mHHs97c/HCuF9HpHOPkb4ejB+tt5upt2atOxa8aQ6JarP0Y/na1kfWEs96GuBbdRdLnbTYHAXP6rMaQ1w4W9R69YFHvoVfq2VWzIRa1w45FvaH5sVLnoWlDytjvtLVXY4Nscl7TdKbNr8VdY1+LeoGDD9tc6vqjelo7K2cGFkfeaI6GZ2LzJwcihYYPRl9FH1dlGz1rHBj11KV2A0NKYyg6rNHm8An3NkrWcFnHKHq99a9IgPRwYXh2JErc7Me8hd2s2AcLNjdWnkiv3tbXXGUnmSuxzILJr/ZEWiY22dCVruSLJLcsfMtjt59+i/LPfLTcbqPpWRJmMin7lWWUs6ivlFSLc4TdnColks9HXSM8pL4oqn9QAR1bXPzhkJJpdc/SSMKcBwgzRg2gRKoAgUUClj3v+/fvL+bTbAJ/Dn5SwhMtzEl5MpFaPw2dLznPNX7Ual+ylACr7n5adbhBHFbtq2W4XeGryCDcZpJZJv2q/cUyFtXzy/a0k/xKVn4I2lNu789ampyv4xV8YV/ZVQH8oFW49iS2D4AaqY55uUJYHe16WrxaPSJboviOLN051MXmMN15M7riD9r7e/GiXYasB1YCS7YQqERAjvniVKjFauMv54sLKbe9kaPYDG525XZqFZw+gaaEo9WSNIGLkYV8yrUy6UKZTPqyxxnpd3NKT+M77XdpRSZjtFRYtmlNljIZqVlycXBQVy3+Q6/FqTmUlkWnkEYYHrtfhDVtIbzYU1oQsgsZ8qvxXXPWiLr4tl1dAF1vwNdFaXaAbPBV6i/2CU7KsifeIH6ExXIAACAASURBVO2imxnuaG/Iv+AjbOFtg7noShi9rW2lLz61uBUu+U/x8lLJJYYfvdUxa5zuiApd7J5Kr/EhPKCrQbv2q8iM+Rf3CyI41/yIP5jX+0X8QVaw883Af7s4/SnlkTPg4hn4xQnRV63NgOWQWNcHVtvEbpEKzxrP2tJO+k1jd5bxrL2W8aw9irWBReviSNMiFX7RlqjtXEe/iUgldDGSs8avR13m4S8Q5wQI4y0GTJh+c1iX43jZmlpP2FwjHixOwNIaMaeLYzdmiEWNRW1sKp0mw6LeoDgs6g3QFm1p5XmkOX3uSp3OHhtfBV3Dhvd2qdejDFTZq/WsdF+QJSBhLMlKpZkbAw8WI6xOmz+zDSVsJ8zAYtdF+4cG5zrjZB2VWDWa/GpPpGUakmtwzPVc2yrSvqK31St6insb/wcQtcjo1ws6L9LIpP4/BOVDCQJzY2XUBkoUZc2jnuGSX4tJ5Utt3DTN2hhZ7RajML07dW1BlvSWWare0qFF0RYJLTVdTKPjMpaF1CPvg1i0SiVwjSN0lvYZnvrVb9vWThCinb/kQq51y7bRYnPanIAxajM6HoRALwR0UtzS0y3Hu5utcr6C+RXwpir17NmzUB7jqmv4iCWcxxXmsLjuHCZWeFUrUmLj8f2olAt+jJZIhG7bhSBzXliItF5/MV4iZjHXQ4GPCedvO7X3qWOkbaeUtWSG94VT1eAHpUy6iDlm8SRFIa/W0mb0YPEdWbpzqo4oxqIaljUiaJf9yHrgZVVPxTsloMVwy37B4m8eqlb/3NJd1RjcvIqxCjyKAwJaHjGuY5xiw6dWtGU8sXOj33lWF+936gVHbiV77D5gmYYWN6B9bsZA2r/yD7LoNMkHL3USC5GNE8h3f6Nh0GAdtYGyaCdo92TVu9Y2VNO+QVPvTNcGsUd6xLKR5+qrlGsPTa0CtahiiwGwqsTNidnC24BOg0l+ONUhgaoNbFFm/e43fz+szhivPcmwWOi2BGFfCI2rbblZnrJMdhoiwmklFNJSxLY0Fr9MP/PbljlPzRHAH5wjE8YP7w+ygh2qOxNmJS0Dp8ZXVziwWoPbMXnmTUGLsXGMnGtLwbNeS2zU9HjWGzSLZ70Bmh7BuV7kFv0mYjK9fMmqm1xr/dA//vhjUs7ikaHb3tR6QvGakuE2ApjT27gd9hQWdVXU7FVVxWvJHIvaQilKg0UdAVn8yEpdikj+hWXnSxtk9nEyLSWN0WvAokiZ6O1c2hjJdsDHuTFwyOuPDuB5ZBEMLJ62ZdM29EPbvLEnb3L7yvrA8LuBvqY+MIaifXX2BM65t1FHatZOyWrWNW7pitiF3dt9ZbEwokz42AuBubFyLv6Aeq3tF3aR1lpjlSBYfg5RY06KQKU3tEYJ3Md66rDkLJUdcH+fVlHDpfZJDorMXzU499TmeMsVnxaxNwuQeTCcJrbJILNbHmN6slOtQvGph5kRZqSvGKNG0iZ1gcAkAeOWc713Xk1KVTYyP5TlV8DLSrInN81EoR2o6anStYb2UwVrPbLF3/CEfMKZPYwnnBK4ubkJI7cZQjqbmO8proh6Q8Hc4nVYNR39PPdXQKEwYTh/JjXsueFThC1NLqRUiWQjvnBY01XhcLTc1v3xg1YBX0ysW5VPHKmMP65T79vWWuaqT3eeI7Mqnu68CteoiVkPHFWz1GtgAhZjUhP0ieaB4Gv1wLL7Xk9NDG5r2WIVrCWWSW/cRIuWVjIZFvwquixS62wFxwr63VpNDdzvjH7iWmL29Do6vDgNac2n7O/u8FLtCsqkHLhfZGrNV70TyHf/XjYEIy1oWrf4HZVe9hYK8/+y9z7Ge5zI1vCrWzeBdQjXzsBOwYrAcgpSBJJDsBSBtCHYjkC+IaxvBPaGsHsz0Hu+b96iKJhpDn8HmPOrkophoGlOQ9PdMDzkNh9+XayhVeMz8PA0fsXNHuEOH9iZZT/w5ijUJ8AqGK6nU09BW3i5GGLL2LcBTquTftZp3VaZyT0OHHNFX1o1d0onaeXi3IVzNjEUX716dUqnbaY95o+28LPcTp/AFe13AMDvGsNYp71gn42npeUPMhLvNPAY+23AgXwgwHCiCLYiacxkaVvmCQdW2yI2kpqzE04blWd9CgufKc+ax6pHSXnWZajaxnwna6qM1XlqyblOygK7Qszgyf1OIdluUMBe9YLCeMwtH1Mgc+C5HyWniicwIiM7qGKVCMicrgSwd3VbV8iirsRfFnUlgJXVZVGXASiLOgs3Requ4MJnxdiIv3rr8mFJtjqChSkfX7aObz/H7Cu5Hk2VuDKJr/IHMM/cijOAjcmbkGLJFZB/YCC5L39KvPeXqrbJHbPUaZIye3BjdgPjLjM58wua6UWyzD33NoKtgqiWL5JkxwoKQBsGlzjg1Euna0oK2FOV5ggYum/AJaGn3bn9RKPjygDHlSlIkJZZb/xJZUJyW4AD47eAbPAxVUFDySqkHcOs6Mm2sgokW4S6htLOollfGBJxNlbNt22Y6biU88uXL3/++ScC2ThAiTS2zebRAPVY9aawt47qjZ7oC4FbEHA7u0br5PpoULjxVXJVsiPgN3IeNB3YBv2+vyI1Oeyx3M+usJ6SY2mGD4oC/Gd+9E1oeMpln3wwMSBSfGVYBS7/KZF+XsBpc3ym/VmOM1N5gip5igCpnU7rGpnkuOrtCxscGq/kBxng3PUKF1Lc1TTaReukYYO148ZRrekcDxJN5xiTZ+YENv8VCMno3FXF4vxki7fEA4u7o4pCoBUCk3xLwHSHPLTKkCooI+WWBZqsgiy4koVJ+xwG6njzOAjFtL36RPMuOTb8AnvPOzLu4QPSPM0MSNxoc+PtTvJSY6HvPS/i/ipnDwS22RAMxAFNntxlgCEx4OsIcpNohqUnwHCPR2YfDT3FiamyjcIslOx9sYMUyXBWuwWFbVaTk6ugxdWrJC037EEMUDhJGHHwILkbEn9LliTbtoDv9LX1+Aw+k7AEdYcxxnyR3sksD7r8qMcZFuWkVoFE5A/2G5aKYJPYMgMVpJKbZWRzfLFki+tuz21/YJWX8mwl5Vn3log8694I2/RJR1WedQCjPOsAEOYxaV083LnGcuN+58DGM4mkXb35W3s6NG8OBIe57Uw8Ad9X9uijaBYgIHO6ALRhVWRR94ZaFnVvhG36sqhtfK7e2iaE9qoC3EgLMBk3C8jWPyZbHBCpQxP2cDq6CWMbt2T06DK+ZX74VRvGTtb406eHiB8uEXKcS7GQQB3Ftjw0aEzeLHCCwuRW7F36IeA2eNxS0EEfj8fb7m3E4S1m2faZ9u+J8PNbpWP6BZdLtmJGdAYgYMTyoAIGMHDaBBOFPK3YNjN3epKtkzEL8idZyEbjYqTrnntJUNzQVQ75+aJ/ru6KVE0+vkuJ9V5MEGNyvEn9ww8/xJwEOePnqR90ZjgMGI4fccYU2PYbaXGL2+TsraO2EZM6IgR8BJjFnVwffbLzpA3D8mCyk+JqiwB+FcePxcMb6vc5BBmGKPPIYCQkAUeZAR8UtRXQjdQwNvzWy+QCCoz9ltxm8DnJTfvm3FVdMph1Vb1fvu0qknOqH3vbUE5qj7KeTuILlzHvTxz5QWUY7leLP6tXvGTUg6bpHGOo6Rxj8sAcxQMfKHR1eWkEMGeZbwmw4M4QZO60+DISlHJjUPLLyCrw0WiSJu3en3/+uUlzJJEgnoOIR8NYn+YdKQVXbO95N8MyRE7DGy/W6bRQKujkZhkS2nz30VC6EwJ7bAgG4OCqHX+dCt4ej1Bi+KX601dtM+2tENfWtFs5jsNFE8yBOgyGwM7s1Fnm/rXk0O3EW0DWHrfawgvgwvhJCo407QLKPR6TnEC+Y9Qj0zvyRwUYUnYZZno6Cm1dUUf2NGFPxqOKpuQpdDWZ8gcZ9Db2BxXBZgYAyiiSRgLVttj2B1bbwjWSmjzr3mgzRhF4kGfdSRDyrMuAtcetzPgYVTnXMSZBTtKjP8rjQGxvpybXHbCnQ9DNJo9TxRP8L1ma9E5EihGQOV0M3YCKsqh7g0yqYlnUnQQhi7oMWHvcyqL2UVWkzkcjTsM8ZqYhKuLzT4AZU+Bz4oMK+ExpmHXK8zm4pLHQM5/lduLWVjKdGl2IrBRLrrD8AwPbfKma6/6ToOl0qA/UtKdDb7u3EegUXMfQ5OplXzB+Or6/jAzS+USUXggBI5YXD4Zh/epkuOSSzS1P4kN+DuSvtSRlvtjvv//OFO60NB5N82F9klumR3EZ5oNP1Gpi7sSt2znff/+9XQBve99raTPAcGhT0FsfgVydk1veb8tIz6CjDPb0SggsjQCzuJMO5Jw4JEPYnRRXWzSCn/Xo+iW5YYr7nSrbyoI+x1bx1YiCbYMIpi5t9HFOpgP/qMxThmXLyL2f8Uma1mWjLolhfYGsD2Dqm9uGQq76zS1PArWNnSk/iJT49sWwG0qGTWAEtgrn5k7P3PKk1DSdSaBUbFoEFA+cVjRiTAicIkDeLVXmo522uGimlFuN4GTk16Dn6pLTEBtb//73v12t3okm8ZwrJjXvrpBh8jXvGJRyy2D/nQnr4WwxGSRMMpDrdeaWTzJwFJCXSgKlYkKgFQJ7bAj6aOAX15llveumoc9PEuGjsBZTH7SGaeYjHNL0reeKCUEzDNdzkqSgLbwkRH6B4EyC/8ql++0XuybIBMMJejTS0bvifNjcBAPM9HR8zsYYc2LBMa/EKgjIH7QlxZzZsykYbxXBNsDxXzEmN8oz645PtkmaMa3vPa5f3E1m8F8dLyxuVBUZBJJ+X6cwGsNbWRl51mW47VqLcVSHGcmM6c4wPEBY8qxzQZZzbSOGKzNIA2bAfGR2r/zu5Jb36xakByDguGKUEgrPEGZxPD85IXN6ZunLou4tnSTCBwOMQ92b1S3pMwbqsPWLWbwYhgdIShY1D7IidUmsvv32W/J4wMuXL5PUrgrg+FYgC1jC8/xY2hXbA/KNnazgOOgAZlwTy8XrHOdjEsFgvmpUWwCnyExrU+UO+9zyp2jEmTodGmMyYc6d9zYWWMb9lhNslgTeFPbhyEE8oVzFEoOA4TLBprnrQu5AI7dylnLjtrnlGcCPMkEHTysyP8lyWpHJJN3gVshfscTggLokt1etGPkIZJMateCOXaNd/lVyEPYDJ8lkkrckBRUIEMiFNLd80JzxyMzNrjrK4E2vhMDSCASW9mlfvvvuu9P8JTKTHextWtSjhDuV/LgewkD8TdMFrTO6FDq5mAe4cnDx0Ap+aQd9wcIB9/Pjx4+4sRE9LSZb0NMNquD8ir/1XuwpM8ZnMXEGZ8Z6rBl1DA81ZQwH9iBb+UNVNbzNXDfXbswtz/d9AzuzHzg8jCo5DwJ8XJfctU12LXcE5pZPMuAKaDo7KJRYDgHFA5cTmRh+OALwakkvBseknoyVlFuN9PuZTDVcrVgX05D8xHfYjx4H8RxEFRr+ionmXc0o1byrQc+uSzqq5EFJuy28zRVlbvkkA66AvFQHhRJCYAACG2wIBigxJ4JgSAw7RMc4QaTdFfRUj0kEYED6m8VX5Zkxc1U3K59hBlMSpmkW2R6FtYXHo/rp06ekZIHnPMe2wUlSvug+sw/Oo1RW8pbvfBhWG7qiTHPJMjgxkiyjAisiIH/QkBpzQMuobrxSBNsAx3+lSJqPxsh00n0DM0sfWB0JZtu2kqKZ/6htAAjjJcmzDkDb9VGedbFkk56XDsf62Mq59tE4TTP3WqIiBt6A6yFIb+XoyBiWfNAmjCfIc/cFdGM6abOBN5nTdwkoKR1Z1JWi0V5VJYA11WVRF6Mni5qETpE6Eqh3794xx5ywJJUdJMBkD+58xNmnVj/ES/Zx2mLGdMY2axng9Z0NDqctZ2zUI2BQkGIxwEm+YlRNkkinArm85Zbn2Q4m4GnFfruBp83lZvYDJ5eTTuXvvLeR/4DBdR4OT6ezVvHRmay4mONQiW0QwJDAlS7ju2OYUzXMZI1n6O5+oWdmYUiez6uBwr90xqDD8GlUT74iBU1ym2wuLhArvbjMkXPXN5/MSeu73LAJdyauxLdKvnTUKpISn0KgDAEc02Qq3rXiMLwlyyStl/kvCgxsgyzNnMQnKACfLokYqtQvuBhU+KUdWPWwGXBOBaHJ+QURYDXDY/Cjo8xBw1O2AzqnZboOPGYDdeYYUDKondyDP8V8+8ysQbW3L1wv63q1XM+DKMyDAD+5ENkgrUG7d3yLoKPpbIOp6Wzjs/HbwOY3enqXdzZzPNCAS6+EQCcEyG8JpNWl3GpGoMZPDXpBXdJebXVhXNB6/Bg0RLIX0znN0bw7hYXM1LwjgSooRkb2ECSUl1oAb9cqmhdd4RXxtggkt7fW2ofCJhqzs0D6Jk2gZk5JkQq/CT+PIsLso+G027CoEfmF9gynz7WFx8+UwE85rTjbHGf4afX7VaeAkJn9jvvGDCTHvKvCoOcKj0kkl/IxbKiV5giQg03+YFvkSStRHp8iaW0HHkmNDP4MM25Jth9SLLkcy7OuHAnyrCsBrKkuz7oYvaSXwYSwiltfrqKca1tk+EiBOa8OIqQfYTeXfAuHnW9ofIRhwnhC0lRIYq4C9QjInK7HsCuF5DSRRV2JvyzqSgBrqsuiLkZPFjUJnSJ1JFAohl+nZi5CAaT4Ypcne5QMLm1EQzPs+eb24pbyAHyn649uwbB5o1IsNZDOvIWUdeha3zDaw2BmQduck2/vvLcRLGYN1qNLvOYiIbgie9d9w1lsq3ANAsnf9MCNJONtl+C6wFZREuwr8+rs48ePNcDadYMOnhYmT16e1k1mTrJhk3SDj47045aM5jMfSycxLyuQnKEgywRiylq3axVfV2STffJb6agnS199fwICTOCMsRBmxqqr9TKg4/iZGn9VRbiz6za835bRO/6YgkFEr+oRQKjdJ8K7FX4t0rHqamWtvoGa3PBI7sH7EnlOWnZmQ1l3naEN+RSpMQh8/fXXvP1GfrRjc67pbOOT9VbTOQuunQorHriTNNWX7REI/HSjv/KdpdyM4ZF8JasgCRFfgDxagI0/8iMHvunTkkE8p+BUxinZI1PzzgAn+UrzLglRcQGcrCC3tskxbHMiL9XGJ+ut5kUWXCp8LwKrbwj66MHpIKN2bQ0Jn4c4zewhygmKcWuSMxv45LYXWawJRFdEtIV3hUyQj/1i5iTkbHOc4QfjsOCbtACfmkeGyRr6xXUHM0aeyC3ujirOjID8QUM6nSxYRbANzINXZBSCjGkExJs8znxcv7iDTziwWgzO7RU76aVb+iXP+hbYZ25UnnWxdORZ89DJuU5ixX94PmxvgrzyBufzyR3nJAhkgcFuO8nVTqYC2eUJi8mcnlAoPks7TRNZ1L5klQYCsqiLh4EsahI6RepIoFAMUXdmSqLkmzdvss5Dvnr1KtgxREOtrtPhOzhtyWS0Fo4M+ZVuwz4G345JXj62Uiw+GrnpYY55LmMor9OhBaBdVZlZ0Fc8Z+XffG9jAb58+IwHIj40U3YVBd+iSs6AALPDjSH67t27kdyiRecgtR2HMMKYLsM46HpNDwNm1yOVgTV/xY+TwlWBMfkkt7nM/P777yTIN0bhmeFKen25+Njl4V3Io7AhKnsrHVWGm2oJgSUQYO5KY9T+zJ21F9ZJ7AoDwOCHJXt/f8Vs5YLb241SA7HnvMLvjvpTGIYQLuoq6D7jyMP96WdlwQBm2L7R+mXYs8vstAdv9zT3rezMXMROy8sPOoXl4Zm8wQDnHQtKPVyazvUYgoKmcxMYVySieOCKUhPPT0bgw4cPZPcf7jtLuZHj5LSYrIJTWGoySQuZPKdVwwksZz9ciXBHWTznlAfNu1NYyEzNOxKo4mJkcA/xcHmpxSA3r6h50RxSEeyKgL/Cxg3NvyHo84zPJ/zHq3TXvZugUfJzjoc7QQFoDR+ZI1gFZ32LOSS3vchixWw0qbgEk016ahMhXaHkx0h2K83fkvzwkZzmHIIgaQb3aNqmOS1jNtt6uygC5HiTP9hKvrzee7jxpkhaqyGXS8c/7XZVd/UDq1f9mj9fnnVXGcmz7gpvkrg86yRExQXkWTvo5Fw7KK4SJESoTjoRVw3x+Tgbj49DbdsDG83Y4eVpNik5DIEm3IrISARkTo9Eu6AtWdQFoPFVZFHzWPUoKYu6B6oHTVnUwEGRutwBhjvLPn78yNTCJjJ5EOv9+/fBV8y45RwNMa08pIztOBwg7HT90epilWKpkeD8hwb1DWONfF3d+QXtWC1O3HxvIwJPuTfTIVBFej48KPEVEuRnFXwTKjkhAvyZKnzKglVzTBcwKWCb4i6bP//8s3nIFXPHmHE4QAwDuvc9lWsdU+4n9HtxCLwao5vkNDEoFL9iPiHrdK+lzTPj89gU9PYKAemoK2SULwRWR4C5pO/GFacJvKvHr4O9jZ9++qkJLFdEmK1cHQW4Qm9wfjA2yjxlODgBndNedP3Wixl1k8eAvvrqq1PclMkgIDuTQckuIz/IxueZb40QUwxIHH2NyzA5ms4MSnYZTWcbn43fKh64sXDVtS0RIJdOaXUpt5rxr/FTg95p3bdv357mB5kYt+Q5xaAi/xh8j1QWz7lqTvPuChkmX/OOQammDL/RgFO/NQ25uvJSHRTFCc2LYuhU8RYEVt8QdKDhFByzcYPybQ0Jx8BpgmFJSuMUuvrMv/76y/7U82hi5AYueSSMLFYPkUFBW3gGOO4VxhizXYvy2LF1tWZIkJ+KYSiij3cxPK1uJNG7Cze1uxkC8gcHC1QRbBJwRdJIoJoXe8KB1eagDSMoz7or1PKsu8JrE5dnbeNjv5VnbePj3sq5dlBcJbBrw8S4UH3wiXF8LAzesDkVhNfwbSkOYcJ0+fTp01Wn+uXPGU8gJdgPFlEGAjKnJx8Gsqi7CkgWdVd4beKyqG187LeyqG18jreK1DEoBWVev37NfDSEbTLmXAFOKQTfLOO85atXr4JGH/5Ibnbgp5W2uf5oaYlLsdSIb06fNOiRTocGgBQ8LiHogn75VW6+txGsMMuwzzHS5F5vUOvqMY5aIub18B/3u8Jqs3zekoO9+PLlS4yK5hcpXkGKE0vMpXVX1Y18dAGxM8w7hJiPqwPxP8K++IAH3YQBbdTVq4YI3OsG8x+i3HsUMtk6wvG9v22LhU76PHFF5TAISEcxKKmMEFgOAeb8/equl71DfO+6zwwYf28VliEOBzC1isv4zV0RCc4lXBVTfm8Egn1HJtoes8S48PBKeActbiKZE3TktPzkoy45MW1FdNrlR2XKzqwUt/ygSgC3rI7I1RFZYnrHByKS1DSdkxDZBTSdbXw2fstPw2REritKydZviQd27bKIC4EYASx2ceZpzuRezCnPbTOl3GrwlFVQg95pXVjIZJCTCZWcNsFkBocfmodcNO8YKVyV0by7QqZVPjkH0VzDaSgvtVJ8mheVAKr6YATsOPz8G4IOruBzCJcfJGBIjDxCyZgZXX8DLOj+ox6ZfTSMh+ReVUPQcI6RoWbPSoZCfZkkLDMwWd/NSgrkJyuDhxnZKXDFlGxoYTLN+WXmNKiSkV6/C0oLgXoE5A/WY8hTUASbx4oxcQ9q96rNZOvLbc894cAqPw5nK2mbx/KsK+XFqB151pUgX1WXZ32FDJMvz5pBCWXkXCeB4n1z3oNINsoXwDl5XFXz5csX3Ln2559/4n98EQnr+q6fPZgznsDjqZL9EJA53Q/bJpRlUTeB8YqILOorZAbky6KuAVkWNYMeM8EPOslYGdNccZlk64MjdbBXkyyhs/BW3r9/b/QaZxqDiATOP9tVDGobv+K/rt3p+qN1BSrFUiO7VXxSnQ6tkTLqriLomm7+Z03lJnVxvA/nWmxfMWgIQbSGvyISh+QKrpIMONTjKgjg2hEybI0ewevDH4YrTq+iYqd7FQdAh3huwxk0gOFbmshSSgUc3vjDJvzvR6Ffd0X/D0jhyyWP4eLip5HHxMHYLdszBWNs3SrSUevKTpwLgVMEEFM7zQ8yV3e9blzZAyTLHn3Lp7c3hCHhN3fFsO6euELmxnxYQWVOUOx0x70Igu9xgcocuHJJCquPutUVUVJA9QVkZ9ZgKD+oBr2N60JzkoE1HOSCDVC2jsQAajrHmPA5ms48VjuVVDxwJ2mqL09AgPGhDhxWD6dUSlPKrRJAWQWVAJ5WxyYyE+LANH/37t0phfpM/JayT6RtrE/zzse2IK15VwBaVhXe64SXim/hkifXydblpZJAnRbTvDiFRZnTIrBHHB5HipmvLiGFtoZEUqwMV6tv5SRBuKvAbPtoWKaZDWXAtcSsXILJ3mOP/GSF+e6rN6sxfXDFKKjkB2kx5VY5rczaVvwcdOaUZts+itpUCMgfHCkORbBJtBVJI4FqXuwhB1ab4zaM4B7msTzrYQNmoYbkWXcV1h6qox4iOddJDEmIQOfesxZw5Gfw5WfgISlTFRiPgMzp8ZjntrjHsiiLOlfuTygvi7qrlPdQHTUQKVJXg97nz5+/+eabJAWcnMRuPs5QnZbEoUp//xe7SLz1fkpw48xnXn+0okClWCqlttChQZ0OrZH1QoIu7uZ/FNdsWLHgkB+8slYMxJvHBfy0YkZ0BiNA/n64zxWMQtSCfYlDHq9fv8YP3eCkoF9A6ckRIH8AefJe1LDHxC8O+rdjxTCQvNixBqvTujpTeAqLMoWAEBACVwgw59eh8Fff9/XjhldQzJz/888/H8suwqP8r7KU9YgZEqB8FaUta1S1ihGAd3wYPxghse/MkMXmPWOwdXXDEQZlWF39Y7/VFREjI5W5EQH5QTeCP3PTWZqTD0fM3OUNeNN03kCIBV3gJyATjitggK/CMMCYl3yLKikEJkSAn7NP2Mk2BMQDxegWo6H6VwwD45WbrIJ6ycYUEFgjxU0GK+ImkjnBica2IRfNuyT+dgHNOxufJm95kIPJ0qR1ESlAgBdZAXFVEQLNEdgjTBIOZwAAIABJREFUDs8flmMupG4FMg7gMaS0gcigVFCGMfOyosEFPPhVeP9oiVm5BJM+/s3T2C8mDwl89dVXzVuvJ0iaKxi3/Rw9oxckewaFTq+mZaxTf0V2BgT4USd/sFJejOVwNKEINgk1E1EkSZUVYxjgLbQyHhrWYgwPdHn1A6sNERtMag/zWJ714GGzRHPM+ijPuliUe6iO4u4fFeVcJwHMujLj4ZYqwOQdqCTyKrAZAjKn5xfoHsuiLOr5R9p4DmVRd8V8D9VRAxEzwA76TKCshpNkXYaBwZE63KhDBtXh9p7euoNDlYGNgbsgFZ27Ggz8KukoYI6jlq4/coCMSUixVOIst7QSwFWqP0HQq97biItFmgwjnPkLbE0YBPyPLjbhQURuRACnOYt3PmDU4uKSly9f4rjYcYfjp0+fyF8UubHLqzR9apc3YZ483jfJrwf0WId4K7BH61lCZBgIdHgW/bLCWiPKcNusVj8dtRlQ6o4QAAL/+Mc/kjjc+4uFSfbqCzAB0/pWaii8e/cOmu3Lly/kN1E1bTGmSLGJXsOY6p4iAI8JPg7GBkZI2bdwzG2PsPrKiJ/yHGcyow48zB/xt5XJJC5MjL9yshCY1s6UH5Qlx+cUzlqyGW28E3SazjtJc4O+8BOQCcd1BYRhYHw8sGuXRVwIBAhkOebkfkfQxDaPUm6VopSRXwngVXXynsRWpx0CNvDjl/5C2fzkg+ZdAHjuo+ZdLmIF5Rl78iDLj+cCNiasIi91QqGIpf0QsGP4k/QXHgf5FQc0ate9mwAQRi1nRSMD+no0EMBWoG9DXpUciT85SsHqJPPOZkNbeMwEPwYeb8tdDdQe+Xz4hTke05xDe/g1b44nOC1j0xrGPLYqeYUAr0N4vXTV1lr5bYe9Iti89PmRxo9evvWskgwDjMWY1Wi/wsyKvP2B1X7w9qY8rQnhd1yetY+G0gcC8qzrR4I9/eVZA+GFTIvT8TDAuWZsAMebjAF70jmglHggAsxU0gyaeWAsMbtlUc88hO7iTRZ1PfL29JdFvZA5PWekDhcvMqciEUKMfxsS1+/89ttv/iDHLZA6ROcDEqRxTqN4a17XHwVgdn2UYqmEV3qgEsCgetvdwIB4zeMTBD3FvY0AOvdXSnCnMqzwGukedeMrJBijob5dUZgHgY8fP9Yzcxgxb968wUXUL168gD2Eu2/wYcy02q2+y+tSILVN7+MFJH2S2yxxMPHTgyC/L5LFAF+YYYA/qsu3a5TsIRGjOb0SAkJACGyAQPBbKKc9knY9hWXXTMYUKY4t7gra0v2Kne64O73dcCYMqlEXy0U5QsAhoJXaQaFEgEBW9JzRxgF9PTZHQNO5OaSrEGSM8KMvTDiua68ZBgbHA7v2V8SFQIxA1oo5/+3zcQcb5ki51YApq6AGPbsuGeXAYcQe+8jBdZAkM3aP/Leadz4auWnNu1zEysrbJ9F9mllrrl9R6YYIaF40BFOkhACJwIcPH8iSg/dNGLU8mCUSqA2KMeBjhc2KBlfCspDZWdnTh1RnxtgBBW/LjYSO54rvaUP+mYBqw+Z4UtMyxndBJZdDYPLZuhyeVwxn6TpFsK9gDPJv15kMAwttz+nAajDA9NgcAXnWzSHdgCCzPsqz3kDQ93aBGWYHh7xhPLJHPFd8TwP+syo+3FIFdIwFGCCsx4cgIHP6IYK+t5uyqO/Ff87WmXVcFvWcsluFq4U2Hxk77ZZIHa5fZA75YDrjjh03MP744w9cv+MekXj79i1ugfRzlI4R0PVHMSYT5kix1AiF0Sc19FV3EgQeIugp7m2EyAu+GWBuf7AHE76FCK5nRnmt9DZo+73FmcLgC5b6PiI+hdgBbgSHcYxI7vfffw8TE5ZlPWVRqEeA/EWX3r8eQDpFzL34WZiQvztx0GzeeharKMxszPSWVMAz4/EGVfQoBISAEHg4Akz0gVydZ0bSXo+0fDjZwQVjtnL12ZVDbPUEfgqPua/8hx9+6NpTZg9Po66rCER8dQS0kK0uwa7886EDrAhNfoana3e2J67pvL2ITzuoeOApLMoUAtMiwPgvB/P8KjxtZ2sYk3KrQQ91ZRVUAmhUx9YzGWSoP+0QsIF54UfesMvW9uSD5l0AeO6j5l0uYmXl+fVRXmoZwm1raV60xVPUBiCw+oYgVnPe4+i9dxPIyzdjglfukbSyXHklSASYUTF4Q59h6egdc7SMxEHF+iHATPCj9TltA54rfuj2Q3seypqe88jiOZzIHxwja17X8RIZw/ngVhRJGwy439xDDqz6XV4rLc+6n7wYw1uedSf8mfVRnnUn8J9DlpnjBxq8GzsSPZ4rZkKdcs5XfLileoqeMoWAQ0DmtINi2oQs6n6iYVZbWdSd8GfWcVnUncB/AllF6lpJ+ZdffmFI4Y4dfE+KkviOOFCbuMDr/fv3DJGHl9H1R/MPACmWShnxUYLKhlT9XgQeIuhZ7m3EDXe58q7/kiE2Dgquj8xlW+UnRACXKgZmX0MmcdwfHiNMTPiEuMMRn8f8+uuvMDQbNiFSWQiQsmbul8lqNyhsB8hc4QLd6OqeJsj7Io+6tx+em3Alvh2TU7EqUwgIASEwLQKweZgl9SFX5k8rppGMMVsp4Ofbb78dyZXa6ocA47ZDAyCa3I8H8gJ90k3ox2c9ZUbf1rciCs9EQH7QM+VO9jrLkGNOtJDtqlgZAprOZbitXkvxwNUlKP6fhgC/XD5cq0u5VU6Nh4+fSvSS1ckjB0zYJNmWXwD70f4jyYZfxU5r3tn4JN9q3iUhalIg61s7ftltwpuIxAhoXsSYKEcIdEUgsBbstvArxXaBhm+PzzaSBLWBmISorACzgTt4H41foyc8WhZL4eFbeDg0wrsSc9oGvIUJWeMTnXgMdM2ZE7SuXRZxIXCFAD9bQYFfa66ae2w+D93DFRS//GEs3Y7VEjYVOel0YJUESsWKEZBnXQzd3hXlWfeW78M9a8Ar5zo5xkgb4KCT5Tskm160wO0m6BVu5Pe2V9WVX4kAOZWyjg1XsqTq+yEgi3o/mTbpkSzqJjAaRB5uUStSZ4yNrFf4/PPz589MFdyOgi0zbDH7Yw8mKDPZGfpPKKPrjyaXshRLpYCm9Ukr+6XqAQIPEfR/Bt2+6xH32eFXmn/77TeeAazTOLRXc0Yw/hai+dcLfHdU8l4EjrHU29rDoMUgP8Y5bE2MN1zjeG/HK1uH0QyrAn/oGgKj/v/IPIgjs7KVttVxihf6neEKvet3gwzDADre/MyxkwuD6hLnMEgkmf4yZZbAhOnIQ8qsqKMeIhp18zkIMD+2BjT6LbiTQP0Q35JBm7G3tY/LILlKmcP3sbnt7YYzow5HcBCUsPmc4S1s0cHW7wy9npOHp9mZ8oPmHIeTcJV1ijErKDGmg5rOY3BWK/cikDX1ltD5sojuHVFqvSsCWJh4+lmrME92lZJSbpWSWkLhV/bxxurY/2X2IjGMK087BH0MfrTyp59+CgpUPmreVQKoeVcJIFk9C+esUU0yUFlMXmolgKouBO5FYP4Nwfio5BVigy/pY7ZyBrN0hcx++Vh6mEjLSPyzXONJ5h0sEAbG/cYP0yPy0MhBKsuWY1pvUiZrmMHC3P4ATBNURUQI9EAgS4fIHywTQdYyrQg2D3LW6OXJti25irVD2h5ar9sOj4bUskyvhu3ypORZ81g9p6Q86yaylmdtw0gucAeROU2LLA1f4FxnWfhZzNii0VshsBkCpLaROT2z3OdXcbKoZx4/d/Emi7oJ8rKoDRizbMU5zemgdzdG6nCz09u3b5OX8ILDb775JmAbpwKW+HgzYPvGR11/dCP4yaalWJIQ2QWWULZ2F8rewuzB4MEf9OQq13OV9fSo9RBBz3JvI0DHZQ3MnQ6+UOGhFd/biAEd/OIftoebX5Hmc6v05AiMsV0cCDAu8Yc4yM8///z69WuXP3MCP5mC6BvYxtw51oOZuTV4wzXtTHwH3ewURoT+Mdhzr3CbrUu3SgR6zyaLD7qaf9Nlt1jwdnAwcXBzBYA8uco2OurJQlTf90OAWXd0Sd9+cjd6BEvSeHu8GvnZT5IZFahB4Ndff2WqwzhnihWX0agrhk4VHQKyM+UHucGgRIxA1vc25KGuuJVWOZrOms6txtJadBi/zPVI8UAHhRJC4BYEsiZs1ip8S3e6NpqFlZRbLAtZBTEmbXNw8iF5PBEt1px2CBhGHMY/kYkIW/Njjpp3Aea5j5p3uYiVlc9aH3HmoayVVrXkpWpetBpLoiMEGATIXZuDVI8DSwaT2soxwOn9igEfPIw8VUuydCCTtfT3BlP0TxHIsrg2sA2y+nuKmDKFgBAoRiBrUbh9ti7qD2ZFh7IkUiz3aStmYaUIdkM5MsjrwGpDwJ9GSp710yRO9pd0Y+VZk3iq2CkCWebrM53rLIgebqmejjFlCoEDAZnTGgm9EZBF3RvhRenLol5UcAuxzSxwrjuK1DkorhLv37/HtM1CFaQ+fvw40i++Yn65fF1/NK3IsqaAFEssxw1iF3Gn4pxFdwPjjhTnPETQE93biBsYAbr/OUFSeLn3PPoE41vb8PmEX0DpByIw2HYBwhjwb968wXc7uL3x1atXc2IOWDDXYENnRbHn7MvBFSZ7rAFihnGbQCehkHEEGGExV5U52wjR4TD4luXBzbluKmEgsJ+OMjqrV0JgOQSYq3m+++675folhssQQJSBMUV0b2MZvBPWYkxufPjX/BKBAArG9l5l1OFHVILe6bErArIzHbzygxwUSsQIZA0PxhKIm6jP0XR2GGbJy9VSYnUE7pp6/XDTSO6HrSjfjkDWhH34XMjC6nbJMgwMFujg5hgENitD3tuIHVhEzJrERrDX7GOI37X2H5ukNe8qYdS8qwSwR3VmC6NHu/JSHaqaFw4KJYTAAASYXRvHRu/f3HINHQnmRPsqWzlB1+Z/nHAfjRkPDthJDhtoC89JJE7s50fEffRzsgawX1FpISAEBiMgf7AM8Cyt/nCPLwurMnEMrrWKQJnZPYkNOViCaq4JAvKsm8C4HxF51k1kKs/ahnE/08Lub4FzzdgArtFVDBvHsBJCYBgCzFSSOT1MHFs2JIt6S7HWd0oWdT2GoCCL2oBxP3P6doMW0xaXofO3QuHr0devXxsy0isDARwzwzVcjKo0iGS9WuL6o6we9SgsxVKJ6u16rJJ/u7pOhzp89ha06+Z/uNQMiYKbEz99+lTGeezgFbRe1rRqzYwAlGCP71jsLmNhxoFXXBGIL3PskiPf4scrwNKLFy9evnyJ+VJvPeBi1uNvZC9O28KN7MwvJdbcDHvarstkthDgsfS4OX4/31u/c+XG1dMSG+uop4lS/d0bAWbJYxbl1VHio5Cr99Tmn4wPIpJo09HbVRBgJN77w78//viDgUsf+zEoPaeM7MznyFo9bYJAlldeH1zK4lnTOQsuFd4YAcUDNxauurYfAoPXyqUBlHJbWnxPYP7rr78mow3xoYUCfP766y8/EosN2R4RNs27AtGoyngEMP75RgevvPJSedGopBBYFIGZNwRxII3ZtTmQR8Svyb3SpBxxVC9ZEuq9xxmqZLtPKMAMjMEb+gxLTjQjx6prVIksBAZbXFm8kYWzviXYoL8kLComBCZEQP7gAKFIy/EgK5LGY9W2pB8mvaI82L69YkP5pwjIsz6FJZkpzzoJUdcCjBs7WPMwLDlM5Fk7KGZObGCG9XauZ15BZh5a4k0IBAjInA4AWfFxZn2ovaoVR9QYnhnzVRb1GFns2ooidc0lC0fyl19+Icli/uLEFFlYxU4R0PVHp7DcmynFci/+c7au06FzymUAV/85oA2+Cdyc+OHDB748SuJLhoL7lbE4Bf4nPpxQrDkL+Y0Lv3//HuMBF4gEg6R3l3FLINxL/CwJvuTp3ZZBHx/2YBqWfSOEk7uwnvH/8YeoOhLBzHr37l3uNDe4LX71888/4z5Kuzo2NhAMCvi3q5BvmTgCOCSp9SuGY0xZWyP9ODmlDPYwVTGiTt92ysw62tWJh4eTfYiOeriU1f2dEGBOCej31naSuN0XxgQavJViM6y3NQgwIXVYVrgpvqaVZF1m1MU+S5LsnAVkqVbKRXamAaBGlwGOXk04PDSdjWE5obwMbvXqFgQwSBQPvAV5NSoEDgSyjnFIq/PDRsotxkrjJ8akeQ5+KZCJS2BPtn6rK9jY/emnn5p3J5eg5l2MmOZdjMlDcuSlGoLWvDDA0Ssh0BYB/qsJtPvDDz+0bd2mxphM5I3YdkN6GyOAc3HM8cjB+DNnDI6+YI8v7tSEOQ9f75gxNqHUilnKiu0Ut6KKQkAIrILAfv5glpZ7+AqYNUqBlbbnshAzCjPGpA6sGgDqlYGAPGsDnCe/kmc9RvqyK+RcJ0eaLNUkRCogBBgEZE4zKKlMMQKyqIuh27uiLOox8pVFzeOsSB2JFX5VGhehMMcUZ458kp2dodjDrz+aQQQ1PEixxOjttDDttxsYy6s4ZydBGyDMdW8jrqvDPR3MzzK4LqEwxnHuPXfBpwughisjHU0lhACMRYSZYCzGQ6UrOIikf/PNN58/fwYDXRs6JY77THGjInMc1q+Oo5k4sIsN7LV+2BwIg/NkZxEMKrgZ1scnTkNlJYOY0ISdrrDJ2q1B928ZijFoyhECQOBROkoSFwJ7IPDHH38wHVnLhLjqEQKIxiKbdRTgqokN8pOmF/o4+LOfDVCdtgvMriruyu/N/2ajztAzvZHcm77szL3lq95NhUBvPabpPJW4xcw8CGRNPcUD5xGcOHkmAlkT9pkQuV5nYSXl5nBTYiQC2GLDiZPkWMWmIezYyv24YEe708mHZF98eDXvfDSUnhaBrFFd0At5qQWgqYoQmByBdTcEme0SB/6A7RvXFhIMb9pA9BFrmGbAR3OVxmoWw1g9+fLz/CJgb6OCx2TCkk87LKHBMOEgFEtC4BSB3rN1V3+wN26nwlo0MwsrRdJaSflRB1ZbgTaejjzrHpgzzp086x7IgyYDPorJs07in7V0JqntV0DOdVKmGkJJiFRACCQRkDmdhGiSArKoewiCMepkUfdAHjQZ8FFMFnUSf5lDBkRZ4ChSZyAZvMKPVWMKJ2cxCuDOwfpftg5af+AjNOEDrz+aVtBSLNOKZiRju+4GjsRwj7b+Y7ZuFHxFEHyHkOwRLl//7bff/GL4ZKLTFWl+K0qvhcDf/va3T58+/fnnn4N/RRwovXz58tdffx0JF8JqsNXQbtI4PrjClHn79u0//vGPL1++YDnBzYYr3riEe9yTIOeqlyRBFGAuj+/R7sHb03ZrGImozPwIPFNHzS8XcSgEkgjAVEiW+a//+q9kGRXYAwF4Ycmrq9FTbWXtIW70InC6T/s1wNViHByNulPpPCRTduZDBK1udkUAB4C60ieJazqTQKnYMxFQPPCZclevhcD2CEi5bS/iPTrI7Amip5XbgthW9g+BIdCBbe4eAGre9UBVNJsjIC+1OaQiKASEwB4IMNslrqcjz4BhA5H5hW9t5TjptE0wG/qD70ZkxoMDQQPDQTFzwvdWZuZTvAkBIbABAvIHNxDiTl1QJO0WaTL2rQ6s3iKaPRqVZ72HHJv3gtE88qybw/5AgnKuk0LPsr4m8R2SnVIBITAYAWZRkzk9WCibNSeLejOBtuoOo3xkUbdC+7F0smzFx6JU1nFcc4k7Z5J1cYoS3/ski6lAEoFHXX+UROPeAlIs9+J/e+v6hvF2EUzFwHT3NuICuFyAcr9kiMsP/pno3A6q/I0IfP311/jWBQsn7vgbGVfCmMz6+ehiiP766y9cWvrdd9+RUQ9crfL582ecmsXV5iPP6RZ30KgI/pNXN+IwaFtBxPfGxhziTsx+2Gp3IQZcOTMj8GQdNbNcxJsQIBFgvqkYHDonOVexHgiQ1ubIn8Dq0U3RPBAgTeje4iZj+tt80yVTP2sCys7MgkuFhcDMCGg6zywd8TYJAjISJhGE2BACDAJZxzgePrsf3n1mOKnMDAiQv1iJX7/ABmIxw8F2J/YZi0nZFTXvbHz0VggcCMhL1UgQAkJgQgSgmvhPuwf85pYPEfMtFr70wPk9v5bSrRBgNnAH76MxLLnuD+bNtZubeLghnRXryMV2wvJP6++EIhBLQuBGBJ7gD2ZpuYevgA/v/l0z8VEHVqFz8DkP/shzencJZZt25VlvI8rmHWHc2MHeK8OSw2Ewb67d3IQW1iwzLBfeCcs/rb8TikAsPROBncxpGG+fPn3CVRX4XAX7C7jh6MX//4cEHvHhNvLxTf27d+9wdUDNaY1nDpWyXsuiLsPtCbUY83Ww1cqw5EQzmDfXbm7i4Rb1w7ufO1qyymNtJacMJovW3CxsjcLbX39k9H2eV1Is88hiMCcwax97PddgqBdq7j8n5BXn//BxAs8YThZit4m/8SG+t5H8ZIJnSSU3QwBWI6Iw+IMaxeCEBUkakTU4vHz5EodT+93fB96wU4sbykkmMTHx2c9mB2EhU1zlbkcV37x5A7mTKCWLBZ9OxeVxfRXkEue3ymHurW/VlugIgUoEpKMqAVR1IXA7AsxnNrg8+nY+mzBgr7D8p1BNmJmTCGM/6x7POWVXwBXj0Q/YnWJGHW7nh7tX0EdVWRoB2ZlLi0/MCwEfAU1nHw2lhcAVAra3clVL+UJACAiByRGQcptcQGLvQAAxB/LkAw4wYNeyADdsYvobnZga/KmJ3OY073IRU/kHIiAv9YFCV5efhoC9Gk67IchslzhRDt69nWRHyXX/aQnfkrzq+4AdPb9p5ozBUR7zcbNzjD4OO6Xxycq06nEnnNUXISAEbkdA/uDtIpiNAdt3mI3bbfhhjMnBLk8nbHG5zI8//uiI4/uUsvCyozAyYc+OaU1HedYjB8labcmzXkte63Ir57qt7HQvZFs8RW0bBDYwp3HLBI5ewHK7siqRf/oKNioi4cff/GFnWdTNJ532qppDmkVQFnUWXCpchoCtOctoqpZDADfh4HemP3z44HJOE1iCsdT+8ccfp2+VWYDArtcfFUBxSxUplltgv71R7QbeLoI5GfiPCdkquEUxvorxql9Yzv/5z3/6b3FNQ9er8fy2lF4dAYRdsKmJCM6XL18QioId2fVyGX8/tS10+IYHw568tBF28J9//on93fmjTgUoIRIHJWBUhMZA340C/CuMHNvxgImWtafLN11W8jQQWUZKtYRAFgLSUVlwqbAQmBYBJnTe1ZQaiYx+HyOJNmPkwOxM0lGBJRDA3ehJPnFtQbJMZYHNRl3yd6UU8GUGjOxMBiWVEQJZCNx1ilHTOUtMKiwEeAQUD+SxUkkh0AOBrPDCXatwj473pinl1hth0TcQIE8+8KcdgraCiuTmb0Ckx6PmXQ9URZNB4K71UV4qIx2VEQIbIJBlsc/TX2a7xHE7eLeO4W2Pe1UcwvMkyK9iRuIPlngzcvBYNQSnLTwDnAe+WnSleKCk1OUtEZA/OECsWVruLokMwKF5E7wJ1LzpzQg+5MAqPg0NPjJiHKt5ZJ2lSeZhOwvkwd4Kw9tIz24eqQ3gRJ51K5DlWbdCchs6BYtFQZVt4FJHhEArBJY2p2Ek4+qily9f4gK+Ag8LVVDxzZs333zzDX4ps9W35K1EE9BZVOMxVqvrqSxqB8X2CVnUrUQsi7oVkqBTsI40bH1FUhh+wQnGq17A2Fjop0euejFh/jbXH02IbSuWpFhaIXkjHZ0OvRH8+Zue8d5GeLa51w3AK07alIcw4oWf/FhiflmKw8EI4N5DBHTgFuIOR1xr+PHjR4yltncP4cbA169fN+/Xp0+fEEJiQmmYibhyBbcNbnlj4wEsQnKfP3+2dQ4kS2oYQ1hYjBH7MwqAB4SfwI9Rpv7VooG5+o6LwkIISEctJCyxKgQMBLDwGW/dq20OA9m2hM6hwpQKbs93Y8BPDN5d85tWuiECcB+YYGJwfrQhA44Us7m706iTqe9Ef5WQnXmFjPKFQA0CjM539G2TyRVLJjSdkxCpgBDwEZCR4KOhtBCYHIFWa+Xk3WzCnpRbExhFZAACOPlg/4DcwQNCZ4ioFPATHH7oevJB865AQKoyOQKtVl55qZMLWuwJgYYI2Hpj2g1B5oSYQ2nkr19rA9HBfkuC2UeDKdv7JJvfd+aX4Vz5AVuNrq3KxMMNaVtzVmI7pnqWet+gv2NQVStC4HYEWs3Wp/mDrXC7fQAMYODhBsAAhOMmnnBgFX1EwDn+8Z4scyWGbnCOrUmm7Ys868HjZJXm5FkPk5QWVlt5DhNETUNZGr6gv1lVsk481vRadYXAQgisa04fNzbCSG41tbG+I/iMwDgulqr/orzHGLA1Xpa+7cHeFU1Z1FfIPDxfFvWwAfBwi/rh3e89zLBu8qvwhw8fJr8fuTdcvemve/1Rb2Sa05diaQ7pzASfths4syzm5G3GexuBVMEXBeSxrbhYQVtzylJc3YgArjXEBYtQuMc1jv/4xz+OaxyZ73BstvGxTdlXOldkETDCT39cvfXzcQclvhF69eqVn7llGuKDyAxhwWHAfS41gTYMDNyVaaOHEMOA0892YC7gcNo4XcCnHndCQDpqJ2mqLw9HgNlTwao08jOPrhJRnMWGN/bCTsvjWOFpvjLXQgA/q5BkGL5G7+lP/vDaQvc2Jo3zLFM/KaP9CsjO3E+m6tGKCDQxmTSdVxS9eL4XgSwjIWly3NsXtS4Etkcga63kjzptiZuU25Zi3bVT5GmE4AZGBg2cYvRVwQ8//NA13qJ5xwhFZdZCIGvlveqavNQrZJQvBLZEoIneGI8M8+NqB1dtf6442VPmWywQGXCYKsnqlgVwWC7Zr8H7aMwmo+N5njONyXhaliHtOrhNIktz+g7ONgioI0JACMyJQJZ2uurCA/3BLNwertWzDICkOXE1CJXvI7D3gVV8xoKPlfA1CulG+cjMls7SJPMwL896HllMxYm1xj0AAAAgAElEQVQ861biSC6FWQtrK66mopOlPJ9phmVBNJVwxYwQmASBFc1pfHSPAxLGjY1YPhDixjkKnNnA/0jzmyDQpbhYCroF90JOIiPHxqIaTxa1k6ASPgKyqH00atKyqG30shyKJJh2W097iyB5brQK9zySF0Y/Dczm/V3o+qPmfR9AUIplAMiTNPHA3cBJkF+IjX3ubWS+ZAg+XYCc4Gx3/XphoaEgVhsigAOjxzWOMBxhoOOemrdv32atvj4zDX8dGlwhYOQTv0ojGoWLTp4zO2B6XkFx5CP4+N1335Vd3QjNg7oGfYyNP//8c8w5Y5uTgMln7tYEIOhxJALSUSPRVltCoDcCTOg8a1XqzXAlfdvS05LKRGD5TdBKYal6bwQYcTf0ca66w7Ax4PrIK/Z65C+6B98Dipim7MwYE+UIgVYI8Cdp0KLxmxkkP5rOJFAqJgR8BLI8LzkvPnRKC4HxCNjhhfH8zNyilNvM0hFvAQLkvY24pCZ3IzI4IEE2FLDHP2re8Vip5I0IZBm08lJvlJSaFgKLImBb7FkqaBgCWQZG1nJf3wVmK2fwvYH1nVqIAvMh7sgNXIxVPtqMj2wXgvrhW3i25lxCjlnqvd7CXAITMSkE5kRg8Gx95q7lBlp92OjNMq2zRu+wLizX0K4HVvFFDxQOTMogGrycgBzDtiaZczrIs3biUyJAQJ51AEi/x4d71gDWVp79kG9IOUvDFzjXWVV0F09DyYrUNggsZ07j8pSXL1/GugUKEwcnPn/+jJkOKw53O+LL7k+fPuF/pGFdf/nyBd9x//zzz2T0G/dC4sNzVJxH1vaiEGMyA+eyqGeQwpw8yKIeJpeHW9SK1HUaaVhbg1trSLMci3gnlkTWQGDa648Mnmd+JcUys3Qa8vbM3cCGAD6E1KT3NsKVJf1eJydY58nLlePNKtym5ygoIQR6IICrD/HzzvhhDQQXEMAq+GAGsRLEhup5AxvxFDglCyabtHhKfM5MLJnJo58oAIcBQTq+CxA6KNu30kDXgXLy4ki+Ubsk6fMcRJKY2G3prRDIQkA6KgsuFRYC8yMwW+i8N2IPj18n4dVnV0mItikAA5ixIQd8TLXfqEtuott78NuMsYKOyM4sAE1VhACPAKP2HbWsoISr5RKazg4KJYRAFgJZUy9rUmexocJCQAgwCGQd42AIblxGym1j4e7XNWwWk5EQcif3gAhHI/zoBybF999/3xU9zbuu8Ip4KwSyvrXLGtUxh/JSY0yUIwS2R2DFDUHmY0snuNzjmq5iWcI3Zq4o6N7GK2Tq85ko0Ej88cPYfKfsw3g8nSYltYVnw5gV68iy5ex2G77N4qrSwmzItkgJgQciMHK2PtYfzNLqDxyEfpezVgTGMPOJK32KwGYHVhH+xfdH+Joa8y4rbnwKzlSZ8qzbikOedVs8c6kxClyeNYOqPOskSllmWJZhnGy6VYEsrrJMqYPDrCrM5G3VcdERAqsgsJA5DVMZdnJwSxRwxpqL6xrxMQu+i8fZCZzTuAIf33Hj2kdcxYgLHJn7JaA0oIdhn18RHJwvi7ot4LKo2+KZS41ZlGVRM6jKorZRkq1o41P2FitycP0ivmrE4QRcjpwkiLmP21eSxVSgHwLzXH/Ur4+9KUux9EZ4BvqP3Q2cAfy1eJj03kaAWHC9nb0jBZc78KCw/Pf+emGt0SBueyOAkBDiPog1MwEdn5k4kOS/ZdKIJf32229MyQde2ogL3X3tAQSubjyB74pzn5Bj8vZGKBxgDpPLpxzjD/cDMT4jDhhXqczJsgKz9kUqGVP1hyMgHTXbAHjh/W0TAfH69GKbTs02cnx+mE+Ass4Q+MQnTF8ZD45VxCJd+mkJ9D25AQBMRm6lPE0EI/sbON2nTWO+DLi1nOFkrVGXNM6zTP1T0WyZKTtzS7GqU1MhwByYcAzXfPit6exgVKIrAlt6jllGQtLk6Iq/iAuBAIEtp2TQx+Axa8JmrcJBQxs8ZmEl5baBxFfvwk8//cR0wd5VDCgEhQsOVwQEk4+ad0mIVGAGBLLWR3mpM4hMPAiBtRBYcUMwSzGO3DchfwlsJEtrjcZKboF/ksKYHT3HBnmy8SiP8/Gu4u2JpMuZZUjf3p3mDGR1P0tlNWf1iiBz2sHV3ekYjOuUEkJgFQSydIj8wTKxbqDVyzpeUCsLq6Q5UcDAA6usfmAVJjo+acFdMLB18WnJN998g6gyc3vOcrKWZ91QZPKsG4JZQEqedQFoV1WSS2HWwnrVytL5WQhkGcbDYOntXG8A0TBZqCEhcIrAKuY0Pk1C/C2wk6EBwD/M6dzLIvBJCyxw3N7I7ETAPp/kU0RZ1KdjuCxTFnUZbq1qyaJuhSToyKK2wcyyFZNg2m09521waSM6jg85EdTCVz/Mwoqjj7hy5zlwzdzTG68/uh2Wmu8UpFhuF19vBvQNY2+Ed6I/772NBU5s8HFCIKf47YCvFwIe9DghAoxr15ZtGJ0I6MBw/+GHH0jKCJrjdj+ycFwMlwySNz/CFH6gmfvmzRsHGoQCBAC4IR2E9nB7I0wxxPIgSsCLuB4EhP9RF2swLFT8bgkwN/YVcOgHAUEUdk2PSYA3viGDf56ISgqBJALSUUmIVEAILIcA7CtmEak5AjsbJsk4CwPIbJ1qxQ9zfR7ayt0lbcWe6LRFgNmzhy3dttGYGuk9rfXZTPIo1Yq/nRjLrm2O7My2eIqaEDhFIKmd/FpJk8kv7Kc1nX00lBYCuQgoHpiLmMoLgRsRyForH34+TMrtxoGqpgsQwIhlJjisa+w2kvSDww8DTj5o3pGiUbF7EcgKxTMT87Q78lJPYVGmEHgCAkm9kaWFxiCWxdKAn91yvSY3ELMsEEdciSQCTFx38D4aOSTQtQGmbxJAv0ASzIdv4WUdC8lSWb4UuqazIjDJlaIrqyIuBB6OQJYOKZ6tD/cHs3DL0p/7jd4sOzZr9O6HVZMeLXRgFV/J4WZG/OG0JP4wVPBtET5LgdGIz91xFwwuNN97SCQ1yYTdz2JJnnWTSb0EkaQziF7IsyZFmQTz4Z41YJRznRxLsr6SEKmAEDAQWMWcBp+wmQPb7Oeff8ZljllKIIAC9hvOaXz8+DHIjx9xSAM2fJw/OEcWdUPAyY2JmgHWkNv9SCWNQHRZFjUp9ySYD7eos2ZxsNCQInhaMYS2glH3yy+/OJyRTt4yDMRwuwv5+efT4EV/YfYM7vX4648Gd7B5c27AM5SlWBiUpirz8N3AqWSxBDPz3tsI+HKPWEFhGV8yBJ8uFNBfQqJikkcA6vLY44QlgegMX7FJSTQKBmB6ktTiAUxWRNfIi1FgBPP8kK3PXwxScL4BEDhwPqSDS2fsO90Rl8HuOOBFyA/+P/6Hk4DrGoPfbAlAQGgMOMOXyDLIAiI1j/yGjUOmpjnVFQI2AtJRNj56KwQWRYC5uA1dG3k+qTeSya2vJx9FZbayePuktyhFvxKBScRNsgGzv7K/I6snQ7RrdWcAdLIzB4CsJoQAEMgKHZQdntB01kgTAvUI8PZ21qSuZ0wUhIAQCBCAVc8cVzpqacJKuQXjR4+TI0CefCB3hLG/6QcK8HN0Y8ICmneTDzOxBwSy1kd5qRozQkAI5CKw4oYgv0dpH5HKxSpZntnKGcxSkuedCjADg7f96pExDv3GxN++fRtn3pjjW+anbIyx1U+bniEz61gIMzLHdyopYp+lu06E+jwoLQQei4D8wQGiVwQ7C2TemsoavVk8PKfwKgdW8cU1IsC4mRF/8Inwh69OksYGXFF+OM0vdHnWDWWEIZSkJs86CVFxAcZ/GTl55VkXi3KJinKuGTEllxhHRNaXg0IJIXAgsIo5DcMmmL+fP39+9+5dEznignVQS5KCAYabqpLFuhZIqjvGSunKYUycZ2mw+SqLOhbWyBxmYMiiJiWSjC08fK8KMPJjKVhrSBE8qtinT58Q2vK7jGuU/fUR441RsKCAG1rGX1Docz5h+iHXH02IfAFLUiwFoC1RRd8wLiGmqZjc6t5GIHv1JQOuSAvsJOjBrKjlVGITM00QgBV40IFDcjVymjRkEIEZCt8yGSsBheIbFclLG48mHuh64eJFJyCkfQRwig57V4g84mMnV6YmgbAR4ndYqn33o4ZgWV0+esUEPsp4UC0h4BCQjnJQKCEEdkLAvsL46CkflVgCmeTvDgXOyBKdasUkE2nl7ZNWXIlOJwSY6V/2OXQWw1uOOluNME5lFoYbFJaduYEQ1YUlELC1k98FaCo/6uK/stOazjY+eisEGAR4e1vxQAZPlRECXRHgJyy/Cndl+EbiPFZSbjeKSU07BMh7G3GokTmMGGxtk8QdM8UJzbti6FRxGAL8+igvdZhQ1JAQ2AmBFTcEk1/pOAEN3r3dcivHgTl/ghkYA3b0HFDBtz0uP07AIp3t0K9tfmgLD0Lk1QszMuNR0TuHjyrwPe3Ns+gLgWciYCtkHxP5gz4auWk+OsRLJJeHVcrzWPFrzSp9H88nc2JtxZUao+j49oQfTuPBz21RnnUuYkZ5edYGOANeMf6LPGtSELbZIM/6gJFfyJjBSYqmYTHe4OF7GrCXtVwyG7IBfT0KgY0RWMKc/v77730+8bO4+OgbmQ3lAmrM1Y2IZre6LLKMeVnUZbid1pJFfQrLsEzGaJFFTYpDFnUSKN5W5A3XZKNbFsCVTW/evPG7hoOL8cqIG1rcNT5+4SCNoct/KxTU3fXR4QYlGZwRHdblAdcfDetL14akWLrCeyNxXi/hBrCyzyRv7J2a7oHA1Pc2YknOja5efckQL0vDvl7oITbRbIKAH6nhD/81adonAl2MIFFyqMO6KggK41Jtv5t+u0EaVxO2DVQF9Od8BD6+O3p6PyMUEYrB0fr48SNvP/n9xZ4B6oICboGcAWS+F2Wjzu+70kLARkA6ysZHb4XAuggwv7c2MnQ+AMmkd81sJwzgc3wTuLGa6ftm42E8zpO0SP5gLwzs3gxvuYFq7/3g8EFvVNeiLztzLXmJ23URwLYrz/xp1CVZXdM5CZEKCAEGAcUDGZRURghMgkDWhJ2E57vYyMKqYIvtrn6p3V0RQPyQNInjgw0BJgi4+aEP7DIP23/UvAtkoccJEbBjaD7D5JT0qyAtLzUARI9C4GkIrLghyCtGfqGvlzvsc/+81hXBkSxd8fDk/ORpxobg+PatTfbt27d2gfFv7VmmLTxIhP+wwQZzvHCPFhl9dZSU1rpLRmpXCBwI8DpE/mDNmOF1HXNgrIaT+etmYaUIdqVAdzqwig9P8KUbPvj88uXLJN+eVEonqC7POgCk+FGedTF0IyvKsybRtg05edYHjHKuk8OJt75AijEeki2qgBDYBgFmRtz7vQ+2aIMYMh57fJOCoxcwxZOS/fDhA/nhTJJUQQFZ1AWgnVaRRX0Ky2yZsqhJiciiTgLF24q6WMMAE5ozQBKBrE+fPp1WwWWOQeHTYljT379/f/rqmZn+vUC7Xn+0jWSZEX50VoplIaHrdOhCwpqH1anvbQRMBbcrnn7JEGfy8cp5pCVO+iGAw1U3bngjVoLf4kjuJQTRJQaNn376iSmGMu76bbL8HsX8OBp8A+PnuCGj169fI6CGLXDEIlERx0BhTsHt9wWHNHKQD90FSFES5XGLAeomI2LDIM2Kk/LnDofxr4Z2QkA6aidpqi9CwEfADw/5+X4aK6//uEHa3gx47JJKWrB8lKpsqMCKgzH24sUL7M7eaPaXMb9QrUnmPnmJWJZVPIMUbDViq6AZ+B/Mg+zMwYCrucciQC70Bz5ly72m82NHlzreFoEsy8e2OtoyJmpCQAjECGStmA/3cKXc4vGjnMkRII3b+GBD0K+gQMGBioAg/6h5x2OlknchwFuzWWuu6w45kVH+mQcwHFBKCIGNEbCj8bwWGgYRf12O3bW2DJNxxYKvLlEFG4LYFsRZ6rY8b0bN/nzr6GwB/mUoYWuPnDsYpcOuLOf7YjM/cmbxPA8uydtdzHbzYObRnC1inx++p34tpYWAEGiFQO/ZKn/wkFSWrlMEmx/e/ADmaT6qJGNFzHZg1X11gstkEeP9+PGj+/AEn7u/evVqYwnaRvKE00Ge9cajsaZr8qxr0Avq2hPfVhoBqY0feTOMWRbHA2VL2eeH76lfC+msinOiFPRIj0JgGALMjLjXnA4ORcB47he+hinO/N4Drqe40ee1F0de5Q4bY7Koh0G9VkOyqBvKy574ttJoyMbMpHTmrYl0sPz5Kh1Dy973x2Us/h0sVzwg9n7jhchXXM2Qj6l9o72BQxedrj+aAdsmPEixNIFxNiLaDZxNIkvw85+TcwmPmh/ZR1/woQIuYPb7FZ/Dg+c8zx1qPqtK34gATMMbNzhxYyCGrn2dqO04xdBhy5asghlhXFkYU54nB4a4iwzCdsf1iFm8+ReN87YR4nr4u3G0ZPUxLgzth90I2xdytXACAJ11j0oIgYYISEc1BFOkhMBsCDAWCL/yzta7K37sMCKznXBFeel8xuRAlLa3d/bmzZsjLgzTETHfXKNxaRGMZJ4Rd9axmDLmGTZwdKD3qCtj3qjl723ExbSR5mMiO9NHQ2kh0BUBRuU6Bgq+p9V0dugpIQQqEVA8sBJAVRcCIxHAZg3Meya0Aq5Q7MkBfCm3kSNTbTVBABOWmeCY2tgANeznG+9t1LxrMhJEpB8COKtqx9D8po1Z5hfz0/JSfTSUFgKPRWC5DUGbYV+OI0+OMXHFgq9AoaiPU2RYDnB/7ronu3y53JXmR049h4F9axDE57jG27te2eaHtvAgl6zYBSy6qbZxe1uYd41btSsE9kOg92yVP+jGjCLYDopkQpG0JEQNCzC7KjMcWMWo+PLlS8OOL0rKdjcmPGprM+xLQZ61j4bS/Mipx0qedT2G81OQc52UEdZZZiv2oIP4ZPD5eZK+CgiBjRGY3JzGbPVjsPgQvvfXQFhYoSX8RmPpH9sQ79+/j18NyLHNDFnUpAi0V0UCdWMxe6i3ZUwWdVs8J6SmSF29ULAiB5oTl/oBWIMy3qIKE5TDBTswSGxqRkMbvwKANx57QKQL6rHt9Uc7CUuKZSdpHn3RbuB+Mh3To/8Y00xxK4e2yqqOVRm/wetXiX/HPviBBb+w0o9FIDAWx+MAs8m+xCQ3YsI7irm3o44H56pFXLwI5o8/XMdzVew0P7h8veC87ynZJTJ5HeiuxVyiX2JyLQSko9aSl7gVAjwCgSl+VTHr9MAVkany7RiivWk3VUfaMsPY2LYNXM8PxqS/l/zVV1/V0xSFUwR8nE8LINOeKVe1svJnGHVZDJOFbXj10ZcPo+xMHw2lhUBXBBiVezDA/PxszKqmc4yJcoRAMQKKBxZDp4pCYDwC/LqJH14az95ULUq5TSUOMcMg8PbtW6aYYQnjFyv9SCM0xuADi5p3jARV5i4E+JWRX239vhhz0y+GNA4wBDmrPNYcwFilj+JTCFQiYG9z+Mt0ZUODqw/eZWDiigUbiP7P92pD0B5CSXxGDglyhcXRvoJrl20cmrzVFh4DI+9H8BYd0259GVu+Pv0yC9OnoLQQEAI1CPDao2y2kqsVuvAEf5DHkJdLjfRnrsuvgDquXyPHxx5YrQHt3rryrJvgL8+6CYw1RORZ16AX1LU9r5ExioCx2R5502I2M8wWsY8zb2r6tVx6XYhcF5QQAuMRmNycxu80fPjwwYclvizCf9skjTMYTCtg7K+//mrSYi4RWdS5iJ2Wl0V9CsvITFnUDdG2zS1Z1AfUvK2oSF08OHFkMViRcWkj8/MV+IScWVVx0KLgeEDM5345zGrVtdfNrz/qyu144lIs4zHv2qJ2A7vCuzHx2e9tBPS8tnJy8ucDXN/APMIN63Me4XL8K3ELArcbLui1/a1O1uneeORfoYoZsd/FSVed9fP907rITzr5ft3V0/zd6jPMi9XRFv+nCEhHncKiTCGwBwLMTv+WAV+7U3YEfA/Rx72Atmcs2N5xVd89BJOPuq07FkrXHGacD8CfsWB7j7quOJ8St1XQaZVdM2Vn7ipZ9WtCBILfw7A5LAjwajrbkOqtEMhFQPHAXMRUXgjciAC/bgYboDfyfFfTUm53Ia92ixF4/fo1UxebmPj84LRkEOniNcYptYJMzbsC0FRlGAL8ylgwd+SlDpOjGhICkyNgR+OZjZLBHSRPQw3YvnEdh53DAFWwlePvEBVUdxw+IYHjgnY3yZFjE2He4iMfphjKBJYwWev2YrbSuJ29YQzw1hejH4axjYZ8xWK3y/fRpqO3QkAIlCEgf7AMt7JavMbj5VLGyfy1FEkbI6PHHlgdA2+PVmwjeTaDEAiQ/pE86x6jZWaa8qyHScdWGsPYmKEh3gybTZcOc655iPCBA/Z9ZhCreBACtyMwuTkdhIUxzZkroupRxdGO5FqPVgL26tslKdiL42yrADoli5qU7NOKJWcZOXLqcdNeVT2GS1BQpK5YTLCcf/zxR786rmLkL2t69+4ds3ePYDJK+q0oDQR4Z6ofXA2vP+rH5F2UpVjuQr5Huzod2gPVh9Bc4N5GXls5mf3yyy8uHbu+fAzOEVHiCQggHnF7yBVGqhE0+de//sULIriU0KjIGLtG9dxXzN09uTTLygdRxSx4y1qcqhb5I1SYF1cfht3YHbCEyYIwa8ECcSPbatpHQDrKR0NpIbAZAsyBy5Hnk4bBa3fqaZbGATup7Xubo757iH2dMTu1wwbePA2RRmNv/MmffOS3ByZBOAmv/auJk/RiDBuk5gEzvZVP0N95fOGAMT0KgWIE+OmG9bdA8fL0NZ2LhaiKT0NA8cCnSVz9XRcB+E3GVpHfr2Cbw3/1nLSU23NkvU1PybMK8SEHIIC9bP8oHnRFgaVdj6TmXT2GotAJAX+CGE3ISzXA0SshIASSCCy3IZj85OnoMumDJPFhCvg7d0b5XDsn2CEaHDM0OjLnq+SnbsOGxKndG4MGgc75u9TawouFdZoD8ZGDirToTlvpkUnGXsoszB4Mi6YQeCwCpPYom63atQzGlSLYASD2oyJpNj5N3j72wGoT9G4hIs+6HnZ51vUY1lOQZ12P4UFBnjWPpJzrJFZ/+9vf7FXGp8Db+X6tfmnMhffv3+OquE+fPvVrRZSFQIzA5OZ0bPZgjmT96nzcZTKHOdrx4cMHklrbYraum/DjNe1VtR0A21CTRd1KlLKoeSQVqeOx8ku+fPnSfwSMuRcsYkFn1gIsrPw9qj5LG6c3u/5oS0lJsWwjVj5KMPg8kj5Jnn+MLXBvI0BkXFwfa4w8tyrHR7tyqfmUld4bAfLcRlcQDDWd9EJ9xvi+BHec+0R6pOeJ+wRRxaetWD/99BMp3zi+SVbsVwzMY4TD2YABlOvd9eNKlLMQkI7KgkuFhcBaCDDH1re8X8z+zACWRjIOvpagGW4ZbY+oKw5JMNTKymBT1jfzBpu+ZTwvWoux8+1p0qTjzKizN6qbsNGcCExfm2bXeWQ3PdtbZgwcPA9WCMwcmQ1M8SMEbAT4cAEfgvBb1HT20VBaCDRBgJ+M/ARvwhhDRPFABiWV2QkB++dJXU+xzfHAaIPr/pGQcgsA0eP8CJBnFfCr1HFfgpMPJKmYTmWO5l0lgKreDwHSkeTHsM8qSRxVFHTycVNaCOyHgL3TMeGGoM2wE1DWmTRXqyzBaNSCrZwgmjHnHX9liPWolfwwJlmgCVfBveQGzY8fPxpvb3ylLTwefNJ/YVQE32h9SZIfsnf1/IiCEBACVwiQs1X+4BWAufmKYPOI8aMuMGj5JvqVBPOYXPMf13/sgdV+ou9N2XZU5Vkz+DMLnzxrBsmaMknHOVmgpnVXV561g+IhCdL9ZLTESMRIfsje2Zzz1hfJld1cw7foPpjHdvCbN2/0pWRDYEUqicDM5jSWueAD8GOO4PaoFy9e9J4ppD5xF1kkoW5YQBZ1PZjMKiCLuh5nm0LSYE4WsOmTb2VRk0DtUYzU7eisInVO4q9evfL3Q7EGFax9+OaRUbxoFGeuMCtd60oAARK6rli1uv6oK5N3EZdiuQv55u3yc02nQ5uDvzrBPe9thFSOjxaCSzqQD08Jv/K3utjEfycE+EtwOzEAsobhkuVkMiGzoxdGiz266VvnPegX0+QRK25iqoo4oEyKfoZ5EUDnf5Y27YgKeNZjgAA/48iBGtAvftSIAnTBx95Zq08x8r0rbtmp3qAV0w82xk7pFOxenNKZKjPpZTxQwzChit56PvgJuyZHOqYaePMw49+PecWVvUN8VSsrf4ZRl8UwWdhWIFsqVRKZuJjszBgT5QiBHgjEQderVuBQlJ2O0nS+glT5/RDY3nNUPLDf4BHlHghsPyVt0F6/fk0G5RgnyG5r9bdSbqtL8IH8Y9AyjjwiLbC6A3z8DTK8uivSpXkXyEWPkyAQT5lTxuSlnsKiTCEgBHgEltsQJLdmSAeEB8ooyXgxBb8C6JNlzC2Dwye8So7kMSCQZ9Jwp/kkDMewaAsvxuQqBzsFjKqBKzTP51h//PEHswmOLvMf5Fzho3whIARqEJA/WINeWV1FsHncFEnjsSou+dgDq8WI3V4xad7bZvZ4/uVZj8d8iRaTI3lML+RZj8F5nlbkXCdlgWtlSL2NcGJwLiVJvF8BBEP86TzbUtiv46I8AwIzm9P+vIixwodCcLji/FY5uGGK0Sf+3kSrppN0knbIbGqEQRK9ZgLISXDIAozgtFdFgllcLDmSiylnVbRVjSOlvSoHxdIJRepyxff+/ftgjnz+/DmXyFEe4J/+jnVMDRc0x5lPzglEcAsUxgfgI5fvtn0P/MHijkixtJXLjdT0DeON4K/e9Br3NkJbkY6Zk8cROws+XcDbu75ecIwpMTMCM4RcjaHO/7Y5wrXkiTGIAyGkkUKZJOgT2FJAgAm1jARqQFvk753OMC98NIKb+AviXz41pW9BQDqqAHbG5fvXv/5VQAQiywEAACAASURBVDlZhV99kqSCAlt2KujjAx/JA/S7am/DkMNg4P32W0YOPjnAYQ4cVsAfEp8+fapkAwQZCkbYjqlul8GA9G08CAiupV1Fb4sRYJYhe44UN+1X9CXu5/vprqPOb6hh2lYgA4Bt2JeupGRndoVXxIWAj0BwM7L/KkiXfayo6RzA+ORHeY5tpa94YFs8H0hNU3Kk0Mk1lHGCRrJ9S1tSbrfArkZrECBPLARWNzbI/P3fH374YfAmr99lzTsfDaUnQYA8pUqusEGn5KUGgOhRCDwcATsmb8fzx0NHbsv2OxUQdJm8BC13KwfHwPyPS3OrB0zqcRgCzMc5uIUTm9fDWMptyJ7ytrrIbWuD8qQlRtp1AwD55ZdfmFbgH93onTEcqowQ2B4BUm+QWiiAS/5gAIh7JPFUBBuIKZLmhk2PBCYpQ5b0jBhSKtMEAdtUts3sJgxkESHHjzzrLFRVuBUC8qxbIbkQHdIMI43kAR0f71yT1hf6Hn94PgCQ0yYCeZFLzykpZQqBLAQmN6eTZiH2BfC7AlldzirM7DWQWi6rXaawLGoGpasy2qu6QuaZ+bKonyZ30lZEVDO+h+RGrG65WAM/mBR4H1j1am5cxZ4vs7biIhp83Xwj2rM1PcNoNAyPtgGxRb9TkGKZbdYU8KPdwALQVMUhsMa9jWCX/HrBdQwJ2MpB0AqZXf1wv3WlF0Xg9pCrYU8YNk2Atv/RTvAqeDSaC0o2eYSXwvPWpEWeCBgjbxfiaU5e8vvvvyd/Yf6uAOIpgEEchHHSTuko80YEeD0gHeXE1NZ3dWRPE8HFW/2ksGWnTiF9VKb/PcxVxzGodj2zbltrk9xeHcsFoVvETLHBj0/B4UDhD4k3b95ATPhVnLg8mUPaD10PFgS2PRkCIztIFoOFCYRxDyai1eTGNkl5xWL91pQDDdKehxm8HHq2Auk6j9bCSnbmWvISt+sigBWN/MAGmr8gqAtkNJ3XHR7NOZfn2BZSxQPb4vlAapqSI4VOrqGk9z2Ac375bs6MlFtzSEWwNwLkiYXgyF0Q6QqORfbmOaCveRcAoscZEGDWRHmpM0hKPAiBDRBYa0MQ+302w4dEeu/gOLkHJo3LDxK5Z4GCcGVu9aB1+3GbvT/7zNgAFw870Uwr5JixpdbvrbbwsrBdLtaBsxNMB+/1zhgOVUYIbI+A/MFbRLycVmcMj05IKpLWCdiD7MMPrHbFtitx21G1zeyujJ0Sl2d9CktNpjzrGvT8uvKsfTSek17ODBvvXGMrlox2zhN3CjjBD/g9Z0irp/ciMLk5zZiFmD797tVi9hrgbPZjwBgesqgNcJKvAq17VZ4ZAH5d7VX5aJBp7VWRQNnFbG2pz80C9BSpCwC5esTq9uOPP/pv8Vlu/XWKCOYztjqcCHyK67f+8DS5cvVDyZCabZPksrTodwpSLLmCnrA8v4VkTIce/Zr5eq4e/Z2NJhnH3vneRtw2EkhFQasAED3GCNxuuBj2BK/Egyu34m66nLbGkCN7lQhCD1fFBuSfXhcVXAg4gI3bm2COK4HJWJ3exTnuhvAjwhjA33777V3MqN1iBKSjCqBjlgDeK7AZCOgYC5NNJ/l2y04le719geQPmgGBjQO+9oaBv4TNMxIQMEUU9TRGD22ADwzIz8jjHpHHLPqZowhJ+DYMGiruS9y7ZA6MFmD74sULDHggjHswX758+c033+CKzF0Dx8x6wZRJYmsUYNwNe54axO99ZSuQRTvVA1LZmT1QFU0hECPgr7DxWz8HkZbTCIxf5jSt6XwKyzMz5Tk2l7vigc0hfRRBTcmR4sYayuxZwHkPfkp3JJN+W6exBb9A17SUW1d4RbwHAuQnVW7nOrg8fYYNMs27HgNDNIsRwGoYbG+dkpKXegqLMoWAEMhFwI7J2/H83LaalLcZbtIET4QxIWDq5AYVA7I4Fs+zRJbcb+/P/uCQj9CSAAbFsJPLXHWHtXvyg2H2lJ9q9gUiuOWRjHUAVcy4Wzj0G8URfCbWUWxh+m0pLQSEQA0C8gdr0KupS2p1RbAPkAN79Qp5fiP+ikKrfKzFvp0zQzTyqmsPP7B6Bcv8+bap7A+/SfpiMzyYSUalyLMeIxR51k1wtqf8VLOvSX/riZBm2MOda7fHagMOxx/uv11mwNsgBAEdjs8NBrSrJoQAEJjcnGaic+gFYx2ViZtchkg+y3i4qmXzZi+vVzS75tsMd206Js6MGVnUMW49cmRRN0HVnvJTzb4m/a0nwigBtPLwSB2mp38QCwMJvxxQDz7cGebbTzSET3FnsNXru9yEAungNGnrlIjxRTDzZcEpzdNMhpo/Mk+JkJkBHaOPDEEpFgalmcvwJ2RgJY7sCKkzR7L0hLZwoundu3dYs8jbIZa5txFdsu1vRrrk9w8MKZXZFYHbQ66GTucPlQaGwjzCmmphiBdF3C70NCMeoXxGMWJe/P777zMMpODMLsP8DGyLhwAB6agAEOYxVllxLWMFiQsbOcGGAdO0Qc14xVBerlNGfx/yyg71HiBsHPC1HZZgcs0wJPCVS/J2RcT1CswAnN1k+otQGhy9TlAEdgJz20UrTuCT44rGU2wBCwLHsMFm+NSkVX95OkzwlKcWl2RCnPY8jWlOkmNPqI3vw83FX3ZmLmIqvygC98YusISR236w+oovTdZ0XnRw9mBbnmNzVBUPbA7powhqSg4WN7xLBnNyae7KfPAhQde2TolLuZ3CosyZEcAPUDPsuYhWMNODwBdDqnkZzbvmkK5L8F4v9cDNTRYDRnmpBjh6JQSEQBYC9kaDHc/PaqhVYZvho5Ux4Tj4OExDBbvJ/oE0pr+52G6592cDxUgqF0a/fHAAzH/l0uAQyLvHORP2lNcWXiy1hWIdjIWJuM38ozSWgnKEQEME5A82BDOXlG//5NZtVX4hra4Idq7QA2tthmjkVRcefmD1Cpb5821/xDazb+mdzfDBUm836mgFupdpSJ71mHFiDwxGUjV8Brr6lJQ861NYNshcyAy7y7l+9eoVqQmZqdR7zAQozWx69YZC9McjMLk5TS6m/axH8voe5vrL5sK17ZB+mBR3xGb4IEtKvJiHo6Is6koA21a3B0bvIcGYAbKo20p8Emo685YUBD4CCowE5oPNJNmjAD5nDgzgq4o//vgjbs66evuofKzs927HGPc88NcfMSJjzswbzDBNuDKBvcQ07erGCSmWGJO1cnpbHcVozLAbWMz8ohXxk4HwBHF9czwqoDdOb4dY5t5GiKQy6gRd2VbvLzpKxHYSAdLaS9IpKxCs8Y6I7X+6YkeCvw8lVhYBqbaPDe3yesZOUYIRX095LQoY8KdQBL3AEhLkjH/E3RDB/UeV68L4LqjFAwFmyB0ln6yjgtHCHOYOQiEBBf4x2DBAHISvm1Vyy05lIbBl4WD8nPaREf1pxfkz7a5dmXl39SsOoV5xUvADQcGX5FeUK+NZV2SRj1ikbzagIZzAMMo3fIWGkohhMGC03Bswbdjlg1Q/aZKswlZklsIsx4psuncx+5ZPWFb97j/t3bXm9GVnNodUBOdE4N7oCnNG4cCNtAdOQdZ0PoXlmZm2jX1gwtgADHqBO9PPHWaY6VpG8cCu8O5NXFNyvHw/fvyYbBRb8rbXkKRQX+DenbWDfym3ejmKwkgEcE6L+VgIuyTHT6oE1vUkG2SadyPHzMxtBeNzPKsItDJOQQ2f8lLHi1UtCoGZEbA9o9k2BIEkszPS6mi7IThYNckdtKM6w7DfEBYC/2zJDz/84L+tT++692eP5K5DAj5scl3G4ntvJJwZObYzji5oC+8URkayUBf3foiF1v3zBqcdQSYTt7mqq3whsAcCSX3eu5vyB3sjnKTPaEJFsA8YFUlLDqeyAsEO7ykR2/Q9raLM3gjYQpFnfYW/POsrZO7Kt0eyPGtGLvKsGZROy8i5PoXFzyS9FRir957nj0MQk2wE+2AqvTECk5vT5Batv0HQVlgzB3htO0QW9dVIkEV9hcxd+fZIlkXNyEUWNYNSXEaRuhgTl4P7qgJbGnDhrKMrUJ/AFbrMkQAsZw+89eUKXkjh6tWA/CvTgpFjFnv2unCQYk4JMo0GlnD9p0NSLAzs05YhXQ/w38/7OAWHif+cVlRmGQLv379PLj1Qid98840fTVrp3kacgeOHewyiglYxJso5RQAnrmxH5bRWq8wrTZ1luJA/5QGer+ykVt3x6SCocdU7v1hW2ne8c/XD6c0yAORpF7wigMgs2EAGvlaWdJoXDu6GePv27czRz+bd34mgdFSBNE9VVkynyall32sl2405YXJI4mt1iun4xmUgLGatZz5IXhQlLEy2QXKjkRlACsMsCKEGBfzHgt9kIInzK4LPD5MOzIZhoUm45cz3G+gCJgss/CYqjgFkQBnGMGNURDGrgdCv6Kxo7ftLc9yvLFcxrr5ZDq9VnuwLbyb0Z3bnxu8VEVYmVzr47DUbV5rOzxzbp72W53gKS2Wm4oGVAD65uqbkeOnDhWHuHLn3h5cQZCAthK4ASrl1hVfEeyBAhjJg/2OHzg+qQC0wcZgePAc0Ne8CQB77iGjwvXFO5iyQvFRyfNYcwCCbUDEhsAECWAFX2RA80MZHFDbDKNY7Zo5N0uTBVjc2mLP4rjASwaknviGfyFV6470/jGTDzfftzytwivMZGWGHehKj1+imtvAMcIxX2Dtg7DfyyIHRUM0rxl9DL1bceq6BRXWFQIyA/EEfk94Gld/WPAfyFcH25WKnFUmz8Sl7qwOrZbjNUEuedYEU5FkXgNa7ijzreoTlWRdjKOc6CR0gwt5QshgKMEEAhk5ZmaB1fSlZBqNqlSEwvzltRLD9LpPF/Cp8Orm9AlJdw+lXrMqivkLGyJdFbYBz1ytZ1PXIy6IuwxBjL9hiPqXzwIs1EHkOdnKxzuKaxVN8ajKBP7PIYssY+/U1DW1Td4PrjxhZkHZdk5OKvv4k27W7IMVi4zP5W33DOLmAxrCHs/pBlMZo178dYqV7G9GlYKU3Ohm/Yr5rimsp55kI8NOpOT5X1+JkXcbRxDho3rUeZ+n8qBa/HB5du9InEAHOkTSx2Jpj2Ikg+svsRjAnJjtxCLLBl5/wx+Rr9UO7N2XpqAKEyVUguOC/oCFU8Yl0vV9vy06VYb5NLX/wGJ1q+/sqRkO3vLIHth/NuYU912hXczf4ktw1GieYAGtcK5kDs8E3qiEU/AZAslZ9AWzjZQELU/bKIq1n5hYKNy7x5D1iXde1fpjb2jX388V+fM5A+cZBaHR/Nl/YYFWvFkLgLg+dbBeLb6XPrum80GjszaptYLvW7eXSFbMTPpFFzQa7g/5bxQN9NJTmEdCU5LFqWBJedtJ9hhfs/2pfw9YZUrxv6+/pMJRzy0i55SKm8vciQP5oJSZ48JMkWQGo3n3UvOuN8Cr0SW+xR3ewUCYD7/JSeeT9xTr3AAbfikoKgQ0QsJ2jpF4aj0BSUXe9ZghHsF6+fOlrGBuB3N+D8YPwCOngNLxNn3+7/d6fcZ4WQ6LT2TmEjpNz5OPHj7nDgBdrw5J+ODEmqy28GBOX8+nTp2QAFo5Pp0Ho2LhKYO77iuW0GHYx0IvTV8oUAk9DIGlm9ANE/mBbbH1rLcsfVASbF4QiaTxWZEnbHnNE9j6w6rq5XEKedZbI5FlnwTWysDzrSrRtTS7P2oZXzrWND94iDJWMP6AYdmNh0yap9SgQhyCm2gju0WXRnAoBWwk7Vm80p22L0XFIFnPlt0nYHU/G4cfjkAwiaa/qVCjaqzqFpTJTe1WVAO5RXZG6WI74IBfb+kF+cHAxeFv8SN5wB/qwkMFYcUM7VbzRWfC/1PYhta0RvySZJgmSdqzdqE+E8RxtasdbKRYGpTnL6BvGOeUymKukw+Lzg31V9wXNYvc2ZvXT7zN09I0BAp8TpZdA4MY7p08vaIeizzqMCGuVXxvGBJcRHQCqh/RJm4kZKv/6179cseSHi65kkg2Yj9jgGYNMwNVdj8xuBBaPMXcexSBgp9mtW8fbTp5e3LRyeiAgHVWAKgnalffLtwh17Z/A67rbvWWneKi3LMns67QKYUwLoD1rum4j8ZhgpjPC4gkGJe9dpgOzASbiqYEd8Nzk8cOHD7l0oLd3ih0n7fx+UyCwFa8EkeTwquK9+TZui3aqE6SkdXG0Psbjm9AX7gS+yA5GADGW8SsIc0YBODRZfDWdB4+omZsjB8Na7vAkgCseOIkg1mJDU/IueTFarngLtbJT2DXww4mV1OqrS7nVYygKIxEgZ64fysvdNR7QHc27ASDP38QtXipgQTQ4OY/kpWaNn5oDGFkNqbAQWB2BJTYEfZCTJ/h9e8Ov2CSNjQx7p8NvJff0F8KkvktCbhj5LRrp7ff+7GXU/1DBQCnrFTZNkqMRvz38+vXrLLJ3FbYHtrbwbLlgEz8539vOaJsf/+2bN2/8x9P058+fT/PbZvr6rS1lURMCDRGQP+iD+dhDCIpg+8PATiuSZuOT+5ZxZLY/sJoL2jzl5VlnyUKedRZcIwvLs65EW551JYByrpMAkh8RYC5jyylJrXmBIPQBNnAsp3krIigErhCY35y219mjXzD4s767v0LjKp8J0CXjnFfEK/NlUWcBKIs6C66Rhe2Zrr2qpCxkUSchMgooUueDg1+Ojy9txBrX714R8oY7MAmz+RZz3cdnhjS2Y7Dbfgsnp45Vj4OsG3ynIMVyyxCtb5Qce0dDj90NrMd5Zgrv3r1jvD+/C9gexeqJnMXubYQLzd9G53fYNtz9ks9J5w6a5yBz9DQIfY7pPqblqVwKBjB/8u/UVGreX/80G34TO0nf9hVddR+uXOWA5dNACQxgDOC+V2hYnPGFIQubfm+zHgtDMkoIm36MJeFEfCQwBXxZI6La44Su30TAgB6bI2DMvqCtx+qoAAc8Gr/H6AozB+Bc4dMEprmfzzTql89NM/SX61QuCDuVZ6Lh9s7QBmjY5/wYiAaAkDutkhaCzzNMBWYH96jSY/GFCeeT/fvf/z7sBEPZmpX8NsmHd/J0cn0njfzcbsIyJCknOcxtekx5e051PWowpoNtW+GlXDZnc7md0BcOuuDrzOCVHidHYPDuI2JW5JoFS6PJ4qvpnDsCN57Oj/UcB8gUEzZp7e8dDyQn2gBZkJwExW5h7LFTMgB/8CPM/uRvJMBxwHbGYMYQBAjCiUkGBuyzSLndohySoh9WYK3uF2wB4xabYWDyDWnerTXweMlmlRzspR68BZvIpwzLSz1gISOo/mDOPYAR4O+TCl7pcVoEJDVeNEtsCPrdQbzO9uagJTrZ6viQw97m8PlE+quvvgpy7MfAJSmwrwz6ZfsIZBzVaHfYK5yLM8KwWYIjeY6/9gkqYqDiS4Ygc9pHGyJt4dmCw/BLTjEYcp8+fbLpNH+LFtGuTRacg3+7zLC345dv/6Zvo5vTMmbwrFfFCMgfdNAlNZsrWZOY8BCCIthZAlUkLQsuuzBzGnP7A6s2RDO/lWfNS0eeNY/V+JLyrCsxl2ddCaCc6ySADEQgAh+2bVwxyRgKIAjmTwGc4GoVBmFccqYM0wu+DBlP4AmqZD0C85vTmMLJAxL4XKgeiisK5L5J5abqVevJfFnUSYhcAVnUDooJE7KoK4XimxMxKe1VxZgEOYrUHYDgJPBpDA3B/wCxto/MDXdoEbarsandlqUyasOs694SOe1+w+uPTukHmfbJlqNwcjM3oBk/BudMmEZjIlc5UizDZsSVCMryeT3z2N3AANhFBR30wj0GasHl24n/Nxi+rPaX/DDptNur9bKWX8bVxwiobWbx+qdDxc9EWGdwF08XdQReC9hgAmeuswX0s6r4aw8C2aibHKK42zHZRBCxhXJIVgkK+Iw5NFolIDj/D11GLAwLNqQMEMAt+ggGICl0JGDsrsc///wTPCcRAM8jOQzUPjjshJgdrDxgKRhmI7FaqC3pqAJhkaAVUPar+BMBist/1SO9Zad6ALUKzeT6Dl36BBPUWEkHTCtmtOQeLDjsN4YyygTDwG6rOSDBvixML5Lt+mKwowzR268GG1f1nb2iENjnca9hyF3VLc7PMumLW7m3Yoyky8HCfS9vE7ZOWhcHhr3598fnoUsDJelE6RJjfGG/477559gIEvKDfMS6pk/jQoE4/MdhKx00PBMuAG+fP39uBZGmcy6SG09ncjDkIhaU9wFsbqYGbeExuSJgQo3xnh4eDyRlwSzQsZQrc5hBcgtjW07JSmENq2672IeRAAEN46fMER7D4cOVm7+o+dajn17UyGd045gFtOFE48/6HBLstEdW3yPNO3+KnaZXnHdJLzVwFYd5qceIBaSnUPuZ8lIdGozpGAR4KwftxutRvc68hcKWy+gtSLpG3fyKE0DbFZsnkfTmethRwc4dFo6kcshCL1BcbVeiMpfnGA9jHJ8mowtrZTyGj5y2eILbpGnRvMUmEBlErqBDPoa6UVGvHAL+VtoVniMnVFJVgslKG8n1nUlcYeLnj584ht7wGRsJ1AEmEzoDh9O61cyQGFkmqbTlD/oD3k/3FpOvOWc7hMBMw5FavcycG8PhwyNpDafJc1zdwLfy1Q7S6xqfQUf8xyzfsOGgskklzUV51gGAZar4GAljFHLAcNmjYSE3N9eTRlrzFssw4Wv5Ez9Ir6vc+O63KumbiAGM7nHknEpqS3A12GdEcw4KIzGSq1hDNtzSMvroXo1XF4a2dFwhwexntZo7orOKOX1lDIP/3sotnqr+cHXp3mwYY9XxECdkUTvcgiGkvSqHzDwJY41ovmDJop5H7vNwokhdoCf9NWWAbca4DwdLRzx8/MgZbDL5+J+mIa/BIJxqTqynndggh0Rl6/7BlR5W08MViw/v6TBG5kgHnBwt5Ng7ekTSLC7mh3pm2w10nVpU0I5/PxEcP7sat3H+oUD+j09riXRBh+9ahm/EM5Z3nDPAVLoRAabpGJM4Z2TQ5EqVF0uK0XRHl7uaaJiz/gGd49iTYcQfLDHudOCNlwmLMZfjgdE85wj3ABZ06oCIGcM9ylyNQ7/L4Bb2Yo/WY5q+VXHwAIjiYk1y/IHq99dPP3BBaYLtKRHpqFNY7EwGtOJVA00HOwpdVwfX0y075Xr3qARppQ9bQW4E3x7VNzLmmj4NlvnrXZDmF9/gWAOgQKO2ueW4qk8EZgNW9pFmFWNEBcC6xzH6th5hhgLMeNev00RbJRB4BKctusxjQDK9mKpMsDq77hyJnQZPQ9htPexj2BVAqCDfxTg0Elr0GYjTw3xhB7jPZMzPkSM/yMHVO0Gu0b7UxuxVkNOqxhk5xZZsFwNV0xkA+gNjv+nMDIaaERgsuF1H1DHar2Tk59f06HROXWUypiwGWFtD7ooZ5AeGPTDhXRKD7NUrH/Or9IAhEbN3xYyffwtjYHW/KRnjP21O0ufCbB3jCwfmrj8y7bSUm8Onn3Lb2Cpw6BmJYWOslaKIFz6jd3AZWrXbg86TjYpd553tpR6LThD+HeOlYgAzc6e5QmCsoGMKd7XTglVYQaceCm1Lmsb64l41nzVbIuk6ZesEV2yqhM1z8zgwlKEbXUcC1gKGWZAZPIJJHrRgaxKrA183WZKxbQLm3WPXhSDJeW6BYDV3vUCioYMZjwe/IaSZ/ZHcrnUtH0QUg+6sNQa6ApUkHkzkAEk8wuwcE5kMrKyYE+SMlKw9xhx7mMJJkNsWSGryg7fmy0qyF8m42cHYmOGU5Hb+AvIHAxnZdpSbkkh0VRSBpprQH0zOxCOYEMDb4zHAypeRnR7mFjHW5rBFECKIIy39ItitJA4p29I83u6h+W1zOsuNaoV/Ezq2dm3SRHMiNs/NTaBY9PKsm8u0CUF51mUw2l5PV7OqjOGZa8m5TkoHKpqxHNoGGK+4io3VhiuIPbMcCNPGE4ZtNV5J5zn5a5nT4BbrwrHgwlGC7znGd4sdJTeJ/ATYu2vk2NbpXVzZ7do8N9SHBxuyqG1xzPNWFnWZLOx1XxY1j+pjI3VYwmy1PMY2S0aV3bI7xgAIRo5r3Ug0ZMxoxb3CiA2Y7Pd4NTsadjlm3h6WBw41DATKs5O2vILOyRGJXbcA0C+/m6fp5lZfPJAKcpixd3Sn07A5eIZy9jE83I3YrA2AhS5Ndjn4GL9SmfhMBsy4xzkFHQPFTFjXqSABauvd2wim+dX36HDlcIlBnzwnWCoCqbvHVYZ4P7QdFEYCymJY3OR0YNeEQbO0Q79u+uuTs4EY3pKixxj2ZZcsf1qADJ/5DQ1IQ+5YOzGXT3nunRmsuKf9xdQYwF4snX5GDKbAaU+DzJop2Vtwy9Fn9IDD/7E6KhBrPCkcRC5RM0qDA5cDpjk6uGWnAsE95JGc1E9Awz76MMOJxmCyOwVymmDc9UOssRuCUYFXsABPKR+ZrQCJDZij9WFDLmbA6HXwqkZ1D+sg2VASB+cRkASNYvGQC4ANHvtZkgaT9a/sGTR4nNd3ZwwFckk6RsjD7Uz5QWPGJN8KuUYHmqGhaj1llefqtHpNpqYzj97203kzz5E0Y0YG8JNWHNbN/eKBmGKkLHi3iJ+2dslpGTvY3mxK2rKY8O3pXpLv/gzwMbHuoBW/UewEJRk7yqPkMFSfqdw2tgpI3ThyAW01mJnDK8cMmj8OoHnn68YgPUA/txqTjo7tDx7eaDw3YSo4Cp0SzEjr4SzLS+UFuvF6xIMwVcl4qgY66nhccRm9Eef5NwRjcJJ6DJM3rlWWE5zpwhg7LJmkfshaMX07CukyVq9qMcvN6VRCZlYvrhgYlm+4+a0+xTGaODCE1TGsv60aCgL1wWCY33RvhUMTOrZGPeZUQwV1yjPoB7GOQKZ4HLzdnJw4jsPe4ASIxRreceInRoaADg79RcHnJEgPcFgCxBZ9lD8YCC5pR/kjrd+snPxA/gFaMlA8wFKKtboi2MGQDh7jRWfwqhfwQz6SE5OkNnkxSMTXdDfJOgAAIABJREFUM0F6/LLbCi7bDoRT1qqhhnSSA6/hKhDbXYejgSaCMRA8Zmla34iSZ108VGJF6oQiz9pAVZ61AU7BK1upYkxCOTTUUaccxmaYmwsucaOZEetVx5Wf6L0AASXfsEfTbdWvoZH8biLdezwEg4TEH8WCinrshEDSqjkGTKfWVyHLjNt7rXFb+fdWaGVyTI69htoplqAs6jKpDahlrF+yqA38ZVEb4OS+YraGYbbh6EUu5dzy8XToZELbi8hhCYyxzWJ1HRiu/uPg1W38YRu/s1dpDMWGy6U9RE8D/lmhJ5v+6dt4FsRQ1PAQbIH1m9cPVCwQKAZnLK84p0aCp8OmSWbSUvU70m8a+kEDdwiW4S0JQqBvk+WNAksLOu4XM1t96ftpUFvy3kZG1bp+zjljY0E2zLG35RwybYN6DfkfRspBYSfGhE4CHedYqlzpr8g6+i4Bs6kH8r41FjSBEehaP024VeSKMZ8CenpVLJnvM3nKyY2Z0GDwfPot21fgYOX24T1FAAWOQNUVkcr82OULhlAl/aC6HaHwERjs1AV8bvYoHVUgUN/a9kemn4alVEA5iCCMPBa/ZacKRLB6lVhv+8PySHfV5PMAaDvAAOp2VhlhHSLDcs+bo7BbfKH7QeHglV+sxopzSMYeYtKSdHVbJWy5+10+TfM4t2K4Hx1bq7fy0Bl7NYB6USsuiAUHneonx9Upy84kJSg/iARqWDF7yjsNAH4CZVvmAjD9Ilnqx4CmMyMmlHnCdA6GvZsRfqJsKI53h+cM4DP21WbxQMwd3jkaHKGdljGnlHaakq5TCyWSmxoQUL9BC7UZuPlQDmiONBugt0d6Zw9UbhtbBXMuoE1UB9m1VkGVJjwbRDTvfAM1SI9UgIaM+FeGbsda4+jE4dkyy9wRtBNxcwHOeOzHgLxUWzru7cbrkevjWglyrYFdt1a/7uUWS16sf1zODBuCp/jYeqwV2/EK4i+CtkfDj8NA1WCcn3a5ONMWsZP1VWKtvb8rN7+JCRpIKkYMw7JYTDdWjMe537UbGVu06eQ4gXLoN63iWIcvzSPdSkPyArLHmM8h0OPJ1peELPzWjXQ/kcW94JX2Q04uxRDl5hgjUP6gMeyPV52GmW9EBU0kJ2ZSUfgU6pdmn9VTuBTBdlPygZE01/f6BLObFkyW+kbvomD79b5mvovDsnbtFXy8AUb2Qp41CRSK2SI+XSP8zJH2JN+pq5LyrK+QMfINmxMjwaioV1cIyLm+Qsbl20uqU0H9tplwsiJWF23VnT2zXB+RSLoJDrcmCd/p8NmI0/2OuzTpyDZEHmVOF0stOB8VD1fkNN+byOLWNrdkUQci015V1ugaXzheIg8Jaq/KkIW97hsV9eoUgedE6mAHkrYZig2wzUhmnFYfaceSHgS6cDqoCjJdN+3EmHjgVRCsrQtzitLVouDDUua4gXmfCBTpKQOtMp+jWBxiydCEw9+3zVz12xNXw96x7RKddh/8LbagiaS2TKpHn0LlbuDqgg5Gmu1YOaHHiUP/rxrH9AdE3Dc/Z1rfMhBkq8dgqfChiNP3BgVadbmYTgzIVQ6W9q5m5VWcK6kZmb4zdsnR8UrdGjAThJIxZwMMk7o4ruI3EYAGVei/zUqDMV6lXA2S3vmYrQGAWX0sKAxlwsBSZtQm+YnjBV1dCLKzh5QBS814S/b9aQWko3Ilzlh+ZeHIQBaYF7m8FZffslPFaKxbMVbd8eL4HMs87rvLCVzlWySO5dvxYyf42EcwAIKFG3SuGsLCWglCbFXe4ubAVLvqI5PfyaaqxLasuiHuAwp+XF0xkGziFPMrapPnG/v9M+iTmdELbJvTUXFkPtYXlh804QAO1tOrcQvO41BGc0MLTfjh/itmsJTXK3ZbFprONj54+5DpvI3nCHldTag4f7BlS46lTrZrrAMDtyI5F3ILZMkC7OXSLy4/LWN+j7aZkn6n1krHUybQIXAleuwpQPTBxgEeMWiBXpIln8NOmuRUiI9SbmRnD1lAdhDoKWgTZmbpxsELaD1cZFipycZxPbcMBXIodlIFsTrqalSQnV1x3kHWMZhOmQcKBPPOvToSnUZscEggaBSP8lJjTFwOwDHMgwDbQMTM3Hdl9p4XrpsLJfZeRu8VhJtfcWLmAL6x72ArCgZt6Jk4mhcs+sldHrKhAHZDxTEE4zKkkRaw4R6DXsf0p8oxFEWldR3v5DqIjkTzyPYwYI2pNLMGGIZPQUNJ5YAx02M/AjSh/YKRGTx2Mm4NlBg0HJPgH7PYoNbwFf+lCtgbORfi1cfhEyfW1TwNRZkkJX/wFCJ+pD32EILDzRhCx6xUBNthRTrRnczLWFJdI2mu100SMfMb6/w4+OZ3diGpxaL3OxKkR9oSMWN2juEOyLP2oZNnfYxqedb+qPDTxlSaWQP4XZgwzbiTz3GuTwVkr6puMaqcuadNx8ct0FxbcTADwPVx2ngCzLxTAJXZFoFHmdNl0JGWTM2mahljQS03qePEzOupYQbIovZFTI7DWPpHTqdggs9hw7T2qgrANKbSzBqgoKfDquwdqcOalbXLc2iStrHuWJQFLIExWDLQkDG1tjmGXooVbysPIqZ8lYOQYFcQgoNkjo0x26YYrq7FqwR0YIHEg40eSLmASFaVvRVLAAXZ2UOmsPput6UD/o/HYJBcjUDkt9WQmNF+07FVnDx+E1fxOxhM6hrw9xC0Dw7ShqCNV4fFteq9jfwa3HW9CSRx7yN6GkwVQ/zuFcZB2wDfvSBkte5AYBJYuTutu1cB31b2GQYGNCzTR5Rp1SgGld8o0qfo+WVOObzyDANjq35JA8EkM6ccDs5sJSBypmDwQATJPrZ1b2AxxLLo5zygj6ctJnsNZBC3QnUSTBW7QkA66goZI/9q4fDHba5iDGiO3+gKGPD74tLLdcoQ4pavjFCvE+JzzE5jFxPL3AwDwAnlKgGB8o534J2hj/ESaWBSY+HE2qOGWqVo/LDIFbBX+TeyXdnr0+rBkAh6XRYVdQ0lA0xBc8cjpOMoLJTAVDrtzpEJKBbqy3hWZWcamAMc+UEGPje+MpZLXxscHAaxERTINZiNniKMw1h30K6nAR+DcsErTWcDtKdN59j286fGkc6dCAHNru4w5DV/AB9Mbh8PxJwqkwWUXm+vdlrGThVRMH3i+ViwNgU0u07J006tlZlUKXDPedee6XvcIppwxgBpybihAmMDBNtyeNWLJyg39HFXI79MN2I56620r8ZbWT6z/pZRvquW5p1Td3FioU3GK91+ukYH6zg6jpyGI5AZVPJSsTTHQ87PwfA7FUoQZMh1rBzNjdcj18e1Eg9ZRm8UypWexLzDfLyRMbtp2PC+ZgjSp0reJujeBqfFDsqnVhk0dtCu/8i4CQH4cC4cGw0TNp8+z3G67TrYsFNXpIwNOOf3XdW9yo/NAx8oTJPT4XFFbap8KFi/L0FaW3jFwsJgS+5NFBsqp1zZoxSSxUBllNIp8bJMgJDkKhhyB58YeBiZZY0ytTBhGdc14A0C7f1tMOgnh03AFR7Rl3VVECOv+jLBUuswPDUV4kGLnHoeHAWM7eTwkz94uz/o5OUScTzZDaQj0VzHxi2iCWfJXI3qgCv3qAi2E+W0CUb/b6PtY03rxioS0IHTiinJmDE3MYWT1e8qAN3iiyBIny6XJKsYtLFKPx3JtsfKGLEB+PKsSRkZxeRZG+DEr+RZx5i0ypFznUQSjmSguk8f4YY4YzJJM1kgNlbRaEOXGazaBsNpH7HoTBtP6M1YUmTbF3iUOV0mzdNpG0ylGUzWwKjzOZyBvSvwZVFfIRPn25a/L/E43TZGF/PWPEcWdRaksqiz4OILM+FoTDeoX5TkydolMfjjaACmf30T0LewOcFtTD9WGlc5MIzrOYkRAG/JyP8VS0c++oXe9eANNBlLIGAP3TmN4cR9N3ICmvYjLDrAaFArfnXlXIxcWa548DHJ3TgOaGIIFUOUVREjihntqyiW076jj6eqzJfXaRrIdJrIp3wymegLrzNbTYogLAwGTmd3kjHgedpHnQ49hcXPZCZpPIYx7EHkBf7F7+bP+eOPP7777rskn4Dm999/TxZbpcD79+8xyQ9u//d///dIIAdpzBOXU9YdLMz4OybqV199BSJHGo2WEZy/1osXL66YBBRQkW/evAkKwMZ69+5dkFn8+Ndff/3444//8z//E1NA6w2R//e//4358s9//jNuKM451ra//e1v8SsyBxB9+PDBL4zx+e233/o5R/rXX38FAnG+nwO/4u9//7tf/dOnT75oMFDRtRqGj+agVdD3ynnkc94pjcEJ48MHpFNDjiyG4k8//eQeTxOQAmbH69evT9+SmRAB7ON4RsDKxFAhicTFfM2Jt4eID82JkYO/uEpWDvoOoUBt4n9UPDQnEociPUg11BtZvK1SWDqqQFLff//9f//3f9sV+TUr1qvQ219//bVNv/nbLTvVHKWZCRqWlWN7UdfD8c8ngmkVVITDPH6KBTzEBpsrgLUMKzJvi7569eq3335z1ZG4sv3Q66uV96qKTzZIw3KAJRkQbGtFBy0mHxnj9opIpcFzRfbGfEPc4ApjDNMklz04UHAEghUQQscIDEZCTPnesRHzQ+bYg2oGZUJ25K5iT7Yz5QfdNeoq241X1VOCzqZC2PPly5d+mSZBAyYOgEZHqlZNZydlhTUm9xx99evCjCsG8Bk9MHM8EFPGlwUe284dhKxdMBDEXTwQaUSYMUqRuPqblrErhu38yaekzfweb2EMwDV2Cue0U3yQ8LT6kXnqg8PwwCkBF+IgLZmrVkANs8mPq2MrpH7rx29udeXWVYEAKOAPKTj95pSbL5ROmx1+19x4XnEB9cdbbjq27QMKZbGUgMj4R807G/Mb553NmHt7pdsxQ09VdBx2buKlgh9EyTALnIpwHPoJeakHUL0PYPhKGy22tbRBcP554Y+6GdK+RNwcedoyeqMg5t8QvALHtj1gimMJuKp7mo/wHRR1sGOIGY09ndMDTnAxjJOfSZUeII/lBltIp4xVZtrbNDbxFff+cO4Lh/TifkGU2Ik7Xf3jwkeOcSryKACp+R7lFZ1p8+2xoS28SsFdDUVHFmMSYzVXU7nqRwKaBEci3eoZvD0e60/SxmShMME8FuvjlWMAOZho+HM5cV0mB5MLf4DocOeRcLWQY/j10MzQ/66wY+NgLD7S6UqSiYMx/H+U9xmzY6qYbjhP4lpxjB1w4X/3qixxMHYg5nMFuKDJXeCrjPjSteQPXonvybuWV5gY+YpgG+DEr1aPpMU96p3zqAOrcdjNhxd7l1jK/ZyF0oF/F3A+s2ktzzoQ1tWj7T1d1Try5Vkj2GuY4jBl5VnbQ+jhb/d2ruuFi+AVDl4yTmX9iQssGQhBxNMZU9g+YuR387HxBLjqiCTHbjvAseMJPnpKnyLwKHP6FIFkpv05zFG9XkUk2UgWkEXtINJelYPCJWRRy6J2g0GJXAQWjdQhggSz89iEqt9yCkCDE4p9/MqLREATTGKvBwcJGGs84OHqEebisd3jDrseOz54xDGG023uaQ/bGEbaIQL/jp0DkLYGibHRnzzIcSWg4vzNvlNYVLE48fmzBpnHpi0UDhKYzvUz+pjImLYY6qB/zGIk3LxG2tjsxtuGf0/eDXyUoP0xYwf8/ZJ+GlPg/1tl8KHvon/YXvL7c5rGOZJFe3fK9mkfe2dioJwys0HmFXRQ4kevEQB1Ct0VhqKvH1fYQYSd52gGCZhHzeFFj+BjBw1dPRb3EdfBHguhowwAcWrK6I6BgyOCBOggnHo66+vF4dgDSqdN+JxMku4xSBwOcQJCDCR7igPKYAwUKA3UukIeRnzMT1ZOPItPme+aWYBJVh83KCwdVSDEq1njD2bo2CTlWA9j+UvW6lRgy051wmo2sv4haX8Q+mnIdza2+/EDY8/ve5AevI6fdhOKN14ikZNlWZ1aCIYOASxxowc4yLeNRr8XYD7WXaBz/DSBX3J8mjGZgvFwPKLieG67tng6xvy+M4uUzyEmjl/9SB/GZ5wf5xgj029ltvTpUD96h1kzG7dz8vNYO/NK38azo18OwJ9zVMzMFRm68buABTQWN+hg2fWLkWloS2YtQ5nxelXTud9sTVKebTrP7DkmwexRoJOATq39mH8ohAnjgVB6MatjcpLBzDFsxK0kGSNXirjYzFMy5nbLHCgB7J7EQvdzMFWz/H0fKGiDUxMFmX4xpE+L+WzkpsvsmYCr4HFp5RZbfbmQ1pfvtOjUM1ZAoVNfgiGX9WiLGKM3i9o8hTXvCsanX+XesXqq2+34NoxDn/8jjRhXsVaH+5m0N+Sl+lPeiCj6ooHOKTuAYSsrv4l+6XvnhY/2DOl+OBuUJQIneig3AyhbYToidyXgIxjMZ226oaexcoBytofK6b7PwRLqGrDEnHe1lMCMAZTxyu6F0cF7X52u/ugmusOv5oZwD8T6hSmGoWcsuJgOw9jYuCHM9FixBDMOBbKU1QEXVBNqJad2GXFGIvbaEfSx7aM9OJMzty0zPrU4yuQjmQx8+aTapovjaT7/66ZPVwSME6NH8gdPRyAUTtlYipUVZrFt9hjLk88b6JT5g4b0jVdQvMmJXIwS2gUmp8M11i2nxXxkctO8dWTgE7xaOpIW9KX3I7BKimynA6swoY3+Lt1T2zqyl57ewyxJP/ZPfTFlGavoKfSzXx1pqEd51kkpTFjgasWBQPm1I2mfy7OeUPQTsrSxc90KbXuFdWoZKhqz0tbJpyxBBKebXFAItm0fU7NXTMdqjwS6H/PjcpL6qgdLB83Y5ndcKZFE4GnmdBKQuAADkT07Ypqdcmz9gEnaqd0mZGVRkzBi4ShTp6hINjFVMVnUpDiMYOAkCorsyLTFsBYwsw9lEAEosBVR69RWxHwv9vgYhsv0SSsDDEDVMFBQ98oTLyBVX4UZJ1etYF4f1XGUDumgGESPVbVyNgErQ7HcZVRcTRMfAbCd7HvctfHfxIHJFRWLwzYeeL4UxqSZSeQYrkygrSubJO5s8RyccDfwaYL2xwmjcHzpO8W48L2NGIJ+l+I0BoSP0QbpuI8DckYqr8EyukLPt8CQPjVSkYlZ5JdkmAeYMHqM8wcYtF3X+OSs8THhlwfgAB8gVsGgwIyfXP3lM1lvRDrBgVXDyfEbnSRd7He5LucmMObJvsMKAZj2BMFblDHslVbTIR6ZZC8aFmMmQq44tiwvHZUrVmNBcQMYUwDAng5C5Mdr3HjdEvR6y04FfdzykZm/TPhjJ3Di+eUmJsb5DD093UqE0nC+osEktArUheuRS4CmUQuvYAAYyCSbBv1T46GV2WAzz7xFBx0aWQl0gaG/Vhlb3MAHjgAzZk59DSd0e7PWSWEt6By3xnz5v+2d8VXlrNaHl28Fagk6FaglqBWoJYxW4FiCWoFOCaMVjJagVvBqCY4dzPe7N99lsZJASEISIM/84XAIgb2fDWQDOfss/sg2QmaRCHlOmd4i7IErTXXy1v6pGlq9rxqrSdfCGiNGo6USIRBqTPjY+phrWrAGSqhbu5NqC9xlUg0aJq2VNFvvfF7XxIv7keHctMgMOQkO52RXjjOYo9nEpAbKdD9QM08T1Dw5nU7aPGI0W+kUbMx0neyQHKNUdvfKg+30AOWm6kkaOGlU7oHLuKqniSjQk2n2T1eO/O1mK1FyMp3cOk3sIhkxP7D/9DVTRAnDq5pIl7662+U9PVPj1y6ZY9qjXc1qmkw0yfhnAF1VGc+0YzaORrIqeNwFkmlCFpPOe7Xj14pOtQWuUtWEBqm6jTp/rYc0P6pYp0jTFVBXbIrkypE6bDq54PTKT3AOn66PddbcC12swpjAtotnpkrkQNCWtpbWtOzpFTrb9T+Rq7m6dc4PPBduPmiMPK4atLw1ZarEpAteEROEWouBH0MemjWLJPLRY5fOx66ejK1dwkDTLrS/XyUCoVMMz9ifuk92ylZSgeaQN33JTmi+Hb+IsCvUFDTdw27wrGJLOCztn5fCV23DWvfcpWnH029d21OeCmNdCvTePcJnfan5OPB3oUpZ1oOu7lfGenBMl2YHuxe98DlZQ3X8Q1CjO3zHppcikxYO2ZNxLSsmFWyiyv1+kdzsidqdp1qPd83KutMEzUe2eRi5hkCzO029ihnsA4e4H52IFingsQsra2MRz9ifuk8aGVaSaI56M1HYibwW1xFtp1VM4GuTwqWSGsX+3S1tKcj79cwDQj1g22HwXGpbeVjaPxuH+67DWvfcJcgRe8LaqlqbOz3Avp5RbLpl52N9QLvDbvE8VfGoO5F6bI1H3UlvugIeu3QOPU1xeniZodpMcFY1neGKrDnc21G/XXynzvNEaI6FATnScaSV5QkPaHfMLS7vfUydg+8NWQi4KrcVUbrV1spUj7VLhtirWsLIZ3A1vfgGskc2I7OE1ABsJaz8Jq5ldx7ymlhML/I/Xo0tJk20mthIOEVC/SdcI/W0wPNljVN1wiZS1RCiY/g+RlP4TgmbUjUrmTonBMIU5la74erbS62M4zZKZ785XYuiKQwwT51+fSe6ulSfngFpK7HWg2fPJrXmPvU0Tbi6UfOjcFXE9FcftXurfF2VJ9p8otcEUD3VvZPqribUUK1p/0dNGTUFK9U0Kasq19SjS+GKDHs2dD4VAgWQjUI8Nj+lRa72ghxIw1+sb/9R95BxhVdDQNLqr9KdY0EwVTjWcHB10TlNFksXv3XKuNq3j8mOxc9Rfst6nlC1Tq6hJ1bVSHTNuuP3TfzSBl4tUqlA3fMtpq5V63LNj7Ee3LlQ8u+eJKKFjNK0VJWjGUMqGBdXAssDrDxbXWrepQeuCoTopaneNQupWtWjSaBqV7WpsDzqyu10uRCSJ6lHrQRu8mnmCILNX4qH0MuujEyjh0tTfTtHKJrLDfUB9UBXV1G+6W8h84/KZ4eu6v82qFpaPS1HpRaUWb0xpLfYnDW9NDunmZRcCw21Eq6mq5PbYjTTIY9Ul3jN2qbLSWpyDjfKsiU758zKXq1CenwPVVt7rMs61ZNd+a1P9taOoe6dglkZzq3WmTQzBbs3u32aK8dJDeGqfGoD9R10egbpAae5RZOP5g39VdrlzNtKxZ1k7JrnTKtnNrurnTOnMHZbnYLZQg5IpzkkByiS9S0arYGG0CBVSXmVcm6rOUR/5RtUvq4uedxUjejqliarQE/G7pn+tFn3NdsanyMtNO34BbCvpjC5Fezk26hnS7t68vjeNbgGieRSX4vTwdWmcyPjzmVff/6yfbU5t4dsSqjXecyt2UzVtq5Sza5LiPcobnEdyMGDxaOsy7h6nrLp5IITkr/suBjcVSa6MYRY9DKYwLamZ1NO5O2SaaY19/pnXU3amvzlnMvu+ldtKnpWDZrndcQTrmzzWWN6rBYmpmm1q5mzKapuD29rcElRMlJ5EpXApoBQDG5x8Rs9HVt66RFcHeZWvaJ6gntMWTHRjWW4tbKOFDeGbiYEZHELliSAhn9n77KtoJFY25lUjrqfXcaTVltTW1AaeQSY9JJ/XvIM/EmlUuX+yVwGnVoAV/2By5+SRpytS3PoBQLRJOnadlMnVLWsB/NdD9o9ZEBafYMd7HBunqHUOmtpfDUfgk3/uXlvIrsr4WRMSddUY+sYOHGZOlNO+IePrJ+y8J2y+f2QztsXLyAH0j/c9Pgzy1uNblbW9jitpdWZxcpk+j3YxU3vF8DTsaUXK2uNBWPoZmLqdZnfdkVeLW9xHd1Mmnz8k3mzo6p8cwuiWczO0fAf7J+wn2CTrNL+/YTonaSwCtfmTvc1X8iIS8pR8TgeGi991Z+/PB51CHNRas6EzRw86iYTO0cjl7OqkP5GmRqBjHbq+vq09gAJSY93wPyLwRAZ+pbRY71m0Opj33qilJf6rcLYma0Ntb6D4dkwVE+Qv1c7jFArEkBA9ExRhboqg3b2GdUTIratwhRpj7I1YtVKTWJLOz0Wa1erj+N78ngdRTXEJzfy6xEmdWqL0E7z6faIFpQMRp6lEov0xr7GEhxZqjYAq6GnPQFZxEVSl8K7lqt7+00TsinhEs9fc9yrixi6gi9LhYwsmdg2VgaLLlvcWlpzosd+5W3UepSd7tKCfbpm7ugfm9A8K67OxX+ztvAcDUuX2xdd66pCmVXbMRNNmprlB4y+Xr6FmohCTHIKfrilEizp6bQTdR5Vq/4T7uD2hRZ9OEzUz3vpVfBEOlE3Y47qBTbWVNbLoe8l4YDCRSo1gENGt4Ss8dY2GcpX8TwsBjhLE/WHwGWkRxdd0rqsr339R4P+5sxVPeUX8YU6bSGqfidTrlRVidFFic5q8y2gDZ1YLlnT6CH7IAZ4XgzVve0eYqeldV66pCPtevzMWIPO7nh9030fDen0kwUl8W91GhO4JOx8AJka+iY0kaZmUIZzXyOOKZ+a9c0QSHDlOIbz4HvnMZBayWg/UJ1kMM+RN3Z6niPrH3x7p2BmZA1OJDgkB+uS9Y3TjVZt/rS++mNwBXoy4d1Yvo2pfKLEdLikJocd4VYL7xURS87zAA2HUJV0jaO+9aRcnnHXtxsv21drfVLPgl69S+5ByNlBXyYqzyo1xBATvYDBplMI/DnLDBhB429ZdmqaE29IW/JaPUjTORD069JrxvDoO2ztOfjQUM8pv14Rr3ZuvRrdbT4RBZi/KvXekDM4W19XWs8OWXl+FaZrkSO86di6atYYjDVTuTqqppQZNiKkoP/B4RIvSr4Go4uw8gfPxuNl88/n/lcvxrfuqSHkiysepLlfYj0YbkG5xxpBE62VtKwe4FL2mjPVxDwTYIV0uq0hKcIOtmdOa16KvoMdPmqilAzZdCpp9aoVR9OIJkc0olBdqhK/gzRgGlxEkV5zr7FdM2FWl720GOzL+T2xXjJ0Fpah/a6d0d3G0lltygVYWXusw8raA2e6SxqGsSYre5wv6yJtAAAgAElEQVTa6dkW1xNR0jIw1oaYjaVKm1lumPD+x2WzuYg5me4nDOO8nrvW5k73tazfaanGl38F2rfFkeX9UwQedQhePOoQSvOXwaP2MMej9sCZ6NJ0G5t6ssTaqZvOm60ef+O3EYQxoqcaUpWekq1dIuTe6GVCtiubjWq8t6qgzIjzZLPdWN3SJXzffCkb4qQ1FanlaF3ct+npymcxsRj1JzoIqxnI/zFkEBmB4ybU9EpOA1duaHUb2bp2UF7rluoJtd6Vd2wILW5rGpqPRUYxMNrNmVhw8qp11ugfaxg9XotpWl0uZFuqVrPnox7tLofPNDppQnvKUXyUSkfBGfOukhymTrwjm7Bh+qdLaaQCUkdSDR4FulH/ZGL9Uz3qP6pQPU277apc5KMsgVSzrdec6bj9Z6LhgHMwZ5eI3lbcPjZyApl5juoLc8wTSsNEt/dtcYbyRSo1A7dFmvB4O9WlIp3zTtQex2bk0Xtn030LyD8Z9sQcM4HIQRrjiKbGsMlcDw65N+r8FVv9lb5ak8s/NIXtsWMyi0xIa5lsWDczlJpGV7XmqieR5mOu09CeBUsTRWdtFKgRKN7PHDncPAMq/JI93dX489FFwDPwbfKu26t8PYAC67HrbE3ryaXB4m9u8asM51bbxc1MfDgntXKMSz6wtpkNFHfQTbQfqKkpkF70Yp1+WvQWAyvsFCzWfJ7UkIylVKb1aLR69iUCe05VTC5ByKoqlgdiZNO+wWzws5jcCnbyjdHnTMz8AA3szHLmmxD0uAy8Pa9ijLumrVtzlu2rtbldXXRAN9NDZMw+sI2FVWpf/jJZpz/Q9/y04OdRX7yJlLfHyGzpZaemRMjbYngG2mxrMVueYemRx3byWMZ0DM1XfV+gar4FO0zxXndJzrWd/Y1871yjI+SFzF5WSKFwzUeyp9+MRn0KJPvKoHlGPcoz69q2CExXvXTMDNZXC823gbJFLyZHziOtxnv0FgMr1JjyCBZrNREojF1M61aPYMVfqs11rAdDLB53r0MT1JhOOMV6MARCeBlpF2tKZwfbnrtC0tMdz4V3gPElOzUt7IVV+ZkelTWaxiNdtgbPhJCRj83KOqQXsbL2jOXWSxodrKxDuhZlwgmUsbgO13dASc1UtQVR6/AMzJRPEmUnk/2EJnD/fsIA06/qlibPWk5h7nQv4+p0u0aj+THBtzjwqGUmzqpMV7c7rcnMN8FZVavtPO5KRuvoVtXSz4y7Dxx3p67vmbs9XYSkxztgWo+ENBSxjBzp1k4VsYnwqkJOJGu1hewJjHl1v9Zc9TFut2zlPzhzjLI6KtXtg5ue9MaUJxajOC8NVijiGktuvCo0kPsmpjgNxNCVFfT4kE8lA1VA9FfHkZqTW2fyDd3TOp/mkrm7u/vx8dGUVgqfn58388mBgCFgdx5NZ6enp+aSP/H6+vrz50/d8vX15S/ZelVer8akfNOjo6PWAotkPj09Pf/339vbW18BNMucnZ1p3hHSvvc2y7+/vwuvxNDQrka36j84OKigRWlCFpTAVeVNAdScVvJzTiCSRw9FqSwLuKRqymlyJPCfP3/Mx/kTal3Doeo/AwaFxoLMIftubW3NL/ywFl3AXSvGKP12mKjF3LWqOWqM1TSfaDw+Pj4GTiaaQK6urn78+DGm0anvLVKpqaHNXL+e3d++ffM3Kj/h5ubGX6a8q1JZQ6xVLzmE4tZ6acHM+/t7TSB6pofIoGe39uDCXWhXneJwe3sb7lproat253TVXJJHyd/Y2DD15L42N4r4Ew8PD/L2A7tZVZXH6Oq0FxcX/hZ1NVO2dveo6ah9HzzMGpPBH/Ezw9GxDgpnNbikHqx6FnfeHjKtVbsrmm/77vNojaCnvP5pqZ7ROl3QGM6dPccUKHI4s3I09p0nscL9wHnAFtMKQzIdU8olkD8Qvti3Ja/WYuEuQaAnUzWhjRF5Hdvb29Xf5sdF/JAVTm5FegV2N84xreNje9tEY0S7/YuMiHnoMe4M5+IPGVmlGluHJDT29QjO6AWMEKU8ZXgeeeBwKQsC2R0Ieqj2PbaTJ69jO/2L4q7oCEnva3XuZ2rrUu+FJntKYh/uhGzkesyRziWdx1Xv8gWKpI6hl8HUMZI1U6AirmK2lWtlOMKrAZnoY7XdoaWT/g14WVG+1n+PQf7zp9ReOhF5qoXAMAKsB3txW9t6sJrS2cEO7CQr3ElzkVHPWdsLq3rNW+9YuoDoQEdnc66rWeSzsmZlbXdUe83FyrrUNYttZdv6SrOyrgGZ7iOL60622q6sNh8Cv5xlV1jtj+msZ39/384nDYEUCKzQne6FXQ9f/6jXABfDXnXOUBiPGo/a7ma2r4VHjUdt9w3SEQmkuVPXfELpHV1b6yjH+naFpKMTsF0RfeE6/Lvb2h4sL/yRC2+p31NIc2JxWSFKftYvDfIdxvA+kLWhQ9TMPm6jK0yD3mvHdQjpAWsuo/1TrcZFQF5IuNdiE6s2qU2EQfU6+z0wvTyhwvJotRdT/dOZqOIPpt8z5axod0mRBPVX/6SUrZr0kjqVXnp3TUrltXB1TRqVZRePKlV5VH3fQVlcbDMuNCg0Ilo7jz0i1G3UizQcOIEw6EiEEyh7jgrn4C9ZPaE0h1cPqdo0rtGnYag5PKkIwn6NdLVIpTq1zqKAfCodKvtF1S9R5NXf/OoEXtVjvba5ad+Y8pslsmn1NNccYiYQPcqNB6hv2kT3ADW96+WGql35n5rBhKtqVH+rKN6auNL3pW0r+9O1HlLMeZhfa3NVFpe5ZfTaisP0tGr15Dd6LZaBqdxOqAbtgtk5WaQl8/HxcauocqT1TGy9ROZIAviZIwFy+3gCgdGOej0y9LgxT9jWKVcTb7VC19/sNnlczBnOLjJryGflOL+VxZz9wPmx59IiQzIpS1WrMHvDUOJVp1pm9V15BVpGDdi6lycjr0NbB2ZZZ6qt9hOqj7ms65nckuq9qxJGDrzOrzWaNDw1GFOOSRTdLoy76EjTrLBapaqTa+eZVWplIz0i9Qg22+/FrM3T7IFIBYEpCNSOe2pNpHwgWBPV/qjlQ21TUVeNh69ZS46K/kU/LlQr1UJSresxUT0plKkWq0anOKO0FR+ZrnWGXhu5I5ue4XZpp2+GmF2gajmpdmWaqm9Ub6Fk8W7kGFwc4Y2hN8W9nnWEmrMnLvXV6nWpKeauKVSjTgiUR4D1YOXbmBexZGLWg3Y/ZwfbptGZ9jwB1a90e7XPIA+tegIO2PPvlGHBAit8YbX4uI21xVStd7GyrgHp/MjKuhPRUgVYWVfkWVkv1QM97XpcC93F4rriI3/efM2h5tVXr0mYnYfi98c8fYlLWRBYoTsdbhe/413Vk6Z3ikcdbuWQknjUIZQWKYNHXWHHo16k+3ka9bjTa9ip85Dh0gACctUIfxTOrXpka7FWUiSNSn0mlvBukEJJvsOYghUWlCH7uI1i1/xKc6/gwQvSp2kIQGBmAv6gjUlNHXKnFFHU89OINXRpbvnVhOQjBCAAAQgUSSDkaKqwL6WE29ETVO76+lrowquiZHkE5O+Zn/7WRrwOkMrTcWqN7B+Cc7WlAAfn5+euq8nmS2YtB1rFY/ZoxUImBMog0NzkbNVrtZ5VKw0yIQABCEAAAhCAAAQgAAEIQAACEIAABCCwLAEOBJfln07rnP2lY4vpJOEIbzq21AwBCEAAAhCAAAQCCazwhVW/ygrQqe+FBtJLthgr62RNM7NgrKxnBr5Ic6ysF8FOoxCAAAQMAb9vWRVb51vKcqoVd9WAak38/v1bjmvrpcUz8agXN0EiAuBRJ2KIScXAo54UL5VDAAIQgAAEIACBXgT+6VU6zcIKG6yfK1EsBgUvUNg1/WKJvuScpqhIBQEILEjAH7RR00hSU4d+2Pnm5kYTmn4rPgRaeITHkNooAwEIQAACEAgnoB+j8Bc+PDz0Fyj4quc5rpVLwYqjGgRmIKCtgJBWzs7OQoqlVsYzRVS/m5SawMgDAQhAAAIQgAAEIAABCEAAAhCAAAQgAAEIQAACEFgnAQ4E12l3tF4nAY7w1ml3tIYABCAAAQhAICkCvLCalDliCcPKOhZJ6oFA+gRYWadvIySEAATKJoA77bJv57dOFMIi2aCNUgqP2mVZ8iFQHgE86vJsikYQgAAEIAABCORLoIS4jaK/v7+v6OD6qQeFXdva2srXHkgOAQhMREA/eHJxceGqXD91omnEdXXBfE1oikfjWUUb2X7+/GnSJCAAAQhAAAJzElDsY39znuMf/40FXNUixaWFzjv//Pnjukr+Ggh8fX0ZNXd2dkyaRCCBECdZPyee4xbB09OT3T1sIJpRc9TIVoE0BCAAAQhAAAIQgAAEIAABCEAAAhCAAAQgAAEIQKAkAhwIlmTNMbrYhzuc/Y0hmey9HOElaxoEgwAEIAABCEBgVQR4YbVIc7OyLtKsA5RiZT0AWl63sLLOy15ICwEIFEkAd7rVrApM8fHx0Xqpyry+vva4rJ4bZ7vkEY8vr81mhRQawqNOwQqTyoBHPSleKocABCAAAQhAAAJ9CRQSt7Gv2pSHAATWRsDzgyfaNUv5p05kKW38dW6Jqtj9/f3azIq+EIAABCCwOIH393d7T79VnsPDw9b8lWReXl66NA2JOue6l/wCCNgOHt/dGmDQx8fHzru+f//eWSbBAh7VMtUoQciIBAEIQAACEIAABCAAAQhAAAIQgAAEIAABCEAAAhCIRYADwVgks66Hs7+szRciPEd4IZQoAwEIQAACEIAABCYlwAurk+JdtnJW1svyT6R1VtaJGGI6MVhZT8eWmiEAAQiEEMCdbqV0c3PjeULplru7ux8/frTem1QmHnVS5lhKGDzqpcjP1q5nvuLrZrNZgYYgAAEIQAACEICAIUDcRoOCBAQgUCwB/VqI6wdPFCIni12z/f39ztBOnvV2saZFMQhAAAIQWJqAfnfLL4Ietbu7u/4yZV/17Hr//PmzbN3Rzk/AdlCJ2+hn1bz68PDQzGzmeH42sFk4nRyX569+knjE+XQYIgkEIAABCEAAAhCAAAQgAAEIQAACEIAABCAAAQhAYDYCHAjOhjrlhjj7S9k6UWTjCC8KRiqBAAQgAAEIQAACYwjwwuoYeonfy8o6cQPNIx4r63k4L9gKK+sF4dM0BCAAARHAnW52g6enp6urq2a+yVHQxly+k4JHbay25gQedfHWx6Mu3sQoCAEIQAACEIBAXgSI25iXvZAWAhDoTeDPnz+eoEjaOOtd40I3nJ6een7zREI9Pz8vJBrNQgACEIDAegnYP8TUSuHk5KQ1fz2ZClvpgqBTT/1g3XpQoGmNgH3sTdzGGpzOj66jJvtGz8GzXSy1tEJSfn19tUrlXw603kImBCAAAQhAAAIQgAAEIAABCEAAAhCAAAQgAAEIQAACUxPgQHBqwlnUz9lfFmYaLCRHeIPRcSMEIAABCEAAAhCISIAXViPCTK0qVtapWWQReVhZL4J9tkZZWc+GmoYgAAEIuAjgTtfIvL6+Hh8f1zLtj/rSSi5BGyU2HrVtu9Wm8ajLNj0eddn2RTsIQAACEIAABHIkQNzGHK2GzBCAQA8Cnh882dvbOzo66lHX0kU9ulSi6QdelpaR9iEAAQhAYF0E7A39Vs0PDw9b81eV6XmCe6JLrwrROpW1j70PDg7WCWGY1orM/vj42HlvplEOPdNCRqf+ndahAAQgAAEIQAACEIAABCAAAQhAAAIQgAAEIAABCECgJAIcCJZkzWG6cPY3jFsud3GEl4ulkBMCEIAABCAAgbIJ8MJq2fZlZV22fUO0Y2UdQinfMqys87UdkkMAAsUQwJ22TanvpHi+77a5uSnP5PT01L4l/TQedfo2mlpCPOqpCS9bPx71svxpHQIQgAAEIAABCDQJELexyYQcCECgKAKehejZ2Vleqm5tbfmjz3RunualL9JCAAIQgED6BOwN/VZp8wqR3KrC+Mz9/X1Fi26tx+OotJYnsxgCOuX9+voy6qiTmHSmCWk0m+QhA+fk5EQ/GDibSLEaEsbn5+fW2r5//96aTyYEIAABCEAAAhCAAAQgAAEIQAACEIAABCAAAQhAAAKLE+BAcHETLCtAeWd/y/JMrXWO8FKzCPJAAAIQgAAEILBaArywWrbpWVmXbd9O7VhZdyLKugAr66zNh/AQgEAxBHCnjSn1YFLQRvsbPeaSEjs7Ox8fHzl+xweP2rbjCtN41GUbHY+6bPuiHQQgAAEIQAACmRIgbmOmhkNsCEAgiMDT05OnnIK5eK6meckfa7Jz8zRNpZAKAhCAAAQyJVDb0G9qkeOjtqlFlBzXr5bpnM/vrkRpnUoSJGDH5nOF9UxQ7JpIDw8P+glBxRbf2NjY3t7WXx303t/f14pF/3h9fd1Zp2vQdd64bAFPSEp/APdlxaZ1CEAAAhCAAAQgAAEIQAACEIAABCAAAQhAAAIQgAAEXGcTHAiuoW+Ucfa3BksN05EjvGHcuAsCEIAABCAAAQjEJcALq3F5plkbK+s07TKPVKys5+G8VCusrJciT7sQgAAEDAHcaRuFgja+vb2ZHDuhS+/v7/qOjJ2ZURqPOiNjRRcVjzo60qQqxKNOyhwIAwEIQAACEIAABCoCxG2kJ0AAAiUTsDcaanpubm7u7u7WMtP/qFA4ktwlp37IxXWJfAhAAAIQgEB0Ap3xgr9//x690UwrVGw71xP89vY2U6UQewyBX79+mdsPDg5MOpfE6+urfGmFFH98fLR/ZlCn1xcXFzqlVoGJdFGwSLvF1lYUNDbHnzeULq6DNE2nOS5eWq1DJgQgAAEIQAACEIAABCAAAQhAAAIQgAAEIAABCECgSAIcCBZp1kClcj/7C1RztcU4wlut6VEcAhCAAAQgAIGkCPDCalLmmEgYVtYTgc2iWlbWWZhpsJCsrAej40YIQAACsQjgTlckFb/SE7RR39p4enqKxXyRevCoF8GeSKN41IkYYiIx8KgnAku1EIAABCAAAQhAYAwB4jaOoce9EIBA6gRcP3siuXd2dlKX3iGfJ7JPZwgbR5VkQwACEIAABIYQ8MRHVnUKU3h0dDSk3kLvub6+btVMGPVrbK2XyCyYgD18FGQwL03v7+/lkXoihssp1WG2jrSn0Mv1A4B2W67hZpdJMK2QlC6ql5eXCQqMSBCAAAQgAAEIQAACEIAABCAAAQhAAAIQgAAEIAABCNgEXCcUHAjalIpMZ332V6RFIirFEV5EmFQFAQhAAAIQgAAExhCwve5mPbyw2mSSaQ4r60wNN15se4xn91btePXLroGVddn2RTsIQCAXAvajtinzStxpf9DGu7s7fVOmCSe7HDzq7EwWS2B7mONRx6KaSD141IkYAjEgAAEIQAACEIBAjQBxG2tA+AgBCBRF4PPz06XP9va261Li+doGdUno0dd1C/kQgAAEIACBwQTsDf1mJWdnZ83MNeecn5+7wkbf3t6umcwKdX99fbXDbecV4VSHPRcXF51Wk4Ku497Oez0FPEdN5i6FONzd3TUfM0q4iOlnGzPVKCP4iAoBCEAAAhCAAAQgAAEIQAACEIAABCAAAQhAAAIQGE+AA8HxDHOsIeuzvxyBzywzR3gzA6c5CEAAAhCAAAQg4CLAC6suMoXls7IuzKCB6rCyDgSVaTFW1pkaDrEhAIHCCOBOK2jjwcHB29tb07L6vvbv37/liDYv5ZiDR52j1cbLjEc9nmHKNeBRp2wdZIMABCAAAQhAYM0EiNu4ZuujOwTKJ2AHxKlp6wqcVCuW4Md8I04mCBORIAABCKyZgMKfnZ6eKhbYxsaG/ipy3M3NTS8gredVpgYFGjNpEhUB1y75z58/QbQqAr9+/TL6Hh4emnT6CZ1Vh4dkfXx8jK7R1dWVv04dmfedyvwVznZVp6SuSdU1dcwmGw1BAAIQgAAEIAABCEAAAhCAAAQgAAEIQAACEIAABCAQSMC1q8+BYCDAHIvle/aXI+2ZZeYIb2bgNAcBCEAAAhCAQMEEeGG1YONGV42VdXSk6VfIyjp9Gw2WkJX1YHTcCAEIQMAmgDtt0xiQroI2fnx8NO/d29tTvr5S17yUbw4edb62Gyw5HvVgdOnfiEedvo2QEAIQgAAEIACB1RIgbuNqTY/iEFg7gc/Pz/IQENKxPJuiEQQgAIEpCOjEbmtrS8HXFFWtOnbSX/14mgKiKV+buSGNPj09eYopPvL+/r6nwDovKVCmjvRadc800lyrLmR2ErC/mJdXhNPOsIm27q2n2naBvmkNk8467bPGvvUvW951NH55eamZeVnZaB0CEIAABCAAAQhAAAIQgAAEIAABCEAAAhCAAAQgAIFAAhwIBoIqqVi+Z38lWWEiXTjCmwgs1UIAAhCAAAQgsCoCvLC6KnNHUZaVdRSMeVXCyjove/WSlpV1L1wUhgAEINAkgDvdZNI3xxO08eTkRN+hK+/7GnjUfTtJAeXxqAswoksFPGoXGfIhAAEIQAACEIDA4gSI27i4CRAAAhCYkICCRrlq74z54rpx8XyP5Jubm4uLhwAQgAAEIJA4gR8/fihi49fXV6ucyj84OHh/f2+9ame+vb3ZH2vpvELR1YSf9KN9EGI35NpDt8uQLoOADs7NAJTzpgPRjPRydeAZVNBheWfUSM08mf7OoWZdBdJtxdipdetdZEIAAhCAAAQgAAEIQAACEIAABCAAAQhAAAIQgAAEILAUAdd5CgeCS1lk0nazPvublEwBlXOEV4ARUQECEIAABCAAgcUJ8MLq4ibIVABW1pkabpjYrKyHccviLlbWWZgJISEAgZQJ4E6Pt44naKNObeSHjG8izRrwqNO0y0RS4VFPBDaFavGoU7ACMkAAAhCAAAQgAAEXAeI2usiQDwEIlEBgb2/PpYY/2pTrrhTyX15eXGIcHh66LpEPAQhAAAIQEAEd2t3e3naiuLi46Czz/PzsKaOGPFfXfGl/f7/1ea1Afvf392smsx7d7ePPvCKcPj099TJT3JDinazUXL6DyDUzX15elvfjjb16EYUhAAEIQAACEIAABCAAAQhAAAIQgAAEIAABCEAAAtkR4EAwO5ONETjfs78xWq/kXo7wVmJo1IQABCAAAQhAYDoCvLA6Hdvia2ZlXbyJbQVZWds0Ckuzsi7MoKgDAQjMTAB3ejxwV9BGfffk9+/fZX/xDY96fP/JqAY86oyM1VdUPOq+xCgPAQhAAAIQgAAE5iSw8ffv3znboy0IQAACcxJQcJnj42NXi79+/To9PXVdTTP/9fX14ODAJZu2C4+OjlxXyYcABCAAgZUT0K8nnZ2dBUL4999/d3d3PYU3NjZcVxVo7ObmxnWVfP3S0bdv35ocdPKnQ8FmPjklEahZv3OgJaX7+fm5fZjXKZtCqMt37SwWUsDv1Vc1KLi5jpZDakutTK1XGPGYEwwKEhBYDwHtUTw+Pnbqy3ZuJyIKQAACEIAABCAAAQhAAAIQgAAEIAABCEBgWQJs/i/Lf7bWa4bO6+xvNkqZNlQzrtGCIzyDggQEIAABCEAAAhDwE+CFVT+f8Kv+eD0RX9ILF2mekvjk83BevJWaoVlZL26RiALUjGtqZmVtUJCAAAQg4CGAO+2BE3jJFbRxZ2dH38L2f2MusInEi/EsTtxAscSrGRqPOhbYFOqpGdeIhEdtUJCAAAQgAAEIQAACyxL4Z9nmaR0CEIDApAT8QQx7xZ2ZVM7wyv0y+/UNb4WSEIAABCBQJIHv37+H6/X29uYprCNAz9VeDXnqKfWSjvdaEX19fRHvslSjG72urq5M+vDwMK+z3o+PDyN8SCI8UKy/Np2Xd1Z1d3eXadBG6W73ChuF3/O3S5KGAAQgAAEIQAACEIAABCAAAQhAAAIQgAAEIAABCEAgKQIcCCZljumEsU95sjv7mw5LGTXbxrU14gjPpkEaAhCAAAQgAAEIeAi0viTpKs8Lqy4ya85nZb0S69uLL1bWhRndNq6tGitrmwZpCEAAAi4CuNMuMoH5rqCNJycnioOW1xd5AlVuFsOjbjIpMsd2uvCoCzOxbVxbNTxqmwZpCEAAAhCAAAQgsCAB4jYuCJ+mIQCBOQh49iifn59fX1/nECJSG9ou9CynPZpGap9qIAABCEAgYwL39/cKCxiuwOfnp6fwr1+/XFd1iLWSEywXgZD86+tr/bRRs6Tym5nkFENAnufj46NRJzvnzT8tGL1MIpaCCtron77U0Pn5uWk3r0StVxjhdVx6enpqPpKAAAQgAAEIQAACEIAABCAAAQhAAAIQgAAEIAABCEAgLwIcCOZlrwHS1k55Yh2NDZCEW6ITqBnX1M8RnkFBAgIQgAAEIAABCPgJ8MKqnw9XAwmwsg4ElW+x2uKLlXW+pmxKXjOuKcDK2qAgAQEIQMBDAHfaAyfkkitoo9zLh4eHkBqKKYNHXYwpXYrUnC48aheoHPNrxjUq4FEbFCQgAAEIQAACEIDA4gSI27i4CRAAAhCYlsDl5aWngby2IfzS+jX1QOASBCAAAQisgYAn8m+r+tvb2635VaYde65WTIc6tRw+NglsbW21WkTB6W5ubprlySmDgP07V3t7e9lF5fMHT6zZ6O7uTv28ljngo945ULB1z406cFIZT4HEL9m9whZVAO2PpCEAAQhAAAIQgAAEIAABCEAAAhCAAAQgAAEIQAACEMiLAAeCedlrgLT2KU+OZ38DVF7PLbZxba05wrNpkIYABCAAAQhAAAIeAq2vR3rK88KqB86aL7GyLt769uKLlXVh5raNa6vGytqmQRoCEICAiwDutItMSL4raOPv379//PgRUkNnmaenJ8V/rP69v793ll+wAB71gvDnadp2uvCo52E+Wyu2ce1G8ahtGqQhAAEIQAACEIDAsgSI27gsf1qHAAQmJ7C7u+sJaPj29pZLdCRt5HmCZCmkozSdnCYNQAACEIBAtgT0yOsluzbrXa0K5k4AABoRSURBVOV1wuS6dHJywvPIBaeWr5h9wlXL1EftquuYsJlPTu4ENHDs+IM5Rjjd3NwMtIL69vn5eWBhTzH9ONjFxYWngGYqz4zkuTGRS7VeYaRS92AuNTRIQGBVBHpFyF0VGZSFAAQgAAEIQAACEIAABCAAAQhAAAIQgECOBDgQzNFqgTLXTnlyPPsL1HSFxWrGNQQ4wjMoSEAAAhCAAAQgAIFOAryw2omIAoEEWFkHgsqxWG3xxco6RyO6ZK4Z1xRjZW1QkIAABCDgJ4A77efjudoatFFfhHl5eTk6OvLc2OvS8fHx2f/+2d8S6lXJbIXxqGdDPX9DNacLj3p+E0zXYs24piE8aoOCBAQgAAEIQAACEEiBAHEbU7ACMkAAAtMSUGRGT5QZRUfSCnZaCUbXrt9d0Vaeqxppd39/77pKPgQgAAEIQGDA73d5QoZ54gj3/VW3lZtGuFpdFIVjXjmZItW34w8eHh5GPPSdDdfOzk5IW9JOAcdDSvrLaOJSVZ4ykif9Q26P/Lpk9wpTUsEoY/2Qo6mTBAQgkAuBz8/PXERFTghAAAIQgAAEIAABCEAAAhCAAAQgAAEIQCCEAAeCIZRyLGOf8mR69pcj9nlkto1rWuQIz6AgAQEIQAACEIAABDoJ8MJqJyIK9CLAyroXrowK24svVtYZGS5EVNu4pjwra4OCBAQgAAE/AdxpPx/PVaHTd0w+Pj7sMlXO/v6+nTkmXTPQwcHBmNrmuRePeh7O87diO1141PPzn7RF27imITxqg4IEBCAAAQhAAAIQSIQAcRsTMQRiQAAC0xLwh3TRL5y8vr5OK8GI2qufefFU4NfOcyOXIAABCEBgJQRqx06dWnviBuqppAOb1hr0iz1bW1utl8hsJSBcrTAVGTNlz6RVFzL9BBSGzx6Gd3d3/vJpXg2J2yjVooRE11QjF/3r68uFQqdN+s3DrOccBZe3e4XRtHVaMFdJQAACZRPwzHu24rU3fuxLpCEAAQhAAAIQgAAEIAABCEAAAhCAAAQgAIGkCHAgmJQ5YglTxtlfLBqF1cMRXmEGRR0IQAACEIAABBYh0PpOlEcSXlj1wOGSCLCyLrIbsLIu0qyVUqysCzYuqkEAAvMQwJ0exlkvVyuEYu1NbEWyi/6tk7e3N1vCiBEh7WrjpvGo4/JMpDY86kQMMYUYeNRTUKVOCEAAAhCAAAQgMAUB4jZOQZU6IQCB5Aho/+vXr18esbQr9/Dw4Cmw1CWFbVKInNqOoS2MguNksbtny0waAhCAAAQSJ3B5eemS0BVQTE8r7fi77iLfReD09FQHgc2rZ2dnzUxyMiUgd+729tYIr9dMd3d3zceMEq19VfJr+OuSIrd+fn6en5+P16iKWu554UBBG0U166CNei3g6uqqyUrTL759Ews5EFgJAc1+nqnPhlB748e+RBoCEIAABCAAAQhAAAIQgAAEIAABCEAAAhBIjQAHgqlZZKQ8xZz9jeRQ5O0c4RVpVpSCAAQgAAEIQCB9Arywmr6NFpeQlfXiJogrACvruDyTqo2VdVLmQBgIQGAlBHCnZejWoI0nJydPT0/Rv3WiQJCma21ubpp04gk86sQN1Fc8POq+xDIqj0edkbEQFQIQgAAEIAABCBC3kT4AAQishYC2lhTi0KOtAiSlFnDq/v6++TMvtgqKjxMlOI5dJ2kIQAACECiPgKKqhSulh4snqJyutlblj4/ceguZFQGha57VKWyTfhwJRAUQUBAuO9yhbO0aROkre3R0ZPdVTSx///tPZ0I6z5YjHeVIuzoy90QuE08dMaaPyy/hxcVFs4DiUTLwm1jIgcB6CIR7U+El10MPTSEAAQhAAAIQgAAEIAABCEAAAhCAAAQgkDIBDgRTtk4v2Uo6++ul+EoKc4S3EkOjJgQgAAEIQAACUxPghdWpCa+zflbWxdidlXUxpmxVhJV1KxYyIQABCPQigDvdC5cKtwZt1Nd2Hh4e+lYVUv7t7c0U01e/TTr9BB51+jYKlBCPOhBUpsXwqDM1HGJDAAIQgAAEILBOAsRtXKfd0RoCKyWgEIf+6Aa3t7eKR6NtixQASdrWBbaRTWEoUws0aWQjAQEIQAACSRHwxGGsyfn9+3fPw0UBhb++vmq36KMOtPb395v55IQQUKi7Vv/k6upKx4chNVAmZQKKDG6PGtk6SnDDpVTWFGGaniK6qOI/fvv2zRO0Ub8GqTJGhkwTegPg+fm5JrxiYrZOBbVifIQABEoloIe+Hv2B2j0+PhYwGQYqSzEIQAACEIAABCAAAQhAAAIQgAAEIAABCBRAgAPBAoxYqVDY2V8xdomiCEd4UTBSCQQgAAEIQAACEBABXlilG0xBgJX1FFQXqZOV9SLY52mUlfU8nGkFAhAongDudC8TtwZt1PcyPN+M61V/s/DLy4vJ3NvbM+n0E3jU6dsoUEI86kBQORbDo87RasgMAQhAAAIQgMCaCRC3cc3WR3cIrJHA6emptsYUFcWlvEKobG9v39zcuArMkK+ltTZYf/786WpL8v/+/VuBHV0FyIcABCAAAQjUCIT85JqOphSZsXaj/bE1nJDOmaY70LJbLzitsNGKRtdUUEcpzUxyMiKgoWGH55OVZeuM5G+KqknAdqT18fX1tVlsWI5wHR8fe+7VHLWsl+6RLfySYsTb4S/NjdIu/B0LcxcJCECgAAKaFjS56QdX7Ti/nXppwtS0SYjnTlAUgAAEIAABCEAAAhCAAAQgAAEIQAACEIBAIgQ4EEzEEGPEKO/sbwyNwu7lCK8wg6IOBCAAAQhAAAKLE+CF1cVNUKQArKwLMCsr6wKM6FKBlbWLDPkQgAAEBhDAnQ6E1hq0UV+71lfIA2voW0wt2u97h1iqbxOTlsejnhTvPJXjUc/DeZFW8KgXwU6jEIAABCAAAQhAYAyBjb9//465n3shAAEI5EhAy1cFQrLD6DS1UEia6+vrmWMjPj09XVxcfHx8NOUxOQqPJcn18yYmhwQEIAABCECgk4DiAbVGXdTzTnGCTk5O9GT0P1z0TGzGFNYhkwIi+2/slI0CFYH9/f23t7caDXkjOlOpZfIxCwKKgiq/zoiqwVJGdC1FGK9FFNUkoN5rNB2QUPBHhTJs9n9TlRzgYsIa6qi7uQxRTM8CQlIae5GAAARqBDTAPz8/q0zzso5ytPbXR/8OQK2q5kf5cnrE6J9+gsJcNTF25f7hpxksJCAAAQhAAAIQgAAEIAABCEAAAhCAAAQgsDgBDgQXN8FgAUo9+xsMpLAbOcIrzKCoAwEIQAACEIDA4gR4YTWiCfQG6e3tratCvVkX8aeXXa0klc/KOilz9BKGlXUvXNkVZmWdnckQGAIQSJkA7nSIdZpBG/X6tL7bsru7G3L7sDI1f2b8V2mGiTHyLjzqkQAXvL3WA/UNgjK+p7Yg0qSaxqNOyhwIAwEIQAACEIAABEIIELcxhBJlIACBMgko6IwCxJigCa1KaudCZfRv6kgHEkaBmTzRairx7u7uZg4l2YqFTAhAAAIQyI6AYhbb0Xwkv55x4SEXm5HaVMMMZ1rZcR4jsGwkozQ9k0xP8sagKODe2pApbLDo5wcfHx9tMw0OMKozQsUUq9Vm16z04Mpr9aTwsXZKWom0wndnU7AFMkBgTgLaT2g+3+cR4N9//5309aN5tKAVCEAAAhCAAAQgAAEIQAACEIAABCAAAQgUQ4ADwUxNWfbZX6ZGiSg2R3gRYVIVBCAAAQhAAAIQqAjwwmrEnkDcxhpMVtY1ILl8ZGWdi6WGycnKehg37oIABCDgIoA77SJj8ptBG/WljOfn56m/A16Lqvb5+Tl1i0bliAk86ogw56wKj3pO2vO3hUc9P3NahAAEIAABCEAAAuMJ/DO+CmqAAAQgkCkBRZz5+PhQTEaP/CqgUDIKdKU9Ne1reEoOu6Q6JcbGxsbZ2Zk/aOPJyYk28gjaOIwzd0EAAhCAgI6CFPzX5qBn3OHhYcgPKz09Pek5Zd9bpXWmRSSgJpbBObLRr1+/mre3wm8WIycdAvr96prVChss8mA1e9jA5TBrNujlLWtikYP97ds3T9BGOcCKOKYXT+228k1rvr24uKjJr5ie6h61TD5CAAIQgAAEIAABCEAAAhCAAAQgAAEIQAACEIAABCBQJAEOBHM0a/FnfzkaJaLMHOFFhElVEIAABCAAAQhAwBDghVWDgkR0AqysoyOdoUJW1jNAXrAJVtYLwqdpCECgVAK4037L6tFzcHDw9fVliunrLfI3xM3kTJFQuEP7qx/6JsjULU6hherEo54I7KTV4lFPinfxyvGoFzcBAkAAAhCAAAQgAIFhBIjbOIwbd0EAAoUQ0B6TfoVA8RD90RulrfbUFH9HARYVX0axYxSVRivhARS0PacgNTc3N6qnCtfoCVVT1V8FrFGLmW7kDaDELRCAAAQgMAUBBf+thVpTyGAFTdNzTY8nV4t6Zh0fH9eu6njp5eVlf3+/ls/HkQTkHlxfX9cqUYRNRXmuZfIxWQIaTbWB9vv37/IGixxa+ai2FdRRK29Z3VXzhgrIWzZzixL6aNxgubWaWOxDa7sqpfVrh+ImB7ik4LDNuVSaCgJOfs36fIQABCAAAQhAAAIQgAAEIAABCEAAAhCAAAQgAAEIFEyAA8G8jLuSs7+8jBJXWo7w4vKkNghAAAIQgAAEIGAI8MKqQUEiOgFW1tGRTlohK+tJ8aZQOSvrFKyADBCAQHkEcKddNtXXUmpBG/XFcH1RxVU+Yn7t214SI2LlM1eFRz0z8JHN4VGPBJj+7XjU6dsICSEAAQhAAAIQgEArgY2/f/+2XiATAhCAwNoIaPNCe2c/f/60f2vFD0FRq7S/trOzo8T29rb9V7EgVY/9V7FsFOKqV+XaNNS/kqLV+HlyFQIQgAAEZiCgw5XWWGkKwaZgc9VzTWLoEabIwnos6vlVk6oK2sjjqYYl4kedsIp8rUJ5KYqwWcvkY4IEFGpQ4QuNYAo+qEFnPhaWUAD0i4uLuEopYqN6e3nQFM6yGa79169fRGWN23+oDQJpElB41vCtgLgq/Pvvv/hscZFSGwQgAAEIQAACEIAABCAAAQhAAAIQgAAEohDgQDAKxhkqWdXZ3ww8U2uCI7zULII8EIAABCAAAQiUR4AXVsfbVC+O3t7euurR63avr6+uq2Xns7LOxb6srHOx1DA5WVkP48ZdEIAABAIJ4E7XQDWDNk79TSt95Vxfr3t7e9MX8Wrf89L3vvWFmpqEeX3Eo87FXnjUuVhqmJx41MO4cRcEIAABCEAAAhBIgQBxG1OwAjJAAAJpEdDvqyioiqKoLBJYQcGwFDZL4X6I4ZJWt0AaCEAAAgURaD1ZCdRPDyk9IhV+KLA8xYYRaN1zLzsC4DBQCd6lk+Bv375JMDl1Oprd399PUMiIIukcWufNzYiEA5r4T8Dy79+LJHZzc3N1dVVjMvUrArXm+AgBCCxIgLiNC8KnaQhAAAIQgAAEIAABCEAAAhCAAAQgAAEIJEuAA8FkTWMLtrazP1v34tMc4RVvYhSEAAQgAAEIQCARArywOtIQxG30AGRl7YGTziVW1unYIrokrKyjI6VCCEAAAk0CuNOGieKV6xtttW987+zsmAJjEgrOaN9ea8W+ZNJ3d3eyjvmYaQKPOgvD4VFnYaZhQuJRD+PGXRCAAAQgAAEIQCARAsRtTMQQiAEBCKRIQHt5Ck2lMDQfHx9Ty6ctwpOTE4VrLDJUzdT0qB8CEIAABPoSUJDii4uLXg84BaHTj4PpSKZvW5QfRkAugX6Tzb5XJnh5ednd3bUzSSdIQD6kLFXAEWw4W50Can7Qv5DzabvaNYQs13x7fHxsa620IlTm/uOKNY34CAEIQAACEIAABCAAAQhAAAIQgAAEIAABCEAAAhCAQF8CHAj2JbZI+RWe/S3CeeZGOcKbGTjNQQACEIAABCCwcgK8sDqmA/gj9ehLKHp5b0z9ud/LyjoLC7KyzsJMfYVkZd2XGOUhAAEIDCaAOy10cieaQRsHI41yo740VMY3wfGoo/SHqSvBo56a8CL141Evgp1GIQABCEAAAhCAQEQCxG2MCJOqIACBYgnoMFuBk7SVVv3tG4+mlYuC1BwcHOzt7emvNg23trZai5EJAQhAAAIQmI7Aw8PD9fV1LThgszm916UQY/rH06oJZ7qcP3/+yEmoxdaULeSQYIjpsFPzSAI6C3z+7z91VJfPLAdYPbnygcs4qPZA0zpCmtZQyPnX6ZrnLi5BAAIQgAAEIAABCEAAAhCAAAQgAAEIQAACEIAABCCwBgIcCK7ByuiYIAGO8BI0CiJBAAIQgAAEILAGArywOszK+rX1x8dH1736ToqWlq6ra8hnZb0GK6NjggRYWSdoFESCAASKJ7BmdzrBoI3qb5+fn2V8twuPuvjZAwXTJIBHnaZdkAoCEIAABCAAAQj0IkDcxl64KAwBCEDg/wlUP0+hUEr6pzgs+quNNl2zY7LoFHx7e7v2twpSU3yEGjoKBCAAAQhkRED7vAqzVsUmrp5rEl7Pr+qZdXJycnR0lJE6JYnaevqlmHfyQ0pSE10KJqA+LCdZHnLlEpdxLB1uL6mvidReIOhegjaGA6QkBCAAAQhAAAIQgAAEIAABCEAAAhCAAAQgAAEIQKB4AhwIFm9iFEyNAEd4qVkEeSAAAQhAAAIQWBsBXljta/Hd3V292eu5q5h4MR4d/ZdYWfv5cBUC0Qmwso6OlAohAAEIhBNYoTut708dHByEI5qnpL4gowfiPG3N0Aoe9QyQaQICNgE8apsGaQhAAAIQgAAEIJAvAeI25ms7JIcABCAAAQhAAAIQgAAECifQevpF3LfCrY56RRBg8BZhRpSAAAQgAAEIQAACEIAABCAAAQhAAAIQgAAEIAABCExOgDOFyRHTAAT+R4Dh9j8S/A8BCEAAAhCAAAQgkAeBh4eHs7Mzv6yXl5c3Nzf+MsVfxdUv3sQomA4Bhls6tkASCEAAAmsgkGbQRpHf29uTbCWZgEd8SdZEl8QJMNwSNxDiQQACEIAABCAAgXAC/4QXpSQEIAABCEAAAhCAAAQgAAEIzElga2vr5eVlZ2fHbvT5+fn09NTOIQ0BCKRGQPFVa79zTsTV1GyEPBCAAAQgAAEIQAACEIAABCAAAQhAAAIQgAAEIACBFAhwIJiCFZBhJQQ4wluJoVETAhCAAAQgAAEIFEDg/f39/Py8M2ijNL29vT06Onp6eipA68EqsLIejI4bIdCXACvrvsQoDwEIQAACgwkkG7RRGh0cHAzWK80b8ajTtAtSFUkAj7pIs6IUBCAAAQhAAALrJLDx9+/fdWqO1hCAAAQgAAEIQAACEIAABLIg0PpLSt+/f7+/v89CfoSEwNoI6EVYxVe1tT45OdGPn9s5pCEAAQhAAAIQgAAEIAABCEAAAhCAAAQgAAEIQAACEICAIcCBoEFBAgITEeAIbyKwVAsBCEAAAhCAAAQgEEhA677aS2Wfn5+69+vry07o14L1T5mB1drF9vb29DPh29vbytzc3FRCf5WuckxJFdvd3TUfi0mwsi7GlCiSLAFW1smaBsEgAAEIlEcg5aCNon13d6cw6+Vhx6Muz6ZolBoBPOrULII8EIAABCAAAQhAYAwB4jaOoce9EIAABCAAAQhAAAIQgAAE5iCg0y/9ntLb25vd2OXl5c3NjZ1DGgIQWJzA6enp4+OjLQZRVm0apCEAAQhAAAIQgAAEIAABCEAAAhCAAAQgAAEIQAACEGglwIFgKxYyIRCFAEd4UTBSCQQgAAEIQAACEIDAGALv7+/fvn0bU0Ose6+vr3/8+BGrtqTqYWWdlDkQpjACrKwLMyjqQAACEEicQDO0WVIC//79WxImJVIsYfCoY5GkHgg0CeBRN5mQAwEIQAACEIAABLIm8E/W0iM8BCAAAQhAAAIQgAAEIACBNRDY2trS78Up+put7O3t7f39vZ1DGgIQWJaAfjWxFrRRP6XIOF3WKLQOAQhAAAIQgAAEIAABCEAAAhCAAAQgAAEIQAACEMiCAAeCWZgJIXMkwBFejlZDZghAAAIQgAAEIAABCAwgwMp6ADRugUAIAVbWIZQoAwEIQAACEQl8fHxErC16VQcHB9HrTKRCPOpEDIEY5RHAoy7PpmgEAQhAAAIQgAAENv7+/QsFCEAAAhCAAAQgAAEIQAACEMiCwM3NzdXVlS3qy8vL/v6+nUMaAhBYhMDDw8PZ2ZnddMG/o2irSRoCEIAABCAAAQhAAAIQgAAEIAABCEAAAhCAAAQgAIGIBDgQjAiTqiDAER59AAIQgAAEIAABCEAgEQLv7+/fvn1LQZjr6+sfP36kIMl0MrCyno4tNa+QACvrFRodlSEAAQgsTkDRA7++vhYXo1WAzc3NP3/+tF4qKROPuiRrosviBPCoFzcBAkAAAhCAAAQgAIEpCPwzRaXUCQEIQAACEIAABCAAAQhAAAJTENDbcgrUuLOzYypP/HfkjJwkIFA8AY1No+Pe3t7n5+fR0ZHJIQEBCEAAAhCAAAQgAAEIQAACEIAABCAAAQhAAAIQgAAEQghwIBhCiTIQCCTAEV4gKIpBAAIQgAAEIAABCECgJAKsrEuyJrosToCV9eImQAAIQAACEEiKgP19rqQEiysMHnVcntS2cgJ41CvvAKgPAQhAAAIQgECpBDb+/v1bqm7oBQEIQAACEIAABCAAAQhAoFQCOgP7+fOnDvxeX19L1RG9IJAXAf0i+vHxsWS+vLw8Pz/PS3ikhQAEIAABCEAAAhCAAAQgAAEIQAACEIAABCAAAQhAIDUCHAimZhHkyZEAR3g5Wg2ZIQABCEAAAhCAAAQgEIsAK+tYJKlnzQRYWa/Z+ugOAQhAAAIQwKOmD0BgPAE86vEMqQECEIAABCAAAQgkSOD/ACsPfKawhc7GAAAAAElFTkSuQmCC"/>
  <p:tag name="POWERPOINTLATEX_PIXELSPEREMHEIGH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3"/>
  <p:tag name="POWERPOINTLATEX_CACHECONTEN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iVBORw0KGgoAAAANSUhEUgAAEHYAAAGTCAIAAADczbUIAAAgAElEQVR4Aey9PdrfNpanPa6ppDO7lmB7BZbCDkfOZiLLSyhpBZLDDmWtQHI6maQVWF6C5RVYSjsr1w78/rp4vWgMQAIHJACC4P0Ez4U/iI9zbnwdfJGf/fnnn/+DPwhAAAIQgAAEIAABCEAAAhCAAAQgAAEIQAACEIAABCAAAQhAAAIQgAAEIAABCEAAAhCAAAQgAAEIQAACEIAABCBwbwJ/ubf6aA8BCEAAAhCAAAQgAAEIQOCSBJ4/f/7FF188ePDgktIjNARmJPDx48evvvpKDfP169cz6odOEIAABCAAAQhAAAIQgAAEIAABCEAAAhCAAAQgAAEIdCXAhmBX3GQ2KQG28CYtWNSCQHMCXLFojpgMIAABCEAAAhCAAAQgAAEIVCTw4cMHHeN++fLlP//5z99+++3t27cVEycpCEBgN4Gffvrp06dPaphPnz7V9Sct1+5OiogQgAAEIAABCEAAAhCAAAQgAAEIQAACEIAABCAAAQjcmQAbgncufXSvS4AtvLo8SQ0C9yHAFYv7lDWaQgACEIAABCAAAQhAAAKXJ/Djjz8+fPhQx7idJt98841z44AABE4k8OWXX7rcdf3p66+/fv/+vfPBAQEIQAACEIAABCAAAQhAAAIQgAAEIAABCEAAAhCAAAQsBNgQtFAiDASMBNjCM4IiGAQgEBD4n//xH/8RePETAhCAAAQgAAEIQAACEIAABAYk8OTJE62o+oK9evXq0aNHvg9uCEDgLAK6/vSf//mfeq2UE+D//t//+2//9m///u//7nxwQAACEIAABCAAAQhAAAIQgAAEIAABCEAAAhCAAAQgAIEEATYEE3B4BIEdBNjC2wGNKBCAgAhwxYJqAAEIQAACEIAABCAAAQhAYHQCf/zxx//5P//n7du3vqC6X6E1Vt8HNwQgcC6B//2//3dwy+KXX36Rj/zPFYzcIQABCEAAAhCAAAQgAAEIQAACEIAABCAAAQhAAAIQGJwAG4KDFxDiXZcAW3jXLTskh8CJBD77888/T8yerCEAAQhAAAIQgAAEIAABCEAgTUDLqXq1xqdPn/xgz549C75o4T/FDQEInEhAd59++uknX4D/9b/+1/v3730f3BCAAAQgAAEIQAACEIAABCAAAQhAAAIQgAAEIAABCEDAEWBD0KHAAYFGBNjCawSWZCEwKwGuWMxasugFAQhAAAIQgAAEIAABCMxAYHU59e9///vr169nUA8dIDApgcePH797985XjlsWPg3cEIAABCAAAQhAAAIQgAAEIAABCEAAAhCAAAQgAAEIOAJsCDoUOCDQlABbeE3xkjgEJiPAFYvJChR1IAABCEAAAhCAAAQgAIF5CKwup3733Xdv376dR0k0gcCkBB49evTLL7/4ynHLwqeBGwIQgAAEIAABCEAAAhCAAAQgAAEIQAACEIAABCAAARFgQ5BqAIGeBNjC60mbvCBwaQJcsbh08SE8BCAAAQhAAAIQgAAE7kjgw4cPOrj866+//vbbb//4xz/++c9/isLnn3/+5b/+dIhZf1999dXV0awup0q19+/fX1015IfATQg8ePBA3ZSvLE3Yp4EbAhCAAAQgAAEIQAACEIAABCAAAQhAAAIQgAAEIHBzAmwI3rwCoP4pBNjCOwU7mULgcgS4YnG5IkNgCEAAAhCAAAQgAAEI3JSAVhh/+tffp0+fsgh02+Lv//r74osvsoEHDLC6nCqlPn78OKC0iAQBCKwSWG3I3LJYZYUnBCAAAQhAAAIQgAAEIDA3Ac2P9JqMCd6IMXcxoR0EIACBIgLq2xX+oivwRZoSGAIQgEA7Aqv7CGwItgNOyhBYCKw2PbbwqB4QgEBAgCsWARB+QgACEIAABCAAAQhAAALDEdAaxw8//KDrFTske/HixfPnz3dEPDdK/OYMfaZDH+7gLMK55ULuECgloGtRX3/9dRBL979ev34dePITAhCAAAQgAAEIQOBcApp4Lp9J1K3+xaH/cms2qgnaibINK9iJTMh6KAKuii5NRt8ajZuS+wCpAg8lPMJAAAIQgMAqAXXXgUUUd+9LxFevXj158mQ1ETwhAAEIQMBCgA1BCyXCjEZAm1+LbSCDwRkJ/lrKMgf87rvvtL8/7G1MtvBGq1fIA4EBCfz1RJmWRTT1rYsMS8fq/9QRokePHp0oIVlDAAIQgAAEIAABCEAAAqcT0EFknWhZ5gs7hFnuZvz8888Xupzw+PHj3377LVD2zZs3F1IhEJ6fELgtATVb9T/ffvutT0ALynoH1RVvf/la4IYABCAAAQhAAAJXIeDOf2+dFFwOAWypo/uxW48O+g8r2EG9iD4TgeWIrd92tD4T/JxJX3SBAAQgcAcCOk3oTkM6h9+93wECOkIAAhAYhAAbgoMUBGIEBIKZ4DIHXMwG/Q8CJ36+e/fu4cOHw26HsYWXKDseQQACC4H/vmKhvuzly5dDcdGXd068YvH+/fvgDEQHOHor7bkvQ+qgI1lAAAIQgAAEIAABCEDATkBri1p8WQ2vA8rPnj3TrOFvf/ubAuhMjK4lyKLW2eXgPobWerR888svv1zC2NbULFZZ3+I4cXK0yh9PCEDASECNV01Y17388PqpTkxdnO+JGwIQgAAEIAABCECgCgEZYMutiaKN/ypZpxMZVrC02Dy9MwGtpXz//fd3JoDuEIAABOYjoKXyYP18Ph3RCAIQgMAlCLAheIliupuQOjH79OnT0ZZT2pUCW3jt2JIyBOYg8Jc51EALCEAAAhCAAAQgAAEIQGAyAno9hm5ExJcNpKa+d6fvj+ttW/oEuV4voa+L6k8OHVb+8ccfFVEXLXT1wgeiTSNtHSmK7zmgW5/siK++6yOqw77eY0CGiASBAQmoCashB4LpoJKWqgNPfkIAAhCAAAQgAAEIHCegQ+G6gT/ggYBhBTvOnBQgAAEIQAACEIAABCAAAQhAwE6ADUE7K0J2I6BNdr2RvO5ySrBl300Xe0Zs4dlZERICNyTw31+xuKHyc6vsPu+o82d6NaYOnM2tL9pVIbBUG70HWnVG5xSrpLmayPJBMb1IjMq5ygdPCEAAAhCAAARklmyt4Mi+1Q2KtH2ruxk6uPz27dvgVYv6+eHDh2HxLu8FCcSTvSRFAk9+QgAClyOgD+zoRF3wjkB1Slqqbjr5uhyoUwRmLnwKdjKFAAQgcHMCLODfvAKgPgQgAAEI7CPAALqPG7EgAAEIQAACIsAwOk41YENwnLJAEp+AtrH8n1Xc2rWvkk7TRNjCa4qXxCFwaQJ8xeLSxbcivE6u62qdzmd8/fXXOpSm4xr6L7eOoOmFvisR8ILAv+ZReuWzqzZ6wbNuWajOqC6pRtUlpDSVstJXLkvl/Oyzz5S75nJ1MyI1CEAAAhCAAAQuTeDI/YpFcV2l0H3O4MUYeo+p3gozJhnZXcGFkEXON2/ejCkwUkEAAkUENOGK16Z14yLoporSJPBBApqHMhc+yJDoEIAABCBQSoAF/FJihIcABCAAAQiIAAMo1QACEIAABCCwmwDD6G50jSKyIdgILMkeJ6C99eOJ+Cl88803/s9h3WzhDVs0CAaB0wlwxeL0IqgpgC656h23L1++DN6LqTz0XswffvhB48HIb+2tyYK0zAR050GXcN69exdUG9UZ1SXVKNUrc2KpgEpHNVBpxh8UU+6SQZKk4vMMAhCAAAQgAIHbENCB19hgWLTXOyTS369QMF0tltWh+5xPnz6NDzTLGhkTpI5ZB/aY5Hz27Nkl3u0xJlKkgsBoBNSc1agDqXT1i6lQwKTPT+bCfTiTCwQgAAEI+ARYwPdp4IYABCAAAQgYCTCAGkERDAIQgAAEIBATYBiNmZzuw4bg6UWAAFsEtL2+9Wif/4XeMsYW3r4iJhYEpifw2Z9//rkoqVf3aV9/cfs30nTKR8eb5KPDSfGJnyqAdIZbf59//vniUJp6w73+6+eJx4kEROe3pLJ0F5mtM14HCeiunpSV7sv/5RbEvjT1Ol6dIbPE1XtwdWrNEpIw0xNQTdD1hqyar169evLkSTZYIsDbt29X38ocRJFppQle4MlPCEAAAhCAAARuRUAXJGQVr6qcNRV0nVgmR9Z0//XXX0+caKyqppO+8d0PTRa4IL2KC08IXJqA+h+3/OIUYZ7uUPRxMBfuw5lcIAABCEDAJ8ACvk+jtVtfTq6Yxc8///zo0aMqCQ4rWBXtSGRKAstu6aLasme6/Nfay45dY+2H6pW9U4JCqXYEGEDbsSXl2xLQCvxyImjpyeVeevXsuvoqseMHCVaTxRMCEKhCgGG0Csa6ibAhWJcnqVUnoL1p7VgtVoEzFRbHDlOh4opKdU1XE2QLbxULnhC4M4H/vmJhoaBlL906ePHixY5Vszj9v//97999912thek4/eo+GkKkvv4OpiytdThMf9n379oz0qn0b7/91h5+wFNlduEJWYtA4vxinMWROqO2Y7/nqre6SrBYAHwgAAEIQAACELgDgbRZmzZI0nF9eprRDPXO+C3Jf//994pTBp8AbghA4EQCOqKkj/jFAtDkYyaNfJgLNwJLshCAAAQgkCCwZfNvRUnPfbZi4R8TWA5zu4ODAqu3icX3XeOIvk+LAwHDCuYrjhsCaQKqxmpQWmOxtymuWKSR8jQmwAAaM8EHAk0JLKcq45cBJTLlikUCDo8gcC4BhtFz+a/mvlUo7A6s4sJzQAIyFTQN3HpbYiywe/l7/GhMH7bwxiwXpILAiQTKrlg4QXUvQt2l+1nq0OUKrbh98cUXpREHCV+0Ge9k1kc5dHZcb9VtobjSLLr3wgtxXbnc1rFlE2wBUQVWlK2naf/VK56JKEweEnB4BAEIQAACEJibgG4UbL0AI70NX2TbaD6iN/cMQlInEmRoxcb8aPdABsGFGBCYg8Dqe6qOzLnmwNJHi6LxQiIdKRfmwn3KlFwgAAEIXIIAC/hDFZNmYZpw2c8OtrhisQpkWMFWpcUTAo7A1kExF8A50ms7LhgOCDgCDKAOBQ4I9CQgm0QvDDXeoOOKRc+iIS8IFBFgGC3C1SEwG4IdIJNFHwLGOeBFj6eyhdenFpELBK5C4C/7BFVHqTnVvrjLeSZZcvuijxBLPamOgGuX3S6M1uu1i//kyZMWiuvKR3wkKy2b5sMqxHQYns5NwL6BtHDQYce3b9/uYKKaZlx/cYmXyuYi4oAABCAAAQhA4NIEdO1h636F9NJd5YR2T58+TTwNHiVyCUJ2+KmJVWzMa64x1Hc2OnAgCwjcioBm8fGSgromGn6HalA632Qu3KFQyAICEIDA9ARYwB+tiLVNo0LRcUAEG40A8lyUgF7M9+bNm4sKj9gjE2AAHbl0kG1uAjKW9I7qePFqbq3RDgKTEWAYHbBA2RAcsFAQaR8BzQEtEXefLrYk3i6M+s/YCmILrx1wUobA4AR2XrGQVlos07tGdqg3zvtidwjvouj1uvqidNyfugDOoTC6j9H0nMRPP/3ksrM73r17Zw9MyPkI7Fjv3hFF3HbUtH0ZzVdGaAQBCEAAAhC4FQG9uyX9UdHvvvtuC8jyTdKtp7H/volMnM5xH02OVi+jDnjW57iypAABCPgEVpu5Tv+rQ/OD4a5OYMd8c0cUic1cuHrZkSAEIACB6xJgAX/MstMrscbc7B9WsDHLEakGIfD48eNxFlsGYYIYxwkwgB5nSAoQOEJA7049Ep24EIDAuQQYRs/lH+fOhmDMBJ/rEtB7xi3Cj7nqYpGcLTwLJcJA4CYE9l+x0M319BGoVYL6ANCq/xU9RSC7y66hQoOK7mO0U1Bn0fa9hfeXX35pJxUpD05A1SZ+WXJW5n11ZkcsySYJs/IQAAIQgAAEIACBmQjos29p+yTxPozSlWLLTekObGXwrH58Q5dJEsp2EIwsIACBDgTUzFcXl9m9bgqfuXBTvCQOAQhAAAKrBDT6sIC/SmYEz2FNr2EFG6HUkGFYAtTbYYvmooIxgF604BB7JgJ07DOVJrrcjQDD6GglrhJhQ3C0QkGeIwRWXyAYJ3jd/W628OLSxAcCtyWw/4qFkO34MsO+vYRhi+fBgweJl+nqPsn79+9bC78b6e6IrTUi/Q4E/vGPf+zIJX3qcSvBfTVtX6wtGfCHAAQgAAEIQGBwAlpb1LvbE0Kmr2rr+3KJuPGjhw8fxp79fbb2qEpvjPSXnBwhAIEqBFbfgqOFaX2DuEr6JBITYC4cM8EHAhCAAARaE9i9zrk7YmuNZkp/9crrCAoOK9gIcJBhWAKDvM9iWD4IVkpg9zi4O2KphISHwPQE9MpRvlA0fSmj4KwEdo+GuyPOSrKWXmwI1iJJOoMQsGzNpzf3B1EkIQZbeAk4PILArQj89aC2MgKKDgDpiPbbt2/1udiD+Y4TXQTevXsXy6PZ5o6X98fpZH32nQ/IJksACNQioLaw424G6zW1+JMOBCAwNwH/vqt236/7GgC/mKZUylcQ9yqB7JwifSnC+KoMl/UIp1V0GXt1HqGveWjvyomKAwIQmJiAvni5uqiiT4bqbQ5Nv4c5MdVxVGMuPE5ZIAkEIDAlgQvNHFnAH7kGDjv5GlawrdK8UJPcUgH/4wTSSzfH0yeFuxFgAL1biaPvmAR0fa507X1MRZAKAncjwDA6VImzIThUcSBMFQIW82CE7fgjyrKFd4QecSEwE4HeVyzETsenZrpisbViKDX7LIL/7W9/21cjOcK+j9scsfYd1tn3CqJ9Ky+7K/YcBYQWEIAABIwE/Lf+6z7bHFcsplTKWKB3Dpa9YlFxFUZJ9THU0wX6/fffxwFkovsHU+IA+EAAApMR0K2q1Q5QXcSHDx8mU3YEdZgLj1AKyAABCECgCoELzRx3r3OygF+lqmQT0fL1mC9qHVawVaQXapKr8uNZhQC9VhWMJOIIMIA6FDggcCKB3S3xRJnJGgIQEIHdjReLrkX9YUOwBVXSPJeA5SsWFTf3z1KWLbyzyJMvBIYi8JeD0jx48KD0sz76tsMff/xxMN9xoq8ez9Ig0e0aiYpgH419x+X35UWsAQmUtlypsM/62RFLlXO1ZQ2IEZEgAAEInEhgJoPKYZxSKacdji0COkacPdGyw6LYyk6rIVuPuvk/efJk9TNfenV9NxnICAIQGIGAJj6rnZLeAPT69esRJJxPBubC85UpGkEAAjckcK2ZIwv4g1fRYY8QDStYXKDXapKx/PhAAAJjEmAAHbNckAoCEIAABC5BgGF0nGJiQ3CcskCSWgQ+fvy4us0dpL/11vIg2Mg/2cIbuXSQDQLdCBy9YiFB//73v5eKu/qOxtJEBgmvYSOWZPWERBysls++A2er12RriUQ64xPYUQF2NHZx2BFrR5TxgSMhBCAAgeoEpvzG65RKVS/6+RLMzg50siR9/fK7774zYnn27NnulWVjFtlgulKyqrLU5BMWWXoEgMB8BLamP9y5alTWzIUbgSVZCEAAAj0JXG7myAJ+z+pBXv0JXK5J9kd0kxx3vyz5JnxQcwcBBtAd0IgCgboELnTns67ipAaBCQgwjI5QiGwIjlAKyFCdgN6unk1T77pKb+5nUxgkAFt4gxQEYkDgRAIVrljs2JxePVF0IoUjWevVkkF0DRKdj23poFggg+Wn/SCaJTXCXI6ADvAVrYmowuyr2F999VVRZeNw4eXqEgJDAAJnEbC8G+As2XbnO6VSu2ncJ+KbN2/SymYXgo0HkZXOjz/+mM6rw9MtaTvf0+6gKVlAAAIWAlplXp3Ua0zk2pUFYGkY5sKlxAgPAQhAYEACl5s5ro71WbBFa6rZ1AgAgXYELtck26EgZQhAoC4BBtC6PEkNAhCAAARuRYBhdITiZkNwhFJAhuoELFcsspv71aVqlCBbeI3AkiwELkSgwhULdSWla/2fPn3STc0LYUqIGh8I27KQEokcfPTo0aPSkUl37HTw/WC+RL86gbj2bmmkaw9HbkYp7pdffrmVeOBvlyqIyE8IQAACdyMw5TsCp1TqbjWzVN+3b99mT2NkPySqi6DZxWIZwO/fvy8Vr3p4zYNWF55kbuljwdWzI0EIQOASBLaWEV6+fPnHH39cQoVrCWmfdTIXvlbJIi0EIHAfApebObKAf5/KeU9NL9ck71lMaA2BKxJgAL1iqSEzBCAAAQgMQoBh9PSCYEPw9CJAgEYEVne6g7yym/tB+JF/soU3cukgGwQ6EKhwxUJSbn0TJ6HAkePaiWQ7P9JZh3fv3vmZavf98ePHvk8ft84HKGtjXvrOxuvXr42BCTYxAc2pLCdLVLV+/fXXIx/wUtyff/7Zcsvi1atXkmpi5qgGAQhAoCKB7Kn0inl1S2pKpbrRu2hGllUYma9Z7fR5ii2TWEaITJFBDOCtqdPW6kxWcQJAAAITENh6C45Uo3NoUb7MhVtQJU0IQAACPQlccea4NVtZ5cYC/ioWPIclcMUmOSxMBIMABAICDKABEH5CAAIQgAAE7AQYRu2sWoRkQ7AFVdI8ncDHjx8tiwCl7wo/Xa+EAGzhJeDwCAJ3IFDnioU2p+3n+xesc1yxkD0a1JLvv/8+8OnzU725DsFbSkHbM5ZzbH3EJpfTCehGkGpO4vKDjB59dub4N0+UgjJKfPFmOfvIy5tPrxIIAAEIXIiA+tULSWsUdUqljLrfNpjFNDW+6EKGja5Ay0TXFy1kdWjt8sWLF6pUWusZ5A6nPqPx22+/rZb18+fPV/3xhAAEbkJg6yqFFk/Uid0EQk81mQv3pE1eEIAABKoTuOLMkQX86tWABMchcMUmOQ49JIEABNIEGEDTfHgKAQhAAAIQSBBgGE3Aaf2IDcHWhEn/LAKWnX2dAFT/c5aELfJlC68FVdKEwFUI1LliIW23Ll8mQLx9+zbx9BKP4osiOzjU0lRH2HUUPnGEXRnptJm+RDbZMFYL4G3TefDggY7s6DCiKo+7ayGHKrO2RmT316owSketXmkqZaW/3AiSQ/kq93HOPt62JqA4BCBwOQIa9y8nc1bgKZXKan3nALoRkS10WQtF1ohOzeqLFrI69NkK3VuQqTMO4a31F1np4wiJJBCAwCkE1NFtTee3uo5T5JwpU+bCM5UmukAAAncjkJ1EjAmEBfwxywWpjhO4aJM8rjgpQAACfQgwgPbhTC4QgAAEIDAlAYbRs4p1a1WfDcGzSoR8axGwXLGY6RMWCze28GrVH9KBwBUJ/LWW0Doz/fLly6LUdD9B55+KogwVWCfCg3fQ6vjXuUe4liPsEkxsNaRpXVvfZtJBdgmmz2uojIpOpw1FG2FaE1Bj7NMe1UZ03rG1OqQPAQhA4A4EptzAnlKpO9TG3TpaVmH0Ebbd6Q8VUbc+gumDE29rpdUFwAEBCNyBgLqCd+/exZrKU+9KOHe1IZZqGh/mwtMUJYpAAAK3InDdmSML+LeqqPdR9rpN8j5lhKYQuDoBBtCrlyDyQwACEIDAiQQYRvvDZ0OwP3Ny7EbAsrk/3xUL4WULr1sdIyMIjEag2hUL3XzV4aetM0OraqvP1Wtrr3vof6hPWPiEVRZ6ca/vgxsCEIAABCAAgfkIFNldV1F/SqWuAv8UOS2rMA8fPjxFtuqZbt2j0Hvrrzsnqk6JBCFwZwK6RKH3I6weUFMHog8M3hkOukMAAhCAAAR8AlefObKA75cm7gkIXL1JTlAEqACBmxBgAL1JQaMmBCAAAQi0IMAw2oLqVppsCG6Rwf/qBPTWb73sO6vFlFcs2MLLljsBIDArgb9UVEwfSShNLb6lUJrCieFj4XcQOFF+soYABCAAAQhA4LoEdE/1usJvST6lUlvK4r8QsFyxmOMrFnpjzeqxaXFgEkFzgAAEHIGtr4Srt9TKtQuGAwIQgAAEIHBnAswc71z66D4gAZrkgIWCSBCAAAQgAAEIQAACEIDAWQTYEDyLPPl2IGDZ2derxGZ9tyBbeB3qGFlAYEACNa9YfP/996UaxrcUSlM4K7xMouBaHm+fPassyBcCEIAABCBwQwK//vrrfFpPqdR8xVRRI53D2Lp14Ocyx1csXrx44Svl3FpmevTokfuJAwIQuDmBJ0+ebBF4+fLl1iP8IQABCEAAArciwMzxVsWNsuMToEmOX0ZICAEIQAACEIAABCAAAQh0I8CGYDfUZNSfgOWKxZSfsFhQs4XXv8qRIwRGIFDzioWuoOmaQZFWOlP14cOHoiiDBI4vh/D22UGKBjEgAAEIQAACdyBgmb5ejsOUSl2uFHoKbDmHMceLLjTl+e2331bZMolYxYInBO5MYGtdRasQvCH4zhUD3SEAAQhAwBFg5uhQ4IDACARokiOUAjJAAAIQgAAEIAABCEAAAiMQYENwhFJAhnYELCsAE1+xEFi28NrVLlKGwLAEal6xkJI7TgjFdxWGheUE07GGYMz4/PPPefus44MDAhCAAAQgAIHWBAJTpHV2fdKfUqk+6C6ay9atA1+db775xv95UffWG2ukzo4J1EUhIDYEIGAkkOgWrrh+YtSaYBCAAAQgAAE7AWaOdlaEhEAHAjTJDpDJAgIQgAAEIAABCEAAAhC4BAE2BC9RTAi5j8DHjx//+c9/ZuPOfcWCLbxsBSAABOYjUPmKha4Z6LJBEaYrHhGIZU50oEU0CAwBCEAAAhCAAASyBHTb03I2PZvOUAGmVGoowgMKY/yKxYCSF4mkuv3u3bvVKFpj0pcAVx/hCQEI3JZAYl0lsT1zW1woDgEIQAACdyPAzPFuJY6+gxOgSQ5eQIgHAQhAAAIQgAAEIAABCHQjwIZgN9RkdAoByxsWvvzyy7n3vtnCO6XukSkEziVQ+YqFlNlx2eD169fnUijNnSsWpcQIDwEIQAACEIBARQKW6WvF7PokNaVSfdBdNxfLTaGHDx9eV8FF8nju4DTaMXVycXFAAAITE9jqHPR+oLdv306sOKpBAAIQgAAEsgSYOWYREQACPQnQJHvSJi8IQAACEIAABCAAAQhAYCpKncUAACAASURBVGQCbAiOXDrIdpyAZQVg7k9YLAzZwjtel0gBAtciMMQVi4SRMSDNDx8+fPr0yRfsm2+++eqrr3wf3BCAAAQgAAEIQKAdAcv0tV3ujVKeUqlGrKZJNjCqV/WSpb3qfyHPxFvnHz9+fCFFEBUCEOhG4Pvvv9/KK9GlbEXBHwIQgAAEIDATAWaOM5UmukxAgCY5QSGiAgQgAAEIQAACEIAABCBQhUBi9Z4NwSqESeRcApYVgDtcsWAL79x6SO4Q6E+g/hULXTYoPQil99d+/Pixv/L7cowvhGzdTtuXPrEgAAEIQAACEIBAmsCbN2/SAa74dEqlrlgQ3WR+//69Ja+r32SWmnrr/Kqmd1hjWlUcTwhAIEvgwYMHn3/++Wqwa62frKqAJwQgAAEIQOAIAWaOR+gRFwLVCdAkqyMlQQhAAAIQgAAEIAABCEDgigTYELxiqSGznYBO9m5tefuJ3GH7my08v8RxQ+AOBOpfsRC1HVcO4nsLw9KPRU3cThtWCwSDAAQgAAEIQOCiBBILNBfVSGJPqdR1i6OP5DolnM2o9OZ2NsH+AV6+fLmV6Y5J01ZS+EMAAvMRSKwzxIsS86mPRhCAAAQgAIFVAswcV7HgCYGzCNAkzyJPvhCAAAQgAAEIQAACEIDAaATYEBytRJCnLgHLJyz07rAvvviibr5jpsYW3pjlglQQaESgyRWLJ0+elIp7lSMCb9++DVT77rvvbjI8BIrzEwIQgAAEIACBUwhcxWoqgjOlUkUEbhj4119/zWr98OHDbJiRA/zxxx+J9SY+Cjxy2SEbBE4noKWGLRnevXu39Qh/CEAAAhCAwNwEmDnOXb5odzkCNMnLFRkCQwACEIAABCAAAQhAAAItCLAh2IIqaQ5FILHl7eS8wycsFmXZwnOFjgMCdyDQ5IqFwCW6klWs+paQXniz+mgoz3jJmLfPDlVACAMBCEAAAhCYm4AWaOY7WDmlUnPXwyra3eErFm/evNlidZ81pi0C+EMAAmkCjx492grw6dOnDx8+bD3FHwIQgAAEIDArAWaOs5Ysel2UAE3yogWH2BCAAAQgAAEIQAACEIBAdQJsCFZHSoKjEeCKhV8ibOH5NHBDYHoCra5Y7Lh4EN9eGI2+loyDAUNfOEp0mqPJjzwQgAAEIAABCFydwIsXL66uQiz/lErFauITENAR4cAn/nn1r1gkLkRxxSIubnwgAIGAQOLVFeOvnwS68BMCEIAABCBwnAAzx+MMSQECFQnQJCvCJCkIQAACEIAABCAAAQhA4NIE2BC8dPEhfJbAx48f9fL0bLBbbX+zhZetDwSAwDQEWl2x0MUDXT8owpQwOIrSaRc4PsSw4yZJO/FIGQIQgAAEIACBuQnotufLly8n03FKpSYroxbqGN+//uDBgxa590kzvp7t55tYdvGD4YYABO5MILEYnXgn1p2JoTsEIAABCExMgJnjxIWLalckQJO8YqkhMwQgAAEIQAACEIAABCDQggAbgi2okuZQBII3kq/KpnPCX3311eqjKT3ZwpuyWFEKAqsEWl2xUGY7rh+8fv16VcpBPLliMUhBIAYEIAABCEDgngR++OGH+RSfUqn5iqm6Rr/++ms2zS+//DIbZuQAiQPQd1tjGrmYkA0CIxP4/vvvt8TT64Lev3+/9RR/CEAAAhCAwHwEmDnOV6ZodGkCNMlLFx/CQwACEIAABCAAAQhAAAIVCbAhWBEmSY1JwHLFInHlYEylDkrFFt5BgESHwIUIjHXFIr7DMA5KvWr306dPvjzffPPNra7f+brjhgAEIAABCECgMwF9fnFkS2kfjSmV2ofibrF+++23rMoytrNhRg6QaLCJNZeRNUI2CECgM4Evvvgicdls/A+BdsZFdhCAAAQgMDEBZo4TFy6qXZEATfKKpYbMEIAABCAAAQhAAAIQgEAjAmwINgJLsuMQ4IpFXBZs4cVM8IHArAQaXrHQ9YPSc1E6a6XF2TFZv3jxIhBsx2c6ghT4CQEIQAACEIAABIwEpjyTPaVSxgK9eTDLQszDhw+vS0kfBU5cI7nbazyuW45IDoHTCSS6i8SbsU4XGwEgAAEIQAACdQkwc6zLk9QgcJAATfIgQKJDAAIQgAAEIAABCEAAAtMQYENwmqJEkS0COsqrL6tvPXX+if0sF2YyR0JltvAmK2vUuTmBhlcsRHbHJYTE5c5ziyp+Q+STJ0/OFYncIQABCEAAAhC4CYHnz58njmtfFMKUSl20LPqLHXwdblWA0tvaq4mc5ZleN0ksuJwlMPlCAAJjEkh0F1rR1sc2xxQbqSAAAQhAAAIVCTBzrAiTpCBwnABN8jhDUoAABCAAAQhAAAIQgAAEpiHAhuA0RYkiWwQsb078/PPP9Sr2rRRm9WcLb9aSRS8IBATaXrHYcQlhzCsWr1+/DsDtuD0SpMBPCEAAAhCAAAQgYCHw/v37ly9fWkJeKMyUSl2I/7miGs8Ef/nll+fKeST3xGKT9NKXQ48kTlwIQOA+BBLrs4KQ6GrugwhNIQABCEBgbgLMHOcuX7S7HAGa5OWKDIEhAAEIQAACEIAABCAAgaYEEqv0bAg2JU/i3QgkKrmTIb2Z5YJN5khrbeE2GRDUgcCsBNpesRC10qsIehGjVmlHwx1f/CjVazSNkAcCEIAABCAAgUsQkF307bffXkJUu5BTKmVXn5C//vqrBcKl33WRWDS59Nc5LAVHGAhAoCIB3chK3DdLdDUVZSApCEAAAhCAwFkEmDmeRZ58IbBKgCa5igVPCEAAAhCAAAQgAAEIQODOBBKr9GwI3rlizKR7opI7NdOXDVywyRxs4U1WoKgDgS0Cw12xkKDxfYYt6fv4f/z48bfffvPz0hGHBw8e+D64IQABCLQmoL5IX9R5/Pix+h+dOv3sX39yPHr0SP5//PFHawFIHwIQ6E9gyt3rKZXqXzcunWNgWq/qcullR32mQ/fGV/WS5z3XmLZo4A8BCGQJJPpDy7p2Nn0CQAACEIAABMYkwMxxzHJBqtsSoEnetuhRHAIQgAAEIAABCEAAAhDYIsCG4BYZ/KchoINqiV1vp+Ztt7/ZwnN1AAcEJibw19a66SiwLiR8+vTJntG7d+90Vlg3vexRmoaMr3zwCYumwC+RuAxlvYBZFXv5kz3xj3/8w7cqPv/887/97W+q/MufxlSdgzeq9uOPP7548UKB9f/JkyfGWO2CaftERyGlr1PTKbuoqf+Lmg8fPpTZNE7jbcekZ8oyWNULqWNUZYvzXWqgDlc9ffr01atXJ1aY5Taaaxeutkhm1RD9dy1CzUEVRrWFqhIXKD47CEzcR+n2lJr2DiYjR5lSqZGBjymb5SsWGibGFN4iVfrQ823XmCzoCAMBCMQE1GloLhD7Lz4yhOwzza1E8N8iMLGduaUy/hCYlQDN+XIly8zxKkXGeuBVSuqgnDTJgwCJfjkCdG6XKzIEnoAA7W6CQkSFIgLMUotwERgCwxJgQ3DYokGwWgTSlXzJRUfC9HbgWjleKx228AYpLx011xEUnW7VKUr/gKurojqyuJxu1SmU5dTibSvtIEV2LTGaX7EQDl1I+OGHH4q4vHnz5sSDwoGol75ioR5EfcdyIF7/5V7OPcshvfgWR1DW6Z+a6Opoi6wH0UuH1FNx1l8QUn20msP333+fOFmubxS4AzQ6WXtWQ3j79q00zSq7qCl9/ddRa0ySDSE1pUsW1AQB1MqWJibFNSQnCrdUWd3kUeepUjBGVIVRQWjHyxi+SrClqqjTVmXYSnB5tNoilqoySF+kBVwJuZSmGm/cc6o4nj9/vqXmqr8KUSW4WHJLggqmGyaqLbLbvvvuO47ErXLLek7fR6lj0XjhhoMskEsEmFKpS5AfUEjfbNgST1bT1qPx/dNj98TTdY2k0l1/GkbdkKryWkY9DX8q1rQlvK9wFyt9GbuXrJWjktJQu2Qqe2Ni7PugdYil+uBmT85aVonIYJYJRKHYiyB95UwtDnvSDtMScno7M4bAPChmcqKPW2FYnZMuw+u+93EoZfUYmpwqZf0FI7W/wbCMnhMMnTTniy5r3HDmKJXVKuPykuewC/gzrQee2OdfIusbNslLlMsRIVWmiz2gxZn/sgn+1f8oQdkG+r/scSyzeE3hNRkZZOn+iMr2uDN1bncw8q84gNpr431C0u7SZT33JuPyRktNVN381G2kLuORJqfL/FT/51j+YpYaz3rYfE93Au2eMozWYqtOLJHUBMtrCe0Sj5ZJh+Bo0rE0fM07FN5179oh0t+t5hoJXIM/SlfyRfj0NpZTUBVDqekvOAGviqGxftnV1QbitRpOWncpO4cN4wpxNIfxKK+sTf1JeHVK7hSWKp7OLSzdUcWjni0QZSf4Ol2m97nvy3ppmFs7R0rzvyzy//9PuLq1UAmmw6j+4tVSiBJpGU38rkOCNS3Ez/788899fO2xpLA26uzhFVIrd5pTFUVpFFhN8dtvv/UTV5HI0/c5xS2qMkRkhaj2OItkcTj/tGA///wz/Xga0fJUVVG7WfqzBDaGkU2gHfG405EFqa7BT0Sl2bQL8POSW53yoqzrlYIApT+lqfrxmWqaW+75r82HfzXAVSbL9sPuTQgVhBYU3Li+msWWp6pW6TWAraQS/nXbhcZi1RP9Nart6jBVWEEPufx0/gll3SM7W+WowGpNlqb07NkzFXcj3Z3wczju0Eep8qjmqErsKDI1os6XrIxCTqmUUXeCxQQ0gqTXGpYomsVdd2Xts88+ixVffMaZ5mxJuMO/tHPWuK+x7/hFYuX78uXL9D1Pp86ySqJ8YwvchcFRi4AGIw1kWStIzUH20kwzhVoA43QSvYoalNpCHAWfUgKlXVk2/RHmwsyDssXUM4CKw63XBbNR99MoT9EXLHWAQ2Ol9nKy3XKQu9tguNzrM2jOQVH6Pwdf1phv5phu+Il1RVdqoy3gX2s90GHMOuI1+TjKKWVxrmDzNcm4WG/lo23N/zrJ8q9DTqWKy7I1vlFL1Sa7HSwbQ8FKZWga/lqdm+i5TY0t89KCa2SrQDpuqeb80zqe0mmnReJpQIB2FwAJfqoVjLPJ6L8dMpDT/bTPUqWatsCWIclFNzq0lrgcg7vcxgGz1EQRjzweJcQe+RHDaOfSSSzdT7khmMa7dHc65iR7NR1yeVpru9CSF2F2E9BBpuzCcrozV7+kBWoZAMF5yC2RNGf81/Gxv19lSzfRD7CFt1XKB/21xKEate9Q5WrWZ+3oqdtU+3I7RIvDTXuXn6sCB547joopax20kFlu7LFdjmqhy72U44c9XJq+Y1m/sg8lLq6amwRTUbY4e9DjioU0kegqEqeSxfH777+P0FfGk0b1+2dtLmq5QfNGe/tJc2aBKc1HT9VodTYoPcar41ATXd72t/xfkl16QHVDiehq1bIzXD1f3TJRcfc5eK3apQ43IW0WVyKAEEnTsxpOQjD7I1UGdd/GM3xxsvZNCMXVzcKt09XLYKCTqap4y16F+oS4d23af+p8hsQrHWJjJqs+LS4bWCz+VWFiz/TEwIXXFRcZIu6n0WFffzQmOFmwO/RRx6cB6mz1V6vo1eEcv681pVK1CE+TzvLiJVks0ii7wqIwCmmxN1QD7Yg0LCqwRkY1AdkzfWynLfFU7YMb2n7IHfNbP/pobnXOsgpiU8Qop8b93S9U2DfaSjBVLQ3ol9uHMyI9PZg6BFVyS1fgRNU2g2xsNydy/j0dElsrcbrZpUzVjcjAPj4C1pV/darosujw4gyX15SOWe1M5kFDVdeKxSG9LJNHVWz1bLsXMQJ66tv1N/7oSXMOCi7+OeyyxkwzR9XDKRfwL7ceGNf/hE/a1loinrKZcpZgMzXJRLnf5FFFk0BrL7IHtAiQWHXR0Zll2yKBV+koWCJAz0eX69wqWpWjWQWjDaA6bmJZwKxYXY9voar3LlqQWRXeHUJYHPqvHcm6iyS0u1Xyvue+ZU/LPNHPxe6OT8vEcS25HzcwXL7LLoBGpcSQ5AKf62CWmuU/2niUFXjMAKMNo2NSaiGVerb7bAimAerFW/YD9EFSmiAo7nFbKEiWn1UIyCr++uuvs0ltvTlRUz/18ztOTy05aktXNsa5G4hZ3RUgvXrDFp6FoT2MehvVqEZHFtUdadGj7vRnSzVj49qKHvjLMLa/jXfZFt99wMNlvSwTKetajbTWVLFJOaold/jTlp7ja3TowE0HwdJZaOEgljYdpelTrePH8uz2UWpNpb104jqhnjjYp2NAqp+q1aohFjWVmkb9rQRlTygdpblalIpryeJIGOWuCwCruS+eyzqFVJDKqjYSSVH0J4d+JlQL0lQ6l6t1UlMFpM430GXfT6WzFPdWeSm71XqiAlpFt1VtFH4riyP+kmErRx/I0kAU2K8qMqlVfzSyZmEqgCrVETmDuNkcfeHTbhVfkHjwU1qrnqcTSTxtVHCBkJf7qXYxZR+lRqEapdFE2h2pNokadfDRjgo5pVKXazKdBbaMCwerYml0NajOEILs1LQTMmeHkiC1YX9qlE93zgkI/iOVl7qOIjU12h4f3EeYbBZpPX7g7Hjtl3vgVoGqWE/RUTV5tR9TzZRGp4i0mqms6ACa//MsequiXsszW29VEwT/onPh412lq2bZwYt5ULbmVywOlUt6ylxrjHYVwDnUYQ7b4dCcXTGlHYM057lnjmom6VIoejpCo5MMq/ZSoIjCyMZW4EHWA7M9sx/AouApZdFHsLmbpF/Qd3NrNV7WbNBUq/yUhbwFUyNyNgvZRVvRe/pftHOraFUOYhW4QleJZCuPPcDxTluDmj27KiGPr0I0avLatXTFdNBBuxut3RkL1LIInJ6lqugb1U/JJuPTqEjnYMxSjX3jRdtF5+qUzW60YTQr8DQBVIETVT1bvefgoCGgio1qPJmgbl8VvnRjcQ7Up2ih8k1UcvdoVbZaFvX4W7ps4a1WgOqelt5GNqc6E3W/6iiWJUqJIats6TqUggora5eqT1PI6vIHCUok14KOOxILNX6+jczy441UwLPlUkpJ5VhxIP4fPsem7h16NpXHkrjKLxDbWCMtie8Ig2W8A9qOKHG5L9VAbU+dgvq4HWkuUdRrq/UW2ZdHsrPIKXmCSu5+atSxXyNRXqqfll0fLcYdXyi0qHY8TC2DzyF1jtVOXNOAuG6oz9nCtVVRl1yOq++nIBlUH5z8q45lcNqS1k9NmmZTU12yJOUnu+WOqa7Kb/FcLTiX72qFUe5SVoUlrZfmLL1WL9IsAiiwSxCHCEzcR61WGEs97BZmR22cUilaYoJA3YlfxbpdawRJ6J54lB7jZC8l4l7lkUzErfLSCK6uQGqqeqgg9CeHwqexpEdYH8vquKApd5ypRl7lm1gokah+yriPEFApr1pcKneVgspiqQyqGAkrSCGPyLAjrgTbqsnyr3iGYIdsQZTVmu+Et7egINmb/0xQXaqu6q0R0Zhz4dVW6apNkSNdx1YtQOZBQeWpWBwqO00wg/SXn6q06QFXcSWJRkB1cQqpUVL/5S4ST9HVf64KcJYnzdneogdpzqv9hl2LDiHVNHbXZw0KFSVUarslOR7R2KuoXlkGTXUd2T5KPYwlqeOqBSko32ypnVIWfQSbu0kGZX2TnzIVLDvTzmBT9V6m8OKjNqg/NVglkphQK+7qDE5xs61Jcc8tCAmZ7Y4k5JidmwTLEjYGGMQqcJVhtAG0f9+omulo7HNYGr6xevjBqiyP0O4WpKO1O2NNy/aZ0m5rlqoBJWHPqNJqrFFc9QAKubQC/deoJB/hMk5XJaGiGNXpE0zC++3Id0tajaH2Ji8UCYYuZbGyp3kcwsTj0XE4p6Qw2jB6CoRTMk33kCqXU6Tqlqk68GxvoN5p6eeXjlo9lTr8pYd3PZhzqLtLdGWKFWSnQSQRvhuHuTNKV/Kl7GJzUZV/yzRVKcvS1lC4TEKXKqGf6YyU2mhjvV/uiXFfiPTUD4x7B4FEjVoqoToH1St1L8bEVZ1ULlu11KXZtBuXDEtGVf6rP0zrrramMKt5iZ4aoPrqxSBf+lX9l4Rqm4oV9L2riQimnb8vqnLZsnWV5tJdLIItsZZOQ9KmOw0npBJXFn6O+9z9rlhslZNTKXY0rakWXnER7qsNlrwsYQQkprTb53S8FpX7h9lqgXXHPPvaXJV2voVRhk5cf9RDqSfaipL1V/eaHoSUozrfwauftMiOEAqgbk0hVUb+ACPVVFtW2fq0Awhx68728nEH5adfsbPK0pAuO+pMYph0iijrbJXLBsgWpcsu60j0A/EYpwJalT9bNxK5ZJWdLMAqq2n6KPtAkK2ZjQJoQCytUVMqVQrhVuHVyzWqfkeSVbd/bimkx53FZjhXwoO5r1rL0lrjV1o7Df2rHftS3OpAsoLFWWu0tViVyjqOq3wlTzZTAmQJyOyMq33CnklUA5VUNrtaAVRdY7GDzqenPGm94smCL+qOITud3R2ertbDaezMpQSzNdyvRWl3okUzDzK2l4rFocJanYAnZu7K3S1fbAmsXlEprDaN1eqhnic97m9lVN1/VWaa82qpyXOQ5jz3zDE9am8VzZa/xdat3qyWBBO9yiKt+pbV7igtj+yr9JKmElfW6USqP82KJKlOKYs+gs3dJKvXlsETVEW17M6o0O2THYXU8LFqzMQzEZkHWx2a81dSJ2K8eue2WhCObZFjEKvAVYbRBtD+feNx6zrb/ItqiAsse9sV0z4H7c7BHK3dGQt0dVnVKbU4Vs1C6RsEW37KwlF4e51XFVqd9wWJJ/AaNa0VbFVaZqlBebmfiYJj0cleJ0cbRu2SXz1k2jazd3SX45Cd2ouMWneagBKJhxj1ljENpbM1O14NH6eAz24C6Uq+dOZBTx733kuw7DxUBR1XCTdeyHHKyowFXboTjifOljQJsxBQrdiqUUvdOG5ibXUvS/oqvnRXtruk1Af61fugW5QSkqxu5at1K5axWckgF+qskKuTgoRgSjZOUxmpu7CcelXRWGbu0tSSWkJOPep3xUKyxlDSPscn7Wnl00/jqnz62JzulNMw46fGRpKmNNnT1X5TnqoM1TVVi7D0Pi2yli7qZWJl1aeUdnZbWCxdWLp/30q5tb/IpI02NSWhUy+flURll+WwQIibdmCDruYVN2rfxyLharKBpyT0k43dB8sxi+h4nbQY/bFeqz5b5RLUmURTCkKu5iLPRg0/KNyRf96hj8pW/q3q0c1f1bW0kkypVCmEW4XfYd53qMDnziDUfaV1vHQN2eqci6yOREeRNipim6TISNgyzCTPpQvldOHjfiA7e1JZbDWTnjNu1Z8tMZx/Ud1uWhbpvkXGZ9PcJ0t8qysr6lISTBK9nKta6e4ukXjRI+ZBRbhaB65YHKpIcXXdmmnKLirtytRLb6Xm6vDikFKlidflTHMOSsTyc5BlDUtXaVGnXZgd02FXveNVviNynrWAH9vegRYHx7JsHYg7Oke4hSNeJw/01c9TyqKPYNniiGl09jnSJFtUmDHT1LCYHcE1dh9pXBr34y0t+WhW6JikZy5LzZEYLnxnxwSdW0WrchCrwNWB0QbQ/n2jmo+jsc8Rt9Aq3fXBtVbanV8Ko7U7Y03Lji/SMRhfNK9cNWOUlB4Z8w2CabhRbfR5xu5gVApS6PCTWWpcKFmfi7aLDtWpKIvRhtEi4a8bOGv6Xle1tORZM0kB0in4T1V7AxM3tj3S/X9Rdn7WuLMEEtt5fvfupoRbBoDKyG7rauLpJx64z12O3iKW7g1OnAJvCXwV/7h/COpDYILu1kvpBB2Rn5EeSZLdiW9FNLYvX5KEO7FUu9qm9vWclnnBlmkXc4inikK9o42LpGUu7HqqWBKLT78rFpLGok9QG+ydrEXbojCqTIEw9kpQlJE9sApblUl/gWD7frZo/3ZdBgy5apapd2gnqqr36vqCX6DqCKoLsNq5qOeq29xW+2hfNblj47i6skUJLk0sEDL4WTpCi3a6lIOOUQ3c2DYDwYKfx/srS/3cMbbFJZKtKvuGdpeRWrFqmkph+TvSha5SDWwI5bLVlFSyQTFt/UxYP06viR036aNiM2OrPpzlv2MEnFKpidtaFdXUMQYD2Vk1VvlKkur2TCmldFevMaI0wXHCq3OOx9B9A1YwdPp1ZsvQUkZ+MEkieYxwZOCt2vkuwa2B25j+nYMJXVArjGNHot/YqgPVOadrxVI9uglj0S5A7Srw4qAaWxgqzE3szIWG2iPzIGPF6BBMA5mKY/mTPaBuMN2ogzYe/PR7JzV/JRgE0E/ldWTJWHFXk40z2mcMHGdOc47LwuIzyLLG3DPHZXXxSBv3i9K4SHi8TbkUtnoVX6pLrAc6jSwOS4/XvywkeR/B5m6SlgowQRjVz2y3o4KuoqmGEr9DWNyugagPiZ8GPhK1iiRFiUzTuU1s5I82gPbvG1VLi2p1HDix2BI0w6KfmlnEeVl8aHcx50GscUvx+WESa7lOR3+WujRn92hxqCLZl3P93AO3Zchb5Ryk0+Ins9Sg0I0/V8srqHWyirc6SVUJY0ZnLV+0qGxxmqMNo7GEU/qkq5/q7Xxaq6NLz1Jljezo7RUlmM74k5fsaaIpUQ9SeTS+W/rYRdotA2CrA0/omM7XTT8TKfR/FNThgNsOCP1VGC3H1cUHB1a2ZV2qSk1puvRjx6rFcgTakqMyVSemv4N7Rlt2TtyaZGUdQaeMYjiBj2XpODD2lMIRwtIoOx1WIz2ieNcrFunaH+Befh7Bd6QeK27c/R0BfVCYregSSdaGqqZqcLauBITHHHW2NG3tv9oFqCNrna/STxfcDgM0K3Oco7/wkY1uDyATKqh18U+NE4O0rKxprj5hd3HEY0OMQj5FWcR9lJ/mwTKNpzF+4ouoKl97ZUiHzMJvMRZIflFKG0mB1rEYgTmigk5oqtoeJJj4mUhn+kf0UatFnKgt7tGW3bya4AiehClbzQAAIABJREFUTvKE43JKjQB2ZBmyHb4qgwa4kVVIy5bef71ufY4NAxXT7tmEbL9Eq4/NrWC0VdZ26zFdIosY/lptunx5GhAIhmx7DU8YYN16gEQldI92V/IAVJWfaUtyKFGr6NsokaDSqqwPzpu25Bx5Lsw8aKvUTvHXqLes6bmex+Jw9TYeoBVd9bzWbN0yjCrHUxZ2aM6qsfdpzpZ2YbdD+jf2Cy3gr/YqPn+ZarV6GBVEdnoYL8Q1Kr60obUQOMXcGlMwv0psuUduko1q0YnJZsfrirbBoqb6inggXtpIer6/VJhukz5XKHfo3Ka0CkYYQCXDIoYI60/1XGOTcb9vq4eUv1JQOhoHVTmVvqurxx1KTXIqccsIsiqhWqjE04xDyiqp3eLR7lbxxrZNsOw55iajpc67WeqqgSfP49XbpaBqmVhaXMinSbqk6jriwdFhqZuR2uZqBfM9T5mnS03JJq2zBeSLetF2UbdMW6SmlqKuWK1PlnlcOf0iiN2nzH1aQGidZtoOn29OpIohOyGuMM7niMqx5aD+ZCnBdKZL7q3L+rbpW2wA9fniE49NKrgjBoCqk6tasUMVZrRCSZvf9Kul5ZWue+129tMdex8LUyO4KowMpKLhe7UHDuYaapWuay0tET+8RbB0Iw1sRf3cPfF0ginHuK8IfJb+ykUpcnS9YiEcgejZnyqVIn1qBY6nf0co15Iqm04sdoIwPbjjucpNPYsL0NQRG4t+qaU7nR2CBf2U8qrSgW5Jomrmq7PqPquZ+zKv1gFfWgl5sENPWwDKS1WuqLjjovQFLkrKRyF3uk4uuVSvNrIPfPljt8ookLPWT+lisQAkUrDKo4i+nGlzqnQErE64Fq7W6cQVuymKq/RRwu5Xti33qt3cusiOpL+liO9/OaWOALlD3PS8dCn6dHc6OKW4E/PrczCODK6LEy82DI7bRYlxX4tQLms5gtFWPO1GTnoBzhXNCLaor/JV3AFeVX675GnDuJ3V5ySM65WrD77joP3vsqviSEO7aPdShYw9kbiLvrmdKfWZB9nrT4eQ6Wbu907LKY14gFaY6sZzdrVkEax0QeMgT5pzAHD65uzX/y139cofQK7409isFk17LuCv9ioB8OpDZ2JesGTdwTJU4aY3wvuXhatvYwoW1IrVnxdqko72FR2asGQrSbs1lth0UZdlWQPvtvW2lOndOreJrYLRBtDsELbaPbY7DBR3YiKm5rYqxqqnGnWtgZ52t0pYnsHqjYD7IdM9tqWD9VOrVZqqWnGH72e0uJdZatxONU41Wl7LSnV8BTtuVgkfZqkBnInHo0DTq/yMm2fckJ1Pz3noVQCuyhk3fMdQjqDPX03hQp5Zy+e4vkEtXXbuAk+fsHN3nl9cqNSOi2oxJlX08ZEbFZ8MwiMCyH5I5L5UjyPpV4+btkyON5DqAo+cYHqhQ91CU+HT3U4743ZVqbQwrhuUI16ICxqmxqxaZnkwi/HFcG6BWtVInkFjqThHzg5VEm93Y+x6xUKY0kaGA+07Ks4Atwov9o/lbN1EYxn2+Vjq8YIXy9gRXh2Ye5Z4ok88aHY4HRdHnFGHamA5TKkWF4ja82eMxe+C5K61CqN0gpSDn0XdXaKxH+F5ytLnUtxxx3uET1EVsmgtYYKx1i/QLPNEeQVqLj97dkFFrJoGjhsjfZQDvlpPAs/YbnbRx3QE8q/+vJxSY6IeR6psV69qEHS24whvkcQfGuIq3aFPswhZFEaT7UCpKmsHSjbm43yWPblFziB3+/hoMUFdjkVMCCwCqsyOnhwqpqJ1mWD1xE9Kbj1tDdmyyCKlWotRlH66SneAViTtgIGxM1cLhXnQKpYTPS2WkvpJDZSrZWcfJYt0DPr8oNN2P7W2VrSmUSSDH5jm7NNw7tUq4UrHOQJL2ze0Rl7WcPInHNeaOdrXiLrNICxVqFEbz3Z9jfJ1zUeO9N7tUvG6lcX4giVaont0rSbpM7+QO56tO/7O0bog4kmKxWyQzdCN8z07N4vWqiRXtApGG0AtFd61x5h5h4ZgrAwaByuOtpZMK2bnYzzRqLBoHdeBq1jj6XW8pZJrlhq3iNarVRrm/CYWu0tXLP3qVORmlrqKa+52sary4J6jDaOD47KI53fjcRd0yhTSIvaOMNn+1t/U25G+ixKMOEo2m7XIJw7yupRx7CCgbjyu2LFPXEYyyYp2DLdkUwWIs3M+mo1uRTzFP54dO1HlaG0UnaJyo0zTa3SNdkACXdJ1TxJWqeFBpls/YzvTr1rOrZbopxC03+o1MG74ThLnWB0agg361TC+IqXu9NC8yLav+HpfsTAWvMMtR1AJStntCC+UvgBy91zy2yFwECUwOwJd3M+ZTLqAQNHPoPUufPobYVvrPur1itRJBw4uk6hn0TAvAq0rw5Z2rjbKcZYBZJlM1lrsq57XqpV2ZMFIvV9QSfwyWtzBynu6yhU9jfveIHepVpRgUeBVmIEAvu5+eEHLjsHx2mKQePCzuiVRROOswEH1o4/yCyKoIas/+5tMvoQ73KtaBJ6XU2oHh1tFCZp5UNzLz9ZmSVPgqxo5z+xg0VS2fYkHVpx+7ksnjqVO3pEJHG7EDwx1+/zfYnT5mV6xaGKkPX2CtlxqLacXyJR4a12Ciu1XBucebQDKrui1hnb19INKi53pCtSf17j6HziYBzlcrR3GaaNKLajS+lnaFRfpYhRMNaepGIvMge40Z1eUEzfnoFNa/TnawO3KZcsx1AK+jOGgZcWQ/bFgS6l9/so9zs73cbODfelbYqWt00WYUyaqYwrml86W+3JN0lJPhgpjObOocaGDzJbRJ6gn6nA6CKYs7ty5WcrF79j98Cqg7CKJ3ThcSr/iZsdQA6iqmY8uqOrBz241P2hf2cKSCkGUIz9pd0G5Bz8nbndx2+xjDCiXAHLwU02v7lmL1QaiXPx8maU6SpZO8qLtwul4LUfcVP2q69ynzH2uRXKR1hFbdWQNqquonK02FS09QfNhqncNOlj/qXPXNWauUi4d5EzvSTn+gaOiARDUhyAj/ewwxNs5p3H1P4Nql3yckCrx9DpYxd4mq7Xsk7jKOR8Zez07+TSWRSq/6Uk2v/NUN57VtzSAWp+jseWIV3SDyWmLAk0XXMzKrnjvKxaSzC/FLcq+v8Lb9akSMsbtV8QqWTRNJKiRPkzfjWW8lMJqhfTnck0LyyW+VWoVbYK4Yvv1QW7V80ZjgKVvlQAdduId8MURjCsBkOVn3cogyKu5OM/SkVg1R1GW6KrMB+cPLiknT+CoeLAyKIvlp6WWrkY87mmppa4yBIEtVTeIEoCNf96wi7aU/t36KL9ix5Uk9rmWuSLtYhVin8sp5Zca7oCAmnBcxLFPo5YeCNPiZ7arb5Fp0zSDLZB4Jnwk9yDxoCboZn7AU3aOvW5YDtD7OdpTPqLyNHEDg9YZSHYFszZn6xLxS3/L3edVKHZoMji3RF387UndMCR2ZqLQg852tZq5Zh4EZh6UALv70WoRpD01RKpodudojJjeJfIlbCoMzTlRXkEL9QvFuS/anJ38CcflZo5bS8GBjn1Wh7K22cTrgUubsmxV9imLoI2PKVhQS1d/Xq5JBuQH/6kOf3VXyy+LnkWQPXTlCya3hO9D+M6d28RWwVADqGqyli+CGr71s/VgmmhWidGk+qEW2t1WBVj8L2qNl/bzUrbnMJRdBy5aVU40pa1HzFK3yMh/4vEoofXIj0YbRkdmlZUtW72zKVwiQLaPPXg8KYaQ3jpcHWdPma3Hks/nM4IBkJZBVu442NnCO14W6Q6np3m56DJO9bNszfh85Ha9Zbtmkphmutz9rfZg7lx9+FhKLcjFSRI4dlTXE65Y+AUZKLD10ye+Q8nSKPH8X+ZRaSInhjdWF+wMldHWpPeUEl/tfSpKkl12VwNUGMshiR3V29Lw1fR2pHwkSnpEXHqkI+nHcS3Nc99Kq1KOsyvysdA4nktWpLgHDoaGRlVUggUZxT/d6qdv2/mWSlq7OMGET8W2n5ZqnKf0UemySNQW98heG9N5dXvqJE84LqdUN3pXzMiyequu4IqqLTJrzpKozJdTLV4Mqjs2pZcDZA/4o63A2jd9JWeiIFYfXbfW9Zc8wLvPgF8tBd+znb0nYnHd9rN27g52b1HxZecRowlcpF3rwNiZacKu2m85mAelAdZ9mp0Rx8VUd4BOqGNZ2JF4UqFdj0RzThSQHsXVI/C5aHMOtFj9ebmZY3ZkX9TssIDPeqDazuqyfFDTOpRF3MDHFCwgs/rzck0yhj+sj3qPrLWwb3/hiMpZkfx60md5hM7NZ77qvqhVMM4A6pqM8SCgmomL0tmhsl6tA9UPtdDuVjn7nhdtd5aS9dXsPAypW8jOE2VTtWt32dwFR2EarXZa5ukn9j/C7teNVfdF20W7GtU05QGH0ab6Nk18sg3BVVbBJl3chDVArEY84mmspb4winIkR+JuEbAMcH5BtKgP6Yam3BsNr1tMEv7ZqktFTdDTo7RJc4oxoyJLt4IWdX6VkmVf2y3E+QdyxK1dxUuf9Fg6Bx+R3K7H8P1XVT7imR28JMaOmwh/cdJ3c6RbxaoYP/3006p/C88PHz58+vTJT1mTrq+++sr3Gdz9xRdfpBv54PL3FG9rPD6lxH/44Yd2ur9///6f//xnNn2FUV/z8ePHbMjSAJZFRjW9169fl6a8O/zbt2/fvXuXjm4RO51C8FTN0x82gqfLz19++UWyrT5KeCrlxNPsox9//DFLQ2scB3PJiqEAWeY7BhFLvgoj88ISUsOEymgJqc7WXmktA/mS7OXGHQu3dBj6qDQfnkJgDgK//fZbVpGHDx9mwwwbIJhEBHL+7W9/C3wG//n999/7Espsrmshp4EIphttJYbG6CdPnvjyJNx+xEQw94ipk0NhcQRzlq19+kRSlrlGdi0ykX720dYc0I+oKtfB7vVzzLqz8qS7oGz6EwfAzswWLvOgLKKeAYzF4UTSinndAdqlHDs0+bWIp+7IPvmNc0n40JwTcJZHlgJSSJY1siQ7BNDIPoIVynpgh7ImCwhUJPDHH39o2SRt+WsssEx5KkqlpPwt/Lop70uNzk3cZrUKBhlA/ZoZrJP4j3y3Wq5sMN+nm3v1wp4sdrWUijLQ7gRz1nZXVE9k4nYehtQtZHPUxsSjR4+KFDEGZpaaBUW7yCLqGWDAYbSn+nXzStvk6f2vupI0Su3x48fpvTYZGDsONWWlVS0tOg6kTkZRsskSoJSANvIsJwxdsjoF16I+rNqxLlM5duxR+tErurP1MN1pVJTkiklpKpE+GZ419lporTJN56szls+fP2+RdZCm0ZpaYj19+tRFl/zZmukClzosp3rcMVTZzM6t+UK6uEslCcJbNqd2CHDCFYsHDx4Ulb1AaOTW0mFApNHPGGLR+N1IqtJkJ7DYSlXeEV6VavWoX2n93JH1ahQZqav+VTzT5q+fhewkv8P1Hx1xa8s/e7VA6b98+fJILkVxLU3buDZalG9wYHE1rkW21Yj7PGUfZzXVINfHONAByvQes5ptC+tc6Ixt3zfTs9z8EvEj+v6xuyjZOPoVfeijrlhqyAyBUgKWG/bZtZLSTHuGTytoHGV6CpzIS8Oxv9ajC5DVLdX0cB/Ilr2B6Yf3Jff9t9wW22wr7t38ZTS6FRDprkWKHRXDMugXLd2WloJFAMv6S2m+x8OnW026Czqe+3VTsJT4ot195sJBaRpHKH86UzRh8SMGWQc/i5IN4t7zp9g2OiayxdN4gFLTdvvdyK28Yn+ac8wk8KE5B0AG/3n6Aj7rgYPXEMSDQExAs9fshLfpDnos0uKj3R/L+wu3otf1p3NbeE5sFZw+gAY1VmdWLLufihWfQAiSavRztTLUbbO0u6XsVlHHxerPkYtmwX7EOFnfpyhZP+Jxt5an2h3k2hJP8+Ls6rGmk3WvFS3CMEvdKhTnT7twKAZxjDaMDoJlhxjp1Xhjzd+Rb58oOhfk7wStZpo+ebwaxehptKyW1MbcyjFqOnIw+wAnLRrdt1HK2VcLqaJ2O06cLS+28LKIVgPoInradpWZp6Pmq3Fbe8rITPdIOuOqywOtxbBb1+q93apRa27GQln4+IcxWi9bWY4bFXVxS/mecMVCGe84Pdxt3SG2A/xibt0qaqWf7rhr5XL1dLYazIn02tl/W8quFqICazls9dERz/SguKSsvr7R6flAcr18MXtyS92ufaAK0k/8tBxEk2z2byMk8jI+svRyluIzZpcNlh0j7MuI2bxKA6hp+PPJrKh++rIwsmt8Ci8TzVJJ/JQncNNHTVCIqACBLIHVq61BLMt99yDKOD/dlHVVpBMtzFV5Ep6a6/qTL60Ft9h/si/lS4CiY5pZGy/QPb04EgS++c/AINxnklkG/abtxdIXtZuXHalC6Y2ZdBd0JN+rx7VUOafjHebCTtkiB/OgIlxHAts7QPVUfd6D4KujbS3LrFZRZEtU312gOftlsdtNc96NrnpEe3uvnvWSIOuBjcCSLAQaEdDEPDsUarHauMldXUhN2y3b2NXzjROkc4uZbPlc1Co4fQCNeQarJXGAxUcW8iknwOKFMpn02fNqW1qs+tPuVrGsel603a3qEntqqbBu1Yqz2PLRKJntHNRUq39MJjs0+wKz6OTT8N1ztwtf0xHc2ZYygpCXkCG9Gn9pzupRsy/G1V3Ndh2+zjTbAbLB16i92Ac4FZY98A5ps9NMf0d7R/oVo7CFtw9mdiphnG3tyz0bK7sVLvlPmeXFkksM13urYbY43RFkmm2eCq/+wT+gq0679VvDjOmXzgu4YvH/lL7OdgcLDSraFmes/59c+XESga1hPqgDPaVrd5QnbeLHOvqHyOOn+3y0uG8xheNrTvuyS8eyjMHtTnlaCtoiYVpH41MNq5ZzZj2PbmRNKAlcOtpZaFjqp2+gaxm6dIAQ7fR5FG2D9bllZAHSMwx9VE/a5AWBUwhoUmdp6ZaZ2CnyWzJNK5heWLGk3y1M8EGzuq+1c1qkcblgchRdaFT4olqkwMaZti/SPd3BXpfQ7Tu7szUL86m2ay/G874Wc90XuI87fTHJ3qb6SDtOLqVkpp8Lx0XDPChmcgmfPosnMQrNai11RhGr7y7QnOPiCHwsRcOyRgDttj9ZD7xt0aP4RQlkX+u46JXd+2+q/rm5L6rRubkixipwKDo4tDxiXMc4xYaPrei6+4+0O1fHbt7u1Ap6biU77M5hGYayG9AuNaMjbl/piCw6rfJhlrqKBc/BCaSbv9EwGFBHbaBk7QTtnhS9Fm2HmvYNmnZnunaIPVMUy0beoq9Clh6aKgKVLWKLAVCU4+7AbOHtQKfOJN2d6pBA0wqWlVnXydJXuXTGuPQkQzbTfQH8tuAbV/tSs8SyDHbqIvxhxRfSksW+MJZ5WfprVHG+51yxUO23j4iL0GpRLQ7UBkTiGjZIMwjk5GcVAlvd9JZ/lUzTiZS2i3Rq/tPSeyONIFhWLlosLvgo5I4vUwUBlp/tisOSsoqsw1F7HXj1B7NVDvJM3wrYirXb33IbxyL2bgESEf1hYp8MWm7WUB0bYaoV8u/59ZKEmv0f0Uf1Z06OEOhMwDhLaffWkw76pruy9MJKB/GMWWgk8u1ADU+NbiD84x//MIpUOiPLLrf5+foju++POybgXn2xPNpnCGmBPt1SlsTbdQWWdWEtCZ27YBfDX3zSa1V+y91K4Z7+lirnk2lEcpC5sK9pkdvvLfc1f+ZBRcCzgXUB8sSeyrgOrta3r7ZsqU9z3iJT5E9zLsI1a2DWA2ctWfSamIDFmNQAfaJ5IPhaPbBsY7crJjq3UrZYBaXEEuGNm2jB0koiwYqPgnsddU8p0e5KS2ridmecJ5YSs4fXEb3sMKQ1n7r3QJil2gsoEXLidpHQmkdXJ5Bu/lfZEAxKQcO6Zd7R6L1svjDGbT69COzcGZAv80xuvXAtXcOdsrIz972LzaVw3CFRJfDxdI6nwBZeKUNtGfs2wGp04zxrNW4tz+weh465Gl/wt1ukrJWrcxdusqmq+Pjx49152SOm6/ySjt6g7foTTUXbHQDwxbYIVroXfM4VC2lVelBGUbLtyoe1wy1zIThvoQra6ETRDvGIUp1AorV0uM+zqs7pxoeTKgHHhdnhsFwtULKt+Rs7E6O0OzgYX64crHvuyCgbJWsKLClYplLZvIoCZHNUd61OuyjN44FVIv7Yv3vCppau+zN//vnn77//rjPHsnXklsk1Tg9wnFXrFObuo1rTI30InELA8sUk4/h4ivzZTLOjkmUul82lQ4DANmi3VGrsyWWPlQ64Gk+NdWmEtb8OZVorC9+E1kx53+qM5Ta1sfj26RVM+VcTaTcLWM3O7pleQXNmqj1BQq4SMPZOq3ETnsZ61XounJAw8Yh5UALOWY9avysurZdyNxo2GjtOrNU057gcac4xk3v6BDb/FoTs6txWxN3+2RxPWQ/crQ4RIVCLgA6DWga1HbuutSR06RjPQrnwdR10bkU8sQqKcGUDG+1zteX+5nGwFFP3lBLtLls3/ABztzvjuocPpLrbUiF1+OzEg5iWAX0HFiP8/v2PRZe524WFAGGuSGCaDcEAvjqT7C6DDIkOB2SNm0TG3i9Qk59ZApZ9NCWiGei+jcKsAH6A9L7YEtIosJ9sC3da1GzjaiHS4GlmLTftQXTocLKUdPAguxvy9OnTbDpNA/iTvrozvoTYWSxB3G6CWS46lprlp12xUD+b7lwCyvrpH+mInx73idMfYUXyuF6ksEUg8epczeW2YrX2L+2AGslT2jyNYhhNYeOLro2ZxsGMBlbpeb44oy0f406DPwRuJXXEX0tIcb8XJ6g62f/of/yRh1iw/u3UPx9skTCWOfCROSi27WpakN1MP+fuo2YqKXSBgCNgGdyN46NLcyhHwrBc5GzUcdWFoE9Y+Es8mg21W7kwTlz3zchkJGSBK0yHtb+6BXRiasGHtvaVi+S32G/Zo3VHOPjm3FY6w67Lp6eKxja1pTX+jkC293AhixyDzIWLZHaB/YbDPMhhubnDvhq+e8g4TpjmHDOkOcdMbujDeuANCx2VL01Abda9iTChiAbcERaZGw2+CcXdIzo3h8LowCowgrIHM9q9nd/0H6znaMWj4lof7c5ePZaQc7e7EYYhYzM88Qxco4GSRSe/MbL57tPA3YjAHBuCARzd6/bHqeDp8lOdmL5UvPqormd6K8TlNexWjpPwog7LgTpVhsDObKSs5ah0tuo2ki1INl1v2cILcKn+ZAvOaNoFKbf4mZVE5dune7RoZ7z/b0kqHcbSPF0KdaeiLtlVR7oxLlFKm+RpVywk7o6TE3rt9yqaKp7xUeNsC6mSL4mcRcA/QBbIEFeGIEC7n5Z2viP30mRLwxtFMq7cZcdRY3arwYyfZ2q0xrGIZF9mMkq7qmnW07I3o0SqnKHJChMEsHxBqPUVlECk4KdFwiAKPxMESvuc0vCJrP1HI/RRvjy4ITATAcvgbtwJGBNLdhrWqOOqSyN4XUTTTd+EKe4rtW+FVP25bvVs1SjZNloB536FzznrDuZH+2bKsmwt5d7O+DSa1vtqXZbh8QBFa1XHs5smhdLutzS8EdQ0dibzIGOJTx9My/TGZRMZgbWWc0ubZ2l4Y6nRnI2gCDYsAdYDhy0aBIPAKgHjMdB9c7TVHC/qSed2pOAw8o/Qc3GNzVAbW9lXX7s0jzuqrOdsiUG72yJj8afdWSiVhtH+u2VZTydHjYuEWQFKZ52l4bMCLAGYpRpBEQwCtQjMsSHo09BXbizDetNNQ1+eLOElMIOpD62i23LFwmj6HpfKsgRtEfi4JNkU2MLLIvIDBGcS/EfO3W6/2GVhdFgkkUY9J3pbkndrmxLA0jydnKMJZjmx4ISX48wrFjvYBQsBviYH3bIYgkFaJ3KMs5GDWRP9LAKJpq6G1O1SV6B+MLWuNQZbFhR8SUrD+3HT7kDB1cCWF12vRrR4Gq2rWuS3RLJwUFyjtFu5JPw1tBt71B3X4RL52h9lK2E7OFkhs7JlUyBAQKAUaWn4ILvET0vbbNpHJWTjEQQuTSCwtFd1ufRXLLIKtjYtVpEWeer4oz+Z1GKB/VJoUUZLYEtfqj55twyaymmKp1z0mm3pooFD089Xr17pcoU03Z3sDk0niKK3Evq3pHbPlC3G5+7ELZwt1uORWmeR4UiYxAR2SVYldST9WeOW2o2l4e3cJrAz28GxYyTkOATs67q19l9La2BpeDtbmrOdFSFHI8B64GglgjwQSBPQrNY4i+n/Geq05J2f0rkdAd7OZDoi1RXjqhluvewjUMfyhc8gyr6fwXqOVhUqvnCEdrevUJZYtLsj9NJxjRNVy0nidEb7irJd0TNLtZQXYSBQi8AEG4IBCsuJIBkS3Q7RWSZBRrsr0JSfWQIyIP3N4q3wljqzFbfI3yKMmqRM06JkWwRmC89OVZ+wyJaseI5zbFuSZMtX6lv2we2U9oW03AbZl/LBWBWnogclWaJnP0gV5HLmFQv7WoMTWuNoo24xruXGCZiTDcdkBFQlar1mr4iMpVMuSnAJXFSfNQlvd9/XMsPPDqU7CLgo/vkw5xk7LHLGsew+xoI2SmvP14WMOz33KHCctT1jmRTVestIoHL257BGSVbyYQPQRw1bNAgGgSoEdCbAks5ZI45FtmyYrPUy/pn+wDYo6pmzfIIAmtNliSnK8QFXlUrf5ZRVL5tB6zVa/x2/IAJWI/wMPh22e+U0SGdVtaYVz7Iu326nc1XfIs/sTa3s1k5RdtMELqpUc8+Fj5fp8W75uAykMA4Be+PSyobRGkxrZ89R6dCc0zBpzmk+Ez8NbP6EpmfNzkZeD0zg4hEEGhGwvNZRWdOr07kdqYHUnyP0grhGe7XW2e4g9/hnkJFRvDidVR/a3SoWoyftzghqRzDjyp4WCZml7sDbNArtoikvO7hqAAAgAElEQVReEq9LILu9da19KG2iWXYWjHOTKqgtp6SMHX4VeW6ViGUfTafduq0aGY9BW97r17oc2cKzEw7mKasRR2vjFnlqvWpqFYjRs91x31iAbJ13USz0XOA+juxQHohx5hULibJjMm+fsQeqpn/GyXa7f5kWjKftCGTflKzDQ/1vWQQn+2sZ37Jv7PNSvd+3HfZAwdWMjEbSatysp2V6kE3keADjSNNOWuPQbtnXPE5jNYVsC1Usi32/mvhBz90nCw/mO3F0+qiJCxfVICAClnUNi4UwMsym1ksHxfVWEn9U1epY0xm4n1dCuwHn2wlpJ34UvF7RPq3wmRgnVk2trKuvy2cvaZeuB/kFNLEbO7Ni4TZtoRXlJKk+BPTqJrv9VmUXluZcsWRpzhVhXisp1gOvVV5Ie3MCwTw9QYO5M51bonpkH2EVZBHZAxiPFmjjr8rZ7qxgwXrOjlMZiSxodwk42Ue0uyyi3QF0ssK4tW2sw2lJmKWm+RQ9pV0U4SLwuQSuviHo09Okw7hqV9eQ8GWI3ZY9RCZBMbcqPqPBN257GYNVQbSVCFt4W2QCf+0XW05CjtbGLfKoHuqFj4G+PX9ahOwpj8urs2DGE7lOPIvj5CsWOwzl+C6ERc90mLh+7zs1ks6Fp6MRsEywVUWfP3/eU3Ll6MbduvVQo5RFZS0oND1RZ4HZ1PqxDNUS0pWCReB2YYzSlgqgFzkbIXce53xFLNXVYt/7aVZx6xBJrbtPVeSZJhH6qGmKEkUgEBOwHGu2dPtxyuP4pAfWQeyKBK7g8wKtl0ott24k7elGaYLYfR7pkyN+E5YhtO/DrJaJvKY/7aws49fPTrR+j1eqmbZ2jtPwU8DO9GnsdjMP2o1u4oh2g0GT9yrfJaY5V6lONOcqGK+YCOuBVyw1ZL4zActrHRc+N58707kdaSZYBUforcY1WshVznavCuA8ZTn7y5Va7ti3nuMS9B20O59GqZt2V0qsNLxxcU/r4cxSS9m2C0+7aMeWlFsQ8EfYOP3xNwR9mZ8+fer/3HI33bsJMjXeRL35JCiAVvGn5QjWjrO+uyU0bnsZg+0Wo0rESwhZRdN0IsapkOWlzOmM6j41ymNfyakr3pKa0QxukXU6zWEFS4vtPz35ioXOT5QeIm/xaof4tIdxBcRHiftyBOzdn1adjCdyjkNQo9B8XsfOfv/9d61/HU/QT0HGaKLFydbX9ytaXym51ozCp1fXfS6H4BhlQjVjM0mksPuRZbW30RWUtMxXPwSc1u7cp/RR5/Indwi0I2A5T3/iiFNF8asviwRLZsaX1uxG5x/Z30pkgsn2lmrX8g/qxr6ZsiY4QTqrEJouy1pq3eCbeS3eurFaEFN6YmceL1bmQccZzpdCYokpVjZefY3DWHxozhZK6TA05zSfiZ+yHjhx4aLalASMQye9Op3bkfpP/TlCbzXus2fPVv0Dz1pnu4Nk/Z/B0aV96zl+gr6bdufTKHXT7kqJlYa3bzQEX3opzciFZ5bqUOx20C52oyPiKQSuviHooOkUnGXjRuHrGhJOgFWHRSQ6jVV0xz31VZP0DaIli54buMYjYcZgxxElUmALLwHHPVIds2zXKrx2bF2sERz6dplFDFVF6WgJ2SLMsH2jkV4LJrXSPPmKhdTYMRIbFxaNjOLWq6PP3Hc00rt0sMePHxvlVw/47bffqlZUv/OwJYA6F8v58q3oCX+poGOOancajZZT/vovA0hrbVLT+BHbRPo8MhI417qyrxmda7Vkc5d9X+UVI8ZSW4LZ1+aKkiXwQoA+ipoAgSkJWKbKw075jCWSXnI6d9y3qOBfg5Fl2O5LAoswfnZb4vVcoduSAX8RCJazi07TOoCWKbxmJfYJmkvZ7ggUWY04eK3LNsx0R7Sq8q08sTMPFjfzoIMAp4yulatlZcminX0hIpsazTmLKB2A5pzmM/FTezPMrsg1pZTN/ZT1wKYqkzgEYgIa7GLPVZ/BZzGrMtf1pHM7whOr4Ai91biykI2LnJalktUsLJ7B4YfqSy60O0spbIWh3W2RqeVvbIPKrmIzZJZ6sPhoFwcBEr0zgfQ6/Pgbgg6X8W1rMiR6HqG0mBlNX9fl+NzQYdlHU33I7lVVRGe8O5FulRXlSSSVxTKCkAn5+zwyXtXuXM2MuksqS8iKFqYlOz/MmAZVdqXXV2FY919Pl0wjsapgUT+iuvj69etaksc1e8etj1rCkE5nAjohZOy+JZiMCf2pusrQVMRGVyA6END9jYotqIPAp2RR1CntkPDEq+16l4Zdu3OvEmqgzVrMOqPZc0ansravze2oGEQRAfooqgEEJiNgvKk/5pTPXhYnjux2IRMhfdug9WxIVcLPbksqjolskTnRX1bQvklQPOmOtWi9Jq6pXJxp4HP1Wnf1jigojhY/sTOPUGUedITexHHVcxoX1nTnVjbAvnEkBkhzjpnYfWjOdlYzhWQ9cKbSRJc7ELDMoRYOV19OOViadG4HAWIVHAS4Gl2byJYlDjXz58+fr6Zw3PPly5d+InXX+mh3PtsdbtrdDmhFUeyzTs1S9SK/7IFIY+7MUo2gVoPRLlax4DksgTnW4XU3zPKCPJVCXUMiW6wWqa6+lZOFcFaA0fbRNExbNpSF6xKt8hJCtq57ljtUkmHMQ/mSytJBabvkxx9/bE1yNf1aZu1q4rs9xyzNUnXO/4qFJN4xHtvf4JIlEq9U7pAnmwsBxiRgvJXrC6/xW7G+/vprzc/1zQd9Oq3/S/R9eXCXEjBeKyxN9kLhLWbxos7prCwCZO9gVC+aOYb/6lhIEAIQgMAWActUUx3+mFO+LaVif+MSTxxxEB990GwZdrUu2fRLAtLXUiUUTJtSg8C5uRiaHS/Gj2pIPHe2wNGBWovB1nQaru1/i6hXX5e/ekdkKSPCnEiAedCJ8EfOuqjntC9HjKzyBLLRnCcoxB0q2BugZTluhwD2KBYBLOalPUdCQmBAAvY2e/MjiXZQlr6laU2wCNC/c8MqaFHoWlgzFrdxsWKHkMHRpbpLLrS7HSXiR6Hd+TQaue2Qg8bSSB6SzRKwF1k2KQJAoAOBOdbh7YflLHdHa2HXATxLUmwgWijtCGMx84pWg3fI4Eexz48u0SovIaTPv7pb+8XGQwJjfg7IaK6o3rab6CUKxSheIoVGj4YVrEjfq16x0BmgIj23Amt4DrowDQb2q+1byeJ/FQIyvHYP/+oTdcbo22+/Vc++XLfQpyE0HlxF98HlbHdxxTgSD3J/tMVIYzGLl+rRIveiimcRIOjDi9LfF5gxYh+3yWK166MmA4U6EBABfW4oy2H6dy5aNlazlJoG0Gvz1LP9+eefxuXLI8JYTJHdJvoRwYi7SkAzJs1xVDdUQ/YtW1suZsjq25f4qsyxp6XWSYbx73qlO5NBpjAxf3yKCAxrZzIPKirH+wQuGrItvfFM6GjOM5XmBLrYG6BlOa4pEIsA/dcDm6pM4hAICBRNzI37HUEW0/ykcztYlBj5BwFuRTdeaah12iEQQ++p9AfK6icfaHcB8NKftLtSYjvCW+zJJVl7fd4hxoBRmKUOWCiINB+B9Br+IPpqxmE8vK4eteneTQDE0i0XrUYG6fMzQUBbgb4NuRWyJ39jLZWog7S7tBhs4Vka+FLx7LbcVkVt4W9ffrEcj6kuYbr6Vc/OnuCwghUZxkNcsdBMsvQ9K7rVVOUse3zaw7jqYa8ohBycwKtXr45LuFy3ePr0qb5u8dlnn8nE1DE1rWEVtcbjYpCChYCxt7HYjpbstsIY0zdKu5XLqr99LLfbB6sZHfe0CGC3qo/LoxRalEgVwUgEAhCAwLAELG8joHcdtvhaCGYxRXqu0LXQkTR9AvGk23+6uFtPwy3LdtS6uFzwgYAjwEjtUOAICBQdD7L0xkH6/KxOgOZcHelVErQY4YsuluW4plpbBOi8HthUXxKHQEygaMQc/6J4rGBFHzq3IzCxCo7QS8c1rnK8e/euxT5ycHPDKExaI/8p7c6nUeqm3ZUS2xfefpCraMzdJwyxsgRoF1lEBIBAdQIvX740ptl538TSLXcWyQhqgmAW+Bphi1aDD2K5kNl5UNObRLfUsQWF3Zbric4ulV3TivJbFlQrZmdPaljB7Coo5BBXLCTHjum95aBGmoWWLbR4EYTR5zsDH37OTUDDf7DYdFxfHSWUSarPpamb0AL3o0ePdOPilM8AHddlvhSM78lufX/UuBFY/Wqm8ebxUu7Vcy+tThYDpXVJBTLPMfYHSvETAhCAQFMCluUP4+jcVM6DiafHI4YPh1dTMMutG1ZIHbGrO+LvRq5q9N1336361/K0LGZR62rRJp0pCTCQTVmstZSyLx3oZRNV3phTS/J7pkNzvme5sx54z3JH6+sSsMxfFu3so/B1aSQkp3NLwLE8wiqwUNoXRlvPxkWG46cdAgnVLvyVN+2y1T35QLsLgJf+pN2VEtsX3j4+MkvdR7huLNpFXZ6k1oHA1TcENZrbZxyt926C8vLNmOCR+2m0slx4HEYCllrReUPfItKineVomZEDwdoRsDTwJfcxbQO7VPaq2472OCnP0TxHuWKhw+ilRXt80eHNmzdBpjtuegQp8POKBHT/oZ0Rppm5uk7duJCpoesWWsni6xbnVhJjWRu/MrFbl/S8yyW7o290cVcdxqsdS9zTxzm7gbKqbAvP05m0UIo0IQABCLQjoPP0liGV1xS1K4LRUjauKfT87vBoiCaTxzJtVw/Q9LU3xrvuxmnCyAVk6W9Hlh/ZRibAPGjk0jldtiJDzr6PcrpeswpAc561ZNN6sR6Y5sNTCIxGwD5c3rxXp3M7WHVvXn8O0stGNx45sCybZPPyAwQvpTaK4aeQdtPu0nyyT2l3WURVAtivWCg7+7BbRTYSiQnQLmIm+ECgKYHAWkjnpRcKpwNUfKo3dllSYwPRQmlHGMsGbud9NPsYPeDRsrgIbr6Fp0Mj9qnEmLaB3cJUWesyW1wHmvqMCa2pyj0T/2vPzBJ56ei57j7G35RIRFF11Ph6ZDiPly2qLzQk5OfRUASWumSxGI6IrUqrSr7Uc1keqm913x1yRLZ9cTUkaAjUn1TTnQH/vzyXNOW5L/FGsWRwa1yxSCXt2h32sgggAtWnB65cLHgxQ2NKl2ASi31bnyv2UbctLBSflYDlExbSvd2AOwhY5rSuICz2dtFJTZcyjjEJLHOftGytp+GWWqd1MS1KpOUc4alsUeM8YgRp55bhbnYm86C56/NB7exbC8qoaFHioGDG6DRnIyiCXZpAUdO7RJ+PRXTpConwaQIamNIB/KdFo7AfcQ43ndvBcrxEh39QxxOja//XshepanzwtEOgY/B+yR9++CEIcPAn7e4gQNrdQYDG6EWci2q1UYCDwZilHgRIdAicS2D8DcH4qOQWsc7n6S1bOZ1F2iIzn7+GHstKS0/+RVPjQdqdLBALxvnqj0Uj46GRJakiW86Se5UwRdVMFub0B2CqUL1KIqNcsRAvnauwHL/wyWrg333FQn1xcN1Na5HVTzP70uIenECfWxYOgqxD/an/ffHixZMnT5z/yA7dKdSYJ7HVdjQY6G9kaROy6dMQlmmD1Gw04BltwRYf3Qv6vQQlPdLaa/Xl13SOO54WGTE70g+idM4uyJ2faQLT9FFpNXkKgWsRsIw7nKe/VpkelFaWZDaFnit0WWEIcISAPt9niV79u21BptS6AAg/dxDAzmQetKPa3CdK0eHOoq2UFgxpzjTnFvVq/DQt8zKnBeuBDgUOCJxCoKjBFo3Cp6jTNNMiVnRucVlgFcRM6vro5IPlLdFHTjsEAmsdxj/UpRW26q+ToN0FzEt/0u5Kie0LXzQ+nn7ggVkq7WJfPScWBPYRMO7aLIm3OLCUEJutnASc1o8s8CVDz1O1RpEWMkVDf2uYpL9KoMjimsA2KNJ3lRieQxEY6IqFLkuohfgz/yyp0isZfoLxAevW7870c8c9JoHOtywEQRX+6dOnWmLTRYthv2ghLGprMl+mGQDU2OMeIK6T2vhvVChGW7DF9YZpCtGVV+fbq52zc2riSBCYr49KKMsjCFyOgOUU3cOHDy+nFwLvI6DtIospwhWLfXgHjGUxubVGX32/P0Bhsb2vUuv05cBAO342JYCd6fAyD3IocMQEiqqHxRKIszjuQ3N2DIvKy8XCcXUCZzW9dtyoye3YkvLpBIoa7M3bQhGr00vWIkDnAu2cnYXAZGGMVyy0A6sVsyprI9pr9hk+e/bM/1nFTbs7iJF2dxBgi+iWLYwW+TJLdVRpFw4FDgh0IGDZtXFitH49lstocVhucl5lKydQbfyfA+6jWeqDAzvIYQO28FyJxI755hGxjr5PUQX2I+Iek8BfhhJrxyWH169f71Mhtht25L4va2KNTECz2RZLTmmVNZDINtVpfi2ipUP2fKrryxLps88++/bbb9Vejo92ukO1/PXUYjUv3ay1vDD7yCWu1Xydp2Uo1S3bFjeA5zPpuI7s6tXdHBP3UXcrSvSdm4BlyLMMylenVHSN/OrKJuS3rNAp+u4PFSay5tEpBCwl3nqN/sOHDxbdWZe3ULpPGOzM+5Q1mlYhUDQrP764VCQzzbkIF4EnJsB64MSFi2rzEeg8Vl4aIJ3bpYvvDsJ/9dVXxtWG+NDCDj4fP370V2K1IdtihY12t6NoiNKfgOq/PdPOIy+zVHvREBICFyUw8oagDqRZdm0W8lrxq3IF1FiOOqqXDanuvcUZqmy+dwhgqRidN/QtIrmi6VlXXaY4igh0triKZDMGLroUOoG+Riw3CTbQVyxE3Pg6B79stOjw5MkT38fi1tgcmDVa46DDtaC7Q5gff/xR9UFnfYJK0lr35UsRelOCFt1a55VIX2tw+qrGvuU8GdkyqvR/+dPoIkfQsp4/f275MG5CwiqP9CoXXR1JJ6UBr9abY4KMLLZg8LKZIIU+PzVFKTIR+kjlcpF4aqqqUc6ng6NoVa6DPDfM4iZ91A1LFpVnJWCZPQ7yYolZi2AovSwmUOcVuqH4TCaM9guzGsmyavTVOJe1pdbFcxYX/VoOLNWD5YWdmQBI7UrA4dGA1YPmnKiWA5ZXQloenUJAlYT1wFPIkykEFgJFx5fp1e3Vhs4tZkX9iZlU99FL/SzrEtqTPb7VFWzs/vDDD9XVKU2QdhcTo93FTG7iwyw1UdC0iwQcHkGgLoE3b97YE9QXyO2Bj4e0mEzGy6vHhblbCjoXZzke2Zm/5YzBUlLa47tEkd18vLPUsUuUo1HIorUdY5oEO5HAWFcsdLJcR2r8Vyxk0SiwJiSlR9KDVQblwicssqhvFUAv9tBoreWnuKo05aAR5euvv/75559bvFkkK7muHunyg8Vy9ZOSFSXbWocjr3VdWIQleVZZzTF2XOLy+cRudVlZW1A9YaPTZkVWi9Q/pSrG0PCBgAjcqo+ixCEwBwHjy+OvZUJsFY0OISUGWWbRC7es6aVgnVfotgoU/+MELIv1rT9hIS0mq3WJfuZ4kd05BezMO5c+uncm0Lofozl3LlCyuwqBoqbHeuBVihU5ZyVQ1GBnhWDUq4gVnZuRKsHqEtAWm45SZeuqNg1lxx7cjwt2tBudfMjq4gOk3fk0cA9LoKhW79CCWeoOaESBwOAErrshaNkucfA7bN+4vOSwyMYGok+sotsCX9kdNFaLBNboaQ8/zsv7WhsVdiYDhrzbYQkqw4CV8IhIY12xkCaa8D99+rRIJS0Z6LMD9ii6fqfPBfjhtbrR6DSznwvuaxHQtxdev36t94vookVQYVoroq8raNWpZ53UCUipaTSbpL6ajJqqTOpLn4nUZyKyr81W91L9ioXlzTHBSmjFKnc3q6UiOpI6kcA9+6gTgZM1BGoR0Le5skld5cUSWUUIkCWgWVj2lqkSYYU0S/IqASxzqA6vQbLMcah1V6lULeTEzmxBlTTvRmCQt93TnO9W8dC3iADrgUW4CAwBCFyFAJ3bVUrq5nJqT9C4LXjk1Jo+Jeof4tFCh7a5W5Cn3bWgSprVCTBLrY6UBCEAgTkIWLZLnKY9D4NpA9HyMm62clzp1HVYNvQ7X2Ow1AcHgYrhUIzs8GcrI8uJbBBYJfCXVd8TPXecZi49ixyH73z58kS8ZF1KQB9I0bKUFox0HL/nEUDVyaJLmaV6ufD6ooLucuimgdGY1ikofWRDBq7uNfU0qZ3AFR2SX8WaTlB2W92CiK94xQLoYk87toMsKsVa4wOBVQJ37qNWgeAJgWsRsCx/dF6RuRbAyaQ1WptHtpMnI3ZpdYwmdOvi1nFbC8Zpll8x9S3F7cJgZzoUOCBwdQI056uXIPJ3IICR0AEyWUCgFoGi48s3b903V79WlSOd1gSMX5PQiyq0gbhbmGC7U/uMu5NKR6TdpfnwFAILAWap1AQIQGBAAuqa7EecO7wey0dkOeKvFwHr/J4fC3ctApYN3M77aBaRnPqdZXP5ljpubkgXrXWUsh0w/N30HbAI6oo03BULqVc6VMsIMB7gWNjFVyyMqxt10ZPahQjoVR/Pnz+Xxfn7779rlarP8KxvWRiPBO0mqWsSX3/9teX9sspCDVPq68JJ64NQu9XZEVHFmj3ZWfpdnbQYwSpnHFjyFH2WJ04h7aOJRzoATyEwDgH6qHHKAkkgsI+AZUUs+0WpfVn3j5UeYe2rlv0l75ajZTksa5h1k5aMDhKwTDE6zKostU4X6Ru92fEgQ6I3JYCd2RQviUOgJwGac0/a5HVdAunZynX1QnIIQODmBOjcbl4BrqK+1hyMJx/iAwxGHbV/7b/pRk2j3U4u7c5YKAS7MwFmqXcufXS/CYH0aDjshqBlu8SVYOfd20F2lJz6d3P4luSW7h129PysLWcMlvBqj9y98dEN6775DZNhywXBjARGvGKx48KDfdFBZ9Y/ffrk09GJinYvjPczwj0BAQ3MOpSvKz1//vmnRnS9BaTpObB231fRcpuqveXTtCo1mUrL5Yop7RJNJNLfJ1GPoYslVWqvas7Lly8TScn4K5rYJJKq8mjY6V8V7UhkZAL0USOXDrJBwE7AsiLT1JSyi3o8JOsCWYYWI6fzCl1WZgLsJvDmzZtsXOMJg2w6iQCT1brs+yzTWzsJULd6hJ15q+JG2T4EznohE825T/mSyw0JsB54w0JH5aEIFC0vnDUKD0XMKAydmxEUwVoQMJ58sJ92CIQMIho3f4NEWvyk3bWgSpoWAmeNj8xSLaVDGAhMQKDIYh9HX8t2iZO2826dRbbOtz4ciukdxlc/9+QvkexmZOe6mqgPbOEl4Nzw0UVHihuWlFHlEa9Y6M0KpScD7F/PDFYZhMm4rmEESrD7ENAVBb2EQEO7rlvoBsKrV69Ul+oeE9Th/idPnlRH+vr1a328wnLqUS1Rp6N0MWDKyxULWL0/5ueff073OSrZrDGULSatqujLJIlgkkEzh9bv0GUUTxQBjwYhQB81SEEgBgQOEtDAZ0mh54qMRZ7dYdK2xFmbOrvVqR5RplRw0X01i3EWwlbFw9NIQNMHy+pnu/vkTk7LuvxMtQ5T3xX9lgM7c4sM/hA4QsDS57v00yaTC5Z10JyziAgAAZ8ARoJPAzcEBidQa6wcXM0q4tG5VcFIIh0I6ORD+l1viwxaOtOKyg55gsMPTU8+0O52FBBRBidQa+Rlljp4QSMeBCoSSPcbw24IWk6IOUo9X1TNBqLDforDso/W+Wvwlpe4OVYdthpdXgcdNzek0z3nQbZ9ohd17xPo24fqVXIZ8YqF2O2Y/Bt72DjYjryuUrrI2Y2AbiDoLoRmzsuNC33gYrlxYVkySwupdbF9C2pbyeorHE+fPt166vvruoiW8x4/fux7TulW8anIEoWl4wI6enXkloUqhq61pOnJcu0wUSkaxYvsg7R2PIWAkQB9lBEUwSAwPgHLUp1GpdZ3C7uBuvmySJZzPAtbjaIt51V/PK9FwPJNZ801Wjd/WeAWbhe6YpE1zotMfQucycJgZ05WoKhzUQJVTCaa80VLH7FPJFBkJGRNjhMVIWsI3IFA0VhZdNFxPnp0bvOV6cQaGU8jBJclLEDevn3rdwX6ZGjT9RbanaVQCHMtAkUj75ZqzFK3yOAPgSkJVOk3+pOxvAdtkarum4WzmlqO+CuRDoepsqJOGUCH5bJ6dd5Hs2wyOpnHOdOYXU8rMqSdgtM4inpOf4IzDQEUuTSBea5YWBYdglUGlZyGgaYLDZeuHAi/m4Bsu+XGhd7frEFUR8qePXu2e7CseOdSUr18+dKilxb7dCbpPq0j+5kOnRPVa7b33bJQz5N+Rbfqhj6E0mdKkJYkqBtYLQEQfrYmQB/VmjDpQ6AnAcuKTNGo1FP4HXmlLT2GVMsKaedF2x2lTBQjAUtxV5zjbEllEaPDTY8t8Vr4Fy1QthBg5DSxM0cuHWS7OgH7Bq00TbzewsiB5mwERTAI+ASKZl5MXnx0uCHQn0B6eaG/PCPnSOc2cukgW0DAeMVC58lKNyKDAxLGjALx7D9pd3ZWhDyRQJFByyz1xJIiawhclEDaYi/qgroRKDIwiob74ypYtnI6H/E/rtSFUrC8M7HnBq7qqn21WbeLL4T65lt46Z7zEuVY1L0ftzAvweQ+Qg56xULHnUs7aHX6Os6eLrlglUGBdfA9HYWnEDhIQLcUdGnyxx9/lB2gs4Y71rbUR+v7GAfFUHSJETeB1WQlZJUcVxMf01M79FkrTQE0BOq+hF0FFbpSTh8gU1+nlLN3POyZpkMWjeJZJum8eAqBIgL0UUW4CAyB8QmMtiLTmtjNl0WyeFkhzSKaJoBx9bPDuud8tS67eDfBAmWjhoCd2QgsyUJgIVC0dFC0KBETpjnHTPCBgIVAUdMratSW3AkDAQgUEeh8nqlIttEC07mNViLIkyCgzWLjSohxJ3fJS0cj/NUPNYrWX4il3SVKmUfjEMi+Rg6tEv4AACAASURBVNoXtahW+xEXN7PUmAk+EJiewBU3BC3vxXMFV3pc00Xc5/CNma0UuGKxRea4v2UVqCd/vcParlT6MJ49nSoh2cJLYyxa6yiy5dL5VnxaJNVBC7Oi2CRVhcCgVyyk246T6OlFBx31CAZmnT9ovdBQpZBIZBoC+kyBri6ozy2922P89EQClD5PafyW1g3vV7x//97vPURg63CSTCKZaCrH7EULdThiriHTTzkuoBcvXnT+WkjRKF5kH8Ta4QMBOwH6KDurPiE/8/50VaxPpq1z8XT6bBqlWkM7kr5lta5oLn1EmA5xt4wHl3X2NrgLOZ9DumfXlaR1zxW6+SCPo1Ew6V4VTO2lwwVjiyTXqnVZ47zI1F8tmik9sTOnLFaUGoqAZR/OCXxkj5bm7DDiaEpgypljkZGQNTma8idxCAQEpmySgY7Bz6IGWzQKBxlN8LOIFZ3bBCV+dRV++OEHiwrpXcUghSDwjsMVQYLZn7S7LCICjECgaHxkljpCkSEDBK5F4IobgkUdY899E+NLu3qKdK3aeFBa8c+m0GdHz4lhPNm4hNdFRxfxdEd2yllkSJ+uTnUBitQv6rKqi7qVoOW0g4s70zEYp9SdHeNesdhx9C1YRwjKNX7aYaEhkIGfAxKwWAx1xdarSvRRCw2uxheWKHcNHjqIv1sM3QcwXtKQYXq371eI6tOnTx1bFYoICHiidPRabl200O6O7mipKIVXlzRUQPqvuNry1x0M3VwX88T4qvUanT1VYJd1H4dks2eUkN+eCCEhkCVAH5VFRAAIXI6A7CvLIHJk92I0Jtl1AQuQ0ZSqJY/lpLvy4vZ7LeDnpmO5XtXhvTLG2dO1VriyS4pXfHtW6+qKndmaMOlDQASyvZNPKWsy+YF9N83Zp4EbAqUEWA8sJUZ4CJxIoGiszJ7hOFGRDlnTuXWATBYVCajGWhq4rGvtNhrzDQ4/dDj5QLszFg3BziVQtBRvaZir6jBLXcWCJwTuQCDbbxT1Qn2IFYnU4Q1ZTmvjBmKRBeISx5ElYFnX7byPZqwSUq2D6ZsF6AfIwrz5Fl7RsZCiLssvhabuohWY7EjRVFQSr05g3CsWUrW0N1QDSyw6BKsMO9KvTp8EzyWgea9OyWsM052H/u8VVqYSwP6Jq7gCG+lJNeMZJt09tctjzH38YCoFZ+iIwMJ5KR2dD0tfhpZtp7fOCO+3334rs1L/dVtDNyt0ByOhuMZRcdapr7OmAXbDxZFJqMMjCBwkQB91ECDRITAmAcsZa0nec5GuNajsPLlo1t1a2s7pW5bD7PZJZ+HJrpTAIMVtFENmf6mCJ4bPLileS50OJLEzO0AmCwiIQNHSwb49OZozNQ0CxwnY7e2iRn1cMFKAAAQCArLqs6/FdVFosHRurjLguAQB48kH446w9jf9hQK9Oa7PsgDt7hKV7eZCFo2PzFJvXltQHwI7CFxxQ9C+R5k+IrUDVzqKZSuns0hpgSd7aqkYdtvvOJzEod848WfPnsWeJ/r4lvmqGH1s9dWsR/AsOhZiqZn9lcoWsS/SWSdCfRlwVyQw1RULcdladNBp5mAqpTGgqPVWhE5SgxB48eLFIok6wa2a01pUfbVKA0PWBJcYuy8/GO9XLFnccET3v8wrt09AA54MOB0STXzRoqiGyPT/+eefdTLg3K+V2WcgY1otRcwJPD4B+qjxywgJIbCDQPq24ZJgzxWZHSqURsm+eSKYjJSmf+nwrJBeuvhKhbc0/307l0WSTFnr0t2IZVJZxHCCwNiZExQiKlyCQLp38lVQT+WvuviP0m6ac5oPTyFgIcB6oIUSYSAwCAF7g7WPwoOoVl0MOys2O6rDJ8EdBIxXLN69e6dPBGfTD7a2jYlnk80GoN1lERHgdAL28ZFZ6umFhQAQuCKBK24I2k8Gd969nXIr50K12lIxOuzoOWIyg5077ZBFOtqh37T5wRaeCtTevVhqZrqGtHhqX1Wwa9pCTtJsQWDoKxY631zaxWwtOgSrDELZbaGhRbGRZhUC/ukf+zhdJWs/Ee0u6xB/tqpr/LAsqPkpy61XmPhqBk/9n7pF8OjRI9/nDm7/ExbSd/UqhToiBdNI+erVK/u6oU9PY6fiKgVd2BgBsl2LfbXO1x03BNIE6KPSfHgKgesSsHzFoueKTAeS2fOCY64FdCCjy6UW3SerDx3AjpmF8QUzHV7dMeW6fHrxzv6m2zErT3WpsDOrIyVBCKwS0EttVv1XPVdXXVZD+p40Z58GbgjsJsB64G50RIRAfwJFDba/eEPlWMRqxxbbUMoizAQEtH5oNInjgw2B+lpw85c+tMvcbf+RdheUBT8HJJBeQ/MFNjZJP4rczFIDIPyEwN0IXHFD0N4x2gf64+Uu+zx9Kn3JoqdIx5WaL4XsacaKKvv2bTrZ0T5hIWnTrYwtPCGyv0cpDTNdN9o9tfRXS+70Wu1K4ayUh75iISg7LkKsLjrEnvZ2e1bZkG9PAuoHT1xdlQmujxtkB1S7MeHQ+Z9ocJ6rDvdNj9Wns3r63wbRRYjEJVeV0ZMnT3Ro7M8//9SxUUWUxaZBUdakX3Byy0f+6ruEVCEVXgcOFDc70eoGuegIo91E6CY/Gc1EgD5qptJEFwj4BCw3POe7vp9eY7rtkGq0YFuvNciKkzH22Wef6XD/iWa/30ymdA/S9o3nfYus4hHKK92NpLugEeTvLAN2ZmfgZHdbAsaBfuGzb7inOd+2dqF4XQJFlk/a6qgrGKlBAAIxgaIR8+YzXDq3uP7gMzgBo3EbH2wI9AoC7DhQESRo/0m7s7Mi5FkE7NZs0Zjr1DE2ZIW/5wEMBwoHBCYmkF6Nt/dC3RBZXoW2CJNWra7AxnXFHS/tUhRtCGpbUJfi6so8WWqWg+w7+O+jpK09Y9tRLe12u9iuS1r4ni3LLnPnkHa7y7Ld3Fl4ZZcuYl8eu6Z+LNwjE/jryMJJNq0I2Kcoiy5aU3j+/LmvVzxk6j76OMedfVFxn0hA1tvjx4/PEkCH+1V10zd/7J31osXr16+NUdQiErcLzmJiyVen5dzIqusNuslgieXC+F8vsa8JyoLU34m1xcm/z6HeT8O5cbqiWyJSdl9GxIJAmgB9VJoPTyFwaQIWC8Q+8l4FhX/rMpbZskoVx5rAx2JyaF2p9ezs6dOnywqyTEfdlS01GicoiD4qWIq7w7qSRQzd8mpd66ozT++CsD7rA8fO9GnghkBTApYu1wmwY+uL5uzo4YDAQQKsBx4ESHQI9CSgzRqZ95alFUmlYHdewKdz61kzyasKATVYSwNX09YGaMJ+PvGKBe2uSk0gkXYEdPkwvYbmZ51oZX4w380s1aeBGwK3JXC5DcG0wH459jw5ZllX3PHCPnXUyykyDQe66nbdk11+uZzlttec4xIG9m0iwVevXiWenvUobX6whadyKVq7kEU31DZuawvzrHpLvkYCo1+xKJqlLzpr0UE32/xm+f+xd//XXePo34e/7NkClpQwUAGkBJIKICVMUgGhhEkqIJQAqQAogVABUALQAc971+fR0ZFs+bYt2ZL94o8Zxx9bli79sGxLdjw7fM13ORhzgs02F1DvbduulY6eHvg+dWSevf8xdSLT5pnlIqA5En4yJ42W091JF44WZnTN/d3bWlYbaLlcUaLcDJa2EkhsmxDwK286wsdso9Im/IpAzQLG98f73fWak2OPmyaNJM6b6Rsr9qM0t6Wly1F6zH3w4pOTk5PmGFuJsGUM0ArTq2oodSWyLM3L/VnfnH6mr8EyAkUFLE1uFwG93WNGTKjOM9DYBYEhAe4HDsmwHoEKBXTevL29tUSMdyTRuFnKCdtUJfD69Wu9CmQ0SuoJDw3+1ssl/TuN679Zkno3mn1ssKGAzozGo3OVOgS1ZADGUJisR2BnAnt9ILjyUwbLfcUZDxD9N+3yQDBd9UZ91iwSxvvAGto31ElOJ7b0rzzCswjrOsKY0erRVZXR6fz10z6vh+mHwHKFAv+qME5BlFS7gjWjf/q18fv378FQJ82xq6oSjiaHDdYRsPTeSsdEt9USh/DvlyU2636KS/7QLqoR+xvjOJRYf73fsdb60b6jv2/ry/bZRDXUi9a1iX+vAG1ULwsrEdiHgOUZxpp3ZFZTTSfKfuG9WoRXOJBae0sPdsYd0kmR9y8PteOhJtZOglq+saWcr+Bv6cGWLnXLMaeGkG6CpobW9Pb0M5vOPiLflkDw6op05Gfc4KU6p0n5FYGpAtwPnCrG9ghsKGA/bwYPQDeM81aHpnHbSp7jzhYwvi1ODzH1qtTeowR3uuwtRm9oM1ZS72agsctqAvYz44y6w1XqavnIgRCoXCB9N97yoGTlBBpHQ63w+MYlXP0cC9SMRzn+E6IZu7sYHmFh9CMVxpKz3EpTiI2BBD1h416bb5ZuNDaP3moRsPe+LO3DatHWgfyGJX1cexrT4fBrVQINTLGwX6U72ffv37vluG2lKDscFnwBtc66KvbXrL+syT+J0+qkr1gE8wcSaVm5T2kZZpeIbcafggGgk3gzRmOroIzzJlUvhu7hbhVzHVdRUmXRNwpnnCA2jDaH9gVoo3wNlhHYmYDlGcaaN+lW400n6mg9jY7d2NqX7o76l4e6XbjmZ45XK341HMjYaSztb/yQTnOvXRjlXeHzIDUUM0scjC2Pgird+ASxredaOIgYfyIwW8Be3ea978YePtV5diay49EEuB94tBwnve0K6Lop8ajIT1fwmMP/6TjLNG7HyevdpNQ4ViEe5CABPcv2x/eordjkFgf1bjelcX8J8StIInVcpSZw+AkBBEYFmnsgODqSvkuy8Rpk1Meygf/kLrH91H5O8IRo5XuGiYTU+dPoDIrVikRvvzdGU4bW+QppHuHFmdW7RtlnLFTGHl3vUUqsNN57mdfDLBFhwswr0MAUCyXYeKPB0ei5tZvfFrfCU0NzwbKwe4EaGuhED2+0c+NnkD0tFxcX/o6ll+sZXxgMAD3aeJc3b94Y89p4bWMMLctmirxKuKZ/aLzF9fV1ljAJZGUB2qiVwTkcAmsKWK4wdzkUOH1HQD2N0dsra2bTOseytPa61/D48eNy8dELtv1u3spd33LpqjBkSz8/XU2yJMpS6tLPP7JEI3sgo+9rKVqPsienaICWMtBFYOUGwVJHisoQOALZBey3C+y3IPxIUp19DZYRyCJgr4z2Cp4lYpZAuB9oUWKbPQmkv3nuUqrHHAe82+CS3y3QuAUg/Fm/gHGswj///BOnJRj5YAwqDmfhGurdQkB2LydgvJC0l2E/qsbAtQs3nXw3lhHYn0D6SUeFDwTTEXYZNGlMmttr3oKlRZ3xKCe4m1HncPx5YiX2Gp17M7pBllgFU4gTYb59+zbx64Y/8QjPjm+8frE0EfaDLt/SGB9j6pbHhxBWFtjnFAshdvcXgvE0Wq8TcOm3Zq6chRwuo4D99XgZDxoElZhiManvYhnd2B06ccQgbln+HO1YZDnKjEDsYjMCr3AXXUsYs76GehEA+neQqy1RQZz5MxCw1zhjQQ3Cn/0nJUp0wXPZSWef2fKld9xlokqjzQ4/mMTYG86Mm2K94VS1cvQq44AtjOV2Q+l2/vb21i8n3NrwNfIu+1NZhkI23scf2t2yvoZSZ4nn1G3SDcguG9WpRG57+pmOggUEigrEN12HDqcLinkvR6A6D5GyvpzA7q8cuR9YrvAQcgmB3VfJNNrl5aXxppzlIih9rNZ/pXFrPQcPGH8VWsuFvO60qNcd+PgPyPTTVne6qHdBvvBnJQJxlemNGFepvSysRAABu0BzDwSNj2aMFyB2qMSWlquYGS/s84O1dLcSMTzCT6MleR0E45g0TT+uJMIxC4/wYpOhNXpSYGlqdCmkuTdDgay8Xp/HsTwEV6zmTeJdOTkcboZAG1MsdJVuPN87Ap01dfs1uMugX7e60eAixkLNAl2x2TaGiaJunzGs04yxcVdiV37dabpjsRp+8HhGx/W72qtFY9sDGd+DVUO98KHcR4q6lTMuq/zQWN5EgDZqBrvlMqPQq5HtZ5+p6dploqYi7G9747XuXlvvREdOeW0fJrhJwdDdAd3UePW/f1q4u7tbGI3ga7xDoRWdYqEC6ffxlEG6tByKCesXClhOQ+k6sjAC3e5+jg8FWLTUDR104fp0A7IC7ML4r7Y7/czVqDkQAsEkxgTIvOcKVOcE6dF+4soxb45zPzCv5wFDo0qumenGc6jlImjNaG9yLBq3Tdg56BIB44iFoNetB2T+89+XL1+u/JDXTzL1ztdguRIB4xhN4xk2SBRXqQEIfyJwcIH0Pfn0/fz16YyPZcuNCgiSbByvPPVRjoaB+e8BnLp7EEn+XE2g99NtwdE1YWbeS3yCcAr9ma7y6eaiUJRqDtbYEzP261ZIafB5nKEj6vpow6uzoVixPotAG1MslFTjjQYfRU1wXNn03hd/G5YRCATiaTnBBqX/TDyisJ90/ftr6QgnDpfecd6v6tHa4zbvELP3UsSMAwFnH6K2Hc/Ozozzto3dhXUSGHSvuS5ahz3vUeztAG2Uk1/tjoaOGIyRLZcLu0yUy7LDLvi3roYQVKj2enmZ7q1VMtE0zhc9ndVrP3SDVU9tdQGlf1q4urpSNt3c3MTbG9cY+w/GG7vGgwabBX1746PfIJCFf6qHKWFNWdFL1PQcbmFore9e7pzSyRj78+oGNyeZbkCK1qO2rOhntpVfxLZdAZ3RjKM51fLPuKkrGapzu8Uje8y5csxLyv3AvJ4HDI0quWamG8+hxqvvFWJuP31njwyNW3ZSAiwtYByxoF63/8644E6XcXBSobRQ7wrBEuwSAcs5kavUJcLsiwACTqCtB4J63peOcJeu0k9wnF7QpXHrg4WpY4GC25VTdw+Onv5zN8/+0mPGVrjE05Noy1GMZSada+V+5RHeJNvm7nVo7IQlgdtenVliyDazBfY8xSJ4r4OM9C6H2VLseBCBzc/KiUcU9u5sMDo2kXeWbnRi96k/BT3aqbtn3L53ZGcwdj/j4aoNynKnSZGPm9OtUqRhHP7gXRVg3kW9VV4sOS5t1Aw9yynAcvFpOXQQTuLEZAktsc0uE5VI70F+Sr+koUPY8VDg9H0o/xRWT3nQVysuLi56b/2oNdC9AOMT3zhFxtsN5bqjegLt92F0oNlpiVM3ukadFtk+evRIBV7CmrJyfn7+9OlTzWZZ/oWQ0aNvsoHlfGHZZknkLZcb6Xq65OhF9003II0mqoQY/cwSqoSJQCzgn2HjX/01utPSewfG36Z3mercy3LMlVw5Zs937gdmJz1UgFTJNbNb51DLMwtdvAdffl4zkv6xeu8t+BsUXaZxK8pL4CUEjEOL3JPrYJ5zDQ/IqHclCgZhzhYIPvMyFA5XqUMyrEcAgUkC6Xvy6fv5kw6Ua+N0hHMdxRiOpQuhrs7Um4pBsCVetrW/Z3/piSj2O7TGrA8205Ncy6h0nbsrHxiWrvJV1b4gCzb503ivQ6qqcZvE0D+o5lNZ7nXM7mH6x2K5WoFmpliodqWbdQux8VaFJSi22auAmkXjq08LCSQ6KPb+XzA6tlBUZwRrGfM0I9h5u8Tj+TQQcNvcn5eQJXtpkJ+lYVS90HuXlxwo175B99oS+VyHJpyMArRRMzDjJisOJHEGiTdOrAmuECyHToSW+MkScnOJSqT3ID+l7yB0CDu+j5C+YAkqVw1FQjekRidC6DnujG6AbnlY0qvROVPvkNrdgn6CZWCKPfD0lvpYrWZT9NqKRdMt1Aer4a5QOhUlfrWMx1py3OAGem9Q6Xrau0sNK9MVasdT16bi08+cKsb2jQpse+9CpzA3zCsNqF7f7PmNVOe07aF+5coxe3ZzPzA76aECpEqunN26urSYG0/NRSNvHHZQLg40buVsCbmQgPFrq+6OVlDTgxtfhSKZDpZ6l/Y51K/bXqV21K6yJOS5Sk3g8BMCCEwSSD9oSN/Pn3SgXBunI9wdZZ3bcbrGsRxoxtNkf0CaJb1TbXf57C8NZcmpqYz+9sEAMP8nt6wYSt79WedCusrzCC/OtYbudVh6mLpvU38pjXOBNXaBZqZYKEkL7xSoNNtHqNsF2XJ/ApbGsVyqh8676W5NEB/70KXS/aEgYpYxT8Eu5f7sVdI7hssdsc6QVeB7KYLYaixgsGb9PzWMIxiquPC8sH4SOGInYCly3ZZHbqOC0mK57rIMbQ+C7f0z+ApBuVcC7DJRvaSHWhmUn960W7K+d8f6V6aTNtTN2ypdGvJobDfsb6p2aQke+rr1wYJlpEiwi/FPPdXzuw06kL4pYdx34WY60KiYCoNKSw2PHhcm1t+9XG76R0ksq69oKdKTLqwSh1vzp/SEHPWsyk1VWjOZWY5FPzMLI4HUL7Dt3RXLo6/O0Ngf6AWnOveyHHNluo/dmVj6ABa94HKm3OWwJTJFt+F+YFHefQdOlVw/f9++fTt6UI0lSl81jIawfINtn6x18adxW56PhLCmgOYnWMYO6ilJ9/aToHddyQMy6t2aZabmYwXlc/2o6kar5aJgSTy5Sl0/WzkiAjULpK+MansgKEnLk5Fcrz5MZJx6NaNP0LrdLRH2D6QTgT+25OXLl/6vy5f3+uwvXZKLFgldw46el3Xy3fZOuKXkpC/GlQQe4fUyWnJWzYU+ddK7+zordXR/vMHQQS33bYb2ZX0TAi1NsdDpyn7dEutXcqMhjhhrahNQ45g+/xWNsN/n8w80qft4cnLi75tYXrNnr77yUOoSMUz/5PfnprYPvYPABHK0uVjqzFk6LpLZ/GvjwTAOveCHnmi6glT7K23UjKzpbbLicLJcYPi3oY3HjWNiWWMMvK1EWRK+422UWZZzveXZYaNKOjGlOyQbdjIDUnXMRu9buV389764lekFY+D2M0L6cPGvQbdhtaEeNzc3llstirAqi3r4WZq4OPmbrLF0zCxNxOzIB5k+FE6LvX3/1Byna9KlYrz7ztbYW5UjXwvvLNOPmZwNHy0EkxgT/rpmXzI8neqcsD3aT1w5lshx7geWUD1ImFTJ9TNalzCW4UHbviNJNxmM18JFAWncivISeAkB460M9f/1hM6/qaJmwXIfpkScgzCpdwHIYf/U3eBt73NaxgJxlWosn0sGYBgPwWYI7EBAZ8BWHgh22prbmY6wNit9z1wPSe0vvU0P/Y+LUDDqyX6gOKh4zY6f/akkJy7z/f5nzLJwjSWP9IS6kk5vIrE8wkvgJH7SswNL/8045CBxoCU/Wa7XlIoWHz0vYTngvi1NsVD2WJrXoVy03IIc2pf1RxOwNJGFTIZGsE0aN5PoABWKtiXYEqc9vz9nf/rexXaoPVEW6OS37W0gi2fGbZRey/eILZ2bjLEKggoe0ujyT5cxwTb82YoAbdSMnDKeBYI3bs44kHbxAyk6FH6XiZpnvpu9/MKTSJTu4iV+bf2ndMFO32RZM+1Fu7vBQ99Eukbv5yb2TfykboPfqVamrPMJC90dngSrruxQjzSRupp/2vAUbxzyW/S8Vi5r0q3r1CcN5eJZQ8gbFsJE8mu7Fk5ElZ8aEtjqCt14XJ18F16zU50bKo2lo5ruYLujp0+XbrP0gh9Io92GdAL9X7kf6GuwbBegStqtMm6pq+zRy2ddBeuyKONBJwVlv7b1n+lMOoRxYxo3IxSbVSJgfL+kKnjw9pBJN6BKJ5Z6V1q4lfCNV4slkqMT5eiNd65S7fL+yXrqAAz7UdgSgR0IpC+ORtul9QVGG+qiUyw0BOv8/NxvYdICU1/d4t+E1y2djOPyd//sLzGeVkWi0Ng53ToerSP6MsDUYpAuVIV+9W8nxofgEV5s4tbc3d2N3oDVhU+hQuiiMbSguu83LL2b6SmGUtH7Eyv3JNDYFIvR8/1Q3qhns++xXEMJZ/08gQ0/ZBHMrO3irxZ5Ur8hPc00MNFNh2BNiT914nEvMUpfaUw6+pKXKCSioZuV6uWsIzMpveU2Vv91tOOiq511hifGyVSHKXhIE9xNjndhTc0CtFEzcseI5g8pnnEU7aLm2r+1UfSSb5eJmse+m71Gb4UopaOnm9Y10rWm6N1JO51quiWz7AEGW257mg66DRqG0tvBDuKc5U/j1439Y6nd1oQQf03Ty4kOdpeuclUg6CsOMY7GcGjHbden3RpNVCFSY++iO/o6V3wVXgsXwifYlQV0j2X9M4jl0Zccspx8qc4rl6iaD2csDG1dDlcCzv3ASjKirWhQJbfKL0srN/sR6sJE6amBfztxYWjLd6dxW25ICGsKGGuufytv6lPjFZJDvVsBuf5DbHKVKhbdDR6tR1ylTio/SwZgTDoQGyPQukATDwR95NEpmn5/w98xy7IeZKSfdPhHGZ1h7m+sZd0m9S9JjA+MgkCG/tz9s7/0aTQ9f2AILb1eD01GS6NeE3x5eZkOp5Jf0wWbR3jpbNJD/NH6nrdGp+Pj/2r5WOjHjx/9XQot++1boUMQbFqgsSkWGmU+7x1m6fNB2mivv1L90jm7SQOtlwz15suMAmw/Sa8z5sw/8WimaRpfv6a7IG53n2tq46CnQQklRUBlQFOzrq+v1R1XD083aPTPHXp/C3pIM9px0d2xdcYhBbyqAn5ea3huic60f4ggAvyZXSBR+4JjHbaNChz0Z+L9AW5jy9NWt3HvgpsO1/1qOWhvOMaVlvCbS5Qx7bvczHKTJX3DcQcs6TkkFqIVEKZWq9Eegh9ndRXsN2FLnHzVhfOD1esl1OvzY1hued45a/Q2YrkIZw959Pxu7ORPjZh6hsaQR2M49dDrbJ+uU5Nm468T4W2PYs/leXV2auoqvBYOkuC3mcFP/Fm5gE55a96m0D0r4zlLPY0sJ1+q89QSuOPqfNgrxxXyVBV2tLe/7/uBxoq2Ql4YYxJstknEDlslA/yV/1S3f/R1Brpw0OOMlSOmmwDB7cTRCKzQgaFx26RxGM361TZovWVliAAAIABJREFUK/kzHgFbvku/mrY7EPWurYLnMi7vwspXqV3kg4fIvSniKrVjMd5B9Qvz1AEYgb8fVPATf1YrQK7Zs6aJB4J+cnS/Ln01p1aiUF9ds7LTjzn8eGp56id0gkuSGf2rIAL+n/OeIxjvo/oH2mpZ4+ISt2EnZZwxCfqeSXpLFVTN4E1vU8+vaSIe4aVzSsVvtIqpI7f+lyJ0RB03HXnFvJ43/q9/+vYn5Sagqo1YIs49P/1p7d/oPcSeRP7f/7WWyqXxtVzqqJ4vPUzj+/cWFX+lblGtnMTe7qyecs2IxqQBfDPCn7SLfzpUX1b7jhZRTcMYPUTQWKtxGN0l2MCPmJ/1WZaVcf4/JVmXWOqYKpeFoNgqjYqAckoJCSK21Z/fvn1TnEeTrzivGcOg2VcMC4mlr4E7lhnFbE2rho5FGzUjs4xoM0L2d/Erghou/6cSy7tMVAmoVsIcPb+rLT1CFzRxJl2hWllKy9R7i13/zRKytgmKQfpY2UGCZ8zqehmjvXwz9aMSWZ/+aeXO1fLEDoUQ9M/jVKsjN7Tv7PWTuvSzj7LtjrGkW6MT97Zxq/Doxt5FZ1g6/n757NrSoJF0WekW1rkW9hPud/9cNIIFroN8saLLvfeFguzw/1ztTKcW3nK7QHHTe5tyEVGdp0ruuDobC8NUsWB7HzB7NzU4lv4cPSOoQq1z9XTw+4HGvLCcoONcXrjGUkg2idguq+TCzFpt9/QldtdJUAatFp95F8LrxPDgjZt/UvN7j/5yo518S9u4zgk0Y0VLjGnzs8wtF3pGtjxF1DuXR0MLLda70avU4FJxtavUrsSKdEjbrecq1VFYuo7BDd6FhXbH56PlbeYmIezyNLqJpDuoq1/xgrTdZvUsjF7NlehHBU/udOIYbRwm6QUNV94z0bxLnq48rHPhk6V0Jd7En9dTsR3tWmQ/YhaiRCBx9XdrVNQTO/KTE/AfpTm9YGHNCjXaVCpuC/tILu2WhYCi98/1K06i3fBjuCZUh2m5daYYTrqsbm/uQXBq9LNkaLl7jG0pkbvZZojCX2+5gtoNSG9CfI2h5Roa6Nk5NdordakuOplEdda/t9K1UEEf2sXELVia/qCxnpdZlstIF6tyC91VhFiUqEmNeG/ZXrLS0lFQbHUhseQo9n3jjpSI7LtP2tIvqEN5fcATyiTDSRvTRk3i6ja2oM0+a+gQwT2ComcHl/xdJsql7lALxl76ameQDfHTpXrDiLlDj969Cs6D9pNv8ExLFDpourvlYrV8Ieg26My+ZrfK0okKYN2f67S3y4UtIagb79LVu5C3EQiuCHqP6FZ2BdKSiqq2Cc7OLjndwp4KT0b2dDvsGxYFVBPkX2J0LZKO6EcgXl7tWtiB+5GM49Ot4TrIcZVeMJ6j/Vxb5w61sVotuRjptTUeVwWV6ixAv2DsrzpbCsOSEhiccIuWqK60D+WRv35Jinrr1NBKS1dWBSxvR24oMlofdOxlYr8kSQQ79JNvPrS8QpGIozcUGX/9JhFTVPdXJWP/ateMXnOptq5zLRx0d/2SmV6mcXM+5Rq3HfcKnF5iYbUylquhiE98idTpkiHXcUuEc+ROxV7rXfoqtTvpBLd/17lKVQG21J3sDYKlF9RV4aL9tOAszE2nEg3aLsNMnF/cT9lrzS4lXaLSbYLbrKqFdJyz3wdWY+hKV7eg3oKKWbAy+FORtKMFjyZ1drDvO7qlpW8TRN79WfREMBrzqRsEZ3OXCi1kvMCMy4N/IC1bno9MTVrR7YM7ikFy2ioDRaFGAw8qciCpP9XtXOfOZNDLimOiNWvmbLqMueipCo8i591gtCXv4pb9tDKaitH7Zl3EJhWn9qZYiMkI4cqQTnijuHvawFi11i/BtSG7EpJY6O4LrBPz3oK9pAWc1NXL2CUKuPwOurses8QtCCf+U2XYz7t4A8say80X/yjrLCvfdT6e1JpbEmvcxjJSbZ2+S5w75bopqgKWzF1SJY3+x9nM0g64TDlsGxWUh7hSOCK3sKSUBvfK12mFdpmoIOMO8qexUh9BI30LoNzjc7ttUNldA9K7YL+ZFV+GqFQoVukL7FwgcQemO7qdZeGWcQR6PXtXLmm6F0Y7++6jDu6KYPmh4yLXy+tWlutJLk9LIoR0DVq5nCfiWdVPxlNSVzYO3s/kOqiqoqvIGM/RQcuQsWntBbHHqnf3JSupzna93VfnnV05Grsxa97AH+3F6by5v/uBqmLGvLBfFtmrbXrLaiPWRXtnVTKdFxX+2vssyV34aGGFa0ydd3QU/6B6EjQasW77SeOlFvofs3Hbca/A2DaueQJdWETd7jrJ+hUqsVz/fQDqXSL7VmifXaHKtZC+HuyuRuO6qa5CrggMhWMpaSUulrlKHcqReP2Oz0dxYptYE1fV3vaqxdPohv71PxCMcUbbMVXeeK95a4IxXSpyXU9mtH2YdMb0+1FanhfVob0sp5veqqSVk1IxFIHV1icu81XOs0QjcYjOUL2OLAdaM5DgRn1QGOrvuq9pNXqsdIva1amMDVRvfBR+cK8jyFP9ufLj5tGK42JYGicQi1t4FxN/Yc1bQF0M/ZOCH5NgedIFS5NTLOxFRzRtnbGCsjjvT9XkoEz0/pm9YzEvthvu1csSr1ynqg+1O7rOWUI0FGyczEJPifxb6sEhRlu00bsefghK6WwoP5KxzLZr1IKpD7HyWVCS6uf5vL0I2qBodzDuPAVFaHaO9+6Y7vj6ArqI6g2BlTMEaKNmoOms5BfI3uVJfUEXh+DO2ppXsLtMlIM9zkLcbsfls2hLXg+1zo9x2t0aQW0eVUtmdRHW6d7eHQ3uOPj3F4KfnIYWlvTinGR8hTjak3T75lpI57uf5N5lu3OuCJcLJ92q57pCt/RXA+pGe3HpJ9nl8rH1kOlnGnOQ6yAj1Gqbpau8a9YUn6CxnXcJYEmXMUrlIkB1tmSTtjlCdQ6KvasR/sK8orj+5XCdN/At/aud3Q9U3bFfHK18h7baiLlGaU9V0iWqoYXRhxrKoHKFVs1mcJmvxkGHM3Yb1G6veXV2wMZtx72COk+gWZoOY9Jy3VTJEudEINQ7v4MaLK/ZACbyyP5Tom3XucaFE9+endczdwGmF+LDBc76s1wEuEpN5477dcfnI5fGthaM5xr169pK17ax1Skvbn/cmhoeCPb6pNuxXNGOzyD+STB9RWMvh0FTo3Lem+TZK9NZ7PJ6aKGtZ39Dl/lZuqBBTsViKpazs2nDHeNy7idtw4g1eujRcqLGoVy1iu91+LnZLedqIe0ZlC5jfgylZw92+ZbKC//oieVyWRanwt5oTxq51OQUC+nYM2n9kh1n3pprVCgTRTb4KXvfYs2ULj9WoJH4s+jNaCVEpbT36FnavqE+UHzEvP0V3U/3D606G9zQt5wXg138TA/Q1ET6v05a1lHsTUrsts4a1daExqT0GjdWY2JhKXR/Ku4iqDgZYz5jM2Niu7wWy5LyNiN6+97FbyjStemwbVRQACw9wnlXuUFe1NbNbS5RQcYd4c+46Y4r9XF65nHa3ZpJV2uFSo7lEVQXYf92ZzoyQQEITtwKxwkECzqxpkMe/TXuVW5ymaOuWpC0SX8W6lON6pXYIJHdnYm9XA1Fb/QQvfhDoVW+XmfA3uRoZQ3tSc16Qd9miFHrD9vP5DqowgIcnE+Hyq1iHt/KyN7R0iHSDzu76OlUvrxhT+cF1Tnto18PUp13czms/Bqq3fH6lXu2xrJUqO8at4HBZcVoXZi6waS8UPSmhj97+2oj5qdoN1XST1Rby3GVCdoQXUqUeKagrA8eHOhPFVrpjUbJj2GhlqQ3Ew/VuBkT2+WF8k4Z2otW4cpJbePKJ9DlXMbbSlkeHC+PrSUEY1Es1BTEzVHRToUxsS3WO+V1jOka86ABUb1zP3ULhUpsMEggOKj+5Co1NnFrhJPoHgS2QRZb6r7bZt/1wiWzoYV9n0a3zQhXv+KFmm/gJ547pBsKi7bamfhuXnDSH33KYzxQwJ5o4iwBxtsYO2lBNNyfQarj8Ktak2goFvau4ye5jqhbyH5nezXYRFWquQVYzWfGgUYbB5WZEs8jFKZav6BkBn8W6twmlCwaLpKKv2pxIrSMP+m5qjvu6MKadSE++ySiZ295Wp1iYc+n7KfPjKUtb1BKaXDNkygi7icV4hLtTt6kFQrNIVgWdFIs1AzFtxu6+CzsoDg0FYzRc4ATyHXQ4MQz1IiPRmyokdX1vIuzFpYPiFGAo5Hxj7jVcq4McsUjvaDCoywYTaxurmVsadUjifNCp8CMh/BTrWB7jziaasnocqhQrPwY7n5ZhnGOD/nnqgLNtVFBMZDDEJFbP7VhDMJUvQ4OWvrPIAIuIf5Cc4kqjVZb+Ik7CC4fj9PtTDx5UqNXQ965TBlaUIban6AEV2dKY3yKTJgsad7j1mNJaAuzZtJFeyC/YbQXprp396BIBIlV6erdy7hy9FZscLjuT+WOMfyqNlNV6k1Ot3L9e3lV4YxGhn5mgkg4XAclfDb8KXG69FuDLobBvRFtMLXDnEipboJZendqXQvdLvPjRnX2NYLlo1XnuO/nV41ueWpFCMIsejms/Kr/Br4iufv7gapH8/JCjV7pq9pqIxY0Pt2fQfWJ6+OMc1MQZtEq2ZuotlaONim6PLdf2lvSHh9Rh3CdAWNPxhUVdTYUYN4YDqXiCI2b0rjXTv68tlGns9KN9lB5m7fecv6dF/JWe1HvXHMXLzT0kHGobe89RwfncSVcazKWQEuh4ipVp+a4yPlrVPx6MyW4yTD1wsqFuePzkUtjWwsHOY1umClD7aTqnerjhhFLH1p9eL9lCJZ7G/l0gO7XYCRGF3Jvr0wtdnBc/0/LZUKAr4sLF42MC+l4+nGOl/OeBzMmaiioxAM4d903tO/Q+rh74EOpmvQWj6HQqlqvBtZPS7DMI7zZmaXCNvpsYnZHpTdW6VKqnFVBtTRKvYHPWymE0VgFRa6LpwqeSua8g1r2UoW1XLoGcVOGlp5ypvBHi00QK/2ptFiaoEeiiXeuf83Dw8Pp6eloPKXw6dOn0c1a2eDm5sa1zr9//+6irTVaVjV2a+YlR4VM/7orrpOTEwXSLeug8wKsf69Hjx4NRVIUaqeurq6CDdQhu76+DlbO/vP79+8XFxdfv36NQ9DRM8r/+vVL9eXHjx/xgeI1qjVqdB4/fhz/ZFwjotvbW39jlc/nz5/7a7rlDx8+SCBe769Rb/Xdu3f+7nd3d37WqKAqaUsi3B1OrYrSvrAe+TEvtKzCqQzyQQodyAWrovjmzRv3Z++CckG14/LysvdX40plgfpAcY3QdZGKijGQeDO/5dSvXRZ3LadKjv7Fu0xao7QrU9Rs6r/asWs5tdA1pF1QGduNSXFrZWPaqBk5dXZ29vnz5/SO9nNW3K6q3X7y5Ek6/Oy/7jJR2ZVqDjDRs3LRbvTSw8XfvhBUq2BHXRKvX8WCOMQdNreBzmU6I9v7oq9evbq/v3e7a2Go76dUD515h3bxgw2W1XNQTzIIMG8vOjji6J+Wzu1QIAs7PEPBbrg+kd2KlcqYqsnU6OkCShcCwRlQma4SGJSEOORty0YcH+OadKGqoTExJmSrzY7cz+Q6aKtSt/C48Vm1N0DXp9Jtz/Pzc3+bLDcNLPcBdNA1m1aqs8tlbmtUfuXoN7/uNmOLN/At7UDN9wNVZfy80J95645uWbubgQrc3Q/Usu4wq5RqYehftREbinB6feVVMh35ffyqzoAujV2D05so+03C3t27lb3X4Op46FG0u8Vh7MkMHUWhqTb599UXPquKD9R641a0ARGX/JULrn1zjZufKYUedvhJc+W5xRNoXOrsa+K+fbDvvHspQSDr/0m9S5tvWO/SEXO/DrXtqqG9T+fj285ZrlIVH90lUy1wTYSLob/AVWoHVXoAht9o64h5e9oKsP564Ze6Gpb9HHF15Gin0Q0zov4HgkM46b6HuuI6BQzt27tet+/UUAdPDFWj9Uynd4CTLjESIz9Hm/RAXqcbPULqjdjClenHNOnAW3z2p3FfGqQXp0tZqSdxvWf/eONuTWJUZLeBcs2/ohwKp9r16bLBI7yFGTdUFF2wKpMqq1NbKrd7t6CWREMi3dkz+LX7c/lI2jhYNZiKvE7W3U8uAlqjiqZ/bk28r2WNKpf+iai7nNeC20trEtf1apnV/ruNXTS6iMVDOt2WxoUuYvpvt70fsfQ9VVU3jSdxR3ER67j0X/fTvIUuYp2YHytx/Xc6n2X2SZ3bWKYJKsvrjPy8WM0rAQv3Ug2ZF9v69xqSUT3pUq0TuV9nuu1Vo5aXK51H1bMcioDud2fXU4r+W+Ft/2anUTPhXCPYHUqAauASyUk4+JFVOGpJe2v98uxw0ZNS7yH8mFSyXKKQOId4QZkY5Gyvg7aZNxtSew3J68Ipjs+kNXEt7o180ZU7bkgn5UViY9qoBM7QT0O1xi/MamOHdnfr43bYMknX7Z53YZeJyktUbWj+9YxfCP1l5W+18c8eMXX2/LQHyyufx3tTp4Y3PkVqzaSeVW8PIdGGiCU+aIej9elOo58KRT5uuxSOehT+ZpssW7pMQXno/tSOm0S43EF7y5ifdstJyo+eKo6/e7fcdT7j9fGaRMn0j1Lbcm9R71KnWlNbbOuMz2H7mUPtbVw7yq0Rfp2louZYGW/d+EnQCTTOboWj066/mXFZraXlXKZt1m9Xqc7lautoyLVV55qvHEcxS2xQKIN6e/tx/NUgVHg/UI1eHNV11ozezFwnGvFRRiNmPFPEm9VcJePY7nKNGgE9PYkz3V+jqjrpet+HUmvQ20XRSn8zLfdu5kdj6vK8/kwQq+DPphu3uNc3lXT59oVOOssjNiOEQmkJitykP9NZrNI7KbR6NqbezSif/i7bltXetj19f1udQz/+3bLucc1u1XX5Odrf4CrVr/KJO4p+1qjNmTcAI91Y+Ycot7xtvfC1a1gu55wImSxwWa/GLQGVbjBdIFst6BohEflJD92U0rhxUOOcLiq9z326KGnfBEsc86I9JUUmAZX4KZ2KRAK3/an37K9kKjn2s3kiczuxcrcpVtNLnHBVHVaLxo4PpJoeNyxBjdMGkxqrjktNk/YardrzArfkSPrcEaQx75/pwjlac/NGxg8tvsvkS47e+PKDyrv83zOOH5W2lnuvzXygdIFoK7FdbP3Urbac7u60yOjiPGTodwi03NueaqXaFH9LF2xiQZiqdYk6r0Jb9BH1aK3xTZRGxTaRHPeTHNT1UeT93bWsECzlZ/SeSBCs/6cxhi6qiYXu9LkkMn7EVlhev7tpP4/qtKfClq4g+lXbDHXNBZirOsQlc4XcCQ5hqQiJwnmcn2ijpuZ14oTiCqGqgGB7C6HWx+e49duWINW7TFSQxl3+aam/usuwy7QPJSquX65iqpwP7bXmet1tdFFyC2o0dMYfjYZaFTUXbi+3MHoHUx2AhMzooRV+b+chV7dhNOGjGyiBTmPSgpIwGnhzG6SzWz7qe1vKTO+1hsv0/97XMPxrTq+LcKK+bH7KbovUcp5y5UjsxitNFfLe8qkQentfAdqSy8/RGKqOuBRttWBBCEz4s/c0F+dgACXq3uKk0Ix3mRSCqklvIPHRR8/XQfTy/kl1jnNkhTUVVudqrxxXyI74EEUzqNH7gWp5Yqh11ox20taJRnyU0Ygtaa6rrZJLEtXcvuofjvYA1U3VmdTYaHTdg6HMVTgxkbEnE5fPoTXqb8dHybKm0cZtNIuHJDOuN5afqdmUMYb2oAqlZWra/e0TJVP119+yxeVE6oJcU2OiRibdAuhXbZNodtyNo4VWO653RpkYWSaj++qOXy+dQjNepeoQqqQqNir8QQmJ/9Rmo1Eqt4GKYhyloTVKzugtnS6q3HQaMuzWV9iGlytjoyGnrQr9Shb4+ZJoqSp5IOjHNlhWs5woJKMT5Lq2urfNNz4Xjk80Lj5DIejy1m3TLRS94JWY2uTgiMY/LSfNIEcq+TORL6OnXZ0Ze4uEQ9Nd6HRPrxKE0Wgk6n7pMjkatz1tEFd5V5b8BbW3yy8i/ADVBJU72c1uVfwYzltOt0v2q7Z5R0/spWYnUW6Hbk8lAsz1k3rvDU+xUCFOQwydaxOZUflP6fQW+rVcY7G5dq9Y71V9orHW+VIlTW20dlTzJ65OTP/Vn7p9oPX6Va1A4szaxaRo0+y0FTEdqDftQyu7k5CfwC5pakEU1FDHSD+5g44uGJ/iBzE03oAYPbqStmFDHCRq0p+TkEcdLBtMLT8qHspc8aoKKLb6r5ZH64IQtHFXlSyxSm8zVEQnUS/cOFda0indx69Ty5iyZvdtVDpnE2eooNyq6smqq4lDrW66z5qOScZfd5mojD51BqWiFRS5+M9cJ+46BeJYpa8/4+03WfPfC8KBf2oxlATXA1T01APserb6Kd5JJ1xtYEmFmvqhVkjBKhw1At1xFZo2Vo+663YOdSEUn6pOtYpw7BOvEYLvr4Rb9JrbRlmjk0ucfH+NKILrqa6wqQQOFRWtd+XN0v5o++bouvLvQwXLKmktJmrDOKs0WkqL76zmJS6crlEautDQUezJHCrkfjTiZcspdSh6cWjl1lTVONszZdstR9vMLr96I5noeyjY4LSu3HGNbe+ZvbdgqHjXkK1U597cKbqyhnyPi32dV45FM2Io8NIZNLXS6RykE5zaFjU+ajf0Xy0Pdeb9ROVtZPyQ11xWyYyLq79mzcj4xxqNmB/JGct1VskZCWl6F9VWY0aokmpL9SrVue3aEP1XfYOur6ufEt1U1ehul9jK2JPxS2Z62V33xcdavkapULOTjoD/aw2N2447+T71astDJXl56ZodgqI0lHxdnM4Otp4dqXdD+Ztev21Zjdt2y00JlbpEdqs1U7C9V6nuroul9yi3vB3I2ZUlkdihzNX5lJtOQziW9dvWi9lFpdCOFrHs25AFfm4mbspJ3t+yzmW1velWV422Gn91zpXv+tfdVExcNaid12M+e2Ljc40rsbowcYfWcdVyxlHV7vZjzd5SSi5WiYUuwm4DUcw+4uY7Jgq20qVTsHuIrFLRncETWdmZaMd9dGuVO0q1y+h4QSCb5+CeIqDqP1q6/FxQTQzuTGqNip+/TWJZxyqdg0pRIgJFf0q3S4mKXzRWCjzdmCtDS0dgKHydhho4lycqfLrylC7riYgV+mkoI4uu1ymhUHI2DzZ2S5zIVZzijlocwrw1agXUdK4JomxVm2g/eUxKl05LM2rfpHvZOkQWMcVzwyZ4kurQxolCW65EqfwYH9UMRTuxPnt1KFTOE0mIf9pxQ1qomNFGTYLN1ZSpHZ503KIb7zJRRcU2D1yn5rj1C9YcrTFMXxjP6CwVymXFc3kvV9dlU/M3y/W5zvKb9IVG80Kq6U6mulJdIH41GQ223Q106yFXlyzOdEsBduBtGap4+yXEX1aq20pLPbE9Tj8zV6XzC97U5amnhnrKyYYxSd/qdFkwFMPRE5ALYeqCGtLaMpTqPDUTl2xfW+67KlDhleMS59n7rpNBOkpD9wNVSGZ7LtxxtOe5MPzZu49GzNWs2QsVVsnZaWl6x3K1VTd/0iOljD0ZezFW36Z0XpTjUjJ52GHPPnupyLjlOidQO0K35VA9mhpOzdtT76YW423LalAmdS6YVLrUPbA8O5hqou25SrVkRKEBGNx0suCvuc2MGrR8l22bpjV5LcdSrzVBWs8DwXRaJrUYifTOu/ac/dBQ56l0ujL+Onrr1aXd98kYgfWDUum1PIPz0zu0rHOHcnn9JJQ7Io/wytkOhaw6mKulGiqoalJWuBGhBKZPHEPRy7JelXFIWOtnt8bL45Zuz9NDL5YfPRFC81MsdC9vKHm7HHAwlNii63fcMw7cLMOzVOTy3gVQ079O0zzUOKoVyNgGCUcBDh1rdL3lJsvCQ/hxCG4JBeVBf2oDJUexml0LtKP+KYv1T+Go/ChAlTR1rBW45LN0RhWyn641l/OWn0LVgbs8axaJ7MfKW8YWNiArt1FTMZecoVRNtPvUI66w/S4TtYLbJoeIT6PBml12zkepE/1Gd5dtNJB1NlD/ZN4Zc0kDog7Sko5obYZxTunEoe6NCn9nq/8qvboxof6h29ivKW7lLheUamXZvGLmlOJMV7Du18RCnae50YxOXLDEFKOhsUEgsPt+5sLqlqhQ9p/85i7w588hgUTF9+WHdu/W6wRkDMcPs3dZZy5VlvThNv+V6tybd3lXVl6dq7pyzCtvDG3lDMpb6QrdD1TTZNTLvtloPy37EY0BjkYsV3teVZXMlahGw1FtTdyXMJacbjN1CSxXVbl6IC5uum+wGn4TjduOO/ku09dcWPkEaizM6szHCDpdGndvazPqXZzXvWu2LatB264iOqOY6SSy5D6wz8JV6lR/Zdlof2Dq89Mdn4+m8layvV9HVlvetmmqRN6PRqKirXYt5sdn3vLCx3bqsSwpGGqvpg6g2mTIvuJ5tGd/cl7S8qt2WAZkziu0G+4V9JH85rehWr8h4OxDq51RiUq0un5eGJe7UrqkBZuaHLW3xrhl30zVORFbpljE4LpufSSy+IeG1jx58uTHjx9xhFWXLi8v4/WsQcAJ+IVHleHVq1fup/TCw8PDu3fvtMvv37/TW/b+qk6hLv51rj07O+vdYJOVnz59+vy/f1+/fp0aATW+FxcX6iKIdOq+8fbfv38Xr6Khqt3VboV/enraoWU5hHJQEe4CjyOgw+mEsWYDovioF64kKweGYhXH061RhH/9+uX+XH9BR1d16MrPjEqhuqDsUP4+fvx4/cjPO+IQuPpbvQFmKbe9IR9n5aHaqCXZqvZE9fH+/t7YmKgBefPmzfX19ZKDlt53l4kqjbZy+Dp3P336NH1Q9RNubm7S2+zvVyVZVaw3XeoQyq33pw1X3t3dqQHROd0SB527dQ/R3oU8MuPuAAAgAElEQVQeClMOt7e39q617nHouGt21YZinmX9o0ePXDitX5u7hKQXPnz4oN6+sZh1QSUyXYX26uoqfUT92qitXzyCNOrWGz3MwGT2n/Qz7XRcB9mtZm+pE6vOxaO7W5q17u6K2tup93l0jaCzvP7pUr2h63ShUZ1HS47bYJfVmStHl7/rLBzwfuA6sLs5ClWynqxUl0D9AfvFvh/z7lrM3iUw9mS6Q3TvIzg5OVHfQ/+N/9ykH3LAxm2XvQK/GLe4rMfH/m0T1RHd7d+kRqyjR71zzrt/yMhVqstry4Lqvk7BDQ3AsCQqsQ3nowQOPzUh0NwDwYTq1Md26snrsZ3+Zemu6BGSxmuN3s/UrUuNC632KYn/cMdyIzeRHfX8pOdx3Vg+Y5RUMDQYTAWj2mwyJmRoMz+Xg214hBeAFPqzu92hSyf9mzFY0T0HUXuy11JaSP6AwTY/xWJoRIUuQbOcvA9YJo6TZPXMdC5XetUJmDc4rGus3WQAlTq/yVZbrMC7W8PqOuif7kdrqkD9JVPPP3S3ToP+9V/9U6L8pCldSkuXLp1mlKi2zjRDjUZX8jcfANrdSZz6wGPzaLt2Q5VCNaK38Pg1QsVGpUjV4fnz525fFhAwCuy7jTIijG7WnaHUhncnqaAZV+1TNVQbXtVkv2MmajTVTWygPpXu9aejqvdUtVXe0skx/qrTurpMQxvXfHtFedqdzdWGuAZEp3LXA9RNsew9QDXvugPSHVf9T7VgousOqv92E27VcNXflx7K8Xh9UEJ2c5s1TmnvGuW4sluZHlxxuJLWXT2lMz0YdtB7IIWgQbe9P9W8UnE+Pz/vjaE60jrR9/7EyoUC9DMXArL7cgHjwMRJpwydbtwZtrfJVcPbXaHrv83d5BkypzoPyRxh/S4vhyvPOO4HVp5B20aPKrmtf3D07irMv2GoDbqnWu7qu+sV6DJqxq179WTU69CtA3dZ54Lt7id0f7ZyXU/jFpQf/lxNQB14Pb9WbVL1VGWsefhgdhPqXXbSOgPsrlJVyHXnmavULo90itQp2N1+3821eZ0lkFghUEIgeNwTHKLmB4JBVP0/dfkQ3FTUr66Hr1ZLHRX9y/64UEfpLiR1dJ0mujOFVuqI3UFLPKP0E75wOSgMk27kLjz0CrsrdXprnhsV1l1O6rjKmq5sdKNQmhgbuYSLR3hL9Ersm7iO0OH8hktltRsuVaLtKpE0wqxBoPkpFkKMnz6qNZ83Yr6GLCEOCCBQTiA9v6KqpkOnf03+0UudjRqNXpUZU8dmCCCAAAI1C+hDKKMnrJ3dP7JnR2L8t97CUvk3ZOzJZMt5AurvuS/A6OaO7kvOC+fIeyVeEuNYGv3EpT7VossBlwp/gdbD12AZgZ0JxDc5exN42J5VrwYrEUAAAQQQQAABBBBAAAEEEEAAAQQQ2FaAB4Lb+tdzdJ791ZMX5WLCI7xytoSMQIUC/6owTlOj1L1jVcMmNM5AI6Q12Z35FVMN2R6BIwik51foHbpVNR2aLqmPCapB0wxsS+6Mjm21BMI2CCCAAAIIzBDQmyrSe+kVJukNdvxr4jyuK5cdJ5ykIbCCgG4FWI4y+pkdSyDrb5NoIrqPMa4fJY6IAAIIIIAAAggggAACCCCAAAIIIIAAAggggAACsQAPBGMT1iCwVwEe4e01Z0kXAr0Ce5hioYTpe7WaH6a3wGqEdCtfmO3ND1YigEAhAX3D7urqaijwjx8/zvjs9VBoGderQdPQsUTnzB1r6B23bgMWEEAAAQQQKCSgaYrpkBN3FdM77uBXXaQMpUJTU/hqwRDOQda77+cqvfos6UFSnTGZlk6yPknc4i0CfWLYLx4+mlrUFlPkJ4FlBBBAAAEEEEAAAQQQQAABBBBAAAEEEEAAAQT2JMADwT3l5pK0+A93ePa3RLLafXmEV23WEDEECgnsZIpFIR2CRQCB3QgkXl6rD+Dom301p1STx0ZHryr++kxHzakgbggggAACuxTQ1079W0W9aTzyVywE8vr1614WrbQMEB/al/U7EPA7eNxmnZGh9/f3o3s1+sGHRNIaTdFoTrEBAggggAACCCCAAAIIIIAAAggggAACCCCAAALtCvBAsN28yxhznv1lxKwzKB7h1ZkvxAqBcgJMsShnS8gIIFCLgOaL//jxozc2Gs2mD+D0/lTVSn1kY3QUZqIbV1VaiAwCCCCAwJ4E9CmGdHJ0qn3y5El6m33/mhgPzUeo9p31o6nzO6hMsRjlCjbQp96CNb1/Jl4c1bt9JSuHev4qJ5VPDq8EkGgggAACCCCAAAIIIIAAAggggAACCCCAAAIIILCmAA8E19Su9lg8+6s2a3JFjEd4uSQJB4FWBJhi0UpOEU8EEJgp8OvXr8T4xbdv384Md/Xd9C2LxKx3Refz58+rR4oDIoAAAggcXcB/FUevxcuXL3vXH2elZpgMIWiCij4DchwKUhoI+DOUmGIR4Iz+OXQH098x8TzD36y2Zc0eGfo6UPpyoLaEEB8EEEAAAQQQQAABBBBAAAEEEEAAAQQQQAABBA4iwAPBg2R0Opk8+0v7tP4rj/Baz0Hij8AMAaZYzEBjFwQQaEngzZs3Q9F99uxZW2+BTaSlS+OnT5+GEst6BBBAAAEESgj494l6w3/x4kXv+kOtTJzBExNBD0V0zMT6M5ROT0+PiTAv1ZpEbfmAW6MTEhLNQqMf5ZiXy+yFAAIIIIAAAggggAACCCCAAAIIIIAAAggggEBDAjwQbCizCkWVZ3+FYCsJlkd4lWQE0UBgTQGmWKypzbEQQGADgUT/5uLiYoMILTjk48eP0wPFRse5Ljg4uyKAAAIIINAj4N8n6vn5//6vrdmMvUlYvvL58+ea2NkbTqKj0rs9K3cjoEkC/pcKVEhaT5pStFoSLBVHX4/RK6NWi1KuA4lx6Nt0jX6UI5cM4SCAAAIIIIAAAggggAACCCCAAAIIIIAAAgggULMADwRrzp0V4ra/Z38roDV0CB7hNZRZRBWBjAJMsciISVAIIFCdQPqrDhp3VV2MxyKUnhYyOs51LHh+RwABBBBAYIJAcJ8o3rPFU22ciixrht5bo0H26e5KlqMTSIUC/jD6oRk4FUY7iJK+h/vq1StNA3706NHJyYn+q+cHd3d3wWbZ//znn39GwxyqdKM7brtBYvZIeq71ttHm6AgggAACCCCAAAIIIIAAAggggAACCCCAAAIIIDD0bIIHgkcoG/t49neEnJqXRh7hzXNjLwRaF2CKRes5SPwRQCAl4Pdfg+3+85//tPheW41aU8yDtLg/f/z44ZZZQAABBBBAoLTA6NQ+3rnuskDD0IfO4Le3t24zFo4j8P79e5fY09NTt9zKwsPDg/rSmv17f3/vf45DH1W7urrSpAttUCgtmtfhH7H3KJrf1eiHQYbuz6o5bfHipTd3WIkAAggggAACCCCAAAIIIIAAAggggAACCCCAwC4FeCC4y2w1Jqr1Z3/GZB52Mx7hHTbrSfjBBZhicfACQPIR2LmAxngNpfCvv/4a+qny9YlBeKOjzSpPGtFDAAEEEGhLIDGVUQnRjIKzs7O2UlQ0tkPv3Rfj9+/fix6awCsU8KtPc9970Xcq1CNNTO5Vp/TFixf60E0J+aFXQPnHGqpu/jYVLmv2yJAqn7CoML+IEgIIIIAAAggggAACCCCAAAIIIIAAAggggAACgcDQEwoeCAZQ+/uz6Wd/+8uOvCniEV5eT0JDoCEBplg0lFlEFQEEJgv8/PlzaJ+Tk5OhnypfP/QObEU7kd7KE0X0EEAAAQRaFPDvE8Xx1+vt45VHXnN5eTk0w5MPWRytYOgLD/7M2LYmI+keor5TMZplSuDQU4TRfRMbJO5gur00G6HRDz4MifEJC5e5LCCAAAIIIIAAAggggAACCCCAAAIIIIAAAgggULMADwRrzp1ycWv62V85lt2EzCO83WQlCUFgqgBTLKaKsT0CCLQk4I9dC+I9NMYx2KzCP9udHFIhJlFCAAEEjiygkcr6WK0GIj969Ej/1SDvm5ubSSCJr0UpHI0JnhTaETYeuvky9F3RI5gcM43+l4L1tYeGEPRhCvvsqfv7++xJG/2EhWYjT23KskdyXoC6+T7UqA41HfMOxF4IIIAAAggggAACCCCAAAIIIIAAAggggAACCCBQTmDorj4PBMuZbx5yu8/+NqerPwI8wqs/j4ghAuUEmGJRzpaQEUCgaoFdfvCB2RdVlzkihwACCFQjoMkVjx8/1jhpDYD+8eOH4qX/6pMUGrus9bpHYInpp0+fEptpKuPz588TGxzzJ81pefbsWW/aGx0U3psWVo4K+PfQ25qMNDrDwU9717z4axYuq5qMhunfwl54uJV3H3rioo9yqGVeOTIcDgEEEEAAAQQQQAABBBBAAAEEEEAAAQQQQAABBOYJ8EBwnlvTe7X77K9p9nUizyO8dZw5CgJ1CjDFos58IVYIIJBHIPGpitHhWXliUCCURMz11t4CByRIBBBAAIFdCVxfX2tyxdCHnrT+9PT0+/fvo2keett6t2Nbo8ZHE5txA//+mh/s0K0ZfxuW9yGgOU6uAqrzpvvsDaVrqACvkAR9QGN0godaHn2QZ4XIZD+EWt2hj36Mpjp7ZAgQAQQQQAABBBBAAAEEEEAAAQQQQAABBBBAAAEElggMPU/hgeAS1Wr3bfrZX7WqlUSMR3iVZATRQGArAaZYbCXPcRFAYA2BoRdF69jpgaFrRG7uMb58+TK064sXL4Z+Yj0CCCCAAAIS0PyK29vbUYqrq6vRbfTVi8Q2OlDi1yP/pI979J6vNeb+7u7uyDLHSbt/V72tyUjpb9fEOZh39u+olQ7XbiUaapn5hEVcrliDAAIIIIAAAggggAACCCCAAAIIIIAAAggggEDlAjwQrDyD8kav3Wd/eR12GRqP8HaZrSQKAbvAoz9//ti3ZksEEECgLQGNAzs/Px+K8/v379t6bbAS8vDwoJeLD6Xo48ePjb64dyhFrEcAAQQQyCig92fo+xXGAL99+/bkyZPExo8ePRr6VWOCb25uhn5lvd518fTp09hBA8T1nv54PWv2JBDk/mhFqyrtl5eX/j3i0bhptrP6rqObWTZI9+q7EDQPWU8sLKHVtk1QKlz0aBMcBQsIHEdA9yiGvmnjI3A719dgGQEEEEAAAQQQQAABBBBAAAEEEEAAgQoFuPlfYaaUiFKQ0W09+ysBsqcwg8x1SeMRnqNgAYHdC/AVi91nMQlE4NAC6fkGk4aIVeKYjnM6vZUkgWgggAACCGwlMPoOeD9i6c89abaGv3GwPOlAwb5H+FNzV3qJ9CELpqbsvgC8efPGpVHfM0lPZHJbVrLw48ePSTGxz+lKB6upR6NBvX37ttH5FUq7Xyp8inTP39+SZQQQQAABBBBAAAEEEEAAAQQQQAABBBBAAAEEEKhKgAeCVWVHucj4T3mae/ZXjmUfIfuZ66eIR3i+BssI7FuAKRb7zl9ShwAC/9c7hLFz+fz5c64X664DreFliV5aIqXrRI+jIIAAAgjULHB3d6cR/PYY/vz5M7GxvgQ19OvLly/bGjU+lJCi6//55x+93CI+hNbHK1mzGwH1PP13kzfXeUs3C3E25Uqg5lekmy8dSF/YiCPQxJqgVLg46y58cx/cc5FnAQEEEEAAAQQQQAABBBBAAAEEEEAAAQQQQAABBHgguPsyEDzlyfVobPduTSQwyFwXZx7hOQoWEDiCAFMsjpDLpBGBQwu8fv06kf62erfp2KZTmkDgJwQQQACBIwgkJun1Jv/k5KR3fbfSHyYebMYkgQCk98/Hjx/35ggfsujl2s1K/00nz549a24AfXqeQ5BN+qyEynmwcsafmh6medGJHXUfU9skNqj8J79U+FEVoP8nywgggAACCCCAAAIIIIAAAggggAACCCCAAAIIINCWAA8E28qvGbH1n/K0+OxvRpKPs4ufuX6qeYTna7CMwO4FmGKx+ywmgQgcXUAv0k7MPfj69evNzU0TRh8+fEiMZ9XsC14Z3kQ+EkkEEEBgKwGd8iYdWveAhrb/9OnT0E98wmJIJl6v4fXiitfrZo2+WxWvZ03rAqo4/lSBFicj9X56pTdfVLazfFZCr4e5urrqPUS3Ui1VokVK7FjJT0GpcLFS8aBv7zRYQOBQApMmsx1KhsQigAACCCCAAAIIIIAAAggggAACCCDQogAPBFvMNWOcg6c8LT77M6b0gJsFmesEeITnKFhA4CACj/78+XOQpJJMBBA4soCmhidGKnz8+PHs7Kxmn+/fvz99+nQohhruxljMIRzWI4AAAghIIH0e6SVKXCZo5HTvFxgUzs+fP7O8t743SvtbqdP3X3/9FXdRNDxdUyv3l96Dp0gj5n/8+NEh6MMLLU4M0GOAxIxfl7+5UqeG6/T0NK4g7kCqPl++fGm6zfFLhUuX5o1obon7kwUEEDiUwPPnzy3TYhP9tENxkVgEEEAAAQQQQAABBBBAAAEEEEAAAQTqF+CBYP15NC+G/lOeXE/H5sWEvbIL+JnrAucRnqNgAYHjCPAVi+PkNSlF4NAC/juDY4jz8/OahzHpckvDy+JouzXp1LnNWEAAAQQQOKyAG9htFNDHkYa21FlpaH6F3tnQ9FjnoSSXWy+uXkyNYq+5Z1IOZMchX19f+9Ww0Q/IakrDaB4paVlmj6ipURc9Mb9CNzFbn1+hj+n5pcLZ9jYL7lcWEEBg3wKJds9PuCah+X+yjAACCCCAAAIIIIAAAggggAACCCCAAALVCvBAsNqsWRKxfTz7WyKw4315hLfjzCVpCEwVYIrFVDG2RwCBJgX0Jsj3798noq45DHW+LlojLHvfb+3SonFsSp37kwUEEEAAAQSWC7x+/XookKGxvzpb6UbS0F6sHxLQZwH0UpP414uLi3glaxoVUHfu9vbWRV5TmPTiE/dnQwu9ZVXxV/XXT5pkpe/Y6Cs3y1PUTTDunX7QBd69JKbpOV0aHv3mzZvYSs0vffuYhTUIHERArV+i6fMRLF+68LdnGQEEEEAAAQQQQAABBBBAAAEEEEAAAQQ2FOCB4Ib4JQ69m2d/JXBaD5NHeK3nIPFHIK/AI74snxeU0BBAoGaBu7u7q6urRAw1pElTURMbrPzTaIQ1lI3xrCtnCodDAAEEWhTQjYCnT58aY54+uWhMc+/7lfU6eYYFG4WDzTSesnc6ZTojgkD4s1qBIH//85//aPhsu3MD/BZA5bbEa9QVpr5fkRhkvI9PLZ+dncVfouP7wtVWZCKGwDoCo3cAXDRevnxZ50siXAxZQAABBBBAAAEEEEAAAQQQQAABBBBAAAFfIHhg5H7igaCjaGUhyMrWn/21wr5aPHmEtxo1B0KgCQG+YtFENhFJBBDII6C36qa/ZaEXDKurpN5wnuMtC0WxTU8I0fcrmF+xzJi9EUAAgaMI2F+Zr/frJ04uGvnXO79C9/6YXzG7MGnMem//RG+4LzF+fXY82XGegD5I4tca5XW78yskoCbCOWgWRPbJyZ8+fdJ8sMT8Cs2I1jYuDo0uaGB0PL9Ct+B7m4JG00i0EUBgqoBO+r0ft+kN5/7+fgeNYW/SWIkAAggggAACCCCAAAIIIIAAAggggMAuBXgguJts3dmzv93kS5aE8AgvCyOBILAnAaZY7Ck3SQsCCIwL6Ot7es22BjANbarRTicnJ9mHiw0drne9emwaC/vu3bveX7VS8f/48aPmYAxtwHoEEEAAAQQCAb1vPlgT/6nRvZpEEa93a3pH/um164lZGW5fFhICmuGpgePxBrpDF69kTUMCqhr+SHrlsvK6ofjHUVUj4Hek9ac+hRxvNm+NuPT9isS+aqO27aUn4mb/SdO5/Zkqbkelzj4dzu3FAgII7EBAzYIat9PTU39K3mi61GCq2WQ25igUGyCAAAIIIIAAAggggAACCCCAAAIIIFCJAA8EK8mIJdHY37O/JRo725dHeDvLUJKDQBaBR3/+/MkSEIEggAACDQmoV6Qxi/6ItzjyGj2md3KvPI1B76HUlysSL+5VPDWSVTFv+v3HsTZrEEAAAQRKC2joXu8ECZ3vNKTv5cuXOjOmTy46J8bT/zRzQ3MX0zuWTtpuwteXQL5+/Rokh68DByAN/akJS/4XyVRZ9jEQVpOBg8k/agQWfsdG8zQ06yAu/y671QHezQwEPUGJL0M0/WYHs0dcfrGAAAKBgCr4z58/u5VuHoXW6Npff6bvAARBxX+qL6dTjP7pbRHuVzcdTt0/+mmOhQUEEEAAAQQQQAABBBBAAAEEEEAAAQQ2F+CB4OZZMDsCe332NxtkZzvyCG9nGUpyEMgiwBSLLIwEggACTQpofJjGcrnxDb1p0DAFbaN/pQclKDIaQ5kYWNZF7+3btyvP+uhlYSUCCCCAQHMCml7oD7xT/HWOs8+OiAdVKwSN3lMIvHY9V2FQHilT4p7J8vHruWJIOHaBoMrsrLLou3D39/e+xuy5QJp2ouG/QWh+yFqeHXgQTg1/BjffuyhpAknGj4HUkEzigAACgYDuJ8Tn92CbQn9++/aNrlohW4JFAAEEEEAAAQQQQAABBBBAAAEEEEBghgAPBGeg1bDLvp/91SC8bRx4hLetP0dHoFoBplhUmzVEDAEE1hDQpYsGdcXv5I6P/eLFC0200Hiy+Kcla9QF1xt506PKuvD1fnHFs/RMjyVpYV8EEEAAgcoF4vsCxhfD6yNL5+fnceoY+h+bLFzTS615F/v4+sFCnIZ213B5fRzGj/D+Kkv8HhcVVM2FsPeWVdpvb2/j7zn4buoAK8zdDA5WRX769KmfQC1r+o1eYE8nP2DhTwR2JsAUi51lKMlBAAEEEEAAAQQQQAABBBBAAAEEEEBgiQAPBJfobbLvEZ79bQJbyUF5hFdJRhANBCoUYIpFhZlClBBAYG0B+0QLxUxzLTQgVcPm9N8Z4710LI2x09cqNJ4sPaTMKexsbJlLFwsIIIAAAusLxKOiFYfXr19rwuHQAN+bmxv9GkRVY4J1FtN3bIP1/LlcoBdcnQFNy1weOCGsIBC/fOjjx4+qeisceuVDxN+y6CKg4tp1lTXpQh/P6doWsfz8+VNzCbpusPrD6Re6q6etyRU7c9O1gwSCbNrf9JsggfyJAAISYIoFxQABBBBAAAEEEEAAAQQQQAABBBBAAAEEfAEeCPoalS8f59lf5RlRLno8witnS8gItC7AFIvWc5D4I4BANgH1iTWQS1+KSI/38o+nAaYaQKbRY1rQADL/vxpDpnD8/2pA1ehgsiBwfTdD/2ZM5PDDYRkBBBBAAAFfoHeWhTbQqGhNI+zOa/pTpzB9ZEmnxXhAsM53OqNxevJV8y5fXl7Gn9hSL+X6+jrvgQithEDwmeC9zq/o6OJv4ywn3eXkCrH0zkjR5+zs3/1YbksICCCwlQBTLLaS57gIIIAAAggggAACCCCAAAIIIIAAAghUK8ADwWqzJojYoZ79BWk/wp88wjtCLpNGBGYLMMViNh07IoDAbgX0ST4NKtWAJ/tci4wWGreqEa4XFxcMt8qoSlAIIIAAAr5A7w07f4PEsk5SOkUOffIisSM/TRLovZWz78H6k3xq3th9SVaduiN87EWzlDUlWJ3n5Znyv8nFf+/y8zi9L6Ni3tTyMkMICLQiwBSLVnKKeCKAAAIIIIAAAggggAACCCCAAAIIILCmAA8E19SefayjPfubDdXijjzCazHXiDMCawowxWJNbY6FAAKNCTw8PGgUqUaMxS/wzp4SfQpDrw/XzIpdjirLzkWACCCAAAILBTSf8OrqatIJTuPF9WkFZgAulLfvri7B169f/e35foivUfOy+pD60ovmMtUcybxx081ltQ/6N3WK8hFmF6u9PT8/D8A1n0TfAAlW8icCCCCAAAIIIIAAAggggAACCCCAAAIIIIAAAggcSoAHgk1k9wGf/TWRLwsjySO8hYDsjsARBJhicYRcJo0IILBUQIPGNMZRQ+W6/04dOtZ7eI0nOz09ffbsmf6rN4LzOvBeJVYigAACCBQV0FdN9Rr1YBx/fETNA+zeLs/ZKsYpt0YfB1AnIZgGo7xQh4SMKMdOyAsFdItZ3+7QPxXUoT6zOsAqyV0fePezi3UdoZQGFOr866btQmp2RwABBBBAAAEEEEAAAQQQQAABBBBAAAEEEEAAgdYFeCDYeg4S/0YFeITXaMYRbQRWFmCKxcrgHA4BBHYi0E1Q1qhH/dOQKf3358+fSps/fEqTKE5OToL/duPJdj+YbCfZTDIQQACBYwjo9oHGQ3fTCLvzmtKt81d3ztJHls7Ozo4hUV0qe2+qani6+iHVxZUIIdAnoDKsTrJ6yF2X+Gizg5R8NaT+BYKQmF/RV1JYhwACCCCAAAIIIIAAAggggAACCCCAAAIIIIDAQQV4IHjQjCfZ2wnwCG87e46MQGMCTLFoLMOILgIIIIAAAggggAACCBxHoPemKkO0j1MASGm7AlTedvOOmCOAAAIIIIAAAggggAACCCCAAAIIIIAAAgggsKYAzxTW1OZYBxeguh28AJB8BCYJ/GvS1myMAAIIIIAAAggggAACCCCwmoDe+v/lyxe9CN8/or468urVK38NywggUJuApkLpu0B+rJgc5WuwjAACCCCAAAIIIIAAAggggAACCCCAAAIIIIAAAp0ADwQpCQisJsAjvNWoORACOxBgisUOMpEkIIAAAggggAACCCCAwG4Fem+q3t/fX15e7jbNJAyBxgXOzs6+fv3qJ+Lly5efPn3y17CMAAIIIIAAAggggAACCCCAAAIIIIAAAggggAACCHQCPBCkJCCwggCP8FZA5hAI7EmAKRZ7yk3SggACCCCAAAIIIIAAAjsU6G6qPnv2zE/bu3fvrq+v/TUsI4BADQL6yIw+NePH5O+///7w4YO/hmUEEEAAAQQQQAABBBBAAAEEEEAAAQQQQAABBHEeJcgAACAASURBVBBAwBfggaCvwTIC2QV4hJedlAAR2L0AUyx2n8UkEAEEEEAAAQQQQAABBJoX0E3Vh4cHDdT2U3J7e3t3d+evYRkBBLYV0Odl9JEZPw5v376lnvogLCOAAAIIIIAAAggggAACCCCAAAIIIIAAAggggECvAA8Ee1lYicByAR7hLTckBAQOKPDoz58/B0w2SUYAAQQQQAABBBBAAAEEWhS4ubl58+aNH/MvX748f/7cX8MyAghsIqBPVVxcXPiH/vjxo7447K9hGQEEEEAAAQQQQAABBBBAAAEEEEAAAQQQQAABBBBIC/BAMO3DrwhMEuAR3iQuNkYAASfAVywcBQsIIIAAAggggAACCCCAQO0C19fXmlPx119/uYj++PHDLbOAAAIbCqhuuqM/e/bs58+fzK9wICwggAACCCCAAAIIIIAAAggggAACCCCAAAIIIICAUYAHgkYoNkPAIsAjPIsS2yCAQCzAVyxiE9YggAACCCCAAAIIIIAAArUL6Nbqu3fvNNfi4eGh9rgSPwSOIfD9+/fz83Ol9fXr1/rc8DESTSoRQAABBBBAAAEEEEAAAQQQQAABBBBAAAEEEECglAAPBEvJEu6RBHiEd6TcJq0I5BRgikVOTcJCAAEEEEAAAQQQQAABBBBAAAEEEEAAAQQQQAABBBBAAAEEEEAAAQQQQAABBBBAAAEEEEAAAQQQQACBRgX+1Wi8iTYCCCCAAAIIIIAAAggggAACCCCAAAIIIIAAAggggAACCCCAAAIIIIAAAggggAACCCCAAAIIIIAAAgggkFGAKRYZMQkKAQQQQAABBBBAAAEEEEAAAQQQQAABBBBAAAEEEEAAAQQQQAABBBBAAAEEEEAAAQQQQAABBBBAAAEEWhVgikWrOUe8EUAAAQQQQAABBBBAAAEEEEAAAQQQQAABBBBAAAEEEEAAAQQQQAABBBBAAAEEEEAAAQQQQAABBBBAIKMAUywyYhIUAggggAACCCCAAAIIIIAAAggggAACCCCAAAIIIIAAAggggAACCCCAAAIIIIAAAggggAACCCCAAAIItCrAFItWc454I4AAAggggAACCCCAAAIIIIAAAggggAACCCCAAAIIIIAAAggggAACCCCAAAIIIIAAAggggAACCCCAQEYBplhkxCQoBBBAAAEEEEAAAQQQQAABBBBAAAEEEEAAAQQQQAABBBBAAAEEEEAAAQQQQAABBBBAAAEEEEAAAQQQaFWAKRat5hzxRgABBBBAAAEEEEAAAQQQQAABBBBAAAEEEEAAAQQQQAABBBBAAAEEEEAAAQQQQAABBBBAAAEEEEAAgYwCTLHIiElQCCCAAAIIIIAAAggggAACCCCAAAIIIIAAAggggAACCCCAAAIIIIAAAggggAACCCCAAAIIIIAAAggg0KoAUyxazTnijQACCCCAAAIIIIAAAggggAACCCCAAAIIIIAAAggggAACCCCAAAIIIIAAAggggAACCCCAAAIIIIAAAhkFmGKREZOgEEAAAQQQQAABBBBAAAEEEEAAAQQQQAABBBBAAAEEEEAAAQQQQAABBBBAAAEEEEAAAQQQQAABBBBAoFUBpli0mnPEGwEEEEAAAQQQQAABBBBAAAEEEEAAAQQQQAABBBBAAAEEEEAAAQQQQAABBBBAAAEEEEAAAQQQQAABBDIKMMUiIyZBIYAAAggggAACCCCAAAIIIIAAAggggAACCCCAAAIIIIAAAggggAACCCCAAAIIIIAAAggggAACCCCAQKsCTLFoNeeINwIIIIAAAggggAACCCCAAAIIIIAAAggggAACCCCAAAIIIIAAAggggAACCCCAAAIIIIAAAggggAACCGQUYIpFRkyCQgABBBBAAAEEEEAAAQQQQAABBBBAAAEEEEAAAQQQQAABBBBAAAEEEEAAAQQQQAABBBBAAAEEEEAAgVYFmGLRas4RbwQQQAABBBBAAAEEEEAAAQQQQAABBBBAAAEEEEAAAQQQQAABBBBAAAEEEEAAAQQQQAABBBBAAAEEEMgowBSLjJgEhQACCCCAAAIIIIAAAggggAACCCCAAAIIIIAAAggggAACCCCAAAIIIIAAAggggAACCCCAAAIIIIAAAq0KMMWi1Zwj3ggggAACCCCAAAIIIIAAAggggAACCCCAAAIIIIAAAggggAACCCCAAAIIIIAAAggggAACCCCAAAIIIJBRgCkWGTEJCgEEEEAAAQQQQAABBBBAAAEEEEAAAQQQQAABBBBAAAEEEEAAAQQQQAABBBBAAAEEEEAAAQQQQAABBFoVYIpFqzlHvBFAAAEEEEAAAQQQQAABBBBAAAEEEEAAAQQQQAABBBBAAAEEEEAAAQQQQAABBBBAAAEEEEAAAQQQQCCjAFMsMmISFAIIIIAAAggggAACCCCAAAIIIIAAAggggAACCCCAAAIIIIAAAggggAACCCCAAAIIIIAAAggggAACCLQqwBSLVnOOeCOAAAIIIIAAAggggAACCCCAAAIIIIAAAggggAACCCCAAAIIIIAAAggggAACCCCAAAIIIIAAAggggEBGAaZYZMQkKAQQQAABBBBAAAEEEEAAAQQQQAABBBBAAAEEEEAAAQQQQAABBBBAAAEEEEAAAQQQQAABBBBAAAEEEGhVgCkWreYc8UYAAQQQQAABBBBAAAEEEEAAAQQQQAABBBBAAAEEEEAAAQQQQAABBBBAAAEEEEAAAQQQQAABBBBAAIGMAkyxyIhJUAgggAACCCCAAAIIIIAAAggggAACCCCAAAIIIIAAAggggAACCCCAAAIIIIAAAggggAACCCCAAAIIINCqAFMsWs054o0AAggggAACCCCAAAIIIIAAAggggAACCCCAAAIIIIAAAggggAACCCCAAAIIIIAAAggggAACCCCAAAIZBZhikRGToBBAAAEEEEAAAQQQQAABBBBAAAEEEEAAAQQQQAABBBBAAAEEEEAAAQQQQAABBBBAAAEEEEAAAQQQQKBVAaZYtJpzxBsBBBBAAAEEEEAAAQQQQAABBBBAAAEEEEAAAQQQQAABBBBAAAEEEEAAAQQQQAABBBBAAAEEEEAAAQQyCjDFIiMmQSGAAAIIIIAAAggggAACCCCAAAIIIIAAAggggAACCCCAAAIIIIAAAggggAACCCCAAAIIIIAAAggggECrAkyxaDXniDcCCCCAAAIIIIAAAggggAACCCCAAAIIIIAAAggggAACCCCAAAIIIIAAAggggAACCCCAAAIIIIAAAghkFGCKRUZMgkIAAQQQQAABBBBAAAEEEEAAAQQQQAABBBBAAAEEEEAAAQQQQAABBBBAAAEEEEAAAQQQQAABBBBAAIFWBZhi0WrOEW8EEEAAAQQQQAABBBBAAAEEEEAAAQQQQAABBBBAAAEEEEAAAQQQQAABBBBAAAEEEEAAAQQQQAABBBDIKMAUi4yYBIUAAggggAACCCCAAAIIIIAAAggggAACCCCAAAIIIIAAAggggAACCCCAAAIIIIAAAggggAACCCCAAAKtCjDFotWcI94IIIAAAggggAACCCCAAAIIIIAAAggggAACCCCAAAIIIIAAAggggAACCCCAAAIIIIAAAggggAACCCCQUYApFhkxCQoBBBBAAAEEEEAAAQQQQAABBBBAAAEEEEAAAQQQQAABBBBAAAEEEEAAAQQQQAABBBBAAAEEEEAAAQRaFfh3qxEn3ggggAACiwV+/fr15cuXHz9+nJycPHv27MmTJ4uDJAAEEEAAAQQQQAABBI4iQHf6KDlNOhFAAAEEEEAAAQQQQAABBBBAAAEEEEAAAQQQQAABBBBAAAEEjiTAVyyOlNukFQEEEPj/AhoN9urVK82sOD8/v7q6uri4ePr0qaZY3N3d/f9Njvj/6+vrx48fP3/+/IiJJ80IZBL4/v27GhNVpYO3J5k4CQYBBBBAoFIButO9GUN3upeFlQhMEqA7PYmLjRFAAAEEEEAAAQQQQAABBBBAAAEEEEAAAQQQQAABBBAoIfDoz58/JcIlTAQQQACBagU0YuP09PT379+9MXzx4sWnT596f9rxyoeHB80z0Qc9ujS+f/9eU1B2nF6ShkA5AY2tvL297cLX53FUm/hCTjltQkYAAQQQ2ESA7nTMTnc6NmENAvME6E7Pc2MvBBBAAAEEEEAAAQQQQAABBBBAAAEEEEAAAQQQQAABBDIK8BWLjJgEhQACCLQhoC9XDM2vUAI+f/58dnbWRkoyxfLm5kZzTtz8CoWqceGZwiYYBA4n8Ndff7k0f/36VV/IOeCsLSfAAgIIIIDALgXoTgfZSnc6AOFPBJYI0J1eose+CCCAAAIIIIAAAggggAACCCCAAAIIIIAAAggggAACCGQRYIpFFkYCQQABBJoR0Pgnfy5Bb7w1y+LDhw+9P+1v5eXl5Zs3b/x0vX37lpfu+yAsIzBJQHXq77//9nfROFS1PP4alhFAAAEEEGhXgO50kHd0pwMQ/kRgoQDd6YWA7I4AAggggAACCCCAAAIIIIAAAggggAACCCCAAAIIIIDAcoFHf/78WR4KISCAAAIItCLw+PHjxCcsXCr0GYeHhwf35y4Xfv36dXFxofkkfuo0v0IjWvw1LCOAwAwB1aN37975O2rexd3dnb+GZQQQQAABBFoUoDvtco3utKNgAYHsAnSns5MSIAIIIIAAAggggAACCCCAAAIIIIAAAggggAACCCCAAAJ2AaZY2K3YEgEEEGheQN+m0KQCYzJ+/vypAWTGjZvbTAPCTk9Pgw96vH79mnftN5eVRLhagXhY2IsXLz59+lRthIkYAggggAACowJ0px0R3WlHwQIChQToTheCJVgEEEAAAQQQQAABBBBAAAEEEEAAAQQQQAABBBBAAAEERgX+NboFG1QioJEcerb6/PnzJ0+ePPrfPw191vLZ2dn19TUDFivJJqKBQOUC79+/t8dQUyzsG7e1Ze+AML1in/kVbeUjsa1cQN+sePnypR9JfTRG/RZ/DcsIIIAAAgi0JUB3ussvutNtlVti26gA3elGM45oI4AAAggggAACCCCAAAIIIIAAAggggAACCCCAAAII7ECAr1jUnomaO3F7e6shiZaIanywXsGueReWjdkGAQQOKKCpWb9//zYmfK9fsegdEKaB4JrJZpRhMwQQsAtoTkXQjeFbFnY9tkQAAQQQqE2A7rRyhO50bcWS+OxbgO70vvOX1CGAAAIIIIAAAggggAACCCCAAAIIIIAAAggggAACCNQpwBSLOvPlv7F6eHh48+ZNMCrREl1NtPjnn3808sOyMdsggEBGAVVb1dkvX758/fpV8xO6yQz/+c9//vrfP40q1r8NJ0Fpytb5+bkxvYq2xk4ZN25os94BYcoXvgXUUCYS1eYE9A0utYp+tKl0vgbLCCCAAAK+QM09arrTyim6035xZRmBdQToTq/jzFEQQAABBBBAAAEEEEAAAQQQQAABBBBAAAEEEEAAAQQQcAIFp1h0Y3MZ6O+sJy3c3NxofsWkXfyNNTZa47z1CNZfyfJyAZVqjZvfcIj88iQQQgkBFYx3//v348eP0fA120LzoPRv/ebx+vpaX8UZjWG3gT6Jo4bIuHErm/UOCFOOfP/+vZUkEE8EWhTorXrMsmgxK4kzAgggUE6giR413eneczrd6XL1gpAR6AR6qx7daYoHAggggAACCCCAAAIIIIAAAggggAACCCCAAAIIIIAAAuUE5kyx0IM9DSPuXtCu/2pZb2rv/nTruxi/ffv28vKyXOz3GvKrV6/u7+/91GnKxMXFxbNnz05PTzV8oRuZrYzo/PVmaL01P9hFu+tbFhoC4ofD8pBAh9mV5N4i3ZVw7b7XV/sPybA+LaCSo9lQml6R3qz31/VrqGYHqXj3RiZe+e3bt/3NJorf/akarfZzfymNM5Q17QpoClB8eurOSl03oPtgzsuXL9UWrT93ywirVDx9+jTYWJPN7u7ugpX8iQACmwi4K4vgyq7mhmUTKA5aQqChHjXdabrTJaoAYZYWoDtdWpjwEUAAAQQQQAABBBBAAAEEEEAAAQQQQAABBBBAAAEEENifQDjFQs8d3fhyt6BxNlp2Q8ztCkyxsFu5Lc/OzvQBCvenplVoHLZWujVDCxqYoiFQ2rgbatltRhbIQTIqwK4MdyU5+HNINV7PFIvY5LBrNDJY8yv8GjeVQjOmPn78uM74/t7xzUMR1ljtDx8+DP3a6Pp49poSIn9LA9tokol2EwLBSao7Pem/Xe9rUhLWn7g1KXqfPn06Pz8Pdqk8zkFs+ROBFgXUyLjpWL3dYDU4iXRpl2rnbiWizU8NCTTUo6Y7TXe6oZp1qKjSnebtKocq8CQWAQQQQAABBBBAAAEEEEAAAQQQQAABBBBAAAEEEEBgHYF/B4fRRxKWDBcOQuPPqQL66Ic/v2LSuEMNftJTVb0QWt+7cIFcXV1pDPfBBxBLQyZT84LtEUgL9A4w6nZRpXv9+vWLFy9OTk60RmMTu0/NaBJU0MBqUKNaXRVRvQ42fbjlv8YfukmEqakjiV9b/EnNYyygNvbgzWOLWbmnOGvKgU7T6cHNe0qvqpsqXdC86E+1mWpR95RS0oLAhgIaZqp+r5tTsWFMODQCFoG2etRxZzKRxuB8l9iylZ/oTreSU4eKJ91pZTfd6UOVeRKLAAIIIIAAAggggAACCCCAAAIIIIAAAggggAACCCCwmkD4FQsN0w9GAC+JCp9QmKSn93dqqKXb5f3797NHHAZDVQ7+9lm9jD/jFAu+YuGK6GEXNHhR0yc0ayIWUPHQAGLNlYp/6tY8PDxoAISbBOU2+/btW+lvWWgWR2+cXRzcgj6eo3i6P3ewELSuXYp2+aWOHWTWcZKglqSbhZUxyV++fFlhvtbCCAddlC40viezUJXdEXACk96y7/ZKLBz8OiIhw08LBVrsUdOdDjKd7nQAwp8rC9Cd9sHpTvsaLCOAAAIIIIAAAggggAACCCCAAAIIIIAAAggggAACCCCwXOBfy4MghFwC/nsu9Qr82fMrFB9NKtAgaRcxfdrCLbOAAAJLBDRyUd+d6J2roPkVGt+cmF+h42pgll60qQlUQRwyzgIKQu7+1OiT3jj3buy3Rb0btLWye7NpEGe9NV/tZLCSPxFYUyCearX86PXPr1Aa9T0ftZZBYtUGqpkKVvInAggggMBeBVrsUdOdDkoj3ekAhD/XF6A77ZvTnfY1WEZgQwF1cnQbSnec9F8tbxgTDo0AAggggAACCCCAAAIIIIAAAggggAACCCCAAAILBZhisRAw2+7X19fu+yEaenhzc7MwaL1K34Vwf3+/s3fSu6SxgMDKAufn5z9+/IgP2s2vsHyJQpVRL4TWdzD8QDT/QV9a8NfkXY4ndQyFr8FSS+Z3DQW71XoNhuudvmIH2SrmHHf3AmoH8qbRn1qZN+S8oemDafF4OHWBglYx70EJDQEEEECgKoEWe9T23iPd6aoKG5HZsQDdaT9z6U77GiwjsL6A7j7p3r6udp8+fap+ju5E6b9a1n3C5Tf5108OR0QAAQQQQAABBBBAAAEEEEAAAQQQQAABBBBAAAEJMMWilmJwe3vropLlFfJnZ2f+aEt/xoU7EAsIIDBJQHMPeudXKBC9l310foWequppqz6CcXV1FY8w9huBSbGybKx5VpbNtI0+oWPcsonNNGjbzV5zEVYam3jZv4swC7sUUFOQN10NTVFQBYybGs0005CUvCaEhgACCCBQoUCjPWq6035Zojvta7C8lQDd6UCe7nQAwp8IrCagD1ZogqVu68U3oHQXUff5dTOQlx+tlh0cCAEEEEAAAQQQQAABBBBAAAEEEEAAAQQQQACBXAKP/vz544elEcDde+C6RwJa1pMALQ+NKvb3jZffvn17eXkZr2dNIKCvh/vvWf/27dvoWO0ghN4/lZv+bI0gr3t32eVKfZZdw9+7pKkwq1R3/+3K9tQk62MFejPZ1L3YfgcCQYXyU6SRzXqe6q8JlvUkVXV8tCH98uVLoaH/jx49CqLU++fOireGa8cTVzT3jAfbvbnPyvUFVBT1SuyuZXD9rm5htLmIY/vx40fNrozXV7tGzZ3GgQXRE8iePqQTpI4/EVhBQP1evS4344HUc9aYsIwBEtTBBdrtUdOddkWX7rSjYGFzAbrTdKc3L4REAAF9k1YvUrE4cLVrUWIbBBBAAAEEEEAAAQQQQAABBBBAAAEEEEAAAQTqEQinWCRi1j25jIerJnZhikUCx/9JowndSzH11isNjfJ/nb0cDLHiQU4sqckS+piAPvERP5aON+7W7GwM+lAyWR8IaAbF+fl5sNL9mZ4akd7XBaIFFcUSL3G3R0Dvo9W4Nz9K7S4PpTrXHLZ2ZYh5KwLqd+kM5U+VTMe8uYmUQS/FpY5K6ihYQGChQDcrWFO2ugnGalLUY7F3erujM8ViYS6wuy8w1D3rtqm5R52OuZ9GutO+BssIbCtAd3pbf46OwBEE7D2ETiPd2zmCGGlEAAEEEEAAAQQQQAABBBBAAAEEEEAAAQQQQKAhgX/Z46qXDWvorQbZ6J2F9r3Y0iLgD3XKyBt8CkNPcSyROdQ2eimv5rfoubte/n2ohJPYqQKJN9Jp1k3i0xMaQ5yYmxFEY8Z764MQev90M7h6f/VX2gdz+3tVuKxBpf6ngVwMNYklaBjdTywgUJuAGhbNuTKenjJ2HlZzUGXUONT4cPY2M96XNQgg4Auoo6t/akz0iRv1ePWGXXV6NYvp5cuX/mYsI7CaQLs9arrTrpDQnXYULNQvQHe6/jwihgi0LtB76ymRqL///jvxKz8hgAACCCCAAAIIIIAAAggggAACCCCAAAIIIIBAVQITplh08dYwHQ3N0ZcWqkpG65Hxx1WfnJxkTI4Gf7vQfv/+7ZZZCAQ08kxf+QhW8icCnYCGJPqVNGBJP09NjCQLwtGfiaPEG9vXGMu2HvSqhbcHW/OWL168iFs8nblKfCSkZgfitgMBnZ4sqVCZt2xW2zaauxt3KdUSUlVryynisycBzW768OEDo7v2lKetpKXpHjXd6a6Y0Z1upboRT1+A7rSvwTICCGQU0PVsfOspHb7esqQPX6S34VcEEEAAAQQQQAABBBBAAAEEEEAAAQQQQAABBBCoRGDyFIsu3gzKKZd//qSI5UfxJ2wUGr29PJKVhKCX++bFryRdRGOhgL6HkP62Q+JV0JqQ9vnzZ3sESpRAxcH4xLf3dfL2yNezpQbw+Z8GchF7+/atW2YBgVYE9CUcS1QbnWKhpPVWzNvbW7VdloSzDQIIzBPQubJEr2NeZNjrCAJN96jpTrsi2nvWdr+ygECdAnSn68wXYoXADgTevXs3IxX2T2PNCJxdEEAAAQQQQAABBBBAAAEEEEAAAQQQQAABBBBAIKMAUywyYhJU8wLMHWo+Cwsk4J9//klPUUi8FHPq09b4be7LE2R8564miui11ssPt3kIGsDX++UQJTCRU5tHmwggMCTQO18o3rjd4q2Y984P4Ywc5zJrEMgrQC3L60loaYGme9R0p7vMpTudLuT8Wq0A3elqs4aIIdC0gO4+zXuZ0aRXsTRNROQRQAABBBBAAAEEEEAAAQQQQAABBBBAAAEEEGhdYOYUi8ePH/Pe04x572OmB3NPPejPnz/dLiVGb7vA97EA0T7yMWMq9MRUL1NPBPjs2bPEr1++fEn8Gv90enoar1y4xvh6vPSXOhbGYc3dhwaMTp3usmacORYCCQFLM5JuiBKBV/JT7yuxNRju5uamkhgSDQR2KdA7u2mXKSVRmwu03qOmO90VIbrTm1clIjBPgO70PDf2QgCBtMC8+RUKc/aO6fjwKwIIIIAAAggggAACCCCAAAIIIIAAAggggAACCGQXmDnFQvFgMHrGzDg5OXGh+ZMi3MrZC/6EDbJslLHEAPfRg7JBzQKjA4nSZcb4vkwnkH2w4/fv3y3PbjU++/nz5y4a7S58+vSpdwycXpysmYHtpouYH1nA0oxkbzpWBtcndHonR2nqlxqxlSPD4RA4jkC6D3McB1K6gkDTPWq6010JoTu9Qk3hEIUE6E4XgiVYBA4ukPcG/sEx8yb/2vun+4R5Ayc0BBBAAAEEEEAAAQQQQAABBBBAAAEEEEAAgUMJ/Ht2av1ZAbMDYcdOQOOb3TBoy9Nfo9vDw4O/ZetvufbTUmjZ/5xIoUMQbFsCowPCMo5sVlDZpwH0zjeIs2A3n7C4uLiIU6d6raer8XrWINCEgOW1uxkboq1MNHCzt71VpQ46M1vFkOMisD+B7L2O/RGRolwCvS28H3jGE1n2HjXdaeUU3Wm/uLLcnADdabrTzRVaItyEwOwnI9x8Lp2//ueI9fKps7Oz0kckfAQQQAABBBBAAAEEEEAAAQQQQAABBBBAAIG9Csz/isVeRTZJl//yZs21+PXrV5ZofP782Q+HJwq+BssIjApoIIKb+zS0ccYBYRphPHSU2euDRqA3HH3f5tWrV70/tbXy8vLS/26Pi/xuJpC4FLFwHAG9Obu3VAcCO3gVvYZ697aBmnd6d3cXpJc/EUAAAQQaEmi9R013WoWN7nRDNY6oBgJ0p+lOB0WCPxHIJTD7Y7B8ZTpXFvSGk+upSm/grEQAAQQQQAABBBBAAAEEEEAAAQQQQAABBBA4msD8KRa8ciljWQkmP7x//z5L4H44L1++zBLmvgOZ/QayfbMcNnWjL9xVM5h+A7S93r1+/Xr209mhDNJjRcuYMB16KISG1mv0Xm9+8c7dhjKRqMYCliqsT1SlG6I42DrX+NNN/RgyrNPXYBkBBBBoTqC3h+anouYeNd1p5RTdab+4stycAN1pZRnd6ebKLRFuRWDeW1d6v7/aSpLrj+fPnz/rjyQxRAABBBBAAAEEEEAAAQQQQAABBBBAAAEEEGhFYP4Ui1ZS2Eo8/VHOWR5/fvr0xzoX5wAAIABJREFUSS+rc8nPEqYLjQUEjiDgT1LqTe/ow1RjvVM4Nzc3vYdYstIymkRDpvTxhyVHqWTfIere9+JXEmeigcCogKUWjzZEo0epZANNFPH7Qi5W+o7H9fW1+5MFBBDIKKBuQMbQCAqBXoGme9SWEzHd6d58ZyUClQhYajHd6Uoyi2gg0JxA7wXsaCrsb2MZDYoNYgHLh0DjvViDAAIIIIAAAggggAACCCCAAAIIIIAAAggggECvAFMselk2WKnxwW6QU5bRhFdXVy4ZeniT/QX5LnAWENilwIcPH0Yfy52enqbTrno3+sBVL27XhKh0OPN+HR3QpmCHXhs/74hb7aVPWPQOndnNiLetYDnu5gK9BTuI1WhDFGxf859Dc6Vub2/1HvGaY07cEEAAAQR6BVrvUdOdpjvdW7BZ2ZAA3ekus+hON1RoiWpDAvoq9dQ5WroL9+TJk4bS2FxU+YpFc1lGhBFAAAEEEEAAAQQQQAABBBBAAAEEEEAAgZoFmGJRS+7o5c3+29b1+PPu7m525PSM58ePH273d+/euWUWEEDAImAZivHs2bPRoPR5Co3NchOo/O3/+uuvjx8/Lqnpfmjx8v39fbwyWDM0oDnYrPI/hyaK7CN1leMTvXIC379/H53opaNPHdJRLsLLQx76kIVCpjov5yUEBBBAYH2B1nvUdKc5/65fazhiRgG60z4m1dnXYBmBXAJDd/x6w9ddxHL3AHuPeMCVlrsoB2QhyQgggAACCCCAAAIIIIAAAggggAACCCCAAALzBJhiMc+tyF6Xl5f+t8L1GQoNzp56JL3mWfMr/LEsGsOtMYtTw2F7BA4u4FeiIQrjy+NfvXqliqnHrvqiheq45gNoPtWXL1804EO1dSjwhestX8ZQTHbQOCilX79+7eW6vr7uXc9KBJoQsLRCmqm1g1rsZ8fQ2C9NFlWb6W/JMgIIIIBA/QKWc1m1PWq60ypgdKfrr2XEMCFgaYLoTicA+QkBBEYFdD2u+3u971UJ9tX8CkujFOzFn1MFlB1Td2F7BBBAAAEEEEAAAQQQQAABBBBAAAEEEEAAAQSGBP499APrNxH48OGDP0FCAw01LFv/1RDt0fhoDLcGIGrotv+6prdv35Ybwz0aJTZAoFEB1Sb/OzC9qZg6FEO12FKRe481Y6Xlnbua8jEj5Np2GRqQvY/U1aZNfNYUsAy/2NMnLDpbjVDRVLTeFkyVXd2kNbOAYyGAAAIILBFovUfdezIKQPbR4aQ7HWQrf+5GgO50kJV0pwMQ/kQgi8CTJ090C1EvMUn0HNRhmPEepSzRO1ogo7dzjwZCehFAAAEEEEAAAQQQQAABBBBAAAEEEEAAAQSWCPAViyV6RfbVyzL9EZN6O/vFxYVGHOobF/qY+MPDg97irNEqOrb+q2Vtr4c0mkdxcnKix6X+/ApNt9BeRWJJoAjsWsAyFEPvn6vZQLOz0tFTO6PHwOlt6v9V462HPmExNFas/kQRQwQ6AUtD5HcYduM2VHk1YEW9oN0kk4QggAACuxewnMhq7lHTnR46I+++6JLA3QhYWiG607vJbhKCwIYCum+v21Pfvn3TVAr1bbqPWui/WtbN+Z8/fzK/YrXcYYrFatQcCAEEEEAAAQQQQAABBBBAAAEEEEAAAQQQOIIAX7GoMZe7WRP+gAZNnNAXKuxx1VMcPUt+/vy5fRe2RAABJ2AZinF6euq2r21Bk6/82Va90dNT3t71ba3020k/5noLvp5w+2tYRqAtAUstVop2OSZMvRd9Jqh3YISqvPpIbWUlsUUAAQQOK9B0j9pyIqY7fdiyTcKbELDUYiWE7nQTuUkkEWhCQO8xYSrF5jk19B6WzSNGBBBAAAEEEEAAAQQQQAABBBBAAAEEEEAAAQRaFOArFpXm2vX19ZcvX+Y969WnyTUwkfkVlWYt0WpBwDIgrOZ37upd72lmRX4HTYTeEdg7CFtpVzOYFuBXBCoXsLRCmoew16lEevdnbwaJRaPlen9iJQIIIIBAbQKWc1m1PWq603Sna6tQxGeqgKUJojs9VZXtEUAAgZoFuu9+1xxD4oYAAggggAACCCCAAAIIIIAAAggggAACCCDQlgBTLOrNLw2A1qua7RMt9OUKDYPQx8fv7u72Ouay3twiZjsS0AO5oYH7fipr/orF+/fv/ajGy0Mff4i3rHnN0JuDNVDm7Oys5pgTNwRGBSxjwubNwxw9dA0bXF5eDkXj9vZ26CfWI4AAAgjUI9B6j5ruNN3pemoTMZknQHd6yI3u9JAM6xFAoHUBPUZpPQnEHwEEEEAAAQQQQAABBBBAAAEEEEAAAQQQQKAqAaZYVJUdPZHpJlr8+fNHgzw0g0Kv+dToYc2m0Kb6r/7UCEuNM9YjBI1iYXJFjyCrEJgoYHkgV/PbLtUUfP36NZFoRf7Vq1eJDZr46eHhYSiZvHO3iRwkkmmBg48JE87Lly97id69e6dWrvcnViKAAAII1CPQdI+a7jTd6XqqEjGZLUB3mu707MLDjggg0KiApeVvNGlEGwEEEEAAAQQQQAABBBBAAAEEEEAAAQQQQGATgX9vclQOOkNAQ6J3MCp6RsLZBYGVBYYG7vvR0Owm/8+qlkffufv69euqIjwvMkOfsFBojAmbR8pe9Qh8//799+/fo/HZ8VcslHZV5Pv7+14EzbK4vr7u/YmVCCCAAAKVCDTdo6Y7TXe6knpENGYL0J0WHd3p2eWHHRFAoFEBplg0mnFEGwEEEEAAAQQQQAABBBBAAAEEEEAAAQQQqFaAr1hUmzVEDAEEthEwvnN3m8gZjjo0KLnbVV+/uby8NART9SZ6tfBQMjXo/PHjx1XHnsghMCZgGRZQ87d0xtJn+v3s7Kz7Zle8dWKGVbwxaxBAAAEENhFoukc91M/sJOlOb1KiOCgCkwToTouL7vSkMsPGCCDQusDoV8haTyDxRwABBBBAAAEEEEAAAQQQQAABBBBA4P+xd7ZXX9vK3n446xSwSQmbVLBDCQcqAEoIVACUEKgAKCGkgpASdlJBSAkn6SDP72ytpaUl26OxLcmyfd0fQH9ZL6NLb2NpJEMAAhDoT4AjFv2ZkyMEIDA0Ac+du48fPx62DLY1yTWupNUd9kv8r1HApdLhfxMCdi8OEK79CYtQxqXurE98fP78+SaNgWJCAAIQOCmBU2vU9kS8ND2dq6ZQp89VX0i7loDdi0NqqNNrqRIeAhCAwMgEPCP/yPIjGwQgAAEIQAACEIAABCAAAQhAAAIQgAAEIAABCAxIgCMWA1YKIkEAAkcS+OOPP4rZ/+tf/yqGOSRA0ez47du3hwhWN1PjDvvnz5/XzYvUINCfgMcy4A42YS9evFiCbwwCS1HwhwAEIACBngTOq1GjTqNO9+wp5NWIAOp0AIs63aiBkSwEIDAgAc/IP6DYiAQBCEAAAhCAAAQgAAEIQAACEIAABCAAAQhAAAIjE+CIxci1g2wQgEBvAl++fPFk+ejRI0+w/mHsDUXdufvw4cP+UtXNUXWkO+xn07yD0flswfG8EoGvX78utfC0mHdo7d99990//vGPtNTRrcvRBSr+xAEBCEAAAkMROLVGjTo9VFtCGAhsIIA6HaGhTkcUOCAAgcsT+PHHHy9fRgoIAQhAAAIQgAAEIAABCEAAAhCAAAQgAAEIQAACnQlwxKIzcLKDAASGJiCz3aJ8w37CQpLbG4qvX78ulm78AO/fv18SUmdIlh7hD4GzELAtO0MpdPDgAselPDVi3Lz76dMnTwqEgQAEIACB/gROrVGjTvdvMOQIgboEUKdTnqjTKQ3cEIDAVQkYt7FctciUCwIQgAAEIAABCEAAAhCAAAQgAAEIQAACEIAABDoQ4IhFB8hkAQEInIbAv//976Ksjx8/LoY5JMCvv/5qXH6vO++H/fiGH9eff/5pWMw8f/7cnxQhITAmAaOFR4Hv8AmLUNhnz57FUmeOn376KfPhJwQgAAEIDELgvBo16jTq9CCdCDH2EECdTumhTqc0cEMAAlclwBUMV61ZygUBCEAAAhCAAAQgAAEIQAACEIAABCAAAQhA4FgCHLE4lj+5QwACYxG48J27P/zww1isN0lj3Ct8H6PzTeSIdBoC2ISlVfXkyZP0Z+r+448/ZAib+uCGAAQgAIFBCJxXozZUTbFFnR6kgSEGBGwCqNMpH9TplAZuCEDgkgR0GwtXMFyyZikUBCAAAQhAAAIQgAAEIAABCEAAAhCAAAQgAIHDCXDE4vAqQAAIQGAgArLZLUoz7FcsjA3Ff/3rX999912xaOMHMMrIEYvxqw8JiwS+fv1qfIsmRr9Vazdu3uWiytgkcEAAAhAYisB5NWpD1USdHqqNIQwElgigTk/JoE5PmeADAQhcicA1DsFeqUYoCwQgAAEIQAACEIAABCAAAQhAAAIQgAAEIACByxDgiMVlqpKCQAACewk4L0Qf86yCTEkMa7a3b9/upTNAfN1LZ9xIahiODCA7IkDARcBo4TH+P/7xj0ePHsWfl3cY50nsu8YvT4YCQgACEBiTwHk1atRp1Okx+xRSrSKAOj3FhTo9ZYIPBCBwGQJaKnz//v1likNBIAABCEAAAhCAAAQgAAEIQAACEIAABCAAAQhAYCgCHLEYqjoQBgIQOJLAv//972L2//znP4thDglg3LkrmZ8/f36IVHUzNcyp72Z0XhcsqY1DwGMTZthIjVOQipK8ePFiKTV98ePLly9LT/GHAAQgAIFDCJxXo0advtUZzkN6B5l2IIA6PYWMOj1lgg8EIHAZAte4U+Yy1UFBIAABCEAAAhCAAAQgAAEIQAACEIAABCAAAQhcjABHLC5WoRQHAhDYTuC3334rRv7Xv/5VDHNIAOP4wevXrw8RqXqmnz59WkrTsBpZioI/BAYkgE3YtFIePnxonG0zzGGnSeEDAQhAAAIdCJxXo0ad7tA8yAICrQmgTk8Jo05PmeADAQhcg4A+QWYsFV6jjJQCAhCAAAQgAAEIQAACEIAABCAAAQhAAAIQgAAEDiTAEYsD4ZM1BCAwFgGPNcbjx4/HEvo/0vz5559L1mz6vMPLly8HlHmtSEYZldTd7vVfS4/wpyAg4wB9lqEo6g1bu1Fkwxy2SJIAEIAABCDQgsBJNWpD1USdbtFOSBMCLQigTi9RRZ1eIoM/BCBwagLct3Lq6kN4CEAAAhCAAAQgAAEIQAACEIAABCAAAQhAAALjE+CIxfh1hIQQgEAnAn/88UcxpzG/YmGYsn3//ffFQp0igG1IbZiMnKJ0CAkBETA6cuQjK89Hjx7FnzdxGB1ch1J+/fXXm3CgmBCAAAROQeCkGrUxC6NOn6LhISQERMDoyJEP6nREERyo0xkQfkIAAmch8ObNm6XrZs5SBOSEAAQgAAEIQAACEIAABCAAAQhAAAIQgAAEIACBwQlwxGLwCkI8CECgEwGnke4///nPTgKtycY4fvD27ds1KY0b1jCXUaU8fPhwXNGRDAI+AkYjjwkYhw1imOs57FJ7uF2PCSWCAAQgMCaB82rUqNOo02P2KaRaRcCjFtqK5arsThTYLrWH24kKi6gQgMAdCHz58uX9+/d3KCllhAAEIAABCEAAAhCAAAQgAAEIQAACEIAABCAAgQMJcMTiQPhkDQEIDETg3//+t0eaMe+P/+mnn2aF1527lzGWMsw+xvy0yGyN4AkBg4DRyGMs2zoqBruYQ+OYcbzNw+1iQCgOBCAAgWEJnFejRp0etlEhGAT8BDxqIer0lKeH2zQWPhCAAASOIqDzFU+fPj0qd/KFAAQgAAEIQAACEIAABCAAAQhAAAIQgAAEIACB+xDgiMV96pqSQgACFgHPx+XHNOXXzuJSwV6/fr306Fz+uhH5r7/+WpL5nlYySzTwPymBr1+/Go08Fuq2rd0YfrEJi80DBwQgAIHDCZxUo0advq2CcXiXQYCKBFCnbZio0zYfnkIAAmchwPmKs9QUckIAAhCAAAQgAAEIQAACEIAABCAAAQhAAAIQuACB/75AGS5WBO0TyDBF13/K1PJ///d/478q5j/+8Y9vvvlG/+ouZ/09fvxYlhCXuaL+YvV4bHFkWxBa0R//+ctakWRTQwqtSLvsoS3RkDx37qrTHVuzs7kv3bmr8WHMb27MlsL2tE2osQmz6fH0FATsRh6KIAXgMp16baWomy+NdUpKutOTJ0/Wpkn4DQT+/PNPTZfSMaRfpMpqSCrVVDVjBh3jVo028BGcgEgOkQn6vByRT1DDxOdKM/WG5kSUSxI4qUa9NMVcqZPamgbq9CX7490KZTfyQAN1eqlVoE4vkanoz0pdRZgktZ+ArjKR2vafZeP/+yddOg6Jh5eXsHqsf/Xy4n/pfvfu3Q8//KB09O/Lly/3SxtT+Pjx46tXr+JPHAwsF2gD7AZeoBIpAgQgAAEIQAACEIAABCAAAQhAAAIQgMCFCYx4xCIs8WtzNC7uZ5ZJqWm4f3F/5Fr8/Pmzyqu/YIm1JKqA6E9PZbYVw2jDQ/YQL168eP78efS8sGNqu6bmofIGMtF2LRj26d/vvvvuwjSyooWG9OOPPwYa2dPwMzzSv1ljC3Z+aki3IpYiSrtV6p+6RSn9OYhbNT4ryWU+YaHSaXicLWPwvJX9bsohjIeCo9YbJsrQr+NGuGYH/d22U6esxnfbjTzI7zzlpYah1PSXWcCrYYQzdfr32bNn5+o4dtlV2GsohMM2VG35y/5YnDPlIRNY2oX+5KlBKdorq+FJuwjD0VXPc4rP/3W5/4zGGZP0Z+STesp9VR0sjEUaiNQe1HLiC52KHDX28Fqnf9VCzjUoZZXIz0jgpBo16vRtOyDqdOy8F3BoIi6WwlYpY3TU6YgCx34CrNTtZ3jGFDSMRAVYarDcehcIjk+fPh21SuN8rQvAw8tL9gKoN5fvv/9e73fGm512KOLLoI5D1DpiIaTKOqZ8xlZRUeYrDSzhI1RxVTM40l7z9u3bN2/erKKn7UVpBeFVNCSo6Hrr1HuoNAEtiB2+gnTD3cB7VvSqdktgCEAAAhCAAAQgAAEIQAACEIAABCAAgTEJPPj777+3SZYuly+l8OHDB+cyulbJtcHwf6ZJjj3RLDst7gfLraP2JzJ5/D+1sKhS6y+Yo/kjLoXUArE2Gw5fI14Sb4+/03ZtNgthUQvxHEFRO9S9wrOJRE+txStY/DmCQ9sGoSFVEUb7DWpF+jN2y6pkNFQiYugxttDezGjjzJLkGhj1aCjIe4R58ODBUvSLlXSpmKl/mDu0r5xtdadhUrc6tc7bOKfjNCLungQ05BaVAV0Aaewra26ShaimA495q4qm6SyM9mexqjTGATVy9Yue9XWTvKR9qUVVtGK5mKZaXZNXSw6IuvVKz8gjk5RVOqGwqM1oOHKORbE3BXsXjUsepT3GwjEUgSW9NBNyNI16SeyLKZnGNHqxkmbtbfYn6vQslrN7eiY11OmlWkadXiKz2V+TCyt1m+mNHFHv3anxt97ip0cpbPl//vnnzkv3dVtjKJ1eWzSiTl9btGqavQWsfZuY0hNz9SbZ2U8fFX30cqEPXxSDnSVA3arUyB8WhVa97vlZqeKmvSMceIj+ntTsuTtNQTkqsFpLcXlNsbRSqkbVqOypVKm7+hrCCGssVHRaxbghAAEIQAACEIAABCAAAQhAAAIQgAAErkfg+CMWFY23Wq8LV6x+LYhrCTvbcqiVvjhoNfkaxklh50BGWp6VcRtgsCW1l861InyuIxa68UglcppZ23ymTw/ZaZiKsc0n3AWlbRtF9zQehfT0R12x7JdHTU6B1aLC0NRoz0b21u/fv59KpV5zjUFARdM08fTp02kZg8/FtkuXihn8tTGsnUJPW52mowapuJdpFdMCntpHm6zffvttsQhLNqlhF3l2KCimqQAa2XQmdmob4YnbM8zUViPNffOZ4TQR3JGARhu1qEYKhoYjaS/GeaEoxrAOTUwqwrbR2FMo9Uop8x1OdXqsUf1GUdLbhWXDgfkpE03uUkTHH5emkl/M5yYaNeo06rSz56JOO0EdEgx12oMdddpDaX+YE63URW0zrIXGVazgyFAU10uz8NOfmm42rIxpmtbxXYkkAWwJlWMmZFgVTCXRCmFcKgwORZFun4aZuqXl6u4ehfcsME6jZz49j1h4XltEVeuWAW+ELJkDK70SGm892UGL2UFG3DbUe4Am+bWQtefMv4qmv6wKNv/Ua9pRr7EnGlgCXs+bprMinEcsllR6Oxf/DXF2OsWnV90NpKKLVU8ACEAAAhCAAAQgAAEIQAACEIAABCAAgdMTkEXatj+toRcLrzVKI3HtKFRc406FkWy///67kfWBj7SvYKMTE+05CZ0spIVIBVEU/cmhn/J3GnkrHYU/sKQ7s1bxGzUP4V2STZzThjTr1s7TUvSe/qpc3TY6K2HqqTAyUMsakox0hVccwt5kGj5zK4Ddi3sW2Z+Xh0xW0tY/1Zj98q8KOVvYQVrpqoIYgbWXZlSQnhpxL/NIPbHYYQ1K8ZEmIA+TMONorPAEJsx+AqrfWEeGYzYjDfJGFP8jpTOb/jiemraM4pxa5xkHsiTxjDaa1DSYaPiNCoYipsqqKquoxZ1Ux9DAODvzGo1TJRUNxdK/+jNCZo86vNF4ZhbVbLGJqiU431CyMto/1ZA8uRfFI8A2Amubul2bVZ6qB20rix1rtqTqHXascz1FnVZ9eSY4T0NFnR6z8aNOe+oFddpDaU8YaUSzc0o2tijMICt1HlUwE37Pz21r9Xa73SNPiOuZ8VWz+zOKKSi1Pc3MGVe0Df08NEItDjuVbaWmYXYpQakZSmep8fvrXa9aSkq9Q1PtqvemyLa1w6kDOOvIGex0A0soV8XhRa3CZiVEexpM62pV71AWRuOU8Bro1MXOuBtIRduNk6cQgAAEIAABCEAAAhCAAAQgAAEIQAACFyDw/zaXwV4ZDIuGWhmcTd82ToqriloeVciw1q9/tSIvHy2qakHfs3gnCf2L+LNyVveU8EvLqZLWv7EhwZzL62IVAFYvS7sE1Ww8y+JqA4KmwEKhio7tRA41G/lrbXopHcUV7WkRFHepgqK/4k4j9vSRkMXeJyHV2AITWzaxKqamTTJPUnZG3Z6qMcTKGsrRgqHSnC3j0tjbrRbqZmQ3UY0AdbMbLTXVpnr0bEVHTw31cTCU/GoY6tphuoxhosPu0YqVZaextEXrHY3zsfLYjTzUnWo5E1KNf2maiwYTYX4MTUITn52RUhtNcUqLbChRQqSnaWDcGwgYLSo0Qg0OsnfR8OJMXM1J9bLUSmOaZxnG1Y/UDYPYxX/V19TjljpU6JIat8WzmGbTtp0N+LPlKk4BS3ZvSlwcVEy1GSUS0tG/wiI4iuXJXWHO0kKc/eIswVRNs+3hcM/QkCpiVIKzhVLTrZjL4UnZCsDle5lqszjgoE4f3kp3CmA38tDNUadRp3c2MyO6ZpNiI9RApCrwTGTdVuqKY+PsFLnZc0k3NsDq0ZKquVmMLKIg2ALoqSbKLNaenx2mXU18sxKqsHoB2VYRgZIasJrxqpbjz06yzYo9jqe6ebG1VAxw0oElEFjVSOwqtt+IZ5uNcldlhVfR0AIF03j1blezxsyrTPVe7JkUAlINHUsHmVKAKqY/zf3NlYrez5AUIAABCEAAAhCAAAQgAAEIQAACEIAABAYncMARi6WFRS0Rat3TvwKoJUhjYTQuLNqLsD2rZ1ZamZ2p1JvFEATbcE0ctNDZYfNmcxHSiJLTU5xVu0FaRlcbmF3tna6eq/nFlrPkUFKpzJ3dqvHZskRp9XRDixKl4hq9su5c2G3ZSc5IYxxHo2ajup6WsVFe26qjSiy7zftnjSrC9Eyk2DFFRuObTUCJaKzL2olG2mlBlM7SODAbfpoCPpsJ2I08VF+mzywZmhSnSFX0tEmkLWRYnUGCpXJm7umcvrk6bhhRrWKpRQXOGgQ2aBeRpKbmpeElpK/qs4eymNRRjtkJN2uE+iltf1sPUiyjCtoZSXgGH6NqZP83Vd2Vpsri5KC2MU1hCjYbAI9qBrfK9z4a9WzvVjO+WHXbnd3o5mfngDp99hr0y2838jCzZLPJ0syLOu3HTshAQJOm3QL1dIMuXRzB1LCV9Z5asMWeqmQ7fVSiDdIuddWdwsToglCUyn4VjUk5HU49uSjVUoCl9/1sDFyK7vSftWufJeCvd3+asxl18Oy57HDegSU0oYrDi9F0p+ODVh5mB8bZjbm0zRi5ODvFNNhspvtXV4pv0ILfepyJhaWiIwocEIAABCAAAQhAAAIQgAAEIAABCEAAAlcl0PWIxdLmkJan/avtWU3Ismd2sTJdIdWyo4JlEXv+lMnC1LBM648bNthmxfbsQGjFeTbuIJ5CtLQDFKtyJzEtr08XoLO2ITFidksOiXEUtOm2QSbkzlouNqRaLbYpQHX2DMsIPzVMtSj17OinemyR11FpFnvlUYK1zrfYH1dVtLbWsk2vaZucbU6x+6zKrjWci6UvFShyNhxRk1nSplRH6i9OOJoTjbxmN6SdKbcLZo8GB87O7YrcJ+Xp+JC1jVqzv9LJBqI0Iz3qZgSwCqwanj08hlJI1Y+ddFX6WeBZfVVZSGXd/LqUZZH+NGok1s7SwKIKjWGiY9tkUXwLUPotTF5SFLgzAvfRqGc7+LaWnDEc56c9gap/jSNqXUlUj3F0mnWsqujpdIk6Xbe+9qSGOu2kZ48GqNNOjFmwU6/UeVTB2fFzm+c2bbZIeJswMZan5WsKiOH3O5q+9Uw3ICSwPLfBz1p79lPq4nSlfcrHn3Vx4p4m3tmn2xGLYrMffwug4vCy9CaYvUUqx6W1iyzkUrPxt9WsL0x/asKddkZDwmkKto+ns+xsJLYA8enNKzpywAEBCEAAAhCAAAQgAAEIQAACEIAABCBwYQLbd9M9S5PpsqaW3acrbtqTrrJ2Od3tni6VLq3hR5EzAAAgAElEQVTGtq5dFXC636AlziVzpW3y2LaSgcbUAmBbXtVjeapvlfWDIaGawbRtxM0te785RFQzNtJv9Gh2XT4rSBWL2GJDqlURjUCFZFXL006X4er2U5JU7++R3uw4XHdsiXkd5VD3NCpL+1VHCdYuX80a0324FIIa1YapU1GyWTjtzsW+f0nU7SpxVcqzZsppjQd3SHNJm9rQ8e1848y4qiytA2dtOKO0AUJrgcdPf1YvimClOtalqtSUZkx/6jhKXV+qqVk1fip2+sqzlNQqfyU4be3y2TD42/lOc5mWbrYNTAcQ6SSzIW0B4lMpS9OsM58xx6VYhOs5bqJRo05fUsfTaIk6fb1BySjRdFbKZpDwM6SAOj0LJ3jumcqNCrrqI+GyhxpRHXylTvJreUEKoUcnNFqO89E2VdZjSewUYDaYyl5somHcqEWpnU47+6olVadYwM0BPL3AX++t63q2AazybAoz1IIH6eADSyiIWKlBapAJf3u6z+wqQabDK5elKcxeWE4bQK0zCWrz042J6rsDxYVcFU1VsLl3OyPeuaKdiAgGAQhAAAIQgAAEIAABCEAAAhCAAAQgcHYCnY5YzC75VVkOjhWgVdTZjYR0nbTDOniUJzqmK6rVzbBCXtrvSQs76zaWm6PAnR3F7RMBVNEqSjW7zB32t9SKZrmlnp69t4rSKikJbO9D6GlFRLO9NSUwu7FRt8idUysWWcXvX+9OCKqOtHZSo3lnCoMHs4eIWrtf40DQWGT39z1Fng4mceiwMw1tbBxKF5Mk2xhOe3R0h23R6USvitujTak5xSymDjWY0VBLjZnKGX3amaqMxqGWPHbbazeh2AP7Ier6LFKPKYbU1HY9Zfpqoy6/ZDgyW4Sip2fwn+aY6R5KJM4mxRyNANOXpti7g6N68Q1heLSBwHk16qxJtxv9NlCtEsUedffollXEq54I6nR1pOMnaKs0YRJBnQ71iDpdqz1PX66neksVBSkIXJxk667UqXTKUROER1fMCp79VJPTMrhQTFVKf10orhKpIowKpaQ0U6iMSlZ/fjHSkIoYKRWV2IxJo/fW2bf7MPSlkrdw2wQEqkWmSjMDO/vzXHqOWNntXE/PO7CEZiD51Qenr7qz1Rc8p+ObUkjD22sI9sSXpiN3lbY67RESuErKWSKCmck//anibx7osuxW/bxDRa8CQmAIQAACEIAABCAAAQhAAAIQgAAEIACB8xLYvm7o2cIMq4fTfaB2S3tFqbTE2XNVcbpeXHEdfNrsnKZg04iH+Kgiimvc9hL5HrGnTUX0JNJ0JTrz0WbGnnzXxi1urki86o0qMzPKCOinOvXagowc3rY6CsVv1xT3k1G71WArCfXXc3zbL7knhekomjbI6TabJ81hwxS73v7yZjOy5kTRyDxTwtHdeegbto5aCGbvoIcqUNVPp3hV305jBY0YRu6hebQo8uY0NcrFNjl17O8gmwU7Y0RbB2s90dvDTrs3BX9N2RKG5tdBzqmKokz9pSiGNEaA2MUy1SIzZ9E0nQUoZroUwGMgouyWouN/OIFpc42tKDo0jB8u56wAasao07NkTueJOn26KqsisGc6Q50OqFGnqzS5W63USSv2dLE416eOumcJNFnbrzBp1qlbzb6uJNNW5Hl3iCK1EGZWAFXcVNQWPnaP2LlqYQgckRqOEx2xsDGGMl5pC0Bl0aKTUXfxUbbUk7022u8XGjdiOh7HfsLTdez9aRq9YLpUOC3msYt7V61oo1J4BAEIQAACEIAABCAAAQhAAAIQgAAEIHAxAs2PWEyX+ex1z/18Zy9tStcWtapYyxLIlna6vdFiEyWTwWPaMoJxkqqguIzeehdkymraXNOWE9zdNqhUs4dsroQWNd0PyFA03R7IWnXrn8XCquzZdk5rkUg/ErAHig6DapSktaM4eYVTi/vFyKxqlGwxa3WBuka9+0txmRQ0zmej6+zPaR1p4KqizGTW0lnumiiHQj2duFOBW2uYQ6HYKYxtnCQNdmf6nuh225OEVVq4R5JpmKkOn7a04G49Kqr4muOkfkxt2irqJNPEpyVNK0LqXxqgeqebjnVpdsF9pal/2vZO7YNGPWz1oU7HkQR1ethWukcw1OlV9FCnV+GaDXzDlTppg55ZPg62wdHincLZ34MAUnRrDfuzLSHzzPTkjEb6s4U2O6vVt6iCrNTxp/ECpVqLweo6UqpLbr1f1M20UWo3HFhE0lNq1Wz2/ptqthqa7Brxd8zQhHb2mmlHaNHfsyLbM3soVxFUlmbdn9er6Lp8SA0CEIAABCAAAQhAAAIQgAAEIAABCEBgcAJtj1hkdpxa0euzrl20ztHGQ7v1/Vjl2faG1n+14qlF4dZLq559L0kS5ezv8Kyr9pHQswYdVqLjv6rWPsS0hZk1oShDdGR7DBUFU+4xl1mH2nPF7I5NqshZBFp322MJjJz7bPOLnqnd58ilKMo2nS5jGYOjomVA1rvV/j1doM+YXAR1vQC2lXnWDOLPitpU1h5iFtHRQV/yV6uNq7XJu1/OkUOqxu3zFRVHmyIHqTGxpU0d0jQOGeSnVhGdZVOnsycFDdpFts4AnvE/1oIcafjq5ysks8o+pZ35XEkFdVbTWYKlzSOrtfgTjfqQ2oz8Zx2xjx8iW8VM7ZFTZa84wQlaClON39P+UacrVnealK0fpjWVulGnUxrRjTqdNq1Zd6YORXSp46ordcVhNoWgUXEW4H5PjxjKveKY75fZI5soVVeHZt+q+nfnpf2IdksKaZNbclcc7f0tYW3IOw8snq2ZdFBNw6unF/VYdbeltjHrv3PoyBRCdgNjX0grbpa8PE9U0bFcOCAAAQhAAAIQgAAEIAABCEAAAhCAAATuQKDtEYtsvaznovbSsn4UybMIu6cFzG5vxNzlEI3iKvA2ATzGSRLgqK8QSLxsuTnFEtw9m4pzAywKKeG31cvaWFqFj5nOOlrfP+Rpw2sLNWB4dcNZvJlno946IJChRCqOZkNJu1mY4oRV3R7Ls7OVdYHqRgCbcV0s4to5SPVSfYq0ZehvmWFUcfECQiMujwIBe8Cp3rqK2EdrfsU2FsbGdnZCngMekiE1PihCNgIUdXLlFVWg9HBOu5EhzSXQnv7LlGTU6VGP0KiPIl/MF3U6jCGo08Wmct4Ati4xnUTkU13hsWVoN2luqLWiqrMhzVtFuflKnd3U0+7Wrtl71iqj+tq5cTqNuaursrMqfa33BT/DpeK3e3VKm9ySu/qA7wfiD3nngaWoqapmY2POAnv2trIoS+0k+u/pngeOTs5ieoj52+2qkB4Jz1LRqwpOYAhAAAIQgAAEIAABCEAAAhCAAAQgAIELEOh3xKK1OXhWGdpNmd1giAumcrTb75EwxdwlgMI0WtnU/kFa0lm3lu8zaB1+ql4O3zaYFrMoUgpQtTZNobqPZ9uyw5ZhkUyjBlydp5Hg0hZg/0o3hLztI9vStE9nbA3fNndWO9RoUF0GjR5pC/e4Oww41Yt5igQ92kJaQS3ag93RlPs4Q32x6dJQ7WZv64dHaYZ2L2jR5pcoqf3YwoTOqC6zlMJOf49OEmSoVVme8oZuld4Rrtzb9bU0o3T0S909W8XOOr1PdE/rVXu7D5BxSmrP8teoFNTpcdrbIZJ45rLWk4jd0ZQ76vQhbaN6ptJA0rY0626nI8XiHLtS5zkNKzLt5he7u7VT1CN/w6Han20VmeceG+5p7ktW3TJongZu7TPbPNpJkoGd/Tn+EQsGltmKSz2j5X2q8vlrNk2q6N7TXD0KicI0Ugns1Z5Q8FrLCNtGkiL8s1T0tuITCwIQgAAEIAABCEAAAhCAAAQgAAEIQOC8BP6ruLZVJYBWD+0tkCq5pIk8fPiwmONvv/325MmTNFYt95cvX/76669iagqjpeGvX78WQ64N4Lmh/I8//vj48ePalPeE//PPPx8/fqx8jUS01FusOCP6tkcek6BtKW+L9e7du59++smOq0VnNXI7zP6nxYbkWb7fL0bTFDQOFNNXuy2GIUALAvZw8c0337TItGeaz58//+WXX4wctT/9+fNnI8C2Rxo9VnVejcwdBpxtZTl1LCkAHm0hllFb7y3aw6wZRMxUjiWjjTRMH3exHdqDRh8hh81F2sWnT58M8forYBJGdWrnK43ozZs3htgVH0ktL3ZJdUMN3RUzTZN68eJF+tNwq6m3eINYylE6/KtXr+JTVVmxM8bAax0epauoJ6/NlPD7CaBR72fYKAV7ZkSd3oxdwyDq9GZ6FSOiTq+FWZzB7UFjbXZXCs9KXahNrWB4zIilVItYiwaw1EQllWyj2ynqnrKof3ngeJLyh1l6mXr06JE/kVoh3759Wyupm6TDwKKKLh4bC43h119/jSuo6mj+Xa30YIbdrrQ4trnjsBtos71MRReLSQAIQAACEIAABCAAAQhAAAIQgAAEIACB6xHodMRCt7MUt/Gqw9XxiaKBuFZmW2z5xAXfYqG055RaLBXDOwNoOdhzB9L79++dCVYJJruxpZ2wmH5Tm62YS+YQLs+NuVmsRj9lIlDckdJGQh9zw5cvX9q7g7KmamHv24jtbLIanWb9U8+i/XEaGHdFAnbtODfhKspTNyn14qKR6NJm+X5JPHNEzMW/Hxmj4PAQ8GsLSq3ReRulXNxCVkOVgbWnRB3C2LOSPWh0EG/YLGSOYGsX0pm/++67Q+SXxm6PSNJXZa/QWjbpPB4bcfuYyh4hZSNSPOCRpr9qAEkjbnCnZsStm4qzHapJbygIUdoR8Ay/aNTt+Bsp21WDOm2gKz6yJ68sOup0BqTWz1WzIep0wI46vaH5sVIXoWl539nv9PbRQoefndc0nWnBufhiG0vRztH57KLe02dfYY6a34894tKuWhulzMASwDqba3r3h724kdVXGjF7lP1clWwW1zkwKtatdgNTSteo6LREuCEAAQhAAAIQgAAEIAABCEAAAhCAAARuQqDHEQutYx61yaHjE/beoapZi6fVbXT8i6oSQIG1pF69wXkWhbX/1M0+XnVRxCL7LadZVXVcsqsbxOjHc4Gxp3JrIUqN6mbT9G9UzEY/3HN2MzKTynOhchaFn1UI2IeyisN7FRkaJaIhsXjITUe/2s2esmn2A1xlQNaI2CWTLU6LsdSqLH/gGMvvKM6A7czK/UKGkPamrD1orM3rSuGL2kVP1WIKtqhLSP6m53xk/uVp5JKz3aHx4qG7jJtHgcmibPspO7Yom8aiFqfTM8GKI5LCNx0SM3n46SHgaZBo1B6S1cPYM6NfG6wu2P4EUaf3M7xACv7pAHU6VjfqdEThdxR1aSXVU50+dqVOK7fOe2pa6PBRL43Vp94tfbWdlh4z8jg6T6xLY2BnMVIyHClMadhuBhabT/pUe2dp3y+OgWlcDVnFW9gUXiufe84ILXXGVJLoVuA77AbG8vod41e0vyyEhAAEIAABCEAAAhCAAAQgAAEIQAACELgMgeZHLLR11+e6/aUqKdpsKaJnRXsp/Vl/245hGiVdI54+3eaj5WPPhkq7K9JTsYt3J4fAnspKk63rPjb3UBaZiXjsk3r2qWLvkMDVDynVrVkjNdlrenqrx9TPyIVHmwnYtWObhmzOtENE2fIWzS+0La2jX02F8e98YxPZqCL8W7AK2dRkpFjFI0yRoRbsa0HtQaNRPY6frAYTm4wMFJo2sCIiHSezj3LposdVVhTFHLMAnm/KSa9uqoDN3sibyZn+/N///d/0Zzt3OmF5DqLsl8Qzv/vHz/3ykEKRABp1EdGBAezx39PdDhTeyBp12oBzq0f+6QB1OjYM1OmIwulgpW4KSu8XHuVcOrx/2WGay9RHn33LPKWij3O+IpOtw8+lMXDVx/Hqylm3xuvKNlRqDCyxOjwbWOl7qM5LrF2+EG37lIUGtJ3XkNkqdyxsdFx+NzCWNDquUdGxODggAAEIQAACEIAABCAAAQhAAAIQgAAE7kOg+RGLw23ytOtTXL/TGmhdk6m1OxlrF2GdDbRoHK90WqznTsXzSKKmsnZ9fJrRHp9Vd7rvyWgproyTUiO2pWD2lsBSrM3+nrM6HrE3C9A0otOcsd2XBJqW7gKJ22OpbRoybPHV0z1DovNWyD3FLFrVh8R1xOjYwXlPGUeOq7vZ7BYehddhSA3F8echDona4o69DWWxjUEbKVQb5Bwniuf7DJ1Vi1k4RV1CKqvKMht3p6feAjwtx2NGtkcS54AQs1gbPkZc64inf9X79tzr6c/X7uYhHU+V+XMk5E4CaNQ7ATaNbo8VqNM74aNO7wS4Mzrq9DaA9jzLDJtRZaUuAxJ/6rSD5zoSaZK1ltzV5afnonXG4M5Ldksddsk/Vl87B0csPGwZWDyU0jDpEYvi0kEaMbp1ykLvLNObHdRi5T89vhUjOh22yj1NpFEn9Sw499kNnBbZ4zN+RXtKQRgIQAACEIAABCAAAQhAAAIQgAAEIACBixFofsRihIV1z8Lr+/fvD7QdbLSo6oTf+hMEgxiuebqu00LCk9SGMJ6GqmQ9a+UbcjeiFHPUjqY2h4wUhn0UrQYNCT17xkZ0Hm0mUGxUtmnI5nxbR9TIXNx4k7lzBysBZ9t2TiWtuV0v/aX7JrOSyqq7g01z8TCqpHIKnMlf/actarFzVZdn/ASL2oXG0g4DThGUzhEVR/WpTVUx2WIAzTV6CygGU4AiSU8iFcPYfaFiRjGpbkdxii1BInX7iEcsPg6DABq1AefYR6jTrfmjTrcmbKfv1E5RpzOMtgqBOp3hcmqAxXWzLNn9P4s5dlipUxZ2cwrFlLK983r4kM60yLqZ4vDLCPZX5Z4UjA2F1qv9S2LfvEaWsGT+DCwZEPunrh2Jc5Pm9M23wKhxaiz6+++/f//9dx2r0Bul3LrH4ZBGa3Rem4b91LmEe9T4YAt/yYq2i8xTCEAAAhCAAAQgAAEIQAACEIAABCAAgVMQaH7EYvOiZ0V8zktnW5htOUvh2ZFyJpUGc+73O68dTVP2u3VwxWO4tmd93C9MMWSjiijmqwACld7TsxRFNmf91/2nNzxNxdMi+NRzfB9P4z/24M34DNtJWLSePLDDbi61jpwVzRBVLl2utjkLf0SPDatSc+7P+fMlZCDgsQlTY9h/l54HuOcS62LT9WS0P4zdbhvtUu8X+6gU1H6KFefUkzsUoSiJ6rf68FjMNBRculDrl5q1k5rdF1rUl74N2CLZaZqeESka2Uyj49OfABp1f+bOHFGnnaA2B3MOxajTmwnbEVGnbT5LT+12izqdcmOlLqUxdUs99nRDRdTpiJ0XG03XUnT6t5t2Oi37ID7GRH/gOq09yAyC7kAxGFjWwk/XNDybFMX0dceEtldav+DbYqx9/bdTi09H2A2Mwqx1XLKi10IgPAQgAAEIQAACEIAABCAAAQhAAAIQgMCABJofsRihzFow9Wxpa1tI99ZUEXjtXsLa8E4hnXcSp8uXzpT9wZwHV5z2bf58TxfScxBFhaqykbAWzpMnT4pRRv7GtCG8p/E7NyeMXHi0jUDRtqPRyLlNWk8sXRLm6ek//PCDJ7X9YYqEQxaeEWC/MDdMwWOM0m1y9GzuegTuUI8e2+sOYpwlC8/tmIeoFrMAPZKoRMVL2WcTn/WUdYtTgenQGT1vK2kp1oZP425wdyAQpfKMSApcsSXErHFsI4BGvY1bh1hFZQ91emctFAmH9FGnd3Jeiu7RTrvNX57JyyPwUmEr+qNO+2F63t+VmkeJ9WfqDOkZWJyKrjPH2WAyU3auYDx9+nQ2BY+nluuzupAmXP3otUeS0cIYp4499/g0Ks7ptItGHJaSzRrzUrA7DyxLTOTvGfqM6O0erW32a8M7JR9hN9Apqh1s2Iq2xeYpBCAAAQhAAAIQgAAEIAABCEAAAhCAwCUJ3OKIhWrOuavqXOMuNoW1Nk9rwxcFiAE8y7Wea0djgqscsif2bCFLyP5fZlhVkNaBZSLm3PrSxW+thZlNv9hEPRU9m/Kxnh6bGL5icVQdFWvndKYhnv4r05xuFzF6ui1HjBq1fxl2G8YQMVNPm4mB9zg8wqhLjmDQXDRf23k96h6Mo8XVJyyKNSuezj34DqWTJMX6lRhOlckjsOcIitKRVB02+J1vK6FcfURKGR5i4pMKMHUbt/ZOA+PTlEBRZ1PuaNRNq2Ap8WLVoE4voXP6o047QbUIhjq9mWpR3UKdDmxZqXO2MX1forhmqKQ0JW1b61CDzI5naBm51h1JzjIOG8zoznoT3AZ8f2GzzYjTKRv7CRgpMLAYcIqPPENNMZFGAdbKtja8X+ysA85GbLcbOJvdWs92cNZKQngIQAACEIAABCAAAQhAAAIQgAAEIAABCIjAXY5YOBfmtEGuUwH7W8YqGymte7Yz2/IsqhbN7zYDcRquDWiztbnI2yL6jQWPOoviMbM+3Qans7MfxXxbW7pSrOLQdOwn3dei1g2LRSs3pekcNtfmPhvec+e0c/acTR9Pg4DHIE/WEt3GH6el8gi7sEX7DE9HM6rmSo88J4dH6+MeeZwX5RarUtYtzpt9PVIVsysG0OuAP6NaEIpSxQDt3lZiFtFR7OYhZFFPiAniaEoAjbop3p2JF7sJ6vROwqjTOwHuiY46vZlecZ5FnQ5sWanzt7Eff/zRsPWP6QipDoHHn05Hdr5CGY3wWuoU/thgAv758+f+MngaQ3+pBsmRgWVPRYy8hcRu4J6azeKOXNGZqPyEAAQgAAEIQAACEIAABCAAAQhAAAIQuAOBuxyxkOmAx0ZcVV7FYkk2kf6lwA8fPrRrap4jFk7DyrVC6poxz563kvXbk62V4Szhna3O2YZblNpz76yzuluIty1Nz6aspwdty51YRQKNhqZivi0CaDx0np1YtSe3U1RPn2V83gl5Kfpo8IsmmKEgzmBLpa7iXzTXGEHIKiXdmYiMaTzmcaP1cY88quINtllTnn7rlm7fk3Fap+kto/OVtJ56mRJu7XMlPaE1q6bpo1E3xbsz8St1E9TpnY3hetFRpzfXKeq0Ex0rdU5QCqZVd0+XVMhXr145D2eG3J8/f5691Cijc50P9GPcELK4WqsXmf6nLLKlVOorrVkGlpTGWne3F/O1gik8u4EboC1FGbmil2TGHwIQgAAEIAABCEAAAhCAAAQgAAEIQODCBO5yxEJV6LQN0nW2utR2f5VrA8NjEK+F9Z6Xws6Wq5Exoufu5CDP4QRmsXTz1McfnFXgbMMtJPc0Zud+agvxtqXpuXPUU/BtuROrSMDuF0W7kGL6PQPIjMCTnaxmu+09O80abj4+e2ptWxjPgNlzT9FpgukMto1JrVinELJWYY10nKYbRaMcI4sWj5zy+JVMQ0gnIqXQTQHTFCAbMlv30Em8/mZS3QgY9cWjYQmgUQ9bNRIMdbpp7aBON8VbTBx1uohocwDUaaFjpW5t+5F5sfMKIb3nOhfe9S3Q7KNzOpDc7UuPawkcEt5+cQgiCfibN296iqcc45Kd/wqqnhIelRcDyx7yOrrTbcl0m5zsBm7jlsUav6IzgfkJAQhAAAIQgAAEIAABCEAAAhCAAAQgcHkCNzpi4bTZUpVrw6ZKxWvH3dhI0GaDNp9ab3LELY0qJVqViPNuYM9u0Kp8Txc42y805Pe3YSORbY8ePXpUjJhdLFcMf3gAz527BzI/nM/hAlzGsEN7qB4DIAEf7RMWjM+NeoGuYbZNHkO+PW2anQO4M1gjbiHZb775pmn610hcbcxj9KzCZjeMHl58p8mUmqLKuEdaaemebhgQ9bTkUF6STS8j2QgglV6vFVJdqnzBYy26MacDZw2uLSzh1xJAo15LrGd41OmmtD0a/pjjZ1MsfRJHnd7DGXXaQ4+VOg+lLIw+s2Ysg8fA0uQ9Sx9aSMm+Bfr69Wt91CKmg0MEnIuWOqCudV0h7QNNbzQ6RSMV8ffff+9/OLxPGbflwsCyjVuIdQqd6ua7gXvqN8Y9RUVHaXFAAAIQgAAEIAABCEAAAhCAAAQgAAEI3IHAjY5Y+JfnnGcDPO1DGwnaUdDWkSzYwmkH/SuTKd2bqy0lbT55EjljGP8OSmZAdsbC7pTZf6TnWDvIYu4ydHNeRLeTWK3oHvNT/7hRSyrSiQRs08kT2YVkZgGxgJlDs0PPT0Z4Rp6eX1HIaFz7p8cgT+2hp1W38+yE3Sv71FoRywhC9kFh5OI03ejczAyB00eSKv255N6prvujH6IJyHpMJlB///23zKNlmaR/pWJJu3YeQVmCttnfaby1OX0inpoAGvXI1WfPiajTO+sOdXonwD3RUaf30EOd9tDzdPCQTnGtzJPd5jDF3DUR9Fypk75aFEmF1duKvlBhlFrHqLLlCK0e21GM1C78yH/mRK/8T58+1aKTf8V+Jze9uXju69mZy7miM7Dsqa+zvJOqi91zN3BP5aZxz1LRqcy4IQABCEAAAhCAAAQgAAEIQAACEIAABK5N4EZHLPzL+jITqbj/pB0FXTerzSGlKUsp/SuTKX28oripeeqW5zdcu/myqf8SZbWHo+zqQlP07JJ6brEdpGE7b7++efs8trKuce2uttY8podC7bnHsWKNeKTiCFxF4GlSHpuwnvClmdgmmFH4U/TKUwgZkTZyOE03PDN7IwmNZJ1SOY+RLGXkRKTox2oCel/QK8zhbw2HC7BUj/gfTgCN+vAqsAW4xpyIOm3X8j2fok43rfdrDB17ELFSt4fezz//7ImuqyjEeSmkzlekr6h6QfBr70tpXtXf8+WQWHYNnmIr3V7nVZxaXIyLYycBBpadAA+5+2CbzPfcDdzGahrrRBU9FR4fCEAAAhCAAAQgAAEIQAACEIAABCAAgUsSuNERC9Wf02ZLIdm52dncPRveIYubL5v6QTkvdd5ZcUZ0jwDOe9CNXLo98tiXj3m9dzdEh2eUbqgfLsxmAZyfsFD62R2Nm3P0RNRJP0+wY491eYOHBoAAACAASURBVCQ8aRjPyN/ziIV/6D5FrzyFkE2brmxlPHOcZBjz/nKnuq52a1hl2YRXWbfcXFMVSWeN2Mx5elUCntEGjfrA2r/GnIg6fWATGjZr1OmmVXONoWMPIk8DC+l7Fsr2SFKM6xHA/7pXzM4TQMeDnYvqeuedveFIX2bIFAwd2+DE7xJ8/ywZU1AfV6xvv/1WlaUvbGuBaLYiYngcVQgwsOzEyGvpToBniU5Fn6WmkBMCEIAABCAAAQhAAAIQgAAEIAABCNyHAEcs5uvav+o9H/9svnW3UpzGuwHSmOZ93SrQ39IOX1/2CHCinXjPBzeOvbi6WyM8aUYeS4LDi6bB0GnNoP7V8zyDZ+TpaeJ/eE31FEDm756hsid/ZysVpUH6nS0G1+56Onho856ZvWfvCHn5NUPPVD4r/6qIKAN2j5sljOd9CHh6E51o2PZwit6NOj1s+zlQMNTp/fDt7o86fSJ12qPPe14/9zeqNAWdkfB8pVOCTW+a0Iegs6/V6cCG/8PUqRg3cWspafPqgZYC9Bnqp0+f6hUsHLcIH+K+CbrOxWRg2QmccWAnwCx63d3ALPE9P6noPfSICwEIQAACEIAABCAAAQhAAAIQgAAEINCCwL2OWNibiClf/6p3Ggt3ILCK3s3vIfOYJQWqfovDRu3QI4DfTreRkP5ksyvxZiNycfUsFjz9BN6/f+8MvHlH3Jl+FswzSncWKZPwwj898KWu9NxTPNFMdOGGUbFonjYWsvMrxhXFKybll8pf0izTVRFvrqkKnUcDzAjz8z4E0KjvU9dHlRR1+ijyI+frmcdRp0euwfFlO9H7kUdPO2SlTpb6niU1dec3b97EJqFvzb169Sr+lOP169c6sJH64J4S+PDhw9RzrU84biH++rrFgwcPdHJDVfP58+dh7bDXFvDw8Awse6rAM57sSZ+4gxCgogepCMSAAAQgAAEIQAACEIAABCAAAQhAAAIQSAnc64iF53KvQEc3aelivJQUbj8Bz4Z3SM1fI/7cTxTSefniIKw8Jo8nuuzQs7PFnbvH9ia7OXksCY6VXx3cPxg+e/asp7Qeg0iOWDSqEU+r6Dz4eEQKNDwTQSNuJOsn4OngIbUxB1K/VP6mm9HzR7y5pppx4ycEpgTQqKdMhvJBnW5XHZ7ZFnW6EX/PPI463Qj+HZJlpa5WLevrE56kdJQufAxZpvzZsClb23fv3nkSuXkYXdDwww8/1IWgaU5Vo8+M6O1MZ86fPHmiExc6A1M3l/ukxsCys679qwQ7MyL6sQSo6GP5kzsEIAABCEAAAhCAAAQgAAEIQAACEIDALAGOWMxi+T9Pz5b5YuR7P/Cju7mx5qqb5A5ndaU1bm3c6hhVsZtyc1IREQEMAv47d5WItquNpOo+CuYLxTR1Z2ExDAE2EPDYhGWWJRtyWRXFP2ufYiLwDO+r+JwrsCY4v3ZxuGoxy9Z/qmHbiWinDhBk8wszW5ZreI7ZTsTWth2/BvzBS+HsTWjUg9fjyOKhTo9cOwfKhjrdGv7N1Wm/Lq2KOFxNGvkFTXb/P//8s6e5yo5fBuh6C07bnth6Orsn/TuE0fmHdssIqhfVhSZlnV7TcQt9V4SvW6xtVAwsa4ll4Q8fbDN5+NmIABXdCCzJQgACEIAABCAAAQhAAAIQgAAEIAABCOwh8N97Ip8u7qqdp1Vr331QaMNJUulPexsyKkr/lWeQId2O6iNVlouEzHyMnzc3XIu1ZiCKj1a13hirs+Pw5ucsr+fCXSWl/WBnggTrT2D8TZdPnz45sbTbCJ8VwGOm0FmkWTkv6em8ubAn/1Wz9iD9ThPiWaab/s3YOcEFwcZULVY1M6lSayfrVdrXKmH6Vzc5QuBYAs4BZ20nPbZQt8p9/CEOdfpWDdJZWNRpJyg7GOq0wWeVrjimOp2V7sBXJ90l8fr16+J5OUn47bffZmJr4ULW/JknPw0Cuk1DwD0LPkYixUeqrJ/+86eQWrj4/vvvdeKiGIsADCw728ApBtudZZyNLrVHjUd/6nrD7gbOSr7N87YVvQ0XsSAAAQhAAAIQgAAEIAABCEAAAhCAAAT6ELjXEYtVBv1au+xTB0u56FpQma1oa0TXS/9nKfVgeZbkzPz9l2Er4qoayTK6wM9VrN7+52/wUo9vphMAeshz4e7gjW1w8XSln1/CZ8+e+QPvD+nZce9p4r+/RCdKwQNfxen5CRGnSAHyzWftU7S0VerrWWZtg/yq8oZ0VkWhzRvweQQBNGraQFMCqNNN8Z43cafuijp93io+XHLP7BaFZKUuolhyvHv3Tt12FVUl9eHDh569eEn40/n3OWURsahm9aeXyh9++OHly5fRH8eUwKouwMAyBXiBtYtpoaY+J90NnBZks89NKnozHyJCAAIQgAAEIAABCEAAAhCAAAQgAAEIHELgXkcsViF23sq5Kk1PYG2H6DYobVGssgDzpNwnzCqxb34zzSpWfapvZy5nqVBP7378+PFOGkS/MwH/nbui9OLFi56sPDu7HLFoVCOa3Ispd4bvaQ9R5kEGRl3dF0XCkRG4nmqRFTD7uaoBh7geHSDmchbFJgqMAwI9CXh60yATR08s5FWLAOp0LZIXSwd1ukqFok4bGK+nTh+u0Krb6tyy/2MauoQCe32jidqPOp+ykDCq2VevXulbJTpowRctlmqHgWWJjNP/8HHMKee2YGffDdxW6tlY167o2SLjCQEIQAACEIAABCAAAQhAAAIQgAAEIDA+gf8aX8SKEq66B6Xz2rfuaNQ+xIMHD54+fSpjgv25q7DhryJAT1L7Jffkco0w19vVPstlzx6LTL5iMXgv82/P9y+Ibh3zmP4EwdRrHj582E1I7dsV89LcwYWRRUrbAngaRufBxyNSLGzPthozxbGKwAXUsFV76hvKO/L0saquCQyBwwmgUR9eBTsFGHk8RJ3eWbkXju7RXVGnL9wAOhSNlbrqkPUW+eOPPzqTVf9d9RUjZ7K3CqZln9evX3cust7LdHuItjY0g3fO+hTZMbCcopo6C3mZ3cDO3MgOAhCAAAQgAAEIQAACEIAABCAAAQhAAAKdCfAVi87A8+y+fv2qe55WXdAYk5Bhrnae9G/4k0WaHJn545s3b5R+jNLBsWrPQIa8HUS6RhZitcrosHOpJZ5uXld765zvtuw8FpncubuNLbFEwG89oMC6oLEnNI9NUuevKPQs/rF5ydTAY8vYmb9nPAzcpGMcC9CZ+81VC08bc5I8RbBVamco0aooN29Op2gDCHkgAc8MgkZ9YAWdOmvU6VNXXzvhUafbsU1TRv9JadhusWKlzkYUnj558kSfOHj79m0x8Mg8i8KPE+Ddu3daWNCZh86vh+G73PrQ2aNHj8ahcTpJGFimVXaliel6u4HT+trsc6WK3gyBiBCAAAQgAAEIQAACEIAABCAAAQhAAAKjEeCIxWKNtN6E0J1SOvzgsXZNRdQGiexxZaoy7BXjrbmlNM7uXsVKVibakjx7kUeQ/9dff/WIMWwX8wh/jTDaWTf6yCob2c5AVg3s2vPuKZ5Hts4m/j2Lf2xeHviSsOdQ7/mqSYTW+T7gmO/UYYwM08B38xl5bGxRFxsaw4YoLSQnTQicnQAa9SlqEHW6RTV5NDrU6RbklaYHvoKhThf5ow4ZiFbBYaXOIJk90p0s6sLFXqwAOh5wlgtcsjIO9VMjoU7D6ljLtnudNpdFPejbb7/9+eefew7Fm6XtFpGBpRvqkTO66m7gyMyRDQIQgAAEIAABCEAAAhCAAAQgAAEIQAAC+wn81/4kTpTCIFdhyR5F2wxPnz4tbiwFtrq+RR/41hVQf//9t5ZiX758ifH3iVqdIerd7CANFD0fqSsVszvLZe3FghDgEALOsT3I1nM817Wvv/32W5EJNmFFRNsCeAafzscYPO0hFpaGEVGM7FhlujFyQdrJtkr7GuTdoR0NUobAZgKeSQ2NejNeIqJO0wZmCXhGHtTpWXR4+gms0hX9yRJSBHQixXNDuU4FOE9yQtUmoC9df/z48ffff+/89VRJpV2Pz58/2+Ld6ikDy62qe1pYdgOnTPCBAAQgAAEIQAACEIAABCAAAQhAAAIQgMBZCPAVi641pQ8Ba6NIX8125qotkO+///5c1z6t2jO4ueGafauos5EQbC0Bj0lxZ7OMtUXwh9eYEwYclehcI4m/jKOFFHO/iXPnfW6PTZIsHh49ejQa1WvI4zEW7HyMwSNShN9ZtpjvWsfNVYtVathatgOGv1t5B6wCRLotgStp1FLeNCGqRLrsWX8aWIIuJ6VIc0r8VydG9DFJzYYyWLxtvfcpOOp0H85nzMWju3ZWWT0iRdSdZYv5rnXcXJ1mpW5tg/GH1wSqLqPJtBhFnUUzMhNuEZQngFZ4dNpBN27ocxb6E1hPrP1h9MlWvmURMTKwRBR3c0itvfxu4N3qlPJCAAIQgAAEIAABCEAAAhCAAAQgAAEI3I0ARyz61bg+dK4VVWd+srv94YcfsHN14jppMM/lbSct2shie6zMPTu+I5cxyKY9VO1oRjk1pLx58yb+HN9hdxD/MYbOJV1lZNO5pXkO+J3F7qdztVbJzmON2pm/ZzwMZVd/RCep0gxaJ4LpRl3CHOGoy5PUrkTAM4N01nPW4tX3IWVoKM1tSauU/+wjzYmar8Pf4JMj6vTaVlEMjzpdRNQ0AOp0U7wkHgjYIyeUdhLQZzz1oeb379/b6Wj+1TzLtyxsSque6ryKlgT1J4NvzWXSf/S3KoUNgfUtC2mMPb/dukHIPlEYWPpwHi0XdgNHqxHkgQAEIAABCEAAAhCAAAQgAAEIQAACEIDABgL/tSHOeaMcZSal3QttJzjPV2gPSZ/wlm304OYaS81g1XV3R9XIkvAj+8/a94ws8LCyecwyLvAVC+3ipOcrVB0ddk/rVvqqwaRu1ntSW8VZA/6evNbG9cg2uDXk2iKPE95pHdKTv0Tyzyyd26pRcbp903iqR9gu2Hwu9nTDTLEhysWgURwIVCFwao1aerIMDWX2JxND/1QYuSmKIr569erbb7/VZ+L05h4fjeY46YjnUVkj6s4qike2nupc5HAHB+p0rVpGna5FUulsmEQq5n7GpMK3FDySS9PQeQBPSMKsIqDtBoHVQdO///5b5x904qXpEmi2MrlK1NsGZmC5QNXfajfwAvVFESAAAQhAAAIQgAAEIAABCEAAAhCAAAQgYBC41xELA8T0US0TvY8fP8r2wmODohx//PFHbXKc9HBFYFiL27RGrudzUpOXU1eEdjg88p/aLEZllLHX9EzX6U402YPJsMXxjPaxEfa8zE+mDH/88UfMesnR2UxtSYzr+XsM8v75z3/K4rNb2aVy+PM6kWHEzedWe+T01/iBIVcN7xvKuyoK1i0HtgSyHpnAeTXqcLhCenKt3q35XVNkuBm6aLXcv07tEW/VeNtTeNTpnrRPlBfqdLfKurk6ffPit25mmjT9U7A+djHyOcbWrDqkryUpqUY6wKbjFrrv6cOHD99//33dExdahnr58mWHsgyeBQPL4BVUV7y77QbWpUdqEIAABCAAAQhAAAIQgAAEIAABCEAAAhAYjcB/jybQOPJUWfvWvVDFr5+HImsDQxvGPW0rG6Fexc2/r9ZI2mOTtU1eMtmGtYDJ5Bz8p8deR/Vy0p4ouy5ZjH369GnwWnCKt2owcabZIZjnGEMQo+6+dbFoHpskJdLz1EdR5isF0PWQxeJ0Pt+iG7iLIsUAz58/j+5jHcXZcNXcemxZWuS+auS8pxq2ClGLOiJNCFyAwBk1al1kYJt1avrQKWv9q1FCc41GSP3rKakqVIH11q+/H374Yagrt0864qFOX2CUaFEE1OlaVFGnbZKr3iaKMO287vZUU6RzXSKS0dwt0/9TX0UUyzK4Q5BTzjp3oVFXipCqzD8vz5ZRq5TPnj3TXTCzT2/iycByk4pWMW+4G3ifyqWkEIAABCAAAQhAAAIQgAAEIAABCEAAAvckcK8jFqssyXSZ9M42oVuanLbOuiNK19vszG6Q6Kv2DAaR+SgxZMTjt3Bd1XqPKtH4+XrMMs74CQvtfWq0cQ4441dTkNAeTMbsEatuL+7c0jymDJ1N/M/SFKvI6bHR7HnqxvlVk1B22UNUgdAnkZOak9aCY4+ctXJpms6q4X2Dur4qCmZzTeuaxM9L4HQa9ZKpk8ZM2W5qmpNWtnTEWp/s0CubPv3kmcrDaWcFHuTMqj0prBpvuzVX1OluqE+XkacPok5Xqdabq9OaEVipq9KQskR01lFnEVNPqeUe2/2nT586P5+VJo57JwFpMlGZ0dSsBSWpf1p13KY8SN1aNb/vFH7A6AwsA1ZKC5HuuRvYgiRpQgACEIAABCAAAQhAAAIQgAAEIAABCEBgHAL/NY4oHSRZZSa1ygBrKrzue3aaO1/pfIU4aM9gSgOfWQKr2phn33E2FzxTAqOZZaSybXBrm/ndu3fa9VS/cw44G3I5KsoZDTs8FoeRZ08DIGXKEYtI/hCHZwzvecRF1p9+DrKH8AduHbJo0mGbk7YW7/D0V6lhqxTjbkVbJdUqVSoUYVUUT8/tRoaMIDAOgRNp1NKWpSpnNp0iqTn3559/lrWfbjrQtcpL5ysUUjc664SGzjPrFu3Xr18Xa0HjhoZiqejFkB0CoE7XhYw6XZfn2tQ8kzLqtIcq6rRNCV3R5rPtqaZjnZRI4+qtTesn+vpT6jnrVt+X1fLsIzz7EJCapG0O6TZSnFRr2shYm6+GncvcLbW27CE8A8s2bueKddvdwHNVE9JCAAIQgAAEIAABCEAAAhCAAAQgAAEIQGAtgXsdsfDsyEaCe4xfZYThvPPsYucrRI89g9iEio5VrFZZHBazvm0AjwX8KvvUziS1namb/7SvqW0b7XF+++23uivXY+XWWc4q2RXtpAe8yHDVLNPTAEgtxyNbT5GqNJKzJCL+RVHV4GXEWQxWK4BTSwnZacCple/+dIqz4aq5db88o6WwqvieYaF/AYtmf6lIG6bsCyBKCeCGwCEEzqJRS1fUKJGpyhoEJL80ap2sWEVP07SUcB208OhLUtFHsAdFnV5VxXZg1GmbT+unqNMVCaNO2zBX6YpFmHZe93mana9QwXVoTYtaWj/3zKq6UuTmBvrjNBWdXFVdqOV7zp2mYk/Pu6ZPT+F+kPytVfMYWE5RxXuEvPNu4B5uxIUABCAAAQhAAAIQgAAEIAABCEAAAhCAwPgE/nt8EStKuMpma9Xadyrk58+fndsG2ka63hbRKm4334yMn1xP28+Se1XrXUrk5v4yy/Bg3HO8qhZh7dWF3hEElluGsB7hawkwQjrFwWRAIKtE6mlP77lzV5W+alAaoZGcRQaPIfsGS/E9xXc2CWWx4YrKPYIV4xZhnvHG7mKp/QFWTWGrhiy/DDtDrlIOizPFVJhVA92YiKaFwgcCPQmcRaOWnDLozHqxbsuW/dMeXNLfdDxDb/GvXr2y05E9qOYsBbaDNX1aHCQzPk2FcSa+SiTUaSfVCwQraoAqI+q0s6KLMG+uTqMrOhuSP5hO7GetTt9UjJzl1mxVHPw17aqPx1j+3O8QUjqP8T2uFgSUnc6d6kCplguc1zeoDeibYLetwVUFL3aHFnVKmnsI3Hw3cA864kIAAhCAAAQgAAEIQAACEIAABCAAAQhAYHwCfMVisY627c7qpswXL14sJpo80I2S2kZKPC7i1C5L8bLMWNRsjy3638fhN4WE1f5W4blwV7n0tNSZLZQ2R2WSpU1K/ckMWn+6fLe4waY9aX9zms13NM+iTdgqM9w+pfOL5LmpsaLMakXF1DqLVJTnSgE8DaNn/11l7rn2csrWFVccDDsbl7Qu79r0V01hnpa5VoD94YtVnGaxylQlRizOLzEk2ldEgQMCkcBZNGopNlkX/vnnn3eer4gQdBxaqcWfSw4pYMd+Cao43A04EfhF6qy7ok4vtfM+/p6GgTrtrIuirnVzdVoY/W0pm2icVXCrYDqUqKWttMg67phOjmpvngFWKWi9XctlaVK4ZditLyvoWJQw9v/QqzKVAP7dDS113rnKGFiuWvvsBl61ZikXBCAAAQhAAAIQgAAEIAABCEAAAhCAAAQCAY5YzLcE2SJs21N0nq9QrtqB2JbFvMQj+fptHdiM9LPymBSM1ApGlEUHFYpi+Xe8ikl1C6BWJBsv7ej4m1M32fZkVLw7c8ABpGitEoF0bmkek4WLtZ+IegSHp2FsO9i5rXSZjYuRiFrFKpN9I6laj+yOX7QlrSXGyOn4hxdPy+xfUr/C4y9pVopVwx2GXBk9fkLgFBr1kydPUjl1BYBOhsizYvUpNc8pC825tc51bBAedXoDtKUoqNNLZPr4e5QW1GlnXaBOF0H5dUW/4lrM9JIB9NWC7KNP+ujBdFrUqWmduygSUNP1r7oXU7tGgMhNg+RRBxh0YEYdwfMm7j+McY3ayUrBwJIBucxP/7h04d3Ay9QmBYEABCAAAQhAAAIQgAAEIAABCEAAAhCAwJTAvY5Y+Le+nj17NoVV9NHVTaklhxFe6de18DDy6v/Iv2fg2SbvL3/PHFexwshvZ9V47tztaZaxpziyK9XOtPZm/v77b11If8nxpHgIbcABxD/L+Pv+nnYS4mrosM1oQrCeIu0v1PVS8Fgk1Cq1x0Yw5DXaJywkld3L/N/RqgVzwHT8G/w2zKOK5hmvgmybR61VET3Kw1GsyBcChxDwdIpjNWq9lWcznX5u++iNTVgauMdY8P3796u+H2Vnuuop6vQqXEZg1GkDzjiPUKeddWFrgKjTwujXFbUowUrdUsMTmYykFrL0UYvZ8Dp3kQWeDaYJ/d27d7OP7umZbkP4b1Kozkr6hvTD4iB88/7iaeGham4Oqnr7bJogu4FN8ZI4BCAAAQhAAAIQgAAEIAABCEAAAhCAAARGIHCvIxatbbbevn3rrNR4y5Qz/LmC+fcMVK6bb0auMj/yN+BzNZhu0qZbj0uZbr4SeynBnf6yb9AmpfqUzmXpTMWHDx+0baljFboLUDvTuituZ/qDR7c3aAfsEf5TH3bR6tZLZmW4lPgG00NFefDggXbTtae4lCz+ImCbMQVEG/hvY6vRw9l31EoHPL5lC9+zZ23j3yGWXw3zTIsdBM6ysKs4DewvaRpL7lURx6SUlYifEOhJwNMpjtWopTOnQKQ/t5tkpY17bmfQ4bejXnvtmdE/5KZIm7pRp5viPW/iqNMV687u+PagUVGMkZNipa5K7WjuS4d0NS17aUKnFj0nfLT2ftTBxSpY2iWirn2UsqFCaV1IX/cq1qDdBtrBGSFlBpYRaqG6DOwGVkdKghCAAAQgAAEIQAACEIAABCAAAQhAAAIQGI3AjY5YaJsh3dqxa2KDTaHMne19ypijjDAePXoUf57IoU0s3RYW/pYuHlNxVDr/pqwT2okorRJVW1B+Oz/PlbGrcr9bYE9jW7Xj1QigWoUOUYQ/DVxfv35V15MJuzrdy5cv25mINSrOnmTt3VmPnc2e3DfEtQVOE+w5C3j2sDeYQqpBBiNLza3XPjeYVlwjt7/l7Bfg06dPzkRkk+oM2TOYrcv51Y+eMnfOa9U0caAVziyW1up6yFTzrL+peIbQ2bLgCYGrEhhco9Y12OlMoVdv6c9N60ITa3EeP1BZsmVDnXa2Dc9cgDrthNkomN3U62aKOl2X54CpsVK3v1I0HWcjp+zvBdZIWU+zKEuBDzy4uCTSIP5OgI2k1TJXcXj0qJGNxDs8WQaWw6ugugDsBlZHSoIQgAAEIAABCEAAAhCAAAQgAAEIQAACEBiQwI2OWPjN0z33UE7rsriLEKP4r7eJUQZx6JvjEj78vXr1ypDKz9BfL0Z2p36UXbNqlMVzZawR/eaPdHG7h8Aqy1RPgoTZQ8A+8ZLaz+3JpX9cv2lvFdk8u+z+s15RJM0I0f3NN99EN44pgSKfnk3Cqa7ITHDDcdNp2av72DYZPUlWL1rFBP2qxWhqmF2/KSK/qpnGiu7zIopFwAGBQwgMrlHrmNb79+9TMh1OgcpgzpOLBNPB6VS2Pm7U6SqcUaerYNyTCOr0HnpZXFvdQp0OuPy6Iit1WQPTT10Rkk3HOl/huWZCK3KeKVVrQRtWMKZyXs/HM1s1LbW+7mVXzYBnO5sCyRJnYMmAnP2nc3lNxdRu2kkL698NPGkBERsCEIAABCAAAQhAAAIQgAAEIAABCEAAAkUCNzpi4d/08q93R76ylnCmr6v17mDD7Wfo5BZRX8+h/SdnoQ7fKnPKOWYwjxUpxgSj1Z1dI7ZpyCFlKZr+BKk23HG7uTiyNfSAsnfBZ3NPR6QN0WfTvKpn8VZdZ8vZz0fGLs5E/FvFzgT7BLMHjT4yjJCLXw3zjA89S5QOLHa+/jLOpuOPLhOuQ6yiZ8XGEwKHExhco84mL/V0j0Hnfqr6UEZxrlcumXj78/WkYM+Mo80CKpFTKUKd9tT+lcIUu5iz5exngjq9n+EpUmClbnM1SXPWVybS6Do14T+9r89feJYXtJiskGkuuEXA/zLVDtfr16+NxM97VYpRKP8jBhY/q/FDshs4fh0hIQQgAAEIQAACEIAABCAAAQhAAAIQgAAEqhC40REL5zaDNm79Gz+xDtLLvKPnrMOzUTQbcZvnUVsXsmWxjTlicTxmOjHwVR3Om5hlASNr6dEgSCR1GdW4f6PokCJ4DvP0tNQ5BMLpMrVrZMDb74qmP6EKnMNjlfr68ccfPemsnfiyS6w7T22eEg0Vpmjy1a1JOI07VaFjHgctToL2Xd1DtYqmwqj6nI3KqR43lTZN3KkWblPX04x067w9xaSB/Xp+GqudWx3h3bt3Mun++PFju1xIGQKzBAbXqKdqj7rJly9fZstS19NzcCu70ruuAEup2WMd6vQSt9R/2q7Sp9GNOh1RtHCgTteiijrtJ8lKnZ9VGvLpFnseUAAAIABJREFU06fpT2FcexZCo65naUWzqv/IUyrShd1aNz78cLhmQ+NVdEDFo3N7YGDpDLxddv5Vgs5LpkftBrZDTcoQgAAEIAABCEAAAhCAAAQgAAEIQAACEDiWAEcscv7bvtvrN1DLrvLKs6/9+8CtC/vaqlhQmekUt3hj4Ks6/K3Oad7RE5SEV/vXNp62Ftbum/aU02O1iW1uzxrx5GXsyyq6No1GGz1sgWORixZCMeR+h2d6sm3vZmXIxqIxzfFnJT/Es2ggUgxQRWwZW3jag/L68OFDlRyrJ1K8bFt289UzPWmCHmNfFc3ZJLpBcMrjLJ0ttl/7ckplZ1fxqYov4XVi6tWrVyOrXhWLTFLjEBhZo55eJRu6iWw9Hzx40LqzOIeU/sagtnaKOu3pXJ5ZAHXaQ3JPmKK2XAywJ/cYF3U6oriDwzmwC0X2djwCHAmvsav/Sp3uXklf2TQHbZj49E7nGXjFWWvsh58oGKG6Uxmc6NIo1d2GQXnP1bDq5aqSIANLFYwjJOLva/fZDRyhXpABAhCAAAQgAAEIQAACEIAABCAAAQhAAALVCdzliIXz6kptym6zvfDYmoTKM7YZqteuEkx3tlqkb6Spu3Wdm9z+JWkju1M/knWys2H4b0jqBiS9E/3A9lYs7+B37hblv2cAfR3FLvhoTc42YotlcY6NMfweh2eA3XC4KE12g0nZnhKdMW6xJfcplHMG+eGHHwYReIrF7vI0xZSYFFrPUCPj2nHMkvR5HOeFi37DlJRJ5pYFmHPQ1og3zok+1Vfal+1OkRWZnxDYT2BkjTrtGtOS6q7rpidCZQ/qGVJSDWoqZAuf4pw+2jDiwShQnjmuFk9PraFO16K9lE6xJS9FrOtvjzMxL9TpiOLUDlbq1lafPrOW9ZGff/55bSIhvOCrH3niZh/N8ES5dpisCg4prLHE3XP6rlv27H1wc0EYWOrWy4GpsRt4IHyyhgAEIAABCEAAAhCAAAQgAAEIQAACEIBATwJ3OWLh3GDYZrAlUyenQZiqtvP9yscaTDh5ekwWevaKQ/JyfvRjKCM/gcquo9tgWdKHttN+dFj5+1AaMxfbysq/odWndM4m1O3ePqe9srH/PctNW8upheXa6LNp4tmBgMdIRacUtp017SC/srC7vD1c9JFwqFycaphTSe5QNOcFwFKZaqnTTu1LZU8PlHZAYWSR1Zdz3jES5BEE/AQG16jtOULFlPaiWwD85V0b0qMROQe6tVnb4e35scjNTrz6U+ewhjpdnTwJegigTnsoXSmMU1dkpU6VrruNsrcPTXl7DkfptdQzsWrdWwenr9TqdpZlhNZoKB51p2/POYdG3/feUxAGlp2NfITo7AaOUAvIAAEIQAACEIAABCAAAQhAAAIQgAAEIACBPgTucsTCY8qgdfnvv/9+A3f/+QrP0v8GAZaiyArWL9tSInv8nTw9tbNHDH/cA3E9efLEef32OLgENrMw8Gx/+qujYsjUHHwpWXXPWiabS1ngv4GAsTWr1I49RTYtjvMC425zgdMmeG3Pzc7FrY0+5Wb46JSIjnJ9/PhRFhtOy04jtQMf2SN8h9lHV4p6cnG2maNI2l3eaZR5lPD98z2dGpYdHlgilhlvLQXz+Ps/uTZO18gkefbsmaekhIFAFQKDa9T2HBEIqAdllxBXIRMS8WhEmovbCbBUFtTpJTIe/2zUXYriqf00Lup0SsPpRp12grKD2UMl6nRGj5W6DMjST01tL168SJ/KiHz/yQetf3oWT/QSoRWDNPebu50zVztKRq3ZOslakfacc1ibV3ZUwyhjMWUGliKi8QN4ltdCKfY0lQ0cDt8N3CDzlaJcZhH7SpVCWSAAAQhAAAIQgAAEIAABCEAAAhCAwH4CtzhiIetMz7qnjMW3GVhni+xGrdTdSDAyCo+ybfti+OoBxDMzwZ/NQrWTfQxhNlgHT3uzubUAzrMT79+/by2JM32ZO6eGVmre+ty5M27nYJ7LWTEm6FwpzuxsS5q0BToTbB3MFrh17ln6nlFFPXft3Jclq+3hLN/9PzW8yCDjwYMH6piy1Xj16tXTp0+//fZb3YJ5UuMJ2/DOr0hsY6tNVo9VuqbsYYfxUHC7yw/V+7bVVN1YTjVMVEc4v6StaI8atlldX2LrtECSbJJwKZFu/hklDeB77gbuJjYZXYbA4Bq1ZwxRXWRqTMXacU5DTjm7CWbPrRXF8CflJOlPcE9IT4NBnd5D2B8XddrPyghpd/mhep9Rip6PPIOA5Ln5Sp26Z7rwroakE/77q0mvM86Vba0YjKCr7y9ylRScLzhV8ppNxDj5UNfc3JNa2jJnpXV6ZukYZfQkyMDioTRyGP8inrTEngVxjpk9RbpDXlp01ZeXNGddZhH7DrVGGSEAAQhAAAIQgAAEIAABCEAAAhCAgJ9A8yMWI+xweKz8tf2ji2z94NKQ2SJ7+uhY9wiLqlpe9CwlH779o5rKrNb6152M5DwXTssoR7e59xdvmmNmsOsRfppIHx/bjCDIgDFBn7pYm4ttSdPfRq0ovy1wiN5n1tDw68loQ8tPJxdPeYvQsgCSXKcpZu+zV43LeEKj5QgW4ZnY9k8blKem7PTtp9lwPRtYEor87KNxPO0uz0m5aU2dSA3zqOtSKau3Up3mcg6Dnn40rYK6PhmlkVWvugUntUEIDK5ROydTeyrZg9ppbOc5qbJHjGlcWwlpB2QqidPHFjgk4qxuZ45LwTTpeDJyziNpLqjTKQ2n224YnppyZjQbzKMGoE7Poju7Jyt1xRrUcnqmITjNx4spK4CuAMgU4KVYuppBRq5LT2/lr5n92O0Yw/q87g0dnh0HQ5hVrSLTlzxZG+kzsBhwTvGotdaxGUKqYW5OhIirCOjmOL0G6qTltFVo3DjpIvYqAgSGAAQgAAEIQAACEIAABCAAAQhAAAKXJ9D8iMXhpvPaVMh2emYrdY+cnjuTQqbThbZZYWp5VtzT2iPShw8fitG1/nu4vaxz065Ylj0BJIOnOWlxdk8uVeKqvjID6JHt/DyWTNjmVmkY1ROx6yXb46ye+4YEbdOfkGCtLV5DPB3Ect6j6RE4zUizajqXPXv2LH263y1z56Lkqnc1jGONBtaW1G7JTZuEhuuikqOpZxCdwQBr6wkqwtrvsRh5XemRp2bV6Y41SFLumVIxWwUelXI2ou1Z7CAhupTVY4edKaWRVS+bOU9PSmBwjdrzGiXyqRpTtyKGnYZsJQR1eqkZoE4vkTnK327JqNOeekGd9lCahmGlbsok+si0NNOlhUvm4zHAfodOu3lWLTSd6ZTF/uyukcKxS9xLqoWnHlfxt+eFkJRnV8iTaaYG7//+JwOLB/uwYZzvHZK/3avHLBzP+s9sRDy3EdAnm4pTj4ZEXSR07GrSttIRCwIQgAAEIAABCEAAAhCAAAQgAAEIQCAQ6HHE4libLY/t0evXr/esjDuvqxTxpT2GFs1RBgHV13DTTWv/UrJuqPLY4B57bEC4PLZ9LWoqTVN2OZ6lcDUk7WKmEfu7s0sc1YmGNSrSEOTpCxsuH+2P/YY5ql3Zo41tJtKfmIwJbIElUuu5QEyKGzyRjGdPOgaWIxuj/BmliSy5tTXlHIrVqbU9f6yCsVSKWX+1ZOOaQ88YNZusx9NTR7IdH3YMj2W0bSOqm2vEfM/ukIrrUYYz06jOpc6UitncVYq6l57GXIRIakz8aTg8chrRdz7Kch9Z9dpZUqKPSWB8jdqYZ1OkzmBpFL+7qAQqqaaT/qyoqNOzWGxP1GmbzyFPUaf3Y0ed3sZQbS97C55N54YrdVpKzV42NclW/+icaIu/Z4bVW62WFGZr526eWlc5cK1sSdWp/s7uVOqqLByl46czX7vVMbDYfAZ/ym7g4BXURzxtz2WrNEa+51rENgrCIwhAAAIQgAAEIAABCEAAAhCAAAQgcEMCzY9YiKnHrqsReq1zpSvgs7loeWvnBkyVhfVZ2fZ4tjCVS/dI/EvJKoUqorgZduzdwNmmoEE+hWAE2/xI5oMeO78Du5WKlp1IUeXu7ESbcXkiZjeNLUWpe83eUi74byBg78IWB/kNOe6MUuyeTY9YaPP46dOn/pFq7QnDdHLRwSTtCu/EFaPLAsC/NaVYKqN/6I65HOgwThuqSVTZ9Z+WToNzsY/oywBrm8E0ow4+9mC+9rBQB4HHyeLjx4/FY4TqfY0aYZGD+n46sMyGl7KtUsw+quKpnlJEpIykrB51xnVKadWAWYUSidycgD0IRzgHatS2xhgldAaL4a/hsEtdVBX6Q0Cd3sYcdXobNzsW6rTN5yZPWambVrQWBrXykPk3+niC0xhdwkhDlmCZVPf8eeDLgl6aZpnb2shsFNvTmaBTibXzShPxvDnaqYWnDCweSmOGYTdwzHrpLFXxhSWV53SL2KnwuCEAAQhAAAIQgAAEIAABCEAAAhCAwM0J9DhioZuTDtnekKFYcZ1LpuGeq8jsVqKdHv+6ah/DLO2sx4vAnfsNdhnD021fsQhxl/ZX0nyL9ZUGruh+/vy53xy5Yr5LSXns/CSwxF5Koam/elZm1txoD7VWKTw2Q7W2x2rJTDopAdtyuulxhVQMv7u4k+1pk/7sspAa8/1MioffssQ1m6ejZTYUZIHX/nz//v3aKJpZDlEw1soZwttzXLphvy39aSyPmZ0O9b18+XIad0Afu2FX1HYGLPt+kTw3v9bt0X6ZPd8x+/nnn/0JbgvpfCNQRz7kLEpWOxKj4gm3bcSIdTcCHu3lWI3anmdDfUnCpqcKUzVpqYWs1b6W0lnljzq9Chfq9CpcPQPb3Rx1ulgXqNNFREYAVupSOL/++uv0fIUmuHYLlU5jdAkptfkQdT3lM4L7wA9ZzL5Yaeukug7m3JHxbEnYVaallVTHs9UqO6nsKQNLBuQsP51tLxTntruBZ6nNbXLqk03psOBJRGORZk9PSMJAAAIQgAAEIAABCEAAAhCAAAQgAAEIDEWgxxELFfiQ7Q1tvhbXubSwVcU+yW/YN7vNUL1NpMZqup26mL69zxqjpzz9p0pCdO2jFA3xZbjT4oPyUf5Zh5a543GU2QBTzw57dWqZReMbid1njT4jkPUsGSoNbp7rsbSouD2W4eLnfgK2uZ6nfvfLsCoFTSvG9wqUlIbcRsOIDBo8FpCxOKu+R6RY2WhpGznFXJyObfNj8UCLM/cOwXSxt6EtrKo4p7RTq5csohqqdvQzz2F/2oiqm2sMy2GbYGp+xS4m3aPplyJmJVeOynf2UfSU5B3uxfcgkkhShusOfbGYhkP9NG3/UhFr1VSq2y8J4AmzFHebf3qoe1sKxGpBwKNxHatRqxcXPwZY/GbOHnRO7W7te/QekWJc1OmIouhAnS4iOjCAujnq9B7+qToxTQd1esok82GlLgDRUuTsjJ8dCc7o7f/pMUZXLtJdjYFivxj7U+imXbeukVkUMiCeLWCjdyh78S1IWHzfnC1I6pkthXkyTaPbbgaW2QZjQxvhqX+cKS7FVCnOgLuBWblOWtFZKeLPbFiI/rajT2OwZeApBCAAAQhAAAIQgAAEIAABCEAAAhCAwFoCDY9YpAbiWkHrvKyvfZfiOpcuxK21g+jfJyhKtbYKp+G11xU3DySYNqGLZhweixmZjKQnMWa306bCpD46PlEEpVvMe97momuoNrTMlENawIpumWirUtJONJu4hO+JSzJkPUsSxsY2K+EInrYZQZDQvy8yQonuJoNuKzSK7KlfI3qjR0W7/xYdR2NsOsWoe9rmdGvLrlkgNUxUr6lyRjGIkV0K6JdNDaDzMOiXbRrSMP2s3iRkIGjPVqrBQ87pTbE4fYzi1G3qTnlOF0xjaXE3V7vyPTuU8krtAGaR6oBuu9twsxyVUfE8sKJopJU6lMVt93P6OZpiPbYThpTvTMCjcR2uUatvLk21eiPW61Wt1//ZluA8HbT2gOtsXms9UaedxFCnnaAODLbUxyUS6nSxXlCni4jsAKzUiY/GyaV11A4vZemKhFFZUlqOugtmKBticVB9GaBaPJp9n9LyVCNJllpjWjSPEpuGn7rT9y+plNpqmYbZ7MPA4lGhh+pZoa6Lm1yxSaRLtdGzrmPY3cC0mCet6LQI0Z3tk0b/oqNDYyjKQAAIQAACEIAABCAAAQhAAAIQgAAEIACBtQRaHbHQ0rm27lLLfm12drNG0qpi0bxV33aw7QxWoZSthn8nqdGmQhBYC3zpCm/Y2CjeruRZ3cuOYWwzoNGdu8WICqBSrOK/LbBy2XBQRHllKLblXoylDRuPiYBwyfaumFqVANOepU2mijbWVYTMEnEuefv7b5Y+P/sQMCrIMBPpI9tsLsVJwdO7Z1Ne8tTMoiNq6VNlkU4H6aPo1mQd3UVHZs1QTLyYYBpgz3ZputudpjmgW4pHqhqlEqq+Ks59ag/2zK6548uXL6kAg7vtma6oWgxeum7ieY4QdNMr1OCLFSczyqZq85S8svMMbnrR6HNCaaqsSrxarzB2t4pw+s+zzhz3TByxdDicBE6kUWvNQeY7Gj3ChCtVR0ON3v3V4JuerxBJpwHfkibgrIvNwVCni+hQp4uIRgiAOr25Fux5v6iVbc73YhHvvFInZUAzabbskNZvB91MAjjbqpYvan32LS1j0e3RYz12xsWMnAE632SkI/SzCxGz5y6cRbCDFRffQvQ9jUGDZ6rjFTdZbIFnn955YBEQT6/xhJll287T2faCAE2XNTQ4p4sYo+0GxirwVKInTEzwQMdmOTdHPLCwZA0BCEAAAhCAAAQgAAEIQAACEIAABCDw//7e+mcvKMuIQQn//vvvGWLZQW7N0BtP36bIMp3+DOJ5U/SFW2V2r90UX6qrQ6WWE7GYHtmKOaVrtUJaDG8EKO6Hye7EiF7lkaogs24RuqJgoS0pZBUZPIl42rMsh9TXPKntCTM1Ypbp0p4E+8T1NP6d7blPQTy5GDd6qow9261H2lVh7O1YdZNVqfUJXGx7FSeCbHxWdSt3FbO4c79qsE3PY8hdF6NnrAsj8PTfVaWoK/aG1KZjaSyR2vmGBKdRjCxCXlLhprEG95FKE0FNHaHBD16EccSzR1ThVZ+qOEDNFnyqhk2r9UA1YzqoTsWTT+vZR5RSxV451h17i2NFLHXr9pA1Eid/Bcsi8rMdgaJWE1pLOwFOkbKn6R6okNuDf+sBbVsNFhtexdFpWn2o09tqrUMsY/5CnTb4o04bcNY+8ry9Xmylzp5EghrQRzebDtdRZZ06Os9u032QqUjyqQhqNv3MU02x4nRpd5bZdfXWKzbGpBBR7JEh2wJrtwJ/w4FFzUmNM1aT4dhTg3aj3fO0qKmmJWrXDdNFg2F3A09d0dNG4umtae2n7mlq+EAAAhCAAAQgAAEIQAACEIAABCAAAQgMTmC7oXy2vpyuE6V2A9Nlbvm0gzLNLhUsuNsJ4N/m0ZZDCwjpTkaWhTZUpihSn7gCuyRYmsL+3aBU1FSM6FYrarf0rO0QLc3HvOQIG05Gq04Dy91zl07r9Sn8TJLwUwGCCchS9e30n26mZg1sZ/rtok8lnwI8S1mKlC58xMLetaplSVMkvDaAPSnUEns6cKUDlD3YauhwFiqzyKlu+mxX8bTbZj7tNrmdfFYFS7c/04JU2TPOaipNP7j3z+CrClsr8LSdp0Wrlct90im2Ew0O7brVVA1LazO4a42Qm+vUnlKjwO1eK6QGT8eKupVid6tYRjmKrwmbOc9GLOq9UbZ2Lwuzgt3Z81Ya9eaKzl4wY0NNHdU1KL+0tq51+Ki7VBDU6SUyU3+7itN2OOuuO8VMxavrM50iQ6FQpw3O9rxvROTRLAH1uKLGogAKNhu9iud0dm6xuiU9sFjS0AEVrINu5hQmDnQ99VjnG4SKUKUBKJFYTNuhMbNWjkY6S1N2h/llaVJIsWx7cZPwaSIaSA0C+x/dZ2CJrIpLE5F/utQZox/uWGr2UezoaDE+q/jpqm+WRXG0LA6PaQo71xLPXtFZS9usdVcc/zOR+AkBCEAAAhCAAAQgAAEIQAACEIAABCDQjkCTIxbZBtJ0g6G4fretwNO9pbiIGRxaw2q9GutZ0w/C7FyXzBBlZlgqabatVVzHnEZJs8jYZlWchvS77f1dUdLueFYKf+JGyOl2hcoe9nuKIqUtatvejCGY8UjiScg091l3I5GmWPpszhlA/I+mwk/RDWtR5C9mCDkdbNPCnqjWZgueliVzZ3tIs9GP8jSM7exR1yNwNvIHLNk4oFkvw5X9dGaUxao+OCvBLItVP7NSewp1YJhskz4t6U7Ly+Jcf97hzuhKI48ABzazYtbFwUEts4XarDSLKk2jN4UikyyAPavGnruz22aZhp9TZbV6dXgaQCxjVJVnpa3r6TdSkXhS8+rmTmpLBG6lUS9BsP2dmkyV92hbEuNp7NRTx8iTqaEDoE6n1e1shNPaDz6o0wEm6nTaqHDbBK69UqcJa5VWFkaSumvdU/4bRJJgUmOqr2BMZTNe86cDb603iGnKSz5aEmwKIds4iGL0ebNTc405LjmkTkxrreiTbfSolotRdga49sCSwXEWNtSptL5jFelM+PgzayRLLVD+dUdI9eg066lWXFRpplFioeTIOvUe+Neo6BSO3EZFG49GfufKCshPCEAAAhCAAAQgAAEIQAACEIAABCAAgUig/hGLWUuXqYlSrb2EUBItKWp9yli90iOtOXZYB5ckWp20JYlPa0HIjNUkwGxJi4ItrfFlGxUVl4OztdpIJjok854F3NjQo2OaY4rLYzwUZZND2zNKsK6EUdTM4WnkEqnuxqHW4qfNRl1JwmTiDfvTsMiJVdnChPQQINORNpZRDlXcIVLVytTonmqltXKpno5G47QWMvfsjOmUIRv5Q8qzjTndcssE0E/PCJbB17jnFHJVMFvOqeSpT635dJXAewIbO52zM7gnL3sEUDeZbR6elA8Po0knre7M3cdo43AILQRQYyvOkhW1PhXBbqWqWTVUz6DUgsZsmrI3zdrb7E+p0Jt77jTfqbKqTCtavkrUYkVMi6mqUV9rqgFqjCq+0E0FUxtuLdi0jm7oUxwrVDXnnWWqVOhsz81a7OEqa6bRpeIdLptRCxq1UlEzN+p0ig51OjSPzZOyPT+qm5x3oEOdTntKRbfAerQXjVQVlShpPmqN2WCo7r8/C/Ud6ZySdpp+lp3xU0D2SzKtI8nmQW0IpnKpdC1kU5oeNSCTTcXZP6Rkado/pc5tHh6nNZL6LA2e8k+DNXUvyZAyWftum6W5R+VYVXa1KE9rP8vAMlt2lXF2KEvra9YtMo068qycHk+VxT9m1uoUGj3STOWe7d1pmCWes2XUskwafm3fiWleqaJjoYLD00lThsGtZp+lw08IQAACEIAABCAAAQhAAAIQgAAEIACB8Qk8kIjTtR6Pz/Pnz3/66adpSC2cPXz4cOr/5s2b9+/fp/5a2deS6HfffZd6bnB//vxZy3x//fWXEVfLl+/evTMCVHz0559/Pn78+I8//vCkGdaFZ4l5oivMFKzWQGepCtSLFy/sZLUn9+nTpzT6x48fX716FWNpZVZF2yNwTCo4vnz5Iqns6tNOlYqZRVz789dff1VGWb2oEWpJ+tGjRyG1pVbtzEupic8333wTw6uFV2SlZNWM3759G9OfdUgGEXv58uXsU6encKlb/fbbb1l47d+oIWWeI/988OBBUbzNw2Ax5c4BpqNBKoB6t6o19TmXOxuLMuG1kxQ7cvbo8J8a5Z4+fbokhkYJjTxLT2f9Ncuoe2ZTsDr+L7/8ko7eMa7qXbNS/Jk5ivNjRl4D3devX7NEqvz0TFJLGZ1uaFJBNEprwp2WaMM8qxrRBDcdsWPi2WQX/c/isNvGyN3/FISXmmIUXm1SbXXtSBWjB4dGEikwtr63XyvOMq3yU/1LY3imQM6mvF9f1XwhStO+LGX1yZMns5lOPTVHqL70RhYeRebyUSn0F32mcT0+Gk/0p1YRNF45Yiz5GBq7JiNNeTFwFCMINi11DOl0SBJNdkGwVCpFV9PyA3Rmd7dgt9Kot1WuFFH1Lzvu/lHCTr/4NFPqsvAjz6eo01llLf20VaalWMEfdRp12m4hPDUInHSlTmqbFLCgNO5XETM+Uhe11LBzZVJpSkgpjVrrKE6ymQDGTymK/9Fn/xnXb4PqqJ9aaZldxVUVB1BKNlVi5dYifPQxMjUeBWGiDAoZ3J6NDENDC1WQLukHGepqI8ZaRHGtyWCy7ZEUfjUVO66/+JnWpEpRXfdceDzpwBL5p71GnqGbqB/Joe68v0erRtTI1W31r9IPvUaO2K/lNl5O9bTi3513A29V0WmbsV9P0pCpW11gdpZJw+CGAAQgAAEIQAACEIAABCAAAQhAAAIQGI7A5lMg2n+dFkbr1EaCuqVjGkW7F7OXrBjpxEeyNyre0qdlVgWLUfo4tFg2y2dafPlIQtkbbRBMPMMickw2LPcbSYl2DGw4lI5MkWbZbhPVEEmPhEvZGfLo0WZKSl9bILPVIc9MsNlgtmD2081tOxMs/aniZPU+K4PCqIWIbRrX41as2apXLtoe86QwThixmoWTeqqw4wi8UxJVUFq0zH32kqo3ZSVKf9qzz06w+6OnRqWp2MGtTufPQiWNG4cxKfV3u7MrVgycORTXyH0qubqVEX7nI8/glskfftql2ClVu+hLk46K458+jMoNcE43dE+BG9qLusM0PD5rCainTweWrK8pwKrBKsigoUmxil17W+Jri7knvD3DRlYqiLqkPSDPiqEqmNW+hG7tqGtPl1HUFg4Vf7Z0wbM4WLUQKaQ51fkNOXk0JXA3jXpKoOjjQWR3kGIWVQLY44M6aZVcGiUyVUrTQWPVDKWSqjrS6HJrvLVHb2MQU1yj1FPJ1w7sRuLTR8U5Nyt4/GmXYprRID6o086KQJ12gtocTP3a0/sURuNSOw/mAAAgAElEQVSVPdrMyqBYs7qiuvDm1z2PwHGI2ODYr4AJ1IZ890RZeg3fk+bmuJ52spS4prkQXXsis1Oe5qbZlub3FCtjYDlKqVjqJikoiV0s5rRo/XeXJOQZB5bIdtrw0lro4/Z0oijwTofyWtJJpoXV8LutD05XV8TZViynjXkqj3yUzrbdwLtVdNpOPANOSvuogTGVGTcEIAABCEAAAhCAAAQgAAEIQAACEIDABgL/b0OcEGW6aKgFtWJqWvKbXXdTav6lai1ZakHKsxV07LqVFj3TRTTb7V9a1R6G9s+mGJWCZ+F47dpfKva2xd9iqwgBlPi0UGnucquM/s1I0VDgpcMbejQVbNqqMwHW/lzanJtmvdZHbdspjAqlwtqS6KnCGMVX1fh76NqytAuvQhUpebbW2klYN2XbAFR9v252/VMzhn319P7yrMpRPchojWqHdicNE9/sIOlsw0YHX0ph2qI2W284WQmCQcl4JDLOLEYLZtRLUYfREDfbJCIo9Xq7XY1GY0keo++3bpNLIl3Sf9rlY1tKHRpv9+sVaYIagjwa7OHM9Rbj16IVUl3Y7oAqtbRfYxAQ6g1kNg+kaaVsc9tDsV933Za7EUuQD28/pxbgbhr1hsoyOnJsmcVpfUO+G6IYUyrqdJGnUdGo00V67QIY9VLsd6jTGqNQpys2Tr+2o3a7X6OW6rVnpc6YEeLktcehMu5kK014jwAb4i5p7xuS2h/F8yKwlEtaELln61qearFpSE99hVcY6QxLWe9slh4Z7DCGbFFmCakOOEtY/lNcx46T5xpYYu0IcgR+lGO2iqOELRxqP/7CqqU599rUT9UIp0iVgqeM/nWMqfBFCadSTRNp7eOB0KK6la+/+OO/arVARJoQgAAEIAABCEAAAhCAAAQgAAEIQOAaBGoesSiuuAVkWnvS9vPsyprWpLQBo4VjbRFp6TCsjulfuWXVpPQVcbrMPZvUINZaRmFnxZanltu0GhsJZMVfWrZb2tGfbabb1lWd9Tubo9NThXWa96kICimR1DAUS+mnoPTIKKMIhyhTqYy9+aX6sv3X7lRNRTJ8VIqlrjQrlRqPsKj4KqYi6l+5PR1qkN5koFh65OHToWEviVfd3+4+qv3qOXZO0N5W7CzMhuw0Xtk9Tr1SDTJMf2FM01xgDGjq1KssKowhTs0jZi0BZjeVFX1DqddGEaXZESzzDAJHT6FYm9E44Y2GrXJpHEtVgqAOGVUZmCiiKnGcMu6RRH0hVvTUISB7EiduRkDdv9i60lqY6hXyUfNLwxhu5XW6GtRQaY/k0/IqfKZ9idI0WOojhpv1E1VimlRPt8TOWlT60xjrWgvZZ/5KC3sx99006rXV5+l0du9Ym+Oe8HZP3JNyn7iaNexBWP096rSo0/boijpt81G3RZ3u068vlsuJVurs4dTuIJ6n+xUw+03QI8PaMJrTZxvk2nSqhFfxZ4VJPWczml0mMhYM1RKk7GWbEcolTKOaeZWgnqpCi21G6XjETovQwm0UNiOmEulNTWKrdEvvaPtb8v4yiqpHIY+l0xSm4mQvocXqU/SKNSgZojxHOQ5pjWsrS3BUU1kH1FikriedVjWyRFKP/E1rqXnbVeNZlFgSz0657tNDKjrAV015epaq2F9ZhIQABCAAAQhAAAIQgAAEIAABCEAAAhAYjUC1IxZap1tVNq0SblvaKy7AaRn9wGW1WQiSR6YMjRYchVEwZ/M1PFetyyuLpU0mI4vNj4TLvxdSbA9pABVkdp8piqpdkzT8fncHbu1wqfha/+1QhMi/usMzyIw2XOyBYHcc0diT+Ahx1RqNXrlhJDykUKuGX6O8qu4N8tt2dUZ2PTeVVdEafAxhYtnTMBtojBNFrdezJ5eWd8ktZUO1PE7R9kuinealwgra/vRJYUpAfbDWSLVUdxpSTq1gyNSgVp+dIopD3LRqPD72XDnNrqKPxh9Dws0T0H4Je05hBoHzPrqbRr22pmylJTRg+yV0bY57wttDBOq0h+3m0aznWKSKtltmnGvSMdZT/GHDoE4bVYM6bcBp9OgUK3XttNkwsOwf9IQxHaM6uJfeUDpkPc3Cs1w5jaX+vtSqK46T03xHW0BWYe15cFqEWZ9VVuxL5Gv5n2JgiYVttBE2W01Lnp5OFAWu61DW0hgbQdDb2QalfdUij7JYGg8zUI3KuFSns/4HVrRoKHfNd7OCBc+LLdJmDYCfEIAABCAAAQhAAAIQgAAEIAABCEDgDgSqHbHYsK4nvjI1qLLereUqpeO5WOXYSpWEtcqrImutc0+RVWVFc5mdWeykrdIVJTSWL9NHwu6xa7HXQ9MEnW7nYvROUCF63dalZfeewlchME2kWE0XM8+VoYxRZPWmKaLT+RhjQrQTGr9Q6lx75gJ1zz27Rxr819pSHLIbJDlVUokatuv0r6BJkrTsaYMfv96LEu7cf1XvMMwpirkPG8CYmk/U64fFawimvqYWZYy6aQd0ukMrTXuxIcD4jzRMGe3TySQG03BXZbDVFBPT7OzQQG3UmkrXWZ6YnarJEIxHRQKR5JLjYhp1EUgaQO+YS1iiv/SZNMrhbmNgP9HEijrtaUio07EbOh2o0552RZhVBEZeqVu7LODsRzHYfgVMbw0xtT6OpYXQPrlnuXhemrIongUBqS6GJpAl6Pk58gLynsLq1cazlbBqQKgVeOSBJZYxLOV5mlC7MJ5OFAVu5KhbWeq8SnCzqNIMi91/bRZUdKgOTR96kxK9AET/ahFbY/IIjXBzgyEiBCAAAQhAAAIQgAAEIAABCEAAAhCAQCDwQP+1W8d0pvz169dPnz798ssvv/32mzNKCBbWqrRc9eLFi4cPH66Ke2zgL1++qLwbiiyxVWqVV2t2jx492l+KAF/k//jPX0j/8ePHoqrNsCpZ7BRSEgrUTz/9pH/XJqVlTe30+JvH8+fPlZEzl2D4+80336hG9O/05yFt8s8//9RS+/+1rV9++euvv5xlicFU6cKl2j9E+ChGFYdazrfffmsnpX707t07O8yJnr558+b9+/dLAqs7/Prrr0tPz+Kv+nr79u2stOqDqvTZR2N6SlrVlzqss6uqgBrQ9Fele37+/FnWrsVpN2wIjTAXzFbigwcPov8I+kwUZo/j48ePUoqKVROzUMPQ0K2GMWw1RVG3OdJazlLQFuZVS52V9NifQRPbrFpEdV3jyVXrSyNq4CNtem1lhS4s7eu7775bG5fwEOhA4IYa9SqqGtbsjj+ggoo6jTqdNvJU0UKdvqqiktZyWvtyo05nQBr9HHOlbrp+orXNlECVlYc0QdzVCaR6iBaXtKztzELLg1p28K9HZclKvQkbB0+ePMkeDfhThVVJteBv62xRcr3AauFRS6zRZ0zHmANLU1Yq8mz6S8exhprW2Q2crbtZz1NX9GyJ8IQABCAAAQhAAAIQgAAEIAABCEAAAhA4NYEhjlhEglo+C/ZJWhjVqresTuUItqfBil3/ahFfBwD0r8yFh1onjaVY69BCvwqrW2T0r/7SUiupUORgwa/di8uUei2lEF6sAqhwJiQsoM+2ELHaYKmmvSi1QOPURGiHZ9ll1HapQM02LRVESEO7UqMK3WoDsW312CeW7B1lsGjnpQvJTrEdaJciPr3DEQtNE9mufyy+HCc1ENHIppEn7aoqSxhtwhSgAU1/Laa8aDkdJyBlrQFBf8pxkIN2aRWn7qwxXMYmLJRRpZMRQBzDw0wXaie0DQ3dqiNpRGeZktK687u1Cf306dPZ8GqlU6ug2ZB4ViRgqBbKJR24VEFqn3dTXAMfjahhSJ9q9UHJjHAu34Urtj2SOorADTVqP2pb9w7pDKidZhpUVt4BBc4knP2JOj2LpeiZNQbU6SKxMwZAnR6t1gx1Wrq0pL32St1o1XF2eaSn6dygSqHzEv7zFWmp1SC1HhWW2fUWEzdiQpi0TeoVRn96vzvvK0worIoZtxXiSotKGt5etcxyxoViBpa0VY/vZjdw/DpCQghAAAIQgAAEIAABCEAAAhCAAAQgAAEIRAJjHbGIYuGAAAQgsJOAx+bpYkYkdpG1D6otnJ1UR4iuzU5tAM9Kos8yCMLsIzyvR0BbyPFLNdoOl4nY9cpIiV6+fCljkVkO9PdZLHhCAAIQqEvAVi9DXhfTqJ0ApVfLFM8OPOxxbtRpu+Lu8xR1+g51jTp9h1qmjBCAAAQgAAEIQAACEIAABCAAAQhAAAIQgAAEIAABCEAAAi0I/FeLREkTAhCAwOEEdCeZLYNuJrMD8HRMAvq0wpJguvV/6RH+EIDAGQkYnTrc1nnGQiEzBCAAgRMRQKNeqqzi5/I+fPgw7C3IqNNL1Yo/BK5HAHX6enVKiSAAAQhAAAIQgAAEIAABCEAAAhCAAAQgAAEIQAACEIAABPoQ4IhFH87kAgEI9Cbw73//287SMC2yI/L0WAK6hnNJAFkB8imDJTjX8//rr79iof75z39GN47LEPjy5Utay2m5NIA/fPgw9cENAQhAAAItCKBRz1J9/vz5H3/8MfsoeOpTS4bKakTs88iQDXW6TxUMkkuqaKFOD1IpdcVAna7Lk9QgAAEIQAACEIAABCAAAQhAAAIQgAAEIAABCEAAAhCAAARuRYAjFreqbgoLgbsQ+Pr1a2ovMltsvmIxi+UUnq9fv16S07ikcykK/iclkBp9YhN20kq0xf7pp5+WAvAJiyUy+EMAAhCoSACNehbmu3fvjBlKUfT9ijdv3szGHccTdXqcujhQEtTpA+H3ydoYrFCn+1QBuUAAAhCAAAQgAAEIQAACEIAABCAAAQhAAAIQgAAEIAABCJyXAEcszlt3SA4BCCwS0PWri8/+80AG2Y8ePbLD8HRYAoY5yKdPn4YVG8HqEkhvj+aIRV22g6S2dGJK1f3kyZNBhEQMCEAAAhcmgEY9rVxdCf/27dupf/TR+QrjGxEx2OEO1OnDq2AEAVCnR6iFpjKgTjfFS+IQgAAEIAABCEAAAhCAAAQgAAEIQAACEIAABCAAAQhAAALXJsARi2vXL6WDwE0JpPdxziJ49uzZrD+epyCg4zFLNShbQN24fIpSIOROAqndJ0csdsIcMPrnz5+XPkZkXLw9YEEQCQIQgMB5CaBRZ3X366+/Pn36NPNMf8qa+RTnKyQz6nRacbd1o05fu+pRp69dv5QOAhCAAAQgAAEIQAACEIAABCAAAQhAAAIQgAAEIAABCECgNQGOWLQmTPoQgMABBFJjkdns/+d//mfWH8+zEDDuD+ZDFmepxJ1ypnafjx8/3pka0UcjYHTks1ivjoYUeSAAAQisJYBGnRL7888/jTeIf/zjH9JMnj9/nkYZ3I06PXgFdRAPdboD5AOzQJ0+ED5ZQwACEIAABCAAAQhAAAIQgAAEIAABCEAAAhCAAAQgAAEIXIAARywuUIkUAQIQyAmkxiL5s//8fvLkyaw/nmch8N133/3rX/+aldYwJZkNj+cZCcjMMf3EgdrDGUuBzEsEVL+//PLL7NPvv/9+1h9PCEAAAhCoTgCNOiIN5ytS3SM+kkNf0/rjjz9Op42gTqeVeEM36vS1Kx11+tr1S+kgAAEIQAACEIAABCAAAQhAAAIQgAAEIAABCEAAAhCAAAQ6EOCIRQfIZAEBCHQlkBmLTPN+9uzZ1BOf0xFYunlX1m9fvnw5XXEQeBWB1P5+6bDNqgQJPBQB46DU69evhxIVYSAAAQhclQAadaxZodD3K5a+6aFHX79+ffjwYQx/Igfq9Ikqq7qoqNPVkQ6VIOr0UNWBMBCAAAQgAAEIQAACEIAABCAAAQhAAAIQgAAEIAABCEAAAmckwBGLM9YaMkMAAhaB4oW7XIJu4TvPs+fPn//j/7d3t0dtK10AgG9uBUAJkAoclwBUAJQQqAAoAbsCSAlABZASwBUkKYFLB7xnhnk1O5KsyLZs6+PJj8x6Ja92n7XhMHOOtLNTOt/pdFrar7M3Avf399laxuNx1tboh8C8nLD46X1wcNCPNVoFAQIEWi4gov7coOr6ivjF1OnKXuF0y7+Ga52ecHqtvFsfXDi99S0wAQIECBAgQIAAAQIECBAgQIAAAQIECBAgQIAAga4LKLHo+g6aPwECeYH0fpz5Y//8E0n5R0dHxX49XRS4ubkpnXZ8BuJ2wqWHdPZDIP2aey5NP/Y0W8XDw8OfP3+yl2nDIyxSDW0CBAisVSD9VVu80EAi6ur6itvb27u7uyJOt3qE093arwZnm37HhdMNwrZhKOF0G3bBHAgQIECAAAECBAgQIECAAAECBAgQIECAAAECBLouoMSi6zto/gQI5AXSZJH8sX/+OTs7K3bq6ajA+fn5/v5+6eQ9yKKUpR+dr6+v7+/v2VoUTWUU/WjMy/X0CIt+7K9VECDQFQERddRXxJOyZrNZccuiwuTp6SkC0eKhzvUIpzu3ZY1MWDjdCGNrBxFOt3ZrTIwAAQIECBAgQIAAAQIECBAgQIAAAQIECBAgQKBDAkosOrRZpkpgEAJxw8XT09ODg4MvX77E/5E8PZlMFlp5aSJUNkIk6WZtjR4IzEsf+fHjRw9WZwmlAvf391n/4eFh1tbogUAk/M37GT7vy96DVVsCAQIEGhcQUa9I+llfUfpUpdFoFP19qvCc9xtWOL3ip6jNbxdOt3l3VpybcHpFQG8nQIAAAQIECBAgQIAAAQIECBAgQIAAAQIECBAg8CmgxMIngQCBtghEKtju7m48ZeLx8fEznyn+jxvoXl9fR38kCtSZ6PPzc8Vp8cSDb9++VZzgUOcEoiAnEt1Kp71ocU7pIDpbKJAm/CmaauEGrTKleVmel5eX8YtglZG9lwABAgMREFGvvtEV9RUnJyfxV0nPfiUJp1f/zHRuBOF057as/oSF0/WtnEmAAAECBAgQIECAAAECBAgQIECAAAECBAgQIECgQkCJRQWOQwQIbE7g6uoqiive399LLxn94/H49+/fpUfTznm3P/88RzZ2atWbdpohlC5qXnJJeo525wQiczT7QbGzsxNJgZ1bggnPE4gf8lFiV3o0au1K+3USIECAQCogok41lmtX1FdEbBlxyHLDtvxdwumWb1Cz0xNON+vZqtGE063aDpMhQIAAAQIECBAgQIAAAQIECBAgQIAAAQIECBDotIASi05vn8kT6IlAZINNp9O/Lubi4uKv58RTLyrOiQtVHHWoowLxZJLDw8Pi5CMR/+7urtivp9MCaQqgoqlOb2Vx8vN+EXiERdFKDwECBIoCIuqiyaI98+oroqrz6empx39KCKcX/ah0+nzhdKe3r3rywulqH0cJECBAgAABAgQIECBAgAABAgQIECBAgAABAgQI1Bf48vHxUf9sZxIgQKBxgbiJZjy/ouawv379Ojg4qDj5y5cv845Gku5kMpl3tAf91Xl1o9Ho9fW1B8ssXULcrfPr16/FQ5EPF6lyxX49HRXIbfRffyB0dJnDnHZuczME3+KMQoMAAQIVAiLqCpyah+bVV+zv70d9RfXfIDUv0ebT/CJu8+40OLfcRgunG7Td+lC5zc3mI5zOKDQIECBAgAABAgQIECBAgAABAgQIECBAgAABAgQI1BfwFIv6Vs4kQGAtAgvdh342m1VMInLLKo4udKGKcRxqoUAkvZXubzzIot91NS3ci7VO6fr6Ohs/Hl3S+2THbLFDaKSbm643vdFy2q9NgAABAqlAaSCUnpC2RdSpxmd7Xn3FyclJZC0PIeQQThc/Fb3sSSMu4XTPtjjd3HRpwulUQ5sAAQIECBAgQIAAAQIECBAgQIAAAQIECBAgQIBATQElFjWhnEaAwFoE7u7uIgm+/tBvb28VJ9/f3887GtlRQ0iNmrf8IfTf3NzE7TmLK43+YqeeLgrEY1geHx+zmS+US5q9S6OdArnNzSYZmX+np6fZSw0CBAgQKBUQUZey1O+cV18RYWR1CXf9S3TiTOF0J7ZplUnmIi7h9CqYbXtvbnOz6QmnMwoNAgQIECBAgAABAgQIECBAgAABAgQIECBAgAABAgsJKLFYiMvJBAg0LLDo/RT39vYqZpCmX+dOk2efA+nfy93d3dKPkwdZ9Gav09uyjkYjmfe92dlYSLq56bpub2/Tl9oECBAgUCpQGgKVnvnZKaJOcebVVzw9PV1dXaVnLt1+fn6OUo3Pf/FMjKXHWfcbhdPrFt76+GnEJZze+nY0O4F0c9ORhdOphjYBAgQIECBAgAABAgQIECBAgAABAgQIECBAgACB+gJKLOpbOZMAgeYFZrPZQoNGIsi88yN1ad4hj7CYJ9Oz/si5j70uLirSTSJ5rtivp0MC8QX/+fNnNmFFUxlFDxq5zc1WFLvs6UOZhgYBAgQqBETUFTjVh0rrK+LBaC8vL0dHR9XvrX/0+Pj47P//0nim/ggbO1M4vTHqzV8oF3EJpze/Beu7Ym5zswsJpzMKDQIECBAgQIAAAQIECBAgQIAAAQIECBAgQIAAAQKLCiixWFTM+QQINCawxD1cK9JtKx5hseidfRtboYE2LhB7HVlxxct+//692KmnQwIXFxfZbA8PDxvMesyG1diWQLq52RyioK6pe4dnY2oQIECglwIi6qW3Nej29/f//PmTjvDZ8+3bt7RzlXZug8bj8SqjbeC9wukNIG/lEmnEJZzeyhas76Lp5mZXEU5nFBoECBAgQIAAAQIECBAgQIAAAQIECBAgQIAAAQIElhBQYrEEmrcQINCMQC6f6a+DVmTJxw1o59VRxI0bd3d3/zq4E/ohEHtd+kmICpzX19d+rHGAq4hU+/THxe3t7QAR+rrkyWSSbm62zNIvcnZUgwABAgQygdKfotnRYkNE/WkSlQ9R7fD+/p4SRd55PL+i2b8dcs8YabB4I515g23hdIOY7RlKON2evWh8JsLpxkkNSIAAAQIECBAgQIAAAQIECBAgQIAAAQIECBAgQCAElFj4GBAg0BmBy8vLeXOdl4wbt6F1H/R5aH3tPz09jfS44urOzs6KnXraLxC1MdPpNJtnJIZWPM0mO02jEwKR3np9fV2cavy0b38GanHaeggQINAJARF1bFNpfcXJycnz83Oz9RVxrajZyD4YpQ9by462pyGcbs9eNDIT4XQjjO0cRDjdzn0xKwIECBAgQIAAAQIECBAgQIAAAQIECBAgQIAAgR4IKLHowSZaAoGuCkT9Q/2px8MoKvKq42jpUPf396X9OvstEPtezGCLezzHDT77vfD+rS4eUJMWzMS2zvuy92/tQ1jRxcVFcZmj0chXtciihwABAvMERNTzZOb1l9ZXRIDx8PAw7y2r9KdPsYjnZqwy1CbfK5zepPZaryWcXivv1gcXTm99C0yAAAECBAgQIECAAAECBAgQIECAAAECBAgQIECgrwJKLPq6s9ZFoAMCFSUTudnHfesrHkZxd3f3/v6ee0u8jEwp90EvsgyhJ24/XFpdE/fLj6S6IQj0Zo3x7JH02x3b2vi9pXtj1bmFRCbrz58/c9OOKprSL2/uNC8JECBAIBMQUWcUdRql9RXxq6fib406w1ackz7FIsoIK85s1SHhdKu2Y5XJCKdX0Wv5e4XTLd8g0yNAgAABAgQIECBAgAABAgQIECBAgAABAgQIEOi0gBKLTm+fyRPovECd2+5GzlMUUVQsNfLmi0cjgWl9mVLFy+lpm8DR0dHl5WVxVpFjVOzU006B+AqnKfixobGt7ZyqWS0qEDdUjtq54rviB379XOHi2/UQIEBgmAIi6pr7Xlpf8fT0dHp6WnOERU+LK6bFonV2atFLrO984fT6bDc2snB6Y9Sbv5BwevPmrkiAAAECBAgQIECAAAECBAgQIECAAAECBAgQIDAoASUWg9puiyXQOoHSFNuYZdzI/PDw8Pb29u3trTrn6fz8PM1b+lxhZC+lmdmtW7YJbURgMpkUbxU8m82ifyPXd5GVBKKwajqdZkPEl9rGZRo9aORuqPy5IlU0PdhZSyBAYCsCIuo67MX6iviL49evX2st4Mz9STIej+tMtT3nCKfbsxdLzEQ4vQRah94inO7QZpkqAQIECBAgQIAAAQIECBAgQIAAAQIECBAgQIBAFwW+fHx8dHHe5kyAQD8E4s6Le3t76Voikfrl5WV3dzftnNd+eHgoPpQgkqVihAHeBz3uUZqmpOfQotjg9fU119n7l/EBi09UsQgnPiHfvn3r/fK7u8DcV3uwX+ru7mD1zCPh7+LiInfOMH9G5RC8JECAwHICIuq/uhXrK+L3TtQ/1Pyj46/jzzsh6jfSKouoHl/3FefNZOl+4fTSdNt9o3B6u/7rvrpwet3CxidAgAABAgQIECBAgAABAgQIECBAgAABAgQIECDgKRY+AwQIbFMgcoziURXpDP78+RPPr4gsqLSztP38/Fysr4gzI41pgPUVpUQ64wN2f39fdCj95BRP07MVgagFym2QL/VWNmJNF40f78X6iqiiSTNQ13RpwxIgQKCvAiLq6p0t1lfEnxsRb6y72iGKE9LfbvHLbt1XrHZY7qhwejm37b5LOL1d/3VfXTi9bmHjEyBAgAABAgQIECBAgAABAgQIECBAgAABAgQIEAgBJRY+BgQIbFng/Pw8kpzSScxms69fv8YzGSItKe1P25PJ5Pj4OO2J9uet7j2dIMcy8Jdx8+Cbm5scQlTynJ6e5jq9bINAfOtzPxCenp58qduwNU3NofijO0aODNQuZp02ZWIcAgQIrC4gop5nWKyv+P79e5Rqzzu/wf5cCDoejxscfJNDCac3qb36tYTTqxu2fAThdMs3yPQIECBAgAABAgQIECBAgAABAgQIECBAgAABAgT6IaDEoh/7aBUEui0QSU65pOpYz3Q63dvbizz4u7u7uA1nZIrEv8iRiuKKeEjF9fV1bs3qK3IgXmYCUa4TuXTZy8/G4+NjfJZynV5uXSBS7d/f37NpRH1FZPVlLzW6LhA/0qPAKSd3dd0AAAbiSURBVLeKeNSMKpqciZcECBBYQkBEXUQr1ldE2UP8cVE8s6mezz9YHh4eougl/pxJh93f309fdqstnO7QfgmnO7RZS0xVOL0EmrcQIECAAAECBAgQIECAAAECBAgQIECAAAECBAgQWELgy8fHxxJv8xYCBAg0LhB5SD9+/Fhu2KjQiCTdgd8EPTKfcolcKeZoNIpKlbRnaO1IRomyityqZfDnQLb+MlIh4yE2MY0omor8MJn3W9+RBicQRU3F6rhIdY2fXQ1exVAECBAYuICIOvsAROgbfyOkpZtxqKk6h7e3t+xC0chdJT2UtW9vb2N3spddbAinO7FrwulObNNykxROL+fmXQQIECBAgAABAgQIECBAgAABAgQIECBAgAABAgSWEFBisQSatxAgsC6BuPnuxcVF8R7nFdeLPOwozIh0n4pzBnKoOqMu8ski22YgFPOWGfn6s9ksPfr58JN4Lkraqb1dgUiIfHl56XoO4nYNW3j1+PF+fHycm1g8XmattxLPXc5LAgQIDERARB0bXVpfsd0PQIQ3PagdFU5v91NU8+rC6ZpQ3TpNON2t/TJbAgQIECBAgAABAgQIECBAgAABAgQIECBAgACBrgsosej6Dpo/gR4KPDw8xH3Nc6nwxXVGzUCk58a/gT+8IpMpva1sdjRqCf7777/s5TAbITAej3M1PPFBiow3n6JhfiSsejMCUd8VX73cHb7jzuKRKLaZCbgKAQIEBigw5Ii6hfUV8QmMB1/0IOAUTg/wh4klt0FAON2GXTAHAgQIECBAgAABAgQIECBAgAABAgQIECBAgACBQQkosRjUdlssgS4JRA7Bz58/o9Ai0t8jJ/4zNzfqBCIhPlJ1T05Ojo6OurSe9c81HsWQKx7IXbMfeV25RS36sjQtbDQaRSreokM5nwCBOgLxpYuf2+or6lg5hwABAo0LDDCijqAu/lhoXHLFAftU7SycXvHD4O0EFhUQTi8q5nwCBAgQIECAAAECBAgQIECAAAECBAgQIECAAAECqwsosVjd0AgECBDYvkDcqPjs7Kx6HpeXl5PJpPqcIRwtTQtzQ/0hbL01bl7A123z5q5IgACBIQu0s74idqRnBb1+vw/5W2btGxbwddswuMsRIECAAAECBAgQIECAAAECBAgQIECAAAECBAgQ+BT4FwQBAgQIdFogbk58fn7+1/qKWON0Oo1Hfzw/P3d6vatPfnd3Nx6NErfVT4eKR6acnp6mPdoECKwuEMVLuafrKGdaXdUIBAgQIFAq0Nr6iphtCx+sUWpYs1M4XRPKaQRWFxBOr25oBAIECBAgQIAAAQIECBAgQIAAAQIECBAgQIAAAQJLCHiKxRJo3kKAAIH1CsSNKiPjP73G29tbvHx/f08bkbgc/6IzPbNmO+6kGzUGe3t7cf7Ozk404v9of/Zkg8RpBwcH2cs+NUrvBvr9+/e7u7s+LdNaCGxRIGq6cj/KTk5O4pE7W5ySSxMgQIBAXwXaXF8R5re3t1EU3TN84XTPNtRyWiggnG7hppgSAQIECBAgQIAAAQIECBAgQIAAAQIECBAgQIDAQASUWAxkoy2TAIEuCcSDKb5+/dqGGd/c3FxdXbVhJuuYQ6SFxT1BZ7NZOvjl5eVkMkl7tAkQWEIgHgvz+PiYvlEJU6qhTYAAAQLNChQTkZsdf8XRnp6eYoYrDtLCtwunW7gpptQbAeF0b7bSQggQIECAAAECBAgQIECAAAECBAgQIECAAAECBLoo8G8XJ23OBAgQIEBgdYHd3d244XGkfadDTadTD7JIQbQJLCEQN+rO1VfE3bt9s5aQ9BYCBAgQqCkQz3areeZWThuPx1u57rovKpxet7DxBysgnB7s1ls4AQIECBAgQIAAAQIECBAgQIAAAQIECBAgQIBASwSUWLRkI0yDAAECBLYjEGnf8bCO9NoXFxdRepH2aBMgUF/g4eHhx48f6flx6+7IEkt7tAkQIECAQLMCb29vzQ7Y4Gg7OztRitDggG0bSjjdth0xn64LCKe7voPmT4AAAQIECBAgQIAAAQIECBAgQIAAAQIECBAg0AMBJRY92ERLIECAAIGVBK6url5eXvb397NRWn4j5GyeGgRaKBDfpmxWo9Eocl6Pjo6yHg0CBAgQIDA0gTTI7OvahdN93Vnr2oqAcHor7C5KgAABAgQIECBAgAABAgQIECBAgAABAgQIECBAIBX48vHxkb7WJkCAAAECgxWI5LC4+36kwXmKxWA/Axa+usDv37+Pj49jnMvLSw+vWN3TCAQIECBAoEMCwukObZaptlZAON3arTExAgQIECBAgAABAgQIECBAgAABAgQIECBAgACB4Qj8D2XOZkjPHW/KAAAAAElFTkSuQmCC"/>
  <p:tag name="POWERPOINTLATEX_PIXELSPEREMHEIGH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3"/>
  <p:tag name="POWERPOINTLATEX_CACHECONTEN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iVBORw0KGgoAAAANSUhEUgAAEigAAAGTCAIAAAAjfLoyAAAgAElEQVR4Aey9O+Lftnaufby/NOm2PQTbI7BUpozdJZXlIWxpBJLKlJZGILlNJ2kE1h6C7BFYbtPZnoG/N5snCA5AAgskAILg8y8kED9cFh7c1sKF/OTPP//8P/xBAAIQgAAEIAABCEAAAhCAAAQgAAEIQAACEIAABCAAAQhAAAIQgAAEIAABCEAAAhCAAAQgAAEIQAACEIAABCAAAQhAAAIQgAAE/ofAX/7Hwf8QgAAEIAABCEAAAhCAAAQgcBkCz549+/TTTx88eHAZiREUArMT+Pjx4xdffKGO+fr169nLSvkgAAEIQAACEIAABCAAAQhAAAIQgAAEIAABCEAAAhBoToANweaIyeAGBNjCu0ElU0QIQAACEIAABJoT4OJZc8RkAAEIQAACEIAABCAAAQhAoCKBn376SZdbXr58+ccff/z8889v376tmDhJQQACuwn88MMPv/76qzrmkydPdClUm1i7kyIiBCAAAQhAAAIQgAAEIAABCEAAAhCAAAQgAAEIQAACdybAhuCda5+y1yXAFl5dnqQGAQhAAAIQgMA9CXDx7J71TqkhAAEIQAACEIAABCAAgUsSePHixcOHD3W5xUn/1VdfOTcOCEDgRAKff/65y12XQr/88sv37987HxwQgAAEIAABCEAAAhCAAAQgAAEIQAACEIAABCAAAQhAwEKADUELJcJAwEiALTwjKIJBAAIQgAAEIACBBIH/7z/+4z8SP/MTBCAAAQhAAAIQgAAEIAABCAxC4PHjx9pn8oV59erV119/7fvghgAEziKgS6H/9V//pVeQOgH+8z//85//+Z//5V/+xfnggAAEIAABCEAAAhCAAAQgAAEIQAACEIAABCAAAQhAAAIJAmwIJuDwEwR2EGALbwc0okAAAhCAAAQgAIGAABfPAiA8QgACEIAABCAAAQhAAAIQGI7A77///u///u9v3771JdOtM+08+T64IQCBcwn827/9W3D37O9//7t85H+uYOQOAQhAAAIQgAAEIAABCEAAAhCAAAQgAAEIQAACEIDA4ATYEBy8ghDvugTYwrtu3SE5BCAAAQhAAAKDEPjkzz//HEQUxIAABCAAAQhAAAIQgAAEIACBmIA2mfQatl9//dX/6enTp8HXz/xfcUMAAicS0I3QH374wRfgX//1X9+/f+/74IYABCAAAQhAAAIQgAAEIAABCEAAAhCAAAQgAAEIQAACjgAbgg4FDgg0IsAWXiOwJAsBCEAAAhCAwB0IcPHsDrVMGSEAAQhAAAIQgAAEIACBqxJY3WT629/+9vr166sWCbkhcAMCjx49evfunV9Q7p75NHBDAAIQgAAEIAABCEAAAhCAAAQgAAEIQAACEIAABCDgCLAh6FDggEBTAmzhNcVL4hCAAAQgsIPA27dv//73v3/48OGPP/5YXkr+17/+9bPPPvv888+/+uorHTX5+uuvdyRLFAhUJ8DFs+pISRACEIAABCAAAQhAAAIQgEAdAqubTN9++60WHepkQCoQgEAzAlr70+Kgnzx3z3wauCEAAQhAAAIQgAAEIAABCEAAAhCAAAQgAAEIQAACEBABNgRpBhDoSYAtvJ60yQsCEIAABLYIvH///uXLl8Gpkq3AekH506dPv/jii60A+EOgAwEunnWATBYQgAAEIAABCEAAAhCAQE0CP/300/Kul59//vm3337TG1+Uul73one96E9XO/Q3gbG9usmkomnpoSZN0oIABJoRePDggYYpP3m6sE8DNwQgAAEIQAACEIAABCAAAQhAAAIQgAAEIAABCEDg5gTYELx5A6D4pxBgC+8U7GQKAQhAAAILAR17e/78ufHKmQ9N18++//77Tz/91PfEDYFuBLh41g01GUEAAhCAAAQgAAEIQAAChwho3+WHf/wtHxZPp6UbaLK39XdRe3t1k0mF+vjxY7rg/AoBCIxDYLUjc/dsnApCEghAAAIQgAAEIAABCECgGwHZR3p50ATvCepGjIwgAAEIjE9AY7uEvOgK/Ph4kRACELgJgdV9BDYEb1L7FPNEAqtdjy28E2uErCEAgcsRwB7cXWUvXrzQrbPd0fVadt1Y0w3q3SkQcYuAWjUr2FtwFn8unqX58CsEIAABCEAAAhCAAAQgcD4BmXayunXpbIcoetfLs2fPdkQ8N0r8ljWtHXz48IETWufWC7lDoJSALot++eWXQSzdiX39+nXgySMEIAABCEAAAhCAwLkElj1FfVJb7zpZvq2tf+WWNXruJu6wgp1bX+Q+DgHXRJcuo0609CC/K7mP1SvwOJIjCQQgAAEIbBHQcO0P43LHw/sS99WrV48fP95KB38IQAACEMgSYEMwi4gAAxLQ5teiG/hKgr+WstiA3377rfb3h72jzhbegE0LkSAAgREIYA82rYVHjx69e/fOz0KHwb777ruvvvrq4cOHevvAMm8uK66aZ3/++WcdFQuiKPpFz8L5Be/pXnjG2ou/9LFoL6oOBe4p27Xy+qcTxV0qRhrnIsNSYf6jKu/rr78+UUKyhgAEIAABCEAAAhCAAAROJ6DrGTrnt9gLO4RZbqz9+OOPF7qypYUGrR0EhX3z5s2FihAIzyMEbktA3VbjzzfffOMT0DabVgyveCfWLwVuCEAAAhCAAAQgcBUCbk/R30SMj0ZtFUdvDdj66aD/sIIdLBfRZyKgVqrOoj93glDrM8HjTOWlLBCAAATuQEBnrDWSazzX2O4c/vB+BwiUEQIQgMAgBNgQHKQiECMgEFiCiw24qA36NwiceNQpeZ2hH3Y7jC28RN3xEwQgMCsB7MFza1aXYvSxMieDLpvp/tjqTRldP9OfpqrlV03NOmSiwO7snM7C6ZYNL4IRzEBvWdaxF+1lWfpw0Bx5HLsJ/O/FM2l4L1++3J1Qi4j6du1qd2qRV5zm+/fvg5NhcZjqPrqWeu6LM6uXiAQhAAEIQAACEIAABCBwhED8rheXmq5tPH36VFbDZ599Jk+ZjsuLXmRsB0aj7Ektal/lU+MyzVbfVXOiceSY44AABHYQUOfVCqAW/vy4etQgpiHO98QNAQhAAAIQgAAEIFCFgBQwt7lYJcFaiQwrWK0Cks58BLSWohfuzlcuSgQBCEDgzgS0VB6sn9+ZBmWHAAQgcCIBNgRPhE/WWwR0YvbJkydFt8u2krqEP1t4l6gmhIQABCoSwB6sCLM0KV0S82+dFX2yTJfQpDrqHXlaqnWJaMrWmRPNZaWSTBaeFeyeFfqXnpmRFwQgAAEIQAACEIAABCAAASMBvZJEL2WIr2Aput7a8urVK72JR2a53u/yj/e8/PeLXnSF48WLF4qoFzroQpqfkbbStYCiKL7ngG593i1+Ici3336rFYQBpUUkCEDASEBdWB05CKw1QW3gBZ48QgACEIAABCAAAQgcJ6CNRr2XZMBjUsMKdpw5KUAAAhCAAAQgAAEIQAACEICAnQAbgnZWhOxGQJvs+k5D3eWUYMu+W1nsGbGFZ2dFSAhAAAIQ2E1Aup/eou6iv3nzZscxMJ2O0wkT/+SJJm5N3y5ZHBBoTeB/v3jWOifS70zAfRBTp3J1pVXHcDsLQHZXJLA0G30zRG1GU1S7Imiqk5mql87SONtBJmUIQAACEIDApQlILdla15Z+q3tlaf1WN9ZkbL99+zZ4Lbcef/rpp2HJLO+QC8STvqSCBJ48QgAClyOgZUSdMw7eJ61BSZZRU+PrcqBOERhb+BTsZAoBCEDg5gRYwL95A6D4EIAABCCwjwAT6D5uxIIABCAAAQiIANPoOM2ADcFx6gJJfALaxvIfq7i1a18lnaaJsIXXFC+JQwACEICACDx//txxePr0qd6r7h5LHTpCpulVr95bIuozaBwqK2VI+N0E+OLZbnSDRtR9Ht2C1am1L7/8Ukd1dYhN/8qtg7n6+MOgQiPW2QS0uqRpzDUbfQxEd8/UZtSWql+GVppKWekrl6VxfvLJJ8pdMpyNgfwhAAEIQAACEBiIwJFbZ0sxdMFMt9yDl6jJ8NZbZAYqpyeK9K7gmtzyo95z44XCCQEIXJWADK54x0730IJh6qrFu6bc2MLXrDekhgAEIHBtAizgX7v+kB4CEIAABE4iwAR6EniyhQAEIACBGQgwjY5Wi2wIjlYjyOMIaG/duas4vvrqqyrptE6ELbzWhEkfAhCAwM0J6Ni8e0OxXrZ+/DbH999/75C+e/du5DewOzlxzEGAi2dz1OP/LYVeiKLvIbx8+dKNUK54eoe67stKS2Z8cUxwLAQ0pelqouaeoNmozagtqUWpXVVhpXTUApWmUg4SVO6SQZIE/jxCAAIQgAAEIHBPArqUHisMCwq9byz9rTMFk4kurUO33J88eRJf85A2MiZVXT4J9DHJqffcXOI9cGMiRSoIjEZA3VmdOpBKF2IxhQImfR6xhftwJhcIQAACEPAJsIDv08ANAQhAAAIQMBJgAjWCIhgEIAABCEAgJsA0GjM53YcNwdOrAAG2CGh7feunff4XevciW3j7qphYEIAABCBgIeAfVPM/fWaJuxrm66+/9m93+/fQVsPjCYFaBD75888/l7T0mmf33T3/7QU6+6hDn/LRkc34HGQVOXSzRX+6xLk4lKa+hqR/9XjiIUsB0alWFVllF5mtk68HCajnq7Aq+/LvcjdsX5r6dINO1lri6psJR77SaMmCMFchoJagS19ZaV+9evX48eNssEQAfcpz9QseQRQZnFr2Cjx5hAAEIAABCEDgVgR0bWzLzM6qCnrJglSOrOr+4cOHEw2N1drU/Qd/oWEJI2OB10as4sITApcmoPHHLb+4gmCnOxR9HNjCfTiTCwQgAAEI+ARYwPdptHZ/8sknFbP48ccftY9bJcFhBatSOhKZksCyW7oUbdkzXf7V2suOXWPth+rzDlOColDtCDCBtmNLyrcloBX45UTQMpLLvYzq2XX1VWLHDxKsJosnBCBQhQDTaBWMdRNhQ7AuT1KrTkB709qxWrQCpyosjh2qQsUVleolXU2QLbxVLHhCAAIzEcAe7F+bweH5X375Jfu+dYuQweE6dxvIEneyMKxg96zQ/714ZslVmwG6i6WbkTv2EuL0//a3v3377be1tuvi9Kv7SLFW8fV3MGWVWkdm9Vdl7FiE0V2db775xi7YgGdt7cITshaBYOJJJ3ukzajv2N+Joi8ASLC0MPwKAQhAAAIQgMCsBNJqbVohScf1icmiGer7QluS11pu8MuOGwIQOJ2Alr30wedYDLp8zKSRD7ZwI7AkCwEIQAACCQJbOv9WlLTtsxUL/5jAcsXFHacWWL1jMX4LQBzR92lxTGpYwfyC44ZAmoCasTqU1ljsfYqLZ2mk/BoTYAKNmeADgaYElrPm8SvSEply8SwBh58gcC4BptFz+a/mvlUp7A6s4sJzQAJSFWQGbr1DNhb4cofg2cKLKxEfCEDgPgSwBxvVtf9KXH2QSXNNlYyCOYs3Ha9SZQV7FcsRz7KLZy4n3RaTEukeSx26cqZ9iE8//bQ04iDhi44oOZk1XuhGjb7A0KLgSrPoNiAfT3D1cltHMOtkORyZ8FZfB5LIkSWVBBx+ggAEIAABCMxNQK9m2HpZWvpwUpFuI3tEb3kchKSsXClasTI/2u24QXAhBgTmILD6TtMjNtccWPqUomi+kEhH6gVbuE+dkgsEIACBSxBgAX+oapIVJoPLfqK6xcWzVSDDCrYqLZ4QcAS2js+6AM6RXttxwXBAwBFgAnUocECgJwHpJHqNsvFeMRfPelYNeUGgiADTaBGuDoHZEOwAmSz6EDDagBc9nsoWXp9WRC4QgMCwBLAHq1eNfxBOHy7SB9BqZfHJJ5+4pPjii0Ox6jBqL4rLCvYqQOf5F+cqcqgCtNJUFMUFXk55yr51PpdzSL/UxRidPbJLrl1MnW16/Phxi4LrIlx8UDUtm1YJVYnpMPw6NwH7tvrCQUfA9014amnGVWkHvFQ2FxEHBCAAAQhAAAKXJqDLYFu3zlQuvcEhUbonT54kfg1+SuQShOzwKMMqVuZlawz1TbYOHMgCArciICs+XlLQ0ETH79AMSu1NbOEOlUIWEIAABKYnwAL+aFWsbRpVig5JI9hoBJDnogT0ulK9UveiwiP2yASYQEeuHWSbm4CUJb3qPl68mrvUlA4CkxFgGh2wQtkQHLBSEGkfAdmAloi7TxdbEm8XRuNnrAWxhdcOOClDAAKjEcAerF4j/hG1zz77rGL6uiLlUosPnrmfcIgAK9i1msHOi2fKXlsIfpO1CzTOtwXsMschdQP1w4cPsZYZh1QY3VJrenrshx9+iPPN+rx79y4bhgATE9ixC7gjigDuaGn7Mpq4sigaBCAAAQhA4A4E9Nac58+fJ0qq975s/apd8KIPMu8zZLZyP+Iv42j1iv6AJyCPFJO4EIBATGC1m+tOlAa0ODA+FQnssDd3RJHA2MIVa42kIAABCFydAAv4Y9agXhQ45hGoYQUbsx6RahACjx49GmexZRAmiHGcABPocYakAIEjBPRG6SPRiQsBCJxLgGn0XP5x7mwIxkzwuS4BfX3BIvyYqy4WydnCs1AiDAQgMDcB7MFG9Vt3BdW/xuZfb2sk/NWTZQW7Sg3uv3imW63pg6Gr8ukTuqv+V/QUgezZIynQUrV1S61dAXVCd994UXQ2t538pHwKATWbHfeb97WZHbEkmyQ8hQyZQgACEIAABCBwFgF9IjitnyTenVa6f2Z5f0QHDlJ4Vj/Upit2icJ2EIwsIACBDgTUzVe33FjDbQofW7gpXhKHAAQgAIFVApp9WMBfJTOC57Cq17CCjVBryDAsAdrtsFVzUcGYQC9acYg9EwEG9plqk7LcjQDT6Gg1rhphQ3C0SkGeIwRWX6saJ3jd/W628OLaxAcCELgbAezBu9X4TcpLwz5e0fsvninvHV/x2rfDerycjVJ48OBB4sMLumX3/v37Rlm7ZHcj3R3RZY3jugR+++23HcKnz4JvJbivpe2LtSUD/hCAAAQgAAEIDE5AOy76zk9CyPQLLPQt4kTc+KeHDx/Gnv19tgza0nt0/SUnRwhAoAqB1TcmarvuxYsXVdInkZgAtnDMBB8IQAACEGhNYPc65+6IrUs0U/qrLwIYoYDDCjYCHGQYlsAgb/kZlg+ClRLYPQ/ujlgqIeEhMD0BvYi57rvYpydGASEwDoHds+HuiOOUfUxJ2BAcs16QajcBy9Z8enN/d9bdIrKF1w01GUEAAmMSwB6sWC++Zb3vEP6WMP7hB9Zmtyj5/lDyaexz/9O+aC6WTKOiY5HqM2/fvtXn6lwKV3eIwLt37+JSaKTY8aGnOJ2sjz9wZAMTAAL9Cagv7Jgs/bm2v8zkCAEIQOAqBPy3AOhM0nVfGeUDn7JQfgFxrxLI2hTpq2LG16q5rEc4w6dXVKzaEfrym1ZwnKg4IACBiQno6+iriyr6vLzecdP02+kTUx2naNjC49QFkkAAAlMSuJDlyAL+yC1wWONrWMG2avNCXXKrCPgfJ5BeujmePincjQAT6N1qnPKOSUBHskrX3scsCFJB4G4EmEaHqnE2BIeqDoSpQsCiHoywHX+ksGzhHaFHXAhAYA4C2IO16vGzzz5zR+jrKuouWYnKlSpLfbGCbaGUDtP74pmk0aHSmS6ebbVCFbPP1qCGpHQdb/3KxZ4tMnfw33eEcd/MtE//2N2w71B9lBECEICAI+B/IUq2xBwXz6YslKsyHFsEshfPKq5NK6k+ivpWYRf/7777Lg4gFd0/rhcHwAcCEJiMgO6arg6AGiJ++umnyQo7QnGwhUeoBWSAAAQgUIXAhSzH3eucLOBXaSrZRLR8PeZL/YcVbBXphbrkqvx4ViHAqFUFI4k4AkygDgUOCJxIYHdPPFFmsoYABERgd+dFo2vRftgQbEGVNM8lYPniWcXN/bMKyxbeWeTJFwIQGITAbpVyEPnHEUNfAXV7EJbL20bJg/MkV//WqLHUB4Nh7xwEqOh/OZjEgwcPShurvgP2+++/H8x3nOirh1alOne7XKcq2Edj3yWifXkRa0ACpT1XRdhnE+6Ipca52rMGxIhIEIAABE4kMJNC5TBOWShXOhxbBGQMOxt7K8wOjWIrKa0Rb/3Uzf/x48f+i2dcvvrMkXPjgAAE7kBAhs/qoKQFx9evX9+BQP8yYgv3Z06OEIAABKoTuJblyAJ+9QZQN8FhNxqHFSzmf60uGcuPDwQgMCYBJtAx6wWpIAABCEDgEgSYRsepJjYEx6kLJKlF4OPHj6vb3EH6W99yCIKN/MgW3si1g2wQgAAELkTgb3/7m5NWp+NqLafrMo5LVo45Plfglwj3mASOXjxTqfwuYSzk6vu8jXFHCyZlOhZp9dxYHKyWz75juKuvVKklEumMT2BHA9jR2cVhR6wdUcYHjoQQgAAEqhOo+/Hl6uLtS3DKQu1DcatYWetA5+3Sl9K//fZbI7GnT5/u3m8zZpENpot2q0VWMfncWZYeASAwH4Et84ebqI3qGlu4EViShQAEINCTwOUsRxbwezYP8upP4HJdsj+im+TIW5BvUtE9i8kE2pM2eUFglcCFbsKvyo8nBO5MgGl0hNpnQ3CEWkCG6gSCY+6r6esNgOnN/dVYA3qyhTdgpSASBCDQjQD2YC3UwZWwN2/eVEnZT8d+aq5K1tdNhBXs43VX4eLZjiM7q+csjxfmlBTi7x5Kde58mFXHZ3eUnYFmB7SZouhYc5FmoAazr2F/8cUXRY2NI9czNTPKAgEINCVgeY9UUwFaJD5loVqAmixN3xheLVp2e8x4PUPpvHjxYjWLnp5b0nZ+e0XPIpMXBCCQIKC9t1WjXnMil1ET3Hb/hC28Gx0RIQABCIxD4HKW4+pcn+VZtKaaTY0AEGhH4HJdsh0KUoYABOoSYAKty5PUIAABCEDgVgSYRkeobjYER6gFZKhOwHLxLLu5X12qRgmyhdcILMlCAAIQuBsBXznfUhGLmLx//96/vVIlzSIBCHxbAhUunknBKt0B1bcC9VaPOaDHx2T7d2Bdhy3V1/U+Bl0HmqMKKMVuAnHr3UpKl8GO3BdV3M8//3wr8cDfLlUQkUcIQAACdyMw5fukpyzU3VpmaXnfvn2bPaP28OHDdLK6Hu9b6auBpQDL8F79qaen7KDV5XipW48fP+4pCXlBAALjENhaRnj58uXvv/8+jpzTSGK3OrGFp6l0CgIBCExG4HKWIwv4k7VAihMQuFyXDOTnEQIQGJYAE+iwVYNgEIAABCAwPgGm0dPriA3B06sAARoRWN3pDvLKbu4H4Ud+ZAtv5NpBNghAAAJXIaDZRAcPFmmrvID4yZMnruy7PyrjUsABATuBChfPlNnWV2UTchy5xJJItvNPOgH27t07P1MNDY8ePfJ9+rh1asqNStkc9U22169fZ4MRYHoCWmmynLdT0/rw4cORT2Ar7o8//mi5e/bq1StJNT15CggBCECgCoHsXZ0quXROZMpCdWZ4uewsa9NSX7Pl0qfMtlRiKSFSRQZRgLdMp60162zBCQABCExAYOuNiSoag0OL+sUWbkGVNCEAAQj0JHBFy3HLWlnlxgL+KhY8hyVwxS45LEwEgwAEAgJMoAEQHiEAAQhAAAJ2AkyjdlYtQrIh2IIqaZ5O4OPHj5ZFgNIvKJxeroQAbOEl4PATBCAAAQgYCWg2+f77711gvYD4yBk2nXbQ959canPcx3HFwTE4gToXz9SI7beeFiJzNHRZ6UEFf/fdd4FPn0eNSroaZKkFbVpbTvf2EZtcTiege5JqOYkrYTIFNUUd/z6eUlBGia8jLifC+dDH6U0CASAAgQsR0Lh6IWmNok5ZKGPZbxvMopoaX4omxUYvhpCKrq+fSevQjo7sdjUqrYAPcrM9+Na5X+nPnj3zH3FDAAJ3I7B1wUyLJxrE7kajQ3mxhTtAJgsIQAAC7Qhc0XJkAb9deyDl0wlcsUueDg0BIAABIwEmUCMogkEAAhCAAARiAkyjMZNuPmwIdkNNRp0JWHb2dQJQ409nwZpmxxZeU7wkDgEIQOAmBHQ23j8/r0+W6QXrpWXXoTidf/OnY72HfbJpt5QJ4TsTqHPxTEJvvagjUZ63b98mfr3ET/H1uR0capVUF3t0QcgfmOKUdQZX3/JmlInJ3NnnwYMHOsioI9pqPO4GmhxqzNow1mpIrQajdNTrlaZSVvrLPUk5lK9yH+dE+J0bA2WHAASuRcB/d8W1JE9IO2WhEuXlJ5nE2UqXtlCkjegugYxzaR16PYxuc0nVGYfz1qq0tPRxhEQSCEDgFAIa6LbM+a2h4xQ5Z8oUW3im2qQsEIDA3QhkjYgxgbCAP2a9INVxAhftkscLTgoQgEAfAkygfTiTCwQgAAEITEmAafSsat1a1WdD8KwaId9aBPyT7ltpzvS5s6WMbOFt1TX+EIAABCBQREAn2fxZUhqjTiwYr9LofJ3OwukEnT8Xv3r1apD3sBdxIPClCfxTLel1k0Tf/itKTbe2dCq0KMpQgXVP5ueff/ZFUpc+92DrcrFHgomtBhft9unrxrreI8H0KTbVUdGZXb9ouKcnoM7Ypz+qjxz5SOj0FUEBIQABCNgJTHmsZ8pC2ev0hiF9e3ir+Ppg79ZP1/LXYkFgPjj5t/afXAAcEIDAHQhoKHj37l1cUnnqDTLnrjbEUk3jgy08TVVSEAhA4FYErms5soB/q4Z6n8Jet0vep44oKQSuToAJ9Oo1iPwQgAAEIHAiAabR/vDZEOzPnBy7EbBs7vtH6rsJ1jojtvBaEyZ9CEAAAjchoC/B+J8s0ykyXe7QLQ/9q9NxDx8+lPuzzz6TDq+bZr/99pvW3hVG8288BX///ff6itpNuFHMcQhUu3imt6So0W+dpFwtsLqBOoa6x+qv43sO9bkzH5fqYscXGP0UcEMAAhCAAAQgMD6BIr1r/OIsEk5ZqKvAP0XO2DCOxZBdHXte0Wfrdv9R2uIAACAASURBVJm+cXRdm+iKFYHMEBiWgK6W6a0xq8d2NYBoCXJYyREMAhCAAAQg0JnA1S1HFvA7Nxiya03g6l2yNR/ShwAEahFgAq1FknQgAAEIQOCGBJhGe1Y6G4I9aZNXTwL6FoI+gZDNccqLZ2zhZeudABCAAAQgYCSggx+64uFrjJpe4wspidR0OU3H7XhzcQIRP7Uj8JeKSeuDWqWpFXWV0sRbh4+F30GgtZCkDwEIQAACEIDAlAR0e3++ck1ZqPmqqW6JLBfP5vjimd5uuHqZRDwxIuo2KlKDwKUJPH36dFV+jZbaz1v9CU8IQAACEIDA3QhgOd6txinv4ATokoNXEOJBAAIQgAAEIAABCEAAAj0JsCHYkzZ5dSZg2dnXCxZnfeMqW3id2xvZQQACEJiYwLNnzz58+LDvqrbOmOn4GbfOJm4egxet5sUzfemvtLTx3a3SFM4KL0MxeIUDXyo4qy7IFwIQgAAEIHBDAjI/5iv1lIWar5oqlkin07buYvm5zPHFM33i3C+Uc2vxXV9Rd484IACBmxN4/PjxFoGXL19u/YQ/BCAAAQhA4FYEsBxvVd0UdnwCdMnx6wgJIQABCEAAAhCAAAQgAIFuBNgQ7IaajPoTsFw823eGvn9ZduTIFt4OaESBAAQgAIEtAro5pk+faXXdOHXqK2e6cvbbb7+9fv161jveW6zwH4pAzYtnasq6fFVUPJ00/emnn4qiDBI4vjLHlwoGqRrEgAAEIAABCNyBgGVR73IcpizU5Wqhp8CW02lzvBRNJs/PP/+8yhYjYhULnhC4M4GtdRWtQvA1iTs3DMoOAQhAAAKOAJajQ4EDAiMQoEuOUAvIAAEIQAACEIAABCAAAQiMQIANwRFqARnaEbCsABhPz7cTsmnKbOE1xUviEIAABG5IYLl+9ueff75580bnx7766isdk9MdM6HQv3rUxKr3Guh8nc6KcOXshi1kwCLXvHim4u04Nxnf4BoQUyCSOnCgSauH86WCgBKPEIAABCAAAQi0IxCoIu0y6pnylIXqCfByeW3dxfILIivaf7yoe+vthirODgPqohAQGwIQMBJIDAtXXD8xlppgEIAABCAAATsBLEc7K0JCoAMBumQHyGQBAQhAAAIQgAAEIAABCFyCABuCl6gmhNxH4OPHj3/88Uc27twXz9jCyzYAAkAAAhCAwD4Cjx490r0yvcVAE66uqOgqmv7Vo76K9uzZM91P25cssSBQnUDli2e6fLVctbQLesWDU7HMCbXSjoKQEIAABCAAAQhAwEJApoXlxo4lqXHCTFmocfCOKYnxi2djCm+XSm373bt3q+G18s4H0FfJ4AmBOxNIrKskNq3vTIyyQwACEIDArQhgOd6quins+ATokuPXERJCAAIQgAAEIAABCEAAAn0IsCHYhzO5nEXA8t4ZfaRl7r1vtvDOan7kCwEIQAACEIDAIAQqXzxTqXZcwdI1zUFwGMXg4pkRFMEgAAEIQAACEGhBwLKo1yLfpmlOWaimxCZI3HJ/8uHDh1cvaWw7uBLtMJ1cXBwQgMDEBLYGB71L8u3btxMXnKJBAAIQgAAEsgSwHLOICACBngTokj1pkxcEIAABCEAAAhCAAAQgMDIBNgRHrh1kO07AsgIw9+fOFoZs4R1vS6QAAQhAAAIQgMB1CQxx8Sxheg1IVt8u/PXXX33Bvvrqqy+++ML3wQ0BCEAAAhCAAATaEbAs6rXLvVHKUxaqEatpkg2U6tVySdNe9b+QZ+ILRfpU+oUKgqgQgEA3At99991WXokhZSsK/hCAAAQgAIGZCGA5zlSblGUCAnTJCSqRIkAAAhCAAAQgAAEIQAACVQgkVu/ZEKxCmETOJWBZAbjDxTO28M5th+QOAQhAAAIQgMC5BOpfPNMVrNLjofrWwcePH88FYc89via39SYDe5qEhAAEIAABCEAAAnYCb968sQe+SsgpC3UV+KfI+f79e0u+V3+/g4qpLxStlvQOK++rBccTAhDIEnjw4MFf//rX1WDXWj9ZLQKeEIAABCAAgSMEsByP0CMuBKoToEtWR0qCEIAABCAAAQhAAAIQgMAVCbAheMVaQ2Y7AZ3s3dry9hO5w/Y3W3h+jeOGAAQgAAEIQOBuBOpfPBPBHRex4ttcw9ZELGriTQbDlgLBIAABCEAAAhC4KIHEsvVFSySxpyzUdaujj+S6O5HNqPR9FtkE+wd4+fLlVqY7jKatpPCHAATmI5BYZ4gXJeYrPiWCAAQgAAEIrBLAclzFgicEziJAlzyLPPlCAAIQgAAEIAABCEAAAqMRYENwtBpBnroELJ870xsVP/3007r5jpkaW3hj1gtSQQACEIAABCDQgUCTi2ePHz8uFf0qB6fevn0bFO3bb7+9idIcFJxHCEAAAhCAAAROIXAVrakIzpSFKiJww8AfPnzIlvrhw4fZMCMH+P333xOr8I8ePRpZeGSDAATOJaClhi0B3r17t/UT/hCAAAQgAIG5CWA5zl2/lO5yBOiSl6syBIYABCAAAQhAAAIQgAAEWhBgQ7AFVdIcikBiy9vJeYfPnS2FZQvPVToOCEAAAhCAAATuRqDJxTNBTChYq4j1NV69HHH1p6E84400vlQwVAUhDAQgAAEIQGBuAlq2nu+4+ZSFmrsdVindHb549ubNmy1W91l53yKAPwQgkCbw9ddfbwX49ddff/rpp61f8YcABCAAAQjMSgDLcdaapVwXJUCXvGjFITYEIAABCEAAAhCAAAQgUJ0AG4LVkZLgaAS4eObXCFt4Pg3cEIAABCAAAQjcikCri2c7rmPFd7pGqwltpAVqtL4RnFAlR5MfeSAAAQhAAAIQuDqB77///upFiOWfslBxMfEJCOjiROATP179i2eJa6JcPIurGx8IQCAgkHihz/jrJ0FZeIQABCAAAQgcJ4DleJwhKUCgIgG6ZEWYJAUBCEAAAhCAAAQgAAEIXJoAG4KXrj6EzxL4+PGjPimRDXar7W+28LLtgQAQgAAEIAABCExJoNXFM13H0qWsImQJM6wonXaB46NdO+7XtROPlCEAAQhAAAIQmJuA7sC/fPlysjJOWajJ6qhFcYzf6nnw4EGL3PukGb+0ws83sRjtB8MNAQjcmUBiiy7x/tQ7E6PsEIAABCAwMQEsx4krl6JdkQBd8oq1hswQgAAEIAABCEAAAhCAQAsCbAi2oEqaQxEIvtOwKpvOCX/xxRerP03pyRbelNVKoSAAAQhAAAIQyBJodfFMGe+4lPX69eusxCcG4OLZifDJGgIQgAAEIACB58+fzwdhykLNV03VS/Thw4dsmp9//nk2zMgBEtdC7rbyPnI1IRsERibw3XffbYmnV0u+f/9+61f8IQABCEAAAvMRwHKcr04p0aUJ0CUvXX0IDwEIQAACEIAABCAAAQhUJMCGYEWYJDUmAcvFs8RFrDELdVAqtvAOAiQ6BCAAAQhAAAIXJTDWxbP4Ztc4WPVZhl9//dWX56uvvrrVqxr8suOGAAQgAAEIQKAzgY8fP46sKe2jMWWh9qG4W6yff/45W2Qp29kwIwdIdNjESvTIJUI2CECgM4FPP/00cQV3/I/Gd8ZFdhCAAAQgMDEBLMeJK5eiXZEAXfKKtYbMEIAABCAAAQhAAAIQgEAjAmwINgJLsuMQ4OJZXBds4cVM8IEABCAAAQhA4A4EGl4806Ws0tOiOoGqLasxuX///feBYDs+6RakwCMEIAABCEAAAhAwEpjypsqUhTJW6M2DWZanHz58eF1Kv//+e+Jy3d1e+XbdekRyCJxOIDFcJN6ierrYCAABCEAAAhCoSwDLsS5PUoPAQQJ0yYMAiQ4BCEAAAhCAAAQgAAEITEOADcFpqpKCbBHQUd4//vhj61fnn9jPcmEmcySKzBbeZHVNcSAAAQhAAAIQcAQaXjxTHjuuZiVeBOKEPsURv0388ePHp0hCphCAAAQgAAEI3I3As2fPEpdYLkpjykJdtC76ix18SXhVgNJ3WKwmcpZnejU5sQx9lsDkCwEIjEkgMVxon08fZh9TbKSCAAQgAAEIVCSA5VgRJklB4DgBuuRxhqQAAQhAAAIQgAAEIAABCExDgA3BaaqSgmwRsLxP9q9//as+ULGVwqz+bOHNWrOUCwIQgAAEIACBBIG2F892XM0a8+LZ69evA4g77tQFKfAIAQhAAAIQgAAELATev3//8uVLS8gLhZmyUBfif66oxpsSn3/++blyHsk9sQSvcn366adHEicuBCBwHwKJXStBSAw190FESSEAAQhAYG4CWI5z1y+luxwBuuTlqgyBIQABCEAAAhCAAAQgAIGmBBKr9GwINiVP4t0IJBq5kyG9meWCTeZIl9rCbTIgFAcCEIAABCAAgTsQaHvxTARLL2jppd3auxoNfXwdrrRco5UIeSAAAQhAAAIQuAQB6UXffPPNJUS1CzlloezFJ+SHDx8sEC79XrTEUvKlv+RmqTjCQAACFQnonmriFm5iqKkoA0lBAAIQgAAEziKA5XgWefKFwCoBuuQqFjwhAAEIQAACEIAABCAAgTsTSKzSsyF454YxU9kTjdwVM30FywWbzMEW3mQVSnEgAAEIQAACELAQGO7imYSOb3lZStIuzMePH3/++Wc/fR38evDgge+DGwIQgEBrAhqL9PXFR48eafzRWfxP/vEnx9dffy3/33//vbUApA8BCPQnMOWZnikL1b9tXDrHQLVeLculN2P0STe9TWO1XPK858r7Fg38IQCBLIHEeGjZ7cumTwAIQAACEIDAmASwHMesF6S6LQG65G2rnoJDAAIQgAAEIAABCEAAAlsE2BDcIoP/NAR0UC2x6+2Kedvtb7bwXBvAAQEIQAACEIDATQj8U+ty6oKErmn9+uuv9ozevXunGxR6K4A9StOQ8UU4PnfWFPglEtfygT7WoYa9/MnK+u2333xb669//etnn32mxr/8ydLQ7SBj0V68ePH9998rsP59/PixMVa7YNpU1gFxldcV0xV2Kab+XYr58OFDGZPjdN52THqmLDNeo5AGRjW2ON+lBerI6ZMnT169enVig1nu6Lp+4VqLZFYL0b+uR6g7qMGotdBU4grFZweBicco3SlV197BZOQoUxZqZOBjymb54pmmiTGFt0iVvgpy25V3CzrCQAACMQENGrIFYv/FR4qQ3dLcSgT/LQIT65lbRcYfArMSoDtfrmaxHK9SZawHXqWmDspJlzwIkOiXI8DgdrkqQ+AJCNDvJqhEilBEACu1CBeBITAsATYEh60aBKtFIN3Il1x0JEzvTK+V47XSYQtvkPrSUXMdQdHpVp2i9A+4uiaqI4vL6VadQllOLd620Q5SZYgBgZsTwB68eQOoUvwTV9KaXzwTIF3Tev78eRGpN2/enHh9IhD10hfPpFdJo1quCelfuZfbIHKoXHy3Lajr9KOGex34k00leumQ+lWc9ReElOaq7vDdd98l7tvoe1buWKHuG5zVEd6+fauSZgu7FFPl9T9dIk1dlpWKqbJkQU0QQL1s6WIquAyVROWWFlb3GzV4qhaMEdVgVBE6B2AMXyXY0lQ0aKsxbCW4/LTaI5amMshYpMlYQi61qc4bj5yqjmfPnm0Vc9VflagaXOzbJUEF0707tRZZs99++y0HhVe5ZT2nH6M0sGi+cNNBFsglAkxZqEuQH1BIX23YEk9a09ZP4/un5+6JFzE1k6rs+tM06qZU1dcy62n6U7WmNeF9lbto6cvcvWStHJWUptolU+kbE2PfB61DLLUHZz05bVk1IoVZKhCVYq+C9EVc9Tj0STtMS8jp9cwYAnZQzOREH7fCsGqTLtPrvrcUKWWNGDJOlbL+gpna33ZdZs8Jpk6680WXNW5oOarI6pVxfclz2AX8mdYDTxzzL5H1DbvkJerliJCq00Uf0OLMf+sE/xh/lKB0A/277HEsVrxMeBkjgyzdHymyPe5Mg9sdlPwrTqD21nifkPS7dF3Pvcm4vOdXhqqzT91G6jIfyThd7FP9O8fyF1ZqbPWw+Z4eBNr9yjRai60GsURSEyyvJUqX+GkxOgRHRsfS8WV3KLwb3rVDpL9b2RoJXIP/lG7ki/DpbSxXQDUMpaa/4F6QGobm+mVXVxuI1+o46bKrsHPoMK4SR3MYj/JK29SfhNeg5E5hqeHp3MIyHFU86tkCUdbA1+kyfeViX9ZLx9zaOVKa/62R/8+fcHXroRJMh1H9xaulEiXSMpv4Q4cEG7wS99XO3LGwB7fq9x8j1v8dslwYNXi181sdyGcF29V+4BhhJe2TP//8MxCr+qOmAR1fKEpW+xkaWYqiNAosBeWbb77xE1cHlqfvc4pbVGWeyTbTQOPstMXh/NOC/fjjj2i3aUTLr2qK2uPXnyWwMYwsJZ0TilUx2dVSmPxEVJs9FSOpqkthna7mC7PDrZJKu52ppTml57+3ZP/RAVexLJuyu7dmVRFaZnXWzmoWW55qWqWXo7aSSvjX7ReyUNRO9NeotWvAVGUFI+Ty6PwThXU/2dkqRwVWb7J0padPn6q6G5XdCT+H4w5jlBqPWo6axI4qUyfqfPXUKOSUhTKWnWAxAc0g6RXYJYpsyOvuN3zyySdxwRefccycLQl3+JcOzpr3Nfcdf72C8n358mX69rsrzrJ2rHxjDdyFwVGLgCYjTWRZLUjdQfrSTJZCLYBxOolRRR1KfSGOgk8pgdKhLJv+CLYwdlC2mnoGUHW49brAGnWPRnmKvnau1WfNldrhzg7LQe7L1KlV0Mu9VIjuHFSl/zj4ssZ8lmO64yfWFV2tjbaAf631QIcx64jX5OMop9TFuYLN1yXjar2Vj7Y1//t83z+OfpYWXJqt8ViDmk12O1g6hoKVytA0/LUGN9Fzmxpb6qUF18hagcq4VTTnny7jKYN2WiR+DQjQ7wIgwaN6wTibjP47cwM53aPdSlXRtAW2TEkuutGhtcTlcPDlNg6wUhNVPPJ8lBB75J+YRjvXTmLpfsoNwTTeZbjTMSfpq+mQy6+1tgsteRFmNwEdZMouLKcHc41LWqCWAhCch9wSSTbjP46P/e0qW7qJcYAtvK1aPuivJQ61qH2HKlezPmtHT8Om+pfbIVoczuxdHlcFDjx3HBVT1jpoIbXcOGK7HNVDtW2kv+OHPVyavmNZv7JPJS6uupukUlVy9sAxqeLAHjyOcUp78DiW1RRYwV7FsngOtZLW4+KZiq0BXRNVAkr80y+//DKCBhkPndKGzzpyoaaj1TS7VhFT9X1YdvdprLo1kOnEZNrykTolxWV5M/Ty75LUohdKOUtEl64j68u189WNZFV3n+soal1SQxPSriIyegqRSnpWxzEKmQ6mxiCl1niyOU7KvjWruHoLxdadk0VF1nl9NbxlB1djQjy6Nh0/dWpN4pUaHjGTVZ8WV7As6yCrwsSe6eUSF14X/2SeuUejw74rY0xwsmB3GKM0zhxcHNFgq79aVa8B5/gt1ikLVYvwNOks79KQxqISZdedFUYhLfqGWqAdkaZFBdbMqC4gfaaP7rQlnpp98N4KP+SOVT8/+mhuDc7SCmJVxCin5v3dL9/aN9tKMDUtTeiXO51gRHp6MA0IauSWocCJqs1X6djOJnL+PR0SW1Ow7rsqUw0jUrCPz4B15V81FV0WHV4n5PKa0jGrnokdNFRzrVgdKpfFeFTD1si2exEjoKexXX/jz55056Di4sdhlzVmshzVDqdcwL/cemDc/hM+aV1riXjKZspZgs3UJRP1fpOfKqoEWnuRPqBFgMSqiw4ULtsWCbxKR8ESAXr+dLnBraJWOZpWMNoEqlNBlgXMis31+BaqRu+iBZlV4d0hhMWhf7UjWXeRhH63St733LfsabET/Vzs7vi0TBzXkvtxBcPlu+wCaFZKTEku8LkOrNQs/9Hmo6zAYwYYbRodk1ILqTSy3WdDMA1QryPUUuQ+9UkGguIe14XSEvLrPgLSir/88sts3K33ycr00zi/4/TUkqO2dKVjnLuBmC27AqRXb9jCszC0h9FooxbV6MiihiMtetQ1f7aKZuxcW9EDfynG9neUL9viuw94uKyXZSJlXauT1jIVe9ajozGxA3vwSOXOag8eYbIaV6BqbWovQxMr2KucVz13HteXftPhTwcdVoVOeKo8HQRLZ6Hl1FjCdJSmv2p3M5Znt49SayrtpRPXvZ3EcWcdjlT7VKtWC7EUU6nJFtpKUFaW0lGaq1WpuJYsjoRR7roWtZr74rms3qoIKrKajURSFP3JocdE0YI0lc7lWp2KqQrShBSUZd+j0lmqe6u+lN1qO1EFraLbajYKv5XFEX/JsJWjD2TpIArsNxUtNKj9yN7IwlQANaojcgZxszn6wqfdqr4g8eBRpVY7TyeS+LVRxQVCXu5R/WLKMUqdQi1Ks4lKd6TZJFrUwZ92NMgpC3W5LtNZYMu8cLAplkZXh+oMIchOXTshc3YqCVIb9lGzfHpwTkDwf1J9aegoKqZm2+OT+wjGZlGpxw+cna/9eg/cqlBV6yllVEteHcfUMlWiU0RazVRadADNfzyL3qqo1/LMtlu1BMG/qC18fKh0zSw7eWEHZVt+xepQvaRN5lpztGsAzqEBc9gBh+7sqintGKQ7z205qpuka6Ho1xE6nWRY1ZeCgiiMdGwFHmQ9MDsy+wEsBTylLvoINneX9Cv6bm6txkubDbpqlUdpyFswNSNns5BetBW9p/9FB7eKWuUgWoGrdNVItvHYAxwftDWp2bOrEvL4KkSjLq9dS1dNBx30u9H6nbFCLYvAaStVVd+ofUo2KZ/GgnQOhpVqHBsv2i86N6dsdqNNo1mBpwmgBpxo6tnmPQcHTQFVdFTjyQQN+2rwpRuLc6A+pRSq30Qjdz+tylZLox5/S5ctvNUGUN3TMtpI59RgouFXA8WyRCkxpJUtQ4dSUGVl9VKNaQpZXf4gQYnketBxR2Khxs+3kVp+vJMKeLZeSimpHm8yEftV3MKNPbiP6tz24D4mq7FYwV7F4jw1bls2ifpvz/0fJ2Jrx47Rv7VI2fQ1qwViG+fpbMr7AqgZBfIceVRq+8SYPlZc7wtnaSRSlaT57SagGUU6TZHVfSQ7i5ySZ6sVSW/QyC6ZLekojHGY0xaFPU1j1o2C1TKDY8Krqq0WR+K2oTFnC9dWQ12yq8tEMmT1yEVl35LWl0clzaam6dCSlJ/sljumGteI0We14ly+qw1GuauwqiyVeunOKtfq9cJFBgV2CeIQgYnHqNUGY2yKfYLtaI1TFoqemCBQdzmsYsOuNYMkyp74KT3HzaGBS0Xcqq9Vg1bh01jSM6xPe3Ve0EKkxh+xVZtU7etPDs28yjexfCxR/ZRxHyEg4Ksal+pdtaC6WOpFdZTQghTyiAw74kqwrZYs/4onq3bIFkRZbflOeHsPCpK9+WOC6tJ01W6NiMa0hVd7pWs2RY50G1vVALGDgsZTsTpUdzIwg/SXRzXa9ISruJJEM6CGOIXULKl/5S4ST9E1fq4KcJYn3dneowfpzqvjhr0UHUKqa+xuz5oUKkqo1HZLcjyicVRRu7JMmho6smOURhhLUseLFqSgfLO1dkpd9BFs7i4Z1PVNHqUqWM7rOIVNzXuxpsVHfVB/6rBKJGFQK+6qBae42d6kuOdWhITMDkcScszBTYJlCRsDDKIVuMYw2gTaf2xUy3Q09jksHd/YPPxgVZZH6HcL0tH6nbGlZcdMlW7LStWEktBn1Gg11yiuRgCFXHqB/tWsJB/hMpqrklBRjMXpE0zC+/3Id0tazaH2Li8UCYYuZbGyp3kcwsTz0XE4p6Qw2jR6CoRTMk2PkKqXU6TqlqkG8OxooNFpGeeXgVojlQb8ZYR3I5hzaLhLDGWKFWSnSSQRvhuHuTNKN/Kl7mJ1UY1/SzVVLUvT1lS4GKFLk9BjOiOlNtpc79d7Yt4XIv3qB8a9g0CiRS2NUIOD2pWGF2Piak6ql61W6tJsOoxLhiWjKv9qPEyXXX1NYVbzEj11QI3Vi0K+jKv6VxKqbypWMPauJiKYdv6+qMplS9dVmstwsQi2xFoGDUmbHjSckEpcWfg54i4lYEGtGllNVnW3Vb+qI1WxGtiiJ7haXtqeep86KfagqApFgqFr6p3twdXqLvVU1afH4aV0bowSCnVnN0a50UCtaCsdxdU4FgumuA7dlkNx44g9fSRktvdJSPWUhUlaNnWxbGpqaZakloz6XTzbmr22ak7+TefvNOjl17jTqgIsERuFEZAErtKfTsfbiNLBZLc6WF1LwL5j0VT70ZQTNxsNxFvagIWtBuutodzlpSFv8OanUkhIJ/CqQwE0rCmkP6XJraItqs9qLOcZQIh7t8afdO3HA5RLXI6Kg1WWhsqyo82odOkiqBTK2tLq0mGyVelzS7sT40A8x6l0q/Kv9js/30Qu6ZLO9+sqq2nGKPtE4DePnm5NiKWNaspClUK4VXiNcj3bpDEvDfvn1kJ63rHbaeeWIpH7qrasUmv+SpdOU//qwL7UrAaQRKbLT3HWmm0tWqWyjuMqX8mTzZQAWQJSO+Nmn9BnEs0grf1mJSkKoOYaix2MMz3lSQsfGwu+qDum7HR2d/h1tR1Oo2cuNZht4X4rSrsTPRo7yNhfKlaHKmvVAE9Y7srdLV9sCaxRUSmsdo3V5qGRJz3vb2VU3X9VZrrzaq3Jc5DuPLflmJ61t6pmy9+i61bvVkuCiVFlkVZjy+pwlJZH+lWf9cC0GMGvWZFU5FPqoo9gc3fJoK6nf1RDtezOqNLtxo5CavpYVWZiS0TqwdaA5vyV1IkVcfXBbbUiHNsixyBagWsMo02g/cfG49p1tvsXtRAXWPq2q6Z9DvqdgzlavzNW6OqyqivU4lhVC1XeINjyKA1H4e1t3mirJvAaS1orGFbqar1veSYqjkUne5scbRq1S371kGndzD7QXY5D1rQXGfXuNAElEk8x0mdiGkpnyzpeL1UxKgAAIABJREFUDR+ngM9uAulGvoztwUgej95LsKwdqoqOm4Q/fZyyMmNBlx6EY8PZkiZhFgJqFVstamkbGgRWFVEjQOmZW8PLkr6qLz2UGTOKg2kM9Jv3QbcoxVk4n9WtfPVuxTJ2K4Gy2JuldaFk44IrIw0XllOvqhqL5a6SWlJzuHAEBNIj81KDq1Wv2SGuX/lgDwaELY+WPqimbuzRlhybhpGc2SFFxclqDr6QrGD7NLbcWR1ePVSNbSu679/v4plG8NWhJOF5fCnTL2qpO57g1dxLE6kbPq2qJkiu/nSVgaYuw3Rqq9qkPNUY0hF3/KoekR1AVXEtspa00r3iwmq8XtUDdpTOotiltd4dmVaJIjJZhUnoLCOs6i7LYYEQd+3AMl8t2mq/dp4WCVeTDTwloUtz1XGwHrOIjrdJNexVyXd4btVL0GYSXSkIuSVDo44fVO7Ij3cYo7KNf6t5dPNXcy1tJFMWqhTCrcLvUO87NOBzLQgNX+kyXrqFbA3ORVpHYqBIKxWxTlKkJGwpZpLn0pVyuvDxOJC1nlQXW92kp8Wt9rMlhvMvattN6yI9tkj5bJr7ZIlvDWVFQ0qCSWKUc00rPdwlEi/6CTuoCFfrwBWrQw0pbq5blqb0otKhTKP0VmquDS8OFao08bqc6c5BjVgeB1nWsAyVluK0C7PDHHbNO17lOyLnWQv4se4dlOLgXJZtA/FA5wi3cMTr5EF59XhKXfQRLFsdMY3OPke6ZIsGM2aamhazM7jm7iOdS/N+vKUlH1mFjknacllajsRw4Ts7JhjcKmqVg2gFrg2MNoH2HxvVfRyNfY64h1YZrg+utdLv/FoYrd8ZW1p2flEZg/lFduWqGqOk9JMx3yCYphu1Rp9n7A5mpSCFDo9YqXGlZH0u2i86NKeiLEabRouEv27grOp73aKlJc+qSQqQTsH/Va03UHFj3SM9/hdl52eNO0sgsZ3nD+/OJNxSAFRHdl1XhqefeOA+dzl6i1h6NDjRBN4S+Cr+8fgQtIdABd1dLqUTDER+RvpJkuxOfCuisX/5kiTciaXa1T61b+S02AVbql3MITYVhXpHHxdJiy3sRqpYEnzSBCz1HnTGrekAezCNOvurem5iHFh+SowG2fQ7BNCMmW1RGgqCFlUkmIaReEwI1grSE/dCUmIU5VsxcDw8BvV+sJazDcnCv9/FM5GNazQgEj/aVc+KNbckFfO1T43VhVkS1BSoBq2/GNQOnxZaUaOC90l21VjVSNcudzXv1VVXvzY1E1cXYFXl0nhUt7utaq5+0eSOlwyqF7YowaWLBUIGj5aB1c90S5dyyQYDozq4sW+6FFYdx8crS/vcofH7cBZ3tqnsM3hcRurFamnqa8vfkSF0lWqgDymXra6kml2trNjzoH7gyn5Rx03GqFjNiFvCuT47ZsApC3XRftRNbA2MwUR2YruVJNX1mVKS6aFec0RpguOE1+Acz6H7Jqxg6vTbzJaipYz8YJJE8hjhSMFb1fNdglsTtzH9OwcTuqBVGOeOxLix1Qaqc063iqV5dBPGUroAtWvAi4NmbGGoMDfRMxca6o/YQcaG0SGYJjJVx/InfUDDYLpTB308ePRHJ3V/JRgE0KPyOrKRprirycYZ7VMGjjOnO8d1YfEZZFljbstxWV080sf9qjQuEh7vUy6FrVHFl+oS64GuRBaHZcTrXxeSvI9gc3dJSwOYIIzaZ3bYUUVXKammEn9AWNyug2gMiX8NfCRqFUmKEplmcJtYyR9tAu0/NqqVFrXqOHBisSXohkWPsizivCw+9LuY8yDauKX6/DCJtVxXRt9KXbqz+2lxqCHZl3P93AO3Zcpb5Ryk0+IRKzWodOPjan0FrU5a8dYgqSZhzOis5YsWjS1Oc7RpNJZwSp9081O7na/UGujSVqq0kR2jvaIE5oxvvGRPE02JepDGo/ndMsYu0m4pAFsDeKKM6Xyd+ZlIof9PQRsOuO2A0L8Io+W4uvjgwEq3rEtVqSlNl37sWNVYjkBbclSmGsT0d3DPaEvPiXuTtKwj6JRRDCfwsSwdB8qeUjhCWCXKmsPqpEcKfqSurx43rqygxvWIPahavpU9uK9VW8x5Xwncl8sSa3UScSqERoO4GQc+rGCn+Xe9eLZanUGFBY9HJpV0ybO/xkrhgNOPRNKYpQlb83p2Bg3Yuo6URXGHAKuKkdS7DmVPV9wOszwrc5yjP/1no9sDyLAMWl38KO15kJ6VXbDQmLC7OixKmOAUZRGPUT7eg3WqkqbT16+qX3tjSIfMwm8xF0h+UUqbjj5SuWMxlIIfRhWdKKlaux847U6kM/1PjFGrVZxuMMuvW6sJqwmO4DlloUYAO7IM2QFfrUJTzMhFSMuWPpVyuU7qChsrBqqm3dZE2oyP1a1gtlXWdu0xXSPLKFRr8cLhuo8jmLLtLTyhgHUbASxz0O5G3qINpDXJoURtUfxaaQaNVs3goN20JdjItjB20FatneKvWW9Z07MMSi6Ma7fxBK0waue1rHXLNKocT1nYoTurxd6nO7vGn3DY9ZD+nf1CC/iro4qPXaparRFGFZE1D+OFuEbVl1a0FgKnqFtjCuY3iS33yF2yUSs6MdnsfF1RN1iKqbEinoiXPpK295cG083oc5Vyh8FtSq1ghAlUMixiiLD+1M41Nxn3+7ZGSPkrBaWjeVCNU+m7tnrcodQkpxK3zCCrEqqHSjxZHCqsktotHv1uFW+s2wTLnmNuMlravLNSVxU8eR5v3i4FNcvE0uJCPk3SJVXXEU+ODkvdjNQ3VxuY73mKna5iSjaVOltBvqgX7Rd167RFauopGorV+6SZx43Tr4LYfYrt0wJC6zTTevh8NpEahvSEuME4nyNFjjUHjSdLDaYzXXJvXde3Td+iA2jMF594blLFHVEA1Jxc04odajCjVUpa/WZcLa2vdNtrt7OfHtj7aJiawdVgpCAVTd+rI3Bga6hXuqG1tEb88BbB0p000BX1uNvwdIIpx3isCHyW8cpFwWEkkO6PC2Rn+GAP+q3OYTGiNgaL51w/08V9lj2YKEJ6gJXYGluqjFFOBg0L8Xi1zMgac2JogY/GTJdUH4cETuu9tYbxpTirvdWHEJvqPoeuF88sFeaLLrfq3he3mzvGeom5JxY74Ok/ote65rTKrdvYkR4y9KuTs4oj0N7UJOoO2YGQamZ+q1t1n9XNfVFX24AvrYQ8qOZm9TA1uaLqjqvSF7goKR+F3Ok2ueRSvdlorvLlj92qo0DOWo8qS6xnxALIJ5hQFdEPljYyS2fA6oRr4WqdTtywm6K4yhgl7H5j23Kvria0rrIj6W8VxPe/XKGOALlD3KwxqdpPD6eDU4oHMb89B/PI4GVx4sWKwXG9KDHvaxHEZS1HMNuKp13JSW9LuKoZQRf1i3wVd4BXjd8ueVoxbqf1OQnjduXag+84qP+77Ko40tAuOrxUIWNPJB6ib65nqvjYQfb20yFkupv7o9OyVxFP0ApTXXnOrpYsgpUuaBzkSXcOAE7fnf32v+Wu3vgDyBUfjd1qKWnPBfzVUSUAXn3qTNgFS9YdNENVbvp4UP+6cO1tTMGCVrH6eKEu6Whf0SGDJdtI2q2xxKqLhizLGni3rbelTu82uE2sFYw2gWansNXhsd0RyXgQEzF1t1UxVj3VqWtN9PS7VcLyDFZvBNwPmR6xLQOsn1qt2lTTigd8P6PFvVipcT/VPNVoeS0r1fEV7LhbJXywUgM4E89HQUmv8hh3z7gjO5+eduhVAK7KGXd8x1COYMxfTeFCnlnN53h5g1a67NwFnj5h5+5sX1yo1o6LalEmVfXxkRtVnxTCIwJIf0jkvjSPI+lXj5vWTI53kOoCj5xgeqFDw0JT4dPDTjvldrVQaWHcMChHvBAXdEzNWbXU8sCK8cVwboFaLZE8g85S0UbOTlUSj864VS8J/6DKXC37DuzBWC2saJLHtRN0cL8unHucuVKDT3pgl8xqZnExq/jEDVj0JJIDteXorGFebiWt68UzNYW4j23VnPNv2gm3WmcsZ2vFZUuSUn/L7L6wVRcqTXzW8KvmSs8aT2iKB42xoMrijDo0A8sRc/W4QNSejzEWN/4sDs3EVfRvpROkHDwWDXeJzn6E5ynT2FLd8cB7hE9RE7KUWsIEFohfoVnmifoKirk89hyCilg1DRx3RsYoB3y1nQSe8WqCiz6mI5B/9fFyhRoT9ThSZYd6NYNgsB1HeIsk/tQQN+kOY5pFyKIwUoGCQlVZUU1b8v67f4Lc7fOjRQV1dVTEhMAioMbs6MmhairSluP1HT+1dutKru4sS88qlAs/giPdpDtAGwHCERnQM1fpYQetYjnR06IpacDURLlad/ZZsqiMwZjvj9i+W2trRWsaRTL4genOPg3nXm0SfgUt7kDT9hWtkZc14oLEPteyHO1rRN0sCEsTatTHs0Nfo3xd95Eju/GpJtetLsYXLO6Asc+1uqTP/ELu2FrvXxGxkWJRG3pu299zcLOUWq3lilrBaBOopcH7HTNg3mHAMTYGzYMVZ1tLphWz8zGeqFRYSn3RfifC6XW8pZHLSo17ROvVKukbfheL3aUrln5zKnJjpa7imrtfrBZ5cM/RptHBcVnE8xdV4iHoFBPSIvaOMNnx1t/U25G+ixLMOEo2m7XIS5NxKeCoSEDDeNywY5+4jqSSFe0YbsmsBhBn53xkjW5FPMU/to6dqHK0VopOKXKjTNNrdI12QIKypNueJKzSwoNMtx5jPdNvWs6tnuinEPTf6i0w7vhOEudYnRqCDfrVMH5BSt3pqXmRrWf1lco/ZvhgdnZV7DtUldiDPpAOemB63lmEye76dWhyrGBbIFts59FW0npfPDNOh34/DKZGS00cDKPm7gsgd8+NkIPCK7pluFehOgxwx8vSIYVAp1mqvr9purUarmGlIoTgip30LU1CItC6MWyVzu9oZ5mFliW2WgN39bxWdYgjy+ga/YJG4tfR4m63NxaPvUHuKlrF7hAktQozEMAvux9e0CR8kGDwGGvYQeLBY3X7KpBnzMeg+TFG+dUUtJDVx/4qky/hDvdqKQLPyxVqB4dbRQm6eVDdy2NrtaQp8NUSOc/sZNFUtn2JB1pcxbUJDfKOTOBwM36gqNtXRS1Kl5/pFatmX4XWihX05VJtOb1toMRrybmVTtCw/cbg3KNNQFIOnWyxo78Bu8V2WP+g0aJnupry7Zq4aS0+2EEOV2uH0WxUrQVNWo+lQ3FRWYyCqcE0FWOROSg73dlV5cTdeWt08v1Hm7hdvWw5hlrAlzIc9Cyf7eL254KtQu3zV+5xdr6Psw72pW+JldZOF2FOMVTHFMyvnS335bqkpZ0MFcayG615oYPMltknaCcacDoIpizuPLhZ6sUf2P3wqqDsIoldOVxqv+Jmx1ATqJqZjy5o6sFjt5Yf9K9sZakIQZQjj/S7oN6Dx4n7Xdw3+ygDyiWAHDyq69U9a7HaQZSLny9WqqNkGSQv2i9cGa/liLuq33Sd+xTb51okF2kdsVVHVqG6SpGzzaaipidoPkyNrsEA6//q3HWVmavUSwc503tSjn/gqKgABO0hyEiPHaZ4O+c0LrbwLCRV4+l1sIqjTVYe6Sdxk3M+UvZ6DvJpLItUfteTbP7gqWE8W97SAOp9jsaWI17RDYzTFhWarriYVWnB7xk+qwkIbBzGb5PtuGEPbnVA53+umsQKtqXxB4O2qzvf4VvNljTtYZS7n1HsjgfzJfHeF8+Uqz+3xYLGPgpvB1ElZDwJ9RkKqwivRIJ5Oka6+LBesABfbZDt+upWLW/VWkVLKW7YQdtQO2+kGVs0TgnT4XxSwL//wJ3VeErtE7UcRVmqUo35oLrgkgrahnuseNw8qIvl0dJKVyMe97S0UjcyBIEtTTeI4pBuOW44RFtq/25jlN+wt5qK738tdUWl84Xfcl+uUH6t4Q4IZC2WpRk06umBMC0es0N9i0ybphlsDG+ZlPtkCBIPBgG9ryTgKT3H3jYs14r8HO0p7yvsZLEChdYpSPZiZnXO1jXi1/6Wu89r8+zQpHBuibr425O6YUj0zESlB4PtajNz3TwIjB2UALv7p9UqSHtqilTV7M7RGDG9d+5L2FQYunOivoIe6leKc1+0Ozv5E47LWY5bS8FBGfusDmV1s4nXA5c+ZTnA0acugj4+pmBBK119vFyXDMgP/qgBf3VXy6+LnlUQHy7xJYndEr4P4TsPbhNrBUNNoGrJWr6IG/mqT+vJNNGtErNJ9aN+9LvV2neeF9XGS8d5lbfnNJRdBy5aVU50pa2fsFK3yMh/4vkoUeqRfxptGh2ZVVa2bPPOpnCJANkx9uDxpBhCeuvQTam+4xRrPZZ8Pp8RFIC0DNJyx8HOFt7xukgPOD3Vy6Us4zQ/y9aMz0duN0i26yYJM9Pl7m+1B7Zz9eljqbUgFydJ4DjeXG+VQrovBGyXR79BtmaVHjokD/agZTe/RTWxgm2ketGVtBMunvnT2+rQE3v685CxPo4Ei+tS3eBIgp3jGidRrC/Vy9ZS4Ck1vqqTVZQkuxm5zLWNJhtLx1fX69xZLLpRXZEs3VMq0Y5MlfKOWH4UC43jufg5rrrjETiYFBo1UQkTZBQ/uj0hX221q8txggmfin1/lfOAnoxR6UpJtBb3k701pvPq9quTPOG4XKG60btiRpY9LQ0FVyzaIrNslkRjvlzR4iXyunNTepFU+oA/2wqs/SiM5ExUxOpP1211/SUP8O5T4Fdrwfdsp++JWNy2/aydu4PeW1R9WTtiNIGLStc6MHpmmrBr9lsO7KA0wLq/Zi3iuJrqTtCJ4lgWdiSeitBuRKI7JypIP8XNI/C5aHcOSrH6eDnLMTuzL8XssIDPeqD6zuqyfNDSOtRF3MHHFCwgs/p4uS4Zwx/WR6NHVlvYt79wpMhZkfx20md5hMHNZ77qvqhWMM4E6rqM8Xi0uomL0tmhul5tA9WP+tHvVjn7nhftd5aa9YvZeRrSsJC1E6VTtet32dwFR2EarXZa7PQTxx9h99vGqvui/aJdi2qa8oDTaNPyNk18sg3BVVbBJl3chTVBrEY84mlspb4winIkR+JuEbBMcH5FtGgP6Y6m3BtNr1tMEv7ZpktDTdDTT2mV5hRlRlWW7gUt2vwqJcu+tluI8w/kiFu7hpc+6bEMDj4iud2I4fuvFvmIZ3bykhidbyIcKc4Icf26c5WYcGAPxnBuaA9q8NEQFKPwfTo3FfWmrEi+eKq1Dh3Q0r/ajeSugFkyscZ1wsUzy3ToV6HcPRtZLF7TpShXeXUdadVnwXvKXmndYh5PbWvv9njKO1JYNZlqnR/yNcugfwWPajy1MvUhBEdUg0zdo/1IsZ/4PvcqcCfJ4qi+7yJRLRNGfx13a+fJB+JWfvcBN8bKGiftxuTsJLoQ8KeJIiXDYt4swNuV0VgL/YMxRmWZ+51xy+1WE7KpDRJgqyC+/+UKNQjbMcWwzDU91f7qlNIF1CxTPcemCQbTYnXlxKKJudGgiF5Wl3DJLo6i2bwp80skHqiyOxqGxS5oaqtazoQVNbluFRc03eAxXu7pJtjgGaFnZisoGPCDpqVH7KAsw4oB7GbjUlNNB8y4XNnWskjVyKSlO8c1EvhkK+ii3Tkel2KfK1qOIyzgp02YhfPSbILGVv0xq8M3GliWgijxuFEFPp3H25EFC8isPl6xS1Zv1S0StOzZay7osBsdlM5i5bmm0sEGZ3BTBc2qFahoI0ygfhdQj3PNO+04y2xf1aKrr8HS7ybud8FiYLqdq4f2n4ZWG3kgZ/U2v4wDlqwXSUTmJgcw/BFy4n4RFPNCj6NNoxdCF4ianvikiQXhL/eYHfzbGekyJ4MxPPE4Aeox20aRiacKUoNpUZCsGI3y3VeWREPVT2fZAvvK0jlWekQ9kV5W02txpjSGbzE53UKcvxTQtNUp8XSbX35diuOTbG0vZJuTBGtkGsR1N4dPViXwW0Lr+l1F6jcwXxjf3ajSLVkvYtzKHtSo5Y9FfkU4twL0XzrI6hVOPDlUZavtraKnZbxSmIo5biW1Y3vuLz6sPu4HDx5kG1Ygyd///vfff/898Gz0+MMPPwQpF1k1QdyzHj/77LOzsr5QvmpUP//8cyxwafuMU9jn8+jRo30RLbHUiSzBFOaPP/548uSJMbA92BdffGFRRF6+fGlP82BIS9d+/vz5wVzi6N99913sGfhYZAuiHHn8+PFjtqSaTZ89e3YkF2Pcx48fK69EYHXbt2/fJgLs/snY9/1ZP8vNF8aP6PvH7qJk4+hX9GGMumKtITMESglYlp8sB/5K8+0WPl1A4yzTTdp0RpqOf/31VxdGy6bVNdX0dO+yXhyWm0Iuii+580w4LLpZIvqtfpLS+O7dO1dkrdDtaBiWSV8miculusMigIpWPd/jCaZ7TXoIOp77dVOw1PhSuvvYwkFtGmco35wpMlj8iEHWwWNRskHcez6K7ddff92z7MZNFJnt0iWqC0Z3ziKlO2cRDRXg9AV81gOHag8IAwELAVmvWYNXLwf59NNPLalVDKPdn+z+dMXs0kkxuC18JtYKTp9AgxaoHmfZ/VSs+ARCkFSjx9XGULfP0u+WultFHVerbyMXWcF+xDhZ36coWT/icbeWp/pPQ7KLs6vHMidfvHhxvIBBClipAZD4kX4RMznXZ7Rp9FwaR3JPr8YbW/4RAZrG1bkgfydoNa+il0uuprDladSsluhjbuVsFe1C/vYJToXS5n6jE1yyNNPQ1FC7HSdOS6Jf2cLLIloN8NNPP6V1V6l5Omq+Gre1p5TM9IikM67v379vLYZdu9bo7VaNWnMzVsrCxz+M0XrZynLcqGiIa12/k6WPPbhVobc6hMAK9lYz8P2vvpJ2wsUz4dtxp6LbamxsHfmTn1/3I7vT6uzIkveUbUuNOJFeO6t4q7CrwBVYQ9vqT0c806bCkrI04EYWaSD569evs+dZpYza1fcg/cSj5XiuZJOEiUTq/mQZ5SzVV0uq7Bxh31ypJZJLR13DX2XLiuoiyiG7K7vzoWAyXC2NxE95Ajdj1ASVSBEgkCWweuE/iPXw4cPA50KPbiFvVeYTNcxVeRKeWgH0jS/tkLXYlbdvcEqAosPrWR0vKHt6yTgIfPPHQCHcp5JZJv2m/cUyFrWzy440ofR2dXoIOpLv1eNampwr4x1sYVfYIgd2UBGuI4HtA6BGqj5vh/GLo81+i1WrKNIlqu+50p39utjtpjvvRlc9or2/V896SZD1wEZgSRYCjQjIMM9OhVqsNh79qS6kzHbL4Z7q+cYJMrjFTLZ8LqoVnD6BxjyD1ZI4wOIjDfmUc7HxQplU+uwp3q1SrPrT71axrHpetN+tliX21FJh3aYVZ7Hlo1kyOzioq+pk81YK+/yzU7OfLItOPg3fPXe/8Es6gjvbU0YQ8hIypFfjL81ZI2r2deG6wd5uwNdNDztANvga9Rf7BKfKsgfeIW3WzPR3tHekXzEKW3j7YGZNCaO1tS/3bKzsVrjkP8XKiyWXGG70VsdscbojyDTbPRVe44N/QFeDdut3KRrTr24XBHDu+Yg9mK73m9iDrGCnm4H7NTv9KWTPGTB7Bj6YELl45qryvx268RIsv2rCa3Hz5P/JlYeTCGwZP0Eb6ClduwOO6YWPuIz+1Zr4130+2vK0LBDElz/3ZZeOZRmX2519t1S0RcJ0GY2/ar63nL7teaAtO7NK4BY2gKV9+ssW2pwrnSBEO31KT7N4n7uXxubRLRhjVDfUZASBswhoqcvS0y3rU2cVIZtvuoDp5eZs4j0DBB+/rfsKZFeQNC4XTI6siesHlruoFSmwcf0xyOWGj8EJAKHbd6JxywrzkbbrL8ZbEBZ13Re4jzt9XdPep/pIO04upWSmt4XjqsEOiplcwqfP4kmMQlatpc0oYvU9V7pzXB2Bj6VqWNYIoN32kfXA21Y9Bb8ogewrwJdyBRvAnQt7bu5LYRncXKWjFTgUHRxaHjGuY5yiw8dadN39R/qda2M373fqBT23kh1257BMQ9kNaJea0RH3r3REFp1W+WClrmLBc3AC6e5vVAwGLKM2ULJ6gnZPil4WuaOY9g2adme6dog9UxTLRt5SXoUsPTRVBCpbxRYFoCjH3YHZwtuBToNJejjVIYGmDSwrsy7Zpi+46oxx6UmGbKb7Avh9wVeu9qVmiWWZ7DRE+NOKL6Qli31hLHZZ+sul+/K9eSzsQUsDmN4eZAXb0gwUZoKVtHMunkknsNsJS2VIz2hxzSCo6XjeHUQ5COTksQqBLeV1y79KpulESvtFOjX/19LbdI0gWNZzW0yxPgq54yumQYDlsV11WFJWlXW4gKRrAL6Kv8pBnum7Uluxdvtb7ihaxN4tQCKiP03sk0GqgwyY2DRVq5B/zy/dJYrZ/yfGqP7MyRECnQkY127avSGvQ3nTQ1l6ubmDeMYsNBP5eqCmp0b3sn777TejSKUWWXYTws/Xn9l9f9wxAfeatOWnfYqQti3TPWVJvN1QYNkt08LoudsYMfzFJ72C7/fcrRTu6W9pcj6ZRiQHsYX9kha5/dFyX/fHDioCng2sa+EnjlTG3UH1vn2tZav4dOctMkX+dOciXLMGZj1w1pqlXBMTsCiTmqBPVA8EX6sHlsM97aqJwa2ULVpBKbFEeOMmWrC0kkiw4k/Bbbe6Zzfpd6U1NXG/M9qJpcTs4XVwOTsNac2n7u04rFR7BSVCTtwvEqXmp6sTSHf/q2wIBrWgad1idzR6W6UvjHGbT69HPNcC8mWeya3XUKZbuCus9Mx9b6h0KRx3SFQJfDyd4ymwhVfKUFvGvg6wGt1oZ63GreWZ3ePQMVfja093i5TVcnXuwhmbaoqPHj3anZc9YrrNL+nouwJuPJEp2u4AgC+2RbBGe8G+GHdzYw9aarxRw7Pobx0O5IuARRJWsOdYSTvn4pkaWelWKdUOAAAgAElEQVTxQUXJahuW3psIoxoNTqFp2m50zjIhBj91I5AYyjvcclwt5ukmmZMqAceF2eGwXLhSsq35GwcTo7Q7OBg/xBHsBu3IKBslayAtKVjUgmxeRQGyOWq41qBdlObxwKoR3yLavYylnq5bhX/++ecvv/yimxiyAOWWITrOCHCcVesU5h6jWtMjfQicQsDydU3j/HiK/NlMs7OSZYUrm0uHAIFu0G4DyTiSSx8rnXA1nxrb0gg7Ih3qtFYWvgotS3nfmrVlSctYffvKFZj8q4m0swJWs7N7pvcVnJpqT5CQqwSMo9Nq3ISnsV21toUTEiZ+wg5KwDnrp9bvFU6XS7kbFRvNHSe2arpzXI9055jJPX0CnX8LQnZ1bivibv9sjqesB+4uDhEhUIuAjshbJrUdu661JHTpGE+IuvB1HQxuRTzRCopwZQMb9XP15f7qcbAUU/fsJv0u2zb8AHP3O+O6hw+kutvSIHUk98Tj6ZYJfQcWI/z+44+lLHP3CwsBwlyRwDQbggF8DSbZXQYpEh2uDRg3iYyjX1BMHrMELPtoSkQW6L6NwqwAfoD0vtgS0iiwn2wLd1rUbOdqIdLgaWY1N+1BdBhwspR08CC7G/LkyZNsOk0D+EZfXYsvIXYWSxC3m2CW69+N1PKgyLd6HGFSzo4qqhHswXbNkhVsI1tLQ1VS2c0yY3b2YNkc/e250y6eSftMq1xxgf2DbvGvx33i9EfYpzleLlLYIpD4zIJWuLZitfYvVcsayVPaPY1iGBcIjB9FMWYaBzOanaWnnOOMtnyM+6++YbCV1BF/LazH416coNpk/wtR8QfBYsH691P/1oRFwljmwEdGsti2a2lBdjM9zj1GzVRTlAUCjoBlcjfOjy7NoRwJxXKRs9HAVReCPnfmL3zLGmq3nmtczttnkUlJyAJXmA47InUr6MTUgo+y7qsXyW/R37IrGkc4+OrcVjojLIyuypY2FY19ajVlPH0C2dHDD2x3D2IL2wX2Q/odBzvIJ3Nnt32PcPeUcRwv3TlmSHeOmdzQh/XAG1Y6Rb40AfVZ99bqREE04Y6wyNxo8k0U3P3E4OZQGB1oBUZQ9mBGvbfzW8CD9RyteFRc66Pf2ZvHEnLufjfCNGTshieeDG40UbLo5HdGNt99GrgbEZhjQzCAo7PC/jwV/Lo8ahB78eLF6k91PdNbIS6vYbdynIQXdVgO1KkxBHpmo8JaLpBkm24j2YJk0+2WLbwAl9pPtuKMql2QcovHrCSq3z7Do6V0xreiWJJKh7F0T5dCXVPUJbvqSHfGJQpdchXdEU/sQQu9ie1BVrAtDUBhpllJO+3imSDuOE+mT8QYa2hHsPgCRlZv2JELUcYh4B+rDaSKG0MQoN2jRfvZkXtpsqXhjSIZ9zOy1oUxu9Vgxg8cN5rpF5HsypZR2tWSZj0tO9ZKpMrJwqwwQQDL1yZbX8wLRAoeLRIGUXhMECgdc0rDJ7L2fxphjPLlwQ2BmQhYJnfj/uiYWLKLU40Grro0gnerND0Kk1DF/ULt2zfSeK67jlstSrqN9gW5deZzzroD+2ifpSzN1lLv7ZRPo2q9r9VlGR4PULSCfzy7aVIoHX5LwxtBTaNnYgcZa3z6YNq8NC6bSAmstZxb2j1Lwxtrje5sBEWwYQmwHjhs1SAYBFYJGA/H77PRVnO8qCeD25GKQ8k/Qs/FNXZDbWxlP5Pi0jzuqLKesyUG/W6LjMWffmehVBpG+++WZT2dpzcuEmYFKLU6S8NnBVgCYKUaQREMArUIzLEh6NPQFxEt03rTTUNfnizhJTCTqQ+totty8cyo+h6XyrIEbRH4uCTZFNjCyyLyAwRnEvyfnLvdfrHLwuiwSKIS9TT0tiTv1jclgKV7OjlHE8xyYsEJj+MqBLAH0zVlObOXTiHxKyvYCTj+TxaVW+Et846fbBW3RbV2x/XPvHi2Y0YJlker8FoSkR0VmC46p2hco6koBkn1JJBQgKRedHsBQFDkYMGxlmViWWb1JSkN78dNu4MCrga2fBRlNaLF02hz1iK/JZKFg+Iapd3KJeEvg8c4ou64JJzI1/5TthG2g5MVMitbNgUCBARKkZaGD7JLPFr6ZtMxKiEbP0Hg0gQCTXu1LJf+4lm2gK1Vi1WkRZ46FO4vscmUtV+VL8poCWwZSzUm75ZBppxMPOWiT7KoLJo4ZH6+evVKV85U0t3J7ijpBFH03h1/HWq3pWxRPncnbuFs0R6PtDqLDEfCJAzYJVnV1JH0Z41bqjeWhrdzm0DPbAfHjpGQ4xCwr+vWOpVS2gJLw9vZ0p3trAg5GgHWA0erEeSBQJqArFqjFfPgwYN0UnP/yuB2pH7bqUxHpLpiXHXDrVcgBcWxfA0+iLLvMVjP0apCxdcw0e/2VcoSi353hF46rtFQNR72SuelX0ursjR8VgAXACvVocABgQ4EJtgQDChZTgRJkeh2iM5iBBn1rqCkPGYJSIH0N4u3wlvazFbcIn+LMOqSUk2Lkm0RmC08O1V97ixbs+I5zrFtSZKtXxXfsg9up7Qv5Cl3FSyiVjRFLdllw2Q/XppNgQBjEsAeTNSL5YBWInriJ1awE3D8n2ZaSTvz4pl9BdbRl3XRSFmM537jMORkwzEZATWJWq9kLiJjUVWLElwCF7VnLU1aLrDuEENRLOueWQNjX9ZLLP/UbCIdi5yJ6NmfjBVtlDabXRwgHvTiMIvPWZvWlqWiWm+k2yr7lv+wptqWwOP7M0aNX0dICIEjBGRnWqKfNeNYZMuGyWov4990CnSDopE5yycIIJsuS0xRjk+4alQvXryQVi+dQavY2hUbvyICViM8uvfWLMLs3k8K0lktWtOGZ9mtbHf+Y7W8RZ7Z+6vZDe+i7KYJXNSo5raFj9fp8WH5uAykMA4Be+fSyoZRG0yXzp6j0qE7p2HSndN8Jv410PkTJT3LOht5PTCBi58g0IiA5RXgyppRncHtSAuk/RyhF8Q16qu1brwEucePQUZG8eJ0Vn3od6tYjJ70OyOoHcGMK3taJMRK3YG3aRT6RVO8JF6XQHZ761r7UNpEs+wsGG2TKqgtp6SMA34VeW6ViGUfTafduq0aGS+HtDtMb699tvDsrAI7ZTXiaH3cIk+tF/CtAjF6tjvuGwuQbfMuioWeC9zHkZ3K+4hBLtUJGBsb9mBd8kYtEYtvppW0My+eqfnuWOK00y/qHnGy3d7VUSQngSsSyH5VQ0cq+989C+471VqSkNVnH7v1LYiKnIOkggIGvy6PRtNxNW7W07Jokk3keACj/t1OWqPBYzntcZzGagrZHqpYllWP1cQPeu4+b30w34mjM0ZNXLkUDQIiYFnttWgII8Nsqr10KLjeYOfPqtozaLou6eeVKJ1xYSiRAj9VIRC8ittuVvi5Gw2rplrW1Xcrs6+uYJXcb3LOjZ7pUBx3NO2hx8Ujhc4E9JpPu/5m3HVIF4HunOZT9CvduQjXTIFZD5ypNinL9AQCOz1RXmxnBrdE88j+hFaQRWQPYDxaoI2/KjdesoIF6zk7TmUksqDfJeBkf6LfZRHtDqCTFcatbWMbTkuClZrmU/Qr/aIIF4HPJXD1DUGfnowO46pdXUXClyF2W/YQMYJiblV8RoNv3PYyBquCaCsRtvC2yAT+2i+2nIQcrY9b5FE71Gtwg/L2fLQI2VMel1dnwYwncp14OGYigD2YqM1GGiwr2AnmwU/GVQjjmkaQeJVH+3H9ky+e7Vg+iG+IHUcWz/r7ztIdl4QUehKwdFE10WfPnvWUSjk6a6RuO5TubimyBrim54wtMJvahBYDRkK6WrAI3C6MUdpSAfTRDyPkztq/XxBLc7WsevhpVnHraF2tG6FV5JkmEcaoaaqSgkAgJmC57GEZ9uOUx/FJT6yD6BUJXMGnqFpvIFnuIkra05XSBLH7/KTP0/ldWIqQbhrsKL7FkJf5007LMn4p90TtdwfVIEqj5cIglys+omdWqTXsoCoYJ0vErjDIeNeEcrz4dOfjDJUC3bkKxismwnrgFWsNme9MwPIK8IXPzW1nBrcj3QSt4Ai91bhGDdl41mQ1C6OnNGd/uVLLHfvWc1azo9+tYjF60u+MoHYHMy7uaT0cK3U35OoR6RfVkZJgUwL+DBtnNP6GoC/zkydP/Mctd9O9myBT4/38mxtBAbSKj5YjWDvO+u6W0LjtZQy2W4wqES8hZJWSphMxmkKWs+/pjOr+apTHvpJTV7wlNaMa3CLrdJrDCpYWm18vSsDY3rAHa9Wvfdy7ufI22UrayRfPdKqs9GpNi9eAxWfgjOvCtbof6ZxCwK4Uai1ePb+PkOoUWuXUYdxffvlFuwJ1M5WJnuhxWgHRt85aX7S71jpLXf5+audyCA6X+4IFbmM3CWJVebTsgTW6mJeW/+pXI9KlO/dXxqhz+ZM7BNoRsNwyOnHGqVLwqy8WBxsJxhcc7kbnX2TaSsS4JLQVHf9aBIK2sc9SloETpLMqXtPNKkurG/yIA29oW202Rk/0TCOoRDDsoASc2/6UWGKKmcSrr3EYiw/d2UIpHYbunOYz8a+sB05cuRRtSgLGqZNRncHtSPun/Ryhtxr36dOnq/6BZ60TTkGy/mNwoHPfeo6foO+m3/k0St30u1JipeHtGw3BVwFLM3LhsVIdit0O+sVudEQ8hcDVNwQdNJ2Cs2zcKHxdRcIJsOqwiMSgsYruuKc+WpK+V7lk0XMD13gkzBjsOKJECmzhJeC4n9TGLNu1Cq8dWxdrBIe+c2sRQ01RZbSEbBFm2LHRSK8FE9K8IQHswc6Vzgq2EfhkK2knXzwT9B32ibGxGms01ml0IeTm1yuN6K4e7NGjR8YiSC/85ptv1Cqq3wTbEkAql+XWzVb0hL+KoMPf6nfS0Ze7T/pXZqF2IFTMx48fJ+LyU0UC59qc9pX0c225bO5a9ajyOrqimrVrqEXJEnghwBhFS4DAlAQsC4jDLoQZayS9EH/uvG8pgn85UJphu69OLcL42W2J13PfYksG/EUg2OQrumPgAFpMeFkldgPNpWx3BAVZjTh4q8t2zPRAtFrkW3miZx6sbuyggwCnjK6Vq2VlyVI6+0JENjW6cxZROgDdOc1n4l/t3TC7IteUUjb3U9YDmxaZxCEQE9BkF3uu+gxuxazKXNeTwe0IT7SCI/RW40pDNi5yWpZKVrOweAaHH6ovudDvLLWwFYZ+t0Wmlr+xDyq7it0QK/Vg9dEvDgIkemcC6XX48TcEHS7jOyilSPQ8QmlRM5q+xNDxuaHDso+m9pDdq6qIznijLN0rK8qTSCqLZQQhE/L3+cl47L5zMzOWXVJZQlbUMC3Z+WHGVKiyK71+EXBD4DgB7MHjDO0psIJtZ2VRcZfUzh02s7kv23P/ZC95o5CyTzQxF2lXmqFfv35dS554vt9xF66WMKTTmYDOTRqVWgkmE0t/aq4yvxWx0cWwDgR0q61iD+og8ClZFA1KOyQ88TVIeu+avXTnvnZCM1l2HUEn13uuc6mu7RrqjoZBFBFgjKIZQGAyAsa3Oo25EGavixNndruQiZC+btDaGlKT8LPbkorDc1tkTvSXFrTPCIqN7rgUrXcKZcrFmQY+V291Vx+Igupo8YieeYQqdtARehPH1chpXFjTmwikA+ybR2KAdOeYid2H7mxnNVNI1gNnqk3KcgcCFhtq4XD15ZSDtcngdhAgWsFBgKvRtYlsWeJQN3/27NlqCsc9X7586SdSd62Pfuez3eGm3+2AVhTFbnXKStXrTbPHxI25Y6UaQa0Go1+sYsFzWAJzrMProLDltaGqhbqKRLZaLVJdfSsnC+GsAKPto2matmwoC9cleuUlhGzd9ozH7rOn3lvLuZq+pLIMUNouefHixWoKrT1rqbV15RyzNuuWkdSGIoA92LM6WME20p5vJe38L54J/Q4rxX5XMlu1cevfIU82FwKMScD4BhdfeFk1ivXll19qltL3wfTx8f4fXPLlwV1KwPgKitJkLxTesliwFOd0VhYBsjfTqlcNRlF1pCQIAQjMTcCyAKcBf8yFMHvVGBe+7Ql2DqmP3y7TrnZrmn51SuWyNAkF01Z9Zwhkt0pA1vGi/KiFxLbzapTAU9cMLApbUzNcSzmBVKuPV9+tvPpAtFopeI5DADtonLoYSpKikdO+HDFUGecThu48X51aSmTvgJblOEuOu8NYBLCol7sFICIERiBg77M3P6htB2UZW5pWvUWA/oMbWkGLStfCmrG6jYsVO4QMDnTWXXKh3+2oET8K/c6n0chthxx0lkbykGyWgL3KskkRAAIdCMyxDm8/LGe5UV8Luw7gWZJiA9FCaUcYi5pXtBq8QwY/it0+ukSvvISQPv/qbu0XGw8JjPnpSKO6onbbztBLVIpRvEQKjX4aVrBG5SXZEQjYWx324MH6smgOSxasYBtRW1YUjUntC2YRQDPdVS+e6WTkPi5BLBktgWInFdl+7TVIjcfLEZA5utsoUv/RyctvvvlG+u5yCU2fEZOWfDkIYwrc7jqf0T4Z5F0jdk3IXo/2Kb9F7nY5FdIiQDCGF6W/LzBzxD5uk8VqN0ZNBoriQEAE9GnKLIfp389tsc2ylJoG0CuWNbL9+eefxk2dI8JYVJHdKvoRwYi7SkAWk2wctQ21kH2beZbratL69iW+KnPsaWl1kmH8G7DpwWQQEybmj08RgWH1TOygonq8T+CiKdsyGs+Eju48U21OUBZ7B7QsxzUFYhGg/3pg0yKTOAQCAkWGuXG/I8himkcGt4NViZJ/EOBWdONFr1qnHQIx9PZef6KsfvKBfhcAL32k35US2xHeok8uydrb8w4xBoyClTpgpSDSfATSa/iDlFcWh/FKj0bUpns3ARDLsFy0Ghmkz2OCgLYCfR1yK2RP/sZWKlEH6XdpMdjCs3TwpeHZdbmthtrC3778YjkeU13CdPOrnp09wWEFG1YxtrMl5BYB+xhiH5e28rqWf91mzwq2vfbtLc3eeu25F4W0CCCNcYiLZ1pfK73RqBvwVW74xGfgjGvBRZVB4JEJvHr16rh4yyW0J0+e6Eton3zyiQxvHd7Vyn7dwfq4nKQgAsbRxmJRH+FpTN8obZEkdgvHbjUVCWAPbBHAvtZgzzcRskWNJLLjJwhAAAITELC8uYrRdYKKthfBoor03LewS07IfQRioztOp7UZblnKodXF9YIPBBwBZmqHAkdAoOjQpGU0DtLnsToBunN1pFdJ0KKEL2WxLMc1LbVFgM7rgU3LS+IQiAkUzZjjvz4jLmBFHwa3IzDRCo7QS8c1rnK8e/euxT5ycJ/NKEy6RP6v9DufRqmbfldKbF94+/HWojl3nzDEyhKgX2QREQAC1Qm8fPnSmGbnfRPLsNxZJCOoCYJZ4GuGLVoNPojlQmrnwZLeJLqljS0o7LpcT3R2qewlrSi/ZUG1Ynb2pIYVzF4EQl6OwOC99XI8twQuGutYwd7CGPifPmZaBND23BAXz8Rux6Kn5fhaUCvBoxZztaQbeD569Cjw4XFuAjKKgiX44+XVAWsZ6vrguPqhBs2vv/5a99BO+ZDu8bLMl4Lxmyqt3zViPB5huUNcVEfGt9QsaVbPvUhUBbYogq1rKpDZMrkGUXiEAAQgcHMClkVh4+w8Msn0fMT04epOJpjlLiL7Ro7Y1R160ZHlhQvffvtt05Jalr1odU2rgMSvToCJ7Oo12FR++9KBZoQq7xFrWpzpE6c7T1/FqwVkPXAVC54QGJaAxX5ZhLfPwsMW9ohgDG5H6CkuWsFBgIno2no2LjIcP+0QiKF+4a+8aZet7skH+l0AvPSRfldKbF94+/yIlbqPcN1Y9Iu6PEmtA4GrbwhqNrdbHK33boL68tWY4Cf3aNSyXHgcRgKWVtF5Q98i0lI6y9EyIweCtSNg6eBL7mPqBnap7E23He1xUqZ7jlMX95EEe7BPXdvHOnuN9JG8cy5TrqSNcvFMV3RKq/P4UuybN2+CTHfcfwtS4PGKBHQrrJ1pqvVKDbK6hyYDTJfQtL7Pl9DObSTGurYckD1SkPRqlEt5x9jo4q46jBfelrina/92s221sC08T2fSolCkCQEIQKAdAd0yskypvNKyXRWMlrJx9UEfEB5NcuTZR8BitmsEaPqKROMbQIxmwj4OfWJZxts+kpDLfASwg+ar04olKlLk7LvLFSUkKZ8A3dmncR8364H3qWtKOgcB+3R581Gdwe1gg795+zlILxvdeOTAsmySzcsPEHzAxCiGn0LaTb9L88n+Sr/LIqoSoOhYm33arSIbicQE6BcxE3wg0JRAoC2k89Jr1tMBKv6q9xhaUmMD0UJpRxjLBm7nfTT7HD3g0bK4Cm6+hadDI3ZTYkzdwK5hqq51zSBuA019xoTWtMgkDoEtAvbeqhTsc81Wdrf1t6O7+QBln/7Ulk5nZdSp/mmQdq8LOXpPRvz9sYR4mqRldRwxcuLF3OrLrwn5+WkoAktbsthRR8RWo1UjX9q57DG1t7rvmTsi2764UpQ1MupPRdNNKv9feS5pynNf4o1iaRlCA7RFKpWu3RFYiwAiUH3RxNWLBa9xIrEk1S6MkWQtAS7BpFZhJ0jnimPUBNgpAgR8ApbPnSl8uwnXF+ZE9+nG4YllD7K26NtF59eD9HkcjcBi+6Slam2GW1qd1h+1KJGWc4RfpYt21n5HKPWYMtxNz8QOGrMdDiJV0RZO0aJEnwLSnftwJpdzCRR1vUuM+WhE57Yocm9KQBOTPf2iWdie7FVCMrgdrKlLDPgHy3hidO3/WvYi1YwPnnYIyhi8dff58+dBgIOP9LuDAOl3BwEaoxdxLmrVRgEOBsNKPQiQ6BA4l8D4G4LxUcktYp1vGVm2cjqLtEVmPn9NPZaVlp78i0zjQfqdNBALxvnaj6VExkMjS1JFupwl9yphipqZNMzpD8BUoUoiEGhBoGgMwR7cVwVF0zQr2HbIRa3XnmzdkNJ2Rrl4poLptJnlUJqPQObQ7otnavrBnUu17+p3PHxpcQ9OoM/dMwdBNrP+pJV+//33jx8/dv4jO/T+CVkCElt9R5PugPOukZ4+I2ZZTFExG5kBxqm3xWfrg3EvTUw7UtU3pdI57vi1yLTbkX4QpXN2Qe48pglMM0ali8mvELgWAcu8wy2ja9XpQWmlSWZT6LlvkRWGAEcI6FPPlujVv/EbZEqrC4DwuIMAeiZ20I5mc58oRRsGRRvMLRjSnenOLdrV+Gla7DJXCtYDHQocEDiFQFGHLZqFTylO00yLWDG4xXWBVhAzqeujkw+WL4ocOe0QCKx1GP+oq1bYqr9kh34XMC99pN+VEtsXvmh+PP3AA1Yq/WJfOycWBPYRMO7aLIm3OLCUEJutnASc1j9Z4EuGnqdqjSItZIqm/tYwSX+VQJHGNYFuUFTeVWJ4QgACuwkUTQqn99aL2oNFq0NFNbK73oeNWMTqKivYA1080xUy6Q3+emi2KZReVPMTjK+dtH7Pup877jEJdL57Jghq8E+ePNHGg66fDfv1M2FRX5NRd/pEW6vZqLPHI0CcuI5DNaoUo4Xc4tLXNJXo6qvzPe/O2bli4kgQmG+MShSWnyBwOQKWs8UPHz68XLkQeB8BLZpYVBEunu3DO2Asi8qtncvqp6ACFBbd+yqtTl+ZDkrHY1MC6JkOL3aQQ4EjJlDUPCyaQJzFcR+6s2NYVF8uFo6rEzir67XjRktux5aUTydQ1GFv3heKWJ1esxYBOldo5+wsBCYLY7x4ph1YrZhVWRvRXrPP8OnTp/5jFTf97iBG+t1BgC2iW7YwWuSLleqo0i8cChwQ6EDAsmvjxGj90kCX0eKwnMq9ylZOULTxHwfcR7O0Bwd2kMMGbOG5Gokd89kRcRl9n6IG7EfEDQEIdCaAPbgPeNGofnOLr4jVvuroHEsVOtDFMxXeuALrY3r9+vW+r0XF1hQXz3ywt3Vrje/Zs2eWV9BVRKTBRRa7zlyqWVbZWqgim1518+bNmyPXOwMx3Bspiu6XBolUedRbWPRxlayWr7K/ePGiSo5BItmsFV5XvVu8LWY+Q/fmd+KDpnWrx4nHqFvVI4WdnoBlyrvDF89OV34GaWmWfQuJuvuj1oMUEzEcAUuNt965/Omnn5w8CQe7lQk4N/wJPfOGlU6RjxAosso7L6/TnY/ULHFnIsB64Ey1SVmmJ9B5rrw0Twa3S1ffHYT/4osvtNpgWRvR7rD2pg8y+fjxo78Sqz3ZFits9LuD1UT0PgTcmQRLdp1nXqxUS6UQBgKXJjDyhqDuuls0k4W/Vvx6nl7TUb1svWt4b3GGKpvvHQJYGkbnDX2LSK5qerZVlymOIgKdNa4i2YyBiy5OTFBeIxaCQWBAAtiDHSqFUc4OecqVtMtfPNNS7I6LZ7JYAmNPK7+oofbOMHdI3TVSe9AJyKCRtC718lUx3aLWVkTrvBLpa2dC9+7im5mJKO4nLT3I1NS/y590bjmCntX/Xp8Tz3fotX/ffPON7xO7NUHWestgkLjFQg5eTBik0OdReliR4dRHKpeLxFNXPb4b5xK0OIp0U0uChCklcJMxqhQL4SEwLAGLtTnIS8iGZTiTYBYVqPO+xUx4RyuLTlFkRZJm1egLwy5rS6uLbRYX/VoONNWD9YWemQBI60rA4acBmwfdOdEsB6yvhLT8dAoBNRLWA08hT6YQWAgUbUUzqtubDYNbzIr2EzOp7qNvjlnWJapcPAs2dp8/f169OKUJ0u9iYvS7mMlNfLBSExVNv0jA4ScI1CWgN4/bE9Sb0+2Bj4e0qEw6HXQ8I1KICehcnOV4ZGf+ljMGS1m0xxcXakCfm893ljY2YK3tFqlobWd3LkSEAASuQmA+e7BolLv5DFjUSsXqEttzY108030bHTT0X8eVha7A6palF3WCtVflwufOsqhvFUAvgZMNo0X5uKk05SA9+8svv/zxxx9bvIUuK7kuZOrKmcWe9+eBg+QAACAASURBVJOSbakVBx0Zv9arZURYkmcLq5WXHVdbfT6xW0NW1kLWSNjoDG6RLafin9IUY2j4QEAEbjVGUeMQmIOA8UND11IhtqpGtl9iki2yureymMA/q3qpjJ33LSagOmwRLFuYrT93JjiTtbrEODNsS7iEYOiZl6gmhJyDQOtxjO48RzuhFNUJFHU91gOr8ydBCBQRKOqwRSnPF7iIFYPbfA3gEiXSFpuOjGTbqjYNpcce3I8LdrQbnXzIlsWvF/qdTwP3sASKWvWOUmCl7oBGFAgMTuC6G4KW7RIHv8P2jctLDotsbCD6xCq6LfCV3UFltUhgzZ728OO80rS1UmFnMmDIux2WoDEM2AgRCQKrBFr31lntwdbcVivrop5FrK6ykjbWxTO1DC2DPnnypKiJaCFVn6iyR9GrGvRpKT+81nwb3fHwc8F9LQL6Ttfr16/1LjpdPwsaTOuC6EtcGkF6tkmdC1cxjcakiq8uo66qhYZLnxTXJ8Wyn1jR8FL94pnlLYPB/lDFJnc3W64iOpI6kcA9x6gTgZM1BGoR0Hdcs0ld5SVk2YIQIEtAVlj27r0SYd8oS/IqASw2VIdXZlpsHFrdVRpVCznRM1tQJc27ERjk1Wt057s1PMpbRID1wCJcBIYABK5CgMHtKjV1czm1J2jcFjxyllefnfcPsmihQ9vcLcjT71pQJc3qBLBSqyMlQQhAYA4Clu0SV9Keh8G0gWj5RAFbOa526josG/qdL3dZ2oODQMNwKEZ2+NbKyHIiGwQgMAEB7MEJKnGmIky5kvaX0Wpoxx2P0hsacfjOL+oYjTnyJAjoY3parFfn1yWlngej1SaLXuCRKEL6J319SzfcdP/KuMSgs6H6IJvMft327LnQkC7Fvl8lv6o1HVfWbN2KiC++xgLoumM7toOoVnGp8YHAKoE7j1GrQPCEwLUIWBaFO69TXwvgZNIatc0jh2wmI3bp4hhV6NbVrUsIFozTbEqh6luq24VBz3QocEDg6gTozlevQeTvQAAloQNksoBALQJFW9E37903L36tJkc6rQkYvzym1/doA3G3MMF2p/YZdyeVjki/S/PhVwgsBLBSaQkQgMCABDQ02S9+dHhpoI/IcvFJr0fX+T0/Fu5aBCwbuJ330SwiueJ3ls3lW+q4uSJdtNZRynbA8Hcr74BVgEgQOJHAHezBolHu5jPglMUf7uKZOnypASPTyHisbRlN4otnxjXfEwcjsj6XgF4L9+zZM00Jv/zyi9bu+xgt+u6Z8aDkbji6PPbll19avkWgLNQxVXxdw2t9PHR3cXZEVLVmz7uXfoMxLUaw9xMHljxFn3CMU0j7aDkmHYBfITAOAcaoceoCSSCwj4BlnyD79dF9WfePlZ5h7Xs5/SXvlqNlkyCrmHWTlowOErCYGB2sKkur0+tFGr0F/CBDojclgJ7ZFC+JQ6AnAbpzT9rkdV0CaWvluuVCcghA4OYEGNxu3gCuUnytORhPPsQHGIxl1P61//4vdY12O7n0O2OlEOzOBLBS71z7lP0mBNKz4bAbgpbtEleDnXdvB9lRcsW/m8PXJLfK3mFHz8/acsZgCa/+yI1EH92w7imP3Q9LG8EgAIETCWAPngh/zKzTtsOYMmelGvHi2Y5rYPalWN3k+fXXX30uOmfW7uNCfka4JyAgc0VXlXTR8c8//5SdozfGNT0d2+5bfNqEULN//vy5pVJkQC5Xzqa01rS8kv6WnUYMXbezgMqGUct5+fJlIpimmaLlnkRSVX4adlGsSulIZGQCjFEj1w6yQcBOwLJO3VSVsot6PCSrpVmGFiWn875FVmYC7Cbw5s2bbFzjuatsOokAk7W67LvPp1y0StTvvp/QM/dxIxYEEgSKXmuXSKf0J7pzKTHCQ8BIgPVAIyiCQaARgaLlhbNm4UZlb5osg1tTvCSeJmA8+WA/7RBkF0Q0bv4GibR4pN+1oEqaFgJnzY9YqZbaIQwEJiBQpLGPU17LdomTtvNunUW2znfhHIrpHcYX4vfkL5HsamTntppoD2zhJeDc8KeLzhQ3rCmKPCUB7MEO1Vo0yp1VIx04VM/CrgJVz7oowREvnuktXKXnpfT2i6wCt3AJ1l7laVztLcJK4DsQ0MUtXVCWwaNLaLqX9erVK7WluoendeXp8ePH1WG+fv1aHzqznAVXT9SZUV2XmvLK2QJW7xr88ccf02OOatY4wiQqS2vN+opdIoBk0HpK6+8tFM36CWn5CQLtCDBGtWNLyhDoSUATnyW7nuvUFnl2h0nrEhjSUqWC13+soh5ne2BVPDyNBGQ+WBZE2r1lw8lp2a2cqdWh6ruq33KgZ26RwR8CRwhYxnyXflplcsGyDrpzFhEBIOATQEnwaeCGwOAEas2VgxezingMblUwkkgHAjr5kH4D5iKDls60orJDnuDwQ9OTD/S7HRVElMEJ1Jp5sVIHr2jEg0BFAulxY9gNQcsJMUep5+v72UB02E9xWPbRpMq2Psnml93yaksXvsNWo8vroOPminR65DzItk/0ouF9gvL2oUouEDidQK3eejd7sBa30xtABwGmVABGvHimutyxJGrUO+NgO/Lq0NrI4loEdC9LN8Q0fyz30PQxtOUemmUjIV1S7Rbs22bYSlZfbHvy5MnWr76/LtFpk+PRo0e+55RuVZ+qLFFZOkSlA6lH7p6pYeiyX5qe7PkOyzdFs36R1ZQuHb9CwEiAMcoIimAQGJ+AZQNDs1LPdeqm0Ka0FSsSi62w1cR1EGfVH89rEdB7YbICy9Zo3f2lgWfFUIALXTzLKudFqr4FzmRh0DMnq1CKc1ECVVQmuvNFax+xTyRQpCRkVY4TC0LWELgDgaK5suj693z0GNzmq9OJS2Q8jRBcIbMAefv2rT8U6PPyTddb6HeWSiHMtQgUzbxbRcNK3SKDPwSmJFBl3OhPxvJ2yEWquu9bz5bUcvFJiXQ4TJUVdcoAOiyXLVfnfTTLJqOTeZwzjdn1tCJF2hVwGkfRyOkbONMQoCAQgMCYBIpGp60i3NAeLOJ281G9SAHIqhNbjbCz/zwXzyxLscHaq1hLOW66/Nq5OsluEAKyeJd7aPrWh8YCHbR9+vRp0QjiF6Ti+zkk1cuXL/3Et9zaAtFJzfv0juwn3XR6Xp9k2Xf3TCNP+nMuahv6aF6fhZK0JEF7uPmsH9DgsQMBxqgOkMkCAt0IWNapi2albpLvyyit6TGlWvaNOm9l7atoYlkIWKq7oo2zJZJFjA7337bEa+FftMDXQoCR00TPHLl2kO3/Z+/uj6622f1vb/bsAgIlJFQAlJCLCoASbqgAKCFQAVACUAGkhEAFgRJIOuD5zu1nNPpJtnzalmRJ/vAH48vLS5YOybJerOXeBeyPrSiliR/9MTpwORuhOAwBX2BTz4vOi0/HNgL1BdLDC/Xj0/IZqdxazh3iFggYF57pKdutE5HBAxLGEwXRs//JdWe34sgTBTY1aOmlnphTnBqBTgXSLfZNVVA1gU0NjE23++NJsEzlVF74dDxRHYVg+SXZmhO4Kqv20Wb95kJH1BefwkvXnF3k46bq/XgLswsTIolAmwKVr9ZrzloOUKtXK72bmtabSm+1JMQnanThmRaBbG22qimsRT5xCv09wdirPtJyIP8AthHILqC1W/qBjVevXql3pCewd4z4qzbRu9SOR0zRiC+B2WAVySxnnA28zZ1qAaz2XXWAOgZaRWZPgjJdIacfq1Vdp5BXV77ZT5o+clPfZtUkfS4+RWCTAHXUJi4ORqB9gdbGqUuLXXyweJWXeaNVomEOMM4JVZgNGq/UrQ4zMcC3dB3RzlySYT8CWQQ2DR1sGpSIo8flHJuwBwGLwKZLb9NFbTk7xyCAwCaBTVPRm0Ie72Aqt/HydOAUabLYOBJinMmdrPRohD/6oYvi5uamKCPXXVFeAs8lsOk3wjeV6jiG9FJjE/YgMLxAjxOCll8LdRm39XFN98V9G35jZikEFp4tyRzfbxkFqumvX/a3Jyr9MJ49nCxHMoWXZtw01rGpLZc+b8ZPN8XqYAszY7QJCoELCtS8Wi/bH9xUq1+wEPpJ3nRHsDTM/MDP2m504Zk4dqzPSQ/F6gG4oLuip7JKD7+ela+ct00BvdJKC7p0b9u64tH4mrJEqvVCT+PbqC+46uzz589+7SGBpUc21VFUx1X5uLr8TBWOzHXb8EOOM+iPP/6o/Ga5TXeyTe2wOHXsQcAuQB1lt6pz5C3vnxbQ1jlp6bN4abo1TKJKox0J3zKHMVJfdKnx4AxXfyPDHTnehtK+OtquVNectxgPuZ0UBZ3u2YjpeqnwswuWmPRV6lYb55ua+rNZM+RO2plDZiuJakpg0yD4kSdXuJybyveBIzNkz3FTI2G1yTFw7pO0BgWGvCTTzpsu2E134fR5e/x0kxWVW49ZPFicX758aUlRelYxCCE4eMfDFUGAq39y3a0ScUALApvuj/RSW8gy4oBAXwI9TghuqhhrzpsYf8qwZpT6Ko0HYyv/1RDqzOi5aBifbJyO1+P+7ounb6x2OTc1pE9PTvYIbEr+piore1SXArQ87eC+O9JjMC5RbCDQi8CmOoT+4L5sHaBW35fwHd/aZLXanNgRgRJfaXfh2Y4HgoPR1cAr/rTC8GsQB/5sUMDSj8obbf2snV6ApjrC+ON2Ortuh1qetDsaWiVlXLqm7vrV3nUm1WfPnjlbZYoEBJ7IHb3CRcvPNOetlavKSvFq6ZoySP/ru3oQSivT9CtHMk/0OtRq0RP5Otidus6G4mY/USL+9kA4EoFVAeqoVSIOQKA7AbWvLDeRI3341kxW+4oWkNYSlSs+lvU/Ohe/CZIL/NxwLItOK/wGobH31Ne4/+ogaY+/tFq6uNLOLC1M+AhIYLV28pVWm0z+wf42l7OvwTYCWwUYD9wqxvEInCiw6V7Zy1R0IU8qt0KwBFtIQCXWcoGrda3ZRmMcgocfKjz5wHVnzBoOO1dg01C85cKcTQ691FkWdiJwBYHVemNTLVRHbFOUKvxuoEu1cQJxUwvEBc7GqoBlXLfyPJqxSChpFZq+q4D+AauYF5/C2/RYyKYqy8+FotubRmBW7xRFo0rgCFxcYFMdsvtqvXh/cJPbpvpzvNK7qR27qfSeaNXuwjOhbG0jCj0xFBuMve4I/8R84tQlBFT7a+2QWvZaCVb/HRQ6qSJgf0l0XICNJkqa8clO/U6JPT7Gs7d/mHLBdf8kMDlPuaOnZtM/nKMer36hULwPHz5UZ1v/aw2b1ptpZVoi4brvylnPwm66qSQC3PqRvTvnZLaeguMRsAtQR9mtOBKBjgQsK0+UnJpTF6X1VvvVV+5LWyYJ7O2T0llJ+AcFGsluYzTU7D+Y3ppfXx1m6is5FehoZ1ZA5hQISGDT0MG+JxW4nClpCBwXsLe3N13UxyNGCAggEAioVb/6CgX3FS5YKjdXGNjoQsD45INxRljzm/5AgX5Ps86wANddF4Xt4pHcdH+kl3rx0kLyEdgh0OOEoH2OMv2I1A6u9FcsUzmVo5SO8GCfWgqGve13HCfx0G8c+PPnz+OdJ+7xW+az0ajTVp89dQs7Nz0WYimZ9RO1msV+lM56ItSPA9sIXFaA/mCFrGcEexOyvTW1qfRuikPeg4daeCaapaFYrfEIskR5ualNk9ed0FoQ+OOPP6ZoqGm4VHJKx1PvfVZzeXVgQtHYvSTMuOpsOsUF+zlaOeZyWdu+gLoB6tbq0fnE28/cdy0bGhD59OmTnpc6933f9nGZNvtyFmqO6UiAOqqjzCKqCNgF0muwp3DsPSv7eU88cvVXyoLOyIlRrX9q5o3qm594Rsvlv+95jk2JGrLUpasRS6dyk+EAB9POHCATSUIXAunayU+Caip/1MX/KL3N5Zz24VMELAKMB1qUOAaBRgTsF6z9LtxI0rJHw27FZEd2fALcIWBcePbx48d//vlnNfxgatsY+Gqwqwdw3a0SccDpAvb7I73U0zOLCCDQo0CPE4L29RKVZ2+HnMrpqFRbCkaFGT0npmaw205vqEXa2kO/6eYHU3jKUHv1YimZ6RJS4lP7qII9pSXiSZgIIJCukH0f+oO+xtZt++iQPUe2xqGX4+1W9nvNuWlveuGZVn1sbXgtDcUGY69Crzb8em4Gc/aEgP9MpL33kghw30d65kZLm1aLulrVlmmGIA76uTs/mcGn/p9aW3Vzc+PvucK2/7ozpXd2gZkqIh2mOv3Nmzf2e4Cvpx6FvqsQtIytBWR7KvaVOj/tbCOQFqCOSvvwKQL9CljeeFZznLqC5OpT1G2OkFaQ0ZJ7S9oHKw8VYNs8hfHHCCv8zNuQs5XpYSb7WxHaLDzZY0U7MzspASIwK6Cf+prdP7tzdtRl9kh/J5ezr8E2ArsFGA/cTccXEagvsOmCrR+9ps64yWrHFFtTiSUyAwho/NDYJI4fbAiSrwE3f+hDs8zV5h+57oK84M8GBdJjaH6EjZek/xVt00sNQPgTgasJ9DghaK8Y7Tf64/mu9rnlQeSaUTqeqPFCWH2aMWOS/fZtOtjWXnem2KavMqbwRGT/dbk0ZrpslPvUUl9NZ6fWKpcLhIyARcBeh9AftHguHWOv6ywPjC2dZYz9m6y6GMFueuGZCs2O5WGzQ7HxTntrZoyySyrSAmodnnjFamBCL8Ja7WbYu1gusf7rvNzO2Q33/rfZT0fd6b9HTsvDEj+Iojx6+vSpHqX9+fOnHqbXF9WP1S1BfWw/47StPdqvukukOlLH6zEsfXd1+Kka8qYHu+0dp2rx50QjCVBHjZSbpAUBX8Cy7n28n3pKj7xf9pZqbMHae9p+SbNvqxWnxtitW7e05OnEZr89wp0e2ci1b1wFsalV3EKOpKuRdBXUQvwrx4F2ZmVwTndZAeONfvLZd7vncr5s6SLheQU2tXzSrY68ESM0BBCIBTbdMS/ew6Vyi8sPexoXMDZu4wcbgnQFB+x4oCII0P4n153diiPPErC3Zjfdc11yjBeyjr/mAxgOig0EBhZIj8bba6FqRPbnfdNJyxth47jijp8y1Fc0IahpQS0VzhvnwUKzPJq/w3+fkqb2jNeOSmm131ywpyUd+ZpXlj3OlY+0t7ss082VI6/TpbPYj489pf632EYAgVwCpa9W+oNTTm2q6xjBthdvewG2h5n9yP/LHmLeADVOar9Qp1NrpPXFixd+NOKOhNaqtrMIxI8q2ycKqE/7+PHjsyKgJU8quun1kFvrlLdv3xq/oisisebqLBPLefUMsetvaNGX1ndZvuWO8d90Z58pUb9a/04sLS7++zZU++nGbxzE0do5JXbfifgWAmkB6qi0D58i0LWApQViv/P2QuGvRY/jbBm7j781wB5Lk0Oj7aV7Z8+ePZvm1dR01C8IbG00DpARdZJgye5NI1D7om2Jhta+li51+yKf+FZ6bphZK5+OdqavwTYCRQUsVa6LwI4HAricnR4bCBwUYDzwICBfR6CmgCZr1Ly3DK0oVjrsygP4VG41SybnyiKgC9ZygevS1gRoov184sIzrrssJYFAygnogbb0GJp/6sRV5h/mb9NL9TXYRuCyAt1NCKYj7OdjzSfHLOOKO37GVBX19BSZbgdaANzvk11+vpy1bS85x2MYtG8TAb558ybx6VkfpZsfTOEpXzaNXahF19Q0bukW5lnllvMiMJ5A6auV/qArM4xgO4rVjfFG0lpfeLZJfMo/DcXqVxD8xkr8S0I1f/drtVRxQCMC6tOe2+HU2dPLgbY+r2zvlW1d3tlIlikaWjnmJ3PTM8Sas/ETsmPAwv96X9uqAy2DOEqUW9fXVwKJbRcC/sWbjvA166i0CZ8i0LKA8V1DfnO95eTY46aldIn7Znq42X6W7o60NDlKr0QKfiTvzp073TH2EmHLk5EVFp22UOpKZFmal1kr35x2pq/BNgJFBSxV7hQB/ebRjphwOe9A4ysILAkwHrgkw34EGhTQffP169eWiPHLcVRulnLCMU0JPH/+XD+QtBoltYSXlsToJ3f9kcb6v7fLdbeafRxwooDujMaz00tdgjryAMZSmOxHYDCBUScEK88yWMYVd0wg+r8/zoRg+tJb9alZJIzjwHq0b6mRnE5s6U+ZwrMIqx9hzGi16JrK6HT++mnf18L0Q2AbAQSOCNAfPKI3fdfeH2QE26492Eja/9pTftaREt96ar+N8u3bt+ABUP0eQ1NNk62p4/hCApY+baFTu2A12eC24w1/FiH+NNgTl/zgAPenrojxnvx2qUts+MMNOmy1R50IqruP7GssW7guuuMlwhYB6iiLEscg0KmApSdfc5y6GmM6UfbhyGoRrnAi1faWFuyOeaNNkfe7h/ripX5uYBPU8YMt5byCv6UFW7rUHcfcGkK6CtoaWtfH087sOvuIfF8CwQ/6pCO/Y4CXyzlNyqcIbBVgPHCrGMcjcKKA/b4ZTICeGOezTk3ldpY8590tYPwNTU1i6oe6Z88SjHTZa4zZ0Hbs5LrbgcZXqgnY74w7rh16qdXykRMh0LhAejTeMlFSOYHGp6EqTN+4hKudY4HaMZXjzxDt+LqL4RU2Vl9oZiw5x630wwrGQIKWsPFbpx+WrjROj161CNhbX5b6oVq0dSK/Ykmf157GdDh8igAC+wToD+5z2/cte41nz5d9MWn/W4ONpHWw8Mwu7krP+/fv3Xbc4rQXdxcIG1cQUJtVY4XnplRLIhOdjU1vPAtWVSXSVbmnbXn4OBHbjB8Fj8Vv4s0YjbOCMv7Ghq6LpZmts2Ku8ypKulj0wtYdN4gTo82pfQHqKF+DbQQGE7D0GGtOXVTjTSfqai2Nid1Y25dujvrdQ02iqAlRrVRc6kTGRmNpf+NLF7v7MZpV3gqvkuulPBtrHiWndOUTiLXTFw4ixp8I7BawX277fgXMHj6X8+5M5ItXE2A88Go5Tnr7FVC/KTFV5KcrmObwP7rONpXbdfJ6mJQan1WIH3KQgOay/aceVVecMsTBdTdMaRwvIf4FkkgdvdQEDh8hgMCqQHcTgqvri6YkG/sgqz6WA/yZu8TxW9s5wQxR5THDRELa/Gh1XVm1IjHb7o3RlKFt/rA+U3hxZs3uUfYZC5WxRTd7lhI7jWMv+1qYJSJMmAhcVsBYe+y7Wpm1DMoVI9gBSPrPkUbSOlh4pswwDr+6bNPTPO63EOK26dbQXLBsDC9gvPEUdUj0e1e7fH7E7Gl58uSJ/8XS2+08dR08Fn+1pwBfvnxpzGvjiI8xtCyHKfIq4VoUp/bcixcvsoRJIJUFqKMqg3M6BGoKWMbdhlwgkR4nVUtjddC5ZjbVOZeltteYzu3bt8vFRy9j8Zt5lZu+5dLVYMiWdn76MsmSKEupS88KZ4lG9kBWf9uv6HWUPTlFA7SUgSkClSsEyzVSVIbAEcguYB8usA9B+JHkcvY12EYgi4D9YrRf4FkiZgmE8UCLEseMJPD8+XNLcjTNccHRhkCGyi0A4c/2BYzPKvzxxx9xWoInH4xBxeEc3MN1dxCQr5cTMHYk7WXYj6oxcH2FQSffjW0ExhNIz3Q0OCGYjrDLoE3PpLlv7duw1Kg7pnKC0Yw2FyntEyvxrdUViasHZIlV8MMKiTDfvHmT+PTEj5jCs+Mb+y+WKsJ+0uNHGuNjTN3x+BACAggsCRivVvqDS4Bb9zOCbRezl7qgQWs/RbkjFXldXO5x/TEXnolvGnUNnjLUfnVLSv/CernMI+TSAvZFyeViklh4tqlHZ3nme0pF4owlkrna3SpxUkuYdjFLaO0foxEWY9a3cF0Env68WrMlKogzfwYC9ivOWFCD8Hf/SYkSXfC0yqa7z2750l8cMlGl0XaHHyztng1nx1TBbDhN7VztZVywhrEM65Su51+/fu2XEwZ8fY282/4Cv6WQjbObS1+37G+h1FniufWYdAUyZKW6lcgdTzvTUbCBQFGBeNB16XTqUOz7yRgu5yVS9pcTGL7nyHhgucJDyCUEhr8k02hPnz41DspZOkHpc/X+KZVb7zl4wfir0Fo68hppUas78PEnyPTRWSNdXHdBvvBnIwLxJTMbMXqpsyzsRAABu0B3E4LGqRljB8QOlTjS0ovZ8TOmfrCW5lYihlf4aLUk10EwPpOmH2VoJMIxC1N4scnSHs0UWKoadYW0InEpkMr79SpFyyS4YmVfVFA5CZwOgYsI0B+sn9GMYNvNRxpJ62PhmcSNvSCXi+pLaFIqGHvVp2cNv7qIsdGywFRszo1hoqjbf11GjW9jk1eJrfzT+OnuVjX8YNJa5/UHIKpF49wTGVect3Bd+FDuhZbTzh2DTX5obJ8iQB21g90y+FLoNRr2u8/WdA2ZqK0I4x1vHAEctfZONOSU1/aHp08pGBoz1VDv4//+08bbt28PRkMBWkIouvBMBdJv4ymD1LW0xIpjdghYbkPpa2THSeOv+DkefzrtKVrqlk56cH+6AqkAezD+1b5OO7MaNSdCIFjanQDZN9vK5ZwgvdpH9Bzz5jjjgXk9Lxgal2TNTDfeQy2doJrRPuVcVG6nsHPSIwLGJxaCVrcmyPz530ePHlWe5PWTzHXna7DdiIDxyXXjHTZIFL3UAIQ/Ebi4QHpMPj2eX5/OOC1b7qmAIMnGVRxbp3L0GJj/66hbvx5Ekj+rCcy+5jc4u5YR7vtpsyCcQn+mL/l0dVEoSi0Ha2yJGdt1FVJqfPOM+kcn9s4qOHAKBNoXMNYbxlooSC/9wQDE/Wn0ZARbYsOMpPWx8EzixuFXV5q1oYZpXJVohaV/DNsIBALxYsXggNJ/JiZu7V0Rf9YhHeHE6dJf3Pep+vn2uO07xe5vKWLGx6N3n6K1L97c3Bh/48fYiaqTwGDQgdGiOux5z2KvB6ijnHy1cV6dMVg5UC4XhkyUy7LLbvgD+ksIKlSjDrqlW2uNLL+P80XPrOgn4jTtpGdZ1IHSP208e/ZM2fTq1av4eOMe2f1FlgAAIABJREFUY/vBON1lPGlwWNC2N3bjg0AO/qkWpoS1kE8/sKTRqIOh9f71cveUScbYnlczuDvJdAVS9Drqy4p2Zl/5RWz7FdAdzThDoJp/x6CuZLic+y0e2WNOzzEvKeOBeT0vGBqXZM1MN95Djb3vCjG3376zR4bKLTspAZYWMD6xoFa3/0uawUiX8eGeQmnhuisES7BHBCz3RHqpR4T5LgIIOIG+JgQ135eO8JSu0jM4Ti9o0rj9wcbWZ4GC4cqtXw/Onv5zmLm/9DNjFbp4mom2nMVYZtK5Vu5TpvA22XY31qFnJywJPLd3ZokhxyAwvAD9wVOyuLta3dLwKCQ5zEjayAvPgt8AU1HQ734VKhAEO4zA6X2VxMStvZMfrBlI5I5lcCHx9a0fBf38rV/PePzs8+7BiqaMp2s2KEt7S5GPq9OzUqSH2/wlDSrAvLfkrLw4cl7qqB16lltArpZxEE7ixrQjIf5XhkyUn8Brbqd/0GsyGXiBRHp03r+FtVM89IazJ0+ezA6IqzbQCKnxOZg4RcZB2HLNUT2X47dhdKLdaYlTt7pHjRbZ3rp1SwVewlrI9/Dhw7t372qN3/G3ya2e/ZQDLPcLyzFHIm/pbqSv0yNnL/rddAXSaaJKiNHOLKFKmAjEAv4dNv7U36ORltkRGP+Y2W0u51mWa+6k55g93xkPzE56qQC5JGtmt+6hljkLdd71cyc1I7Z0rtmxhaWDs++ncstOSoClBYyP5riZ6+DXH1qYIOO6K11ICH+TQPBKwKXv0ktdkmE/AghsEkiPyafH8zedKNfB6QjnOosxHEsTQk2drYOKQbB6tNcYH/th4839pZfn2Udo7Yb+kZrJtazV0b278QfD0pd8U1ef73/WtnGsQ6q64s6KpDuvVplaxjp2tzDdidhAAIGDAvQHDwLu/rqxVmcEexIO2qtL7PaJ+KUQcu3Xvdhv50yjkd0sPFPpTDd2LUzGAVxLUBwzqoAai8afyS8kkOi22XvFwZqBQlHdEazlSdAdwe77iirB4It6PPrc3A/iU+FPPfpsqRh1XegdHRXis3qKYNDBEvnVMDmgvgB11A7zuMqKA0ncQeKDE3uCcRPLqROhJT6yhNxdohLpvchHfn9jKckDj66mOyzBxbXkU3O/hulXl4fp6ZYdzQB1Pi3p1TOLW+eN7D5BO8HyuJ498PSRL1680BqzWVuxaBGa2mAtjJWnU1HiU8tTqkfOaxmmSV+nR85e9LvpC2rgBb1bVWlnbhXj+E4Fzh270C3MPfyaBlSrb/eqby7ntO2lPqXnmD27GQ/MTnqpALkkK2e3epcWc+OtuWjkjQ9jlYsDlVs5W0IuJPD8+XNLyG5EK7jSg4EvS1DZj+G6y07ab4Dn9lInN3exJBjppSZw+AgBBDYJpCca0uP5m06U6+B0hKez1BmOUx/HcqIds8n+A2mW9G61HXLuLw1lyamtjP7xwQNg/kduWzGUvPuzzY30Jc8UXpxrHY11WFqYGrdpv5TGucAeBDIK0B/MiLk1KL/9s/W7uY7vqFZnBHtrpgettWk0spuFZ0rtwfFT3ePt63a24nL8SAKWJmO59C71RtKdvSA+9gc6S/cSg4hZngQNvlLuz1klvY+i3BnbDFkFfpYiiK2ekA721P9TD7cFD3AfvC/UTwJnnAQsRW468sp1VFBaLKNRlgU/QbCzfwZvrCr381FDJmqW9FI7g/Izm3ZL1s9+sf2d6aQtNfPOSpceBDfWGzt+TCV4FGYpjZbn55a+m96v8QK/2aAT6f1j6a/k+lQnWhVTYVBpaWEALleqFU653DRGUm1FS5He1LEynrr0YellimpZlVvAWTpp2cOnnZmdlADbFDh3dCUYYk4QGdsDsyFwOc+yXHNnuo09mVjaABa9oDtTrjtsiUzRYxgPLMo7duBckvXz982bN6sn1RMG6V7DagjHDzh3Zm2KP5Xb8XwkhJoCWrVleaJasyTTb0IFretGJsi47mqWmZbPFZTP+lHVQKulU3AknvRS62crZ0SgZYF0z6i1CUFJWmZGcv0gbCLj1KpZnUGbvm6JsH8i3Qj8Z0sePXrkf3p8e9S5v3RJLlok1IddvS/r5nvuSLil5KQ740oCU3izjJacVXWh1+LNfr3OTp3df95g6aSWcZul77IfgTEEVuvz0smkP1haeDV8S03ICPbEOMBIWk8Lz9SIt4/mxAW9keHXOGLsaU1ATcZ0r6BohP2esH+iTZ3qO3fu+N9NbNcc79AIwlLqEjFMf+T3crfWD7OPxgrkaitU1cW1dOckozfSprOj9KfBw236MUj656XNC4VPHbUDdrbKisPJMuziT84ZzxvHxLLHGHhfibIkfOBjlFmWe73liYpOlXRjSjdITmxkBqRqmNlHf3b8Ro4xcPsdIYj/6p9Bs6HaA3CvXr2yDEAr/rpY1MLPUsWtatQ5wNIws1QRu2MbZPpSOD229v1bc5yuTV3F+OuD7bHXKlfuCw+W6ddMzokTrpq8Md7p1Gc/smiHy/maZXs21fQcZ1kO7mQ88CDglb/OJVk/99WFsTw0ee4vx2mQwdhCKApI5VaUl8BLCBiHMtT+1wydP6iiasEyDlMizkGYXHcByGX/1GjwueOclmeB6KUay+eRBzCMp+AwBAYQ0B2wlwnBSVsr3tMR1mGlx8w1SWr/KfD0gqi4CAVPPdlPFAcV7xl47k8lOdHN99ufMcvBPZY80gx1I43eRGKZwkvgJD7S3IGl/WZ85CBxoiMfWfprSkWPU89HWPguArEA/UHfpHSDyj9XOw/kM4Lt50t6e4CRtJ4WnikzLI3OpTyzTMwsfZf9VxOwNBwLmSw917vpacJEt7BQtC3BlugM+L1c+zNJU2yX6hNlgW6E5w6OWzwzHqP0aqh9NUBLl281kN0HBFPXGhTT4M7u0PjiuQLUUTv8jXeB4NfZd5xIX/EDKbpAaMhE7TMf5lt+4UkkSnMbiU97/yhdsNNDzzXTXrS5GzwKk0jX6ixX4ruJj9Rs8BvVypQ6rzvTnNkmWDVll1qkidS1/NGJt3jjQoii97VyWZOuXbfOv5aLZwshn1gIE8lvrS+ciCofdSRwVg/deF7dfA/22bmcOyqNpaOabmC7s6dvl+6w9IYfSKfNhnQC/U8ZD/Q12LYLcEnarTIeqV72avdZvWB1izKedFNQ9r6tP6ez6RTGg6ncjFAc1oiA8Vd3dYEHv6m0aQCqdGK57koL9xK+sbdYIjm6Ua4OvNNLtcv7N+utD2DYz8KRCAwgkO4crdZL9QVWK+qiz0nrEayHDx/6NUxaYOsPWvmD8BrSybhaafi5v8TztCoShZ6d09Dx6jWid6dsLQbpQlXoU384MT4FU3ixidvz9u3b1QFYdXwKFUIXjaUNXft+xTJ7mGYxlIrZj9iJwNUEVpsZ5UDoD+a19Vtrm/qDjGDbM6L3kbTOFp7trp7U3xv7CVd7keVIi8CJLz0LfoVliq3aqZt6U+mfJAkEVOMHe0r8qea4+8HL9PjLprMf+cGtRDQ0haO+Xx2ZTektd7B69avdObUq6jy0HSdT3chg6jqYY4u/wp6WBaijduSOEc1faLHjLPqKqmu/C1F0IGzIRO1jH+ZbqwPESunq7aZ3jfRVU3TOxk6nK92SWfYAgyPPvU0HzQY9nDfbwA7inOVP/f701nBUb2uZ3NZvNXt8ooE9xbncJRC0FZeIVmO49MVz96fdOk1UIVJj62I6e50eX4N94UL4BFtZQGMs9e8glgcC5JDl5svlXLlEtXw6Y2HoqzvcCDjjgY1kRF/R4JI8K78stdzuKdSDidKsgT+ceDC041+ncjtuSAg1BYxXrj+Ut3XWuEJyuO4qILd/ilN6qWLRaPDqdUQvdVP5OfIAxqYTcTACvQt0MSHoI68uXPfbG/4Xs2xrIiM90+GfZfV3N/yDta1hUr9LYpwwCgJZ+nP4ub/0bTS9qmoJLb1fkyarpVE/nv706dN0OI18mi7YTOGls0mT+KvXe94rOh0f/1PLi+U/ffrkf6XQtl+/FToFwSJwXID+oG942YcQGMH2i0F6u+uRtM4Wnmntzb7fu023ktMZPOqnNErSOXtKs1U/SDmbLzsKsL3rUudJXL85rl8lSePr03THzH3d59paOWiOPKGkCKgMaMHqixcvNEihfq+GrfXPnXq8Dd34V7tzaiPWaRgFvLoE/LzWooUSQwz+KYII8Gd2gcTVF5zrsnVU4KA/E7815Q62tODdwbMbusz9/ZaT+sdv3baE312itiKMdLxl6Dk9DTOARnplnYWoAsLWy2q1heDHWU0F+9RUiZuvmnB+sPopMrX6/BiW2953z1qdXCkX4ewhr97fjY38rRFTy9AY8moMt566zvHpa2rTb5TUifC5Z7Hn8r5rdmvqGuwLB0nw68zgI/5sXEC3vJrDFBqzMt6z1NLIcvPlct5aAge+nC/bc6yQp7pgV1v7Y48HGi+0CnlhjElw2CkRu+wlGeBX/lPN/tUfeVHHQdMZlSOmQYBgOHE1AhUaMFRup1QOq1lf7YC+kr9jCliP4VbDtJ+I666vgmfP2U1HVu6lTnELJpFnI0wvdWIxjqD6hXnrAxiBvx9U8BF/NitArtmzposJQT85Gq9L9+ZUSxRqq+u3KtLTHH48tb3p9Ro6PuiS7GhfBRHw/9w3j2AcR/VPdNa2notLDMNuyjhjEvTuu/SRKqh6Gjt9TDufpomYwkvnlIrf6iWmhlz9t4rpjDpvOvKKeTvvQal/+/Z/qiAB1WzEEnHmo90C9Acd3WrN5o48stHgQwiMYG/K0I5H0n729m91ZmU253pL5dH4WgaAVLsdPU3n358tKv5ODdxXTuJsJ19z/zuisemx5h3hb/qKfytVD1/fXS2iWpy2eoqgCavKYfUrwQF+xPysz7KtjPP/KckaeFJ3XbksBMVWaVQElFNKSBCxs/78+++/FefV5CvONWMYVPuKYSGx9MjgxLKjmNW06uhc1FE7MsuItiNk/yv+haCKy/+oxPaQiSoB1UuYq/d31aVXaIIm7qQVLitLadk64zK13ywh65igGKTPlR0kePJGTS9jtI8fpnZUIuvTH1VuXB1P7FIIQfs8TrUackvf3b1/U5N+91nO/WIs6fboxn1u3Bo8u7F1MRmWjr9fPqe6NKgkXVa6jTp9YT/hfvPPRSPYoB/kixXdnh0XCrLD/7PanU41vGW4QHHTb3zmIuJy3io58OVsLAxbxYLjfcDszdTgXPpz9Y6gC6pO7+ni44HGvLDcoONcPrjHUkhOidiQl+TBzKr29XQXe2okKIOqxWdfR7hODC9eufk3Nb/16G932si31I11bqAZL7TEk75+lrntQnNkx1PEdefyaGmjx+tutZcadBWr9VKnEivSJW23n16qo7A0HYMB3oOFduD70fE685QQhryNniLpTuqur3hD2u6wdjZWe3Ml2lHBzJ1uHKuVwya9oOLKeyfa1+WZykOdjk+W0pV4a1NeT8V2tWmR/YxZiBKBxJe/26OinvgiHzkBfyrN6QUbNS+o1apScTvYRnJpt2wEFLN/1r9wEvWGH8OaUBOmZehMMWy2W20pEjWPWa206Q/6Bd7fLp1Nfs3Z2kMIlsuwZq2+rzlXJ4adjqT9T+nynT38oMPgX6tL29N1lT0mLQe4ROHvt4wrtZzG43HzNZa261QfU1qWmq27c2q1r+5SXXSJna5Zv4UxtduCkQUXE7dhaRAHTdh9mWUZXHOxKrcxja2IRYk6t2m7VA79tCu2uucdvwYtIfiNpCkOIrJ8cccxfkH10+tvX/CGskPS+BXqKCOUf5gFbfddQycKmtpF7w4uXUMmyqXuUhvGVnq1O8iJ+OlSfWLE3KlXh4f8e5+27TffYKZfFDppurnlYnV8I2g26M5es1llaUQFsO7POvXtcWFLCGrGu3TNbuStBIIewewZ3c6pQFpS0dQxwd3ZJWfaGKnwZGRP18O+YVFAVUF+F2OqkXRGPwLxdrW+sAP3IxnHZ9pDP8hxld4w3qP9XKszb2e8rI50RmZtjedVQeVyFqBfMMa7nC2F4UgJDG64RUvUVNqX8sjffyRFs9fU0k5LU1YFLG9Dbiky2h807GVi75Ikgl36yDdf2q5QJOLoLUXG339KxBTV8S7J2L/ZPat9Ll2tdfrCQXPXL5npbSo351Ouchu4VeD0EhvVyliuiiK+8SVSpy5DrvOWCOfKjYpRr7t0L3W66QTDv3V6qSrAlmsne4VgaQVNl3DRdlpwF2bQqUSFNmSYifuL+yj7VTOkpEtUuk5whzW1kY5z9nFgVYaudE0bai2omAU7gz8VSTtaMDWpu4P9u6tHWto2QeTdn0VvBKsx33pAcDd3qdBGxg5mXB78E2nbMj+yNWlFjw9GFIPk9FUGikKtBh5cyIGk/lSzs87IZNDKimOiPTVzNl3GXPR0Ca8i5z1gtSaf4pb9trKaitVxsylidYrTamzbP4D+YJBH6XaUuyS1UbSiCGqqBvuDq1fiNJgQ8Jb4M7Dy8yi9Xa1bZGltVrsJKgvikZZ4BLu/hWdK2GqhDAqEMqZEiWw2TGODo/59vTWxoJzM/lmtglsq2EfahZYqyaV6uv2UyCP/duuqY0vcViOjMuzir43V42cPiCtKP8yztpXvanyc1ca1PL9b52YW5065NpkuAUt2H7kkZ0vglXda6gGXKZeto4ISEl8UjshtHCmlQY+xTi00ZKKCjLvIn8aL+goa6YHRuEtW3yS42F0FMrthH+KPuyEqFUpdetgxF0jcgJnOXo03jsCs5+zOI1V3tQQaT7Tq4HoExgATh8VFbpbX7SzXkkxE8vhH6Suocjk/npw6IRhvSVPZuHg7k35QnTJpP4vxHh3UDBmr1tmo2mM1+/UjO7mc7XrDX86D9RyNzZiaA/irrTjdN8cbD9QlZswLe7fIftmmj2w2YlO0B7sk03nR4Kerk6QV+pi67+gsrrelDc0ErUZsOn7TU6QH/a9ZuQ3cKjDWjTVvoAeLqPu6brL+BZXYbn8cgOsukX0V6mdXqHJtpPuDU280vjbVVMgVgaVwLCWtRGeZXupSjsT7B74fxYntYk98qc7WVz3eRk/0b39CMMZZrcd08cbf2rcneKZLRW5qyazWD5vumH47Stv7orr0LcvtZvZS0s5NqViKQLX9iW6+ynmWaCROMRmq1ZHlRDUDCQbqg8LQftO9ptXqudI16nRNZaygZuOj8IOxjiBP9Wfl6ebVC8fFsDROIBbX8C4m/kbNIaAphv5NwY9JsF2hwxKIdfon/cEg41bbUX5JK3dVNv5A/oS2OlBcoaUU1+qMYAdFOvgzvunM3vV2LtUITlb5zzht/uUabFconZWTv3o65XSAMPtn9u7WasRaO2CWJd5ZpwG01BrT6M8Rt6Vg42QWmjv37x/BKVbbeatjwX4ISuluKD+Sscy5e1SDqWdVrhWyhKZGks87i6ADinaS4y5lUISWIr9vf3o4wBfQ0NK+U/CtWIA6KjZZ3eN3HvyS6W/v6yEH8w01x/WGTNRqVo53QFxv+8Vy2i5ak7dDmh5rENTpUbVk1pRlut3bm6PBOKzf/ww+8svGkVack4x7iKstSffdXBvpfPeTPLttd84V4XLhpGv1XD10S3s1oO60FZcezy2Xj72HTDvTmIP0g4xQ1Q5LX/KuWlN8gsp2XxfAki5jlMpFgMvZkk065gqXc1Ds3RXhb+wrivW7w20O4FvaV4ONB+rasXeOKo/QNhsxVymNdEm6RHW0sTqpoQwqV2hVbQbdfFUOOp2x2aB6u2bv7IKV28CtgjZvoFmqDmPScg2qZIlzIhCuO7+BGmzXrAATeWT/KFG3617jwomHZ/e1zF2A6Y34dIGz/iwXAXqp6dxxnw58P3Jp7GvDeK9Ru66vdJ0bW93y4vrH7WlhQnDWJ12P5Yp2fAfxb4LpHo29HAZVjcr5bJJ370xnscvrpY2+5v6WuvlZmqBBTsViKpa7s+nEL8bl3E/aiRHr9NSr5USVQ7nLKh7r8HNz2s5VQ9ozKF3G/BhKzx7s8SOVF/7ZE9vlsixOhb3SvsiTSzHR1j2JEkh/MFHsp48KFTO/ERWcYvXCXK0o/BCO35r9qM5yMYLtLsm+RtK6XHgma798z5ZIt7P+/d4VhVM2dKt2aV/dyN7jOiXJu0+66uMOKFrBKf4qpe5c/sZqRW9J+1LP0D/RtH38VuHHR7OM/ql1zQbTnJbeQvAVP/wATTWv/+mmbZ3FXqXEbnX26GpNaGxKr/FgVSYWlkKj9nGzVcXJGPMdhxkTO+W1WI6Utx3RG/srfkWRvpouW0cFBcDST9439hfkRWud/+4SFWTcFf6Mq+74or5OyzxOu9sT9PxPKRuWifkpwv4kUDqqQQEIbtwKxwkEG7qxpkNe/TRuVZ7SzVFTLUjapj8LtalW9UockMjuycRerpait3qKWfyl0BrfrzvgbHK0s4X6pGW9oG2zxKj9l21n0g9qsAAH99OlcquYx0MZ2RtaOsXqlIBiqFv58Yo9nRdczmkffXqRy3mY7rDya+nqjvdXbtkay1KhtmtcBwbditVrYesBm/JC0dsa/u7jm42Yn6JhLkk/UX1tx5dMUIeoK1FiTkFZH0wc6E8VWumtRsmPYaGaZDYTL1W5GRM75YXyThk6i9bgzk11Y+Ub6HEu47BSlonj47G1hGAsioWqgrg6KtqoMCa2x+tOeR1juso8qEB03bmPpo1CJTZ4SCA4qf6klxqbuD3CSTQPAtsgiy3Xvjtm7OvCJbOjjbFvo+dmhLu+4o2WB/AT8w7pisKirXomHs0LbvqrszzGEwXsiSrOEmB8jLGRFkTD/RmkOg6/qT2JiuJg6zqeyXVE00b2ke1qsIlLqeUaoJrPjhOtVg4qMyXmIxSmar+gZAZ/FmrcJpQsGi6Sir+u4kRoGT/SvKo77+pGzWshvvskotdvzZMxK1eDoj84S2QvaZd9CMG5JYrQdHkygu2sjJ3oQs3LOKcSI2m9Ljyz372ydypcNre2oZQGI0GJG6f7SLf2Eq2x1nBm4+MQLBuq4Ao1zuJB2Ck+B7ttLskqGKstYyeQ66RBc3ypabsasaWmp0Y5XZy1cfwOrQBXI+Of8aztXBnkikd6Q4VHWbCaWN11Mta06qfFeaHbWMZT+KlWsLNnXE21ZHQXLxQrP4bDb8swzvEl/1yXQHd1VFAM5LBE5PZvrRiDMHVdByct/WcQAZcQf6O7RJVGay38xLiqy8frNDvjLplDUKXXQt65+CxtKEPt88pB70xpjG+RCZMj1XtcexwJ7WDW2AeYYvYTo30w1bNfD4pEkF6VrtlvGXeuTlAFp5v+TAyLGM97ymG6lGaTM+2sP8NxCsLuk9LOTNAJh35QwufEjxK3S782mGIYjI3ogK0N5kRKNQhmad2pdi00XObHjcvZ1wi2r3Y5x20//9KYtrdeCEGYRbvDyq/2B/AVyeHHA3Ud7csLVXqle7XNRiyofKY/g8snvh533JuCMItekrOJ6mvnapWi7rm9a29Je3xGncI1BowtGVdU1NhQgHljuJSKK1RuSuOojfx9daNuZ6Ur7aXytm+/5f67L+SzvsV156q7eKOjScalun32Hh3cx5Vw7clYAi2Fil6qbs1xkfP3qPjNZkowyLC1Y+XCHPh+5NLY18ZFbqMnZspSPanrTtfjiRFLn1pteL9mCLZnK/l0gO7T4EmMKeTZVplq7OC8/p+WbkKAr86Fi0bGjXQ8/TjH23nvgxkTtRRUYgLO9fuWvru0P24e+FC6TGaLx1JoTe1XBeunJdhmCm93Zqmwrc5N7G6ozMYqXUqVsyqolkppNvB9O4WwGqugyE3xVMFTydx3Usu3dMFauq5B3JShhVZKuDgr/NViE8RKfyot/VZBLu1FN4JbrTOcbSrEhVZ7MkZPZXu1+NEfPL0/GOd4PJ7sCtK0kb2Ojc+oU7iWzFKpDmLl/mQEO87TW9rlgDra+PLly4MHD1YjrIrm8+fPq4f1csCrV69cm/Xff/+doq092lbjxu3ZlxxdHvo31Tt37txRINO2TrovwPa/devWraVIikK3vWfPngUHqEp68eJFsHP3n9++fXvy5MnXr1/jEHT2jPL//POPrpfv37/HJ4r36KpRU+z27dvxR8Y9Inr9+rV/sMrn/fv3/T3T9ocPHyQQ7/f3qDXw7t07/+tv3771s0YFVUk7EuHpdKpVlPaD15Ef80LbKpzKIB+k0IlcsCqKL1++dH/ObigXdHU8ffp09lPjTmWBeobxFaGbvYqKMZD4ML/m1KdTFk81p0qO/sVf2bRHaVemqNrU//riVHNqY6pIp6Ay1hub4tbLwdRRO3Lq5ubmzz//TH/Rfs+K61XV27/99ls6/OyfDpmo7EotB5hoWblod9r1cPG3bwSXVfBFdWjrX2JBHOIGmztA9zLdke1t0cePH3/8+NF9XRtLbT+leunOu/QVP9hgWy0HtSSDAPO2ooMzrv5padwuBXKwwbMU7In7E9mtWKmM6TLZGj11oNQRCO6AynSVwKAkxCGfWzbi+Bj3pAtVC5WJMSFnHXbldib9oLNK3cHzxnfV2QBdm0rDng8fPvSPyTJoYBkH0ElrVq1czi6XGdZovOfoV79umLHHAXxLPdDyeKAuGT8v9Gfea0dD1m4wUIG78UBta4RZpVQbS/+ajdhShNP7G78k05Ef41M1BtQ1dhXObKLsg4SzX592zvbB1fDQAzpuiMPYklk6i0LT1eSPqx+cq4pP1HvlVrQCEZf8lQuufnOVm58phSY7/KS58tzjDTQudfY9cds++O6+sZQgkPp/ct2lzU+87tIRc58u1e26Qmdn5+Nh5yy9VMVHo2S6ClwV4WLob9BLnaBKP4DhV9o6Y96WtgJs/7rwS10L236OuGvkarfREzOi/QnBJZx020NNcd0Clr47u1/Dd6qogxlDXdFChri/AAAgAElEQVSa05l9wEldjMSTn6tVeiCv242mkGYjdnBnepomHXiPc3967ksP6cXpUlZqJm727h8fPO1JPBU5HaBc83uUS+E0uz9dNpjCO5hxS0XRBasyqbK6taZyX582VJPokUh39ww+nf48/iRtHKwqTEVeN+vpIxcB7dGFpn9uT/xdyx5dXPonoqk7rw33Le1J9OtVM6v+dwe7aEwRix/pdEcaN6aI6f/peD9i6TFVXW56nsSdxUVs4tL/7qN9G1PEJjE/VuJSTe4GvvYF3vW36A8uZd+VZy2XTBL7GcFO4MQfdTCSFq9F62WP5ScldCPsJTmWeMYlrMIetRsscevxmCU9tR6mVKt747ckpuPVzjhertS7UH97KQKaBczuqRSpGbR0xmD/7jTqVxNc03AKU4Bq9iWSk3DwY6Vw1L6cveqPZ4eLnpRmT+HHpJHtEoXEOcQbysQgZ2cddMy+X87Qt5bkNZwUx2fTnvgqno180Z0DV6Sb8iJxMHVUAmfpo6Wrxi/MqmOXvu72x/XwiT/oMmSiHPXYG/4oj18I/W3l79gIfurU2PPTHmxXvo/7EXPbqnjjW6T2bGpZzbYQEnWIWOKTTjjan240uphrQ5GP6y6FoxaFf9gp25YmU1Aepj/1xVMiXO6ks2XMT7vlJuVHTxeO//Vpe2p8xvvjPYmS6Z+lte3Zoj6lTldNa7FtMz6XbWcu1bfx1VFuj/DbLBUtx8o4dOMnQTfQOLsVjm67/mHGbdWWlnuZjqlfr3I5l7taV0Nu7XJuuee4ilnigEIZNNvaj+OvCqHB8UBVenFU6+xZHcysE434LKsRM94p4sNaviTj2A65R5WAZk/iTPf36FLd1N/3oVQbzDZRtNM/TNuzh/nR2Lq9rz0TxCr4s+vKLW71bSU9fnyhm87xiO0IoVBagiK36c90Fqv0bgqtnYO57naUT/8r55bV2bo9Pb6txqEf/2lbY1y7a3V1P1fbG/RS/Us+MaLoZ43qnH0PYKQrK/8U5bbPvS587Ra2yzknQiYLXNarcktApStMF8hZG+ojJCK/adJNKY0rB1XO6aIyO+8zRUnfTbDEMS/aUlJkElCJj9KpSCTw3I9m7/5KppJjv5snMncSKzdMUU0vccPV5VAtGgOfSFd6XLEEV5wO2FRZTVyqmvSt1Ut7X+CWHEnfO4I05v0zXThXr9y8kfFDi0eZfMnVgS8/qLzbu8fT/Pj3uz17R1A5SaSI/uBsCVSFs68sxZWVruJ0sydxe/LjpnD29QcTuZ/4SBXv6oW8W0nnlclscY3rltnDfJmt2/bWUcIn+KjxkbT/CaLb0Z+zNZSf5enbZEcpdVH1U1dtO90JdHHrcWPJ0K8ItD3bytRO3UH9Iy0CwtT9I1GBqtAWfXBn9arxTez1uBzUIVTk/a9rWyFYys/qSHEQrP/nvvvxbGYpqvI5Ehk/YhW263fC7b0L3Z6Fmb5A9KmOSdzIc10OccmskDvBKSwXwmyxvNpO6qitOZ64obhCqEtAsLOFUPvje1z9uiVI9ZCJCtI45J+W61ed2yHTvpSo+PpyF6bK+dK3au5XT9VFyW2o0kiPE00xVK2i6sJ9y22kBzj0XTUAEjKrp14aLMjVbDjurwQ6jU0bSsLxs7cWQjq75aO2t6XMzPY1XKarR2Chbg3HGJ/E9XL6LduYhEYOs9ynXEESu7GnqUI+Wz4VwmzrK9A40v1cjaGuEZeiszYsCIEJfyb6yH4+BlCini1OCs04yqQQdJnMBuKfd9pevV8H0cv7J5dznCMV9jR4OTfbc6yQHfEpimZQp+OBqnliqDp7VhtpdaIRn2U1Ykeq62YvySOJ6u67ah+utgDVTNWd1FhpTM2DpcxVODGRsSUTl8+lPWpvx2fJsqfTym01i5ckM+43lp+t2ZQxhvagCqVla9r94xMlU9evf2SP24nUBbmmykSVTLoG0Kc6JlHtuIGjg1YDX3dGmRhZJqvf1YjfLJ1CM/ZSdQpdpCo2KvxBCYn/1GGrUSp3gIpiHKWlPUrO6pDOFFUGnZYMp/0N1uHlythqyGmrQp+SBX6+JGqqRiYE/dgG26qWE4VEc7vpO/JUV8/W+cZ54fhG4+KzFIK6t+6YaaNoh1diQgjOaPzTctMMcqSRPxP5snrb1Z1xtkg4NI1Cp8tVIwir0Uhc+6XL5GrcRjogvuRdWfI3VN8e70T4AaoKKnez212r+DHct52ul+y9tn1nT3xL1U6i3C4NTyUCzPWRsfWeiHzXH8W3g3QRmhJLf3Cp+I3RHzxSpBnB3qRnr5N1qR6/CerqNo7YdLzwTLf2petz2r/UA9mUc00dnE5voU/LNaFOt50Vm71yEk1Y3QxU0nTR6otqFIprEtP/+lM3Ue3Xp7qwE/0NV2Kn7xaV0SkU4dm0L+2cmuZ+Aqek6TagoJa6i5suQOOzTUEMczXslLQTm6dBojb9uQk5S7naWn5UPJS54tUloNjqf22vXgtC0MG5LoelIrqJ+uDBudKSJRMbD2RrGVPWDF9HpbMscYcKyq0uPVlNV+JSrauLNH26Op8Omag6dCeeRUUrKHLxn7lu3Ccmc9Op0z3ATUGVO1iZEufUtEc1hpLgWoCKg1qAU8tWH8Xf0g1XB1iiqqp+qRZSsApHlcB0XoWmg9WinpqdS00IxaepW60iHPvEe4Tg+yvhFr3ujlHW6OYSJ9/fI4qgPzUVNpXApaKi/a68WeofHd8d3VT+fahgWyWtx0SdGGeVRktp8Z1VvcSF01VKSx0NncWezKVC7kcj3rbcUpeiF4dWbk9TlbM9U849crXOnPJrNpKJtoeCDW7ryh1X2c7e2WcLhop3C9nK5TybO0V3tpDvcbFvs+dYNCOWAi+dQVsvOt2DdINT3aLKR/WG/tf2UmPeT1TeSsYPuea2SmZcXP09NSPjn2s1Yn4kd2y3eUnuSEjXX9HVaswIXaQ6Uq1KNW6nOkT/q20wtXX1UaKZqit6+kpsZWzJ+CUzve36ffG5ju9RKlTtpCPgf9pC5TZwI9+nrra9VJKPl67dIShKS8lX53R3sO18ketuKX/T+88tq3HdbhmUUKlLZLdqMwU720t1oy6W1qPc8jYgd18sicQuZa7upww6LeFY9p97XewuKoW+aBHLfgxZ4OdmYlBO8v6RbW6r7k3Xuqq0Vfmrca58179pUDHRa1A9r2k+e2Lje40rseqYuFPrvKo546jq6/Zz7T5SSi5WiY0pwu4AUew+4+lfTBRspUu3YDeJrFIx3cETWTmZ6ItjNGuVO0q1y+h4QyCn5+BIEdDlv1q6/FzQlRiMTGqPip9/TGJb5yqdg0pRIgJFP0rXS4kLv2isFHi6MleGlo7AUvjG7s9IV5yflvjSM4KoklwadlMhVLD0B/vtD/olZMe2ygYj2Ha3xKU0W2vp+opvgnH7Of7uptGVDno4CeK4XvM5SrcAEhEr9JGfumrbKriFknN6sLFhonuj4mS5/OIwLXvUNlKDsiaIslU3b3uT2pIKd4xqrh1X31JTwwXrb+gUWcQUzxMbpn6Kdm8nCm25EmW//e9IV/bLoVA535S0gSvSQsWMOmoTbK6qTPXwpvMWPXjIRBUVOz1w3ZpXK8arVYbp4cIdjaVCuax4Hm/lql+2NX+zjFrqLn9KW2g1L6SabmRqJGUKxL9wVoPt9wCNP+ZqksWZbinADrwvQxVvv4T420p1X2lpJ7bXaWfmuuj8grd1e+utoZ1ycmJM0kOdLguWYrh6A3IhbN1QRdpahnI5b83EI8e3lvvuEmiw53jEefd362SQzmKcDtyRkOzjgSokO6KR5SurLc8sZ9kRyGrE3JW1e6PBS3J3Wrr+YrmrVYM/6edHjS0ZewFW26Z0XpTjUjKzV24DN/LtpSLjkXVuoFvL8NJ1tDWclo/nuttajM8tq0GZ1L1gU+lS88Ayd7DVRMfTS7VkRKEHMAa+H1lUGzxmxxV0/CvnVk2t5YJarQnSdiYE026baoxEevf1PXdPGuo+lU5Xxk9Xh15d2n2fjBGoH5RKr2UOzk/v0rbuHcrl+kkod0am8MrZLoWsazBXTbVUUFWlVBiIUALTN46l6GXZr4txSVj7d9fGx+OWrs/Tj14cP3siBOM6q4Rq1x/RH7Rnn5rHuoIK9ZXUrd7RpNxUZ+oUdSrAibTc0JASwgh2ok6LP9oxgt33wjOVj1hh2jPkY1hLiS26f+DxgsDN8tCqilzesVFV7jXr6/hGqLZRxpaZcI40tixDzwdP4QsEDaOgPOhPHaDkKFa7rwJ9Uf+UxfqncFR+FKBKmoYbFLjks3TRd7QqfIcj23nLT6HLoVB7Li4wiT0qBkecr/zdvGXsYAVSuY7amu9H7lC6TPT1rWescPyQiargdsopEnXg9NGQjfNV6kS70c09rAZS5wC1T/bdMY9UIGogHWmItmYY55RuHGreqPBPtvpf6dVgk98w8K+dOISR9ijVyrJ9xcwpxZmuYN2niY02b3Or+ZvosMQUq6FxQCAwfDvz4OWWuKDsH/nVXeDPn0sCiQvfl1/6+rRfNyBjOH6Ys9u6c+liSZ/u9E+5nGfzLu/Oxi/npnqOeeWNoVXOoLwXXaHxQFVNRr3sh62207Kf0RjgasRy1edNXZK5EtVpOLpaE+MSxpIzHaYmgaVXlasF4uKmcYNq+F1UbgM38l2m19yofAM1FmY15mME3S6NX+/rMK67OK9n95xbVoO6XUV0RzHTTeTIOLDPQi91q7+ybLU9sHX+dOD70VbeRo73r5Fq2+dWTY3I+9FIXGjV+mJ+fPZtH5y2U4vlSMFQfbX1AapTFjIpnleb+zv4GL2uDssDmfsK7YnfCtpIfvXb0VV/IuDuU6ueUYlK1Lp+Xhi3p1J6pAbbmhzVt8a4ZT9MDblEbHW9Zz+jMUBdU4mI5epNGCPjH6Z+ayJiw38U1HX0By05nnesQxXUkUJYoj9oQbAfo9TlqtIZwfbrLsv27um5W8pgywmaPea33377/v17HD21MJ4+fRrvZw8CTsAvPKq/Hj9+7D5Kb3z58uXdu3f6yr///ps+cvZTdZVVx+mufHNzM3vAKTs/f/7853//ff36dWsE1CR98uSJOk4i3frd+Phv376JV9HQpT1d3Qr/wYMHE1qWUygHFeEp8DgCOp2a0TUrEMVH93glWTmwFKs4nm6PIvzPP/+4P+tv6Oy6HKbys+Oi0LWg7FD+3r59u37k951xCVy90NkAs5Tb2ZCvs/NSddSRbFV9ouvx48ePxspEFcjLly9fvHhx5KSlvztkokqjVQ5f9+67d++mT6p2wqtXr9LHjPepkqxLbDZdahDKbfajE3e+fftWFYju6ZY46N6tXqi9Cb0Uphxev35tb1pr0EHnrdlUW4p5lv23bt1y4fTeN3cJSW98+PBBrX1jMZuCSmS6Cu2zZ8/SZ9Snndr6xSNIoyYkaGEGJrv/pJ1pp6MfZLfafaRurLoXr37dUq1Noyuqb7eO86iPoLu8/qmr3lE/XWhczqslxx0w5OVMz9Hlb52NC44H1oEd5ixcku1kpZoEag/YO/t+zKe+mL1JYGzJTKeYfqXlzp07anvo//jPU9ohF6zchmwV+MW4x21NH/vDJrpGNNp/yhVRR4/rzjkPP8lIL9XltWVD175uwR09gGFJVOIY7kcJHD7qQqC7CcGE6tZpO7XkNW2nf1maK5pC0vNaq+OZGrrUc6HNzpL4kzuWgdxEdrTzkebjpmf5jFFSwdDDYCoYzWaTMSFLh/m5HBzDFF4AUujPabhDXSf92/GwopsHUX0yaiktJE+wCOwToD+4ye1q/cGpSmcE21hITh9J637h2dJzZhqYy9KlMWYkh/UooP6qejiKubpG+x6Zneo7t0RKpc5vyKr2V+DThJk6VPqnWTotoGq/ZGpWWHMYWgql//VPifKTpnQpLVO61PhWovpqfy9VGlMZPv2x+OmusPUmenq0XQ2gi0JXxGzh8a8IFRuVIl0O9+/fd99lAwGjwNh1lBFh9bDpDqU6fLpJBdW4rj5dhqrDm1oCfc1Eraa6iwPUptIMaDqq+k3TvspbOjnGT3VbV5Np6eCWB52Vp9PdXHWIq0B0K3ctQE0VZG8BqnrXuPB0XrU/VYOJbjqp/p9+hkAVV/tt6aUcj/cHJWSYyac4pbN7lOPKbmV60ONwJW3qPaUzPXgYa/ZECkFLEWY/anmn4vzw4cPZGKohrRv97EfsPChAO/MgIF8/LmB8XHvTLUO3G3eHna1yVfFOPXT9390gz5I5l/OSzBX2D9kdbjzjGA9sPIPOjR6X5Ln+wdmnXpg/YKgDplkt1/ueWgXqRu0YuldLRq0ODR24bp0LdhpPmP7spV9P5RaUH/6sJqAGvOavdTXp8tTF2PJD1dlNuO6yk7YZ4NRLVSHXyDO91CmPdIvULdgNvw/TN2+zBBIrBEoIBNM9wSlanhAMour/qe5DMKioT10LX7WWGir6l326UGeZOpI6u24T051CO3XG6aQl5ij9hB/cDgrDpoHcg6eu8HWlTr8l6p4Km7qTOq+yZiob01MoXTwbeYSLKbwjeiW+m+hH6HR+xaWyOj0uVaLuKpE0wkRgPAH6g1Pbxj2IpSymP+iXc0awfY3V7cQdUOVKX5/GGdRCm+6AO8b84zh0v/BMSYqfyVAbd986ohiIPQggMJJAetVZU1WHbglaEqkXgBj9Ox2rMqaOwxBAAAEEWhbQS/NWb1iDjarbsyOxKka/2Nf4+wbtyeTIfQJq77m3BarPryG2feFc+VuJHxR0LJ2+Dl2v9VN3wKXC36D28DXYRmAwgXiQczaBl21ZzWqwEwEEEEAAAQQQQAABBBBAAAEEEEAAgXMFmBA817+dszP3105elIsJU3jlbAkZAQQQQAABBBoX+N/G42eJ3vR7/HqYTE9fad2IVoKy6szixjEIXE0gvepM71toqurQT2u8evVKFZp+rceSU6tP/FsC4RgEEEAAAQR2COhXzdLf0s/dpQ8Y+NPEfVw9l4ETTtIQqCCgoQDLWVZfyWgJpP4xiSpienF3/ShxRgQQQAABBBBAAAEEEEAAAQQQQAABBBBAAAEEEIgFmBCMTdiDwKgCTOGNmrOkCwEEEEAAAQRWBUZYeKZE6u1v+i0BvTFA60Zu3769mmwOQACBqwnoFZzPnj1bSvWnT5+yvERyKfzd+1Wh6YHaRJfVhbz0PgR3ABsIIIAAAggUEtDi7XTIibmW9BcH+FSdlKVUaMEeb7hawrnI/n///delVK81d9tsGAUsjWS9Mr7HIYLPnz/7xcMHUY3aY4r8JLCNAAIIIIAAAggggAACCCCAAAIIIIAAAggggMBIAkwIjpSbR9LiT+4w93dEstnvMoXXbNYQMQQQQAABBBCoIDDIwrMKUpwCAQS6Fki86EAvS9Rb71tOnZbUrj7Tr/jrlW4tp4K4IYAAAggMKfDt2zd/AH02jVd+45lAnj9/PsuinZZlM0vfZf8AAn4Dj8mnHRn68ePH1W91+nKwRNI6TdFqTnEAAggggAACCCCAAAIIIIAAAggggAACCCCAAAL9CjAh2G/eZYw5c38ZMdsMiim8NvOFWCGAAAIIIIBAHQEWntVx5iwIIHCmgH5b6Pv377Mx0DO+elni7EdN7dQL2VafTU90bptKC5FBAAEEEBhJQK/tSidHt9rffvstfczYnyZWifDC0rGzfjV1fgOVhWerXMEBei1wsGf2z8SPjM4e38jOpZa/yknjP5nRCCDRQAABBBBAAAEEEEAAAQQQQAABBBBAAAEEEECgpgATgjW1mz0Xc3/NZk2uiDGFl0uScBBAAAEEEECgRwEWnvWYa8QZAQQ2CPzzzz+Jp7rfvHmzIaxTD9V7zxK/kKSo/fnnn6dGkJMjgAACCFxRwP/Zttn0P3r0aHb/dXZq3d0Sgpbt6ZVx16EgpYGAv26ThWcBzuqfS/M6/hcTs7z+Ya1ta03d0psk092B1hJCfBBAAAEEEEAAAQQQQAABBBBAAAEEEEAAAQQQuIgAE4IXyeh0Mpn7S/v0/ilTeL3nIPFHAAEEEEAAgYMCLDw7CMjXEUCgdYGXL18uRfHevXt9vTEgkZYpjZ8/f15KLPsRQAABBBAoIeCPns+G//vvv8/uv9TOxB08sTz+UkTXTKy/bvPBgwfXRNiXav20hOVlv50u00pUC52+wG1fLvMtBBBAAAEEEEAAAQQQQAABBBBAAAEEEEAAAQQ6EmBCsKPMKhRV5v4KwTYSLFN4jWQE0UAAAQQQQACBswRYeHaWPOdFAIFKAole35MnTypFItNpbt++nX58dvXp/0wRIRgEEEAAAQT+fwF/9HwWpa813rNJOL7z/v37Wu4+G06ioTJ7PDuHEdDSKf+tViokvSdNKaqWBMuFozcN6udFq0Up14nEuPQe405f4JZLhnAQQAABBBBAAAEEEEAAAQQQQAABBBBAAAEEEGhZgAnBlnOnQtzGm/urgNbRKZjC6yiziCoCCCCAAAIIFBJg4VkhWIJFAIEmBNJvANPTqE3Ecksk0ovlVp/+33IqjkUAAQQQQGBFIBg9j4/u8VYbpyLLnqXfONTSo3RzJcvZCaRBAX9x0dK6xAajHUTpw4cPjx8/1o8j3Lp1686dO/pfs6pv374NDsv+5x9//LEa5tJFt/rFcw9IrKlL/wLFudHm7AgggAACCCCAAAIIIIAAAggggAACCCCAAAIIILA0N8GE4BXKxhhzf1fIqX1pZApvnxvfQgABBBBAAIGRBFh4NlJukhYEEAgF/F598Nkvv/zS4zsQ9CyvYh6kxf35/ft3t80GAggggAACpQVWFzzzfh6XBVqcs3QHf/36tTuMjesIvH//3iX2wYMHbruXjS9fvqgtrd9E+Pjxo//qNr2A99mzZ1qKpgMKpUWr3fwzzp5Fq147fYnc0qyVqtMeOy+zucNOBBBAAAEEEEAAAQQQQAABBBBAAAEEEEAAAQSGFGBCcMhsNSaq97k/YzIvexhTeJfNehKOAAIIIIAAAk6AhWeOgg0EEBhQQE++LqXq119/Xfqo8f2JR5NXn8FtPGlEDwEEEECgL4HEAm8lROusbm5u+kpR0dguvaNJjN++fSt6agJvUMC/fLp7N6DeaaYWaeInD9Qo/f333/VSxBLySz8X6p9r6XLzj2lwW2vqllR53VmD+UWUEEAAAQQQQAABBBBAAAEEEEAAAQQQQAABBBAIBJZmKJgQDKDG+7Prub/xsiNvipjCy+tJaAgggAACCCDQqQALzzrNOKKNAAImgR8/fiwdd+fOnaWPGt+/9L4URTuR3sYTRfQQQAABBHoU8EfP4/jrVUjxzivvefr06dK6d156drWCobeB+b8X0NcSTc2s6J1mq1mmBC7Nra5+N3FAYl7HfUtrtDp9OdiSGK87c5nLBgIIIIAAAggggAACCCCAAAIIIIAAAggggAACLQswIdhy7pSLW9dzf+VYhgmZKbxhspKEIIAAAggggMARARaeHdHjuwgg0LqA/0RvENelJ7+Dwxr8s98lcw1iEiUEEEDgygJav/H48WMtz7h165b+19KXV69ebQJJvFlU4WilxKbQrnDw0pD0u3fvrpB80ugE3r9/77b1ZjC33f6GXmJmX1P68ePH7Clafd2ZfqNha1WWPZL7AtSU5FKlulR17DsR30IAAQQQQAABBBBAAAEEEEAAAQQQQAABBBBAAIFyAkuj+kwIljM/PeR+5/5Op2s/AkzhtZ9HxBABBBBAAAEE6giw8KyOM2dBAIHmBIZ8ORhr0porZ0QIAQQQaFJAS85u376t1SNaFvL9+3fFUf/r9WVa0aH9Gjm1xPrz58+Jw7TA+/79+4kDrvmRVvrdu3dvNu2dLpWZTQs7VwX8mcW+lmiurvvy0z5VL/6eg9u6TFbD9Cf2Dp6u8teX5qH1AjfVzJUjw+kQQAABBBBAAAEEEEAAAQQQQAABBBBAAAEEEEBgnwATgvvcuv5Wv3N/XbPXiTxTeHWcOQsCCCCAAAIItC/AwrP284gYIoDAfoHEa81WH1rdf9bC30zEXG94KHxygkcAAQQQ6F7gxYsXWnK29FJQ7X/w4MG3b99W07n0Zp7pi32tpVlNbMYD/FkHP9ilAWv/GLbHENDKT3cBqvGm2ceO0rVUgCskQS9bW132pppHL2+sEJnsp1Ctu/SCuNVUZ48MASKAAAIIIIAAAggggAACCCCAAAIIIIAAAggggMARgaX5FCYEj6g2+92u5/6aVW0kYkzhNZIRRAMBBBBAAAEEWhBg4VkLuUAcEECglMDSS0V0vvTj8qUilCPcv/76aymY33//fekj9iOAAAIIICABrTp7/fr1KsWzZ89Wj9Eb0hLH6ESJT6/8kV4EN3u/1kqkt2/fXlnmOmn35xr7WqKZfs9hnIN5fxNh1Uqn6/ciWqqZed1ZXK7YgwACCCCAAAIIIIAAAggggAACCCCAAAIIIIBA4wJMCDaeQXmj1+/cX16HIUNjCm/IbCVRCCCAAAIIILBP4NbPnz/3fZNvIYAAAu0L6OnYhw8fLsXz/fv3fb1iQgn58uWLXkSzlKJPnz51+pKHpRSxHwEEEEAgo4B+a03vOjMG+Pfff//222+Jg2/durX0qVZKvHr1aulT9ut30e7evRs7aNmM3ukU72fPSAJB7q9eaE2l/enTp/7M2Wrc9BsQaruuHmY5IN2qn0LQrzNoHtcSWmvHBKXCRY86wVGwgcB1BDRGsfT+Qx+B4Vxfg20EEEAAAQQQQAABBBBAAAEEEEAAAQQaFGDwv8FMKRGlIKP7mvsrATJSmEHmuqQxheco2EAAAQQQQACBSwnwxrNLZTeJReByAulVWJsenG3ELh3ndHobSQLRQAABBBA4S2D1fUF+xNKvBtUaNv/gYHvTiYLvXuFPreibJdJLz1iwN3wBePnypUuj3n2XXt7pjmxk4/v375tiYl/pmg5WCzJXgzaoi9wAACAASURBVHrz5k2nq86Udr9U+BTplr9/JNsIIIAAAggggAACCCCAAAIIIIAAAggggAACCCDQlAATgk1lR7nI+LM83c39lWMZI2Q/c/0UMYXna7CNAAIIIIAAAtcRYOHZdfKalCJwUYHZB7sniz///DPXSxjq4Oqh20TfNZHSOtHjLAgggAACLQu8fftW65rsMfzx40fiYL01dOnTR48e9bWWZikhRff/8ccf+iG0+BTaH+9kzzACann677HprvGWrhbibMqVQK06S1dfOpHexhZHoIs9QalwcdbcZHcvZ3aRZwMBBBBAAAEEEEAAAQQQQAABBBBAAAEEEEAAAQSYEBy+DASzPLmmxoZ36yKBQea6ODOF5yjYQAABBBBAAIGrCbDw7Go5TnoRuJzA8+fPE2nuq8+fjm06pQkEPkIAAQQQuIJAYunybPLv3Lkzu3/a6S+eCQ5j6VQAMvvn7du3Z3OEl57Ncg2z0/9VvHv37nW3rCi9+ivIJr2CTOU82LnjTy2a1a9FJL6o2R0dkzig8Y/8UuFHVYD+n2wjgAACCCCAAAIIIIAAAggggAACCCCAAAIIIIBAXwJMCPaVXzti68/y9Dj3tyPJ1/mKn7l+qpnC8zXYRgABBBBAAIFLCbDw7FLZTWIRuKKAXrqSWJH19evXV69edeHy4cOHxFP+WpPG62W6yEciiQACCJwloFveplNrZHzp+M+fPy99xOvOlmTi/Vp0JK54v4aw9Y7TeD97ehfQheMvoOpxiebsa/pm80VlO8sryPRTgs+ePZs9xbRTNVWiRkp8sZGPglLhYqXiQdveabCBwKUENi3xvZQMiUUAAQQQQAABBBBAAAEEEEAAAQQQQKBHASYEe8w1Y5yDWZ4e5/6MKb3gYUHmOgGm8BwFGwgggAACCCBwQYFbP3/+vGCySTICCFxNQD8jlHh+69OnTzc3Ny2bfPv27e7du0sx1EPAPKG+hMN+BBBAAAEJpO8js0SJboLWk8y+rUvh/PjxI8s7jmajNN5O3b5//fXXuImiRTtacD5eei+eIq0j+v79+4Sgl3T1uFxKk6OJ30Fw+Zsrdaq4Hjx4EF8g7kS6fP7666+u6xy/VLh0aTWdVty5P9lAAIFLCdy/f9/yYwGJdtqluEgsAggggAACCCCAAAIIIIAAAggggAAC7QswIdh+Hu2LoT/Lk2t2bF9M+FZ2AT9zXeBM4TkKNhBAAAEEEEDgmgK88eya+U6qEbicgP9+iTjxDx8+bPnhTg1C6aHbONpuTzp17jA2EEAAAQQuK+CWuxgF9CLNpSN1V1padabf9+p6BchSksvtF9csptb2tNwyKQcycMgvXrzwL8M3b970mFgt9FqNtpKWZU2dqho10ROrzjS10/uqM7142S8Vzna2WnCfsoEAAmMLJOo9P+Famuv/yTYCCCCAAAIIIIAAAggggAACCCCAAAIINCvAhGCzWXMkYmPM/R0RGPi7TOENnLkkDQEEEEAAAQSOCLDw7Ige30UAgW4E9Kvh79+/T0RXK7vafLWInjuffReKS4ue7lXq3J9sIIAAAgggcFzg+fPnS4EsrYjQ3UrD60vfYv+SgF4hpR/Aiz998uRJvJM9nQqoOff69WsXeS3s1I/kuT872pgtq4q/Ln99pKWneueh3oh4PEXTzy7MLsqaAp9+ULDrla5aNPLy5cvYStUvbfuYhT0IXERAtV+i6vMRLG9F849nGwEEEEAAAQQQQAABBBBAAAEEEEAAAQROFGBC8ET8EqceZu6vBE7vYTKF13sOEn8EEEAAAQQQKCdw6+fPn+VCJ2QEEECgKYG3b98+e/YsESU96KmfLUkcUPmj1QjrAV+e8q+cKZwOAQQQ6FFAw6N37941xjx9c9FKj9l3cejVQyyWMAoHh+kp89lF5umMCALhz2YFgvz95ZdftKig3xVTfg2gclvilTsKU+86Syy90CK3LC9VO7fM3NzcxG8tnhbUnRsxzo4AAicKrI4AuLg9evSozZ/OcTFkAwEEEEAAAQQQQAABBBBAAAEEEEAAAQR8gWDCyH3EhKCj6GUjyMre5/56Ya8WT6bwqlFzIgQQQAABBBDoToA3nnWXZUQYAQT2C+gNDOn3nullFOpAaoxg/znyfVOxTS+T07vOWHWWz5uQEEAAgZEF7K9X0ruYEjcXPQ89u+pMMyKsOttdgLSSZ7Z9orchlVjVszuefHGfgF5e5181yut+V51JQFWEc9DasOw/2aAVZVolm1h1pt+JGGDVmZaLxKvONDE5WxU4cDYQQGBsAd30Z1+EOJvqjx8/DlAZziaNnQgggAACCCCAAAIIIIAAAggggAACCAwpwITgMNk62NzfMPmSJSFM4WVhJBAEEEAAAQQQGFWAhWej5izpQgCBeQG9v16vZNFjnfMf/8//6BnQO3fuZH+Idul0s/vVj9UKgXfv3s1+qp2K/6dPn7QybekA9iOAAAIIIBAI6N1EwZ74T6150NKyeL/bM/s8tF7Rk1ir5r7LRkJA6961nCY+QPMW8U72dCSgS8NfX6RcVl53FP84qqoE/Ia0/vzy5Ut82L494tK7zhLfVR11bis9ETf7R/qRC3/9nvuiUmdfJOy+xQYCCAwgoGpBlduDBw/8hcqr6VKFqWqTNeqrUByAAAIIIIAAAggggAACCCCAAAIIIIBAIwJMCDaSEUeiMd7c3xGNwb7LFN5gGUpyEEAAAQQQQCC7wK2fP39mD5QAEUAAgcYF1FfUk9z+c8BxhPVMrd7fUnlxl36zXG85S7zkQfHU8/2Kedfvyoi12YMAAgggUFpADzTPLhvT/U4POj969Eh3xvTNRffEeFG01rNpRXf6i6WTNkz4emvc169fg+SoNaIJjGAnf3YhoGWc/ttrdbGMsTxAP5EQLIlUJXDwnYdavaa1WHH5dxmtBvAw67I0rxx3Q7QocYA1dS6/2EAAgUBAF/iPHz+mnW51mfao768/0yMAQVDxn2rL6Rajf/oNHfepWySs5h/tNMfCBgIIIIAAAggggAACCCCAAAIIIIAAAqcLMCF4ehbsjsCoc3+7QQb7IlN4g2UoyUEAAQQQQACB7AIsPMtOSoAIINCNgJ6a1ROu7qmv2Xjr4S0do3+lH9VSZPRkeeJx2yl6b968qbwWbpaFnQgggAAC3Qlo0bX/OLLir3ucfc1YvNREIeiZZoXAK3pyFQblkTIlbpkcX9WTK4aEYxcILpnBLha9Q/jjx4++xu4VklqMp0URQWh+yNreHXgQTgt/BlOSU5S0rC7ji+NaSCZxQACBQEDjCfH9PTim0J9///03TbVCtgSLAAIIIIAAAggggAACCCCAAAIIIIDADgEmBHegtfCVsef+WhA+Nw5M4Z3rz9kRQAABBBBAoAsBFp51kU1EEgEESgloQEePusbvb4nP9/vvv2v5mZ6yjT86skcDE3p7Q/pZ2yl8vYtG8Sy9/u1IWvguAggggEDjAvFoqfElQnoh58OHD+PUsSAqNjm4Z5Zaq9HGeFPWQZyOvq5FRHqRoB/h8S6W+Df/VFC1QszeWlZpf/36dfzuL99NDWCFOcySCV3Id+/e9ROobS1K1MuOaOQHLPyJwGACLDwbLENJDgIIIIAAAggggAACCCCAAAIIIIAAAkcEmBA8onfKd68w93cKbCMnZQqvkYwgGggggAACCCDQuAALzxrPIKKHAAI1BOzLzxQbrUDTY/p6mFj/73gKVufSk8d6s5mesk0/aOtSPtgTty5dbCCAAAII1BeI14ooDs+fP9cy7KVlD69evdKnQVS1UkJ3sfv37wf7+fO4wCy4GgNarH48cEKoIBD/UOWnT5906VU4deVTxO89myKg4jo1lbUUTS9anOoWsfz48UMrrKZmsNrD6Zf/qKWtJWeDuanvIIEgm8ZblBgkkD8RQEACLDyjGCCAAAIIIIAAAggggAACCCCAAAIIIICAL8CEoK/R+PZ15v4az4hy0WMKr5wtISOAAAIIIIDASAIsPBspN0kLAggcEtBIgR5v1VvF0k/B+ufQY/d6rFbP1GpDj9X6/+vJWoXj/6/HTFcfsQ0C1zvW9G/H8jY/HLYRQAABBBDwBWbXnukArRXR4urpvqY/dQvTCzl1W4yXSeh+pzsatydfNe/206dP49exqpXy4sWLvCcitBICWiL45MkTF/Koq86mBMbvUXQJ370x5JIzacyu09Orj+3viNtNyhcRQOB0ARaenZ4FRAABBBBAAAEEEEAAAQQQQAABBBBAAIHWBJgQbC1HluJzqbm/JYSB9zOFN3DmkjQEEEAAAQQQyCvAwrO8noSGAAIjCOil9nrUXo+B2legZUy2nubXc/96XpmHUDOqEhQCCCCAgC8wO43hH5DY1k1Kt8il16MlvshHmwRmB7jHXsK0yaflg799+3b37l3FUI26K7wYUL/doB9KUOP5eKb89ycX/jPkqxRnf7iU1aTHywwhINCLAAvPeskp4okAAggggAACCCCAAAIIIIAAAggggEBNASYEa2rvPtfV5v52Q/X4Rabwesw14owAAggggAACZwmw8Owsec6LAAIdCHz58kXP1us52vhlL9ljr9em6VUzWm825LO22bkIEAEEEEDgoIBWWT979mzTDU6raPQaLtZFH5S3f11Ngq9fv/rH8645X6PlbbUh9VZArfBsOZJ546YpN9UP+rf1hxuu8JsLqm8fPnwYgGuVnd4XF+zkTwQQQAABBBBAAAEEEEAAAQQQQAABBBBAAAEEELiUABOCXWT3Bef+usiXg5FkCu8gIF9HAAEEEEAAgasJsPDsajlOehFAYI+AHqXVk996gHj6f+sDtbOn1FO2Dx48uHfvnv7X22N4dcysEjsRQAABBIoKfPjwQa/cCVY3xWfU6ujpTUTcrWKccnv0Iik1EoLFgcoLNUjIiHLshHxQQBNves+b/qmgLrWZ1QBWSZ7awMP/5oL6EUppQKHGv6ayDlLzdQQQQAABBBBAAAEEEEAAAQQQQAABBBBAAAEEEOhdgAnB3nOQ+HcqwBRepxlHtBFAAAEEEEDgRAEWnp2Iz6kRQKBjgenHbPQsuP7pQVL9/+PHD6XHf6hUS8vu3LkT/D89ZTv8I7YdZy1RRwABBK4noEFVrRKZFldP9zUZ6P413bP0Qs6bm5vrqTSR4tmpJi3aUTukifgRCQTWBFSG1UhWC3lqEl9tzaSSr4rU7yAIjFVna6WGzxFAAAEEEEAAAQQQQAABBBBAAAEEEEAAAQQQuJAAE4IXymyS2oYAU3ht5AOxQAABBBBAAIHOBFh41lmGEV0EEEAAAQQQQAABBBC4jsDsVBMLV65TAEhpvwJcvP3mHTFHAAEEEEAAAQQQQAABBBBAAAEEEEAAAQQQQKCmAHMKNbU518UFuNwuXgBIPgIIIIAAAgjsFvjf3d/kiwgggAACCCCAAAIIIIAAAkUF9Iaov/76Sy9N8s+iN9Q9fvzY38M2Agi0JqAFonqHpB8rloz6GmwjgAACCCCAAAIIIIAAAggggAACCCCAAAIIIIDAJMCEICUBgWoCTOFVo+ZECCCAAAIIIDCYAAvPBstQkoMAAggggAACCCCAAAJDCcxONX38+PHp06dDpZPEIDCQwM3NzdevX/0EPXr06PPnz/4ethFAAAEEEEAAAQQQQAABBBBAAAEEEEAAAQQQQACBSYAJQUoCAhUEmMKrgMwpEEAAAQQQQGBUARaejZqzpAsBBBBAAAEEEEAAAQQGEZimmu7du+en5927dy9evPD3sI0AAi0I6IWEei2hH5P//Oc/Hz588PewjQACCCCAAAIIIIAAAggggAACCCCAAAIIIIAAAgj4AkwI+hpsI5BdgCm87KQEiAACCCCAAAKXEmDh2aWym8QigAACCCCAAAIIIIBAlwKaavry5YuWr/ixf/369du3b/09bCOAwLkCehWhXkjox+HNmzdcpz4I2wgggAACCCCAAAIIIIAAAggggAACCCCAAAIIIDArwITgLAs7ETguwBTecUNCQAABBBBAAIGLC9z6+fPnxQlIPgIIIIAAAggggAACCCDQi8CrV69evnzpx/avv/66f/++v4dtBBA4RUCvNXvy5Il/6k+fPt3c3Ph72EYAAQQQQAABBBBAAAEEEEAAAQQQQAABBBBAAAEE0gJMCKZ9+BSBTQJM4W3i4mAEEEAAAQQQQGBWgDeezbKwEwEEEEAAAQQQQAABBBBoUeDFixdaafbrr7+6yH3//t1ts4EAAicK6Np0Z793796PHz9YdeZA2EAAAQQQQAABBBBAAAEEEEAAAQQQQAABBBBAAAGjABOCRigOQ8AiwBSeRYljEEAAAQQQQACBtABvPEv78CkCCCCAAAIIIIAAAggg0KKAJpzevXunFWhfvnxpMX7ECYHrCXz79u3hw4dK9/Pnz58+fXo9AFKMAAIIIIAAAggggAACCCCAAAIIIIAAAggggAACOQWYEMypSVhXFWAK76o5T7oRQAABBBBAIKcAC89yahIWAggggAACCCCAAAIIIIAAAggggAACCCCAAAIIIIAAAggggAACCCCAAAIIIIAAAggggAACCCCAAAIIIIAAAgggMIDA/w6QBpKAAAIIIIAAAggggAACCCCAAAIIIIAAAggggAACCCCAAAIIIIAAAggggAACCCCAAAIIIIAAAggggAACCCCAAAIIIJBRgIVnGTEJCgEEEEAAAQQQQAABBBBAAAEEEEAAAQQQQAABBBBAAAEEEEAAAQQQQAABBBBAAAEEEEAAAQQQQAABBBBAAAEEEBhBgIVnI+QiaUAAAQQQQAABBBBAAAEEEEAAAQQQQAABBBBAAAEEEEAAAQQQQAABBBBAAAEEEEAAAQQQQAABBBBAAAEEEEAAAQQyCrDwLCMmQSGAAAIIIIAAAggggAACCCCAAAIIIIAAAggggAACCCCAAAIIIIAAAggggAACCCCAAAIIIIAAAggggAACCCCAAAIjCLDwbIRcJA0IIIAAAggggAACCCCAAAIIIIAAAggggAACCCCAAAIIIIAAAggggAACCCCAAAIIIIAAAggggAACCCCAAAIIIIBARgEWnmXEJCgEEEAAAQQQQAABBBBAAAEEEEAAAQQQQAABBBBAAAEEEEAAAQQQQAABBBBAAAEEEEAAAQQQQAABBBBAAAEEEEBgBAEWno2Qi6QBAQQQQAABBBBAAAEEEEAAAQQQQAABBBBAAAEEEEAAAQQQQAABBBBAAAEEEEAAAQQQQAABBBBAAAEEEEAAAQQQyCjAwrOMmASFAAIIIIAAAggggAACCCCAAAIIIIAAAggggAACCCCAAAIIIIAAAggggAACCCCAAAIIIIAAAggggAACCCCAAAIIjCDAwrMRcpE0IIAAAggggAACCCCAAAIIIIAAAggggAACCCCAAAIIIIAAAggggAACCCCAAAIIIIAAAggggAACCCCAAAIIIIAAAhkFWHiWEZOgEEAAAQQQQAABBBBAAAEEEEAAAQQQQAABBBBAAAEEEEAAAQQQQAABBBBAAAEEEEAAAQQQQAABBBBAAAEEEEAAgREEWHg2Qi6SBgQQQAABBBBAAAEEEEAAAQQQQAABBBBAAAEEEEAAAQQQQAABBBBAAAEEEEAAAQQQQAABBBBAAAEEEEAAAQQQQCCjAAvPMmISFAIIIIAAAggggAACCCCAAAIIIIAAAggggAACCCCAAAIIIIAAAggggAACCCCAAAIIIIAAAggggAACCCCAAAIIIDCCAAvPRshF0oAAAggggAACCCCAAAIIIIAAAggggAACCCCAAAIIIIAAAggggAACCCCAAAIIIIAAAggggAACCCCAAAIIIIAAAghkFGDhWUZMgkIAAQQQQAABBBBAAAEEEEAAAQQQQAABBBBAAAEEEEAAAQQQQAABBBBAAAEEEEAAAQQQQAABBBBAAAEEEEAAAQRGEGDh2Qi5SBoQQAABBBBAAAEEEEAAAQQQQAABBBBAAAEEEEAAAQQQQAABBBBAAAEEEEAAAQQQQAABBBBAAAEEEEAAAQQQQACBjAIsPMuISVAIIIAAAggggAACCCCAAAIIIIAAAggggAACCCCAAAIIIIAAAggggAACCCCAAAIIIIAAAggggAACCCCAAAIIIIDACAIsPBshF0kDAggggAACCCCAAAIIIIAAAggggAACCCCAAAIIIIAAAggggAACCCCAAAIIIIAAAggggAACCCCAAAIIIIAAAgggkFGAhWcZMQkKAQQQQAABBBBAAAEEEEAAAQQQQAABBBBAAAEEEEAAAQQQQAABBBBAAAEEEEAAAQQQQAABBBBAAAEEEEAAAQQQGEGAhWcj5CJpQAABBBBAAAEEEEAAAQQQQAABBBBAAAEEEEAAAQQQQAABBBBAAAEEEEAAAQQQQAABBBBAAAEEEEAAAQQQQAABBDIKsPAsIyZBIYAAAggggAACCCCAAAIIIIAAAggggAACCCCAAAIIIIAAAggggAACCCCAAAIIIIAAAggggAACCCCAAAIIIIAAAiMIsPBshFwkDQgggAACCCCAAAIIIIAAAggggAACCCCAAAIIIIAAAggggAACCCCAAAIIIIAAAggggAACCCCAAAIIIIAAAggggEBGARaeZcQkKAQQQAABBBBAAAEEEEAAAQQQQAABBBBAAAEEEEAAAQQQQAABBBBAAAEEEEAAAQQQQAABBBBAAAEEEEAAAQQQQGAEARaejZCLpAEBBBBAAAEEEEAAAQQQQAABBBBAAAEEEEAAAQQQQAABBBBAAAEEEEAAAQQQQAABBBBAAAEEEEAAAQQQQAABBBDIKMDCs4yYBIUAAggggAACCCCAAAIIIIAAAggggAACCCCAAAIIIIAAAggggAACCCCAAAIIIIAAAggggAACCCCAAAIIIIAAAgiMIMDCsxFykTQggAACCCCAAAIIIIAAAggggAACCCCAAAIIIIAAAggggAACCCCAAAIIIIAAAggggAACCCCAAAIIIIAAAggggAACGQVYeJYRk6AQQAABBBBAAAEEEEAAAQQQQAABBBBAAAEEEEAAAQQQQAABBBBAAAEEEEAAAQQQQAABBBBAAAEEEEAAAQQQQACBEQRYeDZCLpIGBBBAAAEEEEAAAQQQQAABBBBAAAEEEEAAAQQQQAABBBBAAAEEEEAAAQQQQAABBBBAAAEEEEAAAQQQQAABBBBAIKMAC88yYhIUAggggAACCCCAAAIIIIAAAggggAACCCCAAAIIIIAAAggggAACCCCAAAIIIIAAAggggAACCCCAAAIIIIAAAgggMIIAC89GyEXSgAACCCCAAAIIIIAAAggggAACCCCAAAIIIIAAAggggAACCCCAAAIIIIAAAggggAACCCCAAAIIIIAAAggggAACCGQUYOFZRkyCQgABBBBAAAEEEEAAAQQQQAABBBBAAAEEEEAAAQQQQAABBBBAAAEEEEAAAQQQQAABBBBAAAEEEEAAAQQQQAABBEYQYOHZCLlIGhBAAAEEEEAAAQQQQAABBBBAAAEEEEAAAQQQQAABBBBAAAEEEEAAAQQQQAABBBBAAAEEEEAAAQQQQAABBBBAAIGMAiw8y4hJUAgggAACCCCAAAIIIIAAAggggAACCCCAAAIIIIAAAggggAACCCCAAAIIIIAAAggggAACCCCAAAIIIIAAAggggMAIAiw8GyEXSQMCCCCAAAIIIIAAAggggAACCCCAAAIIIIAAAggggAACCCCAAAIIIIAAAggggAACCCCAAAIIIIAAAggggAACCCCQUYCFZxkxCQoBBBBAAAEEEEAAAQQQQAABBBBAAAEEEEAAAQQQQAABBBBAAAEEEEAAAQQQQAABBBBAAAEEEEAAAQQQQAABBBAYQeD/RkjEoGn4559//vrrr+/fv9+5c+fevXu//fbboAklWQgggAACCCCAAAII5BegOZ3flBARQAABBBBAAAEEEEAAAQQQQAABBBBAAAEEEEAAAQQQQAABBBBAAAEEEEAAAQQQQOBKArzxrMXc1jOyjx8/1nqzhw8fPnv27MmTJ3fv3tXCs7dv37YY3VpxevHixe3bt+/fv1/rhJwHgQEFvn37pspEl9LF65MBs5YkIYAAAgh4AjSnPYz/Z5MW9f/DwR8IbBegOb3djG8ggAACCCCAAAIIIIAAAggggAACCCCAAAIIIIAAAggggAACCCCAAAIIIIBAxwK3fv782XH0R4y6nmN78ODBv//+O5u433///fPnz7MfDbzzy5cvWn2nl79NaXz//r0W5g2cXpKGQDkBPW7++vXrKXy9SlFXE29TLKdNyAgggAACpwjQnJ5lp0U9y8JOBLYK0JzeKsbxCCCAAAIIIIAAAggggAACCCCAAAIIIIAAAggggAACCCCAAAIIIIAAAggg0LUAbzxrLvv0lrOlVWeK659//nlzc9NcpEtG6NWrV1qJ51ad6VRaLVPyhISNwMgCv/76q0ve169f9TbFC65ldQJsIIAAAggMKUBzOs5WWtSxCXsQ2CdAc3qfG99CAAEEEEAAAQQQQAABBBBAAAEEEEAAAQQQQAABBBBAAAEEEEAAAQQQQACBTgVYeNZWxumRUH+F1WzktPbsw4cPsx+Nt/Pp06cvX7700/XmzRte0OSDsI3AJgFdU//5z3/8r+jpfNU8/h62EUAAAQQQ6FeA5nScd7SoYxP2ILBbgOb0bjq+iAACCCCAAAIIIIAAAggggAACCCCAAAIIIIAAAggggAACCCCAAAIIIIAAAj0K3Pr582eP8R41zrdv30687sylWq/8+vLli/tzyI1//vnnyZMnWmXnp06rzvScn7+HbQQQ2CGg6+jdu3f+F7Ua7e3bt/4ethFAAAEEEOhRgOa0n2u0qH0NthHIKEBzOiMmQSGAAAIIIIAAAggggAACCCCAAAIIIIAAAggggAACCCCAAAIIIIAAAggggEDLAiw8ayh3hYG4JgAAIABJREFU9B4zLbUyRujHjx96rNZ4cHeH6RnZBw8eBC9/e/78Oe9l6i4riXCzAvHDsr///vvnz5+bjTARQwABBBBAYFWA5rRPRIva12AbgewCNKezkxIgAggggAACCCCAAAIIIIAAAggggAACCCCAAAIIIIAAAggggAACCCCAAAIINCjwvw3G6bJRev/+vT3tWnhmP7ivI2efkdXrmFh11lc+EtvGBfR+s0ePHvmR1AsGb25u/D1sI4AAAggg0JcAzWmXX7SoHQUbCBQSoDldCJZgEUAAAQQQQAABBBBAAAEEEEAAAQQQQAABBBBAAAEEEEAAAQQQQAABBBBAoCkB3njWUHboDWb//vuvMUKjvvFs9hlZLY/R+yuMMhyGAAJ2Aa0003oz/3jee+ZrsI0AAggg0JcAzekpv2hR91VuiW3XAjSnu84+Io8AAggggAACCCCAAAIIIIAAAggggAACCCCAAAIIIIAAAggggAACCCCAAAKrAtdaePblyxctsfjrr7++fv2qhVvTKq9ffvnl1//+03IL/fvtt99W1Uoc8Pnz54cPHxpDVpz1OKnx4I4Om31GVpkinI5SQVQR6Evg/v37qhL9OHPR+RpsI4AAAgj4AjSnfY02t2lRt5kvxGpgAZrTA2cuSUMAAQQQQAABBBBAAAEEEEAAAQQQQAABBBBAAAEEEEAAAQQQQAABBBBAAIFLLDzTw5fv/vvv+/fvq1muNWj/+e8/vTBh9eCMB7x48eL169fGAJ8/f/7q1Svjwb0cNvuMrLLj27dvvSSBeCLQo8Dspcfasx6zkjgjgAAC5QRoTpezzRvy7G2dFnVeZEJDIBCYve5oTgdK/IkAAggggAACCCCAAAIIIIAAAggggAACCCCAAAIIIIAAAggggAACCCCAAAKdCgy+8ExPgL18+VKLznZkzx9//KHFYDu+uO8retOaZV3cFPjff/991pvZ9qXO8q34d+L1Yje9nm68lFo0OKYXAS2M1LsT9QZFXb/Thv//tFNpefTokSqiystZ7YZKxd27d4PjtQL37du3wU7+RACBswTUpAmqGtUw2tNy3XKWFefNK0BzOq9n6dBoUZcWJvzsAjSns5MSIAIIIIAAAggggAACCCCAAAIIIIAAAggggAACCCCAAAIIIIAAAggggAACCCCQUWDkhWdaMqFVZ1oEsttLLwf49OlThYVPs6s+lqKtFSwfPnxY+rTT/Y8fP/748WMQeeHf3NwEO/kTgZoCetpeSzum1R2qTKYN/T9tb4pJ5bWsm+Kmgz9//vzw4cPgW43HOYgtfyLQqcDSijK3ilV1TiJpWnvW7KLWRLT5qBcBmtO95NQUT1rUfeXXRWJLc7rmz9lcpFCRTAQQQAABBBBAAAEEEEAAAQQQQAABBBBAAAEEEEAAAQQQQAABBBBAAAEEEKgp8H81T1bzXLOPXU4R0HKy58+f//7773fu3NEePbH99etXvVlL7wwJVqnpUe8HDx78+eefenVA0cjHa64Sp9NqusSnPX6kR/FiAa14YdVZj7k5TJy1EOvZs2fp9R7DJFYJ0eWmiy6oXvSnKkxVpyOllLQgcK6Anr9/8uSJe3fZuZHh7AikBWhOp31a+5QWdWs5QnxoTqsM0JzmQkAAAQQQQAABBBBAAAEEEEAAAQQQQAABBBBAAAEEEEAAAQQQQAABBBBAAIHeBQZ845ke6daiMq0li/Pml19+0cqKp0+fxh9Ne758+aInw7TSLDjg77//LvreMy1sm41wEA39ee/ePUUy3t/vHr1JQ8t7gvgP+Va3II382bKAqpFpYWrGSGp1a+klrMdjO7vGgHcPHoclBAScwKZ3nLpvJTZ441kCh492C9Cc3k131hdpUZ8lz3mXBGhO+zI0p30NthFAAAEEEEAAAQQQQAABBBBAAAEEEEAAAQQQQAABBBBAAAEEEEAAAQQQQKAvgdEWnul57ocPH86+pEirzrTww7J+7MOHD3obiZ+RRZd7bXom7/379yO9fUi/gq/88qm1rTcsKR+DnfyJQE2BuBI4fvafP38eD6R0CKqOdAEG735U5alK9fbt26XPTvgIXEGAhWdXyOXe00hzurscpEXdXZZdIcI0p/1cpjnta7CNwLkCaueoe6s+ry5MdX4tg4TnRpizI4AAAggggAACCCCAAAIIIIAAAggggAACCCCAAAIIIIAAAggggAACpwv87+kxyBuB46vO9D4xvTxE70zzI6bXkek1Av6ejNtaS2YMTc/EjLTqTEtcggV+k4MdxOjGYQhsFVAlsPUr6eO1eDV9QCOfanVZ/MpHPZMXVImNxJZoIIAAAgiUEKA5XUK1XJi0qMvZEvIRAZrTvh7NaV+DbQROEdDt8sWLF+rw3r17V00dDUbpf21r4dmrV69OiRInRQABBBBAAAEEEEAAAQQQQAABBBBAAAEEEEAAAQQQQAABBBBAAAEEehEYauGZFmXNvutMmfHu3bvVnzHWsyZ6BuXBgwfPnj2Ll168fv26UKZ+/PjRGPLz58+NR3ZxmJayBC9WUrSVxvv373cRfyI5sIDqgbyp62jhli7AuKrR4ls9pZfXhNAQQAABBBoUoDndYKako0SLOu3Dp2cJ0JwO5GlOByD8iUBNAb0aVD/kpGG9eAxKo4gvX77UYKB+hapmlDgXAggggAACCCCAAAIIIIAAAggggAACCCCAAAIIIIAAAggggAACCCDQkcCtnz9/dhTdRFS1bEwPi8weoMcx9ZTJ7EfTTj1fol87Xlq05r74119/lVgTdevWLXeKxMYvv/yiX2hOHNDXR1rEEq/l01uheNanr3wcOLYqinr53lQtTE+n6b0N08ZqXRGzfPr06ebmJt7f7B7VdXo6NoieQEZ66WKQOv5EoI7At2/f9GqFjOdS1aQnZTMGSFBXFqA53V3u06LuLssuFWGa0zSnL1XgSWyzAm/fvtXPS1miR4fXosQxCCCAAAIIIIAAAggggAACCCCAAAIIIIAAAggggAACCCCAAAIIIHBBgUEWnmld2f/H3ttfaY0r/doPe+0ABkIYiGAghENHAIRAEwEQAnQEQAhABDAhDEQAhLAhA97fs71eHR3ZLpVtSZZ9X/1HL1nWR+nSV9l3lXV1dTXXf7bDmJ03LvPVq1fFz/zx164ziGQNHMtz3PBcq799+5Y9mO64rUbyMxGQHa3ORZxzdh239HAuvnO+MUzScecSA4HVBAZ/cvmyDn6tWlWksYyN1O3ycTyz+XDXT2BOPRtKQJ32k2yWcq7L2KybdQEVbSGAOr2FHnkhAAEngbm9ci67rfDM5SIeAhCAAAQgAAEIQAACEIAABCAAAQhAAAIQgAAEIAABCEAAAhCAAAQgAAEInJvAv87RPOPrxToozDimTM4VhsdaAmfFMUdJCePLjx8/jiMnY/wuLpPZ+4mUnb3OlxvLI78+vM7GWIjpk4BWFbmh6hwzj3g6ys+TrKs0moxydh2L5F8wx3mJgQAEEgI6qUx/Wk90IqKOE9RpDLLCl8fIo0ePkpRcQqABAdTpBpALVoFGXRAmRe1CAHV6F+xUCoFLIzD59smA8PTpU+MutyAAAQhAAAIQgAAEIAABCEAAAhCAAAQgAAEIQAACEIAABCAAAQhAAAIQgMBlEjiD45kMtQ2XMNvKxDCxHQ8Io5ZxYmfM+/fvPSll+yLbdE/K/tP8n//zf379+pXI+eeffxY/TS6pgksIFCcgXxFPmRrznmS9pdERi5qYiVRaBpmqCRMuIVCWgNw+P3z4gM1rWaqUliWAOp1F1FsCNOreegR51hFAnV7HjVwQgICHgB5px2+f7Iw6fFiHpNlpuAsBCEAAAhCAAAQgAAEIQAACEIAABCAAAQhAAAIQgAAEIAABCEAAAhCAAAQujcDhHc/0sX/7KDDj2BCdK/L333/7u1yHp/kTe1JKAKcRzOTRQ54qeksjs2bZ8YylevPmzTiSGAh0TkBHJnokPKjjmZo2OTFvbm60dnkaThoIQGA1AW2XxbWO1cKQ8fQEUKcP18Vo1IfrMgSeI4A6PUeGeAhAYDuBd+/erSjk48ePK3KRBQIQgAAEIAABCEAAAhCAAAQgAAEIQAACEIAABCAAAQhAAAIQgAAEIAABCJyYwOEdz169emX7bhnfUF9qgzI+/GfjyHAedybfOZ1/srGuHrLLrHnyiDk10OimHiRHBghMEpj0ohynPO7wluSTXnOcxTTuZWIgUJwAE604UgqcI4A6PUemz3g06j77BanWEUCdXseNXBCAQJaAtkud151NNk6w6ANV4+zEQAACEIAABCAAAQhAAAIQgAAEIAABCEAAAhCAAAQgAAEIQAACEIAABCAAgfMROLbjmexIdPaO0St//fWXcfeff/4x7o5vPXjwYBy5Jcb5HWX7SLctAjTOO2dDv9QDsLHYVAeBOQKeNcReheZK7id+8tAzmQi/fv26HyGRBAKnJDDp9nnKltKofQmgTu/Lf0XtaNQroJGlWwKo0912DYJB4OgE1nmdqdWrMx6dGPJDAAIQgAAEIAABCEAAAhCAAAQgAAEIQAACEIAABCAAAQhAAAIQgAAEIACBOQLHdjzLOizZrmLOz6sHdmVNwL9//+4xZ5HXyv3794MMxw18/vx50tFOh2zcvn37uO1C8ksm4FlDyq4b7WnruMVJA3c5xGoRay8PNULgcgjYOszlcKCltQmgTtcmXLZ8NOqyPCltdwKo07t3AQJA4KwE/vOf/5y1aUdv14voT4rN0ZuD/BCAAAQgAAEIQAACEIAABCAAAQhAAAIQgAAEIAABCEAAAhCAAAQgAIFLIPDvQzcyaylb0OVDRZX1j5r0whp3x2mOO3vy5Mm4dX/88YcMTsbxxEDgEAQ8RzQUXIX2YiLv0MnFVpP6y5cve0lFvRA4PYGyWsfpcdHA1QQmV/i4tIIbGep0DHZdGI16HTdydUsAdRp1utvBiWBHJ3Dnzp11TdB7qnUZyeUkcHNzE1L++vXr4cOH4ZIABCAAAQhAAAIQgAAEIAABCEAAAhCAAAQgAAEIQAACEIAABCAAAQhAAAJ9EjjwiWey0MqeGFbQUlauF2W78O+//84W+Oeffz5+/DibrP8E19fXsiYZy3kat7px04g5PQGd9zU5qpOGn+DMInm/TC6AOqHi7du3SXu5hAAEIACBAxFAnT5QZ0lUNOpj9RfSZgmgTqNOZwcJCSCwmsD9+/fX5dWLuHUZyeUh8PPnT08y0kAAAhCAAAQgAAEIQAACEIAABCAAAQhAAAIQgAAEIAABCEAAAhCAAAQg0BWBAzueZc9n0FeK7dNCHj165OyM58+fr7ZZmaxClhYexzPVO5n9WJGyaZ7sLI47O1Y/Im1CwDOF//rrL3sVSsrs9vLp06eTsuE7OomFSAhAAAJHITCpocXCo07HNPYNo1Hvy5/aaxBAnRZV1OkaQ4syITAQWPctqsnDRUFaisB//vOfUkVRDgQgAAEIQAACEIAABCAAAQhAAAIQgAAEIAABCEAAAhCAAAQgAAEIQAACzQgc2PHs/fv3NqasiYnTxkvlvH792q5r6V2PjZ0sfXWswdKSO0w/x3nyDKUO5UckCEwS8Mzi7Co0WXKHkXKfm/SD1ZlvL1686FBgRILAOQhIEzhHQ2hFtwRQp7vtmrFgaNRjJsQcnQDqtHoQdfrowxj5eyYw+QybFdj/japsUSQYE/CcGz/ORQwEIAABCEAAAhCAAAQgAAEIQAACEIAABCAAAQhAAAIQgAAEIAABCEAAAvsSOKrj2YcPH7LGCg8ePLDh6hCzrBmKzvn5/PmzXc6Ku1kzX5U5d8TQiup2zKLDGSYNCk/jVrcjW6rel8DkwE5Eyq5CSfqeL+fs3W9ubnSEY8+SIxsEIAABCEwSQJ2exNJnJBp1n/2CVBsJoE4PAFGnNw4kskNgjsDDhw+XfgtGL+Lu3r07VyDx2wlw4tl2hpQAAQhAAAIQgAAEIAABCEAAAhCAAAQgAAEIQAACEIAABCAAAQhAAAIQaE/gqI5nHhu1v/76KwtUR5nJB2zyRJE///zz06dPb9++zRayIsHHjx+zuebcPLIZu0ow5z53jtZ1hRphWhL4/v171vdV8iy1cmvZhKV1zR16pnKYzkthkh4CEIBADwRQp3voBacMaNROUCQ7EAHU6bizUKdjGoQhUJDA3Bu/ySr0FrHSO8DJ6i4z0vMi5TLJ0GoIQAACEIAABCAAAQhAAAIQgAAEIAABCEAAAhCAAAQgAAEIQAACEIBAzwRu/f79u2f55mTTF4h//Pgxd3eI12d05Slhpwl3debDP//8ozLv3LkjlzO5i+g8tHC3bEBHqF1dXdllyrr0BPYuRksPOvDsXuPu5RDQ9Hz27JndXq0kMqi10xzrrk420wo5KfO3b9/4MPwkGSIhsIWA1JisaeYibWeLMOQ9HwHU6aP0KRr1UXoKORcRQJ1OcKFOJ0C4hEApAnoq11HkWaVaXmfyyfe/RSwl3qWV8+LFCx3zGFp9jpefoTkEIAABCEAAAhCAAAQgAAEIQAACEIAABCAAAQhAAAIQgAAEIAABCEAAAmcl8O8jNkzOD1mvM7l8LLIXefzfvzY0PMedPX/+vI0wVWuZ+3D7OVpXFR2Fd07Ac0rMmY47G7pDi+qjR48mVzBNdrnvdt5riAcBCEAAAoEA6nRA0X8Ajbr/PkLCFQRQpxNoqNMJEC4hUIrA4GkvB6fJJ9mhFr2kev36dakaKccgkH2da+TlFgQgAAEIQAACEIAABCAAAQhAAAIQgAAEIAABCEAAAhCAAAQgAAEIQAACexH4114Vb6nXY6OmbxVvqaJq3vfv39vly1/lBGcHyQvl69evky2dM5+dTEwkBDok4FmFzud4po6Ym7yy4fvy5UuHPYVIEIAABCAwScCzkaFOT6JrHIlG3Rg41TUj4FmFUKebdQcVQeDcBPQJFe2nOldQDmZSb/744w+1V/8VfvXqlQ4Qxuus2QDA8awZaiqCAAQgAAEIQAACEIAABCAAAQhAAAIQgAAEIAABCEAAAhCAAAQgAAEIFCRwyBPPPDZqDx48KIipYFHfv3//9euXXaAMX+wEh7g756CiE5MWHUZ3iMYi5EUR8MxiATmlpez9+/d1nuSkrZim/OfPny9qJNBYCEAAAsclgDp9lL5Doz5KTyHnIgKo06jTiwYMiSFQhIA+8ISDWRGSWwqZ+0DVljLJCwEIQAACEIAABCAAAQhAAAIQgAAEIAABCEAAAhCAAAQgAAEIQAACEIBAbQKceFabcFq+zgVKo/7fa31xWa4d/2/c8a70MelJWzq15OnTp8drDxJDICLgMdaXd9ZZHSz1kfgIxv8NCotsiP/vNSEIQAACEOiYgGcv6/bEswtRpzV80Kg7nkOItomAZwlCnd6EmMwQgAAE+iPw8+fP/oRCIghAAAIQgAAEIAABCEAAAhCAAAQgAAEIQAACEIAABCAAAQhAAAIQgAAE8gSO53gmM4U5j6a4ud2eePb+/ftYznF47liDccqeY+YObZP54MOHD3uWHNkgkCXgsZQ95XFnA5nr6+s5RDc3N3O3iIcABCAAgX4IoE730xe2JGjUNh/uHpcA6vRc36FOz5EhHgIQOAGBf/755wStoAkQgAAEIAABCEAAAhCAAAQgAAEIQAACEIAABCAAAQhAAAIQgAAEIACBCyRwPMczj5lCtx9Hl5nv169fjXEmyR8/fmwkOMStL1++zDWT484O0YMIaRO4cEtZwXn06NEkonfv3vEJ80kyREIAAhDoigDqdFfdMScMGvUcGeJPQAB1GnX6BMOYJkAAAksJeBb/pWWSHgIQgAAEIAABCEAAAhCAAAQgAAEIQAACEIAABCAAAQhAAAIQgAAEIACBBgSO53g259EUw/rrr7/iy37C2ePOnj9/3o+0qyWZO5xBBeJ4tpoqGTsh8P3791+/fmWFOfGJZ2q7MZHle5aFQwIIQAACENiXAOr0vvydtaNRO0GR7HAEUKfVZajThxu3CAwBCGwngOPZdoaUAAEIQAACEIAABCAAAQhAAAIQgAAEIAABCEAAAhCAAAQgAAEIQAACENiFwPEcz5xHNOxCM1vpx48fjTR//PHH9fW1keAQt3Te0Vwz5Ypz+/btQ7QCISEwR8BjKdXtoYtzjVoa//DhQ61Xk7kMK/nJ9ERCAAIQgEB7AqjT7ZkvrRGNeikx0h+IAOq0Ogt1+kAjFlEhAIEiBKTbeL59UKQuCoEABCAAAQhAAAIQgAAEIAABCEAAAhCAAAQgAAEIQAACEIAABCAAAQhAoCyB4zmeecwUHjx4UBZTqdJsGzvjq+elBGhQjnHe0Tka2IAhVfRMwJ7Fg+TnPu5saOPcdNZxcB8+fOi5B5ENAhCAAARQp/sfA2jU/fcREq4mgDo9oEOdXj2EyAgBCByRgGfxP2K7kBkCEIAABCAAAQhAAAIQgAAEIAABCEAAAhCAAAQgAAEIQAACEIAABCBwCQSO53j248ePbMf89ddf2TTtE2SdMV6+fNlequI1GucdPX78uHh1FAiBxgQ8xlKX4Hj25MmTOfLGIjCXhXgIQAACEGhJAHW6Je11dRmbKRr1OqTk6ocA6vTQF6jT/YxJJIEABBoQ8Cz+DcSgCghAAAIQgAAEIAABCEAAAhCAAAQgAAEIQAACEIAABCAAAQhAAAIQgAAEVhA4mOPZ58+fPY28e/euJ1njNLaNhb53fvv27cYiFa9OHaTzjiaLvQRXnMmGE3kmAt+/f58b4XEzL2G0379//48//ohbHcI6SEegwiUBCEAAAhDoigDqdFfdMSkMGvUkFiLPQQB1OvQj6nRAQQACELgEAu/fv7+EZtJGCEAAAhCAAAQgAAEIQAACEIAABCAAAQhAAAIQgAAEIAABCEAAAhCAwCkJHMzxTP4M2W7o87gziW3bWDx//jzbtP4T3NzczAkpz7q5W8RD4CgEbPfRoRVyxzqBE6mnR4xTGt69e+cpgTQQgAAEINCeAOp0e+ZLa0SjXkqM9AcigDoddxbqdEyDMAQgcGIChlP9iVtN0yAAAQhAAAIQgAAEIAABCEAAAhCAAAQgAAEIQAACEIAABCAAAQhAAAKnIXAwx7N//vkni/7BgwfZNO0TfPnyxTgoSecj9XlK2yJQP3/+NOwIHz9+vKg0EkOgQwLGCA/SXsJxZ0NjHz16FFqdBD5+/JjEcAkBCEAAAp0QQJ3upCPmxECjniND/DkIoE7H/Yg6HdMgDAEInJgA36Y5cefSNAhAAAIQgAAEIAABCEAAAhCAAAQgAAEIQAACEIAABCAAAQhAAAIQuAQCB3M8O+4RDfZxZ69evTrBaDPaeDmuOCfoR5pgEMBSNobz8OHD+DIO//jxQ962cQxhCEAAAhDohADqdCcdMScGGvUcGeLPQQB1Ou5H1OmYBmEIQOCsBORUz7dpztq5tAsCEIAABCAAAQhAAAIQgAAEIAABCEAAAhCAAAQgAAEIQAACEIAABC6EwMEcz+TMkO2YPk88M2ws/vrrr/v372fb1X8Co404nvXffUiYJfD9+3fj3MKQ/aJGu3FKA180D0OCAAQgAIGuCKBOd9UdY2HQqMdMiDkNAdTpcVeiTo+ZEAMBCJyMwDk+tnWyTqE5EIAABCAAAQhAAAIQgAAEIAABCEAAAhCAAAQgAAEIQAACEIAABCAAgUUEjuR45jw/p0MnLhnYGTa+L1++XNRnfSbWB4yNr9cb5nR9NgepIDAmYIzwkPiPP/64e/duuDx9wPCyMw5sOT0WGggBCECgWwKo0912zSAYGnXnHYR4GwmgTo8Bok6PmRADAQiciYB0m5ubmzO1iLZAAAIQgAAEIAABCEAAAhCAAAQgAAEIQAACEIAABCAAAQhAAAIQgAAELpDAkRzP/vnnn2wP/fnnn9k07RMYBxdI4MePH7cXqXiNhpPJpbniFGdLgZ0Q8FjKGpajnbSirBhPnjyZK1Cnw33+/HnuLvEQgAAEILALAdTpXbD7K0Wj9rMi5REJoE6Pew11esyEGAhA4EwEzvGxrTP1CG2BAAQgAAEIQAACEIAABCAAAQhAAAIQgAAEIAABCEAAAhCAAAQgAAEIrCBwJMezr1+/Zlv4119/ZdO0T2CYkD5//ry9PDVqfPfu3Vyxhi3dXBbiIdAhASxlx51y+/Ztw93X8LkdF0UMBCAAAQg0IIA63QDylirQqLfQI2//BFCnx32EOj1mQgwEIHAaAt+/fzd0m9M0k4ZAAAIQgAAEIAABCEAAAhCAAAQgAAEIQAACEIAABCAAAQhAAAIQgAAETk/gSI5nHjO1Bw8e9NZnP3/+nLPx1VFg19fXvQm8Qh6jjSrt0s6AWgGQLP0TkL2UjvDKynmBo91osuFzmyVJAghAAAIQqEEAdboG1VJlolGXIkk5fRJAnZ7rF9TpOTLEQwACRyfAh6iO3oPIDwEIQAACEIAABCAAAQhAAAIQgAAEIAABCEAAAhCAAAQgAAEIQAACEBgIHMnx7MePH9lu6/DEM8PA9+nTp9kWHSKB7V5iGNIdonUICQERMCZy4CNX0rt374bLCwkYE1yuel++fLkQDjQTAhCAwCEIoE733E1o1D33DrJtJ4A6PccQdXqODPEQgMChCbx48WLuO1yHbhfCQwACEIAABCAAAQhAAAIQgAAEIAABCEAAAhCAAAQgAAEIQAACEIAABC6QwGEcz5zeC3/++WdvvWiYkL58+bI3adfJYxgRqkdu3769rlhyQaAfAsYgD0IaNqMhzfkCdqs93M7HhBZBAAIQ6JMA6nSf/RKkMjZNNOpAicBxCRgjPDTKVixDspMF7FZ7uJ0MCM2BAAROQODz5883NzcnaAhNgAAEIAABCEAAAhCAAAQgAAEIQAACEIAABCAAAQhAAAIQgAAEIAABCEBABA7jePbPP/94OqzD44Y+fvw4KbmOOzuNR5ZhDNfhGXS9WMLOAAAgAElEQVST3UEkBGwCxiAPGW2b0ZDsZAGtY4bHr4fbyYDQHAhAAALdEkCd7rZrBsGMTRONuvO+QzwPAWOEh+yo0wFFCHi4hcQEIAABCPRAQF5nV1dXPUiCDBCAAAQgAAEIQAACEIAABCAAAQhAAAIQgAAEIAABCEAAAhCAAAQgAAEIFCFwGMezr1+/ZhvcoUWmjC3mxH7+/PncrWPF6/SMX79+zcl8mbaDczSIPyiB79+/G4M8NOpiR7ux9mIpG4YHAQhAAAK7E0Cd3r0LDAHQqA043DoBAdRpuxNRp20+3IUABA5EAK+zA3UWokIAAhCAAAQgAAEIQAACEIAABCAAAQhAAAIQgAAEIAABCEAAAhCAAAScBP7tTLd7Ms8RDQ8ePNhdzkSAuePO5KDS4eFsifDOS9ux5GJdcZz0SHYIAvYgH5rwxx9/nGZSL+0UTfO5tU5Fyezs4cOHS8sk/QoCP3/+1F4px5IfP34oIG/J//znP8FnUkP0zp07+q8T6rRdyr5ZgUsbtAMi8RkoKSDOgVJAJFCCI0Rn2qxXjCiynI8A6nTPfWorG2jUPfcdsnkI2CN8KAF1eo4k6vQcmbLxco+Uiqi9Uiqi/mJdWoNTdQ0q4qAlDhr1aQ6xL0uS0ooQkEd6GI3JgBzKHx5eNBSHPz28+J+7X79+/erVK5Wj/9fX10UEHgp5+/bts2fPChZ49KJYWI7eg5Jfu/CwO4R9YfwOYZiGetMipZ2t4QSdThMgAAEIQAACEIAABCAAAQhAAAIQgAAEIAABCEAAAhCAAAQgAIExgcM4nukn3rH0SYzxmfAkZbPL9+/fT9Z1muPO1DrbiPDSvBpCdw/uDYKjoTtYJMhUSHeDbZBsEfR3//79kIVAtwTsQT6I7XR81cBQafpL/II0MGSnokL0/9GjR8eaOHbb1Vi/AVy3Y6BnwWQFJcc/cR4WmTlRZSOlP93VohQcBTXwnjx5MixHJ7aOEqL/nXX/XZDn+Cg+IErSDB5oAnWyFXtYjrQWaUho8ATjOTV/2KqGdWkwodMgOda6lHQilwMB1OmeR4LWKEO8i52AaNTGqDjWLXuED22xVcrQXtTpgIJAEQIfPnzQ+NSrm0FVnixzuKX/ib59Vi1xEsLJIrWSBAVYarDC6t8h8O7du73UfueT3dAXElh/4zH59OlTPbkYD3ePHz8Oz4NyEivleCakqjqUfLIBs7Q5Z1pYhjNLw4vNIRDPmpcvX7548WIRIvlVauEdHkWHApVdD556ApUyoHdiu79EGnpQQiZTLGnmMA0VGT9nqRV6fNY01FxL0vd8eZkd3XOPIBsEIAABCEAAAhCAAAQgAAEIQAACEIAABCAAAQhAAAIQgAAEeiNw6/fv373JNJZHP0h7rND0i/Ve1iFjmRUzJ7aMk3RrMssRI2/dujUn9slaOtfMOF6/08tKSaY2tmlCyCK7CnkhljL0CcUSKEtANluyJrHL1JfCDVMb2WDJllFjIzZGMQqUnYpstvR3FENzYx3QINe8MBrLrXUEZJU4rDbrso9zybpLQ253A6+xYKtjhgVZlLLz11mFBvNAqdnE9Cw+MtQz7ErHTRMWbVJakZzLUShhsALUIDmW/VyQn8CcXpqQQZ1OgDS7NHZSNOpsL6BRZxHtnsCzo6FOz3UT6vQcmS3x2halJepvSyEhr/rofx/enj5dpJWF7AQKEtCjd+wSM7hmDZ4tId6u7tOnT42ficqOxqF1emzRojp+bNFb0+QpYOnTxJiemGsqyftofCsbo1mjQ9KyyY6SoGxX1l5Y1HF6dZnMjuEyxHvI29t3XIJqVGKNFs8Tul6WalA1XlSLv0Po4TULHR0PQsIQgAAEIAABCEAAAhCAAAQgAAEIQAACEIAABCAAAQhAAAIQgMBqAvs4ng3fDdWP2ZLb82OzUiaGEZMN1vdEJ+MnI2U/rfg7d+4MP+TX+CVbXig3Nzfj2mXtfRqjbXk+XF1djds4xJzMgmSumUO8bGVkPOEZqONyNBqV9zSjYtzAQ8fI7uTevXvZJsxZ6g+GNZNLQbZMJdCy9ubNm7G5mCdvyzRj87W49kN4OMcCdx7WaqMR5fRuXdoWLUcrPli+tJba6bU3qRXrFmSPbJqYMphr4OvuMdOXjuTUYWQHKSyeM2eyELS/yxCw/6Up25BDJ0CdPpPihEYdJiMadUBxpgDqtKc3Uac9lIqk0QYqjaiSLl3WUyJom3pzpbaHt1hDIKExpEkiF12uc5zTiy991EAiSQBbQgmTCDm8FYyF1BvC8KpwCCiLdsk4zTgsLVeHCym95wXjOHsS09LxzPPYIqp6bzngDZAl88BKI9l46knczybXGXFzPk0koHQp+fUua8spZ2qa/sYlr4vRY5rxPaB1ZTpzHWhhGVrkedJ0tt3peDb3ktyuRS/E2nyrS8uI1kBjNtly2nc1yEVpl4cXOtruGu5CAAIQgAAEIAABCEAAAhCAAAQgAAEIQAACEIAABCAAAQhAAAILCMgfoPGfvtm/QL4mSfUDcA0Iky2VyUiNuvYqUz+cG12ku3sJ1rJemUEM9lUGCs8tmQR5xP727ZsMoeTm5ElMmu0E1L+e7pusSHaHnrzZNCpnsvx+ImWgY7RCI7YfUQ8tiWe10Y422BcKu5YL2RGqyfo/LB0qQZ2Vte3TmqaUR2SltXFy8zXG52DKqVzCkiUTlyPOolqVkmdzGbrYFkODYZFzftxMI6yx5Kndlo276wgsHedGP5a6pemzri12rsmWamrYuQ53F41aXebZ4zzDFY26w/GvzvX03aTkqNMDOtTpyeGxNFIYJ7eVZHwqjQZe0KUHRVpKpj4hJOUnq54pQSlFOltXIvnGy3Warf0kuFEkZfds+uqs7RWFEtpMN9E29PNhEGrIOZVtlaZRN1eg1AyVMzf4/f2uWaCiNDu01S56bgpsawecOsDSpcNOf7iFZWhOweUl++5XiLYMmNrdqtmhKozBKeG10GmKaUqqLZoyyqI/BXRpTL2kTJWj9PZwKn6Xji6OlAIhAAEIQAACEIAABCAAAQhAAAIQgAAEIAABCEAAAhCAAAQgcLEE/qdxy/WjbPKzayeX+sG4LAoVONm0UhZIZaVdXZr923z7H9RXN2RdRvVm9id8mf4o2WCaoFo0MAZjnUmTIFkCGUNRxhxJdRj9r+u4RbnsQT5Mc/VmUqZ6fM6wJtiQBWuVwYrRrkilKX1SSz+XGpyTK94QmbVD6qch3UpijKgBshYHmQBqLDmboOGkfpkbpaHMAy3jWjwn19XJkanpJqOxuTk1LNRauoU0W2bV4Z2s+ZNtMXaNYTDMWQOrcHFQMzVsVMhQjv4Li9OuWvKokAMNEufs6D+Z+mhyMOweOYyiggBV4GSjNG4L1tJDUbYOcPpZpg7NLndajZVMKIalW2MDjbqHoeuUwR7hwzRHnUaddg6ndcm0aGTHoRYi9YJnL9P6ky3NfrR3tiK7Nk7ukqsj53RjW9o5VXO1GElGQbAF0F3tDkmuLZcNtl3taJMSqrF6AFnXEQMlDWAN40Ujx1+dZJsUu59ITczsaCmY4KALy0Bg0SCxu9h+Ip4cNqpdnaWJoOU0qHbGo3e9njU2X1Xqd/4UVS0dc+6dMUA107PRlBqodHQpkpQDAQhAAAIQgAAEIAABCEAAAhCAAAQgAAEIQAACEIAABCAAAQi0djzTT7bxr62dhPUrbPGhMGlHUqOi4pIvKtD+AbvlT+mLxN6eWIYRtj2ByGSt1lSI7BiSWSA/kLF4IjlX3WT6cQnErCZgD/Kh+xI7mznbu6wNWdZuqYEN3DpQtqlfPSOhddIeK5dGxdyIGoafFgHtOKsbpX15bnkZylf39b+YT+65yeqqS9l4rZtEymX0Qj3TMc/6Y/SOzPjGvoUqU21xctDwGJcwBpusgatHIxmdBFCnnaAOlMye7MY0P1AbJ0VFo57Ecr5Ie4QP20qylcxtu6jT5xseDVqkfdMehLq7Qp3OrmAa26p6SwNtsccq2cYYtWiFtHOzdaMwIbsgZKWyn0ZDUc6AU0/OSjWXYPwWaBAsWQbnsjvjJ719Jgn4+91f5mRFDSJbvnk47sIyDKGCy4sxdMfrg14+TC6MhtdZjQkyQJisdPsLluwTtODXXmfCQkFHBxQEIAABCEAAAhCAAAQgAAEIQAACEIAABCAAAQhAAAIQgAAEIACBjQRaO57JBrqBqcHSKvRL80aO4+yTv17LSmOc8rgxsoK1UR+3abbkWWubRR0ta4PEDmA8ICeHU4C/qDq7adxNCMgGK3A2AlrZhoxz1ofqI7/VuKxwjLombXQSsdtf2quBRnh7kc5R43h9SMbGChvZSTIqJ1mI4op0q5ld1KR4RqTGnr1CDg2RfVuYp0Zp2VuagJNmZIr0m2xmawkJjE4JHTS3tkw6463bL+asY4MMChjmhqE5BEoRQJ0uRbKTcuw9VPOrEzmLi6EVKV5GxuFFS9Z4x0SjLt5l6wpEnXZys5cC1GknxnGysdtDstoowTiXPya7lG1R1z2qYNKcLZfrtNks4S0iKa9n8GsL2FhLnL3qg8/kJz8UuQ6+PVClMU4+ucSNVdhfdXa0JyW3v2zmeJYd9j0vLMOwKbi8zD0JJk+RqnFuPUxSzo0c/1i1p4buas8dT0ZDwmyBSQLPZNk4SJIa5y4vvKPnsBAPAQhAAAIQgAAEIAABCEAAAhCAAAQgAAEIQAACEIAABCAAAQisILCDIaN+kPaYPsz9zFw2XpLoh945o+0VQEOWyV/Na1QUamwfsI179BN+e5Fq1ygrh7FpQjwm1/keqNjEFCA2tLXdkFT7KVHX7kpn+ZOeG3GPD+GhNNl1Jf2ouzJ6XjHx7XqrWsI5yYyTjdseg1oBYVzFpcVou4wZJuF1Q8tgqD6yPbjm7MmMMmvf0uLp0Sjm7NtWi6cCxwNeMQUt4QbZxrUkw0CXk5NrvIZILZlM6YSQta2UJH0uTc4GHi4Z6vThuswQGI16vLKhURsD5nC3xlvSuMcVM7QLdXoSzhC5ZR8/3LApIrCI2Q/vAlvkox7ZB/b46X5R0yS/1kMphB6d0Bg8zlvrVFmPf4VTgMlkansW2rB0lKJUT6edfNqSlp5t4OoEnlng7/fafT05ABZFVoU59IIHaecLy9AQsdKA1CIz/G2ZPpMvClR+3HeqZW4XszXhuJBSnlqTrxGK/zqQ3RrUNHXB6tntzHjJHe1ERDIIQAACEIAABCAAAQhAAAIQgAAEIAABCEAAAhCAAAQgAAEIQMBJYAfHM6dkIZnnl1qPJUoosFkg8RlYbWzUTOClFdlGJ6UMApZKVS+9jCFsU4wtTZbdQ1K4bKeGtiTxsdVFCNdr9YWXnNjKBOBxYLAUUX/FkQqr47bYG2k4JQXGl37jsGY9KEOiWMIkXM96r1kDG1dkj716G4q9sEuqxhyM6jwGautcF4xK41tjy1HN+jlzujijP+xZ/8c1JuqHCgkbir/qccqsj1/x5o9lIGY1AdTp1egaZLQX3i3qZQPhV1SBRr0C2qGz2CrNoDGiTg9djDpdcKiPn6+Tx5NSCtIgc3afnXTMWN1etU41aoPw6IpJw5NLjTp5h0pXHKuUfvGUd/K7DEld2UsJo0apKO0UaqOK1Z9fjDilMgZKWSU2EazSo+vkA34DtxNhsQkIVIyuYDgBO3l5LD1HrOxJd+iFZeh6rQaag+NH3cnuGyLH65tKiNPbrxHsvS8uR+Ei43M8IyRwkZKTQsbvCZPm6FLNX73QJdUturyEjl4EhMQQgAAEIAABCEAAAhCAAAQgAAEIQAACEIAABCAAAQhAAAIQgECWQJmfbLPVbElg22IOP9nav2FvqX1jXv14rF+vJZ7+dvkheaP8dnbbEGFseWCX1vndxI5/bCuwvb2JsZosIcQkiRzXqxiZtnRO77ji2UZFQ3eo68cOMOq+jfZbWjGM2ofh0RVYrXKT4zNQ6krazoWxTa+0LFSV31529rKLSppsCzmMugaijlUUVZqIuuXSWATCdEu0i8TITzt1kmC1PB6zuTa2s6ubcMkZx2M1DKEQ0DLeJyKN4ROr02KORh0GoQJo1H1Owy1SefYy1OmBMOr0lpEW5806h2i1kWITZ9ke1jCOV7NxuJIOr2I9s2wsj2LKelhpv7afYiZlUKRGfllJxr3peXYI4tUQZlIAddxY1Box9ozY+OLCEDggNQIHcjyzMQ5tPM3Com5VW8YOWpNdmShvyWOj/YihdWOyzLnI7YTHivf2Mo1ZMH5bOG7avu/3ztrRRqdwCwIQgAAEIAABCEAAAhCAAAQgAAEIQAACEIAABCAAAQhAAAIQWEfgX+PfO3uL+fr1a1akBw8eZNPskuD27dvX19cf/vun8C4y1Kv0x48fRuHrTI6MAne8pU58+fKlIYDsoV+8eGEk8Nx6/PhxbGsovG/fvv3777+zeZ22INlySJAQ+P79+69fv5LI8aV66urqKo6XIYtMN+7evRtHLg1rxTCMF1Xp9iG3VCQ7vT0OBcTOzt1A4P79+8bGJ5tFrRUhcY2Ayk+cl+JaJJtG+M+fP+PIxmFtqk+ePLEr1R705cuXejuvCHz+/PnOnTuJpa/4vH792pat3l01+dmzZ6F87SkSshQEjczJgxpCdQpoz1KNcQzhTggYq0qQEHU6oGgcQKMOwNGoA4rTBFCnF3Ul6vQiXHOJNeq0o9nPcXo2kWIzV8K6eD2djf0Z4qKkvkpVi2OKhKW6ax+xq56sSI8VDx8+nLy1LlI656R71Vxp0qK17OtVpnT7spKMaxSlfR9IJ7Xod+/ejUWtEaNXE83qqiF/D2Ve2sIi5lok5TSVPO16+iJ+VNfSpAlu5LLV4HHGpemTEiRM8pZVbSy+HcSVanHLfgFEjaq9BsYiJeFTdnTSRi4hAAEIQAACEIAABCAAAQhAAAIQgAAEIAABCEAAAhCAAAQgAIEiBA7geOaxDjmTj1ORfm1TiP17f7fmy0vhyETJttGRsZQ805YWO5k+qUjebh7LrRVGZpO1E5kQSOxRkrvhMuk1mZSV8vSI7XVCdSFwc3Mj46dwuXvAtpS1l4vdhe9EAPkyyejH8A/RaqMVqYG0WtMMv0dJqBV+L98zj9eZRqNz/q6AqXmnXpDLmTxOtUqPzZoNdCuq82dRj8TbgbzObCM/f8khZdZmTiljz7eQkcDuBFCnd+8CQwB7i0SjNtDN3Up0MzTqOVAN4p3bcdJlqNOTXWOvFZNZLjBS6lDW60yqWiU3g+zDu/18t7q/5PGlJ9D4KzbZouRMUuOxQg5OHjEGlzN1VqkXKdn2KoE63SObp6ilafRZivEjg15j1uiCOdlUV/ykMJeM+EkCl7mwCIVm9KTP5CSlIVIuuGG30kzPropLTzxbmj4RNWnO8N5AM7Tqx1NUfnb2SV/a8dtS5+vopN+5hAAEIAABCEAAAhCAAAQgAAEIQAACEIAABCAAAQhAAAIQgAAEihDo3fFMv+6P7TPGLT+NRea4ad3GZD1eSh2xsi8BfXT248ePhgyywi9oLCVosVm/Br9n/GctGAz5uWUQcFrKxiXIikXn1MUxW8IaD7ZtXCXLxXUy2+uw4Uy1rrpT5lKHGqA0ugquNlmAMnsyhp+MyXZZeXRMhGfY67PllfYguXLdu3fP3he0bu9y6Jl6JGwZsmQt7nWmMSOLtKyrv8ZGVbu97NAlwZgA6vSYST8xaNRDX6BR9zMmy0qCOr2IJ+r0IlyTibNeZ9KX6hn3S/+0P0AgNamePi/dz9DeE1z2R0OSxIsu7WGsovRQU5WDIW3ic2KkLHtrclR4HmrKihG/aypb8ulLu+SFZdGskVqrDySF8SAdIPtUvnQtWpo+CKPA2AVUa5EE1hcK9E2ZW7duaX3Wc1OcpVRYnxDKFiVJapyKma13SHCmjnY2mWQQgAAEIAABCEAAAhCAAAQgAAEIQAACEIAABCAAAQhAAAIQgMBSAr07nnnOZ9AnVLO/ZC/lQvosAcM7QnnVKdkS+k8grzPbVlJ2XcW9C2TxsJRM1rRraYGkHwjYvT+mpPFQ0OtsKN82R9M03NEwJSGQNQCqZMGTiHHcSxk5GUNOeIuPriwrHT9iLOYafi0/0i9pNYQ83m76qrr8o7KtW5FA/lT2lAxlJie3hPh6AQ2PsC9rtBhjaaMMHou09s3f2KjTZ0ed7rmLw8ydFNJYhCfT9xmJRt1nv7SRaul+hDpt9wvqtM1Hqqm8COw02eN37OzZu/Jqsx+LpCbVe4KT71n2GwFDE7Kgsi2dS2A3X/ylte71Bm+XNydjX5cBnd9LcA710nhtx87hsbTkc6e/8IVl0ZN1fPa1Hhs9Z0suKl8jzV5h7KE46QIaZ9H6rPJrLNFqpuc52vm2IZa5VHhRR3Te0aWYUA4EIAABCEAAAhCAAAQgAAEIQAACEIAABCAAAQhAAAIQgAAEIJAQ6N3xzLbFHBqzi+1IwvECL21DpTt37hydiYxLbEPJSufJyAbLY44Q8MoqYi+zrSDDKQP6VHM4O8jTQNmN1ThfKGsZljWd8QhfJE12HNqLRhEZjluI7BFtX53aNrKT6NSndr06+KvekRFjkeITvcZ3hxjNxHrucH47MI327ClGc01YES8z9Nj2S72WnY8rahmyeJQu+0S41VWTcTUB1OnV6BpktDdHNOrVXaBlEI16Nb1SGVGnl5LMbt/2irG0upOllzqd1UD06JSFvB1L9lypRavTUnn0EsPjtFzvhN65USqpvn37Vk9R94BS73vgeIryp5l7nlrk5uGvzk654jtHdoGnv8vCoi52+nrJXyu8RNVE8383x/NxmWGk6f3Y6omjj8h4XvEpjeSp8Syf3RrURq2ffm7FZ985Oro4FgqEAAQgAAEIQAACEIAABCAAAQhAAAIQgAAEIAABCEAAAhCAAAQCgd4dzzxHNGQdM0JrCRQkYHeN8+fqgvKULUquFFmrtTn7oe2SLPr0td9EY7tgF1VCsJjxtLqSF6KqzlrVaKD2c/SBbcZnLxoezmdNIwst2wRQJkqej4XX4KPv4tsr0s3NjUy4alSdlKkT4TzOM7b/XlLmoktZgHks1UKZi9aQkGtdIDZfrj1anEOxxnfi18Ehlwh4ll/U6b2Git07aNRb+sXev5KS0agTIEUuF22FqNMDc9TpdWNPTgK2Oq1ixbbNFxOktdr9KJ22xidLBnTyrXJOPRGrocZP7mvazuRQkX22Xdf7i3I19ujWo/rkI8xe+/u+jn+LeqqHxCwsQy84h2v8UaTsghz3b5wxjh+HFxWbZHcujMqlp/74qy5JOasvtQB6VFO9YFldxcaM5+jojRDIDgEIQAACEIAABCAAAQhAAAIQgAAEIAABCEAAAhCAAAQgAAEIGAR6dzybNNFI2uM5fCPJwuV2AnPfsR5Ktg2tttdetQR90jj7S/+bN2/qWU3J08MP0GO4UBXXWQv3W6Wos/yJV+DKOgPU87RZKq1tp2IvGkvrOlP67DlaW+yrtoPK2oFJ/trejzKK9YzzqqdYZL2RE9QeBSbJsu5S1r1BNi1H2sLWlePPlV2UVFTVVdEvKikHAp7RiDq912ixN0e/QriX/Ea9aNQGnAu55d8LUKfDkECdDigWBbLqtEprqVHHHwWYbEhWwZ7M5YzUZwL0vsKTuIYaH/TSIIAmuPTVBmfNhRqNQOONdW4ZbCxGDARH65iGHWZhsfnEd+WkF8/97BoY59WS5TkNTC8/t3hOzk3GWJIQVuIah555tiE9GtTzTA4NXB3ov6NXN42MEIAABCAAAQhAAAIQgAAEIAABCEAAAhCAAAQgAAEIQAACEIBAlkDXjmcyZLdtMYfmeQygsyBIsJSA3TW2wdzSulqml3tD1hRAljr6inlVqfzGQFiKV+oIv1WKUla1ost2cVWzxUV47e/H24vGoorOlFiLiU1GNltVB1gWZvbL3Poi+CLDsmyN4wSeL47LfLPqKRaTpzeMRQ0x//nPf0K4aiDeszzueduF8Wzx/iV0uzyUYBNAnbb57H7X3gI80233JkwKgEY9ieXSIv17Aep0GBuo0wGFPyA3V4+LdVVFMZE2668igaseD6tHDI9+LjXe/+YhaePkpY4ITuK78jpLZGtwObcMLjpIuaycZXu8rGxdlcbCErrD4ycZP4fKi2zpGwzRtn3PtKBtdMeyVe7Q2BCI/ehC5MaAXOw8MN+/f7+xonXZPbL139Hr2k4uCEAAAhCAAAQgAAEIQAACEIAABCAAAQhAAAIQgAAEIAABCEDAQ6BrxzOnkXe9g6c8BC82jW0oYxvMdQtNxtlZEzEJ7/x8+JZmZn2NhsLldbnUnmOLVJeTVx/xtUd4QCGLENmOhMtdAhK1xseYV7TFto9fauizQoDDZfEc5GUbYLVpcuzaNFmjrLLUlslb2yNlJewZPB7j2i3CONeEUMXS9CHj0kCwtNYE3PINeH+99kwfyvF0mb9GUm4hgDq9hV6DvPZagUa9sQvQqDcC3JIddXodPXuTZXsdU9UjfFZTVa7GGrXHu8Aj9ri9/hj5gHk+0iRNspRLnmb9+GsR8ry65Fd2c3N2Lt7fv6tT4njmQcfC4qEUp4n9kdYtbvI902OLjjWLi1VYI1bxY6fWJFn20la5x9krTVLPO+caPm/jBq6L6b+j17WLXBCAAAQgAAEIQAACEIAABCAAAQhAAAIQgAAEIAABCEAAAhCAgIdA145nwZbaaInHksbIzq11BGSEYWe0DebsvDvelUFD1hZBJmsNDKecAxuboUqjZe7D5El1cnRp4Obh+eqwU+BE/uKXtqjZyVVcnv4LzJpkaS1tsOBkQcl2Nruqj81Ms8V6Emi7ubm58aTMwvQUUjCNPR0KVhSKamZRnR0MEqnZgW+h+QTmCKBOz5HpIR6NunYvoFHXJmyU79ROUacThrb+gDqd4NKlUwP02PqPC98Sk61RcyS7C2wRQHlVhY+sJZgAACAASURBVD2ihvKlbG88SmgoZ9xkfbJn96+0bGS4Mbvhu1L1yDtD7AvvEYNMfIuFJaaRDet7TGF70ra++vNYGpxai37//v3t2zc5m+mJUmF94GaXQWtM3iwQI4HzLe5e64MhuW6dsqPtJnMXAhCAAAQgAAEIQAACEIAABCAAAQhAAAIQgAAEIAABCEAAAhCICXTteOY5osH5Gfu4zYS3E8galHvMm7aLUbYEfec7a5ytdukrvGXrnSzNY9avjE6ThckqiDQIeCxlNRi2f3TZkCHc8px2kh26obSqAXvcVjLcqdqiqoVr/GQ7rvYpXv4GZiVR/9ZYHrP1Dk3Ql9FX27c5ISzd1+zp4Kx0UbLr6+tF6Vcn9ixKwfRwdS1kLEUAdboUyRrloFHXoBqX6VyK0ahjaKXCqNPrSNqDFnU6oaojtuLTV5K74VJU2/stjM/tCfKEgIz4Q7hGQOqxZyaqavmMbTxDe/w6Rd9EaKad1qBXpExjo6/d+4b89jpjZLyQWywsSzs6fq3hWfqy5evjO1q0az/g22Isffy3Swt3nd9E8DzBhTKbBU7Z0c3oUREEIAABCEAAAhCAAAQgAAEIQAACEIAABCAAAQhAAAIQgAAETkCga8ez+BfNOdbOn2znshO/jkDW4u1whiz6mqznUJ1Xr16tI7Y0V5bwUODDhw+Xlkx6DwGPfZ7TH8ZTnZ3GY+/iEdiupchdjztKkYrOUYjnM+pFzLaK4PJIohaVPbdBNn8fP370yN9gPi51S1ia3tNMI00DAqF2z6KkxGUHQ6idwFICqNNLibVMn9X30Kg3dkeW8FA+GvVGzpPZPdpps83Ls3N5BJ5sadlI1OlFPD2P8CrQo8cuqteT2LOwOBVdT3VzaeS84XyJcXV1NVdINl5HEiV9IU24xjcpspL0lsD4FoPHZ7JScw6nXVTiMFdsMpjnkl3ywjLHRPGepc/IXu/W0mG/NL1TcueB9p4nOGeNlZJ129GV2kuxEIAABCAAAQhAAAIQgAAEIAABCEAAAhCAAAQgAAEIQAACEICACHTteOaxFOTEs13GcbZrDmcwpy98Z0nKYLHZF7s9ho94XWa7bF0C+boY9mGhTM+YCYm3BDzCaEr24OORNerd+B39LRh7y6vjzrI9K55Os6QGrZMk2f6VGGUNKD2+eapUgjUwe1pkHN9GpLjfdzF8jAUYh40THsaJialHIKuzqWrU6Xr87ZKzvYNGbQPM3kWjziKqlAB1ejXYrLqFOh3Y6vHHqXk2e3ALsg2B7GcIPGtUUuaKS51FlpVExWpLWve6Q2MycVqTw4Zc0VaIer4sxozWw+A64NspJR41h1M2thMwSmBhMeBkb3mWmmwhlRIslW1per/YyQSczNjniWdB1HpwQhUEIAABCEAAAhCAAAQgAAEIQAACEIAABCAAAQhAAAIQgAAEIACBDgn063imE6g8vPT9Zk8y0pQlkPWXuH37dtkaq5amT3FnDX8lgNMFooionq/b8kt/EdTjQjz2fzIga7b4OJ03ejBMyZqseSbauEdOGeP5jHpvc9wjj/NEBU+fyubPeQqERzBPjXYa+bb5KyrIwZYq3G3gehfqys70IWVWVQgFEqhHAHW6HtsiJWenCRr1Rs5o1BsBrs6OOr0aXXaTRZ0ObJ1eZ0rf7MEtyDYEPF+KaeOg9f79e8MDKogtpPo6Rrh0BhKvM1XUw5OpU/h9kwn4hw8f2svgGQztpeqkRhaWLR3R4cdQQnMWfUdGvmH1nq89jmfZZ4TQrl0CPXf0LkCoFAIQgAAEIAABCEAAAhCAAAQgAAEIQAACEIAABCAAAQhAAAIXQqBfxzOPqYrnx9oL6cjGzXR6wjSWal11+j6306NskZnCOmFCLo+xpt8FIhRLwEOgN/hOixNnMg+B1WmyFmw9CLm6dQUzyr7QYzTc2xz3yKMuXmGuOsnWb/PX7BQLp82uzLAaH1/g6ZpJyFUjz6QqVAVVtXDU6ap4txd+pmmCRr19PJypBNTp1b2JOu1H5/Tz93h/+StdlNJzoKhnsiyqdDKx3JidFT179szptT5U9Pjx4+S5RhUdy2t6klipyOwY0INMe9+z5FUq/RV3NwtLTGNpuNmD+VLBlF4eyH53qTdv3qyowpklmYCTuTp/Rui5oyd5EgkBCEAAAhCAAAQgAAEIQAACEIAABCAAAQhAAAIQgAAEIAABCBQh0K/jmef79DuaEBWhf9xCbO+RrLVcVw2XZZVHHhkoNDPHcVp61fv+rgfIidN4bPJamlk4LU6cyfbtuEMI2QCR05ota6fYQNS4Cqc8nsPc4mLnwk5Kyt7M7Uq7gCxrbd1DLsrtjUebEZjrLOK7JYA63W3XDIKhUVftIDTqqnjtwlGnbT5b7qJOD/R0UJi9hAbIO6pJttI4SOiZLKEtWwJyunC6UuhRVycPe+rS0fHJAcX6TMNe58t5BG6fxjMGBPzFixctZVON4a2d3xWnpYR71cXCsoW8/KmavTVdJ6ee0z1TUi8idn/d6tzg1nHYmKv/jt7YQLJDAAIQgAAEIAABCEAAAhCAAAQgAAEIQAACEIAABCAAAQhAAAJzBPp1PPMc0eA0gp9rPPGrCZzG3E1mJU5Lr96OO/NYS6zu30vOqPM6PBYeLe0Xk0/Iz/WOM9lc9iLxd+7cKVLOuQvRGPO4ggiC50vYLVk5rUg1FNXGjYLJW8AzEwdKLe3bVJdkk01tsgjIdlNWm1JdSh34tghgnzuCswcXtZTESwmgTi8l1jg9GnVV4B4lv8/1syqWBoWjTm+BjDrtpJf4Oxm5dnxrdPfuXUOw4VbLhzgdyevxMpJInrcfepeSHB3//PlzHYCWbfJFJXAOP325Q6NFSNvA0RONfAulJX779q39JzPatHFdLSws67gNuQ6hU+lZ3lgG9VAvB93ajqDB7XML7R3zHqKjd+RD1RCAAAQgAAEIQAACEIAABCAAAQhAAAIQgAAEIAABCEAAAhA4MYF+Hc88dvn82LnX0LStyQ9kLZdYSs3xlFlAy+/dyqVhTpIQ3/LErVDpJQQ8NsoaDy0dXZzGiPasbNN3WSw9CNkGhVGL05qt8TAzBI5vOW2k3r17F+daEfaXsIsmIJtaGYb+/v1bTiOy19R/2W7KatPpm7cCiJ3FadJqF8LdUxJAne68W+1tEY16Y/ehUW8EuDo76vRqdMqIOu2k55ngQ1H7fsohW7s2AufxYk4ydjLpq1mRVIIeWHSamVGU/EuTNxL6KIOdxSjtxLf8nnh66r+6utJ7p2aeYHpy8fhGnrh3xk1jYRkz8ccc5ZlUU0xel3Kv1WI4vN/Qf61gOuhM01AOuv4mX2bKo3T0ZfYOrYYABCAAAQhAAAIQgAAEIAABCEAAAhCAAAQgAAEIQAACEIBAVQKdOp45D0vhx86qg8Mo/BznM8jawGOQLQ6eD34buJbe8kiVHLaztArSzxHwWMq2hC8zRNsqPTTkELPyEEIGpJUCTms2j0loJQmNYp1SOZ3rjIqclFTCvpqArMNlr5m1ETdaWuTW7gIUaQWFFCeAOl0cafECz7EtolEXHxhHLxB1umoPnmPd2IjIfzSuKtrruwBDGz3Ks+d40o3E4uyfPn2KL+fC+kaPOM/dlddZ/JSqZvq197kyzxpvHK80brLWT7GVbi8vPqciNy6EmHUEWFjWcQu5dvkiTKh9UUD7gg4q1xTTCzd9TUb/9VkZHXTGY7UH44E62tMc0kAAAhCAAAQgAAEIQAACEIAABCAAAQhAAAIQgAAEIAABCEAAAn4CnTqeeRxv+jwNxo/+0CljG6PjNsR53JkamHzMu2qTZe7gKX9f+zmPhAdN05ulrPO4M9E+xKw8hJBVh65smzwbnGTo86Abj+2shNe4NQxVs4QX2fxh9uTslCx2EpyPgGe1QZ3et9/PsS2iUe87ijqsHXW6aqecY93YiMgzxoYqhtNsNla3JbtHAP8T3xZJQl59NMHpJKbvrUyexqZTvBIdQ85sOGwEwknAv0uGjJrmynXv3j11ls5f0juiyY4I6QkUIcDCshEjj6UbAR4lOx19lJ5CTghAAAIQgAAEIAABCEAAAhCAAAQgAAEIQAACEIAABCAAAQgUJ9Cp45nnk8/7HnJSvCfOVKDHuGr39sp2x2ngpd/UW3p5eYxdWp64tXtPtRRATkEeU86W/J2jVJQ6mXe2GBzR4Jngw5jv05rH7w7n2cfnZveivCgD9qSbg0z8JRDwTCVmUM8j4RCzG4265yG0i2yo09ux23MfdVqED6RRe1R6zxPo9nEVlyDPMc+h7hJs/AkeHROUHG4sNzb5R8XlE44J6G3S6hcIehvw7t27q6srPYUNTmjDMU1x+YRLEWBh2UiSdWAjwCR7t+6mdHTSU1xCAAIQgAAEIAABCEAAAhCAAAQgAAEIQAACEIAABCAAAQhA4HIIdOp4lnw+ebI/OORkEguRTgI3NzfOlKuNhJzlJ8k8xi6NRUokPPGlB74sQVuaWXjcBoYe8XsEnbgH+2+aZ4wNrbBtjvdqqV8qf0vHbVmUl9MVmPvjIUTMQAB1mpHQgAAadQPIx6rCs4mjTh+rTzuU9kCPSB49zf+pkYJ9If8lzys1zegXL16EenUu8bNnz8KlAs+fP5cbWxxDeEzgzZs348ilMYMTmvjrJLRbt27Jn01d8+HDh269U5Y2cPf0LCxbusCznmwpn7ydEKCjO+kIxIAABCAAAQhAAAIQgAAEIAABCEAAAhCAAAQgAAEIQAACEIDALgQ6dTzz/N7PEQ27jJihUvs76x7jqh2FV9X6Er/HJnIQ8tGjRy2l9ZiJ43hWqUc8o6LxyuMRaaDh9wiqRI9iPQQ8E3wop8+F1C+Vf+iOufnzeg6RGJdPDAQuhADqdP8djUZdr488Gy4adQ3+nk0cdboG+csp03mq3gBkd13R84xm7wX1elYnlXkKl4OxDrdUSjk4JcumPBBev37tKeTC0+jLNa9evSoLQducukZH0ukBTV/iePjwofzQ5BlYtpbLKY2FZWNf+18UbKyI7PsSoKP35U/tEIAABCAAAQhAAAIQgAAEIAABCEAAAhCAAAQgAAEIQAACENiXQI+OZzJn+fXrV5YLX9nMIiLBHAH/4QwqQRY8c+UUjx8surLF6uPW2TQkWEHAYymbGNutqGVRFo/Z9FDgIew/PGv7Ij7HSqzdzX+ggcdKtX3z/ca76mtZ762Q0KkDDCX75VkhyVGy9DlURG8vK+qjdFxtOZ1TCXW6dkecu3w06nP377rWoU6v4+bPdeHqtED51Wkl3l1N6vkZTd5Qnz598ow9eTdJsdeDcDz8xNYz3z3lX0IaeYXVe5OgflFfaFOWW6+c0HQGHSehLR1ULCxLiSXpd19sE3m4rESAjq4ElmIhAAEIQAACEIAABCAAAQhAAAIQgAAEIAABCEAAAhCAAAQgcAgC/+5QSs/5DBJbVjIdCo9IItD/79Dv3r1z9lQ926BJATyWW41FmpTzlJHOT1y35L/Ib6eTeSfbytge8ZRDZXWjnLvbUH6fVqqLhpms91bs1Mey+Vs9GMgIgdoEnAvOiklaW3LKDwQWLbkhV8sAGnVL2oeoC3W6SDehTtsYF+mKfWrUSQN3fHrSR3aeP3+e9SKWhPfu3UvE1rsL+TglkVwaBPSZIQH3vPMxCsneUmd9/O+fUurdxdOnT+WHls1FAhaWjWPgEIvtxjZOZpfmo8GjP009fXgl/q/IIYsiJ/MeMfJiO/qInYXMEIAABCAAAQhAAAIQgAAEIAABCEAAAhCAAAQgAAEIQAACEChOoEfHM88JP5zPUHwoXE6B+vazv7GPHj3yJ96e0mOE1NLxaXuLDlSCB76a0/K4OadIA2SOfup/sAXDI4+o/fsbZFuxqL2htEW5GPaBGwEIJARQpxMgXBYngEZdHOkJCnTqrqjTJ+jrHZvg2eCCeC//+xcu+wzsq/a/fv1aM3cRVWF88+ZNy4ncZ8etkKqN71kQTD2rPw2wV69eXV9fh3gCYwKLpgALyxjgvuvYWJ5KMTpTWl/30LTSgNGLi0XvLiqJ1LjYC+noxlSpDgIQgAAEIAABCEAAAhCAAAQgAAEIQAACEIAABCAAAQhAAAJHIfCvDgX1HNHw4MGDDiVHpEMQ8B/OoOY8efKkZaM8xi44nlXqEdmOZEtuDN8zHoLMnayK+sZzEIlAQuDSzJIWDeDAyqMDhMR8bzugIACBhIBnKnWycSSSc3kUAmjUR+mplnKiThehjTptYzyfRr27Qjv4JtnY47v6Og9eTDGQRWH5njV+q6DTlp49e6ZDbhd5jC9q1AkSs7Bs7MTd17GN8tvZNW216GkSqZlXV1c6JVLL5vnGjA1huHvujvYQIA0EIAABCEAAAhCAAAQgAAEIQAACEIAABCAAAQhAAAIQgAAELplAj45nHlN1TjzredTKrqVb8fR5Wo9B5CC/ztK5fft2s7bIlCFblz4uy5fFs5TWJfAMjMYrj0ek0NiWYzVUSmARgRNYJi0yM1rX3p53kEXdTWII7EsAdXpf/kVq73k9RKMu0sXnK8Sju6JOn6/fG7fofI55ux/hqwfJ9+/fO/tRUxj/JSeruWR68/P8+fO5u5Xi9Wimzyo9fvxYO3ilKg5dLAvLobuvkvBa6zRlbt26JWczfXBh3fuNWDa90R3+4kjCEIAABCAAAQhAAAIQgAAEIAABCEAAAhCAAAQgAAEIQAACEIAABI5C4N8dCur5KZcjGjrsuEOI5DeoUnP0Je+WjfJYajb+NnbL5u9bl6yvPObdjfl7FsOB2+7Wis7uk5GNM+Upk3nG2Jkavs56b1GuCx9RZxottKU4Ac8OgjpdHPvlFIhGfTl97W8p6rSf1ZaUKD+L6AnXou8mLCp8e2KJpwfMFy9ebC9qYwkPHz589erVy5cvs+X0zDMrfD8JXr9+ra6XJ1jjJ8SPHz/qvZPOxdXZTf3QOJwkLCzjLjvT3vT9+3edabboaN8ARK/m5J2r/8OfFkwFkq9Eac1X+SHLsQJn6uhjkUdaCEAAAhCAAAQgAAEIQAACEIAABCAAAQhAAAIQgAAEIAABCPRAoDvHsy9fvni4cOiTh1K9NPrt3LCPWeQ2UE/IyZI9zl0ho8yAQrhBwCNbY8enBq3upAoPfIkqg7xmAntOwAvCND47ItQ7DhgrwzjxpcX0vDbW6It1g2FdrhryUyYEjksAdfoofYdGXaOnPEodGvVe5FUv6nQWPrqQjWgRH3nJthxytuSd35UvhNbP7BKqBHKa6sFZrnOeWfE0MvWZADn7rfNvyZY/l0Az6N69e58+fWJqxIhYWGIaFxvWWzi5hGWXwYSPtEp9tkxf9OCnioQMlxCAAAQgAAEIQAACEIAABCAAAQhAAAIQgAAEIAABCEAAAhCAwMkI/Ku39ujLu1mR9LnQbBoSQGCSwCIDgpZGAzoi4OvXr5Myx5GYycY0CoY9K09j5y7PeAgEGBgBRc+BRdZsPTekqmyL3PM4cqFqX1D4cQl4NjXU6eP2bw+So1H30Au9yeBZeVCne+u1I8qzSFc8YgN3lFl+ep7TbOQr5XRx37Eth6ha5yC9ffv227dv8lppLPDV1dWHDx8aV9pzdSwsPfdOA9m0pskVU/PCqeJqqXz+/Lk0n9+/f8td7fr6uuUL5AZAqAICEIAABCAAAQhAAAIQgAAEIAABCEAAAhCAAAQgAAEIQAACEIDAmEB3J555fC0a26uNqZWK+f79+8ePH1WaWsTHhktRNcoRcL/jR2PTH4+lpiwb7t69azSQW6sJeIxLGjt3eUQK7W0sW6h3aeDC3YQuzZrt0tq7dDqQHgL1CJxJnZbypg1RLdKpIPrTwjLoclKKtKeE//Kj0zkD2g1lw10PLCUPBNCoGQmTBDy6a2OV1SNSaEtj2UK9SwMXrk4Llwj4H+qX4r3w9NpDNWu0n2Y5aL5oU2bPzYLyJNBLHvmA6VNEOvpMfwLrybU9zZMnTzj3LGBkYQkoLi0gtVbOtMPLeU/b9a746dOnvMP3sCINBCAAAQhAAAIQgAAEIAABCEAAAhCAAAQgAAEIQAACEIAABCBwMgLdOZ553G88djD995MsS2TnEeR89erVixcvwmXnAZn5GhJ2awe2yPSw8TDzWDkcxRrSGBvd3vLY6Dfm71kMB554JHY7rhLBsGZLgGy/xLdtO0NKOCUBzw7SWM9ZyllHB8j2WprbnFap+Mlb2hO1Xw9//bvro1EvHRjZ9GjUWUT1EqBO12NLyTEBe+WMUxJeQUCH9ugYn5ubGzuvtmBttZx7ZlNadFdefHolqD+5wWgvkwqkv0UlrEis852kNHJSk9CxsKwYPyfI8vr1a3mdORsilzO9uu//+cLZHJJBAAIQgAAEIAABCEAAAhCAAAQgAAEIQAACEIAABCAAAQhAAAIQWErgX0sz1E7vsVc7wYln+m079joT1QY2JQX77qDfWV8EWXZUBYlli/LI1rmNeLaN3SZwGsy15C+RJu3pJxk2HquTMgyR+ky7cVe3MOey+Zzs7rqdYl2uk6GjORDYSODQ6rSUZNleyxJaVtf+rTAQUxZlfPbs2b1793QWgT70EG51GDjoiufRWgPtxlqKR7aWGl3gcPoA6nSpLkadLkVyKGfFPlJWgMOVNpy75RFbyoa8pDwpSbOIgNxaBFYe+L9//5ZXmPwAq74CTd5MLhL1YhOzsJyg6+XhKZdLp9eZtNlv377psQKvsxN0PU2AAAQgAAEIQAACEIAABCAAAQhAAAIQgAAEIAABCEAAAhCAAARWE+jL8Uy/+3pacmhjQbVRVrDj37aPdWyL7T3SbVs8dthhBLb86rOsu378+BGqngs0ttydE+N88R4b5T///FN28M3a/v79e39dB7IVO6iFvb8v7JT2ymnn7eTuouV9XXsX5cLmr5OBgRhdETiuOj24nElJLjW1tb9rixyOEMn6cuzSifaKt2jJbSk/GnVL2kepC3W6WU9duDotzhCoOti0b/p3YR2M1rmDd1VWDQrXWylpR/LslROa/F7evHnz9OnTsn5oehN1fX3doC2dV8HC0nkHlRXv7du3+kSFR6GVrq63c3IExeWsbBdQGgQgAAEIQAACEIAABCAAAQhAAAIQgAAEIAABCEAAAhCAAAQgcEQC/+5KaOePvi3dPwrykcGrTGnfvXtXsMy9ijqoTYbHuWtAWtaUJ9tNHktNFdLSFy4r85kS6Dvi2eY09vrTaS1ZkUKCx48fh/C+gayJvG1hv6/wDWpftHL6LT4bSN6yikWUWgpGXRA4CoEjqtOy5rQt3bV96MMT+q8lQnuNVkj997RUvabEsozX36tXr3o7m+WgKx4a9VFWg5Zyok6Xoo06nSW56IEiyzNb3UUl0C7pfDURsGj7lkMULhkBSL2AIMec5Y2mhVe6kLrMvy9Piqe3lI8ePdIXsibvXkgkC8uFdLSaqYVOzwWe9urNsObXQX+D8DSQNBCAAAQgAAEIQAACEIAABCAAAQhAAAIQgAAEIAABCEAAAhCAAAQWEejL8cxjr3bE485kESJLDv0t6pueE9s2GX36Syw66aLxMPNYdzV2fOp5+BWXzWO53tIX0XkC3sBBJmLFgdQr8KAW9qWA2CtnqVqqlrNoedc5gSuEWZQLY+IVhMlyegKHU6fnrD+1ZsqcXductLI5i08d7yZXbR1E4NnKhw9AKHE/nvz2vrBoyW02sNGom6E+VkWeOYg6XaRPL1ydFkNtCv6PdPS5kBYZCcULkRN44owhtdzj0XR1deU8bbW4zJdcoJSZoM9oa9Y7JWmAeuu4bsxL41q0v5+PPAvL+fp0skU638/5cl6nC+pgtMlCiIQABCAAAQhAAAIQgAAEIAABCEAAAhCAAAQgAAEIQAACEIAABCBwmQT+1VWze7NX2whHxjevX7+WLYgsGJw/bG+ssVn2I5q7eeywA8CWZpGqFMezQH6XgMecrqXjn2zi/RxkIuZPXDtl1srNtrCvLd7u5Wsv8MvQp0vVIqkWuZAFMotyeSZvKJkABC6EwIHUaanK0pMTM3d1k/bcT58+yQBa5p46f2PO60wpdfSH/Nb0iQcdt/L8+fNsF2vR0FIs/Tybsk0CNOqynNGoy/JcVJpnR0ad9iBFnc5SQlfMIlqRQDuy/MfijHpw0ysUHRYaR06GNf3lyzF5i8g2BKQp6RR0qTfSndRrcphZWq9Wngv3sWFhWTpmjphe08T5ch6vsyP2LzJDAAIQgAAEIAABCEAAAhCAAAQgAAEIQAACEIAABCAAAQhAAAK1CfTleOZxDVpkuF8bX1K+jDz0lWhZe+jHbFl+3Lt3T0creMx/k3L6v8x6j3T4xWuPNWQg39IsUsPGI1tLkQKHSwiIf7aZGvAybc8mK5XA/wl/1ajVplS928vJeiUtMufaLk9vJSxqvmdZaN/ArDF0LNK6/foElGIIhCHQnsBR1GnpilolEj1ZK4Dklzotf7NF6LRNSwOX+5lHX5J+3omJPBr1ol62E6NR23yq3kWdLogXdToLc5GumOWZre5CEiReZ2q1XHn1Ukve3Z6NVb4cF+621M84kUu/+kIj3+OQH4s9/hBAfPcQ4VvR31JNj4XlEF28RUitZs5XbXidbeFMXghAAAIQgAAEIAABCEAAAhCAAAQgAAEIQAACEIAABCAAAQhA4MQE/t1P22Sv5rFob3wU1SQfWTAMBkyDwArLQ8Aj/GRpR4zM2mR0SGORSC29jDyHM2iQyH7oiEOlf5k97j3r/GdWt905JFT+im+Zr5bKkzEL84hHu3ga7kyzaP9atGQ5BdiebJHxbnanmJRn0VrXJ6XJdhEJgTYEjqJOS07ZuCdTWMeqyCR0Cyjpb3Jak731s2fP7HJkIq89S4ntZLXvZtfJBFFteTzlLxIJjdqD9ARpshqg2og67ezoLMwLV6eFEV3ROZb8yfQpk2Tg6QjuwFlhsFLFmAAAIABJREFU7VbZxV87r6Z5yOWv/RJSSu0xjm+tQUDVySFfnvZ6Y+B0ttEY0BGyF9uDixqenQ41+pQytxD48OGD07VSrra40W5BTV4IQAACEIAABCAAAQhAAAIQgAAEIAABCEAAAhCAAAQgAAEIQODEBDo68cxzPoN6oqX94mTHy2REtqoy3dCf/EP0p7MasmYHstRZ5HIwWXU/kVkz2UXOCW3a5RfJ80nvgjJrCGVLayxSVp4zJfAMjJaTd5ER/NKvmNfuuOxK2NjernZ7l5a/aP/yjMylAmxPn+3iuIpF1ntxxuwWExInNrIhngAELpbAUdRpKTbJ/P306dNGr7PQ6fpChEoLl3MBKWC7nxqaXe463Av8IjVWX9Go54Z6g3jPqECddnZEVte6cHV6wOgfTsle4+yFi0omFwu92oqbLD/weH/UkPMssCrhyZMnel0WF0VY7i46hUv+osKos14bA1GlEkCug8569arTmfKUyVhYTtmtapSmnlYnT+t0FrF/vngKJA0EIAABCEAAAhCAAAQgAAEIQAACEIAABCAAAQhAAAIQgAAEIACBMxHoyPFM7ltZsn47gGxRzRLI5lLGr/qdu7HxZdUGZr+z3qGBV9aGLxBrPMw8VlxnGjyBcycBz8BoeURDYvZnUNKoWOTIZBRV6pY98bPm9aXE6Lkc//LiGZntW+qxLB+k8rd03IpFKx7mrWOAxFwygUOo0w8fPozllImn/OUUWbDjVJrH90x7bilvt3XCo1Gv4zaZC416EkubSI/Sgjrt7AvUaQ8ov67o11099Z4vjU64Ss4I1QFZ451Rn5OQN1q2+Rq9Tu+ObFGnSRC4aZ3cy61LboSaCJ6H8Qt3uWFhOc28SxriX5c0BfDuTuhxCQEIQAACEIAABCAAAQhAAAIQgAAEIAABCEAAAhCAAAQgAAEIQCAQ6MjxzHNEQ0t7tcBoRUAG97LX0S/Wv3//1vlFZU1pV8hTPEv2l3iP9WFxqewC/TZnfnMTu0bPXblM2MaFQyEtRfKIfWlpPEZapZh4zKaHuno77kxS2bNMrgWlKB23HL/Nkw1zLwKe9WqQbcuqtSivR3nYCxf1QqA9Ac+M2Fed1skbyU6ny9UHJBqEpX577Kdvbm4WnTVq1LjiFhr1CmiTWdCoJ7F0FYk67ewOWwNEnR4w+nVFvZfgIwVzY09kEpJ6kaUD0CbTyxstSTyZTHv669evJ29dZmTsae//xExxVtI3pCJm1+ELny+eET50zYWDKj4+qxaoR494Ghp1PXr06Hxv7432cgsCEIAABCAAAQhAAAIQgAAEIAABCEAAAhCAAAQgAAEIQAACEIDAUgIdOZ55fgnecoLKUjSe9DL8kumGrBP0+7Q8zd68eSNjDjmb6bvRstfRd4U9hRw0jW2z4ndOaNZ8vy+c3bSyAie213OFrzDIVpZbt27JwEhmFnPFEi8CtnHngGgF/3VstXQ4545GaYc2MbbwLWfWOv4Ncvmt2Tx7YgOBkyrsLo4T+1sa5xrCi/L2CWrcKGIg0IaAZ0bsq05LYY5RSHmut8lKFZeKHlc3GZZL8I5uCfbm6F91J5tWIxKNugbVo5eJOl2wB+1Zb68YBcXovKhFHtQ20s5bWlU8bX/xkq7RZb+dkDu3x/Xx5cuXO3p0VyW2sXANxR31Db0a0mGw2R60x8BGAp1nZ2HpvIPWiacVyZkxnE/oTE8yCEAAAhCAAAQgAAEIQAACEIAABCAAAQhAAAIQgAAEIAABCEAAApdGoCPHM4890CI7gEp9KXMNuZYNf7Ia+f79u6xq5NsjT7Pr6+t6trOVmrO6WNtgxWN9uLrqdRltgeMy7969G19WDXvMelYYiGs0DqbnsiTDeGJjD/pHzsaKlP3du3fOQmSp70zZMllsuTiuF0tZMVm0R+xomDjuPsVIHruL41xbHCO1z/pHi2cVjQUjDIFzE+hcndZ5KfEyIq8wKc9Ve0Qba3Yf31dZssVDo3YOD89egEbthFkjmT3Oy9aIOl2WZ5+lSVf0f6fAcxZon82sKpV25GTllFeSwBqV6m6SZS7xvh7dc1L1EO8EWElUvenKrpAeTbKSeLsXy8KyexcUF0CvRp1DWk8lLV8FF2ypfpLQOZPDn9pbsGSKggAEIAABCEAAAhCAAAQgAAEIQAACEIAABCAAAQhAAAIQgAAEIJAQ6MXxTOf8JJJNXi4y2Z8sgchSBGwnwNiquFSNbcrxezsUkcdjeOQ3qgsiffz4MYTv3LkTwgTGBLJ8Wg6JrB3YIL8sp7d49YwhlIqxbXpakizVohrlJKf9GFX0ZiZr92/cEM8RQ3H6cfi4lMZtIQYCzQh0rk7LefXm5iam0cA3XjbEnlokmL4lEcvWLIxGXQQ1GnURjKsLQZ1ejW6c0Va3UKcDMb+u6DkLNBR7IQF9OCnZkeV15nG60Bs5z66q10ErXmJcAnzPblWVgw6DtbumQ4/3qkCSwllYEiBHv3S+YVMz/Qej9cZEr38l/PD37Nmz3sRDHghAAAIQgAAEIAABCEAAAhCAAAQgAAEIQAACEIAABCAAAQhA4EwEenE885jXY2XV1cizu8M2mNulIVmDyEGqFYchrG6OLLA9oGzDoMnaY3umFdknyzxrZPYEBufI2c5H9n/OQvzWM84C2ySzF402MvRQi9+azbM+tGxRvLDY9frbOFeOvwQZtu7lLjInPPEQ2ItA5+p0snlpmnts3LfD1KFq2b1etSTiba/XWYK9Ofa2EahRTr0Ijdo5AM6RLDvFnMNmOw3U6e0Mj1KC/Gecovo1WGeBR08mzVknksWtkC+Z/7MmOirN84ZB/n5KGddCWAR6GI3Pnz83+uK435AyGuW/xcLiZ9V/Sq11TsdjqTF8567/DkVCCEAAAhCAAAQgAAEIQAACEIAABCAAAQhAAAIQgAAEIAABCEBgdwK9OJ55fgxuab+4e8f0L4DdHR1+JjlrEDkwt81/y/bL+/fvPQX6jcCG0pIDTzxmYR4xzpomawjbbEg4Td7VoX3axMiR0h4k9qEudt4z3VX3OQdVD4aJMXmPT4vSa7FdumrFtQxhHVJk7zJxlviMxzh+r7DmwuvXr+Xr8vbt271koN7LJNC5Oj1WezRHPn/+3KCzPL6sydkvDaQaqrDXOjRqT0eMh9ZkrqV7Exr1JMbJSNTpSSwrIlGnF0FzHrErD94s2EX1FkkskbQoyQHb7+hSpF4VcnV1FRcljEs9xLTqet6uaGP1+4LGIp04rNG4+yczNPCMp9EOFY/G44GFpTHwetX53xI0fmt64e6d9XqckiEAAQhAAAIQgAAEIAABCEAAAhCAAAQgAAEIQAACEIAABCAAgdoEenE885iz47RQezQsKt8wVVE5+h29N+suW+DQ9qzdZEi5PeDxKrHNkSdlSKxv+3RSmpR8l8iszVw2QRGxZX/mGQ+q682bN0VqLF5I9lQWuRIVr/SgBXpcINQ055BoBsEpj7N1WbFfvnyZTTMkcArmLG17MhGQ8HIlffbs2VJD3u21U8IlE+hZnR6fOTDMEZm/37p1q/ZMca4nu9jH2woqGrVnRnt2ATRqD8nVabLacjbB6qrjjKjTMY1LCDvXdqFIHpB7gCPhtXbpAUquEbU3wbi98nOLn9q0B63Y+/RY51l4Va+OVtvdzypufg9hJ7qqohpuNi1fiFVt4+rCWVhWo+sto3+uJYdA1m4I7p21CVM+BCAAAQhAAAIQgAAEIAABCEAAAhCAAAQgAAEIQAACEIAABCBQiUAvjmedH9FQif6hi9XHuW35Y3smO2Wbu7Zdb5ChjVnkUJ3HDGKFv2Vc7Aor24DiQgLZkdyGg/NjzK9evepE4DEWe8ozFGNisi71LDXyN+jHUlMHvzi/zO231YuZjMOyi3Wu21r0+nF1VpfF09meF+NWEwOBLQR6VqfjeTFuow5FqeonLxN5z3oSa1BjISvFZLf13pYRD0mx8mxzpZB6Og6NuhTtyXKyw3gyV/FIe50J1aFOBxRHD2jjMPxn4tY5x0acpXY4Puy62TqvI3kTFJ8+fVrXUsHXVPLkTQ5Y82Q5d5qkC3ZprDFxWm7fZduePA+ubggLS9l+2bE0zyc5BvGMGVFD/mZrfg3hKRMCEIAABCAAAQhAAAIQgAAEIAABCEAAAhCAAAQgAAEIQAACELhkAl04njkN61fYC15y1zZou2146v+Nv4GoqsI5fpp94NnpxbHUAELWNrHd+dLsbfqCWsYEPHZ78t1q+Tn8sZB2jD3l7eXCLvmUd53eWT0YJg78nSdFPH/+vODRdirN2fux8a4zS6VkSZc5t55KwlDsRRHoXJ229wj1lLSX6+vrel3m0YicC11xIe0tMouuuDx2gc5lDY3axsjdGgRQp2tQ7bxMp67Y1UcKhDQ5ZMy5rm7si8+fPycPINr1tniN6snUs7fKxUKfk9go/Jmy9zAaDcWj7Pbt8f6qdPrTloawsJxgxunJyPndHDW24BsMDzoczzyUSAMBCEAAAhCAAAQgAAEIQAACEIAABCAAAQhAAAIQgAAEIAABCHRIoAvHs9hPZo6R7BUa/xI8JwnxgYBhraI0vf2U7jzswmMZEwhsCTjdJDy2XLEYyZkPS7PHRWXD8p2Tzdzbt29lxOa0d8+WuUsC+zAuv7XKauH17XlPLc4xs1qMjRntKd/GnnJjE1pmf/r0qae6vbwgxrIl/lTjBENMYs86l8wZLy8U55rcz+xIJHn06JGzsSSDwEYCnavT9h4xtF3TJzmtYiOTOLtHI9JeXE+AWJgkjEadAFl0may6c3k9AyDOi0Yd0/CEUac9lLJp7KUSdXoM8OHDh/bYC1n6UaolUuIkuXSBCo3yB7S7PXnyJE4v15rt/mCi6tHV9RyhlwZx7Rcedu5c9SgZvWbrJEtF2uL9tbSuxIHNaGO2ZBaWLKL+E3jesA2t2DJUVnDQauyXbUX5ZLEJnOY9tt1M7kIAAhCAAAQgAAEIQAACEIAABCAAAQhAAAIQgAAEIAABCECgEoEuHM88H/LHyqrSCNhSrG3j5TGA3lL7iry2wCsK3JLFY/omo5+l/pZJsbKY2SLkZF75mMlG7datW5qVMl979uzZ1dXVvXv39Ln0g9qT2aZ+iQHTJJMtkbI78fjqyDzx/v37Wyqqndee8l3NvtooPOVraicmp5O5RLUHr05Z59iW0IPwatHSJWuy1XGk0y5T4knIOOMu4QSU1vAt50js0gQqPS6BztVpzxoi+IkaU7A7nNuQU86CgqkoWzZ7ey0ribM0W2BnIaWSecYMGnUp2kY5qNMGHP8te753NfX8jaqd0rMISIabm5vakjjLl24fd7QWqAZPeZqhsauDxpI+feIU2EgmzT9x051LrJcGPejqc+I1jnc+4NSTyvAHK+uE4yktHplbmpyUY7TRUwsLi4dSz2n87/G0CLdsiHPNbCnSJdSl9646pVN71mneY19Cr9FGCEAAAhCAAAQgAAEIQAACEIAABCAAAQhAAAIQgAAEIACBDgl04XgWm93MMcLKao7MjvG2feEulrs2DVvgIW9irWIXuPqufvD2VLRi2MdGDJ72Lm2CJJeP2eTZR+px2ZPJy6IHP5lF7bJBeXpqUXVJYo/XmSQU+SRjb5f2lMd5eNxf6lOPkdPuhomS3OMjp7bUGKVyc3WuhJ6pNO6FsjEJKOe5dmVloLSLJdC5Ou3cTO2tZEvnOu2PPf57W8SYzGvrIfWYTArjibQFHkpw9rinOiON9h1PRc59JK4IjTqm4Qnbo8LTTZ5a5tJ4dADU6Tl6R4/X46dH49JaqmO6e2hsMlw9wm8UW2cIJ0qC06nGU6+85hIFeC6Xvlkj0/+5uxcVr9G4rxue4ZNT9tNFnqddQ5hFoyLRlzxVG+WzsBhwDnGrtuKxGkKsYa4uhIyLCHz48EFPgvI/H48KrRsHfY+9iACJIQABCEAAAhCAAAQgAAEIQAACEIAABCAAAQhAAAIQgAAEIFCKQBeOZx4TT5wWSnV5wXLsTknMPgrWu7oo2yByKLaU1YshpCzenB9c9wgcVyTrpfh39EePHsV3t4flAZKVXP2ugbGvHdXSltojueqQkJNe1q1InwkvaBq4FI4zve1tqCYUPwjLKVjnyTw9q0m3r42map/0NU3YvnnzJokpdZmdI0NFMuHad+UZg2pgSVwKMuWcgEDn6rTnyAv1QqzGlO2UnrchWw9Bo54bCWjUc2R2ibeHMeq0p1NQpz2UJtPI8cmzy8i4fDJ7y0j1cqJX11YXZXCf6NLCVfZIXvkAe15caDuT71lL2j3X5fTWq9SEOdXC04+LRLK3hqGoxCtyUflx4kQT3n6QIAtLjPdwYc+mMDSq3tPHJDTPK6DJjESuI6DjPbNbj5ZEfWFt37dJ61pHLghAAAIQgAAEIAABCEAAAhCAAAQgAAEIQAACEIAABCAAAQg0JrC/45kMtT2/8q74UH1jlBdYnUx47d/ybeO59sRkX2ULLJHmTHBKSSsm2d+8Q10eM52QWIHEgsFfUVzIXFi/1idGcnMpNaNlsbSvq8ycbJPxGsnG97A9C9RksZ5ITx/JnaZnc/mhmba5WHELNg/bQ6SRPZzH2DSxFm3ctORYhsna1YqyX8ePaxGl58+fxzFzYY+oc3m3xye1S+b+Z+72VlNCJwT6V6eNfTZm6EwWZ/GHs0qgiqq66c+JikY9R8aIR6M24OxyC3V6O3bU6dUMNfySB+HJovSkLy+syVvNIhuri3LQTZ43tc/WOKNY/D2brB5s9VahGe2eK9KrlR1fl81pO8Uf2516XZF3R/ES6qzXHiEsLDafzu86zzpWK2q/BI5BaU2em31xskXh2Lffsw4vKvzoibXpJ9uu0aJjvcc2GsItCEAAAhCAAAQgAAEIQAACEIAABCAAAQhAAAIQgAAEIAABCNQjsL/jWfJV2rmmlv0k81wtxC8lYBumxJYfS0uulD7r41HV5kD2NFdXV347g6UfaY69U+SrKUOZUhhlFOX/tV6Vqo2JiVspSSqVY5wOpyFRxBBqLLms7rJzRKdILR0G44oaxNgr+VIXygYC91PF27dvs57Vmn2VBmGWg+Z+vLBMppdhn1oxeatUpCZLlpLqkjHrXvbEY1CL1sxSoCjnYgnYi3DAsqM6bWuMQUJnspD+NAG74VltoT0HNOp1zM+tUaNOrxsVIZe9kqNOB1CTAX0BwfOdguzaNVl4qUi5HMRfcpGHQFUvLFWnlw+J8JUO2nK66EgYacgSLJHqMi93fFjQQ9Mkc1sbmcxiRzoLtFc/u4pwNy7E8+QYMhoBFhYDTue3ijgfFm9j9tXKihrjN8x+d7sVFR0xy6JN/3DvsY/YI8gMAQhAAAIQgAAEIAABCEAAAhCAAAQgAAEIQAACEIAABCBwdAL7O555LClLGQ0cvbc6lN82gKvqxLWORta4xzMg11WtXDK78TNZ+qna5NO5Zf2+bm5ulrZaxkwHMimzzRFiG6alHObSeyyPZT15fX09V0JX8fbAdhqcddWilsJ4jggoO6P9rXv27Fk28adPn7JptifwHGShWjSXd3HSSzpIYhR0/d1OjxJOT8CjveyrTtv77NBBkrCqr3Vslzk3JJZqX3PlLI1Ho15EDI16Ea5mie1pjjqd7QjU6SwiO4HnOwXaCB4/fmyXU+muFNREXazkAzbI/+XLl7HXmfa4es13uuhIPHHYRV2v1LOri93x0LPJBys56hRXw/RA5PH/mXOE87PV25VYzbPVKn+xSsnCsghXP4mdY28QuM3HazRKg+9xwVdknHg2N+p0vGe8LMwli+O1Fmn3jGMIQwACEIAABCAAAQhAAAIQgAAEIAABCEAAAhCAAAQgAAEIQAACMYH9Hc88JmgFjQbixhPeTsA2YvZ07nYZFpUg4wPjY/wqSgZ/laygZOPlsQsPzVn6qdpgwTCUYJt+hlqcgUnLpGzerJtftoRmCXQIjGH5sajjnDKPDQGTjBqoVT+Bn1S38dJGVNyCbaO0vWXX8MtOMVnA1D5VbIxFNWatACV5mzOUPJTUBJkWlV39xljGMZqq8RSQUW+pzvJYSnnSjGXeEhMbt20ph7wFCXg0rn3VaU3h7Fk0NQ4BCJCd2p3HPDqUWTCARu2HiUbtZ9U4paY56vQW5rEuMS4HdXrMZBwjxTXrP6yn5jY+Bol4UlBjnU3Lfr0vjKiBk5t+4vmWSLj90uOio1rEwVgrtouxvYS4p7aXZpRQu0cmq5ZbxWQDKz1D2e/fBgmzj5yTDYkjk7dhnkrj7HaYhWVywNjQerjrX2eyb2OKNCf+ps+bN2+yZdru6CF73DsbH2TiokL5xw0ky4KzIW0Gg1MYkkEAAhCAAAQgAAEIQAACEIAABCAAAQhAAAIQgAAEIAABCECgNwL7O57Z9lUDL/+vxb3xPb08+qy10UZP5xrZK93KekNtt3oZS64vrca/ecsezrYwHpdgx8icOjbX1pQpeNhO8vVoW5L4rgbAgT4WaxjEFx8Sspm2jUjUg7sYRMbdtyhsNKfsUF8k1YESay3NGrjIUKnlhFJdsWnUJEwd1FDv2IRxjarLczSEFtuWTpvj0wuzXTluGjEQ2EjAo3Htrk5rYs5ttbKSlO9cVbcKp8PkUrf/jR0XsqNRBxR2AI3a5rP73bk5LsFQp7O9gzqdRZRNoEdg7SZZ3zN5+7RUqiW2dsDkbUDxGRHgaJ2cc2dq8FwWv5QIIo0D0lvq+d2Nq4tjuvKsEAf1Vyxeg/Dk85RmTSVJ5kZj3FKPHhunH4fj5y9plWU/jMLC4tGiu5pZwwjx+1LG6/N4dBWJ0fu9sOxLMA3RrJOY58MiehUcKw+TLsd++Q/a0ZMNTMhMppmMbDAYJuslEgIQgAAEIAABCEAAAhCAAAQgAAEIQAACEIAABCAAAQhAAAKHILCz45nzh8AG9jGH6K0+hTR6J/79ux/hZdZsyCw5gzVAKZllwXNzcxOXpiqyNhBZg7m4wMTAK1t4nDcb3mJBEhsAZSvaN4FsvucsP9RfWqxKiafxYJsyyDfg8+fPpaprUI4cb4xadnd1MGTr6pbHq0owbdqlWqQBn+04GZdXMk80WqEaPeubHIzbuG4KVGLdJfFsBxKjdcktZ1+332qdNW7ZOxIUXNoEDqROy/JeFo1aPYYNV6qOlhp98l+jvarXmQA6bZrnNAG7C4rcNbRT56QrIoa/EDRqP6sh5ZZV8SgaNer00lER0tubflYrC+UQkDW/53G+mVKtHpFSmnz7RjO64GdiQqdLH9DKnLx5CHcV2LIKxeUYYQngHK56g1HqiGBDnvEtz5bq8b4Yl7wuRv3V0g1SdU2+i5j0RlvXoiRXVlsY0m8ZDFo/YzWv7HFng3iXvLCIgGfWeNIkY6P2pXPsDWJUfbOhxTl+iTFMt+xAnZyqCbTEOc25/CaFhEtPJ3rShAJ3DKyWc3XGHRtL1RCAAAQgAAEIQAACEIAABCAAAQhAAAIQgAAEIAABCEAAAhBoRmBnxzPn73llv1bbDO6FVGR/wLhP/5nETSvpKd2VWUASufpSX/JObL+GMz1sbqpukVlYbCckM+6yZxBtsbvymEqsZls8Y4wxKdweM0li41J2h8l4SBLL+qTPWZPIGV/axp3ZoR4XdeFhWTsZg1BwtCxcXV0VXKAmgat8OVPZS5D8RlqeKhbLKavE2GwrvhWHNfBqTyWBkmlXDErL7xajyVh+hWMDyuRWfClVqvaQiKtbJFiSkctKBI6lTsvUXquHTIR///6toat52ubME3urGrpGrl81PAGc/W5vl7UXNKeQSTJbO0KjTnBdiEZtaDL2gElwGZeo0wYcbomAnA0+ffpko5D+JnXX9vezS3De1XBNlndp0aU+UhDLoL1Vh3ba2qNTYYiLXRH2u3DrdOXGu5uzx22MK5jYWfRA0UyZT3wgB8HUZVWVsclKEyb2S5IkcXKZlO95VExK8Fxe5sIiMhqc8QPvHCuPpj2Xt168X/HQCKw3DeOXBvrixvC4kWwNYwgepMkbV43ScTnOmEN39LiNW7TucWnEQAACEIAABCAAAQhAAAIQgAAEIAABCEAAAhCAAAQgAAEIQAACA4GdHc88P6Nu/GAnPV2bgN1BjU12nI3Vj/G2MYrfOsGuUQ5gSVGygRtMAWRqYKPz/0wuP4fYEMRumi3w5F1ZsE3GeyJl3Oa07vKUVjuN+mvuvJGkH9dJop6yjUvUd7JNXFf4jrnslXyL7cuOjdqravmeyRTJqF1zSqaB9aaVSpYZrm2WKpvyvbzOBjKaSrLZNSgNt+SkV29CyTBLa3iyxyVfHM9KaCfwn2/jT2nX6LzrrE7LZj3rPaeoF5LMXoQHCLbKcQmg+qdk91Gy2nTSZWjUizriQjRq1OlFoyIkttco1OkAyhmQZ5e0MvsI8cH3rOphU1KYk6c/LfXFtWgpxnq3kPjeTIKSCtdAN3MqioOEUtcl/6S0NSKdD/WLmrBdTg1FWwfYXsVQgrzLJpearKPmRgGMfSGUrMfPdQ9uenqNfW/0HZ96Xy67qIUldI1zOqgHG/uRBgmNQFZTjfMmy3V8a0tYwyao8ZrpwclTstmblCrNLo9x72x8FRwXZbS3z44eC7xa6852yrguYiAAAQhAAAIQgAAEIAABCEAAAhCAAAQgAAEIQAACEIAABCBwQQR02sCOf7IJyLKWgfuOEhas2raSl7tLwboaF2V0on5WbyyMvzrjU9z6pVl+X/6iximVfezCpB/y45RZ+5448Vx47J+2UfJxReMqjB4f30paPS6/q5hv376NmzDEaApvEdX2JlIVx13rjKnU8wqwpTdr580uDhowSlNcDJWZtbPRSC5e77oC7V01TOSNM3dStklT5rI94hkDoY3qNa1dk6IWj1xk0CY1r7gAFDgmcFHq9Lj5nhinJqOp7SmtXpowqceBnvdTQw1Ao45Hi3Mcjnt/iDmQRo06HfeHiOvLAAAgAElEQVS7M2zMo56nv7N1eyXTUMxqtppflSbXeHcu+85He9YirWxYSZSlanesEEmCiVXxlxjjZhpL0wAn/l/qCSIu0w5reFSFMHccZZuHOw1Xu/m6q2Vw3GvZmOS1W4NnonMvLAlwZ2OHztV6u7suncg/XCaDxBiKZVdIzei46rFWnH1JOM4SNzCZ1Fvgn6OjYzgKGx1t3ELpSjByCQEIQAACEIAABCAAAQhAAAIQgAAEIAABCEAAAhCAAAQgAIGYwP/EF+3Dhn1V+BWwrCV3+zaGGm0Tef0aHVIeLjC2qQrdp5/Ju22OflkPco4DatRqySedNyZHcmyFMJbBYzeQwK/kvGTLOZY8jills7W6O5ZmNIw/NGaWljakt6e/psnk8FhXV+NcthV1Gzu2xk1uU50GW3aLLGsXZY9STWoNVM+i1IbPUIsMhePVZi4s46HVk3fcnMTAa6i0oMmyRM32xbil6h1Nt6rmqlqmRHJctR2jYVxbsHEfXVpMdq1QHx13lynSm5PTNhm6PaisiVIXS9iDeHN9oVUrFjUJo1HH3C5Ho0adjvs9G0adziJanUBsPdqLVqqCSpTGvxbtZDHU9N9ehdZb6ZySdlx+Up1xKSDbJRn3iGTzoDYEU7vUuhqyqUyPJpDIpuZsV5+SMu1LaXTCOGa7PWbu4ULx2wt3ljAnQ8xk6eNtUuYWlcPZiiGZRpRntB9lYZlsu9o4uZTF/TUZFplKE3lSTk+k2uJfM0tNCq0ecaUKT87uOM0cz8k26s1MnH7p3AllnqmjQ6OGgGeSxgyHsIZ9Ug6XEIAABCAAAQhAAAIQgAAEIAABCEAAAhCAAAQgAAEIQAACEIBAIHBLofHPbM1ibt26la1rXwmz4vkTvHjx4ubmZi697JC+fPkyd7fz+Ldv3z579mxOSP24fvfu3bm7+8Z//vz56upqTgZZSzx+/Hju7mT8z58/9Xv/x48f47uyJPj777/v378fRw5hdfqDBw/G8UOMLB5ev349d1fxCXkZKn3//t1Iv/rWhw8fnjx5si67rG2UfV3evXJdX1+/e/duXLu68sePH7dv3x7fmotRjwjd169f5xKo12SS0u0cmRM7xNtjo+fpH5rQc2BuKAaZNSY1VpeuVCH7ENBK8vLly1+/fiXx8eVgQLZo8MfZ64U1xbSMa2Jmq5C9qTbibDIjgbYMgRpPZ03hhw8fGhnjW9om1GUy8BoiA3bFqBX6CzFxLn9YS4r+NDDu3LmjXAqEvIoxCGg/0q4XEgcxBsHGrQ4pnQFJov1uECyWStk1uvwAndVdVLKLUqfX9aw2WU0uO+/2JcIu33M30euSLD1vqWjUSWfNXdpa01yuIf5wGvWcDqMtQPNxkUaBOn3cJwV7VDe7q2dqqXB2dRqZ2gg0bu1k9l1pU3obMNaa1s1fqW0qalAat6uIieRSF/W2YWN7VaaElNKo1x3ZfTYRwLhUX/xXn/1z0GaVclAddSm8k6uHungApcSxEquw3DNCjFGpcWsQJsgQ5LHf1QwFGkra0AXjN2llFRJj/cy+bjKYrLslhV9Dxc7rb36iNamD1NctV8uDLiyBfzxrFDlME80jBTSdt8/oYSJr2mqoq/xhBikQ5rXCxsOp7hb80zO4HkWdjdr+6kPtSt7/a3BOvhP2aIb6vUAvEOLs48Gvpk2ujWJ4UR0djxn78SROGYc1BeZIxskIQwACEIAABCAAAQhAAAIQgAAEIAABCEAAAhCAAAQgAAEIQOBCCQQXtPaB5POckx2gn1fbC1apRll1TLZxiDx0S2UIazRNhiOVkBYpNrazH7di0bdO1dJgSxGKko2Ffrc2RFWukDgJKK+RcSy55pSRfuOtwVgkkdBzabdio1T1sss6cLJ1ao4GvLNeo3OHwrUsOIvqNpmM/yZBKVLToVuxDySYZvp4YUmYK8GixWpovpYm5cpO7XWFNyZs77ABl9qiWWmvyZOSqxe0TYdyQkD0li689o4ZSq4RUPMnWzdEZterGiINZWq9NQTjlk3g0tRpm8bkXQ8ie3ZMFlsj0l4fNElrVFqqzLFeGi8aizYptVQ9EmdXWOutvXobi5jyGs0cS750YTcKH9/KbrtJw8Ol3YpxRT3EoE47ewF12glqSzLNa8/sUxqtV/ZqMymGck3qiprCq5/4PAKHJWJFYLsCJlAr6t2SZe5JfEuZq/N6xslc4drmhuzJsUhDenW99qbJkeaPFCtjbdlLqZibJjEoiZ1t5rhpIpnNVTzBEReWAGGsa8W90CbsmURB4I0B1TWnlowbu3oOjl+wiLOtWI4H81gexagcecRNziB7ubi0jo7HySSuSbxD5F4LYywzYQhAAAIQgAAEIAABCEAAAhCAAAQgAAEIQAACEIAABCAAAQj0TOB/dhROP8cav/YNtzwGBzs2YVHVtlm8fg1dVFpviQ2jKP003pu0iTyyUDGGogbhnHnTUI7MFyYNZFWmcwAb1g9zJYyH02qDtoTG3KVtDG0AlJXDXJmdxxv9kjVH0Ppmm3doytvjqnM4QTxj7tcek0GGSwiMp/zkpNN6q7FnDy3dVRpjeMclawlqaQ22pStlzuW3K1JKzWIblBouEy4DlGivgKNKY8Itw/ZqLCAthYnrEuQtXX/heS9NnV7R3cYsDuMwu62vqHddFmNXRaPOIjX6Go06S69SAqNTsvMOdVprFOp02ZHp13Y0dLcr1VK9tjjDGDtC2L+2BNTGjXilCW8RYEXeOe19RVHbs3geBOZqiRui8GRfK1IjNk7p6a/hEUY6w1zVG4elRwY7jSFbkFlCagJOElb8GNe+S+WxFpbQO4IcgO8VmOziIGGNgMaPv7EaabZPV5BQ81SDcIxUJXja6H+PMRY+K+FYqnEhtWM8EALMggHV629+/49aBclQFAQgAAEIQAACEIAABCAAAQhAAAIQgAAEIAABCEAAAhCAAATWEbilbLV/X5wr//r6+t27d3N3h3j9gPr48WM7zVHuvnjx4ubmZk5a/cz85cuXubv9x79+/frly5dzcu44zOZESuIF/8mTJz9+/Ejiw6WsspRA3XTnzh1F6tdrJf77v39fv34NyUJAv21r9D58+DDE2AGN848fP06mUaViO1StelWnBlIiqsT78OHDZPaCkaL04MGDbIGDwMI1pBSKnz9/ZnP1mcAY2GqX2ijyMiUZRoU6RX/q97muDEBkmaQFsM8mL5JKPTu0fTKXHIHu378/eYvIFQS+f/+upcAeXXGxw6Khgao+0tLx69evYeFSIE42F9bYVnWH60GthBJbM3GuXeN4TWH9JaAmF/aQV4mlwKzTT9SP9+7dC0W1DEhsYzU2lrvaQrbZwmq3Yq/yL02dXsrZM+PsqbG0xo3p7ZmIRp3Fi0adRdQ+gTGqNftQp1GnG49JAZeumH0TFaTSKJWiKHVagaBU//exL6Ntyt9VD323b98ORS0N3L17d5FOu7T87QqYPXqXyuNJL+8OYRmnvHXr1jiydoyerbL9OymY3BHHb4qMF4YagfKI0MPd/z60/P8vH1S1+MdPeXpTpEcYe8xsH5ZFqBqNTcofmqz/w5Ps5DPa9pGcVLri8kALS2idhpDzzUDIUjzgmUTFK13aWRJAE1DDbBiNwxuwYeppumne6R3gJElNt7dv3zrl14uXyeFtZ/f8aHKxHT2g08Pg1dWVvTAOXfz582ebNnchAAEIQAACEIAABCAAAQhAAAIQgAAEIAABCEAAAhCAAAQgAIE9TzyT2US2A/RT7v/X3h0eta10YQCe3ApCSiCpgFBCSAWQEhIqIJQQqABSQqACSAmBCm4oIZcO8r0znk+jkWQh27ItyU9+ZOSVLO0+K8nHZo92uYy6Ab6rfb6aaAywzt2rlAFALb2Z/JPuu9rilhkW0NKK7quWe9xy98ckV2qSARAbQ0tHtz+gumh7uZIbq946DpSzN+NLys1ZejmjFdPL66jktvbZ8rjooG2rVtM+bq7Bvu5U887k3FJylFEzZgBWX5dtXam4yy1H1P5xWT9cjyW5BbXUeenPoNVruMlPsRaBka7atXB60W5qD1pmZ+8q09EsWp8Xt2+/RYioXwTMBkvfzTZ5L0pHt5+cxWdN+R7bpfnD3EY43dIvwukWnPWtyg9NucrK11ePy7m6e4ml1xfNzhq7+k0vjD26ddnVPNgu7+19my4/V9YPmkt+3ond462yfty+Tst5lV+0PI1t/xysN6GxJF+NFz30+rYfxY2laH6+GzaSbrKwy0VUVLjfhRw6EeOaEPIFbYmgfaHfeXKIeffDCtSa2rjQebLFjo5Gjp7Pu5YKT+x32soJ4CUBAgQIECBAgAABAgQIECBAgAABAgQIECBAgACBHgX+afnD27pXvfgsz4yzefH5weuupP13FMhjp1uGPicHoON+trtZHkb74jDQ9hpmoED+pJ3n+rdv1rg2T31eYqRR/kC+gbnOigqno/MU2NQzLc0VOhvBkP8zZig1Wbrtxf4HuJAHD+cRuSsOScnVkRFmebJyenmAbVy6Snm687z3tg/smPcu5S8K5BrMnSrXWs6olrvui/upbzA7S7Pn3FIaZxKov2WwJZnxJpdt7lQ9noe5480GJC13hx+slYqNXUA43dKDiVhaPqdmb0w8U591pGWf614loi76ZemoUkS97rN0if0Lp1vQWm5TPYYxLRXYzVX5oSkRXX5Zyy8VvWS/zBjzmZLfE/LpM/ZYejfPig20Ot/gWmY+n90qkw/f77e8YZ6WaWyulFUam5+h8vbuM0ptoH/dWDaA3Nch0lmJGPMbXb+fArl4s8OHh4ec4YtWNSdzfsF48fIvDuGDpqNw+jq/ceXTOQnn0Sv/jp17cr5xTOx32o4sNiNAgAABAgQIECBAgAABAgQIECBAgAABAgQIECCwhMCrDLVZ4m2rvyUjwt+9e9e+n/xFcErDu/OHzMvLy3lNzt8+85fpeWtHUZ7OOj8/b6xqxuunxxtXDbMwtU1nZbjA8/NzlxqmgRnNk3/5e3aX7du3yV/Ek97w4lDyjJDL38gHO9Tg1atXRTO3dZ8pKtDXQgaCfP/+/cWuKQ6XEyMDRnNiDLabiqout1Du5coeMqpjqq2utHS7L3Ozynjl2b+O96tyhWdZo7mZ5N+E+ys31RnR09NTufldlmdX8adPn5YYOtZl/7YhsIrADobTC3HlttZ+1Q8zQBVRi6jL53k51ppGRC2cLvdvlstdXFklnK6ArO/lLPdg6Yg63/gSKyac7uXXgKKZ9Z9Q3rx5U6zNQr+HK+/Zcl8C5VAkvy/l6Rgd95yfB/PLQ/efpCq7TYSTEzJn5qCy6yuVLF6msWnp7e1te9hWbJ/vsPntcfi5IsO8sRSM61hIkxt3m9yexvJB/QQxe2JFPgi6/+JXNCrnZD4F8leMXlqUm//sh8dcEbOLIvs/PDycXdS9HKKo+XILo+7o5ZrsXQQIECBAgAABAgQIECBAgAABAgQIECBAgAABAgQIRGBriWcZBZ4/yrb3QR5eO4pBEu2tKNZOPvEsf3iuDIQq2p6FkQ6bywiYDDvIQ2dnf++f5XXkT/5paf6fjeZZU8JGkU9SPnSOODtohhANYbRBuYvLy5WTYRrDZIsGpnUZF5XBKLMTo8j2SdfMzo3kkeasyLiQaY8FzLicjx8/FizlhVDUB0qWN7C8DoGYF6dl7hs5MzPAqzg/yzeudFDOz5yoQ76NrI8oOMXFO49o5jP5q3gdyPa5SYEdDKe787YH3rP9DDM6rQRRlSYPs86VStZfiqjrJl1KKifDlCJq4fTsBBBOd7kQNrxNS0SdcDqVyU8BiaUTSM8ias8m2HAHjetwCdWSTZ06J42ke9ZZuY2z34XyLW/2u1D5y0s2K5+TOSHzL2fmeL/CzBqbls7aW25sWjr7gpZfWsb4Q7EbS/msHv5yAtfiR4Ms1H9aybU2+yzICbmDv6sMvwfVkAABAgQIECBAgAABAgQIECBAgAABAgQIECBAgACBdQhsLfGsy2DQKQ2tS+e1Nzl/qM4fttfRx5vcZ8Z/JE2r8YiZwisCjasUTk8go2qKKQ0zQihDS6fXRi368uVLxs81OrjeG1kUEiBAoF+B9thydqyJhdMdARNUZ3Ry+8ZDfsKFiLq973ZnrYh68n0tnJ58F2sgAQIECBAgQIAAAQIECBAgQIAAAQIECBAgQIAAAQIECBAgQIAAgQkI/LOtNuT5te2HzkND2zewdoACmYZrXq0yQ9S8VcoJEBijQMtFPXus+xgbpc4ECBAYkYBwel5nvTiv8tXV1ZCnyxBRz+tZ5QQmJiCcnliHag4BAgQIECBAgAABAgQIECBAgAABAgQIECBAgAABAgQIECBAgACBSQpsLfHs169f7aAtAy7b32jtFgXyyPZ5R8/YaNNezcOZXvnz83PRqP39/WLZwmQE7u/vy71cblfu3nt7e+USywQIECCwDgHhdKPqycnJ09NT46pZYablbAlZW964sVUt1RNRb6wXhnCgcqwloh5Cj/RbB+F0v572RoAAAQIECBAgQIAAAQIECBAgQIAAAQIECBAgQIAAAQIECBAgQIDAmgS2k3j2+/fv8ii6xraZ8ayRZfiFZ2dn8yrZ8kD3eW9RPlKB8lB4w2RH2ont1b69vZ23genO5skoJ0CAQI8CwulGzIuLi5ZPqLwlc519/fq18b2DKhRRD6o7tlUZEfW25Ddz3JablXB6M13gKAQIECBAgAABAgQIECBAgAABAgQIECBAgAABAgQIECBAgAABAgQIdBHYTuJZHtXfXrlkqrx9+7Z9G2uHKdAySO779+/DrLNa9S5QnmlE4lnvvEPY4bw80nT30dHREGqoDgQIEJi2gHC63r+ZPuj8/LxeXpQk66xlMrFisyEsiKiH0Atbr4OIeutdsNYKCKfXymvnBAgQIECAAAECBAgQIECAAAECBAgQIECAAAECBAgQIECAAAECBAj0JbCdxLPys9sbW3J8fNxYrnD4AskYnNd9GSGd2TmG3wQ1XF2gPBpe4tnqnkPbw83NzbxZK1tmaBlaK9SHAAECoxYQTle67+Hh4ePHj5XC8svkeIwl6yzVFlGX+25nl0XUE+564fSEO1fTCBAgQIAAAQIECBAgQIAAAQIECBAgQIAAAQIECBAgQIAAAQIECExMYDuJZ+UhdI2gHz58aCxXOAqBlrkmTHo2ih5cvZLl0fCHh4er79AeBiXQciGPaEz/oEhVhgABAosKCKfLYv/991/L14fXr18nMjk5OSm/ZfjLIurh99G6ayiiXrfwFvcvnN4ivkMTIECAAAECBAgQIECAAAECBAgQIECAAAECBAgQIECAAAECBAgQILCQwHYSz8pD6Bqre3R01FiucBQC79+/Pzg4aKxqywC7xu0VjlEgg7/L02HlfBhjK9R5nkD69+fPn41rP3/+3FiukAABAgR6FxBOF6SzrLNy7FGsykJmXn16ehpjNCKiLvfjDi6LqCfc6cLpCXeuphEgQIAAAQIECBAgQIAAAQIECBAgQIAAAQIECBAgQIAAAQIECBCYnsAWEs8qQ+jqpsfHx/VCJeMSmDdFQ8YE39/fj6staruoQDkraV4K4qL7tP1wBFrSR8/OzoZTTzUhQIDAhAWE00XnhiJznc2b/y2rfv/+vbe3V2w/rgUR9bj6q9/aiqj79RzU3oTTg+oOlSFAgAABAgQIECBAgAABAgQIECBAgAABAgQIECBAgAABAgQIECBAoF1gC4lnL87PYM6c9j4bxdqTk5PXr183VvXy8rKxXOFkBH78+FG05fDwsFi2MA2BeSNlc+t++/btNNqoFQQIEBi4gHB61kHtWWf5YBr78w5E1AO/EtdaPRH1Wnm3u3Ph9Hb9HZ0AAQIECBAgQIAAAQIECBAgQIAAAQIECBAgQIAAAQIECBAgQIAAgYUEtpB4Vn52e72uyVY6OjqqlysZncC3b98a65wTIFNPNK5SOA2B8jVuAsNp9GnRipubm6enp+JlecF0Z2UNywQIEFirQPmjtn6gHQmn27POrq6urq+v6zijKxFRj67L+qpw+TIXUfelOoT9CKeH0AvqQIAAAQIECBAgQIAAAQIECBAgQIAAAQIECBAgQIAAAQIECBAgQIBAd4HBJZ59+vSpe+1tOWSBL1++7O/vN9bQpGeNLNMofHh4eH5+Ltoij7SgmMbCvOHvpjubRv9qBQECYxEoZ6TU67wL4XSyzjKr6uPjY735ybu7u7tLIFpfNcYSEfUYe231OouoVzcc7B6E04PtGhUjQIAAAQIECBAgQIAAAQIECBAgQIAAAQIECBAgQIAAAQIECBAgQKBRYOHEszyf++Tk5O3bt69evcr/ySq5uLho3PW8wsYRosXGyV4oli2MXWDeoLrv37+PvWnqP0/gx48fxaoPHz4UyxYmIJAx0PNu4PMu9gm0WhMIECDQu4BwekXSWdZZ4wycBwcHKZ9Y3vu8D1kR9Yon0pDfLqIecu+sUjfh9Cp63kuAAAECBAgQIECAAAECBAgQIECAAAECBAgQIECAAAECBAgQIECAwFYEFkg8yxjZvb29TKFwe3s7G+iZ/zPfwvn5ecozgqpLA+7v71s2ywRZ79+/b9nAqnEJJEcxw38b67xovmLjThQOUKA8Bloe6QA7aJUqzRv4fnZ2lk+BVfbsvQQIENgRAeH06h3dknV2fHycryTT+0gSUa9+2oxuDyLq0XVZxwoLpztC2YwAAQIECBAgQIAAAQIECBAgQIAAAQIECBAgQIAAAQIECBAgQIAAgeEIdE08+/r1a1LOnp+fG6ue8sPDw9+/fzeuLRfOmy1nto00lbLVNJbLgybLLZo35K68jeXRCWQ8fXGXeP36dcZJj64JKjxPIHf4ZB03rk36cWO5QgIECBAoCwinyxrLLbdknSW2TByy3G6H/y4R9fD7qMcaiqh7xBzUroTTg+oOlSFAgAABAgQIECBAgAABAgQIECBAgAABAgQIECBAgAABAgQIECBAoKNAp8SzDJO9vLx8cY+np6cvbpMZ0lq2yYFa1lo1RoFMYffhw4d6zZOedH19XS9XMmqB8qhoeaSj7sp65ed9CpjurG6lhAABAnUB4XTdZNGSeVlnyXW/u7ub9vcIEfWiZ8uotxdRj7r7WiovnG7BsYoAAQIECBAgQIAAAQIECBAgQIAAAQIECBAgQIAAAQIECBAgQIAAgcEKvPr792975fLA9cx11r5Nsfbff/99+/Zt8bK+8OrVq3rhrCTZCxcXF/PWTqC8fcDxwcHBw8PDBJpZb0Ke7P7u3bt6eUYJZwBxvVzJSAUqHf3i3WCkzdzNalc6t0BwFRcUFggQINAiIJxuwem4al7W2f7+frLO2r+AdDzEwDfzWTzwDuqrepWOFlH3Bbv1/VR6tqiPcLqgsECAAAECBAgQIECAAAECBAgQIECAAAECBAgQIECAAAECBAgQIECAwDAFXp7xbKFpix4fH1vamUG3LWsXOlDLfqwamkCGAjd2biY9m3aq4dA6Yt31OT8/Lw6Rae52YQh40d7JL5Q7t9zY8owc5XLLBAgQIFAWaAyEyhuUl4XTZY3Z8ryss+Pj4+Ry7EjIIaKunxiTLCkHXSLqKXVxuWfL7RJOlzUsEyBAgAABAgQIECBAgAABAgQIECBAgAABAgQIECBAgAABAgQIECAwQIEXEs+ur6+THdS93n/+/GnZ+MePH/PWZtjojowZnScw7fJv377lUe71Nqa8XqhkjAKZr+/29rao+UIj7It3WRimQKVzi0pmMPTJyUnx0gIBAgQINAoIpxtZuhfOyzpLGNn+VIvuhxjLliLqsfTU0vWsBF0i6qUlh/bGSs8W1RNOFxQWCBAgQIAAAQIECBAgQIAAAQIECBAgQIAAAQIECBAgQIAAAQIECBAYrMALiWeLPn77zZs3LU0t56VUNpOAVAGZ2Mu9vb3Gc8mkZ5Pp6PIj/A8ODuQjTaZn05By55bbdXV1VX5pmQABAgQaBRpDoMYtZ4XC6TLOvKyzu7u7r1+/lrdcevn+/j4JbLN/mT9t6f1s4I0i6g0gb/cQ5aBLRL3dvuj36OWeLe9ZOF3WsEyAAAECBAgQIECAAAECBAgQIECAAAECBAgQIECAAAECBAgQIECAwDAFXkg8e3x8XKjeGR43b/uM6Zy3ynRn82SmVJ5MpHR0vUUZhJchxfVyJSMSyNX98+fPosLySAuKCSxUOrdoUXrZNJWFhgUCBAi0CAinW3DaVzVmnWUS3V+/fh0dHbW/t/vajx8/fvr/v3I8030Pm9xSRL1J7Q0fqxJ0iag37L++w1V6tjiQcLqgsECAAAECBAgQIECAAAECBAgQIECAAAECBAgQIECAAAECBAgQIECAwJAF2hLPlnjkf0seQst0Z4tOBDFkUHVrEUhHZ6xwfYPPnz/XC5WMSOD09LSo7YcPH3ocC17s1sK2BMqdW9QhOcZ9zTNT7NMCAQIEJikgnF66W0O3v7//9PRU3sOs5P379+XCVZYrHXR4eLjK3jbzXhH1Zpw3f5Ry0CWi3rz/+o5Y7tniKMLpgsICAQIECBAgQIAAAQIECBAgQIAAAQIECBAgQIAAAQIECBAgQIAAAQIDF2hLPKsM9HyxJS3pQ5mvYF52WZ7zvbe39+LObTABgXR042mQpMSHh4cJNHA3m5AEpPK94urqajcdJtnqi4uLcucWbWy8kIu1FggQIECgEGi8ixZr6wvC6ZlJ8sGSA/b8/FwmSipO5jrr94tDZT66HlPayjXvd1lE3a/nQPYmoh5IR/ReDeF076R2SIAAAQIECBAgQIAAAQIECBAgQIAAAQIECBAgQIAAAQIECBAgQIDAhgXaEs8WrcrZ2dm8t8zLUsisBabNmYc2yfKTk5MMGq437dOnT/VCJcMXSMbg5eVlUc8Ml2+Z9rDYzMIoBDLo//z8vF7V3OpHMS6/XnMlBAgQGDQ6TPQAAAzoSURBVL6AcDp91Jh1dnx8fH9/32/WWY6VTLbirGicmLdYO6gFEfWgumP1yoioVzcc5h6E08PsF7UiQIAAAQIECBAgQIAAAQIECBAgQIAAAQIECBAgQIAAAQIECBAgQGAhgbbEs2SFdd9XJi5rSTjJ2sZd/fjxo7Fc4YQF0un1cb2ZDyQPg59wqyfZtMxkWE4jTLfOu9In2fzJN+r09LTexoODA5dqnUUJAQIE5gkIp+fJzCtvzDpLgHFzczPvLauUl2c8yxxrq+xqw+8VUW8YfH2HE1Gvz3brexZOb70LVIAAAQIECBAgQIAAAQIECBAgQIAAAQIECBAgQIAAAQIECBAgQIAAgdUF2hLPWhLJKgfONEctE5ddX18/Pz9X3pKXGUJq2pw6y+RLMlVFY8Jh5lbKUOPJN39KDcw8deVLO93a+zwkU+IaV1syvv/nz5+VOie3sPHirWzmJQECBAgUAsLpgqLLQmPWWT56Wr5odNltyzblGc+SXN2y5dBWiaiH1iNL10dEvTTdwN8onB54B6keAQIECBAgQIAAAQIECBAgQIAAAQIECBAgQIAAAQIECBAgQIAAAQIdBdoSz7KLLrM0ZDBoUstajpeEovrajOxc3xDS+uGUDErg6Ojo7OysXqUMu6wXKhmmQK7fcmJSOjTdOsyqqtWiApl5I+nE9Xflbt89g6L+diUECBDYTQHhdMd+b8w6u7u7Ozk56biHRTfLEcsp9F16atFDrHV7EfVaeTezcxH1Zpw3fxTh9ObNHZEAAQIECBAgQIAAAQIECBAgQIAAAQIECBAgQIAAAQIECBAgQIAAgTUJvJB41ph7kKpk3psPHz5cXV39+fOnfTDoly9fygM6Z83IsM5yysqa2ma3Qxa4uLioTyvx+PiY8iFXW91mAsk1vby8LDRyReu4QmMCC5WZN2Ytkls4gZ7VBAIEtiIgnO7CXs86y9eNf//9d61p7ZXvI4eHh12qOqhtRNSD6o5FKyOiXlRsRNsLp0fUWapKgAABAgQIECBAgAABAgQIECBAgAABAgQIECBAgAABAgQIECBAgEC7wKu/f/+2bJEHdb9586a8QTJMfv36tbe3Vy6ct3xzc1OfwyqjSLOHHZw2J8+zL+fqVNCShfXw8FApnPbLnF05nep5iTk93r9/P+22j7p1let6Z6/oUXdiS+UzBvr09LSywQ7eoCoCXhIgQGBpAeH0i3T1rLN87iQrrOM3jhf3P2+DZLWVc8/yQI11H3FeTVYpF1GvorfF94qot4i/7kMLp9ctbP8ECBAgQIAAAQIECBAgQIAAAQIECBAgQIAAAQIECBAgQIAAAQIECGxS4IUZzzL4MtOalSv09PSUuc4yPLRc2Lh8f39fzzrLlhnfuYNZZ41EO16Ys+vHjx91hMbTpr6Zkq0IJD2y0kGu6K10xJoOmnt7PessuYXlcflrOrTdEiBAYKoCwun2nq1nneW7RuKNdeeAJV+r/OmWD7t1H7HdYem1Iuql6bb4RhH1FvHXfWjh9LqF7Z8AAQIECBAgQIAAAQIECBAgQIAAAQIECBAgQIAAAQIECBAgQIAAgQ0LvJB4ltp8+fIloz/L1Xp8fHz37l3m78p4zXJ5efni4uLjx4/lkizPZkYymVWFZZdfZqKJb9++VQSS3HhyclIp9HIIArnkK3eDu7s7V/QQuqavOtTv29lzxuWPdCx+Xyz2Q4AAgRUFhNPzAOtZZ58/f87TK+Zt32N5JQQ9PDzscecb3pWIesPgKx5ORL0i4MDfLpweeAepHgECBAgQIECAAAECBAgQIECAAAECBAgQIECAAAECBAgQIECAAAECiwq8nHiWPWb0ZyXbJIWXl5dv3rxJgtD19XUe2Z7xc/mXwaNJOcuEZufn55WqyDqrgHg5E0gGY0YYVzRub29zIlUKvdy6QBKQnp+fi2ok6ywDnYuXFsYukPt50j4rrci0hHILKyZeEiBAYAkB4XQdrZ51lmSwfLOob9lXyezbys3NTVIB812mvNv9/f3yy9Eti6hH1GUi6hF11qJVFU4vKmZ7AgQIECBAgAABAgQIECBAgAABAgQIECBAgAABAgQIECBAgAABAgSGL/Dq79+/HWuZAZrfv3/vuHFls+StJXthx+fMyXjQygjXstLBwUHy98olO7WcIXpJNqs0WV5TBWTrLzNAPLMdphrJI82QWflIW++RHiuQVM96wnASAHLj6vEodkWAAIEdFxBOFydA4t58QSgntGdVX9lff/78KQ6UhcpRyquK5aurq/RO8XKkCyLqUXSciHoU3bREJYXTS6B5CwECBAgQIECAAAECBAgQIECAAAECBAgQIECAAAECBAgQIECAAAECwxdYIPEsjclcDaenp/UpcVramQSVpKtlEGTLNjuyqn2ocQbaZgzijlA0NjNZTI+Pj+VVs1nyMoFeudDydgUyTPzXr18TGJm9XcahHT339o8fP1ZqlakI1zrtTOVwXhIgQGBHBITT6ejGrLPtngAJb6aRUS+i3u6J1PHoIuqOUCPaTDg9os5SVQIECBAgQIAAAQIECBAgQIAAAQIECBAgQIAAAQIECBAgQIAAAQIEFhJYLPFstuubm5tMg1PJEaofNZlUyVvIvx2f6KyQaZyCoFibJKv//vuveLmDC2n+4eFhJa0xZ1HGATuFdvB80OSNCSTlNZdeZTaYzEKT4bMbq4MDESBAYNcEdjmcHmDWWU6/TJI2jYBTRL1rNxPtHYKAcHoIvaAOBAgQIECAAAECBAgQIECAAAECBAgQIECAAAECBAgQIECAAAECBAisSWCZxLNZVTK46ufPn0k/S15QkoVmSQvJnkqmUHIYjo+Pj46O1lTpke42M3dVsqoqDZnMgNdKu7q/bBwpe3BwkAHK3XdiSwIEugvkostNW9ZZdzFbEiBAoEeBHQynE9Tlm0KPhr3samIPgBBR93JW2AmBjgLC6Y5QNiNAgAABAgQIECBAgAABAgQIECBAgAABAgQIECBAgAABAgQIECBAYKQCyyeejbTB26p25rX49OlT+9HPzs4uLi7at5n82saRsiZfmny/a+BWBFxuW2F3UAIECOyswDCzztId03vMgY/4nb3KNHzDAq61DYM7HAECBAgQIECAAAECBAgQIECAAAECBAgQIECAAAECBAgQIECAAAECmxf4Z/OH3LUjZi6LL1++vJh1FpbLy8tME3d/f79rROX27u3tZQ69TMFULszceicnJ+USywQIrC6QlM7KNIySPFdXtQcCBAgQaBQYbNZZajvASdgaDbsXiqi7W9mSwCoCwulV9LyXAAECBAgQIECAAAECBAgQIECAAAECBAgQIECAAAECBAgQIECAAIFRCJjxbJluynPNkwpVfuefP3/y8vn5ubyQjI78S2F5y47LmXghyVdv3rzJ9q9fv85C/s/yrKTYSTZ7+/Zt8XIyC41Pjv/8+fP19fVk2qghBLYrkDTXyn3s+Pg4czNut1aOToAAAQKTFBhy1lnAr66u8pyI6cmLqKfXp1o0KAHh9KC6Q2UIECBAgAABAgQIECBAgAABAgQIECBAgAABAgQIECBAgAABAgQIEFiTgMSzZWAzidm7d++WeWff7/n27dvXr1/73usg9peRsnl+/OPjY7k2Z2dnFxcX5RLLBAgsIZApBG9vb8tvlNhZ1rBMgAABAv0K1NMz+t3/inu7u7tLDVfcyTDfLqIeZr+o1QQEhNMT6ERNIECAAAECBAgQIECAAAECBAgQIECAAAECBAgQIECAAAECBAgQIECgi8A/XTayDYHNC+zt7WVyjCTDlA99eXlp0rMyiGUCSwhkUpdK1llmenFlLSHpLQQIECDQUSCTAHfcciubHR4ebuW4GzioiHoDyA6xgwLC6R3sdE0mQIAAAQIECBAgQIAAAQIECBAgQIAAAQIECBAgQIAAAQIECBAgsLMCEs92tuvH0fAkw2RWt3JdT09Pk5BWLrFMgEB3gZubm+/fv5e3zzQvGTtbLrFMgAABAgT6Ffjz50+/O+xxb69fv052Vo87HOCuRNQD7BRVGq+AcHq8fafmBAgQIECAAAECBAgQIECAAAECBAgQIECAAAECBAgQIECAAAECBAgsISDxbAk0b9mowNevX3/9+rW/v18cdeCTZhT1tEBggAK5mopaHRwcJBPg6OioKLFAgAABAgR2TaAcZE647SLqCXeupm1YQDi9YXCHI0CAAAECBAgQIECAAAECBAgQIECAAAECBAgQIECAAAECBAgQIEBguwKv/v79u90aODqBjgIZL5uZmjI42IxnHcVsRqAu8Pv3748fP6b87OzMRGd1HyUECBAgQGDaAiLqafev1m1AQDi9AWSHIECAAAECBAgQIECAAAECBAgQIECAAAECBAgQIECAAAECBAgQIEBgOAL/AwyU5VGc1F2JAAAAAElFTkSuQmCC"/>
  <p:tag name="POWERPOINTLATEX_PIXELSPEREMHEIGH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3"/>
  <p:tag name="POWERPOINTLATEX_CACHECONTEN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iVBORw0KGgoAAAANSUhEUgAAEx8AAAGTCAIAAABo3fyzAAAgAElEQVR4Aey9PfrfNpamPa63ksnKWkLZK7AUdjhy1h1JXkJLK5AcTmhpBValk0lagVVLsLwCy+lktneg9+nm1Rg0QAKH+CJI3v9A4g8EgXNuAAcHX+QXnz9//h/8QQACEIAABCAAAQhAAAIQgAAEIAABCEAAAhCAAAQgAAEIQAACEIAABCAAAQhAAAIQgAAEIAABCEAAAhCAAAQgAAEIQAACEIAABCAAgdsQ+MttNEVRCEAAAhCAAAQgAAEIQAAC1yHw8uXLL7/88uHDh9dRCU0gcHICnz59+uqrr9Qw37x5c3JVEB8CEIAABCAAAQhAAAIQgAAEIAABCEAAAhCAAAQgAAEIQAAC3Qmw6t0dMRncgADr1DcoZFSEAAQgAAEIQKA7AU5XdkdMBhCAAAQgAAEIQAACEIAABBoS+Pjxo05wvX79+s8///zll1/evXvXMHGSggAEign84x//+O2339Qwnz9/rpPPWsQqTooHIQABCEAAAhCAAAQgAAEIQAACEIAABCAAAQhAAAIQgAAEIHBhAqx6X7hwUW0wAdapBwMnOwhAAAIQgAAELkmA05WXLFaUggAEIAABCEAAAhCAAASuSeDVq1ePHj3SCS6n3jfffOOuuYAABA4k8Pe//93lrpPPX3/99YcPH1wIFxCAAAQgAAEIQAACEIAABCAAAQhAAAIQgAAEIAABCEAAAhCAgAiw6k01gEBDAqxTN4RJUhCAAAQgAAEI3JbA//e///f/vq3yKA4BCEAAAhCAAAQgAAEIQOBEBJ49e6Z1Jl/gH3/88fHjx34I1xCAwFEEdPL5//7f/6v37DoB/s//+T//83/+z3/5l39xIVxAAAIQgAAEIAABCEAAAhCAAAQgAAEIQAACEIAABCAAAQhA4M4EWPW+c+mjew8CrFP3oEqaEIAABCAAAQjcjQCnK+9W4ugLAQhAAAIQgAAEIAABCJyPwB9//PFv//Zv796980XX0UqtPPkhXEMAAscS+Nd//dfggOU///lPhSj8WMHIHQIQgAAEIAABCEAAAhCAAAQgAAEIQAACEIAABCAAAQhAAALHEmDV+1j+5H5hAqxTX7hwUQ0CEIAABCAAgTEEvvj8+fOYnMgFAhCAAAQgAAEIQAACEIAABAoIaJFJ7xr87bff/GdfvHgRfMfSv8s1BCBwIAEde/7HP/7hC/C//tf/+vDhgx/CNQQgAAEIQAACEIAABCAAAQhAAAIQgAAEIAABCEAAAhCAAATuQ4BV7/uUNZoeRYB16qPIky8EIAABCEAAAhcgwOnKCxQiKkAAAhCAAAQgAAEIQAAClyWwusj07//+72/evLmszigGgfMTePr06fv37309OGDp0+AaAhCAAAQgAAEIQAACEIAABCAAAQhAAAIQgAAEIAABCEDgPgRY9b5PWaPpsQRYpz6WP7lDAAIQgEBM4N27d//85z9//vnnP//8c/m8xN/+9rcHDx78/e9//+abb7Sf6vHjx/FThEBgPAFOV45nTo4QgAAEIAABCEAAAhCAAARMBFYXmZ48eaJJB9PzRIIABI4joLk/TQ76+XPA0qfBNQQgAAEIQAACEIAABCAAAQhAAAIQgAAEIAABCEAAAhCAwB0IsOp9h1JGx3kIsE49T1kgCQQgAIE7E/jw4cPr16+DrVNbQPSpiRcvXnz11VdbEQiHwAACnK4cAJksIAABCEAAAhCAAAQgAIGWBD5+/Li80OiXX375/fff9Vojpa53GumFRvrT+SX9XWCwvbrIJNU09dCSJmlBAALdCDx8+FBmyk+eJuzT4BoCEIAABCAAAQhAAAIQgAAEIAABCEAAAhCAAAQgAAEIQODaBFj1vnb5ot2cBFinnrNckAoCEIDATQhob+f3339vPFfpM9EZyx9++OHLL7/0A7mGwDACnK4chpqMIAABCEAAAhCAAAQgAIEqAlp3+cd//v3222/ZhHTMUuNt/Z10vL26yCSlPn36lNWdCBCAwCQEVhsyBywnKR3EgAAEIAABCEAAAhCAAAQgAAEIQAACEIAABCAAAQhAAAIQ6EpgdbGMVe+uzEkcAiKw2vRYp6ZuQAACELATkCFV5JNuO7Sr2SPmq1evdLSyOGV9YEPHMvWagOIUeHCLgGq1PmRygW+WbClYH87pynqGpAABCEAAAhCAAAQgAAEI9CWgoZ1G3TpZWZCNXmj08uXLggePfSR+laDmDn7++WfGt8eWC7lDYC8BnYj++uuvg6d08PvNmzdBID8hAAEIQAACEIDAbAQ0ENP65du3b/WCG/39+eefGpVo95v+vvvuu6dPn84m8N3kkasZfCm9LQEV9+PHj1uleS5pW2lNOhCwEFiMrSVmcRwsdjE6HhxGAK9jGGoygsBIAvRxI2mTFwQgAIFpCbDqPW3RIFiCgCayNBeq4wfLpKgulp9+oB5/8uSJNrFMe/CGdepEEXMLAhC4MwGNVWXenW33Tb0LX/j8+OOPz549uzOrAt01F/3+/Xv/QS02aVXxm2++efTokVYYl35TpbD0s1rn0n7I4BE9ftINn77iI68Xnr6jstRwV6WXnxJJxaHII2U7V15Hnq5cCkZFtSBTcerC/9l24fZcBYO0EIAABCAAAQhAAAIQgMBCQGeQdLRyGS+UMdHI/KeffjrRucR4okGKS4WGG1vLSPIUBCBQQODDhw/ffvtt8CDzgAEQfkIAAhCAAAQgMBUBLd/ofRDxWmYgpOLIq5l2/1Ag7fV+arD8/Pnzfnq1XWE9l7T9qJIyBGICHz9+1LaSOLxhiNbfsdUNeZJUWwJ4HW15khoEpiKwOi/aVsLPnz+3TZDUIAABCECgLQFWvdvyJLVWBDQM0WEDd95gudC/2pSif3flMvma76o/NrnMu/gTGQIQgEBAQAfLF3uuGVF3sZh3hezdfMjpygBv9qd2Nuq1rS6aTlSq07Fsd1TXrBcWKLJfRvBfSAZ+y1KTVb2Xi70Vu+3anyvry1z81Wmiz7m8fv3a/ZzhQl8htzSnTqKuupWd8nLJ6uw137F1NLiAAAQgAAEIQAACEIDA6orLgkVnJl+8eKFRw4MHDxSiseLyNiMNtv2Rtm5pPKltahq9n8LZ1tAs3sRsnGugwkAAAhMS0MyGmrBOifuy6aeMmEycH8g1BCAAAQhAAAIQmIGAfbVIgy/9ydXRIzNIjgwQgAAEIAABCJyLAF7HucoLaSEAAQhAAAIQgMAuAqx678JF5DEEtC1cbyvTBpIx2R2eC+vUhxcBAkAAAoMJaH9gsGlwsAB3zk7f+fSPVu5aPdTLAeU66qWu+sqlS0RdtjZWHXiabJLSFBBhmUSYy4vxl8triIIQgAAEIAABCEAAAhCAwBkJ6L07OgwZnzOULnqJjt5OpNdNaViuL1JqgK0/Xeic0qtXr/Sg3lqiU5e+1po60QSKHvEDJ7zW1zzit948efKEzcoTFhYiQcBOQE1YDTmIr8kvLeAFgfyEAAQgAAEIQAACxxLQImU8JEmLpNdG8M6INCLuQgACEIAABCAQE8DriJkQAgEIQAACEIAABC5DgFXvyxTllRTRTpJvv/227dHKYF/KhLhYp56wUBAJAhCAwPUIyPfT+1idXm/fvi3Y66j9n9pG5W+vUset7tslywUEehPgdGVvwoelr43jsi/v3r3Tv/NvIj8MExn/dwJLtfn48WPvrkjpKxcq53/Hzy8IQAACEIAABP4fAbklOgypb1H+v6D/utLRSh2e1LnK/wpY+V/HMuVpaKAe3Jv8RT6SWW9dCmTWS5jk1QeB/IQABE5HQNOIMl+B2DJKvQdfQY78XCXAWHgVC4EQgAAEIHBDAhpJuTfC7lJfr8Xh3bG7iBEZAhCAAAQgcHMCeB03rwCoDwEIQAACEGhOYJnnZ6tkc7BlCbLqXcaNp3oTKJv5TEuloU06wgx3WaeeoRSQAQIQgMC1CehNrE7BFy9e1LyVVS79N99841LTBy3dNRcQ6E2A05W9CY9OX/syddRbR7e//vprHdfWTk39q2t9yUef8RktDfmdhIAmmNSNuWqjkwwPHjxQnVFdar7TV2kqZaWvXJbK+cUXXyh3yXASWogJAQhAAAIQgMAIAvITVl8ZuBytlDuRFUKvcvj999+DNwXquKZelZR99pAI8rtWD3/GZ0QPEY9MIQCBSgIacMUrdvqsbmCmKnPh8V0EGAvvwkVkCEAAAhC4PAFN0q6+4MaouFyd9EtwjOkQDQIQgAAEIACByxPA67h8EaMgBCAAAQhAYBgBtkoOQ23PiFVvOytiDiagDSRtc/TPfrRNuW1qrFO35UlqEIAABCAQENDZEG1/WgK1t7P+yNIPP/zgstALXrUL1P3kAgJdCXC6sive0YnrrT/6ss3r16+dhXISaG+6DoXLS8a+OCZcLATUpen8rfqeoNqozqguqUapXjVhpXRUA5VmfFJCuUsGSdIkIxKBAAQgAAEIQODsBLS9JnYYFqX0Ur3s0UoN0eV16FUO+g5kfJZJ3sicfHTCKvDHJKde5nSKlx3OiRSpIDAbATVnNepAKp1hYCgUMBnzk7HwGM7kAgEIQAACZyGg19BokrZSWo3X9ELZykR4HAIQgAAEIACBaxPA67h2+aIdBCAAAQhAYCQBtkqOpG3Pi1VvOytiDiagPSRtczzRW3RZp25b9KQGAQhAAAI+AX83pv8RSz/OruvHjx/7rzDwD1vuSofIENhL4IvPnz8vz+iF/e61xP4rOrTBVzubFaJ9yfFm3735rcbX8S396aTycqE4+q6d/tXPA3cSC4i2Akhl6S4yW9u7VzWyB6rlS1npvvy7HIC0P+7H1DqEto/7IVvX+vqNNqxv3SX8VgRUEyybZn788cfK945rV83qt5gC2hpwtjrMGaTMTwhAAAIQgAAEzkJAZyO3htlZV0FvEpHLkXXdf/755wMHGqsFoUM+/kTDEkeDBd6NsoqLQAicmoDsj5t+cYowTncoxlwwFh7DmVwgAAEIQOBEBPSGmiYLQFrs0AcKTqT4qUW1rwqVqdm2NM8lbRkxnoJAGQFN/jTf3xlIosVu2fkgkJ8QOIoAXsdR5MkXAuMJaO/Ht99+2zVft+etay4kDgEIzEnAPsxkCWZkCbLqPZI2eRUQ0BhcNmHZUrJMh2rIvFxk95nE2f300086/hGHTxvCOvW0RYNgEIBAKwLadijDrtSckZd513WBkVci9acnWuk1czrBCZFff/01++UMizrBDtI7D/+XQ20LNFXmxXXRv0vdtsD047Rd+/NTvsb1/ztdadFHi+I6cKjjv4vFsTySiPPv//7vT548OZFzKcda6usvoZTllrTWvnD9NbEdS457JyUn3FBuQUectgSCjiedeE2d2bUwrG+5SLC0MNyFAAQgAAEIQOCqBNJubdohST/rE9OIZqovxW1J3mq6wdedawhA4HACmvb6+uuvYzFo8jGTTiGMhTuBJVkIQAACEDgvgdV9b8XqzDbgKlZk/gftG0nLdGm7wnouacuI8RQEygjsWkQry0I7LThdWYaOp5oTwOtojpQEITAzga21j4Yy33l7ZUOMJAWBMxLYa2HSq8xnJDCnzFvlwhLYnOWFVDEBjdD1FaKtt4HH8U/nirBOHRciIRCAwH0IyMjrgH388YMEAU5XJuC4W/7LzfVpPfU17lbNRdBn8cKUVZg63CfXRSuz8Vv+V+MrsO3a31Yu5w3/yy7Rte6i+W4Vg04G7nowiKxzlVrF0UrqiY5WSgW9t0MyyyFWFQw0svyUvZCRleI6oq3PADY8WqncLV8F9IVUEfg/ub4hAfU69nGg+OytYz7SXfVNjkurntWXgWsIQAACEIAABE5BIPExdg3tEh+clP9gfwVy2fuoOgHU8GrV0dKgo+2QoZP8JAsBCOwloKatd8rET9mNWPwsIXYCjIXtrIgJAQhAAAL3IVD/TkmfVdvU/JS5hgAEIAABCEDg7ATa+gltUzs7W+SHAAQgAAEI3IrA6upqgsCurWuJdLiVIMCqdwIOt85CQDtStENeX6S0CPzNN99Yok0Vh3XqqYoDYSAAgcEEZOT1Jm4d5DmjAR/Mald2/rm+hmyDbZN6W8ouqW4SWYf7dLpVJ4eN3stNsNSoue/blX5OOhipo65+iPFag1WdUTRGnjbasnvbvi2769uad311wSE93VfpneRcNCGgI757F5zKzv1vvZUqocU1rERCQW5BAAIQgAAEILBKIP0hi7SHsGt4opfFyEVZlWF8oOZu/FmGRYCGb3IarxE5QgACFgKaB4ynFHTqUgN8y+PEKSbAWLgYHQ9CAAIQgMAqAe22WQ3XoOMsL5fs8c00vkiwWiu6BmoL45K+dgbIz9Tf+/fvy1bxnJz93l97LmkdkL0XF7APe1Umfj0Bv3X8+eefastam1NzrkxZloFvV1Yy5PEmBPA6mmAkEQiclECnPu50H4w6afEhNgRmI8BWydlKZJGHVe85ywWpygh88cUX2QfPu7DLOnW2cIkAAQhcnsCqJYy15tuVMZM4xO8009s742fTIZrT1iT5Eqdtyul8T3pX3/+zvIOm39rfSbkFYv81+G3/qbUcbfl1Vdb+4AWOVkpZWVWdgX706JGWtdK6i5LOMSp+OlrN3b1n5Ja8tBR3lu0dNXB4douAmvDWra3wstOVBYu+yugahmKLJOEQgAAEIAABCMQEtLKe/rD2kydP4qeWEO3L2bVnVKPEraQGh8vniY9WSgbNzgyWhOwgAIHBBNTM449Vvn79WlNdWn4eLMytsmMsfKviRlkIQAACAwio+17NRUsnZ5l+3zWYWlU2DlSaXddE4hwJceemdLHA10slNFjWQd+ChbzePM8lbTGNC9iHYt15sJiA3zqUiIaHevP03nf+FufOgxDoTQCvozdh0ofAzATo42YuHWSDwOkIsFVywiJj1XvCQkGkYgIahlue1bSbJdqEcVinnrBQEAkCEBhMQEf10tsUB8tzmeza7sl88OCBW+HKnti6DMNiRbSUIP6OWHE6N3/wL8X6a+arwKw0/N5rseStHhSB7J48OdBytbtuI9A29DJ70WP1ohVb0ulNQNWmwHqW1ZmCpySbe3NhbxSkDwEIQAACEIDAJAT0sfe0f5LYmrx3CU0vQJlBazk8z58/jyXROdKEsnF8QiAAgTMSUDNfXXLTHO4Z1TmLzIyFz1JSyAkBCEDgLASM+2wmV6dsfSGtVI800zlyd5WAzmUVLOStJjUg8FzSZoFcwz5k1STCGAJaaOY9XGNQk0tvAj08hB5p9uZA+hCAgCNAH+dQcAEBCNgJaJ6/zAEo2MBml+rmMVn1vnkFuJ76qy/IjtU876YO1qnj0iQEAhC4GwF25tytxG+iLxW7vqDLT1cq75cvX+6VoGxwuzeXYfG11pv4hI6Okn748KG3MMVIix/srRHpDyDw+++/F+SSPvCwlWBZTSt7aksGwiEAAQhAAAIQmJyAVly2PumwSJ5+S4u+Kr9LQX2Cflf8TpG3BrR7D4t2Eo9kIQCB3gRWd8dque7Vq1e9s75t+oyFb1v0KA4BCECgE4Gy+dJOwhQn22Mm9hpkipFO9WBiDWsqORdhziVtGiCtIM2Hu3sJnHfL5l5NiX9tAngd1y5ftINAGQH6uDJuPAWBOxMo9iiKH7wzbaPurHobQRHtLAQs+0/SO1jm15R16vnLCAkhAIGuBPSJtbZfWewq7eSJ+yTbroz4O3wm+ZbG5GUBpfoCqjpdqey3hkZbkqnNvHv3buvuGcO3CMhSjHnjkW84zggQmS9PwO817cqWPWVPn5gQgAAErkFAr7pwfwPe6TAGmtNIF5dRagy6U+eSPU+YPg9pfHegQ7T6vTh3d8yFqvf79+/jvPQNT83gxOGEQAAC1yOgV7OvTino+0J86OYCxV02qi176gK4UAECEIDASQkwOb9VcJDZIjM+XD7n+EyLczyXtGk1aQVpPtwtIHD2jZsFKvMIBCwEsLcWSsSBwOQE6OMmLyDEg8BsBOj9ZysRVr1nKxHkqSdg2X8yw56TGk1Zp66hx7MQgMA1CHAOrVU5PnjwwCXV1lf3z2pSXg5y4iK9wzbxILccgb+6q7ILbQTM7oQOUlb8p0+fBoHn/blVC6XmmF3RvknahZEde7twXSxy2R6Fsp5JT1kGnAHh4oodpMNPCEAAAtcm4H/rT2OJa7ze9ZJKXbseNtEuO6ZoODetpMY46mky3333XRxBLrrOFcfhhEAAAlcloAPVqwZQJuLjx49X1fpAvRgLHwifrCEAAQhckoC/qndeBXusFDC7O1V9UBGfqK6eS9pEQZ+IeUILbk1FANM6VXEgTBkBvI4ybjwFgcsToI+7fBGjIATaEig2Gj1ckbaqnTQ1Vr1PWnCInSBg+XZlwx0sCUm63mKduiteEocABOYnUOxVzq/aYAn1yiT3lfiCAyNb0gabpngx0xYoP5whj0+j7Lr225UPHz7cW1n1Rcc//vijTNwJn1rdmS3XedgJUhVBGZayk3JlefHUhAT2tlypUDYmLHhKlXO1ZU2IEZEgAAEIHEjgSg6Vw3hJpZx2XGwR0GDYjbG34hR4FFtJaY5469aw8GfPnq3us9QH64bJQEYQgMAMBDTwWTVKmnB88+bNDBJeTwbGwtcrUzSCAAQgcCCBtm9gPUqRHisFPdI8is8F8j3XFoFzSZuoHtewDwkFuTWeABsjxjMnx+YEengIPdJsrjgJQgACaQL0cWk+3IUABAICbJUMgBz7k1XvY/mTew8Cnz59Wt3LEeS19VWeINrMP1mnnrl0kA0CEIDAiQjoW31OWm0BbbUBWCfOXLK6uMaHZ3yNuJ6TQO3pSmnlNwmjkqtfZjA+O1s0OdOxSKubI+NorULK9pqvvjeolUikMz+BggpQ0NjFoeCpgkfmB46EEIAABJoTuOQmrUsq1bzor5dgdnSglfX0mxeePHlixPLixYviJTdjFtloOk26qrLU5MOVWXpEgMD1CGwNfzhu3amsGQt3AkuyEIAABO5JIPuamFNg6XEmoUeap4CJkBBwBK5hH5w6XEAAAhBoQqCHh9AjzSbKkggEIAABCEAAAv0IsFWyH9tdKbPqvQsXkc9CIDjLsSq23uWa3sGy+tSEgaxTT1goiAQBCAwjwIt+WqEOzj2+ffu2Scp+OvatoU2yPm8il3mB6YFF0OB0ZcG+tNXNxAdSqMk6/oKtXOfBO7a1R7xABQxNAbQrPaK9+7s8A1WYsor91Vdf7apsnCu4UjVDFwhAoCsBy8vSugrQI/FLKtUD1MXS9AfDq6plV8iMZ5CUzqtXr1azGBm4Je3gV7SMVJm8IACBBAGtva0O6tUncuI6wa34FmPhYnQ8CAEIQAACMYF4dSCOM39IwRJPVqmnT59m4xABAtcmcA37cO0yQjsIQGA8AbyO8czJEQIQgAAEIHBJAqurKllNd+1ey6ZGBBFg1ZtqcEkCltOV2R0sZyHDOvVZSgo5IQABCExOwPfPt1zEXSp8+PDBX2RpkuYuAYh8WwINTlfKwdo7+NQbW/XqmmtAj/eCj2/AOvO911/XS0d05u0aRYAWxQTi2ruVlE481hyK1rP294bapdqSlnAIQAACNyFwyc88XlKpm1TIYjXfvXuXPVX76NGjdPp6B4Q/Sl+NLAdYA+/VWyMDNQ5anY6Xu/Xs2bORkpAXBCAwD4GtaYTXr1//8ccf88h5GUnso07GwpcpdBSBAAQg0InAzz//3CnlkclqiUevjGyY497VioZZkxQE5iFwDfswD08kgQAErkEAr+Ma5YgWEIAABCAAgcMJsFXy8CKQAKx6z1AKyNCDwOp2jiCj7A6WIP7MP1mnnrl0kA0CEIDAWQioN9HumkXaJq+Sf/78udO9+PNgLgUuIGAn0OB0pTLb+j54Qo6ak1qJZAff0jbH9+/f+5nKNBzyVmZtDXRWyZdn9VpbJd68ebN6i8BbEdBkk2VTqaqW9gFouasYjp796aefLAcsf/zxx+AL0cWZ8iAEIACByxPIHkg7I4FLKnXGghgps2Vu2rLTVx+l3HKJ5YTIFZnEAd4aOm3NWY8sC/KCAASOIqAR09YRcYxDj0JhLNyDKmlCAAIQuCEBrQ5cZgz7ww8/NCzBtqk1FIykIDCMwJXswzBoZAQBCNyEQFs/oW1qNykC1IQABCAAAQhcg8DWuvCqdmyVXMVSGciqdyVAHp+TwKdPnyxTvld6uxzr1HNWRaSCAAQgcC4C6k38aTq9Sr5mo6a29OhLfo7ANQ6dOXW4mJxAm9OVqsT2o30LkWtU9Phk2nfffXdIkcsq6fybpRQ0X2DZwn6IFmQ6noAOA6vmJM49aiioLqr+S6dKQRklvnO7HHvgk03j6wA5QgAC5yUgu3pe4bckv6RSW8oSvhCwuKbGN//JsdH+RbnoOqQkr0MrOhq3q1JpBnyS1zfo45m//PLLatG/fPlyNZxACEDgJgS2TlFq8kRG7CYQRqrJWHgkbfKCAAQgcFUCVxrAasRkeamNpSg1n/zw4UNLTOJA4MIErmQfLlxMqAYBCBxCAK/jEOxkCgEIQAACELgeAbZKHlumrHofy5/c+xGwbF/RNleZoH4yjE+ZderxzMkRAhCAwPUI6ACIf0hEH5/UpzL2qqmdn5o89LtjfVHjYt3uXibEH0ygzelKCb31NpqEPu/evUvcPcWt+IxoAYdWmur0mk7B+YYpTlkbzT9+/IiVicncOUSbXbRbV+cQVHncMUtdqDJrB4BmQ1pVGKWjVq80lbLSXw4D60L5Kvd5jj3cuTKgOwQgcC4C/gtaziV5QtpLKpXQl1saEmcLXd7CLm9EB2Y0OJfXoXcg6cjiVPt6t2alt75ZRw2BAATuQ0CGbms4v2U67gOnk6aMhTuBJVkIQAAC9yGw9eaUkxKIFzvKFPnxxx/LHuQpCFyJwMXsw5WKBl0gAIEZCOB1zFAKyAABCEAAAhC4AAG2Sh5YiFtLV9xpsHkAACAASURBVKx6H1goZN2EgH+cYyvBK324ctGRdeqtsiYcAhCAAAR2EdB2Tb+XlMeobTnG82LaRKoNn9om6vfFWnOc5IsauzgQ+dQE/tpKeh2X0ldcd6WmeXNtfd71yFSRdRgsWB9Vkz529/Zyek2Cia2Mi7aq6zv1OsMmwfRRTZXRro3pU9FGmN4E1BjHtEe1kZrPPffmQPoQgAAETkQgeybtRLo4US+plNOOi5iAPx6O7y4hrb6gspX+sHBNFgTDB5f11vqTi8AFBCBwBwIyBe/fv481VaBek3TsbEMs1WVCGAtfpihRBAIQgMB4Ahf7Np2cDb0CT+sINST1BlltbaxJgWchcA0CF7MP1ygUtIAABOYhgNcxT1kgCQQgAAEIQODsBNgqeUgJsup9CHYyHUPAsoPFPzcyRqoBubBOPQAyWUAAAhC4AwF908v/+KS2SmrlUUeZ9K+2gD569EjXDx48kBuv45S///67dgsrjvrfuAv+4Ycf9D3MO0BDx6kINDtdqSVzVfqt7cKrOqsZqGGc97xf/FZFHV9c1XRwoMqi4Fu6g4UkOwhAAAIQgAAEKgns8rsq8xr2+CWVGkbvjBnFA+NYC42r48AzhmwdodTX6s47JjpjQSAzBKYloM2FejXS6osGZEA0BTmt5AgGAQhAAAIQuCcBy3DmXGT00gEtVW6NXLK68AbZLCIi3IfA9ezDfcoOTSEAgTEE8DrGcCYXCEAAAhCAwE0IsFVycEFvzR2x6j24IMiuOQF91UYfs8kme8nTlaxTZ8udCBCAAAQgYCSg3U06x+R7jOpe41NXidR0AlOLLOqbEnG4BYFOBP7SMN2Cs4W7mkpDUZskFQtfQKCJJCQCAQhAAAIQgMDdCOgVFddT+ZJKXa+Y2mpk2W54jW9X6hWeqyemxJNBRNtKRWoQODWBFy9erMova6n1vNVbBEIAAhCAAAQgcAgBfVnastXmENlqMn358qW+P7k3BS1z6ineILuXG/GvSuCq9uGq5YVeEIDAUQTwOo4iT74QgAAEIAABCECghgCr3jX0eHZyApbtK3pV7lXfnc069eT1E/EgAAEInIiA5v1+/vnnsvcRaCOl9lhytPJExX0xUVuertQ3W/fSiQ8o7k3hqPgaKAabJ3j7zlFlQb4QgAAEIACBGxLQ8ON6Wl9SqesVU0ONdJ5268Chn8s1vl2pL8D4SrlrTb4/fvzY/eQCAhC4OYHEmYTXr1/fHA7qQwACEIAABKYi8Pbt26nkaSiMRii//vqr1juMaSqmRnaMa4y4iHYHAhe2D3coPnSEAARGEsDrGEmbvCAAAQhAAAIQgEATAqx6N8FIInMSsJyuLDsoMqe+gVSsUwdA+AkBCEAAAjUEdDxSH7G0n7HUi1x1rvL3339/8+bNVV9kUMOTZ4cRaHm6UlXZvuK+aKhFd73DdZi2DTOKz4XyzZmGeEkKAhCAAAQgAIE0AcukXjqFCe9eUqkJOc8jkuU87TXe/Kchzy+//LJKnkHEKhYCIXBnAlvzKpqF4CPPd64Y6A4BCEAAArMReP/+/WwiNZTnq6++0vslNWSTZ6LlzNWUl2VOncNUTJY5VxEReFsC17YPty1WFIcABDoRwOvoBJZkIQABCEAAAhCAQA8CrHr3oEqa8xCw7Fm68OlKFQTr1PPURiSBAAQgcA0CyxnLz58/662U2iT5zTffaC/osvKof/VTHate3qEVSW2I4lzlNQr97Fr8ta0Cqvd7Vw21QVCNoa0YvVNTAw48abVw3s3cGzvpQwACEIAABCDgCASuiAs/9cUllTp1ifQWfuvAoZ+vRtH+z5Neb73CU+pwuvKkZYrYEOhHIDGvovmTly9f9sualCEAAQhAAAIQMBLQTjK9ONIY+bzRtOSpk5OSX/pqXfPPP//UK2MfPHig1ZBHjx7p7nlVQ3II9CNwE/vQDyApQwAC9ySA13HPckdrCEAAAhCAAAROR4BV79MVGQLbCXz69Enzn9n41z5dyTp1tgIQAQIQgAAEygg8/c+/smd5CgIjCTQ+XakThlpZt3iZTskznq6UzE7+5YJd0QEQfkIAAhCAAAQg0I+AXvRgOZbWT4AeKV9SqR6grpSm8duVZ1dZdXvrBTSaeecbL2cvX+SHQHMCiXkVLVpzurI5cBKEAAQgAAEIFBBI7CQrSG3+R3TgQX/zy4mEEJiBwN3swwzMkQECELgSAbyOK5UmukAAAhCAAAQgcDECrHpfrEBRJyBgeR28Prd17Q0erFMHtYKfEIAABCAAAQjcjcBfmitccM7wdN+u5HRl82pDghCAAAQgAAEI2AlYJvXsqU0S85JKTcJ2WjEsh4T1RZRp5TcKFo8d3IMFQyf3LBcQgMCFCWwZB73Kavl+1IV1RzUIQAACEIDA/AQSO8nmFx4JIQCBrgSwD13xkjgEIAABCEAAAhCAAAQgAAEIHEiAVe8D4ZP1AAKWPUvX/nDlApl16gGVjSwgAAEIQAACEJiWwBSnKxNDrwnBffz48bfffvMF++abb7766is/hGsIQAACEIAABCDQj4BlUq9f7p1SvqRSnVhdJtnAqV7VS572aviJAhOfrXj69OmJFEFUCEBgGIHvvvtuK6+ESdl6hHAIQAACEIAABNoSoDtuy5PUIHAlAtiHK5UmukAAAhCAAAQgAAEIQAACEICATyAx5mXV2wfF9UkJWPYs3eF0JevUJ63AiA0BCEAAAhCAQBMC7U9X6pzh3j3Q+mrNp0+fmugzIJH4LOjW6zoGCEMWEIAABCAAAQjckMDbt2+vp/UllbpeMTXU6MOHD5bUzv4SE6mpb82tanqHmfdVxQmEAASyBB4+fPi3v/1tNdq55k9WVSAQAhCAAAQgcGoC+jDd69evT60CwkMAAp0IYB86gSVZCEAAAhCAAAQgAAEIQAACEDicAKvehxcBAnQloO3rW/s6/HzvsMeDdWq/xLmGAAQgAAEIQOBuBNqfrhTBgtOG8ZHFaUsiFjXxuo5ptUAwCEAAAhCAAAROSiAxbX1SjST2JZU6b3GMkVwHhLIZ7X1pSzbB8RESG68LBk3j5SdHCEDgKAKJeYZ4UuIoIckXAhCAAAQgcEMCiZf035AGKkMAAj4B7INPg2sIQAACEIAABCAAAQhAAAIQuBIBVr2vVJroEhOwfLhS78b98ssv42evF8I69fXKFI0gAAEIQAACEDAS6HK68tmzZ8bsXbSz7A589+6dk3m5ePLkyU2c5kBxfkIAAhCAAAQgcAiBs3hNu+BcUqldBG4Y+eeff85q/ejRo2ycmSPosxWJWfinT5/OLDyyQQACxxLQVMOWAO/fv9+6RTgEIAABCEAAAl0J6BXmiZ1kXbMmcQhAYHIC2IfJCwjxIAABCEAAAhCAAAQgAAEIQKCYAKvexeh48CwEEvs6nAp3+HDloizr1K7QuYAABCAAAQhA4G4EupyuFMSEg7WKWN9V1zeLVm9NFRhv/eebM1MVEMJAAAIQgAAErk1A09bXO1NxSaWuXQ+baHeHb1e+fft2i9V9Zt63CBAOAQikCTx+/Hgrwm+//fbx48etu4RDAAIQgAAEINCPwPPnz/slTsoQgMCpCWAfTl18CA8BCEAAAhCAAAQgAAEIQAACCQKseifgcOsaBDhd6Zcj69Q+Da4hAAEIQAACELgVgV6nKwvOHMYHF2crifg1PPrae8KVnE1+5IEABCAAAQhA4OwEfvjhh7OrEMt/SaViNQkJCOh0UBAS/zz7tysTZ6E5XRkXNyEQgEBAIPHWqvnnTwJd+AkBCEAAAhC4AIE3b95YNtlcQFNUgAAE9hLAPuwlRnwIQAACEIAABCAAAQhAAAIQOBEBVr1PVFiIWkDg06dP+jhQ9sFb7fFgnTpbH4gAAQhAAAIQgMAlCfQ6Xakzhzp5uAtZYhi2K51+keP9iwWHSPuJR8oQgAAEIAABCFybgF708Pr164vpeEmlLlZGPdQxfnXt4cOHPXIfk2b8ZhY/38RktB+NawhA4M4EEkt0iZcE35kYukMAAhCAAAT6EdAOGz5M1w8vKUPg1ASwD6cuPoSHAAQgAAEIQAACEIAABCAAgTQBVr3TfLh7AQKWd+ppM/xXX311AWWNKrBObQRFNAhAAAIQgAAELkag1+lKYSo4eajXu87Ml9OVM5cOskEAAhCAAAQuT+D777+/no6XVOp6xdRco59//jmb5t///vdsnJkjJM4+3W3mfeZiQjYIzEzgu+++2xJP70/98OHD1l3CIQABCEAAAhBoS0B7yL799tu2aZIaBCBwDQLYh2uUI1pAAAIQgAAEIAABCEAAAhCAwBYBVr23yBB+GQKW05WJ04aX4eArwjq1T4NrCEAAAhCAAATuQ2Cu05Xx8cV5SkIf2Pntt998eb755ptbvY/E151rCEAAAhCAAAQGE9CL8Gf2lMpoXFKpMhR3e+qXX37JqixnOxtn5giJBpuYiZ5ZI2SDAAQGE/jyyy8T58zfv38/WB6ygwAEIAABCNyWgLbOBEsDt0WB4hCAQEAA+xAA4ScEIAABCEAAAhCAAAQgAAEIXIwAq94XK1DUiQlwujJmwjp1zIQQCEAAAhCAAATuQKDj6UqdPNy7JVrbrLXJfk7uP/zwQyBYwcc5gxT4CQEIQAACEIAABIwELnkc65JKGQv05tEs09OPHj06LyV9vCJxgvRu7zU8bzkiOQQOJ5AwF4lXBR8uNgJAAAIQgAAErkTg8ePHCd/+SpqiCwQgsJcA9mEvMeJDAAIQgAAEIAABCEAAAhCAwLkIsOp9rvJC2gIC2q/+559/Zh9MLNpmnz1phITKrFOftEwRGwIQgAAEIACBLIGOpyuVd8H5w8TbbrLKdI0Qfxfi2bNnXXMkcQhAAAIQgAAEILAQePny5fV2c15SKWqskYDlwy97X9RizHpMtPRscmIaeox45AIBCJyFQMJcaJ3v48ePZ1EEOSEAAQhAAAJnJKDdYw8fPrS8GuaM2iEzBCBQQwD7UEOPZyEAAQhAAAIQgAAEIAABCEDgLARY9T5LSSFnMQHL9O/f/vY3fWqoOIuTPsg69UkLDrEhAAEIQAACEKgh0Pd0ZcH5wzlPV7558yagXHBwNEiBnxCAAAQgAAEIQMBC4MOHD69fv7bEPFGcSyp1Iv7Himo8DvT3v//9WDlrck9MwUuvL7/8siZxnoUABO5DILFqJQgJU3MfRGgKAQhAAAIQ6ERAw5ZHjx5d7z1HnXCRLARuRQD7cKviRlkIQAACEIAABCAAAQhAAAJ3JpBYimLV+84V40q6Jyq5UzO9YuuiXewirbWF28WAoA4EIAABCEAAAncg0Pd0pQjuPYWozy9ot/1s6OMzn3v1mk0j5IEABCAAAQhA4BQE5Bd9++23pxDVLuQllbKrT8yff/7ZAuHUL/9LTCWf+pucloIjDgQg0JCADmMnjponTE1DGUgKAhCAAAQgcEMCr1690tHK33777Ya6ozIEIJAmgH1I8+EuBCAAAQhAAAIQgAAEIAABCFyJQGIpilXvKxX0nXVJVHKHJX3O0EW72AXr1BcrUNSBAAQgAAEIQMBC4K+WSDVxdAoxPpqYTlDxHz9+nI4z8u6nT5+Cd1Rrd+PDhw9HykBeEIAABGSLNJ7Xn7Z26SD6ssFL5kh/T548+e677/gQFpUEAtcjcMlTiJdU6np1r6tGgWu9mtepF2P0FQv11Kt6KfCeM+9bNAiHAASyBGQPt452aGiQfZwIEIAABNIE/vjjD735QnZGHpr+/f333+XGLP8uD/7tb3/TxYMHD3SxTEEs/+rg2SVnIeTILRz07/In9Rcmy8WCxf/XRyRQ4uNYXZWSr/71rt+9e/f999+r9K+nGhqtEnBm8L8a/X/Muyqmbwn107X0oI2zTrRK9aqB2IerlmxDvbSIIxsie+J8KiWuENkQOQm6Xi5kSbAeFuyYaAsl4kDgDgSwBnco5aN0dLVLAixj/2U44PfdyzTIqd8HasHLfIiFEnEgcEMCrHrfsNDvpvIykM9qfds9HqxTZ+sGESAAAQhAAAIQuBiB7qcrtT6kyaZd2xHev3+vOax5NujEp0P5cOXFmkGBOpo+WDafLbsu/JnWJTW3RLpMtmqkYT8zrJcf//DDD0pH/z579qxAvLaP6BiM9thJX6em21yyqKl/FzW1aUyDyXkab1sOR6WmYbyskAzjqiFdaqD2VT9//vzHH388sMJIzqWexI1CNUT0li2GqipqDvqXLYZH1ajr5XthG/XmzRs17YsV2SWVulgZDVDH8u1KdRMDJOmURfq8021n3jvRJlkIXJ6AjIbGAltqyhGyjzS3EiF8i8CF/cwtlQnvR0DVqfcX6T9//myUX+N3uSvL37JrMPHgEmH5N3hHxjLAl5nS33l3GS40pJqArE68JOAst3xEq5E1DbLMmAnUJJNmmnuXvqvS1gc+ffq0IBHNtb59+1ZFIJ76d5l7dBOPArhg7HcWRUwkwOvXr8uqwarKglxGYzU1BWquuFVbk1Faqu5WXjXhKrjJ/RPVN5WORqb618jBtfS4hlzDGNaU+OWfvZt9uHyBNlRQdWOxJG4FbVfispbOQ+jXwe0SaYbI1zDR+Fp+XZrc61gasi/w+OvmjpOYN9FC/o/cciW1XOhfGS5tY2iSeDYRrEEWUdlY4/CRV1av3hHclIi679i3T+euJiDnX0P7pQefZICfljlxl/mQBJyyW7TKMm48NTmB9BSiTOLk8iMeBLIE0pV8eVw+QKtZ2aw8s0VQM2edeoZCWYauiwfr7+J2VdS9I3VZTJHXettKO0N5IQMEIKC5KTdn7l5EuCy0qVd1JkvG6hrja0q8BwHNWiy1SLM3+nPzk8pLtUj/9juT8oV9502x5ppj1fuedz1+7BmhQFRNii1N2oWrqZ9lpkx+laqUs02ueulC57VYrnNlarmQuddoQWMq0bPEj+NoG5CO5qa/MagZN39MMqCFxnIqRK9hlqZlyspsaWQlNctmD1flmTlQrWxpYkuv39A4aHlDxlOlYFdfFUwnl+zx62MuVUX7zwI7aUlZLWKpKpPYInXGrgNetZwqjpcvX1pUc3Hc4p+6+aWe6JacQtUW+YX66GjzRVOX9bUvLm+jZFjUnP3uwFKg4y2ARSoX55JKOe242EXgiy++yMafajiQlTaIINue6L6P8u4CIXv8dPsS3KBjcQ+WXk/dn7r+tCdcJtXipS9995K1clRS6mqXTOVvMHdcxrbmKdUHN3py3rJKRLMbcoEoFDtb+ZOqzFvxX7x4MWxb25YMFwu/vJ8ZlxfjoJhJjxD1Voefrlwss+YD1V0211EWXuZdHf0kA/ysgrKuQlE2m5FNPBFBXoooHT4b0LVC7nJ3JYkKQs6zcVppAajBb5OaplGqNiJoxkYC6C9RcJPckrRNFJc68ZJHQx1VTGLbMMFWSamXV6vfO9myK/fFGKqKzjYAkTxlxv+Q0pxB2jvbh111/p6Rl1mItl6E2pqGybIe6fWCYAFxF38NzBuuXu3K2hL5YiYaX8sv9Mm9jq6F5XNIXP/6668NPYf0PFJCDMstuToaV1piFsfBGtjRnWjkZVGqpo+zoNg79rTIvIxPDx/gW0T14zAf0m+CzlIVXVnsrZNLfWs1H+LEuOqFBnTLouGy/2dZOpQ/rAu2Su4t9NuueqdBLZMGmk50O8GWWRc11WWTt8Z3+ms1j5cWhruVBCxOiEpTdjubkSrGf04z/8c73dz+Qz2liiFHetm6IM+hofOfFak+Qnp8wTp1PeF0Cqp4bsdFOmZ8d3Ee/tMazfLez1jIJSS7VC0XqHhHxNIw1SplqPUXtE0JoObp/oRrWAuVYJpdVD+yCOb2FUukpTfxTYcEm3lab6tkTxFu6QXKdjDKfqriqV9wtc6V8lLES8XTPjpdpOeET0FSQt5wp01x0SzOpJq/bwSUmmqL/nVGQM6Daoj+3eVVKnF5pGnZlIWipeMcdXepSGXrL83OpGh43/tPFmEvYqnXWypj+j/99FMgvDoq47Ndo4mqptolniqQbLdeXC0fQv63xBM91ftA7Pinnu0q4WUSVw8ntjHAmhCVlIovRqSyC5JVQcfR+oVIKg17LPUnkHPrpzS9WE1TfVCLk17phqa7qjaKqfgF5aWCUBZbVNPhsgYFOe59pG27kIMosfvVdqUsgZ3BVCV3BlNZ2yu8na1ytDclxeyn+96SnTz+HWyUKoNqWrqZb91VxZ6zBC+p1JyoTyGVDPJWHfbDyzrQSQj4igTX8hAmEbKhGHuNszpf+Uj1Aihf2T1jP65oiqxH6vMlhSwBla+lXNQcLjZSyJIpjhBYEv+nGlRxsjzoE9hryvxSWL2eYSwsH4xxkF/Kx17L4q1WlYaBCQU1eSir2zCvRFKtOvqEOpW31E9JyIQKY24d65x0rZDGApKBqqmWKsQyR0IGX89afJUxNWFXLg1HSV0JKHFjNRgTTdyKJ1p3FZAfWdVbtneMgpZciu3eIaV5lLTYB0tdunMcNWqtwPotvce1Gl1ivaDGms25BnFVE31nXyu2EpN7HV0Ly2gl2s5YqlkZ8y2Ipj46LuImIViDguIwkhfbQ0ZeRvFctJo+ziUSX0h9rQsU4N31iAyd5FdesQBThTAfouLoavaNxX2WVmlUZ3A0+bTqN1WObJUcRj5hD9W/DBNjkoxU/TRes89aKGaTNfFJ1L+qGJYBS3q7oEyTCtrucS0D/7ajgK6lk7AD/QYIXTWaP3H1dDXucVxkSk1pjldc9Vyez9Jxqx3JhMo5lzBqL6o8lta36KKn9gqvrPWU3WI7aItv3896i8aursQJJl2k0SHluBf+ueJb2pq9PqhHUFUvm0NWu9Cz848r4/JdHCR7i3a1euviKJMVq9Y8ZLEAdp/BRyQsxmVH1UP/wdVrlVdz7SoTVOWXlVuVtiBQNlMNSijKpPofZY/tfarAWEziQcam01g79yKyxFfV2eVVpOsTHW2WuRBlrZhMjOKohquqqGHL9Vn+dK2Q9OOK4Nfz1cjFbTurXRBBtWtVgHQtMt5VvT2w4QSalv1UZVCZFnsAKms7Adn0LbCqafLVVFiqOaob+lu1rn69KtM38ZQUUYFuSVgZruYjpRK5F9wqLrVYFxWNRQBpET+bDbF74RYZrhfnDjZKdka2IltVEhHUNmUTWv0ZK3y6sl1SqbTKN7yrfmFxe1SBLdXP6G9YknJxlLX+JEbNuKhV2anaJ9qphGyV0QzpyDirFBL6pm+pxyzWoqy3lTwSWGIX58uDaQIyCHtdL9mErr5rWuDlrsRWxZDk+pM8TXpAS772OGnLaU+HmKsErupnqj6njbD9rrFRlFnm+4yD0h6CvTgSMVdruIqvYWVI5B7fUpVoPsBf1dEeqFLoN6EREzCGqA9ST2TXoknMrhUyK+HWdJaRmB9N9PY6Eorvp3Cu64Z+bFfLoMSz1WBMBDWutB/VuwIIxSQ9XbH1O6Q0j5IW+zCmYZ4uF1UMeTVdzeaqLdJMV9zHKXA1siVwNsfs2ib6zr5W3Ma7Np/6fqprYVnapuLEjT3GaA+Rx2jMtyCa+mi7JMaYWIOCglgeyRI+duSVFS+IUNPHBUktPw+pWhp9KN9VeY4NZD7E8e9q9l0uWxfnapVbWowPV9emDqiVR6E6MF6F8+aYbjIXW/VOF5Omd4qnmFR75+wd0irf5K5xLmhrVlaGvWxpbHHnCia3DymXdOU/RKQLZyprUzw1mh1ZyBwZ13zrCRsbV1bmJcKuHkcmV43LmHIimnCpgTccsEuwJoU7shzra8L8KViGopZVHnlNlqQSVc7dUj1RU51tLne1KNU/pvsIp1TBhThcxoMSKNkxNd4CDsEji2lKVw/dDZ6Kfyqd1TI9JLCVeYzVVEjZlpVBpyul+arQiUDpc0gh+Zmu1jA/wuDr9Kg1AXP1FlMGieKTV5TwsdQfqH6qVqctlEtfqal/3Upw6Qi3+piG/pmTJ7iQFul+Xb2ULLtUkMqqNhJJj+hPF/qZUC2oeErndLVOajbcibi4tkozKAL3U7dW64kKaBXdVrVRfJdmwwvJsJWjX9ZLA1Fkv6rIP1D9sbgIomTxR+16KUFfvJrr7AhTWqueF2fRqeDsrOaMqXZxSRulRqEapd5E2tVUm+L6ln2woEJeUqk528U8Uln6hWxlaxtBDepYPmraCY2yXcmxwttzVy+fNs4JCP4tlZdMhz1fxVRvW9+5zzDY3KX1/JGz/bVf7sG1ClTFeoiOqsmrdkw1M+G0jxdVXnQAzf95FL3xHJrnmK23qgnnHQvXm0pXzbKdF+MgS+UUJYe000UghkbWDatBsczz9LlpW1qsYKsH1R+NtOddK2RQFYOf8v2a10zNOAW5JH6q929VauPT2es5Jzg0LwWfhhJPZD3mlmpFVx19fbPX8ihGNvBVwpIhK+dqhENK8yhpsQ+rlefOga2mPlYblzFQrpQ/OK2ZivHTObZY72Ci7+xrxbWra49c3091LSxjS5e1ibkVh8hjNOZbEE19dLFg8YNYg4Ii8B+Jkfohh4+8fGEs1zV9XJC+2nWxP+kTLr6WaWq72yFQcO9P5kN8Yl3Nvp9RfH26VhmrcFRI21JTakcpcsZ8b7LqnS6aVtPsxu038gxVSxvOAaa1467K19Ljr4LSgN3ybDbOPGsoq2oqMO1LYFe3uO0Nt1gbebkyJjLOwi5zsUz16N/FdCgFFVbWEx7jrEqkbOW3R5BeFp7CklXfnqmLWd9IVTTNBVM5ZlfwLdCIYxmKqgQToDpVPNVAyaamlMj6wFuyPGl0qvNquUKnyR9nsnx7tXpQwrU7d6F09PiBmlZmLfWbN/8FTsIwirMDuHVRP6daSWZ5XIW7umcvEFtxZIqDiiSHWXjFQboE8YOfBR3foNOVohDImv05Q8mpYQdyJqpjk4qSTkQ1I5Cn5uepLU4aVOXduNwXzqqTap813ZVslnyabEv2i7UmJ8pNSAAAIABJREFUOwuHxFSIOj+ZHslsSUdxjGZOnaI9TWPWnaKpuP2yaHi96tquTqfK5mzh2qqoi5xtmUiGtDOkTFWxpdeWtL480jSbmrpDS1J+slvXu1pcupRXC87lu1phlLuUVWFJ66U5S6+Ea6jILkEuRODCNmq1wqRr4OC7BbXxkkrREhMEZNYGV0tjdq16kITuiVvpPu4aHrhcxK2yWB3QKn4aS7qH9Wmv9guaiZD9EVvVSZW+/nThRtFb8xQS1U+Z6xoCAr7qcancVfoqi6VcVEYJL0gxa2QoeFaCbdVkhUvUgjQ7PbJa853w9hbUSbyTJpugulRd1VujanOOhVdbpas2uy7SdWzVA2QcFFce1ZNd2Asiu0xl37a6v4Jk6x9RfRhv5B2N5SLRAaUVFEk9K7Og+RnVdv2pRbg//VS4IsivSKdjvKuk7MYn0HHXz64VMiGJ0BlR7I2mlBP5+remHcVYVFbr9nWpuW7YTcSSK/Ea2SqfFaX6JikVlMjS9vXv0swrTavSGdPAVwEWC39IaR4lLfZhtfLcM1CVQV18bN8OCVEzdK6ULEmxDAeaIFeL7mOi7+xrueJ2F6rDxfU2+2B9P9W1sLLyLxFkcxyu+gs1NGO+BdHUR9dLqBSwBgXw40cSZTHDyCsh3uqtmj7OJajOTq57zOqQELUXWRgn21EXxUAkv55VuTAfYq8/iVI+Y6tMqDP4VtvOeoaGORhgTXZp43x5mNrolXVlZSoVTSgWj049kfwcNflV86u5psS4TE8F2ckCJ+LXlCzPOgLpSr50ASpNF3+5UIlvTV6plLVqoFG8qoSKT3+qEvqZzkiptR0UBAJX/kz3YrpbmT6PJ2rUUgllHFSvVJeMrFSdVC5btdSl2dWMSwa7E5WNKXuY1l1tbWsqT/TUAJe9u//ZKP9jA4AuJKHapp4KbO+qMIJp5++Lqly2ViuU5mIulLLkWZ7ShX5K2rTRcEIqcWXh58j1XgIW1CqR1WRVWFvlqzJSEauCLX6CK+Wl7qn1qZGqf7FUP0k4Wykn+gVJq5blqvQqNz9QKBIMXVUXK3uafvoHXqvo03Z40c7ZKKFQQS9q6l/9LdZAtWgrHT0r2rGOetah27rQs/GDI0MkZLb1SUhVNsXMCiZW2dRU0yxJLXmNO1251XttlZzCu/bfWdaKEDdaFYDlwU5xBCSBa++tw/F2olSZ7FYDUxOtTNl/XI6Rsby69ourg3kZ4i1vwFdh61rGesuUO5Vl8iavftJCQjqBVy8UQWZNMf0uTddSbXF9Vp9ygQGEuHXL/qRLPzZQLnFdNDRWWRrSpaDOSLu0CtJCWW/VNHt4tih9bunrhB2I+zhptyr/arvz803kYtf6GjFXWV3GRtk7Ar96jLxWh7i3Il1Sqb0QbhVfVm5knTTmJbN/bCmk+x37OO1YLRK5r3rL0lr9V1o7df2rhn0pWRmQRKbLrThr9bYWr1JZx88qX8mTzZQIWQJyO+Nqn/BnEtUg7f1mJdkVQdU1FjuwMyPlSQsfDxZ8UQu67HR2d7i7Wg8v42cuJZit4X4tSl8nWjTjIHt7STfkdBEY7y7CFPjkqvyyJCpNlbVG9/Lx9K+uFbLaWIzyBNGUVNpVsMPcG3OvFmKo8iqQVn2ins3OdQRkgp9qvKuTCXu1TsfvWiG3sjZWThEQQ5XaXpLGuSn17wHzE/1sON3XsJuIASrxrWrQOzzumGLxEiEyhmqAieavW2o+qszZCfDVXESmYSHuglkmsLQ4pDSPkhb7sKtSXTiyvKDVJrwrUB2Z0pFJkdFQ1VoMi/7VteyAwmVJdrkoMlB6XP/uEsOPvMhwYMHdykTf2deK69jkXkfXwvLbYOJaliHmVhwiI5PIq/KW+uhiwdyDWIPKUnCPO6TBxSQjr0Cq7M+aPm5JXN2rg2O50JBTtVEDSbUa11krKddf65akKnZNFxnU3R/YBe9yNiSwKo+sYoHAYqhn947ig2JSf6FCzFaVyghdzf6WbCdtlVvqjA9vW2pKbbwK580x7cgVmIuzoFC/kLZpIqMRX5qAEol7t1VvSulsZbca/ywYTyFnupIvXZXK2tdly5uVtU879irouEr4veG0Bipth6WUz4frXQRUK7Zq1FI3ZASMCx+r+cq52jIvS/oqvrQpW03WEqjm4FfvymtRSmQqXzRuywrRU8ZmJVAWt39vWayOUJSRzIVkTmi03FLRWNxIaWpJLZvdbSOkLfNSdVeLfmsOWY1O8e0tS/XEMnALOqMDy2tV2npjlW2DqurGFn0gnCVryWlRJ+s5+IrIqKoOxLZOVTTuiFX9slZXSfnpD75WtV/VxYmtu6vtLi2nKKV7PaWvrNOJLHfHna6UBXdqGy/UCC06dIoTd/Cq7p3yMiabdlWNVF20sxgaI5wm0VbblQJVGZqk7yeiFpE1oCqsHllLDFnPWNkye+Qr5a4tjl3a63VJDb4QmazDJHQWC6uyy3JYIMRN2+IMuba8emGR0MJWEq6m7wIryzGLqKCPDPRKd8NOEcvFVrkEdSbRlIKYW5l2avgBmZl/3sFGZSv/VvUYFh573tk6c0mlslrfOUKBez+gAh87gsgOUE9dYbaM8y6vI2Eo0k5F7JPschK2HDPJc+pCOVz42A5kR08qiy1TMHLErfqzJYYL31W3u5ZF2rbI+eya+8US3zJlu0xKgknCyrmqlTZ3icR33WIctAvXgMjxwN9ViVYXxommJTuZXFVX49ygosUdcYHYqpbGHBuWiKVVBroIjmxFjQzq7FbXloKMEj97G4quFXIVXbbn1QhUPa+bD1ERFNgxtYLV3P3AhCuSKJFJblkU9JVNXBfgtUNQ4omsO93aZQMDXSSwqujehq92VNbSD3EyLSsRAZbl5yGleZS02IdOzfNEyaoOxAtnq01jNVDtRT34Xm9H8Y2OltIvbh0SeK+Va1hwNzTRd/a14pqjqrvaZJoE1vdTXQvLqKPzgWN6BSFqccZ8C6LJChWI5B7BGhQwTzziwPoX84y8fKks18Y19FUg6uOMj5d11kpfmwSKe2Flutc9sBDLxmE+ZBVRV7O/muN5W+WqOocEti21Q9rjIdzqM5X1W7W6LrA+izlTyNpPRbBLrioX+MPxZob0/NKu7OyCEVMEjBNBcmIXXFuTBioj+4hbE4OuEcUXh0wbZitD2hrUD8qyAlw1QmwfgiohL6KJ7konMER+Rp2cVWP78iVJXCeWzFbbVJnltIwptjYPxyUVT/cJdUEbF0nLSMRZqlgSQtIELOUeNMat7kBJ6VY6u627KsG0P6AGoppwbEGrO4gnz1WxAz5bOmbD1XITdmC5lbAG2fQHRBCibI2qJCYzEtuEoG6kO+6FpMQYAGQ1i9g8BuVeWcrZimSpseNOV4pRXKIBkfinyngV7oDAmK+9a+wkniyjKrT+YlAFIUwZBMW02jnJ0gXRGv5c7WyCoizubhNyrrpcskdtm9uq5xpoF08ZJMQecGtpYoGQwU+LYfVF3fKlXLKBYVQDN7ZNl8LqRb29stTPAo/fh7NcZ6tK2YDHZaRWrJomx275qzGhq1QDf0i5bDUllexqYcWBlf6B0/2kFzexUbGbEdeEY0MKesBLKnXSdjRMbBnGoCM7sN5Kkub+zF6SaVOvPmJvgvPEl3GO+9CyDivoOv06s+VoKSM/miSRPEY42UmorY7bmP6dowldUCuMfUfCbmzVgeacV0d/fjXT9TBhLNoFqANRqcYWhopzEz9zoaH2yDjIWDHGREs7CUGj7vdTxkS9atnSi0xNE4d/dWTdqRTU6stgNpmwEme5f2UC6CnJ0M+8d62QcWmmZ35Ur2JNEx5jAql8jDj3IKS4ViTyHXarrPEGBJafadeiUiMlvpppv0C5bcUyVxoltaYCmJWZFpBMeOBpdONLU9odJS32oaBqXemRGkuillLfriVAgT1JN2H/btzbjim+GrCVVA800Xf2teJ61bVi1/dTXQvLb4OJa3VAMbfiEHmMibwqb1n87S3JsQaV8OPHY9RTjbxi8dIhZWPABYvFzqj21m9sUAqWvOLCUkjZYkoaWuJusWfLfMhq8RkD4xI5dauM1TkqRF2bml5x6wuKT13/UYqcLt+0m3TqVe+tspDxTE/nqjcp8Nz0SFCBNR3qZEgbClXgS6J26h97YXRQFyEXWxSYlLI5/HS+c5qpoA4HHI6acDi2/lTmrhmPAKP/s6xqJURSGSlNP4vgunIGJs56yVGZyojpT/YzXYsCeYKfW7503Jo0rKipkMHGpECM5adlWBGPbmoISyMBXBXGBQpvjeJxCd4nJC4sR9VdqKY5IFvdQYGH4NJ0F+oCsi2lpi65jAoupGBcD9Vk2la8rF+kQpFhKZB/wCOW4vOdwBqRVjsR50KoUFzt3bpQTasRoOxZCaYeYUukJdxiY7O5ZytStiCGnq5cLc40pqMMgdDHRqqtFciWriWCRJLNUj2QkYotV5qta0iWjC4fZ9UxGmOF0wXXpNMNii/O0e/+g8g1Py3rN7KVk7SsrD2VTSguDosTpga7K4vYRvlNvrJMpWk6fd1V+dZUD//ZLPwefYHkF6X00NFHqutYDKXgx1FB+3oF11nPwE8qePZWP7FRq8XtV4+ta/Vlq89OG7iliB9+OqWmpT2JYFmDr9JXFzOJtAViaPTlV+Dg+rz1OXYMVEzFown5fgEZ/2fsbgW9rbK2e4/pElnyzY6ZC2rCTR4Jumx7DU84YMMsgF/rtq6LK3mPCpD2JKcStYf6rdIMKq2KvnLctCXYzGNhxkFbpdY7XJ2XHCFVOfenAab+ZDwTVnHLQBWEy8Aqu3o11VOnLZJFNnuXUSmwcTZmVWaVV2Xuy+MWb2RVAAUKdRMZ4kTUcWxlWh8eZKc6s5WmKv+qX2exoltptiq4RYsaSSThsKoeMLf8lE3YYlgfPsyjWzQtbmVqYvHow0IvjlNgbZrY5FiSrZDYCzIW9ODSXOQ/hbQXtg9bteja4QWt2DWits1ZvqJLue3Fap/bu1hva6LxtfyqdQGvwzKnnW6w46cf1eT1p95KwstM2Ued6oXlxOoRVWM9rj/5S0tqfrHuvcYapGtI2d2gFE498pIuNX1xGqDc/rZzp8X1WS0xKLV+P2t4thpWF4NSgTIfkq7Vq3dbFVy/atkwZXVMMnpSWX3W3vFjW4PQUKkJk0q34plnvcpgqm6kHdcalVVjg8TlZS1yBuGrDbxMI57KErB0l0v3rfIKikYFV2N4VZ2CBP2fqjBZ4QdHUNfsSxhcY1r3Fke67sn87k3QGD9t2CWVMZ2aaOrEVWE05NzVg69a4GAOTa3SmdYaCS2CpRtpMADXT2ldI5KeVY5Bu4t/jhxuVKoz1ePp9rhwVmVbZJblj8nXdAcxCtWWoArFOY5prYFscdNwWIKYlT/jPjcmoF6pvllVyhk8njawUkEAm9gol6/MQlwoS48sODG0IEQ20yU15kICp/3eVmZ8UWe1tfoQ0ss6Q09XWgrMF13XKvsxxRbkEmM9Rd8Tix3w9H/i17pCX+U2zHakTYbuOjmbXMRdb1uTHQipaubXutXro5q5L+pqHfCllZCV/XHWD1OV21XccVH6Au9Kykeh63SdXHJpXm3UV/nyx9cqo0DOVj+lS+xnxAIoJOhQ9aAfLe227u0BmxNuhat3OnHF7oriLDZK2P3KtnW9OpvQu8hq0t9SxA8/nVI1QO7wbHYwqdJPm9PJKcVGzK/PQT8yuS5OvNgxqPeLEv1+sGoe9LbiaXdy0ssSrmhm8EUd7RNdBHhV+e3Cpx3jfl6fkzCuV64++BeV/r/LrslFGtpJzUsTMvZEYhN9cz9T6jMOstefATGDVUDfHNVfN1+LDXqBAgkHuHx7h+GBFoFPUlMHEp5PkGn8s6EYWyoI1PInL0uWQR1xutOJhQxCgoykQhBh+ZlYdasRoC0xo8+wqqACTzGe/a/y/4+NiU0qgBQfNq+uylZcW5qXjmW0G1SVkQs0xk4/kHBwaTrrcQpp72AfXIlc+0JmcKuriltEEKIH7XMUdowSKR68BFkX/FSydhmaxMRELxibd7VB6WxV4Al9reYo1BCGeR3FfZNrrePbYFBVJEDatkjHTs4J1gBrENTG1Z/F9cS1svhCJiJhDFfFMAZm95bEwiwhamgDrIGy2BLAEt5wWM18yCrwRLWsaQgNC87YEOaJtqtJdurs5qHRUJK053CxZamsvarXN6io6hFUWEHgqtEY5vE2rDxnSUpsV5n7gSr6eF+Ziq9yNkCddSL3pXpMhTHdQ9U3kKmU7S3M1ih+qXgyC10FSJsdyTbAWXUKpoXxW2I8mR80TPVZrSS3zPom/K6gsTRcn812VSJGY3S1y34RFJlf8dz14sDHNbZfk8lKNWZo6TDGbqFairvb/CJo4K4g/It5+koZn7Rhl9gq0OaUlgTjqiJ6EslntXo92MOU45TwfBYJm1eqrNlM9LlDT1eqLOM2tlpsfmBzXpY6GsuZgGhJcFgcS+++4FUTGibV5BmtNtqRJR73u64JVA7GAvJxRgOqgWVniVpcIOrInzEWx3+5aOWLKJ0g5eDnLnOXaOw1PA/pxpbijg1vDZ9dVciitYQJRiB+gWaZJ8orUHP5OdIE7WLVNXLcGLFRDvhqPQkC49kE9/icF4H8qz9Pp9ScqOeRKmvqVQ0CYzuP8BZJ/K4hrtIDbJpFyF1xNOQOlGoyPZQeyftLy0Hu9v7R4oK6MtrFhMgioMrs6OlCxaQytZOJ53f81PrNKzkJs3Moi1Iu/gwX6So9ANoMEGpkwM9cpcc4aBXLgYEW6+QbTMu1TPSuqQa7+vXS9rZdccO3EPPjNHTe0mbczzS+7g1qtdBlHwI3LBZsK8RPcKueJNimHcWtTP1wCe/LUHO9dzLHF0PX5x3PSvHVCfNAwa2fw9bkLAPMVSE7Fc1WhV+VYQnsZKLjal/cooeVpi/zKaS9rX3wS+oC1/GkR6LBBreyKwKVfDQ3EuRY+XPXsL1SeD2OiU4zxNdyfM7iddQ3SfkJTuujLjSySFiSTlYCa5AubqyB45Oun4mqu3VLda9TrV5kLvYG5WB3FUziMR/i6lXBBa2yANoMj9ibZGJKagZFppIhPTa/EklNE231Jku4v3JdU0ZBZ6dks1lLgMQZnhpheFYGP13uy924jFr5GOkhhhYUpiqj9ALHIUsYU/GxC5M+gWPfDGPPMY6ZrntNtgPFmW6FGB3XYD4/aL/Na2Dc8GNzsdo1BAsEq3G2UFjC013zImTvsYZFznPFCXrnuKwVoqKU5xPcal7xAm7Zeqj6MKa443Y6wA9M9ztLWahHDqCN/6kiyDbMwII1FzJmFVfXoPbq58i1PxltZRfL4IdoQNecjBLMTktu5Tv6dGXczHw6q9e9K1ZcHqrugSQjq1Esz94Qi7mXggMM3F7JD4kf+DRL0Y8fmm61YZmVhlgCCyWzLsMqAr0rw5Z2fkOTJA01tSdlmWXbMqD2XJaYzfOK+0UhrXGbZP2CSuKX0XLdb/0vtr1B7lJtL3N7/FWYgQC+7n58QZPw6bwsLoufXfPxVVq8Se4G1Q8b5ZeLXz22rse7TL6EBddbivjhp1OqgMOtHgmauV/W7rq3W9IVuNNi9SLbWXSVrSzxwIvTz7J04qdk5FcpKdD1+IGjbp+csjhdfu5nLJoY6ciQoC3v9ZbTywZKvLcuQcX2K4O7nq0DknPoZIsvxg9ge5dR8/SDSouf6Qj745q4ai0hjIMcrgEXW6VQFt7blAU9dYGQqoH9qEr9ApH8R9qKl3B+/ExXr8esqQdlsXcew0nu0glWuF2EtOdQsHzgUl4uGuLa61UGkvRugw51j4uaBj7AnZPKxkWQoFD0s2u57JVKrMYMRopN0JjSDOrwKaS9s30Iyuu8P9X6iitbV0vikKqaBQOZ2KbZQ8ZYm0X4vcbQadEV7F6peptofC1X1ef3OhZRK9vjIV2qg6wLGQHX1uKLtmMfl+/educEwxo4FIkLx/kCIy/pUlxbVhH5c1kOVPOL4tGrPJCu/bJa0CoWe2Bbm1DscUnghgN8ewWgj7azmiqm0Yycehl6MPC00ehqx0Zqmq05DfduBf6Y/EP9pTnrblubPJLt5HmlF163yqWhmxrUhzjHtnuGK4sjjYt1agtelXh6j0RDa5OVJz0M7+2sBuKlsSxNw296IukbT5nxIMH6n1sjLL+dilKQUeBD9ijQdMHFrAIJ+blKIOsJCGwcx6+Tq8k2CcyO7NQWBnQWfosTDVV+OSeqjb39asu2rmPdJMEP4PhWYrkeI6FyibNOh0jyJrU0m0hgtFel6jeHk3W3YmO+aDT6dKVyzVamgN2wInRlHHdCY0yhE6DyIuinA57uZ2/TVqnFsMdXK2S/trql11apNez84ortKsNyoXouU7IlYU24xeOUDOnNVTUCbD073nBnPZ694xPVHD2ylKAqc2Vn7JIK6ob72fBMxWqhWGrp6oP1gZZa6ixDENlSdYNHHNKtixuaaEvp381G+RV7q6r44edyV6SdL/zW9emU8kuN64BAdsSyVINOLT0QpsfPrKnvkWnXNIPh99aQskyGIPHACGjJPOApP8deNyyTLH6O9pTLlL3YU4FD6xwku5pZn7N3ifilv3V9yL6NBMPs7u3Es9zCz0zUgcDYrrYI18yDyIyDEmCLb2Ut5GoZrQa6gisWxvJg0CmsSpIO7CfnXn8glrPtnoCsJY8F8EPUAC0l0jaOL4D92smwWgTZHjbtJVrEaFipKkvt1ONZ+WMW2qtxBizoFBuftu3a1Xb/Yq8lH1NP9krlSnZAafr0lutTSHtn+xAX2RlDZOWKa1qPbVtbDOUAqBm6Jllz0Xug7VTARDsU2YuyAnXJXsDXWnSZ3OtwwOVklhWZe6rH3konXvYiLX8PE4E1yBaKi+Aqya4L9/g1rEG8XXUXDT+yZcLK0au8KB7Adh2YrFYJH1H2uq14lZ4z8yHZ8nIRGs6HVDaNQx7f2nTn+CwXN9yHU1YcwVpAgFE/y5Kd7amswZSdbytzQcdBpW1bBC61At+j+SReWoa23bFTvOwi25uXJXurp9IGp3ntyrKdp/qlz+4uHZDPxx9p9msmSjnu+4IQf7UrmNlo3n0sBRrkEsjjfmZLnwg+gXRbcFT9C79C+kn1uE6bDkm1aytdgYTp2SQJIBo95pQkatYdXQpl5AyAD9Aybz+yquytycPW/rKrMKrkPtjm15Y6HGd6wGjH7958i5O49vuhWIfmIXFZHjJfU6yXsRNl9CXCW83mkBJf9ckaSmJZglWcTp2NpeGr6RVX+7IHLT1KWcpbT1maZ1lvUe+jWGjU57JFxoXHFjjoHTpVUQkQZBT/dPPRvttq94HiBBMhDdu+Yzv5BTYqXUCJ2uJu2WtjOq9hd53kiYvTKTWM3hkzsixrDRu89QCoMUuiMp9OtXiKvG3flJ4klT/g97YCa99+JDkTBbF6q0d9uGqaAd4yB361FPzAfv6eyiWu237W7nqA37urkmTHEbMJvEu73pHxM9OEXbXfumAclAbY9m7Q/W0VSjbc3m/Wy18vcyezvzrPlkXnR2juv1kmx3wB/GtN2tQX1t4Uyhguuax2uJYV5RpKC7GGo8hVLfxySV83lGRv2TWJn9Yucbd52wnUSQ8l0oINcJkKqk0nM+hzy864bnHrXZq+kO76FNIWFLQP+ez2wRXWeS/K+jgVYtkouAaUhuGWEY1fwVavBxhAqYmJ3lXWZfVwyWLVCp3O13K4ViutJXBkP5WdmckKPN6AOMK6SFgSS83xk7JcYw0slFwcrIFQWDYqZFuZ6vkA19oV3HJR7Lv2G+aX1Sgfb3PrWjPS7wcqKEr/ZxnDJYWL9dE+lsmvjT01WyWN5XixVe9VrbPT2j3sj7Gi+jZ5zFBuFdG1AxPusc/fXfeoD+mGpqzHOzZbhZ6tulTULXRLeNoXOmSoqCJLt4IedX6V0qrv5JrecuGmUv1dZ+LWr+JZhrQ+Il07mf3wVZVrArOdl8QYfNymRp0ZnvXLzhVi4kJFMFLsbFOVqBq89BMpbSgWUIrTqcNKG88l96NMaHYqYHBVUR3IiuRXbJVav2rjUra0r36W3ImRJRNX4L/4sMZcW6p7IMk//vGPIKTfz48fP/72229++jI9X331lR8y+fWXX35psWiTazFGvK1RyiEl/v333/fT+sOHD3/++Wc2fcWRTf/06VM25t4IWpjJPqKm9+bNm2y0VhHevXv3/v37dGoWsdMpBHfVPLMdxj//+U/JFjyY/amUs3ESEV69epWloT21lbkkBHC3sswLOhGXePoi24kuj6ubUBkt1zK29kprGd4syZ6u30mDtdzFRlkoEQcCZyfwyy+/ZFV49OhRNs60EYJBRCDngwcPgpDJf3733Xe+hHKb23rIaSCC6XpbiaE++tmzZ748iWv/wUQ0d4uhk0NhuQjGLFtvq0kkZRlraPYkkULlra0xoJ+sqtwAv9fPMXudlSdtgrLpXzgCfma2cBkHZRGdLoIMnb3frNfOYlfTuWiw/Mcff6TjFNy1zIMVJFvzSHbGI5G4Jm00HZGI0ONW2mFL5xjP3miuQ7NP6ae4OxWBOf1kNYTnz5+XgdIyU9anKkvZf+rhw4dx/fcjxNfB4CuOQAgEINCWgDwlyyTVaqb+Lq7VCM0DNRtj2WfWPN+CBDHRe6Hhazlic3odTrzlQl7E3i4+SEFTNwXrv0EiZT+1lJkYHwXTfWVZ+E9hDXwalmusgYVSNo4siXpMeePZmG0jFM+KaJhv32awS+ZEe9+VTsPIzIcwH9KwOm0lpZ76FB7FlvyzhaeXnGp6rkk0ffr0aXpBWTOZPTy3vS7lhOuVk5RgpRhard7VXWqrZ4/6oGqWVqRgIT6dYPHd7Jxq2mgU53uNB+UGpI8/FPuTNXxUpul85ay+fPmyJgvjs8Z16iU1f2lA8mdrplFvSPiDAAAgAElEQVSGOJpl65rba63dCO5a3ki6uOO8doVYth93FWCXtNeLrPJNN5zmKmebqnLURPfjx4+bZ60E2WmzSlW7GmQi0h2fLNvgqiJRx69crPJxgac+k3LA6UrNZ+3qEQVa45kem2xcEfoXcddSOVHuJz7s+gLj2AGsVKlWF1D31s9Womro3iqpOJ30pIAfX6NH3w31b9VcawE4e6pQ6b9+/boml13PWpp28/UkSWjZLmORbZey6ciaNchqKtdwzJBJOxvSk55qtj3mLITI2Pb9yYssN5+8/6AfHl/vSjZ+/Iwh2KgzlhoyQ2AvActWsOwM8t5MR8ZPK2jsZUYKnMhL3bE/EaCV7+aearq7D2TbtfTuSx6ks/rT4putPnjDQDmNbl5Y6mvqtqBiWDr9XQtaewvCIoBlVnpvvvXx060mbYLqcz9vCpYSX7S7z1g4KE1jD+UPZ3YNWPwHg6yDn7uSDZ69zM90S7eoqdepFhhnS8pbcbSuY3mH69bjClfr6zENYqzbCcGaz69qcqymixnfRoorpNbb4klX4zJSfcHVp5CoFbe61bwJNKFX7L2rYgwzj/a+b2GiIUynfdVNmJMIBC5GQM0tXgg26qjW3fbNU8Z8lelseyNWJcdEr2JJBOJrOThzeh1OPHexa4rSPeVf7HUS/GdrrhPr71q+b74hFWuwt7CwBnuJrcbXHOAh3bT2v1m2wazKrG05Pd6jVD8obm6WmQ9ZrQBBYH3B1acQiHS6n82r7ukINBQ4veR09sqmzW/+cucqN+NM5uqz6cBdvUbNZHJajJvftS8dClSno7ZKOeu6qKIO2zOfrRJplzVtNLKJXziCnL30yo6GmePfD7IA13GstEXSQFJrPb1Lxz4glfV2e4F6czMWysLHHwKr+7BrVMDWsqdul4krkOHOj8jWdS3fVbZqqtn5KBV6j/e52OvSrXbaqMk7W7RaZArsbQpW85VfUblnYzXZssCzn0k54HSlQBfsmCle69pbrvHoyO/89qZ2VPy0O3uUVLPlu2X6D6TXb1S8pexqoSiyTNvqrZrA9FBhSVm9TqeDc4Hk6Zd0LpHljPZwhiz7eORtjNxSY7FyluILIBf/zPYRR60+SqPgUEFWVB+Cxl1ZT1fxNXC1VBI/5QtcY6MuUIioAIEsgXiDdfyI5QVg8VOThKQHzwd6mHv5aAbQH3xphazHLIx9jVMC7PoAl/yoXSqnp4x3JXX5yIFDWOaSWTr9ru3FYov6jctqKkl6uTptgmryPfuzlirndLzDWNgpu+uCcdAuXAdGlvna1Wm2ElWZpm1UNiPtEmi+Rlvfm9SnECu+axoheFw2ap69FIFswc9497YUz24WWRKprEtKpD6FQB1+zkMgeAvMLsFGrilqSnlvYw887V2qERkCELATkFtb/HZROQZjXkC5qo620cw5UHXSYqIdigEX+FoDIK9mIYe2ciJRs1LNBz6rovqBWnlPzBqVze/56QfXWIMASNefWAOHV96+cQO0e6ThRY0zb9mnsVfU+tmM+hRimfcOkfwUmA/xaSSumQ/pUXUTwK99K+E8SPFTo9aqd9yBBqWpbsU4kxk8aPmpwZ0dYKXzaZHnnnHsS4cqLHvkApjZg1L+to2C9Bs+ku5l0kajoRinSyrr7NV4kvU0suNByT/JspTEcNZbDbPHFqaAZ7Z5Kr7sg78LXUZbRj5Ip+1PY/o93uHSVpEzpqb20s89SANRhc86DzImzct9Vw+oyJc/daJiUllksWjwe9QEhSblLLYrXd+a3M12f8plZA+YnZEIOkROV/63aqDJ5WAzrjq8Hser/luu/DiIwJaNC+rASOn6LY7uHcNk39JUgEUdRraPV7LxCeeCvLKPWOxyvwMeloK2SJhV0xJB/b1li/nIfQPZnlUCN/cFxcpSP/1pCx2V3NtBiHb6gKV68TEHjC11Y2QcbNRI2uQFgUMIaKrL0tInGeOVIUormJ5uLsux01PBRsNOu5DTuHzVskNcP7Kud9UiRTbOPwa53PBncLZK6Mrmg7ZGYT7Sfu3FuIPN4q77Ao+5Tp9JtrepMdLOk8teMpcfC8dFwzgoZnLekL2dZkNNgxnngpQDD6QgheCR+lmd+hQCkfSz8m1K9ZxjkZqHyGeIu3u75PW9cH0KzZmQYBMCmgz05+V2panObrDbn54AjIXXksQ9pwRjFIRAoCuBGn/D3pd1VWHOxDHRI8sFX2sk7TivelPg9oPGiXcKScgsz7nt1kCsQadCXE0Wa+BjOXYYqHnyXasSvuSautT+AT+k/rp+NqM+hVgL5kNiJkFIfTWuTyEQiZ93JpBeWOm3itebuVYJs5vx1JS0Mb2rJPbW2sMgd1XtLInH09dbkivm3p2BW0mthmeLOOHMrybYL5B16gK22VfPaFGvawXLypx9hZBmrQ9cefTl99tC8TKBn2D22tLZyUT43YovZDb94giWlX0+J1uMd+tB1YeR++djMSy1K7vrPk42HZJ2CONnL7/TRrNefpOPCSwhlsLaerY+/NjcF/kvcCblmNOV8gns44SFtVqp6mV9vUmnEPe7kzgHabG5W0Zgy/RvhZflsuupve3CnvjeI6OdIFj67x5dbAAqPkcdRFh+9isOS8pjttTorIulv9+7H2iVpz3QchDXIrY9R3tMv5sok0GugwYw8QvGVCsUPvKbpXatB8TERg2ATBYQOJaAce6m7WaOwSqnTVl6unmwqIns1BP5fqC6p067kH///feEGP6tvSOy7CKEn7jfs/vhXMcEgr1fZY6Qli3TLWXJt58psKyWaWL02GWMGP4Skp7B91vuVgr3DLdUOZ9MJ5KTjIV9TXdd+9ayrPkzDtoFvDhy2lAUJ2t5UJvkKnNX62u7oTAed1sU8ePUp+Cn5q6L91wqBUtH5jI66sK3GIsMu95OVbBw4Gsq93XOftwXkusyAnvHBX4uZZ2Xn8Leazm0e63iDEuee9UkPgTORUALQzU9ae/9teeCGUiLiQ6AdP2Jr9UVbzZxdfGWRd5EOjJEOhSXiND2lubiEu/Ybe5+YA3aFl86NaxBms/gu5WVv+0XgepnM+pTWOXPfMgqFhfIfIhDwcUMBNILK2dZ9Q5IythaVmo6vXfYF8a4li2zyTynz63VtbzxdA13GekDIWXvGnYp1F9I1JHDh4TA6anOTqurCXnmv6WxWOyxB2IP3pEb5L78zM6cay+3dFl9tlVg9rigNhe5zSqqipWv7TCKna7zSyIabjt7ohFBv10uvswWwWiSPrEm183nT/ZKpanpbEtRubc9Auqqt1HaThXP4r8NOHUiCBZJVFWO9d+0yTNbVYwFWhbtGmdSjjldKeIFs0tZb6OsIN1TKtFgXU01rNNmYpcpFwcSSJjyAUd5VxU/fEjmpErAcXEKLowLTr35G42JUdoCDsaJ4wGf8cwOkBbtLG5BAYfEI9kcZa7bLjMkhHG3VCLOZVQvVuwGqaVrJ8fnz59//fVXHTfSCFDXGojOYwGcytNeXNtGTYsdwSBQQyCxh8Mla+wfXfypLrK9kmWGawaNAt+g3wKS0ZIX7I9Xf2qsSzOsiMxQ6EYZfBdaI+WyOWvLlJax+IxiB9GCIX9wd/nZbxSwmp09MD0F5txUe4LEXCVgtE6rzyYCjfWq91g4IWHiFuOgBJzZbqUNRW9p65eB2y5NaRWzpk/pNy1s3D2zWl5yqrNu5+qDIwN9n2HJd+9CQE1NqHl2JCXy2ktAM2mWQeVWssaOeOvxsvC9O5Kl4JyeQJn6PAWBCQns7Y98FWqe9dO55DUmenCx4msNBh5nVz/wCSZg4ywahrgdqHGaGi61XZfEGsSQu4ZgDbri3Zt4dm9DOsG2ngbzIWna/e7SKvuxJeXBBLLTj2dZ9Q64aXYou5QmT2/A2RjjrPUh01kBtEv+tCwWS3H1zmWr4bugWdZ0jALvyrcgclrUbOMqyPHsj2THfbKlAwxOFqNGhVmr/vz582w6XSP4m0zqh+RGUbNYgnSGCWZ5x0GnDQ+Byrf6OUOnnLUqKhHNAh14Jr9TxTPC772+ppOrFgXbju7LWlnNVoSyHP2nLBVV8StnUfwcjdfZHP0zKYedrpT3mXa5Ym3jmYg4Tk1InP4MtbxGI55NE0h8MGfAqbYt2fa6ZVvpVIbvbZ7G7IwTBMbPWxkzjaMZh53FZ+fiHIMQY+/lDwyCFJr8lCMV2704ZdXJtqtrcRZxiGX70fh26u/iskgY6xWEaJAstv1qWpDdlX5e20ZdqaTQBQKOgKVzN/aPLs2pLhKO5SJnJ8PVFoI+XOlPfGs01G8+1zLpIO3KRmRyErLAFWfAikjbAjowteDz2mXlIvkt/lt2RqOGg+/ObaVjnJvberxfeHqoaGxT/cS7TMpZ61Gm6SRj4TLh/YbDOKiM4U2eqv+gk/yQoMepRGeZ9NjKoubZrTSXcKNB2ErEOKm19fiAcN+fVHbSd69LqamSMmsjF2X8FNYApGQhAsbVuC1Wh1SMArfW4i1v6Ug4BCCQJqBPZAc9VDp+cLesYwoSuepPTPTgkg1qMr7WYP7KTu/mrnTptf6bPbTQRC8tBCeGD5WNN5awMkEcthhpOgRrkOYz+K6W+2tmlWUW2m6BrZnTqHk2jb3SeCYMWjrfYXdplcNQk1FvAtdY9Q4oaUO8v9IR3F1+anlII8fVW20D0+t9Lq+ansUlwkVMwNKhqDK0XaqIxVhCLKekslV3K/G24el6yzp1QFv1J1twxTsugrzqf2YlUfmOMY8WXerXIi25KI6lebqkZLH3LoS5Z/depBvjkhpNci/VbPwZNnhnm+qixYHHoS+800YD9sT7y1z9URnNUFU6FYRTM3FxmTMph52uFNyC1WW98S5RKpW34kkiozGqzJfHjyIQzG35YsSVwb/b9dri/RQIsDfZvfGNIhmdyOzowpjdajTjp+q7djD2HtQo7aqm2UBLf69EDtk3YPlucO/Tp2mAFgnTKXDXJ7DX5uyN7+eVuJ7BRiXE4xYETk3A0rlXLqweyyc7OdXJcLXVOtgB0/XLPwlX3FeqbN1I9lwHerdqlHwbrQtytNLnnL0OxkdlI2V5tpZy7+d8Gl3rslqXZVgfYdcMfn12l0lhr/ndG98I6jJ+JuMgY4nfNlpZB+HjMs5U+I8krrU9t0wk9QX9XIXKV4pY3lqSYDL+VlkRaBVgy5fbUkGlNmbLy5YAhPcjIC8uO+BK5H6UdycTtHeGOfC6E0pxCwIQ2EugcooDN3gLOCZ6i8ywcHytYaj9jIJJVP+W8bo+BUtGiVw0+9F2yIM1sJRI1zhYg654LYlXjjuYD8lCZj5kCxHzIVtkCC8mkJ2E6bSMUixw9kF9y8hiZiuHjVkxXIQs4SUm41BHrO2F5XRlmWdVIKdl8tAicEHWex9hnXoXscRYzKXTb1OEy8J4YZFEGo15SVBa5mFtU2JYmqeTdjbBLNtynPBcnIWA8Z0+6jWMO6Oyiu91+fbGzwqwRJhhp43xzOpIU2CkNziaxeWWSJZ+p7nkFtfanUk58nRlQTXqt7qscVQwdNEGDmObbF6EJDiGQMIBknsx7C0XgbJBB9NqZLJ3Mndv/ECLxM9AwdWYXSdGjWPOVuRXFVSghYOiGaXdyiURrgGP0aIWnIRP5Gu/la2E/eBkhczKlk2BCAGBvUj3xg+yS/y0tM2uNiohG7cgcGoCgae9qkvlRvPVNIcFZhXs7VrUa6ot7P4Um4ay9vdBFORusaWyycUyaCinIZ5yefHihXRRx6Hh548//qhzldK0ONkCTS/wiF4u5R+QLh4pW5zP4sQtnC3eY02ts8hQEycxgF2SbfuC8xpRp3p2r9+4N75d2Qv4mf3g2DESc3IC9VPh8qnavlxPx+32SqXOqNWy02p5WazB6oNLYNbtTDx7yK3iKVb5cnazo1LuWmqHoCNTR8C4GufiBxf2ihQ8WP9z77SqRmSq+fX5kgIEIBAQqPxw5YFmJFBkwp+Y6MMLBV/rkCLQucRKr16zZL13pip9tyUopqQp0ziwJgRrUEOvybNYgyYYaxLRZELN483NAvMhNcXR5FlaZROMJHIIgez04/yr3gE3y/yM1uCKm22QXfanZb2yslvJynDbCFpL9XdEbHGw1JmtZ3eFW4RRk+w9drDIzDq1hdISR25YtmTFc56zCZIkW75SzbLZw06pLObe9b6yXAqeavv2ogIBgkeyn6EO4vPzLASMp64qp2gcjb2z4nvju4yyF5ZZOMsuxGxGqxG0bGdx3iSkXrq6msJNAq90JuXI05WqRntHAqqgnZzFuO83mqGbVPobqqkq0XY7l5GhxVU1JuVH21WfZeUtp7T99O3Xln4uO8CwZxfH9LeGx3ddiEVOF7ngwljQRmkLBIiN3lYiR3X5lg7iqJ1z0w7Vtgpx/nBs1PxlhIQQqCFg3B56VI9To5p7Nuu9zH+cL/ANdllmx8F4oTFdlpiSqu9wVam0h1JevXwGzWJrVWz+gjAyHBkt2IlVvJ4UpLOqQteKZ5nw6jfft6rvrsDscnV2wXtXdpeJvKtSXXssXF+m9Wa5XgZSmJxAk9mkwCepV1megN0UqJ5b+osaqSq9kXNZezv5VaRy4fR2jPQcmu4qziGzuKsyE9icgHHZMpHvgQ6eZXozkPzt27dBCD8hAIF6ApXexYFmpF73rilgorvitSSOr2Wh1ClO/enEStOU1SvxsRS50G0PD2ANssXROwLWoDdhS/r1UyLNzQLzIZaC6xSHVtkJLMmOIZBdw62c3hyjhctFK8WWCdWE7+SSanVh2QrIOLQV7SAdy+S/vOVhG1eMJ6D6nRgJ+CR+sk6dgBPcspxrmq2NW+QZ9oHfgKf/s97l9lNLX2frvHvcQs9FHnOR7crHiEEuzQkYK5s6O+NGzbSEuwY1F95pY/QS2Utjn9MY5mgFNdyyaLucSTnydKWE3tX2FiXt9AMo6Z9xsm3nlNO5c/cQAtnvI2nf8PitOcGhvlZTEjJGdtutPUn9SiRQcDUj49Bx9dlsoGXSJJtIfQSj/91PWuOAx9Kd1NNYTSHbQvWUZdZjNfHKwOJDBZX5XvhxbNSFCxfVICACltlei4cwM8yu3ssAxfWaRr9X1ZpB13lJP6+EdsaJoUQK3GpCINjhbR9W+LkbB1Zdvayzr1aqYfpI42tmyWMmCsHPXMVSFti1hZaJxFMTEijrJnxFjH6C/0j2Wi9Z+Omnn9JTHHJH1eWpw2o1F5eVqizCuax9vTunKXq9mENFo6rld4W6VojCdZdp/LK6dJanAl+0QOyjVukkqmV6M9DI4rIGj/ATAhBIE9BWksp1lrQLkc792ncx0YeXL77WgUUgF9T3TgskMS7UFqSsR+Qkx7tfXFLGbWEufvYCa5BF1DsC1qA3YWP6lWYh0WyNAsTRmA+JmYwJoVWO4UwunQicfdXbx6IVcKPnU7CH2c9o17VlArzejOwS6T6RZ4NvnO03Rutajlk/ZwYhuxIwJq41Jss01Gxt3CKPili+pZFDj2gWIXvkm01zsGDGbedZsYlwRgJawjbOVDeZdGKnjSpJsJ0yUW0Gm4KEJEfdMtY6Yx3uoYVl0XbxFQ8+XVmwMavTjFJQDPU7gYIE+TkhAUsTVRV9+fLlSOGVoxuNtK2H8t0tKsvAdd1Mb4HZdbhlGcBISFcKFoH7xTFKu1cAHa83Qj6wy7dUV8usx1442fjacDn5VsusCnNGwEbNWS5IBYEmBCzbQy1mv4kwnRJJd6yT+BUJ3YOPCvZeQLIcuJW0hzulCWL3uaXNWH4TliP01VdfFahvGchr+NPPy1reL5WV/EDvNytbNsKVFryzyu6KgJ+5C9dWZMZBW2QIDwhYZqWDR+KfarZxYGWI/AodrpAToo/MyNqrSstD07/yQhWicK2OPH36tDIX4+M1zuG5rH2rjlVFo1oht+Tzf/3pWiHDisxYskTrQSAYquzNoqa57c0rjl9wsPOQ2c5YckIgcCUCltFoWt8m7k06i5PexUQfXnD4WscWgXGn/paQXXempk1f880PWIOtUh4WjjUYhjqdUaXPoJ0hmppIZ1Fwl/mQAmj1j9Aq6xmSwoEEzr7q7aN7/vy5/3PruusCZZCp8VtSrJIH3Fr9tMy8FWxoLxbPONtvjFYsRpMHTyFkE03TiRjPllT6jWkZCu4a5bF8lrMgd+MjrfwrY3b2aNMKZleBmCciYKxvmqjRQmq9Xuy0sdu9mztvFzuTcvDpSm2d3Ht+TDNKxmGG3S7E88u99xPbZSNmPwJ2p1AbiI2bceulVaNQr6ZNXb/++mvzzWRqO4kWp70m+mpl8wWVgMmxO1oCYQ78eSwH+yqXsZn0IGnZuN/p9GlanbOf/0lrd+xdbNSx/MkdAv0IWI7SHdjjNFH87JPFwUJC5d6gLFL/tN5WZOOU0NbjhLciENSNspGyBjhBOqvidV2sstS6yQ+P8RrC1WpjDMTPNIJKRGMclIDDLZ9Akx48nqr1s6i51kmnV69eaZZPGxbVPelf2QeFFJyAqhGj5tn09qaalJs/O3nH2lxfEuxBQC20cvbvcA+qYBK4x47qHqVDmhA4C4F6v6Lfa4DOwnBVTkz0KpaRgfhaI2mv5lU2S+YnZd+h5T9luU7s6NXLZSwp2ONgDeysOsXEGnQCW5CsyqLgKf+Rer/FT82/Zj7Ep9H7mlbZmzDp9yZw9lVvx0eTwJbVScWv9+tcptkLi0gsx2QxlkXQnJtldr3JGodRQuPMpzGaMdOyaIfPspaJPfgp1THLngRJVe83tlXNuEamqnjg3PW0ttFIr22RkdptCdh3V759+7YJJU373PnUiXGQPq2BalIHLIlc7EzKwacrRbxgfGKsrJbiVJzYp9GC983PEBvRnT2a/e3m8gu//fZb1Yrmxx23GMrlshwt23o8ES4VdMJB7U4++rK3Q/9qWKhVFqn57NmzxLPcakjg2DGn3XM6diyXzV2zHk3esbGrZO0e6q5kibwQwEZREyBwSQKWCcSzjzPTE/HH9vuWSuWfgJVn2HvjoJ/dlngj1y22ZCBcBIJFvsSsWQKXZQivUYl9gJbIa+tWoMhqtMlrXbZhpg3Rqsq3CsTPrCxuxkGVAO/zeJNFRIvRPjXS+Z3DJngn71ib6EgivQnY5zC3JMnOLm492Cq8oAO9vA1sxZZ0IGAhUP/i1MPNiEXNQ+Jgog/B7meKr+XTOORaEzWVJxW1NN9j78GbN28Sc0TNX6uHNTik+vmZYg18Gsde17sNlx8LMB9ybBUldwgYCSQcCaVwooZsdHsG7xO2+E5dX0drrAaXjGbpZ1UfsguyDeFoRGBJLd0qLSnUx8limUHIejUrUzCeLRlczYxKSSpLTMvGD0s6BXEKZtoLctn7SP0QYG+OxL85Afvuyoat9bY7beyzdszMWFzcpfEeazazucuf0ZmUvx5uaHRiTR3zLu9KbV6Twq0kjy1IwYHPVsKQzmAC2hxsdGolmIZY+lN11fBbD3Y6/TiAgDa6NWxBAwQ+JItdRqlAwgPf9aWXSdi1a7ItsoDP8oh6suw8go5nDD4Pb/dQixW/+YPYqJtXANS/HgHjq8vmnAizF8eBPbtdyERM3zfoPRpSlfCz25KKqYctMgeGywsqGwTFg+5Yi94rhRrKxZkGIWevdWc3REFx9PiJn1lDlXFQDb27PavaYnm5RhqLHIayTiedLHdHEjh7xzqSFXltEbC4cFvPLuHZdbL04/V3CwTITofWS0UKELgPgXozYtxbdh+kTtN6tgUW0uXe5KJAgKlMNL5Wk2pQmYj2DFR+f1KvP27+urGESJr4ze6K3ssEa7CXWPP4WIPmSIsTLOhZgrzqp1OCBPl5CAFa5SHYybQhgWssNmk3vNGo9l4ZD4rGIhVmJIDW6qfFcR0JX3v3LbsmpP4pWuUphGxVl7bSMZ4tqXcatwSoCZdUFgOlzfavXr2qyaj42eaD2WJJ/AfnLE1fQq4vRsC+eq4WrY6mVcO5504by1a3pYKdfddrZTO53pmU479dqSIpGKXYDwRnizyu/QXyZHMhwpwEjK8p8oXXqEZPff311+ql9KVHvfh2/KfzfHm43kuAtXDLZMFC9XBWFgHGL2YzKNrb6IgPAQjcnIBlAk4Gv9V4/ijaxonvo8TL5qt9PEu3qwWD5ht6gtwtVUKPHPuKh0DmO//U6HhxflRD4rGzhYyOx1gctq7DcE3lWEQduWBmkWdvnLMbor36En8wAcZBg4GfOrsmtcU+d3FqVtcW/uwd67VL5yzaGccOCXUss4uJx+tvFQhgcZ7rBSMFCNyEQL1H0cSxuSRtTPThxYqvdXgRSADNaVfOaKkp1X9l10ehXTQJX6LyY5t+Ru4aa+BQHHWBNTiKfJxvE7ehrU2IhSRkAAFa5QDIZNGVwDUWm+w7Qnu//tUvLKORZ5Xch9bw2jJFMNKGJ/z2QOtTtMpTCBmAbftTmyKMg6M5PwJsdGVVb41bL9riNYrXNlNLatMKZhGeOCclYK91xiPfJ+UwQGyL57CIcfM3ldtBFayZti1oiwDq6c56ulLbf5vw0qAlcOzkItvPdjeRgUQOJKDhaPGgSO1H24u//fZb+bvLSUt9EFJe8oHqXCnrfmdWjeOTSV6oY/eE7KVv78l65G6XUzEtAgQ2fFf6ZZHpI8q4XeypfjbqYqBQBwIioI8MZzlc/hU+lrFZllLXCC9fvpRl+/z5s3FRp0YYiytS7KLXCMazqwQ0YtIYR3VDNaRsMc9yJlNeX1niqzLHgZZaJxnmP+adNiaTDGFi/oTsIjCtn8k4aFc53jxyE9fOYrpvznl+9efvWOdneHMJm+zSME4F90Ntmd4McrfvrAoe5CcEIBATMG5rix90IYebESfJVBeY6BmKA19rhlKQDPXnFROfmizQMbGL5smTJ82H9liDgjJq/gjWoDnS4gTTk7fGZJkPMYKaORqtcubSQbZ6Ak1sXeTj3KgAACAASURBVL0Y6RS03m2cXem9QBnIaTHyrJIH0Fr91Hq3ZYfhSP7GWioCk7S7tBisU1sa+FKfC2aMWzWERDr2GTDLHrBERmW30tWvLM0mT00r2LRbDppgv3kidhtit0vXQNq22u/aP2k3oddAHWhhr2n22htk0eqnRQB5jFOcrtQ07t5ju1oPa3KMLd7oWfl+wVblRzrDCPz444/1eS0nLZ8/f65vWn7xxRfaGawd6no3ZFtjXS8nKYiA0dpYRtQ1PI3pG6XdJYl9hHN4l28RwD7XsIvSVuQeJbKVF+EQgAAErkHAso8N63qNsjZqYXFFRq5bGMUmWjGBeNAdJ9V7GG6ZyqHWxeVCCAQcAXpqh4ILCwHLrHQ2ncGD/aw8RNhLALuxlxjxYwKWgUP8VBBy+OYGy/RmIDMGMADCTwgUE2hy5udwM1KsftcHMdFd8VoSx9eyUBoTRxtdKueUNG3VxF5JX238SszG27/gZEeHNbCz6hQTa9AJbFmyBc5/nFGiFceRCZmQAK1ywkJBpBsSsL+9otKR28uW9cq9xBrGt8DXDEDz15EkVLD70k18jIQk3GpCwFLHlozmnGuyS2XXtAnYJZFpW8G0gjWET1KzEZi8tc6Gq1ieXbbu5m/YOZFLYzHaWqWd4nSl6m7BZkrLHs10q9DJt/fv3wdxnj59GoTw89oENChKvMSxTHfNeGqg/t1336kdymg+fvxYhy1brYuUicRTjoDxEwq9X6hj3CXTZEui010XxlcxLY80z92XxHJtcQR7l1Qgp6VzDR7hJwQgAIGbE7CMoIy988wk0/0R3YcrOw3BLJsDBi9lOfG4aE5Am7osbxXRu/ObZ+0naJn2otb5xLiGQECAjiwAws80ActYPp2C7lochmwiRDiQwOFzSgfqTtatCDSxA4d3YQUm0eI/t4JMOhC4NgHLlFSWwOFmJCvhIREw0Ydg9zPF1/JpHH5dv9OgPoUFQuIggSa+9Hro5qywBs2R7k0Qa7CXWNf4TfZTGreRdFWExGsI0Cpr6PHsJATOvuqtfXGWZcGFdu8FyqBMLb4T65UBtFY/LbVi8K4Vi0iL+gUTjK24kY6dgKWBL6nNOddkl8pede30zhuT5nnesjuv5PYRhxabmnzH7rysaiS32zp7idTIM+2zlzyT8tdJcOscmr77t0sYna589erVrkeCyG/fvg1CCg55Binw84wEdPRRdtBuCnfpqP5pSVzrGfKlNAZWbde/TaZWd0lC5IWAcRqi9y6W9GyUKyzVFnfd5GLXdPzh3r992NYEjiWRw5lYhCQOBCAAgXkI6CidpUvlTa7zFFlvSYwud4+9Pr1VI/1VApaXIskCdH0PqPE1N8ZhwqqakwRa7O0koiLG6QgwDjpdkR0rcKslBHmSk8+eSUJNs2iGR//qT9hlivVzMcj+RVAid7DYrapBgI6ftyKwNKtKlQ/vwiac3qxEyuMQOBGBa5iROYFfg+2pTTS+1lRNQzOZmt2yb6WNhdcLwbUVqXJ+TDNgianXFy9exPnWh2AN6hlWpoA1qAQ44eNNmlVvvZgPSRCmVSbgcAsCYwgk3jcRC6APZsSBnUL0RlpLyqySWygVxEm4yi61wYvF9hHEKUavd1j1cFUlvli8ozh8NeTwKetVqew+jMq6fgC7KkMicE5oCYG5BYF+BOytVTKor6mcbuqnyOQp27vpmxuoXZMYh7My+lSznK7UXhm9DCb+kmSi8aiT1qijZpATb/TkdGUC+LVvLXXJMo6q4aBKq0q+1HONx1Tfzv6tVDnKsoz6k2rLpjH3rwIXVrpVA635s5qGkIG2SNV1GGARQLo3nzRx5WIBa+xILEn1i2Mk2UqAUzBppewF0jmjjboAdlSAgE/A+JWAy4/kDx8c+oVy7LXF3+a07bFl1Db3ZeyTTrP3MNxS6zT/OPkBnoWhfNHB3m+67O58925+JuOgO9f2At1bVRjNYDSfFSlQR49oXVxurRZRJJImvvSv/jDIaZi71vbSSXH3tgTU0G6rO4pDAAJNCDQxI60cmyYazZNIE7bzqHNGSfC1Zis1fXzy22+/rZFKxwDevHlTk0LiA5iqMDWbahJSYQ0ScMbcwhqM4Tw4l67bVHbpwnzILlxLZFplATQeOReB+Ve94/3AW4QHH6WzrFcOFmmLzPXC1bda5vNH8pdIds6TtDvWqRNFZtwZtaQw51zTrmqmkeDld3kliptbEDiWwC4bMuG8zSl22uzqpm8+BtxVx3bV3qMampzGWU5XCoG2VFp2XvqwNBwqnghW1Q8OFqt+T7Jlx9eR62EExhywdOpozKw/eaVa6nj27JkLn/limTyV2Mt+sl02cSq99EFIy2SK1Ow0DDB2vTpz3pxbYPfS6X//n3/pOIff3TW0q5d2cHb1At8qhcvYqFuVGspenoCl3+Eo3eWrga+gPEn/5+r1yHWLVQEIbEXg3bt3lqSaf609yJRaFwDhZwEB/EzGQQXV5s6PtDqvrnOMR2HUvM0y/bUcqjxKjFPne/OVpFOX3TzCN5l8rjzncBQN+R6tbOlRKpAvBGYgYJmVmkHOM8qAiT681PC1Di+CQABtWVGh1DQNrVxrz0CxA6AhTGKnTeLgZaDI3p81Kru8cNgcioILrEEBtK6PaA7NcngjLYNaVqdtKul8dZf5kCyibARaZRYRESDQlYBxaXKRoceuvIR2rFcm4PS+ZYEvGUZuHTeKtJChc+ldQ+rT3zUyusCq6y596/GSAgQg4BPY1Skc3lpPutNm18rCrhLxi/Ia17tYneVMykSnKzXpvHemKTFHnK1z8dmq3l/MyIpEhMMJDD5gKX01tfr8+XO9jVKrGtN+x1JY1NY0qDu8o21VQ9TYYwsQJ64tdJ0KxThCVkcSS1UZcplCdBwGv8xgcHZOTS4SBK5noxLKcgsCpyNgeUPbo0ePTqcXApcR0KSJxRXhdGUZ3gmfsrjcWrks3jdmVNnie5+l1h140MhI+2LR8DNdgTIOcii4GEmgfj/iLmmX7cjqNeTBDs56l5xniYzdOEtJIScEIACBCxNgAHXhwkU1fK0J68CLFy+06F8jmHYLvHr1qiwFbTbYelB7vDqtd2/lSPhIAliDkbSH5TV4UoL5kLYlS6tsy5PUILCXgGVp0qXZ+/WvLqPlwrL1/CzrlYFq8/+ccLHYUh8c2El21Pz/7J3t1da2tq43e5wCVighoYJACQsqSFLCChUAJSyoAFJCQgWQEkIqCJSQrA5y7r09jo6GZE9PWx+W7ev98Q49sixNXZKmpr4spllCieQOzzaY/K3z+myqwOfNJpJD4AIEPPs2W2Tz7DttNmn1m48BN7FqUdmqx6kCHeh0pbKnI0/GzO9s/t+9e7fv3r98NMXpylnCd/OUTn/58uXWelhIScpFI3ZtLFa1bL232C+qvuf0888/l5xhTtIKn13pPB2ciKGf+tSQrslatfKV992LWHmisc9q0gqsta4Wn0S63kD35h9+iOvV3dwX1lF3K0rye20Cni7vDndXHm78DFLNPOsWElWf3RlEYMQoJOAp8dYrl58+ffLkgtVKD6X7hMHOvE9Zk9PBCfSZwTj76s7ghYh4ENhNQF9m2f3uBV4cZ43gAjDJAgQgUJ0AKro6UiK8BgFtWdFnc0vmgbVPYN/CtFplvvUlUNWxz+Cu60Ab1OVJbBDoTID5kM7ASQ4ClyFQYu20hiDjxLM0OYmhzWY9p1+kdVezr32VLTYKrqZ7hwCeitF514pHpFA0PetqSBTHJgIXOFuy6XTQBfK7qXwJDIGhCISDGB6pOrfWy+y06czNU5TDhumzo6Nn9jVMOP3pSs0U7zhdqRFLMtjTZkrM0J6Vb+S0tG6h+qBtvkklaS3zdD+kPhXwzTfftE7LiF+fptPhUmMNxnhXOkVDTf2f/mRzy5G0rP6HV2cF1uc/nz17NvsoeKqD1MxLIn94WuLwjJAlYUkSVd6VHbZp4FQlUX8kEk9NVTXK/0p5yE22aXlyxJATuImOyjOODwROSsAz2hzkS3snJXwusT0mUOd1i3MBPJe0mjVbFViWVetv53tqXT5mWZV8zABYqoXlgp1pAKR2GXB4NEtAdaZ8Vq08hlnZJk81ec196a9FKsq+TFz1L3KEKTK5pzkWTTRp6s9jJxvyj/9I+R1fSCSEwJgEpDfGFAypIHA6Ai16+dNBQOC6BMZR0dhadUu2Vmw6Xam/3bFJa2mXwo51T41rlhJVVdmxl2YpNvwDAbRBQIGjBYGmexOZD2lRZHGc9NExDdwQ6ExAd0j4U9QdGP7A5SE965V8Crac82wM2vzpmR/ozN+/QDCO5TmLN3jevAf01LHA6gKOpvbqBfiQBQjcjcD1dtps0nI37wE31XaxOsWZlLFOV2pniXbTeq64CYWhwGqWW0+j5VPMXFwZkOIQAV2YozGM1j/yqtKUj+zsR48effjw4ZAbe3TqWOcqPeP5GILGlppx0Kaxc30/SYQl+WpmNfNSfc1JKmt1hCxN2Gij+aaxnLJ/SFWMKxhuCAQCt9JRIdc4IHBqAs4r485lQiyViMZ+Rie7adS9lMQF/FdNL+Wx87rFBagOmwXPEmbriysF52K1ztAzw9aEUwiGnXmKYkJICNQioPP/+qDVpvnn1aS1v0EzOZocm/63+FDXqgyjBRh5aWQ0VsgzS+DOYyjWqmarBJ4QOIoAeyNy8qjonEl/H2yt/sw9KepgpMYaJbM3en3H6Urji70lpz1Xs4w2WEXUIQDaoAPk/kmUqBFDWuZDDDgVH9EqK8IkqqMIqBobimhkA8CzJhiodlijDGnJ4ZGNVfKYWEW3B76S67lDUuuS/gxq0cEfuGlIQzM0TfcUkY+sG1sApDK0oEqcEGhBoHVrvepOm9bcWpT1UXFuYnWWMyljna5U0Wrl+Pnz55vKWOff9Bk//yv6HokuCYzDa22s0UGmOBXc5yKgjVDv3r178eKFVh2SCtM6I7pTURqkZ53U4Qdl0zmYVPbVZNRUNdFw6uMQWmrSvje7NKVeqp+u9KxjtTvWe7exnF2+PD0LgXvqqLOUDnJCwCCgG7mNp9Ojs3xpbzUjBFgloFHY6gcmFAnrRqskzxLAM4bq8F1YzxiHWneWStVCTuzMFlSJEwLDEtA+Qs3JeAwSZxbUkakT0fwYxylzYjDJmeADgVUC2iylWffq09Gr6RIAAhCAAARWCYymorG1VovsqADqyvUt492pa0OShi2bNgloP4OxjUny7BaGF2cJoA1mseA5OAHmQ3oWEH10T9qkBYGEgGdNMLzSc8ejVsk9H/tjvTKUTl2HZ9dK5xOMnvoQIFAxAoqRHcagbGSxkQ0CEDgjgUG+58JOmzNWnhYyX/JMynCnK7Vy3Pp0ZX5sqfPXaFrUTuJsREDXomqqUaNcVRv9VdyAZQusOtnnBkvdo7jp+Kj2jWkZpufXemxQJU81UaIDlvZZR41m9XGFivnNT3fnWdCZ3naTOPY3xnJh8IHAsQTurKOOJU/qEKhCwDMp3Hmeukq+iGQfAeeCVkW7a5+cvFWFgPOLm62LW9N5nuxcZlFqkFlUD/MRwmBnjlAKyHBhAlUWkiteFaWOSRPOVab1JJVm7TQ/1roXu3D1IGsQ8BCoZdho+1S7iVZPRggDAQhA4HoEUNHXK1NyVJGA1p1LTldKEsWw6XSlkZzW9Jse8kEbVKw5RAWBmADzITEN3BCAAAScBLTo45+U7vD511hsz+k+KX9tUo3fwl2LgGeXQufFYo9IIfudZQvpbnXUGh1sTXeQ8Jc8W2KwvVt+DRQ8gsANCdxhp80mLXfzHlDZ9xvhZ2kv/z2goFsHMCoV597NKbM6I5fkmo/2JUD4mRDQwsPLly/VJfzxxx86j9dn0KIbLJ27gRNp/T916eujR488t8ooTjVMZV9nTa+0e0zFunqoY+t5b5u/6o8dQPJsuozXji1/WnEuPo8cHwjUJYCOqsuT2CDQn4BnnWD1Hun+Yu9L0e5hrzeM3EHJs0iwapjtSJdXDiHgGWJ0GFV5ap1u0G26z+wQ/iS6SgA7cxURASAwAoEqSxH6ypW2JmuSrfxopQyVn3/+WRHqcpgrTY6NUNbIAIGcABZazgQfCEDgEAJM6eTYUdE5E3wgEAiogRTuPNHIxb/1RQv3xkhndVU6iL3PgTbYx423ILBKgPmQVUQEgAAEmhI46aq3Z00wcOu8RWGQZdOQ/bs5PN8E77BsHWP3bKSZwnPsNuY2sruK/TZyBpENAhCAwESAnTbUhISAPXZIAp/l54inK3fMOOcHJpcKQMfVkilmbabk68VLuPBPCOgrQTqPpyWNv//+W+Mc3THYdAt4u1tVdVJU1d6+tjHkXQPI6VzlJT+SpOkVKYGQ2dwhjaGlqdx/h49qjvEBUUWobmbTdM8OGTa9wr6BTbgIXJEAOqoiTKKCwIEEPPPUTU2pnnlntnSVtsfI6bxusSozAXYT0OGT1Xe3flZpNcI8wMVqnc7z5HmMfS45aRVnsIobO7MKRiKBQB8C5WpN8zCa8/FsXrFzJJNV04CaVd50h4wdJ08hAAEIQAACEGhNoNyWaC0h8UMAApckoP0DhflyruArFeP8pGbeOP1YWBC8DoHzEmA+5Lxlh+QQGIHASVe9PWuCAW/nJWmPbJ0PfAYUl3c4rzbpyV8i+Tdkdq6rRn1gndqAc8NHJ+0pblhSZPmSBDZdq1iRwK122mzSckeVSMXC7RaV3wTqJtJsQiOertTHv7eueGmXzKoBN+U/P4e54zDnLEo870ZApxN1Cl8DHp201OHDt2/fqi7VPSGgc30//vhjdbD6xL6urPQceFBL1MZozb1e8lzlBFYLSx8+fLB1jkrWqWGMwpJtoasSjACSQfMprRe6NvX6hrQ8gkA7AuiodmyJGQI9Cajj8yTXc57aI8/uMLYtwUBaplTyjZtZ1OMsD8yKh6eTgIYPngmRdp+SCXJ6ViuvVOsw9UPRLzmwM5fI4A+BMQkUqjV9H03zMJ4uyci+Dmdq1kizf3ybz6DEIwg0ImAPsholSrQQgAAEIOAhgIr2UCLMbQloVb3wm2JaxPfsAtcUnLHcbxy8rFg0aIOKMIkKAoFAYctiPiSQxAEBCOwjYGuhYVe9Dbso59BzspdV8px/Tx/PYrFWAVpv14yz7PlIcQjfYT09pFXoKFzQKUz98NdtzXm4eB4BNqn3C+TXw4QwELgAgVqt9W47bWpxu0AVWs3CJQ2AEU9XqiR2nHh02p15sB1prdYVAtyNgJZJdAxS/cd02FLfs58OW9qXInoo6TywlkY8IZ1hNJf6/PlzT2CdFNUm+Dt8lV/FpyIzCktb8bTruuSApSqGTrTa2DWe7zB9s6nX3zRqsnPHUwg4CaCjnKAIBoHxCXgWMNQr9ZynbgrtkmPFisTyUdhs5PrOzqw/nuci4LkiTGON1s3fswtNYE90unLVON9k6p+rUlWRFjuzCkYigYCHgPMrG6tRGRM1q+9qmu7NmzerwewAmjRWXrBPbEo8hUA7AiVKIEi1akGFkDggAIHrEaiiRq6HpUqOqrBFRVcpCyIZk4D/8skl+T1nI40hj+a7+nw6GW2wVIL435ZA4TeeJm4lLYv5kNvWPTIOgYoETrrq7fnO70Sp7s0Zq+Q9p/sUSYcdg6uiXjKAdoSu5qvzYrFnJT3IPM7G3dUh/M3XqTdpzioWY6gkOCAAAQgYBDZpp6V4brjTZhO3m2v1TQbAqjmxVAk7+1/ndGV+KWWO8pdffkkqsYzj1ns6czHwuTwBjXinw5bagyVdoN3kL1682KRBYkQVP0Ljn0vVBjJtR75P61hdYdIREV2ute+ApTSPfTGX6oauP+0zUWJLElc8uROFmTzlJwSqE0BHVUdKhBA4kIBnnnpTr3RgXjxJ25YeXapn3ajzUpanWAmzj4CnuCuOcZaE9IjR4ZDnkngt/DdN8LUQYOQ4sTNHLh1kux4B/0YWO++7Z6W0xuOZKLZT15WV+oyaHYanEIBAUwIlW4qDYIzFAgocELghgSpq5Czr/Z3LtwpbVHTnUiO5ngS05lu4RVtbru3P1mgd35j78hzOrAIEbVAFI5FAICGwunclCR9+Mh8SUOCAAARKCJxx1XvTdr7OWxQMmy0UU6HpGOLBkRPwfBO85y4F512mU0a+++67PEfD+tx8ndrWnMOWWizYplmaKiPBOHXcEICAn0Dn1nrPnTYX0Or+GlUYcpNpvan2FgpW8vqgpys1W7TVbJUpbE8xC1O+sUZn3krw8S4EVgloK5i+IvP69WuNjnTMYMddqdImVbZzSYy8CczKLyGrpDgb+ZiesgBWN/8pgAYGOirpz4IKXTHbe8el6xTz7ilyvzBTyE1jm1UmW1MnPAQMAugoAw6PIHBGAqPNU7dmePPJ4lW8rButIrpMAOeaUIfVoOvVutVpJib4ltoRduYSGfwh0IjAqr7ypLt1ZjjEqa2ExhUuIZjhkDrVDB5XVhqIeASBPgQ2LcgticSxqCUy+EPgDgQ2rYYsAali2CxFfl5/VPR5yw7JuxEo34Vij2uM85MaTPX5pK9gog261SgSug+B3QYM8yH3qSTkFAKtCZxx1dvz3efAbffMc4hhk+N665Wbsn94YM/Wx56nW3VHi5+JvePUH0+VkKvTIzdfp940MhpzynqTVLtN1iq1kUggcHMCPVvrbXfabNLqN6+Qm3oEj2E2As//M4IQszLofNfz589nHy156uSYzrAtPdUuz2S4IpOOjTJLuPBvQUArGTq1qNUO/dkrIknqCqxDeonnpp+aS9VHLj2v3PBo5cePH+NzpyKgoezsmFCeGrhqnuXVq1eyGwyeUjgqZUU7G094UWFUNOFnB8emnmyTHdZBeJK4MAF01GiF++DBgyDSZfqFS2YqFNOADs8axpXGoquTxfoQTLePKYxWH5R32yKaBO65bjEaoivJkwy6Z7Om9tKhOXgkOVetWzXON5n6s0VzSU/szEsWK5kanECVafF9Ok2fxNo04ZaTVCclO7ZDP5UnjQ8EcgLqxWYNaU1OFs4V52kN6LNPDyQZmQWYhOEnBM5I4Ob6wVlkVdSIM627BavCFhV9t2pzt/xqF4paSsngSKvMWkfWd5xzdJpuNdb9tYqdv9LIB23QCCzRnpSAtoiUS76vWTEfUk6eGCAAgUDgjKvem4yunouDzo/S9hQpFPQdHJ6uuc+ydaBtmPEhTHDYe1NDsD4O1qltzptMuE0qy0634tNNszRX2utVkSFRQaAPgU06pOSjEnfeaXMBrd6nNiqVTaxWzYluYtsJjXu6UvsD6p6ujE9PTVB0WsCmw9M7ENA4anZZol3elZyOAWthQzXQOWRSd/jp06fdn5n0z6VquH63WytV0LGq0S060wlYo3R0Gdf0cSDh0p/6Bo209e0u6X2VlP60k3v1wi5ZLVJKu8t0d/3clOKmUdNukXgRAugo6gAErkdA9pWnEykZw48GbXWs6AEyWqZqyeM55Ka0+PBNLeDHxuM5Wd3hQ5saPXk4nGveXwMNO1Nn/JywnaPyp9iZ5QyJAQI7CKzqK0+cO1S0TNDyLkZ2C0crPQVEmD4Elj7cpgnJO5yuVDbLOVfRSOViEAMEqhO4uX5w8txhTuQxn2W9P5e8qQ8quileIr8MAZ2NLByhKIbZb4sb35TRNHXPTdhog8tUVzJShUAVs2HHwhnzIVWKj0ggAIFA4Iyr3psW4ntO/zpXyTft5QslhWOVgGdisMrUwaokIYCzSij8aDvbV2HefJ16kwm3SWWFytPascmUXe0pWktL/BC4M4FNOmR3a735TptN3Dbpz+tV3U127KbaeyCr/z4w7dWkt9qIgq476Jai5XTlEpnb+kv76xorWfY67qhPPHbmoEQlgO5IdKabV2Dni8qac+VGRwT98jhTHz+YSiEM/0Rg4jyVjraG22tCGvHqlKzwPnv2TINt/ddBTS1o2Ucr1e+Kc8lx2UKq/uFcIFOYIq9DwCCAjjLg8AgC5yXgOV6l3PVcumgNc3VcfeextGeRwG+ftC5K4i8kMEhxO8WQ2V+Y356vr04znSs7HdBhZ3aATBIQmCXgNAVn3w2e9oRMCBY7ts4kx+9O7rdv325aAMhjwAcCEKhIQLbN6jhrNbk7D8RW4RAAApcnUKVbXx2IXR7jbAZR0bNY8IRAQkCnHLX0nHhu+jl7ilLHqIxtAy9evNiURGFgtEEhQF6/GIEqZgPzIRerFWQHAmcksDobM+Bki1+kHWq2pBA965WdRSrJzune9VSMnrsUjJ3tOdvOhn0uQOKzaufcfJ16094nT81M+Hf4uVrEsQxV5tziCHFDAAJ+Apt29e/7iAA7bdSp+ef0NpWIv6BPFNJvTZ2F1aVOV6omLU0l6yBTUiQqy002zYmqKaI6Cehzj1NImYZLNccZ1e5gWlaRubw6MaH4d597dB6tnJK44ThHxyND8ckdE9AwQMNabQrUhZYhTIlDEyIfPnyQ5dHzo6G5wP55mTHHcnmO8Dk1AXTUqYsP4SGwRMD+0MD0ln9ktZTKUP6rn+JLBiNDCd9aGNaNWhMeKn5P8983f7cpm5esdbYa8QwqNzG8QGDszAsUIlk4KQFPX2BnTcsVW5dmNdny/v17O1r7qWZL7nAZoA2BpxAYjYB/GnNJ8nKNtBQz/hCAwCkIlKsRVkmWCrqcLSp6iS3+VyIQdiPszlR+d6URp0ZS/Qc1aIPdhcuL1yNgz9868/v06VNnyCkY8yGbcBEYAhDwEDjjqrf/UFDnLQqXXK/01KJBwngqRodl60DDv4QhG3u0ne22ncM6tUrZr148NTNUm24O/wyYP6fdhCchCNyKgK2QYxRSzvGBiPiR7Wanjfj457v8JWJjP+9TPyt/X3MsjaFPV2obzVbDSzaoPteXM83PzpV/zjxPBZ9zEYjX7fyjl+p5VO+l83urVV1W9WzdtuXRxYxxNo3AA1KYawAAIABJREFUOkC4daLWiO0sj+KLKyXz7ClKKSIFk07XDQb+PiAmoBGF3lUMOqs5AmR/LvbVujjvuCFgE0BH2Xx4CoHzEvBcWNRznroDydX5iDFnSDuQ0dK+J+8Xqw8dwI6ZhPOLm1sPzOzI7CVXK+1pJv+H03bwPOMr2JlnLDVkvgYBdf3lGdlhGMxe6rJJEmOP8qZ4CAwBCFQk4J/GXEqURc0lMvhD4CYEyvd7OZfYbsIzziYqOqaBGwJLBHTWsXDGJh+n5PteQurxN4WDZ2sH2qA1YeI/EQF7/taTkR2mC/MhHrCEgQAENhE446q3XwOXmy5+mNrn6ZmY6imSX/j7hFzdslsRhWf9ekputIsrJZXdygpHPRUhHxiV/zCSDfOoLHj01SQbWuuoMiJdCEwE/Dpk9kDEKkZ22kyI/LrOsytyFfupA2xiteMkVH84Q5+uFI4dZyBnJ5RzT781079USLE/AVmHB7ZYTUzoSsPVYYZ/iBUA+hdR8rWZEMmFHfGNoJqqNr76ozLSApj2i//99986MaIXNY5Vl6AxdlxwcstH/tJdQqqQCq+7c/Xu6vRTN86bNin6B07d5CehKxFAR12pNMkLBGICnp1nOxaJ4yQGdNsz77ftUp0WrH+kva/oZcXJGHvw4IHO9R1o9u8T/kRvDdL2ZX57oG2yij0Rtg5jqxFbBbWWbcD4sTMHLBREugkBZ9dv09ix2JPP/dpJJE+VYofD/0mi/IQABFYJfP/996thVgM4jcPVeAgAAQickUD5WrA9EDsjk1oyo6JrkSSeyxPwT1DMotAOrXfv3oVHcht7tl6+fBlCdnOgDbqhJqHxCRjN0yn8joUS5kOcbAkGAQhsImAvOQ04SvJrYDtrmyitBnZOle+Yl9YrWvXW2rfOP6yKcecAnvMnO/jvQ6opSmfbUS0d4faOJJu28D1bViLYOD/9hpxnT0X/fNlFHMvjz2n8Fm4IQKAWgdat1T+Rde1TJ5t03c03Im7afeevwLWazI54/s+Od3q+ohNK/oY6CabJo2TiOB9IaMfMOCedevIkLYOAxrRVZv+NJIxHOtenqmsv9G7VKVpfcb6iFmEcLDTEPvyRNsqH8YZONuoQ4yaR4jtL/fpd42r9HVhbNuUxDyztp47fOYmjA6LKbB4JPhAoJ4COKmdIDBAYloDHAvH3vMNmMxEs/uBC8kg/PXP3+VsX8PGYHJptbz06e/78+bSuJtNRn8nYajReoCD6ZMFT3JtmoPaJ7RFDB7xb17p9whtv2WvDrFrF6LAzYxq4IdCZgEcJr4q0tad2Xp5spLvjA39GbDyCAAQqEtDEdTyFuyNmpjd3QOMVCFyGgFY3NF1jD6ZWM6u9EacbP65mqkoAVHQVjERyeQI7trskTHQxXRgiGTtnDrzfBm2QFBk/b0tAQ4/CvG+dnWA+pBA4r0MAAksETrfqbQscZ7Pn9kjPVPmOD1JrCWzaKqmhrk41nHf7YlwuR7n9NadcQv8HEd6+fVueXPUY7KkV1qkFfNMO29HmmiSPXcRxjRrw9G8sHm4IXJtA69bKTptQf2Q0qnfz7IDVKwq2qRcIqVzDcb0zKaPfXTkR31R7VEeTrxHnx6O3zkltEoDAJyXgGdM2zZqGu/ZW462b8v2jMmMlpmmWyyPX3hoJP/1p0/ymCJO55h0TFpuSGyqwXweGw6tDyY8w1yCAjrpGOZILCOQEElM8DzD5XG9UaZ8X9c9FLhE7qb/HxrZt4PKMJ1+CfPjwYXmcxDBLwDOvZLeU2Wi3eo5Q67bK7Alv42XVKmaInRnTwA2BzgQ8StgWSRtz7QD508KTV4qQxeCcKj4QGISAfxpzSWDbiFp6C38IQOAyBOyvmnqyiRpZooSKXiKDPwRiAtruUthYpIWmj4nrvzHJrOXyON2e7sIMSlQ0bc/yIq12BAp3Vmi/ytYzP8yHtCtNYobAzQnYa3mGQTI4t85LaZ6p8h2r5LHyZ9XbrnKrfHpWCefapeyBMVcrbIu9J0m70I996h8ZlX+Vo25O7fKN09qxhBe/jhsCECgk4Nce+1qrs7dSLg6chipk6D914mfoL5dC4Yd93d8DFs6c9CEw+ulKUfATD8ji5v358+ekJPTRkTFt0CA/jkMIeMa0rQWzPyq5aXoir/lLwqtFXO94w1JmY/94ukH+qyPq+N2zu/1frhqhXZydNvLPEkBHzWLBEwLXIOAZMV5ydtXOlH868hrVYMqFtL3Hgt2xbrSJUjw81Iu3+qbGJlDlgT31vAN/jwXbutaVw9wag62CtsZ26vDYmacuPoQ/OwF90cDT9dvZ3DEV7LE/jUT7dwpbP6BmCM8jCFyegJZyCr8i7zEOD8SoLwFrqlbz8/rTtVTJBwEPFIykIXAZAjtMiyTvhZZGEtuVfqKir1Sa5KUpAXsDgCfp6WPi+SfFw7vSdQfesos2CAWB4+YEPNPjBqIdRkuhlcJ8iFEcPILAzQnYS06F6q4FW+eWvw5rlCF3ulrKA2qHKo5nuna8HiS8g2N1UtFZc8pZTV9L8cSTbGzwvDJCGFtpjCBhHxn85pxHP/SReUolVix2uv482vHwFAIQ2EcgOQ9lRLKjtbLTJuHpZ+gvlySJy/y82JmUE5yu9BMPleznn38O7tzi9Ff3EAmOOxCQzaq+4dicau3BGGxs2nqVHB008tV5pF2+zc7Iy6ZHyVzzJrybEhozsPOzCmoXmvEZLQsSSY1F327c0UGMlpfbyoOOum3Rk/E7EPCMGHsuXXRjbmfqbpbGhN2p7Vubo/HwUIsoWz//3K0KnT0hp9HYmr/z+lwZk+cCvorX/pDwuTJbKK1T8yiV1sonycg4Y+FEMH5CoCKBfBp2a+SaFtuhoj32pyFJZ20gSVAIRnHwCAI5gcIv4EpFrJpSeaJ9fHSc8vnz57JeJKT+pEWfPXv2+vXrPqmTCgRuQkBHl411Nw8ENU9PsHuGQUXfs9zJ9VYCmg1zLssuxSxF9PLlS0MdlR/gXEra6Y82cIIi2IUJOOelDQI7Ltw21IKRUHjEfEhAgQMCEEgInG7Ve/UQ3ZTBwrFhQsn+GS9PGyG3ToYn3U1/TW7kZcBHq4cnu1UJ59KJClSTGAOSXJ1cZZ16KjX/HJT/NGOf+pDso15KVMp2q9Zaigp/CEBgHwGn9tjXWtlpkxSKJvScpoJTiybxX+ync/LzFGdSTnC6UrVn63lI7VAJH/zIbdOtsV2s+pIdg4Cz4zFiKH9kjHtXh3xx6v687JiljRPa6h7naEEy13y3nW3+VS7njM/WmlASXsKrhquXlT2n1cSSqHj3KALoqKPIky4EOhDwjBgvObtqj6hlaaxOOnconc5JeLS95nSaflhdd7/EZl5n07cz8GOT89j5djOpIr+n1tmrwlXEqB6JTF87zqbtyE56tKeeOjDJ3FkheNrIaDCRBwJbCZRPIByyJ9i5+WYrjaXwN7QJl1Dgv5tA50q7W85aL2r2rzDL5dqpVl7iePSpx3z1SgH807ZxbLghMBEobCxXxVhoYHhmuq6KbjVfqOhVRASAwETAuHbSiejNmzdLIbV7qfXnzJaSDv5og4ACx20J+OckZxHJXOk/wdvZdGQ+ZLbo8YTAmATs5bwBV71tgQPkTRsvw1v7HJ5+Ycd6ZTLHNeZJvH3EWry12tOtBqgileYAPfVBab19+7ZKitUjYZ3aj9R5NsFZJfzpFoZ0yuPMXaEwvA4BCBgEnK113zKTM3KJd5+dNs6VBZ1GYcDrr3WJQWtU+G6PkjMp1zxdKZrTsnSylVb+GpYcPrncrbBJaCsB/8n7rTH7wxunKzeN6PzLvUaKfrH9IVeHW/6o6ob0E6ub7lGxaYbFWfQjtIuEUrzxaNgalcjMz4SAv8U5K2oS/+6f1CihS2z9Tb3PbvKtX7xkplpD2x1/8v2C2Xh2LBXMxjOU5+oo44YaxjPz0lrPJxuPmPBt12riU6xLqThXN5de9/iPUOs8cm4NYyuQSyrVrYhCeOzMgAIHBDoT0KfuPH2BIZW6CV3jZgSYfZSY+rNhbM8O3VMsgK3S45C4DydQOBwuP1e/1KZ6bgU7vBQmAfxrcrMCx3OJswEO8UyGKrEM5Zotjg13CwLohxZU28UpA6OkyDwzXe2EHz9mVPT4ZYSEIxDQ1HG7WdDCZliLT6EYGGy1CoJ4jiLgmZc2ZNvRgspHDcyHGCXCIwjcnMDpVr2dCq1kYLi1Snj6hR0fpI6jZXFwtVBWa/JqDFUCODde6oMsgwic59pe1KAqxsSc353RzL+O3cYvHujWpbhLKxGJVDtM1iQGfkIAAiUEdCTK87oMHukiT8gkDDttEiD66V9ZiI20PJ47+FzpTMo5Tlf6r8wO9U/VVHNJ+SQsu2kDIhw5gana5P49fYwBv3/fjIxvp8mrrHX+Bp493OqGOp9rvmHf5vyswgjtIq4Y4WriyXPHZFMcG+5DCKCjdmD3zPOWb9ycFczf+8y+bnheMlNGfm/yyDkDeFXtbRhyqgD+aYhDaovmTDW98v3//snx7t27QjEUoSeGdvuKlLoqZGzjqYD4hKenUPaF8XRDdhvZl27yVlziyaPws2mtC6nUddgKpAPYutlpFxt2Zju2xAyBVQLll7E4pykSSTwdUPJK8rPdkCdJaPppq/TZV/A8ikDnuuHPpmc07Y/tFCG1rFOSa52Mco5Vu9GYXb2aUldOO8/Yd8v1lRJCP5yuNAu3fyWrEqfLflOBUdFN8RL5lQjsG++sEtA01yATnmiD1cIiwIUJyLz3zEsvEZB+2DEEYD5kiSf+EIBAFQL2wtNoM5zOvQfdxvLOo0pb1yvV3cRf/9n6epWKQSQ7CHiWTnRAcd9JmB3y7HjFbvK2utiR3Nlfcc5BOY/ddqDhvENsn8naQX6SgMB9CDj1hlMLJdzYaZMACT+dPEvmBEJaZ3c4Jz/FKj/Cc2Dek9UfjSzOcbpSyHacipRhmquSHV9AP7DASLo/gfxEbmcZjG0i/qGI/2ilkVyLjEsh+mVrIYARpwRzngEwIjnXo6dPnzq/HuQcRPXJfjLpwGxRH+x1U/HrAXRUIN9tnlcpJqtx7UrhkpkKRXZbRzyhvwRBlWrHOvFSbEP529baIN+YyIlplKjvIGpwqLtTNIDSnxzPnz9XMb1+/ToP7/Rx2g/O5S5nokmwxLZ3DuOTSAp/ysIUYZ1W1VfERtvSXZi1Ha+361MmYZz2vMzgHcIf+4qtQJq2o2MzvjV17MytxAh/MQL+JlA949LAHjvQSFcTFPumbcuHFckIyBCyyiMWV6pg7BNJ4bClsEkaC0vl1b4PwIqpqCwS235r5MZFkVujqhLeWI5ltrMK4daRoB9aE64evzYplgxInVMc1cWOI+xsscRJ225UtM2HpxAIBPzLsuEVj+OQCc9ZwdAGs1jwvAmBktGKTBRjdGAALB8YdrYumA8xSpNHEBiQwLlWvWWH2AJPhEtGhZvKyNkvbJ0CShTp1tc3ZeEyC9z2xsjC+VsPUm238KTirDOeFFuEYZ16E1XnSYcR5pqmfGmDkCeD+0xWT8yEgQAEnAQ8ekPWjlMLJYl6eqvplW4G1ZTc4adOnDw9pZMwb/TTX5TVBfBPfo6DSxDyMylXPl2Zr5d/99131asCEV6MwOFjFWMO1N8n+adBPZMLFYs4GedXjHlrVLO7HxIVuTXOM4Z3dlG5Oj0qszqTEO/XVAUe5IOsRwE5abroqB0F5+kCalnGSTxGx7QjI/Erl8xUnMF7uu2v1k1MLnwKyJ6dj7uwcaqH7qr84YcfZifEpQ00Q7rvnIMy6JyEbWeOaoYltmGU0O687CgvGS1i++DBA1V4EdZp1WfPnj169EgHWcvvBd0hT4dXPP2FJ0yJqJ7hht1OS1Jv+q6tQE6aqRbEsDNbUCXOExHwqMFG2SlfVXVOUOTyz87w5MEMn1lDyAhf+MhpIxWmwuu1CHjGrbXSSuIxamY7EzqRYaifsq5LNo1p2n+cb51IEmMZolyjDlVwFxYG/XC6wjXa3WpeDu++9cEme1S4moWmAVDRTfES+ZUIVO/lZRYO9RExtMGVqit52USgxMzQu/tmNva9FefLGHXGwWq5DzeoamWEeCBwEwL2wtOAwxNb4M6l5pnrliG3VZMn0bawA6+3wG1PJ/pXFfdVIW1X8AwBtGF18N2PdpMfqvXtK6m6b6lpezYhi+oI89U6Su2xCZWjrSqrLlVigwAE9Fn/ZE/vLJPdrdXfJ3Zeozxw/8NE2KnVVTrJFYizBdTB06PV24mR2KtLCcX7OZfC9PFXXxzbOaresspOc7pStdM2dj0QnQeIPVER5qoEpFacF540ImB0Uf5RsacTbSS/He3h/VwsXt7Haz732NKPxevj1v5+j2JUu9DifR+R7FSSSQeP8HaEPD2EADpqB/ZcZeWRGD1IHtjwSSxsT9JGbMYjT8yny5SR35s8iscbS1m+8OyqPWBJGtcSn57+GhCurmdraX+HGaDBpye/2o3abhI2sRM8U9i14OtODB2knGUrLDppKRtshLnyWvn1x9N6/7FnmsZup/68dA5pN6gLn1rfyhk7cysxwl+MQM/OLkanpYLCCR9dt6LOMY5zk7uwf7F17CZJVgMPsqyyKicBAgHPuDUEThyFVcv4ck2JVImQ5/r59u3bEoHHWavT51eWMqLCHXw31ZLkN/QvaYnoh0MqTOGZnwO/lKQJBH2w6RBo/kRR0X5WhLwzASmiku4jR3fUGDCXJPigDQIKHD0JaMq9Z3JJWlpA2W3dabJamiGJ0P+T+RA/K0JCAAJbCdirabv13lYx/OFtgad4+iwhaZnYk9COLRPxJLwnv356U8hLLnDboDwltRVjHD7Z5Rg/Cm5JKPLh55gOu8mzTp2XmsrUM/Qr+UJHnug+H8+gUnkZv5buyz5vQcBJYIRjBZ7WKuti960DrftEJ+o8WGz/5E/7+JxIqzvPzLfjdo0zKac5XamCTHbHbi1a9fH+w2lbIyf8lQh4OqF2+V0ajdiDvUQe/yxq5x7Rs905yUu7n7OUjK0t7SQ5NmZV+FkUiVTHrklMwmgPQXJKobBfSPLIz24EPFVuEubOOiopDs9slOdUWxLt7M9kB2e7XX2XzNQs0lt5JvVnNu+eop99cXxPO2tLZt5R+dKUilNv7NiF7JwI9swp7+Oj+YLYbFBCJXsUNsmghFaJqTKotowwAbcpa3bgdqVppxueylb0VOlNA6sQ+bEO+yyuLKt2p5SPzfiO1LEzd0DjlSsR0ACqW38Xcyscm2ul5/Xr13GEW922DbYaW89VmWNnHVdRECAnUFK7Cu1/o2a2G6fnBIby0ZpcyfSyBikjWOD2QAwtMVSVs4VBP9h8xnxacubHsyeyUa7HP1qpjKOiG5U+0V6PgL4sUytTmgM5ZABoy482sPnwtBEBjZ4KJxZKBCvZR1FinEjmEotUrxujzhIgs+8y0pnFgicERiZga5jCWa8WGfcs/9X6tLchv47cry4TT697BI4T0qRWvIHqu+++i5+Wu6+6wG3X5KZVQsu7q1smZNKXzHaWl7snBtapPZTyMJ6SlbrQBaf5u918lHq8qWYp3UKTdSla/CFwIgKr+rx1XmQGeHZDlcjJThu7ED2aUENsu9O0k6jydISht2TwVKeSuZQqrBSJyivpB6d9L2c6XSkj3oN7CVnhRp+laPG/HgE1lQMVXDwSjtluGlQ/fPgwftdw95zv0AzCUu4MCe1H8Sh3q36Y3f8tIHc7hq2t2J7hnMgcfsFCsn1BC5DsI7cbyLBP0VE7imZWZeXxVJl2iQdjznRzSTw+zsjPlSlPxi8cRoXl6et3fIjxLNDUMdkGyYFGZsJQhpl/VmXHErszcn+PkMi/+jMxG7pNH2gPRzLwXhJVjUUWfhUVt5REZ3+PYeZREbvFTgp9KZ4zWvtx15zna9NQMX/9Yj5+rXLnsfDFCp3sJATUDXX+gqwmbEvUu2ynHZZGkutCTSg128dI07yKrdKTfPFzBAKFtaukai3VlkKRRqBaIoN0TslCz+Ff1tPdd8ZYSYWrDJbw4d2eBAobI/qhZ2GFtErO/MjgOeT6SqmFnoOXwGqHAxW9Axqv3JCAvrNgTyD7mXSb8PSLNIVEG2wlRvgqBDQ5fMi3VGQe7O6pP3z4IOOkJPuFFinzISXweRcClydwolXvqSykUVetrN0a21ncGun7p57sU395isnWPn9CeVS5z4UXuFWTjY1JJUsbOcbEx1NGWhzxrLAnMXf+uTRNPYlRaI10zkvP5PSFRM88tjFX3EFaz/4K5eKM+ys60COJWxFQUz12c5dHn2g7fcm3WdlpY1dpaULPty2OPTGovaDOLYt2ZgufyrZJDNfZCGWZD3sm5UynKwXXY3TOloE8PdV66V3870bAYzg2YrK0pWzTUMQYFjYS2xNti8FAPMr19+6TtEv6REWgjvBYY8jDs2IY5dfzqVSPiVZRqiSqpOPXpNiBX6BMZOPnVgLoqK3EFN7ZC3iuDVxNPY6k6Sm4S2ZqFe+1A8SVx8hp4WqxEfMIj+yKbU8995S/qbmr0W9spBn5Wl3lMt41HslsiI1qFUqfPcpaM9sEVpSWLFIjdyM/OrCL19YZzyRR036tXdHY2nXr+ms7OUeI+cBKaGR/tLGwISqPrkFAH7vtNl5Wp+9RvwZYza2X7x4on/Vt0U7zXB87r5LLg4+HgG3er8YQG6WrgeMAsm2W9nsVihSnclK3ti/vNupEtc/QYJatJLcXVj3LjbMx43kIgcLGiH44pNSUaMmZHw35O68c6RRWoa0VOMffKg2e1R2o6OpIifCSBDbNHy4R0LSqVMTS08P90QaHF8E9BZB5VvIBix3QNHCzLXwjTm3PKN+nznyIQZhHEIBAOQF72DvOqnfI6ers69JsW4ihxKHR4rNnz5xL5Epo6/mHeAZbM2Plk+ohs5df4Da6S1WJRsN8rdGsthHdgrW1GoRS6+lgnXo3bc+wqP9cU8iO2n6sWIJ/7NDKu3IR++CGwG0JrJoZ7ch4vt4rs61wewA7bVZLUAWxustR6z6HfPhpEt6/BdFvsq5imQ1w9jMpJztduVs9SXFcexv3bO3EczcBrVZ2nngNos5uoVC/tWk0pSG0v6uTxg+pt3OIZ1gDtudfNskQrwev9ltJzIYY6uG0R7kPmUSqo37KtFrdlqQO9ajtR5rLSDr+YT/IelQJnitddNSO8nJC270xK4gkdR1bz00PbFwyU4HkPR2rE8TCstrdnB2d3Wqartn40amlewrLH2ES8thuOjEbZCLOGtiJzFV+6jTL1nikt3UWdOtbw4Y3DOxJ5nZNILEVlxCtSrj04rH+NreTZqoRUqd1MaXeZ8Q34Fi4EXyiHYqAlmM7rHdqbcCpfpfgaPdA+VZCRa5Z30IjU524WuuSnFX8NaMSD7UUp+buCsWuIhiR2ATUs5R0tWE61E4lf2psazD2A+XxXNVHVrR/9juBoELpfMfvJIBmX+2N1xpGqb4l0vJzZALoh5FLx5bNs7ltNgZ15VXORM1Gnnvq3JTRHeThbZ/EDrEDlzxFRZfQ492bENi94yXmUyWSOMLqbrRBdaREuEpAnZ0WaBqdkchTV0K7R4t6sXDn6yQP8yF5ueADAQhUJHCKVe84v6vjtabr49Lt9nJeLOrWLY5aTY7HdIXT8rEkcl9+gdu2nO2jgwkr50+tNazWRn1nYeSvpcQ5tSv2bnMoTuLCbu1UWW3vdVu0H6Y9WT3Fo7vW/RHuDhnrt92R8CIEWhPQ0tIhm7s08LQ7MmW8yr44dtp4qpAmu1aDrZbXagz7AuRbEfbFU+utU59JOdnpSh0w27dqflRlrVXJWsSDUWJTPcRs1b602XLZUYH9Q5c+281jc1yb52z4emoPzMLrMa6tysHe/SABVAc0H63dNrKKNO6VmaK/kPT1HOr4V4dzshH7bEFO8KoJxGWt3YctphjiJBIB+FmdADpqB1LPBkqPBW8nnWz99CRqR2g/9cR/ukzZWb72U8/Us70McwE+9hZ5D6IOELY2q1ULIZZZpoJ/aapF5ysTLo5WOxG77VHeZ1evLq7EeAd3r/bvTiN/azZlGTpjXpVwa9J9wtttatOHePoIfGwq/lLe12a35m7AsXCShVhnJo/4eWoCqntND1hqCqvQrtPsUMWhffnHHeLWWr3otX6QDLWUhLTQw4cPd6TV+iDoDpGu/cqOidkARIb3vunEpU5Kww0+Iim8svA1tto6GxzKpecdv1OiUne22S8D5pAzn4EJjn0E0A/7uI3wlvTzPh2iSYamJlaAo80QFY9WKlrnqDkIsNuBit6NjhfvQ0DNRHupC/NrmxaFkVd5HW1QBSORbCWgaS518R1GzRroyYbfN6umFyvuymU+ZGslIfzNCexrtreFdopV77h0ZH7Y+080LNo3UxenMuvWCM5ey0ve2jotnMwtl0xHJJLo59I8ZB4y9hnfHA3SajbVWDrcVHAhTtuhW0ztAKqoVb6zYKdS66mNiHVqm7Oq32oT0yRVn7mmWFSluLprSJKPsxjRvwePb/2J0SXuYQVL5ORnFQLajdbIkDDES3bOz4ZUc5YVNPtok6fRXSbxrGq2JPy+n/Ha/SCnTtTrrY7B1W/2X+/TXs3EXFxl3qEyq2au7jiV2COeSfn7bH+r9XK2Qpwtl6XyehYFpd1Kkzn5+7NVJfbUwkbnLM4O8qVcdoixae/+jvg3vRJ3pers9e5qFVVfuJpEYsJKOay+kgSIBYuLvopbBRf/KcuaeJL9oVIWBEmrPEoAlZQykgh21M8//vhDMq9mXzL3lDBR+5KwETF7ZnDCsqOa9WR1orTQUTsKywltR8zxK3FDkOKKH7VwXzJTLUCdJc7V/l269A4mqNGTdmhWntqydcVlst88MStMUg3stKoDSXYmyfRyil0eTHaUUfT2o87GVXlml2JI7PM81zLklt7d7b8gMlwoAAAgAElEQVTJpN+dyrEv5iSDjzruY2UbMHWndTExbC1/XD8nXZooyVCUwdFnLBxnPDb/ghiJg3FQTKype3ZeKCmOTT83deL+rJV/rdZT1f3yTCE9ldmm16iqJ9MakwxT0ewr8UZy5sD3iTdlMI/t1D6e6bKl2rVjhjmxaeOY1fq6kVzts2LBYncLk2821zI+dwspgRtpyERUWSarQipA8lb1n6syxCUYu7uVZpzlc0l7T/0Ql9d53dIhu4uv6ShegpVbNXFDntw9Z0hUK1DRnqaBrRUonUvzB7FLHGojeTv1+/QxY0oyGN5FGwQUhgNtIDglEGbbTtOhU0nFbtEjl1sOjeYZmA8xGj6PWhDwWBR3WKeuy3ZWx06eAl43rSqxra4QtagDyVSeRpqrmnkTvcR0rNuV3GSB21jRqMtT1XjVqqmeYpW2Y0Ri6AFVdeNFHgUC8XrxEs+mc01BksmxqiolZCP7MJFk+rnEJPbv33AMvREL1hPUhEsTArEAS271HbO08UwIrCrtZAK5c1WcHVIlhV5x8OtRDiH1hGT1n7HmnObBVq19z/aDxKza14Q9zbCnVt9nzvWR8KRnUv6reoVuHWFSs0NDNRwnml+uRc+gER559EgtecaMJ6AwHH3Ux8RnqWfaXVKrY/WQ8R27fPxlqjYbWxiT3ZbMLARJgsNjhSQm7L7CWu1xg0hNHdPcirAoUxMiP+G6IZfqYZx9Sas+r266S7HFRtIkQ0VzMEk0rqhxfmP3DTuUhFLFn+ioHTA90Hb3GpInMbWb9g4h+5fMVMjdrRxOK71bD3IgfLtWHyhYSHp1eiju++T2d77JzI5QKFHb3ApSlTsSs0E9e0+zymNEJWDDzz76tpywJwaZ8SFfs466SiAZEcymGDynCunJxVBhkt45ZGdyXKnyVMRu6+GYYVOAUkHxEGPSSEoxFiB3dxsLB+CxkLk8kw/joICrtWNrH71UZLG/WkTdDlEjjjj+HW512S1I2grTKWfJeGo2U7PrK2H3zOxTj6h+82xWKqdnSYV0JnGWYIXVflMbNKzKUHP6cLPNeKOiqmfpI6FSEVt/v5/LrHfrWqdxxiWbp42L86YaEifhd5+iNEN2ziXtPfVDKKyzO6QBPMZwrj3k06gvlpm0W6RZOWPP6naOXQFQ0TYfPcXWCojOpfmD2IUOj50QN+HY3c6AKczU7Otog1kssSfaQDR2QFjtMfftkoyLZtatIdtq0nGDjd2eeb/ZRG1P5kNsPjue7qiQoaB3JMcrtQiEUjAcnU3iWlk7MB571uVAwYykbZllgxnv7niUL/qop1idK5CQ/rSS9fe6s+vGVKTRlKZHTZfY/HycIY1BR8Wpubw+JBgbGQNOCDuC2WbGuerAjuxXfCVpyEnF0E9ZmH0Geqrwq9Zsz5K161gApSZcsTg8Ua1q8km26t3KqmyrG3ImwfpUp1Vpxw9gW/5qLGoySQ/SaKSZs0q2wIXmEDuqG7e2HRUn3VRRJJpq6qmrdLLJHjMZQjl5j89qS5wqjyeqwjAJq7iMbHf1yrOUEY+12a0TlJB5y8rXes53ulIZW62USYXYXfuXSnpwf6fB0b9fH41bUk9mf3ZTcEsVu8Qu9KikkOup+2lRRnF3G9SxR7ZVYZJlp9XwswFyRRmYHOhQucsUOMrGTQyIWQ59OrO8dNrZZGoCszlNPEua5GwNvLOnRw8E/rfVUUkNyRtFQBQcJbU0GTH20UKXzFRScDf56WzUd6BhT4zmQ7L+TJLGHhTIrMM/xZ8PQ1QrlDt72rEWkNyAmVLvhjcXYJbnrGeJ6u6WQWdCqxzCiMAZoREsr3KzeINnO0vSELL8kd2COtfz8uz0icHZJU114+Z2JuOgPnXSn8qmPjroN4+jivpVhdk6K5vIpsmEporL1pmJMEs/a/UXyqm6+NlUwlCrRGDVFg2m2ikx1duSCumv9mcJGc9wzhar4ama4Cwp1Q01k6WoqjRkP/ClCrwkXvBXFvypVAmZzBIHSZwOtXpnATmlVWxOkfpMsUrsE5Xm6aSVwDfUD862cIpgarC7S7CuWpYkJT2vU+Mps5q20shdPY5SnP6alpRTHy7Jf20VXVLiTUutf+Tn6qdq8dk6rxWaiWpOLRl6xoM2MGijDQRnBwQ1otW5aHV8CmbA3/pIHVNojFsdtWYbZmUumV4IGaklIfMhs2WEZ2sCzo5V/VFrSS4W//ir3jnw1RUijYPyt/b55BbONPutJIJ2nXXIAPanGM8WVp92W+1MZ+WfPDflwp/fRiGNjUm1zskYSUzEzmjJ2zbGVOEbFdn1orU1qiqJ2lRFBTULUPGvDsBr2YSzAuSeqw0naKHWcBLZcg0fJIkdGnEkL7b+GXcKsSSJW2BbS3KN+O2h6DT9m9uZHfB6Oui6s9NTga7aUXFNa9cq4xn7kE2PbKvVMmnaq+GNAKu7JjpYSrlWF7pVwaZC7Km+PPW5z4Jp3unM9noPVPBxXT+F+5dffvnhhx+coqp2fv782Rn4GsFevnz55s2b1byoIv7111+rwS4c4MGDB57cSYN8+vTJE7IkzI8//vjTTz/lMahj/uabb3J/p89StPnr0qcfP37M/Qt9nj59+uuvv06RJEl89dVX//nPf4z41SlKfiNAHIP6vHfv3hmBjUexkEawQx5Jgylr+lNmewqgOq/ysgtIOkSF+/jx40aCvX79+tWrV3HkSRWKH5W7VX+eP3/uiUc9veqMJyRhVgmgo1YR5QHU6H7//ffcP/aRFfj999/HPh637KVHjx6FkBo9yuIKP5s6LpmppsTGjDzX27mcTTV5ntxRPupGnzx5spS65kxlri897ePvKaxJEnX3mp5wmqMK9uXLl5AFjT+V0PQzeRTCyCE7Z7cVF+LJR4irlmR4t5bDLvfVVArN/tX4ewawtXqtEbrHXk1yfVIrTn36+/fvk7yEn2ec0gnCN3VgZzrxMg5yguoWzG7yhWJIA6t/3D2e9dsPS3Jqhk3TCK3nN8rllPyFoqqTksm3pL3j/igZhS2hW/VX4epPltsU8uHDh3LLIl0aGGpOOF88yFPRXOXq8DN/a/IRgSDPUpjY354DjEMe5S4sLM8Ms5JQqS1Nx1UcTCmhMGFr8NS83JIwxlt6pKJf3Smi9Z262sDfo80KL5n/dwr2X86xz2wk8tQEuxrOUvNP3lKz1WirkMMIpal8qep6ZonPJW1SXsZP5SueUjNCzj4aSj/MSngHz92LRCo+damFqkP9stSmZ2G3dVk0mhC+oYrG1gp1dQTNX93qCLkrd+xTPuedRUQbLNUZRl4is3U+JIysZYE/e/Zsie3kr6UKjW4KDW+tQSiSeAXETjR5um/pNonE/sl8iPgwH2JXkms/Zatko/K1Vz81kDl81Xs24/YKUS2x884rdE+Syrb0NBPl3LWbWFDx+vts3rd62kW8Gtu5TNOlJWzN0WnksppZO0BSUnngKpsi8mhb++T1PE6RdeqYhse9Wk+kHPz7czwpxmFUz2U52wZtLQ0Zp2u77ToWv9t5C5CGD871kZ6a0K+0K64oxaVwPbdRA+N5+3xPWtMhXp5cTr6dALYdFUvSqJrFRlSSxGrDXFUUcQzlXXMsakwmuFWL2u2OyLW6OhEpeeXLuUwZ265B5kYOqS+Vpq1XJf8oZ1KMY7UjPxJBZ/mpvx85I9VlU1ftJKNgsyduq4s0bIR+UFJw7Q7Zi49q6awwUvTl9CT8bOS5p1RqeXIhBhGLk1abTRgqd7kMsU/+SohcjgSaxhXx001uCeZXKbGEPd1qrQnATXncEVjKxINFVtqOyFdfyT8Kouq0+tbuAM7MTiUuLCX1bbeQV30xVhR2m7qtjkqKXtXPBqWnmvtL3vL8TMpC7cLzVpUwl8xUFTLniiRX3XldvY9lnuc9+GiseHjJqvsO8tgODaSd0iYVIOm4Fc9SQupYnUksBcutykOGOTLVlvLo8W9kUy1Ba+pvFPeEwl+vluRcTWKW+VJsg/urW5/NjjxH0Ccj00tsmyWM8r+tnck4aMAKnPSnRr2dfSS1MOsfe0qrqOv0zzConqiNeOYH4lRyd087UJZALsAOH2XcD2qqTuqh7FLIO0FDz++QOXlFkc9mYV9PmkRe8We5QdinOfut6Fk4yqZh8tn1Vu/OFuW+jOf286zATT1bzK1JX/l7/6XcKQbpq03iKV2V7FYFXsuQG6E0BdOp5M8l7ab2dRn9sCnXFwusarykGVb9ZTNs0hsB3WRorcavAKpjto3hiWQ1jFRZkK2u424qGlsr1J8RNP++5hmy0NQh2VYbZhKglgnRNF9G5GiDpEA7/xx55LXJnJZuiauZmpKytgpT/bVqYPyix62BmJIrGblriLEjXY9seRh7XLmKKARgPiSgaO0YuVXmFWxkH7Uyf2EdsoY4Mr1V2Qy2I1smhuoun2dT75DPQSXzfquDglXyCqCEEv4VZwgnAfIkkhTtn0muPZk6MIyhKwo1w+rAxzl1diCcpaSNpjSyBljKzgj+q8pBjU5hqouqOFdt5sTMri5DHqGHRtBCkr+bXS17OKS76ujZFvLexxDvvJonryrtfIyhaDKhlI+2GjWZ1WlqtYUWWiKG7K9paizxi4XuxMTKbbbVDjd/JRYpYZsUcRzS7zaq0NQ8lxbr/UnMhsxnQoKSXBUp1hs9bTnpcAkZpz7rbiRSjkX1fJatPP9r6cHg/v7eq/qgYlgyymnS8merXeKprr21nh2WWILC/ikF18g4yzvdSZLCYVvArorh0Ud1E03M8aC1g1STY1WwJdNTHUNcXuU9dN7TxPGP465VK5KCWPqpyqMiWM2+ep2KmlYGUF4x1I1VTCLOr6KdTXE11yKjXryRVLGEl3eLYV7iS/xrNYHT6aikGix1HDG3rYoxiVPtOkm09c9EgDgvwX26TLWGNlr8xrxqKMT7mJ35kCxAkNIboeyCPEsOFah/HiEZnSmPeRdpMClR77n2KImtsGj8E0w59gPFLsz17OtJlUjyq9o1+5bTc3W+LElu+mlMizjTPSSYmtJsdiZPoThEqrMkip1plJTgMA4y+Bz4yOguDW0QHmnmyq8kpRjV+2hgq7dCxy2HDADZbIpHytxj4IXUlxxKqNGUmlFSyteSPFv9VSiiYWRBj5Scp+xmjeGKos5mbXb1VJLMBj7KcxAL2ahR4ZG/iS3BVGZVW1QuikqlL8fuyhOk2uooz8VS7vz+/rHG1tztWCJZEls6UKUjVRnKS0UmevopTynJ3fa/Ytiar6XwI5SmADpzdC5pl5gv+ZfnbgT9sJS7m/hLNZUYP3pXykGdbLCsZrnpqZSJdIhKfEn/xP5SNVOEnsWa+MUdbim9WZlreUpX7JBq9pXBVTS2Vqgz5bpxtgJs8mxndYRslji2mhOzY4oSAQ55F22wqQ5XDDzyyMszLJpQqLfN6636SmdrCv11HknsI9Whilre+Trt5DjpQnfFSQYVitQ48yEV22Ae1citsrAqdntdzX9Ht6LWfY0utQ9nQ0WPXIelvvJGF3xKxj6qPPlobrZG2X2Tx0xN4DfqVmw5A7RZx2y/3Kdm7kvFGKEYXZ6dliDMwpk8VVtmq4cd5yBPpWONrAnmIHKeTgxVttUJKE0cVcyXXUtVyqqoHqVUUSRBWJUqr36SUxVvmiirKEwclRrsjlGAClR2eBxPdbfiX602OTFsntWCSLrawHDWVMgrrXxWk/AHUN1erX7qtXd3WJskya2dACdx1IKQmFgSYDanq4KJ4WxOpeViySuq2dXxiGSuq2PzFGNcS7U6zn7slm5RhHUlnC0CeXoquWRTFiqqenUcebVRUzKSeCBZY0ZncTsvOFYj+fjx41kytSrn69evVZZTsHA7qnzkVrUOPqvxzAZQ89DfVIEePnyoMJNbic6Gv4DngwcPlnIhFNL4z58/TwJIg7x8+TLx3P1T1/L+8MMPv//+ex6DUq9I/q+//nry5Il9q3uQQa1GppiuPw4+Wx1C9ObNm/gt1c/Hjx/HPpPbc4G1VNhPP/0Uv/7u3bu4aFRRlbUSgSdhPPcO51no76PKqQKKgbSWQVXx1atXdioqBbUO3QluB7OfqghksuQtQj2lqor9rvE01pwKNqnKSXOq5ujPeNfzSHlXoUht6r/CT5pTjkmRTjFU1BsekU4XBh21o8hWr5VXnP4+K9er0tvffPPNDsFKXrlkpkqAnO5dw7IKeTnp0CPI73ckzSp5UeP//k0skSE32EIA9WXqkf226Pfff//+/fvwuhxLtp9yvdTzLr0SR5u4ZTnIlk4irGtFJymu/vQYt0uRFBo8S9Ee6G8Ut6RSHVMz2SqeBlAaCPz666/xiyp01cCkJsQBJvexdSOXx+ljV6oRlIkzI0cFu7OdyTjoqFpXmG7eq26KcFILxnTTptjKA2uYrFGJMlUe1Y4YqnMIw/9p4K/pBc0t5JMYs6LakzmeodBstB7P2elxTZg/e/bM83qfMEIqjd0nrfJU7N65PP48Bv/oPn931scercy+Ut1zh/3vl0HNX5OZySDF/3rTkLY22JH0CKUpsZ219FzS7iiOC+iHHbm+3ivGhIk/s7HZoJWCaW1X41b9bVrMjRtXU4NhylqHqYmbqGhsrdBYRtD8Ta2OkNPdjk21RYvmmhHdndZQL6INDimOkUdezvkQu6vy7GqIyQvItMQvh/zVR6unnnYRxMH2uTUY1wa+Q1aCmA+Zioz5kH1Vd8C34onuYEtPTVW9fPDZJ7kG6fqblMC0w2dy+xdJ96V7rrdsi27khSrb0NLWu60T15rA1PpmMuOkOqOFy9ldfLLctF1zqbhXFy4T8qqr0vBLsZX4l8xm2F1ziVTt3tXmRu1EzeNXUcoS2LQBdbXPVanprMgh9kCewR0+dt0YufnvyGz/V5aqYpBEdVJ1daumCq9PDmkSTZXb3WX5dvEkUf2UwpTw04SYfgYB5PM/s2Mb58fy+P+n//7fHjzuvqdg8jF26kozS/+HCBPBnEt+4fXcMQmm/9Ojya6Y3OKsyb38lclHzU2GTXgaBJtw6X94tM8xCSZ5xCeWSj+lyc+rpvbRiN9aGoqqrs72CPnUsdhW2c+vOiAzIxR9LGRwrxoPIWS54847bXbQk9mpHYx28cVT/TuSmF6Z3SqpShjbG0u12pmoYpt0RQivGj7bHEKArQ7P7I1kELHDzqQsHQ8d31/Tx6vloRIdPyN+CVfz2yKAOgm/hOcKuYRLbXLKdXIUfgo/9YWFOdXoQh3hkgDSCIXx568rRzKDllJM/HfnURPEejeOTTBl9uXyBB+DQxKP7MvZVl+xmYvSbBKxJIO4W1SSUCi5Q4WYlOwsB4XZ93kYvbVEXhZhLs8mH1XCWWl7el5YkW4qCyMwOsqAs/RoqdXEdVs6dun14J/rYXV/4WlnxyUz1ZnhUcnFszxxJYzdKt+jxOufroy9OO+Ju3M/Ppt9Kd68i5TPJstq1kIwdIiw5IlOcORvG41xLiR8rrsUjyyKONghbo/JlNSH6adePETgdonO1rE4755OKhZPDSd+fXJPxmfun/sYNTNOZTT3bFWfcqdWM5q0Y8pzWztzSd/mraOdj+CPWStGlso/dTNbcOpqQ+6kIWfD9PFUv7bJqAhiV3eIw+HNQcVq50uNZbcJsVqgs0a4usXVF3sGOF2nJsO1W71qMXY4Vj9MVctv/NvNx3gqlVioVOu2AtUZkTcE3vdohNIUKGdFPZe0+0rk7PphX66v99amQURdXRFiUw+eqEqtkYWnjRyrRkutsr68isbWClVlBM2fNKUg2zgO/1hgkEFWRXRog0b6fCnakUdeHtNdXeFq9VOl8iw1LiGq4i85R9A80sDdxq1L3FZNC+ZDRm6Vq82tW4ClCtbUn5ntuHylWg3azgmBOMKebplPhvBSlX5hlNNcr8qQs2uL3loSQO8aqeeSN+1c/BZpkh07F0YGj320ZHgoO6rwTtmMwp0ole94dErSLhjr1O3YTjGrpeeKJWllCrBJWU0xSzXprdWmvS9yDxa770jyWPenMmVIuNpy6woTx2bbxh3m/WJhYvf1phqMCpA/mu0RVE/ykMFHjSsGOLmlMP09SIhqcmgicXUYq+bcf8uTNMksnzz78pGE++pSrqzUim2zx+ieYtkUj1rWLNt9oiYFl/wUrtWGvJuS0hKT2eLIdctssJjMVvfuup0gin8qO6ud1FSvVENsezuONrj11mzRK06PhfZfIaLTOWY1VFzkdjd5uvxK4Dh33dw7KuVZ2C4xjBWB3LMNWJ7qQeOQnlwLppSyoUBVaZt2gautJmbi1+PiIHUj4ePX5VYMnvqzpMKS2GZ/VuzkJKqhT2dTP9bTo+I91dIfxj+6UPcsmHYD0VOFMTryWs0hr5n9C87TEPwFceGQ6KithWt0KKGeqwkI7GwllH/ex/XXLUmuL5mpJI+X/OlpvxrcXjLvS5nK21domKrnS2/19NdINYgUHFIa9jzRJKG0itRFeCs47AkOvSsDwCCzmvTSZEEts6GcvzIYaGxyKAvlqY8Wg13c4qOBgKfOzI41QqFrROBBPRocpzxGezm8y3ZmYZBgnn4qVCRhd440Vcln66dimLW+EhpNx8JqIyFHRzk8EBIm/DTGyJ5yVJ2MGaoInKsLnsidYWTnOFtQLGprt2yMQxqFX5+osDxDIWcpxMFmLU92/Fepch3aV6PWtKlbjKtTRfeqEViljBSJFGOHkrLJSP/IYGjULY5Qmsr+6lBuKtBzSVtSCTvUukb6oSTX13v3KAUi+2F2obCRqRBrMNmiPcvxKMJxlhupaGytUJFG0PzdrI6Q660OZ4XRHMLWmM8SHm0Q66Wmbim9YWvF6nyIc7ZtyqAsJYVvCnM2cnXWs534gdiZD0ngO1XubPm28By5VSboDvzZgvxqnI2G8AdiLEzaUKqzc4+FydV93W74Gr/LFDFSVGVY0qV613gxPDL6uKUYNI+U1NLWa4KCkKTo/HlePWaUy+o0l4Y5yriBSKa7Xa9C9RjcYbT91nVycDJ1xcub/Gztkr5V3bOrlp4qjFG945ilgtr1d7u1SizhPretl9TA90Vb/pbKxag5Heb9lrJw83nmvL3YVWgqRM01zXYEis0/JJxsDEPThiJb7ZiMqlX+aNPknrLjrFHSEtJ+OUbF4FFNTXfalEBT9vNMhaKcHMqjqHqyKUkUTIGXVIQe5dLmtToRYOtPu+vJBfD7+HWyMqXM2pLoqcIY2VfROFvoiU9XqsbYBbw0AvEX22gh7fw2eupswKOx8sgzS2y25RgmrNScapoapF5UyxSuiZj+66c6UflPzVUhZ1MMnk0N1gBEgimhkKjHMZnmcQanrKkbUFRLPYEehURXHfu6Omc3vJq6srbU93j4HBhmE+RVDp4AW+uPqocKV3jVY0la/Zd7tS0IqQJPTckjlR1mqYr2LLhaebFzeo2nW+uYyvHyOsouWaOHSiq5mp5YTS1xSeuqkdrJ9Xl6yUz1QXdgKqpaSZXLf9bquA/M5qak7RHgpqjaBVah5CU1+UhjKAvBApQMsgAny1aP8rfU4SqAR1Sp+iUtpGgVj5TAlK5iU2BZ1JPZuWRCSJ6huloJnPPJfQQh5q+Me+idLoyKxpi5mLAIRTKemiqbauBSVZF/qG8e/aPwp0M31f+85gQf1bQzZupAmVUbPbUlEJZD6iWvnEEpLQ00lIo/m0uVPBYjd3u61CXx8tja+QylnP2FcmzIVZ1pl1fQjXEuVBB+A9uO33iqblqpzAoQC3OsWwZGIWGDQPJIbVAKZGt+1br3qYUk9fjnrFISijjM4e7zGkKq87O2cTnS2NrZWpFWw6tylktYGEN/S0a5rt6+ViFIN+5QBaslGAcYoTTFQaZ7LNWS+1zSLuXC6X9S/eDM3a2CyZRSDe9jXatPUR+9hLdRjxOrsqMmh6+norG1QjUeQfP3tzpC9v0OzzjlFBnxZ3k2JNog1skt3COPvOxWIMl3zDJpiL20plAXr8STtbBDwtmG0MKT+ZBAlT46oDiRo26DdcY2cos+pOyk5Qx0h4i0KVHZUXaPoG5IvYYG8ip6/ckhdaHp7qWpJGl+BfDLYHRzSiIkrXRlDuWi6nV/WrtDipJRyuHRJHD4ObJ1sYrCqNjKl+bVVcqhVoiPSsooyomJXlQhriZ9igBqC6Ggc8cdhic9i0k1bbV2xaWglqhpIr2iiqr/cstH1S8OY7j1SusSVI4MAZo+svWS0fCbSqXIhd2oVB3m/ZYyKOVmCHb5RyqXhIwTiJSkGmDy7vRTlVDRqrKFfkQYJwNj6k30Yt7dz0alkHrx8FIwMjsrtjxVpdUhBgJJ9pf0lfLrz6z03lLqhr+zfP1i5CGVWefeDGVBISWSKsZU0DEowxadCE+v5ALktdoA4nkklZ6nUstHuVhqSrOyqfLknaCnQW1qTSc+XamCsWtAawugVs3wxzNbUVp7LjU/v9jDhszRGcMbVSdP88vj9PioI2mqffIiULGq817qojwyG2GkuXa0vk36UUlUISY5DzRMDYb+R0alzcu9lo/qj7P792ckhKzeHBrV8yCwx3FhRVqrUiXxoKMSIPbPWqps0/jEFqn86SUzVY5l5BjUNa/qw7spQ3u6cIex1KgCSM5yK1fjsq3lW2XWUr38IbbQalmIqm1kypSaIokbzmq05w2gyaBaJlle6J4KHICfi6Gqd1xDYrdyfa68jCPtfezMWo0urnhb3Vu7hnHqyYGS2FOdq0VgT5VIG9vd02r8eQBFqD7dTvdAnktJC0Uh6hxF8JFhXGifyFCUeJ4OLiRqOGbNTq1mGa/0fySVtVRYp/BXE9CAupbiVdGrijbNuGFjdCv92ZrZNNdT5OqblP3qyjDhpsog+7NPHkcoTWVffYGn+M4lrSdHq2FOpx9Wc3TnAGrUatq1OuhYb0xKY9Wgaq27JJIskAOL+EoqGlsrVKQRNH+fHmeN/0sAACAASURBVDlkeZ9D9d9WLyed2tpN4zIGG9rAXwfsQXpJQ9a7mzaixH207Vaz7Wb2+0naIZkPoVXaNWTMp3ZLbPSUme2kMmi0YqAu0dJJQk1/1uoO9hlmu1fGew7TVND2wDPkPa4PTUutdeSqvbYdHufUdmto75wfa52pWvEbozlBq5UK8cQEpolEu6YVPpVKWZ2AikXa7bY7jsJc2K+rMRpi79bGdqKep7Y+t9WvJ/7dYVovSBnFMcKjZCiqRd5NUqkf8WyY3FE66nNHs0glj1qQmtiO7Ky+Iow7TMpN1p2S6KMApyokXCrE1YzvCKCMaGBrVNSkVu9IInmlA7d2uJQXKditWTj36Upj4uOSNlxSX/v8HE1BGxph66MEoIYEqzGoytXtC6XctzbaVSE3BZBtVNEyE5wSY8tjahQmEcNZ7UIUQNmRVLtbgV7Un4pYf4pH9UcRqqap11TkIl9liL7Dqog5lLjr1p9GzaGRPZcoEPunqkEJ5zu/W7eOFSqQzjpqa7mX9FBqJnp9a4odwl8yUx24HZKErQb19JLG+Spqw24Maw+rkfQJIPtkX49ZokBkIJUYoqMxzEtKHYfMG1X+ia3+K7+abIoNg7jt5DFcyUe5VpHtq2aBUl7oijY8NRxjdnOr5WsMWHIUq7ERICFweTuzsLkZDcr/KFZ3CX9+LhEwGr6HvPrWpZhjf2lF9VCGoWKkpbf0riyHA+ci4rwUupUL5WXqr41cex6JjHp5ZxE4xVYjkrKSzp8mkZREsCtWRZIS0FtLPaD8V2PoGUDSOpkMHkwVQNVgt4mrF1XiHfKoat+zfGfTGkGHqCFM5VWl05wanSLsnLURSlNFrIx7qu65pPXkyB/mLPrBn6M7h5zsB/Wzhes76tnVy/uVxu7+ZVYPz3oqU4OU7NlVNLZWqEgjaH5/KwtiH+KQ8b/UzIXxEJFGSBRtMKuud3uOPPLSwFzizf6pGlSpjRptlQ//w6zI2We9JnumHIhqI/Mhu5ukXlSdr1K9rx1JCeHd7569jbeoEmrsSzxPtGKlsfmSxbWUu9hfarOkbkj3bh1FOudb6pa45Jw6COkoZV//BU2SxHmPsdRN/ZDYlLsps3G+/G61jkta7JoiWIJwolZ/SI0qTFRtTTXK0LpL5WL4T7U0bsWFQq6+Ln1ryNP0kW1fqb03Td2I3J52K+mejEQ9j/osS63WmaMCJLpu3ySSBq21SlDxjF8ikrBWflVFpaBKsqwiW1WYhUkUVk7lblVCT1NVGGH3zJAktdoZuRFMKr0Qgv/1urVLNu0+4R9IYoPI+I+++eabL1++5HLKwvjxxx9zf3wgEAjElUcN8vvvvw+PbMenT59++uknvfKf//zHDjn7VENl6Tjpr6dPn84GOMTz48ePv/7v3++//75VAJmkP/zwgwZOQrr13Tz858+fhVdiqGlPrVvxP3nyZIJWJQmVoASeIs8FUHIyo3sqEMmjPl5ZVgksSZXLGXwk8F9//RV+9ncodTWHqf7saBRqCyoOle9XX33VX/h9KS4B1yh0NsIq9XY25vt43kpHlRSr9Ina4/v3753KRArk1atXL1++LEm09buXzFRraJ3jV9/96NEjO1HZCa9fv7bDXO+psqwmNpsvGYTiNvvoQM93795JgahP98igvlujUL8JvRSnOLx588ZvWmvSQen2NNWWJK/i/+DBgxDP2cfmISO245dffpG176xmU1RGoavSPn/+3E5RT0/KNq4eSR41AYSFmTDZ/RM704+OcZCf1e6Q6ljVF+9+fYdyUEessYPG8hrPhv8aJkiGhw8f6r/cslv0dwe1o6GHaOhPNCbHxEQcwnSHgIjM9F9Y1Elpzurx48e7S+2SL25VF4JwvQoWqpMm/VSdpio0NbSp0KdapCqkiiTTeqiJ4ktWSztTqrShpKbmr/96ZZrrizWAPCcl8D+a8f/9SQ+caGLTRsHTDgTQDx0gd0siaI+gOpYUvkSSzpjU/j7jQWlNSqld7qTfBtRmAbLYBs6CcGcVLSaz1cCoIdeztWYJXMBTAzRNmk2aZBqLYSWGYkUbBBTBgTYIKDY5prqktqZuRc1NyjP8VzxqevofD/z/n9X/9YXH/sFAFY2pt52YCMWkkSYyMRbmQ8Qk/6NV5kzwuQyB0616G+S3rk2rI9DatP6qDJe0TqpNiaubMzVbqM3Pw5rx8QrmSRdh8xqiRedpw2r+aNZHFUM7HlUxhi2mWbH9nnEpJ2/tWIpKYuCnh8A0PJTVqr9gknlenMLIrJUmmf6uWkv9NAgJgQ4E1GanrVCrvXwiTGit2kVfxdhI4m/3k502fraTSvfvyYxj1uhb9oa/emzacCJ7RjUwHuwnPw+pkxpZH3sm5fSnK5c2U2rS55ASjSs07sEJaLwqjSMh1aXt2xc+6Tv1hdMM4zTxGnItFSO3lE6Yb51mGMevmdPk6bShJJ5TnrKmfClHU75kfytT57K/l5TGlLvDz35MvcLWTvRwsUO1V6NQi5itPHGLULVRLdq3hyCkheO2BK6to2oV69RDSYdPnVTcQ6kxqvWpGUqHn2th/pKZqlXix8Yjm0pDOFsGfTvnXPXNzo7zqbp1mUxLgUeedFaZTr25dEhQINIewQLUUkF1C1DqXfPC8Z5moZsSnRTXNPM7vi29VOK5f1JDLrP4lOd01kclruJWoScjjlDTptGTyt0odCkWxTAbf/BUDJrUCz/P4pDMz549m5VWhrT6xNlHeBYSwM4sBMjr5QQ2TXbnyY1sXeTS4gMBCEAAAhCAAAQgAAEIQAACEIAABCAAAQhAAALjE0jWNBOBTzovHa9NT4uVyldYm9Zi3LQ2XX1NXKlMW1+mRdKQtFKcEm2xEJ8UWcnPpDJcbIFbudNu/rD1MRxpU9FMdWPaanX5T62xTl3SRlq8K6URqmWyuULJxYpLdXXaE9hCd7XIGnFC4HoE1JWoi9efttslDTZurWqqarDqVq7RWtlp46/J02Y51Y2wr1vvTiZHUkNki+74zJM2nKj6aYfnFFuwYZKfxk48f146hDR6QOVIAkx7WdWUph5wB7E8F6c/Xaks5RuPZOPuOyyXA8IHAhC4EgH7aOVQqkNdgs796ionJ/+TzlU5c0cwCEAAAhAYmYCuP13tsC42q+4vDuPolz5LOfjNsf5sEnIfAdl74d5Xjfk1xbYvnju/ZXw1M2DRt13PeNmpZNZwIOQidqA9Yhq4IXAxAvkk56YMMjOwCReBIQABCEAAAhCAAAQgAAEIQAACEIAABCAAAQhAwEOAVW8PpTuEYYH7DqXMOvUdSpk8QgACEIAABCAwS+C/Z33P5TndrKIdk9piqMNROu3N0cpzlSDSQqAPAftopW7OGUp16IsUr1+/lkLTJ6k8fFaPtXgiIQwEIAABCEBgBwF9Ssd+S5/SsQNc+KnRj2vkcuGMkzUIdCCgqQBPKquX63oi6R/GUBH/+te/+stDihCAAAQgAAEIQAACEIAABCAAAQhAAAIQgAAEIAABCEAAAvckwKr3PcudXN+TAOvU9yx3cg0BCEAAAhCAgAhc4XSlsqF7PPXBDN39osNRZ7mrlPoHAQj0JKDLlJ8/f76U4ocPH6pcB7wU/25/KTTtGjeGrCHmpZttQgAcEIAABCAAgUYE9IUCO2ZjrcV+8QJPjRvzdCqVuwovUMQlWfjPf/4TXv/666+DG4eTgMdI/vbbb884RfDx48e4esRApFHPmKM4C7ghAAEIQAACEIAABCAAAQhAAAIQgAAEIAABCEAAAhCAAARORIBV7xMVVlNR4xVMFriboj4qctapjyJPuhCAAAQgAAEIjEDgIqcrR0CJDBCAwMgEjCtrdO3t06dPRxZe58ZXD65Ifl3OOXIukA0CEIAABC5J4PPnz/EE+mwe73x3pYC8ePFiFos8PWfDlt7F/wIEYgOPxacdBfr+/fvVt056zaORtZPmaLWkCAABCEAAAhCAAAQgAAEIQAACEIAABCAAAQhAAAIQgAAEIDAsAVa9hy2anoKxwN2T9iFpsU59CHYShQAEIAABCEBgEAKcrhykIBADAhBoSEAf0Pry5ctsAtrIrmtvZx8N5amrNVcPYBiD26HygjAQgAAEIHAlArqA0c6OutpvvvnGDnPtp8ZRKK6evnbRr+YuNlA5XbmKKwmgC94Tn9mfxpd0Z8MP4rlk+aueDP5dmEEAIgYEIAABCEAAAhCAAAQgAAEIQAACEIAABCAAAQhAAAIQgEBFAqx6V4R53qhY4D5v2TklZ53aCYpgEIAABCAAAQhckgCnKy9ZrGQKAhD4/wT++usv4+jC27dv/3/QsV26wdL4DJhk//XXX8fOAdJBAAIQgMAFCcTfJpzN3nfffTfrfx9PHS5dgqCzqbr88z4oyGlCID6czOnKBM7qz6V1nfhFY5U3DjaaWwdHl+4EtocDo2UEeSAAAQhAAAIQgAAEIAABCEAAAhCAAAQgAAEIQAACEIAABK5BgFXva5RjYS5Y4C4EOPjrrFMPXkCIBwEIQAACEIBAawKcrmxNmPghAIGDCbx69WpJgm+//fZcd78YeZny+PHjx6XM4g8BCEAAAhBoQSCePZ+N/5///Oes/608jR7c+AbErRDdM7Px4eQnT57cE8K+XOv7KZ5r2096FtFQCye9inNfKfMWBCAAAQhAAAIQgAAEIAABCEAAAhCAAAQgAAEIQAACEIDAOARY9R6nLI6ShAXuo8j3SZd16j6cSQUCEIAABCAAgWEJcLpy2KJBMAhAoA4BY9T3ww8/1EmjVyxfffWVvUd89YhLL0lJBwIQgAAE7kIgnj2fzfO5PmQwm4Vyz8ePH+ubDrPxGIbKbHg8L0NA5wPj+wlVSc6eNeWoWxY8DUd3xuobut1EqpWQMC7dSH/SqzhrkSEeCEAAAhCAAAQgAAEIQAACEIAABCAAAQhAAAIQgAAEIACBAwmw6n0g/BGSvt4C9whUx5GBdepxygJJIAABCEAAAhA4igCnK48iT7oQgEAPAvZdjtpy3UOIqmnYJ0JXj7hUlYXIIAABCEDg7gSS2fMcxxm72jwXVXyWPuSp83W2uVIldSIZkEB8gm7p8O2AYici/fLLL99//72+APLgwYOHDx/qv1ZV3717lwSr/vPf//73apxLjW71xWMDGAdH7c+sHCs2qUMAAhCAAAQgAAEIQAACEIAABCAAAQhAAAIQgAAEIAABCFyewNICHKvely96ZfAaC9x3KKl9eWSdeh833oIABCAAAQhA4EoEOF15pdIkLxCAQEogHtUnz/7xj3+c8TYbbViX5Elews8vX74ENw4IQAACEIBAawKrp/q5aS0UgU6gLfXgb968CcFw3IfAzz//HDL75MmT4D6L49OnT7Kl9eGP9+/fx5dw6ir158+f67ylAjTKi450xinOpqKj3Se9DnRp1Urq9IyDl9nSwRMCEIAABCAAAQhAAAIQgAAEIAABCEAAAhCAAAQgAAEIQOCMBFj1PmOp1ZL57AvctThcNR7Wqa9asuQLAhCAAAQgAAE/AU5X+lkREgIQOB8Bbe9eEvrrr79eejS4v7H/fnWj+eBZQzwIQAACEDgXAeMrBsqIDhM+ffr0XDlqKu3SbXvC+Pnz56ZJE/mABOLmc7pbXnU7pSxS47seMkr/+c9/6nrbFuSXvokbp7XU3OIwA7p1cHSJKhdXDlheiAQBCEAAAhCAAAQgAAEIQAACEIAABCAAAQhAAAIQgAAE7kZgaRmOVe/L14RTL3BfvnQKM8g6dSFAXocABCAAAQhA4BoEOF15jXIkFxCAwDyBP//8c/7Bf/3Xw4cPlx4N7r9085XENvI7eKYQDwIQgAAEzkggnj3P5deldrnnnX1+/PHHpY87cH3l3SqG7nWMP4pxrnPIWlnR7ZSrRaYMLq2trr5rBDDWdcJbOoh40msel4hxcWUoXBwQgAAEIAABCEAAAhCAAAQgAAEIQAACEIAABCAAAQhAAAIHEmDV+0D4ByZ96gXuA7mdJWnWqc9SUsgJAQhAAAIQgEBTApyubIqXyCEAgYMJxNvWE1GWjjckwQb8ed5zoQPCRCQIQAACdyagQ0rff/+9ziA9ePBA/3W+6/Xr15uAGHdEKx4dB9oU2x0CL01J//TTT3fIPnkMBH7++efg1h2PwT2+Q9dR+g9Ov3//vnqOVi+u1IdItqqy6kLui1BLkktKdUl17EuItyAAAQhAAAIQgAAEIAABCEAAAhCAAAQgAAEIQAACEIAABCCwm8DS0hWr3ruRjv/ieRe4x2d7uISsUx9eBAgAAQhAAAIQgMAgBDhdOUhBIAYEINCbwCWveeTgZe9qRHoQgAAEzklA5yq/+uorHZHS2acvX74oE/qviyh1bEn+mjn1ZOvjx49GMH3F4PHjx0aAez7ScdZvv/12Nu8nPQ82mxc8VwnEK4vnOoe8ergxzvukXmKfQreayWqc8cJeYXKdX19ah9ZVnNLMnYUhOQhAAAIQgAAEIAABCEAAAhCAAAQgAAEIQAACEIAABCAAAQjMEmDVexbLtT3Pu8B97XKpkjvWqatgJBIIQAACEIAABC5AgNOVFyhEsgABCCwSMC6oXN2ZvRjp0Q8MyXVXz9HSkT4EIAABCIxO4OXLlzpXuXS9s/yfPHny+fPn1Wws3bE2vXiuA2Orma0YIF51iKNdmrCOw+C+BgEdbw4NUMabVh9PlK+lCtwhC7o2c/VspzSPruHtIEz1JKR1l676XM11dWGIEAIQgAAEIAABCEAAAhCAAAQgAAEIQAACEIAABCAAAQhAAAIGgaVFQ1a9DWjnfXTqBe7zYu8jOevUfTiTCgQgAAEIQAACpyDA6cpTFBNCQgACOwksXQ+l6OwzITvT6/Lab7/9tpTOP//5z6VH+EMAAhCAAAREQEcr37x5s4ri+fPnq2F016URRgkZT+/8SFd6zvbXOm737t27O5O5T97jtcZznUO2b6zNS7Duhz9WWSm58zaiJc3MxZV5vcIHAhCAAAQgAAEIQAACEIAABCAAAQhAAAIQgAAEIAABCEDgWAKseh/Lv3Pq513g7gzqjMmxTn3GUkNmCEAAAhCAAAQaEXjw999/N4qaaCEAAQgcTkBbwJ89e7Ykxs8//3yuy4KUkU+fPulKsaUcffjw4aTX9SzlCH8IQAACEKhIQB8U1K2Vzgj/+OOPb775xgj84MGDpac6DvT69eulp/jr43+PHj3KOehsmG7ny/3xuRKBpPRXG9pQef/xxx/jlbNV2fShE9muq8E8AWyrfopBnyDROq4nttHCJLUiiIdOCChwQOA+BDRHsXSTrQfCuboVT44IAwEIQAACEIAABCAAAQhAAAIQgAAEIAABCEAAAmMSYIVrzHKpLlVS0KxEVCd8YIRJ4QZJWKcOKHBAAAIQgAAEIHArAtxdeaviJrMQuB0B+6jhpt3hg7CzZbbzO0gWEAMCEIAABI4isHrzWyyYfcmzDmrGgRP3poSSd+/wU8dWZxHp+kpOpV6+Arx69SrkUbeY2meYQ8hBHF++fNkkif84tx2tTh2vRvX27duTHq1U3uNaEaOwLf84JG4IQAACEIAABCAAAQhAAAIQgAAEIAABCEAAAhCAAAQgAAEI9CTAqndP2gemFS9lnm6B+0Bup0g6LtxYYNapYxq4IQABCEAAAhC4DwFOV96nrMkpBG5KYPb0wsTi119/rXWdTh+42llujF2NnPYRj1QgAAEIQGBkAu/evdPhPb+Ef/75pxFY9z8vPf3uu+/OdWBsKSNN/f/973/ra395EvLPPfG5DAFZnvGNZKcz3my1kBdTrQzqaKWtvpSQ7tXMBTiFT1Irgsxam9QVduEnDghAAAIQgAAEIAABCEAAAhCAAAQgAAEIQAACEIAABCAAAQgMRYBV76GKo4UwyVJmrfXfFqIS51YCSeGG11mnDihwQAACEIAABCBwNwKcrrxbiZNfCNyOwIsXL4w8n2vMb0tr59SAwCMIQAACELgDAeN8/mz2Hz58OOs/ecYnxJJgnA9MgMz+/Oqrr2ZLhOsrZ3FdxjP+9OO33357urNz9hHHpJh0maTqeeK546dOhuuTKMaLWt1RGCPA4I/iWhGLKoDxT9wQgAAEIAABCEAAAhCAAAQgAAEIQAACEIAABCAAAQhAAAIQGIoAq95DFUcLYeKlzDMucLdgcpk448KNM8U6dUwDNwQgAAEIQAACtyLA6cpbFTeZhcAdCej6LOPY4e+///769etTcPnll1+Moyw6eMlFYacoR4SEAAQgcBQBdXmbktbM+FL4jx8/Lj3i4solMrm/TtYJV+6vKWzdVp3743N2Amo48SnBM55Dnr1wdbZcVLerXCap72U+f/58NonJU5rK0EjGi4M8SmpFkErVA9s+0MABAQhAAAIQgAAEIAABCEAAAhCAAAQgAAEIQAACEIAABCAwJgFWvccslypSJUuZZ1zgrsLhkpEkhRvyyDp1QIEDAhCAAAQgAIEbEnjw999/3zDbZBkCELgbAX0ry7hs58OHD0+fPh2ZyefPnx89erQkoXa6cwxjCQ7+EIAABCAgAnY/MovIGCbo0NTsvYuK588//6xyW92sSNfzVPf99ddf5yaKTqbpqwrXy+/Nc6TDcl++fJkg6LrFM54J1OKo8bGPUL61cifF9eTJk7yBhITUfH777bdT65y4VoR86ciojpWGnzggAIFbEXBq2iUmf/zxB2ezl+DgDwEIQAACEIAABCAAAQhAAAIQgAAEIAABCEAAAi0IsOrdguoIccZLmbWWgEfIFzKIQFy4AQjr1AEFDghAAAIQgAAE7kmAuyvvWe7kGgK3IxDfFJRn/tmzZyPvYNYklHaW52IHHzt3IRgOCEAAAhC4LYFwpstJQFciL4VUr7R0tFIfsTv1MaelLLfzF65ZmDrANrJl0g7IhWN++fJl3Azfvn17xszqNOOq2MpalYOjUjUy0Y2jlVraOfvRytevX8e1IrCdVQvhKQ4IQAACEIAABCAAAQhAAAIQgAAEIAABCEAAAhCAAAQgAAEIjEOAVe9xyqKiJNdY4K4I5EpRsU59pdIkLxCAAAQgAAEIVCTA6cqKMIkKAhAYl8Djx49//vlnQz4dXxzzkigdrpi91SrkRVvYlbvwEwcEIAABCECgnMCLFy+WIlk69qPeStPrS2/hv0RAV1TpK4/50x9++CH3xOekBGTOvXnzJgiv08snvVhstq4qX2r+eqTz1bq9VnfbhpzudkzfFpk9eTjFOX0189THuXUz56tXr3JEUr/Y9jkWfCAAAQhAAAIQgAAEIAABCEAAAhCAAAQgAAEIQAACEIAABIYlwKr3sEWzT7DLLHDvy/6132Kd+trlS+4gAAEIQAACECgh8ODvv/8ueZ93IQABCJyIwLt3754/f24IrN3M+jaPEaDzo1WBtYudoyydC4XkIAABCJyRgKZHHz165JTc7lx0nGn2NjldIseJICfhJJgOks1+ScEuiCQSfg5LICnff/zjHzo0eN5jgbEGUL2VbqlOXnHq1krjaKVOcla5HrO65JsifPr0aX7//HRqdFM8BIYABM5CQN2B/cmnKSP6jMXvv/++O1Oa05Bytl9/+PChtrnYYXgKAQhAAAIQgAAEIAABCEAAAhCAAAQgAAEIQAACENhEIFkVDe+y6h1QnMWRFOXZF7jPgr2bnKxTd0NNQhCAAAQgAAEInI4ApytPV2QIDAEIFBHQBZX2ZVDarq0tjyNsedfNP0v3g00IdGtllduBioDyMgQgAAEInITAgwcPPJLqVj2d7V8KuXTsnxWRJWJOfx0V03GyPPAff/xx0ksO87zc1idZnPjw4YN8zktD3/WI7+Gs3vaX2kIgNtrHUIJgmxyzQxItTOqYOk1+E0kCQ+BEBFb1W7e8XOOMejdcJAQBCEAAAhCAAAQgAAEIQAACEIAABCAAAQhAAAJOAksz4ax6OwEOEuxiC9yDUB1EDNapBykIxIAABCAAAQhAYEwC/z2mWEgFAQhAoBEBXdGgXcvau7wUv+6Q0U0Ox95gqXGs9lUbRyslv7bmc7RyqRDxhwAEIACBnMDqRUZ6Rd8XMI5WKsCrV6/ymHXZGhcp51g2+Wh9QmfG8lfsT0Lk4fEZjYCaRnw/oUr51EcrhVdKIDak9fPTp0+1sAvX7DHjEL901LFWepCkxKGvveocex6DcsfRyhwLPhCAAAQgAAEIQAACEIAABCAAAQhAAAIQgAAEIAABCEAAAqcgwKr3KYrJFvJ6C9x2fm/1lHXqWxU3mYUABCAAAQhAYAcBTlfugMYrEIDAuQk8fvz4y5cvuq7ByIZ2iuv6SvuEifH67kf6iJc2VesohSRcikSHWPT07Fvzl3KHPwQgAAEINCIwe5hHaemglPpE3Yf8559/6hsERuo61f+f//wnCaBDm/HhseQpP/0EdGZMXXwS/vfff7/AWbIkU/f5KUsyvuZRjeUCpSkLOfkCyJMnT8oPWCoGmegxrqSeqHXoo7a2jkpeGfanTP1cl17g5O2wwBEMAhCAAAQgAAEIQAACEIAABCAAAQhAAAIQgAAEIAABCECgDwFWvftwbpTKJRe4G7E6Y7SsU5+x1JAZAhCAAAQgAIGeBB78/fffPdMjLQhAAALjENAVkTpqkm9ujiXUPniF0Z+2ksf+1d0S5t///rcOUdgx6/QLV1baiHgKAQhAAAKzBPQVOl3OHD9SH6f7nJ0dnPqp/B5FncxUDFy2FlMtcauMVCi5ZSLIOnhWEjPv9ieQNJmLNRadcnz//n1MVXbsvjtsP3/+rM+aJLHFMcu9O/IknhF+akny+fPniSQ6O1p+QjWJk58QgMBoBPQpJft63m4C67MaEqZbciQEAQhAAAIQgAAEIAABCEAAAhCAAAQgAAEIQAACtyLAqvdJi/vaC9wnLZSKYrNOXREmUUEAAhCAAAQgcFUC3F151ZIlXxCAwDoB7QvXJZA6OWkEK30VgAAAIABJREFUVQBt+NZxFN0VqUkEI+S+R4pTYjx48EBHVuyjld99951uFeNo5T7OvAUBCEAAAjpFqSP6MQf1cdper6NNseesW1vw86OVCqlbKzlaOUtsn6fK6Oeff87fnYWfB8NnHAI6KZeU2sUaiyzY5B54GczSBpusZSkWGdiPHj0yjlbKANaVlfvObY5TH4Ik0rf50UqdvOUG4IAIBwQgAAEIQAACEIAABCAAAQhAAAIQgAAEIAABCEAAAhCAwKkJsOp9xuK7/AL3GQulosysU1eESVQQgAAEIAABCFyYAHdXXrhwyRoEIOAloI9maUf4Tz/95HlBW8l1vcyTJ0/0f8eREqWlG6h0kFK7qJ0bqbWtXDf27EjLkx3CQAACEIDArQjoLFPe+7x48UL94NIllq9fv9bThNJ0HIgLFRMsVX7OApcxsOncWhVJiGQfgfxrrB8+fFDT2xfbyG/lN1hO0qq6Tqay7mLVN0om3SIs+lCIDnVPZrDs4fya1jizsrRlAF+Mm+x5EYizKTeX0yZA+AmBqxLg7sqrliz5ggAEIAABCEAAAhCAAAQgAAEIQAACEIAABCAAgZwAq945k2F97rPAPWwRtBaMderWhIkfAhCAAAQgAIFrEOB05TXKkVxAAAIVCGimQHu4dcbS3uodp6SzJdo7ro3jcmjvePxf28cVT/xfe6lX95EnketeTf1xrjLGghsCEIAABAoJzB6wVJw6EKUvCEz9mn6qC9OFcuoW87NA6u/Uo9E9FRaE8bquqs4/+iAr5TI3+Bl5v8AjnYONL6686tHKqaTevXuXX8ZYWIiXPFcpJrOHUXVdrfwLifE6BCBwCgKcrjxFMSEkBCAAAQhAAAIQgAAEIAABCEAAAhCAAAQgAAEI1CLAqnctkq3judUCd2uYA8bPOvWAhYJIEIAABCAAAQiMSYDTlWOWC1JBAAJHEtCuR50n0V5n/zHLiuLqyIoOt2hTPjutK1IlKghAAAIQiAnMLmPEAQy3Oil1kUsXXRov8mgTgdkJ7muf09vEZ+TAnz9/fvTokSSUUaerYi9/xas+UKKvgch4Li+U//2uyL8uSWz267wcmS6vM8QAgRMR4HTliQoLUSEAAQhAAAIQgAAEIAABCEAAAhCAAAQgAAEIQKAKAVa9q2BsHcndFrhb8xwqftaphyoOhIEABCAAAQhAYHACnK4cvIAQDwIQOJLAp0+fdIBEm8Xza7uqi6ULMHVpmA5VXnJDeXVcRAgBCEAAAoUEtMVfN85t6uB0VEwXKnL4v5C8/3WZBL///nscnltDYxoju2VD6n5XHWMeWci6smnJTfpBf1u/TnKHD4vMHqnSUVLd/Fm3FIgNAhCAAAQgAAEIQAACEIAABCAAAQhAAAIQgAAEIAABCEAAAkMRYNV7qOJYEuaGC9xLKK7kzzr1lUqTvEAAAhCAAAQg0IEApys7QCYJCEDg9AS0X1zHG7RLfvq/ddf4bP61lfzJkyfffvut/useMC4Bm6WEJwQgAAEINCXwyy+/6PK05AhfnqI+ATDdKUdvlcNp56MrAWUkJCdgVRYySCiIdtiJuZCAFt50Y6f+VFGXbGYZwKrJkw18+Q+LaByhnCYoZPxrKasQNa9DAAIQgAAEIAABCEAAAhCAAAQgAAEIQAACEIAABCAAAQhAYHACrHoPXkCId1UCrFNftWTJFwQgAAEIQAAC7QhwurIdW2KGAASuTGD6YpMOPOhPu6X1/88//1SG453TOj/58OHD5P+0lfzy+8ivXPbkDQIQgMDlCGhSVUehpi8ITP2asqj+a+qzdLXy06dPL5fpc2RodqlJJ9Nkh5wjA0h5ewKqwzKSZSFPJvHdDgYr+1Kk8QBBNYKjlbdvFgCAAAQgAAEIQAACEIAABCAAAQhAAAIQgAAEIAABCEAAAjciwKr3jQqbrI5BgHXqMcoBKSAAAQhAAAIQOBkBTleerMAQFwIQgAAEIAABCEAAAhC4D4HZpSZOZ92nApDT8xKg8Z637JAcAhCAAAQgAAEIQAACEIAABCAAAQhAAAIQgAAEIAABCECgIgEWzirCJCoI2ARobjYfnkIAAhCAAAQgAIElAv+99AB/CEAAAhCAAAQgAAEIQAACEDiWgO76++2333T9XSyG7hr9/vvvYx/cEIDAaAR0Clq3AcdScS46poEbAhCAAAQgAAEIQAACEIAABCAAAQhAAAIQgAAEIAABCEDgJgRY9b5JQZPNEQiwTj1CKSADBCAAAQhAAAJnJMDpyjOWGjJDAAIQgAAEIAABCEAAAnchMLvU9P79+x9//PEuCMgnBM5G4OnTp7///nss9Xfffffx48fYBzcEIAABCEAAAhCAAAQgAAEIQAACEIAABCAAAQhAAAIQgAAEbkKAVe+bFDTZPJYA69TH8id1CEAAAhCAAAROTYDTlacuPoSHAAQgAAEIQAACEIAABK5PYFpq+vbbb+Os/vTTTy9fvox9cEMAAiMQ0NWyumA2luRf//rXL7/8EvvghgAEIAABCEAAAhCAAAQgAAEIQAACEIAABCAAAQhAAAIQgMCtCLDqfaviJrP9CbBO3Z85KUIAAhCAAAQgcCUCnK68UmmSFwhAAAIQgAAEIAABCEDgmgS01PTp0yed0Yqz9+bNm3fv3sU+uCEAgWMJ6FJZXS0by/D27VvaaQwENwQgAAEIQAACEIAABCAAAQhAAAIQgAAEIAABCEAAAhCAwD0JsOp9z3In1x0IsE7dATJJQAACEIAABCBwbQIP/v7772vnkNxBAAIQgAAEIAABCEAAAhC4DIHXr1+/evUqzs5vv/32+PHj2Ac3BCBwCAFdUPnDDz/ESX/48OHp06exD24IQAACEIAABCAAAQhAAAIQgAAEIAABCEAAAhCAAAQgAAEI3JwAq943rwBkvy4B1qnr8iQ2CEAAAhCAAATuSYC7K+9Z7uQaAhCAAAQgAAEIQAACEDglgZcvX+o45ddffx2k//LlS3DjgAAEDiSgthlS//bbb//880+OVgYgOCAAAQhAAAIQgAAEIAABCEAAAhCAAAQgAAEIQAACEIAABCAwEWDVm5oAgYoEWKeuCJOoIAABCEAAAhC4LQHurrxt0ZNxCEAAAhCAAAQgAAEIQODEBLTg9NNPP+mY5adPn06cDUSHwIUIfP78+dmzZ8rQixcvfvzxxwvljKxAAAIQgAAEIAABCEAAAhCAAAQgAAEIQAACEIAABCAAAQhAoD4BVr3rMyXG+xFgnfp+ZU6OIQABCEAAAhCoT4DTlfWZEiMEIAABCEAAAhCAAAQgAAEIQAACEIAABCAAAQhAAAIQgAAEIAABCEAAAhCAAAQgAAEIQAACEIAABCAAAQhAAAIQgAAEIAABCEAAAiMT+O+RhUM2CEAAAhCAAAQgAAEIQAACEIAABCAAAQhAAAIQgAAEIAABCEAAAhCAAAQgAAEIQAACEIAABCAAAQhAAAIQgAAEIAABCEAAAhCAAAQgUJ0ApyurIyVCCEAAAhCAAAQgAAEIQAACEIAABCAAAQhAAAIQgAAEIAABCEAAAhCAAAQgAAEIQAACEIAABCAAAQhAAAIQgAAEIAABCEAAAhCAAASGJsDpyqGLB+EgAAEIQAACEIAABCAAAQhAAAIQgAAEIAABCEAAAhCAAAQgAAEIQAACEIAABCAAAQhAAAIQgAAEIAABCEAAAhCAAAQgAAEIQAACEKhOgNOV1ZESIQQgAAEIQAACEIAABCAAAQhAAAIQgAAEIAABCEAAAhCAAAQgAAEIQAACEIAABCAAAQhAAAIQgAAEIAABCEAAAhCAAAQgAAEIQAACQxPgdOXQxYNwEIAABCAAAQhAAAIQgAAEIAABCEAAAhCAAAQgAAEIQAACEIAABCAAAQhAAAIQgAAEIAABCEAAAhCAAAQgAAEIQAACEIAABCAAAQhUJ8DpyupIiRACEIAABCAAAQhAAAIQgAAEIAABCEAAAhCAAAQgAAEIQAACEIAABCAAAQhAAAIQgAAEIAABCEAAAhCAAAQgAAEIQAACEIAABCAAgaEJcLpy6OJBOAhAAAIQgAAEIAABCEAAAhCAAAQgAAEIQAACEIAABCAAAQhAAAIQgAAEIAABCEAAAhCAAAQgAAEIQAACEIAABCAAAQhAAAIQgAAEqhPgdGV1pEQIAQhAAAIQgAAEIAABCEAAAhCAAAQgAAEIQAACEIAABCAAAQhAAAIQgAAEIAABCEAAAhCAAAQgAAEIQAACEIAABCAAAQhAAAIQgMDQBDhdOXTxIBwEIAABCEAAAhCAAAQgAAEIQAACEIAABCAAAQhAAAIQgAAEIAABCEAAAhCAAAQgAAEIQAACEIAABCAAAQhAAAIQgAAEIAABCEAAAtUJcLqyOlIihAAEIAABCEAAAhCAAAQgAAEIQAACEIAABCAAAQhAAAIQgAAEIAABCEAAAhCAAAQgAAEIQAACEIAABCAAAQhAAAIQgAAEIAABCEBgaAKcrhy6eBAOAhCAAAQgAAEIQAACEIAABCAAAQhAAAIQgAAEIAABCEAAAhCAAAQgAAEIQAACEIAABCAAAQhAAAIQgAAEIAABCEAAAhCAAAQgAIHqBDhdWR0pEUIAAhCAAAQgAAEIQAACEIAABCAAAQhAAAIQgAAEIAABCEAAAhCAAAQgAAEIQAACEIAABCAAAQhAAAIQgAAEIAABCEAAAhCAAAQgMDQBTlcOXTwIBwEIQAACEIAABCAAAQhAAAIQgAAEIAABCEAAAhCAAAQgAAEIQAACEIAABCAAAQhAAAIQgAAEIAABCEAAAhCAAAQgAAEIQAACEIBAdQKcrqyOlAghAAEIQAACEIAABCAAAQhAAAIQgAAEIAABCEAAAhCAAAQgAAEIQAACEIAABCAAAQhAAAIQgAAEIAABCEAAAhCAAAQgAAEIQAACEBiaAKcrhy4ehIMABCAAAQhAAAIQgAAEIAABCEAAAhCAAAQgAAEIQAACEIAABCAAAQhAAAIQgAAEIAABCEAAAhCAAAQgAAEIQAACEIAABCAAAQhAoDoBTldWR0qEEIAABCAAAQhAAAIQgAAEIAABCEAAAhCAAAQgAAEIQAACEIAABCAAAQhAAAIQgAAEIAABCEAAAhCAAAQgAAEIQAACEIAABCAAAQgMTYDTlUMXD8JBAAIQgMD/Ze+Oz5420nhhf9lrCwgpIaGCQAkLFQAlABUAJQAVBEoAKggpIaSCkBI26YDvd1bX0aUj26ORLMmSffNHVq8sjUb3SKOx93k0BAgQIECAAAECBAgQIECAAAECBAgQIECAAAECBAgQIECAAAECBAgQIECAAAECBAgQIECAAAECBAjMLiC7cnZSBRIgQIAAAQIECBAgQIAAAQIECBAgQIAAAQIECBAgQIAAAQIECBAgQIAAAQIECBAgQIAAAQIECBAgQIAAAQKbFpBduenmUTkCBAgQIECAAAECBAgQIECAAAECBAgQIECAAAECBAgQIECAAAECBAgQIECAAAECBAgQIECAAAECBAgQIEBgdgHZlbOTKpAAAQIECBAgQIAAAQIECBAgQIAAAQIECBAgQIAAAQIECBAgQIAAAQIECBAgQIAAAQIECBAgQIAAAQIECBDYtIDsyk03j8oRIECAAAECBAgQIECAAAECBAgQIECAAAECBAgQIECAAAECBAgQIECAAAECBAgQIECAAAECBAgQIECAAAECswvIrpydVIEECBAgQIAAAQIECBAgQIAAAQIECBAgQIAAAQIECBAgQIAAAQIECBAgQIAAAQIECBAgQIAAAQIECBAgQIDApgVkV266eVSOAAECBAgQIECAAAECBAgQIECAAAECBAgQIECAAAECBAgQIECAAAECBAgQIECAAAECBAgQIECAAAECBAgQmF1AduXspAokQIAAAQIECBAgQIAAAQIECBAgQIAAAQIECBAgQIAAAQIECBAgQIAAAQIECBAgQIAAAQIECBAgQIAAAQIENi0gu3LTzaNyBAgQIECAAAECBAgQIECAAAECBAgQIECAAAECBAgQIECAAAECBAgQIECAAAECBAgQIECAAAECBAgQIECAwOwCsitnJ1UgAQIECBAgQIAAAQIECBAgQIAAAQIECBAgQIAAAQIECBAgQIAAAQIECBAgQIAAAQIECBAgQIAAAQIECBAgsGkB2ZWbbh6VI0CAAAECBAgQIECAAAECBAgQIECAAAECBAgQIECAAAECBAgQIECAAAECBAgQIECAAAECBAgQIECAAAECBGYXkF05O6kCCRAgQIAAAQIECBAgQIAAAQIECBAgQIAAAQIECBAgQIAAAQIECBAgQIAAAQIECBAgQIAAAQIECBAgQIAAgU0LyK7cdPOoHAECBAgQIECAAAECBAgQIECAAAECBAgQIECAAAECBAgQIECAAAECBAgQIECAAAECBAgQIECAAAECBAgQIDC7gOzK2UkVSIAAAQIECBAgQIAAAQIECBAgQIAAAQIECBAgQIAAAQIECBAgQIAAAQIECBAgQIAAAQIECBAgQIAAAQIECGxaQHblpptH5QgQIECAAAECBAgQIECAAAECBAgQIECAAAECBAgQIECAAAECBAgQIECAAAECBAgQIECAAAECBAgQIECAAIHZBWRXzk6qQAIECBAgQIAAAQIECBAgQIAAAQIECBAgQIAAAQIECBAgQIAAAQIECBAgQIAAAQIECBAgQIAAAQIECBAgQGDTArIrN908KkeAAAECBAgQIECAAAECBAgQIECAAAECBAgQIECAAAECBAgQIECAAAECBAgQIECAAAECBAgQIECAAAECBAjMLiC7cnZSBRIgQIAAAQIECBAgQIAAAQIECBAgQIAAAQIECBAgQIAAAQIECBAgQIAAAQIECBAgQIAAAQIECBAgQIAAAQKbFvj3pmt325X7+++/f//997/++uuHH374+eeff/rpp9v2cPYECBAgQIAAAQIERggYTo/AsikBAgQIECBAgAABAgQIECBAgAABAgQIECBAgAABAgQIECBAgAABAgQIECBAgACB2xMwd+UW2zyB4I8fP05S5cOHD58/f/7kyZO7d+8mu/Ldu3dbrO5adXr58uWdO3fu3bu31gEdh8AVCnz9+jWdSW6lG+9PrrBpnRIBAgQIdAQMpzsY/8+iEfX/w+EPAuMFDKfHm9mDAAECBAgQIECAAAECBAgQIECAAAECBAgQIECAAAECBAgQIECAAAECBAhsV+C7b9++bbd2N1mzBGvev3//n3/+OXr2//nPfz5//nz0oyte+eXLl6SYZhrP5hw/fPiQ7NMrPl+nRmA5geRUvH37tik/k+LmbjIv7nLaSiZAgACBiwgYTh9lN6I+ymIlgbEChtNjxWxPgAABAgQIECBAgAABAgQIECBAgAABAgQIECBAgAABAgQIECBAgAABAgS2LGDuys21TuarPJVambr+9ttvDx482Fyll6zQmzdvkm7aplbmUEkJW/KAyiZwzQI//vhje3p//PFH5sW9wYTtVsACAQIECFylgOH0YbMaUR+aWENgmoDh9DQ3exEgQIAAAQIECBAgQIAAAQIECBAgQIAAAQIECBAgQIAAAQIECBAgQIAAgW0KyK7cVrsk7rmbRni0ckmw/Pjx49GPrm/ls2fPXr161T2vX375xVR7XRDLBEYJ5J56+vRpd5ekoKTn6a6xTIAAAQIE9itgOH3YdkbUhybWEJgsYDg9mc6OBAgQIECAAAECBAgQIECAAAECBAgQIECAAAECBAgQIECAAAECBAgQIEBggwLfffv2bYPVutkq3blzpzBxZcuSyRu/fPnS/nmVC3///feTJ0+SSto9u6RWJpi1u8YyAQITBHIfvX//vrtjUi7fvXvXXWOZAAECBAjsUcBwuttqRtRdDcsEZhQwnJ4RU1EECBAgQIAAAQIECBAgQIAAAQIECBAgQIAAAQIECBAgQIAAAQIECBAgQOCCArIrL4jfP3RmpEw+YX/tib//+9//Jnb8xIe7X51A8Pv37/em8Xzx4oUZ9nbftE5gMwKHEeH/+c9/Pn/+vJkKqggBAgQIEBgtYDjdJTOi7mpYJjC7gOH07KQKJECAAAECBAgQIECAAAECBAgQIECAAAECBAgQIECAAAECBAgQIECAAAEC6wv8a/1DOuIpgQ8fPpz66HB9sisPV17HmqOB4JlYT2rldbSvs9iIQGaqfPToUbcymSr2wYMH3TWWCRAgQIDAvgQMp9v2MqJuKSwQWEjAcHohWMUSIECAAAECBAgQIECAAAECBAgQIECAAAECBAgQIECAAAECBAgQIECAAIE1Bcxduab2wLEyF+U///wzsNH//fha5648GgieHLDMRPR/T93/EiAwm0DSKZNU2S3ODJZdDcsECBAgsC8Bw+mmvYyo93Xdqu2uBQynd918Kk+AAAECBAgQIECAAAECBAgQIECAAAECBAgQIECAAAECBAgQIECAAAECBG4ru/LLly/JI/r999//+OOPZCc2qYzff//9j//7l5yi/Pvpp58ucll8/vz54cOHlYdOnRMzXbnxjjY7GgieRgnOjs5CVQnsS+DevXvpErt1dtN1NSwTIECAQFfAcLqrsc1lI+pttotaXbGA4fQVN65TI0CAAAECBAgQIECAAAECBAgQIECAAAECBAgQIECAAAECBAgQIECAAIGrF7iJ7MpEGL//37+//vprsEWTaPn0f/8y9c3gxjNu8PLly7dv31YW+OLFizdv3lRuvJfNjgaCpzm+fv26l1NQTwJ7FDh660mw3GNTqjMBAgSWEzCcXs523pKPPtaNqOdFVhqBnsDR+85wuqfkTwIECBAgQIAAAQIECBAgQIAAAQIECBAgQIAAAQIECBAgQIAAAQIECBAgsE2BK8+uTJjjq1evklk5Qf/169fJeJyw47RdMmdmTfJnU/iff/55qTk2p51dzV6HM35kis5MNHp9Z1qjYZu9CCT7N7PgZi7c3L/NQve/zcqcy6NHj9IRrZyzXW+Ys7h7925v+6SZv3v3rrfSnwQIXEogQ5peV5MeJmu23Ldcyspx5xUwnJ7Xc+nSjKiXFlb+7AKG07OTKpAAAQIECBAgQIAAAQIECBAgQIAAAQIECBAgQIAAAQIECBAgQIAAAQIECBCoF7jm7MrkBSW1MplO9Ry9LTPNy6+//rpCdt/R1KZeZdo/k6b18ePH9s/rWHj8+PGnT5965xL8Bw8e9Fb6k8CaAkkpSf5Sk8KUzqRZyH+b5VE1WTlhe1TdsvHnz58fPnzY22vjde7V1p8EdipwKm2yTdVOn1M4tSRYbjZzu1BtH+1FwHB6Ly3V1NOIel/tdSO1NZxe851NN3JROU0CBAgQIECAAAECBAgQIECAAAECBAgQIECAAAECBAgQIECAAAECBAgQIDCjwL9nLGtTRR2NLW5qmJzJFy9e/Oc///nhhx+yJmkJf/zxR+ZIzOxPvVTM5DPcv3//t99+yyQwi57dYWJh4XBJGS18usePEm96KJC0LqmVe2zNq6lzsg2fP39eTmq6mpPNieR2y03X617yZzrMdKfXdKbOhcBlBZJk8uTJk3YWystWxtEJlAUMp8s+W/vUiHprLaI+htO5Bgyn3QgECBAgQIAAAQIECBAgQIAAAQIECBAgQIAAAQIECBAgQIAAAQIECBAgQGDjAlc4d2XyFpI5mYTJQ/rvv/8+6UPPnj07/KhZ8+XLl4Q/Jp2yt8Gff/656AyWyd48WuFeNfLnzz//nEoert/vmsyJlBy2Xv2vcn7O3jn6c8sC6Uaa7OsZK5kU7qXztM+v7dFEGrPIng+rBAKtwKjZqtu9Cgvmrizg+GiygOH0ZLpL7WhEfSl5xz0lYDjdlTGc7mpYJkCAAAECBAgQIECAAAECBAgQIECAAAECBAgQIECAAAECBAgQIECAAAECmxK4tuzKJC08fPjw6HRzSa1MdlNNkuTHjx8zr1S3nRbNaRwVePrhw4drmkcu85mkvbrUWc5ceWnH3kp/ElhT4LATOP/o3759O7+QpUtId5QbsDeLbzrPdKp37txZ+ujKJ3ALArIrb6GV936OhtO7a0Ej6t012S1U2HC628qG010NywQuK5BxTr7e5jtvbsx8+a35kfCyFXZ0AgQIECBAgAABAgQIECBAgAABAgQIECBAgAABAgQIECBAgAABAgSWFvjX0gdYufzzUyszM2Smgcrsl92aZ2LJTAjTXTPjchImK0tL4Nc1pVYmj6uXxdo41INUutmMwFiBdAJjdylvnwzt8gYb+TQplIeT9ybwtNclbqS2qkGAAAECSwgYTi+hulyZRtTL2Sr5HAHD6a6e4XRXwzKBiwjkcfny5ct84b17926GOvkxKv/NcrIr37x5c5EqOSgBAgQIECBAgAABAgQIECBAgAABAgQIECBAgAABAgQIECBAgAABAhsRuKrsymQeHp21Mtbv378ffCF9AqoSaHX//v3nz58f5he9fft2oTb79OlTZckvXryo3HIXmyVfqzdFXqqdc7x3794u6q+SVyyQfmDes9tRdmJuwMOuJhnmCUWd10RpBAgQILBBAcPpDTZKuUpG1GUfn15KwHC6J2843QPxJ4E1BTLJc95Wlp/1Dn+Dyq+Ir169yo+BedXamlVyLAIECBAgQIAAAQIECBAgQIAAAQIECBAgQIAAAQIECBAgQIAAAQIEtiPw3bdv37ZTm3NqktzIREQdLSExxwmlOvpRszJBVHlv/anMzHbH33//fYnEv++++649RGHh+++/z7v2Cxvs66Nkah0mrGZ+PwFt+2rHK65tLsVMo9p0C00IZmbgaRYG+4pDll9//fXBgweH6ze7Jn1dQsB71QvINU2f2zs7fxJYR+Dr16+ZJGfGY6VrSjj4jAUq6pYFDKd31/pG1LtrspuqsOG04fRNXfBOdrMC7969yzvUaqrnC2+Nkm0IECBhMe6eAAAgAElEQVRAgAABAgQIECBAgAABAgQIECBAgAABAgQIECBAgAABAgQIXJ/AlWRXJnny4cOHp5qnnBVZ3rdb5uvXr2efva3+6JlNLiHv3frsd/nUWf/555+DU4zu96zV/JoEEiyeGW5PZXQfnunu8thPJYC5SQ8b1xoCkwWalyYkYbtJ3k6vkhHLYSZGuXzZlWUfn9YLnBqeNSUYTtdLrrblqSbzsF6tCRzoHAHD6XP07EuAQKXAqWflqd3LA55Te1lPgAABAgQIECBAgAABAgQIECBAgAABAgQIECBAgAABAgQIECBAgMCuBf6169q3lS+8hz5TPhYmnEwGUSEtsy2/WZgwYV2vhMM/P336dLjy6Jr6PK6ju29nZZJJMlPoYX2SvCq18pDFmm0KpFdJrnVmpKypXiZlrdlsU9vkZkxG92GV6jvMw32tIUCgJ5A5J/Mv/Unmts3EsJlXJ6kmSYt69OhRb0t/ElhBwHB6BeQZD2FEPSOmoi4iYDh9EXYHJXBrAkd/fSogPH36tPCpjwgQIECAAAECBAgQIECAAAECBAgQIECAAAECBAgQIECAAAECBAgQuEqBa8iuTDZCIe+xHEpViCM/bO/CUQ43rlzz4cOHmi0T4JUEjJott7/Nf/7zn3/++adXzx9//HH2eUF7h/AngdkFkhBVU2au+ZrNtrZNJsvNjdmrVbpBt2rPxJ8E5hVIbvPHjx8Fds+rqrRBAcPpQaKtbWBEvbUWUZ9pAobT09zsRYBAjUC+0h7++lTeMdPIZ7rL8jY+JUCAAAECBAgQIECAAAECBAgQIECAAAECBAgQIECAAAECBAgQIEDgygR2n12ZaVvKkzoWJoDKDFG//fZbfYtmGsz6jWu2TAUqI72OTiJXc4itbZPY/QSrHdbql19+OVxpDYGNC2Ty25oa7jS7Mqd29MZ8+/Zt+q6aE7cNAQKTBfK4nH3UMbkydrx6AcPp3TWxEfXumkyFTwkYTp+SsZ4AgfMF3r9/P6GQT58+TdjLLgQIECBAgAABAgQIECBAgAABAgQIECBAgAABAgQIECBAgAABAgQI7Fdg99mVr1+/LicoFmbDGBtodTiN25kNXzlxZRJEM5PVmcfawu6J3T86WWhOsNBMW6i5OhA4KnA0Vfhwy/1e3qn50dRQs+odtrI1BGYXcKPNTqrAUwKG06dktrneiHqb7aJW0wQMp6e52YsAgUGBPC7/+uuvwc0ONxj1FrbD3a0hQIAAAQIECBAgQIAAAQIECBAgQIAAAQIECBAgQIAAAQIECBAgQGB3AvvOrkywVGZRK6D//PPPhU9///33wqeHH92/f/9w5TlrKt+IX56c85wKrLzvqUSRsWmuK1fb4QicEqjpQ8q90KmSt7P+6PSViYN/8+bNdiqpJgSuUuBobvNVnqmTuqyA4fRl/Scc3Yh6AppdNitgOL3ZplExAnsXmJZambOevOPexdSfAAECBAgQIECAAAECBAgQIECAAAECBAgQIECAAAECBAgQIECAwM0K7Du7cjArr5wPWTlRRntxzJvn8PXr15qYraRm3bt3r63Dfhc+f/58NJs00yXduXNnv+el5rcsUNOHzNtvrK+diXOPZnEk6zud2Pr1cUQCtyNQHsPcjoMzXVrAcHpp4XnLN6Ke11NpFxcwnL54E6gAgWsV+O9//3utp7b383rZ+ZeBzd5PR/0JECBAgAABAgQIECBAgAABAgQIECBAgAABAgQIECBAgAABAgSuQODfuz6HwXDwGfOaUtS8SYBHUw0Pm+NqJq588uTJ4dl9//33iao6XG8NgV0I1Ey2M2MvdCmTpEAf7WxzU3/58uVStXJcAlcvMO+o4+q5nOBkgaM9fLe0GR9khtNd2GnLRtTT3Oy1WQHDacPpzV6cKrZ3gR9++GHaKeR3qmk72qtS4O3bt+2W//zzz4MHD9o/LRAgQIAAAQIECBAgQIAAAQIECBAgQIAAAQIECBAgQIAAAQIECBC4iMCO565MGOLg3I8zhoMnv2jeFvrtt98GC/zxxx8fP348uNn2N3j27FlCpg7reTW5o4enZs3VC2TmxqNXde/Er2D2uaR4He0AM9fQu3fveufrTwIECBDYkYDh9I4aK1U1ot5Xe6ntoIDhtOH04EViAwKTBe7duzdt3/wQN21He9UI/P333zWb2YYAAQIECBAgQIAAAQIECBAgQIAAAQIECBAgQIAAAQIECBAgQIDAmgI7zq4cnGkn75svz/v06NGjSusXL15MDsw6eoiEE9VkV+a4R3ff18oE7h9tLBNX7qsd1bYnUHML//zzz+VeqFfmZv98+vTp0bpJkD7KYiUBAgT2InB0hNatvOF0V+Oyy0bUl/V39CUEDKejaji9xKWlTAKNwLQXrh2dJhrpXAL//e9/5ypKOQQIECBAgAABAgQIECBAgAABAgQIECBAgAABAgQIECBAgAABAgTmEthxduWHDx/KCoNxVJWBjCnnzZs35WON/bQmkDTh7JmgZmzJG9z+lPPR2fA2WH9VInBUoOYuHuyFjpa8wZXJET2a7J3ZO1++fLnBCqsSgesQyEjgOk7EWWxWwHB6s01zWDEj6kMTa/YuYDidFjSc3vtlrP5bFjj6HXawwvUvYhssygaHAun0DldaQ4AAAQIECBAgQIAAAQIECBAgQIAAAQIECBAgQIAAAQIECBAgQOCyAnvNrvz48eNgRM79+/fLuJmOcjDWKjO2ff78uVzOhE8HY9lT5qnJ4iYc7oK7ZJqdo1GzV5M7ekFbh76swNELu1elwV6ot/2W/zyV1PH27dtMxrvlmqsbAQIECBwVMJw+yrLNlUbU22wXtTpTwHC6ATScPvNCsjuBUwIPHjwY+8Kj/BD3008/nSrQ+vMFzF15vqESCBAgQIAAAQIECBAgQIAAAQIECBAgQIAAAQIECBAgQIAAAQIEZhfYa3ZlTSDmzz//POiVSSmT6Hh0bqgff/zx119/fffu3WAhEzb49OnT4F6ncpkGd9zUBqdyRK/j7DZFrTJrCnz9+nUwwTv1GRvKueYpjD3WqekrU47beSym7QkQILAFAcPpLbRCZR2MqCuhbLYjAcPpbmMZTnc1LBOYUeDUL35HD5FfERf6DfDo4W5zZc0PKbcp46wJECBAgAABAgQIECBAgAABAgQIECBAgAABAgQIECBAgAABAgQuKPDdt2/fLnj4yYfOu+T/+uuv8u55IXrSgcrbtJ9m9p7ff/89Zf7www/Jq0xOVGa2bD+ddyGTYT58+LBcZkKoryCoq3CmO73wyq3m09sRyO35/Pnz8vmmJ0nUeHmbfX2aOSrTQx6t859//mmKj6MyVhI4RyDDmMH441GjnXMqY9/rEzCc3kubGlHvpaXUc5SA4XSPy3C6B+JPAnMJ5Fv5/fv3BwfVSa3Miyfqf0Wcq3q3Vs7Lly8zYW971tfx42d7OhYIECBAgAABAgQIECBAgAABAgQIECBAgAABAgQIECBAgAABAgR2KvDvPdY7GT6DqZXJaxoVFPX4f//W0aiZuPLFixfrVGbRo5yaguM6zm5ROoVvXKBmvq9rmriyaY50qo8ePTrag+VmT476xltN9QgQIECgFTCcbim2v2BEvf02UsMJAobTPTTD6R6IPwnMJdC8TiJZfEe/yTZHyY9Ub968meuIyikIDP6cW9jXRwQIECBAgAABAgQIECBAgAABAgQIECBAgAABAgQIECBAgAABAgQWEvjXQuUuWmxNIGbeOr9oHc4p/MOHD+Xdk5R1BbPAJdXqjz/+OHqmp2LEj25sJYENCtT0QteXXZmGOHXzJlD1y5cvG2wpVSJAgACBowI1DzLD6aN0K680ol4Z3OFWE6jphQynV2sOByJw3QJ5T1Cep5khNlmUGd58//33Od/8N8uvX7/OVPBSK1e7AGRXrkbtQAQIECBAgAABAgQIECBAgAABAgQIECBAgAABAgQIECBAgAABAvUCu5y7siYQ8/79+/UKa2759evXf/75p3zERHeVN9jFp6eysDL33ahpRXdxsip5UwI1d3FArjIc/N69e5kZ+GhAZG75z58/39SV4GQJECCwXwHD6b20nRH1XlpKPUcJGE4bTo+6YGxMYBaBvMVMFuUskucUcuotbOeUaV8CBAgQIECAAAECBAgQIECAAAECBAgQIECAAAECBAgQIECAAAECZwqYu/JMwNG7Z4a38j55d37yl8rbbP/TTAtwNGA0NX/69On266+GBAoCNRkpSUG81iziTPdxFCcsCZQ/+pGVBAgQILA1gZpn2WbnrryR4XSuGSPqrd046jOXQE0XZDg9l7ZyCBAgsBGBv//+eyM1UQ0CBAgQIECAAAECBAgQIECAAAECBAgQIECAAAECBAgQIECAAAECXYH9ZVcmFudU2l73xDY7d+WHDx+69TxcPjVBzeGWW15zavrNxMg+ePBgyzVXNwKDAjXh4Fc5cWUj8+zZs1NEb9++PfWR9QQIECCwHQHD6e20RbkmRtRlH5/uV8Bw+lTbGU6fkrGeAIErEPj999+v4CycAgECBAgQIECAAAECBAgQIECAAAECBAgQIECAAAECBAgQIECAwPUJ7C+7siYWZ7PTXCSW/Y8//ihcRqn548ePCxvs4qMvX76cOk0TV+6iBVWyLHDj4eDBefTo0VGi9+/fm4ziqIyVBAgQ2JSA4fSmmuNUZYyoT8lYfwUChtOG01dwGTsFAgTGCtR0/mPLtD0BAgQIECBAgAABAgQIECBAgAABAgQIECBAgAABAgQIECBAgACB8wX2l115Km2va/Hzzz93/9zO8uDElS9evNhObSfX5NQ0OylQduVkVTtuRODr16///PPPYGWueO7KnHvhRk6C5SCODQgQIEDgsgKG05f1rzy6EXUllM12J2A4nSYznN7ddavCBAicLyC78nxDJRAgQIAAAQIECBAgQIAAAQIECBAgQIAAAQIECBAgQIAAAQIECCwhsL/sysrJdpbAOr/MT58+FQr5/vvvnz17VthgFx9l5rpTp5l8szt37uziLFSSwCmBmnDAzU6fe+qkxq5/8OBB+qujexVSQY5ubyUBAgQIrC9gOL2++dgjGlGPFbP9jgQMp9NYhtM7umJVlQCBWQQytql5wccsx1IIAQIECBAgQIAAAQIECBAgQIAAAQIECBAgQIAAAQIECBAgQIAAgVEC+8uurInFuX///iiF1TYuB5IW5q9YrYbnH6gwc911nOD5RErYtUD5Lm5O7bonrmzO8dTtnIk9P378uOsmVnkCBAhcvYDh9Pab2Ih6+22khpMFDKcbOsPpyZeQHQkQ2KNATee/x/NSZwIECBAgQIAAAQIECBAgQIAAAQIECBAgQIAAAQIECBAgQIAAgSsQ2F925V9//TXo/vPPPw9us/4GgxlHr169Wr9Wsx+xMHPd48ePZz+cAgmsLFATEXgL2ZVPnjw5JV/oBE7tYj0BAgQIrClgOL2m9rRjFR6mRtTTSO21HQHD6aYtDKe3c02qCQECKwjUdP4rVMMhCBAgQIAAAQIECBAgQIAAAQIECBAgQIAAAQIECBAgQIAAAQIECBwK7Cy78vPnz4fncLjmp59+Olx58TXlQKLMXHHnzp2LV/LMCqSBMnPd0UJuId/s6IlbeU0CX79+PXWFd0/zFq72e/fuff/9992zbpczJVqg2j8tECBAgMCmBAynN9UcRytjRH2UxcrrEDCcbtvRcLqlsECAwC0IfPjw4RZO0zkSIECAAAECBAgQIECAAAECBAgQIECAAAECBAgQIECAAAECBAjsUWBn2ZVJ2hlU3ubElal2OZDoxYsXg6e2/Q3evn17qpJJHz31kfUE9iJQzpFuziI5h1eQKV3TIoX5dt6/f19Tgm0IECBAYH0Bw+n1zcce0Yh6rJjtdyRgON1tLMPproZlAgSuWKDw5ogrPmunRoAAAQIECBAgQIAAAQIECBAgQIAAAQIECBAgQIAAAQIECBAgsBeBnWVX/v7774Oy9+/fH9xm/Q2+fPlSmPIuM91tc77NUVB///13IVj28ePHo0qzMYENChSu8La2tzBxZXOyjx49as+6t/Dp06feGn8SIECAwEYEDKc30hCnqmFEfUrG+usQMJzutqPhdFfDMgECVyzgBUxX3LhOjQABAgQIECBAgAABAgQIECBAgAABAgQIECBAgAABAgQIECBwBQI7y67c72Q75YkrX79+fQUXU+Ecbyff7Ara0SkUBISDd3EePHjQ/bO7/NdffyWlvLvGMgECBAhsRMBweiMNcaoaRtSnZKy/DgHD6W47Gk53NSwTIHCtAnlzhBcwXWvjOi8CBAgQIECAAAECBAgQIECAAAECBAgQIECAAAECBAgQIECAwHUI7Cy7Mhk7g+7bnLuyEEj0888/37t3b/C8tr9B4RxlV26/+dRwUODr16+FGWjb3W/qai/Mt2NuivaSsECAAIFNCRhOb6o5DitjRH1oYs3VCBhOHzal4fShiTUECFyZwHW8Ue7KGsXpECBAgAABAgQIECBAgAABAgQIECBAgAABAgQIECBAgAABAgQIdAX2lF1ZORPaBjMVE0VaCGR/9epVt0l2upxX0RfmISnEjO70fFX7BgUKV3ir8f333//000/tn1e/UEglLUy9dfUsTpAAAQKbFTCc3mzTNBUzot54A6nemQKG04eAhtOHJtYQIHBNAhnbvH379prOyLkQIECAAAECBAgQIECAAAECBAgQIECAAAECBAgQIECAAAECBAhcn8Cesit///33wQb48ccfB7dZf4PCFDSp8OPHj9ev0uxHLGRS3Vq+2ey2CtyIQE04eCE8eiNnMW81njx5cqrAzPP5+fPnU59aT4AAAQIXETCcvgh7/UGNqOutbLlHAcPpw1YznD40sYYAgWsSuI43yl1TizgXAgQIECBAgAABAgQIECBAgAABAgQIECBAgAABAgQIECBAgACBQ4E9ZVf+8ccfhyfQW/Pzzz/31mzhz0Kc9IsXL7ZQw/Pr8P79+1OFFAJGT+1iPYENCggHP2yUO3fuFHLaC4nlh0VZQ4AAAQIrCBhOr4B8ziGMqM/Rs+/2BQynD9vIcPrQxBoCBK5G4OvXr4WxzdWcphMhQIAAAQIECBAgQIAAAQIECBAgQIAAAQIECBAgQIAAAQIECBDYu8CesitrYjHv37+/tSb5+++/TwWyZ1LHZ8+eba3CE+pTOMeUdmuz+U0AtMv2BRIUmMkYB+t5g1d74ZQLieWDkjYgQIAAgSUEDKeXUJ2rTCPquSSVs00Bw+lT7WI4fUrGegIE9i7gbWt7b0H1J0CAAAECBAgQIECAAAECBAgQIECAAAECBAgQIECAAAECBAjciMCesiv/+uuvwVbZ4NyVhSj2p0+fDp7RLjYo51AVokV3cXYqSSAChRu59Um+9E8//dT+eSMLhRs8+ahfvny5EQenSYAAgV0IGE5vuZmMqLfcOup2voDh9ClDw+lTMtYTILBrgZcvX5562dyuz0vlCRAgQIAAAQIECBAgQIAAAQIECBAgQIAAAQIECBAgQIAAAQIErk9gN9mVlSk6P/7449YaqRAn/erVq63Vdlp9CpGyaZE7d+5MK9ZeBLYjULjI20oWAqPbba5voXzWNW7XZ+KMCBAgsE0Bw+lttktbq8JD04i6VbKwX4HCFd6eVHlg2W52ZQvls65xuzIQp0OAwBUIfP78+e3bt1dwIk6BAAECBAgQIECAAAECBAgQIECAAAECBAgQIECAAAECBAgQIEDgFgR2k135+++/17THBieO+/Tp09GaZ+LKq0k7LER8bnA20aPNYSWBskDhIm93LAdGt5td2UL6sUJae43blYE4HQIECGxWwHB6s03TVKzw0DSi3njbqV6NQOEKb3c3nG4p2oUat3ZjCwQIENiCQFIrHz58uIWaqAMBAgQIECBAgAABAgQIECBAgAABAgQIECBAgAABAgQIECBAgACBGoHdZFf+8ccfg+ezwbDjRBSdqvaLFy9OfbSv9ZkH6Z9//jlV59sMkD2lYf1OBb5+/Vq4yNuTutmrvdD3CgdvLw8LBAgQuLiA4fTFm6BQASPqAo6PrkDAcLrciIbTZR+fEiCwIwGplTtqLFUlQIAAAQIECBAgQIAAAQIECBAgQIAAAQIECBAgQIAAAQIECBBoBP69F4iayXbu37+/tdM5NXFlsrA2OM3mNL1y9tTN5ptNw7TXNgXKF3lT5++///5qbuqxrZDb/FRfl6ISW/ngwYOxZdp+gsDff/+dZ2Wyp/76668sJCX4v//9b5sYnEv0hx9+yH8z12gelwniz8KtXbQNUXwapSzEuVVqiQIVnBBd08N6whVll+sTMJzecpuWBxtG1FtuO3WrEShf4U0JhtOnJA2nT8nMuz45wBki5lmZIWL+dcfSuThzrGaI2IwSmxH1nTt35q2D0gi0AnntQns19i7IZpvmy0suxeZfvrzUf+9+8+bN69evU07+++zZs/ag5y+8e/fu+fPn55dzNSXoWK6gKfMUbp4O7XPh8DeE5jbMLy0ZtHs0XEGjOwUCBAgQIECAAAECBAgQIECAAAECBAgQIECAAAECBAgQuEGB3WRXJo5hsHkKEz4M7rvQBh8+fDha8tVMXJmzK0fK3lrqTtvcTQ5PcHLpNmE3iYfLp20AXAJu8u/evXvtLhY2K1C+yJtqV2Z358JIafnXS37LhZFgrBSS/z569GhfN0753HOy9VGem70GtlyxhPoluzXOTSdzqqoJBMy/fJpOqc2GzYX35MmTpju64hDAEP2fu+5/HfIpn6xviXrbNGmWgbqyHrvpjtIX5ZLIxdNGiOb0m0dV0y81caK5SPbVL/Ua0Z+NgOH0lq+E9FGF6t3sDWhEXbgq9vVR+QpvzqU8pGzP13C6pbAwi8DHjx9zfeanm2aofLTM5qP8tzfevtZR4lGEK1uZnqQdAGcYnOW0b7Pw/v37Sw37K7/ZNW2RCuff4TX59OnTfHMpfLl7/Phx+30wmZBzZVeGNIduS76yC2bs6VxTx9LMPt3+sNksdO+aV69evXz5chRRkofT8TZfRZsCs3u+eOYbaAYD+U3s4j8iNS2YSvZusd5pNrdhVna/Z+Us8vU5t2Hutd72W/7zNht6yy2ibgQIECBAgAABAgQIECBAgAABAgQIECBAgAABAgQIECCwssB33759W/mQEw6XqIuaUMuEZVwqBOroSZ2qdiLw8tHRXfa48rvvvjtV7Ss701On2V2fYJSE4iWerBx/0+6S4KGk2s4VzdYWa2FegQQmJmSqXGbmfCjEkyXQMAG7uTa6EVeFAhOMlcDE/NtLNkWhH8hFnvuicLI+miaQ0Numt5m2++FeCWHMJXfxKMbDik1e03TIURq8fysPkYu5UVrtxqzpfBKNWgiePjy1sOQhlR6psjtqS2hCXXOR7CtItK2/hVPj0p6M4XQPZLU/C09SI+rBVjCiHiS6+AY1TzTD6VPNZDh9Suac9XksZpSYf+cU0u6bNvo/X96ePh01Kmt3tzCjQL56d/O+mvzDJn2rXV8+3K+//rryd6J5r8bm7PK1JZ3q4deW/Gra+xYw9tvEoV7Mcyslxe7wo8E1uWsy3eXgZnvZYN6mXLpjScPlp8ve3dH82a6vkS8/vrsl5IjZOFdLzTf0/Fiai2rlTnX23xC28DOLhu5ehJYJECBAgAABAgQIECBAgAABAgQIECBAgAABAgQIECBAgMApgctkVzZvgE7ERqpVE1GRLXvRP0fPJ2+GPrr+6MokCWT9Dz/80ESrLBGukVSrt2/fHh49KQ1Xk5mQ9J6HDx8enmOz5srCpE6dZrM+AWGJEKq5UA/LydWYfa/mqjg8wV2vSXDV3bt3B0/hVDpKEz12tCsYLDMbpFv75ZdfDmMia/Zdc5vDGM3u0XeRxt+t8MaX09vkiqpM4R57LumOJkw9MfYoS2+fZ1POYlqHXFO33JiJCl3hhQ41uSgZI1WOYRLsG5aa2cMGEfJ8T7Tr9rumwRPZ9QaG09c0cDKibm9GI+qW4poWDKdrWtNwukZplm3yAM2IaKGx9LzpQO1oM79c5dzbX7GahZ5Gs01v5ag/p2WH5oevvLkjVUoFyjVMZXqVbH4V7FYyvxC2PxU2C9klT8nuNofLGeVmmrhsX/MD4+HuvTVrZlfWfG2Jan63bHhb5NS5scqVXPjW08uxPNrPxK3y20QPKn+m/vkt65z5KnNq+XdY8rQ1+ZpWeOnVtDIr99pRx9KcUc03zcpzr8yuPPUjefko+UFsnRfSpRtJH1i4m8r1LH+aizxKF/nyoqHLTeNTAgQIECBAgAABAgQIECBAgAABAgQIECBAgAABAgQIECDQCvy7XVpt4Wg0zyxHn5wwkGCgRHzOUoduIUfrk7ioi4RTdCs243I57mTGGKkZ6zx7UYkCT3TmOWF82TexgIl7SzzWYPVyrSZ+LkF1bajl4C42OEfg6I18WODR5pgWPdYtPEdPbmeCdN+8edNdv7XlTC9c6A0Sc7ny7B9b85mrPjW9TTrezHKWFsl/s5y+IuF0yfJN1Gy6jvxLS+W6ysLRWqU7SoeWyL/8WyeK8Wg1Jq+cEBPZxoI33fgpmW6VAhjhXrByd4OtLeceTEZuZW9WU/kMnPIv4ae5TiZHY9ccyDanBAynr2k4nVYuPEPzqRH1qRuht96IugeynT8rH0CG04WuwHB6lus5jBnoFpybo2QUnRyt/GvG0lnZpO1llJiLOW/LagaNR6uUEVfGSHMNpHPEwrGOVuCclRncThjXpYY14+fJFWsyNsu7N990ytts7dP8sPP8+fNT3WNzEeYbR67DmkZJaSkqWY69ArMm/3JBZtyeoo5e/PXZlfmqlfIb7RQ1S7unkFnKadq35mqZ/UrYXccyu8BggSHK1T6toZvbpObH0sFqnNogv5bkBsmdcmqDPAty++SubNKbu4+G/12/fwxnYA0AACAASURBVGXf3q3XKyqb5Vff7Jhk0Sv+cWzjDd1rFH8SIECAAAECBAgQIECAAAECBAgQIECAAAECBAgQIECAAIG+QKYUW/Pfn3/+2a/BNv5OeNC8Dinw6JklkGLeA122tITfHT3NZmVe+X/Z6i199LTmYPBWQnCyWShy8ac+uTAyyWGC27L+kC7BOoVLMXv1DpcAoML2S5/+jZRfvsibRkxr9jTS4gmcOmzirEkrJ1syUbm5JNJ8+ZdLIn+WD5TSmkuod6CN/JmL8+jJNivz6Ubqud9qFK6oBjmdQ66rXEuV55jLKe1y6ipty9xRN55b6Wi/evTKzO3W3INHuZq7Ml13SAfLXPTy7vX5R88ltT16Fu3KPCmO7pjC45DTzGWTQppy8t9cG8HJXjVHzzY7ukhak70vpI2OtunFVzZX0Yy8KfDoSeW6nfEoWyiqPAa4+rssDTrY4aQ3zmahaIZDuTaMqLdw6VbWoXyFN7e54bThdOXlNG2zdBqD12E6orRCzbMs/c9gaeWv9pVnMdg3Hn1KTl7ZdLCVdWs3OzXUnFyN3o5BaI91aiFPh95e5/y5wmM3T7SjNczJ5gvItIZocHIB5zIedeXUHy51O1rt7azMjXnqIlli/U47loZi1EVSbuLyN+Kjl02OnsbKjZDutB3aFb56L9eyhYdvDprvxTUPhYY0XUd6/rJVPs1p1pd5/nWroc83VAIBAgQIECBAgAABAgQIECBAgAABAgQIECBAgAABAgQI3IjA/7fyeSYuYTDOYP0NEmowu8PRYKklDjR7zUcVWI7SWDNeZFS1z9840T/loJnIDIZmppAE6/Qu+CQ7HVYvkqcOd3T7wxKsmSxQvsib5usFk50KMB0MlExDH14S3StkhUDPaVDleNblIuGm1XZfe+WqOHVFNddGOoE8cSafVJ7Lp7qXpvw03/Y786PP3O690ywnkHHaTZS9Cq2wXHxkTf9TaJ3Eqh4m0KbMnEulQy6PwxIOYXt94OSr0Y6VAobTlVA72qx8sxdu8x2d49GqGlEfZbm+leUrvHms9B4lpx67htPXd3mscEZ5bpYvwnw6YTg92IPl2s6hzznBcrUPh2RnrskZTajtqbv1zMq0uwdhsFblb6NtUZULlePkwVqd2uDUV/5eN3hq98r1R1PajgrUt3t9mUcPtMLKNX952G/H0lxCM3YvhUv3sH/Ijw9HO8ZCamVz5RSOUnlTHG529KDn/8Ay+A06+Ev3M+3JauiWwgIBAgQIECBAgAABAgQIECBAgAABAgQIECBAgAABAgQIECgLrJ1dmUD/FeJpxh4i4RRlpgmfHg3RSCjShKI2u0tCvcvUm635mRUbDCkb1dAJqekFuxxekEcvpxZ/1OHOPPdb2z2Bhq1zYSE9WyNzKsQ2bVSfGpFQs8KxjgaiXbxdyr1BrvCL13CnFTjsH3rXxoRA8KMUKafXEXUPlI9WC/47Wr3Cylx75R6yOZEEcbb3aaG0wY9yAx6NlczK+rjkwaO0GxQapW2gU33L0YzTac+LUyHgbR2ysES0a+tgoSdgON0D2fuf5Wdo7q+9n+Cp+qdH6nYjh8ujuqzDJ6YR9Sn5ldcbTleCl7sCw+lKxsPNDnN7er1NNjjcq37NYFd2znC9ZijYO51z/pw2mh0UPqdK2bfm4s8j4MyjdHdf9IvP0ffaZOU0/PKFmhHj0W8u3ZPNcv2hB6/2Xsnr/7laduXgZb/ljqW5bGbsXk59E+x9i8wRT/WHvS1PXTn112r51sineeYe3oyFGg4W2Nug5mY58yLpHfHUnzfe0KdYrCdAgAABAgQIECBAgAABAgQIECBAgAABAgQIECBAgAABAocCF4jWTdRFTXzPqViKedenJolmOJWZcOhVv+ZoaMgSB6qv0uxbliPYEqcy+xEvXmBCeQ7jb7rX5LQEmxTbi3fpRpOXc+1y9KukvnhbNxU4mp7UbfFmudk4wYu9dsynieyfcOOXj7touOdk+cNz70JNQJhck6vZMY/LrmFvedqlVcBJG5XTFE8FTRbKXPqjdJ41I4pTQZyTq5cCDy/4rJkx3LOp2+FRepdB/jx6cx32IRmWHN2yEmEwgDg12WbXVHmCu9vMcHp3TVaosBH1Yc9mRF24YHb30eEj6bDFs6Y5L8PpozjNynOe47u7bGapcMTKX94DO8ubawa/sHe/3Y86tdQ//WEGhDVjwsLFU/nRtKFsTRJRZQWObpZzH0Rruo65lJYb0x79tpVR+uAJTt6g5i6ob/el2/roBTBq5aKYTSvUkG68Y2lOJFa5INPJNP/OuX2O/lCQ8rttl6OceoqVR8LdQuZKRzz6M8Ls/+/A4KMhp5YmmHx3V+54yw1dSWQzAgQIECBAgAABAgQIECBAgAABAgQIECBAgAABAgQIECDQCFwgu3IsfU04Qk241djjnr99LzFmckTd+TVZqIRyZNVcUS8LVX5CsYn4KccbnXPKCe7pFZ4AwaaSvfXd0KJ2ecLp2KVGoBcQ1oJ3F5pwqLRXd2WW03DnBNXlcuoV2P2zPgKy5jRn2SbRct0a9paXC1GdpfIbLKR87S33QCl37KnVdqxqojCn5edUnuNheHTu+lMxo5Vl9jar6f8Pj9gbfqSQ9oHSK3/Un4OJrLOf/qjq2bgsYDhd9rnsp+WO95zh5WXP69TRjahPyVzr+vKQphkxGk43rW84PeNdcPj9uvf1ZK4BUlPnwefs0eyjyeebs8sR84CoGSv2Trz3Z666pEBnrHg4pKyvXvY9+vKR3rEG/0xlclIpKk+KnGOKzb/6anS3zI6t0uAgtlexhb66Hv2Cv0JuVVjKAoHq0s243IM9+ue+xjmxKt90u+5YmqZPb5B78PCr7tHma1Ye9m8pobt9+WeE8rOvW06WZ7k+D++IVHiWknuFHP5O2Dud/JnTn9zR9Q436s9baOhRIDYmQIAAAQIECBAgQIAAAQIECBAgQIAAAQIECBAgQIAAAQLzxCUs6lgOOG7iEsqBGotWr1x4IiQSopHq5d9FoiXK1Tvz03K0zWF4zZmHu+zuvWSVw4CY88+3F5GZcJ+ccm/l4XGzJvFbl8W54qOXI+ea5kjTH2Z5pfnODFJMj1E4enN5bEo+vdzR67NV2lRtN16ZcnxhuoVF61/udi4V/Nc75XIlm6tuhaoeDlFy0F5Vz/mz0Am0t1tvdNGLZM2TurfB5PrUxIauEyA++RRuecfDa7W9hNqFdOPbJMo1fMXD6ZgbUbcXYRaMqLd5G55Tq5pnmeF0I2w4fc6V1t13MAMqvU0GNt1dzl/OZdztzQ6XFxrDp9iau+ywPlkzbxphntflbzFH65CVufLnrclha9Z8d2irt0RljlYgDXdY1SXWlO+IM3+4KFS4JS0s7Ci7sszYnOPVdCxp1pzLYRbi0absDd56XxvLXzHSbxwt89TK84UPB97nl1m4Cw5/LTw8tcv+vnetDV1oFB8RIECAAAECBAgQIECAAAECBAgQIECAAAECBAgQIECAAIGjAv86/D/1t7bmjz/+GKzS/fv3B7e5yAZ37tx59uzZx//9y/JF6rDcQf/6669C4dPi6goFXvCjNOKrV68KFUjQ/8uXLwsb1Hz0+PHjbkBteN+9e/fbb78N7lsZ8DRYjg16Al+/fv3nn396Kw//TEs9fPiwuz7RWolP+umnn7orxy6nxyhE6Oag519yY6tU3r58HQakvLtPW4F79+4VHnwJzE1f0W68xELK72XodY+SuuUK//vvv7srV17OQ/XJkyflg+YZ9OXLl+WevBH4/PnzDz/80Atnj8+bN2/KdVvu05zy8+fP2/LzTEkl50LIlXl0yp32cFnIMytH7K6xvBGBQq/S1tBwuqVYecGIugU3om4prmbBcHpUUxpOj+I6tXGuujzRyt/j8t0kA5tTJUxbn29nh0k73aIyfM1QrbtmluUM3fMcKR/66IHyteLBgwdHP5q2MmPOozmEp0rLKDrdfn6pzNh+3pocHjFKl/1CenQU/f79+8OqLrEmP02sdqwl6r+FMm+tY4l5OslkBva+7da0Rfererqm3OCFvcrD4MMdx27fKyGV6f3KmnOc/XHQPWg6t8HX3OSklu4Du1XqLV9lQ/fO0Z8ECBAgQIAAAQIECBAgQIAAAQIECBAgQIAAAQIECBAgQKBGYAfZlTUhUNeUyFfTbBvZphzUstkY/bF6icMrB6IlIjDpl2OLPbp970BJ6awJT5wQSXn06Fb2BHpBV71P2z97rZa4ybnSmbpBae3h2oW3b98mwq/98+IL5XDwcndx8cpvpAJJ2EtkWyEJKr1NeqQVaps+rZDcmxqmh79UgmVNamWuxsr7dwJm7ru0QvIqk1adXvowdr9AN+Fw9bukRbqPg6RWliNZ60tutxwMDM2W3fTOdkcLFxcwnL54ExQqUH5EGlEX6E591BubGVGfglphfeXjuNdkhtNHm6bcVxzd5QZXZjg0mFqZodpCuTSDX97L3+8mt1fSGvMNtPuqpsGikjG1xNeKZPHVVKPJq0xjzfVDyuD5ZoM0ek3daooau03evXL4lSE/Yy7RBKfqlmN1vymc2sz6owK32bGEInf00cTgo0rNyuSZt0+r3OmDveLYuSvHbt+rau90mt8Ncocu+oaglD9492W8dMEXqF1fQ/fa3Z8ECBAgQIAAAQIECBAgQIAAAQIECBAgQIAAAQIECBAgQKBGYOvZlQlhOQxCOjyxqwk7Pjy1za4ZTOuaa7Ksywrk9eGfPn0q1CGpJjNGBAatm7uSi7/m+h8M0ynU30cFgcpw8G4JCdXKjKPdNecs53ooB4AuFJ47rc7lfriQMTjtcFe5Vxq0AJWra8beZhAwsX2Fyy8RkxfpeTLhT81lnwkoFnoGJV/x7t275edC+u2LTF+ZFmkfGQnXnj21MtdMwi4H32eRa2PR4NTBS9cGhwKG04cm21ljRN20hRH1dq7JeWtiOD3K03B6FNfRjQdTKzNeWi6DJePP8ls2MkxabjyfsV9h9N7jKr8Zp7fxqD/Ll3GKypeaRR0Kte0lVhW2nPejo1dFzZeaeavR/a1p3pKvvrRb7lhG3TUZ1uYtYO31kDHA4LfysX3R2O3bymThMM85fVEqnNdw5MVJ3333XfrnfG/q7jLXct6TNVhUarLE/MaDx202uKaGrjxlmxEgQIAAAQIECBAgQIAAAQIECBAgQIAAAQIECBAgQIAAgZ7A1rMra2baycuwB8M1eqftz/MFCilAKTyNcv4hLl5CUivLAcEJXpw9hSZhPWNPfDB+cWyBtm8Eyq1/qJTrYcbUyqb8csxlbsMLRl/1BAaj3BYKU+tVY79/JpKvcMmFd/ara9AqE0kVOvNcfmtOt5La5hKqSenM/BhJAhw8uwkbJGmwfEu2Zfbm4GrXL7eQy6N9LudqKVxLZ9ahJuxy/dM/86SufnfD6S03cXvnHq1koRM+uv02VxpRb7Nd1qnV2OeR4XS5XQynyz4ZmiZVprzN4ERq5d0HP03qZvlrUYZJy32DS4Ll4IswmlMYhBo801MblE8//hm1XuoXvIv8cnKY0NXQ1afCnqIeuz6P48rLY2zJ1739jXcso75ZP3/+vL0Y8rWxZpbgUeWn8HIP0x796MLRPOfulumfU/4SXXROs+Z7dOWvDd06z7U8qiE23tBzmSiHAAECBAgQIECAAAECBAgQIECAAAECBAgQIECAAAECBG5NYOvZleWA46a1LhIgdWsXyuH5lqPxfvjhh8Nd9rUmEVTlaOCFZgZLoGFNzE2LmdCfS8UmtnW4yoW8dL+dBa7mBBMcucRMcYPhj4PxYTWVn2Wbweuw3GnMUof9FpKg23JC2tKB4Efp0qbl42YKx+Um/zmsUnduxsNPmzW5E5fL+awPdszVPjgf3alTmLA+uRbdAMe02uD9OOEozS41g67y3J6TD23HyQKG05PpVtix/HA0op7cBOkGjagn6821o+H0WMnBx3e5xxh7uCvbPsPpwRFIvjoNIp/PMjhD4KjeaWx98iNGTWb+cnOtn7pKU6s///xzuYF6DVRavwanpqj6bU59nxqVy1R/uPKWE17mVS7w6j/VsaSJKxMak5TY/oiaG63+5VA1b1BqrrT8Pjb5xsmbkmp+4ss2qc8S3+UHHw05x/Sf9W6z333X0dCzsyiQAAECBAgQIECAAAECBAgQIECAAAECBAgQIECAAAECBG5HYOvZlTWT7QxmH91Oc655puWmqYzJWLPCo46VfKHB0MxTQXKjDnR041GTGNTHIR09lpWnBNqwsFMbdNcvlGqbQwyGjuVC3c4kNuVY1XKn0fW8teWEIZbjXBOHVzPtwxJumeGk3CO9ffs2cYpLHLpXZub2rMkQKyep9soc9WfCHGvCMdsyR/Uh7V7TFrox+ktfLZWX4hIzfkzDsVcEarpfw+lLXSrl1jGiPqddys+vXslG1D2QWf4c9Sg0nG7MDaenXXvJhCkPp1NsbNd5LUhGreV2zJh2iffyNHRJIKy89SK2xDD+6HMtj7NkDQ1+t53W+qP2Wvm1BfmqfvQrzKWe75fNbh3VUlvYWMfStELl5dp989dgh9xt3+6O3fWHy6OK7e1e2TFmr3zr7766qFfO5D/TAdYMTfMDy+RDnLnjdTT0mQh2J0CAAAECBAgQIECAAAECBAgQIECAAAECBAgQIECAAIFbFth6duXROKReg9VMo9TbxZ/nC5yakaApuRxNeP7RFy0hL6cfDGf55ZdflgsNTDpTPWBNdM6iXNdaeH3oVRqrfuMJXIMZL8ulk42tbTkYq9xpjD3WNW0/OCPiOUGE50MNBjum/kun+Cbyu+Y6X3Q+osGU+x51zQCmt8u0PxPC3tYt3VEeYdPKqd9rsFNKUYv2ivVVtWUjUHM1Gk5f6mopPxzrB4SXqn/huEbUBZwb+aj+WWA43V4ShtMtxaiFweF0SltzRN1988XRExkcYB/dq3Jl3oWR3ytqNl5iGN+OS9sK5AbPeHWFWUPbIxYWVn6wnuoGV65GF8TbBLoa5WUdS9mn+2kyUbv3/mAf2N03XVbNvI758fOc9OBTN2O3Ju1yNl5i+sqax1C+GiyXft+e4OSF7Tf05FOzIwECBAgQIECAAAECBAgQIECAAAECBAgQIECAAAECBAgQ2HR2ZbI1ygHHTfvVRPlr6dkFyk1TjgqdvTIzFpgcnsF4l4SjZT6KGQ96WFR9xJt0iEO9WdbUh15ly0VDRQebeNHY3FGY5ZlAyp3GqANd08bpTMoyCUxc9AIbxBycYyFzO4yKnhw84uEGNXNHJEZ50fmIjs7Dc1jVds1///vfdnnRhe4zqyYH9fzK1Dzi67vQ8+ujhLKA4XTZ5+Kflh8BNbfbxU/haAWMqI+y3NrK+meB4XR7bRhOtxT1C8nlrnmPwKIDxV5tB5OyUuFFJ/rOV4ya8XmG8fW/PPTO8eifmey9t35TqZW9uq3w56luMPIrHP3oIeZt8aOHuI6VOpa2HWuSgbvfQ5MqOfYXjGiXEyzToZ2Zc1gecrcn2y50k0XblWcuJI+0BvPDhw9nHmja7jV1235DTzt3exEgQIAAAQIECBAgQIAAAQIECBAgQIAAAQIECBAgQIAAgQhsOruyMpNhuSkEXSIFgXI0WDkqtFDsZT9KBsJgHGRqWDkRxDnnMphQ1xSe1OKxQUvn1Op29s3r2MtXeEuRsKcESLV/XmQhVV3itfoTzqWcBDI2mm1CBXa3S82UjOUow3VOuZu/d/SICT3MuRz96PyVCYWvuXhqIsjPqUxln9AeYuz27Y5jF9p0gtyA58zmUX/c8p3elFPTZPVHtOU5AobT5+itsG+5rzCiPrMJjKjPBDxnd8PpaXrlh6zH66FqvsIPjlSz18oj6poUmppqH55v/ZokOta8iSwjybnyTnPXH74SJemFt/yT3al79tT6+vadvKXsyho6HUuNUnebbtLdtM4tCZb52pIJKrvFZjlXbNYfZm73Nhv8szzkPtx9oZu05jfnJRI7D09w2prtN/S087IXAQIECBAgQIAAAQIECBAgQIAAAQIECBAgQIAAAQIECBCIwKazK9uEgUJT1YSLFXb30TSBRBqVdyxHhZb3veCnidoZDLhJXOYK0YGVF7bAuIWullNTTPQOl2yuFXKZat4fX1nhXv1n/7Nc1cGba/b6bL/AwbjD9KUrdDiDUAkQH+zVD2OpB4ut2SCPm7dv39ZsOYhZU8iM25RvhxkP1Ba1WtrA4MWQKq02dWd7+hZOCRhOn5LZwnoj6qVbwYh6aeFC+ZWjU8PpnmF5/GA43ePKn5UjwJqElsPCz1kzeMTcI4NPgXMqkH1ziPIV1ZSfwfaZk8I15Ryect5LdfFXEZ1peObuhQStRScvLVT7xlukINP9SMfS1RhczkvH2sdTHuuT3wGXizN90bdv3/78889kVOYbZZbzFqeLXLSFm3cQpLBB5a+4l+ofCjXPR1fZ0OVT9ikBAgQIECBAgAABAgQIECBAgAABAgQIECBAgAABAgQI3JTAprMraybbqZyQ5KYadYWTHcyaqInhW6Geow6RGRsGMxByXnmf+qhip21ck7uSkivjcqbV4Zb3qgkHz8Vw/uvza5Br5q0avHRrDnT+NuXrdqHotPOrfakScv0MNtzS8zHWn/tgTdK+S3SPg8dtTiFzXEwO4qxEGPtcK98OlQcdtdmzZ89GbT9545pOqY2vnXwUO84lYDg9l+QS5RhRL6HaLbOyKzai7qLNtWw4PU2yfNEaTvdUM1lidx6t3qftn1FdPznncAa2tj7tQjJV2uUlFjI8rrkTc+gkRgbznDoc/pySF3+sNjo9p+aL7lt40C/d+oXzKvczhR1v5CMdy9iG7v6sUdP1DZafN0yl0176C365GmO//pdLaz+tfPFHzTe4tszVFq6yoVfTcyACBAgQIECAAAECBAgQIECAAAECBAgQIECAAAECBAgQ2L7AprMru/+3/SnKyriEU7tbP01gMKxzd9FaeS94zfRor1+/niY2dq9B4abABw8ejC3Z9jUCNUGolUlfNYcrb1MT1FVT4fJRZvm0JudqlgNdRyE1E2LMEps4C1dNTXJG887Ak8DWT58+1dR/hftxbO7N2O1rTrOwzQoC7dFrOqVsPO/F0B7dwlgBw+mxYmtuPzjeM6I+szkGhZvyjajPdD66e83odLWHV82Tq6bCR8903pWG06M8a77Cp8Caceyo49ZsXNOxVA50aw53aptkKFX+iPHw4cNThQyuz+RyvbbISHiJF68M1mRrGxReOFKTGLzQ6exudLGQw6liexfzqc1uuWM5ZZL1NV1fYfflPhp72Y/dvrLmSRyt2bLmG1xNOctts9mGXu6UlUyAAAECBAgQIECAAAECBAgQIECAAAECBAgQIECAAAECVy+w6ezKmnBYc1de5BodbJrdRYVmroZByUTlrjb3Qk10r9TiwSabtkESugpBkG2ZNddMu/E5CzWVyS25hUSmwcj1M2dEOYdxa/tm4srBlo1nZezdCmeXmgy2b6oxb5RwTQJqDpqKrRDbNyoDZJ0qddv9ItG93QocLhfm6jnc2JrlBAbHbDm04fRy/uWSB1vHiLoMOPipEfUg0UIbGE5Phh0cbhlOt7b5+lM58lzti1tbt2Zh8F0bNX1Ur8wJf2ZWycGapNg8kqb93JFrspeZmayk5FtOqOr17VK4o/NlcBr4+Uq9tLHdDTbOFyiUoGMp4Ax+VNPVDBay0AZj6zZ2+/pq927Aoztuc+7KtqrL4bSHsECAAAECBAgQIECAAAECBAgQIECAAAECBAgQIECAAAECBNYX2G52ZeYSrOHIm/hrNrPNvAKDSUF37tyZ94iLlpZJFQaj21OByjyfWapa855y4SyzUB8WUhPkmijJ1TqfygylLURfDcZl1txohy1ylWtqJsTY2j1eU5/KuXFq2jSBrZXz+dRUrOaI5W2SwFl/oBkdyrVqP10hv7Q91uCd3mw5OFRoC7SwnIDh9HK2s5Q8eJsYUZ/pbER9JuDk3Q2nJ9MNPmQNp1vbytTKbL/aF7e2bs1CzeuQ1slC/PDhQyHNr612SPMKmPbPyoVeamUOtIVvppWVv+xmAf/48eP6dai5GNav1UaOqGM5pyE2+Maf9nRGvSwpCZDLfb+uya4c/I7QntdFFrbc0BcBcVACBAgQIECAAAECBAgQIECAAAECBAgQIECAAAECBAgQuA6B7WZX1sRj1UQkXEc7be0sKtO9tlbto/XJTAuVaZOjYnGOHqt+ZU1Ecn2eT/1xbRmBreFXhlVVbrZoEw+GaW6hkosKVBaeINqayPit3eM19UkTT4jJPupWH9i62nxElYHpiTVceSKamqY5irzoymsaKiwKtWjhhtOL8p5f+DXdJkbU518P11SC4fTk1jScrqerfJlFTYpj/UFHbVkzNXTNzTLqoEc3Tq5+5YGeP39e+WqG5kCPHz/ufa/Jgfb1aoCjYnOtHLwG8kVm/QTL3k+p2qvb3DqWrsbY5dW+mI+tWLZPmn19TuAvv/wy4RCVu/RuwKN7bfw7wpYb+qinlQQIECBAgAABAgQIECBAgAABAgQIECBAgAABAgQIECBAoEZgu9mVNTONXDBOrgb3ircpp0gNhoRuSibhgzX1SRTOajFnleGMy71JvQbkirepCTxdM5aoMqyqcrPLNtwuKrkCUWXI5mAw7gpV7R6isj4103J2iz21XKmU3VfLLcxTIOHj5bFH8vDXj5BeTeBUY1m/WQHD6c02TVMxI+pFG8iIelHecuGG02Wfcz41nG70MuVjuQttkS84TCoPGpsa1tws7bmcs5DMosp8oXzVzRzyNcd68+ZNb6r5vIvkUjOF1lR4/W1qroGAv3z5cs265Yjtr3b1+WZr1vBSx9KxnCOfpMHVfjWdVs98T6+5JfNDxMV/bq18wE1zOHOv7Tf0mSdodwIECBAgQIAAAQIECBAgZ7oXhAAAIABJREFUQIAAAQIECBAgQIAAAQIECBC4WYHtZlfWTLZTmelxs6273IlfTUxnYqcqwxm3NnFlTUjQchfAFZecmZdqwpjWDNLtTQZyCr9ys1O7z7L+hx9+mKWc6y4k11hNvlMQauY0WNOqMlQ6l2LO8cyKJSWm5k5slNYM4syxUrcEjvc6gQQoJzQ5Q5e5pu4cBbjNJ0JlC446UxuPFTCcHiu28vZG1IuC1wzyt9l/LsqyQuGG0+cgG05X6vWS+gp7XfBXo59++qlQseajNb/EZXL1mlS6VKnm14/8lvLq1avuCb548SJTWXbXWK68/PJ6mlwtIV1HLN9okkCbUeKff/65/nth1jnHaUfRsUxza/baxZgq3+UL3WC+1CcLfels5za3+RztC+67i4a+oI9DEyBAgAABAgQIECBAgAABAgQIECBAgAABAgQIECBAgMB+BbabXVmTfOL/0b/UlVdOmdhRSGgvHPCUZ2Jf1nxzefJ2TtWkXb/m3IntQW9hoSYQP9fDmtlclRG35btynbYbZNlCJdehKBylMmRz5cusUOHuR5WBgO/fv+/uNWG5voSLjAQSOJ7o52/fviUzKkHJ+W8ClBOaXJmAOgGkvEtl3Ha5EJ9epYDh9MabtfxYNKI+s/mMqM8EnLy74fRkuuxoOF2pV3ODN0Vd9n0lg0fPg6ByoshKmfJmGa8OVikl5AtL5qUsFJUk6t4vEnnzSHmXQmlX/FF9umm+9T98+DC/O62W7phvLjUJwFfcOoenpmM5NKlfs5fvpLnFklqcHPJ0hs3vG/lverBMWZnbMFno9ad8m1vupaFvs3WcNQECBAgQIECAAAECBAgQIECAAAECBAgQIECAAAECBAicI7DR7MrKaa/8P/rntP05+17HTDsJqanJOghUzdQN53j29q2pVW/atF4J/pwsUBMOviZ+Ym3LqRftme7irtxFJVvShRYqQzZr4p4XqmGh2MpaVWaQFg5UqZQSLjsSSApEgpIHEyEKZzrLRxevwCxnoZDZBQynZyedvcDreCwaUc9+Yey9QMPpRVvwOvqNM4nqJznPgS718ovmHGsGzzUTTZ8p1t39119/7f55ajkvoorzqU+TWtn9lprTrB+9nyrzWtcXJso7POX0n7HN2D6pqpUDucNCrJkmoGOZ5tbudZHXHrVHH7WQ58K7d+9yi+UHt7wyKf/Nu5MyZaWv1TWMO2romtOxDQECBAgQIECAAAECBAgQIECAAAECBAgQIECAAAECBAgQaAU2ml1Zk122zXm9WtnrXugG0u33TCsnrswJ9qZlWPSUE9NTU/5lg0RrarjTbbYWDl45cWW0d3FX7qKSi166CeCrecClDtucsqwmQDyVz3VbiMYeFB4V2Cq2r7JRBtltcH0CNb2N4fRl2/06HotG1Je9ijZ4dMPpRRvlOvqNM4lqrrHmEM28ZGce7pzdaypQ/43vnJq0++bNIJWZkHmp0NF5NTMfY2+MkYxNWUmtcG+h/inZ7pjbPHvdvXs3jZWZ9PIb0dGGaLe3MIuAjuVMRl9LzwTcy+4aei8tpZ4ECBAgQIAAAQIECBAgQIAAAQIECBAgQIAAAQIECBAgMFZgo9mVNS/vv+x0VWOhb2r7mgjCi4MkQK0yijGBI2umMtZEdK05d+LFW2rNCiTzrSZeeU3/yqs0Shu578rVMNlOzQ3eXPPbDFmrz/mseY6furtH7WswUL7pTiFbfwsCNbeSO2jLV8Iu7m4j6i1fQhepm+H0+ezle99wOsI7GlHXDOlrvoGef111S0h65NOnT7trji6nYofvmcqEb71p6pOrmSTAoyVYGYH8mjT5B4T8GvD+/fuHDx/mW1iTadlMuAd2CQEdy5mq+oEzAXu7bzanWkP3WsqfBAgQIECAAAECBAgQIECAAAECBAgQIECAAAECBAgQIHA1AhvNruy9CP8ot+mqjrJYWSnw9u3byi0nR8JVlt/brCaia+Uq9Wp4xX/W4Cfcec1YoprcmKZF6tPerrgFt39qNddYcxblwPpLnWl9rerP9PBcRu1rnhz3/uElZE0jYDjtSlhBwIh6BeR9HaLmIW44va823WBtd/QVqWacVv8+nRnbIkl6NT+p5Y5++fJle9zMMP/8+fP2zyy8ePEiuZrdNZYPBX755ZfDlWPXNJmW8c+clt99912SNtM0Hz9+3GwK1tgTvPj2OpZzmqCmPzmnfPtuREBDb6QhVIMAAQIECBAgQIAAAQIECBAgQIAAAQIECBAgQIAAAQIElhDYaHZlTVCLyXaWuCAqyyzPmFETQVh5oIU2y5wqNYG/zdEfPXq0UDWOFluTCyG78ijd+StrroqVe56aKjUnXp/2dj6UEiYL1NzgTeHb7Ejra1V/6R5i1u9bMx3QYfnWELgRAcPp7Te0EfVybVTzwDWiXsK/5iFuOL2E/O2UWTk/agNy8bFizXe08rNguZbNnJM1hSeLPtMUZ8tk8fW6zaTZvHnzpqaQG98mr2d6/fr1vAh5zKVpMrlovqDldTMPHjxIsmXSX+c9yu2UpmM5s63rfyg480B2v6yAhr6sv6MTIECAAAECBAgQIECAAAECBAgQIECAAAECBAgQIECAwKICW8yuTMzWP//8M3ja3pc8SGSDUwL10+ykhISpnSpn9vVN2OJgsZmmYHAbG0wQqAkH70WUTjjKqF1qcgOaAncR5FTTt4/y2dfGebrVT01TE4q9/unXR6inrROiOqGGlWOApuT6+kyoyV522ealEr1LpQrspeGWrmflrWQ4vXRDXHf5RtTX3b7Tzs5weppb/V43PpwOVP1wOhtffJi05e9oSfn79ddfa669pPBlYJ8vwt3LL7Y193tN+bewTVIfl/slIe2StshDObnrybTMbKLmtBx7UelYxor1tr94Z9urjz8XEtDQC8EqlgABAgQIECBAgAABAgQIECBAgAABAgQIECBAgAABAgS2IPDvLVSiV4eamXayS0LBejv6cyMC2w+2eP/+faXVcgFwRytQE564cpWO1vMqV1ZOVrCm/6jktI3cdwkg7gbdXuWlMvmkKp9uTfnbDMUedZklRHXCk3pfga2TLwY7ElhaoLLDmXCTLl1z5bcCo7rcdq81F4yo19TexbEMp2dpJsPpMuOoseI2R9S9E7zgt6e8SerFixeDqfKp4d27d3vVzm8XSeTrrfRnQSDv0gp4zW8+hUIGP0pjffrfv2yZ3y6ePn2aZMvBvWygYznzGthFZ3vmOR7dPSOfXDz5l1svbxfq/jcrm12y8ui+e1x5sw29x8ZSZwIECBAgQIAAAQIECBAgQIAAAQIECBAgQIAAAQIECBAYK7DF7MqaudrMtDO2pW3fCuQt/u3y4MKjR48Gt5lxg5pIuzWz+2Y8te0XVYOfs1hz4tDKKjW2JvHb/jXWRtfVVHX7STWDZzHqfNvSRu3lsm/dLBDoCRhO90D8ObuAEfXspFdQYOXY1XD6Ctr6gqdQ84Brq/fqf//aP7e5cNlh/5s3b3LnjlIN4y+//LLmjbzNhptQq3USLNuKpWXzLxfY69evnz171q63cCgw6hbQsRwCXrYfO6zPQmv+/vvvvMImt1UumPxwMeq3i4WqtHKxN9LQK6s6HAECBAgQIECAAAECBAgQIECAAAECBAgQIECAAAECBAhsROBfG6lHtxo1k+3cv3+/u4tlAvUC9dPspMwnT57Ul3z+ljURXbIrz3c+WkICpI6u765cGb/memirt5FeMW/rb6tkoSdwa7F3oy7g1qpmDNBubOaElsICgZ5Aza20kQdHr+b+3IuAEfVeWmrNehpOz6JtOF1mvL4R9cUHtE0CXpm9+2leQSVVrwsyajkJliv/qpB5854/f57pyke9FmHUSV3BxjqWMxvx4v3YmfUv757bNp1ebqKc5sOHDzPfb7rN67tmygjNp9fd0DUCtiFAgAABAgQIECBAgAABAgQIECBAgAABAgQIECBAgACBKxbYYnZlTT6GuSu3fFEmeGuz1cuLxmuifpv6Z1a0O3furHYuidcZPFZeE26OiEGlaRvUXBgr9zw1VWpPds1rtT2ohVECVxB+NyqWbtr5bvkJMqq5bUzgsgKG05f1n+XoW+4PjahnaeLrK6Rm7Go4fX3tvvIZXV/26cUnY88XyQ8fPlS2Y25hSXqVVqc2yy8/L168OPXpQuvz1SzvDnv8+HGe4AsdYtfF6lh23XwLVT59XW6Z7777LhmVeavItN83unXLL7rNv+5KywQIECBAgAABAgQIECBAgAABAgQIECBAgAABAgQIECBAgMBGBP69kXp0q1ETr2Cyna6Y5XqB+qjBlJk5GepLPn/LmnDklWc5OP+k9lJCQgxrchhW9q/pDBvhi4fkVjZ0Iskqt7zKzWqusWs68WkhqqP2uvEr6pquFucyu0DNE8Rwenb22ynQiPp22rr+TA2n663O2dLgZ5ReuEa9HGRU4edvnOrlC+bLly/PL+rMEh48ePD69etXr14NlrNlz8HKb2eDN2/epOmT7rjyN8RPnz7ld6fMcJ5Z+Lajsbua6FgOm+yank1fv37N7JSjJmlvQfLTXFLQ89/mXzrMLPRehZY+P+W3u+xr4Zoael/yakuAAAECBAgQIECAAAECBAgQIECAAAECBAgQIECAAAECKwhsLrvyy5cvNadt+r4apeW2SYBIIQhsVG7McpU8WnJNBmO7Y2Ld2uUVFmrqtnJ23wpnvZFD1OCnqok6Xa3CNXOZtpVZeRag9riHC4We4XDjW1uz5b5xibaYdjFM22uJ+iuTwH4FDKf30nZG1Eu0VM2gzoj6UvI5ruH0IL6xUJlolE9Swde85Mo13/inSfhJ/znYhWaDZAZuISN0456D1cuVmXdhJKN1WhLXYPmnNsgddPfu3V9//dWt0SXSsXQ1bnY5v8Il73GwG+z5ZFSZd/PltTX+r4qejD8JECBAgAABAgQIECBAgAABAgQIECBAgAABAgQIECBAgMC+BP61termHeqDVcqLnwe3sQGBowKjomTWjIzJZC9//PHH0Tp3V4oF72rMuFzT86ycwVhzPbQCLoyWYssLo0I2t3wii9ZtVA6qyXMWbQuF71eg5qFmOL3f9t1CzY2ot9AKW6tDTc9jOL21VttjfUaNFfd4ghesc5JRa+YlS0Jg5XscLnguuzh0ZrR79+7dn3/+mdSslSv88OHDjx8/rnzQLR9Ox7Ll1lmhbunTkm+c+6JyiJuu8sWLFxn5fPv2LTmZz549W/MH5BVAHIIAAQIECBAgQIAAAQIECBAgQIAAAQIECBAgQIAAAQIECNygwObmrqxJKFo5KHO5y+Lr16+fPn1K+Tkjr41fzrktOeD12U0rx7fVhCMnfOenn35qT8fCjAI1EVQrZzDWVKkVWLlu7XHHLtx4LtythWze2vmOvR1sT2A5gWsaTmfwlgdizijzO+VfOpZmLJdBUZ4p7X+TLJoZY/I0TKLCcrBKbgSMqF0JRwVqxq4rD1lrqtSey8p1a487duHGh9PhikD9l/qxvDe+fZ6huWvyPB10yP2Sh7Jn7iBUzQb5kSeJjnnfViaxzL/A1ux1/jZPnjwxg2XLqGNpKW5tIcPaZIw3P87XnHt+K3769Knf8GusbEOAAAECBAgQIECAAAECBAgQIECAAAECBAgQIECAAAECBPYlsLnsypocs5pgr+03Q8KnEszU1vP169cvX75s/9z4QmLZCzXcbLDjqPjalS+zmlCevYT8Fq6NzX5Uk4iysn9NZ9h4Srvd7HXVq5iQzR7I+X9K4DzfUAlXKVDzBFl5nDPWOZPAJMEgI7dTo8qsP/pRnol5Xjf/tv9OCiPqsRfG4PZG1INEy21gOL2crZK7AuWes7ul5QkCmX4tE7K9ffu2vG8ewXnUmsGyrDTq06Sq5ifB/EuuV55lGQLl36gSJmycmfoyaDTnXuh0LBOunyvY5c2bN0mtrDyR5FXmp/vtf7+oPB2bESBAgAABAgQIECBAgAABAgQIECBAgAABAgQIECBAgAABAj2Bf/X+vvifNUGZVzB3ZQI4uqmVYV8hcGrGxt3pjBmjkBMsOKPYYFE1ddt4IsTgOW52g8qo0DX9U6WjSSNHDVe+Vo/WoVmZCTcKn+YjMYtlnyv7dNqTYtpeV0bndAicKbDr4XQGyUkwSLh/UgvqH4WtWHbJjs+fP797925mlcnbTNqPNriw0x6vZtTaaq88Sqmp25ojutbh6hcMp+dqYsPpuSSbciY8R+atwO5Ka2ZQrKl2BhtJBazZ0jajBJK7Fdi8ZuLbt29JfUyy66I/gfZ+mRxV1ZvdWMdyBU2fNObkFVemVmY0++eff+ZrhdTKK2h6p0CAAAECBAgQIECAAAECBAgQIECAAAECBAgQIECAAAECBE4JbCu7MsENpyraXb/riNicY0K9DwM49jUBVzlFarPnUpNs0F5pa76/PyGMf/31V3voUwsrh6efqsb1ra8JxP/xxx+T7LHauX/48KH+WDsKiNxpGkl9W5S3LPec5X038umo7n3a+Y7aS2DrRi4M1diUwH6H001eZQbJc93aeb7nEdlMBjWYsHSRRiz3eKO63DXrb0S9pvZejmU4vVpL3fhwOs4EFr3Y8tysfwpnisuNv8VgUasVCs+vUhkdJX09mZZJ7vrll1+ePn06b7Jlfol69uzZCuey8UPoWDbeQPNW7927d3kPS82ANmP1/DqXbGd5lfM2gdIIECBAgAABAgQIECBAgAABAgQIECBAgAABAgQIECBAgMAGBf69qTpVRjasmeM0o0+iuhMv/v79+xnLvFRROw08qslgbEjnjVcbbKaacOQUsmbC52Cdr2mDzAgxeDorp7Zm3q3BKrUbPH78uF2+7MJgHkg5jeSylV/h6KN6zvqw5hVqvuYhRimtWTHHIrAXgT0OpxOyXE7nyOMjb1fJf9NF5FmTHjL/rTnTtFo2TvpH/r1+/Xprs2zttMczot5Lb7BmPQ2n59I2nB6UHPWFYtBz8HA3tUGekpU/TbQseXwn60/eUQuy3EKQu85JuUzHm7FQmqz+uXy0evmV8tGjR3kN3NFPb2SljuVGGjqnmY4u3wtqzje/DOf+2un/B1FzgrYhQIAAAQIECBAgQIAAAQIECBAgQIAAAQIECBAgQIAAAQIEugLbyq6sCcrc48SVCXtKuFL+del3vVwOPNpmUtCoOYtWvsxqQhhXzu7b9fU5tvI16RlrJtxWzmXanGbiIMee7wW332kayVxi5Z5zrqMsWs6o7j0zvk6ozKi9RMxPELbL1Qvsbjh9KsQ5fWZyNvKYy6jsVFhzJurM+wgypUzNo7x5y0k23s7rKsrPhVFd7moXthH1atT7OlDNPWg4PUub3vhwOoZ5KNS/iWabHeksV8LsheRNB72MowzLa9L2Hj58WDlv9ux1vuUCM5hpxzN5NOc3pYwA86vjtGs+I65Rz/frk9exXF+bHj2jzNRa+eN85onNFJdHC7GSAAECBAgQIECAAAECBAgQIECAAAECBAgQIECAAAECBAgQuEqBf23qrLYWlHkmTiLM3rx5k4CnhOlURm+cecTVdt9jTGdNskELuGbsbw4qu7KVv8hCTczomtmtSfyod0gcZP3GS285GMpZTiNZunoXLz/Pgvo6bDNvcFStRuVJtjKj9qq5eduSLRC4EYEdDaczVM44uZfLkWbKM/fXX39NlH9imjOT0qnUymyZSZySnJn3mGTirBcvXgw2cTqNdMUZnw9uuc4GRtTzOhtRz+s5qrSaJ7LhdA2p4fSgkrHiINGEDfJETpJkd8d8cctPKJn2ubvy6HJu/yQsHf3IynUEMlJ6/PhxhjcZO6XVkhU29rjpeW48kUzHMvaa2eP2uU0qf5yXWrnH9lVnAgQIECBAgAABAgQIECBAgAABAgQIECBAgAABAgQIECBwpsC2sitr8t9GZaecqTN290Qy5X3/CWlKxEbCm+7evZtJcmpi3Mce6OLbD6ZIbXDugpqQ3xZ2zdjfXDY1dVuzSq3DLSzEf/A0c8Enf2Nws7k2qJ+MJUdMbzPXcc8vZzD1blTM4vn12VoJo06/pltY/wQHI/67VZr2vL4CpS6CZQLrC+xlOJ2xYnqJ3jg5PUDqn+F0kipH0eUxnRF4cixrxksZn28kD8SIelQrlzc2oi77LPqp4fSMvIbTg5ijxoqDnoOHu5ENeqmVOevkq+dHrbzCoObBmoSlG8/N2851kvdWpC1y5de8daJb7cO3XXQ/3cXyd51/Y0d6OpZdNPE5lUxvVvlTm9TKc5ztS4AAAQIECBAgQIAAAQIECBAgQIAAAQIECBAgQIAAAQIE9ivw7+1UPUGZNWkbK08qeNQnYTpNlF5T4SwnDaam8kdL2+PKwcCjDWqMqtKaqXQ10+zkIkmQ3B4vle3XuSaHbVqS2ORzr7wkUv6EWSkm16pmx0HMPU7SVXPilduMen6N6rIqK3D+ZqMi1AefFEfrM6qv26bS0fOyksA6AnsZTqeeSeTo3cKZICtxz+dAZfyWzMwkFTx//rxcTvJA8szKxuXNlv50sJ/sES1dn5ryR1XJiLqG9Aq2GRwB5hwNpysbehDzxofTYTRWrLyW6jfL+3p6F96HDx9a5yznaTXY+efJm9u83av+6LewZYY9hYm4lxDI4fLWibxOIr8YVGaU5RrIZOA324KjTnzwdliiTZV5jsDHjx8r84eTTy5X/Bxq+xIgQIAAAQIECBAgQIAAAQIECBAgQIAAAQIECBAgQIAAgf0KbGjuypqZdgK9ZpDu0XZNXFQCshOflH9Jgsq/zLozGFuTcLRReTVHD72dlYOx4KMycNY5r/oq1UzOMGOdcwkNlrZylQbrc00b1FwYa968ozI9xs5HsXTDDfaEKweVLn2+Y8sf9fyquTLHVuD87QebuHuIUSGq3R0HHzHtxr1A8Ha9BQI3K7CX4XQGNr3799dffz0ztbJt9LwGJaW1f55ayADs4vM/D3Z3G3wW1Fdp5eGrEfWpS32F9TVXheF0ZUMMjrVufDjdMNZfTr1nTWUr3NRmySPKT1vdU87LDrrPx1xyNR1sSnjy5El+LusWZTk5XZlPMUnRYcys3SuD5KCpQPJjK4+bnzort7zKzXQsV9msOanceumdas4us8rX3y81BdqGAAECBAgQIECAAAECBAgQIECAAAECBAgQIECAAAECBAgQ2JHAhrIrk6M4CFcf7DJY1GobJLA4Ed4J5lg5wnjRExycMWODUYyDgaqt2MqXWU2o4jVdPK3zRhZqLow1J9vpxbYWlHJVjMrWKxQ110flG38wh2Suamy5nPrupebKXP9Ma9InmlrVn+nhWYzq8cRwHwJac8sCuxhOP3jwoFvPxDEnKTQrZ2y4lFaTYJln7lwpndMqb0Q9ze3oXkbUR1nWWVkzaDGcrmwLw+kaqPqxYv3Ytea417dN5irszfacqQ4Pn4x5Z0pSLgdPP1dvZQrTYFFXs0Hrln7yUrmLyZXNjVDzZfzG88p0LFdz3/VOpL5fyi3gFQY9PX8SIECAAAECBAgQIECAAAECBAgQIECAAAECBAgQIECAAIHbEdhQdmXNZDtrBmWecxEkqyRBaQnL+PbtW2aimzde/JyKzbXvYLhJTYjtXJWpLKc+sLI+pqry0IXNkhdUjqBt9l2zSoXa3uxHNZGIc+HU5AY0x9raxJWpVfkuS/7MXEr7Lac+sK+MeSmBmv6qqds5vdaofWsGD5ficlwC6wvU3BGXHU5nDqXeky5/Tp7qtiCc4XdNksDbt29HzRpdOOKEj4yoJ6Ad3cWI+ijLplYaTlc2R3kEaDjdMNaPFfO7hDdxnLr2ItOTzA9Zmcry6PZJuextfHSzPNPfvHlz9KPbXNl9nUT9e5Rmt8p4I0PEwX74xu+Xmiu8aZobh5r9+ly0wHz16N6GhWM9evTo+n69L5yvjwgQIECAAAECBAgQIECAAAECBAgQIECAAAECBAgQIECAAIGewIayK2vCHc6ZC6t35rP8mejGxCclBCdBGEmn/OWXXxKxlIzKzACQoLS8IX6Wo2yzkHJgVn0GzmpnV5/wWT61eSvcSzA4VfiErIPs8t133yWKLrFEp4q1PgLlCOaGaIL/NNt0HZX3Tq7SDQZ+lSu/5p01zX+FvepDNmueiStUuHeIchN3N64/0+5ezfKofbcJdXhS1hBYR6DmjrjscDoD5i5FBs/LPWQzFM8QvXu4o8vJe79g7k354Vjf6x49tSVWGlEvobr3Mg2nZ2zB8l1f7jFmrMbGixr1moAy6cbPdNHq5fHX7dJzdZV/ncg7C2rye1+9enXB1xYsKnZm4bkULzjeyE9DmdZ7sAXL18CZAhvfXcey8QaaVr30SJU7tjPNVm5vMwIECBAgQIAAAQIECBAgQIAAAQIECBAgQIAAAQIECBAgQODKBDaUXVkT9DYq2GWhpkpMUvInm38Jjfr69WtCx5LAlnTKZ8+eLRcgvtDpTC62HJVVE2I7+dDTdixXuFvmTz/91P1z0eWa2LUJWRC5Gpv8ioRLihA6swXrr5wzD5Td379/X1lI0lEqt1xzs2547uFxhYPHZNQz4oLRt4fNlzWpT7mJu3udk/2b52z91VLTi3YrZpnAdQtsfDidma+63UhSHzN4XrRF8mAdfI5fdrBUrp4RdeXlUfMsMKKuxFxis/J1Pu8RDafn9dxmaRkr1r+Mo2ZW522e5qK1yhO513Mm9S6whYPm094upza+7GsLTtVqC+srAReqan7pGuwha0aSC1Xv4sXqWC7eBLNXID+NVl7S+Vay5k/BM55p/i+JzBjc/Mv5zliyoggQIECAAAECBAgQIECAAAECBAgQIECAAAECBAgQIECAwK0JbCW7MjO21dCPykupKdA2kwXKma7d0PnJh7jIjvUpPbNUrya6rj5ytK3Sp0+f2uUffvihXbZwKDDos+YlMRjs2NQ/6QHnpK4dIswIL0yUAAAgAElEQVS1phy4tqbkXGe0RDm9edsKh9haLHi5fbsnUjNZXHf7w+X9Kh2eizUEVhPY+HA6Gdpv377taqzwAogEytccJRXLC1O6dVtt2Yh6Fmoj6lkYJxdiOD2Z7nDH8nDLcLoVqx8r1szq3BZ7Iwt5O1jviZzUyprMovwiV/NUzc9BE37EuAX8mqfVog6Z1rvcNBt8rcOiIL3CdSw9kL3/WfkLW06zforLrZnk599Uvvn3/PnzrVVPfQgQIECAAAECBAgQIECAAAECBAgQIECAAAECBAgQIECAwI4EtpJdWZNDIpRwUxdWuTnKUaEXOZHBqN+mVhOmtZl8OkkzqIEqR78dPXo3aG/C7kfLvNaVg3PpVF455/skyLWykPoQscoC19ms3GmsU4ctHKU+ZLOmf1jzjLodS/m49ed4qpz6EhK9famcqFOVt57ApQQ2PpzuPbxym9ckcpyPmekxB5/1OUqveucft7KE8sNxaw+CnFTluMiIuvICuI7NBm+xysvmfA3D6fMN91JCksQqq1o/gq0scO+bZeScuSW7Z5GEyfp392TSy5pfGJLUmi27R7EcgS1cjS9evCi0xX5flFY4qfqPdCz1VtvfMn1dZXZ9hjFe5rj9BlVDAgQIECBAgAABAgQIECBAgAABAgQIECBAgAABAgQIECCwtMBWsitrIh7WDNJd2v0Kyi83xwZfeD8Y9ds0SjnGfd6G+/DhQ02B9ZGOTWm9qatqYh9rqnGt2wxGe692SVTmdaRBtxn4lWzh8kVSnp6rvO81fZrmq7yothB925WvSdzK9ulsx/Za3aM0y5lurvyU6e7Sna23u/5Sy7kX3rx5k4Sud+/eXaoOjnubAhsfTh8Oe3KPfP78eYXGqknY7s3itUKtmkOU+zoj6pqGOLy0ju419tlkRH2U8ehKw+mjLBNWGk6PQqucLD1p6oOwo447y8apUjqlvGWgPptrluOmkIcPH3aLCuPYNMj0ujW/ruTBWp/w3K3SFS/narz4e2Fy4RW+jW5w4LHy9aBjWRl8ucPV/0qw8q+mN57DvFyLK5kAAQIECBAgQIAAAQIECBAgQIAAAQIECBAgQIAAAQIECJwpsJXsypqcDZk5Zzb2vLsX4rFyoASLbC2EsVzhFmcwOLjd8vyFmtSpcsz90Tr0Qsy3mYl3tOYXWTkYGDq4wSzVTpBlzfWQY/3yyy+zHHH2Qgbn10q+3OwH3WmBNXk+ObXKS2I1hMr6VJ7dYLVfvXo1uE2zQWXFKks7f7MIpPLJl37+/PnYaPXzj66EWxbY8nD6cPaY5h5Jjsd333239J1S2Z9cJAmkPEA1oq65o2ueAkbUNZKTtxkcLQ9uMPnQ3R0Np7sat7Bc2beHovcFeQs4qXz6rnyBSv7P0g/B7vkmmbP7rS3PoAnPvnytq+l4c9xMknnxZMLu6W9huZJu0aoWcsnW/EFs0XOcXLiOZTLd1nasv9d60/kufSJymJcWVj4BAgQIECBAgAABAgQIECBAgAABAgQIECBAgAABAgQIEJgmsJXsyo1PtjMN97r3yjQL5RPsBu2Vt1zn03LweluHdWJ/m8PVxPpMSCruFjshlLyluJGFwSt5HYfK1+q/fv16IxU+ZCnf8i7FrlhCqGu6miTVbCccOVN4Vc6xUB+Q2jU5XE7wd2W/nU5vO/n8abLu7Vy+Lw7P2hoC5whseTjdvS8OzzHTWy36MojkgdT0J90R1GElF1oz+FjfWjdSIxmrmsfcXKQ1DWdEPZf20XIGL+Oje82+stzPtIcznG4p9r6QB0chSax7dpXXRneXpZfzioH2EKv185lcvUfx66+/ttUYtRD83Eo1u/SmyqzZ5bq36TXBRU62cOOs+fie99x73wcnn4iOZd52uWBpNe+daapXuCOWqP9qff4SlVcmAQIECBAgQIAAAQIECBAgQIAAAQIECBAgQIAAAQIECBC4YoFNZFdWZo9MCIq94pbbwqmVo6vrA1nWOZfK62e1V/VXpiqNjfJJSFk3uWLs7uu0haMcCtQEpyZBcc2JTQ4rWV5TvuXL3UW55Kv8tDIFcQvRt41/5Zw/L168mHGS0pRW2frdCPXKXRbarNdklY+ehSqj2JsS2PhwuvyMSEtl9PLs2bPlmqxmRFTZ0c1eyfIjcpBu9vqUC6zs1oyoy4w+XULAcHoJ1Y2XWTlW3NSbOELamy6ysl89sy0+f/7c+wKSp945qdH5ZlrzbE0eUd6Zcmblr2n3LVyNhYHHvI/vmhTHhebxO+dEdCxXcMflm1Hly6FysjP+glFDJ7uyRsk2BAgQIECAAAECBAgQIECAAAECBAgQIECAAAECBAgQIEBgfYFNZFd2k8FOESQoZ+Vwh1M1sb4VKIRkZZutxYtUTltUE/7VCpyzUJkLVBOw2K1Gb/aesbt3ixpcToJoAkPfvXuXSM3KpI7BMi+yQXlaxfqQrMmVzywiNUepvGYmV+PMHcu3/DpBw2eewpq7P336tOZwl0r1OaxbL2nwcINmTS9o+9RmleuTalXZJ2/n7ujV5NGjR5UnazMCZwpsfDhdfkY0557bpzfv0Jkm3d1rRkR5Fi9XgW5lestG1D2QUX/2et1T+9ZcAN19jai7GjXLhtM1SoPblLtKw+lDwAcPHpSvvXaX7QyqU6VeJvDYDqo9qfqFPN2ePHnS3T75Y+cnPUa1Zqye7xH50aB79BtfrnxyLadUaLXymGRslc5JcRx7rF6WZuEcB0vWsQwSbX+Dml/YmrM451KZ4JDeuL5uE8q3S1ngan7HLp+mTwkQIECAAAECBAgQIECAAAECBAgQIECAAAECBAgQIEBgmsAmsitrpmQRSjitgRfdqxzIWBPlv2j1DgsvV/hw+0XX1MR3JrJtbFJxr9iEhc1+FkmkTCDmd999l7syMZrPnz9/+PDh3bt3M/HFToMmy/GsvSi92T0TXFWTkJYY3Hv37s1+9BkLLN/ym7r7ZjzryUXl1u7FVR8tKqpbSF1OCFo53L+pfM5obJd19Ky7KyuDj1O9VLK740WWe1Dpw8+ZEegip+Cg+xXY+HC6pg8Jfm8YM2NzVD6GKus5Y8VSVLlu5cfrvDWpLK1c4cpC5tqs5poxop5Lu1CO4XQBp/6j8v2+qVuv/qSW3rKmE0gd3r59u3RNKsvP2L7b0OmgVviWlzu0m8+Taynv96mscGGzjPx7ueinNs6PBlsYq5+q3srrK7/gLFerQtLjvJlmNaV1r8xzTrlXTuEca46iY6lR+v/bu8OruGFtDcOXU0GghCQVEEoIVACUEKiAUEKgAqCEQAWQEgIVJJSQ0EHud4/X1dKS7G3Zlm3ZfvmR5ZFtWXoke/ZMpFHJx6R/j6eH8JQVSXxmTlmkLVxL37tqvWW9Z63me+wttBp1RAABBBBAAAEEEEAAAQQQQAABBBBAAAEEEEAAAQQQQAABBKYXKGJ2pT+2rImAoYRNMjOm24NoZxmebmvYBa7ODYZk2Rn23qtRHSkX6tHt/ZE6KfXtWgWVXBMpa1exU4tr0KSmEpUwGaxTvWyolJbqdLng4JSplSqh5IMTS3tp3/LMkI/bS22aMpJv9tG3KnnKRFDVZYxeqrnciU/ClFspboW8KQFU4gqlectAbpsVKDycTnwztd9KhjRu4iD7lEmqQ4pRe64dh4xnUluYlES7wFUOiS2ecjnjGL3vpFwo8X3EvxARta+Rsm33ipRmSrlK0zEpMQDhdJPe0tP18TMl4tKz9OnpqYTKBt01pfADi63V4IMgIXHmWMp1NTU0CICbztIPM2l+S9PeTaWrN84719SYeJb397lSPu0ahenUK4J4KeXSRv48WAycRewaO/DojeBHmL0z4cROAvf39/okqB9ZiHuFnhsL/R67kwAHI4AAAggggAACCCCAAAIIIIAAAggggAACCCCAAAIIIIAAAggkChQxuzJlHDMzcxJbdMrD7EYJxjZNWbCma9mjfquzcg3taiqD0jWsM3HpjJQC+xfSED1/sMjx8bG/d/i2pjm1llztro4x72DBrjW1e/KoXUIzUVvnzmnBh4zjX7viJB5vT6lVFbIvaZhYsMIPS2lZ3XTzDkTW1WsnVAe2Nzc3QUqul633SHUhjVOc98kTQ00wXD4XMvmsQKDwcDpl8SK1gh/G5G2Ukt+G7DiEiLqpJxBRN8nMkm53Y8LplEYhnE5Rqj1Gs/tS3mU0g6L29CkT1cpBXD12uKhZJUEsLa68i6tronvKFxd6O9MEyym1S75W4pTUkarQFFqktGOnItlvDVVWwdTfTvn7BweR8PAlYXmw+LyL2055U6gqNd6nj1q0lK+Aak8ksZ+AFmpufevRI1E/Izjvt0n9asdZCCCAAAIIIIAAAggggAACCCCAAAIIIIAAAggggAACCCCAAAJ5BeafXanZCClDGXosOZJXitxiAY1Ttwes2CNE4wzHTtEgQrvAKkDTOLNcZZNJ68AOd62UsWjuYG0Ew3TSL+Rn0rStISnBSNCmI3VHa1jevPPBmspWm66ebKxskPKAqs02JTGljTRnrOQ5IVU17TGR2Ydpptgu4hgN+kwZUR0MiZ64asECO7VXVy3yrnPiX0VKFxcXfkrTdkpRm84dnh5cXWUu/84dXmtyKESg/HDaeJ/1DRMP809J324NApXVqG/6TUUlom6SMdKJqA2cWXYRTg9nJ5zubajuF3wQrs1Kn/Q11bB212SJE4eLmoUefN7U++wYq83LP+VNVh9s9a3CZNolX0hfrcz4dVlTtJP9Y3tiXJfluyP/EZp4XbuH8GCxfQrfm7hqvWox9pfAPpSeyU13n39Yp23/ByxSnsOdMl/6wXrTD952jRot63tsoyLsQgABBBBAAAEEEEAAAQQQQAABBBBAAAEEEEAAAQQQQAABBBDoLTD/7Mrg98WbapL3x/WbrkJ6VwF79JU/vKlrziMd3zqRadSBNRo0dnR0lD6YpuvP7ftTsDQhWaPBcjFq5F/6kBRdVHUMxnHmKslI+RjrfKpLZBntF5dcQ0tb7xGtB9i1G8QXmiDFfpJ3nSc8QYHLucTt7W3rzwfo7hupE7Y66N73Hyy1x2v0qmpRuytXom6WViVdSyO25xo0H0N1embmgiKfzQrYD2HHMmM4bUeMroSJh7njV7NhV7w1WpjegYi6n/m6I2rC6X69wp1lP8kJpx1U7YZ+5iPlxzhan121medK1Lwa/+eKNA1m1KmGupy+fAgKP9KSiYnz0FQYRcgqWFCqbb6c8cOCPjTVmtvRSO0pdmJihvbTz76E2+tnkvLJ0Z1obPBgMXAK35Vlhm32OrZ+tdLjiv43zOlzSntcaImndHrTX9z32EtsEcqMAAIIIIAAAggggAACCCCAAAIIIIAAAggggAACCCCAAAIIFC4w/+zKlOHCuUbGFN4YSyyePcpz1JmK/bhaR7CldMh+l9ZZGluWbtL1R8eDH0HPO7nx+vq6a601Ym9B4ybtMTf+QL2uDk3Hpwyv1xDhs7OzphyKSrc7duKoyqJqNGVhUhZ7yXtHp9fu/Py89eDHx8fWY4YfkLIkka6ie3mWmahBA6kYGee3D9cjh9ULpEQv84bT9vts1UAq4ag/KOAPPm7qEl2jr6Z8uqYTUXcSI6LuxDXZwfZtTjjd2hCE061E9gEpP8ahN4KTkxM7n5H2KkANwsWRJjpW5X9+fo6nVuo9brzqJ85DU/HkMEu4PlLL9s52xuUraz9YaTZa9jBMH4hSJrk1zfZMt9W3K36YZ4dV6dnqSB4snbjKOTix71UFnuYXmtRL3QT7jF+RsXZlU6/TQs3+Y6HpMD9dzyK9e/opbCOAAAIIIIAAAggggAACCCCAAAIIIIAAAggggAACCCCAAAIIbEpg/tmVKeMsM46M2VTrTlBZe6R+SuNOUEj/EhphYyyroiM1qnWkoX4ayJgy+cGVtuuPjrthOlUO9vhmd5XEjdrhd63nts5lbc1hsgO0nJcxvKlTwyWWOR7tGpyojjrqYibB5Qa+tImyD9McWNrSTlf3a73FNMxr7PUhYxZdsXWoq0o+zWp4KUqqgsbP5X36xSxxim5V/xbQyPVcjZUyHDDlmLjMQ1L8EZxD8uHcjAIpEde84bRu4dZVxcZYzsUhJ0Z3KXMAXJ4ZN4io0zGJqNOtJj5Stznh9BBzP5aI8yGcjk3iFAWurZPk9al5mok0QfEUoPoxmx774/2MjipY+6YfTO8MSjj8Zco8NF1FDsazYngxhufgt9Tw3Iwcxm6R2ktr7lBtBUf6DGV//1aVsPUjZ21F/MTg27CUi/qn29s8WGo7jI1Wwt7050zrtzFZquP/cNXNzU1rnvZvLrjT/dYZ+EHGz8rlv9yN4LGQWJFpOkNiYTgMAQQQQAABBBBAAAEEEEAAAQQQQAABBBBAAAEEEEAAAQQQQGBigflnV9qDCCuO9CERE/NxOS1QYCCkNK5x+ki7Wqf8DR/aFZdcv5ntD+zQoE97GH2cg52iOQP+nATdMhmXTQvWAbBL4u9VB1jQz34bsz6ydwlNDLBHSqkFZxn16zdfp22jOnm7eqdSLehgPUtbR3FpNN6UN5Su5Y//q8XUkjvjLYATX1HXSlnkRw/bKWcmx+vQtjZlXDVSEBgokBJxzR5O68ZseqvVUGBNEB117lDirOCuv20xsOHc6UTUjsLeIKK2fWbf23SPq2CE062tQzjdStR6gD4C692kdYKlprRNGVSr2HoHDL4NyH5HOBw9J5vm7E3wucz/UsIVKd5Q3DLe5NL4cn5KUdOH5KD28os3wXbt5yndNSOVpKk3+jVNiWP94+Nt//OXosq8v/7DgyUlii7qzqp6SPqEYf/5HPeuLCn6fs899lUwddHWmZApv56jr4L94KF2Xn16+Rfa0LUVDGRqj6lNnKAz1F6XRAQQQAABBBBAAAEEEEAAAQQQQAABBBBAAAEEEEAAAQQQQACBEgRmnl2Z+L/dEwwCK6ExFloGo3X8QR7l1E5j940yq5xuyEuuMmuY2vX1tZ+bLtE60Kd1VKifYTCKsTVz/9zW7SHDpPxRbq0XmvcATWxoGt6k9tLDKlfx1B/s8TqaAPP09JTrchPko9llxlVmn89jlK2oXSlTB4Vpa+eqkTp8a8NpBsVIY3CNWuiKKc83zaKfZn6yoIIhjCqePUvKqF2wK7Gtp3+rTbzikPeOgIKXtsCCwmlNL9GwXT09qjdchTp61GjxFvX2UadWCjBx4H5TJGA3QZa9RnSaeNNlKUZ6JkTU6VbVkUOeikuJqAmnu/YKd7z9pt8albl82NCUlZSP85MF1WoRBaXBDzzpjs74W0iu0RUP6MkcfPPg9mpjyFPIz8fYVgESu6u+wci12LtRnnhXyltqyhSjOOd+KWqvKef66lq130XUTrnsV6PgrNZooTp+SGfQ89MP8/IuXFkVb8sPFgmk3DUpxwR9Y+yXiX2vKsao32zo4ex/iVHdbq0dtfZWDdCCGZiJj98gE/cypRFTjnEZzrjRu5y9T5yxslwaAQQQQAABBBBAAAEEEEAAAQQQQAABBBBAAAEEEEAAAQQQQCCXwMyzKxP/0zrv747nsiOfSsD+KfoyJ4kFcxGDptRejX0JEnu/1JoMwQDHanUm202X6zT20R8Mp7kKeVeTGzK4MGU8UG/b7Cf6jEHmdp8JDjZeanBt0B+CgzXEqsy7Jiin/9Iewdza1f2sNr6tIX1GJxSOHgtHR0cZH1C14MpfMwbtR5AmR025PqRfTg299ccm+rv8bXW8sW8lQWn8og+lx++QkcF++bXtjxIOdvkvFUqN3SX8y3UqWHAiL0cSWFY4rfkkenpoHPy/f//UdXWfTrN6lf1WVTWN5jeOMd0lsd3tt8uxH2iJhQwOs6MjIuqAayMRtRHJ2B0m4DJeEk4bOOySgGbUPD4+2hSK3xTu2pNa7RwS96q7Bo93RdG5fonDL4PeW7X8sh09JgYMfrY9ttN/p+D8/Hzid7fEFrcZe5jYp+gDxWTBfDDRtyqYmmzUYKz2ooGJ/SVJcHDwMsg/5aNikEPKy20+WCSjzul/4G2ySom0m84dLz098FAPHO829L800M/KVB83greGGCGFNPjGVb00zicxZdENHddxSNQd50YKAggggAACCCCAAAIIIIAAAggggAACCCCAAAIIIIAAAggggMBGBGaeXZkyVmDgTy9vpCFnrKbdQBOPS0t00IgTe8RV+hAc+4qa5RhkpYGe1XgXjaex6dLHgmgyjz/aya6aXeDavRqmWZuekqgRnIlDGFNyG/sYtVfTylFBO/YriVrKHkGlttMA3H6Zz3iW/SQfMsBrxkrNdWlNsNR4O+Pquqc0/nW820o5a6y5PfZaEyfmmlpZyehW0sB0Q6napZmo491QGn2oZ3jwHhesHdFaQvuA9JXK0o+0r5i4N/FyemyON0Q1sagbOcx+CFcIdsixBajylew2Cp42hTQZEXWnhthIRE043alXuIPtZxThtINK3ND0RUVl+tkL4/hqguWoywYqYA4+/elRnz2KVmCs7xaCCWa1FVcIN0FslhgoViVUuK7y15Z2jMTED/WdqjC8nOqKdgww/BJVDppCWfuoaZ2NPLAAxvuCy1kfP/t9cNOnV3+CmX6saryf59vUg8U1TeLtoBaceLK0K6Gx0Rqp+ucGj2t/15BtdRsXxutOdzOZVTb7TUoXbX08+q0z8KtgPyujvmU2dFzg3lF3a6PE1yIFAQQQQAABBBBAAAEEEEAAAQQQQAABBBBAAAEEEEAAAQQQQGA9Alo3ZsY/DXxppdQsjhlLmPHS9lQQzenKeK2JszIaUWNHJi5M+uWMRRU0nEKTG9Ozio/U6fE8PY1W8Y9sHcTmH9y0HU/CHFjy+ELxJYwWj3cFtY7zLyrl169fcRWqFN3CQ4pqT5nTJZb7rDNupZKfAENac+xzWx8O6jA6JnsxlGfrYDL15OzX7Zeh/a7qbuSBd25t2WrH6+dtkZQ+4OqoVtOzq7ao2RM7jdpUmJe9AGQYC2wqnI6rn5KSGMno1k7Jbbxj3E0db5T8fmqEAUTUfm9J7Idx61cpC4qoCaf9dk/cNu6jkm//xNrNdZi6Ymtkq/trpJsrfnfO+52P3rM6RWXVk0SnjNocPYqkgskq+5cYcTWNR1OF4/+b6xOEn6e9re4xKkLTwsLTfLhTd7Wrr716DMat1poSfO02wWeidT9YAvDEylaNq+ft7LF0UP7qZdBJjK6Y9wmpO9q/dBwVt35JGJ/iVzC4qYfgr6OhfRxtGw1t7CLoChh5iQACCCCAAAIIIIAAAggggAACCCCAAAIIIIAAAggggAACCGxK4H/mra0xiND9V3fe6Qoz1teeB6IhFzOWbeCl44GDrvk0FmRg5uOdruEjrpzxhirV+9K1M5Rqe7I/1CYuQ8rgmAB/pBl6djnjkvspuQYm9m6OricaI5zUZ7rmVh1v3/66TWq7R79rTXyWPVVgmsGaE1d5msups7W+ReYd/Gf3Ut3U6qgpD6VpfKqraDS8/7Rp2tYIud43b1ydYBRjddGM4/JV1Na2iGuq1tHtNuqYbD2mJBlf2k5RNx67YHEbbS2l9VmhNlruu0yW1qy9bYOuW0LIGgR1fglLKF5TW+ip5Rc12Cai9t22E1ETTvvt3rpNON1K1PsA2aZEL3pSZQyi1P/10A4ehrr9h19Cz1vFnCptnH9wOeOlQIaXJG4RlS2F2iiY6qXajVE25ZkSCQRlU3WGh09BnvZLRXRijG2HpzR9uFD68MwTc2gqg2/S9eNtkOeQkCOxFtVh6lEpvX0pD5bauquOtY8yv71qtyUz0o1cW86URNUl/ZmZ66bQ08O/qLZr727/mCbP2jrqmxn/+K73jstzTQ3tKlVtpNykvmG1rW4f5MNLBBBAAAEEEEAAAQQQQAABBBBAAAEEEEAAAQQQQAABBBBAAIHtCOyoqvH/JU+WsrOz03qteUvYWrz0A75+/Xp9fd10vAbbPT8/N+0tPP329vb8/LypkBpB8uHDh6a986Y/PT0dHR01lUFDgk5OTpr21qb//ftXg1oeHh78vRou8+PHj0+fPvmJ1bYa/eDgIE6vUjSs5+rqqmmv0gN5jcb7/fu3cXzvXff396enp/1O15Aynd7v3LnOOjs7u7u7i6+upnx9fd3d3Y13NaWoRUT38vLSdIBaTeOuir1Hmort0u2+UfLt76pQ8kZTV3RlVp9UX+36pHKnVxt6klxeXr69vQXp/stqlGSnzu+fPt62bjE9xnVjtl5Cg6r1Rtx6mHGA3jIEFd/OuoUPDw+NE/1deptQk2kUY5Xo2JWiWujPpfhnpW/rkaI/dYy9vT2dpQ13rlIMAb0f6V3PHeyKURUsrrU7MnFDJdH7XVUwv1Q6Xb0rHTDxcps6bFPhdL+W1Zusbi773OGPCDv/lL1BXBecUvJbKhF10FhNL+2oqemsKn1xEXVTDKO3AN2PnSIKwunlflKwe/Vke/WZWiGcfTn1TL0RqN/ah9l7FU3p24A4aup3/ypsU1ZV0Dg8RAxKrnBR3zYMrK/yVCEVNOrrjtb32aAAxku1xX/j2fdVNKsjq9BRL8Vb+/RQE1dQOtgPYrWtOUguxbiosasqjCuDK4/9XU2VoRGkVU0Qf5OWNyAxnp+tXzcZJv12KeBXV7HPTa9+EDWpgdTWUz4tF/pgcf7+XaPE6jbRfaQN3c7D7+jqRtZtq66u/Ks7SBvuvta28eFUezP+6TO4PoomVmr4Vx+qV/D9vzpn7XfCKZGh/r9AXyD4p8edX1WrfTbKcFMN7fcZ++OJf6S/rVugSdI/jG0EEEAAAQQQQAABBBBAAAEEEEAAAQQQQAABBBBAAAEEEEAAgXUKzDiRNPih5VpfjSGYsYR5L62hS7V1rBIXXVON9jaqptFReSXz5uZPJolr0elXq1VTN2DIZaWBRBqcYZRZZ7mDgw2da5wYl1z3lHH8wF3ViKighCBxPfoAACAASURBVCkv7VoMLNV4p2sIbG3tVB11+MTrGo1bZa7HQmJWxR6mEa61UErU7VBssRdUMN3p8YMlMNcBnR5WVfX1aNJZrbd2v8wnFrbfYR2X6qK70n4m15ZcraC3aZeP25Be1wev/Y7pch5jQ9WvrV2V2Pq8GqNIVZ563hoFY5ctsLVw2tao3ZtCZN8dtdmOkWg/H3STjnHRXHnGcan/0Oj0JqWaqkX807Wt56399DYeYjrXqGZc8q4PdiPzeFfr225QcffSrkV8oRJSCKcTW4FwOhFqyGG6r1PuPh2j55X9tKkths6qjRV1C/f+xJdSYPeI6LExPAATVI/rDjml6ZP4kDx7n5vST5oy19tcdXqwwF11vJpe7021PS09UVbGs2WuoKLpNvGhVOzWasZVk2TrWdkPWOKDxSHEsZbfCtNsp9xErsADN3StprAkrmzvezD+gkXOdmAZd+a4PEpRPpr2WXsH2Y+LrTW0309quWp5q8S5Hox+mdlGAAEEEEAAAQQQQAABBBBAAAEEEEAAAQQQQAABBBBAAAEEEJhR4H9mvLbGHBj/pV3tShlVM2MVOl3anvuh//LvlFtpBxsj/zT+o7TSBuXRMCyjK6oTNo3hq/LRGJ3aUeDKM7EDG0N8mnKIu1PvUZuBRtNLe8S/AaihPE15Fp5utEvrmBs93+wxTLrl7X5VOI4rnnHvj90nXRm2sBHf8rU3nZ636nt219JeHWN0bz9nPYKmHPI4pCk1ZjF98JyO1F1sQ6niGqdoQEm7B44u6gtPuW0/jQUyZWH8awl5SNNv/NythdM9mtu4i10/bH1b73HdfqcY76pE1K2kRlsTUbfqjXSA0Sit9x3htJ5RhNN5e2Z6tKOuOzyoVug1ZMaX8Y7g3r+GbKiOA3kVCQ8pQI9zm6L3HlkNPyXlg0DTVfyKaLu2rZWoHusfmdJe1UcYxQxNlx7YLVPKYB9jlM2VWYXUDVgrrPSYa95H5bIeLK51hOzA59qobWJXwjE21H/SK6ueZk9cdCXUfapOGJMqh5Q6pn+PERe+tYRxqeJMxk5JQXCYGTd03fTql/9RK6MMWSGAAAIIIIAAAggggAACCCCAAAIIIIAAAggggAACCCCAAAII1ArsKHXs/0Rvyv/s7Ozu7q5pb5WuUQInJyf2MUvZ+/Xr1+vr66bSaizF8/Nz097y06+uri4vL5vKOWM3aypSkC7809PT19fXIN291NBDHaBm2tvbU6KGaOjgH//9e3l5cYe5DQ3gUO89PDx0KfaG+vnDw0PtMbqobKtL67q6pjpSUFQV7/7+vvb0jIlSOjg4aM2wKrC4qiNF8ffv39azyjzA6Niql+ooeY2XqnqFGkV/avempnQgGn6nB2CZVe5UKrVsVffaszTb7dOnT7W7SOwh8Pv3bz0K7N7lZ1s9NNRR1UZ6dLy9vVUPLm34hzVtq2/rcotrQT0JVWzdiU31itN1C+svgKp9sLtzdbACmH7xidrx48ePLqspN1Rs42lsPO7GLuQ0b2Fj12Ku/LcWTnd1Trnj7Fuj6xUHHm/fiUTUrbxE1K1E0x9g9GrdfYTThNMT90mBK1Zs/SbKlUq9VIGiwmltuKD6vx/7WqJNTerWh77d3V2XVdeNDx8+dIppu+Y/PACze2/X8qQcrylMYomP3NnZiRPHTtFnq9b2rS2Y5tzG3xQZXxiqB2rajz7c/d+Hlv//8kGXlr//KU/fFOkjjN1nhnfLLKpGZYP8qyrr3+qTbO1ntOE9Obhoj5cLerC42qkLJX4z4E7JvpFyE2W/aNfGUgF0A6qbVb2x+gasuvV0u+m+03eAtZK63W5vbxPLry9earu3fXrKf5pstqErOn0YPDo6sh+MVRM/PT3Z2uxFAAEEEEAAAQQQQAABBBBAAAEEEEAAAQQQQAABBBBAAAEEEFi/QO2cy2kSNTao1VfjFaYpzARXsVcek8YEZRjvEhrlZrSmJlmNd+mMOWvsi1GL9F39fjg//Qfvg5JolE9GBDsrNbS91ICru19IO8/C96r3ahCVX53e2xqSq1YuvL6dimf88L/QOmXFwYkCugdzPamaerIeKbpKYnnKPEyjDHPdtrGSe8r1q7v9dhlfLmOKHkFGmXu/Bw0v4ZTvYobAQndtLZzu2kx20FL13iELi3UtT+vx9iOCiLoVUAf0fppN+SxSQ9ud073X+M/YlOqXeQzhtNEuhNMGzni79EWT7jL//sq4rbs7Syw9XjRbVXb4Q0+MGd1SsmqCTTk3+zEpX1fGF9Ut39SxMz4q4+vm6pZNhe+arsra74NxFWpT9NG466XHO34RDxZXfX02rCWdMjHlJnIFzruhSytiHAlBH9B6BO2dvufRJZqehwHUSHXs1E9mbGhp6Op6vzMKvLLvaYMOwEsEEEAAAQQQQAABBBBAAAEEEEAAAQQQQAABBBBAAAEEEEAAgXSB/xj/uzz2rtZfZdZgstZfgh+7kOSfKKAFBIzx/ZrokpjPvIfpZ8VbxzrbJdRoGI3b0Aot9mG1e/X7/T2G02kUyASrVroCq6H1e94qp2qqO7QapqN/NTBOJeldd5d/gRv6CXn92PnAcVe6OzSMUr+Rr1YusI69i6Tf6W861x691HQW6a0Cugf1pNK9ph5lPHVb84kPqHqpctYjpXZNmPiUYlO0dpluWz2pMvZDPfGqUXf9nvDFWlGwpQsQThstqIjFeJ+qTlQ8E68fZeQ59i4iatcuvaNKIuqxe2mP/AmnDTTjMZUxjDEKsM1d+qJJEZ2+ONM3FVmmeFWMek/R9wl691l6LL3NXjFBrfUJTquON12oelTqRx/yfsors1uqsrpThlRWX0Pp9PS1AZvYM6bzYMmIOXZWaixFjPqOLu+7gG5eZfj8/Kwe3rUK6sz6BqP19neX4I0mUVhtre+49O6sX1WQnv89tp7J+sSxsu9pE1k4DAEEEEAAAQQQQAABBBBAAAEEEEAAAQQQQAABBBBAAAEEEEAgFtjReLI4dYIUTXv4+PGjfSH9t/ea5jDof+uvr6+bqqz/4Nfwi6a9i0hXY11eXtYWVZNS1OK1u8pMVGnVWBoT8/b2llJCVVBD1vSnQRspx9vHaNiH5vC0zpfQMFANBCl2PM3Ozo6r5lzPGVeAXBsa7XR3d9faNO5y6hgaFa2OUWwzuaL22/BbOchBQ5fWWuugpvO+1MNKg/Krv8TnlV/gamq0Hib6W3F76aFaEb2+vvrVT9mu7uLT09Me4yNT8ucYBIYIbDCc7sSlx5p915cZoBJRE1H7/dyPtdYRURNO++2rbb+Jg12E0wHIeC+rCTa9I2p94lOsqHA6y7cBrprxVyh7e3turzbyXs7Pme1cAn4oou+X9BMwiTnr60F985D+lVSQrSIcdUj1zKJ+QiIopHupyqqmDw8PdtjmjtdnWH33WP6EqDIfLI5xjA1VuTZbTWCrTS/qK4jqZ1n0RpD+jZ+rlPqk3gX0vxhZaqSHf/XFo+6I6qZQ/gcHB9VNneUSruT9Nhbd0P2qzFkIIIAAAggggAACCCCAAAIIIIAAAggggAACCCCAAAIIIIAAAlsQmG12paY6aOSBTayfIV/ESCC7Fm7v6mdXanRFMNrP1V0bCx0bqmFeGlujnw+vBrVUk5c0rkU11b/VkLWRZiW5SVP+pXXF6qIaJ1fCkBq/if3toDOsYyy4q6Bqp8F/GnFVdQw3pU1NU/UNTZZWr9Dgp3UPeNXgs6OjI8fib4giHg3sH8D2GAIyd91Szw31TI1idP3Tf3CpgdQ/1VFLfoyMRyQcd/M2EVU+q7+Lx0AmzykFNhhOp/PagXeVT5nRaRBEBVUus8xBIeOXRNSxSUpK0BnWFFETTlcdgHA65UaY+BgjolY4rcLoqwDF0gqkq4iaH+CYuIGWdTmFavrJAJVZc6XSp1b6day+F9KnvOp7If/Diw7z+6Q6pP7UM5f7EaaqrGpa1devrGpafUDTNy1L/KKYB4vfq8vfVuDqvjTQRvzViu616r1AHXKD36uU34KUEAEEEEAAAQQQQAABBBBAAAEEEEAAAQQQQAABBBBAAAEEEEAAgR4Cs82uTBnxvKbxo2obu8oajaHRGz2asKhTNMhJcxFri6TFGCVQu4vE9Qlo6JhbnFbD4DR+en11pEZnZ2caJFrrwP1ey0IiAgggkFfAji2ra60snE4EVFCtIfj2wSX/jAsRtd1229lLRL36tiacXn0TU0EEEEAAAQQQQAABBBBAAAEEEEAAAQQQQAABBBBAAAEEEEAAAQQQQAABBBBAAIHyBf4zVxH1S+T2pfXzz/YB7C1QQAsqNpVKa/017SIdAQSWKGDc1NUCHUusFGVGAAEEFiRAON3UWKenp027qvSbm5uSFz4iorabj70IrEaAcHo1TUlFEEAAAQQQQAABBBBAAAEEEEAAAQQQQAABBBBAAAEEEEAAAQQQQAABBBBAAAEElisw2+zKnz9/2mrGqGL7RPbOKKDFN5qurgkALGDYhLO+9Le3N1ep9+/fu202ViPw9PTkt7JfLz29d3d3/RS2EUAAAQTGECCcrlU9OTl5fX2t3VUlaoFlI2Q1Tpxsl1E8IurJWqGEC/mxFhF1CS2StwyE03k9yQ0BBBBAAAEEEEAAAQQQQAABBBBAAAEEEEAAAQQQQAABBBBAAAEEEEAAAQQQQACBfgLzzK78/fu3P1S0tuisXVnLUn7ixcVFUyGNpTmaTiF9oQL+fA/Ggi+0Ee1iPzw8NB3AwpVNMqQjgAACGQUIp2sxr66ujHconaJVK79+/Vp7blGJRNRFNcdchSGinkt+musaDyvC6WmagKsggAACCCCAAAIIIIAAAggggAACCCCAAAIIIIAAAggggAACCCCAAAIIIIAAAgggIIF5Zldq0RVbX9OxPnz4YB/D3jIFjJGgd3d3ZZaZUmUX8NeMYnZldt4SMmyaLK3mPjw8LKGElAEBBBBYtwDhdNy+Wgju8vIyTncpmlppLAvpDithg4i6hFaYvQxE1LM3wagFIJwelZfMEUAAAQQQQAABBBBAAAEEEEAAAQQQQAABBBBAAAEEEEAAAQQQQAABBBBAAAEEEEgUmGd2pb8KR21Bj4+Pa9NJLF9A02Kbmk/TALTOUvlVoITDBfwpH8yuHO5ZWg739/dN6w8ba22VVgvKgwACCCxagHA6aL7n5+ejo6Mg0X+piUxLmVqpYhNR+2232W0i6hU3PeH0ihuXqiGAAAIIIIAAAggggAACCCCAAAIIIIAAAggggAACCCCAAAIIIIAAAggggAACCCxLYJ7Zlf440Vqvz58/16aTuAgBY9Uglq9cRAsOL6Q/5ePg4GB4huRQlIBxIy9o4kpRpBQGAQQQ6CpAOO2L/f371/j48O7dO0UmJycn/inlbxNRl99GY5eQiHps4RnzJ5yeEZ9LI4AAAggggAACCCCAAAIIIIAAAggggAACCCCAAAIIIIAAAggggAACCCCAAAIIIOALzDO70h8n6pfGbR8eHrptNhYn8OnTp/39/dpiG6NIa48ncYkCmuHgL2yo/rDEWlDmJgG1748fP2r3fvnypTadRAQQQACB7AKE0460mlrpxx5ulza0hvbr6+sSoxEiar8dN7hNRL3iRiecXnHjUjUEEEAAAQQQQAABBBBAAAEEEEAAAQQQQAABBBBAAAEEEEAAAQQQQAABBBBAAIHFCcwwuzIYJxqTHR8fx4mkLEugabEdDXx/enpaVl0obVcBf+pd0zzbrnlyfDkCxhzpi4uLcspJSRBAAIEVCxBOu8YVhVatbFrJU7t+//69u7vrjl/WBhH1storb2mJqPN6FpUb4XRRzUFhEEAAAQQQQAABBBBAAAEEEEAAAQQQQAABBBBAAAEEEEAAAQQQQAABBBBAAAEENi4ww+zK1pV2WP1sBZ3y5OTk3bt3tRW5vr6uTSdxNQLfv393dTk4OHDbbKxDoGk4uB7dHz58WEcdqQUCCCBQuADhdNVA9tRKvTEt/Uc9iKgLvxNHLR4R9ai882ZOOD2vP1dHAAEEEEAAAQQQQAABBBBAAAEEEEAAAQQQQAABBBBAAAEEEEAAAQQQQAABBBBAwBeYYXalvwqHX5RqW1PyDg8P43RSFifw7du32jKrA2gRodpdJK5DwL/HWYp2HW3qanF/f//6+upe+hssXOlrsI0AAgiMKuC/1cYX2kg4bU+tvLm5ub29jXEWl0JEvbgmy1Vg/zYnos6lWkI+hNMltAJlQAABBBBAAAEEEEAAAQQQQAABBBBAAAEEEEAAAQQQQAABBBBAAAEEEEAAAQQQQMAJFDe78vT01BWOjUULnJ2dvX//vrYKLF9Zy7KOxOfn57e3N1cXJks7inVsNM3xYOHKdbQvtUAAgaUI+NOu4jJvIZzW1Eqtj/3y8hJXX5NLHx8fFYjGu5aYQkS9xFYbXmYi6uGGxeZAOF1s01AwBBBAAAEEEEAAAQQQQAABBBBAAAEEEEAAAQQQQAABBBBAAAEEEEAAAQQQQACBbQp0nl2plRZOTk4+fPiws7OjfzV16urqqpNd7TBol4Om6LhtNpYu0DRy9O7ubulVo/xNAt+/f3e7Pn/+7LbZWIGABvo3PcCbbvYV1JoqIIAAAtkFCKcHklZTK2vXUt7f31f6yn7coelNloh6YEcq+XQi6pJbZ0jZCKeH6HEuAggggAACCCCAAAIIIIAAAggggAACCCCAAAIIIIAAAggggAACCCCAAAIIIIAAAmMIdJhdqYHgu7u7Wgzn4eGhGs2sf7VyzuXlpdI1TDClfE9PT8ZhWurw06dPxgHsWpaAJuJqjHttmbtOyq3NhMQCBfyB/kyWLrCBhhSpaXbHxcWF3gWG5My5CCCAwEYECKeHN7QxtfL4+FgfSdb3lkREPbzbLC4HIurFNVligQmnE6E4DAEEEEAAAQQQQAABBBBAAAEEEEAAAQQQQAABBBBAAAEEEEAAAQQQQAABBBBAAIHJBFJnV379+lXzKt/e3mpLpvSDg4Pfv3/X7vUTm9Y9q45hLpZvtY5tf2SwX6OmcaX+MWwvTkCTRtxT4t27d5oMsLgqUOAmAT3hNbW+dq/m2Nemk4gAAggg4AsQTvsa/baNqZWKLRWH9Mu2/LOIqMtvo4wlJKLOiFlUVoTTRTUHhUEAAQQQQAABBBBAAAEEEEAAAQQQQAABBBBAAAEEEEAAAQQQQAABBBBAAAEEEECgEkiaXamx4NfX161k5+fnrcdorUvjGF3I2MuuJQpoMdLPnz/HJdccvNvb2zidlEUL+EP/mSy96KaMC9/0LsDClbEVKQgggEAsQDgdm3RNaZpaqR90eHx8XPfnCCLqrr1l0ccTUS+6+YzCE04bOOxCAAEEEEAAAQQQQAABBBBAAAEEEEAAAQQQQAABBBBAAAEEEEAAAQQQQAABBBBAYC6BnX///tnX1tIZWrXSPsbt/fXr14cPH9zLeGNnZydOrFI0Refq6qpp7wrS7VH1+/v7z8/PK6hmXAWt0fHx48c4XUPhNUo+TidloQJBQ7c+DRZazW0WO2hch8Bd7CjYQAABBAwBwmkDJ3FX09TK9+/fa2ql/QEk8RKFH8Z7ceENlKt4QUMTUeeCnT2foGVdeQinHQUbCCCAAAIIIIAAAggggAACCCCAAAIIIIAAAggggAACCCCAAAIIIIAAAggggAACCMwi0L52ZacF6F5eXoxqaGS5sbfThYx82FWagMa71zaulq9c93za0hpi7PJcXl66S2jB0i3Mc3D1Xf2G37h+Zf21lfx0thFAAAEEfIHaQMg/wN8mnPY1qu2mqZXHx8easLSRkIOIOu4Yq0zxgy4i6jU1sd+yfr0Ip30NthFAAAEEEEAAAQQQQAABBBBAAAEEEEAAAQQQQAABBBBAAAEEEEAAAQQQQAABBBCYXqBlduXt7a2mwKUX68+fP8bB379/b9qrsdEbGRjdJLDu9G/fvmlRjriOSo8TSVmigFZefXh4cCXvNI3EncVGmQJB47pCasT/ycmJe8kGAggggECtAOF0LUt6YtPUSoWR9k+3pF9iKUcSUS+lpXqXMwi6iKh7S5Z2YtCyrniE046CDQQQQAABBBBAAAEEEEAAAQQQQAABBBBAAAEEEEAAAQQQQAABBBBAAAEEEEAAAQTmEmiZXdl1IYW9vT2jJv7kq+AwZtkFICt7ubu7W9uXWL5yNQ3tL8ayv7/PpLvVtKwq4jeuX6+bmxv/JdsIIIAAArUCtSFQ7ZFVIuG0j9M0tfLx8fHr16/+kb23n56eNEuz+tNKmL3zmeBEIuoJkOe9hB90EVHP2xZ5r+63rJ8z4bSvwTYCCCCAAAIIIIAAAggggAACCCCAAAIIIIAAAggggAACCCCAAAIIIIAAAggggAACswi0zK58eXnpVCyNAW06XgOXm3axcGWTzJrSNd1ODR3XSCNNNW4+TidlQQK6u3/8+OEKzGRpR7GCjaBxXY3Uyiw47DTYQAABBAwBwmkDx95VO7VSy6H//Pnz8PDQPjd979HR0en///nxTHoOUx5JRD2l9sTXCoIuIuqJ/ce7XNCy7kKE046CDQQQQAABBBBAAAEEEEAAAQQQQAABBBBAAAEEEEAAAQQQQAABBBBAAAEEEEAAAQRmFLBmV/ZYvMWYbGMsXNl1SZ8Zvbj0EAE1tAbExzl8+fIlTiRlQQLn5+eutJ8/f8444cFly8ZcAn7jujJoIn2uFcNcnmwggAACqxQgnO7drKJ7//796+urn0OV8unTJz9xyHbQQAcHB0Nym+ZcIuppnKe/ih90EVFP7z/eFf2WdVchnHYUbCCAAAIIIIAAAggggAACCCCAAAIIIIAAAggggAACCCCAAAIIIIAAAggggAACCCAwr4A1uzIYzdxaUGOOnFaeaZpCqRUbdnd3WzPngBUIqKFru4Fm3j4/P6+ggtusgmbZ+c+Km5ubbTqsstZXV1d+47o61t7Ibi8bCCCAAAJOoPYp6vbGG4TTlYkmPWqi49vbm0+k+WZatTLvB4dgZdGM8zb9kufdJqLO61lIbkTUhTRE9mIQTmcnJUMEEEAAAQQQQAABBBBAAAEEEEAAAQQQQAABBBBAAAEEEEAAAQQQQAABBBBAAAEE8gpYsyu7Xuni4qLplKapOFp/hgXQmtBWmX5ycqKR8XHVTk9P40RSyhfQtNjr62tXTs0JMRawdYexsQgBzWy5vLyMi6pH/SImn8QlJwUBBBAoX4BwWm1UO7Xy+Pj46ekp79RKXUvTNV2vqF1i3e0taoOIuqjmGF4YIurhhmXmQDhdZrtQKgQQQAABBBBAAAEEEEAAAQQQQAABBBBAAAEEEEAAAQQQQAABBBBAAAEEEEAAAQR8AWt2paY++ofa21qC0phVpb21p3///r02ncQVC6jR48HrWtlJy3qsuNarrJrWpPXnyqpZm+70VVZ/9ZU6Pz+P67i/v8+tGrOQggACCDQJEE43yTSl106tVIBxf3/fdMqQdH/tSq2WOSSric8lop4YfLzLEVGPZzt7zoTTszcBBUAAAQQQQAABBBBAAAEEEEAAAQQQQAABBBBAAAEEEEAAAQQQQAABBBBAAAEEEECgVcCaXWnMlgzy1YJ1xhKUt7e3b29vwSl6qXHSLIAWs6w+RYsO1c6q1Sp5Gk+/+uqvqYJacdS/tdWs2VeUWhPXsuqiSSw/fvwIyqwJtLU3b3AYLxFAAAEEnADhtKNI2aidWqm3HuODRkq2xjH+2pX6BQHjyNJ2EVGX1iK9y0NE3Zuu8BMJpwtvIIqHAAIIIIAAAggggAACCCCAAAIIIIAAAggggAACCCCAAAIIIIAAAggggAACCCCAQCVgza7UESnr7WjEs+ZPGqCaNRfv1fDl8cZJx5cjpSiBw8PDi4uLuEgaWxwnklKmgO5ff/adGlTNWmZRKVVXAa2hpDnz8Vl62qdPE4pPJwUBBBDYpgDhdGK7106tfHx8PDk5Scyh62G6ov87ESkt1fUSox5PRD0q7zSZE1FP4zz9VQinpzfniggggAACCCCAAAIIIIAAAggggAACCCCAAAIIIIAAAggggAACCCCAAAIIIIAAAgj0E2iZXVk7wUZX0gpmnz9/vrm5+fPnjz3i+ezszB+1XJVSY5f9eVn9is5Zixa4urqKFwh6eXlR+qLrtZHCa0L19fW1q6zuaBrOaaxgI1hDqaoRE2hX0LJUAQEEZhEgnE5hj6dW6uPGr1+/Rv3thuDzyMHBQUpRizqGiLqo5uhaGCLqrmILOp5wekGNRVERQAABBBBAAAEEEEAAAQQQQAABBBBAAAEEEEAAAQQQQAABBBBAAAEEEEAAAQQ2LrDz798/g0BLLuzt7fkHaBrVz58/d3d3/cSm7fv7+3g1Qg2VVg4bXABNK5P4E9ICNE01fH5+DhLX/VK9S90pnnyr7vHp06d1133RtQvu683e0YtuRKPwGuh/fn4eHLDBB1QgwEsEEECgtwDhdCtdPLVS7zua+pj4iaM1/6YDNHXTn2CpX40Z+4pNJRmSTkQ9RG/Gc4moZ8Qf+9KE02MLkz8CCCCAAAIIIIAAAggggAACCCCAAAIIIIAAAggggAACCCCAAAIIIIAAAggggAACGQVa1q7UCGMtUOlf7/X1VatWagy0n1i7/fT0FE+t1JEaxLzBqZW1RBtPVO/6/v17jFDbbeLDSJlFQHOAgwbijp6lIUa6qJ7t8dRKTaD1J5+MdGmyRQABBNYqQDhtt2w8tVKfNRRvjD3RUZMS/Xc3vdmNfUXbofdeIuredDOeSEQ9I/7YlyacHluY/BFAAAEEEEAAAQQQQAABBBBAAAEEEEAAAQQQQAABBBBAAAEEEEAAAQQQQAABBBDIK9Ayu1IXOzs70xBn/6ovLy8fP37USowalOyn+9tXV1dHR0d+irarNe5YljBg2fJLLRn07du3QEAzeE9OToJEXpYgoFs+eBo8Pj5yR5fQNLnKED+3lbMmYsYe2wAACFxJREFUnyx0wkkuFvJBAAEEBgoQTjcBxlMrv3z5op9oaTo+Y3oQgh4cHGTMfOKsiKgnBh94OSLqgYCFn044XXgDUTwEEEAAAQQQQAABBBBAAAEEEEAAAQQQQAABBBBAAAEEEEAAAQQQQAABBBBAAAEEAoH22ZU6QUOcgylVSry+vt7b29MsuNvbWy2+oUGi+tMIac2r1NKUl5eXwZWYWhmA8LIS0DRdDaMPNB4eHtSRgkRezi6gWXZvb2+uGJpaqdH87iUbSxfQ81xzm4NaaIFZJtAGJrxEAAEEeggQTsdo8dRKzXjUJ4v4yFwp1aeV+/t7zXfVZxk/2/fv3/svF7dNRL2gJiOiXlBjdS0q4XRXMY5HAAEEEEAAAQQQQAABBBBAAAEEEEAAAQQQQAABBBBAAAEEEEAAAQQQQAABBBBAYHaBnX///iUWQqOQ7+7uEg8ODtPkTE3R2fjqZxr0HAzj9pX29/c1SdVP2dS2xqFqRmVQZSbvBSCzv9QsCK1bq2JosrTGhTPpbvYWyVgAzWeOZ8VrloseXBmvQlYIIIDAxgUIp10HUNyrDwj+rzZoV64pjn/+/HEX0kZwFX+X2765uVHruJcL3SCiXkTDEVEvopl6FJJwugcapyCAAAIIIIAAAggggAACCCCAAAIIIIAAAggggAACCCCAAAIIIIAAAggggAACCCAwu0CH2ZUqq1bdOT8/jxc3M6qhWViak6mRvsYxG9llj6fXaHINtN0IRW01NVXv5eXF31Wtd6qlUP1EtucV0FyInz9/rmD6wbyMpV1dz/ajo6OgVFpUdtQFxILL8RIBBBDYiADhtBq6dmrlvB1A4c06fjaCiHrejpR4dSLqRKgFHUY4vaDGoqgIIIAAAggggAACCCCAAAIIIIAAAggggAACCCCAAAIIIIAAAggggAACCCCAAAII+ALdZldWZ97f32tBs2AinJ9pta3pgpqco7+NL1npZGoXk3F7NZPw79+/7uUGN1T9g4ODYO6uepEGu9OFNtgfqPJkAprXrVsvWNdL64lpjPhkZeBCCCCAwNYEthxOFzi1Ut1Py12uI+Akot7aw4T6liBAOF1CK1AGBBBAAAEEEEAAAQQQQAABBBBAAAEEEEAAAQQQQAABBBBAAAEEEEAAAQQQQAABBPoJ9JldWV1JIwh//PihOZaa/KYZcdXMHE0R1HQ4TdQ5Pj4+PDzsV6a1nqU1GIOpg0FNVzOqO6hX+sva4eD7+/sahZ+eCUcigEC6gG46PbSZWpkuxpEIIIBARoENhtMK6vRJIaNhlqxW9isnRNRZegWZIJAoQDidCMVhCCCAAAIIIIAAAggggAACCCCAAAIIIIAAAggggAACCCCAAAIIIIAAAggggAACCJQp0H92ZZn1KbZUWqHo9PTULt7FxcXV1ZV9zOr31g4HZxm91bc7FZxFgNttFnYuigACCGxWoMyplWqO9f2WB2/xm73LqPjEAtxrE4NzOQQQQAABBBBAAAEEEEAAAQQQQAABBBBAAAEEEEAAAQQQQAABBBBAAAEEEEAAAQSyC/wne45kGAhoVaKzs7PWqZU66/r6Wgt+Pj09BTls6uXu7q5WQ9Vien6ttUrqycmJn8I2AggMF9C85WBBXWYyD1clBwQQQACBWoFip1aqtAUup1lrmJ5IRJ1uxZEIDBEgnB6ix7kIIIAAAggggAACCCCAAAIIIIAAAggggAACCCCAAAIIIIAAAggggAACCCCAAAIIlCDA2pV9WkErVGi+n3/mnz9/9PLt7c3f0LQl/SnRPzJxW0voaIbh3t6ejn/37p029K+2qxSXiQ778OGDe7majdo1QL58+XJ7e7uaOlIRBOYV0Fzu4Dl2fHysVXbnLRVXRwABBBBYpUDJUysFfnNzox9DWZ88EfX62pQaFSVAOF1Uc1AYBBBAAAEEEEAAAQQQQAABBBBAAAEEEEAAAQQQQAABBBBAAAEEEEAAAQQQQAABBPoJMLuyj5uWo/z48WOfM3Of8+3bt69fv+bOtYj8NBxcK4G8vLz4pbm4uLi6uvJT2EYAgR4CWgz24eHBP5HZy74G2wgggAACeQXiOUh58x+Y2+Pjo0o4MJMyTyeiLrNdKNUKBAinV9CIVAEBBBBAAAEEEEAAAQQQQAABBBBAAAEEEEAAAQQQQAABBBBAAAEEEEAAAQQQQAABCfwHBQTKFNjd3dUyR5rx5Rfv+vqa5St9ELYR6CGg5bmCqZVas4s7q4ckpyCAAAIIJApoOffEI2c57ODgYJbrTnBRIuoJkLnEBgUIpzfY6FQZAQQQQAABBBBAAAEEEEAAAQQQQAABBBBAAAEEEEAAAQQQQAABBBBAAAEEEEBgrQLMrlxry66kXprxpfU5/cqcn59r1qWfwjYCCKQL3N/f393d+cdrwS4NEPdT2EYAAQQQQCCvwJ8/f/JmmDG3d+/eaQpixgwLzIqIusBGoUjLFSCcXm7bUXIEEEAAAQQQQAABBBBAAAEEEEAAAQQQQAABBBBAAAEEEEAAAQQQQAABBBBAAAEEYgFmV8YmpJQl8PXr158/f75//94Vq/Dlj1w52UCgQAHdTa5U+/v7mu5yeHjoUthAAAEEEEBgawJ+kLniuhNRr7hxqdrEAoTTE4NzOQQQQAABBBBAAAEEEEAAAQQQQAABBBBAAAEEEEAAAQQQQAABBBBAAAEEEEAAAQRGFdj59+/fqBcgcwRyCWhQuNbc0wh41q7MRUo+GxT4/fv30dGRKn5xccGSlRvsAFQZAQQQQGDjAkTUG+8AVH+4AOH0cENyQAABBBBAAAEEEEAAAQQQQAABBBBAAAEEEEAAAQQQQAABBBBAAAEEEEAAAQQQQKAcgf8F+ePNOUt/C2cAAAAASUVORK5CYII="/>
  <p:tag name="POWERPOINTLATEX_PIXELSPEREMHEIGH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183,3333"/>
  <p:tag name="POWERPOINTLATEX_BASELINEOFFSE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46"/>
  <p:tag name="POWERPOINTLATEX_REFCOUNTER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3"/>
  <p:tag name="POWERPOINTLATEX_REFCOUNTER#6627286129" val="3"/>
  <p:tag name="POWERPOINTLATEX_CACHECONTENT#5C646973706C61797374796C657B66272861293D5C6C696D5F7B685C72696768746172726F7720307D5C667261637B6628612B68292D662861297D7B687D7D" val="iVBORw0KGgoAAAANSUhEUgAACMcAAAGFCAIAAAB8Q5EHAAAgAElEQVR4Aey9P3reuJK+PTpfJ5MdaQmWV9B2OOGRsplI1hIsrUB2+AtlrcByOpmkFdi9hPZZgeR0MrV3oO+Z4VwYGiSLxX8gQN4KdPEFQaBwAwTAKhRw8PLy8i/8QQACEIAABCAAAQhAAAIQgAAEIAABCEAAAhCAAAQgAAEIQMAk8DfzLjchAAEIQAACEIAABCAAAQhAIDWBDx8+HB4evnnzJnXG5AcBCECgfAJPT0/Hx8fqRW9vb8svDSWAAAQgkJoAE9FkxMsdsLAqJWskZAQBCEAAAhCAAAQgAAEIQKCHwPfv36UMvbm5+fnz5z//+c/7+/ueB7gNAQhAAAK/Evjy5cuPHz/Ui15eXso8L53dr/f5BQEIQAAC7QSYiLZzWSy03AELq9JijYKEIQABCEAAAhCAAAQgAAEIDCHw6dOnt2/fShkaHvr999/DNRcQgAAEIOAh8OrVqxBN5vnXr19/+/YthHABAQhAAAKtBJiItmJZNLDcAev/+3//7/8tiobEIQABCEAAAhCAAAQgAAEIQKCXwMXFhT7m69E+f/58cnJSD+EaAhCAAAR6Ccg8/1//9V9acR9i/ud//ue//uu//tu//VsI4QICEIAABOoEmIjWaSS7LnfAwqqUrJGQEQQgAAEIQAACEIAABCAAgRYCf/3113/8x39Em93JpKTP+5bYBEEAAhCAQB+Bf//3f48MS3/88YdCFN73KPchAAEI7IsAE9F167vQAevg5eVlXXDkDgEIQAACEIAABCAAAQhAYLcE9CUf7XonFFdXV5Hf0m75UHAIQAACownINq8jK+qP/+Mf/2A3vDoQriEAgZ0TYCKaSQMobsDCqpRJy0EMCEAAAhCAAAQgAAEIQGB3BFq/5N+/f397e7s7FhQYAhCAwAIE3r179/DwUE8Yw1KdBtcQgMCeCTARzar2yxqwsCpl1XgQBgIQgAAEIAABCEAAAhDYC4HWL/mzs7NoK7y94KCcEIAABJYhoAPqtP1dPW0MS3UaXEMAAvskwEQ0w3ovaMDCqpRh+0EkCEAAAhCAAAQgAAEI7JeAzleX+u/PP//85z//+fz8/PPnT7H4+9///up//qQK1N/x8XHpgFq/5FU0tmYqvWaRHwIQyJDAmzdvNKbUBaO/rdPgGgIQCASYiAYUXKxCoJQBC6vSKs2DTCEAAQhAAAIQgAAEIACBXwjIyqLTL/T348ePX260/ZCBSdvE6e/w8LDtfu5hrSYlFerp6Sl30ZEPAhCAQIEEWntdDEsF1iQiQ2ApAkxEmYgu1bYGplvKgIVVaWDFEh0CEIAABCAAAQhAAAIQmJWAvp0+fvwoe9KIVK+vrz98+DDiwXUfaS5ClDOW3LM24IO1LlhyhwAEDALqbOUAKsu9fEArT9Dwvx6o7kg2+0+fPhlJlXhLZvvXr19HkquknGMXMeEnBPZGgImoapyJaFbNvogBC6tSVm0GYSAAAQhAAAIQgAAEILAvAlLnyaRUbXM3ruRaWfn169eC7DHNk3hVcBVBG6mPI8BTEIAABCoC0kOpO5WJKFiP6teDKMnOLfv3oEfyj6wtRk9PTyM5C12dEJWCnxCAwDgCTEQrbkxEx7Wf5Z7Kf8DCqrRc7ZMyBCAAAQhAAAIQgAAEIGARaLWvVA/IVnR1daXtiY6OjhQiDamOxJCWUy5NTROU1lfqKKYiFKDyrLq5uYmgoNOMgPATAhAYSkCuRepJmt3j0HRC/K1qGAVKSxlCMauLu7s7jUdRID8hAIHNE2AiWlUxE9E8m3rmAxZWpTybDVJBAAIQgAAEIAABCEBgywS02YgsRtHZ6VWBZSLSx+3FxUVX+XWKsnSCMiNFER4fHzP3WNJ62MvLy0jss7Oz+/v7KJCfEIAABPwEWlc0+x9vjfny8tIavoHAVj3yVq1oG6gvigCBJQgwEQ1UmYgGFBle5DxgYVXKsMEgEgQgAAEIQAACEIAABLZMQHs0aQ8i7cvULKR/V3dZYs7Pz+sp/P777zI41UOyum5V+3IwclZ1hDAQKJSAzPDjjqbrKm/m3WmX2M5waZPV90Z+XRp9NCodHh46EyEaBCBQLgEmoqHumIgGFHle5Dxg/S1PZEgFAQhAAAIQgAAEIAABCGyVwHSTkqxH2hNP3k51RPJ8yvbQdX0TRjawSnJtu1QvAtcQgAAERhBQfzjiKeORqHc1YpZ4S6ajprerjEzbLnWJNYXMEFiIABPRAJaJaECR50XOAxZWpTzbDFJBAAIQgAAEIAABCEBgmwS0k0Orl5JKq7X2vVvYaYdxfV+9fftWW8k11YLNI4sygShlZbQuXoLp4KgizoLKhCFiQAACXQTUJXbdGhe+efuK+l71wBEcLU3Q0XdRID8hAIGNEWAiGiqUiWhAkfNFtgMWO+Dl3GyQDQIQgAAEIAABCEAAApsi0HrqbFVCKTG1R5xRWvknyd2nyyIVHvzzzz9zM9VITdk0d217g6lQHVxAAAJpCGhTUBnaK6elyoata11U/4fKsOFDleooNFg0j/fTyn0pnevRuIYABDZDgIloqEomogFFERcZDlhYlYpoOQgJAQhAAAIQgAAEIACB4gm0HiwUSmVbg+xnQyK6uL6+zmqxeZfkj4+PvY5Z9XJxDQEIQGAcAe3AqQ724eHBefbSflSNOlvl9evXTar0z00mhEBgAwS6pmRV0ZiIbqCKN1yEDAcsdsDbcHujaBCAAAQgAAEIQAACEMiIgPas65JGx6QbDkbVocpdz0bhvc5MUfxFf3YdpyTTFyalRcmTOAQgEAho19CTkxMdO9fc8y3EqV9sfvu7UFj1w61MdOZKiMMFBCCwGQJMRENVMhENKEq5yHDAwqpUSuNBTghAAAIQgAAEIAABCBRMQApNw96jre2MshlagOZTRi7NyEuHtB6n9OrVq6y8qZaGQPoQgEAmBJzmIme0TAo1UQxth6U+OUpE4wi9dMSEnxAonQAT0VCDTEQDirIuchuwsCqV1X6QFgIQgAAEIAABCEAAAuURkMvOx48fDbnPzs667uo4JR0W0nW3GS63p2bgKiHSXzRP7JAknz9/XkUeMoUABHZOoDpvqReCHJt642wpQmufrMPwNPpsqZiUBQJ7JsBEtF77rZ1ePQLX2RJorbu1BiysStm2EwSDAAQgAAEIQAACEIDARghonw1bm2koMZ0HgQRSzVXn4VbKC+kvWl2sZD8zCptSQvKCAAT2RsDjyqlDlfaGRX1yq3vW+/fv94aC8kJgqwSYiIaaZSIaUJR4kdWAhVWpxCaEzBCAAAQgAAEIQAACECiGgOwrWkNniGsrMXV4svFs89bbt2+bgelDutSRQ41k6SUnRwhAYKsEPN1pq31lq0BCuVpXf8vZVNsNhThcQAAChRJgIlqvOCaidRolXuczYGFVKrH9IDMEIAABCEAAAhCAAASKIdD7+WrbgVo3kTMKn4NK9Nu3bw8PD00htVT28PCwGU4IBCAAgQQEPN2p3SEnEHKVLHQKeutSAO3d+vT0tIpIZAoBCMxFgIloIMlENKAo9yKfAevg5eWlXI5IDgEIQAACEIAABCAAAQhkTkAfP/a2S3d3d+/evesqxcHBQdetZrhMSrLoNMMTh8h01NzxTwc+abVsYknIDgIQgEBFQP3P0dFRL43n5+d9Gr+7+MiblgOWepsNESCQMwEmolXtMBHNuZUOki2TAQtfpUG1RmQIQAACEIAABCAAAQhAYAABKeNsk5LSmtG7SGswBwi3TNSLi4umSUlZac37MhmSKgQgAIF+Ap7t73Qu3T5NSsKngreOIHLwur297edLDAhAIEsCTERDtTARDShKv8hkwMKqVHpDQn4IQAACEIAABCAAAQjkS6B31xEtnLSVmDpV2Fm8q6urN2/eOCMvFE3Ki9Yiq5gfPnxYKFOShQAEINBL4I8//uiNM6ONvzevDCO0boInOVHFZlhZiAQBJ4HWWVn9WSaidRpcl0IghwELq1IprQU5IQABCEAAAhCAAAQgUB4B7W5nC92rxHSq85RODseqd0nbugTeJsNdCEAAAjMSwKrUC1NLHLQ6oRlN7qcsC2hiIQQCRRBgIlpVExPRIpqrX8gcBiysSv76IiYEIAABCEAAAhCAAAQgMIDA/f19615w9SR6T4aX+1Grmq+eiNbr5XCckhyVWvW2WgarbfHqAnMNAQhAICUBncGgndx6c+w18/emUHqErpUBNzc3Ylh66ZAfAnsjwES0qnEmopts+asPWFiVNtmuKBQEIAABCEAAAhCAAATWJ9BqYonE0kHoUUjzp5yQtNRUn8TNWzoF5OvXr5kcepHDZhRNRIRAYDoB6dNlGdWB5/rTBer16UgTp8ChSk7gXau/9XiX/s6ZMtEgAIH0BJiIVszpvtK3vQQ5rj5gHby8vCQoJ1lAAAIQgAAEIAABCEAAAnsjIAX0jx8/7FI/Pz/ro8iOE+5qzal0o0rz6OhI9iQtq1/9IKUgm5ylTk9Pw8/6Bd9cdRpcl0ggepdlDJZnXokF2a3M2sBN3jZ28WUXz8RCb8u59F0ZTTXEtOby+Piod6H1FoEQgECGBKLBq1VCJqKtWAgsgsC6AxZWpSIaCUJCAAIQgAAEIAABCECgMALGd04oiSxDT09P4WfRF7JvtW4wpe37cjjwqWi2CL8ugVaLqey7+dh01+VTRO5dHVRdeLmEvnv3rh6y22txeHh4aBb/7OxMixua4YRAAAIZEmAiWlUKE9EMG+eMIq04YLED3oz1SFIQgAAEIAABCEAAAhCAwP8SmGvXkSKASs/YalKS8Ow6UkQNIqRBoLVte3ZUM9LkVkoCUq22VmIkA4cqBSBd/bZMTXjpBUpcQCBzAkxEqwrq6tAyrz7EcxLoqt8EAxZWJWcdEQ0CEIAABCAAAQhAAAIQGEDA8zH/9u3bASlmHLXri04L2/37+2VcPkTbNYFWA5LHSrFrajkV3tMby3OUzipUmly7BCT8rF909fb1OFxDAAI5EPB0fUxEc6gpZJhCYMUBC6vSlIrjWQhAAAIQgAAEIAABCECgnYDnY16ns7Q/XFSoHJW6jo/SOSVFFQVhIQCBDRLw9MY4KkUVrz2jopDqp2BuZuPW1gISCIHNEPB0fUxEN1Pdey7IWgMWVqU9tzrKDgEIQAACEIAABCAAgUUIaMOlLkNLPb9tLBG9vr6uFypca6n7yclJ+MkFBLZEQMebb6k42y6LR7WKVSlqAxcXF1FI+HlzcxOuuYAABPIkwERU9cJENM/GObtUaw1YWJVmr0oShAAEIAABCEAAAhCAwN4JtG6ZFUHZxoZLOmOjayswHJWiGucnBCCQnoBTtbqNBfvz4tUWpq0JfvnyRVRbbxEIAQhkQoCJqCqCiWgmrTGBGKsMWFiVEtQsWUAAAhCAAAQgAAEIQGBfBLoMLXUK21BidjkqqaR8zNerm2sIQGAVAh5Hpb///e/Hx8eriJdzpkYfLsNSzpIjGwQgwERUbcDoxGghGyNg1PVyAxZWpY21IooDAQhAAAIQgAAEIACB9Qk4l4iuL+g0CbRc/eHhoTUNbSd1eHjYeotACEAAAskIeKxKbH/XWh3awlT2ttZbxnqC1vgEQgACiQkwEWUimrjJrZvdKgMWVqV1K53cIQABCEAAAhCAAAQgsEECniWiGzhUyVj9Z6wZ3GB9UyQIQCBXAliVptRMV0/+8+fP+/v7KSnzLAQgsCgBJqJd3dei2El8RQJdNb7cgHXw8vKyYoHJGgIQgAAEIAABCEAAAhDYHoGDg4PeQj0+Ppa+55K8kfSp1lpSvrNasRBYIoF37941ffK0gz9a9fxrU/6UR0dHvXJuoDfuLeO4CDo5r2sBhDZx1d1xyfIUBCCwNAEmokxEl25juaWffsDCVym3NoA8EIAABCAAAQhAAAIQKJvAt2/fPAUo3aSkYnaZlNhOytMAiAMBCCxNwOOoxKFKRi28efOmaxM8eUI8PT0Zz3ILAhBYiwATUSaia7W9FfNNP2BhVVqxuskaAhCAAAQgAAEIQAACGyTg2XVEq7xLL/nNzU1XEbr2oOiKTzgEIACBJQh4rEooH23y5+fnXRGMTVC7HiEcAhBIQICJKBPRBM0swywSD1hYlTJsA4gEAQhAAAIQgAAEIACBggl4Tkju2lOolGJrXylDXasdw0opCHJCAAIbJmB0U6HUWJUCitYLbfbYGq7A5s6QXTEJhwAEUhJgIspENGV7yyevxAMWVqV8qh5JIAABCEAAAhCAAAQgsAUCe1giend311VVqGi7yBAOAQikJCDj948fP3pzpMuyEZ2cnHRFEF6OVuqCQzgEViTARHRF+GS9IoHEAxZWpRXrmqwhAAEIQAACEIAABCCwQQIePWbpvkrGEnVUtBts0xQJAgUS8DgqcaiSp2KN1d9sgucBSBwIJCbARDQxcLLLh0DKAQurUj71jiQQgAAEIAABCEAAAhAonoBz4bZOlC23qPb2d8bnXLlFRnIIQKA4Ah6rElZwT7UalAy/VU/KxIEABGYnwESUiejsjaqgBFMOWFiVCmoYiAoBCEAAAhCAAAQgAIHcCXj2sn/16lXuxTDlM9SILPw3yXETAhBIRwCr0lysjfPPf/78+e3bt7kyIh0IQGA6ASaix8fH0zGSQqEEUg5YWJUKbSSIDQEIQAACEIAABCAAgRwJ7GEve2PLI+NbLsfaQiYIQGCjBJyHKpW+GWma2js8PDQWQxgboqYRj1wgAIE6ASaidRpc741AygELq9LeWhflhQAEIAABCEAAAhCAwIIEPKvji9ZjSldrKCyMfScWhE7SEIAABH4l4OmK9UTRm5H+WuJlfxl9u+G9uqxMpA4BCLQR8PR+TETbyBG2EQLJBiysShtpMRQDAhCAAAQgAAEIQAACORDwnJD8+++/5yDqOBlsBaLxITcuO56CAAQgMIKAR69Kf+UHa7DSJnjOc1z82RETAhAYTYCJ6Gh0PLgNAskGLKxK22gwlAICEIAABCAAAQhAAALrE3Bq1oythNYvQ58Ehq5W5dK+E30JcB8CEIDA4gSMnirkbSieQhwuKgI2Kw9tSEIAAgkIMBFlIpqgmWWeRbIBC6tS5i0B8SAAAQhAAAIQgAAEIFAMAc8JySpM0ccIG9rDon2wimlkCAoBCPQRcB6qZCue+jLZ1337pApjXNgXJkoLgbUJMBFduwbIf30CyQYsrErrVzYSQAACEIAABCAAAQhAYBsEjAOHQgGLNr1oDaw2OwpliS5Q0UZA+AkBCKxCwGnk4FClQbVjDF5O4IOyIzIEIDCCABPREdB4ZHsE0gxYWJW213IoEQQgAAEIQAACEIAABNYh4FkiWvQJybbqEKvSOs2OXCEAgV8J2D1VFZf+6ldm/b9sYt++fetPghgQgMDCBJiILgyY5MsgkGbA+q0MGEgJAQhAAAIQgAAEIAABCGRPYPNLRG1dbdE7+01pXNpuS3ocwVEDeH5+ljtXdVb23//+96OjIx03pY9b/eEYMQUyz0LAT8Duqap09Er6E1TM6jXXO66XXS+4XvPqZdet6k3Xf73s1ft+cnIyKPEiIttLIsR8k6UuomoQEgKBABPRgGJXF0xEo+pOM2AdvLy8RBnzEwIQgAAEIAABCEAAAhCAwFAC2h3O/oapEpRGslzrwsHBQRcW7TXhPCO6K4Xiwp+enr58+fLw8FDZkHrll7r56urq4uKiNyYRsiLw7t071XIk0tnZ2f39fRTIzxwISLkma26vJM6uWK+5av/u7s6jq61nqi7x/Pz8w4cP9cDSr40hQP2bWJVeQOSHQNEEmIgyEbUb8K4mogkGLHyV7PbGXQhAAAIQgAAEIAABCOyUgFTGWnyt1egqv3GYUKBTxQw/uy4+fvzYdasZrsXvCqz8Xd6/f6/jZ5txkoXYGxx5LGrJRF06o9vbW9mThmqZZXy6vLxUA9CzMlQsLSTpQ2CfBDyOSiLTa93XEHB9fT30NQ/M9aD+9L7Llqz/6/beQaqJFzKVqVCtiTiN663PEggBCLQSYCIaYWEiGoAwEQ0oui4SDFhYlbrgEw4BCEAAAhCAAAQgAIH9EpDCsUt3NhGKU+PZzEWmiHVXgttAtP6xKfP2QvQZLwWxx8rYVXY9Kw8Gp6eLaly6WpkVezXgXdkRDoG9EfD0sfb2d3rNb25u5jKTKCn9ff78eQN+ilo9YAwEUviyCd7eXjfKuxwBJqJNtkb/o8hMRJvEWkN2MhFNMGD9rZUvgRCAAAQgAAEIQAACEIDAbglIlW9/uK5CRipO7ey0StZVptowyshdSwKNuxu4JUWzvA3kbGSYlKSqlu7469evj4+P2mtd7muCJneHpgpbe2pJYWRU6KdPn5Td69evT09P9WGsfTykkjbib4AwRYDALASmWJVkF9H5cHrNW01K6uXkM6p3XO+13nG94HrNdaGfCrT7QKW5AQ9FW2mb4bg5S4siEQikJ8BEtJU5E1Emoq0NozUwxYClSQB/EIAABCAAAQhAAAIQgAAEAgEdodH6fbJuoHbDCxKuclFtx9cFoVKwriLY0plKa2zri0VGpiObgBKRf1JET1+8TeGVTld2rfGbKRAyL4FmxakeFThvLqQ2CwG9PtFb1vpTpt8oOz0oi1FrZFmFNSjYL3iVmjSethqr9FdY3FoRVYG8FFGj4icERhNgItqKjoloVw/MRLTZYBIMWPgqdTVIwiEAAQhAAAIQgAAEILBTArZacC0o6x5cJC8Zw0dHTLZxakizcj98+CCHIWMNvg5NERxFswnIAUIHJOgTt64TkT9Ec8Mo7Y/XlZ3iK6OmkIRAAAIVAY+jkmJG750OeFe3r11GI4yyM8keLAcmuRnZL3j1oBwQ5WHQ9E0Myba+8uFu/hf2MOSEn38xkRACqxNgItqsAiaiTSZVCBPRVjIJBiysSq3kCYQABCAAAQhAAAIQgMB+CUgzKNeTfD7pJYmUm+suXN3hriPSDqsl6ECUrjdB9SKNs7aq64rQDJcuWyTrhiXpYeuGoupo7uaDIQS9bUDBBQSaBDwvSOQLqJdOuqfIai63G73d2vdS9uBmLnaI+mpj+IheeTup3O7KtFbvviLxxJBdOiMm/ITAOAJMRJvcmIg2mTARbTIJIQkGLKxKgTYXEIAABCAAAQhAAAIQgMD/EpCiX0aF5nYKXSEek4+UcV2P2+GSpDrUZ8XqsXW19nrAFcUenbW8E1SoLp8hJSs7n+plhMZZj0SGJRmu5CpRidq1B1coiCFSiMMFBHZLwO6pKix1XyJ19fIOrOOSzUlvqExNI97uKh1psnTMUj3N6FqvvHqYKLCUn4bBTEWw1b6llBE5IZADASaiUS3Y3TsT0QiX8XM/E9GlByysSkYz4xYEIAABCEAAAhCAAAQg4CLgUaXVVZmuRHOKZBsz7M+2nMrhkkXuR6enp5HvQv1JubLJzlcPGXSt7/lor61Kry1FtpFplYXhKDBIBiJDYHsE5CijLeZ6yxW64ouLi8gZUa+2TLzyEuhNxI4gr8TIIyqK//HjxyiklJ92b2+PFKWUETkhUCIBJqIl1lqXzExEu8gMCl96wMKqNKg6iAwBCEAAAhCAAAQgAAEItBDwqNKKXkdp62pt/WkLr4yDpGi2Fb7yQqjvWTeuKDqmRVtshWeFV2Yqex1uFdn+Qg4JcgGBHRLwvEHCUh2qpDe9btyVvVY62emvdsAeuUCF8OpCQ0ah7kp2F+TRa0co+AkBCMxCgInoLBhzSISJ6Fy1sPSAhVVprpoiHQhAAAIQgAAEIAABCOyXgEeVVrTpxbYqFW0wq7daGXvqiub6repaJiV97TfDR4REGcmU5dlHMbhZjMiRRyCwbQIeq1LVD0cmJSme1MVNd1Gq462bjevh4TpykwrhmV/YSjp7pMi8aIgHgaIJMBEtuvqC8ExEA4rpF0sPWFiVptcRKUAAAhCAAAQgAAEIQGDXBLTtUu/GZQJUrulFBwjZFaxzROwIRdyVB8PDw4Mh6tXV1VwmJeUiaEowZKcm5GlFWJUCMS4gEBHwWJX0BmlnobpNV3YmaWNn78S00aW9X6VH2qiAOfy0BzKPt0QOpUAGCGyMABPR2fvwVVoIE9F5sS89YGFVmre+SA0CEIAABCAAAQhAAAK7I+BZHyr1YrlfvLai0NacltIa9CVvK3nleSBl9LzFsbfaa83L/kJufYRACOyBgPNQJTnT1N87LWTWi79Q52yvklallLgJXm+hVBF7aG+UEQJZEWAimlV1jBOGieg4bsZTSw9YWJUM+NyCAAQgAAEIQAACEIAABPoJ2EaX6vmijQH2pkZHR0f9jPKOof1GbJOSvBnu7+9nL4R02e/fv/cnq8/jhdTffhmICYE8CdivcJC57o9YnaW03DvVq89yyhyEz+GiF5c9XuRQBGSAwPYIMBEtvU6ZiC5Rg0sPWFiVlqg10oQABCAAAQhAAAIQgMCOCHiWiBZ9qJJdwF7NaeZN4cOHD3VFc6u0nhOPWh/sDew9fKWeAtvf1WlwDYE6gREWGj3Sq3KqZzH0utfiPkLmoTIsEd/2T7XHiyXkIU0IQMDz3jERzbadMBFdrmoWHbCwKi1XcaQMAQhAAAIQgAAEIACBXRDY+RJR+4Mt8xagTe1ubm5sIT9//qwjUuw4o+9qwxM/wEEmqNEi8SAESiQw1EJzfX395s2bdUtaqFuPvZKg0EKt2xLIHQITCTARnQhwxceZiC4Kf9EBC6vSonVH4hCAAAQgAAEIQAACENg4AedhHkUvEbW1hPYHW87Vr0NN6iestIoq96CLi4vWW3MF+j2Qit5HcS5cpAOBJgFnPxwe1EunteHh51oXP3/+XCvrKfnaPlj2eDElX56FAARaCTg7QCairfTWDWQiujT/RQcsrEpLVx/pQwACEIAABCAAAQhAYMsEPLuOqPzLObskgGurPu0PtgTijctCWpjz8/PeZ+Wo1BtnYgSnrUj6oGgbwegAACAASURBVEV365pYCh6HwIoEBjkqyTtwuT0t6xCen5/rPzdzba8kwKq0mYqmIKUQYCLKRHRiW93wRHTRAQur0sSGx+MQgAAEIAABCEAAAhDYNQHPriNFrw+V9cWuYPuDzX52xbtyVrCtZZLt6uoqgTnQ2Tz8Lk0rUiVrCKxCYJBVSZHTGGh7exix6u1gV+FpZ2pv2ukptZ0+dyEAgUEEmIgyER3UYJqRNzwRXXTAwqrUbEuEQAACEIAABCAAAQhAAAJeAp4los41gN4s08brXW5vf7ClFdabmza/6tXCqFza7N6b4oR4Tm0IVqUJjHl04wT8ViWZipMdp+Tx2klj35q3+u0uy1PqeeUhNQjsnAATUSaiE18Bu1cPiZc4EbWLNnHAwqoU2gYXEIAABCAAAQhAAAIQgMBgAr3GCaXoXAM4OO8kD/R+cdkfbElkHJbJ9+/fb25uep+5vr7ujTNLhF7CVS4nJyezZEciENgYAeeZIiq1Oqs0puKKsPPVLq46Ct1sqjjOCAwBJwEmokxEnU2lK5pztCpxIrrogIVVqatFEQ4BCEAAAhCAAAQgAAEI9BPwfIkV7avUW8BFP9j6K2B4DM9xSlr3enFxMTztMU943CyKNkyOgcIzEHAT8LxBVWIJjkkLUnu2titxfb0K2Cv209NT4MAFBCCwNIHeeZoEYCK6dC0MSp+J6CBcUyIvOmBhVZpSNTwLAQhAAAIQgAAEIACBXROQ14un/Mk2XPIIMzRO7yEZZe3gJE8Fj/7l48ePQ0GNju9ZZVziriOjgfAgBAYRcFqVzs7OUq6z9uxJVdz6+qpeelcSePrYQVVMZAhAoIsAE1GRYSLa1Tyc4RueiC46YGFVcjYwokEAAhCAAAQgAAEIQAACMYEN6w1DUXvPVQox87/QCnqnuej9+/fJiuPRiWNVSlYdZFQcAc8bpEJ9+fIlZdE8SrpCrUq9S7971yKkrAjygsC2CTARLat+mYgmrq9FByysSolrk+wgAAEIQAACEIAABCCwHQIevWHpe5fZ+sHer7WsKvvy8tIjj3wakq17da4yTulj4UFEHAhkQsB5qNLV1VWyl7oi41H1Fr0nldEAtrQWwSgmtyCQAwEmokxEJ7bDnU9EpwxYWJUmtj0ehwAEIAABCEAAAhCAwH4J7EFvOOVzK6uW8e3bN6dPQ26OSqUbJrNqBgizMQLOl9rppDgjnA2rens3FJoRI0lBAAI2ASaiNp+s7jIRTV8diw5YWJXSVyg5QgACEIAABCAAAQhAYCMENqw3DDVk+yot+rUWZJjlwqlW1qLXlI5Bd3d3vaXznOrcmwgRILBJAh6rUkrvwwqy04Oq0B3wer2+7FFjk+2QQkFgLQJMRJmITmx7256ILjpgYVWa2PZ4HAIQgAAEIAABCEAAAjsloL3RPSUvfY+jbfgq3d/fezQvqtCUjkrKziMVhyp5XjTi7JOAx6qU/g3ySKX6Oj4+3mStbWPU2GTVUKiNEWAiWlCFMhHNs7KmDFhYlfKsU6SCAAQgAAEIQAACEIBA7gQ89gA5vvSuksu8nNtYde50VFJdpHQM0l4ontp/8+aNJxpxILA3Ak6XoDytSumlStY8tjFqJMNFRhAYTYCJ6Gh06R9kIpqeuSfHKQMWViUPYeJAAAIQgAAEIAABCEAAAjGBPexlH5e58buIQ5JlvPnx40dD9pYAbUiV0oTjcWjYsOq5pQIIgsAQAp43SH1Uepcgz+hQ9Ktt9/xTln4PqX/iQmDvBDxdTeke8711bHdHvY+nicBENA3n1lzsFjJlwPqtNT8CIQABCEAAAhCAAAQgAAEI2AQ8S0R///13OxHuJiBwc3PjzCWxntejE08skhPUjNHkblLpxaYsF51RnmZSrSZJBWo3m2bkHEIqBYo0iaU7SvbCzPMNUpP2jA6bf7V7q28DEYK33BS95AY4DCpCdQpOygUcg8QrK7Knq2EimkOdMhHNoRZmlwGr0uxISRACEIAABCAAAQhAAAK7ILCTJaK2siz/Q5J16oBH9Vw12bOzs5Rt16MP2rDq+fb2VhvCZGtMsluC6i7lZom2MF135Xv3+fPnk5OTrgilh3te7fRvkEcqkUerXnTzU/clNXGrybnocqUUXtaO6+vrDXdQCWAyERVkJqJTWtrOJ6JT0OlZdsCbCJDHIQABCEAAAhCAAAQgsEcCWqHs0YazRHT1xuFfHypRU6q3dn6okhx9Li8vPS/R6k2oXAGk8j49PXUe515cMYObiC15nlal9FLZlOa9u/n3WiYldV+YlCY2G6mzN9xBTYTjeZyJqIdSDnGYiOZQC10yTBmwsCp1USUcAhCAAAQgAAEIQAACEOgk4FkfqofTn+fRKfEyN+zNypfJc1iqX758cT6QWM/rcWhILJIT1CzR7u7uZkmHRHoJPDw89MYpMYLnDVIHlb4T9rTt0l/t/J0DFm3S/mFlUTG2kTgwR9cjE9EKHRPR0U3IM4yWPloJznIDFlal0W2PByEAAQhAAAIQgAAEILBfAp4tI3BUWr19DDr5JvH2dzv5mO9qAyzz7yIze7i9ieXs2SVLMM83SJ5hnoXPG9DTJavoDDPyVHGGYucpEjBH1wsT0dHoUj7IRDQl7cR5YVVKDJzsIAABCEAAAhCAAAQgsAUCniWib9++3UJRSy7DoEXQiY/J8eiDNqx65u1I9mLpdKVkeaXMKE+rksczTCvrSz9UaaumSmcD3uo75Sz+vNGAOZonE9HR6FI+yEQ0Je3WvJYbsLAqtQInEAIQgAAEIAABCEAAAhCwCHhMAnvwVcp5lbGOHPDonatqlmLr8PDQqvJZ73kOVdqA6tlgdnV1Zdzl1lwE1LAvLi7mSi2fdLI9VMmz/V1iA3Y+tbYZSei+5qpKDXPv37+fK7W9pcNEtKpxJqLjWj4T0XHc6k9hVarT4BoCEIAABCAAAQhAAAIQcBHw7N+FN4YL5WKRPOrdkDnb3wUUaS502s3j46P0iXswvqZBWs9FulqBle7bs5i9/mAp1x6DsSAkPlRJti6PnnfDPohV+xH5UhrSODlPTk70ZmnUwM9mHEA9pQ5K/b8wplzPMVraPB9kIppnvdSlYiJap5Hn9ZQB67c8i4RUEIAABCAAAQhAAAIQgEC2BL5//+6RrfQ9jqoy6pBbYx3octtKeAjbcTx655BCYu8Bj2ybVz1L4397exuqINuLd+/eNbc1k0J50GEJ2ZauUMHyfIOcCkS1qEKxB7GNQSHE2faFxnd6gG1XcealYyIaKoiJaEAx6CLPYXRQEZyRlxuw8FVyVgHRIAABCEAAAhCAAAQgAIH/JeBZ/s8S5tWbi+eDOQiZ0gSIQ0PAzgUExhHwvN3p7bJN62OzdOmlaspACAQgUDoBJqJF1KBnqAoFYSIaUJRygVWplJpCTghAAAIQgAAEIAABCORCwLPHEft6rVtbT09P/sWJibe/8yiD0m/etW59kTsE/ATyPFRJUnkUiIl7Gz/VGWPKw3XG1EgKAhBoEmAi2mSSWwgT0dxqpFWeKQMWVqVWpARCAAIQgAAEIAABCEAAAp0EPFaBzRyqZG847rfcdNJc5oZHvRtyTlxZODQE8lxAYAQBz9ud3i7r3P4u8WabI/DyCAQgkD8BJqKhjpiIBhT+CyaiflZGTKxKBhxuQQACEIAABCAAAQhAAAItBHa1RHTKIr4WdqmCPHrnIEviPak8siU2dAUUXEAgfwKeNyjxSy1oTiXd4eFh/oRtCeWVZUew1yLYz3IXAhDwEGAi6qG0bhzPUBUkTDxmeWTbxkR00QELq1JowFxAAAIQgAAEIAABCEAAAv0EtKNFf6R/+ZdtfIyppLZ+MNtDkj0Kl1CPifey//HjR8i66yKxfqFLDMIhkCEBjzos8RvE9nf1dlLoWoR6EbiGQM4EmIjWa4eJaJ2G51oDFhPRAGrKgIVVKWDkAgIQgAAEIAABCEAAAhDoJ+AxV8gSs4EF6RWLKZ9b/TQXi+H5YK4yT3wClkchLsFSGroWqwQShsD8BKRO9bzdia1Ku9r+rleHa69FmL9NkCIEdkaAiWgRFe4ZqqqCMBFdrkIXHbCwKi1XcaQMAQhAAAIQgAAEIACBDRLY1V72qj9bP5jndva9+13U22VirzKPVSmxQrxOg2sIZE7AqU49Pj5OWZD9bH/noVroWgRP0YgDgRwIMBGt1wIT0ToNzzUT0TqlKQMWVqU6Sa4hAAEIQAACEIAABCAAgR4CHp1m4lWHPRJPuz3lc2tazuOf9ihcQuqJK4uP+UCeCwiMIODxCkpvl/W812dnZyPKm+EjvTpcey1ChiVCJAiURYCJaP71xUQ0kzpadMDCqpRJLSMGBCAAAQhAAAIQgAAEyiDg+VBM7P6yKLhe/aBzf/9FhYwS9+86ogdTKqDZyz6qKX5CYCgBj/0m5Ust+W9vbz2lOD8/90TLP07vhkKvXr3KvxRICIFyCTARjeqOiWgExPi5t4noogMWViWjpXELAhCAAAQgAAEIQAACEPiFgD7Gele96YHE7i+/iDj3j179oAfI3EL1pDdIpJQ7ZXkU4iobhyr1VDC390pAqkPP253YqrS37e96zfYlerju9ZWi3OURYCLarDPPuNB8atGQQSIxEV2uLhYdsLAqLVdxpAwBCEAAAhCAAAQgAIGtEfCsD1WZU34fLo2416rUuwxwaQmb6ftFSqx99liVEovUpEcIBLIl4HmD5F6ZsgeWocsj1Wa2v1Pb6NWWHh4eZtuEEAwCpRNgItqsQf+sr/nsQiF+kRLP+jwDVmKRFqqCKtlFByysSovWHYlDAAIQgAAEIAABCEBgUwT2tpe9Kq931XnvMsD0LaD3GzKIlNirbG8f84EzFxCYhUCGb5DHUUll38z2dyqL3ef3LkSYpSWQCAR2S4CJaLPq7U6pGT9BCBPRBJA9WdhtY+KAhVXJUwXEgQAEIAABCEAAAhCAAAT+m4BnieiWDlVSkXtXnfu/nJO1oTyXiO5tL/tk1U1G+yGQoVXpy5cvvfy17ru3I+1NJJ8IdgfbexRfPgVBEgiUSICJaLPWmIg2mbSG7HAiuuiAhVWptZkRCAEIQAACEIAABCAAAQi0ENjhElFRsJfy2csAWyAuH+TXL9hFm1dSj0JcOY44VEmPHBwcSG19f38/r8ykBoF8CGR4qNL37989HeD79+9HYFR59VLr1daGfroekcJCj9hFTtmpLlRAkoVAzgSYiDZrx+6UmvEThDARTQDZk4XdNiYOWFiVPFVAHAhAAAIQgAAEIAABCEDgvwnYHycVo435KqlQ9tpzexlgxSTxf1vgujApz1/xWJVG7Mh3e3tb6Zikwri+vq6XjmsIbImA5w1KfKiSx1FJVfDu3bsRFfHx48dKL6lxx5nRiFxGPGJrSycq6UbIwyMQ2BUBJqLN6mYi2mTSGuIZRjc2EV10wMKq1NrMCIQABCAAAQhAAAIQgAAEYgJalh4Htf0e4WvSlkxGYbadzP5gy6gYDVESaz89H/MjTkiuH+vSewhWgwEBECiGgOcNsjur2YvqMfaMc1SSqNm+2rZSO3G/OnudkiAEcibARLS1dpiItmJpBnqG0Y1NRBcdsLAqNdsYIRCAAAQgAAEIQAACEIBACwHPXvabVKjZhbI/2Fo4Lh/kNK6MWI85Wvbl9rKv6whG6AJGl4gHIZCYQL2pd2Wd8hVwbjg5zqokH8R6GVN2VvV8R1zb48WIBHkEAhAIBJiIBhT1CyaidRpd10xEm2QmDlhYlZpICYEABCAAAQhAAAIQgAAEWgjscy97gbAVmuVuPDLxY7KliXQH3d3ddd/8vzsnJyf/98NxFS1bTqlSd0hHFAjMRiDDQ5U8jkrakW+c92rdUUkQh/YMs3FvJCS9ZCPsl4DE7mK/5M0PCGydABPR1hpmItqKJQrc4UR06QHrtwgxP/MhoLqXEV4GZ6001Hdsyh3P84GAJBCAAAQgAAEIQAAC+RDwLBHdpELNtr5o4xFN3XWqfD41ZQsc5HS6NIX4Uy48bha29a4190hHME5/3ZoygRDIioDnDZLAyV4BdXoekcY5Kqkg9cSzshb3+gRkNRZk1YYRBgLTCTARbWXIRLQVSxRYH1aiW+HnxiaiSw9Y+CqFlpPRheZnOs1S33inp6eXl5fn5+evX7+WVSnyAc9IYkSBAAQgAAEIQAACENgBgd0uEe1d4NX72Za4dTitSnIjSCaY52N+hEmynuwIXUCy4pMRBCYSqDf1rqRSWl8ig26XSOOsStHeemdnZ13ppw+3e3t6ofQ1Qo67IsBEtKu67a6p66nlwpmILsfWn7LdKqYPWFiV/HWRKKYc2/XuRe7eyltNQRamfPy+E+EgGwhAAAIQgAAEIACBPAhomuoRZIRhwJPs6nHsz2PP4tmURXDWQjJfJe1T5zlKeqhOXKvx6gqmoY+nrBHygsBEArlZlZoqi2YBpbHqNck3n1JIZLLSQtvWaKsE2r29PVKsIjCZQmAzBJiIGlVpd03GgwvdYiK6ENhBydqtYvqAhVVpUHWkiCz/JOOLS1NJDEspqoE8IAABCEAAAhCAAAR+JVBX3/965/9+yfdlq5v/2J9e9mLA/wOU6kq1YAtcCZLMV8lz/opEGmoWivTsQx9PVRvkA4GpBHI7VGnR7e+UeN1kJUelrIYVu7d3KlKnNgieh8AuCTARNard7pqMBxe6xUR0IbCDkrVbxfQBC6vSoOpYPPKnT5/sKpcE+naK/MEXF4sMIAABCEAAAhCAAAR2T8Be71bhmf59ki1me5sIj6YjcdFsgRMLE3ketOYuM9hQ3XGULMvvWsESuAECkQG1q0TJDlWKXr0uecb5GEWJj9tDr0uk6eF2b59Vxzu9sKQAgawIMBE1qsPumowHl7uVVX8YjSytpd7eRNRuFdMrCKtSa0NaLfD6+tqTtzOaJyniQAACEIAABCAAAQhAwEPA/jKpUpj+feKRZJU4th9M78qw9DLbAlfyGHskzCjwhw8fPBmNaDx1VbunvDMWiqQgkJJAval35ZvyFXDKM9ROXBWt7toof8rcrMV2b7/hpRVdDY9wCCQjwETUQG13TcaDy93yjEqe+eF0CXc7EbVbxfQBC6vS9MY5WwryQHK+TupJ5RU+W8YkBAEIQAACEIAABCAAgT4CO18ian962Z9tfWgXue/5mH9+fl4k71qi3759u7m5qQV0XnoErj8cndWkbbLqd7mGwJYIeKw4I+yyoxF55BnnY6T3uq44HpfI6HL1Pmgf67LhPWB7yRABAgkIMBE1IDMR7YKz24loggELq1JXq1sh3OOOF8RK8AUY8uICAhCAAAQgAAEIQGDnBLSkybP+KaVaM3GNaNG9fQqR/fGWWFpld3x8bAusOEvrIMTEvwWWbbdrAoy+nvwZNZMiBAI5E9B75Ol+h9plRxfZORy8e/duRBYfP36sPxX9rN9a5bpu8WoKkKwKmlkTAoHNE3D2PExE82kJTETXrYsEAxZWpXWr+JfcPet9wgNHR0fhmgsIQAACEIAABCAAAQgsSsCzPlQC6ANyUTHWTdzWGNofb6tI3rvMf1GrkhRAp6enHm14BWfokTD1bbKkRRq319Yq9UKmEBhEwKkoSLZTnGeF6zjfQdnP6oW9urrK7b22h8KhpvFBzYDIENg5AfvtC3CYiAYUOVwwEV2xFuxXZpYBC6vSivX7S9byyPN/ceFY/Qs7fkAAAhCAAAQgAAEILEzAYzLZ8PrQiq79AbaohWZc9fYu8/dU67is9ZSMcH4mvW5VkRjR1xOOShEffm6JQN3Q0lWulN2vR3Fh95ZdpYi6rOhn11Mpw+0+zV55kFJO8oLA9gh4Ziwpe8JVCNtdq91BrSJwbzfuqdbRku98Imq3h1kGLKxKoxvnzA96Zoohy15jb4hZ0IUOT9NCpKFLFAsqYD6iagmYlm+I9u3tbT5SIQkEIAABCEAAAjkTsNe7VZLb37o5l84pm62t8CByZjRXNM33bI8BfXDKo2iu7OrpaPOrQZqCoTsxPDw81LPb5PdRvYBc75mAR1cwi3poRsgj5NGJSvX3Wi91bo5K4mN3a2gzZmxCJAWBiIBnlsVENIK2+k8moitWQYIBC6vSivX7S9b1+dMvN9p+bOyrSdNHGTl0iq8WPanR39/ftxWasNkIaLcQaRBE+/LyUhNfGZlmS5qEIAABCEAAAhDYKAH7y6Qq9Ag1Ylm07A2mPIjSl7d3lahHYT1UbC0Xq3/dyA/JNsgNTV+WsPr2d2p4GWqfhxaK+BBoJZDboUoS8tWrV62i1gNH2Fcij8Pr6+t6gplcG0u/5+3lMikvYkAgHwKeWRYT0XzqK0jCRDSgSHyRYMDCqpS4Ttuz00zRqOzoGa033NI+oZ8+fdJqgnrxmY1FNT77z/pngAbm169fawuR2XMhQQhAAAIQgAAENkNASvz6bK2rXHuYxRll9CDqQrdcuHS7hszKd3arkkxKWi5WL5Gy6F0VN2gHvLpJSRn1Jl4XhmsIlEXA+YbaNu95i9xrxB30OleyaReNehf6+fPn3lzmLZQnNXs55ubV2R5ExIHAQgSYiAawxqSu3ouG+KtfMBFdpQrSDFhYlVap3DjT+lK++F7jd6+Zt/FEvgEXFxdRcTR93JLNLE/0wh59e+sgZZn38pQWqSAAAQhAAAIQWJ2A8zN1D7O4aDV9VDV5rtSJbDCRzLo74yZ4mmdGJiVtWSOFgs1NInlOagmS150YpL/WbnvhFhcQ2BgBj1XJUDIuRKO+TrGZxdANLaX80i4aIR0VRz1J+JnPhV0Xvb1cPgVBEggUR4CJaKgyu6thIspEtGoqaQYsrErhxVzz4u7uzpm9JlgjfMmdiaeMpm9XLaeKPnFlUspz+piSTJq8tBYsMizJvAf8NPDJBQIQgAAEIFAcAfvLpCrOTpZp28X0bM+Svvb1+RBN/CIZojl5dNf/U9adKKmvX79WHy9yO7DRPT8/OzPSPLZugrKL5kyTaBDIlkCe3a99YJttc2qi1hrHeqBfPVJ/KsG1XRfbUNQkwEgWEBhBwH77qgTtacaITPN8xC4mE1EmolW7tV+ZuQYsrErr9xKyr/hf+8izZ33pR0mgImvXu6iJX11dYdUYhXPkQ03DkjrflDsnjJSbxyAAAQhAAAIQSE7Ac0Ky/ZWbXOSlMrQ/w6L57VJCDE9XEz9DzyvXn4nuSnpcZKINGKQars8tNds3BK8bioxoyqju06CY2/g+MorMrT0TkBOP59VI3/3ai+X9RmJVrqzRdS8EdUfZur0aepv0VbDn94Ky75AAE9FQ6UxEA4r6BRPROg1dpxmwsCpF2Ff46V+Jo0/BDWzvoFc9OkhJ0LXGkB3Y0jc+6ReiVWZShdQ//tOLRI4QgAAEIAABCGRIwPgyCdKm34IpZJ34Ipo+1XP3aD3q8VNey22oKzuprad4/Gi7FX2nRI1E2UVfLppk2o3k+/fvXRKG8EhOKaAzPHwlSMsFBCYScBqq03/BSa1pGKo9lrCKjI5hq1uj1UUoZCK0hR6XHqNu/YpyMcaFKCY/IQCBEQSiOUZrCvYco/WRQgONDoeJaKjTPU9Ekw1YWJVCe1vtoj6LsoWw1/fZz2Zyt9WkpA5R5o1MJNybGPf399G6KgxLe2sDlBcCEIAABCDQS8BQpYVn06s1Q9aJL6K5Uz136VLt03HrkRNfa/m/YVjSJ4mmhUNF0txepiPtXlVXIuugIyk1WttDtC1JlF3vYjt9MtQ/naTUzlYBHRWNnxAYR8BjVVpLkart67sK5Rky9Kx6j/oxbHqjPeXtynTpcFs2Y1xYWjDSh8AeCHh6ldaJxybhGB0OE1HVOBPRZAPWvqxKWv4mhxjNXfRNpUVtB//zpwsttFGgvlJW+Qi0Kzv0gHorSt8grtWkpN5wxBdswMLFdAJaXhp9iqhN7mc8ng6QFCAAAQhAAALbJuDxIInmEtsGYnzMq+B1s0duHDTBMyw32tJq0EovfVhJCxyVVyFS/XRtz6JweRd1YYmSiqLpkyHa+84oS/QsPyFQKAHP8ny7R1qu4OpPjKztE+OlGVBvUH/lpe6Q2Ttn10NDbyPhs921b7kGQMoQSEaAiWiE2uh7FbPetUYPrv6TiWiaKkg3YL3s4E+7+urrRV84nspTNEXWI2nAGAsGI2nlqJRGpIVyEdJmFShkoexIdhCB1trRQDUoESJDAAIQgAAEILBJAsaC9DBf1b5kmyx7V6Ga09qAIv8ZlP0Boqp8fHzsKrjCq28raVFDkcOFsxkYO7d0pdDcs6H0jyODcIa3WqtMgRmKujGRwstlXOiNXqvU6g1auwJJq6UGXVJpTIme0k+72+lKKmW40e3THaWsCPLaIQEmos1KN3okJqJNXFFI66ymGme3MRE1mse8A9a/RGQ39lOzHDUIYwZm3JJtKQENv3gqSwJ5lsuiuYK1iLnjckByS1nz+Obr0NWf5iY88kAAAvMS0IijPkH7F2kZuCbxGhA1+dDcSyHzZkRqEIBAEQQ881V1F0WUZS4h1TE2J04hZK5clktH/bnxwamCqM9XnWos0IhQDQrSXGssaE7pq1JrYj9ItW18zyuLkLUE0DDUFFWPLweHlJsEWuuLWmiCmj0ksr6ETiZcKMLsmQ5KUJ1JECa6kGaz/i7rWqNJs0R6wfWmD8o0fWR1g1Hp6j+ZIaevEXLcFQEmos3qZiJa74R1zUQ0NJKUA9aWrUrNJTBRm+v9mWB+05xUtUpVunK/9Ttk0JdneD24WI6AaqTZ/NKYV5crFClDAAJ1ApVmUJ+++rCvm4v02S8tnkY9e1Si367D5BoC+yHQZUioTxvUvewHiEoqHWi9+NF1KRpGj5omKlrrz3HLHm2FSGtGVSDGjPTvWuvXHBWRoCI0QzPeBd3SjC6BGHYW6g+bpl9b7HBXraiI4UPT5iBzdKGy23y4CwEITCTARLQJkIlovStmIlpvISkHFq9xQAAAIABJREFUrM1alVonvlWb06gvxHoDNX3Rny40FVMTbFWlKXC5z0KlXH8NjGsJWW8iZV2LbbNo2CryrMTWz/scvlXyxIVUEMifQDAXNfvhESFYlfKvcSSEwBIEeruLferUDB3HuI/bJequN019ZfSqrY0GILuUvqd6c+mKoK+hocpoPiK6YC4a3vpxjVVpUeZV4voQs1/ABDJ4slA/0NpIDOGlaSnoM9MoXUEdvqcqiQOBDAkYPUl1i4lohKigfomJ6OxvXMoBa4NWJU1our7xNHGRPcmoMH3YtH5WLWTUaTW3RH2BfhY9X2+1kRZdIqP9bONWaweEKnkblUspdkigOaZMCaEr2GETosgQ0DS4t98o6Nt1xgptXYtTsSpOu6Faln2odY1da+2rgCr+FHtSvSKkWe76fKvnrs+0hT7K6sJw3Uqg9QOBb7pWVrMHdikNMrSwdqlT6i+yrnvVMrMznJ5gVIT6T/ql6XhJAQIGASaiXXCYiDIRbW0b9REqup59wDqQBFEeRf98eno6PT398eNHsxSau2iWc3x83LwVhdzf35+fn9cD9Z3z/fv3esgs1xKmVdQocYn95s2bKLCIn9++fVN1RKLqK1TVFAXyMx8Cf/31l+ro58+fdZH0+qitHh4e1gO5hgAE8idwcHAwo5CyKp2cnMyYoDMpjRrqgtQvqS9SB+UZyp0pEw0CEOgl0JwYNx9Zq3NoSpIyRFOmo6Ojrhz12VZiZ6VPnj/++ENfH+p1q45XBVTfq5JWPbBMO/pbomjq6pW1/upZq8/Xn3KUAWOJTLuqj/CIwLt37x4eHqJAVYr6hyiQn0sQ0Isp7aHeDs2FpJp4+/atfmb7aaa+Uabi+rtc9SF6lyW8NC3FKTda1RpVRatQKDeWaPOkCYFAgIloQBFdMBGNgEz8uY2JaOIB67eJ0HN7fLpJSTM2WTv16aJpUCjdP//5z9vb24uLixAy/aLSkfWmo4lXcbOuqlDq4CLjXBVue/H3AiHC0gT0faLGr2+Vekb6gNFLsYRttZ4L1xCAAATqBDSOSGny5cuXyM6tD3itqf/w4UM9MtcQgMBCBGRg6E15FXtzr1RLR9CUKfpkqOcoFXyJ3ZS+O9b69JDRSH/zfnDVa4RrCJRLQG9lQQY89Y16kbf0LjdNqqEtzXU6XUiQCwhAICLARDQCEn4yEQ0oZrnYxkQ08YD1t1nQZ5KIllBpaVurMNJJqX203gqBnz590jspZfrl5WXdpFRFuLm5CTFnuTBqup7+x48f6z8LutZndqQHlPDy31/rS7UgdKuLqjpq7rQg22qJypHVYSIABCAwjoBW2ch6pMG3OZRorNfgqCEbU/c4tjwFgUEENAGw42vKZ0fY8N3WbcGq8rKOasP1TtEgAIFdETD6c6xKu2oJFHYVAkxEDexMRA04+7yVeMDajlVJNqEuO42+dWVwMtqT1FKyOUlF1VRdhaekw5pXe9U0XIW8woUUarbkIWZuFzI/NLt++V2pmnITFXlaCaimVF/RLal3C1olFwnPTwhAoCAC8g+W87ExKKssuquFIHRKBVUrohZKoHeJqPFBW2iR/WIbi/E1E5bDpT8pYkIAAhCAQIYEtM6pa0aq4U+LnDKUGZEgsCUCTESN2mQiasDZ4a30A9ZGrEoCZ/j0GCeYqZHpWamlupyc6q3QYweqxzeu9ZHpSa3pL2Kkmc8tIW117TJMpvkIjySBQGt9aVdDdo4OiLiAQP4EwvmN2txVfzrnQ8ef6O3W+NK0HGdSHA0ichp2CqNOad41H858iQaBnRDQoN+lTQsE9uyrJAjGdL11KhW4cQEBCEAAAvkT6Fq7LMlxVMq/+pCwdAJMRHtrkIloL6L9REg/YG3EqmSon3QypLHlmnoorYZ2tjCP5cmZlMekJMkNs7Mzo/TRuo5Tkm2vdxPC9NKSo0FA9dU6PvlfGSNxbkEAAokJaCml/vRe6/gTecHKH1HGGNmZWl/zxLJF2bWeyRfFqf/kk75Og2sIzEug6XoepS/H+p1P8IwuSFtwR7j4CQEIQAACZRHoWh+g4W+fZwqWVX1IWzoBJqK9NchEtBfRfiKkH7C2YFXSPjmGvcdWThnmqGazM3JpRrZDumq6/pTRNdSj5XbdepySplwcyZNbTXnkkd5ZdRfF1ItAbUZM+AmBQgnIzqTX/PPnz/nIL3l6HSMiafWxIfemKJCfEIDALATYdaQXo4xqXXsAqnfCw7sXIBEgAAEIZEtAOy13zUszXJiVLUYEg8BoAkxEe9ExEe1FtJMIqwxYxVuV5Blj7H2nptP1madbWqbt8RkK7U/OQ+F64oXhlRZStssVomV1IQtf61KCrFSWWRHLX5jWutMOh2w5lX/dISEEnATkF5vPBlbjlvZ7RlUnDaJBAAJ1Aq3zunqEfHqPulSJr41J+7g+LbH8ZAcBCEAAAq0EjD68xH1lWstIIARyJsBE1FM7TEQ9lDYfZ5UBq3irkvZV61o8UrUYwyvZIN7a2ppOG63RegM9S6rlqKQl5L1JZRVBFr5W3y8Z9oxayKoICNMkoLprVRgV6kvXLCAhEICACGTyRmscGecWPGiNCDUOAQj4CfQuEWWOJ5jabbvrpLqhnxv+qiEmBFYncHR0tLoMCACB5QhoXto1w8xk5rxc2UkZApkQYCLqqQgmoh5K246z1oBVtlVJ1OQzYbSMrg+86pHe7ilK+e3bt1HIuJ+eJdUl+lN3Ta34nB7XTvJ5qtVdSWtGtFFVPkIiCQQgMIVAq/F4SoLjnh1nUlJeox8cJydPQWAnBDTTthdvGVsC7ARRKGbXKlEB9KwnC+lwAQEIQAACmRAw9BglqmsyoYoYEPATYCLqZ8VE1M9qkzHXGrDKtioZ1KpWYtuBel0po6Y2l9Kt91AlZVTcucf6YG61lsmZrDinq6je+anW2Goy1LjFaQE0Dwhsg0AmHfXz8/M2eFIKCGyDQO8CrNbpwTbKPrQU796969or214DNzQj4kNgFQKtm3a0Bq4iHplCYAkCXeomjX3FqWuW4EOaEFiaABNRP2Emon5Wm4y51oC1cavSXHYgtTklNYvSTVp4e9Wn8pIlprhWfn5+3pRZX9cfPnxohhNSHIGuNtla78WVDoEhAAERyEE3NHovnS5lLjULAQhMIdC180+Vpt47tr+r4+2aLAkjq3DqoLgukUDrYk17X5ASi4nMEAgEdOx5lys8jkqBEhcQWJQAE9FBeJmIDsK1pcgrDlgFW5W+f//eNcyHxjGjVanr/Qx5OS9aHXrqz2p2rj0x6yH5X+ukylZTWZcPZv4lQsKIgEyqra+AHP5ub2+jyPyEAARKJJCDYWb08JeDSazESkdmCNgE7I95VpZE9DQf7uqLcFeKWPGzOALNRdBq7diVi6tHBPYTaP341eM4KvkZEhMCEwkwER0EkInoIFxbirzigFWwVanLvSu0DCnIbO8i/17wWo0yWtUV5Kkuere/K84SI/Nea12IP45KUe0X/bNrl5viWmzRtYDwENg8gXHLQdBub75hUMARBLRsTYpg7dJzcHCg/9L/Dj0Q0d4sumtiMELUzTzS9VHXOlXeTKkpyE4IaCeiMEbr4uvXrzspOMXcIQGpOLpGwK5+foeUKDIEbAJMRG0+S9zt6qCYiC5BO5M01x2wCrYq9Zpnwqy3q6ad2nClM/QjvCtHnTXXNTupHtGaL33/dz2eZ3gXxq7uLM9SIFUvAdloW5395aaG+bCXHhEgAAEngdZ+pvdZ/zKR3qSIAIENENBnvEZtWVvlIl959uu/1ntqzqZwfXt4yqgjM41omrLOteLKyKW4W5rGd+0JNtfXRHFMEHgzBGScVrfw8j9/uuBcmc3ULAVpEuhSZWiaai9cbiZFCAR2SICJ6FqVzkR0LfIr5rvugFWqVUmdVOuWa/WKbN39uR5BH8O92istw7Q/qusJ9l73WsJ65enNInEEKSZanVLlqCTvy8TCkN3SBLosiNrXRRbTpXMnfQhAYA8E5E7Ruygk4sBWJBEQfu6cgJZ6yJ7UNU9WuGbInmN+7IVQOCp1NbOu1aBdn3xd6RAOAQhAAAKrENAQ2XVsQdfn8CpykikE8iTARHTdemEiui7/xLmvPmCValVqtWRElde1VLAeTcsGZelpPUxCazDl1z/vmTFds5NKpBItMV06BeZb9Wa2mesudyUVkBrfTC1TEAisTqBrXG4VTGP9vCN1ay4EQqAUAvqS9xzhc3l52Vsie7KNm3IXQK1aazWNy55HZ9UFjXAIQAAC+RDoGkZxVMqnjpAkWwJMRFevGiaiq1dBSgFWH7AO5MKessBz5SWP+2pDDyPB5+dnv3uynJ+0VbTSPDo6kj1JX4NLbOuhfe0NgTVNKWtzDHlxnZ6etpao0HbVWhYC6wTkk6R3pB4Srh8fH9kKI9DgAgLFEdCoZ7smqERabJHmaG4tupE7RZezRWArk5IU3/6xPjzIBQQ2SUCzWf8ZY72jtjFrLW7Kmri61YO9fv26makWkOHb3cRCCAQgAIF8CNCB51MXSFIcASaimVQZ/VgmFbG0GDlUdJG+Svoe6zUpyTI0SM2k3Sdl0VEnqFWEsq4vYVJS4naTKs7bo0vg4vbxs+uFu3UCeq26zi/pag/1x7mGAAQg4CFQrR3p6m2qFDTWaBfWQWO9J2viQKBcAl0e5K0lsq3I9qx1UEatuW87UD1YKyJZystaQLbtaqJ0EIAABJoEuj5puzaVaqZACAR2S6B18tNFg4loF5np4UxEpzMsIoUcBqwirUr2jhxV3Xu2v0vcSmyx1f+WpRqTuqFrGOhq2YmBk91CBLrqVxs8Og8AX0gwkoUABLZEQGOiBhq5U8h6pDG92qtW/3Wt40nkjoxydkvVTVmmE9C6qF73vnoueonqP6Nr4yhQmXtxTY5wNX+qm6p6regWpytFQPgJAQhAIB8C+phtPbNAO9loFXI+ciIJBDIkwEQ0q0phIppVdSwhTCYD1matSto5Z4lqm5Km8X2uZIvz7+kyLUjXUJZ5bEqd7vNZefLJF7C17F2tojUygRCAAAR6CUh5LeuR5kxyU9beqvqva7kUM9D0oiPC3ggMXUbdtZ9txa1VrVbdwi7iaVrqo1prBHclDz3iQAACEFiFQNfH7OfPn1eRh0whUBCB1mmPIT8TUQPO9FtMRKczzDyFTAaszVqVcvNVkhbMWECqxS9lrfrU+vGuTQgHOb1m/pYiXheBLiOoHPK0s2fXU4RDAAIQgAAEILAQgS4P8q7sjKmyDs7segpHpS4yzXAtbG/dxlMfgZyu1MRFCAQgAIF1CWjsa91dRmspytLVrIuR3HdLgIloblXPRDS3GplRnnwGrPKsSp5DlVRVufkq2Y5Kxa367BJYLixpDnKf8W0kqREELi4uup66ubnpukU4BCAAAQhAAAJLEBixpMPQkRmOSkMXoi5R2ILSFK7WffBYg1VQJSIqBCCwEwKXl5fNkmoFhlzkm+GEQAACdQJMROs08rlmIppPXcwrST4DVnlWpT///LO3MmTbyG1vHOP7XDMVbSnWW6h8IsjvqmsZAh/J+VTT0pK0Lr9Vphq3WIG7NHzShwAEIAABCNQJdHmQ1+PUr40JmwbxLtORFhXlNsGuFyrD667tR/RdoOl0hgIjEgQgAIF9EtB+y60jadeAuE9KlBoCXQRaX5+uyApnImrAmfEWE9EZYeaTVFYDVnlWpS57Rr2CjT096tGSXctub3SyXZshJhNvaEZdjkpKxxgbhuZC/MwJGHXN5DvzukM8CEAAAhDYOYGunWyFpWsQ15ot1muPaDbafkQ7XTcfPD8/bwYSAgEIQAAC6QlIXdOqk9FYWdby3/ToyBEC4wgwER3HbcRTTERHQMv5kdwGrPKsSk5fpawageGopE90veRZSWsLoxWsXcXRNzMrWG16W7qrrQ5bN3VRGQ2745YIUBYIQAACEIBAJgQ0n/RLomHa2P6uaxC3N3P2577DmELXnDJpwZlWGu6QBkWGAAQgkBuBrq2E6KVzqynkyZYAE9Fsq0aCMRHNuXaGypbbgFWeVcnjq1TQoUqGiX5o20oTv2sFq3I3nFfSyEYuiQl01fjPnz/v7+8TC0N2EIAABCAAgd0SMKxEERON3YbL0e3trQbx6BH9lKmJ9dpNLM4QLbpqtclpafyIcwicmRINAhCAAAQ8BPTd+scff0QxtRSgtd+OovETAhCoCDARzbklMBHNuXYGyZbhgHXw8vIyqAyrRz44OOiV4fHx0d+p9aY2MYKce46OjloT0WSluBNo1B+1qhtUwOLaUmulEOgnoCMBuiy42oWSAwP8JIkJgRwISGXcu27j69ev8lPMQVpkgAAEIgKa+hr7LVeRpSOzXeRbp3mM6RHqcT9lzLu5uYmehW0EhJ8QgAAEUhKQNkY+Fk39BjPelLVAXtsgwEQ083pkIpp5BfWKl+eAVZiv0rdv33pBK0I+JiUJ01z5EorQ5eoRIuR2If7NKVclZOuW8bnJjzzzEpAOurmjS5WFdNMsv52XNqlBAAIQgAAEDAJds0qN1Jqkff78+fn52TYpXVxcNKd5UrcZU1lDHm5FBLSTUvPkV82X2GEpAsVPCEAAAskI6Ii75sCn7WRYRJWsCshoMwSYiGZelUxEM6+gXvHyHLAKsyr1LqNWNTQ/2HrrZtEIhut065mQiwozMfHmEsuQYNcQEiJwsUkCxlnTxmaJm0RBoSAAAQhAAAIrEmjOxGQQkiVJ69q0KkgWI/khGeJpR4XmwC2LlNZr2w8aaXIrIiD7XHM5jj4HcO+OQPETAhCAQAIC2vS1uWxC2iSM/Qngk8X2CDARzb9OmYjmX0ddEmY7YBVmVfrzzz+7EIfwri25QoTEFw8PD605qs8t6ytdWonmrCsUzV79GqJxsTECZ2dnXSXqavld8QmHAAQgAAEIQGA0Ac0q5ZBUf1wb4slLyeM6LLNT6zIRTfyy2gCgXroSr1VHravNWuGXWEBkhgAEIFAKAQ2OzTPPZfg3NB6lFA05IbAKASaiq2AflCkT0UG48omc84BVmFWpOF8lY8s+OVbn00Y9krR+BlcPsv2dB+Am4xibA0iZxdrbTVY6hYIABCAAgTwJyCEpmpJp5vz69WttpK61QV0ya1H26elpdFeaNa3l0la3UTg/JxLQxOn6+jpKRFMmlmdFTPgJAQhAYFECzYFP2cmkJK3rovmSOAQ2TICJaP6Vy0Q0/zpqSpjzgFWYVan3FGLRz8pXqctdQ9/8xa397CqLmEcqjOY7QMiGCRjuSs29dDbMgaJBAAIQgAAEVieg9UzNWZl2MD46OpLdQpsnaMGHLEz606o32ZM0HW1uyIxJadF6lJGvuUuMptnsubQodhKHAAQgEAhoQGxqlrSIlrUUAREXEBhHgInoOG4pn2IimpL29LwyH7AOXl5ephcyTQr6DPZYjLIqkZa6NI9/FC5tUm84eaThOSgXaR+kj+h65PHxsTgjWVdZCB9KQCqq5u4BVSJSS6nlDE2Q+BCAwCoE9CHd6xBc3OC1CkkyhcDqBLRWdPTCDhmlpFljsfbSlahPxOaCLfrYpbGTPgQgAAGZ8JvLKeRFKk0rcCAAgVkIMBGdBeOiiTARXRTvXInnP2CV5KvkOVRJ5xLPVXnT05EZrNWkpBMgyzIpCYWx/Z0sB5iUpreWclMwDgNQ+zc2gSy3yEgOAQhAAAIQyJmAFnzIPjF0VqwZneZ7GrgxKSWo3Pv7e30RRBlpTuU5Byt6ip8QgAAEIOAkoDGuaVKS/ygmJSdAokHAQ4CJqIfSunGYiK7L35N7EQNWSVal3jXUqpXm55mnqhaK02WJac5jFhJgxmSNFa+GUWFGAUgqWwLSPRl6q+Y63GwLgmAQgAAEIACBzRDQAibZJzQX9cyNNY5rmTan+ySufR3gEc2gtBxHO6fj5524IsgOAhDYCQENi03dhTx0pQHfCQGKCYFkBJiIJkM9OiMmoqPRJXiwlAGrpB3w5BDT3P02qsusPJdbdxMqcU8we/s7KSzkOxlVBD93RcBwcC6xwe+q7igsBAKB1jEr3K0u2J0pAsJPCBRBQJ8l+m7U8iz5/WsuXXnSa4CWSUObS+t8xOJ86IvA7hFSc2xVQfSBI0OgNjzwPE4cCEAAAhBwElB/q1Ev2ktGJiW21nACJBoERhNgIjoa3dIPMhFdmvC49AsasH4bV8JVnoq+uFpl8KzHbH1w9kA1glbnKtm9Zs9r6QS7nK6qfJuHQi8tD+nnRkBtoMubTRN3aUY4+DS3KkMeCEAAAhDYDwEtzNLffspbUEnl8C1TX2RY0heE7HwoOguqR0SFAAQyJ1BpTjEpZV5NiLdVAkxEs61ZJqIZVk1ZA1YxO+A5l+xF+0is2D5aLTFaFiqvjhWlGpe11rd2PSjgbL7fBWc/4bZl0Wg/+0FESSEAAQhAAAIQgECTQPU9H33CaO7ETgBNVoRAAAIQGEdAn6vRGmWFYLwfB5OnIACBLRFgIppbbZY1YBVjVdI6Pk9N57MSs/U4GZ0D6SlFbnEMq0A+zmG5QduVPBqHIm1IvfhG+6lH4xoCEIAABCAAAQjskEDr97w+JUpci7bD6qPIEIBA5gTk/RntIqOtXzEpZV5riAcBCCQjwEQ0GerejIobsIqxKkXzgNaayMrCIbekppAfP35sBmYeIi+xyFW8LrDtpFKPyfW2CRhvH1albVc9pYMABCAAAQhAYCKB6ns+mk1pe+EPHz5MTJnHIQABCOyZgPw+o69RrfS9v7/fMxPKDgEIQCAiwEQ0ArLKzxIHrGKsSh5fJW1KvkrFt2aqmUp0hNLV1ZVe1NbIOQdGk7BIVKxKEZDd/rRbAmvBdtswKDgEIAABCEAAAh4C+kzQWq5oY4Obm5vb21vP48SBAAQgAIGIgDw+oy1kPn/+TKcaUeInBCAAARFgIrpuMyh0wPptXWr+3IvzVVLRtLpQX4Y6YKkyzJToqKRS2FalfLYc9LelWWLq/DRZOgVHLfP5+VnuXNVOzfJROzo60nZwsrLo782bN7Nkl38itk1XoOTImX8pkBACEMiZgDpe9bRVl6v/ulbfW11oRX/6/vbp6akSoBoCmoJpDvDp06dxSFVY9ZwaaFTMUFJlpNQqZ2gNNOFPw02y4ViCaWKjsa8SrCp1VcZqBNR/CaZBQf8lWInracZVGU9BYBYCUnfq3al/NVxeXuqFSt/FzVIcEoEABCCwFgEt89X8sJ77169f+SatA+EaAhCAQESAiWgEJM3PcgesMqxKWrjnqUhbr+1JYfY4UqbI3qi/2VNOlqBhVYq26Ugm0ooZSYeoualWPEmb1iqGVH76092Km/QC8lErugG0FrMZaCs7RGy0arWZFyEQgMDGCMhQUbcSVb1oZKSxi6zIdoRBd3vNRZLQk6AzWj0pZS3XBI0gXaOMIlfJyq6jv/CsbDn/vZbhH/9YaMSRy6mkMoa/SrAgW1gaXNmWdIABepxQWVxAwCagdWl6l8/Pz0M/oAt7omUnyF0IQAACOyRQ3+1GigtNY1jpssNmQJEhAIGhBJiIDiU2PX65A9bBy8vL9PIPTUFWOA3qlQ7Io3NRzLrqpCs7fYB13WqGV0t9K7cSrSZmhtFEpBBpkU5PT1tvKVDc9uM/rpLKnuRph01camx6VltkNm9tKUT6DoPPKl3NlvBSFggsTcB+havcZ1zjqfUi0plWpqPpRZtLMBl1Xr9+PV2eKoVBo2S1QEmzo4m5a8RRvvqby3tJgsltImi3R4snwZQOh8SMBsiDOySg90UTSJlmnQvsdoiIIkMAAhDoIqBJXaXK2Mkqzy4OhEMAAhAYR4CJ6DhuI54qd8Bawark0VuNqIMpj+hrTVU4JYWtPiv/kvoWHFExdXDUHtRDsicJgsf8GfGJfmqltnRzUWDzp5qilHeydxa3KFUL5KX7aJaoCplL59uVPuEQgMBEAp7RecYX2V61MLQscwmmHji9VUkotMPVdLNNBE06lIlOohr+5Dg1r2DYlqJq4icEIAABCEAAAhCAAAQgAAEIQKA4An9LLLH0NYY3Q2JhQnbSmGj7nfCTi0Cg7oUXAsPF5nfAk0JNTmxS9hkmJXnI6cxPKTQfHx/ljqN194Ime1vTc07bAUlpa7Q0qf+UnRSaWlSl7RwPDg5kpzHih4rI5ELWWUOSDF98Q1puQQACEEhAQD28+nn1+U3LjawvWoug8UVjikYW/VVDjMYaHWskVyRFsCWUQUjuSuNcHDRb04DVautSVy97lWSoBJNUlWD6KWklsy2VxlMt1FDiysKOyV0IQAACEIAABCAAAQhAAAIQgAAE8iSQ2ldJvhra8SY3FlLNFKS7T0lPRg7DoCIl11Z3DpS2Sw3VMIRUq62l1zMIKBHpzsLZElXFtTrGqfnJCtWaXWv8lG3An5fteeB01fJnR0wIQGBeAvgqiaf67WS+SrL3qOePBlkNLhp91GF6TiFy7k0nY8+gw5Zap2oajCSVZFM7sRueRjQtrZBNy46mkmq7v97U7ES4CwEIQAACEIAABCAAAQhAAAIQgEB6Aql9laSVSF/I3hzlF9IbZ4cRpBiKtF0RBMOgEsUs66e29ZNWsdXGUxVEy7QFR9FsAlokLt2c3JikOwsEtCC9qSs0LFiKX8o2g/Z7NP2wkMCQCwhAAAKlE9DooD4zGmSrwUVuss1horW8Oq5PZrBe9yC5HPm3wpP9SUNSPTsNYfJMUkZKxGME0siomPKpsqd8KrsIjHOlqovHNQQgAAEIQAACEIAABCAAAQhAAAKJCaS2KkkfoRWstqIhJQJJIncTqUtSZlpKXtrNxhB1k9vfSWumJmqssFaDkabMr54TQCkHRbJuWJJ9pW4okm7RtrjYd406SnxLmsR6MaPcpUCUKS4K5CcEILBbAjo9Tj2G0WmsQkZSyX9Ifxrj9Kc+fwkJZTeKLDeyDMn9d9DgEvhoENFMJvwKE16WAAAgAElEQVRsvZDjrKK13qoHykwVHY+nOZu6boXXo3muta5CY1/vfE+oGRo8PIkDAQhAAAIQgAAEIAABCEAAAhDIh0Bqq5JKLn26dPfVRvye/x6Tj5Q+nqSacSRJdXZOPlWSjyS2McN2TMmnFH5JtIGbCmW4KEltpwYjTZk/zSpmpVyrqyZluAoLtHu1gYZIQyVZOr6tQLTtlEvLRvoQgEBWBGTClzlBf2FollklHBpkdybLFUTWcY0F+lMXrT/1+ZWEkk2Op7Msi9GsQ85DoQgaGtQ3yuRjO7+G+K0XSrOXmOxYKk7r41Wg1kDUt2yVvUelrq+BMJ5tvaUSCVrrrRCoBQeRgS3c4gICEIAABCAAAQhAAAIQgAAEIACBPAmsYFUaCsKjiZbuY2iyxO8lYBszehVYvelnFUErxHVeerQZUV1CKROltquHDLqWYSlaAF7p0aRJNDKtsqibowZlmj6y3SrsFpVeWnKEAASyIiAjhLpKucWos5X9w7OmJJn8kk1Gl2pZzBTBZK+qm5Q0e9E2p55t5XpL6pHKsN8Ie30pifbik6hTDF2VwKpQjZ628Mp3nJOWnSx3IQABCEAAAhCAAAQgAAEIQAACEFiIQAFWJY8ment+MwvV96Bkpeoy4mtrIONuWbd0jIR2BzJk1lHnU9ZrVylLZ1c//UJ4pTmta/G6BLBNNV1PrRJui+qxEK8iNplCAAIZElCfmWenIcE8JpwmUpnKtHwhhGtEmMVyUyUo05TH87V1eYSMOnUvJQ15M5p5NHraQ4Pk1xAsn7BAhgsIQAACEIAABCAAAQhAAAIQgAAEciZQgFXJo1TakoUjn+ZiW5U2Y8mTfjDyIoqqQPo1mZ2iwHE/o4ykR/OoJgtyxbNVh3aLGoeUpyAAgQ0TkKWkbozPp6QaOIZOPGQ1qY+bKpfnoKNBRZaDUW/85sGBsmzV11XMOOQFYXrNXYpZlyE8yAUEIAABCEAAAhCAAAQgAAEIQAACGRLI3aokLUzv/mDCWtfUZEi5RJHs0xdUoukb4+SAJTpGoimSlHRzmZQqaHWtn9q2p3kXZFWy30SP32GzCgiBAAT2TMBjkFiFz1DBZDUJHb4sUrOblARB28312rpk3a9nrVlW3X1q3iEv1IuHVbTqIjzLBQQgAAEIQAACEIAABCAAAQhAAAK5EcjdquRxVNKpM9uwcGTVOGwDQEEn/RhUZVKyN6DTWvIZdwGqJBmxHNs21RgFTH/L9lWSPOxxlL5SyBECRRPItgMcJJj8gYLVRP2kPfRMqS+P/abuI1uPv8SQV5VFkzTP8oi6uWsKBJ6FAAQgAAEIQAACEIAABCAAAQhAYFECuVuVbNtGhWaQZmdRmltK3N6s7OjoqPTCav8iW6+30FpyKdfqWrxejNI/FmQ07RXVble9NAqNIM8/ebxpL68D/uYmoCYn87AObsFgWejb0Su2qjjPdQy9RvR60S4vL8NPGXV6u8oQeeiFZ0YUjlCSrStcC3Kwew3N1BPfY1VaVACPkMSBAAQgAAEIQAACEIAABCAAAQhAwEMgd6uSx1epd78XDwjiRARs8oO0aVHKOfyUDjqo0rrkqa/m7oozLnzQMSEeTdw4MRZ6ytb/2u1qIZHWTVYmpdevX0tb6rGRrytqiblrSzGZh3VUjEeZXmIBkVkE8lzH4LcMacQJBnVtMScD83LV6kxc9iTJcH5+HiRZ1NalXDxTNXupRxCVCwhAAAIQgAAEIAABCEAAAhCAAATWJZC7Vcmjh0WZuEQbCiqw1sRty0HrI/kEalO75nHlkXg6rlwHVESBc/2Ua4Uf4CAT1FwSTknHtjja7WpKvtk+29vYspW8LMHUtG5vb8uSGWmdBPwdpjPBlNHkRRc6ARVk9l1Vm2Vx2m/0voRznjTQaGBqJjVjiDP979+/z5gpSUEAAhCAAAQgAAEIQAACEIAABCCwBIGsrUrSxXh00B4FyhLstp2mTd62HORMRgu0e082knuQ9itbtBR+D6TijKa2V4HdrhZlvlbiO3TPWgv1DlvXWqjJ10/g+vo6RE6zw5tngJZXUH0orAsZpJ39wmMdpMOcHTsJQgACEIAABCAAAQhAAAIQgAAEZieQtVXJqVxYzqdkdtwFJRiWMLfKbFsOWh/JIVB2yvqGP10iyVGp69Zc4U5bkSym/k2W5pJtYjq2QnOHen8byETaPF4nUGi/VC8C12UR6DWTPD8/B0cldQU6zy9BAT19jhzBwyivo/7SzKM8gu1wjEjQJMgCAhCAAAQgAAEIQAACEIAABCAwL4GsrUqe7e9wVJq3QVSp9Z5779ENLSHYxDTlIRT0aF1J6dCLBPo1Z7v1uzR1FSd9uK1m7eWfXuClc/QYMpeWYSfpF7dd5E7qZc/FrB/gp8ElDYqhA3QywTx2X6xKaRoJuUAAAhCAAAQgAAEIQAACEIAABKYQyNqq5PFVcvp8TGG0w2e1vNoutW05sJ9d667OS++1U6pcCQ69EAGn1q9Eq5JdtB1qDOWdIO+3El+ZtV7VEfmq1X39+jWBPXiEbDwCgYrA0hurBs4e402IrFEm2Ytjjw6VSDscI0JdcAEBCEAAAhCAAAQgAAEIQAACECiFwG85C9prA5DwTp+PnIuZoWy9ah2PbiircukA8LANkSFYmrMlJEAv4UpI5/HmRonS3xqk0Ewv3io5SpusP7kAVpbyHTpsLYS9stVpbUFxG0UuBIRksyWgXeaSyTbIhp2bYHSPydoJGUEAAhCAAAQgAAEIQAACEIAABEYTyNqq5NG846s0uu6NB3vJF2c58OxCJk2cVP8Glhlv6aT03tQKtZj2KjSfnp6SLY3vhZwygiwfJZoJUyIiLwhslUC22zOmOerJX629rtL+pIgJAQhAAAIQgAAEIAABCEAAAhCAwEIE8t0BT84lnjK/efPGE404gwj0LhYuyzNAm9r12snE5+PHj4MoTYns8cMrcfs7Mem1OHrqYgpbnoUABCCQG4GUFuXeTjjAyXCU6Z1+BOG5gAAEIAABCEAAAhCAAAQgAAEIQGAtAvlalTyHKhW3D9ta1Tw03y0tFpZnjNNclHIjII+vUob6Pk9D6vVVQmnowUgcCEBgMwSy7cwTC+Y3d22m6ikIBCAAAQhAAAIQgAAEIAABCEBgkwTytSp5nDkK3SIs/5Zk6/17zQZZFfDy8tIjj7YnSuaA5fTDS7m23YNorjhbslnOxYR0IACBDRNIbLzxk8xWMH8RiAkBCEAAAhCAAAQgAAEIQAACEIBAegL5WpU8vkocqrRQi9mM3v/bt28eryBhzM1RqVyLKavRF3orSRYCECiUQLb9OXsIF9qiEBsCEIAABCAAAQhAAAIQgAAEILAugXytSvgqrdgybF+lgswGzr3v5H2V0jHo7u6ut3LPz8974+QZodfly25deRYKqSAAAQiMJpDnChj2EB5doTwIAQhAAAIQgAAEIAABCEAAAhDYOYFMrUo6C8dTMXlqajySZx5nG75K9/f3Htuk6iKlo5Ky80i14Y2JttG6Mn+FEQ8CEMiHQK+tfRVRsSqtgp1MIQABCEAAAhCAAAQgAAEIQAACGyCQqVXJo3aXf0mempoNNItteJM4HZVUXykdg7Qpn6eFbHhjom20Lk8lEgcCEIBAtsabbAWjzUAAAhCAAAQgAAEIQAACEIAABCCQOYFMrUocqpRzu5E9L2fxKtlkvPnx44dHTmnWUppwPOc8le6oZLcQfJU8zZI4EIDANgjY/eGKZcxWsL/++mtFLGQNAQhAAAIQgAAEIAABCEAAAhCAQC+B33pjrBLB46uU7fHXqxAj04jAzc1NFNL1M7EJZw9WpS7UhEMAAhDYG4FsTyLMVrC9tZBB5T04OBgUn8gQgAAEIAABCEAAAhCAAAQgAIElCOCrtATV4tO0vUnyV0XpXC6P8aaqp7Ozs5QV5rGYJjZ0pSw+eUEAAhCAQA4EsvVVygEOMkAAAhCAAAQgAAEIQAACEIAABCBgEMjRqqTNTzwnr+CrZNTrzm/5HZUE6uTkJBkuDlUSas/bnaxGyAgCEIDAogQw3iyKl8QhAAEIQAACEIAABCAAAQhAAAIQSE8gR6uS51AlkTo+Pk7PixxFIH8d2ZcvX5w1ldgryONBlVgkJ6hB0fL3ZhtUHCJDAAIQgAAEIAABCEAAAhCAAAQgAAEIQAACEIBARSBHq5JnizAclWjBXQTu7++7bjXDE29/txOrUpMzIRCAAAQgAAEIQAACEIAABCAAAQhAAAIQgAAEILABAjlalTy+Sm/fvt0AfYqwBAG/o5JyPz8/X0KGrjQ9FtMN+CrZ53J1wSEcAhCAAAQgAAEIQAACEIAABCAAAQhAAAIQgAAEMieQo1XJo3nHV2nFhpXzuTg6lMvjD1TRe/Xq1eHhYTKSnkOVtLvgmzdvkolERhCAAAQgAAEIQAACEIAABCAAAQhAAAIQgAAEIAABP4EcrUo/fvzoLQC+Sr2I9hnh7u7OX3C2v/OzmjFm/udyzVhYkoIABCAAAQhAAAIQgAAEIAABCEAAAhCAAAQgsCUCv+VWmO/fv3tEwp/DQ2l0nKOjI8MhKef9zfyOSoKTePs7j2wb2P5OYI3GM7pN8iAEIAABCEBg5wReXl52ToDiQwACEIAABCAAAQhAAAIQgEAOBLLzVfIcqqSNy3JghwwZEvBYboLYKW2T2prPs7XjNqxKgTAXEIAABCAAAQhAAAIQgAAEIAABCEAAAhCAAAQgsCUC2VmVPJp3DlXaUhOcsSxPT09+L5nE2995zKXaGu74+HhGIHkmJU+4PAVDKghAAAIQgAAEIAABCEAAAhCAAAQgAAEIQAACELAJZGdV8ijfOVTJrtTpd+2Tb/yWm+mSDEphkKNS4lb08PDQWxYclXoREQECEIAABCAAAQhAAAIQgAAEIAABCEAAAhCAAARWJJCdVQlfpRVbQ8i6UG+SQValxCYcj2yJDV2huue90F5/doK2zdJ+lrsQgAAEIAABCEAAAhCAAAQgAAEIQAACEIAABCCwIoG8rErawczDYhvKd09J14pj6/2fn5/XEszO12OSDCkkPlTpx48fIeuui8SGri4xlg4v1Ga5NBbShwAEIAABCEAAAhCAAAQgAAEIQAACEIAABCCQP4G8rEoeq4AMHoeHh/mTLVrCQvX+HstNVS+Jj+byOCpJsJSGruXaZ6/R0bZZLicYKUMAAhCAAAQgAAEIQAACEIAABCAAAQhAAAIQgMBEAnlZlThUaWJ1zvW4rffP81yl3o3X6nASu7t5rEo7cVRSLRRqs6y3H64hAAEIQAACEIAABCAAAQhAAAIQgAAEIAABCOyTQF5WJY+vUmIvk302ixL1/h6TZKjNxK1oV1alXqOjbbMMdcQFBCAAAQhAAAIQgAAEIAABCEAAAhCAAAQgAAEI5EYgL6uSxzCQ2MsktwpLI0+v3t95AlYaaatc/NvfKX5KxyA5UXlkSynSovXSuwPeq1evFhWAxCEAAQhAAAIQgAAEIAABCEAAAhCAAAQgAAEIQGAhAr8tlO6IZKV87/VyULKJvUxGFGQDj/Tq/T01lZjDIJGOj4+TiedxVJIw2zhUSQXpNaGV6Ak3S2tRF1cZzge11Vmy3mQilfFbzWkz784mq4lCQQACEIAABCAAAQhAAAIQgAAEIAABCGyMQEZWJY+jkuintAdsrLL9xem1KvX6o/jzmiumX6TEXkEeq1JikeZi3ppOr8nk8PCw9cENB97e3n78+LGXzIYJLF00rTb48uUL5qWlOZM+BCAAAQhAAAIQgAAEIAABCEAAAhCAAAQy2gGPQ5XyaY693iS9/ijpy+JX2Sd2d9ubVcluG70Gy/QtZ+kc7+/vLy8v/e1zaXk2mb6GD22OKm+wTZaOQkEAAhCAAAQgAAEIQAACEIAABCAAAQhAIB8CGVmVPL5KHKqUpun0epNkqCLP01dpb4cqqX3aFdF7ZFeaFp4yl7u7u5TZ7TkvuSvtufiUHQIQgAAEIAABCEAAAhCAAAQgAAEIQAACCQhkZFXCVylBffuzsH1KbH8Ufy4zxvQbuuyizSiSkvI4KinaiJ279MjBwYHsf3KFmVfmianZbSMl/IkFmetxG8hcuZCOCNgWTRBBAAIQgAAEIAABCEAAAhCAAAQgAAEIQAAC0wlkZFXy6F7xVZpe5c4UbJ+SDLW3tsD1Uqc8mstjVRqxI5/O6amssLKlXV9f10u3+rVt3tuhVYleK1mb3GHrSsaWjCAAAQhAAAIQgAAEIAABCEAAAhCAAAQgUBHIxar0/ft3T5WMcOnwJEucJgFbFW5bDpqp5ROSWO/ssSr94x//GMrn4eEhPNJ7CFaImebCNg8n5p+myHYuV1dXdgTuzkJATevi4mKWpEgEAhCAAAQgAAEIQAACEIAABCAAAQhAAAIQ6CKQi1XJc6jSDvXRXdWWINymbVsOEojXzMJpXBnhGNTMyxmy3KFKdWPVCKOUU/4lotntaokcV09TvnGPj4/v379P2fZWL3UyAeSkKLAy3XkGkWRSkREEIAABCEAAAhCAAAQgAAEIQAACEIAABLZK4LdMCsahSplURBDD1oCXuwNeSqvG3d1d4GlcnJycGHebtyLHvqysSjKkNQWuh9g+cPWYW7qWYUmbFm6pRJQFAhCAAAQgAAEIQAACEIAABCAAAQhAAAIQ2CeBknyV9qmPXqtd2tYX7YDXaz9ILLktcBDG6dIU4k+5qHsUdaVjW+9an4qMVVltC9nrxHZ4eNhaKAIhAAEIQAACEIAABCAAAQhAAAIQgAAEIAABCEAgfwK5WJXwVcqtrci7whap135gPz77XadVSftlzZ51V4Ieq9IIW2k92RFGqS5pZwm3W0Vu0s5SZBKBAAQgAAEIQAACEIAABCAAAQhAAAIQgAAEILAfAllYlZ6enjzER+jfPckSp4uAbafJ7RQTZ/NI5qukferk0dXFNoQP3b9OLmJ1E+zQx0O+C13YrcJuUQuJRLIQgAAEIAABCEAAAhCAAAQgAAEIQAACEIAABCAwF4EsrEp1LXlXweRiwt5ZXXAWCrdtALZXykIiGcmqedgCV88m81X68uWLIW24NdQsVHdUUiJDHw/5LnRhtwqn5W8h2UgWAhCAAAQgAAEIQAACEIAABCAAAQhAAAIQgAAEJhLIwqpk+zdUJUQfPbGmRzxu71fmsQWOyHTKI7bAU1Ie8Wx0+lFrCjKDDbWVRsmenJy0prxWoN0qsqqgtRCRLwQgAAEIQAACEIAABCAAAQhAAAIQgAAEIACBcglkYVWyNdEVXPTR6RuZ7Qdje6Wkl1Y52gJXInl2pZsu/IcPHzwZjWjVdV8lT3mnl2VQCnarwDY8CCaRIQABCEAAAhCAAAQgAAEIQAACEIAABCAAAQjkRiALqxK+Srk1i0oe2wZg2w9WKZHHyvL8/Ly0bN++fbu5ufHk4hG4nk50VtPZ2Vn97urX9gFpbGK5egUhAAQgAAEIQAACEIAABCAAAQhAAAIQgAAEIACBiQTWtyr99ddfC3l1TETD49qczT6FyLYipAd4fHxsCyyRljaGicn5+bmz7LbdrplItP2dP6NmUkuE2E6HQ01oS0hImhCAAAQgAAEIQAACEIAABCAAAQhAAAIQgAAEIDCFwPpWJY+jkkoog8GUcvLsOAK2JcC2IozLceJT79+/t1NY1KokE+np6anHSloJ+ebNG1va6O6XL19CiHbPG3omU3h2oQv7XR5qQltISJKFAAQgAAEIQAACEIAABCAAAQhAAAIQgAAEIACB0QTWtyp5LBMjjp8ZTYQH6wRsS8CiFpq6GP7rjx8/2pE97c1OwbgrI5yfSa9bVZSRNtar26tyc1SStHbZbQtlVFh+QgACEMifQL1Pzl9aJIQABCAAAQhAAAIQgAAEIAABCEAAArMQWN+qZPs3VIW0bRuzgCCRVgK2Pc9Td63JLhco9x37tCFZPuRRtIQA7969G2SyOjo6GiTGw8NDPX6vV1Y9cppru/hDHbPSyEwuEIDAIALZ2lEQLNSj8/jA9MScgoWCcAEBCEAAAhCAAAQgAAEIQAACEIBAngTWtyrZmuiKGl4Oa7Wek5MTI2tP3RmPL3Sr113pjz/+mD3rDx8+1K0+8kOyDXJDBZAlrL79nd6I3La/U4kMX6V5aQylR3wIQMBDwGNmWMUw4BHMU0DirEuAelyXP7lDAAIQgAAEIAABCEAAAhCAAATmIrCyVUm6ckMTHQqJSjqgSH9hwPfUXXqB5RNjyCx5ZrcqyaR0c3NTL6my6PUlGrQDXt2kpIx6E68Lk+b66enJyAjDsAGHWxDIhICnS/fEmb04nkzTm7vsTi9A8AgfIs9y4czRGW0WkapEnDmmr8oZy0hSEIAABCAAAQhAAAIQgAAEIACBPRBY2arkVDEcHx/voTLyLKN9fo8O+8lQ7MgGE0mouzNugndxcRGZlLQxoCxbNjeJNGjV9vX1dSiFzFHabS/8zOTCttX10sikFIgBgd0ScNpI0ruoZiuYE4XmOTOOOJ726RQs/R62zhyd8ntQEAcCEIAABCAAAQhAAAIQgAAEIACBJQisbFWyNdFVgfFyWKLi/Wna/PPU/sioY3vz2GYnPxxZd6Kkvn79Wh0gpB3qbHT+5di3t7d1E5RdNL/w88a03+WKybw5khoEIDAjgfoenkayetMT20iiPrZLtru7u65bC4X7c/THnEVUZ3Yavp0Wu1mk+v79e30gM9J01riRArcgAAEIQAACEIAABCAAAQhAAAIQWJTAylYlz8JVWzW/KB0SFwHbHmDbElYEKEvMq1evugSQ689ExageF5lIDytdXv0kqqurqy4BFO7Urymjy8vLejq9B0fVIye7NuyLvMLJaoGMIDCOgKwL/o4lpWFbgkXOoF0FVI+qzUi77s4eLj/dqP83shDbZPYbuc86BxcJHA0uRhGm3/I3G80rPn36ND1HUoAABCAAAQhAAAIQgAAEIAABCEBgIQIrW5UMTXQosH1GTojGxXIEzs7OuhL32AW7nl06XG5DXVlI6ebXcDUTkT5RJquo9Sq7aGM6WZjs1qu1283Eo5BITtnD5AUVxVn9p0xfxm6WRvtZXXIEgMDOCejllQb/9evXfg6ypsimvvT2pyMEk/1Jve7Sgsk+JPPV6empn5hGnLdv32qtgwrlf2poTBVcxR/k6CP7jXYYvr+/H5rXoPhKX7lEI6adguxwCarSloG7EIAABCAAAQhAAAIQgAAEIAABCHQROHh5eem6lyD84OCgN5d1JewVbw8RpAszVjQ/Pj5me/CVtGyG7k+uRZEdqLc2pROUmSdaoq6DjqSba3Xqkt1IysSuZOXMZK/IjsjLlJVswXuXzK3hUhoaJyfl3EJai0MgBLZEQJ1Mfb/NypFFIbqQMdiwB3sgyHB+dHQUHEPVGYan5KQow0D42byoC1ZJpTiVYFqvEEKaD3pCJJL+KnkkoR6pru0uV9HUycswE4gFMRRS4QohHjGacYJgdamqaAox3K00mtS3tgtiVIINstk0pVJIJZj+V3f9Van+v76+JAhW4ZrYwIJgkkd86lLpp5YsZDv9aIVMIAQgAAEIQAACEIAABCAAAQhAYBsE1rQq2Qr3iq80Vh5/jm1URralkCXDWMku7xlDEbZ6oWyDx+fPn7VfkFNIqSNV2KAyq56SDk4KNcN/SE91bS2lZw0rUVNyZdRqu3LKv1w0MexaIC8l4KLL85crFClDYBsEPKs3lihpr9V8FcFkgzG6a3Gwx7slQIU07d7SGEpCCgtdyHij8agrcdkO19oLd8TSkK5SEA4BCEAAAhCAAAQgAAEIQAACEICAn8CaO+DVF7d2SWz4eXQ9QvjsBLQWOKxfbia+ljqpKUlriLyRjK3w5IMli4hh2lGaMopInSdFpIxDkUlJfkt61tZRyuTWtQWcFnF32bT0VOT9IxVtniYlITLaQLSDX2sdEQgBCEAAAhCAAAQgAAEIQAACEIAABCAAAQhAAAJFEFjTquTZsEVb6BTBcfNCGrYBw6KQCRatpJYJs8swJicbeWLJ+KS12DIRyYakP11o9zyZdmTI0TY7TXuSFpXLWKUd6jxlVMpdhiXlrixC1spXacqMFx1Qr8dl2fLklT6OcBl7HEW2sfTikSMEIAABCEAAAhCAAAQgAAEIQAACEIAABCAAAQjMReC3uRIakY7HVwmr0giwSzwiq0bXNm7KTrsUZutGU9GQeDLYGBu16aik6LQkA2Pvzk7NZ2U36tq/SOZV2/Qi+Hq8mWYmIfWjPiKRZMnLvGFEAvMTAhCAAAQgAAEIQAACEIAABAoioGWO1UmT2llEF/X/Wv4YfmphqBbLZrtYsyDgiAoBCEAAAhAQgTWtSr2+SlJJ23uLUYXJCMh7RmdcdVWZ7ApFGA/kBiSDkHa9G+1fpWmojlYa1yzl+SQrqQxIhmdPs0IzP7ZKAhswuzy0msUkBAIQgAAEIAABCEAAAhCAAAQg0CSgFaIyDuk7OliP6tfN+K0hSkE7guh7vAjdRWsRCIQABCAAAQjkQ+Dg5eVlFWk0LdC2Y3bWIzxC7AS5O4VAl6uN0pT9TxU6JfHEz0paTShlDNPM0pO1Cih7kv7G2ZOiLOR4JFtRl4kuRJYJ6vPnz7LnhZA8Lw4ODroEe3x8zF/+LuEJhwAEIAABCEAAAhCAAAQgAIEVCUgLoW9n52e7R07tY68d8j0xiQMBCEAAAhCAgEFgNauSFOv2rl8SmvHeqLn0t+RXrhOGuvIt1H6gvfvkaqPNGLXWSX/VbFWu8Sqp/suYJNOO/pYwjciypaz1V89aOVaZystniUy7qm90uE6fOj09bX1cBSnL1thaCgIhAAEIQAACEIAABCAAAQhAID0B42NztDBrraseLTAPQgACEIAABPIksNoOeJ5DlVhCklWjkZuO7CuygrRKpUOJtMNb662cA+X8vpb/u4xG+vQN0L8AACAASURBVNNRTznz6ZXNOIxKrl29jxMBAhCAAAQgAAEIQAACEIAABCDQJGB8bDYje0K0q78nGnEgAAEIQAACEOgl8LfeGAtF8Gz/tVDWJDuagHFMjnaTG50sD5ZLwKh3rErlViuSQwACEIAABCAAAQhAAAIQWJeATlGaVwAtk503QVKDAAQgAAEI7JbAalalXl8lw4Cx29paveCGY43MhNoib3UJESAlAe1I0LXDtd7fWc6gSlkc8oIABCAAAQhAAAIQgAAEIACBTAi8fft2XkmwKs3Lk9QgAAEIQGDPBNbZAU+nrXQpo0NlMN4HFFldXF1d3dzctIoktxXD7NT6CIFFEzB2JMBRqeiaRXgIQAACEIAABCAAAQhAAALrEtAe+zqsV5vwV05LlRJJ17qo/g8Vj0MWhhIjPgQgAAEIQKCLwMEqZxXe39+fn593yaRwTR1keTIicGstAqqX169ft+auTYq/f//eeovATRKQN1KreZj3d5PVTaEgAAEIQAACEIAABCAAAQhkQkB7pWgLHK10/PLli0ck9BUeSsSBAAQgAAEIOAmsswMe2985qyfDaMfHx12bE2oTPGyBGVbZQiLJNtxqUlJ2cmhbKFOShQAEIAABCEAAAhCAAAQgAAEIaI2jfI9ub2+dn59sh0ObgQAEIAABCMxIYB2rkswPdhkY720+6979+PFjlwDOVUJdjxNeEAGjrtkIsaB6RFQIQAACEIAABCAAAQhA4P9v727PnEbWNAAve50AZjqEGSKY7hSGCKBDgI6gmxBoIgBCGIgATghABEAIXJNB77PrXa9GHyXZlmTJvvkxx5al+rglDpLeeqsIrFdg4Oujgbut10HLCRAgQIDAnALHmQGva+Ksbc+PMi/ftnYfegUuLy9bQ4O//PJL8tB7D7fD2gVyli8uLlp7kRWVMl6s9ScbCRAgQIAAAQIECBAgQIDAiAK9Kyxs6vKWaURzRREgQIAAgSPkKuV9dNfEWZvz0TXBmrO1HIGudKWc2U+fPi2nnVoykUAhUWng/AMTNUyxBAgQIECAAAECBAgQIHA+Aj9+/OjtbBZV6t3HDgQIECBAgMBwgSNElXoXVUquw/AO2PMoAs+ePUtaUmvVr1+/bt1u4ykJdEWV8pc3K2+dUk/1hQABAgQIECBAgAABAgQWK9D7iiktN/3dYk+fhhEgQIDASgWOEFX697//XcBKrCIrLhZ28NNCBF69etXakpzf79+/t/5k42kIZIaBruFgEpVO4xTrBQECBAgQIECAAAECBFYh0Do5f63lV1dXtS2+EiBAgAABAocILC6qdH19fUh/HDubwIsXL3777bfW6qQrtbKczMaugKJEpZM5xTpCgAABAgQIECBAgACB5QtkhYWuIY/VxstVqmr4TIAAAQIEDhfYOaqUNIXMfpZJrh49epT/Jq/o/v5+p3aUB5KY/m4nzOPu3BVd6Joe7bitVfsoAl++fOn6K9x1PYxSr0IIECBAgAABAgQIECBAgEBVYMj0dxkO++uvv1aP8pkAAQIECBA4UGCHqFLiSfmXOLlEHz582AwGyX8z3dnLly+zPe+ahzTl06dPhd3yj/3l5WVhBz8tSiDxxa5FL3eNNS6qXxpTEOgKHWXuO3fqBTc/ESBAgAABAgQIECBAgMC4AuUVFjZ1SVQa11xpBAgQIEAgAkOjSnd3d4kn/f33361q2Z5paoesptOV5bApVqJSK++SN3alJXXFHpbcF23rFcjf8QSVW3dLdLl1u40ECBAgQIAAAQIECBAgQGAKAVGlKVSVSYAAAQIEegUGRZUSUhqyUs7NzU1vfeV/8lNRbwl2WJRAcstaB/4k0Pj27dtFNVVjDhfo+v8BiUqH2yqBAAECBAgQIECAAAECBIYLZFGl8sDlTVGtryyG12JPAgQIECBAoCnw6OHhobm1uiUT3yVLqbql8Pnbt29ZbKmwQ1Zj6vo1L6ZNm9aFs+TtyV95/Phxs4W//PJLbvKa221ZqYATvdITp9kECBAgQIAAAQIECBA4PYGssPDkyZNyv7LOwpBpdcqF+JUAAQIECBCoCfTnKu00K115nEgCVLXqq193qqh6oM/HFUgcsfXcJV1JmPC4p2bc2rvmuOuaBXHc2pVGgAABAgQIECBAgAABAgS2AuW5cDa7SVTacvlAgAABAgRGFOiJKmUSs661lFob8fPnz9btm41//fVX169Pnz4tJzl1HWj7EgSyilIyk5otsbpS02SlW758+dK6olLu0Z89e7bSTmk2AQIECBAgQIAAAQIECKxUQFRppSdOswkQIEDgBAR6okq7ZiFcXFwUUFrfSm/2F34ouC3/p19//bX1UpGutPxzN7CFXYlKb968GViC3QgQIECAAAECBAgQIECAwCgCFlUahVEhBAgQIEBgP4GeqFJ5RrtmlX/88Udz42ZLZrzt+kmiUpfMirYnYSXnsdngRCOsrtRkWdeW/OVtHQWWYLAUw3WdSq0lQIAAAQIECBAgQIDACQi0PqLW+pVFlTIEtrbRVwIECBAgQOBwgVJUaY8lDQuvmAuJSq1pLof3TQkzC+Q8ts6D17rq0sxtU90hAjc3N83DE0K+u7trbreFAAECBAgQIECAAAECBAhMKjAkqmRRpUlPgcIJECBA4JwFSlGlHz9+7ERTCB4kW6UrdJR0B4NHdnJe7M5d8+AloJhVeRbbbA0rC9zf37f+X0HX3+hyaX4lQIAAAQIECBAgQIAAAQIHCogqHQjocAIECBAgcIhAKaq0a7m3t7ddh3S9gE4+snSHLrQ1bs88eK2jga6vr9fYHW1OwmLrikr5y355ecmHAAECBAgQIECAAAECBAjMLJCBy61jH2vNKKzRUNvTVwIECBAgQGAngVJUKSGf4WWVV1jJr61F/fXXX63bbVyvQM5pcx683PAl5WW9nTrblnfNfedsnu0loeMECBAgQIAAAQIECBA4rsCQRKW8lyis0XDc9qudAAECBAisXaAUVRr+D3DmviukHL19+/bvv/9uSiXUJN2hybL2LZkHrzVYmJSXPVbqWrvGqtv//v375s16bs1bz++qe6rxBAgQIECAAAECBAgQILAWgeaDarPlrdOoNHezhQABAgQIENhDoBRVSnFD0pXyijlxo0LdrTNoJRO5EIgqlOan5Qv8+eefrdMhmgdv+edu28JMKdC6Ulr+vg+PN29L84EAAQIECBAgQIAAAQIECIwiIKo0CqNCCBAgQIDA3gI9UaXW18qpLPkKGffx5s2bnz9/ZimdQvUvXrxoJiolWDXkJqBQrJ8WLpAZ0ppTGH/9+tXMaQs/cdvmJQTY/JubYGFChtt9fCBAgAABAgQIECBAgAABAnMKDFxUSa7SnCdFXQQIECBwbgKPHh4eCn3Ov9YXFxfVHRIQ+vz5c2Y5q27s+pwZtJrpKYlIpQTpDl1oJ7M9F0+ulmZkImffzIcLP8vJPmyuqJQw4ZcvXxbecs0jQIAAAQIECBAgQIAAgRMWaH3RVOtv3jvljURto68ECBAgQIDAWAI9UaVU03y/nJfLQ2bB+vTp05MnT5oNFVRompzqltZrIKEmCywt+Yzn7Dx+/LjWwtyU//jxY2A4uXasrwQIzCawGbmZNOJE9PN3dvOh+d+M3Mz/P8/WKhURIECAAAECBAgQGEsgM+K8e/euXNrTp08TfCrv41cCBAgQIEBgb4H+qFKKzpxXzQnrMhdWFkzqesucic6ayynlxXTKkaey99la44GtV4I7vCWfyuQR5mV0rYWCwTUQXwksQSCRoTxR5y/sJoa0U5Myh20eyHc6xM4ECBAgQIAAAQIEji7Q+sRaa5V73RqIrwQIECBAYFyBQVGlVNkaWMr2hAcy5Pnq6ioJKPmaAdEfPnzYvOSqNdTEdzWQ8/naOpLo1atXd3d354Owlp5mmbT8Fa61NrmJ5eXTavv7SoDADAKtyaDD6/X3eriVPQkQIECAAAECBBYi0FymobVh3759s+xCq4yNBAgQIEBgFIGhUaVU1hobGNiIRJ7yAqsrsWlgIXZbr0BrrOLjx4+JVq63U6fX8tbEMvG/0zvRenQaAof8oxyBjALxj/JpXAmn14us4beZtnEzi+Omg1nmM+OTNsOYXLqnd9L1iAABAgQIDBSwqNJAKLsRIECAAIFJBf41vPQssJTMpJubm+bsWIVC8gogqUsSHQpE5/BT7vwy8+HXr1+rnb2+vs68agYQVU2O+Dl5D81ZK58/fy6l7IgnRdUEJhLI+ojey09kq9g9BDLoOPcDmSQ5f2q3Cq2lJT8+13DuIjJoyZXcSmQjAQIECBA4VYHcLfR2LXcIvfvYgQABAgQIEDhE4D93OjiZJd+/f0/WUR7mew/MM3+yHBKCElLqtTqHHXLzt5kmcdvZLATy5MmTvEvabvHhWAL5e53Xc7Xacy+eWHJto68ECCxEIKsb5i9phm7s0R5P2nugOWQKgfzrk6y75CHlfuD169dDQkppRu4tM1lr/tnKgbk1zaiIKdqmTAIECBAgQGCBAqJKCzwpmkSAAAECZyiwwwx4NZ28CNgMKc3w0jzeJ0KQHfJ6K5GDzE+SrCaTm9XEfE0AKddGLdctEcrMdQPniAI5L/lru/krvG1GXjp7T7fV8IHAKgTydzn/B5t/lJN3WPsbXWu/CUhrIL7OL5B/+nOhDnkxNKRtm5FMhjENsbIPAQIECBBYr0BudzOmpLf9uR/OXCm9u9mBAAECBAgQ2Ftg/6jS3lU68JwFWgNLAhhHvCSckSPiq5rARAK9081bVGkiecUOFCivCpa7gvzJoJOMRNlMcJd/qnLRJpMpUaj8qQ1P2VaaQ5JPb2bdLYgPBAgQIEDgxAR673I3/X14eDixjusOAQIECBBYmsBuM+AtrfXaszqBvB7KuKHaVHh5Q2R88bFOZd7c1V7PZYsspWOdDvUSmEEgb94tRTODsypaBZKilKhPVtxs/pp898ycnOhR/g3Kkn5Jed9eqPmQo3KrkHlZkyufZLvkxDdLSNjp8ePHlgNsythCgAABAgROQyCvDno7kufZ3n3sQIAAAQIECBwoIKp0IKDDdxZoDSxlgYSMXN65LAccJpB3dnkHVy0j7+mElKogPhNYo0CC94Vme9Iu4PhpUoGML25OhLupMeuEJSEpAaFtJKnQkvzjlaJynSdE2twt6zNlh5TW/MkWAgQIECBAYNUCokqrPn0aT4AAAQKnJCCqdEpnczV92QSWai+DMnLZ+OI5T2EGfdduyp8/f573dHO2QV0ECEwhUIsW16oQVaqB+DqPQNKMrq+vm3UlRSnxofv7++ZP5S1ZLyGZTwlHNXfLv24JXwksNWVsIUCAAAEC6xXIv+y1aTZa++Jet5XFRgIECBAgMK6AdZXG9VTabgLNlRXevHkjaWk3xL32Jr8Xm4MIrEPg0aNHhYZaVKmA46eJBBJSurm5aRaeGXETUhqSn9Q8drula4mFUQrf1uIDAQIECBAgcFyBrn/xa62yqFINxFcCBAgQIDCFgFylKVSVOVQgr5myiEJ177x1ytDj6hafRxfI7XhtTYusUSGYN7qzAgkcRaD8f6EWVTrKSTnzSjOxamtIKVlK+dfnwJBSbJN6myEpTeQMZ07GUnO7LQQIECBAgMAaBWozbbR2QaJSK4uNBAgQIEBgdAFRpdFJFbibQGa9yzjlDCjeHjYkq327sw97CAR8e1ReMSdxIUtQbLf4QIDAqgXKz9uetFd9ctfY+ExW0zrxXfqSa/X3338fpVMZGNE6FV7uKBJzGqUKhRAgQIAAAQLHFSjf5W7atuu9bm5UMvwlM/HmhiGT6+bOJONdkvefP/mQr9mYn/LWwvLDxz37aidAgACBpQmYAW9pZ+R825MbtSTQJLxUHmh/vkDj9fz79+9PnjxJeXkHJ0VpPFclEViEQILEhUfupIaIIi/iPJ1NI/IupnWhr/wDtMdaSmW2vPppHZhict2ym18JECBAgMDyBRL+ubi46G1nBlDm3qN3tzwRf/jw4a+//mq9SykcnkGZGS5jQegCkZ8IECBA4EwERJXO5ETrJgECBAichUBGVhb6aVGlAo6fRhfoWk4pc9/l3dDo1WUQ8WbMRLNkV37TxBYCBAgQILAigbEWVUo5mYR/12BSEyrjY16+fHn4RL7Nkm0hQIAAAQKrEDAD3ipOk0YSIECAAIF+gXKup0WV+gXtMZ5A4kZ529JaXm1JxdZ99tiYPLyueW+6WrJHLQ4hQIAAAQIE5hco5OJvG9N1G7DZIYNdktacTKPDQ0op8PXr18mdSpnb2n0gQIAAAQJnJSCqdFanW2cJECBA4JQFMo9HoXvlJ+3CgX4isIdAAjl///1364HTTb76/Pnz1hozxW455tp6lI0ECBAgQIDAQgQOiSolmznxpJubm9aZcjPuKvcPmS83s+d9+/Yt+c0PDw/5kK/ZmF8LAinTCo4FHz8RIECAwAkLmAHvhE+urhEgQIDAeQl0rWGzUbCo0nldDUftbZYrePz4cWsTnj59mslnWn8aZWPmommNZiWqap3tUYQVQoAAAQIEZhYYuKhS8153kzmdwSXNBufGIMGk/Ld3FrsMTEmGU2tEalNsFofOnU+zClsIECBAgMAJC8hVOuGTq2sECBAgcF4C5Qk9rq6uzotDb48n0Pr6ZtOcrnSisRrbdZ1njLM3PmMhK4cAAQIECMwpMCRRKe3JXLjVViUalHhP854ktyJJRcpYk6QZ9YaUUmCGbeUWopD0n4BTrepqM3wmQIAAAQInKSCqdJKnVacIECBA4OwEynkYFlU6uwviqB3OYgNd9U/92qXw0qfQqq7W2k6AAAECBAgcXWBIVKk2VV0SozPQpJa+nITpxJM2Cyzt2qlMNJ0YVddRaeHd3V3Xr7YTIECAAIHTExBVOr1zqkcECBAgcI4C5eftwqv2c8TS5ykFCitXF17HjNWi2kularEZrZyZcKpbfCZAgAABAgSWL1C+y920v3qvmwBP5qyr9iu3B1knKaGmLLBU3T78c7KassxSYf8MXimP8Soc6ycCBAgQILA6AVGl1Z0yDSZAgAABAi0C5eft6pN2y8E2rUEgr0gyVUv+vHjxYtKliQ7EaE41sy2wEPLZ7nPgh64Z8DbFZqDxgeU7nAABAgQIEJhTICNCCmsabVuyvdfNbVItO/nVq1eZDS8T2W133u9D8q3LdzIvX77cr2RHESBAgACB1Qk8enh4WF2jNZgAAQIECBCoCTx69Ki2pfrVP/dVjTV+ziuSWrQmAZJEmJbWlyw88Pjx465W5bXODPPDZBhy1+unvAzKe6Wu5tlOgAABAgQILE0gI2lqiUetLdzc69bul3755ZeMuzo8nrSt8f7+vhw6+vjx49ST/W4b4wMBAgQIEDiigFylI+KrmgABAgQIjCNQnnCjPKxynBYoZWKBnz9/1mqoBZlqvx7r64cPHwpVz3MpFmr5+vVr4l6FFvqJAAECBAgQWJRAOR1/09TNP/21kFLm3c0okxFDSqkrKzOVcWppUuWd/UqAAAECBNYrIKq03nOn5QQIECBA4H8Fys/b2ylBeK1XoDmxW/mkH6un5Snmmr2Yop3l1ZvKca8p2qNMAgQIECBAYG+BITc8uddNFlF1wE3iTFlIKYsh7V1v64HJh07+U+tPm41DWls43E8ECBAgQGAtAqJKazlT2kmAAAECBDoFyk+wokqdcOv5oTX/ppyjNn/nsvJBkoEK9Y7+cqe1rouLi9btm43lvyyFA/1EgAABAgQIzCwwcFGl5CRVJ6bL+JL8cz/RXUd58Ep8lnZ7NvMpUx0BAgQInImAqNKZnGjdJECAAIFTFii/yje9+wmc+9aTuLQASQYFF6jLY3sLB+76U/l1z9LQdu2d/QkQIECAwPkIDPxXu5qInPuNKbKUtubl24zsNrDN2wJ9IECAAAECaxQQVVrjWdNmAgQIECDw/wLlEZGtOS7/f7BP6xFo5pxV36EsoR/l1yjlFKIR298bvvry5cuI1SmKAAECBAgQmEigfGvRWmkOmShLaVNd7/3MHm1u7YiNBAgQIEBgyQKiSks+O9pGgAABAgT6BcrPrs1QRH+J9likQHOB6Mz3sqgASflS7B3bO5Z6b0XlnKqxmqEcAgQIECBA4ECB8q1Fs/BXr15dXl42t8+5Jbdnc1anLgIECBAgcBQBUaWjsKuUAAECBAiMJlB+3hZVGg362AVdX183m5C3J82Nx9pSnomxN4VorGZnJe1yUeV2lo/1KwECBAgQIDCPwMBFlbaNyU3v3d3d9uuxPvz999/Hqlq9BAgQIEBgNgFRpdmoVUSAAAECBCYRKL8ib12PZ5J2KHRigUzn0kxXWs4keHn1UwboTSEqHz7ir3KVRsRUFAECBAgQmEigPHCqVmkGr/z111+1jVN8/fnz5xTFKpMAAQIECKxLQFRpXedLawkQIECAwD8EDl9UKcGA9+/fZ2hn4k9J8kjo4tH//MmHfM3GFy9evH379vv37/+o2JdjCLx8+bJZbc5Oc+P8W3pDNb3rEMzW5nIgdrZmqIgAAQIECBAoCOwUVcrOky6ntG3nkFSk3qE229J8IECAAAECKxX410rbrdkECBAgQIBABMrP24Xp7/K4mxGdyXTpKiHPzPlTnRo+g0AT1Xj+/Pk8D+3Ob1MgSwX88ccftaBITkoif82dZ95SvVRmrrpZXa7VXL3N7dstuf5dxlsNHwgQIECAwAIFuu5Rm029vb2dbTmlITc87jGa58gWAgQIEDgxAblKJ3ZCdYcAAQIEzkug/LzdGlXK+/RkJiVx5Obmpnx4jTKv6RPAyIFLmLO+1rbz+ZqoXq2zOS9LSFfqfcky27pKNZ/Wr72tbT3KRgIECBAgQGAegdyvDvzHOlPs3t/fz9Oq1DKwVbO1R0UECBAgQOAoAqJKR2FXKQECBAgQGEeglrZSK7S5qFKeuhMWev36dW3PfM0zeaJQWbkncYv8NzkxzX02W3J4JsczJ16Xz6Tbk5bUDM+0zow3aTOahZcvxeb+k27JRV4u3yuhso9fCRAgQIDAcQWGj3x68+bNbE1NrKu3ruZ9Wu8hdiBAgAABAqsTEFVa3SnTYAIECBAg8L8COy2q9OXLl4SCauGHPPcmhvTx48eHh4dEiVJg1lhK4kv+m/2zMQ/qrc/GeSl/dXWVfZyM+QVqJzENSLrSnKN0W7vcG6fpjfS0FjvRRkttTwSrWAIECBAgMIrAwKhSBkI1B1GN0oDWQnpXkcxRGafVeqyNBAgQIEDglARElU7pbOoLAQIECJyXQPl5uzr9XUIOCQJV3/vniTfrKmXEZWJIhafxZMbk+bn18TiRjFQxZMzmeZ2V6XubGQibob6Emo6bPVa9uqY36Kmh6VM7YFGtrbXNVwIECBAgQKB8l7v1effu3fbzDB+GZGa33jbP0DZVECBAgACBOQVElebUVhcBAgQIEBhToPy8vY0qPXv2rJbdkgykRCCyfUhrkuGU+FPrnpvAUutPNk4q0PoO5fr6etJKDyy8N9JzYPk7HZ5Ld6f97UyAAAECBAjMJjBwUaXb29tff/11tlaloiG5ShnINWeT1EWAAAECBI4iIKp0FHaVEiBAgACBEQTK4yU3GUj574cPH7aVJdSUub+SgbTdMuTD5eVlJhhp3TNtyHR5rT/ZOJ1AIoLbqOG2lpyLY82Dt7qUNTPgbS8bHwgQIECAwNIEygOntq2tjZrabp/uQ/nee1NvYWnS6RqmZAIECBAgMLOAqNLM4KojQIAAAQLjCAxZVCkhpepjeUZ05qj9BnUW8mBevXo1TpeUsotA69rUx5oHb2lBmkWt4bTLWbUvAQIECBAg8B/V29cujgx42u+etqvA3u0DM6jMgNcraQcCBAgQOAEBUaUTOIm6QIAAAQLnKFB+3k4iSy2klCDEIYkszcyYLXqGba4uVWXb+PV+yMyErYGlJ0+ezH86Vjeh3OoavN4LVcsJECBAgMCuAuW73E1phVvTXasbuP+QVqWo3KENLNBuBAgQIEBgvQKiSus9d1pOgAABAmctUH6yzbo71R2yMNKus97VcMujQYfMMl8r0NfDBXJOm69Ufvz40dx4eF3lEpaWq1RurV8JECBAgACBxQoMTAma/26nemvdpTd/q7paYjsBAgQIEJhUQFRpUl6FEyBAgACBqQTKE7tXUzGS0ZJleA5vxy+//NJVSLkxXUfZfrhA4oXN85LTsVlV6/DyB5ZQvd4GHnLc3YTBjuuvdgIECBAg0CUwJHiTm5/5U4KGDKISVeo6rbYTIECAwIkJiCqd2AnVHQIECBA4C4HyokpVgix6dGCWUrW0rs9DHrO7jrX9EIHkkCWw1Cwhb2RGCSU2Sz6NLasLg50Gu14QIECAAIFegSFRpfmDN8mgGjKIav6G9XragQABAgQITCEgqjSFqjIJECBAgMC0AkOet9OCPNne3d2N1ZTCi/jCT2PVrpwugaQltS6w9OHDh/w0/xpLXe20nQABAgQIECDQKzDkLnf+4M2QVqVrl5eXvR20AwECBAgQOAEBUaUTOIm6QIAAAQJnJzDkyTZzg7RmsZwd1hl0OOlot7e3zY7mOrm6uvr+/XvzpzPfYga8M78AdJ8AAQIElilgUaVlnhetIkCAAAECNQFRpRqIrwQIECBAYOkCA6fgSEgp06ON1ZlyyktzaZ+x6lXOQIH7+/vnz583d/7x48fjx4/fv3/f/MkWAgQIECBAgMCiBAYOnJp/UaUhQ7Xmz6Ba1LnTGAIECBA4KwFRpbM63TpLgAABAqcgMGQRoyynlNnPRuxtudLffvttxLoUtZ/A27dvWwNLKe36+nqG5bX2a7ajCBAgQIAAAQIbgSFRpfmDN0n7HjLb8/wNc9kQIECAAIFjCYgqHUtevQQIECBAYE+B3uftxHhGXE5p08ryAsUXFxd7dsZhowoksNQ6FV4qeffuXXLXssOoFe5Qg7zfMgAAFMJJREFU2JDXMTsUV9zVBHdFHj8SIECAAIGFCvTe5abd8wdvslZlr1cS9y2q1KtkBwIECBA4GQFRpZM5lTpCgAABAuci0Pu8/ebNm9EtyrlKf/zxx+g1KnA/gUyFl0y11mMT17m5uckrjy9fvrTuYCMBAgQIECBA4FgCi11Uacj0d8kLP5abegkQIECAwPwCokrzm6uRAAECBAjsL9C7qFLGb447992mreVQ1tXV1f5dcuTYAslU+/jxY9diV0k7y/l69uxZpnMZu+bVlCe7bjWnSkMJECBA4GwEynebG4bc3sy8qFLvvfemYfNnUJ3NdaGjBAgQILBEgX8tsVHaRIAAAQIECHQI9D5vT5GoVJ5NPo/3mVqto73jbM7zvDnNdqLMLIgZV5ths13zzmUul/zJG5DMmHd4GLIrgrVTm+1MgAABAgQInLNA711ucOYP3gxJVErDMl7nnM+dvhMgQIDAuQmIKp3bGddfAgQIEFi3QPl5++nTp1OM3yxXOt3jfYJJz58/T+1doZF1n8sFtD62+ZOYUOJPod57PYAhqT9zxgV7LxhhsAVcfZpAgAABAgT+IZB7kn98b/sy3W1nW23/vS2jcLp+2m6fv1Xbqn0gQIAAAQJHETAD3lHYVUqAAAECBPYUKD9vTzSle/lxeqJKA5RH9FTdGyHYk9Jh/ycQ4Xfv3mVavIQk3759+3+bd/jf1QVphoTBdui/XQkQIECAAIHDBDKW6MePH71lzBy/SavK996bBmdcV2/L7UCAAAECBE5JQFTplM6mvhAgQIDAiQv0Pm9P9KRdfpyeqNJ0NisAnfgZXVj38jbn5uZmj8DS6oI0qwuDLexK0RwCBAgQIDCyQPluc1NZ/vmeIim/0JOB099NN8Sq0DY/ESBAgACBIwqIKh0RX9UECBAgQGA3gfLzdqI7U6xv9OnTp0Irs37PFJUWavTTAgVWdw2sLgy2wJOuSQQIECBAYESB8l3upqKJRjIVelHO19+2anU3QoUu+4kAAQIECAwREFUaomQfAgQIECCwCIHy8/ZET9rlSqeb8SPP53/88cci3M+pEbe3ty9evJiix3POZNi7hpNcpSlOsTIJECBAgMDeAuUbzk2xE93rdrXZ9HddMrYTIECAAAFRJdcAAQIECBBYjUD5eXuiAE95kOakj/fpbzolADDDBRrnjx8/Pjw83N/f71ddstb2O/AoR62rtUchUikBAgQIEJhN4Pv37wtcVMn0d7NdACoiQIAAgdUJ/Gt1LdZgAgQIECBwngLlRZUmmmi+9yH/zz//nO50JF3p/fv3KT99z397E1Cma8kaS87bmczyX84QSjbYy5cvnz17dngHE6cZ8j7o8IpGKUFUaRRGhRAgQIAAgVEEhiylOdG9bqH95ZFVmwMzvsr0dwVDPxEgQIDAqQqIKp3qmdUvAgQIEDg1gXKi0tXV1RQdLj9OT5Qd1ezI5nHdQ3tTpmtLVsMqh5Ry7hJPury87Cph1+0JUJUv0TmDguVYWro20d+XXdHsT4AAAQIECERgSFbQpPnxrWehfGOzOWS2m+HWFtpIgAABAgSOJWAGvGPJq5cAAQIECOwmUH6ynehJ+927d4VWJm5R+NVPxxLILHZPnjzpiqzk9ce3b9+SBDZiSCk97c3+6WrPUZREKI/CrlICBAgQINAqUL7L3Rwy0b1ua3uy8e3bt10/Vbe7Ga5q+EyAAAEC5yMgV+l8zrWeEiBAgMC6BcrP21M8afdOfzfKzGnrPivLa/3d3d3r169b25XAT8YCjxtM2lbUG1WaLVdpM1/itmHND0mram60hQABAgQIEDiKQG44hww9meJet9Dfcr7+5sA0yTiVgqGfCBAgQOCEBeQqnfDJ1TUCBAgQOB2B8qJK6ecUoYJyopIZPxZ4eb148aIrpPT8+fO8tZniOtk49M4pN+SF0SikveGr3gDYKM1QCAECBAgQIDBEoDxwalPCzIsq5ZZpSKvcDA85v/YhQIAAgZMUkKt0kqdVpwgQIEDg1ATKT7YT5V6UB2kmSnFqyivvT7KUWgOBeRGTFKU///xz0v71jtXtDfaM1bwfP36Ui+oNgJUP9ysBAgQIECAwokD5LndT0QITldIw09+NeBkoigABAgTWJSBXaV3nS2sJECBA4EwFys/bUzxpf/nypfB2PoGKqaMUZ3qm9+12Zv9vzVJKXs7nz5/nOVnl6Gbhctq30+3H9SZFyVVqh7OVAAECBAgcQ6B8l7tp0RT3uoW+tg7Tqe1v+rsaiK8ECBAgcFYCokpndbp1lgABAgTWKlB+3p7iSbv8OG1s5qKupPfv39/c3DSblAsjU7j8/vvvzZ+m2FK+DnuDPWM1qTcpqtzOsZqhHAIECBAgQKBXYIGLKpVHVm17tF/Wfvqb9O5Hjx7l9iyft6X5QIAAAQIE1iUgqrSu86W1BAgQIHCOAr2LKk2RiZI50wrW+z1IFwr0094CeffRGuRL7OTTp097F7vHgQuJ1pSTopKo1DtZ3x59dwgBAgQIECCwh0B54NSmwJkXVSqPrNr28dmzZ9vPwz+8fPlyM84mtysDKxpeuD0JECBAgMBsAqJKs1GriAABAgQI7ClQft4uTzu2X5XJfSlkluS9/OXl5ZCSU07e4OfPixcvhuxvn10FMsq1NZYzf0gpLe+NbiYAtmsH99j/69evhaNauQr7+4kAAQIECBCYTqB8l7upd+YFEYcEe/YeX1VdtfTi4mI6WCUTIECAAIFJBUSVJuVVOAECBAgQGEGg/Lw9xVvy8uP07e3twF7lkTvRqfxJgWb5GIi2026Z+C68tUOOElLatKF8NWaFp1pTp/hazlV6+vTpFJUqkwABAgQIENhDoHyXuymwfHexR6WFQzIiqvDr9qf9okpZBXNbQj5MMTKsWr7PBAgQIEBgOgFRpelslUyAAAECBMYRKD9vt85+dkjFmXBvlBprCU/GYx5yUlqPzbuJ5plKJll59sLWosbaWI7ZlLOIxmpDOarUm1A1VjOUQ4AAAQIECJQFMuSoOTimecicUaXyyKpN2zIj38Cs/VpfqolK+ck9Sc3HVwIECBBYkYCo0opOlqYSIECAwDkK9C6qtN9jbYGy/DidsEFmtCscvv2pWk4GYw48anu4D2WBvIhJolJtn7zm+Pjx4xGpyzHOcryn1pf9vpZT4spBr/1qdBQBAgQIECCwn0BzcExrOaPf67bWko29I6s2B+6XqJRjq/2dM1TW1V/bCRAgQIDA3gKiSnvTOZAAAQIECMwhUH3+bNY3xRNpNRrUrHHgg3TtsbwcbGjWYkuvQCtpzt3vv//ee+x0OySgVbgmZ5gBrxy4Gnj1TuejZAIECBAgQGArUL7L3exWuK/YljPWh4HZ3vvdTtTm1jPSZayzphwCBAgQOIqAqNJR2FVKgAABAgSGCpSft0d/0v7y5UvhvXxSYQZO1lF7LPfkPPR8D9svc981Z5ML8rNnz4YVMOFehVctmeUm4cYJ6/7nKOBaRcOv3tqBvhIgQIAAAQJTCJTvcjc1jn6vW+hIbYa61j2Tf7/fCJ7avXHr8KDWGm0kQIAAAQILFBBVWuBJ0SQCBAgQIPD/AuXn7dGftEdJVErrX79+ve1DGrnf4/e2BB9qAi9fvqxtScikNga2tsNsXxPZSmO6qqu9Uunabe/thfdBTbS9a3EgAQIECBAgcKDA0hZVquXZd/WuMHqm65BsT+HVW5SMBDrifMWFdvqJAAECBAgMFBBVGghlNwIECBAgcASBPIKWM4dGn2h+lKjSp0+fqs2+vb09gt3pVnl/f99c2rp84mbGKMRvqq9URm9V3k9VL7xa+Xd3d7UtvhIgQIAAAQLHEigPnNq2avR73W3JtQ8DB77sl2NUK3y/0FStwb4SIECAAIEjCogqHRFf1QQIECBAoEeg/Lw9eqJSXsoXGjR8xo9qUCFHDZw0r1C1n6oCr169qn7N5yAvYe67bavyrqQrXSmX9HST4BVCVkKb27PjAwECBAgQWIJA+S5308LR73ULHR/Ynv1yjKqjf0zJWzgLfiJAgACBtQiIKq3lTGknAQIECJyjQPn5dvQn7UKeR/QHjs3MPGzVJX+aIZBzPJHj9Xn5iUrpa164FM579cXKeDD/XVJXpXl9E7dx61IaAQIECBAgcIhA+S53U3LGzRxSxU7HDmnPfjlGWbW0em+8XyE79cXOBAgQIEBgaoFHDw8PU9ehfAIECBAgQGA/gSxHVIj0fPv2bdz1ijJz3ZMnT7qa+vnz5yGTkCSisJ2fLXGvlNlVoO17CFR5N4fnhUveVuxR1NSHFK7enz9/7jfUt9Dmt2/f3tzctO7w5s2bFy9etP5kIwECBAgQIDC/QPLjHz9+3Fvvx48f50l5TyL1xcVFb3v2e4GWLlRDVlPcBfW23A4ECBAgQGBcAblK43oqjQABAgQIjCZQXlTpt99+GzeklHaXH6dTY2/f8u5+G1LKznmb33uIHYYLJERX5d0c2JWgM7zYifasLSFQrWWKNlfnXazWlaibkFIVxGcCBAgQIHB0gWqUpdCYeUJKaUAiPYVmbH56+vRp7z7NHRI/q3Y2U/KOPrCmWaktBAgQIEBgagFRpamFlU+AAAECBPYUqD6CNosYffq7VFGOG/U+AydZpDq5WSIHo8e9mg5nteX169e1/i55av5ktnWtZpSOjJtfVQtnbpXiUwhubXfzgQABAgQIEJhToHyXu2nJnNPfNUftNDWurq6aG3u31Ea91L72Hm4HAgQIECCwTAFRpWWeF60iQIAAAQL/UX7eniKqlLjR3sUmSFCdfyzl3N3dOYsjCiR3rXlJLHxq/qxm1HVFZXt6NIpPLZxZLTMhJaHNKojPBAgQIEBgCQLNW5pmq7puIZp7zrNlj/bk9vjDhw/b5uW2rXeQ1nZnHwgQIECAwJIFRJWWfHa0jQABAgTOWqD8vL3Hk+0QzcLkHoUYQGZmq47fTM6TBJEh2jvt00q68KhSOphmJ2Go2dMMCh7lGs61Vw1nVitKptRsM+dU6/WZAAECBAgQKAhkUrghuUGj3CcUmlH9qZyvv9lzyPKi1TLz+fr6urplihmAq+X7TIAAAQIEZhMQVZqNWkUECBAgQGAHgfKiSpkSZKKhjplJrOu5uivKlXyUJ0+ebPuWEEKWVp6oedtazvBDdazrpvu5DJafiJMr4fPnz60X1devX/OCphCt7D3L79+/r1571f0TUsqVWd3iMwECBAgQILAEga5bylrb5hwa0nvj2jpEptbg2tfkUv/48WO7MauN9tay3dkHAgQIECCwcAFRpYWfIM0jQIAAgTMVKD9vTzp4szUnJqchE8HXAgB5p5+oRm2C+LR8+aGONV5VzUuiNgB2sZ3K9VAILCXglHyjPRqfKRa7BDIWWEhpD1KHECBAgACBGQSatzTNSudcVGlTe+sImG3DLi4utp+HfEg+VjWXOt3JyK0hB9qHAAECBAisQkBUaRWnSSMJECBAgMA/BLpepv9jp32/JH0kyUbNozPcMs/bz549y1NxRo9muGWaUR2DmV+/ffu2x/QgzbpsqQm0xl0mDS7WGnDg103GUusbosyBk3yjXFd5/zKwloQzU+Dr169b989YYGt6tcrYSIAAAQIEliAwJKo0/01OYRbooJVjTk3VWi5115it5oG2ECBAgACBVQiIKq3iNGkkAQIECJydQOFZOkvpTB25SdCoNbkkAYDMw/bu3bu8DqhNiJ9WJSogS2miKzWTxdVKzkwsU18GtRoP/Jo4UNasTsintZxcV48fP86Fl4hRLSVuu38usISLNuHM2uW32SdRq8Q1jQXeivlAgAABAgSWJpB/zVv/Ea+1s3AnXNtzrK/lMVs/f/4cXlHGylTHXSWF2h3ycD17EiBAgMAqBB49PDysoqEaSYAAAQIEzk0gs7FXp87YdD/jKPPafTaKvMRPDKn88J/H/jwtryvCMRvgWBXl9URtXaWZr4SxOpJy8jopF3Z5nHJGBOdPImeZcCbvcfJqphlXqzUpF6EUpZqJrwQIECBAYGkCrfe3zUYe5VVVYj/VaFC1VbktyQ1MdUvX59yNVNOpM+Qlo2q6dradAAECBAisVEBUaaUnTrMJECBA4CwEMu9ZnkuTNpS4ToI3yQdKdGH+nieOlRhAmpEn7U2E6X/e+f+WJiW2YfTlDGck+TcJ71UryiyFc65iXa16lM95w5I4UC1UtkfJiTxlZa/81UgO0x6HO4QAAQIECBCYU6A5UKZZ+7EiMbnxrs1cV23bkEBXrXe5Yc79s1uUKqPPBAgQIHAaAqJKp3Ee9YIAAQIECBA4cYH7+/u8mNh0MpO0HCW+ODpxJrtLtCyLDfSmItWqTjApQc2Tcaj1zlcCBAgQIHCqAoV8oG2Xb29vc9uz/TrnhwzZ6UqnLg/oyS1N7kyq9zO5V8mdm9FXc54+dREgQIDAbAKiSrNRq4gAAQIECBAgQKBTINlLm5S45MNl1rv8dzMLzWYevM1/M+Y345fz1sY7mk5HPxAgQIAAgQULPHr0qLd15fhN7+GH7JDgUG42Nqn5tXIKGVSZ1i+Z09WjhJRqer4SIECAwIkJiCqd2AnVHQIECBAgQIAAAQIECBAgQIDAEgUyHVw1+tJsYuIxCe00t8+2JcNcrq6uWqvLuJZMupvw0mbdx2QmZUBMUq5rPUpcKoExI2BaDW0kQIAAgdMQEFU6jfOoFwQIECBAgAABAgQIECBAgACBRQsUppjbtDtBmqNP8/v9+/cssLTJmd5VM2uOZnZfaynt6mZ/AgQIEFiXwH+uq7laS4AAAQIECBAgQIAAAQIECBAgsEaB5PoUmp1fjx5SSvOSZpQlkRIfKjS1+VOyrBISe//+vZBSE8cWAgQIEDgxAVGlEzuhukOAAAECBAgQIECAAAECBAgQWKJAgka3t7etLXv16lUWKGr9af6NiQwlPpTYUma966098aQ3b95k4r4lhMR6W2sHAgQIECBwuIAZ8A43VAIBAgQIECBAgAABAgQIECBAgMAggaxdlBhSFiXKikRZpijrGOXrYlN8Ei5KElJamznx8idtThgpSytl/aQ0/vr6+vLyclC37USAAAECBE5F4L8A5spwrzj5Rr8AAAAASUVORK5CYII="/>
  <p:tag name="POWERPOINTLATEX_PIXELSPEREMHEIGHT#5C646973706C61797374796C657B66272861293D5C6C696D5F7B685C72696768746172726F7720307D5C667261637B6628612B68292D662861297D7B687D7D" val="183,3333"/>
  <p:tag name="POWERPOINTLATEX_BASELINEOFFSET#5C646973706C61797374796C657B66272861293D5C6C696D5F7B685C72696768746172726F7720307D5C667261637B6628612B68292D662861297D7B687D7D" val="127"/>
  <p:tag name="POWERPOINTLATEX_REFCOUNTER#5C646973706C61797374796C657B66272861293D5C6C696D5F7B685C72696768746172726F7720307D5C667261637B6628612B68292D662861297D7B687D7D" val="3"/>
  <p:tag name="POWERPOINTLATEX_REFCOUNTER#5C6D626F787B465C226F72207265656C6C765C22617264612066756E6B74696F6E657220617620656E20766172696162656C207D2066287829205C6D626F787B20675C22616C6C65723B7D20" val="3"/>
  <p:tag name="POWERPOINTLATEX_CACHECONTENT#5C6D626F787B465C226F72207265656C6C765C22617264612066756E6B74696F6E657220617620656E20766172696162656C207D2066287829205C6D626F787B20646566696E69657261732064657269766174612067656E6F6D3B7D20" val="iVBORw0KGgoAAAANSUhEUgAAFmwAAAC4CAIAAADP6JArAAAgAElEQVR4Aey9//0Wp7a/fbJfp4BoCZoK1BJiKlBLUCtQS1AriJagVqCWoFYQU0JMB3nee8+z+XKAgTUzwDAz1+cP5WYYWFxrAYsfN/dP//zzz//wBwEIQAACEIAABCAAAQhAAAIQgAAEIAABCEAAAhCAAAQgAAEIQAACEIAABCAAAQhAAAIQgAAEIAABCEAAAhCAAAQgAAEIQAACEIAABCAAAQhAAAIQgAAEIACBIxP415GFR3YIQAACEIAABCAAAQhAAAIQgAAEIAABCEAAAhCAAAQgAAEIQAACEIAABCAAAQhAAAIQgAAE/k3g+fPnN27cuHv3Ljh2IfD9+/fbt29LBW/evNlFAAqFAAQgAAEIQAACEIAABCAAAQhAAAIQgAAEIAABCEAAAhAQAS7RwAwgAAEIQAACEIAABCAAAQhAAAIQgAAEIAABCEAAAhCAAAQgAAEIQAACEIAABCAAAQhAAAIHJvD161dd3/D69eu///7727dv79+/P3BlDiv627dv//zzT6ng6dOnuspEd2octioIDgEIQAACEIAABCAAAQhAAAIQgAAEIAABCEAAAhCAAAQOTIBLNA6sPESHAAQgAAEIQAACEIAABCAAAQhAAAIQgAAEIAABCEAAAhCAAAQgAAEIQAACEIAABCAAgYsTePXq1b1793R9g+Nw584dFybQjcCtW7dcWbrK5Jdffvn06ZOLIQABCEAAAhCAAAQgAAEIQAACEIAABCAAAQhAAAIQgAAEINCHAJdo9OFMKRCAAAQgAAEIQAACEIAABCAAAQhAAAIQgAAEIAABCEAAAhCAAAQgAAEIQAACEIAABCAAgcoEnjx58uLFCz/T33///fbt234M4T4EpIvHjx/7Zf3222+64sSPIQwBCEAAAhCAAAQgAAEIQAACEIAABCAAAQhAAAIQgAAEINCawE///PNP6zLIHwIQgAAEIAABCEAAAhCAAAQgAAEIQAACEIAABCAAAQhAAAIQgAAEIAABCEAAAhCAAAQgAIGKBH78+PHo0aPPnz/7eeoGDV3l4McQ7kxA/N++fesXqps13rx548cQhgAEIAABCEAAAhCAAAQgAAEIQAACEIAABCAAAQhAAAIQaEeASzTasSVnCEAAAhCAAAQgAAEIQAACEIAABCAAAQhAAAIQgAAEIAABCEAAAhCAAAQgAAEIQAACEIBAfQK6QePevXt//vmnn/WzZ89evXrlxxDehUB8j8avv/766dOnXYShUAhAAAIQgAAEIAABCEAAAhCAAAQgAAEIQAACEIAABCBwNQJconE1jVNfCEAAAhCAAAQgAAEIQAACEIAABCAAAQhAAAIQgAAEIAABCEAAAhCAAAQgAAEIQAACEDgwgeQNGo8fP37z5s2Ba3Uu0R8+fPjhwwe/Ttyj4dMgDAEIQAACEIAABCAAAQhAAAIQgAAEIAABCEAAAhCAAATaEeASjXZsyRkCEIAABCAAAQhAAAIQgAAEIAABCEAAAhCAAAQgAAEIQAACEIAABCAAAQhAAAIQgAAEIFCTQPIGjQcPHrx//75mMeS1mcD9+/c/f/7sZ8M9Gj4NwhCAAAQgAAEIQAACEIAABCAAAQhAAAIQgAAEIAABCECgEQEu0WgElmwhAAEIQAACEIAABCAAAQhA4H++f/+un9j68z9/f/31l/7/+++/xeXWrVs///yz/tVJQf3dvn0bWBCAAAQgAAEIQAACEIAABCAAAQhAAAIQgAAEIAABCEBgC4GvX7/qwoIvX758+/ZNuxLTlsS0H3GmLYnkDRrabfn06dMWerzbiMDdu3dlkH7mKMunQRgCVyOgDXT1CRqqNEhp93warfwx6+bNm/5m+r17927cuHE1StQXAhCAAAQgAAEIQAACEIAABCAAAQhAAAIQgMB2AlyisZ0hOUAAAhCAAAQgAAEIQGBQAjpCp8MWXE8wqHpOLZZ+6EynVN+9ezedTy3WVceAHv/njwNARVYkgAAEIAABCEAAAhCAAAQgAAEIQAACEIAABBwBLYMrzLqiA0IAAtckoK7g7X/+9G3kIoGjb0kkb9BQpfSt7GLdSbALgaTKuEdjF12coFCZEwcADqdHd2uGNtCDK3WMdVEnr07j2bNnnP0wEiMZBCAAAQhAoDoB3LDqSMkQAhCAAAQgAAEIQAACEIBABwJcotEBMkVAAAIQgMDQBKaVzeB2f52tefHihX4PZEfRhxVsRyYUDQEIOAKui9ARGXVZ6sSmXyZJ/lCJErsXCUCgKQEZmw6pvnz50nh3RiyM3n3+/HkcTwwEdifgOt6gp33w4MH9+/d3Fw8BIAABCEAAAhCAAAQgAAEIQAACEIDAyQhoNcZfh0muhE9V/v333588eXKy6lOdKgSSa3qypd03gqvUjkwmAtKyFKq9iRVADroloWMMwXewf/755y9fvvDN6hU20O0VfYX+l19+CYrT9fJv3rwJIvl4WQJuzOIAwGls4OvXr/rNiQ8fPsj3qFWpO3fuaNR7+PBhrQzJBwIQgAAEIAAB3DBsAAIQgAAEIAABCEAAAhCAwIkJ/O+J60bVIAABCEDg4gTcyubcAbvpC+dzlHReYe7RxvhhBdtYL16HAARqEVAvoY7L77uCi35WX09QS0LygUBMQHarw6avX7+OHy2K0aEfnSXSH2c9F3Ej8RYCSd/M3vHqsNqW0nkXAhCAAAQgAAEIQAACEIAABCAAAQhckIC+S6w1cK3AzH1N9IJMqPIiAsk1PWdUk2llNlPabQQvqgWJtxPQBQTaVsjoOl/EdPvGx48fD7QloS9OBzdoqI7squQVPcJT2Zgs7bfffvOF0eUvt27d4nJ5n8lZwxwAOKtmk/WSutUta99cnkkywZZIDQGPHj3S3Ukqglv+t5DkXQhAAAIQuAgB3LCLKJpqQgACEIAABCAAAQhAAAIQmCOQuETjp59+mktNfEBAm1usRAdM+AgBCEBgRwLqk6d7MVpsQ26p17CCbakU70IAAu0IfP78Wece2uVPzhCoTuDVq1c6aZrJVud4dCj53r17OguoP6XUkK0jPvphtPi3dxSvH+PSI/2WWiZPHkFgNQEdMvbP06/OhxchAAEIQAACEIAABCAAAQhAAAIQgAAE1hHQUuHqL72vK5G3jk6A/daja7CF/Frp1RZDMmftRDx79uzXX3+9efOmErgtCd1ZEHQ+WitWj6S9uUNsSei2hbjKuuKc02tJMxgtUmqSsoINNX2UucqYR5MWeeoS4ABAXZ7D5qZ74nR3hsYai4Rq+xqndFm/AhqttJ/uxqxpH1Pb5bIcbZ3HuWks06U8Dx48UFk3btyIExADAQhAAAIQgMBEADcMS4AABCAAAQhAAAIQgAAEIHBxAolLNC5OZFH1R/uS9iLhSQwBCEDgfAS03DlmpYYVbExcSAUBCEAAAgcioJNAuvMleXZnqoXO/ej8X3z4T6d59KNbitdTHQ+Kc9ChVe7ROJAlHEtU+WbBOeljyY+0EIAABCAAAQhAAAIQgAAEIAABCEAAAhC4GgH2W6+m8Xx99WPCyZ0FvaUvIeuegidPnvg5uC0J3Qn+9etXbUz4FqXlYm1J/PHHH9q28N8aLfzmzRt9NzuQSt+g1s0aQSQfhyUgZU33y/sSaqON3/HygRCGwBEJaGDST0rE9xzFdVEyDWH6m7v8Yhqz9KLbYf/06ZNyju/mUKSGM/0d4h6oGAUxEIAABCAAAQhAAAIQgAAEIAABCEAAAhCAAARaE+ASjU2Ed7lEQ99SU7m6dlpXUM+tpG+q1X9f1sq+CtKvMaigwfeJ/ysy/0MAAhCAAARGIcB4PYomkAMCEGhJQOd19BM3mRL0O286kJpJoBOfT58+nUugw0OakjSd9cwVTTwEIACByZ3TAXodu2dhBHuAAAQgAAEIQAACEIAABCBwVgLM/s6qWeoFAQicmIC6bu1NJI9saSlPNxTkzzjpm8ba3Xj//r1uLvAp6aPu1/BjhgpL5ng/ReuWqshQciJMkYC+Bq9vvAc3fcv82BEroiMBBIYloPtx4kuOAmnVY2vrXI19xd73/f/86YoodSC6B8rPeboHip+m8JkcKMxs9EDKQlQIQAACEIBALQI4ALVIkg8EIAABCEAAAhCAAASMBP5lTEeyJIHkjmwy5fZIzZd0t7TW0H/55RdtBus3EHSPhvZ9tQSv2y625+/noDyVs/JXKSpLJf70008qXTL4yQhDAAIQgAAEIBAQYLwOgPARAhA4MQHdf5G5QWM6qJq/QUPzjvjEp09Mh36CY0D+U8IQgAAEWhDQGot6J7f8ouOM08KI1knyfVoLYcgTAhCAAAQgAAEIQAACEIAABBoRYPbXCCzZQgACEOhAQOt1yfNalhs0JvF0WYZ+UkgXefvSfvv2TRsffsw4YQ1bWqiM5Xn37l0cSczgBLT4rEs0AiG1IxYYZJCAjxCAwJgENKCoUedv0ND1GR8/ftRpoidPnijx6oroXW1gafx68OBBkIlO+equpSCSj8MSYDY6rGoQDAIQgAAEINCOAA5AO7bkDAEIQAACEIAABCAAgTwBLtHI8yk8TW7KFt5Z9VjL37rJ4sOHD8E99BJAS/BaZ6+1CK58pmX9uGoqXTJIklU14CUIQAACEIDA+QkwXp9fx9QQAhD4LwF9kzx//0Xx5250FDV/nGgqSj+nw11+/6XO/xCAQHMCWhXRGot6p2D5RQVrnUTX+mjNZOSfo2wOiAIgAAEIQAACEIAABCAAAQicggCzv1OokUpAAAIXJaBfAIpPNE0stKGgm3DzXLS7oSU+fdlYexzxRQaWbYt8/o2e6nqFeMXy2bNnd+/ebVQi2TYlIMVJfUERusaFU3kBEz5CYHACarMaUOL+2Rf75cuX2uy+f/++H7klrFHs/fv3v//+e5CJbpjSNzODSD4OSIDZ6IBKQSQIQAACEIBAawI4AK0Jkz8EIAABCEAAAhCAAAQyBH76559/gsfabvRj3CKv7jBWePrXT1ArrB8EuHnzpvt3Y7a+2MpKH+f2ULcUJGk7LD1LI7rAoiinVsZ1WXUxWSaBlteTP1wQvKKtWU3kgkg+QgACEBiBwE8//VRRDP0OQK1dzGEFq4iLrBivsYGKBHSKQuf8pgydBy4/XA6t83LtxfVxWe3ykPIEBHT/xcYbNARB53uM9qxzhDrVegJuVGEcAnbzs8i8fTJuKYU0HQgUOzcng37gMVg9c48IQAACEIAABCAAAQhAAAIQgMDgBJj9DaIgrfhp0VvCTIuEbgF83bkO1mcGUWtTMdhvbYr3KJmr69BFt0lpi2eZdDeuzkQVO5niFeHJ0ptG6kva8e0ed+7c4bbfptg7ZK6rNHRxRlAQi88BkNN85ADAaVQ5VURnhjXuxE3Yr6YSyEct3u7kv7IoHJ/1LQ6Fi/IncQsCzEZbUCVPCEAAAnkCuGF5PjztQAAHoANkioAABCAAAQhAAAIQgECGQOISjUxq90irwNo11JX8utyhuL/o3ooD+kaf7lrWJqW+wRI/bREjySWwhNe/WsVWwPjFrTlh4ltI5lKui89sAMcZbtnK1d6qLsaO80zG8DW2JBYiIQCBcQhMNxy583bTmJXfvIyFr3iJhst8WMGchATWEWC8XseNt1YQUDciJ1wutL1P4xKNFZx5JUNAF+rpd2wyCSzH++IzPZkMb926pR3NTAIeQWA1gdg3U+8a//xgPn++pJHnc5Snxc4tqMiWFZggKz5CAAIQgAAEIAABCEAAAhCAQDcCzP66od5SkI4uaI0x/sZ4Jk/WZzJwzvcoXtPTgp5902QC0mIj+HyoR6tRvg/Pr9fl3/Vrqj04XVrhx+wbnpP8jz/+aPfF7H2rfJ3Stfn1yy+/xPVFuTGTc8dwAOBw+lXj1XZ5/tR009FEQ4M8HwkgFygQA694ZHOaG9PnZM77NnNvEQ8BCEAAAnYCuGF2VqRcTQAHYDU6XoQABCAAAQhAAAIQgEAtAisv0fCLX/T1J/9FfZ1Pa7jdrs/wi/bDWtTWarJuA1n6PZkpk6YbV3O7Zb78fnjLt8uS19v7mQfhphUPyuIjBCAAgSoEtOKpTUr7kbtuZ6eGFawK9itkwnh9BS0PWEf78jqXaAyovuOKpDFLk47MRYQPHjzQDLFYwSdPnrx9+7aYzCVofXehK4gABERgqW/GcbRzmI2WpzKdW1xHfukxZkIMBCAAAQhAAAIQgAAEIACB8Qkw+xtfR05CLdEUf9/bJWZ9xqG4bGDpml63jeDLaqRFxXVnRPBVYVdKfi9s0Wbu48eP9SOxLud9A3ObMk2/m71vla9Wum5siU+wbDn+dzWAJ6svBwAOoVCNKfqluvyOkuU3J9ZVVj/woyEgU3p+QFxXKG/VIsBstBZJ8oEABCBQnQBuWHWkZOgI4AA4FAQgAAEIQAACEIAABCCwF4F/bS/44cOHuvJ2RT4vXrzQrGDFi3Vf0SarvsGl2e9ff/2lJWZtRC3Kf26DdlEmc4njfbK5lFO8hLF8Yy3ORNVf+rscS2WLCyUGAhCAQGcCGnS0m6hTdJ3LLRY3rGBFyUkwEVg6JjJeYzlVCNy/f19nL6pkRSYQsBN49OhR5lCO8jFejbF0GqVzonYhSQmBjQQm34w+diPGY72uaUK+c4uro1UUraXE8cRAAAIQgAAEIAABCEAAAhCAwLAEmP0Nq5qkYFqi+fr169LzG8msiLwCAfZbT69lXWyR2VnQ5kWGwNOnTzNPg0eZUoKUHT7qLqF43VIdo25e6FA6RXQgIOckHulkhKi4A/wBi+AAwIBKCUTSnvWON2joR/J04joeF3wh9ZTdKx/IOGFmo+PoAkkgAAEIxARww2ImxFQhgANQBSOZQAACEIAABCAAAQhAYCOBCpdoSAKtz2rfbqko+tHOpa80Ta89dW1B6a5ofVVGVzIby2q6e7riSzsrXlFNP3z4YKyvS7auIPc6AQhAAAJ7EdDFSSvGrA7SDitYh7ofvYgVY+KKV0SJ8froplJdfl1mZ/daq5dOhhckoCOqnz9/zlRclxJqVpVJwCMIHIiA+tgHDx4cSGBE3ULAeAFQUMQK3yzIgY8QgAAEIAABCEAAAhCAAAQg0JMAs7+etGuV9fjx41pZkc8VCLDfelYt60vL+tpwpnaZtVxdx5Pf2giyHWfrTZsyyd9DGvBXQwKGfFxEIKlQ/YyHTHdRPiQ+BwEOAIysR8sNGmrRUmKLWijb5KAQl7Vu1hPnQ0xdAuv0wl5kXS2QGwQgAIEMAdywDBwerSaAA7AaHS9CAAIQgAAEIAABCECgIoE6l2hIoMx+5Jy4N2/enHu0b7ymwVryfvbsmUWMdpdoSIb8vdFJ8RZt/bocVrwl2SShy4EABCAAgQMRGPa83bCCHUi5/UVlvO7PnBJ9AvQbPg3CrQnkj6jqXKn9d7Hin9XKC8/dHHk+PG1EIG/zjQol2/4E5M6tW9tZsZbSv3aUCAEIQAACEIAABCAAAQhAAAITAWZ/B7UE1sAPqrgdxcZmdoTfrmhd4Z0/QKXfDZ4rfelXVpbuX8yVuzFew9bTp0/jTHQ8L1PZOD0x4xOQQpM/A0NvNr7uGkmI6huB3Z6tVJPfTlIXrfu8thcU56BbdeyXKSilBpE4E2J2JMBsdEf4FA0BCEDATgA3zM6KlBYCOAAWSqSBAAQgAAEIQAACEIBABwLVLtFYsYk4zuX9SdCvXr36+PFjUcj8yngyZ2PkX3/9ZUzpJ8tvG/sp/fC6Wqx7yy+XMAQgAIFdCCSPIOwiSVDosIIFcvLRJ8B47dMg3J/ACie8v5CUeA4Cmh/l5xqLthIXDXmLEp+DNrUYhMDdu3cHkQQxmhJYvbix+sWm1SFzCEAAAhCAAAQgAAEIQAACEEgSWD2JW/1iUgwilxLQ7brFMxtL8yT9uQmwnnw+/eprJ69fv87U686dO5mnX758yTyNH927dy+O7B8zt+ey9E6Q/pJT4goCv//+e/zWt2/ftDcXxxNzegIcABhTxW/evMlfYyHFvX//vpHwSzv/pWNfI7HJ1hFYPalc/aIrmgAEIAABCNgJ4IbZWZHSQmD1OL76RYtUpIEABCAAAQhAAAIQgMAFCfxvrTrfvHlzaVYrXllaxMb0uutdC8q//fZbZiqSebSx9J6v69xJ/htxSWE4rZLEQiQEIDA+gWF/zX5YwcbX6UUkZLy+iKIXVXOQk3yLZCbxQQnod97yks8d6Ey+9fDhQ3ufph/tSWZCJAQ6ENAe+Tlm/R1Y+UU8f/7cfdT3Fgb/acR1d6K5ChKAAAQgAAEIQAACEIAABCAAgUMQYPZ3CDUlhdT6jL5InHxEJARiAuy3xkyOHlP85nB+s2xpBzLCPSyfPn1KflVbOzVY+NHtOSn/7du3tcsWm/qLFy+0R6anybeIPCuBfJ921loPXi9d5/T06dO8kMnbcPKv2J9+/vzZnlgp2dxchKtDYmajHSBTBAQgAIHtBHDDtjMkB58ADoBPg/A5CBzrQOA5mFMLCEAAAhCAAASqEKh2iUYVaQbMRBtRHz9+1Kx47o6JufjtdVm3B7buFsx1507GvwZluxbIAQIQOCuBYb8POaxgZ7WE7fVivN7OkBy2EOBSsy30eNdOQD+bk5/46FDp0v5QJ//0V5RBI+OTJ0+KyUgAgUYE8M3WgfV/GVK9x+CXaKxe3GAUXmcevAUBCEAAAhCAAAQgAAEIQGAXAsz+dsFepdDVuqtSOpkckQBrekfUWkbm+GaBIHHFay+U1Qi3VDx69Ciooz5qNdL/rkKcgJhDE9ANKUlTlzF8/fr10FVD+KUE2HpYSqxD+uKmtoaPpnthSy/FyO/sdyBGEQGB1TMaOoSAJB8hAAEINCVAr9sU7wUzxwG4oNJPX+VjHQg8vTqoIAQgAAEIQAACdgL/sie9bEp9GezLly9z1V+6Qj2XTzL+zp07yfhM5Lq94RVv6djBCDvHGRQ8ggAEIJAhMOxy57CCZWDyiPEaG4AABE5PQEf38nXUD2HlE8RPddaz+JaGRd1pGL9LDAQgMDIB/R7XyOLFst29ezeOtMRoYcSSjDQQgAAEIAABCEAAAhCAAAQgMAIBZn8jaAEZINCHAPutfTj3KUXXBxTPZa048jQnfHE3ZO7FivG6WDz55efiV7grykBW/QnoDF7S/L59+/bmzZv+8lAiBCDgCHz//j15x41LoECy/foJOof52fPOwIvFMRstIiIBBCAAAQhA4HwEcADOp9OL1+hwBwIvri+qDwEIQAACEICAT4BLNHwas2Hdo/H777/PPW7nDiZ/W2BOjCn+8ePH+QTJpyveWvFKsmgiIQABCEAAAkcnwHh9dA0eWv7V91UfutYI35mA5js6opcvdN0R1ffv3z979mwuZ11RpNsMNRebS0A8BDoQ4MD9CshHPJm3rhNb4QSu4MkrEIAABCAAAQhAAAIQgAAEIFCLALO/WiQ758P6TGfgFAeBoQgUv7esLiL/C0DF67xdfbVhsforLi6TjQFdGpKssqqpq8k3Zs7rgxOYO4nH/SmDK666eBwAqI50Y4bFNqhN7d2Hj6COWFEAZISPzEZH0AIyQAACEMgTYADN8+HpCgI4ACug8cqwBI54IHBYmAgGAQhAAAIQgEBnAlyiYQWum/7npjHFHz2wlhGl0w7oohMh2vpdtyKvb6bZt40lJruzka6IgAAEIACB6xJgvL6u7qk5BK5B4N27d8WKrr7q4tWrV3/88YdOpup00a1btzTRUEDHBD9+/KijoquzLQpMAghAoB2B5M8ktiuuSs6ZC30y+S9aSMnkwyMIQAACEIAABCAAAQhAAAIQ6EOA2V8fzpQCAQhAoCKB4g7F3FEuJ0Pxy89TSuWjDQv31l6BOWlfvny5l0iU242AroNJ+ipacucKlW5aoCAIxAQ+fPgQR/oxc123n2ZjWNvoi3JYmn5R5iReRyDZwxezYi+yiIgEEIAABCAAgZEJ4ACMrB1kW0rgiAcCl9aR9BCAAAQgAAEInJUAl2gs0Ozvv/+eTN3uEg0VV9wPdiLp+2bJnyNwCfIBvWtfPbdLlS+UpxCAAAQgAIFzELCPjIzX59A4tYDApQh8/vw5X9/iEdX867opQydTdWXG9+/ff/z4ocCbN2/u37+ff4unEIDAsASOePG8+pylXZmu++Gin2GNEMEgAAEIQAACEIAABCAAAQgkCTD7S2IhEgIQgMCwBN6/f188oH/v3r28/PotouK3VrTW9+nTp3w+HZ5qfyS5I6P9Zf3yUwcBKGJ3AnNfxX/9+rV20HYXDwEgcEEC2rYu1nrpBlMxwzjB0psUOogUC0lMngCz0TwfnkIAAhCAAAROSQAH4JRqvWyljngg8LLKouIQgAAEIAABCAQEuEQjAJL7qG9HaN80TtH0Eg3NnSzfy9WO6ZcvX3QnfSyeMUbv6teeLfdo6DIRSWXMlmQQgAAEIACBKxBgvL6ClqkjBC5LIHlk06dx584d/yNhCEDg4gSK59rH5KO1Fy2tGGVTv2c5N2nMjWQQgAAEIAABCEAAAhCAAAQg0I0As79uqCkIAhCAwHYCxe0JFWHZodBF3nP9v05J6azUIGt9yTNpquPcxQrbCZPDaAR0eG/uzhfMYDRlIc9FCHz48CFfUw1DW47s5jN3T+cGCJfAD+jGjQ4i+SUSNhKY80aSr7MXmcRCJAQgAAEIQOBwBHAADqcyBJ4jcNADgXPVIR4CEIAABCAAgUsR4BKNZep++fJl/ELTSzRU3MOHD3VBRuZ6C10dLRm2/wKqclBBmYurp81jft8gtgFiIAABCEAAAozX2AAEIHBWAsXl7+LvvJ2VDPWCAASSBLSwkIwfPFIHCiW55R4NnVqzHN8fvL6IBwEIQAACEIAABCAAAQhA4JoEmP1dU+/UGgIQOCgByyqccYdCO7k/fvzQd1d0Q4GORenbyDoApvXA79+/D/IzQp8+ffr27VtSU8+fP0/GEyNKgUMAACAASURBVHlKAnOXZbx9+1bmesoqUykIjEyguOf16NGjDvLP/fhfsujkCedkSiI7E2A22hk4xUEAAhCAAARGIIADMIIWkKEKgeLkqEopZAIBCEAAAhCAAARaEOASjWVUNY2J75hofYmGRLx79652wrSbq9LdbRoKaFtXzqh2UiXYsprMpFY+79+/V57KWflP3x5RQOWq9HE2j2fEJxoCEIAABCCwJwHG6z3pUzYEINCGwNevX4sZuxlKMSUJIACBKxDosEjSCKPOIEr4eNnHL06H7NUx1lqE8XMmDAEIQAACEIAABCAAAQhAAAJ9CDD768OZUiAAAQhsJKA7L4orjdqeWLRSp6s0Xr16pWNRb9680c0U2tvdKGTF1+euTtCCZMVSyGp8AjLpuTXqOSMZv1JICIGDEtBZ2eKvTXTbKNfIpV/aK5L8+PGj5jvFZCTYiwCz0b3IUy4EIAABCEBgRwI4ADvCp+iKBIrLdBXLIisIQAACEIAABCBQl8D/1s3uCrnpdokPHz74Ne3mDmo3V39+0Y3C2ifWsnujzMkWAhCAAAQgcG4CjNfn1i+1g8DVCFgmO9PVe1cjQ30hAIE5ApZ+Y+7d3eOnq0V1LFI/66cfulRddD5SvZwOQerHxLQitOhQ/u7VQQAIQAACEIAABCAAAQhAAAIQSBJg9pfEQiQEIACBoQhoda4oz507d4ppDpFA93p8+/YtKSr3JiSxnDtSSg+OJk71VaSueB7q8pdzK4LaQWCuZ/bJ9ByJ9Et7ugHq9evXvgAurJ0s/UgeXYQDMmyA2eiwqkEwCEAAAhCAQDsCOADt2JJzNwKHPhDYjRIFQQACEIAABCAwJgEu0Visl/v37+vrE/4l07iDiyHyAgQgAAEIQAACEIAABCBwBAJ//fVXUcybN28W05AAAhC4DgHLmcLBaehXIPSLlIMLiXgQgAAEIAABCEAAAhCAAAQgsJEAs7+NAHkdAhCAQFMClks07t2711SGbpnP3ZTx4MEDbvXtpoVxCtJ34PVl+ORxRJmKvkU/jqhIAoFzE0g2w6DKmlMEMU0/avdKF77rInhtxn358mW6CP7XX3/VRfB9fpyvae0ulTmz0Uupm8pCAAIQgAAEJgI4AFjCoQmc4EDgofkjPAQgAAEIQAACWwhwicYaelp01kq0/+aPHz/YtvSBEIYABCAAAQhAAAIQgAAETkDAvz1wrjpMhebIEA+BCxLQ8sgFa02VIQABCEAAAhCAAAQgAAEIQAACEIAABCAAgboELJdo3Llzp26hu+T2/v37ue9p65vSu4hEobsTePbs2dOnT2Mx1C6+f//e+Uv7sRjEQOAiBCy/NtEfBd+97M+cEiEAAQhAAAIQgAAEIHBxAhwIvLgBUH0IQAACEIDA0Qn86+gV2EV+3fQflDu3nRkk4yMEIAABCEAAAhCAAAQgAIEDERjzbNCBACIqBK5GQD97dbUqU18IQAACEIAABCAAAQhAAAIQgAAEIAABCECgLgEdzbccxLp3717dcnfJ7eXLl8lyb926df/+/eQjIk9P4MmTJ3N1fP369dwj4iEAgboEir828fPPP9ctkdwgAAEIQAACEIAABCAAAQgMSIADgQMqBZEgAAEIQAACELAT4BINO6v/lzLepLTs3f6/9wlBAAIQgAAEIAABCEAAAhA4AoHi2aAjVAIZIQCBfgQsvw/ZTxpKggAEIAABCEAAAhCAAAQgAAEIQAACEIAABA5IwHI0X3dM3Lhx44CV+z8if/369du3b/8n6r8fHj9+/N8g/1+RQPwTXxOFt2/f8gOwVzQI6rwHgeKvTdy8eXMPuSgTAhCAAAQgAAEIQAACEIBAVwIcCOyKm8IgAAEIQAACEKhNgEs0VhK9c+eO/yaXaPg0CEMAAhCAAAQgAAEIQAACEIAABCBwQQLsmV1Q6VQZAhCAAAQgAAEIQAACEIAABCAAAQhAAAJ1CczdK+GXEhzc8h8dKPzy5cs5ablEY47MReIzBqB7NC4CgWpCAAIQgAAEIAABCEAAAhCAAAQgsDsBDgTurgIEgAAEIAABCEBgCwEu0VhJ79dff/Xf5BINnwZhCEAAAhCAAAQgAAEIQAACEIAABK5GQD9/ZzndfjUs1BcCEIAABCAAAQhAAAIQgAAEIAABCEAAAhBYRODLly/F9Ldu3SqmGTyBFlQ/fPiQFFLH0m7cuJF8RORFCNy/f//nn39OVjZz90oyPZEQgAAEIAABCEAAAhCAAAQgAAEIQGAdAQ4EruPGWxCAAAQgAAEIjEOASzRW6uLevXv+m1yi4dMgDAEIQAACEIAABCAAAQhAAAIQgMDVCHDr/NU0Tn0hAAEIQAACEIAABCAAAQhAAAIQgAAEINCCgOWu3uDgVgsxWuf59u3buSIeP34894j46xCYM4O///77/fv31+FATSEAAQhAAAIQgAAEIAABCEAAAhDYiwAHAvciT7kQgAAEIAABCNQiwCUaK0nqyn//TS7R8GkQhgAEIAABCEAAAhCAAAQgAAEIQOBqBNgzu5rGqS8EIAABCEAAAhCAAAQgAAEIQAACEIAABFoQsJzCunPnTouie+b58uXLueIePnw494j46xB49OjRXGUzxjP3CvEQgAAEIAABCEAAAhCAAAQgAAEIQGApAQ4ELiVGeghAAAIQgAAERiPAJRorNXLjxo2ff/7ZvWzZvnWJCUAAAhCAAAQgAAEIQAACEIAABCAAgZMRePfu3clqRHUgAAEIQAACEIAABCAAAQhAAAIQgAAEIACBzgQ+ffpkKfH27duWZMOmUTX//vvvpHjBDzsl0xB5BQJ37971Tyf6Vf727dv379/9GMIQgAAEIAABCEAAAhCAAAQgAAEIQKA6AQ4EVkdKhhCAAAQgAAEIdCbAJRrrgQd7lj9+/FifF29CAAIQgAAEIAABCEAAAhCAAAQgAIHDEsic+T5snRAcAhCAAAQgAAEIQAACEIAABCAAAQhAAAIQ6E1AtwMUi7xz504xzeAJXr9+PSfh48eP5x4RfzUCjx49mqvy27dv5x4RDwEIQAACEIAABCAAAQhAAAIQgAAEthPgQOB2huQAAQhAAAIQgMDuBLhEY70K7t2757/8559/+h8JQwACEIAABCAAAQhAAAIQgAAEIACBixDgwO5FFE01IQABCEAAAhCAAAQgAAEIQAACEIAABCDQlMCXL1+K+QdHtorpR0ugH2r6/PnznFQPHz6ce0T81Qg8ePBgrsofPnyYe0Q8BCAAAQhAAAIQgAAEIAABCEAAAhDYToADgdsZkgMEIAABCEAAArsT4BKN9Sq4deuW/zKXaPg0CEMAAhCAAAQgAAEIQAACEIAABCBwEQI6882B3YvommpCAAIQgAAEIAABCEAAAhCAAAQgAAEIQKApgW/fvhXzv3PnTjHNyAnevXs3J96vv/4694j4CxK4f//+XK11UvHr169zT4mHAAQgAAEIQAACEIAABCAAAQhAAAJbCHAgcAs93oUABCAAAQhAYBwCXKKxXhdcorGeHW9CAAIQgAAEIAABCEAAAhCAAAQgcBYCL1++PEtVqAcEIAABCEAAAhCAAAQgAAEIQAACEIAABCCwJwHLjxjdu3dvTxE3l525kphLNDbTPVsGDx48mKsSvwc7R4Z4CEAAAhCAAAQgAAEIQAACEIAABDYS4EDgRoC8DgEIQAACEIDAIAS4RGO9Iu7eveu/bNnE9dMThgAEIAABCEAAAhCAAAQgAAEIQAACRyegW+dfv3599FogPwQgAAEIQAACEIAABCAAAQhAAAIQgAAEILA7ga9fv1pkCI5sWV4ZJ40WVD9//jwnT+bGhLlXiD83gcy9Ku/evTt33akdBCAAAQhAAAIQgAAEIAABCEAAArsQ4EDgLtgpFAIQgAAEIACBFgS4RGMT1Z9//tm9zyUaDgUBCEAAAhCAAAQgAAEIQAACEIAABC5C4MWLFxepKdWEAAQgAAEIQAACEIAABCAAAQhAAAIQgAAEmhL48uVLMf9bt24V04ycIHPxgc6h3b59e2Thka0/gUePHs0V+vfff3/69GnuKfEQgAAEIAABCEAAAhCAAAQgAAEIQGAdAQ4EruPGWxCAAAQgAAEIDEiASzQ2KcXfl+USjU0oeRkCEIAABCAAAQhAAAIQgAAEIACBoxH4/v3727dvjyY18kIAAhCAAAQgAAEIQAACEIAABCAAAQhAAAIjEvj27VtRrDt37hTTjJwgs6CauS5h5BohW1MCN27c8A8oBmV9+PAhiOEjBCAAAQhAAAIQgAAEIAABCEAAAhDYQoADgVvo8S4EIAABCEAAAqMRuMQlGtpM+um/fw8fPqyoA3+Piks0KoIlKwhAAAIQgAAEIAABCEAAAhCAAATGJ8Cp7vF1hIQQgAAEIAABCEAAAhCAAAQgAAEIQAACEDgKgc+fPxdFvXfvXjHNsAl+/PiRuSjk119/HVZyBNuRQMYw3r17t6NgFA0BCEAAAhCAAAQgAAEIQAACEIDA+QhwIPB8OqVGEIAABCAAgSsTuMQlGn///XcjHfuXaKgI7XQ2KohsIQABCEAAAhCAAAQgAAEIQAACEIDAUASeP3+eOfA9lKgIAwEIQAACEIAABCAAAQhAAAIQgAAEIAABCIxPwPILRnfu3Bm/InMS5q88yNyVMJch8VcgkDEMnYr8+vXrFSBQRwhAAAIQgAAEIAABCEAAAhCAAAQ6EOBAYAfIFAEBCEAAAhCAQE8Cl7hEox3Q4McNLFu57YQhZwhAAAIQgAAEIAABCEAAAhCAAAQg0IfAp0+fXr9+3acsSoEABCAAAQhAAAIQgAAEIAABCEAAAhCAAAROT8B4F0Dwi0fHwvL58+c5gVWvGzduzD0l/soEMpdoCEvGqK4MjbpDAAIQgAAEIAABCEAAAhCAAAQgsJQABwKXEiM9BCAAAQhAAALjE/jf8UUcWULtUX38+NFJeOhtWlcLAhCAAAQgAAEIQAACEIAABCAAAQhAIENAG2a//fZbJgGPIAABCEAAAhCAAAQgAAEIQAACEIAABCAAAQgsIvDlyxdL+tu3b1uSjZkmc9/BnTt3xpQZqXYnoNtVdChx7se9ZFT6kdjdhUQACEAAAhCAAAQgAAEIQAACEIAABA5NgAOBh1YfwkMAAhCAAAQgMEeASzTmyJjitUd1//59U1ISQQACEIAABCAAAQhAAAIQgAAEIACB4xNgw+z4OqQGEIAABCAAAQhAAAIQgAAEIAABCEAAAhAYjsC3b9+KMh36pomvX7/+/fffc3XULznNPSIeArL8zCUa8IEABCAAAQhAAAIQgAAEIAABCEAAAlsIcCBwCz3ehYAj8P37d914qz8t5WkpeFrQ0/W4+nvw4MGjR4/0TWSXmAAEIAABCPQhwCUafTh3LeXHjx/6cQZtLWusVUCD7l9//eV2YX/++eebN2/qXw3A9+7d0x6bAof+lYaucCkMAhEB+bhqbmpranH681ucGpqSq8X92+G9dWtqbmp3R/d6L1jlSO1EQGAlAS0wTT2G6yvcGO0P0Oox1FfomNTRu4uVmHjtYgRoFxdTONWFAAQOT+DNmzdPnz49fDWuVAGWia6k7Zp1Ze5fkyZ5LSTAHGEhMJIfiQC965G0hawQsBFg2LJxIlUrAlhgK7IXzhd35cLKH6LqOndRlEO7qMU0wybQ4emMbFyikYHDI5nHhw8f5jjIJeBnwObgEL8XAZyKvchTLgR6EqCl96TdqKwrLyzohjt38Ds4+z3Rns5z/uf09/9/Atzucb169erly5fKR/8+efKkkfrIFgJJAnTOSSxEQqAKgROPmxwIdBZyYi27OhJoQUDj79u3b7V8J8cyzv/fXzX8808tDuvk7e+//76jf4ifEGuHmJgAR45jJsQcncD5L9FQ/350JRnll6+m4Xa6rSrzir61qz8l0Jd43e6aFnp0nZX22/Q38vd1pU0JP33fWA7EFNC/Ck/xL168eP78eab68SOtggmaFsIEZMpQabTcJSbaetdFX/Y1rzjzc8dcXB3v37+X5bx7925qUEldT4/0r0zUT6DbNNTW1Oju3r3rxw8evmCVB9cI4h2FwNR2Fg3QrmoajKbu4uHDhy5y/MDFB4hYQdM0UmOBnA39qz+5HEo2DRPTftvkeGiAkPtxrNEhrq8l5oLtwoKFNLUIqNFNjr3+VYtTW5s+yslfOlmoJdKUzySYL9IkWP9JR7Gjfvz4sXb011Vf1ZxmWP/u7zz+ys31eO6QgYY5rnRcx3mXt6Rc2YZbSdhFhv6Fqtay5LhXUaS2PUYeta+wTCR7oEOr3ijONPcvmgcLidXtZ0uGzBG20OPd8QmcqXcV7WIHy4RifJtEwo0ELjhsFRv+CTyrA83+LmiBG9ts5vXpCzNay3JLiNMKgF6ZFrKmVazplxLOfWzgZO5KRuk8GpyAttKKEqpJFtMMm0AdTka2E6+Wy5dQ3fUX7xpob1SdrdTa4mcYpzXSaYF3Klrdu1TgCj3QJoVkzhiP2J57nMrUfZdHch2n79xyACDmj1MRM2kU46Zpftc69XgqUY5uo3Iz2TqRptOS8eYaS0ZJegeajTr5z9TSi3Z7ghUPpzgXuPLCgnEPfWKl3mzq0Bw6BeS4qjfL+6466umOVeh7kjt+SdKX/Bxh3LCMHumcM3D0aLRvDB3RAcgTPvHT04+bssYLHggMLPb0Wg7qe82PMvVpljrt/lT85qyGGM0atDpnBCv/UAtKurnGmL5KsjP5CQJSnMex/rDObIzTpWmipCJkyW7io5Z1iG+m72s/Kt19gUKBntsT6gP1DWh/NVt6nOxk6hX1r0Satk4kWMVOcipl939/+ueff6oIoU4/v1sTl6LhpwPQQDB9PUldfyzMcWPUQ023VdWqghBptOi8tTY3D5yWn9xRlWIddWOr8XtxKlGJhc61+Uzmz549k0/TwVwzMvR8hDoytNWlyGz0l0ljf6QBRs1NfyNb11mrrG+7afjPK+vjx4+dO0PJM6xgeVY8jQlobjZ1F5aBJn49jtllgA7EYIAIgOQ/ykn791mwz5+LvU2cj9StaaTl8hQp5ebNm3EOfoymNErmx+wVPmW72Atmt3K1lVv0fGpNKouVkiVrauAfA4o/ZnrddpNBfz0uFmkSOFO7ivcK+5JMZ6QEJBApI4l7JAd16RKtin79+rU6PZXr8rEE1EdpMUElWjo9S4Z10/iHG+ZyrqjBuSJ2j1frU1egefEKSVaY04pSVrwSdylxq8lnu8t8IS+Snp5jmUgVoUMr6rpugmPN/dV+4war8U6jnou38GEh0UKpdRo19vPNnVtDI/8DEThW7yqwjL8Hsi5E3YXAKYetK3hWp5n9ndICjW257vqMTEIu6H8W760nGp2c03e8dXJo5Fs1nbSWwOHcFUullIb9ViOo0ZLJIC0Hz/TF9eO2wZ9++mkOu3oYEZh7etD4pYOXjtDogNb2LxmqXG1Y5H8UxyHVJoW2ZVXu+JeYZOxH6FRrVykCjQhwACAD9pRORdELbdT0MlMY4wJ49SMi6mGmTWd/EZ496EyLmB5lVOno5TMZbS/yWC1d/F2TccAvvpe01DfL26eejnCasSjklKCu9U55qvraaox9yHhCKsMb+Yi4keG+yXDDMvzrmnfr7zVcoXM+nwOQMb9zP7rCuClzPd+BwEVmeQUtLwJypsQaH7WMPJ1n1rxAk9lk7bQkqxXp6d8Va84yIR2pdZcIJIuYi7QfWpvLwRJ/LD9BNRJS1h8smq2bhiPHAc8Vh95luqu/Q6F9Z/1t3xYJajF9nGZS6qbUEyYTzEVqXiCpNO3t/6XaOZE2xp//Eg1dmaG9Loep3femXBHdAvpSkxrYUiM2iqeVdI3lxgspjHnOJdPa0JxHMvfKXLzRjVC9hG4uk7n4K3wzSnVHHXMGoM5EjaJRixvzopZzVzleqo5Vv8tGVB/B5KKt+FZ/jMges/1rsfLetg8W006YxJ4C+lfz3uqDnWab8psbEZYzqsFuO0+77lxKBgiHIh+YlhuMp7LyWckfky1p9MlspGkR8xCXaJy1XeQ1OPJTdSPGTlXOT9H/0SR5S2XVrSUXH2XemsqpdNd7bylF79aaDGpIUsN063QbpdLrVSYaGtx/+eWX7cJMOSxaAJLTOH3xYHvpKne0g6rF43G1NKh8ZPNatVdA/f/Ut7tAZiDIY1eergVNgaVexPblUXkv+svLaX+qDmeL86bxSB2LY2IvN5lyl/lCUpIp8jTLRHRoGS23eHS4uT8TkxZmsEueJ5gjsLoyDan6t8Xqyi5mWbHQw/WujL8VtT9mVnRZG7usEwxbScs8sWd1stnfWS0waZbJyFrrM9tXOZx4WuvQQpb+Vi/auKz2ChzOXVkEqs9+6yKRrplYZqYFT43Cqr5lS0IpLRusi7YktMSq0rXcOjXbfduseqHffvttzhjUpSy923ouqxHiNXhpJ2Va8V4hj3YKXr16teJFvbLuSJhelGnN7Vitk6T6W/nOrduV99XrNX6GsmdthHEAYE5Th3Mq7Ce/9X2b4vi1aFSaYzjNWIub8nOvx/Ea/rRFGMeviGHJaCm0k81GXfUP19JPvOLhlLIocOWFhemET36ioW5T8wXNGqYTGtMkQoSnc0HqnzOvB1dpJB029fP7zkQWWctQiXHD8uqgc87z0dN108MVB/lGcwDYEpocbP27bhf7CuPm9qVyDZ36KzZDY4KNBwKNpfjJrqBlv77XCcu29V3x1Ws4cu10uNR4wlarl1r/TLKVSSsrdUGTe6k0yjZeKf3jjz/iG9mSGa6IPJyfwPrDCi1vf4Ujx0mGizZr1NaqfIdC3cW/N54fP67VLdTqBCSY+rot5/aTkKtEqt+Y4Gvarvm7RFXHO/XkiTm4dlCq/GnJeKn08kqrFJ3PRPtbvmACkU9/iKeam0mvfr3isFxSVVbV15c6NLJOtPWvwopRDmpXRbdVpShlaybFusS1m4tRffPSqu7FWs9lrvhz2E8eEeqI+chsdLdcxjCmR0qjjXzX4qbmpr5RLriaWxFsn+YW1y4Zc4UqW3QqDkk+TSP7CCZbLZp03QTbB/0tvXemLpqjVlSoqqmRIlOcaqEOQWOreoagu9BHxRv315VPf/ss9mOZigePzjpeS62NDFVmM2eosroAb/xRupt7vUP8udtFB4CNiojtZMeYuQ5NM5e6UtVy5oM55nYhq8y56uLKdDu+TUp3Lfo9lb7dc/Dl3BLOj+yT9qtoUELWVeKcZeZpaP4iC5evqIq3UO6cVPb4jQ1ZRmsvq5hyrvvKQ27xVEZYdNWkUNGTfiW2jG1qZfpXYcUoBzW9otL7zFvrtgU6tIzJSfWWGehoyx1Fay82XpfgrBOTjNIHeXSaOQKrK6411V1dGcRQV4tx0N6V8Xe1xo/yIl3W6i7rNMNW0lZP7FmpN3ZK3x5QbkmAHSLPbYF2gNvXZ6TE4px3nalINg2j9rqMkPKg7soidJbZ7o5Ne1FdjpvYooV17W71W+oH9uWZ31woLlPsK7y9dPWKln67qEfpS+vV9nKVUu16u3sjz3lRoT0Ta6kzw41urYUuOACQp3pEp0IOdqYdneaROsO87uxPWTKys5pSql1UNKQR+vYjtnTpYrtL4PRYdNKEaMt8U47TUjNblP7KCwvqwTJHMacNUI31QmRBqty0pT6XoexE+cxNgvSupQjS+ARww3wacZjOebTOWRpxA8f2gHKLlb4ohi0hp4Wlu9hnHTdPfyBwUQM5q5YXQThfYqlVQ0OtWYDymby7OVAqLukWyrdP9uFzXmKjucBB/QTWH+bsrVE8R46dtxAH9j1yvH2HQsrdskwRA1HM1DE2ssYV2aofzmyXJKX9nxXFJF+RX5VklImUuMms6kYGO3ONxpi6Mmdy02CWt2OpWa3Fvo+oYUajezHP5ECekXPRI8mcsZNFj/JT4uSEUKXLKtRBCNq0UDXn0EySHN2EiqpBHT4iGUPQh8QGKWJ5F9llKBsr5ib/uE/f6KQKAtep8txUxFdx064vIO8+9hEs2R/6da8e3m7Y+aFqtcBLF8icpuKAuoI5MdT27Tsuytk4d5Xw28HGFZmLYYCYI6N440zDeR1SsbyOSX36V38aI5SJXPk5U9e7sqJYBr07Z3guXu/GL/aJOX276IOxRSnOPEYIzA24dVfEVNNannzGsNfxVPPfruW6uIoLQOp85lYfXF+nnu3fHdx/Jv76VxKqH9NbSlAEpTRzhrGd1aIcig686lJFg5KqrhLnIOer399LnJNzLn5jQ5ZdzeW8In4EK5UMc87DVCO1psMtE9VtC3RoyVavbrnYv8l4xlzusIwjxhatCib5TJHJLlGlC516fhYSM+jyjzKulNgea+6cNBKj+a1LNnlWecL5p/lRY51Ueqvi6kpe/sGfHrp3Zfwd3Lq2i0eX5bq4RV3WmYatpBWd2LM6x+zv9BaYNMtkZHH+ojY+tz4j1z2z9SbvSNNGvSubmdayJMC0kKUYqUCdhqWlSEINpknhh4o8tLuyiGRG6W5EkIoX5UniRQTqupdOa9sD22dVizgEifO92TlsUvP6OTWpYcopVTVlHlKE/hRQ+jwWdcUBxrmPyXFT/XxcqDr8abdibo4sUedK2Tc+WUcH3M5q31ocpXS5B3MW4pgr4FYLnW2rgpOFy9KUiTyNuXz0rkwxBqLX/SKSYb0bv9gzRkLmG+8ER2aplEXBxKqYmxqmJatiWRa8SebHiqxoIXXH9Cts2ag3qGgt+7oHx23p6grUCmopIj/CJtfcVLq6NY0C6t/UiCSPYGp2OSeSEhe7r3UJMs6DCtUwZO9aZY2WeZaqac9zXaWMb4l/Eri0I61NejFmFSRTBQV2kY1tKS4o/QofccPyWpYFFh0n2eeAbpjqtajhJJuwixytcx7NAUgOT45ei8D2zn9u3rRRWraEpi6lv0ksVVw7dyjoVK/sHQUogrpVNgAAIABJREFUzvSxnYUnhxs5+fGIptnuXE8455dOzaSuIg7tJ7D+UNcYMrnJb8kPu7JwNSuZeiYT/5F0p8ZSzLPpEsfJ7Ecw7fwDXczN3JWn1Kp1AOXs+isF9FHdVHGKMXVZynyE6a1kyNvbJG3gB57/Eo1gcOrmXfkmWCUsu9SwmvEmpX5Z7eqy1Azm2slUqNC5RrK6lOSLgY4ydSw+SvooU6ExPdU3uReVWaycBMiUkqzgsSJRh9OXzCNPQ09XNDp11vm2JjNLWqYTrF3gUlUuakGKaOqlzemxj2Dt5opzHfX2EcTi5cyVnokPHKM5vRTjk2PH9qG5WGt1RN0MNd8lZiDHjzIj6eHG6+I0UtUXOjU6+4RBKYUoCTx2ZdW4YsJBjLIq2nCLBFdoFy249ckzMJJ9P871Y2oLdQWLW9A62mqhdQVb4VLGktfFpd44LsLFaMUk7qMUo7fmtOnenQJyO4tjnCBnxosgw3YfZTZFdVfRoKpQV4lzYudZ9fcS5+Sci9/YkGWiczmviDcafJ756qcnXiaq2xbo0GIbO/rcPx6DVrTf6ZXMQHO4iUms6DFjTjZH6D9unn51ZUy7NUp19N6V8deo6OMmo8tyDoN9Qfhkw1bSek/sWZ1g9ncFC0yaZTJy9frM3DqeNuO0nmN3rjTQJzXi+pbiFCNZr86RR3dXFuHqs9+6SKSrJZa9BQ1khI8a+PZVRH7ktXdK+9YiU3qyu1at1Rvna6f5SKablSubKXR6FBetfsCyfqui43dlrpKnWGj/BHkPRxXpL9IpSxTn4h6WDFuWKfsxElBKNYRkJxArTu2l2GcqK2PRLZId2qmw4C3yHz9BRQuR9Vas7xW2bPJ99VKYlrGsRTNXnodu6ZI/2eUu5T+lP+5eUtK/Otlpxjn7Tzp4UmhGm3NZZeLtK652nyFT3BUe4YYVtUzn7HryTHPeZaN/NAfA3kE5pBsD+Vl/0baVoDgLWyehfXZ/7nGzv0ks1Vc8NbaYzdI059byUhrnSF8cGWWKmhpoaFBKuWRTZ6V/FVbXrdEkaRW+Aet1f14Wd/hahMw7e/ndinXfk0+qr0hDdVlx1Fm1y1dBuFR0UqRFkSrIJ78xfIX1h0V4p8Qy/thT8lFvnzDmrUW9/XafIVnxU9rP0garluhrcwpLp3IDLF2NVGNxGNSTWHJLqqlKpOSUDHFNkzG+K3jySzTiNtDHu6qiVD8TDbR5BS9tGH7mflj5ZArSI3/491/cEs6UmLTgTOTclDhYEVOJc8SClHNlybS2VHnkd1HHpJ28ZyDDyDtVRRUXh5Y5Ey3mvDrB1aqcd86mtt+ixysqqI9gRQuc6/1Wx293dndfIJvTnaoWay0z0MzlMxdvUdbGHmmu6CCeASIAItUX3YaNlqCZTGz5ivEnHhKj2DAlRiB864/XaRetSbbLv2g2PRPMDbjxbG6jVLUmg5p0bJQkeL2K41cXV2ZkSS6yaLRaYa7FXlSg5qZ4K4pb94pFyCoalHh1lRiYmfuY52BxPFxWuwQ2NmR1OBXFnuu+8pCrPFXRed+sllkqn0xBetQCQt22QIcWmNwJ5v4Zm1zawOdGmaDzV4lzbSpIOSeArDpQxAU/nnKO0H/cFMaNxhPPMefsdlG8v+e0UcKDvn6C3pXx96C2ZxebLst1a5Yu65TDVtJaTuxZHXr2dx0LTJplMtLieAdOu4a2eO9GXYGyWu2fa2W+eJ4yWMBPVmeXyBO4K4u4JbXvxoIp0GJNY5GQ506s9hIAH+GjxQ1opxd173kI7YrukPPc4LXo/HTGZc0s8al2cRcXDAp5AhoXkkUrMv9i/6d5K5Jr11+kk5UowkWvI7NUaKFx3AMArnZxiws6t3yDdfnMBZLt0S9iUQOPS8m3I7+gQ4crdggsGcVWlI859GzUVe3oLV0VOfGKh1NTJjDnm23sQl2Jxb5aXejG4cCVtSKQnA8qcvVqQEYGTXws2y4tis5IdcRHuGEWrdE5++7ZaBv9ozkAlo7a57k9rFZsMeNMGkt3ukJOy1rQFcbN/iaxVFmajGfMY/ujK2h5O6Vj5WBxHuQBWhYn59YGfTOenNu4t58bj3yYfj5x2CKhn9tc+AR+AusPc8qtFS8Dzs+Ua00YlU+mID2SJLUq5fLBfuJOQKhX9DAiafHK/K+zOS30CRQ364Oe1nXUJ79EQ/UMat7au2qh77gWfqWk++2zDl9s5Za3J2c9/ltbwlKKSpSDMv1l+kq/4slwUrZgf0ulzBGLfZpkKYqcfKAttR72XdQh85CRzKl+il8xkMQaVyb5UjRfjd9qEXPBKgtjUcvSTgvnrKjBPoL1Xw2Z63iLQFwCiyuWb1PJpxqAXBErAkkfUWPE9vr6whS7C1VtY0X84ubCDBA+meI0Ukqp1Y0nXUHXQcnYkrbtR8q58oVvHb5Uu2gNs13+voXsHnb2HNS37oqGqql+LChi3cdkq9yCscrCk3oDjQX6ky+hP42bWyZWc/MdiRrUVFS3jHrxqk2Qvz7OWcg69S19SxWMRQpiqmhQglW3+UDO6WOeQH8vMSlkJnJjQ9bKnZrGltbhy7aXceZ7IfUDW1plbCFT9+JXPAgnl2LifOwxdGh2VotSCqwGiEB9wcdDLHeoH3DjnWq0pUUnrTfo+VXEXJtSJxAAnPs4N7Au0uChE591jtB/3JyzRrt5jLm6Ypd/wJSn6V1VkX9PJ5hQDGhklUSiy3LDtOw8D/Wsw1ay1if2rI47+7uUBSbNMhkZeOmuRfsBf31mMgD/qcJq/sKbzH9RpCYCxWlIcq6xqJSKiU/jrixiUpz/yiT2WthZVJFDJ1ZDaDQBCVq35aMkqb6Bu1Q7+WUEGe3SDMdJr9417hjXLYZkOny/n/frHuwySBJ7b6/xQqNDxoS2T8N9UauEY9S+/AMKXKXWfTKxDPGXPQAwqeAcToVq4beas4bVV9RqOCKmrlJ/Gqr0xx50EexxZ6Nnaumqy4lXPIpGePGFBfVXcd8ueyhyW53AMj7aHdTVYhz6RdywovosZsZGvzAGM0q5LkKXxJufofvdiHFuO5oDwJaQU6LGhaQNuMiLjJv9TcKpwBhoOlhfRMvOqq8QSO4BBcY2t5Y4x0d2ooEjyMT/GKx1a96t0WQuNz/ezyQOb99OOo2foIr8e/WB9QffeuqFZWmx+bkYYZ/zmtaJMGnT5R8Htlt+INiJ7cfi5wdusIBvISyYQY8Xa1B9YF2bCRQ699HuxvsyT6Ke/BKNWGdNvas5DW2Jj+3Y12KtvZlYwryj3AejPBs5LuqL/Srnw3EjVw7+K3nJ806Pn4/CMbRzx1xEHfJ981vOeioUtXRd/GJ8bNK1inb5XLDKU90t7d04sXEwqwR6CiZXQH+yAVm1/lRfmVx+3Al6wuRH5aB8ZN7KWflXwTJlotwkpzK3UErKpiYs8TQ0qLLKart4saexdMpt5CNpkzXyI4Vle42M8vjJJNvVxuu8mySlyDCExae0MazWFBvb1EdJ6b4ZJMOy/I0CLHo9FvWC7WIRscETB6cPkzbWwWMRJVn7NGZNA9aiacIkdn4usE4RvlQydRURN4EkND+yURuZaiQJJ2KLBEtuAUpOX+xajnFRMBWkWqxT0Pa3pFO/1slwLQ2qmiK/wraTUvmRgiw/QTnrbzsTPwe/lLlw0pz8TPYNT61YvqvkLFpjUMdpLO4sf94mz71MRIe2xdg0hqo7DWzY/1irV5+E3GW544ITky0m0fnduIOtNXoGFdll7qzeSX+TpyoBJtcr3137rW8urByus7oS6PFAH6/Qu8q8mVAcyCaLov6nx6LLKnA697BVqPx/H5/Ss5rG6/Fnf1jgf83w//xvca6ch5mcjyjy/+S47YPMSWssc47cFC+ZtxVS5+0ruCtJUpadxF0WdpLSEjkRSDbeoKFp+eK4uPLbi4Mvomawx/2M1LS6famDDZTuf1RZgSTxtoVyCNLMfcxrZCq33XLrnFTF+Hz/tpp8sdzTJyjag5w0OckVOcieY8dv0mC+IUzG2b8/jBu73zwVPsEKc6zfRV5o/Pr2GBmDDG+axQTA8x87WIhkk8VqATO25IxsyfEu7syrNLeiYKJkHzW2aFOlqAVNeixKFdDr3LFfoaWfcsUjsM/YzNx8OUi58aNgBhYbf+x8mlGdTCxD9TMSSW4xdl8SNa7kW0SKAG5Y0QzonP3W5MLxYcXAo8gvzeUnVq6UKVDUUTLBCA6AZJjEUI+tv8l5s7i4AYHgo3I40y523IFfZ9xMmu4UGSg9+THp22fy3PERWt4Rfouii8vImuut9r6MneSiIpQ42YimyI19zhX8BI1lrD9sbEp5w263Bp539SXVxnpZXj+B/aivyPdpwZ61PqrWFjiZNCox03FNj/rMtQMhg8oWhZwSTD1ttYsA5FgbC3bJtqskABF8DOZCU7l92lggyeqP+Rmaxv7VOVtezPsWPde2ZF2x5+oMyQ8EU+LALPPal0H6WRXDytyC8XxpTqyOogcpq6iudxlt3tiatvQLVtk1yXwHOyml80bUJNsgghUtM2m37RxopzgXUNPITykDCTUEVG+/sQdWvQhXXwVkkEGl4o8aLv1XOodPPEA4kvIWio0072+4rFYElHOgdFmFxYFRY1lR3LpXaBfruI38VnKPOTDFwAnvVh3Zv0U8J2275hlUWW2z2Fc4qRTYuAwalJ75mJ/i+SLFmxzBMKTGLv6ZsuyPNHz4RSfDKs6eYd2Ucd8bS1hdg2JrKTeWxMXIJZASpfFaapqj6krMBGJzmstthHh7M1GV1S46y5zvWyR8U3nycCRba3vza5cXxjfI2AIv2KFdbe5/hYmJ3xzGD195jsDqyvj2uUXCq/WuYsX4u8Vgxn+XLmvS0ZWHraSVntizsvdpPWd/WGDSDhVpWSeZ1mdizbabrhal0vpMz5lyTO+C7oqDkF9CmdYN+i/sOPEIJAnkz1NOWlO7S757iMi4k/eXsPbaZ9mILu5ntnd9Gb9UTdsXON5ckDx+gkxYa4Y+/7nwvpvvSfnzo89BDSlZ026RGqyLo0a7zidWqIYniTRnky6+5wEA6SJu7E4SF1CTrKu1TG8wFSrHr26JcW6xglx9XaD6LmEshosx9l2SrbOFxE644xME2LKRNu24RK+ny3q1ln7WFY/Y56zeP7tOSYFg1zVo8tPHbg5VsnF16w/zLcjupvp4Tx/GDbOoOG9aUyur3sx3dMPO2jlL18k+KtltKrKDA1DUclK2831H4MrjZr4LShpAEBn79vk893qKlvci36jcYne6fXGyuBQgD3ORdxcbod+aFmUVUL2an6DqFw3AsY37qGDyIr3U2sKTA+PKnQuouEB93T7mVz6FtKkkeZVJtlpasNQiL4yvu9HsJ9gZ8SsbdFkVvTWLu6g0vjAdwr6a7OGpAZ72Eg0NBkkWMo4OKqlSxL791FQFrfInMU6RPXsry+guqYLmJwfIyV8ccizjlstNgdZDRRUrapTJKdVhqVT1laZJQTJO37TicKNyL1hlv0Xk+9hJCx3WoXyRpvA4ggXzhNgyg5igB46rVj3GYsMSUkhbNKLYh+5gMJbTY8Xxrroi/AyNSgms5SjjtSZpvqhBE5g+xlMmn8/2cGwDlqbabUeQdrFdxQPmIKtOWrsfGTTqzrUI5v++YEG482TQMqZPEvY8XBW304DS9DHozdS9+8mqk7SYWYdxNmm6FgNrpMHiNMFXyhRWh6+RQvpK1qVFZCxDHBOYUwsx6uZpXxzobJb5XqXPGsU4y0RSOh2a0fItLnqLGZPEK/ZjjcpV0ZZaq78KfBjf2y9OrOx9xdQx9mmkRqvomSxuqh06z3jeFA9PRRXXomSZsvniBWZZS4xMPsb20mh1JSPY4I8s3Br1cjv2rlJK3Kh9A3bhwAMULvdIgUtNKAa35EA8uqzYwq82bAUmMX209Hhq2sEQdgjPyu7RdbAE0cYCkxY4RRrXZ+J+rPqgEwhZXNRSW+h5/MsXz9J4T+muTBDyqyiTZ9KnaftKIZwnUHR04+Emn+FoT/3BcTJC/98jGmS8c6qmt73TUw4+mSDsr8YHSDWSGpVuWTdw5Rrz7JYsL3zrga9bNbsVFJuxU70LBDPc6rLFOo1dGieMC3Q7AKD6XtmpMHqh1a0ik2HR/5yMpKeFTNLG0xlnrn4gaFCXXTIabTZ62ZZu6d9kwAda8YhbYgcnMx7I/FY/hfvsyKjri4u2u4iZvtf4KObv5JGxGTO5TjLcMIuuLd3U+dZ2LLVW4zpQ5+x0PZoDYJl3uH4sZu7q1S5gNIbVu9hxv32pcTOvOF/1c+HAt89nuNdTtLwX+UblxgoN7LPWjkyw6hiUoo+Lxt9M/7/FT7Z0kovktGutuJLfqNxJwqIZTPoK+ijh8vVYfRHVslzTYZSJlZjfLBPM+JXqMRw5LiK12I+/M+IylEvsG3YyjUu8IlDsDFX69i0hu2CZ7tTnEIenldJzXqKRGQyq93R2VdlTyoDy/VR1s87IFrSowJJqORkZAdwjy1qbPyX208vci81y6VSwpxYchHECPt7AKtzHA6lD5pFcQnV1UcCvTl1FqHS/oDishla3ROV2wSoHDPPd7KSFAf3UzoJZWvok0uRVBJA7fCx23apCIzGCTkPtVGWpo2htNsVppzTSrtYWmBaz8XtUP/3I43XGvZxaQTfyPjFXdD7QrYXSLixt5HBpLDNzv1H3r2CwtpVpDp0ng3bBOs8sLF6Qv4AY+I0tMFpYtXCJLeaq+maManrUSIMWLE428emzoBlAcwJkAr45Ba8P+9Gid1W5tePn+KgZ5ltuIyN0AvgB9fkZdcsUJa2fvmk4j2WS07fAC3ZoQZWTums3jqv0ZIkusmnfbnGb/br76UeemDRtUy0yZ44gqr51OftPBrrN3QJd77i6EkhylI9X7l2lI8bfoxjqOjkv3mUxbM2ZjcUwDupZDTX7wwLnLFDxFk3Fafz5YCbzjY9UStK1c5HSrBZ5Npay9PWLuyvCZfFYui3sLFXfZdMH3aBrRH7g0FrzKxKH1WwPp/pg23rLme+g7loyihFNMW41KVil1CgQZDL3cek5y9FUo6XgOTiKV+83V3HiYwIaoIs9jzzh+MXqMRZ/O9C7JK8uRjLDizsVsYcZKEIfe27QTDqKZYhjulmIbzYWB8x30QPrsvfkfqH5sGWz1Y0s+ayqP7VYlzTbx/kJdBFblGL8WX9dGio9WaKLbKojSw/s191Pr4Ym4fM0imvvrppTYGOXEoxrQieBJX9rQwrcwqBS00dJkme18WngHE6F9neN5lD0XxbYyLP167hhFsJ0zsnOxEUeqHP21T2UAyDB/HHNsU0GdnEvJWFxJN0yvlx53PTNMhlOmkEQ6fv2yUxGiETLI2ihlgyWNb1adzdULyvZ38pdL04o5uhd2U8QE9Yf5gzDj5eR5EFtnH76ZRXDyfmaG1a2tIVi0XGCPJZJKn+MC5rbOOtXgZvUQqF5xcWsYtp1Y4IqOxOyBCTJCS/RyN8q1MJY62pUuc0to/Q3r6lq+Qlbt2Umy6K2mxIHiS3OUPBKsQm1Xlisbld1M7TgOpA6NOjmNV5xvz+piOLQ4o/ByRyWRl6wygEii+uzSzMfSjA5fPmm4Z62biOB+vyPGWItHMGpaEubFT1fzlphS/crvVgGvloiBflYJDzQADHVTpUKltKc8btA9Y46AOt/zPtmTiQX6LOETbvwdXSmsGzb2dJcwDXqvSpubBT9J4OZQcqH2W7ASmpExfmlJ8N+n+bbgGqUzHN7pIXVLr6ZxbraaTCpnSBSjv0u12dMSg+ESX70zWm7qfTJwbjW1s0mWSaa0zsd2hwZF3/luf8pJyZOs0cJMEeYNMXqylEs1i7nlXtXUWL8tZvKEVNeucti2MpY7Ik9q3Fmf1hgxgL1yLI+EyxK9FyOyE/bJZiW6BvtGc1xu7i7IizDLjbOqYx4oxPSuSlV1EtxMK1YVp+sgpPf6nYqlhtkHvTwWg8PeC7qZouddlDcaFZXPMRfURHnzkpWxAEAi4ov7lRYvNB2u4RzCrJI1eeISCAhS0YBkPzHcWajkvPKLT1wKgI3YProzsMEiS1n84JXkvn7kVt2ny++sJAc1p3u8u2x4tO5pi1LqFjK0bMSjaS+/LbQc1XHMrD6snUbZOmcfexx2DXwoKcdrXMOGuxcLxFUcMtwEJSY/2hcjZF45/uOwMXHzbxh6Glgk8mPPfvqosDJBGg5ieWgkeqviv6DGxqq1FEWnrR8F6mRetGyofp2N7irLlvuAFIFXVZOniDQut+2tK8qikhmwvpDEksQmV8G79+H573udt9NCLDo43Htx/+mQODFbexSYkpTTFBK0M+4j3OvV48vbo44keKAhDnVJRqyhuJeuFpddR3UzTA/1mqoq1ucJbeiw9GNamzEQYzze/zu3t65B7nlP7Kqleejp0dRR34wnqq5yMG1NKs4TdGRtazsxNkmYy5Y5ZhDcbyQ6rutQ/nijSZY/oSK6wd2GZ4mbnNzsEaO4FRocR4uMkpTsdn6RpJ3FSal7KgRieoMYy5wlAFiwq4hoNhFt15r8A1gChdF8uHLGuMcqsfQLqojHSRDS5/jGvVeMs+NBX5DULjbtMVxMA6jnQ9XWRYR3BzK371Tz9POK7YsS/XXoFRp8ZzbaTCw4fjj7q0vFimOcebkmsb4AZl6XJE4ps98Id8P7+L1iU9+3O/WWunQ8q3J0oO169idbEXHtdG8SQLEzTaIcb0oC4lOX3UD+b5iUofSNLKBfP85ld6tFzW6hd3kiRU951E3XV2JxThEDL0r4+8hDHWLkJftshi28mYT+FHxx4N6VuPM/rDAvAVaxl/fLDuv2BenyZKt5/EvC65zTwZlTqPtt+YtnKci4C9E+83ZD6urPC4rnWfz6xKED1e1eFJQ9wBVfr9Ac2d/JUcw7Uv0wderAkUkP45mdUXvpUMPPxqTFfKIUnHRsrM7oVoURfJNtE+/gVNhIWDvglbYavKVfCc52UkfCwnEi0cH32insNs09Id+GX+7vsuCS4oO6tLhY7E/n4h12Iu02Hk7BTnUxT6w0T6CBIgNNYg5yoqHGn4gefxRaRqR3HdHZm6Do66P6sw1H0jORneRJC/nXk9xw4zk6ZzjHiyIOUrnHGh8HAfACcaWUGBa/sezjptO+5mAz2Eu7Hz7TD77Prqyd7Qv+RalW0bGuuVaeux1a0fbp1cWGttLKfLccRLH+kNRO/kJmnRXzKF6AtlkvluWYVcvNJnhOezH7weaogv2YpJegX+7R5J5rUhLz5yUcLL5Y1+ioWUFgZbvblHJRKGpZWxX6txSjlNhowWsouT+srUTxg/0OU1bHGWnKbHfo6mTLdbOJbAbUs9jLk680QLnUEex0cnO3VJLUxUU92xqWd0Fq5xUXHK12u/WFO6wERXLNppgdj9jqBFq3aQ0VkcypjgmOkPSGNRiC0R5uiIygf5b9Q7XOQaIqTpqAsXqKIGSuer3CRjNYLKQRe7QOvlpF+u4HeKt/ErKZGN9nKUMLqMF9p8MFh28CWDnHtsyuLtNDr8PbDrW+5O4zOiWMYNGj/yVpjnBGmkw39XL22nhZizFOMfEj3fmtDTzfdPnV2ynCnaYLxSnb00bZkYFxY63zzIRHVpGR0XjkRn3GcGLo2Gt5Y6Yhj+K+f2SC08E/DFokefMQmLM3I8pdhROEVeYO1v6qwnIUB1709UV31oOFKZ3lbIs9uw8QL8rbmrefmfuupc4cCBj21FUi4rP12UxbBVNzm/OceNSzHE9qxFmf1hg0QIt6zPOMqVTdWXFPOsmsCixj3OFuzJpdrT91rr2dsrcLKbbpxE1wpuvoMbZRuU2yjZwDKofkczfOeI6/CmwiF5xnSrIfNFKUSPacbaBkMHHpjOvWJgjxshPCGw4YKiPStDfncjvCgVCdjDOfMc1yaM0HWyg2HLbrTBbvNBGu4QZsBbPs4OFxBJa1hNYMvK5SU1B044/St3+K9XDtHQhLQ4KU1/nLz8uamJ99pIsPcNkYBK+xTED4yjWqM+cmwBWbzKWDJOubAvmFmFGS4MbZtQInbNAnaNzTmp8BAfAF8ziwk0jyF6TzeQYt3GNKJln7Ikp5pTjpm8Ac+EkjSDS+fZzmewbj5b35V+39KR/FRhki5OKljWB6uuiRXT4CUJkGbxcH+U7FU3HMn/OGNin/7Go4u0JikbSlENG/mLP3KIhx/KcwH58kvJVVKO4mrViiuYk897omC0S1W/RfsvKh6cOYc9LNMRIg4r9T+m10qE/Vdgyf0jWX8UtgtszcbHH7NMdzFVZ6JJIXaQa4dy7teJlA664ZECNU2X5ok4xRgGKKnCF9vd1jFXomewE6rAs3aq36Ua12LNtN7wLVnlOfRpNXIueC3To1mLxBhTM71TnWCnezTTiSjWNSVp1040HDccZDsEjdZUtqm9RivylFkVb8jzBAOGqWayLNL7XTLJ4WMRZY4exjHbhbOZ8AXXvzpbmAotc7haIkmNBLK06zxalZ/L01ylieVxMo4MCGcFc0XOBaVj3m3aH2eicMH58/y7XMuY20mCmn29UYsZm5h752pkL7+UlzslsjLestbWeLxTXKDo0zAyuYutozWeSbc7wXPw1OzTLyNjBRXT202G5w5XlB4rOPAuJPq7qYd+RcE1yLnCFuXOx25zg7DVuJvuNpqsr1U2uQ4ZJSoFVX6F3Feqg1vHHa46/HYywWxEX7LIYtorWdWLPaoTZHxZYtEBjvzQNSXv5MBY9tl5HxV1xtjTgfquTjUCSgKWZq5Ul3z1EZL6CjSbFjcjI2/enAC30YtxbmcRYtFpu6av92u01Sc/rLr/UtghIvqCzPi16trKB/rtRE+3MxpBvmQq3Xn/AqZg0ku+9J6X0b3TFzaMOFjLXPwSGGn9kychHt/tslJY+qaM4LhxiL2mRk9PI+bT0mS1OM845HBKaAAAgAElEQVR9A6pFWX4TzoTj3m+vlYqMkLs8KjY3ocMNo3OejLNoLYfonJMNbXcHIJbK0oGree41QU42io396pXHzdgAkjHxWBbH7GUSSYHjSLQcMzluTH4pbDLOFt8ht1ze0Xp9JtBasksMmmdPkYqq2f79x4CA+xjUOv542fWH4qqRukeHsX+g6HVw5Dg2Zj9m4uM3vdbEjJs13Wxp0fju0E3TzD0v0XCi9AyovXVTzNKCipOiFuO6XcjicKtG2FpCy5Q4kHOpSJbmNLIV2RW6PeUJ1GE5PdP6MJOviKL5SWA//YrwBas8R8mCorU/kZRtQMGKnrQbx5d2uUkCSyNj8Vp79hYdOSYKbFytSwKJa+2X6MLtZp5JqVzkCQaIqS4aAhzMucC+64BGa+ywIGKUxGG8YLtwDeRwARm5U9xcoKe/lASoAWhONj++vxtvXDvof7jKx5IMS+8+1Q7diDRr6Un6G1txzU4AG2nQX+dyatK6wbSak2wL/SOdYJnAvmPlaiYWg2w9X2CZyKK+jO1Nj67ZoVkMuGeP2mG5I2ktp5mYJGs3fqTFDv0mfPo5gnEiLyYXWV0Z34ZjCS1WfYXeVWT8xpsMX3P8jW3muDEX7LIsDdy39tMPW7H1ntizsmi/9ezPIsPFLdCyPjMh6jkWxy0luZjj607hpgs7FlvqiWivyaBUY0HRumnHFkJMhkBxHUzNZ699z4zY9kd5m+y/eWGXPEgZ7HpIcUGCKh/t7uhSATRVCbrl/McxO4q8ObU+LFFFxTtmonEwr3Q93XdTI69fJ3zrnTuLGFdwKixeaKNdwkwz0YTUWcJcoLWFzIk3J4+LZ8nIR2dpaE1HIosAV2jp51jxsGjTtUQFzrS0NfflRjHxW1zPcGxULYD3rFGVsnDDjBgtzZnOWf2YIARO0dIN1uKylUppMVu3qLipAxCbon0OvhRyXNaKmFi87dNeixbOOm4aVeBXfy6879y5WBG0XER0lASadM8ZoYuXuhtVxxWRCfRcFrAY9hX8BKk7o5Hp0WXXH4pbLbuM5q6FBv5brEetaHWQMC43iBnWfuQF+b1iC2fVKcsFAjjJj023v50kCsg8LNvxvpCaoU85/MuPJbwjgSdPnvz5558ZAdQCb9y4kUnQ+tHt27fzGwN///23hGwqhsXQ375962RQ77AU2qtXr/KzYtXx/fv3rogrB46uDun627dvRQ0+f/68mKZWgkePHuWzksBfv37Np8k8vWCVMzR4ZCdw9+7dojM95Ta3J2Eva0XKePR88eLFinzsr8Ql5t/98OFDPsGKp1KKpRPeRSOqjkW28cdr9bcWW7Js8KxQsfGVfUv3haRd+DQI9yew1OfvJuHNmze7lVW9IL+H8Tvt6gW5DC3+xufPn136cwc0DdEUO6ijpuTfv3+XGxDE8/GUBFgmqqjWq3VozP2d8ZxjYuKqc7gAc4RAZayuBEAO95HedanKrjb+LuUzePoLdlkMW0WbxLMqItqSAAvcQs9/V4tLPTd2/aKnsD/8xU+nmOJ28NyLxXjclSIiEgxL4MePH5ae0HJEeNg65itoWRsfpGpPnz71JfHPa/rxG8N5XH7mS0+pLbIiJb5//75f3CDh/N6Tnd4g1ekpBgcAjLRxKoygSLaOgO8zswe9jmGVt2jpDuM5VjyWOgBnOs04d4YkPm7hlN46EF+i0brE8fPHDTPqiM7ZgTpH5+yqM3iALaGigs40bhYre5oEV/aOTqPEqSKWr3Lcu3evUa0tfp1Fwiri4ScsxXjB9QeOHC81kkz6Ye3H73N8ITN12fjI4pnHt55tLHTudX1jaNFyooR321hcojFHtWv8p0+fiirM3+zQR1y/pSVL1AxBdUk+6hbpkywKnJRKvoVab3xjiBwgxb958yb5FpFJAsOqQ+cwLObRud1pGaI4uljETuriglVOciByHQFjW3j9+vW6/Le8FdwT0eHOqaVbLEsXYow0LOcsW6zcGcUrJht2gHCSWwhr4rHvV/d1cqs4cLgaNQ3QLpriJXMIVCdQ7Dp0Vacb1nV+9+HDh9VliDO0HBRuNKrGwuwbo3sbHX8niQYd7nN0NE4fYJnIrmI6tIAVc/8ASPHj+BOTYhWGTcAcIVYNqysxk6PE0LsGmmL8DYCc8uPVuiyGrSpmjGe1GiMWuBpd8GKfo0JBof5HnU4rjpJa3Wpx0wfuiq8IwocjYDxdpx/+OVzVnMD5rj5/J4LLZPeAjkv5S/Q6Q9XojgntUBgru/QSjUVH6n3fxihPn2T5zRRfR33kOVApHACwKAunwkJp3zQjjxpFZ5g96H2Nx5VOS3cojAHfK1h3fLf1ofS8txlXs5HDYBlqq59mnKvLXHxMo3qM5cuW1QsdPEOLbXAOk855qRmP3zkvrdGO6dkSysNvNKZY+sbq42a+pmd6emXv6Ex61HFZiyrbeV+WnCVhh2O9+AmBYbP+EADRR44cx0zmYo5rP9++fXO9ojZH+uya5fcjJsiNnKWkBvWVFvuRAF276ShxiUaSZ+/I4rKaDM7prLdwXnmWiwaDnx3w3u4R1Fep/e5g9fdaVVP5Mf/8888ff/yhDXst3yusEUXxPapxljJGVkex0U1KsMxO66qrWKJ6cHnAKwq9YJVXUOKVOQI69jf3yI+X66NLo/2YDuFghci4ltdBMFdEI4/QMi2XDP014iqeCYw8QExi6wyrRXFLD2ZlmKx+tOiw1+pSqr9owbui0EO3ixX15RUItCPgD6/dxlbLOov97Gw7OK1z1kHkeFLw8ePHFt+vaF0X8l9NoDh9Y5nIzvZqHVrReCZ0cT9jR7ouZbHE1csd6+SZ3hp/YrKldod79wpzBFZXDmeWTmB6V4fCGLja+GvEcqxkdFl5fV1h2MoTiJ/iWcVM2sVggXNsjevDc69Xibe4Dbo79fv371WKc5lYylXi4tTMZVgrUCxxl8lgrdqRTy0COvZXzOrOnTvFNMMmKB7wsKyNj1C7oKtxv99VXTbjSKduf+mpMB36MtqSfJthT4jlz/i6U3PV9XL0DDkAYNRg0NLn3ioO8XMvro4vlohTsZptzxdZMupJO1MWLT0DJ350yhUPo7sV08jHGGfldU8zZupSt6B83f2nw7qRvpA9w7hhRtp0zkZQU7JTds6LCNRNzJZQnmdmrMm/mH+6y7iZF+nKT9HymNr370vKSGhsTZkc5h7ZFxLncqgVj5+wlOQF1x+KRsKRY7sVDWs/fhW6fbnDcp9vo2HUr68f1hxT0wE/Jg7L4HUngD895xKNmFLvGH1DprglPMJXNCcuRUlk97o0tzfE/5bnk3zw4MF/o9f/r7tL1GCWbruuL+9cbw6rDh1LsvjT6jH97rKPcix2W+zrY1EvWOUYAjEbCRT7/yl/+51eG+WZXtcY6uejOfAId075IimcP8USJLZ/NE7Ljb/dZC+3SsphB4ipduozdYa1WFM1ihE8hEYGVqz+xgSNxD50u9iIlNch0I6AcZ9suwCWdZbTn/7Uyk5wMaU6TI3mjX7Qb7vWyKEFAZaJWlCd8jx9h8bcf6nxDD4xWVqdo6e/yByB1ZUjGiq960atnX783chn5NfpsjLauciwlSEQP8Kzipm0i8EC59iOsGJv7DyD9Z+5GhnjcVeMoEg2LAHLbuZB75SfmBfvhm7UsdfVuBYt/fV5dXft9uWNBy6NXW7AQedtisCVRr9mFrw4zsf8rStGeuNUp48kHAAwcsapMIIiWRUCLBlVwbgiE1r6UminXPEoukNLKU3pdzm1lXG2Vxy0Xlfx+K28wxanP3EMbphRuXTORlAu2Sk7Z1e7XQLGKfY1vyNwpnFzF+s6RKFoeUw16bpMi2Dt9oaMi9L+9+0tAi9Ng5+wlFiQ/grrDxw5DpRe8eNQ9uPq1fOLk5bpbf9dCe3gaDVAHmw8gktgXQGvnjPYw9rzEg3J+s/CP72iW0C0gao//RCrvHB94dyiDGclAwaKl/1IZsv36vtUzSKJalT8IYUO0vItow6Q7UUMpQ7LV6NVNYu12wkYU1pArXCyL1hlI3CS2QkYF8hknz2HgOBCHKOQ9lonUy51PJamTxYaRwYuXZxgivEXi+fS7Btv6fc6S2g8vdrH3jrXfXVxS+18aXqjYKdpF8b6kgwCHQj07OvihYxkBXt6GkkB2kVqTSfw23XKREtL/a/2a1dHcrYQYJnIQmlFmit0aEEfMkfpTMsdc3VcET/gxGRFLYZ6ZanPvzS9sbKjzRGMfdEVVleMGhwhGb3rFi0YbX5LEe5dJhQORa2AUX3n6LKWDkNL0xuVMtqwZRQ7ToZnFTPJxyy1qKXp86W7p6exQFejXQI6rGn50TMd/fz06VMtCXFXapEkn70IWHYzjd/H26sK+XKLxwcbdex5qZY+DRYtm35txr+tIyOnpb+NX9d4pzOHcxaldTMdTRz5Bg3VyHIjeVzxi8dwAMBoADgVRlAk207AuOawvSDlwJJRgJGWHgBZ9HHYFY+l/uTS9EZKuywsZFzH4GSpsRZVkjUiXEW2zpnghhmB0zkbQSWTDds5J6UdNtLonrElVFGDu4ybFeUfPKulY/HS9Mbqo2UjqGQy4x6KccaXLKIYab+ewyhtscRkAvyEJBZjpHGAM+aWT2a0xhZn4IPV+6ScuxwZXS3JIN9MH9B+JqSjCZaZmCdtoEqkumhdH6MGpR0f3aGpizN014TundD1GcmrT/a8RGNFhVU9uRH6Aon+NOHRb7S+f/9eddNdHKrnOO3ZXrXgqv7ki+pGjc5T8vW6kZLE0q3vuPY01XfdXmldVuTmCAylDvWPRvt89OiRq0LPQBGX8UY9J/MFq+zqTqAiAY28c0dJglK63eEtB8A/U6Xhqc9xlmIjDYAsTR+8nvloWbKRR5jJYfdH7eCsrtrXr18t3azgq1GsLuV8Ly5V5dL0dmInaBf2ypISAh0IDDjL1gHWDhXvXIQ8dg0r2mj0y1VXqVHJvhDvv0v4uARYJmqnu9N3aMz9txhPO+90i1RHf3cp1aXp7XyGmiOwumJX3CAp6V03KuL04+9GPoO/fqkua+kwtDS9XddDDVt2sf2U7eD4pZwsvBTa0vR2XCewQHtl26U0nlsynnosyom7UkREgvEJFO+YUBWMP/o3ZmWLFRz/TgSdzfMPQcrPb7pwbdng1pi1WgadfNPau0p59uyZ6qKBVV23Tlhq90E1XZ1tN/MrHtvTOYpuwhyiIA4AGNWEU2EERbIqBFgyqoJxRSa09BXQ3CvtJuOuiNWBpbItTW8XrP/CQsY1kgeb/OaMvTqrUwYcxnf4V9c0/yJuWJ6Pe0rn7FCsCLTr0FYIc+hX2BLKqK+dmQXjRVIGyyJJ8sWLRy7V2tL0drxo2c4qSGn5Nodeae1oWTQoMYzSBnW0fMRPsFDKpLnC+gNHjjMGsPHRgPYz1ajPFyft9Pb9Zof8WAHR9F93TWRuYDjYJRoZ+qqntrJ0X0g79yVT+upHlrMRo9XIIk/T3xyw0B62n7IIf740Q6nDeIOGtKBudBddWO4pWHRT3QWrvIvirlBo52N/RaTBGGoUr5htMcGigjRzbnfPsWVa7p9nKlatf4KhBoip+paLGJVyQMn7q88vkXbh0yC8C4HMvvgu8pym0HajWIzIuJw9+NAW16sYo/OsOgLuXw2mV3R4d5HPXyyFBEchELi4SbEtyzLJFxtFWuTZfZlIdT99h8bcf4uF495voTf3LnOEjWQsI8JcEYvig4IWKW5RQQdNTO+6UXGnH3838hn/dWOfEPQk7eoVFGQUzyLPoqxY8s0jxbPK80k+xQKTWI4baZkmq3Y6Uqkvk2yvJu7KdobksC8BY0PY6/BGFTjFNe3xb20IuppFI9dShjoXXiSmPLe7HDKqV69e6aihluJ1zlgnLMdXxASzuJlSvLdlqVKOnp4DAEYNBi0989ZefXL1A3WZOvKoNQGWjFoTnsuflj5HxhK/3f2wlLIuzSL37FJLW7J5+XvrqG55iyNMEz3cMKMV0TkbQSWTjdw5JwUeOdI4mgQ7Ne1qFBRkFM8iz6KsLjVuWugdJQ1aPoqmMnIG52nnUlq+TTP3riXe6NcZpbWUGKTBTwiALP14hfWHYMRMIjLuXSbfbRFpkYcjx3PkLfTm3m0Ub9nTaVS0PdvzXKIx1Vn3hWhzS9fD2xHsmFJLM5aNq9GM2yKPrF9bjDuyffTo0Y6lU3RAYCh1GMdRy8ZbUM1aHy0/orLoproLVrmWLsgnIGC8mVtDm/G0U5D/0o/v3r3zX1m03uG/uDSsAwH2hdemPoll2r/vpW5FtkMNEJJWX2M2drAWd6hY/TMloF2cSZvUBQKOwJh93eBDm6NnDMhrkv8frAzIf9DhXWMOJDsTAZaJ2mnzCh0ac/8t9jPaxGRLXcZ5lznCnC5YXZkjM2Y8vesWvVxh/N3C5xDvXqfLYtiqaJB4VitgYoEroI38ir6DbdxoNnoa+coaMzGKlC9r3dPqe9/rxOCtYQlYfk7TsiU6bAUl2NHXtIP9Ux0cb3rymL3aojEXz+4f4sRqsZq1EgQGnMl2zDlsRuDqj3AqqiMlwzkCYza3o4/Xc7SDeFp6AGTRx5FXPK68sFCcckpx/e/RCKYwR7msbVGLKCbGDSsicgnonB2KFYGRO+cV1dn3FbaEkvz5FkASy/iRV/aOxteOUcLgSK3xrerJirfZTiW2kxY/YYtOr7D+wJHjLRaSf3dM+5HMnQUzdoN5mCM8PdslGhNTefBNvdVamjMOZsUlnlryGPMxymO5yshY4tJkWn665pLTUlB90g+lDl2yY9wt7jyo+LqwnGEynhtQthessg+TcHUCxosqjAPcFvHk7vvNWW1WF2ltyXDRuyrd0lTFoekRIovMPiVL+p5phhogporbvZfdNdtTU8ayaBdGUCSDwIEI7OgSH4jSFlHVc2p+HQzWHz9+NO5Kbimad8ckYPSijcsy3epolMfuaLWQ/PQdGnP/LWYz4MRkS3WGepc5wpw6WF2ZIzNaPL3rRo2cfvzdyOcor1+ny2LYqmKTeFarMWKBq9GN+aJxEPzw4cOPHz+2VAF3ZQs93h2EgOU3+izbsoNUJylGsAIcpCleiBCk7/9RnZVfqNE/9F9ZFLbcq6IM2avNUL3I98AzBPxH9nXpixsVToVvNoRbEzB6y63FuGD+tPQtSh9/xeOyCwuWyYK+Y//8+fMtBrD0XZXo/Hz7r7UtLWXw9LhhRgXRORtBJZON3zknxR450jjlN55u2lJTjWv+coocyLrfEbjsuLlFKYd7Fy0fTmWBwMZrKZzTFbze+aNR2qVS4ScsJRakv8L6g3FQNh7xDQC2+2iUxz6naCHqsPYzrGAttFAxz3NeoiFA+s7J4OsOumLTshmsumiCV1Hl27PSrWyWTOQEqI6WlNXTWBbFqhdKhnMEhlJHsLs/J7PijUNyJofVjyyTfLuTfcEqrybPixYCz549syTbfuyvWErg7htX7orZ2hPod+MznoYm5LrPq/XuyyDTfju0IOVQA8Qk29u3bwMhkx8HlDwpZ/9I2kV/5pQIgaYExuzu/B2yptVvnfmrV6+C30PQyK7zwRc/ptka+8j5s0zUVDun79CY+2+xnzHNY0uNhnqXOUJSHayuJLEMGEnvulEpY3awp5lQbNSO/fVLdVkMW3bDmEs5ZsOfk3a0eCxwNI1skce+0fzu3bstBeGubKHHu4MQsNyYYG9Tg1QqEOPoNxoEP/Hy4sWLoIJ1P1qO0l38kOhpfvmtruXM5cYBgDkyQTxORQCEj00JjDlzvMKSES19i2GPabdBja65sGCcLOjLVzqYrW8hBtAafdTvgOrSTE12/vjjD32Dt1Epg2eLG2ZUEJ2zEVQy2SE656Tkw0ayJeRUw7cAHIpDB67pHR1aZQMKv++3dfATNprEmK5CxfUHjhxvtJD862Paj2Q2fq8/X7sLPj3tJRrSpXH6vZfWjYOZRlwtpuwl5Fy5Rj9gLxUYF8Xmakd8XQJDqcN+Dmnfy2uKpcttMv4w0QWrXNeAyS0goL0Eoy/YdAgI3H2NSg8fPgxE7fBROxza6tD9HWqz08iof3VkRxd86KYbfkO+qIKhBghJa9+yuvjBrLxmaRd5PjyFwLEIjNZRH4teXlr5CcFRY7kT8itY28pzO/dTloma6vf0HRpz/y32c3rz2AKnyrvMEWKMrK7ETMaMoXfdqBc62I0AB3n9al0Ww9ZGw6PhbwSIBW4EOM7rxq00CbxxNw13ZRylI8lqApYbE+xtarUYTV/MH4od/0IE/6ITbZK2PsPmFzenl4vv1RZVkDe5OaqnjJdzZazXxY1KlHAqjKZCsioEmDlWwbgiE1r6CmjulaPY7QUXFuynRnWe87ffftOPmtg9BGcA6wI6/qHF1XXvHv0tO2TcMDrnLdZ+lM55Sx07v8uWEN8C6GxyHYq7oHfUgeqlith38RY/YaOxnd5V4MjxRgvJvz6m/RS/bpyv1JWfnvkSDW0a9f9dersxGQezMY3bKJWxO7ZDM6Y8+g66sZpHSTaOOnSVoH2reN9vr1mamOXowAWrfJR2cWg5gy98ztVl47G/uWyneF0N7ifYcbhXX/HmzRtd6qF7bf755x/9qwvLnz9/Xjy54st/2fA4A8SkArvRjjkjGseQaBfj6AJJILCRAMPZRoBzr+tYRjDoaEyUe3/Z8xNzoK4WzzJRU42fu0Nj7r/ReEabmGyszpivM0eI9cLqSsxktBh61+0aOff4u53PgXK4WpfFsLXFOPGsttCb3sUCtzMcIQf7Io+uDzD+cEJcL9yVmAkxhyOgPVaLzEffmPvrr78s1Rw2jX/MpvW+vEzCL26OCV+0myMzxR/d5PK1W/Q02IvJvHv0fiZTNcsjnAoLJdJUJMCSUUWY9qxo6XZWyZQHWvG44MLCgwcPklpLRn7+/PnRo0fqiF69emWcjyTzITJPADcsz8c9pXN2KNYFDtQ5r6vgLm+xJcS3AHYxvKaFXtA7aspztMwta4lbZN5xnQ0/YYvipndPv/7AkePtRpLJYUz7sXzdOFOpKz868yUa0uuilZGedqCVF8vPKUikfa+tmmNibHK6t1XD9lwm7eKN4rUTgJx9AuOoQ6ufvmCZsG6RzDzt8MgigNpXUZILVrnIhATbCej2bqOJthsCAne/9WGd7dDIIUlgnAFiEs/eZ7L4nlQokRCAwMkIjNZLnwOvvhShL1EEI46GFXlNYy63nQP7IWrBMlFTNZ2+Qwt6lQxMy1Qu8/r2RxYBLMsd2yXxczi9hfiVJTwOAVZXxtHFnCT0rnNkjPH0rkZQh0hGl3UINQ0iJG1/EEUgxggE7M0h2POyC4+7YmdFymEJWM5NaTHh6GunrU9yt9bvy5cvpyUdXV1h/6HvdVJZTEI568sP6/K/yFtHN7mKarKPlRc/AGAHZVngrajBOCuLAP1XmGM5ickQsPvJmUx4tIIALX0FNP8VTNenMVrY+H1vX2z5S3rrl19+0fmNJ0+e6PvSqy+49LMl7AjY+xzcMActH7B4QfkcNj61CNDfDaNz3qjW5OtsCSWxEAkBCPQnYBl6+kvVs0S7Q7U7K4sA+AnVjYcjx9WR+hkO62cOK5hPb8zwyS/R0O+7jsndPpiNadz2qz30a7r9VWD/aZf+sl2wxHHUcaB2Z2n4lm3vC1b5gk1slyobL63QeZoW4r1//963fx3WGaefaVHf7XkOu8czlOK0GWZHbXeE7HmSsjOBYdtFZw4UB4EMAcuyZuZ1HsUEdFOG/PxgLVgxdqc9zpOY0xCwm4Flttgfi9072mWZ6PQd2oHsx2LA/nSvjzEPNTHpU2VKSRLoP0dgdSWpiHEi6V036uL04+9GPod7nS5rNJX1H7aMBPCsjKCOnmxYCxwKrGX6Mwls9zqCCtpftAsTFFHro0WA/pPBWrUjny0ELCtF9+7d21LE+O+O7zk/f/5cPf8///yzaDt1HXlLz6bjAesyP9NbebPZ8Rcyh4K8yGLtS9xD1bGWMJamN5VlGdNrSZXMxyIATkUS3TiR+R5sHDnPJwktfaNOWfHYCDB4ve7Cgm5YW+0i6vzG27dvf/vtNzkD0rIu1Hjz5o2+jRYIzMdFBHDD7LjonO2skinpnJNYtkeyJbSdYd0c6o6bdWUjt1oE0HJM0rhWM8g6mGW9Iq5jPgY/Ic+n+PT06w8HspCksoxtXO9aNpKSRWyJHNZ+hhVs/IHs5JdoyNxXr4xsaSrFd+1d1ZjGbZfKXtMiNGOCi19KaqTULdlQ6rAPnPbBuBFJiwDBt++SklywykkORFYnYFwg+/DhQwtPKLibwyhMdQhkuJHAUAOE6rLIYzn6D15t1B2vQwACFyFg8UgvgqJKNXVKQKe943N78mQYVqoQPnomdlfEviDTk4ldKntNK8p/+g6Nuf8WaxltYrKlLrx7OALGBQ1WV/bSLL3rRvKnH3838jnc63RZh1PZLgLjWe2CnUKHJdBhpoy7Mqz2EcxO4Nu3b8XEjC9FRGdKYOnZxjwHeCYtnKYui9aiL75TY2l6k2HsPtm3CGA5UHcaOz9iRSxKPGK9xpeZlr5FR3ikW+j1eff333/fXtB0ocbTp09/+eWXn376SXdz6Do5/d5bixOw26UdOQfcMLt26JztrOKUdM4xk1oxbAnVIkk+EIDAFgLGfj4+kbul0PhdY/5GaeP8MzH4CRk4lkenX3+we932LUsL2Fpp7FLZa1pLNuUzrP0MK1hF+I2yOv8lGi2Gou3KsOwET6WMadx2qfp3VXbZtuuRHIoExlGH7gY2+q+qVIt74Iqs/AQWb6B4Z94Fq+wzJNyUgK7vNZ5N0UXddSWRYftjqBrLw4cP6xZBbn0IjDNATPW1eyy7jxF9FEQpEIAABCBQkYB+q0Q/XZLMULeDceQiSeZqkb6Lm6/7aE7UJK1dKrvTlefAU0eAub9DsS5gt951+fMWBDIEWF3JwLpDg+MAACAASURBVNn9Eb3r7ipAgNEI0GWNppEx5cGzGlMvSLUXAftWgraw5XsslRN3ZSkx0o9JwHIOWHcTjym8Xar80Q4GUEdSS+WWZVLjQQWXLYHLErCvRdtH7VPCxKk4pVqpFAQCArT0AMjSjzhsS4n1T6/Vy+CH2bbLINf09evXjx49kgHovq379+/rTo2vX79uz/n0OeCGGVVM52wENZeMznmOzPZ4toS2MyQHCEBgOwHjsnB+6XW7GMabOqsvLuEnbNfd6XOwrKVPEMb0muxS2ecXp1e6Kmj5uvEVOKyo4/kv0ag+FK2gHLyibT/jOKoXxzRuO9V1Zz4CYos+jklsURXOlHgcddgbnfjvLrbdG8hYywWrnKHBo+oEjBfNVr9EQzsTfl2MYvivEB6EwO49bcDBPo0cTfKgInyEAAQgUIvAsN1d61XvWgBdPjpIod8qcR+DgKbM+DMBkwt+ZJmotdLP3aEx999oP8Oax8Z68fpRCBjdAFZX+iuU3nU782E72MNNKLbrolYOdFm1SJ44n2Eb/omZU7WRCdgPVKgW9h0KV2XcFYeCwHEJaE3M8jsoY/5y0nGxjyy58SysfhJ85FqMIJulZY0gZ2sZ7MPrxf1YnIrWpkj+AYFhW9y5l4xo6YEdLv04rN0urci50+tgRrvb1uRfyVnVyVV9mVMXauhX396/f68ZzbmRrq4dbpgRHZ2zEdRcMjrnOTJV4tkSqoKRTCAAgS0EjK5d63Uw41RRN69tqWz8Ln5CzGRpzLCugtGo8vXlyHGez/anw9rP9qpdNof/PX3NF51O6EPD8lsKTpIq36V3udUKLOoLNHjrPsJaRRfzGZNYUeyzJhhHHYucyHHEzhhG0d2/YJUzuHhUnYB2AjQWWOzw06dPuoe7lgDv3r3zs3rx4oX/8dBhXRipZqs/UdXUyP9XkVPVisAPRGConlbw7egG9C3twh8u5dXaxeEUhMAQgECRgFymDx8+5JMpgQ5YKGU+GU9PTIBlohMrt0PV3GTBUtZQTvicwJ1nPYdgMsfqmvEnmyOwujKsGdO7DqsaBNuRAF3WCvgnG7aKBPCsiog6J7iaBXbGWyxuUYtY5HtMRS96ZZEwxao1StB5MtioFmS7iIBxTazncaNF8tdKvOj8Va1Cx8zHcokGl6pMulPHTreZN2M5QvkE/tOLHwDAqfCNgTAEzkqAlr5Rs4eYUm2sY/L1wy0sTOdULV5lsr7GSLlhOuOhP6XXdzv1PXMOe/jocMN8GvkwnXOeT/HpZTvnIpkqCdgSWoHxcOPmijryClruaQO6SNfyZSWJJL20W0M2LsFVv/YXP6GnsR2xLOP2ylS1Mb2mRTsjahHtmvkRDQCZVxDgEo0V0La+smgwW9QpbJWszfuL6rtdhBMQ2w5hnBzGUYf9alvR09fyx/9mfpHtBas8juVfRBJtAOh27WJl9XOptS7R0PdL/YmoNiF0sXdRgDET6PI/TV20Z6OmqoGy81g5ApNiJ9ZTyEUd5sXP0DTVC+2iKV4yhwAEOhNQnyZfxTjEyK06tGPTme35ilvkCg7lRK3TxaL6riviUm8Z+5mJyTmWO+rq9wRtqi6Q0XK7whyB1ZXRrG6Sh951TL0g1e4E6LLyKrjCsJUngGeV59P6KRbYmvDS/BdtJayYKeOuLNUI6QckYDFjbkwYUHHtRLJ83VEL6e0EIOczEbD0MK6+i0Zt99ZpAotYscJ8Gr3/f+2d7XnWOtOuX57jLWBBCUAFhBIIFSSUQKggoQRCBYQSCBVASgAqWFAC0AH7Wo/39taSbHn8IVmSz/zI4VuWpdE5+hiNZJmCHI0ALX2lxg/i8WjDsZDnHI2+RsmC1Z9qyJs3by4uLvrwI1/M6nAww+xVBTMsZHWQzjkseLYQloTiqNsYN+Nl5C5a3r0OvHjxQi8iTYoh8yPR2/XG08HOzs4mhZwbYZZNhZ0wF28D8WctLDZgNc0qbwP6pQgpCLR/iEaB5+UcrenOGrzX1/ICNb6+UPWmUI462mt3k2wPWOR6W0qlkhsdZDp1W06ETU670GKDy+ry8tL9WcW11mkERGsn7bXQufwnO7G5Ca6JP0sdRUm+ptTlPEu7KEcXSAIBCGxFQN7z58+f28cXHRMmj7/6w60EIJ26CNirSl3lGpM2s5toTIxmwturP5nt7czZNVPxUhfkUHMEvCupq9Oy9Oldl3HjqeYJ0GUNqvhQw9YggT4Qy6pHkfOCGpiTdrq8Zn0wqhMDcyWdOkg5GwFLzX/69Gk2echoXwLaUWDp2ThEo1PTz58/99VX+blbqlNfioPbsbNY9dBKvji4QktWDbLtSICWvhJ+2x1Le44FlUiffNP+zJV6tz+u/R6vXr3S5+i0u/X8/Nz+YJMxZ3U4bTeuSf3OYjWZWgkRMis0c3YlEM4sA0tCg8DbGzcHi3nwQLRcTgVQR2Q5REN+5kQ2mNGk1BkWm0PDTtgcaWMJtldD4gpiy3GcD3ctBP5jiVR1nE3e2t2WQANd1axpZwPl3bYCkNouBNpbQp48gveARd6lah05Ux3ZaNykYpm+TpLUy6iu7avz8LTaMflUIRFub281Ob93757epxWN9SOjit/9FVLA2sVYr5HaCewiP+1iF+xkCgEIZCCgdRTt7Z47uMjhfn19nUE8siiQwNzaUmARcBPtqBTm/jvCJ+vNCRxzjoB3ZfOKtEmC9K6bYCSR9gjQZbk6Peaw5RLgel8C1MB9+Vty1yKOJVoXZ4FnAHPFjpeYxRJwV37HhHzy5MnYrWbC9cZdM2VZUxDjlvSKdgisocGz6wksGFvXZ1ppChgVlSoOsSEwiwAtfRaug0Ru27GgPRv5P88m80OfTtEeUR0Pd5BaNFhMzLBBLIOBdM6DWAgshwBLQq4u2h433ZIe+RotF6j9k5MTi39YH7hNJLzFg63X+iTn5gJgJ2yOtLEEG7C62XLcWJ0svzj/W76I7Ul4tBXQzIP3rP0o7dWu0kpUqTok9qzxODN2iaeTC66urjbM94BF3pDekZPSYoNlO4uOjVhfY72TOFIc2bi5KnXwh44Y9yQ35qIZtab9+t/9qVPShXc0mKgqfWOCpUUraoCYZasUJXlparXIQ7uwUCIOBCBQLwGtpmhjhCe/xnSLP13mjez8FC51Tx5+lkYAN1FpGmlYHub+oXIx70Mm+UOYI+BdyV/rts2R3nVbnqRWOAG6LIatSBXFsorA2eoWNXArkkdLB3PlaBqvpbyWXZ46rbiW4iDnSgKWXQeWTfMrxWjjcawy6ZENAIkqM0ZFIrAkC4GiCNDSQ3W0NLYex7GgT5ho94U2b2Rei9c7nLJs9Tl0vXwe1qUjhGCGJdIynXMItqXOOSxdISEsCR1n3Cykyu0iBlreBbs90zdv3ugTtvH48jPrFDPvLZv4I8a7Fo+lJDSmli4adkI6tsWmnHmaszuHWbOM3aVFgDIJcIjGDno5WtM9Wte8Q5UiSwOBWfXww4cPDXy/4oBFNlQEomxMQC1Fk67JyqapqY73XtmsvKMoXr58uXFhNk1O5dXxFpaZs5utVm7Ozs60G4y3Z10sGa4n63AGGY6QBe3iCFqmjBA4OIHB863evXt3cXGhwd1yjob2cGhh5uAYD1h83EQHVPqGRZ5lyrbh7tiQHkntToA5QqcCvCu7V8VQAHrXkAkhEOgIHLnLYtiiFexLgBq4L//Uuc+yPTphZj3CZDC1Bkl/AYGvX79anmpjzVQfS4i02aP5Bsf0bllY12L62ONHC4/UqKOhGCsviMbIhOGzWGFUhAAJgUAVBGjpVagptZAHdCzIk6ltq/qWibfvNDVqtbjHjx9/+vRp5XbZ1HImSn9Wh5NIhlqSncUKM6wWtTYmJ0tCFmeFq3TeAnBplH99QOuofKWEEqojUsuabIwaKLVHN3x8TYj28U4eA60zf8/Pz9fkMvYsdsIYGcI7AkdbVpjVIqgkEBgkwCEag1jSBtJ00/IldQgMETiaiSAGByzykOYJS05Aywz6m8xGSxFrVgX0UXd39NRkOMVpkZOlsETQli8BmZyr90npFBIdCKI3ZtvYBNaXiwsIuARoFy4NriEAgVYJyBuuj4p4pes3RshNr30S3t3wp9zu8ubf3NyEtwhpmIBr6DZcTIqWiABz/0RgSTY1AeYIHuH/OlfwrnhU9vxJ77onffIunsABuyyGreJrZeMCUgMrVbDemU8qOeZKUrwknoGAvsw8mcvDhw8n4xChDQL6VuTklnSVlEM02lA3pSiNAEZFaRpBHgikIEBLT0G1ojSP7FjQFlPtvri8vJRLM9zOkVSJ+mS6dokkeqkyqeQkno0AnXM21GS0hgBLQpP0eAtgElGBEY5sHRWojkmR3rx5oy/UxqPpTaXND9FQBxjPVHfTHdaGnTAJ/+AR2HJ88ApA8RcQ+M+CZ6p7RIZpUTIfbTA7WnmLqmwI0xNIvVGpz6iciwMWuRz4h5JEB0BYyqtFCO19scQcjKPZrxuuhQ33ZyHXOm9Syx6apRtP0Dg7O9OLtcJyfX3NCRr7KnGWrULvOktZtItZuIgMAQhUSkDuSA3l3pYLOSK0Ebw/ROzRo0faIWEpoBzrOubcEpM4zRCYZYo0UOqjlTe1yrBOUxMm/c0JMEcYRIp3ZRDLjoH0rjvCJ+vyCRyqy2LYKr9Cti0hNbBt/a4sHebKSoA8vjuBb9++Tcqg7/hNxiFCGwSMy+u9v72NUqcrBWOE2M7yQh+c2MGLn64lkjIEiiJASy9KHTmFwbHQ0dZuDX3CTeaB9qDmPKpPn1U74N4PzDB7G6dztrMi5o4EWBKKwOctgAicYm9hHRWrmohg2prrvUkURpa3eVu7Sy/4ePuBw0z1QlO6N4CwE0LghLgEZlnd7oOVXh+tvJWqqXCxD3GIhs5/0uDU/cklsbtKGMx2VwECHJBAaYfpZFDBAYucgSpZhAR0XLfcQGF4GLL4qEU5LNx9VKrbBe6P0UEY+rz85Gy5wyJif//9t9ZmCixIqDhCILCYAO1iMToehAAE6iIgn4Nrq0h4be/Wd/M8F7kO2zJaTXJcrDl9rC56SCsCuImoBmsIMPdfQ49n8xNgjjDGHO/KGJm9wuld9yJPvlUQOE6XxbBVRYVsWEhqYMPK3aRomCubYCSRHQnoAOLJ3Cc/MDiZQiER4g2WT8ZJTZZDNDhUpZD6jBjtEYj3Ue2VlxJB4JgEaOnH1DuOBU/v8mpeXV1pJ6r2beo9zGfPnnkRUvx8/vy5vnWfImXSbIAAnXMDSjxCEVgSGtQybwEMYik/EOuofB2NSSgrbtI3+OrVq7HHF4RPHtsheVSjFqRsfAQ7wQjqsNHYcnxY1VPwxQQOcYiGxksNTt2f3lpZDIsHlxGga17Gjad2JHDAbQoHLPKOFay9rI0HzS4+RMN7UO+pFsVQKyt6RdYolVZfuuMzdMB5UaU4uDCzbBUOMrTUFtqFhRJxIACBVglouNc2CC0ihgXUEVqWD5vIOC/hANBQfkIgsAmBWabXJjmSSE+AuX+Pgov8BJgjTDI/uHdlkk/JEehdS9YOsiUi0HyXxbCVqOaQrJEANdAIqvBoRS0lYK4UXluOKZ53KvEghMmN0YNPFRiIN2xSKZZDNPK85TgpagkRJs/gZpO91DSr3RU1apdQxyIyYFRE4HALAs0QoKU3oEocC3Elat+m3ivRt8r//Pmj0/30idakU4+j7f3ADItXv8V36ZwXo+PB9QRYEnIZ8haAS6Oia6yjipQ1Jqr8h/Gdt/ronXbnjj0+K1yG4tu3byOPyPlm8WdGUtj2FnbCtjxJrUACs2YZBcqPSCUQOMQhGiWAdmVoYLFq1upRA+V11cd1pQQOOGQesMiVVs4GxD49PY1PSrsyamqqKeWC8nqHaBj9cQsyWvDIzc3N48ePLdu8NBp++PBBBDg+YwHn1I9gq2xLmHaxLU9SgwAE6iIgQyVu8MgesJRITnZ1p5aYxGmAQAOmCG6iHeshc/8d4ZO1nQBzBAurI3tXLHwyx6F3zQyc7Koj0HaXxbBVXYVsTGBqYGMKNRZngWcAc8XIlmhlEtC2dYtgT58+tUQrP068jc9yrJVf2AUS6kgIbSSYfJBDNCYR9REYI4Qi3u56VlyIABWGagCBIxCgpR9By30ZcSz0KCwX+naaPtGqr6ToQA19Gu3du3fa8rHtmRqydS8uLizCtBEHM8yuRzpnOyti7kuAJaGOv/o33gLYtyouzh3raDG6oh7UN+0+ffoUtzRkyE0ePjtZKPmunz9/HokmGbS5d/Abe5Gn5t7CTphL7Gjx422hChqzVkYaKG8VSmlbSA7R2EG/swYzToTaQUNk2SKBWUPmrMG4WFoHLHKxujiCYMaDLbzjMCxkdCSkOxSenZ2lnnNapOri6EjyV69eWeJrZUXLIefn55bIxMlPANtsQ+a0iw1hkhQEIFAdAe2o0KJLXGxtwnjz5k08TndXZoZxN7klNeKUTABTpGTtlC8bc//ydYSEzBHsdeCY3hU7n5wx6V1z0iavSgm02mUxbFVaIZsRmxrYjCrnFmSWZ6BLHHNlLmTiF0XA+H2CchaFV9Jb0MZX5ljX48aDp/XSTl3lSift5I6mWWNEOjn3TXlWu3N3pOwr9i65z6owk9VvlyKQKQQgMEmAlj6JqJkIOBbWqFKfRtNpF9ry0Z2p8eXLl+5MDcvn5eL5atNs/Fss8cfruosZZtcXnbOdFTF3J8CSEG8B7F4JFwuAdbQYXYEPylqThRaxzeTh0Tm8a87RkB2oz+vGy64TNLQHOB5n/V3shPUM204Bq7tt/VK6FAQ4RCMF1Yk0Zw1mE2ntdHvW6lHERtlJfLI9IoFZXymZVcOLpXnAIheriyMIZnSQffz4ce681Dt3w5hRBuZaMnn79q0lI8msGXUz27wsRa4uTgO2WSHMaReFKAIxIACBXQjooGvj90O0NmP8dEn8TOtdikmmKQg0YIrMmkTjJtq2FjH335YnqW1OgDnCLKRGp0dL3pVZfHJGpnfNSZu8KiXQZJfFsFVpbWxGbGpgM6rsCpJ6poy50liFOVpxtNd5ssizKvlkavtGiHv/ZnUX+xYkUe7adz6ZstGjPpnOQSLM2kLdKpN4u2u11MvKNau/pctaBpmnILA7AVr67irIIwCOhW05691IIdWZGvr2iY6R0tFvl5eXi22MFy9ebCtesaktRlRsidIJRuecji0pb06AJSHeAti8UuVJEOsoD+ecuegcjXh2Or5ZI+zc95W6NPXp3/joLDvn77//znCChuSJS+JBwF3jATnCzwas7ln1li3HR6jVqcvIIRqpCQ+kP2swK/MA71lS0VUNVAKCshOYVQ9//PiRXcDtMzxgkbeHSIpmAjoh4uzszBLdOxQj/ohWINxNM6rVhXxh5vz83FgQuQ4nv0gfh8DdDARm2WYZ5Kk0C9pFpYpDbAhAYD0BuSO17XuWlSILx+LE1MREJ26sl5AUCicwyxSZ5ZDJVvBZUs2aq2YrQr0ZzeLZhrujXmUdUHLmCHOVfjTvylw+OePTu+akTV6VEmivy2LYqrQqNiM2NbAZVfYFST1TxlzpUXNRIwFtZZ4Uu6VDEzjRIK5udz/AWEx9Q3Ls1gHDJ7cXW1Yfmuc2y+vePI14ATEq4ny4C4E2CNDS29BjvBQ4FuJ8Vt6VL1SEr6+v9UKmNocYXyZ3M5UJd5BNpJhhrt7j13TOcT7cLYoAS0JFqQNhjASwjoyg6oqmg1EmN78pggZZnYhhL5psPKUcP/VM/mqlPHmKhz3TeEzshDgf7s6yumctWWZjO0uqWS0iWxHIqC4CHKKxg75mNd3JAX6HAvzP/0wuyLlSzeqa3Qe5hsCGBGa1u1mD8YZCbpvUAYu8LUBSm0vg9evXlkeMZ090SXmRFyw/WESaG0fvsuqjr5anOEHDQqmEOLM6zDJts90x0i52VwECQAACexHQblQNDXOPl9biomfnjMn/9u3bz58/j909Wvg950/rFs0UvwFTBDfRjrVxVv1pw92xI22ynkWAOcIsXH3k43hX+iKXeUHvWqZekKo0Ai11WQxbpdWuo8lDDWxS47OWEhYcFoC50mS1OU6h9NbZZGFb2mg0eaKBPiwxCaTVCCq7xbXIIRpuBZh08c0aI9yUW7qeBWHWqN0Spa4ss1hNVr/2+FAiCLRBgJbehh4jpcCxEIGz+S1tDtFxGBoTLy8vZyWuvR+z4lcaeVaHgxlm1zJmmJ0VMRMRYEkoEViSFQFnP+C9rTYEYh01WbW0jdbdc6v3dMb8rvI36kQMmW2TR2no+AzVFhkwbsohvTdv3nz9+lWbfsNbiUJm2VTYCYm0UHKys2pImVa3ZV2gV0FLC0Z9objITIBDNDID/ye7WXsgZnUK2Qoza4id1TVnKwIZHY3ArLfaymx3c1V2wCLPRUT8bQmoylk6fJng9hdBveloCYdoaC5tXM/QVp6DHB++bUXaJTVL1e0Fm2UF9U+1fUG7aFu/lA4CEIgT0FcElznHddi50baRQ1/O+rgY3K2aAG6iqtW3u/DM/XdXAQIMEmCOMIjFEngQ74oFxb5x6F335U/utRBopsti2KqlyrUqJzWwVc3OWm6etUjREcNcabXmHKFccnVaGsgsj1nh3CbbuAVI4WVcLN7d3Z3l2dPTU0u0g8SZ3PSsZYuDoIgUc7Lduc8efAMARoVbGbiGQKsEaOmtarYrF44Fcci/oUK7RK6vr2VFnJ2dGSuYrDi9e2mMXG80zDC77uic7ayIWQIB1VhLAy//HQHGzRKqU2oZ0HJqwnul/+rVqz5r2WB6T0d9TsQY+/btm3be6pQWuRZluali6CUm2WP6r2d1doZ6NrnR9GZQxD0rN7WOhFbkPus8F9gJeTjXm8usBZRIDd+RwCyXrMUI2bEsZF0FAQ7R2EFNjx49suc6q1OwJ7sy5qwOdNbgvVIwHodAhIDdSphcco7kUtStAxa5KP4HFMb4Iqh3NMYYKM1U3eFGU9xlb6iOpb8gXF/C0Vza8qAOtvzw4YMlJnFKIKCqNXYWaSheM2NEWLRlIbSLZdx4CgIQgIAIyBdvce3JIjJaWVCtlABuokoVV47YzP3L0QWSdASYI6ysCcZxv17vyko+2R6nd82GmoyqJtBAl8WwVXUNbEB4amADShwrwqylhGUfUMJcGYNPeOEEtOfYIuEsj5klwR3jTDqBy9wYloeY5RANe3eXR+bdc3E3UQwKs/u2ikGpMgeyAWAWcHsrm2XhzJKByBCAQGoCtPTUhPdKH8eCtpjqxcju2yeikVkRMjkkgH2bqHFlJ3Mpts0OM2wWTzrnWbiIvDsBloR2VwECWAhgHVko1RhHRlfvlNBLH51Z1Rljcjjr27eRQskD+fr1a70E9Pz5cy3H6L/O49DZGTplI/KUnLoy83Toxl6vxGInRLTDrVkLKGUuQEx6uV0t79UMXRm4rp0Ah2jso0H7YDarU8hWGHsHai9pNuHJ6LAE4paxi8Vew92nCrw+YJEL1MKhRDI6yD5+/Gg5/NtbMzAmnhS48QQNyaA5s6blSYUh8W0J2DvM3gWzrQD1pka7qFd3SJ6BQDNWZQZWh83CuJ1C5pNO3DgspSMU3O48wU10hPowt4x2U5aBaS5b4i8jwBxhGbf+KaMDpF7vSl/Swi/oXQtXEOIVQqCBLothq5C6dFgxqIENq96+lKCNmMtWlDBXGq4/bRctvjW5K7vdV1YFK73RF5fT3mPE06nxruUQDXt3VyOBBTLHK8zkoS0Lcqz0EXvNiSOttPizxLazwsM8CyyRIVAUAVp6UerYUBgcC2/evOl4ahnd2266Ied4Uufn5xoiLWaYcX9IPLvy79o7HMwwOyvMsPJr/hEkZEnoCFpuoIxYRw0ocbAIOgWjD9e1u6qit+s/f/6sozT0yd4+zpoLDdCfPn3SgSwy89aks/JZ7ISVAJt/3L6Mwpbj5isDBbQQ4BANC6Xt49gtszInvXa3hX3Y3p4yKULg3wTstVEmguUN/38nX+KvAxa5RDUcSSZNR42Tz8kVC0073R0zWmM4PT3dl6UOsLRs6pKQgrC7tPuyqjH3WR1mjQVMJDPtIhFYkm2GQJmOp2bwtlEQefD7XR3xEun06/wfTomLxN0NCeAm2hDmAZOaZcq24e44oJYrKjJzhPXKatu7sp5PthToXbOhJqOqCdTeZTFsVV39GhCeGtiAEiNFsG/zMK6shXlhroRMCKmCgHYzT8qp7wFOxqkogrule1Dswy4lyONtKXtj9WGwDswKjA8x+hTnrNQajjxroGyYg6Vos1jhYbYgJQ4ECiRASy9QKetFwrEghu5+Th0+vp7qshRk82umM3mORjNb0+OUZnU48aSavzuLFWZY8/Wh/AKyJFS+jpAQ66jVOiDNui+xDq6qaCOuoslv9u7dO/sI6xLTkQR6VinoSI4SXgWyl+IgRqarLK5FgC3HVAMIzCLAIRqzcG0W2T6Yuf6dzbJfnZBrf8QTs5c0ng53IbCewKyVdXslXy9YuhQOWOR0MEnZSMA95THyyOQhGl4E4/m1kRzX3zIWTRkZX4VdLxIpbEhglsXCgkRPnnbRo+ACAoME4hsZBx8h8IAErq6ujMOQ3el5QIy1F9lYB1RM3ES16zqF/Mz9U1AlzcUEmCMsRuc+aMToOU/cFLprL0IJ3pVQyGJD6F2LVQ2ClUag6i7LKLyY4/ItreK1IQ81sA09jpXCvtZs9wl4eWGueED4WQsBi3fL/gm1Wkodf5vO3mPUUl6jnO5HNSKPLO4nI2m6t7QtXi8C3bt3T1vtq1gFjleYeGVzC9789ayaU4Xq06kMoyIdW1KGQDkEaOnl6GJDSXAseDBlJu04psuk1BfLJ080M9rAXtHq+okZZtcXnbOdFTELIWAcerxF6lB4L0KeVWyj8JKWJaFQZbWEoOVaNDVXzg8fPvSPyHX86NGj/qd3IZPs4uJC49MtmwAAIABJREFU7r4/f/7ojDM9eHl5KeNEHjPXTtO1QhSu/kdNXjEV/+vXr3pWKXhp7vUTO2Ev8rXka7e6LYsy+Usd93K78thL6j7FNQQ8Av/r/eZnHgJaeLNnJJ9OOcOwxJY8lk8BdAUs4fwtO2pitk1A7Uhjp9EFKTt4VjstE90Bi1ymIg4llRqOppSTFq0ixM9o3MVBFtHUzc3NZKG6x3W2ZWRmHsli91vSSD9BkmtAXoDdRcopgLRmqbqdSKoMDYwR6/HSLtYzJIXmCdjnTc2joIBxAnLWaxiarDAaqXXixvX1dTw17tZIYJZpgZuoRhUnlZm5f1K8JD6LAHOEWbgikVv1rkSKXOAtetcClYJIZRKot8ti2CqzRh1HKmpg27rOs6ECc6XtWtRw6SxLrrP2B1fByt2iHQp82PO4Lbt35DlXdxdC2zDk1atXnXNeHnj56stfJY8vJYjYhnCqTooNAHb1YVTYWRETAvUSoKXXq7sxyXEsDJKRhXl+fj54K0OgzA/teo1/HMUyIcogatIsMMPseOmc7ayIWQgBloQKUcSgGAd/C0BMsI4GK0YbgR8/fuwLYncdq8vS347GYS/zsgvshGXcjvOUqre9sGw5trMiZqsE/tNqwcovl/3APL3MX1Rx7B4cvUhclOQIAwF7u+vfJK8d2gGLXLvKGpBf5zVaSuEdk+E+cnt76+780GiiSaAbIf91RFpPGPshpt6Du/+Uf0HCd3/aKrS7PPkFsNstpdlm+Vl1OdIu9iJPvhUROOzO14p0VIioMnXc07IjUr19+1YnXkcicKteAva5W2mmCG6iEmqdvf404+4oATsyhASYI4RMFoc06V1ZTGOvB+ld9yJPvtURqLTLYtiqrqY1JjA1sDGFesWxz9ztCxNeFt1PzJVBLASWTMDo25y1+7Pk8vayxfd2uyvj/SNHuLAcopH6K3Oqk65788GDB+WTdwUOpeUQDZeJfZy1j91u+i1dY1S0pE3KAoExArT0MTKVhuNYGFScxcIcfHCrQL2lGbdgD7KPCDPMXqPonO2siFkIAZaEClFEKAZvAWAdhbWijRAdEOMW5MmTJ+7Ptq+xE9rW7/rS2WtIac7PuIvbJWOfWbhPcQ2BkACHaIRMMoXYuyp715BHdLuPyV7GPJKTCwTsx8jZ63nhVA9Y5MI1cgTxjN9mkbNGB9oNAvG8GLuPJt+/fze+aaaPCLW3qWtQR00G2muasT40SakvFO2iR8EFBCIESpvKRUTl1u4ETk9PjSNRfMvF7gVBgMUEjBVA6ZfWt9inz/YyLsZ42AeZ+x9W9UUVnDnCtupoz7uyLZ88qdG75uFMLg0QqLHLYthqoOJVXQRqYNXqswhvX0RYOVPGXLGogzhFEbDs1GzyCIB4oUpz9+WpMxoNLaeHpPaHezsTGtiFH69seZRbTi72cdY+dpdTum0lwajYliepQaBMArT0MvWyTCocC2Pc7CvXYymsD4+/Xm6xgdfLsHsKmGF2FdA521kRsxACLAkVogjE8AhgHXlAWvqpd47c4lRxBq4r8Jpr7IQ19I7wrN3qLm0Nwj5xs5fxCBqnjGsIcIjGGnqrntVLtsaFK3vXsEog88OWVW0lpheJ9RaQOVUiQiATAeMxVDIRxl7vzyToUDYSSc3q0aNHdmtYyRywyEPwCMtKwGiqeltSOhHlxXAHPo2Vu48m3tw7gjL1Jh4v64OsqXilTvdTvavRNjPaQulELSFl2kUJWkAGl0CZjlG23Lk64nqSwM3NjWUkkgEwazowmS8RCiGAm6gQRdQrBnP/enXXjOTMETZXZWPelc355EmQ3jUPZ3JpgEB1XRbDVgO1ruoiUAOrVp9FeHedKxJ/kw0VmCsRwtwqkIDFZ97AKQYh+XihDvIxag+LcTRMvf7+4cOHXjB1y1ov7n+WeTG5kenp06dlSr6LVGwAmIUdo2IWLiJDoFICtPRKFReKbTSl9GBqa8qTbffdjNr4rd2nnlSZf2qza2Tjx0GMf8ywWbWOznkWLiKXQIAloa20sPu4uVVBSkgH66gELSSSwXtr4yDWVA8TO6FHwUVIgC3HIRNCIDBGgEM0xsjkCDfOH4x7LHJI/N88jPIYS5dNbDKCQEfg9evXRhTuYrnxkdTRJLwaoPy8muZdXV0ZsztgkY1kiJaOgHEIePPmTSiDd7KGMakwnQ1DjAOfcnzx4sWG+U4mdTQvwCSQ9RHiJ8H36WuH3+T+pD5yqxe0i1Y1W2+5tLWxNOHVUZR2dGtpiJAnJPDp06cwMAzRdOD29jYMJ6R2AkbT1z4K5wFilMdYujwyN5kLc/8m1VpXoYy9gQrF3NmoWWPPWYt3xVjq0qLRu5amEeQplkB1XRbDVrF16SCCUQObV7RRxXZLI0LMnkgza98RGtwqn4C343lQ4CaPAIi8RCcIemXigCuPlq5SSz/3798frCebBH7+/Nl9XyWzv2JZESYXnpISWybzvk+xAcDOH6PCzoqYEKiXAC29Xt15kltMqe6RzBZOCbsZ7XA8qhv+jJxdUuYngjYse58UZliPYvKCznkSERFKI8CS0FYaKWHc3Kosu6djNwAOaB3trp2VAnjnMrvevJUpV/E4dkIVatpRSOOgbO8k85TFKI+xdHlkJpfaCXCIxp4a1Dvwlne9NMbvfjBqj+nr169Gm8M+VPeJcwGBDAR01FbEQekKYD+P0H0q6bV7uMDk0ngvyQGL3Jedi70IqNbFP6fTCaYBRRtTPCHdeq5bJRi+lu1cXSmM3YtX5MU/7f3A4iyO9uDFxYXFNhMW48ytYYC0i4aVW2nRClxmtjeTSpkjdgoC+hzHu3fvLClrOedo+6q98hqHbAvMcuLgJipHFzVKwty/Rq01JrPd+GHubFR9Y94VY6lLi0bvWppGkKdYAtV1WQxbxdalgwhGDWxb0eHK12B55dmwfzJhMIUuEHMlAodbBRLwdjwPSmhZZR58sORAOX7j4h1w2dey2JragfD27VtXLyXsTHDlGbyOV5Umm88gB3sgGwDsrDAq7KyICYF6CdDS69WdJzmOBQ+I+7OEjd8RO7bJfQ4u//4aM6xHMXlB5zyJiAilEVCltUw/y3lHgHGztCrkyrPVhkC07FJt+9qu6zY4YCe0ocd0pWDLcTq2pNwYAQ7R2FmhxpMmSvDpdKSM3yfRAaKcbb9z3SL7cQLGA261Zu/NysaTzHHH+9b0rA+wHLDIOVRCHlECxi0m3sYU1XP3qKazs7PdRxOdY+WKFC30/2SWNr5FJi4qd8cIGG0zy76usSwaCKddNKDE9opQ4DKzZTdwe4qgROsJaCeBTCBLOpGNF5bHN4ljaXqJTs0v8OicTZAaTRHcRJvQbi8R5v7t6bSiEjFHSKSsZrwrifjkSZbeNQ9ncmmAQEVdFsNWA/Wt6iJQA6tWn0V445zd6AGw5Ii5YqFEnBIIqAO0iDFrI4QlwULiPHz4MCJJ4Zu/9b0lbcY9/++fLm5ubiJlsdxSgpZoSX3gqpDugq8UpC3pFqn2jROvKvFqtq/kO+ZuHHPd+rCjtPtmjVGxL39yh0AeArT0PJyT5oJjIY63hI3fEaus1X0Og0rBDBvEMhhI5zyIhcCSCbAktIl2in0LoLoNgVhHm1TIMhMJX+g7oAMHO6HMylmOVEar27h8maFcvJmeATJZhAQ4RCNkkjXEOH8wdhAZRDd2msYuOIPAZAGBkMDp6anl/Es9WE7TkzBv3rxxyzJru8ABi+yy4noXAnr/05Kvt2jx/v1796kSRhP7CRoWn5FbupXXcgrYZVuZ16Eer84226Ua2DOlXRyq+exb2AKXmQ/oq923DrSUuywiS/+pg1qur6/3LXjOpucdxmFBtC+cZblXZ4rgJlqm6ERPMfdPBJZkLQSYI1goLYjTjHdlQdnLeYTetRxdIEnhBCrqshi2Cq9LzYtHDWxexZb1Zbk1jB4ACy7MFQsl4pRAwHLwtFpH5o8WZCMTeY9OMhT71oS+gfHo0SOdbKJvY8gTqD9dvHr1Smpa4522dJXCkvREFW9ngnEzerYKM5ZRvKokJTYmUvnhxjHXWC0zlNduLm4uDEbF5khJEAIFEqClF6iUuSLZR4rMS+rl7Gb0LL25hNfHj5CPzwvWZ11UCphhdnXQOdtZEbMQAiwJrVdEOeNmWJbqNgRiHYVKbDhE6jaez9sMBOyEZlSZqCDVWd1aZbCgKOFdQoucxNmdgAYFrWTp8PfPnz9HTvPnEI2dNaVlRe/F+EGBtJYc0eLgIykCVaviq3FdpipRq6vaKaiS5i4EjGufWv7fRbwwU/UA7p4SOVLnfgTjgEUOMRKSmYDRHO8XLVTP3feNF9TzFAX0XteMZJF5hcNlFZGKW3MJGG0zuWBkas9NPEV8i222eb60i82RkuB6ApEV6PWJL0hBixx01Au48UhHwDgYKbK8hPsuCViann2ZKl4BvHRyLtfFBdv2rlH7uIm2xd5Sasz9W9JmXWVhjpBOX214V9LxyZMyvWsezuTSAIFauiyGrQYqW9VFoAZWrb5J4bVw4HkwBh/ZfEMF5sogZwJLI/Dly5dJkRo+AiD+oRd3N8gkpWwRzs/PX7x4MbgWqb5O3mnjOzOhwMZtsunW37WI424HUkaLyxKWLmlIvKrEq1lSwUpO3Oh1V60+8gaAXoMYFT0KLiDQMAFaeu3KxbEwqcF+P+pkzEQRIpsZLFssEkmVP1nMsFnM6Zxn4SJyCQRYElqphZI3l1pGK4sb3ILISycyhkZSwzqKwKn9lsyJsAiWl3DDp6oOwU6oWn2phTda3Ww5Tq0I0s9MQO+fag3r3r17WljUSpYOf3/+/Pnjx491Lvygn59DNDIraCC7q6sry7Lf7j4diW4xNVQWlWignARBoCQC6hMtU3ftBtBBRCUI7p2hZRHeE/uARfYI8DM/AePXWvrBxRvpFtTzFGX0vDMpsliWZsnus2UlKuepimwz4wFnm7OlXWyOlATXE7BMqXJWXW9QW19AUjgaAW3YffbsmaXUcv1YoiWKY2l69mWquJDeXm1L1vEEi71bkSnSW/IRmLiJInBS3GLun4IqaVoI5DS0LPL0cRqYO7fhXek1UukFvWulikPs/ARq6bIYtvLXDXJ0CVADXRrbXu970mhXFstMWW84b/6qNubKtnWJ1BIRiL/832Xa8BEAcX+v5/xMpIJZyeqzLpNHXWgpZMGOGm1ttJRXL2wM7pKfVYqxyN5WBEvvPZZU5vA4uoaPoVnJuSKv+14bAHrCGBU9Ci4g0DABWnrtysWxMKlBmUz7uggieyT0IfFJ+VuKgBlm1yads50VMQshwJLQSkWUvJPBsisvMtjNIuM5OixZh+ljHYVMWgoJa4Wclvsae/nxYifkZ15XjhVZ3RZXPFuO66p+u0irOq/zMgbXsGRa6MUKna/hCcYhGh6QfX5aDoXSEfg6CH8f+f6bq3IfrFueSO/evfNC+AmBMglo6LWckqiziHaXX3sIvNbnregbJTxgkY1kiJaIgGZrln1O8lx0e2u8942X1fPNy2LpKLpMM7tgLMbD5jSOk6DFnpEHU/3zvkws08gUEtIuUlAlzZUEStsX6A1qK0vH48ckYBmMREbuns3fu7ADtzQ9y+Z4S47elyq1h9vyVKVxLJYebqJKlZtBbOb+GSCTRUiAOULIZKuQNrwrW9HYMR161x3hk3VFBGrpshi2KqpUTYpKDUyn1t09ctq1aXGDJJITcyVd1SLlrQh4/r3BZC3+xsEHyw+MF817YWD34sjnbOnQJKe8lHOlNXaD4f74uRmNxVd37e7AUUbhfsqxZ/cNj69Ny8ZId+zIvgXfJHfLmsuRNwC4kDEqXBpcQ6BVArT0qjWLY8GiPlVyS7REccbM+/jJeomE2T1ZzDC7Cuic7ayIWQIBloRWasGyN2xlFosfj3uxumSNjqNJGTyH4bINgVhHk5yrjjCo332/PLcLT+yEXbBXlKllWGHLcUUKRdQIAS3oTK5MaQ3IW/fhEI0I0ny3ZOpZXhU2riMmkvv169eTKasURzskdZIJEYoloMVji5Ugb+bt7e2+pfBan07uXLbyfcAi76s4chcBr/aOMZEFo4bmHkJxdna2rJ6PZbE4/MGDB8ZnxxY/jI/PiqZjR1xcs54di+weCjvobhh7sMlw2TOqhJNF2/egJVUDd4PXpLQbRqBdbAiTpLYiYPGeux3dVvkOpqP9lzkHhUEZCGyAgNYajRs75CvYa85i3Me8yZGg7tqbMd96qwFuonp1V4LkzP1L0MIBZWCOkFTpDXhXkvLJkzi9ax7O5NIAgSq6LIatBmpa1UWgBqZTnzwkm7ggFkto2fKhdV6LJ3OBDJgrC6DxSE4Cap6WxU3LFxpyir1hXmqk8RXY+PkIG0oymZSWIO370xZ8N9WYuH3EnCyRF8EzWY1+eC+RXX66TvJQgGO+kxlyGAthA8AYmTAcoyJkQggE2iNAS69ap3YzKefGldJ2M2pP3Y4G9tjc55gGG2aYvcOhc7azImYhBLz59ZhU+74jwLg5ppdIuHFj3ibeeNfXYcw3lBwth0xaChmsGDJ0j/buKnZCS7U6RVnYcpyCKmkWSOD6+tr4Dp2i3dzc9EXgEI0exc4X0srkYrCmGZsYmguKKl/S5CqmTBO3bi3IhUcgkJmA7GZtVJrM1LLhaTKRxRG8d6S1r0I9/uLUDljkxax4cBMCOrsrvhmoy0V7a7y9KUbP2iZCxhMZnHjHH8lwd3JQXiCDu3hjdyctyKiWR/Q28mTtVdXVq/J7lch+iqqr3E2kpV1sgpFENicwOZ/Ktj/AG9Q2LykJHofA1dWVscvVnGWXLSDGTR7emfHLNOgmMtnel2VR1FO4iYpSR3XCMPevTmUNCGwcsDKXtJm5cwPelcyqT5QdvWsisCTbGIEquiyGrcZqXXXFoQYmVdmOq7paU3D3+w4WU46UNeu8g2m6gZgrLg2uSyPgOvcisulk4cjd2m/FvamTfUi24iddqfc+rREp1ORCbeTZyC3twHEP/pBSvM+RRZ7d/Va8HVm+E7t7EfYVgA0Adv4YFXZWxIRAvQRo6fXqDseCUXdJzdq4DK7B6caMzwjcmI1dY4bZFUrnbGdFzBIIsCS0WAuF72QwDlhxN4URjpvI4g2BWEdG2pVGG3tdQhaXxs293rHdBSZ2wi7YK8qULccVKQtRlxHQixKzZvr6ZnY/THCIxjLmSZ768OHD5BLg2PCfRCAnUcuH1j99+uQ8wSUE6iCgjUqT0y29e7zXqrk6a6/Vr38n84BFrqMutiulccOiuytIvoxEn+FagFmnNtp9K3L3L8hi7iOy/Pqz04yOKksWP3/+7KNNGiR9zLYvxha03FIba7j7yCbXGpg2PxrDLhjtws6KmDkJTO4OzNNqdLZO30urO7V01HkEc3WRP0c3d65nEZCjwBJfOvUmDpan1scxjgiWITUujOwft95Otvd4arXcxU1k0ZRbMSzxjxOHuf9xdF1ISY0jQictc+cFWjPOPYv1riwocpmP0Lt2emH8LbN+liNV+V0Ww1Y5teWYklADk+pdfjm9HZ00i8HEtaQ72fvJVWj08wxmYQzEXDGCIlp+Au5sZSz3yZ0bYw/WEh73amY7BzyOS55Yi7LiiUTurt/xEkl88pa3AydPzzwplT1CvJJYFqTsebUa07JaMTmmJ4Kz7waAsFAYFSETQiYJ4DKaRFRaBFp6aRoxyoNjwQhKLgIZt8bI20YbnP4XtSd22/JaUsMMs1Dq4tA521kRswQCxgmU62rI3B8ybi6oJ0Zolr49nvtWGwKNAnfCsF8lrpQC70ZcXqqE8rjm0WkhZLATOkXgfxirkGw5HiPjhlN/XBp1Xb99+3auwP3JZXseouG+qzm3AE3G1xcVBv0mbmE1xutkIDckw7VynDRwJXmGL0LQT2VQtz2LZtSh6j35urjcqbvY1vIsuJy1a+Ti4sKuo7GYByzyGIp4uAs/HjPz3WIFG+RgdJC5z15eXro/d7+OzL092SbHcS/+sp/uyVbv3r2bTCS+maZ/3K1X9nND+sfdCzcpN7y6ax3mMrmRS77dq6urzEXTkNS/om/Muj9Czxh/MhrtYhLRoSIUMrOzVMsMC+TuQQbqQybtTFWVQgB6lTZ/Z14ph9RiazCy1G2pT0PSJpMFryZM/jw7O5uMM+lSmEzBG/gsmU6muT5C6maCm2i9jroUUmsqlDN1zxDmOBjC3D+/6gcVcZxA44AlIMydF9SKBrwrC0pd5iP0rka95O+ECxl/jXzajlZFl8WwNbcS5m/UcyVMGn/z4lMDk+pL3rnN/eGTAntLuoPxZUVoL+/grW0DMVeMPDdv2sZ8DxvN/arkGIT4GRNjT1UUHj8lxIIoQ2HVh8zKxbII0ieoJU73tZk+fPAiRSPVGOEmq92TeXrmwQIuCIzTK+c7JQuKlu0RNgDMQo1R4fYYY+gsccaeXRZucYDkl8pelvyyWYjZ5c8cMwMuWnoGyCmqDY4FI1V3A4/xkfXR9OmdwXq1wGu6XphyUsAMm6ULOufBRjSLYdWR6yr+gs4t/zsCjJsLWoRlb95cJ1IoxoYbAtFyiLeZELnvIvrVazIy+bTNUm9z6Ix1bRHXClH+RaKctLETjLTzj6cl+B/YcmysHpPRiq0/xQo2iXSTCAs2nfbvA252iIbx/Uy3wPnV5uZe5vXp6emkOvXqrDws2eRXXu7LuoP5qj7pNPTBW9sGWkYU6tW2zCOpNaMOWdXajjC5tC/bOmfTE3mdEufODCXh+qlmp9ADFjmsyZa+wlLJw5RXhhQr2OJyyRCPTFwHk91l9WJQki7Q7uNz22wkwTW3tLWo7wokmPBOHnhh2XElZ4Fry63co2ZpO5aqvgbUVs/KpTJZAXSgXc4BQv6dBW3E1e8mcCax9LnQLnoUlV5U1KItU5K+C02kDtlvfXNT/2w80aB/JJFUJLuGgKUJrEnf8qx97VBbflUJLWluGMcyKsW39lqEcV0lalwygSxPrYlTiK2Cm2iNEnmWub+lDy+ksbdRXZkjJNVjA96VpHxyJk7vmpM2eVVKoIoui2Frbu1q2LLaxSCkBs6tgZPx3XVe6dTirJhM0x7BW9IdfPDTp0/Z3m3GXJEKLE3b0rMNapPAZQQsHsK5a8rLJNnxKfn6IrlbEEUe3+rWXDFmdbmvX7925YwPiJsvnWjZ110kUn2zrCu5Au9+HWESP6Jld8mLEoANAHZ1YFSUaS1Y7By7lom5I4FCVElLt7T0QpTlVte4HeXGPPiuLRm3GvpdIBmu+1d03LzkuMgviStACdeYYXYt0DlX2jlbVFzgmGIROxKHJaEInMFbVbwFIMktDp+5TqQQyIYbArGOQrwthUzqV04zvc3x/Pnzx48fP/jv3z3zn4Zd90/dmlZz5MiV51A7wLUApM/Sq+XqVZFCzuaQtEd7/7GlypyhLGw5zgD5UFmUY77qNboFwugRHbH0j8r+bPRnf6mjryhyE2yUeWvJDDpQem66kDPl77//zlBsTUHdHSeuDP21VJ9Bki6LSWEklcyjbPIcPKPG1GF5yTxb01PVcueEXXPT5qptq9wBi+wC7DuxyEXO/q2XLSJPf2sXwXoJF1yE9bkvS3ihs0sXZJH6Efumk6Ta8cZl/VTBlWOI0Q3RBqBJPuph3EfUP0w+EonQ2AChkk5u2lORO3VEsGxyy6sDrtbi1+/evdtEADcR2oVLo+Fri6LL6bonD8BOKqrmaG5L7Iy3SZH0iE4EyFmFPDldmd3rzFKJgHoqV4Cx68yeBHEYk6QPz6C+Pi/LRYo+P15GS0exRiqv0iY1t/qSFoUaN1GvF+/CqxtjWjt4h3bkuX97ExOvCRT40zIidE01aWfuzZuKnTvP1WAD3pW5RS45/pF7V8bfkmtmObJV0WUxbM2qMA1bVmPzCDd8zZR2jDM1cIzMYHjcw9b55z0fTjYPkqXHS1GFBkG5gUc2V8TBbcJj10lnJa4uuBYBzcvGFOGGy9RsHle8/y+h+PEu19VXd23fx+I5OYVC5fV6by/9DYF43XW2td0NixCfi9GnzUXNBgA7sSMbFfE+quuy8m9V9To0r+fsf+YfVePdVC/YwZds3KbXM4lcZJtKHLml1+vxiBuWbr1KaifsviLjlnTsWjXcbX1Jr8daU7bmnLR0mySOGWbHOFad3KquTizboB8aIfb5oL3UXcx6O+fJkrrqG7uurscI68ZY0RSedPdmhD/jZgTO2C0LtDXV1ZtBrLdYLAJ3lXN9XmPQFL67dRSRrepblhl6pPPZ6pZGKNU0VSENgt1mpL2oHtlO8HqPMeUe3P/geeNDStnMSK9XDCVRSNJu2Wuktdef/K7IyRlcp9MMsxJLvxepYJsdomGZq3hy6BGvIvKzJzDZW6k3Tz3iKv1JOyNnPyV5vCo0+DP/ONdr7VAXTapDhuxgpXID8xgKoTchUVs7YJG7dmq0ezTYZ27XxQq2noPdTpBlsz67zVOYZW+lG6Bd/07veLLINgnEO6FzMn4kQpMDhMo7af1nsEDE1rPNVCUmBetGMcWMaG3ZLUvd68fQg7eLZYQLeapXYuSinJmdZSTNUxv79R7jftMMvoO+RoWm5phy07HqhXEvvMFoTKqcDiARGBPDDc9gvbg2gJv12HVvJ7iE011bKtWagdJrRxnai6UzEfyctRE30WAFttS9rpkcvEM75tzf2Iev6Z0Gq+XBA5kjpK4AtXtXUvPJnP4xe1dBZvzNXNPqza78Lothy167Grasdpz9UQPtNVAxPc+A5w/p3CChNjVmzcplQWSLPZDZS+OWwiKeuusMnpbQfki09t0VP6wMXp3pfuZfCHa1c7RrY6d3BCxxL5+a7e4Q4l2u15rs7ShsmKoVKqw6SS9N9+dWQML+sMt9d9qzBIizqrFEs4qfIvLkOnsGz6Es7aI2AIxxDhuR21S76/aMCuM8KMVOjDGpkhfuAAAgAElEQVRFdOGyo0L+YUgGY9iTMzT5Qqm6ELH1nk36s8A1aJU3HBkHceVci6SlD6qgC8wwIixoBUYbO3W7c3cy9PNfi2yTRfYa71j8iOL6WxqksvU8gwZGmVVoDGmG8EFKvb50kYEYZthcRYcDfTrfjtEMy1BP5lKajF+gATApszECS0JGULuPm0Y5u2hhw3f76u56TUv0fFBqILPECyNbLJC+COlsg7q0HGIsNsRSIXv9ZrtQE9CAuL72LsN+zEmcWNkrQ7qWPqgybwozVg+zzfTjixESTxU4NSKlr1zGUHTh6azKQTXVXn/yuyKNZp7ADgLfMNDS6Q1Wtg7aNodoGNt5KIeESN3eNmSdOan46pdgJl170Cg+2U+pP83JZBJIX8HUKnIKdsy8WlWH5k6T/bsiKFo6vYeWin3nwQKpDlhkUQoh9x2Id5F5kCpWsAVVy3vEuIirocd7sJyfdmsnUZt1Fw+8LCY7rn6Naoynm8LKiVmrA4TQuSrw+oruZ1LLNrTNpDX1UZ4bcVCwLjCFgUS7GGtTzYTbPQUZpr5GqpONItEsxu0i3OFsUp6uhSqasYDroxlFkmCTw8d6YdwU3MEo0pvpVjYLzTiorRw6XQhj13Y4PboMUrnSahDssx67WNZRaAR0E8zTWIy2q/TiQkh9PVkhJU+6JZnQFHH10l0n6mAjYOnQInC8Wwec+082mb4Op7CTPf6H+skcIam6jSOUa44mlYfED9i7SumMv9R8I4EquiyGLaM2G7asjBU10eyPGmisgYoWGX26XS9dUqEzc5kvwihYmF0/y+gvkgpgkfOY5krD660WpZcZx6IUb/WzzIKsl0qtsu8iwov87rWwRBZldZLP8kZ6O9A0BPdZe7dcLJt4ucPuWrZNn3tFF5HRUNAqKkhRorqre27d668PuAFgTEEHNCrs86B0SzOD6oh0m33V1YU6jcHH0wXGuylXtsz9sAYsN/fIdbY1aGlh39noWDWgpUeqR5lrSTgWVJkjWnNvud6DsSawPnxMI5lHivUFyZACZpgdMp2z25a96zI754hyyzQAIgLbbxmLtu8q9lgv7dUr/UzkpHK7Pi+LSZN10oR2U9jEndJpv7oNgWjZ3mxrjOk2orDl7hui/k1u1ZyTyk6DB7QTVHD8D/b2O+ndmuXkt+fbxWTL8Sxi7lAe79ByTjDVycSF6e96ts2sshsj24XppeovlMXaRRTNPSyGUZ/l4IWM5pz6M5ItIZrwDhJzA1NM/5TmZNubNMS3BagaMilSj0Ux1TC2FYDUXAJtq8NYukR7nkJ7LoP39mhFVnn77mLyIueaYrGCuc1/8bXmhJO0FSHz4DK3OHabZ0MPlIQUPTdrDXPeHNsyvfEeccvu7YVaM4Ya+5OuMtQ4Xoe9tFex5QSJoHaxz7qWUjxDSD9FW4lMiuRKmGLwciunm1d4fdh2MUvXRUVWZTZuwenUnWJisgCIxA6rnxsS9qILcvEe8Vqi25F6t1xJvGvNi71kU/y0zDF7wfquJoUkXpr2BQyJJ6re4yl+zhrUXKVvLszkQN+rzLtQF51UMLekysjLPfy5bCnUG2i64c/NevNrZREKPxaSp+X2ZbQ04RS9sdL0TJEQSH5L3kKjl/PgHVpXhYzdWgqLUQKEA6Jad1+3N78wFrarIaoe2XrLzUtaZoJe1923xPCCOcJcDU7auh3k/H3y3IK0FN/Y4bTRu0pxjL8t1d7UZamly2LYmqwJxo6uRstKRQvtk7GQRLM/auBkDewihBOKXlOeMS9N9be6i0Smkbew4mWqn5popJihG4m50YytuBlzZVbTzuNmdNVx2OtIK+6bj5rVQfj0RQ4vMuwynISs3iAUbDDE3st5FcBzCkVmGepLJwWORwi964nG9LgYm9yNrNmVUHM2KeMuiXj1M6ztB9wAMKaIQxkVxsJ2FSZnG5y0Qt06bO+ox5RuD4905q5I3TVLNrNM1swjl7HytzF9MBa2r7fe9NPeQJLGxLEQdjJjIWIlj2U6dYx10Yn8EukKki1lzDA7amN/RedsR7pLzJINgPVAWBKKMxQfd8iWPewNSaH7whvOwkfcHL0xaEOjRUl5koQ/S9sQ6KIOpXVD2K/i1qIqrtVw1BZcJRZ4rRmc18BTsz2UnSCY+B/m1igLsRQeJKU52WDzz5UsNPqORfKrfc0Fviz+rHcocroi7aOquKVe5lPv2mtn7sU/z4a6kYLDP1k/+lNd0fxKRVK3LuJz85uML7LSuhJXM1BGyq7LN5SnDwnlbyxEJY0sg3VIt7XexD+uKfUC0ks2zqqmqg+TXWcos6qoalFm+yMblr0yOog6VExLFycX3oYVbLCeq1fcMItItTlIkVVMz00Qdh1hiLSg8ShCb/2tYgVbXzQ3BUuzcuMXeC1N2ccjjaebFEHVz81U17INwpTdOGE1Voj4h08pRGO6G3+xUSE4g/2Ym/jgdXXj9WQ3Il1saymFObrVYHI9ycMuw1IJbigh7WKwZdUeuLJFD3ZTOZmoO/JqvvdTDWcrecTKG+CUu5v4rEaqFqrHEwFUspNzPQ+UfqrDkUgqpluoba810nkMQzHCkI5VIsGWNQH1rpvrTpKEo0BIIx7SDbXbam0wNUsFm2tpeGlu2HgHi7AMuAinni+40qqaHdxNJBp0aG6VmHWtSm7pctXWFHNWypHIGkfC2Uo6d4ckH8wx3lXqbtdbbljwCJPmbwljqPQxFRxt7rxe+5ZWvD4XUphFQHXeopeqe1cBYfydVSuI3BGwNI3dWTFsRVQgOK1aViragum2qvTmsz9qYKQGurfGPGyDjgLPmSBDdCubsxNJWpvs3zTl2dxN5AKZe22RWaBqN1eWNe0MC8Fz9dVk/El3lmrg5n1ssSTH+jRB0Gy6BLElSfxPCrUvNcon7KamMqq1esWMMFnTh6ceEbxSJP0paC5G71o2W9Lcm0980jJUvbXXeQuuMEdl0RsPkRbhqb77qSapBLeVcKwURzAqVMYF8yBZFIleW+11IRXPrRuqIeoJ+6rVJ7XtBS6jWTxVwcIeYLBpu4EpZqMRsWnpLnzvWroobVO69KVBxJNz7Ocay8qtMzLd3UzdUcyN5sYZFEk83fj9tXo8N358j4Ebc/Jag2aiXjG0PDthtmLew2nsYrJLVC3a1sgJc3Qr8NyhFjNs2wq5zAxTWyuwc/bIVGEAeDIv+ClFTPbDC5Ld9hHGzQU8x8Y4V93xwTrM1EtT3W8YZ3EIWl6MrooHZRhMGplu5dzrOrMRqGpv6YTV1hRzK0UPOk/SbQiU2PgfFutO6GS4xpvD3J48LozXz4dZb27nx+Vpsv6kdkUq/clqE2pWfVHSxb4FInVCSqp7qgeexPfu3fNCSv6pbvfi4qJkCTeRTWV8//59JCl1H4pwfn4eiTN56+bm5vXr179//47E7OaZ9+/fj8SZe+v6+lojcf9UJ4BCdPHjv3/9rWUXgqNG8uDBg66p9DaTQvoEr66u+uuDX6COvgIIhVpE/3PwQtVJPrWVvdDXr19lcHz79s3LQkbq7e2tF5j0ZwNFTlqBZdP3PYkU0XcmulbfeHp6GtFOsYJFZN781ufPn58/fx5JVg1BI1EkQgm3fv369fTpU41OFmHWD5oant6+fevmpcn/ycmJG9Jdq7t48eJFGO6GqA7LWnAfF/BXr171cVSrVbSxUT5pNZYMyr2W8VqVWbTjJpNGh/XWhQYIZeTVN1GSEf/o0aNOcTL/Pn782Ctx7oVSE3nXKNKEZ6wOjCV+5HYxxqT8cDV/t2r19VmB3d/KIlhatLr9uZXNLtXkBGqTQSfsDcK2v7iRdoZH10L1vyu7xqCxSZ9aojr5fmLV61QhnU77EDtGN6a6C7fH6EVSHPUhkR5PXZk6lj6pXoxOsNAG7mMaLySJsHigumcjFlq6QU2SdKy6rtUOqi/v9+/fpUqB0qC/nk+frC4kWFevdN0JpvnOts1QJvHd3Z2baXgdNpMwThcSGipi0o+AY0/Fw13Vu7WxA96HxBMZu9upvmPrVgBlOvbI4vDJXk5i1OsmokNT/XF7D9WTSIe2oBapTlbt7nAbsorftVwciQtqQtJHmCOkw9uGdyUdnx1Trr13ZfxNPf7uWDl3zLqWLuvIw1bDlpVbtH6u1xmNmlr2IcsayLazvyPXQDv/MQ+bdDro2QjXVqQ1eajc9RF77m5MrcXIrxivQtoZphroPlXIde3mijC6TVs/t50PrlkILkTFJYth2YcW7l4ruURrZPPcnl5S2s+60gXqJbjgZ9iL9onIZ6Vu0N7LhR342GK3Sq21jD4j92LsETeOdz24xlps/+wJP/gzvhmghGozKHZFgeGSXyi8fXUjfLYPGaycMlRK2wDQCzx4UbtRkdSi6CYL+t+hc139cT+/1ge18UP2bfdgb3AqZP1Sr8ToBOtWr5RFL5hC4qv2uIzmuozcCubqUdelzUYHG3gfSEvvUQxedM1K1aNr726b6uNHNlH0cTa5OLhjITLXkHZkAbp7Izvgm4zpve7UgWt33+DWjqrtz76AqS8ww2YRpnOO49qxc27GAIgTjt9lSWiQT+hjGfNyxCf+XeIr3wIYlNASWP6GQK8UB7eOPBrt/ZRrRfPrfrZVbAFli26yLGUvYO12Av6Huf4He93oYrLleC4xN37nWJO1KTUpvHcC6Fohkel/6ncoOsH0v5PWFSzuipThIZukL2PfqXZ+yLHFmj7+5IVLzJVKuPSu9OJVsPj6WkSqf95kCY9aiTxQ4K3jHKYubbmVZlAXirAAiFzteqpvMIMpK3BZ4mEFC0MmyzUm0obhghAKdswQ1OHqXUPCZNNQPVQcNaIFtUhPaTY7WJPlP3UlyXZde5EHYWYInNRXBhkGs5gULFvV6jKK9zCqfpnlWZadGrvstkHgYaD6B43gCzIKh2bRiyPSwnYoQBiidGQQD3Y+cVHj6gszShGyoKddAN/yiCQRxngZF2tfAkjXg9VMgZ54g9HigsXvapeVl4Xl52HbhQVOmXEGO4F43dj87rLKZuc52ToEYbEMg3V+cNidFGMW2LAT6IGoLLOS2jCyBohejPBC+w82zGtWUhFcew1qloHsH09Nrr+4aRFq0xJi6V5ktEwmFRo2mxxPmwvtv/Kx6H0SSBihYTcRHdq/KtB/f0Q6tLBuWELU/Ot1d+zVh7t6SdSuLbqrKM6gveRidK8Xz54KnDtn0FG8FaQY3zMUqo0squ5dGX/dTqm73nz8baOezy1FLV3WYYetuILCdpEiJJFllULUyTQXl+WwNdDepahPDvnL6RRJQYZi+Ii8DYv9gfJLTDo9ZNZu4r6IlGvlrarNFZU91GmekEHH70pdHOpxVbxJTal9HYdJ3PaOd255KGlgCo0EhcSXkj3ZBjucSCcpLGGmXc1RuFLz0h/7KeFD37LS0bgw9kgV4YOF6vlUUYTyhVTlYQOAXU2DbTzs7WUdqfWJrT3lLqaeGjO91o/LY71NKP+2IWrIEQ451we9csUt5Piw5SW17U9pKkKszDVoCbwtBGNqC1pZhG1/i5Zu5D8WLZFeegW5F8prcOI8KFtjKzKDZVSg+pBOBTJBw55/MQQXu3rIiJFWgmHvSlvytTSFGWZXEJ3zWKs3hifqnI25bxstUVnstTGMGfa3bpHtU/sw5W1DhO6w4+ZikmMTNFfF8SlPl3U4dEacRYul1YNoeQ298p+Vfi110q2fe11ntgmrthPwP4S1dPMtK2w5DiGvD6nUfzU5BVtPZiyFWStN4ZAUNzjHMv1n50CY1ljsMsNrX+UK+cdDtAxgUYSqsshMOrgVxzgBkLWabqK1rPpaONjjpCtdXKEF3kUdoVLsiy5qUOubnlSQaDYYFm0spN4i21v9tjEn12i3zc6e2qRgY3UgUXikamllIlGmiZJVY7crwr7uorFbWgu7YqVgGarWeAQmjdFQKjuBrWJaICTS+GCylpmkdKfaYpRc0RR5bE6iW6EYRlvOroK4ARkK4IYcsF24xa/rek13Ya9O8ZhrKpuRtmX2pEY0y/SSk3Gw3Q22UMk5GDlOJnJXqY2VXTwjDya9pQFiTCqFR0b/pFIp8QiuvQY1y3CgwSU1mT79RMuTYwNZn68upAK1mkEgCtfo6UbW9VZmrZdsnp+DxYy0mlm3LB2dilmXm4gOLayZkQ5tVoXxItu7aAmgthkfu3VXcRQzlL8LUcOfNeZ60vY/9+rD3XIlbdd9Sdu4UK1w0cWv25g7Z1BcpPGKYQYByCJOIKIgrwkU1bsy/nra0c9E42+8/rR3N9IiCuyyDjhsNWxZhY06Q8hKK/GANdDe6YUTDdXeycfl9xis5ErNPjeRWtWVhZ6KsEYp2qRIhUSIdM5euYoyV0TPEy/bz60cU4VUgPxiWPo3yyb7/JKnyzHSq8iPly5fe8rqQsMmpk7V0tep5xx0Wk66ozUriZCZzFrph+OFSiGx7d2+HVHmmBEy9FHb6oINALN4VmpUDJqIYae3eUh8sMu5PugVbdLz78XP9lOailRIe/XbXGANNxHBNs/OkuDK2WikOLplR13U9GGvlu7qK6leBrVmMbx7CWVdqOcZTMcLVC8heyNEqhQsZVyzPckiYV8i78Lt3MbsTBVBNdyN6ZV98KdKLcEimyLEqgH7c7DsSQNFNaxmnlqlMtVzS8WTqIqmyGOa0q2wOIMTCk+GWT/n1q5QpLEQOudZinAjG+vPGPmxcDeLbNeJyjJWRkt4pGaq/VpSyBnnmOPmGsJjPapb59WTj3XUClc1cCPrOrVPAy2v0Xixz3ZD/Boj06uHqX+mruehpiK9sVfYoiZxMpw88bL9VN8VYuxD7Dw3Fzjuf+glnHuhOmkRVd2+etG4Qau7imO0opO+mU79CXUarz+WYT1Mc5MQy0w/Uqs13V4gxj8NOUx0QUI7PqLGFhah7RA1bGP/0ulFxoFqth5Rd6P/ulbIpKOh16kemVzIXAncLkwv1eYXBU4jV1Jd/DjqGESnGqIWZK94whg2vXDiFyaY1CwYLNpYYKVFDpHmCZmc2+QRI8xlUrCxCpAoXPUqFLILqXFAn9tMVNJuLiG7TaO5HtefLjTOyhBU8x/rgXXLrpFlTgGLJTom3phOU4SLmB1FnpgSyTiTlGoUU6il8a4gbgXQrYjuVHPGyj7LLLQoRXVyDTrJOWvErL1drGG177OR+mapJ5vEWVnZjADV5Rq7LzU0zZDVSPVI2E41To111Eo/MmPatpEqtbGCi+cmelmQiAiMSaXwMh2IxlqxgEb8kbHO3AWoShhPZMO7karrirTg2jg4qiyaJan1qX2peo91TZGaP1e2DenZk7LofW5B3Phq/rO6GnEWcz3SYde1QuyNQg+mqzlduejQwtq1YStwK4+u5xpvqiphFcrs7rBX15DkViGp27Wnptp/zq1mUpO6Jllflc6dM+hLSMcqc43elQzE8mcxt9qX0Lsy/obNKt34m79O7phjdV3W3PZb+7DVsGUVNuoMIao/K5vb0WqgHZf6ZE+DlkUNpR9BqvqvZOW56s3OLr7GRE17lb5mzZbJjgRTzPXat9PYJGaEjIe6+1mCuaKCD8qWIVCerk2wHzYRtZFJNRkbdTMM427zQooZ8VRr2u71n+o81Z1qTqpbobrVhyiCpVzqnca8xEpW6ag9dv22UlPkyR5b8lTXRYegVISQah+S2lsbytN8iIAb1zhUXRVTjUVa6Gqa/ve2hG5F6nOkcoaWT6/uZRfGBrhMsyqypZ/vJS/BqJAMvTw5LwQqAjnS66YWMl5DdDe1AGPpS1MRYvHBdCzNTcLjLqNNspibSNcFRXCtvEVLn6uRLn5qvQyqda6yJKqGpKpXZAa1I4sx5BMZ3zX9Vy/tcVAK4tmN7J2tq+Y/6ShQOruoPixvjSFCF1GTq2vMsK5+Yoa5tcJ4naiFGnPfNlqisqzpPSTSWBnLXMWWwLPakUpX+7i5Rr961thLC5RGTLESXo2eY1PjuF29UtT+cbTco2jgQiaZ6tVYP1NyuNpCZv5za34J7hr8D2EdTtdPirYSD3McC1FPrtanR7qOXdcKsXvY9GBqJzb1J9RdvP7s2J2uXxBc4Ef9x5EYdsQhtZJDyrSnQ6qbh6h5zzXZ5+pRrUW5bC55mKC935xbBHt8mQihYMcMQR0Rvaue2Od+9urXxdQIlKfFRQoY3qquyHOxbxVfFSOk54ZsldHcdCYFc4XMc63BZbAUeXJPkYuaiSyqRJ2nZhcLJgyzLARlYex8EpVxsD6MBRY7XqfrLaWgwYW9vjKPtakxhpPhxvrQCzB4cZx2MVj8KgJVtSYrQ+oIm1Q2I+10Jpy63HjXtG0jVWpjRRbP1CobS18DxJhUCi9zA9Neg1q8tnQYFzh3xlQzGb7AzIjo2rulxDfxsqmVeSmv+TnJJEUEi97XFKp7Vp3ALCNwQUnVBeXpuunQQu1E+v/1lUcpqJamGys3d3fs1Ye7esnTrjdRbjmJCNpB5s55mI8ZmXlyJxcjgbp6V8Zft5/vrlOPv8aK1EC0Grus4wxbDVtWYaPOELKVlXicGmjv4ryeRL5N+7OKKR9FIneoZlJb6X1WibaKLOErmgyq1Bka8mAWorQV82OmY2mAVTelBWqNm99J3bazpJWck28JDrYaN1B9+Fz9brKsIDunmS2FKoiL1L2WgmbplMh2AulGSfWKNW4AiKNLh0sVvhkPc3zBK+f6oNuN6Fq9fUS/8THLS2rbn+rJI4JtMlgsEzjuMlqW5sqn5g61EbCRW7T0uWrKo5dBlSnr46zIhHqJGIGytNfbt2GOXcjmA9agco8QmK63wQwbq71j4ZvXatzRY6iXhe840ET6Is+R2xct8sjutw41bq6nXeaGwMlyoeVJRIVH2Kri9Z1S/ouIjZoOfjqzSgA3txPwP4TVMu5/WF9zxJwtxyH2uSGV+q/UhOeWdKv46w/RUOWfnN2rgO4i+D/XYZtRqLwn6qAlk/7ktVe6+lPb6P7Ujbp/YQrLQtw0u+v/l+E/3/ro/iRMJ5XEk5ASVeHLsmvjKYESCsuSs72mKjWlqZSzIWp4SpyN4YYZoQ4LTHVEGw4YMjvU3Vny3TFOLUW293XbxtR4FNfOttnZU5sULC52irsauEP540vFKcRIkea2zUTDsRJcLKc4T5oHc7NggLCoQ1qbJB82gcEQDTTx3TOdPGNO58E0LYHbDknNtwtLrSgzzlYV1VKpxuJsW9kmOWuCoynkhsvhaqSWImzbSCMeMQkzhjp1eI0OoL0GNctEWz1napX16WfwqGgsW9zhSE2WoXCy+bsR+rLnvLDo3RVyzbXyasBNRIcW1s9I/7+mwoTPbmu8JXJ37NWHu3rJ2a5DNdUesm01mzux9eilmDt7WST62bB3JRGxfZPdtton6l0Zf91+vrvONv7uWz8z5F51l7Vt+y1w2GrYsgobdYaQza3E5mugvQvyPGzLHBpyMmy1vKt0pB27/OXH3LayJTJXhDFDQx7MosD11vIrlSvhIFU38JinAES8pqVVOfkbl9kMaxy8mqGs6bRLY+i2iAXX3jjoNp/GSroAToZHNEpGGqyrjslr1WrLqkdE45NZDEZQg8oAqsuiCqNiWZ82yHZWYHxnlNDNSm3DyPEagssoRB13GYXxM4RsPhuNdxq0dKNOM+tlUGvbKqtA15ZK7alDtusgCjdwzR4GL7vuZ7pZsCv2Aa9VgTHD7Hrftr0nqtV7mWFuy03UObtZZLtOVBZ7rRuMyZJQXwHKHDcHtbYgcM1gusZftEBU75Fte8u2teyh2/HnpJ9EEaRZ9T+LO0Y9qD/Nf/WndFTDlaAMS3nelLj8OZvsPF+2trUJ+W1rfiI7QfD7LjTzhfqlCGe9epBZnj67uP8hIvOsW6r8bDnumS+4qLT+rFl/WUDJfUQ90qwqGoms7lo9krrobqKh/2o1arPqT/SU23gV7Z6CXDm4rpTA9+/f7/7f3+/fv+eWQrVEtb/7e/To0dzHC4z/69evQanUuQ+Gt1HqwaKVENiqOlQu9d1dy1vQ7tQ1v3jxQu3u/v37JajJIsMBi2zBQpy5BE5PT9Vw+qc0Bv348aOihtBLPnbx+fPnrmf49u3bWJyxcNFQz6Ap9yYDk8yD9+/fSwwR1p8yVfpPnz5Vz6MuaJMsxgpiDG91gOgMs48fP7pV3chEPjXZ6KoGxkZxfn6ujIyJdzOEBw8eqCbof/jTmKkxOzca7cKl0ep1LS3669evnQm3oJeW7tRw1IWqnRp7UXsj7Rpm2DyVY99s0zXSVqsl5SqEQNfuNGB1BsmkVGoIr1+/vrq6moxJhDECuInGyBBuIXDAuX8tZoxFfRXFYY6wUlnNe1dW8inw8QP2rgVqAZH2ItBAl8WwZa88WFZ2VvaY1EA7q8mY3bqJXPdzfYNyVnS7Keze+0lhSouAuVKaRtqQR43u8ePH8bJoYfT6+joep727KrJcoIPl0qKAuA3e2jHw5ubGvvSpDlPLKFofWSmwOLx9+1ZrOsYNOd0y68XFxcp8S3v83r17YyJpM6hxuWosBcKNBFQbZT/YW4GbbKsbANwyetcYFR4QfkKgSQIHbOlVezwadizIFuo3IchutJug2sOgfZV2U9NryDLaux2Y8nx6t/i5LQHMsFk86Zx7XLwx1KPIf8GS0HHeAqh6Q2DD1lH+Vp8uR9UxNaje2PMy0qqNXpDO6QmUPDoIQ6tL8hGNSeUJ6f6UwGNzCjdauusD2gnpYDaZcmd4q3rrz+iQdzn0C6maKOGydslwvRcBvYOgBaYudy1EcojGXopImK+6LY3KGps1KutPPZfmgX3/pV6pewVLHhz96U1aLdXQPSXUB0kfg0Ck3anRiUH3rrKaW9fuTk5OagdzwCLXrrJy5NcETJtmOttaJrIOrmt4GNJsWWNxZFBWn9D1D0LBiFxOLd1Qks5jomog80z/O+98Z5i5Vll3uFPmo0gAAB9PSURBVMmC0UGLf2pN/Qv2qlF9sl3V6n4W9eI97WLDCkZSKwn0LVTNU3/d1ElphrOnrpEu6KjdRtr1+X0jdX8W1UhXUuVxCEQIdG5WNbd+WHSbW+egkFHERpMIwwW3InM3peZ2SuqXcBMtINz2I5H6o8qjsrfn7mhbocWWjjnCAtUcyruygE/hj9C7Fq4gxNucQGNdFsPW5jWEBGcRoAbOwhWJrK7pn11gd3dy2veOwUHXvSbLC7yCkayruIW5UoWaqhDy9vZWG53joupTUQf0B6oXklNljEzJJyNIp93at3y8/W60zseoDlPe3RTfctDwpx67y1d9tfptoesdm90KjrJucqlFL3U8f/58sKoIuLrrwVsEJiWgCtm3AtVGNgDEaWNUxPlwFwJtEKCl16XHxhwLsk61E1Uq0IkY9hM0XJWpAsvU7DYwdCN7v4dB0dz1UFlf+pOLQPZnk5ani6XMa8ywWXqhc56Fi8gbEmBJaEOYtSTVDaYaRivdENiYdVRLtZmUU0f6vnr1aiza7ucyq6/TcWxzj1vdXeyeJ3ZCj4KLQQKRGqL4vWe+myKx5XiQIYG7E+AQjd1VgAAQgAAEIAABCEAAAhCAAAQgAAEIQAACEIAABCAAAQhAAAIQgAAEIAABCEAAAhCAAASaJeDuURsr5J8/f8ZutR3ufZrVLaw+oih0bgjXhyWgz2nqjdDB4lNPBrEQCAEIQAACEIAABCAAAQhAAAIQgAAEIFA1gfgJGjq9YtnpaSmY6KwB+e7evn1rTLzk05ONRSAaBCAAgSoIuGsrWkz5TxVCIyQEIAABCEAAAhCAAAQgAAEIQAACEIAABCAAAQhAAAIQgAAEIAABCEAAAhCAAAQgAAEIVEFA35+My/ns2bN4hIbvnp2djZVOG8HHbhF+NAKRytB9dP1oQCgvBCAAAQhAAAIQgAAEIAABCEAAAhCAQMME4idofPnypZwTNKSFR48eXV9f//z5M+LsdZVlP27DfYprCEAAAhCYS0A9c//IX3/9xSEaPQ0uIAABCEAAAhCAAAQgAAEIQAACEIAABCAAAQhAAAIQgAAEIAABCEAAAhCAAAQgAAEIQGAtAe1pjidh3FscT6TSu/oK1pjkOnzk169fY3cJPw6Bz58///79e7C8ajv3798fvEUgBCAAAQhAAAIQgAAEIAABCEAAAhCAAARqJPD169dXr16NSf7p06eTk5OxuzuGy013e3sbOQy3l+39+/f9NRcQgAAEIJCOwI8fP/rEHz58yCEaPQ0uIAABCEAAAhCAAAQgAAEIQAACEIAABCAAAQhAAAIQgAAEIAABCEAAAhCAAAQgAAEIQGAVge/fv4+9/9+n++zZs/76gBeXl5djpbZsuR57lvBmCHz8+HGsLC9fvhy7RTgEIAABCEAAAhCAAAQgAAEIQAACEIAABGok8OLFizGx37x5c3p6Ona3hPDz8/PJQ6Ul583NTQnSIgMEIACBtgm4C5QPHjzgEI221U3pIAABCEAAAhCAAAQgAAEIQAACEIAABCAAAQhAAAIQgAAEIAABCEAAAhCAAAQgAAEI5CPw7du3eGb69NOjR4/icdq+GzkHgW8Stq16Y+nGzlJR2yn8nQFjAYkGAQhAAAIQgAAEIAABCEAAAhCAAAQgAIGOwMXFxY8fPwZpyBt2dXU1eKuowJOTkzGHXi9n5NjcPg4XEIAABCCwkoA7oGgQ4RCNlTx5HAIQgAAEIAABCEAAAhCAAAQgAAEIQAACEIAABCAAAQhAAAIQgAAEIAABCEAAAhCAAAT+L4HJz+6dnZ0dHJbOEBmDoCNIvn//fnA+By/+7e2t+6k0l8bl5aX7k2sIQAACEIAABCAAAQhAAAIQgAAEIAABCFRN4NevX5Fjhd+9e1dL6c7Pz+O+u7u7u1rKgpwQgAAEKiXgra/dv3+fQzQqVSViQwACEIAABCAAAQhAAAIQgAAEIAABCEAAAhCAAAQgAAEIQAACEIAABCAAAQhAAAIQKI6AjoGIy/Ts2bN4hCPcff369VgxI7vGxx4hvCUCkQqgz3K2VFLKAgEIQAACEIAABCAAAQhAAAIQgAAEIHBwAhE36ZMnT05PTyviEylLV4rPnz9XVBxEhQAEIFAdAXeBUoOI5OcQjeqUiMAQgAAEIAABCEAAAhCAAAQgAAEIQAACEIAABCAAAQhAAAIQgAAEIAABCEAAAhCAAAQKJfDly5e4ZHVtfY6XZfHdk5OTbgNfmELkDIUwMiGNEdC3N8c+Svny5cvGCktxIAABCEAAAhCAAAQgAAEIQAACEIAABA5OIOILffHiRV1w7t+/f3l5GZHZfbs7Eo1bEIAABCCwjIC7QPn06VMlwiEay0jyFAQgAAEIQAACEIAABCAAAQhAAAIQgAAEIAABCEAAAhCAAAQgAAEIQAACEIAABCAAAQj8i4COAPj9+/e/gv794+zs7N8Bx/019mVCAeSbhIetFpHXBuJb8A9LjIJDAAIQgAAEIAABCEAAAhCAAAQgAAEIVEog7gWt0ZMcP/jDfbu7UpUhNgQgAIGSCbhnFXUH2XOIRsn6QjYIQAACEIAABCAAAQhAAAIQgAAEIAABCEAAAhCAAAQgAAEIQAACEIAABCAAAQhAAALVEJjcB/zy5ctqCpNY0PPz87/++mswk7dv3w6GE9g8gbFDNNRwHj161HzxKSAEIAABCEAAAhCAAAQgAAEIQAACEIDAcQjc3d2NFVaO0xq9YScnJ2MuX5X0x48fY+UlHAIQgAAE1hNw1yifPXumBDlEYz1VUoAABCAAAQhAAAIQgAAEIAABCEAAAhCAAAQgAAEIQAACEIAABCAAAQhAAAIQgAAEIACB/4nsexYdbSA+PT0FU0/gzZs3/bV7IYzfv393Q7g+AoHb29uxnfSXl5dHIEAZIQABCEAAAhCAAAQgAAEIQAACEIAABI5D4Nu3b2OFffjw4ditwsOfPn06JuHv37/HbhEOAQhAAAIrCXz9+rXvZvuTmDhEYyVVHocABCAAAQhAAAIQgAAEIAABCEAAAhCAAAQgAAEIQAACEIAABCAAAQhAAAIQgAAEIACBfwjED9F48eIFmFwCFxcXY9vB375968bk+ggExg5VefnyZY0f3jyCyigjBCAAAQhAAAIQgAAEIAABCEAAAhCAwGICP3/+HHv2wYMHY7cKD9eb22MSRso79gjhEIAABCBgJPDhw4c+5rNnz7prDtHomXABAQhAAAIQgAAEIAABCEAAAhCAAAQgAAEIQAACEIAABCAAAQhAAAIQgAAEIAABCEDguARub2/Pz8/1uv69e/f0//T09Pr6ehaOyMcDlY7OApiV2hEij52b8P79+yMUnzL2BPSRtLHmM1ZJ+me5gAAEIAABCEAAAhCAAAQgAAEIQAACEIBAdQR+//49JvPY0cNj8csJr/f4j3IYIgkEIACBBQQ+fvzYP9Wf6c8hGj0TLiAAAQhAAAIQgAAEIAABCEAAAhCAAAQgAAEIQAACEIAABCAAAQhAAAIQgAAEIAABCByRgI7PuH//vnaVaZPZjx8/hED/7+7uXr9+rXC93m+B8vnz50g07Xs+OTmJRDjmLZ1a8uTJk8Gyzz3BZDARAmshMHZSxuXlpdpgLaVATghAAAIQgAAEIAABCEAAAhCAAAQgAAEIrCfw8+fP9YmUlgLna5SmEeSBAASaIfD9+/ducbMrkZbeugsO0WhGxRQEAhCAAAQgAAEIQAACEIAABCAAAQhAAAIQgAAEIAABCEAAAhCAAAQgAAEIQAACEIDAbAJXV1c6PmPsu38Kf/r0qfafTab77du3SJyXL19G7h751vv37weLP3aqwmBkAqsmoPblfiTNLYsOsnF/cg0BCEAAAhCAAAQgAAEIQAACEIAABCAAgTYI6NjlsYK470KPxSkzPCL5X3/9VabMSAUBCECgdgLuQtvZ2VlfHA7R6FFwAQEIQAACEIAABCAAAQhAAAIQgAAEIAABCEAAAhCAAAQgAAEIQAACEIAABCAAAQhA4FgEdILG27dvJ8v86tWryTh3d3eROMoocvfIt05OTp49exYS0PElNzc3YTgh7REYa4OXl5f3799vr7yUCAIQgAAEIAABCEAAAhCAAAQgAAEIQAACT548GYMQP6957KkSwr98+TImxqATeCwy4RCAAAQgYCfgHqLhnul/78+fP/ZUiAkBCEAAAhCAAAQgAAEIQAACEIAABCAAAQhAAAIQgAAEIAABCEAAAhCAAAQgAAEIQAACbRC4vb198eKFsSx///33o0ePIpHv3bs3dldnAVxfX4/dJfz79++PHz8OOejjhL9+/QrDCWmJANpvSZuUBQIQgAAEIAABCEAAAhCAAAQgAAEIQMBI4PPnz8+fPx+L/OHDh/Pz87G7ZYZ//fr16dOnY7J9+vTp9PR07C7hEIAABCCwjIC71uktq/1nWYo8BQEIQAACEIAABCAAAQhAAAIQgAAEIAABCEAAAhCAAAQgAAEIQAACEIAABCAAAQhAAAJVE3A/xzRZkPjX/7RHLZLCrIwi6bR6S6eTDCL6/fs3h4+0qvS+XK9fv+6v3Qv3y2luONcQgAAEIAABCEAAAhCAAAQgAAEIQAACEGiAQPxEiRqdY3GZ4+VtQKEUAQIQgMAuBN68edPn6305gEM0ejJcQAACEIAABCAAAQhAAAIQgAAEIAABCEAAAhCAAAQgAAEIQAACEIAABCAAAQhAAAIQOAqBm5sbndFgL+3Pnz8jkfVhwLG7Z2dnOiRi7C7hHQFt8tMHskIa7ua/8C4htRPQ1yk/fvwYluLZs2fVfWkzLAUhEIAABCAAAQhAAAIQgAAEIAABCEAAAhCIEBg8WbiLf3d3J9dZ5NnSbv369StyiEakpKUVBHkgAAEIVERAI4X7DQCvs+UQjYpUiagQgAAEIAABCEAAAhCAAAQgAAEIQAACEIAABCAAAQhAAAIQgAAEIAABCEAAAhCAAAS2IRDZ0TuYwYMHDwbDu8DBgwC6WxwDEeHW37p///6gRnTQyfX1dR+Ni8YIvH79erBE7969GwwnEAIQgAAEIAABCEAAAhCAAAQgAAEIQAACzRC4vLyMlMV7FzoSs4RbcWnjJS1BfmSAAAQgUCMBd5FFp5OfnJy4peAQDZcG1xCAAAQgAAEIQAACEIAABCAAAQhAAAIQgAAEIAABCEAAAhCAAAQgAAEIQAACEIAABA5BwP00k6XAT548GYv2+fPnsVtnZ2ePHj0au0u4S+D8/Fy43JDuWlsA9RnDMJyQ2gmo4eiLmmEpdO4MrSbEQggEIAABCEAAAhCAAAQgAAEIQAACEIBAYwTkBIucLiEPdi3nC9/e3kaOmdb5Grj7Gqu6FAcCECiBgLfIEp7pf+/Pnz8lCIoMEIAABCAAAQhAAAIQgAAEIAABCEAAAhCAAAQgAAEIQAACEIAABCAAAQhAAAIQgAAEIJCHwPfv3x8/fjwrr8hOs4uLi/fv3w+m9vPnz/v37w/eIjAkoMMyHj58+Pv3b++WDtfQPmwvkJ+1E9DW+R8/fnil0Gk1X79+9QL5CQEIQAACEIAABCAAAQhAAAIQgAAEIACBVgnIgRx6RPvCfvr06fT0tP9Z4EXc2f7XX39xRHKBWkMkCECgAQLuIsuzZ8/CE///00AhKQIEIAABCEAAAhCAAAQgAAEIQAACEIAABCAAAQhAAAIQgAAEIAABCEAAAhCAAAQgAAEI2AmEr+7Hn9W38sYiaAfw2Aka+ugTJ2iMcRsMF65BmPqMIQcrDBKrN1Bf0RxshoMVoN5iIjkEIAABCEAAAhCAAAQgAAEIQAACEIAABOIE7u7uIhGeP39esmtU7vGnT59G5I+XLvIgtyAAAQhAIELg5ubGXWTRimQYmUM0QiaEQAACEIAABCAAAQhAAAIQgAAEIAABCEAAAhCAAAQgAAEIQAACEIAABCAAAQhAAAIQgMD/J3B5efn/f/z7auyd/4cPH15dXf07Lr+mCZyfn+t7WWG8Fy9ehIGEVEpAX6d8/fp1KLwa2snJSRhOCAQgAAEIQAACEIAABCAAAQhAAAIQgAAEWiUgh9iHDx8ipdMpFbe3t5EIe93S6R5yg//+/XtMgHfv3uHuG4NDOAQgAIHFBHSAkbvIomW1wc6WQzQWE+ZBCEAAAhCAAAQgAAEIQAACEIAABCAAAQhAAAIQgAAEIAABCEAAAhCAAAQgAAEIQAACVRLQ1l673Pp806NHj8biD37cSZHj+57HUiO8Q/fXX395KPRBrevray+Qn5USePXqVSj5kydPUHGIhRAIQAACEIAABCAAAQhAAAIQgAAEIACB5gnoZGGdNxEppo4YLu3I5pubG53uETlBQ57zi4uLSKG4BQEIQAACywi8fPnS7X7HRhAO0ViGl6cgAAEIQAACEIAABCAAAQhAAAIQgAAEIAABCEAAAhCAAAQgAAEIQAACEIAABCAAAQjUSiByKIZXJG1Ei+xO1kZhd5ta/6z2Bw9+9KmPwEWEwP379wePINFntb5//x55kFtVENBnM+/u7jxRdWzKoNK9aPyEAAQgAAEIQAACEIAABCAAAQhAAAIQgECTBHTeRNw/9vbt29PT01+/fpVQfEk7eE5uL5ve6I741ftoXEAAAhCAwFwCWpr8+PFj/9Tl5eXYoue9P3/+9PG4gAAEIAABCEAAAhCAAAQgAAEIQAACEIAABCAAAQhAAAIQgAAEIAABCEAAAhCAAAQgAIEjENCWsh8/fsRLql3L+gZgJI6OewgP0Xjy5MnXr18jT3HLQkB7rLUv3IsJWw9IdT+1y//hw4dhq/n06ZPeAaiuOAgMAQhAAAIQgAAEIAABCEAAAhCAAAQgAIENCcix/OzZs9B75mahE5x3PJ9CJ+TqsOOIa707LRdfn6syriEAAQhsRUDDxNOnT/vUtOASOX3+P308LiAAAQhAAAIQgAAEIAABCEAAAhCAAAQgAAEIQAACEIAABCAAAQhAAAIQgAAEIAABCEDgIARevnw5WFLt8dU2ZX0o7+fPn/ETNPS1vXA3s/ar3d3dDaZM4CwC19fXOjLDe+Tbt28K9wL5WRGBFy9ehK1G30ljV31FSkRUCEAAAhCAAAQgAAEIQAACEIAABCAAgUQETk5OdD6FHNSR9HWGhQ53vrm5icRJcevz5886mVr+vcgJGvLo6i6+vhT8SRMCEICACKgTdjloNdP96V3f+/PnjxfETwhAAAIQgAAEIAABCEAAAhCAAAQgAAEIQAACEIAABCAAAQhAAAIQgAAEIAABCEAAAhBom8CvX78ePHjgllHnX3z58kX7j93AsWt9cM/bqaaYOoBDKWgn8dhThM8iIB1JKeGZC4Ks3eSzkiJyCQS0s//Vq1eeJNpYry+neYH8hAAEIAABCEAAAhCAAAQgAAEIQAACEIDAkQnI/6xjoEPXqMtEvlPF0Z/Rp+0+O+tawrx580YHHMef0rvcOng6Hoe7EIAABCCwmICO/v/48WP/uA4oj587zyEaPSsuIAABCEAAAhCAAAQgAAEIQAACEIAABCAAAQhAAAIQgAAEIAABCEAAAhCAAAQgAAEIHIhA+Eq/3uf/8OHD5CkY+ube8+fPQ1Ic7hAyWRkyiFq7w79//74yZR7PTEAqe/z4sZepzp3RpylT7/L3MuUnBCAAAQhAAAIQgAAEIAABCEAAAhCAAATKJ6Ajhl+/fv3+/ftJUZ89e6ajNPRy9WTMWRF0doa85e4L22OPn52dSU68fGN8CIcABCCwnoC3pqmeXyto8WQ5RCPOh7sQgAAEIAABCEAAAhCAAAQgAAEIQAACEIAABCAAAQhAAAIQgAAEIAABCEAAAhCAAASaJXB6enp3d+cVT99u0u7ksS2/+qyT7nqP6CwApXNycuKF83M9gUHg2patPdzrEyeFbAR0No3Oy/Cy49wZDwg/IQABCEAAAhCAAAQgAAEIQAACEIAABCDgErAfpaGn9E61zol++vSp/k8eFe3m0l0rL/nrvn37Jl+3/sIIYYj8tG/evFmQV5gUIRCAAAQgMEbAO6ZcZ82rux5bx+wT4RCNHgUXEIAABCAAAQhAAAIQgAAEIAABCEAAAhCAAAQgAAEIQAACEIAABCAAAQhAAAIQgAAEDkdg8BwNUdD2X+051oZj7UXTz58/f+qbe/qeXngQgE7Q0GY1NgqnqzoXFxfhFxe1Ofvq6ipdpqS8IQF9BjP8ZKW+Y7n55zE3lJmkIAABCEAAAhCAAAQgAAEIQAACEIAABCBQCAEdbyF3qHykv3//Nookr3Xn3NbFgwcP3P/ydSsd97+c3nJxz0r85X//8Iob1UE0CEAAAmsI6Fj5Fy9edCnYFyU5RGMNc56FAAQgAAEIQAACEIAABCAAAQhAAAIQgAAEIAABCEAAAhCAAAQgAAEIQAACEIAABCBQPYHBMxqMpdJBGzoLYPJzT8bUiDZGYPAUhk+fPukMlLFHCC+EwPX19evXrz1hOAPFA8JPCEAAAhCAAAQgAAEIQAACEIAABCAAAQhMEvj8+bMOq5VH2n7gxWSa9gh6c1v+cL3Izdm4dmjEhAAEILCewPfv3x8/fqx0dO6/lsaMBxhxiMZ68qQAAQhAAAIQgAAEIAABCEAAAhCAAAQgAAEIQAACEIAABCAAAQhAAAIQgAAEIAABCECgbgLafPzq1St9cM9eDO0Y1qf/2C5sJ7Yy5snJybdv39xE7J/bcp/iOicBtaznz597OeorlTc3N14gPyEAAQhAAAIQgAAEIAABCEAAAhCAAAQgAAEjga9fv+ooDR2oMcunbUzci6Z3ts/OznR2hjy03i1+QgACEIBAHgLq9r98+aKvAtiz4xANOytiQgACEIAABCAAAQhAAAIQgAAEIAABCEAAAhCAAAQgAAEIQAACEIAABCAAAQhAAAIQaJnA7e3tmzdvvJMawgJr07BOAdDf/fv3w7uEJCLw69evp0+fepvCpQvtGkQRiZivTFbfRpPKvK9i6mOVOlljZco8DgEIQAACEIAABCAAAQhAAAIQgAAEIAABCIiAXHByaMtH2v33fHHLEOnwYrn1njx5ov/y5uF9XYaRpyAAAQjsS4BDNPblT+4QgAAEIAABCEAAAhCAAAQgAAEIQAACEIAABCAAAQhAAAIQgAAEIAABCEAAAhCAAATKIqBtx3d3d92eYx3Z0G071r5hndegTcP65t7p6WlZEh9GmsFzNLSZWx/gOgyDagoqZanJeLv2OUGjGv0hKAQgAAEIQAACEIAABCAAAQhAAAIQgECdBOQs1Zka8mx3zm39//nzp4rieurk7n7w4IH3v3OAn5yc1FlupIYABCAAgX8R4BCNf+HgBwQgAAEIQAACEIAABCAAAQhAAAIQgAAEIAABCEAAAhCAAAQgAAEIQAACEIAABCAAAQhAoFgCg+docDRDafpCTaVpBHkgAAEIQAACEIAABCAAAQhAAAIQgAAEIAABCEAAAhA4DoH/HKeolBQCEIAABCAAAQhAAAIQgAAEIAABCEAAAhCAAAQgAAEIQAACEIAABCAAAQhAAAIQgAAEIFA1gfv37+s7ivoooluKu7u78/NzN4TrfQnoWBN94tKVgYNOXBpcQwACEIAABCAAAQhAAAIQgAAEIAABCEAAAhCAAAQgAIF0BDhEIx1bUoYABCAAAQhAAAIQgAAEIAABCEAAAhCAAAQgAAEIQAACEIAABCAAAQhAAAIQgAAEIAABCGxMYPAcjY8fP15cXGycE8ktInB6evrt2zf30bOzs8+fP7shXEMAAhCAAAQgAAEIQAACEIAABCAAAQhAAAIQgAAEIAABCCQiwCEaicCSLAQgAAEIQAACEIAABCAAAQhAAAIQgAAEIAABCEAAAhCAAAQgAAEIQAACEIAABCAAAQhAIAmB7hyNJ0+euKm/f//+6urKDeE6P4Hz8/O7uzs335cvX97e3rohXEMAAhCAAAQgAAEIQAACEIAABCAAAQhAAAIQgAAEIAABCKQjwCEa6diSMgQgAAEIQAACEIAABCAAAQhAAAIQgAAEIAABCEAAAhCAAAQgAAEIQAACEIAABCAAAQhAIAkBnaPx9etXHdDgpv727dubmxs3hOucBC4uLj5+/Ojm+O7dOzTiAuEaAhCAAAQgAAEIQAACEIAABCAAAQhAAAIQgAAEIAABCKQmcO/Pnz+p8yB9CEAAAhCAAAQgAAEIQAACEIAABCAAAQhAAAIQgAAEIAABCEAAAhCAAAQgAAEIQAACEIAABFIQuL6+fv36tZvyly9fTk5O3BCuMxC4vb198eKFm9GnT59OT0/dEK4hAAEIQAACEIAABCAAAQhAAAIQgAAEIAABCEAAAhCAAARSE/hP6gxIHwIQgAAEIAABCEAAAhCAAAQgAAEIQAACEIAABCAAAQhAAAIQgAAEIAABCEAAAhCAAAQgAIFEBK6urnRqxsOHD/v0f/z40V9zkY2AtNDn9eTJk58/f3KCRg+ECwhAAAIQgAAEIAABCEAAAhCAAAQgAAEIQAACEIAABCCQjcC9P3/+ZMuMjCAAAQhAAAIQgAAEIAABCEAAAhCAAAQgAAEIQAACEIAABCAAAQhAAAIQgAAEIAABCEAAAhBIQUCnabx//16naXz9+jVF+qQZJ/D9+/fnz58rzuXl5cXFRTwydyEAAQhAAAIQgAAEIAABCEAAAhCAAAQgAAEIQAACEIAABBIR+D8FFO+DW+jXEQAAAABJRU5ErkJggg=="/>
  <p:tag name="POWERPOINTLATEX_PIXELSPEREMHEIGHT#5C6D626F787B465C226F72207265656C6C765C22617264612066756E6B74696F6E657220617620656E20766172696162656C207D2066287829205C6D626F787B20646566696E69657261732064657269766174612067656E6F6D3B7D20" val="183,3333"/>
  <p:tag name="POWERPOINTLATEX_BASELINEOFFSET#5C6D626F787B465C226F72207265656C6C765C22617264612066756E6B74696F6E657220617620656E20766172696162656C207D2066287829205C6D626F787B20646566696E69657261732064657269766174612067656E6F6D3B7D20" val="46"/>
  <p:tag name="POWERPOINTLATEX_REFCOUNTER#5C6D626F787B465C226F72207265656C6C765C22617264612066756E6B74696F6E657220617620656E20766172696162656C207D2066287829205C6D626F787B20646566696E69657261732064657269766174612067656E6F6D3B7D20" val="3"/>
  <p:tag name="POWERPOINTLATEX_CACHECONTENT#5C6D626F787B496C6C757374726174696F6E206176207061727469656C6C206465726976617461297D20" val="iVBORw0KGgoAAAANSUhEUgAACdkAAAC4CAIAAACaOeBbAAAgAElEQVR4Ae2d8b3XKtKH9+5nC7hawvVW4LEEtQK1BI8VqCWoFagl6KlALUFPBWoJVzvw/e5mX5YLCRkSICR5zh+aEALDM8MwQJLfb79+/foHfxCAAAQgAAEIQAACEIAABCAAAQhAAAIQgAAEIAABCEAAAhCAAAQgUJTAP4uWRmEQgAAEIAABCEAAAhCAAAQgAAEIQAACEIAABCAAAQhAAAIQgAAEuiDw7du3W7du3bhx482bN5sIxF7sJtipFAIQgAAEIAABCEAAAhCAAAQgAAEIQAACEIAABCAAAQhAAAIQqEvg7du3379///nz55MnTy4uLrQ1W7e+qHT2YiMkJEAAAhCAAAQgAAEIQAACEIAABCAAAQhAAAIQgAAEIAABCEAAAvsn8Mcff7hGXF9f//nnnx8/fnQpDQ7Yi20AmSogAAEIQAACEIAABCAAAQhAAAIQgAAEIAABCEAAAhCAAAQgAIHWBC4vLx8/fuzXev/+/ZcvX/opVY9/+/XrV9UKKBwCEIAABCAAAQhAAAIQgAAEIAABCEAAAhCAAAQgAAEIQAACEIDAVgS0I6uPFfu1a4O2zS/IshfrY+cYAhCAAAQgAAEIQAACEIAABCAAAQhAAAIQgAAEIAABCEAAAhA4GoF4O/bu3bsNvlfMXuzRLIn2QAACEIAABCAAAQhAAAIQgAAEIAABCEAAAhCAAAQgAAEIQAACAYGHDx9eXV35iQ22Y9mL9YFzDAEIQAACEIAABCAAAQhAAAIQgAAEIAABCEAAAhCAAAQgAAEIHJPAvXv3Pn365Let9nYse7E+bY4hAAEIQAACEIAABCAAAQhAAAIQgAAEIAABCEAAAhCAAAQgAIHDEri4uLi+vvabV3U79p9+TRxDAAIQgAAEIAABCEAAAhCAAAQgAAEIQAACEIAABEYJ/Pjx49u3b6OXSIQABCAAAQjshYDei/3jjz98aZWi92X9lILHvBf7N5gKJv7666+fP39+//59ONC/On7+/Lk2yf+Wte1Jt4K1xUBtEIAABCAAAQhAAAIQgAAEIAABCEDgdAS6XRfqVrDTmUiJBjttDsuhWiCNl0mVqKp+//13ZS5RJ2VAAAIQgAAENiOgR4v+/PPPoPrHjx+/efMmSFx/+q+giJcvXypFA+rNmzeDgyHnkD4c37hxYzgo8q8/hGukH8ocBvhh4B8SlSLxLi8vsyp1wUSwyeqiiqGKqTJFf+rSyvRuBVvZLm6HAAQgAAEIQAACEIAABCAAAQhAAAIQSBPodl2oW8HSPLk6RUAK1aKovy6qRdHgdOpe0iEAAQhAAAKHJHDr1q0PHz7cv3/fb93bt2/1vuyzZ8/8xPXH4V7sixcvhu3P9UXXK+H27duze7F6lXjYXlVUUU+SBSV3K9iCtnALBCAAAQhAAAIQgAAEIAABCEAAAhCAgJ1At+tC3QpmZ0vOBAF9d/HRo0eJDFyCAAQgAAEInJCA4h/tiurLuH7bdart2IcPH/qJK4/DvdiVxfVzuyKMfoTxJelWMF9IjiEAAQhAAAIQgAAEIAABCEAAAhCAAASKE+h2XahbwYqrgAIhAAEIQAACEICAI6BXYD9//nx1deVSdKAHmPTKrHZq/cQ1x4fdi10DhXshAAEIQAACuyOgXzjQpyCGL/nr0S19ZGN3TUBgCEAAAhCAAAQgAIEeCBBY9qAFZIAABCBwbAKMNcfWL62DwL4I6LvEeigt+GawtmO11lrqp1rZi92XSSAtBCAAAQhA4G8E9Ks/+pKGIoYgXNB2rH7svPhvG/ytbk4gAAEIQAACEIAABA5EgMDyQMqkKRCAAAQ6JcBY06liEAsC5yagDVftxd65c8fHoLXWu3fvfvnyxU9cfPzPxXdyIwQgAAEIQAAC2xL4+PGj9lxfvXoVbMRKKj23pd82UCRRKmLYtqXUDgEIQAACEIAABCBQlQCBZVW8FA4BCEAAAiLAWIMZQAAC3RK4uLh4+vRpIN719XWpF13C92K1dPvXX38F9bkVXl0avn+of7VLrH+DnGtOb9++rW1nrSn//vvv+vfmzZsqTcdxmcOlOJ0UCEAAAhCAwHkIvHnz5smTJ+n2agTX2Pru3buyvzafrpSrEIAABCAAAQhAAAL7IkBguS99IS0EFhDQuqtbYtY8UWu8w7/DSu+CArkFArkEGGtyiZEfAhBoTODly5fa99T+q1+v3oHR4ur6ldXffv365ZebeywfKlHWbMoqFNCLO+tbMiW5vnugS24XWb/BG9Ocutell/2R3qHYbgVzreYAAhCAAAS6JaCHSe/fv28XT8OfHu+y5ycnBCAAAQhAAAIQgMBJCBBYbqXobteFuhVsK00dvl5pXIul+u2bYPU50XC9PDPYSSIPlyDgE2Cs8WlwDAEIdEtAP2X9559/xuJ9/fr11q1bcbo9Ze1e7FDTvXv3NGbba3U59VN22s11p80OFC4owtAusrHGGnuxo1V3K9iotCRCAAIQgMBWBPTxYffVCosMevKJjxVbQJEHAhCAAAQgAAEInI0AgWVXGu92XahbwbpS396Fse+WsRe7d123l5+xpj1zaoQABJYR0EeJ461DfcpX27TLChzuKvN7sRqqRz8mnJZM0m+yESup5P31uvHr16/TEra/2q1g7VFQIwQgAAEITBHQEJa1Eaty9ICzBuupAkmHAAQgAAEIQAACEDgnAQLL3vTe7bpQt4L1psFdy6OXbfQDN7tuAsL3SYCxpk+9IBUEIDBKQC5Le5fBJX0beOUPx5bZi5VYjx49CoSbPdVLsbN5qma4vLy8e/du1SqWFd6tYMuaw10QgAAEIFCWwNu3bxcUeHV1teAuboEABCAAAQhAAAIQODABAss+ldvtulC3gvWpxz1KpV+RW/C+zR5biswtCTDWtKRNXRCAwHoCo69x6mXZNR8dLLYXq48f5rawh33QzfeDp6B1K9iUwKRDAAIQgEAbAvo42LKfaV/2awJtGkUtEIAABCAAAQhAAALtCRBYtmdur7HbdaFuBbOzJWeaACpO8+FqLgHGmlxi5IcABDYnoA9FjG5frhkii+3Fxi/tzvJacMtsmbkZRoHmFlIjf7eC1WgsZUIAAhCAgJ3Aso1Ylb/4Rrts5IQABCAAAQhAAAIQ2BGBxfHh4ht3BGdzUbtdF+pWsM1VdhgBeliwPQxMGiICi4eMxTeCHQIQgMB6AqOvxuo34PQF42WF/2vZbfFdN2/ejBP7T9HPXfQpZLeC9YkLqToh4H8zXdMzPT/SiWCIAYFZAjuy3r/++mu2OWSAAAQgAAEIQAACENiKAIHlVuQPVm+360LdCnYwA9iwOXfu3Nmwdqo+HgEWMY6nU1okAjuK99DXMgK3bt3SW7DxJ9afP3/+4MEDXc0ttthebG7F/eTX0159PmXTrWD96A5JeiOgb6Y7kX7+/MlerKPBQf8EdmS9ix9+4ld/+rdDJIQABCAAAQhA4AAECCwPoMROmtDtulC3gnWiuL2Lwcxx7xrsTX4WMXrTCPIUIbCjeK9Ie89ZyIsXL+K9WKF49OjRgh+OLfaN4v0qo9sIo1vB9qtrJK9KQD//ULV8CodAPQL7st6Li4tlKLRisuxG7oIABCAAAQhAAAIQMBIgsDSCIpuFQLfrQt0KZqFKHghAoDEBFjEaA6e6BgT2Fe81AHLUKvQtEG3Hxq3Tl4rfvHkTp6dT2ItN8+EqBCBgJcAnR6ykyNcfgd1Z77KfaNJDW/2xRyIIQAACEIAABCBwKAIElodSJ42BwCkJLH6L8ZS0aLSJAIsYJkxk2g+B3cV7+0HbnaT6TPGoTPpS8Wh6IpG92AQcLkEAAhkE9FHijNxkhUBPBHZnvU+fPl3ATz9msOAuboEABCAAAQhAAAIQsBMgsLSzIicEIAABCJyEAIsYJ1H0eZq5u3jvPKop3lK9GjvqwWQD/m8GW+plL9ZCiTwQgMA8AR4ImmdEjl4J7M569WPMuU+V6jGuBb8q36vGkAsCEIAABCAAAQh0SoDAslPFIBYEIAABCGxHgEWM7dhTcxUCu4v3qlA4TaFTr8DqN4OzvlbNXuxpTIaGQqAyAR4IqgyY4isS2KP1vnv3zv4rTbdv317wMwYViVM0BCAAAQhAAAIQOCgBAsuDKpZmQQACEIDAKgIsYqzCx82dEdhjvNcZwj2JM/VqrNowtU072jz2YkexkAgBCGQT+Pz5c/Y93ACBPgjs0XoVB0hsy3asNmI/ffrUB2mkgAAEIAABCEAAAgcnQGB5cAXTPAhAAAIQWESARYxF2LipUwJ7jPc6RbkTsab2XN++ffvt2zdjI9iLNYIiGwQgMEPg+/fvMzm4DIFeCezUevXNYUme/hVY/aTBly9fNOfplT1yQQACEIAABCAAgUMRILA8lDppDAQgAAEIlCPAIkY5lpS0MYGdxnsbU9tz9VpZnVqAndqmjZvLXmzMhBQIQGAJAQahJdS4pw8C+7VehQLv37//+vWr9lz1/uvwmqz+1fGLFy/08xUvX77sgzFSQAACEIAABCAAgVMQILA8hZppJAQgAAEILCLAIsYibNzUHYH9xnvdodyPQFN7rldXV3oNxtKOf1kykQcCEIDALIHr6+vZPGSAQJ8E9m69eraUPdc+TQupIAABCEAAAhA4GwECy7NpnPZCAAIQgEAuARYxcomRvzcCe4/3euO5C3kuLi7++OOP0W14bdN+/PhxthW8FzuLiAwQgMA8gR8/fsxnIgcEuiSA9XapFoSCAAQgAAEIQAAC+yNAYLk/nSExBCAAAQhAAAIQyCFAvJdD61B59VXC0fZ8+vTJ8qux7MWO0iMRAhDII8AvlufxIndPBLDenrSBLBCAAAQgAAEIQGDHBAgsd6w8RIcABCAAAQhAAAIGAsR7BkjHzHJ5eTnVsFevXk1dcunsxToUHEAAAssJ6OmP5TdzJwQ2JYD1boqfyiEAAQhAAAIQgMBxCBBYHkeXtAQCEIAABCAAAQiMESDeG6NylrQHDx6MNvXt27ezL0yzFzuKjkQIQCCPAINQHi9y90QA6+1JG8gCAQhAAAIQgAAEdkyAwHLHykN0CEAAAhCAAAQgYCBAvGeAdNgsjx8/nmqbtmOnLg3p7MWm+XAVAhCYJ6CHPvjF8nlM5OiSANbbpVoQCgIQgAAEIAABCOyPAIHl/nSGxBCAAAQgAAEIQCCHAPFeDq0D5r13797vv/8+2rAXL16MprtE9mIdCg4gAIGFBHgaaCE4buuAANbbgRIQAQIQgAAEIAABCByBAIHlEbRIGyAAAQhAAAIQgMA0AeK9aTZnuTL1auzPnz/fv3+foMBebAIOlyAAARMBBiETJjJ1SQDr7VItCAUBCEAAAhCAAAT2R4DAcn86Q2IIQAACEIAABCCQQ4B4L4fWMfM+evRoqmHpV2PZi53iRjoEIGAl8O7dO2tW8kGgMwJYb2cKQRwIQAACEIAABCCwVwIElnvVHHJDAAIQgAAEIAABGwHiPRunI+e6uLiY+kyxfsbx27dvU41nL3aKDOkQgICJwMePH/UCvikrmSDQGQGstzOFIA4EIAABCEAAAhDYKwECy71qDrkhAAEIQAACEICAjQDxno3T8XMlXo19+/btVPvZi50iQzoEIGAikPAvpvvJBIHtCGC927GnZghAAAIQgAAEIHAoAgSWh1InjYEABCAAAQhAAAIRAeK9CMlJEx48eDDV8qurq6lL7MVOkSEdAhCYJ/Djx4+Ef5m/nxwQ2I4A1rsde2qGAAQgAAEIQAAChyJAYHkoddIYCEAAAhCAAAQgEBEg3ouQnDfh3r17U43//v37ly9fRq+yFzuKhUQIQMBEIP171KYiyASBjQhgvRuBp1oIQAACEIAABCBwNAIElkfTKO2BAAQgAAEIQAACfydAvPd3Hmc/S7waO/X+NHuxZzca2g+BxQT0NNCrV68W386NENiQANa7IXyqhgAEIAABCEAAAkciQGB5JG3SFghAAAIQgAAEIBATIN6LmZw85e7du1ME3r17N3qJvdhRLCRCAALzBJ4/fz6fiRwQ6JIA1tulWhAKAhCAAAQgAAEI7I8AgeX+dIbEEIAABCAAAQhAIIcA8V4OrVPkffTo0VQ7f/78+fHjx/gqe7ExE1IgAIF5At++fZt63X7+ZnJAYFMCWO+m+KkcAhCAAAQgAAEIHIcAgeVxdElLIAABCEAAAhCAwBgB4r0xKmdPu3Hjxh9//DFF4erqKr7EXmzMhBQIQGCeQOLRj/mbyQGBTQlgvZvip3IIQAACEIAABCBwHAIElsfRJS2BAAQgAAEIQAACYwSI98aokPaP3M8UsxeL0UAAAtkEnj17dn19nX0bN0CgAwJYbwdKQAQIQAACEIAABCBwBAIElkfQIm2AAAQgAAEIQAAC0wSI96bZnP1KYi9Wnyn+8uVLAIi92AAIpxCAwAwBfe781atXM5m4DIEuCWC9XaoFoSAAAQhAAAIQgMD+CBBY7k9nSAwBCEAAAhCAAARyCBDv5dA6Xd7EXqxYfPr0KSDCXmwAhFMIQCBFQCPQ/fv3Uzm4BoFeCWC9vWoGuSAAAQhAAAIQgMDOCBBY7kxhiAsBCEAAAhCAAAQyCRDvZQI7Xfb0T8ayF3s6g6DBEChIgBGoIEyKakwA620MnOogAAEIQAACEIDAUQkQWB5Vs7QLAhCAAAQgAAEIDASI97AEC4Hbt29PZYv3Yv81lZV0CECgEgF9K/zz58/f//9PXw//66+/9K+r7vfff7958+Yf//+nLn3v3j13NX3w8uXLFy9eKI/+vby8TGfOuvrmzZsnT55k3ULmfRFQkKGfAZZxOpt0ljnYpP4drPLOnTv6CIOe/dlLA7HevWhqkPPHjx+yQ1mj3KRvkMNV3xplivKQMstbt27tq41ICwEROLDXRb8QgICdAK7AzqqTnASWnShiVoxv374Ns5th5u3mOLpR8aT+dZPuIZ5UYLmjCc5s88kAAQiIAH4AM4BAVQIHjmOJ95zlHFjLro1rDrRCfnV1NVWC6PnbOuzFToEi3URAK+bDbo3+1QzHTW+0Mq7ftTYVUSfTIJgv0iDngwcP/A5Qp/KRUtXx1C31NIREGrn89yRh1F+QU/PDx48fP3r0KDE/fPjwoev82jcttRcrmKralfx3YY9zphhd2Ac7EfzYsJ8/f55r1dp3l9KHXaWhQPFS79DkX1P9razR19n79+8lof4Ce/Pz6Pg/JvnvxwW0nOEuqRUab2STMjyX2NvBSazXx64mjxqwEt++fXtxceFn7urY6Cd9a3R+SdYoU5RB6i/hJHto76yrkb/VUzXLRJX21Z3lc6Ru/TmfptKESAuO+nd4okL/ihV72Ms4r7nr8F53DRzu7ZyAPEwiTBoczrJnAY2+S7GTfJdC4gP4rhO6gtnhbxeRtmz1DNMi3xepyYoo4pmRErsNLIf+9e7dO/klvy3+8XBJ/6ohfro8jAIkRZU9x8y+wByfmYC65xD2a5IuS9afuqqADObtgv/h6VX9eyqrPpIfOMYAmu6qexxr0i069tXDx7EnjPdiiz28luMmL07RCJu4V2t0/lYUe7EJVqe+JL+jME7BnMK4eOrlEqcYaZNp6tLKdD8KmZIwUYUmV4mrxS9pK05zVP2tL1nhtbZX9Se2WueKF6EUWCuPX5GUuHJPQiVIeK2M+MXu7litGKYlg936Vu3SyzZKNUpHQjfMgoLCValSpKzBMJ4+fSrCKzUVVDF7qn6k2vU3KuHs7UMG3audsGEzTGaplSl/dDEWUi/bMazX56MWBU7PGbBL9/PHx8oWJ26eoi1YmeJgSIuFkTX+x6L/7Wy3skZ/eIpVI/jG7mbM5rNS1a9evUo/VKFih5L9kUJrNIoa1Xl7fqLCb+l+j8/gdferHSRPjy9yHUPoUhyUZvjaLJHvGrzTaPn/9lz/2U2R73IjhXzX8PzN7nzXIV2B7Gdq1HPpo8pdnKga20faqlSRxt6nRT7zdMeX7oau598SHPcWWBaZesvV6E9hlZ78UICkv8bTtAAypxCICWj2pKFTf7LV+KpL+c/4GT5OrYlS589SO/mXHezLD5xhAD3eWLPMMo9x1yHj2EA1x4v3ggbOnp5By7MQcjOkH3XSHNZ/3eK3X79+5VYwml8DXnoTOL5LsXsPcW28gxWL+uHDh/Z7DC0Fk69RQFZwtqwIT8srMcncFEWZmvEqiLSvYqereP36dam3RdMVDZKng+Ph/aThRaXh36HMob1SR+J2EfZ3ZEetZU0XW787Mrx6laZkv6rHk3PfSR0Kl5OZXUcwiiHgFhmUR7N3Y5kuWzPLlK/WmkLCtJxICw6kdFHafGH0MNYrFUhfcs6lHOAmY1nCkPTJF3UW+bpEnsWX5GA1fFj67OIq3I2KVv/88093uvJAPVRkjIVoqNXSsNZijPkT2VSvHg2JH/RJ3MIlC4FjeF0ZeaWBY4rh+qFEY8H6AMC53+FA/2q+08axTJEpnl4wUpJslnhGnUKOK/3Kmr2Z8l36S0+A7aXVy3kMVxDzKWg/3UbaBJax3oeUfgJLhUOK+iqFlJs8OOszH53p+xl0vIkuuhUsgHOY04KjpyZKGjrVaxJLslok1CJVmp7KUbZ0nmZXd+cHDjyAyla7WsRgIrN+InPUONZ3UEeK9/x22Y/PoGU7jdyc6aDob9uvOinypy9j5EopX1Ck6pWFWF6UVGi7spYFt7cU7OvXr7nqS+fXTuGCJse3aE6erij3qlaI4lrKpgimNg6nBJNaNZ3T8pPR/lWaZJ4qUHxUzpSp6F5j09R/VZQEk+K0nTYl/Ibpiy1K04NSYgtRmqccxRp6i9uYlspdlamoigQNCa8pmexN9qm2yH50i/50oNOEHQZlqpyWPvPA1ivdiWSAd81pS704wxs9kDnN9k0ZkixW/U5iD9aoonyDlLnO9jjVorpGZSiYKPHW6CW4V+2yyCYss80PSracqnZBtghAnlkCInkYr6sIwWI/BfOst8MaHUQNVEg2q/p9ZZj1xllqTbtcect0p8iqy8+sYLifMS4wgCO5gqBpOi1oP51E2gSWfs9KH/fQ6STD1FzYF36YgyvzEFKqV+pAutasR5HPrBm3iSfj/jWkWBq4iS66FWyK5H7TZaiVoprEvEPdxO9Eo8fqGj1Q3akfmPU8o8xHEzsZQJ0xSCOjci5LXO/fmMg48gsmMkeNY48d77nOaDw4qpaNzS+STeOp62jxge/H/lGkPhUiI45rSqdI06VqX1NOtxFkS8HKriNL71pnWaMUd69CirQV5V5NrxC5ehcfqPxRkRRmafgX58Ulq7+IRla4Zq+ufWgySimRuNiisoglBNCldIA7ylC1S3JZhTzkoA7pcWpnXVUsbuasXSW6kiq1PxygioxTHTWzjZMfJZ9WZeOra9Ta2zRm1tJmM6hF6aWEwVuqy8wWNWRQz5J5z5bphz7Gku3ZJENBo0qsiQwiqWdNxXm+z1E2/ekW/SsJjauNaogKqYrLDnbXOQ/mddt72sF619hA2i0s7rMLljDWtKLBveryi2nEN05F2lKoRsM4v58iSTT9EWHllJfTvzrOEk+324ePBmxVxcFcQQwtS0G+uuNjsYrLdymjXki1y07KRtqjFcXSbpiiJjssuQdHCiyNXkV2ZRlQ5DoENq1WeRhLUblKmc3fcl1oVhg/Q7eC+ULu/Vj+zRLPOGeoPq6wfzBU/as/2bYK0ag6VY7u1TQhBqV70z1CV3VvfGPLFAk523MlZJ9+QILNEjZm6GQAdarvbaxpP7LLMh2NZQdTHdZoElPZcicyMq2potT1WEicglMkfU28l2V1B9ZyFoeVmRMYZQ++l2Yv9le3EWRLwcquI8vISrmMtCkv8G5TK0Qru9xw+1QU6He59RXZwwip1VidvcwFzIvcstii2gS48b6I+u/olEahTxpIWWsZDGC0UsV2a7qDWjcbHQp+gx2dA1uv1NfbNMboUkazaUIS9xS/O6y3yfS4KTeyflI02rSyY6gojdYyJGo9JXZrStFdxu5m6bzSSw1flGjXwS4dz+u297Tre+vsIOX7H/tx7hJG/7YduxQ7jTjnaGghtzNVy+C+lCERtcoYlGG0W8UCKKWet8/V5qjM6we7WdsWVeOIkNuiOP+UZkdVk05MjDtx/FAv0m7v7tJY4quLp0VS32ECy4RXGYjJMkfdUWzDfoocUTqYVOGq2r+lwfGsSJKqWZf329utYL6Q+z2WTi3eXi4rMYAGzVdOedpRvx07Fg2+sf8JUlRUUEXL0737gVFFBISNp50MoE77vY017Uf2Y0xkjh3HtrcKY3d22WK37LpYwYNja7kgqNmi0n7P1yZ7sezF/tucFJO53l7kwDeyWXtNZFBIUUQeV8iCKVlCPP/S6FREifbI2C8tfay1+Nm4XE22V33gQahBgCtrdwamA9U4ZWZBTv8u/9iuuLSd6KpCwNgyExLOFhhksFhOemMpKHDBqUUGH2/74zX+MD2c57ZFpS0gXOQWVZ3ujFO9Jrd2lZOoSJdqQCg7hia6jFYcYqWrC+RSUn6LO0rM6hfUeJJbjup123vaYyxh7MLsEz4zdjizKbEzn/I2mvnnbmnI2U6VFgimRuUWXlZZR3UFMaWC9jM16ARKV42xmQ2CBTkDq3Cn6Ui7vbtzghkP1MxYEcaUYwSW8d58gC4RSllAzdrAlAVaCl+QJ57NBe3VaY34dlbUbgWblbzzDBpBZr1ZwhNaWqchMl5QUooWmtztEiO2tCBFYrj8jQ8O4AeON4A6G+htrJn16oFhrz/d+0TmDHFse6vItas18Z7rjImDM2g50fzil9KDpj9cshfLXuy/za/sOrL8SymXsZe92NEHSUpBGHUQo04z8OzphQa/2AMPQtKCtKOJ4vC3Jt4dXSFS+T521SLV+GzdsT0eXbl84GqUAcRTLBU+JaG7MetgdHPIZ6JjqSCrzKzMB7ZecRheglxjt1pzx+UAACAASURBVL4uNlmmUSvSnlzmUdYmVdqoT3YoRvtyltUFmYcanatRv1ujsikPoIU/14ThQP5nDbrZJQzVspXNBIT3cnpgr9ve066x7cFg4hEw6EHLTquOaJuYulyBGjX8KYxZ6cH8LQopUQXGnFWXv9qb22rdO1psXNGUO82tMTf/gV1BjOJ4kXZ7dxebbjpFzGNFGFP2HlhOeRWfWJHnMGYnOLITI/P12Sweb5OArVvB1jPfsASpcnYeUcr8RudozpbU3fyeNXosUduzOowfON4A6oyht7Gm/cguK3U0lh1sOJE5SRzb3ipGvWgicU28N2t1J9HyLIeyGdLDt3ML7MWyFztieLIPdUsNn4rDFJ9pxSThHUYv1XAZvlRa6FEVCwYnf4VopOWLkkaXswVtUWF5N6UJSIl5xZlzjyo9SNxq/cvYCJm3jCHLtuP9G5Xgtzpt9pbJqivN2Ip0ttg8ati/ZBBMJ/nUgZrvBp602LWvTknop/dsvYMn1AqRhIxV7LciPnZT69qQ/fLVL2JJXEqppQS/xuE4HVune2tc2rIUKWsYRrM0NWp+gbdRkKd+t0wq/65ZwVRRJz3XF7vb45jnwbyujEF/Q4joosR0H3edPXGgEjTCyq2pZJVfUL8qTXKq8Kwh2BdVXUDiSY/qyyqqrHgFW1qjKKljGGt8ILPHzuZ1ezwdVR8p4rvU3rSTd3JuEn4c3hVY7E2KljEcO9IeODhjSxyMjuwWjA3yDF59F4HlqFfxsZeKjgbsYuIXHh/Hc8NK+rIMYZsE+d0KVkkRDYqdHdoKDqNDc9St4jFrMCc5h9jsgxR1ugZY/CrO4AcOOYD2MNZIhkEMEdbfME9nIuP3r+E49gkuvI8zr0mRFgKXEp9uEsmPNiqWLU7pOd4LGoWWAyBFTtNxkQvV2ItlL9Zkbxqx5FNiRzOVovHMVO7qTDLltK0HEhYfQkYnac1C0nQkqqurAY8XEFAdPd3LIKThPx6ERlsUzLeDuCFt8+pBo2VOJarwcfTm1Hjxa32ZicrVE6fa4tLFOVFCs0tOnsTBXqxX0EZd0FTT3NjfjHbaP0v4qpKk4TQO69PC+CqLzS/oX+rdcilF0AV+zBfDHau6InUdvpCTe10Nkc5m7Af1nsaI7U19MN4aTIiqYb3quBlL2HOKfaFqiLRHA9TYua1sstGvSu/1QuK4CSd3BTEQ9aNDRtqupQk34i4VN35Xe/EDY7camtYysBz1Ko7wcFDcac8ObcJVXAVxgelwur0unITdCuYk3NGBYvtZnukFhzWNjUd59W7LCkazha+hdWfzAwceQHsba2a9fTDcDKeHnMgQx0750lEbCBL3Eu+h5Sktr0yPB1PfQtyeAnux7MVmWFraqnwLqxcmjoo7G7Y62YrvxY6u67WZlQ0oEkFMvYUnxzNxsJdBSBgtMb1a6vzmQN5fV9JINmqZLlFhdIJVfGmlCcVW0WCtZPYxXjVzFpQjVu8gph2n7Mh6BcpuXQ3MwFdc2jOvNHK/osSxfH6sX5ciCUttaiZkcJfijukk8Q8C85OD8q8WH15VnV/+6HFjy3HEdnQQK7cBtN68rpo8aj9TicGo2kDdxuFenqH4gn6D1tWuIp60j2pWXneUcyWfb7Q6hettdIorGLXDUZOI7SfwCT1H2n4z44bEKcHI7t/e4XGHgaXFhCr18VnXV6le3zDSEfVgbw2iDl+k4bhbwWJRO0/RfMT3eLEPUUptNxJHlZYRtuVe7Dn9gKXVMo89DqC9jTUWg/f7ZsC8gZMxGsOaiQxxbEKPvvanjms76oR49kto2c4qN2c8kvqm4pby2ItlLzbDtOT6fTNKHDsLyyh9RVa7YGX3YjX6xhA08q1oypJbp6aIwrKkOMM9cavjlF0MQq6taY85tM4Ptvz8moHMbufkBnYrDTV4REBTOwks+WvP0qdM0TcPSeKwb3LgCzN1vC/rFUa53Km2+Om1DcApVD0ivTqz0sJdRZaDUUftsKh3zPZfSy3GPGksg1S++Uk2vzvXGFstA6goGRt42my+mqTH03pdf3B0vWz0QMQ2sZbZ4XjzQWoTLJZKZ9ENihbAoDvotOpehVEwiVdVjIFh0PbTuoLYoizOYUeRtt/AURcXJPoju39vt8ddBZZBLBSwHU594ylLVbWP1ugSG8RIluixWZDv4+1WMF/I/o8Vigdjh7Mud9AmOLE4aifScCDJ2xA+sx+w6MX3gX5+KUjo0jqyx1GD0gtO5Lsaa0TJRxeYenDazPID3c0qS00Ibsk6DXwRcaxPL7CB0dNdxHto2Vdr2WO5x1HDGBIVNQ3VsRfLXmye4RkHyxrrxWlBLTMBWX/BuEHyBC5s6F1+GJSWudTVqfGYvVg7YctuhNNskNmytBfckvDOw6U102nJmS5f8cFsRG5H5+c0NtNCzC+27HEaznB1FyGUj2XKCQSNXWNXfnWzx+ld+fZ40yOXC4lm27U+Qzo4i81PrJwS68lpGUCbGc96yO1LwOs65rNr1s6e5SXcXY0PEgZfNkps3K4G1Tn12Q8UKis2qC2bxbUOMlcVBleQULQlRNxLpB0009Id2kc+gZC5p10FlloLTkOuPaBYunYu4az8iWHLkdkkTutWsCy822aWbxxdU3Ka1UFLB5KeNPlSDccSvg3AM/uBAw+gXY01suSTT2Qsgx0LibEb9FNauutlvhctL+NmvEtr3b49xMdDOezFshdrtKj/Zpvtt4Optd+LNT7BVHCVbQpF1VWeKW2NToTqSRI7lDil/0EogBk3IUiRxodb/H0mezOD0tKna3Q3O51T1cpTaUNUQNJN09UGz48HyvVPZ8VTBrta/ZI3PDZOG9os06RtYBPti0+6XzQbs2aDM9/8/NmpuFWa+chuLdsYzRBt2I8WV522rsHnnMfrGuOxTVzBoOKp+G3lg+SL7WdHN0prljHUz7Mmnskikx56nEhVfSmuIK0yp4Wpg71E2kEzp5rjpxNYBtDsp5adoXoBkpNz1vtVmlgNAozO9H0D03GbIN8B6VywQM5uT2W6s6ZV+1GDGM6sSL7taeCLSyiegh/wmY8e73QAVRcYbU6Q2NK/nXkiQxyb9l2BWY6e9h/voeW0lldenfVpQ8j6z1HrIRECUwQsM4Gpe6umZ4WMRSSJv7E+FHvr1q0i5WcV8vz586z8ZI4JGE3oy5cvnz59Gm7XMPbmzZu4qNEUfwd3NINLVC9bbEUfP378+fOnK2rqQHkkz7dv36YyLE63BK/fv3+3c1ssyaluvHHjhiWoasDk5cuXb9++TVQ05TkTt6y/JD7peq+urp49e7a+otkSjH5mKOfJkyeuQMmvVrjTsgd37tyZLVCIZvOcMwNeN9C7MSDRQKDxNLi3zeloKKsxUe6rjQD7rSXLg6mZWjtbHM/kUlJcYRFPhmePx7JkwBXM4rIoSIV0HmnPNvMYGToJLOWWZ8MP7UDUC5CcNmcnOMbHQVyBHEDgx48fisA1KiVQyG2mpzCJexdf8h8GXVxIwRvxA4J51AG0k7HGN9fTTmSIY30zOOoxWq6t2dmIdBj02YutrYijlW8MAto3u7FgCp2vr6/jZjYWwwnw8OFDd8zBMgJG3fnv0xgDtUEe/8a0hFnFBkW5feIgPT7Vdqy/0xNnWJaiVVfLg6uvXr1aVj53TRG4efPm1KVm6Vo/TVuvVrIuLi6ayeNXdO/evbRlyiYVm/q31DieDc5cpdobdqsztbkZlbLVzplj0ucBXjfQi4w83ddc/vRzGy5b8YPR4d7ydnhxSY5doMIeOd6WbTQuHyuAv7y8LC4YrmAW6WjXi+/yA+Z0UBHc698YXApOs4oN7j3P6eaBpZ4ZndWUnkRs8yydnEb6qUc5lvfv35/HPGjpegKPHj1yof5UaVWfxZyqVNP5foIi/MCgpgMPoJuPNUFHOO1Ehjg2sIRDnqLlBmpNh4vDd/LYi22giENV0dtIuRXcKReW7nVVpa30mH9VmXdXuCYD/tPZWU9Aa7dj9pFqAdES9pqd9SnLHEWtzDVejZ1dN5EwmnmyYDGqlMWJGzofJ7PWFNzx6IHFNkZvLJI4u0or+fWcTZG6VhYiMdzzCtJsg9f1Rt8UDFqR5V6Cew98moXlJF7X2NO1F7tJj4u/HqHRudnrm7vuC/aBRkFpmw0Sn6eUaAm0dItsr/jDN7gCXxeLj/uPtBc3bXc32vt7pabNRpWq1zjcFJFwdt43G2cWEYNCjkFAsf3sqCGTMz4uWZyJHj6wTA2K1xsXiB+ImUyl7HQA3XysiXkaR5aDTWRmPZIP6iRTWr/JxzhGyw30mH50hvdiG6jggFXY3+lp3PjGm8RTLixe4GvGgb3YlagtUaD/Eo/W+3K7gyZd6VVCzbhW7lDOPl0bUPK3loNLi081abTAbP/BpcUt4kYLAU3a0+Yn887tMpZ67XlmX9qWA59daLNXtyanv5znu501ZabvTYeMw71TA1+65MNfTZt93PwzeF2NAhaLEpxNBoJYZcY1l1ibpEwR2ESzEkaBliUCUc7iD9/EdjUFZ0g/gysICFhU4w95fUbaQaM4rURAfXn0G1RBdS2f+ZjdE5LAfEEkUBCnowRmvyQ03OVPB0bLqZq4be1D0/ADTsUMoA5Fg4NzTmSIYxuY1uZVoOUGKkhvTg0q4L3YBoqgigMSmHJhU+kNELAX2wCyv0K0bOlWMwp9lCD+fqPUp/T1v6Ka+zRAJYudXa2QsmqsQjawAaoYJaAXjPzeMZon/SDC6C3FE2e7rcyy+MtSQStm59J//fWXeylWG1prXpQPqk6cWnbOKrmLhFS7uITXHVWTsb87Ux8tpFJisE24+WMilZq5YbH6tuGGT94Yl4/Vc2dHhCyGuIIsXFOZ/VhimYJqR9pTkpNekIA+mWDRvnGgKSWY5WFTi9il5KGc/RKwzJQ1lm04koqtfmVgds5SVQX4gVy8DKC5xBL5jePLkSYyxLEJezjMJbTcQJXphbVhSY292AaKoIoDEkgsSW/1PKzmhwcE3VOTtHrrhq41S7fSlF5+/fXr19evX7X/qn0XHWv7ZxMNJix5DXvjkwFbdZY1TePeUQKza0+KSHr4BKh6WTo2Uutq/I7yKLSpRP8xBeM8cKooe/osFhUlZ2UvkJxTBE7idY2/xyka7QcCv4tJTc162ZRJHC/dqP1KDVftFoem2rVq2d78XKtP4gpcey0Hh4y0LQ0nT0BgNqoc8ls2tIKSV57O1qgviGzy7f2V7eL2lgT0MrfF//fwqZ47d+60JBPUhR8IgKRPGUDTfHKvGkPZM09kLH4sF7vys5C4AFq9W9DyArbpx5iGPQX2YheA5RYIpJakg/ctWsIyrj21FOlIdflfyopfbF3QUm1NaWdo2yde0+PEgkYNtxh/YGb43fLFtXBjJwT0PrffO0al6mFBYRBsVhJFnHqrZrQV7RON88D1gqU/pTKU7x5GWV/dmUs4j9ed7WuDGRjfYixlM8H3JzTh7+ExkVKto5yBgH1/3WilNcCexxXY6fmxxGEibXvzyTkQ0E8e+m93TWHRtLf9Y6wWs9xwKWCKFen9EJB5W16k09i07RLBQKzSOGVRB37AQsnPwwDq0yhybAwRTzuRqeQfWEgsYr2lCkHLC0im92WG7W32YheA5RYI/COxJG2ZPVYimO7zlSo9Z7H6aE+fDc+1gdz8xlYbl7b9OYOxZLJ1SMDy2LJl9apN0yySqEU9vNZgnAEW4WaMs3vAUqS9BQvJ9aK5+Y2iduh1jQast1Rb2lUQpBmFNGqBbJ0Q0FMsRp+mOESfKikidm7Xzs1vFLJDV2CUPMjWbaQdyMlpcQKWnSpVagnnistmMcvg0wvFZaDAXRMwfn2H4AQ/sMbOLZ5qTfknudfYDQ8zkcmNS3PzG83mMHGssb2Ns+VqLTe/sTnH1rLlJQf2Yo2mQjYI/I1AYolH27TN3mT6m0z/+EfgKC0uICiBUwsB43czLEUVz5MrW25+u8CBNY7eyHuxo1j2laiXzBLPpgxtkcM0xlsN2i5JEg7cCRBs2Lj0lgebrDOmG8hnimM+uV40N39c41RKb15XbywZH21u9haRXrPwnwGSK2jze8xTKiO9HgHjCpoEKPVCQ27Xzs1vZ9WbK7BL7nLWg+Oq4KBPAno0xxiAzX4uuFIDZ41TnymuVDXF7p2AvopvMQ/58PbvfHfFFj+wRh2zPmpN4ae692wTmVzLyc1vN54DxLH2xjbOmau13Pz25hxYy7OLjVqRYC/Wbirk/C+BWcOClOaQpZ6yz4KJarJwLc7c4QaJa4t98VG3aPyr99SkZXCd3cNz7eKgWwKWx5brxXDLsFjkKbU6v0zC4a563TOWyvjsDn02RofXjZm4FCMcixtxZa45CCoyiremRu7dioBdudqeL/KrsfYaxYQALG0YPUfaacm5upKAcSNWtWy1WWV5xujjx48rOXD7IQlYviSkhuMA8QNr7B/7WUMvuNcY2gXzi6CQgqdBRUbxjAJklUYca6TaWza03EAjswtr+kwxe7ENFEEVByRw586ddKv0rG777dhg96uHXxlJU9rp1a0exLbg0sKEPf5+/fq1pcxleQJrHC2Ed+xGsewoUV5u+MGDtMyWvc90CWWvWuTRpmPwu5JlZZgtzSLkbCHFM9BnY6R43ZiJSzF+JkRupMhmmKt36iB4ATdrOjpVJul9EtAnECxxyCC8cX083VJcQZpP1tWeI+2shpA5l4DxSTjLhmhu1cb8s4sAKsfy7qOxOrIdhoDegzEaRp9TgJaKwA+soc0AuoZecO+pJjLEsYH2D3mKlhuodfYdOa00shfbQBFUcUAClhmgwqBnz561bLxqdN3eviHXUsID1KWlvc43ubU9ZrFPTXJavnU3qnresRvFsqNE41TZsm7VstVGeYInT1tKqLpYiGkMfE11eN0EPeN+p9GZJCqavSQ1+YOOulg/306fFZ4MCwgYbU8la328yI8W4woWqCm+pf9IO5aZlCIE9Dqp76UTZW4YI1kmWcYtt0QDuXQ8AvZpxeYz9G3h4wfW8GcAXUNv9F5jMHmMiQxx7KgNHCwRLW+uUL3ewF7s5lpAgF0SsC/la6Wv2XeKtEeotST9BufXr1/lYXdJtnuhLTPwzRuhF4wSm/HasNcbsbUfFHCPBWxOAwEqEQh+eTFRi/3lpEQhBS/peUBLaXpXT2205KyRp09XY1wkrQGk8zLxulMKevr06dQlP/3q6qrIZphfZnAcrJIY11aCQjjdEYFEIBS3wv5FxPhePwVX4NNYdtzn8LesLdyVRUADgTG/cSZuLC0rm+UhHss3Y7IqJfMBCBhHGRwgfmCNtWM/a+iN3nu2iQxx7KgZHCwRLVdV6Ow3ilU7e7FVVUDhhyXw8OFDY9s0Gbt//74eb2y2OaptBsss0Sg/2QICG07+A0nSp7I37cprrVnbYMO2qP7VU+RajJZNGj+3kq6CqycnYJwqy/A6fJXc+KyAcd2khiXsxdXUaPtOy8TrjipOAYlxYahqdwueHZEHsAdyo+0isX8Csj2jq1dbgu9Xr2kdrmANPd3L8LcS4H5vt3fDbR/ym61dD67Vfrpov1o+p+T2haAN3/nuRDX4gTWKYABdQ2/03hNOZIhjRy3hYIlouZ5CZxc/FSX+q171lAyBYxPQ4/bGrQhx0KeK9KclIf0klW5kr3S/tmFcU+6hgdqV3/YHL3uAgAz1CBinyrMrVvUkTJQsqa6vrxMZhkty8i9fvpzNViPDbAxXo1LKXEkArzsKUJGP5certBdb74MNwbcBeSl2VFPHS9SitjFW14igDftS8TmuYI0t7SjSXtNM7g0I6C0N+7c31MWC21ueKoacffNVT8Se/EuzLTXSf132p81OvpeGH1hpzAygKwGO3n7CiQxx7KglHCwRLW+lUL5RvBV56j0CAQ3Juc3QDFN3/fnnn1rr0YuJ+nYxz8zmMtw8f58bS5tjQYCzEQheMks03/KNjsTtlS4ZO7LW2rQoUEmGRLFG8RIlcAkC/RDQG6iW1xOrdrfg2RH2Yvsxj6qSZL1gpIcmqwpD4UYCjIBGUAfLZu+AlgGlKhyLALObtVUlpPDeCNjN++R7aXZQlm5Y1QwsArT3AwygNZTORKYGVcqEwGkJaGOIbxSfVvs0fC0BPUWStcTj16ewTE9H6tvF2qUY9mX1/uKGP0zoy8ZxmkCpdybStZznKo8j7FTX9qlyn3NC+w6x3mxoryPL9L69VNR4DAKbeF3j3mfwk66lgOsrTP7rVgreGMpLse28nKxA3T6udd5qo3ibuAKLbHRPC6Xj5bF3wM0DS4sA/qBzPGXRoiwCev7ent8+Q7GXuaOc+IGVymIAXQlw6nYmMlNkNkzvNo7dkMnxqt6pltOrebwXezxDpUVNCbx+/Xp9fcO+7JMnT/S+7G+//aYtXn2jT+uGO3U664H0XMLJn1TtWTXI1piAfaqcDkQai+2qs0tlb6krfP3ByRdi1gOkhN4IGJcw9DnZGsFPsMVrFKY3hsizgEDWouQm3n5Bo459C5H2sfWbaJ390bfNYySLAO3fh0uw5dK2BLIGl5P/Rgl+YI2tMoCuoZe+1zh3YCKTxshVCEBgIMB7sVgCBJYT0BJPsMC3vKz/v1M/WKVfNdMvq2map1hcvzSjrdlNPpL5/xLx//8IWObe/8vNEQSOS8DyY6tD6/vsNXapshZQjqtwWgaBVQQULxnfULT/pppRoOCD6noOQ58aM95LtgMQsLzBNjRT77HxiZrNNW4fnTcXFQEKElDXs79Iau/UBSX0i7I8z6eXHvxbOD4zAftUYnPb3lZN+IGV/BlAVwJM3M5EJgGHSxCAQC4B9mJziZEfAn8joI1S4/Li326znWhSqthdW7N37tzRvqxWD3lf1kauVi7L3LtW3ZQLgW4I6MU1+/P+ffYa+2LHJqvzfUKTAbK22E0v3J8gxifKi+/FKojyYRnF8G/heNcEsl4TsT9mtGsmPQvf7fDXM7QDyGaPKtXYzY2EDY8DmFzLJthHls1tuyWWuC78QMwkK+Xk9pPFakFm4wyCicwCttwCgVMR0ALjv07VYBoLgRoE9BMgenvV/sDjMhnUXfXJC/3pdu3+KhTgxY5lJNfcddq5tx5T1exIf7JDbcb4/ypxQKrENWy5d0cE7N+PUqP67DVZk1UZedaHLnekSkTtlsDxvK6CFvW72ZFC3W0Iq0qp5t27d35Rz58/9085PjwB+5M3QuFCmn6wHM8VpNn2GTOkZebqegJZXW8XRjI72K2HRgm7ICAfbpcza8CyF7uXnPiBlZrahW9c2cYNb2ciswz+2eLYZZT2fhdaDjQob5yOA9mLDYhxCoElBNpsxzrJtO+rP61p6gvJl5eXLp2D2gSy9m9qC1OvfL31qM022Zge49WkKGteVE8qSu6HQJZJHKDXZLW3HzUhyY4InMTr6jGy4C3VUR3piXI94jZ6KTdRXxPxJ0J6lO3kv8SWC/AA+bOWtrOeNKoB5ySuIIHuADFDonVcmiJgf3FQJeiRmv6fqsGSp3R9tvQs284asI5HMosVfiA2ANxOzKRsChOZWZ7EsbOIDpABLa9XInux6xlSAgT+TaDxdqxq1PLikydPtKypHVnekW1jhcd+2FA2rBevtQXLzlMbc9pvLWezkKylgf2qFcnbEzib1zUuYWgk0hyvyKapAiRfrU+fPvVPOT4DgazIbavR7WyuIGF4WfpKlMOlfRHYquvVo4Ql12O7r5KzbPvkZpPFahdm0FihjavbhQrKCslEZooncewUmSOlo2W7Nmd/2Iu9WDtMckJghoB8k34+1vLOx0xBOZcVsz569OjBgwd6j6TIwmVO5eQ9AgG9NqRPOA6fvy7SHvdIpv82UpGSKaQTAgeYKmdNVg/Q3k4sBzEGAqf1uvrWt95M1RM/s5agkEYB1Wy2dAZ9Lsl/kEJjU6nXbdP1crUrAlmvGTX29qd1BV1ZCML0QGB20aoHIbNkyPI8WSWTeV8EGg8r+4ITSIsfCIBw2hsBJjKBRohjAyCHPEXLNdTKXmwNqpR5XgIvX77UOqM2RxvvQg2vM+rTavyoYVXjc7uMVWtpU7gWqfXcgNa7F1Sn9YXbt2/r3+FP21o6CB4FaP9cwoKGcMsyAo392zIhC951vKWBgnAoyk4ArytWejO12V5sMMD1/01Luy2R006gw8gNV5BQX4f6SkjLpU0IyEiynqhrLKTE02rA+seJGotNdZUIZE0icIB2LeAHYlbYT8ykeAoTGSElji1uVx0WiJbrKUW+mr3Yengp+aQE9NaFnn/Ukl+wCFgbh3ZH/vzzzw8fPvDaR23Uey9fL3BrF9ayGu63VMsKev36zp07FxcXfjrHJySQtaxwAD5n23s+gMp6awJe12lEIYqmH7N9SnGUoK2MZ4IwTB8Wc2JwAIFRArOWOXqXPRFXYGdFzlMRyOp6+pzPytHhVGxp7LYEsmx7W1E3rz2LFX5gc32dU4CTT2SIY89g9mh5vZZnhzP2YtdDpgQIhAT0guCbN2/0zJR2ZAt++jWsZuz8/v37Ckz5+dgxNqT948uXL7JJ+y6sVsy1eK33vNl/xXp8ArOxhZ+ZYwicmQBeN9a+hiH9xelBinZS16y263tKvqfS40TBxxuC6jg9KoFO3p/DFRzVwGhXEQJne8ivCDQKgcDBCOAHDqbQozbnnBMZ4tij2rPfLrTs06h6/M+qpVM4BM5MQJ8L1lKgYsoXL17oC67NUGjnTE+yNKuOinZBQJ+Y0A693mo1bsTqFVi9Y/3jxw99dpuN2F2ouKWQZ5sqn629LW3pwHXhdaeUa3w/VY+yaQyaKmQ2XaGXn0ePx/mnHEOgGQFcQTPUVLRfAp08M7FfgEjeLYGsScTJO8LJm9+tDSNYQOBsExni2MAADnmKlluqVYMde7EtgVPXGQnoPQz9YIxc29evX7UyqDczGlDQ27F60yXR1gAAIABJREFUpKVBRVSxCwLaT9X3q42vaGsXVraqxwjWvJC0CywIuZgAU+XF6LjxJATwuglFKy7SQJPI4C4FHxl26bMHCrqur69dNn3jgRHN0eCgJQFcQUva1LVfAvLS+xUeySEAgSIE8ANFMFJIbQKnmsgQx9Y2px7KR8vttcBebHvm1HhSAnpNVpuyemP1169fnz9/1isat2/frsdCb8fWK5yS90JA69F6q9XyNUi1SA8KDLuwstW9NBA5IdCAAHvPDSAfpgq8rkWVxifKF+/FBjcaB0GL5OTZHYGsd5IKtg5XUBAmRUHAJ+B/f95P5xgCHRLImkRsNWB1yG1WJPzALCIy1CNwhokMcWw9++mnZLRcQxezX/bSg0fsxdYgT5kQmCGg7TE9e6JXV7Uvq92v169fazgvuzX7/fv3y8vLGTm4fGgC+tFivQ7rvxs01VwNBvqZYT0owC7sFCLSfQIHeGw5a7HjAO311cdxPQJ4XSNbvaVq+e0GRTLLfnMh2Is1rpgYhSfbvghkLdeW8va4gn0ZCdJuTiBrv2pzaREAAnYCpYYVe437zYkf2K/uzib54ScyxLFnMGm0vJWWNdixF7sVfOqFwH8JaPdLm6byg8PWrF6ZHbZmLcuUaYhai1y2iJkulqu7IKCXsJ88eWIRVQ8BaL1bvyZryUweCIhA1lQ5ax0cvBDYLwG8bpbujPujwa6qpQp9Y993O/oesj4mZrmRPBDIGt2mcOEKpsiQDoEpAln7VVmP003VSDoE2hDIGlb86KWNeF3Vgh/oSh0IkyZw4IkMcWxa9ce4ipbr6XE2TNVgx15sPf6UDIElBPTK7LA1q88FqA/rbUV9zTgrMPVr5UvFPo3zHMuEXr16ZWmvgkg9BMA6tYUVeRyBxR7JlbD5QdZix/onYzZvLwLUJoDXzSVsXMLQL53PfucnqDrYvjVWFBTC6WEI6Gkze1vWe3tcgZ02OSHgCNy5c8cdzx5khXCzpZEBAlUJHGDSVJWPXzh+wKfBcecEjPOL3U1kiGM7N7wi4qHlIhgXF8J7sYvRcSMEWhDQDpneVtTXjLUQqfdljeO9L5kmq3rj1k/h+PAEZDPBSvRUk2VRmMcUHNITBLKmyrPPhSUqqncpS6r1q/P1GkLJPRDA6y7QgiIcvbFqudE4og1F6Tm2T58+uWLVefUZMXfKwQkJtNyLxRWc0MBochECWYFWVqcuIh6FQGAxgaxJ0+JajnEjfuAYejxJKw45kSGOPYP1ouXaWp59ZJD3YmurgPIhUIyA3pfVtpn2D/SabFahxvcjs8psnPk370+P8DSufV/V6VsTevjOIjMbsRZK6/N4xvvbYaz3AFPl2QjJVz3LKD4NjgMCeN0AiP30+fPnlsxZe7FB5gUPsVlEIs+OCGRt2+hXGxY3DVewGB03ZhEgsMx6nC6LLZkhUJzAASZNxZlMFZjFCj8whZH0ZgQONpEhjm1mOcaKasR7aNkIf0222eFJgx3fKF5DmHvPTiD3u3nreenxK70mq75tfJtENWoRSh+hXV81JfRPQD+SZ9x6v3v3Lm/E9q/QbiXMWq3O2vVs1uTZCMmXJGtpwL+R48MTwOuuUbEeMrN0LoUxHz9+NFbEXqwR1HmyZe3FWgxyFB2uYBQLiRAwEtBwYMypbH0Glnb5yXkqAlnDStb05HgY8QPH0+mxW3SkiQxx7LFtdWgdWm6j5dm5J98obqMIajkgAXkxPaWiLqTNUX0Qr3ELVakE0E/JGusNliaNd5FtXwRkh8afB9YnEezGsy8ISNuGwK1bt+wV9bmskLWQl7U0YCdDzr0TwOuu16DxvVVjGKPQyO/aempN8dJ6ISlh1wRm58N+65Z9BQFX4DPkGALLCNif88vq1MuE4S4IlCKgOMT+k7HYNn6glOFRThsCx5jIEMe2sZZta0HLzfj7yxGjlSow4L3YUTIk7o9A4+X+Fy9eDIzUzYxLhMWZ6jvvarXlWUs23orD77BA40asJJc9sDzdoQb3JZJ9qjwbi2zScPuQYW/pJg2h0g0J4HXXwzcuYejb+5YvkQTxmLHw9a2ghJ4J2Je2FVEvi45wBT0bALLthYC+2WMU1R7CGQskGwSqErDbtn3AqirwhoXbWeEHNlQTVTsCxrlG5xMZ4lin0AMfoOVmyk0P5cMODnuxzdRBRXUJNF7uv76+du0x/jyny1/wQGtGnz9/nt2OFRzLImZBwSiqMQG9DOTbZKJ2vSd07969RAYuQcBCwB7M9TlVTkdIPgH7ooB/F8eHJ4DXLaJihTHG31wI9lnj2vW076dPn1y6QiMGO0fjtAdZP9JhNMUAJq4gAMIpBJYRsIdbTGyXEeaurQhk2fZWQnZSbxYrFrg60dqZxTjARIY49gwGjJZbajm9/jl8KoO92JYaoa6KBNLmXrHi//wg64aBoIb/Dx8+zH76xl+grEqDwjch8Pz5c2O97pVuY36yQWCUgH2qbHxKYLSWeonsxdZje5KS8bqlFG0kObsXG2QwPqheqhWU0yeBrOjXPq75jTUasG4hAPO5cQyBgEDWF8LtUVxQC6cQaE8ga3DZcFmpPZm4RvxAzISUzgkY48BgnhI3KsjQbCJjlF8CE8fGWttLClpuqal0jDq8SvevlgJRFwTqEWj8XmzQEK316IvBQWKzU/12o0bu9GtqaXfQTFQqqkHgzZs3Rv3qnY+sX/qsIe2yMj9+/Oi29PTkweXl5bJyuKsUgayfUNWygp4aKVX1+nIkj33I4NW69cCPVwJet6BO5Uw0J5kdxZRBA0GiP261hFEQBUUVJ5C1F5uwrinBcAVTZEiHQC4BBYrasjL2WX0XKisQzRWG/BAoSECzb0ucM9SoaOfMto0fKGh4FNWGwK4nMsSxbYxk21rQcmP+6ZVG9mIbq4Pq6hLY8L1YNWzbvVgJoJ3g9PR1Wz51dX/60oMF6AQP+/NQiUI2uaQvgfvNZC92Ey0EleppTV8pwVX/VEtmC9a4/RLKHs/u+rjqln2y0t3OwVEJGC1fzcfrWmzg6dOnT548mc0p7FOeRF9e8qc96rldPf8x2zQyVCJg3NdR7cu8Pa6gkuIo9pwEFFga+6x7QPOcoGj17ghoiHn16pVFbJ4zwA9Y7IQ8XRHY70SGOLYrQ6okDFquBHaq2PRi47AXyzeKp+iRvjMCaXOv3RjjvLGqGIoAEuX7a5SJbFzaHQH9Qp5xPUKvk575MdvdabZ/ge1fztnWP8ck7R7b3sa4FlKOSgCvW1yzxsdr9FDO1Lf7gkkmPbe4jvZYoF6ktou9wGZwBXa85ISAhYD9K1P2QM5SL3kgUJuAfYgxzutrC7xh+fiBDeFT9TICO53IEMcuU/e+7kLLvemLvdjeNLIbeW7evNmhrNuGrdppkI/bFoteFhl69agYvBc7iuUAiVqbNrYi67dqjGUmsrH9n4BzjEvDB3ksbeltyUyPnFvE1uMLUy/hWW4nz1EJ4HVraNa4TBnsuQ6SKADznYxiIXpuDR3trkx7V13m7e3lE4DtzngQeCsCxjfUNfWeejRnK8lVr0TS6KMP0to3kzaUlqpbEhg+U2yp0ThJsRS13zz4gf3q7rSS73EiQxx7BnNFy421PBudDj+LznuxjfVyhOq0YNFbM2Tum7935a8DbsUnsdbT5w76VqCOVK/d8NK/KFycCdv/xZF2WKBx1mG30jZtNMpjbF0bmamlHwJG+5HAeF271ozd7cWLF3GZwQatsai4HFIORuDdu3fGFi37ljiuwIiXbBCwE7B3RnsHt9e+MqeEl1vQooSWPp89e7ayNG4/GIH0N8xcY/WCwexKrst81AP8wFE1e+B2GWcfXU1kiGMPbJCuaWjZoWhzMLszNfyOEnuxbdRxqFo63NXr4flB+/Mm9awhsRfb4Q66kUMwG9lvQ4ztzc1mN/6EeeRWask/OwhZCtl7nsNbr1aaLF1SL0lv/uUAZ0tfvnwxvrRtXwhwhXNwBgJ43Rpa1nv2t2/fni1ZnTf+8Cx7sbPcTphBdmJ09RrFlu2a4ApOaFebN/nwgaXGAuOEpYepd2AP/mDEPCiAw6m+YmqZNAmUfen8qFTxA0fV7IHbtceJDHFszwZZKt5Dy421nA7/3HIHe7GN9XKE6oxBZMumbvuB4qGlCpoDd9mSwFBX4hvFZXfQLTZQ6bXIsg1pr6OyNWp/y7jUqHqHB3DKCpAoLT0IJW6sfQnrLUvYuGHZz5KZ8UUKPb3euMuU1QulVSKA160EVsUanyh/9eqVL8P79+/9cVDftaPn+nxOexzYSYKDcRQLSsAVBEDOfEpgWVb7xtcHe5h6+w3XYOSfDt+g81M4hoBxuGEvVqaCH6C/7I7AviYyxLELDGx38R5aXqDllbekN7/dlg17sSs5n/H2DjfDOglY/YdhN7GMxNjg+nwRwVraQLCnm2hjkabtqxB/AToteWNuei7BLlta8uJXsd6ySI2zDuMOaFnZRksz7gobl0tGqyDxwATsng2vm2sGemXEckuw/h6EXvRcC8PD59HSg3FqoH5qHMUCaLiCAMiZTwksy2pfP7nq3htIl9xPbCk5gy9PGt/uTTeQqwcjYBxu+jFs+0hXXFP4geJIKbA2gX1NZOy9mymts5zdxXto2emu2UH6lST3oB57sc00cpyKGvviWXDa9TEuuMwWtTJDsCC4srQFtyfGhrJas5Rm9/vplgblJNqYLueQV4ON6kQby27GJyoaLnXSJUflxHpHsSxO1CtowfLTaFH6eoEWx0cvtUzUB4rT4dEgjFrEq3Ut9bKjuvC6VZVlXKZ04Vaw5aaRTp8Iqyohhe+CgP2l2MXeHlewC0toIySBZXHOxr0oe08vLmFQoAYj/zNdDEYBH04HAsZJk1Y/gtestwJomTTVkw0/UI8tJVcisKOJDHHsAhvYXbyHlhdoeeUtfjQYF+WeNWQvNoZDygwBy6ZOsH82U+K6y25Jbl0xBe5WtKqF/gIFLS0i4Wr1aOHSUkfus9hAQpiREqeTgjmAperpwo52pWVHy2LX816sxYSw3ix165f2LFR78NWWbWO1ZdlvB2ZBI/NOCeB1qyrO+Ek615EDr2JcAanaBAoXgW2DYW2KBIYxpRTNh40vMcQl4ApiJqdNsYRABJZZ5nHr1i2LP9ckMf4F8ayKSmUOPslgEb5U1ZSzLwI7mjQZH2Ctxx8/UI8tJVcisKOJDHHsAhvYXbyHlhdoeeUtwf5FUBrvxQZAOM0g4Kwn456aWY0LLjVF+F/Zbn3wf0kNj6a6ffGvJFlsIP08iJ1K8L11Xnnx0VmezBryNx6Gjc+x+m1pdoz11kBt0bheX9j2R7VVu+UDxa9fv66BiDKPQQCvW1WPWndzj4smKtKINqy/BxEgy98JaC0vWUaEevIEmyKJigL7SeSML+EKYianTSGwrKF6zaktvezJkyc1as8qU89/BOElg1EWwLNltkw09Fiz7GpbMtuuaw1txw9sawPUnktgRxMZywg7NJ+FRGcGu4v30LLTXZuD9MAtdbhv7/FebBuNHKoWy2ZYqYd/Z8Ft/rxeIKFmYunuF+Qvezo1TBbfi7U8EKSmFdl38fd0jfWWpdpzafYvNk/t09donZbIp0xxcXW+S7GHFKPVGa0I6x2lN5WoccGy8LRm4Xuqanu6ZYFerSj7FQG7eOTcBQG8bm01WfqpZNCzHfqCnz/WPHjwwE1vagtJ+WkCGz55o3lBsCkyJareXbDMaKZuxxVMkTlhOoFlDaXLn1ue6tAEZ/OvuQbDlnwLg1ENkzhMmZpoKGKZbc62zxloOm8cTGcbsiYDfmANPe7dhEAwIkzJsPlEhjh2SjWJ9N3Fe2g5oc0al/zNi7h8f1+GvdiYDynzBGbfWmi28dPD83oBL+PoG9xV5HTqw7B+ny9SkbHA4JXWZVX7hcwa3rIq9nuXMRpo3MAa+23+grs9pBhtONY7imV94ps3b2Z7qNxjkU3uBdLqKZlZy1SHUisWFM4t5yGA162t64cPH1oeuFHAE0SAG0ZftZnssXzL0zk12mWsV5HAy5cv1wiAK1hD72D3ElhWUqi2rCzfezT2+kpCBltWGr9W+pZKclJsVwT0AMFsqKM4Z8MP/j969MhIzJ+kG2/JyoYfyMJF5s0J7GUiQxy7wFR2F++h5QVaXnOLv3kRl+O/V81ebMyHlHkCvg2N5q4dkw2V+g+/K5y1eMYGgm34auzo48Pyv2se/B/Vrx5RtLj1qb3h0TJHE7V94qts1vBGCzlwolERA4E2j41LZe4pWkuXNGqn4HuxRmhYr1E1fja5oNmVBfvc3i95/bHl6fIPHz6sr2i2BN+nzWYmQ28EjA5kEBuvu0x9xoV1/8nTGqHOMuG5ayCgSGD4jnRLINoC8a1iqmqNU6MB81T+0XRcwSiWcyYajYHAcoF5qFPPPuensEpr3wsKX3+Lni8MwtrgIaH1VVDCUQlYHIIxHCqOSB2qq9kKfqC4iimwKgFjz/VD1vYTGWPoMoBiSjtwMEKzuPe0BZZaBjcKjJbT6rBfTb+U6C+PF9uL9RfK7YLuJWdXsYgPbSvBfBvy5fGP5T780xrH/uTH+GMSbQzVF6xGw0fL1M70qD0YQ4HRMhOJlk/rrB+E3K7eIIml0oTM6Uuj9NK39HDV0hkHOdevPFra6+94WX4OJz1cuRp97VieA3A3jh5YDGlf1jvazDjRxxhfXZ+in0iZNTOBbf/uqWqcVagkl/zrIRQpobamYiHbDI5xvXtMwevW1tqCuMXy7lRtsSk/IKBguOWHEBQGG9+N1nCgtYlA2gWnuIJcaO2HtlwJF+cnsFyMbvZGddjZ5/w0YWyzUhxIq9HKt2ptG19eXgZ5mp36kjSr1FJRt4JZhK+XR8/Kz+7ca6vm2bNn9WQYLVldKViBGc3mJzYY6/EDJ+9H+2r+XiYyxLG+HzMe7y7eQ8tGzRbJ5j9gERfovyNXbC/WuJ7uS7PgFv/2UscWt77JGmW3gom85eHT2YXvlRrU83HOhLQ3Y5z5uFtW1p6+fZO4eTSa19y1UgRv2W9Oe6I0w+Gqv68jLVfdKbF0c0uvtLSrYB57qJc7rVogpCZvruNLMOlrdt80/RmHQQZN8Pyeu/716ONZr0B1Ypz6kJTfbUetSBv2LT+6pbr8RwRGRZL/tIxro/eSeDYCeN3aGtfYYZ83DsJYvHptsSk/IKBRqZleFCcYbUbfP/BnwoHMWae4gixcyrzTSNvSTIup72tapFZ3EljqyQlNFma3Y6WClrGl+Ggtwp9bSUI3CbLYTFYeiy4s/SurUkvmbgWzCL95Hq3SzI4j+lHJloattyks3ixA58/Tg0ulTvEDlg5u6Y+lNFKwnJ2KnSCwl4nMrP9xbfQHO5dY9oCFRJ+nv562chkcLftgax8nRsPwKy+/Cv3ZFewar6XPQpWvKsbJkzjQ4/ar6lh0c0Ied2kTwYbWzD4PogyL2m266evXrw6CDrSwottmRVJOOTJTBXOZ/NqnjjVvnCum2PWpDS29mFisjqig0JuMgVgjQKDl2tY+O8lX++ToIgzbJ1gUMSinKkPNEHyGOhUa1ThmF/9L0+LpLMHgy7FFepYF2o6sVwz/x3T6aE2LZtXkZxh9NMSXS6aiDu7fUuk4MEtfBndctV8E7QrcmpMhOCg1VAW1J05lG4EMo6edRG6JhrS5ZHEgA8Cq1hWYd+deN0s1/hR01BT9xKoBZ5bYh89sibSlGj8YaOM0jF2y+CBorFdMcAXqHb5h+F3YP+4z0rZ0bYsxrLHAIH6oalFDe329TB2vaZGFqsszNdX1BWsWW0qqeJAaliOcwGUP/GZOHTcwibhRU8L46ZsIFovabcrsg0Qy7CHAq92EIKr0lZg+xg84PvX8wIEHUEcvcdDMxkr1sniMSLRuw4mMJXQZJK/qyQPn0/mU1gJtjcUWj/csAqPl9X0/UFzQ5YMe9I/19Q0lWMaGQJT2S41xY9OwnMCW3YK48DUp3QrmGmWRsF7U6HsTN3QZV4gkuWvF4gNnG4mDZnGzWjEaxNfuYpYIY40MgUKLKG5K47LVhCrdpTXNmap6fbplecI1oU2vdMGHRbZZAsGzPrP5LRmOZL1qr8UhywZaLnHObseqN9WzxsEGVL5qccY/ehBERRbjWZPHYniDnLXhBK0IetkoKyW2NKFAwq5OLZ7NMaynSj8W6t/r5mrQPrOQOnILJ/8yAkFg5ow8OJA1+inOOJdVOnuXXarZonIz4ArsxOQJfauYOu4z0rY00zK+r2ldYOdVp0Vqb4eBZfBo5qgJaeCoTUZwYl1XDSaNumDBytJP+8wzupLjW/ga12FscjxpUpA5K9ggpHIaa1mf7Zx+4MADqNG/7XEGuouJDHHsAqcUxwC+ux6O1zjt4vEeWl6g5QW3BPPfwCqC9Yoye7HGQToQRaebu9TZxWInc72ltFEddyuYL23gIxwrd1DpWXjf3nwfNyvPIJiy+a1YduzamD5oE5hOraE3mIv6C8FTKDRWLYAchGVFtJYQI+03/abVe9oxId7spSkb8CUfjtV9ZktbkMHvlUEVs2Ho7CqtX0LBUeMw1it9aQ0o1nWcIpILlLv4ltluJXnquSmVrAEihuCnVBqkEsSM45SEnO0XiVoWXPJ7mY8oPm4cDi1oS5tb8Lq1ORvdmh8H1haJ8o0eTKCCEXZZKGgBbhSpngC4AoualGc2JHDDTZ+RtqWZgdm7FvkHy0yx8bRIjTV64MaBpVayZsMVZQgWvCy6s+eJV2mCiY+9KGPOuEbfovzjxhFat4IZwXaVzZ9K+zp1x3Iv9fQbT5rUj1SdcYSVkC399gn9wIEH0D7HmiLOwdi0zScyxLEL1L27eA8tL9By7i3pETMobe1erEaF2bVOF0CMHsiIl81JgpYsOA1mNaPiuURhXVDFslu6FSxojuIzx2f0YIjhgrtWngb27c+1gkujIg2JGhdXipEoPLhUNW5WK6ZmQW3W8cU/aG98uiy8CIY3dYqVKkvcrsJnJ/auXbVn+Ak505cCYk7g+EAjcbqorKvyA37Vca+fnTzEt/gCBBbud3k/24LjY1ivGp41ZKz3flmoLQ8v15i9q8zZTt3GSfq4LDRch5X8Vf2eL5g9Opd4LcMhX8gOj33X5xQ3eoDXXaC+2SBzQN2+Iy9oy2FuMUbaaq/UFzhhjeZlOaiK2cVrGYnEqDHK+G3BFfg0Ro+PEWmPNs1PJLD0aVQ6NtpSpfWl2Aeq+1dq6VBsVpDfMkLrVrCq6qhaeGxdQUipRRUNfMVlkOMKxms3B5kVyZewUqcbbe+p/ICxsYMupLuCqyWj8AsmZrmRxosY65u5o4kMcWyuuvcY76HlXC3n5k/sjcYP7YV7sfIXcojxn0xNf5rKaslDc2ktKtkV6Y/QiWMVqGJVuEZxVTTUGEuilPUhiEoI1vcTgrlLkrD2ZL5bwaascHaXpeCUQHCCNZdgAS4rWFQ/0e0yp6mmpdOdVVgOVNfiitJiTD1s1TJSmZLBJ5O7DB2UWdCKAp4yKplBMP3wJZ86linKU+n2oMANTyWMvSGlLEQu0a9Ux6Om7ucZRRoPTgNJDQR+/lxDmlVHYGl+Xe44t9KgzHrWq9ZJ6QvGMtGuPZb55GUSibhk4JwL2S8/Pg5U4FTpDmSQMq34xnopgjArlRPPHUhOOaiqfkaWEAysrvbEwTCAVhWsni4KlozXLQhztCiLcY7eSGIlAsZIe6g9GMHlUgq6esvIoho1dxsNS8rywRUkeArOYSLtRDPdJctYn9sRgjIJLGVUltFBoJTTqWblwagZy8MUrCKQUCUvCPJZsAow7ut0VuPFpzBxjarCjZvGQd9NGTRBUIFtJlln8ANq46jnccCnDuQhe1uqCnriMv+mdrVcxAhkXnBqGaoWFFv8FqlDHX/KnIJ0xSRFBGAhMcZYNd5DyzHwginCG/QU/1SePKjrN537OW7cuPHz508/pcNjhZhfvnxJC/by5UufxdAopejg+3/+0renr0qAmzdvusVl323J2967dy9xe7eCJWROX7q8vHz79m0ijyacb968SWSwXPr48eOjR49841Sc9+zZM//ehw8fXl1d+SnG40Gh0qPU6rR5584dFThVwm+//TZ1SYYhH/rkyZMgQyxwkCHr9Nu3bwJyfX0d36XaZWZxer0U2fynT5/S5dubL2vx6UkjCuhv3bqVLn/qatUep0olnjTuHIKzH6U4kQJDdenFD378+CG7lYezlDzE6PL5lsyjedSuV69e+ZekqYuLCz9lOH7//r3MNU73U9QN5Un822NLUNPWCOxX5457tl4J6Ruwc4DDWCbaLsU1J+tApqu/wWgHix2OaziQ2ZFCVcsAEl7X0jTZzPPnz9NY1lt+LIm6noR3UYcTQClDyOFS4nstKU5TvpqGG5WS8DAKljQVd1U4MQbBRkcQl9lyIK3J5+hfiTEYj7trNhxyOXd9gNetqj7Ffvfv309UUSTCTJTPpYCAMdJ2s8tYg/Jmckr+WB9UYTnVICVXP5uzZTx8ZlfgBypSyjDQDIHKMALOaiqdQYOLzEajjP5VTjfWDAPicG9iHEwXXuMqgeWgo0FBw3GNwNLiB1S7ZqAKQdcoWqGUxpo4ZNI2lSY4a0qu2ndYsFqjmg3vjVe9YmHs6yrxvS5Fhq3pebBuIDerDRK38GIc9F2ZwYFKUx/0fbUCgLJz+b37gapOQOoQ/60GUL9p/gxUx/taxAisOus0DoOD2/uZyJw5jg2UYj/tPN6LG4KWYyalUtIr3nrCyQ2s/60x2JsdwuVS0lQqR5FlIHZ8Wqnq2WI17Y+F8VNmS6iUYVYwX8jc49kn5qQy93hdbuGazMfljzYnzrYGpkpLiDpVsnqQBNaNwWM+Q35FQgpAE8VaLomkxuwpARSaWwopnkcqnhLJpUvs2Xrjpq189q0HnzaYxGzbi2QY7S9OBcHBYoPUcz261y9NnBVVJ5pyY4RyAAAUYklEQVQQa9a/3R2rHG3hjJrT+r4zJd5odU6k4WAT65XAgRhtTitZrDQ42x+VIX5qbEpxLl0CxzYZs1pWuKslcSC3HFfXJkWNSgimEaGNGHEt6TE0IfPuLuF1q6os7TTS405Vwc5ZuDHS9uFIR7ESVc6yeYFiwiD8iJ2PUpRnZfToN8F4fFpXEOt3VClVEyvFLUbVx9kILAN1V1KQ3IvRIShKXCCD7ppS5ehaRGwJ6ZSAUrPTWeGbSRJUNCtYmudhrspWNR0O4ASnsvzFU2N1nNHRPA7dR7MFkmSdLhv605rdtR848ACaZRilMi/w82nrWn81rWJZ7/oqSpUgevYuv9gFxYs2QpTmwEJiKRWrHLRcEKZfVMJKZeF+zuE4/EZx2lOUcpEry1FMHLckSFlZxeLbZyPIxSWvvHFWsABg7qnKn5VQnj1rZWQqTJT7HhXPPnLMiqoMKm20liFxqgQ/vtTx6PxQiVof93MmKnKX5DQVcCficnXeLLyu5FIHCdkcLgk5NRmOR2Xdtd5ue/Bp7YNCwXTMZw/sgZSMVhqJkaoESxunljNmJVSGxbNNo3n3ab0S3gKneB6LNo1g42yWwUItkkZkxmk/qavKY/T8Co/qtUuSFNeCsUD1xxiyS2Ev1qGofYDXrUQ4YcMaeipVSrFTBIz+Nrhdvnc0AFBpxsBVJaiLjRYSu0rZTCBAy9MTuoI4LIyVUjul3vi+2HgILH2lV1VQYpjwZdCxfI566MrYUgZvdFyzxhOI1+x0dn7dTJKgolnBZpEeKYPlGVYFQjJpY/8aRtIp16RyYnrGQT/QY+I03ftiAewpO/UDBx5AE2ZQ75KxL9jtan3OhGX2OZE5YRy7UstTTtW3c/X0KV+tdFmCn1nHtUdDtLxS6fHtsRKdTke1yV6s41PmYJSyr6cy1eSXMiuYL+SyY01LjMGEvJXGJMWXukUbrsOQqX8VnOlUfkGL5qNFKTHxyEzZYFGlJTiMamB0Yibyo5mVqO6qlqq9ulFtFwH9qVL9O6BQuq5KkkTHHgqvus2Q4BBcSjQ2gKAWyQwktlo3tbiWVkFQ9dTpqCEFwtQ+HdQ6JWGldFUqvFlNk0YCaxzsUF1VRU2R1CV7E6Z0nZaz9kbsIH+H1ivB0mQqXa1tsbIr9W678DIbGaduGTyGjpUyZZBxsboxMXDYrTeRUy2K622TIg4JwRLTv9riFXHgiaZ1eAmvW0MpojplqxqwatRImQkCRtc9WkLCHalYXXXBsG6X3uVXlaJ0+fwpGwjSNUbUHr9GmxYkns0V2IfjQF8FT3vQe2AGOiWwdCquraDcTiejjWPL2em2mlPWyTg+jQ9kmbG5+imN5XHVzQrmC3mGYxm20Y3InpVTU+Z4bU2JuqQMjnNwoEF2qocaB/2gwMSpRvZ6itujHzjwAJowg3qXpiy5ntXNliyRptrb7UQmtyupgXIjLCROKdpPb7YMbrFMhTS+bLPHJ9dyAmmim4vq6FIke7Gz9paXYTaCzCuuXO5ZwRKGlXVJFZWT+m8lzU5+ygaLKi3R8L9J9p+TxFCqvmeZ3cVlWlLkEKsGtQkIo5fUWIlkkTydR+oeLT838cABrgWFRgWtY1aCoEnd6LiSFixryFcVLc27N+sVyXQ3qXRVZpNWYpGr0myWMSxorNx4G/tRLQvEK3KLendCHYnNjyK1JwpJj6EJmfd+Ca9bXINT0V3xiihwlsCULgJXMFWOXGWREDGoTqeafbQZuaaaFqefxxVUCjJjLSdSetO+swcCy0FrbRSkWuotRNSYcSdMuuql2XWhqrUnCp8VzPWsUx3UM2xNtPXMUwKmcdBP6DS41GBeVg+X2lLcDxx4AA1U3+a0zViT6DKjl6b60WjmfhIFk4VEuzo6jPcswqNlC6XZPNoMmnJx2gkavT3ci1Vn058K0p8eodLYLJMa/jRw6k+q8v9GC81N9AvU8VCR/v3/mj9LDAkzSDWIN1vFFIja6bMRZG0BpsqfFWwWqT2DlCg1Fdx9NAY9U4PcFJN0ukpLNDm4V8aZyDxckhknHkgMCrScahtD3WS23k0yrGmsQlLdXkrsAwe4WYjkQgsugMqSVWCWAH5m+fbZvrCyCr+63ON+rFeSW1xB8Tzy4bnQFudXXfKfs/aQ1UaVpjJbtkKuOEvCgpnl4hLwNRYXrCurqPQYmpD5MJfwuqVUqSEjtr1SD2yVEvIk5Rgj7TQNKdRYTqz3IEWBzZpoJC1nqauHdwVE2rOmQmDZMiSTOsp2unoz7sChNTudXRdqJklQ0axgs33t2Blk2KVmTBo9LestpQZrp+iWi1e78AMHHkCd0lseNB5rjA5n7xOZsl1p5SofC4lGq8vNhpZzifn5E2PlVGDzm+5v6Ryp61QEvnz5oi796dOn6+vrBQ3Xbq5sWvOfW7duWW5/+PDh1dWVJaeCnps3bw7/qhZ3qmOXfuPGjURREun79+9DBrVRVScy+5fE5O3bt7rl58+ffrrxWBIqdBaWe/fuGW/ZMNtgAFKKY5UWRop4/vz5s2fP0tk2v/rjx49RGRT8jaYbDXj03uKJHz9+VJdc1iuloEePHmk4KdKib9++qS/IOcg8BgtR+Xfu3BksvEgVa+gd1XrXMKl6r+xhsEz9u8A9ynhkOcPf5sZTFRSF744AXne9yhTzyDO4ctTfNWqk4zSXmYOCBIyRtmV2OcQAC6IR5+0VkOzLBnAFdlPcdaQ91UwCyykyldJlRcNCxLLAUtNtORkFlvvyM5VgUmw/BIYZkxZY/LjIKJ52QbS2Zh89jYP+ULu/qqYltfh0k650Qj9wyAHUaOHdZjvGRIY41mhgu4730LJRy3623377zT/1j/UE0ujiJHuxPiWOKxKQP9IzLP/Zc/n3P1pqHzau3Jq71laGfdBhM0aR4qjJJkRUsKiQdCjE31VVyf5pkSjw/fv3CmQljDaT7BuxvvBDGO02okTDoVA2yax/hyhWwutPQESmiPC+GG2Oh8ZK70N7/caqpWqXWqe57i42mNsQa1OLeqWU4jrm0CudHbqOI/OTdhZ0yTatqF0L1lubcFy+mMtXJCzT+XkZ5+BAcseLuFJSINCAAF53GWStKynoGtbTNR7pxXe6/DKSK+8yLsta9mKdJFKuNDvq8BWHOG8vVz8Ew8dQPa7AGcAJDwgs2ys9EVj6k25NdobA8uLior2Q1AiBXAJuhc2tsaiEYS4fDKCKnRZYtb+8NixMuWL9072sUOEHcg2M/KUIHG8iQxxrsY29x3to2aJl7V7fv39/NKdCStnA6CX2YkexkAgBCEAAAhCAAAQgAAEIQAAC/yVQYy8WuBCAAAQgAAEIQAACEIAABCAAgX0RuLy81Bt6ozLr98Kmvvr5z9EbSIQABCAAAQhAAAIQgAAEIAABCEAAAhCAAAQgAAEIQAACEIAABCAAgYGAfg5jCsXwLdXRq+zFjmIhEQIQgAAEIAABCEAAAhCAAAQgAAEIQAACEIAABCAAAQhAAAIQgMC/CegDxe43/gIiDx48SHzAn73YABenEIAABCAAAQhAAAIQgAAEIAABCEAAAhCAAAQgAAEIQAACEIAABP5H4Orq6n8nfz9KvBSrjOzF/p0WZxCAAAQgAAEIQAACEIAABCAAAQhAAAIQgAAEIAABCEAAAhCAAAQ8AlMfKP7jjz/u3bvnZQwP2YsNiXAOAQhAAAIQgAAEIAABCEAAAhCAAAQgAAEIQAACEIAABCAAAQhAYCDw/v37qQ8UP336NE2Jvdg0H65CAAIQgAAEIAABCEAAAhCAAAQgAAEIQAACEIAABCAAAQhAAALnJfD27dupxl9eXk5dGtLZi03z4SoEIAABCEAAAhCAAAQgAAEIQAACEIAABCAAAQhAAAIQgAAEIHBSAj9+/Pj06dNo49O/FDvcwl7sKDoSIQABCEAAAhCAAAQgAAEIQAACEIAABCAAAQhAAAIQgAAEIACBsxNIvBQ7+4FisWMv9uwGRPshAAEIQAACEIAABCAAAQhAAAIQgAAEIAABCEAAAhCAAAQgAIFRAlN7sXop9tatW6O3+Insxfo0OIYABCAAAQhAAAIQgAAEIAABCEAAAhCAAAQgAAEIQAACEIAABCDwbwLv37///v37KAvLS7G6kb3YUXokQgACEIAABCAAAQhAAAIQgAAEIAABCEAAAhCAAAQgAAEIQAACpybw4sWL0fYbX4rVvezFjgIkEQIQgAAEIAABCEAAAhCAAAQgAAEIQAACEIAABCAAAQhAAAIQOC+BL1++XF9fj7Z/ao82zsxebMyEFAhAAAIQgAAEIAABCEAAAhCAAAQgAAEIQAACEIAABCAAAQhA4NQEpjZc9XXiGzduGNGwF2sERTYIQAACEIAABCAAAQhAAAIQgAAEIAABCEAAAhCAAAQgAAEIQOAUBL59+3Z1dTXa1OfPn4+mjyayFzuKhUQIQAACEIAABCAAAQhAAAIQgAAEIAABCEAAAhCAAAQgAAEIQOCkBF69ejXa8qyXYlUCe7GjGEmEAAQgAAEIQAACEIAABCAAAQhAAAIQgAAEIAABCEAAAhCAAATOSEAvxb59+zZu+e+///7y5cs4PZHCXmwCDpcgAAEIQAACEIAABCAAAQhAAAIQgAAEIAABCEAAAhCAAAQgAIFzEZj6CvHoBm0aDXuxaT5chQAEIAABCEAAAhCAAAQgAAEIQAACEIAABCAAAQhAAAIQgAAEzkLgy5cvo78Ue/fu3YcPH+ZSYC82lxj5IQABCEAAAhCAAAQgAAEIQAACEIAABCAAAQhAAAIQgAAEIACBYxKYein29evXCxrMXuwCaNwCAQhAAAIQgAAEIAABCEDgRAR+/vx5otbSVAhAAAIQgAAEIAABCEAAAhA4MYGPHz9++vQpBvDixYtbt27F6bMpv/369Ws2ExkgAAEIQAACEIAABCAAAQhA4LQELi4urq+vZ5vP7HIWERkgAAEIQAACEIAABCAAAQhAoHMC2nD9/v17IOTt27f14eIg0XjKe7FGUGSDAAQgAAEIQAACEIAABCBwUgLG92K/fft2UkA0GwIQgAAEIAABCEAAAhCAAAQOQeDly5fxRqxa9vbt28XtYy92MTpuhAAEIAABCEAAAhCAAAQgcHwCP378GJ2Ixi23vDsb30UKBCAAAQhAAAIQgAAEIAABCECgBwJ6wnj0l2KfPn2q70UtlpC92MXouBECEIAABCAAAQhAAAIQgMDxCbx7987YSHtOY4FkgwAEIAABCEAAAhCAAAQgAAEINCPw5MmTuC59nVgvy8bp9hR+L9bOipwQgAAEIAABCEAAAhCAAATORUAPBd+5c8f4jWKh+fDhw717987FiNZCAAIQgAAEIAABCEAAAhCAwP4JvH///tGjR0E7fv/998+fP+sXZIP0rFPei83CRWYIQAACEIAABCAAAQhAAAKnIKBPE+vJ36yNWHG5f//+s2fP+OHYU5gIjYQABCAAAQhAAAIQgAAEIHAUApoCP378OG6Nvv+0ciNWZfJebAyWFAhAAAIQgAAEIAABCEAAAscnoK3Wv/76a2ine/NVKfp1WJ0afyN2CpOeHf7jP383b950eZQ4HOsHeG7cuOHSOYAABCAAAQhAAAIQgAAEIAABCGxIQF94+vTpUyCAfiZ25deJhwLZiw3AcgoBCEAAAhCAAAQgAAEIQOAUBLQb6rZgGzf469ev658sbiwz1UEAAhCAAAQgAAEIQAACEIDAIQm8efMm/qVY/Uzsly9firSXbxQXwUghEIAABCAAAQhAAAIQgAAEIAABCEAAAhCAAAQgAAEIQAACEIDAngjoR3bijVh91Sl+TXZxq9iLXYyOGyEAAQhAAAIQgAAEIAABCEAAAhCAAAQgAAEIQAACEIAABCAAgb0SuH//fiy6NmIL/rAOe7ExYVIgAAEIQAACEIAABCAAAQhAAAIQgAAEIAABCEAAAhCAAAQgAIEjE3j48OH379+DFr579+7i4iJIXHPKXuwaetwLAQhAAAIQgAAEIAABCEAAAhCAAAQgAAEIQAACEIAABCAAAQjsjMDLly+vrq4CoV+8eKEN2iBx5elvv379WlkEt0MAAhCAAAQgAAEIQAACEIAABCAAAQhAAAIQgAAEIAABCEAAAhDYBYGPHz/GXyd+/PjxmzdvisvPXmxxpBQIAQhAAAIQgAAEIAABCEAAAhCAAAQgAAEIQAACEIAABCAAAQj0SODbt2937tz5+fOnL9zdu3e1QeunlDpmL7YUScqBAAQgAAEIQAACEIAABCAAAQhAAAIQgAAEIAABCEAAAhCAAAT6JfDjx48//vij2UasQPB7sf1aA5JBAAIQgAAEIAABCEAAAhCAAAQgAAEIQAACEIAABCAAAQhAAAJFCGgjtuUbsYPMvBdbRHcUAgEIQAACEIAABCAAAQhAAAIQgAAEIAABCEAAAhCAAAQgAAEI9Evg4uLi+vral6/ep4ldLbwX61BwAAEIQAACEIAABCAAAQhAAAIQgAAEIAABCEAAAhCAAAQgAAEIHJDAvXv3go3YBw8eVPqNWB8fe7E+DY4hAAEIQAACEIAABCAAAQhAAAIQgAAEIAABCEAAAhCAAAQgAIFDEXj48OGnT5/8Jj1+/Pj9+/d+SqVj9mIrgaVYCEAAAhCAAAQgAAEIQAACEIAABCAAAQhAAAIQgAAEIAABCEBgYwKXl5dXV1e+EK9fv37z5o2fUu+Y34utx5aSIQABCEAAAhCAAAQgAAEIQAACEIAABCAAAQhAAAIQgAAEIACBzQjo5ddHjx751X/48EHfK/ZTqh7/q2rpFA4BCEAAAhCAAAQgAAEIQAACEIAABCAAAQhAAAIQgAAEIAABCEBgEwKfP3929d6+fVtfKr5x44ZLaXDAe7ENIFMFBCAAAQhAAAIQgAAEIAABCEAAAhCAAAQgAAEIQAACEIAABCDQmsC3b9/u37+vWp8+faqPFbeu/h//+D/l0gwu41EGOAAAAABJRU5ErkJggg=="/>
  <p:tag name="POWERPOINTLATEX_PIXELSPEREMHEIGHT#5C6D626F787B496C6C757374726174696F6E206176207061727469656C6C206465726976617461297D20" val="183,3333"/>
  <p:tag name="POWERPOINTLATEX_BASELINEOFFSET#5C6D626F787B496C6C757374726174696F6E206176207061727469656C6C206465726976617461297D20" val="46"/>
  <p:tag name="POWERPOINTLATEX_CACHECONTENT#5C6D626F787B54616E67656E7476656B746F7265726E61207370E46E6E657220757070206574742074616E67656E74706C616E297D20" val="iVBORw0KGgoAAAANSUhEUgAADtcAAAC4CAIAAACty8VrAAAgAElEQVR4AeydjdUXp9a3n5x1CjCWEFOBsYRoBWoJ0QrUEtQK1BKMFaglqBVES4jpwPf3nFkPLwcY2MwA83Xda8UwDAOba/OxYfbw/+nHjx//wx8EIAABCEAAAhCAAAQgAAEIQAACEIAABCAAAQhAAAIQgAAEIAABCEAAAhCAAAQgAAEIQAACEIAABCAAATOBf5lTkhACEIAABCAAAQhAAAIQgAAEIAABCEAAAhCAAAQgAAEIQAACEIAABCAAAQhAAAIQgAAEIAABCEAAAhDYBYGvX7/eunXr559/fv369SYC4YW8CXYKhQAEIAABCEAAAhCAAAQgAAEIQAACEIAABCAAAQhAAAIQgAAEIAABCEAAAhCAAAQgAAEIQAACEIDAcgJv3rz59u3bP//88/jx499++01OycvzWvQkXsiLsPEQBCAAAQhAAAIQgAAEIAABCEAAAhCAAAQgAAEIQAACEIAABCAAAQhAAAIQgAAEIAABCEAAAhCAAAS2I/DLL7+4wr98+fLrr79++PDBxQwI4IU8ADJFQAACEIAABCAAAQhAAAIQgAAEIAABCEAAAhCAAAQgAAEIQAACEIAABCAAAQhAAAIQgAAEIAABCECgJYFHjx798ccffo737t178eKFH9M1/NOPHz+6FkDmEIAABCAAAQhAAAIQgAAEIAABCEAAAhCAAAQgAAEIQAACEIAABCAAAQhAAAIQgAAEIAABCEAAAhCAQA8C8kV+8+aNn7Nck1+/fu3HdArjhdwJLNlCAAIQgAAEIAABCEAAAhCAAAQgAAEIQAACEIAABCAAAQhAAAIQgAAEIAABCEAAAhCAAAQgAAEIQKA7gdgR+ffff//w4UPvgvFC7k2Y/CEAAQhAAAIQgAAEIAABCEAAAhCAAAQgAAEIQAACEIAABCAAAQhAAAIQgAAEIAABCEAAAhCAAAQg0JHAgwcP3r175xcwwBEZL2QfOGEIQAACEIAABCAAAQhAAAIQgAAEIAABCEAAAhCAAAQgAAEIQAACEIAABCAAAQhAAAIQgAAEIAABCByPwN27dz9+/OjL3dsRGS9knzZhCEAAAhCAAAQgAAEIQAACEIAABCAAAQhAAAIQgAAEIAABCEAAAhCAAAQgAAEIQAACEIAABCAAAQgcksBvv/325csXX/Sujsj/8ksiDAEIQAACEIAABCAAAQhAAAIQgAAEIAABCEAAAhCAAAQgAAEIQAACEIAABCAAAQhAAAIQgAAEIAABCByRgM5C/uWXX3zJFaMzkv2YhmHOQm4Ik6wgAAEIQAACEIDAjgh8//7977///ueff759+zYFpn/v37/fz7jcUf0RBQIQgAAEIAABCEAAAhCAAAQgAAEIQAACEIAABCAAAQhAAAIQgAAEIFBPIPm2XW/enz17plNm6/PjCQiMJvD169dff/01KPWPP/54/fp1ELn+8t/rsyAHCEAAAhCAAAQgAIGRBJILntjbeE6k27dvz90iHgIQgAAEIAABCEAAAhCAAAQgAAEIQAACEIAABCAAAQhAAAIQgAAEIHBWAsm37XIv1gt3/2yvuerLiXPuFvEQ2BWBW7duvX///t69e75Ub9680RnJT58+9SPXhwteyA8ePFhfBjlMBH7//fdHjx5BAwIQgAAEIAABCNQSkEnmL3tqHyc9BCAAAQhAAAIQgAAEIAABCEAAAhCAAAQgAAEIQAACEIAABCAAAQhA4IIE9EPB7jeEL1h9qnxlAmr8z58/1wHePgRdyhG5rWNwzgtZjv/v3r3zJSC8kgBeyCsB8jgEIAABCEDgmgQ+fvyoLy+vWXdqDQEIQAACEIAABCAAAQhAAAIQgAAEIAABCEAAAhCAAAQgAAEIQAACEFhGQG/blz3IUxA4AQEde/zp06fADfjhw4c6Jlk+yq0q+K9MRvoIIHOXW7UEcB6qJUZ6CEAAAhCAAAQgAAEIQAACEIAABCAAAQhAAAIQgAAEIAABCEAAAhCAAAQgAAEIQAACEIAABCAAgQUE3rx5c+PGjeBBOSLrkOIgcvFlzgsZr9nFWJMP4tWdxEIkBCAAAQhAAAIQgAAEIAABCEAAAhCAAAQgAAEIQAACEIAABCAAAQhAAAIQgAAEIAABCEAAAhCAQFsCP//8c3wiuHyDf//991YF5byQv3371qoY8hEBeNIMIAABCEAAAhCAAAQgAAEIQAACEIAABCAAAQhAAAIQgAAEIAABCEAAAhCAAAQgAAEIQAACEIAABMYQ+O233548eRKU9eXLl6dPnwaRyy5zXsic3buM6dxTnC09R4Z4CEAAAhCAAAQgAAEIQAACEIAABCAAAQhAAAIQgAAEIAABCEAAAhCAAAQgAAEIQAACEIAABCAAgeYEXrx4cfv27SDbly9f/vnnn0Hkgst/Z55Z6TX7y3//3bhxQ2XdvHlT/7qwTnuOBfj+/bscoFX69K+Og37z5k2czB7zxx9/6PhoFarSp3/nylWek+/1VHcnho4xdn8rsdjFJiUEIAABCEAAAhCYCMg68gMyUWSZyCb59OmTvk6LfzsDbhCAAAQgAAEIQAACEIAABCAAAQhAAAIQgAAEIAABCEAAAhCAAAQgAAEI/PjxY4IwvXb337brVbteuIMIAhch8Pbt219//TWo7MOHD//6669bt24F8VWXP7luFj/26NGjWvdfOftOfzrDOc5wTcwCYVScfI7lnbOSUSD2169fJ3cfaaXWI3m9wgJhuIQABCAAAQhAAAJaLD1//lzfqBlRvHr1SpaVMTHJIAABCEAAAhCAAAQgAAEIQAACEIAABCAAAQhAAAIQgAAEIAABCEAAAqckUPu2/f3793fv3j0lCip1BQJPnz6NfUt02rB8YtdU/1+Zh6dTgTMJ3C3JIXcWpf/w4YMEbe6CrIJev349naDsCrUEnj171tYFWYUqwwcPHkgejUFycdZByxZJpjS1Xsv2nEkJAQhAAAIQgMBlCehHHvTbGfo+6rIEqDgEIAABCEAAAhCAAAQgAAEIQAACEIAABCAAAQhAAAIQgAAEIAABCECglsD0tl2uj7UPkh4CRyQg3xL5+gaS67e45fQbRFZd5ryQLS6zkkkuL3KF1ol66pNVZdcm1inLtY/cv3+/9pGq9PK3ljuy3K+Nvsh2x+4qMUgMAQhAAAIQgAAE9JVUb8sHyBCAAAQgAAEIQAACEIAABCAAAQhAAAIQgAAEIAABCEAAAhCAAAQgAIGTEZDr4wLXxJNBoDoXIZD0udcByZ8/f15MIOeFLB/nfL5yvZX/sVxe8sla3b1z505tVs0PQk4KIPdr+SLrXOTYTzxIX0QapOcSAhCAAAQgAAEI2AnoVyDsiUkJAQhAAAIQgAAEIAABCEAAAhCAAAQgAAEIQAACEIAABCAAAQhAAAIQgIAIGA8hhRUEjk7g7t27SZ/7NV0g54WcP7hXPtFyvR3J9MaNGyOLqy1L5yLLEfn27duZBy3HS2ce5xYEIAABCEAAAhDIEJA1krnLLQhAAAIQgAAEIAABCEAAAhCAAAQgAAEIQAACEIAABCAAAQhAAAIQgAAEYgJJv8w4GTEQOAGB5HHIX758efHixbLa/TvzWMZlVnLoHPLMsz1u3bx5syrb8V7LOhT548ePGpKkkqSoecfu5CNEQgACEIDASAJPnz51xWk81wdA7pIABA5BQL/MwG8vLNAUfX8BNB6BAAQgAAEIQAACEIAABCAAAQhAAAIQgEBbAqfcpjtlpdrqfVhu6GIYagqCAAQgcCYCTB9n0ma+LnL8yyfgLgROQ+DWrVs6+fjNmzdBjfT72/fv39fdIL54OeuF/P3797mHJcF4F+Q5YfYWr/Ho7du3v/76a1IwvIKSWIiEAAQgsB8CL1++dMLoaxy8kB0NAkchgBfyMk3R95dx4ykIQAACEIAABCAAAQhAAAIQgAAEIAABCDQkcMptulNWqqHSR2aFLkbSpiwIQAACpyHA9HEaVVoqwtt2CyXSnIPA8+fPYy9kVe3hw4efP3+ureO/5h6YO7VXne3169dzTxEvAnIGlyNyEkXmeOlkeiIhAAEIQGAkgcwXOCPFoCwIQGAwAfr+YOAUBwEIQAACEIAABCAAAQhAAAIQgAAEIACBmMApt+lOWalYd4eIQReHUBNCQgACENgbAaaPvWmktzw3btzoXQT5Q2AnBHTYrhyRY2G+fPmywD141gt5zl82WXYszcVjHjx4cPv27RjCnG93nJIYCEAAAhAYT4BRejxzSmxOgHXRAqT0/QXQeAQCEIAABCAAAQhAAAIQgAAEIAABCEAAAm0JnHKb7pSVaqv3Ybmhi2GoKQgCEIDAmQgwfZxJm9QFAhAICPzxxx9BzHT57NmzZHwmctYL+du3b/Fj8qyVf20cT0xMIOmunaQaP0sMBCAAAQhsQmDuC5xNhKFQCEBgGAH6/jDUFAQBCEAAAhCAAAQgAAEIQAACEIAABCAAgTkCp9ymO2Wl5jS483h0sXMFIR4EIACBfRJg+tinXpAKAhBoQkDHIT958iTOSkPf06dP4/hMzKwXcvJjjgVuzpmyz33r7t278XHITE7nVjq1gwAEjk4gOfcdvVLIDwEIFAnQ94uISAABCEAAAhCAAAQgAAEIQAACEIAABCAAgd4ETrlNd8pK9W4JnfJHF53Aki0EIACBcxNg+ji3fqkdBCAw5w/88uXL79+/2/nMeiHHp/bqB745CNlOVinnzqyuyoTEEIAABCAwjADfigxDTUEQ2BUB+v6u1IEwEIAABCAAAQhAAAIQgAAEIAABCEAAAtckcMptulNW6qDtE10cVHGIDQEIQGBbAkwf2/KndAhAoDeBueOQVe6cg3JSpFkv5HgYffjwYTILIucIJIl9/fp1Lj3xEIAABCCwLYFPnz5tKwClQwACmxCg72+CnUIhAAEIQAACEIAABCAAAQhAAAIQgAAEIOATOOU23Skr5WvtQGF0cSBlISoEIACB/RBg+tiPLpAEAhDoRGDO2/jNmzd2T9dZL+T4SPn79+93qslZs5Wr+O+//x7ULnbvDhJwCQEIQAACWxGIfwdgK0koFwIQGEmAvj+SNmVBAAIQgAAEIAABCEAAAhCAAAQgAAEIQCBJ4JTbdKesVFJ9+49EF/vXERJCAAIQ2CEBpo8dKgWRIACBtgTk4zrnGDznoBwLMOuFHA+jd+/ejZ8nJk8g9kKO3bvzOXAXAhCAAASGEYjnvmFFUxAEILAhAfr+hvApGgIQgAAEIAABCEAAAhCAAAQgAAEIQAACE4FTbtOdslIHbbHo4qCKQ2wIQAAC2xJg+tiWP6VDAAJjCMx5G7979+7z588WGWa9kIMje2NvWkvupIm5MT/RKiAAAQjslsCXL192KxuCQQAC/QjQ9/uxJWcIQAACEIAABCAAAQhAAAIQgAAEIAABCBgJnHKb7pSVMip0b8nQxd40gjwQgAAEDkGA6eMQakJICEBgJYHffvvtl19+SWYy56AcJJ71Qg6O7I29aYOMuEwSkIZu3Ljh3wrcu/1bhCEAAQhAYEMC379/37B0ioYABLYiQN/fijzlQgACEIAABCAAAQhAAAIQgAAEIAABCEDAETjlNt0pK+VUdqwAujiWvpAWAhCAwE4IMH3sRBGIAQEIDCDw5MmTZCkfP378+vVr8pYfOeuFHDjL3r5923+MsJ1A4CceuHfb8yElBCAAAQh0JfDp06eu+ZM5BCCwTwL0/X3qBakgAAEIQAACEIAABCAAAQhAAAIQgAAELkXglNt0p6zUQZslujio4hAbAhCAwLYEmD625U/pEIDASAKPHj2aK+7ly5dzt1x82gs5/pgjcKV1zxMoErhz546f5tu3b/4lYQhAAAIQ2AkBfb6zE0kQAwIQGEmAvj+SNmVBAAIQgAAEIAABCEAAAhCAAAQgAAEIQCBJ4JTbdKesVFJ9+49EF/vXERJCAAIQ2CEBpo8dKgWRIACBfgTu37+fzPzNmzexO3GQMu2FHJ/Xe+vWreBJLo0EgmOkg0OmjZmQDAIQgAAEehNgCdGbMPlDYJ8E6Pv71AtSQQACEIAABCAAAQhAAAIQgAAEIAABCFyKwCm36U5ZqYM2S3RxUMUhNgQgAIFtCTB9bMuf0iEAgcEE/vjjj7kS5Yg8d2uKT3shB+f1chByHmL+bkAv9vDOP85dCEAAAhAYQEBf7Xz58mVAQRQBAQjsigB9f1fqQBgIQAACEIAABCAAAQhAAAIQgAAEIACBaxI45TbdKSt10PaJLg6qOMSGAAQgsC0Bpo9t+VM6BCAwnsDdu3dv3LiRLPf58+fJeBeZ9kIOzusNTvN1DxOwELhz546fLPDw9m8RhgAEIACBrQjwFeNW5CkXAtsSoO9vy5/SIQABCEAAAhCAAAQgAAEIQAACEIAABCAgAqfcpjtlpQ7aXNHFQRWH2BCAAAS2JcD0sS1/SocABDYhMHccstyJ//zzz4xIaS/k4LzewI82kx23YgI///yzHxl4ePu3CEMAAhCAwFYEWEJsRZ5yIbAtAfr+tvwpHQIQgAAEIAABCEAAAhCAAAQgAAEIQAACInDKbbpTVuqgzRVdHFRxiA0BCEBgWwJMH9vyp3QIQGATAg8fPpwrN38cctoLOTiv95dffpnLnXgLAQ6TtlAiDQQgAIENCbx9+3bD0ikaAhDYigB9fyvylAsBCEAAAhCAAAQgAAEIQAACEIAABCAAAUfglNt0p6yUU9mxAujiWPpCWghAAAI7IcD0sRNFIAYEIDCSwG+//Xbjxo1kiV++fPn69WvyliLTXsjBeb040c7hM8YHh0ln9GHMkGQQgAAEINCQwIcPH4KJr2HmZAUBCOyWAH1/t6pBMAhAAAIQgAAEIAABCEAAAhCAAAQgAIHrEDjlNt0pK3XQNokuDqo4xIYABCCwLQGmj235UzoEILAhgcxxyG/evJkTLO2F/Pfff/sP3Lp1y78kXEsg8BDH160WIOkhAAEIdCWQmSa7lkvmEIDAtgTo+9vyp3QIQAACEIAABCAAAQhAAAIQgAAEIAABCIjAKbfpTlmpgzZXdHFQxSE2BCAAgW0JMH1sy5/SIQCBDQncv39/rvR3797N3Up7IX/79m3uAeIXEPjll1/8pwInb/8WYQhAAAIQGEzg+/fvmWlysDAUBwEIDCNA3x+GmoIgAAEIQAACEIAABCAAAQhAAAIQgAAEIDBH4JTbdKes1JwGdx6PLnauIMSDAAQgsE8CTB/71AtSQQACYwjcvXt3riA5FX/+/Dl5N+2F7B/WG3jQJnMhMk8gYIiTdx4XdyEAAQiMJPD8+fORxVEWBCCwEwL0/Z0oAjEgAAEIQAACEIAABCAAAQhAAAIQgAAErkzglNt0p6zUQVspujio4hAbAhCAwLYEmD625U/pEIDA5gQyxyHPHRWf9kL2D+sNPGg3r+QRBbh586Yvtu/k7ccThgAEIACBwQT0FePLly8HF0pxEIDA5gTo+5urAAEgAAEIQAACEIAABCAAAQhAAAIQgAAEIHDKbbpTVuqgbRVdHFRxiA0BCEBgWwJMH9vyp3QIQGAPBH7//fc5Md6+fZu8lfZC9t1kb9y4kXySSDuBwJPbd/K2Z0JKCEAAAhBoTuDZs2fN8yRDCEBg/wTo+/vXERJCAAIQgAAEIAABCEAAAhCAAAQgAAEInJ7AKbfpTlmpgzZFdHFQxSE2BCAAgW0JMH1sy5/SIQCBPRB4+PDhnBjyK/7w4UN8N+GFrK86/HSBB61/i7CRwM8//+yn/Pbtm39JGAIQgAAENiHw9evXuV8K2EQeCoUABMYQoO+P4UwpEIAABCAAAQhAAAIQgAAEIAABCEAAAhDIEDjlNt0pK5VR4p5voYs9awfZIAABCOyWANPHblWDYBCAwEgCcnbN+Ay/e/cuFibhhRyc1Hvz5s34MWJqCfhHSvtHTdfmQ3oIQAACEGhFIPPtTqsiyAcCENghAfr+DpWCSBCAAAQgAAEIQAACEIAABCAAAQhAAAJXI3DKbbpTVuqgLRNdHFRxiA0BCEBgWwJMH9vyp3QIQGA/BH7//fc5Yd6+fRvfSnghByf1Zvya4+yImSPgYwz8vOceIR4CEIAABPoRePr06ZcvX/rlT84QgMA+CdD396kXpIIABCAAAQhAAAIQgAAEIAABCEAAAhC4FIFTbtOdslIHbZbo4qCKQ2wIQAAC2xJg+tiWP6VDAAK7IpDxQtYJvJ8/fw6kTXghByf1+u6zwcNc2gn4R0oHft72TEgJAQhAAAJNCHz48OHly5dNsiITCEDgQATo+wdSFqJCAAIQgAAEIAABCEAAAhCAAAQgAAEInJXAKbfpTlmpg7ZAdHFQxSE2BCAAgW0JMH1sy5/SIQCBvRHIeCFL1I8fPwYC/zu41qXcjv/44w8XjxeyQ7EmIKSQXAOQZyEAAQi0IqD1w71791rlRj4QgMBRCND3j6Ip5IQABCAAAQhAAAIQgAAEIAABCEAAAhA4MYFTbtOdslIHbYTo4qCKQ2wIQAAC2xJg+tiWP6VDAAI7JPDzzz/L2XXusF15Iev8eF/shBfyb7/99vr1az8R4fUEHvznb30+5ACBcxD4+vWrxiP9abTS+evTmKXBS3/3799/+PChxrJz1JRa7I0A64e9aQR5IDCGAH1/DGdKgQAEIAABCEAAAhCAAAQgAAEIQAACEIBAhsApt+lOWamMEvd8C13sWTvIBoE8AfwH8ny425UA00dXvGQOAQgcl8Dt27czXshBvRJeyEEKLndOQNPhly9fPn36JFfOv//+2/0rsW/cuHHz5k39Ozl33rlzR2dl49y5c4WeWzwtHt68efPu3bvkIKVI/ck1+fHjx69evXr06NFWNCTn1K0mkYJuJanUs6ZupQFXAXUuetZWyqoqV9/YqHVVPULiqxGg+59S4/T9pFq/f/8uA1LznSY735KcEvtmpKa5ab67detWMisi90mAAW2fekGqfgRYGvdj2y/nz58/aw6all361195TYVO89G0+NK/mo/u3r1rlOfFixfPnz9XYv274erSKC3JIACBwQSwlAYDpzgIQAACEGhO4KBz2Sm36U5ZqeYtdkyG6MJxZpPEoSCwfwKa0fAf2L+azi0h08e59XvB2mEGXFDp/aosR1P5+M3lr8bmv7LBC3kO1K7j//zzz/8cI/u/58hmBNULPP0pgfxLXDK9w1MT0VmzOp3ZRR4iIANU1Zk8rVVx53LtXlX+8ccfesu4rC5yxBFS9/rTFaTcfC+c6d2nAJ7VC0ccJrBTrRt61urt8rNnzwTZqCC5iqrdyuAzpm+SbOpZb9++nTpOMs/plv4Nep9eh089S8fJJx8cH0mX8ZmrbWuIyMyOfmLCFyRwsu5/QQ3OVZm+H5PRYkCDoWbkYCILUmqm058iNR27wVPmgWxIzXf6a2gkBEWvvyzOgLJJgh+IKRYqS2ayFQVkMpb0iCxDMZGXtn7JwV9iFXPrmuBMA9qJVVmsGksbYze55tLYCGe3yYwz0ST/NB8Fc5YWX+oj+Z/Q0Y6Hm7+0uuznhewW0RIy3qaQ/Ipc5gatnC3bFJqGJv/so2xTMABW9U1wVeGyJMZSylM6kNGbr8ge7roJQhOB5ohpRtC/GrRrFyNtqzMJ5os0zV+DFzWODxOoRb/gslC6TprjzmVqyefboj9lpQ7am9CFFHfNTRIWTQP6rDNF8B+Yoy07X7f0r4xbPw3+A9NaQ0ymxqN/J38b/avXTHvYy7rI9OF6Mesvv4eeLIwZkGzevGtb3871AiKTiV5h+K/I8ULOsNrdLZnR+g5Mf5Mds0w+PatXcdPbOO0tqsv5DWJZniufKi4PjPU1JvOlVdEvX77MO+Io2ylnOZ24ZyePE9E7nDO3q4IC07lTU/U1Ik/V9BNMYdnH0yGI+neBi60gy9dnanJx5pkYNfUx+/Li8J+O9SYjTPGWmof+1JwksxqG/vq5Z9FliurwE8iqln7VCP1IwhCYCByu+6M4OwH6fsBKLl8aDBdMx34+MhXcjLmJGSm1JteQEszF+wKvD6tEuY6p1kkzSYWqCBkASqDAkydPNN30MwDy1TnWgHZiVWKn5Rtqq7viPA1Hyb5pLEXP/u/C+D/fcG8yphnlPE2yJsPUREMDrxyL9SfFaZSO31ho3ao0PjoNO7Xjsx4J/MbcXDO9QZlmAb+UJmHtF+vLWK3TM81bt6a7qubUhlW0timmj4W22qZgAKxqAOCqwrU+cZMhSD1OfwN2fk5sKa1X5R5yiCeIYL5wL9qT0mrySsavj/QHllgkTVvT3DFXkHaA525Vxcd8mEAzAMGVgcOtgMCx5rJAeDV1reBOtkV/ykoFijvKJbo46yaJb9v45sRk1eQtLr/15k0gP6ULq2j8B/AfONzMS5dxXdgYOMf0oVoEqz9/wNQAqEsjkKpkx93ArKrmIRJjBuTVhBmQ52O5m/cS1OsJ/7jYn378+GHJdA9pNJDphYpdEr2A0ZhrT7/nlLJy5NSone4eQsppUu/tNnlNpQHx119/bVUpIbIfnavmpF0PGdDrS1e5cjqJX3yuz7lTDtPRU/kTfzNFa69cPdHYYDTczG0t6fs2ZSXPZnXVmzdvqkRlG2vkr7/+6sdWzUDidbK9ergi0WUyLTO+td7lTsOj/uKcl8WozdeediONdxr556pg7Npzjyte2BcYc0GGbv9oCuhfjRW19II8g8vDdf9A/syllOicUeaSvXr1qsmJgDK0pnHbjeQuUOvo40SdFsxTK5oaQG2zPEHfdzSaBGQdac+002QnjWsmbds952qtRrV+eJkyl+lrkVlphG5Onrn4Vv1rLv84/nAD2llViZ0WN84eMWddGvdgtZ88NTVrssibtZpQZHhrYTjZEvp3kl8jv+wBzWKZxwNf5NgFWVkpkyrjpOFIpdItU8P0cmvxOj1Qt7Yp9JffHwweWXPJAFhFD1xVuNYnxlIqMjyK0VusSKcEWkUZhpQAACAASURBVKJqx1Iz0bQ+XV+Kpi01y/X5TNPrNFE2WShZZqui2EygRUR+AnD5NAhnCBxuLvPrcsptulNWytfagcLo4qybJCyaNumG6lB6tbR4XwL/AaPW8B+YA6WNrGEuN6eZPlhQzDWn9fHJHeYg2/fv32974idmQKCR5KXGFtwIk2SqIvM94r8cj3VxlD8ZPVUU9NbqKFXLyKn9TRltmYrrRZ26jXYJxUfDnFw29Yj+FNCl4uX3lnnc3VI+Sp+RpMctCekEWB8QB4uQqmZDt0IntkoXdosAW6WRePK5cW9zneTLAspHuWWqrFvJtqf2nGxpc+dtKH0PYpJhrkQfiNLI3lViv2d9+vRJ3U0aL8JUAvXBhvLTZTIwpRe1SelLbaZHH/cbxrLwgsas6iwra/FTmU6dge/f6gRf44lfyprwQbu/vcpqacUG0GpoajsozYmdr/sp+36+yva7UnRxqlKfVZvR+OkmO+WvoUDKVYxy0HxX7NfN57tkHYt1mWtCcbzqmyzCRaruxVrH2bqYBQO+K7oqcNAB7ayqbDsksrSJ+4KGpvwcp24rbhq4jrg0jut7jhj1i+SqcBowp9WW9GU0QZWb9DuX4bQ+nVvl6dkqpA1HKlVWYmdKl2z5tu3ml9qAaGimyBTd6paqUCtbJv3pB0BwtWp4xXywlE5j9BZ13TVB2z6r0a/VYkH6zYylC27lZysjZCZQI6gpGbiqcF0z8eHmslNu052yUgftUOjCV9y5N0naGmCnX2P6DWNBWG1JhmUrs0T5TPszc5KouOTGjozk5A7G3D5PK6M6kPNwM+8kP10m0GNweeLpo1XPndaP+SWhmtnRNzCDhpG/nBt8/LV2ctTKZ9vqLmaAr4h8GDOgSasTxgxnvy/8T5PyxmSiV1OZWsW3NOaOEaxfKZnNRA3x9nd1ktBoM8ns04DVr0ZBzoNNIlVtrm+otQipZlZZIUqmP4mqfyWhOOspyxSuNH7vCiq77WU/X0a10rhqwhgTE8YJbJxe5OMu7GLi9GtiJEPRQpLw+TWSE0A1LeYmG2Wu4i4fY4AukwHVr5G7prgyoKaSkT95a3yl1rfVNX57GcKanpKIqiIP3f3tNS0OSuKcX0nay2o7KM01gLw847vJnJxz8Qv6fr7KlrsySPKdUTOd0GkWs+SmNNK1ZsZinl0Nodi0mGNejE9aLw5FslGpdKlyshVFQ4k1pCQ3TKfSe+v90APaWVXZdkiU5ezaZDKgNnCppY267VzXVnc7wdI4qeWjR86t8qY5aBpLl9VR7V9NomowqS2uKvO5xuni50wv42CuFaVmHDV19Xr9q3CVeHrcPuMv0wgDYBU3cFXhWpbY2Lk0kihlsYjBOz9VHdyNM8nACYzeonYGJGjbZ6WpViuFjHWUbA/FyLnZqgpywwYsgedEMvbx/U+g4KpqXVdLbGzne5vLkjsqxfFnZIIFg/ApK3XQDoUunOIyZoAa+Qk2SdoaYGyyuZYTB/p1q+RiRGur2P6RgubWZXM7S9PEEVdnTcxBZ96pynSZvOr7tfNWNswC+2Sqctyh1oh0+vVXvp0Ed7WcLMLs+ko0kMe/xAwoqsZPgBngN57F4UyrE21/0scLeTHk7g8m3Rrk/DE3+lsE0sIj7z6i9qG5athwOdIkStq1qqwGHWN9LfSCDmZRSu80Ertof0wclFIamQx9/auwyGi8SDZFf+AO2oye8u8qrElauWVqmp/FG74xLdJQXRZ0MdUuXwVBUNEZAsZbKihgu+YyP+MersuccgkxvlJzS31jE1Wy4iyzrNFqILLLkEx59O6frFQyUovVIuQFA12yrLaD0pzYyaJd5PhuMifnXPzi7QNXx6qAerGG9zlhFL/emMxPearv+pEkWeWiPZOpdXDLXw4FZcX0VN/kJF40kDKlBIXWXh59QDurKtsOiSez02obeZA+2d3Wj2ZFoyVY5gRScZknMGeQtB0b7WaAemhe4OBuw5FKc1DS9MoM5ipdg4ASZMTWbKsEyd4RzHrTZb8JWugYAIP2k78EV57P+ruZzjV1B3WxZK/MFy3F5c1gZa6i85lY7jYcfzJD7iGMXguuAWna9lm1k1YrROl3atKt/l3QL2L+DRuw6pUUKdPHDzeBgituQsRMBDLtfOryajzJDpIHOGAus9vnrcau2nwWDMKnrFS+qez2LrqYVJNcBp5sk6StAcYmW7JTF+caDbC+cTXt+etfaQf/gSTSOHLAzDsVSpeJ4fsxJ54+WFD4im4bLm4BaZA0upm1FQwzoNb+xwxo0gJjJ0BfEf4iCy/kJsAbZyIDLh7Ulm0rJCWzTLT5rpjMdkHkMJNIlrTfB6awOCyQWf0nziqIyezyLyhx8SNqSEVp5xxrgkKlqWKzmdpMPPpYaAQAg0upL5Bn2aUkDHIOLlc2+yKiBTuDQU3pMgEQ/7LIP1D3+Et/9vUlz4THV2raR8iIVLxVdOhZRl4mdbHoTIITdP9M7YJbxZFfKlg/HE2Fth2U5tpGUMHgcnw3mZNzLn5B3w/qaL/ULJzfdGileuWTKUi3eqy9MyXOwZ+LnzNOgu6jEueIBSnnClIfsavPmPIEA9pZVdl2SMzYpZda2lxnaWwcAY6SLN7Q0DipyB6joj6etNiftUU3HKlU93g2mZtHZPTWrn9VtbncgulJlarN3NjkGACNoKZk4KrCVZsYS8nv+Ic2emtV3y992z4rBWnQbiKt9Oure304nq0WyMkEWgUNXFW4rpP40HPZKbfpTlmpg3YodHGdTZK2BhibbEGXx38gAHLomXeqC10m0GlweeLpgwVFoOuGl8n97WDd3eNNaKYKmAEBf+MlZkCmUdlvqfllgGssclnhhexQ7CUgKyF+haaOIaU2FDH56jpoNCtdvizSqlIqRX8axPWniq+ZKeeGD22hBlXTbu8ankVjVMUNnnJi2smDbAMOtZvLapxSU5CJfxk0XWnTyMHPJA7PvTWJaz0XI3XnJVehTV7HFnuWzNw5IS3xdJkMpVMuIcZXas3YOGknGAfiHr0sRjNFRvuZW6fp/pk6Brcsbii1439QhLtsu7Ux1zZcccnA+G4yJ+dcfKt3zMnq+5H5l9DqROs7uF/cNCXN1Vrx66dvvziFRdIZjZrW1xiNSdmCvqMi5ojJvMlU3L81Z50GVTNenmZAO6sqp07hWilLG2PDziS71NI4w+Fwt9QL/JFwCnedDS3Do5pTFUkN4KrI9KcZYWWP9k2vOWlV1ppfAdKzxTXvpIu2c9NElQGwqnWBqwqXPfFc5/JHpEPs/JzVUrKrcm8pmy97W82J+QWg3/KNYX+2WqwFJtAqdOCqwnWFxCeYy065TXfKSh20Q11cF5faJGHR1K+T4j/gsz3BzDtVhy7jqzUOn3j6YEERq7tVjGWj1egK1UQkzADjzkacbG4zXHsgQWJt12g4XawvFRRkGF+ObDOLKzL3YP69vEOHF/IcwM3iY/+tJjuAcX1kZcaNPojJuF/EGTaMUQNV99NeakwjkNC/TA4fwdihjrHmxZ6rY1EwFeS6mXtqWKDoCyvxat/COuE1+PrY58JVRSjxXD6KX9kFVNN8/rrbpFVMiIrwk55PDu+yAF1mAbdMk3O3kqPKgrJWPiL96k8tWQ1Vf9PwaOyJri5xQDmoNarFKmflv1JI/3HlJjmVucVAjwVTjHqlxFPfV2WV1WLxrtD9ffJT2NI2Vo6rrlCpRt1ETjNJPa6J1Dyr9jO5/rjimgQsUu2k71fVN693bbJU5WZPnN++kVT2rBan1CihJl3VDuO5WDn4bSMvedXgtrhewYNXGNDOqkoNlSxtgvZsvIzXXK3mr0AAtT1/BEiGt1oaB6Lu/1JzaAxQQ/QAyeMG40uiUbSJDMpH9nOymn5xQdg13eRgLsnVCJuIl5+XnVTD2jMDYJVawVWFK0ic7FyuzStwgp2fs1pKgSr3f6muqvYmdUwGXtUyZGqT+bXGMgK+VJp0VER+WvR7hwu72WqZDPmnmEDzfIK74AqAXOTyCnNZrEo3BGUCh9umy9TF3TpcpWLdHSLGAc8EDqSLeHLvNHfveZOERdPKrld8ha11k+ajZaXIBM30NXerqggldg/GgZVd4AozL11mWWOOG1scs/PpgwXFMtX7T1neA2pbwH+kaxgzQHgZ07q2sWLm+U7hugNeyEWSQxPEG5et3kUlq6F2EE+ZQYyGs+SzwyKLBrETOJ7sgwoKrwamJpJb1mBjXrXG1SkSk05XciguJKqWEKpC3PKdWhVYvOBRzsUlhPJv3svk2+TLH4elo1hxrWKKDcDJc/Eu4zhkAjGiVmpqlU+xsSVr188fMa6XGmR+myCQUMNLqy55we4/8S8O0WK+cncmVrSmFUu5gbr9S81N6nFqMCtnqFi2IMYvdC68/74fVCpv93eddCRJft4Z5uckSTR6xOvwpJYDL+TArlNjDgj7l2qiyTznIpuMaVcb0E6synx/8VtRPBBdbWkTLxCa9Ca/O/vhAK+vCxfefGnsC7zPcLKFyxQcI21+qNTd5mLYjZ/J9EpKGHf2lXImteCasQvUrtlXSqXHjYJJwphJ0EOvsLcDrqoml+xcrrVPgeaTSHExLiVW1cKe+MSWkh3CrlJqgaCBK2hymcv8cqNh1TR45peKgZDNNwrm6sIEOkcmGQ+uJJbzRV5tLnMaDAai5GVsHLrH9xlI1iKIPFyl9om6KFWAPXl5FF2wSRKrm0VTzCQfUySG/0AwSpxpFam2UWwArvrxwHi1bRmHIhOIKeU74IZ3WVAsg29ZTatrLMu89inMgJgYY1rMpHdMfjBxb97xQu6tiIr8434yYNiynJSjQa2iGh2SxmSSU34w2Wvjxk+mLtFWNBXn558MD9BgUKkiq/VLiKnEopdPlWmuxEmAilzT/DbZvJv4xKZAUMEqPoGWi5fFZjAJc/EuE2gkeRkgKpLfJEGw9ktWxI90FsAwaS09URLKmm/YLyyFNizOh7lt95ckeRNwagydXi4W6+43xSksDxiZItKXz7BrOJYhjjlE33eU8ithzQguZb+AWlSM0cVIwt7O5a5qlr4vwYKR0LdqioZHxmhxVfYD61VgqdT5BjRLrQ+nyqmhYqe5DpsJxJQGLKwOsTTOQNvDreS3Z+uHQXvV4pbjBuROxobR+NFEmRzWOsExLhCkr07Tx5zKMgpymlIgsMSEzr97kb0dMQTXXEMK4pOdy28zCndq6sURoFO5ImCptSp+LKM30OzhLi0r8allNh/H8qzyC0a/s3TaKEiKV+w+k2BMoBM9cCVb0ZkiLaN6pzml2Lo6levU549Cc+HAOHTP7jYwVxE//nCV2i3tvGA+87nwIXQRLw3YJJlUH5NJKjrQ8jXXmEVW+A8EjafTDLjtzFtsBhMEukzQGJKXAaX8fLT53WLDm+rI+svXlGUpPWA6lkhxzx1Q7iHelcRkLL31mmaA37YXh/Otwm124YW8mHD7B4M3drL2pEXtF/ceRCyzjiRpX+GaHC2jvD/Zy9nF5+lafE2ZhbTB8JQc0aTEQi5Nb8sgTorhR7YympuXlRyz1qx5gjbgQ3Dh4H1MQ22odFdKMtC7bdBlitpM6iWI9EeVYoYbJkh2n6Au06UGxk3k1ESWlMdFtp1lLt79Le8+O71ctMyMTukaBrU8GN8gnQCZwFH6vpp6frTvpOik1jSlZpCumdCTxWUiLUOibwD46TVIimomc90qDmgBh5VauPKA5qsmoOouD6RKv13le+5UO38gCprBFZY2/lJOQDSGqD1I3SyN/Ya0t3ByIlBrHyzn3P6GrJQekhgnBTXgoFXrstXaPFkvo2DqX13FiGVjAIyZZGLAlYEz3QqmSGch+AHfWihmWJVApfsFxeGuOz8ntpSqtLCfxPblcA9bLsPBLtjKlUtGhviWcZ5iAp3QgStuQmeKufJcJj3Gs2cc46+OD6H6uApxzOEqdQjysZAx+TjmELoIlpNskvi6ZtHk05gLN3+nP1eQ4puXlVz4rHndcPGZly6Tab3uVjxZxDGHmD5cjVhQOBT2gKWzCKw9w8UpMQMy6Cxq8ntrMAX02J+xbMJ03TDM4Fp5S7tG8WDoYqSLKX+8kFdybvZ48o2dU5gC6hvqEs3K8zKydAMJMPjVlCfg/wbzDXoC5Q8fCjt6rrkHea6/tAxqY+Ye1SUYMV31/UDbVy8+ZL8UF65dA4iVHpke12yqdcUaHbmsnDxBQO+n1+RffNbSqYuZLE5AlymiC9pD8tIfVYoZbphA3T8pfxzZu9lnIGQGzOYvui7e/Tf0QlYDiFtdHCMFbeJ/PLXPWJ445ih9f87RaqrR+Frk214/eywYeSyWrbOIgsQWczd4JG4/QcxKU/DKA5oF9YFU6TdU7DSfRhy2WNFXXhrHxHYSE+yHToOh66TDhNSoG4zD06WGlE4yJIvLR4pVP3lcNS1DTW84ThgXsEjl2zAKO5j9bInMUsWVvnJCdwSqAuAq4sJSck00GXCDcGBW7dDoLer6EAnyCyKnox5vufJ8LKOcxNOYk8+n7V0HxB648gRqp+RSXhlX27baO7crz2Vi61psJuAbh73V0ST/TF3crcNVqgmZ8Zk44JnA/nXBJkm+5bBoyvPRXfwHAkQXn3npMkF7SF5mZg13a//TR1A1J7k9cPEFhWUdPWC3EDMgaMnBJWNaAKTrZfFDo6l0vJC7aqEicw3ixRFfaSzbxBWl/l9STZPF0mWT/V/yDf5fbNCS3032/ntHid3pFbUoWAa1YTvLlp3utpqzOD4uc3lcrzILjfWlFHkWVzKderQEo8sUtVMc9PxRpZjb5gmSXwPHddxwJJ+zkld+bxCTp/tbCGj+itE1iYlbXRDjXoQ3KW5BJoE8yUtnUSzIf9gjeeNtk86uiTVv0KpxjuGTVKsf6dqh78lt17ufVTG8xs/M0p3Pbc8U8R5FlUHLx04LgASX+ZFkahVXXhoHuHZyOWfprRkDF1ctuUfcT5Lioi8eyvoJE0DLWwtOMFVhwGwyycYAGOgofwmuPB8sJdeL5wIHtZTyet/z3bnZMFDQsGWRY2XcMuq3UeAk8QNMoD6NYhhcRUQHTcBcFoyQyUv7ds1OmkGyFkHk4Sq1E7a1YgTYk5f71wWbJHm9s2jK89Fdy1xTzKQqgXYYkt3Nj8R/wKcRh9Wwq5jbE9NlLKxijcQx+58+gpqyoAiAFC+TO8xBSxjghYwZkNcUY1qeT9u7xfl9esWAF3Jb7Atz871mg5EruNQo0+N9lfIMCkpeDt6L9GkWG7QEdpO9P4n2s9IknmVQk2B+RTqFdahkUmV+ZHNXP9XFsnQZf+ClZdPfvYnppJEp26KfusyXTgLQZYpg/d4xF3ajSjG3zRNYND5Vs+uomOGQnOmWbTRkSqH7C45lZO40oefNCam7hw2TaQ/JW3P93Y/ff98vNvVd9XSfbQ9rJFa0bwr6pbvwZAb4hpxs7DifuRjfd9nlmQysmeiLWlaJU0Xm5GwVv6E9cw5VxoqwzNpuIPIhdO3afo9ItucpMq5O25ikwZCU57JL47bAW+U2ty3bKv+qfJKr435GiH1SmFrygO1pH5c/hiS70hS5ZsLyiyuGGQCLiPwE4PJpBGEsJQEpdvBDGL2BZg99aTRjtGYfXM2iPT/NBZ02CuYqywQ6RyYZD64klqNHMpdJgxkD1d1yq+OjaNxJngkcrlJHgR/ImVGBu7VzXRitC1XnspskLJqCZh9cJndIXPufAj127C1vqfAfCBThX/bbpaHLBH0keenrYi688+kjrhcLiphJPmZuu9tvEr23eTED8jrSXca0IqK2Cfz2H4enN5gj/CNb1cpiJ/n1rHImaCXksnyMBxJMtdMMsayU/FMWc1C72/lMut71lZsMT5O9D7OH3RzUMSlJENnVXWCSR609KDS+1BAcCL/+0tIrB/fEvA/chGWkSEXV9FtlxW0giLlyl1HjD2gkL4+1hLAM46rmVpVK9s227iDJIgLNXqH7W1pCp5eLmVebnUpcMJEFTSJ5uVU3MVan6Ck4wP7JiFpsgb2X5ZKtuJ8yOWT4ok4xmXr5t4oqcO1q8SzPgDYBP4Eq/Zbjh10jmQtc1k7zV3NzcFz8ZZfGflvaQ3hus2/DDQTXSFygrdnpYy+OVE4GBaqmG7+UxWHLhDJJOMz+8YEkw5cdAJNaTiLyI6+Jy9Kwr7D0K44/+zd6k83+uJGWlqn+q2XI4Doa31wOXrYXG7A/1jGBgmtwrxlQnGXEuMJc5vf0ufAwM7WV3ucq4scfrlKt4AzOx2c+F965LtgksbSZOeW6+GsumiZ0xZfUooT/gGsqV5h51TBcfecCV+4yU8eZI+PH73z6iAdPFhQxk3zMHryQMQPyOpru+h0zGWZMs2A0psnbFdO20r+SaiByMIGPHz/aS1Tir1+/2tMbUz579qyY8tu3b3/++Wcx2YYJvn///vLly0kAdYAXL170FsYy/VTpd4HAr1+//ueff/IPSs6ff/45n2bB3QcPHhSfkmySsJisVYKHDx8Ws7K09mImxgSa1fIptY2eT9D17jW7TFekG2ZubNhv3ryR3sfLGQ9TMp1v3brVUBK6f0OYy7JKNkJ5IMll89GjR8vy5KmYQLGpJxUR59MppjivSf5NRqGgvjKn37175yKL87VLqcBvv/1mWfzLvcBiKfk5u3BRy0o5UtFFPkW9u6o1D+xclWvqe007rWrpxNJ4TQNr+Oyc1vJ7Ug0FiLOq2liPH6+KsVdTUj19+rQq8/WJZW9b5iwVpGXChw8f1pfYJIdrDoCL0V0QF5aSvbWc2FKyQxiW8ubNm8PKOkFBTKBVSgRXFa5DJGYuO4SaEBICmxOYW24nBWOTJIllirzgokkVx3/AbxLMvD6NYviaXaaI5dAJWFAcUX2YAa20xpjWimT+Z9nkUKqC8EJuRXtVPpMy7Fn4PhP2p/Ip5U5hmXssZ9/mC+p613eA0Cu0rmVNmee72ZSmanpYILPFB+XOnTsLcrY8Ynm/a5HQUlYxjfzOv3z5Ukw28tVvcVUjgT9//lyUuVOCa3aZTjA3z1bDuGVEkpybjOTxTNd2ZKD7b94CNbTGvubywtRrbzXOzcU7jQDy5457k187eYv2+O7ILyIflreTf8ZwnFjtpOjSGj9VFWOxaX1DUe5ZtdA05uSdulTHxR/vMaA5dR9dla4iywLXtNPyQ1xMkqVxzGR8zNyCNzYMhslmWaUOE8YVtIkRrtI1rViGU6XU6lV7sk7gDQPXHAAXA78aLiwl11QsXXvPRq+ryGkCtWuKYRU/uns0E2hVUwFXFa6tEjOXbUWeciFwOAJskrRS2dUWTRM3yzs4/Af8Nob/gKNxzS7jqn/xAAuK/TQAzIBWumBMa0Uyv780tVi8kFvRXpVP7cu52uHGKFzRXVL59HjLaxSvuLeuXwxxByHLFW/x4XNGeaZkFp+/TvqaBJCDi6X99HsLa8lZEi52xLGrQ69LLQuqvM+QvThjSot/v0VsY3F+MrqMT+MiYWPzdkPlSCzBoqWtoyTdf6Qqk2VpkI/blWz6AYN/Up6zRuqEQt+NIFlN4ziQfLZVZHFekz25+WmLPsmiwEkyemuoc75jl2uZRopf/EMQDGhJ2pnI3aoyI7NuYafN8bEsbfxnOy21dr409gnsITynhbn4ATJbVqkDxPCL0O+Rbeid5u+0+lIFYXXAZXNikE/+kgEwzye4C64ACJZSAKR4eVBLqVgvElyHABNola7BVYVrq8TMZVuRp1wIHJEAmyQWrbFoSlLCf8BhYeZ1KKYAXSYAwqVPgAWFT2PzMGaARQWMaRZKrdLk3SOn90F4IbeiPTSfTi/zjC/qNjy3NU/Z95Ae5oKT72aTwHKPzku+5q7/OiGTj1G5mRzmbt2+fXvulh8fOCD6t1qFja9LLS4FrUSa8imWqMPDtARqW6glt2t2GQuZ46bRIakW4TWJjB/J/fYmIduO0nR/i977pZG3ZTzQvX//fuSH4/1qt6uci01dZomOIt5cZsvR7I8fP95QTpklbvW+5qMI1VT7uT9+/Pjrr7/keSyTT2E5WK85/7uo5Ylb3Ol68yyWuIk9s2dVrtSIP2+2nTQzgm2+tMnINneLpfEcmZHxGS2Mtzmniq8ZhzuhMxrq/Uq3dHCVrh2GrbTm6s4A6FBYAlfDhaVkaRUuzYktJVdHAqcnwARapWJwVeHaKjFz2VbkKRcCVyCQWZ6vqb7xFfPma8m5Ol5t0TRxwH/AtQdmXofCGLhmlzHCOX0yFhSHVjFmQFJ9jGlJLMsi8z7f05t3vJCXsd34qbxqFwtndCeVj8XiIoY9OGyCzB85PtXXubn0qP7cr98GZfU7dcn4Wy3+4B7I1uTy69evlgWV3ryOfyEdn5IYV3mAl3ZcqB9znS7j1/qUYbnTWeplPA7NkpUlTXAmqDatGjpK0v0tKuiXRq7GgTuprBSZCnfv3u1X6DVzVj/68uVLvu7GESCfSZO7RUm0GNZZwk3KWpCJT9IyTReL0JgmA2O9ucWAVkQdJNitKgM5V15ip2UAsjTOwBl2K/PZ7YbLHKPT7TBKmxdk/56hOImPrAsDYBXt0+PCUqpqD0p8EUupFgvpIVBF4KATaFUdGyYGVxEmc1kREQkgAIE1BNgkKdI7/aLJEcB/YELBzOuaxLLAdbrMMj481ZwAC4o1SDEDivQY04qI8gny71wmP3i8kPMMB93NqyoWojZ9nEMyxugT5m9hJ/PZPHLkOzPjUN7ppFvjr5kbhVymOLvDjVHaZWK8fPnS8mATTyNLQX4aiyteby9tX544fJ0uE9f9fDFGbarJdRqXkkiDjwSMQiaziiPp/jGTYTEPHjwI+OuLJpmY47/3GFblDQuyfLK/yTSXZGKRRDUaORAl5VSkZZqee7Z5fNCh5vK34J17dnG8BdS29oxFwsXV3/DBtpNmviLGVUPXnlu71K1Nnyfg7p5mlqnoNwAAIABJREFUaexq1DWQ+ew2MAK7ihFk3qltBKUc6FJ7rMY+rj0fnfS/h6pdbQBcyfwKuLCU1jSSs1pKa5jwLAQsBI44gVrq1SkNuIpgmcuKiEgAAQj4BGoXtrXp/bIy4dNsklxh0TTp0fhG3rhLkGkbmVv4D2TgTLcsa7Rt99uv02WKyiLBMAIsKHzUtdN6bXq/rEwYMyADZ+6WcYbt+q5tTrY18ZZDWvFCXkO42bPGnzJx5dWmdw8WA5aBaf9nIW/imZFnmzkdKv9g/q7xQ0bLWJAvKH/X0myUg1HafFnJuxqdja+3iz8mnsx/fWSxz/aDYxH+Ol3GQuPoaeT9aTzYftjRdPrU2P98RVaXXFdbcab7tyJZm4/Iq7EFOyAa6/Sza/bdpdpCr5xeByFnfLwmMupcxqXgAJKSxLLEMk7f/QQuTtD9io5zZkCLmdhjdqVKu9iWlFez02pVWZvewnxKY1nj7H9pbK/vmpSZAV+Tl/aO12S++NlAg70XxYvlHPmg/e3R4B9OmYNwtQFwjoMx/vS4sJSMLSGZrN90mSyOSAicjMDhJtBt+YMrw5+5LAOHWxCAQJJArRVXmz5ZaDIyWGIn0+x/k+T0iyanF+NL595bJZZmI5mN0rra2QPMvHZWyZTX6TLJ6hO5FQEWFI587bRem94VVAxYxnPMgCLGOEEnN8K4oFYxmTdBUxHyC8ILuRXtVfnYR1IVox5u+TRqmUCW4aPoBLOs6IZP9eMTC2k00DtB8x37YtlcjEWtLvGCQHGsmfI0SrtAALsP01bHc1q8Qo1fpi7gU3zkOl2miOIcCYxzivHsjfVMgoKM4hnLpfsbQbVNJgvyzp07waiuX8nZcBxrW8Ed5hb0o6SE/ZaXyeKKkRZ5Nndy2tU+GgNasVFlEuxKlRk5F9y6mp1WZSewNF7QosY/osFtk4N1javU8UA2LNHev2Tm6dOyDUWdir7aALgS+OlxYSmtaSEntpTWYOnxLLNPD6qb53m4CXRbYuDK8Gcuy8DhFgQgkCRgH1T1OJskSYZ+5OkXTa6ywbsbFx8E8B9wQPAfcCj8wHW6jF9rwpsTsM99O9nA7EfMjkIyYAYUFcGYVkRUTFB0j9QvZuOFXMQ4IoEsG/t28KtXr/rJZDE3d+6Pb3F56QdwLudO0NSH50ocGV8cayZh+klr9GGyuAJ34iZ3vWLO/b71zBd9qS6TR3Gau8YD59Qlx/gWBIcuV1nMRaXQ/YuImidQs9GYFgzpMk5evHjRvCwynAjIeSsAniSzt/HcIo8+09Ixz8nqjInc6kcSkrVjQEtiMUbuSpVGmS3JLP3Ikk/bNJ2WNpOQLI3bKmtMbsXFjnroeEfkYHOD32pQY9AvFQRYMi3k2bNnmbsDbl1wAFxD9Qq4sJTWtJCzWkprmPAsBOwEjjWB2uvVKSW4MmCZyzJwuAUBCCQJsEmSxLIs8gqLJkfG8jbBJe4XwH+gyLa4paYc8B/wMXbdl/YLIrwhARYUDj5mgEOxPnApM2A9rrkcit/e670/Xshz9EbH652cxUVS+xQjPfSTFDod65ssa0HkPoePBRWxPGJcRRTHAktZ69MYpa0tSEdvGtvkhm3D0rtZRdSqnvQZAkZPX+Ped6ag4i3Nbn4PVTfU4qH4lDEB3d8IqmEyKVTbIr5Olfn79++Nvu8NJblUVsauatmxGsnNKI/lmOdOYssTaz9OaQxoa7S8K1WuqUj87IbmayzMsBiWxsNQtyrIstiRA9zTp09blWjJRyW6hbD9q29LzodOY1wmqI5an+qnSzes7DUHwMXAT48LS2lx29CDJ7aU1mDhWQhUETjQBFpVr06JwZUEy1yWxEIkBCBQJMAmSRGRMcHpF00+B+Mbebdt4j87PmyUtlYwZt5aYkH6S3WZoO5cbk6ABYVTAWaAQ7EywJi2EqDxcX0rgheykdWIZDpcMPNuTIagDhrs/d5uJ+bmGtyWN6Br8l/2bOCwtSyT3T61bbN59+6dkYzRHcqYW1Uyi9tlp1VWUU66TBHRERM8efLEIra6T2/fgsB70r5sMMpvSaY0dH8jqHwynXYcnKGl8f/Tp0+bfx+VF/vod79+/bqTH1CrJamPdC2PaPpTHS0pm6fZ1QyIPbNGv7tS5ZqKxM/us2oDljYsjePGsOcYo6Glz060LNJLoDF10XcmMnRlqPz111/arh1T6P5LyWw6xcLbfzQ8fnZ9zGUHwGXoTo8LS2lZw5ie2mfzWFMjnoXAeAIHmkDHw4lLBFfMRDHMZUksREIAAhYCbJJYKBXT7NMqHrDJViTTLwH+A0W2+A8UEQUJzt1lgspe+ZIFha99zACfxuIwZsBidP6Dll85wAvZJ7Z9WO/G9JJMTlo6pmKyzPSvvPLlxSUXDQ4atGjI+AbUkhVpjAQsY40xqwXJ3r59a3xK3cqYskeyYumym3v7gybrRZdJYjl6pBauRluqq29B4D2pGe3BgwcN2dL9G8IsZiUjJPhhbg1rMlqMnqbF/EkwR8D4mkr9az/H+rq6TNasu5wLdB2I5gpV/K5mQAa0jKaKt3alyqK0VQlOXLUiB5bGRUT7SWA38LStce/ePX2/NMwtWIaK5Y3OfmD2lkQ0jLOzJLHPTT3EvvIAuIDn6XHZW2Nx72UBXvsjxdI32fk5ffOwK4iUEFhM4EAT6OI6NnwQXEmYzGVJLERCAAJGAmySGEFlkmEVZ+B0uoX/gAXsPleRkpwuY1EfaToRYEERgMUMCIAsuGRMWwAtfqToiqCdT7yQY24bx+gl2evXr+W5JX/EHz9+6F+dFaQjkIvq3Fju3RQPqFgVvT8L07HqcaFjYvTpj71227rKFVcRIiZ/vjHc/FLoMj6NM4UDh9G5qnV1/tOJd365bQ9Cpvv7bHuH5S0UNBW5uWvI0jqwd9Hkb3xNZZllxsM0SmX0tG4uv/FrjeblxhkyoMVMqmL2o8oqsS2JL26nsTS2NJKdpKk6oOLjx4/6dQU1b/3MwlbH4e+E2yZi2H9+Tr/GsKGCLj4A1raNc+PCUqptD0H6E1tKQU25hEBXAkeZQLtCsGcOroAVc1kAhEsIQGABATZJFkDzHzn3osmvqT1sf8Nuz9NPif+AT2MubHmHgv/AHD3iT0yABUWgXMyAAEjtJWZALbFl6TX144W8DB1P7ZSAxVDbqeiLxLIfYrQo+wM8pBfYRik3Z2URQGeDGavTKtnVukwrbofIR4fSGVud9sE71SjwnmzrhUz376S1IFt9DSVX44C2XmOr2WCvB6x6XAYHimeK2PZcgTnBjLOMpr9+A9GcbIo3ipfJodWtoItlsrUM7JnH19+yCIA9s57zlMN+mmirGpHPiQkYv3/zCehdl5769ddfZWnoJxf09fUmvwzji3SRsH0TX0DsM1RbegyAVTxPj8veDi2GShXb2sQWAbCUaqmSHgI7IXCICXQnrCQGuAJdMJcFQLiEAAQgMJjA6RdNAU/LwiR45GSXzLwrFXq1LrMSF4/3IMCCogfVy+bJmDZM9XrpgxfyMNqnKmi3bwevZlUbXY42/NbQb/c9Bnf7KqJH6X7timGLAL2/Oo2FvFqXiQmcO8bo9fv8+fMeHPTjIH6T1mqh7bm5dP8eWgvylGOoxq7gNbli7PCDDLmsJWBHbZllaktfn95oqKigTb7mbzsorcF1IEVbWpo/+K/BYn92P6q0y2xJiZ1mobR5mt0ujQeT0WEMVVvDvniyNPSTC/fu3dOsMXkkTz8P5ach3JBAlabsM1RDCZUVA2AVz9PjsrdDi6FSxbY2sUUALKVaqqSHwE4IHGIC3QkriQGuQBfMZQEQLiEAgbMS2O0myekXTUGLMm7L4z8gbpZFXIC37aVFgPGryKt1mbY6JbcmBFhQNME4OBPMgMHANykuP0FwFvImSqHQjgSMVnVHCcZmbfxRxd62qTF/o7RVCO1OS5u3DYsAgatfFYpliS1SLcuZp/ZAwOiF/O7dux5GYeDcbBTGzo3ub2e1LKWOJLxz5048wkuVnIK8DOmCp+yvqfJG/4Kimzxil8pe0yaCKZMeZsli2RjQFqPbmyrXVCR+FjstZkLMngm8evVqvXiTR/Ljx491RvJPP/0k5+anT5/q27Yexup6aQ+aQ9WXG+Mn6IkqA2BV6zo9LiylqvYQJN6V0RvIxiUEjkXgEBPofpCCK9AFc1kAhEsIQAACgwmcftEU8DSuAuK3P0E+Ky+N+RulrRKGmbcKV5z4al0mJkDM5gRYUGyugjMJwJg2UpuchTySNmVBoDEB+YdZcuz9LaPRd9byMZ+lOi6NfqfeuIDRI81Ld2IYAxZPrN6aMopKstMQkIFu/FJQ58+1rbW655cvX1yeav8PHjxwl+sDdP/1DPM56AxCHUmYTCP/cjyBkmR6RPr9KJ//PldQdqnGOznZZcuTX3+XAW0lw/2ocmVFeBwCRycgyzP4CG19jTQPvnz58uHDh+rp+gjq7t27ckrWbzWsz/niOdhXx1pxa566OC6qvy0BLKWV/LGUVgLkcQj4BJhAfRrFMLgcIuYyh4IABCAAAQiMIYD/AP4DY1oapUCgKwEWFF3xkjkEOhHAC7kTWLLdhoDF0XMTyTp5lxr9C+2m9jI4xtrp5fGy/OeeMno/T49v3jb2+eJncyxzyjU2qrnHiXcEjCcQN/dClr+Ik0EBoxj+I/kw3T/PZ+Vd+ffoDMK5TDSnNFfoXFkXj5e3t72p73M83/MewX6I2bWsHrG52Du0ZzZn0m+k2m3VsNP6Kf3oOcuEMC5RF9RUFog+WZGRqXdp8kjWF26ckbwA4/RI1TlD9m+iFssTP8gAGDPJxJwbF5ZSRvWWW7ttHhbhSQOBvRHY/wS6K2LgcupgLnMoCEAAAhDYisBureJOm2zGzRn8B9QgN28bO9xv3wOWubGiU5eZK474bQmwoNiW/5lK33yon4N5vjFNpsW/52pL/AkI6BtrbXDoT5pW8/X/VeRUwd725Qkw7rkK+oFajZgWJaoxVP1sQVWtLQIoQ0lblW0xsWvGxZRKsE8jPpDcSDJ4iksIZAjIP8MySqg3ffjwQcfLZbKquvX27Vs//bNnz/zL9WG6/3qGczmozbx7927u7hSvBPL7aXu+db7Ea961/2qY+Oxzmqta16lf97NV4ia0H2IMaLF2qmL2o8oqsUk8mABL42HAJ5Oy9wn3WjfJGtGf6qVXa/o+CrOkSsX2z4SUbdU8VSUGiSFgIVDVAg9hFQze+TkEE0tLIA0E9kCACbRKC+ByuJjLHAoCEIDATgiwSbITRfQTA/8BO9tDrJgGryLt9EgJga4EWFB0wosZ0AnsRbLVvJmflfBCPk9L0IF58lbR2z4dVKN9jaqtjfNQuF5NdMCw5RBTtYpOnj2apSzU79+/b0lWlabqTCY5QTb3g6yS1pK4ylvLkiFpICACcssITiZOYtFI0soLWf6pvvEh1xCdV5csdHEk3X8xusyDMiSkLCNbtasems2Id8FbVbbcCWaQqvqubw/7IWbsdFOVsWdi1e9HlbFsxGxFgKXxVuSncsc4Irs6ag9EfxoKnj9//ujRIxdPIEOgahO/6rOoTKHcgsAyAlhKy7i5p7CUHAoCEFhPgAm0iiG4HC7mMoeCAAQgsAkBNkk2wb55ofgPGFXAfrsRFMkgMJ4AC4omzDEDmmAkEzsBvJDtrHaaUm/4dAKQ3roNdt3YKY7riSU/MIsXsl4cdjodSm3PQr2HB/D52vwhPri0qJs0uyJg9ELWVCIztIm7sFxAfAJPnjzxL5uE6f5NMPqZ6JOSe/fu2cHK0VzbWDJC/EwItyVgV0fbcrfKreq13Hoh9zPnnk/Rg9kOLm592yOHfgRYGvdjW5vzYEdkiSfL5PHjx/r0ToZop5VvLYQ9p68aOc83T+1ZNcgWEzhfC6zqgDGQ2pjBxdWKR3oIHItAVYc63/BVqyxwOWLnawxVynUcCEAAAoMJsEkyGPjeisN/YG8aWSMPM+8aejx7XAJVLf98JvdKxWEGrATI43ME/v7777lbU/y/8re5u1sC0y+h//TTT/IZkhPq+lFVZ2NMf7utMoIlCehHVW7fvp285UdOP1brx7QKW3yG9KGS5GxVosunOMC5lEcJVH3RdZRKIefmBHQOus6stYhh+aShmI+cWf1hQTNLqyOW/aLp/j6N9WEtRe7cuVNrS+grlBcvXqwvnRzmCNRqZC6fDePZI7DAZ0CzUCINBDIEWBpn4Gx4S9ZFj0/R8jXS1KmvpOSFrI/r8ikvfrdq4XkCg+Ti6j569bGUjq5B5IfAmQgwgVZpE1wOF3OZQ0EAAhAYQIBNkgGQD1EE/gOHUJNRyCqzypgnySCwfwJVLZ8NzEmhmAH7b9inl5CzkA+mYnl36XSfZY5iGqblrqp/pz/5hSgQHHv59OlT5X8wKJcXV6c9yRk9j0HzbqtTToOCLGchBwejBjmMuZQrZJUv1BipXCkST36i6oAuhgAEGhKQC4ilq2pyWd8IgxmqxznotWTo/nliWpDIXydII4PB9yYP7rpL6VdjV4/vTFwRVw7oWMdLVX/wazmNDEfEy4AWa+2gqowrQkwtAZbGtcTGp9fXSrITZGYMntGmX4vSzwHpY7zxtT5EiYych1ATQi4ggKUUQ6O/x0yIgcBiAnSoKnTgqsLlEjOXORQEIACBKgJsklThukhi/AcsimbmtVAiDQQ2IcCCwo4dM8DOipRdCajb4oXclXDLzHWSkPyDLW5kfql653f//n0dcIiHkI/lZGGdMypFF9vG27dvHz161Lbums+K3xXJla3TT+JWvcxW9XscyNqWJ7lBoBMBNX5N+cUuo+6suWZlTwm8kPWrTz0qVayLXyjd36cRhJNfH7169UrzhSwHiyOyXIs0FwTZctmEwGCv3CYyr8mkql+vKWhvz1ZVnAFtb+pDnk0IsDTeBPuyQmVYysLUZ0uBibgsN/tTGlp//fXX9+/fr7Rs7SWeOGXVPHViDlRtKwJVLRBLaSs1US4EIBATqBq+4sevFnNuXFW1Yy67WuOnvhBYT4BNkvUMz5qDtkTwHygql5m3iIgEEDgEgSqT+xA1MgqJGWAERbJWBIp97V+tSiKffgQ+f/4sM1GH3RbdTCcZ5GqmYy918M+PHz806EyORP3EI+c9ELAcNtzjva/llNMe5U7Mr+aetYeWhgzHJWDprardyg6rU3V9y0MbHMGJ+60A0v2bkNQnIvEPIMhfZ/pkRZsvllLkWtT8ExdLuVdI4/emK9T3snVkQLus6qn4AgIsjRdA2/wRWYOvX7/+66+/9IH0YGG0iyLrdHChhyhuzz8TdAiACDmSAJbSSNqUBQEI5Akwgeb5BHfB5YAwlzkUBCAAgbYE2CRpy/OUueE/cEq1UikIXIQAC4q8ojED8ny4uxUBvJC3Im8qV4cLykNIJxkb/Y/1Vk/OQ9+/f9cvn3L4sQnxWRJJ3cWFhI60lFd6wxqrpem3bvMZyiG+X1PE8sjD5y4EfALGM4nVqdW1/QerwsFApBGg6nF7Yrq/nVUypdxbNTgHY7i+YtInTO7IQP2IudERWc7rbeeXpMwXjLzaa6qr1dc1aQY0h4IABDIEWBpn4BziluwKOQRrqJe5+MsvvwyTWT/agJUyjDYFQaAHASylHlTJEwIQgAAERhJgLhtJm7IgcBECbJJcRNHrq4n/wHqG5AABCEBgbwQwA/amEeRxBLT4xQvZ0dhdQJ7E+gnRwENoTkr5H+tsIb3Vc85DcymJPyuBp0+f3r59O1+7x48f5xNU3Q3cDeNnJY+acRzfKkYOc62yIh8InJ6ATqEznj+3+Dhkmbz62sGRVA/tNyXR/R3nZQGdje0rS5loxNapxsF3I/oUyths5OKzxn99WS1O/xSvqU6v4qmCDGgXUTTVXEOApfEaert6Vhap1q0yGrV9oeWkfjdjgHg6EVknQwwoiCIgAIEeBLCUelAlTwhAAAIQGEmAuWwkbcqCwBUIsElyBS03rCP+Aw1hkhUEIACBzQlgBmyuAgTIE8ALOc9nm7t6Jyc3IHkIWYrXe7vJ/1hnC1nSk+bEBHRmdv5YKXmYtfpFWh0o9fLlywxMba4Zz/DOZNLwFr9r3xAmWR2UgPE45MVeyMGDxllsAEy6fxGybAl558gxKE6pWSM/s0yPCLIckePHiYGAnQBe1xZWDGgWSqQ5EwGWxmfSpl8XbV/oNZgWlT9+/NBPMegHNIqf1PqP14axUgJil/39gYADl+cjgKV0Pp1SIwjsigATaJU6wFWFyyVmLnMoCEAAAjEBNkliJsRYCOA/kKHEzJuBwy0IbEuABUXAHzMgAMLleALFM+nkJYgX8ni9FEp8/fq1jkAOTihMPiP96afS9d4O/+MknwtGyoHs/fv3+W/r5YZYHBqK6DTD6UCpTLLJBTnp0JZ5qvYW7kq1xEh/cQI6mdjiTqrPFZb9bnXghWx0el6mFLr/Mm7Jp6SpvMZlbCQfDCK1kyUbJojkcg2B/IS+Judhz1btEZygvsvAMqAt48ZTVyDA0vgKWlYd9Q22jnDQB1HySNYn1q9evZJx0tYpWfbto0ePLsLTUs2qd2yXnaAtJEkzgACW0gDIFAEBCBgJMIEaQU3JwOVwMZc5FAQgAIE1BNgkWUPv4s/iP3DxBkD1IXBQAiwofMVhBvg0CO+WgBa/eCHvSzs6Dejx48cWmaZfTtdPpVsSk+Y6BOSSrqOkMo6Gmq115uUaR2S9HpajfB6pfNH0LjmfZv3dqrehVY5Q62UjBwjsk4DRMzjwJ7bURSfm+ouB+/fvd/0Oge5vUYoljRx9iq7DGs/1m+mW3GTD6DMVS0rSWAhUvabyO6Alc9LshwAD2n50gSS7IsDSeFfqGCaM1rNyF5ZxMjkla207OSVnVrhG2WTf5j+7MuZzwWRVBskF+VDl3gSwlHoTJn8IQKATASbQKrDnxsVcVtUYSAwBCCQJsEmSxEKknQD+A3Os8B+YI0M8BI5F4NwLCsyAY7XGE0tbnDS1+MULeUcNQC/bXr58aRFIbmRzv5xueZw05yZQPBtbJ23fuXNnmSOyHA31bAaghhWdXzXABVky5CUJhMQ9KwDC5TUJGL2Q3717VztEBI7LxoIWa4Huvxid/6COzzeeC6jljfFIwvxJ+X7phIsEql5TFXPbJEHV5Lvew2yTOq4vlAFtPUNyOB8Blsbn0+myGmldOTkl6zMn7XDp9xmePHmyeH58+PDhMjHO95QOh7ZX6rITtB0RKbsSwFLqipfMIQCBKgJMoOCqIuASM5c5FAQgAIFlBNgkWcaNpwIC+A8EQKbLqlcYyRyIhAAEOhFg/TWBxQzo1MDItgcBfQ+AF3IPsEvy1KnGgQvXXC5y7SoeWzj3LPFXIKB5qDglK4FeJcql2A5ELonKOf/idjqiu7iMsReaT1n1NrTIJF8WdyFwDgI6n1inFFvqYpySpqzkF6IT0F226pt37951lz0CdP+VVOW+o8MFq9QkFVucfjTYymV5pXg8PhGoek1V/PpwE6pVUlX1602q06nQqopjz3TSAtnuigBL412pYz/CyI5V23jx4oVWpjJjFnzzphdL7KVMCq2aTarmqf00GCQ5DYGqFljVtk+DiIpAAALDCFQNMlXD17AqjCwIXI52VWOo4uaKIAABCJyYAJskJ1bu4KrhP5AEzsybxEIkBPZAoKp7Vpnce6idUQbMACMoko0hUPx0R84keCGP0UWhFPnr6ODJQqL/3MYF2ULpymn0I7O+76AazJzTmAYIuRTrcKmiL7Le8qqJaub2c44hP3/+fPAR3VXGRJUjVFw7YiCwksBP3p+W+itzW/P4s2fPLI/n+3uQQ5B4gVNIkGHxku5fRJRJoHlBK7faQ+vl+hMoeq4I/bADv3ju4Hhd/6favl/VzqtW40683oHiasQXoMrr2n/w6OEqRWPPHF3dyF8kwNK4iIgEIiAzRv7EGhJ1NHIVEOPPT1XlecTEVWaD8QcxjsgBmQ9BAEvpEGpCSAhchAATaJWiweVwMZc5FJsH1mzTbS78nACnrNRcZXce30MXbJLsXOkHEg//gTllsd8+R4b4YQR6TB/DhO9aEAsKzICuDYzMFxAoTppa/P57Qb480paAfECNb8J+//13Tu5pC/98uT1+/NhVSieeqsHIOVgegXNu7l++fJmON1br0p8GBXmn6Zh0DR+a1/Wnwy+VxuWZDOitpFzTah3akllVRVaVWOUIVSUGiSFwLALqOOrp6t15sZVAuxLGs3ID59QBXsh0/7z68nc1yMulOJ8meVcfXEq5gbqTKTWzqAktKyWZ4TUjq5x+9jnNFVcjvmarXsv5Dx49zIB2dA0if0MCLI0bwhyflT5eHTz1qzgdjaxP7DIL3oCD7BN9Ols18AY5nOOyuBbwq3nZCdqHQHhDAlUddp8m8Yb0KBoCEGhLgAm0iie4HC7mMoeCAAQgUEWATZIqXCTOE8B/YI4Pq8g5MsRDYHMCF19QYAZs3gIRICZQ7JXyQuEs5Jjb0Bj9iv3kA1osVb6hb9++LSYjwZUJaCpy3V4NZnIU06tZxesna+VknIEjb2O9vlVrvHfvng4j1L9akMg/Pu+CrPeRapYbvse1e2g5MhkI3ILARQgYvYQtzqYiphHGX6Xr+4cxDih0/02aqz5usXiiqEkYm9kmtThKobdu3bKLWuXva892ZUp/cChmVfVarpjbsRIwoB1LX0jbiQBL405gB2Qra1CHdkyfOUmPA0r0i5gWvPbdEqOJ6xdxvnDV6viyP1ZwPr0ft0ZYSsfVHZJD4GQEmECrFAouHxdzmU+DMAQgYCHAJomFEmmMBPAfyICqslgy+XALAhBoTqCqe55sAxMzoHlzIsMmBIrv/fWyBi/kJqiXZ2J0QVYBeqk2xq9reWV4cmsCciN2IijsNxh59uhYU/kiy0HQpVkTkE/z+/fvNf/paMw1+ax8Nu9a7We+T/csX0IosLMtAAAgAElEQVTCEBhGwOgeqjPUdaZdUarAk8OYeTHbYgK6fxFRpwRGLx+1H37AYb0K7K+pinb/emEW5GCffO01XSDG/h9hQNu/jpBwAAGWxgMgdypCP78z5azJKLAMO5UYZ6tlqSYdy7dSRksmLuJMMfZNfCH1NxbOBIG6HIgAltKBlIWo+yRgX5ftU/79SMUEWqULcPm4mMt8GoQhAAELATZJLJRIYySA/0AGFKZyBg63ILAtgSsvKDADtm17lD5HIN8rp7czeCHP0RsRry/P8gfNOiHkOXr37l13SQACMQH/Q0bdTXobyxdZyWRPv3r1yr7z5ZclJyE9qxzk07yHNmmvhd6IW/wp/coShsBZCciTIDlExPUt+pHoUwSdpO4elG0xbGSg+zvsgwOaSpyzUb5onamvFpJPw908Afs6c5+bZfnViF93e4/2nzpN2F597JnTKJ2KBARYGgdAjnXpb2voM6SthJeJq89ui47IDKT6LSO7joyrBnuGpITAAgJYSgug8QgEfAKa+/xLwssIMIFWcQNXgIu5LADCJQQgkCfAJkmeD3erCOA/kMfFNlGeD3chsBWBKy8oMAO2anWUWySQ90a4ceOGcvh3MRcS9CPgf3mWL8Xo7pPPhLvnJuAf6SRf4czPuOvt7KP//AmI5m95COllrd4cK6BRw21Ma4zQj+rqJe70p52yHf5UetVvK6iCO6zCuZsltdstAU1AFh8ReSE/ffo0U4vATXnYQcgSie6f0UvvW2oV8j73HdDnSpQTbdVCcS6fy8bbX1P5HmD7wYUXslEXDGhGUCQ7MQGWxqdRrkZ+ffy51em5Kle/2KNB1a1qk2Blw2z7kz5JqYZFWkw4J4zdFHGPEIBAcwJYSs2RkuHVCOTfEl2NxuL6MoFWoQNXgIu5LADCJQQgkCfAJkmeD3erCOA/UMSF/0AREQkgMJ7AlRcUmAHj2xslGgnk3/vLsVD54IVshNk+mX6mPK8hV6TOnsl4lLpkOwzouFznEyOXVjm+7lDI04jkOxTad7Xklau/476C1WtmvRY1WiFytlZlT6NxKgKBNQTUF2QHFKchJcgffL6hFzLdf00DWP+stq7UhPIuPipFZoBcll+8eLG+xGvmUDVtbej1ldSO5Cm2EPfgsGPUXYm7CjCg7UodCDOeAEvj8cy7lqjV2YYLTG2eyEDN/5hA0QbuymfzzI3L50nOi0/QmysLASYCWEq0BAisJGBfl60s6NyPM4FW6RdcAS7msgAIlxCAQIYAmyQZONxaQAD/gSI0/AeKiEgAgfEELrugwAwY39go0U4gv780eSH/y54dKdsSCDy3Mpnbv3XIZLLJLdm1En7608+ybyLDRQqVm6BfU52F7F+eO2w/e9X5xJ8bCLWDgJHAkydPLCkzs5V+EMQ3NfTNjLbULXm2SkP3b0VyQT7Stf8NfSaHly9fchxyhk/xlr2da7OsmNvIBHYfL37tXXqxKxp7ZmQzpqwxBDLGRiCAlpZBzFEuL7U0rtoj7qFB+UDnT/C9+JGQdgUxQfdon+S5jACW0jJuPAWBicDFJ75WzYAJtIokuGJczGUxE2IgAIEkATZJkliIXEYA/wELN/bbLZRIA4HBBC67oMAMGNzSKK6KQP7VP17IVTAbJ/769avRoNERwlXH4DUWlOwOQsD/kFEi37x58yCCNxDTfs6W3VhpIBZZQGD3BIzn02t40YGmydoEdrB9Mz2Z24JIuv8CaA0f0dl4RqXnPYEainTKrIyQVfe86T8ejn3atddxfC2GlciANgw1Be2NAEvjvWlkvTz28X99WXM55D+387+jm8vhrPHBC8h8NZmg83y4O5IAltJI2pR1PgJ7WyoekTATaJXWwJXExVyWxEIkBCAQEGCTJADC5UoC+A9YAO5hI8siJ2kgcB0Cl11QYAZcp5GfsqZ4IW+p1sDmy4gy2HHnym/jMlrY/63g+MOrHXFhPKJJe+5zzpQbqlgiyZNPPxxs34jcUFqKPhkBo2NB4G08QZAd7K/MZVVs8nvNdP9t26R+F2YyKPNiyLpgiMsjytzV12gWyMrB75KZDIfdCoyTuXL1xd0mo8ecPBvGM6BtCJ+iNyTA0nhD+J2K1rJLhmKnzI3ZambJzJ5XWy/70Ow9jgna50Z4DwSwlPagBWQoEtjnwRDGw1CKtbtyAibQKu2Daw4Xc9kcGeIhAAFHwD6E4j/goBHIEAi26K+2H8LMm2kb3ILAngnYZ8OTbWDaK44ZsOcGfFbZir52d+7cUd3/ddb677xedjeRhw8fjqzL1azPkWy7lhXsJl/Nm9z+08xv377tqogFmUt4DQh6VS+r4unTpwty4BEILCZg9EJ+/vx5XETgmmzMKs5nZQzdfyXA9Y+/f//ekomGuD///NOSkjQxAWP/spuXcRE9YozyGGvXQ8K95cmAtjeNIM8YAsaxQsKwNB6jkSal2NXapLhkJpmt2H26iCVr0TzSviK2z0rNhSRDCCQJ2NukvZ0nC+oRKeE1MLLz04Pt3vLUG9C9iaS3RGp7e5PqcPLYBxb7YHU4CHaBwTXHyt487Aznymoez1zWHCkZQiBJwL6aZpMkCZDIgAD+AwGQuUtm3jkyxENgEwL2Lmk3sDepSG2hmAG1xEg/kkBxc+nnn3+WPHghj1TK/y8r+PLs/9+IQpk3Z1HaBhHFdtOgDLLoT8DewPrLMqIEnRNp7Cn274dGyP2fMnxXTjrgMOyDCwo+DNrPSyn1ndu3bxdp6MOG+KdP/KarHLbyI6T7F9XXO4GOcn/16pWlFG2MBn3B8tSh0wT1Xdz39Y2K5Vl11c3PnnT6+vz5s/GbqJPtETgCCwIMaAug8cgJCNhXLkaDvxUTLPM1JPew7Mo0GMusuqb6u31WJr1xdhYiPpHdrR4vKxiW0mVVf6yK7/BDF7utdSzUI6VlAq2iDa4MLuayDJwBt1pt0w0Q1V7EKStlr/6uUrbShX3izqx5e5Bhk6QH1fF52hvYeNl6lMjM24MqebYl0Gr6aCvVtrldeUFhH6UxA7ZtpdcsPW8NOqcjvJA3aB5yEDG++JFwk7f4MCnz7WaYGBRURSCwTvSs/SuZqoL2nPjJkycW8UQmxmV5sFOa4GTQ6Yz6TmWRbUDA4nzQ6Xj4Xb2UMnoPv3z50geoputPZPpVo8GzlS8M3d+nsUn40aNHxl+2GrwoStI4aN83uuruwetrwm78Uln9d8PRI9lCto1kQNuWP6WPJ8DSeDzzMSXuYdn1yy+/zFV2V9b4nJA94gOTPlOE0fDI5MAtCPQggKXUgyp5tiVgWW+2LbGYW3AAXjE9CWICTKAxk0wMuDJwdIu5LOBjGTYPt0V/ykoFijvK5eF0wSbJUZrWUeSMX4jjPzCnuz1sZPmy4T/g0xgfPtz0MR5R1xIvu6DADOjarsh8PYG8l7x7HYMX8nrU1Tn4nlv5hy0zXD6HqrsyRu2yVeVM4sEEpEedQTi40G2Lu3v3rvu6Ii+J0S8qn0mru8+fP/ez2oN/ni/PucMjnQ+CrdLBY3tej/IfzSeY7gYr8OAg5G3dFOj+Fg32TqMmYWnYev354sWL3sLk8z9o3zd+MLCfOc7oD73t6JFvKpvcZUDbBDuFbkjAvvy0zDINK8LSeD3MwFxcn2FtDpk243bEavM8dHptZBtfNwqd0fA4NBCEPyIBLKUjau1qMo9cbxrZGgd/Y24XTMYEWqV0cBVxMZcFiEYOm8O26E9ZqUBxR7k8nC7YJDlK0zqunPgPZHS3n3crEhL/gYymBtw63PQxgMmwIq68oMAMGNbMKGgZgfyZtu7ATbyQl+Fd9VSw1s3kNfjdGJuSGV3s+VbyEMHAPN2z/K1kMy4P7J9PtRJsLh9ZUf55JOrv+mmYucTENyeQ8UtwZdmtPfdIMhDkM3L1kpQniDQ6GThXkmABsIemS/cPdDr+UjORcd6R1+m238kctO8bCWtaUQ8d3wCCEqXi/FJkSq82k7RhgtyudsmAdjWNX7y+LI1P3ACc6bhVHTMmt8UY2ErsfuXaF8JM0P20QM7rCWAprWdIDl0J7G2K0YdVbPiv1DgTaBVAcFlwMZf5lCzDZrC17j9eFQ7yyawXqrKNE5+yUnE1DxFzOF2wSXKIdnUgIZN778b3OAeqZlFUZt4iIhIEBA43fQTyH/ryygsKzIBDN90rCO/7tsX1dWeG4oUcw+keE6x1u5dnLoBNSTOq3SWMHdZ1BuG2bl7jGd26dcviTCm/qA8fPowXLy4xOADSInycCTGLCcS9Js7Kbu3Fz/oxgTeepWj/8d5h408Bur2JwKdkD02X7t+7kVjy17naxgPdHz58aMmwUxpLB9xn33/69KlF+KCHdsKYz9YNF5lkqotqlElw2VsMaJdV/TUrztL4xHqXAbztgjQzm+sIuvHkt6Whj5SMFoK2C40/ljKeISVCQASwlGgGOydgWbKNtH+Mg/+eqTKBVmkHXFW4tkrMXOaTtwybGcPez6oYHrZFf8pKFfHuM8HhdDHSSKhSGf4DVbh2lTjuBfgPzCkI/4E5MheMjztODOFw9klchWQMC4okljGRmAFjOFPKYgLBeirIh7OQAyBDLy1fz0wCDR5ojJ+CDYVFYTYCyUa1rZuXTfDGqeT2lEQRFPP48eMgZvylXgMHv1a/B1fO8Rw2LNFNhBkZ8h/0ZB4Mbn369MmP2duh19r7dh8n+XIGYU1Jkwd/8BJrJ02X7h/oa5PLV69eWcqVkbqhd8uh+77FVNOHwjrvyqKITmlUejDBJQsytpbks6ePZEA7vYqpoCNgMd2nxCyNHbQDBSwfpfSrztymmPGjqeaCWSbx5oW6DIMvYF18HAhM/TgBMRDYnACW0uYqQIAMAct6M/N481snGNWZQKtaBbiqcG2YmLnMwbcMm4fboj9lpZzKjhU4nC7YJDlWAzuEtMlGhf/AnO7wH5gjc7X4w00fDRXEgqIhzNqskiN2MhPelSSxENmVQP6nmNV63S8wcBZyV0WkM7f/0M/ca7N0vuti5VvWfLTyvwGyD5rr6nHRp5OfZKn9bHLI04Y60NBmsY1E5s8//9xQThUdvAbWYbRuXN5WsOuUnuw1cfWbOPP5W6XGcmNJusYEDXKuLHk3qu/4k8X9+/d30nTp/nNaGxkvj3ajv5FehW41Dhv74D77vr5hsPj9b/um2TKeqBZXM1GqeiIDWhUuEh+aAEvjQ6uvKLw+SslvThVzWJPAN1n9fLbyQt7wMyGdYmL5QEiUtCzd2weTvu4IQ2AigKVES9gzAcso6m+Yd62Lxv+RLxc61YUJtAosuKpwbZiYuczBP/Q2natFEDhlpYI6HuXycLpgk+QoTetAciZ7Af4DcxrEf2COzNXikx0nhrDP14ixnFUxLCiqcLVNjBnQlie5tSXg+zvFOfvvXPBCjvl0jzHOW93l+O8Cejis+K/97IPmf8vFlYnA3GeL+pUcefk0sYFMcuwgkeqrV6dFQSxeXMVMFieQ07//Glg++i9evFicGw8uI+DPhZkcgmOMMykzt/xMLKcOZ7LqdOvBgweWb0U0pAQ+phZ3w04yx9nS/WMm42OePn1qtHM0Dm/imXT0vv/69eviMKKOudXUL50WTUq1ENVifOM8VokMaMfSF9IuJmCcMhbnv+zB4ji2INvLLo03tBXnfjHWaAks0HLxka0WocZyRYZlaVGJJNgJASylnSgCMZIEiuu1YZ7BwQZOUtpDRBonsuZ1MZa7twnUKDa4mhOozZC5bCJmNM793fVa1C69n0lxrHZPLQicslILOOzhkcPpgk2SPTSbk8mA/4BTKDOvQ0GgSOBw00exRlUJWFBU4WqYGDOgIUyyak7AX0zFmftHyOOFHPPpHqMPne0jyJiTAuUy4nwijdOqBZN/tIPFvy2fp//iNp/ygnczWtPLV/X5MQ1pJ+T16rS4i6TmJLfLTQSWZ1iw6uv0VoAuk9evcSiec1/IZ+7f1QDr68Kfg/1km4eNiwr/OyfNZZZjfkZWje4/kvZcWZYz6fWs+kUwGM5l2Db+BH1fhItm1SZspSnLb5a9f/++rU7PmhsD2lk1O9XLtw3OXdN87Yxj8pTJmBXNIZbGeaq7urvhcchJg2Rb81U09D3qYAVpNvEN+LnSZVokic2lXxPPAFhFD1xzuLCU5sgQvzmB4rbPmH7tH4SvQT6zdeyIjRHMFWcPMIHaWSkluKpwbZuYuUz8jUvCY23Rn7JS23aWxaUfThdGgScgbJK4hrFbG8ZJuGEgYwTiP5DUi5oT/gNJMpeKNI7Gx7JP7BpkQWFn1TalseFNhWIGOPiYAQ5F10D+i3rf3jiSF7Lv0mrBt+fW5usgX5cx74F8l5FXr17lRdLdfAtzj/sqsDteu8cXBPwSFzy+4JHaZrmgCMsjmpMyjUr6kjfSrVu3dESl3nrqzbocYfVnyfmgaWT2FT20ZEKNmZ4DhvL19BuqHKYfPXoUpBl26UsyptCddJmpsvfv3y/Wev0SQi3NL8VSqJ9+WNjohezLYzl33E8/Jkz3L/br3t1QvumZKclvBvKJ2WQAtHTDPfd9TehF+1Dyjz9vWCUWuUlyye83gx7hYi/oUWiPPBnQTqPKZc1jfPV7TxBJDsYpQ88Wh75k/rWRp1ka11a8X/pNPoyR61WyBy2weNuSEY2RK3FxMB5HrRlHuwptK7smt6T61mRYfHaTAbAolTHBZXFhKY1XvbFNXjyZxbbR3mxvSv78q+MPitukkmfPIyETaFWDAVcVrm0TM5eJ/9G36ZJN6JSVStZ0/5GH04XFkJiws0lS1fzGW847sazwHwjaCTNvAGTu8rJdxgE53PThJG8SYEFhxNi8p2AGGMnXJmuuqaIAOzEDinLaE+QPOvEPLjySF3K+Vkk6I9/uJAWYi7S/+grc1+YyXBMvR0yZXFMOEkyuIUWP4fxp21NWgu87KxfPgVhTBZ4VgWKjkjpevnx57969X3/99eZ//n4y/2mV4v+pkWgc0W+X6HNAOZDpq305Hqkh6R3nTjqdpFUrLe6wy4SSzCPbj1j5nVoSut43UgzKmgioARRRLJh6gjz9zSCNrgPc7wIBjJcSzG7aTnlaABpLb5iM7r8Hu9buoa5fvdfA2LABWLKyNN2d931Nwf7Ykqy1HOlGznEqy3fdS4qkl99jDhKw9ILxa84kk3wkA9ppVJlX9MXvFlcxjo9vRbvItgGWxm15TrlpStXXsD1yzuSZ/LUZLb7GSxIIqdnHYocETy271NrcaN7rZwr8jcJlxfEUBMYTwFLCUhrf6iwlWpY8vTcDtcp22/LaiTJ+/esesVRzcBom0Crg4KrCtW1i5jLxt5jHO9+mi1vRKSsVV/MQMYfTBZskh2hXxxKy2KjwH4gVqqFj5LsVCYD/QKyFbWMON320xcWCQjwFoUjVsi1TzMRPUByxXWLelTgUBMYQyGwZ6djN/5Lhx3H+iq6x/1Wx/1zoWN/d1i/URCz9/8XIladfLTQy+p6aulRZRechvcoqihT83LZcQouPZBL89ddf/8cj9381kkwmPW5Zjo6WxHoJ2qP0IM8FfSRHc+k9tSg1b7UitYGpRQVyDru0uMtLWrWuMSLFHmNC1KlouowRrGUoXjOVBIroOp4bq5xJFjfRzDCgz0AzWW1+68rd3zIXDFBQpvHEt9b0smV1OUffT7pY+XiHzXGBPenL4MIjB0DfuHUCBAEt5pc1nvFPXXlAO5kqXeMJzIOgcbrL6yxtLGPyhKXrSBIMZbtdGruGtJ+Aa7SZwMoNgarKzg2bnewNy+EoIuMPaGP2B4w9qxOWOZUxAM6RScaDK4kliJzr8v6INMwqlmzxsrrfzo8/sPj19cMHMnoDzR76sjg1dN1RCYaOqQUWRVKzGWx8WkSSVH47v/IECq5DjwlF4a88l01wLIbrGqs1GBi7riuduk9ZKVe7YwUOpwuLwJO917UxH2WTJOjgviXshwfbOeojGrV8AebCY8wbyzujOQkbxsuuU/NWu8V/IBhFR64i6TIB/MylZTQ+kH3CgiKj6+Qty+jXYyK2NLxJth6lOxSYAQ7FssCuzIBlVfCfys8dQVP8H//JPYfj2dfS7cfblHaGlp0FV8fpDag9c3tKfxRz06RFtmIRwYcaxfT5BPYG0I9VUsKgmk5lQWDMpr+dUiBe10t1Q407GpiSAHtHaiVTrN2Y11GxdoLhuC2KuLg5DlfuMmJuAbVmKgls+q06gr11+W935trMFK+Zwp7tJimv2f3Vo/OKG6Y+38CwiOSMkDGt5TR9v+iIrBGs9ziv/FVKXstdp7ygzRh7wZqxPShxwCUDWqaBHUuVU2uxDEFTlXv336D1brW0sSw/XRvox8SfudysZJEtwBhfBmDjBEePcdrJBGRk9tNdADB5AHC/sSIw+OcgBDuPro0Fwre6tEvVqkRjPgyARlBTMnAZcWEpzY08iu83+hm1c81k+dczk776TYu+SaPpYFKBcV4YuW1lFIkJtEqD4DrumHPNuczpy2LzrJnRggFnzFh3yko5lR0rcDhdWDYinPk3xqJwC1iLbMXm0XaTxKLf3tZXsspBNZ3KgoCSJR9vG2mnFIjX9VIDO/4DUnSsna4vU+Li5rTcb3hJNu9ddZlJQgurA9kngTk0p3cWFJP2LYt6MbSc3Zls8JlIy1Tr1Nevn/obC5gBGX3N3drhmDYnqiU+GBlcC5wCarR+JsfwQs5XKahhcKmhf8yS0sdqDBtbnmrUY/ySkP7LuaCIoiOaG2vmKuvnsN6GNs6LYlUUbE7gZfF+NYO2F1z2mwN8yX2dBgJsfqnOKGepMRx8Jhr1impSgmBw9HNYH469xIIet76IIAe6TAAkc+lbUXPdRCuNTA5ztwILVUqZS7mfeC1u5yD48WuWVSMre8HubzSZ1s/LRT0WB16/RU3hAVL5Yp+m7xeVLl30M4aVswaEWJt+zJgTHZxyi0CcbHrJ557af4ABzSkuDhxLlWps2Glxj2NpHDM5UEzcK5MxmnkHVGquLfWbCo09WnUPbI9lSwwLQ6NI/QTICGmUTU3o4ns7E0NwZdpScAtLKTnwTpGHs5QC5R70sth/O62S/J1hf+umKM/UWpRsGHCjSJKHCVQQwDWsZW5Y0AXnMp920NOT89oy83XDLfpTVsrX2oHCh9PF3MI27hqdXjX6FkVQRHHbv7iU83NY/0bAOEUKXVGwtk3ar2asOD9mzHtzX6d+6XsI4z/gayHocW2bpXKjy1QhPdz0kamdUfXKIaj1MgMsI4m7ZRSpnwBOkjgQ+/b4/dQP9xjDMQNijczFGFuRVHZxM2AOoDE+zznIZNdeyFocqnsXPRv8Tj4X1oSt4anHEBAArb0MBvE5+RW/3hD3ZRMKv2iZwgEcdcKMMLoVP+LnH4zL2kDx79aGLR+CO2klWL/3i4Hk9glA4qlnBo/3uJQe7QsbB21wQG6OQXvrgcLPU03CgqWTERMPyup9vnjNw3SZKqQaoIpdwH9zY8/cH2ZVxLChyS5hnFJ9s0hDCQYbarGc9phLdX9jZScVr5ya8yooWhFzzUy9pqtgvthn6vuWYb+H84HyLE6vg4eLql4g4Ye1N7/tLQ4ba3cOe8ZY2WkwOZYqLR3WDZKqmlAsbjNVD26+tAkMJwchDlx5aVyl02GJYx3NxUjLXVeCwUaEE6PrZBQv91y5fkDqiFfrEritmlSE5c2ixpYehkGxLgyARUR+AnD5NCxho/GApWSBSZr1BIq7KxqKm8+JwZTkL3aCW/4MFYS7Hr3mgzWKpEeYQAUBXH7jOXH4UnNZoMczbdO5qp2yUq52xwocURdskljaGIsmC6UpTWxQBUbgHi7xH1DHt+t0QUq6TC20I04fc3VkQTFHJo6XTW4fEgU2zmF9DGaAhSFjmoVSkzQZr93445m+XsgyaNRFM38auKc/tQ+9FtILGJkX6qj2TmXv/1NKbfCJgl5bqiCVqK1nFf1/UnzKiKpbTdQTZFJl87XaBFSVxcGhUzhZOz+NS+wH4vY01U48/WRrXhJLMNXaz80SluRSrtgGtBteiqHl3V4grTpnb8FUR/Ev6i4QbJPLVu3ZqFa1B4vKNP40bDlSd6wLjW8NiwiqT5cJgBgvLeNM7VAW5NnJBjVWsCqZpadUZbh54it0f9UxOeDkh3fZXUkDYI3KJMmcA1BeGP+uGmEn54CgakE/9WVw4aP0fakyswaYqlNblwBXcFmkpxlQNknwVL/LZb1AZKb2psf7ydYwZ8lpGaUPbc+cWJXYafm+INXHlrMbjYOAhqB8bsa7B1oaG2u0SbJAO/lLzVbNzY+p1nMTU6vWMsdWQ26+ytPd6fFgt0S3Gs7OFmNAJWpB2kkFc4gUzwCYgRPfAlfMxBiDpZQZjo5l9Bo1vvNkWqRnNKJbDXeK4sav0n0+xtlqEnjawe49WRhFmmpx2QnUKRFcDsXpA3F3To4kahJK2YpGclOx61uMpORz9rxPoNZ4DvIUt2TR/SIDAfy6uPDhKtUPV9ecD6cL9XE2STJNgkVTBs7cLfwHkmQuMvPSZZLat0QebvqYqxQLijkyfrwGhAXvuGU26y2Dn8/6MGZAniFjWp5P27tqjW7lEgeC3ScV/ZP+i9O1ivntt9++fPnSKrfN85FDzIMHD5qL8f379zt37nz79s2S87Rl/PPPP1sSJ9M8ffr05cuX/i0ZndKUHzOF//zzz4cPH8bxfoyG1Ddv3viPv379+vHjxy6N1kiq2pzAqrsed632n3/+mR5UjJ7Sn4txGVYFtGeqP8lw8+ZNPegv2BQjFHO5ff78Wep2d50Yk2DrW7UkkdInwXypVKJUfPfuXVf0soDkVz5O7GWZDHhK2hFnv/30LvTFixfPnj3LlyKNyLx49OhRPln+rlSgzaO4qcjCU8/KP5u5S5dRz+3RZcRc/e7jx48Z+LqlhpEZN/xn45FQI+2tW7f8NLsNf/jw4d69exnx1H/ktMUAACAASURBVLZVwUyCfd46eveX/G66FOFphFeMAtOMuRi7+tR/ZstfaudKV+LXr181m0sStfN43HPJFgQkmCwNXzCN4XNGxYL89cjJ+r4mL+kig0LqVoKVBq1GACkib2asN1njWvTrBVNZU19Qe1PDU4ybbqYWOKUxzgKx8G1jGNDyPLdSJXaaOovrOJOOapc2V14a51v1zu/+9NNPcxJqRNVmvb9FMKW029VzOfvxMkW0d5E0QlS6xkw/cfOwZtV3794Vs3Wbb7GxLUrr18WWqUFCdgLCAFg1AIKrClexc8UJLN1BE9Zud34kf6el38RqK0sp1tQVYooLtCYbLJpZNA/6C7R4njXOVrFSpiW5mo3fc7WtvXJRqYKMIp17Ao2Bz8WAa47MWeOPPpct1svJtukmDqes1GIVb/vg4XRx5U0SFk2+6TV1nNpNtmR3w38giUWRR5956TKduszUYA43fSTbOQuKCUvXLZdp+Ty9YVRx/ruSBWM4ZoDbHHPbHYqZnCJcTLK1FyOlI/1NGx2BpjSYZF4EH92NsEgmmSDvOCqP8NAJSvs4/f7UzZJSHjRSr4U6sVJvMX59InTqD8skkRO6nvXhq1/JYShTKe2E+unnwspH42ZS3XlR1SLn8uwdL5kzFddebW8B5vJv9TW2GlVSI3Plbhgv2hldNL+lNh90hGTdlUZdRhhrBdBTc+T1xrc2tyA9XSZWVqsuI9RzivML1agYKCW+jEfO5h/AxYW2jdEI6dc6COcnjraStM3t0N0/r5RARw0vLcOg5vqGJeaz6tH8Ttb3pY5ia1GC+NvEYndTY4iNyVhfyzIvlq4ExXrFwjSPsfQIS13Wp2FAW6ncHqrETouVssBOk2quuTRePyxsmEOs+ilG4/bU14Izp6e7i3c2/Jqq38W2t5NnzErT2GJ9sTWGx5Oa8lF1/GTGsPAaV7j9ViUMgK7VuUBmAASXo+QCGVzGjhAkw1JybJcFelhKgY6uc1mcJrQgXTb+i2HScEpuPxbFqGoqTfqsUSS/qZxvAvVrlw+DK8/nlHcPPZet0cjJtukmFKes1Botb/js4XSRnOvnZu3Fq+x4y1crVo1CGU1lVuK+eMoH/wEfyJpwEwNMOlWjsnSENaK2enbMro5r54eeedlniFtdqy4ztRBLr9m5CwELikmVcVMZE5Ncp7vxZy6AGTBGO34pMl3m1KH4E7gRZmo3dytj9SVx/c9cRk3iLcOxr9Gdh/MOteuJycq3E7CvJWR2aFCT+oPMlYOGraLYa5RYJIZJFChFl01MImlWzWmN7mLBusYsm3eLrTeTwD5DSCOCmX8foLtKk7He1AGbvPGly8TtsEmXcU1FGyJxEUGMtCl1J8dPxcceAOObt6vO4kCmg6iCi7PdyYOZ2gW63lX3j+fxQNpOl8mmHqjy6F7Iqs75+r5GHkuTUMXXz3F+QVqKWNpM0ISMl1v1Ar+C/WpnhBAkY0DztVMV7qFK7LRYBYvtNA1NcW5zMedYGge9+1iXc6rx11AKx3ayHlSkhjI/paXu6sIyPzLTd6v1l0WYzDLQJxNkpSokF+zKzbhyVA7qKclM/HKnsCAHArS9ZACMmWcGQHBV4VrTVrGUYtTGmB6W0hpVHv1Zy+rMPv5PNOQkkZyANDUkcSUTG9tDnCwzxCVLT0YaRQqePdkEGtQucwmuDJxz3zroXLZSKRk7341Ih9uiP2WlVip6q8ePqIsLbpKwaHLDnQs0McCqdhJc0RsGxr9gPejMS5eJW2mTLuNPVUecPnz5WVD8v/bu+KptZd0b8M1Zt4CQEpJTAaSEQAUJJYRUQCiB7AqSlLChgkAJQAUHSgh0kO93j7+t5WVJg2xLRrYe/5HII3k084w0I8mvh5lG/VDZTMo6vZnLgM200WwvucuYP3EWlruPEb2Xufc+baFqhbeNX+vMKth4YItCXqL1n42pLTRMx1W5+CsEkjeWNQNe+p18TZXLi3w8ryzkQWRKm6zawjWyqmORslnHr7UWiteFyyXRAlrertl95Ejocg1U3++Lpyx1THY/egtb5mRZ6nTL2ZRzIbxpo3ww/2a50OdWpNk4+yqUpPsqp0ylWi2secrU8bt8OTTbe1o/x8DsYGjrJ3svXr3AQ6TkiK2EFxbavtAaohjD5bmNp3/bgL7QQL2/7dJ9ZcTvfb9tGZbnYFjnmNm9cz9DRrqgNsl6en2MS0r3Ay/7Gq51Zi3bvTD12vWV0uWMWOc4XOGzOrTVGneIpnSdVm+LdS6Elj22s/dcmG3vrfEKp/94PlJv+qQ0htIWRttcWue6eqEFU8ccCTm5MsQkw6zNQfXsLViP919dkDuOto1ZFR5cJtusrR71VBRJSXqO9kb2euJmNHSAdflCB4hrKa7Gc6d74rKjyRie/Ljo7d6+W7Rleu+OLZsePv187rLzkQx/s6vWajTMUJiOvTGrJBbuyDqOVvXTszGl0MV1b5SORWrMcGcG0MbaNSbiamSZSOI2jmXrN03hxmGhX9qiR/Q7Wan12/pFctjGtli2K8iZstUPSdw0LfR1ebvmBViuLbs/Sajv/QVTcvW74Y5i2dMt1+H171aefXgV0h6f2Dhl6ofomqdM41G3jcNHVRE3FDOK+qGymZQcPFVbrLCwbL+USrkMWK1l06UXGqjwLGK13XX/1BB9WqGm1aoce4VCNj6GEoVcEFtc1SWstmqMdRbSkDl8G58nLpZp+fe5DGo8FMoFzmVQ911lF7nWKWc4W+uSqK66cveRZt3S+4cKIU/Suxw2/W6T0637JWNV1I4LaZGO50LHSjll6vIrnzIF877Ops3fGxcqteyqtruRZfMZ8/bbdfoPdFVQP6cWUqL0bCPuRhRyqrmT534GjqWu4hYOgC5v0130O9i1HXIvdRbMI3Q5I9rKP2i6Dm2+mbosD9GUrtPq8utfp6WlJnJrPGgXMXTm9aYv3NlltO3yTUw9zy4pvd9/daFru2xeKHBbVuk6BrqRz33uEH1dY0V0gAvNnbeFDhDXUlyNh9yyia6U6ubllI31Hss25bZvP9wTyGcjGDqOVuUDo1pb6OK6t1HHIrVluBsDaFvt6um46iZTS9musayX1tnJx3Q7WalemnvzmWxpW6QrmMhDEjdN1XVXtbDyBVhfR3tVks0vFJ4yDdd7bNfI65SpH5YrnzLlg6qvE2rzIQRuKGYtWz9UNpOyZhTyrPAuAzbQWKKQF/rADMFt7PmWZ2Hj/3+WNab2lZgC5Wo4rywkQiWv2Y/40zvPXhkRZ6+cMPVXX8WYz6e+l3+K8H///1Ou/5tlJ68UOCXPK1VIv5C181ltYDkF6PHrqAQHJ8OVi53qJ4e2I2yWvuwuYl7OcLi1O9Z9PHvdkA3S+mnEnAKrHQOzc2d2viSf6gTJqZHMc6D28l3y5s+ySqPf0y3XjrGqMu9rwSlT7xNy+PXFu5BPDvJnO716eWYp6WHy8YUMt+ttTsZ67TZ/U7QZtK04/V8q/rLLqBHA+tEyUMoGhomdPPfTjrmgXblPa2zN5JY8uxwhfZ3IL3UWzFd/k/VdzU2HNt9eheUhmtJ1Wh28x+u0fo/tZe9bF87HDEbP9qhr7mJhjyN/u9D0GR2eLfA6o+3C7mZvB7r/erYi2SDHeWORFhLLWeWg6pjPQrb1t7k3z/lS3l3va3WA9YYodIC4luLq93DtdzQZqOdx0dtvo48tt1yF5ouGXh6izk6ldPvpVZ6tZl+jzGynhS7u2ZJUG3QsUrV948K2D6CNlWpMxNXIMs3ErRjLemyadW4cRvuIficr1WOjbzKr7W2LfruCNZ9gDPGQxE1TXzdNz15CZIMcTmnElR+W5oN5pcnySj45rZJhHg2JH6g3YlIGuosMfuPuNpCY0bbQb+feZwNlaNxFju1CwdZctY3Dx7O9wYyxLLMD91+NR8sGEnuJQq5ax2XAcE02zT6tOrTqC4Wuo+2ofpVchmshOfclcHV1df3f193d3bJ55jw5Pj7OEfDu3btlP1vf/v7+/ufPnynGw39f2SD5v3//Pk88c/z1sov6TqUUBG5vb9O+aY3GbdI6ubw7OTlpXDtEYsqT648cITlg20pV2G8K/Pj4WNhg6FXZe4bt2en29PS07O5yFqQ5cjrs7e0t+1nbj1Mgh3QOicvLy47Hc47hs7Ozr1+/jrM6S5Xq8PAw50L1kVQtCDt8bDv9q7a2EIFdPfdzITcb4/LvCsNc+oGMcbPXblz1tV115Mlp44mwLbWeYIe2q03ZeBxOPNGt8QgPgPSN1aVyrpw/ffrUsZAZbfN4IR9ZYUjKLhLClSEpt2C5au24xyE2S31zs/Bszl0evs2et2SMXvbJTzVA5250hy/Xn0W2AYGOAq6UKqhtv+itKrKNC7NbzhX6/FllMwhmBEwQQ8c7lI6jVTLPmPLmzZvZv9lL9TbLVXovY03HIhlAZy2OaxtP80HLPLWxbCcf0+1kpQY97IfLfKvbwkOS4Q6Mbc85B7b4gR4bcWojb490O5zVdg0fbih28lB0GbCTzTqqSr169aqtPPkBTOMjKVHIbWLjTc94lm/4EuiZf/PK13V5ZFx9aZcng7Nngvk3X8jl94uNDT/e6inZMgI/fvz48uVL2ycSev7t27e2tRtIn12R5xvZPFLvvrsXL3ZV1HwHnG9/G8+1nGjZLA/fc6LlLMu/icU/ODioPmth9wRmoXvpdWc/w1joeHMA5EhIr/uyMRD9sucUzhdas1DFVC2/XZ7OgOL07/dY2urcdvjcLxznabL5L5tnw5yryi09kgsN7XpmS9tUsSsBt8YVxcsuXFxc5KIxZUhIcZ5or1CY2Wg7u8zO9fb8lXZym++sMiTllSEpl9+9hECtUNqFj/T4EL/KOdfhuQhvuxWdBYHFIQgzjelcpVdEFgj0JeBKqS9J+awjkEuaqs+vnvYnw/kH/rPOPz3/ag/8M1plZKlGkNlC/e0mx1YD6FLHDK6luKa28aTGstmNw449ot/JSm3pabjtbeEhyZYeeEMUW/zAEKpVnpMaeataWygIbMXw4Yai0IK7scplwG6046hqkTD3o6OjxiLlW4l0fY2rRCE3skgksAUC5VuIpeagGrq26YDyhfRff/3VcUdtP5vo+HGbESBAgAABAgQIECBAgACBDQgM8RB/A8W2CwIECBAg8LICBtCl/HEtxWVjAgQIECAwZQHxA1NufXUn0CbghqJNRjoBAm0CJycnCfNrXHt+ft72x+H/1fgBiQQIjFygfAuR+TNyJTGeKmRmpszKnBmt8rcCu5Sqe7xyl9xsQ4AAAQIECBAgQIAAAQIECBAgQIAAAQIECBAgQIAAAQIEdlVA/MCutqx6ESBAgACBDQtk5tO2Pc7+NmbjWlHIjSwSCYxaINPpf/nypa2Iv379Ojg4aFv7gun5o375W72FrqoqW9svKqoNLBAgQIAAAQIECBAgQIAAAQIECBAgQIAAAQIECBAgQIAAAQLiBxwDBAgQIECAQC8CV1dXT09PjVll7tHE/jWuSqIo5DYZ6QTGK3B8fNxWuMx8fnh42LZ2DOmZpDlTNT9bkvxY89ltbECAAAECBAgQIECAAAECBAgQIECAAAECBAgQIECAAAECBKYsIH5gyq2v7gQIECBAoEeBy8vLttwKEyHnI6KQ29ykExipwMnJycPDQ2Ph3r59+/Xr18ZVo0rMVM3Pzohc6NRGVReFIUCAAAECBAgQIECAAAECBAgQIECAAAECBAgQIECAAAECLyIgfuBF2O2UAAECBAjspEBbRF+CEsvzoopC3snjQaV2VuDx8fHnz59t1fv+/XvbqrGlZ0bk09PTQqmur68La60iQIAAAQIECBAgQIAAAQIECBAgQIAAAQIECBAgQIAAAQJTFhA/MOXWV3cCBAgQINCvwMXFxdPTU2Oe5TC/fEQUcqObRAIjFTg7O2sr2f7+fvk3B20ffKn0Ql1mRbq6unqpstkvAQIECBAgQIAAAQIECBAgQIAAAQIECBAgQIAAAQIECBAYs0DhO3fxA2NuOGUjQIAAAQIjFChMjZq/vVAusCjkso+1BMYlUDjbj4+Px1XW50qzt7dX/p3E3d3dc3lYT4AAAQIECBAgQIAAAQIECBAgQIAAAQIECBAgQIAAAQIEpiggfmCKra7OBAgQIEBgAIH8gYXr6+vGjD9//tyYPp8oCnlewzKBUQuU5wb++PHjqEvfVLhy5PTNzU3Th6QRIECAAAECBAgQIECAAAECBAgQIECAAAECBAgQIECAAIFJC4gfmHTzqzwBAgQIEOhVoPDTpvI0o7NSiELutTVkRmBIgbYfHGSfr1+/fvfu3ZA7HyTvg4ODlLwt64eHh7ZV0gkQIECAAAECBAgQIECAAAECBAgQIECAAAECBAgQIECAwGQFxA9MtulVnAABAgQI9C7QFoWciZC7BCWKQu69RWRIYCiBu7u7tqzfvn3btmrk6e/fv28r4dPTU9sq6QQIECBAgAABAgQIECBAgAABAgQIECBAgAABAgQIECBAYLIC4gcm2/QqToAAAQIE+hW4uLhomy20y0TIKYwo5H5bRG4EBhT4/ft3W+5v3rxpWzXy9MJcyIX6jrxSikeAAAECBAgQIECAAAECBAgQIECAAAECBAgQIECAAAECBIYTKHyfLn5gOHY5EyBAgACB3RM4Pz9vrFTHiZDzWVHIjYASCYxRoDA38PbOhby99z9jPESUiQABAgQIECBAgAABAgQIECBAgAABAgQIECBAgAABAgQmICB+YAKNrIoECBAgQGBwgdvb27Y/sNAWnVwvkyjkuokUAtsnUPiZ4/ZV5p8SC1D+R8L/BAgQIECAAAECBAgQIECAAAECBAgQIECAAAECBAgQIECgk4D4gU5MNiJAgAABAgT+53/aQo1PT0/39vY6ColC7ghlMwIvL1CY8Pjh4eHly7dSCQolf/369UpZ+hABAgQIECBAgAABAgQIECBAgAABAgQIECBAgAABAgQIENhlAfEDu9y66kaAAAECBDYicH9/f3l52birs7OzxvTGRFHIjSwSCYxRYH9/v61YbfOit20/nvSbm5u2wnz48KFtlXQCBAgQIECAAAECBAgQIECAAAECBAgQIECAAAECBAgQIDBZAfEDk216FSdAgAABAn0J/PXXX41ZLTURcnIQhdzIKJHAGAXKUbkXFxdjLHSxTLe3t09PT22blOvb9inpBAgQIECAAAECBAgQIECAAAECBAgQIECAAAECBAgQIEBgtwXK36eLH9jt1lc7AgQIECCwvkAmQv7582c9n9evX3/79q2eXkgRhVzAsYrAuAQODw8LBWrsFArbj2FVuczl+o6h/MpAgAABAgQIECBAgAABAgQIECBAgAABAgQIECBAgAABAgQ2L1D+Pr38XfzmS9tlj+Uyl+vbJX/bECBAgAABAvMCZ2dn82+r5fKIXG02vyAKeV7DMoGxC3z+/LmtiNfX15lauG3tCNMfHx8LfVahpiOsiyIRIECAAAECBAgQIECAAAECBAgQIECAAAECBAgQIECAAIFNChS+VRc/sMmGsC8CBAgQILB1AokzvLy8rBc7f2zh06dP9fRyiijkso+1BMYlcHp6WihQ4R6j8KmXWlUubbmmL1Vm+yVAgAABAgQIECBAgAABAgQIECBAgAABAgQIECBAgAABAmMQKH+rXv5Gfgzlny9DubTlms7nY5kAAQIECBDoItA2EfL379+7fHxhG1HICyDeEhi1wLt37wqX13d3d9++fRt1Bf4p3MXFRePPKWbrc4ORmv6zrf8JECBAgAABAgQIECBAgMAYBZ6ensZYLGUiQIAAAQLjFjCALtU+uJbisjEBAgQIEJiagPiBqbW4+hJYVsANxbJiticwEYGrq6v82YR6Zc/Pz1eL2Xv158+fenZSCBAYs8De3l7hQuHXr1+Hh4djLv/9/f2///3vthK+fv368fGxba10AgQIECBAgAABAgQIECAwEoGDg4P8HvjZwnj49iyRDQgQIEBgUgIG0KWaG9dSXDYmQIAAAQLTFBA/MM12V2sCXQTcUHRRsg2BCQok1Pjh4WGh4vv7+7e3twuJHd+aC7kjlM0IjEig8bcIVfmOjo5W7hGqTIZbSITx+/fvC/mXa1f4oFUECBAgQIAAAQIECBAgQGCTAoVfCM8XI7/FnX9rmQABAgQITFzAALrUAYBrKS4bEyBAgACBaQqUv2EXPzDNo0KtCcwE3FA4EggQqAt8+/atHoKczX7+/FnfuGOKKOSOUDYjMCKB/Fbp77//LhQoYb4XFxeFDV5qVcKj3759W7jK+f79e2r3UsWzXwIECBAgQIAAAQIECBAg0FEgP7JtfE5X/3iX+ZLrn5JCgAABAgR2UsAAulSz4lqKy8YECBAgQGCyAuIHJtv0Kk6gLOCGouxjLYFpCmTalLOzs3rdT09P14nZE4VcJ5VCYAsEPn36lIDdQkGPj4+/fv1a2GDzq378+JHw6EII8vn5+cnJyeYLZo8ECBAgQIAAAQIECBAgQGBZgfLPg+dz677l/KcsEyBAgACBnRToPix233InoWaV6o7Qfcsd5lI1AgQIECAwZQHxA1NufXUn0CbQ/Tah+5Zt+5JOgMC2CHz58qVe1P39/UyQXE/vnvLqz58/3be2JQECoxLIhMeJNi4U6cOHD7lW2NvbK2yzmVUJLy5P256gaiHIm2kLeyFAgAABAgQIECBAgACBNQUyW0D5d7YL+f/69evw8HAh0VsCBAgQIDA1AQPoUi2OaykuGxMgQIAAAQIRED/gMCBAoBJwQ1FRWCBAoBJovFR4/fr1zc3Nu3fvqs1WWDAX8gpoPkJgLAL5RWN6gfQFbQW6vr5+8+bNmj9WaMu8Y3r6r/RThRDklD9fxwpB7uhpMwIECBAgQIAAAQIECBB4QYH8HcPcZS8VgpzSHh0d5Q8W5dH/C5bcrgkQIECAwAsKGECXwse1FJeNCRAgQIAAgUpA/EBFYYHAlAXcUEy59dWdQEEgncPnz5/rG2SG0zVDkJOnuZDrsFIIbJlA+ojMiJyA40K5E+l7fn6+4Ujfq6urzOL+8PBQKFhmdE/JxzBbc6GQVhEgQIAAAQIECBAgQIDAdAQSZPz79+9ZfZ+enmYLScntbd6Wb3KfVcrt+dv/vvKb4Wrj6tfFZ2dnbpArFgsECBAgsF0CBtCl2gvXUlw2JkCAAAECBJYSED+wFJeNCWyjgBuKbWw1ZSbw4gL5g4318MLT09N0KeuXTRTy+oZyIDAKgUw5nN8rVN+PNpYpX3Rmm7yG/lIzhUnQ893dXWMxqsTv379vODC62rUFAgQIECBAgAABAgQIECDQKJBb5vLNdeOnekn8z3/+s/6UA72URCYECBAgQGBZAQPoUmK4luKyMQECBAgQILCCgPiBFdB8hMC2CLih2JaWUk4C4xH48eNH5hJdKE8mD729vV1IXO3tv1b7mE8RIDA2gfx1lUzIlAjjQsGyQeZVynxL+XFD7joKW662KnmmGK9evcrczOUQ5I8fP2YeKSHIqzn7FAECBAgQIECAAAECBAgQIECAAAECBAgQIECAAAECBAgQaBMQP9AmI50AAQIECExN4P7+vh6CnD/SWJ8aeWUZcyGvTOeDBEYqkD+wklDjnz9/dinfhw8f8rOG9+/f598V5lvKvm5ubhJwnF6pY8eU+ONMk7zCvrpUxzYECBAgQIAAAQIECBAgQGBNAVOJrAno4wQIECAwTQED6FLtjmspLhsTIECAAAEC6wiIH1hHz2cJjFPADcU420WpCIxWIHF6mbp0oXgJ+Ts4OFhIXPmtKOSV6XyQwKgFci+RYN/EInf/M7L5iUPCkd++fZuFzJc8/2/mLU4+8/+mb0pntFTmmac5L/HHoz5uFI4AAQIECBAgQIAAAQKTF/AQf/KHAAACBAgQWEXAALqUGq6luGxMgAABAgQIrC8gfmB9QzkQGI+AG4rxtIWSEBi/QP48wuXl5UI5//7776QvJK7zVhTyOno+S2ALBK6urtKVpO/oHjHcY60Sypzplo+Pj/vtuXosoawIECBAgAABAgQIECBAgMC8gIf48xqWCRAgQIBARwEDaEeo2Wa4luKyMQECBAgQINCjgPiBHjFlReClBNxQvJS8/RLYOoFv376dnZ0tFDsTm379+nUhcc23opDXBPRxAlsjcHt7m1jkRCTXp1jvvQ6ZUPnjx48JPu5x5vbeCylDAgQIECBAgAABAgQIECBAgAABAgQIECBAgAABAgQIECAwQQHxAxNsdFUmQIAAgUkJ5KdHR0dHC1X+/Pnzjx8/FhLXfysKeX1DORDYMoH7+/u7u7ubm5vZv73MkZw5j9+/f7+/v59/M/lxfne1ZSiKS4AAAQIECBAgQIAAAQIECBAgQIAAAQIECBAgQIAAAQIEJiYgfmBiDa66BAgQIDAJgYzvieJbCAtMUF9Ck4eovyjkIVTlSWDLBPIzxwQlZ47kvNL75N/fv3+nDvM9UeKM37x5s/Bv5jxOh2XC4y1rb8UlQIAAAQIECBAgQIAAAQIECBAgQIAAAQIECBAgQIAAAQJNAuIHmlSkESBAgACBrRF4fHxMUN984F+KPlwIcjIXhbw1B4eCEiBAgAABAgQIECBAgAABAgQIECBAgAABAgQIECBAgAABAgQIECBAgAABAgQIEKgLJAQ5k4pmEtL5VYOGIGdHopDntS0TIECAAAECBAgQIECAAAECBAgQIECAAAECBAgQIECAAAECBAgQIECAAAECBAgQ2DKBg4ODu7u7+UIPHYKcff1rfn+WCRAgQIAAAQIECBAgQIAAAQIECBAgQIAAAQIECBAgQIAAAQIECBAgQIAAAQIECBDYIoHDw8OFEOSPHz9eXV0NXQVRyEMLy58AAQIECBAgQIAAAQIECBAgQIAAAQIECBAgQIAAAQIECBAgQIAAAQIECBAgQIDAIAKfPn26x9I5rAAAAT1JREFUvr6ez/rz588XFxfzKQMti0IeCFa2BAgQIECAAAECBAgQIECAAAECBAgQIECAAAECBAgQIECAAAECBAgQIECAAAECBAYUODk5uby8nN/B9+/ff/z4MZ8y3PKrP3/+DJe7nAkQIECAAAECBAgQIECAAAECBAgQIECAAAECBAgQIECAAAECBAgQIECAAAECBAgQ6F0gEx4fHx/PZ/vr16/Dw8P5lEGX/3fQ3GVOgAABAgQIECBAgAABAgQIECBAgAABAgQIECBAgAABAgQIECBAgAABAgQIECBAgEDvAjc3N1We+/v719fXe3t7VcoGFsyFvAFkuyBAgAABAgQIECBAgAABAgQIECBAgAABAgQIECBAgAABAgQIECBAgAABAgQIECDQp8D9/f3R0VFyPD09PTk56TPrbnn9P8jPROH4VMwVAAAAAElFTkSuQmCC"/>
  <p:tag name="POWERPOINTLATEX_PIXELSPEREMHEIGHT#5C6D626F787B54616E67656E7476656B746F7265726E61207370E46E6E657220757070206574742074616E67656E74706C616E297D20" val="183,3333"/>
  <p:tag name="POWERPOINTLATEX_BASELINEOFFSET#5C6D626F787B54616E67656E7476656B746F7265726E61207370E46E6E657220757070206574742074616E67656E74706C616E297D20" val="46"/>
  <p:tag name="POWERPOINTLATEX_REFCOUNTER#5C6D626F787B54616E67656E7476656B746F7265726E61207370E46E6E657220757070206574742074616E67656E74706C616E297D20" val="3"/>
  <p:tag name="POWERPOINTLATEX_CACHECONTENT#5C6D626F787B54616E67656E7476656B746F7265726E61207370E46E6E657220757070206574742074616E67656E74706C616E7D20" val="iVBORw0KGgoAAAANSUhEUgAADp8AAAClCAIAAACf7pN6AAAgAElEQVR4Aey94dnVNrO2vfMcTwFACZAKgBJCKgBKCFSQmxKACiAlECoASiBUECghpIN8146/rUOvZMsjW5It+bx/gJYsS6NzJM1InuX1wz///PM//EEAAhCAAAQgAAEIDEfg+/fvf/31199///3t27cpMf37+PHjR48eDdddOgQBCEAAAhCAAAQgAAEIQAACEIAABCAAAQhAAAIQgAAEIAABCEAAAhAoQGD2abuevL948eLBgwcFGqAKCBgI/NdQhiIQgAAEIAABCEAAAiciMLuRiKN4lyS+f//+0iXyIQABCEAAAhCAAAQgAAEIQAACEIAABCAAAQhAAAIQgAAEIAABCEAAAqMSmH3arrBdPXD335m11P1ffvll6RL5EChOYCW698mTJ8WbvGyFP/3007Nnzy7bfToOAQhAAAIQgMBmAnLJ/O3E5nq4EQIQgAAEIAABCEAAAhCAAAQgAAEIQAACEIAABCAAAQhAAAIQgAAEIHAdAvphW/ebt9fpNT0dg0AquleB6u/fvx+jnyfpBdG9J1EEYkAAAhCAAAT6IvDp0yd9U7AvmZEWAhCAAAQgAAEIQAACEIAABCAAAQhAAAIQgAAEIAABCEAAAhCAAAQgcCwBPW0/VgBah8BmAv9J3Kmg9cRVLuUSICgnlxjlIQABCEAAAhCAAAQgAAEIQAACEIAABCAAAQhAAAIQgAAEIAABCEAAAhCAAAQgAAEIQAACEIDA1QikonuJRi07GoiWLsuT2iAAAQhAAAIQgAAEIAABCEAAAhCAAAQgAAEIQAACEIAABCAAAQhAAAIQgAAEIAABCEAAAhCAwHgEUtG93759G6/DB/YIngfCp2kIQAACEIAABCAAAQhAAAIQgAAEIAABCEAAAhCAAAQgAAEIQAACEIAABCAAAQhAAAIQgAAEINAFgVR0L++aLatC3oVclie1QQACEIAABCAAAQhAAAIQgAAEIAABCEAAAhCAAAQgAAEIQAACEIAABCAAAQhAAAIQgAAEIACB8Qj8N9GlndGod//fv1u3bqmtO3fu6F+Xvn37dizA9+/fFVis1qd/P3369Ntvv8XF7Dm//PLLTz/9pEbV+vTvUruqc4ppnvruxNBrd93fTix2sSkJAQhAAAIQgAAEJgLyjvyEXBR5JvJJPn/+/OXLFzlLgIIABCAAAQhAAAIQgAAEIAABCEAAAhCAAAQgAAEIQAACEIAABCAAAQhAICDwzz//TDnTY3f/abseteuBe1CejxA4D4Ef3PCNZXr27FluWK2CaKe/Bw8exBXuydkgjJpTLK+iXu7du7en6eDer1+/TmE07969y430/fPPP8sKE8jGRwhAAAIQgAAELkhAm5CXL1++fv3a2Pc3b97IszIWphgEIAABCEAAAhCAAAQgAAEIQAACEIAABCAAAQhAAAIQgAAEIAABCEBgSAK5T9s/fPjw6NGjIVHQqRMS+E9CpukttokC7pLe0qswEZX/+PHjzc1N8dBeNfT27dvpjb+uUUvixYsXxaNpVeGTJ08kj+a2Qof1YmCLJFOZ3Ghge82UhAAEIAABCEDgsgT0owSvXr3S944uS4COQwACEIAABCAAAQhAAAIQgAAEIAABCEAAAhCAAAQgAAEIQAACEIAABHIJTE/bFfqYeyPlIdCAQCq61xKKqrhehZLodbZ6A5zGelWJ9Vbg3PofP36ce0tWecUxK8xXYc3GGF97wHSWGBSGAAQgAAEIQAAC+vZRbc8HyBCAAAQgAAEIQAACEIAABCAAAQhAAAIQgAAEIAABCEAAAhCAAAQgAIHBCCj0cUNo4mAQ6M4JCaSie799+5aWWCGtiutVKEm6WKmrDx8+zK2q+It7ZwVQWLNifPUeX8U6zxZwmatIXUkSEIAABCAAAQhAIJeAfrUg9xbKQwACEIAABCAAAQhAAAIQgAAEIAABCEAAAhCAAAQgAAEIQAACEIAABC5OwPhyz4tTovuNCaSie9MvmtX7qBXS2lLcW7dutWwuty29x1cBvvfv30/caHkdcuJ2LkEAAhCAAAQgAIEEAXkjiatcggAEIAABCEAAAhCAAAQgAAEIQAACEIAABCAAAQhAAAIQgAAEIAABCEAgJsC7e2Mm5BxO4L8JCRKhqArt1fuoE/fWuHTnzp2sattHA+slvp8+fdJU//Lly6yo6YDp2VvIhAAEIACBlgRubm5cc1rPHz165D6SgEAXBPRLAvxWwAZNMfc3QOMWCEAAAhCAAAQgAAEIQAACEIAABCAAAQiUJTDkMd2QnSqr92a1oYtmqGkIAhCAwEgEMB8jaTPdFwX+pQtwFQLtCSxG937//n1JGr2Gun1o75IwZ8vXPH/37t2PP/44KxjRNrNYyIQABCBwHgKvX792wuhbLkT3OhokeiFAdO82TTH3t3HjLghAAAIQgAAEIAABCEAAAhCAAAQgAAEIFCQw5DHdkJ0qqPSWVaGLlrRpCwIQgMAwBDAfw6jS0hGetlsoUaYlgf8sNbb0llkN4rdv3y7dRb4I3Lt3TwG+sygSr0OeLU8mBCAAAQi0JJD4ZktLMWgLAhBoTIC53xg4zUEAAhCAAAQgAAEIQAACEIAABCAAAQhAICYw5DHdkJ2KdddFDrroQk0ICQEIQOBsBDAfZ9NIbXlu3bpVuwnqh0AWgcXo3qU41JcvX2Y1cM3CT548uX//ftz3pZjpuCQ5EIAABCDQngCrdHvmtFicAPuNDUiZ+xugcQsEIAABCEAAAhCAAAQgAAEIQAACEIAABMoSGPKYbshOldV7s9rQRTPUNAQBCEBgJAKYj5G0SV8g0COBxejeb9++xf1RxKriVuN8cmICs2HQs1Tje8mBAAQgAIFDCCx9s+UQYWgUAhBoRoC53ww1DUEAAhCAAAQgAAEIQAACEIAABCAAAQhAYInAkMd0Q3ZqSYMnz0cXJ1cQ4kEAAhA4JwHMxzn1glQQuA6Bxeje2S8fvHjx4jpodvb00aNH8et7WfR3UuV2CEAAAlUJzNq+qi1SOQQgcAYCzP0zaAEZIAABCEAAAhCAAAQgAAEIQAACEIAABC5OYMhjuiE71elARRedKg6xIQABCBxLAPNxLH9ahwAEFqN747fM6oeeeXFv1oj55ZdfsspTGAIQgAAEjiXAdzCO5U/rEDiKAHP/KPK0CwEIQAACEIAABCAAAQhAAAIQgAAEIAABR2DIY7ohO+VU1lcCXfSlL6SFAAQgcBICmI+TKAIxIHBZAovRvfHy9PTp08ti2tbxWWJfv37dVht3QQACEIBAbQKfP3+u3QT1QwACJyTA3D+hUhAJAhCAAAQgAAEIQAACEIAABCAAAQhA4GoEhjymG7JTnY5MdNGp4hAbAhCAwLEEMB/H8qd1CEBgMbo3frX448eP4ZVF4Pbt2z/99FNwSxw2HRTgIwQgAAEIHEUgfm/9UZLQLgQg0JIAc78lbdqCAAQgAAEIQAACEIAABCAAAQhAAAIQgMAsgSGP6Ybs1Kz6zp+JLs6vIySEAAQgcEICmI8TKgWRIHApAovRvfHy9OjRo0uhKdLZOLo3Dpsu0hCVQAACEIDAfgKx7dtfJzVAAALnJ8DcP7+OkBACEIAABCAAAQhAAAIQgAAEIAABCEBgeAJDHtMN2alOhyK66FRxiA0BCEDgWAKYj2P50zoEILAY3Ru8YjaOUoWdhUDMjXXfwo0yEIAABA4h8OXLl0PapVEIQOBYAsz9Y/nTOgQgAAEIQAACEIAABCAAAQhAAAIQgAAERGDIY7ohO9XpcEUXnSoOsSEAAQgcSwDzcSx/WocABBaje4NXzMZRqrCzEHjw4MGtW7f8kkHYtH+JNAQgAAEIHEjg+/fvB7ZO0xCAwFEEmPtHkaddCEAAAhCAAAQgAAEIQAACEIAABCAAAQg4AkMe0w3ZKaeyvhLooi99IS0EIACBkxDAfJxEEYgBgSsTWIzuDYJQ79+/f2VMe/p+9+5d//YgbNq/RBoCEIAABA4k8Pnz5wNbp2kIQOAoAsz9o8jTLgQgAAEIQAACEIAABCAAAQhAAAIQgAAEHIEhj+mG7JRTWV8JdNGXvpAWAhCAwEkIYD5OogjEgMCVCcxH98ZfPghCVK+MLLfvDx8+9G/59u2b/5E0BCAAAQichMCnT59OIgliQAACLQkw91vSpi0IQAACEIAABCAAAQhAAAIQgAAEIAABCMwSGPKYbshOzarv/Jno4vw6QkIIQAACJySA+TihUhAJAlcjMB/dG79f9t69e1dDU6q/wWuPg5cil2qFeiAAAQhAYCcBXPOdALkdAp0SYO53qjjEhgAEIAABCEAAAhCAAAQgAAEIQAACEBiJwJDHdEN2qtNRhy46VRxiQwACEDiWAObjWP60DgEIiMB8dG/wflle3LtnrAT04sjpPZVzLwQgAAEIFCGgl9Z/+fKlSFVUAgEIdESAud+RshAVAhCAAAQgAAEIQAACEIAABCAAAQhAYFQCQx7TDdmpTkcguuhUcYgNAQhA4FgCmI9j+dM6BCAwEZiP7g3eLxu8fRZ2WQQePnzolw8ip/1LpCEAAQhA4CgCfOvuKPK0C4FjCTD3j+VP6xCAAAQgAAEIQAACEIAABCAAAQhAAAIQEIEhj+mG7FSnwxVddKo4xIYABCBwLAHMx7H8aR0CEJgIzEf3Bu+XDeJTYZdF4Pbt2375IHLav0QaAhCAAASOIoBrfhR52oXAsQSY+8fyp3UIQAACEIAABCAAAQhAAAIQgAAEIAABCIjAkMd0Q3aq0+GKLjpVHGJDAAIQOJYA5uNY/rQOAQhMBOaje4P3y969exdeewjw8uM99LgXAhCAQAMC7969a9AKTUAAAmcjwNw/m0aQBwIQgAAEIAABCEAAAhCAAAQgAAEIQOCCBIY8phuyU50OTnTRqeIQGwIQgMCxBDAfx/KndQhAYCIwH90bvF+W4NSdwyV4+fHXr193VsjtEIAABCBQkMDHjx8Dw1ewcqqCAAROS4C5f1rVIBgEIAABCEAAAhCAAAQgAAEIQAACEIDAdQgMeUw3ZKc6HZPoolPFITYEIACBYwlgPo7lT+sQgIAjMB/d+9dff7kSSty7d8//SDqXwK1bt/xbiCHzaZCGAAQgcDiB33777XAZEAACEGhPgLnfnjktQgACEIAABCAAAQhAAAIQgAAEIAABCEAgIDDkMd2QnQoU18tHdNGLppATAhCAwKkIYD5OpQ6EgcCVCcxH93779u3KUIr3/e7du36dQfC0f4k0BCAAAQg0JvD9+/f37983bpTmIACBwwkw9w9XAQJAAAIQgAAEIAABCEAAAhCAAAQgAAEIQGDIY7ohO9XpWEUXnSoOsSEAAQgcSwDzcSx/WocABHwC89G9/stlg8hU/2bSRgIBQ4KnjdwoBgEIQKABgZcvXzZohSYgAIGzEWDun00jyAMBCEAAAhCAAAQgAAEIQAACEIAABCBwQQJDHtMN2alOBye66FRxiA0BCEDgWAKYj2P50zoEIOATmI/u9V8uG0Sm+jeTNhK4c+eOX9IPnvbzSUMAAhCAQGMC+tbd69evGzdKcxCAwOEEmPuHqwABIAABCEAAAhCAAAQgAAEIQAACEIAABCAw5DHdkJ3qdKyii04Vh9gQgAAEjiWA+TiWP61DAAIBgfnoXj/89NatW8E9fMwlEERI+8HTuVVRHgIQgAAEChJ48eJFwdqoCgIQ6IUAc78XTSEnBCAAAQhAAAIQgAAEIAABCEAAAhCAwMAEhjymG7JTnQ5CdNGp4hAbAhCAwLEEMB/H8qd1CEAgIDAT3atvIfiFgshU/xJpI4Hbt2/7Jb99++Z/JA0BCEAAAocQ+Pr162+//XZI0zQKAQgcSIC5fyB8moYABCAAAQhAAAIQgAAEIAABCEAAAhCAwERgyGO6ITvV6YhFF50qDrEhAAEIHEsA83Esf1qHAARiAjPRvcGbZe/cuRPfRk4uAf8VyP6rkXProTwEIAABCJQi8PTp01JVUQ8EINARAeZ+R8pCVAhAAAIQgAAEIAABCEAAAhCAAAQgAIFRCQx5TDdkpzodgeiiU8UhNgQgAIFjCWA+juVP6xCAQExgJro3eLMs7+6NqW3I8TEG8dMbauMWCEAAAhDYSeDm5ubLly87K+F2CECgOwLM/e5UhsAQgAAEIAABCEAAAhCAAAQgAAEIQAAC4xEY8phuyE51OvbQRaeKQ2wIQAACxxLAfBzLn9YhAIFZAjPRvcGbZf2w1NkqyLQQ8F+BHMRPW26nDAQgAAEIFCTw8ePH169fF6yQqiAAgS4IMPe7UBNCQgACEIAABCAAAQhAAAIQgAAEIAABCIxNYMhjuiE71ek4RBedKg6xIQABCBxLAPNxLH9ahwAElgj8N76gcN5ffvnF5RPd61DsSQgpJPcA5F4IQAACpQjIL//5559L1UY9EIBALwSY+71oCjkhAAEIQAACEIAABCAAAQhAAAIQgAAEBiYw5DHdkJ3qdBCii04Vh9gQgAAEjiWA+TiWP61DAAIJAjPRvQ8ePHj79m3iHi5tIPDk378NN3ILBIYk8PXr10///ulV1npf+PRCa0XA6+/x48dPnz69ffv2kB2nU4cTwC8/XAUIAIFDCDD3D8FOoxCAAAQgAAEIQAACEIAABCAAAQhAAAIQ8AkMeUw3ZKd8rXWURhcdKQtRIRAQIH4gAMLHlgQwHy1p0xYEIJBLYCa6N7cKyh9LQGbmy5cvnz9/VojkX3/95f6VVLdu3bpz547+nYImHz58+NNPPxE0eay+Lt66nPLffvvt/fv3UzhvQEOZ+lPQ7/Pnz9+8efPs2bOgQLOPknOaVpNIwbSSGJpZ07S6f/++EppczKxm2tnTkL67otG1pwbuHZ4A039IFTP3Z9X6/ft3OZCydzJ2vic5FfbdSJm5yd7du3dvtioyz0mABe2cekGqegTYGtdjW6/mP/74QzZo2nbpX3/nNTU62aNp86V/ZY8ePXpklOfVq1cvX75UYf174O7SKC3FIACBxgTwlBoDpzkIQAACEChOoFNbNuQx3ZCdKj5i21SILhxnDkkcChLnJyCLRvzA+dU0toSYj7H1e8He4QaMp3Sie7vU6e+//+7ee5rogB6M6U8FFLfhiunZmGJ89W5UvU3YZXaRkGOn7kwRzHrs50KZ3SPAX375RU/vtvVFAS5C6h4ruoZUmx/dMj1TFMBRo1vEYQI79bpgxKqe2r548UKQjQpSCKbGrRwpY/kixaaZ9e7du2nizNY5XdK/Gnh+AT1mnmaWXn/u5x+YZsr48DW2tUQostzPJA0BR2Cw6e/6RYK5H48B7ei0GMoiB4YsKClLpz9lyhy7xVPugXxI2Tv9FXQSgqb3f1y1gPJJbm5ushqSJzP5igIyOUu6XZ6hmCj6Wb88YI82y2p3Q+GRFrSBVbnaNbY2xsF/za2xEc5pixkt0ST/ZI8Cm6XNl+ZI+idfdOLh7Jd2l/Wie90mWkLGxxSSX5nbwotVs+WYQmZoinvu5ZiCBTBrboIrC5elMJ5SmlJHTm+6I2e46gyEDIFsxGQR9K8W7dzNSNnuTIL5Ik32q/GmxvHBgFr0Cy4LpeuU6deWaSSPd0Q/ZKc6nU3oQoq75iEJm6YGc9a5IsQPLNGWn69L+lfOrV+G+IFpryEm0+DRv1O8jf7VY6YznGVdxHy4Wcz+y5+hg6VxA2aH9zDP2oju7WnCyj3V95b0N/kH20TXvXrENT3l0pmdhvLhsQirbrexv8ZiPjc1/fr163SAi6qdalYwh7t3iuQQve6CpF0XlJjekzR1Xyvd1E2/wJSW3zm9tE//bghdFWTF0ExDLq48kaOh3ua8Wxz+nVi/JYRZvaThoT8NJ8msgaG/emFPTJlVdfgF5K1KvxqEfiZpCEwEupv+KM5OgLkfsFIolRbDDebYr0eugrOYh7iRUuvs3kyCuXxf4P1ptaiQLPV61k1So2pCDoAKKPHrr7/K3NRzANLd6WtBG1iV+GnpgVrqqjhPy9Hs3DS2onv/d2P877e/DlnTjHIOU6zIMjXR0MKrgF39SXFapeMnAdq3qoyPTstO7vqsW4J4LGdrpicTkxXwWymS1jmsvnGqfXpieOvSdFXdnMawmtYxxfQlnKOOKVgAswYAuLJw7S9cZAnSjNNfg5OfgT2l/ao8Qw2xgQjshXuAPSutjNds/v5Mf2GJRZLZmmzHUkM6AV66lJUf88GAJgCCKwGHSwGBvmxZILyGunZwgx3RD9mpQHG9fEQXox6S+L6N705MXk3a4/JHb9oF8ku6tJomfoD4ge4sL1PGTWFjYgzzoV4Euz9/wdQCqI9GIFnF+j3AzOpmF4VxA9JqGsYN+OGff/5Jd/U8V7VA6EGFXR492NBaZi9/5pLyHhQsqBPkGkIqGFHPww55/KOF5scffyzVKSGyv+pVw0mnCXJM97eudhXMET9Q3F9zpRqmVyWl31CbaFpn0JqJxgGjtykvHdno+1iqShHDmqp37txRi6o21siff/5Zj62GgcSr5NPUCPFhyiRGZnxpfyiblkf9xTVvy9GYz307izReaeVf6oJxai/drnxh3+AkBRW6c5kpoX+1VuTSC+oMPnY3/QP5Ex+lRBfksVTszZs3Rd5gJ0drWrfdSu4SuQE0TtRpIzqNomkA5A7LAea+o1EkIe9IZ5GVjJ00Lktadnou9VqDav/yMlUu19cis8oI3ZI8S/ml5tdS/XF+dwvaqKrET4sHZ42cUbfGNVidp06ZZhmLtFsrgyLHWxvDyZfQv5P8WvnlD8iKJW4PYnzj0F5VpUqynJOCK5Vat5iG6aHR5n16oG4dU+hvw7dzg3qMH1kAjaCmYuDKwrW/MJ7SKsNenN7VjlQqoC2qTixliab96f5WZLY0LPfXM5nXyVAW2ShZrNWq2BjQVUR+AXD5NEgnCHRny/y+DHlMN2SnfK11lEYXox6SsGk6ZBpqQunR0uZzCeIHjFojfmAJlA6ymoXcDGM+2FAsDaf9+bMnzEG1Hz58OPZNmrgBgUZmP2ptGSSMUNG9vfzJmZhVxlKmngb10rWEnDo3lDO01Efl6wGYhqNO38RHy4dCIXWL/pTQR+Urnixxu7ukelQ+IUmNSxLSCbA/IQ4WIdXNguF6Tmy1LuwWAY4qI/EUy+KekjrJtyVUj2pLdFmXZseexvPsSFt6P4TK1yAmGZZa9IGojPxIFfZn1ufPnzXdpPFVmCqgOVhQfqZMAqb0ojEpfWnM1Jjj/sDYlt4wmNWdbW1tvisxqRPw/UuV4Gs98VvZk+50+tu7rJG2OgBKLU1lF6UlsdN9H3Lup7tsvypFr5oqzVmNGa2fztipfi0FUq5yVIPs3eq8Lm7vZvu42pelIRTnq7+zTbhM9X2113G1LmfDgu+azkp0uqCNqsqySyJbm3guaGlK2zhNW3HTwtXj1jju7xg5mhezu8JpwZx2W9KX0QVVbdLvUoXT/nRpl6d7s5AWXKnUWYmdaF2ypce2sy+5CdGQpUg0XeqSupArW6L88AsguEoNvNV68JSGcXpXdV21QNk5q9Wv1GZB+k2spRsupa2VETIG1AhqKgauLFzXLNydLRvymG7ITnU6odCFr7ixD0nKOmDD7zH9gbEhrbEkx7KUW6J6pvOZJUnU3OzBjpzk2ROMpXOeUk51IGd3lneSnykT6DH4OLD5KDVzp/1jekuoYdb7AWYwMNIflxYff689u2qlqy11FTfAV0Q6PYwb8D+lRk+DevTIJ62V4KrWsgZSVW0icUinpdP+DExCGn0RuVNaCKp2yq+8sauhrmnqBuNk+qjRIqSyWLLuKqY/yal/JaE46y6LaVSZA1dwH2ycrhcjqFEaNyeMMTFhnMDG5UV+Vi9TZlx+T45kWPU8JHx67+EEUE9Xa5PtX+q4q8eYYMokQNUb5InBmXVJQyUh/+yl9p3aP1b3xMMleMo8zSLKyux6+tt7urooiXN6h2Zvq+yitDQA0vK0nyZLci7lb5j76S5brsohSU9GWTqhkxWz1KYy0rUs42qdVR2h2LVYYr6aP+u9OBSzg0qtS5WTrygaKqwlZfYgcmq9tt67XtBGVWXZJXH1xEFj4FJbG03bpamt6TbA1tgtQSMllnZ5kw2a1tJt/dX415DIWkxym8uqfGlwuvwl18u4mGtHKYujoa5Zr3+VzhJPt9st/jaNsABmcQNXFq5thY2TSyuJSq420fjkJ2uCu3VmNjGA07uqnQYFys5ZaarUTiHhHc2Oh9XMJWuVBbngAJbASyIZ5/j5DSi4skbX1Qobx/nZbNnsicrq+tOywIZFeMhOdTqh0IVTXMIN0CAf4JCkrAPGIZsbOXGi3rSa3YxobxX7P1LQ0r5s6WRpMhxxd/bkdGp5py4zZdKqrzfOS/kwG/yTqcvxhNoj0vD7r/Q4Ca5qO7kKs+oj0UAe/yNuwKpq/ALDuAFE9/qz4Fzp2XABBVUsraoW6eXQp8MyNMplA5otQy1djVl/UZ3VZDb210JPAGe9VYt2KpWR2Kt2feKgktLI5EDrX6VFRt2ZHYr+ghiMGd3lX1Vaxk+1JTqYto4Fn0Su0lBfNkwx9S7dBUFQ0wkCxktqKGC752PaknU3ZYZ0zdt3amkLbRyiKrZqZbYNWi1EdhlmS/Y+/Wc7NZupTeAq5A0L3WxbZRelJbFnm3aZ7afJkpxL+Zu35a6PWQnNYi3vS8Iof78zmTZ56u/+lWS2y6v+TKLXwaWEtxbTU39njfiqg5RoZbaD9szeF7RRVVl2SRzMT7MP79mSs9Nt/2q26rQE25xZ2chcIrDkkJRdG+1ugGbokqiz+QVXKtmgWdcrsZirdS0CKpAQW9ZWBWZnR2D1po/1DLQAsgDOjqKlTHAtkSmVn5hc03TQFJudlWkBpLi0G6zK1XS6EsvVgutPYsntwum14GpQpuyc1TgptUOUfqchXerfDfMi5l9wAKtfsyIl5nh3BhRc8RAiZzFX1jwAACAASURBVCKQGOfTlNfgmZ0gaYANbJndPy+1duXWs2ERHrJT6aFy2qvoYlLN7DZwsEOSsg4Yh2yzk3rV1miB9Z2r6cxf/0o7xA/MIo0zG1jeqVGmTAzfzxnYfLCh8BVdNr16BKRF0hhmVlYw3IBc/38YN4Do3rJTqUxtcozixWLbdn1WIIsBSw/x2Wo3ZDZzNeShxpNcHDbIvPSQ0q8/cXq+ocXNt2ggrUq7FLASNCpNrQ6baczEob0WGj69OC31BfJs+ygJ48r9nJ3DfhXRhhO3oKdMmQCI/3GVv6/rQ9JdHB1O+3MfbG56NVBmG3y5qrmS+OUHmP5+d9Lp1ZVfKti/HE0ylF2UlsZGur9Dzv10lxNXZYXTm/lSqlc9iYZ0qcaeNtHi0uBZyl9yToLpoxaXiAUllxrSHEnoa9ulARa0UVVZdklM+KWX2tpcZ2u8bUE47V3xgYbWSWXWWBX1pUSL/5nbdMGVSn2PrcmSHZHTm7v/VdeWagvMkzqVW7lxjLEAGkFNxcCVhSu3MJ6SP/G7dnpzVV+vfNk5KwVp0S4irfTrq3t/OrZWG+TEgGZBA1cWrusU7tqWDXlMN2SnOp1Q6OI6hyRlHTAO2YIpT/xAAKRryzv1hSkT6DT4OLD5YEMR6Lrgx9nz7WDfXeNJaKILuAEBf+PHYdwAonsTs+OYS7K+8aMpDTjN1YICzT4SDkb/zlAqi7TqlFrRnxZH/anjeyzQ0rTU0WTQNZ2i7uG56uSpucZLeUx79sWrAYfcQ1sNTqkpqMT/GAxdadPIwa8kTi89jYh7vZQza+qChoo85lydWXIfl4S05DNlEpSGdM3bd2rP2jhpJ1gHgom2+aMsRUL7iUvDTP9EH4NLlvCO3PU/aMJ9LHtksDQ8XHOzifbTZEnOpfxSz25nu+9nph/uahLtn+B+c5NJWuq18vebb785pUXSOY1ySPY4jbOyBXNHTSwRk3uT6Lh/ack7Dbpm/DjMgjaqKqdJ4UYpWxvjwE4Uu9TWOMGhu0uaBf5KOKWrWkPL8qjhlEVSC7g6Mv3tP6zwXa8ladXWnl+t0b3p3bpTSlnbNFFlAcwaXeDKwmUvvDS53OBXoouTn1E9Jbsqz1ay+La3lE1MbwD9kW9M+9ZqsxYwoFnowJWF6wqFB7BlQx7TDdmpTifUxXVxqUMSNk31JinxAz7bASzv1B2mjK/WOD2w+WBDEau7VI7loNUYClVEJNwA48lGXGzpMFxnIEFhHddoOd2sLzUUVBh/3DNmiO7drJpaN8ZxUUVO1mJx5b3FgynISYQ1xBUWzNGc0bDWGWVMI5DQ/zg7LYM5qUCQPQ/MXB9XBVNDe2a+a2hbYjXGVOLlPt10kmhR87EvpbOaUOGlepS/cwqop+n6dbXIqJgQrcKfjShyeLclmDIbuCWGnLs0u6psaGvnLdKv/jSSNVD1Ny2Pxpno+hInVINGo0asalb9O4X0b1dtklOVWxzfWDDlaFZKPM19dVZVbRbvCtPfJz+lLWNj57rqGpVqNE0UjDKrxz2ZsrMaP1NIjWuuSMIi1UnmflZ/03rX4UVWbfbC6WMRSWWvanNJrRIa0lnjMLbFqsEfG2nJsxa3zf0KbrzCgjaqKrVUsrUJxrPxY7znKmW/AgE09vwVYDZ91NY4EPX8H2VDY4BaohtIHg8YXxKtokVkUD3yn2e76TcXpN3QnV3MJbkGYRHx0nbZSdVsPLMAZqkVXFm4gsKzk8uNeSUGOPkZ1VMKVHn+j5qqGm9Sx+TgZW1DpjGZ3mtsI+BLJaOjJtJm0Z8dLu2s1TYZ0ndhQNN8gqvgCoBc5OMVbFmsSrcEJRLdHdMl+uIuddepWHdd5DjgiURHuoiNeyXbfeZDEjZNO6fe6iNs7Ztkj7a1Ihc0MdfcpawmVNjdGCd2ToErWF6mzLbBHA+2OOfk5oMNxTbV+3dZngPqWMC/pWoaN0B4L76mEd1bdYplVx4fCJZ6xjMripab2BQFOVomZu9tlrnqaDqBYyMadFB4NeGLSG7Z27R5hBl3Z5WYdLqTw6qDnuWaqwvxyHdqVWLzRkI1r7rmqr/4LFPMkC9/nJaOYsWVylkdAE6ei08ZxyGRiBGVUlOpelYH22zv6sX5xf3SgExvvwMJtbyUmpIXnP4T/9UlWsx3nnrEipZZsbQbqNv/KNukGacBs9NCxbIFOX6jS+nzz/2gU+lNZlWjI0nSdqdZ/JAk0eoR729ntRxE9wZ+nQZzQNj/qCE6W+dSZpE17WoL2sCqTM8XfxTFC9HVtjbxBqHIbPKns58O8Pq6cOnDt8a+wOdMz45wuYJtpE0vlbpaXAy78zO5XrMSxpN9p5yzWnDD2CVy9+w7pdLtRsEkYcwkmKFXONsBV9aQm51cbrRPieJGZHUzLiVm9cJeeGBPyQ7hVCW1QdDCFQy5xMf0dqNg17R4preKgZDFDwqW+oIBXSIzmw+uWSzjZV7NljkNBgvR7MfYOXS3nzMx24sgs7tOnRP1qlQB9tmPveiCQ5JY3WyaYibpnFVixA8Eq8RIu0iNjdUB4LofL4xXO5ZxKBKJmFJ6Ah54lQ3FNviW3bSmxrbKc+/CDYiJXXBNI7o3HgaH5cTjr8FyYHmzixaLw6D823BMZtaUBkZUByJ+seInp2rOr3823UCDgWpWWe13zacWV6NnslxeFZ4FqMw9w++QQ7GJT2xigw5m8Qm0vPpxdRhMwlx8ygQamf0YIFolf0iBYE812xE/M4hpayCzZSZKQnnJBeeFpdGCzfkYj53+ksSyT6v00G617/5QnNKKLJErIn35DKumYxninC7mvqOU3mHKIriS9RIaUTFGlyMJawdtu65Z5r4EC1ZC36tZdTwSTovrsp/YrwJLp8Zb0Cy97k6V00DFT3MTNpGIKTXYWHWxNU5AO8Ol2e907V8G7V2LR45bkCs5G0bnR4ZydlmrBMe4QZC+KpmPJZUlFOQ0pUTgiQmdf/UiZztiCK6lgRTkz04uf8woXWmor64AldoVAUuv1fG+nN5As919tOzEp5FZfB1Ls0pvGP3JUumgYFa81ekzCYYBneiBa3YUjZRpWdUr2ZTV0VWpXac+fxVaSgfOobv3tImljvj53XXqtLTTgvnMl9Jd6CLeGnBIMqk+JjOr6EDL19xjrrIifiAYPJUs4LGWd3UYTBCYMsFgmP0YUErbo8Ovrg68qY/sv3xNWbbSDcyxRIpnboN2u3hWEpOxzNZ+3QCie/0ZenA6eBImL0pzRuewtSenZTWXJMfSsayevhFVEInPs8axaTDtZ1cKKbElNzmas2L4maWc0eJtzVqIPXuJYAz4EFw6eM5RUFlq3bUym6g9Npgyq9qc1UuQ6a8qqxUeWGB2+gR9mT5qYTxEThmyWXlcZlkrc/Hpb3mmWOmhncUyOqVrGZTb3X5AOgESiV7mvoZ6erWvpOhZrcmkJpDuMeizzSUyLUui7wD45bVIimqicl1aXdACDju1cOUFzVdNQNV97EiV/rhKz9ypd/5CFAyDK2xt/K2cgGgN0XiQutka+wPpbOlZQ6DR3ljOpfMNeSk1JDEaBQ3gYFTrY6m9+Wy/jIJpflUVI5aNBTBmksgBVwLOdCkwkc5D8BO+t7BaYVYBte43FKernvwM7CllaeE8he3b4Rq+XIKDXbCdO5eEDPElo53CgE7owBUPoZFyrmzLpMfYesY5/u64C9XHXYhzuutUF+RjIWPycU4Xugi2kxyS+Lpm0+TTWEoXf6a/1JDyi7c1u/HZ87jh4paXKZMYve5SbCzinC7Mh+sRGwqHwp6wTBaBtVe4uSRuQAKdRU3+bA1MQI3zGcshzLYDQ6J7EyOh6aXZJ2G+ndCY01CrIZNleEmSxo98gp7qeNGnMZv2p6XSroymdFBbqY+WxaLNmq4eBSuR676fKPtIw4fst+LSub61WOmW6XZZKfnrezTlqnLyBAk9991T/+q9lkm9WsnmAkyZVXTBeJj96K8qqxUeWEDTf1b+OLP2sE9ASCyYxR8gXXz6HxjdqwEQj7o4Rwo6JK53Gp+xPHFOL3N/KYBp6lH7XqTHXj1/LFh5LJ6t84iCwhZ3N7glHj9Bzk5X8MoLmgV1R6r0Byp+mk8jTlu86CtvjWNiJ8kJzhmnxdBN0mZCatUN1uHpo5aUSjLMNpfOFKt68rhuWpaa2nCcMC5hkcr3YZR2MOv5Eomtimt9p0F3BLIS4FrFhafkhuhswi3CgVt1Qqd3VdddFEhviJyOajw9SvOxrHIST2tOup6yVx0Qe+LKBtROyZW8Mq6yY7V2bVe2ZWLrRmwi4TuHtdVRpP5EX9yl7jpVhEz7ShzwROL8uuCQJD1y2DSl+egq8QMBootbXqZMMB5mPyashrt0fvMRdM1Jbk9cfENh2Uc3OC3EDQhGcvDxUmsa0b2B9g/7qMVxdSVVGcvx64Y+yPysti5fZ0PNpW5Rx1cldEbUf54nsSs9+lXXLItFsxNbywlyKXVM9VgCCreFEu5XmYXG/lZWea7uECrNaAnGlFnVzuqSogJuVVmt7fACs99ejft44Eq+5H3ujOOPyTP9LQRkv2J0RXLiURfkuAfMRZrbUEkgz+zHLuZ+2nk7ZLLLsKYdWg3ODSrbcMusWv1MNw79CGm73v2qVtN74rcs03lsf2YVby+qDIYxfloAJPiYXkmmUXHlrXGA6yQflzy9PWvg5q7Nnr3Wk2R10xcvZfWECaClvQUnmLrQwJpMsrEABjpKfwRXmg+ekpvFS4lOPaW03s98dckaBgpqti1yrIxHRvUOCpwkfgID6tNYTYNrFVGnBbBlwQo5+9F+XHOSYTDbiyCzu06dhG2uGAH22Y/n1wWHJGm9s2lK89FVi61ZrSSrgE4YZqebn0n8gE8jTmtgZzG3F2bKWFjFGolzzm8+gp6yoQiArH6cPWEORkKD6F7cgLSmLrWmEd2bHgyNrvrRqMGKEHzU7K3xHEh1Bg3Nfmx8xufTtziCzoj6xqme9yPxLIuFSPodqZTWSxBnVeZnFg+hU18sW4L2L2i0HKa7JxyVNDJVuxr/LbegkgBMmVWw/uxYSrtVZbW2wwtYND51s+qqmOAwa+m2beATrTD9BceyMlcy6Gl3Ququ4cMkxsPspaX57ueff+6vDvVTzXSfbQ1vJFa07wr6rbv05Ab4jpx87LiepRw/JtjVOZvYY+hXtawWp44syVkq/0B/ZgxVxoqwWG23EPkQqk5tf0bMjucpM+5O2ZxZh2FWnstujcsCL1Xb0nFnqfqz6pndHddzQuxGYRrJDY59fVz+GjI7labMPQbLb241zQK4isgvAC6fRpDGUxKQ1QnehdMbaLbrj0Y3Rnv2xt1c9ecnW1DpoGCpsxjQJTKz+eCaxdJ7JrZMGkw4qO6S2x33onEneSLRXad6gR/ImVCBu3RyXRi9C3XnsockbJqCYR98nD0hceN/StQ4sbc8pSJ+IFCE/7HeKQ1TJpgjsx99XSylT24+4n6xoYiZpHOWjrv9IVH7mBc3IK0jXb3UmtYi7nCVuLGAxf/w51LWQ3qjDJWKGb9AP/VOK28NMSxulk6NazRtrNNX7mx6MqI+zBr+aCDtrCRBZtXH8JM8Gu1Bo/FHLW2B8Ps/WmZl45mYji2bsLQUaVU19XYv8RgIcq48ZTT4AxqzH/tyzS3LuLp5VKdm52bZMIvZJgLNXmH6W0ZCpYd2iUeGlVrcYMiCITH78ahpYuzOagReA/8nIerqCKy93ZVsq+cUU6CDL+qUk+iXf2lVBW5cbbbyLGgT8AFU6Y8cP+0GyVLisn6av5tbguPyL7s19sfSGdJLh2gHHiC4QeISZd1OH/vqSuVkUCLL3PitbE5bDMokYTP/xwcym77sAjir5VlEfuY1cVkG9hW2fqvrz/md3tlh32+mZWRq/mob0riPxieCjbftqwPYX+swoOBqPGsaNGdZMa5gy/yZvpRu5qaW0vtSR/z87jpVCk7jenzmS+mT64JDEsuYWVKuy7/mpmlCt/qQWpSIH3BD5QqWVwPD9XcpceUpM02cJTJ+/snNR7x4sqGImaRzzhDdixuQ1tF01Z+Ys+lh1rT/zHaPzMYEPn36ZG9Rhb9+/Wovbyz54sWL1ZLfvn37/fffV4sdWOD79++vX7+eBJAH9urVq9rCWJb1LP1uEPjt27d///13+kbJefv27XSZDVefPHmyepdkk4SrxUoVePr06WpVltG+WomxgKxFuqSOp9MFql695pSpivTAyo0D+7fffpPe28sZL1NySe/du1dQEqZ/QZjbqpodhIrsUSjks2fPttXJXTGB1aE+q4i4nko5q3ZN8h+yCgX9lTv9/v17l7lqr11JJR48eGDZVOuxvcVT8mt26VUtq2RLRa/yWdW761rxxMlVuae/1/TTsrZObI33DLCC9y5pzfIMqaAYflVZB9b+jRvS9m5Kqpubmw1N7LlF/rbFZqkJbRM+fvy4p62C915zAdwM8IK48JTso2VgT8kOoVnJO3fuNGtrgIYwoFlKBFcWri4KY8u6UBNCQuBwAkvb7VnBOCSZxTJlXnDTpI4TP+APCSyvT2M1fc0ps4ql6wJsKHpUH25AKa2NsaYR3VtqPOyqR1GzWff7sQhZNyYKK0zBsqZb3tWaaKX2JT+wQI+majen+ld/BU9lspbdDTJbYjsePny4oWbLLZbnphYJLW2tllE895cvX1aLtXykurpbkMB//PHHqsyVClxzylSCeXi1WsYtK5LkPGQljy1d2ZWB6X/4CNTSGsdwK7pRj5M1OA8XbxgBFCcdzya/d4rCrPF9Hr+JdFpRRP47cePCGieroaLxXVk5Fp/WdxQV9pQLTWtOOlhKfdz8pTgWNKfu3lXpOrItcU0/Lb3ExSTZGsdM2ucsbXhjx6CZbJZdajNhXEOHOOFqXWbFspyqpHavOut0Ah+YuOYCuBn41XDhKbmhYpnaZ3Z6XUeGSeTuKZp1vPewYwxo1lABVxauowpjy44iT7sQ6I4AhySlVHa1TdPEzfIMjvgBf4wRP+BoXHPKuO5fPMGG4jwDADeglC7GWNOI7i01HnbVk/vQK3caG4VbDUNUPTWenhrFWz2z1i9HuBf3KsRt88vSjPJMxSyxdJX0NQmgwBHL+Kn3dNNSsyTcHOBiV4ceQ1o2KulYHHtzxpKWuHmL2Mbm/GJMGZ/GRdLG4e2WypZYgs1A2QBEpn9LVc62pUU+HlfylRss/rPyjJqpN+r5j+dnu2lcB2bvLZW5atfkTx7+dkCf5KrAs2T0NE7vpY5DmeUaKX/zDxewoM3STmSeVpUJmXUJP22Jj2Vr499baat18q2xT+AM6SUtLOU3kNmyS20ght+Efu78wKgv/wTTlypIawJus4lBPemPLIBpPsFVcAVA8JQCIKsfO/WUVvtFgesQwIBm6RpcWbiOKowtO4o87UKgRwIckli0xqZplhLxAw4LltehmBJMmQAIH30CbCh8GoencQMsKrjOmkZ0r2U8nK5MpYdkxgdgB75nNK0JP/K4WWiLJbpXYcdpyfdc9Y/pE/UYlZuoYenS/fv3ly75+UFgn3+pVNr4GNLyqL6USFM9qy3qZVfaWpRt1FLbNaeMhUy/ZfRST4vwMiLtV3J/vEnIsqs009+i93plFMUYL3QfPnxo+UXner07Vc2rQ11uiV6de7jMlleJP3/+/EA55Za4XfGeLxuopzon/eeff/78809F9MrlU1qBy3veV72q5YlbPOlq81xt8RB/5syq3KkR326WNZoJwQ7f2iRkW7rE1niJTMv8hBba+5xTx/esw5XQGR31eq1bJrha1wnDUVpzfWcBdCgsiavhwlOyjApXZmBPyfWRxPAEMKBZKgZXFq6jCmPLjiJPuxC4AoHE9nxP942PmA/fSy718WqbpokD8QNuPGB5HQpj4ppTxghn+GJsKLpWMW7ArPqGWdOI7p3V79kzV8PPt3XAGKap2IVt9be8q5nhsfy0mQsfqUFg6VdQg7bqvSXI+Jsd/qIZyFbko3753bJR0RPN9g9647f6xV1uEP0cN+rnXGfK+L0eMm38vXvj67tKIQreYanDoIIBiEz/UmraVo9CeIMwTXkpchUePXq0rULuWiKgefTly5elq1O+cQVIV1Lk6qok2mTq3bdF2tpQiU/SYqZXm9CaJgdjv7vFgraKOihwWlUGcu78iJ+WAMjWOAGn2aXE11kP3OYYg1mbUTq8Ifv3BFaNeMu+sABm0R4eF55S1nhQ4Yt4SrlYKA+BLAKdGtCsPhYsDK5VmNiyVUQUgAAE9hDgkGSV3vCbJkeA+IEJBZbXDYltietMmW18uKs4ATYUe5DiBqzS63pNI7p3Vb8tCuQ+dsotb+yDMdbKPxo21ty4WMtnUcYlstKbWY2/am0Ucpua7IEsRmm3iRH/IvxsPUUieGZrTmRaQtxqRz8nxNOl60yZNIcxrhq1qSFXaV2axRgE3xuFnK0qzmT6x0ya5Tx58iTgr28KKWqz/fcomnX5wIYsXzE/xMzNMrFIoh61XIhm5VSmxUwv3Vs8P5hQS/Vb8C7duznfAupYf8Yi4ebuH3hjWaOZ7ohx11B15uZudXPLpwm4q8NsjV2PqiYSX2cNnMCqYgSVVxobQSsdfdTZpXGO68xHb6Y/Q9eutgDuZH4FXHhKewbJqJ7SHibcCwELgR4NqKVflcqAaxUstmwVEQUgAAGfQO7GNre831YiPcwhyRU2TZMejU/kjacEibGRuET8QALOdMmyRzv2vP06U2ZVWRRoRoANhY8616znlvfbSqRxAxJwli4ZLWzWszaie5doN803/qSFkym3vLtxNWGZ8Od/d+8hEQ9ptom3GaVvTF81fvHO8oLhdEPpq5ZhoxqM0qbbmr2qVc/42Hj1R6Vn69+fuTpn68GxCH+dKWOh0XsZRVUaX8Te7FVq+mqs/7UQeTMKCS3FmelfimRuPSKvwRacLGit089v2U9tchu9cnm9uDcROzWR0eQybrEakJQklq2L0XzXE3jVQNdrOq6ZBS1mYs85lSrtYltKXs1Py1VlbnkL86mMZY9z/q2xvb97SiYWfBkvncnuqXzzvYEGa2+KN8vZ8kb7U5nGP/SxBOFqC+ASB2P+8LjwlIwjYbZYPXM52xyZEBiMQHcG9Fj+4Erwx5Yl4HAJAhCYJZDrxeWWn210NjPYYs+WOf8hyfCbJqcX40Pn2kcllmEjmY3Sut7ZE1heO6vZkteZMrPdJ/MoAmwoHPlcs55b3jW0mrCs57gBqxjjAllhhET3xgAPyLGvUBJOM8fyVZ5t3bBMy9Xgkm1NF7yrHp9YSKPjWwmaHzAXy+ZyLGp1hTckEk9z/dqM0vq3GNP22KCjXidpibY0fpPSyCSr2HWmTBaWfgsbbYrxXRH7OQQNGcUztsv0N4IqW0wR2w8fPgxWdf1ayoHrWNkOnrC2YB7NSlhv2zbb3GqmRZ7Dg4dOdT7FgrY6qBIFTqXKhJwbLl3NT8vyE9gabxhR7W/R4nbIi2CNu9T2QA5s0T6/5ObpK1sHijo1fbUFcCfw4XHhKe0ZIQN7Snuw1LgX61OD6uF1dmdAjyUGrgR/bFkCDpcgAIFZAvZFVbdzSDLL0M8cftPkOhs8u3H5QYL4AQeE+AGHwk9cZ8r4vSZ9OAG77TvJAWY9YnYUkgE3YFURva9pRPeuqrhFAXkM9mPWN2/e1JPJ4sZlxY/XE3WpZksoydK99fIrQdOvn9eT2V6zMcS5nrTG2CBLiK2911klFQa3Wr7edxPTTV9qyqRRDHPV+II0Tck2z+yDlwRneaKrSmH6ryIqXkDDRmtasKTLOXn16lXxtqhwIqCgqAD4LJmzrecWefT1J72WeLY7bTKPeqn/bO9Y0GaxGDNPpUqjzJZilnlkqadsmUpbm0lItsZlldWmttXNjmZo+wDf4HCD3xbQYNCb9QMsiRHy4sWLxNUGly64AO6hegVceEp7RsiontIeJtwLATuBvgyovV+VSoIrARZbloDDJQhAYJYAhySzWLZlXmHT5MhYnia4wvUSxA+ssl09UlMNxA/4GKueS/sNkT6QABsKBx83wKHYnxjADSC6d/8wKFODnnVZQg+1/28ZUT7bt0qvoZ1ta0PmOaflho5YbjF65yd5b4RRWkvH/TJ6VaRxTB44NiyzG+/cVyvpnQSMEbTGM+U9wsi6+TNU01BO+Z4K/XuZ/j6NNmkpVMcNvk7V7ocPH4wx5W2EHK8V41S1nAS1hGOUx/Ja4kpiK8LpPMFeLGh7tHwqVe7pSHzvge5rLEyzHLbGzVCXasiy2VFg2c3NTakWLfWoRbcRtn+b2lJz12WM2wT1UftT/YTlgZ295gK4GfjwuPCUNo8N3Tiwp7QHC/dCIItARwY0q1+VCoNrFiy2bBYLmRCAwCoBDklWERkLDL9p8jkYn8i7YxP/3vZpo7S5gmF5c4kF5S81ZYK+8/FwAmwonApwAxyKnYkB1jSie3eOgZK362V4iWdOcrD0Yrzaz8NO4sbtwWp5srin/m33BoFQ2yo57V3HDpv3798byRjDjIy1ZRWzhDNW2r2sysmUWUXUY4Fff/3VIramT+1n9kFUot0dN8pvKaYyTH8jqHQxvZ03eOeT1v/Pnz8f/r2jtNi9X/369etJfkgrl6S+VGq5ReZPfbSULF7mVBYQf2aPfk+lyj0die89Z9cabG3YGseD4cw5RkdLX+fQtkgPV9r0Rd/fkKMrR+XPP//UMWibRs/fSuLQKRbe/uPR8b37cy67AG5DNzwuPKVtA2O665zDY0+PuBcC7Ql0ZEDbw4lbBFfMRDnYslksZEIAAhYCHJJYKK2WOadX3OCQbZVMvQLED6yyJX5gFVFQYOwpE3T2yh/ZUPjaxw3waWxOD+AGEN27WftVbtQzJz18UvCTXqsweTz6V1Hkio5S6AMvxrNANz5ZtFRFGSMB4y9rGGvLLfbu3TvjLZpWxpI1bd0aVwAAIABJREFUiq22Ln+0dpzlbL+YMrNYes/UhtDoo1R9Zh9EJcqiPXnypCBbpn9BmKtVyQkJfqBZy5qcFmME52r9FFgiYHz8o/l1ntfQur5M3qz7uJSouhAtNar8U1lAFrSEplYvnUqVq9JmFRi4a6sc2BqvIjpPAbuDp2ONn3/+Wd8LahZuK0fF8qTkPDBrSyIaRussSey2qYbYV14AN/AcHpd9NK6evWzAa79ltfVDTn6GHx52BVESApsJdGRAN/ex4I3gmoWJLZvFQiYEIGAkwCGJEVSiGF5xAk6lS8QPWMCecxcpyZkyFvVRphIBNhQBWNyAAMiGjwOsaUT3btB73Vv08Ont27eKiFKc3z///KN/9W4bvbL3hBEbdUFsrR1QMbnaX2P666+/4kbb5OirKvbeHRuCtuqdi5ji5Npw81thyvg0RkoHgZhLXasaVKc3tPntln1xL9PfZ1s7rSicYKgofFxLlvZXtZumfuPjH4uVaQ/TKJUxgrm4/MZvQRRvN66QBS1mkpVzHlVmiW0pfHE/ja2xZZCcpEzWCxU+ffqkXwPQ8NbPAhz1+vaTcDtEDPvPkOnXAw5U0MUXwNyxMTYuPKXc8RCUH9hTCnrKRwhUJdCLAa0KwV45uAJW2LIACB8hAIENBDgk2QDNv2XsTZPfU3va/oTdXqdfkvgBn8ZS2vIMhfiBJXrkD0yADUWgXNyAAEjuxwHcAKJ7c5VO+VMTsDhAp+5ApnD2l+5kVtxNcT0YNsp6OCuLAHqXlbE7pYpdbcqU4tZFPXqJmnHU6Xy5Uo+CqMSy0b1M/0paC6rVt4wUwhvQ1uNhDZsB/OCgsyf8GLwAOyHhsd+DXxLMaGVk/uotREuyKd8oXqKGUpeCKZao1rKwJ27ff8kiAP7Mfs5TDecZoqV6RD0DEzB+r8wnoGdIuuvHH3+Up6GfCNC3mg/5JRNfpIuk7YfjAmK3UGXpsQBm8Rwel30cWhyVLLa5hS0C4CnlUqU8BE5CoAsDehJWEgNcgS6wZQEQPkIAAhBoTGD4TVPA07IxCW4Z7COWd6dCrzZlduLi9hoE2FDUoHrZOsdY04juvewA3tXx0z51u5q3agzlOfC7cf44q7Fo2r3zGq37vVtNWwSo/S3JWMirTZmYwNg5xmjaly9f1uCgH4nwh7S88LLveWX619BaUKcCLrV2BY+flWOHH1TIx1wCdtQWK5Pb+v7yRkdFDR3y7fOyi9IeXB0p2jLS/MV/Dxb7vedRpV1mS0n8NAulw8ucdmvcmIxeHpB15OqLJ09DPxHw888/y2pMkb7Tzxn5ZUgXJJClKbuFKiihqmIBzOI5PC77OLQ4KllscwtbBMBTyqVKeQichEAXBvQkrCQGuAJdYMsCIHyEAARGJXDaQ5LhN03BiDIeyxM/IG6WTVyAt+xHiwDtd5FXmzJldUptRQiwoSiCsXEluAFVgRPdWxUvlbcmYPRWW4tVrT3jj+vV9vmM9RulzaJlDwY6fGxYBAhC6LJQbCtskWpbzdx1BgLG6N7379/XcLaCoGGjMHZuTH87q20l9Qq9hw8fxiu8VMlbe7ch3XCX/fHPOU9b7FLZe7oB4+wtNdyS2YYsmSxoFkpLZU6lyiUht+Xjp23jxl1HEXjz5s3+pqdI3+fPn+udvj/88IOChm9ubvSdsRrO6n5pO60h6xsR7Q30RJUFMGt0DY8LTylrPASFB/aUgp7yEQK1CXRhQGtDsNcProAVtiwAwkcIQAACjQkMv2kKeBp3AfHTn6CenR+N9RulzRIGy5uFKy58tSkTEyDncAJsKA5XwUgCjLGmEd070pikL5cjoLgrS59rf/fOGJNq+fKZpTuujH6v3Lgx0C3FW3diGBOWCKfamjKKSrFhCMjxNX6zTe9LK9trTc8vX764OjX+nzx54j7uTzD99zNM16B35ukVerNlFLdNhM0smRqZ/jxK13/OnYldqvbBQ3bZ0uT3X2VB28nwPKrc2RFuh0DvBOR5Bl/u2t8j2cHXr18/ffpUM11fLnr06JGCffXbAvtrvngN9t2xdtyyUxfHRfePJYCntJM/ntJOgNwOAZ8ABtSnsZoGl0OELXMoSEAAAhCAQBsCxA8QP9BmpNEKBKoSYENRFS+Vd0eA6N7uVIbAKQKWAMrU/dWuVYraNMbt2V3YbQCMvdND2W31L91ljCqebj98bJzzgcrhWJaUaxxUS7eT7wgY35hbPLpXcRhOBiWMYvi3pNNM/zSfnVcVN6N35i1VIptSXKFLbV08X1HU9qF+zvX8zHvv8xCza1kz4nCxT+jPHM6k3kp12q7hp9VTeu81y4UwblE39FQeiL4KIidTz6gU6atvjvFO3w0Yp1uy3otj/67RZnniG1kAYyaJnLFx4SklVG+5dNrhYRGeMhA4G4HzG9BTEQOXUwe2zKEgAQEIQOAoAqf1iisdshkPZ4gf0IA8fGyc8Lz9DFiW1opKU2apOfKPJcCG4lj+I7V++FK/BDNrTfvvUi3kD0BA3wnWwYH+5JxpWPj/KnPqYG2/bQCMZ+6CfqhUK5FFiRoMWa+vz+q1RQBVKGmzql0t7IbxakkVOKdzHEhuJBncxUcIJAgo7sGySmg2ffz4Ua9DS1SVdendu3d++RcvXvgf96eZ/vsZLtWgMfP+/fulq1O+Ciiepuz7mNMtXvOq/dejxOecZi5rv6R5Xc9XiYfQeYixoMXayco5jyqzxKZwYwJsjZsBn1zK2m9k175J3oj+1C89stL3jnBLslRs//qNqs2yU1liUBgCFgJZI7ALr6DxyU8XTCwjgTIQOAMBDGiWFsDlcGHLHAoSEIDASQhwSHISRdQTg/gBO9sudkyNd5F2epSEQFUCbCgq4cUNqAS2drVE99Ym3K5+veBNUSB6iqYXq+i8IOvIoJ2UtFSagF6Ia3nppkZFpYgZrf6WPj1+/NhSLKtM1juEFFxYPL4wS1pL4awoKEuFlIGACCjcIXiT7iwWrSSlonsV9+lvNRVyoferzTa6OZPpvxld4kY5ElKWka3GVQ3NJsS74KUsX24AC5LV3/3j4TzEjJNu6jL+TKz686gylo2cowiwNT6K/NRumwBf10edgehPS8HLly+fPXvm8kkkCGQdjmd93SjRKJcgsI0AntI2bu4uPCWHggQE9hPAgGYxBJfDhS1zKEhAAAKHEOCQ5BDshzdK/IBRBZy3G0FRDALtCbChKMIcN6AIxjNUQnTvGbSwSwY9OdMba/Q0q3FIxC6hubkcAcVXWaJ79UCu0tuMNPYsvakRWTvemO/iC4IWdVPmVASM0b0yJXLvioThKrTCJ/Drr7/6H4ukmf5FMPqV6KsaP//8sx2sArh1PCQnxK+EdFkCdnWUbfeo2rIed+0X8jw2dzxFN2bbuLn9Y48a6hFga1yPbW7NjQN8JZ48k+fPn+srbXJEK+18cyGcuXzWyjmenTqzapAtJjDeCMyagDGQ3JzGzeWKR3kI9EUga0KNt3zlKgtcjth4gyFLuY4DCQhAoDEBDkkaAz9bc8QPnE0je+TB8u6hx739Esga+eO53DsVhxuwE+AJb//PCWVCJAuB6Rexf/jhB8XiKLhz/2qldzlMf5bWKXMeAvpxjfv376/KM/1o6WqxDQUssTj6Yo3k3FB5+pa//vorXaC7q1nfQOqudwh8FAG9t1vvWLW0bvmqwGo9ChL1lwVZllKvBPabZvr7NPan5eI/fPgw15fQtztevXq1v3VqWCKQq5Gleg7MZ+9tgc+CZqFEGQgkCLA1TsA58JK8ixpf8Ur3SKZT3z5SdK++tJYuefGrWRvPARySi6u79+7jKfWuQeSHwEgEMKBZ2gSXw4UtcyhIQAACDQhwSNIAchdNED/QhZqMQma5VcY6KQaB8xPIGvkcYE4KxQ04/8DeLCHv7t2M7pgbFTWlt9FsC8DS8qcwUP07/SneQongNY03NzeWH3A/pvO0ukBAbydSkPfCxf8/W/as1Fs5g4Ys7+4NXuQZ1NDmo0IMs2KM2kjlWpF4ir/UBHQ5JCBQkIBCKyxTVcZl/yAMLFSN93bnkmH6p4nJ0VccTFBGDoMfpR1cdR+lX61dNb6/4Zq4ckKvIbxU9xs/7tLK0CNeFrRYa52qMu4IObkE2BrnEmtfXt8Ckp8gN6OxRZt+3Ug/X6MvubXvdRctsnJ2oSaE3EAATymGxnyPmZADgc0EmFBZ6MCVhcsVxpY5FCQgAIEsAhySZOG6SGHiByyKxvJaKFEGAocQYENhx44bYGfVb0mie7vRnd58o7hbS3iW3yU9S3v8+LFeyEfkjY9lsLTeiylFr46Nd+/ePXv2rGzfZSdWvwejELFKP42a9ZBY3a/xAtGyPKkNApUIaPDLA16dMprOsjU7Z0oQ3atf/6nRqdW++I0y/X0aQXr2Wz1v3ryRvZDnYAnwVciObEFQLR+LEGgc7VpE5j2VZM3rPQ2d7d6sjrOgnU19yHMIAbbGh2Df1qgcS3mY+jpQ4CJuq81+l5bWH3/88cOHDzs9W3uLA5fMslMDc6BrRxHIGoF4SkepiXYhAIGYQNbyFd9+tZyxcWX1Dlt2tcFPfyGwnwCHJPsZjlqDjkSIH1hVLpZ3FREFINAFgSyXu4seGYXEDTCCGqDYfwbow/Bd+OOPP+R+6eWsq+GbEwqFcOk1jXpRzT///KPJPAXoDE/p4h20vBy3xvNUy1s5a7Q7qftqYU8XH+R0fycBy2xVEzsnrN4C63vPOjgI3hC/sxfudqa/Q7Enoa9exC/sVxzM9FUQHWpYKlfITvGvjljavUIZfzZdob+X7SML2mVVT8c3EGBrvAHa4bfIG3z79u2ff/6pLx43FkanKPJOGzfaRXNn/lmbLgAiZEsCeEotadMWBCCQJoABTfMJroLLAcGWORQkIACBsgQ4JCnLc8jaiB8YUq10CgIXIcCGIq1o3IA0n/GuEt17ap3qZXiKvNGbd41xvXpapqCc79+/6xcweVnvqVVbWjipe9VB1ysYFe1dsGWNNP3mabpCBZrXG4pY9DR8rkLAJ2B8h64mtaa2f2NWOliItAJk3W4vzPS3s5otqbBRLc7BGq5vB+mrQe4Vd/oxa2OAr4LCy9qXWZkvmHm1xz9X668b0ixoDgUJCCQIsDVOwOnikvwKBdpqqZe7ePfu3WYy60cG8FKa0aYhCNQggKdUgyp1QgACEIBASwLYspa0aQsCFyHAIclFFL2/m8QP7GdIDRCAAATORgA34GwaaSMP0b1tOG9pRRG6+inJIPJmqSLF9epdOHpa5oJylkqSPyoB/br6/fv30717/vx5ukDW1SCML75X8mgYx/mlchSIVqoq6oHA8AT01jTj+9I2v75XrqS+ReBIaobWM0lMf8d5W0LvcvaVpUq0YustvMH3MfQVI+OwUejMnrjwbb0Y/i4e/wyv4qmDLGgXUTTd3EOArfEeeqe6Vx6p9q1yGnV8oe2kfuehgXh6g6/eZNCgIZqAAARqEMBTqkGVOiEAAQhAoCUBbFlL2rQFgSsQ4JDkClou2EfiBwrCpCoIQAAChxPADThcBUcJQHTvUeRT7epZl8JrjL+irudhU1yv3oWTqpRrFyCgdzynX4OkyK1Sv0yqFyDFv+fuM9ahlfGd0/5d9dL8vnk9ttTcCwHj63s3R/cGNxqtWAN6TP9VyPIlFPWigJu4pKxG2rJMtwiyAnzj28mBgJ0A0cwWVixoFkqUGYkAW+ORtOn3RccXerykTeU///yjnw7QDz6sflXVvz03jZcSELvs+/IDDnwcjwCe0ng6pUcQOBUBDGiWOsCVhcsVxpY5FCQgAIGYAIckMRNyLASIH0hQwvIm4HAJAscSYEMR8McNCIBc7SPRvafT+Nu3b/XK3uCNerNSKnpSP5mt52HE9c7yuWCmArM+fPiQ/i64wvv2v15RlkMvQEoQnkJ7ZwPFEnflXiIMKJcY5S9OQG/StYRp6msA236/OIjuNQYTb1MK038bt9m7pKm0xuVszN4YZOqESD5MkMnHPQTSBn1Pzc3uzdp7D9DfbWBZ0LZx464rEGBrfAUtq4/6brNeOaAvGinSV19dfvPmjZyTssG+8m+fPXt2EZ6WbmY9u7qsgbaQpEwDAnhKDSDTBAQgYCSAATWCmoqBy+HCljkUJCAAgT0EOCTZQ+/i9xI/cPEBQPch0CkBNhS+4nADfBrXTBPdey696+01z58/t8g0/YK2fjLbUpgy1yGgUG+9+igRwCcrqHc07gnw1WNXBaCnkSrGK/h593T5bVeznjJmBRhtk4e7IHB+AsaI2yBO19IvveHVd7IfP35cNb6f6W9RiqWMAmhWQ3K1nuu3sy21yYfR1z8sJSljIZD1+MefgJbKKXMeAixo59EFkpyKAFvjU6mjmTDazyoMV87JFOyrve0U7JvY4Rplk3+b/jqTsZ4LFstySC7Ihy7XJoCnVJsw9UMAApUIYECzwI6NC1uWNRgoDAEIzBLgkGQWC5l2AsQPLLEifmCJDPkQ6IvA2BsK3IC+RmMlaYnurQR2S7V6iPX69WvLnQrPWvoFbcvtlBmbwOq7nPVm6IcPH24L8FUAn+5NANRZld631CC0VzKkJQmEJOwpAMLHaxIwRve+f/8+d4kIAoKNDW3WAtN/Mzr/Rr3u3fgeO20bjK/QS7/Z3W+d9CqBrMc/q7UdUiDL+O6P3Dqkj/sbZUHbz5AaxiPA1ng8nW7rkfaVU7Cvvj6kxy36PYFff/11s318+vTpNjHGu0svM7Z36rIG2o6IklUJ4ClVxUvlEIBAFgEMKLiyCLjC2DKHggQEILCNAIck27hxV0CA+IEAyPQx6xHGbA1kQgAClQiw/5rA4gZUGmDdVUt071lUprfwBqFRS5IpZGr1NXtL95J/BQJa31dNnQroEZ1Cde1AFOqnmtMPRKdXSq9uD+yNpktmPWVcZZJui6sQGIOA3qert+pa+mI0SVNVirfQG7tdtZqbjx49ch9rJJj+O6kqLEYvw8tSk1RsCabRYqtQ4J3icftEIOvxzzm/Yp4lVda8HmmQZHUcf2Yk1dOXJQJsjZfIXDxffqzGxqtXr7QzlRuz4btkemDDWco0irKsSZaduvgopfs1CGSNwKyxXUNa6oQABMYmkLXIZC1fQ3IDl1Nr1mDI4uaaIAEBCAxMgEOSgZXbuGvED8wCx/LOYiETAmcgkDU9s1zuM/TOKANugBHUFYoR3XsKLSsORi9KtIhCaK+F0pXL6MdG/Zg8DZilYCw92lSorl6GtBrjq6enGqKyiH7NMWT9bnvjV0pnGemsAKO4d+RAYCeBH7w/baF31rbn9hcvXlhuT8/3oIag8IZgi6DC1Y9M/1VEiQKyC9oR5b5kXSE1gaKXmtAPEfDL1w6ON/V/yJ37WeM8a5frxKudyPrie1Y0c23JW9afpWj8mZaqoa1DCLA1PgR7d43KjVGcrpZEvco3S3jjzyVl1dlj4Sy3wfgDDj1yQOYuCOApdaEmhITARQhgQLMUDS6HC1vmUBye2HNMd7jwSwIM2amlzp48v4YuOCQ5udI7Eo/4gSVlcd6+RIb8ZgRqmI9mwldtiA0FbkDVAdZd5f/tTuLxBFZspfEJ008//cSbZsYbAGV79Pz5c1eh3tCpAaOgW0XaLYWPf/nyZXodr0aX/nTSpKivO3fuyJeVvdSfXtaoMq7O2YSe9inkKzdQbLaqrMysFrMCjLLEoDAE+iKgiaOZrtmdFlsFtNs3vts1CPpsEN3L9E+rL31Vi7xCddNlZq/qC4JSbqDu2ZKyLBpC21qZrfCamVnBNOc0c1lHY1mPu0YaEixoI2mTvuwkwNZ4J8Bjb9eXQhubfjWnV/nqq2uJDW/ARP6JvpKatfAGNYzxcXUv4Hfzsgbah0D6QAJZE/acLvGB9GgaAhAoSwADmsUTXA4XtsyhIAEBCGQR4JAkCxeF0wSIH1jiwy5yiQz5EDicwMU3FLgBh4/AswnAu3sP1oh+zXyKrVyVQzGX7969Wy1GgSsT0BLvjJwGzBSApUeeytdPlyp4NwFHUbx6LKrR+PPPP+vlefpXjr7iztOhvXrOp2F54PNRe+STI5OAwCUIXISAMfrWEsQpYlph/N2vvlfQJrCD6X/IcNWXRiwRHhoSxmF2SC96afTevXt2UbPiaO3V7izpLw6rVWU97lqtra8CLGh96QtpKxFga1wJbINq5Q3qJRPT14ekxwYt+k1MG177aYnRxfWbGC+dtTu+7Mv1x9N7vz3CU+pXd0gOgcEIYECzFAouHxe2zKdBGgIQsBDgkMRCiTJGAsQPJEBleSyJergEAQgUJ5A1PQc7wMQNKD6cBqiQ6N6DlWgM7ZWUeljVJl7qYCI0v4OAwnPd3Ur7A0YRM3oNp2J8FXjnyuxJKFb4w4cPsit6leOeenbemw5Z9is/Z9iTLyFpCDQjYAy71Du/9Q62VamCCAlj5avVrhZg+q8iqlTAGD2j8cMPDuxXgf3xT1Yc7X7BjDXYja+9p8am+yrGgtaXvpC2EgG2xpXANqhWPxcztSJjFHiGDVqfmtC2VEbH8h0koyfTTPJDGrIfjgupf7BwiLQ0CgE8JcYABHYSsO/LdjY0/O0Y0CwVg8vHhS3zaZCGAAQsBDgksVCijJEA8QMJULjKCThcgsCxBK68ocANOHbsnbN1onuP1Iu+KZV+MaoTThGZxp9Hd7eQuBoB/4t36vtsFK9ifFVMfuqbN2/sJ0o+SQXf6F7VoFjhM4xJey/0pNkSp+h3ljQERiWgJ/SzS0Tc39X4DIX4683f7kY9/m+2MjD9HfbGCZkSF8STblrvgNcISZfhapqAff92zkMo+97bPqPTxDq9au8+/kynKkbsVQJsjVcRnbmAf6yhr/ccJapcXH2ddTXAl4VUv71j15Fx12CvkJIQ2EAAT2kDNG6BgE9Ats//SHobAQxoFjdwBbiwZQEQPkIAAmkCHJKk+XA1iwDxA2lcHBOl+XAVAkcRuPKGAjfgqFF38nb/e3L5xhbP/6ZUuqfGMJp0JVwdm4D/CiLF4CZ+zltPPZ/9+ycgsouKvNFDUD2RVUKxQe7A99atW/pxVT0cnf50AnXCn8zOese+OnjCLow9LOndaQnIAFliLxTde3Nzk+hFEP7b7MW9Eonpn9BL7UsaFYrq9gO7l1pUcGrWBmypnsvm2x//+JFV58FFdK9RFyxoRlAUG5gAW+NhlKuVX1+qPOptr2pXvzCjRdXtamfByoc59idoZqVqlmlx4ZwwdlfE3UICAsUJ4CkVR0qFVyNwzu+CdqcFDGiWysAV4MKWBUD4CAEIpAlwSJLmw9UsAsQPrOIifmAVEQUg0J7AlTcUuAHtx1sXLRLde5ia9HPVxogHvSslEal5WAcMDev1ri7WRKGiCig13ESRjQT8QD37aZGiXfXX76NNPb7V40ajdVcQszq7kS+3QWAsApoLCtxfNUMqkH5R94HRvUz/Y4ekjoQ0hNKhM5JQboBCgV+9enWstP22nmW2DoymmiUseVZHiLux2Wu/XYunSrCgnUodCNOeAFvj9syrtqjd2YEbTB2eyEFNv/x+1Qeuyufwyo3b50nOixvow5WFABMBPCVGAgR2ErDvy3Y2NPbtGNAs/YIrwIUtC4DwEQIQSBDgkCQBh0sbCBA/sAqN+IFVRBSAQHsCl91Q4Aa0H2y9tPifXgQdT84gIirRQXtsfqKSQy7JX5Tw059+nvsQGS7SqMLv/J7q3b3+x7HT9neFuljzsYHQOwgYCfz666+WkglrpR+G8B8R6bsoOqq21FmqDNO/FMkN9UjX/ne+EzW8fv2a1/cm+Kxeso9zHUKt1taygD12il/9ll7sisafaTmMaasNgYSzEQigrWWQ08vHS22Ns85ea2hQscXpN85e/BWGdgVhoGuMT+rcRgBPaRs37oLARODihq/UMMCAZpEEV4wLWxYzIQcCEJglwCHJLBYytxEgfsDCjfN2CyXKQKAxgctuKHADGo+0jpojuvcYZX39+tXoKOiVt1mvbTumP7R6NAH/i3eS5c6dO0dL1K59+3uh7E5AO+lpCQLHETC+T13Li17AOStm4F/aD6lna9uQyfTfAK3gLXqXm1Hp6QibgiINWZURsvpuj6ZtA8pudu19bCP5Ia2woB2CnUbPQICt8Rm0UFYG+/pftl2/tvTX2Pzvp/l3XSEdPNhLdxkDnebD1ZYE8JRa0qat8QicbavYI2EMaJbWwDWLC1s2i4VMCEAgIMAhSQCEjzsJED9gAXiGgyyLnJSBwHUIXHZDgRtwnUG+oadE926AVuCWwJdK1Ng4IObKT7kSWjj/peB1fVd7JYPxlUI6y14KUjxQxRJJEXL6AVn7Ad+B0tL0YASMD+yDKN4JgvxLf8d79+7dQ363l+l/7JjU74NI9asyyLtgiVultFRA3/KyQNbt/pRcqq1lfuCcLDWtb7IdsnosyXNgPgvagfBp+kACbI0PhF+paW275ChWqtxYrSxLwnpebb/sQ7PPOAy0z430GQjgKZ1BC8iwSuCcL1wwvmRktXdXLoABzdI+uJZwYcuWyJAPAQg4AvYllPgBB41EgkBwRH+18xAsb2JscAkCZyZgt4aDHWDaO44bcOYBXEk2onsrgV2p1h5+8fTp05W6il6+mldXFN6RlQWntFeL0rb/RK/xd+Rb6lLCa0HQI3BZ65ubm5ZN0xYEjNG9L1++jFkFIb/GquJ6duYw/XcC3H/7hw8fLJVoifv9998tJSkTEzDOL7t7GTdRI8coj7F3NSQ8W50saGfTCPK0IWBcKyQMW+M2GinSil2tRZqbrSRxxHnO0KvZXhTPtO+I7VapuJBUCIFZAvYxaR/nsw3VyJTwWhg5+anB9mx16sni2UTSawU09s4mVXfy2BcW+2LVHQS7wOBaYmUfHnaGS20Vz8eWFUdKhRCYJWDfTXNIMguQzIAA8QMBkKWPWN4lMuRD4BAC9ilpd7AP6UiGv5dWAAAgAElEQVRuo7gBucQuVZ7o3mPUHXxTKiFE4olU4q7Nlzjs24zuVDfaB9ipxN4sjN5raJwp9u+7bBYm90Y/RJIJmEuvl/LBS6PP87BHc+f+/furGPWFgfgnMPyhqxqOis9j+q+qr3YBvXr8zZs3llZ04BjMBctdXZcJ+rt57uu7H5Z7NVUPf1ei09cff/xh/K7RYHtvR2BDggVtAzRuGYCAfedidPhLMcEz30PyDNuuxICxWNU93T/tvXLpjdZZiPjq6Wn1eFnB8JQuq/q+On7CL5DYfa2+ULeUFgOaRRtcCVzYsgScBpdKHdM1ENXexJCdsnf/VCVL6cJuuBN73hpkOCSpQbV9nfYB1l62Gi1ieWtQpc6yBEqZj7JSHVvblTcU9lUaN+DYUXpI60T3HoBdgRfGByoS7vbt2y1FxDtvSbtUW4HVV7X2b3WUkuHwen799VeLDCIT47LcWKlM8CbLhw8fVmqIamMClof6lV5nfqqHPcao3NevX/sMNXR9Q6Zft2lsrXxhmP4+jUPSz549M/7CUePNxiyNTue+MQT2DNFUE3bjN2s1fw9cPWZHyLGZLGjH8qf19gTYGrdn3qbFM2y77t69u9TZU3njS0LWyA9c+kQTRscjUQOXIFCDAJ5SDarUWZaAZb9ZtsXV2oIXtq2Wp0BMAAMaM0nkgCsBR5ewZQEfy7LZ3RH9kJ0KFNfLx+50wSFJL0OrFznjB+LEDyzp7gwHWb5sxA/4NNqnuzMf7RFVbfGyGwrcgKrjaoDKie49QIl+RFS6eYvlSNeQdVVOnl22rJop3JiA9Kh35jVu9NjmHj16ZHkFqYQ0xhu16c7Lly/9hs4Q9+bLM3a65UP94Aiy8dqe1qPiMtMFpqvBzjZ4ce+xj/+Z/hYN1i6jIWEZ2Hqs+OrVq9rCpOvvdO4bA/HPY+OMccbHrh7poXLIVRa0Q7DT6IEE7NtPi5Up2BG2xvthBu7i/gpza0iMmUTgb24rHZXXAbHxMZ7QGR2PjrqPqGMQwFMaQ49j96LlftNI0rj4G2u7YDEMaJbSwbWKC1sWIGq5bDY7oh+yU4HievnYnS44JOllaPUrJ/EDCd2d59mKhCR+IKGpBpe6Mx8NmDRr4sobCtyAZsOs04aI7j1AccEeMiFB42dOHPYldHHmS7MvvQvcvjPLX0o2o9tt/7pPKcGW6pF34r8/Q/NdPxGyVJj84gQSz/tdW3Yvyt0ymwjqabkrmJUnyDQ+vHchGoFjfYahy/QPdNr+oyyR0e4omvPY7590OveNhGVWNEPbD4CgRanY8nMQGjOzPkxQ29U+sqBdTeMX7y9b44EHgHMdj+pjwuW2OANHiV2vXftGGANdTwvUvJ8AntJ+htRQlcDZTIy+sMSB/06NY0CzAILLggtb5lOyLJvB0bp/e1Y6qCexX8iqNi48ZKfibnaR050uOCTpYlx1JOTs2bvxOU5H3VwVFcu7iogCAYHuzEcgf9cfr7yhwA3oeug2EJ7o3gaQwyaCPWR4+bjPHPYdx35vy3EguN6Zd2z41N4u5d9/7949S5Ci4o0+fvyYX335O4IXFlqELy/EhWuMZ00Mw+5Fxff6OUGUm6Vp//baaeNPwrk9fxCrcYahy/SvPUgs9es90MYXkD99+tRSYaUylgl4zrl/c3NjET6YoZUwpqt1y0WimPqiHiUKXPYSC9plVX/NjrM1HljvcoCP3ZAmrLlemdae/LE09OUfo4egn8Qx/rhHe4a0CAERwFNiGJycgGXL1tL/MS7+Z6aKAc3SDriycB1VGFvmk7csmwnH3q9qNd3siH7ITq3iPWeB7nTR0knIUhnxA1m4TlU4ngXEDywpiPiBJTIXzI8nTgyhO/8k7sJsDhuKWSxtMnED2nDutxWiew/QneXbHpNYjSew8atLByCjyTUCs4Pq2PCpNZGrXFc40SyKoLHnz58HOe0/6vFq8KvlZwiRbM/hwBYfPny42rr/cuXVwokCnz9/9q+e7SXNOlPWU3xfwtm0TNIUGR88HDrJ0GX6z2qtceabN28sLeqU5MCoka7nvsVV0xdb9X4miyIqlVHrgYGbbcg4WmbvHT6TBW14FdNBR8Diuk+F2Ro7aB0lLF/2qNed4OG9a8j4ZSRXvlTCYsRLtRXXE3yzNC7gcgJX3+WTgMB5COApnUcXSBITsOw347vq5QywqmNAs4YHuLJwHVgYW+bgW5bN7o7oh+yUU1lfie50wSFJXwOsC2lnBxXxA0u6I35giczV8rszHwUVxIaiIMzcqmZX7NlKeFYyi2X4TKJ7D1Cx/Qdflh5H1RBaMVvFVwH/Oyv2xahG74avc/YrRBo/h7yU6EDa+pERi88hMr///vuBcqrp4PGqXp46+wspxwo5duuzsybucpEgOf8I0thuLEnVnGBALrWlqEHNHd9YPH78+CRDl+m/pLWW+YoUN8bx6BHjUeuwcQ6ec+7ruwGWePpjn+Ba1hP14mouStZMZEHLwkXhrgmwNe5afavC68se+k7jarFKBXyX1W/iqOjeA79+o7duWL54I0ralp7ti4i+7khDYCKAp8RIODMByyrqH5hX7YvW/5YPFyr1BQOaBRZcWbgOLIwtc/C7PqZzvQgSQ3Yq6GMvH7vTBYckvQytjuScnQXEDyxpkPiBJTJXy5+dODGEcz5GjOXMymFDkYWrbGHcgLI8x6uN6N4DdGq0B40lqxEI4j9Osy9GjTs+RnNLX7PTr6UoeqaIb9ELKPVXjyRXpbVER61WsrmAgun9x6uKfX/16tXm2rhxGwHjc/3gtbvb2vIrsbwld1sre+568uSJ5TsYWlKC2E1LGN8ewbLuZfpn4apU+ObmxujnaB0+JOKn97n/9u3b1WVEE/Mo02/54W+NEPWi0ggcploWtGFUSUfSBIwmI11J8atsjQsiPdBXXPrlUKMnUBCCq+qoTaixXZFhW+qUReLkBPCUTq6gi4u3ul9rFnEbHOD0qxejISveQWO7ZzOgRrHBVZxAboXYsomY0Tn3T9dzUbvyfiWra7W7a0NiyE5t4HCGW7rTBYckZxg2g8lA/IBTKJbXoSCxSqA787Hao6wCbCiycBUsjBtQEOaQVRHde4Ba9cVc+8xs82Y7hWK4WEOjubKA819FYIkbS9fpxwqnS17wakJreqipnw9oM5BOQl6PJFdPZzScFM54iMCKuAp2U5VO25kyaf0al+KlsIB05f5VLbC+Liw/5+Hf3ixtdNaD9xBbXkvTrAtqiOnfkvZSW5Z3qOtezYtgMVyqsGz+AHNfhFfdqkPYSlOW36768OFDWZ2OWhsL2qianfrl+wZj9zTdO+OaPFXSZkfTxdY4TfVUVw98fe+sQ6KjmAPdV9HQ9zwbK0jWxHfgl1qXazFLbKn8nnwWwCx64FrChae0RIb8wwmsHvu0mdf+i9u1yCeOjh2xNoK55uwJDKidlUqCKwvXsYWxZeJv3BL2dUQ/ZKeOnSybW+9OF0aBJyAckriBcVofxkl4YCLhBBI/MKsXDSfiB2bJXCrTuBr35Z/YNciGws6qbEnjwJsaxQ1w8K/jBvQU3euHijpVJRJn1mLClwp61Ob5ih+K8ebNm0CG+KPxHQO+CuwBzXFz9hy/Rftde0rmDss9bSXu1VqfGFTSl6J89IPpeqWinibqibUCTPWXqLD3S3KnViOf5Jq0MXsBTMVQ+gNVgcjPnj0LyjT76EvSptGTTJmps48fP17t9X7XXCPNb8XSqF++WdoY3evLY3lPtl++TZrpvzqva09DBc0kTJI/DBRrcsgCaJmGZ577Muir/qHkb/9+XLW4yk2SS35/GNRIr86CGo3WqJMFbRhVbhse7btf20DMcjCaDN27uvTN1p+bOczWOLfj9cof8oUThTTNzqANHm9ZMqLRcicuDsbXJ8vi6FShbGf31Darvj0Vrt57yAK4KpWxwGVx4Sm1V71xTF68mMW30dlsbUq+/dVrBVaPSSXPmVdCDGjWgAFXFq5jC2PLxL/3Y7rZITRkp2Z7ev7M7nRhcSQm7BySZA2/9p7zSTwr4geCcYLlDYAsfbzslHFAujMfTvIiCTYURozFZwpugJF8brHimloVoIYb0FN0r+V1IwHElk9NgqbTH+2PlIKwsHS1264qwFGuzHSvBFPIxWokrv8TNkuNCr4fBLz63oKlesg3ElgdVFLH69evf/755x9//PHOv38/mP/k/ft/GiQK3tJvWOjrawrM0rfMFdCjgaRnhyeZdJJWo3T15FquiWQ2Ei5STKz8SS0J3ewrUj+VZBHQAFgtv8H0BHX6hyxaXRuEtQUCGD9KMLvLONVpAWhsvWAxpn8NfzFXQfbIb/36uRbG3Pp3lrcM3ZPPfZlgf22ZBaIAtZY2Tm35IXGzIumhcpsvvltmQfu93CyTdCYL2jCqTCv64ldXdzGOj+9Fu8yyCbbGZXlOtcmk6lumNWpO1Dn76yjafLWXJBBS1sfihwR3bfuovbnRvddr9Q98pfG23nEXBEQATwlP6ZwTwbLlqX0YqF22O5bXSZTxW7XulhOCxYBmKQVcWbiOLYwtE3+Le3zyY7p4FA3ZqbibXeR0pwsOSboYV30JuTqoiB+IFaqlo+WzFQlA/ECshWNzujMfZXGxoRBPQVilajmWWa3EL7C6YrvCPCtxKC6U+Kefv9WQ01hteg3tafunF3bGAs/mKESmXi+04vgRkPqotlaDcvSIaFWk4GeXFWq5ekuiwJ9//jkLJ8jUIElUUuOS5VXHElIPF2u0HtS5YY4EAIt81IjS8NYo0hiYRlQgZ7OPljB0SavR1UakOBJLiCo1zZQxgrUsxXtMSaCIquu5scuJYvEQTawJ+tpioqrDL115+ltsQQMFJQZPfGnPLNvWlzHm/mzoko+3mY0L/ElfBpduuQD6zq0TIEhok7xt8LS/68oL2mCqdIMncA+Cwek+XmdrY1mTJyxVV5JgKTvt1tgNpPMk3KBNJHYeCGR1dmnZrORvWF7mITL+gtbmfMA4syphWVIZC+ASmdl8cM1iCTKXpry/IjXziiVbvK2ud/LjLyx+f/10R05voNmuP66ahqonKsHSMY3AVZE0bBo7nxaRJJU/zq9sQMHV9ZqwKvyVbdkEx+K47vFag4Wx6r7SqXvITrne9ZXoThcWgSd/r+pg7uWQJJjgvifspxv7OZojWrV8AZbSbdwbyzOjJQkL5suv0/DWuCV+IFhFW+4imTIB/MRHy2rckX/ChiKh69lLltWvhiG2DLxJthqtOxS4AQ7FtkQNN+B/tonS/q7YqlmmU3tfzU7GsmN3fZyeLNort5f0VwdnfiyyrTYRfLFgtXy6gH0A1GM1K2HQTaeyINHmMN1OKRCv6kdNQ5kWOYuzAGtnaoew2rs2j3li7VS1uHFzSxyuPGU0/Cyg9piSwFc+aiLYJ5r/1GRpzEz5shT2ag8pec3prxmdVlwz9fkOhkUk54S0GS3DzP3VAF+tYLXXedWvVtJarmrygjFjnAV71vagxQYfWdASA6wvVU6jxbIETV2uPX+D0XvU1say/XRjoB4T33I5q2SRLcAYfwzAxgV6z3HaSSTkZNbTXQBw9oW19daKwOFfghCc6LkxFghf6qNdqlItGuthATSCmoqBy4gLT2lp5VF+vdXPqJ1rFrM8Mq9nFn2XRuZgUoHRLrQ8tjKKhAHN0iC4+l1zrmnLnL4sPs8eixYsOG3WuiE75VTWV6I7XVgOIpz718ajcBtYi2yrw6PsIYlFvxOueqxmuxx006ksSKjY7O1lM+2UAvGqftTCTvyAFB1rp+rDlLi5JS1fecpME9DCqiP/JHCHlvTOhmLSvmVTL4aWd2LmrucWU+vUV2+e+gcLuAG5SlT5Gm5AH9G9wSLiBqsloSW1zVatnkYrrQsS2H/oFSw9qwFebg4vddyvYb9varQ3YrUq2JLA2/L9bqYHZL211Zfc12lanvZXNRkVhNSGg89EJnBVTSqgYv5dZdNx9FUw48o2p9qYMnakvneyNC/kwdsrdCUDz09KcZdOm9CmcQmCn79nu9Ky7xec/kaXab9dXtXj6sLrj6gp3UAqX+xh5v6q0qWLes6wataCEGvTz2nzBgKn3FUgTjY9PHN3nT/BguYUFyf6UqUGG35aPOOMhx3SfiUv2t9GBU2sWrTVHahfQ2NjF6OukRPPytkcWd4arQd1Lo2leqbQOKMlZ+B7bNtiBP2d/WgUqZ4As1JNmUbZNIRWZ1ailQ2X/Hk6O4BdZsszDXDZVYmn5IZonOjOU7Lr/cwlV+dvpV2S79L4Rzer8kwjR8WaUTWKJHkwoIIArmYj88CGLmjLfNrBTI/NmXK2ua8HHtEP2Slfax2lu9PF0sY2nhrBCUYppfgeRdDE6tZpdSvn17D/kMRoIoVuVbBS9KZ6/G7GivNz2uwxfZ36rZ8hTfyAr4VgxpUdlqqNKZOFtDvzkeidUfWqIej1NgcsIYm7ZBSpngBOkjgRx/b489RP11jDcQNijSzlGEeRVDaAG3Dq6F5tujRtViMG/MmzlJYh1LSvMbWWhpExP1gcl+RX/n4H1xdJKPym5WIGcDS4E8LoUnyLX3+w3ulgwr+am7Z8cdlJK8HqPbcLJLcvrBJPK0twe42P0qN9w+CgNU4ofDAYbzVQ+HVqSFiwVHIOYqOi2eeLVzzNlMlCqgVqdQr4T0TslfvLrJpotjTZJYxLam6u0lCBxg5QLKc951LT39jZScU7TXNaBatexNIw06ypKpgv9khz37Ls13iorzpXzWvj5SJrFkj4ZuPNH3ub08bejeHPGDs7LSZ9qdIyYd0iqa4JxeYxk3Xj4VubwHFyEOLElbfGWTptVjjW0VKOtFx1JxgcRDgxqhqjeLvn2vUTUke8W5fAZdWkJixP7LS21HAMVvvCAriKyC8ALp+GJW10HvCULDAps5/A6umKluLiNjEwSf5mJ7jkW6ggXfVVYT5Yo0i6BQMqCODyB8/A6UvZskCPIx3Tua4N2SnXu74SPeqCQxLLGGPTZKE0lYkdqsAJPMNH4gc08e063VCSKZMLrUfzsdRHNhRLZOJ8+eT2JVFg4xr25+AGWBhebU2rG90rR0FDP/GnBXH6E3c9btGDDZltTQD7YLXPq6mkDs70qEOPA9WQWtSRrpr+Pyk+J0TVJcsAyi2T5UuVOlxTl8XBoVN6tnd+GVfYTyx9eUg8/WJ7Hr5KMPXar82SluRSrtjmqsNeXgwtz8wCaRUgWFswdUH8V3UXCHbIx1Lj2ag1jQeLyrT+FBw5UnesC61vBZsIus+UCYAYP1rWmdylLKizkm9n7GBWMctMyarw8MJXmP7q4+yCk17e5XfNOgB7VCZJlgJr0sL4VzUIKz10D7oWzFNfBpfuZe5LlavfiMvtS4Ar+LhKTxZQPklwV72P22aBFD2NN91eT7aCNUtOyyrdtT8zsCrx09JzQaqPPWe3GgcJLUHp2oxXO9oaG3t0SLFAO+mPslbF3Y+p10uGqdRoWWKrJTfd5enqdHtwWqJLBa2zxRlQi9qQVlLBEiLlswAm4MSXwBUzMebgKSWWo76cXqPGT15Mm/SERnSp4ElRPPjVus/HaK0mgacT7NrGwijS1IvLGlCnRHA5FMMn4uk8u5JoSKhkKRqzh4pVn2LMSr7kz/sEcp3noE5xm226XmYggN8Xl+6uU/VwVa25O11ojnNIkhgSbJoScJYuET8wS+YilpcpM6t9S2Z35mOpU2wolsj4+VoQNjzjltuspwx+PfvTuAFphtdc034QFLeFKJ548ODBly9fild7VIUKNHny5Enx1r9///7w4cNv375Zap6OYm/fvm0pPFvm5ubm9evX/iU5c9KUnzOlf//996dPn8b5fo6Wqt9++82//e3bt8+fP3dltPdQ15YEVt91u9amqfzff/89JZSju/TnclyFWQmdRepPMty5c0c3+hsh5QjFUm1//PGH1O2uOjEmwfaPakkipU+C+VKpRan40aNHrultCcmvepzY2yppcJe0I87++Knd6KtXr168eJFuRRqR2X727Fm6WPqqVKBDmXioyHPSzErfm7jKlNHMrTFlxFzz7tOnTwn4uqSBkVg3/HvjlVAr7b179/wyp01//Pjx559/Toinsa0OJgqc81Lv01/yO3MpwtMKrxwlJou5Gbvm1L/W8m6urXQtfv36VdZckmicx+ueK7YhIcHkafiCaQ1fcio21K9bBpv7Ml7SRQKF1K0COx1arQBSRNrN2O+yxr2oNwumtqa5oPGmgaccZ26mETiVMVqBWPiyOSxoaZ5HqRI/TZPFTZxJR7lbmytvjdOj+uRXf/jhhyUJtaLqENw/IphK2v3qpZr9fLkiOruYdULUutZMv3DxtKzq+/fvV6t1h2+xsy1K+/fFFtMgISsBYQHMWgDBlYVrdXLFBSzTQQbrtCc/kr/S1m9idZSnFGvqCjmrG7QiByyyLLKD/gYttrNGaxUrZdqSa9j4M1fH2js3lWrIKNLYBjQGvpQDriUyo+b3bss262WwY7qJw5Cd2qziY2/sThdXPiRh0+S7XtPEyT1km51uxA/MYlFm75aXKVNpykwDpjvzMTvO2VBMWKoeuUzb5+kJo5rzn5VsWMNxA9zhmDvuUM4UFOFyZkf7aqZ0pL/poCPQlBaTxIPgY8MI6767V8N3FVxHBfS4JR0hvvmqRqHx2xLCpXG2TRJ9AVf3+sA1XhWIkxBbJ4x++aW06tF6NKvutKiKqV+qs3a+ZE50XGegtQVYqr/Ut4c1qGY1stTugfmindBF8Usa88FEmO27ymjKCGOuALpribyepObWFpRnysTKKjVlhHpJcX6jWhUDpcQf45Wz+Be24kbL5miF9HsdpNOGo6wkZWvrevqnlRLoqOBHyzIoW1+wxXRVNYbfYHNf6lgdLSoga5U7vzQYYmcy1te2yi3CrPYrFqZ4jmVGWPqyvwwL2k7l1lAlflqslA1+mlRzza3x/mXhwBpi1U85WrenuRa8I3m6uvlkw++p5l3sezt52uw0jSPWF1treGzUVI+64xczpoXXuMOttythAXSjziUSCyC4HCWXSOAyToSgGJ6SY7stUcNTCnR0nY+rZkIb0m3rvxjOOk6zx4+rYmQNlSJz1iiSP1TGM6B+79JpcKX5DHm1a1u2RyODHdNNKIbs1B4tH3hvd7qYtfVLVnvzLjs+8tWOVatQQlOJnbgvnuohfsAHsiddxAGTTjWoLBNhj6il7m1zquPGedeWl3OGeNSVmjLTCLHMmpOHELChmFQZD5U2ObP7dLf+LCVwA9pox29FrsuSOpR/bBgh0b2+plbS6UDVhI6Nl+Q9r0jgXbb76DLnWiziR0eqQcvBqmwWW+XJ9f8kV4nhavw/vP79UMTVkGY1nPboLhasas42e7Y6ehMF7CuvNCKY6XN2XVWZhFekCVjkSSpTJh6HRaaMGyo6aIibCHKkTal7dv1Ufvxkvf3wdt3ZnEhMEHVwc7UnuTHRu0DXp5r+sR0PpK30cXaoB6rsPbpX3Rlv7mvlsQwJdXy/jfMb0vmFZcwEQ8j48ahZ4HewXu+MEIJiLGi+drLSNVSJnxarYLOfpqUprm0pZ4ytcTC7+/q4pBp/D6V07CfrRmVqKfNLWvquKSz3I2G+S+2/LMIktoE+maAqdWF2w67ajDtH1aCZMluJ3+6UFuRAgLIfWQBj5okFEFxZuPaMVTylGLUxp4antEeVvd9r2Z3Z1/+JhoIPZg2QTMMsrtnCxvEQF0sscbOtz2YaRQruHcyABr1LfARXAs7Ylzq1ZTuVkvDz3YrU3RH9kJ3aqeijbu9RFxc8JGHT5JY7lyjigGWdJLimD0y0f8DaqeVlysSjtMiU8U1Vj+bDl58NxUQjHiptcvasZrgBbXQ0taJdhj9xgrTdRhSX+X+ncCBN2Y/GxwzFO1apwtVY1f305FQZv+7m+ihDovmsxz8y27pdf0rogE/SqqqlMAjLd0dcd7bp0YILV8Pp0SV2uhoaCRbfwjV3nkTWmHSDc09CkyVrumk2aS4Ir3SkG/Wv0rOPqAOqKqy29ojq7mXKBGz1ceeUcWxdwvLQZRJD2tcYmAbD0jpZXDwnZ9WERmyMespZelBUVZ7ilfc4/ZcM+pKmSuVbli9Z/FLNrdaTfmfAnqEy3tyXydAStIrUFYhtnHLsA09t1dPOpFm7MK5TxROWGbFnHG64lwVtm5ZrqBI/LdbFHkcod2yrdTlm/W6NN0z/89wSq145syGqCWsr11p+daBB9VEjQZNLJkYV6qoG1eoWrOD+ywLZaG1nq0ocCKpaXXVHPQ6FcpSv0T6LPc5sQ4MFMCafWADBlYVrdu7YM3OtyRlOfnB67frtqKRWb6NmtcJrndcuW7fI/E1eq7OGMoVa2GerUmZiR2a0VvH0nM1JLHF2pRhFmq1wGAM627vZTHDNYrlIZo+2bL9qEhuHYF3q6Ih+yE7t1/UhNfSoi9ylQDOl60MSNk3BWqePOx0w+Zb2k4S49QNz5P02Xihyp5v88PjZyurhlZAWPLFhysRDdOeUmR11PZoP1xE2FBOKeKi0ydHgcbrYkMhdl9Qp3IBtmtWSnlBQ4ixiW3P2u/53Cick239pKdrJLuKpSlrCVfdDUw2anBoWs+d0+4FIKYmTviX55V7Ym1YT8iGWqvLzcTViqptdDam1U7/cQdAJtT882qQ13eyumBPVmJBGjHPB2FmmTEx+85RJMC81m9rvOROdyr205OXn1nPm8n1N/0peQTynghxRWlXiGNG96uaQc1+GI8uLCwaA5aOWi7LGbmnIHTULfAiWGbEkf9V8FjRfTZZ0DVXip8Xk9/tp0tRFtsZVl4jalceqT+zsZG0tTzjiOi05xfdfFnRLbnMg8FJVWjoqbeS1z62x1s12hAUwULc+JhZAcGXhmh1yuZl4SjHzdE6z1SNXlb2Xr3cCuRoZYLRW6YHhriaWOLuOjCItVRTi62cAABPLSURBVDiGAV3qXZwPrpjJ1XL6smVFtDPkMd2QnSqi7vaVdKoLLQUXOSRh0+T8LpfY7ICVGu1OkvaJxClTvdWjL8vLlImH5eYpkx5UpSZU+xACNhSTZuOh0iZnZ3TvJDxuQANlXTe6V7ZWXqb+lFDkh/6mL51r1Zv+ZGmmPw3E+C+9dG67GrfyfyL87///J9f/vhVGfxJYkutPXdB809VtjW6+SwIUfMyjoFtVuFkYdX81XDu3CTFvMANnmzjztNygo1V7rALSvpSoKbChft0yzZ1pvqgeN0E0NVS5BmqRZ7TtZ5mjUXa6yScTK1d5qQRTJp7OGn6l8Ab1aJCvLnqxPFOOVhjdHlTY10dNxrh37TcbbaB1Mf2Pimu0WA0BjEdLpZwGZmLIuS89yqHdvKbNalO1qU7LCCk1kY+aBX73W/Z3GzcWNF9fiXQNVeKnxcAL+mllx3buvjWYjzJGqyvqziaCFk/+MVC9rMOqwHusbdDc9LHS/mu1IyqgcT4rUpCZrkqDylhPUG38UXtzzZd0c8WvsgDGikgsgODKwlV2uJa1JpVWHpzesko/W23yQvWgocgh6jSVtOxrVVntZikrMzWaWOJWJXEFjCK58rOJ3g3obKdmM8E1i+WamV3YsoKq2bNxOO0R/ZCdKqj0llX1q4uyS8HOE4wahyRsmkptmlZdCBXQcJISNx+W6kb9SWX6Uz2aVqpQR0PED8RKVE6lXaTgzzbXIFPWNrFua+/TQIbZJjS2E4LtvNSj+VhdDSaMaTID7L9mR0uDzCLRvU47uAH1VHbmNe0HjYB6PafmUgQ+fvz46d+/L1++5Nap8ff06VOtF/fu3cu9Ny7/9evX3377TWJ8+/dPBVT/w4cPdZIok1CkibhRchIE/vjjD+lX2pgtI+3IbXr27Nns1RqZkkd2XSNEA3ZJqkS7Evj79++JArUvqXWZw2m6/f3337nNaRZIHZoOt2/fzr2X8uckoCGtIfH+/XvjeNYYfvHixc3NzTm7kyXVo0ePNBfcLeqaIAw8tpn+TtckRGDUuS9HbrJx+neDmdM6IBs3/Y3h9S15HTqRnJ0IvfT6ggvaqKqcHYcXz2RrfMIBoLXRucrynJ88eWIUUtZWxwu6ZYNJUhMKjZJJ0hZMXquxxRrF1F9tFlZrthy+TectstG5Jz/OQGs3OrC7vgqZAhAwEsBTcqB6d3pdR3pMTFvODWv+1FkZQVlABQcYdyhGa6XKZVPu3Lkz/atW3EelXX4RW2MUCQM6aRxcPU7zqjJfzZYNeUw3ZKeqDvt6lXetCw5J6g2M3mvWwCZ+oKASr2Z5C6IbuKq+zAcbiiGHIm7AkGpd6hTRvUtkzpsvO6EnZwqg1L/602MwHcW6h2E6cZvO2vSvHnTp+3bGM77zdhjJlgm8ffv2+fPnS9cV0v3q1aulqw3yJ09XTzp1VG1v7nCxnah6tqqnqrNzTRNNxXSorYmmWaZ/FeP+4MEDdy+J8QhMIXFadaevNwQLrwaARoJW3WNjC8pi1xTWg6IpBFBd03dtr2NQmP5lx1LXtQ089xPjXCrzH+JOZg6vstORnFA0/kynOkVsR4CtsUNxbOL333+X0ygZFKqrk+INwkzWdnKz5W/7nrZq8xcrmST9ySTJ/S4SWrRB2uCWgofjrmb54XLCl7aiU3CVOAjCROM6XrpDRAICpQjgKZUiST17CMilcWu+O+1Xhf6B/7T4a+XfduAvayXL4izIlIg/trStGNCsMQOuLFxXK3wpWzZtHAY7oh+yU51Ow951wSFJpwOvhtjED9Sg6uq8lOV1vSaRINCF+WBDkdDgGJdwA8bQY6IXRPcm4HAJAqcmkHbNs96ZVLuf8mn0oPf169fGhvT7ETyeNLKiGAQgAAEIQAACEIAABCAAAQgcRaDG4fhRfaFdCEAAAhCAQDMCGNAs1ODKwkVhCEAAAhCAwJUJED9wZe3TdwgsEWBDsUSGfAj0QuA/vQiKnBCAgE8g7ZrrfQ+y0H75Y9MK1dVbhPUGJv1mnEUSexywpTbKQAACEIAABCAAAQhAAAIQgAAEIAABCEAAAhCAAAQgAAEIQAACEIAABEYlQPzAqJqlXxCAAAQgcHECRPdefADQ/S4J6LXqz58/XxL9w4cPDx48WLp6YL5+3E2/2aqXCq/KoBf9rpahAAQgAAEIQAACEIAABCAAAQhAAAIQgAAEIAABCEAAAhCAAAQgAAEIQODiBIgfuPgAoPsQgAAEIDAwAaJ7B1YuXRuWwNOnT5f69vLly0ePHi1dPUO+XiqsVwuvSqIvF66WoQAEIAABCEAAAhCAAAQgAAEIQAACEIAABCAAAQhAAAIQgAAEIAABCEDgygSIH7iy9uk7BCAAAQiMTYDo3rH1S+8GJPDs2bNv377Nduzu3bs3Nzezl06VqVcLr77B9/3796eSGWEgAAEIQAACEIAABCAAAQhAAAIQgAAEIAABCEAAAhCAAAQgAAEIQAACpyJA/MCp1IEwEPj/2rv/o7Z5MADAxzdBYITQCUJGIExAGYF2AsoIsAHNCMAEkBFCJigZAbIB33vlLpf2YtXOL9vRwx+5RJKlV4+4c4xfCwIECBDYrIDs3s166o3AdgXe39+Hw2HRGHd3d0VVTSuPHXyvrq4SUY1Go0StKgIECBAgQIAAAQIECBAgQIAAAQIECBAgQIAAAQIECBAgkLOA/IGcV9/cCRAgQCAHAdm9OayyOe6PwPX1ddFker3eYDAoqm1geWIun9E+Pz83MGwhESBAgAABAgQIECBAgAABAgQIECBAgAABAgQIECBAgACB2gUS99zlD9S+OgIgQIAAAQLrC8juXd9QDwR2J5DYuPfi4mJ3cWxipMPDw/T2vZPJZBPj6IMAAQIECBAgQIAAAQIECBAgQIAAAQIECBAgQIAAAQIECOybgPyBfVtR8yFAgAABAn8KyO7908MnAg0WSO9le35+3uDYl4eWzkgej8fLD1NKgAABAgQIECBAgAABAgQIECBAgAABAgQIECBAgAABAgQyFpA/kPHimzoBAgQI5CIguzeXlTbPPRAYjUZFs+h0OsfHx0W1jS0/OTmJyIvCm06nRVXKCRAgQIAAAQIECBAgQIAAAQIECBAgQIAAAQIECBAgQIBAtgLyB7JdehMnQIAAgXwEZPfms9Zm2nqByWRSNIdut1tU1fDyfr9fFOFsNiuqUk6AAAECBAgQIECAAAECBAgQIECAAAECBAgQIECAAAECBLIVkD+Q7dKbOAECBAjkIyC7N5+1NtPWC7y9vRXN4ejoqKiq4eWJvXsT8234pIRHgAABAgQIECBAgAABAgQIECBAgAABAgQIECBAgAABAgS2J5C4ny5/YHvseiZAgAABArsUkN27S21jEVhLILGXbXv37m3vdcVaa+lgAgQIECBAgAABAgQIECBAgAABAgQIECBAgAABAgQIECCwqoD8gVXlHEeAAAECBFojILu3NUslUAIJgcRjeYmjGl4l8bfhCyQ8AgQIECBAgAABAgQIECBAgAABAgQIECBAgAABAgQIEGiagPyBpq2IeAgQIECAwGoCsntXc3MUgRoEEhv0TqfTGgLaxJCJyDudziZG0AcBAgQIECBAgAABAgQIECBAgAABAgQIECBAgAABAgQIENgrAfkDe7WcJkOAAAECBJYJyO5dpqKMQCMFer1eUVyTyaSoquHl4/G4KMLT09OiKuUECBAgQIAAAQIECBAgQIAAAQIECBAgQIAAAQIECBAgQCBbAfkD2S69iRMgQIBAPgKye/NZazNtvUA62/Xh4aF1M3x5eZnNZkVhp+dbdJRyAgQIECBAgAABAgQIECBAgAABAgQIECBAgAABAgQIECCw3wLp++nyB/Z79c2OAAECBDIRkN2byUKb5j4IDAaDxDSGw2GitplV6ZjT823mjERFgAABAgQIECBAgAABAgQIECBAgAABAgQIECBAgAABAgS2LZC+n56+F7/t2FbrPx1zer6rjegoAgQIECDQcAHZvQ1fIOER+EPg8vLyj88LH0ajUWyFu1DQ9Lfv7++Jb+eJmTZ9YuIjQIAAAQIECBAgQIAAAQIECBAgQIAAAQIECBAgQIAAAQJbFkjcVZc/sGV73RMgQIAAgV0IyO7dhbIxCGxK4OrqKtFV4rt74qi6qtLRpmdaV8zGJUCAAAECBAgQIECAAAECBAgQIECAAAECBAgQIECAAAECTRBI31VP35FvQvyLMaSjTc90sR/vCRAgQIDAPgnI7t2n1TSX/Rc4Pj5OfG2dTCa3t7etUHh4eHh8fCwKNb64x0yLapUTIECAAAECBAgQIECAAIEmCMxmsyaEIQYCBAgQINAuASfQSuuFqxKXxgQIECBAIDcB+QO5rbj5Eqgq4IKiqpj2BJomcPDx8dG0mMRDgEBa4PDwMHECfnp6GgwG6R7qrX19ff3y5UtRDJ1O5/39vahWOQECBAgQIECAAAECBAgQaIjAyclJPGf7z2D88e2fRBoQIECAQFYCTqCVlhtXJS6NCRAgQIBAngLyB/Jcd7MmUEbABUUZJW0INFnA3r1NXh2xEVguMBqNllf8Lj07O3t5eUk0qLcqMnf7/X4ihvTsEgeqIkCAAAECBAgQIECAAAECuxRIPHm7GEY847r40XsCBAgQIJC5gBNopV8AXJW4NCZAgAABAnkKpO+wyx/I87fCrAl8Crig8JtAoO0CsnvbvoLiz1Egnq25v79PzDzSZx8eHhIN6qqKtONut5v49nB3dxezqys84xIgQIAAAQIECBAgQIAAgZIC8fDqdDot07jM/r5l+tGGAAECBAjsgYATaKVFxFWJS2MCBAgQIJCtgPyBbJfexAmkBVxQpH3UEmiFgOzeViyTIAn8LfD169dIhP27dOHzxcXFjx8/Fgrqf/vz589IO06k9t7c3Hz79q3+QEVAgAABAgQIECBAgAABAgT+JZB+7Hbx6PItF4/yngABAgQI7KVA+dNi+ZZ7CfU5qfII5VvuMZepESBAgACBnAXkD+S8+uZOoEig/GVC+ZZFYyknQGBLAgcfHx9b6lq3BAhsWyA26I0s3sQop6encQ4+PDxMtNlNVaTtDofDxFiRrCy1N+GjigABAgQIECBAgAABAgSaI/D6+pp+fvWvUJ+engaDwV+FPhIgQIAAgdwEnEArrTiuSlwaEyBAgAABAiEgf8CvAQECcwEXFHMKbwi0WsDeva1ePsHnLhBP4I3H406nUwQxGo2Ojo5ub2+LGuygPC4hjo+PE6m9EX/c5pTau4O1MAQBAgQIECBAgAABAgQIrCkQ/88urrIrpfbGiGdnZ/EPduJP6muO7nACBAgQINBSASfQSguHqxKXxgQIECBAgMBcQP7AnMIbAjkLuKDIefXNff8E7N27f2tqRtkJxIk5dvCNRN7EzCOD9ubmZscZtM/Pz9+/f59Op4nAer1eRN6E3YUTQaoiQIAAAQIECBAgQIAAgXwEInn37e3tc76z2ezzTZTE5W18TF/k/lMpLs+7v3/iWdx54/lTu9fX1y6Q5yzeECBAgEC7BJxAK60XrkpcGhMgQIAAAQKVBOQPVOLSmEAbBVxQtHHVxExgNQHZvau5OYpA4wRii9zLy8v5fcel8cUNxGgTP9u+WRjBRDLxZDJZGsa88O7ubscJx/OhvSFAgAABAgQIECBAgAABAksF4pI5fXG99KiNFP769Sv++81GutIJAQIECBDYsYATaCVwXJW4NCZAgAABAgRWEJA/sAKaQwi0RcAFRVtWSpwE1hf4b/0u9ECAQBME4r9sxAZCkbmbCCYaxD5AsT/QYDCIb/OJlqtVRZ8RxsHBQewlnE7tPT8/j32PpPau5uwoAgQIECBAgAABAgQIECBAgAABAgQIECBAgAABAgQIECBQJCB/oEhGOQECBAgQaJGAvXtbtFhCJVBKIP7RRqTwDofDMq1PT097vV6/34/XFfYHirHG43Ek8o5+/5QZMfJ6Y1vfFcYq07k2BAgQIECAAAECBAgQIEBgTQFbX6wJ6HACBAgQyFPACbTSuuOqxKUxAQIECBAgsI6A/IF19BxLoJkCLiiauS6iIrANAdm921DVJ4H6BeI7eiTRRo5v+X8n2ul0Is232+3Gm9jfd/E19tmNfhZfYxvgyOut1HnsKxw/8nrr/+UQAQECBAgQIECAAAECBAgUC/jjeLGNGgIECBAgUCjgBFpIs6wC1zIVZQQIECBAgMAWBeQPbBFX1wR2LuCCYufkBiRQm4Ds3troDUxgNwLPz8+Pj4/39/flM3E3GFikCMf2wBcXF/GPPzbYra4IECBAgAABAgQIECBAgMCWBPxxfEuwuiVAgACB/RZwAq20vrgqcWlMgAABAgQIbFBA/sAGMXVFoC4BFxR1yRuXwO4FZPfu3tyIBOoReHl5iRzfyPSNbXe3HUFsAHx+fh5JvScnJ9seS/8ECBAgQIAAAQIECBAgQIAAAQIECBAgQIAAAQIECBAgQIBAeQH5A+WttCRAgAABAnUJyO6tS964BGoTeH19nUwm4/H483Uje/rGHr39fr/X68VrbNYbzwnVNj0DEyBAgAABAgQIECBAgAABAgQIECBAgAABAgQIECBAgAABAiUE5A+UQNKEAAECBAjUIyC7tx53oxJolEA8lhfJvrGnb/xEsm+8vr29RYSLib+Rv3t0dPTXa+zRG+m8Nuht1GoKhgABAgQIECBAgAABAgQIECBAgAABAgQIECBAgAABAgQIrCYgf2A1N0cRIECAAIGNC/wPXekQJR+tu3IAAAAASUVORK5CYII="/>
  <p:tag name="POWERPOINTLATEX_PIXELSPEREMHEIGHT#5C6D626F787B54616E67656E7476656B746F7265726E61207370E46E6E657220757070206574742074616E67656E74706C616E7D20" val="183,3333"/>
  <p:tag name="POWERPOINTLATEX_BASELINEOFFSET#5C6D626F787B54616E67656E7476656B746F7265726E61207370E46E6E657220757070206574742074616E67656E74706C616E7D20" val="38"/>
  <p:tag name="POWERPOINTLATEX_REFCOUNTER#5C6D626F787B54616E67656E7476656B746F7265726E61207370E46E6E657220757070206574742074616E67656E74706C616E7D20" val="3"/>
  <p:tag name="POWERPOINTLATEX_CACHECONTENT#5C6D626F787B54616E67656E7476656B746F7265726E612073705C22616E6E657220757070206574742074616E67656E74706C616E7D20" val="iVBORw0KGgoAAAANSUhEUgAADvoAAAClCAIAAACoIFxOAAAgAElEQVR4Aeyd4dnWNhKuT/baAgIlQCoglBCoACghUEE+SgAqAEoAKgBKIFQQKCHZDnKeja+jo5VkeWRLsi3f3w+QZVka3aORRvbY7w9///33/+EPAhCAAAQgAAEIQGA4An/99deff/75n//85/v371Ni+vfRo0cPHjwYrrt0CAIQgAAEIAABCEAAAhCAAAQgAAEIQAACEIAABCAAAQhAAAIQgAAEIACB+gSS4QcKRXj+/PnPP/9cvz1qhECKwL9TmeRBAAIQgAAEIAABCByXQHIjEYc1z3Xg3r17c6fIhwAEIAABCEAAAhCAAAQgAAEIQAACEIAABCAAAQhAAAIQgAAEIAABCEDgIgSS4QeKY1YEgv9VtTkav/7669wp8iFQncBCuPPjx4+rN3nZCn/55ZenT59etvt0HAIQgAAEIACB1QTkkvnbidX1cCEEIAABCEAAAhCAAAQgAAEIQAACEIAABCAAAQhAAAIQgAAEIAABCEAAApcloN+Cdj8TfVkIdPykBHLhzorc//Dhw0k7dkyxCXc+pl6QCgIQgAAEIHBwAp8/f9arkwcXEvEgAAEIQAACEIAABCAAAQhAAAIQgAAEIAABCEAAAhCAAAQgAAEIQAACEDgyAYUfHFk8ZINAhkAu3FlR/JkrOVVKgCilUmKUhwAEIAABCEAAAhCAAAQgAAEIQAACEBiYwLdv3/QzJrdv375z586tW7fa9VSfdVBDutuphu7evduuIWqGAAQgAAEIQAACEIAABCAAAQhAAAIQgAAEIAABCECgBYF/ZSolPDcDZ8UpwsdXQOMSCEAAAhCAAAQgAAEIQAACEIAABCAAgcEIKMr58ePHim/+6aefHj58eP/+fUU8Kwr55uZGccl1O6s6VbPqVytqSy3+8MMPal0y1G2I2iAAAQhAAAIQgAAEIAABCEAAAhCAAAQgAAEIQAACEGhHIBfurE+etGv4gjXD84JKp8sQgAAEIAABCEAAAhCAAAQgAAEIQAACPgHFHyvm+MOHD8GnFnTr7NWrV/r68qdPn/zyq9OqRxHVqjO+KafWJYMkWV05F0IAAhCAAAQgAAEIQAACEIAABCAAAQhAAAIQgAAEINCTQC7cma8R19VE8AinbuXUBgEIQAACEIAABCAAAQhAAAIQgAAEIACBgxPQZ5UVf5wRUjfQ9A3mN2/eZMpYTr1//1715G/HSZIHDx5YaqMMBCAAAQhAAAIQgAAEIAABCEAAAhCAAAQgAAEIQAAC+xL4d6b5/POAzIXTKX2Lxf/78ccfla8fjtS/Lq0vrMT16DcrFWmt1qd/P3/+/Pbt27iYPefXX3/95Zdf1Khan/6da1d1TkHeU9+dGPoGjPvbiMUuNiUhAAEIQAACEIDARMD9oveUkIsiz0Q+yZcvX75+/SpnCVAQgAAEIAABCEAAAhA4PoGXL1/qs8oWOZ89e3b//v2ff/7ZUjgu8/vvvz958iTOj3PkS+sbzxIsPkUOBCAAAQhAAAIQgAAEIAABCEAAAhCAAAQgAIHxCPz9999Tp+LwA90vVQTCeF2mR8MQ+MEN37hLT58+LY0zVlTx9Lf6aUQsxpSzQhhdqOBmhQHdvXt3rtoV+d++fZviit69e1ca+vzHH3/UFWaF/FwCAQhAAAIQgMBgBLQJefHiRf4jeX6XX79+Lc/KzyENAQhAAAIQgAAEIACB1gR0S+2nn36yt6LPKOgSe3m/pO5MFt2U55adT480BCAAAQhAAAIQgAAEIAABCEAAAhCAAAQgcFkCpeEHHz9+5Df0Ljta+nf8X5kmp+8cZwq4U3r8oLgZlf/06ZM+iFI91lkN6Scsp29Cu0YtiefPn1cPL1aF+tlNySPbViy1Ph1tkWQqUxoeba+ZkhCAAAQgAAEIXJaAfrZCn6PTi1iXJUDHIQABCEAAAhCAAASOT8D+et7UF/2eyfv371f0S/cni2Kd1USpbCuk4hIIQAACEIAABCAAAQhAAAIQgAAEIAABCEAAAscnMIUfKBb0+KIi4QUJ5MKdLbG5CnRWbI0+taJvBGqsNyWo70aX1v/o0aPSS4rKK7Bbcc+K8zYGPdsjyIvEoDAEIAABCEAAAhDQ61itPR8gQwACEIAABCAAAQhAYDWBFa/nrbhE4n348KFUyHUNlbZCeQhAAAIQgAAEIAABCEAAAhCAAAQgAAEIQAACpyCgWNAVsZqn6BpCnppALtxZ31DJ900xvgp0VmxNvlits/fv3y+tqvqnnZMCKM5bQc/60rOCv5MFXOYiUleSBAQgAAEIQAACECgloN+1KL2E8hCAAAQgAAEIQAACEOhAQD+SZvmwQiDJ58+fgxzL4YqrJJsktFROGQhAAAIQgAAEIAABCEAAAhCAAAQgAAEIQAACVyBg/PzrFVDQx+MQyIU75z9FrC+WK8a3Z09+/PHHns2VtqUvPSvi+d69e5kLVzzXydTGKQhAAAIQgAAEIOATkDfiH5KGAAQgAAEIQAACEIDAQQjkbzPOCbnuTtq6zw2su2pOcvIhAAEIQAACEIAABCAAAQhAAAIQgAAEIAABCJyaAF93PrX6RhX+35mOZZ4oKNZZXyzPXNvi1O3bt4uq7R8erc886/sxMvWvX78mRV33aCdZFZkQgAAEINCCwM3NjatW8/mDBw/cIQkInIKAfmuCQI0VmsL2V0DjEghAAAIQgAAEIHBMArolmLmrOSdz/xuJc5KQDwEIQAACEIAABCAAAUdgyPuWQ3bKqexcCXRxLn0hLQQgAIGDEGD5OIgiOoihSMgOrdAEBIoIzIY7Z37AUR8q7x/rXNSrHQvLzt+9e/fTTz8lZSD8KImFTAhAAALHIfDq1SsnjB6QE+7saJA4CwHCnddpCttfx42rIAABCEAAAhCAgJHA3bt3jSX9YnJu/UNjWlfNfYkgU0PpdxYyVXEKAhCAAAQgAAEIQAACtQgMed9yyE7V0njnetBFZ+A0BwEIQGAMAiwfY+jR2AvCD4ygKNaNwL/mWpr7DrEG8Zs3b+auIl8E9PxGEc9JFCs+LZOsh0wIQAACEGhBIPOqT4vmqBMCEDgIAWz/IIpADAhAAAIQgAAExiZw79690g6u+7XEFVfphiefKinVDuUhAAEIQAACEIAABFoTGPK+5ZCdaj0SGtWPLhqBpVoIQAACYxNg+Rhbv3Hv+E28mAk5+xKYDXeeC8x98eLFvhKfovXHjx8nH+HMBZGfolMICQEIQGB4AszSw6v4Ch1kv7FCy9j+CmhcAgEIQAACEIAABEoJPHnypPQS/cRc6SUqv+KqFZesEIxLIAABCEAAAhCAAAQgUERgyPuWQ3aqSK3HKYwujqMLJIEABCBwIgIsHydSFqJCYEgCs+HO379/jzusEF4F8sb55MQEknHhSarxteRAAAIQgMAuBOZe9dlFGBqFAAS6EcD2u6GmIQhAAAIQgAAErkzg5uam6N28R48e/fzzzyuI6YfXdK39Qkkl2ezlKQkBCEAAAhCAAAQgAIE+BIa8bzlkp/qMh+qtoIvqSKkQAhCAwBUIsHxcQcv0EQJHJjAb7px8G+P58+dH7syhZHvw4EH8gWcm/UPpCGEgAAEIBASSa19QhkMIQGA8Atj+eDqlRxCAAAQgAAEIHJPAu3fvjIIpBPnt27fGwnExXXvnzp04P5ljlyp5OZkQgAAEIAABCEAAAhBoRGDI+5ZDdqrRAGhdLbpoTZj6IQABCAxJgOVjSLXSKQiciMBsuHP8HWI9ZuDTzkWq5Xcwi3BRGAIQgMDuBHgpZXcVIAAEdiGA7e+CnUYhAAEIQAACELggAX0dwBJbrJuQX758uXXr1mpEuvbjx4+WiOfXr19LqtUNcSEEIAABCEAAAhCAAATaERjyvuWQnWo3BprWjC6a4qVyCEAAAqMSYPkYVbP0CwJnITAb7hxPT0+ePDlLrw4iZ5LYt2/fDiIeYkAAAhCAQEBAD9SDHA4hAIErEMD2r6Bl+ggBCEAAAhCAwEEI6GMK8r4ygci//PKLvsJw9+7djQKrBjX06NGjuXokg0Kinz59OleAfAhAAAIQgAAEIAABCOxLYMj7lkN2at9xsrp1dLEaHRdCAAIQuDIBlo8ra5++Q+AIBGbDneOPz2ceDxyhJweUQR+S0ROaQLA4jjwowCEEIAABCOxFIP5lg70koV0IQKAnAWy/J23aggAEIAABCEAAAj///LM+B6DPPOtmo4t7VkK/k6bnJZ8+fdryXWcfr+p5//696lTNql8fjdZZJdSuWpcMfNfZx0UaAhCAAAQgAAEIQOBoBIa8bzlkp442cozyoAsjKIpBAAIQgIBPgOXDp0EaAhDoT+Dfc03G0xMPAOZYZfIV7vz582e/QBxH7p8lDQEIQAACOxKI174dhaFpCECgGwFsvxtqGoIABCAAAQhAAAKOgD7zrD932C6h6Oo3b960q5+aIQABCEAAAhCAAAQg0IjAkPcth+xUowHQulp00Zow9UMAAhAYkgDLx5BqpVMQOBGB2a87Bx8hjr9SfKJO7ihqzI15f0d10DQEIACBPIGvX7/mC3AWAhAYkgC2P6Ra6RQEIAABCEAAAhCAAAQgAAEIQAACEIAABE5NYMj7lkN26qTDDF2cVHGIDQEIQGBfAiwf+/KndQhAYDbcOfgIcRy2CzsLAX0/ZvqhTFc4iCN3+SQgAAEIQGBfAn/99de+AtA6BCCwCwFsfxfsNAoBCEAAAhCAAAQgAAEIQAACEIAABCAAAQhkCAx533LITmWUeORT6OLI2kE2CEAAAoclwPJxWNUgGASuQ2A23DmIyr137951oNTt6Z07d/wKgzhy/xRpCEAAAhDYkcCXL192bJ2mIQCBvQhg+3uRp10IQAACEIAABCAAAQhAAAIQgAAEIAABCEBgjsCQ9y2H7NScBg+ejy4OriDEgwAEIHBMAiwfx9QLUkHgUgTS4c7x2xhBzO6lGG3s7P379/0avn//7h+ShgAEIACBgxD4/PnzQSRBDAhAoCcBbL8nbdqCAAQgAAEIQAACEIAABCAAAQhAAAIQgAAELASGvG85ZKcs2jxgGXRxQKUgEgQgAIHjE2D5OL6OkBACwxNIhzvHXyC+e/fu8CwadTD4MHbw2exGjVItBCAAAQiUEsA1LyVGeQiMQQDbH0OP9AICEIAABCAAAQhAAAIQgAAEIAABCEAAAiMRGPK+5ZCdOumoQxcnVRxiQwACENiXAMvHvvxpHQIQEIF0uHPwBWI+7bxlrAT04lDyLZVzLQQgAAEIVCGgnzX4+vVrlaqoBAIQOBEBbP9EykJUCEAAAhCAAAQgAAEIQAACEIAABCAAAQhchMCQ9y2H7NRJByS6OKniEBsCEIDAvgRYPvblT+sQgMBEIB3uHHyBOPg+MeyKCNy/f98vH4SS+6dIQwACEIDAXgR4DXEv8rQLgX0JYPv78qd1CEAAAhCAAAQgAAEIQAACEIAABCAAAQhAICYw5H3LITsV6+4UOejiFGpCSAhAAAJHI8DycTSNIA8ErkkgHe4cfIE4CNi9JqnVvb5165Z/bRBK7p8iDQEIQAACexHANd+LPO1CYF8C2P6+/GkdAhCAAAQgAAEIQAACEIAABCAAAQhAAAIQiAkMed9yyE7FujtFDro4hZoQEgIQgMDRCLB8HE0jyAOBaxJIhzsHXyC+c+fONenU6jWfx65FknogAAEINCLw7t27RjVTLQQgcGQC2P6RtYNsEIAABCAAAQhAAAIQgAAEIAABCEAAAhC4JoEh71sO2amTjk90cVLFITYEIACBfQmwfOzLn9YhAIGJQDrcOfgCMdG6G4dL8Hnsb9++bayQyyEAAQhAoCKBT58+BQtfxcqpCgIQOCwBbP+wqkEwCEAAAhCAAAQgAAEIQAACEIAABCAAAQhclsCQ9y2H7NRJhyi6OKniEBsCEIDAvgRYPvblT+sQgIAjkA53/vPPP10JJe7evesfki4l8OOPP/qXEFTn0yANAQhAYHcCb9++3V0GBIAABPoTwPb7M6dFCEAAAhCAAAQgAAEIQAACEIAABCAAAQhAIE9gyPuWQ3Yqr8fDnkUXh1UNgkEAAhA4MgGWjyNrB9kgcCkC6XDn79+/X4pC687euXPHbyKIJvdPkYYABCAAgc4E/vrrrw8fPnRulOYgAIHdCWD7u6sAASAAAQhAAAIQgAAEIAABCEAAAhCAAAQgAIGAwJD3LYfsVKC4sxyii7NoCjkhAAEIHIoAy8eh1IEwELg4gXS4s//54SBU9+K81nU/YEg0+TqMXAUBCECgBYEXL160qJY6IQCBgxPA9g+uIMSDAAQgAAEIQAACEIAABCAAAQhAAAIQgMAFCQx533LITp10cKKLkyoOsSEAAQjsS4DlY1/+tA4BCPgE0uHO/ueHg1Bd/2LSRgK3b9/2S/rR5H4+aQhAAAIQ6ExAryG+evWqc6M0BwEI7E4A299dBQgAAQhAAAIQgAAEIAABCEAAAhCAAAQgAAEIBASGvG85ZKcCxZ3lEF2cRVPICQEIQOBQBFg+DqUOhIEABNLhzn487o8//gimjQSCkHE/mnxjzVwOAQhAAAJbCDx//nzL5VwLAQiclAC2f1LFITYEIAABCEAAAhCAAAQgAAEIQAACEIAABAYmMOR9yyE7ddJBiC5OqjjEhgAEILAvAZaPffnTOgQgEBBIhDvrtQy/UBCq658ibSRw69Ytv+T379/9Q9IQgAAEILALgW/fvr19+3aXpmkUAhDYkQC2vyN8moYABCAAAQhAAAIQgAAEIAABCEAAAhCAAASSBIa8bzlkp5LqO34muji+jpAQAhCAwAEJsHwcUCmIBIGLE0iEOwffHr59+/bFGVXpvv+RbP/j2VUqpxIIQAACEFhB4MmTJyuu4hIIQODsBLD9s2sQ+SEAAQhAAAIQgAAEIAABCEAAAhCAAAQgMB6BIe9bDtmpk449dHFSxSE2BCAAgX0JsHzsy5/WIQCBmEAi3Dn49jBfd46prcjxMQYB5Stq4xIIQAACENhI4Obm5uvXrxsr4XIIQOB0BLD906kMgSEAAQhAAAIQgAAEIAABCEAAAhCAAAQgMDyBIe9bDtmpkw5FdHFSxSE2BCAAgX0JsHzsy5/WIQCBJIFEuHPw7WE/TjdZBZkWAv5HsoOAcsvllIEABCAAgYoEPn369OrVq4oVUhUEIHAKAtj+KdSEkBCAAAQgAAEIQAACEIAABCAAAQhAAAIQuBSBIe9bDtmpkw5LdHFSxSE2BCAAgX0JsHzsy5/WIQCBOQL/jk8ovvnXX391+YQ7OxRbEkIKyS0AuRYCEIBALQLyyx8+fFirNuqBAATOQgDbP4umkBMCEIAABCAAAQhAAAIQgAAEIAABCEAAAtchMOR9yyE7ddIxiS5OqjjEhgAEILAvAZaPffnTOgQgkCGQCHf++eef37x5k7mGUysIPP7nb8WFXAKBIQl8+/bt8z9/+ti5vig/ffJcrwTo79GjR0+ePLl169aQHadTuxPAL99dBQgAgV0IYPu7YKdRCEAAAhCAAAQgAAEIQAACEIAABCAAAQhAIENgyPuWQ3Yqo8Qjn0IXR9YOskEgT4CAijwfzjYlwPLRFC+VQwACGwkkwp031sjlnQlomfn69euXL18UM/rnn3+6fyXGjz/+ePv2bf07RZHev3//l19+IYq0s4Jozicgp/zt27cfPnyY4pv9U0orU3+Kgn727Nnr16+fPn0aFOh2KDkns5pECsxKYsiyJrO6d++eEjIuLKubdrY0pJd5NLq21MC1wxPA/IdUMbafVOtff/0lB1LrnRY735OcCvtupJa5ab27e/dusioyj0mACe2YekGqdgTYGrdj267m33//XWvQtO3Sv/7Oa2p0Wo+mzZf+1Xr04MEDozwvX7588eKFCuvfHXeXRmkpFhDAogMgHEKgNQFcx9aEqR8CEIAABFoTOOlaNuR9yyE71XoAN6ofXTiw7DEdChLHJ6AV7RQBFSJ50sX3+GNgdwlZPnZXAQLUJYAbUJfnEWoj3PkIWiiW4f379+7LuJmL9aRQfyqgQBZXTA8LFfSsr+fqe9Mu8xQJeUvqzhTSreegLrbbPRP99ddf9ThzXV8U8SOk7jmra0i1+eE+00NWARw13EccJrBTryuG8Oox9vPnzwXZqCDFpGrcypEylq9SbLKsd+/eTYaTrHM6pX818PwCeu4+WZY+kO/n75jGZHz4GtuaIhRq72eShoAjMJj5u36RwPbjMaAdnSZDrcjBQhaU1EqnP2VqOXaTp9wD+ZBa7/RX0UkImt5+uLgCyie5ubkpakiezOQrCsjkLOlyeYZionBw/TaFPfyuqN0VhUea0AZW5WLX2NoYB/81t8ZGOIctZlyJJvmn9ShYs7T5ko3kfxRIdzzc+qXdZbtwZ7eJlpDxbQrJr8x18daq2XKbQsvQFAg+wG2Ka1o0K0LRZAWuIlyWwiO5jurv4ggZeyNg0fiOZdyKqZVRi+a0ROpfrWKlu7O6vZgE80WaFvTOuzzHB4/Col9wWShdp8x51zKN5PGeWQzZqZNaE7qQ4thjJv0K7jpuN2rnilwzoMIZFzEVlrGk0WK5v3ecMKSLLB/OipPzJHd0LWP7+GVwA5LDexg3gHDn49vg/5dQd2z1Ipf+NL3+/9zClK7VM7/psZ/u2Wko7x6csXgn2thfYzEfmJp+9epVPuJH1U41K7rFXTuFtoje6aLGXReUmL6kNXVfM93UTb/AlNaz5Omzjvp3RSyvIOtZwjTk4sozORrqfe53i8M/hvU2I8ziKQ0P/Wk4SWYNDP21iwPDZBbV4ReQtyr9ahD6maQhMBE4nfmjODsBbD9gpdgyTYYrlmO/HrkKbsXcxY2UWpN7Mwnm8n2Bt6fVomLU1Oukm6RG1YQcABVQ4rffftNy084ByHfnXBPawKrET8sP1FpnxXmajpK2aWxF1/53Y/zP63C7zGlGOYcpVmWammho4lUEs/6kOM3ScZiv9q0q46PTtFM6P+uSIB7LrTVTFNS0CvitVEnrPqweF2mfnhneOjWdVTenMaym3VtJp7tNMapFsyIUWQS4inBtL1xlTtYUpL8+t8IG9h63a3P3GuIVM1hAp3VzTk6t5nOnNub7E0ssktbxaTGda0W3xOdOFeXHfPAoMgDBlYHDqYDA6dYyX34NdW1pB3tmMWSnfK2dKI0u2GPmh2veBUpeK6QEVBBQobFxusXX3xH4Tvi0F8jvU3xbuIjVjLF8qBfB7s9XvVSpQ1+5tdIXvKNbC131enAD8kiHmdB++Pvvv/NdPc5ZTRD6eI9dHj3p0VxmL3/kknIdFD2pO8gthFR0ph4Q7vI8TBPNTz/9VKtTQmT/GLCGk+4myDHd3rraVXRL/IR1e82Napg+ppV/3y7TtO5B278Oru9tz92y0YchVZVCqKcXH9Wiqo018scff7Rjq2Eg8Rr5NC1injCZzMiMT22P7ZvepIxrXpejMV/6uRppvNHMP9eF7WuBsK9wkgJ53A5zSuhfzRWl9II6g8PTmX8gf+ZQSnRRL3PFXr9+XeUbh3K0pnnbzeQuURpR5ESdNqLTKJoGQOmwHMD2HY0qCXlHuhfZaLGTxrWS1jXPuV5rUG2fXqbK5fpaZFYZoZuTZy6/ln3N1R/nn25CG1WV+Gnx4GyRM+rWuAWr49SppVmLRd6t1YIi3/v27duTL6F/J/k188sf0CqWuTwIeo5jnVWVKilyTirOVGrdsjRMT4xW79MDdes2hf5WvK4c1NP6cFSLZkUoGjngKsK1vfDpXEd1ueKcPNhGYPt4WFGD9uy6hauledqwr6ghuETruIZlkLnicPI3Js+hys7Rsnwvyllx9Koti0in9ijAtTiiKDAROONa5nQ35H3LITvlVHauBLpgj2kZsbpdQECFBZQMSs/aVt+oGSmgQrhOt/hyq8EyyF2ZYZYPNhROp9UTyVvuQSsfP37c91uruAGBRpKH47gBCnc+y5+ciaQy5jL1eOwsXcvIqfuGcobm+qj86VOyutUlPpo+FBuqS/SnhA6VrwC7zOXulOpR+YwkLU5JSCfA9oTM0iKkuqnObm8uqEGtC7tFgL3KSDzd03ePjQP5Sw9Vj2rLdFmnkmNP4zk50uY+mKHyLYhJhrkWfRQqo6hlFfYt68uXLzI3aXwRpgrIBivKj8lkYEovGpPSl8ZMCxv3B8a69IrBrO6sa2v1VRmjzsD3TzWCr/nEb2VL+qTmb++yRtriAKg1NdWdlObEzvd9SNvPd9l+VopeXKpksxozmj/dYqf6NRVIucpRDVrvFu26+nqX7ONiX+aGUJyv/iabcJnq+2Kv42pdzooJ3zVdlDjphDaqKutOiWxtYlvQ1JRf42S24qaJ64xb47i/Y+TILpK7wmnCnHZb0pfRBVVt0u9chdP+dG6Xp2uLkFacqdRZiZ1pXbLlx7ZbX0oToqGVItP0jqfGtmjptFRZmfLDrwjg6maJJ3UdxafinDzMRqDbsIkbqmuzmv1q7Z6k3MxcuuJUfvmOySRzKo5edSEv0gAeBbiSo4hMn8Dp1rIh71sO2Sl/mJ0ojS58ZbHHtHs7w+8x/YGxIq2xJMeylluieqYbVnOSqLnknS45yclbOnM3vmo51bGcp1t8py7U3bYMZjUDLx+1LHeaUYfff8X2nsmZm3z81Sc5a2XqrHgKN8BXRD49zIT2fyoOoNZV6RlYXivBWc1lrUVqXX/mJp1cFvtDQclpdETkTmkiaN0vV39nP0Ndk+kG42Q61GgRUq1YWt1VTH8SUv9KQnHWVZalUWV2nMEd1WSiXdCkRmncojDGxIRxAhuXF/mkXqbMuPyWHMkgXWea0ykJn997OAHU08XatPbPddzVY0xgMhlQ7QZ5frTYz2qoZORPnurfqe1jdUuAYAamlqckoqLMU5u/vaeLk5I453do9rbqTkpzAyAvT38zmZNzLn+F7ee7bDkrhyRvjFrphE6rmFjiiZkAACAASURBVKU2lZGutTIu1tnUEYpdiznmi/lJ78WhSA4qtS5VTr6iaKiwppTkjcip9dZ6P/WENqoq606Ji3ccNAYutbWR2c6ZtsxtgK2xm4JGSszt8qY1aJpL1/VX419DomgyKW2uqPK5weny51wv42SuHaVWHA11Wb3+VbpIPF1uX/HXaaT0quEtmhWhaEiAqwjXusLG2Ua2qZKLTXS+FSZ5iiY9N/cmE+pjpoOn2Ahk5O9zqq7NSk21tk6ZxSU5GBYz55bvIs4VR68EnhPJaOPH9yjAVTS6rlbYOM6PtpYlV5bF+adngRWT8JCdOqlBoQunuIwboEE+wF2jug4Ydx3dyIkT7cwquRPR3ir2f6SguX3Z3K22aeGIu7Mx56SL79RrrCaj/XbjvJYPs8I/mfobG9QWkYbff2UGSXxK28lFmE2fEcciuRzcgEXV+AWGcQMId3YmcLhEMn5CUSZzs6qlA3Lo83EqGuVaA7pNQz39jKS/qM7KmI39tdATwKS3atFOozISe3FdnziopDQyOdD6V2mRUXeSQ9GfEIMxo6v8s0pr8VNtmQ7mV8eKj2YXaagvK0xMvct3QRDUdIaA8ZQaCthuOcyvZKczmSFd8/6dmttCG4eoii2uMusGrSYiuwzJkmc3/2SnkpnaBC5CXjHRJduqOynNiZ1s2mX2N5M5OefyV2/LXR+LErJiTe9zwih/uzOZX/LU3+0zSbLLi/5MptfBqYy3FtNTf5OL+KKDlGkl2UF75tkntFFVWXdKHMxPsw/vZMmkuW2fzRadlmCbk5SNzDkCcw5J3bnR7gbIQudETeZXnKm0BiVdr8xkrtY1CahARmyttiqQtI5g1ZsO2y3QSYCZzKTMg1k0K0JmAMSnwBUzqZuTmW2m+UFzTnKayoshxeX3BapcTecrMZ6tOCdnlqFTbASMxJoWq2uzGie1tsxS7jSka/27wi5i8hVHr/qVFClj46fzKMAVDyFyJgKZcT6ZvAZP0kDyADusZfYNS625q7SeFZPwkJ3KD5XDnkUXk2rYY5YaPncdk0a9uNaIs+9cTQ9B9K9Wk/ECKoRoEchhF99Jv3W3LYNZzcDLBxuK5PxWJXPxFpAmSWPcXRV5XCW4AZd1Awh3dlZwoIQco3iyWOcxJHtlWcDya3ay2hWZ3fwMOWSxkYvDCpnnntr69Wduna9ocfUlGkiL0s5F8ASNSlOLw2YaM3Gss4WGTy9OS32BPOsOJWFcuZ+zcdgvIlpxxy3oKSYTAPEPF/n7ut4lfYpbh9P+3Adbml6MHFoHX65qqSR++QHM3+9OPr0480sF26ejSYa6k9Lc2Mj3d0jbz3c5c1arcH4zX0v1qifTkE612NNmWpwbPHP5c85JYD5qcY5YUHKuIdlIRl/rTg0woY2qyrpTYsYvvdTW5jpb43UTwmGvim9oaJ5UZotZUW9pWvzP0qYrzlTqe7yazK0jcnpL97/q2lxtwfKkTpVWXneMXceiWRGKRg64inCVFh7AdVSXK87Jp94IlGq/Ufm6NqulSqtYFVGl3GDh23gYL98r5Kw4etWdWKQ5H+CkHgW4VoyxK1xy6rVsyPuWQ3bqpKaELthjrvN2uOsYmLwG0pxP5QhfKqBCfE69+E76rbttGcxqBl4+2FAE81vFw+QNfzdJTokWj4YzXcANCPgbD4eZ0Ah3zljHPqe09MbP6jTgZKsVBUo+Iw9G/8bYMou06pRa0Z8mR/2p41tWoDmz1H3AoGvyWbfwVENBhfFh56k8pp38NG8gZ3yHNK7Hz9HglJqCSvzDYOhKm0YOfiVxeu5RhC9bPp1c6oKGqjz3XbQsuY95UfNnMZkMnyFd8/6d2jI3TtoJ5oHA0FYfaqXIaD9zahjzz/QxOLV4X0ZaKJ3/gybcYd37BXPDwzWXTPQ3kzk55/KlkaTk1TPzD3dlRNsN3Jd5WpLmeq387cu335zSIumcRjkkW5zGpGyB7aiJOWJybzId90/NeadB14yHw0xoo6pyMgo3StnaGAd2ptiltsYZDqc7JSvwZ8Ip3XQ1tEyPGk5FJDWBqyPT3/abFb7rNSet2tryu0a6Nr9bd0qpuzbZqV7KolkR7ANDJcFVhMteeG62cbOBEqe4FaYuj+o92rV5qJLV7wPUchLyO2J/5BvT/vK9WgV4FEXowFWE6wqFB1jLhrxvOWSnTmpQF9cFe0yjSxMXm7stIOcnKCw/TVPxagNRQ0GF8aExkGC1DIsXElARIBpg8Z16pI6423rb7+wNZjUDLx9sKAKLrnhoufPcc0rHDYiXVGPOMBMa4c4VDbxOVXGgWJU7a7Fw8t4Wh7vmrC1ebNyoMUeNairUPcqYRkbmpFkGrrkiY7Y8QXTyLwqmhnZBN0m4GHQr8bQAuO4UJbS3yWjBnSpqQoXdhXFiowmop/n6dbbKqDDCT4ZYFakgLozJxEwWc+KRFuckZ5XFmqsXkH71p5Gsgaq/aXo0WmLcKZejGjQaNV2oZtVfUWzVJjlVucXxdfL4CVmlxJPtq7OqarV4VzD/WHGWsbFxXnWNSjXT1tFXX5W01lmNn+lmhGuuSsIi3kFsv6i/eb3r5kVRbfbC+dsikspe1eqSmiU0pDVaLMqdysRrsWrwL89LXjS5re5XcOEVJrRRVampkq1NMJ6Nh/Geq9b6FQigsefPAMn0XlvjQNTjH2oNjQFqiu4geTxgfEk0i1aRQfXIf052028uSLuhm5zMJbkGYRXx8uuyk2qX8RwryGGp0ndXyZEtmhXBqcmSAJeF0lyZ5GzjJgElBrgVpr6P6j3OqfWY+TJVjTfpYvJ4i/Zl05jMb77W9dqXSsuNmoiXId8ikulG69TUIzyKIs2CqwjXMIUvspYF+kpOR0Hm6e5bBvInD0/XqUBxZzlMwg8yT6SLeHFvtHazx9wywmM1BUNOGxN5blua2HItARUBvSssvtxqCJRuOQzMNnl48OWDDYVF0fkylgejui2Qr6Ti2Xh9wQ1I2macmbRW0fNL1rptGKvJb0XpLW4A4c4VDapCVfENQfnQFeqdqULTTTCY4kONv5mrO2UvOppO5tgsgw4Kby2P2bK36fNMN1bDIjHpdCMH3SN22JMJzUpyGmLZ5nLike9XW1RV0MSiX66GqluZgqh8+eO0dBTIWfFwcQA4eS5uMo5DJhEjqqipKlUtDrZk79oFPsad0oDUhJAUI5mp6aWWSV7Q/Cf+i1O0yFf3+LWsWNpNKn3K1Noki9OA2bhCxYMwyMnI4E4d3/aDTuU3mU0XHUmSX3d6BlRp9ljcOE1aDsKdA79Ogzkg7B9qiLqhYklUmdOuNqENrMq8vfgjKp6Irra1iTcIVazJN2c/HeD1deHSu2+NfYGPmU6OcLmCfaTNT5U6W10Mu/MzuV5JCWNj3yhnUgtuGLtE6Z59o1RYdAzQqCmpLB4kwZQlvLVc6MApcgPGT6i5uDutc8BVRDg52/hKVLr6qrp4d0JKLOpFUeGBvcciDgcprBlJE1cw5DKH+f1XxU5p8szvnQMhq985mesLHsUcmWQ+uJJYxsu84Fo2KTGYiJKHsXN48AGQ7EWQebpOHZz5nHgB9uThWXTBHjPWMpummEk+Z5HYpQIqxOqCi+/iGHDzZDw3XurOjOOQScSI8ga441k2FOvgW3bTsot1lZdehRsQE7vghEa4czwMdsuJx1+H6cDy7Z9dnmT4aojJJJfSYBGVT+YXq37nVM359SfTHTTog1J6kdV213xqcTGcqOjBSeaJ2pbht4tfPvGJl9hghBTxCbS8eLg4DCZhLm4ygUaShwGiRfK7FAg2VMmO+JlBkF8HmS2WKAnlJVe0C0ujFZvzMe5r/pLEsk9r9NBuse/+UJzSCrWRKyJ9+QybpmMZ4pxT2L6jlN9hakVwJdslNKJijC5HEtYKwVnsgsX2JVgwE/pezaLjkXFaXJf9xHYVWDo13oRm6fXpVDkNYPy0RUNWgZhSh43VKbbGFno7lkm+5LZ9GrT3KB45bkJu5GwYnR8tlMlprREc4wZB+mq0fAQqi/WCRU+IYjJuxPqJwDXVWPLPXuRml4iBK7CsucPkbOOPGaUb2f7ilNio3QmFpePq+7k2AnNaPkW+5dbENDKrz2N5PvkdtG8sje6cJMVbNJ9JsIt7FA4duByKUROWKb3RmrI4uhq161Tpz0Jz6cA5dNceNjHXET//dJ06LO28YD7zufQpdBFvDdhjTqqPySQVHWj5mnvMRVaXCqjQ+Lns4rs4EiYjurjVJGeSIDNAlF+Pdj+76PJNvWP/5WvKspXusBxLpNhsO7R7iodHMZnATqfDwFrP6wYQ7uxb6M7p4NGgvCjZjG7CtjZOy2wuSfalY5k9fbNUVI3Ps8Vt08DskzOFlNiTm261JMXwM2vdjqneVnKF2LKXCMaAD8Glg4ccFZWl1l0ryUTrsYHJLGozqZcg059VFivcsUDSfIK+TIeaGHeRUwtZUh6XWXeVubj5W54pNnpoZ1kZndI1Dcrt7j8gnQCZxFlsX0M9P9s3UnRSa1pSM0i3LOjJ5jKZlinRdwD88pokRTVTuU4tTmgBh41auPKE5qsmoOoOT6RKf1zlLXfqnT8RBcPgClsbfysnIJpDNB6kbrbG/kA6Wjq5EGi0d5Zz7v6GvJQWkhgXBQ3gYFTrsNbePNkvo2Cyr6ZiTLIFfceifZWxIvg0FtPgWkQU+AzOZfITvvu0WGFRAbXuNxSnZf5FFZYWHth7LEVxhPL2+wMtnNsMAbtgG7dyGRniU8aF++IeheMGLodiyMTF17J49Yxz/NsFpxgDcRfinNN16hTkYyFj8nHOKXTBHjNWrsth0+RQZBLVgxx6tpXc9Wx8/nLxxReryQzg6VS8WMQ5p1g+XE/ZUDgU9oTFUgTWXuHqkrgBGXQWNfnWGsz/Le7PWG7CrLthSLhzZiR0PZV8NOivExpzGmotZLIML0nS4RlYpne6vejTSKZ9s1TalZFJZ2recsoyWfSZ09WLYCZy3fcTdR9p+JD9Vly61LcWK10yXa5VSv76Fu24qpw8QUIPwrfUv3itxagXK1ldAJNZRBeMh+ShP6ssVrhjAZl/Uv44s/Wwz0DITJjVHyBd3Px3DHfWAIhHXZwjBe0S6DyNz1ieOOcstj8X0TX1qH8v8mOvnT8WzDwWz9Z5REFhi7sbXBKPnyBnoyt45QnNgvpEqvQHKn6aTyNOW7zoK2+NY2IHyQnuM06ToTPSbkJq1g3m4elQU0ojGZLN5TPFqp08rpuWqaY1HAmDRTuNJBMWNflOndJudLVzrjJ7N9f6Rg8nSWMxE1yLiK7sOgrOwN7jouqPWSC/Q3TzSYvHaXkglllO4mnOyddT96wDYk9cyqMIaNspuZJXxhXQO/jhxdcyN2IzCd85PLg2J/EyfXGnTtepU5CPhXTAM4nj64I9ZqxZP4dNk08jmSagIsZy8cUXq4mHRJCTWTXcqeMvHys65Xo3JS6+obDsozvcLcQNCEZycHipCY1w50D7ux1qcgymy/hQZSxBGCv6oOUnbi7IkaOzouZal1hes3OLqP+AU2I3ehaurlkmi253bC13kGupY6rHEmG5LrZyu8osNLa3sshzcXvQyKIlGCazqJ1gikseulllsbbdCyRf5407teNMPud9bnyxISaP+VsIaP2K0VXJiUddkKORUKWh1ZUE8iQPT2H7eedtF2PXwpp3aDU4Vyuu6MKkWv1MNw79kHG73v2qFtNbAtos5jy2P7OI9yyqDAYwfloAJDjMzyTTqLjy1jjAdZDDOU9vyxy4umvJe6/tJFnc9MVTWTthAmh5b8EJpi60W02w6EApwSErQgAkfwiuPB9cR/FxM9tc4qTeY171hz075x4E2um2T3SgjPfQ2t05cZL4CTwKn8ZiGlyLiE5agLUsmCGTh/b7VwcZBsleBJmn69RB2JaKEWBPHh5fF+wx83pn05Tno7OWtWaxkqICuuWSNDc/c6+ACiOQdneNHMlF705j2xWum8BqFnn6Y3UuffzlI+jm4pCLe3qpO7oBLh0mb7kHlDqEO+MGxKrxcy41oRHu7Kt+t7QfnhvMCMGhrLfFNKo6g4aSh53v8fn6sDiCbhH1F6d2ro/Es0wWIul3pFFan8lMqszPrB5TqL5YtgT9P+FpuZnuHm800shU7WJAvNyCRgJgMotgfeuYS7tZZbG23QtYND51s+msmOGQXOnWbeAzrWD+gmOZmRst6Hl3Qupu4cNkxkPy1Jy9+/nHt/3FoX4oS/fZtvBGYkX7rqDfuktPboDvyMnHjuuZy/GDpF2dycSWhX5Ry2px6sicnLXyd/RnxlBlrAjLqu0mIh9CU9P2LSI5nqfMuDt1c5IOQ1Key26N6wKvVdvc7c5a9RfVk9wdt3NC7IvCNJI73Pb1cflzSNKUpswtC5bfXJDGogMg8SErQswkkwOuDBxcxwnO4qR3io1ARtHnOmVcBXQTo3O/Fjc40+LY6M7JXGfxKObIJPPBlcRy9kzWMmkw47G7U+52wVk07iTPJE7XqbPAD+TMqMCdOrgujN6FunPZu0ZsmoJhHxwmbxm58T8lWjzCsDy26x9QITgsvoKA1QRmEh8GNpI8PPjyEXeKDUXMJJ8zd//fHw+t73vjBuR1pLOXmtB6BGIuEjcWsPgfvi0VRS0YZWhUzPhFgal3mnlbiGFxs3TLuEXTxjp95SbT0yLqw2zhjwbSJiUJMpvGJUzyaLQHjcaHmtoC4bcfWqyysyXmg+0mLD1FWlRNu91LPAaCnCubjAZ/QCN5eC7X3DKNq5t7dSppm3XjTpJNBJq9gvlbRkKjh3aZR4aNWlyxkAVDInm4l5kYu7MYktjB/8mIujgCW293JdvifYopysEXdcrJ9Ms/tagCN65Wr/JMaBPwAVTpjxw/7QbJXOKyfpq/m5uD4/IvuzX2x9IR0nM30Xa8geAGiUvUdTt97IszlZNBiaLlxm9lddqyoEwStvB/sGiL4vwRkkxfdkVI0ksi8jOvicti6VfYC2vMLM7Jx98IJEf+STMtI1P2q31Z5w4aH5F2vo+xOHr9ue5qHkU8QsAVMzl7jmXGuMJa5lv6XLqF3950/Mx1xM8/XaeaEmtXuc98Ln1wXbDHtAyPOeW6/GtumiZ0i0/tRekiARUCwuLrDMpZx1ziylYjSnNY/PyDLx9O1y7BhsKhMCaOEO6MG2BRlm+YyfQwE9q/kt0jszOBz58/21tU4W/fvtnLG0s+f/58seT379/fv3+/WGzHAn/99derV68mAeSwvnz5srUwlmm9SL8rBH7z5s1//vOf/IWS89atW/kyK84+fvx48SrJJgkXi9Uq8OTJk8WqLKN9sRJjAa0W+ZK6PZ0v0PTsNU2mKdIdKzcO7Ldv30rv/eWMpym5pHfv3q0oCeZfEea6qpKDUKFOig19+vTpujq5KiawONSTiojraZSzuK5J/l1moaC/cqc/fPjgMhfXa1dSiZ9//tmyqdZje4un5Nfs0otaVsmeil7ks6h317XqiYOrckt/r+mnFW2d2BpvGWAVr53TmuUZUkUx/KqKblj7F65I27spqW5ublY0seUS+duWNUtNaJvw6dOnLW3F186NjbikcrDoJJYp85orQgZI/tQFceE65odEcHZg7zHo6e6Ht2/f3l2GEwmAR1GkLHAV4TpFYdayU6gJISGwOwH2mLVUcMFNk9ARUBGMHxbfAEj+8JpWk2dy6rNsKM6oPtyAWlobY0Ij3LnWeNhUj8KIi673gzOKLswUVtyGZU63fM0300rrU36khZ7VtW5O9S/+SKLKFE27K2S2BLvcv39/Rc2WSywPki0SWtpaLKMA969fvy4W6/mMeXGrIIF///33RZkbFbimyTSCuXu1msYtM5Lk3GUmj1e6ujMD5r/7CNTUGge1K9xTz5I1OHcXbxgBFDgeW5PfO4WltnjByW8in1ZYlf/V5Liwxsli7Gx8VVGOxaf1HUXFgZVC05yTjx5TH1e/JciE5tR9dlW6jqxLXNNPy09xMUm2xjGT/jlzG97YMegmm2WX2k0Y19AuTrha17JimU5VUrtX3et0Am9PYNHbGU41XHNFWE3varhwHf2hYpnujrwR8PsyQLp0k9Wty2ePw76gR7FlbIBrC71u17KWdUNNQxA4OwH2mLU0eLVN08TN8lDyIgEVAsLiW2pN17SaUkpDlmdDcRy14gbU0sUYExrhzrXGw6Z6Sp8ClpqxUbjFuEzV0+JxslG8xRvW+m0R92lnxfyt/pyeUZ6pmCW4sJG+JgEUSWMZP+0e91pqloSrI37s6tBzWctGJR+cZG/OWNLyIoFFbGNzfjFMxqdxkbRxeLupsieWYDNQNyIT8++pymRbmuTjcSVfucPkn5Rn1Ex9c9F/Np/spnEeSF5bK3NxXZM/Wf37kaXC+yQXBU5WrhuC+nJ5HNst10j5q3/aggktSTuTeVhVZmTWKfy0OT6WrY1/baOt1sG3xj6BI6TntDCX30Fmyy61gxh+E69fv94x6su/g+lLFaRlgOvWxKAed4hFOxSZBCtCBk58ClwBE1zHAIjl8KTeo6VrlLkCgWt6FKs1C67V6HpeyFrWkzZtQeDsBNhjWjTIpilJiYAKHwuLr09DaawmAMKhI8CGwqE4QgI3wKKF60xohDtbxsPhyjR6amh8Irjjl2jzmvBDsbvF+ljCnRWHnZd8y1n/Hn2mHqNyMzXMnbp3797cKT8/iHT0T9VKG5/LWmIXaok01bPYoj6Hpn1F3UYttV3TZCxkzltGn321CK9FpP9M7o83CVl3lsb8LXpvV0ZhnfFE9/Hjx56f0m/Xu0PVvDjU5Zbo48q7y2z52PyzZ892lFNuidsVb3n7Qj3VfdK///77jz/+UIizXD6lFcm95Yvmi1qeuMVG15rnYou7+DNHVuVGjfjrZt1FMyPY7lubjGxzp9gaz5HpmZ/RQn+fc+r4lnm4ETqjo96udYuBq3XdYdhLa2o9M5a2kDHeD9mx4/nesSLk+QRnr4YL1zEYAIuHA3uPi32nwBgE8CiK9AiuIlx7FWYt24s87ULgCgTYYya1fLVN0wSBgAp/MLD4+jQs6WtajYXM8GXYUJxaxbgBSfUNM6ER7pzU79EzF+Px13XAGLeqYI519fe8qtvCY/nxOxdP04LA3A8HB221+46U8Vdd/EkzkK3K4bdv3ywbFT3i7f/kO/7uY9zlDuHgcaN+znVMxu/1kGnF7Vn6ZfzAm6UqS5ngK6cKOKgYkYn5W1TQroximoO4VXkpchUePHjQrtFr1iw7+vr1a77vxhkgX0mVs4uSaJOpryNXaWtFJT5JyzK92ITmNDkY290tJrRF1EGBw6oykHPjIX5aBiBb4wycbqcy7/fuuM0xRvd2o7R7Q/YXJxYX8XZ9waIX2bIiLCLyCwyPC9fRV7cxfRHv0UiDYhBYQeAUHsWKfjW6BFyLYFnLFhFRAAIQ2EKAPeYiveE3TY4AARUOBYuvQ7EucR2rWceHq+oSYEOxhSduwCK9U09ohDsv6rdHgdLncKXljX0wBp/594WNNXcu1vPhnHGKbPTtXuMPwRuFXKcme2SPUdp1Yrx69cpyYZWQJktDfhlLzF/rcHBfnjh9HZOJ+z5ejlGbGnKN5qUk0uBtBKOQyariTMw/ZtIt5/HjxwF/vTqlMNb+L5Z06/KODVleuN9lmUsysUiiHvWciJJyKtOyTM9dWz0/MKi5+i14565dnW8Bta8/Y5Fwdfd3vLDuopnviHHX0NRyS7e6peXzBNzZYbbGrkdNE5n3ewMnsKkYQeWNxkbQyokOde/SaOO656PfLqjStVItlJY3CjmMRV9tRTDqd67YFXDhOs5p35g/qvdo7D7FILCOwC4exTpRj3AVuBa1wFq2iIgCEICAT6B0z1ha3m8rk2aPmYEzd8p4R6LRXUdjiIJRyLk+5vMPElAhIVl885rKn73CrYY8Ac52JsCGwgdeuqyXlvfbyqRxAzJw5k4ZV9giN4Bw5znaXfONP6zpZCot7y5cTFgM/vhfd94lBCTPNvO9q/yF+bPGNxEtn6DON5Q/axk2qsEobb6t5FnNesbn6Iu/w56sf3vmos22g2MR/jomY6Fx9jIKMzV+qr/bx/b0orD/noy8GcXI1uKM+dciWVqPyGuwBaGNmuv0I+D2uzaljV65vD7tnAkmm8jIuIxbrA4kJYll62JcvtsJvLhAt2s6rpkJLWZizzmUKu1iW0pezU8rVWVpeQvzqYxlj3P8rbG9v1tKZiZ8LV66J7ul8tXXBhpsvSleLWfPC+2PZGr9FEyphZaWt9MLxkPywuNb9NVWhKSa7JnD48J1tA+GZMl2E06yOTIhMBKB/h7FqemBK6M+1rIMHE5BAAJJAqUuXGn5ZKPJTPaYSSzbMwmoEMOmMQMsvhtH6fC3Gjby4fIWBNhQOKqly3ppedfQYgI3YBHRugJFbgDhzusgV77KPkOpYVlOu49PWMxyMdqmMp3y6trxiWUxPjRtBM2PIIxlczkWtbrCKxKZx9t+bUZp/UuMaXuw1F4fHLWEnxpfLTUyKSp2HZMpwnLewsY1xfj+7nYOQUNG8YztYv5GUHWLKYT9/v37wayu39PZcR6r28ED1hbYUVLCdtu2ZHOLmRZ5akVTLQozV+BQN6eY0ObUZMk/lCotAtvLXM1PK/IT2BrbB9KOJTW51fpUcFEvjLvUojrPXthuX3Lz9A7b9v7aW1RbWPQi8KutCItA8gWGx4XrmB8Ai2cH9h4X+96zAMtxT9rd2rKv77U8im5da9EQuDJUWcsycDgFAQgkCdgnVV3OHjPJ0M8cftPkOhs8zHL5QWL4gAr1l8U3UHrp4XWsppQM5dsRsK99w++/7CikDtyAxTF59gmNcOdFFfcooBBM+z3W169ft5PJ4sYVBdS3E3WuZktszdy17fIbQfv+/Xs7me01G2O+20lrDJayxBzbe11UUnGBi+Wb/b5SowAAIABJREFUvqyZaf1SJpPhMNIp4yf0ZJJVghgW0QWfkS7yRBcrx/wXEVUvoGGjOS2Y0uWcvHz5snpbVDgRUJRYADxJ5mjzuUUevQ+mD1cnu9Mnc6+ffUj2jgkticWYeShVGmW2FLPYkaWeumUabW0mIdka11VWn9oWNzuy0P4Rz8HNDX59QoNBv70QYMmMkOfPn2fOGk9h0UZQlmIXXBEsWObKXAEXruOc9o35o3qPxu5TDAJbCPT3KLZIu/u14MqogLUsA4dTEIBAkgB7zCSWdZlX2DQ5MpbHK65wu8TuARXqGovvFv1eymq2gOLaugTYUDieuAEOxfbEABMa4c7bh0GdGvTwzxKLKRekZ4h9sm+NPlScbGtF5jHNckVHLJcYvfODfEjDKK2l434ZfUzUOCZ3HBsW6ybc2Vcr6Y0EjCHFxm3tFmG0uvkWKjOUU76lQv9azN+n0ScthSqkydep2v348aMxyL6PkOO1YjTVxWizzmSM8lg+XN1IcoV8HSf6jQlti5YPpcotHYmv3dF9jYXplsPWuBvqWg1ZNjuKKru5uanVoqUeteg2wvbXyy01n7qMcZugPmp/ql843d5ZLHo7w6mGa64Iq+kNjwvXcfXYmC4c2HvcSIbLIWAk0N+jMAp2zGLgSuqFtSyJhUwIQGCRAHvMRUTGAsNvmnwOxhAFdx/Jv7Z/2ijtCsFYfFdA8y+5lNX4HSe9OwE2FE4FuAEOxcbEABMa4c4bx0DNy/W5xMxDODlY+nRi6weEB3HjtmC1PGrdUv+6a4PIsHWVHPaqfYfNhw8fjGSMcVfG2oqKWeI72+1e8qJiMnk+Jz3722+/WSSX+VQJYsi0FYRp2t3xTJ3uFObvUPRJ6PvNwRewNP9/+fJl9xex+nR/r1a+fft2kJ9aKyWgt2wtl2j5Ux8tJauXOdQKyIS2Rb+HUuWWjsTXHrNrHbY2bI3jwXDkHOM+S++3aFukJyt9+qIXWuToylH5448/dBu0T6PHbyVz0ykW3v4Lp/G1fg4W7dNYnb7sirCO2PC4cB3XDQx31TFHiBOPBASOT2AXj+L4WOYkBFeSDGtZEguZEICAhQB7TAulxTLHdIk73HVcJNOuwL4BFeoXi+9G5WI1GwFy+WoCbCh8dLgBPo3V6QEmNMKdV2u/yYV6CKencYoG00cmJo9H/yqsXuFiigXh04kW6MZHrZaqKGMkYPztFWNtpcXevXtnvERmZSzZothi69rCtQ48TfYLk0liOXumQkmMPkqtIIYksSBMUyva48ePkyXXZWL+67itu0pOSPCb5prW5LQYQ1rXNcpVImC8AyX7Os6Hip3iJm/WHc4lmk5Ec40q/1ArIBNaRlOLpw6lykVpiwoM3LVFDmyNFxEdp4DdwdNtjYcPH+pFqW7xx3JULK+eHgdma0lEw7g6SxL72rQoNha9iGixwJVXhEU4cYHhcdnNc/FmVEyvYs5i69wKq0ibqiDQk8BeHkXPPlZsC1xJmKxlSSxkQgACRgLsMY2gMsWG3zRl+r7XqX0DKtRrFt+NqsdqNgLk8tUE2FAE6HADAiArDgeY0Ah3XqH3tpfoadybN28UIqbAx7///lv/6utH+qjzAUNY2oJYWzugYnKtX4X8888/40b75OjdHXvv9o3JW3zGI2IKHOzDzW8Fk/FpjJQOIlPnutY0ylDf8PPbrftpZ8zfZ9s6rbCkYKgonl5TlvZXrZumfuMdKMsq0x+mUSpjSHd1+Y2vhVRvN66QCS1mUpRzHFUWiW0pfHE/ja2xZZAcpEzRFyY+f/6s34vQ8NYPR+z1gf+DcNtFDPsP1en3JSoqCIveqO6Lrwil9MbGhetYOh7i8gN7j3FnyYFAIwJ7eRSNutO6WnAFhFnLAiAcQgACKwiwx1wBzb9k7E2T31N72h5yYK/TL7ljQIXEYPH1dbEujdWs48ZVVQiwoQgw4gYEQEoPB5jQCHcuVTrlD03AGFVz6D6UCGf/LFNJrWcqqyflRnF3Z2URQF87M3anVrGrmUwtbqeoR5/ZM446bXEb9SgI06wb7oz5N9JaUK1eu1JMc0Bbz4Y1bAbwg4POHvAw+ER6RsLdPwyQlM24ymj5azcRJQWbMo3iZWqodSowsUy1lok9c/n2UxYB8Ge2c55qOM4QrdUj6hmYgPFFO5+AniHpqp9++kmehn5EQq957/JbN75IF0nbb44LiH2Fugi9vbrJilBEfnhcdsO0eG5FbEsLWwTo7zqqF8MPklJNUR4CKwjgURRBA1eAi7UsAMIhBCAAgc4EruYPWzYmnVXQvzkW343Mr2Y1G3FxeXUCbCiqI71yhWNMaIQ7X3kMr+/7YR9DXs1bNcY27fuyoBtnLSZNu2veonXXNUvCIkDr10ZjOa9mMjGBsXOM4cUvXrxowUE/I+IPaXnhdb8EjPm30FpQpyJQNXcFj5+VY4cfVMhhKQE7assqU9r69vJGR0UN7fL7BnUnpS24TqRoy0jzJ/8tWOzXHkeVdpktJfHTLJR2L3PYrXFnMvqaQtEtV188eRr6EYmHDx9q1ZhCn6cfvPLLkK5IoEhT9hWqooQ7VnVYi2ZFKBoVw+OyG6bFcytiW1rYIkB/11G9GNV7LFUQ5SGwhQAeRRE9cAW4WMsCIBxCAAKjEmCPeRDNGp9TDBxQIUWw+G4cjcPfatjIh8tbE2BD0Zpwi/pxA1pQdXUS7uxQkBiBgNFbHaGr//TB+NuLrZ8cGOs3SlukHXt01O5jwyJAEFNYhGJdYYtU62rmqiMQMIY7f/jwoYWzFURRG4Wxc8P87azWldRHFu/fvx/P8FIl33Veh3TFVfY7UMe81WKXyt7TFRiTl7RwS5INWTKZ0CyU5socSpVzQq7Lx09bx42r9iLw+vXr7U1Poc/Pnj3TV59/+OEHRVHf3NzoJboWzup2aU9aQ1GQX/8F+qRUW4vNilBEeHhcuI5F4yEuPLD3GHeWHAi0I4BHUcQWXAEu1rIACIcQgAAEOhMYftMU8DRuAeLHYUE9Gw+N9RulLRWGxbeUWFD+alYTdJ/D3QmwodhdBSMJMMaERrjzSGOSvlyOgALRLH1u/TKiMUjX8k0XS3dcmW/fvhk3BrqkeutODGPCEvLVWlNGUSk2DAE5vsZX/fRFvbq9lnl+/frV1anx//jxY3e4PYH5b2eYr0FfVdRHFpNlFMhOyFGSTItM347y9R9zZ2KXqn80lV22PPntZ5nQNjI8jio3doTLIXB2AvI8g7fdtvdI6+CrV6+ePHkiS9fbVg8ePFD0s359YnvNF6/BvjvWjlvr1MVx0X0IHIoAruN2deA9bmdIDRCYCOBRFI0EcDlcrGUOBQkIQAACEOhD4OIBFYLM4ttnpNEKBJoSYEPRFC+Vn44A4c6nUxkC5whYIkpz1zc71yiM1RjIaI8JXgfA2Ds9pV5X/9xVxjDr6fLdx8Yxn6bsjmVOucZBNXc5+Y6A8ZvK1cOdFZjiZFDCKIZ/ST6N+ef5bDyrQCJ9VXGuEq0p1RU619bF8xVWbh/qx5zPj7z3Pg4xu5ZlEbuLfUB/Zncm7Waqw3YNP62d0s9es1wI4xZ1RU/lgejdGDmZekal0Ge9SsdXn1dgnC4p+lCQ/eWr1fJw4SIBVoRFRH6BsXHhOvq6Xpc+7AhZ1x2ugsCOBPAoiuCDy+FiLXMoSEAAAhDYi8BhXeJGdx2Nd6tGDajQMGPx3W5rV7Oa7cSooToBNhTVkV62wjEmtH9fVn9X6Lje05Lvoj85Z/IO/X+VORFo7bddgfOOfdRv+2omsihRg6HoBw6KOmURQBVK2qJqFwu7YbxYUgUOGJ0Ti20kGV9IDgTmCCgQxDJLyJo+ffqkD+bN1VOa/+7dO/+S58+f+4fb05j/doZzNWjMfPjwYe7slK8CCjCq+8XufIvXPGv/cTHxOeYyV7Rfkl2381XiIXQcYkxosXaKco6jyiKxKdyZAFvjbsAnl7L1N/u1b5I3oj/1S4+s9CIWbkmRiu3vI6naonWqSIzVhbHo1ei4cAACRSZ5Cjep/62wU2AZYKzShSsQOLtH0VlH4HLAWcscChIQgMBBCLDHPIgi2olx8YAKgWXxbTe6qBkC3QiwoWiEGjegEdjW1RLu3Jpwv/r1CUCFxeixoj69I5elyGvpJyUt1SagTyZbPsuqUdEohEizv6VPjx49shQrKlP0lSlFW1YPuCyS1lK4KCzMUiFlICACiv8IvrWcxKKZpFa4swJh/QeWikHRF/iSja7OxPxXo8tcKEdCyjKy1bhqodmMeBc8VeTLDbCCFPV3+3g4DjGj0U1dxp+JVX8cVcaykbMXAbbGe5Gf2u0T8ez6qHsg+tNU8OLFi6dPn7p8EhkCRTfHi96/yjS6+hQWvRodFw5JANdxu1rxHrczpAYITATO5VHsrjVwORWwljkUJCAAgV0IsMfcBfvujV45oELwWXx3H4EIAIHtBNhQbGeoGnADqmA8QiWEOx9BC5tk0KNEfdNIj/c6x4hsEpqL6xFQwJkl3FlPKBt970pjz9KbFqHG4415PjBjGUuUKSVgDHfWUiL3rkpcsmJNfCF/++03/7BKGvOvgtGvRO+uPHz40A5WEe26PSQnxK+EdF0CdnXUbXev2oruuG0X8jhr7niK7sy2c3Pbxx41tCPA1rgd29KaO0c8Szx5Js+ePdM7fnJEG+18SyEcuXzRzLnXOoVFH3kIIduOBPYyyXZdLpqRqojRv8UqYlMJBA5IoMiaxpu+SjUCLkdsvMFQpFzHgQQEINCZAHvMzsCP1tyVAyqkCxbfow1I5IHACgJFPud4Vr+CmH8JboBPY4z0v8boxgV7Mf2I/A8//KDgJEW7bp+t9GWL6e+CME/dZf38yr179xa7MP3O72KxFQUswUl600hyrqg8f8mff/6ZL3C6s0WvZJ2udwi8FwF92V1f4bW0bnl3YrEeRc3604JWllofjfabxvx9GtvTcvHv379f6kvodZeXL19ub50a5giUamSunh3z2Xtb4DOhWShRBgIZAmyNM3B2PCXvosU7b/keaenU61gKd9ZbfPmSFz9btPHs7JBg0RcfnHR/kQCu4yIiCkAAAt0IHNmj6AbB3hC4HCvWMoeCBAQg0IEAe8wOkE/RxJUDKqQgFt9TjFKEhECeABuKPJ/kWdyAJJYxMvm688n0qDAyfa9oXUSapj/Fxerf6U8BKEoEH/K8ublR/SeDcnlx9f0qRb3nMegJZa3vtgYNWb7uHHzqNaihz6FiLouCrvpI5VqReApIlQG6HBIQqEhAsSYWU9Xisn0QBitUiy+7l5LB/PPE5OgrMCgoI4fBD1sPzrpD6VdzV4sXWlwTV07oQ5WX6n7nO26aGc6Ilwkt1tpJVRl3hJxSAmyNS4n1L6/XouQnyM3ovKJNv3+lHzjSW3/9e32KFg84c2LRpxg5CHk6AriOSZUdcA5MykkmBI5PAGsq0hG4inC5wqxlDgUJCECgiAB7zCJcFylMQIVR0Sy+RlAUg0BnAmwo7MBxA+yszluScOfT6E7fRlIgsiVeze+SHi4+evRIn2wkFMnHMlhaX06VohfHxrt3754+fVq371onFj/1pJi5Rr8mXPTUXN1v8YnZujypDQKNCGjwywNeNBmZs9aajZYShDvr96FadGqxL36jmL9PI0gnX3N6/fq11gt5DpaIZ8UwaS0IquWwCoHO4b9VZN5SSZFdb2noaNcWdZwJ7WjqQ55dCLA13gX7ukblWMrD1PtRgYu4rjb7VZpaf/rpp48fP270bO0tDlyyaJ1awQGLXgGNS65MoMgkcR2vPFToOwSORqBo+jqa8P3lGRtXUe9Yy/oPP1qEwNkJsMc8uwbbya97RNcMqBBSFt9244qaIXBMAkVWf8wurJMKN2AdtzNeRbjzCbT2+++/6+ngYjCr64li2hRepvAjQpwdk+ETeh9RQe35buoBc/VwZ8t3W9s92L5aHFhev5yFQJ6ArNVosFuCQvSdYN971o2D4DcE8kLaz2L+dlaZknoXRZ8/DAq4wCA9TlCcUHA2PlQMkxaXN2/exKfI2UjAt6aNVXH5kQkwoR1ZO8h2NAJsjY+mEYs88gblJ+jHRuSLxo6HpYbVZfQjSPJnGr18u1qqI1x4kB8+wqKPMBiQ4XQEcB1PpzIEhsDABA7iUZyFMLicpljLHAoSEIBAXQLsMevyHLK2awZUSJUsvkOOZzp1NQJsKPIaxw3I8xnv7L/G69JIPdLnEvVkTmGsxlhnfchZUUp//fWXfjSWWOeRRsJiX6RuOej5YvpIp95lyZcpOquRtvi4Wk+12w1FVvQifVH44gSMX1mWUcu0V7MKJiLNAKuryl+I+ef5LJ5VHK0m52AO1+tS+tl3F++u339XhNBiVSqg11rqri+WRq9Q5mp3oK7WXzeGmdAcChIQyBBga5yBc4pT8iv0XpymermLd+7c6Saz3gPHS+lG294QFm1nRUkIBARwHQMgHEIAAhCAwOkIsJadTmUIDIHjE2CPeXwdHUTCawZUCD6L70FGIGJAAAItCOAGtKB6/DoJdz6ujhSyrK8qBqFIc+Iq0PmPP/7Q40MXpTRXkvxRCdzc3Ny7dy/fu2fPnuULFJ0N4hrjayWPhnGcXytHkXm1qqIeCAxPQN/V00ph6ebqL7LLldRrFa4JWWi7JQnzd5zXJfR5RV9ZqkQztr7THLygoneujMNGsURbAuXX9WL4q7gDNbyKpw4yoV1E0XRzCwG2xlvoHepaeaTat8pp1O0LbSf1SyAdxNM3nvVphw4N0YSRABZtBEUxCCQJ4DomsZAJAQhAAAInIsBadiJlISoETkGAPeYp1HQcIS8YUCH4LL7HGYFIAgEI1CWAG1CX54lqI9z5iMrSwz/FGykUySKcHhBOgc76WpKlPGUGJqCvgOc/lKVQNsXEVyGgT2S9evUqU5X8ZuNXyTOVVDylT5lWrI2qIHBGAsYPPK8Odw4uNK5iHUhi/ouQ5UsoDEgRSHFJrRr5lWW6RJAV8RxfTg4E7AQI77awYkKzUKLMSATYGo+kTb8vun2hx0vaVP7999/6cQn9JMjiu7v+5aVpvJSA2F6/qIBFB4rgEAKtCeA6tiZM/RC4OIG9PIqTYgfXOsWxlq3jxlUQuAgB9pgXUXT1bhJQkUfK4pvnw1kI7EWADUVAHjcgAHK1Q8KdD6fxN2/e6KPOwTcXk1IqnFS/Mq8HhAQ6J/lcMFORah8/fsy/n6d4x+0f4NTKoU9kZQhPsc7JyLnMVaWniIsqJUb5ixPQt5Ytcat6L2LdT34H4c7G6Op1SsH813FLXiVN5TUuZyN5YZCpO0TyYYJMDrcQyC/oW2rudm3R3nuA/q4Dy4S2jhtXXYEAW+MraFl91Mve+gaD3rxS6LPe5X79+rWck7rRz/Jvnz59ehGelm4WPbiqtUBj0RbVUAYCiwRwHRcRUQACEOhGYBePolvvqjcELoeUtcyhIAEBCGwhwB5zC72LX3u1gAqpm8X34mOe7o9BgA2Fr0fcAJ/GNdOEOx9L7/q+0bNnzywyTT86r1+ZtxSmzHUIKPZdH8fKRDRqFdRXPLdEPOs5tCLy80gV9KaH1vky288WPXYtirjaLhs1QOCYBIwhyEHgsqUv+gaw72Q/evSo6QsPmL9FKZYyiijSfiBfUvO5fm4+X2Y6Kx9G78NYSlLGQqDoDpRvgJbKKXMcAkxox9EFkhyKAFvjQ6mjmzDazyouWc7JFP2sve0U/ZzZ4Rplk3+bf7/LWM8FixU5JHN8sOg5MuRDoJQArmMpMcpDAAIHIVDFozhIXzqIMTYu1rIOQ4gmIDA8AfaYw6u4dQcvFVAhmCy+rUcU9UPgaATG3lDgBhxtvO0iD+HOu2BPN6qneq9evUqf+99cxavN/ej8/xbk6IoEFr/2rW+H379/f13EsyIadW0Gq9xlfZGrQ6yzZMhLEghJHFgAhMNrEjCGO3/48KF0iggipI0NrdYC5r8anX+hfhDA+KVDbRuMH1nMf/vfb530IoGiO1CLte1SoGjx3R7KtksftzfKhLadITWMR4Ct8Xg6Xdcj7Sun6Ge9T6X3V/WLE7/99tvq9fHJkyfrxBjvKn3u2t6p7Qs0Fm2nTUkILBLAdVxERAEIQKAbgc4eRbd+NWoIXA4sa5lDQQICEFhHgD3mOm5cFRC4TkCFOs7iG2ifQwickQAbiklruAFnHL0tZCbcuQXVNXXqO81BrNhcLYohW/wQ49y15F+BgOb3xaVOBfTMUrHLdiCKfVTN+SfE00fHF7cH9kbzJYseuy4yybfFWQiMQUBfXNZ3ly19MS5JU1UKQNE33V21ss0HDx64wxYJzH8jVcUJ6XOJRWqSii3RRZpsFRu9UTwunwgU3YE65o8YFElVZNcjDZKijuPPjKR6+jJHgK3xHJmL58uP1dh4+fKldqZyY1a8XKeXcLiXMo2iotWkaJ2KRykWHTMhBwJbCBSZZJGxb5GKayEAgWsSKJpkiqavIXmCy6m1aDAUcXNNkIAABAYmwB5zYOV27tp1AioElsW38+iiOQi0IFDkGBdZfQtpG9WJG9AI7BmrJdz5EFpTYJA+pWkRhVhnC6Url9Hv8/pBihowc9Fpetar2GV9Lmsx6FmPkzVEtSL6NceQX7x40fmj40WLdFHEVdw7ciCwkcAP3p+20Btr23L58+fPLZfn7T2oISi8IvokqHDxEPNfRJQpoHVBO6LSz/ArxihQ9FwT+qkKfizewfFM/4dS2y8a50W7XCde60TR152LwrtbS96z/iJF48/0VA1t7UKArfEu2E/XqNwYBS5rStTHnouEN/6gVlGdZyxc5DYYf+IjyQGLTmIhEwJbCOA6bqHHtRCAQF0C3TyKumLvVRu4HHnWModi98SW+5a7Cz8nwJCdmuvswfNb6II95sGVfiLxLhVQIb2w+J5ocCJqi+VjDKpsKHADxhjJtXrx71oVUc9qAgo2NT5y++WXX/gW0WrOF7nw2bNnrqf6hqsGjKKQFXo4F0//9evX6YPNGl36k7OrMLjbt2/rybHWS/3pc54q4+pMJvT4UzFwpZFzyaqKMotaLIq4KhKDwhA4FwEZjixd1p0XWwW02zd+/TeIgu0Q7oz559WXP6tJXrHL+TLJs3pjUsoN1J0sqZVFQ2hdK8kKr5lZFF10zGWuKDa36I7bSEOCCW0kbdKXjQTYGm8EuO/leku289Kv5vSxZ73Ll9nwBkzkn+gd3aKJN6hhjMPFvYDfzdULNBbtYyQNgVoEimawY+4RaqGgHghAYHcCfTyK3btZSwBwOZKsZQ4FCQhAoIgAe8wiXBTOE7hUQIVQsPjmxwNnIXAKAhffUOAGnGKU9hSSrzv3pJ1o69u3b1OwaeLc/2YpCPXdu3f/m8cRBP6HgKZ4t8hpwEwRaXoGrHz92q+imf+n9P8eKKxZz4k1Gh8+fKjPK+pfOfoKxM/HOuvBp4bljg+M7aFgjsz/9psjCFyRgDEc2RLVKnyaYfxnqHrRok+kC+a/y9jVWzSWkBcNCeMw26UXZ2n07t27dlGLAovt1W4s6U8Oi1UV3XFbrO1cBZjQzqUvpG1EgK1xI7AdqpU3qK9uTO9TSY8dWvSbmDa89rslRhfXb2K8dNHueN3PL2DR4w0benQcAriOx9EFkkDg4gQ6eBQjEQaXr03WMp8GaQhAwEKAPaaFEmWMBC4YUCEyLL7G4UExCByWwJU3FLgBhx2WOwpGuPOO8P/btDHWWSX19K5PANnORGh+AwHFK7urlfYHjEKI9KFWBT0rEtGV2ZJQ8PTHjx+1ruhjn1vq2XhtPobbr/yYcWC+hKQh0I2AMQ5VX4XXV/oWpQpCRoyVL1a7WADzX0TUqIAxnEjjh5+k2K4C+x2oosDi7YIZa7AvvvaeGps+VzEmtHPpC2kbEWBr3Ahsh2r1g0JTK1qMAs+wQ+tTE9qWatGxvJRl9GS6Sb5LQ/ab40Lq31iwS4tF21lREgKlBHAdS4lRHgIBAftGNbiQw4BAB48iaPHUh+Dy1cda5tMgDQEIWAiwx7RQooyRwAUDKkSGxdc4PCgGgcMSuPKGAjfgsMNyR8EId94R/n+/iJn/dK4TTiGqDx48cIckIBAT8N9E1NlkWLOCnlVMt3Rfv35td2r9thSNpGtVg4KnjzAm7b3Qo3dL4KbfWdIQGJWAQhaSU0Tc38WAFb3zoG/DuwsVD9FtZsD8HfbOCS0lLqop37R+JUAjJF+Gs3kC9v3bMZ/X2vfedovOEzvpWXv38WdOqmLEXiTA1ngR0ZEL+Lc19L7TXqLKxdX7vYsRz0yk+nUmu46Mu4agQiw6AMIhBOoSwHWsy5PaLkhAzsAFe129yx08iuoy71ghuAL4rGUBEA4hAIE8AfaYeT6cLSKg4eQ/tkje9xgvoEKIWHyLxgmFIXA0AlfeUOAGHG00HkSefx9EjmuK4b86lidgjCvKV8LZsQn4H6lSUPLdu3fn+qvHwE//+VMBrYvy6fVUWI+olVCwlLvh++OPP+r3iPW0ePqTEyznfq7OvfKLfldXHTxgF/ZCR7sXJ6AFyBKMonDnm5ubDKsgHrrbp50lEuaf0UvrUxoVCnP3I93nWlS0btEGbK6ey+bb70D5oWbHweXfN8xLZe9pvp6TnmVCO6niELsiAbbGFWHuW5Vmfr1luu57wNslV7v6DSJNqm5Xm6xTPsy+P1KUlKpbpsWFc8KsW6CxaAeQBARaEMB1bEGVOi9F4JhvC59OBR08itMxyQgMrgAOa1kAhEMIQCBPgD1mng9niwhcM6BCiFh8i8YJhSFwNAJX3lDgBhxtNB5EHsKdd1OEfuHdGAKit8oyoau7dcDQsD4A7IJvFDurCFvDRRRZScCPXLQ7rAr/1d95n/XqebaevxpXd0V1q7Mr+XIZBMYiIFvQmwyLy5AK5D/lvmO4M+a/75DULSENoXwskSSUG6DY6JcvX+4r7XlbL1q2dgwvSxLrKdEXAAAgAElEQVSWPIsjxF3Y7cPwrsVDJZjQDqUOhOlPgK1xf+ZNW9TubMcNpm6eyEHN/zzCog/clM/ulRu3z5OcKxZoLHp3FSPA8ARwHYdXMR1sTcC+UW0tyanrb+1RnBpOLDy4AiasZQEQDiEAgQwB9pgZOJxaQeCaARUCxeK7YrRwCQSOQ+CyGwrcgOMMwqNJQrjzbhoJQsQycthfVshUsssp+Yt+Nwl3bqcFxSP6levrzv7h2Gl9Tda4urvg+7GB0DsIGAn89ttvz549WyysaXwuykE/HeI/ItLLOdotL1ZYsQDmXxFmaVXStSKeHz58uHjhq1evFHJUFLa7WOelCmic+95Upu96q2fOWjNXtTtlDyZL/mBcO8GOWTMT2jH1glR9CBhnOQnD1riPRja2ot3ZjuHOEl6t59+Jvfg3HY3bZ5Fct0Bj0RstiMshYCGA62ihRBkIzBG4uCcwh6U0v7VHUSrPwcuDK1YQa1nMhBwIQCBJgD1mEguZ6whcOaBCxFh81w0broLAEQhcdkOBG3CE4XdMGf51TLGGl+rbt2/GyEt9FJkIoeHHw/YO+m8iqrbbt29vr/MsNdgfpdudgLP0HTkhsIWA8RUUTS/6RGuyocC/1D45WaxdJubfjq2lZkXWGpW+7mfQLTJcoYwRslDYw4v7cLMvu/Y+9pF8l1aY0HbBTqNHIMDW+AhaqCuDff6v265fm97r8w+DtP/CXnBq+MPgwV6+vysWaCw6j5SzEKhFANexFknquSaBo+2dz6iF1h7FGZlkZAZXEg5rWRILmRCAQECAPWYAhMONBK4cUCF0LL4bxw+XQ2AvApfdUOAG7DXkTtEu4c77qCnwpTJCdI4QuvJjv4wWjn9KH3T0hbzaNyqMH53Svey5qE2fXue0RFLIoH5z2b7H6CwhzQ1MwBjBEIQ1T0DkX/qxLHfu3Nnls7KY/77jU78gI9UvyiDvgilukdJcAb32ZoGsy32TnKutZ37gnMw1rVf7dpk95uTZMZ8JbUf4NL0jAbbGO8Jv1LS2XXIUG1VurFYrS2b1vNp+2Ydmt7h1C7S9fm52+XohDYEVBHAdV0Djkv4EjvlJDuNnaPrjOlGL9hV/nUdxIhQWUcE1R4m1bI4M+RCAgCNgn0LZYzpoJDIEgmcWF7xBxOKbGR6cgsBhCdhXw8H2X/aO4wYcdvS2E4xw53ZsczXb41H0+++5imqfu6BXVxvhPvUFd2mvFrZu/1Xrd+/e7aOh+VYlvCYExQRotb65uZkvyBkI1CdgDHd+8eJF3HYQA22sKq5nYw7mvxHg9ss/fvxoqURT3Pv37y0lKRMTMNqX3b2Mm2iRY5TH2LsWEh6tTia0o2kEefoQMM4VEoatcR+NVGnFrtYqzSUrydziPGboVbIX1TPtO2L7quQLaVc9Fu1zIw2BFQTsRmo3/BVirLtEwmu64FbYOnrnukqPWo8msD48obF3NKlOJ499YrFPVqeDYBcYXHOs7MPDznCurer5rGXVkVIhBJIE2GMmsZC5msDFAyrEjcV39eDhQgjsSMDuDNttfMfu2JvGDbCzumBJwp33UXrw6lhGiMwjusxVq09xs281ukNdaB9ghxJ7tTD68qXRUuwvAK0WpvRCP2YUAyyld5bywWfFj/OwR7Zz7969RYx6gyL+kRR/6KqGvQIWMf9F9bUuoI/Tv3792tKKgloCW7BcdeoyQX9X275ehrFcK1Pd/WuaTl+///678eWrwfbejsCKBBPaCmhcMgAB+87F6PDXYoJnvoXkEbZdmQFjWVW3dP+w18qlN67OQrTuXVws+rDaR7DxCOA6jqfTIXt0wFeM7EvVkBqp0qkOHkUVOQ9SCbgyimAty8DpcKrWfcsOotqbGLJT9u4fqmQtXdgX7sxNgBZkuGvUgmr/Ou0DrL9sjVpk8W0ElmprEai1fNSS5wj1XHlDYZ+lcQOOMFY7y0C4c2fg/21OkSjGJ0wqfOvWrZ4i4p33pF2rrWDVV7X211xqybB7Pb/99ptFBpGJcVkubFQm+Nbp/fv3GzVEtTEBS5RDow/eH+phjzFM+dWrVz5DDV1/IdOPH3VerXxhMH+fxi7pp0+fGn8Aq/NmI0njpLZvjAk+QnjZhN34qrHsd8fZIzlC9s1kQtuXP633J8DWuD/zPi0eYdt1586duc4eyhufE7JFfuDSZ5owOh5BDVh0AIRDCLQmgOvYmjD1bydg2YBvb6WohuCTfkXXUngi0NqjGIwzuPIKZS0L+FimzdM9sxiyU4HiznJ4Ol2wxzzL0DqLnHGEwAUDKqQsFt+zjNjjyHm65eM46KpIctkNBW5AlfEzcCWEO++gXD9ELN+8ZeXI11B0Vk6eXbaimincmYD0qK8qdm503+YePHhg+UithDQGYPXpzosXL/yGjhAI6MszdrpnlENwC7Lz3J7XowJV8wWms0HMSvBp53XxEJZ2LWUwfwul1mU0JCwDW48VX7582VqYfP0ntX3jmwnHWeOMgdf7zh75obLLWSa0XbDT6I4E7NtPyypTsSNsjbfDDNzF7RWW1pAZM5lI6NJWTlReN4iNj/GEzuh4BN3HogMgHEKgNQFcx9aEqX87gZ4bcKO0xtXQWNsFi3XwKEaiCq5FbbKWBYh6TpvdnlkM2alAcWc5PJ0u2GOeZWidV84LBlRIWSy+5x2xe0l+uuVjL1At2r3yhgI3oMWIGqlOwp130Gawh8xI0PkhHDf7Mro48qnkZxGDONojy19LNmOMl/39p1qCzdUj78T/oIjsXb8gM1eY/OoEMgEQri27F+UuSSaCenruCpLyBJnGaAYXsxI41kcYuph/oNP+h1qJjOuOwlv3fSHnpLZvJKxlRRbafwAELUrFlh8M0ZhJ+jBBbVc7ZEK7msYv3l+2xgMPAOc67tXHjMttcQb2Ertdu/aN8OoFGotupz5qhsAcAVzHOTLkH4TA0dZcvdLGE5CNY6ODR7FRwkNdDi6LOljLfEqWaTN41uBfXpQO6slsoIqqjQsP2am4m6fIOZ0u2GOeYlydSMjkwwjjg60TddMiKouvhRJlHIHTLR9O8gESV95Q4AYMMICbdoFw56Z405UHe8h0oT1yudm3B/U6bcaR8fqq4r7xZHU6VlLL3bt3LVGbCsD69OlTScWtygaftLQI30qUS9YbW02Mwe5Fxdf6OUHYn6Vp//LWaePvFrk9fxC8coShi/m3HiSW+vWlcOMn6p88eWKpsFEZiwEe0/Zvbm4swgcW2ghjvlo3XWSKqS/qUabAZU8xoV1W9dfsOFvjgfUuB3jfDWlmNddnbPqT35eG3oYyegj60STjz7/EDLHomAk5EGhNANexNWHq30jAsoftuXwYV8ONvW56+RU8iooAwVURZruqWMt8tpZpM7PT8ataTHd7ZjFkpxbxHrPA6XTR00koUhkBFUW4DlU4toILBlRIIyy+hxqWxxcmNpxY5tP5J3EXkjlsKJJY+mTiBvThfN5WCHfeQXeW118msTobsPFFrh2Q0eQSgeSg2jeebEnkJucVX5VEETT27NmzIKf/oZ43awflt3uEmFFfnuHT9+/fX+yj//ntxcKZAl++fPHPHu0z3trWKqzBlzCZ1pI0vSoQPBw6yNDF/JNa65z5+vVrS4u6mb46jMZSf77MqW3f4qrpTV99sCoPoelZtR4scMnmjKMlee3wmUxow6uYDjoCFtd9KszW2EE7UcLy9ku77gQP711DxrezXPlaCcsiXqutuJ7gVdu4gMsJXH2Xb0lg0RZKlIFAdQK4jtWRUmFFApYNeMXmFqvasswtVt6nwBU8iookwVURZtOqWMscXsu0ebpnFkN2yqnsXInT6YI95rkG2CmkTQ6qCwZUSFksvqcYsQcR8nTLR0VubCgqwiytKjljJyvh4VESy/CZhDvvoGL7TwLNPZ9rIbSC2KrPAv5LPPbJqEXvhq8z+U6Vxs8un63akbZ+hsbic4jM+/fvd5RTTQfPm/V53eRv6Owr5NitJ60m7nKVqEH/FqSx3ViSpjnBgJxrS2GUsh1/sXj06NFBhi7mP6e1nvkKnTcGNukR417zsNEGj2n7elnC8oLBvk9wLfOJenE1F6XIEpnQinBR+NQE2BqfWn2LwuvtF73kuVisUQHfZfWb2Cvcecf3kfQZEsubSKKkbemWNzOxaH+kkYZANwK4jt1Q09AKApZlxX+CsKIJ+yVaEHs+bbELVlTyCh5FEZB8YXDl+RznLGuZ08Wp71u6XgSJITsV9PEsh6fTBXvMswytE8mZtIILBlRIZSy+Jxq3u4uaNJxYqmM+V43lLMphQ1GEq25h3IC6PMerjXDnHXRqXA86S9YiMsZ/vmifjDp3fIzm5t471O/pKJyoim9xFlDqr57RLkprCRdbrGR1Ab1d4D9v1ssAL1++XF0bF64jYAx0CD7MvK4tvxLLd5TXtbLlqsePH1teStGUEgSzWuIatwhWdC3mX4SrUeGbmxujn6N5eJcQqLPb/ps3bxanERnmXku/dLroUmqEqBeNRuAw1TKhDaNKOpInYFwy8pVUP7s4j61o8bJb4x19xbnfljV6Aiu0vHjJXptQY7sis3FbikUvjgEKQKARAVzHRmCptgqBxQ1stxDk4I5Wld7tUolxZa8um7Hd7R5FXcmNYtdtVLUZ2z0aruoc7BWylk2sjLsV/3GDHXJQ0q9kca4Ori06HLJTRQSOU/h0umCPeZzBM4wkBFT4qmTx9WmQzhA43fKR6cuKU0bHfkXN+UuM7Uo7G+/o5sXY8SxuwI7wT9E04c47qEkvS9kts8+3DxWb4oIvjcuVBZz/bQZLIF2+Tv8Jcb7kBc9mtKanvPqBiT4D6SDktaIv3p3RcFJ85y4CKwQt2E01utuOyeT1a5yK5+Ik8pX7ZzXB+rqw/OCLf3m3tNFpDr5UbflOT7cuqCHMvyftubYsX9nXtbKLYDKcq7Bu/gC2L8KLbtUubKWpZ8+eLerr48ePi2UoIAJMaGMPA983GLun+d4Z5+Spkj47mlNsjfNUD3V2xw88Jx0S3YrZ0X0VDb342llBWk18B36udbkWSWJz5ZP5WHQSy2ImK8IiIr8AuHwafhrX0adB+lAEFu+D9bFr/7cOtOpl7qU7en0Ec83ZE8N7FHYUlpLgslA6SBnWMinC6FGf65nFkJ06iNWUinE6XRgFnjhw18iNh8P6ME7CHRMZJ/CCARVSBIvvNBqxmrxVGmfjc/kn+S77Z9lQ+DR6po0DbxIJN8Cp5joT2pnCnf3YWaeqTOLIWsz4UkGPtj9wCipMHvqxKa9fv06W8TONH13wVWCP8PYbKk37LZZeu6586bBc18riVZrrM4NK+lLY0927d/XRTT1e1SN8Rdzqb7Ha8xaQO7UYCibXpM+yF2BUUKk/UBWZ/fTp06BMt0Nfkj6NHsRkps4+evRosdfbXXONNL8VS6N++W5pY7izL4/lS+p++T5pzH/RrluboaKIMkuSPwwUfLPLBGgxwyPbvhb0Rf9Q8vf/grJaXOQmySW/PwxapBetoEWjLepkQhtGleuGR//ut14gkhyMS4auXZz6kvWXZg6zNS7teLvyu7yBo5CmpAWt8HjrkhGNnjtxcTB+YFsrju4qbO8sFr2dYbKG5HhOlqyVucuKUEv4y+LCddQQ6q/9WuN24HosS4NuVrcm4Dsk+vDE4n1jyXPkmXB4j6LueABXXZ5Na2MtE96z37dMjpAhO5Xs6fEzT6cLiyMxYeeuUdHw6+82H8SzIqAiHicsvjGTZM5lrWaicbrlI6nE1ZlsKIzoqpsJboCRfGmx6ppaFKCFG3CmcGfLB2kCiD0fIwVN5w/tz9iCOLl8tevOKuJTfsx0rQRTDMpiaLL/I0dzjQq+HxW9+CGHuXrINxJYHFRSx6tXrx4+fPjTTz/d/ufvB/OfvH//T4NE0Wz6iRN9IFmRanrzTxFOGkh6mHoQo5O0GqWLd67lmkhmI+EqxcTKN2pJ6KyvSv1UUkRAA2Cx/IqlJ6jTv8mi2bVDnF8ggPFQgtldxqlOC0Bj6xWLYf4t/MVSBdlD4d++fauJsbT+jeUtQ/fgtq8l2J9bkkAUsddzjVNbfoxgUiQ9VO7z0woWK+i/l0syyWcyoQ2jyryiL352cRfj+PhetMusm2BrXJfnVJuWVL1226LmTJ3J38/R5qu/JIGQWn0sfkhw1bpD7c2N7r1+eKHWR6+x6HXK4ioIVCGA6yiMeI9VxlLdSix7wNZ3R3XbwT2n0K0543vX7pK6QKrUNrxHUYWSqwRcDsXxE6xl0pFlv3Dw+5bxSBuyU3E3T5FzOl2wxzzFuDqXkIuD6lIBFdIdi++5BvBe0p5u+agLig2FeArCIlXLPZnFSvwCizO2K8zDI4fiQom/z/O3GIMbq00fKj5s//RJ11jgZI5ihtr1QjOOHxKqQ7W1GKWkZ2aLIgW/VK7Y08VLMgX++OOPJJwgU4MkU0mLU5aPYUtIPW1t0XpQ5wobCQBWOdSI0vDWKNIYmEZUIGe3Q0tcvqTV6OojUhyaJkSNmsZkjGAtU/GWpSRQRNP53NjlTLF4iGbmBL3Hmalq91NXNn/LWtBBQZnBE5/aYmXr+jKG7SdjuXy83da4wJ/0ZXDpnhOg79w6AYKENsnrBk//q648oQ2mSjd4AvcgGJzu8DpbG8ucPGFpOpMEU9lht8ZuIB0n4QZtJrHxhkBRZ+emzUb+huXrJiLjT2h97g8YLas6FmO7YoJFa2CzIhRZN7gsuObmQH+K7rZNkMDxfYZ2t8LUnD/Z+l320yfaCFg0fooyi2tl01tMwdQxjcBFkTRmOnvjFpEklT/Ix/Yo8mMbXHk+Zz978bVM6rN41Fvc+GBibOqWu9E4ZKdc786VOJ0uLAJPzl7TwXyWu0aBgftusJ/u7OfIRjRr+QLMpfu4N5aHaHMSVsyXX6fhrXG7e0CFFHTlxRerMa5iltn4RP4JGwqj3l0xy+zXYiG2DLxJthatu+7jBjgU6xIt3ID/s06U/lfF90Yt5tTfV7OTsTgNro/To1Z75faS/uzglh+LbItNBG9aLJbPF7APgHaskhIG3XQqCxJ97qTbKQXiNT2UGWppkaeYBNg6UzuExd71ecwTa6fpihs3N8fhyiaj4WcBtWUpCXzlvQzBbmj+U5O5MTPla6WwV7tLyWuavyw6r7hu6vMdDItIzgnpM1qGsf3FiGfNYK3nedWvVvJabrrkBWPGaAVb5vagxQ6HTGiZAXYuVU6jxTIFTV1ubb/B6N1ra2PZfrox0I6Jv3K5VckiW4AxPgzAxgXOnuO0k0nIyWynuwBg8pPG7eaKwOGfgxDc0XNjLBC+1qFdqlotunosVuMotRsVZ7FoVgQ3ciwJcFkoqcw1XUd1XFOKm14yiXYrglFBFyxmCSDosyJofZz4GxfKnvfxjCJdx6PIWwq48nwGOHvZtWzSncXn2bKcBRbUZ64bslMntbXT6YI9ZtFIs+h3cpXbeV9JgYObY3PuOgEVfebkpI4uu/hiNcnxEGdaQJ3IPwncoblJif3XNBIsm3oxtHw1NR5a+RzcgDyf4KzFTodxA84R7hxMInNzTTJfU+qObkEwtoJDo2PXaF6QMP5TwGDqWYx4W3w459ew3Tc1rjditShYoIWNh343kyPQZfbZNvg6dU0fJCFjVFRWHw6+WrUELqpJBVTMv6puOg5HCyyubnOqDZOxI/UfhM8ZizwDe4WuZOD5SSnu1GETCkmcg+Dnb9mu9Oz7Bc3f6DJtX5cX9bg48fojakp3kMoXexjbX1S6dNHOGVbNmhBibfo5fT7J4JS7CMTJpvt37qrjJ5jQnOLixLlUqcGGnxZbHFvjmMmJcmKrTOZo5e3Qqbmx1G4pNFq0+h74Huu2GBaGRpHaCTCnhXhgNNoX+zdGgiYWfdTFe0p+DdvdV6OyhG5RMMvYsJfxuxkrzs/peZMHXHYNXtB1FJxRNwJ2vR+55KL9Nto2+iuCfy9rUZ5polOxblSNIkme63gUGfjgysAZ5tQ11zKnvsDSfe/Lpdf58zs+sxiyU05l50qcThfsMe0DzLhEaia5+B7T9xLdvHqQxF4BFRpm11x8sRr7DHO65SPTNaPeVUPQ63UOWEYSd8ooUjsBnCRxIg52mpswW9wnxA2INTKXYxxFY7gBhw531qZLZrMYQjFnSH6+XBaZfQvTmhtGxvxgcvRlDtLbH6L4IgmF37QeYwRwFm8Qx5f49QfznXwj/2xp2vIymcMlwdo9yAwkt0+sEk8zS3B5i0Pp0f5QykHrnFA8ZTDeWqDw69SQsGBp5BzEi4qszxevehqTKUKqCWrRBPwnIvbK/WlWTXSbmuwSxiVlm4s0VKDzfZBYTnvOpczf2NlJxRuX5rwKFr2IuWEmq2kqmC/2SLZvmfZbxIOqzsXltfN0UWQFEr7bePPH3uq0sXdj+DPGzk6TyblUaTFYN0mqa0KxeswUXbj71iZwnByEOHHlrXGRTrsVjnU0lyMtN90JBjcinBhNF6N4u+fa9RNSR7xbl8B11aQmLE/sNLe0cAz8vmDRPo25NCvCHJlkPriSWDKZRm9qDNdRHIz9nWbmc3mPGS2f6NTi7SYppbqTEKzR/u4vOOUv2UG6208VGUWS0i/lUcwNcnDNkRks3zi3D7OW+eob6b6l69eQnXK9O1fijLpgj2kZY2yaLJSmMrFDFTiBRzjsH1AhOFdbfLEau9Wo5BmXj7kOsqGYIxPna1qwT4kCG9ewPQc3wMLwahNa23BnOQoa+pk/TYjTn7jr+ZOe9GjZlgHYB6vdrqaSunGmZz96PqqG1KK2wWr6/0nxJSOqTlkGUGmZIl+q1s01dVkcHDqlk73zy7jCfkIkk/0VT7/YlqfREky99muzpCW5lCu2SfGqZIqh5SFiIK0iJlsLpt6J/6LuAsF2Oaw1no0K1XiwqEzzT8WRI3XHutD8VrGJoPuYTADEeGiZZ0qnsqDORr6dsYNFxSyWUlTh7oWvYP7qY3LCyU/v8ruSDsAWlUmSuUijvDD+WQ3CRg8qgq4FdurL4NJnsX2pcvEVwdK+BLiCw0V6WgHlkwRXtTtcZwVS9DTedHk72SrWLDkts/Sp/ZmBVYmflrcFqT72nN1sHCQ0BeVrM5490dbY2KNdigXayR9qtarufky9nluYao2WObaacvNdns5Olwd3S3Sq4upscQbUojakjVTgI8KifRpxmhUhZpLJAVcGTv7UFVxHERjYe8zr93Rnddciv2JWvHUWD3617hMzLt+TwNMt/darp1GkqRfX8Sh8rflpcPk0xk7H5pycSTQkVLIWiuRd1qaPdZKSz21wfAKlu4mgTnFLNt0uMxDA74tLn65T7XA1rfl0upCNc9coMyTYNGXgzJ0ioGKOzEUWX6xmbgDk80+3fMx1hw3FHBk/X7PBiof+cpv12MWvZ3saNyDP8JoT2g+C4rYQ1RM///zz169fq1e7V4WKvHn8+HH11v/666/79+9///7dUvMUkHHr1i1L4WSZm5ubV69e+afkzElTfs6Ufv/+/ZMnT+J8P0dT1du3b/3L37x58+zZM1dGew91bU5g9V2Xa26ayv/nP/+ZEsrRVfpzOa7CooTuRepPMty+fVsX+hsh5QjFXG2///671O3OOjEmwbaPakkipU+C+VKpRan4wYMHrul1CcmvepzY6yrpcJW0I87++Gnd6MuXL58/f55vRRrRsv306dN8sfxZqUA3ZeKhIs9JlpW/NnMWk5HltjAZMZfdff78OQNfpzQwMvOGf208E2qmvXv3rl/msOlPnz49fPgwI57GtjqYKXDMU2c3f8nvlksRnmZ45SgxrZirscum/lkt75Sula7Fb9++aTWXJBrn8bzniq1ISDB5Gr5gmsPnnIoV9euSwWxfi5d0kUEhdavARodWM4AUkXcztruscS/aWcHU1mQLGm8aeMpxy800AqcyxlUgFr5uDhNanudeqsRPk7E4w5l0VLq1ufLWOD+qD372hx9+mJNQM6pugvu3CKaSdr96rmY/X66I7l0knRC1rjnTL1w9rVX1w4cPi9W6m2+xsy1K2/fFlqVBQnYA4lBc2aJZEYpWBHAV4XImZk9Y5get4Ie9FaaeqguNtsMTxr28R7sShym5uGOtcsdJS60cA3/HGjsexuU7Jj/do9CY8S1X9/k37rLVkFGkC3oUsRbAlWQyduYAa9k6BQ1233KCMGSn1ul396tOpwv2mM4ldn6OcqbHQy5n3bjSfQn9TR6OalDC1SOfJ3NLnIAKB6ppQtrZfuOoVMKzL77cavA3LJP2S+/Vz42Z0y0fyY6w/5qwNL3fMm2fNYNNbfmLy4rRiBuAG+DbsoZQ2687a/j67Z09LTciHzK/+qzGpfH1ETGcHJoVbemNZDeVTLrQhKLIpExVusNo0Zrq0WBKqjsPTS8ZWOpvUUYyZzque6AtGrXUWet1ag2qpEYsMnQuI9oZXVQ/pTEfGEKyvyojkxHGUgF01Rx5PVourS0oj8nEyqplMkI9pzi/Uc2KgVLiw3jmrP4GW9xo3Rzf3fS7P6XzC0ddSerWdmrzzyslVlOtHMs0qLW+VnOL9bQYfoPZvtSxOFpUQKtVqX1pMMTOZKyydZVbhFnsVyxM9RyLRVj6sr0ME9pG5bZQJX5arJQVfppUc82t8fZpYccaYtVPOZq3J1sLvqI9nV19Z8Pvqewu9r2dPH12msYR64utOTxe1FSPuuMXM6aF17jD7b8ruaxFsyI4M3SJzIoALkfJJTK4jDNDUOzUrqP6Es+ZjlW3RAvvMVDTRQ4X103t0NctiAKYXHeS92MXxSgaWlVs1iiSP06u41H4vZ7S4IqZDJ9z9rVstYIGu285cRiyU6tVvO+Fp9NFcq2fW7VX33aI74HLHdUslFFW5taEL57qIaDCB7IlXcUBk041qCyGsEXUWtf2uc3lj/NTL77caogHXi2r0SCxWM3BYyrYUJJpb5cAABktSURBVEzGHo+TPjnJfbo//yTTuAF9tOO3ItclqYspc9+4SsKdfU0tpPORuxkdG0/Je16QwDtt99G1lmuyiO8LqwZNB4uyWdYqT67/SS4Sw8/4H17/HFTxM6RZDactuosFa5qzbj1bHL2ZAvaZVxoRzPx9dp1VmYxXJAOs8mgZk4nHYRWTcUPlv68BLf1Jm1J3cv5Ufhxq0H94u+6sTmQMRB1cXe1BLsz0LlD+ocw/XscDaRsdJod6oMqzhzurO+PZvmYey5BQx7evcX5Dun9hGTPBEDIe7mUFfgfb9c4IISjGhOZrpyjdQpX4abEKVvtpmpri2uZyxtgaB9Z9rsM51fh7KKVjP1kXKlNTmV/S0neZsNyPzPJda/9lESazDfTJBFWpC8kNu2oz7hxVgywlWYnf7pQW5ECAnocXtGhWhHgQZlYEcBXh2mK8J3Ud1WU2Alv0fsBrLdtV+4I4dVChGMkVWWtQkkCycGyMxpzMFJdsPZlpFCm49lIehd93cPk0LpU+71q2RU2ZjY+bprRWasbTnBA3pPx4L7b7M4shOxXDP0XOGXXBHtPZfoeEppfMSLZPy9VFreKAFd1aqd6FFRXuMnvbtSylyDzzd/l0VmUyvlyte3rcaogHWBWrcRPCGZcPJ7wSmUHoo/MvUXq8/Zff2Z7pLbMZbkBPTR3ZDSDcuWAkLAbvBpPdikPNj8b3/5zcWkhkz3oepjVbl+tPCd3gk7SqSoPPlfQTlpdpnPzG52d+/UpbcOFnBNB0uNHP0Eiw+BZxu7vnFI1JNzi3JGQsReYma5ItCK90pAv1r9LxfaKYpAqrrS2iumsxmRjvRpNxbF3C8tBlEkPa1xiYBsPcPFldPCdn04RGbIx6ytGK07TpPpWf0fznFvQ5TdXKt0xfWvFrNbdYT/4jClvGz3i2ryVDU9AiUlcgXuOUYx94aquddibN2oVxnaqesFjElnG44lomtHVabqFK/LRYF1scodKxrdblmJ13a7zC/I9zSax65SRjdjOrrVxr+dWBBtVHjQQZl5YYVaizGlSLW7CK+y8LZONqm6wq88RI1eqsu9XjUChH+RrtSexxZmcayW5OwkuSWLxMzqktmhUh1mxmRQBXEa45KzPmly6vR7gVpq6xETDq90TFtJwZ1arlQAufbjvoEvkDkxvv3AP5BlpfklUpM7NFNS7fsXkmczJTnF0pRpGSFV7Ho3DdB5dDccHESdeyjZrK7KSCeelEzyyG7NRGRe91+Rl1UToVyFLYYwbThfFQPlVmZGacEGP9q4ttdMDkW9pvrawWssWF8n4zGml0qtTiNGzi502LN/SEq+JdLG41xMNvo9XEo+uMy4frBRuKCUU8TvrkaPA4XaxIlE5K6hRuwDrNHtkNINy5QKeW+N0VphhfIuOUd6hxUyCcuah8i8ydvliYKafouZSakAMxV5Wfj58R6221nyG1ntQvdxB0h9ofHn3SMje7K+ZENSakEaMtGDuLycTkV5tMhnkta9plz5npV9GpOS+/qJKDFz6X+TfyCmKbCnJEaVGPY4Q7q5tD2r4WjiIvLhgAlkNNF3UXu7kht5cV+BAsFjEnf9N8JjRfTZZ0C1Xip8Xkt/tp0tRFtsZNp4jWlceqz+zstNpaHm/EdVpyqu+/LOjm3OZA4LmqNHU02shrn9tirpvriCX/OhbNihCMfx1mVgRwFeGy2NpiGRnjiW6FqTtsBBZ1etIC7cbhYpyEcfmOzTOZk5ni7KoxijRX4aU8CkEA19xIuE7+6day7aoZ8r7lkJ3arutdajipLthjJj2TuplyxTNj8ozhzrVGe13ORbVlbrtllLX91LkWX241xIOqyrYlGEi1DKp/TAUbikmV8Tjpk6O7AcFYWnGIG9BBWUd2A9qGO2utlZejPyUUCqO/6S18zXrTn5aZ6U8DMf5bMaAXL4lb+X8i/Pf//yfXf78bpD8JLMn1py7I3nR2sf66BSRAxedeikJWhaslVPdVQ95gSpsQ83yF7c4e2SxX6GhxPVYBaV9KlAmsqF+XTLYz2YvqcQYi01DlGqhVHlr3tzJHo665yScTK1d5rQQmE88JGn618Ab1aJAvTnqxPFOOZhhdHlR4rkMZY9y7/puNPtBOYf4aVLFGOuRYVg0B7CDJ1ESHZWJI25ce5dCuntOS+lVtqtMyQmoZ8l5W4He/Z3/XcWNC8/WVSbdQJX5aDLyin1Z3bJfuWwN71GK0OKNubCJo8eCHgeq1OiwKvGW1DZqbDhvtvxY7ogIa50mRgsx8VRpUxnqCauND7c1lL/nmdj87vEWzIsQjM7MigKsIV137rWuM7aZiNgJ19X6o2uSW68lLlbvKkylpHdSsstjHWsvu1GhmiluUxBUwiuTKJxPX8SjAlRwA18w8y1pWSztbdlKHfWYxZKdqabxzPefVRd2pYOMtnRZ3jdg01do0LboQKqDhJCWuvnusC/UnlelP9cisVKHulQ0TUKF5qa7FNdpIin88bPrkaMHNzN7a/vQRI25Fwzsj2JZTZ1w+FmeDCWAeywD7r3ic9MmpEu7stFN3UsIN8MfAkSe0HzQCfFlJH5PAp0+fPv/z9/Xr11IJNf6ePHmi+eLu3bul18blv3379vbtW4nx/Z8/FVD99+/f151ELQlVmogbJSdD4Pfff5d+pY1kGWlHPtPTp0+TZ1tkSh6t6xohGrBzUmXalcD/t727PWqb6QIAOnkqMJQAqcCmBJwKCCUkVBAoAVIBoYRABeASjCsILgHcQd470YzGw2stkr/0dfzDI6SVdPeshFbW9frt7S1RYNeLYu9xOcxOt8ViUXV3cRZEc8TpcHBwUHVd5ZspEId0HBIPDw8lj+c4hq+uri4vL5tZnUpRjcfjOBfyVaJqgdDhY9vpn7e1iRDo6rkfHbnsGhfva1zm4v9AXOOyVzd6fUW9jvhEcuWJ0JZa9/AfWlebcuVx2POZbo0beADE/8a8qxw9569fv5YMMq628fFCrLLGJSl2EalRcUmKW7DotZbc4y6KRX3jZuHDLZf58C37vCWu0VU/+ckv0HE32q7uujP6wyNHAQJ7EOhh1zFU9R73cGhV2kV2D77GRTDbS/QKoksQqRIlb9lKXr5j43GRPTw8zN5jL/mfMZ3P38rFt2RIehRZi+OqdH71oXDfrmWd/Nyyk5Vq6dnX6rZwj9nSo24PYceBLaFiu859u/huV6+TW2vX5cMNRScPQt2ATjZrUaWkOxfJNHd+XCfiUWJklMZ7vOK5YCRk5E8H4xO37LO2eI8nf/HNg5Kf8TW3wiIrFvj169fFxUXR8shxv7m5KVq6h/lZNzce/cZH1eV3V3vYeajxsDkeM6881+JEi2LxoXacaHGWxXsk/Y9Go3xdE90TyHIE479u9n2Pd/944wCIIyH+69abbLFd9jiF40FRlhMZVYsvH/fnguL03+6x1OqtdfjcTxzn0WTLD3Gzy5xeZUuP5ERD68+0tE2FnQu4Nc4p6p24v7+PTmPEELnL8UnxGsFkV9usmx397eWedmxt+Z9VXJLiFZek6H5vJbVojWjfrbLFD8fzLUc/PDrhRbeiWXJVOARCptGNXrozOj8ATBCoUUDXsUZ8u84F4oqQXwTzxx+xdPkJSHY1jEvhek9A4vIdl9r8kppN/P+f++xs6FHkB0CZCVxllHpbplfXsuxOqmPPLDpZqZaej21vC/eYLT3wdhG2hIpdqC5vs1cX3+WKm14p0IrLhxuKlW3XpZm6AV1qzZV1ke68ksVMAi0QSHfNK42qtevaRp8mnnz//Pmz5I7i50W68by2ZH0VI0CAAAECBAgQIECAAIE2Cuziw/E2OoiZAAECBAgQ2ERAj6KSHq5KXAoTIECAAIE+C0io6HPrqzuBIgE3FEUy5hNoi8B/bQlUnAQILAuku+YxAEZcoZfL1zsducsxznSM0RW/KlgmkvKJ0WW2pgwBAgQIECBAgAABAgQIECBAgAABAgQIECBAgAABAgQIECDQEwEJFT1paNUkQIAAgb4JSHfuW4urbxcEYuD9i4uLopo8Pj6ORqOipTXOj5//i585jmGnP4whhoL+sIwCBAgQIECAAAECBAgQIECAAAECBAgQIECAAAECBAgQIECAAIFlAQkVyxqmCRAgQIBAlwSkO3epNdWlLwLn5+dFVb2+vh6Px0VLmzA/hp2Owac/jCS+bflhGQUIECBAgAABAgQIECBAgAABAgQIECBAgAABAgQIECBAgAABArmAhIqcwgQBAgQIEOiYgHTnjjWo6nRf4Pv37/P5fGU9j46OLi8vVy5q1MwYfPrDMZ4fHh4aFbNgCBAgQIAAAQIECBAgQIAAAQIECBAgQIAAAQIECBAgQIAAgSYLSKhocuuIjQABAgQIbCgg3XlDQKsT2KvA29vb3d1d0S5vb2+LFjVtfozx/OPHj0RUk8kksdQiAgQIECBAgAABAgQIECBAgAABAgQIECBAgAABAgQIECBAgEAuIKEipzBBgAABAgQ6KSDduZPNqlKdFbi6uiqq23A4HI/HRUsbOD9Rlyzap6enBoYtJAIECBAgQIAAAQIECBAgQIAAAQIECBAgQIAAAQIECBAgQKBpAokkBAkVTWss8RAgQIAAgTUEpDuvgWYVArUJJIZ2Pj8/ry2stXZ8cHCQHuB5NputtWErESBAgAABAgQIECBAgAABAgQIECBAgAABAgQIECBAgAABAv0SkFDRr/ZWWwIECBDon4B05/61uRq3ViA92vHZ2VnrapZO0Z5Op62rkYAJECBAgAABAgQIECBAgAABAgQIECBAgAABAgQIECBAgACBPQtIqNgzuN0RIECAAIH9C0h33r+5PRJYU2AymRStORgMjo+Pi5Y2dv5oNIrIi8Kbz+dFi8wnQIAAAQIECBAgQIAAAQIECBAgQIAAAQIECBAgQIAAAQIECGQCEiocCQQIECBAoPMC0p0738Qq2B2B2WxWVJmjo6OiRQ2ff3JyUhThYrEoWmQ+AQIECBAgQIAAAQIECBAgQIAAAQIECBAgQIAAAQIECBAgQCATkFDhSCBAgAABAp0XkO7c+SZWwe4IvL6+FlXm8PCwaFHD5ydGd07Ut+GVEh4BAgQIECBAgAABAgQIECBAgAABAgQIECBAgAABAgQIECCwN4FEgoGEir21gh0RIECAAIGdCkh33imvjRPYpkBitOP2ju7c3vuKbTatbREgQIAAAQIECBAgQIAAAQIECBAgQIAAAQIECBAgQIAAAQLrCkioWFfOegQIECBAoDUC0p1b01QCJZAQSHxPMbFWwxfJhG54AwmPAAECBAgQIECAAAECBAgQIECAAAECBAgQIECAAAECBAg0XEBCRcMbSHgECBAgQKCkgHTnklCKEahfIDGE83w+rz++tSJIRD4YDNbapJUIECBAgAABAgQIECBAgAABAgQIECBAgAABAgQIECBAgACBHglIqOhRY6sqAQIECPRVQLpzX1tevVsoMBwOi6KezWZFixo+fzqdFkV4enpatMh8AgQIECBAgAABAgQIECBAgAABAgQIECBAgAABAgQIECBAgEAmIKHCkUCAAAECBDovIN25802sgt0RSKf/3t/ft66qz8/Pi8WiKOx0fYvWMp8AAQIECBAgQIAAAQIECBAgQIAAAQIECBAgQIAAAQIECBDolUA6wUBCRa8OBpUlQIAAga4KSHfuasuqVwcFxuNxolZ3d3eJpc1clI45Xd9m1khUBAgQIECAAAECBAgQIECAAAECBAgQIECAAAECBAgQIECAwJ4F0gkG6eSEPYdacnfpmNP1LbkLxQgQIECAQLsEpDu3q71E23eBb9++FRFMJpMYLLloaQPnv729JXrniZo2sC5CIkCAAAECBAgQIECAAAECBAgQIECAAAECBAgQIECAAAECBGoUSKQZSKiosV3smgABAgQIbEtAuvO2JG2HwD4Efvz4kdhNou+eWKuuRelo0zWtK2b7JUCAAAECBAgQIECAAAECBAgQIECAAAECBAgQIECAAAECBBookE4zSKcoNK066WjTNW1aXcRDgAABAgS2JSDdeVuStkNgHwLHx8eJbutsNru5udlHHBvv4/7+/uHhoWgz0XGPmhYtNZ8AAQIECBAgQIAAAQIECDRBYLFYNCEMMRAgQIAAAQKtFtCjqNR8uCpxKUyAAAECBPomIKGiby2uvgSqCrihqCqmPIGmCXz6+/dv02ISDwECaYGDg4PEBfjx8XE8Hqe3UO/Sl5eXz58/F8UwGAze3t6KlppPgAABAgQIECBAgAABAgQaIjAajeKLxx8G48O3D4kUIECAAAECfRbQo6jU+rgqcSlMgAABAgT6KSChop/trtYEygi4oSijpAyBJgsY3bnJrSM2AqsFJpPJ6gX/5n758uX5+TlRoN5Fkcp8cnKSiCFdu8SKFhEgQIAAAQIECBAgQIAAgX0KJL6KvBxGfOl3+U/TBAgQIECAAIFlAT2KZY0Pp3F9SKQAAQIECBAgkE45kFDhCCHQZwE3FH1ufXXvhoB05260o1r0SyC+bPT79+9EnSOf+P7+PlGgrkWRh310dJToPdze3kbt6grPfgkQIECAAAECBAgQIECAQEmB+DbvfD4vU7jMCNBltqMMAQIECBAg0D0BPYpKbYqrEpfCBAgQIECgtwISKnrb9CpOIC3ghiLtYymBVghId25FMwmSwHuBr1+/Rmbw+7lLf5+fn19eXi7NqH/y169fkYedyHW+vr7+/v17/YGKgAABAgQIECBAgAABAgQIfCSQ/h7y8trlSy6vZZoAAQIECBDog0D5fkL5kh12K49QvmSHuVSNAAECBAj0WUBCRZ9bX90JFAmUv00oX7JoX+YTILAjgU9///7d0aZtlgCBXQvEEM6R1pzYy+npaVyDDw4OEmX2syjymO/u7hL7iuxtuc4JH4sIECBAgAABAgQIECBAoDkCLy8v6S/0vgv18fFxPB6/m+lPAgQIECBAoOcCehSVDgBclbgUJkCAAAECBEJAQoXDgACBXMANRU5hgkCrBYzu3OrmE3zfBeIridPpdDAYFEFMJpPDw8Obm5uiAnuYH7cQx8fHiVzniD+e+8p13kNb2AUBAgQIECBAgAABAgQIbCgQv3gYd9mVcp1jj1++fImfYIqP1Dfcu9UJECBAgACBbgjoUVRqR1yVuBQmQIAAAQIEcgEJFTmFCQJ9FnBD0efWV/fuCRjduXttqka9E4gLc4zxHJnNiZpHSvH19fWeU4qfnp4uLi7m83kisOFwGJE3YfzpRJAWESBAgAABAgQIECBAgEB/BCKb+fX1NavvYrHIJmJO3N7Gn+mb3A+V4vb86N8rvpycF86/xnx1deUGOWcxQYAAAQIEWi2gR1Gp+XBV4lKYAAECBAgQqCQgoaISl8IE2ijghqKNrSZmAusJSHdez81aBBonEIMof/v2LX8QuzK+eKIaZeK166enEUxkV89ms5Vh5DNvb2/3nIGd79oEAQIECBAgQIAAAQIECBBYKRC3zOmb65VrbWXmnz9/4veRtrIpGyFAgAABAgTqFdCjqOSPqxKXwgQIECBAgMAaAhIq1kCzCoG2CLihaEtLiZPA5gL/bb4JWyBAoAkC8TssMcRUpDIngokCMVJUjCA1Ho+jN58oud6i2GaE8enTpxhtOp3rfHZ2FiNjyXVez9laBAgQIECAAAECBAgQIECAAAECBAgQIECAAAECBAgQIECAQEkBCRUloRQjQIAAAQJNFjC6c5NbR2wE1hGIn2KJnOa7u7syK5+eng6Hw5OTk3hfYwSp2Nd0Oo3M5sm/V5k9RqJzDPy8xr7KbFwZAgQIECBAgAABAgQIECCwoYCxQDYEtDoBAgQIECAQAnoUlQ4DXJW4FCZAgAABAgQ2EZBQsYmedQk0U8ANRTPbRVQEdiEg3XkXqrZJoH6B6KNHVnEkPZf/Bd7BYBB5z0dHRzERI0Avv8dIzLGd5fcYKDoSnSttPEaejpdE5/oPDhEQIECAAAECBAgQIECAQLGAD8eLbSwhQIAAAQIEygroUZSV+lcOVyUuhQkQIECAAIHNBSRUbG5oCwSaI+CGojltIRICuxaQ7rxrYdsnULPA09PTw8PD79+/y6cmbzHiyJmOAaTPz8/jp2G2uFmbIkCAAAECBAgQIECAAAECOxLw4fiOYG2WAAECBAj0SkCPolJz46rEpTABAgQIECCwRQEJFVvEtCkCdQm4oahL3n4J7F9AuvP+ze2RQD0Cz8/PkfQcqc8xMPOuI4ghos/OziLLeTQa7Xpftk+AAAECBAgQIECAAAECBAgQIECAAAECBAgQIECAAAECBAgQWFtAQsXadFYkQIAAAQJ7E5DuvDdqOyLQFIGXl5fZbDadTrP3rYz6HKM4n5ycDIfDeI/hnOOLU02prTgIECBAgAABAgQIECBAgAABAgQIECBAgAABAgQIECBAgAABAiUEJFSUQFKEAAECBAjUIyDduR53eyXQKIH4nmJkP8eoz/GK7Od4f319jQiXM6Ejofnw8PDde4ziHPnNhnBuVGsKhgABAgQIECBAgAABAgQIECBAgAABAgQIECBAgAABAgQIENiKgISKrTDaCAECBAgQ2FzgfyLnudBZ0+2wAAAAAElFTkSuQmCC"/>
  <p:tag name="POWERPOINTLATEX_PIXELSPEREMHEIGHT#5C6D626F787B54616E67656E7476656B746F7265726E612073705C22616E6E657220757070206574742074616E67656E74706C616E7D20" val="183,3333"/>
  <p:tag name="POWERPOINTLATEX_BASELINEOFFSET#5C6D626F787B54616E67656E7476656B746F7265726E612073705C22616E6E657220757070206574742074616E67656E74706C616E7D20" val="38"/>
  <p:tag name="POWERPOINTLATEX_CACHECONTENT#5C6D626F787B456E206E6F726D616C2074696C6C2074616E67656E74706C616E657420665C61615C2072207669206F6D207669207461722076656B746F7270726F64756B74656E2061762064652074765C61615C2074616E67656E7476656B746F7265726E613B7D20" val="iVBORw0KGgoAAAANSUhEUgAAHNwAAACqCAIAAADtr+AGAAAgAElEQVR4Aey94ZXVOtK2/c6sCQAIASYCIASYCIAQgAhoQgAiAEKgiYAmBOgIThMCTQbnu5/jb2lpSbZctiVZlq/+AdqyLJWuKpVKsrf2v/7+++//xx8EIAABCEAAAhCAAAQgAAEIQAACEIAABCAAAQhAAAIQgAAEIAABCEAAAhCAAAQgAAEIQAACEIAABCAAAQhAAAIQgAAEIAABCEAAAhCAAAQgAAEIQAACEIAABCAAAQhAAAIQgAAEIAABCEAAAhCAAAQgAAEInIPAf87RTXoJAQhAAAIQgAAEIAABCEAAAhCAAAQgAAEIQAACEIAABCAAAQi0SODy8vL79+8/fvz48+fPr1+/JOKdO3fu3bt3//79hw8fPnny5OnTpy3KjUwQgAAEIAABCEAAAhCAAAQgAAEIQAACEIAABCAAAQhAAAIQgAAEIAABCEAAAhCAAAQgAAEDAV6TM0CiCAQgAAEIQAACEIAABCAAAQhAAAIQgMA+BP71999/79MyrUIAAhCAAAQgAAEIQAACEIAABCAAAQhAAAIQgAAEIAABCEAAAmclcHV19eHDBx1HawHw8uXLN2/ePHjwwFKYMhCAAAQgAAEIQAACEIAABCAAAQhAAAIQgAAEIAABCEAAAhCAAAQgAAEIQAACEIAABCAAgd0J8Jrc7ipAAAhAAAIQgAAEIAABCEAAAhCAAAQgAIFZAhxKO4uIAhCAAAQgAAEIQAACEIAABCAAAQhAAAIQgAAEIAABCEAAAhA4KoGbm5uvX7/++ufv9+/f+v/Pnz/qzP379+/cuaN/n/zzV/O8158/f759+9Z4HK3PXUfTvnv37u7du34maQhAAAIQgAAEIAABCEAAAhCAAAQgAAEIQAACEIAABCAAAQhAAAIQgAAEIAABCEAAAhCAQFMEeE2uKXUgDAQgAAEIQAACEIAABCAAAQhAAAIQgECCAIfSJuBwCQIQgAAEIAABCEAAAhCAAAQgAAEIQAACEIAABCAAAQhAAAKHJHB5ealTX798+TIcQTvbB51OqyNf9Vf6yNf379/rRNpZeaYK6CBd9evRo0dTBciHAAQgAAEIQAACEIAABCAAAQhAAAIQgAAEIAABCEAAAtsJ3N7e6tf+av6q33aZqQECEIAABCAAAQhAIBcBosFcJKkHAqclwGtyp1U9HYcABCAAAQhAAAIQgAAEIAABCEAAAkckwKG0R9QaMkMAAhCAAAQg0CGB4WUFHRHy69cvvcOqhP5VWid0cMRGh/ruq0vNWm+zgvWlf3oDAQhAAAIQgAAEJgkQj02i4QIEIACBkgTkfj9//vzu3TvjWbSxLLr34uIizs+S8/z5869fv/pV6ZDZFy9ePHz48PHjxzoYdzgSd5hEtDl2fX3948eP4BbdXlRIXzzSEIAABCAAAQhAAAIQgAAEIAABCEAgO4HR/XNt5jx79uzp06fZm6NCCEAAAhCAAAQCAm4uHt7UHV7Z1b/+G7zDcxY9xVDh4HY+NkvAaTZQJVFWsypDMAhAAAIQgMAuBFzMQDS4C38ahcBJCPCa3EkUTTchAAEIQAACEIBANwTcYpkN9m50SkcgAAEIQAACSwn8Z+kNlIcABCAAAQhAAAIQWERgdP9FezHuHdbhCNqpOl++fDl1iXwIlCbQrPU2K1hpjVA/BCAAAQhAAAIQaIQA8VgjikAMCEAAAgEB+Wcd1frhw4cgf+lH/UjSl3/+Hjx4sPTedHkdqvL9+3dXRgfRSuDRk1Z0NK3+JMBwVV0LTtqVkPoe+KtXr1xtJCAAAQhAAAIQgAAEIAABCEAAAhCAwO4ERvfPR0+4GxVVuyWj+WRCAAIQgAAEIGAnoOlY7+jqb3g7d/g3+GivjZKNECDKakQRiAEBCEAAAhBonwDRYPs6QkIInIEAr8mdQcv0EQIQgAAEIAABCByFABvsR9EUckIAAhCAAAR2JzByKO2//vWv3cU6lgD379+/ubk5lsxICwEIQAACEIBAOQJ6aujeYS3XCjVDoASBZq23WcFKaIE6IQABCEAAAhCAQIMEiMcaVAoiQQACEAgIvH//Xue0Bpn+Rx3hql8/evz4sR5s6U+XtIV1fX3948ePr1+/6svYfmHl//e//9WlR48e+flb0jpA1j+RVsfRXlxcGCvUAbUqLPlfvHjhKnn9+rU6oknKWAnFIAABCEAAAhCAAAQgAAEIQAACEIBAdgLPnz/Xvor7aers9VMhBCAAAQhAAAJLCeg5gp4mLL2L8q0RIMpqTSPIAwEIQAACEDgKAaLBo2gKOSHQMQFek+tYuXQNAhCAAAQgAAEIHIIAG+yHUBNCQgACEIAABBokMHIobYNSNi6SvrLbuISIBwEIQAACEIBATQLuXIyajdIWBLIQaNZ6mxUsC3YqgQAEIAABCEAAAu0TIB5rX0dICAEInJmAfjpRX67WMbJTEB4+fKjzavVqUVBAJ70+ePBA+br65MmTuAadYJvrXNpPnz59/vzZCfDly5dYHnd1KiGBr66udKNO0R3K/O9//9NzOuVP3UI+BCAAAQhAAAIQgAAEIAABCEAAAhAoSkD75zqRtmgTVA4BCEAAAhCAAAROSIAo64RKp8sQgAAEIAABCEAAAhDogACvyXWgRLoAAQhAAAIQgAAEjk6ADfajaxD5IQABCEAAAnsR4FDaDOT1Ount7S3fd82AkiogAAEIQAACEIAABCICOlnm169fijnv3Llz//59HRYTFSEDAhCAAAQgAAEIQAACEIAABCAAgZMS0CGtOpg10fk3b968f/8+UUDvwb9+/XqqgA6r1b7E9qdgOvfWNSGRVpxI626/vLx89OiRO0L35cuXynFXSUAAAqciwN7pqdRNZyEAAQg4Avh/h4IEBCAAAQhAAAIQgAAEIAABCEAAAhCAAAQgAAEIQAACEIAABCDQDgFek2tHF0gCAQhAAAIQgAAEIAABCEAAAhCAAAQgsIjAvxeVpvAUgd+/f09dIh8CEIAABCAAAQhAAAIrCOhnDy4uLnTmy3//+18dLvPixQv9q7QOpU0fJbOiLW6BAAQgAAEIQAACEIAABCAAAQhA4IgEdJ5s4kRa/bzNjx8/0tsI2nxInEgrJvqZHP9F+XWU1IrqGe6VVGmRLE28e/fOFfv69evPnz/dRxIQgMAZCLB3egYt00cIQAACMQH8f8yEHAhAAAIQgAAEIAABCEAAAhCAAAQgAAEIQAACEIAABCAAAQhAoBECvCbXiCIQAwIQgAAEIAABCEAAAhCAAAQgAAEIQGAFAQ6lXQFt5JZfv36N5JIFAQhAAAIQgAAEIACBVQSurq7u37//4cMHd2KLq0aRp86C0WG1nLfimJCAAAQgAAEIQAACEIAABCAAAQickICOdk2fJ6sTaR89epQgozNttfmQKDBc+vz5883NzWyxRAG/le1H3Kqhp0+fPnz40LXon1HrMklAAAK9EmDvtFfN0i8IQAACaQL4/zQfrkIAAhCAAAQgAAEIQAACEIAABCAAAQhAAAIQgAAEIAABCEAAAvsS4DW5ffnTOgQgAAEIQAACEIAABCAAAQhAAAIQgMAWAv+Jb3727Jmf6Y7B+v37t9LDv36BXOk7d+7cu3fP/Zul2kF4yTzUpgO8XHey1O8q4VBah4IEBCAAAQhAAAIQgMBGAjoRJn2mjOpXWPv48eMvX748f/58Y3PcDgEIQAACEIAABCAAAQhAAAIQgMDhCGj3IH26q06kffDgQbpf6Rr8e3Uurc7A9XPs6cvLS79w8CDSv7Qo/eLFi+vr6+GWr1+/LrqXwhCAwHEJsHd6XN0hOQQgAIEtBPD/W+hxLwQgAAEIQAACEIAABCAAgbMR0M/avXnzZui1+w6UvlVU7vtEZyNMfyEAAQhAAAIQgEDLBIgGW9YOskGgbwK8Jte3fukdBCAAAQhAAAIQgAAEIAABCEAAAhDonsDIobTBntcogtvbW32X9fv37/qS55bzWHUE7bt37/St0bt37442VChT8ktsdUH/6gurSmw8rHYLhEJ9pFoIQAACEIAABPYi8Pfffw9NK+RQwr3JOoRP7rCMvcSj3cYJXF1dzZ5I67qgQFp29ejRI5ezMdGs9TYr2Ebg3A4BCEAAAhCAAASOQoB47CiaQk4IQOAkBGZ3D/QzNrPbBXogaH86pgeCqw+llTBOL/fv3589KtcVTid0uK1/qK66wy/3pIlxFQIdEJj1fn4fs++d+pWThgAEIACBmgTw/zVp0xYEIAABCKwgMLwdpBvj14T0jpBetF5RJ7dAAAIQgAAEILCFgJ5ETD3U0Hyt2VlfYuJV3i2E69xLlFWHM61AAAIQgAAE+iNANNifTukRBI5CgNfkjqIp5IQABCAAAQhAAALdE2CDvXsV00EIQAACEIBAIQL/cqcJrG5AX/LUF7pW3K4TaXWWa+XjaKfkvLm50csl+tO3aqfKJPL1xVfLYb6JGrgEAQhAAAIQgMBJCGgTR++zfvjwwdjfb9++PX361FiYYh0QUHhsPxFG/dXPOP/8+bNOx5u13mYFq6MXWoEABCAAAQhAAAK7EyAe210FCAABCJyKgLyujnZN7B4YH1q9evXq8+fPdnSrHynq2z7uxx2Nshml+te//uVKvnnzZuob5q4MCQhA4OgEWt47PTpb5IcABCDQMgH8f8vaQTYIQAACEJglsHT//OPHj9q0ma2WAhCAAAQgAAEIbCSgX0D53//+Z6lE33vShG4pSZmaBIiyatKmLQhAAAIQgEB/BIgG+9MpPYJACwR4Ta4FLSADBCAAAQhAAAIQgMAsATbYZxFRAAIQgAAEIHBaAv/e3vPnz5//+PFjRT1v375t5ERaCa+dPr3HqYNl9ZVavdOps70W9ch9mXbRXRSGAAQgAAEIQOCEBBT/6IAMxRsn7DtdniUg20icKTN6+/X1tV6IGb2UPbNZ621WsOwqoEIIQAACEIAABCDQJgHisTb1glQQgECvBPRTkendA+NRs0ufba3+xrXf0L179zLqRd8Dd7WlmbhiJCAAgeMSaHzv9LhgkRwCEIBA4wTw/40rCPEgAAEIQGCWwLB//uXLl9mSFIAABCAAAQhAoCaBp0+fMkHXBJ69LaKs7EipEAIQgAAEIHAqAkSDp1I3nYVANQK8JlcNNQ1BAAIQgAAEIAABCGwhwAb7FnrcCwEIQAACEOibQIZDaQXo0aNHT548WUpq6cGvS+tfXV6n0/78+fPbt292Cf2NwtXtciMEIAABCEAAAuchoHhjRfh0Hj6n7anx1JiAz9evX4Ocoh+btd5mBSuqDiqHAAQgAAEIQAAC7RAgHmtHF0gCAQh0TODTp0/fv39PdPDdu3d6SShRYN9L/jGy2yXxj7jlUd12ntQAgcYJHGLvtHGGiAcBCEDgiATw/0fUGjJDAAIQgEBM4Pnz58+ePYvzyYEABCAAAQhAYEcCmqDzPrbYsS+nbZoo67Sqp+MQgAAEIACB7QSIBrczpAYIQCBBIO96k9fkEqi5BAEIQAACEIAABCCwjgAb7Ou4cRcEIAABCECgbwJ5DqUVoxWvS/pbYA1S1o/d6Wha/fqxZePvz58/DXYBkSAAAQhAAAIQaJnAy5cvWxYP2eoTuL29XXd+SvowmhIdadZ6mxWshBaoEwIQgAAEIAABCDRIgHisQaUgEgQg0BmBt2/fJnqkR1oXFxeJAv6l+/fv+x9n0y2fdTsrPAUgAIGjEzjQ3unRUSM/BCAAgaYI4P+bUgfCQAACEIDARgLpXZ2NlXM7BCAAAQhAAALrCPCAex23pu4iympKHQgDAQhAAAIQOBYBosFj6QtpIQABCEAAAhCAAAQgAAEIQCAvATbY8/KkNghAAAIQgEAHBLIdSrv0m6tiZznsdXfEOtdfR4M9efJkVpKbm5vZMhSAAAQgAAEIQAACjoAlwHCFSZyBwLoTaUVm9Y2rqTZrvc0Ktho1N0IAAhCAAAQgAIFjESAeO5a+kBYCEDgcgffv36d/JXHRt2UWOe1FhQOw/gPBtPzBjbMff//+7cqseFLp7iUBAQi0T2D1FujqG9tngoQQgAAEzkBgtRtffeMZqNJHCEAAAhDYi8CjR4/2app2IQABCEAAAhCYIsDDhSkyB8onyjqQshAVAhCAAAQg0BoBosHWNII8EDg6AV6TO7oGkR8CEIAABCAAAQicjQAb7GfTOP2FAAQgAAEIzBL4z2wJY4F79+4ZS7piK25x99ZM3L179+rqSqfTfv36NdGuvs/w4MGDRAEuQQACEIAABCAAAZ+AYgz/I+lCBC4uLlzNOj/l6dOn7mNrCf8gldZkC+Rp1nqbFSwAeOiPBxpTh+aM8BCAAAQ6I8D00ZlCE90hHkvA4RIEOiCAP99die/evUvLsOhQWj350nvwxlNinz17lm46cVUPBF0reXc/XLVqnW8KJVTAJQh0QCCv9+gACF2AAAQgcBIC+P+9FM3qby/ytAsBCHRPQNsXnJy+QstMTCugcQsEIAABCBgJPH782FiSYi0TIMpapx2irHXcuAsCEIAABHoiQDTYkzab6guBVlPqqCkMr8nVpF2oLcZvIbBUCwEIQKBjAswdHSv3JF1jg32dohn767hxFwQgAAEItE8g26G07Xd1o4SXl5evXr36/PnzVD28KjpFhnwIQAACEIAABKYIsE0zRSZj/ocPH1xtOqmk5UNpV/9mg/9Lqq6zpRPNWm+zgpXWSLX6DzSmqjGhIQhAAAIQmCXA9DGLqKcCxGM9aZO+QCAggD8PgFT+qAdV/hmscev6MZ6lv5749p+/uKogR75dz8iCTPvHhw8fuodo19fX9hvTJX/+/OkXUCv+R9IQgEBnBI61d9oZfLoDAQhAYEcC+P+94LP624s87UIAAt0TYP98nYqZmNZx4y4IQAACELAQ2OXdS4tglFlEgChrES5XmCjLoSABAQhAAAKnJUA0eFrVl+44gVZpws3Wz2tyzarGLhjj186KkhCAAAQgMBBg7sASjk6ADfZ1GmTsr+PGXRCAAAQg0D6Bf7cvYjsSfvr0SV/onZLHfZ92qgD5EIAABCAAAQhAICDAGwwBkOwfb29vs9dZrsJHjx6tq1z7fetu3HJXs9bbrGBbaLdz77HGVDvckAQCEIDAyQkwfZzNAIjHzqZx+nseAvjz3XX97t27tAzPnj1LF4iv6veZZ++SY//27Vt8rz3n5cuXrrCepuWype/fv7tqlWj5h4h8OUlDAALrCBxr73RdH7kLAhCAAARiAvj/mEmFnFwRewVRaQICEIAABM5AgInpDFqmjxCAAAQgAAEI1CdAlFWfOS1CAAIQgAAEIHASAgRaJ1H0aDd5TW4Uy4EyGb8HUhaiQgACEGiEAHNHI4pADAhUJsDYrwyc5iAAAQhAoCYBDqVdRvvLly9TpypwKO0ylJSGAAQgAAEIQAAC5Qn8/v27fCM5W0j8BEKimRcvXiSucgkCGQkcbkxl7DtVQQACEIDAagJMH6vRcSMEIACBpgjgz/dVh15bub6+Tsuwblfh8vLyzZs3UzU/fPjwx48fDx48mCpgyQ+Oi9WzNstds2X8emaP1p2tjQIQgED7BNZ5OfZO29csEkIAAhBIE8D/p/mUuMrqrwRV6oQABCAwEJh6/Rg+CQJMTAk4XIIABCAAge0E7t27t70SatidAFHWChUQZa2Axi0QgAAEINAfAaLB/nTaQo8ItFrQwl4y8JrcXuRztcv4zUWSeiAAAQichwBzx3l03XFP2WBfoVzG/gpo3AIBCEAAAkchwKG0yzR19+5d/zuu/s0cSuvTIA0BCEAAAhCAAARaIPDnz58WxLDLkDgFJlEJB68k4HApL4HDjam83ac2CEAAAhBYR4DpYx037oIABCDQGgH8+b4amXo45Uu1+ujY9+/f//XXX9qU0BG09+/f13tFSrx8+fLbt28/f/5cXa0vm7/j8fbtW//SuvTV1ZV/Sm+WOtdJwl0QgEA1Ar4nsTfK3qmdFSUhAAEItEkA/19fL6z+6jOnRQhAAAIQSBBgYkrA4RIEIAABCEAAAhBYTYAoazU6boQABCAAAQhAAAJpAgRaaT7dX/UfbmZ5pY3X5GraDOO3Jm3aggAEINAHAeaOPvRILyCwlABjfykxykMAAhCAwIEIcCjtYmXph6qePHkS38ahtDETciAAAQhAAAIQgMC+BA73Q0NToWYCo86IyXI6TKIJLkHAETjcmHKSk4AABCAAgR0JMH3sCJ+mIQABCGQkgD/PCHNFVd+/f0/fNfroKn2Lf1V7CzqaVkfQ3tzc3N7eKvHp0ydtU/hltqT1hr37DW29gnNxcbGlNt37+vVrV4NOnHz06JH7SAICEOiVAHunvWqWfkEAAhBIE8D/p/mUuMrqrwRV6oQABCAAgdUEmJhWo+NGCEAAAhCAAAQgkCBAlJWAwyUIQAACEIAABCCwhQCB1hZ6HdzLa3KHViLj99DqQ3gIQAACuxBg7tgFO41CYHcCjP3dVYAAEIAABCBQjgCH0q5h+/Hjx/g2jrGPmZADAQhAAAIQgAAE9iVwxAjty5cv7pSWWXoPHz7UGTGzxSgAgVwEjjimcvWdeiAAAQhAYDUBpo/V6LgRAhCAQFME8Of7qmP2UFptEewrYbr1u3fvvnv3zpX58OHDlg0NHUzm/1Tk58+fXc0kIACBvgmwd9q3fukdBCAAgSkC+P8pMoXyWf0VAku1EIAABCCwjgAT0zpu3AUBCEAAAhCAAATSBIiy0ny4CgEIQAACEIAABFYTINBaja6PG3lN7tB6ZPweWn0IDwEIQGAXAswdu2CnUQjsToCxv7sKEAACEIAABMoR4FDaNWwfPHjw7Nmz+M6bm5s4kxwIQAACEIAABCAAgb0I/PjxY6+mV7erx88S23IurY6bmT2SZrUY3AiBUQJHHFOjHSETAhCAAARqEmD6qEmbtiAAAQiUI4A/L8fWUvPsayuPHz+21LNjmVevXvkP116/fv3+/ful8tze3upEWn8/5Nu3b9pLWVoP5SEAgYMSYO/0oIpDbAhAAAIbCeD/NwJcejurv6XEKA8BCEAAAkUJMDEVxUvlEIAABCAAAQiclgBR1mlVT8chAAEIQAACEChNgECrNOH26+c1ufZ1NCUh43eKDPkQgAAEIDBFgLljigz5EOibAGO/b/3SOwhAAAInJ8ChtCsN4O3bt/Gdv379ijPJgQAEIAABCEAAAhDYi8BBwzP9BIIk9w9qiQG+efPm58+fnLoSkyGnKIGDjqmiTKgcAhCAAARmCTB9zCKiAAQgAIFDEMCf76gm7QDMtn7//v3ZMrsXuLy8fPLkiRNDz9oePXqkTJeTSOg4Wh1iq276J9J+/PhRZ9Qm7uISBCDQHwH2TvvTKT2CAAQgYCGA/7dQylWG1V8uktQDAQhAAAJZCDAxZcFIJRCAAAQgAAEIQCAgQJQVAOEjBCAAAQhAAAIQyEWAQCsXyUPXw2tyB1Uf4/egikNsCEAAAjsSYO7YET5NQ2BHAoz9HeHTNAQgAAEIlCbwn9IN9Fq/viX78OHD6+trv4MEDT4N0hCAAAQgAAEIQGB3AscNz3TarJ5A39zcfP78WYetqCN//vy5c+eOzl558eLFy5cvOY52d+s6pwDHHVPn1Be9hgAEINAIAaaPRhSBGBCAAAQ2EsCfbwS45XYLfG0abGmi2r1XV1c6RtYdLKsHbdrokPD6V8/dHj9+rPS9e/e076FTaH///q2+q4zKu1ucqO/evXv16pX7SAICEDgPAfZOz6NregoBCEDAJ4D/92kUTVsWIEUFoHIIQAACEICAT4CJyadBGgIQgAAEIAABCOQiQJSViyT1QAACEIAABCAAgYAAgVYA5LQfeU3uiKpn/B5Ra8gMAQhAYF8CzB378qd1COxFgLG/F3nahQAEIACBCgQ4lHY9ZJ0F9vr1a/9+ggafBmkIQAACEIAABCCwO4HgJwR2l2epAA8ePHj//v3SuygPgXIEjj6mypGhZghAAAIQSBBg+kjA4RIEIACBAxHAn++oLJ3NOtu6DnKdLdNIAb1wr+2Ot2/fOnn0Szz6VR73cTahg2t1Rq1+P3K2JAUgAIGOCbB32rFy6RoEIACBBAH8fwJOrkus/nKRpB4IQAACEMhCgIkpC0YqgQAEIAABCEAAAgEBoqwACB8hAAEIQAACEIBALgIEWrlIdlAPr8kdTomM38OpDIEhAAEI7E6AuWN3FSAABHYhwNjfBTuNQgACEIBAHQL/rtNMl628ePEi6BeH0gZA+AgBCEAAAhCAAAR2JHB7e7tj6zQNgf4IMKb60yk9ggAEIFCBANNHBcg0AQEIQKACAfx5BciJJnRma+LqcOnu3buzZdopcHFx8ePHjydPnqwQSb8ZqedxnEi7Ah23QAACEIAABCAAAQhAYJYAq79ZRBSAAAQgAIGaBJiYatKmLQhAAAIQgAAEzkOAKOs8uqanEIAABCAAAQhUJkCgVRl4+83xmlz7OnISMn4dChIQgAAEIGAkwNxhBEUxCHRGgLHfmULpDgQgAAEIBAQ4lDYAsuCjvt8bfF2WQ2kX4KMoBCAAAQhAAAIQKExAh5sUboHqIXAuAoypc+mb3kIAAhDIRIDpIxNIqoEABCCwMwH8+b4K+P37974ClGhdp8peXV3JtIJnbVNt3blzR8fRCsWnT5+OdQLvVI/IhwAEIAABCEAAAhCAQIMEWP01qBREggAEIHBmAkxMZ9Y+fYcABCAAAQhAoBwBoqxybKkZAhCAAAQgAIGTEyDQOrkBjHaf1+RGsTSYyfhtUCmIBAEIQKBxAswdjSsI8SBQiABjvxBYqoUABCAAgUYI/KcROQ4qhr4o+/37dyc8h9I6FCQgAAEIQAACEIDA7gT8OG13YRAAAh0QYEx1oES6AAEIQKA+AaaP+sxpEQIQgEAJAvjzElTtdf7588de+Fglh3fuJfPl5aXMTC/oqLM6eVb/6hTa+/fv3xt5xoMAACAASURBVLt3Tw/j9KeSx+oa0kIAAhCAAAQgAAEIQOCIBFj9HVFryAwBCECgYwJMTB0rl65BAAIQgAAEILAjAaKsHeHTNAQgAAEIQAACfRMg0Opbv1t6x2tyW+jVuZfxW4czrUAAAhDoiQBzR0/apC8QsBNg7NtZURICEIAABI5IgENpN2lNX4L17+/4W8F+N0lDAAIQgAAEIACBQxBgT+cQakLIAxFgTB1IWYgKAQhAoB0CTB/t6AJJIAABCGwhgD/fQo97LQSe//NnKUkZCEAAAhCAAAQgAAEIQKAcAVZ/5dhSMwQgAAEIrCDAxLQCGrdAAAIQgAAEIACBWQJEWbOIKAABCEAAAhCAAATWESDQWsftVHfxmlyz6mb8NqsaBIMABCDQLAHmjmZVg2AQKEqAsV8UL5VDAAIQgMDuBP69uwSHFkC/TBXIf3NzE+TwEQIQgAAEIAABCECgPoHb29vr6+v67dIiBHolwJjqVbP0CwIQgEBRAkwfRfFSOQQgAIFqBPDn1VDTEAQgAAEIQAACEIAABCAAgR0JsPrbET5NQwACEIBATICJKWZCDgQgAAEIQAACENhOgChrO0NqgAAEIAABCEAAAqMECLRGsZAJgUMQYPweQk0ICQEIQKApAswdTakDYSBQjQBjvxpqGoIABCAAgb0IcCjtVvIPHz70q/j165f/kTQEIAABCEAAAhCAwC4E+JWhXbDTaMcEGFMdK5euQQACEChHgOmjHFtqhgAEIFCTAP68Jm3aggAEIAABCEAAAhCAAAQgsBcBVn97kaddCEAAAhAYJcDENIqFTAhAAAIQgAAEILCRAFHWRoDcDgEIQAACEIAABKYIEGhNkSEfAu0TYPy2ryMkhAAEINAaAeaO1jSCPBCoQ4CxX4czrUAAAhCAwI4EOJR2K/zHjx/7VXAorU+DNAQgAAEIQAACENiLAHs6e5Gn3V4JMKZ61Sz9ggAEIFCUANNHUbxUDgEIQKAaAfx5NdQ0BAEIQAACEIAABCAAAQhAYEcCrP52hE/TEIAABCAQE2BiipmQAwEIQAACEIAABLYTIMrazpAaIAABCEAAAhCAwCgBAq1RLGRC4BAEGL+HUBNCQgACEGiKAHNHU+pAGAhUI8DYr4aahiAAAQhAYC8CHEq7lfyTJ0/8KjiU1qdBGgIQgAAEIAABCOxF4MuXL3s1TbsQ6JIAY6pLtdIpCEAAAqUJMH2UJkz9EIAABOoQwJ/X4UwrEIAABCAAAQhAAAIQgAAE9iXA6m9f/rQOAQhAAAIBASamAAgfIQABCEAAAhCAQBYCRFlZMFIJBCAAAQhAAAIQiAkQaMVMyIHAUQgwfo+iKeSEAAQg0A4B5o52dIEkEKhJgLFfkzZtQQACEIDALgQ4lHYr9ocPH/pVcCitT4M0BCAAAQhAAAIQ2IXA1dXVnz9/dmmaRiHQJQHGVJdqpVMQgAAEShNg+ihNmPohAAEI1CGAP6/DmVYgAAEIQAACEIAABCAAAQjsS4DV3778aR0CEIAABAICTEwBED5CAAIQgAAEIACBLASIsrJgpBIIQAACEIAABCAQEyDQipmQA4GjEGD8HkVTyAkBCECgHQLMHe3oAkkgUJMAY78mbdqCAAQgAIG9CHAo7VbyDx48uHPnjquFQ2kdChIQgAAEIAABCEBgLwKfP3/eq2nahUCXBBhTXaqVTkEAAhAoTYDpozRh6ocABCBQhwD+vA5nWoEABCAAAQhAAAIQgAAEILAvAVZ/+/KndQhAAAIQCAgwMQVA+AgBCEAAAhCAAASyECDKyoKRSiAAAQhAAAIQgEBMgEArZkIOBI5CgPF7FE0hJwQgAIF2CDB3tKMLJIFATQKM/Zq0aQsCEIAABPYiwKG0Gcjfv3/f1cKhtA4FCQhAAAIQgAAEILALgdvb269fv+7SNI1CoEsCjKku1UqnIAABCJQmwPRRmjD1QwACEKhDAH9ehzOtQAACEIAABCAAAQhAAAIQ2JcAq799+dM6BCAAAQgEBJiYAiB8hAAEIAABCEAAAlkIEGVlwUglEIAABCAAAQhAICZAoBUzIQcCRyHA+D2KppATAhCAQDsEmDva0QWSQKAmAcZ+Tdq0BQEIQAACOxLgUNoM8P1Daf/8+ZOhRqqAAAQgAAEIQAACEFhL4N27d2tv5T4IQGCEAGNqBApZEIAABCAwR4DpY44Q1yEAAQgcgwD+/Bh6QkoIQAACEIAABCAAAQhAAALbCLD628aPuyEAAQhAIDMBJqbMQKkOAhCAAAQgAAEI/EOAKAtDgAAEIAABCEAAAoUIEGgVAku1EKhAgPFbATJNQAACEOiMAHNHZwqlOxAwEmDsG0FRDAIQgAAEjk7gP0fvgFH+T58+/fr1ayisM2RfvXplvNFSzD+UVuVvbm4ePHhguZEyEIAABCAAAQhAAAJ5CehXhj58+JC3TmqDwJkJMKbOrH36DgEIQGA1AaaP1ei4EQIQgEBTBPDnTakDYSAAAQhAAAIQgAAEIAABCBQiwOqvEFiqhQAEIACBdQSYmNZx4y4IQAACEIAABCCQJkCUlebDVQhAAAIQgAAEILCaAIHWanTcCIHdCTB+d1cBAkAAAhA4HAHmjsOpDIEhkIUAYz8LRiqBAAQgAIFDEDjLobQ6m8wdSvvw4cO8h9I+fvzYV7Ya4lBaHwhpCEAAAhCAAAQgUI3A27dvq7VFQxA4AwHG1Bm0TB8hAAEIZCfA9JEdKRVCAAIQ2IUA/nwX7DQKAQhAAAIQgAAEIAABCECgMgFWf5WB0xwEIAABCKQJMDGl+XAVAhCAAAQgAAEIrCNAlLWOG3dBAAIQgAAEIACBWQIEWrOIKACBZgkwfptVDYJBAAIQaJYAc0ezqkEwCBQlwNgvipfKIQABCECgKQL/bkqagwpz//59X3J3+q2fSRoCEIAABCAAAQhAoDSBm5ubz58/l26F+iFwHgKMqfPomp5CAAIQyEiA6SMjTKqCAAQgsCMB/PmO8GkaAhCAAAQgAAEIQAACEIBANQKs/qqhpiEIQAACELAQYGKyUKIMBCAAAQhAAAIQWEqAKGspMcpDAAIQgAAEIAABIwECLSMoikGgQQKM3waVgkgQgAAEGifA3NG4ghAPAoUIMPYLgaVaCEAAAhBok8BZDqX9/ft3OQVwKG05ttQMAQhAAAIQgAAE7ARevHhhL0xJCEBglgBjahYRBSAAAQhAICbA9BEzIQcCEIDAEQngz4+oNWSGAAQgAAEIQAACEIAABCCwlACrv6XEKA8BCEAAAkUJMDEVxUvlEIAABCAAAQiclgBR1mlVT8chAAEIQAACEChNgECrNGHqh0A5AozfcmypGQIQgECvBJg7etUs/YJAmgBjP82HqxCAAAQg0BmBsxxKW1Rtd+/e9ev/9euX/5E0BCAAAQhAAAIQgEAFAhcXF9fX1xUaogkInIQAY+okiqabEIAABPISYPrIy5PaIAABCOxFAH++F3nahQAEIAABCEAAAhCAAAQgUJMAq7+atGkLAhCAAARmCTAxzSKiAAQgAAEIQAACEFhBgChrBTRugQAEIAABCEAAAhYCBFoWSpSBQJsEGL9t6gWpIAABCLRMgLmjZe0gGwTKEWDsl2NLzRCAAAQg0CYBDqXNo5eHDx+6ijiU1qEgAQEIQAACEIAABOoQuLq6+vDhQ522aAUCZyDAmDqDlukjBCAAgewEmD6yI6VCCEAAArsQwJ/vgp1GIQABCEAAAhCAAAQgAAEIVCbA6q8ycJqDAAQgAIE0ASamNB+uQgACEIAABCAAgXUEiLLWceMuCEAAAhCAAAQgMEuAQGsWEQUg0CwBxm+zqkEwCEAAAs0SYO5oVjUIBoGiBBj7RfFSOQQgAAEItEngP22KlV2qP3/+ZK/Tr/DLly+uiTt37viXSEMAAhCAAAQgAAEIFCWgDZ3//e9/RZugcgicigBj6lTqprMQgAAEchFg+shFknogAAEI7EsAf74vf1qHAAQgAAEIQAACEIAABCBQhwCrvzqcaQUCEIAABIwEmJiMoCgGAQhAAAIQgAAEFhEgylqEi8IQgAAEIAABCEDAToBAy86KkhBojQDjtzWNIA8EIACB9gkwd7SvIySEQAkCjP0SVKkTAhCAAATaJ3CKQ2lvb29La+LBgwelm6B+CEAAAhCAAAQgAIGYABs6MRNyILCFAGNqCz3uhcC+BG5ubr7/8/fr1y/9cI7+lTz3//l79uzZixcv7t69u6+EtN4xAaaPjpVL1yAAgVMRwJ+fSt10FgIQgAAEIAABCEAAAhA4LQFWf6dVPR2HAAQg0CYBJqY29YJUEIAABCAAAQgcnQBR1tE1iPwQgAAEIAABCDRLgECrWdUgGARmCTB+ZxFRAALNEuBLc82qpnvBmDu6VzEdhMAoAcb+KBYyIQABCEDgDAROcSjtcA7LGdRJHyEAASMBnVX948eP6+tr+QcldGDT79+/9e9w+507d+7du6d/dXzT48ePHz58qARnTxvZUgwCWQhola4R6g9PN0j9EToM0idPnnDCWhbsR6zk06dPr1+/PqLkyAyBNgkwppxemIkcChLtE9Bj9c+fP3/9+nV090OZ+tNZtZoxP378+OrVq716JDmHAG8QyV+FKcCTVFqF/XOC7v1hCaa1GDHeXspa2i7Tx1JilG+cAGFA4wo6hHgHnfXw54ewrj6ExNP2oUd6AQEIQEAEeOSKGUAAAhA4IgFWf05rrE0cChIQOAqBg267HQXvXnIyMY2SZ7U1ioVMCHRJgPHepVrpFARaIECUFWiB1UQAhI99EGB3qw890gsIZCHATJcFo7ESAi0jKIqJAJN1a2bA+HUawTgdChLtE1Ccw5fm2ldTxxIyd3Ss3FxdYzmWi2RT9TD2R9XBY81RLD1l4tB60iZ9sRBgaTxF6RSH0uoYu6n+Hy5f7tud26JjXIYT+vSv0kP+y5cv379/v65fmv51To1OABw9IMad0TmcEaMTADmjcx1ny10o2kJpRRlNBjqqSXYuI0/crtGkPxXQkUkqP5TUMUkvXryQ5euv5aORZo3n7du3FxcXie7Hl37+/Dk4BwEZ3I7KyBWIiQ6Kevbs2dOnT+O7sufMdq2cAxz6O3g//SsbqOYA5Zm/fPki8oNndvwlkn82qxQxCNaycc6axOXlpSxNf/YR6uoUDelFg/T58+cuk0TfBDQ6NOqdl+67s0Pv1GWNjsEP6F+lNVsNCT1WefTo0Rkg0MdyBE44pmKY55yJdgyxzrPG1PgavPcQv2UM2BSoK7xX+BTb82iOzqVVYKknIqNXC2UOI0sx7bDIGm1luKR/gzhQp9MOMV5T0xyjxlfiSaYPN4pHg7EhJHv37t2KQ59Vs4bw7F7csOLTiKi2FPW1fJI0YcCoeZfbaek1DDjurHcSf34Sh9ZsN8/paZtVR0Kw2XD3uI8YEr3mUgcENJeNxjPKZO+0hH7P8MhV3GZdYrmAWa2755I8mixhw9TZDQH8/1JVsvoTsROuTWZnNIL8pUOJ8vUJHHfbrT6rY7XIxBTr6wyrrV4nJtnz8FbA6AYFzxMDa+/VDIJupj+eYbynCSy6qiE2PFX336ZWDcPbJu5taj1Y11N1/dvUSyaLepoo7PyM/+6oCGjvaOn3AhKtrLg0CCbvN/g692+17xeskLn7W6SUs71fndBpf6uJ2Wm03MZ1r296JOynzUsn3N1qUxFIVZMA0WCCdn8zXaKzLVwi0GpBC+3LwGTdpo4Yv9LLOY2TNVSFIanxxZfmuvnSHEPGHzLMHT4N0jEBlmMxkz5yGPuxHs/wWHN2Buz7/bqeHFrHqpztGo+HYvc1mnPOpfEoikTmKQ6l1SsOCQSNXJod+cNLM7PSGov59ajpDx8+pA8BVLVDzXqVx92rN3j01o5cEicAOiazCRQ9i6hEAcW4w48gbalcQ0CV6E+V6DUpWX6dk1idzFq9TL2u6vJd4SwJtahTddTlYfgHdQ6uVT5hYPLmzRuF0esO2Gp/XKjv6qn+HIThCFSdkLXi1CFXSSIho5Vb1mmbiSns//xydHry8MXUY73JJwP4v6E1YWkJSv4loRAu/SlzlxHqC0O6NAF5JxmMfE7phqrVrx4FLwo7x+7y08KoWLoAVyGQINDfmEp0dvRSrzNR+yGWi2ScXvpYY+qgWH0TZlhiy58P3XR9dInhazCrvwwj/WoqHIIfV6cloTm0ztdRxOH/Irx/FlAWwUbL/BODX2vLQjJrCaa/dSuO0crjTEZNzCSR08f0kQ7DNH4TK7IEnNlL2rbWSydyFFMuQjXo0nBVA8ENdvnJ4fdy2IubhWwsQBiQBjUYYbpMcFVIT7jVfMRZzymuD3/uukOiQQK9etoGUc+KpPEe7zgNrwK7/NlKFhVQi3UeMSySisKHI5AO2hPrbtdT9k4diu2JPh65ikP7OwASctgVcVrj0aRDQeIkBPD/2RUtpNqt7ekB61JEXa5NpFYXzLvHygT5S22D8i0TOPS2W8tgW5CNiSnQQh+rrV4nJvVrap51026g0CwfD/o8sVczyKLToZI+xntGIOmqhlep9WBd+ySJkv88Wv+jAn4xvUisZ+uHeLAe+5nA7QzeZoqAejp1aWO+v4cWizS7N6t3ojYKwO0rCMicTr78d9COuJrwB93Uet91MJHgTY8EnENf6nJ369AaQfgKBE4SDa4jecSZbl1P27mLQKsdXTQrCZN1s6ph/PZqnKyh9hp0ikP40pzgHy4eY8gsGjLMHYtwna3w4Yb/2RS0pb+M/YBeH481pdap/XaXH3R840e1eJQv0RzLoXWsSuK0jYPOeHuvS2Nj95cW+9fff/+99J7R8nI0Op909NJUpl5NKHqYiGtXb5O4sxuUqfcbJK27untCJvvf//43lxg6ouXTp0/G2vTKmt450Js6xvKJYmpXR1I+ePAgUebkl1D0Lgag4aCDMBQLlmhd3/3TN3bq/Lq4vOWKt0NGe6341SKzygjdaA2JzI8fPy46pLWDcSEz+L/DsV6+zOUA5ZllV9uNtqZ9JkwifUnTsdD5r4Gmyy+6qpPLZO3tv1H66NGjWQLfvn2rfAr2ItQ1C2/fvJBh6C+XzDqZ2uJRR5uT/eul5/TrwqM3jmbuYiTNWm+zgo3qbt/MnsbUOpK9zkQdhFhSqIKEY60xNaC085D+adOEoS76Msz79++nzg7Q3KSqtD+jaPDevXtqUdNNvOr/66+/coWvcadyBbRxzcrZ8mMYoxUOmYyaBJz4UjfTR8aFtihZlsOad7QRt9pRBLr4v4Xoy5eKfIL8Fj4eIh4jDLCYimyMreY0qCPOeq5H3fhz16MjJrRzZdz11W7h7IahQsEtELSTlnda6dXTboG8470ZI5+mHjHsiHRd01p6zO4Gr6t56q7tO+SaL4yeakoG5btd0CGhf7VuTeysyoEcfe80QeOgl7p55NrBDgCPJo84iPD/+P997ZbVX69rE4L8fUeWax0nb3Tyjpgxcehtt3Qfg5eZRwtbnjiM3hhk6vsYw1NC99zQJeRDgsLGj6pzULrKD4mlC08mpgB1N6utXiemjP2S6i2jW6HLcZ8nZsTV5SZkN+M98GMlPmYcCMNGit6xScx9mt2GF2wSfVE9KpYoYL+kerT5qYc+bkq13ztaUq8JKXYavbQoU3O0QGk3OJdgFqe3SMJ0YaIsoixnIUdcTXSwcS3+esPkWC98OptpP9HB7hb7J8P0qn/TD0nbt8Y6EvYdDW5neMSZbnuv962hg0ALP1zaD3cwWe87ysq13sH43QinV+NkDbXRMNbdrgHFl+YGdIeLxxgyi2y+g7mD2K9c7He44W83fjbYOxj7dnVbSnbzWJPn11PqPpxD61WVxGlTJpo3v9el8VJKsrfhoFG9q6C3AvQKhB5YDMebjLxNoUNps/zpJ02WCqpgLkvTs5UIgS+bDqWdvaVmAZ0F44u3Ma3nuBbhdXJZxhPZnMxqvZpaLd1sqgyKrqwOvckUjH1nqC6hUSDnqJcXNSKkoMF69a/SylENMunZkaJWVLJ072b74jo1m1B/09Ju9A9Cmq7fv9rTuNA7NH7XVqRlSLP2NqvfoIAsZ1bjK0TdfosGmkwlkNb/KBQagGKiA5vcCPWHp/GUDdWj27cLXK4GhSV+x0fTjXehHByFlzJgDS5ZS/bRMYp6aeYijxeAklqXNpcov4uRNGu9zQoW2ED9j32PqaU8+56Jegqx2l9jypY0W+UK14fgTXVOmbQujUZBmpJG54Ipl7hlCpuSTfmSYapFfxZTGc3vKjyswtQpJeSjFPhJ47MwVSD7EoxRk1Brx9PHrLH5djubTpulbEzjbraSFQU0oEaHf0KnFS5ZXMGOYsvtpNVx6AUpDq2ChQ9NHG7W69ifV1N6iYZWeP5yt2T0zH172hKWUKHOjJHP7IazbGnLVl6h1UoFyJYmtBQqN4pHa9Z4tAiWKLNFm6MiDZla2yYalRUl7l16KaN/S8jc8SUtdmZ9iOxEg1f+QbQVkQ6Gp3+VVo5qaOeRa08BM48mDzTu8P/OdeP/K9gtqz8fct9rk9kJ2g292QRBvm82S9M4eWdgaSdvB6sA0rLD3ODDJmMf07vTA8/0EwdjQyqWN/p1ug4SaXmYmBJ8Oltt9ToxZeyXxk56dGvMWlxEMAYtH6s9T8yIq7P4pLPxnvBs2y/pvZFCG5LanpoSTwuH2aEk8566fWl+9gk616a6xt0sh0UF0k5vKbfZ8hYXmkuk7EocBZvuMlHWKJ/jribyGlXC4/nchKuEy1XrwzMCvy3Sqwl0s7vF/olz9bn2T1YbVeM3niEa3KKC4850W3pd/94uAy38cDk/3M1kXX+slWixy/G7GlTfxskaarVhrLhRtqRdo1x7v6pHtanOKUl0STGz89suoZ0fxULxXVNPFXPtmAUtHjQeY8gEevQ/djl3EPs515FxDX7Q4e9bezrNBrszm0YShSaytBkMVzt7rJkrhpFhdPP8+qAOrVdVEqdZ/NKWMn0vje1kxEHP76bmuGGZFtT2/4LPqz8q4J5qeCo/sWJcLUZ8YyyYlpdxsR1zKjuIhJXIRBSaKEQQNBXTn7DoX0loPBpGulYlo6v6HQk30jSKrqYIWWD69QhZqZbTsnOjSNKdAsTZOotavmSe8qVL89PB7uhGg+8cREPc5BlG9/UGYeyLnM7GhYzEble++YnD1Nan6pRS5IQHzzzcJf76KHdtWeFLKap8UJzf6I5pGeGU3apH6uwwAVkkNK55ZK72Oi3tZiwzpXofUVH3krEv2asa9Ug+md3TdncXw5FaM8q/i5E0a73NChabQeWcvsfUIpjdz0SdhVgtrzHLDavRoF0RYLwuSLzGrXAxMdcsGjWzhRVrzYamEl79skRl6ulsbfL2lqpmJR8KMGoSoMrZecI+F11aHZLFA2pRu0FhjbhRjMbRIZPWskV90aDWv0ovEk+3a+CMCrBLZsvxGGFAYLrpjzLItAnJwqceSMiGZcxdbjUbx3Vrs17H/jxtpY1fTY/Byldz7S1072kbN6op8RaFFmnbk4qnWlH+qLfxJ4Vhp1q+NMsjhoQkbV4a5ZMGvvGqUG9EkX46tlo8GUBCsA72ThO9O9AlKSJtABrdsmr7YkQeQD5kts5cU9Io6s52AATTzt8HIg5TCzfVKbV29mjS7/suafy/my/w/xUssL69Of0aE6t385bS635tQpC/1CQKla8/6A4a5Fv4H3TbzdI1v4zc4KzDnHri4NdjSeeNfqfETktSf4xMyTmVX21i8kF1udrqdWLK2C8Z4dToNjrA9p8nZsTVzSZkl+Pdd2gZ0xog6V2jwZPLzIZHkGKrmW4IjfSv/rRJokr07HKqHt2rHY9YZt07NU24fN0b37guJ/sEnWsuS6yhHIdFiSmnt47b7F1EWYu0U6FwLsucVf1QQAN51gY0kGXnKjlbp/zJbG2aly1VzbY1FMjrGXjTw4i9/WIJzywTPdaXbuqvDbeP0KmIYqMLTW+St2+W5SQ8TzS4juHRZ7p1vd7rrvoua6ljWRFo1e/USfxwT5P1XiMub7v1Tb3C+F2HqHvjZA21zjBW3FVuWMlKY3m0HtfiPRhZWuROTSuKIYPC/se4/i05h47HGDIJ1Zczct8at6SJ/bbQy7IGP/TwTxh/cGl2O1SKyLXnn9cpTVlI0MHgY5djP+jjio9dPtaMQ4spm5nNH41eHOdRo1LrGlwaOwpyZPkqLJci1zTV1gqf7wSwJA7t0HpVZV6XyOOhYCB0vzQO+jv1UWZmed4RBE79H0obO249/Z2CuEt+TQcxuhqX55VbUXxg6b4eW1rsLD2bWhrqrwyKrqBTxUAy5qkITPmy3i2rHdn/1NfzhkYV5EmGEj2tEyHF9NTf0TfwEpHugMLoBLocF0ttTIRjo5Wtav6S0541J5lcPNPFFcqELLXNNre9wKjxbB+bs3OTCBhnuu19XFRD2qsMqmxT8kXdXFfYYtuxtdfM2bK2l1ozirqLkTRrvc0Ktm4gZLyr7zFlB3WGmajLEMsYXtotYWNJhXCzIboKKMBWSWlkWCboX6XltNWdUVP0p4YgeoknDrk71ZboSNofZgwOZ2moL0uDZPVLvUt3QbjUdIKA/ZLa8uFvTEvviaYPtzPT8fQxO4oXWcKokSdGh+8ipgxGTkM1zLoLJ2e5TYkpCafyZwevZN4lgh2F2dmCFIc2ZZa58hPjehiMzc56HfvzXMrdpR7nw1tIZPHMZ/C0u5jK9kYzRj6J1Vn9RwzbyVSuob43HlajW7o5u/e+zoPJXSSkipfA61oZ7sri3xLSdnlJlhOPaF8L26Po9Kqh3Oqmy4B5dEGasEzFtL42h7R0Kh9l2S+SeVi8maYeS20JOXu6ZCEWK2VLDv5f9E7r/+vb21Jb3fKA1e4ZzrA2Ici320PRkvUH3UGd/KwWjrvtNtu1oIDc4KznXBrgBU24j3mj3ymxXXOjZIQeaQAAIABJREFUifpjZErOqfw6E5OD0/Fqq9eJKWO/ZISjozvhANW6e+XAWVGQkFGphtHgZ9Tsy624JVhGXB1sQnY83gMj3P5Ry7fZTUhZl+YUTW3G5lRSVjRqk7Hnl7JGx4ufqaqMTc8Wyz5Bxz2alWG0gIj5Xd6eHnV6o01nyRSHWZlziZRdiaOSp7EQZfl8EpPpwFZDeIX2pej0PrYqV9O+JKvTeY2qs1fXVlM9+o2jAd72pzOWObfEzmp9r6X5faMNzLIa9d6zmemHpBtlPujtZ4sGV6ipg5luRa93vKW+y5p1HUGBFUuA+p06gx/ubLLecdBlbLq+qQfDc/bjivG7gs8ZjJM11ArDWHrLbAQig9dy2+1gD55f/0o7CvC00TRqiv4w0e3+6kNp/6rSWpWrtoTk6WV7xteWZmk0vvPAkElYUZdzR/1OdRz7HX34J4w/uMQGezAH7f6xTtzozECjuNeXxjVH59Lm0Z9fH92h9apK4jTniLInRtcjx33IspqPPLx9+Aiaa6j/Q2ljLlphuv63kKjmIDRDxJOlFhUrIFhiysSEuqLFDm5B0aWVqP2meLz7Nr/iVZJRmVVPoiFd8nfBRmtYkZlo0e+jJT01NoNxrRaniAUlpxqVzc/2lHERL89EXu56Fl1QQCQtLz1k3EUNBLB8VLASb/ImLM1Sp1/Gsk2WfsvKr61aOmYSj6kSXqVaB7c0ZNFpjKtmzpY9nfgxyRbJdzGSZq23WcG2DIcs9/Y9piyIzjMTEWJZ7GF1GRnSbDwsR2SJ6KSp2YE5RC/xrDEV1fv9Ss8sFgn92qbScUAbtLsxAJtFNLVsmRJ4NJ9RM4plyJxVQaDx+h9Xh2QZF9rqdWyKU75CO7NLB6BMdKq2APi6FWXCANZdajAeIwwITMX4MeHDZcZxJfIYK2zGYt6WiW9F00tvOfSs17E/X6rHpsrH42jHnI17C+fxtE2ZkF2YjJHPlE8O/Hli4zcoOWX2CoHsHTxKyfreWGNzIxzLo4cpJSby/fcVYgnjVXCiqtlLG/1bLF73OSKWdhrx8mcdE9WTaEiXSuiOHYA4phXqpatUaVwkLf5h30eT6yyzxF34f+er8f8lDCyos769Of0aE4oGA5nzfjzP2iQxjRp14YoR5G8xwvqD7qBBfhpyHKI4+xwSiY3KdM3D1Vk15QpxLcJYFsW55Mkb/QZKcR/TvZ6F7+rZK1F6YvL59L3a6nViytgvGXk8uqd8wkGfJ2bEdfT4pO/x7nu2jWkFNlOjwM0Lsqt47Njb1aZHvIOhHH/LQmK45qYSEsPeaLpk9gk611ymcTfV/XX5WxSXZjh6ddaW1ItcImVX4ijh0W66TKIsh6KP1UReo0osoM75poezlqMkutzdqu+1utw/OYoN2+U8ZzRo5zOU7GOmW9rrfcvXd1mj0WAic8USoH6n+vbDXU7W+467XK3XN/XEUB29tGL8LoJzHuNkDbXIMJYWtgRpfGnOH+OJZbgF/qzv2r6jxZBJKGKWv6/rXdIr5o76neo19jvVcowN9l0GeKLRFWM/4evSl/p+rMnz60H7HTi0XlVJnJZ2UOuunmdpbOGjt48S0018yb2r0/mhtKNuUQtdC9NqZWTK0p/+JJj+9JrLFlc4tXDVgjOwA0UhW+L7UbZBEyW+J1ZNL9kbQtHZkfoVpl+E0vjaYu1+Q0N60GZg8P5H52Tje9flaMA6LyFHscVLjMoWLBTVxBQxjWu/p4n0lDvyCXQ8Lizf3gywC+aodnxiibRgxq9OBgqS5UxpNlFzlkuKhmPxZCR55Rl9UyqAoKGUpUe5KtFwCySMP552Pq2/9RnDT+doFK+2BL3WrCGpv3QTxqu7GEmz1tusYKutJdeNfY+pWUqnmok6DrF2cXe+dQ3eO+2clz7ulXGmHVcQRGnuMHJIy7kl8hyYyNLSkksAS1TsEx5Nz8Z48m+jN9ozGTUJVh1PH1qPaHUw/MmYN+7I+WN/anSoLf+7bQnso5d07+ygGwa+ZT0+2kSuTIucRleWRSTCgPSMkLg6ZUsn3GqeGtc+vcZnvY79eRZHsVclvgntnt7imU/lafeylo3t9vqIYSOW+rfX98aawjZ2M1iT5nJWio0TgnWwd5roXeOXtF2Q0LIUt92ofAKqTXUmWty+feE3p/TQohrVskV/G1eCTQXMlnD0VI8mA9Xv+xH/74Y5/r+CKda3N6dfY2LLA9ZZgKdamxDkz9pDnQL1B932eGyXIH9KHeqOorK0A7HEOVP1u/wKD5tcW+lEHJLF3fefOKRrS1+VV4wrz56TlqH+GFnawaITkw+n+9VWrxMTzxN9M55N92oGsx0PCnQ/3oP+rv6opxKzL09qHlldv3/jqFLcYxEFJLPTh0T1K9ySzj5B55rLRinNkkkUyBXSGGmLQ0KY4VIukbIrcVTydMeJssSnp9WE+qJ9M/39s2/d1ca1c7Zpk+aqI9Dr7lZ9r6Vh5aiuSzS1f7KuC43fddpo0K6XnmY6e69bKFnfZY1Gg4nMFUuA+p3q2A/3Olm3MPq2y1Df1BNDdfTSivFrx3Iq42QNZTeMpSX50pxPrJt4jCHjqzVIdzl31O9Uf7FfN8M/MPjERzbYR4O3HTOLxo2+JaSfDWnLevsA95sbpqQEWMnjl9+eFkm38a7t99lHk0tlC8aOmpgipq2wROX+palX09fR6Mah9arKYVA4K+3pew17PR461dJ41i3YPY/vhQY/1vOhtFMvksqJzzJtoYA0JNVqylz0HGt0dgmOCdA0ueUIDAdnVjA1NNiZu4VETABFx0yW5gSBmu/plNbKeWmFxvLpNbmkMtazpZjGsga4Ioyg14mPcSAeuIi05HKhicqDS6u71sG4EAoFKwkCgdb0cbvDVIuBCuKPaighVblL8ZSR692+QGYNirjXQU5iORfUVuGjZUztFXBX6H7eJgJFj34cjZTyirG6NjkBjWJFsBIyHjKj3XGZuxhJs9bbrGCrbWOvG52BJRItj6mAWzysTjgTdRBi7bvGnNpkcGNE4qUjwMAs/Y/pRc26JiSPuzFObBwC6mm6fl3NsvMwUJqFHy9zfLyr04yaFehiY4tzGp8+XEgWS57IcWNqdHRoGso1ItJ7EU7CfVc9rcVjhAEayzi0FQ7N3TI6rt1wU6KPWc/1d0j4HZxKN+7Pgx4d/aNoTynC5ReKiCzo8LQWSm2W6fURQ5u0nVSal/Wn+UX89Tc8DjauCt2QjxOqQX5AqyfVrPpdc9sTqk1yqnJLmBcLphzNlRJPMbM6q6pWiDcQO9De6Xbsu9SQtsO+H7nKxobBGE9qo1Y9ZI6GQzJ1/5ZcsaJFMA3/hOWc7dFkAsVel2Rm+sP/L+I/EMP/L4K2tLDvsqbSo+5uaUN1ysfe0u3a5RVAIc0ULpe/1wadZFOvA7fvpBpNxMvJYDpTkJAAuChKTNRz6Ev/+Hic/GIdalpUsDRqlkNmrlBqkGyvh00Bl3TUPXQ8l++SZcqHL3IICXX4l+RvNfZVs/6CDm786LcylT7QxORopPXe92qr14lJHmwIU6cMdTTfje5RB6iRJVzObLYkWnue2KsZjOrozON9FMhU5qyVZhwRgwwad/F6YXjrUjPm6Jj1MxWWTPVlY/6w8tUwGfamNLf67VrS6XB9nXi+VPJdaiKmNyubc3rrZFh6V3r0DdLmEokoa6l2SpQfnUx9s+xjNSFjO/rGtRShXpSwgV7rjP1tLt8VENPU4w+Z0XT23S0Zg/40ftW6/gbztjjwUfFcpmro+CFpoLhuPhINzqryJDPdLIdDFHDuKJFoZDsLPywC242q78l6O59j1ZAYtu5SI+PXAhbjFCUNc9ZQFmuZKjP7KE1LPEUpU7en842R/6ImVNiN1jixcTF1hniMIZM22tGrsaXFOY3MHcR+q2O/Mwz/2LwtXnqjX3WNSjUaJiuehsTDLchROMRrDI6zJZHWO68xBAZ2xPfrzuDQtM8s77TIpRxClcRpFic2WoalsY9l0dBwTm+Y8bs9lFbdc10NEgojfHyHSM8u410f41WKNlDcVSVkLqsD6ICVXLNf82hazQV38TFBAEUn4Exd0ogetb0hU0inbsySn1ZZ9mfwCZk1HuOpcZRMECEFA1krh0Qr8h6jdU5lqvJEbcZLach+0605wMR0E6zQMi7JpF+fyWg6sAGjIrYUiyOVLLYxJVIw8Y1C0HiZur1yftqJDcKrR5WlOmhzo7oOMmNH0Wxn7d5PfdzFSJq13mYFa9bYpgQLhs/ox6OMKWaiWMt2JxNrOZhqT7LGnCWm6GLjWjsIEeNBt+jhupQeW75f5+pXAVTz7Ga0Gsoe780GutJRbOoZc2ZtwOE9+ahxHBKJGFFGTeWtanZgum4OO62joyN7f43WuNRpZETXVDwWO8PsDspHF8ySzkL8xO4LUqMJSebYeoMOniEMGB3XvkKVzm5Uu896suqgj6MfYwvxhwPpvAREe1QLfmb9Tb+hj3javLreqza5sl4fMeyFdF27s1OAP+pdOuMjhlmxFUikX+Z2Ug0JRdTZJ0oJaY9nJMYue6ezJBsskA7jxbyozGmdSraNuy6LhE8L4xt5HA7tGzAL1FRPg+VtRr9hcVx7RSlTNBrMt2D0bW9IZ9TjLBONC/z/LKWDFohNK86J3V2bnWVtEuiFID8AstdHnPwU+dNuuwWBWex1lTM8cZhCtyJf4bSl3VFhhkxtGmg6UEhQOjJPyOAuHWVicppitTWg6Hhiso8vnid2bAaDnTPenetLJDSVpEHJ4WtYJWrYcikesNrMkUhulplKaFG8pd1F90oeTXZTksT55XAFYovVrO588bKHNIE8wcdYub4wQzq7SFKWpd1YEpdDlBXo0fjxnKuJ425ca8fGqFmKnXl3i/2T89g/0aBF1+ec6Sxk2izjQrtEov3tLPyw0brOPFkbER2rWGLYukvtj9+BOcYZ2x5rqJhJOmeWmDYxFMulK0lfnd1FWfr9l9jy3eBVQjFVWp7E1RPGY7MG4NjGjnHf9+VkBglVZr/kOCQSMaLsYmyskNgvAfCEw3+gMeuiZfNssCcGvi61P/YDy08/8dG8EJTP+zE970i2jVGHXdqOn1+fzaF1rMr0ePFdU+yIThWnaeDHCwQZht0hLC0Z4PV14dJaRi2tNmN5J8aixBBgd3gordxiOuLR9JORfrWqjD4icBCi4ZuFyOQVWM359Y+mNYTyNtp3bSh6kX73jXQHUbV8GrX8IbNmvGsJCiWVdgp8yJrAnPyzOy+abl1hS0L27Le1On3ccTG6ug42a0bLrGalG32dTqmp2jJM8sTqqzAv6EuYU313+bMGv0UL9nvTfmyQtgIxu8Atl3TKTSSCSKnl7kg2u9fdxUiatd5mBWvc3mLxEkPJXTrEmGImipU75MRknGb9RKDlc64xZ1ltf7g+KGU2kFu0/5WYR7YEQpZ1xyI5p0w0zpfYvnHG6ULtOklmLWEQ6eSjJtZLnBMgcoTbTMwa3tBBrexGR4fMpkS/FP7FYOMcvZdTelyM9q6deCwethUi50MsSGMysf0oJxitJwwDRsd1wKrQKJt1PoXadYM66Obox8BC3L0kShAQ7VEt+JnBxm8JMeI6Y3+Cp40pHSXH4vRkcoGl+auY2YWGfJdvtLPpQqFU4xoxRnqOXqCRCr0zmopiwqKzld2cKvilCthLN5GO4esMxnYeuYp2PMG5QecngnCohYB59LHj2R5Nlh4vherH/xvB4v+NoOzFfLc2lQ7cnb3ymiVj110hBmh/F8gYuQUhJUF+dtPFycdILcZZaEGx+7Zb+t3mwRWPBnUxxqU5s32PJwI9ZZCvk76WtrW6fCxDnHOIickRYLXlUChhGfvS+BEnJuP44nli32bAePfH+1Rary770Wbs5JVT2s/HYbwlWqt5KO1AzxIzDACzfz9oSn1DftrUfZ0WCmmmxLMQKySScRbw4RBlTenRkm+JKHpdTcS7H75duXTgSEXMXVIiu9NQc379o+kKuzQW42m8TKzfCtziaTHWoLxcHXSWGdkXL1g4VBDS4n8koebKQl6oQh9LN0E0aCFssbRCNjYb1RRq14Kl5TK+a5pKB7Nzm93BD8/qhcl6FtHhCkyNWT//EOMX45yyvZiMr1yXDrR8zjXULCvt6WU5lGB2b3BRvKHCTo9BYstC5rTx2KwZDJBPPmQCSxv9GCCa8lH75hP7jfI/7fAXDTbYR03CZY4O9iDzEGPf9Sj9rEczgitZLqFHNgFD/6MkzBJ7WOS3jH3JFuxG+lHNbOCRCFr8Xrv0dhVYOrUo7rKQHMrsuL9k6fXhVDlQJU6zWGBM6WwPWQJKSz2Pc0HDqxFdHUorU7DEOpp7AohH+Zie1wfV+pGKplip2ak8+8NjcZNHdvVPJTSVHoVwI3KiaIsiZN5pUIVeGxqVTeHjlP0rP9de22jTQablnQA/2PXLy13MxuVLtxgyaiGt7oH/IRxgwDAjImcMaYOMWbkbCyX8mWgYETI8CVk6gJtdrkgYSVKo1/ZqLbZdmpVd2sZLDuad/td3FI13ZxDPEtyqy7sYSbPW26xghzA5X8j0aBquHmJMMRP5ag3SlvHia/mca0zLtkuu7dfsbfkBvxvUW1YogQ24Ov2Ev+IITG7jR7XuNxSnK+w/MGpmlRjrJc7xHctshbsXCBZxcXeGHA23YMbRx1zOYRSCUTCJV1SMUdksI6VOBBsoRV6CBalTmUVN/mgNpoAzbDUHXR4d/h3PeqP9DTJ9C3GmRaIQAdEO+McfyxlkolN42gScI14aXUEExuZbml9exiDPme61PYAZGi2xf56WsJGrPtiAf/BR2HeReVaV6kIFwVreO63Q/VxNaOSmI8OaI1EeJjBy/+OWDY0VuNJYBsH8cCiIHtsJmIMBW0KhacXFrFao4yS34P+Nisb/G0EZi/medirtuztjtfWLsTaZYm7xLQT5U/Qy5lsUMYzBMwT5QeA06nx8s8yoCFWl1kdbdJmlHzZZJrISMZv6bnnX1+ew/VsuK3TnBEgkDjExDcaWXlYUUvQo9nTQXnO1ZfGHvgfwy7e8+xSsvKYMWN0JghZ9LPogzyiYBC4qRmCWvlqnWB3LDNhdCVQ89dHyPUCZx9TtGfMtRhgYZ/0gzT5xl9iGStC2C1ZzppPARFkJrelSYNKjHw8RZZ18NSFVpiPMQbO+KgNiJTyGxS2UXmel7f8oV4NAUdA0YSkoUkRXtAtNfenGPkfXn5oHLcwG2HWCmaImUa5yokEL28Bvj07Z/nLJUqe9jFofbdFl4s9HYTo+iYQ/O49W0kgmfjitCCbrNJ8jXk0MW3fpEOMX40yYH2uoBBx3SZvDzuanErk2kLO3NTp5bXnqcfJ4jCHjxsVUYmqM+PmHmDvUwdHh43fEpU+yBj/58GeDfWrUD/luOCQSRxn7MvW0t6/5cEdbHAmkWyb0tELjqxaX6G/I+OXlJEU1rtPPmd1UDDhs1MKZHZqvmoCq+3ggVfpWlB65Q+98RxSYwRkeD7E09g1G6aWex40RJXT78Q6lldHrIYT+tOxU5zXUZfeaS/yOpdMaZgHEo3zUtJHumq76DkJpV75cry1uS5o6CuQW5ETRFi2kn3z7A8FS2/Yy6YVWuQEYSC7f6Eb9VMJFSEFhy55gcMtUEy4/49g/7rjwX9DXFObgKKGINtBglo9BK36LfjpLW7OVyN78RuO0RqsEnq1nRQGjuVosf0Xr9luYRu2sZkvGBhbn1J8gZsVOFzDG+hn9bVoe/2qz1tusYD69Q6TjERTntD+mmInSxnbcEKua31OgEuxDxQPBBdhp2sarGlZxE37O0s10sXJ7JurLxhDUVeWL5Ke1UjP2dF0xy6BeV7PxLkbNLCjfHqbS7U8fQTenOpLI13DTkiSoJ/tHi0EOQlYQxu9dI/GYxWOceUFqsR9/tPozlFTsazxjuhHjGXp08lkv4eLcJd9CMpoBVY0S8MegU0GQyBuXjooRZOJpAyAdfLTsqTpLCwpbNlqDWwIbjj9WW/q1pjvjJr+IlV6CJcgkZm2FGYkbM16ShcRmE+ec1pCMqHnkOgXquAHzyR9NTin0EPn4f6Oa8P9GUMZi8dQZ57S/+mNtklC3JQgnyE8AzHUJJ++TPPm2W/olw8EJl1tVxU4+zpGC/JDS112FdCxPnNP+xDSAYrU1ajAdT0yxrc7mnPZ5Yn9mwHgfHe9BpvQ++/pNTQ9vmZH9USzhgx5V+GgUUsUqCOM3kdgc9qGVC2l8YVzagqucSH7Hp9JEWU5ZWxInX00I3XE3rnlYk7Z8drcGPuyfpO3k0FeJBo3qY6Yzgmqq2FT45+fXXOxsgYMfTtBjsk7AOe4lf5xOpdsfvxhn2gJZQ6X56Kqc/+yunXuaPFubpYCG1dSIG/IVEUkqS1VDGa03XRClvvClOTu6uCRDJmYS5KStd7ja/twxdIrYL1Cu8yRTWi79wrZlTg9kzviRDfY0zCmr8POPMvZ5rDmq686eX5/ZoXWmSt9cidN8GnHaMo0uWmXETUzlWKxO84XlC3dTTazLV4v+PLUorRb3PJR2kawZC5f7zvw6FdrvsijbRSr+1zCWLr/tIqmkxW3Vf9llURdaK4yiZzWS3nKSwc/WkL3A7L5btVEw6y3d9p+/YHCuY5bMbP1+Ac2dsxUaC/QxLvwFeVGT8JXra8RP1/n+wOx+tERSGenXaAmLiqV9xUBjF4/h98LydiavYfnEEmnfwqfSdneXaKjmJePG7i5G0qz1NitYTcvJ0tbUOPLz2x9TzERpY+gjxEr3ceNVP37zjd9Pb2wiuN3i+dc9xNq+X2ahsb2VAEj8cXZPvFBsOUjCqIk1EuT4o2Mq3f70EXRq1urinmZcDgfCBB8tqx6Jpy5UGJ5OtkbiMcIAp5HRBA5tFIvLZNaLPVucczh/7vR7xITF4buN32odxNNWQ12zoXiwBznO0vxdaLtDCGpLf6wWU9UkbGzL8ivNorfj/vbUexsb3+o28hmKWVbQorTL3umijuxYOD2/7GJgUmt6fin6fM3XRR8Bsx/WFkXnTwpTvr3Oo0lfiUdM4/8tWsP/WyjZy0yNWT/fHuzZ281bMj13DH1RmUJbx+n5dGh9l1nVQfa1OZomyHesiiZw8gNePz4ZNUhlVtjN1qican3IL+QxBMFCQG/kFrLGdK911TmEQgLMVjsroQq0PzGpm+nZYZd5oZ3V1qyWnR36Cw273mfr9wtk3H2adSx+u0M6Y+vpwZU2SCeYulDBAw+iukanEgcygzTek493Z5kyrdkxsu5NGNfEisSsSL59akGxoomNt2gg+DJMpYvu+Yx2wRjZlgtpRqUiyhrF4jKn7MfPt8+2rtrKCYuWK8xls96j3GpCwPvYuK5sOYdojt0tpybjLLNLlDUIOTVBS3LXCxIBAaLBAMjUR2a6KTKN5/sB1VS6/UDLQcYPOxRBgsk6ANLHx6kx6+e3P34xzrQ1soZK89FVSwQyW8miAgoO/VE2ml63Vbh9T8BCY3srs7h23HlgyMxqZ9Rig8z25w7XTWI/h4LhbyFQbs8/GETxR/fc0KmsciIWKc45xNiXkLHkLmeXDTdNrOmAVsZZR92Ow1TC2WHjrzFYhnPf8cyUBl3+UVQZWD5xWgAk+Jj2JIP2VUYYgxuzfEx716H1+j5WI92Z/aLEICqH0maxjUqVWJTtIhV/wVloSAzdtrgtmWYlRl00g6LTapx6gus8YFGDT8jmnwTthPETdZ4x+2Pfb92lhwjJH7maOBP9Ci75IbKrczShM2iCe7d87GBc+BYi5urRFiDpe2eHiVS2bls23W5w1e/yqJG4TAEp8Y616nRNJBLlNkECIKMfGzmtaVS2w2UmtOwuuUjpQL3TAHHyTyV2OVihWettVrADWd0g6pS9+fmNjylmolmr6yDEmu3jlgI6KcM3+NF0iSDfsu1b/xQPS4Q5rDW2MLfcq+BtVBcuM+9KJBCJURMAiT86RSQSjU8fcafsC+Gh15Vjs9l9gEGqokMjgNZCPEYYECgl/ohDi5m4HGY9oUi4cXfpcP7cqfiICdF25KcSdYIxRw9P61B0lpgNLQZLO9wjhsOpyTJTD96gqYdiFZ47BKpsdu80kLPNj7MxT1PW5U9/JXZjYh1ZhqELh3znWZSb7359JkF66I4/WZ/k0WSsx8PlWAwP/y+14v8z2nbgQEY/OneXsd2MVfnublR+lynLOedrCf485Wj4CYL8jAaZqAonLzizIagsczDIBMksl3Z82GR5DljoRab0a1Ra0JVwkkv15XunqXTjE5PF1IuuGhLMZyfNOqutXicmnicmbC++1I0ZzE5tJx/vg+oVBc1qXAVULDaVojnpmTGYhrSaKCrMaOWzfnsQstrXcZ2Qs6HUIFihkMaJESSIsgIgwcfApEc/Nh5lzbpcdar71YTUallaOlX67rfolLRo4zowTj6KgNHhy8jPsLtlMfLBiRW16oRljuqr/kPShIStXSIaNGqEmc4IqsFio5FVkOlm5wblD0TCDwdAho+jzj/Q8vDxDJP1KKKDZo4qMchsfPxinLO2Z3FrTssnXEPxpTnfhIjHRIMh45vEaDqYJkY/Oq8yWkNTmRaND33sew3O8JdZssGeHpujgz3IbH/sz5p6UyPdx8trDGn79K/OallgVca/pVB69mFiuW86+1G9b0guPRDwn2ssehBsfzMkbx8ts7ZzRD6EokPbx+gIx4lCZuaqZWnsUAQJ3xJivUzlDIb076nL5DdI4O7du0apLi4ufv36NRTW/Pro0SPjjSuKGSv/+fPnisrPeQuKTuhdhvT27dtEgdIGn2j66dOn6eXWhw8frq6uEjVkuWScEvxoMo00kMq/MbgUfFxUbXBv/PHQ42LQ+4sXL1y/tFdr75G7y56wHAD0/ft3e4XrStqb+PPnz+vXr9e1krjrwYMH6VE53KuxmaiESxDYncC9e/fHaLRJAAAgAElEQVR2lwEBIHBQAsxEs4qzByTnXGNq32SWYd6gd2jOjxunBLDINnXvivybm5vZnmrjVXayovKlt7x69UptJe66vr6+vLxMFNhyiVGzhd5J7tWqWfsDNTtr3DTX0NDwqSnYvm0RBszyx6FNIWLWmyJDPgQCAnjaAEg3H3t9xHA4BWmmtmxuq1+fP3/epXejpjL7/lB2Udk7XY2UR66z6A4dMJ/20eSsWtsvgP836gj/bwR1kmKsTWYVPRq5xXf5rwPNPhHwb/dv9PPj9KJq49uPnoOTZ9ttdxtOOEyt5hRD6j2r3YXsQABWW7NKZGISIp4n9mEGjPfZ8T4U0Dsw7lstU7eUfqd6tF1NfPX3M0clmco0jpSp28vlNytYuS6naybKSvPJcpXVhMN46I1rTZ2uIyR8Agk34hdT+gxfumH/JFB6Bx+JBi1KZKazUKJMHQL44VHOTNajWMhsgQDGOasF1lBpRJYvppV4wsuX5tJ62fFLcwyZtGr6u0rsJ52yHNvdsBPxDK8xZNQOjzVnYRoffvmvyS0Kk/wb08IsqtavCoc20OhAlb5aXZo4zaGIE4mpJCh8hocsfpeNX0nzb1H6/18nBgfcrv5oPLo4EGKXj3lPkl5NbN2Ns8SkV/9w60Wnca8TSXdZTj/UBLm6/hPeiKKnlD47/cv+p+6tkD/7q+kakqUlnD1WX4MxkHOpSDr5d9ZENTNlBz7baLMOUMT8NxdLwIlpz+JSgaK/aSCRLLODL6csM+7IxhxjfKJXWjc2tPp2CyUdMrW6/lPd6JvTVFqO4nBMmjUSBDucLS0VeGoc+fmNjymLlfrdOedM5BMYTTcbYpVeY/rx2ygZZcrGlo4sY/mpFv18SWisbXsxy2gqrRG/F7NLknKqkRi+FkbTpx01g45GmQSZjU8fvrENafveq5bk8e0VcmYHhVNBncWFxWmUlsQig8OiBGGAT8Olz+nQLMZzhlnPmUEicTh/XsEhl2tCtBO6GC7VtEz11DJYfJnP6WnLmUS5mjt+xFAOWqGajZvbGmhLn/JkETgWT0FplpoXVWLxRaUjz0UCt1OYR64WXfgT2Wi62YD5tI8mLWptv0zsYEfND/8/hcXl4/+N1u6IJRKNr/4s8YDfuxOuTQjyjcOhQrGTO3nLaK25uTG7ry6BS1iF5YlDoYeAoz/6qKWBLLNET9fV6XvsqXTjExOrrVnV9zoxWUb3YNU8T5SR9GEGjPfZ8a4Cmtyn/LnL39exW0IUiVrnKzkBUm38OkqJRJ2X0n3ZtOJOyOMuFQppfEn8tMUPFxKJKMtXRKG0ZaieYTUx4HWjbCrR7MZ1TR0VMsVC1Vos3Fd397tbJ98/KWRme1VLNGgkb/EDNb3oXvtmRlytFfNd9FR631XPUmL44ZiYZZD62u9+so4RHTTH19pUuvHxi3FabG9KuS7/tGso7ZM4CFMJ2ZgF8ooyUy36+YV2ckaltYymk8RjvgpG06cdMoPljDIJMhufO4IhQOzH8B9Mgg32YGgEH4NhPvqx8bHPY81Ap/HHDp5f49AGtXagytg+h5xR5+NnnjZOsxi/D+o8+zZ632D0QbZPI0i7N5r+HVzgYwcE/Ac2nz9/rtCj2fhDMthPla4gcB9NnFDR+m2f9I+la4K0H+5ewgz0q+npFZcOTZeQJZp2dVrmA98z6EnhUmjv379PP19UHy8vL51INRPNjgv/9yh8IcvBsViCfatonZzpARvX+fXr1zhzY86jR48sKHQo7caGuB0CEIAABBokwEyUSyl+9OJHkrnqj+tpYY3px2+xhEPO48ePpy5tzJ/d91T9Fgk3ijHcrvj/+vp6tqqLi4vZMrkKzP4urgTWz/flam5FPeccNStA9XfLXisLjVPLwkfANXxub2/7Ix/3iDAgZrIu52wOjVlvnZ1w1zkJ4Gl71bslqPAXhp09YmhKrdrctqyOJfMuUWjsBKqtUptS00GF4ZFrRsU1GzD7Q9IXMmPfg6osM0jpR5OBSAf9iP8/qOIQe0cCcViSFuaEryVYXDRBftpscl09s5Nn2y2XFa2uRw/y9OJicLtedLy5uZFlBvl8XE2A1ZYFHRPTLjs5Uk1TzxM7MAPGu2W867UNf4Ni6pY6Gxdttj4l1ZC/9PX+dG0Zr967dy9jbUeviiirggZZTayA7LtWf8m/oirjLZZHWnypcAomu1sBmTPvnwQojv6RaNCoQWY6IyiKVSOAH45RM1nHTMhphADGmUsR51xDWTbu+NKcb2N8ac7ROOeQcd3vLHHy2I/l2O72zAZ7HRXwWNPC+ejPr3FoTstHV6XryLrEOeM0lsZT1qL3DRY9JdTwcT9esuehtDpjRS81LvrTLTqcWE8r9WfxAlPIjps/22sdUfzhw4ehg6L0/PnzCp1VQ7OtLB3AsxX2XQBFx/q9urqa9XTpk1LjOkvkzG7D6fst6kuJpu11+iRnBR6tViGpvjQoBx5clZdW/qdPn4L8LB+POy50JJZ7rV8n9urw4ixA0pW04Jldr9OiuquFZorZM8skQIkvnrl+kYAABCAAgb0IMBNZyB83xCoUOQzQ9BMLFvuxHB1r0UJcxlKzJKzwUxA6vNKyZKi8FtMjz1nTtYgdk7fkzDbNzowFY5dltN+647fC/AcGCbxyHeVGR6Ld+pcsbtyXqtC00viCFIfm24DSzHoBED5CIE0AT5vm0/fVgz5iOKJSjEst92i4Zh+D81N2/9nImn0/els8crVr8LgB82kfTdqV23hJ/H/jCkK81giwNsmiEYL8LBgtlZzTybPtZrGNomX0SDFeOeqxQoVHjUX71VrlrLYyaqTjiYnniXY7adkMGO9GPVoelWo+2vEhuzry9OnT2S0gY38pdkICRFkVlM5qIoY867V4dS2G1ngOu1uxgs65fxJzOHoO0aBFg8x0FkqUqU8APxwwZ7IOgPCxHQIYp0UXrKFGKWlPw2I/lq+2jdY/m2mpWRJWeJJFPBYoiyETADnDx9PGfgz/3c2bDfY6KuCxZkbOzT6/xqEt1XKzqkx3hDhtio9laePfe6ovkuvoUePJA0KkX5d0B+LteSitvqumKGHRn2Y7/UrezT9/8ol///33X3/9pXoU6VoWn7599Jr2j9UzLgC2o7AcfagH29sbogZH4ISKnj0zRXboXJsDVT9h+UGY169f1xfMtSif6SbULV8SVk/lwAc/rINoNcaVlpdWvmurcqLZceFzqOaZLT9EXyhU8vu7KF1IHmOEoABjkbQUhgAEIACB/ggwE43qtNkQq+ga099SHMUyZBrDjEQNU5f0ezxTl/z84Awg/1Ku9OxCbGjI8vJoLpGMLWrzSxtHeRs11nbOUWOE03cx/W7kjh1U65YNOkkoF8fyJ9YUYUDMRDlnc2jMeqNmQCYEchHA0+YiuXs9HT9i2J1tLIAxwtT4qh/g+XGCJK/27COmRM5SArMxD49c7Uj9gVBtFBiXfq4X1QQ74qNJR6m1BP6/NY0gT2cEWJvECiXIj5mUyzmnk58NQQfgPGwqZHj6dfmY7bdv3y4uLgq1eNpqZ02d1ZbRNvqemIwTgZHV0mJq3bio3P15YuNmwHi32J4mGkvsrffYLbUVLfP48eOi9VN5rwSIsupodtblDmLEEW9p8WZb5NW1WAVFX/iMm+s4xzLDrui+8W3YOg8ljWEzD0lXKLraLUSDRtTMdEZQFKtMAD+8EfgZJuuNiLh9LwIY5yj5Zl/+KbqG4ktzzhiIxxwKY+KcQ8YI56DFThv7Mfz3tVg22KvxnzV1XmMw6qLl59ezWh76OPtcw4jCXmy2xV2epLSsSjvb0ZLEaaNY4syzLY21Vy+zjzn4OZoLdIirf2DgnofS+pKtTusMSp3I+/79e52EqPMQhcD4vtTqFg90o3EBsL1Hlu8XuUMwtzdHDQGBMyhai4rr6+ug48HHFt5LG0SalUTzk7xWIH+1jz7JZ8+ebW9Xfljzyr6/VB/3oqlx4cTTixrVjk62zIaFQiXX36WJ2V9mWFrhUN54ppvOVl5XP3dBAAIQgEA3BJiJZlXZVIhVdI2prcxZGipQLgY2fuPF3yK0CLy0jH4SyPKqgSJPf6dpaSvrylvWMrPbZOuaXnTXeUbNIiwULkTAftLQ7MZFIQlbrpYwYFY73Ts0Zr1ZG6AABDYSwNNuBNjO7Sd5xNAOcGPkZv/12ixd02M7v56azz78dkmvIMAj1xXQjLc0FTA7mWsOzyM+mnSgGkzg/xtUCiJ1Q4C1SaxKgvyYSdGcszl5tt2KmtNs5Xqt/PXr134xuUG9IvX06VM/k/R2Aqy2tjN0NTAxORQlEkd5ntiyGTDeLZapAODDhw+zJRUXlXvxZrZ1V6DQGsHVT6JLAkRZddTKamI756Y2rou+8Lmd1YFqKDRztfalm7PtnxzIAi2iEg1aKKkMM50RFMV2IYAf3oL9JJP1FkTcuxcBjHOW/HnWUHxpbjAG4rHZQZEucJ4hk+bQwdUTxn4M/33tlg32avx5rJkRdbPPr3FoS7XcrCqXdiRdnjgtweeES2OdzqpfPVHIF/ddXwD5+PGjPElwGt7hD6UNLEAI1El1Ncg/4Udj6J+FTGxwo9Xe3t6O5pO5hcBJFG05mN9yJtEW1PZ7LZKoRy2MiF7fL29wXAz205pgpd/ssXz71B9ZS8v79ybSQegzVdJfPEyVIR8CEIAABI5FYOnMsrS8kUY3M1FrkYz4F4qo9Zs3FuUaF8KWquIy9m/dGKWNm7DkWL4jpHosKyBLc4vKWNYypQ/tnRX4PKNmFgUF6hDQowKja9Ly5/Lyso5Ue7WydFpfWt7YL8IAIyi/mNGMs4cBzHq+FkhDwEJgqedcWt4ig8p042mN/W2tmCUsb03mw8ljXFZo+ZN9ckywCn6/xChkokIuVSPAI9dCqGuOAmPAPPS0NcFKP5ospN9dqjXqDv+/i3ZotDUCS9caS8sb+9vN2oQg36jxLcXO5uTZdttiLRvv1dvUAX+dMaSfMK//Y5MbO3KI21ltFVITE1N2sEd8ntiaGTDeLWYZHIk+dYsxLpq6nXwI7EWAKKsa+SCanWqXV9emyNR0s8aN65oPs6awNJi/dLdqaXljl1vb3TIaMJvkRv1WLkY0aATOTGcERbFdCOCHfexLJ9+l5f22EunWJuuEqFyqRmCpsS0tb+xIN8ZpdH1GLOli+66hjF9DMwqZ7unUVb40N0XG5Vs2xvf90tx5hoxTSscJozZ7WoOzHNvRntlgrwmfx5qFaFum6UJNx9Xi0GIm9pymVGkXe7akcWafrcdSwLhqKPp4aOlSd2l5CweVaXxprCWYTiqXIvRj9l++fNHprN++ffvrr790UuvoEca9HUo7aFFdVZ+NVmtU/OGK7fJkPU1JRyanC3B1BYEzKFpObfb7aRrvRu+8AvLSWySJxf8EX9ld2sr28k+ePNleSZs1NDguBlBaJDdFrLRbXmpjS8vbYVqCQkVO9gopCQEIQAAChyCwdGZZWt4OoY+ZqMEQq1AwY/zF13v37tltYEVJi9moWqO0KwTQ1pJxzfLixYsV9W+/ZXbMloNjFP48o8YIhGIVCNgfGLx7966CPDs2MesiAtmWlg9uT3y0+PP2F6TdOzRmvYQNcwkCUwSWes6l5afajfP78LRxv9rPKafT9vteU0IdFaQzgywt6s0AS7HtZfTagf8bb3oi1tqzj+197LUGHrmW02yDAfPQ2daGZ6HdvHKa3bFm/P+O8Gn6cASWxqVLy9uBdLA2KQfHjvEMJU/l5Nl228ukRV6WFnwTVWP858+f9m/57iX8EdtltVVIa0xMhcAe63lia2bAeLeYpaYby9saip81W1kqpAwE2iFAlFVTF6wmttNucOOaLeJRtS4NeJaWH210NLOp3a1T7Z+MquO4mUSDRt0x0xlBUWwvAvhhn/zSyXdpeb+tdLqpyTotKlfrEFhqbEvL23vRh3GeZw1l2buT9vnSnBsCfGnOofAT5xkyfq97TZ8t9mM5tpcls8FemTyPNQsBLxdUrxAYh7YCmrulKVU6qbIkzhanLVXl0vJ2pRxiaazAT18w0emsOpQ5cVRjn4fSSpfqc/tf5rfb3IqSNU/jNm4rzJ4ruqKb3HIGRVsO5i/n8dfZmEWe3c9/aTCMWEc7vqvBcSEhLVYR96VoTmm3bH99Wd1UdFVOcZbQrTSNoqqkcghAAAIQGCXATDSKZXVmuZk6FmnfNaZ/tk4sm8uxBBiu8IqE5YcuVK1R2hUCGE+kVc3agVpR//ZbLAczGX/Cd7swozWcZ9SMdp/MXQjY5z55D73/vYuQdRq1o5A8LEhnldK9Q2PWm7UBCkAgJoCnjZmcLafjRwytqdI43CxP07J0LWjIKF6WpqlkI4FAd6O1tfYwyyLP7o9cRbLBgFlSWeiNmkG5TB7GLWJrdLCWob2o3anCQUNG8aZqIx8CGQksskZ2gdLkCfLTfDJeNdpt4HszChBUFTRkFC+oZPQj226jWEpn6qdEHj9+HDxDfPPmzb5PzUr3et/6g0E0Kkxr8blFnt1XW0xMo7a0PdPu51t4ntiaGTDeLRb49u1bS7HWlGuRuX4Z47tD9QU7Z4tEWZX1zmpiO/AGN67ZIh5Vqz080+2n2t0ykrFEaKPkl2YGDRnFW9pKB+WJBo1KZKYzgqLYjgSMji5wj+UEDhoyipdFnkVtnWqyzoKXSrYQwDi30IvvPc8aKniEFKMYcuTQpi5lyTdufBmlXSES8dgKaP4t5xkyfq87ThvnlCAkKwckaMgonlEehr8RVN5ibLDn5WmpLRhHo7dYXhsYvbFQpkUeXmPw4ePQfBpL0x0/rT5bnLYoTmDfxjhSuj2UVv3XubQfP340guismGWird9lftQ0O/MzKPry8vLXr1+z6FpDYZFHb1ToxyVmu1auwF4/zVSuR0PNFvilZRitv7JgxqPcRkXNlanjyeyBeNEp27L9zSSVS+/UAwEIQKAdAsxEGXVROZIxSl5o+rYsQIwSbilmDOfKSWvcnbecDLuFQ+JefZ82cXW4ZPwJ39l6VhQ41ahZwYdbChHQdqhl+TO0bnz/u5CopaslDMhI+AwOjVkvo8FQ1XkI4GnPo+upnvb6iGGqvzvm60doLa1reVjnVwe+fPniy7PoHQ7/RtKVCfDItRzwNgNm9beyYMa9rHKK6K9m/H9/OqVHhQiwNskIliA/I8x0Vedx8my7pS2hxFUtDPUELXiAqJey3r9/X6I56hQBVlvlzICJqRDbYz1PbMoMGO8Wm9SXio3vaVTeuLAITxkIJAgQZSXgFLrEamIj2DbdbKEXPjey2v12dremVHCe/ZMpAkfMJxq0a42Zzs6KknsRwA878kzWDgWJ1ghgnBk1cqo1VPAUKSPGRVUZXzQqJy3x2CJ9BYVPNWSCvvf68VSxH8O/vhmzwV6fOY81yzFv6vk1Dm2LoptS5ZaOBPeeME5jaRzYQJaPPR9KK0CKfe0HMWQB2kglbTqIRuD0JMYZFG2MgSynEdVUvVEey49LFBJbvvHu3buFKt+32mbHRbOCFdWX1quWc8o00mv+2MJol/nl7VEsZEIAAhA4OgFmolwaPFUkY3xibfxR1lwqmKrHKO3U7VP5V1dXxuhoR9uwxJnGLztNcdiSvyOZLWJzbwcE7IeCaYDc3t520OWpLhAGTJFZmt+9Q2PWW2oSlIeAI4CndShOmOj4EUOb2jTGeMZnalv6qIHvrxYVJ+gcky0Vcm81AkbzMD7irCa2UZ4dH7kKRbMBc7OCVbOfDhrC/3egRLpQhwBrkyycCfKzYLRXcgYnz7ab3R5ylZQ/VAjtr9pU87dv34zfIcwlxtnqYbVVSONMTIXADtUapyEV3vd5YmtmwHi3mKV9l2b3d4Yt3aEMBAYCRFn1LYHVxHbm7A9vZ1izBna3pmgbA1djnDbViiVfOvKX2zwknYJGNDhFJshnpguA8LFZAvhhpxoma4eCRGsEMM5cGjnVGsr4NTS+NDdY14620fKX5nbEkmvUU09M4CSxH8uxWPWlcxSu8BpDachx/cbtMuNL2nH9hXKM8tg3oLLL2dTzaxzaFv02pcotHYnvPWecxtI4toSNOZ0fSis6b9682cjoiLdbFpn1++U/fqvfepctdq9o/ULm9fW1RXea7y3FqpXRMeqWtrRzpz5aSmYv06bxZOlms10zWkUWCE1Vot+uefbs2ZRI2pj++PHjxcXFVIEs+Y1sf2fpC5VAAAIQgMBSAsxES4mNlm8zxOp7jblvAPP169dRS4gzjRv98Y3bcywnHxnfltguTFwDoyZmQk4dAon1VyzA58+f48yecggDsmize4fGrJfFTqjktATwtKdVfZuzQ8fqMD7v1qRW+lcHgnfUjC+hdqyao3SNR65FNdWsSzzto8mi6q5cOf6/MnCaOzQB1ibb1dfsjLa9a23WcAYnz7ZbZdt7//79ixcv/Eb1tPHHjx8c+eczyZ5mtZUdqauQicmhKJE4yvPEpsyA8W40ReMD6KaUa+waxU5LgChrF9WzmtiOvU1P2/cLnxu1xu7WKMAz7J+Mdvy4mUSDRt0x0xlBUWx3AvhhXwVM1j4N0k0RwDizqIM1VBaMiyrhS3OzuFr+0hxDZlZ9RyxwktiP5Vhl42SDvTLwoTkea5bD3tQMiEPbouimVLmlI/G9bXatwuMhlsaxMWzJ6f9Q2uA9yy2wDnTvjofCHIhSB6J2r2hjDKSNp7t377amUON2mPGBa/bedWw8bXattXOTs1tUukL9qoC+5KBvp4vDMDT0r35gQV9f1zFhr169St/OVQhAAAIQgMBGAsxEGwHq9jZDrO39armGe/fu7Sjely9fjK3vG+jOtq6dytJHMk2BYtRMkSG/NAG9emLckZAk9sFeWuxy9RMGbGfbvUOzD4TZeWc77UQNs63vOOslxObSGQjgac+g5biP3c8OcZf3zVGMZ3w7pOhTp+AdNYWdz58/35cMrRsJ8MjVCGpdsTZd4mz0uK6z3FWZAP6/MnCaOzoB1iYbNdjmjLaxUy3ffgYnz7ZbTQvUy1dv3771W1RAqJe1+KECn0mJNKutElSHOpmYyrFVzUd5ntiUGTDeLTapmNxSTGX0/rCxJMUgsC8Boqy9+LOa2E6+qWl0e3dOUgO7W7Giz7B/Evf6uDlEg3bdMdPZWVFyXwL44YA/k3UAhI/tEMA4t+uCNdR2hktr4EtzFmKzL4Dt9fUBhoxFfYcrc5LYj+VYTctkg70mbb8tHmv6NPKmm5oBcWhblNuUKrd0JL63467FnQ1yWBoHQLZ87P9QWh1VObvc2kKwzXsbPKCzTVBHl6p7RRtjoDbHuFEqY0Cf3VaN317O3m6FCtscF0Z7qMBnryb0JYdPnz7pK+s6FOzvv//Wv1dXVxcXF23qay9KtAsBCEAAAuUIMBNtZMuUHQMs/btMv3//jhutk6Pfg7L3bt/vslrCbH3htg63oBVGTQCEjzUJ2L/Cd319rWVaTdl2aYswYCP2vh0as95G8+B2CAwE8LQntISOHzE0q83gdKEpOYseSvvhwwe/Xf0Qnf+RdMsEeORaVDttBsyWPZOiWKg8FwH8fy6S1HMSAqxNtiiaIH8LvXX39u3k2XZbZxXr7nr69GmwGNSI1gMyfW9wXYXcZSfAasvOamlJJqalxJaWP8TzxKbMgPFusbFgPkrccubvwiWwcKk1AkRZe2mE1UQW8m1uXGfpWt+VsLsV67fv/ZO4v4fOIRo0qo+ZzgiKYo0QwA8HimCyDoDwsR0CGOdGXbCGigHav1YW32vJ4UtzFkqWF8B2+dIcQ8aiviOW6T72YzlW0yzZYK9JO2iLx5oBkIwf23l+jUPbqNZ2VLmxI/HtJ4/TWBrHJrEup/9DacXF/uLUOoit3WVZXrYmM/KsINC9onUqis5GsZDZ99eQpiQ0KujXr1+K9qYqKZdvFK+cAIVqbrZfzQpWSBFUCwEIQAACEIBATwTOFsncuXOnJ/Wt6Mv379+Nd+3OyiKA1lzG7mQsdrZRkxEdVWUhsGgv1D7ks8hGJYcj0L1Dsw8By6RTVL8WAXaZ9Yr2msohAIFmCXQ/QTRI/vnz58a5oNxTp+AdNQ6lbdBORkXikesollyZzfrDZgXLRf489eD/z6NregqB3Qkwd9RXQd9Onm23OhalHwXXybMBbX1xQgvDk3/HoA5/VltFOTMxFcWryg/xPLEdM2C8Gw0ymJISd3X8Nb9Er7l0IAJEWfsqy+5MLM9NivbFIsAuD/HbmUOL8qfykxDoe/+kMyXaHfjJo0E7KMtEU9SKLALsMtMV7TWVBwTwwwEQPkIAAl0SONsayjLFd6lo1yniMYdiXeJsQ2YdpYPe1X3sx/CvY5lssNfhPNUKjzWnyGTJb2cSxKFtVGg7qtzYkeD2XvsVdJOPFQic4lDasz2oYC+gwshpoYnuFW2PgdqcFO1H5e7yG0R6H70FM84uQ7PjolnBtKrProXjVgiN4+oOySEAAQj0QaDZmajZSKaQ3o2R/I4/yup3vMRq6EBrMUv3S/88r68Olz7bqHEdJ9EIgUN8ibQRVu2IQRiwly6Y9fYiT7sQqE+gWU9bH0WWFnt9xJAFTrlKjIfAvnv3roQMl5eX/vJKMSdmUIJziToPFPCMdt+4UaN7d3nk2uwOQLOCMSOP2nk6E/+f5sNVCByOQLOekOhuF1vq2MkfKApt9mHTrE3q5FkJHxz8oRw7/NkmKJAmYEdtMbN0WyWuNr7aYmIqoXS/zkM8T2zHDBjvvvFMpa+urqYuxfl2FxTfSw4EShMgyipNeLb+A3ldS5jnP1uZ7XuuAs3uD+fqIPXsS6D+7lbH+yf7qjJv60SDdp7MdHZWlGyEAH64EUXYxag/Wdtlo+TJCTRrnGdbQxm35vjSnAasZeFfdFxbBKi/83C2IVNUxQ1W3nfsx3KsgsmxwV4BcrqJA9n5aEeMgYru3eWlcX6xsC0AACAASURBVJ5fj2otndlmPNOOKtP0ll4lTltKbJfyzS6NfRqnOJTW4p58KEdP26fYo/f05PJ3r2h7sNvmpGiXyt7TXDbf8VHdzY6LZgXLZVTUAwEIQAACEIBAxwTOFskYo+XST22N9RulXWSf9u343W3DIkDwXdxFKFYXtgi2unJuhMAsgUUPRepvSszKT4GmCHTv0Jj1mrI3hIEABI5CoMQy5Ch931dO47ueX79+LfGaQnDWrVGYfYnR+kDAHvPbH27WZGuXyt7TjPI3GzA3K1hG+Oepyuhy8f/nMQl6CoESBAjyS1C11Nmxk2fbzWIAW8roqJfHjx/HzxNlVHfv3t1SM/faCdjXIPZ1jb317SXtUtl7ul2qoQYmplwkE/W0/zyxKTOwjwL7yEpoJ/slu1T2nsZCLrqX2SoGSE4jBIiyWlAEq4ntWmB/eDtDamiKQMf7J01x3igM0aAdIDOdnRUlGyGAH25EEYgBAQiUI3C2NZRx6zV+CJVXBcb6jdIuko14bBGuuPDZhkxMoO+cvmM/hn9p62WDvTRhS/32LRr7A0RLu7nK2KWy9zSXbCXCktWy4dBWo9ONTalyS0fie4nTYibkrCPAobTruHEXBCBQnMD19bWxjTYnRbtU9YNdu2xGFVBsloB98TNbFQUgAAEIQAACEIAABIoS0Bc4LfWX/tFX41Gq2X+G5+b/a+/s77vGmb397P05BQAlkK2AUEJCBUlKACoASgAqAEogVEAoIUkFCyUAHezz3fU5Pjp+kce2JOvlyh/gnyzLo2tGo5Fky9+/G5f2RSn43S3k3TyWMDu2plx5OIZAPgTszVNNXg0/H8mRBAIpCdDrpaTNvSAAgZoIsMRwlDa1V8jZ2Znl7p8+fbJks+dRp+ku22ksdnl5ab+cnMcScHXnlyTP1m2XKv2Sq5/nsWctcybHSsjd7QTw/3ZW5IQABDYTsHe4m2/BhZMEanXyTLtNqjtg4sePH589ezZZoD4oEuM7JZP3IpHRVjwboGOKx9YtOfP1xKzMgPbuWs7csX1mxm57c/ciHQKRCBBlRQK7qlhGE6twkRkCjRCodf6kMvURDRoVSk9nBEW2rAjgh7NSB8JAAAIQ2E+Al+Z4aW6/FVFCxQQqjv0YjsW2WybYYxM2ls+yphHUhmz5rF/j0Daoz70kH1W6UnEMgawINLEprQLfxNDfvXt3/j9/6V/Jy/b9IjaCCWuHdStaz0Yb92AS1TxR2J+ZS7//S57EgjSQiqsWhA+FQAACEIAABCAAgQ0Esg2xIo0xjVv82BehNzDXJcbaXV1dbSt/7ir7QEwlHG4b2U7+Hk5mTr9Gu5q7nPSCCKz6Xp99ubEgAogaikDdDo1eL5SdUA4EINAagWx7hxYU8fz5c0s1g29K+/79e/e+RjHcSzg+igBLrrHJ4xJjE6b8joDR8eL/MRgIQGAzAXq0zej2X1ilk2fabb9heEp4/fr1y5cv5zJoBdNoVHMlkG4kwGjLCGpbNjqmbdzWXpX5emI+ZkB7N5qWfdE5H+Uaq0a2RggQZWWiaEYTQRSRrafl0bUg+m2zEONQl0nyA82DaNAIn57OCIpsuRHAD+emEeSBAATCEmhtDMVLc3b7Odw28nxp7nAscxpk2mGOzNr0WmM/hmNrLWFVfibYV+GKl5llzXhsVXI+PSAObaei81HlzoqML8+2asRpY2VlnvJfmctXqHhaxOo9+KpntgqtL2JDIDiB29tbe5kVTKnIY6TcPjtPYnaNk7NxAvpwh5qM/vQehUJP918ldnBibxLXuAqoPgQgAIHGCdATVW8Ap6enmnezhBMyhnhhvEUA6ULShtVIH1BZii1iZGEkaakveSBQEAH7l3JUqVUNvyAIMUQlDIhB9cAyVxk/vd6BmuLWTRHA0xah7iJcYhEkNwipj6FaRqzq425ubvQF1Q23mLzk8+fPbvqbN2/cnxznTIAl15y1g2wQsBPA/9tZkRMCoQi0NjYhyA9lORvKqdLJM+22wRKMl8hgvnz54s+sDNfX18rpz8bZnQQYbe0E6L+cjsnPJ9TZzNcT8zED2rvF5BQ/W7J1eVbZnr1YckJgDwGirD30wl7LaCIsT0prmUBls1tVzp/UZJ9Eg3Zt0tPZWZEzKwL44RjqqKyzjoGIMo8igHEeRT7ZfXlpzo46n2lqj8y8NOeBw6ltBGqN/RiObbMHy1VMsFsopcnDsmZUzvkEBji0nYrOR5U7K8LlUQk0PjRuZVNay+t5Ae3Mdd9Pnz4NWDJFQaARAm4jWqxytju1L0reZ1hV3/6qzQcVENtcdy4sjoC+x6LR77dv3/ThXLWUxI2lOFwIDAEIQAACwQnQEwVHWkSBV1dX+tjMoqiKTyJtSmt8QPPi4mJRyLUZVCn7JdqHKP+tiBj+2BVKzpoIrHqRb9WKY02UFutCGLCIqPQM9HqlaxD5KyCApy1UicTYxyru+fPn79+/X5RBo9pQm9JqMyP3weWzs7OHDx8uCkCGTAisWlWpoHWvqm8mOkIMCBgJ4P+NoMgGgW0EGJtUEAZsU30mV9Xn5Jl2i2Fa8lQajhnZyqgYu8XQglvmqtFHBW52VX1dUNuOKyC2reKJr8p8PTEfM1hl//mIvdmcVtW3v4uxh+ryr7K9/hYcQCASAaKsSGA3F7vKn/Do2mbOXFgfgRZmt+qbP6nJDld578ajwVWs6OlqaiYV1AU/vFOJLXTWOxFx+VEEMM6jyB97X16aM/InHjOCIlt9BKqM/RiOxTBUJthjUN1T5qplvmaXNTcTzocYDm2zErsL81HlzopweUACDI0HMFvZlHZQ7ag/B3vHNL5SEhU1hVdMYFWwWwGHVTHf/vqybf9+hpQQm8DNzc2XL1+0F21r3iA2WMqHAAQgAAEjAXoiI6has2nlzLIprbZx1Hf8YkBQFGQpNsaGsPVFXwx/LLZEnvoIrLL8+hr+ToUSBuwEWNDl9Rn/qrZfkKYQtT4CeNrSdYq3OVaDxmc9NcGuByOC7B779u1bt8qvXr1yf3KcOYH6Ah4/8MRLrn5hOAuBsATw/2F5UhoEOgKMTXpLIMjvURxyUJ+Try8KPbyN6JnkZ8+e2cHqyyJ6nVhe7hCTbuSmdnXUASTxaOvwRleH1hZrsYpzeptfJd5iZfdkSF/3PdLuv3Zbe19FKR/l7sdFCaUTIMrKUIOr/EmG8o9FwumNmZASkEBTs1v1zZ8EtITDi1rlvRt3jKtYHa5ZiwCNK9SCqJo8+OFtqmyqs96GiKuOIoBxHkU+k/vKq/PSXCa62C8G8dh+hpQwJlBl7MdwbKzonSlMsO8EGOPy+uzcT2nbsqa/TM/ZfPrc+hSdmG3i23mMilOHE2BoPKeC/8ydqCw9pTsYdFpPnjypDCbVgUACAhXEQKvcTgX1TWAV3KIFAtfX19rZ7Y8//tCrFJrU3t809JGK7q8FetQRAhCAAAT2E6An2s+wjhJOT08tY3lt8ROpvoOJhcm76BM4knPy1J7Enz9/7rk8w2v5VlCGSkGkBARWWf7+kVeCGiW4BWFAAsi53YJeLzeNIE/1BPC01auYCqYhcHJycnZ2ZrmX5cHxxXL0yKA7RNV8+/n5+eJVZMiHQAXRPkuu+ZgTkhxLAP9/LH/uXhkBxiaVKbSC6tTn5Jl2C2uWevz96dOna2N7fQLz3bt3YSWhNJfAWo2412ZyzGgrE0UcKAbriUb4tHcLqAooWapJnsoIEGXlqVBGE3nqBalyI9Dm7FZ98ye52dUeeYgG7fTo6eysyJkbAfzwKo202VmvQkTmowhgnEeRz+2+vDSXm0b2yLNqqn/Pjbi2KQJVxn4Mx8LaMBPsYXmGKq2CKRoeY7AYAw7NQok8EPAQYGjsgdOd+q/FHGRYS+D29ta9RM+Duj85hgAELAR+//5tyVZNnsQxn94ZrgYdFamDgF5rf//+/bY35DVhqj3j9G/3p3GmDh4+fOiSef36tcp3UziGAAQgAAEIuAToiVwaHHcE3r59q13y/TQ0R//r169B4OG/xHhWr4ku5pSEi3liZ9DIYtUsf2x5BuVLPG3VpFBwkM5PCLRAgIG/XcuEAXZWjeek12vcAKj+HgJ42j308ryWSONwvbx69coybNSU+/4B0WDe/s2bN4dXHwFWEWDJdRUuMkMgcwL4/8wVhHj5E2Bs4tERQb4HTppTLTt5pt38NqaH4K+urgZ59KCU+/mQwdn+p0ZwWimL8ZHL/hYtHzDaiqp9OqaoePvCM+ecj3i0995mPAerHoPPR7meGnGqegJEWXWoWP6ER9fqUCW1MBJgdqvl+ROjkRyVjWgwEnl6ukhgKXYzAfzwIjo660VEZDiKAMZ5FPmc78tLcxbtEI9ZKJGnVgKNx340f79hM8Hu53PgWZY1o8KXZ4hafqTCcWhjsIWqclwRUtYSYGhsJ8amtHZW1pyDxz1jbE9jFYV8ECiWwKr1yGJr+b+Ctxbc/2/NOWqegD6Do+1iLe/Pu6j0ysTFxYW2fefFCRcLxxCAAAQgsIEAPdEGaI1ccn5+rpBjMUr5/PnzixcvwjLRrNbiJ+n0runl5WXY+3alrRqbqPoCFUMMyoQABFISWNXwUwoW+16EAbEJ51/+KuOn18tfoUiYIQE8bYZKQaQ6CGggpkdhFjsyDS3VDHeO2gab0j5//rwOhu3UgiXXdnRNTVsggP9vQcvUMRIBxiaRwFJsQAKVOfnF0YqLjmk3l8bgePIj3B8+fNDqpJ6YGjyoPLi2+6kNbbXyOHmKxJ0EGG3tBMjlxRFY5duLq51fYNq7n093tmULsfAhT24EiLJy04grzyp/wmjCRcdx3QSY3er0W9n8SU1Gu8p711TxDXVZxYqebgNhLolKAD/swUtn7YHDqWMJYJzH8s/57vLqvDS3qCDisUVEZKiYQH2xH8OxUObKBHsokjHKYVkzBtUMy8ShZagURMqcAEPjtQr6z9oLCs2vByv//p+/u7u7qLVw947RNjFR70XhEKiVwKoYqFYI1AsCdRNQd6wJqWfPni3u9dZx0Dv2+qrS7e2t+nMFfN37FXUjonYQgAAEIBCVAD1RVLx1FK7vvi5WZLA7z2J+S4Y3b94sZotx3+6mrS08LKImAwQKJfDo0aNCJU8jNmFAGs7534VeL38dIWG5BPC05eoOyUshYBk5qi47B4/6lL27YKfH0PkaaykW0svparBP5AACECiXAP6/XN0h+VEEGJscRZ77biBQk5Nn2m2DAYwv0fcp9Z3vQfrXr1+772XqJdjBqcmfepg5+Pc1J2/UYCKjrQaVXl+VWU806pT2bgRFNgiUQoAoK3NNMZrIXEGIl54As1sD5jXNnwyqxs9GCNDTNaLoiquJHx4rl856zISUTAhgnJkoImcxeGkuZ+0gGwRyIFBZ7MdwLIhRMcEeBGO8QljWjMc2q5JxaFmpA2EyJ8DQeJuCWtmUdhudbVe5m9I+fvx4WyFcBYHGCbQWA7VW38bNm+prp3jNODx9+tS4He3FxYXeqfj169e7d+9OT08BCAEIQAACENhJgJ5oJ8B2LlfgsbjEfn9/r+3yAzJRzPPlyxd/gdqpP15QxItnfvichQAESidAGFC6BsPKT68XlielQaAjgKfFEiCQhsDz588tN9IAU8NMS87JPINBsUajk9lIzJlAa0uQrdU3Z9tDtkgE8P+RwFJslQQYm1Sp1rorVZOTZ9ptp63qNSEtBQ5WDPUxb33JW9//7go/OTkx7kurr5WEXc3cWbtqLm9t9NFafasxVCoShEBr9r+tvquuIlQIYpkUsoEAUdYGaOkvwUWkZ84dsyXA7NakamqaP5msYKGJRIN2xdHT2VmRM08C+GFXL3TWLg2OsyKAcWaljpyF4aW5nLWDbBDIgUBlsR/DsZ1GxQT7ToBpLl81RZNGpKh3aa2+PUwcWo+CAwh4CDA09sBZPMWmtIuI1mXQ7sjuBdpxz/3JMQQgYCRADGQERTYIFEdAG8v++eefgxcn5mqh7Wj/+uuv6+vr/p2KuZykQwACEIAABIwE6ImMoMjWEXj9+vWTJ0/8NF6+fOnPsOrsYMef8bWSR2Y8Tg+VojdaQxVFORCAAARyI0AYkJtGDpeHXu9wFSBAfQTwtPXplBplS+Dhw4eaP7eIp+2HLNnGefQQhj7E0qer32SivqdR0AFLrgUpC1EhYCGA/7dQIg8ERICxCWZQIoGanDzTbjst8M2bN+5wTKVpffDHjx+Dj1bqi+DGgeHV1dWeD5bsrE6tlzPaqlWz1AsCYwK09zETUiBQKAGirCIUx2iiCDUhZAICzG7NQa5p/mSujqTXTYCerm79tlA7/HCvZTrrHgUHuRHAOHPTSOby8NJc5gpCPAgcS6Cy2I/h2E5zYoJ9J8A0l7OsmYbz4XfBoR2uAgTInwBD4506YlPanQCHl9/e3rpJjx8/dn9yDAEIQGCSAMH9JBYSKyOgN9j1doRmHCz1Ojs767ajPTk5seQnDwQgAAEIQGCRAD3RIiIyTBL49u2bf2ivV0C1h/7ktWsTb25u3r9/77lKk8WSx5Mh8Sl94TDxHbkdBCBgJNDslx7n+BAGzJEh3U6AXs/OipxtEsDTtql3an0sgefPn1sE2Lwp7eBC49y+RSTyQCAeAZZc47Gl5HwI4P/z0QWS5EmAsUmeekEqI4E2nTzTbovmoWeo7u7u9MrfOKfWKP3rmN0lgqx9aceXkwIBOwFGW3ZWBeVkPbEgZaUUdVt7X3UVtpdSodzLQ4AoywOnlFOMJkrRFHKuIsDs1iKuNudPFrEcm4FoMBJ/erpIYCl2JwH8MJ31ThPi8ngEMM54bOsumZfmPPolHvPA4VQjBJqN/Wj+ixbOBPsiIjIkILBqSiqBPHneAoeWp16QKh4BhsZB2LIpbRCM/1vIYHeYJ0+e/O85jiAAATOBCjbmX/XMXAX1NeuWjI0S+Pjx459//nl/f79YfzWHz58/a0c2tqNdZEUGCEAAAhCwE6AnsrMi54CA3vD8+vWrP2LXAtuvX78GF679qXmuZ8+eea6SDJpzmHzj1HPV2lNMxK8lRn4I5Elg1XKR38XlWcFVUhEGrMLVVGZ6vabUTWWjEsDTRsVL4RCYI3B+fm7Ze0hfUtF8+1whnvTBprTGR0s9BXLqEAIVRPssuR5iOdw0ZwL4/5y1g2yHE2BscrgKEGAngWqcPNNuOy3BvVxjMf+YTg9ZufnnjrXIKCc5d5b0DQQYbW2AxiW5EWA90agR2rsFVAWULNUkT00EiLKy1SajiWxVg2BpCDC7ZeFczfyJpbKl5CEatGuKns7OipzZEmjcD9NZZ2uZCIZxYgObCfDS3GZ0XAiBFgjUFPsxHAtosUywB4QZtqgKpmh4aNxiEjg0CyXytEmAoXEovbMpbSiS/13OYFNaNtQLzJfimiGwKgZa9WRkMwipKAQyIvD69euXL19aBNJm7npD/vLy0pKZPBCAAAQgAAEjAXoiIyiyzRHQ0P729taz14+GJPq43559ae/u7rSD/5wAXbomHE5PT/159p9dtfCwaop/v2yUAAEIRCKwahImkgzxiiUMiMe2gpLp9SpQIlXIgQCeNgctIEOzBIwbxQ62l7Xgur6+dlffLi4uYn8ixSIVeTYQWBXtu0rfcC8ugQAEkhHA/ydDzY3KIsDYpCx9Ie0cgTqcPNNuc/pdm/7hwwc9K++/SquHb9++9efpzurZLX0j05KTPBYCjLYslMhTE4FVNl9TxVWXVXVvdnYFSpWZffXVIcrKWcWMJnLWDrLFJsDslp1wHfMn9vrmn5No0K4jejo7K3LmTKBZP0xnnbNZNi4bxtm4AeyvPi/NzTHkpbk5MqQ3RaCa2I/hWCi7ZYI9FMkY5TBFE4NqhmXi0DJUCiLlQIChcUAtsCltQJj/T49sus8SeTasCXlXyoJAjQRWxUB5AnC9waKEuItFRGQol8CLFy/ev39vkV/TUtqOjTfbLazIAwEIQAACdgL0RHZW5PQQWPzkzP39/dOnT7ftS6u9fnSt5+4aH/31118JdqSVDH5JBkKuGvUMruUnBCAQlYC+9mEvv+JJCcIAuxm0mZNer029U+uwBPC0YXlSGgTWEjA+6/nly5e1w9XBPrbGG62Vn/wJCLDkmgAyt4BAegJGt4z/T68a7nggAcYmB8Ln1mEJ1OHkmXYLYhVfv36Vc7MUpUfq9RVwS85nz55ZspHHQoDRloUSeTInwHqiUUG0dwuoCihZqkmeOggQZWWuR0YTmSsI8eIRYHZrFds65k9WVTnzzESDdgXR09lZkTNnAm36YTrrnG2ycdkwzsYNIFT1eWlukiQvzU1iIbE1AtXEfgzHgpguE+xBMMYrpIIpmlWdb8WvxPqNBIfm58PZNgkwNA6rdzalDcnz27dvbnHGBz3dSziGAAQ6AqtioDw/NLRKqmaDXQy+egKXl5eDd9fnqqw5qY8fP86dJR0CEIAABCCwjQA90TZuXDUmoNmoxTeylEGBvXaYHV8+l6JdgVTy1dXVXAala25BJS8u8HtKWHVq1dhkkcmqW5MZAhAISGBV81zV8AMKGbsowoDYhCsof5Xxr2pWFcChChCwEMDTWiiRBwJRCegbbxcXF5ZbGCfqu6L0HVZ31Vs95vn5ueUu5MmQAEuuGSoFkSCwnwD+fz9DSqiMAGOTyhTaeHXqcPJMu+00Y70mdHt7u2ogpkGc5eUiTXJqB9ud4nF5R4DRFpZQAYFVCx+rfHsFcNwq0N5dGnPHqyjNFUI6BGITIMqKTThI+at6nFV9WRDxKAQCkQgwu7UWbB3zJ2trnXN+okG7dujp7KzImTOBBv0wnXXOBtm4bBhn4wYQsPq8NDcJk5mHSSwktkagmtiP4dhO02WCfSfANJevmqJZtSNWGvl1l1VSrWrXyaqQ4EarKk48k0Aj3OJwAgyNg6uATWlDIr2/v3eLW+XE3Qs5hgAEVjWfPGOgVV9gWBXcYx4QKIWAXmP48uWLRVp2pLVQIk9uBP5w/rTokpt4yAOB4gg4TeqPUG2Knqg4M8hW4JubG3f7HoUuc291ahSgHWZPT08Xt6bVdrQyUQ183JLHBN6+fXt3d6fVu/GpSCmrxmKrpvgjCUyxjROI0X3UgXTVVEmVH9YiDKjDkmPXgl4vNmF7+fhzO6t8cuJp89EFkjRO4M2bNxYC/rHnoIRBZo2CBxn4WRCBVQHPqnFEMggsuSZDzY3KIoD/L0tfSNsTiDH6Y2zS4+WgGgIVOPlVUSiLTQPT1SqkInOtNg7S/T+1mDgYys3lf//+vZY+5862lr6nY1pl54y2WjOtUuq7yjKrXE80aor2bgFVASVLNclTNAGirJTqSxZlMZpIqVbuFY8As1vb2FYwf7Kt4nleRTRo18sqVvR0drDt5NwTaIWl1JQfprMOazzNlhaj/WKczZpT8Irz0twcUuKxOTKkpyEQo+/YJnkdsR/DsW3a765ign0PvbXX7mn7q+x81WLx2lpszs9D4xZ0qxRNPGNBSp6iCTA0jqE+NqUNSfXbt29ucewy6dLgGAKrCKx6fnFVWLlKjD2ZV0Vmq2K+PVJxLQSSEdBGbHqNwXK7s7Ozjx8/WnKSBwIQgAAEIGAnQE9kZ0XORQIvX77s81xcXCh00YS7DvrEwYG+WKOtaTX7f35+/u7dO1mjVui1t6z+1bWa3tJ7pI8ePVKw5BnLaEx0e3urzIPCY/9c9Y6rR/7YclI+BCDgJ7BqXbC+SQnCAL95cLYnQK/Xo+AAAmsJ4GnXEiM/BOIRUHdmCecUH9p3HRrsZMSmtPHUl6BkllwTQOYWEDiEAP7/EOzcNEMCjE0yVAoi7SdQgZNn2m2PGWgNcdvnKi8vL43DN61j6vOZe4TkWhFgtIUZVECg8fVEuwZp7xZWlinKvpxVD9j3V3EAgZ0EiLJ2Akx2OaOJZKi5USYEmN3arIgK5k821z3DC4kG7Uqhp7OzImfmBNrxw3TWmZtiy+JhnC1rP3jdeWluDikvzc2RIb01AnXEfgzH9tgtE+x76KW8lmXNlLQPvBcO7UD43Do3AgyNI2mETWmDgdVjmoPHs1b11sHkoCAIVEHg5OTEXo88n05bNdO0KuazkyEnBI4i8P37d73AYLm7Pozz+fNnS07yQAACEIAABOwE6InsrMi5SEATUv1gX6FLtzWP3gVVujaN1fb6nhL06Rp9ClJx0bNnz/TdGv2rpXrtRatdaz1X6elMBUjaxPaoYYJ9NqMn46kOpyAAgUMIrGqelX1YizDgEJMr96b0euXqDskPJICnPRA+t4bAJAHjrkODrWYni1KiRrvuCpe+yLJtO6S58klPTIAl18TAuR0EUhLA/6ekzb3yJMDYJE+9IFUQAhU4eabdgljC2kL0dUzLLjAa9BltbK0ATeVntNWUumutbMvriat0Snu34NIUop6oseRUnlW2ZyyTbBCISoAoKyreceGMJsZMSKmVALNbOzVrHNuySLqTs+VyokELpT4PPV2PgoPSCbTgh+msS7fSiuXHOCtWbvqq8dKchzkzmR44nGqNQB2xH8OxQ+yWCfaU2FnWTEn72Hvh0I7lz90zIcDQOJ4i2JQ2GFvtNTMoa1VvPbiWnxCAgD0Gcl+OzYebfatce03zqR2SQMBPwLgjrQrRhmu80O6HyVkIQAACENhAgJ5oAzQumSOgXWX7Uzp2QxdtGntzc6OtabVHT59nz4G2uP369atmwS4vL/eUs/Na/067buH2UY97FccQgEACAvbHX/SCuuvZEsgW+xaEAbEJV1Y+vV5lCqU6aQjgadNw5i4QsBMwPuv55csXfWN1sdjBa5nGwheLJcOBBOwLkSy5Hqgmbg2BDQSMLhr/v4Etl5RCgLFJKZpCzg0EKnDyTLtt0HuQS4yfBleEoFe/gtyx5UIYbbWs/Trq3vJ64loN0t4txOy9v932LPclT3oCbT4sRJSV0tLs/qRNa0ypC+4VmwCz5XHBfAAAIABJREFUWzsJVzB/spNAVpfbvTfRoJ0VPV1WRo4wYwIt+GE667HeScmEAMaZiSLqEIOX5jx6JB7zwOFUawTqiP0Yjh1lt0ywpyTPsmZK2gfeC4d2IHxunQ8BhsbxdMGmtMHYDsIgbegQrGgKgkCTBOyuP885HfsqqT3aa9IQqHR5BPRhtPv7e4vc2r7t/PzckpM8EIAABCAAATsBeiI7K3IuEnC/+KrMk5vPamtaZdOo5MOHD9tie03061qVoC1uc4iO7LXQbjWWLY0WOZMBAhAIS+Du7s5e4KRns1+eW07CgNw0kr889Hr56wgJcyOAp81NI8gDARHQNwaMQd1gw9kxPX0lxf0Oq9a7cxiljuUkZRUBllxX4SIzBAoigP8vSFmIGoMAY5MYVCkzHwIVOHmm3Y4yJy1cvn371nL3ly9fagxoyUmeOQKMtubIkF4EgZbXEzcoiPZugbaq97cUSJ5sCeT5aavYuIiyYhN2y1/lT3h0zUXHcVkEmN3ar68K5k/2Q8inhFXeOx+xD5FkFSt6ukN0xE2NBKr3w3TWRksgW3oCGGd65hXfUebk7oYx+RQiL81VbABUDQJ2AnXEfgzH7BoPm5MJ9rA8/aWxrOnnU81ZHFo1qqQimwkwNN6MznIhm9JaKJnyfPnyxc3HprQuDY4hsIGAPQYybn+5QYY9l7jTcP5y7DX1l8NZCGRCwP0wml8k41sQ/kI4CwEIQAACEBgQoCcaAOHnHgLu52e0dezJyclcaVpae/HihXaV/fvvv29vb3Xhq1evFOprcuDBgwf9VTpWitL1fUjFQsqp/HrdS9eqhD7bsQdPnz61C2Af+NjLJCcEILCTgLuP2GJRlU1KEAYsapwMAwL0egMg/ITAIgE87SIiMkDgEALGtrm4Ke0gg4auh1SHm4YlYI/5WXINS57SIJCAAP4/AWRukS0Bo/1Lfh5LyFaJCOYnYDTyQQw/LnOQIVmQz7TbWBfJUl6/fm0cBdhfRkomfFk3MnJWpRhtlaXZRqRteT1xg4pp7xZodkoqja21LEizzaOvbmcrW1TBiLKi4nULZzTh0uC4YgLGgb8IMLvlMQMjxsH0yLjAQYZk8ydjScpNIRq0646ezs6KnPkTqNsPG2snNdFZ52+rlUmIcVam0GOrw0tzi/x5aW4RERnaIWDsgAZD7DGfQYaUY3CGY2N1JEthgj0ZavsUDY8xJFNKjBvh0GJQpcyyCBgjE1WKeZsNmv2vDddwyZiA9p0ZJGq3mkEKPyEAgVUE9L0Le349nZbPFk4SW/LYPwN+fn5uryk5IZA5gY8fPxrnWPXNNM+2bjlXU51+P8bWvnLaQi5naZENAhCAQGsE6Ila03js+rqfn7HP0moso7/Ly8vY4kUqX2MrrT0YX0LTvrqqbCRJKBYCENhGwNh+u8JrmpQgDNhmMI1fRa/XuAFQ/bUE8LRriZEfAskIaFymL6AsTs4rg+a3PRHggc96JmPV4I1WDdtZcm3QQqhy0QTw/0WrD+H3EGBssoce15ZCoHQnz7TbsZamV4g1SFx8fFGPP+nVr3fv3h0rbbl3Z7RVru6QXASaXU/cpn3au4Wbnge2TFF2RWmichVViwDkSUZgMcZIJkn6GxFlpWHOaCINZ+5yLAFmt0LxL33+JBSHHMohGrRrgZ7Ozoqc+ROo2A/TWedvfs1KiHE2q/pIFeeluUWwvDS3iIgM7RCoIPZjOHasuTLBnob/qgU4HhpPo5QYd8GhxaBKmQURYGgcW1n/iX2DRsofvKGnWuupmkbqTjUhEI+A/cMmmtOJJ8aGkhff++3L1L6c/TEHEKiAwLhDnKuU/bMDcyUcla55dgnf/b18+fIoMbgvBCAAAQhMEqAnmsRC4jYCg8/PNPXtGftYrN+sfxtkroIABGIQsL9EWtmkBGFADHNqoUx6vRa0TB1DEcDThiJJORCIQeDVq1eWYj0N+fr62t1NQLGiHleylEme/AnYAx6WXPPXJhJCYEAA/z8Aws9GCHhCmgEBLesPUkr5yWMJpWgqqpylO3l7FMpiU3BD0mhOL3RZin3//v3d3Z0lJ3kmCdjtnNHWJEASDyTQ7HriZua0dws6++pzbl7RUjvy9AR+/vzZH7d2QJSVTON2r8toIplSuFFYAsxuBeRZ+vxJQBSHF0U0aFcBPZ2dFTnzJ1CrH6azzt/2mpUQ42xW9TEqzktzFqrMPFgokacdAhXEfgzHDjRXJtiTwbfbeW4LduzTtcpI7IomnlkFlsxFEGBoHFtNbEobgLC2fne/A9OV+PTp0wBFUwQE2iZgj4HswWUaovbnNe11TCM5d4HAHgLfv383DkgePHiw6isre6TiWghAAAIQaIcAPVE7uk5T08FI/9GjR2num8NdLi8vjWLYxz7GAskGAQjsJDB4NshfWk2TEoQBfl1z1kOAXs8Dh1MQcAngaV0aHEMgQwIvXrywSKWhrpa2J3MOnsyoKVacrG9TiXZtsuTalGFQ2ToI4P/r0CO1WEWAsckqXGQumkDpTp5pt2PN7/z83DgQODs7O1bUou9uhKw6MtoqWtH1Cd/seuIeVdLeLfTslIxPGltuSp70BHLr1BITIMpKA5zRRBrO3OUoAsxuhSVf+vxJWBrHlkY0aOdPT2dnRc78CVTph+ms8ze8ZiXEOJtVfaSK89KcBSwvzVkokacdAhXEfgzHjjVXJtjT8LdP0eS24mPvdu11TMP8kLvg0A7Bzk1zIMDQOIEW2JQ2AOTBG3pdiey1F4AsRTRPQO3o8ePHFgz24NJS2v48xi9CaF9ODZz2344SIJAJgcEctEeqxO8z/P792yMMpyAAAQhAoBoC9ETVqDKTigyi+p8/f2YiWBoxLi4uLDfSwsPcfkaWyyPlkUgaap2cnNgn1iNJQrEQSE/A3htWNilhrzgD0vRmmf8d6fXy1xES5kAAT5uDFpABAn4CxuerJpe29WSGu9am5TkWsPy0yzrLkmtZ+kJaCKwlgP9fS4z8pRNgbFK6BpF/FYHSnTzTbqvUHTzzx48fLc9e6qkqFtQ2w2e0tRkdFx5LwB5QVbaeuAc77d1CTw9pWLoeFTV4IMdSeJt58vx+NnsKE2WlaY+MJtJw5i6HELAHYzzjZFRQ6fMnxmrmn41ocJWO6OlW4SJz5gTq88N01pmbXMviYZwtaz9G3QdzdLw0NwmZl+YmsZDYMoEKYj+GY8caMBPsCfizrJkAcia3wKFlogjESEyAoXEC4GxKGwDy+M09PYMVoFyKgAAE/t//M45L3Rdlc8BmlMdYuxxqhAwQsBAwWr6Kurq6shQYKk9rs+GhuFEOBCAAgeII0BMVp7LMBR68RNHaNvdv3rwxKujz58/GnMmySXg5BK39a27x9evXye7LjSCQAwF7k7Q38xzqtSgDYcAiIjJ4CNibg72JeW4X9hS9XlielOYhgKf1wOEUBDIhYFx1evv27VjgwXq3sahxOaRkS8CoU7u3T1NTozzG2qWRmbtAID0BYxPA/6dXDXeMRMDYO+juPJYQSQUUm5JA6U6eabeU1jJ5r69fv06mDxK1oHZ9fT1I5KeRgLGd2vsv4313ZjPKY6zdTmG4PD0B+2KH3ZOnr0X6OxpbhLF9JZPfKI+xdotiv3r1ajGPMuiBnAy/f2yRPHGeDF9KkuL0NE5iDhnejigrgVLsfZC9X0sgdncLFvGToS70RsbeWbVjdsuoYmMkwyS5keeebESDdnr0dHZW5MyfQH1+mM46f6trVkKMs1nVR6o4L80ZwTLzYARFtkYIVBD7MRw73FaZYE+gAmNTtYeXCWTWLYzyGGuXRuZj74JDO5Y/dz+KgNFXSDwWWTbriE1pN6P77wv1LOb4uYqnT5/uLZfrIQCBfwlo/yDLA1XaH+r79++ZMLu7uzPuV2WP8DKpGmJAwE9g8GE0T+bEH20e99Qe2TgFAQuBwSPRlq7KUix5INAsgVBtip6oWRNKU3G7gaWRJ/Zd9EE8Y8xm/6hUbJn78t3dlAgFeyz1HYTqPmoic3NzY5yRUARb2ZbNdi9tdG6hDAMvFIpk1HLo9aLiXSwcf76IKJMMeNpMFIEYEPAQUI/25MkTT4bulCJGxY2DbO4wSqd4WmvAp4KfLLlWoESqAIE5Avj/OTKk50Yg1OiPsUlumkWeqARKd/JMu0U1D0vhJycnHz58sOTUU/gDR225qug8g/pufvKH0VbRZtCm8C2vJ+7UOO3dAvDFixdGj2p/Vcxy31rzPHr0KLeq2UdkuUkeVh6iLA/PUFEWowkPZE6VTsDuS3nGyajr0udPjNUsIhvRoF1N9HR2VuTsCYQKtPoCQx3U54fprEPZBuX0BEK1X4yzR8pBDAJ2A4tx9/RlEo+lZ84dVxEI1XesuqklcwWxH83fouioeZhg9+AN1fZZ1vRArukUDq0mbVIXOwH7yIVFFjvVQU42pR0AWf1zck/Jx48fry6ICyAAgRkCk61snDefjZCMnzzS9z8fPnw4rggpECiUgDaGNm5+pAomNn72ACrUqNaKbXma+efPn2uLteTP8Nlfi9jkgYCfQHFtip7Ir1DOriUwmL7X5Q2+D6Mxi4WbyIxxWS6MlEdfD3JL5rtBLo0Ex8V1HwmYpLzF+/fvjbczTrYYSzs8G2HA4SqoQAB6vYES8ecDIPzE02IDECiFgHEz2UHcqGGUO71/cXGReA6/FLyly2kcBbDkWrqikb9NAvj/NvUepNbFjf4YmwTRO4WURaB0J8+02+H2pu1gNMqziJH4QfxJkYrrmLpaMNqa1CaJ2RIYzAt55DTatqeE+k4ZmTQ+u2Kk1OBDOBtahKVn3FDsnkvu7+/3XF7TtURZRm3ueb6a0YQRMtnKIsDsViR9lT5/EgnLIcUSDdqx09PZWeWc0xK0t/AiW01+mM465xYXVrbi2i/GGdYAKG38FliD83XEYzSEtQSK6zvWVtCYv4LYj+Zv1HW8bEywG9numWA3TtE0vqxpVETO2XBoOWsH2WIQYGgcg+q4TDalHTNZkfLx48fJfe6ePHmyohSyQgACXgLGcalxK1jvrcKcNIbdxiA+jEyUAoH4BNxX1v13s0y6+UtYdVaT43bZVpVM5twI7JlYWVuXwTMBia16rbTkh8A2AsW1Kbu3T9xm6Ym2WWCGV8nG7u7uMhQsnkjn5+fG+Y18hmOi8fbtW5dJDi/QuvJUf1xc91GTRjSfbnwSSF2hcbKlFD6EAaVoKmc56fUG2sGfD4DwE0+LDUCgFAJ6Ss8i6uDjIp8+fXKvYgHLpVHTsXEUkM8YnyXXmsyPusQmgP+PTbji8osb/TE2qdgaqdocgdKdPNNuc5pNma5Bn2WJXHvMvXv3LqVg43sV1zF1VWC0NVYlKdkSaHk9MYhSaO8WjMVRso8yLNUPmydlz2iU3PhMgrG00rMRZU1qMODz1YwmJgmTWDoBe79jGccFpFH6o86lz58EVOXhRREN2lVAT2dnlXPOlEF7wEArONKa/DCddXDzyLbA4tovxpmtLVUjmGyMl+bmtJnPA3WSkJfm5tSUIL24viMSkwpiP4ZjkWxjVbFMsE/iCjjuK26KhofGJ01iMRGHtoiIDJURYGi8U6Ea9F1fX2vT1JubGz1BNFcam9LOkVlO13rb3Ct5T58+Xb6eHBCAgI3Aw4cPB/Mjk9fpqWiPs5u8JEainO/kXtWDe6lGqtcgkZ8QKJrAYIjrqcvjx489Z4Of4gnI4EizLdDy6JV9jOGv5qCclFPJfsE4C4GABIprU/REAbVPUSIwGa5bBiaV0TMunL9//z6TimtUqLFhL4wiz9PT0/4nBwkIFNd9JGCS7Bb2lljfpARhQDIzq/tG9HqufvHnLg2ORQBPixlAoCACxmfI+o1oB3uRMIwqSNdrRWXJdS0x8kOgLAL4/7L0lY+0xY3+GJvkYzxIkpJA6U6eabeU1jJ5L+NYQNfqiehj3zcurmPqgBsJ84DrpH2SmJhAy+uJQVDT3i0YjZT0BKZedrIUGDuP5bH/2DLMlW/pGeeujZGu96d4JNsFa7R2XUKU5XJbdcxoYhUuMhdBgNmteGoqff4kHpnEJRv7R6LBTi/0dIntM8btLEH74AW0zWIMysntRbZq/DCd9WYTLe7C4tovxlmcjWUusMK2sYS8NDdm0qXYp9bnSgiVzktzoUhuK6e4vmNbNS1XVRD7MRyzKDpqHuMEgmRggn2bIoyEeYxhG96srsKhZaUOhIlNgKHxNsIaR1xeXv7xxx/aFvXq6urly5fPnj37888/T05OJh/bYFPabZz/uUp8B9O4fVmJt9vr78sBBGol8Pr1a0uz6l+gPZCDZcZNdVGNDhSSW0MgBoG5PjHGvVaVyROQq3AVndnSU9jHGH4UgweRLbf2F8hZCGRIwGLYWbUpeqIMrah0kcatQB9bO/Y9zPRINZ1kWSZUz6hvIqUXb3zHwdeDLMKPCyFlD4FxwxmXllX3MRZvc8qx/kGTwsZZkSdPnhg/S7sZRfoLCQPSM6/yjvR6rlpb9ucuB457AnjaHgUHEMifwKtXryxC9utZgzCSYZSFXrl5WHItV3dIDoFFAvj/RURkmCRQ3OiPscmkHkmsnkDpTp5ptxxMVOsCZ2dnFkn0XLQlW6Q8xXVMPQdGWz0KDvwEWE/08yniLO3doqaCKKlVDp4FtVQwWR5Lz5hylDSYTE7GIecbEWWNtTNoUxYzHhfSpzCa6FFwUA2BlH57FbQKXropff5klb4yz0w0aFcQPZ2dVbY5LdFOrU9ND5RSjR+msx5otuKfxbVfjLNiazyqauNWwEtzc7rgpbk5Mq2lj1vNmACxn8sk5weVGY65mjrqmAn2MfmwE+wFTdH07mLMpE+RE1aN+p8c9ARwaD0KDlogwNB4g5blPLX/rIZ742vV7+hZQe1XOzjFprQDINaf7969m1tv0wcuJj8OYy2afBCAwBQBy978+tCQPsE9dXWiNN190gUPbv/hw4dBCj8hUAEBy/edumomDvIs3qMC/lRBBPRNhkUO+lzPYh5LhtvbWzfb6emp+5NjCNRBoLg2RU9Uh+FlVYtJozr2PcxD+GhCfxLFQBh9FmmQkv6nNuUcjMjYTSm9ForrPgIiOnboMdiR2VOvKt8Ts7ipjgkDUo9tcEoE6PV6M2jZn/cQOHAJ4GldGhxDIHMCeq5I3yFYFFJxUfdxkUF8yDBqEV3pGSwjF5ZcS9cy8rdJAP/fpt7317q40R9jk/1Kp4QSCVTg5Jl2y8HwjI8s6lnzA79sV1zH5GqW0ZZLg+M5AhY7mbt2f3rj64n7AfYlWPTI7Iql39HLOHrMowd7yIHlHddDBOtuaukZU4o3mExOeeuc72WxdslPlLVZiYwmNqPjwjwJMLsVTy8VzJ/Eg5O+ZEv/SDTY6YWeLr19hr2jJWhv5EW2avwwnXXYNpJzacW1X4wzZ3MqVLZJo+KluTlt8tLcHJmm0ovrO+Jpp47Yj+FYPAuxl2yZQFBpTLDbkQ5ysqw5AFLrTxxarZqlXmMCk6OYcTal8CJ5h0UbzurxlUlEfaK25hjsS8umtD2cFQfX19eeB7MsH7hYcTOyQgAC/xLQfn+W92CPfdrJ4xl6NaoW5+fn/U8OIFANgUePHhnromG/Mef+bHqpPnik6H6lyh6w7q8LJSwSMMZgQbYvd58JMN53UX4yQCA3AkbbzqdN0RPlZkIVyDPZChTJtBbP67s7lrUHkdFsybF6H4zI9MV1PhqUXiOTDWcsRj7dx1i2zSkHvlh4d3c32JF5rhZqF1V+UIEwYE7jpK8lQK/XE2vZn/cQOHAJ4GldGhxDIH8Cg8HRnMCKYDWOc6fQLy4uGEbN4aomnSXXalRJRSAwJoD/HzMhZZFAcaM/xiaLOiVDrQRKd/JMu+VgmXozUG+hWCTRE5hHrfoV1zG5PBltuTQ4niPAeuIcmbLSae8WfenRGk02LuY8disHPWBsXGdfrEikDJbFffeR5khidMXqsYSUj39HrUvYwomyBjyDP1/NaGJAmJ+lE2B2K6oGS58/iQonceFEg3bg9HR2VnnmLHo6KzjSOvwwnXVww8i2wOLaL8aZrS2VK9hkK+CluTmF8tLcHJmm0idbzZhAlW/MjatZQezHcGys1vQpTLAPmAefYGdZc0C41p84tFo1S73GBBgaj5l4Ut69e2d8IkLZPn782BfFprQ9CuuBnj7xf+PF8oEL683IBwEIOATkvJ48eeIkTBxq+BpkoD5R9FKSvta+uCWu5hpcF7xUJOchUBIB41Ra4iottsoN8riv6NsD1g034pK1BM7OziyX3N7eWrL587iFLPZN/qI4C4FsCRTXpuiJsrWlcgWbG/t/+/ZNj0seNe44hKfqq40sF29t+Y7IYiGbMwxeFtLHAzRZtrk0LtxMoLjuY3NNJy88qhUY7yvt1NouCAMmDZLEbQTo9TpujfvzbcZT91V42rr1S+3qI6Cv1Fo+qKbh7WBDIuNDovURa61GLLm2pnHq2w4B/H87ug5Y0+JGf4xNAmqfosoiUIGTZ9otB5N7/fq10ZFq3UEPQ6aXubiOaYCI0dYACD8nCRjX9Sav3ZNovG/F64l76I2vpb2PmYxTtMX54iylpii11en42jQpc88Fje/uPjY8Phs1ZfHx1GQbxQ4mk6PWurjCibJclcV4vprRhEuY49IJGAdliatZzUs3FcyfJFZ91NsRDdrx0tPZWWWYs/TprLBI6/DDdNZhrSLn0oprvxhnzuZUqGxzk2O8NDenUOM0+9zlO9N5aW4nwCCXF9d3BKn1XCF1xH4Mx+b0mzKdCXaXdowJdpY1XcIVH+PQKlYuVXMJMDR2afiP9ezfqhfE9EXhfu8UNqX1sx2e1Wjt2bNnw9T/+zuq7R74RMv/rSW/4hJA0XN8P3/+vPiA2tws2FyZodItX2v/+vVrqNs1WA7tInOl6+sZ9h5QjxckqI4ipH7PfuNMn0Wqnz9/9tkWPVKfk4MEBIxGqEWRncLItFyPxAcJdvLk8mwJFNemjAJ3wOmJesNzHVqfyEFHwBM/qDeR/09jSJmoQxtZLr7oInPSguIhAmueazASjPcyDK3Gr2KjN641JNMARJOHfkTBz6p5up/BnCtfgxdNqsydLT3daHhdNdN47yIGpDi0Ocun1xMZY7Oq1Z/P2UbL6UaT6BDhaVs2FeqeDwHjA9BuJKkZfn0OPZ8qIElUAiy5WvASMFsokSc3Avj/3DSSvzzGUD+f0Z9R4I48Y5P8LRAJVxGowMkz7bZK45EyG1cKFAwPlt4iyTMo1ujn8+mYBvLrJ6OtMRNSBgRYTxwAKfcn7d2iO4vHNgY5ltutyqPnW4qY/Fl8PDVNLbR3cP88tp498DxS1WshjWD97Q4/IMrqVBDv+WpGE72Rt9a4+opXc2Ac9XT1ZXZrg96NoQWLpBvYbriEaNAOjZ7Oziq3nEbHbmkO/qrFC7T89117tgI/bNRpR4bOeq2FZJXfqOt82q9RYIxzYGaMoQZA3J+eGR5ZPi/Nuay6Y5lT9S/N0WTGendTjK44n77DFT7GcQWxn7AwHIthG2vLZIK9IxZv3Mey5lqbLDQ/Dq1QxRnFJk7rQBnjsS5z4/M279+/N1pXn63/hCGb0vZMlg/kfBd3pFUpi7u0LN9pX470TsTdnm+f7Fy9gkCbij45OVkcUWigrm81rEAZIqvuuDhBIMklf4i7+cpIbxg+aZKfS199owPMVrCwKvLMQQ9utNiQB/m3/XS3iv7w4cNiIT9+/FjMowyuNu378FpKnsvj3nEuD+kdgYuLi0UUi+56sYT+4Vr7TRfL3JkhWyNBsJ2aPfzy4toUPVEkm0nflo0hVqT69sVqZspjVIoc9CqmInx9i097UGrGX/ui6q+/vL4D9aGLO/Krl0wzSTfAq1VM11A1M/PixYtBnpQ/XWHS3DeTVtNVtrjuI6yO5BlSugK9+mX8WJmasNxa2MruKS14M/F47IGcDEgHQPw/g2vKfzudzcSh0etJF43780VbzTBD7OaDp81Q6TFESu/5Y9SCMkXA+Kyny+rVq1fuz2qOsepJVbLkOollQ2J6AzP2+NkKtgEyl6wigP/vcaVvBf2tizsobvTH2GStjdEc1hLLNn8dTp5pt8UmaYz3NhuqPkZidKTaoOeQ5bbiOqaBLhhtDYCMfy62gvEl9aWwnliHGdDeLW1T/c7iF4XV4+jBG0tpAfPoyZbBU6CLhad8DMAVxtJx65kl95IYx+5u9dLp4uNDkiF2VDOo5qJjiS0PUVankUHLsoR2A1V6fjKa8MAZnFpsEYP8+3/GbmL7JcyqBItv7wTmGacNiqtj/mRDxfO8hGhwlV7o6VbhyiqzJeaRfnfKHDXQ2imbe3kdfpjO2tVp3cfFtV+MM5JBNjuG4qW5gUURjw2AzP1stsl0QIrrO+b0GCS9jthPKGj+i+069uwfE+xdk4w37mNZc9HpLbaCxRIyyYBDq0aV2ywqffVjdxCTHBgaT2IZJ25YY+qf7gi2Ka1xHzdX+kOsyhXAfqwHNc7Pz41bPCx+jth+X3JCAAJjAmqMi15PO1FqW5bxtZFSdC9378vJu8jtpvn8kcW1pg8jJpmQGJXAIVq2Tx4NhsQxUOiZ0X7JVoJpqLy4gezt7e2iJHqu1I159nf6Fk1Z2vWi5I1kcJ98nauy+13ruTz+dLcbkl3Juvz5d561GMnOW2y73CLYIdabrWDbOB97VXFtip7oWIOp8u6LRqXAQF8K0gds/vzzz0f//v1h/tP6vfunDkXLJxrvaOCgNzz1XRx9+kIhjYYbR73ZMtCppFW8tPhiiVxHyuGYhBQrN7yUhH0cOKgCP9MQKK77CItFoYiFQJCbyjkYJ9C/fv0qDxPkppZCDonHFj12L7nrMfrEsAelDEjD1rqy0uj1pFCLNytuiF2uoVrG1xb3u4cAnnYPvYKuzcHYCsKVs6gaYxpjxb4WFs/fZ87kILbjaH/UAAAgAElEQVTry6SakcRgyTUS2GaLpT1monr8fyaKKEsMSwyQ1eiPsclaAyPIX0ss2/x1OHmm3SxNMrYR2j9J8unTJy3DxZZnUH5xHdNAfv1ktDVm4qZYWkH14wtV0GLqLrfNx3muJ1ZjBrR3i2Vqw9nFGF4P3qR8zkRvBm1og+6Tw5aKh8pjefsg9kMyigf66uuJWeO29f0loVD4y7E4Fn8J+88SZYlh1OerGU3st1JKyITAYs/Yy8kzTj0K+0Ed8yf2+uafk2jQriN6Ojur3HJaxhdZrbNEBViHH6azjmokWRVeXPvFOLOynzqEWTQqXpobK1quI+VkpgTgpbmxFg5MKa7viMqqjthPiBiOMcG+2FIqaPssa/q1bGkFRTzGgEOrRpV+i2387OIopufT8iKLHorY4LV0yc3NzT8A/w70129z22tl8UBbmQS6edxi7A8HdFWOJ81ff/21SFUZ9KhHPBkmS/7w4YNFMBnJ5OUkDgig6AGQyZ+LPkf7EInk5LVhExWRLO7KJDcS9qae0haFUWtV/+opIc9TpbeL9MyNb5sHbyZPnjyx9AjKE7VdDBqmfsqwFzt0QVu0f+3l5FZwfzDjljZ3HJXVYpWLy2AxQoUum+s1cEcJtDNnGG76nhptRuEKMHecgM9Y/jlh3PRDBBuLWkRKcW3KInBnDFHNoJSeaODT3GbiHjc+xlT1XRpHHSvOl3nLbhWNdLHNUT7Eso9/suGYILgvM3TaEaJ4cGg1RrYWb7wngBkoIqpLV5UtX7KV+bnj8TSTYBbOEmwPaqPGB9ksrjKG1oxAJF6Mu/cQCAN6FNsOZLEWE0rTyhrv9aRBS7Pa42QS+/NtNpnJVRZdqMOKLa1FjK4J42lj6yJe+W5IM+eQ0093x6tv3SWPh0tzOlV6Ah8Sg7anRv2pPV1VDJlzK5Ml1zmNDAKV3qIGB9nOm6X31UctTc5psOV0/H/XTvH/q1qBJdTfg3TgVPePFywCd5aw/14ekqXMAhHke5RY3KlqnHzL026WlccEljkIa/0/93QB2+pi8fN7pAreMU1Wk9HWJBYl1toxsZ44p/HJ9MrMgPY+qeVB4uK8gawizcMwgzDe3wm6Z/d0PQMaa38uepios7uDfrN7JmdRJKFLPG9GlGWxqzqirJZHE9LyoEm6bso9TtwAJZicpCvA3HGaJz0szeHwPJb22GFkdmuDsqqZP9lQ92wvIRq0q6bxns4OKrecFse+Z0wxiAGi9g772dbhhy06pbPeby05lGDRdVbt1yIwxtmb1sB/zg1VGh9DWSZV5tAFTNf0oMxbfRwvzfUG3B2MO9Z4L83RZAbw535aXHFWfcdcRYKkj03U4xmiTmXvr07LwzFLX7Cf8GIJHuMZn9rTyhYlmcxQR9tnWXNSuUqsbP26ZYdWmSp7iyVO61F0Bxaf3PUdUafRBs8edA886I7jbstNSbOzmcUPuFL1xx2xYJvSWoKM/t7dQbwBz8CMtv2UmsXI4mvceslkt93OcpU9Iu9s1FJmkDx6o8mFMHec/sWnILVLXwiKNjJfjHfll2K3BZW/6P2i9k8DVpJnrgG66ZJ5cGH+P0tvF1F7h0n1GfsvgZ28fHPiqrgkXgt1I8h+TsEi22LFB13eYn5/BmPob4kp/Tdq6qzFXexxg4OnaaXEqHiNRpI+yjIKlt56sxUsqp1ELby4NmXx9n1cRE9k0W+HKx6rSQMedLi9ygYHabyfndJAvKg/1ZdpoBG7G5rUjhI1n7NYO4WjCcQbayf2+Gt8xzkULbcaGYkFVEEh2SACnFO6hh7uqX4kMteUdqbbpdp5o7WXHxiPEQasUpalnXYm3bhDa7nXk0VZ7KQgf76qjeSW2e1i5o4VgMUWG08bm/Dh5cvnzxmYm76n4R9ex9YEMK4USL9q4MXBMUaeaWYPiqPnCsySq0ujP7YEQp1vzDNgbmdpslcZBy4B/L+aJ/7fNYnFY4vT2xMEDiay9k8dMzZZ1GmfgSC/R1HNQTVOvs1pN2OTTDBAcx+scof8c8exlzwGLbS4jmkgf/+T0VaPoj8wtoI9gUd/r8QHg4DH05rcU7Ebl12qlLiqNAPau8WEFnciS9D2ZX66i9sM1ScuCtblTz/Z0lO1TISqan3+sAdu2CCv0hVudC/7R3/GuhgdC1FWNVFWm6OJrjlYlNh5rXhuYbJhZvXA56SEuSUyuxVbI9XMn8QGlbL8xaCLaLBXR8s9XQ+huANLH73HyAcReLJIe7MiKvDDdNabtV/chcW1X4xzlY1Z9MsYyk7JnVWLfax+k5fmZO1j7UR9aW58uzlFNz7tYAFF7DdpPAlmaFd1E+PMbQ7HmGAfW8JkSjVtn2XNsX6NrWCPbx/fNHYKDm2yJ+oSy1JlZyoWF9TVrpE4jaHxog+xOIHJZtI9FxFmU1qNXibv4U/M8wUANS21w8V1jrmq9U9aLGpuQ4bB3PGcDEqP/ZjaQHj7HHFizzWQs5SfKNquKZm6pyHolIwz3iqLSlao4RdAEbm9OvtzLgLppVXnsf92KUuooF3EM8WxIuzxk/q78eU7U4wPFckaY9xdwrud+OAWix3WYgfqlrA/klkctPdtlg50lVm6T8H2DAcHivdWldllVkN2y4ka+HV3NIbZsswN1dlzSbbWm61ge2gffm1xbYqeyG4zFYRYabpIN7pwO4IcjjUkketLw8E1LQWcblw0iUIZoi4Wjn3+IPZzBQ51TKuxkyyu+/BUzah3lTCo9baY0yNJf8ooUjwBeknGB+O2OekilBjDdxEGjDUyl2K0ImlqcaQ8d4tt6Yv9S29RMUxoUuZme72OxsCz9fzdg23eJv0Qe1K/RSSKsAvcc7xNF6sg4GlX4Souc8VLDMXpIpTAxtnFEh+sESJj7dLPnYZSX8pyFpu/MMZb51LJuS25Cn4FAXM8lY2N89ilybE8pBg9JP4fU3EJFDf6Y2ziqs9zvNjL92PM4p4j8tS67lM1OfkGp92MTVIuLrYZ26dhey+RQCq31sV1TK7w7vGi0lsbbS0C6U2uuI7JOIqUeQzMO96krlGkeAK4bcE9rtUMFuvVWnt3ld4fLz5+owYSbwVwPAclpeh2xsYiB3Wga1oUUsv0PeeAB67K3GmERXk6f65sAYXxFLXYADt5EsQzRFl9Vx5b+w2OJromYGx9UoTahafVBD9lN/54fj54pWIXyOxWVMI1zZ9EBZW4cDe06LsM94BosNdIsz1dT6DEg8F437Xt/njbGFxjmb4EHcQOtILAr8MP01kHMYYiCimu/WKcdrtiDGVktRinuT1R4mNNSfHSXM9cmjLqdFs2moydW3F9h71qG3LWEfv1FW9wOMYEe6/9xYNq2v6i0ltb1lwE0vfFB64VLtrnOAMOrVfc+KAsVUq5xGljC2doPGbipsgDjC3fmKJy9m5KqwlNu9WOxdo2i+rWP8ixFjXlLBTsWiKAcS3clEjPc6iaktC9kf84agc/YG5vopJZ1jK4nJ8DAih6AGTxp4WY8iyWszaDylx8ciLxkxxyyIsi9a5DOdV/rK31UfktWnarJhRpRF3lAGNP9rlVXtWdxei57AKIoSv5zmN16O6tZeeD55YWB4TjS1yRxKq3NB3sbESDVWG35PExHairiMVjS3zsPiC7WGCfwTUwqSm2t1llJAplezljH6wSLKX1ZitYbI3ELr/ENjVorWO/2qe03BPVEWKlcTKKKOyRdm9diQ/UEQwin9jOQV7XgiXSzI9UPyCshh+7yrSaVYRL7D7mKji2t4H5dT91+dhdBB9w6RaWh37UPGWxczWKl55DPEYYYNEvDs1Cyc3TYK/XV78mf95XqqwDeX5NYkx2PZOJCfw/nrYsE7JLa/R1neEp2JB/sBdOzqMIyIdM+opBYuL1rCA0VkWeKedOg9TukEIsIWKMXkZlLk4vpDdRC42+HUl+GWQarbE0mYZzBXfB/3ctFP+/yphLHP0xNllUMUH+IqISM1Tm5I1WWsdik7GyXS8WddC9+PRUH+sODuR4owrmNskSOyZXfvfYMr5oZLS1qhUUN/vEeqJr9p7jus2A9u5RfX9qsbFoTUQBT58/1IF6lsEcVD+lsyiS2yFGCksWq7kYBKo6wbkNyLhhwOCUi2hwnGBsvsqxuLVYxL42A1GWq33pZS3AtfmNqo/UbMetQNHy2iqszW/paHot9F5u7V025F81cS10G25R6yXMbsXT7GLX2TWW9CtQ8apcSslj/9k7ru6AaLBXZYM9XV/3Qg9qms7ar4Jq/DCd9X5jKKKEEtsvxmkxLcZQFkpdHvntwdTZIEjL4ScvzcWeeaDJ2JuMcpbYd6yq4KrM1cR+fa2bGo4ZK9t1BEyw19T2LW5fefp2EepAZS5GHYmn7Fa1AgkftSGE4tyXY6xdHSspxsp2Dq0sVVoabB+xq2pC0dtA1IPDl4cYGnv0a4zQestxD/651lO0e0pZ9Sebk3OUK5EHl1mseg/WvbF7rG0UVJqsXyWrfN3FvW+Q439lH8qvkaeqINta7K5caRePY/SpwiJpF289yKB6CWwMnr1SVFnLLhgDwWQ2sQXrJSzrAEVv1pfQLbojtffN5Y8vXGySieMPtXQ1qw3eTE1YLj2qoxjTW5VSX7uIFI73VFX+YnMYuGX9lCWE7b9kVHaDVIPq5d9zoCq4N9Wx7GdcoJtnjKKjMb5KKYNpgj1eRXwG+9tOSjJIVNASVk2T1awmcdFRC+9aJQ7KjPpU3DYjCd6Wx/awTbAE1putYGOGhaYM7H/goLqfWbUpmcSiw+9r0WBPVF+IlWCMqUjAblS9daU/CGXPRmeltmaZFlCnqZzGMhezTY591NcEvMVYBlrNmIklpbjuY65Si09Cd429u3wwcNCptV3knBhKlylaRnxqEZOjIU/J+0+pDWYyzJEkdo8dym0WNCDFoW22dplWI73eGFE1/nxctcxTZHWTkc9ikClb1SRhvL4AT5u55WwQb6ex6fINN+WSZAQs/VcyYYLcSCa3IfIUBybYF/lbRhwBBziSZzHMUGyvQdai5AEz1BcwN7I0GdAGqikK/9+Fzfj/VSa96JY3zHQNygy7wMrYxKNfgnwPnApOVebkZa6WGhW92LStSWrgE3x6R5JsGE8NJqOkr9hBZtdOB53IQIzu59oRyqDMsB2Tx70w2trWCqTlzt50uQdvJqdYT1xURAtmIAi090VLUIbFzij4jND4jrpF388a22/fE2nJXgUmnrMSN60Z9TJMHgTs19RgBxGa7u4qdxU0EdPlPXC3nJ3H2xyL1BdcGEkyNrNJNXkSibI22MPYVicJy2KVc0P5k5dMLuDy6Nok+bnEzi0EVMqkpopIFASecYqnqUFfNmmQ8e5OyR4Ci50m0WBPr52erq9y6QeDqadJz1PKdNZ+XdThh+ms91tCKSUU134xTr9paeBv0enAUSsI0YhPbP2F7zmrp9cs7nEgWJoxFC/NTWq2kXiMJjOp/cVEi58h9nMd2iLSrDK00PxVx8mpTldr42Mm2Gtq+/L/CjPGWnZT1voxf0NepBd8Usgvz7ZWID7dgo4u95efyVkcmmvSg+P8VUmc5m9HMm8WWTyIFp38oEX0PzV0/UPl9r+7gz/++GOQwk87ATXmk5MTe37l/PXr16dPn2Tl3VW/f//uDpTy49+/PmVVsX1m2Yf+1IQePXqkRLctKeX169d9zsHB3d2dHh7tE3sxOsHu7+/7U9sOJMnTp087wVypVJq89vn5+bZis70KRcveoir6xYsXakoeA9DdleHy8tKTZ/HUx48f37x50zeHyfxd2PHw4cPJs9sS371713sJldAJoBQddI5iW7H9VYIjRyEd6V8l9prq/EaXzeMu+nLWHjTbLv7xy//+dcR64Prpd4DX19fuDke9KXZmoH/XqmCQv5NK8gwarH7qeaxVHZyUKydvFGl/q5F9vn//3q2OQJ2enrop3bEYXl1djdPdFD0ZJnfhXq62//Llyz6PEKlqnmYetc1KPGlEyurksdtPL38jB4olvn375q+sJr+Mzm1sA7KxVY1iIIlrJH1b7hy7Su5TBlcZf/ZtWfllLfq3sxPddLEEVzBl7iQJ1ePssd5sBVtEWk2GzNvUmHPLPVGzIZZ8XdQxpsbIClp2uuixrQZPUS+gsbwbyQS/xaBAuWiNkgaJg5/SjrpdjdoG6at+SgVaxhhPRyhSVYy3qqhBZlqNAgY3qhQf/8BkANDzs7juY7Iumkn48uXL5Ck3sZ9lvbm5efbsmXsqSMO0tDXdVOtzyunePdRxQfEYYUA/idR3W0rppg76lG2G0Y813IFGV5RSPMOraqaaLS0x815vm+rr8Ofb6h71Ks02uLNnfQvtGqx7apsYskY1WzVP/asS+u6+a8JdmYqvPHNcc/dt2dPOMck8PWo/rrpbjM3TTWROr3TxxtHpoEbyA3JHg8Rjf7oW2/vGHOZOj8WS7O51L7k2OwPQRfJdSCBb6qMCHftnAApamkzWRkq5Ef5/oKmuFXTG7w5p1ekMcjb+s7jRX8tjEzdkkt12UVOoVV0VSJCfszco0ckv8pRJF73YFK9Jdo1RHZnbf3U8lWIZa3///l0PQclL6FmU8Srbomo8GSRV9xCI8nSdrJS4YaLJc4viOiZPXXSq7tFWvFbQUc2/Y2I9UZrCDHonUHd776u550DxjJ7j7af+JouyP9s5eXmXqDVK3Wiw4KIuTK9R9Q9/Gtvv3F1UmnyUu/Kih3bCdoj9rRdNK8hk71g7Y11shtYFDx2xLn5Q7fS4lwrsq+kexHMsXc9ClOXSHhyP9T7I0P8M/nx1X7LxQHZS9GhC1Wx24lotMeoDn0YTOjZby7NbsclXOX8SG1qy8sfxxvjW9p5ofG2fUkc0WEFP12ukhYPKprP2qKwaP0xnvccMyrq2uPbbsnEyhtJMVD+v0jU0/8M/xsao2ImX5iZZlR6P0WQiNRlZS3F9x6SFB0msJvYb0Ci9+Uv+/uUyVS3gk0VMsOe8gcnAjBd/Lq49Sd3s0zWHsWsL6mi03qQ8fYTmrhtaHuyZKz9gOg7ND/MoVRKn7Y/TWh4a+61aZwdruIv5+wz/7Dg63uy2P83BBgJjnosp2sd2w42CXCKf6BFPizdB7rKhEG0o4xGs0FMoemwJwRUtp9ZHaePbdSnKoE92rLUiDbd0VRcIzpWs9G2FW4RZrJdHqlCnBMEi6qo8tIuxdvztQlO640vSpKh9rVKuMstmVB2jeGpfG26hu4zbptqL3qPwSKvHLi1SqRwB1xOQ48yLoo4vSZOi/ac8FW/w1KT6BrqQPSySGduMHkpevMqfYSBGmp8WT55GkvFdFq13fEmalEXB/Iqu7GzObWoSdbM9ESHW2D/4Q6xJ+5lMlFFZGsJYgPQpGtFPViFSoqKvxeGSICiPgjdLfzSQU1fNkQ/iqGk1YxMN1WqkyjnduTc9KiQbWNrcT+O4xr1cjWI8kFc5MjY3m/FYwaexie0PUz0iuSpLebytmRMGpNRRdy/ZvMd+appqLr3X86jJf6oCf+6v4CFnLVRjN+dtfZNwNetpDzGV/TcdRyaxTWtc/oaBwP6KU0JHwG8A/un0QxiO7SdBCibq6rriJVdmAMatyT8DUNbSpGvGHIsA/n9s8OMU/P+4sVjGKVnN5jU7NvG38bG1x0ihBY1bULIUvwFkGORbyBQ97ebXSIwG2JVpaYYK7+MJMCg5hu0V1zH5rb3i0dZRrcA1QkuL8Ctoz1nWE0UPM3BNqOL27lZzz7Ha7OK0w+bniiWYeqXJhjmeCZnM5rqXtcebV14sPBelVde5WQApZVz+5Hr9ONtaSm5+lTZX96Mci6VPIcrqtBbj+eo5e/CkFz2aUL2YuHZ9Qnfs8QweSyj01KT7HTPpUjZ3jnm+dBNbZf5+JMYYNnaNaiqfaHCVNkvv6VZVtoLMlU1n7dFINX6YznqPGZR1bXHtt1njZAw1Hi+EGkPJqCwNYSxA+hRemrM7WJrM2D5DNRlpwdJksnrGxm45a3NWE/sNKl70cMyvlHHTCJWi3mSAcfyTCfaOSSYT7BUvax7VCtzWZGkR4zYSIwWH5uplw3EMVRKnjRWxIU6TanTVuKjJlNYWWba5Qa0osSntpP1sTJTZbXDrOIgx7g0OYgP5xJeg6GSK1sNP43uNU/Qom5yg9OKxBJ1VHmPfo4g/RgzRibfNy49rvSclRu1oF2ON+B3g4iOY4wJDpWgw6WksnlP/RBvmP3sAJ+NRYx83DZVgsVXLNN+c1BYUc9fGTp98+tOjnRZOWVqNDEmGOmk5SpdRDRQXhPOgzDQ/J+s4MIM0kozvskh1fEmalEXBBgCr/5ltm/KQb7AnIsQa+wd/iOWxH/eUvKjMaU8UMRYsakp6D2bfcFAaEUzZqkt4cKyzyuMZjqkHD7X/Jq1mbIpBWk2v0xK7j154HXjs0EXnXqJjOY1Jj6HSjKa7yu0keKrGrWzK4z3ejDAgpabklgetwP1p7yOCyxzWofWVstdIAmTV6/VV2HBQuj/fUOXYl0z2FMFbgb9Af0i2SKBBT7vIJM8M43lUv2HEOGuZmMqTXgVSebqtbavbsZnEsMDFMjHRsVoVii9yUwZFCPujHfdGUZdcmQFwUXfH/oDZEgGOywySYlmPG9stKS4B/L/FFPH/rs30x5a2f8gCay/h+KDBsQlB/tgMmkopzsnbteOp2sCxZzXtdlSTtHRkCqsG6OL9jLShT4kdk9/mqxxtHdUKXHu2tAi/avaclVNyhZk7HtxCMk/OEqu0EtcTMYOBfvWzyvY+ruaeFPVTi5ajOUwF/MY2rmzKPNd36NRYWmP7nWvX4/SdKy9jCQcpFruyu5GucHXikxwmiemSycxjFMYUlTaoY/9z0TyMt1ibzWJvRFkyj0jPV/cGsPag0NGEqsnE9biRejzDWsMoJb/a1JjDXIpan3EKXdaljmPsTlWCxddNBqtzUg3SjRJGVZDHLYhA1FtTuJEA0aARVJfNY9KDBigvKq/ij0t1Vnk8cZ1ch3FkuqoWjWSeG5K4mhJhqWDSGys9t0Brm+I8RluiH5ZeXA36j1VBY1fYeGe9zbSiXlVi+23QONVw/G0w3ll5b48FevxePJG6koOMobqJtT2jgNjVHJSvwY5HHTFO2VWcVTxGkxlYjn4GaTK9jZXYd/TCBzzwNJASY78BGU/tBgaWVfMfzwgNpI30c3KYM0CqaDnS3cfF8hjDAP7cT8vyk/DK6Sn+VOcyV47SdVZ51BzG6hinRH1o/KhW4FbT0iI8MIOfwqG52ll1HEOVxGljFWyO0xocGlv8gyZ4x5AXU/5xFOPSFy8jwxyBbWaNgxjz3EZybMxZpaDolIoWbWOE2kmlOTLFvrpEAav+1bFS7PGlLok0FOlt2C7MmHOoFCKkUCT95cicer2PDywzU/7yN581roSNZVaKjEeNa9Wtu+Go4hs1Z12uPx2ooUkMFTXXInRqUoDJxG2T40YOqyobMHP6afRJtrklGidBpAjNbMr2ur5gzkL8jdRe94B6txelprQoob20sDkXrTfs7eylLQq2iLS+DHm2KT9nGX9TPRFDj3Eb3+m9FZMcGIaNq2NPWRUd+duR8eza5qa4bjwcU4+8WEdVzdKvGcWm1YyB72w1Y/Ildh99LURjjGic0ud3DzzrNCpWZ/tRj66SVcsalaJ0u9sJ2xxc4QfH4yqnSdkZj631S6pU0QNSHNrYLIM7tL5prLWuTHq9Xv5tB0X7821VjnrV3OTD2JLjpchv7Kzj2rZQuqfdieuoy+cmVOOZ1rhkmcpR1ee+gj/WSJeiZy8y5DMnbdR0THTSEtRNGAdEnXbGY3yl2F2Q7hV7yZWAedyO/AGzfXA6LnlninFJbtJ0SewI4P8tRoj/n2svJY7+pM2mFoPsPaylLWzLQwuaa0EJ0otz8quYrG3OOUy7HdUkLc1QYdW2Nr7hqnjxfIkdk9/s6xttHdUKXEO1tAi/XvacNQ6fJ29RzXoiZjCp3/ra+2Q19ySq8Rr9vCaalFNdm3qcrsnrXxHuHi3WKc+yi6Y45ryEsf26Dsd/LJH2ALFcq4cKjC1OFZeTETRdMuam+WENoyaLUqKnZw8LzTM9NSmbn3+Qs3PW4mqHKGuM2qNKF13UY+lu1eSAbGw8rc2ja72OPFHK2ADCpuRgTj2HZAdrDVjMi37GKQFYIZ2zzDwXSRMwyfAWUhPRoF0vax1FJj2dvYI15TQattxUyhfZEhOuzw+vbYN01olNLtTtSmy/rRmn5l7mwrzY6epbPZZW7hhKE0cHPiC0R2uaBPBoJMaptc0th3iMJjO2seDTDiX2HcEbSH2x3wBRic1fLmhs/wlSxGpAb/yTCfaxIoK7pjH2xRR1GRJjLNtcynh2XSl2w9O9PEtRi9JaMtiFmavj/nRLi7DUJWAeHNo2tcZQJXHaWBd7nOFa29bdW1hk2dDn/jO2HTudsbZIMRLQaGHMczEFBzHGu8dBLAI/KgOKTq9oMV/1TMlYwsUU2aruksCoag12aRdjG/M7wAMndhVn7DR1BXCKPCIZswaoG8acq1yEbmFv72PNpknZFors1GwRl8s8gjSfgKsUaUxicBfLWHdwSbKfi9abTJLBjRYFK6IJBBcywzZlqWM7PREh1qAh66c/xPLYTyhrH4uULOWQZ2fV3OQ/I9VRfbo9KvMo1z1Fqxkra3OrccEOjkM1qIAh2UDCuZ+iMUY0Tpm7XAYWJBYd31ENzRLgzQm2Nn0sQJqUIPEYYUACZWm87zGqch+z81SqO1Vcr7dYo8UM5frzxaqlz6DppgTN03+LUJFVO542vZ0EuWOkWVm/dQ3OpoxbgkCrrJC5mDbPag6MJ81PTNRjDOosVq2nbFCZTDRUl+SpiE7pLhvEC3JJoQFzpPGsBen+pUm/MTRyFv+/aGz4f09bKHT0187YhCDfY72NnCrLyW9QippzQYtNRzVJS9T81bYAACAASURBVEe24cnyxQ50LoP6jg26Nl5SaMfkr11No62jWoFrjZYW4dfInrNzbtmVUMdzt5AxRBp/pVxPxAzm9Kv0mtq7p5p7TsXr+rUWo201PLIZ2++gOXt+St2e2wU8FS9Y0mSg36mGhabS5rAc5Vj81e+kJcoatIL0D/PMmY3S47kU1ZpH1waqj/TT4xk8qq/jlAy4nZduEqhsrs9KcGtusYpAPNddZTQYD1eknm6VMdSUucrprLUKqtIP01mvNYMS8xfaftsxTs29RBqJLBarmQqPSZf4tHwoa19EFy8DL815bLI7RZMZm1+MaYdQrSmrSbZF6xpkqDL2G9SxrOEYE+xd81fzHOgx4M8q235Ny5pHtQK365HfCGhyAYvCoblqshzHUCVx2pj8/jhNmmKRZeAr1Fv5P8mp1U/32YN/jgdF6Kd0w982AttiERxEDAcxNuzDU1D0UYpWb6EZpbCv96s0lRkjYpgz1FqDXdrF2nYR6cnjsRjjlIBvfqqogBVRe9wjm/ruRf+w4RZjgGlSFNvNuRHSRUDPFi+qe05T8sP+R5PXEp67UdR0S88VVQBP4YvW67k26qlFwdaqvqb8WbWpVWCr74kIscZuQWP8VUbSZdZV46LcFGWQOSmcsDjYSQF0of6kMv2pHDUrFaixhpyPClfI5J/lcYXxHG+brJgUeG1i2OamhVWBWiuDJb+K9QCMekoxhkfCEp9K8VSnO1Vi97HoDToj8dddLdFYzqLJyTmocflvF+PsomCRMoSNx8L6pQ2jRVc1sorFEcraW+DQxnaopudij3cc1rri9XqhCJToz0PVPWA5i05gbNLBU4LHV2Hbwlo3ONBODE87uEUpP2tdYiiFfw5yqjmMHUi2T6+ORU2QouF5DprKWQYhqmDJlYB53Jr8AXPAFb3xrf0ph4x8c26D22TD//vNTGfx/4umVe7or/qxCUH+ovVWn6EsJ79HHWGbc6Rpt6OapKUjE8DFDjFUBpnlHl1bri23Y/LUro7R1lGtwLVeS4vwKGLnKeM6oP8uakTGctyKTx4fsp6IGfj1q7N1tPfFau7MoJ4r1OqJGoI6jkV5QrW7vjEGX3nxVEFGpQdLgjxc1MkvaBb5w0JTaXN1PMqxWPoUoqze5qUmS1ub03LU9CJGEyLAxHVvTv2BxzNEtZmsCg9rwM2uvLczf5KV9e4RhmhwFb2wjiLSvNmqGlWZucrpLLum6vbDYdtgs5213ZzS5yy3/VZvnIyh+qFTf7BtDLU4w6MMMic5c8tUyWQj1YX6k8r0p3LUrFQgL831ihscRIrHBH9wo2Q/NWs0aRhdIm/MDRSR8ySbR4/uqbpjP7emOg7b20Zq/kywd61MljlQX/Cf5caNHhTqwSt4aPyoVuB6eJH0cM7hFA7N1ZfnOIYqidPGwLcNbSabUljbrmDeRr2VQg49WtD5Rv0r2orJZYcC6AbnyvaHksbqIQUCEIBAfQS+f//+7X/+fv/+vbaCcqZ60Kr7Ozk5WXt5hvl//fo1KZUiocn0Omo9WTUSjyJwc3PTNcr7+/u1MqhJXl1daXOiIJYp//Dp0yeJ8ePfPwmj8p8+faomrygqyC3WVpD88Qjc3d1p/PDlyxdp23IXGcObN29ev35tyUweCDRIoOg2RU/UoMUaqyzDVqQx11Ooa9DcyosXL4yl7c8mebT4oVhFsdOcVJ67SOC54N9zVcBTurs63y7w2zAWUzwmdSgwe/jwYUCpKOpYAmV1H5eXl4oeF4lZZlm7oYeaw9pBkBpyNyOh5kBbWNSFJQNhgIUSeTYQaK3XK8ufb1BoiZfMBX7pZ33xtCXazyqZ8zG2VWK3nPn8/FyBaE9AEaYGmMSWPRAO7ARYcrWzIicEciCA/89BCxXIUPToj7GJ3QIJ8u2sMsnZlJNvbdotExvLVoyiOyYPVUZbAzhldUysJw7UF+pnWWZgrzXtfZFVh0jL9O6U5uJVXQa9D6a3pOwL68b22xXevaP16NEjza/q3/HPo2Zcu85xw6MIfb30cI64GZ+XtkPrQI1xCV2P8ShoRotqKlutURajiabMuMrKMru1U61NzZ/sZJXP5USDq3RBT7cK11GZaw20LDxb8MN01hZLKDdP0e0X4yzX8GJLLsPmpbmAkInHAsKso6ii+46dKmgh9nMR0fxdGhzX2vZZ1hzYthr+IKX7mf6NrUkxNic26NBqVeVmG6j4QobGFuVqQ6337993ObWTG5vSWqCRBwIQqI2AAl/t/6J9nfTCrf60L5IivH53pP75Jz3wpD9tTKkH1IxPWdVGivpAIBUBDbPVGD2tUo2xe4JTOzHRJFOppfL7dJMgMrxuP+JBR9A5f9mb5kArB0H1IBCIQOltip4okCHUUMzHjx9fvnw5VxPNpLx7927ubIL0bm537Ys3h4vdk/GMxTQQU7Yu5FO8143FTk9P+2s5qJJAEd2H8X0qy6a0vRLVlvU+2OQIyJ2UUFCqtsAIqOcW6YAwIBJYim2q1yvCn2OTBxLA0x4In1tDoCegEFR7CigK1XKYpj319XJWvno4HGwm4Al4VKY7umHJdTNkLoTATgL4/50AuXxAoPTRH2OTgUL5WTqBZp28Jwplsal0q14rf+kdk6e+HjvXVYy2POiOOsV64lHkK7gv7X1RiQrju4X1/jlPXdI98+/6Q62ta9pzw0Mmar+aNe03SNUsVl9s9wRL97OgjVN7Yv+8I/E/b0n00HTQV7CDtuGBBBeaiPX0VLL7syBoi3bYWoY2oywZsBTNo2utWXtx9WV2a4PKmp0/2cAqz0v62IZo0KIgz/iCns4CMEGeigOtOXqt+WE66zlLqCC99PaLcVZghKGqwEtzoUhOlkM8Noml2cTS+44Nimst9nMR0fxdGo0fV9z2PXYupffLT1oq0l+3VQtvK5TYHDyKZn6pRIUis0uAobFLwz1mU1qXBscQgAAEIAABCEAAAhCAAAQgAAEIQOC/CfgX1z9//qzXKjKBpYndT58+9d8dWpTqr7/+YgZ/kRIZIDBJIMZLpJM3IhECEIAABCAAAQhAAAIQgAAEIAABCEAAAhCAAAQgAAEIQAACECiOAOuJxakMgSEAAQhAAAIQgAAEIAABCEAAAhCAAAQgAAEItEaAl+Za0zj1hQAEIAABCEAAAhCAAAQgsEjgxYsX2rSky/b27dv/LF5ABghAAAIQgAAEIAABCEAAAhCAAAQgUD0B/+L67e1tPjvSShfaYfbdu3c/f/68uLiwqMa+fa2lNPJAAAIQgAAEIAABCEAAAhCAAAQgAAEIQAACEIAABCAAAQhAAAIQgAAEIAABCEAAAhCAAAQgAAEIQAACEIAABCAAAQhAAAIQgEDmBHhpLnMFIR4EIAABCEAAAhCAAAQgAIFDCGi7kv6+Dx48YFPangYHEIAABCAAAQhAAAIQgAAEIAABCDRK4O7u7uXLl3OV//r16+np6dzZA9MfPnx4fX39+fPnRRn6LxQt5iQDBCAAAQhAAAIQgAAEIAABCEAAAhCAAAQgAAEIQAACEIAABCAAAQhAAAIQgAAEIAABCEAAAhCAAAQgAAEIQAACEIAABCAAAQiUToCX5krXIPJDAAIQgAAEIAABCEAAAhCIRODHjx99yY8fP2ZT2p4GBxCAAAQgAAEIQAACEIAABCAAAQg0SuDq6mqu5m/fvj0/P587m0P65eXl7e3toiT6qu1iHjJAAAIQgAAEIAABCEAAAhCAAAQgAAEIQAACEIAABCAAAQhAAAIQgAAEIAABCEAAAhCAAAQgAAEIQAACEIAABCAAAQhAAAIQgEAFBHhprgIlUgUIQAACEIAABCAAAQhAAAIxCPz+/bsv9tGjR2xK29PgAAIQgAAEIAABCEAAAhCAAAQgAIEWCbx48cL9ho+LQN/zef36tZuS5/Hp6ennz5/9sn358sWfgbMQgAAEIAABCEAAAhCAAAQgAAEIQAACEIAABCAAAQhAAAIQgAAEIAABCEAAAhCAAAQgAAEIQAACEIAABCAAAQhAAAIQgAAEIFABAV6aq0CJVAECEIAABCAAAQhAAAIQgEAkAu4uK9pZhU1pI3GmWAhAAAIQgAAEIAABCEAAAhCAAAQKIPDr169Pnz7NCfrhw4e5U7mlX15evnr1yiPVt2/fPGc5BQEIQAACEIAABCAAAQhAAAIQgAAEIAABCEAAAhCAAAQgAAEIQAACEIAABCAAAQhAAAIQgAAEIAABCEAAAhCAAAQgAAEIQAACFRDgpbkKlEgVIAABCEAAAhCAAAQgAAEIRCLw/ft3t+SHDx+yKa0LhGMIQAACEIAABCAAAQhAAAIQgAAE2iLw5s2buQo/efLk/Px87myG6Z66dNLe3NxkKDYiQQACEIAABCAAAQhAAAIQgAAEIAABCEAAAhCAAAQgAAEIQAACEIAABCAAAQhAAAIQgAAEIAABCEAAAhCAAAQgAAEIQAACEIBAKAKeF814aS4UZMqBAAQgAAEIQAACEIAABCBQKIH7+/tecg0SdcymtD0QDiAAAQhAAAIQgAAEIAABCEAAAhBojsCnT5/m6nx1dTV3Ks90fX3o1atXHtnciSFPNk5BAAIQgAAEIAABCEAAAhCAAAQgAAEIQAACEIAABCAAAQhAAAIQgAAEIAABCEAAAhCAAAQgAAEIQAACEIAABCAAAQhAAAIQgEChBHhprlDFITYEIAABCEAAAhCAAAQgAIEEBG5vb/u7PH36VMdsStsD4QACEIAABCAAAQhAAAIQgAAEIACBtgjc3Nx4KnxxceE5m+cp/0a67sRQnvIjFQQgAAEIQAACEIAABCAAAQhAAAIQgAAEIAABCEAAAhCAAAQgAAEIQAACEIAABCAAAQhAAAIQgAAEIAABCEAAAhCAAAQgAAEIbCbAS3Ob0XEhBCAAAQhAAAIQgAAEIACBFgjc39/31Xzy5ImO2ZS2B8IBBCAAAQhAAAIQgAAEIAABCEAAAm0R+Pbt21yFHzx4cHJyMnc22/TT01NJPifejx8/5k6RDgEIQAACEIAABCAAAQhAAAIQgAAEIAABCEAAAhCAAAQgAAEIQAACEIAABCAAAQhAAAIQgAAEIAABCEAAAhCAAAQgAAEIQAACpRPgpbnSNYj8EIAABCAAAQhAAAIQgAAEohK4vb3tyz87O9Mxm9L2QDiAAAQgAAEIQAACEIAABCAAAQhAoC0C7td7BjV//PjxIKWUn0+fPp0T9ffv33OnSIcABCAAAQhAAAIQgAAEIAABCEAAAhCAAAQgAAEIQAACEIAABCAAAQhAAAIQgAAEIAABCEAAAhCAAAQgAAEIQAACEIAABCAAgdIJ8NJc6RpEfghAAAIQgAAEIAABCEAAAvEI3N3d9XuPPHjw4OTkRPdiU9p4wCkZAhCAAAQgAAEIQAACEIAABCAAgawJ/Pz5c06+R48ezZ3KPF2TPnMSeuo7dwnpEIAABCAAAQhAAAIQgAAEIAABCEAAAhCAAAQgAAEIQAACEIAABCAAAQhAAAIQgAAEIAABCEAAAhCAAAQgAAEIQAACEIAABCBQCgHPS2S8NFeKEpETAhCAAAQgAAEIQAACEIBAJAKfP3/uSz47O+uO2ZS2Z8IBBCAAAQhAAAIQgAAEIAABCEAAAm0R6L/eM67248ePx4lFpJT7ZEAReBESAhCAAAQgAAEIQAACEIAABCAAAQhAAAIQgAAEIAABCEAAAhCAAAQgAAEIQAACEIAABCAAAQhAAAIQgAAEIAABCEAAAhCAQLYEeGkuW9UgGAQgAAEIQAACEIAABCAAgcMJfPnypZfh6uqqO2ZT2p4JBxCAAAQgAAEIQAACEIAABCAAAQhA4L8JeL4HWy4j9qstV3dIDgEIQAACEIAABCAAAQhAAAIQgAAEIAABCEAAAhCAAAQgAAEIQAACEIAABCAAAQhAAAIQgAAEIAABCEAAAhCAAAQgAAEIQGAPAV6a20OPayEAAQhAAAIQgAAEIAABCJRO4Pv37z9+/OhrcXl52R2zKW3PhAMIQAACEIAABCAAAQhAAAIQgAAE2iLw+PHjuQq70yhzefJM90j+4MGDPGVGKghAAAIQgAAEIAABCEAAAhCAAAQgAAEIQAACEIAABCAAAQhAAAIQgAAEIAABCEAAAhCAAAQgAAEIQAACEIAABCAAAQhAAAIQ2E+Al+b2M6QECEAAAhCAAAQgAAEIQAACVRL49OlTX6+Li4v+mE1pexQcQAACEIAABCAAAQhAAAIQgAAEINAWgSdPnsxV+P7+fu5U5um3t7dzEp6dnc2dIh0CEIAABCAAAQhAAAIQgAAEIAABCEAAAhCAAAQgAAEIQAACEIAABCAAAQhAAAIQgAAEIAABCEAAAhCAAAQgAAEIQAACEIAABEonwEtzpWsQ+SEAAQhAAAIQgAAEIAABCEQi4G5K+/z58/4ubErbo+AAAhCAAAQgAAEIQAACEIAABCAAgbYI+Ddpvb6+Lg7H3d3d79+/58T213fuKtIhAAEIQAACEIAABCAAAQhAAAIQgAAEIAABCEAAAhCAAAQgAAEIQAACEIAABCAAAQhAAAIQgAAEIAABCEAAAhCAAAQgAAEIQKAIAv6XyHhprgglIiQEIAABCEAAAhCAAAQgAIHgBDQe7DckefDgwfn5eX8LNqXtUXAAAQhAAAIQgAAEIAABCEAAAhCAQFsE3CmScc3dL/yMz+aZ4pfZX988a4RUEIAABCAAAQhAAAIQgAAEIAABCEAAAhCAAAQgAAEIQAACEIAABCAAAQhAAAIQgAAEIAABCEAAAhCAAAQgAAEIQAACEIAABCBgJOB/icz/AprxFomz+WX21zexqNwOAhCAAAQgAAEIQAACEIBAtgTevn3by3Z1ddUf64BNaV0aHEMAAhCAAAQgAAEIQAACEIAABCDQFoHnz5/PVfjbt293d3dzZzNM//Xrl2d93VPTDOuCSBCAAAQgAAEIQAACEIAABCAAAQhAAAIQgAAEIAABCEAAAhCAAAQgAAEIQAACEIAABCAAAQhAAAIQgAAEIAABCEAAAhCAAAQgsIGA51UyXprbwJNLIAABCEAAAhCAAAQgAAEIlE5A26fc39/3tRgMG9mUtifDAQQgAAEIQAACEIAABCAAAQhAAALNEXj16pWnzoNpFE/OHE75pfXXNAf5kQECEIAABCAAAQhAAAIQgAAEIAABCEAAAhCAAAQgAAEIQAACEIAABCAAAQhAAAIQgAAEIAABCEAAAhCAAAQgAAEIQAACEIAABHYS8L9K5n8Nbeetg1/ul9Zf0+DCUCAEIAABCEAAAhCAAAQgAIFCCbx586aX/Ozs7PT0tP+pAzaldWlwDAEIQAACEIAABCAAAQhAAAIQgEBbBE5OTjwLz/rOz7t374ogcn19/eXLlzlRtfSums6dJR0CEPAQ+P37t+cspyAAAQhAAAIQgAAEIAABCEAAAhCAAAQgAAEIQAACEIAABCAAgZYJsJ7YsvapOwQgAAEIQAACEIAABCAAAQhAAAIQgAAEIACBbAnw0ly2qkEwCEAAAhCAAAQgAAEIQAAC6Qnc3Nx8+/atv+/bt2/74+7gj7///nuQxE8IQAACEIAABCAAAQhAAAIQgAAEINAUgYcPH3reE/v69ev5+XnOQL5///7nn3/OSfjgwYNfv37NnSUdAhDwE9A3vrQ/tT+PzjLLuoiIDBCAAAQgAAEIQAACEIAABCAAAQhAAAIQgAAEIAABCEAAAhCojwDrifXplBpBAAIQgAAEIAABCEAAAhCAAAQgAAEIQAACEKiGAC/NVaNKKgIBCEAAAhCAAAQgAAEIQGAPAX255MePH10JZ2dn2qN2UNp/Br/5CQEIQAACEIAABCAAAQhAAAIQgAAEWiPgftJnXPdnz57d3d2N0zNJ0YazT58+9Qjjr53nQk5BAAIi4Nmx2uWjvaHdnxxDAAIQgAAEIAABCEAAAhCAAAQgAAEIQAACEIAABCAAAQhAAAItEGA9sQUtU0cIQAACEIAABCAAAQhAAAIQgAAEIAABCEAAAoUS8L9WxktzhaoVsSEAAQhAAAIQgAAEIAABCKwi8PHjx35HWl349u3b8eVsSjtmQgoEIAABCEAAAhCAAAQgAAEIQAACbRE4PT39/Pmzp87a9fX6+tqT4ahT2i338ePHnpfcPnz4oNodJR73hUDpBLTpszvB6qnO/f295yynIAABCEAAAhCAAAQgAAEIQAACEIAABCAAAQhAAAIQgAAEIACB+giwnlifTqkRBCAAAQhAAAIQgAAEIAABCEAAAhCAAAQgAIGaCPDSXE3apC4QgAAEIAABCEAAAhCAAAQ2ENADTm/evOkvPDs7m9yBhE1pe0QcQAACEIAABCAAAQhAAAIQgAAEINAugcvLS+3f6qn/1dXV69evPRnSn9L3iLRbrmdHWn2h6MWLF+kF444QqIaAf7tqt5r2nO5VHEMAAhCAAAQgAAEIQAACEIAABCAAAQhAAAIQgAAEIAABCEAAAuUSsK8S2nOWSwPJIQABCEAAAhCAAAQgAAEIQAACEIAABCAAAQhAIEMCvDSXoVIQCQIQgAAEIAABCEAAAhCAQDICz58/d/ckmdtW5Y+///47mUzcCAIQgAAEIAABCEAAAhCAAAQgAAEI5Ezg+vpam896JNRnf/Sq2MOHDz150pzSbrOfPn3y3EuTQexI6+HDKQgsEvj+/bt/3+dBCV+/fj0/Px8k8hMCEIAABCAAAQhAAAIQgAAEIAABCEAAAhCAAAQgAAEIQAACEKiSAOuJVaqVSkEAAhCAAAQgAAEIQAACEIAABCAAAQhAAAIQqJIAL81VqVYqBQEIQAACEIAABCAAAQhAwE/g48ePL1++7PO8evXq3bt3/U/34D/uD44hAAEIQAACEIAABCAAAQhAAAIQgEDLBPTp19vb2wcPHsxB+Pbt26NHj+bmWeauCpuuhwBOTk48O9JKfm2OyY60YbFTWlMEfv36pWa+akda8Xn27Nnr16/16mlTrKgsBCAAAQhAAAIQgAAEIAABCEAAAhCAAAQgAAEIQAACEIAABFojwHpiaxqnvhCAAAQgAAEIQAACEIAABCAAAQhAAAIQgAAESifAS3OlaxD5IQABCEAAAhCAAAQgAAEIrCVwd3fn7kj7+PFjz04pf/z9999rb0B+CEAAAhCAAAQgAAEIQAACEIAABCBQMQG9P3Z1daX9Zz111Mavb9++Tbzx683NjSZ9fvz44RHsyZMnkvzhw4eePJyCAAQ0Yfrz58+Ow+/fv7sDpah96ae/lS3Sk3/QnKz+tId1n7nf7frNmze00B4LBxCAAAQgAAEIQAACEIAABCAAAQhAAAIQgAAEIAABCEAAAhDIkADriRkqBZEgAAEIQAACEIAABCAAAQhAAAIQgAAEIAABCEBgJwFemtsJkMshAAEIQAACEIAABCAAAQgURODk5MTdNuHr16/n5+dz8rMp7RwZ0iEAAQhAAAIQgAAEIAABCEAAAhBomsD19fXz58/73SonWWjTSeXRX+wtJiWM9sC9v7+fFKNP/PDhQ+J9cvtbcwCBsgiozfpbd7zq/PXXX5rAjVc+JUMAAhCAAAQgAAEIQAACEIAABCAAAQhAAAIQgAAEIAABCEAAAjsJsJ64EyCXQwACEIAABCAAAQhAAAIQgAAEIAABCEAAAhCAQLYEeGkuW9UgGAQgAAEIQAACEIAABCAAgVAELi8vv3z50pf26tUrfaW7/zk+YFPaMRNSIAABCEAAAhCAAAQgAAEIQAACEIDAPwT09dc3b958+vRpEcfZ2Zm2ptW8zGLOVRm0xv/582d3rmfu8ouLC8kZe2/cubuTDoHiCPASaXEqQ2AIQAACEIAABCAAAQhAAAIQgAAEIAABCEAAAhCAAAQgAAEIJCPAemIy1NwIAhCAAAQgAAEIQAACEIAABCAAAQhAAAIQgAAE0hPgpbn0zLkjBCAAAQhAAAIQgAAEIACBZAQ+fvz48uXL/nbaDuXm5qb/OXnAprSTWEiEAAQgAAEIQAACEIAABCAAAQhAAAL/TcC+yq4LNB3z5MmTp0+f6t+Tk5O1EHWv29vb+/v7b//+WS7XdrRv377dcC9L4eSBQK0EeIm0Vs1SLwhAAAIQgAAEIAABCEAAAhCAAAQgAAEIQAACEIAABCAAAQjsJ8B64n6GlAABCEAAAhCAAAQgAAEIQAACEIAABCAAAQhAAAKZE+ClucwVhHgQgAAEIAABCEAAAhCAAAQ2EPj+/fuff/7ZX/j48WPtYaKnofqUyQM2pZ3EQiIEIAABCEAAAhCAAAQgAAEIQAACEPg/BLTKrr1fP3369Pv37/9zYv7HgwcPtDut5mh08OjRI/ffnz9/qhz33x8/fmgqZ1Xhz//9YzvaeQ1wBgKzBHiJdBYNJyAAAQhAAAIQgAAEIAABCEAAAhCAAAQgAAEIQAACEIAABCDQPAHWE5s3AQBAAAIQgAAEIAABCEAAAhCAAAQgAAEIQAACEGiFAC/NtaJp6gkBCEAAAhCAAAQgAAEItEHg+vr66uqqq6s2OdE2JpY9SdiUtg3roJYQgAAEIAABCEAAAhCAAAQgAAEIBCJwc3Pz5cuXz58/2zeQDXTnf4rRpM/Z2ZnmgC4vLwMWS1EQaI0AL5G2pnHqCwEIQAACEIAABCAAAQhAAAIQgAAEIAABCEAAAhCAAAQgAAE7AdYT7azICQEIQAACEIAABCAAAQhAAAIQgAAEIAABCEAAAnUQ4KW5OvRILSAAAQhAAAIQgAAEIACBxgl8//79zz//FITHjx9//frVsiOtMrMpbeNmQ/UhAAEIQAACEIAABCAAAQhAAAIQ2Ejg7u5OW9Nqg9ofP35sLMJ8maZ7Li4utBft6emp+SIyQgACEIAABCAAAQhAAAIQgAAEIAABCEAAAhCAAAQgAAEIQAACEIAABCAAAQhAAAIQgAAEIAAB8y2PPAAAAYlJREFUCEAAAhCAAAQgAAEIQAACEIAABKwEeGnOSop8EIAABCAAAQhAAAIQgAAEsiSgYd3t7e2LFy/s0rEprZ0VOSEAAQhAAAIQgAAEIAABCEAAAhCAwAQBfSno/v5ekzLdv79//57ItDLpwYMHT58+ffLkif49Ozt7+PDhygLIDgEIQAACEIAABCAAAQhAAAIQgAAEIAABCEAAAhCAAAQgAAEIQAACEIAABCAAAQhAAAIQgAAEIAABCEAAAhCAAAQgAAEIQAACENhCgJfmtlDjGghAAAIQgAAEIAABCEAAAgUSYFPaApWGyBCAAAQgAAEIQAACEIAABCAAAQjkTaD7cNCPf/+0R63+//nzp0R296vVtrOPHj0a/Pv48WPtQnt6epp3/ZAOAhCAAAQgAAEIQAACEIAABCAAAQhAAAIQgAAEIAABCEAAAhCAAAQgAAEIQAACEIAABCAAAQhAAAIQgAAEIAABCEAAAhCAAAQaIsBLcw0pm6pCAAIQgAAEIAABCEAAAi0R+P/Y2TnS9WUyJQAAAABJRU5ErkJggg=="/>
  <p:tag name="POWERPOINTLATEX_PIXELSPEREMHEIGHT#5C6D626F787B456E206E6F726D616C2074696C6C2074616E67656E74706C616E657420665C61615C2072207669206F6D207669207461722076656B746F7270726F64756B74656E2061762064652074765C61615C2074616E67656E7476656B746F7265726E613B7D20" val="183,3333"/>
  <p:tag name="POWERPOINTLATEX_BASELINEOFFSET#5C6D626F787B456E206E6F726D616C2074696C6C2074616E67656E74706C616E657420665C61615C2072207669206F6D207669207461722076656B746F7270726F64756B74656E2061762064652074765C61615C2074616E67656E7476656B746F7265726E613B7D20" val="38"/>
  <p:tag name="POWERPOINTLATEX_REFCOUNTER#5C6D626F787B456E206E6F726D616C2074696C6C2074616E67656E74706C616E657420665C61615C2072207669206F6D207669207461722076656B746F7270726F64756B74656E2061762064652074765C61615C2074616E67656E7476656B746F7265726E613B7D20" val="3"/>
  <p:tag name="POWERPOINTLATEX_CACHECONTENT#5C6D626F787B456E206E6F726D616C2074696C6C2074616E67656E74706C616E657420665C616172207669206F6D207669207461722076656B746F7270726F64756B74656E206176207D5C5C0D0A5C6D626F787B64652074765C61615C2074616E67656E7476656B746F7265726E613B7D20" val="iVBORw0KGgoAAAANSUhEUgAAE30AAAGCCAIAAAB1RfnAAAAgAElEQVR4Aeyd7ZnWuLJ29+xrBzAQAuwIoEMAIgBCACKgCYHuCIAQaCIAQgAiGCYEIIN57xmf10dHtqWyLcmSvPoH+JFlqbSqJJW+7N/++uuvf/EHAQhAAAIQgAAEIAABCEAAAhCAAAQgAAEIQAACEIAABCAAAQj0SOD79+8fPnz485+/Hz9+6P9fv36poHfu3Pn999/174N//u7evdtj6SkTBCAAAQhAAAIQgAAEIAABCEAAAhCAAAQgAAEIQAACEIAABCAAAQisJvAb505XM+MBCEAAAhCAAAQgAAEIQAACEIAABCAAAQhAAAIQgAAEIAABCNRN4Obm5vPnz+/fvx9OmUaF1QHUZ//83bp1KxqZCBCAAAQgAAEIQAACEIAABCAAAQhAAAIQgAAEIFAVgZ8/f+rNg7xhsCqlIAwEIAABCECgaQKcO21afQgPAQhAAAIQgEA/BIZJH+0C1BcnNPuji+HrE69evbp//34/5aQkPRKo1nqrFaxHK6BMEIAABCAAAQhAYIYA/tgMFIIgAAEI5Ceg5vfdu3evX782HjedSqRnLy8vp+GEQAACEIAABCAAAQhAAAIQgMBpCczO9Wng+fjx44cPH54WCwWHAAQgAAEIlCEwdsTDlsJhb6H+dbcaDhPCv//+uyKXkYpc9hMYNeupEhdrP1tSgAAEIACBJAT+kyQVEoEABCAAAQhAAAIQWCIwOzWgaYJx9mc4Zbr0uD4ysXSLcAjkJlCt9VYrWG6NkD4EIAABCEAAAhCohAD+WCWKQAwIQAACHgG1zzoyen197YWv/an3oOkrqfrjvfhr0REfAhCAAAQgAAEIQAACEIBAcwRm5/pmz7HMFu3evXuz4QRCAAIQgAAEIGAkoL5Ymwn1N36swt4RG7MgWnkCuFjlmZMjBCAAAQjkIDBz7vS3337LkVPHad65c+f79+8dF5CiQQACEIAABCCwioDe5TnMAWkyaNWDRIbA4QSqtd5qBTtcZQgAAQhAAAIQgAAEyhDAHyvDmVwgAAEI7CFwdXWl86KBFPSee73g7OLiQgtb+lNMTWF9+/bty5cvHz588CayFP7f//5Xt+7fvx9Ik1sQgAAEIAABCEAAAhCAAAQg0ByBJ0+eaAw4vim7OfkRGAIQgAAEINAZgc+fPz99+rSzQp2wOLhYJ1Q6RYYABCBwBgIz507PUOy0ZdSqfNoESQ0CEIAABCAAgaYJaCaoafkR/swEqrXeagU7s7VQdghAAAIQgAAETkUAf+xU6qawEIBAcwT0dlRtS9JJ0SXJ9fEZHUnVrhcvwq1bt/RFU4Xr7oMHD6Yp6JAqR089aPyEAAQgAAEIQAACEIAABCDQOgHN9enQaeulQH4IQAACEIAABCBQFQFcrKrUgTAQgAAEIJCKAOdOE5DULIy+hK61+QRpkQQEIAABCEAAAhCAAAT+LwFtHh1eN6vPkuhrJNoP+n/v8wsCEIAABCAAAQhAAAIQgAAEIACB8xL49OnTo0ePAuV/+fKlPoUaiPD27dsXL14sRdB5VM1LsAq2xGdVOJM8q3ARGQIQgEA3BGj/u1ElBYEABCAAAQhAAAIQgAAEIAABCEAAAhCAAAQgcCoCnDtNo2598pQV9zQoSQUCEIAABCAAAQhA4B8CerPJ69ev3717571rVkdPnz17dnl5CScIQAACEIAABCAAAQhAAAIQgAAETk4gfGRUb7DSG9bv378foKQZhuvr60AEzUvoa6jKKBCHW2ECTPKE+XAXAhCAQK8EaP971SzlggAEIAABCEAAAhCAAAQgAAEIQAACEIAABCBwEgL/Pkk5cxdTb3rOnQXpQwACEIAABCAAAQich4C+VaLzpdr36R06FQF5ntruqZeefP369TxAKCkEIAABCEAAAhCAAAQgAAEIQAACHgF9xTTwnVJF/vLlS/jQqU6Thg+dDjnqrVj6UJuXOz+NBJjkMYIiGgQgAIHOCND+d6ZQigMBCEAAAhCAAAQgAAEIQAACEIAABCAAAQhA4IQEZr53+vjxYxfEuNNdn/TU9fCvGyHVtV66fPv27fHfJMkOwkvmITXt0R+LkyT9MRHOnY4ouIAABCAAAQhAAAIQ2Ekg/K2SIXG5tRcXF+/fv3/y5MnO7HgcAhCAAAQgAAEIQAACEIAABCAAgeYIaPZA76UKiK1Dp3fv3g1E0K1wCu6zOnqqY65uCNcWAkzyWCgRBwIQgEB/BGj/+9MpJYIABCAAAQhAAAIQgAAEIJCPwL17916+fDmkPx7W0PGHfAcf8pWFlCEAAQhAAAIQ6IzAzLnTm5ubaCF//vyp5erPnz9/+PBhz5FLnTJ9/fr106dP9b2maKYJI0h+ia0i6N9v377pYud51D0QEpaLpCAAAQhAAAIQqIHAX3/9NYghl0MX4xzQ4D7J96hBSGSoloBegh7+VokruRxp2VX40yVu/Oh1tdZbrWBRpESAAAQgAAEIQAACfRDAH+tDj5QCAhDohkB09kBvqopOF2hB0L46pgVBzp2utZ+omtwEk0/yuIlzDQEIQAACJQnQ/pekTV4QgAAEILCNwLCTQc9OtzRoP4M2hW5LlqcgAAEIQAACENhGQC8QXJp9VWetrlmnLdhzuI1tyadwsUrSJi8IQAACEChG4Ldxw9DmLLUsraXQDY/r0KmOaxY+cbok5/fv3+WW6U8L50txAuH6SKzlvG4gBW5BAAIQgAAEIHASAppf0EzQ9fW1sbwfP358+PChMTLROiAg99i+6VPl1Rvvvn79Wqbg1VpvtYKV0Qu5QAACEIAABCAAgcMJ4I8drgIEgAAETkVAre6dO3cCswfGRavnz5/rK6Z2dPuXFO159RGz5kmePghTCghAAAJ1EqD9r1MvSAUBCEAAAnYCa+f63rx5owGmPX1iQgACEIAABCCwgYBecvTo0SPLgzqgod7cEpM4JQngYpWkTV4QgAAEIJCQwL/3p/XkyRN9ZGlDOq9evark0KmE15tCNP2hs6NaNddUiLbvryoR3ztdhYvIEIAABCAAgTMTkP+j95PJ3zgzBMq+REC2Edg2OvuU3manicXZW8kDq7XeagVLrgIShAAEIAABCEAAAnUSwB+rUy9IBQEI9EpAb4MNzx4YT5OuXdtir9Iqi6p8kmdVWYgMAQhAAAJ2ArT/dlbEhAAEIACBagkMc33v37+vVkIEgwAEIAABCJyQgD5cQe/ctN5xsZpWH8JDAAIQODOBBOdOhe/+/fsPHjxYy3Ht2c616W+OrwOo+maUvi1ml3Dt2vxm2XgQAhCAAAQgAIE+CMjf2OA+9VF2ShEgYNwY6qXw4cMHLyTrz2qtt1rBsqqDxCEAAQhAAAIQgEA9BPDH6tEFkkAAAh0TePv27efPnwMFfP36tfavBCJwqwyBJiZ5yqAgFwhAAAKnIkD7fyp1U1gIQAACfRPQx0geP37cdxkpHQQgAAEIQKAtAuqd9S3TtmRGWo8ALpYHhJ8QgAAEIFA/gTTnTlXODbMMt2/frhmQ3gui06d6NYjFRQu/WLrmYiIbBCAAAQhAAAJHEXj27NlRWZNvnQT02ZBtbzMJ7zfNUdhqrbdawXJogTQhAAEIQAACEIBAhQTwxypUCiJBAAKdEXj16lWgRFrSury8DERwb925c8f9Gb3mOGsU0RihoUmeUWYuIAABCEBgPwHa//0MSQECEIAABKoiEB6BViUqwkAAAhCAAAROQoCVuA4UjYvVgRIpAgQgAIFTEUh27nTt4rQoW85zHq4MvVVCu/8tnyP7/v374dIiAAQgAAEIQAACDRGwOBgNFQdR9xPYduhU+W5+cLPM1VpvtYJtRs2DEIAABCAAAQhAoC0C+GNt6QtpIQCB5ghcXV2FX4S6atfRqkZ7VeTmwCYXePNczeYHkxeBBCEAAQhAYAOBzc345gc3CMkjEIAABCAAATuB+/fv2yMTEwIQgAAEIACBAgQ2nNcoIBVZrCKAi7UKF5EhAAEIQOBwAv9JJcGGj5dueCSVtKvS0fubP336pAOoHz58CDyolYC7d+8GInALAhCAAAQgAAEIuAT4RoRLI9+1+5UPbZHUN+3z5bUz5R8/fuxModjj1VpvtYIVU02BjBqqUwVokAUEIAABCBgJ0H0YQXUQDX+sAyVSBAgECNCeB+CUufX69etwRqvOnWrlS6+IDR9kHbN7/PjxeM1FlEBDkzzRshABAhCAAATsBGj/7azSxsRNTcuT1CAAAQi4BHS4hfcjuECM1/RNRlBEgwAEIACBtQQuLi7WPkL8CgngYm1WCl7WZnQ8CAEIQGAzgWTnTjdL0MqDNzc3z58/f/fu3ZLAzLAskSEcAhCAAAQgAIElAswgLJFJGH59fT2mpp2UNZ873fxaFm0SHctY7KJa661WsGKqyZ1RQ3UqNwrShwAEIAABOwG6DzurDmLij3WgRIoAgSUCtOdLZMqEa6EqfEZU79ta+4LUV//8ReVX2641smg0IowE2prkGcXmAgIQgAAEdhKg/d8JcPPjuKmb0fEgBCAAgSgB5vqiiGYj0DfNYiEQAhCAAAT2Ezhkk9h+sUnBI4CL5QGx/8TLsrMiJgQgAIFUBP6dKqEzpPP27Vut2S+VlHOnS2QIhwAEIAABCEBgiQAzQUtkUoX//PkzVVIF0rl///62XDQVte3BPU9Va73VCraHdj3PtlWn6uGGJBCAAAROToDu42wGgD92No1T3vMQoD0/XNfRj51u+CSpXg0efUoN+8ePHw8vflsCtDXJ0xZbpIUABCBQMwHa/0O0g5t6CHYyhQAEIACBAAH6pgAcbkEAAhCAAAQgAIHNBPCyNqPjQQhAAAJ7CHDudB299+/fL22c4tzpOpTEhgAEIAABCEAAAvkJ/PjxI38mKXMIvOUkkM3Tp08Dd7kFgYQEmqtTCctOUhCAAAQgsJkA3cdmdDwIAQhAoCoCtOfHqkPbKb59+xaWYdusgj6j+vLly6WU79279+XLl7WfUV1K7VTh29TBJM+pjITCQgACXRKg/S+vVtzU8szJEQIQOBWBpa2Sp4KwtrD0TWuJER8CEIAABOwEbt++bY9MzGoJ4GJtUw1e1jZuPAUBCEBgJwHOna4DeOvWLR09nX2Gc6ezWAiEAAQgAAEIQAACBxL49evXgblvyDqw0TOQWvTLJIFnuQWBVQSaq1OrSkdkCEAAAhDIRIDuIxNYkoUABCBQmADteWHgXnZLi1NutM2nQ6+urv744w9NSuiU6Z07d7TlRRfPnj3TZ06/fv26OVlXthNeM8lzQqVTZAhAAAIiQPtf3gxwU8szJ0cIQAACEAgToG8K8+EuBCAAAQhAAAIQ2EYAL2sbN56CAAQgsJPAf3Y+f8LHHz58qFdUfv782Ss75049IPyEAAQgAAEIQAAChxNo7h1XS65mgKS2gbIBNMCHW2kJNFen0haf1CAAAQhAYBsBuo9t3HgKAhCAQG0EaM+P1ch0WcqTZ9vX1cZENLeg06fjTy72E2CSZz9DUoAABCDQIgHa//Jaw00tz5wcIQABCEAgTIC+KcyHuxCAAAQgAAEIQGAbAbysbdx4CgIQgMBOAnzvdAvAN2/eTB/jDQpTJoRAAAIQgAAEIACBYwm06KHpAyb6roiRmz4/8vbtW2NkokFgP4EW69T+UpMCBCAAAQjsJED3sRMgj0MAAhCohADt+bGKiJ471RTBsRKS+5QAkzxTJoRAAAIQOAMB2v/CWsZNLQyc7CAAAQhAIEqAvimKiAgQgAAEIAABCEBgAwG8rA3QeAQCEIDAfgKcO93CUG99fvz48fTJ79+/TwMJgQAEIAABCEAAAhA4isCXL1+Oynpzvrdu3ZLYlqOn2lEa3XW6WQwehMAsgRbr1GxBCIQABCAAgZIE6D5K0iYvCEAAAvkI0J7nY2tJObqd4uLiwpIOcUoSYJKnJG3yggAEIFAPAdr/wrrATS0MnOwgAAEIQCBKgL4piogIEIAABCAAAQhAYAMBvKwN0HgEAhCAwH4CnDvdyPDVq1fTJ//8889pICEQgAAEIAABCEAAAkcRaNQ901tOJPnsi05Gki9fvvz69av2r4whXECgAIFG61QBMmQBAQhAAAIBAnQfATjcggAEINAQAdrzA5WlGYBo7nfu3InGIUJ5AkzylGdOjhCAAARqIED7X1ILuKklaZMXBCAAAQhYCNA3WSgRBwIQgAAEIAABCKwlgJe1lhjxIQABCCQh8J8kqZwwkfv37+sDU9++fXPLTmfm0uAaAhCAAAQgAAEIHE6gXfdMB0pvbm6+f//+7t07fdRUBdGHTfQRVO0iffr06bNnzzhxerh1nVOAduvUOfVFqSEAAQhUQoDuoxJFIAYEIACBnQRoz3cC3PO4Bb4mDfZkwbP5CDDJk48tKUMAAhComQDtfzHtWDylYsKQEQQgAAEIQEAE6JswAwhAAAIQgAAEIJCDAF5WDqqkCQEIQCBKgHOnUUSLEbTd/8WLF+5tOjOXBtcQgAAEIAABCEDgcALeW0IOl2etAHon+tXV1dqniA+BfARar1P5yJAyBCAAAQgECNB9BOBwCwIQgEBDBGjPD1TWjx8/ornfvn07GocIBxJgkudA+GQNAQhA4EACtP8F4OOmFoBMFhCAAAQgsIoAfdMqXESGAAQgAAEIQAACRgJ4WUZQRIMABCCQlsC/0yZ3qtT0pSmvvJw79YDwEwIQgAAEIAABCBxI4OfPnwfmTtYQ6I8Adao/nVIiCEAAAgUI0H0UgEwWEIAABAoQoD0vADmQxa9fvwJ3h1v6qFo0DhEgAAEIQAACEIBAZwRwUztTKMWBAAQg0AEB+qYOlEgRIAABCEAAAhCokABeVoVKQSQIQOAkBDh3ul3RWsJ/8OCB+zznTl0aXEMAAhCAAAQgAIFjCXz58uVYAcgdAp0RoE51plCKAwEIQKAMAbqPMpzJBQIQgEBuArTnuQmH07d87zScAnchAAEIQAACEIBAlwRwU7tUK4WCAAQg0DQB+qam1YfwEIAABCAAAQhUSwAvq1rVIBgEINA9Ac6d7lIx50534eNhCEAAAhCAAAQgkJPA58+fcyZP2hA4HQHq1OlUToEhAAEIpCBA95GCImlAAAIQOJ4A7fmxOrB87/RYCckdAhCAAAQgAAEIHEIAN/UQ7GQKAQhAAAIBAvRNATjcggAEIAABCEAAApsJ4GVtRseDEIAABHYS4NzpLoDeuVMW/nfR5GEIQAACEIAABCCQlABzDUlxkhgE/kWdwgggAAEIQGADAbqPDdB4BAIQgECFBGjPK1QKIkEAAhCAAAQgAAEI4KZiAxCAAAQgUBsB+qbaNII8EIAABCAAAQj0QQAvqw89UgoIQKBFApw73aW1+/fve89///7dC+EnBCAAAQhAAAIQgEB5Aj9//vz27Vv5fMkRAr0SoE71qlnKBQEIQCArAbqPrHhJHAIQgEAxArTnxVCTEQQgAAEIQAACEICAnQBuqp0VMSEAAQhAoAwB+qYynMkFAhCAAAQgAIGzEcDLOpvGKS8EIFAVAc6d7lXHvXv33CT+/PNP9yfXEIAABCAAAQhAAAKHEOAFV4dgJ9OOCVCnOlYuRYMABCCQjwDdRz62pAwBCECgJAHa85K0yQsCEIAABCAAAQhAwEgAN9UIimgQgAAEIFCMAH1TMdRkBAEIQAACEIDAqQjgZZ1K3RQWAhCojQDnTvdq5OLiwk2Cc6cuDa4hAAEIQAACEIDAUQSYaziKPPn2SoA61atmKRcEIACBrAToPrLiJXEIQAACxQjQnhdDTUYQgAAEIAABCEAAAnYCuKl2VsSEAAQgAIEyBOibynAmFwhAAAIQgAAEzkYAL+tsGqe8EIBAVQQ4d7pXHQ8ePHCT4NypS4NrCEAAAhCAAAQgcBSB9+/fH5U1+UKgSwLUqS7VSqEgAAEI5CZA95GbMOlDAAIQKEOA9rwMZ3KBAAQgAAEIQAACEFhFADd1FS4iQwACEIBAAQL0TQUgkwUEIAABCEAAAickgJd1QqVTZAhAoB4CnDvdq4t79+65SXDu1KXBNQQgAAEIQAACEDiEwKdPn379+nVI1mQKgS4JUKe6VCuFggAEIJCbAN1HbsKkDwEIQKAMAdrzMpzJBQIQgAAEIAABCEBgFQHc1FW4iAwBCEAAAgUI0DcVgEwWEIAABCAAAQickABe1gmVTpEhAIGqCHDudK867t69+/vvv4+pcO50RMEFBCAAAQhAAAIQOIrAu3fvjsqafCHQJQHqVJdqpVAQgAAEchOg+8hNmPQhAAEIlCFAe16GM7lAAAIQgAAEIAABCKwigJu6CheRIQABCECgAAH6pgKQyQICEIAABCAAgRMSwMs6odIpMgQgUBUBzp0mUMedO3fGVDh3OqLgAgIQgAAEIAABCBxC4OfPnx8+fDgkazKFQJcEqFNdqpVCQQACEMhNgO4jN2HShwAEIFCGAO15Gc7kAgEIQAACEIAABCCwigBu6ipcRIYABCAAgQIE6JsKQCYLCEAAAhCAAAROSAAv64RKp8gQgEBtBDh3mkAj7rnTX79+JUiRJCAAAQhAAAIQgAAEthJ4/fr11kd5DgIQmCFAnZqBQhAEIAABCMQI0H3ECHEfAhCAQBsEaM/b0BNSQgACEIAABCAAgZMRwE09mcIpLgQgAIEGCNA3NaAkRIQABCAAAQhAoEECeFkNKg2RIQCB3gj8p7cCLZTn7du345dIdUz0+fPnCxG3BLvnTvX89+/f7969uyUhnoEABCAAAQhAAAIQ2EdAL7i6vr7elwZPQwAC/0uAOvW/LLiCAAQgAAEzAboPMyoiQgACEKiaAO151epBOAhAAAIQgAAEIHBWAripZ9U85YYABCBQLwH6pnp1g2QQgAAEIAABCLRMAC+rZe0hOwQg0A+Bs5w71fGD8dzpvXv30p47vbi4cC1CGXHu1AXCNQQgAAEIQAACEChG4NWrV8XyIiMInIEAdeoMWqaMEIAABJIToPtIjpQEIQABCBxCgPb8EOxkCgEIQAACEIAABCAQJoCbGubDXQhAAAIQKE+Avqk8c3KEAAQgAAEIQOAMBPCyzqBlyggBCNRP4N/1i1i/hN73TscDrvVLjoQQgAAEIAABCECgJwL67Py7d+96KhFlgcCxBKhTx/IndwhAAAKNEqD7aFRxiA0BCEDAI0B77gHhJwQgAAEIQAACEIBADQRwU2vQAjJAAAIQgIBLgL7JpcE1BCAAAQhAAAIQSEUALysVSdKBAAQgsJPAWc6d/vjxYyepwOOcOw3A4RYEIAABCEAAAhAoRuDp06fF8iIjCJyBAHXqDFqmjBCAAASSE6D7SI6UBCEAAQgcQoD2/BDsZAoBCEAAAhCAAAQgECaAmxrmw10IQAACEChPgL6pPHNyhAAEIAABCEDgDATwss6gZcoIAQg0QeAs506zKuPWrVtu+nzv1KXBNQQgAAEIQAACEChD4PLy8tu3b2XyIhcInIEAdeoMWqaMEIAABJIToPtIjpQEIQABCBxCgPb8EOxkCgEIQAACEIAABCAQJoCbGubDXQhAAAIQKE+Avqk8c3KEAAQgAAEIQOAMBPCyzqBlyggBCLRCgHOnaTR17969MSHOnY4ouIAABCAAAQhAAAJlCHz69On6+rpMXuQCgTMQoE6dQcuUEQIQgEByAnQfyZGSIAQgAIFDCNCeH4KdTCEAAQhAAAIQgAAEwgRwU8N8uAsBCEAAAuUJ0DeVZ06OEIAABCAAAQicgQBe1hm0TBkhAIGGCPynIVn3iPrr1689j0efff/+/ZjF77//Ho1PBAhAAAIQgAAEIACBVAQ00fDo0aNUqZEOBCBAncIGIAABCEBgAwG6jw3QeAQCEIBAhQRozytUCiJBAAIQgAAEIAABCOCmYgMQgAAEIFAbAfqm2jSCPBCAAAQgAAEI9EEAL6sPPVIKCECgJwKnOHf68+fP3Dq7e/du7ixIHwIQgAAEIAABCEBgSoCJhikTQiCwhwB1ag89noXAsQS+f//++Z+/P//8U+/G0r+S584/f48fP3769OmtW7eOlZDcOyZA99GxcikaBCBwKgK056dSN4WFAAQgAAEIQAACrRDATW1FU8gJAQhA4DwE6JvOo2tKCgEIQAACEIBASQJ4WSVpkxcEIAABI4FTnDsdtloaiRANAhA4AwEdR//y5cu3b9/UPuhCe7J//PjhfrX49u3b+naxdmhfXFzcu3dPFxwvP4NhUMZ6CGj0qBrqVs+xkqpujjV0qKQPHjzgEEU9uissydu3b1+8eFE4U7KDQMcEqFOjcumJRhRc1E9Ax03fvXv34cOH2dkPBepPx1HVY7558+b58+dHlUhyDg7eIJI7CpODJ6nk4/1zSPbOMATTWAwf7yhlrc2X7mMtMeJXTgA3oHIFNSFeo70e7XkT1oWQEIDAHgKsDe2hx7MQgAAEjiKAmzqSZ7g6ouACAg0RaHSKoCHCh4hK3zSLnQHXLBYCIdAlAep7l2qlUBCogQBelqcFRhMeEH52QIDZrUaVeIpzpzqp0qh6pmKr/xi3Zmqn5nAIR//qegh/9uzZ1dXV9EFLiAYD2oqqQz6ze0DdQz7aCapDPhzDs1DdFgdFb+MWfUp9lXZjy85l5IHIqk36UwTtilb8IaZ2QusDQbJ8/dW8+zlqPK9evbq8vAwUf3rr69evQ+MgIEOzozhqB8REe8H16aSHDx9On0oeEi1avgZwKO+wCb5wA6iW+f379yI/tMwjf4nkHr+UIgbBajbOqEnc3NzI0vRnr6FjmqKhuqlK+uTJkzGQi74JqHao1o+tdN+FHUqnIqt2DO2A/tW1eqvhQseN7t+/fwYIlDEfgRPWqSnMc/ZEB7pY5xljqn4NrffgvyV02OSoy72X+zS159kQHT2VY6mZ+tm7mQKHmiWfdhhkzeYy3NK/nh+oA6iDj1dVN0etcZV4ku5jrMWzztjgkr1+/XrDuW6lrCocnYsbRnyqEd+0nEwAACAASURBVMzFueaX9ho3YNa888209OoGtNvrnaQ9T9tukBoE9hBQpZtteBXIJM8esEvPnmFtSGU/cKii3McFFNZQluyQcAiIAO3/WjPATRWxEw5Xoz1auxse1lYB4jdNoN0pgqaxFxCevmkK+QwDrl77JtnzsII5O0fB2odn7b2agVfM8M8z1PcwAftd1a9h+c/d9qnHh2XxcdunVgC1/Kd/q1oNtxczHHNsZNxNbiKguaO1G5jDGa29Owimpm9o6MZ/i22EXivwSeJLL2fbCxrQbGejiWgfypJ0wBj6uHXC2a0+FOeW4hTnTuUcuGWu8zrapA7uZlR4YzQ3HWV9fX0dPuejZIeU5QSPz8r3lb+rtp5DPiOT6AWKjiLKEUEj3uH7P3sSVxVQIvpTIhpgyPLLHLYcZZZXvTTLM4aPkZNcKEdtnFWRh+rvpTk0rWoTBiYvX77UAs+2PfT11wuVXSXV3whhOOWoTfAbNhaPiQQuZLRqlpc+WjU8+He7PDkgPWzpaGsMLAP4u2otWFqAkntLKIRLfwo8pIa6wnCdm4BaJxmM2pzcGRVLXyXyptjGhn0MDwujaOEI3IVAgEB/dSpQ2NlbvfZE9btYoycz6qWPMabOgmoNaRhiqz0fijmWcbwYFpA2LyNJv+oKB+dnTNNyoT60zEKOOPzt4f0zgLIINhvnHx/8m6YsJLOGYPrbNuKYTXwaSK2ZMgmE9NF9hN0w1d9h5BvgsO2WZtV1GFsNxVIToWR1a7irijBWdrWTwyuxmIvbRn76FG7AlIkbMhihGxK9FtITTjW32OuNquyjPR+LwwUEDicQ9i4CA4RRciZ5RhT7L/pYGxKH+ocqEnIYvo1aYw1lRMHFSQjQ/idXNG5ql8NVqXW6/iXnR2PPMTytLSnHMhse0opNak0TaHqKoGnyBYSnb/Ig9zHg6rVvUrnGrSZeVzv+9BSa5Gejax+9mkESnQ6J9FHfEwIJJDXs+dQKoOZJAtH+XgL8/9s+x2ja8djKJzemjYzX5gxNzVg070Il9UJS/XTn0KYiRedmtXkjlSSks4qALEobS3raC7qq+G7k5kYTbqUbx/Ve7XMLuHQ9NIlLd2fDlfUJl6RnUdQc2OXsVs3As8r2219//ZUkA7V0OoK4Kik1K1n3C47CaCfWuD1LgfIMJO149/AL1aj//ve/qcTQLkz7p0s00lNXLR93f+7KV6fO+OpCgCSKDsDJd0vVQY6FvJkcWWjVXJ5umVfvqLXc4FfNllorKxaZFUfoZlMIBL5582bVOcwO6oXM4O/978+epWoA1TLLrvYbbUn7DJhE+Ja6Y6ELz7OEUwjc1eEEWXv9u7H1urIogY8fPxY+6B4Ae+yt/VOZMgz9pSqFDp9bWtTZ7GT/mi4MT7TNPjgbeIiRVGu91Qo2q7tjA3uqU9tI9toTdeBiSaFyEtoaY6pCaeYh/FXPgKGuWka6urpamnNX36SkND8jb1CfklOO6m6mo/4//vgjlfs6LVQqh3aaskL2vO9mNsEhkFoTgDO91U33kXCgLUqW4bD6HU3EbW4oPF38PRB99qzO9x834Y/hBngWNftTNsZU8yyZMbDFXm8Uvpv2fCxRixeauTLO+mq2MDphKFdwDwTNpHndinyk6LTVnhynz+6fypNhG5FOcx9Dxuma4UL/ysEOTAF1MMkzlr2bi27WhjoYqrCG0mK1ov2n/T/WbnFTex2uJpyHqWrDw7H1ZUPuNPLGRn4D26anCMLl9TZezka2zI7OPugF6tTBsKIxrnGMF5t3mQ5nY4ah4mAAa8ee9E2emroZcPXaNyUsl1Rvqd1Nr30kxNWli9JNfffaseQ/E9aCYSJFmwECHZ+6tmEnQKAgSkfRAhHst5SOthxodnroRu0PLsXUfgY5Tkt37eHqoAVKXXwqwSwtnl28aExcLCHCyxrtpLnRRAcT14KvpfC2dqaNBlP/RR+zW0yhuFMo/9K50yR/+prHWguWHEmyjiYi/8mVTedOo4+UjKDtnq54O6/VAlqE1+GEhIcuRpmVezG1WopZVRwUXVgdGgN4dX801PFCtUBjGI35VSOkoMF69a+uFaIUZNLRmqJcFDN36aJlGQsVvVB5w9LubB+ENJy+e7eneiHv0y3ahmsZUtTeovr1IshyohrfIOr+R1TRZCqetO5PoVAFFBPtyR5rqFs9jRvplI4e3y9wvhQsL8qqvAj54Mi9lAGrcslaktcO1942X69q8TxQUuvmfKcPHmIk1VpvtYJ5NlD+Z991ai3Pvnuinlys+seYsiX1Vqnc9cF5U5pLJq1bs16QuqTZvmCpSdzThS3JpnDJsJSj23kpjvp3RR5GYSqULtRGyfGTxqMwFSH5EIxaE1Brx91H1Nhcu41eh81SNqZ6F01kQwRVqNnqH9BpgVuWpuBAsdXshNXR9ICUBq2AhQ9ZNNfrddyeF1N6jow2tPz5Hpm2zPLZ8mU3m3LAEzbyzzSDJCc8IIDQzRZnW+BUEYGsuTUlIK8s6ubJTuQMaCgn2uo6B8MbBiYKUQr1rA311LOzhjI112pDaP/HBpz2v4CV4qa6kPserkY76LHqRS+iy9/q0Pe4hZnmTl1dH3hNIz8aWLiRX6UjmZxlNqzCiXFjMcMzaQPS8OyoMSNFS+sAj+r2LsLy0DcF+HQ24Oq1b0pYLtWdcO1WnbU0EV4dtPwstvaREFdnLkpn9T3Qsu28pQXuPZ5noDpoempJNg0cAg8Ot2TbS4+vDU/eO6fyt1XpohxWRQi3eGu5ReNb2s9UIiVX4izYaJHxsmYRNTqaSGtUgRbPhbZzsD9rtwpU7sMagZsX15sJ9DS7xRTKWGv+3qy42Sa8B9UZjOkaL8pU0algGpN4wh/7s3DLK+xqH2d1JEdTfozcFEFTNP2JjP6VhMbdn0pWiahZPxZpnbmj6GJ6iToWslL1BLJzo0jSnYYo4fFhbstX+rPVdkNgeI5jto9U7mPjIBrippbh7y5k4c8+MuysXshI7Hblmp84LK1DKE0pRY3w0DIPT4m/fqq5tgw+pSUlPijOzfTA68CYXyVSYYcOyCKhcdAlc7Wnack3YZwl1bvV67Qd62yL5JI5/Nre3E1tRmpNKP8hRlKt9VYr2NQMCof0XadWwey+J+rMxcrtaa8yHi9yvmo167TLA5yOCwIToHIXA32NV5adP+VrRV1TCa9yWbwylTSamlp7S1LGclFrAqDy2XnAPlfd2uySTSvUqny9yEvLfsbaIZPWsEVlUaXWv7peJZ4eV8UJ6LHwrZr9MdwAz3TDP2WQYeORhZ9wqtlYr2vr9Tpuz8NWWvndcB0sfHc6t1DebPY7eOFp/M1I1TUHbKmDSZ5A6Rq6JUWEDUD+laza7jVpmKDGPJrmtO4khNbZUEUw7fxdjOKw5GEqTam1szUUt+yHXNP+j/0F7X8BCyxvb6N+jRebpx3W0ut+uLpqoiOsHbEK4J01KuUuVQ67odSt6HF5nqrjSxkV03ugIJluzfJZ4pAkvFEn38i/0SkCY+nGaKoRUWNYmh0dEzFepHWAl8QOC1O+mizJuRR+SBvV5YCr174pYblkhEu129gA1r/2kRBXNy5Kl/U93PJvu6vaEZ41Gprx0REVWHVzg2ukf/WnSRIlokWWpXT0rGY8puLp2aU+YgzXs9MHt4Uk751TdWSBMdTIYdXFUou3jVv0qbO5WAKCl+VZhepy1AxUl2Xqiuk9O/2pJiWamvplS1LTxKchaVsGlqSnhBsNCbTMss/mTgeUb7X219Alp2JVhziN/PccWiqjVGs1zSAcsp+LRfipvtVoWh4sFqdkyys1qQfy9KIQtdfGZVFVeIs5hgdRxdhWlRGKLqAOtSpLe90Gs5f17hkbyP6XFraH9NUpZmrZpjXXq8j2n4HqOaWn8s6OXQNrMIMkgVxcS+iyXqy1MRGeqk+2qv5LjbaLa/ZaJjft6aYJyoQsqc1mkTZw1nj2181o3yQCxp4ubXmjqYVblUGVdUoeLdr+CBbbnlp7yRA1+5uLKbUmFPUQI6nWeqsVbLO1pHqw7zplp3SGnqhLF8voXtotYWdMuXBRF10R5GArpjQyDBP0r67VaKs4s6bodg2e9zLtONTcKbVAQcLtYULnMEpDZVnrJKtcKl24CMKlrAME7LeUlwt/57X0Hsi6uZmZjruPaC1eZQmzRh6oHW4TsWQwajSUQrS5GOXMNymxJOFSeLTySuZDPNhZmJ0NSGnQlswyVXigXg+Vsdper+P2PJVyD0lnbMNruJi2zOXNZnCb9+giOkm4DbV6kIBUU199Wy7DU1NFBLLm1kBAljNd3XC1sL+7D7s3+dywLnv2Wc85YMzqfF1tDtfSqdooy8BW5mFpzdSDW1ILyNnTLQuxqVL2hND+i95p2//y9rbWVvesBNlbhjMMVxPOwwTmiqcugTpxdSVTXcwyd80jkMs0tYZCyle6Rht5i07bnSKwlM6No5bQrR2z12t9PDd99zqtAzwrqgLdHKfX5avJkpxL4WX6ppFMxwOuXvumhOWSEc7W7kADqNzH5dHRirwLGZVSiPbFYxXIN+iWYAlxBZyHVlyUjuu7Z4Q7f2r4Fp2ElGmpQ1G/ZsxLMWVCswY5bfalqbGCLF0oKWPW0WjJe+dpiaIyzEYQsaXibwufbfFms04SKA5ROVOJlFyJs5JHseBluYgCnemAV7V4gwFI1+GpbCWurF1Jtl2nNSp1lAExmttjEyhL37dmvbv9qzOWPjfTzGr5Vktd/E4jieKabcCjgX8rd6dk4+Oq0tH8vAj7uYy5By6mfpja00D88reKtbzqJzwV6Kfqw4YiW9ydwDhqQ44dPIKicytRfca0vrs2v8EDm5VZ6QQy0q0cvVcgR7eMluuluunVa+W4RMyLuZSpbH4WoBtIvZjOK4n8BrdeJC2+wrHbJtTvT4c0AUtzTcVybfHwwuMTSy7J40yZTOtUjlYleUFyJGjR6RRXyRC1h5sLLrUmFPUQI6nWeqsVbLO1pHqw7zploXSenggXy2IPm+PIkKL+sBoii0cnTUUr5uC9THuNJa/eLVe4o7FI6Ka2dD11aL18dzpgUURLw5YlgWfDqTWzWIbAqAo8jZf/udklSzjQVqmnprjUVmhCdm0FlIkupeYB3zaiDBjAtlsV+mO4AZ6pGH8G2nCZ8TQRtRgbbMZi3paOb0PWax9putfruD1fq8eq4k/r0YEh07mF8maj5nqngixzpBsgq/sOCDZ11zdkMT4yVUQga26JgIiF/bqpn7aNm9IJZKRbOXTHUGXa+W7zeEXS0j4cu4ayzTJzPEX7P7bJtP85DMxLs7y9jfo1XmyedvBKuvTzPMPVQDdq1MUYbWmE6I0uleOSG+DFHFP2LtR9LCmu3fDyla5RJz+q4qmX4tlPYFIlmrgiRDW1ZN6WxNfGsVSZVPKkdYA9pYw/wwSi8Md0jrrI3Te5fPoecPXaNyUsl4x8WruX2oRG1z4S4mrdRem7vrst255rOTZLVWDsFAJeqCVrLb5MZzAU4k5ZSIwxu6ULiWHJzhInee+cqiNTpVsq/rbwaYtn4bM5TtSWVIpUIiVX4izhKAq8rBFRB6OJtEYVGD2dc0l6NJVWLnqd3SrfatU8hdL5udPZdlk7n6qqhLIPDbr0J8H0Jwdxz2BmqeWV8+F183JZ9pjmLFsvixwrrFXpbpUwKHoVrrWRw0MI1a891j4VZtCmZ/Duz6V5hGlSxhBV2LGVUEOxp5WYlc0bwyiLJWKq125JA9dLzZFb5I7rhWUbsYddMGe14xILXAvmdNLBU5AsZ0mzgZST3NIwYyqejCStPLNjDA+CqlKSEqVKRNXNk3D687T9aXmvfQo/HKJavNkSNCGoKqm/cBbGu4cYSbXWW61gm60l1YN916kopVP1RB27WIc0d651Da13uHFeO/Uv4ww3XJ4Tpb7DyCEs5x7Pc2AiSwtLLgEsXrFLePY66uOpfZt90B5IrQmw6rj70HhEo4PhT8a8c0bOrftLtUN5uavCAeyzt/RstNINFd8yHp/NIlWgRU5jU5ZEJNyAcI8QuLtkSyecal6q1y69ynu9jtvzJA3FUYm4JnT49bRlLm82qms7deE5z6moqhMPCNbBJE+gdJXf0rgmoGUpbr9RuQSUmtIM5Lh/nOVmp+shR2Uq/0p/O13Wqnp2S795qjUUT/XH/qT9H6s57X8BUyxvb6N+jRd7VoKiAE81XBXJsUdTp7ZngWy2w/V6DWWx5AbI7zVqf6nrjGq25gjlK92SIuyUDnHyA+KpRDKwsBVZXJ1AFsOtAhPjURmGCF79mi27OztqTHY2mhrG2fTTBs5mPQaWryZrS5e1bxo56KL7AVevfZP6L/W5w9/+gaRbu5caQOXV7tpHr2bg1mXLdff13QIhGkduZNSJVScSTccSYVYj4/ytKmO075ColowscZL3zqk6sllKUTKBCG6LZyGzM444BIQZbqUSKbkSZyWPAsHLEqKlztRF2sRoQgUZnY39/sbS6FtVwCWja1UcZR01tqUIyshLcPpzbGyXEiHcI9Dx7Fb5VmuPeQ96yTeF0vO506X5F7VunrnX+VN2o5ZLjtEq9c+2vF6zK4dyz0hvxBUVTBntt/4xu14vUPR+zYb971Rjuamc4e4k1ehomq8borqsCi7vber6LIWoVXFT0LXXRIQlj06gu/l6Gdl/dlAvxEG+VKDIntb0c3+DaRkfKqOAVPluTbsMGV6O7FQpXCOcvZYZ76edSnhLnWIkY6Q9q24vcNZTMqafO5rMUrVYHqyEnFYZryDez0OMpFrrrVaw3CaUPH3PzGZ/1lynPCDTanXCnqgDF+vYMebSJMNYOyRe2AP0zNL9GR7UbMtC8owPTi92VgGVNJy+7iaZeRgoReFPhzku3s3X1JoN6KbGNg2pvPsYXbKp5IGQsU7N1g51Q6lqRHguYpTw2FFPbf4YboDqMg3ahgZtfGS2Xo/VTRd99HpjeYcLt4BL15W3516JWv8p2kuKGMPzeUTDlIX6Mv0N61ZG93WUbXqhFCSw3DxVMaWfUEFKTXIqcUt/NBVMIarUEk+duwqrpDaINxBraJInIf+SSYXtsO+1IdnYUBmnfs6sVQ+Bs+22TN19JFWnZhFM1T9gMGdbQwmgOOqWzEx/UtPfrT/tv00NAzHafxutjbHcJmvpera525hf5semreU4vZA2Z9XiJVxj+FEzCZJNpfaa/VGq2Yup3+t1Z3ISAgBXeYmBdJq+9U8bTyO/RYfnnCIIO95DPU3VfMk41YyvahNmG4ppoJpcVX+lrL8tul9+ZprXNKShvmksaFjvfQ+4eu2b1IINnurURAMhY+2ebQBVs4RrNJs9F7WtffRqBrM6OnN9nwUyGxg10YTVYRBAlW46Xhi2h6m7DFTb4ZZmeGYLsj9wGPmqjgxzU+pYo8J4EcLu+jYJXanUcCmLKT1PjOnPscXbJsPap8JVbxAvlUgtuljiOdXRNKQtL2u2M3ULlWpudrBG9ftu4tPr6eB6rRlP48vYWp+4lhZUimnRCFkiMG1vU7VdXo7qeqZm7IXkmN2SPehP9VcC6G+wcEsb7snm/VQKba2TdnvuVPbq6Wb8KXvyrLD+n9GmfyzdtAeVcY93dSEnT6afpMiqOW7Ks9fJJ2uSSF5tIih6g2rCqwJCuiFN+yNhleXovZZkU32c9tyztdLzFL2KrG5sKQuFq/WYTXMpUIkHUjPeCkN2s66tAQx0N57DkXBCVvp1mcxeezZgVMSeaNP5hSS2sSSS1/HNQlB9WXq8cHi4ERuEV4kKS9VodrO69gKnDUW1hbW3firjIUZSrfVWK1i1xrYkmFd9Zn+2UqfoiaZatjcyUy17Xe1JxphRYvIudo61PRdxWuk0ualprKk2l0Kmlu+muSopL4vobLgySu7vRR1d6ciTM+3PqA2MeE9ea0YOgYsporTKSphatGKOxRymzmdrR/LyGq1xbaORkFtV/ti0MUzeQLnovF5ytBD34vABqdGEJPPUer0CnsENmK3XrkJ1ndyoDu/1ZNVeGWd/Ti3ErQ5cpyUg2rNacAPLT/pFbdUVb7xOOBcahawWTx3imHX0Ql1/8hotIe0NryQ8ZJInSrLCCGF/Q8yzyhzWqWTbOTxcJXxYGNfsp+32sT27QC2V1PPDE7YbloarfHO6xKHacAtG1/aG64R6jJJRvaD9j1JqNMLUtKYh0+auzsIyXPX0Ijes1w0PXkkr/0kjH1DQaacIPN9s2vAqJPnGYnnUlnxnhRkC1aSoR5BXkNs5D8gw3mqlbxrtnwHXgKLjvslev1j76NgMBjunvo9N39KF+pEwJbX2qlNLj+8Mn9ZWTeZIpLGLWbrQoHhn1vbHJY96uiVJpuH5cHkyi1VUd654yf0ZTx7v51S5rjDDdXKRpCxLvlNJxpBiLpZwjZkGLhrysk44mmh34lozNl6F5ecSgZPPbp1qCqXDc6dql8OdotyIJdOvOdzY+Ho9qGi43W1yd83iLLJGvsquUPQqXOFRgWCuSm1bZHn2bi3zriWhPPVtKa99yuKVSjxvvdxdvIm6SppJ8QoY/plKBe3Wi9mBn+dnzMZZq303vqvTJQUVM0sJNlVfgX5B2xeWyj6GRw3epZrvOtyODdIWIJavgCVTHpUbuPA8pZLibcjL3uoeYiTVWm+1gm2wgWMfCVSl8VYTdYqeaMmQpmRGzboXnpbPOcaMspIDlsS/ijpy6hqWFDoND/Qjexwhy7hjlZxTyZdCpvOVrq3qOlO+ozxRSxjkOXmt8ZQy+9NDNBKu8yJqeEMZNbKbrR0ymxzlkvs3y9YL1KJy7noxW7p6/LFptS3gOTcxIJ2S8Yxn+OnV1hO6AbP12mOVqZZFG59M+Y6V2ivm7E/PQsZnuchBQLRnteAGehO/OcSYpmnskkY5ywtpqcgST51X1mqlxEcI4YsCXdVUj82FhJ2NTA6YR6metSEJ1m7PPrs+crY1FM+0WvlJ+2/UFO2/EZQ9WrgbHe424aZOm+4CPkD9w1Wj5+a5lO6canTa014rB3Mq41fYq0CZmDTys5wt9plpTHH4FEF4H+ZQWWb9ulmSqwKjZZ/2C5oRVXMnfa3KaE/kqQzTkCb6phECA64RhS4sdV8ab7FvMtYv1j76NgPqu1vfZ6+1B8D1NqctvEJyN/JTN97irZU8dzqgszgMA8DkBxlmdTcGhu3c1Wkmf2aUxLuwEMskkrELcOGUd7GEyxVg6Tp3BfS0tvmnxaPocjQxnf2YVaWnR+FyoyVvNJSdm/7sdYFZms3mVM+DU/0W4DbtFqcaVCtXjJKlU3Yl9AYOBeS0tD+SUN1luBXq6typ1GbphgWlgIZyZGHxftyWVy6vevrRUpM3uyqj17KPebkXcrtz0Og4TRRtUa7MOwwqk8M9K5u3BO7av65VBZLsQZ/N2gu09KZuj+XGV3MRlXNt75hQC2F1D8ybaAA9hgkRjcYQNsgpq/HBTBduTzTUCBmehBSKTDkOyVqGx5IkqwyWxC22nZuVRc4m4gzmHf7XbSiaKJTFuVWRDzGSaq23WsGaMDlXyHBtGu42UafoiVy1eteW+uJq+ZxjTMtWpPDMi4c98DN5Xq7DP1bqPSMUzwbGNN0Ld8QRKOyGW8rdzWh6XWD+gVoTVdxUL9MQt2GJJnh4BG8QNy3OEKLq5vU4+pmqcZiFYBRM4mUVY1Y2S00p48F6SlErwYB0VJlFTW5t9bqAM0w1e0Werf4d93qz5fUCXQsZTYuLTARE2+M//ZnPIMOFmvU5p+IpRM1yOKlMd6OdpoqQKWs32ZoneVw5K79W4xzuwnJMuS8xUaWbNfUhcM/IaynHQHgYyyCS22573Vw9PbtXYXMoNKy4KasA9pPfov03GgDtvxGUMVqg4R1vuc2dMdny0RiuLjG3tC2u3+vGF1V1cEspD+FeRzOazdJFjp4oLGEld12wS3CG8JM4+Z7vNMvEtcy0elTuszmOgbknxi19WabKYtmX6HI45Kz4KEDgoom+SXYrYwuPLDIperbKhP32kgMuS5PotgBu/Jr7JmOfqOJ4fot+Zl10MAqmGpdVDM8sXbUuVfa2zID67ql49qflnIZsY/bZtIEWC/Qss7yTZu+1c0xDBYDbBSvZzUlgXKyA1oZbnlXP/mzCyzr5aCLsXg5qdfXo4crRYliahdyDrKj9NxHB8xIFTR2WPCK5c1nlr+10gL2bLt87D4qIOtgWf6a9c6dqTVTb9adhgxDINNWgyExnu5PZQLVfWU05X+LyaWZL5Aa6La+ux1v5Sm3pD3I3H/mYH5IyirZgD/cZbkWwpLY/TngMkK8CepKrbRxr/dLFOMfhRbbMxXiPLGUxhies++3WC3deW13YCEcXln7aU7Hlp5eLm6N7bUlqfxzZm5vp9Fq1VQLvz2iagtFcLZY/TTxhCN1oQphTA5uGlO8gdhYw6vEPZUzY3toFrtZ6qxXMzraSmNMaNA2pv07RE4XNqV0Xq1i7J0fFmyabVoTRwQ7TNt5VtZpm4YasXUoXq3HORGXZ6YKOSbkiude5XxpnqdRG1NuiUWui3Fx7WLquv/vwirlUkEC4qpuGJF46yX9aDHIQsoAwbukq8ccsLcaZB6QW+3Frq9tDScWuxhNeV2I8Q4lO3usFmrjxlmshCc2ApGYJuHVwVIF3kdYvnRVjNtA4Gylpc/uKs+INgYHmRe1h4MGEt2qe5ElYzNxJsTa0RLjdnv3kayhLCm0inPbfqCbafyMoYzTP/5n9Wb+bynA1oG7LCu/o93qRLcu+3iOzJuQGFpuIDjA55BaNvIf95FME4Q1RQ5XJN7Byq+TStRTkepWe+nL/XJLKDa+/bxooMeCatRZL39Fo3+RaqfH6tGsf/ZkB9X22vruBUnp0n0DJ5t3SHbsVWcK7xSlzbRRS0crIM+YSmBx2oeXzZ0ZJ3AsLrnwiuQVfuj7WxRKrJcHc+VG4cAAAIABJREFU8JLV0FXfquuTjybanbg+7YSA0byZ3RpBnWQK5chzp267X/I637aY0XoyXWiSNApq7EHdBQz1WDLoTFJZ+oPybmKmwpZJFkVHOcvOA3VBBh9NIXkEVbHwOLNYLQiQGW6NU13u9MHYdETJRNN3I2j4HU3QGKGPeuGOFbOahKtcVyPudZlp93C9GORRHMsqoNFU3GjhtmLI/ZAWwxXSMq/BAMYlFrh2LXzp2t7cBTIqecs4JjnESKq13moFK2k5SfJaqkdueP11ip4obAx9uFjhMu686/pvrvG71zuz8B63tPxy9rynLD/3TwtYaOzPJVqW6KR8Jt9yEIxaE1WQWzuWruvvPrxiRq1uWtKEw2FPGO+nZdQj8VSEAtVzlK0Sfww3YNTI7AUN2iyWMZBeb9qyTUOaa89H/bZ4YWnwx4nf8gU0vsr3wIm4pfXvna9lWYXa4uqroh0yybOqIAdGDleEQwxMag27HFkXAlxd9NGzu/1vVnT1rKG4SmzxmvbfojXafwsle5ypUzoNqd9NDfcdQ4kUJ9McV7g/HXI/pFcdzWCqUy9k9Hvd9tyudy+18M9iMzxj8eu5oJEfdeG6KEsGU2DmTRVzKfchPFOjIQ4WAgceihjbhFFlhS/Cehnu2tuowsK72YU7iEO6hnoGXFEtj3bYVt8UbVimBS/WM4YNchRMRSjQAg81Zcx06aIhMwjjPXl9H9Qtu4pWkG1L9m7Du/Y6KpJrnBpQrE1/f3zVAleGpeuscz6zpTB6tvn8mVmpcLFmsbiBSybkhtfvZVkUXaAvizYg+UYTfUxcu5bJ9UCA2S3XEowdzSFe1iDnUh8tyd2CBK45dxqAU90t9StuZzl7Pfagbg+RrzMQI0t/IFGro1mxQCg6rJylhm+sEVkNPiCbe9h7FMa9sDfNgVyit9y67+Y+Xg9zHG7NXTXIdCfIxjRnL7TNNCqtPUIH9cK1EDHPOlSIVhOprMDch1vkWSMZAwUkx9Sk0hyzCFwUnjLwzL6SDdmeVI3+DGh5vDV6Sg2V0TJCO2RLYrXWW61gDVndIOpYcQIXldcpeqKo1XXgYkXLuCeC3tMRsP/hVg4n3zLvXOYdIi49i4c5jDXcp3JcR99+lXYk4hWBWuMBmf6M1hpFqLz7mBbKPhAeil/YN4vOAwxSZa0aHrQa/DHcAE8p0580aFMmYwi9nlB02Z6PKm7xQr1nVCllnLFZepYmZZC/qtn7AhOkHq5qJ3k8Oev8GW2cq7Iut8LmGDZOdWSphqMf7jqQWbm5S1EuE+96KI7rv51kDWWqx+ZCLIZH+y+10v4ntG2vAZn9OTZ3CfNNmJTb3M3KPwbKcs65fur2UyMN92Lwe91eRqzsOrLP85ScS7HLXywmjfyAOuqFyjjLjMUOnBi3rFlk2nQR3vKh6pyjnVxby9wGaum68r5JRY6aetaBQ4B5tN8sM+DqtW+y94mDbUsdAWUlvxXFPkhVrL+OytOKi0J9j9qqvKCouhVB0aJJpY0Q7ha9PmiVh5xKzmijPQgp1yJVjsZ0on7UIFgmf2ZJSFysJTJjuGfVsz8r97KiTa4KNXQfY6kzXURrQb7+1DK0HPXoNr9Z/U93SmHWtIbATOroIFljgy+MJ5ndstj5YFRZDTtgWrMqW7VO+u9AVeFWbQRu3bplFOny8vLPP/8cImt0ff/+feODG6IZE//69euGxM/5CIoO6F2G9OrVq0CE3AYfyPrhw4fhkcD19fWnT58CKSS55XpdgQRddzaM1EvEfdC75f1claz37PRn0/Vi0PvTp0/HcumcgL1E41P2C8se38+fP9sT3BbTnsWvX79evHixLZfAU3fv3g3XyuFZ1c1AItyCwOEEbt++fbgMCACBRgnQE0UVZ3dIzjnG1MxmlGFap3fIzvUblwSwyLb07Ibw79+/R0uquULZyYbE1z7y/Plz5RV46tu3bzc3N4EIe25Ra/bQO8mzGjVrfqBkYWcniKcCqGqo+kzDew3BDYhqlgZtCRG93hIZwiEQIKAmxTILpxTevXsXSCffrdlp8+hOi+TyMMmzGSlrQ1F0Tffsp11Diaq1/gi0/0Yd0f4bQZ0kGsPVqKJnPbfpU+6+hejUpfu4+6AbPr1elez08dZDaOSlQaYIDjfjQJupAZ3cSO0JOVzIDgRgwBVVIn2TELH20YcZUN+j9V0RtFg/br9fip978+dsvur1ys9nzkqyFGisJkuP5wuvVrB8RQ6njIsV5pPqLqOJgWTTE9fqN1PZQ2fpBJoRr6QnOR1whikUzp16tt3Dz58/f45HaLQX8+rqKnepKjnglLuYtaV/TkVHd2AfO/UfXaKQ/FLc4bYkd/bDhw+jGKv2rOuouQ73js8uXWib0ZMnT5bu5guvtl68fftWztNQcMHJvQvZmH5un9juWYqMIssyk9uGpU3QVFG+kwnJS0SCJyQQPlpzQiAUGQJ2AvREdlbhmNW6WGGxd951/belpDQWts+QLiUyDbc40vItJeH02Uwh0YGY8rX4XanEiw5hokOzVJIspXPOWrNEo4Nwuz+m1wGWOYDtUtUys2Wcrkd01KfA+7Bc2Q68xg1IBf+EDRq9XirjIZ2zETB6g+qM1LCUhzPOzY5Zq/csv0HZ7lSMcnIxEIg2zkYLzMQzOgCpZG1Ixa+2Z3fH4OdZQ8lkkIWTNdY+2v/CeiG7mgkwXE2inY43PCThkyoRGvmoFyrURkpJlFL/xHiSYrqJzOLV0RF9IuZUr9hzmeS4jpr6rCJySDKbZisDrhb7Jvs0BWsfs8Y5DazfDKjvU615IdpvH/XY1SMbP9fkJb7/p7o/y3b9/RltS4GXLm3jVv6p2Z4dFyu5IqJNrnKc1UVySYYEKx9NVDtxnUkdrScb7SvdAiryGU4HGKtzu/PknDt1rbqTa3ewLdMsUCrLu0BWtS8FZO4gixMqWqOm8JuE5BXl2PZttxbtUwm/1l27W6Kumz272ZiWKSG3ZdD2mrXQNLoOb2lVGY86xVdtvXD9CVfIWSUmCbRYgubik+S1lEi4wk6fco9DT+9uC9EsjwWFXkK2LX2eggAEIACBmgnQE6XSjuu9uJ5kqvSn6dQwxnT9t6mEQ8jFxcXSrZ3hWr6NpmCRMJqIJYL8f30mMRqz5Fm76AS9BM79jpUwkHPWmjCTk9w9amShemoZ+EgLqj6HnPYpbwC4AamYn61Bo9dLZTmkc0ICmoWzuPEic0h3Oe0XirnTJzSG5EVmbSgh0mp7drdKukImLLuXlMV/zr2G4onU6E/a/0YVh9gHEpi6JWFhTrh+ammi3WnqzjY8hO2h8N2TN/JMERS2t2l2WnSYvkJIm7K0ZVnGOY1PyDYCDLgs3OibDpnMkWqqWvvowAyo79H6Hv0e7JBCmYmLJWmPzX1JqiF87T7kcGoJ73Ig1oWJi+XSyHfNaGItW7dxc4f8a9Oxx7csaXH6aYkns1tTMt1PoRx57lTbKDUXsOpPj+hdHarn+rP48VONth4SLfWPHz/Gj52KkuUzKfuZKKNoImvbl2iCfUdA0VP96oscUU8ifBhymmaOEHdpfDZ9rQwd/nURl2RU4NlSyCfWcrsacO+uWmmFZ/ryUrv1Qrvex9lwHcot8x79GlrmsdSenSz9zNRTRI8lSJ4cS7ZLxSQcAhCAAASKEaAnsqBu18XK5DkM0PQWFYv9WE6HWrQwjWNJWRIWeNuLzqdZhgyFx2KarYuarkXsKXlLSDRrZmYsGLuM8+bNmwPXU92VmABeNR35akcg3/K3LM24K1WmbqXyASkNmmsDuqbX84DwEwJrCRh9wnENa236e+J7+yMPf4XlnrKc7VnWhuwab7dnP+0ail25lcek/a9cQYhXGwGGq0k00uiGhyRlL5zIaRt5pggKW9o0Oy1/TAePmgItsCwyFabjEAZcCZXbcd/E2ofdTmo2A+q7RY+WNR11RgeuBqoUDx8+jE4BWQpLnHMSwMUqo3dGEx7naKvFHhuPWP0/md2a1VHfUyhHnjvVKq86sFV/8n31QhG9tkp/apT/+uuvP/74Q+lISZZNmbMK7izQPTljtN39BCynm9Ql7M+IFEYCJ1R0dFuk7LDMcb5RC7MXltcVvHjxYvbZMoFqM8f+fs/2GpVUDfjQDuusqeq4rtVKK7xMQaa5VFsvXFGLtcyWtzRl2lbrlnfVdSZ5jB7CsV/EWgWKyBCAAAQgkIkAPdEs2GpdrKxjTHdRcBbLEGh0MwIpLN3SK7eWbrnh3u5591aq6+hAbMjIsgiXSiRjjnrvoCaO0mZqTO2ctcYIp+9oelH0gQVU7pYJOkmoJo7hz1RTuAFTJgo5W4NGrzdrBgRCwE7A2BWqyS3fE7kNmkpUbJLWTo+YSwSijTNrQ0vopuFuRShWC4w+6ihtMcFaXEMZKdV2Qftfm0aQpzMCDFenCu14w8O0sIeHnLaRj3qhg2qYGM9konrZ/ZTtx48f9XmuTDmeNtmoqTPgMtpG332TsS8wslobTbkbx5WHr31UbgbU96jtqZex+N7acBtNKneEi4uL3FmQfpcEcLGKqTXa5A6STD3e3BJGczxqm021E9dZd6blVndV6Vt62A0CG7ftFVuUNLrNja6THnnudINxTB/RMTN90lNf3tNhJx15ku9uHGZMk+ovxGi7+wtuWZkbz7ntz44UPAJnULT8Xb3t2Cu497OGEd0gUlQSdRhqtTz5i/10SU4/WLpBDLXDOmt67GucpmJXVS9G8eTiFDsdbekNM3lyY3nXXkTfarM2wSG+8diGjk9vS5+nIAABCECgGwL0RFFVVuViZR1jai41SkMR8vnAxrUid+7VIvDaOHrnl+UIrjzP8m+fsYxlNEe0tsjJ45+n1iRHR4IbCNj36EcnLjbk3vojuAFRDXbfoNHrRW2ACBCwEDB2McbPdFtytMTR+oIbreQkrZsv1xsIsDa0AZrxkap69lHmktWzxTWUEVSFF7T/FSoFkbohwHB1qsqTbHiYFvyokBM28kwRHGVsQ7469uO9zV8tobZz6PNuxwrWX+4MuBLqlL4pIcxpUq2sfdRsBtT3qV15Ier9p9/Z9uLop/yifDsEptkthWQaIyxlR3gfBHCxiumR0cRO1FVNXGfdmbYTVFuPZ+q5Kjwd0PEUSvPnTr06ozOoaq/fvHnjhZ/wp9Fqk5AxtgVHfWkkSRmrTeQkira8/MOy7biMHi2SqEQ11Ihep2UrrBeD7dUmWG6f2LJvw62Va+O7zwaujWd93em/QGrcggAEIACBhgis7VnWxjei6KYnqs2TEf9MHrVea2VRrnEgbElqGse+XmWUdpqFJcSyuqZ0LCMgS3ar4ljGMrnP5UYFPk+tiaIgQhkCWoMxNk0a/tzc3JSR6qhc1nbra+Mby4UbYATlRjOacXI3gF7P1QLXENhMwOj/yE9LXosDMnvvUjEKGUiQW8UIsDaUCXXJWmDs2YeS1iZY7jWUTPo9JFmj7mj/D9EOmdZGYO3wc218Y3m7Ga5aJgmNTIi2ROCEjTxTBEvGUCBcOz89/tpJrDeql3/3ZYHCHp4FA65MKqBvSg62xbWP2syA+h41S++VB0vxjX7R0uOEQ+AoArhYJcl73uxS1myzmSVTspk1TlyXXMyaZVJn4NrZqrXxjaWucHbLaMMtzpP3du50MDKNNP744w9jc2C0y+aiHdIhhSnxsekwn213z6BovW8purKr+m7sPLZxXvWUJLG0P95ml1VZJIls/Lx4krwKJ1JhvRgIaPxWGEU4u9zN8lobWxs/XDr3rsVn5XunLjGuIQABCPRBYG3Psja+nVIfPVGFLlYmZ8b4sdPbt2/bbWBDTIvZKFmjtBsE0OSpcczy9OnTDenvfyRaZ/PBMQp/nlpjBEK0AgSMs9iSpPCH5gqU3csi2kTsjO89Hvhpac/rH5B236DR6wVsmFsQWEVAW4GNbxcu9ml6vazWfd+cpu5rm6RdRfhUkVkbyqfuCnv2obC1Vc9M0w75NHtgyrT/B8In6+YIMFxNqLK1MBNmfaqkztbIM0VwlHmLvIzNe5ukqvnXr1/tb+o8SvgW82XAlUlr9E2ZwLa19lGbGVDfo2apvsayrKzlHnVV0dSIAIGqCOBiFVYHo4mdwCucuGaKeFana72dtfFnM50NrG0zRsdTKH2eO5VV6dxX/ft1Zq0/VWDJV+YYt9tGjw6mKvup0jmDoi0v/8jXIW0zJ4s8h2/xrNA/20Z7+lSF9UJCWqxiWpasIbmbZfusn4op5y+f4iyeZW4aWVVJ4hCAAAQgMEuAnmgWy+bAfD31VKRjx5jurvSpbGOIxcEYI2+4sLzLRskapd0ggPHQqVI+aoHNcqQh6/dgo1TPU2uiKIhQjIC971ProXX0YoKVz8iOQrIxII0qqPsGjV4vagNEgICdgLEFtkz72zMNxPQyMooXSJBbxQh4upvNt7ZZd4s8h68NiWSFPbukstCbNYN8gawarGJrbGAtVXtVvkuRvYyM4i2lRjgEEhJYZY0MV8PkO97wEC54+btGu/Xa3nxyehkZxTPKwxSBEVTaaHph0MXFhbfe8fLly2Nn+NOWsbbUvHo0K15tLrpFnsMHXPRNs7a0P9De1New9lGbGVDfoxZo+R6sEqlNs9FyHRLBuMnhENlOmCkuVnmlM5rYybzCiWumiGd1avfN9PjZZreMcCwe2iz8tYFeRkbxprl0e+5URdXR0zdv3kzLfIYQyzC7PAdO/CdnfgZF39zc/Pnnn1F0taGwyCNfRG+TihYtX4SjvkqUr0RDyhb4uWWYTb+wYMbTGrOipgrUCQT7hEvWLttyLIROKpXeSQcCEIBAPQToiRLqorAnY5Q8U/dtGYAYJdwTzejO5ZPWuDZvOfy5h0PgWW1DCdwdblneTRtNZFuEU9WabYh4KgcBTYdahj9D1sZ19BxyFkgTNyAh5DM0aPR6CQ2GpCDw/PlzCwT5sWXegOB9WHXzeqqlUMRJSIC1oYQwvaTq7NklZGHBjINujx4/AwRo/wNwuAUBlwDDVZfGzuteNzzsxJLj8VM18kwR5DChcJoaG2q231vs0AaSq6ur8IPc3UyAAddmdNEH6ZuiiLZFaGvtoyozoL5HTU4H84wLyoUnLqKSEwECYQK4WGE+me4ymtgDts5mNtPOtD2ganiW2a2AFnqdQun53KnUKbXZ91oF1N/crTpb3uYw1i/wGRRtdMIsG45LKtQoj/cKgZISqm28detWyRyL5VVtvahWsKyq0eyV5SiCanrJF9XMFpnX0sxiIRACEIBA6wToiVJp8FSejLe5YYlhJa/qNEq7VIqlcL1E3OgdHWgbFj/TuEy4xGFP+IFk9ojNsx0QsB+nUQX5+fNnB0VeKgJuwBKZteHdN2j0emtNgvgQiBIwdkbGyf9odoEI6gtct1YNmvYpBuJzqx4CRvMwrsUUK5dRngPXhoSi2p69WsGK2U8HGdH+d6BEilCGAMPVJJw73vCQhE/yRE7SyDNFkNxyogmqSZQX7Q7c9MjHjx+NW3Wj6RNhlgADrlks+wPpm/YzDKRg7ImUwrFrH7WZAfU9YFTDLfsszeGbG6NlIQIERgK4WCOKkheMJnbSZn54J8DCjzO7FQBudFyNflogo+gtqckdbu9ZJ+383KlQvnz5Mgq0vwiWzZflS+1abfncu8yxe0XrZULfvn2z6E4jdku0YnH0IgdLXtojrjJaYiaPU6fxJClmtUUzWkUSCFUlojcnBb56qgMbelHl5eVlVpkrORaStYwkDgEIQAACSwToiZbIrAqv08Xqe4x5rAPz4cMHo4UY91UbU1sVzXJmINO5XIuc1BoLJeLkIBAYf02ze/fu3TSwpxDcgCTa7L5Bo9dLYickAgGXgHFhTrUv9xsQvCVb40KvWxauDyHA2lBW7HX27CryaddQsqq7cOK0/4WBk13TBBiu7ldftT3a/qLVmcJJGnmmCAqbn75o6n0VUCsjX7584WBPVkUw4MqHl74pH1ul3MraR1VmQH232KRxpawqzVrKRZwzE8DFOkr7jCZ2kq+zpe17Z9pOlTG7tQSwyymU/s+detMTS9rtLPzAfZ+dkay8ON0r2uiEadqxwk93GreJGweuyU2xY+Ops2i1HY1OblHhBPXCDK0NaF+XOAxVQ//qtRna+KWTALyoMkyPuxCAAAQgsJ8APdF+hnW6WPvLVXMKt2/fPlC89+/fG3M/1tGN5q4p4NyHGZZAUWuWyBCem4COZBtnJCSJvbLnFjtf+rgB+9l236DZK0K039lPO5BCNPcDe72A2Nw6JwF1Rsb9AVmnx72tdeofnzx5ck6NNFdq1oayqqzOnj3azWVlQuKpCND+pyJJOichwHB1p6Lr7NF2Fqrmx0/SyDNFUNIItVHk1atXbo7yCbWxhNeRuExyXDPgykF1SJO+KR9bpdzK2kdVZkB9j9qkfPJonCECX+EzgiLa4QRwsQ5UAaOJnfCr6kN3luU8jzO7NavrLqdQ+j93qtNoJ1ypqvAM3mylInAnge4VbXTC6qzjRqmMw/udpjJ93LjvZ/pg/SF11gujPdSPd7OEWht4+/atNntp3/9ff/2lfz99+qTPnNapr83F5EEIQAACEKiWAD3RTtXQZU8B5n6n3Y8fP6aZlgnRG+nspTt2C4jFzdY+lTLcvFyoNR4QfpYkYF/8/vbtm4ZpJWU7JC/cgJ3Y+27Q6PV2mgePQ2CJgLd7eCla1nOn19fXbr587NSlUfk1a0NZFVRnz24Z3GXFQuKpCND+pyJJOichwHB1j6I73vCwB0vWZ7tv5JkiyGo/XuL6oqk3HlSl1mS+tud6MfmZnAADruRIxwTpm0YUmS6aWPuoygyo71FT9DqjQHxOQwXgcKseArhYB+qC0cR++HVOXO8vV/cpMLs1q+L+plD6P3cqRdrHG7Naby6QlbnmVLZN4O4V7b2MPEDp2A8BLQlmVJA+9ih3cymRfOFG8fIJkCnlastVrWCZFEGyEIAABCAAAQj0ROBsnoz9O4E9adkty+fPn92fgevDWVkE0JgrUIRMt85WazJhJNnNBFbNhdqr/GZ5eLBpAt03aPYqYOl0suraIsAhvV7WUpN4uwT0ZVGj0eabHve21nHutBVzYm0oq6aq7dmrFSyrOrpMnPa/S7VSKAjUSYC+o7xeum/kmSIoY1R6R7kOl3q0dUxLY0M2mhdQAQOurJDpm7LiVeJNrH3UYwbUd4tBev1R4JGqThQH5OTWaQngYh2uent7Ylk6yVociwDlFxzr6UCzwifx8xDobwrlFOdOz+bwWfqD81TajkvavaLtTlid3ob9NOwhn9/p9R2B1daLagXTgLPjdnJt0aCxlhjxIQABCEAgLYFqe6JqPZm0/MfUjJ78gd8jHUXVRY7RUENjMUvx7d9udcHuvD5brdmJi8eTE2hi70XyUreeIG7AURqk1zuKPPmegYDxnOfr169z0Li5uXH9QHWOvU6J56B3bJoNtcyzoIwjSj17yNpQtUOVagWr1kmbNb9KAmn/K1EEYkAgFYFqW0K8u1QqXpVO3418Q45otRPjUXPS4VIJ7+1iV4gdfjQLIoQJ2FFbzCycV467lQ+46JtyKN1Ns4m1j3rMgPruGs/s9adPn2bDZwPt7c/s4wRCICsBXKyseI2JN9TqWtw8d3nFSGBntGrnh3eWi8crIXDI7FZnUyinOHdqaR8rsekkYuDgJsFYfyLdK9ruhNXpbdilspc0lVl2fBq/2npRrWCpjIp0IAABCEAAAhDomMDZPBmjt5x7mtWYvlHaVfZp3/18uG1YBPC2sKxCsTmyRbDNifMgBKIEVm1rKD8pEZWfCFUR6L5Bo9eryt4QpjMCxvXUDx8+5Fju9Y6zGoXpTAWNFsfunNhXYUqisEtlL2lC+avt2asVLCH88yRlbHJp/89jEpQUAjkI5JgUzSFnf2n23cgzRZDbYnW85+LiYrr2IbviS6e54Y/p24ch9qHNmHiBC7tU9pKmEpu+KRXJQDr1r31UZQb2WmCvWQHtJL9ll8peUk/IVQ/SVXn0+FkPAVysSnTBaGKnIpgf3gmQxysk0NkUCudOK7QxRIIABP4m8O3bNyOIOr0Nu1SrRrBGJuFodtnC6XDXTsA+FWJPk5gQgAAEIAABCEAAAjkIaN+DJdnc3zs1npZM/qat79+/T7d9LAFJnvtSRkvhFjc7t6aWZCMcAscSsFdPVXlV/GOlJXcIHEWAXu8o8uR7EgLaC2j8DMW7d+/SMlHtdtcX5DQ+efIkbRaklo+Aq7twLnWudNilKr82FOZ57F3L4O5YCcndToD2386KmBCAwGYC9g53cxY8OEug40aeKYJZjScMfPv27aNHj2YT1GuDcryNaDYvAhlw5bMB+qZ8bN2UK1/7qMoMqO+u5cxe22dm7IY3mxGBEMhHABcrH9tVKTOaWIWLyBA4CYHOplBOce5UOitsnVdXVw///1/5xexqV+bY65nWDvtWtKYUjdusRbVOFPbRZvktnnUSS1JBOi5aEj4kAgEIQAACEIAABDYQqNbFyjTGNG6Otx/O3MBcjxhL9/Tp023pLz1lH4gphcNto6rlWxfp4WRcYdxro125j3DdKIFVL9W2bz5olAZi7yHQd4NGr7fHNngWAhYCxlf5Jj93en197YpnFMN9hOujCLA2lJt8tT177oKTfmECxoaX9r+wXsgOAj0RoEc7UJu9NvJMEWQ1qsvLyxcvXixlodUWo10tpUC4kQADLiOobdHom7ZxW/tU5Wsf9ZgB9d1iWvbVsXo0aykXcc5DABerHl0zmtivi2pbWvbY7FfumVMwDnWbmCf/z5kVma/s0v3Yhawa6uQTiZQh0BYB+xfnVa46txqv8oHUYpQ8IV8nsbZMFGkPJKCXA6nK6E/LD/Lp3X8VOAiW+xzIgcUnawhAAAIQOJwAPdHhKsgtwP379+XMW9wJGUM+N94igFBI2rRARofKkmwHQ9C5AAAgAElEQVQTIwsjSUt5iQOBhgjYX4alQq2q+A1ByCEqbkAOqgemucr46fUO1BRZt0tAL2a1uNaqjJ8+fdLbXFOV9P37925Sr169cn9yXTMB1oZq1g6yQcBOgPbfzoqYEEhF4GzD1SYGaKmUW1s6vTbyTBHkszTZzIcPH8LpK8LNzY1ihqNxdycBBlw7AYYfp28K80l1t/K1j3rMgPoeNTn5z9E4Y4RVhjc+xQUEshLAxcqKd23ijCbWEiM+BGYJ9De71dMUylnOnVoWtmfNd1ug239cXFxsS4SnIHBmAm4linJYdcIzmtohEVaVd7+EHRDbD4EUWiGgF7BpLuzz5896x5hqSuHK0gol5IQABCAAgXwE6Inysa05ZX1E1PIuMfknmc6dGhe6Hj9+nByj/cWuylo7+OvfxM/wJ7mRkGATBFYtga/af9BE8VMJiRuQimS16dDrVasaBOuJgF7l6319dLZ0cr9TnTvVZmX3zSMPHjy4devWbKYEVkhg1fRvB67+qvJWqC9EgkCAAO1/AA63ILCfAMPVDtyA/WZwYApdNvJMEeSwKDVWGpEZ2cquGL7l0IKb5qoBSAct7aryuqC2XXdAbFvBCz9V+dpHPWawyv7rEXuzOa0q75CLsXsaIq8yvM2l4EEIGAngYhlBlYy2qklhm01J1ZBXzQROMrvVzRTKWc6dlqwz3vZQPM6S8MmrGwIbhoJNl32V07m/pPW8W2t/WUihVwL6xIFeaanjpmdrDXpVKOWCAAQg0BwBeqLmVJZWYE36WM6d6qRWptdvywuylCjHmc/+vC+GPxZbIk5/BFZZfn8Vf6dCcQN2Amzo8f6Mf1Xdb0hTiNo0AeN6qmYCtcCc5IDo69evXWIvX750f3JdOYH+WuYw8MJrQ2FhuAuBtARo/9PyJDUIDAQYro6WwNhnRHHIRZeNfH+O6OHVRPsnHz16ZAer9wfplaBq6A6x6pNkaldHH0AKD7gOr3R9aC1ailWcy9v8KvGihd0ToXzZ90i7/9kN9X0Vono0u58VKbROABerTg2ualLqLIInFe2eB4SfCQmcbXarmymUfyc0gpqTKtn8eS7svXv3aiaDbBCok0AHTtiqZqeD8tZpSEjVHAF9jkCHN3777TetQOiwx/6qoVeyDX/NoUBgCEAAAhA4hAA90SHYK8z0/v37lrG8NsdnEt6bWJjNRW+5kpyzt/YE/vjxY8/jFT7L68AqVAoiFSCwyvL3j7wKlKhAFrgBBSDXlgW9Xm0aQZ4uCdy9e1efrLEUzfLml2g62nbj+tKaGEz1GdVo1kRIQqADt4S1oSSWQCIdEKD970CJFKEeAgxX69EFkgwEumzkmSJIa97aSXxxcbHWvdcbOa+urtJKQmougbUacZ+t5JoBVyWKOFAM1j6M8KnvUVAdIIqWkQj9EcDFqlanjCaqVQ2C1UPgtLNb3Uyh8L3T9LVJHzxxE9U0ivuTawhAwEJA77GzROsmTmGnU7ttukFHQfogoA1h19fX2/aWaUpRx0L07/CnWWZdeN9GuLy8VPp9sKIUEIAABCCQgwA9UQ6qraepryTpRRjhUmg5KtVHmbyMLN879b7j5KVQ5qdGFqvW+MtINeYi8XTIQa7gGMIFBM5DgIG/Xde4AXZWJ49Jr3dyA6D4ewjoi6MW/1Zzg/s9N2+C8dWrV3sk59nyBFgbKs+cHCGQjwDtfz62pHwSAgxXA4pm3iMAp8ytkzfyTBGEzUz7ifXlUi+ONnW4Lwny7o4/NYjTrH6Od26OWZz5ggFXVu3TN2XFOyZeOed6xKO+jzazdLFqv249ml0qDuFnIICL1Y2W1aSwzaYbbVKQKAFmt4SojykUzp1GrX11BG+WxDv6sjo5HoDAKQmsGtd1QOhsQ/0OVEYRUhHQS5h0ItSy88zNUSsNjx8/1psdWG9wsXANAQhAAAIbCNATbYB2kkf0WSS5HFEv5f3798+fP0/LRJNu0ResaouGvhKfNt8htVVjExWf70fl0AJpQqAwgVUVv7BsWbPDDciKt4nEVxk/vV4TOkXIOgnIY9RGimiNkw+slnmne+mdO3327FmdTJBqiQBrQ0tkCIdAiwRo/1vUGjJXQoDhaiWKQIwAgf4a+eiAxaXBFIFLw7uefSf4mzdvtJKi3R3epkrv2eGnzqxqlWT2FoE7CTDg2gmQx5sjsKptb650YYGp72E+untm84jCIUKFBHCxKlSKK9KqJoXRhIuO644JMLs1KrePKZR/j+Xp+0LzEX/9/7+vX79mLay7PVQ7QbPmReIQ6JXAKiesVwiUCwJ9E1B3LF9KnxGLHucYOGh3mt75oY+Kqz+XPzosS/SNiNJBAAIQgEBWAvREWfH2kbjlg6LevvYkBbd8lClHvoPwZ1uGTKIyEoFAhQRqfklqDbhwA2rQQg0y0OvVoAVkOAkBi4srFDu9XL3x3V1Z0HtkeDNscwbmarA54REYAhCYEqD9nzIhBAJhAgxXw3y4WxWBzhp5pgiSWJdel6nXjntJffz4cXh9p3bYe7dmf2rjZfLXfc5mdMJABlwnVHp/RWbtw6hT6rsRFNEg0AQBXKz61cRoon4dIWFJAsxuTWl3MIVylnOnU+XlC3HPnd65cydfRqQMgY4JnM0JO1t5OzZdimYhoJdBaDCsr5UaT5zq06Zaivj58+fV1RUfOLUQJg4EIAABCIQJ0BOF+XB3JCDHI3r0VC/n1hsxxkf2X8jn+fDhQzgdvYwjn1PEem0YPnchAIHWCeAGtK7BtPLT66XlSWoQCBAwfndUnrD84UA64Vue9y63ORyfuxUSONtaydnKW6HJIVJuArT/uQmTfk8EGK72pM2TlKWzRp4pgp12qwNOWrbwVjf0bnG9WFyvIx8Sv3v3rvHoqd5JlHblZWfpunn8bAOQs5W3G0OlIEkInM3+N5R31SP4CUnMkkQ2EMDF2gDtkEdoJQ7BTqYVEmB2a0kpHUyhcO50Sbkbw3U+231Sh2rcn1xDAAJGAjhhRlBEg0BzBHR29L///a+33rBUCp04/eOPP/SlgnEpYikm4RCAAAQgAAEjAXoiIyiiDQQuLy/v3bsXpvHixYtwhFV3vb3y02clj8x4Gp4qRBtBUiVFOhCAAARqI4AbUJtGDpeHXu9wFSDAeQjou6Oa6LOUd/MnT7WYrZfCjFmogjOjONJo6IK1oYaUhagQsBCg/bdQIg4ERIDhKmbQIoHOGnmmCHYaoT7e4o7IlJrWMvTpDu8dmnpBuXFs+PTp0z2vJdpZnF4fZ8DVq2YpFwSmBKjvUyaEQKBFArhYrWiN0UQrmkLOrASY3Qrg7WAKhXOnAf1uuaXXdLmP8b1TlwbXEIDAEgGG+ktkCO+JgPZ+aVHB+LH4Bw8eDCdO9c7LniBQFghAAAIQOJAAPdGB8JvOWl9oDw/ttXNCr8lIUka9wPv6+jqQlGarjV+MDySS8Jber5kwNZKCAAQSElj1nuaE+VabFG5AtappSDB6vYaUhah1EjC+ynfzuVPvQeMkZJ2skOo8BFgbOo+uz1xS2v8za5+yWwgwXLVQIk61BE7byDNFELVJ7ffQpzu0s3YaU+sp4TWX4RFB1tHT6eOEQMBOgAGXnVVDMVn7aEhZJUXdUN9XPYLhldQmeQUI4GIF4DR0i9FEQ8pCVCMBZrcsoFqfQuHcqUXLK+J4G0Cj30VZkTRRIXAmAh28/GPVaLOD8p7JPCnrFgJv377VZ069N1zOJqTq8P79ex264MTpLB8CIQABCEBgGwF6om3ceEoEtDHi48ePYY9dc0P7X7ytabhHjx4FmEsGzTnMbtQIPLX21qo1trWJEx8CEChGYNV6VbiJKyZzvoxwA/KxbT1ler3WNYj8bRHQ10cte4v1VhdNDG4omnfu1Lh8uyEjHslKoAO3hLWhrBZC4i0SoP1vUWvIXIwAw9ViqMkoE4GeGnmmCBIaiYZj4WGdNoRYstOCiNpJS0ziGAkw4DKCIlrNBFj7MGqH+h4F1QGiaBmJ0BkBXKyaFcpoombtIFtuAsxuGQm3PoXCuVOjoq3RvHOnnJmxgiMeBP4vgVVO2KoJhf+bD78gAIESBC4vL1+8eGHJSe9r0N6yJ0+eWCITBwIQgAAEIGAkQE9kBEW0JQIa2n/58iWwS15DEr1acs/RU735Wy/pWBJgCNeEg74eH46z/+6qNbZVO6r3y0YKEIBAJgKrJmEyyZAvWdyAfGw7SJlerwMlUoS2CBjPgnonSC1l1Adz3GWCx48f535di0Uq4mwgsMotcZW+IS8egQAEihGg/S+GmozaIsBwtS19Ie0SgW4aeaYIllS8NvzNmzfRw6Ja6Xj9+rUlZe0z0Ss7LTGJYyHAgMtCiTg9EVhl8z0VXGVZVfZzTrCAqDOb7744uFiVq5jRROUKQrx8BJjdWsW26SkUzp2u0nUksmY6XBc8sCc1khC3IXB6AqucsDppua1BVEKaiygiIrRL4Pnz59fX1xb55VHpxAV7wiysiAMBCEAAAnYC9ER2VsQMEIi+VUrfdb+4uNh29FS75PVsIHeNj/74448Ch04lQ1gST8hVox7vWX5CAAJZCeiFPvb0O56UwA2wm8E5Y9LrnVPvlPpAAsb11A8fPqz1q72jqsaMDkRB1ksEWBtaIkM4BJomYGyWaf+b1jLCryXAcHUtMeJXS6CbRp4pgiQ29vHjR7VvlqS0O1kvJbfEfPTokSUacSwEGHBZKBGncgKsfRgVRH2PguoAUbSMROiGAC5W/apkNFG/jpAwBwFmt9ZSbXoKhXOna9Udiu997NQ4PxJKkXsQOCuBVU5Ynd/YWSVVx1s8z2rClPt/COjLpd6uryU0cqeir71cepZwCEAAAhCAwBIBeqIlMoSvJaDJsuhCpiLIsdchUnvi2k+vlJ8+fRp4ZPggfPTgayCFVbdWjU2iTFZlTWQIQCAhgVXVc1XFTyhk7qRwA3IT7iD9Vca/qlp1AIciQCAHAb1vTl8itaRsnFEcktI7Yd3lOVXthw8fWnIhToUEWBuqUCmIBIH9BGj/9zMkhc4IMFztTKEnL043jTxTBDstWad3vnz5smospnGc5cyPJmR0SHWneDw+EGDAhSV0QGDVJO2qtr0DOG4RqO8ujdnrVYhmUyAQAgUI4GIVgJwki1U9zqq+LIl4JAKBHASY3dpAtekpFM6dbtD44iP6vIl7b1Uv4j7INQQgsKr61OmErfryD+NYbL5LApr919upLUXj0KmFEnFqI/Cb82d8b2ttRUAeCFRFwKlSv6WqU/REVam4aWE+ffrkbnyX67K0GUKjAB0i1YdJo6dPdeJUJqqBj5vylNLr168LfxB+1Vhs1dt2pqUjBAL7CeToPvZLVUMKq6ZKunx3Hm5ADXZYvwz0evXoiPa8Hl3kluTVq1eWLMJOspeCF9n4tmAvEX5WQmBVy7zK4SlWQNaGiqEmo7YI0P63pS+kHQnkcFMZro54ueiGQB+N/CpHlIlxz3q1YiLnXCsjXnj4p3bceqO5pfjX19daplm6e7bwPX3TKjtnwHU202qlvKsss8u1D6OmqO9RUB0gipaRCK0TwMUqrMFiXhajicKaJbscBJjd2ky13SkUzp1uVvrMg+4LlXWbg2QzjAiCgI3AqmH/qlV8W/4JYq1yDVeNYxMIRxIQyE9AZy00+2/J58GDB3zp1AKKOBCAAAQgsIoAPdEqXEQOE3jx4sUYQR9okuuiRc3Al5r0UiqdPtWstN7tfXV1JWvUlggdH9W/elazb9p+cfv2bTlLgbGMxkR6O7gij1mXuVi1NSQgfxlpyQUCEFgisGrvRX+TErgBS4ZBuEeAXs8Dwk8IFCCgemfpd9SR2XcVezuVOXdaQI/5smBtKB9bUobAsQRo/4/lT+71EGC4Wo8ukCQhgT4aeaYI9piE1jt0iHRDCvpCjnEEpzUXvc1zQxY84hJgwOXS4LpRAidf+7BrjfoeZWWZohwTWbUTeHyKCwjsJICLtRNgyccZTZSkTV6HE2B2a48K2p1C4dzpHr3/n2c1u+GNalb57v8nLX5A4PQE7t69a2dQ57hu1Q7sVU6nnQwxIXAUge/fv2ve35K7Xsv0/v17S0ziQAACEIAABOwE6InsrIgZJaD5snGwL9dl2NSuLRQK17lQvUEjkILeTqUXlckvevTokV5NpX91hFXHTXUwNfCUVrnkIOmc6lHDBPtsxkgmUBxuQQAChxBYVT07e3cebsAhJtdupvR67eoOydslYNxV7J0mXSqv3HJ3Kl5vh9m23XkpfcILE2BtqDBwsoNASQK0/yVpk1edBBiu1qkXpEpCoI9GnimCJMawNhG9rNNy8kfjPqOZrRXgVPEZcJ1K3b0W9sxrH6t0Sn2P4tIUopb+o9GGCKsMz5gm0SCQlQAuVla8s4kzmpjFQmB/BJjd2q9T49i2tnVSzp3uV/3/pOB97FShq3z3ZHKQEAR6IWB3wtxtJfWU3n4a1l7SekqHJBAIEzAeOlUiOlPBVrAwTO5CAAIQgMAGAvREG6DxyBIBHRwdb+nadV10LlRfYdLp08C3T8dnLRc6xfrx40dN0ukl35b4meKED9O6mdpHPe5TXEMAAgUI2JfAta/LbdkKyJY7C9yA3IQ7S59erzOFUpwmCBjXUz98+GD5mo237GpMvAlQpxXSvmLC2tBpjYSCN0rA2ETT/jeqX8S2EGC4aqFEnEYJ9NHIM0VwlPkZ31QuJ0EnKI4Sspt8GXB1o8rTFuTMax9rlU59jxKzd/12w4tmSoRDCJxzVwMuVmFjszcp5zTIwuogu3wEmN3az7bRKRTOne5X/f+k4PXQlndxJcubhCDQIwF7z1SnE2YfbdrdzR71TJk6JKCPDIQ/4TWWWSc0Hj58OP7kAgIQgAAEIJCEAD1REowkMhCQObmO/ez5Up0+VTSNSt68ebPNt9eyn55VCjrFWoN3ZC+F9nlbDgNgThCAQGEC+mCyPcfZls3+eG0xcQNq00j98tDr1a8jJOyPgN53YOx9vDOlUxR6Y4v7TlgtzNXgTk/lJGQVAdaGVuEiMgQaIkD735CyEDUHAYarOaiSZj0E+mjkmSI4yqK0yPL69WtL7i9evNAw0BKTOEsEGHAtkSG8CQJnXvvYoCDqexTaqq4/mhoRaiZQ59vrchPDxcpN2Et/VZPCNhuPHj9bIcDsVhJNNTqFwrnTJNr/OxG9VctNi3OnLg2uIbCBgN0JM55w2yDDnkfc7enhdOwlDafDXQhUQsD9JlhYJOPiQTgR7kIAAhCAAAQ8AvREHhB+7iHgvmFKp0Pv3r27lJpmhZ4/f66Do3/99Ze+gKoHX758KVdfkwO///77+JSuFaJwvb1MvpBiKr5WSfWsUhijHXtxcXFhF8A+8LGnSUwIQGAnAfcETjSpziYlcAOiGieCR4BezwPCTwiUIWBsrqPnTr0IxjcElykjuWwmYHdOWBvaDJkHIXAUAdr/o8iTbw0EjPYvUVk/rUFfyLCBgNHIPR9+mpEXoaSTzxTBVB3FQi4vL40DAfsxqmLCt5WRkbMKxYCrLc2eRNozr31sUDH1PQrNjkhJcUgsyrPmCHV+2agAMVysApDHLBhNjCi46JiAceAvAsxuhc3ASNKbIZmm6UXIOoXyn2n2hGwgoK2l3lPakOqF8BMCEFhFQG9bscfXuK6eXdoSW/LY35HDK9jtiiZm/QTevn1rPHugzxoETm7UXFJ1+uMMu46O6JRIzdIiGwQgAIGzEaAnOpvGc5fXfcOUfZpYYxn9PXnyJLd4mdLX2ErLbMa1Wx2dVWEzSUKyEIDANgLG+jsk3tOkBG7ANoM5+VP0eic3AIp/FAE5kHobS3QWURE0ERfoqkqupx7F6oT5rhpfsDZ0QguhyE0ToP1vWn0Iv4cAw9U99Hi2FQIdNPJMERxrbHqbp8aJ0a1W2qqhExRXV1fHSttu7gy42tUdkovAadc+tmmf+h7lpo2LlinKIR1NVK5CGs2dCCUJRB2MksIUzgsXqxhwRhPFUJPRUQSY3UpIvsUpFL53msYAvLVtJSp/NE3SpAKBExOwH7vXXueqOEV3zIzS6ujdeM0FBDogMO0QlwplfF3H0uMHhuv8iYQf/l68eHGgJGQNAQhAAAJTAvREUyaEbCbgvWHqVK+Xso/FxvdxbObMgxCAQHIC9r0XnU1K4AYkt6WTJEivdxJFU8zaCLx8+dIiUqBtv7m5cTcMqVPTxg5LmsSpn4C9ZWZtqH5tIiEEPAK0/x4Qfp6EQMCl8Qho/dELaeUn66etaCqrnB008nZHlInx5LakAZ3ORViSvb6+/vr1qyUmcWYJ2O2cAdcsQAIPJHDatY/NzKnvUXT2ZbLamsRo0YjgEjjt904FARfLtYTc1/ZWl9FEbl2Qfg4CzG6lpdrcFArnThMYgF6m634CZUjR/iGUBBKQBAQ6JWB3wuznPMugsk9z2MtYRnJygcAeAt+/fzeOiPSZUN4Btgc1z0IAAhCAwCwBeqJZLARuJuCN9G/fvr05qeYetH+s1T72aQ4CAkOgUQLemflwKXqalMANCOuauwEC9HoBONyCQD4Cz58/tyQun1xrcLMxvRXunjq12fKeKtCuTdaGTmUYFLYPArT/feiRUqwiwHB1FS4iN02gg0aeKYJjLfDhw4fGscCDBw+OFbXp3I2QVUYGXE0ruj/hT7v2sUeV1PcoPTsi45bIaI5EOIRAbT1aYQi4WMWAM5oohpqMyhNgdis58+amUDh3msAGvLXtIUWO0yQgSxKnJzB8RdqCoba9zsb3G+nonXx6SwGJA4EmCHhnMwIyF14GcD99EJCKWxCAAAQg0DoBeqLWNVib/J5Xf7a3YBpf76pFmqWTAAcqVCJpqHX37l37zP6B0pI1BNISsPeGnU1K2AvOgDStyfWRGr1eH3qkFM0RMO7rml2D0wq3uyhw584dZtqbM4CAwKwNBeBwCwIdEKD970CJFGEVAYarq3ARuXUCHTTyTBEca4Rv377V+C4qg3aAMPkfpbQUgQHXEhnCKydg96k6W/vYoxfqe5SeVpMt/Y7S8XYORFM+bYQ63+XNsWFcrGJVktFEMdRkVJiA3RNjM4ZdNW1NoXDu1K7ZxZjTNW8NXRZjcwMCEFhDwNikultM1iSfK65RHmPpcklJuhBITcBo+cr26dOnqTMPpXe2UyIhFtyDAAQg0DUBeqKu1XtA4bzlh7O9yeLVq1dG6O/fvzfGLBZNwqtB0JlYTX1eXl4Wy5eMIFADAXuVtFfzGsoVlQE3IIqICAEC9upgr2KB7NLeotdLy5PUShIwTo+/fv16KpW3MGdMapoOIdUSMOrU7gCUKalRHmPpyshMLhAoT8BYBWj/y6uGHDMRMPYOyp3100wqINmSBDpo5JkiKGkws3l9/PhxNtwL1OT/zc2NF8hPIwFjVbV3YcZ8d0YzymMs3U5heLw8AfvErL0lL1+K8jkaa4SxfhWT3yiPsXRhsV++fBmOMNzVzoEK38VskbxwnApPT0hxJ//e6WADuFhl6oK9D7L3a2UkVy4sOBZD3WJGxq5ZRWN2y65foydTyTw5507tmp2PqSmMqUdycXExH5tQCEBgJQFtEbYMRbQFXC84X5l2ruhfv341bkm3u5i5ZCVdCCQlYH+zV+E3mkx76qTlJrEzEvAmEy1d1RkxUWYImAmkqlP0RGbkRNxCwG5gW1Kv7xm9Adfos9lfa1eslO45BFzBYtjLZ5Sq+ygveb4cP336ZJyRkAfb2alseyttbNxSqYlWKBXJrOnQ62XFG02c9jyKqNcIqnr37t2Llk5dmzo4L5rr7+mWcWnWS4SfNRNgbahm7SAbBHYSoP3fCZDHixFI5aYyXC2mMjKqgUAHjTxTBIcbkj499+bNG4sY2tDstdWWp5qO45V38y4FBlxNm8E5hT/z2sdOjVPfowCfP39ubE7tR26imXYcocLvndpHZB3rRUXDxQrrN5WXxWgizJm77RKwt6VsxrBrua0pFM6d2jU7H3P22NidO3fmYxMKAQisJzBby6bJ1LPX2fgaEr0q6datW9OCEAKBRgno7Ldxf7MKWNj42ebbqFGtFdsyD5jp47cVzpqtpUd8CEwJNFen6ImmSiRkDwFvWllJnXAlyfh6V5GZ4toDf+ez3jvOeTXYTp5rH2+u+1hbwMrjX19fGyU0TrYYUzs8Gm7A4SroQAB6PU+JtOceEH5mImA8L+p1cPL33HnIx48fF55szESDZD0CRneFtSGPGz8h0AQB2v8m1FSnkM25qQxX6zQkpMpKoINGnimCrBZiSVxHgDTQs8QsvKd5VqTm+qahFAy4ZrVJYLUEvKmhgJxG2w6k0N8tI5MzT7AYEZ1wt8CG6mDpFjcku+cRfat2z+M9PduWiyXyFnOqcC8oo4meag1lGQgwu5XPEhqaQuHc6S4zePv27exRFssbmndlzMMQOBMBY5NqPO1ZgJxxEG4crxYQmCwgkISAu9krnKBlQBhOYdVdnYKwy7YqZSLXRqDk4U9vzqKwVddGHnl6JdBcnbK39oXrLD1RN3VENvb169duimMpyMOHD43zG/UMx1Su169fu6WrYd+JK0/31811Hz1pRNP9xjVvdYXGyZZW+OAGtKKpmuWk1/O0Q3vuAeFnJgLa6WJJ2XvRifexU2baLQxbjGN0V+oZjLA21KKZIfNRBGj/jyLfQb7NuakMVzuwOoqwlkAHjTxTBGuVniO+xn2W5TydJLm6usohgD3N5vqmoWgMuOwqJubhBM689pEEPvU9irE5RPZRRrTsySOU7BaNwhsXT42ptR6tIRdLqEuaU8K9oIwmWq8myD8lYO93LIO4afqbQzrYk9nQFArnTjcb6r9kqUuL2XxMYztWnoTAhIBeVe7tG55E+TtAk4maZZi9VTJQO9Fnj6N7MqhEvILdY8LP1gl4Q69AcQp/FZy5g4AuOrtlGbTYh0BhOF46Jac5woJxFwIJCTRXp+iJEmtfGNMAACAASURBVGqfpERg1l23DEw6o2fcw21/zXBuPhoVuq8sled5//793JmSvkugue7DFb71a3tN7G9SAjegdeutRH56PVcRtOcuDa6zEjDu6xrPmnp7DfH3smrn2MRZGzqWP7lDIDcB2v/chHtNvzk3leFqr6ZIucIEOmjkmSIIq7jAXeNwQJJo9+ax7wxtrm8a1GckzGa8AtZOFlECZ177iMKxRKC+RykZEWmr2M3NTTS1AhEs+5MLiDGbhaVbnH0wU6AOerB31GVrtHY9criLJRks5uTt4XQLu+raS2fnXlBGE6vgE7l+AsxuZdVRK1MonDvdbgZPnz71upkxrcInasZ8uYBArwQuLy8t1WrcenIgB8tOdJVFJTpQSLKGQA4CS31ijrxWpcncwSpcTUe29BT2IVAYhTeFZ8k6nCB3IVAhAYthV1Wn6IkqtKLWRZrWAn2+5tjtC+WR3r171zLDpZ7x06dP5cWb5ui9IMwi/DQRQvYQmFacaWpVdR9T8TaHHNs+6BCOcVZE3zE2vjRxM4ryD+IGlGfeZY70eq5az9yeuxy4LkDg5cuXllzGiXevv8Pfs9BrNw5rQ+3qDskhECVA+x9FRIRZAs25qQxXZ/VIYPcEOmjkmSKowUo1h/ngwQOLJNrDaYmWKU5zfdPIgQHXiIKLMAHWPsJ8mrhLfY+qqSFEqpLeprVo6UpGsHSLJUdJ3mRySRTV5tWKiyWAFnOqc+MBo4lq7R/BthEo2W6vkrCP0wGtTKFw7nSVcf5v5KurqyVL1fsV9EKI/43KFQQgkIKA5f0feruV3k+TIreNaSh37USPPvzmzZtoHCJAoDkCltcLDYUq7INaWo/maCPwLAHLB+fdD6DNJmIM/PLlixuTD6m5NLjuhkBzdYqeqBvbq6cgs0Z17PaFQ+Boi/8sCk+YFy9eeCHlf+rcnTci4xxCeS00130kRHTs0MM7dB0oV5crrJZmamDCgDRgG9wSAXq90QzO3J6PELgoQ0A7MPROhGheasCHF514HRn+XhRd6xEsLhZrQ61rGfnPSYD2/5x631/q5txUhqv7lU4KLRLoo5FniqAG2zNur9LxmwNftNdc3+RqlgGXS4PrJQIWO1l6dn/4ydc+9gMcU7Do8eQTLJZOR6cGtB49Uj3kYnw93yG5RzO1dIvRRBJG8CaTE6bcdFIWa1cBj3WxJIDFnKrdC8poouk6gvAeAWa3PCBpf7YyhcK50y16v7m5CYxnLO9X2JIrz0Dg3AR0pMeyg+TYcUKgZRi1p1I8fPhw/MkFBLohcPv2bWNZSr5zS9vRku8qdl+SZPenjXCItoeA0QdL8oYCd87CmO+eovEsBA4hYLTteuoUPdEhdtJ3prO1QJ7M2fx5vVrLshIpMpotOdYkvBGZ3gnHe8HKa2S24kzFqKf7mMq2OeTA9Xi929g7dL1UCtWLLt+ZghuwpHHC1xKg1xuJnbk9HyFwUYyA58Ut5auuVg6nO9f3+PFj/L0lXN2EszbUjSopCASmBGj/p0wIiRJozk1luBrVKRF6JdBBI88UQQ3GqQ24xtM12i121ApFc32Tq1kGXC4NrpcIsPaxRKatcOp7VF/aA6DJxmi0Y9/FrJ2QxgXBaEEyRbCsQrp7LzOJMSRb+bdhs5Y9nHgTLpaK0LSXxWgibITcbYsAs1u59dXEFArnTlebgfy28OdNLO9XWJ0rD0AAAv/619u3b6MvPlfLm2T36gbeepVR9NSr/GCVYkPiPAKB+gkYh3mFCxKtlRvkcTe32f3pDRnxyFoCDx48sDzifarU8sg0jptItG+aPk4IBJog0Fydoidqwq7aEnJp7K/3mGrZ6ahxxyEMVV6dVYtmbXlVUDSRzRG8ZTa9H+Tq6mpzajy4mUBz3cfmks4+eFQtMOYr7fRaL3ADZg2SwG0E6PUGbidvz7cZD09tJvDkyRPLy93kh3sbjo0LsZsF48FKCLA2VIkiEAMCyQnQ/idHeoYEm3NTGa6ewSwp4yyBPhp5pghmlVs48PLy0tiWao70kG/QNdc3eRpkwOUB4ecsAeMaxOyzewKN+Xa89rGH3vRZ6vv/Y+/uz6VEFn5hn9nXDkANQXcEagjjRKCGMBqBGoIawYwhjEYwGoKuCPYYgprBnN8Z3peHBxqo7gYa6Hv9sS6aj6Lqrg8KuqrpmrTW5CcMRp9S5hFlZjO2DlzsY98Ahm4EmuMbu1tnXTM6jm6xd5a0HibPmurNBb7+LlZIt97LcjexuXohwn0ChXdkfYfPtH5PswM28QjFvNPjSnJGMf7yyy/Dx8xatS7YFxxOta3TCsjoPs+8Zmf01q785qrvLKetL/kpoz///PO0wB0VAfVi5cUgv9BTfgVc5pcm86VC/RNfhXehJcjN39wabZFKArTPVAKFhTBPAM88Y4pWs0XymyNnejp8tQKbq1OFEa7AXYnqgtds0OqVFiqBgf5DriZp/5cpSCvJjsxVG/2KKMUpz8IuEuFMA27dCc73NZJaM5zFha3xXrtkuQHJw8Nhosm3pnre3NyMBpubl5J3F4+Gs84dCgteFfllWu9N3JBq0PrKs6teZAqr1V7b876yYf18AoXjCJuXvDyKLPn5/PniLOQlBXw3VKLtyl6iZJ+1CWj/15Yj64/P5rqphRGu5N2urr8EiuFRAvto5D0iOCrTZ9q58Klm+sOtrwlmik8r2MKmfs2PUNxwtfLUx66A7z66Jhtdo76PZlxJc13YyRk917E75Iv4TTz8GR1Ht0wqMj24HjiaL0kHxn7UGbFMxOrTXXxh5V2s+Oygl+Vuoirn11a5Ll67J49AYWWszuvp1mn+hb2LC35Pat7pETmb1n900mmCGx2IecQpT9p1+da5OQPnpCg76BSB68zoe/fujXZ2c++3/DtFc8bRe87EPPE/JbOPOWb5gnFM7Gbfd/nkFzaAq43YtFlScn9enXG0Ik8SseZs8N9++200zMIf02rmZvlU29GzD+zQPOPAbjZF4PHjx6MOo831aAj1Y6lqz5KTjoZ55g6rLSQidmbOXvzwkuK9qjrlSjRTmVm+Lhd2sWZKbx1sHpwNFKr0HDKCIT38/BJkppllflGmPuavPnx/C6nvoz+6kavkMs8QW7x5ANcsqHky8+zZs9Y+S35sRmaZ866k1lSJ3dzlY9o8SsuwZFOQL00LX/WWKpxmbdrEnhPa5NVkoMVuxdMNaQtk+OPkOTV8umxdSYPmqpe8uPL2fLSsrnCHlVSf02QKv09tBv7ixYvmx90sL9/wboLOd0NTZdPyBaywaVptxKaSF06fgPa/llm+FtSn3tzC5rqpblePLWOqw7Fiq91/N428RwSjtbKwy3dyWc1PDhW2pRmDe5GvBjZ3bWrlhRuuFkj342gt6B6yvzW++9hHMVDfR+tmLjqjv26cy01GCIwGNe0O+Qq+NVxtNPwlv69sRqbkqp3BFc1D5lhu/hpF8nR0nEPiMHeXppXM0VZl7visv4sVsa33spIEdxOtkt/3cbRG9B148vq5q9jJEVvngSVtexVzgzFOy8H1P0KZbN5p4VSNpuOGqmu6OHnbdeEortHf6mgiWCZA4FiBVMbRa1Imm2Xk5bEhn7x/ztWc3nYwnNy6LPPmn5Kmdfn+2UETK2cVuEgul/d7jn0OcoJVnrbknq06MBHLg7PROaKfP38ePVGeyDT7POdf9EtyqqRej8b8SnZoPjPqS3LzF1/69hle37wMpVyldA3vf+bWkkJy5ilOO7wkYhcpvauN2GnOlz1qc3XKleiyBWaXZx8tVOkYvH37Nr9R9Z///OfOP38/Ff9lAljzLxeUPNnP/U5uHDIwIj99lV+3SZcmtxuX+k6olaeJbfpLo1/JpOlY8nYskYxVs3uZGNb9wFYSfFxGYHOXj2lZ0hUpEZjkpGkcCp/v//nnn2lhJjlpSSAX6Y+Ntth1zJstRr1y2oWt3JBOm+qdheaqlwwtac02d4u93YJacn9d0vyuViCd4cKLWp2EkiJa77yShU3n0cUNfTd08SzYWQTUx5VkqPZ/JRmxrWiU9AFW1U11u3psAdt91/dYkO3uv5tG3iOCklo5d0Et/+Ghd+/e5SuDuePTCn9z16ZW/PPRDVfXpLmmpBbs/hYjCSwp6k23k5fX+d3HboqB+j5aMjOndLQPnxECS34hnikMJ1TA5hDH0VRPuEPJMOm5v81PZ6BOfob2Ff4sRX3IhBoDQZW0KgOHT7Jp5V2spLGk5K/qCUA3X9xNdE2s2aLA6JWxTpTBGDXFUQvrf4RyyXmnW7nXSicy40fLezm5QhxVSsp3LvyFj4W7Pol/4Rm3kuPlOTLTnjJ6FDZ3JqO/KpRBKoWSo6cb3qHkSUd654v9xFFJfSzZZzjVy28tzM3lk1Z4xsLdJoQtPOO0t68Zx1z+0u9ZK0UqZrObW7UYo79+VNLfbc1NPXY8XDeLS3KqZJ9uyNe5prAQnvNa7DRHzacVo+Xq/IwoKQDT1uXCOJdErGSfwtOV71Zy0pJ9ys+44z03V6cKI1xlmStRHLbexVrgHjO3HqM/XXFyI5D4N//SNOUSk4cP6ZNkYER++iq/bpPH6Pmdi0xozaOGlPCU27xbNV2dk0965oF5zlXyeGSx27EkJ5O7Wj8Tll+I8GSmL6NT5Po2Tbi+sDXeVpesxKeelZ1qsszYptS1kjz97bffMoygJAlT7VPS1yrZ56j4FBa8KkzdgDjoBowWMFe9wmq1v/Z8tGxcZIeSZvMiDwcm1Gg+zRsNNg9k5uvyjZ795B2uIR9Pxik50HdDA0pbv7KX1I6B5J+wqfCMW29aT5BZ/hDtf2WusJWXvc11UwsjXAm4XY1DSRNdsk95obLnfAK7aeSv/BHB6BPI0R3OL2NHPd7MVwbnPKw4IbaFTf05sVpglIIbroGsL7nulOwzcIo1b/LdR5U7JVlcss8a8lp9H82FtNijYwKzwzLf2ucsp70YozXKcTTVE+4wOpquZMjByfHJRbM5fiDfkxYG1RwQWHjIObuN9qBGdzjn7NWxK+9iJZL76GVd+d3E1h9cL1ATz6/LC4RQWBmrmHi6dVqOrP0Ryt8T/Z0wEDM/tD/RyWcJJk/2M1WsvmsqzP7Mt5klNv8E2ny51nB8Evn5otENubCUZ7fusdZ0BWR01+TgmtGpp2mX5q4LCX+09UtLcjD+c6xMfIYbh2pr4jzH2WcNc+v1Ytarw0H5wutXYA8efvLKox5YzFdDm9Nf8+ygSk5J3EYT3rrkje4/vMN///vfkjqbB1XD4djaFChpLs5pBluPxpKJzbNPvlxYSJbvZRVGbPnSu9qITV42Fgtwc3WqpLWv215XopL8rbjmszpYmFsX3DrLWgvLtH7lSq3ozfox17LcaMx9GTqYO1mZ5zmjqUt3dIHodXNn7vuv7hn7KK651qSQlEBtqEvW6gH2ZXrra8v6TqSvKp25vjxWZ57o2MMv2B/TDTgqs0rqaVXar7xBu+arXkpUSTnZUHt+VB1Z2859V5/m+nTA1hbtY+NT+EgzqU6bf2zgF9+/8BK5zG3OxTXOiYDvhg7qlbTYa76yX893KAezz0rtf6qn9v+oilDS6K2qm+p2tTx/cwfa7OL2LZ+Tv+WRseckAntq5K/zEUFhrVzgHq05CKSvcWiun/vxbKuCbO7a1Ip//dENV01RLxTWgi1em8q/ZViycpXHqs6jBRZ2WQzU99GSMzr1dIGKn7KXszTrYC6IoxGr9l/+YUtNWvIgNEmr9592odlnSJNSBV7YtiwwwqGKT2GroosVrt30sq7zbqIwB6tWa75moap3rf+rGpnWits6P3q6tUC+rPkRyv+ZJP0Z1dfs1hQur/PRedqsXKIKu2XdlNZ9lElgW4EU9nsSq4UfnZQX8YUvCS3ArXyU0eU51RrT2a2SKZzz3Qkk5NZNXTcCuT8vT875e46C1DFMF/b80y0Zwg7qxXxFsZsR5d27OaaEFXbHUxrnOHs0mhfx1ilGL1ijF9BmCOf3ZEYf4dV11gW0W84H1jSfH9WGrYX09wZC6NuUitwMZ9aOXxWHwm52SmZfnGdav9rSu9qIzZQRywS7uTrlSlReMHbQxVrmEtnsXTQvBGtYzi1Jmr5lHJpFKx3OZr/oIEV2mPWLkG6b3+r7NSM81bJaUy65ucvHQNIK8z0htFJ9Wp9zICb1psIozReBOibdhW7dPNhEZOUcbZduQDdH+tYUlqLk1Oidct8pTls/en2pS9QcRehgnK/2qldptFq22r+5cFprs/wt9sH83cTKCDfBB5ZPy4v1IBQ+BllgRNccJoWpW/4hzxyJnTvM0a9CwjjfA/mEvLbvhgK+gyv7fFnWLZCX/Q6lGx9rCltI7b+i0hTYXDfV7Woz+waWR6/ydWd4cwMeBlK97007a+Sv8BFBYa08f+zEaEUof2RUNxQLxKoZ7c1dm5qRby6PZvq13XCNgtRFbnPXpsIbyRSPVvGe7wFUYZTmi0CzLjSX91oMRtN1bfW9menV8ug4gdSO+b6q6D6DSo7kdIU1Ja3TBdul0Ujm+8Qu+PlrmlnWfIwwGp+qMc9u58ehJITR2lfFZ4HOzPq7WPFsXYbqK29z4bRLQ2pZM5C5C8AV3k0k+wprXzIi9aKk+ky1T3nhn6+dnyoti4Xj6dbc1Gt+hHLuvNM0uOXNQbNprpZPa+Unz7A0B+ldJZ9KrkzdVDTXzNQTSpITw+aJhpdn7e63/MtbkMR57ktyK25b/Cijj821ErHsc2ywo/snzNE+x8J9oDTIo1Gqm47smS7saDJXskNJLjeTFoplYn5UA7jAIPg61Uddzua4cpVHYNp741zQm6dOOW/1+Efv2LuH1KpZaI2fPrMSte5a6zJ8cMEFtJkRo8vJmoOMzZXNR0ujAdY7NAtYQpu7tTmqkKQrW8dz7oWjIrZk6V1txObOkbnD32KdatXWZvVvLV/zlWgfXaxlGpn0KMp72q0yttjHXAhaPZ+5G4e0uiUsMz35Sda3bFPx506yWnOU8BYvH30J7Ja3VvGrPubwbnMx+Q1XTtH8xvRgTLIy1TMlti9F861fQ39MN6AkfzVoJUrNfa7wqlcnf0/teZ2obS2k5R+d4da8HFyk/Z+KNIltpqVveeEH75Ok7qhL5JIPeSZJ3UUCKbmWzVEdEubofdDyRbREo65QiX8K5DK55juUZZx3cBbtf1VDtf9HFeYtdlPdro5mceGdV1VlckVLMRgN0w4XF9hfI19YUPfxYLwwsVWtnLVKjo70qLu7rYW0vbNGrFnFtnhtasa/uVxyi3ElN1xH1YLNXZt899Es9gPL+y4G6vtA1lebRmtKHt6mwzMazrE75LLSegZVP9IZjVLzajhTn2Q0OaOdwCRncreWTLMP0NrUJGotL3BvflSr0kzFKPuxO2yii5VE7amXVZj7M9XcbkWYe5hNyVWmroN1K3dsST5h/6MeXMfthFPs9RBPt2bN2dGrZ1Vflv8SKqkunXeaNOQvjV3a7rRliWvq21FfddeNQmshI6USWpqVhJzwc5bJM+OfuLfjn55BkpCi3+qZtaJ37Mc57qjDktgeG5OkK7BzeNYZlMSWDHRrxTzFZu6I1THc1oKMPjm/QjfaHKW+nxx+98DRKpkKOGt3vxWl1PRUqxNas1ThNOmzNhStqB77cX/1Yqb7gRo24Y9Wh1aznI8pCdNev1KoygvkVPfqSULzpFlO+all6oXmPl2KSqPeubnQun09p1WJT2sK68GYtFam0zJtNjVTt7/l0YY6vMdmYivMWe8nTyskk9flbsE4LWILlN7VRqxruNE1rfLfaqCqj6uqUykSow1+nYorvBLtr4u1wD1megLlhaouXcsvTFWeCxur1LWSxwK5aGbPwjBHdzt475NrzYSn6MZBremalKzZ3OWjL1HdL2AO1u7q8NaNQ/Y89hLZF42sT1EsueNLjTh4NzQQ8vmbUgdXcpuTmJS32FM1mxu6IdWgnVzaU7Su5KrXJdpNe95N2srXpNQd7PkcvAw1V6as5iHh8teCSTxLKtokJ1oskNMukXHwJHA0j0q6RhP2xBKf0fYwnZAlvxtKlPZ3Zb+S71BGi/cV7qD9ry7l2v+jCv9os3zCLXkrzGm/CXK7OpC/Z3Z9c/hA4DZdXGCXjXxJojb9YPy0WpnHg5PfiiYmJzx1bN4jZzn5NXc/s6poretIKxrVx2NvUlphTnttGmgf3HCdVgvq8raJa5PvPgaqQLXpGopBUqq+j5aE0SvR5E+EumfMKeqLbGHlrS9D+W4xAS78zCqqebhdx+HgwoQXtdTWVvcsZ2/m7FFoEcvhNXgznDOXT2tVkn2TRyYx6Razg9k0sHKxLlbYWz2ig7HaSi+rW1wPJieFNnueWeTqww9+2TTrMJsU2pJca6U9bV2iOmHCa4F6Id+8tJqLVhwOfqyahVkjVsdw5QtBSDYdVOquTBmYJDkbGoxxfnpLyuf5ZzkhhJ9yTCuPf/rpp9YaH8sF0kreu3evfP/s+f3793fv3qUSVkf9+PGjWsiar//81WuOCrbeOS1d/lLD79y5k5XNqp41L1++rPdsLXz58iXPXOqVdTSqiN3c3NSbTltITB4+fFhFrBmrhJYK8+jRo9OCXe1RMjrlbdaMfvbsWarSQAHI2bPDkydPBvYZ3fT777+/evWqrg4H968607dv3z649bSVb968qVuJhFBFIGuyUDUUpwVbHxWcNBTJo/zPyjqnqnaj2m2guajDOXbhauvF/2uX//mrxGrwfBxuAN+/f98cxFwXxaoY5P+xWdDav4pV4tOqsPmY25ijLnDJ3DTyhVE6v9akfL59+7aZnEA9ePCguaZajuHTp0+765trckOV5qJ5eOr+8+fP631ClKQNVPNZ62yilxxJZlXxKS8/dfyvZCF9iU+fPg0nNg9QChu3bhlIGTuqUrRi0iwkdV2uGvaEXK9pHVX4sa7L2T+lJf+rcpKTjobQjFh2rmIy1RXnnNK72oiNku5mh5XXqa7zNV+JrraLlbZu1nvM3COn03JmE90tq5OvyVUg9/LNnszkp2gFmCY6d0mtla2PyZ1cdnPX1lp/1MdkQb4q6D6OSE81fbyjgmrtrNakw9DsVcZn+MakBTjwcXOXj4NpyZOEDx8+HNzUXFk/Zf348eMvv/zS3DRJxSypazlpnt1nz+bZp1reUH9MN6B+iFRftrKmenRQrzmtYNT3Gs0bjSqorBm4vdrNo+aSmrjyq95pWb+P9vy0tM96VJ42NJ+e1TW0qrDNTadFI6Ux1TbVM/8TQn25r6pwFWb6VwPPuE477zlHdS+jrdAS4bi1Vl72Y/MSWWfiGh7yXJZlsbPv+7uhq71VqbocVduVslQ3X1kevlXZ0Hcoi9WRrZxI+9/KqaoWVIW/2fee6XavdfYNfdxcN/Wab1ebXaaUsarXNNXXTwmwpOs7cNO6oWK/xahusZEvcd76I4L5amVVH3Mta17CKtKsKamJf/31VwZspKHI9+bdbwRKcqdvn8Sq+sI6O1TX2Xy7Me1N8eauTX1W1fp933DNVwsqvfVfm3z3kZxSDOpGYN/1vU7myQvpz2TAYf3o72A45YPQDh5ercyXKTlR68lwrl+ZclOPUiusvH1nSWhpoJqPiDO6YNqrYX3q0XI1ycPebu508+JktKrnUIlVnYekLuNSEmCdzObCfK1KdVm52i5WkHfWy0pR2fQwm6t9cJ2aOOvItGZ7strla366tUCmrPcRSneu6gIcOz5F13N0TaaqXgokbd9A9NLxulTEMmZ0IGIb3SSju8Vp8ozO/U/ds++erlqTHVq/ZFNSovKFR45Kl70v2HMCL4nAaLqGIzbJ1iCURPWofdSLbtYM14uMqOgessya1K+jMjc7p8wkOYXRS/064RQ5S7dupr7k64eB2OaBRUmsEk7A8+ygu/NoVLuHLLNmqp+HGdDb1qaD2dfKi5SH0UR1y8z5b5xoRWOZjyUt+TIx6Z5ltPR2D1lmzWjERsvPnnZYc5066Hy1VyJdrG77MNzFOlh+Dq5MoSqpCN0ILL8md/QHkzDTyvS+Rm+XgpB9TvttwhzVJz9JQ63WdIvoVLUmRa4v75onvVSXrLBGFN7XNENLpejeyCecFLbmboXL6XwWVrHzu6kDUWpm2ZLLp1Vz3YAl86g6V8r8QPnZ06PmrV/1BrJpeNMO2vPhBF5ka4nq3NX5tGvTrFzda2gTYfi536wR6wu8Gb3Flkse8vRFeH/rd/zdkFuVbp0avlXZ1nco+6uMZ6ZI+98t8N012v9uMSvpUK3qscPV3q4O1/FuaZ9jjRrUrUGLrRkuACvs5BfKbPoRwXCmzFEHqzBLamJ6+PNFoBXyHMVvc9em4QK/4xuuS9WCZiEsqRHDGXTOVt99RE8xaBahHdf3ZjJPXk6FHX3scPIAyMQql6SDtbL7JOTgbs225djlWR8Rj8Y2182TI5BM6YZ/8IvF7m7HKjX3T2h9BelSrUrJBWXrXayY76yXtem7CQ+um21CtTzQMvS1GNtdf7D57ZpUa06+OK5zdsACuTZ8KZnjHrYkUf+nu1Nflls/KpBa0fUcXaPl7cLusuWV0YtldG4buufqrslNYC5Iw3cs2Zp9Cm858n1VSd99tE04uMPwJaSbujnWzJE69aKbU8MN4OjDi26AU63JbefBwjm6MpWoPA7l/csUnlT2btVICCVlteQWtC/aJRR9x869/uBzk9E82vcOJbUmBSkF9WDJyfoUqlbGTeLcCnOZjwfT2CoAy8Ske5ZR1e4hy6wZjVgLcPcfV1unBuSv8Eqki9VtH4a7WAPlp7kprWiK0zm9iG7EZl2zfAtWPqcoORLMlNWmcGs5W7PPwO1YruBTTbFTa7pFcZJaU+fpFi8fdeSzMFAOm3TNQ7KcRuNgi5HQCovuUc3OArPNm4ldcvmc1kw3YMmcSrPcqgXNj+XXiMnjPG2DVieqPEWJwKquP1fIygAAIABJREFUenUSTljYent+QpLnPuTglWLyWjAc4HCXbG6Bg+EP1K/TvoY7eJYJVw4Lz7S15CHPhGncRFDpM5Ropyk7v1lunmjW74bcqjSpq+XhK3vJpaob5iRrSr442ERVumAktf8lRVH7f7CIltT9i3wTdDC21corvF1NFpQU8ln3UYMGyuTcmzbXyB8FMpC6VpFe1SOCS9XKkpq4g0kRW7w2DRf7Xd5wXaoWNFuGkhoxnDXnbE2j1IxM33LrFInzwSdaCW2L330oBq38zcdd1vduMk9ek4vUaLHJM8x0+AsreHbLzn0XjmzqRrWw8vZV6u76uR8RlxSq8jakAumbpntQLIdMi5bQuvlSrRktHl3/SdaUlLcddLGC3FdZmozJhb46mPUzjQXtKxKj6zd6N+HBdbPIVcsDLcNoMdjoDqlQXYe+Nal6hY/QU7py4eg2pwmhpK072FPti1VrfWEM586vgWYhCHOfvS98805bpeWsj6e1F1reLvppkn2lfCXrZfSSGR3tlKLuGfvW5BqTzmgOyfiA/M9y1nSvWH2H55C5fzygPDJ9kTx/fcnV+tjqpl508yXFaYCx5K6pG+Yka87pTqXwpHIdFY2kNF3SPJFMIcnh+ctCKlqikaD6akQ2Dei1Np3WuSx0OCqxE+6c3nYrmT5GoOTpVZUL6ZSn7FXXgr4SMlxJy8EnzPfyoFKVRmNYHtq0e46W3mlPVx7aaMRGSfe3wzrr1LBzCv9VXYl0sbp1/MzWO32SC3bDuskpX3NU72i4HhVuPba6pV/XvR3LFXk0jUlayXWtMNpqTRf8zFrTld/i5aNORTS6RN019f7NhYEnwgk2W+u7nhyVUp3SmDVZX97sTFsdmpFvLXeTvMyaM/tjx7ZLSdSmb0g1aN1iOXmDVleNY0vXSq56dfxPW9h0e35akmc9qu/hQ7ckz7cm7casaTwh8FSuvvTmgeEJAc59SF9sZ10fpbnTtcXwU54Le25V7nRvRrKm7+FzN0Nzrrm/G3JlP8g+UDjLe9HdkM9cU/jdwUDkbdL+lxRC7X9fTdliNzW5eVVPrcuvsCV14bR91KC+GrTA+s018seaHFuj1/CI4FK1sqQmpmd1WjU/4aj5uvRbvDYNl/z93XBdqhY0C2pJjRjOl3O2Ft5BHzzFbr77UAwO5u/+6vvBZJ68MjW3sJHPg6bsmetaLjdVfc//8FZjILNp4PlwHnH0NRGFlbfZ2gwvJ0onaxQemG8/C6tbEp4WJmg5pOuW58O5jToYVFYOXNanRUtofQk/GLdh/0m29pWWZjz30cVKigorYGCXHAvapD52Odl31POBFLPuk+2Fh9mk3Zik6J4QSJI/IDzQRTnhXEcdMtAyDER465uOLb0h3fRgjGXyK6p9Ze+C35Oad9qXKaesz5XshMKk5e1a77LlldHLZ3TMj+qKdWM4uiZlNWc5oeIfe8il7kaaAiV3JsemS71oClfLww3gpsdMpAilTz9TYc591MCDg76SeVQTkVOU1/duzi6z5rSuSJ/PntaneExSfVJmpmJZpki0zlLSkrcOWezjaOldLCatE41GbKoisa1wVlinSgCv50qki9WqyPk43MUaKD9TlfZulBZbc5FHTqluaT9nSmOu6eW9soHMbW5Sa7qZdXKtacK2lqeqUBN2yVox7PsYjS5Rd03f4Slgk/RFu2dMRSvp4PVF7Nj13Qgss2aS/phuwAKZdbVf8m3uqnds3e/uv932vJuWi68ZGFe0QLWtTjF5z2oS1b6L7ySBTx7IYpnVPNGSfYDJxeYOMKX6qAe/TdjC5RTRZepOzlIYpcl32+iVfaaOdwlvhu7NXbavIXzt/2hh0/4PVISNdlOv53Z1pu+IR2tNcwc1aKAGLbBpW438aSApYxt6MH6pWllSE3czKWKj16bh8r+nG65L1YL1XJv6WuZmDLPcVyRSGGa6BVvyuw/FoC9/s35P9X0gmSdvmu+6n4fGmXI5ELHCytuqywMfk9cDp5tw03w9pTwMHO5jTIuW0PpYLtWqDCe/iu1uulhJzi57WfO1Kqn+kw+zSbsx0KrMuim1rK8CZr15pwM4821K6b2e2QHzMTZD7rtsNfdZePnf3YrdF8vunta0BJ4+fdpa4yMBAhcUuHfv3u+//54rWbrL7969u7m5mSoyubXLjUqq/O3bt6cKUzgEdi+Q+vLyn7/379+nSn769GmSJKc+vnr16smTJyeEliYidTl/w+3DOac4IVYOmUPgwYMHH//5S2kZzu6+s+d+NVeTR48e9e1gPYGrEthonXIluqpSOkli08H48OHDQFB5fpKbgvxqYP5OuzX4/v17ws8DuPz/8eNHFqr/X//5y3K1MBCH0U3Pnz9/+PBhqu3onhPuEI03//xN2/FLty3fReVGb8KoCmpJgY1ePs4nSqFNV/TLly95QDHcqhSeK18LpTqcdhNUeIr97aYbsL88XU+KrvCqd7Xt+XpK3TXEJA9wuhfNXP6uIe3SeL6A74bONxQCgUsJaP8vJb+P8260m+p2dR/FTypKBK6hkb/CRwQlWX/N+2z02jScZW64hn2uaqvvPnaf3er7cBY3r/v5BvC00WitU+QbwHwbvuPBaRlBkD5hBo7mLwMhWsk/7WPQ8kvcKa6nHe6ojQrsspfVbFVSR6YaX22YzUYL+bai7enW5Pm1wkcoP2We6+TpFCABAgRWKPDXX3+lH1b9ZQD3sTHMjKPcolR/+7hLqca4dx2qUe/d9ftIdTdd1lxQIGOvqyp5wpOXVMlM85hq4kHah9yqJRr11I6EnxkaqfKZT6LwX7CQzHHqjPjPDNIMXix8gJXCkE58Jk3PERlhEtiBwKbrlCvRDkrgTElIwU5Po+9KkUtDvjp69uzZTGfvBpv45Pca01dJ36kvVt2j6jWJcF/nv95n1oWcPRffk+/Fqvm96ZjlSeWs8RT4kgLbunyMzkKv6Eqesla3HqkOx94EpSJXTyT8BtZUBVU3YCpJ4bQEru2qt632vJVZe/3Y1/Hb3FPfjK/KFbPOplwK0xPWIaxBLJQL+G6o3MqeBNYgoP1fQy7sIA6b7qa6XS0vgbvp+pYneet7Xlsjf22PCLZePueO/6avTQM4brhaONu6Nvnuo5V9U33cVjEoT7X6PmxV+WQ0WvOR5vAh9dZj34JTWHmr8PML2nmyeufOnep/9+OlnrhWV8YTvjOt05VRBJlQVziwsxytjyt0NeOl0OoyY6EpsNdelruJZi5b3pyAp1vnZ9naHqGYd3p+ngqBAIHtCeQ2L0M8M3Q7Q1XyV79ZqEpJfeeQW4X8Ze5Zbu0K70+2ZyHGBNYhkNu/VMaBWpnKmFv3/M9ga1VyHZm2+VhUj/xS8Kopx9Ur5qpU5UJQNf4pb+m+bz6pEkBgEYGt1ylXokWKyTZOkjei5x2hfXHNz17kZzj7ti6wvnq4fOxXVhePdi0zcC+W6292q7p86e9V92L5ocr6WAu7FNjE5aPwm8iSead1JqYu55vUg3dAzYcS6ZSmLrgDqt1mWtANmAlWsFd11dtEe65Mbksg18oMG8rlMk/v83zGj9ZvK/tWG9uBljlxbnbDqvsR3bDVZqWI7VhA+7/jzL1I0rbeTXW7epFi46TzCVxzIz/QEfVgfL4it86Qt35tGlAdKOc5yg3XAN2lNvnu41LyOziv+j6cienGV98A1gPSsn/1ppxmY1i9EuOEb8NTefPUtJ4DmadYdbDVV+3Vxw3NjazF/t9g7v9/OHeNloU6gRXaCY/smmgRq/UScvPjhtCGC+F1br3OXlbKcLLbMJvrLPNbSbWnW6fl1NoeoZh3elo+OooAAQIECBAgQIAAAQIECBDYm8DwpNO8tDNfSKwkzXlonhe2v337tjA+//3vf/2YTqGV3Qi0BOYYe9E6hY8ECBAgQIAAAQIECBAgQIAAAQIECBAgQIAAgcUEfPexGLUTESBAgAABAgQIENi0wL82HXuRJ0CAAAECBAgQIECAAAECBAhMIjA86TQ/SrqeSadJbyaR5s2reV/348ePS5JfPkO1JDT7ECBAgAABAgQIECBAgAABAgQIECBAgAABAgQIECBAgAABAgQIECBAgAABAjsWMO90x5kraQQIECBAgAABAgQIECBAgECRwJcvX54/f963659//vngwYO+rRdcf/v27ffv3+dFrKNxyMtRR/exAwECBAgQIECAAAECBAgQIECAAAECBAgQIECAAAECBAgQIECAAAECBAgQIEAgAuadKgYECBAgQIAAAQIECBAgQIDAtQs8ffq0j+D169ePHj3q27qG9XkRa17HOhqTvNB1dB87ECBAgAABAgQIECBAgAABAgQIECBAgAABAgQIECBAgAABAgQIECBAgAABAgTMO1UGCBAgQIAAAQIECBAgQIAAgasWePbs2devXw8S3L179+XLlwc3rWplXsc6+tbTDx8+rCrOIkOAAAECBAgQIECAAAECBAgQIECAAAECBAgQIECAAAECBAgQIECAAAECBAisU8C803Xmi1gRIECAAAECBAgQIECAAAECSwh8//793bt3fWf67bff+jatbX3eevrixYuBWH369Glgq00ECBAgQIAAAQIECBAgQIAAAQIECBAgQIAAAQIECBAgQIAAAQIECBAgQIAAgUrAvFMlgQABAgQIECBAgAABAgQIELhegVevXvUl/v79+48ePerbusL1A2mpYvvx48cVRluUCBAgQIAAAQIECBAgQIAAAQIECBAgQIAAAQIECBAgQIAAAQIECBAgQIAAgVUJmHe6quwQGQIECBAgQIAAAQIECBAgQGBRgYGXnT59+nTRqJx9stu3bw+/8vTm5ubskwiAAAECBAgQIECAAAECBAgQIECAAAECBAgQIECAAAECBAgQIECAAAECBAgQ2LmAeac7z2DJI0CAAAECBAgQIECAAAECBPoEht//+fjx474DV7t+eK7s58+fVxtzESNAgAABAgQIECBAgAABAgQIECBAgAABAgQIECBAgAABAgQIECBAgAABAgRWImDe6UoyQjQIECBAgAABAgQIECBAgACBpQU+ffrUd8pbt27du3evb+tq1z948CAx74ve169f+zZZT4AAAQIECBAgQIAAAQIECBAgQIAAAQIECBAgQIAAAQIECBAgQIAAAQIECBCoBMw7VRIIECBAgAABAgQIECBAgACBKxW4ubnpS/ndu3f7Nq18/cOHD/ti+OPHj75N1hMgQIAAAQIECBAgQIAAAQIECBAgQIAAAQIECBAgQIAAAQIECBAgQIAAAQIEKgHzTpUEAgQIECBAgAABAgQIECBA4EoFvn371pfyO3fu9G1a+fqB950OpHfliRI9AgQIECBAgAABAgQIECBAgAABAgQIECBAgAABAgQIECBAgAABAgQIECBAYDEB804Xo3YiAgQIECBAgAABAgQIECBAYF0CA+//3O77Trc7Y3ZdhUNsCBAgQIAAAQIECBAgQIAAAQIECBAgQIAAAQIECBAgQIAAAQIECBAgQIDAtQqYd3qtOS/dBAgQIECAAAECBAgQIECAQL/ALl8Nakpqf4bbQoAAAQIECBAgQIAAAQIECBAgQIAAAQIECBAgQIAAAQIECBAgQIAAAQIECPx/AuadKgoECBAgQIAAAQIECBAgQIDAlQoMvNT069evG0UZiPmtW7c2mijRJkCAAAECBAgQIECAAAECBAgQIECAAAECBAgQIECAAAECBAgQIECAAAECBBYTMO90MWonIkCAAAECBAgQIECAAAECBNYlcP/+/b4I3dzc9G1a+frPnz/3xfDnn3/u22Q9AQIECBAgQIAAAQIECBAgQIAAAQIECBAgQIAAAQIECBAgQIAAAQIECBAgQKASMO9USSBAgAABAgQIECBAgAABAgSuVGB4Hub79+835/Lly5cfP370RXs4vX1HWU+AAAECBAgQIECAAAECBAgQIECAAAECBAgQIECAAAECBAgQIECAAAECBAhclYB5p1eV3RJLgAABAgQIECBAgAABAgQI/I/Ao0eP/udDZ+ndu3eddWtfMRzn4fSuPW3iR4AAAQIECBAgQIAAAQIECBAgQIAAAQIECBAgQIAAAQIECBAgQIAAAQIECCwiYN7pIsxOQoAAAQIECBAgQIAAAQIECKxS4Ndff+2L16dPn/L60L6tK1z//fv3gXmnAyldYVpEiQABAgQIECBAgAABAgQIECBAgAABAgQIECBAgAABAgQIECBAgAABAgQIELiUgHmnl5J3XgIECBAgQIAAAQIECBAgQODyAi9evBiIxLbmag7HdjilAwg2ESBAgAABAgQIECBAgAABAgQIECBAgAABAgQIECBAgAABAgQIECBAgAABAlclYN7pVWW3xBIgQIAAAQIECBAgQIAAAQL/S+DevXsDEzJvbm7evHnzvw5Y64f3799/+PChL3aZkpqU9m21ngCBAYEfP34MbLWJAAECBAgQIECAAAECBAgQIECAAAECBAgQILAtAd99bCu/xJYAAQIECBAgQIDApQR++vvvvy91buclQIAAAQIECBAgQIAAAQIECKxB4Pbt2wNfr/7555+PHj1aQzz74vDXX3/95z//6dt669at79+/9221ngCBYYEHDx5kCvrwPtnqKesokR0IECBAgAABAgQIECBAgAABAgQIECBAgACBNQj47mMNuSAOBAgQIECAAAECBNYv4H2n688jMSRAgAABAgQIECBAgAABAgTmFfj06dPACX755ZcvX74M7HDZTZlT+vDhw4E4DKdu4ECbCBCIwMCk9KZPpn83P1omQIAAAQIECBAgQIAAAQIECBAgQIAAAQIECKxTwHcf68wXsSJAgAABAgQIECCwNgHzTteWI+JDgAABAgQIECBAgAABAgQILC2Q3/T9448/Bs6aiZ3v378f2OFSmzIh9u7duwPfDf/2229J3aWi57wEti6Qed1fv34tSUXJO1FLwrEPAQIECBAgQIAAAQIECBAgQIAAAQIECBAgQGA+Ad99zGcrZAIECBAgQIAAAQI7EzDvdGcZKjkECBAgQIAAAQIECBAgQIDAKQJPnjzJFM2BI58+ffry5cuBHZbf9Pvvv2dC7MCk09evXz979mz5iDkjgd0IDM9IbyazfM/mUZYJECBAgAABAgQIECBAgAABAgQIECBAgAABAksKlH+jUb7nkvF3LgIECBAgQIAAAQIEFhP46e+//17sZE5EgAABAgQIECBAgAABAgQIEFizQF5qmvmlAzH8+eef8w3r7du3B/ZZZlMmlL57927gXJlGa9LpgI9NBEYF/vrrr+Gp3a0Q/vzzz0ePHrVW+kiAAAECBAgQIECAAAECBAgQIECAAAECBAgQWImA7z5WkhGiQYAAAQIECBAgQGATAt53uolsEkkCBAgQIECAAAECBAgQIEBgCYG89fTz58+3bt3qO9mnT5/u3Lnz5s2bvh0WWJ/Jsffu3RuYdJr4Z/6bSacL5IVT7FXg+/fvqeZHTToNxS+//JK3ImfExl5ZpIsAAQIECBAgQIAAAQIECBAgQIAAAQIECBDYqIDvPjaacaJNgAABAgQIECBA4IIC3nd6QXynJkCAAAECBAgQIECAAAECBNYokK9d89bTTDEdiFzmdr5+/XrhuZ0fP358/vz5169fByJ2//79xHwNb2QdiKRNBC4ukGml3759q6Lx48ePaiFrUr/ycbiWjUY+7cPdf/4yTb3euZ7Q/urVKzW0ZrFAgAABAgQIECBAgAABAgQIECBAgAABAgQITCLgu49JGAVCgAABAgQIECBAgEAtYN5pTWGBAAECBAgQIECAAAECBAgQIPA/Anmt6K+//lpPSPufDY2lzCzLPvmbexZZIpNprjc3N42TH1j87bffFp4KeyASVhHYgkDq7HDtni8R//3vf/PK4vnCFzIBAgQIECBAgAABAgQIECBAgAABAgQIECBwhQK++7jCTJdkAgQIECBAgAABArMK/GvW0AVOgAABAgQIECBAgAABAgQIENiowJMnT/LOw8wpHYh/dsirC/NKw0ePHmVq6MCep21KmInGTz/9lPevDk86ffz4cV7VaNLpac6OIkCAAAECBAgQIECAAAECBAgQIECAAAECBAgQIECAAAECBAgQIECAAAECBGoB7zutKSwQIECAAAECBAgQIECAAAECBA4IfP/+PZNL3717d2BbZ9XPP/98//79hw8f5v8JrzTMuT5//pwppp/++esEf2BFZpzmVagnnOtAWFYRuBoBv/l9NVktoQQIECBAgAABAgQIECBAgAABAgQIECBA4CoEfPdxFdkskQQIECBAgAABAgQWFDDvdEFspyJAgAABAgQIECBAgAABAgQ2K5AZoZnemdmnP378KEzErVu3MgH17t27Wcg7UZv/827ShNP8n1enZsbpUYHnXaz5M+O0MDvsRqApYOxFU8MyAQIECBAgQIAAAQIECBAgQIAAAQIECBAgsHUB331sPQfFnwABAgQIECBAgMDaBMw7XVuOiA8BAgQIECBAgAABAgQIECCwaoGPHz9++PDhjz/+KJ8jOmF6Mnk1r1R9+vTpkydPJgxWUASuTcDYi2vLceklQIAAAQIECBAgQIAAAQIECBAgQIAAAQL7FvDdx77zV+oIECBAgAABAgQILC9g3uny5s5IgAABAgQIECBAgAABAgQI7EHgy5cvmX2aOah5Venc6clLUx8/fpzppg8ePJj7XMInQIAAAQIECBAgQIAAAQIECBAgQIAAAQIECBAgQIAAAQIECBAgQIAAAQIErlnAvNNrzn1pJ0CAAAECBAgQIECAAAECBCYQ+Ouvv25ubj5//lz9n+Q9qHmv6cOHD+/fv5//ecFpfp94gogKggABAgQIECBAgAABAgQIECBAgAABAgQIECBAgAABAgQIECBAgAABAgQIECAwJmDe6ZiQ7QQIECBAgAABAgQIECBAgACBIwXyKtRMQ817UPOXaaj5/+3bt4TRnJKamaV37txp/c97TTPR1EtNj/S2OwECBAgQIECAAAECBAgQIECAAAECBAgQIECAAAECBAgQIECAAAECBAgQIDCZgHmnk1EKiAABAgQIECBAgAABAgQIECBAgAABAgQIECBAgAABAgQIECBAgAABAgQIECBAgAABAgQIECBAgAABAgQIECCwaYF/bTr2Ik+AAAECBAgQIECAAAECBAgQIECAAAECBAgQIECAAAECBAgQIECAAAECBAgQIECAAAECBAgQIECAAAECBAgQIDCVgHmnU0kKhwABAgQIECBAgAABAgQIECBAgAABAgQIECBAgAABAgQIECBAgAABAgQIECBAgAABAgQIECBAgAABAgQIECCwbQHzTredf2JPgAABAgQIECBAgAABAgQIECBAgAABAgQIECBAgAABAgQIECBAgAABAgQIECBAgAABAgQIECBAgAABAgQIEJhKwLzTqSSFQ4AAAQIECBAgQIAAAQIECBAgQIAAAQIECBAgQIAAAQIECBAgQIAAAQIECBAgQIAAAQIECBAgQIAAAQIECBDYtoB5p9vOP7EnQIAAAQIECBAgQIAAAQIECBAgQIAAAQIECBAgQIAAAQIECBAgQIAAAQIECBAgQIAAAQIECBAgQIAAAQIECEwlYN7pVJLCIUCAAAECBAgQIECAAAECBAgQIECAAAECBAgQIECAAAECBAgQIECAAAECBAgQIECAAAECBAgQIECAAAECBAhsW8C8023nn9gTIECAAAECBAgQIECAAAECBAgQIECAAAECBAgQIECAAAECBAgQIECAAAECBAgQIECAAAECBAgQIECAAAECBKYSMO90KknhECBAgAABAgQIECBAgAABAgQIECBAgAABAgQIECBAgAABAgQIECBAgAABAgQIECBAgAABAgQIECBAgAABAgS2LWDe6bbzT+wJECBAgAABAgQIECBAgAABAgQIECBAgAABAgQIECBAgAABAgQIECBAgAABAgQIECBAgAABAgQIECBAgAABAlMJmHc6laRwCBAgQIAAAQIECBAgQIAAAQIECBAgQIAAAQIECBAgQIAAAQIECBAgQIAAAQIECBAgQIAAAQIECBAgQIAAAQLbFjDvdNv5J/YECBAgQIAAAQIECBAgQIAAAQIECBAgQIAAAQIECBAgQIAAAQIECBAgQIAAAQIECBAgQIAAAQIECBAgQIAAgakEzDudSlI4BAgQIECAAAECBAgQIECAAAECBAgQIECAAAECBAgQIECAAAECBAgQIECAAAECBAgQIECAAAECBAgQIECAAIFtC5h3uu38E3sCBAgQIECAAAECBAgQIECAAAECBAgQIECAAAECBAgQIECAAAECBAgQIECAAAECBAgQIECAAAECBAgQIECAwFQC5p1OJSkcAgQIECBAgAABAgQIECBAgAABAgQIECBAgAABAgQIECBAgAABAgQIECBAgAABAgQIECBAgAABAgQIECBAgMC2Bcw73Xb+iT0BAgQIECBAgAABAgQIECBAgAABAgQIECBAgAABAgQIECBAgAABAgQIECBAgAABAgQIECBAgAABAgQIECBAYCoB806nkhQOAQIECBAgQIAAAQIECBAgQIAAAQIECBAgQIAAAQIECBAgQIAAAQIECBAgQIAAAQIECBAgQIAAAQIECBAgQGDbAuadbjv/xJ4AAQIECBAgQIAAAQIECBAgQIAAAQIECBAgQIAAAQIECBAgQIAAAQIECBAgQIAAAQIECBAgQIAAAQIECBAgMJWAeadTSQqHAAECBAgQIECAAAECBAgQIECAAAECBAgQIECAAAECBAgQIECAAAECBAgQIECAAAECBAgQIECAAAECBAgQILBtAfNOt51/Yk+AAAECBAgQIECAAAECBAgQIECAAAECBAgQIECAAAECBAgQIECAAAECBAgQIECAAAECBAgRNJCjAAAgAElEQVQQIECAAAECBAgQmErAvNOpJIVDgAABAgQIECBAgAABAgQIECBAgAABAgQIECBAgAABAgQIECBAgAABAgQIECBAgAABAgQIECBAgAABAgQIENi2gHmn284/sSdAgAABAgQIECBAgAABAgQIECBAgAABAgQIECBAgAABAgQIECBAgAABAgQIECBAgAABAgQIECBAgAABAgQITCVg3ulUksIhQIAAAQIECBAgQIAAAQIECBAgQIAAAQIECBAgQIAAAQIECBAgQIAAAQIECBAgQIAAAQIECBAgQIAAAQIECGxbwLzTbeef2BMgQIAAAQIECBAgQIAAAQIECBAgQIAAAQIECBAgQIAAAQIECBAgQIAAAQIECBAgQIAAAQIECBAgQIAAAQIEphIw73QqSeEQIECAAAECBAgQIECAAAECBAgQIECAAAECBAgQIECAAAECBAgQIECAAAECBAgQIECAAAECBAgQIECAAAECBLYtYN7ptvNP7AkQIECAAAECBAgQIECAAAECBAgQIECAAAECBAgQIECAAAECBAgQIECAAAECBAgQIECAAAECBAgQIECAAAECUwmYdzqVpHAIECBAgAABAgQIECBAgAABAgQIECBAgAABAgQIECBAgAABAgQIECBAgAABAgQIECBAgAABAgQIECBAgAABAtsWMO902/kn9gQIECBAgAABAgQIECBAgAABAgQIECBAgAABAgQIECBAgAABAgQIECBAgAABAgQIECBAgAABAgQIECBAgACBqQTMO51KUjgECBAgQIAAAQIECBAgQIAAAQIECBAgQIAAAQIECBAgQIAAAQIECBAgQIAAAQIECBAgQIAAAQIECBAgQIAAgW0LmHe67fwTewIECBAgQIAAAQIECBAgQIAAAQIECBAgQIAAAQIECBAgQIAAAQIECBAgQIAAAQIECBAgQIAAAQIECBAgQIDAVALmnU4lKRwCBAgQIECAAAECBAgQIECAAAECBAgQIECAAAECBAgQIECAAAECBAgQIECAAAECBAgQIECAAAECBAgQIECAwLYFzDvddv6JPQECBAgQIECAAAECBAgQIECAAAECBAgQIECAAAECBAgQIECAAAECBAgQIECAAAECBAgQIECAAAECBAgQIEBgKgHzTqeSFA4BAgQIECBAgAABAgQIECBAgAABAgQIECBAgAABAgQIECBAgAABAgQIECBAgAABAgQIECBAgAABAgQIECBAYNsC5p1uO//EngABAgQIECBAgAABAgQIECBAgAABAgQIECBAgAABAgQIECBAgAABAgQIECBAgAABAgQIECBAgAABAgQIECAwlYB5p1NJCocAAQIECBAgQIAAAQIECBAgQIAAAQIECBAgQIAAAQIECBAgQIAAAQIECBAgQIAAAQIECBAgQIAAAQIECBAgsG0B8063nX9iT4AAAQIECBAgQIAAAQIECBAgQIAAAQIECBAgQIAAAQIECBAgQIAAAQIECBAgQIAAAQIECBAgQIAAAQIECBCYSsC806kkhUOAAAECBAgQIECAAAECBAgQIECAAAECBAgQIECAAAECBAgQIECAAAECBAgQIECAAAECBAgQIECAAAECBAgQ2LaAeafbzj+xJ0CAAAECBAgQIECAAAECBAgQIECAAAECBAgQIECAAAECBAgQIECAAAECBAgQIECAAAECBAgQIECAAAECBAhMJWDe6VSSwiFAgAABAgQIECBAgAABAgQIECBAgAABAgQIECBAgAABAgQIECBAgAABAgQIECBAgAABAgQIECBAgAABAgQIbFvAvNNt55/YEyBAgAABAgQIECBAgAABAgQIECBAgAABAgQIECBAgAABAgQIECBAgAABAgQIECBAgAABAgQIECBAgAABAgSmEjDvdCpJ4RAgQIAAAQIECBAgQIAAAQIECBAgQIAAAQIECBAgQIAAAQIECBAgQIAAAQIECBAgQIAAAQIECBAgQIAAAQIEti1g3um280/sCRAgQIAAAQIECBAgQIAAAQIECBAgQIAAAQIECBAgQIAAAQIECBAgQIAAAQIECBAgQIAAAQIECBAgQIAAAQJTCZh3OpWkcAgQIECAAAECBAgQIECAAAECBAgQIECAAAECBAgQIECAAAECBAgQIECAAAECBAgQIECAAAECBAgQIECAAAEC2xYw73Tb+Sf2BAgQIECAAAECBAgQIECAAAECBAgQIECAAAECBAgQIECAAAECBAgQIECAAAECBAgQIECAAAECBAgQIECAAIGpBMw7nUpSOAQIECBAgAABAgQIECBAgAABAgQIECBAgAABAgQIECBAgAABAgQIECBAgAABAgQIECBAgAABAgQIECBAgACBbQuYd7rt/BN7AgQIECBAgAABAgQIECBAgAABAgQIECBAgAABAgQIECBAgAABAgQIECBAgAABAgQIECBAgAABAgQIECBAgMBUAuadTiUpHAIECBAgQIAAAQIECBAgQIAAAQIECBAgQIAAAQIECBAgQIAAAQIECBAgQIAAAQIECBAgQIAAAQIECBAgQIDAtgXMO912/ok9AQIECBAgQIAAAQIECBAgQIAAAQIECBAgQIAAAQIECBAgQIAAAQIECBAgQIAAAQIECBAgQIAAAQIECBAgQGAqAfNOp5IUDgECBAgQIECAAAECBAgQIECAAAECBAgQIECAAAECBAgQIECAAAECBAgQIECAAAECBAgQIECAAAECBAgQIEBg2wLmnW47/8SeAAECBAgQIECAAAECBAgQIECAAAECBAgQIECAAAECBAgQIECAAAECBAgQIECAAAECBAgQIECAAAECBAgQIDCVwL+nCkg4BAgQuFqB9+/ff/r06fPnzz9+/Pj69Wscbt26defOnbt3796/f//nn39+9OjR1eJIOAECBAgQIECAAAECBAgQIECAAAECBAgQIECAAAECBAgQIECAAAECBAgQIECAAAECBAgQIECAAAECGxL46e+//95QdEWVAAEC6xH4+PHj27dvM+O0JEq//vrrixcv7t27V7KzfQgQIECAAAECBAgQIECAAAECBAgQIECAAAECBAgQIECAAAECBAgQIECAAAECBAgQIECAAAECBAgQIHARAfNOL8LupAQIbFvgy5cvr169Kpxx2kxqZp++fv369u3bzZWWCRAgQIAAAQIECBAgQIAAAQIECBAgQIAAAQIECBAgQIAAAQIECBAgQIAAAQIECBAgQIAAAQIECBAgsBKBq5t3+v3792/fvnnl4ErKn2gQ2KLAmzdvMun05JjfunUrE1YfPHhwcggOJECAAAECBAgQIECAAAECBAgQIECAAAECBAgQIECAAAECBAgQIECAAAECBAgQIECAAAECBAgQIECAwEwC+5l3Wk0o/fHjR6aVfv36tVrI/yxnTf0xjpn0lZ1nAhUsAQL7Fnjy5MmHDx+aaUyT8vTp0/v37z98+PDu3bvVu0yrFintz83NzefPn1uH5PC89fTly5fNcCwTIECAAAECBAgQmEOgvllu3R0/fvz40aNHc5xRmAQIECBAgAABAgQIECBAgAABAgQIECBAgAABAgQIECBAgAABAgQIECBAgAABApsW+PcmYp9hshkg2xoj2/q4iYSIJAECmxbIuPy8qrROQuaaZvrowcH6mX2av7xaudqaRuzdu3fZOXPgq8PzxtRMWH327FkdmgUCBAgQIECAAAECRwn0TSgtvFlOb/ao09mZAAECBAgQIECAAAECBAgQIECAAAECBAgQIECAAAECBAgQIECAAAECBAgQIEDgSgS2Me80E73yOsEryRLJJEBgnQKZI9qcdHrUC0szBzVvN/3111/TlNWBPH/+PO9HPThtdZ0CYkWAAAECBAgQIHBZgSdPnmROaX7K5Nu3b/UPmlw2Ss5OgAABAgQIECBAgAABAgQIECBAgAABAgQIECBAgAABAgQIECBAgAABAgQIECCwP4FtzDvdn7sUESCwLYHff/89Lyyt4/zHH39k0H/9sXAhs08/fvyYAz98+FAd8ssvv2TOQNYXhmA3AgQIECBAgACBaxbIL5iYbnrNBUDaCRAgQIAAAQIECBAgQIAAAQIECBAgQIAAAQIECBAgQIAAAQIECBAgQIAAAQLLCPxrmdM4CwECBDYt8OrVqzr+L168OGHSaX34+/fv79+/X3/MS1DrZQsECBAgQIAAAQIECBAgQIAAAQIECBAgQIAAAQIECBAgQIAAAQIECBAgQIAAAQIECBAgQIAAAQIECBC4rIB5p5f1d3YCBDYg8PLly/q9Urdu3Xrz5s2ZkX79+nUdQt59+uXLl/qjBQIECBAgQIAAAQIECBAgQIAAAQIECBAgQIAAAQIECBAgQIAAAQIECBAgQIAAAQIECBAgQIAAAQIECFxQwLzTC+I7NQEC2xB4+/ZtHdHmi0/rlccuPHr0qPnK0+Y01GODsj8BAgQIECBAgAABAgQIECBAgAABAgQIECBAgAABAgQIECBAgAABAgQIECBAgAABAgQIECBAgAABAgQmFPj3hGHNF1QmaL148aIKP28d/PbtW/X/69ev9UsI5zu7kAkQuGaB9+/fN5P/+PHj5seTl58+fXpzc1MdnleenhyOAwkQIECAAAECBAgQIECAAAECBAgQIECAAAECBAgQIECAAAECBAgQIECAAAECBAgQIECAAAECBAgQIDChwDbmnd67d+/NmzcHk/39+/dPnz7lbYH1DK6Du1lJgACB0wT++OOP+sC7d++mOao/nrOQ+avNV6dmduuTJ0/OCdCxBAgQIECAAAECuxfI/W+VxmohP8lU/RjT58+fc0ecW+PdC0ggAQIECBAgQIAAAQIECBAgQIAAAQIECBAgQIAAAQIECBAgQIAAAQIECBAgQIDAAgL/WuAcs57i9u3bmaz15cuXP//8c9YTCZwAgesUaM5pz7uXp0JozV/NVIGpQhYOAQIECBAgQIDA7gVyI5y/dCkfPXqUO+L8TtPHjx8zDfXFixe7T7sEEiBAgAABAgQIECBAgAABAgQIECBAgAABAgQIECBAgAABAgQIECBAgAABAgQIzC2w+XmnNVCG2zZfS1ivt0CAAIFzBPIKqfrwO3fu1MvnL9y6dasO5MePH/WyBQIECBAgQIAAAQInCGQmaiagui8+gc4hBAgQIECAAAECBAgQIECAAAECBAgQIECAAAECBAgQIECAAAECBAgQIECAAAECTYH9zDtNqvKal+Y8rmY6LRMgQOB8gWlbmOYs1ubs1vPjKQQCBAgQIECAAIGrFch98ePHj682+RJOgAABAgQIECBAgAABAgQIECBAgAABAgQIECBAgAABAgQIECBAgAABAgQIECBwvsCu5p2G49dffz0fRQgECBAgQIAAAQIECBAgQGCjAq9evdpozEWbAAECBAgQIECAAAECBAgQIECAAAECBAgQIECAAAECBAgQIECAAAECBAgQIEBgDQJ7m3d69+7dNbCKAwECuxFovuP0x48fE6br27dvdWjarprCAgECBAgQIECAwJkCDx48ODMEhxMgQIAAAQIECBAgQIAAAQIECBAgQIAAAQIECBAgQIAAAQIECBAgQIAAAQIECFyzwL93lviHDx/uLEWSsx6Bly9f1pH5+eefHz16VH+0sGOBO3fu1NNNmzNFz09yHWyCMu/0fM+BEFTeARybCBAgQKBPwOWjT8b6TQike/n169dNRHVVkVTxV5UdIkOAAAECBAgQIECAAAECBAgQIECAAAECBAgQIECAAAECBAgQIECAAAECBAhcSmBv806bbya8lKnz7lXg7du3ddIyY9C801pj3wv379+vh+zf3NxMldgvX740g8pZmh8tTyug8k7rKTQCBAhciYDLx5Vk9F6Tad7paTmr4p/m5igCBAgQIECAAAECBAgQIECAAAECBAgQIECAAAECBAgQIECAAAECBAgQIEBgZwL/2ll6JIfATALfv3+fKWTBrlzg119/rWOYCahTlYRPnz7VwWbBNOamxrTLU2XZtLESGgECBAisXMDlY+UZJHoE5hBQ8edQFSYBAgQIECBAgAABAgQIECBAgAABAgQIECBAgAABAgQIECBAgAABAgQIECCwRYG9zTu9c+fOFrNBnNcv8O3bt/VHUgznEGjNCP3jjz8mOUsznMePH08SpkAOCqi8B1msJECAAIFhAZePYR9b1y9w69at9UdybTFU8deWI+JDgAABAgQIECBAgAABAgQIECBAgAABAgQIECBAgAABAgQIECBAgAABAgQIXEpgb/NOL+XovLsX+PHjx+7TKIF9Ai9evKg3vXr1ql4+eeHjx483Nzf14ZOEWYdmoSWg8rZAfCRAgACBEgGXjxIl+xDYmYCKv7MMlRwCBAgQIECAAAECBAgQIECAAAECBAgQIECAAAECBAgQIECAAAECBAgQIEDgZAHzTk+mc+B1CXj1zXXl9/9ObeaF1i+MymD0ly9f/u/tR396/vx5fUxedvrgwYP6o4XJBVTeyUkFSIAAgWsQcPm4hlyWRgItARW/BeIjAQIECBAgQIAAAQIECBAgQIAAAQIECBAgQIAAAQIECBAgQIAAAQIECBAgcLUC5p1ebdZL+HECXn1znNe+9r59+/br16/rNL19+/b333+vPx678OjRo69fv9ZHvXv3rl62MIeAyjuHqjAJECCwewGXj91nsQQS6Aqo+F0TawgQIECAAAECBAgQIECAAAECBAgQIECAAAECBAgQIECAAAECBAgQIECAAIHrFDDv9DrzXaqPFvj8+fPRxzhgRwLPnj3Li0nrBOWFpW/evKk/Fi58//49k04/ffpU7//nn39mUmv90cIcAirvHKrCJECAwO4FXD52n8USSKAroOJ3TawhQIAAAQIECBAgQIAAAQIECBAgQIAAAQIECBAgQIAAAQIECBAgQIAAAQIErlPAvNPrzHepPlqg+YLKow92wC4E3r9///PPP9dJefXq1YMHD7KyXjOwkBmnmad69+7d5qTT3377LdNQB46yaRIBlXcSRoEQIEDg2gRcPq4tx6WXQARUfMWAAAECBAgQIECAAAECBAgQIECAAAECBAgQIECAAAECBAgQIECAAAECBAgQIFAJ/BsEAQIlAoYglyjtfp+PHz82X1h6c3Pz9OnTW7du5f/9+/cfPnyY5Tt37uQVpplo+u3btxSb7JO5ps3pppXS69ev8w7V3YutIYEq7xpyQRwIECCwOQGXj81lmQgTOF9AxT/fUAgECBAgQIAAAQIECBAgQIAAAQIECBAgQIAAAQIECBAgQIAAAQIECBAgQIDAPgTMO91HPkrF7AKZPTj7OZxgCwKZepo3l+Zlp3Vkf/z48e7du/rj6ELmpmYaat6VOrqnHSYRUHknYRQIAQIErk3A5ePaclx6CURAxVcMCBAgQIAAAQIECBAgQIAAAQIECBAgQIAAAQIECBAgQIAAAQIECBAgQIAAAQKVwL9AECAwKpB3V47uY4frEXj58uXnz59//vnnE5L866+/5jVKJp2eQHfaISrvaW6OIkCAwJULuHxceQGQ/OsUUPGvM9+lmgABAgQIECBAgAABAgQIECBAgAABAgQIECBAgAABAgQIECBAgAABAgQIEDgoYN7pQRYrCfwvgUwy/F+ffbh6gUwczYtPy2ef5h2nmXH67du333///fbt21fvtxyAyructTMRIEBgRwIuHzvKTEkhUCqg4pdK2Y8AAQIECBAgQIAAAQIECBAgQIAAAQIECBAgQIAAAQIECBAgQIAAAQIECBC4AoF/X0EaJZHAuQKfPn06NwjH71Ggmn2alL1//z6FJEPVf/z4kcml+Z+Jpnfv3r1z505ei5o/Lzi9VP6rvJeSd14CBAhsWsDlY9PZJ/IEThNQ8U9zcxQBAgQIECBAgAABAgQIECBAgAABAgQIECBAgAABAgQIECBAgAABAgQIECCwSwHzTneZrRI1sYAhyBOD7i64J//87S5Ze0iQyruHXJQGAgQILC7g8rE4uRMSuLyAin/5PBADAgQIECBAgAABAgQIECBAgAABAgQIECBAgAABAgQIECBAgAABAgQIECBAYDUC/1pNTESEwEoFvn//fnNzs9LIiRYBAv0CKm+/jS0ECBAg0Cvg8tFLYwOB/Qqo+PvNWykjQIAAAQIECBAgQIAAAQIECBAgQIAAAQIECBAgQIAAAQIECBAgQIAAAQIEThEw7/QUNcdclYD33lxVdkvsngRU3j3lprQQIEBgMQGXj8WonYjAegRU/PXkhZgQIECAAAECBAgQIECAAAECBAgQIECAAAECBAgQIECAAAECBAgQIECAAAECaxAw73QNuSAOqxYwBHnV2SNyBPoFVN5+G1sIECBAoFfA5aOXxgYC+xVQ8febt1JGgAABAgQIECBAgAABAgQIECBAgAABAgQIECBAgAABAgQIECBAgAABAgQInCJg3ukpao65KoE//vjjqtIrsQR2I6Dy7iYrJYQAAQJLCrh8LKntXARWIqDiryQjRIMAAQIECBAgQIAAAQIECBAgQIAAAQIECBAgQIAAAQIECBAgQIAAAQIECBBYiYB5pyvJCNFYqcDHjx9//Pix0siJFgEC/QIqb7+NLQQIECDQK+Dy0UtjA4H9Cqj4+81bKSNAgAABAgQIECBAgAABAgQIECBAgAABAgQIECBAgAABAgQIECBAgAABAgROFDDv9EQ4h12JwLt3764kpZJJYGcCKu/OMlRyCBAgsIyAy8cyzs5CYFUCKv6qskNkCBAgQIAAAQIECBAgQIAAAQIECBAgQIAAAQIECBAgQIAAAQIECBAgQIAAgTUImHe6hlwQh5UKfP/+/cOHDyuNnGgRINAvoPL229hCgAABAr0CLh+9NDYQ2K+Air/fvJUyAgQIECBAgAABAgQIECBAgAABAgQIECBAgAABAgQIECBAgAABAgQIECBA4HQB805Pt3Pk7gVev369+zRKIIFdCqi8u8xWiSJAgMDcAi4fcwsLn8AKBVT8FWaKKBEgQIAAAQIECBAgQIAAAQIECBAgQIAAAQIECBAgQIAAAQIECBAgQIAAAQIXFzDv9OJZIAIrFch7b96+fbvSyIkWAQL9Aipvv40tBAgQINAr4PLRS2MDgf0KqPj7zVspI0CAAAECBAgQIECAAAECBAgQIECAAAECBAgQIECAAAECBAgQIECAAAECBM4SMO/0LD4H71jg1atXO06dpBHYsYDKu+PMlTQCBAjMJ+DyMZ+tkAmsVkDFX23WiBgBAgQIECBAgAABAgQIECBAgAABAgQIECBAgAABAgQIECBAgAABAgQIECBwWQHzTi/r7+wrFfjrr7/evXu30siJFgEC/QIqb7+NLQQIECDQK+Dy0UtjA4H9Cqj4+81bKSNAgAABAgQIECBAgAABAgQIECBAgAABAgQIECBAgAABAgQIECBAgAABAgTOFTDv9FxBx+9S4OnTp7tMl0QR2L2Ayrv7LJZAAgQIzCHg8jGHqjAJrFxAxV95BokeAQIECBAgQIAAAQIECBAgQIAAAQIECBAgQIAAAQIECBAgQIAAAQIECBAgcEEB804viO/UKxV4+fLlzc3NSiMnWgQI9AuovP02thAgQIBAr4DLRy+NDQT2K6Di7zdvpYwAAQIECBAgQIAAAQIECBAgQIAAAQIECBAgQIAAAQIECBAgQIAAAQIECBCYQMC80wkQBbEngY8fP759+3ZPKZIWAlcioPJeSUZLJgECBKYVcPmY1lNoBDYhoOJvIptEkgABAgQIECBAgAABAgQIECBAgAABAgQIECBAgAABAgQIECBAgAABAgQIELiggHmnF8R36tUJZPzxL7/8srpoiRABAmMCKu+YkO0ECBAgcEDA5eMAilUE9i6g4u89h6WPAAECBAgQIECAAAECBAgQIECAAAECBAgQIECAAAECBAgQIECAAAECBAgQmEDg3xOEIQgCuxAw/ngX2SgR1yig8l5jrkvzXgT++uuvT//8ff369cePH/mflN395+/x48dPnz69ffv2XtIqHasTcPlYXZaIEIH5BVT8+Y2dgQABAgQIECBAgAABAgQIECBAgAABAgQIECBAgAABAgQIECBAgAABAgQIENiDgHmnK83FTMO4ubn5/PlzJmDkLzMxvn37lv+J7q1bt/L/zp071ayM+/fvZ+Hhw4cmZpyTl7///vvz58/PCcGxVyKQoepV3axrZbNupmKmhlZ1M7Xy559/VjHnLhgqby2scNYUFtYvkH7Ou3fvPnz4kE5ON7b/9H2+ZjpqLs2//fbbs2fPuvsss0Z/bBnni5zF5eMi7Bs6qeq/ocwqj6qKf9Dq+/fvefKQe5xcf7NQ3+ZUO+fupr7HyQ1O9fzh3r17B4Oycp0CGrR15otYzSfg1ng+WyETIECAAAECBAgQIECAAAECBAgQIECAAAECBAgQIECAAAECBAhclcAF5p1WgxozorEa15iFzNoKej2pshrUWI1ozP8HDx5cT5a8f/8+syz++OOPSuNgwqtN+R+65g4ZAJpJbnkz2FWJNQVOW06B/PXXXzP15bTDHXUNAlXFTN1sVbpW2lMr85eVadzqTRmoXVXMJ0+e1CstTCKg8obxOgtnhs6nrlVTvqteRPUxy9VCWvU3b96cVsxSrlLZ+373oZ53UU0vT+3e67yLOFTC1WyTCafQf/ny5dWrV0EuzKBMPU2jmplChftPstv++mNqTbNguHw0NSy3BPZX/VsJvNqPKn436zMvK3fBR93j1HfN6R7kyUM6QvmbsJPQjeSZa0Yvf+mTvHz58qizpCdT9RXTP6k6Szk8PcOY5PlV3tb+6NGjowKcb+c9NWg7zsrRpLm1Kawj13lrXIhjNwIECBAgQIAAAQIECBAgQIAAAQIECBAgQIAAAQIECBAgQIAAAQKnCfz0999/n3bksUdlUEk9pwoAACAASURBVGMG5+WvOSOrMJAM3cugxpJZWxlOmjkhw8FmOGB2G95n4a0ZuZi3fuVvkvNmyGPGpeVvzQNAJ0npmYGkGMQ8I01PCCe8C8+BOSGSDjlTIANA/6mX76rZpGeGlsPTlKXkrGcg8vkpulQIKu9eC+foqOvCynhCE51Tv337Nr2U4enl3TJfzTHIGUt6Kd3DV7Im/ZBMta2SX03fPRix/MLFOT8LEuRcc+spKwdP0bfy9evXx04L6QtqYP0W+2NqzUCGdje5fHRNrKkEtlj9R/MuF6bRJvey75QeTcIkO6j4LcY8mck9zmjZaB018PEi9zjJ1oM/PpK+Yr1+IM71pvIORs6YnUNX0h198eJF+jyXeiCzrQZtx1mpk1ZXtFkX4uy5zazCAidAgAABAgQIECBAgAABAgQIECBAgAABAgQIECBAgAABAgQIELhmgdnnnVYj3oZf4FmYAZnakXkdw6P3MmRtW/NO83v8SdGxs1wKxS472LEwkhfZ7fyxttWb7qaKfN4Sc+x0mgytO2EK9zkRPn9KVdhLBukOR7J+pUy1kP+ZBHWs3vApsjUNV1qbmYRTeDJk+XzP0VTscocdVN4z82WvhTNt2n/+858zcerDj5p3mgtxRipnymV9+MkLOW+uvBt6A2oqVKadnNxJK/9ZkJDmDbTp8By0zUUwQaUxT0+v6sXl10a6OfLf//53Ptst9sfUmoPFqW/lDi4f+n4z9f22WP37ynlr/ZLzTnMbXrXbdUteL5w89S5htnr+x/afd1DxW3l65sf8cFJ+ZWOmhw/J8VzoJ78vO5jkFKrz7yurkAvnnSZdoTsYmYGVy8/r3lyDttes1EkbqBcTbtrrrfGxRClv1f1smve0jWmNc2NV3amdfAk+Ng72J0CAAAECBAgQIECAAAECBAgQIECAAAECBAgQIECAAAECBAgQ2KvAjPNO5xvxNjCfZEPzTjMKNuMyRye25d1imY+Rv8xVqyZjVKNvM5woQ3tH54pkvFFGUj579myvJbgkXRmLFqu4BS3gMw20LYlJ3z4ZEJb60rf14PrTRr4eDKpwZQDPHLKW+UJz4Kd2pDYVpmJ0t7QhaWEG3v+TmpgzpmKmPqZ+NStmUpe/HNudLtU9bw7MQGTvPu3KNNfssvI2E3jU8r4L50UGZ6fpeP78eartURkxunPakFx5z2wwR89yzg4pSxmanEhOMmcjLWH6M0l1X5JzuoPzSHPty1HdZvDBgwcHe0cnXCtLlLbbH1NrBvJ3l5cPfb86x6fq+223+tcUwwtLzjudtkXqS9fff//dtynrd1nxB9J71KbMOM3Fevi6n9uT+sXm1T1Oruy5iFf30ekv5eqc25zhjtMyzx8SseG0lOOMzjs9s7s4U++lm8CNNmh7zcppm8R0mFOFu5neWnNmWW2FVn9c563Nvm+Na/zRhTikbc+d3cE9q9u0ZX4O4GAErCRAgAABAgQIECBAgAABAgQIECBAgAABAgQIECBAgAABAgQIENiDQMZuTv6XyVQZpziqkxEwGYSXnf/888+8wyrDGROT/M/f58+fsz7Dm/rCybGZctmNeY4tOW/3wCXXJJJJ+HA8q/Ga2XM0YrEaDS3jR0uCGj3XRnfI2+eGtS++NTl4rO3yiTq/CPVV5zP9M/fgWL2+/TPsuC8yyaO0OeUIadZS7/pCq9cn8uVh9kV7x+uXL+d11hQunFB5T8uv3RfOdAMKzUt2S/9h2Dn1LvscDKrunOTymt3yl6DyPzFMI5CjssPBA5srs08ageE4XGrrfNUqpbSbqDB2xcJYwXb3T/evKdla7u5/zprEYbQHlcgnXX2xbZ59+f6YWtP0by3PV85bZfLkjydcPpZPVEnJb8m3Pq6277f16t9y7vs42sSlAKfV7Tv8qPXTtkh9NWs4SsvXkb549q0/oeIPJ7lkazokwzUxV7rQ5SpWElr2SV7nyjga5qwdoW7Xos98dP3B3ktNcbBQ5ezJytSdoEUjO6dJyW1d37nmzvdNN2h7zcppm0S3NnWVrBZSbQeq2/U8t0kxG26KK6UJn5i1MsJHAgQIECBAgAABAgQIECBAgAABAgQIECBAgAABAgQIECBAgACBaxD4P9MmcnRQY0a9VOMaq/F5JWfPnhlUdHA4WncAX4bc9Q0/qtcnqJLzzrRPhkAdTEszeicM/43S6CS3nHqmRK082IOjRWvwNSx0S/Io6fKJSuUajdXwDiVD4k7IjqlG0R0cK5w4n1Afa4dUutFUp0GYdVh2HZktLixfzo8tgSdU3hMy4hoKZ65ix+IP7D88OPvgTMjUxBxVWBlLqnaiNzyT4YSScOYhoz2QxLlyyJ7JkarZz/8sRybJOVgUmxnRatByVHNrltNXSWgDCRnuzJTPihk4RbVpVCNpOaH9T+qGkxCEnHo0eiU75Fwt3nM+7qzW7PLysXyi9tr320H1L2kisk96KaPNwgkN3cGzT9si9UX74KnrlcvXkb549q1fpt9Yg6QKp23vi0zWn3+nM3zJS3rPb0bq5DQXco0eSNdRmwZ6a129pPfgRXy0gzRwlma6TljeeoO216yctkncWSfthHLePORgdTu/Ndvcc5u0ruXVJ2hNQ8sECBAgQIAAAQIECBAgQIAAAQIECBAgQIAAAQIECBAgQIAAAQIEygUmm3eaIS+jA1tPG8FfJyYj6rojgbKmOQkh0RgdZZho1GEuvNAdudiK7fB4stHYjo61nWpg8WhMVrXDKEsrF5b/eMIQ5OUTdf6g4W79nYT6/CF0SVp3zPSZ7VWzCpRk1pl1v3m6PS2X0E1Sik4O5ITKe1QGXU/hXGxwdvoS3exOSTsqX6qdR7s9OdF80wyOinAK0mhs+6ZStE6UnBqtmFWD1p10WqLRzZ3mmoOTPVoxLPm4j/6YWjOQ16OltFmuLrJ8wuVj+UTtsu+3j+o/UPibm0Zb/hT+qW4Pp22R+mplM3Xd5eXrSF88+9afUPG7ySxck6vw8JSkqbI+4QycKJsSk8I4l+82cMY+/L71fZ2TVvXJGfvEWnv2nSh1pDyBhXvuoEHba1ZO2yRWXeuDpeKqbm2u59b4YF63Vh6cf9vX/mR9X1vXCtZHAgQIECBAgAABAgQIECBAgAABAgQIECBAgAABAgQIECBAgAABAi2Baeadjg5qzBiXDANtnfu0jxkr0x1JU49lzDik7tbWmoxsO+3U5xx1cIBUK2KTzKY4OOyseaKpMuIcjYWP3eUQ5OUTtcu5BymKGRLanRCbkZ3np7dZzkcrZirp+RNom2fcx/Ly5bzZWpYszzp/4KoKZ2pcqkD+Mvsxf6mV5wxD7xucnQkDrWxNDp5T2UeH++d0dRflUrXy4PtdWw59Uyn64pzCmWxqBdL82GpXk5uFDs1AusvnD5hOdg/HPCfdSn9Mrekrn1m/y8vH8ok6p3mscqfVFHQr9WlrcrEYyP2+TXuq/n1pbK0vmQ53bPvfOkX9cdpJVn0Foz7dwYXl60hfPPvWz9pvbJocfGZSxyo16Pza3TxddT2qw+8unH/5bp4uy5GsO425rJ/TaTwYt1bdySn6xNK96ab34Jq+3mkraYUfd9Og7TUrq0pRl1K3NoUFe2C3q7o1HnCoNpW3PM3mqK8dGz2dHQgQIECAAAECBAgQIECAAAECBAgQIECAAAECBAgQIECAAAECBK5ZYIJ5p6PjOzPEqvlK0vO5D443quYzZBhNc1TNweXl550mwsNDIbN1QqLRGW4Hx1aeny+7CeFgsWmtnHbY6Ml0KfD5SwFL+clfakEytzVMthXzko8JIeGkICXkhH9y9LoHJrTEM4GPTvvpi2cqS6KXIfJJbII6P3rdGRFTjb9vJT+x7UtUvX5gTHMrNB8PCtSSAwsrqbwH499aqXAGJHW8atm6Gsfmcqp285CprryjEcuJzm+pWmWj/ONolyDRS1NfHmBzz8LLzVGnyM7NbGotn9k+X0l/TK1pltLC5VZJO/hxJZeP5G/+9P0Kc7be7Uqqf53eaqGklT6zXa3PmGKZOpJJVgerzzkrc51NDzkh568+3SQLJbFaScU/Kr3D+Z6nN0eFVr7z8HOhxKo8qJP3zA1XinSKSknmVvt0n420eozDMT/qrvbkdLUOvIYGba9ZmabSrU2rPBd+7N5zTXX9akVgE89tjmrl6vZwJrEWoI8ECBAgQIAAAQIECBAgQIAAAQIECBAgQIAAAQIECBAgQIAAAQI7Ezhr3mmGTI0OsxsepXeOZnc8ZcZvJUr1kJq+hUxpOOe8xx47Oigw8czApmODHd4/oyf7kl+tn+RdXsNx2O7WYbpq6/qHII+WgYPJnG8gcrc8pBAOzy9qxTBVfvKa0h2uN/kpmglPG9VKVPdjxlM2D7F8lEDXs7tm/ZW3SrLC2c360SmUdXZ3c7lV+8KbDkP3FCesKRmanNOdEPL5h4yKpcE506HbGatzoVo4atJpktwt+c0A06c6meU6+2OjZaDmvfJaUzsMLHSJTi6NMx2o79cHe53VPxqjTXQK/OSzUHJZKTnvQF3LtSnVLc3XmVeovvJQrx+IQ71p/RW/Tk61MPx8Jqqt/af9OHzRSdzmztM6OemedWep1dnaXGjNO23161KY6zC7C0lOM6jR5UnuNK+tQdtxVg7Xl2Zx6jZE13Zr071BmKQ2dSt1tabF28yLevmyz23qaBy1cKl70j5n6wkQIECAAAECBAgQIECAAAECBAgQIECAAAECBAgQIECAAAECBDYh8K+jBqk0d/7+/fvDhw9vbm6aK1vLGR31/v371sqpPibk1is1fvnll9YwwanOdXI4f/31V5R+/PgxEELi/ODBg4EdTtj08uXL7sCsZjhPnz798uVLc43lnQmkDJSMlmumOoNu37x501wz6/KTJ09S+EumnmaMcvZMlZ+2piTAT58+NdMYsWlP0Qw8y48ePWq1Wq0d8vHr16/ZrbvemqsSUDgPZncajfLx2c0Qci1OD6FekykEHz9+vH37dr3mnIU0GuntDIeQpiZnHN5n8q0pRbnWDwSb0dJpWs90yFmG53WkCzTcC2rFcGDiXDo29+7da+1f+PFq+2NqTWEJ2cdu+n4H8/Fqq/9BjQVW5rKSS8PwrejBaOSmIP3kzKlLlv3+++9pvs68Qh08y75Xpk8y8HwmnaioziqQ8FsvC22eLnFLwchzpObKmZZDkTu7kjvNVgSafafENoW5tUPzY27cmh9Hl4/dvxvgFTZoe83KZK5OWreEH1yTaui5TVPm5Ge5ufVrhmOZAAECBAgQIECAAAECBAgQIECAAAECBAgQIECAAAECBAgQIECAQInAifNOM9wt0wyGh81l2GgGjJZE4uR9MkeuNYmrObHk5GCnOrCamjs83SLzKzKQbqozNsMZnZzTHFLZPNDybgRKZjnWic2o3ExXqD8us5AZRKMFNXU84+rmqCatqWJp0zKcMa3KrNPDEv7oQPxEY/m8WCbHnaVQQOHsg8r47OEXeXUPrK7F9fpMOh2eQlDvWb7Q6oocPPD58+cH18+0Ms3m6FU+ze8kU3pGm/H8AEf58Oi09gc900SPnqgP88r7Y2pNX8HY5Xp9v1a2Xnn1b2ks+XFg8mE3GlULn8xKP/nk3xfoBntVa6KXC+jApNPkSC4HC5g8e/Zs4CckEsP0ChLbBWKSstTqUY+eNLdg9TOu3B2PdjyOfd/psfu3Iny1Ddr+srLOWZ20mmJgoVWRPbc5uSUZfjo9kAU2ESBAgAABAgQIECBAgAABAgQIECBAgAABAgQIECBAgAABAgQIXLPAKfNOS96xkIFBGTa6gGzOkjkkC5zohFOMvuk008/mm12WySQDIz6TnAypzKjQE9LlkA0JvHr1qjC2Ka6Fe067WyZIDMwiywjpmVqSBNsadZca8fbt24hl+vpPP/2U2jHTkOiSgfiJSfk0rWlzRGgXF1A4h7OgNfJ4eOdsTaWuK3tam8knneYUGQ0/0I5VMUwLM+uc9qZD2q7R+e0T/uxFJrqMZkomwZa3qKkCeUdZxpRXiaregJfO58mzZPXHRjOoWX6yfIW1piWw6Y/6fs3sU/2bGksuF04frWacpoVfZkrkkgILnyvX2YFJp7kKLHnjn0ccA49o0iMa7aVMpXfU5S/lMLdg9anzS0CjHY+6r1IfNbxw7P6t0K65QdtZVjZz9qik5cBr66S5NW6Wlmr5zp073ZXWECBAgAABAgQIECBAgAABAgQIECBAgAABAgQIECBAgAABAgQIEJhJ4Oh5p5k2kElZ9RSOg9HKOMK533TaPG/mkJw5gK8Z2lTLGTubIZXDoY2+QGP48NGtGfE5LPPu3Ttz20YZN71DBssefHFcN1GjxbV7yFRr+l7Kl5jPN0J6eFZ2kpbakeozRwUpfGFLH8tU7MJZrYDCOZw1R02Sz1TP1OUqwNToTCEYDvzkrSVDxuuYnHyWwgMTmeF+WsKZ9mcvRgttLjFHtWn5SYJM//j777/zPp/0PDPivDDt3d30x2Ki1nQLxo7X6PvVmav61xTrXMi1w4zTSbImd0wDPZz0f5Z8OFOlKH2e/GxEX+oyRXaZmcaF85+reDZfTZ+uVH5Woy/+9fqjws9Rww9n6mAPLlx5g3YU9cqzspW/OmktkNbH0buMK3xuc3JLcvKBrUzxkQABAgQIECBAgAABAgQIECBAgAABAgQIECBAgAABAgQIECBA4KoE/m97d3jsNBK2i/bMVyeAgRBgIoAdAhAB7BAGIgBCACKACQF2BEAIQAQDIcBkwH3u5yqVjmxLr2zJlu3FD0pbbrW6l7qllqtf97i400z9z6So/vi0TGSZO5xy/QplXaz1nUfckwCJm5ub/gJk+tTgAhr9OVQ+HYw5rITKVE4kzWIFistepV/PEWNZYdm4TmDC1/cJNOo/b0LRBoOykkPSpBiZEN+f2w6fDnbM5Jkrcvg54jvUxSHTCmicg56j5su2551ncDLfY7cyZXxwYDBY90qC/BjH4Ikqt6DKuZo0ge1Z2WyVLCExOyw2u+clMx5b4es1TVu9kA1jv1xo3f+4rb1//JwB9r///jvtLyAct75HPHuaev8PWxz+y5lo5PHdf96MVQ7TAIpPwLwIN7G7iZitv4WlMRevft55RwVPtrN1Q4vGeVzK9mVdbRfrtUp8aa82Xo3XG0z25AY7qtk0mdTvV80hNggQIECAAAECBAgQIECAAAECBAgQIECAAAECBAgQIECAAAECBAiMizvNWlX9QacBnTWuY9sFywS+t2/fbvv0wPszy3ZwtnfmMh5mnmUWP+lZaSQyWWxkhziQA5M63T4ClXCgVf79U5b3KUP/sRvnzM3ao5tZxf0Fy6cJPW1P7hxMX0yQW9ZgjFayevPmTTFDyc5GQOMcvJT1QMQ8Z5tBSyItK+tWDZ59W4Ji5gcI76/8nMTgKGVbNXv2V5YzrZSt5xRjPzIea8T0mobiQjaM/XT/ozf1nvFMBvkJJdo5AO/oVVtUATKu6H+mzz3+6dHI0uX97zt500lL6Mlhko82vmmu59xeU7GftHNs+8DOR50/R2XbPtYNbaVxBpeyfVmbbYO0hmJ9o+dR0kl8ad/b9N9dOzjNnwd+F2vOa4MAAQIECBAgQIAAAQIECBAgQIAAAQIECBAgQIAAAQIECBAgQOCkBUbEnWaNhcFJP5nFUgy9mFwtAZYbV02c/ESDGVZCL3aedDh49vUEg1OL6nMl1zO35yQEiu0tcadZ0/jwNVpfejQzpGedjD54K2sjJHEm+7b3TLJduSgJmRMWPon2CWWicU51sXI3ayK38/sLGcNMlfO2fCqDkFHXd9uJevZnea71O2onfcpZn+DeObbnzydPnvR8uvooZasvIDaY22AC47FBok6Cy+w1HYSz+bMyzEhlz3Xsp/sfvSVvbIEJG/vy5Ute249evLMpwGBT33ghDlb9we8ZUv6jvH52BPKu114rfvD7k/bh+fqrsox8gsQqI6V2zs324FVOykNe6EGfweveVG3yjYVfyn3qe5mDtFGvThf1vU26fP8vDK43tix2eqyv69cLYw8BAgQIECBAgAABAgQIECBAgAABAgQIECBAgAABAgQIECBAgMAJCVTjTgdX0ljV+YgzzFKA4559JZDIlqwgOtgCDrPY6aoYg/MUU+ADrMA2aCLBfAKZXlZcHiTrFc9XjG05NwsSNgnmnji7fsbm1Bs32hORNybYYWcuSmWm4FGuyA7VcchUAhrnVJLtIcFhFnOu3GZHTZ7egaJy87y6utoh58ohmc08mKxSwsFMKgmMxypKnTSX2Ws6CGfz5yWP/XT/ozfjvOqu/whC4u4SEiboZcKrkwje/nFj4gPn+KWJehXyQ0L9i/KlnQwGMdZPtzFl5YWrPVBMEOlYtNxz+kNPU8edf0vIDa25rKd+KZuK7LZxmYO0/lvcuuTlfG+T21T7xrVO0dmT7pPFxjs7/UmAAAECBAgQIECAAAECBAgQIECAAAECBAgQIECAAAECBAgQIECgIlCNOx2MXczJMhFq7BS9ShHraR4+fFiZi1bPcGzKLEFQCajon5U49qSD6SvhbZViD55IgiULFFtdszzgIevSCa08wAzp9anw/fUdO9+xP7fm08p9dY6pk00BbCxQQOOsXJTBZ/3Pnz+bu1nCQXdeYKpSmCZNJe50ppvJqgwJaai0n0p0aFOpURuVnFPCnUMv6oUxHlu30mvWTc5+z2WO/XT/ozfs3OSbR3BTmHxRcICbf3O6S9j49OnTYNBR8SYwK9fg9wx52UldZi3DYOZtycECb8wt0aFZy3c9yDZDo+zfebF3N7SN2j07F3spe8qcjwzStvlUXm3ax870qrXM723yhtuORm47rG/nx4/yQwDr++0hQIAAAQIECBAgQIAAAQIECBAgQIAAAQIECBAgQIAAAQIECBAgMChQijvNiiWV6TtzL1UxWJkkmG8Vr8rZi5MUK5OWKqerpxk8YyYhZVJjPUMpT04g6+FUypyefvjFbzuhlUuYId2xqtwAO4dU/qzEaCWfw1+RSuGlWYiAxrnxQrTvKge7pVTiThMQu7HAk+xsT7XvybB45+nJYdtH9+7d2/ZRe3/ntwbaH021bTy2g+Rl9podoE7okMsc++n+x22iia9bf/H8+PFjvk84bsHO7+yDTT3DkiVEGVXWXn727NkRL1CGJU1s2z6/f5SaJrj69+/f//77b2JNM+TLdkJq91njd/Aqr9zWO93cnoNnPMr3S0u+lHteEYO0IuClvRrn2Tr4YpVnQW5K+9yIiviSESBAgAABAgQIECBAgAABAgQIECBAgAABAgQIECBAgAABAgQInKvAcNzp9+/f11csWefYZ4reem477xlcKGDnnAcPDFQl5COTfg4/42d95Y316gxOV1o/xJ7TEihGhtfXTJik+p3lXxIQtYQZ0p2qzXRjKcZoZeJypzz+JNAIaJwNxbaNYuTVtsPr+2/fvj2YuAlsGEy5Q4JM8a8cNd/S9MXf/mhPna8UeGwa47GxYuvpL6fXrNf9zPZc2thP9z9uA04ATCeAMKOUjGMfPnx43IKd39nzAvXt27f+ehW7f38mk3w6WJKEimW90EnOtUMmbcnK1yaDp8jLbL7w2X+45YY2SN1JsNhL2Snnnn8apPUAXuCrcVY9TZR7brPrdc+Xz2/fvs2dZIHfsPVcRB8RIECAAAECBAgQIECAAAECBAgQIECAAAECBAgQIECAAAECBAgsTWA47rQzeXRbBQZnE2478Gz2V6JzU9lJ5jKORatM9p07DmRsmaWfXKDYSdMSDrn4bSdau1jIPXEyA29UDmPTFzMvzv9rz6At5izZ6QqMbWxj0xdlzqZxHuaWslJdn+y7UXumG2wW1Np4us7OYiE7RxX/rIdYFEtbPG8nmfFYB2Tsn5fTa8bKnGL64tU8m7Gf7n/EVprQl45/fmAl8YSH/8WlIyIc7NSVZTCP8rXDRoFKSVKjmQZIG4u0bWfla5Ntx06+v9OhtuVf4d127M77K1DH/X6pUsKdq3/EA4uP9UlKWHxrmLXnjn3VHZu+CLXwV+O8guXHCHIh8kMP+T3BxJpmmfGscZqI04NFKRclJSNAgAABAgQIECBAgAABAgQIECBAgAABAgQIECBAgAABAgQIEDhFgYG4069fv1aWz8rkngufUZopPp3wuW2t4fr6ettHs+7PMpL9+VcudH8OPl24QDppcYHNgy1+m5lw7aDKTG3MnPUDMA52h04ZxqbvHN7zZ2VmpPVOewDP76OxjW1s+rrYeTTOo8zF70fOijT9CXb7tPgQryzKulsBVkdVmk1SFku7Q0mMx3ZA6xxyOb2mU/Gz/POixn66/7HacOTT0joxZhmf5JuE+u8RHKvwp3jexBcNLp+et6pioNQBBFKSSgBb8euU+Qo836B6hzK7oe2A1hyyqEvZlGqSjUsbpI29lGPT1y9K5R3n6N/b5Fmc79MSa5q46+U8AurIUhIgQIAAAQIECBAgQIAAAQIECBAgQIAAAQIECBAgQIAAAQIECCxTYCDutLKSRiq2wMlPB+auz5LMTKADl211ukrA4azrjx2l1k7aESiuj1FcXKWT+Q5/dk5ULN4OJ+ocMupEmWI433oplfmLgzPLO7Xz50kLaJzTXr75Ou96OYshnTP16HYM/3rZmj2Ve06TeIeNSmBJsi2WdocCGI/tgNY55HJ6Tafi5/pn8bHSGZLNp9E5UbF4lfLo/hWlydPkR2Surq46d/Xnz597r5ycusmw04ma/e2N+YKv2mepb1fK8+rVq3qGc6Rc1Jdabmj7XOJFXcp9KrJ+7KUN0kYNEnxvs95g7CFAgAABAgQIECBAgAABAgQIECBAgAABAgQIECBAgAABAgQIECCwv0Bf3GlmkRYXpKrMI9y/rEvOoThLshL8OVM1MyF4MOfi5R7MR4LFCmTpg0rZfvz4kRWKKin3TNNZsFiYcwAAIABJREFUWHXUtMJ9Tp3w7/ps1Ldv3+5zrv5jKzFgM62O2F8wnx5LQOOcUH6Zg5OZenTu2xPS7ZxVMfh2vtIaj+187VYHXlSv2dPqVA6/nLGf7n/4Npn3hbxjdm7pGTm/fv368IW5kDN++PChA76x4ku7mVfKkx/myFKuG6tzmJ3X19eHOVHlLG5oFaVtaRZ1KbcVcof9lX60Q7Z7HjLTq82qVF6N97w6DidAgAABAgQIECBAgAABAgQIECBAgAABAgQIECBAgAABAgQIECCwv0Bf3GllJY1VCQ75o/v713nyHLKcS3H5siNOFKuEvIo7nbxtLDDDYmxncarrPhXMtOl2x0nvuHv37j4Zjjo2Z690ijgc/f7WVhpVR4lPVEDjnOrCHfGZO1UV6vlUolCSW3E90vp5d0tZLO3YzI3Hxoqtp7+oXrNe/XPdcwljP93/8K03w5UEnXaGqR8/fiyGOh++wOdxxuI7WuU3pw4JUixP/QuoyQufHwO6devW5NnulqEb2m5uq6MWdSn3qcj6sZc5SPNqvN4S7CFAgAABAgQIECBAgAABAgQIECBAgAABAgQIECBAgAABAgQIECBwSIG+uNN//vmnUpRK7FYln9NNc3NzUyx8ccJlMbdRySoRfTPFgYwqp8RzCzx//rxyirTqX79+VVLunKYzbboYFLHz6dYPzBpNPaueJjor6zW9ePFi/cAJ9ywkBmzCGslqEgGNcxLGZY5POiE6k9R0OZkc955mPLZ/S9Br9jdcYA6XMPbT/Q/c8LKiaWdFwdz/v3z5cvSfazmww4FP9/3792/fvlVOmtC7SrKDpcmihZVz5euI1LGScvI0i3r8uaHtc30XdSn3qcj6scus2gFebbwarzcGewgQIECAAAECBAgQIECAAAECBAgQIECAAAECBAgQIECAAAECBAgcTGBr3Gl+VL5YiMv80f02zvv379t/9mwfdwLo4NkzY2zuUMMeHB8dRiARyMUJi8XI892K3Zk2nanqT5482S2rfY7KjS5T5BPymt6xCpfK/7mnJSY2856t17SPrWP3FNA49wTM4Uf8rYf9C3+iOdy+ffuIJTce2x9fr9nfcIE5XMLYT/c/ZMPLCPnly5ftM2YgnRF1MbawfaDtUQLFcMS8zixn6c6mgqtXrebPbRuzvoFuO2n2L+rx54bWc6UGP1rUpRws7agEZ1y1QQevxoNEEhAgQIAAAQIECBAgQIAAAQIECBAgQIAAAQIECBAgQIAAAQIECBCYSWBr3Gl9wt8lT37KVclP79d/4P+4k3EH405TncwYnqmpyXY5Ap2Z4tsKVr8JbMuhZ/+bN2/anx5+sdPm7OmV7969Sxxsgq5///6d/z99+pRlThc4Xbsps40LEdA497zQevE6YH3Esn5sZc/Pnz8ryeZIYzw2iapeMwnjAjM577Gf7n/IJpcVTTvvCPlFm7xCJrz5kMW4zHMVwxErb/2HByyWqhhbO3n5iz/MNPl51zN0Q1s3GbVnOZdyVLEriS98kObVuNJIpCFAgAABAgQIECBAgAABAgQIECBAgAABAgQIECBAgAABAgQIECAwucDWuNPPnz8XT3bG87oqAnWo4hIflZPulqZSgKzxuFvmjjohgawsWmwMmfY6U70606aPGHc6UwVlS4DAcQWK4Q3HLeSEZ6/c1Sc83QKzMh7b/6JcWq/ZX+yEcjjvsZ/uf5immB9nSXBpRztfBeR94cKjoQ7jn1/J+fbtW+Vcx117fFsJi4+YfB0x3xvotrJlf7F4PTlM9VGni/Vke/SxX6UAh/9+aTmXsufa7fDRudZrBwqHECBAgAABAgQIECBAgAABAgQIECBAgAABAgQIECBAgAABAgQIECBwSIHNcadZ7q9eiGXOa6yXf8+U9XmBR58oVinA3Cuh7ant8KkEinGer169muqM7Xw+fPjQbmkPHjywRFLbZ307E/3Xd9pDYAkCi22clanwSwCcqgzFwdgR1yNt17QyIGmnr2wbj1WU+tNcWq/p1zi/T8947Kf7H6C5JhQwt+5OCFn21PEPUMjzPkWdeo6H7P62xYFKTpTlc/c/3dgclvM2ekIXutLS2m/9Yy/KbumXcyl3K/+2owzStsksav9iX40XpaQwBAgQIECAAAECBAgQIECAAAECBAgQIECAAAECBAgQIECAAAECpyWwOe60Ptcttb3w5U3q0yLrUy1nakOVAnQmE89UEtkeXaAYe3BzczPHzLlOOGuxMEdHUwACBE5IoPLIO6HqDBa1uPj83LP/i/kXSztY63YC47G2xm7bl9ZrdlM63aOKw61THPvp/nM3y/wo1dXV1fodPo3qwr8KmFu+nX/9K5plxqfVS1Wvadtnn+05hiU7l8cNbWe6HLioS7lPRdaPNUhbN7GHAAECBAgQIECAAAECBAgQIECAAAECBAgQIECAAAECBAgQIECAAIEDCOwbd1pZ4uAA1TjWKb5//74+AXdbYY5uVZnruZCV0LYZ2j+VQJYBySqjldz++eefSrJ6mvSab9++NenTLJ88edL8aYMAAQIEdhBIRFDlqLmf8sVfr5h8RGQ8Vrn60ly4wLmO/XT/uRv2u3fvHj16tPEs+SmZOX6hZuO57Gy/QPVrLDM+rV6qw8ed1svWL7//p25oexou51LuWRGHEyBAgAABAgQIECBAgAABAgQIECBAgAABAgQIECBAgAABAgQIECBAYCECm+NO65MaK6GMC6nqHMUoxlesTn10K5Pw5mgDp5tncdmryeNO37x500YrFqN9iG0CBAgMChz9mbuthDNFfhZ/SqD+Yxnbyt+/v1i76+vr/nzGfmo8NlZsY/pL6zUbEc57Z3HQdVpjP91/1kb74sWLZ8+ebTtFninFRrUtB/uLAonvrTf1Zd7M6z85kXaV8MuizCTJliNWv8qp+NGLvcDvl45uMkmD3JjJYqtWHPxvrJSdBAgQIECAAAECBAgQIECAAAECBAgQIECAAAECBAgQIECAAAECBAgsX+D/rhdx1CS/+vTB9ROdwZ5R8wIXOC1v/RLMHZGyfkZ7jiWQVUYzeXHwiqeRf/r06eHDh1OV8/379+2sXr582f7zpLdz8wxX/kU18y/b/2fnqmqD4CctoPCLFdA4F3tppirY/fv3K7f0nC6NIcseTnXeTj7FW1xK2zlwzz+be2wlH+OxipI0ZylwlmM/3X++tpoGc3Nz059/Enz48CEp+5P5dE+BL1++1HNY5mNuVNRc+vV8Y5V1yeWIuaGtX51Re5ZzKUcVW+IDC3g1PjC40xEgQIAAAQIECBAgQIAAAQIECBAgQIAAAQIECBAgQIAAAQIECJy0wIa40/pip6n5hcedjrJKfN3yQ+xGzQc96aav8BHICkWd1Uc3smTZq6niTjMxvR2VlAX6bt26tfGky9+ZdYcyBfzz58+5D2SK8KhZwsuvnRKetIDGedKXb+fCZxHRyiqFuWXNFMuROdyVwj9+/LiSbFQa47FRXBJfssD5jf10/znacwYSGaUXbdOoTnpIPwfg5HmOetE4gzf6UfXdX3s5YsVOt6qy75fWL/1yLuV62ew5loBX42PJOy8BAgQIECBAgAABAgQIECBAgAABAgQIECBAgAABAgQIECBAgMB5CGyIOx01ye/C1xMYZXUSLebCL+hJXKMJC1mMPchCRpmrN0mA6KtXr9rlf/78efvPk9jO6q8BSbjp+XX/k/BXyB4BjbMH5xI+yi29EneagPmZFqbLjbHiPMdvcJzfDdl4rNKWpNlB4PzGfrr/Ds2g/5D8iMCjR4/qsPlNmfzwQQYh/dn6dB+B+uXY5yzLOXZU+OX+xV7OM/f8LvSBbQ98uv3bnhzmE/BqPJ+tnAkQIECAAAECBAgQIECAAAECBAgQIECAAAECBAgQIECAAAECBC5K4H/Wa3t+c93W6zjVnp8/f06V1ULyufAFbBdyFQ5WjCx5l+WJKqerxDIN5pNZ7O05xFmNZKplVAdPvX+CrNSaSK0//vgjE/Gjsf99MtVf/du/bHK4cAGN88IbQFP9+/fv37t3r/lz20Yi57d9tOf+9h1+W1YZZqSc2z7deb/x2M50Drw0gfMb++n+07bhBOpcXV2NHejmdwdev349bUnk1hYYe0Xaxy5ke1RA4BnUdzd2N7Td3BxFoBHwatxQ2CBAgAABAgQIECBAgAABAgQIECBAgAABAgQIECBAgAABAgQIECAwicCG9U5HzXVL3NQk5biETGI1arblgU1SvIQgvnjx4sDndbrjCmTF0coKdYm03L9tdIJX51jybnLMxMq+efOmU/LiWRJelRiw/L/6l+6fjc6ysVFN/sUMJSPQFtA42xq2VwJZUzqx8f0aieWYagnrzokqT5POqtedHA7zp/HYYZydZbEClzz20/37m2XCdbJyaSdNRrOVnxXIwD7vknP8skCnPJf5ZxaVvaiKj/pKan+Z3Bn2z+TwObihrZuf6KVcr4g9YwW8Go8Vk54AAQIECBAgQIAAAQIECBAgQIAAAQIECBAgQIAAAQIECBAgQIBAUWBD3OmlTWosSm1MNsrq/fv3J7S648b62nl+AmmTmZ052JITp5Tlj/ZswJ3ozb///nvJnqlvIkIrYVTtWmTC/ePHj7NOlGn3bRbb0wponNN6nlNuuUvnLjR448qA5OnTp9NWPLO9B1cnS/BSFo6e9ryr3AafYu2TGo+1NWxfoMCZjf10/6na8MYfQ3n79m2eFxnWVkJPE7OaZ8FU5ZFPW+DAcZjtUx9le1S/PkoJZzrpqIobz8x0FWR7WgJejU/reiktAQIECBAgQIAAAQIECBAgQIAAAQIECBAgQIAAAQIECBAgQIDAyQn8z8mVeFEFvrQJoIvCV5ipBIrrjnaiRseePQsotefRJjKqs/Ln2AznS//169eEZGTNwMHYrVUZEribpcO+fPny+/fvzHpczc6fr3hyvmQBjfOSr36x7pUFRfe8n28sSeVRMsd5V4UxHtt4UewksE2g0mFz7J599jBjP91/21UetT8/CpDfW+kc8vHjx9WPFCS8rfPRxj/z6wOT/6jBxhNd4M72a9QFVv9yquyGdjnXWk33F/BqvL+hHAgQIECAAAECBAgQIECAAAECBAgQIECAAAECBAgQIECAAAECBAgMCmyIOx011+327duD5zjjBBde/TO+shdVteK6ozc3N79+/dpZphMKlUDNnbOa78Cs0ZRp91mttBhxmqVNMyM/LK9fv7bA6XzXRc4R0Dg1g6JA7kWd++36gVm2LkHy6/t33pPbYJ4R/Yfntj/ffdJ4rB/fpwQ6Auc09tP9Oxd37J8JaMzNuXMPz4+q5BdV8jssq9zu3r1bDD1NrPK0z5ex1TnX9KO+ojkDhEurb3PJ3NAaChsEegS8Gvfg+IgAAQIECBAgQIAAAQIECBAgQIAAAQIECBAgQIAAAQIECBAgQIDAtAIb4k6nPcF555YpueddQbW7BIGsO5r4yUpNd172KvMCE+bUnCIdp5nI3uw8+kZiR//666/OtPttpYrYv//+m4W8FliRbWW2/3QFNM7TvXZHKfmLFy/u3bvXf+pnz571Jxj16WCka8qTZjwqz1GJjcdGcUlM4JzGfrr/nu05i9+2R+nJLXfsrFza+aWA/DJL8X3h+vp6n5+q2bM653q4cMRzvbKdermhdUD8SWBdwKvxuok9BAgQIECAAAECBAgQIECAAAECBAgQIECAAAECBAgQIECAAAECBOYT2BB3OmpS48WuRLHDJcliMjsc5RACBxAoLnu1c9xp58BMcD9ApeqnSFhs5tYXS/XgwYNVxGmWfqqfQkoCuwlonLu5OSqLNt+5c6fHITFFiZzvSVD/KEvbvXnzpid9giiKi0j3ZDLhR8ZjE2LK6nQFLnPsp/sPttgMdL9+/ZrI5PWUeWr0P1lWhwQ5oafrh9tDoC4w6iuperZnltIN7cwuqOoMCng1HiSSgAABAgQIECBAgAABAgQIECBAgAABAgQIECBAgAABAgQIECBAgMDkAhviTq2xUFc2IbJuJeWSBbJoZ2UeeeKUEl+0Q0U6cafFUIcdTrTDIe/evcsyp52Fnjbmk3vj+/fvIyDidKOPnZMLaJyTk15OhgkZ+vjxY/+ILrfi/Zeky/zvR48e9cCugk43hjD1HDX2I+OxsWLSEzibsZ/uP2FjznOhf6ifkXDldPmtgYxhKimlKQr0P9CLmRw32agfLDuD+u6m7Ya2m5ujLkHAq/ElXGV1JECAAAECBAgQIECAAAECBAgQIECAAAECBAgQIECAAAECBAgQWKDAhrjTUXPdLnyNhVETIkdNtVxgW1Gk8xYoxoJ2IkgrJlkcqX2jePz48dwBSJVSrdK8ePHi2bNnlfT37t1L2O2TJ08qiaUhsL+Axrm/4YXnkAj5L1++9PymQO7MWddun9DTrImXuP1+50QfZUHp/jT7f2o8tr+hHC5Q4DzGfrr/VE337du3g8GiuZ+/evWqcsYMsPPDBJWU0lQEfEVTUTqDNG5oZ3ARVWEOAa/Gc6jKkwABAgQIECBAgAABAgQIECBAgAABAgQIECBAgAABAgQIECBAgEBFYEPc6ai5bpVznHGaq6ureu3aoXf1o6QkcBiBYuzBzc3N2CClTqhq8UQHqPXTp0/fvHlTOVHKnPCq5YTLVsoszUkLaJwnffmWU/jBxZmz1HNGMmPv6qsK5jcF+kdBGU/++++/Bwg6TXn6S9K5IsZjHRB/XqxAcUi28LGf7j9JA84S2Rl7VLJK8E9+jaWSsn817EoO0jQCZ/AVzaiHb8+vZjQmZ7nhhnaWl1Wl9hTwarwnoMMJECBAgAABAgQIECBAgAABAgQIECBAgAABAgQIECBAgAABAgQI7COwIe501Fy3fc59BseOmhCZxRLPoMqqcK4CCarMSqSV2nXiSPsPyUpHWeyuSZMu8/Dhw+bPI25k5dJiRRKVMbj60xEr4tTnJ6Bxnt81PVaNMkt7cOyRBLkzJ4i0XsjEqSbn6+vrnkNWa0QPBr725DDqI+OxUVwSE1gJnMfYT/ffsz0noDGLY48an2dsXwmDzPMlQap7Fs/hK4FRX9H8/PlzgW6jSjWqXy+wsjsXaVTFB8d4OxfDgQSWI+DVeDnXQkkIECBAgAABAgQIECBAgAABAgQIECBAgAABAgQIECBAgAABAgQuU2BD3Km5bvWmMMpq1FTLehmkPHWBP1r/igsNzVTlly9fVnIuhmuusuokLq6sVSnGPmkyCT6Ld1VyEHRaUbrYNK2++8dUnVfjvNjmNHnFP3361L4D5262LUwoS5AliDQLkw5GnybiNE00g592zuslf/Xq1YHXiDYeW78K9ixZYI7Hx271PYOxn+6/26VfHZXnQkLXxi5MnYjl/qdAU6Q3b97kYdT8eeEb+3T8Ue18meGIo9Y7HRVne07tatSF9v3SOV16ddko4NV4I4udBAgQIECAAAECBAgQIECAAAECBAgQIECAAAECBAgQIECAAAECBA4psG/c6YXPdRs1SXfUVMtDNgLnIrASSHuuTHXNVOb6DPLOrPQlxJ0msCqT4CsX/cGDB1Y6rUBJM5WAxjmVpHwi8OzZs8Yhy1nnbpa7d8+61t++fUv0aaJisurd69ev0xpzq0/4aP7PsZn2nWfE7du3c//sGc9kmdOsm5fEzakPs2E8dhhnZzk/gTMY++n++zTL3NUTRLpDDlmArjiqz5Mlv1mwwykc0hbI47X9Z/92z2O6/8BZPx31xVHlnXTW0h4rcze0Y8k77wIFvBov8KIoEgECBAgQIECAAAECBAgQIECAAAECBAgQIECAAAECBAgQIECAwAUKbIg7zdzTbStirQMtczGN9XLOt6c+B5TVfFdBzlMJFGeQd6JJt509MwXb854T77Tb1PZt+e+w//v375n+Xjkwt8H3799XUkpDYBIBjXMSRpmsBHL7bUYduZutbtq5A2d/4kITVN8D9fnz5yyBmFvlo0ePsuBY/k8Ia8JNE5jac1RCRHLPTJzqqJCJngzHfmQ8NlZMegIrgTMY++n+R2nM+UmCSnBg3gWKbewotTiVk969e7de1FERnvVs90zZfisczOpYY4nBgh0ggRvaAZCdYvkCXo2Xf42UkAABAgQIECBAgAABAgQIECBAgAABAgQIECBAgAABAgQIECBA4EIENsSdpub9AQltmiaqob3zorbrVsucAHpRF0tlBwWK88Jvbm4qKxd1wlOLmQ8Wcp8ExaDTnCIBVEePkt2npo49OQGN8+Qu2ZILnMDRpnjZbt/NEsuRJUwTfdqz9mlzbGUjA6GPHz9mdniWv6uknymN8dhMsLI9e4Hi8GzJYz/d/1ittPgTLWk8CVI9ViHP5rz1cMRREZ4H86l/GVKv6cEKf8gTuaEdUtu5Fivg1Xixl0bBCBAgQIAAAQIECBAgQIAAAQIECBAgQIAAAQIECBAgQIAAAQIELk1g37jTZU5qPORVrM8LjFUlVO+QhXcuAh2BxCYVI5E6MaWdfPJnYpCyaF6zPwsiPXz4sPnzKBtZ6K9/vb6mVEE4emmbwti4BAGN8xKu8sHq2F7sNCfdeFdP9GmSJQjk7du39ZFMuwoJC8mxySFRrEu4YdZrYTzWvo62CZzB2E/3P1YzzqPk1atXlbNn3ey8GlRSSrNNoB6FVY/w3HauOfbXf7Cs3qPnKOfR86xX33jm6BdLAWYS8Go8E6xsCRAgQIAAAQIECBAgQIAAAQIECBAgQIAAAQIECBAgQIAAAQIECOwgsG/caU554bGUV1dXdff6bMt6nlISmFagvUpeT86DcaedBMXVtHrOuP9HxarlRMU59PsXSQ4EVgIap5YwoUB7AbpEh969e3db5ok3e/r0aQJHf//+nRVQc+Dz588T8JBfCvjzzz+bo7KdPdmfO3luj0mZ9F+/fs2x7ZVUm/RH2TAeOwq7k56HQPEZ1Bnarde9k+BgYz/df/1aHGzPixcvimFy9bDJgxX+tE5UdE6lir+zc+Dq178Jqdf0wFU4zOnc0A7j7CxLFigOS1IF39ss+ToqGwECBAgQIECAAAECBAgQIECAAAECBAgQIECAAAECBAgQIECAwHkI/N+N1UiIQgIMilMDkyxLnWzM5xJ2JuIiMyPb6zr21DqhGpds1SPjo+UIpIlWun86fv8ad8eKPdgm+e7du+I9LWsD9oRpbct/CftzRZqJ5okTS0jYEkqlDIMCGucgkQSjBG5ubpr09eiF3Pzz78mTJ82xp7VhPHZa10tpFyWQvn/SYz/d/7jNKb9ZkPaTpRf7i5ExaoJUX79+3Z/Mp9sE0k+3fbS+Pz8NtpwfhkjxUp7BFtLUYgmLqDeFOfyGG9rhzZ1xUQJejRd1ORSGAAECBAgQIECAAAECBAgQIECAAAECBAgQIECAAAECBAgQIECAwOb1TuOSyKuiTmIpiynPNVl9MZ8mJOxcKdTrPASy3l2lIp3I0vYhHz58aM8tzv3k6FOfe0rbLnm268trdA48+p8JNkvhV/+ePXt29PIoQFFA4yxCSVYRSPx5O1nWO23/ed7bxmPnfX3VblaBUx/76f6zNo/+zDPIb6+z3ZP4zZs3WSu7J4GP+gXq7XxpX9EUf/0n1a9/DdVvddKf1i+075dO+kIr/EYBr8YbWewkQIAAAQIECBAgQIAAAQIECBAgQIAAAQIECBAgQIAAAQIECBAgcCyBrXGn5rrVL0l9cbDisqj1U0tJYA6B4jqZiXLM2jUbC9CZLFi/n2zMbf+d379/L87KzTKho1YT2r9scrhwAY3zwhvA5NVvL3aazG/fvj35KRabofHYYi+Ngi1f4NTHfrr/cdtYFqgsjvYfPHhw3KKe9NmLyKljPc7zMCD1r0HqdTxMyY9yFje0o7A76RIEvBov4SooAwECBAgQIECAAAECBAgQIECAAAECBAgQIECAAAECBAgQIECAAIG2wNa407t37965c6eddNv20hbT2FbOWfcX1+XIBNBtcXqzFq8/8xQpc4VzxesTHPsz9OkZCBSn/HbiS1cVz2TB9tzi3EnSwI5r0gnE6inMgWfDt1eF7SmVj85YQOM844t7lKp1RmU/f/48SjGOdVLjsWPJO+8ZCJz62E/3P24jfPfuXeXbgwx9vXLufKXy4zgV5OTffhfb+XQTHtgZnGzLOT8AdPTXxm1lO/B+N7QDgzvdQgS8Gi/kQigGAQIECBAgQIAAAQIECBAgQIAAAQIECBAgQIAAAQIECBAgQIAAgUZga9xpUjx//rxJ17ORVQQXGEvZU+A5Pnr58mUx2/fv3xdTHixZCp+ZqYmJzRyvFy9eHOy8TrRkgWLswatXr9Zr0QlGLWa1ns+Ee+pzr6+vryc872BWlxYSNghygQk0zgu86LNWubO286UFtxuPzdq6ZH7eAsUB22LHfrr/0dvnx48fK2XIK+eHDx8qKaVZFyj20/rwcv0Uc+wplqdYuzlKuLQ83dCWdkWU5zACxXtFCuN7m8NcEWchQIAAAQIECBAgQIAAAQIECBAgQIAAAQIECBAgQIAAAQIECBAg0Bd3+vTp06w4UTGqzw2q5HaKabL2SHGZxPrv9x/MoR0lmOjTg53XiSLQidku9rgD0KVJ37t3b/BEiWj69OlTJ1m7ReWjJUwgLq6xk9IWO3Knyjv/qcftTHf0A6fqvBrn0S/leReg3sDOw8F47Dyu43nXYqrHx+RKpz720/0nbxJjM7x79+7bt28rRyVeqNMRKkeddJpOfXd+6cuvRFWOzTva9+/fFyL29evX4q9g1IMtF1K1+YrhhjafrZyXLFB/c/G9zZKvo7IRIECAAAECBAgQIECAAAECBAgQIECAAAECBAgQIECAAAECBAick0Bf3GnqWZz5J+40VsXlYWPVmXV63PbUWW3m6urquOVZwtkrc3lnWqby9u3bSxBYlaEYL/rmzZt2mdOi2hOLHz9+fOvWrXbpMastAAAgAElEQVSCw29n1nW7SP0FOHBpxZ32X46xn55c59U4x15i6fsF1gcYFzhCMx7rbyQ+3Shwco+PjbXYf+epj/10//3bwJ455IerMvivZHLgkKGNRTrRjl/8imY5P3f1/v37jf6dnem/B34R6xRgaX+6oS3tiijP3AJejecWlj8BAgQIECBAgAABAgQIECBAgAABAgQIECBAgAABAgQIECBAgACBHQQG4k6Lk4+LUwl3KN/YQ+rRZWNzHkz/8OHDyvqQyWc5XCnMq1ev2lVbwgzgdnmOsn3I4M9O/Gpl9vPBTDJxvHKuTih1Z7HT4sToyol2TlO/LRzYPxFi9bLtXP2LOvDkOm+9AWicF9WSJ6xs2ljWGZsww+VnZTy2/Gu0wBKe3ONjJsNTH/vp/jM1jFHZ5l2gMmj59u3b69evR+U8eeIT7fgn9xVNMQJ2Ca+Nk7exfTJ0Q9tHz7GnKODVeM+rlpe+/Azcu3fvPn36tJwlr/eslMMJECBAgAABAgQIECBAgAABAgQIECBAgAABAgQIECBAgAABAgSOLjAQd5oVJzpxiRtLnOlBnWUzNyY7wM7jLh5YDCjtrA95AJZtp8hUpEz5bT69c+fO/fv3mz8vdqMyVbo+Ja6fsZPPIWc/9xds9WlxWnMTa5oW1V5bbyEtqhPc21PxFLjn08k/altNnvllZnhynVfjvMyGOl+tNy4UVhnIzVeko+RsPHYU9pM+6ck9PubTPvWxn+4/X9so5lz8AiG5Jc7wuL+McKIdvyic1/wlxB3lEle+oslYZeMYptjqzjWZG9q5Xln12ijg1Xgjy+DO3OqfPHnyxx9/XF1dXV9fP3v27NGjR3/99dfdu3cX8kX9YBUkIECAAAECBAgQIECAAAECBAgQIECAAAECBAgQIECAAAECBAgQWLLAQNxpiv7ixYtKLFYTeHbE2hYnNc5XwkzrqczVzszL/Pz8fMWo59xZVKRS+Hrmp5uy0uDrU+L6HTrTcCun7s9w2k+fP39eybAJaurcBxbSojrBvZUaHSaNuNPJnSs9aFGdV+OcvA3IcL0XZJ2x4wb2HP6iGI8d3vzUz7jecdZrtKjHx3rxptpz6mM/3X+qlrBPPlk498GDB5UcEiFTSTZTmtPt+Cf0FU3znthzEXMhUqOeBBf7kRvaxV76y6y4V+Mdrntungkx3bisdL5szEM2Iak7ZOsQAgQIECBAgAABAgQIECBAgAABAgQIECBAgAABAgQIECBAgAABAo3AcNxpkr59+7Y5YNtGAqiOvp5GZVLjtvJPtT9lqCyckl+gn+qMO+eT69WZnLSQKMGdazTVgVklYDCr9jqxg4l7Enz58qX96dLWm81U13v37rVLuHE7EwRXodTLjDutdMlVvQ4807G4gs1Gczs3Cpxc59U4N15HO/cR2NiojhvYs091dj7WeGxnuss88OQeH/NdpjMY++n+8zWPes6VLxCSW6JiEqRaz3balCfd8SvvEW/evPn169e0aKNyy9k7XzhsPLzYWjYee/Y73dDO/hKrYCOw8S2m+bS94XublUZiSnOfb8usb+cmLPR0ncUeAgQIECBAgAABAgQIECBAgAABAgQIECBAgAABAgQIECBAgACBukAp7vThw4ePHz8ezPS4sZQJe6tMahysxZ4Jbt26VZkDmim2Hz582PNcex7eWew0qxul8HvmeR6HV5a+SU0nmcXbjl8tnvfAyJ12su3sme6WJt2e/5ebxkJa1O3bt7cVu7O/s/xs59Np/8wtq801SebtpdjqszYnOfVCMil2ouV0Xo1zIS3nnIqxsRfk5pax3DlVc7AuxmODRBK0BTZ2nHaC1fZyHh/rZZtwz6mP/XT/CRvDzlklgDnxcpXD87M1x3ovPumOn58rqvxoVOdXgSpXZMI0lZtJanFpQ5RRwm5oo7gkPmkBr8ajLt/r16+L34En2bt370ZlLjEBAgQIECBAgAABAgQIECBAgAABAgQIECBAgAABAgQIECBAgACBRqAUd5rUmQw6GMWUJU+/fv3aZH3gjfpaXpPHenVqmnmTieHs7Fz/szJPdP2oqfZ0wnRzcTNpaarMTz2fBw8eVKrQWaq0csh6mnYmlZVF13OYe0/WRhjs+ylDun9ncnllnvHchV/lX5xTfpjCNGeZYxZ4++ZWn7XZFOkMNk6u82qcZ9DqllaFbcOh3KUzPpkkam5pVd5WHuOxbTL2rwuc3ONjvQoT7jmDsZ/uP2F72DmrFy9eFMc5eS/+/v37zifa+cBT7/iJIxp8f8wb2bEe/bmmg+87aSGioQYbsBvaIJEE5yFQfGQcuLKD97EdyrP/9za5wY76wi0/E3msZ8EOPg4hQIAAAQIECBAgQIAAAQIECBAgQIAAAQIECBAgQIAAAQIECBBYlEA17jSFTsTCYNGPFUuZ6dHtiTuD5Zw7QWI4B+eApsAp9twl2Zh/5ht14lI6EYMbj7qcnVlUpDLjrdIj+tEyV6zdbq+urvrTH+vTYr/urN2aRXiOVeDOeYsXdHXUYRZcyqVv1qYoTnnvVGrjn9Y7LV7r5XTeYoE1zk6Db985Ox/5s+eWkpafB81h7nILuRDGY82F0Gsaio0bxbvxch4fG2sx4c5TH/uFQvefsD3snNX79+8rx+YG1Xk5rRy1f5oz6PgRHvyFoKPY5uokzGnwGn38+HEwjQQRcEM772ZgkLa6vsV78irxYd5oFvu9zZs3b8Z2ijkCaMeWQXoCBAgQIECAAAECBAgQIECAAAECBAgQIECAAAECBAgQIECAAIFTFBgRd5oossHoxASeZWGTA0NkvlETwVU89QF+6D0T0wfngKbYh5ks1WHJVPL2zLaEyD59+rST5sL/fPz48aDA/rEHnXZbOelgqeZIUIw9aJ+6suRvO/3c2z2BWJ1TF+fHd44a+2d7Hvbbt28HD//x48dgmiRo9+tK7HQlz5NLU+lHi+q8GudMbazdHWY6RSfbduB356ND/pkZ2z2NKjeTxJ/cvXs3o7WsfJ651BkRHWBQdEiBzrmMxzogPX9ebK9ZmZzc46PnUu7/0RmM/YKg+w926rmfXPkCoeeR1G6o+RrhKC+kp97x80AffHlJRzj8mqI54+B4OyVP+dvNYI7twV4wx0nnyNMN7Wwu5W7N4/DVn/sBsdGh+MjIsYO3vo35j9252O9tdqj+4Pf5Y3GkJ0CAAAECBAgQIECAAAECBAgQIECAAAECBAgQIECAAAECBAgQuBCBEXGnEUmUwuAs5Pzs+tevXw/Gl5CJHVbwKAZx7VOLBH58+fJlMPQ0hT8kV2qUtTLa4Y4p4eCU0H0cTvTYSqNqL++5WzXbc8USJXiAebe7lTMFq8//W52iArhbYXY7avDG1WTb7h3Nzmk3Em3edLoULLyDMaK5mQyWIZFj7TvbYpfPHazIngkqbW9RnVfj3POKO3xdYLBR5V6R0dqjR4/++uuv2//774/yvwxv2v9yB0tY0cOHD7OEe0KGMsZIqEnuchnbLCScNaU1HltvJPasC5zc42O9ChPuOYOxXzR0/6NEDXXaYf3HaLIUWx4incPn/vMMOn4ewe2Xyo1iCZ065HcOOVc7WGtjkRIBlZHDxo+m3VnpBYeP6Nuhjm5oZ3Mpd7j6l3PI4FtMQ3HJ39vka/Ad7lo5JL861ADaIECAAAECBAgQIECAAAECBAgQIECAAAECBAgQIECAAAECBAgQIFAUGBd3mkwTTjAYgZYEhwk2yFl2i62qBHEVBXuSZcZ2E13WkyxcmTbUk2DCjxIK8vLly3aGmaWaKYztPbYjkCiaLAM7SLHP0jG56O3gt8piO4PlmS9Bff5fypC6LK1RFS/oCnDWRZtz12pjrhadGLz6lVmVndva4I16vtZy3JyL13o5nbdYYI2zaVfFJ2Y7DLs5dtaN4hl3mCU8ttgJ5BiMZh+bZ5M+5W//S63zLMtoJ7ephAxljJFQk4TxZHiWgNY8C9LCV2urHmZk2JSzvWE8pte028O27eLdeDmPj20VmWp/e7gymOcCx36rMl9498/tuv/aDSboP7zyaaIiK8lWafIQ2aeL1U/UpDyPjp/n/uBCdgf7ziGP+8HXkEQjz/rC1VzfbFSGZ5U07TyPtX3hN7TKZaqkOdbl23Zeg7S2TPGevDpk1tvIkr+32fnZXfmCun05bBMgQIAAAQIECBAgQIAAAQIECBAgQIAAAQIECBAgQIAAAQIECBCIwOi40xyTn0jvn0qYSTC7hYOOuiSZBpSztCfcJFCwv2BN/gmNaLZn3cisqY8fP/afYsVVnG3Wn1X/pwk67azokhmfo6YC9+d/Zp92AnQ31i7rxW3cX9nZyX/U5P5K/tOmyWzmwcV7mzN2qtbsP+5Gvdfnss4XH5V7VHPXevv27SpAt9Mx16EqEwQ7sam5+azncyF7Ki1wUZ1X4xzVMtsR+z0HZt75fB1543nrBdt4+LQ7B+NPpj3dttxyuwvLam3VhKEmXiITxA8w4Fkvz4WPx+qN85J7TZrNyT0+1pv6hHvOYOy30rjY7p/uXAnBOsAymJVf82mabn684MChp+fR8fN47X/054mcdc7nvskn/85XNM2VbTbyFcTBFrZNeZo3r6YA6xuVV631o46y55JvaGd2KZv2Y5DWUKw2vBp3QNb/rKz9u35U9pzQvW5j+e0kQIAAAQIECBAgQIAAAQIECBAgQIAAAQIECBAgQIAAAQIECBA4jsDvXf8NRnhmgmlmw+ya/cBx//77b2ctrwTF5XSDywY2ygkHHTjHdB9nHcLBmL0kSLLpztnNaX0eaq5gN5G//1+ByiTpLBj7/x5U+isNuGmK2Ui7LR121ESZItwu87btdMyjFrPv5PXg3pl6R/u22TnF4C0iQap9dfv9u51Datqf+Ow/PbnOq3HW22T9QT/Ya+onraRs98Ftd8jV/vlGR+1ytm84/eU5/Kd5UmRYchiHtsnFjsf0mnYz6N8+ucdHf3X2/PQMxn6NwAV2/zwEK7f3Awwa68/HpsAHKFXTNrJxNh1/8KLnWuQ9tF33CbfXv6JpLmizkaf/hGcczGoQpCnYIb8dGiz2YAI3tObCrW+c1qXMtTZIW2/wXo3XTdp7cgdYb/nFPe18bBMgQIAAAQIECBAgQIAAAQIECBAgQIAAAQIECBAgQIAAAQIECBCoCPyfSqJtaQYnSCWuYI6ggvVpds0EysEitefi7BYxuE2jf39mYVZm3M5UpHWWTK7tL7BPI1CZzrVbmGVncvN8038nvI7py+3us237wIFeYyvYkd9Wi+yfdr579Nqnzt2gc28cnBW9fki77p3A8jTd9qcXuH2KnbfdQnpa5oU3zsElxNt0zdjgAF2gPj06JcxD+QBFyk2mMvBoix1+O1FtnZvh3DIXOB7Ta0Y1qlN8fIyq4KjE6Z6V28LCx35NlS+q+xcru7q+s44bB4e429pYxkWzFqxpGNk4p45fuefPEZiXPAdHHQe+V4zqBSn8wdpbu+3tvF2s3Xl8v1Ss7OpmclqXstJhm5tkqhaKndvMqAOP/mrj1bjnehWHZ03LaW8c+M2rpxY+IkCAAAECBAgQIECAAAECBAgQIECAAAECBAgQIECAAAECBAgQOBWBveJOU8lOsFN7Ostqe/JZX+tnbM++Wg+wXC9Se89qxa3DTDHM/J7K4mOpwoQzgTK5Mz7tKmc7U7gmPMWptPXdyllZ6GlsgGInz8MEIO1W/c5RlQbcOWRpf6blr/eITgdp/syVmqT8nXnY7VtWO//BgnWWSG2O7cyVH9sgm3zObKPT0ZrL2t4Ya9XJc9rOq3H2t8BMs+74ty/ltu10qzwHZ33kpYNX7o2dEmb4MXfB4pmbw+CNpVOwo/w51c22vwk1n6Y9VC7ZGYzH9Jrmoo/aqNxqFvX4GFW7sYkrnWVsnkdMfwndP3Xc+ALYf3vPK/bk4Uwpyfqbe38x1j9NC5wpcK7TDs+p4+dSZpixjtneM/Ym1uHq/Dmol9HIYb5yWRVst14Qn1V7y+GdCi7zz5Szcos+6fHMGV9Kg7T+bpVLX3+LmepV4oS+txm8ybdv+O3t1LFf3qcECBAgQIAAAQIECBAgQIAAAQIECBAgQIAAAQIECBAgQIAAAQIEOgJ/5O/2HJQdtj99+nR9ff3ff//1HJsppy9evOhJUPno69evOdGPHz/aiTPbJvNm7t69u9r55MmTm5ubdoJR28ktc5tu377dHJV5rrdu3Wr+3H/j9evXL1++7M8nZYjY06dP+5P1fxquTCf99u1bJ1nmHX748KGz0589Ag8fPvz8+XNPgnxUb+Hv3r179uxZk9tqDm7TgJv9y9xIZ3/06FFP2dLkUsGeBEv46NevX1dXV507ybaCrSYf73MTyK3vzZs37fwz6/r+/fvtPavtdMzc4tb3t/ckaPyff/5pH77eolK1fQrcPt2pb59c573kxpm6p21nhvGq1TWDiuxJk86/Zs9uzTLP9/Yjvj2POQ/9niFKHqYZCTQnbYqxKtj6Q7ZJWdxISXJHyv8pRrtUOTz3n7ThYj7bkqX8yacp9rZkR9+fqxPn9s1t7iKdwXhMr5mp16TtndzjY77+ch5jv47PqXf/lL95XKZqqzt89mRj9cTs1Lf+Zx5D//u0vLN6HW4/lfqflc0pvn//nqd5SpLh7v6PyCbbbKRgGQa3C5Z36mlHvGfW8fNlQq5F27CzneubBPn+pLN/1J95E8mF6B9m7P8+tV6k+XrB6lyrvpD2loaXPU1fWLXAVZqe0eN6gefb44bWb3usS2mQls7SdJzVNRr7anPJr8b9rTqfdr4FGkzfJMgL1563/SYrGwQIECBAgAABAgQIECBAgAABAgQIECBAgAABAgQIECBAgAABApci0IlD3e3PzHPNFKJ+slVEwW75Z95qoiXX88/OToYbk60fWN8z+cIvKXCqs5q/2F+MpNltMbQclVm5GzOfah2ADvvZ/7nNs41cWTQmadqHZPvkVhvozB3sVCdt+yQaQ25Z9XvFzveu9MROT49eP9F6C+kIr/5MPrnlbmyWmUd4EpfgYIXcqNRRXVTnvdjGmadt57oc7M90qJ4Guf9abTtXZH2Q01POno/SqCodYedyTnhgtHsqMvlHpz4e02vW295UvSaNrdJrFvX4mLyDNBmex9ivqc5q46S7f/8VWe8XU+3J06TDuP5n+5capjrvtnz6B9XrZavsObOOn8sx2FqSIO8sFZx2mjSG9Ted9Su1W+btE23bHqzXemEm31PpEdvKP+1+N7Q9L+4cl9Igbf2i7DBIy6Xxvc2228Vut8EdbvjbCmA/AQIECBAgQIAAAQIECBAgQIAAAQIECBAgQIAAAQIECBAgQIDAhQj8nwnrWZnXOCqWcjWdcVtE68bpMvU5SeuzoDbumSPudGVeD2VJpVLZ/pLk06TpqX7mJJ1ciOOEjXP/rLa1w3azWc2s3ThtMVenE4KYA08xDLin3aaC+zsfModclPbl699O7YohnemMubLrswCTw8a20alyZb77tqIWS9g549n/eYqd9wIbZzrOtoY99/701p5e0HPTm7tgeab3FKz40Wootc+NZe5qdvI//JOxfomXNh7TazqNJ39O0muaznWKj4+m8BNu9PSRkxv7dVh6qtZpXYvq/uuDzE5pZ/qzMo7NWHSms69nO0fcaVrI+XX8PFjX9db3pOIZf+bJ0ukm7T/zadKkO6wfvr4nkfmVNtPOv759rF7QruZ8tas7tFO6obWvzqjtOS6lQdr6Jdh5kHaBr8btrr1tO1/wriMP7smNYluG9hMgQIAAAQIECBAgQIAAAQIECBAgQIAAAQIECBAgQIAAAQIECBDYKPBH9g5OTKkn+PXrV2axvHnzZvCQhEBkauPV1VXmK+ffrVu3cmzme/33338/fvzILNLPnz9/+/ZtYz45MFNac8j6p0+ePLm5uVnfv/OeTBe7e/fuzof3H5gqv3z58p9//ulP1nya6ZWxun37djbyf8MVsSbNxo1M+sx12Si2Mb2dGwVevHhRads59n8b9f//X65Rrs7GlpxZdx8+fNh4oiXvTKNN29tYwkwHfPr06caPFrtzbB9MRXL/ybVbXeIVRdMTc9fKrSk3sfX6pg++e/duff/GPffv39/YZjYmbnbm1LkBNn/aaAucYue9tMb5/fv3v/76q33VDradR2q0t53u9evXeVJv+3TW/Xs+Jj59+pRnVu5LsxZyjsxH3TAnKcDY7raQ8Zhes3719+w16xme4uNjvRZ77kkHOaexX0fjFLt/3uk2jjY7VZv8z4x4B18n83ZzfX09+ak3ZphvDDJm3vjRnjvPr+PneZHBTP17knxXk17f/s5h9VZbbHi5Fed0M12d1cU9Vi9oN61Kj2inP8C2G9puyHNcSoO09WuxzyBtbNvO2S/he5sdnrn5ZjjPuPWrYw8BAgQIECBAgAABAgQIECBAgAABAgQIECBAgAABAgQIECBAgACBrQIbo1H33JlpW8VVNbYWa8sHmQHZv2hnZjJtOXTH3f0rfuwJtTp8Pq7UOXOtDlCFSRxOIpPMbw7pjo2pdViCak6ivhsLua2XbUx8EjvTBzP9LlOrW5doss3ctXZYjiktpF6CnEI3H2xpJ9p5L6dxpg3X2/y0KdP3e9pPbg7Tnq6eW262PQXr+Wiq1l4v6uQp80MGPRWc6aOTG4/pNesNb+de09OopupQxn49yEf/6LS6/0xD1vUO1dkTpcErdQbrna7qeJYdP0+NUa8YnQZQ+TM34cO8lRyrF7QRKj1isMvMkcANrX2ZKttzXEqDtHX5/QdpuVK+t+ncNPK0ym+irWs3e/IFZvv7+Wx3cvAnAQIECBAgQIAAAQIECBAgQIAAAQIECBAgQIAAAQIECBAgQIAAgX6B/2kmo0y4kdUnsj5YTpyJpwmImiTnzJVJxOnXr18fPnw4SYbLyaTNNUlM46pqmVSauW5Z7my+9VqXY3iwkmTZlpCmKe7csDNHNofXl748WNXqJ9q49N/ck5jrxdshZfpg1nzIGhq5ZU3YB9NIkmHuWjus9pMWkhmEg82sOYVuPnjdT7TzapyDV1aCjkDWPc5i8j3LnGbOd25NucPsPMk+B+Zfxhj5l3zyUEuGiRTNPOZknrto/+znToE3/vns2bPcPDd+NN9O47H5bE865xN9fExrfn5jv46P7t8B8edZdvy8L+QVI0/wPLIH3zJGtYHkljyTcxbf81Yyim6OxG5oc6jKcwkCXo3Xr0KeVllcN69j+UYur2CrmPz8n5eyxOjmZS1fYLZXrS8uW71+InsIECBAgAABAgQIECBAgAABAgQIECBAgAABAgQIECBAgAABAgQuVuCPRIfOXflMgkn8w83NTU8UxLYyZApjZs9cX19ngtG2NO39CbfIidp7erZXk3IyBSeTcvL/+p/Fk/acYoePVsFvscq/HaYEZXZRuBL1cZTC71Df0z0kITGJtEl7+/HjR6UWaWaZtZ/4xkrihadJ+HfaZ1PIVC0I59TkMjnvf7vg52/fvjXVLG5EI30w8VeTzLrO/fOff/5JMSKcfylD8k9QWfp4OvskpyjW65ySnXTn1TjPqSlOW5c07Nx8VjeK9Zxz68jk46dPn65/NNOelCdRqbl95Xa6rVQ9p06BMyLqSTD3R8ZjcwufYv4n/fjYE/zsx35tH92/rWH7XDv+6lua1SvPDl875DGd95HVv/N4Jdk26kg87cZecCq1vsAb2rleyo3t8MJ3ejWuNIB8CfnmzZtVynxPlZ+JrBwlDQECBAgQIECAAAECBAgQIECAAAECBAgQIECAAAECBAgQIECAAIGVwCHiTtvWqyCEhB+swqhWc/hW0xwzc3EVApr4z1VUVX64vX1sZTtxp5k62RNKujrLqQTIZTJooBK2EbH8C1TEGq6ArMJlE527QttBrKIqTb/Aas5uLlDTqpuZu2lvacy5QJmSe05L9WYqZwLC09dS01Qt69ucyrzb/ku58dPctXJxN3bDpM8lTu9b9cRQ5FqfMcVGn5PeeeqdV+M86eY3beGzglnWCN2W59FnGK9iHsb+BMnRi914Go81FDZWAqf++NjhOl7U2K/to/u3NS58+4w7fk87z0Vvf1Gz+trBK8+J9oWeC52rnEr5fulEr6xiR8Cr8bZmIO50m4z9BAgQIECAAAECBAgQIECAAAECBAgQIECAAAECBAgQIECAAAECFYFDx51WyiQNAQIECBAgQIBAUaA/6DRLc+dXOYpZzZ0sAQ9Zw7lZcmfwdP/++69g/kElCQgQIECAAAECBAgQILAu8PTp07x/rfa/evUqYajraewhQIAAAQIECBAgQIAAAQIECBAgQIAAAQIECBAgQIAAAQIECBAgsE3gf7Z9YD8BAgQIECBAgMDCBfqDTrNW83KCTiOZINLXr19n8fbHjx9XYOsRqpXcpCFAgAABAgQIECBAgMDlCOTNq6nsamXj5k8bBAgQIECAAAECBAgQIECAAAECBAgQIECAAAECBAgQIECAAAECBAYFxJ0OEklAgAABAgQIEFiiwNevX589e7atZB8/frx///62T4+4/9atWx8+fMhCrINlaBbnGUwpAQECBAgQIECAAAECBAi0BX78+NH8eefOnWbbBgECBAgQIECAAAECBAgQIECAAAECBAgQIECAAAECBAgQIECAAIGKgLjTipI0BAgQIECAAIHFCVxfX28r06tXrx4+fLjt0yXsz0KsWY51sCRZ0HUwjQQECBAgQIAAAQIECBAg0BH477//mj23b99utm0QIECAAAECBAgQIECAAAECBAgQIECAAAECBAgQIECAAAECBAgQqAiIO60oSUOAAAECBAgQWJbA06dP28vXtAuXpWxevHjR3rPM7SzHOrjq6c3NzTILr1QECBAgQIAAAQIECBBYskD7hdF6p0u+UspGgAABAgQIECBAgAABAgQIECBAgAABAgQIEBDIxKUAAA4MSURBVCBAgAABAgQIEFimwB+/f/9eZsmUigABAgQIECBAYKPAr1+/etar+fjx48IXO21XKiGyb968ae/pbBusdkD8SYAAAQIECBAgQIAAgX6B79+///XXX00ab1UNhQ0CBAgQIECAAAECBAgQIECAAAECBAgQIECAAAECBAgQIECAAIGigPVOi1CSESBAgAABAgSWIvDy5cttRbl3794JBZ2mFj11WdXx06dP2yprPwECBAgQIECAAAECBAisC3z79q3ZmZfEZtsGAQIECBAgQIAAAQIECBAgQIAAAQIECBAgQIAAAQIECBAgQIAAgaKAuNMilGQECBAgQIAAgaUI/PPPP9uKcn19ve2jZe6/devW8+fPe8rWnjDdk8xHBAgQIECAAAECBAgQILAS+PLlS0NxdXXVbNsgQIAAAQIECBAgQIAAAQIECBAgQIAAAQIECBAgQIAAAQIECBAgUBQQd1qEkowAAQIECBAgsAiB/vU/Hz9+vIhSjilEf6xse8L0mFylJUCAAAECBAgQIECAwIUKtH++x3qnF9oIVJsAAQIECBAgQIAAAQIECBAgQIAAAQIECBAgQIAAAQIECBAgsJ+AuNP9/BxNgAABAgQIEDiswOfPn7ed8M8//7x79+62Txe7//79+yn5tuL9+PFj20f2EyBAgAABAgQIECBAgMC6QPvnex48eLCewB4CBAgQIECAAAECBAgQIECAAAECBAgQIECAAAECBAgQIECAAAEC/QLiTvt9fEqAAAECBAgQWJZAe+GaTsnu3LnT2XMqf15dXW0r6n///bftI/sJECBAgAABAgQIECBAoCPw9evX5jXqRH+cqFMjfxIgQIAAAQIECBAgQIAAAQIECBAgQIAAAQIECBAgQIAAAQIECBxeQNzp4c2dkQABAgQIECCwu8DPnz+3HXz79u1tHy18f896pz31XXilFI8AAQIECBAgQIAAAQKHF3j//n1zUoudNhQ2CBAgQIAAAQIECBAgQIAAAQIECBAgQIAAAQIECBAgQIAAAQIERgmIOx3FJTEBAgQIECBA4MgCzcI16+U43fVOTzdidv0q2EOAAAECBAgQIECAAIEjCtzc3DRnv76+brZtECBAgAABAgQIECBAgAABAgQIECBAgAABAgQIECBAgAABAgQIEKgLiDutW0lJgAABAgQIEFi0wFkuDSokddFtTuEIECBAgAABAgQIEFiSwPfv33/8+NGU6MmTJ822DQIECBAgQIAAAQIECBAgQIAAAQIECBAgQIAAAQIECBAgQIAAAQJ1AXGndSspCRAgQIAAAQLHF+hZ1LQ9vfj4BR1Tgp6S//nnn2NykpYAAQIECBAgQIAAAQKXK/DPP/80lX/8+HGzbYMAAQIECBAgQIAAAQIECBAgQIAAAQIECBAgQIAAAQIECBAgQIDAKAFxp6O4JCZAgAABAgQIHFng3r1720rw7du3bR8tfP+XL1+2lfDBgwfbPrKfAAECBAgQIECAAAECBNoC7bjTv//+u/2RbQIECBAgQIAAAQIECBAgQIAAAQIECBAgQIAAAQIECBAgQIAAAQJ1AXGndSspCRAgQIAAAQLHF+iPw/zw4cPxiziyBF+/fv3vv/+2HdRf321H2U+AAAECBAgQIECAAIFLE8j7YPNu9eeffz58+PDSBNSXAAECBAgQIECAAAECBAgQIECAAAECBAgQIECAAAECBAgQIEBgKgFxp1NJyocAAQIECBAgcAiB/qnD7cVtDlGaKc7RX+b++k5xfnkQIECAAAECBAgQIEDgHARevXrVVOP6+rrZtkGAAAECBAgQIECAAAECBAgQIECAAAECBAgQIECAAAECBAgQIEBgrIC407Fi0hMgQIAAAQIEjizw999/byvB58+fs3zotk8XuP/Xr189cac9NV1gXRSJAAECBAgQIECAAAECxxLIm+C3b9+as3uZaihsECBAgAABAgQIECBAgAABAgQIECBAgAABAgQIECBAgAABAgQI7CAg7nQHNIcQIECAAAECBI4p8Pz5857Tn9b04v7S9te0B8FHBAgQIECAAAECBAgQuCiBly9fNvV98ODB/fv3mz9tECBAgAABAgQIECBAgAABAgQIECBAgAABAgQIECBAgAABAgQIEBgrIO50rJj0BAgQIECAAIEjC9y9e7cnIDNL3Lx+/frIRayd/sOHDzc3N9vSJiQ1Nd32qf0ECBAgQIAAAQIECBAgsBL49OnT58+fG41Xr1412zYIECBAgAABAgQIECBAgAABAgQIECBAgAABAgQIECBAgAABAgQI7CDwx+/fv3c4zCEECBAgQIAAAQLHFbh169Z///23rQwfP358+PDhtk+XsP/79+9//fXXtpL8+eefv3792vap/QQIECBAgAABAgQIECDQCOQne378+LH6M4udJgy1+cgGAQIECBAgQIAAAQIECBAgQIAAAQIECBAgQIAAAQIECBAgQIAAgR0ErHe6A5pDCBAgQIAAAQLHF2ivZrNemkePHn39+nV9/0L2JKb06uqqpzD9tes50EcECBAgQIAAAQIECBC4KIF37941QaepuMVOL+rqqywBAgQIECBAgAABAgQIECBAgAABAgQIECBAgAABAgQIECBAYCYBcaczwcqWAAECBAgQIDCvwP3799+/f99zjgR2fvjwoSfBsT5KQOydO3d6Fmt9+/Ztanes4jkvAQIECBAgQIAAAQIETkUgv+nz8uXLprRZ7NTLVKNhgwABAgQIECBAgAABAgQIECBAgAABAgQIECBAgAABAgQIECBAYGcBcac70zmQAAECBAgQIHBkgSdPniREs6cQ19fXL1686Elw+I+yFE8CYnuCTrM4z9OnTw9fMGckQIAAAQIECBAgQIDAyQn8/fff7der/jfEk6udAhMgQIAAAQIECBAgQIAAAQIECBAgQIAAAQIECBAgQIAAAQIECBxLQNzpseSdlwABAgQIECAwgUBCNPtXPX3z5s3Dhw+zBs4EJ9s7i5T22bNnPdlkkvTSAmV7SusjAgQIECBAgAABAgQIHFEgP+tzc3PTFOD58+d3795t/rRBgAABAgQIECBAgAABAgQIECBAgAABAgQIECBAgAABAgQIECBAYGeBP37//r3zwQ4kQIAAAQIECBBYgsDXr18fPHjQXuVmvVRZR/SIIZ0fPnx4+fLljx8/1gu22vPnn38mgDYhstsS2E+AAAECBAgQIECAAAECjUBeA6+urpo/79y58/379+ZPGwQIECBAgAABAgQIECBAgAABAgQIECBAgAABAgQIECBAgAABAgT2EbDe6T56jiVAgAABAgQILELg/v37CelM6GlPaRL2eevWrayH05Nmjo8+ffqUJXeur697gk7v3buXTwWdzuEvTwIECBAgQIAAAQIEzlIgL1nter19+7b9p20CBAgQIECAAAECBAgQIECAAAECBAgQIECAAAECBAgQIECAAAEC+wiIO91Hz7EECBAgQIAAgaUIJKY0EZ5ZMjQLh24rUxZEffbsWaJAX79+/evXr23JptqfNU4TEPvo0aOeiNOcK9Ojs1BPyj/VeeVDgAABAgQIECBAgACB8xZ48uRJ+z3r+fPnfsfnvK+42hEgQIAAAQIECBAgQIAAAQIECBAgQIAAAQIECBAgQIAAAQIEDizwx+/fvw98SqcjQIAAAQIECBCYTyABpVna9J9//hk8RdZH/fvvvzNfeTDlqAQJN034683NzeBRjx8/TjlFnA5CSUCAAAECBAgQIECAAIFG4N27d/lFoebPvNnlR4iaP20QIECAAAECBAgQIECAAAECBAgQIECAAAECBAgQIECAAAECBAgQ2F9A3On+hnIgQIAAAQIECCxOoB59mqJnmvK9e/eurq7yf1ZDHVuZnOvLly/fvn37/L//Kocn4vTVq1c7nKuSuTQECBAgQIAAAQIECBA4V4Hv37//9ddfTe3u3LmT1zG/5tOA2CBAgAABAgQIECBAgAABAgQIECBAgAABAgQIECBAgAABAgQIEJhEQNzpJIwyIUCAAAECBAgsUSARoQnvzJqi//33X7F8f/75ZwJQM3c5G7dv327///Pnz+TT/v/Hjx+Z4jwq86ywmn8iTouXQzICBAgQIECAAAECBAi0BT58+HB9fb3ak/e1vJF5vWr72CZAgAABAgQIECBAgAABAgQIECBAgAABAgQIECBAgAABAgQIEJhEQNzpJIwyIUCAAAECBAgsWuDTp083Nzfv37+vx4hOWJ9Mhs6Sqpkb/eTJkwmzlRUBAgQIECBAgAABAgQuTaBZ7zS/FvTx40dBp5fWANSXAAECBAgQIECAAAECBAgQIECAAAECBAgQIECAAAECBAgQIHAYAXGnh3F2FgIECBAgQIDAIgS+fv2a6NPEoGap0rkLlGnQjx8/Trjp/fv35z6X/AkQIECAAAECBAgQIHAhAnmtyzKnT58+vZD6qiYBAgQIECBAgAABAgQIECBAgAABAgQIECBAgAABAgQIECBAgMDhBcSdHt7cGQkQIECAAAECxxfIIjnfvn3LZOXV/5Osg5p1Ta+uru7du5f/s8DprVu3jl9PJSBAgAABAgQIECBAgAABAgQIECBAgAABAgQIECBAgAABAgQIECBAgAABAgQIECBAgAABAgTGCIg7HaMlLQECBAgQIEDgfAVWa+ZkHdT8Sxhq/v/582eq2w5JTWTp7du3O/9nXdMEmlrU9HybhpoRIECAAAECBAgQIECAAAECBAgQIECAAAECBAgQIECAAAECBAgQIECAAAECBAgQIECAwAUJ/H/JgI41JcPe4QAAAABJRU5ErkJggg=="/>
  <p:tag name="POWERPOINTLATEX_PIXELSPEREMHEIGHT#5C6D626F787B456E206E6F726D616C2074696C6C2074616E67656E74706C616E657420665C616172207669206F6D207669207461722076656B746F7270726F64756B74656E206176207D5C5C0D0A5C6D626F787B64652074765C61615C2074616E67656E7476656B746F7265726E613B7D20" val="183,3333"/>
  <p:tag name="POWERPOINTLATEX_BASELINEOFFSET#5C6D626F787B456E206E6F726D616C2074696C6C2074616E67656E74706C616E657420665C616172207669206F6D207669207461722076656B746F7270726F64756B74656E206176207D5C5C0D0A5C6D626F787B64652074765C61615C2074616E67656E7476656B746F7265726E613B7D20" val="38"/>
  <p:tag name="POWERPOINTLATEX_CACHECONTENT#5C6D626F787B456E206E6F726D616C2074696C6C2074616E67656E74706C616E657420665C61612072207669206F6D207669207461722076656B746F7270726F64756B74656E206176207D5C5C0D0A5C6D626F787B64652074765C61615C2074616E67656E7476656B746F7265726E613B7D20" val="iVBORw0KGgoAAAANSUhEUgAAFFwAAAGFCAIAAADh5LQVAAAgAElEQVR4Aeyd7ZnWuLJ239nXDmAgBNgRQIcARACEMBABTQhNR0ATAk0EQAhABMOEAJPBvPeMz9HWkW2pbEuyLK/+AX5kWSqtkkqlL/uXv/766//xBwEIQAACEIAABCAAAQhAAAIQgAAEIAABCEAAAhCAAAQgAAEIQAACEIAABCAAAQhAAAIQgAAEIAABCEAAAhCAAAQgAAEIQAACEIAABCAAAQhAoFUC/25VMOSCAAQgAAEIQAACEIAABCAAAQhAAAIQgAAEIAABCEAAAhCAAAT6J3B7e/v58+cvX778+eeff/zxhwr866+/3r179969ew8ePHj06NHjx4/7p0AJIQABCEAAAhCAAAQgAAEIQAACEIAABCAAAQhAAAIQgAAEIAABCEAAAhBIEfiFL0WnEHEfAhCAAAQgAAEIQAACEIAABCAAAQhAAAIQgAAEIAABCEAAAhDITODTp0/X19c6Dm1J97fffnv16tX9+/ctkYkDAQhAAAIQgAAEIAABCEAAAhCAAAQgAAEIQAACEIAABCAAAQhAAAIQgECXBDgU3aVaKRQEIAABCEAAAhCAAAQgAAEIQAACEIAABCAAAQhAAAIQgAAE/ibw/fv3Dx8+6AvM+vvx44f+1QeZFa7vMOuDzPpXn2LWX83zxl+/fn39+rXxOLSvRR2Nvrq6unPnjh/INQQgAAEIQAACEIAABCAAAQhAAAIQgAAEIAABCEAAAhCAAAQgAAEIQAACJyHAoeiTKJpiQgACEIAABCAAAQhAAAIQgAAEIAABCEAAAhCAAAQgAAEInIjA7e2tTh2/f/9+OAKdLLlOR+vIsf5KHzl+8+aNTkQn5ZmLoIPcKtfDhw/nIhAOAQhAAAIQgAAEIAABCEAAAhCAAAQgAAEIQAACEIBAUwR+/vyp17bWfD1rU8VHGAhAAAIQgAAE8hLgUHRenqQGAQhAAAIQgAAEVhIYZny0RXX4Yo8uhu/2aIcoWzxXMuWxWgSarb3NClZLM+QDAQhAAAIQgAAEdiaAP7azAsgeAhA4KwGZ33fv3ulzysaz0GNOevby8nIcniXk2bNn+my1n5QOOT9//vzBgwcXFxc6mD0cyR46EU2Uffv27cuXL8EjeryokL54XEMAAhCAAAQgAAEIQAACEIAABCDQMoHJiWjNijx9+vTx48ctS45sEIAABCAAgT4IuL542PI67H3Vv/5W2GHBQssBitxHqc9QCqfZQJV4WWfQPmWEAAQg0D6Bf7cvIhJCAAIQgAAEIACBQxOYnBfQHIGb+tFM0DDjM1lMfZxnMpxACFQg0GztbVawCkohCwhAAAIQgAAEINACAfyxFrSADBCAAATGBGSfdVT4+vp6fGtRiF7Sp+9L6y/7Fxu0F1kfeXbC6CC0BJ7coKyj0fqTAMNdFS046S0htX3qxYsXLjUuIAABCEAAAhCAAAQgAAEIQAACEOiJwORE9OQJq8lSa9phMpxACEAAAhCAAATsBNQda7Or/oZtrsO/wU97asRshABeViOKQAwIQAACENhCYOJQ9C+//LIlxRM+q5fWf//+/YQFp8gQgAAEIAABCEwS0E5NN/UzGYFACDRLoNna26xgzaoSwSAAAQhAAAIQgEBeAvhjeXmSGgQgAIESBN68eaNzwpGUdYRYb98bvsastS3F1BSW+w6z9jD5zyr8P//5jz7R/PDhQz98y7UOMPsnohd96lkHpPXxasmvb0q7RF6+fKmCqJPaIhXPQgACEIAABCAAAQhAAAIQgAAEINAIgWfPnmmCwn1joBGpEAMCEIAABCBwZgKakNe0/JkJ9FF2vKw+9EgpIAABCEDAJzBxKNq/zbWFgLaMWKIRBwIQgAAEIACBkxBw+zJPUl6K2ROBZmtvs4L1pH3KAgEIQAACEIAABCIE8McicLgFAQhAYHcCenWv9iTpGPOcJPoyks5La8tLEGH4FLPCdffRo0fjFHSCOte56JubG33q2Qmgz1CP5XF35y4k8KdPn/Tghw8fhjhPnjzROp3C5x4hHAIQgAAEIAABCEAAAhCAAAQgAIGjENBEtE5EH0Va5IQABCAAAQhAAAJHIYCXdRRNIScEIAABCNgJcCjazmo2pmZhfv78yX6LWUDcgAAEIAABCEAAAhDYQEA7m4d3IeuDTvr80f379zckxqMQgAAEIAABCEAAAhCAAAQgAAEIdEVAh4R1MDhSpFevXukj0pEIOq6sTy7PRdBhac1LbF8F879iLZFWnIh2Et7e3ur71e4Itz4frRB3lwsIQGAdASYh13HjKQhAAAJHJ4D9P7oGkR8CEIAABCAAAQhAAAIQgAAEIAABCEAAAhCAwAkJcCg6j9J5CX0ejqQCAQhAAAIQgAAEIPC/BPTanaurK31DKXgRss5Fa7Pv5eXl/0bkfwhAAAIQgAAEIAABCEAAAhCAAAROSiB+nlmvV9O7/3V+OEJHMwzX19eRCJqX0HlmZRSJk7ylXNz8hqSKH9JOpqYImjNxR8H11eivX7/Gi2lJkzgQOCcBJiHPqXdKDQEIQAD7Tx2AAAQgAAEIQAACEIAABCAAAQhAAAIQgAAEIACB4xL413FFb0pyvSO/KXkQBgIQgAAEIAABCEDg0AT0lScdftamZLdj2BVHnqf2IusDTdrv6wK5gAAEIAABCEAAAhCAAAQgAAEIQOBsBHS0OPKFZ9H48uVL/KiwjjrHT0QPSPXKNn1CcAtePxf/k9Gr03z8+PGDBw/c4zoj7a65gAAE7ASYhLSzIiYEIACBnghg/3vSJmWBAAQgAAEIQAACEIAABCAAAQhAAAIQgAAEIHBCAhNfin769KkPwh3D0MeQdT3860fIda0Xw9+9e9f9myXZQXjJPKSmAySuOFnSd4lwKNqh4AICEIAABCAAAQhAYCOB+FeehsTl1l5cXLx///7Zs2cbs+NxCEAAAhCAAAQgAAEIQAACEIAABA5HQLMH8dPFOhF9//79eLniKfjP6lz06s87397e+kkFC5H+rUXXz58///bt2/CIPha96FkiQwACIsAkJNUAAhCAwDkJYP/PqXdKDQEIQAACEIAABCAAAQhAYB0BvZ/01atXw7PuMJGO55Q7mLNOTp6CAAQgAAEIQOBsBCYORQdbEyaJ/Pz5U3spPn/+rE0GW84D6wi03t2uXQv60t1kRoUCJb/EVhH0rzZM6GLjYektEAqVkWQhAAEIQAACENiLwF9//TVkLZdDF24CaHCf3GbNvcQj38YJ6PX88a88+fLLkVa9in/0yY+fvG629jYrWBIpESAAAQhAAAIQgEAfBPDH+tAjpYAABLohkJw90GvUktMFWhC0r45pQXD1oWgJ48jfu3cveVTbRY5f6HC1f6hbxeHNcXFi3IWATyBpRvzI2Sch/cS5hgAEIACBmgSw/zVpkxcEIAABCKwgMGyz0YPj/TbabKMdyyvS5BEIQAACEIAABLYQ0JT+3OqA+mv1zjoNxJ7YLYTrPIuXVYczuUAAAhCAQE0Cv7jdbKtz1SYDrYOueFwnonWWuPJx6Dk5v3//Lp9Mf+veJa+NF5bD5HO5Ew4BCEAAAhCAwHkIaHJB00DX19fGIn/8+PHx48fGyETrgIDcY/uOZJVX72L8+vVrnYI3W3ubFayOXsgFAhCAAAQgAAEI7E4Af2x3FSAABCBwKgKyujpaHJk9MC5avXjxQt9/tqNbvaSoLVPu5cJG2YxS/fLLLy6mPlUxtzHLxeECAhBwBFqehHRCcgEBCEAAAtkJYP+zIyVBCEAAAhCoSWDpRPTbt281+1FTQvKCAAQgAAEInJOA3sD15MkTS9l1gEgduiUmcWoSwMuqSZu8IAABCEAgF4F/bU9Ir13X5+lWpKPXtzdyIlrCa0OGpj90sFlbOjQVorMli0rkNnMseorIEIAABCAAAQickID8H23QlL9xwrJT5CQB1Y3InubJx/WeRc0qTt7KHths7W1WsOwqIEEIQAACEIAABCDQJgH8sTb1glQQgECvBPSq4vjsgfGo89K1rdUblfyM7t69m1Ev2j7lUoszcdG4gAAERKDxSUh0BAEIQAAChQhg/wuBJVkIQAACEKhGYJiIfv/+fbUcyQgCEIAABCAAAQsBffWHDtoCqtk4eFnNqgbBIAABCEAgQiDDoWil/vDhw0ePHkWymby19ODxZCIlAnU6Wl/b01cZ7RL6+zlKiESaEIAABCAAAQh0RkD+xgr3qTMIFGdMwLhrOXjww4cPQUjRn83W3mYFK6oOEocABCAAAQhAAALtEMAfa0cXSAIBCHRM4Obm5vPnz5ECXl1dafNKJMK+t/xjzNsl8Y9Ys1S3nScpnIfAISYhz6MOSgoBCECgGgHsfzXUZAQBCEAAAkUJ6DNOT58+LZoFiUMAAhCAAAQgsJSAOui88/9LBSD+dgJ4WdsZkgIEIAABCNQkkOdQtCReMcvg71SoWWZjXnpjjY5G66U1Fv+M188bqRINAhCAAAQgAAFH4LfffnPXXEBABPTBpXX7d+OboUuwbbb2NitYCS2QJgQgAAEIQAACEGiQAP5Yg0pBJAhAoDMCr1+/jpRIS1qXl5eRCP6te/fu+T+T1y2ftU4KTwQIQMARONAkpJOZCwhAAAIQ2E4A+7+dISlAAAIQgEA7BOLTI+3IiSQQgAAEIACBUxFgpbgDdeNldaBEigABCEDgPASyHYpeunNCiC2HjXfXhN53oqMplg85fv/+fXdpEQACEIAABCAAgQMRsDgYByoOom4nsO5EtPJd/eBqmZutvc0Ktho1D0IAAhCAAAQgAIFjEcAfO5a+kBYCEDgcgTdv3sTf0rtoy9Eio70ocgDWXxCMyx88mPz548cPF2fFSqV7lgsInIrA6rnE1Q+eCi+FhQAEINAsgdVmfPWDzaJAMAhAAAIQ6IDAw4cPOygFRYAABCAAAQh0RoBZ+g4UipfVgRIpAgQgAIHzEPh3rqKu+OzzikdySbsoHb35/tOnTzod/eHDh8iDWga4f/9+JAK3IAABCEAAAhCAgE+Ar+v4NMpd+99H0v7dx48fl8trY8r+Rt6NSZV+vNna26xgpTVSM/0DtamaWMgLAhCAAATiBOg+4nx6uos/1pM2KQsExgSw52MmlUOurq7iOS46FK2VLx1XNp5Sfvr0aTzryF0tCLpc8s5+uGSVO9utIirgFgR8AnmboZ8y1xCAAAQg0DIB7P9e2mEYtRd58oUABLonoHkA3tyxQst0TCug8QgEIAABCBgJXFxcGGMSrWUCeFmrtYOjtRodD0IAAhBYRyDboeh12R/oqdvb2xcvXrx7925OZmZY5sgQDgEIQAACEIDAHAGmD+bIZAy/vr52qWmnbMuHole/M8j/4JIrbOmLZmtvs4KV1ki19A/UpqoxISMIQAACEEgSoPtIIuopAv5YT9qkLBAICGDPAyCVf2qhyj8DPM5dL4Nb+vbe1//8jZMKQmTbtUYWBNp/PnjwwC2iffv2zf5gPObXr1/9CMrF/8k1BCAwR+BYk5BzpSAcAhCAAASWEsD+LyWWKz7DqFwkSQcCEIBAQICJ6ACI8ScdkxEU0SAAAQhAYAWBXTYxrpCTR+IE8LLifCJ3cbQicLgFAQhAoASBf5VItNc0b25utKFkrnRuP8dcBMIhAAEIQAACEIBAQIBpoABI9p8/f/7Mnma5BB8+fLgucc1DrXtwy1PN1t5mBdtCu51nj9Wm2uGGJBCAAAROToDu42wVAH/sbBqnvOchgD3fXdfJz0Sv+JizXlqffEqG/ePHj1uK73+/WqtpuerS58+ffalafhGeLyfXENidwLEmIXfHhQAQgAAEuiGA/d9Flblc312EJ1MIQAACEOiPAB1TfzqlRBCAAAQgAAEINEIAR6sRRSAGBCBwKgIcil6m7vfv38/t6uNQ9DKUxIYABCAAAQhAAALlCfz48aN8JjlziLyCJ5LN8+fPI3e5BYGMBA7XpjKWnaQgAAEIQGA1AbqP1eh4EAIQgEBTBLDn+6pDeymS31heN6ugD1C/evVqrnT6/PKXL1+WfoA6SC04rqy1tiDCup9+Osmj3euy4CkI9EpgnblgErLX+kC5IACB8xDA/tfXNcOo+szJEQIQOA+BuX285yGwoqR0TCug8QgEIAABCNgJ3L171x6ZmM0SwMtapxocrXXceAoCEIDAFgIcil5G786dO/4eC/9hDkX7NLiGAAQgAAEIQAACLRD4888/WxDDLkNkF3IkETb+RuBwKy+Bw7WpvMUnNQhAAAIQWEeA7mMdN56CAAQg0BoB7Pm+GplbnPKlWn10+c2bN7///rsmJXQE+t69e9rvogt93lkfiP769evqZH3Z/BmP169f+7fWXX/69Mk/JZ4lzXWS8BQEjkjAb5J2+ZmEtLMiJgQgAIE2CWD/6+uFYVR95uQIAQhAAAIRAnRMETjcggAEIAABCEAAAlsI4GhtocezEIAABNYR4FD0Ym56n/3ky1M5FL0YJQ9AAAIQgAAEIACBwgQO9/a1OVczwkl7lLPsTo5kwS0IOAKHa1NOci4gAAEIQGBHAnQfO8InawhAAAIZCWDPM8JckdTnz5/jT00uXcUf8e9qbkFHo3UE+vv37/oqtS5ubm6CLzz78Zde69Cy+7aA9oVcXl4uTSGI//LlSxeig5oPHz50P7mAAASSBJiETCIiAgQgAIEuCWD/66uVYVR95uQIAQhAAAIRAnRMETjcggAEIAABCEAAAlsI4GhtocezEIAABNYR4FD0Gm5v374dP8a7PcZMCIEABCAAAQhAAAL7Ejiih6ZPP7ldwkl6+nCT9ignoxEBArkIHLFN5So76UAAAhCAwGoCdB+r0fEgBCAAgaYIYM/3VUfyULSmCPaVMJ77nTt3rq6uXJzr6+stExo6z+O/qvjdu3cuZS4gAAEjASYhjaCIBgEIQKAzAtj/ygplGFUZONlBAAIQgECcAB1TnA93IQABCEAAAhCAwGoCOFqr0fEgBCAAgdUEOBS9Bp3el6+3zo+f1Ovzx4GEQAACEIAABCAAAQjsReDLly97Zb06X+0SltiWc9Ha7pzcEr1aDB6EwCSBI7apyYIQCAEIQAACNQnQfdSkTV4QgAAEyhHAnpdja0k5uZfi4uLCks6OcV68eOEvrulTz/o29VJ59BVrnYj250M+fvyouZSl6RAfAhBgEpI6AAEIQOCcBLD/lfXOMKoycLKDAAQgAIE4ATqmOB/uQgACEIAABCAAgdUEcLRWo+NBCEAAAqsJcCh6JbrXr1+Pn/RfSz++SwgEIAABCEAAAhCAQGUCB3XP9AoeSe5vFB5ze/Xq1devX9n1OyZDSFECB21TRZmQOAQgAAEIJAnQfSQREQECEIDAIQhgz3dUk2YAkrnfu3cvGWf3CLe3t48ePXJiaK3t4cOHCnQhkQsdh9YhahXTPxH99u1bnZGOPMUtCEAgQoBJyAgcbkEAAhDomAD2v6ZyGUbVpE1eEIAABCCQJEDHlEREBAhAAAIQgAAEILCOAI7WOm48BQEIQGALgX9vefjMz2qXhj7N9+3bNx8CPZlPg2sIQAACEIAABCCwO4Hjumc67aw9wd+/f3/37p02+6og+iSUPh+tvb/Pnz//7bffOA69e+06pwDHbVPn1BelhgAEINAIAbqPRhSBGBCAAAQ2EsCebwS45XELfE0abMmi2rOfPn3yP/WshTZNdEh4/at1N33vWtd3797VvIdOQf/48UNlVxzNjegvEPLq6kpfnw4C+QkBCCwiwCTkIlxEhgAEINANAex/NVVaPPlqwpARBCAAAQhAgI6JOgABCEAAAhCAAAQKEcDRKgSWZCEAAQhECHAoOgIncUtnUV6+fOlHoifzaXANAQhAAAIQgAAEdicQvMJmd3mWCqC39esjSEufIj4EyhE4epsqR4aUIQABCEAgQoDuIwKHWxCAAAQORAB7vqOydDY4mbsOEifjNBJB56I13aHPRDt59CY4vRXO/Uxe6OC0zkjr/cXJmESAAAQsBJiEtFAiDgQgAIH+CGD/K+iUYVQFyGQBAQhAAAJ2AnRMdlbEhAAEIAABCEAAAosI4GgtwkVkCEAAAlkI/CtLKudMRC+tDwrOoegACD8hAAEIQAACEIDAjgT0QaEdcydrCPRHgDbVn04pEQQgAIEKBOg+KkAmCwhAAAIVCGDPK0COZKEzw5G7wy197i8Zp50Il5eXX758efTo0QqR9M5ircdxInoFOh6BAAQgAAEIQAACEKhJgGFUTdrkBQEIQAACSQJ0TElERIAABCAAAQhAAALrCOBorePGUxCAAAQ2EuBQ9HqA2l8SbNfgUPR6mjwJAQhAAAIQgAAEchPQ5trcSZIeBE5NgDZ1avVTeAhAAAJrCdB9rCXHcxCAAATaIoA931cfli9F7yvhitx1qlmfjFbVCtba5pLS16F1HFoobm5ujnUCfK5EhEMAAhCAAAQgAAEI9E2AYVTf+qV0EIAABA5HgI7pcCpDYAhAAAIQgAAEjkIAR+somkJOCECgMwL/7qw8lYujjRqfP392mXIo2qHgAgIQgAAEIAABCOxOwPfTdhcGASDQAQHaVAdKpAgQgAAE6hOg+6jPnBwhAAEIlCCAPS9B1Z6m5UvR9tSaijkcjZZIt7e3qmbaNaLC6uSz/tUp6Hv37t29e1eLcfrj09BNKQ5hIAABCEAAAhCAAASSBBhGJRERAQIQgAAEahKgY6pJm7wgAAEIQAACEDgVARytU6mbwkIAAu0Q4FD0Jl1oE4b/fMe7Uvxicg0BCEAAAhCAAAQOQYCJhkOoCSEPRIA2dSBlISoEIACBdgjQfbSjCySBAAQgsIUA9nwLPZ61EHj2z58lJnEgAAEIQAACEIAABCBwCAIMow6hJoSEAAQgcB4CdEzn0TUlhQAEIAABCECgMgEcrcrAyQ4CEIDAQOBfgNhCYPxa+u/fv29JkGchAAEIQAACEIAABLIQ+Pnz57dv37IkRSIQgIAI0KaoBhCAAAQgsIIA3ccKaDwCAQhAoEEC2PMGlYJIEIAABCAAAQhAAAIQgEDLBBhGtawdZIMABCBwQgJ0TCdUOkWGAAQgAAEIQKAOARytOpzJBQIQgMCYAIeix0yWhTx48MB/4I8//vB/cg0BCEAAAhCAAAQgsAsBXr22C3Yy7ZgAbapj5VI0CEAAAuUI0H2UY0vKEIAABGoSwJ7XpE1eEIAABCAAAQhAAAIQgEAHBBhGdaBEigABCECgJwJ0TD1pk7JAAAIQgAAEINAUARytptSBMBCAwKkIcCh6q7ovLi78JDgU7dPgGgIQgAAEIAABCOxFgImGvciTb68EaFO9apZyQQACEChKgO6jKF4ShwAEIFCNAPa8GmoyggAEIAABCEAAAhCAAAT6IMAwqg89UgoIQAAC3RCgY+pGlRQEAhCAAAQgAIHWCOBotaYR5IEABM5DgEPRW3X96NEjPwkORfs0uIYABCAAAQhAAAJ7EXj//v1eWZMvBLokQJvqUq0UCgIQgEBpAnQfpQmTPgQgAIE6BLDndTiTCwQgAAEIQAACEIAABCDQDQGGUd2okoJAAAIQ6IMAHVMfeqQUEIAABCAAAQg0SABHq0GlIBIEIHASAhyK3qroBw8e+ElwKNqnwTUEIAABCEAAAhDYhcCnT5/+/PPPXbImUwh0SYA21aVaKRQEIACB0gToPkoTJn0IQAACdQhgz+twJhcIQAACEIAABCAAAQhAoBsCDKO6USUFgQAEINAHATqmPvRIKSAAAQhAAAIQaJAAjlaDSkEkCEDgPAQ4FL1V1/fv3//1119dKhyKdii4gAAEIAABCEAAAnsRePfu3V5Zky8EuiRAm+pSrRQKAhCAQGkCdB+lCZM+BCAAgToEsOd1OJMLBCAAAQhAAAIQgAAEINANAYZR3aiSgkAAAhDogwAdUx96pBQQgAAEIAABCDRIAEerQaUgEgQgcB4CHIrOoOt79+65VDgU7VBwAQEIQAACEIAABHYh8PPnzw8fPuySNZlCoEsCtKku1UqhIAABCJQmQPdRmjDpQwACEKhDAHtehzO5QAACEIAABCAAAQhAAALdEGAY1Y0qKQgEIACBPgjQMfWhR0oBAQhAAAIQgECDBHC0GlQKIkEAAqciwKHoDOr2D0X/+eefGVIkCQhAAAIQgAAEIACBtQSurq7WPspzEIDABAHa1AQUgiAAAQhAIEWA7iNFiPsQgAAEjkEAe34MPSElBCAAAQhAAAIQgAAEINAMAYZRzagCQSAAAQhA4G8CdEzUAwhAAAIQgAAEIFCIAI5WIbAkCwEIQMBI4N/GeEePdnNz477hrDPML168yFgi/1C0kv3+/fv9+/czpk9SEIAABCAAAQhAAAJGAnr12vX1tTEy0SAAgSQB2lQSEREgAAEIQGBMgO5jzIQQCEAAAkckgD0/otaQGQIQgAAEIAABCEAAAhDYkQDDqB3hkzUEIAABCIwJ0DGNmRACAQhAAAIQgAAEshDA0cqCkUQgAAEIbCFwlkPROhvjDkU/ePAg76Hoi4sLXwfKiEPRPhCuIQABCEAAAhCAQDUCr1+/rpYXGUHgDARoU2fQMmWEAAQgkJ0A3Ud2pCQIAQhAYBcC2PNdsJMpBCAAAQhAAAIQgAAEIHBcAgyjjqs7JIcABCDQJQE6pi7VSqEgAAEIQAACEGiBAI5WC1pABghA4OQE/nXy8mcpfvClaHf6OkviJAIBCEAAAhCAAAQgYCTw/fv3d+/eGSMTDQIQSBKgTSUREQECEIAABMYE6D7GTAiBAAQgcEQC2PMjag2ZIQABCEAAAhCAAAQgAIEdCTCM2hE+WUMAAhCAwJgAHdOYCSEQgAAEIAABCEAgCwEcrSwYSQQCEIDARgJnORT948ePjaQij3MoOgKHWxCAAAQgAAEIQKAagefPn1fLi4wgcAYCtKkzaJkyQgACEMhOgO4jO1IShAAEILALAez5LtjJFAIQgAAEIAABCOfbHywAACAASURBVEAAAhA4LgGGUcfVHZJDAAIQ6JIAHVOXaqVQEIAABCAAAQi0QABHqwUtIAMEIACBsxyKLqrpO3fu+OnzpWifBtcQgAAEIAABCECgDoHLy8tv377VyYtcIHAGArSpM2iZMkIAAhDIToDuIztSEoQABCCwCwHs+S7YyRQCEIAABCAAAQhAAAIQOC4BhlHH1R2SQwACEOiSAB1Tl2qlUBCAAAQgAAEItEAAR6sFLSADBCAAARHgUHSeavDgwQOXEIeiHQouIAABCEAAAhCAQB0Cnz59ur6+rpMXuUDgDARoU2fQMmWEAAQgkJ0A3Ud2pCQIAQhAYBcC2PNdsJMpBCAAAQhAAAIQgAAEIHBcAgyjjqs7JIcABCDQJQE6pi7VSqEgAAEIQAACEGiBAI5WC1pABghAAAIDgX+fBMSff/5ZtKTv3793Wfz6669F8yJxCEAAAhCAAAQgAAGfgGYZnjx54odwDQEIbCFAm9pCj2chAAEInJYA3cdpVU/BIQCBzghgzztTKMWBAAQgAAEIQAACEIAABEoTYBhVmjDpQwACEIDAIgJ0TItwERkCEIAABCAAAQjYCeBo2VkREwIQgEAFAqc4FP3z58/SKO/fv186C9KHAAQgAAEIQAACEBgTYJZhzIQQCGwhQJvaQo9nIbAvge/fv3/+5++PP/7Qi9v0r+S598/f06dPnz9/fufOnX0lJPeOCdB9dKxcigYBCJyKAPb8VOqmsBCAAAQgAAEIQAACEIDAdgIMo7YzJAUIQAACEMhIgI4pI0ySggAEIAABCEAAAj4BHC2fBtcQgAAEWiBwikPRwz7gFnAjAwQg0AgBvSvhy5cv3759k33QhQ4M/Pjxw//e+927d/XVdx0fuLi4ePDggS5490EjukOMkxDQ0FEt1G+erpGqbboWOjTSR48eccLnJBVjXMybm5uXL1+OwwmBAATWEaBNOW70RA4FF+0T0Fnod+/effjwYXL2Q4H601lp9Zhv37598eLFXiWSnIODN4jkj8Lk4Ekq+Xj/nOC+NwzBNBbDx9tLWUvzpftYSoz4jRPADWhcQYcQ76C9Hvb8ELWrDyGxtH3okVJAAAJ5CbB2mZcnqUEAAhCoQ4BhlOOMk+9QcAGBoxA46PzVUfDuJScd0yR5RluTWAiEQJcEaO9dqpVCQaARAjhagSIYUARA+NkBAWa3jqjEUxyK1jGqI+pmUmZ1Hm7fsLYRDyfE9K+uh/DffvvtzZs3k88mAzUY0D5pnUCb3KDsn0DTNmWdQOOMaBLp6ggoejW6+IPqqHRUQPVclTwSU61Jf4qgLfuKP8TUNn19Wk01X38tb81PVp7Xr19fXl5Gij++9fXr18E4CMhgdhRHdkBMdFBBH517/Pjx+KnsIcmilTOAQ3mHExqVDaAs8/v370V+sMyOv0TyzwZLEYNgLVfOZJW4vb1VTdOfvYW6NEVDbVON9NmzZy6Qi74JqHWo1Tsr3Xdhh9KpyGodgx3Qv7pWbzVc6Czcw4cPzwCBMpYjcMI2NYZ5zp5oRxfrPGNMta/Beg/+W0aHTY663Hu5T+P6PBmic9FyLDVNP3m3UODQsuTTDoOsyVyGW/o38AN1Onrw8Zrq5mg1vhJP0n24VjzpjA0u2dXV1YqXDihlNeHkXNww4lOLYC7Or355r3EDJqt3uZmWXt2A4/Z6J7Hnee0GqS0lcEJLm/QbjztXv1T7xD8WAXUKk46BApmELKHKM6xdilvSJJbzPJW7W+Bjja9EHSbNbghg/5eqkmGUiOHkj9dtcfKXNiXi1ydw3Pmr+qyOlSMd01hfZxhtJYdaB+2YVJ+HTnZygoKFuaC291oNgmLGf56hvccJLLqrJjYsT/vbkpXCsG3DbUvWCrWWp/VvU7s1FpU0EtnZmWHv5WBY9K/mjpZusI/ksuLWIJisnxNpsIfVNuqvkPkMj0gvZ9urHFFrZwOKZDdabuK61y0TkcrT5q0Tzm61qYjVUp3iULQ8g9WAqj2YtKeDr5mUxxjNT0dZX19fxw+hKdkhZXnA7lk5vnJ2Zeg5geaYJC9QdBJRiQga8Q5fTtuSuJqAEtGfEtHoQjW/zklgJ7Nc6rlZHhfuIme5UI7a1a0iD80/SHMwrbIJA5NXr15pEm3dAY/224XKrpLqz0EYjuDqhMaKXe8ukciFKq3M8tzn/oYH/7bLo9P7w36OYw2AVQH+blozNS1Cyb8lFMKlPwXu0kJ9YbguTUDWSRVGNqd0RtXSV4mC+TVn2F14XBhFi0fgLgQiBPprU5HCTt7qtSdq38VynozTSx9jTB1U1gLSMMSWPR+K6croLobVo9VrSNKvusLB+XFpWi7Uh9ZZxRGHvz28fwZQFsEm4/zjg3/TlIVk1hBMf+tGHJOJjwNpNWMmkZA+uo+4G6b2O4x8IxzW3dKUut4UIEMxZyKUrG4Nd9UQXGOXnRze18Zc3Dry46dwA8ZM/JChEvohyWshPeFU8xF7PafKPuy5Kw4XDRLo0tKq4YynboadSS48ry6UY525+rxik1prBOLeb2QA6wrCJKRDsf2ij7VLcWh/KC0hh+kFpzXW+BwKLk5CAPufXdFCqmnPnlYqlyLCyV9KbDI+Tv4kFgLLETj0/FU5LH2kTMcU6LGP0ZbU6maZ3MahDmafVK654rjSBQrN8vOgC3O9VoMsOh0S6aO9ZwQST2rYk6wVas2TRGL+s0b9Px8Vc9G0I/co3ysa25nA7AzWxhUtuFBJg5BcP/05tLFIyblZbS7KJQnpLCKgGnXyGQCH63ADCr/RzblVrnSRC7ZMROAc+laXs1uH1shq4X/566+/Vj/sPygzp/OxfkjyWj160c2sTgBtE3R7BxUot0DSuru7X6g5/ec//8klhrYI2z/6pJGe+mk5uNtzV746Esn3aiIkUXQETrlbag7aiClXpkQWWjLXQledl0LJWq5wqiZLrb1TFpkVR+gmU4gEvn37dtEh4Q7aharB34czfvstlwGUZVa92l5pa9bPSJWI31J3LHTxSZZ4CpG7Ojmj2t7+UQG9SC9J4OPHj5XfwhABu++t7VOZqhj6y1UKvRnBYlEns1P911xhfJZt8sHJwF0qSbO1t1nBJnW3b2BPbWodyV57og5cLClUTsKxxphqUJp5iH8POVJRF60hvXnzZm7LnfomJaX5GXmDeqOkclR3Mx71//7777nc13Ghcjm045QVsuVlTJMJDoG0mgic8a1uuo+MA21RsgyH1e9oIm61oQh08fdA9Lff2nwz9yH8MdyAoEZN/lQdY6p5kowLPGKv54Tvxp67Eh3xQjNXxllfzRYmJwzlCm6BoJm0vN1Kr5Y2owvR1Fz9lsqzy7Py4ZPTqnkF2z7VLMNrbPIRyd104nChfzUAjExRqiUefRIyQuOgt7pZu+xgKM0a3xEbEfYf+79vvWUYhZOfrIE4+UlEkQgYeaORjzCcvHXo+avJErnAYFewC/cvLFP3fvy5a52HGZbb3AKcu1i9BXo4tTWMEwftLx140jEF+upmtNXr7FPGckn1ltYt1+W4C3MZcXXpn3TT3gM7VuJnxoYwTKRos0qk71PvNuxUiZRF6ShaJIL9ltLR5KdWT4ae1P7gXEztt5HvNHfXHq4+WqDUy+cSzGL07OIlY+JlCRGOlqsnhxtQdDBxLfjaqnGsnZOuwrR/0cHsFvMn/vzJ/9Oh6Cx/+g7S0uorObJknUxEzpMvmw5FJx+pGUF7kX3xNl7L/FmE18mZjCeCnMzKvZpaLcVsKg6KrqwODQCCtu8qqrtQK9AARmN+tQgpaKi9+lfXClEKqtLJlqJcFLN06ZJlcYVKXqi8cWk32gchjafv3+2pXcj19Iu24loVKVnfkvoNIqjmJDW+QtTtj6ihqaoE0vo/hUINUEx0YMC1UL95Gnd5Kh09vl3gcilYXuHWeBHKwZF7qQqsxqXakr11+PVt9fUiixeAklpX5zt+cJdK0mztbVawoA7U/9l3m1rKs++eqCcXq/0xpuqSeqtc7vrgvCnNuSqtW5NekLqkyb5gziRu6cLmZFO4ZJjL0e+8FEf9uyIPozAVSheyUXL8pPEkTEXIPgSj1UTU2nH3kaxsfr1NXserpeqY2l0ykRUR1KAmm39EpxVuWUzBjmLL7MTVcegBKQatQg0fsjhcr9exPa+m9BIZrbD85R7JaJn7trQZXYjkzK2UsmVOrJDbX6ItrEhTY4pyzWEyZVXsFXL6j2zR5qRIQ6AGiX4uwbVqUeTZpbcyGopAzpP81KghaUNUT9R4ZR9EW67dUPH0r64VohTaWbvsyfNkje9AbRD770w39r9CvWUY5UPGyXetL36Bk+9Xm6XXGHlXu+JG3g5WDqRlqrbBVRtjGePTvAPP+NS9MSNFy+v9Ol0HF3F56JgifDobbSVHjkHNifxsqmPKWC4VOd661WYtJiKCbu5WtYW5jLiaqgaRhmy81Vl7N5Z6XTRtwCg0IanpqTmRNHCYaz4uXNV77vGl4dk76FyT6mp3rrxZLuJGbym3ZHyLCc0lUnYlTgJPFhlHaxLRQQcUeStVxOL50MSqhMlV7sMagZ8X16sJdDO7xfyJM/V/76RdXSGCB9UTuHSNF3Xa51gwjUkC4ff9WdnsCruM46SO5GXKiZGPImiKpj+R0b+S0Lg1WckqEdn0fZG2mTuKrqaXpFehWqqeQPXcKJJ0p/FJ3FMpXfOV/mSzXREYn+OY7COVuzMOoiFusgx/dyEzf/ZhYWftQpXEXq/86icOc+sQSlNKkREeLPPwlPjrp8y1ZeQpLSnxQXF+pjteRwb8KpEKO3RAFgmNIy5VV3ualnwzxplTvd+8TtuxTlokn8zu13ZzN64zUmtG+XepJM3W3mYFG1eDyiF9t6lFMLvviTpzsUp72osqTxC5XLOadNrlAY7HBZHZT7mLkb4mKMvGn/K1kq6phFe5LF6ZSppMTdbekpSxXLSaCKhy9TxSPxfdWu2SjRvUonyDyHNrfsbWoSqtYYvKokatf3W9SDw9roYT0WPlWy37Y7gBQdWN/1SFjFce1fATTjUb23VrvV7H9jxeSxu/G2+Dle/mmlvo3tIu6qPjShSrSBWdbLbKXa7CsJA3TPnKKGWZq49I0uatST5x4BvvCvVGFPFlptXiqQJEBOtgEjJSugPdkiLiFUCtW7Xa7tXLAsiGJNPMZdsnUXc2lBZMO38fiDjMjYCUptTa2RqfX/ZdrrH/rr/A/leogfXrm9Ov8WL1tNhSejj5Ro0oGk7+0trlx6/f6A7q5PvQ5q4POn81V5y5cJnBZPOcm7qfS3MuPK/3Oyf2XO5DeP02MifnXHi1jskH1eVoq9fZp4zlUiWca91GA9j+wlxGXN34J122d9+gZbxWA4nPGg2WXNVsmG0WW/V0g2ukf/WnSRIlokXAuXT0rGY8xjLr2bluwoXr2fGD60Kyd9C5+rLIGMpxWHQxZ/TWcUs+dTYvS0BwtIJaobacrAZqy6rqihk8O/4pk5JMTV2zJalx4uOQvJaBLRNjwgcNiVhm1c9jnV6pb7K2N885j2JRbziO/Pcqea4aKVM1ziAesp2LRfixvmUxLQ9Wi1PT7EpN6n4CvShExtq4JqrWbqmO8UFUNbZNZYSiK6hDVmVuI+ZQ7VV7twwMVP/nVrWH9NUjFrJs45YbNGT7z0jzHNNTeScHrpFdVoMkkVz8mtBlu1hax0R4rD7VVfVfMto+rslrVblxTzdOUFXIktpkFnkDJyvP9raZ7JtEwNjT5S1vMrW4VRlU2abkyaJtj2Cp2+PaXjNEZn91MaXWjKLuUkmarb3NCra6tuR6sO82Zad0hp6oSxfL6F7aa8LGmHLhki66IsjBVkxpZBgm6F9dy2irOJNV0e8aAu9l3HHI3Cm1SEHi9jCjc5ikobIsdZJVLpUuXgThUtYRAvZbysuHv/Faeo9kfbiZmY67j2QrXlQTJit5pHX4JmKuwshoKIWkuXBylpuUmJNwLjzZeCXzLh7sJMzOBqQYtLlqmSs80q6Hxthsr9exPc+l3F3ScTa8hYsslvkMljajCxEZ5tSfq9+lCWzJtL5ZG4Z1W2ROTmKvMwVqdxGpxmPJdbkMT2UxFBFpu7ylmjNu0b4Wtrujcfe73DChS89zcmQXqZlyDn1tDtfSqWyUZeJF1cNizdT1WFKLyNnTLQuxsVK2hGD/Re+09r9+fVtaV7esVNotA07+Ir3g5Nur1jhm/UZ3UCM/RheEHHf+KihI8qfMYLKFLnXw5jLN6/3OiT2X+xBev43MyTkXXqdjcpQ6Hm31OvuUsVyqhJOtO2IAlbtbu3e1KLhQpVIKk87PZLUvN+KWYBlxdeCfdNzeg0q4/aeGb8lJSNUu9Snq2ozZKaZq0WSdHFt+KWuyvfiBSsqYdTJa9g56XKKkDJMRRMwv8vbrSaM3mXWWQHFIypxLpOxKnJQ8iQVHy0cU6U8HvGrFKyqAdB2fylbiytqXZN113krV2R6wdUg7eGrSwdu+OmPpc0vMrNY3WerfN1aDJKtJ650M/FuzGyVzj2sZJplfEGE7F5d75GLshMmYRuLXv1XN7KqTCFSgn2oPK4ps8XUi46gVOXbwCIourUR1GOP27tf5Fe7XpMxKJ5KRbpXouiI5+mW0XM+1zaBdK8c5YkHMuUxV5ycB+oG0i/FWGJFf4dOLpMVX2HfPhPr98XgmUtP8qmK5tnh48cGJJZfsccZMxm2qhFXJXpASCVp0OsZVM0T2cHXBpdaMou5SSZqtvc0Ktrq25Hqw7zZloXSenggXy1IfVsdRRUr6wzJEFo9Omko2zMF7Gfcac169X654R2OR0E9t7nrs0Ab5bnTAkojmhi1zAk+G02omsQyBSRUEGq//c7VLlnGgrVKPq+KcrdCE7NIGqCo6l1oAfN2IMlIB1t1q0B/DDQiqivFnxIarGo8TkcVYUWcs1dvS8a3Ieukjh+71OrbnS/XYVPxxO9oxZOPcwnksbUYXYs64BYYxMoMaxJyrP/Ilmqr5WYSpb9ZUyTdKbpnDn1NiJFzuZUSw8XAyklTy1kZDEZGz11siFjca43HEOhRKJ5KRbpXQHUPpsXMo1EuHe9K4SFrsw75rfOtqZomnsP/OVmP/S1SwIM369c3p13ghbzCQOe9PnHyjIvxoOPlbKmH9RndQJz8Oeeyi+FVU15EZv3jKw92kmnK5uBZhLIPiXPLk9X4Dpbif8VIn4bt09roo3TH5fPoebUXGd0uV21THlLFc4jBu3XM24aALcxlxNVUN/IZsvO67vRshWKLJsZlrBc50qF6N244l8SGOJj3GMxgK8acsJIbLbu5CYtgzjcfM3kHn6svU7uaKvy58i+LiDCfvJuuSSpFLpOxKnCQ8WUw/EEfL0ehgQJG3UkUGUOfcMuGqylEuupzdqm+yWp4/6fxQ9KRR1ra8plqg6ocGXfqTYPqTd7hlMDNnduV5BH28/JUtVXOSbZBFieXVpnS3SBgUvQjX0sjx8YPa15baPhZm0GZQ4f2fc/MI46SMIWqwzkrIUGyxEpOyBQMYZTFHTO3aL2nkes4c+UXuuF1YNj0E2AVzUjs+sci1YI5nHAIFqebMaTaScpZbGmOMxVMlySvP5AAjgKCmlKVEuRJRcwskHP88bX9a32sfw4+HqBWvrgmaDVST1F88C+PdXSpJs7W3WcFW15ZcD/bdppKUTtUTdexi7WLu/No1WO+4cV4676/KGTdcgROlvsPIIS7nFs9zYKKaFpdcAli8Yp/w5HXSx5N9m3zQHkiribDquPvQeESjg+FPlXnjjJzf9udah/Lyl4Qj2Cdv6dlkoxsavmU8PplFrkCLnEZTlkUk3IB4jxC5O1eXTjjVPNeufXqN93od2/MshmKvRPwqtPv1Fst8Kkvb61z9Xq1gdb71zZr6gtXSDg8Gg7tcrV5OZkSwDiYhI6Vr/JbG3REtS3HbK5VPQKkpzUiO2+cB/Ox0PeSoTOX/62/jkKopz9Pi151qjS9Q/b4/sf+umWP/K1TF+vXN6dd4sWWlMgkQJ9+ohSDaZIcb9BrqN+fcAI3LggTnfs51nUnNthyhfqObU4Sd0i5O/px4Ko5q11ydGcItfs5c+i68wqqNyyt+ETSuybL7U/fx1OJ3ZRUn088bGJehfhtZWrqiHZMPp/vRlki6oZba9ZadRU11TOq8VK7hb/so0m/dcwZQeR13Ya7XauC3Zct19+3dAsESR25k0laoH7EklYwzqRS3vqD2mOw+JGoyF2OE7B10rr5sklKSTCSCb/SMcLZEE4eIMMOtXCJlV+Kk5EkaOFpCNNef+kgPMaBQQZy/sd3lmBt9qwn4ZHSthqOsk5VtLoIyChIc/3TGdi4RwgMCvc5u1TdZW+r2oJRy8yc9H4qem3+RaQvqeps/VW9ktuQVLVL/pNkNbK68yS0jPYcrKZgy2l77XXa9XqDo7ZqNO9+5BnJjOePdSa6h0ThfP0RtWQ1crtvY75kLkVXxU9B1YCLiksuEzqU8Dg8ysv/soF2IhhypSJEDrenndoNpGRwqo4hU5W6NuwxVvBLZqVGMq2IQomq8nXYu4S1timGMkXag6Mmfk56SMf3S0VQt1YrlwUrIcZOZLI4L3KWSNFt7mxWsdBXKnr6rYJGLlttUAGTcrE7YE3XgYu07xpybZHBtROLFPcCgWvo/44OadVlIHvfg+GJjE1BJ4+nrbpaZh4FSEv54mOPjXX1Nq1mBblzZxiGNdx/OJRtLHglxbWqydagbytUi4nMRTsJ9Rz2t+WO4AWrLGLQVBs09MtmuXXPTRR+9nivvcOEXcO66cXselOjoP0V7ThEuvJBHZEGHpRWlXufqLRVgxzjq4PQnQy3++hvWVY3DK9d2xhdKQQ1KwxClrPQzFlCpSU4lbvGXxoIpRJ2OxJPzqcIqqRXiDcQONAmZkX/NpOL1sO+1S9WxoTGOe4fJWj0ETvoVqur+I7mcLotgav6RCnO2Nb4Iir1uqZrpD/u/iP9ADPu/CNrSyL7JmrueNHdLM6oTf2wt3fRXXgHk0szhcuF7zXRJNpU6MPtOqsmL8bgs6M7kJEQALvISI+kc+tY/Nh4jv1iH6hblLE1WyyEwlys1SLbXqk3AJe51DwXPZbtUM2XDFxmEiDr8W7K3avtKWX9BATf+9HOZuz5Qx+RoxPXe92ir145JFmxwU+cq6mS4a92TBlAtS7hctdly0drCXK/VYFJHZ27vk0DmApO1NGOLGGRQuxuPF4bti+oxJ9usHyi3ZK4sG8OHka+ayTA3pb7Vz9dyHXfX14nnSyXbpSzG9JKyOaO3ToalT8Vb3yBtLpGO6GWJZ1JlinAsR2uyP/WL2cGAQpXt6BPX0oJKsbRFnzn+2N7msl0BVXU9fnuZvM4+u6XKoD81XuWuv6F6Wwz4pHguUCkca5G020PRqqxOK8GFKlNQBdv/mZxIcmUcd5+q3O6uLuThqepnKbJajp/y5HX2yZoskjebCIpeoZr4koCQrkjT/khcZdm7rohgao/jbnuyVQZrMEFDVjcWyUXWYzLNuUAlHknNeCsO2c+6NQMY6W4ChyPjhKz06zOZvA7qgFERW6KNJxey1I05kYKObxKC2svc45XD40ZsEF4lqizVQbOb1HUQODYUzRbWbv1Uxl0qSbO1t1nBmq1sc4IFzWfy51HaFD3RWMt2IzPWctDVnmSMmSQm72LjWDtwEceNTjObmsYaa3MuZFzz/TQXJRVkkZwKV0bZ/b2koysdBXLm/ZmsAw7vyVuN4xC5GCPKq6yMqSUbpivmMG8+2Tqyl9dYG5cajYzcmvLHxsYwu4Hy0QW9pKsh/sXuA1JjFZLM49obFPAMbsBku/YVquvslWr3Xk+1Oijj5M9xDfGbA9d5CYj2pBb8wPqTfkMZsbSBrmUTep2rD0ra+M+kLfWbj7vOOFef5KMeWQ6byzp5Idc0e48jIe2OgSTcZRIySbLBCHF/WMyLyhzXqWTbOH2xSPi4MH61H/sV+3qeAjVX0mCcmNFuWAzXXt39HI0Gwy0Y/bo3XGfUY5KJ2gX2P0npoBHGVWscMjZ3bRYWJz/QC05+AGSvnxj5OfKnnb8KHLOx1VVI9i3vcqct+U4KMwRq0kDdgVyC0p55RAZ36ygdk6v8jLYGFB13TPb2xcJcx9VgqOe0d2f6IhfqSuKgZPDVrCIpbLk1brCazJFIrpeZu9CgeEu+i56VPOrs5iQZh5fDFYgtVknd+eJld2kCeYKfY+X6wgzX2UWSsiz5jiVxIdW8LOFymUYuDuRonXBAcdyJa83YBA2Wn3MEzjy7dar5kw4PRcsox3tE+RBz9b7lcKPlDbpP0fD72uy+msVTZIF8Ub1C0YtwxYcEgrkotXWR5db7rSy4loRy09elvPQpi0sq8YLFcn97VtJP0kxKUMD4z1wqOG67mBz1BX7GZJyl2vfj+zqdU1C1ainBxuqr0C9o78Jc2V14ssL7VMtdx+3YIG0FYuUKWDNlp9zIReAp1RRvRV52q7tLJWm29jYr2Io6sO8jkabkbh2iTdETzVWkMRmnWf8i0PI5x5hJVnLAsvhXSUdOXcOcQsfhkX5kiyNkGXcsknMs+VzIeLLSr6u6LpSvkydZEwZ5Tt5qAqVM/gwQOcJtXiQr3lBGjewmW4eqTYlyyf2bZBsEakW5dLuYLF07/ti42VbwnA8xIB2TCSrP8DNorSd0AybbdcCqUCtLGp9C+bpGHRRz8mdQQ9yzXJQgINqTWvADg4nfEmKM0xzbEyytKFmsh3QXqMwfDiQ9dhkBX/vJ60I+ybhKNBVidJkcvUAjFcpirCpyroqafXt1qtDAK2AvnUXcGa7TGNtZuxTtcU/hGp1/EfgVLXiek+t3Z1vjK91eCqWP/TeCxf4bQdmj+WZt7jowd/bEa8Ycm+4KPkD70ylGzy1wKXHys1ddjPwYqaVyFhpQ7D5/Fd8kPJjiSadujHFpSLLsR6BbsgAAIABJREFU445A0/WyddLX0rxWxx/LMA45RMfkCDDacih0YWn70vgROyZj+2Jhru9qQHv32/vctfao+N7m2MgrpLSdH7vxFm+t5qHogZ7FZxgAZj9oM6e+ITxe1X2dFnJp5sSzECskkrEX8OHU97LEzRdg7rp0A5xT39Jwi1PR5YBiPPsxqcpAj8LlR8tuNJSdn/7kdYVZmqW1qMH4Y/1W4DbuFscalJWrg8vSI/viBQOHCkJajI8kVF8ZN0FdHYqW2ix9sKBU0FCJLCyuj2925e+qm3c1NbvNVRkDs+7y8i/kc5eg0XGaKNqiXFXvOKhC3vakbMH6t1//da0mkOWAxGTWQaClK/V7LD++zEVSzqW9Y0YtxNU9MD+EAQwYZkTkKkO8Qo5ZuQcLXfg90dAiVPEkpFAUynFI1jI2liRFZbAkbqnbpVlZ5DxEnKF6x//1DcUhCmVxblXkXSpJs7W3WcEOUeV8IeOtabh7iDZFT+SrNbi2tBdfy+ccY1p2B8ZnXgLskZ/Z8/Idfteot4xQgjrg0vQv/BFHpLArbil3P6PxdYX5B1pNUnFjvYxDfMOSTHD3CMEgblycIUTNLehx9DOXcZiEYBRM4hUVY1I2S0up48EGSpGVYEDqVGZRk99agy7gDFPNQZEnm3/Hvd5keYNAv4a4qsVFIQKiHfAf/yxXISOFwtLOwZl0xQOt+Srz44uqTNBcykO43RMYMi0xER2XsJG7PtiAf/BT2HeROalKFaGCYC1PQlYofq4s1HLjLlbNligLE1Ry/+eWmYEVuOJYBsF8vyJww9rxPIMGW0KhccWNWa1Qx0kewf4bFY39N4IyRvMt7dy1b+6MydaPhpM/x9xiW3Dy5+hlDLcoYmiDZ3DyA8dp0vj41TKjIpSUcp/M0QWWXrWxdGQlfDaV3bJp1uegHfl54VtScwJELg7RMQ2VLT6sKKToSc5xp73maMtiD30L4MdvefYpGHnNVWAVJ3Ba9LPoiphRMAlcVIygWvpqnWN1rGrA7Eqg4rmflnNEqh5zj2cMt1TCoHLWd9LsHXeJaagIbbtgNXs6CYyXFdHacCuo1ZM/D+FonXxAEfcwB7X6egxwlbAYFrNQepyVrP+HiBA4ioKmDktOkTy6ovI3dXrF3kfX75oHLSQdbIszc7xD0TIlaur607BBCFQvZU1URyf7kslAGa+i9bhc4nJoJkvkB/pmV9fuVrlSWzqD0rajHPNdUkbRFuzxDsNvCJbUtseJDwDKNcBActlG1+rnLtwcRxDZMhcTPDKXhQvP2PaP2y78eW11YQ6OLiz9dKBiy88gFz9H/9qS1PY4qm9+puNrtVYJvD2jcQrG6mqp+ePEM4bQjWaEOa5g45D6HcTGAiY9/qGMGe2tXeBma2+zgtnZNhJz3ILGIe23KXqieHU6rotVze7JUQnmyMYNwTnYcdrGu2pW4yz8kKVL6WLl5kxUlo0uqEvKF8m/Lv06Q0ujNqJeF41Wk+Tm14e56/a7j6CYcwWJhKu5aUgSpJP9p6VCDkJWEMYvXSP+mMVinHlAaqk/fmv1eyip2Nd4xutGKs9QopP3ehET5275NSRjNSCpSQJ+G3QqCC7y+qWTYgSBWNoAiP/TMjnpVBZEtsxYBo8ElWH8s9oYyofQwrVxtlzESo9lIjQi3Z/668iDGW+phoyrzTjktBXJiJq1yzlQx/U8T77GN6fQQ4Rj/41qwv4bQRmjjbvOcUj7wyic/Ii6LU44Tn4EYK5bGHmf5Mnnr+K79QYjXG5UNTby4xApyHcpfd1VuB7LMw5pv2MaQDHamqwwHXdM47qaDDntwlx/1YD2Ptneg0DpPbmPpaaFt/TIfiuW8EGJKvw0CqloFYTxs4hMDvvQyrk0vjDu2oKrnEh+weeu9/WyBGpOMD+8ZjN0ult6cfIBxXEnrlmsiVd1ZrcGPieZP9nzULRv9Gtel9uzFW9a2+9qG0QSlOs+/dULdVeq0NsFmEzB0hnU9xEnRT1KIIpOakr1PNIWVOGTKWSPoCYWH2RWawURMsMttwbjTx8405Ekk0zfj6CxdzJBY4Q+2oU/UCxaJXzl+hrxr+tMu8fbxSCP4lj2+Rmrih8tbiuG3HexGL6QlkkNRi8+sci1X8Pnru3mLpJRzVvGMckulaTZ2tusYDVrTpa85tqRH95+m6InileGPlyseBk33vX9N7/y+9cbswget1h+OXvBU5af26cFLDS255IsS3JGvpBvOQhGq0kqyG8dc9ftdx9BMZO1blzSjMPhQJjgp2XUI/FUhArN08nWiD+GG+A0MnmBQZvE4gLp9caWbRxyOHvu9HvEC4vBdxO/1QqIpY2jHreaIMSpzJ/OtbesILX4z2rOSZzJLneN70HfcaJ4bnPGxndaLaJtGYqqju0yCbmoIDtGjhvqXSqY1Bo31EUXqnxd9OF5+v5hUXR+pzBn2+us8flKPOI19t+iNey/hZI9zlyb9cPtzp4937wx433HUBbFKTQHG+9Ph9x36VUdZF+bk9c4+Y5V0QuM/IDX908mK6QCK0wLq1XO5T6EF7IYgmAhsONxHWcQijaHSOJxvQx32++YVMB477BLv9DOaCupZVcP/YGGXe/J9P0IGWefkobFz3e4zph7pFklK6QTTEWoYIEHUV2mcxcHqga093j1G+6qaiXbyLotJZbc5+IkRfLrpwYUc+mUC1dD8GWYuy465zNZOqNnW86lmZQKL2sSix84V4X8cHuH66dc89qi6ArdWdKAlBtQ9DFxXbPOHCUvZrecpoy9jJqhe6TyxVwHLcmNknAo2giqiWjqVPyecvLadZ9+91CuJxAXS2cgUZsgeBAhUHRcUXOGz7WIohU+Ipv/JgInjH9hN82RXJK3/Lbv5+6uhzkOv+UuGmH6E2QuzckL7YFOSmuP0EG78GuImBcdJySbiVRWYeLDL/JkJXGBAlJialJpuiwiF5XnC4Jq38hpgUCqg/6MaNndcp7SgcpoGZ7tsh+x2drbrGAHqnWDqK7hRC4ab1P0RMla14GLlSzjlgjaYBqp/8OtEk6+ZdK5/uZXi4c5jDW2MLc8m3w1W96RSCASrSYAMv6ZbDWK0Hj3MS6UfSA8FL+yb5acBxikKto0Amgt+GO4AYFSxj8xaGMmLoReTyi6tOdOxUe8UO+ZVEodZ8zRw9I6FHMXyT56UNnh5urnyttsuKXLG9pXU6tLFSbwA5U1OwkZyNnmz6Tz0FTt8juUEtMaYx1ZmqEbJ/rGsyg33/z6TILroTh+r3eSNb6xHg8XYql42H+pFfufsW4HBmTypzN3GfPNmJRv7ibld4GqOedc3/f7KUfDv8DJz1ghI0lh5AUn6YKqZg4VMkIyy60dV20sC2qFdgTF9yNpQFfCSC7Vl2+d5q4b75gsVb3oqCHCPNlp1hlt9doxsTAXqXvjW91Ug2TXdvL2PqheXlBS44qgaOOqUjQk3jMG3ZBGE0WFmUw8abcHIeVdTD5eLjDpSg2CFXJp5sqFlzVHxoUHtXryZ+OOVtLqqlDdDygsQ0unR9/8Fu2SFk1cuzrJhSNgNPiq4WeY3bJU8sGCFa3VTjvji0l9LVok/dekCSawTQJ37twxCnZ5efnHH38MkTW6fvjwofHBFdGMiX/9+nVF4ud8BEVH9K6K9Pr160iE0hU+kvXjx4/jw4Dr6+tPnz5FUshyy3e5Ign6vmwcaZCI/2BwK/i5KNng2fHPQ7eLQe/Pnz935dIhFnuJ3FP2C8sG9M+fP9sTXBfTnsWff/758uXLdblEnrp//368VQ7Pqm1GEuEWBHYncPfu3d1lQAAIHJQAPVFScXaH5JxjTE1rJhnmdXqH7Hy/cU4Ai2xzz64I//79e7KkmihUPVmR+NJHXrx4obwiT3379u329jYSYcstWs0Weid5VqNmzQ/ULOzkBPFYADUNNZ9xeK8huAFJzWLQ5hDR682RIRwCAQEsbQBk/LPXufpxSRsPUZdnmSVWKd69e7dLWSarinEzXEaBmYRcDZO1yyS6Q3uep13jS6q1/QjYf6OOsP9GUCeJhpOfVPSk5zZ+yt9Xk5xa9x/3H/TDx9eLkh0/fvQQjDzzV7vX4YjB1GhOPqQ2LO0uZAcCMNpKKpGOSYhYmOujGtDek+19iKDNJO54yNwjpTcnT+arjq/+fOakJHOBxpYy93i58GYFK1fkeMp4WXE+ue4yoBhIHnriWl1nrvrQWToRMxKU9AynV84wf8Kh6KBi9/Dz58+f7nyXNgq/efOmdKkaOX1XupitpX9ORSePB+w7759cn5D8UtzudUm+7IcPH5wYiw5U6D0IOnnunp270B6jZ8+ezd0tF95su7i5uZHnNBRccEpvkTemX9ohtruVIqPIqpnZ64bFJmieqNyxmewlIsETEoif+zohEIoMATsBeiI7q3jMZl2suNgb7/r+21xSGgvbp0fnEhmHWxxp+ZaScPxsoZDkQEz5WvyuXOIlhzDJoVkuSebSOWermaPRQbjdH9O7Kuu8HcCnqjVmyzhdj+icT4WXtfmy7XiNG5AL/gkNGr1erspDOt0TwNJmUXHHc/VZ+ORKxDhakbOkji9XpvZ03NqBe0TeXf0N9Han18nJxUAg6TwYa2AhnskBciNrlyp+s56nP0d0njW+QhWycrLG1of9r6wXsmuZAE5+Fu3g5GfBmEzk5EY+6YIKoBFRErUlQvurNpZSLIoziVeHmvRxrVO9nHQRtBWRk1V9UhErMlr3yFFGW0fsmOxzFCzMGWtv+9WA9m5Rpc6DJD12dcrGb91ZclwURz2g5TjJojQzRuaNYBlhFk1qsnPHy8rOPGl1leOkLrJLMiTY+ICi2YnrQuo4erLJvtIvoCLLTfJDslxbmk+10ysWYVTq406Scyg6S6VtKxF/sK2qWUE4y1tqFhmXCjJ3kMUJFa0hU/wdV3KJSpxJsNcWbVKJf3BAW1uSfps9u8mYlikh3zJob81SaBpax/dbq4x7HTFttl34/oQv5KQSswRaaoLm4rPkNZdIvMGOn/LP6o/vrgvRFI8FhV6Pty59noIABCAAgZYJ0BPl0o7vvfieZK70x+m0MMb0/bexhEPIxcXF3K2N4Vq+TaZgkTCZiCWC/H99YDYZs+ZB0OTsvAQu/QKgOJBztpo4k5Pc3WtkoXZqGfhIC2o+uxz1qV8BcANyMT+bQaPXy1VzSOcMBLC0SS1bemd/hNXZXH2ST80ImiW2DDMl0i7u3Lg1VRvu1dRCr3mxdplRs816nn6T9IXMWPYgKUsPUnqNLxDpoD+x/wdVHGLvSGDslsSFOeH6vsVE4+THq02uu2c28sxf5apFq9PRitj45VbaMajN9KqZq5PlwYAAo60AyORPOqZdZnKki6YW5jqoBrT3yQYeBCY/pj3ErzNxEcjmfu6buxNj8mLpPvnJREoEclrbp4qX5dMod82AYilb37j5Q/6l6djjW5a0OJ03x5PZrYBM9/Mnex6K1h5fzQUs+tMjeouMGrn+LH58oM4OfiZL/ePHD/eZaFGyfGBqOxZllExkqXFJJth3BBQ91q++ZZR0I+Indcdplgjx18Un09ey0O7fZfJJJgWeLIUcYq21y4AHd2WlFV7om3XHbRc6kuFmw3VivM4XHlqwzK7UQT2Z+1mop0iemZE8JdZr54pJOAQgAAEIVCNAT2RBfVwXq5DnMEDTK34s9cdydNmihXEcS8qSsMKriHR40jJkqDwW02xdsupaxB6Tt4Qks2ZmxoKxyzhv377dcTHVX4aJ4JXpKNc6IvnWv2Ux475UhbqVxgekGDS/DuiaXi8Awk8IxAlgaeN8jHcPOldvLF1T0YxjFrfGWlP4YP/u7u//rVn2o+fF2qVdg8f1PE+7xmdXbuMxsf+NKwjxWiOAk59FIzj5WTBaEjmnkWf+ylI3isbR2tx45Kj5+QprdkXL1VrijLYyaqTjjomFOXs9abka0N6NerSsOao/2nG1WgV5/PhxcgrIWF6inZAAXlYdpTOgCDgnrRZ7wAJi7f9kdmuso77nT/Y8FK0lXvVei/7k++pVN3qnmv5kkf/666/ff/9d6UhJlh3DY+32F+If6zLW3e0QLEfv1B9sz4gUHIETKjq5Z1f1sM5ZU6eFyQvLuzRevnw5+WydQNlM19lv2VujksqAD3ZYB6HVxnUtK63wOgUZ59Jsu/BFrWaZLe8PK7Tn2y/voutC8hg9hH2/JbgIFJEhAAEIQKAQAXqiSbDNulhFx5j+ouAkliHQ6GZEUpi7pffBzd3yw4Ot8/6tXNfJgdiQkWUFLpdIxhz1RkxNHOXN1JjaOVuNEU7f0fQW8x0LqNwtE3SSUCaO4c9YU7gBYyYKOZtBo9ebrAYEQiAXASztmGTHc/Xjwu4eYnTVVFHre0p+hytQ1RYRdldKBwIknQfWLu1a9htCtVZgHEO5UlQT7IhrfI5SaxfY/9Y0gjydEcDJHysUJ3/MpFzIOY180gUdgLNqU6ji6TMhY7YfP37UVw0L5XjaZJNVndGWsW703TEZOwIjq6XRlLtxULn7wlzj1YD2bql76mgsvrc2hFtSKxrn4uKiaPok3isBvKxqmk1a3UGSsdNbWsJkjnttA2t24rrozsnS6m4qfUsPu0Jg47bSOouSRrf5oIukex6KXlEzxo/oDKQ+hqxvluokns7jyXc3DjPGSfUXYqy72wtuWZZzhzC3Z0cKAYEzKFrOrt7DHRQ8+NnCcG4QKSmJOgxZrUD+aj99kuNPPa8QQ3ZYB6H3fcHYWOym2oUTT/5NtaP7lt6wkBvnyrv0Ivm+paUJDvGNZ4p0tn9d+jwFAQhAAALdEKAnSqqyKRer6BhTE6lJGopQzgc2LhT5E68WgZfG0QvpLOfD5XnWfzWSZSyjOaKlRc4e/zytJjs6ElxBwL5BPzlxsSL3oz+CG5DUYPcGjV4vWQeIAIGNBLC0Y4AnmasfF3yvEKMLpA+q1JRQ619+djUXEfx8uV5BgLXLFdCMjzTleTqZazbPI67xOVANXmD/G1QKInVDACd/rEqc/DGToiFnM/LMXxWtTsnEdSAt+A6KzKD2GumrmMlnibCIAKOtRbjikemY4nw23j3KwlzL1YD2bqmEcgCur6+TMeUXldvBkszdRSg0RnDpc9ElAbysamplQLERdVMT10V3Tm4EdazHC/VcrZ1e6Xj+5PCHooMGowPSMtZv374Nwk/401hrs5AxGoK9vtGUpYzNJnISRVteS2PZE19HjxZJVKIWWkSv07INtouh7rUmWGmH2LJpw2+VS+P7z0aujQfR/em/SGrcggAEIACBAxFY2rMsjW9E0U1P1JonI/6FPGq9c82iXONA2JLUOI59scoo7TgLS4hlaU3pWEZAluwWxbGMZUofGk8KfJ5Wk0RBhDoEtABjNE0a/tze3taRaq9clnbrS+Mby4UbYATlRzNW4+xuAL2erwWuIWAhsNRyLo1vkUFxurG0Fv/WyIRocwSM/rnGEdl7mTmRFB68iMooZCRBblUjwNplIdQ1W4HR8xxK2ppgpdf4Cul3l2SNusP+76IdMm2NwFKnfWl8Y3lx8o2giCYCZzPyzF/tWO21LTngrz3u+hZF/bcG7wihWtaMtgqhZvYpO9gjLsy1Vg1o75ZqGbySY+4Ro1809zjhENiLAF5WTfKBQzuXNdvAJsnUNLPGieuai1mTTNoMXDpbtTS+sdStzW4ZK/ARJ8l7OxQ91DCNNH7//XejLTBWysNF26U3ilP68eNHPAJ3VxA4g6L1MrDksq7au7HnWAF56SOSxGJ/gp0uS3PZHl9vNN+eSJspNNguBlAavDVFrLRZXlrHlsa3w7Q4rHwp2s6TmBCAAASOQmBpz7I0vp1DHz1Rgy5WIWfG+Jnou3fv2uvAipiWaqNkjdKuEEAzp8Yxy/Pnz1ekv/2RZJstB8co/HlajREI0SoQMM5iS5LKn0CsUPYgi6SJ2Bg/eDzy02LP2x+Qdm/Q6PUidZhbEJgjgKWdI7MifCnMFVnwiAhoq7rxvezv37+vQ0xv+vZf1qmlpdYWEepwOGIurF2W01qDnudQ2NaaZ6FpsXKa3TFl7P+O8Mn6cASW+qVL49uBdDCdUg6OHeMZYp7KyDN/tVeVFnnVtOA9vGrjX79+tb/jeC/hj5gvo61CWqNjKgT2WAtzrVUD2rulWqq7sWx7kP+s3sqSIHEg0A4BvKzKumBAsRF4gxPXTBFP6nSpw7M0/mSmk4FNzW51PH/S56FoVSkdSmx/M9lk1c8VWPN9Tsa94MlzrbnKfqp0zqBoy2tpyvVG66qTRZ7d9x836Jytoz1+qsF2ISEttWJclqIhpc2yfdZPxZTnV05xFreyNI2iqiRxCEAAAhCYJEBPNIlldWC5nnos0r5jTH9L+lg2F2JxMFzkFReWFy0pWaO0KwQwnohWynutrlnOMxT9knaS6nlaTRIFEaoRsPd9sh5aRK8mWP2M7CgkGwPSpIK6N2j0esk6QAQIjAlgacdMVod0PFe/mkmhB4311rIslUXCICOjeFmyJpGNBALdTabW2qqQRZ7d1y5FskHPU1JZ6E1Wg3KBrGotYms0sJamvSjfuchBRkbx5lIjHAIZCSyqjUynxMnj5Mf5ZLxrrLeB7c0oQJBUkJFRvCCRyZ/MX01iKR2oV1ldXFwEi3GvXr3ad/mpdKn3TT9oRJPCtOafW+TZfbRFxzRZl7YH2u18CwtzrVUD2rulBlo+pq10WlOupWj14xg34dQX7Jw54mXV1zsDio3MG5y4Zop4Uqd290yPn2p2y0jG4qFNkl8aGGRkFG+cS7eHolVUnYt++/btuMxnCLEMs+tz4F0U2ZmfQdG3t7d//PFHEl1rKCzyyBHRq86SRSsXYa/vuZUr0ZCyBX5pGSbTryyY8SjRpKi5AnU8xj7bUrTLtpxZopPKpXfSgQAEINAOAXqijLqo7MkYJS/UfVsGIEYJt0QzunPlpDWuzVtOJm/hEHlW21Aid4dblrcmJxNZF+FUrWYdIp4qQUDToZbhz5C1cRG9hJwV0sQNyAj5DAaNXi9jhSGp8xDA0mbUda9z9RkR5UrqxYsXlqQ0zqrz+pjgk9Sr1/sthSJORgKsXWaEGSTVpucpISsLZpwUCujxM0IA+x+Bwy0I+ARw8n0aG69x8jcCtD9+HiPP/JW9VuSKqYGhlqKClTjtbnrz5k2uLEgnIMBoKwCS8ScdU0aYflLHWphrqhrQ3v2KNHetU6PGDQ+VJy7mBCYcAkYCeFlGUHmjMaDYwrNNM1to5+QWUC08y+zWnBZ6nT/p+VC0dCm12TcCzun+iOFtmt0jkmxc5jMo2uiBWXbD19SmUZ7g/RY1JZRtvHPnTs0cq+XVbLtoVrCiqtHsleWcjFp6zVcoTRaZFyZNYiEQAhCAwNEJ0BPl0uCpPJlgc8Mcw0ZeImuUdq4Uc+F6w73RO9qxblj8TOMa4RyHLeE7ktkiNs92QMB+lkYN5OfPnx0Uea4IuAFzZJaGd2/Q6PWWVgniQ8ARwNI6FFsuOp6r34Kl3LNGZ8m4OLVFTrUgf9ilDlf7aLckyLPVCBirh3GtsJrYRnl2XLsUimY9z2YFq1Z/OsgI+9+BEilCHQI4+Vk44+RnwWhP5AxGnvkre33IFVP2UC60P2pTyh8/fjTuI88lxtnSYbRVSON0TIXADskauyFF3ndhrrVqQHu3VEv7LM3um28txSEOBAYCeFm71AQGFBuxMz+8EWDlx5ndmgNudFyNftpcLpZw6cgfbm9ZJO38ULRovnr1ysK0sziWncH1i+zX2vq5d5lj94rWa66+fftm0Z1G7JZo1eLoFSOWvHSAQWW0xMwep83Kk6WYzRbNWCuyQGgqEb3TK/K9aJ0m0ltULy8vi8rcyJmlomUkcQhAAAIQmCNATzRHZlF4my5W32PMfR2YDx8+GGuIcVO1MbVF0SwHBgodGrfISauxUCJOCQKR8dc4u3fv3o0DewrBDciize4NGr1elnpCIqclgKXdrvo2zez2cjWbgnHhWL1D6dfHBFsKjBsRmgV7HsFYuyyq62ZN4mnX+Iqqu3Li2P/KwMnu0ARw8rerr9kebXvR2kzhDEae+avKdU/fgg6+p6pluy9fvnDkrKgiGG2Vw0vHVI6tUj7KwlxT1YD2bqyTxpXcppRrLBrRTksAL2sv1TOg2Ei+TUvb987JjSpjdmsSYJfzJ/0fig6mJyZV21/gjpuS+4PZcom6V7TRA9O0Y4MfPTaeYTCOWrPXw44rT5tFa+3cfvYaFU9Qb3PR2oA2dYnD0DT0r97pol1fOqbCW1Tj9LgLAQhAAALbCdATbWfYpou1vVwtp3D37t0dxXv//r0x930d3WTumv8tfZJhDhStZo4M4aUJ6H0BxhkJSWJv7KXFLpc+bsB2tt0bNHtDSPY722lHUkjmvmOvFxGbW2cggKXdqOXuzexGPtkfl7Nk3LxSdPkm2Pop/+3Zs2fZC0uCJQiwdlmCqkuzTZOYdMOc/Fy0TAD737J2kK1BAjj5G5XSZo+2sVAtP34GI8/8Vc0aqF1Mr1+/9nOUQ6hdT7wox2dS4prRVgmqQ5p0TOXYKuWjLMw1VQ1o75Y6KZ/cEk1x+H6pERTRdieAl7WjChhQbITfVDe6sSzneZzZrbGuu5w/6f9QtI5KnnCZqsEDouMWRch2At0r2uiBtdnGjVIZh/fba0uQgnHTT/DUIX622S6M9eEQhNcJqbWBm5sb7fTSoZS//vpL/3769EkfiG5TX+vKyFMQgAAEINAyAXqijdqhyx4DLP22xR8/fowzrROidyXaS7fvFhCLm619KnW4BbnQagIg/KxJwL7y/e3bNw3Tasq2S164ARux923Q6PU2Vg8eh8BAAEu7pSZ0PFe/BUvRZ4Pd7XN5FT0UfX197efLZ6J9Go1fs3ZZVEFtep6WyYeiWEg8FwHsfy6SpHMSAjj5WxSNk7+F3rpn+zbyzF+tqxVsftrNAAAgAElEQVTrntK3oIPBoFq0Vpq0d3xdgjxlJ8Boy85qaUw6pqXElsY/xMJcU9WA9m6pY0F/FHmEo3oRONxqhwBe1o66YECxHX6bE9fby9V9CsxujVXc3/xJ/4eipUX7eGOs8iOGsCx3RK2tkLl7RQevyY8g2vcTanOCGRWkz+TK15xLpFy4UbxyAhRKudlyNStYIUWQLAQgAAEIQAACPRE4mydj/8JqT1r2y/L582f/Z+R6d1YWATTmihSh0K2ztZpCGEl2NYFFc6H2Jr9aHh48NIHuDZq9CVg6naK6tgiwS69XtNQkDoEzEOje0jaoRH2T2WhUyy3fBFs/ORTdYD2ZFIm1y0ksuQKbtYfNCpaL/HnSwf6fR9eUFAK7E6DvqK+Cvo0881d1apS+7qCTzwFtnSHUwJAjEBVUwGirKGQ6pqJ4lfghFubaqQa0d2OFDLqkyFNNnXiPyMmt0xLAy9pd9XZ7Ylk6KVociwD1F8Tb6UOLwifxkxDob/7kFIeiz+btWTqDk7TYvovZvaLtHlibrob9qPYuHy7r9QWWzbaLZgXTaLNvU7modNBYhIvIEIAABCCQnUCzPVGznkx2FQwJGj35Hb/k7Be8xGjoQGMxS/HtX732wW68Plur2YiLx7MTOMTei+ylPnqCuAF7aZBeby/y5AuB+gSatbS9ztXXV/GiHI2HkK+urhYla4x8e3vrj1PkvFENjOh2j3Ygz2GSlXHGQ8/usnbZ7FC6WcGa7domq18jgdj/RhSBGBDIRaBZS4h3l0vFi9Lp2MgfyAttdtUmWZd08lnCB+crFGKHn8yCCHECdtSWahbPq8TdxkdbdEwllO6neYiFuXaqAe3drzxz158+fZq7NQ63m6Dxs4RAoDQBvKzShC3pH8jwWjw9f3nFUvztcZqdH95eNFJogUD92a3O5k9OcSjaYhxbqM25ZMC7zUWy8XS6V7TdA2vT1bBLZS9prjrZ8asimm0XzQqWq1KRDgQgAAEIQAACHRM4mydj9JZLz7Ea0zdKu6h+2rc+7143LAIEW1gWoVgd2SLY6sR5EAJJAou2NdSflEjKT4SmCHRv0Oj1mqpvCAOBExIo4c+fEOOKIhvX+z98+FBiL0Jw1toozIpi8kh2Anbn2b5KmF3ISIJ2qewljWS39Faznmezgi0lTHwRMJpc7D+1BQIQ2EIAJ38LvS3Pdmzkmb/aUjEsz+rg2cXFxXhhTpWKb0RbAGaJYx+D2Mc1WQQzJmKXyl5SY9bJaHRMSUTbI7S/MNdUNbC3AnvL2q5Eewp2qewlHee+6Fl6qzFAQhohgJfViCIYUGxUBPPDGwHyeGsEOps/4VB0axUMeSAAgf8h8O3bNyOLNl0Nu1SLhq9GJvFodtni6XDXTsA+FWJPk5gQgAAEIAABCEAAAiUIaN+DJdnSX4o2HuXN/hq479+/j7d9zAHJnvtcRnPhFje7tKbmZCMcAvsSsDdPNXk1/H2lJXcI7EWAXm8v8uQLAQg4AszVOxSVL7RX1fgNn3fv3uWVTb2Pv/6lQc2zZ8/yZkFq5Qj4uovn0mbrtktVf+0yznPfu5bJh30lJHc7Aey/nRUxIQCB1QTsHe7qLHhwkkCvRp75q0l1Zwy8ubl58uTJZIJ6oVWJ92RN5kUgo61ydYCOqRxbP+XGF+aaqga0d7/mzF3bZ2bsdW8uL8IhUIgAXlYhsEuTZUCxlBjxIdA9gc7mT05xKFo6q1wv37x58/h//+qvZDe7LMdG5Lz1sG9Fa0rReAZAVNtEYR9q1t9/3CaxLA2k46Jl4UMiEIAABCAAAQhAYAWBZl2sQmNM4854+8nhFcz1iLF0z58/X5f+3FP2gZhS2L1uNLV86yPdnYwvjH9trFf+I1wflMCiN77bNx8clAZibyHQt0Gj19tSN3gWAhDIQqBZM5uldI0nYnwPevZD0dfX1z4Zoxj+I1zvRYC1y9LkMYmlCZP+QMBoeLH/VBgIQGA1AXq01ei2P9ilkWf+anvFiKRweXn58uXLuQhaCjRWqrkUCDcSYLRlBLUuGh3TOm5Ln2p8Ya6dakB7N1Yt++ptO8o1Fo1oJyGAl9WOohlQbNdFs5aWPWDblXvaFIxD3UNMkv/7tFosWnDp3vUfi4Y6RaUicQgciMCXL1/s0ra5D36RAySLUfP1DW0Ss2ucmCcnoNdWqcnoT8sPcuj9fxU4wCl9SOnkKqD4EIAABE5OgJ6o+wrw8OFDOfMWd0KVoZwbbxFAupC0eTXiHCpLsocYWRhJWspLHAgciID9TW0q1KKGfyAIJUTFDShBdcc0F1V+er0dNUXWpyJwNkt7CNvSaw3UW60tQz91Fp8+fdKrsHNxeP/+vZ/U69ev/Z9ct0yAtcuWtYNsELATwP7bWRETArkI4OTnIkk6SQJdGnnmr5J6Xx1BFebDhw/xxxXh9vZWMePRuLuRAKOtjQDjjzP7FOeT627jC3PtVAPau6XKyX+2RBviLKp79mSJCYEtBPCyttDL/iwDiuxISfCcBDqb3epp/uQsh6Itq9oZG6ffeVxcXGRMmaQgcBICfiNKFnnR8eNkartEWFTe7RJ2QGw7BFI4CgG9HVBzYZ8/f9bb79RSKjeWo1BCTghAAAIQKEeAnqgc25ZT1ueXLS+6k39S6FC0cZXr6dOn2THaXzmsrLV9v/0d/Ax/slcSEjwEgUXr34v2Hxyi+LmExA3IRbLZdOj1mlUNgp2HAJYWZ3Xf2q73oAffbZ6UR8PDXIeitZnef23To0eP7ty5M5kpgQ0SWLQ80UHrXlTeBvWFSBCIEMD+R+BwCwLbCeDkd+AGbK8GO6bQn5Fn/qpEdZKl0nDMyFaVirFbCS34aS4afXRgZheV1we17roDYusKXvmpxhfm2qkGi+p/O2Kvrk6LyutyMfZQQ/xFdc9lwQUEChHAyyoEdkuyi0wK28C2oObZngicYXarm/mTsxyKrtnAgr3LuJs14ZNXNwTWDQWPW/xFHuf2Yrbz4rftZSGFXgno4xt636rOQp/NGvSqUMoFAQhA4HAE6IkOp7K8AmvSx3IoWscIC70bXl6QpUQlDiT3530x/LHUJeL0R2BRze+v4W9UKG7ARoAHery/yr+o7R9IU4jaHwEsrdMpzdah2OXCuN6vmWrtfshyevnq6sov6atXr/yfXDdOoD/PIQ688tplXBjuQiAvAex/Xp6kBoGBAE6+qwk4+Q7FLhf9Gfn+vNDd24g29z558sQOVm+20suUZeV2qdInydSujj6AVB5t7d7o+tBashSLONev84vESxZ2S4T6Zd8i7fZn17X3RZTaUe52XKRwdAJ4WW1qcJFJabMIgVTYvQAIPzMSONXsVjfzJ//KWANaTqqm7Qtc2AcPHrRMBtkg0CaBDjywRWang/K2WZGQ6nAE9KEMnSz65ZdftAKhk0jbm4beFzj8HQ4FAkMAAhCAwC4E6Il2wd5gpg8fPrSM5bUzvpDwwcTCZC56BZvknLy1JfDHjx9bHm/wWd5V16BSEKkCgUU1f/vIq0KJKmSBG1ABcmtZ0Ou1phHk6Z4AlrZ7FR+ugPfv39f3vixiW16blUxHe8L8sZ4mrnN9gDqZNRGyEOjAbWbtMktNIJEOCGD/O1AiRWiHAE5+O7pAkoFAf0ae+au8dVt73C8uLpb69nqX8Zs3b/JKQmo+gaUa8Z9t5JrRViOK2FEMFuaM8GnvFlAdULIUkzidEcDLalahDCiaVQ2CtUPgnLNb3cyf8KXo/E1Jn4ryE9U0iv+TawhAwEJAL1m0ROsmTmWPU1ttukFHQfogoN1g19fX6zaWaUpRZ5b07/CnWWZdBF/tuLy8VPp9sKIUEIAABCBQggA9UQmqR09T3+/SW1ripdBaVK7PhQUZWb4UHXxhLEihzk+NLBat8deRyuUi8XTCQa6gC+ECAuchwMDfrmvcADurk8ek1zt5BaD4WwhgaSP06LIjcOrc0reaLeMvzV1vH1kEE+CvX7+uU0ZyyUWAtctcJEkHAi0QwP63oAVkODQBnPyI+nDyI3Dq3DqzkWf+Kl7HtNNd33wO4mjHkf/6quCu+6kRnJacSryt2GVx5gtGW0W1T8dUFK9LvHHO7YhHe3d1JnKxaD95O8qNlIhb3RPAy+pGxTIpbAPrRpsUJEmA2a0+5k84FJ2s6osjBLMkwbmsxcnxAAROSWDRoK4DQmcb6negMoqQi4BeD6bjypZtZ36OWml4+vSpXjvCeoOPhWsIQAACEFhBgJ5oBbSTPKIPdsnlSHop79+/f/HiRV4mmnFLvvpXWzSePXuWN98htUVjExWfL5uV0AJpQqAygUUNv7JsRbPDDSiK9xCJL6r89HqH0ClCtkYAS9uaRpBnTEAjGu3ySfYIGqOpPm8c/gSHon/77bexPIS0TIC1y5a1g2wQWEoA+7+UGPEh4Ajg5DsUXDRLoDMjnxyt+Ipg/sqnEVxPfk3h7du3WubT1qNgx2/w7PBTB6q1hDd5i8CNBBhtbQTI44cjsMi2H650cYFp73E+w90z1xALH+K0RgAvqzWNBPIsMikMKAJ6/OyVALNbg2b7mD85y6HomvMR/t5lbVPu1RBQLggUJbDIAysqCYlDAAKFCHz9+lUvUk0eNHK5a2uadolpjYGD0I4JFxCAAAQgsIUAPdEWeid5Vp9i1ktY4oXVpvbsh6ItnwsLNtPHhVx092zLkIvgEBkCByLQ8ut7W8CIG9CCFlqQgV6vBS0gQ68EsLS9arbLcmkIZhyFbTkUrW9l+CtfegkXr9U+XHXyNXg44REYAhAYE8D+j5kQAoE4AZz8OB/uNkWgJyPP/FWWqqUXDX/48CFI6uPHj8MoT2c//vOf/wR3xz+1K1hrgjc3N+NbhGwkwGhrI0Aeb4EAC3NGLdDejaCIBoGjEMDLal9TDCja1xES1iTA7FZAu4P5k38FReLndgL+oeh79+5tT5AUIHBCAmfzwM5W3hNWaYrsE9CbSjQS1hEj44lofRRaSxE/f/588+YNJ6J9klxDAAIQgMA6AvRE67id8Ck5HjoXHS+43hyvdwfG4yy6K59nvC0jSOHVq1flnCLWawPa/IQABDojgBvQmUI3FodebyNAHofAJAEs7SQWAlsmYPxis0ZqGq+tLkgwutSwbnVSPLgXgbOt5Z2tvHvVK/LdkQD2f0f4ZH04Ajj5h1MZAvdk5Jm/2lifdfpOa2rB0pu+yvDlyxf33qv79+/rXLQlI72zOO+yoCXTM8Q52+jjbOU9Qx2mjHYCZ6v/68q76ClcBXv1I2ZeAnhZeXmWSw0rUY4tKR+LALNbk/rqYP6EQ9GTml0fqDcH+A8nPyrlR+YaAhBwBPDAHAouINAZAR1s1gtWg/WGuTLqOPTvv/+ub2i4pYi5mIRDAAIQgAAEjAToiYygiDYQuLy8fPDgQZzGy5cv4xEW3Q02yo+flTyqxuPwXCHaCJIrKdKBAAQg0BoB3IDWNLK7PPR6u6sAAfojgKXtT6dnKJG+2KyJaEtJtf3dEm0cRzst9EYtF64OiBlvR+NAF6xdHkhZiAoBCwHsv4UScSAgAjj5VIMjEujJyDN/tbEG6rNX/nBMqWmhTR89Ct4+rE87GAeGz58/3/LCrI3F6fVxRlu9apZyQWBMgPY+ZkIIBA5KAC/rKIpjQHEUTSFnUQLMbs3h7WD+hEPRc8pdGa53yPlP8qVonwbXEIDAHAGG+nNkCO+JgDZ+aVFBI2FLoR49ejQch9YLWS3xiQMBCEAAAhBIEqAnSiIiwiSBz58/x4f22jmhd7hMPrs0UG+Xv76+jjylqWrJE4lQ+Zbe/Fo5R7KDAASMBBa9QdyY5qGj4QYcWn2NCE+v14giEKNZAljaZlWDYBYCxvegrz4UHTxonCS3SE4cCJQjwNplObak3A4B7H87ukCSNgng5LepF6QyEjinkWf+Klk9tBlJHz3Stu9xTC32xRcEh0cEWeeix48TAgE7AUZbdlYHisnC3IGUVVPUde190VPUvZoKJa8IAbysCJwD3WJAcSBlIaqRALNbSVBHnz/hUHRSxcsiBLuTk1+UWpY6sSFwGgIdvJZm0VCzg/Kepm5S0JUEbm5u9IHo4PWrk2mpObx//14ngjgOPcmHQAhAAAIQWEeAnmgdN54SAW2M+PjxY9xj19zQ9rfCaw7uyZMnEeaSQXMOkxs1Ik8tvbVogW1p4sSHAASqEVi0WBU3cdVkLpcRbkA5tkdPmV7v6BpE/nYIYGnb0QWSrCOg7zZb9r7rlViauF6RRXAo2ri9YEVGPFKUQAduM2uXRWsIiR+RAPb/iFpD5moEcPKroSajQgS6MfLMX2WsIRqLxcd02q1kyU6rdTKSlpjEMRJgtGUERbSWCbAwZ9QO7d0CqgNKlmISpycCeFkta5MBRcvaQbbSBJjdshA++vwJh6ItWl4QJzgUzYGuBeyICgGPwCIPbNGEgpcJlxCAQCUCl5eXL1++tGSml4loY9mzZ88skYkDAQhAAAIQMBKgJzKCItocAQ3tv3z5EtkiryGJXnq65Vy0XkuvN8jMCTCEa8Lh4cOH8Tjb7y5aYFu0nXq7bKQAAQgUIrBoEqaQDOWSxQ0ox7aDlOn1OlAiRWiBAJa2BS0gw3YCxoPKwfFmS7762pi/jPX06dPS77qySEWcFQQWuc2+0lfkxSMQgEA1Atj/aqjJ6FgEcPKPpS+knSPQh5Fn/mpOv0vD3759mzzJrGW4q6srS8raBKWXHVtiEsdCgNGWhRJxeiKwqM73VHCVZVHZTzu7AqXOqn33xcHLalzFDCgaVxDilSPA7Jad7aHnTzgUbVd0OqZmOnwXPLJhOp0WMSBwbgKLPLA2UfnWICkh5iKJiAjHJfDixYvr62uL/PKodByIDWEWVsSBAAQgAAE7AXoiOytiRggkX3n27du3i4uLdeeitUVez0Zy1/jo999/r3AiWjLEJQmEXDTqCZ7lJwQgUJSA3jZlT7/jSQncAHs1OGdMer1z6p1S5yWApc3Lk9R2JGBc7//w4cPScV9wjtqY0Y4oyHqOAGuXc2QIh8ChCRjNMvb/0FpG+KUEcPKXEiN+swT6MPLMX2WpYB8/fpRxsySlffP6nIMl5pMnTyzRiGMhwGjLQok4jRNgYc6oINq7BVQHlCzFJE4fBPCy2tcjA4r2dYSEJQgwu7WI6qHnTzgUvUjXicjBZ6KN8yOJRLkNgVMSWOSBtfl1skVSdbz/+JT1l0L/l4C++Rxs+frvvf97JXcq+U7W//sEvyAAAQhAAAJpAvREaUbEsBHQTFlyIVMR5NjrhLMtyb9jaTO9Un7+/HnkEc0tKOXkqexICotuLRqbJJksyprIEIBARgKLmueihp9RyNJJ4QaUJtxB+osq/6Jm1QEcigABCwEsrYUScY5CQC/r1DecLdIaZ7yHpPRCbX/5WF3P48ePLbkQp0ECrF02qBREgsB2Atj/7QxJoTMCOPmdKfTkxenDyDN/tbEa61zZly9fFg3ENIiznEbTbKFOUG8Uj8cHAoy2qAkdEFi0grDItncAxy8C7d2nMXe9iNJcIoRDoDQBvKzShHOlv6jTWdSd5ZKQdCCQnQCzW0uRHnr+hEPRS9Udi68PQ/m3F3Uh/oNcQwACi5pPmx7Yom+mMYilzndJQLP/em+6pWiciLZQIk5rBH7x/owvFW6tCMgDgaYIeE3ql1xtip6oKRUfWphPnz75u97lusxthtAoQCec9Unn5NFoHYdWFdXAx095TOnq6urr16+aeBrfKhSyaCy26FVQhQQm2ZMTKNF99IF00VRJly92xA3ooyaXLgW9XmnC9vSx53ZW7cTE0rajCyTJReD169eWpOKDuCCFILLxVetBIvxshMAiz2GRQ16tgKxdVkNNRscigP0/lr6Q1hEoMYzCyXd4ueiGQAdGfpEXyqpNUHW1nCfPXMt2QXj8p1blgqHcXPzr62utIc7dPVv4lo5pUT1ntHW2qnWU8i6qmV0uzBk1RXu3gOqAkqWYxDk0Abysyuqr5mgxoKisWbIrQYDZrXVUjzt/wqHodRqffsp/1bdicMpxGhOhEDAQWDTsX7SEb8g8T5RFfuGiQWwe+UgFAoUJ6CCQZv8tmTx69IhvRFtAEQcCEIAABBYRoCdahIvIcQIvX750EfTpMLkuWtSMfENMb0zT0WhNSevF82/evFFt1JYInW3Wv3pWU2/afnH37l05S5GxjMZEenW9Irus61ws2hoSkb+OtOQCAQjMEVi096K/SQncgLmKQXhAgF4vAMJPCNgJYGntrIh5IALqFyx+kRwt+673YCc9h6IPVB/GorJ2OWZCCAT6IID970OPlGI7AZz87QxJoUECHRh55q+21Cstxq1777A+LGYcvmlBUO9B3iIkz4oAoy2qQQcETr4wZ9cg7d3CyjJF6dJZtFPdPcUFBDYSwMvaCLDm4wwoatImr90JMLu1WgXHnT/hUPRqpYcPanYjGNUs8t3D5PgNgXMTuH//vh1Am4O6RccDFnmcdjLEhMBeBL5//655f0vuemHY+/fvLTGJAwEIQAACELAToCeysyJmkoAmy9xgX67LsKNdWygUrkPLer1LJAW9Ok1v0ZNf9OTJE703Tf/qfLXOQuvUdOQpLXHJQdIh6r2GCfbZDEcmUhxuQQACuxBY1Dw7e7EjbsAuVe64mdLrHVd3SL4jASztjvDJujQB46734KjznFQaNvpLRXq11rrt+HPpE16ZAGuXlYGTHQRqEsD+16RNXm0SwMlvUy9IlYVAB0ae+assNWFpInrNseVMmgZ9xjq2VIBTxWe0dSp191rYMy/MLdIp7d2CS1OI2ppiiak4i+qeMU2iQaAoAbysongnE2dAMYmFwP4IMLu1UafGsW1ri6Qcit6o9/8+HnwmWjcW+e7/TYgrCEDgHwJ2D8zfU9IOPPtRbXtJ2ykdkkAgTsB4IlqJ6MAP+8DiMLkLAQhAAAIrCNATrYDGI3MEdKrZ3dK177ro0LK+D6aj0ZGvRrtnLRc6Yv3x40fN0OkN9Jb4heLET3r7mdpHPf5TXEMAAhUI2Ne/ta/Lt2wVZCudBW5AacKdpU+v15lCKU4dAljaOpzJZRcCxvX+Dx8+WD4FFmwLMCa+S8HJ1EjAvqLH2qURKdEg0AgBo4nG/jeiL8QoQQAnvwRV0myEQAdGnvmrveqS8RsP8hB0tmcvIbvJl9FWN6o8bUHOvDC3VOm0dwsxe+9vr3uWfIlTn8A5d93gZVWuaXaTcs4KWVkdZFeOALNbG9kedP6EQ9Eb9f7fx4Pu2fKiuP8+zBUEIDAiYO+W2vTA7ENNu685gkQABFokoM9fxD9+6ITW8aHHjx+7n1xAAAIQgAAEshCgJ8qCkUQGAqpOvmM/efhZR6MVTaOSt2/frvPtteynZ5WCjli34B3ZS6FN3paTAFQnCECgMgF9at6e46Rlsz/eWkzcgNY00r489Hrt6wgJWyOApW1NI8iTl4BeFmP0joIDz2Mx9Lor/4XaWjhuYbg3lpOQRQRYu1yEi8gQOBAB7P+BlIWoJQjg5JegSprtEOjAyDN/tVd10grg1dWVJfeXL19qDGiJSZw5Aoy25sgQfggCZ16YW6Eg2rsF2qLe35IgcZol0OarFUvjwssqTThIf5FJYRtYQI+fRyHA7NZ2TR10/oRD0dtV/z8p6JVvflocivZpcA2BFQTsHpjx+OUKGbY84p+diKdjL2k8He5CoBEC/tcU4yIZFw/iiXAXAhCAAAQgEBCgJwqA8HMLAf/1Zzq6fP/+/bnUNCv04sULnWr+66+/9O1oPfjq1Su5+poc+PXXX91TulaIwvVqPflCiqn4WiXVs0rBRdv34uLiwi6AfeBjT5OYEIDARgL+8ZtkUp1NSuAGJDVOhIAAvV4AhJ8QSBLA0iYREeHoBIyVPHkoOohgfL360el1L7/deWbtsvvKQAH7I4D970+nlMhOwFj/lSDr+3aqxGyKgLGSBz78uAhBhGpOPvNXY11UC7m8vDSOAuxn/KoJf6yMjJxVKEZbx9LsSaQ988LcChXT3i3Q7JSUGicYLUibjdPmZ+Eq4MLLqgDZZcGAwqHgomMCxoG/CDC7FakGRozB9Mg4wSBC0fmTf4+zJ2QFAe17Dp7SbukghJ8QgMAiAnoPkD2+BnXtHCGQ2JLH/vYmPg5gVzQx2ydwc3NjPBijD25EjhW1XFJ1+m6GXeeadISpZWmRDQIQgMDZCNATnU3jpcvrv/7MPkessYz+nj17Vlq8QulrbKU1NuParc51q7CFJCFZCEBgHQFj+x0S72lSAjdgXYU5+VP0eievABR/KQEs7VJixD8iAQ1w9Cqr5Cy3ImiiOOJK1VzvPyLng8q8aPzL2uVBtYzYpyWA/T+t6ik4Tj514AwEjm7kmb/at5bqPcgaJCb3AWofkc72vHnzZl9pj5s7o63j6g7JReC0C3PrtE97t3DTxlrLFOWQlCYqF1G1CECcagSSPkY1SepnhJdVjTkDimqoyWgvAsxu5SJ/xPkTvhSdR/vBwrYSlTOaJ2lSgcCJCdjfCaGN+E1xSm6XcdLqXKi75gICHRAYd4hzhTK+S2bu8R3DdThKwg9/L1++3FESsoYABCAAgTEBeqIxE0JWEwhef3aqd5/Zx2LuZTGrOfMgBCCQnYB970VnkxK4Adnr0kkSpNc7iaIpZhYCWNosGEmkfQKvXr2yCBlpEbe3t/5uNjld2nVkSZM47ROwew6sXbavTSSEQEAA+x8A4edJCERcmoCA1seDkKP8ZH3/KJoqKufRjbzdC2XVJntF0mhOJ3YsyV5fX3/9+tUSkziTBOz1nNHWJEACdyRw2oW51cxp7xZ09mXc1qyipXTEcQRO+6VoEcDLctWgwoXd8DKgqKAOsshOgNmtjEgPN3/CoegM2tdrnv2PRw0p2j8hlUECkoBApwTsHpj9EHIdVPZpDnsZ60hOLhDYQuD79+/G4ZA+sMzb6bag5jUjIBcAACAASURBVFkIQAACEJgkQE80iYXA1QSCkf7du3dXJ3W4B+2fubaPfQ4HAYEhcFACwQsd4qXoaVICNyCua+5GCNDrReBwCwI+ASytT4Prvgm8ePHCUkCNGbVGPBkz2H7Rk9M1Wd5TBdq1ydrlqSoGhe2DAPa/Dz1SikUEcPIX4SLyoQkc3cgzf7Vv9Xv8+LFxIPDo0aN9RT107kbIKiOjrUMruj/hT7swt0WVtHcLPTsl45ZdS6bEqU+gtU6tMgG8rGrAGVBUQ01G9Qkwu5WX+eHmTzgUnaECBAvbQ4qc9cpAliROT0DtyPjR9dY24hvfvKVzoXLoT69nAPRDIDg4FClY5WUA/6McEam4BQEIQAACRydAT3R0DbYmf+DVn+39rMYXD2uFZu4YwI4KlUgaat2/f98+rb+jtGQNgbwE7L1hZ5MS9oIzIM1b5fpIjV6vDz1SitIEsLSlCZN+UwSMmw4n14i1/cJftNI6FytBTSl3ozCsXW4EyOMQaJwA9r9xBSFedgI4+dmRkmDLBI5u5Jm/2rd23dzcWDYxansSK1OrNcVoazU6HtyXgN2h6mxhbgt22ruFnnY7WLoeJRXsbLEkfs44bX4IgTPteFnV2iMDimqoyagyAbszxmYho2qONX/CoWijWmPRxgveGrrEHuAeBCBgJmA0qf7+EnPaBSMa5TGWrqCgJA2BrASMNV95Pn/+PGvOicTOdoQpgYPbEIAABPolQE/Ur273KVmw9nC216y8fv3ayP39+/fGmNWiSXgZBB3Y1rzn5eVltXzJCAItELA3SXszb6FcSRlwA5KIiBAhYG8O9iYWyS7vLXq9vDxJLUIASxuBw63+CBiXb66ursZlDxaOjUmN0yGkWQJGndrNZp2SGuUxlq6OzOQCgfoEjE0A+19fNeRYiICxd1DurO8XUgHJ1iRwdCPP/FXN2jKZ18ePHyfDg0CtTN3e3gaB/DQSMLZTe/9lzHdjNKM8xtJtFIbH6xOwrxrYLXn9UtTP0dgijO2rmvxGeYylS4r96tWrZBxF0M6WBl9kb5G8cpwGT/dIcSf/UvRQB/Cy6rQFezdk79rqSK5cWBCvhvqIGRl7ZxWN2S2jfo2eTCOT5ByKNqp1NpqmMMbuyMXFxewD3IAABJYQ0P51yzhE5xP06v0lCReM+/XrV+N5Cbt/WVBckoZAPgL2d85VftfOuKfOV2hSOimBYCbR0lWdlBTFhoCNQK42RU9k402slQTsFWxlBo09ptczG302+wsXqxXRP4SAK1gNe/2McnUf9SUvl+OnT5+MMxLyYDt7ZYDdShuNWy41YYVykSyaDr1eUbzJxLHnSUSNRMDSNqIIxKhDQF3DgwcPknnJ9ZIDFkTzxyO6Zdw6ECTCz5YJsHbZsnaQDQIbCWD/NwLk8WoEcg2jcPKrqYyMWiBwdCPP/NXutUhf7Hz79q1FDG21Dwy15alDxwnKu3oLDaOtQ1eDcwp/5oW5jRqnvVsAvnjxwmhR7efBLPn2GqfBL0XbR2S9KmUoF15WXL+5HC0GFHHO3D0uAbstZbOQUcvHmj/hULRRrbPRJs803rt3b/YBbkDg/7N3v3dTIon+sHfPZwNQQ9CNQA1BJwI1hNEI1BDUCEZDGI1gNAQ1gh1DUDOY5/sbnuVwoBuqaaCBvu4XStNQVF31hyqgGgInChysZd0w1vMgfuEP5ORHvG7evNlNiDUENiqQHyYofPg+CVy48HsGfaOF6tRol1wEnOm14Su8ZHaqnu0JdAU2V6ecibqZaM05Aq1rygnqCm8jFf7wcGS6XOfgn7lv6wf4/W7dmZ6n7r6508epCVz59m/evCmMYeHFlsLQLr6ZbsDFs2AHEXDWa2Wi9rwF4qOWVhm4QoHCycytDljGI83r5I8ePVr4YvgV5tRFklzYnXbv8iK546AEzhTQ/p8JeM27b24YpZN/zcX1atO+9Ube9auLF91MTssoryQaCz9tfzBKmzsxVakw2jqYm1auVqB1XagnnoVluyeE/X1VaHLlV1cKla7waZYRNaLkzDgi2HN2yVu+z9l9T/tuq5cV+ZLitMJnlQ0o9lRrpKUScHVrppKwoesnJkWfVQbevn17cJ5VyW+Hn3VgOxO4JoHCJrVwKvICcoWD8MLB6gIRdggCkwg0n/TqD7BkNNgfwknfZopOedxOCtnGaxNYcmZy64LFwqV6bfLis1eBzdWp8tZ+4TrrTLSbOpIy9uXLl90kpyQhDx8+LLy+sZ7hWNL16tWrZurW8NxJMz67X97c6WNPOZJr/YU3vHMqLLzYshUf3YCt5NSa4+ms18od7XkLxEctrTJwhQJ5DKsk1a1fiWq9JtqdoBLDLW5T2J1ez2DZvcstFjNxvpSA9v9S8js47uaGUTr5Oyh1knCqwNYbedevTs3xObbPoK/kXnPmOL1+/XqOCJSHubkTU5U0o63yLLblxQWu+cbcJPjqewnj5pTKRxklyZ92myXPjIUxL7y5Xxja1jfbUC8r1EsWpwmfVTag2Ho1Ef+uQPl5p2Qc1w1/9JqtPzO8oesnJkWPLqX/SDE9difba4jGs9qTQEcgP6Lfeqi9s8n/W5GLibnKcPCrJVdmmsTB30poxSEp8nKAlomPWxdojbt6knP79u2ebyf/yoWDyUlXG2DJiKV8/NOfzFY4S17j6I+YbwlMKLC5OuVMNGHuCyoCB7vrJQOTnekVPsBd/hvYc/tkVNj8Md30PO/duzf3QYXfFNjc6aMZ+a0vl9fE/V2U0A3YeuldSfyd9ZoZoT1valiOgJZWMbhOgcKHDuuJ0K1nYY1Hdlxs3LvcceZKGoEIaP8Vg3ECmxtG6eSPy2h7bV1g642861cXL4GFY4HEM48WX/bXljd3Yqoyt1DYk6IXrwsiEIFrvjE3SQFQ30sYC5XyKOP79+9LApx7m5Ln5+eOw7HwS86Mx/adY30mInm2uQlbWNqzy8V7WYlDSXFqPWPcTOxJy61wznxW2YDiJHwbr1/A1a358mgr109Mih5fBp48edI6x9RhLTzdqz6uBQJ7FXjx4kVJtaqfO7mgQ8k0iaQlKbpgJB2awBwCx86JcxzrpDBdODiJa9Mbl5wpysc//RSt63clh+4P0LcEVihQUrBXVaeciVZYirYepW4tyIuVLvv4wvKkd+7cKbnClTPjx48fl49e94itX68riXw3EGvOEehWnG5oqzp9dKM3es1l24fMwCm8KpI3wBf+oudoiuV31A1Y3nyXR3TWa2brNbfnTQfLtYCWtqawcFUCz58/L0lvfWOo1R8zHinR2+427l1uN+/EnMCggPZ/kMgGBwU2N4zSyT+Yj1buXmDrjbzrV2soornA/uDBg5KY5AHjks1m2mZzJ6bawWirprDQL+DGXL/PJr5V30uyaUNKqZWthypLErjYNiVnxiVHSa2LyYs5rPlAW+llxbCkOK3zwRgDijVXAXEbIbBku31S9HYwe2Ur109Mij6pZP7vxq9fvz5WTPPLH/mpkv/d1BIBAlMIlPwyTX56Lb+cNMXRRoaRo2eaxODOv/322+A2NiCwOYGSH76qErVwB7Sk9dictggfFLh///7B9c2VzVdHNtefuvz58+fmLl5B2dSwvBuBzdUpZ6LdlL31JORgobrs4wsXwcnz/QcpWpF59uxZa83yHzMptDUiMwlh+VzY3OljQqLLDj1avwjQk65d3l4taaYqEwPSnrLhqwg469XF4Jrb8xrBQlNAS9vUsHw9Ank8KD8oM5jedDCqX4lqdbSMRwbptr5ByRDAvcut57L4X6eA9v868/38VG9uGKWTf36mC2GLAjto5F2/WkPBK3z2LxPDLvgTpZs7MTVz1mirqWH5mEBJOTm27/nrr/zG3PmAdQgl+ejqSsl5J7Na8rxEDXuRhfq3Iy9y9MGDlpwZBwOZcIPWxeQJQ950UCWlPQm8bC8rESgpTqt9VtmAYtN1RORbAq5utUAm/LiV6ycmRY/J9Pfv3/eMZ0p++WPMUe1D4LoFMt+s5PGRyw4SelqGOveSiocPH9YfLRDYjcCtW7cK07Lkr8HlWbTJH3lv/nxXeWe6EMdm5wgU9sEm+fmM5gWLwuOekzT7EriIQGHZXk+dcia6SDnZ90EP1oL0ZK6tP5/ffSu5ExmZXC25bJFojcjyg4V+tG75HDlYcbrRWM/poxu30WsueD8+v7rd+kWAY6lIvdjlD/roBhzLcetPFXDWq8WuuT2vESw0BbS0TQ3LVyXQGmUcS3u6ghkQNa9FP3r0yHjkGNdu1rt3uZuslBACXQHtf9fEmkGBzQ2jdPIH89QGexXYeiPv+tUaSmaeDi+c95VHGS91+2xzJ6ZmzhptNTUsHxNwY+6YzLbWq+8l+ZVnVHKxcXDLy/6QfZ7ULbxhPZiQmTYouUvefDZ4pmhUwa78rdqzpr0/8E30spKETXe0DCj6C6FvtyXg6tas+bWJ6ycmRZ9cBtJp638xVMkvf5x8VDsQIPCPf7x9+3bwJ/nT8k7yaPUI7/zI1uCU7HSCk4oRgduFwPoFCsd4CydksFaOiE/zybbyzvSIA9nlVIEHDx6U7NJ6yXPJLt1tmoEMnpu6u1tDYBMCm6tTzkSbKFfbiuSxsX9+YTf3nC417riIYdKbiZSDhy75HavBQEZv0LrHlh+vef369ejQ7DhaYHOnj9EpPbjjpWpB4XGTO3utF7oBBwukleMEnPUqtytvz8cVnn3vpaXdd/5KXY/A48ePS34ZM+PE1gPxhQ8K9BzaV5sQcO9yE9kkkgRGCGj/R6DZZXPDKJ18hfZqBXbQyLt+tYbS++LFi8KGNBfwL/Lqzs2dmFrZarTVAvHxoEDhDbKD+56zsvC4O74xd45ed1/1vWvSXZOf2Bi8SplLlJlq2913mTXHHrDpHr35/G3321nXDD7nudgLn1oXk2dN9eYCX38vK6Rb72gZUGyuXojwMYHCQdmx3Wdav5vZK5u4fmJS9GnFOI/Y/vLLL/37zFqvLtgR7E+1b6cVkNHHPPOCssFxXfnI6thRxq0v+ZGtP/74Y1zg9oqAerHyYpDfjio/Ay7zM6i5qVD/+FzhELQEuflrcIMtUkmAtplKoLAQ5vLfmUdM0Wq2SH4Q50xPu69WYHN1qjDCFbgzUV3wmg1avdJCJdDTf8jZJO3/MgVpJdmRiZSD94dSnHIt7CIRzhz11khwvntIak1/Fhe2xnvtkmUAkouH/USTf5vq+fXr18FgM3gpeev7YDjr3KCw4FWRX6b13sSAVIN2rDw760WmsFrttT0/VjaueX1hkaiItLTXXFR2mfbC51ybXbJcKi958cguua4wUe5dlmS6nmeJkm3WJqD9X1uOrD8+hX3m9QyjCiNcyevkr78EiuFJAjto5F2/OinHZ9q48JJ7OsOte1gzxacVbGE7v54TUyv++Wi01TWxpiXgxlwLZLsf1feSvCtpsQs7OSWHO2mbPCiyiYs/g895LpOKzF2vH2zOTfyeZ5PqXFgmYvXhLr6w8l5WfHbQ0TKgqMr5tVWui9fuySNQWBmr47q6NcK/sGtxwZukJkWfkK1p+gdnRCe4waeETzjkqE2Xb5qb08NGRdlOYwSuM6Pv3Lkz2NPNwG/5tzHniIMDzsQ88R+T2afss3zBOCV2s2+7fPILG8DVRmzaLCkZnFdHHKzIk0Ss+VMFv/3222CYhT/z1szN8nngg0fv2aB5xJ7NfBWBR48eDToMNteDIdTXpKotSw46GOaZG6y2kIjYmTl78d1Liveq6pQz0UxlZvm6XNjFmim9dbC5atZTqNJzyBMM6eHnN0ozBzKT3zIvN3/17vtbSH0f/EWYnCWXuYDY4s0FuGZBzZWZp0+ftrZZ8mMzMsscdyW1pkrs5k4f0+ZRWoYlm4LcMS18CWGqcJq1aRN7TmiTV5OeFrsVTwPSFkj/x8lzqv9w+XYlDZqzXvLiytvzwbK6wg3mrj5a2lMzffkm9NQY2r5QoPB+fzO058+fNz/uZlmpPpiV7l0eZBmxcvkCVnjqXG3ERiDb5SQB7X/NtXwtqA+9uYXNDaN08k8tY6rDqWKr3X4fjbzrV4NVsrC/N7qg5sewChvSPCB+kftWmzsxtfLCaKsF0v04WAu6u+xvjRtz+ygG6ntJ3cx5Z/Cn4XPGyRMsJaFNuE0eEWk9TjkY+JL305uRKTlx5+Gf5i5zLDd/LSV5OvgcTuIwd6+mlczBhmXu+Ky/lxWxrXe0kgQDilbJP/ZxsEYc23H0+rmr2OiIrXPHkra9irmHhUbk4Pqvn0w2KbpwHlETcUN1Nf2bhw8fFj5iOPgrMk0EywQInCqQyjh4QspMyDwWfGrIo7fPsZpzLw+Gk3HLMu9MK2lal++cHTSxclaBi+Ryeb/n1IsgI6xyqSUDtmrHRCwXzgYnMH/+/HnwQLkc0+zznH/SL8mpkno9GPMr2aB5wehYkps/R3Rsm/71zdNQylVKV//2Z35bUkjOPMS43UsidpHSu9qIjXO+7F6bq1PORJctMLs8+mChSsfgzZs3+QG1f//737f+/vtn8V9mJzb/ckLJZf2MdzJwyIMR+V22/PRSujQZblzqhlArTxPb9JcG78ek6VhyOJZIxqrZvUwM635gKwk+LiOwudPHtCzpipQITHLQNA6FF/f/+OOPtDCTHLQkkIv0xwZb7DrmzRajXjntwlYGpNOmemehOeslQ0tas80NsbdbUEvG1yXN7zkCWtpT9daQa6fG2fYHBTJYK+x01buXNKH1xitZmLsNWUkyZ4qGe5czwV5tsOrjSrJe+7+SjNhWNEr6AKsaRunkn1rAdPJPFVvt9vto5F2/KqmScxfC8p/EevfuXe5nzR2fVvibOzG14p+PRltdk+aaklqw+/FFElhS1Jtuo5fXeWNuN8VAfS8pmZnwPNiHzxMsSz6wkSk2I+pg8xHckoRPtU3JY/xzP22S/kCd/Dx6WvizKfUuU1H0h1PSsPSHcP63K+9lJYElJX9VVwC6mWJA0TWxZosCg2fGOlEeFqopyhfWf/3kkpOitzLWSg8yDzeXd3FyeigvIidtWfjbMwv3e5KEwiNuJcdPypQ5NpbRg6oZlgz+3lWeUCmUHDxc/wYlVzrSNV/sx7dK6mPJNv2pXv7bwtxcPmmFRyzcbELYwiNOO3bNQ/Z5KV9hKmatFKmYzT5u1WIM/i5XSWe3NXH61IfhujglOVWyTTfk61xTWAgzx2y0T5qj5qWKwXI1+kD1jiUFYNq6XB+6f6EkYiXb9B9lxLclBy3ZZsSh97fL5upUYYSrnHImisPWu1gLjDEz9Bj8XZXRdT/xb/6lacopJhcf0ifJgxH5Xbb89FKuoedHWDLbOpcaUsJTbvNW6nR1Rh/0zB1znavk8shiw7EkJzMPW79hl58vcWXmWEanyB37asL1ha3xtrpkJT71TwakmizzbFPqWkme/vbbb3mMoCQJU21T0tcq2eak+BQWvCpM3YA46AYMFjBnvcJqtb/2fLBsXGSDkmZz7osDhUWi8tHSxqEk10q2uUiRc9CWQPNqc+ur7sdcMJxvSNI93FRrSkrj3O3MVGm5SDjuXfawb73nWVI7epI/4qvCI6qSI2xP3UX7X4kpbOUlp7DPvJ5hVGGEKwGd/DiUNNEl25QXKlvOJ7CPRv7Kr18NXh4f3OD8AnbStffczzrnFDAitoXt/DmxWuARGqOtnqwvOemUbNNziDV/5cZclTslWVyyzRryWn0vyYU02oPPrGaDZZ4qyVHGvVWo9RRuScKn2mbwac+SR2JGRybnzebzLbmPXxhU84HVwl3O2WywEzW4wTlHr/ZdeS8rkdxHR+vKBxRbv3C9QE08vy4vEEJhZaxi4urWiBxZ+/WTvyb6G/GUcF5RMtHBZwkml/Uzj7EeNRXmfSaDzRKbvwNtvpawPz6J/HzR6IZcWMqzWXdfa7oCMrprcnDN4LzotEtz14WEP9j6pSU5GP85ViY+/Y1D9W3iPMfRZw1z6/Vi1rPDQfnC81dgD+4+euVJVyvmq6HNudm5cFAlpyRugwlvnfIGt+/f4D//+U9Jnc1Vqv5wfNsUKGkuzmkGW9fFkonNo0++XFhIlu9lFUZs+dK72ohNXjYWC3Bzdaqkta/bXmeikvytuOazOliYWyfcOstaC8u0fuVKrejN+jHnsgw05j4NHcydrMz1nMHUpTu6QPS6uTP3+Kt7xGMU11xrUkhKoDbUJWv1AI9leuueZT0SOVaVzlxfHqszD3Tq7hfsj+kGnJRZJfW0Ku1X3qBd81kvJaqknGyoPT+pjqxt42Nnn+b6dMDmjraWtlw4jWczd44tn1ODyiNjy0kECi+5J69TUyY54pKBFHbhlhmGL5nwyY/l3uVB0pIeRdVOrrPneT33+A5mn5Xa/1RP7f9JFaGk0TunE9i6InT+NVid/PL81ckvt9rKlrtp5K/z+lVhlVxggNZ8QunY8L+5fu57B60KuLkTUyv+9UejrZqiXiisBed0POpjLbzQ6vA0a1Bz2Y255Msui4H6XlLjBudFL1D3U/xylGatzDlxMGLV9stfbKlVSy6EJmn19tMuNLsNaeuqwAsbvfNHf4VpKWxY9LLiuZuO1nUOKApzsGq15msWDlbMVT05eTCGa1vp6tbcObLm6yf/mCTxeeS02acpXF7ndfM0WDk/FfbJuimtOyiTwLYCKez0JFYLXzopL+ILnw9agFv5KKPLc6p1XaNbJVM45xsGJOTWiK4bgYzPy5Nz/paDIHUM0389/3BLhrCDejFfUexmRHnfbo75ioV98ZTGOY4ejeZJvHWIwRPW4Am0GcL5PZnBS3h1nXUC7ZbznjXNi0e1YWsh/b2eEI59lYrcDGfWjl8Vh8JudkrmsTjPtH61pXe1EZspI5YJdnN1ypmovGDsoIu1zCmy2btongjWsJwhSZq+ZRyaRSsdzma/6CBFNpj1Lki3zW/1/ZoRnmpZrSmX3NzpoydphfmeEFqpHtfn7IlJ/VVhlOaLQB2T7kK3bh5sIrJyjrZLN6CbI8fWFJai5NTgSPnYIcatHzy/1CVqjiJ0MM5Xe9arNFotW+3fXBjX2iw/xD6Yv5tYGeEmeM/yuLw4CUFLW8i142v1hQL726zwMt0CjxvOYVuYuuUvQs6R2LnDHKz+YZzvhlFCXtu9y4DvoOc5X5Z1C+Rl7/F142NNYQup/VdUmgKbG0bp5Dezr2d58CxfD9Y290BOT6r3/dWeGvkrvH5VWCXTxM1djMuvZ9atxAKxaqZ6cyemZuSby4OZfm2jrUGQusht7sRUOIpM8WgV7/mujhZGab4INOtCc3mvxWAwXddW35uZXi8PPseSCjLfrbTuNahkSg5XWFnSQF2waRqMZO53184TLjSzrHkZYTA+VXuezSaMTE9QgxWwis8C/Zn197LC2DoT1Sff5sK4s0NqWTOQuQvAFQ4okn2FtS8ZkXrRU2sm/6q88M/Xzk+eqLkDdHVrVuE1Xz85d1J0WtvytqDZLlfL45r4yXMrbUG6VsmnktNSNxXNNTN1g5LkxLB5oP7lWbv7Lf/y5iNxnvt83IrbFj/K6FNzrUQs25wa7OD2CXOww7FwBygN8mCU6qYjW6b/OpjMlWxQksvNpIVimZif1AAuMEOjTvVJp7M5zlzlEZh2YJwTevPQKeet7v7gcL27S62ahdbD/WdWotaQtS7DBxecQJsZMbicrDnI2FzZvK40GGC9QbOAJbS5W5uTCkm6snU85144KWJLlt7VRmzuHJk7/C3WqVZtbVb/1vI1n4n20cVappFJj6K8p90qY4t9zImg1fOZu3FIq1vCMtOVn2R9yzYVf+4kqzUnCW/x9HEsgd3y1ip+1cfs3m0uJh9w5RDN26UHY5KVqZ4pscdSNN/6NfTHdANK8leDVqLU3OYKz3p18vfUnteJ2tZCWv7B6W3N08EC7b+WdrAIFTYaVcblrJ2KNhimDS4ukMrYrGvHlhe+MTQJy0lduCUvQk6SuosEUtLXmqO5TpiD4/Tli2iJRl2hEv8UyGVyzT2+ZZx3cBTtf1VDtf8nFeYtDqN08gezWCd/kGiLG+yskS8spfu4a1OY2OosNuuge/AxpLqv21pIwztrxJpVcosnpmb8m8sl44srGW2dVAs2d/XJjblmse9Z3ncxUN97sr7+arCy5OZCOjz19lMt5MzSugZVX9IZjFLzhDhTt2QwmYOdwCRncreWTLMb0PqqSdRaXmBsflLD0kzFIPupG2yil5VE7amjVZj7M9XcbkVIh/nUYnPS9iUnmroO1q3cSYcYt/FJF67jNu4ou9zL1a35snXw1FlVluXvQCXJpZOik4b8paVLw52GLHFNZTvpOYy6RWgt5DG+hJY2JSEn/Bxl8pz4O+7t+KdbkCSk3Le6Za3onfpxjhF1WBLbU2OSdAV2Ds86g5LYkqcwWzFPsZk7YnUMt7Ugo0fnV+gGm6PU99Hhd3ccrJKpgLP29VtRSk1PtRrRmqUKp0mftaFoRfXUj/urFzMNBmrYhD9YHVrNcj6mJEx7/kqhKi+QUw3Uk4TmQbOc8lPL1AvNbboUlUa9cXOhNXY9p1WJT2t+9cGYtFam0zJtNjVTt7/lwYY6vKdmYivMWQeT4wrJ5HW5WzDGRWyB0rvaiHUNN7qmVf5bDVT1cVV1KkVisMGvU3GFZ6L9dbEWGGOmJ1BeqOrStfzCVOW5sLFKXSu5LJCTZrYsDHNws4Njn5xrJjxENw5qTdekZM3mTh/HEtW9+3Kwdle7twYO2fLUU+SxaGR9imLJiC814uBoqCfk879KHVzJMCcxKW+xp2o2NzQg1aCNLu0pWldy1usS7aY97yZt5WtS6g72fA6ehporU1ZzkXC+c4GWtqfknJlr2b0ncF9dXKDkRHDxSJ4UgRS5EV24OLhSPehc0nWfcKSQ+Ayer9NJXvLeZaK0v57nldzjGyzeV7iB9r/qamr/Tyr8g83yiEtGDHvcPAAAIABJREFUrTCnvVOpk9+Tvzr5PTg7+GpnjXyKa0mKNn3XZlyVzMBn8uskicmI8VTzAk6Wk19zdzKreto6ibSiUX08dYTSCnPaE1NP82K0Na4W1OUtu/fwruQrN+YGM+IaikEQ1PfBkpANBk9Gk18R6h4xh6jPs4X1tz4T5d53Alz4mlXccvOljsPBhQnPa6mwrR5ajt7M3JPQIpbda/BmOGcuj2tYkn2TRyYx6Razg9nUs3KxXlbYW52ig7HaSkerW1wPJieFNlueWeTq3Q/eDJ31MbAU2pJca6U9bV2iOmHCa4F6IXdeWs1FKw4HP1bNwqwRq2O48oUgJJsOKnVXpgxMkpwNPSx0ZnpLCueZhxi3+z+zWyuD//nPf7bW+FgukCbyzp075dtnyx8/frx79y41sNrr58+f1ULWfPv7r15zUrD1xmnm8pfqfevWraxs1vOsefHiRb1la+HLly+55lKvrKNRRezr16/1V+MWEpP79+9XEWvGKqGlwjx8+HBcsKvdS0anvM2a0U+fPk1V6ikAOXo2ePz4cc82g1+9ffv25cuXdXU4uH3Vk7558+bBb8etfP36dd1KJIQqAlmThaqhGBdsvVdw0lAkj/JvVtY5VbUb1WY9zUUdzqkLV1sv/l+7/PdfJVaD52N/A/j+/fvmE/Z1UayKQf49NQta21exSnxaFTYfM4Y56QSXzE0jXxil82tNyuebN2+ayQnUvXv3mmuq5Rg+efKku765JqOpNBfN3VP3nz17Vm8ToiStp5rPWmcTveRIMquKT3n5qeN/JQvpS3z69Kk/sbl6Uti4dctAythJlaIVk2Yhqety1bAn5HpNa6/Cj3VdzvYpLfm3Kic56GAIzYhl4yomU51xzim9q43YIOluNlh5neo6X/OZ6Gq7WGnrZh1jZoycTsuZTXS3rE6+JmeBjOWbPZnJD9EKME10Rkmtla2PyZ2cdjNqa60/6WOyIPcJupcj0lNNH++koFobqzXpMDR7lfHpH5i0AHs+bu70cTAtuZLw4cOHg181V9ZXWT9+/PjLL780v5qkYpbUtRw0F+6zZfPoUy1vqD+mG1BfRKpPW1lTXTqo14wrGPVYoznQqILKmp7h1W4uNZfUxJWf9cZl/T7a83Fpn3WvXG1oXj2ra2hVYZtfjYtGSmOqbapn/k0I9em+qsJVmOlf9VzjOnbca25pZz0hVtk0mGs97e2xLLN+EoFuN68VbCpU6nVr5WU/Nkts3cis4SLkZVkWO/q+711e7VC66hJX59aUpfr0muX+ofSG7vEtVke2ciDtfyunqlpQFf7m2DAnndaWV/5xc8Monfy6xFa9pqlujybYkqGZTn7tv/DCFhv5QaKtX79qjmKS2AmrZFUZq0F3Qm525Pqvbdbmf/75Z54mSpTyUEf3dlW92YiFxKp6mqKOWG69jbhi03PozZ2YetKSr/Y92pqvFlSq6z8xuTGXnFIM6kZg3/W9TuY5C+nP5IHY+tLfwaDKH5I8uHu1Mjf7cqDWnYucwjIfrH6KsrD+HjtKQksb1byFkadfpj0h1oceLFqTXOzt5k43L0ajVZ2HSqzu2OS5qQRYJ7O5MF/DUp1ZrraXFeSddbRSVDb9GNjVXrhOTZz1yclme7La5Wu+ujV3pqz3+kl3LvXcFvsOv+s5uCbzqC9lkoavJ3rpdV0qYnmguSdiG/1KRneL0+QZncFP3a3vHq5akw1av7FUUqJytyN7pb9+LNhzAi+JwGC6+iM2ybdBKInqSduoF92s6a8XeZyiu8sya1K/TsrcbJwyk+QURi/1a8QhcpRu3Ux9ye2HntjmakVJrBJOwHPhoLvxYFS7uyyzZqofLurR29ZXB7OvlRcpD4OJ6paZ89+F0orGMh9LWvJlYtI9ymDp7e6yzJrBiA2Wnz1tsOY6ddD5as9Euljd9qG/i3Ww/BxcmUJVUhG6EVh+TUb0B5Mw08r0vgaHS0HINuN+NTN7HZOfpKFWa7pFdKpakyJ3LO+aB71Ul6ywRhSOa5qhpVJ0B/IJJ4WtuVnhcjqfhVXs/G5qT5SaWbbk8rhqrhuwZB5Vx0qZ7yk/e7rUvPWzXk829X+1g/a8P4EX+bZEde7qPO7cFK6rbWm7p/i586gbfvAvUmIdNAL9BaD/uvRFALvlZ4E1imgzr3d879JQulub+ofS27rH1yzGliOg/e8W+O4a7X+3spR0+Fd1WUwnv1uwF1ujBnVr0GJrNtfIl8hs+vpVf47MVytLqmG69/NFoBXyHAPMzZ2Y+kv7jkdbl6oFzUJYUiP6M+icb92Yi55i0CxCO67vzWSes5w6O3jZYfQDuolYzkoHK2b3SsjBzZrNy6nLo29hlHgOxjanztERSKZ0wz9447u72alKze0T2rG0X6phKTmnbL2XFfOddbQ2PaBw4brZJlTLPS3DsRZju+sPNr9dk2rN6JPjOmevzJ1r/eeROcawJSn6R3ejY/lt/aBAqkTXc3CNZrcLu8tmV0YvltEZM3SP1V2TEWDORv3DlXybbQrHG7lZVdJxH2wTDm7Qfwrppm6ONXOkTr3o5lR/Azh45aIb4FRrMuY8WDgHV6YSlcehvHOZwpPK3q0aCaGkrJaMP49Fu4Ti2L5zrz940WQwj/a9QUmtSUFKQT1YcrI+haqVcZM4t8Jc5uPBNLYKwDIx6R5lULW7yzJrBiPWAtz9x9XWqR75KzwT6WJ124f+LlZP+Wl+lVY0xemcXkQ3YrOuWb4FK5/wlhwJZspqU7i1nG+zTc9wLGfwqeZ/qjXdojhJranzdIunjzryWegph0265i5ZTqNxsMVIaIVF96RmZ4GfQmgmdsnlc1oz3YAlcyrNcqsWND+WnyMmj/O0DVqdqPIUJQKrOuvVSRixsPX2fESS597l4Jli8lrQH2B/l2xQ4Apb2u4FyX7hOb4tucIzmHc2GCfQ0/6Pu008Lhrle81RAgfDVES7GZQ+7aBbNsip9vxuQ/NAs967NJRuUlfL/T3Pkq5UN8xJ1pTc2OqWW2uaAtr/kqKo/W+WmXq5pO5f5E5lHcPugk5+SYGffBs1qFsUF1uzuUa+XKYnaa0yvKrrV5cad5dUwx1M19niiam/zO9ytHWpWtBsGUpqRH/WnPNtGqVmZI4ttw6ROB+83JrQtnhjTjFo5W8+7rK+d5N5zpqcpwZLTq5hpsNfWMezWTY+du7IV93YFtbfY/W6u/7MWxjdGLbWlJSr8makCvzYHPKDYtllWrSE1kpj/XGweHT9J1lTUt520MuK87HK0mRMLhyrg1k/07PKdRk4dWGjAwoXrptFrlruaRlOLRVb2T4VqutwbE2qXuEl9JSunDi6zWlCKGnrDnZWj8Wqtb4whrNmUE+bEIFZD90TuEnRraJy1sdxjYVmt4s+TrKnoK/hKxm9ZEZHO6Woe8Rja3KCSU80u+ThgPyb5azpnq6O7Z5d5v5li/LIHIvk+etLTtWn1jX1opsvKU49jCVDpm6Yk6w5py+VwpPKdVI0ktL0R3NFMoUku+cvC6loiUaCOlYj8lWPXuurcT3LQoeTEjvhxulqt5LpYwRKLl1VuZBOecpedS44VkL6K2k5+IT5Xh5UqtJgDMtDm3bLwdI77eHKQxuM2CDp/jZYZ53qd07hv6ozkS5Wt46f2XqnT3LBblg3OeVrTuod9dejwm9PrW7p13WHYzkjD6YxSSs5rxVGW63pgp9Za7ryWzx91KmIRpeou6bevrnQc0U4webbetSTvVKqUxqzJuvLm51pq0Mz8q3lbpKXWXNmf+zUdimJ2vSAVIPWLZaTN2h11Ti1dK3krFfHf9zCptvzcUmeda9jFx+6JXm+NWk3zkzjqXVh6y3tsSuT8+VRN+SYn5lrdh8tEPxujlRrckF7dLDz7XgstrOuV0QPZmja28KRRZU73cFy1pQ3QTnW3Pcu9Ty79ai/51k+yuuGfOaawntbB4uulZWA9r+kEGr/j9WXLQ6jkptXdVel/AxbUhfGbaMGHatBC6zfXCN/ksmp1XkN168uVSVLqmG6VePq+Ii95uvPb/HE1F/s9zfaulQtaBbUkhrRny/nfFs4fD54iN3cmFMMDubv/ur7wWSeszKVt7Cdz4WmbJlTW844VZXPvxGuntHNVz33L3KJ41grUVh/mw1O/3KidA5Iyb65O19Y45LwNDJByy5dt1wfzjDqYFBZ2XNmnxat5/LUwbj1+0/y7bHS0sydffSykqLCChjYJZ9VblKfupzsO+n6QIpZ98r2wo+Bpd2YpOiOCCTJ7xHu6aWMONZJu/S0DD0R3vpXp5bekG76YaEF8iukxwreBW+SmhR9LFPGrM9pbERJ0ux2rXfZ7Mro5TM65if1w7oxHFyTspqjjKj4p+5yqaFIU6BkWHJqutSLpnC13N8AbvqBiRShdOhnKswZRPVcNThWMk9qInKI8vrezdll1ozrihzz2dP6FI9Jqk/KzFQsyxSJ1lFKWvLWLot9HCy9i8WkdaDBiE1VJLYVzgrrVAng9ZyJdLFaFTkf+7tYPeVnqtLejdJiay5yySnVLe3nTGnMOb28V9aTuc2v1JpuZo2uNU3Y1vJUFWrCLlkrhsc+RqNL1F1zbPcUsEn6ot0jpqKVdPCORezU9d0ILLNmkv6YbsACmXW1d/g2d9Y7te53t99ue95Ny8XX9DxUtEC1rQ4xVc/qelramS5vnpTjS3YALl5NVhiBY53DFUY1UTqpaE21sSLaUxjS6p50Y2JEpqSITtW29yQkX+UoI6I3yS4b7XnONDAsIc1zpf256dsSAe3/YGHT/vcUpI0Oo3TyB4v9hBuoQT01aIGvttXIjwBJAdvQXZtLjbtLquFuputs9MTUX/j3NNq6VC1ontdKakR/jpzz7bFmuRnDLB87RArDTOOvJW/MKQbH8jfr91Tfe5J5zlfznfpzUyPzgXviVlh/W9W552Oyu+dwE341X2cpFwP7G9Vp0RLaMZZLNSz9ya9iu5teVpKzy47WfK1Kqv/kj4Gl3ehpVWb9KrXsWAXMepOie3Dm+yql93pmr8zHWId87JxVb7D8wr+6tfpYLLtbWtMSePLkSWuNjwQIXFDgzp07b9++zWksfeV37959/fp1qshkXJdRSqr8zZs3pwpTOAR2L5D68uLvv/fv36dKfvr0aZIkpz6+fPny8ePHI0JLE5G6nL/+9uGcQ4yIlV3mELh3797Hv/9SWvqz+9jRM1jN2eThw4fHNrCewFUJbLROORNdVSmdJLHpYHz48KEnqFw/yaAgv2eZv3FDgx8/fiT8XH3Lvz9//sxC9e+3v/+yXC30xGHwq2fPnt2/fz/VdnDLCTeIxuu//6bt+KXblhtRGehNGFVBLSmw0dPH+UQptOmKfvnyJRco+luVwmPlnlCqw7hBUOEh9reZbsD+8nQ9KbrCs97VtufrKXXrjImWdp35IlZzCOQCY7dTl+7ZHMcS5v4E3LvcX55K0fUIaP+vJ6/nSOlGh1E6+XMUBmGuU2D3jfwVXr9aZ0lbT6w2emLqBzTa6ve5qm/dmNt9dqvvg1ncPPXnDvW4pyVbR8kd6jytseOHJ/OES/qEebA5f3lQp5X8cR+DltcYpMSO291eGxXYZUer2aqkjkz1/L/HwDZayLcVbVe3ps2vFV4/+WfmYU+bSKERIEBgnQJ//vlnOmHVX2YXnBrJTIfL+KT628cQpZqA0XWopmR01+8j1d10WXNBgUwMqKrkiMsuqZKZgzTVrJi0DxmnJRr1vKOEn+lDqfKZ7KTwX7CQzHHoTEfJ9OY8uVh49SqFIZ34zOifIzLCJLADgU3XKWeiHZTAmZKQgp2exrEzRU4NuW/09OnTmY7eDTbxyS+Jpq+SvtOxWHX3qtckwsc6//U2sy7k6Dn5jh6LVZPP0zHLZcpZ4ynwJQW2dfoY/ImEiq7kKms19Eh1OHUQlIpcXZHwA21TFVTdgKkkhdMSuLaz3rba81Zm7fXjsY7f8ld9tbTlZWw9uVYe5yvfMg//pUdXI6SrlpGaAUsNYqFcwL3LcitbEliDgPZ/Dbmwgzhsehilk19eAnXyy61WsuVVNfLXdv1qJWVstdHY9ImpR9Voq4WzrROTG3Ot7Jvq47aKQXmq1fdBq4ooT0s2L2kO7lVtcOorxArrbxV4Xj+QK6u3bt2q/u1+vNQV1+rkOOKefp2uPOWS2Z6FDx6Xox3jCl3NeCm0whJ1bZvttaNlQHFtJXln6XV168wMXdv1E5Oiz8xQuxMgsEmBjPHy/HHmFeQ5lfzV72SrElMPGzJOyF8mRmZcVzg42SSHSBNYgUDGfqmMPbUylTHj9vybmQCq5ApybA9RqK73peBV8+Grl3NWCcuJoGr8U97Sfd9DaqWBwPwCW69TzkTzl5HNHOHt27d5u/Kx6OY3WfIDsce+XWB9dWX51PtVF492LdMzFsv5N5tVXb7096qxWH5Ctd7Xwi4FNnH6KLwNWTIpus7E1OXcRj04AmpelEinNHXBCKh2m2lBN2AmWMFe1VlvE+25MnlBAS3tBfEdeg6B9OXyTFu6c7m7lOuHXvcxB/IVhtnTc4hGc5hQjZcNE66wkEjyxQW0/xfPgp1FYOvDKJ38nRVIybnaRr6nF+quzbXVi62fmHryq6ecZy+jrR66S33lxtyl5HdwXPV9MBPTja/uUNcPTGaX6jVjzfawep/QiKc1Un9z1bSeoJurWHWw1aMg1ccNTdytxf7fZIP/Tjeo0bJQJ7BCG3HJrokWsVovITc/bghtsBxe4QbX2dFKGU5eewzsCgv8hpLs6taIzFrb9ROTokdkol0IECBAgAABAgQIECBAgACBHQr0z4jO645zN2Ilyc4V83fv3r1586YwPv/5z3/80lOhlc0ItATmePaidQgfCRAgQIAAAQIECBAgQIAAAQIECBAgQIAAAQIECBBwY04ZIECAAAECBAgQIECgROB/SjayDQECBAgQIECAAAECBAgQIEBg3wL9M6Lzc7nrmRGdjMgM57yz+vv3748ePSrJl/Lp0yWh2YYAAQIECBAgQIAAAQIECBAgQIAAAQIECBAgQIAAAQIECBAgQIAAAQIECBAgQIDA8gImRS9v7ogECBAgQIAAAQIECBAgQIDAugS+fPny7NmzY3H6448/7t27d+zbC66/efPm+/fv8wrrwTjktdKD29iAAAECBAgQIECAAAECBAgQIECAAAECBAgQIECAAAECBAgQIECAAAECBAgQIECAwJoFTIpec+6IGwECBAgQIECAAAECBAgQILCEwJMnT44d5tWrVw8fPjz27RrW5xXWeZH1YEzyKuzBbWxAgAABAgQIECBAgAABAgQIECBAgAABAgQIECBAgAABAgQIECBAgAABAgQIECBAYLUCJkWvNmtEjAABAgQIECBAgAABAgQIEFhC4OnTp9++fTt4pNu3b7948eLgV6tamRdZD74v+sOHD6uKs8gQIECAAAECBAgQIECAAAECBAgQIECAAAECBAgQIECAAAECBAgQIECAAAECBAgQOEnApOiTuGxMgAABAgQIECBAgAABAgQI7Ergx48f7969O5ak33777dhXa1uf90U/f/68J1afPn3q+dZXBAgQIECAAAECBAgQIECAAAECBAgQIECAAAECBAgQIECAAAECBAgQIECAAAECBFYuYFL0yjNI9AgQIECAAAECBAgQIECAAIEZBV6+fHks9Lt37z58+PDYtytc35OWKrYfP35cYbRFiQABAgQIECBAgAABAgQIECBAgAABAgQIECBAgAABAgQIECBAgAABAgQIECBAgECJgEnRJUq2IUCAAAECBAgQIECAAAECBPYp0POa6CdPnmwrzTdv3ux/WfTXr1+3lSKxJUCAAAECBAgQIECAAAECBAgQIECAAAECBAgQIECAAAECBAgQIECAAAECBAgQIFALmBRdU1ggQIAAAQIECBAgQIAAAQIErkug/83Jjx492hxH/0Tuz58/by5FIkyAAAECBAgQIECAAAECBAgQIECAAAECBAgQIECAAAECBAgQIECAAAECBAgQIECgEjApWkkgQIAAAQIECBAgQIAAAQIErlTg06dPx1J+48aNO3fuHPt2tevv3buXmB+L3rdv3459ZT0BAgQIECBAgAABAgQIECBAgAABAgQIECBAgAABAgQIECBAgAABAgQIECBAgACBlQuYFL3yDBI9AgQIECBAgAABAgQIECBAYC6Br1+/Hgv69u3bx75a+fr79+8fi+HPnz+PfWU9AQIECBAgQIAAAQIECBAgQIAAAQIECBAgQIAAAQIECBAgQIAAAQIECBAgQIAAgZULmBS98gwSPQIECBAgQIAAAQIECBAgQGAuge/fvx8L+tatW8e+Wvn6njdF96R35YkSPQIECBAgQIAAAQIECBAgQIAAAQIECBAgQIAAAQIECBAgQIAAAQIECBAgQIAAAQImRSsDBAgQIECAAAECBAgQIECAwJUK9Lw5ebtvit7udO4rLYWSTYAAAQIECBAgQIAAAQIECBAgQIAAAQIECBAgQIAAAQIECBAgQIAAAQIECBAgUCZgUnSZk60IECBAgAABAgQIECBAgACBaxLY5UuVzZe+piIsrQQIECBAgAABAgQIECBAgAABAgQIECBAgAABAgQIECBAgAABAgQIECBAgACBvQmYFL23HJUeAgQIECBAgAABAgQIECBAoFCg53XQ3759KwxkbZv1xPzGjRtri634ECBAgAABAgQIECBAgAABAgQIECBAgAABAgQIECBAgAABAgQIECBAgAABAgQIECgUMCm6EMpmBAgQIECAAAECBAgQIECAwN4E7t69eyxJX79+PfbVytd//vz5WAwfPHhw7CvrCRAgQIAAAQIECBAgQIAAAQIECBAgQIAAAQIECBAgQIAAAQIECBAgQIAAAQIECKxcwKTolWeQ6BEgQIAAAQIECBAgQIAAAQJzCfRPEn7//v1cB54t3C9fvvz8+fNY8P3pPbaX9QQIECBAgAABAgQIECBAgAABAgQIECBAgAABAgQIECBAgAABAgQIECBAgAABAgTWIGBS9BpyQRwIECBAgAABAgQIECBAgACBCwg8fPiw56jv3r3r+XadX/XHuT+960yRWBEgQIAAAQIECBAgQIAAAQIECBAgQIAAAQIECBAgQIAAAQIECBAgQIAAAQIECBCoBEyKVhIIECBAgAABAgQIECBAgACB6xX49ddfjyX+06dPefHysW9XuP7Hjx89k6J7UrrCtIgSAQIECBAgQIAAAQIECBAgQIAAAQIECBAgQIAAAQIECBAgQIAAAQIECBAgQIAAgZaASdEtEB8JECBAgAABAgQIECBAgACBKxJ4/vx5T2q3NZG4P7b9Ke1B8BUBAgQIECBAgAABAgQIECBAgAABAgQIECBAgAABAgQIECBAgAABAgQIECBAgACBNQiYFL2GXBAHAgQIECBAgAABAgQIECBA4DICd+7c6Zkt/PXr19evX18mZice9f379x8+fDi2U+ZLJ6XHvrWeAIEegZ8/f/Z86ysCBAgQIECAAAECBAgQIECAAAECBAgQIECAAAECBCYRcGNuEkaBECBAgAABAgQIENi9wD//+uuv3SdSAgkQIECAAAECBAgQIECAAAECPQI3b97sub36xx9/PHz4sGf3i3/1559//vvf/z4WjRs3bvz48ePYt9YTINAvcO/evfw+Qv82+dZV1kEiGxAgQIAAAQIECBAgQIAAAQIECBAgQIAAAQIECBDoEXBjrgfHVwQIECBAgAABAgQI1ALeFF1TWCBAgAABAgQIECBAgAABAgSuVODTp089Kf/ll1++fPnSs8Flv8qE5/v37/fEoT91PTv6igCBCPT8YkLTJ79N0PxomQABAgQIECBAgAABAgQIECBAgAABAgQIECBAgACBkwTcmDuJy8YECBAgQIAAAQIErlbApOirzXoJJ0CAAAECBAgQIECAAAECBP5/gfzg9O+//97DkVnH79+/79ngUl9ltvbt27d77g3/9ttvSd2loue4BLYukB8d+PbtW0kqSt4mXRKObQgQIECAAAECBAgQIECAAAECBAgQIECAAAECBAhcoYAbc1eY6ZJMgAABAgQIECBAYJyASdHj3OxFgAABAgQIECBAgAABAgQI7Erg8ePHmT/ck6QnT568ePGiZ4Plv3r79m1ma/fMiH716tXTp0+Xj5gjEtiNQP/PJTSTWb5lcy/LBAgQIECAAAECBAgQIECAAAECBAgQIECAAAECBAhEoPx2W/mWYAkQIECAAAECBAgQ2KXAP//6669dJkyiCBAgQIAAAQIECBAgQIAAAQKnCuR10Jn83LPXgwcPcof15s2bPdss81VmO797967nWJnjbUZ0j4+vCAwK/Pnnn/2/O9AK4Y8//nj48GFrpY8ECBAgQIAAAQIECBAgQIAAAQIECBAgQIAAAQIECPQLuDHX7+NbAgQIECBAgAABAgSaAt4U3dSwTIAAAQIECBAgQIAAAQIECFy1QN4X/fnz5xs3bhxT+PTp061bt16/fn1sgwXWZ+b2nTt3emZEJ/6ZnGlG9AJ54RB7Ffjx40eq+UkzokPxyy+/5H3yeWJjryzSRYAAAQIECBAgQIAAAQIECBAgQIAAAQIECBAgQGBaATfmpvUUGgECBAgQIECAAIFrEPCm6GvIZWkkQIAAAQIECBAgQIAAAQIEThDIbde8Lzrzn3v2ycTjV69eLTzx+OPHj8+ePfv27VtPxO7evZuYr+Fd1j2R9BWBiwtkzvP379+raPz8+bNayJrUr3zsr2WDkU/7cPvvv/yGQr1x/WsLL1++VENrFgsECBAgQIAAAQIECBAgQIAAAQIECBAgQIAAAQL7FnBjbt/5K3UECBAgQIAAAQIElhcwKXp5c0ckQIAAAQIECBAgQIAAAQIENiCQFzL/+uuv9WzJgzHOtMdsk7+5pzgmMplSbRlyAAAgAElEQVSD/fXr14PRqFf+9ttvC8/Trg9tgcC2BFJn+2v3fMn5z3/+k5e9zxe+kAkQIECAAAECBAgQIECAAAECBAgQIECAAAECBAisR8CNufXkhZgQIECAAAECBAgQ2IfA/+wjGVJBgAABAgQIECBAgAABAgQIEJhW4PHjx3lbbCY89wSbDfLS17wM9uHDh5m33LPluK8SZqLxz3/+M2+u7p8R/ejRo7zk1ozocc72IkCAAAECBAgQIECAAAECBAgQIECAAAECBAgQIECAAAECBAgQIECAAAECBAgQWL+AN0WvP4/EkAABAgQIECBAgAABAgQIELikwI8fPzLz+d27dyWRePDgwd27d+/fv59/R7wMNsf6/Plz5j9/+vuv5IiZDp2XSI84VkngtiGwVwE/SL/XnJUuAgQIECBAgAABAgQIECBAgAABAgQIECBAgACBVQm4Mbeq7BAZAgQIECBAgAABAjsQMCl6B5koCQQIECBAgAABAgQIECBAgMDsApmunLnHmRr98+fPwoPduHEjs6Nv376dhbxNuvlv3uqccJr/5qXTmQ59UuB5i3X+TIcuzA6bEWgKePaiqWGZAAECBAgQIECAAAECBAgQIECAAAECBAgQIECAwEwCbszNBCtYAgQIECBAgAABAlcrYFL01Wa9hBMgQIAAAQIECBAgQIAAAQJjBD5+/Pjhw4fff/+9fALzmMMc2Sczq/My6idPnjx+/PjIJlYTIDAs4NmLYSNbECBAgAABAgQIECBAgAABAgQIECBAgAABAgQIEDhbwI25swkFQIAAAQIECBAgQIDA/xEwKfr/cPhAgAABAgQIECBAgAABAgQIECgU+PLlS6ZGZ4J0XvJcuMvozfK66UePHmUu9L1790YHYkcCBAgQIECAAAECBAgQIECAAAECBAgQIECAAAECBAgQIECAAAECBAgQIECAAAEC2xUwKXq7eSfmBAgQIECAAAECBAgQIECAwCoE/vzzz69fv37+/Ln6d5I3SOeN0Pfv3797927+zauh8+PZq0iqSBAgQIAAAQIECBAgQIAAAQIECBAgQIAAAQIECBAgQIAAAQIECBAgQIAAAQIECBC4kIBJ0ReCd1gCBAgQIECAAAECBAgQIEBgvwJ5iXTmSOcN0vnLHOn8+/379yS3OV86055v3brV+jdvhM4saK+D3m/RkDICBAgQIECAAAECBAgQIECAAAECBAgQIECAAAECBAgQIECAAAECBAgQIECAAIGRAiZFj4SzGwECBAgQIECAAAECBAgQIECAAAECBAgQIECAAAECBAgQIECAAAECBAgQIECAAAECBAgQIECAAAECBAgQIECAAAECywj8zzKHcRQC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/jXuN3sRYAAAQK1wPv37z99+vT58+efP39++/Yt62/cuHHr1q3bt2/fvXv3wYMHDx8+rDe2QIAAAQIECBAgQIAAAQIECBAgQIAAAQIECBAgQIAAAQIECBAgQIAAAQIECBAgQIAAAQIECBAgQIAAAQIECJwq8M+//vrr1H1sT4AAAQIR+Pjx45s3bzIdukTj119/ff78+Z07d0o2tg0BAgQIECBAgAABAgQIECBAgAABAgQIECBAgAABAgQIECBAgAABAgQIECBAgAABAgQIECBAgAABAgQIECDQFDApuqlhmQABAkUCX758efnyZeF06GaImRr96tWrmzdvNldaJkCAAAECBAgQIECAAAECBAgQIECAAAECBAgQIECAAAECBAgQIECAAAECBAgQIECAAAECBAgQIECAAAECBPoFrm5S9I8fP75//+5lrf3FwrcECPQIvH79OjOiezbo/+rGjRuZTX3v3r3+zXxLgAABAgQIECBAgAABAgQIECBAgAABAgQIECBAgAABAgQIECBAgAABAgQIECBAgAABAgQIECBAgAABAgQI1AL7mRRdzXb++fNn5jx/+/atWsi/Wc6a+mNSnhmJ2bgmsECAAIFygcePH3/48KG5fZqUJ0+e3L179/79+7dv367eAl21SGl/vn79+vnz59Yu2T3vi37x4kUzHMsECBAgQIAAAQIE5hCoB8ut0fGjR48ePnw4xxGFSYAAAQIECBAgQIAAAQIECBAgQIAAAQIECBAgQIAAAQIECBAgQIAAAQIECBAgQIAAgTkE/jVHoJOHmWe48/R26wHu1sfJDypAAgQItAQyaSQvea5XZiJ05jYfnEmSqdH5y0vpq2/TiL179y4b5wcaqt3zrunMpn769GkdmgUCBAgQIECAAAECJwkcm+1cOFhOb/akw9mYAAECBAgQIECAAAECBAgQIECAAAECBAgQIECAAAECBAgQIECAAAECBAgQIECAAAEClxXYxqTozELMi1gvK+XoBAhcuUAmMDdnRJ/0qudMkM57oX/99dc0ZXUgz549y5ulD86pvnJqySdAgAABAgQIEDgo8Pjx40x4zu/sfP/+vf61nYNbWkmAAAECBAgQIECAAAECBAgQIECAAAECBAgQIECAAAECBAgQIECAAAECBAgQIECAAIH9CWxjUvT+3KWIAIFtCbx9+zaveq7j/Pvvv2dGSv2xcCFToz9+/JgdP3z4UO3yyy+/ZEJL1heGYDMCBAgQIECAAIFrFsjP65gLfc0FQNoJECBAgAABAgQIECBAgAABAgQIECBAgAABAgQIECBAgAABAgQIECBAgAABAgQIXLnA/1x5+iWfAAECJQIvX76sN3v+/PmIGdH17u/fv7979279Ma+PrpctECBAgAABAgQIECBAgAABAgQIECBAgAABAgQIECBAgAABAgQIECBAgAABAgQIECBAgAABAgQIECBAgAABAgcFTIo+yGIlAQIE/lfgxYsX9Rv5bty48fr16//9btTSq1ev6v3y1ugvX77UHy0QIECAAAECBAgQIECAAAECBAgQIECAAAECBAgQIECAAAECBAgQIECAAAECBAgQIECAAAECBAgQIECAAAECXQGTorsm1hAgQOD/CLx586b+3HxldL3y1IWHDx82XxbdnCN9alC2J0CAAAECBAgQIECAAAECBAgQIECAAAECBAgQIECAAAECBAgQIECAAAECBAgQIECAAAECBAgQIECAAAEC1yDwr00kMrMHnz9/XkU172v9/v179e+3b9/q17duIiEiSYDA5gTev3/fjPOjR4+aH0cvP3ny5OvXr9XueVn06HDsSIAAAQIECBAgQIAAAQIECBAgQIAAAQIECBAgQIAAAQIECBAgQIAAAQIECBAgQIAAAQIECBAgQIAAAQIErkFgG5Oi79y58/r164P58ePHj0+fPuU9q/X0woObWUmAAIFxAr///nu94+3bt9Mc1R/PWcjk6uZLpzP1+vHjx+cEaF8CBAgQIECAAIHdC2T8W6WxWsjvhVW/FPb58+eMiDM03r2ABBIgQIAAAQIECBAgQIAAAQIECBAgQIAAAQIECBAgQIAAAQIECBAgQIAAAQIECBAgcM0C/7P1xN+8eTMzCb98+fLHH39sPS3iT4DACgWaP7iQt9ZPFcPW5OrMY5kqZOEQIECAAAECBAjsXiAD4fylS/nw4cOMiPMjYh8/fswc6efPn+8+7RJIgAABAgQIECBAgAABAgQIECBAgAABAgQIECBAgAABAgQIECBAgAABAgQIECBAgMDVCmx+UnSdc3kWvPlC13q9BQIECJwjkJfv1bvfunWrXj5/4caNG3UgP3/+rJctECBAgAABAgQIEBghkGnSmR1tXDyCzi4ECBAgQIAAAQIECBAgQIAAAQIECBAgQIAAAQIECBAgQIAAAQIECBAgQIAAAQIECGxCYD+TosOdF2Q1JxluIgNEkgCBDQlM28I0p1g3p15vCERUCRAgQIAAAQIE1iaQcfGjR4/WFivxIUCAAAECBAgQIECAAAECBAgQIECAAAECBAgQIECAAAECBAgQIECAAAECBAgQIECAwPkCu5oUHY5ff/31fBQhECBAgAABAgQIECBAgACBjQq8fPlyozEXbQIECBAgQIAAAQIECBAgQIAAAQIECBAgQIAAAQIECBAgQIAAAQIECBAgQIAAAQIECPQI7G1S9O3bt3tS6ysCBAicKtB8O/TPnz9P3b1n++/fv9ffartqCgsECBAgQIAAAQJnCty7d+/MEOxOgAABAgQIECBAgAABAgQIECBAgAABAgQIECBAgAABAgQIECBAgAABAgQIECBAgACBFQr8a4VxOidK9+/fP2d3+xLoEXjx4kX97YMHDx4+fFh/tLBjgVu3btVzoZvTmM9Pch1sgjIp+nzPnhBU3h4cXxEgQIDAMQGnj2My1m9CIN3Lb9++bSKqq4qkir+q7BAZAgQIECBAgAABAgQIECBAgAABAgQIECBAgAABAgQIECBAgAABAgQIECBAgAABAi2BvU2Kbr7TtZVUHwmcKfDmzZs6hExnNSm61tj3wt27d+v5JF+/fp0qsV++fGkGlaM0P1qeVkDlndZTaAQIELgSAaePK8novSbTpOhxOavij3OzFwECBAgQIECAAAECBAgQIECAAAECBAgQIECAAAECBAgQIECAAAECBAgQIECAAIFlBP5nmcM4CoGtC/z48WPrSRD/cQK//vprvWNmR09VEj59+lQHmwVz7Jsa0y5PlWXTxkpoBAgQILByAaePlWeQ6BGYQ0DFn0NVmAQIECBAgAABAgQIECBAgAABAgQIECBAgAABAgQIECBAgAABAgQIECBAgAABAgQmFNjbpOhbt25NqCMoArXA9+/f62ULVyXQmq78+++/T5L8ZjiPHj2aJEyBHBRQeQ+yWEmAAAEC/QJOH/0+vl2/wI0bN9YfybXFUMVfW46IDwECBAgQIECAAAECBAgQIECAAAECBAgQIECAAAECBAgQIECAAAECBAgQIECAAIGWwN4mRbeS5yOBqQR+/vw5VVDC2ZzA8+fP6zi/fPmyXh698PHjx69fv9a7TxJmHZqFloDK2wLxkQABAgRKBJw+SpRsQ2BnAir+zjJUcggQIECAAAECBAgQIECAAAECBAgQIECAAAECBAgQIECAAAECBAgQIECAAAECBPYnYFL0/vJUimYR8NKwWVg3EmgmLdev2stMiRcvXpwZ8WfPntUh5DXR9+7dqz9amFxA5Z2cVIAECBC4BgGnj2vIZWkk0BJQ8VsgPhIgQIAAAQIECBAgQIAAAQIECBAgQIAAAQIECBAgQIAAAQIECBAgQIAAAQIECBBYm4BJ0WvLEfFZqYCXhq00YxaJ1s2bN1+9elUf6s2bN2/fvq0/nrrw8OHDb9++1Xu9e/euXrYwh4DKO4eqMAkQILB7AaeP3WexBBLoCqj4XRNrCBAgQIAAAQIECBAgQIAAAQIECBAgQIAAAQIECBAgQIAAAQIECBAgQIAAAQIECKxKwKToVWWHyKxX4PPnz+uNnJjNL/D06dO80rk+Tl71/Pr16/pj4cKPHz8yI/rTp0/19n/88UdmXNcfLcwhoPLOoSpMAgQI7F7A6WP3WSyBBLoCKn7XxBoCBAgQIECAAAECBAgQIECAAAECBAgQIECAAAECBAgQIECAAAECBAgQIECAAAECqxIwKXpV2SEy6xVovtp3vbEUszkF3r9//+DBg/oIL1++vHfvXlbWa3oWMh06k6hv377dnBH922+/ZY50z16+mkRA5Z2EUSAECBC4NgGnj2vLceklEAEVXzEgQIAAAQIECBAgQIAAAQIECBAgQIAAAQIECBAgQIAAAQIECBAgQIAAAQIECBAgsHKBf608fqJHYCUCno9fSUZcNhofP35svur569evT548uXHjRv69e/fu/fv3s3zr1q28/DmzoL9//55ik20yEbo5F7pKwqtXr/L26csm50qOrvJeSUZLJgECBKYVcPqY1lNoBDYhoOJvIptEkgABAgQIECBAgAABAgQIECBAgAABAgQIECBAgAABAgQIECBAgAABAgQIECBA4JoFTIq+5tyX9hMEMrX1hK1tul+BzIvOO5/zmug6iT9//nz37l39cXAhE6czRzpvmR7c0gaTCKi8kzAKhAABAtcm4PRxbTkuvQQioOIrBgQIECBAgAABAgQIECBAgAABAgQIECBAgAABAgQIECBAgAABAgQIECBAgAABAgRWLvA/K4+f6BFYg0De+ruGaIjDSgRevCoHegUAACAASURBVHjx+fPnBw8ejIjPr7/+mhfQmRE9gm7cLirvODd7ESBA4MoFnD6uvABI/nUKqPjXme9STYAAAQIECBAgQIAAAQIECBAgQIAAAQIECBAgQIAAAQIECBAgQIAAAQIECBAgsC0Bk6K3lV9iexmBzIC9zIEdda0CmdWcV0aXT43O26EzHfr79+9v3769efPmWpO1w3ipvDvMVEkiQIDA/AJOH/MbOwKB1Qmo+KvLEhEiQIAAAQIECBAgQIAAAQIECBAgQIAAAQIECBAgQIAAAQIECBAgQIAAAQIECBAg0BH4V2eNFQQItAU+ffrUXuUzgX/8o5oaHYn379+nkGQexc+fPzPzOf9mFvTt27dv3bqVF0rnz6uhL1VeVN5LyTsuAQIENi3g9LHp7BN5AuMEVPxxbvYiQIAAAQIECBAgQIAAAQIECBAgQIAAAQIECBAgQIAAAQIECBAgQIAAAQIECBAgsKSASdFLajvWVgU8H7/VnFsq3o///lvqaI5zgoDKewKWTQkQIEDgvwJOH/+V8D+BKxJQ8a8osyWVAAECBAgQIECAAAECBAgQIECAAAECBAgQIECAAAECBAgQIECAAAECBAgQIEBgswL/s9mYiziBhQR+/Pjx9evXhQ7mMAQITCeg8k5nKSQCBAhckYDTxxVltqQS+K+Aiv9fCf8TIECAAAECBAgQIECAAAECBAgQIECAAAECBAgQIECAAAECBAgQIECAAAECBAgQWLWASdGrzh6RW4OAN4atIRfEgcAIAZV3BJpdCBAgQMDpQxkgcIUCKv4VZrokEyBAgAABAgQIECBAgAABAgQIECBAgAABAgQIECBAgAABAgQIECBAgAABAgQIbFHApOgt5po4Lyrg+fhFuR2MwHQCKu90lkIiQIDAFQk4fVxRZksqgf8KqPj/lfA/AQIECBAgQIAAAQIECBAgQIAAAQIECBAgQIAAAQIECBAgQIAAAQIECBAgQIAAgVULmBS96uwRuTUI/P7772uIhjgQIHCqgMp7qpjtCRAgQCACTh+KAYErFFDxrzDTJZkAAQIECBAgQIAAAQIECBAgQIAAAQIECBAgQIAAAQIECBAgQIAAAQIECBAgQGCLAiZFbzHXxHk5gY8fP/78+XO54zkSAQITCai8E0EKhgABAtcl4PRxXfkttQT+FlDxFQQCBAgQIECAAAECBAgQIECAAAECBAgQIECAAAECBAgQIECAAAECBAgQIECAAAECWxEwKXorOSWelxF49+7dZQ7sqAQInCeg8p7nZ28CBAhcqYDTx5VmvGRft4CKf935L/UECBAgQIAAAQIECBAgQIAAAQIECBAgQIAAAQIECBAgQIAAAQIECBAgQIAAAQJbEjApeku5Ja4LC/z48ePDhw8LH9ThCBA4X0DlPd9QCAQIELhCAaePK8x0SSag4isDBAgQIECAAAECBAgQIECAAAECBAgQIECAAAECBAgQIECAAAECBAgQIECAAAECBDYkYFL0hjJLVJcWePXq1dKHdDwCBKYQUHmnUBQGAQIErk7A6ePqslyCCfzjHyq+UkCAAAECBAgQIECAAAECBAgQIECAAAECBAgQIECAAAECBAgQIECAAAECBAgQIEBgQwImRW8os0R1UYG8MezNmzeLHtLBCBCYQkDlnUJRGAQIELg6AaePq8tyCSbwj3+o+EoBAQIECBAgQIAAAQIECBAgQIAAAQIECBAgQIAAAQIECBAgQIAAAQIECBAgQIAAgW0JmBS9rfwS2+UEXr58udzBHIkAgekEVN7pLIVEgACBKxJw+riizJZUAv8VUPH/K+F/AgQIECBAgAABAgQIECBAgAABAgQIECBAgAABAgQIECBAgAABAgQIECBAgAABAtsQMCl6G/kklgsL/Pnnn+/evVv4oA5HgMD5Airv+YZCIECAwBUKOH1cYaZLMgEVXxkgQIAAAQIECBAgQIAAAQIECBAgQIAAAQIECBAgQIAAAQIECBAgQIAAAQIECBAgsDkBk6I3l2UivITAkydPljiMYxAgMLWAyju1qPAIECBwFQJOH1eRzRJJ4P8KqPj/18MnAgQIECBAgAABAgQIECBAgAABAgQIECBAgAABAgQIECBAgAABAgQIECBAgAABAhsQMCl6A5kkigsLvHjx4uvXrwsf1OEIEDhfQOU931AIBAgQuEIBp48rzHRJJqDiKwMECBAgQIAAAQIECBAgQIAAAQIECBAgQIAAAQIECBAgQIAAAQIECBAgQIAAAQIEtihgUvQWc02cZxT4+PHjmzdvZjyAoAkQmEdA5Z3HVagECBDYuYDTx84zWPIIHBJQ8Q+pWEeAAAECBAgQIECAAAECBAgQIECAAAECBAgQIECAAAECBAgQIECAAAECBAgQIEBgAwImRW8gk0RxMYE8HP/LL78sdjgHIkBgKgGVdypJ4RAgQOCqBJw+riq7JZZAJaDiKwkECBAgQIAAAQIECBAgQIAAAQIECBAgQIAAAQIECBAgQIAAAQIECBAgQIAAAQIEtivwr+1GXcwJTCvg4fhpPYVGYDEBlXcxagciMLnAn3/++envv2/fvv38+TP/5hC3//579OjRkydPbt68OflBBUigEnD6UBIIXKGAin+FmS7JBAgQIECAAAECBAgQIECAAAECBAgQIECAAAECBAgQIECAAAECBAgQIECAAAECexIwKXqluZk5Ql+/fv38+XNmB+Uv04S+f/+efxPdGzdu5N9bt25VU4bu3r2bhfv375s1dE5evn379tmzZ+eEYN8rEcg8iqpu1rWyWTdTMVNDq7qZWvngwQMVc+6CofLWwgpnTWFh/QLp57x79+7Dhw/p5HRj+3ff51vmSufU/Ntvvz19+rS7zTJr9MeWcb7IUZw+LsK+oYOq/hvKrPKoqvgHrX78+JErDxnj5PybhXqYU22c0U09xskAp7r+cOfOnYNBWblOAQ3aOvNFrOYTMDSez1bIBAgQIECAAAECBAgQIECAAAECBAgQIECAAAECBAgQIECAAAECBAgQWIPABSZFV0/c5nHb6qHbLGRKYSzqGb/VE7fV47b59969e2uQWiYO79+/zxSg33//vdI4eNDqq/wbuuYGeTo5MzDzTsWrEmsKjFtOgfz1118zL2vc7va6BoGqYqZutipdK+2plfnLyjRu9VeZRVBVzMePH9crLUwioPKG8ToLZ+Z1pK5Vv0dQ9SKqj1muFtKqv379elwxS7lKZT/2oyT1pKDqtw9Su/c6KSgOlXA1FWrC33f48uXLy5cvg1yYQZkXnUY109gKt59ks/31x9SaZsFw+mhqWG4J7K/6txJ4tR9V/G7WZ9JgRsEnjXHqUXO6B7nykI5Q/ibsJHQjeeaawdNf+iQvXrw46SjpyVR9xfRPqs5Sdk/PMCa5fvXo0aOHDx+eFOB8G++pQdtxVg4mzdCmsI5c59C4EMdmBAgQIECAAAECBAgQIECAAAECBAgQIECAAAECBAgQIECAAAECBAgQ2JnAP//6669lkpQnbvPkaP6a0wULD53nSvPEbcmUwjzrnAlL/cHmWdVs1r/Nwt/msdq8LzF/kxw3z+Pmocn8rfnp5ElSemYgKQYxz2PQI8IJ78ITtEZE0i5nCuTp5L/r5btqqvOZoWX3NGUpOet5Sv78FF0qBJV3r4VzcEpAYWUc0UTn0G/evEkvpf+3D7plvpoAkyOW9FK6u69kTfohmQdeJb+aW34wYvn5lXN+sybIOefW86kOHuLYylevXp06Z+lYUD3rt9gfU2t6MrT7ldNH18SaSmCL1X8w73JiGmxyf/vtt6dPnw4GtekNVPxW9uXKTMY4g2WjtVfPx4uMcZKtB38ZJ33Fen1PnOuvyjsYOWI2Dl1Jd/T58+fp81zqgsy2GrQdZ6VOWl3RZl2Is+s2swoLnAABAgQIECBAgAABAgQIECBAgAABAgQIECBAgAABAgQIECBAgAABAisUmH1SdPU4Zv+rjwtdMu8ok476Hy3N85TbmhSdN5kkRadOwSoUu+yTuIWRvMhm5z8IXr0jdKrI5/1ap871ynOfI35f4JwInz/fL+wlT5D3R7J+GVe1kH8zQ+9Uvf5D5Ns0XGltZhJO4cnz9Od7DqZilxvsoPKemS97LZxp0/7973+fiVPvftKk6JyI8xh95gPXu49eyHFz5t3Qu6NToTInanQnrfw3a0Kad3enw3PQNifBBJXGPD29qheXn8Lp5sh//vOf+Wy32B9Taw4Wp2Mrd3D60Pebqe+3xep/rJy31i85KTrD8KrdrlvyemH0vNCE2er5n9p/3kHFb+XpmR/zq175CZiZLj4kx3Oin3xcdjDJKVTnjyurkAsnRSddoTsYmZ6Vy//owOYatL1mpU5aT72Y8Ku9Do1PJUp5q8azad7TNqY1zsCqGqmNPgWfGgfbEyBAgAABAgQIECBAgAABAgQIECBAgAABAgQIECBAgAABAgQIECBAYGGBGSdFz/c4Zs9kpw1Nis4j2nloeHDWZd7KmMlC+ctEymqmUPVoeJ51y3PngxOZ8jBcHvPd/eu/+qtNHpSMVdyCFvCZngLvj0P/t3laMfWlf5vWt+Mey24FctLHAJ75PGUms82Bn9qR2nRSWno2ThuSFqbnzWmpiTliKmbqY+pXs2ImdfnLvt25fN0jZsc8Je+t0V2Z5ppdVt5mAk9a3nfhvMjMgTQdz549S7U9KSMGN04bkjPvmQ3m4FHO2SBlKc/NJ5KTTChKS5j+TFJ9LMk53MFJzjn3Za9uM3jv3r2DvaMR58oSpe32x9Sanvzd5elD36/O8an6ftut/jVF/8KSk6KnbZGOpeuvv/469lXW77Li96T3pK8yHTon6/7zfoYnGeNkKl3+rcY4ObPnJF6No9Nfytk5w5z+jtMy1x8Ssf60lOMMToo+s7s4U++lm8CNNmh7zcppm8R0mFOFu5neWnNmWW2FVn9c59Bm30PjGn9wIQ5p2zOyO7hlNUxb5rcqDkbASgIECBAgQIAAAQIECBAgQIAAAQIECBAgQIAAAQIECBAgQIAAAQIECMwokAeLJ//LTL88RDsY6TyelSdEs/Eff/yRt//lWdvEJP/m7/Pnz1mfZ++OhZN9Mx+4G/PsW3Lc7o5Lrkkkk/D+eFYPE2fLwYjFajC0PNZcEtTgsTa6Qd7b2a998W+Tg6faLp+o84vQsep8pn8mxpyqd2z7PBN/LDLJo7Q55Qhp1lLvjoVWr0/ky8M8Fu0dr1++nNdZU7gwovKOy6/dF850AwrNSzZL/6HfOfUu2xwMqu6c5PSazfKXoPJvYphGIHtlg4M7NldmmzQC/XG41LfzVauU0m6iwtgVC2MF290+3b+mZGu5u/05axKHwR5UIp90HYtt8+jL98fUmqZ/a3m+ct4qk6M/jjh9LJ+okpLfkm99XG3fb+vVv+V87ONgE5cCnFb32O4nrZ+2RTpWs/qjtHwdORbPY+tHVPz+JJd8mw5Jf03MmS50OYuVhJZtktc5Mw6GOWtHqNu1OGY+uP5g76WmOFiocvRkZepO0KKRjdOkZFh37Fhz5/umG7S9ZuW0TaKhTV0lq4VU257qdj3XbVLM+pviSmnCK2atjPCRAAECBAgQIECAAAECBAgQIECAAAECBAgQIECAAAECBAgQIECAAAECFxT4x7THHnziNo9kVQ/dVg+Plhw9W+aJt4PPSnafLs3zoMeejavXJ6iS4860TZ7PO5iWZvRGPJsepcEZmDn0TIlaebAHH2Wuwdew0C3Jg6TLJyqVazBW/RuUPK85IjumesTz4IPsifOI+lg7pNINpjoNwqxzBurIbHFh+XJ+agkcUXlHZMQ1FM6cxU7F79m+f+bAwWm6qYnZq7AyllTtRK9/ms2IkvD/tXeHR04j/fqwzz71D2AhhGUjgAmBIQKYEBYiAEKAiQAIASYCIASGCBZCADLgvc/jelU6ki21bMmWpYsPlEZutbovdUstV//cBx7SOwJJmTcOSZkrsrnt5/9sRybV2doU6xeicUPLUfVPs52xSnLrqEj3YKY8ZKvjFJuPejVSlz3u/6lddxWCkFP3Fq8kQc7V4D3kz4X1mkU+Po5fqaWO/RbQ/UtuEUmTUUrvbWGPG93Ws497R9pV7K2nrnYev4/sKueu/ccZN1Yg6cK5t+8qTPYf/qbT/chLfQ+/jVTVqW/kGd1Rr0EfdYzW2nqp79aHeO8AqeMs9XrtsX3uN7SlXspxb4kLG6Tt0c7rh2ztboffzc7ue5vcXcu7T9DqhrYJECBAgAABAgQIECBAgAABAgQIECBAgAABAgQIECBAgAABAgQIECCwAIHRgqIzH6t31vV+4SWVcqZ7tqepZU89QibF6J0Cm2JUeR55oz2ttlHa7smOvaXtnQg+1qz33pLMKkEvS+MqHP/PPebHH79Sh89ob/ffUagPn9+ZqrUn9B94v6p3gZKLdWDfr59uSdsldKO0or0z2aPzDrpA62mcR4scyFiifbnT0gZdl03i3mFPTjRdDMygAqch9ZZ2V5xP40S5Ur0dc3NDa0dEl2i0r059z9ZIpEYJS/5cxnhMr+m41r2ttN6uTrK9x+Pj+JVa5NhvGd2/o/HXP+q986fxj/V6OO4daVevrNeuvX38PrKrnLv279Hx29Us3JOncHe83FiXPvl0nCgfpSSFZS5P1nHGXfi79u8anDS6T864S6yRcteJ0kfKK1iYcgE3tKVeynFviZuh9dZWsapXm/W8Gm+91o2dW4PDd91/sn/Xva6RrT8JECBAgAABAgQIECBAgAABAgQIECBAgAABAgQIECBAgAABAgQIECBwLgL/6ZgyVf7Rp0+fEu54c3PTcUjmKP/8+fPp06cdabo/evLkybdv3zKRq57s+/fvFxcXKUB95wy3U/cHDx68e/euo2yZzvj27duOBL0fvX79euucyOrAZ8+evXjxovrTBgECuavkHvL169c6RaYd595yyP2qnltvx0zi3BwuLy/rR9kmsKrGeffu3Uzszr+E5uZfBhUjxkhUbSkP2aurq+rPbCSOJdPr00nrOwu3P3z40BuL8vLly5MPUW5vb3sHaYnzSbIMtHrrfu/evXAl0iOXaVfi3NCS7NGjR1WCXM3ERB0+Asmducpzv40ljcf0mv3agKNWK7Ck7r/ai6jihQJ5Uucp/OvXr63pM9zK4GesN53kk6dz8tx6rpQhJdlvoLU1w83O/x0y/v+DxgxIRh80ZkRU/3Yrp9j1bphhXj1lR5mvr687Ph360WJuaEu9lAZpQ5t0b/pVvRr3auTO8/nz595k9QR5Lc19o77HNgECBAgQIECAAAECBAgQIECAAAECBAgQIECAAAECBAgQIECAAAECBM5b4PDo7d4VmRKKU1/M+fAzJhQneTbcNwsQZXZvY3/7z0yZPbwMg3JIgbvn6ebTEYm646IDYoWQ7svXbjPtPR1r9XRnPu6nafD5lwaW9pN/6QW5uIVrVbUrVe1JDsknDSk5J/8Ry5zcUs5k3hFNVxVj60Y6S4qX+L1UNlkdXrz2zWTXImAHOqS0W2tU3xmWw2t0YDnP+vA65q7tmXTeEmeNM0rpEZs7W1tj1yXO/q1XOV27fshYT97eguVEJ+zXvUOCFC+3+pIG2U5T+LgZdIokrl+mxvaB9+eVjMf0mnZb7d3TaGlb/9x6Y+nNefQEub75Z+w3FHYl3b/BUnKXPvC+Wp0xzTJ9JPGNW7vPITvznM0IeRM5WZ1ulI2SUs2k4w+qb/d1z7c3g3IrT9z9vVBKVZ7V3inzwpUmPagdtr8baYwYu0s+6K1273o1DlzDDW2plzK3Sq82jfZc+Gf7nWus51ejAGfxvc2gu1z1sJtIrAHoTwIECBAgQIAAAQIECBAgQIAAAQIECBAgQIAAAQIECBAgQIAAAQIECBxH4H8OOU3m8/XOAe2eQnrI2duTfTO5MEWq5nvt2ki8zSHnHXps74zVlDOz7oZm250+U3t3VX+zP1FS3Tms+dNuus2n858f39sGtlZzulny7RaVRtgd/NYoYbr86D2lPZd09FPUK557VKNS7T8z2bd+iO1BAm3P9p75d95NlTXO9qXvje+tLnf7Kjd6X3gzYGifYo89JfPmc7o9cj78kF6x3HAOdGgPxqqrsNkYFBGdKrdbfj3DjKn2ZlnneKy3DVS8K+81lUPHRpto79Y40YHGfrtg19n9o9F7i06DHz1EKo+VkvN29LU8m9Ldcvs68Am1qz1U+zvKUH00/45fVWez0f39TFQb6cf9s/uhk7JNfU2r6mR41g6hrC5rfaMRFN0Y16UxV3m2N1Kdela926O8aa7thrbgS9ndX+rNqX0jWturTfsFYZTe1O7Umz0N3vq1qLZP+71NVYxBG6d6J93lbD8BAgQIECBAgAABAgQIECBAgAABAgQIECBAgAABAgQIECBAgAABAgQOEfjPoBlU9cQ/f/68uLj4+vVrfWdjO1P3Pnz40Ng51p/JubEY0aNHjxpzWMc61975fPv2LUq/fv3qyCFlfvDgQUeCPT568eJFe9ZgPZ+rq6vb29v6HtsLE0gbKJnKWa91ZoS/fv26vmfS7SdPnqTxl8RFZwJ9UqbLj9tTkuHnz5/rdYzYuKeoZ57ty8vLxl2rkSB/fv/+Pcna++1ZlYDGufVy56ZRHjxQzyHP4owQqj2Jb/n06dOdO3eqPYds5KaR0U53DrnV5IzdaUb/NK0oz/qObDOVP7fWAx1ylu6gowyBukdBjRJ2RHVmYHPv3r1G+sI/Vzse02sKW8gykhn7bb2Oq+3+WzWOsDOPlTwaul9FtxYjLwUZJyfgM5fs7du3uX0d+ITaepZl78yYpOP7mQyiojqpQPJvLLNcP13KloaR75HqOyfaDkXe7EreNBsFqI+dUto05kaC+p95cav/2bs9NH07wxXe0JZ6KXNxDdLaLXzrnnRD39vUZfb+LjevfvV8bBMgQIAAAQIECBAgQIAAAQIECBAgQIAAAQIECBAgQIAAAQIECBAgQOCsBfYMis5czMTAdM/pzJzmzGaeVCcBnI0Iw3rU06SnLsl8EzfeHQuU4J/M8izJbWia3six+nzfoZlLfxYCJSG4VUUyZTyxNNWfx9lIeFtvQ00fz6TPKbpJI44x97TMtc1dZdLYxeTfGyWSYhz/WhznijtLoYDGuQsqwQPdSyC2D9w8i6v9iYjujm+pUpZvNIYiWw989uzZ1v0T7cxts/cpn9vvKPFmvbfx/DpM+dz93O23euYW3XuiXZgrH4/pNbsaxiL3G/s1LuvKu39D45h/dkTGtouxucPnYmWcvPePX7SzXdWe6OUB2hERnSuSx8ERTJ4+fdrx+yYpYUYFKe0RSpK21BhR9540r2DVd1x5O+4deAxdKXpo+kaBV3tDW96lrK6sQVpF0bHR6Mi+t9n7TtL97XTHJfARAQIECBAgQIAAAQIECBAgQIAAAQIECBAgQIAAAQIECBAgQIAAAQIEZiiwT1B0yeo0mbWWOc1HqHDOkgCnI5xoj1P0rhGd2MjpQh8T6dQxHTnVyXzfTFneo14OOSOBly9fFpY2zbUw5bjJEr3TEeKY6fsT3UmSbWNKaHrE9fV1xPLbCn/88Ud6x0Tz9UuiRFKS8hjCca+I3E4uoHF2X4LGtPjuxPk0nbrq7LnbjB4RnVMkVKPjPrYpYe4wk/7gQt0h967eH18Y8TdZEoXVe1ESoV1+R00XyOqOCXjYVGqzdmgGn3uHcBuP9V6gevvJ9gp7TUPgrP809qtfPt2/rnHM7cLY5k04dO7wx4nXPabAkc+V52xHRHSeAsd88c9XHB1f0WRE1DtKGUtv0OMv7TCvYNWp8zNVvQOPaqxSHdW9MTR9I7c139AWdinrV3ZQ1XLg2gZpXo3rrWWzfffu3fZOewgQIECAAAECBAgQIECAAAECBAgQIECAAAECBAgQIECAAAECBAgQILA2gcFB0YlpScRgFV+01SuTXKdeI7p+3gQ4HTi7tJ7bWNuZ2J35vt259S491H1476eZjtwt8+7dO4GXvYxnnSAzubcuudmuVG9zbR8y1p5dy5mm5NNN3+/+yYBULb0j3WeKDlK41NUulrHY5TNbAY2z+9IM+gWHxCGnL28yTI9OfEt35nt/WhLPUJVk77MUHpjCdI/Tks+4v8nS22jziBl0T8vvZSQ26ffv31kJLSPPhEMU1r2dzHgsJnpNu2EseI+xX3Vxdf+KYp4beXYIhx7l0uSNqWOEk/HPMb+c2dQoY578psmu2iV++zhh8IXB+ZtyPnv2rCpwhlL5zZfqz10bg/JPJt1fzuw6y2b/ym9og6hnfikbF9ogrQHS+LP3LWOF39vsfSfZ+8DGRfEnAQIECBAgQIAAAQIECBAgQIAAAQIECBAgQIAAAQIECBAgQIAAAQIE5iAwLCg6cSmZsdcdPJlZVlPH+rbhsqJge+cJ9yR65+bmprsAmdvXu/RQdw4ln/YGxJbEcZWcSJrZChQuGJh+PUUAcAnL1hVW89sKh0TBdZ83cZK9EYPJIWlSjERrdOe2x6e9HTN55oocP4Bhj7o4ZFwBjbPXc9Bk7npQRAYn0z12S+IZegcGvXUvSZBfiuk9UcktqORcVZrAdqwJuUmWeK09luk+8JIZj23w9Zqqra5kw9gvF1r3P21r7x4/Z4D977//jvvzHKet7wnPnqbe/asrx/9yJhp5fHefN2OV4zSAwidgXoSrwPKEc5e/haUxF179vPMOiuytZ+uGFo1lXMr6Zd1sF9Zrk3htrzZejdsNJntygx3UbKpMyu9X1SE2CBAgQIAAAQIECBAgQIAAAQIECBAgQIAAAQIECBAgQIAAAQIECBAgMFuBYUHRWeWvOyI69Zw06GiXY2aXvnnzZtenR96fKeC9oQiZaHucScBZNqpjjabIZJmmPYKUjkzqdIcIlMSqbfLvnk9/SBm6j906oXPSHl1Nee8uecQ9eAAAIABJREFUWD5NXHR95nFv+sIEuWX1BhAmq+vr68IMJVuMgMbZeynLo2TznK0GLQkDLlnxr/fsuxIUZn6E354o+a2T3lHKrmp27C9ZCLqkbB2nGPqR8VglptdUFCvZMPbT/U/e1DvGMxnkJ85t7+jQk1dtVgXIuKL7mT71+KdD4/Lysvt9J286aQkdOYzy0dY3zXbO9dVou0kbx9YPbHzU+HNQtvVj3dA2Ggu4lPXLWm0bpFUU7Y2OR0kj8dq+t+m+uzZwqj+P/C5WndcGAQIECBAgQIAAAQIECBAgQIAAAQIECBAgQIAAAQIECBAgQIAAAQIEphAYEBSd1Wl6Z6RlilVhXNDolUn079b1Zkc/UW+GJXFBe8+I7T17O0HvvLfyibztzO05C4HC9pag6KwGf/watRdtzvT9SSMlem9ldYQkzkz0+p5RtksuSuI5/WbBKNpnlInGOdbFyt2s+lmB/DhIxjBj5bwrn5JByKDru+tEHfuzsGH7jtpIn3KWR180ju3488mTJx2fbj5K2cqXXuzNrTeB8VgvUSPBOntNA2Exf5YMM1LZpY79dP+Tt+StLTAxjV++fMlr+8mLt5gC9Db1rRfiaNXv/Z4h5T/J62dDIO96Wbm62tn7/UmVMhv5+iuvrvU9W7cTwVgyUtp6bO9VzlHHvNC9Pr3XfWs1R9k580t5SB3XOUgb9Oq0qu9t0uW7f/6y3diyTPSpvq5vF8YeAgQIECBAgAABAgQIECBAgAABAgQIECBAgAABAgQIECBAgAABAgQIHC5QGhTduwbRpignnP6YApz27BuBhF1l7eXeC3OcZaI3xeidRJsCH2Htyl4TCaYTyNzHwoWVstL7dMXYlXO1lGuVYOpZ3e0zVqfeulGfJb81wR47c1FKprGe5IrsUR2HjCWgcY4lWR8SJOpvrGw78im5zQ6a2d9xrl0fldw8Ly4udh1+4P5Mte/NoaSEvZmUJDAeK1FqpFlnr2kgLObPNY/9dP+TN+O86rZ/oSNBoYlXFJE14tVJeHn3uDHBq1P8DEp5FfIrV93Lmaad9EbYlp9ua8qSF676QDERzkPRcs/pjotOHff+oSs3tOqynvulrCqy38Y6B2ndt7i25Hq+t8ltqn7jalM09qT7vHnzprHTnwQIECBAgAABAgQIECBAgAABAgQIECBAgAABAgQIECBAgAABAgQIEDhrgdKg6N7A2ihklt7Q+aPj2l1eXpZMlBz3pPXcsnhLSbRP95TZeoajbJfEXpYUe5TCyORUAoWtrlpY9ZjlbMT9HmH6fjtOo7u+QyfjdudWfVpyX51iXm9VABszFNA4Sy5K77P+x48f1d0sscp7L81XUpgqTUlQ9EQ3k00ZEm9T0n5KQperSg3aKMk5Jdw7Lqi8MMZjbSu9pm2y+D3rHPvp/idv2LnJV4/gqjD5ouAIN//qdGvY+PTpU29EXOFNYFKu3u8Z8rKTukxaht7M65K9Bd6aW0KXswp6OwI8Q6Psf/v27dajene6ofUSNRLM9lI2ytn40yCtAVL9WfJqUyXOxkSvWvP83iZvuPVQ+bpDezu/zJVfqWjvt4cAAQIECBAgQIAAAQIECBAgQIAAAQIECBAgQIAAAQIECBAgQIAAAQLnK1AUFJ21nkrmlk29yE+J8nTrH5acvXAGbcmMupLTlafpPWNmyGXGbXmGUp6dQFYSKylzevrxlw1vxP3OYfp+w6rkBtg4pOTPkgDC5HP8K1JSeGlmIqBxbr0Q9bvK0W4pJUHRidbeWuBRdtbjQDoyLLzzdOSw66P79+/v+qi+v/FDGPWPxto2HttDcp29Zg+oMzpknWM/3f+0TTTBn+0Xz48fP+b7hNMWbHln723qGZbMIQSuZNX6Z8+enfACZVhSBV4e8uNcqWki/3///v3vv/8mEDpDvmwn3vuQ1dF7r/LGrd3ppvbsPeNJvl+a86U88IoYpBUCru3VOM/W3herPAtyUzrkRlSILxkBAgQIECBAgAABAgQIECBAgAABAgQIECBAgAABAgQIECBAgAABAgSOLNAfFP3t27f2Wk/tUh4yf7Sd2957epdY2Tvn3gMDVRKPlBlpx5+O1l6zqF2d3rl07UPsOS+Bwp8tKF9tZpTqNxbOSrTeHKbvN6o20Y2lMIAws+ob5fEngUpA46wodm0UhgXuOrx8/927d3sTV1E3vSn3SJD4k5Kj7ty5U5JsjzSFP0xTj+vY4yy9hxiP9RL1JlhPr+mlOPcEaxv76f6nbbGJzmpEt2aUknHs5eXlaQu2vLPnBerr16/d9Srs/t2ZjPJpb0kSx5iVlkc51x6Z1CVLvjbpPUVeZvOFz+HDLTe0XupGgtleykY5D/zTIK0DcIWvxlkvOj/BkNtsu+758vnNmze5k8zwG7aOi+gjAgQIECBAgAABAgQIECBAgAABAgQIECBAgAABAgQIECBAgAABAgQIFAr0B0U3Zjbvyrd3quuuAxezvyR0PJUdZaLtULSSmehTBykNLbP0owsUdtK0hGMuG974KYHCQh6Ik+mhg3IYmr4w88LJqfXp3YU5S3a+AkMb29D0hTKLaZzHuaVsVNsz0bdqT3SDzVKEW0/X2FlYyMZRhX+Wx/8UlrbwvI1kxmMNkKF/rqfXDJU5x/SFV3MxYz/d/4StNHFZDf/8+k+CXY//c2AnRDjaqUsWED7J1w5bBUpKkhpNNEDaWqRdO0u+Ntl17Oj7Gx1qV/4lvLuO3Xt/CdRpv18qKeHe1T/hgYWP9VFKWPjWMGnPHfqqOzR9IdTMX43zCpZfysiFyK+Q5McuEwj98ePHrA6dcOijhdAXSkpGgAABAgQIECBAgAABAgQIECBAgAABAgQIECBAgAABAgQIECBAgACBEQV6gqJvb29LFh7MzLOVT3fO/LNGbOeui3R1dbXro0n3ZwHe7vxLLnR3Dj6duUA6aeHSxEdbNjzTNOsRv5l3m4CKIzD2dodGGYambxze8WfJtF0rRXcALu+joY1taPpysWU0zpMEinQjZy2v7gT7fVr4EC9Zznq/AmyOKmk2SVlY2j1KYjy2B1rjkPX0mkbFF/nnqsZ+uv+p2nDk09IaAZAZn+SbhPIfyzhV4c/xvAl++/XrV3fJ81ZVGMXXnc8on6YkJdGVhV+njFKkrZlMN6jeerrunW5o3T7dn87qUnYXdeinaxukDb2UQ9OX+5e845z8e5s8i/N9WgKh86MA83kElCNLSYAAAQIECBAgQIAAAQIECBAgQIAAAQIECBAgQIAAAQIECBAgQIAAgUECPUHRJWsQ5XwznJk3SOHwxOVTeDNN7fDT7ZFDSTTspCs37lFmh4wuULiyUOGyVIcXr3GiwuIdft5BJ8r81+lWmiqZXNsb9nA4iBzmI6Bxjnstpuu87XIWxhtP1KPrPzDRLlu1p+SeUyXeY6Mk6inZFpZ2jwIYj+2B1jhkPb2mUfGl/ln4WGkMyabTaJyosHgl5dH9S5RGT5NfOLq4uGjc1Z8/f+69cnTqKsNGJ6r21zemiwysn6V8u6Q8r169Ks9wipSz+lLLDe2QSzyrS3lIRdrHrm2QNmiQ4HubdoOxhwABAgQIECBAgAABAgQIECBAgAABAgQIECBAgAABAgQIECBAgAABAgsW6AqKzhTnwqX8Sia5LhgxVSucwlsSmTwRVGar9+ZceLl785FgtgJZNKakbN+/f8/abiUpD0zTWJJ60JzXQ06d3yYonyr95s2bQ87VfWxJgOJE68p2F8ynpxLQOEeUn+fgZKIenfv2iHR7Z1UYGT5daY3H9r52mwNX1WsOtDqXw9cz9tP9j98m876Qd8zGLT0j59evXx+/MCs544cPHxrgWys+t5t5SXnyqzFZBHtrdY6z8+rq6jgnKjmLG1qJ0q40s7qUuwq5x/6SfrRHtgceMtGrzaZUXo0PvDoOJ0CAAAECBAgQIECAAAECBAgQIECAAAECBAgQIECAAAECBAgQIECAwIIFuoKiS9Yg2tAcc7mSGV6MLIRVuPDjCWcxlsRjC4qeYesavUiFgceF87APKV7m9Nc7TnrHvXv3Dslw0LE5e0mniMPJ7291pUF1lPhMBTTOsS7cCZ+5Y1WhPJ+SEKnkVriSc/l590tZWNqhmRuPDRVrp19Vr2lXf6l71jD20/2P33ozXElEdGOY+vHjx8I4/OMXeBlnLHxHK/lBtGOCFJan/Auo0QufX6q6c+fO6Nnul6Eb2n5um6NmdSkPqUj72HUO0rwat1uCPQQIECBAgAABAgQIECBAgAABAgQIECBAgAABAgQIECBAgAABAgQIECAQga6g6Hfv3pUYlQQWluRzvmlubm4KC184G7gwt0HJSsJNJwpSGlROiacWeP78eckp0qp//vxZknLvNI05/YURO3ufrn1gVrfrWC86oYNZ6e7FixftA0fcM5MAxRFrJKtRBDTOURjnOT5pxI+NUtP5ZHLae5rx2OEtQa853HCGOaxh7Kf7H7nhZS3oxlqsuf9/+fLl5L8ldGSHI5/u27dvX79+LTlp4kJLkh0tTZZ7LTlXvo5IHUtSjp5mVo8/N7RDru+sLuUhFWkfO8+qHeHVxqtxuzHYQ4AAAQIECBAgQIAAAQIECBAgQIAAAQIECBAgQIAAAQIECBAgQIAAAQI7g6KzHEehzjqXK6njvH//vv5nx/ZpZyf3nj3TGaeOg+3A8dFxBBIeXzibtvBnEfYrdmNOf+Ionjx5sl9WhxyVG13iNxKPnd6xieXL/7mnJWA7k/KtdHeIrWMPFNA4DwTM4Sf8IZLDC3+mOdy9e/eEJTceOxxfrznccIY5rGHsp/sfs+FlhPzy5cv6GTOQzoi6MPC1fqDtQQKFsbJ5nZnPosdVBTevWtWfuzYmfQPdddLsn9Xjzw2t40r1fjSrS9lb2kEJFly1Xgevxr1EEhAgQIAAAQIECBAgQIAAAQIECBAgQIAAAQIECBAgQIAAAQIECBAgQGBtAjuDostno655Zl6aSxYtKV8a5bQzxXuDolOdTGdfWx9YYX0bYQy7BMpvArty6Nh/fX1d//T4y0RXZ0+vfPv2bYK084sAv3//zv+fPn3KAtEzjCWoymxjJQIa54EXWi9uA5aPWNrHluz58eNHSbIp0hiPjaKq14zCOMNMlj320/2P2eSyFnTjHSE/t5RXyMTeH7MY6zxXYaxsyVv/8QELS1UY+D16+Qt/NWz087YzdENrmwzaM59LOajYJYlXPkjzalzSSKQhQIAAAQIECBAgQIAAAQIECBAgQIAAAQIECBAgQIAAAQIECBAgQIDAegR2BkV//vy5UGHBkw5LBMqhChdHKjnpfmlKCpDVcffL3FFnJJA1mQsbQ+ZkT1Svxpz+EwZFT1RB2RIgcFqBwtib0xZyxLOX3NVHPN0MszIeO/yirK3XHC52Rjkse+yn+x+nKeaXgxL53NDOVwF5X1h5qN5x/PMTTl+/fi051927d0uSHTlN4SMmX0dM9wbaUeXC4nXkMNZHjS7Wke3Jx34lBTj+90vzuZQd126Pj5Zarz0oHEKAAAECBAgQIECAAAECBAgQIECAAAECBAgQIECAAAECBAgQIECAAAECBCKwPSg6C6WW68xz0m15+Q9MWT5p9eSzGEsKMPUakgdqO3wsgcIg5FevXo11xno+Hz58qLe0hw8fWlyu7tPeThRKe6c9BOYgMNvGWRKnMQfAscpQOBg74UrO9ZqWDEjq6Uu2jcdKlLrTrK3XdGss79MFj/10/yM018Sp5tbdiG/MnnL8IxRy2acop57iIXu4beFAJSfKwuOHn25oDvN5Gz2jC13S0upv/UMvyn7p53Mp9yv/rqMM0nbJzGr/bF+NZ6WkMAQIECBAgAABAgQIECBAgAABAgQIECBAgAABAgQIECBAgAABAgQIEBhFYHtQdPlEzBRi5QtDlc/ZLZ8HPMqlbWdSUoDGTPd2JvYsQ6AwMObm5maKaZ2NWOvCwixDXi0IEDiOQMkj7zglOc5ZslZnyYmmDk0pzL+wtCU1qtIYj1UUe2+srdfsDXWmBxYOt85x7Kf7T90m84tpFxcX7Tt8GtXKvwqYWr6ef/lXNPMMniwvVXlN6z6HbE8xLNm7PG5oe9PlwFldykMq0j7WIK1tYg8BAgQIECBAgAABAgQIECBAgAABAgQIECBAgAABAgQIECBAgAABAgQIrFng0KDoksVhFuz77du39uzwXfU9uVXJROSZrCG5y9D+sQSygFLWZy7J7d27dyXJytOk13z9+rVKn2b55MmT6k8bBAgQILCHQMLVSo6a+ilf+NMqo4+IjMdKrr40KxdY6thP95+6Yb99+/bRo0dbz5LfOZri55O2nsvO+gtUt8Y8gyfLS3X8oOjysnXLH/6pG9qBhvO5lAdWxOEECBAgQIAAAQIECBAgQIAAAQIECBAgQIAAAQIECBAgQIAAAQIECBAgQIBAt8D2oOjyGbclcbbdJTjrTwuDfzZ1PLmVGaJn3dhGL3zhgoGjB0VfX1/X61JYjPohtgkQINArcPJn7q4SThSWXPg7F+W/5LKr/N37C2t3dXXVnc/QT43HhoptTb+2XrMVYdk7Cwdd5zX20/0nbbQvXrx49uzZrlPkmVLYqHblYH+hQILPy5v6PG/m5b+HknaV2OBCmVGSzUes/Cqn4icv9gy/Xzq5ySgNcmsms61a4eB/a6XsJECAAAECBAgQIECAAAECBAgQIECAAAECBAgQIECAAAECBAgQIECAAAECewv8v/aRg2agls9tbZ9oAXsGTVqd4ZzR9iWYOlyqfUZ7TiWQ9Zkzs7b3iqeRf/r06fLycqxyvn//vp7Vy5cv63+e9XZunuHKv6hmcnD9/+zcVK0X/KwFFH62AhrnbC/NWAV78OBByS09p0tjyIKxY523kU/hLS6lbRx44J/VPbYkH+OxEiVpFimwyLGf7j9dW02Dubm56c4/CT58+JCU3cl8eqDAly9fynOY52NuUEhn+vV0Y5W25HzE3NDaV2fQnvlcykHFlvjIAl6NjwzudAQIECBAgAABAgQIECBAgAABAgQIECBAgAABAgQIECBAgAABAgQIEJhCYEtQdPky0SnQyoOiB1kl+HP+8Z+DJitP0SLleUyBrO3WWLd569mzYOBYQdGJmqiHzGVp0zt37mw96fx3ZsW2xCd8/vw594HMXx80hX3+tVPCsxbQOM/68u1d+Cy/XLK+a25ZEwUaJcCgpPCPHz8uSTYojfHYIC6J1yywvLGf7j9Fe85AIqP0Qts0qrMe0k8BOHqeg140FvBGP6i+h2vPR6yw022q7Pul9qWfz6Vsl82eUwl4NT6VvPMSIECAAAECBAgQIECAAAECBAgQIECAAAECBAgQIECAAAECBAgQIEBgUoEtQdGDZqCufCWWQVaTXsixMl/5BR2L8VzyKQyMyRJwmUg6SvTyq1ev6jjPnz+v/3kW21k3OyCJhV5e9z8Lf4XsENA4O3DW8FFu6SVB0fk1h4mW9MyNscR5ih+IWd4N2XispC1Js4fA8sZ+uv8ezaD7kPzCxaNHj8ph84NH+VWODEK6s/XpIQLll+OQs8zn2EGxwYcXez7P3OVd6CPbHvl0h7c9OUwn4NV4Ols5EyBAgAABAgQIECBAgAABAgQIECBAgAABAgQIECBAgAABAgQIECBAYA4C/2kXYnkTMdt1HGvPjx8/xspqJvmsfOnvmVyFoxUji4VmYbeS05UE2vXmkxCL+gT3rOM01gLUvac+PEHWuE4Y4R9//JEokWgcfp9M9Tf/Di+bHFYuoHGuvAFU1X/w4MH9+/erP3dt5Gcddn104P76HX5XVhlmpJy7Pt17v/HY3nQOXJvA8sZ+uv+4bThRZBcXF0MHuvlRjNevX49bErnVBYZekfqxM9keFK26gPrux+6Gtp+bowhUAl6NKwobBAgQIECAAAECBAgQIECAAAECBAgQIECAAAECBAgQIECAAAECBAgQWLbAlpWiB03ETFDfsoFGrF2sBk0FHvHUJVmleImPffHiRUliaRYjkLWaS9b2TBjw4W2jEVk9xWKho1+XBHJfX183Sl54lsT+JUAx/2/+pftno7HgdlSTf2GGkhGoC2icdQ3bG4FXr17lhxu6NRJo9PPnz8a9qPuQwk9LniYpYWFu0yUzHpvOVs5nIbDmsZ/u391EE0uWNZ8baTKaLfnNiwzs8y45xc9eNMqzzj+zHPeqKj7oK6nDZXJnODyT4+fghtY2P9NL2a6IPUMFvBoPFZOeAAECBAgQIECAAAECBAgQIECAAAECBAgQIECAAAECBAgQIECAAAEC5y6wJSh6bTNuD7mEg6zev39/RuviHsLi2DMSSJvM1OHelpwguiwcd2ADboQW//PPP3OGSn0TrlwS41evRaJBHj9+nBX2xITUWWyPK6Bxjuu5pNxyl85dqPfGlQHJ06dPx614QhF613VMZN2TJ0/GPe8mt96nWP2kxmN1DdsrFFjY2E/3H6sNb/2lnjdv3uR5kWFtSVx0AqrzLBirPPKpCxw5SLh+6pNsD+rXJynhRCcdVHHjmYmugmzPS8Cr8XldL6UlQIAAAQIECBAgQIAAAQIECBAgQIAAAQIECBAgQIAAAQIECBAgQIDAWAL/GSujdeazttnJ67zKi6914YrNjZDmoSxZeq4+yTthe1OsUzq0VFvT397eJl4oq632BhZuDk9UeRZd/PLly+/fvzMldxM6sjVnOwkcKKBxHgi4hsNLlmI+8H6+lbHkUTLFeTeFMR7belHsJLBLoKTD5tgD++xxxn66/66rPGh/frEiPwbUOOTjx4+bX9BI7GXjo61/5qcxRv/Fja0nWuHO+mvUCqu/niq7oa3nWqvp4QJejQ83lAMBAgQIECBAgAABAgQIECBAgAABAgQIECBAgAABAgQIECBAgAABAgTOV2BLUPSgiZh3794938ofXvKVV/9wQDnMQaBwxeabm5ufP3/uXeBGnF6iiPfOaroDs7pdYkKyznNhOHQWhU64SFhev35taejproucI6BxagaFArkXNe637QOz4Gd+waG9f+89uQ3mGdF9eG77090njce68X1KoCGwpLGf7t+4uEP/TLRtbs6Ne3h+8Sc/95MfCdrkdu/evcK46ATSj/t8GVqdpaYf9BXNAhDWVt/qkrmhVRQ2CHQIeDXuwPERAQIECBAgQIAAAQIECBAgQIAAAQIECBAgQIAAAQIECBAgQIAAAQIEViKwJSh6JTUfpZqZLz5KPjIhcEKBrNic4N6SAuy9YGAmrSYGrzpFOk4VZVHtPPlGApv//vvvRkzIrlJF7N9//80SiDOsyK4y23++Ahrn+V67k5T8xYsX9+/f7z71s2fPuhMM+rQ3DDvlSTMelOegxMZjg7gkJrCksZ/uf2B7zrLh9VF6cssdO2s+N37GIj8bVPi+cHV1dcjvKB1YnaUeLlZ2qVe2US83tAaIPwm0Bbwat03sIUCAAAECBAgQIECAAAECBAgQIECAAAECBAgQIECAAAECBAgQIECAwAoFtgRFD5pxu9o1fPZoK1mGa4+jHELgCAKFCwbuHRTdODDRF0eoVPkpErOdwI/CUj18+HATDp1F88pPISWB/QQ0zv3cHJXl7v/6668OhwS85WcdOhKUf5RFQa+vrzvSJ8In5elIcOSPjMeODO508xRY59hP9+9tjRno3t7eJmy+nTJPje4ny+aQICcuun24PQTKBQZ9JVWe7cJSuqEt7IKqTq+AV+NeIgkIECBAgAABAgQIECBAgAABAgQIECBAgAABAgQIECBAgAABAgQIECCwHoEtQdFWpym//GbrlltJOWeBLHdcEuSQILoEv+1RkUZQdGEczh4n2uOQt2/fZoHoxhJ5W/PJvfH9+/cREA691cfO0QU0ztFJ15Nh4tk+fvzYPaLLrfjwxTwTnPDo0aMO2E1E9Nb4uo6jhn5kPDZUTHoCixn76f4jNuY8F7qH+hkJl5wuP4SRMUxJSmkKBbof6IWZnDbZoF/TW0B999N2Q9vPzVFrEPBqvIarrI4ECBAgQIAAAQIECBAgQIAAAQIECBAgQIAAAQIECBAgQIAAAQIECBAoF9gSFD1oIubKV6cZNFt30Dzg8ksoJYFRBAoDlRvhzSWnzrJy9RvF48ePp46OKynVJs2LFy+ePXtWkv7+/fuJCX/y5ElJYmkIHC6gcR5uuPIc8vMNX7586fjBi9yZsyLoIXHRWU00PyrR7ZzQuAcPHnSnOfxT47HDDeWwQoFljP10/7Ga7ps3b3ojmXM/f/XqVckZM8DOr2aUpJSmRMBXNCVKC0jjhraAi6gKUwh4NZ5CVZ4ECBAgQIAAAQIECBAgQIAAAQIECBAgQIAAAQIECBAgQIAAAQIECBA4a4EtQdGDJmKedeUPL/zFxUV5JvW40PKjpCRwHIHCwJibm5uhEXSNOOrCEx2h1k+fPr2+vi45Ucqc2L/5xHKXlFmasxbQOM/68s2n8L3L2n/9+jUjmaF39U0F84MX3aOgjCf//fffI0REpzzdJWlcEeOxBog/VytQOCSb+dhP9x+lAX/8+DFjj5KsEpmWnwoqSfno0aOSZNKUCCzgK5pBD9+On3Qp4TrfNG5o53vtlHw6Aa/G09nKmQABAgQIECBAgAABAgQIECBAgAABAgQIECBAgAABAgQIECBAgAABAucrsCUoetBEzPOt+SglHzRbN8vMjnJSmRCYQiARv1nDuSTnRpBz9yFZIy7LhFZp0mUuLy+rP0+4kTWfCyuSkKHedfNOWBGnXp6Axrm8a3qqGiWEoHfskQS5MyfCubyQCaJOzldXVx2HJGQuOfdGZXfkMOgj47FBXBIT2AgsY+yn+x/YnhNt++XLl0Hj84ztS2J08xRIBPWBxXP4RmDQVzQ/fvyYodugUg3q1zOs7N5FGlTx3jHe3sVwIIH5CHg1ns+1UBICBAgQIECAAAECBAgQIECAAAECBAhAxOFRAAAgAElEQVQQIECAAAECBAgQIECAAAECBAjMSmBLULSJmOVXaJDVoHnA5WWQ8twF/qj9K1yibaIqv3z5siTnwljiTVaNxIVrEpYU45A0idDIsoclOYiILlFabZpa3/1jrM6rca62OY1e8U+fPtXvwLmb7Yphy+KNiXDOks69odEJh04TzeCnnnO75K9evbq9vU28ZfujifYYj00EK9uJBKZ4fOxX1AWM/XT//S795qg8FxJXmfv/oExye+9+ClS5XV9f52FU/bnyjUM6/qB2Ps9Y2UErRQ8KAl9Suxp0oX2/tKRLry5bBbwab2WxkwABAgQIECBAgAABAgQIECBAgAABAgQIECBAgAABAgQIECBAgAABAgQicGhQ9MonYg6aQT5oHrDWSeD4AmnPJfOwM8++PLyhETIxh6DoRP0lQqOE9+HDh9aILoGSZiwBjXMsSflE4NmzZ5XD48ePczfL3Tsb1c7GxtevXxManZCtrBf6+vXrtMbc6hPbnP9zbGIS8oy4e/du7p8d45ksEJ0VR5O4kfnUfxqPTS0s/6UKLGDsp/sf0jhzV9/vByyydGfhqD5PlvygxiGFdGwE8ngtd+h4TJdnMnrKQV8clbyTjl7COWTohjaHq6AMMxHwajyTC6EYBAgQIECAAAECBAgQIECAAAECBAgQIECAAAECBAgQIECAAAECBAgQmKfAlqDoTIzetZZguw7zXIaoXc7p9pRPUGY13VWQ81gCheENjVDnXWfPNNb6pPwE4+0Xd7Er/z32f/v2LbEZJQfmNvj+/fuSlNIQGEVA4xyFUSYbgdx+q1FH7mabm3buwNmfoOX84kMH1OfPn7N4bG6Vjx49ylKN+T/x1YmFTtR0x1GJX8o9M0HUg+J5OjIc+pHx2FAx6QlsBBYw9tP9T9KY83sZJZGreRcobGMnqcW5nPTevXvlRR0Uflye7YEp62+FvVmdaizRW7AjJHBDOwKyU8xfwKvx/K+REhIgQIAAAQIECBAgQIAAAQIECBAgQIAAAQIECBAgQIAAAQIECBAgQOC0AluColOg7miZeomrkJv6zlVtl1vNc3byqi6WyvYKFAYt3NzclKz51oidLsy8t5CHJCiMiM4pEt138hDuQ2rq2LMT0DjP7pLNucCJaq6Kl+363SyBRln8OaHRHatGV8eWbGQg9PHjx4QuZOHQkvQTpTEemwhWtosXKByezXnsp/ufqpUW/n5QGk8iqE9VyMWctzxWdlD48dF8yr8MKa/p0Qp/zBO5oR1T27lmK+DVeLaXRsEIECBAgAABAgQIECBAgAABAgQIECBAgAABAgQIECBAgAABAgQIECAwE4FDg6LnOeP2mLjlk1ZjVRJHeszCOxeBhkAC5wrD5BoBz4188mcC5LLcaLU/S8ldXl5Wf55kI0ukdq90WpUqCCcvbVUYG2sQ0DjXcJWPVsf6MtE56da7ekKjkywRSm/evCkfydSrkJilHJscEmI9hxtmeS2Mx+rX0TaBBYz9dP9TNeM8Sl69elVy9mfPnuXVoCSlNLsEykMEy8OPd51riv3lv6ZX3qOnKOfJ8yyvvvHMyS+WAkwk4NV4IljZEiBAgAABAgQIECBAgAABAgQIECBAgAABAgQIECBAgAABAgQIECBAYEkChwZFx2Llgb4XFxflDaJ8KnB5nlISGFegvr5oR869QdGNBIXrEHac8fCPCquWExUGeBxeJDkQ2AhonFrCiAL1pTsTunzv3r1dmScY8unTp4lq/v37d9aOzoHPnz9PNE5+xuLPP/+sjsp29mR/7uS5PSZl0t/e3ubY+hrUVfqTbBiPnYTdSZchUPgMagzt2nVvJDja2E/3b1+Lo+158eJFYQxneUzv0Qp/XicqdE6lCn8E6sjVL/8mpLymR67CcU7nhnYcZ2eZs0DhsCRV8L3NnK+jshEgQIAAAQIECBAgQIAAAQIECBAgQIAAAQIECBAgQIAAAQIECBAgQGBSgf+3NffEzyT6pXDeapJlkait+axhZ8KBMm23viJuR60TR7Rmqw4ZH81HIE20pPun43evDnqqwJhdkm/fvi28p2VV1Y4Ywl35z2F/rkgVBZEgxsQrzqFUytAroHH2EkkwSODm5qZKXx5ak5t//j158qQ69rw2jMfO63op7awE0vfPeuyn+5+2OeUHNdJ+smhtdzEyRk0E9evXr7uT+XSXQPrpro/a+/O7dfP51ZIUL+XpbSFVLS4vL6vtFW64oa3woqtyXcCrcV3DNgECBAgQIECAAAECBAgQIECAAAECBAgQIECAAAECBAgQIECAAAECBAjsEti+UnRSJyxw1zGN/Qn0bexZ25/ly6BV8YprI1Lf8xLISqElBW6EPdcP+fDhQ33ie+4nJ5+X31HaesmzXb4wUePAk/+ZSMgUfvPv2bNnJy+PAhQKaJyFUJKVCOTHEerJslJ0/c9lbxuPLfv6qt2kAuc+9tP9J20e3ZlnkJ+46O40m0+vr69vb29LUkqzVaC8nc/tK5rCn6ZKrcu/htpKtIyd5Rfa90vLuOJqURfwalzXsE2AAAECBAgQIECAAAECBAgQIECAAAECBAgQIECAAAECBAgQIECAAAECuwR2BkWbiLmLrL2/fFnFwgWl26ewh8AxBQpXGE4Iblb92lqwxkzW8vvJ1twO3/nt27fCKeNZYHnQOmyHl00OKxfQOFfeAEavfn2Z6GR+9+7d0U8x2wyNx2Z7aRRs/gLnPvbT/U/bxrK0b+Fo/+HDh6ct6lmfvRA5dSwPQj4OSPnXIOV1PE7JT3IWN7STsDvpHAS8Gs/hKigDAQIECBAgQIAAAQIECBAgQIAAAQIECBAgQIAAAQIECBAgQIAAAQIEzkJgZ1D0vXv3/vrrr5I6zG0ZopIyj56mcEWjzE7eFUQ6epHKM0yRMpE9V7x89m155lKeqUDhfPRG8POmspnJWp/4njtJGthpHRpRgh2FOXKoRn097Y5S+WjBAhrngi/uSarWGJX9+PHjJMU41UmNx04l77wLEDj3sZ/uf9pG+Pbt25JvDzL09cq595XKLzeVICf/+rvY3qcb8cDG4GRXzvl1qpO/Nu4q25H3u6EdGdzpZiLg1XgmF0IxCBAgQIAAAQIECBAgQIAAAQIECBAgQIAAAQIECBAgQIAAAQIECBAgMH+BnUHRKfrz589LKpD1V2cY6FtS8hHTvHz5sjC39+/fF6Y8WrIUPtOmE7CdCYgvXrw42nmdaM4ChYExr169ateiESldmFU7nxH3lAcGXF1djXje3qzWFq/YC7LCBBrnCi/6pFXOqKye/9p+ecF4rH71bRMYJFA4YJvt2E/3H3S5p0j88ePHkmzzyvnhw4eSlNK0BQr7afnwsn2KKfYUlqewdlOUcG55uqHN7Yooz3EECu8VKYzvbY5zRZyFAAECBAgQIECAAAECBAgQIECAAAECBAgQIECAAAECBAgQIECAAAECsxXoCop++vRp1uopKXr5xLWS3M4xTVZtKlxgtnzlk6M51ENYExp9tPM6UQQaPyhQ2OOOQJcmff/+/d4TJdzu06dPjWT1FpWP5jC7vXB1spS2sCM3qrz3n3rc3nQnP3CszqtxnvxSLrsA5Q1sGQ7GY8u4jsuuxViPj9GVzn3sp/uP3iSGZnjv3r03b96UHJVgtkZHKDnqrNM06rv3S19+wqzk2Lyjffv2bSZit7e3hT/RUh4JPJOqTVcMN7TpbOU8Z4HyNxff28z5OiobAQIECBAgQIAAAQIECBAgQIAAAQIECBAgQIAAAQIECBAgQIAAAQIEjiDQFRSd0xdOSxUUHavChbVj1ZgSfYTL3HGKxjpdFxcXHYlX8lHJRPOJFvi9e/fufJALg5mvr6/rZU6Lqs96f/z48Z07d+oJjr+dkIB6kboLcOTSCoruvhxDPz27zqtxDr3E0ncLtAcYKxyhGY91NxKfbhU4u8fH1locvvPcx366/+Ft4MAc8qtqGfyXZHLkeLatRTrTjl/4Fc18fovt/fv3W/0bO9N/j/wi1ijA3P50Q5vbFVGeqQW8Gk8tLH8CBAgQIECAAAECBAgQIECAAAECBAgQIECAAAECBAgQIECAAAECBAgsSaAnKLpwZnzhPNcjwJWHPo5emMvLy5KVdXPe+XClMK9evapTzGF6er08J9k+ZmRyI7i6ZGr+0UwS1VByrkacf2OZ6MJZ+yUn2jtN+W3hyP4JXywv297VX9WBZ9d5yxuAxrmqljxiZdPGskLjiBnOPyvjsflfoxmW8OweHxMZnvvYT/efqGEMyjbvAiWDlq9fv75+/XpQzqMnPtOOf3Zf0RSGZ8/htXH0NnZIhm5oh+g59hwFvBofeNXy0pffKHz79u2nT58SYX5gbg4nQIAAAQIECBAgQIAAAQIECBAgQIAAAQIECBAgQIAAAQIECBAgQIDAzAV6gqKzVk8jaHZrfTJ3rbHg8NZkR9h52mVXC6OdGyvrHoFl1ykyTy7z0atP//rrrwcPHlR/rnajZB5/+XzNbsZGPsecmt9dsM2nhXPuq0DotKj6qqQzaVGNyPOOiqfAHZ+O/lHdavTM15nh2XVejXOdDXW6Wm9dYrFkIDddkU6Ss/HYSdjP+qRn9/iYTvvcx366/3RtozDnwi8QkluCYE/7sx1n2vELhfOaP4eguFzikq9oMlbZOoYpbHVLTeaGttQrq15bBbwab2Xp3Zlb/ZMnT/7444+Li4urq6tnz549evTo77//vnfv3ky+qO+tggQECBAgQIAAAQIECBAgQIAAAQIECBAgQIAAAQIECBAgQIAAAQIECBDYQ6AnKDo5vnjxoiRQsIqK3KMQYx1SOON2rNO188mcs5JAgkwLzsId7cOPv6exHFNJ4Y9fyOOfsaTBl8/X7C5/Y454yam7Mxz30+fPn5dkWEXcNe4DM2lRjcjzkhodJ42g6NGdS3rQrDqvxjl6G5BhuxdkhcbTRp0d/6IYjx3f/NzP2O447RrN6vHRLt5Ye8597Kf7j9USDsknS44/fPiwJIeEb5UkmyjN+Xb8M/qKpnpP7LiIuRCpUUeC1X7khrbaS7/Oins13uO65+aZ+Oe87rWPzZeNecgmXrr9kT0ECBAgQIAAAQIECBAgQIAAAQIECBAgQIAAAQIECBAgQIAAAQIECBBYgEB/UHQq+ebNm96qJrrv5CsRlcy47a3IgQlShpIlp7J2x4EnOvzwXK/GzLmZhLAeXrUDc8j6Kr051FfY7k3ckeDLly/1T+e2UnfmYd+/f79ewq3bmb26ifOfZ1B0SZfc1OvI03AL1/7aam7nVoGz67wa59braOchAlsb1Wmjzg6pzt7HGo/tTbfOA8/u8THdZVrA2E/3n655lOdc8gVCckvIViKoy7MdN+VZd/yS94jr6+ufP3+OizYot5y98YXD1sMLW8vWYxe/0w1t8ZdYBSuBrW8x1af1Dd/bbDQS8Jz7fF2mvZ2bsLjoNos9BAgQIECAAAECBAgQIECAAAECBAgQIECAAAECBAgQIECAAAECBAgsQKAoKPry8vLx48e9tT1toG9iMktm3PbW4sAEd+7cKZmgnPnfHz58OPBcBx7eWCY668Kl8AfmuYzDSxYNS01HmWJeD64uPO+RkRvtZNfZMxczTbo+OTU3jZm0qLt37+4qdmN/Y+Huxqfj/plbVp1rlMzri1iWTyke5dQzyaSwE82n82qcM2k5SyrG1l6Qm1vGckuqZm9djMd6iSSoC2ztOPUEm+35PD7aZRtxz7mP/XT/ERvD3lkluj7BnCWH5zeVTvVefNYdP7+lVfKLZo2frCq5IiOmKbmZpBZrG6IMEnZDG8Ql8VkLeDUedPlev35d+B14kr19+3ZQ5hITIECAAAECBAgQIECAAAECBAgQIECAAAECBAgQIECAAAECBAgQIEBg/gJFQdGpRmYq94bYZbHo29vbU9W5fBXE0QMRG1XOpN4EGDd2tv8smcTcPmqsPY0Y8lzczKgbK/Nzz+fhw4clVWgs8lxySDtNPZOSNZnbOUy9J6vK9Pb9lCHdvxH5UDIJfurCb/IvDHg4TmGqs0wRolC/uZVPKa6KtICNs+u8GucCWt3cqrBrOJS7dMYno4R0zq3Ku8pjPLZLxv62wNk9PtpVGHHPAsZ+uv+I7WHvrF68eFE4zsl78bdv3/Y+0d4HnnvHT5Bb7/tj3shO9ejPNe1930kLEarX24Dd0HqJJFiGQOEj48iV7b2P7VGew7+3yQ120Bdu+Q3TUz0L9vBxCAECBAgQIECAAAECBAgQIECAAAECBAgQIECAAAECBAgQIECAAAECBEoESoOik1fCaXpzPFWgb+bu12eV9ZZz6gQJMO6doJwCp9hTl2Rr/pkM1wiaaoSzbj1qPTuzHFPJdMySHtGNlomM9XZ7cXHRnf5Unxb268aq11m+7FQFbpy38IJujjrOUnW59NWqPoXxGI1Kbf3TStGF13o+nbewwBpno8HX75yNj/zZcUtJy8+D5jh3uZlcCOOx6kLoNRXF1o3Cu/F8Hh9bazHiznMf+4VC9x+xPeyd1fv370uOzQ2q8XJactThaRbQ8SPc+/NVJ7HN1UkMXu81+vjxY28aCSLghrbsZmCQtrm+hffkTeLjvNHM9nub6+vroZ1iiujuoWWQngABAgQIECBAgAABAgQIECBAgAABAgQIECBAgAABAgQIECBAgAABAiMKDAiKTohjb+hsoiKzJNSI5SvJKpPhqvDCkvRJc4QlMhI10TtBOcU+zky+BkviHOrTLhO//fTp00aalf/5+PHjXoHDA2Ma7bbkpL2lmiJBYWBM/dQli6XX00+93REl2Dh1YfBG46ihf9aDBN68edN7+Pfv33vTJEG9X5cE9pfkeXZpSvrRrDqvxjlRG6t3h4lO0ci2/qsEjY+O+WfCCToaVW4mCY66d+9eRmufPn3KRP+MiI4wKDqmQONcxmMNkI4/V9trNiZn9/jouJSHf7SAsV8QdP/eTj31kytfIHQ8kuoNNV8jnOSF9Nw7fh7ovS8v6QjHX405Z+wdb6fkKX+9GUyx3dsLpjjpFHm6oS3mUu7XPI5f/akfEFsdCh8ZObb31rc1/6E7Z/u9zR7V7/0+fyiO9AQIECBAgAABAgQIECBAgAABAgQIECBAgAABAgQIECBAgAABAgQIEDitwICg6BQ0ITS9U+SzYMXt7e3RapV4nj3WPiqMMDykFolK+vLlS29cdAp/TK7UKKsM1WNxU8Le+cqHOJzpsSWNqr4w8n7VrE9kTAjrESaF71fOFKx8curmFCWA+xVmv6N6b1xVtvXeUe0cdyM/hVB1uhQsvL0BzLmZ9JYhYY31O9tsFx7vrciBCUra3qw6r8Z54BV3eFugt1HlXpHR2qNHj/7++++7//33R/G/DG/q/3IHS8zb5eXlkydPEs+WMUbioHKXy9hmJrHWKa3xWLuR2NMWOLvHR7sKI+5ZwNgvGrr/SULaGu2w/JeSsohlHiKNw6f+cwEdP4/g+kvlVrHE9R3zO4ecqx5JuLVICc/LyGHrR+PuLOkFxw833aOObmiLuZR7XP31HNL7FlNRrPl7m3wNvsddK4fkJ7EqQBsECBAgQIAAAQIECBAgQIAAAQIECBAgQIAAAQIECBAgQIAAAQIECBA4d4FhQdGpbWJdesMjk+A4kTA5y36BfyURhodf2oQTVKGPHbmFK3PaOhKM+FHilF6+fFnPMFOoM7+2vsd2BBLilQW0eykOWXQrF70emVmyTFlveaZLUD45NWVIXebWqAov6AZw0uXuc9eqY26W6+m9+iVTfhu3td4b9XSt5bQ5F17r+XTewgJrnFW7Knxi1n8joDp20o3CM+4xhX1osRNl1PtTC0PzrNKn/PV/qXWeZRnt5DaVeLaMMRIHlRizDM8SbZ1nQVr4ZlXq44wMq3LWN4zH9Jp6e9i1XXg3ns/jY1dFxtpfH6705jnDsd+mzCvv/rldd1+73gTdh5d8mpDdkmSbNHmIHNLFyk9UpVxGx89zv3cJ0KN955DHfe9rSELlJ33hqq5vNkqGZyVp6nmeanvlN7SSy1SS5lSXb9d5DdLqMoX35M0hk95G5vy9zd7P7pIvqOuXwzYBAgQIECBAgAABAgQIECBAgAABAgQIECBAgAABAgQIECBAgAABAgTmLDA4KDqVyeIS3fNcM0Nrv1jlQVKZo5az1GeDJYq1u2BV/onbqbYn3ciUvo8fP3afYsNVOBWyO6vuTxMR3VgLK9ORB81T785/YZ82ose31i4rbW7dX7Kzkf+gyJOS/MdNk6n2vcueV2dsVK3af9qN8l6fyzpd8F7uUdVd682bN5vo8UbHbEOVzF5tBE7n5tPOZyV7SlrgrDqvxjmoZdZ/TqLjwARFTNeRt563vGBbDx93Z29w1Lin25Vbbndh2axKnRjpBPMkeuEIA552eVY+HitvnGvuNWk2Z/f4aDf1EfcsYOy30Vht9093LokPPMICwiU/NVU13fyyxpHjopfR8fN47X7054n86NGjqW/yyb/xFU11ZauNfAVxtCXBU57qzasqQHuj5FWrfdRJ9qz5hrawS1m1H4O0imKz4dW4AdL+s2TV9PZR2XNG97qt5beTAAECBAgQIECAAAECBAgQIECAAAECBAgQIECAAAECBAgQIECAAAEC/0fg977/esOPM/s5U7X2zb7nuH///bexCmIiNnO63gVXq8onVrnnHON9nBVcewNKkyDJxjtnM6f2JOlcwWYif/9fgZIZ/Flq+/8eVPRXGnDVFLORdlt02EkTZf56vcy7ttMxT1rMrpOXR55P1Dvqt83GKXpvEYmg7qrb79/1HFLT7sSL//TsOq/GWd4myx/0vb2m/KQlKet9cNcdcrN/utFRvZz1G053eY7/aZ4UGZYcx6FustrxmF5Tbwbd22f3+OiuzoGfLmDsVwmssPvnIVhyez/CoLH8+VgV+AilqtpGNhbT8Xsveq5F3kPrdR9xu/0VTXVBq408/Uc8Y29WvSBVwY757VBvsXsTuKFVF669cV6XMtfaIK3d4L0at03qe3IHaLf8wj31fGwTIECAAAECBAgQIECAAAECBAgQIECAAAECBAgQIECAAAECBAgQIEDgrAX+55DS987eS9DLFBEv7Tmg1eze3iLVJ4rtF866n1imCJdMB5+oSG2WzPzeryKrOqpkruF+McCNmffTzU0f8XqlL9e7z67tI0chDq1gQ35XLbJ/3GCM6NVPnbtB497YO2W/fUi97o1fPUjTrX+6wu1z7Lz1FtLRMlfeOBPn0I1T/7QaGxyhC5TP3U8J81A+QpFykykZeNTFjr+dkMvGzXBqmRWOx/SaQY3qHB8fgyo4KHG6Z8ltYeZjv6rKq+r+hZXdXN9Jx429Q9xdbSzjokkLVjWMbCyp45fc86eIGk2evaOOI98rBvWCFP5o7a3e9vbeLqzdMr5fKqzs5mZyXpeypMNWN8lULRR7t5lBB5781carccf1KhyeVS2nvnHkN6+OWviIAAECBAgQIECAAAECBAgQIECAAAECBAgQIECAAAECBAgQIECAAAECBwocFBSdczci8epzrTbbo09JbJ+xPjWwHf3bLlJ9z2atwuPMf83ks5JlG1OFEaepZeZxfOpVznbmF454igOb4MwPL1kib2j0bCPP40THjeJc0oBHOdF0maTlt3tEo4NUf+ZKjVKSRpBA/ZZVz7+3YI3FpatjG4EcQxtklc/CNhodrbqs9Y2hVo08x+28Gmd3C0wMQMO/fil3badb5Tk46SMvHbzk3tgoYYYfUxcsnrk59N5YGgU7yZ9j3Wy7m1D1adpDySVbwHhMr6ku+qCNklvNrB4fg2o3NHFJZxma5wnTr6H7p45bXwC7b+95xR491i4lab+5dxej/Wla4ERRnY12uKSOn0uZYUYbs75n6E2swdX4s1cvo5HjfOWyKdh+vSA+m/aWwxsVnOefKWfJLfqsxzMLvpQGad3dKpe+/C1mrFeJM/repvcmX7/h17dTx255nxIgQIAAAQIECBAgQIAAAQIECBAgQIAAAQIECBAgQIAAAQIECBAgQOBcBP5IQesTpPbY/vTp09XV1a9fvzqOzXzoFy9edCQo+ej29jYn+v79ez1xpoJlUte9e/c2O588eXJzc1NPMGg7uWXi3d27d6ujMgn7zp071Z+Hb7x+/frly5fd+aQMEXv69Gl3su5Pw5W5zl+/fm0ky6TYDx8+NHb6s0Pg8vLy8+fPHQnyUXkLf/v27bNnz6rcNhPEqwZc7Z/nRjr7o0ePOsqWJpcKdiSYw0c/f/68uLho3El2FWwzM/6Qm0BufdfX1/X8ExLw4MGD+p7NdjpmbnHt/fU9+UWDd+/e1Q9vt6hU7ZAC10937ttn13nX3DhT97TtTH/ftLpqUJE9adL5V+3Zr1nm+V5/xNcn2eeh3zFEycM0I4HqpFUxNgVrP2SrlIUbKUnuSPk/xaiXKofn/pM2XJjPrmQpf/Kpir0r2cn35+rEuX5zm7pICxiP6TUT9Zq0vbN7fEzXX5Yx9mv4nHv3T/mrx2WqtrnDZ082Nk/MRn3L/8xj6L9Py782r8P1p1L3s7I6xbdv3/I0T0ky3D38EVllm40ULMPgesHyTj3uiHdhHT9fJuRa1A0b27m+SZDvTxr7B/2ZN5FciO5hxuHvU+0iTdcLNufa9IW0tzS87Kn6wqYFbtJ0jB7bBZ5ujxtat+2pLqVBWjpL1XE212joq82aX427W3U+bXwL1Ju+SpAXrgNv+1VWNggQIECAAAECBAgQIECAAAECBAgQIECAAAECBAgQIECAAAECBAgQIHBigVGitzMJO/PbumuyCXfZ73SZVJ1Q3nb+2dnIcGuy9oHle0ZfMisFTnU2k2u7i5E0+y0jmaMyZXxr5mOtoNJgX/yfuzzryCXLbSVN/ZBsn906LY2JrY3qpG2fRWPILav8XrH3vSs9sdHTo9dN1G4hDc4lP9QAABnXSURBVOHNn8knt9ytzTKTXM/iEhytkFuVGqqz6ryrbZx52jauy9H+TIfqaJCHr3K5d0Xag5yOcnZ8lEZV0hH2LueIB0a7oyKjf3Tu4zG9pt32xuo1aWwlvWZWj4/RO0iV4TLGflV1Nhtn3f27r0i7X4y1J0+TBmP7z/rPiIx13l35dA+q22Ur2bOwjp/L0dtakiDvLCU49TRpDO03nfaV2i/z+ol2bffWq12Y0feU9Ihd5R93vxvagRd3iktpkNa+KHsM0nJpfG+z63ax321wjxv+rgLYT4AAAQIECBAgQIAAAQIECBAgQIAAAQIECBAgQIAAAQIECBAgQIAAgdMK/M+Ipy+ZdDso0Hcz13ZXuPXWuVzlE+baU/S27pkiKHpjXh5nlUqlst0lyadJ01H9TJg7u/jbERvn4Vntaof1ZrOZ9r11Tm2uTiM+NgeeY4x6R7tNBQ93PmYOuSj1y9e9ndoVxhunM+bKtqeoJoetbaNR5ZJgjF1FLSxh44yL//McO+8KG2c6zq6GPfX+9NaOXtBx05u6YHmmdxSs8KPNUOqQG8vU1Wzkf/wnY/klntt4TK9pNJ78OUqvqTrXOT4+qsKPuNHRR85u7Ndg6ahao3XNqvu3B5mN0k70Z8k4NmPRic7eznaKoOi0kOV1/DxY23rtPal4xp95sjS6Sf3PfJo06Q7tw9t78rMRJW2mnn/59ql6Qb2a09Wu3KGe0g2tfnUGbU9xKQ3S2pdg70HaCl+N611713a+4G0j9+7JjWJXhvYTIECAAAECBAgQIECAAAECBAgQIECAAAECBAgQIECAAAECBAgQIEDgvAT+SHF7Z02VJ/j582emWF1fX/cekviczLu9uLjIZPr8u3PnTo7NZMRfv359//49U5w/f/789evXrfnkwMy3ziHtT588eXJzc9Pev/eezGW8d+/e3od3H5gqv3z58t27d93Jqk8z9zdWd+/ezUb+r7giVqXZupEZybkuW8W2prdzq8CLFy9K2naO/W+j/t//co1ydba25EwJ/fDhw9YTzXlnGm3a3tYSZq7q06dPt340251D+2AqkvtPrt3mEm8oqp6Yu1ZuTbmJteubPvj27dv2/q17Hjx4sLXNbE1c7cypcwOs/rRRFzjHzru2xvnt27e///67ftWOtp1HarR3ne7169d5Uu/6dNL9Bz4mPn36lGdW7kuTFnKKzAfdMEcpwNDuNpPxmF7TvvoH9pp2huf4+GjX4sA96SBLGvs1NM6x++edbutos1G10f/MiLf3dTJvN1dXV6OfemuG+cYgY+atHx24c3kdP8+LDGbKvyfJdzXp9fXvHDZvtYUNL7finG6iq7O5uKfqBfWmVdIj6umPsO2Gth/yFJfSIK19LQ4ZpA1t2zn7Gr632eOZm2+G84xrXx17CBAgQIAAAQIECBAgQIAAAQIECBAgQIAAAQIECBAgQIAAAQIECBAgcH4CU8RwZ05h4XpEQ70yPbd7ueNMsxuaZ3f67rWSRtGbjitVy0TAI1RhFIezyCST70Pa3WZKPk3E11nUd2shd/WyrYnPYmf6YOaGZt5/ybUbmiZ3rT0WsksLKT9RTqGb97a0M+2862mcacPlbX7clOn7He0nN4dxT1eeW262HQXr+Gis1l5e1NFT5lc2Oio40UdnNx7Ta9oNb+9e09GoxupQxn4dyCf/6Ly6/0RD1naHauyJUu+VWsBK0Zs6LrLj56kx6BWj0QBK/sxN+DhvJafqBXWEkh7R22WmSOCGVr9MJdtTXEqDtLb84YO0XCnf2zRuGnla5Qf72trVnnyBWf9+PtuNHPxJgAABAgQIECBAgAABAgQIECBAgAABAgQIECBAgAABAgQIECBAgACBMxX4TzVTasSNrNuTlRUjklnRidYbJedM5Eo49O3t7eXl5SgZzieTOtcoAbebqmXGcyZiZqHI6Va6no/h0UqSBa9Cmqa4d8POBO4cXr5o8NGqVn6irYumTj3Dvrx4e6RMH8xqOVl9KLesEftgGkkyzF1rj3XS0kIyvbW3mVWn0M17r/uZdl6Ns/fKStAQyIrxFxcXHQtEJyAht6bcYfaOAMmB+ZcxRv4lnzzUkmHCmDPJPpnnLto9Nb9R4K1/Pnv2LDfPrR9Nt9N4bDrbs875TB8f45ovb+zX8NH9GyD+XGTHz/tCXjHyBM8ju/ctY1AbSG7JMzln2VJvJYPopkjshjaFqjznIODVuH0V8rTKsuR5Hcs3cnkF2/xgRP7PS1kCyPOyli8w7969Wx3469evatsGAQIECBAgQIAAAQIECBAgQIAAAQIECBAgQIAAAQIECBAgQIAAAQIEzlrgj4QuT12BzNBKcM7NzU1HiM6uMmR+baZ2XV1dZfbbrjT1/YkFyonqezq2NzPGMj8sM8byf/vPwpN2nGKPjzaRmbHKvz3mq2XqW7gSknSSwu9R3/M9JPFaCQNLe/v+/XtJLdLMElKS4NuSxDNPk98mSPusCpmqBWFJTS4zR//bBT9//fq1qmbhRjTSBxMcOEpIQO6f7969SzEinH8pQ/JPxGP6eDr7KKcorNeSkp1159U4l9QUx61LGnZuPpsbRTvn3DoyM/7p06ftjybak/IkZDq3r9xOd5Wq49QpcEZEHQmm/sh4bGrhc8z/rB8fB4IvfuxX99H96xq2l9rxN9/SbF559vjaIY/pvI9s/i3jlWTXqCPB3lt7wbnUeoU3tKVeyq3tcOU7vRqXNIB8CXl9fb1Jme+p8humJUdJQ4AAAQIECBAgQIAAAQIECBAgQIAAAQIECBAgQIAAAQIECBAgQIAAgZkLHCMouk6wiZBJbMwmxm8zwXQzBzfTajfxyQlO3oT8ZcmL+rEl2wmKzrzejjjnzVnOJXozM5UDlZiiiOVfoCJWcQVkE8ud0PEN2h5iJarSdAtsJpTnAlWtuppWnvaWxpwLlPniS1rkPPOM82sF6WupaaqWlcHOZVJ496Xc+mnuWrm4W7th0ucSp/dtemIocq0XTLHV56x3nnvn1TjPuvmNW/is/ZjVlXflefLp75uAnKG/j3PyYleexmMVhY2NwLk/Pva4jqsa+9V9dP+6xsq3F9zxO9p5Lnr9i5rN1w5eec60L3Rc6FzlVMr3S2d6ZRU7Al6NdzUDQdG7ZOwnQIAAAQIECBAgQIAAAQIECBAgQIAAAQIECBAgQIAAAQIECBAgQOCsBY4dFH3WWApPgAABAgQIEJibQHdE9Pv37/OTMTMpc6Jx3r17Vy1W1luqf//91y9N9CpJQIAAAQIECBAgQIAAgbbA06dP8/612f/q1avESLfT2EOAAAECBAgQIECAAAECBAgQIECAAAECBAgQIECAAAECBAgQIECAAIGzE/jP2ZVYgQkQIECAAAECBDYC3RHRWeV+PhHRKXAinF+/fv3jx4/Hjx+XXMHy8OmS3KQhQIAAAQIECBAgQIDAegTy5lVVdrMmfPWnDQIECBAgQIAAAQIECBAgQIAAAQIECBAgQIAAAQIECBAgQIAAAQIECJyvgKDo8712Sk6AAAECBAisWuD29vbZs2e7CD5+/PjgwYNdn55w/507dz58+JAlrHvLUC1r1ptSAgIECBAgQIAAAQIECBCoC3z//r3686+//qq2bRAgQIAAAQIECBAgQIAAAQIECBAgQIAAAQIECBAgQIAAAQIECBAgQOCsBQRFn/XlU3gCBAgQIEBgvQJXV1e7Kv/q1avLy8tdn85hf5awzkLWvSXJUti9aSQgQIAAAQIECBAgQIAAgYbAr1+/qj13796ttm0QIECAAAECBAgQIECAAAECBAgQIECAAAECBAgQIECAAAECBAgQIEDgrAUERZ/15VN4AgQIECBAYKUCT58+rS/8VVfIImAvXryo75nndhay7l0v+ubmZp6FVyoCBAgQIECAAAECBAjMWaD+wmil6DlfKWUjQIAAAQIECBAgQIAAAQIECBAgQIAAAQIECBAgQIAAAQIECBAgQGCQwB+/f/8edIDEBAgQIECAAAECpxX4+fNnx0pfHz9+nPky0XW9xG9fX1/X9zS2DVYbIP4kQIAAAQIECBAgQIBAt8C3b9/+/vvvKo23qorCBgECBAgQIECAAAECBAgQIECAAAECBAgQIECAAAECBAgQIECAAAEC5y5gpehzv4LKT4AAAQIECKxO4OXLl7vqfP/+/TOKiE4tOuqyqeOnT592VdZ+AgQIECBAgAABAgQIEGgLfP36tdqZl8Rq2wYBAgQIECBAgAABAgQIECBAgAABAgQIECBAgAABAgQIECBAgAABAgTOXUBQ9LlfQeUnQIAAAQIEVifw7t27XXW+urra9dE899+5c+f58+cdZavP5u9I5iMCBAgQIECAAAECBAgQ2Ah8+fKlori4uKi2bRAgQIAAAQIECBAgQIAAAQIECBAgQIAAAQIECBAgQIAAAQIECBAgQODcBQRFn/sVVH4CBAgQIEBgXQLdKyc/fvz47Di6A7nrs/nPrmoKTIAAAQIECBAgQIAAgeML1H9bykrRx/d3RgIECBAgQIAAAQIECBAgQIAAAQIECBAgQIAAAQIECBAgQIAAAQIEphMQFD2drZwJECBAgAABAuMLfP78eVemf/75571793Z9Otv9Dx48SMl3Fe/79++7PrKfAAECBAgQIECAAAECBNoC9d+WevjwYTuBPQQIECBAgAABAgQIECBAgAABAgQIECBAgAABAgQIECBAgAABAgQIEDhTAUHRZ3rhFJsAAQIECBBYqUB9ya8GwV9//dXYcy5/Xlxc7Crqr1+/dn1kPwECBAgQIECAAAECBAg0BG5vb6vXqDP95axGjfxJgAABAgQIECBAgAABAgQIECBAgAABAgQIECBAgAABAgQIECBAgACBSkBQdEVhgwABAgQIECBwBgI/fvzYVcq7d+/u+mjm+ztWiu6o78wrpXgECBAgQIAAAQIECBA4vsD79++rk1omuqKwQYAAAQIECBAgQIAAAQIECBAgQIAAAQIECBAgQIAAAQIECBAgQIDAMgQERS/jOqoFAQIECBAgsBaBasmvdoXPd6Xo8w3nbl8FewgQIECAAAECBAgQIHBCgZubm+rsV1dX1bYNAgQIECBAgAABAgQIECBAgAABAgQIECBAgAABAgQIECBAgAABAgQILEBAUPQCLqIqECBAgAABAgT+V2CRiyqLl9a4CRAgQIAAAQIECBAgUCjw7du379+/V4mfPHlSbdsgQIAAAQIECBAgQIAAAQIECBAgQIAAAQIECBAgQIAAAQIECBAgQIDAAgQERS/gIqoCAQIECBAgsCKBjuWg63Pfz0uko+R//vnnedVFaQkQIECAAAECBAgQIHAqgXfv3lWnfvz4cbVtgwABAgQIECBAgAABAgQIECBAgAABAgQIECBAgAABAgQIECBAgAABAssQEBS9jOuoFgQIECBAgMBaBO7fv7+rql+/ft310cz3f/nyZVcJHz58uOsj+wkQIECAAAECBAgQIECgLlAPiv7nn3/qH9kmQIAAAQIECBAgQIAAAQIECBAgQIAAAQIECBAgQIAAAQIECBAgQIDAAgQERS/gIqoCAQIECBAgsCKB7iDhDx8+nJ3F7e3tr1+/dhW7u767jrKfAAECBAgQIECAAAECaxPI+2D1bvXnn39eXl6uTUB9CRAgQIAAAQIECBAgQIAAAQIECBAgQIAAAQIECBAgQIAAAQIECBBYvICg6MVfYhUkQIAAAQIEFiXQPa+9vizYuVS7u8zd9T2XOionAQIECBAgQIAAAQIEphZ49epVdYqrq6tq2wYBAgQIECBAgAABAgQIECBAgAABAgQIECBAgAABAgQIECBAgAABAgQWIyAoejGXUkUIECBAgACBtQj8888/u6r6+fPnLLy869MZ7v/582dHUHRHTWdYF0UiQIAAAQIECBAgQIDAqQTyJvj169fq7F6mKgobBAgQIECAAAECBAgQIECAAAECBAgQIECAAAECBAgQIECAAAECBAgsSUBQ9JKuproQIECAAAECqxB4/vx5Rz3Pa+57d2m7a9qB4CMCBAgQIECAAAECBAisSuDly5dVfR8+fPjgwYPqTxsECBAgQIAAAQIECBAgQIAAAQIECBAgQIAAAQIECBAgQIAAAQIECBBYjICg6MVcShUhQIAAAQIE1iJw7969jmjhLA72+vXrs7D48OHDzc3NrqImXjo13fWp/QQIECBAgAABAgQIECCwEfj06dPnz58rjVevXlXbNggQIECAAAECBAgQIECAAAECBAgQIECAAAECBAgQIECAAAECBAgQILAkgT9+//69pPqoCwECBAgQIEBgJQJ37tz59evXrsp+/Pjx8vJy16dz2P/t27e///57V0n+/PPPnz9/7vrUfgIECBAgQIAAAQIECBCoBPJ7Ut+/f9/8mWWiEyNdfWSDAAECBAgQIECAAAECBAgQIECAAAECBAgQIECAAAECBAgQIECAAAECSxKwUvSSrqa6ECBAgAABAisSqK8D1q72o0ePbm9v2/tnsicBzxcXFx2F6a5dx4E+IkCAAAECBAgQIECAwKoE3r59W0VEp+KWiV7V1VdZAgQIECBAgAABAgQIECBAgAABAgQIECBAgAABAgQIECBAgAABAmsTEBS9tiuuvgQIECBAgMBCBB48ePD+/fuOyiTq+MOHDx0JTvVRorX/+uuvjmWu37x5k9qdqnjOS4AAAQIECBAgQIAAgXMRyA9OvXz5siptlon2MlVp2CBAgAABAgQIECBAgAABAgQIECBAgAABAgQIECBAgAABAgQIECBAYHkCgqKXd03ViAABAgQIEFiLwJMnTxI/3FHbq6urFy9edCQ4/kdZxCzR2h0R0VnW7OnTp8cvmDMSIECAAAECBAgQIEDg7AT++eef+utV9xvi2dVOgQkQIECAAAECBAgQIECAAAECBAgQIECAAAECBAgQIECAAAECBAgQINAQEBTdAPEnAQIECBAgQOCcBBI/3L1e9PX19eXlZVYPm0OtUtpnz551lCQz+OcWxd1RWh8RIECAAAECBAgQIEDghAL5zambm5uqAM+fP7937171pw0CBAgQIECAAAECBAgQIECAAAECBAgQIECAAAECBAgQIECAAAECBAgsT+CP379/L69WakSAAAECBAgQWJXA7e3tw4cP6+uDtaufFZhPGG/84cOHly9ffv/+vV2wzZ4///wz0d2J396VwH4CBAgQIECAAAECBAgQqATyGnhxcVH9+ddff3379q360wYBAgQIECBAgAABAgQIECBAgAABAgQIECBAgAABAgQIECBAgAABAgQWKWCl6EVeVpUiQIAAAQIE1iXw4MGDxBsnLrqj2olJvnPnTlYS60gzxUefPn3KYmVXV1cdEdH379/PpyKip/CXJwECBAgQIECAAAECixTIS1a9Xm/evKn/aZsAAQIECBAgQIAAAQIECBAgQIAAAQIECBAgQIAAAQIECBAgQIAAAQKLFBAUvcjLqlIECBAgQIDA6gQS8Jzw4yy2nCWXd1U+S0k/e/YsIcqvX7/++fPnrmRj7c/q0InWfvToUUc4dM6VuftZ4izlH+u88iFAgAABAgQIECBAgMCyBZ48eVJ/z3r+/LkfmVr2FVc7AgQIECBAgAABAgQIECBAgAABAgQIECBAgAABAgQIECBAgAABAgQ2An/8/v2bBQECBAgQIECAwGIEEu2cRaHfvXvXW6OsLP3PP/9kMn1vykEJEgud2Oybm5veox4/fpxyCofuhZKAAAECBAgQIECAAAEClcDbt2/zc1fVn3mzyy9kVX/aIECAAAECBAgQIECAAAECBAgQIECAAAECBAgQIECAAAECBAgQIECAwIIFBEUv+OKqGgECBAgQILBegfLQ6BhlDv39+/cvLi7yf9aRHqqWc3358uXr16+f//uv5PCEQ7969WqPc5VkLg0BAgQIECBAgAABAgSWKvDt27e///67qt1ff/2V1zE/NVWB2CBAgAABAgQIECBAgAABAgQIECBAgAABAgQIECBAgAABAgQIECBAYNkCgqKXfX3VjgABAgQIEFi1QMKVE3uc1Zh//fpVCPHnn38mOjoT67Nx9+7d+v8/fvxIPvX/v3//nvn3gzLP2tT5Jxy68HJIRoAAAQIECBAgQIAAgbrAhw8frq6uNnvyvpY3Mq9XdR/bBAgQIECAAAECBAgQIECAAAECBAgQIECAAAECBAgQIECAAAECBAgsW0BQ9LKvr9oRIECAAAECBP5X4NOnTzc3N+/fvy8PYB4RLjP1sxh1Ju4/efJkxGxlRYAAAQIECBAgQIAAgbUJVCtF56esPn78KCJ6bQ1AfQkQIECAAAECBAgQIECAAAECBAgQIECAAAECBAgQIECAAAECBAisXEBQ9MobgOoTIECAAAEC6xK4vb1NaHQCpLPI89Q1zxz9x48fJxb6wYMHU59L/gQIECBAgAABAgQIEFiJQF7rskD006dPV1Jf1SRAgAABAgQIECBAgAABAgQIECBAgAABAgQIECBAgAABAgQIECBAgEAlICi6orBBgAABAgQIEFiRQJYX+/r1a2bSb/4fZQXprAh9cXFx//79/J+loe/cubMiUFUlQIAAAQIECBAgQIAAAQIECBAgQIAAAQIECBAgQIAAAQIECBAgQIAAAQIECBAgQIAAAQIECBCYUkBQ9JS68iZAgAABAgQInI/AZrWxrCCdf4mRzv8/fvxI8evx0gl7vnv3buP/rAidKGjLQZ/PpVZSAgQIECBAgAABAgQIECBAgAABAgQIECBAgAABAgQIECBAgAABAgQIECBAgAABAgQIECBAgMD5Cfx/1O4b4cRousUAAAAASUVORK5CYII="/>
  <p:tag name="POWERPOINTLATEX_PIXELSPEREMHEIGHT#5C6D626F787B456E206E6F726D616C2074696C6C2074616E67656E74706C616E657420665C61612072207669206F6D207669207461722076656B746F7270726F64756B74656E206176207D5C5C0D0A5C6D626F787B64652074765C61615C2074616E67656E7476656B746F7265726E613B7D20" val="183,3333"/>
  <p:tag name="POWERPOINTLATEX_BASELINEOFFSET#5C6D626F787B456E206E6F726D616C2074696C6C2074616E67656E74706C616E657420665C61612072207669206F6D207669207461722076656B746F7270726F64756B74656E206176207D5C5C0D0A5C6D626F787B64652074765C61615C2074616E67656E7476656B746F7265726E613B7D20" val="38"/>
  <p:tag name="POWERPOINTLATEX_REFCOUNTER#5C6D626F787B456E206E6F726D616C2074696C6C2074616E67656E74706C616E657420665C61612072207669206F6D207669207461722076656B746F7270726F64756B74656E206176207D5C5C0D0A5C6D626F787B64652074765C61615C2074616E67656E7476656B746F7265726E613B7D20" val="5"/>
  <p:tag name="POWERPOINTLATEX_REFCOUNTER#5C6D626F787B456E206E6F726D616C2074696C6C2074616E67656E74706C616E657420665C616172207669206F6D207669207461722076656B746F7270726F64756B74656E206176207D5C5C0D0A5C6D626F787B64652074765C61615C2074616E67656E7476656B746F7265726E613B7D20" val="5"/>
  <p:tag name="POWERPOINTLATEX_CACHECONTENT#5C6D626F787B456E206E6F726D616C2074696C6C2074616E67656E74706C616E657420665C61612072207669206F6D207669207461722076656B746F7270726F64756B74656E206176207D5C5C0A5C6D626F787B64652074765C61615C2074616E67656E7476656B746F7265726E613B7D20" val="iVBORw0KGgoAAAANSUhEUgAAFFwAAAGFCAIAAADh5LQVAAAgAElEQVR4Aeyd7ZnWuLJ239nXDmAgBNgRQIcARACEMBABTQhNR0ATAk0EQAhABMOEAJPBvPeMz9HWkW2pbEuyLK/+AX5kWSqtkkqlL/uXv/766//xBwEIQAACEIAABCAAAQhAAAIQgAAEIAABCEAAAhCAAAQgAAEIQAACEIAABCAAAQhAAAIQgAAEIAABCEAAAhCAAAQgAAEIQAACEIAABCAAAQhAoFUC/25VMOSCAAQgAAEIQAACEIAABCAAAQhAAAIQgAAEIAABCEAAAhCAAAT6J3B7e/v58+cvX778+eeff/zxhwr866+/3r179969ew8ePHj06NHjx4/7p0AJIQABCEAAAhCAAAQgAAEIQAACEIAABCAAAQhAAAIQgAAEIAABCEAAAhBIEfiFL0WnEHEfAhCAAAQgAAEIQAACEIAABCAAAQhAAAIQgAAEIAABCEAAAhDITODTp0/X19c6Dm1J97fffnv16tX9+/ctkYkDAQhAAAIQgAAEIAABCEAAAhCAAAQgAAEIQAACEIAABCAAAQhAAAIQgECXBDgU3aVaKRQEIAABCEAAAhCAAAQgAAEIQAACEIAABCAAAQhAAAIQgAAE/ibw/fv3Dx8+6AvM+vvx44f+1QeZFa7vMOuDzPpXn2LWX83zxl+/fn39+rXxOLSvRR2Nvrq6unPnjh/INQQgAAEIQAACEIAABCAAAQhAAAIQgAAEIAABCEAAAhCAAAQgAAEIQAACJyHAoeiTKJpiQgACEIAABCAAAQhAAAIQgAAEIAABCEAAAhCAAAQgAAEInIjA7e2tTh2/f/9+OAKdLLlOR+vIsf5KHzl+8+aNTkQn5ZmLoIPcKtfDhw/nIhAOAQhAAAIQgAAEIAABCEAAAhCAAAQgAAEIQAACEIBAUwR+/vyp17bWfD1rU8VHGAhAAAIQgAAE8hLgUHRenqQGAQhAAAIQgAAEVhIYZny0RXX4Yo8uhu/2aIcoWzxXMuWxWgSarb3NClZLM+QDAQhAAAIQgAAEdiaAP7azAsgeAhA4KwGZ33fv3ulzysaz0GNOevby8nIcniXk2bNn+my1n5QOOT9//vzBgwcXFxc6mD0cyR46EU2Uffv27cuXL8EjeryokL54XEMAAhCAAAQgAAEIQAACEIAABCDQMoHJiWjNijx9+vTx48ctS45sEIAABCAAgT4IuL542PI67H3Vv/5W2GHBQssBitxHqc9QCqfZQJV4WWfQPmWEAAQg0D6Bf7cvIhJCAAIQgAAEIACBQxOYnBfQHIGb+tFM0DDjM1lMfZxnMpxACFQg0GztbVawCkohCwhAAAIQgAAEINACAfyxFrSADBCAAATGBGSfdVT4+vp6fGtRiF7Sp+9L6y/7Fxu0F1kfeXbC6CC0BJ7coKyj0fqTAMNdFS046S0htX3qxYsXLjUuIAABCEAAAhCAAAQgAAEIQAACEOiJwORE9OQJq8lSa9phMpxACEAAAhCAAATsBNQda7Or/oZtrsO/wU97asRshABeViOKQAwIQAACENhCYOJQ9C+//LIlxRM+q5fWf//+/YQFp8gQgAAEIAABCEwS0E5NN/UzGYFACDRLoNna26xgzaoSwSAAAQhAAAIQgEBeAvhjeXmSGgQgAIESBN68eaNzwpGUdYRYb98bvsastS3F1BSW+w6z9jD5zyr8P//5jz7R/PDhQz98y7UOMPsnohd96lkHpPXxasmvb0q7RF6+fKmCqJPaIhXPQgACEIAABCAAAQhAAAIQgAAEINAIgWfPnmmCwn1joBGpEAMCEIAABCBwZgKakNe0/JkJ9FF2vKw+9EgpIAABCEDAJzBxKNq/zbWFgLaMWKIRBwIQgAAEIACBkxBw+zJPUl6K2ROBZmtvs4L1pH3KAgEIQAACEIAABCIE8McicLgFAQhAYHcCenWv9iTpGPOcJPoyks5La8tLEGH4FLPCdffRo0fjFHSCOte56JubG33q2Qmgz1CP5XF35y4k8KdPn/Tghw8fhjhPnjzROp3C5x4hHAIQgAAEIAABCEAAAhCAAAQgAIGjENBEtE5EH0Va5IQABCAAAQhAAAJHIYCXdRRNIScEIAABCNgJcCjazmo2pmZhfv78yX6LWUDcgAAEIAABCEAAAhDYQEA7m4d3IeuDTvr80f379zckxqMQgAAEIAABCEAAAhCAAAQgAAEIdEVAh4R1MDhSpFevXukj0pEIOq6sTy7PRdBhac1LbF8F879iLZFWnIh2Et7e3ur71e4Itz4frRB3lwsIQGAdASYh13HjKQhAAAJHJ4D9P7oGkR8CEIAABCAAAQhAAAIQgAAEIAABCEAAAhCAwAkJcCg6j9J5CX0ejqQCAQhAAAIQgAAEIPC/BPTanaurK31DKXgRss5Fa7Pv5eXl/0bkfwhAAAIQgAAEIAABCEAAAhCAAAROSiB+nlmvV9O7/3V+OEJHMwzX19eRCJqX0HlmZRSJk7ylXNz8hqSKH9JOpqYImjNxR8H11eivX7/Gi2lJkzgQOCcBJiHPqXdKDQEIQAD7Tx2AAAQgAAEIQAACEIAABCAAAQhAAAIQgAAEIACB4xL413FFb0pyvSO/KXkQBgIQgAAEIAABCEDg0AT0lScdftamZLdj2BVHnqf2IusDTdrv6wK5gAAEIAABCEAAAhCAAAQgAAEIQOBsBHS0OPKFZ9H48uVL/KiwjjrHT0QPSPXKNn1CcAtePxf/k9Gr03z8+PGDBw/c4zoj7a65gAAE7ASYhLSzIiYEIACBnghg/3vSJmWBAAQgAAEIQAACEIAABCAAAQhAAAIQgAAEIHBCAhNfin769KkPwh3D0MeQdT3860fIda0Xw9+9e9f9myXZQXjJPKSmAySuOFnSd4lwKNqh4AICEIAABCAAAQhAYCOB+FeehsTl1l5cXLx///7Zs2cbs+NxCEAAAhCAAAQgAAEIQAACEIAABA5HQLMH8dPFOhF9//79eLniKfjP6lz06s87397e+kkFC5H+rUXXz58///bt2/CIPha96FkiQwACIsAkJNUAAhCAwDkJYP/PqXdKDQEIQAACEIAABCAAAQhAYB0BvZ/01atXw7PuMJGO55Q7mLNOTp6CAAQgAAEIQOBsBCYORQdbEyaJ/Pz5U3spPn/+rE0GW84D6wi03t2uXQv60t1kRoUCJb/EVhH0rzZM6GLjYektEAqVkWQhAAEIQAACENiLwF9//TVkLZdDF24CaHCf3GbNvcQj38YJ6PX88a88+fLLkVa9in/0yY+fvG629jYrWBIpESAAAQhAAAIQgEAfBPDH+tAjpYAABLohkJw90GvUktMFWhC0r45pQXD1oWgJ48jfu3cveVTbRY5f6HC1f6hbxeHNcXFi3IWATyBpRvzI2Sch/cS5hgAEIACBmgSw/zVpkxcEIAABCKwgMGyz0YPj/TbabKMdyyvS5BEIQAACEIAABLYQ0JT+3OqA+mv1zjoNxJ7YLYTrPIuXVYczuUAAAhCAQE0Cv7jdbKtz1SYDrYOueFwnonWWuPJx6Dk5v3//Lp9Mf+veJa+NF5bD5HO5Ew4BCEAAAhCAwHkIaHJB00DX19fGIn/8+PHx48fGyETrgIDcY/uOZJVX72L8+vVrnYI3W3ubFayOXsgFAhCAAAQgAAEI7E4Af2x3FSAABCBwKgKyujpaHJk9MC5avXjxQt9/tqNbvaSoLVPu5cJG2YxS/fLLLy6mPlUxtzHLxeECAhBwBFqehHRCcgEBCEAAAtkJYP+zIyVBCEAAAhCoSWDpRPTbt281+1FTQvKCAAQgAAEInJOA3sD15MkTS9l1gEgduiUmcWoSwMuqSZu8IAABCEAgF4F/bU9Ir13X5+lWpKPXtzdyIlrCa0OGpj90sFlbOjQVorMli0rkNnMseorIEIAABCAAAQickID8H23QlL9xwrJT5CQB1Y3InubJx/WeRc0qTt7KHths7W1WsOwqIEEIQAACEIAABCDQJgH8sTb1glQQgECvBPSq4vjsgfGo89K1rdUblfyM7t69m1Ev2j7lUoszcdG4gAAERKDxSUh0BAEIQAAChQhg/wuBJVkIQAACEKhGYJiIfv/+fbUcyQgCEIAABCAAAQsBffWHDtoCqtk4eFnNqgbBIAABCEAgQiDDoWil/vDhw0ePHkWymby19ODxZCIlAnU6Wl/b01cZ7RL6+zlKiESaEIAABCAAAQh0RkD+xgr3qTMIFGdMwLhrOXjww4cPQUjRn83W3mYFK6oOEocABCAAAQhAAALtEMAfa0cXSAIBCHRM4Obm5vPnz5ECXl1dafNKJMK+t/xjzNsl8Y9Ys1S3nScpnIfAISYhz6MOSgoBCECgGgHsfzXUZAQBCEAAAkUJ6DNOT58+LZoFiUMAAhCAAAQgsJSAOui88/9LBSD+dgJ4WdsZkgIEIAABCNQkkOdQtCReMcvg71SoWWZjXnpjjY5G66U1Fv+M188bqRINAhCAAAQgAAFH4LfffnPXXEBABPTBpXX7d+OboUuwbbb2NitYCS2QJgQgAAEIQAACEGiQAP5Yg0pBJAhAoDMCr1+/jpRIS1qXl5eRCP6te/fu+T+T1y2ftU4KTwQIQMARONAkpJOZCwhAAAIQ2E4A+7+dISlAAAIQgEA7BOLTI+3IiSQQgAAEIACBUxFgpbgDdeNldaBEigABCEDgPASyHYpeunNCiC2HjXfXhN53oqMplg85fv/+fXdpEQACEIAABCAAgQMRsDgYByoOom4nsO5EtPJd/eBqmZutvc0Ktho1D0IAAhCAAAQgAIFjEcAfO5a+kBYCEDgcgTdv3sTf0rtoy9Eio70ocgDWXxCMyx88mPz548cPF2fFSqV7lgsInIrA6rnE1Q+eCi+FhQAEINAsgdVmfPWDzaJAMAhAAAIQ6IDAw4cPOygFRYAABCAAAQh0RoBZ+g4UipfVgRIpAgQgAIHzEPh3rqKu+OzzikdySbsoHb35/tOnTzod/eHDh8iDWga4f/9+JAK3IAABCEAAAhCAgE+Ar+v4NMpd+99H0v7dx48fl8trY8r+Rt6NSZV+vNna26xgpTVSM/0DtamaWMgLAhCAAATiBOg+4nx6uos/1pM2KQsExgSw52MmlUOurq7iOS46FK2VLx1XNp5Sfvr0aTzryF0tCLpc8s5+uGSVO9utIirgFgR8AnmboZ8y1xCAAAQg0DIB7P9e2mEYtRd58oUABLonoHkA3tyxQst0TCug8QgEIAABCBgJXFxcGGMSrWUCeFmrtYOjtRodD0IAAhBYRyDboeh12R/oqdvb2xcvXrx7925OZmZY5sgQDgEIQAACEIDAHAGmD+bIZAy/vr52qWmnbMuHole/M8j/4JIrbOmLZmtvs4KV1ki19A/UpqoxISMIQAACEEgSoPtIIuopAv5YT9qkLBAICGDPAyCVf2qhyj8DPM5dL4Nb+vbe1//8jZMKQmTbtUYWBNp/PnjwwC2iffv2zf5gPObXr1/9CMrF/8k1BCAwR+BYk5BzpSAcAhCAAASWEsD+LyWWKz7DqFwkSQcCEIBAQICJ6ACI8ScdkxEU0SAAAQhAYAWBXTYxrpCTR+IE8LLifCJ3cbQicLgFAQhAoASBf5VItNc0b25utKFkrnRuP8dcBMIhAAEIQAACEIBAQIBpoABI9p8/f/7Mnma5BB8+fLgucc1DrXtwy1PN1t5mBdtCu51nj9Wm2uGGJBCAAAROToDu42wVAH/sbBqnvOchgD3fXdfJz0Sv+JizXlqffEqG/ePHj1uK73+/WqtpuerS58+ffalafhGeLyfXENidwLEmIXfHhQAQgAAEuiGA/d9Flblc312EJ1MIQAACEOiPAB1TfzqlRBCAAAQgAAEINEIAR6sRRSAGBCBwKgIcil6m7vfv38/t6uNQ9DKUxIYABCAAAQhAAALlCfz48aN8JjlziLyCJ5LN8+fPI3e5BYGMBA7XpjKWnaQgAAEIQGA1AbqP1eh4EAIQgEBTBLDn+6pDeymS31heN6ugD1C/evVqrnT6/PKXL1+WfoA6SC04rqy1tiDCup9+Osmj3euy4CkI9EpgnblgErLX+kC5IACB8xDA/tfXNcOo+szJEQIQOA+BuX285yGwoqR0TCug8QgEIAABCNgJ3L171x6ZmM0SwMtapxocrXXceAoCEIDAFgIcil5G786dO/4eC/9hDkX7NLiGAAQgAAEIQAACLRD4888/WxDDLkNkF3IkETb+RuBwKy+Bw7WpvMUnNQhAAAIQWEeA7mMdN56CAAQg0BoB7Pm+GplbnPKlWn10+c2bN7///rsmJXQE+t69e9rvogt93lkfiP769evqZH3Z/BmP169f+7fWXX/69Mk/JZ4lzXWS8BQEjkjAb5J2+ZmEtLMiJgQgAIE2CWD/6+uFYVR95uQIAQhAAAIRAnRMETjcggAEIAABCEAAAlsI4GhtocezEIAABNYR4FD0Ym56n/3ky1M5FL0YJQ9AAAIQgAAEIACBwgQO9/a1OVczwkl7lLPsTo5kwS0IOAKHa1NOci4gAAEIQGBHAnQfO8InawhAAAIZCWDPM8JckdTnz5/jT00uXcUf8e9qbkFHo3UE+vv37/oqtS5ubm6CLzz78Zde69Cy+7aA9oVcXl4uTSGI//LlSxeig5oPHz50P7mAAASSBJiETCIiAgQgAIEuCWD/66uVYVR95uQIAQhAAAIRAnRMETjcggAEIAABCEAAAlsI4GhtocezEIAABNYR4FD0Gm5v374dP8a7PcZMCIEABCAAAQhAAAL7Ejiih6ZPP7ldwkl6+nCT9ignoxEBArkIHLFN5So76UAAAhCAwGoCdB+r0fEgBCAAgaYIYM/3VUfyULSmCPaVMJ77nTt3rq6uXJzr6+stExo6z+O/qvjdu3cuZS4gAAEjASYhjaCIBgEIQKAzAtj/ygplGFUZONlBAAIQgECcAB1TnA93IQABCEAAAhCAwGoCOFqr0fEgBCAAgdUEOBS9Bp3el6+3zo+f1Ovzx4GEQAACEIAABCAAAQjsReDLly97Zb06X+0SltiWc9Ha7pzcEr1aDB6EwCSBI7apyYIQCAEIQAACNQnQfdSkTV4QgAAEyhHAnpdja0k5uZfi4uLCks6OcV68eOEvrulTz/o29VJ59BVrnYj250M+fvyouZSl6RAfAhBgEpI6AAEIQOCcBLD/lfXOMKoycLKDAAQgAIE4ATqmOB/uQgACEIAABCAAgdUEcLRWo+NBCEAAAqsJcCh6JbrXr1+Pn/RfSz++SwgEIAABCEAAAhCAQGUCB3XP9AoeSe5vFB5ze/Xq1devX9n1OyZDSFECB21TRZmQOAQgAAEIJAnQfSQREQECEIDAIQhgz3dUk2YAkrnfu3cvGWf3CLe3t48ePXJiaK3t4cOHCnQhkQsdh9YhahXTPxH99u1bnZGOPMUtCEAgQoBJyAgcbkEAAhDomAD2v6ZyGUbVpE1eEIAABCCQJEDHlEREBAhAAAIQgAAEILCOAI7WOm48BQEIQGALgX9vefjMz2qXhj7N9+3bNx8CPZlPg2sIQAACEIAABCCwO4Hjumc67aw9wd+/f3/37p02+6og+iSUPh+tvb/Pnz//7bffOA69e+06pwDHbVPn1BelhgAEINAIAbqPRhSBGBCAAAQ2EsCebwS45XELfE0abMmi2rOfPn3yP/WshTZNdEh4/at1N33vWtd3797VvIdOQf/48UNlVxzNjegvEPLq6kpfnw4C+QkBCCwiwCTkIlxEhgAEINANAex/NVVaPPlqwpARBCAAAQhAgI6JOgABCEAAAhCAAAQKEcDRKgSWZCEAAQhECHAoOgIncUtnUV6+fOlHoifzaXANAQhAAAIQgAAEdicQvMJmd3mWCqC39esjSEufIj4EyhE4epsqR4aUIQABCEAgQoDuIwKHWxCAAAQORAB7vqOydDY4mbsOEifjNBJB56I13aHPRDt59CY4vRXO/Uxe6OC0zkjr/cXJmESAAAQsBJiEtFAiDgQgAIH+CGD/K+iUYVQFyGQBAQhAAAJ2AnRMdlbEhAAEIAABCEAAAosI4GgtwkVkCEAAAlkI/CtLKudMRC+tDwrOoegACD8hAAEIQAACEIDAjgT0QaEdcydrCPRHgDbVn04pEQQgAIEKBOg+KkAmCwhAAAIVCGDPK0COZKEzw5G7wy197i8Zp50Il5eXX758efTo0QqR9M5ircdxInoFOh6BAAQgAAEIQAACEKhJgGFUTdrkBQEIQAACSQJ0TElERIAABCAAAQhAAALrCOBorePGUxCAAAQ2EuBQ9HqA2l8SbNfgUPR6mjwJAQhAAAIQgAAEchPQ5trcSZIeBE5NgDZ1avVTeAhAAAJrCdB9rCXHcxCAAATaIoA931cfli9F7yvhitx1qlmfjFbVCtba5pLS16F1HFoobm5ujnUCfK5EhEMAAhCAAAQgAAEI9E2AYVTf+qV0EIAABA5HgI7pcCpDYAhAAAIQgAAEjkIAR+somkJOCECgMwL/7qw8lYujjRqfP392mXIo2qHgAgIQgAAEIAABCOxOwPfTdhcGASDQAQHaVAdKpAgQgAAE6hOg+6jPnBwhAAEIlCCAPS9B1Z6m5UvR9tSaijkcjZZIt7e3qmbaNaLC6uSz/tUp6Hv37t29e1eLcfrj09BNKQ5hIAABCEAAAhCAAASSBBhGJRERAQIQgAAEahKgY6pJm7wgAAEIQAACEDgVARytU6mbwkIAAu0Q4FD0Jl1oE4b/fMe7Uvxicg0BCEAAAhCAAAQOQYCJhkOoCSEPRIA2dSBlISoEIACBdgjQfbSjCySBAAQgsIUA9nwLPZ61EHj2z58lJnEgAAEIQAACEIAABCBwCAIMow6hJoSEAAQgcB4CdEzn0TUlhQAEIAABCECgMgEcrcrAyQ4CEIDAQOBfgNhCYPxa+u/fv29JkGchAAEIQAACEIAABLIQ+Pnz57dv37IkRSIQgIAI0KaoBhCAAAQgsIIA3ccKaDwCAQhAoEEC2PMGlYJIEIAABCAAAQhAAAIQgEDLBBhGtawdZIMABCBwQgJ0TCdUOkWGAAQgAAEIQKAOARytOpzJBQIQgMCYAIeix0yWhTx48MB/4I8//vB/cg0BCEAAAhCAAAQgsAsBXr22C3Yy7ZgAbapj5VI0CEAAAuUI0H2UY0vKEIAABGoSwJ7XpE1eEIAABCAAAQhAAAIQgEAHBBhGdaBEigABCECgJwJ0TD1pk7JAAAIQgAAEINAUARytptSBMBCAwKkIcCh6q7ovLi78JDgU7dPgGgIQgAAEIAABCOxFgImGvciTb68EaFO9apZyQQACEChKgO6jKF4ShwAEIFCNAPa8GmoyggAEIAABCEAAAhCAAAT6IMAwqg89UgoIQAAC3RCgY+pGlRQEAhCAAAQgAIHWCOBotaYR5IEABM5DgEPRW3X96NEjPwkORfs0uIYABCAAAQhAAAJ7EXj//v1eWZMvBLokQJvqUq0UCgIQgEBpAnQfpQmTPgQgAIE6BLDndTiTCwQgAAEIQAACEIAABCDQDQGGUd2okoJAAAIQ6IMAHVMfeqQUEIAABCAAAQg0SABHq0GlIBIEIHASAhyK3qroBw8e+ElwKNqnwTUEIAABCEAAAhDYhcCnT5/+/PPPXbImUwh0SYA21aVaKRQEIACB0gToPkoTJn0IQAACdQhgz+twJhcIQAACEIAABCAAAQhAoBsCDKO6USUFgQAEINAHATqmPvRIKSAAAQhAAAIQaJAAjlaDSkEkCEDgPAQ4FL1V1/fv3//1119dKhyKdii4gAAEIAABCEAAAnsRePfu3V5Zky8EuiRAm+pSrRQKAhCAQGkCdB+lCZM+BCAAgToEsOd1OJMLBCAAAQhAAAIQgAAEINANAYZR3aiSgkAAAhDogwAdUx96pBQQgAAEIAABCDRIAEerQaUgEgQgcB4CHIrOoOt79+65VDgU7VBwAQEIQAACEIAABHYh8PPnzw8fPuySNZlCoEsCtKku1UqhIAABCJQmQPdRmjDpQwACEKhDAHtehzO5QAACEIAABCAAAQhAAALdEGAY1Y0qKQgEIACBPgjQMfWhR0oBAQhAAAIQgECDBHC0GlQKIkEAAqciwKHoDOr2D0X/+eefGVIkCQhAAAIQgAAEIACBtQSurq7WPspzEIDABAHa1AQUgiAAAQhAIEWA7iNFiPsQgAAEjkEAe34MPSElBCAAAQhAAAIQgAAEINAMAYZRzagCQSAAAQhA4G8CdEzUAwhAAAIQgAAEIFCIAI5WIbAkCwEIQMBI4N/GeEePdnNz477hrDPML168yFgi/1C0kv3+/fv9+/czpk9SEIAABCAAAQhAAAJGAnr12vX1tTEy0SAAgSQB2lQSEREgAAEIQGBMgO5jzIQQCEAAAkckgD0/otaQGQIQgAAEIAABCEAAAhDYkQDDqB3hkzUEIAABCIwJ0DGNmRACAQhAAAIQgAAEshDA0cqCkUQgAAEIbCFwlkPROhvjDkU/ePAg76Hoi4sLXwfKiEPRPhCuIQABCEAAAhCAQDUCr1+/rpYXGUHgDARoU2fQMmWEAAQgkJ0A3Ud2pCQIAQhAYBcC2PNdsJMpBCAAAQhAAAIQgAAEIHBcAgyjjqs7JIcABCDQJQE6pi7VSqEgAAEIQAACEGiBAI5WC1pABghA4OQE/nXy8mcpfvClaHf6OkviJAIBCEAAAhCAAAQgYCTw/fv3d+/eGSMTDQIQSBKgTSUREQECEIAABMYE6D7GTAiBAAQgcEQC2PMjag2ZIQABCEAAAhCAAAQgAIEdCTCM2hE+WUMAAhCAwJgAHdOYCSEQgAAEIAABCEAgCwEcrSwYSQQCEIDARgJnORT948ePjaQij3MoOgKHWxCAAAQgAAEIQKAagefPn1fLi4wgcAYCtKkzaJkyQgACEMhOgO4jO1IShAAEILALAez5LtjJFAIQgAAEIAABCOfbHywAACAASURBVEAAAhA4LgGGUcfVHZJDAAIQ6JIAHVOXaqVQEIAABCAAAQi0QABHqwUtIAMEIACBsxyKLqrpO3fu+OnzpWifBtcQgAAEIAABCECgDoHLy8tv377VyYtcIHAGArSpM2iZMkIAAhDIToDuIztSEoQABCCwCwHs+S7YyRQCEIAABCAAAQhAAAIQOC4BhlHH1R2SQwACEOiSAB1Tl2qlUBCAAAQgAAEItEAAR6sFLSADBCAAARHgUHSeavDgwQOXEIeiHQouIAABCEAAAhCAQB0Cnz59ur6+rpMXuUDgDARoU2fQMmWEAAQgkJ0A3Ud2pCQIAQhAYBcC2PNdsJMpBCAAAQhAAAIQgAAEIHBcAgyjjqs7JIcABCDQJQE6pi7VSqEgAAEIQAACEGiBAI5WC1pABghAAAIDgX+fBMSff/5ZtKTv3793Wfz6669F8yJxCEAAAhCAAAQgAAGfgGYZnjx54odwDQEIbCFAm9pCj2chAAEInJYA3cdpVU/BIQCBzghgzztTKMWBAAQgAAEIQAACEIAABEoTYBhVmjDpQwACEIDAIgJ0TItwERkCEIAABCAAAQjYCeBo2VkREwIQgEAFAqc4FP3z58/SKO/fv186C9KHAAQgAAEIQAACEBgTYJZhzIQQCGwhQJvaQo9nIbAvge/fv3/+5++PP/7Qi9v0r+S598/f06dPnz9/fufOnX0lJPeOCdB9dKxcigYBCJyKAPb8VOqmsBCAAAQgAAEIQAACEIDAdgIMo7YzJAUIQAACEMhIgI4pI0ySggAEIAABCEAAAj4BHC2fBtcQgAAEWiBwikPRwz7gFnAjAwQg0AgBvSvhy5cv3759k33QhQ4M/Pjxw//e+927d/XVdx0fuLi4ePDggS5490EjukOMkxDQ0FEt1G+erpGqbboWOjTSR48eccLnJBVjXMybm5uXL1+OwwmBAATWEaBNOW70RA4FF+0T0Fnod+/effjwYXL2Q4H601lp9Zhv37598eLFXiWSnIODN4jkj8Lk4Ekq+Xj/nOC+NwzBNBbDx9tLWUvzpftYSoz4jRPADWhcQYcQ76C9Hvb8ELWrDyGxtH3okVJAAAJ5CbB2mZcnqUEAAhCoQ4BhlOOMk+9QcAGBoxA46PzVUfDuJScd0yR5RluTWAiEQJcEaO9dqpVCQaARAjhagSIYUARA+NkBAWa3jqjEUxyK1jGqI+pmUmZ1Hm7fsLYRDyfE9K+uh/DffvvtzZs3k88mAzUY0D5pnUCb3KDsn0DTNmWdQOOMaBLp6ggoejW6+IPqqHRUQPVclTwSU61Jf4qgLfuKP8TUNn19Wk01X38tb81PVp7Xr19fXl5Gij++9fXr18E4CMhgdhRHdkBMdFBBH517/Pjx+KnsIcmilTOAQ3mHExqVDaAs8/v370V+sMyOv0TyzwZLEYNgLVfOZJW4vb1VTdOfvYW6NEVDbVON9NmzZy6Qi74JqHWo1Tsr3Xdhh9KpyGodgx3Qv7pWbzVc6Czcw4cPzwCBMpYjcMI2NYZ5zp5oRxfrPGNMta/Beg/+W0aHTY663Hu5T+P6PBmic9FyLDVNP3m3UODQsuTTDoOsyVyGW/o38AN1Onrw8Zrq5mg1vhJP0n24VjzpjA0u2dXV1YqXDihlNeHkXNww4lOLYC7Or355r3EDJqt3uZmWXt2A4/Z6J7Hnee0GqS0lcEJLm/QbjztXv1T7xD8WAXUKk46BApmELKHKM6xdilvSJJbzPJW7W+Bjja9EHSbNbghg/5eqkmGUiOHkj9dtcfKXNiXi1ydw3Pmr+qyOlSMd01hfZxhtJYdaB+2YVJ+HTnZygoKFuaC291oNgmLGf56hvccJLLqrJjYsT/vbkpXCsG3DbUvWCrWWp/VvU7s1FpU0EtnZmWHv5WBY9K/mjpZusI/ksuLWIJisnxNpsIfVNuqvkPkMj0gvZ9urHFFrZwOKZDdabuK61y0TkcrT5q0Tzm61qYjVUp3iULQ8g9WAqj2YtKeDr5mUxxjNT0dZX19fxw+hKdkhZXnA7lk5vnJ2Zeg5geaYJC9QdBJRiQga8Q5fTtuSuJqAEtGfEtHoQjW/zklgJ7Nc6rlZHhfuIme5UI7a1a0iD80/SHMwrbIJA5NXr15pEm3dAY/224XKrpLqz0EYjuDqhMaKXe8ukciFKq3M8tzn/oYH/7bLo9P7w36OYw2AVQH+blozNS1Cyb8lFMKlPwXu0kJ9YbguTUDWSRVGNqd0RtXSV4mC+TVn2F14XBhFi0fgLgQiBPprU5HCTt7qtSdq38VynozTSx9jTB1U1gLSMMSWPR+K6croLobVo9VrSNKvusLB+XFpWi7Uh9ZZxRGHvz28fwZQFsEm4/zjg3/TlIVk1hBMf+tGHJOJjwNpNWMmkZA+uo+4G6b2O4x8IxzW3dKUut4UIEMxZyKUrG4Nd9UQXGOXnRze18Zc3Dry46dwA8ZM/JChEvohyWshPeFU8xF7PafKPuy5Kw4XDRLo0tKq4YynboadSS48ry6UY525+rxik1prBOLeb2QA6wrCJKRDsf2ij7VLcWh/KC0hh+kFpzXW+BwKLk5CAPufXdFCqmnPnlYqlyLCyV9KbDI+Tv4kFgLLETj0/FU5LH2kTMcU6LGP0ZbU6maZ3MahDmafVK654rjSBQrN8vOgC3O9VoMsOh0S6aO9ZwQST2rYk6wVas2TRGL+s0b9Px8Vc9G0I/co3ysa25nA7AzWxhUtuFBJg5BcP/05tLFIyblZbS7KJQnpLCKgGnXyGQCH63ADCr/RzblVrnSRC7ZMROAc+laXs1uH1shq4X/566+/Vj/sPygzp/OxfkjyWj160c2sTgBtE3R7BxUot0DSuru7X6g5/ec//8klhrYI2z/6pJGe+mk5uNtzV746Esn3aiIkUXQETrlbag7aiClXpkQWWjLXQledl0LJWq5wqiZLrb1TFpkVR+gmU4gEvn37dtEh4Q7aharB34czfvstlwGUZVa92l5pa9bPSJWI31J3LHTxSZZ4CpG7Ojmj2t7+UQG9SC9J4OPHj5XfwhABu++t7VOZqhj6y1UKvRnBYlEns1P911xhfJZt8sHJwF0qSbO1t1nBJnW3b2BPbWodyV57og5cLClUTsKxxphqUJp5iH8POVJRF60hvXnzZm7LnfomJaX5GXmDeqOkclR3Mx71//7777nc13Ghcjm045QVsuVlTJMJDoG0mgic8a1uuo+MA21RsgyH1e9oIm61oQh08fdA9Lff2nwz9yH8MdyAoEZN/lQdY6p5kowLPGKv54Tvxp67Eh3xQjNXxllfzRYmJwzlCm6BoJm0vN1Kr5Y2owvR1Fz9lsqzy7Py4ZPTqnkF2z7VLMNrbPIRyd104nChfzUAjExRqiUefRIyQuOgt7pZu+xgKM0a3xEbEfYf+79vvWUYhZOfrIE4+UlEkQgYeaORjzCcvHXo+avJErnAYFewC/cvLFP3fvy5a52HGZbb3AKcu1i9BXo4tTWMEwftLx140jEF+upmtNXr7FPGckn1ltYt1+W4C3MZcXXpn3TT3gM7VuJnxoYwTKRos0qk71PvNuxUiZRF6ShaJIL9ltLR5KdWT4ae1P7gXEztt5HvNHfXHq4+WqDUy+cSzGL07OIlY+JlCRGOlqsnhxtQdDBxLfjaqnGsnZOuwrR/0cHsFvMn/vzJ/9Oh6Cx/+g7S0uorObJknUxEzpMvmw5FJx+pGUF7kX3xNl7L/FmE18mZjCeCnMzKvZpaLcVsKg6KrqwODQCCtu8qqrtQK9AARmN+tQgpaKi9+lfXClEKqtLJlqJcFLN06ZJlcYVKXqi8cWk32gchjafv3+2pXcj19Iu24loVKVnfkvoNIqjmJDW+QtTtj6ihqaoE0vo/hUINUEx0YMC1UL95Gnd5Kh09vl3gcilYXuHWeBHKwZF7qQqsxqXakr11+PVt9fUiixeAklpX5zt+cJdK0mztbVawoA7U/9l3m1rKs++eqCcXq/0xpuqSeqtc7vrgvCnNuSqtW5NekLqkyb5gziRu6cLmZFO4ZJjL0e+8FEf9uyIPozAVSheyUXL8pPEkTEXIPgSj1UTU2nH3kaxsfr1NXserpeqY2l0ykRUR1KAmm39EpxVuWUzBjmLL7MTVcegBKQatQg0fsjhcr9exPa+m9BIZrbD85R7JaJn7trQZXYjkzK2UsmVOrJDbX6ItrEhTY4pyzWEyZVXsFXL6j2zR5qRIQ6AGiX4uwbVqUeTZpbcyGopAzpP81KghaUNUT9R4ZR9EW67dUPH0r64VohTaWbvsyfNkje9AbRD770w39r9CvWUY5UPGyXetL36Bk+9Xm6XXGHlXu+JG3g5WDqRlqrbBVRtjGePTvAPP+NS9MSNFy+v9Ol0HF3F56JgifDobbSVHjkHNifxsqmPKWC4VOd661WYtJiKCbu5WtYW5jLiaqgaRhmy81Vl7N5Z6XTRtwCg0IanpqTmRNHCYaz4uXNV77vGl4dk76FyT6mp3rrxZLuJGbym3ZHyLCc0lUnYlTgJPFhlHaxLRQQcUeStVxOL50MSqhMlV7sMagZ8X16sJdDO7xfyJM/V/76RdXSGCB9UTuHSNF3Xa51gwjUkC4ff9WdnsCruM46SO5GXKiZGPImiKpj+R0b+S0Lg1WckqEdn0fZG2mTuKrqaXpFehWqqeQPXcKJJ0p/FJ3FMpXfOV/mSzXREYn+OY7COVuzMOoiFusgx/dyEzf/ZhYWftQpXEXq/86icOc+sQSlNKkREeLPPwlPjrp8y1ZeQpLSnxQXF+pjteRwb8KpEKO3RAFgmNIy5VV3ualnwzxplTvd+8TtuxTlokn8zu13ZzN64zUmtG+XepJM3W3mYFG1eDyiF9t6lFMLvviTpzsUp72osqTxC5XLOadNrlAY7HBZHZT7mLkb4mKMvGn/K1kq6phFe5LF6ZSppMTdbekpSxXLSaCKhy9TxSPxfdWu2SjRvUonyDyHNrfsbWoSqtYYvKokatf3W9SDw9roYT0WPlWy37Y7gBQdWN/1SFjFce1fATTjUb23VrvV7H9jxeSxu/G2+Dle/mmlvo3tIu6qPjShSrSBWdbLbKXa7CsJA3TPnKKGWZq49I0uatST5x4BvvCvVGFPFlptXiqQJEBOtgEjJSugPdkiLiFUCtW7Xa7tXLAsiGJNPMZdsnUXc2lBZMO38fiDjMjYCUptTa2RqfX/ZdrrH/rr/A/leogfXrm9Ov8WL1tNhSejj5Ro0oGk7+0trlx6/f6A7q5PvQ5q4POn81V5y5cJnBZPOcm7qfS3MuPK/3Oyf2XO5DeP02MifnXHi1jskH1eVoq9fZp4zlUiWca91GA9j+wlxGXN34J122d9+gZbxWA4nPGg2WXNVsmG0WW/V0g2ukf/WnSRIlokXAuXT0rGY8xjLr2bluwoXr2fGD60Kyd9C5+rLIGMpxWHQxZ/TWcUs+dTYvS0BwtIJaobacrAZqy6rqihk8O/4pk5JMTV2zJalx4uOQvJaBLRNjwgcNiVhm1c9jnV6pb7K2N885j2JRbziO/Pcqea4aKVM1ziAesp2LRfixvmUxLQ9Wi1PT7EpN6n4CvShExtq4JqrWbqmO8UFUNbZNZYSiK6hDVmVuI+ZQ7VV7twwMVP/nVrWH9NUjFrJs45YbNGT7z0jzHNNTeScHrpFdVoMkkVz8mtBlu1hax0R4rD7VVfVfMto+rslrVblxTzdOUFXIktpkFnkDJyvP9raZ7JtEwNjT5S1vMrW4VRlU2abkyaJtj2Cp2+PaXjNEZn91MaXWjKLuUkmarb3NCra6tuR6sO82Zad0hp6oSxfL6F7aa8LGmHLhki66IsjBVkxpZBgm6F9dy2irOJNV0e8aAu9l3HHI3Cm1SEHi9jCjc5ikobIsdZJVLpUuXgThUtYRAvZbysuHv/Faeo9kfbiZmY67j2QrXlQTJit5pHX4JmKuwshoKIWkuXBylpuUmJNwLjzZeCXzLh7sJMzOBqQYtLlqmSs80q6Hxthsr9exPc+l3F3ScTa8hYsslvkMljajCxEZ5tSfq9+lCWzJtL5ZG4Z1W2ROTmKvMwVqdxGpxmPJdbkMT2UxFBFpu7ylmjNu0b4Wtrujcfe73DChS89zcmQXqZlyDn1tDtfSqWyUZeJF1cNizdT1WFKLyNnTLQuxsVK2hGD/Re+09r9+fVtaV7esVNotA07+Ir3g5Nur1jhm/UZ3UCM/RheEHHf+KihI8qfMYLKFLnXw5jLN6/3OiT2X+xBev43MyTkXXqdjcpQ6Hm31OvuUsVyqhJOtO2IAlbtbu3e1KLhQpVIKk87PZLUvN+KWYBlxdeCfdNzeg0q4/aeGb8lJSNUu9Snq2ozZKaZq0WSdHFt+KWuyvfiBSsqYdTJa9g56XKKkDJMRRMwv8vbrSaM3mXWWQHFIypxLpOxKnJQ8iQVHy0cU6U8HvGrFKyqAdB2fylbiytqXZN113krV2R6wdUg7eGrSwdu+OmPpc0vMrNY3WerfN1aDJKtJ650M/FuzGyVzj2sZJplfEGE7F5d75GLshMmYRuLXv1XN7KqTCFSgn2oPK4ps8XUi46gVOXbwCIourUR1GOP27tf5Fe7XpMxKJ5KRbpXouiI5+mW0XM+1zaBdK8c5YkHMuUxV5ycB+oG0i/FWGJFf4dOLpMVX2HfPhPr98XgmUtP8qmK5tnh48cGJJZfsccZMxm2qhFXJXpASCVp0OsZVM0T2cHXBpdaMou5SSZqtvc0Ktrq25Hqw7zZloXSenggXy1IfVsdRRUr6wzJEFo9Omko2zMF7Gfcac169X654R2OR0E9t7nrs0Ab5bnTAkojmhi1zAk+G02omsQyBSRUEGq//c7VLlnGgrVKPq+KcrdCE7NIGqCo6l1oAfN2IMlIB1t1q0B/DDQiqivFnxIarGo8TkcVYUWcs1dvS8a3Ieukjh+71OrbnS/XYVPxxO9oxZOPcwnksbUYXYs64BYYxMoMaxJyrP/Ilmqr5WYSpb9ZUyTdKbpnDn1NiJFzuZUSw8XAyklTy1kZDEZGz11siFjca43HEOhRKJ5KRbpXQHUPpsXMo1EuHe9K4SFrsw75rfOtqZomnsP/OVmP/S1SwIM369c3p13ghbzCQOe9PnHyjIvxoOPlbKmH9RndQJz8Oeeyi+FVU15EZv3jKw92kmnK5uBZhLIPiXPLk9X4Dpbif8VIn4bt09roo3TH5fPoebUXGd0uV21THlLFc4jBu3XM24aALcxlxNVUN/IZsvO67vRshWKLJsZlrBc50qF6N244l8SGOJj3GMxgK8acsJIbLbu5CYtgzjcfM3kHn6svU7uaKvy58i+LiDCfvJuuSSpFLpOxKnCQ8WUw/EEfL0ehgQJG3UkUGUOfcMuGqylEuupzdqm+yWp4/6fxQ9KRR1ra8plqg6ocGXfqTYPqTd7hlMDNnduV5BH28/JUtVXOSbZBFieXVpnS3SBgUvQjX0sjx8YPa15baPhZm0GZQ4f2fc/MI46SMIWqwzkrIUGyxEpOyBQMYZTFHTO3aL2nkes4c+UXuuF1YNj0E2AVzUjs+sci1YI5nHAIFqebMaTaScpZbGmOMxVMlySvP5AAjgKCmlKVEuRJRcwskHP88bX9a32sfw4+HqBWvrgmaDVST1F88C+PdXSpJs7W3WcFW15ZcD/bdppKUTtUTdexi7WLu/No1WO+4cV4676/KGTdcgROlvsPIIS7nFs9zYKKaFpdcAli8Yp/w5HXSx5N9m3zQHkiribDquPvQeESjg+FPlXnjjJzf9udah/Lyl4Qj2Cdv6dlkoxsavmU8PplFrkCLnEZTlkUk3IB4jxC5O1eXTjjVPNeufXqN93od2/MshmKvRPwqtPv1Fst8Kkvb61z9Xq1gdb71zZr6gtXSDg8Gg7tcrV5OZkSwDiYhI6Vr/JbG3REtS3HbK5VPQKkpzUiO2+cB/Ox0PeSoTOX/62/jkKopz9Pi151qjS9Q/b4/sf+umWP/K1TF+vXN6dd4sWWlMgkQJ9+ohSDaZIcb9BrqN+fcAI3LggTnfs51nUnNthyhfqObU4Sd0i5O/px4Ko5q11ydGcItfs5c+i68wqqNyyt+ETSuybL7U/fx1OJ3ZRUn088bGJehfhtZWrqiHZMPp/vRlki6oZba9ZadRU11TOq8VK7hb/so0m/dcwZQeR13Ya7XauC3Zct19+3dAsESR25k0laoH7EklYwzqRS3vqD2mOw+JGoyF2OE7B10rr5sklKSTCSCb/SMcLZEE4eIMMOtXCJlV+Kk5EkaOFpCNNef+kgPMaBQQZy/sd3lmBt9qwn4ZHSthqOsk5VtLoIyChIc/3TGdi4RwgMCvc5u1TdZW+r2oJRy8yc9H4qem3+RaQvqeps/VW9ktuQVLVL/pNkNbK68yS0jPYcrKZgy2l77XXa9XqDo7ZqNO9+5BnJjOePdSa6h0ThfP0RtWQ1crtvY75kLkVXxU9B1YCLiksuEzqU8Dg8ysv/soF2IhhypSJEDrenndoNpGRwqo4hU5W6NuwxVvBLZqVGMq2IQomq8nXYu4S1timGMkXag6Mmfk56SMf3S0VQt1YrlwUrIcZOZLI4L3KWSNFt7mxWsdBXKnr6rYJGLlttUAGTcrE7YE3XgYu07xpybZHBtROLFPcCgWvo/44OadVlIHvfg+GJjE1BJ4+nrbpaZh4FSEv54mOPjXX1Nq1mBblzZxiGNdx/OJRtLHglxbWqydagbytUi4nMRTsJ9Rz2t+WO4AWrLGLQVBs09MtmuXXPTRR+9nivvcOEXcO66cXselOjoP0V7ThEuvJBHZEGHpRWlXufqLRVgxzjq4PQnQy3++hvWVY3DK9d2xhdKQQ1KwxClrPQzFlCpSU4lbvGXxoIpRJ2OxJPzqcIqqRXiDcQONAmZkX/NpOL1sO+1S9WxoTGOe4fJWj0ETvoVqur+I7mcLotgav6RCnO2Nb4Iir1uqZrpD/u/iP9ADPu/CNrSyL7JmrueNHdLM6oTf2wt3fRXXgHk0szhcuF7zXRJNpU6MPtOqsmL8bgs6M7kJEQALvISI+kc+tY/Nh4jv1iH6hblLE1WyyEwlys1SLbXqk3AJe51DwXPZbtUM2XDFxmEiDr8W7K3avtKWX9BATf+9HOZuz5Qx+RoxPXe92ir145JFmxwU+cq6mS4a92TBlAtS7hctdly0drCXK/VYFJHZ27vk0DmApO1NGOLGGRQuxuPF4bti+oxJ9usHyi3ZK4sG8OHka+ayTA3pb7Vz9dyHXfX14nnSyXbpSzG9JKyOaO3ToalT8Vb3yBtLpGO6GWJZ1JlinAsR2uyP/WL2cGAQpXt6BPX0oJKsbRFnzn+2N7msl0BVXU9fnuZvM4+u6XKoD81XuWuv6F6Wwz4pHguUCkca5G020PRqqxOK8GFKlNQBdv/mZxIcmUcd5+q3O6uLuThqepnKbJajp/y5HX2yZoskjebCIpeoZr4koCQrkjT/khcZdm7rohgao/jbnuyVQZrMEFDVjcWyUXWYzLNuUAlHknNeCsO2c+6NQMY6W4ChyPjhKz06zOZvA7qgFERW6KNJxey1I05kYKObxKC2svc45XD40ZsEF4lqizVQbOb1HUQODYUzRbWbv1Uxl0qSbO1t1nBmq1sc4IFzWfy51HaFD3RWMt2IzPWctDVnmSMmSQm72LjWDtwEceNTjObmsYaa3MuZFzz/TQXJRVkkZwKV0bZ/b2koysdBXLm/ZmsAw7vyVuN4xC5GCPKq6yMqSUbpivmMG8+2Tqyl9dYG5cajYzcmvLHxsYwu4Hy0QW9pKsh/sXuA1JjFZLM49obFPAMbsBku/YVquvslWr3Xk+1Oijj5M9xDfGbA9d5CYj2pBb8wPqTfkMZsbSBrmUTep2rD0ra+M+kLfWbj7vOOFef5KMeWQ6byzp5Idc0e48jIe2OgSTcZRIySbLBCHF/WMyLyhzXqWTbOH2xSPi4MH61H/sV+3qeAjVX0mCcmNFuWAzXXt39HI0Gwy0Y/bo3XGfUY5KJ2gX2P0npoBHGVWscMjZ3bRYWJz/QC05+AGSvnxj5OfKnnb8KHLOx1VVI9i3vcqct+U4KMwRq0kDdgVyC0p55RAZ36ygdk6v8jLYGFB13TPb2xcJcx9VgqOe0d2f6IhfqSuKgZPDVrCIpbLk1brCazJFIrpeZu9CgeEu+i56VPOrs5iQZh5fDFYgtVknd+eJld2kCeYKfY+X6wgzX2UWSsiz5jiVxIdW8LOFymUYuDuRonXBAcdyJa83YBA2Wn3MEzjy7dar5kw4PRcsox3tE+RBz9b7lcKPlDbpP0fD72uy+msVTZIF8Ub1C0YtwxYcEgrkotXWR5db7rSy4loRy09elvPQpi0sq8YLFcn97VtJP0kxKUMD4z1wqOG67mBz1BX7GZJyl2vfj+zqdU1C1ainBxuqr0C9o78Jc2V14ssL7VMtdx+3YIG0FYuUKWDNlp9zIReAp1RRvRV52q7tLJWm29jYr2Io6sO8jkabkbh2iTdETzVWkMRmnWf8i0PI5x5hJVnLAsvhXSUdOXcOcQsfhkX5kiyNkGXcsknMs+VzIeLLSr6u6LpSvkydZEwZ5Tt5qAqVM/gwQOcJtXiQr3lBGjewmW4eqTYlyyf2bZBsEakW5dLuYLF07/ti42VbwnA8xIB2TCSrP8DNorSd0AybbdcCqUCtLGp9C+bpGHRRz8mdQQ9yzXJQgINqTWvADg4nfEmKM0xzbEyytKFmsh3QXqMwfDiQ9dhkBX/vJ60I+ybhKNBVidJkcvUAjFcpirCpyroqafXt1qtDAK2AvnUXcGa7TGNtZuxTtcU/hGp1/EfgVLXiek+t3Z1vjK91eCqWP/TeCxf4bQdmj+WZt7jowd/bEa8Ycm+4KPkD70ylGzy1wKXHys1ddjPwYqaVyFhpQ7D5/Fd8kPJjiSadujHFpSLLsR6BbsgAAIABJREFU445A0/WyddLX0rxWxx/LMA45RMfkCDDacih0YWn70vgROyZj+2Jhru9qQHv32/vctfao+N7m2MgrpLSdH7vxFm+t5qHogZ7FZxgAZj9oM6e+ITxe1X2dFnJp5sSzECskkrEX8OHU97LEzRdg7rp0A5xT39Jwi1PR5YBiPPsxqcpAj8LlR8tuNJSdn/7kdYVZmqW1qMH4Y/1W4DbuFscalJWrg8vSI/viBQOHCkJajI8kVF8ZN0FdHYqW2ix9sKBU0FCJLCyuj2925e+qm3c1NbvNVRkDs+7y8i/kc5eg0XGaKNqiXFXvOKhC3vakbMH6t1//da0mkOWAxGTWQaClK/V7LD++zEVSzqW9Y0YtxNU9MD+EAQwYZkTkKkO8Qo5ZuQcLXfg90dAiVPEkpFAUynFI1jI2liRFZbAkbqnbpVlZ5DxEnKF6x//1DcUhCmVxblXkXSpJs7W3WcEOUeV8IeOtabh7iDZFT+SrNbi2tBdfy+ccY1p2B8ZnXgLskZ/Z8/Idfteot4xQgjrg0vQv/BFHpLArbil3P6PxdYX5B1pNUnFjvYxDfMOSTHD3CMEgblycIUTNLehx9DOXcZiEYBRM4hUVY1I2S0up48EGSpGVYEDqVGZRk99agy7gDFPNQZEnm3/Hvd5keYNAv4a4qsVFIQKiHfAf/yxXISOFwtLOwZl0xQOt+Srz44uqTNBcykO43RMYMi0xER2XsJG7PtiAf/BT2HeROalKFaGCYC1PQlYofq4s1HLjLlbNligLE1Ry/+eWmYEVuOJYBsF8vyJww9rxPIMGW0KhccWNWa1Qx0kewf4bFY39N4IyRvMt7dy1b+6MydaPhpM/x9xiW3Dy5+hlDLcoYmiDZ3DyA8dp0vj41TKjIpSUcp/M0QWWXrWxdGQlfDaV3bJp1uegHfl54VtScwJELg7RMQ2VLT6sKKToSc5xp73maMtiD30L4MdvefYpGHnNVWAVJ3Ba9LPoiphRMAlcVIygWvpqnWN1rGrA7Eqg4rmflnNEqh5zj2cMt1TCoHLWd9LsHXeJaagIbbtgNXs6CYyXFdHacCuo1ZM/D+FonXxAEfcwB7X6egxwlbAYFrNQepyVrP+HiBA4ioKmDktOkTy6ovI3dXrF3kfX75oHLSQdbIszc7xD0TIlaur607BBCFQvZU1URyf7kslAGa+i9bhc4nJoJkvkB/pmV9fuVrlSWzqD0rajHPNdUkbRFuzxDsNvCJbUtseJDwDKNcBActlG1+rnLtwcRxDZMhcTPDKXhQvP2PaP2y78eW11YQ6OLiz9dKBiy88gFz9H/9qS1PY4qm9+puNrtVYJvD2jcQrG6mqp+ePEM4bQjWaEOa5g45D6HcTGAiY9/qGMGe2tXeBma2+zgtnZNhJz3ILGIe23KXqieHU6rotVze7JUQnmyMYNwTnYcdrGu2pW4yz8kKVL6WLl5kxUlo0uqEvKF8m/Lv06Q0ujNqJeF41Wk+Tm14e56/a7j6CYcwWJhKu5aUgSpJP9p6VCDkJWEMYvXSP+mMVinHlAaqk/fmv1eyip2Nd4xutGKs9QopP3ehET5275NSRjNSCpSQJ+G3QqCC7y+qWTYgSBWNoAiP/TMjnpVBZEtsxYBo8ElWH8s9oYyofQwrVxtlzESo9lIjQi3Z/668iDGW+phoyrzTjktBXJiJq1yzlQx/U8T77GN6fQQ4Rj/41qwv4bQRmjjbvOcUj7wyic/Ii6LU44Tn4EYK5bGHmf5Mnnr+K79QYjXG5UNTby4xApyHcpfd1VuB7LMw5pv2MaQDHamqwwHXdM47qaDDntwlx/1YD2Ptneg0DpPbmPpaaFt/TIfiuW8EGJKvw0CqloFYTxs4hMDvvQyrk0vjDu2oKrnEh+weeu9/WyBGpOMD+8ZjN0ult6cfIBxXEnrlmsiVd1ZrcGPieZP9nzULRv9Gtel9uzFW9a2+9qG0QSlOs+/dULdVeq0NsFmEzB0hnU9xEnRT1KIIpOakr1PNIWVOGTKWSPoCYWH2RWawURMsMttwbjTx8405Ekk0zfj6CxdzJBY4Q+2oU/UCxaJXzl+hrxr+tMu8fbxSCP4lj2+Rmrih8tbiuG3HexGL6QlkkNRi8+sci1X8Pnru3mLpJRzVvGMckulaTZ2tusYDVrTpa85tqRH95+m6InileGPlyseBk33vX9N7/y+9cbswget1h+OXvBU5af26cFLDS255IsS3JGvpBvOQhGq0kqyG8dc9ftdx9BMZO1blzSjMPhQJjgp2XUI/FUhArN08nWiD+GG+A0MnmBQZvE4gLp9caWbRxyOHvu9HvEC4vBdxO/1QqIpY2jHreaIMSpzJ/OtbesILX4z2rOSZzJLneN70HfcaJ4bnPGxndaLaJtGYqqju0yCbmoIDtGjhvqXSqY1Bo31EUXqnxd9OF5+v5hUXR+pzBn2+us8flKPOI19t+iNey/hZI9zlyb9cPtzp4937wx433HUBbFKTQHG+9Ph9x36VUdZF+bk9c4+Y5V0QuM/IDX908mK6QCK0wLq1XO5T6EF7IYgmAhsONxHWcQijaHSOJxvQx32++YVMB477BLv9DOaCupZVcP/YGGXe/J9P0IGWefkobFz3e4zph7pFklK6QTTEWoYIEHUV2mcxcHqga093j1G+6qaiXbyLotJZbc5+IkRfLrpwYUc+mUC1dD8GWYuy465zNZOqNnW86lmZQKL2sSix84V4X8cHuH66dc89qi6ArdWdKAlBtQ9DFxXbPOHCUvZrecpoy9jJqhe6TyxVwHLcmNknAo2giqiWjqVPyecvLadZ9+91CuJxAXS2cgUZsgeBAhUHRcUXOGz7WIohU+Ipv/JgInjH9hN82RXJK3/Lbv5+6uhzkOv+UuGmH6E2QuzckL7YFOSmuP0EG78GuImBcdJySbiVRWYeLDL/JkJXGBAlJialJpuiwiF5XnC4Jq38hpgUCqg/6MaNndcp7SgcpoGZ7tsh+x2drbrGAHqnWDqK7hRC4ab1P0RMla14GLlSzjlgjaYBqp/8OtEk6+ZdK5/uZXi4c5jDW2MLc8m3w1W96RSCASrSYAMv6ZbDWK0Hj3MS6UfSA8FL+yb5acBxikKto0Amgt+GO4AYFSxj8xaGMmLoReTyi6tOdOxUe8UO+ZVEodZ8zRw9I6FHMXyT56UNnh5urnyttsuKXLG9pXU6tLFSbwA5U1OwkZyNnmz6Tz0FTt8juUEtMaYx1ZmqEbJ/rGsyg33/z6TILroTh+r3eSNb6xHg8XYql42H+pFfufsW4HBmTypzN3GfPNmJRv7ibld4GqOedc3/f7KUfDv8DJz1ghI0lh5AUn6YKqZg4VMkIyy60dV20sC2qFdgTF9yNpQFfCSC7Vl2+d5q4b75gsVb3oqCHCPNlp1hlt9doxsTAXqXvjW91Ug2TXdvL2PqheXlBS44qgaOOqUjQk3jMG3ZBGE0WFmUw8abcHIeVdTD5eLjDpSg2CFXJp5sqFlzVHxoUHtXryZ+OOVtLqqlDdDygsQ0unR9/8Fu2SFk1cuzrJhSNgNPiq4WeY3bJU8sGCFa3VTjvji0l9LVok/dekCSawTQJ37twxCnZ5efnHH38MkTW6fvjwofHBFdGMiX/9+nVF4ud8BEVH9K6K9Pr160iE0hU+kvXjx4/jw4Dr6+tPnz5FUshyy3e5Ign6vmwcaZCI/2BwK/i5KNng2fHPQ7eLQe/Pnz935dIhFnuJ3FP2C8sG9M+fP9sTXBfTnsWff/758uXLdblEnrp//368VQ7Pqm1GEuEWBHYncPfu3d1lQAAIHJQAPVFScXaH5JxjTE1rJhnmdXqH7Hy/cU4Ai2xzz64I//79e7KkmihUPVmR+NJHXrx4obwiT3379u329jYSYcstWs0Weid5VqNmzQ/ULOzkBPFYADUNNZ9xeK8huAFJzWLQ5hDR682RIRwCAQEsbQBk/LPXufpxSRsPUZdnmSVWKd69e7dLWSarinEzXEaBmYRcDZO1yyS6Q3uep13jS6q1/QjYf6OOsP9GUCeJhpOfVPSk5zZ+yt9Xk5xa9x/3H/TDx9eLkh0/fvQQjDzzV7vX4YjB1GhOPqQ2LO0uZAcCMNpKKpGOSYhYmOujGtDek+19iKDNJO54yNwjpTcnT+arjq/+fOakJHOBxpYy93i58GYFK1fkeMp4WXE+ue4yoBhIHnriWl1nrvrQWToRMxKU9AynV84wf8Kh6KBi9/Dz58+f7nyXNgq/efOmdKkaOX1XupitpX9ORSePB+w7759cn5D8UtzudUm+7IcPH5wYiw5U6D0IOnnunp270B6jZ8+ezd0tF95su7i5uZHnNBRccEpvkTemX9ohtruVIqPIqpnZ64bFJmieqNyxmewlIsETEoif+zohEIoMATsBeiI7q3jMZl2suNgb7/r+21xSGgvbp0fnEhmHWxxp+ZaScPxsoZDkQEz5WvyuXOIlhzDJoVkuSebSOWermaPRQbjdH9O7Kuu8HcCnqjVmyzhdj+icT4WXtfmy7XiNG5AL/gkNGr1erspDOt0TwNJmUXHHc/VZ+ORKxDhakbOkji9XpvZ03NqBe0TeXf0N9Han18nJxUAg6TwYa2AhnskBciNrlyp+s56nP0d0njW+QhWycrLG1of9r6wXsmuZAE5+Fu3g5GfBmEzk5EY+6YIKoBFRErUlQvurNpZSLIoziVeHmvRxrVO9nHQRtBWRk1V9UhErMlr3yFFGW0fsmOxzFCzMGWtv+9WA9m5Rpc6DJD12dcrGb91ZclwURz2g5TjJojQzRuaNYBlhFk1qsnPHy8rOPGl1leOkLrJLMiTY+ICi2YnrQuo4erLJvtIvoCLLTfJDslxbmk+10ysWYVTq406Scyg6S6VtKxF/sK2qWUE4y1tqFhmXCjJ3kMUJFa0hU/wdV3KJSpxJsNcWbVKJf3BAW1uSfps9u8mYlikh3zJob81SaBpax/dbq4x7HTFttl34/oQv5KQSswRaaoLm4rPkNZdIvMGOn/LP6o/vrgvRFI8FhV6Pty59noIABCAAgZYJ0BPl0o7vvfieZK70x+m0MMb0/bexhEPIxcXF3K2N4Vq+TaZgkTCZiCWC/H99YDYZs+ZB0OTsvAQu/QKgOJBztpo4k5Pc3WtkoXZqGfhIC2o+uxz1qV8BcANyMT+bQaPXy1VzSOcMBLC0SS1bemd/hNXZXH2ST80ImiW2DDMl0i7u3Lg1VRvu1dRCr3mxdplRs816nn6T9IXMWPYgKUsPUnqNLxDpoD+x/wdVHGLvSGDslsSFOeH6vsVE4+THq02uu2c28sxf5apFq9PRitj45VbaMajN9KqZq5PlwYAAo60AyORPOqZdZnKki6YW5jqoBrT3yQYeBCY/pj3ErzNxEcjmfu6buxNj8mLpPvnJREoEclrbp4qX5dMod82AYilb37j5Q/6l6djjW5a0OJ03x5PZrYBM9/Mnex6K1h5fzQUs+tMjeouMGrn+LH58oM4OfiZL/ePHD/eZaFGyfGBqOxZllExkqXFJJth3BBQ91q++ZZR0I+Indcdplgjx18Un09ey0O7fZfJJJgWeLIUcYq21y4AHd2WlFV7om3XHbRc6kuFmw3VivM4XHlqwzK7UQT2Z+1mop0iemZE8JdZr54pJOAQgAAEIVCNAT2RBfVwXq5DnMEDTK34s9cdydNmihXEcS8qSsMKriHR40jJkqDwW02xdsupaxB6Tt4Qks2ZmxoKxyzhv377dcTHVX4aJ4JXpKNc6IvnWv2Ux475UhbqVxgekGDS/DuiaXi8Awk8IxAlgaeN8jHcPOldvLF1T0YxjFrfGWlP4YP/u7u//rVn2o+fF2qVdg8f1PE+7xmdXbuMxsf+NKwjxWiOAk59FIzj5WTBaEjmnkWf+ylI3isbR2tx45Kj5+QprdkXL1VrijLYyaqTjjomFOXs9abka0N6NerSsOao/2nG1WgV5/PhxcgrIWF6inZAAXlYdpTOgCDgnrRZ7wAJi7f9kdmuso77nT/Y8FK0lXvVei/7k++pVN3qnmv5kkf/666/ff/9d6UhJlh3DY+32F+If6zLW3e0QLEfv1B9sz4gUHIETKjq5Z1f1sM5ZU6eFyQvLuzRevnw5+WydQNlM19lv2VujksqAD3ZYB6HVxnUtK63wOgUZ59Jsu/BFrWaZLe8PK7Tn2y/voutC8hg9hH2/JbgIFJEhAAEIQKAQAXqiSbDNulhFx5j+ouAkliHQ6GZEUpi7pffBzd3yw4Ot8/6tXNfJgdiQkWUFLpdIxhz1RkxNHOXN1JjaOVuNEU7f0fQW8x0LqNwtE3SSUCaO4c9YU7gBYyYKOZtBo9ebrAYEQiAXASztmGTHc/Xjwu4eYnTVVFHre0p+hytQ1RYRdldKBwIknQfWLu1a9htCtVZgHEO5UlQT7IhrfI5SaxfY/9Y0gjydEcDJHysUJ3/MpFzIOY180gUdgLNqU6ji6TMhY7YfP37UVw0L5XjaZJNVndGWsW703TEZOwIjq6XRlLtxULn7wlzj1YD2bql76mgsvrc2hFtSKxrn4uKiaPok3isBvKxqmk1a3UGSsdNbWsJkjnttA2t24rrozsnS6m4qfUsPu0Jg47bSOouSRrf5oIukex6KXlEzxo/oDKQ+hqxvluokns7jyXc3DjPGSfUXYqy72wtuWZZzhzC3Z0cKAYEzKFrOrt7DHRQ8+NnCcG4QKSmJOgxZrUD+aj99kuNPPa8QQ3ZYB6H3fcHYWOym2oUTT/5NtaP7lt6wkBvnyrv0Ivm+paUJDvGNZ4p0tn9d+jwFAQhAAALdEKAnSqqyKRer6BhTE6lJGopQzgc2LhT5E68WgZfG0QvpLOfD5XnWfzWSZSyjOaKlRc4e/zytJjs6ElxBwL5BPzlxsSL3oz+CG5DUYPcGjV4vWQeIAIGNBLC0Y4AnmasfF3yvEKMLpA+q1JRQ619+djUXEfx8uV5BgLXLFdCMjzTleTqZazbPI67xOVANXmD/G1QKInVDACd/rEqc/DGToiFnM/LMXxWtTsnEdSAt+A6KzKD2GumrmMlnibCIAKOtRbjikemY4nw23j3KwlzL1YD2bqmEcgCur6+TMeUXldvBkszdRSg0RnDpc9ElAbysamplQLERdVMT10V3Tm4EdazHC/VcrZ1e6Xj+5PCHooMGowPSMtZv374Nwk/401hrs5AxGoK9vtGUpYzNJnISRVteS2PZE19HjxZJVKIWWkSv07INtouh7rUmWGmH2LJpw2+VS+P7z0aujQfR/em/SGrcggAEIACBAxFY2rMsjW9E0U1P1JonI/6FPGq9c82iXONA2JLUOI59scoo7TgLS4hlaU3pWEZAluwWxbGMZUofGk8KfJ5Wk0RBhDoEtABjNE0a/tze3taRaq9clnbrS+Mby4UbYATlRzNW4+xuAL2erwWuIWAhsNRyLo1vkUFxurG0Fv/WyIRocwSM/rnGEdl7mTmRFB68iMooZCRBblUjwNplIdQ1W4HR8xxK2ppgpdf4Cul3l2SNusP+76IdMm2NwFKnfWl8Y3lx8o2giCYCZzPyzF/tWO21LTngrz3u+hZF/bcG7wihWtaMtgqhZvYpO9gjLsy1Vg1o75ZqGbySY+4Ro1809zjhENiLAF5WTfKBQzuXNdvAJsnUNLPGieuai1mTTNoMXDpbtTS+sdStzW4ZK/ARJ8l7OxQ91DCNNH7//XejLTBWysNF26U3ilP68eNHPAJ3VxA4g6L1MrDksq7au7HnWAF56SOSxGJ/gp0uS3PZHl9vNN+eSJspNNguBlAavDVFrLRZXlrHlsa3w7Q4rHwp2s6TmBCAAASOQmBpz7I0vp1DHz1Rgy5WIWfG+Jnou3fv2uvAipiWaqNkjdKuEEAzp8Yxy/Pnz1ekv/2RZJstB8co/HlajREI0SoQMM5iS5LKn0CsUPYgi6SJ2Bg/eDzy02LP2x+Qdm/Q6PUidZhbEJgjgKWdI7MifCnMFVnwiAhoq7rxvezv37+vQ0xv+vZf1qmlpdYWEepwOGIurF2W01qDnudQ2NaaZ6FpsXKa3TFl7P+O8Mn6cASW+qVL49uBdDCdUg6OHeMZYp7KyDN/tVeVFnnVtOA9vGrjX79+tb/jeC/hj5gvo61CWqNjKgT2WAtzrVUD2rulWqq7sWx7kP+s3sqSIHEg0A4BvKzKumBAsRF4gxPXTBFP6nSpw7M0/mSmk4FNzW51PH/S56FoVSkdSmx/M9lk1c8VWPN9Tsa94MlzrbnKfqp0zqBoy2tpyvVG66qTRZ7d9x836Jytoz1+qsF2ISEttWJclqIhpc2yfdZPxZTnV05xFreyNI2iqiRxCEAAAhCYJEBPNIlldWC5nnos0r5jTH9L+lg2F2JxMFzkFReWFy0pWaO0KwQwnohWynutrlnOMxT9knaS6nlaTRIFEaoRsPd9sh5aRK8mWP2M7CgkGwPSpIK6N2j0esk6QAQIjAlgacdMVod0PFe/mkmhB4311rIslUXCICOjeFmyJpGNBALdTabW2qqQRZ7d1y5FskHPU1JZ6E1Wg3KBrGotYms0sJamvSjfuchBRkbx5lIjHAIZCSyqjUynxMnj5Mf5ZLxrrLeB7c0oQJBUkJFRvCCRyZ/MX01iKR2oV1ldXFwEi3GvXr3ad/mpdKn3TT9oRJPCtOafW+TZfbRFxzRZl7YH2u18CwtzrVUD2rulBlo+pq10WlOupWj14xg34dQX7Jw54mXV1zsDio3MG5y4Zop4Uqd290yPn2p2y0jG4qFNkl8aGGRkFG+cS7eHolVUnYt++/btuMxnCLEMs+tz4F0U2ZmfQdG3t7d//PFHEl1rKCzyyBHRq86SRSsXYa/vuZUr0ZCyBX5pGSbTryyY8SjRpKi5AnU8xj7bUrTLtpxZopPKpXfSgQAEINAOAXqijLqo7MkYJS/UfVsGIEYJt0QzunPlpDWuzVtOJm/hEHlW21Aid4dblrcmJxNZF+FUrWYdIp4qQUDToZbhz5C1cRG9hJwV0sQNyAj5DAaNXi9jhSGp8xDA0mbUda9z9RkR5UrqxYsXlqQ0zqrz+pjgk9Sr1/sthSJORgKsXWaEGSTVpucpISsLZpwUCujxM0IA+x+Bwy0I+ARw8n0aG69x8jcCtD9+HiPP/JW9VuSKqYGhlqKClTjtbnrz5k2uLEgnIMBoKwCS8ScdU0aYflLHWphrqhrQ3v2KNHetU6PGDQ+VJy7mBCYcAkYCeFlGUHmjMaDYwrNNM1to5+QWUC08y+zWnBZ6nT/p+VC0dCm12TcCzun+iOFtmt0jkmxc5jMo2uiBWXbD19SmUZ7g/RY1JZRtvHPnTs0cq+XVbLtoVrCiqtHsleWcjFp6zVcoTRaZFyZNYiEQAhCAwNEJ0BPl0uCpPJlgc8Mcw0ZeImuUdq4Uc+F6w73RO9qxblj8TOMa4RyHLeE7ktkiNs92QMB+lkYN5OfPnx0Uea4IuAFzZJaGd2/Q6PWWVgniQ8ARwNI6FFsuOp6r34Kl3LNGZ8m4OLVFTrUgf9ilDlf7aLckyLPVCBirh3GtsJrYRnl2XLsUimY9z2YFq1Z/OsgI+9+BEilCHQI4+Vk44+RnwWhP5AxGnvkre33IFVP2UC60P2pTyh8/fjTuI88lxtnSYbRVSON0TIXADskauyFF3ndhrrVqQHu3VEv7LM3um28txSEOBAYCeFm71AQGFBuxMz+8EWDlx5ndmgNudFyNftpcLpZw6cgfbm9ZJO38ULRovnr1ysK0sziWncH1i+zX2vq5d5lj94rWa66+fftm0Z1G7JZo1eLoFSOWvHSAQWW0xMwep83Kk6WYzRbNWCuyQGgqEb3TK/K9aJ0m0ltULy8vi8rcyJmlomUkcQhAAAIQmCNATzRHZlF4my5W32PMfR2YDx8+GGuIcVO1MbVF0SwHBgodGrfISauxUCJOCQKR8dc4u3fv3o0DewrBDciize4NGr1elnpCIqclgKXdrvo2zez2cjWbgnHhWL1D6dfHBFsKjBsRmgV7HsFYuyyq62ZN4mnX+Iqqu3Li2P/KwMnu0ARw8rerr9kebXvR2kzhDEae+avKdU/fgg6+p6pluy9fvnDkrKgiGG2Vw0vHVI6tUj7KwlxT1YD2bqyTxpXcppRrLBrRTksAL2sv1TOg2Ei+TUvb987JjSpjdmsSYJfzJ/0fig6mJyZV21/gjpuS+4PZcom6V7TRA9O0Y4MfPTaeYTCOWrPXw44rT5tFa+3cfvYaFU9Qb3PR2oA2dYnD0DT0r97pol1fOqbCW1Tj9LgLAQhAAALbCdATbWfYpou1vVwtp3D37t0dxXv//r0x930d3WTumv8tfZJhDhStZo4M4aUJ6H0BxhkJSWJv7KXFLpc+bsB2tt0bNHtDSPY722lHUkjmvmOvFxGbW2cggKXdqOXuzexGPtkfl7Nk3LxSdPkm2Pop/+3Zs2fZC0uCJQiwdlmCqkuzTZOYdMOc/Fy0TAD737J2kK1BAjj5G5XSZo+2sVAtP34GI8/8Vc0aqF1Mr1+/9nOUQ6hdT7wox2dS4prRVgmqQ5p0TOXYKuWjLMw1VQ1o75Y6KZ/cEk1x+H6pERTRdieAl7WjChhQbITfVDe6sSzneZzZrbGuu5w/6f9QtI5KnnCZqsEDouMWRch2At0r2uiBtdnGjVIZh/fba0uQgnHTT/DUIX622S6M9eEQhNcJqbWBm5sb7fTSoZS//vpL/3769EkfiG5TX+vKyFMQgAAEINAyAXqijdqhyx4DLP22xR8/fowzrROidyXaS7fvFhCLm619KnW4BbnQagIg/KxJwL7y/e3bNw3Tasq2S164ARux923Q6PU2Vg8eh8BAAEu7pSZ0PFe/BUvRZ4Pd7XN5FT0UfX197efLZ6J9Go1fs3ZZVEFtep6WyYeiWEg8FwHsfy6SpHMSAjj5WxSNk7+F3rpn+zbyzF+tqxVsftrNAAAgAElEQVTrntK3oIPBoFq0Vpq0d3xdgjxlJ8Boy85qaUw6pqXElsY/xMJcU9WA9m6pY0F/FHmEo3oRONxqhwBe1o66YECxHX6bE9fby9V9CsxujVXc3/xJ/4eipUX7eGOs8iOGsCx3RK2tkLl7RQevyY8g2vcTanOCGRWkz+TK15xLpFy4UbxyAhRKudlyNStYIUWQLAQgAAEIQAACPRE4mydj/8JqT1r2y/L582f/Z+R6d1YWATTmihSh0K2ztZpCGEl2NYFFc6H2Jr9aHh48NIHuDZq9CVg6naK6tgiwS69XtNQkDoEzEOje0jaoRH2T2WhUyy3fBFs/ORTdYD2ZFIm1y0ksuQKbtYfNCpaL/HnSwf6fR9eUFAK7E6DvqK+Cvo0881d1apS+7qCTzwFtnSHUwJAjEBVUwGirKGQ6pqJ4lfghFubaqQa0d2OFDLqkyFNNnXiPyMmt0xLAy9pd9XZ7Ylk6KVociwD1F8Tb6UOLwifxkxDob/7kFIeiz+btWTqDk7TYvovZvaLtHlibrob9qPYuHy7r9QWWzbaLZgXTaLNvU7modNBYhIvIEIAABCCQnUCzPVGznkx2FQwJGj35Hb/k7Be8xGjoQGMxS/HtX732wW68Plur2YiLx7MTOMTei+ylPnqCuAF7aZBeby/y5AuB+gSatbS9ztXXV/GiHI2HkK+urhYla4x8e3vrj1PkvFENjOh2j3Ygz2GSlXHGQ8/usnbZ7FC6WcGa7domq18jgdj/RhSBGBDIRaBZS4h3l0vFi9Lp2MgfyAttdtUmWZd08lnCB+crFGKHn8yCCHECdtSWahbPq8TdxkdbdEwllO6neYiFuXaqAe3drzxz158+fZq7NQ63m6Dxs4RAoDQBvKzShC3pH8jwWjw9f3nFUvztcZqdH95eNFJogUD92a3O5k9OcSjaYhxbqM25ZMC7zUWy8XS6V7TdA2vT1bBLZS9prjrZ8asimm0XzQqWq1KRDgQgAAEIQAACHRM4mydj9JZLz7Ea0zdKu6h+2rc+7143LAIEW1gWoVgd2SLY6sR5EAJJAou2NdSflEjKT4SmCHRv0Oj1mqpvCAOBExIo4c+fEOOKIhvX+z98+FBiL0Jw1toozIpi8kh2Anbn2b5KmF3ISIJ2qewljWS39Faznmezgi0lTHwRMJpc7D+1BQIQ2EIAJ38LvS3Pdmzkmb/aUjEsz+rg2cXFxXhhTpWKb0RbAGaJYx+D2Mc1WQQzJmKXyl5SY9bJaHRMSUTbI7S/MNdUNbC3AnvL2q5Eewp2qewlHee+6Fl6qzFAQhohgJfViCIYUGxUBPPDGwHyeGsEOps/4VB0axUMeSAAgf8h8O3bNyOLNl0Nu1SLhq9GJvFodtni6XDXTsA+FWJPk5gQgAAEIAABCEAAAiUIaN+DJdnSX4o2HuXN/hq479+/j7d9zAHJnvtcRnPhFje7tKbmZCMcAvsSsDdPNXk1/H2lJXcI7EWAXm8v8uQLAQg4AszVOxSVL7RX1fgNn3fv3uWVTb2Pv/6lQc2zZ8/yZkFq5Qj4uovn0mbrtktVf+0yznPfu5bJh30lJHc7Aey/nRUxIQCB1QTsHe7qLHhwkkCvRp75q0l1Zwy8ubl58uTJZIJ6oVWJ92RN5kUgo61ydYCOqRxbP+XGF+aaqga0d7/mzF3bZ2bsdW8uL8IhUIgAXlYhsEuTZUCxlBjxIdA9gc7mT05xKFo6q1wv37x58/h//+qvZDe7LMdG5Lz1sG9Fa0rReAZAVNtEYR9q1t9/3CaxLA2k46Jl4UMiEIAABCAAAQhAYAWBZl2sQmNM4854+8nhFcz1iLF0z58/X5f+3FP2gZhS2L1uNLV86yPdnYwvjH9trFf+I1wflMCiN77bNx8clAZibyHQt0Gj19tSN3gWAhDIQqBZM5uldI0nYnwPevZD0dfX1z4Zoxj+I1zvRYC1y9LkMYmlCZP+QMBoeLH/VBgIQGA1AXq01ei2P9ilkWf+anvFiKRweXn58uXLuQhaCjRWqrkUCDcSYLRlBLUuGh3TOm5Ln2p8Ya6dakB7N1Yt++ptO8o1Fo1oJyGAl9WOohlQbNdFs5aWPWDblXvaFIxD3UNMkv/7tFosWnDp3vUfi4Y6RaUicQgciMCXL1/s0ra5D36RAySLUfP1DW0Ss2ucmCcnoNdWqcnoT8sPcuj9fxU4wCl9SOnkKqD4EIAABE5OgJ6o+wrw8OFDOfMWd0KVoZwbbxFAupC0eTXiHCpLsocYWRhJWspLHAgciID9TW0q1KKGfyAIJUTFDShBdcc0F1V+er0dNUXWpyJwNkt7CNvSaw3UW60tQz91Fp8+fdKrsHNxeP/+vZ/U69ev/Z9ct0yAtcuWtYNsELATwP7bWRETArkI4OTnIkk6SQJdGnnmr5J6Xx1BFebDhw/xxxXh9vZWMePRuLuRAKOtjQDjjzP7FOeT627jC3PtVAPau6XKyX+2RBviLKp79mSJCYEtBPCyttDL/iwDiuxISfCcBDqb3epp/uQsh6Itq9oZG6ffeVxcXGRMmaQgcBICfiNKFnnR8eNkartEWFTe7RJ2QGw7BFI4CgG9HVBzYZ8/f9bb79RSKjeWo1BCTghAAAIQKEeAnqgc25ZT1ueXLS+6k39S6FC0cZXr6dOn2THaXzmsrLV9v/0d/Ax/slcSEjwEgUXr34v2Hxyi+LmExA3IRbLZdOj1mlUNgp2HAJYWZ3Xf2q73oAffbZ6UR8PDXIeitZnef23To0eP7ty5M5kpgQ0SWLQ80UHrXlTeBvWFSBCIEMD+R+BwCwLbCeDkd+AGbK8GO6bQn5Fn/qpEdZKl0nDMyFaVirFbCS34aS4afXRgZheV1we17roDYusKXvmpxhfm2qkGi+p/O2Kvrk6LyutyMfZQQ/xFdc9lwQUEChHAyyoEdkuyi0wK28C2oObZngicYXarm/mTsxyKrtnAgr3LuJs14ZNXNwTWDQWPW/xFHuf2Yrbz4rftZSGFXgno4xt636rOQp/NGvSqUMoFAQhA4HAE6IkOp7K8AmvSx3IoWscIC70bXl6QpUQlDiT3530x/LHUJeL0R2BRze+v4W9UKG7ARoAHery/yr+o7R9IU4jaHwEsrdMpzdah2OXCuN6vmWrtfshyevnq6sov6atXr/yfXDdOoD/PIQ688tplXBjuQiAvAex/Xp6kBoGBAE6+qwk4+Q7FLhf9Gfn+vNDd24g29z558sQOVm+20suUZeV2qdInydSujj6AVB5t7d7o+tBashSLONev84vESxZ2S4T6Zd8i7fZn17X3RZTaUe52XKRwdAJ4WW1qcJFJabMIgVTYvQAIPzMSONXsVjfzJ//KWANaTqqm7Qtc2AcPHrRMBtkg0CaBDjywRWang/K2WZGQ6nAE9KEMnSz65ZdftAKhk0jbm4beFzj8HQ4FAkMAAhCAwC4E6Il2wd5gpg8fPrSM5bUzvpDwwcTCZC56BZvknLy1JfDHjx9bHm/wWd5V16BSEKkCgUU1f/vIq0KJKmSBG1ABcmtZ0Ou1phHk6Z4AlrZ7FR+ugPfv39f3vixiW16blUxHe8L8sZ4mrnN9gDqZNRGyEOjAbWbtMktNIJEOCGD/O1AiRWiHAE5+O7pAkoFAf0ae+au8dVt73C8uLpb69nqX8Zs3b/JKQmo+gaUa8Z9t5JrRViOK2FEMFuaM8GnvFlAdULIUkzidEcDLalahDCiaVQ2CtUPgnLNb3cyf8KXo/E1Jn4ryE9U0iv+TawhAwEJAL1m0ROsmTmWPU1ttukFHQfogoN1g19fX6zaWaUpRZ5b07/CnWWZdBF/tuLy8VPp9sKIUEIAABCBQggA9UQmqR09T3+/SW1ripdBaVK7PhQUZWb4UHXxhLEihzk+NLBat8deRyuUi8XTCQa6gC+ECAuchwMDfrmvcADurk8ek1zt5BaD4WwhgaSP06LIjcOrc0reaLeMvzV1vH1kEE+CvX7+uU0ZyyUWAtctcJEkHAi0QwP63oAVkODQBnPyI+nDyI3Dq3DqzkWf+Kl7HtNNd33wO4mjHkf/6quCu+6kRnJacSryt2GVx5gtGW0W1T8dUFK9LvHHO7YhHe3d1JnKxaD95O8qNlIhb3RPAy+pGxTIpbAPrRpsUJEmA2a0+5k84FJ2s6osjBLMkwbmsxcnxAAROSWDRoK4DQmcb6negMoqQi4BeD6bjypZtZ36OWml4+vSpXjvCeoOPhWsIQAACEFhBgJ5oBbSTPKIPdsnlSHop79+/f/HiRV4mmnFLvvpXWzSePXuWN98htUVjExWfL5uV0AJpQqAygUUNv7JsRbPDDSiK9xCJL6r89HqH0ClCtkYAS9uaRpBnTEAjGu3ySfYIGqOpPm8c/gSHon/77bexPIS0TIC1y5a1g2wQWEoA+7+UGPEh4Ajg5DsUXDRLoDMjnxyt+Ipg/sqnEVxPfk3h7du3WubT1qNgx2/w7PBTB6q1hDd5i8CNBBhtbQTI44cjsMi2H650cYFp73E+w90z1xALH+K0RgAvqzWNBPIsMikMKAJ6/OyVALNbg2b7mD85y6HomvMR/t5lbVPu1RBQLggUJbDIAysqCYlDAAKFCHz9+lUvUk0eNHK5a2uadolpjYGD0I4JFxCAAAQgsIUAPdEWeid5Vp9i1ktY4oXVpvbsh6ItnwsLNtPHhVx092zLkIvgEBkCByLQ8ut7W8CIG9CCFlqQgV6vBS0gQ68EsLS9arbLcmkIZhyFbTkUrW9l+CtfegkXr9U+XHXyNXg44REYAhAYE8D+j5kQAoE4AZz8OB/uNkWgJyPP/FWWqqUXDX/48CFI6uPHj8MoT2c//vOf/wR3xz+1K1hrgjc3N+NbhGwkwGhrI0Aeb4EAC3NGLdDejaCIBoGjEMDLal9TDCja1xES1iTA7FZAu4P5k38FReLndgL+oeh79+5tT5AUIHBCAmfzwM5W3hNWaYrsE9CbSjQS1hEj44lofRRaSxE/f/588+YNJ6J9klxDAAIQgMA6AvRE67id8Ck5HjoXHS+43hyvdwfG4yy6K59nvC0jSOHVq1flnCLWawPa/IQABDojgBvQmUI3FodebyNAHofAJAEs7SQWAlsmYPxis0ZqGq+tLkgwutSwbnVSPLgXgbOt5Z2tvHvVK/LdkQD2f0f4ZH04Ajj5h1MZAvdk5Jm/2lifdfpOa2rB0pu+yvDlyxf33qv79+/rXLQlI72zOO+yoCXTM8Q52+jjbOU9Qx2mjHYCZ6v/68q76ClcBXv1I2ZeAnhZeXmWSw0rUY4tKR+LALNbk/rqYP6EQ9GTml0fqDcH+A8nPyrlR+YaAhBwBPDAHAouINAZAR1s1gtWg/WGuTLqOPTvv/+ub2i4pYi5mIRDAAIQgAAEjAToiYygiDYQuLy8fPDgQZzGy5cv4xEW3Q02yo+flTyqxuPwXCHaCJIrKdKBAAQg0BoB3IDWNLK7PPR6u6sAAfojgKXtT6dnKJG+2KyJaEtJtf3dEm0cRzst9EYtF64OiBlvR+NAF6xdHkhZiAoBCwHsv4UScSAgAjj5VIMjEujJyDN/tbEG6rNX/nBMqWmhTR89Ct4+rE87GAeGz58/3/LCrI3F6fVxRlu9apZyQWBMgPY+ZkIIBA5KAC/rKIpjQHEUTSFnUQLMbs3h7WD+hEPRc8pdGa53yPlP8qVonwbXEIDAHAGG+nNkCO+JgDZ+aVFBI2FLoR49ejQch9YLWS3xiQMBCEAAAhBIEqAnSiIiwiSBz58/x4f22jmhd7hMPrs0UG+Xv76+jjylqWrJE4lQ+Zbe/Fo5R7KDAASMBBa9QdyY5qGj4QYcWn2NCE+v14giEKNZAljaZlWDYBYCxvegrz4UHTxonCS3SE4cCJQjwNplObak3A4B7H87ukCSNgng5LepF6QyEjinkWf+Klk9tBlJHz3Stu9xTC32xRcEh0cEWeeix48TAgE7AUZbdlYHisnC3IGUVVPUde190VPUvZoKJa8IAbysCJwD3WJAcSBlIaqRALNbSVBHnz/hUHRSxcsiBLuTk1+UWpY6sSFwGgIdvJZm0VCzg/Kepm5S0JUEbm5u9IHo4PWrk2mpObx//14ngjgOPcmHQAhAAAIQWEeAnmgdN54SAW2M+PjxY9xj19zQ9rfCaw7uyZMnEeaSQXMOkxs1Ik8tvbVogW1p4sSHAASqEVi0WBU3cdVkLpcRbkA5tkdPmV7v6BpE/nYIYGnb0QWSrCOg7zZb9r7rlViauF6RRXAo2ri9YEVGPFKUQAduM2uXRWsIiR+RAPb/iFpD5moEcPKroSajQgS6MfLMX2WsIRqLxcd02q1kyU6rdTKSlpjEMRJgtGUERbSWCbAwZ9QO7d0CqgNKlmISpycCeFkta5MBRcvaQbbSBJjdshA++vwJh6ItWl4QJzgUzYGuBeyICgGPwCIPbNGEgpcJlxCAQCUCl5eXL1++tGSml4loY9mzZ88skYkDAQhAAAIQMBKgJzKCItocAQ3tv3z5EtkiryGJXnq65Vy0XkuvN8jMCTCEa8Lh4cOH8Tjb7y5aYFu0nXq7bKQAAQgUIrBoEqaQDOWSxQ0ox7aDlOn1OlAiRWiBAJa2BS0gw3YCxoPKwfFmS7762pi/jPX06dPS77qySEWcFQQWuc2+0lfkxSMQgEA1Atj/aqjJ6FgEcPKPpS+knSPQh5Fn/mpOv0vD3759mzzJrGW4q6srS8raBKWXHVtiEsdCgNGWhRJxeiKwqM73VHCVZVHZTzu7AqXOqn33xcHLalzFDCgaVxDilSPA7Jad7aHnTzgUbVd0OqZmOnwXPLJhOp0WMSBwbgKLPLA2UfnWICkh5iKJiAjHJfDixYvr62uL/PKodByIDWEWVsSBAAQgAAE7AXoiOytiRggkX3n27du3i4uLdeeitUVez0Zy1/jo999/r3AiWjLEJQmEXDTqCZ7lJwQgUJSA3jZlT7/jSQncAHs1OGdMer1z6p1S5yWApc3Lk9R2JGBc7//w4cPScV9wjtqY0Y4oyHqOAGuXc2QIh8ChCRjNMvb/0FpG+KUEcPKXEiN+swT6MPLMX2WpYB8/fpRxsySlffP6nIMl5pMnTyzRiGMhwGjLQok4jRNgYc6oINq7BVQHlCzFJE4fBPCy2tcjA4r2dYSEJQgwu7WI6qHnTzgUvUjXicjBZ6KN8yOJRLkNgVMSWOSBtfl1skVSdbz/+JT1l0L/l4C++Rxs+frvvf97JXcq+U7W//sEvyAAAQhAAAJpAvREaUbEsBHQTFlyIVMR5NjrhLMtyb9jaTO9Un7+/HnkEc0tKOXkqexICotuLRqbJJksyprIEIBARgKLmueihp9RyNJJ4QaUJtxB+osq/6Jm1QEcigABCwEsrYUScY5CQC/r1DecLdIaZ7yHpPRCbX/5WF3P48ePLbkQp0ECrF02qBREgsB2Atj/7QxJoTMCOPmdKfTkxenDyDN/tbEa61zZly9fFg3ENIiznEbTbKFOUG8Uj8cHAoy2qAkdEFi0grDItncAxy8C7d2nMXe9iNJcIoRDoDQBvKzShHOlv6jTWdSd5ZKQdCCQnQCzW0uRHnr+hEPRS9Udi68PQ/m3F3Uh/oNcQwACi5pPmx7Yom+mMYilzndJQLP/em+6pWiciLZQIk5rBH7x/owvFW6tCMgDgaYIeE3ql1xtip6oKRUfWphPnz75u97lusxthtAoQCec9Unn5NFoHYdWFdXAx095TOnq6urr16+aeBrfKhSyaCy26FVQhQQm2ZMTKNF99IF00VRJly92xA3ooyaXLgW9XmnC9vSx53ZW7cTE0rajCyTJReD169eWpOKDuCCFILLxVetBIvxshMAiz2GRQ16tgKxdVkNNRscigP0/lr6Q1hEoMYzCyXd4ueiGQAdGfpEXyqpNUHW1nCfPXMt2QXj8p1blgqHcXPzr62utIc7dPVv4lo5pUT1ntHW2qnWU8i6qmV0uzBk1RXu3gOqAkqWYxDk0Abysyuqr5mgxoKisWbIrQYDZrXVUjzt/wqHodRqffsp/1bdicMpxGhOhEDAQWDTsX7SEb8g8T5RFfuGiQWwe+UgFAoUJ6CCQZv8tmTx69IhvRFtAEQcCEIAABBYRoCdahIvIcQIvX750EfTpMLkuWtSMfENMb0zT0WhNSevF82/evFFt1JYInW3Wv3pWU2/afnH37l05S5GxjMZEenW9Irus61ws2hoSkb+OtOQCAQjMEVi096K/SQncgLmKQXhAgF4vAMJPCNgJYGntrIh5IALqFyx+kRwt+673YCc9h6IPVB/GorJ2OWZCCAT6IID970OPlGI7AZz87QxJoUECHRh55q+21Cstxq1777A+LGYcvmlBUO9B3iIkz4oAoy2qQQcETr4wZ9cg7d3CyjJF6dJZtFPdPcUFBDYSwMvaCLDm4wwoatImr90JMLu1WgXHnT/hUPRqpYcPanYjGNUs8t3D5PgNgXMTuH//vh1Am4O6RccDFnmcdjLEhMBeBL5//655f0vuemHY+/fvLTGJAwEIQAACELAToCeysyJmkoAmy9xgX67LsKNdWygUrkPLer1LJAW9Ok1v0ZNf9OTJE703Tf/qfLXOQuvUdOQpLXHJQdIh6r2GCfbZDEcmUhxuQQACuxBY1Dw7e7EjbsAuVe64mdLrHVd3SL4jASztjvDJujQB46734KjznFQaNvpLRXq11rrt+HPpE16ZAGuXlYGTHQRqEsD+16RNXm0SwMlvUy9IlYVAB0ae+assNWFpInrNseVMmgZ9xjq2VIBTxWe0dSp191rYMy/MLdIp7d2CS1OI2ppiiak4i+qeMU2iQaAoAbysongnE2dAMYmFwP4IMLu1UafGsW1ri6Qcit6o9/8+HnwmWjcW+e7/TYgrCEDgHwJ2D8zfU9IOPPtRbXtJ2ykdkkAgTsB4IlqJ6MAP+8DiMLkLAQhAAAIrCNATrYDGI3MEdKrZ3dK177ro0LK+D6aj0ZGvRrtnLRc6Yv3x40fN0OkN9Jb4heLET3r7mdpHPf5TXEMAAhUI2Ne/ta/Lt2wVZCudBW5AacKdpU+v15lCKU4dAljaOpzJZRcCxvX+Dx8+WD4FFmwLMCa+S8HJ1EjAvqLH2qURKdEg0AgBo4nG/jeiL8QoQQAnvwRV0myEQAdGnvmrveqS8RsP8hB0tmcvIbvJl9FWN6o8bUHOvDC3VOm0dwsxe+9vr3uWfIlTn8A5d93gZVWuaXaTcs4KWVkdZFeOALNbG9kedP6EQ9Eb9f7fx4Pu2fKiuP8+zBUEIDAiYO+W2vTA7ENNu685gkQABFokoM9fxD9+6ITW8aHHjx+7n1xAAAIQgAAEshCgJ8qCkUQGAqpOvmM/efhZR6MVTaOSt2/frvPtteynZ5WCjli34B3ZS6FN3paTAFQnCECgMgF9at6e46Rlsz/eWkzcgNY00r489Hrt6wgJWyOApW1NI8iTl4BeFmP0joIDz2Mx9Lor/4XaWjhuYbg3lpOQRQRYu1yEi8gQOBAB7P+BlIWoJQjg5JegSprtEOjAyDN/tVd10grg1dWVJfeXL19qDGiJSZw5Aoy25sgQfggCZ16YW6Eg2rsF2qLe35IgcZol0OarFUvjwssqTThIf5FJYRtYQI+fRyHA7NZ2TR10/oRD0dtV/z8p6JVvflocivZpcA2BFQTsHpjx+OUKGbY84p+diKdjL2k8He5CoBEC/tcU4yIZFw/iiXAXAhCAAAQgEBCgJwqA8HMLAf/1Zzq6fP/+/bnUNCv04sULnWr+66+/9O1oPfjq1Su5+poc+PXXX91TulaIwvVqPflCiqn4WiXVs0rBRdv34uLiwi6AfeBjT5OYEIDARgL+8ZtkUp1NSuAGJDVOhIAAvV4AhJ8QSBLA0iYREeHoBIyVPHkoOohgfL360el1L7/deWbtsvvKQAH7I4D970+nlMhOwFj/lSDr+3aqxGyKgLGSBz78uAhBhGpOPvNXY11UC7m8vDSOAuxn/KoJf6yMjJxVKEZbx9LsSaQ988LcChXT3i3Q7JSUGicYLUibjdPmZ+Eq4MLLqgDZZcGAwqHgomMCxoG/CDC7FakGRozB9Mg4wSBC0fmTf4+zJ2QFAe17Dp7SbukghJ8QgMAiAnoPkD2+BnXtHCGQ2JLH/vYmPg5gVzQx2ydwc3NjPBijD25EjhW1XFJ1+m6GXeeadISpZWmRDQIQgMDZCNATnU3jpcvrv/7MPkessYz+nj17Vlq8QulrbKU1NuParc51q7CFJCFZCEBgHQFj+x0S72lSAjdgXYU5+VP0eievABR/KQEs7VJixD8iAQ1w9Cqr5Cy3ImiiOOJK1VzvPyLng8q8aPzL2uVBtYzYpyWA/T+t6ik4Tj514AwEjm7kmb/at5bqPcgaJCb3AWofkc72vHnzZl9pj5s7o63j6g7JReC0C3PrtE97t3DTxlrLFOWQlCYqF1G1CECcagSSPkY1SepnhJdVjTkDimqoyWgvAsxu5SJ/xPkTvhSdR/vBwrYSlTOaJ2lSgcCJCdjfCaGN+E1xSm6XcdLqXKi75gICHRAYd4hzhTK+S2bu8R3DdThKwg9/L1++3FESsoYABCAAgTEBeqIxE0JWEwhef3aqd5/Zx2LuZTGrOfMgBCCQnYB970VnkxK4Adnr0kkSpNc7iaIpZhYCWNosGEmkfQKvXr2yCBlpEbe3t/5uNjld2nVkSZM47ROwew6sXbavTSSEQEAA+x8A4edJCERcmoCA1seDkKP8ZH3/KJoqKufRjbzdC2XVJntF0mhOJ3YsyV5fX3/9+tUSkziTBOz1nNHWJEACdyRw2oW51cxp7xZ09mXc1qyipXTEcQRO+6VoEcDLctWgwoXd8DKgqKAOsshOgNmtjEgPN3/CoegM2tdrnv2PRw0p2j8hlUECkoBApwTsHpj9EHIdVPZpDnsZ60hOLhDYQuD79+/G4ZA+sMzb6bag5jUjIBcAACAASURBVFkIQAACEJgkQE80iYXA1QSCkf7du3dXJ3W4B+2fubaPfQ4HAYEhcFACwQsd4qXoaVICNyCua+5GCNDrReBwCwI+ASytT4Prvgm8ePHCUkCNGbVGPBkz2H7Rk9M1Wd5TBdq1ydrlqSoGhe2DAPa/Dz1SikUEcPIX4SLyoQkc3cgzf7Vv9Xv8+LFxIPDo0aN9RT107kbIKiOjrUMruj/hT7swt0WVtHcLPTsl45ZdS6bEqU+gtU6tMgG8rGrAGVBUQ01G9Qkwu5WX+eHmTzgUnaECBAvbQ4qc9cpAliROT0DtyPjR9dY24hvfvKVzoXLoT69nAPRDIDg4FClY5WUA/6McEam4BQEIQAACRydAT3R0DbYmf+DVn+39rMYXD2uFZu4YwI4KlUgaat2/f98+rb+jtGQNgbwE7L1hZ5MS9oIzIM1b5fpIjV6vDz1SitIEsLSlCZN+UwSMmw4n14i1/cJftNI6FytBTSl3ozCsXW4EyOMQaJwA9r9xBSFedgI4+dmRkmDLBI5u5Jm/2rd23dzcWDYxansSK1OrNcVoazU6HtyXgN2h6mxhbgt22ruFnnY7WLoeJRXsbLEkfs44bX4IgTPteFnV2iMDimqoyagyAbszxmYho2qONX/CoWijWmPRxgveGrrEHuAeBCBgJmA0qf7+EnPaBSMa5TGWrqCgJA2BrASMNV95Pn/+PGvOicTOdoQpgYPbEIAABPolQE/Ur273KVmw9nC216y8fv3ayP39+/fGmNWiSXgZBB3Y1rzn5eVltXzJCAItELA3SXszb6FcSRlwA5KIiBAhYG8O9iYWyS7vLXq9vDxJLUIASxuBw63+CBiXb66ursZlDxaOjUmN0yGkWQJGndrNZp2SGuUxlq6OzOQCgfoEjE0A+19fNeRYiICxd1DurO8XUgHJ1iRwdCPP/FXN2jKZ18ePHyfDg0CtTN3e3gaB/DQSMLZTe/9lzHdjNKM8xtJtFIbH6xOwrxrYLXn9UtTP0dgijO2rmvxGeYylS4r96tWrZBxF0M6WBl9kb5G8cpwGT/dIcSf/UvRQB/Cy6rQFezdk79rqSK5cWBCvhvqIGRl7ZxWN2S2jfo2eTCOT5ByKNqp1NpqmMMbuyMXFxewD3IAABJYQ0P51yzhE5xP06v0lCReM+/XrV+N5Cbt/WVBckoZAPgL2d85VftfOuKfOV2hSOimBYCbR0lWdlBTFhoCNQK42RU9k402slQTsFWxlBo09ptczG302+wsXqxXRP4SAK1gNe/2McnUf9SUvl+OnT5+MMxLyYDt7ZYDdShuNWy41YYVykSyaDr1eUbzJxLHnSUSNRMDSNqIIxKhDQF3DgwcPknnJ9ZIDFkTzxyO6Zdw6ECTCz5YJsHbZsnaQDQIbCWD/NwLk8WoEcg2jcPKrqYyMWiBwdCPP/NXutUhf7Hz79q1FDG21Dwy15alDxwnKu3oLDaOtQ1eDcwp/5oW5jRqnvVsAvnjxwmhR7efBLPn2GqfBL0XbR2S9KmUoF15WXL+5HC0GFHHO3D0uAbstZbOQUcvHmj/hULRRrbPRJs803rt3b/YBbkDg/7N3v3dTIon+sHfPZwNQQ9CNQA1BJwI1hNEI1BDUCEZDGI1gNAQ1gh1DUDOY5/sbnuVwoBuqaaCBvu4XStNQVF31hyqgGgInChysZd0w1vMgfuEP5ORHvG7evNlNiDUENiqQHyYofPg+CVy48HsGfaOF6tRol1wEnOm14Su8ZHaqnu0JdAU2V6ecibqZaM05Aq1rygnqCm8jFf7wcGS6XOfgn7lv6wf4/W7dmZ6n7r6508epCVz59m/evCmMYeHFlsLQLr6ZbsDFs2AHEXDWa2Wi9rwF4qOWVhm4QoHCycytDljGI83r5I8ePVr4YvgV5tRFklzYnXbv8iK546AEzhTQ/p8JeM27b24YpZN/zcX1atO+9Ube9auLF91MTssoryQaCz9tfzBKmzsxVakw2jqYm1auVqB1XagnnoVluyeE/X1VaHLlV1cKla7waZYRNaLkzDgi2HN2yVu+z9l9T/tuq5cV+ZLitMJnlQ0o9lRrpKUScHVrppKwoesnJkWfVQbevn17cJ5VyW+Hn3VgOxO4JoHCJrVwKvICcoWD8MLB6gIRdggCkwg0n/TqD7BkNNgfwknfZopOedxOCtnGaxNYcmZy64LFwqV6bfLis1eBzdWp8tZ+4TrrTLSbOpIy9uXLl90kpyQhDx8+LLy+sZ7hWNL16tWrZurW8NxJMz67X97c6WNPOZJr/YU3vHMqLLzYshUf3YCt5NSa4+ms18od7XkLxEctrTJwhQJ5DKsk1a1fiWq9JtqdoBLDLW5T2J1ez2DZvcstFjNxvpSA9v9S8js47uaGUTr5Oyh1knCqwNYbedevTs3xObbPoK/kXnPmOL1+/XqOCJSHubkTU5U0o63yLLblxQWu+cbcJPjqewnj5pTKRxklyZ92myXPjIUxL7y5Xxja1jfbUC8r1EsWpwmfVTag2Ho1Ef+uQPl5p2Qc1w1/9JqtPzO8oesnJkWPLqX/SDE9difba4jGs9qTQEcgP6Lfeqi9s8n/W5GLibnKcPCrJVdmmsTB30poxSEp8nKAlomPWxdojbt6knP79u2ebyf/yoWDyUlXG2DJiKV8/NOfzFY4S17j6I+YbwlMKLC5OuVMNGHuCyoCB7vrJQOTnekVPsBd/hvYc/tkVNj8Md30PO/duzf3QYXfFNjc6aMZ+a0vl9fE/V2U0A3YeuldSfyd9ZoZoT1valiOgJZWMbhOgcKHDuuJ0K1nYY1Hdlxs3LvcceZKGoEIaP8Vg3ECmxtG6eSPy2h7bV1g642861cXL4GFY4HEM48WX/bXljd3Yqoyt1DYk6IXrwsiEIFrvjE3SQFQ30sYC5XyKOP79+9LApx7m5Ln5+eOw7HwS86Mx/adY30mInm2uQlbWNqzy8V7WYlDSXFqPWPcTOxJy61wznxW2YDiJHwbr1/A1a358mgr109Mih5fBp48edI6x9RhLTzdqz6uBQJ7FXjx4kVJtaqfO7mgQ8k0iaQlKbpgJB2awBwCx86JcxzrpDBdODiJa9Mbl5wpysc//RSt63clh+4P0LcEVihQUrBXVaeciVZYirYepW4tyIuVLvv4wvKkd+7cKbnClTPjx48fl49e94itX68riXw3EGvOEehWnG5oqzp9dKM3es1l24fMwCm8KpI3wBf+oudoiuV31A1Y3nyXR3TWa2brNbfnTQfLtYCWtqawcFUCz58/L0lvfWOo1R8zHinR2+427l1uN+/EnMCggPZ/kMgGBwU2N4zSyT+Yj1buXmDrjbzrV2soornA/uDBg5KY5AHjks1m2mZzJ6bawWirprDQL+DGXL/PJr5V30uyaUNKqZWthypLErjYNiVnxiVHSa2LyYs5rPlAW+llxbCkOK3zwRgDijVXAXEbIbBku31S9HYwe2Ur109Mij6pZP7vxq9fvz5WTPPLH/mpkv/d1BIBAlMIlPwyTX56Lb+cNMXRRoaRo2eaxODOv/322+A2NiCwOYGSH76qErVwB7Sk9dictggfFLh///7B9c2VzVdHNtefuvz58+fmLl5B2dSwvBuBzdUpZ6LdlL31JORgobrs4wsXwcnz/QcpWpF59uxZa83yHzMptDUiMwlh+VzY3OljQqLLDj1avwjQk65d3l4taaYqEwPSnrLhqwg469XF4Jrb8xrBQlNAS9vUsHw9Ank8KD8oM5jedDCqX4lqdbSMRwbptr5ByRDAvcut57L4X6eA9v868/38VG9uGKWTf36mC2GLAjto5F2/WkPBK3z2LxPDLvgTpZs7MTVz1mirqWH5mEBJOTm27/nrr/zG3PmAdQgl+ejqSsl5J7Na8rxEDXuRhfq3Iy9y9MGDlpwZBwOZcIPWxeQJQ950UCWlPQm8bC8rESgpTqt9VtmAYtN1RORbAq5utUAm/LiV6ycmRY/J9Pfv3/eMZ0p++WPMUe1D4LoFMt+s5PGRyw4SelqGOveSiocPH9YfLRDYjcCtW7cK07Lkr8HlWbTJH3lv/nxXeWe6EMdm5wgU9sEm+fmM5gWLwuOekzT7EriIQGHZXk+dcia6SDnZ90EP1oL0ZK6tP5/ffSu5ExmZXC25bJFojcjyg4V+tG75HDlYcbrRWM/poxu30WsueD8+v7rd+kWAY6lIvdjlD/roBhzLcetPFXDWq8WuuT2vESw0BbS0TQ3LVyXQGmUcS3u6ghkQNa9FP3r0yHjkGNdu1rt3uZuslBACXQHtf9fEmkGBzQ2jdPIH89QGexXYeiPv+tUaSmaeDi+c95VHGS91+2xzJ6ZmzhptNTUsHxNwY+6YzLbWq+8l+ZVnVHKxcXDLy/6QfZ7ULbxhPZiQmTYouUvefDZ4pmhUwa78rdqzpr0/8E30spKETXe0DCj6C6FvtyXg6tas+bWJ6ycmRZ9cBtJp638xVMkvf5x8VDsQIPCPf7x9+3bwJ/nT8k7yaPUI7/zI1uCU7HSCk4oRgduFwPoFCsd4CydksFaOiE/zybbyzvSIA9nlVIEHDx6U7NJ6yXPJLt1tmoEMnpu6u1tDYBMCm6tTzkSbKFfbiuSxsX9+YTf3nC417riIYdKbiZSDhy75HavBQEZv0LrHlh+vef369ejQ7DhaYHOnj9EpPbjjpWpB4XGTO3utF7oBBwukleMEnPUqtytvz8cVnn3vpaXdd/5KXY/A48ePS34ZM+PE1gPxhQ8K9BzaV5sQcO9yE9kkkgRGCGj/R6DZZXPDKJ18hfZqBXbQyLt+tYbS++LFi8KGNBfwL/Lqzs2dmFrZarTVAvHxoEDhDbKD+56zsvC4O74xd45ed1/1vWvSXZOf2Bi8SplLlJlq2913mTXHHrDpHr35/G3321nXDD7nudgLn1oXk2dN9eYCX38vK6Rb72gZUGyuXojwMYHCQdmx3Wdav5vZK5u4fmJS9GnFOI/Y/vLLL/37zFqvLtgR7E+1b6cVkNHHPPOCssFxXfnI6thRxq0v+ZGtP/74Y1zg9oqAerHyYpDfjio/Ay7zM6i5qVD/+FzhELQEuflrcIMtUkmAtplKoLAQ5vLfmUdM0Wq2SH4Q50xPu69WYHN1qjDCFbgzUV3wmg1avdJCJdDTf8jZJO3/MgVpJdmRiZSD94dSnHIt7CIRzhz11khwvntIak1/Fhe2xnvtkmUAkouH/USTf5vq+fXr18FgM3gpeev7YDjr3KCw4FWRX6b13sSAVIN2rDw760WmsFrttT0/VjaueX1hkaiItLTXXFR2mfbC51ybXbJcKi958cguua4wUe5dlmS6nmeJkm3WJqD9X1uOrD8+hX3m9QyjCiNcyevkr78EiuFJAjto5F2/OinHZ9q48JJ7OsOte1gzxacVbGE7v54TUyv++Wi01TWxpiXgxlwLZLsf1feSvCtpsQs7OSWHO2mbPCiyiYs/g895LpOKzF2vH2zOTfyeZ5PqXFgmYvXhLr6w8l5WfHbQ0TKgqMr5tVWui9fuySNQWBmr47q6NcK/sGtxwZukJkWfkK1p+gdnRCe4waeETzjkqE2Xb5qb08NGRdlOYwSuM6Pv3Lkz2NPNwG/5tzHniIMDzsQ88R+T2afss3zBOCV2s2+7fPILG8DVRmzaLCkZnFdHHKzIk0Ss+VMFv/3222CYhT/z1szN8nngg0fv2aB5xJ7NfBWBR48eDToMNteDIdTXpKotSw46GOaZG6y2kIjYmTl78d1Liveq6pQz0UxlZvm6XNjFmim9dbC5atZTqNJzyBMM6eHnN0ozBzKT3zIvN3/17vtbSH0f/EWYnCWXuYDY4s0FuGZBzZWZp0+ftrZZ8mMzMsscdyW1pkrs5k4f0+ZRWoYlm4LcMS18CWGqcJq1aRN7TmiTV5OeFrsVTwPSFkj/x8lzqv9w+XYlDZqzXvLiytvzwbK6wg3mrj5a2lMzffkm9NQY2r5QoPB+fzO058+fNz/uZlmpPpiV7l0eZBmxcvkCVnjqXG3ERiDb5SQB7X/NtXwtqA+9uYXNDaN08k8tY6rDqWKr3X4fjbzrV4NVsrC/N7qg5sewChvSPCB+kftWmzsxtfLCaKsF0v04WAu6u+xvjRtz+ygG6ntJ3cx5Z/Cn4XPGyRMsJaFNuE0eEWk9TjkY+JL305uRKTlx5+Gf5i5zLDd/LSV5OvgcTuIwd6+mlczBhmXu+Ky/lxWxrXe0kgQDilbJP/ZxsEYc23H0+rmr2OiIrXPHkra9irmHhUbk4Pqvn0w2KbpwHlETcUN1Nf2bhw8fFj5iOPgrMk0EywQInCqQyjh4QspMyDwWfGrIo7fPsZpzLw+Gk3HLMu9MK2lal++cHTSxclaBi+Ryeb/n1IsgI6xyqSUDtmrHRCwXzgYnMH/+/HnwQLkc0+zznH/SL8mpkno9GPMr2aB5wehYkps/R3Rsm/71zdNQylVKV//2Z35bUkjOPMS43UsidpHSu9qIjXO+7F6bq1PORJctMLs8+mChSsfgzZs3+QG1f//737f+/vtn8V9mJzb/ckLJZf2MdzJwyIMR+V22/PRSujQZblzqhlArTxPb9JcG78ek6VhyOJZIxqrZvUwM635gKwk+LiOwudPHtCzpipQITHLQNA6FF/f/+OOPtDCTHLQkkIv0xwZb7DrmzRajXjntwlYGpNOmemehOeslQ0tas80NsbdbUEvG1yXN7zkCWtpT9daQa6fG2fYHBTJYK+x01buXNKH1xitZmLsNWUkyZ4qGe5czwV5tsOrjSrJe+7+SjNhWNEr6AKsaRunkn1rAdPJPFVvt9vto5F2/KqmScxfC8p/EevfuXe5nzR2fVvibOzG14p+PRltdk+aaklqw+/FFElhS1Jtuo5fXeWNuN8VAfS8pmZnwPNiHzxMsSz6wkSk2I+pg8xHckoRPtU3JY/xzP22S/kCd/Dx6WvizKfUuU1H0h1PSsPSHcP63K+9lJYElJX9VVwC6mWJA0TWxZosCg2fGOlEeFqopyhfWf/3kkpOitzLWSg8yDzeXd3FyeigvIidtWfjbMwv3e5KEwiNuJcdPypQ5NpbRg6oZlgz+3lWeUCmUHDxc/wYlVzrSNV/sx7dK6mPJNv2pXv7bwtxcPmmFRyzcbELYwiNOO3bNQ/Z5KV9hKmatFKmYzT5u1WIM/i5XSWe3NXH61IfhujglOVWyTTfk61xTWAgzx2y0T5qj5qWKwXI1+kD1jiUFYNq6XB+6f6EkYiXb9B9lxLclBy3ZZsSh97fL5upUYYSrnHImisPWu1gLjDEz9Bj8XZXRdT/xb/6lacopJhcf0ifJgxH5Xbb89FKuoedHWDLbOpcaUsJTbvNW6nR1Rh/0zB1znavk8shiw7EkJzMPW79hl58vcWXmWEanyB37asL1ha3xtrpkJT71TwakmizzbFPqWkme/vbbb3mMoCQJU21T0tcq2eak+BQWvCpM3YA46AYMFjBnvcJqtb/2fLBsXGSDkmZz7osDhUWi8tHSxqEk10q2uUiRc9CWQPNqc+ur7sdcMJxvSNI93FRrSkrj3O3MVGm5SDjuXfawb73nWVI7epI/4qvCI6qSI2xP3UX7X4kpbOUlp7DPvJ5hVGGEKwGd/DiUNNEl25QXKlvOJ7CPRv7Kr18NXh4f3OD8AnbStffczzrnFDAitoXt/DmxWuARGqOtnqwvOemUbNNziDV/5cZclTslWVyyzRryWn0vyYU02oPPrGaDZZ4qyVHGvVWo9RRuScKn2mbwac+SR2JGRybnzebzLbmPXxhU84HVwl3O2WywEzW4wTlHr/ZdeS8rkdxHR+vKBxRbv3C9QE08vy4vEEJhZaxi4urWiBxZ+/WTvyb6G/GUcF5RMtHBZwkml/Uzj7EeNRXmfSaDzRKbvwNtvpawPz6J/HzR6IZcWMqzWXdfa7oCMrprcnDN4LzotEtz14WEP9j6pSU5GP85ViY+/Y1D9W3iPMfRZw1z6/Vi1rPDQfnC81dgD+4+euVJVyvmq6HNudm5cFAlpyRugwlvnfIGt+/f4D//+U9Jnc1Vqv5wfNsUKGkuzmkGW9fFkonNo0++XFhIlu9lFUZs+dK72ohNXjYWC3Bzdaqkta/bXmeikvytuOazOliYWyfcOstaC8u0fuVKrejN+jHnsgw05j4NHcydrMz1nMHUpTu6QPS6uTP3+Kt7xGMU11xrUkhKoDbUJWv1AI9leuueZT0SOVaVzlxfHqszD3Tq7hfsj+kGnJRZJfW0Ku1X3qBd81kvJaqknGyoPT+pjqxt42Nnn+b6dMDmjraWtlw4jWczd44tn1ODyiNjy0kECi+5J69TUyY54pKBFHbhlhmGL5nwyY/l3uVB0pIeRdVOrrPneT33+A5mn5Xa/1RP7f9JFaGk0TunE9i6InT+NVid/PL81ckvt9rKlrtp5K/z+lVhlVxggNZ8QunY8L+5fu57B60KuLkTUyv+9UejrZqiXiisBed0POpjLbzQ6vA0a1Bz2Y255Msui4H6XlLjBudFL1D3U/xylGatzDlxMGLV9stfbKlVSy6EJmn19tMuNLsNaeuqwAsbvfNHf4VpKWxY9LLiuZuO1nUOKApzsGq15msWDlbMVT05eTCGa1vp6tbcObLm6yf/mCTxeeS02acpXF7ndfM0WDk/FfbJuimtOyiTwLYCKez0JFYLXzopL+ILnw9agFv5KKPLc6p1XaNbJVM45xsGJOTWiK4bgYzPy5Nz/paDIHUM0389/3BLhrCDejFfUexmRHnfbo75ioV98ZTGOY4ejeZJvHWIwRPW4Am0GcL5PZnBS3h1nXUC7ZbznjXNi0e1YWsh/b2eEI59lYrcDGfWjl8Vh8JudkrmsTjPtH61pXe1EZspI5YJdnN1ypmovGDsoIu1zCmy2btongjWsJwhSZq+ZRyaRSsdzma/6CBFNpj1Lki3zW/1/ZoRnmpZrSmX3NzpoydphfmeEFqpHtfn7IlJ/VVhlOaLQB2T7kK3bh5sIrJyjrZLN6CbI8fWFJai5NTgSPnYIcatHzy/1CVqjiJ0MM5Xe9arNFotW+3fXBjX2iw/xD6Yv5tYGeEmeM/yuLw4CUFLW8i142v1hQL726zwMt0CjxvOYVuYuuUvQs6R2LnDHKz+YZzvhlFCXtu9y4DvoOc5X5Z1C+Rl7/F142NNYQup/VdUmgKbG0bp5Dezr2d58CxfD9Y290BOT6r3/dWeGvkrvH5VWCXTxM1djMuvZ9atxAKxaqZ6cyemZuSby4OZfm2jrUGQusht7sRUOIpM8WgV7/mujhZGab4INOtCc3mvxWAwXddW35uZXi8PPseSCjLfrbTuNahkSg5XWFnSQF2waRqMZO53184TLjSzrHkZYTA+VXuezSaMTE9QgxWwis8C/Zn197LC2DoT1Sff5sK4s0NqWTOQuQvAFQ4okn2FtS8ZkXrRU2sm/6q88M/Xzk+eqLkDdHVrVuE1Xz85d1J0WtvytqDZLlfL45r4yXMrbUG6VsmnktNSNxXNNTN1g5LkxLB5oP7lWbv7Lf/y5iNxnvt83IrbFj/K6FNzrUQs25wa7OD2CXOww7FwBygN8mCU6qYjW6b/OpjMlWxQksvNpIVimZif1AAuMEOjTvVJp7M5zlzlEZh2YJwTevPQKeet7v7gcL27S62ahdbD/WdWotaQtS7DBxecQJsZMbicrDnI2FzZvK40GGC9QbOAJbS5W5uTCkm6snU85144KWJLlt7VRmzuHJk7/C3WqVZtbVb/1vI1n4n20cVappFJj6K8p90qY4t9zImg1fOZu3FIq1vCMtOVn2R9yzYVf+4kqzUnCW/x9HEsgd3y1ip+1cfs3m0uJh9w5RDN26UHY5KVqZ4pscdSNN/6NfTHdANK8leDVqLU3OYKz3p18vfUnteJ2tZCWv7B6W3N08EC7b+WdrAIFTYaVcblrJ2KNhimDS4ukMrYrGvHlhe+MTQJy0lduCUvQk6SuosEUtLXmqO5TpiD4/Tli2iJRl2hEv8UyGVyzT2+ZZx3cBTtf1VDtf8nFeYtDqN08gezWCd/kGiLG+yskS8spfu4a1OY2OosNuuge/AxpLqv21pIwztrxJpVcosnpmb8m8sl44srGW2dVAs2d/XJjblmse9Z3ncxUN97sr7+arCy5OZCOjz19lMt5MzSugZVX9IZjFLzhDhTt2QwmYOdwCRncreWTLMb0PqqSdRaXmBsflLD0kzFIPupG2yil5VE7amjVZj7M9XcbkVIh/nUYnPS9iUnmroO1q3cSYcYt/FJF67jNu4ou9zL1a35snXw1FlVluXvQCXJpZOik4b8paVLw52GLHFNZTvpOYy6RWgt5DG+hJY2JSEn/Bxl8pz4O+7t+KdbkCSk3Le6Za3onfpxjhF1WBLbU2OSdAV2Ds86g5LYkqcwWzFPsZk7YnUMt7Ugo0fnV+gGm6PU99Hhd3ccrJKpgLP29VtRSk1PtRrRmqUKp0mftaFoRfXUj/urFzMNBmrYhD9YHVrNcj6mJEx7/kqhKi+QUw3Uk4TmQbOc8lPL1AvNbboUlUa9cXOhNXY9p1WJT2t+9cGYtFam0zJtNjVTt7/lwYY6vKdmYivMWQeT4wrJ5HW5WzDGRWyB0rvaiHUNN7qmVf5bDVT1cVV1KkVisMGvU3GFZ6L9dbEWGGOmJ1BeqOrStfzCVOW5sLFKXSu5LJCTZrYsDHNws4Njn5xrJjxENw5qTdekZM3mTh/HEtW9+3Kwdle7twYO2fLUU+SxaGR9imLJiC814uBoqCfk879KHVzJMCcxKW+xp2o2NzQg1aCNLu0pWldy1usS7aY97yZt5WtS6g72fA6ehporU1ZzkXC+c4GWtqfknJlr2b0ncF9dXKDkRHDxSJ4UgRS5EV24OLhSPehc0nWfcKSQ+Ayer9NJXvLeZaK0v57nldzjGyzeV7iB9r/qamr/Tyr8g83yiEtGDHvcPAAAIABJREFUrTCnvVOpk9+Tvzr5PTg7+GpnjXyKa0mKNn3XZlyVzMBn8uskicmI8VTzAk6Wk19zdzKreto6ibSiUX08dYTSCnPaE1NP82K0Na4W1OUtu/fwruQrN+YGM+IaikEQ1PfBkpANBk9Gk18R6h4xh6jPs4X1tz4T5d53Alz4mlXccvOljsPBhQnPa6mwrR5ajt7M3JPQIpbda/BmOGcuj2tYkn2TRyYx6Razg9nUs3KxXlbYW52ig7HaSkerW1wPJieFNlueWeTq3Q/eDJ31MbAU2pJca6U9bV2iOmHCa4F6IXdeWs1FKw4HP1bNwqwRq2O48oUgJJsOKnVXpgxMkpwNPSx0ZnpLCueZhxi3+z+zWyuD//nPf7bW+FgukCbyzp075dtnyx8/frx79y41sNrr58+f1ULWfPv7r15zUrD1xmnm8pfqfevWraxs1vOsefHiRb1la+HLly+55lKvrKNRRezr16/1V+MWEpP79+9XEWvGKqGlwjx8+HBcsKvdS0anvM2a0U+fPk1V6ikAOXo2ePz4cc82g1+9ffv25cuXdXU4uH3Vk7558+bBb8etfP36dd1KJIQqAlmThaqhGBdsvVdw0lAkj/JvVtY5VbUb1WY9zUUdzqkLV1sv/l+7/PdfJVaD52N/A/j+/fvmE/Z1UayKQf49NQta21exSnxaFTYfM4Y56QSXzE0jXxil82tNyuebN2+ayQnUvXv3mmuq5Rg+efKku765JqOpNBfN3VP3nz17Vm8ToiStp5rPWmcTveRIMquKT3n5qeN/JQvpS3z69Kk/sbl6Uti4dctAythJlaIVk2Yhqety1bAn5HpNa6/Cj3VdzvYpLfm3Kic56GAIzYhl4yomU51xzim9q43YIOluNlh5neo6X/OZ6Gq7WGnrZh1jZoycTsuZTXS3rE6+JmeBjOWbPZnJD9EKME10Rkmtla2PyZ2cdjNqa60/6WOyIPcJupcj0lNNH++koFobqzXpMDR7lfHpH5i0AHs+bu70cTAtuZLw4cOHg181V9ZXWT9+/PjLL780v5qkYpbUtRw0F+6zZfPoUy1vqD+mG1BfRKpPW1lTXTqo14wrGPVYoznQqILKmp7h1W4uNZfUxJWf9cZl/T7a83Fpn3WvXG1oXj2ra2hVYZtfjYtGSmOqbapn/k0I9em+qsJVmOlf9VzjOnbca25pZz0hVtk0mGs97e2xLLN+EoFuN68VbCpU6nVr5WU/Nkts3cis4SLkZVkWO/q+711e7VC66hJX59aUpfr0muX+ofSG7vEtVke2ciDtfyunqlpQFf7m2DAnndaWV/5xc8Monfy6xFa9pqlujybYkqGZTn7tv/DCFhv5QaKtX79qjmKS2AmrZFUZq0F3Qm525Pqvbdbmf/75Z54mSpTyUEf3dlW92YiFxKp6mqKOWG69jbhi03PozZ2YetKSr/Y92pqvFlSq6z8xuTGXnFIM6kZg3/W9TuY5C+nP5IHY+tLfwaDKH5I8uHu1Mjf7cqDWnYucwjIfrH6KsrD+HjtKQksb1byFkadfpj0h1oceLFqTXOzt5k43L0ajVZ2HSqzu2OS5qQRYJ7O5MF/DUp1ZrraXFeSddbRSVDb9GNjVXrhOTZz1yclme7La5Wu+ujV3pqz3+kl3LvXcFvsOv+s5uCbzqC9lkoavJ3rpdV0qYnmguSdiG/1KRneL0+QZncFP3a3vHq5akw1av7FUUqJytyN7pb9+LNhzAi+JwGC6+iM2ybdBKInqSduoF92s6a8XeZyiu8sya1K/TsrcbJwyk+QURi/1a8QhcpRu3Ux9ye2HntjmakVJrBJOwHPhoLvxYFS7uyyzZqofLurR29ZXB7OvlRcpD4OJ6paZ89+F0orGMh9LWvJlYtI9ymDp7e6yzJrBiA2Wnz1tsOY6ddD5as9Euljd9qG/i3Ww/BxcmUJVUhG6EVh+TUb0B5Mw08r0vgaHS0HINuN+NTN7HZOfpKFWa7pFdKpakyJ3LO+aB71Ul6ywRhSOa5qhpVJ0B/IJJ4WtuVnhcjqfhVXs/G5qT5SaWbbk8rhqrhuwZB5Vx0qZ7yk/e7rUvPWzXk829X+1g/a8P4EX+bZEde7qPO7cFK6rbWm7p/i586gbfvAvUmIdNAL9BaD/uvRFALvlZ4E1imgzr3d879JQulub+ofS27rH1yzGliOg/e8W+O4a7X+3spR0+Fd1WUwnv1uwF1ujBnVr0GJrNtfIl8hs+vpVf47MVytLqmG69/NFoBXyHAPMzZ2Y+kv7jkdbl6oFzUJYUiP6M+icb92Yi55i0CxCO67vzWSes5w6O3jZYfQDuolYzkoHK2b3SsjBzZrNy6nLo29hlHgOxjanztERSKZ0wz9447u72alKze0T2rG0X6phKTmnbL2XFfOddbQ2PaBw4brZJlTLPS3DsRZju+sPNr9dk2rN6JPjOmevzJ1r/eeROcawJSn6R3ejY/lt/aBAqkTXc3CNZrcLu8tmV0YvltEZM3SP1V2TEWDORv3DlXybbQrHG7lZVdJxH2wTDm7Qfwrppm6ONXOkTr3o5lR/Azh45aIb4FRrMuY8WDgHV6YSlcehvHOZwpPK3q0aCaGkrJaMP49Fu4Ti2L5zrz940WQwj/a9QUmtSUFKQT1YcrI+haqVcZM4t8Jc5uPBNLYKwDIx6R5lULW7yzJrBiPWAtz9x9XWqR75KzwT6WJ124f+LlZP+Wl+lVY0xemcXkQ3YrOuWb4FK5/wlhwJZspqU7i1nG+zTc9wLGfwqeZ/qjXdojhJranzdIunjzryWegph0265i5ZTqNxsMVIaIVF96RmZ4GfQmgmdsnlc1oz3YAlcyrNcqsWND+WnyMmj/O0DVqdqPIUJQKrOuvVSRixsPX2fESS597l4Jli8lrQH2B/l2xQ4Apb2u4FyX7hOb4tucIzmHc2GCfQ0/6Pu008Lhrle81RAgfDVES7GZQ+7aBbNsip9vxuQ/NAs967NJRuUlfL/T3Pkq5UN8xJ1pTc2OqWW2uaAtr/kqKo/W+WmXq5pO5f5E5lHcPugk5+SYGffBs1qFsUF1uzuUa+XKYnaa0yvKrrV5cad5dUwx1M19niiam/zO9ytHWpWtBsGUpqRH/WnPNtGqVmZI4ttw6ROB+83JrQtnhjTjFo5W8+7rK+d5N5zpqcpwZLTq5hpsNfWMezWTY+du7IV93YFtbfY/W6u/7MWxjdGLbWlJSr8makCvzYHPKDYtllWrSE1kpj/XGweHT9J1lTUt520MuK87HK0mRMLhyrg1k/07PKdRk4dWGjAwoXrptFrlruaRlOLRVb2T4VqutwbE2qXuEl9JSunDi6zWlCKGnrDnZWj8Wqtb4whrNmUE+bEIFZD90TuEnRraJy1sdxjYVmt4s+TrKnoK/hKxm9ZEZHO6Woe8Rja3KCSU80u+ThgPyb5azpnq6O7Z5d5v5li/LIHIvk+etLTtWn1jX1opsvKU49jCVDpm6Yk6w5py+VwpPKdVI0ktL0R3NFMoUku+cvC6loiUaCOlYj8lWPXuurcT3LQoeTEjvhxulqt5LpYwRKLl1VuZBOecpedS44VkL6K2k5+IT5Xh5UqtJgDMtDm3bLwdI77eHKQxuM2CDp/jZYZ53qd07hv6ozkS5Wt46f2XqnT3LBblg3OeVrTuod9dejwm9PrW7p13WHYzkjD6YxSSs5rxVGW63pgp9Za7ryWzx91KmIRpeou6bevrnQc0U4webbetSTvVKqUxqzJuvLm51pq0Mz8q3lbpKXWXNmf+zUdimJ2vSAVIPWLZaTN2h11Ti1dK3krFfHf9zCptvzcUmeda9jFx+6JXm+NWk3zkzjqXVh6y3tsSuT8+VRN+SYn5lrdh8tEPxujlRrckF7dLDz7XgstrOuV0QPZmja28KRRZU73cFy1pQ3QTnW3Pcu9Ty79ai/51k+yuuGfOaawntbB4uulZWA9r+kEGr/j9WXLQ6jkptXdVel/AxbUhfGbaMGHatBC6zfXCN/ksmp1XkN168uVSVLqmG6VePq+Ii95uvPb/HE1F/s9zfaulQtaBbUkhrRny/nfFs4fD54iN3cmFMMDubv/ur7wWSeszKVt7Cdz4WmbJlTW844VZXPvxGuntHNVz33L3KJ41grUVh/mw1O/3KidA5Iyb65O19Y45LwNDJByy5dt1wfzjDqYFBZ2XNmnxat5/LUwbj1+0/y7bHS0sydffSykqLCChjYJZ9VblKfupzsO+n6QIpZ98r2wo+Bpd2YpOiOCCTJ7xHu6aWMONZJu/S0DD0R3vpXp5bekG76YaEF8iukxwreBW+SmhR9LFPGrM9pbERJ0ux2rXfZ7Mro5TM65if1w7oxHFyTspqjjKj4p+5yqaFIU6BkWHJqutSLpnC13N8AbvqBiRShdOhnKswZRPVcNThWMk9qInKI8vrezdll1ozrihzz2dP6FI9Jqk/KzFQsyxSJ1lFKWvLWLot9HCy9i8WkdaDBiE1VJLYVzgrrVAng9ZyJdLFaFTkf+7tYPeVnqtLejdJiay5yySnVLe3nTGnMOb28V9aTuc2v1JpuZo2uNU3Y1vJUFWrCLlkrhsc+RqNL1F1zbPcUsEn6ot0jpqKVdPCORezU9d0ILLNmkv6YbsACmXW1d/g2d9Y7te53t99ue95Ny8XX9DxUtEC1rQ4xVc/qelramS5vnpTjS3YALl5NVhiBY53DFUY1UTqpaE21sSLaUxjS6p50Y2JEpqSITtW29yQkX+UoI6I3yS4b7XnONDAsIc1zpf256dsSAe3/YGHT/vcUpI0Oo3TyB4v9hBuoQT01aIGvttXIjwBJAdvQXZtLjbtLquFuputs9MTUX/j3NNq6VC1ontdKakR/jpzz7bFmuRnDLB87RArDTOOvJW/MKQbH8jfr91Tfe5J5zlfznfpzUyPzgXviVlh/W9W552Oyu+dwE341X2cpFwP7G9Vp0RLaMZZLNSz9ya9iu5teVpKzy47WfK1Kqv/kj4Gl3ehpVWb9KrXsWAXMepOie3Dm+yql93pmr8zHWId87JxVb7D8wr+6tfpYLLtbWtMSePLkSWuNjwQIXFDgzp07b9++zWksfeV37959/fp1qshkXJdRSqr8zZs3pwpTOAR2L5D68uLvv/fv36dKfvr0aZIkpz6+fPny8ePHI0JLE5G6nL/+9uGcQ4yIlV3mELh3797Hv/9SWvqz+9jRM1jN2eThw4fHNrCewFUJbLROORNdVSmdJLHpYHz48KEnqFw/yaAgv2eZv3FDgx8/fiT8XH3Lvz9//sxC9e+3v/+yXC30xGHwq2fPnt2/fz/VdnDLCTeIxuu//6bt+KXblhtRGehNGFVBLSmw0dPH+UQptOmKfvnyJRco+luVwmPlnlCqw7hBUOEh9reZbsD+8nQ9KbrCs97VtufrKXXrjImWdp35IlZzCOQCY7dTl+7ZHMcS5v4E3LvcX55K0fUIaP+vJ6/nSOlGh1E6+XMUBmGuU2D3jfwVXr9aZ0lbT6w2emLqBzTa6ve5qm/dmNt9dqvvg1ncPPXnDvW4pyVbR8kd6jytseOHJ/OES/qEebA5f3lQp5X8cR+DltcYpMSO291eGxXYZUer2aqkjkz1/L/HwDZayLcVbVe3ps2vFV4/+WfmYU+bSKERIEBgnQJ//vlnOmHVX2YXnBrJTIfL+KT628cQpZqA0XWopmR01+8j1d10WXNBgUwMqKrkiMsuqZKZgzTVrJi0DxmnJRr1vKOEn+lDqfKZ7KTwX7CQzHHoTEfJ9OY8uVh49SqFIZ34zOifIzLCJLADgU3XKWeiHZTAmZKQgp2exrEzRU4NuW/09OnTmY7eDTbxyS+Jpq+SvtOxWHX3qtckwsc6//U2sy7k6Dn5jh6LVZPP0zHLZcpZ4ynwJQW2dfoY/ImEiq7kKms19Eh1OHUQlIpcXZHwA21TFVTdgKkkhdMSuLaz3rba81Zm7fXjsY7f8ld9tbTlZWw9uVYe5yvfMg//pUdXI6SrlpGaAUsNYqFcwL3LcitbEliDgPZ/Dbmwgzhsehilk19eAnXyy61WsuVVNfLXdv1qJWVstdHY9ImpR9Voq4WzrROTG3Ot7Jvq47aKQXmq1fdBq4ooT0s2L2kO7lVtcOorxArrbxV4Xj+QK6u3bt2q/u1+vNQV1+rkOOKefp2uPOWS2Z6FDx6Xox3jCl3NeCm0whJ1bZvttaNlQHFtJXln6XV168wMXdv1E5Oiz8xQuxMgsEmBjPHy/HHmFeQ5lfzV72SrElMPGzJOyF8mRmZcVzg42SSHSBNYgUDGfqmMPbUylTHj9vybmQCq5ApybA9RqK73peBV8+Grl3NWCcuJoGr8U97Sfd9DaqWBwPwCW69TzkTzl5HNHOHt27d5u/Kx6OY3WfIDsce+XWB9dWX51PtVF492LdMzFsv5N5tVXb7096qxWH5Ctd7Xwi4FNnH6KLwNWTIpus7E1OXcRj04AmpelEinNHXBCKh2m2lBN2AmWMFe1VlvE+25MnlBAS3tBfEdeg6B9OXyTFu6c7m7lOuHXvcxB/IVhtnTc4hGc5hQjZcNE66wkEjyxQW0/xfPgp1FYOvDKJ38nRVIybnaRr6nF+quzbXVi62fmHryq6ecZy+jrR66S33lxtyl5HdwXPV9MBPTja/uUNcPTGaX6jVjzfawep/QiKc1Un9z1bSeoJurWHWw1aMg1ccNTdytxf7fZIP/Tjeo0bJQJ7BCG3HJrokWsVovITc/bghtsBxe4QbX2dFKGU5eewzsCgv8hpLs6taIzFrb9ROTokdkol0IECBAgAABAgQIECBAgACBHQr0z4jO645zN2Ilyc4V83fv3r1586YwPv/5z3/80lOhlc0ItATmePaidQgfCRAgQIAAAQIECBAgQIAAAQIECBAgQIAAAQIECBBwY04ZIECAAAECBAgQIECgROB/SjayDQECBAgQIECAAAECBAgQIEBg3wL9M6Lzc7nrmRGdjMgM57yz+vv3748ePSrJl/Lp0yWh2YYAAQIECBAgQIAAAQIECBAgQIAAAQIECBAgQIAAAQIECBAgQIAAAQIECBAgQIDA8gImRS9v7ogECBAgQIAAAQIECBAgQIDAugS+fPny7NmzY3H6448/7t27d+zbC66/efPm+/fv8wrrwTjktdKD29iAAAECBAgQIECAAAECBAgQIECAAAECBAgQIECAAAECBAgQIECAAAECBAgQIECAwJoFTIpec+6IGwECBAgQIECAAAECBAgQILCEwJMnT44d5tWrVw8fPjz27RrW5xXWeZH1YEzyKuzBbWxAgAABAgQIECBAgAABAgQIECBAgAABAgQIECBAgAABAgQIECBAgAABAgQIECBAYLUCJkWvNmtEjAABAgQIECBAgAABAgQIEFhC4OnTp9++fTt4pNu3b7948eLgV6tamRdZD74v+sOHD6uKs8gQIECAAAECBAgQIECAAAECBAgQIECAAAECBAgQIECAAAECBAgQIECAAAECBAgQOEnApOiTuGxMgAABAgQIECBAgAABAgQI7Ergx48f7969O5ak33777dhXa1uf90U/f/68J1afPn3q+dZXBAgQIECAAAECBAgQIECAAAECBAgQIECAAAECBAgQIECAAAECBAgQIECAAAECBFYuYFL0yjNI9AgQIECAAAECBAgQIECAAIEZBV6+fHks9Lt37z58+PDYtytc35OWKrYfP35cYbRFiQABAgQIECBAgAABAgQIECBAgAABAgQIECBAgAABAgQIECBAgAABAgQIECBAgECJgEnRJUq2IUCAAAECBAgQIECAAAECBPYp0POa6CdPnmwrzTdv3ux/WfTXr1+3lSKxJUCAAAECBAgQIECAAAECBAgQIECAAAECBAgQIECAAAECBAgQIECAAAECBAgQIFALmBRdU1ggQIAAAQIECBAgQIAAAQIErkug/83Jjx492hxH/0Tuz58/by5FIkyAAAECBAgQIECAAAECBAgQIECAAAECBAgQIECAAAECBAgQIECAAAECBAgQIECgEjApWkkgQIAAAQIECBAgQIAAAQIErlTg06dPx1J+48aNO3fuHPt2tevv3buXmB+L3rdv3459ZT0BAgQIECBAgAABAgQIECBAgAABAgQIECBAgAABAgQIECBAgAABAgQIECBAgACBlQuYFL3yDBI9AgQIECBAgAABAgQIECBAYC6Br1+/Hgv69u3bx75a+fr79+8fi+HPnz+PfWU9AQIECBAgQIAAAQIECBAgQIAAAQIECBAgQIAAAQIECBAgQIAAAQIECBAgQIAAgZULmBS98gwSPQIECBAgQIAAAQIECBAgQGAuge/fvx8L+tatW8e+Wvn6njdF96R35YkSPQIECBAgQIAAAQIECBAgQIAAAQIECBAgQIAAAQIECBAgQIAAAQIECBAgQIAAAQImRSsDBAgQIECAAAECBAgQIECAwJUK9Lw5ebtvit7udO4rLYWSTYAAAQIECBAgQIAAAQIECBAgQIAAAQIECBAgQIAAAQIECBAgQIAAAQIECBAgUCZgUnSZk60IECBAgAABAgQIECBAgACBaxLY5UuVzZe+piIsrQQIECBAgAABAgQIECBAgAABAgQIECBAgAABAgQIECBAgAABAgQIECBAgACBvQmYFL23HJUeAgQIECBAgAABAgQIECBAoFCg53XQ3759KwxkbZv1xPzGjRtri634ECBAgAABAgQIECBAgAABAgQIECBAgAABAgQIECBAgAABAgQIECBAgAABAgQIECgUMCm6EMpmBAgQIECAAAECBAgQIECAwN4E7t69eyxJX79+PfbVytd//vz5WAwfPHhw7CvrCRAgQIAAAQIECBAgQIAAAQIECBAgQIAAAQIECBAgQIAAAQIECBAgQIAAAQIECKxcwKTolWeQ6BEgQIAAAQIECBAgQIAAAQJzCfRPEn7//v1cB54t3C9fvvz8+fNY8P3pPbaX9QQIECBAgAABAgQIECBAgAABAgQIECBAgAABAgQIECBAgAABAgQIECBAgAABAgTWIGBS9BpyQRwIECBAgAABAgQIECBAgACBCwg8fPiw56jv3r3r+XadX/XHuT+960yRWBEgQIAAAQIECBAgQIAAAQIECBAgQIAAAQIECBAgQIAAAQIECBAgQIAAAQIECBCoBEyKVhIIECBAgAABAgQIECBAgACB6xX49ddfjyX+06dPefHysW9XuP7Hjx89k6J7UrrCtIgSAQIECBAgQIAAAQIECBAgQIAAAQIECBAgQIAAAQIECBAgQIAAAQIECBAgQIAAgZaASdEtEB8JECBAgAABAgQIECBAgACBKxJ4/vx5T2q3NZG4P7b9Ke1B8BUBAgQIECBAgAABAgQIECBAgAABAgQIECBAgAABAgQIECBAgAABAgQIECBAgACBNQiYFL2GXBAHAgQIECBAgAABAgQIECBA4DICd+7c6Zkt/PXr19evX18mZice9f379x8+fDi2U+ZLJ6XHvrWeAIEegZ8/f/Z86ysCBAgQIECAAAECBAgQIECAAAECBAgQIECAAAECBCYRcGNuEkaBECBAgAABAgQIENi9wD//+uuv3SdSAgkQIECAAAECBAgQIECAAAECPQI3b97sub36xx9/PHz4sGf3i3/1559//vvf/z4WjRs3bvz48ePYt9YTINAvcO/evfw+Qv82+dZV1kEiGxAgQIAAAQIECBAgQIAAAQIECBAgQIAAAQIECBDoEXBjrgfHVwQIECBAgAABAgQI1ALeFF1TWCBAgAABAgQIECBAgAABAgSuVODTp089Kf/ll1++fPnSs8Flv8qE5/v37/fEoT91PTv6igCBCPT8YkLTJ79N0PxomQABAgQIECBAgAABAgQIECBAgAABAgQIECBAgACBkwTcmDuJy8YECBAgQIAAAQIErlbApOirzXoJJ0CAAAECBAgQIECAAAECBP5/gfzg9O+//97DkVnH79+/79ngUl9ltvbt27d77g3/9ttvSd2loue4BLYukB8d+PbtW0kqSt4mXRKObQgQIECAAAECBAgQIECAAAECBAgQIECAAAECBAhcoYAbc1eY6ZJMgAABAgQIECBAYJyASdHj3OxFgAABAgQIECBAgAABAgQI7Erg8ePHmT/ck6QnT568ePGiZ4Plv3r79m1ma/fMiH716tXTp0+Xj5gjEtiNQP/PJTSTWb5lcy/LBAgQIECAAAECBAgQIECAAAECBAgQIECAAAECBAhEoPx2W/mWYAkQIECAAAECBAgQ2KXAP//6669dJkyiCBAgQIAAAQIECBAgQIAAAQKnCuR10Jn83LPXgwcPcof15s2bPdss81VmO797967nWJnjbUZ0j4+vCAwK/Pnnn/2/O9AK4Y8//nj48GFrpY8ECBAgQIAAAQIECBAgQIAAAQIECBAgQIAAAQIECPQLuDHX7+NbAgQIECBAgAABAgSaAt4U3dSwTIAAAQIECBAgQIAAAQIECFy1QN4X/fnz5xs3bhxT+PTp061bt16/fn1sgwXWZ+b2nTt3emZEJ/6ZnGlG9AJ54RB7Ffjx40eq+UkzokPxyy+/5H3yeWJjryzSRYAAAQIECBAgQIAAAQIECBAgQIAAAQIECBAgQGBaATfmpvUUGgECBAgQIECAAIFrEPCm6GvIZWkkQIAAAQIECBAgQIAAAQIEThDIbde8Lzrzn3v2ycTjV69eLTzx+OPHj8+ePfv27VtPxO7evZuYr+Fd1j2R9BWBiwtkzvP379+raPz8+bNayJrUr3zsr2WDkU/7cPvvv/yGQr1x/WsLL1++VENrFgsECBAgQIAAAQIECBAgQIAAAQIECBAgQIAAAQL7FnBjbt/5K3UECBAgQIAAAQIElhcwKXp5c0ckQIAAAQIECBAgQIAAAQIENiCQFzL/+uuv9WzJgzHOtMdsk7+5pzgmMplSbRlyAAAgAElEQVSD/fXr14PRqFf+9ttvC8/Trg9tgcC2BFJn+2v3fMn5z3/+k5e9zxe+kAkQIECAAAECBAgQIECAAAECBAgQIECAAAECBAisR8CNufXkhZgQIECAAAECBAgQ2IfA/+wjGVJBgAABAgQIECBAgAABAgQIEJhW4PHjx3lbbCY89wSbDfLS17wM9uHDh5m33LPluK8SZqLxz3/+M2+u7p8R/ejRo7zk1ozocc72IkCAAAECBAgQIECAAAECBAgQIECAAAECBAgQIECAAAECBAgQIECAAAECBAgQWL+AN0WvP4/EkAABAgQIECBAgAABAgQIELikwI8fPzLz+d27dyWRePDgwd27d+/fv59/R7wMNsf6/Plz5j9/+vuv5IiZDp2XSI84VkngtiGwVwE/SL/XnJUuAgQIECBAgAABAgQIECBAgAABAgQIECBAgACBVQm4Mbeq7BAZAgQIECBAgAABAjsQMCl6B5koCQQIECBAgAABAgQIECBAgMDsApmunLnHmRr98+fPwoPduHEjs6Nv376dhbxNuvlv3uqccJr/5qXTmQ59UuB5i3X+TIcuzA6bEWgKePaiqWGZAAECBAgQIECAAAECBAgQIECAAAECBAgQIECAwEwCbszNBCtYAgQIECBAgAABAlcrYFL01Wa9hBMgQIAAAQIECBAgQIAAAQJjBD5+/Pjhw4fff/+9fALzmMMc2Sczq/My6idPnjx+/PjIJlYTIDAs4NmLYSNbECBAgAABAgQIECBAgAABAgQIECBAgAABAgQIEDhbwI25swkFQIAAAQIECBAgQIDA/xEwKfr/cPhAgAABAgQIECBAgAABAgQIECgU+PLlS6ZGZ4J0XvJcuMvozfK66UePHmUu9L1790YHYkcCBAgQIECAAAECBAgQIECAAAECBAgQIECAAAECBAgQIECAAAECBAgQIECAAAEC2xUwKXq7eSfmBAgQIECAAAECBAgQIECAwCoE/vzzz69fv37+/Ln6d5I3SOeN0Pfv3797927+zauh8+PZq0iqSBAgQIAAAQIECBAgQIAAAQIECBAgQIAAAQIECBAgQIAAAQIECBAgQIAAAQIECBC4kIBJ0ReCd1gCBAgQIECAAAECBAgQIEBgvwJ5iXTmSOcN0vnLHOn8+/379yS3OV86055v3brV+jdvhM4saK+D3m/RkDICBAgQIECAAAECBAgQIECAAAECBAgQIECAAAECBAgQIECAAAECBAgQIECAAIGRAiZFj4SzGwECBAgQIECAAAECBAgQIECAAAECBAgQIECAAAECBAgQIECAAAECBAgQIECAAAECBAgQIECAAAECBAgQIECAAAECywj8zzKHcRQC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/jXuN3sRYAAAQK1wPv37z99+vT58+efP39++/Yt62/cuHHr1q3bt2/fvXv3wYMHDx8+rDe2QIAAAQIECBAgQIAAAQIECBAgQIAAAQIECBAgQIAAAQIECBAgQIAAAQIECBAgQIAAAQIECBAgQIAAAQIECJwq8M+//vrr1H1sT4AAAQIR+Pjx45s3bzIdukTj119/ff78+Z07d0o2tg0BAgQIECBAgAABAgQIECBAgAABAgQIECBAgAABAgQIECBAgAABAgQIECBAgAABAgQIECBAgAABAgQIECDQFDApuqlhmQABAkUCX758efnyZeF06GaImRr96tWrmzdvNldaJkCAAAECBAgQIECAAAECBAgQIECAAAECBAgQIECAAAECBAgQIECAAAECBAgQIECAAAECBAgQIECAAAECBPoFrm5S9I8fP75//+5lrf3FwrcECPQIvH79OjOiezbo/+rGjRuZTX3v3r3+zXxLgAABAgQIECBAgAABAgQIECBAgAABAgQIECBAgAABAgQIECBAgAABAgQIECBAgAABAgQIECBAgAABAgQI1AL7mRRdzXb++fNn5jx/+/atWsi/Wc6a+mNSnhmJ2bgmsECAAIFygcePH3/48KG5fZqUJ0+e3L179/79+7dv367eAl21SGl/vn79+vnz59Yu2T3vi37x4kUzHMsECBAgQIAAAQIE5hCoB8ut0fGjR48ePnw4xxGFSYAAAQIECBAgQIAAAQIECBAgQIAAAQIECBAgQIAAAQIECBAgQIAAAQIECBAgQIAAgTkE/jVHoJOHmWe48/R26wHu1sfJDypAAgQItAQyaSQvea5XZiJ05jYfnEmSqdH5y0vpq2/TiL179y4b5wcaqt3zrunMpn769GkdmgUCBAgQIECAAAECJwkcm+1cOFhOb/akw9mYAAECBAgQIECAAAECBAgQIECAAAECBAgQIECAAAECBAgQIECAAAECBAgQIECAAAEClxXYxqTozELMi1gvK+XoBAhcuUAmMDdnRJ/0qudMkM57oX/99dc0ZXUgz549y5ulD86pvnJqySdAgAABAgQIEDgo8Pjx40x4zu/sfP/+vf61nYNbWkmAAAECBAgQIECAAAECBAgQIECAAAECBAgQIECAAAECBAgQIECAAAECBAgQIECAAIH9CWxjUvT+3KWIAIFtCbx9+zaveq7j/Pvvv2dGSv2xcCFToz9+/JgdP3z4UO3yyy+/ZEJL1heGYDMCBAgQIECAAIFrFsjP65gLfc0FQNoJECBAgAABAgQIECBAgAABAgQIECBAgAABAgQIECBAgAABAgQIECBAgAABAgQIXLnA/1x5+iWfAAECJQIvX76sN3v+/PmIGdH17u/fv7979279Ma+PrpctECBAgAABAgQIECBAgAABAgQIECBAgAABAgQIECBAgAABAgQIECBAgAABAgQIECBAgAABAgQIECBAgAABAgcFTIo+yGIlAQIE/lfgxYsX9Rv5bty48fr16//9btTSq1ev6v3y1ugvX77UHy0QIECAAAECBAgQIECAAAECBAgQIECAAAECBAgQIECAAAECBAgQIECAAAECBAgQIECAAAECBAgQIECAAAECXQGTorsm1hAgQOD/CLx586b+3HxldL3y1IWHDx82XxbdnCN9alC2J0CAAAECBAgQIECAAAECBAgQIECAAAECBAgQIECAAAECBAgQIECAAAECBAgQIECAAAECBAgQIECAAAEC1yDwr00kMrMHnz9/XkU172v9/v179e+3b9/q17duIiEiSYDA5gTev3/fjPOjR4+aH0cvP3ny5OvXr9XueVn06HDsSIAAAQIECBAgQIAAAQIECBAgQIAAAQIECBAgQIAAAQIECBAgQIAAAQIECBAgQIAAAQIECBAgQIAAAQIErkFgG5Oi79y58/r164P58ePHj0+fPuU9q/X0woObWUmAAIFxAr///nu94+3bt9Mc1R/PWcjk6uZLpzP1+vHjx+cEaF8CBAgQIECAAIHdC2T8W6WxWsjvhVW/FPb58+eMiDM03r2ABBIgQIAAAQIECBAgQIAAAQIECBAgQIAAAQIECBAgQIAAAQIECBAgQIAAAQIECBAgcM0C/7P1xN+8eTMzCb98+fLHH39sPS3iT4DACgWaP7iQt9ZPFcPW5OrMY5kqZOEQIECAAAECBAjsXiAD4fylS/nw4cOMiPMjYh8/fswc6efPn+8+7RJIgAABAgQIECBAgAABAgQIECBAgAABAgQIECBAgAABAgQIECBAgAABAgQIECBAgMDVCmx+UnSdc3kWvPlC13q9BQIECJwjkJfv1bvfunWrXj5/4caNG3UgP3/+rJctECBAgAABAgQIEBghkGnSmR1tXDyCzi4ECBAgQIAAAQIECBAgQIAAAQIECBAgQIAAAQIECBAgQIAAAQIECBAgQIAAAQIECGxCYD+TosOdF2Q1JxluIgNEkgCBDQlM28I0p1g3p15vCERUCRAgQIAAAQIE1iaQcfGjR4/WFivxIUCAAAECBAgQIECAAAECBAgQIECAAAECBAgQIECAAAECBAgQIECAAAECBAgQIECAwPkCu5oUHY5ff/31fBQhECBAgAABAgQIECBAgACBjQq8fPlyozEXbQIECBAgQIAAAQIECBAgQIAAAQIECBAgQIAAAQIECBAgQIAAAQIECBAgQIAAAQIECPQI7G1S9O3bt3tS6ysCBAicKtB8O/TPnz9P3b1n++/fv9ffartqCgsECBAgQIAAAQJnCty7d+/MEOxOgAABAgQIECBAgAABAgQIECBAgAABAgQIECBAgAABAgQIECBAgAABAgQIECBAgACBFQr8a4VxOidK9+/fP2d3+xLoEXjx4kX97YMHDx4+fFh/tLBjgVu3btVzoZvTmM9Pch1sgjIp+nzPnhBU3h4cXxEgQIDAMQGnj2My1m9CIN3Lb9++bSKqq4qkir+q7BAZAgQIECBAgAABAgQIECBAgAABAgQIECBAgAABAgQIECBAgAABAgQIECBAgAABAi2BvU2Kbr7TtZVUHwmcKfDmzZs6hExnNSm61tj3wt27d+v5JF+/fp0qsV++fGkGlaM0P1qeVkDlndZTaAQIELgSAaePK8novSbTpOhxOavij3OzFwECBAgQIECAAAECBAgQIECAAAECBAgQIECAAAECBAgQIECAAAECBAgQIECAAIFlBP5nmcM4CoGtC/z48WPrSRD/cQK//vprvWNmR09VEj59+lQHmwVz7Jsa0y5PlWXTxkpoBAgQILByAaePlWeQ6BGYQ0DFn0NVmAQIECBAgAABAgQIECBAgAABAgQIECBAgAABAgQIECBAgAABAgQIECBAgAABAgQmFNjbpOhbt25NqCMoArXA9+/f62ULVyXQmq78+++/T5L8ZjiPHj2aJEyBHBRQeQ+yWEmAAAEC/QJOH/0+vl2/wI0bN9YfybXFUMVfW46IDwECBAgQIECAAAECBAgQIECAAAECBAgQIECAAAECBAgQIECAAAECBAgQIECAAIGWwN4mRbeS5yOBqQR+/vw5VVDC2ZzA8+fP6zi/fPmyXh698PHjx69fv9a7TxJmHZqFloDK2wLxkQABAgRKBJw+SpRsQ2BnAir+zjJUcggQIECAAAECBAgQIECAAAECBAgQIECAAAECBAgQIECAAAECBAgQIECAAAECBPYnYFL0/vJUimYR8NKwWVg3EmgmLdev2stMiRcvXpwZ8WfPntUh5DXR9+7dqz9amFxA5Z2cVIAECBC4BgGnj2vIZWkk0BJQ8VsgPhIgQIAAAQIECBAgQIAAAQIECBAgQIAAAQIECBAgQIAAAQIECBAgQIAAAQIECBBYm4BJ0WvLEfFZqYCXhq00YxaJ1s2bN1+9elUf6s2bN2/fvq0/nrrw8OHDb9++1Xu9e/euXrYwh4DKO4eqMAkQILB7AaeP3WexBBLoCqj4XRNrCBAgQIAAAQIECBAgQIAAAQIECBAgQIAAAQIECBAgQIAAAQIECBAgQIAAAQIECKxKwKToVWWHyKxX4PPnz+uNnJjNL/D06dO80rk+Tl71/Pr16/pj4cKPHz8yI/rTp0/19n/88UdmXNcfLcwhoPLOoSpMAgQI7F7A6WP3WSyBBLoCKn7XxBoCBAgQIECAAAECBAgQIECAAAECBAgQIECAAAECBAgQIECAAAECBAgQIECAAAECqxIwKXpV2SEy6xVovtp3vbEUszkF3r9//+DBg/oIL1++vHfvXlbWa3oWMh06k6hv377dnBH922+/ZY50z16+mkRA5Z2EUSAECBC4NgGnj2vLceklEAEVXzEgQIAAAQIECBAgQIAAAQIECBAgQIAAAQIECBAgQIAAAQIECBAgQIAAAQIECBAgsHKBf608fqJHYCUCno9fSUZcNhofP35svur569evT548uXHjRv69e/fu/fv3s3zr1q28/DmzoL9//55ik20yEbo5F7pKwqtXr/L26csm50qOrvJeSUZLJgECBKYVcPqY1lNoBDYhoOJvIptEkgABAgQIECBAgAABAgQIECBAgAABAgQIECBAgAABAgQIECBAgAABAgQIECBA4JoFTIq+5tyX9hMEMrX1hK1tul+BzIvOO5/zmug6iT9//nz37l39cXAhE6czRzpvmR7c0gaTCKi8kzAKhAABAtcm4PRxbTkuvQQioOIrBgQIECBAgAABAgQIECBAgAABAgQIECBAgAABAgQIECBAgAABAgQIECBAgAABAgRWLvA/K4+f6BFYg0De+ruGaIjDSgRevCoHegUAACAASURBVHjx+fPnBw8ejIjPr7/+mhfQmRE9gm7cLirvODd7ESBA4MoFnD6uvABI/nUKqPjXme9STYAAAQIECBAgQIAAAQIECBAgQIAAAQIECBAgQIAAAQIECBAgQIAAAQIECBAgsC0Bk6K3lV9iexmBzIC9zIEdda0CmdWcV0aXT43O26EzHfr79+9v3769efPmWpO1w3ipvDvMVEkiQIDA/AJOH/MbOwKB1Qmo+KvLEhEiQIAAAQIECBAgQIAAAQIECBAgQIAAAQIECBAgQIAAAQIECBAgQIAAAQIECBAg0BH4V2eNFQQItAU+ffrUXuUzgX/8o5oaHYn379+nkGQexc+fPzPzOf9mFvTt27dv3bqVF0rnz6uhL1VeVN5LyTsuAQIENi3g9LHp7BN5AuMEVPxxbvYiQIAAAQIECBAgQIAAAQIECBAgQIAAAQIECBAgQIAAAQIECBAgQIAAAQIECBAgsKSASdFLajvWVgU8H7/VnFsq3o///lvqaI5zgoDKewKWTQkQIEDgvwJOH/+V8D+BKxJQ8a8osyWVAAECBAgQIECAAAECBAgQIECAAAECBAgQIECAAAECBAgQIECAAAECBAgQIEBgswL/s9mYiziBhQR+/Pjx9evXhQ7mMAQITCeg8k5nKSQCBAhckYDTxxVltqQS+K+Aiv9fCf8TIECAAAECBAgQIECAAAECBAgQIECAAAECBAgQIECAAAECBAgQIECAAAECBAgQWLWASdGrzh6RW4OAN4atIRfEgcAIAZV3BJpdCBAgQMDpQxkgcIUCKv4VZrokEyBAgAABAgQIECBAgAABAgQIECBAgAABAgQIECBAgAABAgQIECBAgAABAgQIbFHApOgt5po4Lyrg+fhFuR2MwHQCKu90lkIiQIDAFQk4fVxRZksqgf8KqPj/lfA/AQIECBAgQIAAAQIECBAgQIAAAQIECBAgQIAAAQIECBAgQIAAAQIECBAgQIAAgVULmBS96uwRuTUI/P7772uIhjgQIHCqgMp7qpjtCRAgQCACTh+KAYErFFDxrzDTJZkAAQIECBAgQIAAAQIECBAgQIAAAQIECBAgQIAAAQIECBAgQIAAAQIECBAgQGCLAiZFbzHXxHk5gY8fP/78+XO54zkSAQITCai8E0EKhgABAtcl4PRxXfkttQT+FlDxFQQCBAgQIECAAAECBAgQIECAAAECBAgQIECAAAECBAgQIECAAAECBAgQIECAAAECWxEwKXorOSWelxF49+7dZQ7sqAQInCeg8p7nZ28CBAhcqYDTx5VmvGRft4CKf935L/UECBAgQIAAAQIECBAgQIAAAQIECBAgQIAAAQIECBAgQIAAAQIECBAgQIAAAQJbEjApeku5Ja4LC/z48ePDhw8LH9ThCBA4X0DlPd9QCAQIELhCAaePK8x0SSag4isDBAgQIECAAAECBAgQIECAAAECBAgQIECAAAECBAgQIECAAAECBAgQIECAAAECBDYkYFL0hjJLVJcWePXq1dKHdDwCBKYQUHmnUBQGAQIErk7A6ePqslyCCfzjHyq+UkCAAAECBAgQIECAAAECBAgQIECAAAECBAgQIECAAAECBAgQIECAAAECBAgQIEBgQwImRW8os0R1UYG8MezNmzeLHtLBCBCYQkDlnUJRGAQIELg6AaePq8tyCSbwj3+o+EoBAQIECBAgQIAAAQIECBAgQIAAAQIECBAgQIAAAQIECBAgQIAAAQIECBAgQIAAgW0JmBS9rfwS2+UEXr58udzBHIkAgekEVN7pLIVEgACBKxJw+riizJZUAv8VUPH/K+F/AgQIECBAgAABAgQIECBAgAABAgQIECBAgAABAgQIECBAgAABAgQIECBAgAABAtsQMCl6G/kklgsL/Pnnn+/evVv4oA5HgMD5Airv+YZCIECAwBUKOH1cYaZLMgEVXxkgQIAAAQIECBAgQIAAAQIECBAgQIAAAQIECBAgQIAAAQIECBAgQIAAAQIECBAgsDkBk6I3l2UivITAkydPljiMYxAgMLWAyju1qPAIECBwFQJOH1eRzRJJ4P8KqPj/18MnAgQIECBAgAABAgQIECBAgAABAgQIECBAgAABAgQIECBAgAABAgQIECBAgAABAhsQMCl6A5kkigsLvHjx4uvXrwsf1OEIEDhfQOU931AIBAgQuEIBp48rzHRJJqDiKwMECBAgQIAAAQIECBAgQIAAAQIECBAgQIAAAQIECBAgQIAAAQIECBAgQIAAAQIEtihgUvQWc02cZxT4+PHjmzdvZjyAoAkQmEdA5Z3HVagECBDYuYDTx84zWPIIHBJQ8Q+pWEeAAAECBAgQIECAAAECBAgQIECAAAECBAgQIECAAAECBAgQIECAAAECBAgQIEBgAwImRW8gk0RxMYE8HP/LL78sdjgHIkBgKgGVdypJ4RAgQOCqBJw+riq7JZZAJaDiKwkECBAgQIAAAQIECBAgQIAAAQIECBAgQIAAAQIECBAgQIAAAQIECBAgQIAAAQIEtivwr+1GXcwJTCvg4fhpPYVGYDEBlXcxagciMLnAn3/++envv2/fvv38+TP/5hC3//579OjRkydPbt68OflBBUigEnD6UBIIXKGAin+FmS7JBAgQIECAAAECBAgQIECAAAECBAgQIECAAAECBAgQIECAAAECBAgQIECAAAECexIwKXqluZk5Ql+/fv38+XNmB+Uv04S+f/+efxPdGzdu5N9bt25VU4bu3r2bhfv375s1dE5evn379tmzZ+eEYN8rEcg8iqpu1rWyWTdTMVNDq7qZWvngwQMVc+6CofLWwgpnTWFh/QLp57x79+7Dhw/p5HRj+3ff51vmSufU/Ntvvz19+rS7zTJr9MeWcb7IUZw+LsK+oYOq/hvKrPKoqvgHrX78+JErDxnj5PybhXqYU22c0U09xskAp7r+cOfOnYNBWblOAQ3aOvNFrOYTMDSez1bIBAgQIECAAAECBAgQIECAAAECBAgQIECAAAECBAgQIECAAAECBAgQWIPABSZFV0/c5nHb6qHbLGRKYSzqGb/VE7fV47b59969e2uQWiYO79+/zxSg33//vdI4eNDqq/wbuuYGeTo5MzDzTsWrEmsKjFtOgfz1118zL2vc7va6BoGqYqZutipdK+2plfnLyjRu9VeZRVBVzMePH9crLUwioPKG8ToLZ+Z1pK5Vv0dQ9SKqj1muFtKqv379elwxS7lKZT/2oyT1pKDqtw9Su/c6KSgOlXA1FWrC33f48uXLy5cvg1yYQZkXnUY109gKt59ks/31x9SaZsFw+mhqWG4J7K/6txJ4tR9V/G7WZ9JgRsEnjXHqUXO6B7nykI5Q/ibsJHQjeeaawdNf+iQvXrw46SjpyVR9xfRPqs5Sdk/PMCa5fvXo0aOHDx+eFOB8G++pQdtxVg4mzdCmsI5c59C4EMdmBAgQIECAAAECBAgQIECAAAECBAgQIECAAAECBAgQIECAAAECBAgQ2JnAP//6669lkpQnbvPkaP6a0wULD53nSvPEbcmUwjzrnAlL/cHmWdVs1r/Nwt/msdq8LzF/kxw3z+Pmocn8rfnp5ElSemYgKQYxz2PQI8IJ78ITtEZE0i5nCuTp5L/r5btqqvOZoWX3NGUpOet5Sv78FF0qBJV3r4VzcEpAYWUc0UTn0G/evEkvpf+3D7plvpoAkyOW9FK6u69kTfohmQdeJb+aW34wYvn5lXN+sybIOefW86kOHuLYylevXp06Z+lYUD3rt9gfU2t6MrT7ldNH18SaSmCL1X8w73JiGmxyf/vtt6dPnw4GtekNVPxW9uXKTMY4g2WjtVfPx4uMcZKtB38ZJ33Fen1PnOuvyjsYOWI2Dl1Jd/T58+fp81zqgsy2GrQdZ6VOWl3RZl2Is+s2swoLnAABAgQIECBAgAABAgQIECBAgAABAgQIECBAgAABAgQIECBAgAABAisUmH1SdPU4Zv+rjwtdMu8ok476Hy3N85TbmhSdN5kkRadOwSoUu+yTuIWRvMhm5z8IXr0jdKrI5/1ap871ynOfI35f4JwInz/fL+wlT5D3R7J+GVe1kH8zQ+9Uvf5D5Ns0XGltZhJO4cnz9Od7DqZilxvsoPKemS97LZxp0/7973+fiVPvftKk6JyI8xh95gPXu49eyHFz5t3Qu6NToTInanQnrfw3a0Kad3enw3PQNifBBJXGPD29qheXn8Lp5sh//vOf+Wy32B9Taw4Wp2Mrd3D60Pebqe+3xep/rJy31i85KTrD8KrdrlvyemH0vNCE2er5n9p/3kHFb+XpmR/zq175CZiZLj4kx3Oin3xcdjDJKVTnjyurkAsnRSddoTsYmZ6Vy//owOYatL1mpU5aT72Y8Ku9Do1PJUp5q8azad7TNqY1zsCqGqmNPgWfGgfbEyBAgAABAgQIECBAgAABAgQIECBAgAABAgQIECBAgAABAgQIECBAYGGBGSdFz/c4Zs9kpw1Nis4j2nloeHDWZd7KmMlC+ctEymqmUPVoeJ51y3PngxOZ8jBcHvPd/eu/+qtNHpSMVdyCFvCZngLvj0P/t3laMfWlf5vWt+Mey24FctLHAJ75PGUms82Bn9qR2nRSWno2ThuSFqbnzWmpiTliKmbqY+pXs2ImdfnLvt25fN0jZsc8Je+t0V2Z5ppdVt5mAk9a3nfhvMjMgTQdz549S7U9KSMGN04bkjPvmQ3m4FHO2SBlKc/NJ5KTTChKS5j+TFJ9LMk53MFJzjn3Za9uM3jv3r2DvaMR58oSpe32x9Sanvzd5elD36/O8an6ftut/jVF/8KSk6KnbZGOpeuvv/469lXW77Li96T3pK8yHTon6/7zfoYnGeNkKl3+rcY4ObPnJF6No9Nfytk5w5z+jtMy1x8Ssf60lOMMToo+s7s4U++lm8CNNmh7zcppm8R0mFOFu5neWnNmWW2FVn9c59Bm30PjGn9wIQ5p2zOyO7hlNUxb5rcqDkbASgIECBAgQIAAAQIECBAgQIAAAQIECBAgQIAAAQIECBAgQIAAAQIECMwokAeLJ//LTL88RDsY6TyelSdEs/Eff/yRt//lWdvEJP/m7/Pnz1mfZ++OhZN9Mx+4G/PsW3Lc7o5Lrkkkk/D+eFYPE2fLwYjFajC0PNZcEtTgsTa6Qd7b2a998W+Tg6faLp+o84vQsep8pn8mxpyqd2z7PBN/LDLJo7Q55Qhp1lLvjoVWr0/ky8M8Fu0dr1++nNdZU7gwovKOy6/dF850AwrNSzZL/6HfOfUu2xwMqu6c5PSazfKXoPJvYphGIHtlg4M7NldmmzQC/XG41LfzVauU0m6iwtgVC2MF290+3b+mZGu5u/05axKHwR5UIp90HYtt8+jL98fUmqZ/a3m+ct4qk6M/jjh9LJ+okpLfkm99XG3fb+vVv+V87ONgE5cCnFb32O4nrZ+2RTpWs/qjtHwdORbPY+tHVPz+JJd8mw5Jf03MmS50OYuVhJZtktc5Mw6GOWtHqNu1OGY+uP5g76WmOFiocvRkZepO0KKRjdOkZFh37Fhz5/umG7S9ZuW0TaKhTV0lq4VU257qdj3XbVLM+pviSmnCK2atjPCRAAECBAgQIECAAAECBAgQIECAAAECBAgQIECAAAECBAgQIECAAAECFxT4x7THHnziNo9kVQ/dVg+Plhw9W+aJt4PPSnafLs3zoMeejavXJ6iS4860TZ7PO5iWZvRGPJsepcEZmDn0TIlaebAHH2Wuwdew0C3Jg6TLJyqVazBW/RuUPK85IjumesTz4IPsifOI+lg7pNINpjoNwqxzBurIbHFh+XJ+agkcUXlHZMQ1FM6cxU7F79m+f+bAwWm6qYnZq7AyllTtRK9/ms2IkvD/tXeHR04j/fqwzz71D2AhhGUjgAmBIQKYEBYiAEKAiQAIASYCIASGCBZCADLgvc/jelU6ki21bMmWpYsPlEZutbovdUstV//cBx7SOwJJmTcOSZkrsrnt5/9sRybV2doU6xeicUPLUfVPs52xSnLrqEj3YKY8ZKvjFJuPejVSlz3u/6lddxWCkFP3Fq8kQc7V4D3kz4X1mkU+Po5fqaWO/RbQ/UtuEUmTUUrvbWGPG93Ws497R9pV7K2nrnYev4/sKueu/ccZN1Yg6cK5t+8qTPYf/qbT/chLfQ+/jVTVqW/kGd1Rr0EfdYzW2nqp79aHeO8AqeMs9XrtsX3uN7SlXspxb4kLG6Tt0c7rh2ztboffzc7ue5vcXcu7T9DqhrYJECBAgAABAgQIECBAgAABAgQIECBAgAABAgQIECBAgAABAgQIECCwAIHRgqIzH6t31vV+4SWVcqZ7tqepZU89QibF6J0Cm2JUeR55oz2ttlHa7smOvaXtnQg+1qz33pLMKkEvS+MqHP/PPebHH79Sh89ob/ffUagPn9+ZqrUn9B94v6p3gZKLdWDfr59uSdsldKO0or0z2aPzDrpA62mcR4scyFiifbnT0gZdl03i3mFPTjRdDMygAqch9ZZ2V5xP40S5Ur0dc3NDa0dEl2i0r059z9ZIpEYJS/5cxnhMr+m41r2ttN6uTrK9x+Pj+JVa5NhvGd2/o/HXP+q986fxj/V6OO4daVevrNeuvX38PrKrnLv279Hx29Us3JOncHe83FiXPvl0nCgfpSSFZS5P1nHGXfi79u8anDS6T864S6yRcteJ0kfKK1iYcgE3tKVeynFviZuh9dZWsapXm/W8Gm+91o2dW4PDd91/sn/Xva6RrT8JECBAgAABAgQIECBAgAABAgQIECBAgAABAgQIECBAgAABAgQIECBwLgL/6ZgyVf7Rp0+fEu54c3PTcUjmKP/8+fPp06cdabo/evLkybdv3zKRq57s+/fvFxcXKUB95wy3U/cHDx68e/euo2yZzvj27duOBL0fvX79euucyOrAZ8+evXjxovrTBgECuavkHvL169c6RaYd595yyP2qnltvx0zi3BwuLy/rR9kmsKrGeffu3Uzszr+E5uZfBhUjxkhUbSkP2aurq+rPbCSOJdPr00nrOwu3P3z40BuL8vLly5MPUW5vb3sHaYnzSbIMtHrrfu/evXAl0iOXaVfi3NCS7NGjR1WCXM3ERB0+Asmducpzv40ljcf0mv3agKNWK7Ck7r/ai6jihQJ5Uucp/OvXr63pM9zK4GesN53kk6dz8tx6rpQhJdlvoLU1w83O/x0y/v+DxgxIRh80ZkRU/3Yrp9j1bphhXj1lR5mvr687Ph360WJuaEu9lAZpQ5t0b/pVvRr3auTO8/nz595k9QR5Lc19o77HNgECBAgQIECAAAECBAgQIECAAAECBAgQIECAAAECBAgQIECAAAECBM5b4PDo7d4VmRKKU1/M+fAzJhQneTbcNwsQZXZvY3/7z0yZPbwMg3JIgbvn6ebTEYm646IDYoWQ7svXbjPtPR1r9XRnPu6nafD5lwaW9pN/6QW5uIVrVbUrVe1JDsknDSk5J/8Ry5zcUs5k3hFNVxVj60Y6S4qX+L1UNlkdXrz2zWTXImAHOqS0W2tU3xmWw2t0YDnP+vA65q7tmXTeEmeNM0rpEZs7W1tj1yXO/q1XOV27fshYT97eguVEJ+zXvUOCFC+3+pIG2U5T+LgZdIokrl+mxvaB9+eVjMf0mnZb7d3TaGlb/9x6Y+nNefQEub75Z+w3FHYl3b/BUnKXPvC+Wp0xzTJ9JPGNW7vPITvznM0IeRM5WZ1ulI2SUs2k4w+qb/d1z7c3g3IrT9z9vVBKVZ7V3inzwpUmPagdtr8baYwYu0s+6K1273o1DlzDDW2plzK3Sq82jfZc+Gf7nWus51ejAGfxvc2gu1z1sJtIrAHoTwIECBAgQIAAAQIECBAgQIAAAQIECBAgQIAAAQIECBAgQIAAAQIECBxH4H8OOU3m8/XOAe2eQnrI2duTfTO5MEWq5nvt2ki8zSHnHXps74zVlDOz7oZm250+U3t3VX+zP1FS3Tms+dNuus2n858f39sGtlZzulny7RaVRtgd/NYoYbr86D2lPZd09FPUK557VKNS7T8z2bd+iO1BAm3P9p75d95NlTXO9qXvje+tLnf7Kjd6X3gzYGifYo89JfPmc7o9cj78kF6x3HAOdGgPxqqrsNkYFBGdKrdbfj3DjKn2ZlnneKy3DVS8K+81lUPHRpto79Y40YHGfrtg19n9o9F7i06DHz1EKo+VkvN29LU8m9Ldcvs68Am1qz1U+zvKUH00/45fVWez0f39TFQb6cf9s/uhk7JNfU2r6mR41g6hrC5rfaMRFN0Y16UxV3m2N1Kdela926O8aa7thrbgS9ndX+rNqX0jWturTfsFYZTe1O7Umz0N3vq1qLZP+71NVYxBG6d6J93lbD8BAgQIECBAgAABAgQIECBAgAABAgQIECBAgAABAgQIECBAgAABAgQOEfjPoBlU9cQ/f/68uLj4+vVrfWdjO1P3Pnz40Ng51p/JubEY0aNHjxpzWMc61975fPv2LUq/fv3qyCFlfvDgQUeCPT568eJFe9ZgPZ+rq6vb29v6HtsLE0gbKJnKWa91ZoS/fv26vmfS7SdPnqTxl8RFZwJ9UqbLj9tTkuHnz5/rdYzYuKeoZ57ty8vLxl2rkSB/fv/+Pcna++1ZlYDGufVy56ZRHjxQzyHP4owQqj2Jb/n06dOdO3eqPYds5KaR0U53DrnV5IzdaUb/NK0oz/qObDOVP7fWAx1ylu6gowyBukdBjRJ2RHVmYHPv3r1G+sI/Vzse02sKW8gykhn7bb2Oq+3+WzWOsDOPlTwaul9FtxYjLwUZJyfgM5fs7du3uX0d+ITaepZl78yYpOP7mQyiojqpQPJvLLNcP13KloaR75HqOyfaDkXe7EreNBsFqI+dUto05kaC+p95cav/2bs9NH07wxXe0JZ6KXNxDdLaLXzrnnRD39vUZfb+LjevfvV8bBMgQIAAAQIECBAgQIAAAQIECBAgQIAAAQIECBAgQIAAAQIECBAgQOCsBfYMis5czMTAdM/pzJzmzGaeVCcBnI0Iw3rU06SnLsl8EzfeHQuU4J/M8izJbWia3six+nzfoZlLfxYCJSG4VUUyZTyxNNWfx9lIeFtvQ00fz6TPKbpJI44x97TMtc1dZdLYxeTfGyWSYhz/WhznijtLoYDGuQsqwQPdSyC2D9w8i6v9iYjujm+pUpZvNIYiWw989uzZ1v0T7cxts/cpn9vvKPFmvbfx/DpM+dz93O23euYW3XuiXZgrH4/pNbsaxiL3G/s1LuvKu39D45h/dkTGtouxucPnYmWcvPePX7SzXdWe6OUB2hERnSuSx8ERTJ4+fdrx+yYpYUYFKe0RSpK21BhR9540r2DVd1x5O+4deAxdKXpo+kaBV3tDW96lrK6sQVpF0bHR6Mi+t9n7TtL97XTHJfARAQIECBAgQIAAAQIECBAgQIAAAQIECBAgQIAAAQIECBAgQIAAAQIEZiiwT1B0yeo0mbWWOc1HqHDOkgCnI5xoj1P0rhGd2MjpQh8T6dQxHTnVyXzfTFneo14OOSOBly9fFpY2zbUw5bjJEr3TEeKY6fsT3UmSbWNKaHrE9fV1xPLbCn/88Ud6x0Tz9UuiRFKS8hjCca+I3E4uoHF2X4LGtPjuxPk0nbrq7LnbjB4RnVMkVKPjPrYpYe4wk/7gQt0h967eH18Y8TdZEoXVe1ESoV1+R00XyOqOCXjYVGqzdmgGn3uHcBuP9V6gevvJ9gp7TUPgrP809qtfPt2/rnHM7cLY5k04dO7wx4nXPabAkc+V52xHRHSeAsd88c9XHB1f0WRE1DtKGUtv0OMv7TCvYNWp8zNVvQOPaqxSHdW9MTR9I7c139AWdinrV3ZQ1XLg2gZpXo3rrWWzfffu3fZOewgQIECAAAECBAgQIECAAAECBAgQIECAAAECBAgQIECAAAECBAgQILA2gcFB0YlpScRgFV+01SuTXKdeI7p+3gQ4HTi7tJ7bWNuZ2J35vt259S491H1476eZjtwt8+7dO4GXvYxnnSAzubcuudmuVG9zbR8y1p5dy5mm5NNN3+/+yYBULb0j3WeKDlK41NUulrHY5TNbAY2z+9IM+gWHxCGnL28yTI9OfEt35nt/WhLPUJVk77MUHpjCdI/Tks+4v8nS22jziBl0T8vvZSQ26ffv31kJLSPPhEMU1r2dzHgsJnpNu2EseI+xX3Vxdf+KYp4beXYIhx7l0uSNqWOEk/HPMb+c2dQoY578psmu2iV++zhh8IXB+ZtyPnv2rCpwhlL5zZfqz10bg/JPJt1fzuw6y2b/ym9og6hnfikbF9ogrQHS+LP3LWOF39vsfSfZ+8DGRfEnAQIECBAgQIAAAQIECBAgQIAAAQIECBAgQIAAAQIECBAgQIAAAQIE5iAwLCg6cSmZsdcdPJlZVlPH+rbhsqJge+cJ9yR65+bmprsAmdvXu/RQdw4ln/YGxJbEcZWcSJrZChQuGJh+PUUAcAnL1hVW89sKh0TBdZ83cZK9EYPJIWlSjERrdOe2x6e9HTN55oocP4Bhj7o4ZFwBjbPXc9Bk7npQRAYn0z12S+IZegcGvXUvSZBfiuk9UcktqORcVZrAdqwJuUmWeK09luk+8JIZj23w9Zqqra5kw9gvF1r3P21r7x4/Z4D977//jvvzHKet7wnPnqbe/asrx/9yJhp5fHefN2OV4zSAwidgXoSrwPKEc5e/haUxF179vPMOiuytZ+uGFo1lXMr6Zd1sF9Zrk3htrzZejdsNJntygx3UbKpMyu9X1SE2CBAgQIAAAQIECBAgQIAAAQIECBAgQIAAAQIECBAgQIAAAQIECBAgMFuBYUHRWeWvOyI69Zw06GiXY2aXvnnzZtenR96fKeC9oQiZaHucScBZNqpjjabIZJmmPYKUjkzqdIcIlMSqbfLvnk9/SBm6j906oXPSHl1Nee8uecQ9eAAAIABJREFUWD5NXHR95nFv+sIEuWX1BhAmq+vr68IMJVuMgMbZeynLo2TznK0GLQkDLlnxr/fsuxIUZn6E354o+a2T3lHKrmp27C9ZCLqkbB2nGPqR8VglptdUFCvZMPbT/U/e1DvGMxnkJ85t7+jQk1dtVgXIuKL7mT71+KdD4/Lysvt9J286aQkdOYzy0dY3zXbO9dVou0kbx9YPbHzU+HNQtvVj3dA2Ggu4lPXLWm0bpFUU7Y2OR0kj8dq+t+m+uzZwqj+P/C5WndcGAQIECBAgQIAAAQIECBAgQIAAAQIECBAgQIAAAQIECBAgQIAAAQIEphAYEBSd1Wl6Z6RlilVhXNDolUn079b1Zkc/UW+GJXFBe8+I7T17O0HvvLfyibztzO05C4HC9pag6KwGf/watRdtzvT9SSMlem9ldYQkzkz0+p5RtksuSuI5/WbBKNpnlInGOdbFyt2s+lmB/DhIxjBj5bwrn5JByKDru+tEHfuzsGH7jtpIn3KWR180ju3488mTJx2fbj5K2cqXXuzNrTeB8VgvUSPBOntNA2Exf5YMM1LZpY79dP+Tt+StLTAxjV++fMlr+8mLt5gC9Db1rRfiaNXv/Z4h5T/J62dDIO96Wbm62tn7/UmVMhv5+iuvrvU9W7cTwVgyUtp6bO9VzlHHvNC9Pr3XfWs1R9k580t5SB3XOUgb9Oq0qu9t0uW7f/6y3diyTPSpvq5vF8YeAgQIECBAgAABAgQIECBAgAABAgQIECBAgAABAgQIECBAgAABAgQIHC5QGhTduwbRpignnP6YApz27BuBhF1l7eXeC3OcZaI3xeidRJsCH2Htyl4TCaYTyNzHwoWVstL7dMXYlXO1lGuVYOpZ3e0zVqfeulGfJb81wR47c1FKprGe5IrsUR2HjCWgcY4lWR8SJOpvrGw78im5zQ6a2d9xrl0fldw8Ly4udh1+4P5Mte/NoaSEvZmUJDAeK1FqpFlnr2kgLObPNY/9dP+TN+O86rZ/oSNBoYlXFJE14tVJeHn3uDHBq1P8DEp5FfIrV93Lmaad9EbYlp9ua8qSF676QDERzkPRcs/pjotOHff+oSs3tOqynvulrCqy38Y6B2ndt7i25Hq+t8ltqn7jalM09qT7vHnzprHTnwQIECBAgAABAgQIECBAgAABAgQIECBAgAABAgQIECBAgAABAgQIEDhrgdKg6N7A2ihklt7Q+aPj2l1eXpZMlBz3pPXcsnhLSbRP95TZeoajbJfEXpYUe5TCyORUAoWtrlpY9ZjlbMT9HmH6fjtOo7u+QyfjdudWfVpyX51iXm9VABszFNA4Sy5K77P+x48f1d0sscp7L81XUpgqTUlQ9EQ3k00ZEm9T0n5KQperSg3aKMk5Jdw7Lqi8MMZjbSu9pm2y+D3rHPvp/idv2LnJV4/gqjD5ouAIN//qdGvY+PTpU29EXOFNYFKu3u8Z8rKTukxaht7M65K9Bd6aW0KXswp6OwI8Q6Psf/v27dajene6ofUSNRLM9lI2ytn40yCtAVL9WfJqUyXOxkSvWvP83iZvuPVQ+bpDezu/zJVfqWjvt4cAAQIECBAgQIAAAQIECBAgQIAAAQIECBAgQIAAAQIECBAgQIAAAQLnK1AUFJ21nkrmlk29yE+J8nTrH5acvXAGbcmMupLTlafpPWNmyGXGbXmGUp6dQFYSKylzevrxlw1vxP3OYfp+w6rkBtg4pOTPkgDC5HP8K1JSeGlmIqBxbr0Q9bvK0W4pJUHRidbeWuBRdtbjQDoyLLzzdOSw66P79+/v+qi+v/FDGPWPxto2HttDcp29Zg+oMzpknWM/3f+0TTTBn+0Xz48fP+b7hNMWbHln723qGZbMIQSuZNX6Z8+enfACZVhSBV4e8uNcqWki/3///v3vv/8mEDpDvmwn3vuQ1dF7r/LGrd3ppvbsPeNJvl+a86U88IoYpBUCru3VOM/W3herPAtyUzrkRlSILxkBAgQIECBAgAABAgQIECBAgAABAgQIECBAgAABAgQIECBAgAABAgSOLNAfFP3t27f2Wk/tUh4yf7Sd2957epdY2Tvn3gMDVRKPlBlpx5+O1l6zqF2d3rl07UPsOS+Bwp8tKF9tZpTqNxbOSrTeHKbvN6o20Y2lMIAws+ob5fEngUpA46wodm0UhgXuOrx8/927d3sTV1E3vSn3SJD4k5Kj7ty5U5JsjzSFP0xTj+vY4yy9hxiP9RL1JlhPr+mlOPcEaxv76f6nbbGJzmpEt2aUknHs5eXlaQu2vLPnBerr16/d9Srs/t2ZjPJpb0kSx5iVlkc51x6Z1CVLvjbpPUVeZvOFz+HDLTe0XupGgtleykY5D/zTIK0DcIWvxlkvOj/BkNtsu+758vnNmze5k8zwG7aOi+gjAgQIECBAgAABAgQIECBAgAABAgQIECBAgAABAgQIECBAgAABAgQIFAr0B0U3Zjbvyrd3quuuAxezvyR0PJUdZaLtULSSmehTBykNLbP0owsUdtK0hGMuG974KYHCQh6Ik+mhg3IYmr4w88LJqfXp3YU5S3a+AkMb29D0hTKLaZzHuaVsVNsz0bdqT3SDzVKEW0/X2FlYyMZRhX+Wx/8UlrbwvI1kxmMNkKF/rqfXDJU5x/SFV3MxYz/d/4StNHFZDf/8+k+CXY//c2AnRDjaqUsWED7J1w5bBUpKkhpNNEDaWqRdO0u+Ntl17Oj7Gx1qV/4lvLuO3Xt/CdRpv18qKeHe1T/hgYWP9VFKWPjWMGnPHfqqOzR9IdTMX43zCpZfysiFyK+Q5McuEwj98ePHrA6dcOijhdAXSkpGgAABAgQIECBAgAABAgQIECBAgAABAgQIECBAgAABAgQIECBAgACBEQV6gqJvb29LFh7MzLOVT3fO/LNGbOeui3R1dbXro0n3ZwHe7vxLLnR3Dj6duUA6aeHSxEdbNjzTNOsRv5l3m4CKIzD2dodGGYambxze8WfJtF0rRXcALu+joY1taPpysWU0zpMEinQjZy2v7gT7fVr4EC9Zznq/AmyOKmk2SVlY2j1KYjy2B1rjkPX0mkbFF/nnqsZ+uv+p2nDk09IaAZAZn+SbhPIfyzhV4c/xvAl++/XrV3fJ81ZVGMXXnc8on6YkJdGVhV+njFKkrZlMN6jeerrunW5o3T7dn87qUnYXdeinaxukDb2UQ9OX+5e845z8e5s8i/N9WgKh86MA83kElCNLSYAAAQIECBAgQIAAAQIECBAgQIAAAQIECBAgQIAAAQIECBAgQIAAgUECPUHRJWsQ5XwznJk3SOHwxOVTeDNN7fDT7ZFDSTTspCs37lFmh4wuULiyUOGyVIcXr3GiwuIdft5BJ8r81+lWmiqZXNsb9nA4iBzmI6Bxjnstpuu87XIWxhtP1KPrPzDRLlu1p+SeUyXeY6Mk6inZFpZ2jwIYj+2B1jhkPb2mUfGl/ln4WGkMyabTaJyosHgl5dH9S5RGT5NfOLq4uGjc1Z8/f+69cnTqKsNGJ6r21zemiwysn6V8u6Q8r169Ks9wipSz+lLLDe2QSzyrS3lIRdrHrm2QNmiQ4HubdoOxhwABAgQIECBAgAABAgQIECBAgAABAgQIECBAgAABAgQIECBAgAABAgsW6AqKzhTnwqX8Sia5LhgxVSucwlsSmTwRVGar9+ZceLl785FgtgJZNKakbN+/f8/abiUpD0zTWJJ60JzXQ06d3yYonyr95s2bQ87VfWxJgOJE68p2F8ynpxLQOEeUn+fgZKIenfv2iHR7Z1UYGT5daY3H9r52mwNX1WsOtDqXw9cz9tP9j98m876Qd8zGLT0j59evXx+/MCs544cPHxrgWys+t5t5SXnyqzFZBHtrdY6z8+rq6jgnKjmLG1qJ0q40s7qUuwq5x/6SfrRHtgceMtGrzaZUXo0PvDoOJ0CAAAECBAgQIECAAAECBAgQIECAAAECBAgQIECAAAECBAgQIECAwIIFuoKiS9Yg2tAcc7mSGV6MLIRVuPDjCWcxlsRjC4qeYesavUiFgceF87APKV7m9Nc7TnrHvXv3Dslw0LE5e0mniMPJ7291pUF1lPhMBTTOsS7cCZ+5Y1WhPJ+SEKnkVriSc/l590tZWNqhmRuPDRVrp19Vr2lXf6l71jD20/2P33ozXElEdGOY+vHjx8I4/OMXeBlnLHxHK/lBtGOCFJan/Auo0QufX6q6c+fO6Nnul6Eb2n5um6NmdSkPqUj72HUO0rwat1uCPQQIECBAgAABAgQIECBAgAABAgQIECBAgAABAgQIECBAgAABAgQIECAQga6g6Hfv3pUYlQQWluRzvmlubm4KC184G7gwt0HJSsJNJwpSGlROiacWeP78eckp0qp//vxZknLvNI05/YURO3ufrn1gVrfrWC86oYNZ6e7FixftA0fcM5MAxRFrJKtRBDTOURjnOT5pxI+NUtP5ZHLae5rx2OEtQa853HCGOaxh7Kf7H7nhZS3oxlqsuf9/+fLl5L8ldGSHI5/u27dvX79+LTlp4kJLkh0tTZZ7LTlXvo5IHUtSjp5mVo8/N7RDru+sLuUhFWkfO8+qHeHVxqtxuzHYQ4AAAQIECBAgQIAAAQIECBAgQIAAAQIECBAgQIAAAQIECBAgQIAAAQI7g6KzHEehzjqXK6njvH//vv5nx/ZpZyf3nj3TGaeOg+3A8dFxBBIeXzibtvBnEfYrdmNOf+Ionjx5sl9WhxyVG13iNxKPnd6xieXL/7mnJWA7k/KtdHeIrWMPFNA4DwTM4Sf8IZLDC3+mOdy9e/eEJTceOxxfrznccIY5rGHsp/sfs+FlhPzy5cv6GTOQzoi6MPC1fqDtQQKFsbJ5nZnPosdVBTevWtWfuzYmfQPdddLsn9Xjzw2t40r1fjSrS9lb2kEJFly1Xgevxr1EEhAgQIAAAQIECBAgQIAAAQIECBAgQIAAAQIECBAgQIAAAQIECBAgQGBtAjuDostno655Zl6aSxYtKV8a5bQzxXuDolOdTGdfWx9YYX0bYQy7BMpvArty6Nh/fX1d//T4y0RXZ0+vfPv2bYK084sAv3//zv+fPn3KAtEzjCWoymxjJQIa54EXWi9uA5aPWNrHluz58eNHSbIp0hiPjaKq14zCOMNMlj320/2P2eSyFnTjHSE/t5RXyMTeH7MY6zxXYaxsyVv/8QELS1UY+D16+Qt/NWz087YzdENrmwzaM59LOajYJYlXPkjzalzSSKQhQIAAAQIECBAgQIAAAQIECBAgQIAAAQIECBAgQIAAAQIECBAgQIDAegR2BkV//vy5UGHBkw5LBMqhChdHKjnpfmlKCpDVcffL3FFnJJA1mQsbQ+ZkT1Svxpz+EwZFT1RB2RIgcFqBwtib0xZyxLOX3NVHPN0MszIeO/yirK3XHC52Rjkse+yn+x+nKeaXgxL53NDOVwF5X1h5qN5x/PMTTl+/fi051927d0uSHTlN4SMmX0dM9wbaUeXC4nXkMNZHjS7Wke3Jx34lBTj+90vzuZQd126Pj5Zarz0oHEKAAAECBAgQIECAAAECBAgQIECAAAECBAgQIECAAAECBAgQIECAAAECBCKwPSg6C6WW68xz0m15+Q9MWT5p9eSzGEsKMPUakgdqO3wsgcIg5FevXo11xno+Hz58qLe0hw8fWlyu7tPeThRKe6c9BOYgMNvGWRKnMQfAscpQOBg74UrO9ZqWDEjq6Uu2jcdKlLrTrK3XdGss79MFj/10/yM018Sp5tbdiG/MnnL8IxRy2acop57iIXu4beFAJSfKwuOHn25oDvN5Gz2jC13S0upv/UMvyn7p53Mp9yv/rqMM0nbJzGr/bF+NZ6WkMAQIECBAgAABAgQIECBAgAABAgQIECBAgAABAgQIECBAgAABAgQIEBhFYHtQdPlEzBRi5QtDlc/ZLZ8HPMqlbWdSUoDGTPd2JvYsQ6AwMObm5maKaZ2NWOvCwixDXi0IEDiOQMkj7zglOc5ZslZnyYmmDk0pzL+wtCU1qtIYj1UUe2+srdfsDXWmBxYOt85x7Kf7T90m84tpFxcX7Tt8GtXKvwqYWr6ef/lXNPMMniwvVXlN6z6HbE8xLNm7PG5oe9PlwFldykMq0j7WIK1tYg8BAgQIECBAgAABAgQIECBAgAABAgQIECBAgAABAgQIECBAgAABAgQIrFng0KDoksVhFuz77du39uzwXfU9uVXJROSZrCG5y9D+sQSygFLWZy7J7d27dyXJytOk13z9+rVKn2b55MmT6k8bBAgQILCHQMLVSo6a+ilf+NMqo4+IjMdKrr40KxdY6thP95+6Yb99+/bRo0dbz5LfOZri55O2nsvO+gtUt8Y8gyfLS3X8oOjysnXLH/6pG9qBhvO5lAdWxOEECBAgQIAAAQIECBAgQIAAAQIECBAgQIAAAQIECBAgQIAAAQIECBAgQIBAt8D2oOjyGbclcbbdJTjrTwuDfzZ1PLmVGaJn3dhGL3zhgoGjB0VfX1/X61JYjPohtgkQINArcPJn7q4SThSWXPg7F+W/5LKr/N37C2t3dXXVnc/QT43HhoptTb+2XrMVYdk7Cwdd5zX20/0nbbQvXrx49uzZrlPkmVLYqHblYH+hQILPy5v6PG/m5b+HknaV2OBCmVGSzUes/Cqn4icv9gy/Xzq5ySgNcmsms61a4eB/a6XsJECAAAECBAgQIECAAAECBAgQIECAAAECBAgQIECAAAECBAgQIECAAAECewv8v/aRg2agls9tbZ9oAXsGTVqd4ZzR9iWYOlyqfUZ7TiWQ9Zkzs7b3iqeRf/r06fLycqxyvn//vp7Vy5cv63+e9XZunuHKv6hmcnD9/+zcVK0X/KwFFH62AhrnbC/NWAV78OBByS09p0tjyIKxY523kU/hLS6lbRx44J/VPbYkH+OxEiVpFimwyLGf7j9dW02Dubm56c4/CT58+JCU3cl8eqDAly9fynOY52NuUEhn+vV0Y5W25HzE3NDaV2fQnvlcykHFlvjIAl6NjwzudAQIECBAgAABAgQIECBAgAABAgQIECBAgAABAgQIECBAgAABAgQIEJhCYEtQdPky0SnQyoOiB1kl+HP+8Z+DJitP0SLleUyBrO3WWLd569mzYOBYQdGJmqiHzGVp0zt37mw96fx3ZsW2xCd8/vw594HMXx80hX3+tVPCsxbQOM/68u1d+Cy/XLK+a25ZEwUaJcCgpPCPHz8uSTYojfHYIC6J1yywvLGf7j9Fe85AIqP0Qts0qrMe0k8BOHqeg140FvBGP6i+h2vPR6yw022q7Pul9qWfz6Vsl82eUwl4NT6VvPMSIECAAAECBAgQIECAAAECBAgQIECAAAECBAgQIECAAAECBAgQIEBgUoEtQdGDZqCufCWWQVaTXsixMl/5BR2L8VzyKQyMyRJwmUg6SvTyq1ev6jjPnz+v/3kW21k3OyCJhV5e9z8Lf4XsENA4O3DW8FFu6SVB0fk1h4mW9MyNscR5ih+IWd4N2XispC1Js4fA8sZ+uv8ezaD7kPzCxaNHj8ph84NH+VWODEK6s/XpIQLll+OQs8zn2EGxwYcXez7P3OVd6CPbHvl0h7c9OUwn4NV4Ols5EyBAgAABAgQIECBAgAABAgQIECBAgAABAgQIECBAgAABAgQIECBAYA4C/2kXYnkTMdt1HGvPjx8/xspqJvmsfOnvmVyFoxUji4VmYbeS05UE2vXmkxCL+gT3rOM01gLUvac+PEHWuE4Y4R9//JEokWgcfp9M9Tf/Di+bHFYuoHGuvAFU1X/w4MH9+/erP3dt5Gcddn104P76HX5XVhlmpJy7Pt17v/HY3nQOXJvA8sZ+uv+4bThRZBcXF0MHuvlRjNevX49bErnVBYZekfqxM9keFK26gPrux+6Gtp+bowhUAl6NKwobBAgQIECAAAECBAgQIECAAAECBAgQIECAAAECBAgQIECAAAECBAgQWLbAlpWiB03ETFDfsoFGrF2sBk0FHvHUJVmleImPffHiRUliaRYjkLWaS9b2TBjw4W2jEVk9xWKho1+XBHJfX183Sl54lsT+JUAx/2/+pftno7HgdlSTf2GGkhGoC2icdQ3bG4FXr17lhxu6NRJo9PPnz8a9qPuQwk9LniYpYWFu0yUzHpvOVs5nIbDmsZ/u391EE0uWNZ8baTKaLfnNiwzs8y45xc9eNMqzzj+zHPeqKj7oK6nDZXJnODyT4+fghtY2P9NL2a6IPUMFvBoPFZOeAAECBAgQIECAAAECBAgQIECAAAECBAgQIECAAAECBAgQIECAAAEC5y6wJSh6bTNuD7mEg6zev39/RuviHsLi2DMSSJvM1OHelpwguiwcd2ADboQW//PPP3OGSn0TrlwS41evRaJBHj9+nBX2xITUWWyPK6Bxjuu5pNxyl85dqPfGlQHJ06dPx614QhF613VMZN2TJ0/GPe8mt96nWP2kxmN1DdsrFFjY2E/3H6sNb/2lnjdv3uR5kWFtSVx0AqrzLBirPPKpCxw5SLh+6pNsD+rXJynhRCcdVHHjmYmugmzPS8Cr8XldL6UlQIAAAQIECBAgQIAAAQIECBAgQIAAAQIECBAgQIAAAQIECBAgQIDAWAL/GSujdeazttnJ67zKi6914YrNjZDmoSxZeq4+yTthe1OsUzq0VFvT397eJl4oq632BhZuDk9UeRZd/PLly+/fvzMldxM6sjVnOwkcKKBxHgi4hsNLlmI+8H6+lbHkUTLFeTeFMR7belHsJLBLoKTD5tgD++xxxn66/66rPGh/frEiPwbUOOTjx4+bX9BI7GXjo61/5qcxRv/Fja0nWuHO+mvUCqu/niq7oa3nWqvp4QJejQ83lAMBAgQIECBAgAABAgQIECBAgAABAgQIECBAgAABAgQIECBAgAABAgTOV2BLUPSgiZh3794938ofXvKVV/9wQDnMQaBwxeabm5ufP3/uXeBGnF6iiPfOaroDs7pdYkKyznNhOHQWhU64SFhev35taejproucI6BxagaFArkXNe637QOz4Gd+waG9f+89uQ3mGdF9eG77090njce68X1KoCGwpLGf7t+4uEP/TLRtbs6Ne3h+8Sc/95MfCdrkdu/evcK46ATSj/t8GVqdpaYf9BXNAhDWVt/qkrmhVRQ2CHQIeDXuwPERAQIECBAgQIAAAQIECBAgQIAAAQIECBAgQIAAAQIECBAgQIAAAQIEViKwJSh6JTUfpZqZLz5KPjIhcEKBrNic4N6SAuy9YGAmrSYGrzpFOk4VZVHtPPlGApv//vvvRkzIrlJF7N9//80SiDOsyK4y23++Ahrn+V67k5T8xYsX9+/f7z71s2fPuhMM+rQ3DDvlSTMelOegxMZjg7gkJrCksZ/uf2B7zrLh9VF6cssdO2s+N37GIj8bVPi+cHV1dcjvKB1YnaUeLlZ2qVe2US83tAaIPwm0Bbwat03sIUCAAAECBAgQIECAAAECBAgQIECAAAECBAgQIECAAAECBAgQIECAwAoFtgRFD5pxu9o1fPZoK1mGa4+jHELgCAKFCwbuHRTdODDRF0eoVPkpErOdwI/CUj18+HATDp1F88pPISWB/QQ0zv3cHJXl7v/6668OhwS85WcdOhKUf5RFQa+vrzvSJ8In5elIcOSPjMeODO508xRY59hP9+9tjRno3t7eJmy+nTJPje4ny+aQICcuun24PQTKBQZ9JVWe7cJSuqEt7IKqTq+AV+NeIgkIECBAgAABAgQIECBAgAABAgQIECBAgAABAgQIECBAgAABAgQIECCwHoEtQdFWpym//GbrlltJOWeBLHdcEuSQILoEv+1RkUZQdGEczh4n2uOQt2/fZoHoxhJ5W/PJvfH9+/cREA691cfO0QU0ztFJ15Nh4tk+fvzYPaLLrfjwxTwTnPDo0aMO2E1E9Nb4uo6jhn5kPDZUTHoCixn76f4jNuY8F7qH+hkJl5wuP4SRMUxJSmkKBbof6IWZnDbZoF/TW0B999N2Q9vPzVFrEPBqvIarrI4ECBAgQIAAAQIECBAgQIAAAQIECBAgQIAAAQIECBAgQIAAAQIECBAoF9gSFD1oIubKV6cZNFt30Dzg8ksoJYFRBAoDlRvhzSWnzrJy9RvF48ePp46OKynVJs2LFy+ePXtWkv7+/fuJCX/y5ElJYmkIHC6gcR5uuPIc8vMNX7586fjBi9yZsyLoIXHRWU00PyrR7ZzQuAcPHnSnOfxT47HDDeWwQoFljP10/7Ga7ps3b3ojmXM/f/XqVckZM8DOr2aUpJSmRMBXNCVKC0jjhraAi6gKUwh4NZ5CVZ4ECBAgQIAAAQIECBAgQIAAAQIECBAgQIAAAQIECBAgQIAAAQIECBA4a4EtQdGDJmKedeUPL/zFxUV5JvW40PKjpCRwHIHCwJibm5uhEXSNOOrCEx2h1k+fPr2+vi45Ucqc2L/5xHKXlFmasxbQOM/68s2n8L3L2n/9+jUjmaF39U0F84MX3aOgjCf//fffI0REpzzdJWlcEeOxBog/VytQOCSb+dhP9x+lAX/8+DFjj5KsEpmWnwoqSfno0aOSZNKUCCzgK5pBD9+On3Qp4TrfNG5o53vtlHw6Aa/G09nKmQABAgQIECBAgAABAgQIECBAgAABAgQIECBAgAABAgQIECBAgAABAucrsCUoetBEzPOt+SglHzRbN8vMjnJSmRCYQiARv1nDuSTnRpBz9yFZIy7LhFZp0mUuLy+rP0+4kTWfCyuSkKHedfNOWBGnXp6Axrm8a3qqGiWEoHfskQS5MyfCubyQCaJOzldXVx2HJGQuOfdGZXfkMOgj47FBXBIT2AgsY+yn+x/YnhNt++XLl0Hj84ztS2J08xRIBPWBxXP4RmDQVzQ/fvyYodugUg3q1zOs7N5FGlTx3jHe3sVwIIH5CHg1ns+1UBICBAgQIECAAAECBAgQIECAAAECBAhAxOFRAAAgAElEQVQQIECAAAECBAgQIECAAAECBAjMSmBLULSJmOVXaJDVoHnA5WWQ8twF/qj9K1yibaIqv3z5siTnwljiTVaNxIVrEpYU45A0idDIsoclOYiILlFabZpa3/1jrM6rca62OY1e8U+fPtXvwLmb7Yphy+KNiXDOks69odEJh04TzeCnnnO75K9evbq9vU28ZfujifYYj00EK9uJBKZ4fOxX1AWM/XT//S795qg8FxJXmfv/oExye+9+ClS5XV9f52FU/bnyjUM6/qB2Ps9Y2UErRQ8KAl9Suxp0oX2/tKRLry5bBbwab2WxkwABAgQIECBAgAABAgQIECBAgAABAgQIECBAgAABAgQIECBAgAABAgQicGhQ9MonYg6aQT5oHrDWSeD4AmnPJfOwM8++PLyhETIxh6DoRP0lQqOE9+HDh9aILoGSZiwBjXMsSflE4NmzZ5XD48ePczfL3Tsb1c7GxtevXxManZCtrBf6+vXrtMbc6hPbnP9zbGIS8oy4e/du7p8d45ksEJ0VR5O4kfnUfxqPTS0s/6UKLGDsp/sf0jhzV9/vByyydGfhqD5PlvygxiGFdGwE8ngtd+h4TJdnMnrKQV8clbyTjl7COWTohjaHq6AMMxHwajyTC6EYBAgQIECAAAECBAgQIECAAAECBAgQIECAAAECBAgQIECAAAECBAgQmKfAlqDoTIzetZZguw7zXIaoXc7p9pRPUGY13VWQ81gCheENjVDnXWfPNNb6pPwE4+0Xd7Er/z32f/v2LbEZJQfmNvj+/fuSlNIQGEVA4xyFUSYbgdx+q1FH7mabm3buwNmfoOX84kMH1OfPn7N4bG6Vjx49ylKN+T/x1YmFTtR0x1GJX8o9M0HUg+J5OjIc+pHx2FAx6QlsBBYw9tP9T9KY83sZJZGreRcobGMnqcW5nPTevXvlRR0Uflye7YEp62+FvVmdaizRW7AjJHBDOwKyU8xfwKvx/K+REhIgQIAAAQIECBAgQIAAAQIECBAgQIAAAQIECBAgQIAAAQIECBAgQOC0AluColOg7miZeomrkJv6zlVtl1vNc3byqi6WyvYKFAYt3NzclKz51oidLsy8t5CHJCiMiM4pEt138hDuQ2rq2LMT0DjP7pLNucCJaq6Kl+363SyBRln8OaHRHatGV8eWbGQg9PHjx4QuZOHQkvQTpTEemwhWtosXKByezXnsp/ufqpUW/n5QGk8iqE9VyMWctzxWdlD48dF8yr8MKa/p0Qp/zBO5oR1T27lmK+DVeLaXRsEIECBAgAABAgQIECBAgAABAgQIECBAgAABAgQIECBAgAABAgQIECAwE4FDg6LnOeP2mLjlk1ZjVRJHeszCOxeBhkAC5wrD5BoBz4188mcC5LLcaLU/S8ldXl5Wf55kI0ukdq90WpUqCCcvbVUYG2sQ0DjXcJWPVsf6MtE56da7ekKjkywRSm/evCkfydSrkJilHJscEmI9hxtmeS2Mx+rX0TaBBYz9dP9TNeM8Sl69elVy9mfPnuXVoCSlNLsEykMEy8OPd51riv3lv6ZX3qOnKOfJ8yyvvvHMyS+WAkwk4NV4IljZEiBAgAABAgQIECBAgAABAgQIECBAgAABAgQIECBAgAABAgQIECBAYEkChwZFx2Llgb4XFxflDaJ8KnB5nlISGFegvr5oR869QdGNBIXrEHac8fCPCquWExUGeBxeJDkQ2AhonFrCiAL1pTsTunzv3r1dmScY8unTp4lq/v37d9aOzoHPnz9PNE5+xuLPP/+sjsp29mR/7uS5PSZl0t/e3ubY+hrUVfqTbBiPnYTdSZchUPgMagzt2nVvJDja2E/3b1+Lo+158eJFYQxneUzv0Qp/XicqdE6lCn8E6sjVL/8mpLymR67CcU7nhnYcZ2eZs0DhsCRV8L3NnK+jshEgQIAAAQIECBAgQIAAAQIECBAgQIAAAQIECBAgQIAAAQIECBAgQGBSgf+3NffEzyT6pXDeapJlkait+axhZ8KBMm23viJuR60TR7Rmqw4ZH81HIE20pPun43evDnqqwJhdkm/fvi28p2VV1Y4Ywl35z2F/rkgVBZEgxsQrzqFUytAroHH2EkkwSODm5qZKXx5ak5t//j158qQ69rw2jMfO63op7awE0vfPeuyn+5+2OeUHNdJ+smhtdzEyRk0E9evXr7uT+XSXQPrpro/a+/O7dfP51ZIUL+XpbSFVLS4vL6vtFW64oa3woqtyXcCrcV3DNgECBAgQIECAAAECBAgQIECAAAECBAgQIECAAAECBAgQIECAAAECBAjsEti+UnRSJyxw1zGN/Qn0bexZ25/ly6BV8YprI1Lf8xLISqElBW6EPdcP+fDhQ33ie+4nJ5+X31HaesmzXb4wUePAk/+ZSMgUfvPv2bNnJy+PAhQKaJyFUJKVCOTHEerJslJ0/c9lbxuPLfv6qt2kAuc+9tP9J20e3ZlnkJ+46O40m0+vr69vb29LUkqzVaC8nc/tK5rCn6ZKrcu/htpKtIyd5Rfa90vLuOJqURfwalzXsE2AAAECBAgQIECAAAECBAgQIECAAAECBAgQIECAAAECBAgQIECAAAECuwR2BkWbiLmLrL2/fFnFwgWl26ewh8AxBQpXGE4Iblb92lqwxkzW8vvJ1twO3/nt27fCKeNZYHnQOmyHl00OKxfQOFfeAEavfn2Z6GR+9+7d0U8x2wyNx2Z7aRRs/gLnPvbT/U/bxrK0b+Fo/+HDh6ct6lmfvRA5dSwPQj4OSPnXIOV1PE7JT3IWN7STsDvpHAS8Gs/hKigDAQIECBAgQIAAAQIECBAgQIAAAQIECBAgQIAAAQIECBAgQIAAAQIEzkJgZ1D0vXv3/vrrr5I6zG0ZopIyj56mcEWjzE7eFUQ6epHKM0yRMpE9V7x89m155lKeqUDhfPRG8POmspnJWp/4njtJGthpHRpRgh2FOXKoRn097Y5S+WjBAhrngi/uSarWGJX9+PHjJMU41UmNx04l77wLEDj3sZ/uf9pG+Pbt25JvDzL09cq595XKLzeVICf/+rvY3qcb8cDG4GRXzvl1qpO/Nu4q25H3u6EdGdzpZiLg1XgmF0IxCBAgQIAAAQIECBAgQIAAAQIECBAgQIAAAQIECBAgQIAAAQIECBAgMH+BnUHRKfrz589LKpD1V2cY6FtS8hHTvHz5sjC39+/fF6Y8WrIUPtOmE7CdCYgvXrw42nmdaM4ChYExr169ateiESldmFU7nxH3lAcGXF1djXje3qzWFq/YC7LCBBrnCi/6pFXOqKye/9p+ecF4rH71bRMYJFA4YJvt2E/3H3S5p0j88ePHkmzzyvnhw4eSlNK0BQr7afnwsn2KKfYUlqewdlOUcG55uqHN7Yooz3EECu8VKYzvbY5zRZyFAAECBAgQIECAAAECBAgQIECAAAECBAgQIECAAAECBAgQIECAAAECsxXoCop++vRp1uopKXr5xLWS3M4xTVZtKlxgtnzlk6M51ENYExp9tPM6UQQaPyhQ2OOOQJcmff/+/d4TJdzu06dPjWT1FpWP5jC7vXB1spS2sCM3qrz3n3rc3nQnP3CszqtxnvxSLrsA5Q1sGQ7GY8u4jsuuxViPj9GVzn3sp/uP3iSGZnjv3r03b96UHJVgtkZHKDnqrNM06rv3S19+wqzk2Lyjffv2bSZit7e3hT/RUh4JPJOqTVcMN7TpbOU8Z4HyNxff28z5OiobAQIECBAgQIAAAQIECBAgQIAAAQIECBAgQIAAAQIECBAgQIAAAQIEjiDQFRSd0xdOSxUUHavChbVj1ZgSfYTL3HGKxjpdFxcXHYlX8lHJRPOJFvi9e/fufJALg5mvr6/rZU6Lqs96f/z48Z07d+oJjr+dkIB6kboLcOTSCoruvhxDPz27zqtxDr3E0ncLtAcYKxyhGY91NxKfbhU4u8fH1locvvPcx366/+Ft4MAc8qtqGfyXZHLkeLatRTrTjl/4Fc18fovt/fv3W/0bO9N/j/wi1ijA3P50Q5vbFVGeqQW8Gk8tLH8CBAgQIECAAAECBAgQIECAAAECBAgQIECAAAECBAgQIECAAAECBAgsSaAnKLpwZnzhPNcjwJWHPo5emMvLy5KVdXPe+XClMK9evapTzGF6er08J9k+ZmRyI7i6ZGr+0UwS1VByrkacf2OZ6MJZ+yUn2jtN+W3hyP4JXywv297VX9WBZ9d5yxuAxrmqljxiZdPGskLjiBnOPyvjsflfoxmW8OweHxMZnvvYT/efqGEMyjbvAiWDlq9fv75+/XpQzqMnPtOOf3Zf0RSGZ8/htXH0NnZIhm5oh+g59hwFvBofeNXy0pffKHz79u2nT58SYX5gbg4nQIAAAQIECBAgQIAAAQIECBAgQIAAAQIECBAgQIAAAQIECBAgQIDAzAV6gqKzVk8jaHZrfTJ3rbHg8NZkR9h52mVXC6OdGyvrHoFl1ykyTy7z0atP//rrrwcPHlR/rnajZB5/+XzNbsZGPsecmt9dsM2nhXPuq0DotKj6qqQzaVGNyPOOiqfAHZ+O/lHdavTM15nh2XVejXOdDXW6Wm9dYrFkIDddkU6Ss/HYSdjP+qRn9/iYTvvcx366/3RtozDnwi8QkluCYE/7sx1n2vELhfOaP4eguFzikq9oMlbZOoYpbHVLTeaGttQrq15bBbwab2Xp3Zlb/ZMnT/7444+Li4urq6tnz549evTo77//vnfv3ky+qO+tggQECBAgQIAAAQIECBAgQIAAAQIECBAgQIAAAQIECBAgQIAAAQIECBDYQ6AnKDo5vnjxoiRQsIqK3KMQYx1SOON2rNO188mcs5JAgkwLzsId7cOPv6exHFNJ4Y9fyOOfsaTBl8/X7C5/Y454yam7Mxz30+fPn5dkWEXcNe4DM2lRjcjzkhodJ42g6NGdS3rQrDqvxjl6G5BhuxdkhcbTRp0d/6IYjx3f/NzP2O447RrN6vHRLt5Ye8597Kf7j9USDsknS44/fPiwJIeEb5UkmyjN+Xb8M/qKpnpP7LiIuRCpUUeC1X7khrbaS7/Oins13uO65+aZ+Oe87rWPzZeNecgmXrr9kT0ECBAgQIAAAQIECBAgQIAAAQIECBAgQIAAAQIECBAgQIAAAQIECBBYgEB/UHQq+ebNm96qJrrv5CsRlcy47a3IgQlShpIlp7J2x4EnOvzwXK/GzLmZhLAeXrUDc8j6Kr051FfY7k3ckeDLly/1T+e2UnfmYd+/f79ewq3bmb26ifOfZ1B0SZfc1OvI03AL1/7aam7nVoGz67wa59braOchAlsb1Wmjzg6pzt7HGo/tTbfOA8/u8THdZVrA2E/3n655lOdc8gVCckvIViKoy7MdN+VZd/yS94jr6+ufP3+OizYot5y98YXD1sMLW8vWYxe/0w1t8ZdYBSuBrW8x1af1Dd/bbDQS8Jz7fF2mvZ2bsLjoNos9BAgQIECAAAECBAgQIECAAAECBAgQIECAAAECBAgQIECAAAECBAgsQKAoKPry8vLx48e9tT1toG9iMktm3PbW4sAEd+7cKZmgnPnfHz58OPBcBx7eWCY668Kl8AfmuYzDSxYNS01HmWJeD64uPO+RkRvtZNfZMxczTbo+OTU3jZm0qLt37+4qdmN/Y+Huxqfj/plbVp1rlMzri1iWTyke5dQzyaSwE82n82qcM2k5SyrG1l6Qm1vGckuqZm9djMd6iSSoC2ztOPUEm+35PD7aZRtxz7mP/XT/ERvD3lkluj7BnCWH5zeVTvVefNYdP7+lVfKLZo2frCq5IiOmKbmZpBZrG6IMEnZDG8Ql8VkLeDUedPlev35d+B14kr19+3ZQ5hITIECAAAECBAgQIECAAAECBAgQIECAAAECBAgQIECAAAECBAgQIEBg/gJFQdGpRmYq94bYZbHo29vbU9W5fBXE0QMRG1XOpN4EGDd2tv8smcTcPmqsPY0Y8lzczKgbK/Nzz+fhw4clVWgs8lxySDtNPZOSNZnbOUy9J6vK9Pb9lCHdvxH5UDIJfurCb/IvDHg4TmGqs0wRolC/uZVPKa6KtICNs+u8GucCWt3cqrBrOJS7dMYno4R0zq3Ku8pjPLZLxv62wNk9PtpVGHHPAsZ+uv+I7WHvrF68eFE4zsl78bdv3/Y+0d4HnnvHT5Bb7/tj3shO9ejPNe1930kLEarX24Dd0HqJJFiGQOEj48iV7b2P7VGew7+3yQ120Bdu+Q3TUz0L9vBxCAECBAgQIECAAAECBAgQIECAAAECBAgQIECAAAECBAgQIECAAAECBEoESoOik1fCaXpzPFWgb+bu12eV9ZZz6gQJMO6doJwCp9hTl2Rr/pkM1wiaaoSzbj1qPTuzHFPJdMySHtGNlomM9XZ7cXHRnf5Unxb268aq11m+7FQFbpy38IJujjrOUnW59NWqPoXxGI1Kbf3TStGF13o+nbewwBpno8HX75yNj/zZcUtJy8+D5jh3uZlcCOOx6kLoNRXF1o3Cu/F8Hh9bazHiznMf+4VC9x+xPeyd1fv370uOzQ2q8XJactThaRbQ8SPc+/NVJ7HN1UkMXu81+vjxY28aCSLghrbsZmCQtrm+hffkTeLjvNHM9nub6+vroZ1iiujuoWWQngABAgQIECBAgAABAgQIECBAgAABAgQIECBAgAABAgQIECBAgAABAiMKDAiKTohjb+hsoiKzJNSI5SvJKpPhqvDCkvRJc4QlMhI10TtBOcU+zky+BkviHOrTLhO//fTp00aalf/5+PHjXoHDA2Ma7bbkpL2lmiJBYWBM/dQli6XX00+93REl2Dh1YfBG46ihf9aDBN68edN7+Pfv33vTJEG9X5cE9pfkeXZpSvrRrDqvxjlRG6t3h4lO0ci2/qsEjY+O+WfCCToaVW4mCY66d+9eRmufPn3KRP+MiI4wKDqmQONcxmMNkI4/V9trNiZn9/jouJSHf7SAsV8QdP/eTj31kytfIHQ8kuoNNV8jnOSF9Nw7fh7ovS8v6QjHX405Z+wdb6fkKX+9GUyx3dsLpjjpFHm6oS3mUu7XPI5f/akfEFsdCh8ZObb31rc1/6E7Z/u9zR7V7/0+fyiO9AQIECBAgAABAgQIECBAgAABAgQIECBAgAABAgQIECBAgAABAgQIEDitwICg6BQ0ITS9U+SzYMXt7e3RapV4nj3WPiqMMDykFolK+vLlS29cdAp/TK7UKKsM1WNxU8Le+cqHOJzpsSWNqr4w8n7VrE9kTAjrESaF71fOFKx8curmFCWA+xVmv6N6b1xVtvXeUe0cdyM/hVB1uhQsvL0BzLmZ9JYhYY31O9tsFx7vrciBCUra3qw6r8Z54BV3eFugt1HlXpHR2qNHj/7++++7//33R/G/DG/q/3IHS8zb5eXlkydPEs+WMUbioHKXy9hmJrHWKa3xWLuR2NMWOLvHR7sKI+5ZwNgvGrr/SULaGu2w/JeSsohlHiKNw6f+cwEdP4/g+kvlVrHE9R3zO4ecqx5JuLVICc/LyGHrR+PuLOkFxw833aOObmiLuZR7XP31HNL7FlNRrPl7m3wNvsddK4fkJ7EqQBsECBAgQIAAAQIECBAgQIAAAQIECBAgQIAAAQIECBAgQIAAAQIECBA4d4FhQdGpbWJdesMjk+A4kTA5y36BfyURhodf2oQTVKGPHbmFK3PaOhKM+FHilF6+fFnPMFOoM7+2vsd2BBLilQW0eykOWXQrF70emVmyTFlveaZLUD45NWVIXebWqAov6AZw0uXuc9eqY26W6+m9+iVTfhu3td4b9XSt5bQ5F17r+XTewgJrnFW7Knxi1n8joDp20o3CM+4xhX1osRNl1PtTC0PzrNKn/PV/qXWeZRnt5DaVeLaMMRIHlRizDM8SbZ1nQVr4ZlXq44wMq3LWN4zH9Jp6e9i1XXg3ns/jY1dFxtpfH6705jnDsd+mzCvv/rldd1+73gTdh5d8mpDdkmSbNHmIHNLFyk9UpVxGx89zv3cJ0KN955DHfe9rSELlJ33hqq5vNkqGZyVp6nmeanvlN7SSy1SS5lSXb9d5DdLqMoX35M0hk95G5vy9zd7P7pIvqOuXwzYBAgQIECBAgAABAgQIECBAgAABAgQIECBAgAABAgQIECBAgAABAgTmLDA4KDqVyeIS3fNcM0Nrv1jlQVKZo5az1GeDJYq1u2BV/onbqbYn3ciUvo8fP3afYsNVOBWyO6vuTxMR3VgLK9ORB81T785/YZ82ose31i4rbW7dX7Kzkf+gyJOS/MdNk6n2vcueV2dsVK3af9qN8l6fyzpd8F7uUdVd682bN5vo8UbHbEOVzF5tBE7n5tPOZyV7SlrgrDqvxjmoZdZ/TqLjwARFTNeRt563vGBbDx93Z29w1Lin25Vbbndh2axKnRjpBPMkeuEIA552eVY+HitvnGvuNWk2Z/f4aDf1EfcsYOy30Vht9093LokPPMICwiU/NVU13fyyxpHjopfR8fN47X7054n86NGjqW/yyb/xFU11ZauNfAVxtCXBU57qzasqQHuj5FWrfdRJ9qz5hrawS1m1H4O0imKz4dW4AdL+s2TV9PZR2XNG97qt5beTAAECBAgQIECAAAECBAgQIECAAAECBAgQIECAAAECBAgQIECAAAEC/0fg977/esOPM/s5U7X2zb7nuH///bexCmIiNnO63gVXq8onVrnnHON9nBVcewNKkyDJxjtnM6f2JOlcwWYif/9fgZIZ/Flq+/8eVPRXGnDVFLORdlt02EkTZf56vcy7ttMxT1rMrpOXR55P1Dvqt83GKXpvEYmg7qrb79/1HFLT7sSL//TsOq/GWd4myx/0vb2m/KQlKet9cNcdcrN/utFRvZz1G053eY7/aZ4UGZYcx6FustrxmF5Tbwbd22f3+OiuzoGfLmDsVwmssPvnIVhyez/CoLH8+VgV+AilqtpGNhbT8Xsveq5F3kPrdR9xu/0VTXVBq408/Uc8Y29WvSBVwY757VBvsXsTuKFVF669cV6XMtfaIK3d4L0at03qe3IHaLf8wj31fGwTIECAAAECBAgQIECAAAECBAgQIECAAAECBAgQIECAAAECBAgQIEDgrAX+55DS987eS9DLFBEv7Tmg1eze3iLVJ4rtF866n1imCJdMB5+oSG2WzPzeryKrOqpkruF+McCNmffTzU0f8XqlL9e7z67tI0chDq1gQ35XLbJ/3GCM6NVPnbtB497YO2W/fUi97o1fPUjTrX+6wu1z7Lz1FtLRMlfeOBPn0I1T/7QaGxyhC5TP3U8J81A+QpFykykZeNTFjr+dkMvGzXBqmRWOx/SaQY3qHB8fgyo4KHG6Z8ltYeZjv6rKq+r+hZXdXN9Jx429Q9xdbSzjokkLVjWMbCyp45fc86eIGk2evaOOI98rBvWCFP5o7a3e9vbeLqzdMr5fKqzs5mZyXpeypMNWN8lULRR7t5lBB5781carccf1KhyeVS2nvnHkN6+OWviIAAECBAgQIECAAAECBAgQIECAAAECBAgQIECAAAECBAgQIECAAAECBwocFBSdczci8epzrTbbo09JbJ+xPjWwHf3bLlJ9z2atwuPMf83ks5JlG1OFEaepZeZxfOpVznbmF454igOb4MwPL1kib2j0bCPP40THjeJc0oBHOdF0maTlt3tEo4NUf+ZKjVKSRpBA/ZZVz7+3YI3FpatjG4EcQxtklc/CNhodrbqs9Y2hVo08x+28Gmd3C0wMQMO/fil3badb5Tk46SMvHbzk3tgoYYYfUxcsnrk59N5YGgU7yZ9j3Wy7m1D1adpDySVbwHhMr6ku+qCNklvNrB4fg2o3NHFJZxma5wnTr6H7p45bXwC7b+95xR491i4lab+5dxej/Wla4ERRnY12uKSOn0uZYUYbs75n6E2swdX4s1cvo5HjfOWyKdh+vSA+m/aWwxsVnOefKWfJLfqsxzMLvpQGad3dKpe+/C1mrFeJM/repvcmX7/h17dTx255nxIgQIAAAQIECBAgQIAAAQIECBAgQIAAAQIECBAgQIAAAQIECBAgQOBcBP5IQesTpPbY/vTp09XV1a9fvzqOzXzoFy9edCQo+ej29jYn+v79ez1xpoJlUte9e/c2O588eXJzc1NPMGg7uWXi3d27d6ujMgn7zp071Z+Hb7x+/frly5fd+aQMEXv69Gl3su5Pw5W5zl+/fm0ky6TYDx8+NHb6s0Pg8vLy8+fPHQnyUXkLf/v27bNnz6rcNhPEqwZc7Z/nRjr7o0ePOsqWJpcKdiSYw0c/f/68uLho3El2FWwzM/6Qm0BufdfX1/X8ExLw4MGD+p7NdjpmbnHt/fU9+UWDd+/e1Q9vt6hU7ZAC10937ttn13nX3DhT97TtTH/ftLpqUJE9adL5V+3Zr1nm+V5/xNcn2eeh3zFEycM0I4HqpFUxNgVrP2SrlIUbKUnuSPk/xaiXKofn/pM2XJjPrmQpf/Kpir0r2cn35+rEuX5zm7pICxiP6TUT9Zq0vbN7fEzXX5Yx9mv4nHv3T/mrx2WqtrnDZ082Nk/MRn3L/8xj6L9Py782r8P1p1L3s7I6xbdv3/I0T0ky3D38EVllm40ULMPgesHyTj3uiHdhHT9fJuRa1A0b27m+SZDvTxr7B/2ZN5FciO5hxuHvU+0iTdcLNufa9IW0tzS87Kn6wqYFbtJ0jB7bBZ5ujxtat+2pLqVBWjpL1XE212joq82aX427W3U+bXwL1Ju+SpAXrgNv+1VWNggQIECAAAECBAgQIECAAAECBAgQIECAAAECBAgQIECAAAECBAgQIHBigVGitzMJO/PbumuyCXfZ73SZVJ1Q3nb+2dnIcGuy9oHle0ZfMisFTnU2k2u7i5E0+y0jmaMyZXxr5mOtoNJgX/yfuzzryCXLbSVN/ZBsn906LY2JrY3qpG2fRWPILav8XrH3vSs9sdHTo9dN1G4hDc4lP9QAABnXSURBVOHNn8knt9ytzTKTXM/iEhytkFuVGqqz6ryrbZx52jauy9H+TIfqaJCHr3K5d0Xag5yOcnZ8lEZV0hH2LueIB0a7oyKjf3Tu4zG9pt32xuo1aWwlvWZWj4/RO0iV4TLGflV1Nhtn3f27r0i7X4y1J0+TBmP7z/rPiIx13l35dA+q22Ur2bOwjp/L0dtakiDvLCU49TRpDO03nfaV2i/z+ol2bffWq12Y0feU9Ihd5R93vxvagRd3iktpkNa+KHsM0nJpfG+z63ax321wjxv+rgLYT4AAAQIECBAgQIAAAQIECBAgQIAAAQIECBAgQIAAAQIECBAgQIAAgdMK/M+Ipy+ZdDso0Hcz13ZXuPXWuVzlE+baU/S27pkiKHpjXh5nlUqlst0lyadJ01H9TJg7u/jbERvn4Vntaof1ZrOZ9r11Tm2uTiM+NgeeY4x6R7tNBQ93PmYOuSj1y9e9ndoVxhunM+bKtqeoJoetbaNR5ZJgjF1FLSxh44yL//McO+8KG2c6zq6GPfX+9NaOXtBx05u6YHmmdxSs8KPNUOqQG8vU1Wzkf/wnY/klntt4TK9pNJ78OUqvqTrXOT4+qsKPuNHRR85u7Ndg6ahao3XNqvu3B5mN0k70Z8k4NmPRic7eznaKoOi0kOV1/DxY23rtPal4xp95sjS6Sf3PfJo06Q7tw9t78rMRJW2mnn/59ql6Qb2a09Wu3KGe0g2tfnUGbU9xKQ3S2pdg70HaCl+N611713a+4G0j9+7JjWJXhvYTIECAAAECBAgQIECAAAECBAgQIECAAAECBAgQIECAAAECBAgQIEDgvAT+SHF7Z02VJ/j582emWF1fX/cekviczLu9uLjIZPr8u3PnTo7NZMRfv359//49U5w/f/789evXrfnkwMy3ziHtT588eXJzc9Pev/eezGW8d+/e3od3H5gqv3z58t27d93Jqk8z9zdWd+/ezUb+r7giVqXZupEZybkuW8W2prdzq8CLFy9K2naO/W+j/t//co1ydba25EwJ/fDhw9YTzXlnGm3a3tYSZq7q06dPt340251D+2AqkvtPrt3mEm8oqp6Yu1ZuTbmJteubPvj27dv2/q17Hjx4sLXNbE1c7cypcwOs/rRRFzjHzru2xvnt27e///67ftWOtp1HarR3ne7169d5Uu/6dNL9Bz4mPn36lGdW7kuTFnKKzAfdMEcpwNDuNpPxmF7TvvoH9pp2huf4+GjX4sA96SBLGvs1NM6x++edbutos1G10f/MiLf3dTJvN1dXV6OfemuG+cYgY+atHx24c3kdP8+LDGbKvyfJdzXp9fXvHDZvtYUNL7finG6iq7O5uKfqBfWmVdIj6umPsO2Gth/yFJfSIK19LQ4ZpA1t2zn7Gr632eOZm2+G84xrXx17CBAgQIAAAQIECBAgQIAAAQIECBAgQIAAAQIECBAgQIAAAQIECBAgcH4CU8RwZ05h4XpEQ70yPbd7ueNMsxuaZ3f67rWSRtGbjitVy0TAI1RhFIezyCST70Pa3WZKPk3E11nUd2shd/WyrYnPYmf6YOaGZt5/ybUbmiZ3rT0WsksLKT9RTqGb97a0M+2862mcacPlbX7clOn7He0nN4dxT1eeW262HQXr+Gis1l5e1NFT5lc2Oio40UdnNx7Ta9oNb+9e09GoxupQxn4dyCf/6Ly6/0RD1naHauyJUu+VWsBK0Zs6LrLj56kx6BWj0QBK/sxN+DhvJafqBXWEkh7R22WmSOCGVr9MJdtTXEqDtLb84YO0XCnf2zRuGnla5Qf72trVnnyBWf9+PtuNHPxJgAABAgQIECBAgAABAgQIECBAgAABAgQIECBAgAABAgQIECBAgACBMxX4TzVTasSNrNuTlRUjklnRidYbJedM5Eo49O3t7eXl5SgZzieTOtcoAbebqmXGcyZiZqHI6Va6no/h0UqSBa9Cmqa4d8POBO4cXr5o8NGqVn6irYumTj3Dvrx4e6RMH8xqOVl9KLesEftgGkkyzF1rj3XS0kIyvbW3mVWn0M17r/uZdl6Ns/fKStAQyIrxFxcXHQtEJyAht6bcYfaOAMmB+ZcxRv4lnzzUkmHCmDPJPpnnLto9Nb9R4K1/Pnv2LDfPrR9Nt9N4bDrbs875TB8f45ovb+zX8NH9GyD+XGTHz/tCXjHyBM8ju/ctY1AbSG7JMzln2VJvJYPopkjshjaFqjznIODVuH0V8rTKsuR5Hcs3cnkF2/xgRP7PS1kCyPOyli8w7969Wx3469evatsGAQIECBAgQIAAAQIECBAgQIAAAQIECBAgQIAAAQIECBAgQIAAAQIEzlrgj4QuT12BzNBKcM7NzU1HiM6uMmR+baZ2XV1dZfbbrjT1/YkFyonqezq2NzPGMj8sM8byf/vPwpN2nGKPjzaRmbHKvz3mq2XqW7gSknSSwu9R3/M9JPFaCQNLe/v+/XtJLdLMElKS4NuSxDNPk98mSPusCpmqBWFJTS4zR//bBT9//fq1qmbhRjTSBxMcOEpIQO6f7969SzEinH8pQ/JPxGP6eDr7KKcorNeSkp1159U4l9QUx61LGnZuPpsbRTvn3DoyM/7p06ftjybak/IkZDq3r9xOd5Wq49QpcEZEHQmm/sh4bGrhc8z/rB8fB4IvfuxX99H96xq2l9rxN9/SbF559vjaIY/pvI9s/i3jlWTXqCPB3lt7wbnUeoU3tKVeyq3tcOU7vRqXNIB8CXl9fb1Jme+p8humJUdJQ4AAAQIECBAgQIAAAQIECBAgQIAAAQIECBAgQIAAAQIECBAgQIAAgZkLHCMouk6wiZBJbMwmxm8zwXQzBzfTajfxyQlO3oT8ZcmL+rEl2wmKzrzejjjnzVnOJXozM5UDlZiiiOVfoCJWcQVkE8ud0PEN2h5iJarSdAtsJpTnAlWtuppWnvaWxpwLlPniS1rkPPOM82sF6WupaaqWlcHOZVJ496Xc+mnuWrm4W7th0ucSp/dtemIocq0XTLHV56x3nnvn1TjPuvmNW/is/ZjVlXflefLp75uAnKG/j3PyYleexmMVhY2NwLk/Pva4jqsa+9V9dP+6xsq3F9zxO9p5Lnr9i5rN1w5eec60L3Rc6FzlVMr3S2d6ZRU7Al6NdzUDQdG7ZOwnQIAAAQIECBAgQIAAAQIECBAgQIAAAQIECBAgQIAAAQIECBAgQOCsBY4dFH3WWApPgAABAgQIEJibQHdE9Pv37/OTMTMpc6Jx3r17Vy1W1luqf//91y9N9CpJQIAAAQIECBAgQIAAgbbA06dP8/612f/q1avESLfT2EOAAAECBAgQIECAAAECBAgQIECAAAECBAgQIECAAAECBAgQIECAAIGzE/jP2ZVYgQkQIECAAAECBDYC3RHRWeV+PhHRKXAinF+/fv3jx4/Hjx+XXMHy8OmS3KQhQIAAAQIECBAgQIDAegTy5lVVdrMmfPWnDQIECBAgQIAAAQIECBAgQIAAAQIECBAgQIAAAQIECBAgQIAAAQIECJyvgKDo8712Sk6AAAECBAisWuD29vbZs2e7CD5+/PjgwYNdn55w/507dz58+JAlrHvLUC1r1ptSAgIECBAgQIAAAQIECBCoC3z//r3686+//qq2bRAgQIAAAQIECBAgQIAAAQIECBAgQIAAAQIECBAgQIAAAQIECBAgQOCsBQRFn/XlU3gCBAgQIEBgvQJXV1e7Kv/q1avLy8tdn85hf5awzkLWvSXJUti9aSQgQIAAAQIECBAgQIAAgYbAr1+/qj13796ttm0QIECAAAECBAgQIECAAAECBAgQIECAAAECBAgQIECAAAECBAgQIEDgrAUERZ/15VN4AgQIECBAYKUCT58+rS/8VVfIImAvXryo75nndhay7l0v+ubmZp6FVyoCBAgQIECAAAECBAjMWaD+wmil6DlfKWUjQIAAAQIECBAgQIAAAQIECBAgQIAAAQIECBAgQIAAAQIECBAgQGCQwB+/f/8edIDEBAgQIECAAAECpxX4+fNnx0pfHz9+nPky0XW9xG9fX1/X9zS2DVYbIP4kQIAAAQIECBAgQIBAt8C3b9/+/vvvKo23qorCBgECBAgQIECAAAECBAgQIECAAAECBAgQIECAAAECBAgQIECAAAEC5y5gpehzv4LKT4AAAQIECKxO4OXLl7vqfP/+/TOKiE4tOuqyqeOnT592VdZ+AgQIECBAgAABAgQIEGgLfP36tdqZl8Rq2wYBAgQIECBAgAABAgQIECBAgAABAgQIECBAgAABAgQIECBAgAABAgTOXUBQ9LlfQeUnQIAAAQIEVifw7t27XXW+urra9dE899+5c+f58+cdZavP5u9I5iMCBAgQIECAAAECBAgQ2Ah8+fKlori4uKi2bRAgQIAAAQIECBAgQIAAAQIECBAgQIAAAQIECBAgQIAAAQIECBAgQODcBQRFn/sVVH4CBAgQIEBgXQLdKyc/fvz47Di6A7nrs/nPrmoKTIAAAQIECBAgQIAAgeML1H9bykrRx/d3RgIECBAgQIAAAQIECBAgQIAAAQIECBAgQIAAAQIECBAgQIAAAQIEphMQFD2drZwJECBAgAABAuMLfP78eVemf/75571793Z9Otv9Dx48SMl3Fe/79++7PrKfAAECBAgQIECAAAECBNoC9d+WevjwYTuBPQQIECBAgAABAgQIECBAgAABAgQIECBAgAABAgQIECBAgAABAgQIEDhTAUHRZ3rhFJsAAQIECBBYqUB9ya8GwV9//dXYcy5/Xlxc7Crqr1+/dn1kPwECBAgQIECAAAECBAg0BG5vb6vXqDP95axGjfxJgAABAgQIECBAgAABAgQIECBAgAABAgQIECBAgAABAgQIECBAgACBSkBQdEVhgwABAgQIECBwBgI/fvzYVcq7d+/u+mjm+ztWiu6o78wrpXgECBAgQIAAAQIECBA4vsD79++rk1omuqKwQYAAAQIECBAgQIAAAQIECBAgQIAAAQIECBAgQIAAAQIECBAgQIDAMgQERS/jOqoFAQIECBAgsBaBasmvdoXPd6Xo8w3nbl8FewgQIECAAAECBAgQIHBCgZubm+rsV1dX1bYNAgQIECBAgAABAgQIECBAgAABAgQIECBAgAABAgQIECBAgAABAgQILEBAUPQCLqIqECBAgAABAgT+V2CRiyqLl9a4CRAgQIAAAQIECBAgUCjw7du379+/V4mfPHlSbdsgQIAAAQIECBAgQIAAAQIECBAgQIAAAQIECBAgQIAAAQIECBAgQIDAAgQERS/gIqoCAQIECBAgsCKBjuWg63Pfz0uko+R//vnnedVFaQkQIECAAAECBAgQIHAqgXfv3lWnfvz4cbVtgwABAgQIECBAgAABAgQIECBAgAABAgQIECBAgAABAgQIECBAgAABAssQEBS9jOuoFgQIECBAgMBaBO7fv7+rql+/ft310cz3f/nyZVcJHz58uOsj+wkQIECAAAECBAgQIECgLlAPiv7nn3/qH9kmQIAAAQIECBAgQIAAAQIECBAgQIAAAQIECBAgQIAAAQIECBAgQIDAAgQERS/gIqoCAQIECBAgsCKB7iDhDx8+nJ3F7e3tr1+/dhW7u767jrKfAAECBAgQIECAAAECaxPI+2D1bvXnn39eXl6uTUB9CRAgQIAAAQIECBAgQIAAAQIECBAgQIAAAQIECBAgQIAAAQIECBBYvICg6MVfYhUkQIAAAQIEFiXQPa+9vizYuVS7u8zd9T2XOionAQIECBAgQIAAAQIEphZ49epVdYqrq6tq2wYBAgQIECBAgAABAgQIECBAgAABAgQIECBAgAABAgQIECBAgAABAgQWIyAoejGXUkUIECBAgACBtQj8888/u6r6+fPnLLy869MZ7v/582dHUHRHTWdYF0UiQIAAAQIECBAgQIDAqQTyJvj169fq7F6mKgobBAgQIECAAAECBAgQIECAAAECBAgQIECAAAECBAgQIECAAAECBAgsSUBQ9JKuproQIECAAAECqxB4/vx5Rz3Pa+57d2m7a9qB4CMCBAgQIECAAAECBAisSuDly5dVfR8+fPjgwYPqTxsECBAgQIAAAQIECBAgQIAAAQIECBAgQIAAAQIECBAgQIAAAQIECBBYjICg6MVcShUhQIAAAQIE1iJw7969jmjhLA72+vXrs7D48OHDzc3NrqImXjo13fWp/QQIECBAgAABAgQIECCwEfj06dPnz58rjVevXlXbNggQIECAAAECBAgQIECAAAECBAgQIECAAAECBAgQIECAAAECBAgQILAkgT9+//69pPqoCwECBAgQIEBgJQJ37tz59evXrsp+/Pjx8vJy16dz2P/t27e///57V0n+/PPPnz9/7vrUfgIECBAgQIAAAQIECBCoBPJ7Ut+/f9/8mWWiEyNdfWSDAAECBAgQIECAAAECBAgQIECAAAECBAgQIECAAAECBAgQIECAAAECSxKwUvSSrqa6ECBAgAABAisSqK8D1q72o0ePbm9v2/tnsicBzxcXFx2F6a5dx4E+IkCAAAECBAgQIECAwKoE3r59W0VEp+KWiV7V1VdZAgQIECBAgAABAgQIECBAgAABAgQIECBAgAABAgQIECBAgAABAmsTEBS9tiuuvgQIECBAgMBCBB48ePD+/fuOyiTq+MOHDx0JTvVRorX/+uuvjmWu37x5k9qdqnjOS4AAAQIECBAgQIAAgXMRyA9OvXz5siptlon2MlVp2CBAgAABAgQIECBAgAABAgQIECBAgAABAgQIECBAgAABAgQIECBAYHkCgqKXd03ViAABAgQIEFiLwJMnTxI/3FHbq6urFy9edCQ4/kdZxCzR2h0R0VnW7OnTp8cvmDMSIECAAAECBAgQIEDg7AT++eef+utV9xvi2dVOgQkQIECAAAECBAgQIECAAAECBAgQIECAAAECBAgQIECAAAECBAgQINAQEBTdAPEnAQIECBAgQOCcBBI/3L1e9PX19eXlZVYPm0OtUtpnz551lCQz+OcWxd1RWh8RIECAAAECBAgQIEDghAL5zambm5uqAM+fP7937171pw0CBAgQIECAAAECBAgQIECAAAECBAgQIECAAAECBAgQIECAAAECBAgsT+CP379/L69WakSAAAECBAgQWJXA7e3tw4cP6+uDtaufFZhPGG/84cOHly9ffv/+vV2wzZ4///wz0d2J396VwH4CBAgQIECAAAECBAgQqATyGnhxcVH9+ddff3379q360wYBAgQIECBAgAABAgQIECBAgAABAgQIECBAgAABAgQIECBAgAABAgQWKWCl6EVeVpUiQIAAAQIE1iXw4MGDxBsnLrqj2olJvnPnTlYS60gzxUefPn3KYmVXV1cdEdH379/PpyKip/CXJwECBAgQIECAAAECixTIS1a9Xm/evKn/aZsAAQIECBAgQIAAAQIECBAgQIAAAQIECBAgQIAAAQIECBAgQIAAAQKLFBAUvcjLqlIECBAgQIDA6gQS8Jzw4yy2nCWXd1U+S0k/e/YsIcqvX7/++fPnrmRj7c/q0InWfvToUUc4dM6VuftZ4izlH+u88iFAgAABAgQIECBAgMCyBZ48eVJ/z3r+/LkfmVr2FVc7AgQIECBAgAABAgQIECBAgAABAgQIECBAgAABAgQIECBAgAABAgQ2An/8/v2bBQECBAgQIECAwGIEEu2cRaHfvXvXW6OsLP3PP/9kMn1vykEJEgud2Oybm5veox4/fpxyCofuhZKAAAECBAgQIECAAAEClcDbt2/zc1fVn3mzyy9kVX/aIECAAAECBAgQIECAAAECBAgQIECAAAECBAgQIECAAAECBAgQIECAwIIFBEUv+OKqGgECBAgQILBegfLQ6BhlDv39+/cvLi7yf9aRHqqWc3358uXr16+f//uv5PCEQ7969WqPc5VkLg0BAgQIECBAgAABAgSWKvDt27e///67qt1ff/2V1zE/NVWB2CBAgAABAgQIECBAgAABAgQIECBAgAABAgQIECBAgAABAgQIECBAYNkCgqKXfX3VjgABAgQIEFi1QMKVE3uc1Zh//fpVCPHnn38mOjoT67Nx9+7d+v8/fvxIPvX/v3//nvn3gzLP2tT5Jxy68HJIRoAAAQIECBAgQIAAgbrAhw8frq6uNnvyvpY3Mq9XdR/bBAgQIECAAAECBAgQIECAAAECBAgQIECAAAECBAgQIECAAAECBAgsW0BQ9LKvr9oRIECAAAECBP5X4NOnTzc3N+/fvy8PYB4RLjP1sxh1Ju4/efJkxGxlRYAAAQIECBAgQIAAgbUJVCtF56esPn78KCJ6bQ1AfQkQIECAAAECBAgQIECAAAECBAgQIECAAAECBAgQIECAAAECBAisXEBQ9MobgOoTIECAAAEC6xK4vb1NaHQCpLPI89Q1zxz9x48fJxb6wYMHU59L/gQIECBAgAABAgQIEFiJQF7rskD006dPV1Jf1SRAgAABAgQIECBAgAABAgQIECBAgAABAgQIECBAgAABAgQIECBAgEAlICi6orBBgAABAgQIEFiRQJYX+/r1a2bSb/4fZQXprAh9cXFx//79/J+loe/cubMiUFUlQIAAAQIECBAgQIAAAQIECBAgQIAAAQIECBAgQIAAAQIECBAgQIAAAQIECBAgQIAAAQIECBCYUkBQ9JS68iZAgAABAgQInI/AZrWxrCCdf4mRzv8/fvxI8evx0gl7vnv3buP/rAidKGjLQZ/PpVZSAgQIECBAgAABAgQIECBAgAABAgQIECBAgAABAgQIECBAgAABAgQIECBAgAABAgQIECBAgMD5Cfx/1O4b4cRousUAAAAASUVORK5CYII="/>
  <p:tag name="POWERPOINTLATEX_PIXELSPEREMHEIGHT#5C6D626F787B456E206E6F726D616C2074696C6C2074616E67656E74706C616E657420665C61612072207669206F6D207669207461722076656B746F7270726F64756B74656E206176207D5C5C0A5C6D626F787B64652074765C61615C2074616E67656E7476656B746F7265726E613B7D20" val="183,3333"/>
  <p:tag name="POWERPOINTLATEX_BASELINEOFFSET#5C6D626F787B456E206E6F726D616C2074696C6C2074616E67656E74706C616E657420665C61612072207669206F6D207669207461722076656B746F7270726F64756B74656E206176207D5C5C0A5C6D626F787B64652074765C61615C2074616E67656E7476656B746F7265726E613B7D20" val="38"/>
  <p:tag name="POWERPOINTLATEX_CACHECONTENT#7B5C6266205C4262627B4E7D7D3D" val="iVBORw0KGgoAAAANSUhEUgAAATsAAACBCAIAAAAwmIo3AAAOJUlEQVR4Ae2d7XXUOheFw11vAZASIBVASgAqGCgBqCCkBKACoASggoQSEioIlBDogPdZ13dNEvscjUfHlm1550eWR9bnlralrY+jg7/W3/X19cnJyePHj+/fv39Q8I/knj59enV1ZWWqhNvZ2dlms3n48OGohW6K+e7duxJFUhp1IXBgFgeujtpkd0YOc8yMjepIojszNqyHV69ejVoiRV4fAvcoUqsV/vz58+joqOVY+Ce90MXFxaNHj0qm++LFi2/fvpVMkbS6+BfOgJJbFgL/dLP758+frmNhF/Lw8uXL8okWTlHJCYF9ETAY++TJk31jGcP/jx8/3r59O0bMXpzltcDYgtkrqdwXjIA50GdEWnjOyUOwpKBlvq0khUgLnE385SgEPAQMHbslz/n5+a9fv+jrvn//zsPW3XxgjpdZVvNVT8cPHz50U+HDgeODBw96RhL3dnl5SXlhb6MOmgfywF925PTex8fHzeeAEh0eHvI8k7FMdqEUcBoEPCq33Gm4Hz9+THe8X758aYXa6ycdjgkB34K94hnJMwg0az9mJj1HFskIOFKWFO0KEbBXdxJAwFuvdeIeHMSyRGlGTrtPZKnwK5aLew6eNegtXDVrSG5vxgIKTTYxSRPc/0CPapI2+C0Yti7pNneSlk/bsIkqNiEAAjmMbYDzVCtNOYIsZDDH3jjOaniJBDC/LI0juY2AoLBCwEPAWN1JNMTbr75+/Wr2h8zQsBXhts+9nplkYuKnG2SSFdpuNrYulDHRzZZfTN5mTA91I5DPWHBBXprosHPo06dP5qs+jkyimoIWJr9//75PDGX8eKMMUje/ZWVypVTqRiDEWBZ+PHTevHnDMon3dqc7eyfMRn96ehqJdme6e3kwc9jEkND5eyUhz0KghUCIsQjLVnS3fwZHhghFU9DCk9+/f99OaKpnlli9pFlx9V7JXQhEEAgxNp1wXNCaszsIWo68pJMu8zaxryPxqkzelEqtCIQY2+wKSkATFLTPnj0zpXIw2kSG931ljgJMx31jln8hYCIQYqwZY8sxKGiZajI1YTDaViazf2r0mw2dAuYhMDpjyVZQeTJFbPZaQZ2ch5dCCYFpESjB2OBSKprQFLRBnTwI7uanRB3vINgqEhOBEowl4eBS6vwFrQmuHIXA4AiMwliz5wkupSYELWZuBsdFEQqBeSIwCmPNQSzlDwpaL9rnz5/PE1zlSggMjsAojGVrgXkoLyhoMdRmkhZB+/r168GhUYRCYIYIjMJYygmFzG23QUHL/ntz+8Tnz585mTBDfJUlITAsAmMxllxCIfN0C4IWezTZxeCMgRktiz0StNmoKuBSEBiRsUBgDmJxh12RvcGcbjfx1QqtCYsca0JgXMZybm4kQWtGy1kiCdqaWqfK0kVgXMaSXkLQRswRe9EiaCND7i5AchECs0JgdMZSWk/QYu40wi4v2uCQe1bVo8wIgRYCJRhLkgnlGRG0pk5mDSlx1rxVfv0UAstCoBBjWUo1lWeQXZ5OLn8DyLJqXbldLgKFGAtAKE9zKTXILk/QBofcy61R5bxuBMoxFhy9pdQgu5ht8lZoI0PuuitepVsoAkUZC0ZjCFrvOF5wU+RCa1TZrhuB0oz19gbHBe0iDKbW3ZhUugIIlGYsRfL2Bgf3PyzCYGqBGlUSdSMwAWMBFEFrWm8Kbuhnscc8mhs85Vd3C1DploXANIwFI3MpFffIhn4ELWeDuhUgQdvFRC4LRWAyxnqCFhwjG/qXcgPIQpuLsj05ApMxlpJL0E5e/crA4hCYkrGAVVjQRnrvxVWtMlwlAhMzFkxHErRmtHMwmFplM1KhiiEwPWMRtN62iojJNRlMLdaGlFBJBKZnLKX12BU0uSaDqSVbktIqg8AsGEtRPXYFV2i9G0AivXeZilEqQsBEYC6MJXMeu4IrtHC+W3IJ2i4mclkEAjNirLehHxwjXaK3hsSVljKYuog2qkzeRmBGjCVbCUEL8W7ne69nbw0p0nvvlQF5FgJDITAvxlIqT9AGb3k2F3tILtJ7D1UHikcI9Edgdowl656gjdzy7G2KDE5H9wdaPoXAIAjMkbEJQRvZtOQJ2uB09CDVoEiEQE8E5shYsj6eoPXsy+gGkJ4tRt6mRWCmjAUUBK1pxDQoaL39VZHee9oqVOqrQmC+jKUamC4yT6gHBa1phzVo0nFVjUaFnRCBWTM2LWiz7STKYOqEDU5JBxGYNWMpG4LWNLnGHG9kHKsbQILtRsGnQmDujAUXz+Qai0Bo3WzgzBXaoEnH7MwooBDoi8DfwJ9p45+Er6+vA7EaQYnQFLSkdXFxYQTo52QKWuI8OTnpF8Ff074c09E9g1fj7erqisZgotG3IcqfgwAtnylY2mRDq4NIoynGWDIJM80SUZ7IB2Kz2ZjRMqXcBxmzja6NsdDVxFCOwyLQtKsFjIqbYnsm14J2Etk+YfbeiOTsma1h62n+sXEJy/wzWUEOmbthh/xiGAviYwhaGUyNN2Vv+BOPWTG0EIC0S2IsufdWaE9PTy8vL1vF6/nT672DM1s9U6/Am7mNrIJyzbAIh4eHi9GxW1XpfdGDgtbcX0WdpWe2pGOpF3PWfYbNvYIsMWWwsD4W0L1bnoOC1uu9dQPIzobOEQtm3c3pgJ1h5aEnAgxkmA3lCNo9vpE9w3S9sXnItMnC5C36sOt/QBdaCRuMuxEyCZ69SHt+fm4el4W0vOqmhQufD7Y3tl4B7jrPFTBX14yA+Hq2MNHPPASa7+Dx8fENobajzYyHkqs73ex58qnnwkw3QlzM/VVgTR9i+teo2IRFjuMhsLxR8fZb5cmnyMKMNx0dOXuwzbAehEAcgQUzNiFovWmkPnh5gjayjblPuvIjBPogsGDGUjzvFE7k6Jx3YIilsIh1uD6VIT9CYCcCy2YsxfNO4bARx5su2gmKZwEjeJh+Z7ryIAR2IrB4xlLChFmJ7J2GnklHBO0654F3tiR5KINADYxlkco8hRM8OucJWnMFqExtKRUhUANjqcUxBC0fAnO1GUFLcmo6QmASBCphLNglBG32bR0ymDpJo1SiCQTqYSyFTAjabPGpG0ASrUevyiNQFWM9w//AGllNTWzV0Ha88k125SlWxVjq0hvHskKbLT69DwFxomlX3oBU/MII1MZY4GMca245jtzW4X0ICteWkhMCFTKWSh1J0JofArUhIVASgToZ641jQTaymup9CEpWmNJaOQJ1MpZK9caxkdVUPgTmVo2VtyEVvyQC1TIWEL2FmYig9bZqlKwzpbVmBGpmLPWaWJjJXqH1tmqsuRmp7MUQqJyxIwla70NQrNqU0GoRqJyx1GtC0PIqr+K9w/R5sSmUEOiPQP2MBQtP0EbOu0rQ9m9k8jkgAqtgLHhhLtw0zxk578oMlhnngNWjqIRAC4G1MNazBQMc2Su0xMmHoAWofgqBURFYC2MB0bMFEzHghKD1TMCOWm2KfLUIrIix1LFnCyYiaDUwXi15Jin4uhgLxAlBm33X1iQ1p0TXicDqGJsQtBHT5OtsPSp1eQT+Vz7JyVNsBG33nmIELaI028TM5OWaPAO6d2fYKmgEFzdQMl1yE3PkghBv0oWbsiLRlglrXpkDLly9s1cGuJvrBs1/nziUt1cMFXjW3XatNjD4T5prczHq6kbFWyg9QRu5PHob+aoeGJWwrC0DOqNWOgZPuOGOUcx6GZsQtLozdq/Gp13We8EV8cymnfUyFuAQtOb1k3QXEUtukSpZYlgZuypWa+jNVTMWoL3rJxkzZ98cXaz+ZpIQo7WZ5KT6bDBFsnbGUscM6sxdEBK0PQnQnXvrGVDe9kIAunL+RIw9SGwPlqDt06Q4hHx1dcXCgTf93icS+fEQoDsBWD6LzBXjZ43rsV1oWO9C0NKptl41gjb7VstWbBX/hLQcaay4gPMpmvrY/+pCgnY+jVI5SSAgxt6AkxC06mZvYNLTpAiIsTfwJwStthzfwKSnSREQY+/A3wjaO07//kDQMgvVdZeLECiMgBjbBtwTtGwT41Xbt34LgbIIjMJYdmaULcXAqSFozSt2OO4jQTsw1opuTwRCjF06Mz2sEluOJWg90OReBoEQY73jGhVsNEXQmlfsSNCWaZdKxUMgxFivj62AseDlWSSWoPUak9wLIBBirMdMz71AeYZNwrtiR4J2WJwVW38E8hnLTVPeqLgmK77e4U8EbfZdW/2rRz6FQAuBfMYmaMm4kcPyrZQW+jMhaHWGdqF1uuhs5zOW4/CJkpsnxRP+5/wqIWh5NeecK2/1IXAPs2AZpULg7exhOIHFkY6MyOcZhLKY+pyV25Y7Lhowz7MSK8hVTh/LLoKddAUaTBPUZLP77OzMrO8WXU0/chQCQyGwH2PpOrhztefVUsxLQVr818Fb+lhzhXaomlA8QqAPAvaoGI7RdTTLrRCPByaTOALvTQ7vTIlz9LC3sVGAxWR+8p9QuCxr5IxwTQt4CqVR8c72IA/ZCLQZizmyrimG7Nj7BIS9TDszJdvH8xz8eIJ2mzcxdguFHgZH4A5j6VonsYu3rCaONDg6OkrUxLKKkyiIXs0QgTs6tjH9VD6Xy5q8oY/1tlWUh04prg2BO4xttOXaIMgoL9Np3p1DGbEpiBDoj8AdxtIQUZX9Aw/lc4mtH9OBMvY5VANQPP0RuMNYgjFALWZ4lq8DpljYHbVQw5kaG/dvZ/I5FAJ3Zp6GinQ98Zh7vzabDe7rAUElLYlAu48tmXYFaaEjujuoJ5lvrwBMFaEPAupj+6C0ww8W27Y3vjPUR1lgd2ZHGL0WAlkIiLFZsHUCsdeafSBMtjMLILp24JHDYAj8H8pvyGfn8Pd2AAAAAElFTkSuQmCC"/>
  <p:tag name="POWERPOINTLATEX_PIXELSPEREMHEIGHT#7B5C6266205C4262627B4E7D7D3D" val="183,3333"/>
  <p:tag name="POWERPOINTLATEX_BASELINEOFFSET#7B5C6266205C4262627B4E7D7D3D" val="4"/>
  <p:tag name="POWERPOINTLATEX_REFCOUNTER#7B5C6266205C4262627B4E7D7D3D" val="3"/>
  <p:tag name="POWERPOINTLATEX_CACHECONTENT#7B5C6266204E7D3D287B5C626620697D2B66275F3128612C6229297B5C6266206B7D295C63726F737320287B5C6266206A7D2B66275F3228612C62297B5C6266206B7D29" val="iVBORw0KGgoAAAANSUhEUgAACnMAAAC4CAIAAAC9oRxCAAAgAElEQVR4Ae29P6IWOZKv3cxtZ7yGJXTjfV5VmWNOHW/GApZQsIID5phwVgC44wErgFpCUSugyx2PLnM8vt903puTnX8iIzMlpUL5HAPyzVcpRTyKV1IoJOW9b9++/YE/CEAAAhCAAAQgAAEIlCXwt7/97Zdffvntt98ePHjw3Xff/eUvfylbPqVBAAIQgAAEIAABCEAAAhCAwCECuHWH8PEwBCAAAQgEJPBPAWVGZAhAAAJRCTx//vz+/fvff/99VAWQGwIQgEAKApp8efz4sQLqNzc3z549e/LkycOHDxVZf/PmTYrso+ZBHxG15pC7JgJ//etf1ZhouNVSe9KkUjVZTXhZsJDcVUgHnZsw+UMAAkEJ4NbNVhy9xiwWbkJgEwHGt5twXTDx6RZCZP2CVofKEIDACQQ+f/6sed67u7vff//9119/ff/+/QlCUCQEIACBCgho+PvnP//5w4cPI1m0eV1R9h9//HF0/wof6SOuUMvoWIbA27dv1ZhouKX2RGsZ1eCUKTdrKU0qlZXY1TLHQvLVOB10PrbkDAEIRCeAWzetQXqNKRPuQGAfAca3+7hd56nTLYTI+nWMDU0hAIHTCLx69eqHH37QPG8vgc497q+5gAAEIHApAtqnrqDXkso///zz1YLr9BFLxsB9COwgoIU7/VNay6jzMD59+tTfCXrRpFJB66JOsbGQTPVCB50JLNlCAAJtEMCtG9UjvcYICB8hcIQA49sj9K7w7OkW8n/+4z/+4wqg0RECEIDAWQSePn2q4fWw9NevX18tbjRUn2sIQODKBNQerh7aoXVI/9/f/64Aij7iCrWMjiUJaC3jf/3Xf2nDUF/of/7nf/7zP//zv/zLv/R3wl00qVS4WqhZYCwkR+3QQeegSp4QgEAzBHDrRlVJrzECwkcIHCTA+PYgwOYfP91CiKw3b2MoCAEInEZAb5z693//91EMSWF1DbhPk4mCIQABCJxK4N/+7d/++7//e1UEHS3YfFNJH7FqBiSAwD4CamdGwXUdhqE7ur8vwxqealKpGsA2IwMWkrAq6aATwiQrCECgVQLqd3Drusql12jVyNHrdAKMb0+vgsoFONdC7n379q1yQIgHAQhAICIBja21eGp4Ary0uL29He1fj6gaMkMAAhDYR0ArjZ48eeJ89uvXr/fv33cmDpeMPiJclSFwOAJanaNXrw3F/td//dfoJ8M3qdSwjrg+SAALOQhQj9NBH2dIDhCAQPMEcOv6KqbX6FFwAYFMBBjfZgLbTLZnWQjvWW/GhFAEAhCoiMDs2Pqnn34irF5RJSEKBCBQnMC7d+/8ZSqy7k8cKyV9RKz6QtqgBN68efPo0aOh8Nq5Hv11PE0qNawjrg8SwEIOAqSDPgiQxyEAgYsQwK3rKppe4yIGj5rnEmB8ey7/+ks/y0LYs16/bSAhBCAQjMDs2Fpzu6Nj4YNphbgQgAAEDhPQHvTff//dmU2re9bpI5wGQDIIJCGgULoC6sOsGti53qRSwzri+iABLGQfQDrofdx4CgIQuCAB3DpVOr3GBS0flU8kwPj2RPghii5vIUTWQxgGQkIAAmEIzI6tG5jDDVMBCAqBaxP4/PmzYki//PLLr7/+qsh0F8b+05/+9Oe//6kt0t9f/vKXUyDpEOabmxtn0ZJZzakzcaBk9BGBKgtRmyHw/fffq0kcqqOWMPqx8E0qNawjrg8SwEK2AqSD3kqM9BCAQD4CNft00hq3ThDoNfLZPzlDYIkA49slMtzvCBS2ECLrGB4EIACBZARmx9aKZ/31r39NVgYZQQACEJgQUOOj1wnr77fffpt8Ob6hRkkvp9Bf4beYP3/+/O7ubizNwufb29v2Xp9BH7FQ29yGQF4Csz+96MH1JpXKawcXyx0L2VThs7hw4jYxJDEEIHCcgNqi+n06qYlbR69x3NrJAQI7CMz+9KK7dTs48MgSgcIWQmR9qSK4DwEIQGAzgenaKG271ObRs3aIqkfR7lW9AUvBNv1p92q/dfXJkyePHz/erCEPQAAClRHQz/zFixeagtkh18uXLzUtsuPBfY+oJVRD5Hz2y5cvZ7WcTgl3JKutj9ihAo9ckIBWB2r8oDMwuoFEdxhG/293U1j01hs1RIXX6/irQ1o8fPhwlF4LjPRKttHNQB8jKtUNTbNCZnzb441oIb3whS/q76Bx6wqbBMVBoDCBQD6dyODW1d9rFDZgigtBALfurGrCAypJvqQHNB9Z3/S6lExotEBYS04051vtBE2neFdbXbDqwYMHuuj/VQJ91L+60yXuPnbXw3/7BN1NzVUNv+2v+1eTdgm6j/3Elj5qbqv7Sr/Y/ikuIACBMgQ0kffhw4dRWR8/ftR7PkY3C3xUI6D54qk8o6KVpv5mdiQzHyEAgZ6AYkIKq/fDg/6+/0LDLTVTBWLYs6PbJTkVonv//v3St0HvV9VHBGWI2DkIaMAgD6JzInpvQh+7600lFl6ss0k2JZ49ubRymVd1DKfUrMCram5K8O3bt03p2048Czy62Sevsso7aNy65DVOhhCojUAgn07ocOsq7zVqM2/kKUYAt67kvpFN1To7IN+Uw2piPKAholngWTwgcZ/+LQWAhyKWuZYk2rQ0lbCeOxKvDAp/KYJWDx8kgcBFCOjg4umPVK32KerPCjMVr79zlpynwKFQCDRDQOHn/lc8ulC8/PXr1xqiaL2d/nShsyvUMswO8HRTR2vkxqJ2ZiSk8bGAPLn1HeU/2yzT9o4o8bEwAa2qUVth/BK3flW/Sc82RGoeC5NPW1wspWR1W+1qa/q0eBvILZaFlAdeeQc9W33Gj0LpyzOkRAhA4AiBWD6dNN3ULuHWHbENnoWAkwBuXTc0qtatwwNyWnLCZLNdVXIL+cOsxLMTr8bwPetXEkaTwrNy1nCTyHoNtYAMEDiXgCJY02ZQDtIpUum0j6kwq3fOkvYURBQKgegENC767rvvZn/XGjWpRTIU1OzGbCuh8Yzx1PGvlgSeaqGUx4urKoeq+oiqyCDMiQTUjEx/fQfvhJg8nZ2/1mTHiXVxvOhASjGvdLy6d+QQyEJ2aHfkkco76NkB22pDjVt3xCR4FgIlCUT06cQHt27UDtPqlvzVUNaUAG7d8CdZp1uHBzS12wJ3CnhA9Z4GP/xVaDuFTpsZ3qnnetMxOGXE1qy6DgApUxalQAACs2eMnNVqTd/25K8gzd1IF396UkIAAqcQ0MDj5uZGZzVPS9cAQJEtz9HuOmv9yZMnwxw0RfL58+fhnYTXGpaMXnxjZK5lpDphz0gQ66uq+ohY6JA2K4FpI3C8OLnHxzPJnYOaIw3SRi/RUOOpRrXyd5AZZAIpNdskGqrt+CqEHe7Q68gjgSzkiJpbn521xrOcuKnwR9y6rIO6qajcgQAEdhCI6NNJTdy6UV3X02uMBOPjdQjg1g3ruk63bnbMORT7+DUe0JRhAQ/on6alVnhHMx2nvKi4QhSIBAEIVEVAzfQoOtWJp8hQeTkVi/r11193l/vzzz8/ffp09+M8CAEIlCFwPKyuCLrWNY82Qqn10Bv+MqngbxI1N9FSWL2qPiJT5ZJtUALJNzf4NzCdS0zhcw14RjIo0D5qEkcJKv/YpFKVM48lHhYyra/KO+iDbp0Gdbh100rnDgSqIhDRpxNA3LqRFfmBjB7kIwRSEcCtG5KM7tYNdeH6IIECHlCMyLo4EvI5aEw8DgEI5CCgedjRtieVotf1aZNBjuKMPBUS+/Dhg5HA89Xbt2+12tGTkjQQgMApBDTTOrtbXcLo97u6W/3Vq1caXP7www/Pnj2bxpbu7u4yKeVvnWZfd5pJqgLZ1tNHFFCWImIRUDuQVuBAkWkN0qZNjQJRz58/T8ukZG5NKlUSYPNlYSGjKq65g8atG1UWHyHQHoGgPp0qArduaI2nTP0NBeAaAiKAWzcyg+hu3UgdPh4hkNsDinEafE9Q78Gqbe0tp8H3tcMFBK5GQDOw00DUWYfvKVo2jfHvqBFeJ7EDGo9AoAwBxcVfvHgxW5YmiHXA1OxX3U3tU9cBG0tR+f5BHSavoWf/MdXFvXv3PFk11v5U1Ud4+JPmagTULGifTdcsdEMI7XjoLlbbiikrvT0u1hljaus07TJSREBCH5tRv1KchTgyucIf67eQMkAq76Bx68qYAaVA4CwCcX06EcOt683mrKm/XgAuINATwK2r3K3DA+pt9ZSLjB7Q7OviNbN5ip6eQjVrMyvzWTe/fPniEbtkGlXfWTQoFwLXIaC2aPZ3rTahPITp1qtZ2Zw3X758WV4FSoQABGwCS21O97tWRNx43H522DLk+Pn7S1dTZmgR66slrU/pI2KhQ9pKCKhVUYMwbB/s60rE9oux5MSF/pHWr9RS22hb16Zv/TZwwZT1W0iBSlkywkp++7h1BWyAIiBwIoGlJqjr6Wr26QTNFn7YWePWnWhjFA2BEQHcuhGQ8h/9jeewId10XV6pQCXm84Dm96xrDe++vY/a6OA/GWaTfQwTC8fqeafD9Fmvy+9Z1ytIFTvXv0O9Hjx4MPyY71Wpw1K4hsBlCejNfPoNTttJzUGr/SyPJdXOhk5yqaaWrbwWlAgBCBgENPJZ2kVqb/XeNFD56aefkg8hdNqQTqo3VOu/0jBSrVn/Me5FbX1EXJJIfjoB5/r6oLt2ZvetRh8FVa6U06KOWL5meY483vyzlVtIbv71d9DGeG8HnOgN2g6VeQQClRMwfuOV+3QCi1vXW9dZU3+9AFxAYCsB5yAct24rWE96J3xPVktp8ICWyHT3M3lA85F1WxTj202zt0Y+9lcabWhyOcTcqzy37ljF/l8dTyHhtVxoGpOb1Vpz3HKH1K7p33rWE8yKyk0IXIfA7EEiZ81c6Nif5K/VqWoB03XsCk0hsERA0W69GX3pWzscrvOZp69UX8pq9VT5pQeN+86lP7YWRv4VflVVH1EhH0SKRcBz7Kd2Julo01h6ddLOTnDHVSeWUvKUO4E7T1k+sk7jP75Mn3ml1V9ik2a/qnWXoPIOOsd8Gm6d0zZIBoECBEL7dOKDW9cZyVlTfwVMlCLaJoBbV0P94gGdVQtZPKC0O/eXNtcnR6ZIc1rJy+emiQMbSwM6lqdKiRAoQOD169ezP16d7lKg9GkRmw5rnZV8elM6TgviDgQgcAoBhRy0pnD6O+3vGI2PVvL1yTwXjx49SqujXwCNIdMWfVZutfURZ3Gg3DYIOJ07oxWqnMPS0XxquyqX3BAvtFIyOU1YezqspTQGGb7qCIS2kCOVWH8HjVt3pH55FgKVEwjt04ktbl0/8Ig77q38N4J4WQng1mXFezBzPKCDAD2P5/CA/qnvGGJdaOf348ePY8k8klbya/56dHP48cWLF8OPXEMAAjUQ0OKy2Z2j+jlrY+gpEi4dEH1EmBx5HpGHZyFwZQKaZrXPuTEaH+cx7D3eg/GMPp/+YnUdYZdSTWgbB/NU2Ef0dcEFBHYQkM/lecpohTyPn5hGkuusjqkAOkVjejPKndBKqS9YCn9G4V+/nKEtZDfeEB10DhcsR567a4EHIXBlAqF9OlUcbl1nvSdO/V3554Puxwng1h1nmC8HPKB8bPucc3hAUSPrgqKT4nREfk8n4oU9f21vUIuoLzJDoAECSzOtW8NXCVHkmC6xw3gJhScrCEDAJqCJ4Lu7OyONTrgxvvXvLegySf5qCee5vs2sJqywjzDMg68gsErA04bYrdBqEacnmI3jau4p6Pn2Hc/QSmnW43SraF6A0Bayr3ZCdNDa0rpPO+OpHK6iURxfQQACswSi+3RSCreuq9kTp/5mTYubEHASwK1zgjorGR5QAfLJPaDAkXXh1lzz+/fvC3DPVMSDBw+MnO1vjQf5CgIQyETg06dPs+6EVh/rjVOZCj0l2xzTOqcoQqEQiE5g1XW3Y+HOhck9pdm9m/23Wy/0ulDPfK7Ccnrv6dbMK0x/nT6iQviIlImApw1J225kUsTIVlsEZkNuWvGjRsx4sOavoisVfblGzbbRyRbdQrYSjtJB51jcnCPPrfxJDwEIhPbpVH24dZ0Ntzf1x2/zOgRw6+qvazyg3HWU3AOKHVkX7idPnnz+/Dk3d/KHAAQgIAJqcKYcdLzEuedn5DjfgpU904rmDgROIbA6C5MwpqWs0i4Sml2KNMXYzIb1OvuIKXDuQMBPwLO5IWEr5BcsbUrNk85mOPujnk1Z4c3QSjEQLWBRoS1kK5/Z3/LpTtxUixxunX1Q4lQG7kAAAjkIhPbpBAS3ThAq7DVy2Cp5tkoAt67+msUDKlBHaT2g8JF1EddsTtz9BAUshiIgAIEkBJ4+fTq75P/0mFCO6ZIceSapBTKBwKUIaO3g6p7vhDGtpSHmbuY///zz6rNqbR4/fryarP4E1fYR9aNDwmoJyMOaHfmMBLZPzhglrvOjFhXNNoDa2/HmzZs6ZV6VKrRSOeKLq8SuliC0hWyqrEAddA4XLEeem/iTGAIQiO7TqQZx6wTh9Kk/fkoQ2E0Aty6EW4cHtNvC/Q+m9YCKRtYTTv4OeWnG5+bmZniHawhAAAJpCcgXml1lXMOq1RzTJTnyTFsj5AaBKxCYbXaGiqsJ0rhweGd0/ejRo9GdpY+3t7dpj2TX2wQ9UzAqd0mkQPdr7iMCYUTU2gh4fsI6s85uhWpTakme2QPhlTj0LGqTSi3VIPd3ELiChcTqoHMsVMKt2/HT4BEIpCUQ2qcTCtw6Qahh6i+tWZLbpQjg1qm6Q7t1lzLX3Mom9ICKRtY18/Lu3bscdLSj68cff8yRM3lCAAIQEIGlDnh2h1NhYrPHGx6UoY0tpAch8DgETiewOmpaXbO41HaNVFM+r169Gt08+NHjvGmGQjvJDhZUw+NLnGvoI2rggwxBCXh+xautUBTdtT5gdqGP1nCf+9KfIwCbVOoIEJ4dEbiChcTqoHO0qLh1I7PnIwTKEwjt0wmXZ0CIW1ferigRAn4Cnl9xjkGIX8KEKa8wvk2I64JZJbSQopF1VZWG9ZkmGdVGtDE5e0GDRmUIVE5Aex1mRyGVOA/qErRuKSHDZoZTCZmQFQTKE3j//v3qOcyre5u0DX02VjRURws2P336NLyT5Hp1CkmlLK0VTSJAsUwq7yOKcaCg9gjMDn5Gaq62QqP0NX9cisDd3d1pt1bNkhuyNamUoS9fbSXQtoWE66Dl1qV1xNLmttW6SA8BCIhAdJ9OKuDWVTL1xw8KArsJ4NZ16EK7dbtrnwenBFJ5QKUj69JEq/79Z5NONTfu6ICduG/CM/TiKwhA4FwCS7GfpYa4vLRpVyylza08jbglauJeS8T+8vc/XcSdx49bBVVJ7nF+PKtqtBldsyGaDphqpwNCP378mGns9OHDh2mJozv1tKIjwTZ9rL+P2KQOiSHQEXC+ja+lsM3S6nUBidtYNakUP9KEBNq2kIgd9OqCyE21j1u3CVfCxLh1CWFGzyq6Tyf+uHVxx4HRfz7In4QAbt0QIz/nIY3LXqfygO59+/YtIUT9Vh8+fLiUoZyE/qxRbaL69ddfl1Ieua854ignw4uG8Xv+5Zdf0r7x9AhVnoXAZQloK+fNzc2s+mnbz9ki/DdTNaqaIs+xe9WvyJVTKqSul5v0BBQ01Vab/iMXVyMwsodZ9b9+/aoR4exX05vaMKGhhWzswYMHiqnrx55vmGG0nL1gmu/OFNTviyhwYWhaVR9RAAVFNEZAP89nz57ZSqklkfdnp4n1rWIhaiFnZf7y5Yua5dmvKr8ZUSkddOeZx58lT9s7i8W4GdFCDHX6r+J20JrO8oTiek2XLnDrlsgUuD8axuPWFWBebREjY5iVs1qfTtIabWmvC25dj4ILCFRIALduVCnVunV4QKOayvoxiQd0wp71DopcBc3F5ACkGFhjUzw5KJEnBCDgJLC0/CXtfgKnMEYyHdphfOv/6vXr1/7EpExIQC7rMKyunLX+jMh6QsKxstIgb2QPU/k1jvKH1fW4hula0qf4ujwrHSCUL6yusjwRkdpa0Slhz50ofYRHF9JAYEjAE9dpacN6p7sa1aXD1ZZ+7ENodV43qVSdqINK1aqFLP1m6x9+pHLHUuUT1LBPFBu37kT4tRUd3acTT9y6+nuN2sweeWojgFs3qpGlIeIoGR/bJpDEAzotsi7ptbk8Uw3phX8avmTKnGwhAIHrEFAIaul0jdp6YgXJPK+/sutOzXLQ/Vi2XiG+nbU07TAOITxCJifgcX48R8EnF8yZ4WpzpIBcA61NoD7CWXEkg0BPwNMKtRdZl/pLAzzNLMdd7takUr2tcnGcQHsWErqD1gBpdRy1Wum4dauI8iXArcvHNlzOntFUzT6dgK82R7h14cwSga9GwNMQ4dZdzSrQVwSOe0CnRdYlvRyGTMH133//vckWAaOHAAQKE1hqZLWfScuDCguzWpw2pB55l562NUR5lcYqiogJZoPos/MyEbVD5q0EPM6P1hFuzbZMes97vI40VmW08JQSq4/waEQaCHQEPL9ipWzS4dJSxaWT1ZZ+8vWbTZNK1Y89kITtWcjSr7VOJ25qKnLrjuw4x62bIi15B7euJO3Kywrt04mtZ0CIW1e5ESLexQl4fsVChFt3cTu5pvrHPaAzI+uqM0VxjjgMRq0rGiFvxEjAVxCAAARsAtrrsHQas94jZT971rc64XnHiqU//elPeurp06dniU25EIDAiIBnFqba/Q2rZwZKcg1hRyqH+xixjwgHGYHPIuBpgra+kOIsXXaUu3Tsp7BocmpHhjU80qRSNYBtRoaWLKSNDlqu2Q63TgaJW9fMrxJFGiDgGVBV69OJP25dtVN/Dfw6UKEMAU8rhFtXpi4opUICBz2gkyPrAiqHYUmHg7g1AlCQ6WAmPA4BCFyWwNLaW405at7bLdm+fPmy9JbQaW0qpRYQ1KzRVObr3Pn69et1lEXTnoDnhXxKXO2e9dUzA5d2kvUEQlwE7SNCsEXI0wl4pmCa3NnQkTfWGt7d3Z1eO/sEaFKpfSh4apZASxbSTAe9w62TG4hbN2vhp9/ErTu9CsoLEN2nEzHcOlrU8j8cSkxLALduiWdct25JI+7vIHDQAzo/si6dX716lWlqRj8SLVjegZVHIACBixPQqzSXDuKuf9Wq3rWhpk/H0Clqrv3os1Wp+1JEky9KWeHJ9rMycxMCFyEwe4bkSPdqlxVrCmmp8exUkOQNnCoUuo8Y2RIfITAlcPEpGAFZWqH49u1btXJTYiHuNKlUCPJRhGzDQhrroP1unUaPcuuUPoq9IScEmicQ2qdT7eDW1T/11/yPCAWPE8Cta2N8e9wSyGGJwBEL+eNSpoXvf/r0SeeC2lOx+0R68uSJRjMNHDq6T32eggAE9hFY2uug3KIMr9XudUuLNMGkZvD333/XSvkHDx4opq6trrSK+wyDpyBQgIBnOFTtsYGrOxsynVRUoF6GRTTQRwzV4RoCQwJXfhtfz0GDvaUTUBVcD3ouWpNK9VXGxXECbVhIkx00bt1x8yYHCJQnENqnEy7cuihTf+VtmxKjEMCtU021Mb6NYnIR5TxiIbVE1sVdi2i0jUmxn+R1oA3xiiqxejc5WDKEQKsEtDh3aTpV7Um4Hd6ai9Ffq5WFXhBoj4Bzf0Odii81np20WtljnLZUp0ZTqRrrI6YKcufiBDw7G6o9NiNV3enwT7VXs56p4nZBI+tNKpWqxslHBBqwkOY7aNw6fqoQCEQgtE8nzrh14ab+Av06ELUMAdw6cW5gfFvGWi5byhELqeI0+K7m1GN5fvA7qllzIjc3N/KydjzLIxCAwAUJaDfSktasWl0iw30IQCAVAc/+hmpfsm6P5dpoQukjUpk6+dRJwP4VdzJnepNXVUCW2iu5lt2ZQFVJ6xSmSaWcupPMQyC6hdBBe2qZNBCAQBkCoX06IbIHhEv9RRm2qUqh10hFknzqJGD/ijuZcevqrDukKklgqUdbdfwriqyLl1bgfvz4MQe43377TcfC58iZPCEAgfYIGKcINvB64PbqC40g0BgBDVpWNarzNPjVaNOLFy9WVas/AX1E/XWEhEcIMAXT0TOcR6MROEK+wLNNKlWA23WKiG4hxm8TJ+46ZoymEKiEQFyfTgBx6+g1KvkdIcYRArh1Hb3o49sjNsCzHgK7LaSuyLpU1QZ8wx3ysFhKo9akgQNIl7TjPgQgkIrAp0+fZg//VP5XWMqXCiP5QAAC+wioCfI8WOc7bmzPTetAGzhSjz7CY5+kiUuAt/H1dac13zoQvv84vNAuNIEa3oly3aRSUeCHkDO0hdBBh7AxhITARQiE9ulUR7h1FzFU1GyYAG5dX7mhx7e9FlzkI7DbQqqLrIuRXly3tAf/IEEd8/Lq1auDmfA4BCDQNoG7u7slBTM1TUvFcR8CELggAc+xgXVuWFdlvXv3zqiy29tb49soX9FHRKkp5NxHwJ5I7fJUvLmBVTIePsbqdeP4UE/OJ6ZpUqkTebZXdFwLoYNuzxrRCAJxCYT26YQdty6u7SE5BDoCuHVDS4g7vh1qwXU+AvsspMbIuhi9efMm095QHUPqXDmYr6rIGQIQqJbA3/72N2PwwXlQ1VYcgkGgGQK//PLLqi51vmT98+fPSwd+SCON6+rcZ79Ke5iAPmJIg+smCRijoF7fTG5an389F48ePVoS5sOHD0tfVX6/SaUqZx5LvKAWQgcdy8yQFgLNE4jr06lqcOuY+mv+F3oFBXHrhrUcdHw7VIHrrAT2WUilkXWR0vq4P//5zzmQ3dzcaJSQI2fyhAAEohMwVuZeZx45eiUiPwRCE4i7v8FoP1Ujmd71U7iuDR3pIwrXBcVlIsAUzBCs3lM2/Di81stTg3qUTSo1rBquDxIIaiF00AfrncchAIG0BOL6dOJgtKj6FrcuramQGwQyEcCtG4INOr4dqsB1VgL7LKTeyLrOGPz48ePSy+0OotTspxY1Hx8mGWQAACAASURBVMyExyEAgfYIGDuQiJq0V91oBIEKCShasypVnXvWjfZTx9frxUWretWfwNCRPqL+6kPCVQK8jW+KyFi9HvdA+CaVmtYdd3YTiGghdNC7q5sHIQCBHATi+nSiYbSouHU5rIU8IZCcAG7dFGnE8e1UC+7kI7DDQuqNrAuTTg31rK/ZAVSnlTIBuoMbj0CgbQL2KYJGC9s2FrSDAASKEXDugKwwSi3PzZg/0rt4ijHMVxB9RD625FwJAY/npXXPDbzZwQ/c8BntHV3+IsqnbFKp8hgbLjGchdBBN2yNqAaBiATi+nSijVvH1F/EHx0yjwjg1o2A6GO48e1UBe5kJbDDQqqOrAuW5o4zzVnoZB7em5LVHMkcAuEIGK3N1eaRw9UdAkOgDQKeF/JlelfOQYDGzgYJ3MaIiz7ioJHweP0EPFMwhsNZv4I7JHzy5MnSU1qr/enTp6Vva77fpFI1Aw8nWzgLoYMOZ2MIDIG2CcT16VQvuHWXWkLa9i/xytrh1k1rP9z4dqoCd7IS2GEhtUfWxUuzsbe3tznAabjw/PnzHDmTJwQgEJGAcaqn0bxG1BSZIQCBOgnEfSGfMamdaRRXvgbpI8ozp8TCBJiCmQLXG8qM9UzG7PM0q3ruNKlUPXgbkCSchdBBN2B1qACBlgjE9elUC7h1LZkiulyWAG7dtOrDjW+nKnAnK4EdFhIgsi5kr169ynQYy93d3Zs3b7LWCplDAAIhCOgUQcP/udoOrRBVhpAQaI+Ax/+p8CXrRvupAz+ePn3aQE0ZOko7+ogGqhgVeBvfkg0YP3Bj9nkpt0ruN6lUJWzbECOQhdBBt2FyaAGBlggE9elUBUaLilvXkomiS9sEcOuW6jfQ+HZJBe5nJbDVQmJE1oXs/fv33333XQ52z549C3qOXw4a5AmByxKw50aNtvWyxFAcAhBITsB4VXlfVqbhUJ//jgtj8uinn37akWGFj9BHVFgpiJSWgPFD7gu65stxjEGgDoR3vku1Z1jJRZNKVcK2DTECWQgddBsmhxYQaIlAUJ9OVWCMBnHrWjJRdGmbgPFD7hXHretRdBdx3bqRInw8QmCrBxQmsi4oahf0sz9CZ+lZnfOs5TxL33IfAhC4AgFj5KFTQHUkyBUgoCMEIHAiAWd4xjiX+CzhjUntFy9enCVV2nLpI9LyJLcKCRhG3ktruJp9mvYubK093Cpk0qRSFXKOK1IgCzF+gzhxcS0QySEQl0Bcn07MceuY+ov700PynoAxNOrT2CO9PlljF7bWHm6NAUGdEYGtFhIpsq7u7ZdffhkpnOSjlqXc3Nzo0JskuZEJBCAQkYDRg1a4QzQiYWSGAARsAs5Bzl/+8hc7n/LfLr1pWDsbmpmboI8ob1eUWJiAYeS9JLar2Sdr7ELtmLGkycOtQiBNKlUh57giBbIQ4zeIExfXApEcAnEJxPXpxBy3Lq7hITkEegLG0KhPg1vXo+gvPNz6xFw0SWCrBxQpsq4K02zyx48fc9SczurRzvUcOZMnBCBQPwEtK9YKmyU5rzngWKLBfQhAIBOBX3/9dTXnCueIjVfq3N7ermoUIgF9RIhqQsgjBHgbn03PaHvjTsE0qZRdj3y7iUAIC6GD3lSnJIYABAoQCOrTiQxuHVN/BX4gFJGbAG6dTTjE+NZWgW+zEthkIX/MKkqOzH/88cfXr1/r5ejJM9e0yNOnT9+8eZM8ZzKEAAQqJ2DPitY2vJbDY6wDOIhaL91QM3swEx6HAAR2EPDsb/jhhx925Jz1kaWdDWo5K9xevw9FrD5in448dXECtpF3cK75Nr5OdzVoS22dEmhgFnHs1KRSsX7IOjPv69evklkDe13oX52O8P3331eiRQgLsdsuqVAJzCUxsrp1XaE4d0vwuQ+BTASC+nSisTTUUVuKW5fJWsgWAskJ2EOjrjjcuiXsQd26JXXqvN+SBxQvsi6bUPxbawDfvn2b3D6Up7zZ58+fJ8+ZDCEAgZoJ2COP2rwIHbCRNbLOqzFqtlVka5hA0P0NS2/ja2bDukwuVh9R7DeizkJTh4Ij0+1iQjoCSqXLUX/w4IFG1JqG0189UaJiZCIWZBt5p5FzZY8MQ7npT+bRxws7w5BVKBP9++jRo9oGV3at2bpL2YiR9SaVsutx97ePHz9eijfsznP2QXWd9bSZISxEv75Zkt3N+tsZ7Rjpuk5Di4NfqSOO2EAd1JrHIXAigaA+nYjh1tXfa2QybNy6TGBPydYeGnUi2WO8Xmzcuh7FNS/wgKb1PnL8Q0bWpZV2lssD8TQWUwT2nRcvXmi6R6ZjJ+NbCECgJQJGY2IcA9ISAXSBAATOJaDjTD0COF0gT1ZJ0iydwqqWs6VpXPqIobXofDktRVWQaSkYoGCq/vqBusbVihVpXewwE65rI2AYeS+qwjP99fRCMy+akJVtLE0oyyr0VfetHC6twPjp738hJjHtYKd+Dq9evZoyqfxOk0pVzjyWeCEsxGi7cOJi2RvSQqANAkF9OsHHrbtgr4Fb10azM9LCGBr1KXHrehSji6Bu3UgLPh4hsMkDihpZFyCdz6CJmKVJvSMEtR9Ueyxsjkfy51kIQKAqAmpMDHlqi2MZovIVBCBQD4H379/LpelPeV0VrEu5mkzhqNU0fQIFrnTd7R5WAOv+/fv9V6kulnY2bJIzlTCZ8qGP6MFqYasRN+2TjS40VteePJmEnmXp6ghOJR8Pvo1PMfWXL1/e3d1tUkeBdj2iP83s6FVf9cfXNd/aLQuYqpnDIZ2WkuNOk0rlAHXZPCu3EDroy1omikOgGIGL+HTiiVt3qak/3LpibUjhgnDrPMArH996VCBNVgJ+CwkcWRdBxb+1D0bzMslpaopHUyQ55qCTi0qGEIDAQQJL86RdtmpkDubP4xCAwNUIaHGe3bDsBuJZgDybuYKa8rJmvzpyc1YeRfRbCqDaVXmRPkKTLwqNHxly61ktXdUZ4JqgXDU52arG4VoUwjrXVVZJEsz+kKc5z1aH3qKl6Pg0sf+OSn/48KEONqh827fmW43WQBG+iAd1NKmU3/ZIuUqgcgsxfpJS7SId9GolkgACENhN4Do+nRDNjgZx63YbT7UP4tZVWzVJBJv9IU9zxq0zxpBB3bppLXNnNwG/B/RPu8uo4UFFvp1NxlZpNf1nn4yxNUPSQwAC1RLQGh1DNq1UMr7lKwhAAAIjAgoKGsP0UeJiHxWn1L7StMUpw1lNtXs1bUHn5nbxPkKTLxpva9O5EVbv9hx//Pjxy5cv37590wEMgiYzmI6ldbqa3HjDFBVbVXGKs97c3MifuXfvno6RN9KfaxvNlO7xp6a1qUkHbTSfDatr7KRIuTY/ySRkD51J6KOWVixBUz7KLccCoKUSt963o3SzjeHWIsqnb1Kp8hgbLrFyC7l4B92w4aEaBGogcB2fTrRx6wSh+ak/3LoaGpbcMuDWeQhXPr71qECarAQ2WIjmvxL+afbEUEwzLAnL6rNaOrLGkMT5laaQ+lJyXNhTz3IUcxRKnhCAwIhAd2DyUrOg6eBR+tM/2gIvKeK8r8xPV/CaAszGG3TzmjRCa51vWOL8Fc8my/HT1gHO07JyFHSuPdhNboV9RCpcGtXbE0wio6GsTUCZTBs3OSpTIZXPUnGz6ac5cGc3AdvIu5+56nqYv14wMf35647cPVX6MOXoWhU9NYlhVlqiMXqkko8SbCjn6Dpof12tUraRjOCPPuYwmCPyjMSzP2aaMNnNpFoL6TSy2y67e9rNJO2D9sydbS3Ob3NPaqUF0kZusy1G0G6ijRrZp8V1fDrxwa1Tixqi19hnzLh1+7hFfMoeGnUjB9y6ase3s+MH53gvh7kekccpdpcsrgcUe896R18njtoh6k11OUyslT464XB4h2sIQKAxAlqca+zDk7K8FaKxGkcdCOQmUGCSdIcK2v674yn7Ee0/niZYirdNU4a4c9k+QgNgbRw3tuHK+REcJbN7Se1C1vHv8l2HTr5OUJiem62z4peKU3oG5Pl+L9qSZQ+EuqL7PetKr4MH9IKJkUgyCc1I6tQB+43pMhiZhDFbreMKPK8MGJVe4KPdino2iBQQcmsRTSq1FQLpDQI1W8hlO2ijvvgKAhBISOA6Pp2g4dYJgu3UJDStwlnh1hUGfmJxuHVO+DWPb50qkCwrAb+FtBBZF0r1E5lmcnUyoc5LyVpbZA4BCJxIgFMET4RP0RBokoBiTlrwV89cjCTRGMmIY+2uhWGstM9Eb+Purxu4uGAf0cVNZ4/47ipUFqV9D5teia04ukgODWa0elWRVDswaX/bgKWdqIKTbfc2vs+fP8vPHK2BUNC9i6n7ZyS1MHp2d1THQcssdNT8iUxmi5Z2QxsepdHqBMX5Rjfr/9ikUvVjDyRhzRZywQ46kOUgKgQaIHAdn06VNTvCwa2Lbsa4ddFrcKv8uHVOYjWPb50qkCwrAb+F/DGrHCUzV/xbztVooieJAHq1pOYQp3trkmROJhCAwLkE7JGHvUzpXMkpHQIQqJaAFvzpzy+ewoqKJNnpNd9RW9hGYiu8Opxz0aZVjUFtRWJ9e7U+QuFMmaKxg1mrNPYtOdU+Zg3U1av2mSt4r7K6eO3qAtkcI/xYpphPWtvIu3K7DetdWH0oidolbV5XmHx403n99OlTVet073v3uHauawGHvf3dWVDCZHIJDVOUhUd0GJtUKmGld1lpwZyaKTVfqmX9ZAwzWC1avxq1hMKuPyXughkPHjzorrubq5mUTCCRDH1PNHu77cKJK2kklAWBVglcxKdT9eHWtddr4Na12i4ZetlDo+5B3LqOQ7XjW6N+y3+FB7TEvPeA2omsS1W1IOoLdWLkktq779c5ubNbHR6EAAR6AsZUkdJUOL0lqfroWn+hvWKa7FPrp22pswd59fpyAQEIVEhAw7JVqfqjmFdTlkyg+aZuQ3znxQ2j7CXFyFdWxD5iN43ROolpPvKsNi0ZGeWgKKnCqMNFJLrWXgrN5fXh9tEj/ccu+NR/5CIhAecUjKbn5BANy9UYSef8Hwl+y6I0blmqfRUn8xiWePq1PQWj5qK9yHpQpZKbiuy8M/VuHYlnPdxIBr2nUF1kt5Zo9FXlH6s1+zY66FErJ+euc+t65079Zo4JrsqtDvEgEJRAXJ9OwHHrglrdrNi4dbNYmr+JW+ev4mrHt34VCqTEA1qC3PvIjZwG3+mpbVKj9zgu6b/jviZ3+iDWjsd5BAIQqJOAPVXx3Xff1Sl2J5Uave5PvZ2m6jTZp5k+uXNEIGquNWSDwJSAPTvcpa92Hb1aIe09VeOjP11PtQt9J3QfsYm8KtFeGKGzu4+E1Tth1E8pvNQLJrzaAe+ZApDr2z/FRUICCuosBbaHpaimRmF1rfXReKOLNQ5TbrpWi6Hg+tIjKvS4yS1lvu++bYee+fR95WZ9qkmlshJT5rJ/v4+g9Wffvn1TFxkxrC5lq7WQJjtotYqdW6dlOuox1QaqlTbenZHb1MkfAhDYRCC0TydNces2VXe1iXHrqq2arILh1m3CW+34dpMWhRPjAfXAe8e/qci61JMfkuNNospZnlud28X6SuUCAhDYQcCelKk2lGVoqmk7OzpiPMtXEIDAKQT6YZlRun8S38iEr7YSaK+PmCWg6fulQ7m79JrW1xzN7LNbb44KUoflGbozCN/K2Znes6xBWY1qTZFCbWFPspJmeIbBVGa9MmC0oXOapuQdewrGbi5KyrmprCaV2kRga2LZpBwET/hES1217n/fGzS2SpUvfbUWYv/iIjpxS5Wo/let7tK33IcABOohgE9XT11MJblIr4FbN636i9zBrdtU0dWObzdpUTIxHtCQdt+htBZZl5Ja3ptpVa/8Z3VRQ45cQwACoQmsTtcmmTUuj4jJl/LMKRECuwnoRBzPntGW5oh3syr8YKt9xAijRs72a0Rub29ThdVVtDpWZdjLIOP32D+R9Z5Y2gvnFMywUI0xEkYKZQ/DYwyGBXXXduh9mj7rHbsd9oRas4q3L/MmldqHwvOUtp4/fPiwn0wxHtF6OIVYIr4gYKRUnRZykQ66rws6wR4FFxColgA+XbVVI8Eu0mvg1tVshLllw63bRLjO8e0mFUomxgMa0e4d/wYj61JV03/DObuR8kc+auZRbys5kgPPQgAC9RDom8JZkeKeqR50QcBsLXATAs0T8GxuUHPE77q8JbTaRwxJav7FdsIV9Uw+9N1xsIrt+g414noTAbv2p1nJHhKG1bv87di5foafP3+eSnLKHXtzg0SK+O6wJpXKZB46mts2175cLUCR3R58XUKf27kXdVrIFTroYb0TWR/S4BoCdRLAp6uzXjqprtBr4NbVbIEFZMOt2wS5zvHtJhWKJcYDmkXdOf5tRtalsCYB7Q0Qs1A8NzUbqJUanpSkSUVAqwu1WkJnXN/jLzUBhWo0/FIrGXEq8LiB2TtOHjx4cLyIs3KIuyzgLGKUC4GzCNh+ficVYcVTaqfhPqLjqaOYbA9cey5zDHo19th0tor8XlaW5PgJaIDtOTCgL1q+VQ57WH3VhfEu9l62Mherdmg3GmWE3FpKk0pthbCaXo6SPCa9nmA1pRLo/LzkC1A85WZKU6eF2L+10E7cbD2u1sLsU9yEAARKEsCnK0l7a1nN9xq4dVtNorH0uHVbK3R1ZGU3GluLC5oeD8iouM5Cmo2sS3NN/azO1BiAjK+0Vr2ezROGnG18pe5BZ+7p/Y6ecWobKpfUQjOqmlXXPNE1wzb2suLVJWwla2prWe3NKG0lQHoIRCFgN0SdFpnGM1EQnSWnXTWh+wgh1aI6+xB4pfG8AX1f7Wxa/8pevX2QV5+y11WMHs+0zEKlrO7rlaHWswDUXrloNxojpPV8bFKphHjl+MtR8vxeRFI2kPD1GQm1OJJVhRZi/9aid9BHKotnIQCBswjY7VInFT5dnbUTvdfArTvLruop1zNM7aXFretQVDi+7euohgs8II+FtBxZlxWqZbEp7LZUzfHVM8WzW4sQDzo3B4TQpWYhtdampd0VTtT2GrRMrYdTNpJBAAIXIeBZN3bNxU+nG0DDfYTOdlodX2nb5WrIc3cdafenv5PdFIbfLdIFH/RPwaiy/Il3kFydaNYS2x3Z5njEnnu1G40c8iTJs0mlkpBRJlqsry7YU7OaH1AynbKWquh68qnQQuwa8fcv9UBGEghAIDoBfLqaa7DhXgO3rmbDKyab31PDresrpcLxbS/b6Rd4QKoCj4U0HlnX2Q6eZYM77FU7fZnm3sFtxyOZanCHJM0/Yo81m1TfVtluQ5sEglIQgEBhAlqlZzdEnTyrYafCYl+kOLtq4vYRnz59Wn3TuUJEubdd+neiM+TO9IvzT8Eo5eqJeUeEXK3ieg6Et88EshuNI4iyPtukUkmIqRl0vlj99vZWTWvWn0kSjfZlUqGF2L+1uB30vgriKQhA4HQC+HSnV4EtQKu9Bm6dXe/X+Ra3bkddVzi+3aFFjkfwgDqqHgtpPLIuENpt8/Hjxxx2po5ZG25y5EyeQwI4xkMaWa/tJiNr0Wdlbr9e9IJAzqoIyoXAZQk4V4/l2zp8WfIexZvsIzTx5wkUacO6B9GRNKvB1C5zLStpNVh1hN7xZ/1v49NLAU7fhqsfowQ+rvXxHGzHxJ63PV56phyaVOogKzWVMnvnYQn6jWjH2MESa368QgtpsoOu2QaQDQIQsAng09l8Tv+2yV4Dt+50u6pEANy6fRVR4fh2nyIJn8IDGsL0WEj7kXURUfw70/yg1gTl3tAzrNFrXnvmf69JJrnWVzttVR2GzdBuQ+1n+RYCEICAh4Dn2EA2rHtIJk/Tah+hneL21JJIavNlgcUcTsP2b21PbgNtZ+jc2fDTTz89fvw4NwrP0c1Ogc8VdfXHlVu8ffnb/IMqtQ9F95ReKygvwNNBK9mXL18K/EaOqHP82dospNUO+nhNkQMEIHAWAU+X4Rz6nqVCw+W22mvg1jVstJtUc3pJuHUjqrWNb0filf+IBzRi7rGQS0TWxUXxb7UgI0BJPmol+wXfTp0EnTMTTVVoYYRtzc6sSLZEQLNCOtqhwDT6kgCn3P/69atdLlZn8+FbCEDgOAHP/gbn1t7jwpDDkECTfcTz589XJ/7U95XZfOlcvkZkfWiWCa89UzAyhjJujueUoFXTTQjHyMq2W/asG+iifCWbV7frWU+gRcnaJHQFB6o2s2+yg47yA0FOCEBglgA+3SyWSm422Wvg1lViXTWIgVu3rxZqG9/u0yLVU3hAU5IeC/nj9LFW78hENNnhaW62Enj27JlYczL8Vm7+9FoYoT8tM+xGq56ZDn/mV07ZRY41eXTNc1ZXZz/tNvTKloPuEIBAKgKeWBH7G1LR3pRPe32E1iDf3d2tQij2QutVwp2oDLBXq2xfAo9PlGld8lRgz1pGj8DTnJPf8SwCSF5o7gybVGofNLmczhPg1VRqUntfKeGeqs1CVrsPnLhwNobAEIhOAJ+u5hpsr9fAravZ3srL5vGScOum9VLb+HYqYbE7eECzqD0WcqHIuhh9+vRJi8pX+9RZmvbNm5sbHQR3hRXrNoes3yr6y+xqVsJXy3y1KfC0oVeDhr4QgEBaAqsNkYpjz3pa5s7cVqsmXB/heb2OApxyq5yIDibzTAGwrOQg5KXHnW/j89jMUhGb7ntWzeonqVW2py8GXV0EEHETc5NKbbJAJZZ16YQMT2hEuNR86S3sW4uIm742C2mvg45rG0gOAQh0BFbbJSXDpzvLWlZrB7fuYNXg1h0EeORx3Lrd9Gob3+5W5MiDeEAGPY+FXOU0+B6Tjrxe5dIn3nSh4LrMcdMjJIYABE4ksDqNe/rs7YlwKBoCEChAQIvNPaVcavreA6RMmsb6CB3wvjqpJLAvXrwog1eleCJYHAWfqTo881/ymIo1PqundHYcPEetZiLWZ7s69+r5ofW5VXLRpFKb2PpfK6jlPqriYj+NTVrkS1ybhTTWQeerOHKGAATKEMCnK8N5dymN9Rq4dbstockHcet2V2tt49vdiux+EA/IRuexkMtF1rWt3NPo2GRnv5WPzfTfLBluQqBOAs5p3DqFRyoIQKABAp4oESeanlXRLfURWsnuDJkXOyZO1eoZkDO0zmT/tcFfnfHsODiTZYLWZbu6RLsGIbcSaFIpPwT/awXVQmoG6oJLb2uzkJY6aL+hkhICEKiWAD5dtVXTCdZSr4FbV7mxlRcPt24389rGt7sV2fcgHtAqN4+FXC6yLmpaY/7u3btVfDsSaPPN48ePdzzIIxCAQHkC9tTnagNaXmBKhAAEGiPg2bPLadhnVXpLfcSzZ888GB89elQsYuTc3MNrgDwVtyONZwqm2FHwkt854+lMtgNIwkdCCLlV3yaV6iDo/RfOFlITCJqB2oruIukLW0hLHfRFLAQ1IdA2AXy6yuu3pV7DOWjBravcJhOKh1uXEOYoq8Lj21HpWT/iASXBKwu5YmRd7BT/fvnyZRKIo0w+fPjw/Pnz0U0+QgACFRJouI+skDYiQQACUwKe/Q28kG/KrcydZvqIT58+efxtUa1twzrLSjKZuvNtfCUPDHCeoO5Mlolbl+3qoXBZS8+UeZNKrbLSe9y04P7t27erKXV4zJcvX668gL42C2mmg161PRJAAAIhCODTVV5NzfQauHWVW1p58XDrjjCvbXx7RBf/s3hAflYeC7loZF0QFf/WGi4/TX/Ku7u79+/f+9OTEgIQOIWAvXDV04CeIjaFQgACzRBgf0PNVdlMH+E8B14ntZTcIO45PqrknumaTTG5bJ6VFrKHYgcYSEFnyNz+VSYHNZvhKpYahJyV3LjZpFKGvvpKc9OKl3t6YS0xUchEb5SzM2z729osxP6V4cS1bY1oB4EKCXh6ExaMnlhxzfQauHUnWlGdRePWHamX2sa3R3RxPosH5ATVJfNYyHUj62Kk+HemwY2mAp2nXG6qURJDAAIJCTSzcDUhE7KCAASKEdD6Yk9Z7Fn3UMqRpo0+QmNdz2SfAJbcsK7iPFKV3DOdw4SqzdMzBVMSvhbO2zOePckQv8oQQvZInReNKfXq1aubmxuP1emUO81Arc6qODE2nKywhRQuruGKQzUIQOA4AXy64wxz59BGr4Fbl9tOIuaPW5e11tpoOnpEeEA9ilQXspA/psoraD5qgzRn7dwnsUlHlrdvwkViCJQn4JlQKy8VJUIAAhch4IksFt42ehHyTjXb6COcOxvEpOQGcUWqPLWgg5o9yUizlUBtUzB+RyzErzKEkFttpiWldKi7Xt+2SkD9r47WKHmSx6pINScobCGFi6uZPLJBAAKnE8CnO70KVgVoo9fArVut6AsmwK3LWultNB0dIjygHKYiC7n0nnUx1Qr0jx8/ZoKrtfA5ciZPCECgAAFNqBUohSIgAIHLEuCFfKGrPkQfoQC2M2apU5FLhrFrmwIIbYpbhY/7Nj5pWsnvzhYj6OaGJpUa/Tpk/DrU3RNW14NafE9YfQgwkIXYog6V4hoCEIDAcQL4dMcZnptDiF4Dt+5cI6mzdNy64/Vi//yDunUjLHhAIyCbPq5ayNX3rIumHGwF13NEwTWbKYfcuS9nU72SGAIQgAAENhHQYbOd01vtqsPZAJhu6tSvTZoWS9yNMDT1zCmp+5h79jdkemfNPoF5KhyBu7s7p8wlj/6WSETWnfWSI5kHvpr3km+V9kxJdyh4fXIOk7hInnLJdTKHfxCoX8rz5891auJF+KAmBAIRwK1LXlm4dUeQ4tMdocezTgK4dU5Ql0qGW3ep6t6nLB7QPm7+p4is/w8rxb9fv3797NkzPzhnSjVzT58+ffPmjTM9ySAAgWIE7NVnzN4Wq4jcBakF1sFZ/rnU3PJsyl+OeskjmjfJ1ifWblf1oWzt6oE4LzzBJF6y7oSZI1n0PkJrkz3Odofu0aNHORgu5emZgiwcLgdLfgAAIABJREFU7F8Stb37Hqso3PJ4ROoqwl4z3l5loVEqAgqQ+89Q7QvVLLYaIoY3PZB6LqJ30PWQDCcJbl3uKsOt20EYn24HtMKPRO81cOsKG0yU4jw+FG5dlNrMISceUA6qozyvfhp8j0Px79vb2/5jwou3b98SWU/Ik6wgAAEI+Alow7dWTQUNq/vVPDelNtbr3Bf5e+eKEat07bbxmCV71mNVa1XS+nc2SOySoSPnYU4lT6evquJyC+OZgim8rMGz0qLDEmLVo6dtz13LyfMPrZReK7gjrN4xZHjjtKXQFuLUkWSnE8CtK1AFuHVbIePTbSVG+h0EcOt2QLvCI7h1uWs59PgWDyi3eSh/WQiR9f/lrKUcmSaSFNdxTiP+rzRcQQACpxJgX9Sp+JMV/u7du2R5kZFJwPniUjOPC33p2dwgHCUPZL4Q/RSq1t9HaGWnU9FMo9+l0iucAlgStb37WgLlmSAoaRKbVmVV8rsLEeDfar1NKiXr8r9YfYlYjnfGLZVV8/1AFlJJQ1FzbQaVDbeuWMXh1vlR49P5WVWbsv5eA7euWuM5UTDcuiTwA41v/friAflZraZctRAi6//AUPHvTPvDWPD+D6D5AAEIQKAIgdmXlxcp+XKF2GesXQ7HmsKePZqZBiRrovF9CwS0r8uvRuGj4Ims+6smeUoPfBVa8sAAp0gdCp1Sm5wJGbZKQH79w4cPj48DlYP2fLRKCb0gEIjA8Z9zIGXPFRW3zs8fn87PipT7CODW7ePW/FNOHwq3rnlLGCmIBzQCkvsjkfUxYbVNmRas6eUWOiloXB6fIQABCEAgG4HCbxXKpkeAjAl4bKokz/4GrHcTUhIPCfh3NuipJ0+eDJ/Nfe2Zgiy5Zzq3vlXl75mCKQzfYw89w0paxSZDDo0p9fz584R7zbV9U4fb9XZ4zYvGLOSalRhd60q6gOgYPfLj1nkodWnw6fysSLmPAG7dPm7NP4Vbl6SKGxvf4gElsYphJqsWQmR9iOt/ru/fv+9pnsaPOT7r9MXCc1UOoUgCAQjME/Aclzr/JHdrInB7e1uTOM3KovmXp0+fNqteBsU8wST2rGcAnyzLmvsIreP0D2X149XQNxmXtYw8b0fSCteSi+vXRG7qe49hFG55PCL1dVDSVvtCuQhH4Mcff9z0RlKPgnpTu6f58mRFmtwEau6gc+vedv64dWXqF7duE2d8uk246kxcc6+BW1enzdQglceHwq2roaaKyYAHVAz1sCAi60Ma//da03mZ3uGkURenyc0Q5xYEIACBPAT0fs0vX7789NNPhceUebSpLlcFwARW81ye1frVSX+qQJ4DLdmac2oVBS580yCWo+AD1/RG0TU355k6LLwO2NMYdopG2UKX6fCzjbWdOHkspTxTjTsA6XgPvbZwx4NXeCSWhVyhRprUEbcua7Xi1u3D6xnG4NPtY8tTIoBbhxnMEsCtm8WS/Gas8S0eUHIDWM1QFvLH1UTXTKD498uXL7U4Pbn6Ok1OhzNwoFxysGQIga0EHjx4YEwxr574sbU40p9FQLMwb968Oat0f7nqd9RBjNIr6LXpxVqjx/lYJ4HPnz97BGPbrodSvjRx+4hNPlXho+A9shWO7OYzodpy9sCXzFrtXkzyTZuA61khZ4wei6FLXlCTSqWlJEQ6Yf6ywfWqLCRuB53WJi+YG27dBSu9ZpXx6WqunaFscXsN5+i9Uxa3bljpbV87DQO3btUMqhrfrkp7SgI8IBs7e9YX+Sj+rW2Oi18f+ELH0xEpOcCPRyEAAQhAAAKBCXi2+EfZnRm4GtoV3elpdwBKLuDQ4nrPmZlE1jPZpqflKRy99thDTwPD6FFwcRYB7U3k/Lmz4FMuBCAAgdoIeEZW+HS11VoseXDrYtVXMWk9jQ9uXbHqaL4gPCCjiomsG3D+oG2OmSZxtJTMubzRko/vIAABCEAAAhCIRsATTCrsCOVDqO19OqdHf5s2p+aTp/mcBdy/8rrwUfCeKQAdqKUdac1X0ykKeubmMjk+S/p6ROqfLSxbX+7WC+2L2vpI/embUer4unkdL6Qerf4qKyxhMxZSmBvFQQACoQm05NPJg9AE+NOnT7XJVUPx+/fv3/v7ny70UStxdV9ry7QDTfvEtFg2dMVFER63LkpNlZfT40MVdp08IvWgCsvWl7v1opnxLR7Q1qp3ppeFcBr8Ciu91EQvxfG8O2clo8nXakcKH9UyEYEbELg0AfuNKf7IxKUhojwEILCdgCe+2MYL+TTzMhzq6D07mo7ZDuycJ4L2EZt82sJmNn3hxbRqo7jZU8nrv+OZ/y3M39MYdmBZclG/gVUuodarya9XeEC2pAPkjkirF8Ypt5IHbB6Rtslng3bQTdYFSkHgygQ8w5jCg+2t1aGlz2/fvpX7sDT9pfuzX6kd1qCx+6t/UWzQXgO3bqs9Xyc9bt116vqgpnhABwGuPs6e9RVEWqD38eNHuxteyWLha41ONIJZ+JLbEIBAdgLNrD7LTooCIACBpAQ8jlADe9a1q28YVhfCTbMDSZHvySxoH7EJsqbD9qDZ+4xHtsrnH/eqfv5zzrOySvKXSLNztbOwCtvqrAzdzdV9WjncRkOeJF81qdSQzO3treytm/pX33TcnNS7rUIbChD9elXZwmYftIOObgbIDwEIjAiE9unUG2q6++bmRitf/eOxnoAe0YPPnj17+PChlppV/sLToL2Gx3Xqa+T42KbPynPhka2kW+GRuZk0uHWpqrK28W0qvfp88IB6FPsuPBZCZH2drZxwT5+xnhEpIACBmgjYc0Bfv36tSVhkgQAEGiGgU908moR2RKWjZli0q2+kaax2NWgf4Znj6+ul8EvWPUdAFZ4V6lE0f+HxZfQqUM2xFkOhDcT+skbLdPwPlk8ZdPbWBhVXKbXkWiU/Or9dtme38DYNfauIAo3VkFJhC7GrL9ZgY4iRawhAIBCBuD5dF1OXp7YjoD5bQRpkapymMaQOJ1uNQ8zmkPtm0F4Dty63YQTNH7euWMUVHt8m1AsPKCFMIytZCJF1g8//fqWZx02zP//7JFcQgECtBOL2kbUSRS4IQGCdgMdD1ji4ZHxrXWh3Ck2m6P182rvg8ffcuZ6TMGgf4Yled0ALn4vgNImSwf5zDOukUj0HlhaOFHreDtDT0qs9++tzL1aDdvbs7bnCL5XepFJSVq2cmsTpse3qYZ0t0hIx3VdvXo9ZGnIm+ao2CwnaQSepCzKBAAQqIRDRp9PZ7+oBjZi6xjAaDT569Egv5dW/uvb7C4rT62Urap9Hq9lqqK+gvQZuXQ3GU6EMuHWpKqW28W0qvfCAUpH0WAiRdS9tec46RcGbmnQQgED1BOypz1QLeKvHgIAQgEBRAh5HKOKGdR1Kppi6pi2aedNNxD5i0zaRwmbmiWMVjuwW/eWfXZhn/tc/eXpcG9mqf7pQc7vHSyyWQ9DZW5tPRKUUFVDHtLRMLcm6ea0OefPmjY3uIt8WtpCIHfRFLAE1IXAdAuF8Om0o19nv02kutajqMXW+i0IIGp4p+q6j3dW76V9dqyf99u3bly9fXr586RwoKnKvk1+dB1aXMZiIvQZuXRnbiFgKbl2xWis8vk2iFx5QEozOTGQhRNadrP4nmVbexZrZ2aAbSSFwPQIR+8jr1RIaQ6A1ArU5Qgf56iBEjY4UolCYtpmYesckYh/hmePra9w5O9anP3hBZP0gwIOPe8LYJVc2bDoMrKqj4KdT0qOqsWdvR4kr+dieUq9fv16NeSdZN69XzFYVPMhkUbVZSMQOOlPVkC0EIHAWgUA+nfw1OWvaUD5ipYGfAuqK4KrH1PkuS2vR9JQi5QrMq79TiN2z5UzDTvmG9Wxej9hr4NaNzJWPPQHcuh7FwYvaxrcH1dHjeEDHGQ5z8FgIkfUhsfVrrdorPBG5LhMpIACBXQRWpz6dr87aVTgPQQACFyXgcZILbybeVBPdVgZNlCgmofkXHfyufQmeqaVNpdSQOGIf4XGze7Ylw6gyG49sJUXqOVzhwrPrRQavadNiNIIeBS8+q4fC6XX1xTCmKqglpWTJ6md1hooHjvqy4669Gi7PT8wjT7VparOQiB10tZWLYBCAwD4CUXw6TWrJtRw5axqrSH5tSZ++MMWmobGiuk7F1z2DdjmJzu7YLvT4txF7DY/r1JPxVEef+OAFbt1BgAcf94w5ceuckGsb3zrFnk2GBzSL5eBNj4X88WAZF3xce240ClldtnBBMrlVVv/RDV6BnwR1N7jU4s3LvtN0deoTS0tiaWQCAQj0BNSReRqW4xP9fYm7LzQP0o0jO4F1LffeI/zuEmt7MGIfsamCSoZRPRvWZQCXHZDkNn7P3FzhBT1OkxAZnWiXm8+m/FdhRtwX1ZJS8hY3NW7HXXs1vJrRbnvnem0WErGD3tTOkBgCEKicQBSfTnJOT4DXue7agH6EsPpZReW1010Ht9j56Egz9SBKbCfL/W3EXgO3LrdVBM1/dUgmvXDrnJW7CjOQW4cH5Kz0Tck8FkJkfRPS/0msHVqyV23S2vwkD+wloBGbVjtuGljsLeqizymKoyHv1Wa0V4fXq6uTLmouqA0BCOwl0K0PW316U1RgNbcdCTQLs+NodzWqWrM12hKxo/RKHonYR/i7rZI7G1ShnjBqYZEqMbMyYngMo+SCnk0TrJ5DR8tg7EpZ9UeMw1RLyrmprCaVchJQfamBOjgFqY5Py9FWz593ilRhstosJGIHXWG1IhIEILCbQBSfTqPrUWBAx79v3ae+REkdn1pjRe6XEnT31cnqqDOd/2ony/ptxF7DM3rvoBX2oXDrstrqauYew8CtW8XYJahtfOsUO0kyPCAPRo+FcBq8h+Q4jaa8NRwZ3+VzHgIagWkh5Ko15yn8KrlqPkgzSgqlXEXhv+u5uvps5IRcCg7KQgACOQh4os4lHaFUOsqf17hIhw0WduxTyT+bT8Q+wj9YKmxmTMHM2lixmx7DOBhZ3KSL/yh4NSmnrzQaqWYPDlenbke5VfKxSaX8bLW2WG8l9KefTanlaA1H1muzkIgd9KzZcBMCEAhKIIRPpwj6UM7urOBUYfWu4pSbZ25cA7+Du+QP2knEXsMzeu+w4NYdNI9Yj3sMA7fOWae1jW+dYqdKhge0StJjIUTWVzHOJ9AA4rgHPp81d/+RwLt37/7xBp9yEdixQzGXKEXyXd1U5BmyFJGUQiAAgUYIePY3lHSEjmCVD69TmtVHf/v2bcdb+o4UXebZiH2EZw17R6/kGgit27N9kvIilTGhWKWUDAl7Vlp09GrbsC6p7F9Z966lWFXfqlKbakEb746/d0BrwVs9E742s4/YQW8ySBJDAAKVE6jfp9MOpdFwSx9znFKpuXHPnO3d3d2mI4vSGkDEXsPueYd8cOuGNLgWAdw6pxnYv7Kgbp1T9y4ZHpCNy2MhRNZthta3SezPKoDv/k7AMxsLqiQE7CYjSRG1ZWIPOLC92uoLeSAQncBw38CSLoVXnS+J0d+XR6GmUh77o0ePFHjQskLNJSmarviB9ufpcL8+ZXsX4foI/4IwW7W0VTma11vKfMdknx65d++eJsvOPWFySaN67nsGeDv471NQTYdzfCUrTbuzap/Ao6ds4Uv+skaCHfnYpFJbgahHO97/qq9s8gywCi3E/q3ZAm+1DdJDAAIQGBGo36cbLReTB5dvpCd/UH7iCNH045MnT07sIsP1Grh1UxPijgjg1iU0A3u4aDcaCcU4Nys8IIO/x0KIrBsA17+S/ZVcHbYuUIspouzea4D9RbqNYU3Za9A8Q5ZhblxDAAIQsAnYI7Pu2Rp6PYUqFTvv/jQDomPetclAwUsNe7SsMN+8jE2v/Lfh+ghb4CHAkidseyLrOwJassZuWlMTTy9fvhxqx/VWAn7L2ZrzNL3/hKQ6jwezJzqDjqWbVGpqe6t31Fgd/C2IZJOTAxVaiF1TOHGr1k4CCEDgCIHKfTodvT5stxX2lgd3RN/VZzW6s5tl5SCRThyx2+JV2GvYAg9rBLduSINrv+UcZ4Vbd5xhDTngAS3VwrAnnabpHH8i61My2+5orjnoHMo2Pc9LXeE5kOfByFiyzDj3aDuj9HuztiNYdhu6t0yegwAELkrAeUjsdeLW9dtBq31E4YGrJ7K+IxY1fFf36tsT6ze2rBKu8ilpEs4pGC22qHDDuqrJnkwvSTKhzTSp1A4+WlXmaa/snLXipz2XqkILabWDtq2LbyEAgRoIVO7TaVW0jl4fgioQz1YH6ilFgmnF9lC2Ytet9hqFR56eYRJuXVarxq1LiLfC8W1C7fxZ4QEtsfJYCJH1JXob7utY1JJrgjZI1kRSrb/78uWLzjLasZ+pCQB5lZDpCqyWL3jeFJVXlDNyt4ehdht6hryUCQEIBCbgaWbtRimw8jFFt6ujwj5i1dPu6qHkgEqzex5QO6ZghjM7Ox6PaZI7pV71U5yWs7P4wWP+c/udAfhB3lVc2o1GFSJuF6JJpZYwaHHb8cMSZL06VGOpiPbun2IhdqGefqe9ikAjCECgDIHKfbrRCEpTqWX2NGtV2eqAUxU0Eq9MlamUcL2Gc3COW1fMhCopaPVX5rSc4+rg1h1nWE8OeEA76qLrVois70A3fiTJ4o5xpnweENBAUNMTWhn6/86m5f9kBDTlLbCvXr2SGQ+QX+XSHoZWeCTUVSoGPSHQIoH6X8jXIvVDOoXrI1Y97Q6HPbV0CNnk4Xfv3k3uzdzYujt5tFuIyPoM08Gt1RmWYibhnE5VhdZ5eoeGzQOuM5f2jqiZByq41aRSR7gqNjB6Pe2O3J49ezZqpnZkUskjdVpIuA66ktpEDAhA4DiByn266dhbs6k6bPW44qs5eHrP0X761TxTJQjXa+DWpar6xvLBrUtVoXWOb1NptyMfPKARNKeFEFkfcdv5UbM/0+HLzrx4DAIQKEXAnkrWafCrLWkpSSkHAhAIT8CzvyFiVCZ8xSwrEK6PsAXuFV11yPuUxy+GO8uXcrOnumafGo2664zCzkp+ys3VubnVBEnE1vmfHntQWcc3DScReJrJ6kbYiAtVm1RqWneb7igIsaNdGhWhBSJt+BF1Wojd3+HEjayRjxCAQEICNft0GmuNAv9a1KjFXjc3N/fu3dP71xNymGb14sWL6c3pHf9W1+mzu++E6zVsgXsOuHU9iotcrHptqwmSgMKtS4KxtkzwgIY14vSAiKwPoR26fvz4see9MofK4GEIQCApgdVzsVZb0qTikBkEINAygdE0x6yqx6fyZ7Pl5j4C4foI5xRMGX+7Y+6JpO5YUDLMll/NqnmvWvJqDkkSfPjwwZOP/KlKBJ5Kaw8Lg5pik0pN627rHTUyB5tKBXfbOE6jTgtZbSVssbfaA+khAAEI9ARq9unssZb2i2ddjar1hR5nZDiM76nmvgjXa3hICtrBscom7J6Kw63bhHRH4lVL3pHnjkfspqbPELeuRxHlAg+orynblegdfyLrPbEEF1oA6Dn9JkFJZAEBCCQiYA9YPeuREwlCNhCAQMsEtKrXo94OX9STLWl2E4jVRzjtp9jmBh2GrNjSKvytwSdtAx3OaW59fFUeEmQi4FmCLB8194aqI9rZw0K7uThSbtZnm1TqOLEkr3tTS6WTFY8Lc24O1VqI/YuzxT4XKaVDAAJxCVTu0602fbk7Js+wfHT0VDFjiNVr4NYVMwwK2kEAt24HtBCP4AH11WT3p32HQmS9J5bmIsnJCWlEIRcIQMBBoG8NZ9Paa5RmH+EmBCAAgSmBYSBw+m13R0vOI54kvKROG/dj9RHOnSLFNjf4X6q9yVpGGyY8U3ib8h8m1uIAHVnZvZ/SOZc6fLye635V9axIngUQsw/6b7569cpTitNm/OWmTWkPC51zoGlFOp5bk0odx6IctLHv+IsJZNKnHHubhECXSbUWEquDTlgjZAUBCJxIoHKfzm6xO27qmPK9rMQzLNeAMJ8Ahm3E6jVw64yq3PcVbt0+btOncOumTFq6gwfU1abdn/aOP5H19Mav+T67w05fJDlCAAJ7CdhzzR7HaW/JPAcBCFyIgL3gsQPRD84uxKV6VcP1EbbAhXl7tqRozLx1Qcko2x9//DG5Xgqi6zVPeiGlfpVPnjzp3k/58OFDnb+nKHvy4gpkaE90fv36NasMmj/1vHpTux+yHlJ6XEd7WFjVr8+vbJNK+dW3U2rH+fET6dSGaDLXLqjmb6u1EPsXZ4tdM3BkgwAEaiZQuU9nRwJ6sKOxdH//+IXdMvf5O+Xs0ye5sGWrsNewBU7CxJ+Jx2Zw6/w8j6TErTtCr3/W/slX9evrZS52gQck1E4LIbKe3iw1P/jx48di+4HSK0COELgSAXtQcsqI/0r40RUCVyFgD8s6ChcfvtdpCuH6CFvgDrJn6/Dx6tCZ3p6Cdpj9cM+6R9+tukhyBdFn3x6nUYGi7Iqvh9u/boPy1NRWjMP0nrC6JKz5HPhOHXtYGHR1VJNKDc3v4HWSE+kUXD9lf95B3Ss3e7tZsw07CRkygQAELkigcp/OOaLL10I63znlWaCQ3LrC9Rq2wB0fZ40fhIlbdxBg2sdtw8htErh1aWuz2tzwgOyOsnf8iaxnsWHNuHnWc2Upm0whAIEtBPrWcPYhuyWdfYSbEIAABKYEPNMHdnM0zZM7BQjYlVJhH2F72h2x3BuUVcqnT5/u7u48FeQReJjP6N3tjx49Gn57/Fpb1VclV73LMGJtQrUtOatJaBXC6hnvWpFcv+tkL6cI+jqPJpU63g6MctBqnoOL5tVoKLg+yjbEx5otxG7WKuygQ9Q4QkIAAjaByn06Z2+VL/a29SQqm3bab8P1Gh4vKesYvuOPW5fWDo/nZltyVpPArTtefYFywANaqqyh409kfYnS0fs6mvL4i9mOCsHzEIDAGgEN/W33w55RWsue7yEAAQj8QTvVPPMXOzbvAjc3gXB9hBZ32p2aiOWON6jf9MeQ7KmBaf2O4q/+gqZZTe/opXGzW9WnKfWL1mxXoE2osmTjZVWeBmoKwXnHU0fy22ueiu00tbepeWY/ncRKJmtSqeQAZZyjlmdHETLy+k9lmOpVs4WE66CneLkDAQjEIlC/T2cM9oaoncmGj/ivVz0RZZV15LkkarheA7duqSo993HrPJS2psGt20osdHo8oKXqGzr+RNaXKCW4r9cS3N7eJsiILCAAgZwEhm3itBx7RmmanjsQgAAERgQ8mxv0iJzn0YN8rIFAuD5i9a3AWSPrmnO8ubnxz5dtfa/2cPezFqPI30tlJFoQ4Dndri9OOnomF/r0p18Y+/tlEplWCWhWa3UcpbXIW83gFJh2S751jcgpKkwLbVKpqZrH72jR/HG/XudhvH///rgwJXOo3ELCddAl646yIACB5ATsJrEv7kSfzm4Vewmdyfr0zVzYiq8OWctzwK3bxxy3bh83+yncOptPk9/iAc1W69DxTxxZ98+jzUrW3k21O8Y0Vnv6ohEEIhIYtolT+bNGIKbFcQcCEGiPgMdLZ8N6tfUero9YDQ97DHJ3dWjGyt9veja1DCXRaYRDXyNtYHv1EPihJN21NqFKpOn9Ou/Yc3POyeJNqnlmtRSt1FrkTdmeldg2bHuu9iyZV8ttUqlVrfclkF9/vKdWq6XfxT4BTnmqcgsJ10GfUokUCgEIpCLgGUIf7ymOSGsP9rqcJWHWFY3DsfqSLltdgKV8tt4P12vg1m2t4i49bt0+bsZTuHUGnLa/wgOa1u/Q8U8cWbdf5+DpX6fiRr+jlennDq2iA0R+COQmYP9Cc8w159aI/CEAgaoIeJoR28+vSp2rCROuj9A2bntZpyIlmTYo6yXlnjnH3oQePHjQX3suRke1e2YPPdl2afad9rw64eUXIHdK7aAaOoGj4jZV3OjZpY86vWDpq+6+DFW+up2mnm9tRFknqfNBaFKpfLi0mOZ45vpdZGqBj8s2zaFyCwnXQU8JcwcCEAhEoH6fToO91RNWhuc/JYfv7OCyHkdvKBWu18CtM2rT+Aq3zoCz7yvcun3c2ngKD2hUj0PHP3Fk3Xa97CXPIylb+igTPGtFXksY0QUCmQjoeBMjZ7tZMx7kKwhAAAIdAU8zYkS8wHgugYh9xGq4N4l3NKoXvUJ4GPnW0NeevRo9vvpRU3XDqUD9ZNIeBb9vBbB+3Z8/f14VvpIExmRrcpPQMgvb9VMNxjoZ21AnramXtJYmlcoHUG2OXl5wMH8xT3vexkF57Mcrt5CIHbQNnG8hAIGaCYTw6bRmcWm8p3i2FgcMQwLJadvb7friti6u7R88eBGx18Ct21rp2l2NW7cVmp0et87m0/y3eEDDKh45/ski65rtUv9tt/iasnnz5s1QmotcywQ9axsvQgM1IVAhgVHLOJTQmFEaJuMaAhCAwCwBDZA8zYjRCs1my82SBIza8VRuSVG7sjRlZsisNMnDqAqrj47dUxGre8o3LTwdhtWlwmrmm7Dvm3/piti3K2KTeKkSaz5xaZOQ6su5zcgjzGiZxfQRhdUDHaQv+e0TvIMujWpSqamxpb2jlxccr2793DRHmVawHLmFsBCjs6uzg85RU+QJAQgUIBDIp9PkvCLciq93oz6Nt9VzaWWYWvWsYXXVgmfxgZItDUcL1GO4XgO3bqtV4Nbh1tk2E2J8a6tQ/ls8oJ75yBNcjKxr0DD7J/vTzgxNhShGrkkTkdUcjSLHWnFmh9U7CZ49e3bv3j09ogfV2SsTbVZQbspTOc+W2N3sFQh6oTN5Pn78GFR4xIZA8wTsvSOxJn+brywUhEAsAs6JXY0TYul1KWkj9hGjOPSovvStBtijm7s/alQ/Cqt3G2Jsbipu08THy5cvewk1RZg2LuXcYdMLMLwY7tQf3q/zeohxJKFtM6PExkc5dyN7GCXWIfDhRlaaohppMfy4aurDxPVcN6lUPXhtSdRuqN+v/MSLEBZjB4gLAAAgAElEQVRi//rCNTW22fAtBCBwIoFYPp1m6TXlrmn2b9++acyvxlDD9QL07I6jE0CxbYlXQJjZIiL2GvYQHbduVNG4dQJi28yImPERt86Aw1c7CLTnAf1xloI6uU1TXbOZGDc9fe3o8dxH1oyKy/FR6wm0SFBrC3JkTp4QgMARAqM1R6OstPBWv9/RzbM+yjvyNKFHRpOrh4vIGznRFzqLPOVCYB8Bzw/WboL2lctTCQnYFVRVH9Frrf0N2tVtONX6Smtk+/S7LxThHoWWtZa02xCjnkLojJ+Av6tSxzT0TdJuWJfuRw6l1EyruuYoi2NUX5rQnN1RlMQkVFO2s6O6Wx1m7LbGfA8aZqxCc+8Ay6TXKUppft9zzIMzgDElIzNe3QmnBJsG9t3mPzVBarIEbdgWTQXw35GOP/zwg9LrJ6mL7gyPri3qz/MoEwhZkvkUC1kSZul+xA56SRfuQwACNROwm8ROcrtFqlm7VLLVT8muI9w63Drcur41wK3rURy/wAPqGbbmAWn92vSv9+V6tU+/UGR9KmfEO/6pwGZUjlhNyHxBAkYrp8F3PUCOv9/R0NT5Fa1TDnvQHr4pf93MURZ5liQwW7OjutYu0pIi5Str6a1+nb4KHuQrOnfOoyobfqyqjxhxMCJMGu0rSjRKv+mjHledDlHoWjGzYSarJzYNEy9dTwPwByWfFjQtYqSX/XGk9TT/qu58+fJlSR39hI+IujpEidvWGT+lmlsAuzZPUWq1TVgyzoT3N1WZ8XtJKNJSVsnbOtskRt+eYiEjGTwfl+jp/qa69pR1YhpDTfurliCcyH9T0bODf9y6TQwrTDxbraNfX9xxThLgzuH06bNJo1obfqy5wTQ6Zdy6oQE77XBY78Nr3LoOJm7d0KiOX+MBDX9lq9eBPKDF0+BXlSTBPgJa8qOuet+zPAUBCOQjYHhKGvrnK5ecIQCBtgnM7g0dqTwNT44S8PF0AkH7CMOF07ZL/3LPKX+dKqn5nZF5q7jRIe3aGGqbt+cw5JGcmrVMfm6KMrTlnBIY3ok1TtD2+qW5Ep3iro0aQ9X81zoCwditrik/mUeSYxL8IqVKqU0GxhZqo3FIJUCOfJpUKgeoy+YZyEKM32CsxvmyxobiEAhBYDTonZX5yGByNsNYN42zsnpFNCA8/aSfoL0Gbl1vRfYFbl3HB7du1k4CjW9n5edmbgJbLYTIeu4amcm/m4uc+YJbEIDAeQSMJS8KP+yeaD5PIUqGAASqIGDEY3r5Nh1L2z/FRUkCQfsIxVCNWRgd96d3p23FKGdD4fObm5vhkciaJlMAY9aS7Vm21XOhtSZ1eCyhwvmZorMvXrzYiqJP7/mZ94lruNAR06P1Cr1UOpVaVdx/9FxojKRJUuPd6qq1JfPw5H96GvtoU6NxOF1yQ4AmlTL05autBAJZiPEbxInbWu+khwAElgh4BnuzI+GlDNu7b4/5O32PjLdTEQvaa+DW+Q3giJl5ful+SQqkxK3bBDnQ+HaTXiRORWCrhRBZT0V+Wz6a5dQUpP3MagL7cb6FAAQ2ETCG18pnOK2/KVsSQwACVybg2Y978c0NUcwjbh+hOT4jev3kyZNNL73W+4YVJR31ibqjOYilDSi6r13mSxU9ymqUTIH/0TZoQ5fRs1s/armAFNn6VJfes41pX875nlK9z27ZUSBKwXX/gkKZxMOHDw0COmFeuUV5D/0scMPBlr8WVLUmlZqtPm7uIxDIQuJ20PuqhqcgAIHyBPDpVpkL0WpIUqOmTAtkV8UbJojba+DWDevRuMat6+Dg1k2NJND4dio8dwoQ2GohRNYLVMpMEZqCMaqqe+DBgwczT3ILAhDIQ0C/SmNKffUHm0cocoUABGIT8BxDqiBWbCWvIX3oPkKTC8bOdYWutdTdjqRqE7MCqDpbTzsAhlvVVfna+qxn7ePZNYk2G8TV45qDU+mzRqSnFPgffqUY7VL8fphs97VByc7z4Pv87MzzfauFC7P1okpRsFw1bhet2HxnEkvJtGxI76hezWfp8XruG4PApa3/9Qi/JEmTSi0py/0dBAJZSOgOekfV8AgEIFCeAD7dKnNjHW3/7JGdxH0mxy9C9xq4dU4DwK3rQOHWjQwm0Ph2JDkfyxDYbCHf5v4q3C2tccycpLHvGdtuNBUVWzekh0BAArYzUIlCS+9GLdPHdKU02SCfXr+z4Q3dPF0wBDhCwBN00WDgSBFVPavAp9EWRR/bhOgjDHtQ020sIFPFqcGRNSoUqjix/nShKQnV6dKxCvIXlMAocfTVbCvXGYyK6ItWuerppqKWaQ89M6eSuRO4t3ahGCkb6KNh2NJLjZhqubcK8VFNGVXZMdGDqsRAEAxR9VvoK3p6EXREdKJSuyc6p/B339FmNaPGR1/J+HcXdPxB1dRInjIfT7SQfQoa7ZhqYV+etT2125w2GXxtWgeVZ7aXLDOMCUqsfrGv5tNtrRFPX1nVaDl6r4Fb5zFR3LrhyAG3TjZz4vgWD2hojavXgTygeTdDv7dVJQsnCDptsdrWLwXJNs1UrpZCAghAwEPA9gcqaYWWGo2SbXIlKDx1GigNUzCBKssv6lJIcviDPWvU6NfCn7LtyHqIPmK1sjwzg0P7XLpWXa+WNU1gT2MtlaX7JeejVdH2KZG97kOBp8oGuqNufbqUYaid/1pepGo5kO6rohrjLkFbfbzOBCcqxbyS/9eklGeNEE60kH0/mTY6aFv3TZYzTExk3Qab41vcuhxUz83zaj7dVtr2yLlrkaqa5W6j18CtWzVU3LrheGDrNW7dqoH5E+ABbTK/QB7QH2cV04SITnrs4us6k7y/UOLhtX3w42zO05s6XrK7KWrd8ZK60J3+urtINd0zFeDcOzoAU0MQHTXQqynCOhg2CdtzVaN0CIQjoFOh5DItvStUm7SyHkIbDhcCQwACqwSW2pP+QQ1v6PF7GpVftNFH6ARvBYZ1ArxxzpVdEZrEkaewz251wLvGvTrjffVFjEMZVFzJlzKqoj99+qS3Rb59+1aUOg+lG59LeKm/T/ehRrVda3ijI/11bHvnA+4TTyMowVk6239fnjU8ZfxSZmMnNci8KkOTSq1qTQI/gXAW0kYH7a8gUkIAAoUJ4NMZwDVsNnqN7kENEfWOcCOTwl+10Wvg1q2aDW7dKqLZBLh1s1i42TwBoy9bdPz9yytICQEIQKB5AppTXuoq4u5Mar7W2lBwtp/WzTa0u6YW9lr4rqnpN7+2gUjqLDWhui8PLbqaLfURsk9NcnVLZo1a679SJyj1Uy0f1mI12UOf+dKFItmSs1qzGYpdrZBbBdNeVU/V9LrLMPTDr7mathIYpe81nV7E1XqqS38nrlKjiuPjEQK9PUwvqrWQljro2bqb1oXzjnrS2Qy5mY8Abl0+tqfkrHZv9efWmE+3ibOGgjafOmfSWuo1ZKK4dZuMdpp4aMPTb4Pewa0bVdywlkfX1Y5vRyrwMSuBkVUMPy5ZyD0JNEzHNQQgAIErE9ApGjqoY4mAWlKteVz6lvsQOELg8ePHHz58GOWgeZn379+PbvIxCgHVnfbm2tLqVKiq1u/b0q5+q43Fd3d3S8kUrtM+4KVvQ9xvso9QpWhxrs4D1z5y/XWnKCni3h1bpbkwTcrrL0f3p33SKlp/w6JVYleoGsAchaaytJExNOZSSTutftAOrc4wOqsQOlVNZxv6Ocsqmj9nS9uwbm5uZm1GKGTAs19VfrNJpSpnHku8oBYyapNHzBtw4u7duzdSyvlRbbXq1JmYZEkI4NYlwVhPJhf06fzwbe+vy6fOFrjJXgO3zm+6w5QjY8CtG8Jp5jro+LYZ/vUrss9C5k+Dr19bJIQABCCQg4COeNXsg2b5ZzNX4LPkgbSzMnATAhCIQkARqVVRWwqrryrbQIIm+widBK6/U2pHgXP9BT0/vHt9VcfNv/X/FM47CpWpB62XHcoaj0xXvPWJtTeov4510aRSsaqgcmmDWkiTHXTlpoJ4ELgIAXy6pYpWHNdYVN09pXXkGu0v5XDi/SZ7Ddy6fRaFW7ePW6yngo5vY0EOLe0+C/mn0DojPAQgAIHkBGZPb+tK0f6t5MWRIQQg0CqB1RfyaR1Pq7o3rBd9RMOVi2oQGBEwBn5xI+tNKjWqOD4eIRDXQuigj9Q7z0IAAksE8OmWyKwez6bDqGteR06vsVSz3IdAewTijm/bq4s6NdpnIUTW66xNpIIABE4jYGzSkk+lY4JOk4yCIQCBUARW9zcYznwoRa8lLH3Etep7Wdv+gHQl0cHgywn5JioBnQg3rOWhGmq9tdVpeCfKdZNKRYEfQs7QFkIHHcLGEBIC4Qjg081Wmd56oNc5zX7V3dSLzI1m2Xiw2FeGeEz9FauFGgoaDvhx62qokeQyhB7fJqdBhlMCuy2EyPoUJncgAIGrE7i9vV1CYCxiWnqE+xCAwAUJ6P27Qw9tlgB71mex1H+TPqL+Oiog4XCalSmYAsDLF7HvRLjycm4qsUmlNhEgsU0guoXQQdv1y7cQgMBWAvh0s8RevXpl9Bd6RLvVQ7xIkV5jtn6vdhO3rvkaN9qruOeQNV9rJRXcbSFE1ktWE2VBAAIxCBg969u3b2PogJQQgMCpBFaPDVQors53zp2KLUbh9BEx6imzlMNtOkTWM8M+J/ulxZSq7pqPNrVhNamUrTLfbiIQ3ULooDdVN4khAIFVAvh0U0Ta2/fixYvp/f6OwurGdvA+WQ0X9Bo11MLpMuDWnV4FuQWIPr7NzYf8d1sIkXWMBwIQgMCYgMJdS6c0y7PSsuXxA3yGAAQg8I8Ehguf//Gb//tpqZGZTczNqgjQR1RVHWcJM5xpJbJ+Vi3kK/f9+/dL544Y25vyyZMk5yaVSkKGTDoCDVgIHTTGDAEIpCWATzfi+fnz55ubm9HN4UfFJ6KE1SU2vcaw7i57jVvXdtU3ML5tu4JO1+6IhRBZP736EAACEKiRgLEIl23rNVYYMkGgMgJD92xWNI6Cn8US5SZ9RJSayifncKb1hx9+yFcQOZ9CwBjsBZovHqFrUqmRjnw8QqANCzm9g9YibEWe/va3vx2pC56FAAQqIYBPN6wItWyGD/unP/1Jw2O9f334SP3Xp/ca9SNqXkLcuraruI3xbdt1dK52RyyEyPq5dUfpEIBApQS+//777777blY4o82dTc9NCOwm8ODBg93P8uC5BIbu2awkcQ8TnlXnajfpI65W4yN9NbE43NAsexgl4GNoAqrfn3/+eVYF49TQ2fT13GxSqXrwNiBJMxZySgets5G15ub+/fv37t17+PChlltpDK9rDfbevHlzrnko1nWuAJTeEcCtC2oJ+HR9xambUFh9OADuv9KFDnDSkdoRh8Sn9BpDdFyfS0CGPbTqiDZ8LsDKS29mfFs557jiHbQQIutxqx7JIQCBvASW1q5q1KXZk7xlkzsEIBCZwMg9m6rCUfBTJuHu0EeEq7KEAg/Drkvr8BIWR1aFCRhrKOMeBd+kUoUNo+3iWrKQkh20tqdrFl5nIwvgcGq+sxZ1Fs+ePVPE/WB8XQPL3eZHQHc3Oh6EAD5dbwNCobD60g5+faXjOtTW9eljXZTsNWKRuYK0uHVt13JL49u2a+os7Q5aCJH1syqOciEAgdoJ6BirpTX+d3d3tUuPfNEIzL6md/ZmNM2uKO/q5oa4ux6vWJ0LOtNHLIC5xG29QrLXk6PgexTNXCw52Gq69T7OoGo2qVTQuqhT7JYspFgHrXi5uoClUFNf0Yq4K75+5ITkr1+/9rltvVjyZ7fmQ3o/gVkPbvamP09SnkIAn67DbofVNTqKvvOkWK9xihlTqE0At87mE/3blsa30euiTvkPWgiR9TqrFakgAIEqCLx8+XJWDq1q1Jrc2a+4CYF9BGZjM2yF3Afz9KeGC5+nwmiKk6Pgp1gi3qGPiFhrSWQe/sY5giIJ0noyef/+vY4znZUn7ob1JpWarSNu7iPQnoUU6KAVVle83A/8w4cPu4d/093w/nIJ6PpZpUqJW5eK5On5DMd7U2Eu4tPZYfXXr18fPJNjCvaUOwV6jVP0otBVAsOfOW7dKq5YCdob38biX7+0xy2EyHr9tYyEEIDAaQT0wrylyQi2rZ9WK40WPF0oLdvbPQHXKKQwag3ds6nQT548md7kTkQC9BERa+24zDr7dxjkoKE+jrSqHJamVkNvWG9SqarMJrow7VlI7g5aHcGmsHpnIRofPn/+fIe1LC338WQ1G+X1PEia3QRw63ajq+1BfDqF1ZdO5tDCgo8fP6qxra3W9smTu9fYJxVP5SaAW5eb8Ln5tze+PZdne6UftxAi6+1ZBRpBAAIpCSy1s0sHhqQsm7wuRkDHzekVZZ3SupCnejEAtairdYuaEdORv/fu3dO/Cpu9evVqk3D2uaAcBb8JZuWJ6SMqr6Ac4g3PDOwb7RwFkWd5AppfW2rAl37s5YXcWmKTSm2FQHqDQKsWsvSbTeLE7R7LaXH2jpPPjkTW9Rp4o/b5KhMB3LpMYDdli0+3Cdc0cRdWn21/dLSe7je2ujRrrzHFy50aCODW1VALmWRodXybCdcFs01iIUTWL2g5qAwBCGwgoADb0oncW4NtG0ol6SUJKIirV5R9+/ufLuK+zDVu7Wn+5f79+9pTrhM7u0kE/avNCi9evNB9Dbw8qtnvmdNRBExxejBGSUMfEaWmEso5jMrsDq4klIesEhJYmlTVOfDqBRIWVDKrJpUqCbD5slq1kHwdtEZ6S0twPNaiUaUn2TDNbGRrmGDpesmNXUrP/VQEcOtSkdyXDz7dPm7Dp4ywuk7Mll8cd1w0VHN4na/XGJbCdVUEcOuqqo60wrQ6vk1L6cq5JbEQIutXNiF0hwAEXASGg63hA0ut8DAN1xCAQBQCOp9TMfXhIc9DyXVfR+F5thnZk63E4YZU27imj2ijHp1aaK62byV0DKbm4JwPkqx+AmrhtaxqVs4dkbDZfMrfbFKp8hgbLrFtC8nUQS81FE472fG4fSS1US5vIDLg8FWrBPDpjtesEVbXJJgGw8eLqDOHTL1GncoiFW5dwzbQ9vi24YorploqCyGyXqzKKAgCEIhKQBtMZ4971dz6mzdvomqF3BCAwICApmB0Pufgxvyl552a9uznvvdrzkvD3ToI0EfUUQ+FpBjOuLFQphD0UsUs9QKhN6w3qVQpi7hEOW1bSKYOenh47D4rsc83GuWpENfuPevaWjrKjY8QaJsAPt3x+l0Kq3cvVm/bmc3UaxyvFHLIQQC3LgfVSvJse3xbCeTQYqSykHs6dDY0CISHAAQgUICAVjM9fPhwWpC8Czke0/vcgQAEAhHQamX/np4vX77YB/Xr7exLuis80/ZbJOzJLB1J6jxRfwlgtffpI6qtmrSCjSp6tTVIWzq5ZSUwqty+rNAjvSaV6quGi+MErmAhyXWU6/fgwYOD8LXp0x+dUhj+5uZmR4l6A5HU3/Egj0AgKAF8uuMVtxRWV3vy8eNH2ws+XnoNOSTvNWpQChmmBEYVjVs3RRT3zqhye0VCu3W9FlwcJ5DQQtizfrw6yAECEGifgFyI2a1p2rbedpys/apFQwj84Q+zv+4lMPZh7/bheJsKWhKA+xUSoI+osFJyiDQ8ElyH2VxhejEHxjrzHFbuUMLhdpbh/RDXTSoVgnwUIa9gIck76K9fvx6v302Z7Dg9vpNQCzqPi0oOEAhEYJOrhU83rdmlsLpOv1Ac4iLj3uS9xpQzd2ogMBwC4dbVUCMJZRhW7jDb0G7dUBGuDxJIaCFE1g/WBY9DAAJXIaC9BVrgNtWWt61PmXAHAoEI6J0O/VuTPWLbk6HGAaGakrjIfIQHY3tp6CPaq9ORRjpxYRje2DR7O8qKj7URGFVuL54m2h4/ftx/jHXRpFKxqqByaa9jIWk76E2DxiUb2JSJMbZcyl/35bc+ffrUSMBXEGiMAD7dwQpdCqurCbXXjh8st8LH0/YaFSqISKMhEG5dSyYxqtxetdBuXa8FF8cJpLUQIuvHa4QcIACBSxC4f//+7AI3tq1fovpRsl0Cs79rQ137CNBh4G2UiVz00R0+tkSAPqKl2pzVZbi0Wa82iBtwndXu4jeHlTtE8fr16+HHWNdNKhWrCiqX9joWkraDnl1pvbWuda6y8xEdBb8pDN9ny7CzR8HFRQjg0x2p6KWwuk6A97+6whZArZki9N2fdsDbic/9Nm2vca4ulD5LYDgEwq2bRRT35rByh1qEduuGinB9kEBaCyGyfrA6eBwCELgQAU2ja9fpVGG1y3JFpve5AwEI1E/APglwKr9cr+nN7o7mC5a+YsP6EpmW7tNHtFSbI1306/7555/7m0QsehQNXIwqt9dItRz3oJEmleqrhovjBK5mIQk76CTNgj+yvjVY2NmGBqtsWD/+MyGHWATw6XbX12xYXauIfvnllx9//HF3tqMHb25unvy/v+GgepSsko8Je41KNEKMnsBoCIRb15Np4GJUub1God26XgsujhNIbiH3vn37dlwscoAABCBwEQLyOjQVMt06oLCZlt9eBAJqQqAZAlov//Dhw03qGAMnTWIuTYDqDHktft9UUMTE2tNwd3e3JLnmeXXy0tK3bdynj2ijHqdaKJTy22+/dfd1lJxcsmka7gQlMKzcXoXo7VWTSvW1w8VxAhe0kIQd9Cy9TZXiHBZq1PTDDz9syrlLrHjY999/v+NBHoFAUAL4dLsrTujUzowmuDTlpWYkofc6qqAQbVTCXmN37fBgDgLDThy3LgfhE/McVm4vRnS3rleEi+MEklsIe9aPVwo5QAACFyKwdDCUjoBuPmJ0oWpG1csQ6ENlTo2NV3DJ914Kq2uFbMKJCaeoJDuFAH3EKdhzF6olI8O2gqPkcgMvmf+rV6+GldsXvdSe9wlqvmhSqZqBh5PtmhaSsIPWRPyRStcMr3NYaAw7DQHUSRFWN/jwVZMEZrtyQ1Pjx3Upn242rK4mLm1YXRUxOlEgRBuVsNcwTJGvChPArSsMvGRx1xzfliQcvawcFkJkPbpVID8EIFCagA6Gmp1P0dFWpUWhPAhAoCyB29vbpQKXwjBa8p/q7XRLRXO/KgL0EVVVx3FhtGxueBKDpmK10vl4tuRQAwFNKM++aE1NfYg531mGTSo1qyk39xG4soWk6qCNmJynUpwHz75582YUi/JkrnPUOAfeA4o0FyeATycDmA2rqw3RyUzO1T9+K1Kovk+sc+b768ovUvUalat5HfFw6xqu6yuPbxuu1oSqZbIQIusJ64isIACBqxB49+7d1B/QQmktgLoKAvSEQBME/O+5lLr2y5mW5knVXDSBCiU2EKCP2ACr7qTatzRcS6euf+mXXrceSDdP4NmzZ9MvtJ009HCuSaWm1cSd3QQubiFJOmitvBl2DZvqQg963lus2f/ZmrLLUua8nsxGxLetEsCn21qzs2F1jXIztSHDdUL7XnKxVcFU6ZP0GqmEIZ8jBHDrjtCr/9nZUVN0t65+7IEkzGQhRNYD2QCiQgACtRDQGt7ZaJl2PslFqUVK5IAABNYI+Peean+SsfVc+4pGb6frStb0RNyNj2vw+H6RAH3EIppoX+g0muFPW11/8k080ZC0I6/mjn/++eeRPlo8MTvAGyWr9mOTSlVLO6JgWEiqDnrfa0HUwngeVFh9R+Re08faaRrRLJEZAscJ4NNtYjgbVtf4x/B2N+U/TTzcs67Gapqg2jupeo1qFbyOYLh1Ddc149uGKzeJavkshMh6kgoiEwhA4HIEtNtg9gwxzoS/nCmgcHACni0OmmhQ7NxQdPY8Yc0a5JueMIThqxoI0EfUUAsHZdDvdxh5Vafv2Wh4sFAeL0NA21Zmz3NWa++fnS8jqr+UJpXyq0/KVQJYSIcoSQethmLrESYKq6tPWW1hNODUhs7hoq7VmlUCHeCseLwnJWkg0CoBfDpnzc6G1T9+/KiTz505bE2mEodtmqemthaRNX2SXiOrhGS+SgC3bhVR3ASMb+PWXRnJs1oIkfUylUgpEIBAgwR0WOh0va3OuQp9iGiD9YRKEDAJzAZX9IQmQLVhSFuLvn79ak806H2Ww8mCrjRNGQxjcqYIfNkmAfqI0PWq2Mbw9er6RdO5h67QkfCjbSvdt9EXTzSp1Kji+HiEABbS00vSQWuafmkM2Rc0vFC8XLs2jePNtJ9GBx3NHlY5zGd6rbZLz07vcwcClyKw9HvEpxuawTSsLj5fvnzJunh05BTHOg2+o5ek1xhWBNclCeDWlaRdvizGt+WZxyoxq4Xc+/btWywcSAsBCECgHgJa+qTZ9mlQTfMmHAFdTzUhCQQMAvoVP3jwYJhAP2r9hJ1nPmsqUwO14eO61gyFcljdljR6qoGPmmUeBiNHGmkp0tU2VNFHjGwgysfR7/qyv+go9bVVTs2vTWNX0RuoJpXaWrOkNwhgISM4qTpoLa98+/btKHP7o/oUDTU1+NSF/tUKzt9++234EmL78eG3ykEnbWQNiQ2L4xoCNRPAp1utnWlYXYMfhb2dbu9q/ksJ1EYNg+tq9HKXuCTJkfupeo0jMvDsDgK4dTugBXqE8W2gyjpF1NwWQmT9lGqlUAhAoB0CeqHdzc3NSB9Nlxg7EkaJ+QgBCJxLYDrY0iyD50zg2Z+/dLns2hoi61NLnjUS+ogpqHruaP3HaDPNZX/R9VRKQkk0PHv48OEoQ0WnFNmKOM/bKdKkUqM64uMRAljILL1UHfRo1n62rBw3tUNXJ9LHbbhyMCHPixPApzMMQB3B6E0TOp5NzaDxSJKvRiseNOLSnSQ5l88kVa9RXvLLlohb13bVM75tu36Pa1fAQjgN/ng1kQMEIHBpAlqBO33NnuZn7eOjL40M5SFQGQHtN9LMwlAo7RxS6EVxYsPz16Fw01U1miwgCDckyTV9RCwb0E9+1BroxZMcQhOrEm1pp+220hfYsPGmyR8AAAe6SURBVGVLdfDbJpU6yITHhwSwkCGN/jpVBy2nT2cpa1Fmn3PuC/VTGm0qiEhYPTdq8o9FAJ9uqb6mYXUtzSkQVpc8o7my0erVJYHrvJ+q16hTu/akwq1rr05HGjG+HQHh44hAAQshsj5izkcIQAACmwnMvmbvw4cPvJN1M0oegMBJBDSzMAqnSRAdbK5TOjVhqrlLrXeWb6Y/TUzop62T3l+8eDESlrD6CAgfOwL0EYEsQRHW4RteFFbXJFog+RHVJqD2XGsfR2l0QknoxRNNKjWqIz4eIYCFGPRSddAaFmqgqC4jd3y9i6lr1Bq61TJqhK8gcJAAPt0U4DSsrmi33NtpylR3OpdZ53lorcPoTWE6uCtVKafkk6rXOEX4qxWKW9d2jTO+bbt+j2tXxkI4Df54TZEDBCAAgf8hoFZb0fQRCyblR0D4CIGaCex4WWavjuY6FZ65+OYhzTWMZk96PrrQdLPmnYd3LnVNHxGiuvsTw7RQRtMxhC5C1JpTSC2Kmq6I0uSyGi5nDhUma1KpCjnHFQkL8dRd2g5agT29eX3qFXokWUqjWNSjR4+0x1Qh/KU03IcABHoC+HQ9Cjlf8lKHy0b1Varwtt6Y3heki1Epw6/669evX6t2+o9BL9L2GkEh1C82bl39dbRbQsa3u9Fd5MFiFkJk/SIWhZoQgEAJApqC1yHSw5K6PaxMggyZcA2BmgloPvTZs2fTTY2GzPqZawpVDraR5iJf2dNYvFycPiLED0FTkDplt4FZvxC0iwmptn16HJzCVFn3bOXWrkmlckO7VP5YiL+6c3TQ4q/4upZdeqJNU1E1vFQ8TCcn61+WeU35cAcCNgH9APHpZsPqNrfc3zbz3rQcvUZu+BfMH7euyUpnfNtktSZUqqSFEFlPWHFkBQEIXJ2Ajr3S9McoJqdgkvyHi+9kvbploH80Ajq8ThsZRwtlpkro163AjP74gXdwZtfv99w0R6xGsv94wQv6iAtWOirXQGB6DqqkUrBKXncN4u2ToUml9qHgqVkCWMgslqWbWTtoZS73UP6gBpa60C5Pxdq7fzt5NJ7UGElvINK/upY7qWN+WJm9VFnch4CfwJV9ugrD6qo4NX1tOM5Zew2/hZMSAlcjwPj2ajW+Vd/CFkJkfWsFkR4CEICARWB2hH3xM5AtXnwHgYoJaEym46A1DarJUM2EdluO+klPHcvJC5hHtadZ4NHSolGCZiZTRnr5P9JH+FmREgJJCOhHp0jVaM9o9LB6k0olqW4y6QhgITssgQ56BzQegUAIAhf06RRW1xqd2mqnsWXW9Bq1GRjyNE+A8W3zVXxQwfIWQmT9YJXxOAQgAIExgdkRdvQ53LGSfIYABCDwjwS0KeTJkyf/eG/86fb2Vm88Gt+92Gf6iItVOOqeSaDJn1uTSp1pJc2VjYXsrlLQ7UbHgxCAQD0E6gyri097G07oNeoxeyRpngA/t+ar+KCCp1jIPx0UmschAAEIQGBEQMdbaYerNkgN72vnK69hHgLhGgIQaIaANoLopdSrYXXpe3d3p43+oU9gPl5r9BHHGZIDBJwEtK5xdJBGAysdm1TKWaEk8xDAQjyUZtPQQc9i4SYEIBCIQLVhdTGscBv9wZql1zgIkMch4CfA+NbP6popT7EQ9qxf09jQGgIQyE5gdrWU3sf85s2b7GVTAAQgAIFjBNSCaT3QMA8d5K6P3ZtB+wuFrPQ3OmZ5+JRxrV0LWoGkt4oqTf96UV13d/oHW33VKH1EX8VcQCATAa3jGbVjeouHTtfIVFyZbJtUqgy6i5SChRyvaDro4wzJAQIQOIVAzWF1AXn9+rVWY59CJmuh9BpZ8ZI5BESA8S1mYBM4y0KIrNv1wrcQgAAE9hPQCFtrpvSS5mEWHIY8pME1BCBQJwFtQ3/48GENsr18+fL58+c1SJJcBvqI5EjJEAI9AR0U9OHDh/6jLhpY3dikUsM64vogASzkIMD+cTroHgUXEIBAIALT0EJVwn/8+FESViVSKmHoNVKRJB8ITAkwvp0y4c6QwIkWwmnww4rgGgIQgEBKAjobSquGNZM7zFSHIbNtfQiEawhAAALXJEAfcc16R+sCBLQjahRW1zap6KOvJpUqYAzXKQILSVjXdNAJYZIVBCBQjIDOEitW1o6C2jsNvodAr9Gj4AICaQkwvk3Ls73czrUQ9qy3Z1FoBAEIVEfg1atXL168GIqlF7F///33wztcQwACEKiHAHvWS9YFfURJ2pTVPAGd9/7kyZOhmg3skWpSqWEdcX2QABZyEODS43TQS2S4DwEIVEhA8d19b+kqoIte/qWN3QUKOrcIeo1z+VN6YwQY3zZWocnVOd1C2LOevE7JEAIQgMCYgI4yVihdbxTuv6h8NXEvJxcQgAAEIJCbAH1EbsLkfykCGnH1+n733Xdfv35t4OjRJpXqq4mL4wSwkOMMZ3Ogg57Fwk0IQAACWwkMZ8O2PhsoPb1GoMpC1PoJML6tv47OlfB0C2HP+rkGQOkQgMC1CGic/fbtWzkVOiX+WpqjLQQgAAEIrBGgj1gjxPcQWCegIzdubm6U7vb2VqfDrT8QIUWTSkUAH0ZGLCR3VdFB5yZM/hCAAARaIkCv0VJtostZBBjfnkU+SrmnW8j/DwFpjUHSgFo0AAAAAElFTkSuQmCC"/>
  <p:tag name="POWERPOINTLATEX_PIXELSPEREMHEIGHT#7B5C6266204E7D3D287B5C626620697D2B66275F3128612C6229297B5C6266206B7D295C63726F737320287B5C6266206A7D2B66275F3228612C62297B5C6266206B7D29" val="183,3333"/>
  <p:tag name="POWERPOINTLATEX_BASELINEOFFSET#7B5C6266204E7D3D287B5C626620697D2B66275F3128612C6229297B5C6266206B7D295C63726F737320287B5C6266206A7D2B66275F3228612C62297B5C6266206B7D29" val="46"/>
  <p:tag name="POWERPOINTLATEX_REFCOUNTER#7B5C6266204E7D3D287B5C626620697D2B66275F3128612C6229297B5C6266206B7D295C63726F737320287B5C6266206A7D2B66275F3228612C62297B5C6266206B7D29" val="3"/>
  <p:tag name="POWERPOINTLATEX_CACHECONTENT#7B5C6266204E7D3D287B5C626620697D2B66275F3128612C6229297B5C6266206B7D295C74696D657320287B5C6266206A7D2B66275F3228612C62297B5C6266206B7D29" val="iVBORw0KGgoAAAANSUhEUgAAC1IAAAC4CAIAAADcsKtsAAAgAElEQVR4Aey9PcIWOZKu3fRpZ7yGJXTjfV5R5pjD681YwBKAFQDmmPCuAHDHA1ZA1RKKWgFd7nh0mcfju6fznDzq/ImMTP2kpLxeA/LJRylFXIpHP6FI6c7379//wB8EIAABCEAAAhCAAATKEvj73//+yy+//Pbbb/fu3fvhhx/++te/li2f0iAAAQhAAAIQgAAEIAABCEAAAhDokwA+hz7rFa0gAAEIQGCdwB/Xv+IbCEAAAhBITODly5d379598OBB4nzJDgIQgEBTBOR8efz4saI9bm5unj9//uTJk/v37yvs4927d03pkVhY+ojEQMnukgT+9re/qTHRcKun9qRLpS5pnrmUxkJykSVfCFRPgNFj9VWEgBCAwDkE8DkscqfXWMTCTQjsIsDkaxeuCyY+3UII+7ig1aEyBCBwAoEvX75oEeL29vb333//9ddfP378eIIQFAkBCECgAgIa/v7lL3/59OnTRBZt+6EQkIcPH07uX+EjfcQVahkdyxB4//69GhMNt9SeKNBWDU6ZcrOW0qVSWYldLXMs5Go1jr4QEAFGj5gBBCAAgTUC+BzmZOg15ky4A4FjBJh8HeN2nadOtxDCPq5jbGgKAQicRuDNmzc//vijFiFGCXScwXjNBQQgAIFLEdAOH1qRXVP5559/vlrkB33EmjFwHwIHCCiqbHxKgbbaSeinn34a7zR60aVSjdZFnWJjIXXWC1JBIB8BRo/52JIzBCDQAQF8DpNKpNeYAOEjBGIIMPmKoXeFZ0+3kP/1n//5n1cAjY4QgAAEziLw7NkzDa/D0t++fXu1Rc1Qfa4hAIErE1B7uLndkYLk/r9//F0BFH3EFWoZHUsSUKDtf//3f+tttrHQ//qv//qXf/mXf/3Xfx3vNHfRpVLN1ULNAmMhNdcOskEgOQFGj8mRkiEEINATAXwOk9qk15gA4SMEIgkw+YoE2P3jp1sIYR/d2xgKQgACpxHQQZL/8R//MVngVMyHBtynyUTBEIAABE4l8O///u//+3//700RtClr900lfcSmGZAAAscIqJ2ZRH5oGyHd0f1jGdbwVJdK1QC2GxmwkG6qEkUgYBBg9GjA4SsIQAACAwENivA5DCjoNfhRQCATASZfmcB2k+25FnLn+/fv3aBEEQhAAAL1ENDYWpF94cEuku3FixeTnT/qERhJIAABCOQmoDC4J0+eOEv59u3b3bt3nYmbS0Yf0VyVIXBzBBQ6phNVQ7H/7d/+rfUDX7pUKqwjriMJYCGRAHkcAjUTYPRYc+0gGwQgUAkBfA5jRdBrjCi4gEAmAky+MoHtJtuzLOSP3RBEEQhAAAL1EFgcWz99+pSYj3rqCEkgAIHyBD58+OAvVGEf/sRtpaSPaKu+kLZRAu/evXv06FEovPb8aP2UvS6VCuuI60gCWEgkQB6HQLUEGD1WWzUIBgEIVEUAn8NQHfQaVZklwvRKgMlXrzWbSq+zLITdPlLVIPlAAAIQ+D8EFsfWWniYnPYCLwhAAAJXI6DdO37//Xen1r3u9kEf4TQAkkEgCQHFeSjaI8yqgz0/ulQqrCOuIwlgIZEAeRwCtRFg9FhbjSAPBCBQLQF8Dqoaeo1q7RPBuiTA5KvLak2oVHkLIewjYfWRFQQgAIHlsXUHCwxULQQg0ASBL1++aIHzl19++fXXXxU2McRY/PnPf/7LP/7UFunvr3/96ym66GyFm5sbZ9GSWa4KZ+KGki36X1QprR880VAVIOoFCTx48EBNYqh4Bz+6LpUK64jrSAJYSCRAHodAPQQYPdZTF0gCAQiIAD6Hys2AXqPyCkK8Lgkw+eqyWhMqVdhCCPtIWHdkBQEIXJ3A4thai61/+9vfro4G/SEAgZwE1Pi8/8ffb7/9tlmOGiWdOaU/vQezmThhgpcvX97e3jozfPHiRX+nYtFHOGufZBBIS2Dxp9d65EeXSqWt94vnhoVc3ABQvxsCi79lPAzd1C+KQKAhAmqO8DnUX1/0GvXXERJ2SWDxp9e6z6HLmjpLqcIWQtjHWRVNuRCAQIcE5oF7emFdr92f9W69ehS996+DLbUSrD+99z++9P/kyZPHjx93WAeoBIGLEdDP/NWrV/K/HND79evXCsU48OCxR9QSqiFyPvv169ezWk6nhAeS1dZHHFCBRy5IQKGrGj9o96BhIDFsIzT+O9wUFh1mp4aocDCZvzqkxf379yfpFf2mk1YnNxv62KJSw9A0K2TGtyPeFi1kFJ4LCEBgIFD/6BGfA7YKge4J4HNoqIrr7zUagomoxQjgcyiGelIQ0/MJkKwfS07Pl8M+dp2ClomFotcVD6UFiWq9h4PiQ20NK6n37t3TxfivEuij/tWdIfHwcbgO/x0TDDflSA2/Ha+Hrdr1cUgwfBy9rvoox+vwlX6x41NcQAACZQjIy/zp06dJWZ8/f9bxXZObBT6qEdBixlyeSdFKU38zO5GZjxCAwEhAC5aK+RiHB+N9/4WGW2qmCgRYLI5u1+TU+vHHjx/Xvm30flV9RKMMETsHAQ0YNIMYJhHjbEIfh+tdJRaOJNslmxIvnjNVucybOjan1KLAm2ruSvD9+/dd6ftOvAi8dbPvu8rQDgIhgcpHj/gcwsriGgK9EsDn0FDNVt5rNEQSUdMSwOdQ8o27XXW3OFvclcNmYqbnIaJF4Fmm5+I+/1uLTghFLHMtSfS651zCeu5IvDIo/KUIWj18kAQCFyGg8wjmP1K12qeovyjMXLzxzllyngKHQiHQDQHFRoy/4smFgjnevn2rIYqCQfWnC+36o5ZhcYCnm9qUKDcWtTMTIY2PBeTJre8k/8VmmbZ3QomPhQko5EtthfFL3PtV/Sa92BCpeSxMPm1xbSklq9trV3vTp8XbQW5tWUgHwFEBAqkIVD56XGxbjBZb6VORIR8IQKAYAXwOxVDHF1R5rxGvIDm0SACfwzA0qtbnwPS8/M9qcQid3EL+sKjY4qqAMXzP+pWE0YrFopw13CTso4ZaQAYInEtAy6vzZlCzo1Ok0j5Jc2E275wl7SmIKBQCrRPQuOiHH35Y/F1r1KQWyVBQERWLrYTGM8ZT8V+tCTzXQinji6sqh6r6iKrIIMyJBNSMzH99kXeaCNhadF7L2XFiXcQX3ZBS+JXiq/tADg1ZyAHteAQCXRKofPS4OJvYHEXgc+jSVlGqVwL4HNqq2cp7jbZgIm0qAvgcwqFRnT4HpueprH1XPgWm5/Ue8hL+KvQimvYGD+/Uc71r0/IyYmvJR1snlSmLUiAAgcXdmc5qteaHOPorSL4b6eJPT0oIQOAUAhp43Nzc6AiGeekaAGjZ1XNii45QefLkSZiDgi2+fPkS3kl4rWHJ5Dw7I3PFOGtvUiNBW19V1Ue0hQ5psxKYNwLxxWmiG59J7hzUHGmQNjkbS42nGtXKjxY1yDSk1GKTaKh24Ksm7PCAXjGPNGQhMWryLAS6IbDYVJ7lYZhTjfE5ZJ1xzEXlDgQgcIwAPodj3M56qvJe4ywslHs6AXwOYRXU6XNYbD1CseOvmZ7PGRaYnv9xXmqFd+SGe/jwYYWCIRIEIHBxAmqmJ0unAxAtW5Yno4XSX3/99XC5P//887Nnzw4/zoMQgEAZAvExHwrvUND95C09tR46tTeTCv4mUR7tnmI+quojMlUu2TZKIPmbN/4dfc4lptgODXgmMigKZNIkThJU/rFLpSpn3pZ4WEhb9YW0FydQ+egx0uegGQc+h4tbOOo3QQCfQxPVNAhZea/REElETU4An0OItHWfQ6gL15EECkzP2wj7EEfWIyONicchAIEcBLRIMHlhVKXoPEW9AZOjOCNPrdd++vTJSOD56v379wrF9aQkDQQgcAoBeVoX9/mQMPr9bu7z8ebNGw0uf/zxx+fPn88XPm9vbzMp5W+dFs+jzSRVgWzr6SMKKEsRbRFQO5BW4IbCJjRImzc1Woh6+fJlWiYlc+tSqZIAuy8LC+m+ilGwGwI1jx7xOXRjZigCAYMAPgcDToVf1dxrVIgLkUoSwOcwod26z2GiDh9jCOSenrdxyMtIUAeV1RYYziEvY+1wAYGrEdDywHyV9KxtS7WUOw9AOVAjnBJ1ABqPQKAMAQVtvHr1arEsTfW1Nd/iV8NN7fChrYnWQkbGB3VGjIae48dUF3fu3PFk1Vn7U1Uf4eFPmqsRULOgnXiGZmEYQuh1nOFis62Ys9KhsG3tzqi2Tm6XiSKtHzJVv1LsIjsxucIf67eQwkAoDgK1Eah89IjPoTaDQR4IJCeAzyE50qwZVt5rZNWdzJsggM+hcp8D0/Nzf0cZp+c6XGf+J7f7uQobpculOBf4xDtfv341pD3lK1XfiUAoGgIXIaC2aPEHrjahPIH5S6uLsjlvvn79urwKlAgBCNgE1tqc4XetcA3jcfvZsGXI8fP3l66mzNCira/WtD6lj2gLHdJWQkCtihqEsH2wrysR2y/G2iSu6R9p/UqttY22de361m8DF0xZv4VcsFJQGQIjgbUWspKOCZ/DWFNcQKBXAmut0DASw+dQW72v1VclvUZtuJCnQgL4HE6vlLVmZNcE3E58uo41C5Bver6824dCBY+9Na5XxPz7eNsGYXwrHJvbmBuPp/2q/G4fOvZegR36N1Tk3r174UdtvRh+5BoCEEhLQEcn6jc4bye1QKL2M21ZntxSvXYzlCXV1LJ5yiUNBCBQjIBGPmvv39ubZOwaqDx9+jT5EEL7tOkAGg8oDSPVmnlSVp6mtj6iclyIVzMB58sfZ211Folu8fW41kdBlSvltKiYmpVbJ+bx7p+t3EK654+CEFgjUP/o0ZiMrCll3G+9tzVU4ysItEvA+Jnjc6itWuvvNWojhjzVEnDOEPE55KhBJ/yYopme2/QyTc+Xwz5sUYxvdy0tGPnYX2mooZWPJhYG1AcPuyWP/2pjHwmvWLb5gvGi1lqA0XRI7Zr+rSfYZVFUbkLgOgQWt2A6y3OhDdOSn5ZXVXTddewKTSGwRkChGM+fP1/71o7V0LELP//889qzk/ubh8VM0ns+OuPSbC08BdWTpqo+oh4sSNIoAc8hTXoDWDtCt6jgone7XXWGKmhFKc2UB4GHmbLmyDpkJ/4dEvxKm7/EVixkUxESQKAnApWPHnM4e/E59GTA6NIBAXwObVVi5b1GWzCR9nQC+BxOrwIJwPT8rFrIMj1Pu8nJ2rYkyZEpDCKt5OVzk1fLxtKBjuWpUiIEChB4+/bt4o9X+2IVKH1exK492Bcln9+UjvOCuAMBCJxCQOthCnid/07HO0bjozDTMZnn4tGjR2l19AugMWTaos/KrbY+4iwOlNsHAefkzmiFKuewtqmp2q7KJTfEa1opmZwCqT0d1loagwxfDQSathAqEQJdEqh/9IjPoUvDQykIjATwOYwomriov9doAiNCVkIAn0MlFbEoBtPzRSxpb+aYnv9xzV1S+X3tmfH48ePKhbTFk/xaXDHSvHr1yviWryAAgVMIKPJx8Z17/Zz1Sv0pIq2d+xAjTI48Y+ThWQhcmYDcrPYOYUbj4zxdZcQbudg25jNebAa5DinVhCq6eXyq3YsK+4h2YSJ5DQQ05/KIYbRCnsdPTCPJtcvRXADtPzS/2cqdppVSX7DmyG6Ff/1yNm0h9eNFQgjsJdDE6DGHfyBHnnvhkx4CEBgI4HNoyBKa6DUa4omopxPA53B6FRgCMD034KT6Ksf0vNWwDzHVBrA6+SYV3FPysRdX7Fd7TxGYQiEAgbVlgL1rqwlJ5nCX2GvMCYUnKwhAwCagKf3t7a2RRnuDGd/6N9sYMkl+YpRzu/5uQl0r7CMM8+ArCGwS8LQhdiu0WcTpCRaDDOR7avTYmoFn00rJ63G6VXQvQNMW0n3toODVCDQxetROAMnrJYcfI7mQZAiBKxDA59BWLTfRa7SFFGnPJYDP4Vz+m6UzPd9EFJ8g+fS84bAP0dRCyMePH+OxnpXDvXv3jKLtb40H+QoCEMhE4KefflpcwlRc/N27dzMVekq2Odw6pyhCoRBoncBmSJkdqOGMmh8pLb71Pn6790KngHv8uVoz1sG0ezOvMP11+ogK4SNSJgKeNiRtu5FJESNbvb+y6DxVOJoaMePBmr9qXanWY4lqto1BttYtpH7CSAgBJ4FWRo85XgvJkacTO8kgAIGQAD6HkEbl1630GpVjRLyqCOBzqKo6FoVher6IJeHN5NPztsM+RPbJkydfvnxJiJisIAABCKwRUIMz/0ob85y781COnYEIO5tXNHcgcAqBTRdMwgVXZZU2gm0xTm6OsZutPursI+bAuQMBPwHPmzcJWyG/YGlTKn53McPFH/ViygpvNq0UA9ECFtW0hRTgQxEQKENgsaM53cMw1z2Hz8He/3guA3cgAIFMBPA5ZAKbI9tWeo0cupNnrwTwOdRfs0zPC9RR2ul582EfIi5XY7tvYhWwGIqAAASSEHj27Nni+yinL1jmcJfkyDNJLZAJBC5FQIGtm7tlJFxwXRtiHmb+888/bz6r1ubx48ebyepPUG0fUT86JKyWgGZYiyOficD2nkOTxHV+VMTbYgOoF4/evXtXp8ybUjWtVI71xU1iV0vQtIVcrbLQt1cCDY0ec/gHcuTZq6mgFwTyEcDnkI9t8pwb6jWS606GvRLA59CEz4HpeYEfYNrpedGwj4QrEyFouSNvbm7CO1xDAAIQSEtAE6HF+PcaXsTJ4S7JkWfaGiE3CFyBwGKzEyquJkjjwvDO5PrRo0eTO2sfX7x4kfakFZ0Q7An7ULlrIjV0v+Y+oiGMiFobAc9PWLt92q1QbUqtybN4zosSnx7duyaw536XSnkUJ42TABbiBEUyCOQg0NboMUeIJz6HHHZFnhDYSwCfw15iZ6Vvq9c4ixLlNkcAn4OqrGmfQ3MmV7PACafnRcM+5Bb88OFDDrJ6F/bhw4c5ciZPCEAAAiKw1gEvvhtamNjiFn+RMvTx8n0kBB6HwOkENkdNmwG1a23XRDXl8+bNm8nNyI+eyZvCVvTCSmRBNTy+xrmGPqIGPsjQKAHPr3izFWpFdwWvLEah6QWDc8/yiwHYpVIxQHh2QgALmQDhIwRKEmhr9Jiju8fnUNLeKAsCawTwOayRqe1+W71GbfSQp1oC+BxUNU37HKo1rRYFSzg9Lxr2IdYa1mfygKuN6GPloEWLRGYI9E1AIdWLo5BKFizVJSioLmEV5PDpJBSPrCBwEQIfP37cPF5h88U7beCxuJAZMlQ08U8//RTeSXK96T9SKWuBzEkEKJZJ5X1EMQ4U1B+BxcHPRM3NVmiSvuaPa77U29tbbV9Us+SGbF0qZejLV3sJYCF7iZEeAkkINDd6lM8hrZcgbW5JKoVMIHBBAvgcWqn05nqNVsAi5+kE8DkMVdC0z+F0K+pJgFTT89JhH6oDvS/l33J8V51pX7J2T1/epSmJIQCBkgTWFibXGuKSsg1lpQ2nS5tbeRrtlqhVJcUv/vUff7pod5Gp3SqoSnLP5McT8qVtPBSBoTC1uXbaWvnz58+Zxk6fPn2alzi5U08rOhFs18f6+4hd6pAYAgMB5yG7PS3brL1aISDtNlZdKsWPNCEBLCQhTLKCgJ9Ai6PHzVByv/pKic9hF66EifE5JITZQVb4HFqpxBZ7jVbYIueJBPA5hPDb9TmEWnAdSSDV9PzO9+/fI0UJH9dv9f79++Gd8FqThHELcb1++uuvv4bfprrWAkYrB76IhvF7/uWXX0QpFRbygQAEjhHQS/A3NzeLz6ZtPxeL8N9M1ahq/SbHe/9+Ra6cUvEeOrNsJKAVfUX0jx+5uBqBiT0sqv/t2zeNCBe/mt/UqzwaWsjG7t27p4AP/djzDTOMlnMUTJ6LTBEnYxEFLgxNq+ojCqCgiM4I6Of5/PlzWym1JJr92Wna+lZrIWohF2X++vWrmuXFryq/2aJS2iLUEzu4SJ62dxGLcbNFCzHU4SsI1E+g3dGjfK2eReLNKsDnsIkoX4LJHBOfQz7UTeQ8sYdFmfE5LGIpebPdXqMkJcpqkQA+h0mtVetzYHo+qamsH5NMz0/Y7WOAoqmCHIU5AGmBtjP/Yw5K5AkBCDgJrMVmpX3ZxSmMkUzbHRnf+r96+/atPzEpExLQRC6M+VDOCo4k7CMh4bay0iBvYg9z+TWO8sd86HEN0xVvquAPzay09Vq+mA+V5Vmuq60VnRP23Gmlj/DoQhoIhAQ86zo9bfUx6K5GdW1byrUfewitzusulaoTdaNSYSGNVhxit0tgrUOpf2ycyleQKp92beAsyfE5nEW+znLxOdRZL3Op2u015rpwBwIhAXwOIQ1dr/3YJ8n42DeBJNPz08I+JL225chUQzpkWmOXTJmTLQQgcB0CWh9d25eotp5YK7g6xyGyatQsN/oma6TiNTy+aGnam6EG2ZChPAHP5Mdzwkt5yYcSN5sjrRZ30No01EecZQmU2y4BTyvUX9iH6mttgKdotnZjMbtUqt0fV4WSYyEVVgoi9Uqg6dGjRu+bg/zNisPnsIkoXwJ8DvnYtpizZ7SPz+H0mm261zidHgJUTsDTCuFzqLwSES8Hgfjp+WlhH8KhCUOmyI/ff/+9yxYhhw2RJwQgYBBYa2T1Jqhi14wHT/lKr/LHHJGrd25aOSHrFLy5C12M8Fj0y+SWhPxrIOCZ/CjItQZR5zJ4jueMaazmJZ51p60+4ixKlNsiAc+vWHp1OeFSHO3anpRrP/n6q7hLperH3pCEWEhDlYWorRNY60rq9DDMacvnELNXBz6HOdKSd/A5lKRdf1n4HOqvI0nYeq/RBGSEPIUAPodF7Gs/+cXE3OyVQPz0/MywD9WKlhhjJgxGvWqpTLMRIwFfQQACELAJKKR67ZCFp0+f2s+e9a0ObjgQTvfnP/9ZTz179uwssSkXAhCYEPC4YKp982bzhBdJriHsROXmPrbYRzQHGYHPIuBpgvaeM3WWLgfKXdtmX1jaPUu0S6UOVC6PrBHAQtbIcB8CCQn0MXqU3+CAz0EY8TkktCWygkA8Ac+AH59DPOeYHProNWII8GzHBDxNED6Hjg0A1WwCkdPzk8M+pJsmDGs62JpvfqtVB62AbiYjAQQgAIFFAmsvo2vMUfOuGJLt69evayfTzzVVSkW31KzRXObr3Pn27dt1lEXTkYDnkF0lrna3j83Nn/uIXm+0jxjNjAsIGAQ8Lpgut/oYmBiBsLe3twa3mr/qUqmagTcnGxbSXJUhcIsEuhk9HvA5yEeBz6FOo8XnUGe95JYKn0Nuwkny76bXSEKDTDojgM9hrULb9TmsacT9AwQip+fnh31I5zdv3mTyG+pHorjIA1h5BAIQuDgBHd++dr5GtVt9jFWmI7TU9GkDT4V0aCeP8X54oftSRM4XpazwwJpQVK4hcDUCi7vvTiBUG/Mu/9Fa4zmoIMk72I+t6T5iYkt8hMCcwMVdMAKyFj77/v17tXJzYk3c6VKpJsi3IiQW0kpNIWejBDobPfp9DprayOeg9I1WHGJDoEsC+Bzqr9bOeo36gSNhYQL4HJh8FTa55oqLsZA/VaLtTz/9pO2+7XWCY6I+efJEQ5kO9hI/pj5PQQACxwishVQrt/rDPgaV1e4NcW+aKqgZ/P333/Uax7179xTwoU0CaBWPGQZPQaAAAc9wqNrdVje3+si0x1uBegmL6KCPCNXhGgIhgSsfsjty0GBv7bwqRX40uqNkl0qNVcZFPAEsJJ4hOUDAINDl6BGfg1HjfAWBmgngc6i5dgbZuuw16seOhGUI4HMQZyZfZYyt3VJiLKSWsA/RV4SXXgDVwmTymtBWIlryJLQ8OVgyhECvBPQe55qvX+1Jc3tjyBejv14rC70g0B8B55s3dSq+1ngO0irszNinrk6N5lJ11kfMFeTOxQl4XrupdsOhVHWnjejVXi3OTOWBbTTso0ulUtU4+YgAFoIZQCAfge5Hj/gc8hkPOUMgBwF8DjmoJsyz+14jISuyapEAPgfVGpOvFk23pMwxFlLFIS8DLK2ken7wB8jKYXdzc6P+8sCzPAIBCFyQgN7jXNNacXZrX3EfAhCAQBICnjdvtGdPkrKSZ2KP5fpoQukjkpsNGVZFwP4VD6JmOqCzKg5r7ZWmlsNualVJ6xSmS6WcupPMQwAL8VAiDQQOEGD0eAAaj0AAAvkI4HPIxzZJzvQaSTCSSbUE8DkMVcPkq1oTrUSwwxZSUdiHUCo8/PPnzzmY/vbbbzrtJUfO5AkBCPRHwNhJ7/Hjx/3pi0YQgEBVBDRo2ZSnzkNeNpdCX716tala/QnoI+qvIySMIYALZqBnTB6NRiCGfIFnu1SqALfrFIGFXKeu0bQwAaPjwMNQuC4oDgIQEAF8DpWbAb1G5RWEeJEE8DkMAJl8RRpS948ftpC6wj5UT9q6xOjYYipSrUkH+4rHEOBZCEDAQ+Cnn35a3NNbz17h3VYPItJAAAL5CKgJ8mRe59F19sxNQcrNHZI1rwv6iDkT7vREgEN2x9rUCwk652X8GF7o/UiBCu+0ct2lUq3Ab0JOLKSJakLI5ggwemyuyhAYAn0TwOdQef3Sa1ReQYgXSQCfwwiQydeIgotFAoctpLqwD6mnw5LXdi9ZVN5/UxtkvXnzxp+elBCAwAUJ3N7ermmdqWlaK477EIDABQl4dlutc6sPVdaHDx+MKnvx4oXxbStf0Ue0UlPIeYyAHbw15KlgiA5CuDx8jFcrjI2XPTmfmKZLpU7k2V/RWEh/dYpGpxNg9Hh6FSAABCAQEsDnENKo8Jpeo8JKQaSEBPA5hDCZfIU0uJ4TOGYhNYZ9SLd3795leqteu4s7Y1rniLkDAQh0T+Dvf/+7Mfhg/9XuDQAFIXA6gV9++WVThh9//HEzTfkEX758WdsqScJoXFfnDiW7QNFH7MJF4hYJGKOgUZ1M07Qx/3ouHj16tCbMp0+f1r6q/H6XSlXOvC3xsJC26gtp6yfA6FHn9xsAACAASURBVLH+OkJCCFyNAD6HmmucXqPm2kG2JATwOYQYmXyFNLieEzhmIZWGfUg9vTD6l7/8Za5n/J2bmxutTMTnQw4QgEB/BIxX1a+zyNFftaIRBBoi0O6bN0b7Kf6ZjvArXLOGjvQRheuC4jIRwAUTgtXxo+HH8FoHojc6o+xSqbBquI4kgIVEAuRxCEwIMHqcAOEjBCBwOgF8DqdXgSEAvYYBh6/6IIDPIaxHJl8hDa7nBI5ZSL1hH9o6+PPnz2sHKs/133VHrnnFTu56hMQQgMAVCBjvbrKkdwUDQEcInE5AS4mbMtS524fRfupUGp1HuKlX/QkMHekj6q8+JNwkwCG7c0TGqxXtnvPSpVLzuuPOYQJYyGF0PAiBOQFGj3Mm3IEABM4lgM/hXP526fQaNh++bZ0APod5DTL5mjPhTkjggIXUG/YhxbQZuCf4K0TgvNYm5HjnnaxIBoHrELB30jNa2OsgQlMIQCArAee74xWGUGjmZjiPdMReVm5lMqePKMOZUk4k4Jl5KSi/gwOb/JCNOaPxKp4//1NSdqnUKSR7LRQLOVazOk1YL2Pp/SWN05wjumMF1fPUx48f1SNIZSl+EZX3wmf0uJcY6SEAgdwEnM01PofcFbGYP73GIhZu9kQAn8O8Npl8zZlwJyRwwEKqDvuQbhpkZHKoaUOzx48fh/i4hgAELk7AaG2utshxcUtAfQicRcBzyG6mI/AiVTZeSZHAfYy46CMijYTH6yfgccEYE876FTwg4ZMnT9ae0osEWuVd+7bm+10qVTPw5mTDQg5UmQIgdJqwWlG1DPI1aWM23TmQT0OPvHz5UqaiqF+pLMWlsnMpsSEd40Vl9BjPkBwgAIG0BPA5pOWZNjd6jbQ8ya1CAvgc5pXC5GvOhDshgQMWUnvYh9TTUsGLFy9CPVNda4lCM9VUuZEPBCDQOgFjs26jeW1da+SHAATqIdDlIbuZRnHla40+ojxzSixMABfMHLjeYjeC7YyIt3lW9dzpUql68HYgCRZyoBKfPn06eUrzx3fv3k1udvPx2bNnt7e3E3X62N1tolTkR0aPkQB5HAIQSE4An0NypAkzpNdICJOs6iSAz2FeL0y+5ky4ExI4YCENhH1Iwzdv3mQ6XkEz1Y6n4qFxcA0BCNgEtJOeMfm52rutNiu+hQAEMhHwzH/0MmWm0g9na7Sf2ipJCwOHc67nQUNHCUkfUU9NIclhAhyyu4bO+IEbL+St5VbJ/S6VqoRtH2JgIbvqUYME7Xgxf+T58+ddups0tFtcl/K8QT6n1PEdRo8dVy6qQaBdAvgcqq07eo1qqwbBUhHA57BGksnXGhnuDwT2WkgbYR/STTtk/vDDDzmqWVPxRrfnzUGDPCFwWQK2495oWy9LDMUhAIHkBLRR9maemYZDm+UaCQzP0fzlVyOfmr+ij6i5dpAtCQHjhzzmf80z74xBoBZ6Gz3UoEulRkPlIp4AFhLPcMihv8iPtZgP6VthaHKqejyWD6PHY9x4CgIQyEoAn0NWvDGZ02vE0OPZJgjgc1irJiZfa2S4PxDYayHNhH1IPbULcjXmqGltv6lYsxw5kycEINAKAWPkoc29tZlSK4ogJwQg0CgB59qhcdzAWYob7olutvumjzjLuii3GAHDyEcZjKnmmKa/C1trD7cKmXSpVIWc2xUJC9lVd5oqGkfa9RT5YcR8iFimPXp31UVViY0OAg9DVTWFMBC4DgF8DjXXNb1GzbWDbEkIGEY+5m9PQ8ZknV3YWnu4dQYEdSYE9lpIS2Efmktn2jRS72nd3NxoK60JTT5CAALXIWD0oBW+W3+dekFTCFyHgHOQ89e//rU2Jp8+fVoUSVt9dBMzRx+xWMXc7ImAYeSjmvZUc0zW2YXaMSPezsOtQiBdKlUh53ZFwkL21p0OJjZ2OOsj8sOO+ZD6SrCXW9/pjQ4CD0PfVY92EKiWAD6HaqtGgtFr1Fw7yJaEgGHkY/74HEYU44WH25iYiy4J7J2etxT2oQrTUsfnz59z1Jy2ONOeHzlyJk8IQKB+Agp4XzyPeZD8mgOO+msNCSHQGYFff/11U6MKfcTGSXnGm6+bmlaVgD6iqupAmBwEOGTXpmq0ve26YLpUyq5Hvt1FAAvZhUuJ3717Z2x30Xrkx2bMh9TfS6zv9Iwe+65ftINAowTwOVRbcfQa1VYNgqUigM/BJsnky+bDt7ss5E/N8Xr48OHbt281Z04uuXx2msoyWU0OlgwhUD8B22VfW9iHFlmNIJVI2jpLS81sZCY8DgEIHCDgefOmwkPT17b6UMtZ4cYkB+pFj7TVRxzTkacuTsA28gGORgjd/Kj3VrcatLW2TllpYNbi2KlLpfbW7Lnptdvot2/fJIMG9rrQv9pX5sGDB+dKNZaOhYwo/BcfP358/PjxWnMxeLFa3BKDmA+/DYwp7Y5Vv68xZZ0XWX0Og8p4HuqseqTqmwA+h2rrt/Veo1qwCFYPAdvIBznxOazVV6M+hzV16rzf0/S8vbAP2YTmnIpOff/+fXL7UJ5ytbx8+TJ5zmQIAQjUTMAeedS2yKGtibKGfXDiVc22imwdE2j0zZsPHz4sVko3W31Iu7b6iMXqyHFTnYX8hoIj0x0WLLV5ngrSRP3evXsaUWtJQ3/1LGHmgNBNnraRD2o6w85kGMpNfzKPcTF7MAxZhTLRv3ohvrbBlV2Vtu5StsWwjy6Vsuvx8LfGQv7hPBcfVNdZT5uJhSzW0ebN/iI/iPnYrPTFBOoaFu8PN+vvBBWlNIzrDC0iv9IoscXeM1JrHofAuQTwOZzL3yi99V7DUC3mK3wOMfRqe9Y28kFaewIyaoTPYURxzQum5/N6n3ilmgz7kFbak0MzEE9jMUdg33n16pV8kTIdOxnfQgACPREwGhNjA6WeCKALBCBwLgFt6ekRwDkF8mSVJM3aTqRqOXty49JHhNainTkVJ61XmdcWA7TSr79xoK5xtRYyW3y5OdS6+2vDyEfdtTwzXs8v5HlREJhsY82bLKvQV8O3mnApPOjpP/7qX/qSsvZKvH4Ob968mTOp/E6XSlXOvC3xsJDD9dVT5AcxH4fNwOhY8TAcpsqDEIBADAF8DjH0cj9LrxESxucQ0ujm2jDyUUd8DiOKyUWjPoeJFnyMIbBret5q2IcAaWcbeQnXPM4xBPUmvd5OsznG5M+zEIBAVQTUmBjy1LbIaojKVxCAQD0E5PHXlGbcvH1TsCHlZjKtlW6mGRNoVVXXw74LWl29e/fu+FWqi7WtPnbJmUqYTPnQR4xgFXVtLOqPySYXGqvrhVGZhJ4lrnoCp5KPkYfsKuDj9evXt7e3u9RRFIge0Z88OzrBs/7gD63SDTErczVzTEjnpeS406VSOUBdNk8s5HDV9xH5QczHYQNg9HgYHQ9CAAJ+Avgc/KwqT0mvMVYQPocRRWcX+Bw8Fcrky0Ppymn8FtJw2IcqWMEZeoNQTsPklS3/o/x3ORZIkotKhhCAQCSBNSf+kK0amcj8eRwCELgaAUWO2g3LYSCe6PjFzLXirlnW4lcxNxflUbhJT6v7dlVepI+Q80VxGzFDbj2ruGod7SHv5KbJyVY1DlfEEkHYm6ySJFj8Ic9zXqwOHY6p0I15Yv8dlX7//n1tCVP5hhmKAzZaA/lqW9ziqEul/LZHyk0CWMgmIiNB65EfxHwYlbv5ldFf6NmLjB43KZEAAhCIIYDPAZ9DjP1U+Cw+hworJaFI+Bw8MJl8eShdOY3fQv7YNCaFZTibjL1qyjdt7ym0N0PSQwAC1RJQAJkhm8LojG/5CgIQgMCEgFasbVfvJH2Zj1pE1xv5actShoua6r3/tAWdm9vF+wg5XzTe1nYdRszHsFvD58+fv379+v37d21dI2gyg/lYWvtSykFpmKIW/lWcggBubm40n7lz546WnYz059pGN6V75lPz2lSgg7boWIz50NhJYRzaDUgmIXsYTEIfFfezBk35KLcc0WlrJe69b6/SLTaGe4son75Lpcpj7LhELCSychX5YbR76lvVyUYWkelxYj4iwV589BhJj8chAIFNAvgc8DlsGklDCfA5NFRZh0XF5+BBx+TLQ+nKaXZYiJyzCf/k2jO4y/2XsKwxq7UNxg1JnF/JvzmWkuPCHqNoopijUPKEAAQmBIZzENaaBa1VTNKf/tEWeE0R531lfrqC1xRg0Smsm9ek0bTW+YYlzl/xYrIcP22dyzAvK0dB59qD3eRW2EekwqVRvR34KDIaytoElMm8cdNEZS6k8lkrbjH9PAfuHCZgG/nwM1ddh/nr3Kj5z193NN1TpYcpJ9eq6LlJhFkpfmjySCUfJVgo5+S60f66WqVsI5nAn3zMYTAx8kzEsz9mcpgcZlKthRzW6JQHbfuZtK6nSDgpdK2FH6xX307S83FOwO5Y7bHTPLdT7thuZbspc36b2+N6CrfKC11sjnSzcrERb04An8OcSdN3Oug1jvHH53CMW4tP2UY+jBwmo+K1ESk+h/IGsDh+cI73ckgbI49T7CFZu9Pztnf7GOhrUy81CrsqzJlYYWjauNiZmGQQgECLBPQOsfEGszTisKcWqxWZIXAigQJO0gPaaeOEA0/Zj2jnhnmCtYnZPGUTdy7bR2gArC03jA0MNPkRHCWze0nt36B3nbVwGE7ytffM/DgMHQGzVpzSMyDP93vRy4L2QGgoetztQ+m1ZYvOjZqIJJPQOpb2a1GlT74KP8pgZBKGq1obvShB+Egl13Yr6nl7qRJFQjG6VCpUkOtIAlhIJMDhcXvPD52hVtURV+zzEV/plx09xqMjBwhAwEkAn4MTVBPJLttr4HNowj6TCInPwYmRyZcT1GWT+S2kh7APVbP6iUzLDNpwuNqNNy9r3ygOgYQE2H81IUyyggAEREALoopGrccRI0k0RjIWWQ/XWriQP2ai1YvxuoOLC/YRw6L+4skdQ4XKovRSzq41KgV5iGRoMJPQai2J2avm9rcdWNqJKjjZqmWTkF++fNE8cxKgo4iQIeDDjgEKdVTU/uJ2QUMaxQDpBJkwfQ3X0i604YlICp2Rx3Zys/6PXSpVP/aGJMRCUlWWurkxeG6eZz2RH8R8zGvnwJ0Ljh4PUOIRCEAghgA+hxh6tT17wV4Dn0NtRphbHnwOTsJMvpygLpvMbyF/6oaRgjPUTU68kEm005GrcnDP30pMkjmZQAAC5xKwRx52DN25klM6BCBQLQFFo+rPL54WA7TMaafXcmNta4oSW2v/YZyHXvfXGNRWpK1vr9ZHaK1dpmjs/aAQomPx0NoBQgN19apj5oosUVlDMMFm9HaOEX5bpphPWtvIh3KH1coh5iOURO2Stv1QDEd403mtxUVV63zXkOFx7fmh6CJ74xBnQQmTaUpomKIsvMUJY5dKJaz0IStFc6qZUvOlWtZPxjCDzaL1q1FLKOz6U+IhlujevXvD9XBzM5OSCSSSoW+jZl8S4FiWelg1EWtN7jCa2jV6HHNOdUHMRyqSa7U85I+HIRVn8oHAxQn8w+WAz6EHK7har4HPoQer3amDbeRDZvgcBg5MvjzGxfR8jdI4Pe8n7EOqqgXRDEobQa+pffh+nZ7Hw+rwIAQgMBIw/JhKU6HvVVKNS7/jhd6ylSdarZ9e6F88dmHUlwsIQKBCAhqWbUplvCS6+Wy+BHI2DVuJDLO4MAQkX6Elc26xjzjMZxLEM89HM6uYFSkt4WuNP4xw0rVe9FH80BgLMi90uDOsjK59y/0YAk4XjNxzmhCFBWmMpON7YiIzZFEat6zVvoqTeYQlnn5tu2DUXPQX9tGoUslNRXY+mPoQ5OQJ1pzIoOOH1UUOgW6Tryr/2KXZn8W85sgPYj4SWkUfo8dJFyzPw+BzGD0PGtTl8L4mrAiyggAEQgL4HEIaVV330Ws4keJzcILqLBk+B3+FMvnysGJ6vkZpdOB0csjLoKdeMJ2cHb6m/4H78jyOK6wHHucRCECgTgK2q+KHH36oU+xBKjV6w596O/mR5YmWG1pzOZbHaq41ZIPAnIA9zx/SV/tqoFohLRWo8dGfrufaNX2n6T5iF3lVoh21oyM5YmI+BmHUT2ntcxRMeLV3iMcFoKnv+BQXCQloUWct6iIsRTU1iflQIJrGG8NCeJhy17VaDEV+rD2iQuNNbi3zY/dtO/Q404+Vm/WpLpXKSkyZy/79cwQFR37//l1dZIsxH1IWC0lrTor8MAJ51RHvOkMtlWzEfKQiOeTT5ehRXfbgc1CAo4Zz6qA1hDDOa0uLlNwgAIF4Avgc4hlmyqHLXmORFT6HRSzd38TnsKuKmXztwjUkZno+Qhu9Ul2FfUg9zUNynF6vnNUHG/PzkSwXEIBAWwTs4XW166wGZPmU7aU741m+ggAETiEwDsuM0v0rTEYmfLWXQH99xCIBue/XztoY0sutLx/N4rN7b04KUoflGbozCN/L2ZneE3OjrCa1pmVsrVwmCfMKd3+Zy6yTgCZvG8/TlLxju2Ds5qKknLvK6lKpXQT2JpZNaoLgWTtRHLZeSjl2MNZeqfKlx0KSs60t8oOYj+RVbHcHLXoY1hDJeDQkWPuW+xCAQFUE8DlUVR2hMBfpNfA5hJV+qWt8Druqm8nXLlxKzPQ8JDZ2KL2FfUhJxZ5nCjmXc0ddVMiRawhAoGkCm2sJSZY0yiPC+VKeOSVC4DAB7SXmedu+Jx/xYVaFH+y1j5hg1MjZPh3sxYsXqWI+VLQ6VmU4yiDj99g/YR8jsbQXThdMWKjGGAmXsWUP4QYwYUHDtR0XMk+f9Y7dDnviALKKdyzzLpU6hsLzlDbtuH///uhMMR5RsKbWV1o892eiFBYyAZLkYz2RH8R8JKnQMJOLjB5HlRmhjSi4gEDNBPA5VFs7F+k18DlUa4EFBMPnsAsyk69duJieT3CNXqkOwz6kquauoUN5onzMR7nFT9l1M0ZmnoUABNYIjE3hYoJ2j0ppNFplsRa4CYHuCXheu1FzxO+6vCX02keEJOV/sSfhWpJPPvQ9sCWVPfUNNeJ6FwG79udZyR4SxnwM+duBHfoZfvnyZS7JKXfsN28kUotHgnapVCbz0KEGtrmO5So6SnYbeQrSmNu5F1hIJv41RH4Q85Gjcq8wegy5EfYR0uAaAtUSwOdQbdVcodfA51Ct+ZURDJ/DLs5Mvvy4mJ4vshq8Un2GfUhheajtV8cWoXhuylWtMCJPStKkIqDQV7kkdHTFHf5SE9A6ooZfaiVb9FPHG5j9rt69e/fiizgrh3ZjVs4iRrkQOIuAPc8fpGLN+5Ta6biPGHhqEzt7Bq631XMMejX22LUrlea9hD3l+AlogO3ZamUsWnOrHPaweYLV69evRxnOvdi0Q7vROFf4tdK7VGpN2cP3NVHSjEmnDnly0M6jyaOjPOVmSoOFZAKrbM+N/CDmI1PN2h1B0x6GRWKbTcTiU9yEAAQKE8DnUBi4v7juew18Dn5j6DIlPoe91bo5srIbjb3FNZqe6blRcYOFdBv2Ic3ll9x0IxqAjK/0lk89r50ZcvbxlboHbaWrM8U9g9Q+VC6phdz9WvKRE/Oaa4p2wPtmfGXJmtpbVn8epb0ESA+BVgjYDdGgRabxTCuIzpLTrpqm+wghVcSnfbaL0nz48CET/F3B2bxImqkW7KCfSaGZYoBUyuaOCDLUeqKT7bBau9GYIK3nY5dKJcSrib8mSp7fi0jKBrSanrD0GrLCQvLVwlmRH8R85KtTuyNoffSYjxs5QwACWQnYTdNQND6HrFWwlrldNa33Gvgc1ur9Ovc9c6iRBj6HAQWTr9EkFi+YnnsspOewD5mFWhabwqLpeG7KAV2P/9EjcLtpnK9VtatgJZIrEKyn99KcVO0AyUyth1M2kkEAAhch4AlqvGZk3ukG0HEfoV3xNsdXemF9cz3+cB3pvXl/J7srRuSwSBd80O+CUWX5Ex8guellVvz3gWxzPGL7Xu1GI4c8SfLsUqkkZJSJ3iRRF+ypWfkHlEz7U6Yqup58sJCsdVE+8oOYj6wVajcX/sFPViHJHAIQuBoBfA7V1njHvQY+h2qtrqRgfjcCPoexXph8jSjmF0zPxcRjIZ2HfWhXHDtqcm46zjvaI4E1GCeryGSZajBSqi4ft8eaF1TZbkO7BIJSEIBAYQIKIfW0vZtrooXFvkhxdtW020dohUlHFtqVqPXL3C+s+/fwYMhtV9bhb/0uGKXc3Gv0sBh6cLOK6znnxd5NzW40YhBlfbZLpZIQUzOobT49Wb148UJNa9afiUeMTGmwkExgx2xLRn4Q8zFiz3RhdwTtjh4z4SJbCECgAAF8DgUgHy6i114Dn8Nhk+jsQXwOByqUydcaNKbnAxmPhXQe9iEQek/x8+fPa7YSc18ds15VjMmBZz0EmBh7KCVJYzcZSYqoLRP7SPsLAqmtgpAHAt0TcIY25tt0oXvCMQp22UfI6+dZxdRWHzHoPM9urvQPmSjmqdeVVA+lfGn8h+zqrJ/TNzDQj1EC56Phz9memNh+W38phVN2qVQkQzWVMnvnNjP6jeh1xsgSa34cCylQO5uRH9omPV4MYj7iGW7m0OXocVNrEkAAAjUTwOdQc+102Wvgc6jZ5ErKhs/hGG0mX3NuTM9DJh4L6T/sQ0QUnJHJea2ANc2cQ+hcJyfgWZxIXug1M7zaJurqMOyKtttQ+1m+hQAEIOAh4Nltla0+PCSTp+m1j9AeG7ZrSST12nqBSCOnYfs3BUluA31n6Hzt5unTp48fP86NwrPpvVPgc0Xd/HHlFu9Y/jb/RpU6hmJ4SqcFaxbg6aCV7OvXrwV+IzHqxD+LhcQz9ORgR37oaLbIyA9iPjy1EJmm19FjJBYehwAEziXgGdI4p2bnKtJf6b32Gvgc+rPVYxo5p/D4HCZ4mXxNgDA9nwDxWMglwj7ERVNctSATQEk+6h2gd+/eJcmKTBYJyI+mqB3bmhcf5KafgFyW2hSnwBqPX6QCKb99+2aXgtXZfPgWAhCIJ+B588a5KUK8MOQQEuiyj9CK0abXT31fmdfWnbGVhH2EZpnw2uOCkTGUmeZ49lfbNN2EcIysbLtltw8DXStfyebV7XqCXRQxrzfYrjCB6tLs6zTIfJEfxHyUqfEuR49l0FEKBCCQjwA+h3xsI3PustfA5xBpFT09js/hWG0y+Qq5MT0PaQzXHgv50/yxXu/IROSJ8zQ3ewk8f/5crDnwZS83f3o5KfSnGNhhqOpxw/kzv3LKIaxBns1rbp++6Zq329ArWw66QwACqQh4FjJ58yYV7V359NdHKEBe7wpvQnj9+vVmmiQJNgkPpTDATkJ7nolnTpQpaH4ujCfQ1iPwPOfkdzwRKskLzZ1hl0odg6Ypp/NgFzWVkVsvHJPwlKewkJLYFfmhjm+txRv68b3RmbZhq6kvE+FXEuNZZW2ObfAwnFU1lAuBKxPA51Bt7ffXa+BzqNbYThFsbUAbCoPPIaQxXDP5GpnYs5gxmS6Ynoc0dH2hsA9pqym0XsfZ7FMnjDwfb25utL/rFd718dDIlEahCbj+M7G9ZrabTQG97DUNA60hUJLAZkMkYdjto2SNjGVtVk1zfYTn1DytvmtaNULIeuFxARDzlKkKnIfsemwmiYSekG79JBUCfnqk8maESovbP3Sp1F7LlHVpbyHPuohwqfl68ODB3iLaTY+FFK67tJEftreUmI+0ldvf6DEtH3KDAAROIbDZNEkqfA51Vg0+h8h6wecQCTDmcXwOh+kx+RI6pueG/Xgs5CqHvIyYdJLFJpcx8a4LRX7IHHc9QmIIQOBEAptrDKcvLZwIh6IhAIECBPQmhKeUS60teYCUSdNZH6E3gz3+vlevXpXBq1I8y6uc8JKpOjz+L82YijU+m/sbDxw8O1RnIjZmu+l79fzQxtwquehSqV1s/acFKxZNVVzsp7FLi3yJsZB8bNdyVuSHEfioPT+cm80Q87FGONP9zkaPmSiRLQQgUJIAPoeStPeW1Vmvgc9hrwH0nR6fw+H6ZfLF9Nw2Ho+FXC7sQxtyeBodm+zit3IA4ZteJMNNCNRJwLnGUKfwSAUBCHRAwLOEyV7QZ1V0T32EXrNwxnMU22BT1eoZkDO0zmT/tcHf9HgOHJzJMkEbst18f6AGIfcS6FIpPwT/acFqIeWBumBc+MUtxG9LaVPK2CIjP4j5SFsjntx6Gj169CUNBCBQPwF8DjXXUU+9Bj6Hmi3tFNnwORzGfvHJF9PzTcvxWMjlwj5ETW/nfPjwYRPfgQR6bfHx48cHHuQRCECgPAHbL7/ZgJYXmBIhAIHOCHh2OzA8/p3RqE2dnvqI58+fe/A+evSo2HKm87UzTvfzVNyBNB4XTLETXiS/0+PpTHYASMJHmhByr75dKjVA0Lq4s4WUA0EeqL3oLpK+Yws5twZjIj+I+Til7noaPZ4CkEIhAIHkBPA5JEeaMMOeeg3niBqfQ0L7qTwrfA75KqjjyRfT8yRmIwu5YtiH2Ck44/Xr10kgTjL59OmTc7/NyYN8hAAEChPouI8sTJLiIACBYwQ8b95wyO4xtvFPddNHaKN4z3xbxGrb6oOYp3gzXszBechuya1WnAejOJMtap3q5uZ2mqkKKplPl0ptAtTxrHob5P3795spte3W169fr/x2xzUtZNMwyiQ4FvlBzEeZ2pmX0s3oca4adyAAgUYJ4HOoueK66TXwOdRsZqfIhs8hBvs1J19Mz/0247GQi4Z9CKKCMxRg6KfpT6mTVj9+/OhPT0oIQOAUAnZUtacBPUVsCoUABLohwJs3NVdlN32E83gX7XFVcmsNz8Z7JXebqNkUk8vmCQOSPRTb+kUKOuM57F9lclCLGW5iqUHIRcmNm10qZeirr+SbVjCHpxdW/JPWS3RQrJ1h399e0EKqqtC9kR/EfJxYfXYXgIfhxKqhaAhcloBntEO0/Vnm0U2vgc/hLBOqtlx8DjFVc8HJF9PzDivCkQAAIABJREFUXQbjsZDrhn0IpYIzMo1s5Kd2bl69q0ZJDAEIJCTQTVR1QiZkBQEIFCOg4HdPWez24aGUI00ffYTGuh5PnwCW3OpDxXmkKrnbRA4TqjZPjwumJHy91WF7PEeSTfwqmxByROq86EypN2/e3NzceKxO+4PKA7XpVXFi7DhZZxZSYU35Iz+I+Ti3+vgtnMuf0iEAgQkBfA4TILV97KPXwOdQm13VIA8+h6y10EfTMSJiej6iSHUhC/lTqrwazUdtkBZUnG+Y7dKRF4N24SIxBMoT8Hh7y0tFiRCAwEUIeJa9C79wfxHyTjX76COcr92IScmtNbSM6qkFnb/gSUaavQRqc8H4J2JN/CqbEHKvzfSklM5q0amsmwTU/2pTopJ7IG2KVHOCniykWs6K/FC3uDZ61I6zklwVYZxbpPjOd+/eVatgH4LxW+ijHtECAt0QWOs1QgXxOYQ0Cl/30WvgcyhsNk0Uh88hazX10XQMiJie5zAVWcild/sQU7278/nz50xw9RZRjpzJEwIQKEBAM58CpVAEBCBwWQIcstt01TfRRyi6wrmgrsMOSsZY1OYCaNoU9wrf7iG70rSS350tRqNv3nSp1OTXIePXWS2emA89qDdDiPkIAV7BQkJ967ze3PODmI86K26Uyv4djcm4gAAEIJCKAD6HVCRPyaeJXgOfwym2UXmh+BziK8j++Tfqc5hgYXo+AbLr46aFXH23D9GU90eRHzlCNORql7fI+UbjrnolMQQgAAEI7CKgPeSHGW+1IbGLq7O6qf0Sd2laLPEwwtC6CJufH2PuefMm01F0xwTmqeYIDO/+esQueaKH5CHsw1MpmdJ44Kt51/wokwDzbD3+6OGpe/fuzR/nDgQ8BDQl155G/kGgfikvX77UfrOezEkDgWIE7D0/1sRgn481MtyHQFoC+BzS8lRu+BwikeJziATI45sE8DlsIrpgAnwOF6z0vSozPd9LbG96wj7+h5iCM96+ffv8+fO9+DbTq5nT6arspbkJigQQKE/ADo1kaaF8jWQqUS2wthz0O/oziXEsW83SS568cExI7ROgPpSXYvfS86x0Kqpmb7akT0Wg9T5CgfOeyfaA69GjR6m4efLx+B8LR6J4xO4jjccqCrc8HpEG+PYLDX1UEFrkIKDoDf/u06MA8mKrIWJ4MwLhohICeyM/iPkoWXGtjx5LsuqsLHwOuSsUn8MxwvgcjnEr9lTrvQY+h2Km0lZBngk+Poe26jSttEzP0/JczO3qh7yMUBSc8eLFi/FjwgvttEnYR0KeZAUBCEDAT0BbZSikr9GYD7+a56bUliTaMUvzvXPFaKt0vQrmMUt2+2irWquS1v/ajcQuua7p3Aav5KEzVVVcbmE8LpjCMTeeMKABSxMhuZ62PXctJ8+/aaV0WvCBmI+BIcMbpy01bSFOHatKZp/2EopKzEdIg2sIZCKAzyET2DBbfA4hDec1PgcnKJIdJoDP4TC6vh/E55C7fpuefDE9z20eyl8WQtjH/+OsOKNMXk4tOjp93P9PGq4gAIFTCfBG6an4kxX+4cOHZHmRkUng06dP5vd8+U8EPK/d6IGS5yz8k3x82CJQfx+hsOMtJf7P95lGv2ulV+gCWBO1v/uKz/M4CEqaxK6QwUp+d01En+y13i6VknWpG40cn+Q4CnZv7dSQvksLqQHsYRk8kR/EfBzGm+nBSnqxTNpdOVt8DsVqP7JPLyZnJQXhc6ikIg6LUX+vgc/hcOV2/CA+hySV2+Xki+l5EtsYMtm0EMI+/om2gjMyvVnLq0L/BJoPEIAABIoQ0EshRcqhkD/Yu1MCaELA83Z7pgHJRBI+dklALx369Sp8wgthH/6qSZ7SA1+FltxqxSnSgEL7eydnQoa9EtC8/v79+/HjQOWgF5J6pYReTRPYdPY1rR3CQ6AhAvF9TUPKnisqPodd/PE57MJF4r0E8DnsJXaR9M4JPj6Hi9jDqCbT8xFFmQvCPqac1TZliqbUmVXaYG1aHp8hAAEIQCAbgcKHBWbTo4GMWY3bVUmeN2+w3l1ISRwS8L92o6eePHkSPpv72uN/LLnbRG59q8rf44IpDN9jDyPDSlrFLpccOlPq5cuXCXfp0LvF2hZ0tMNrXnRmIR1Uok5n22zSNRjQWcYdKIsKEKicQCXjk8opJREPn8MujPgcduEi8V4C+Bz2ErtI+s0Bqjjgc9g0hs4mX0zPN2t8b4JNCyHsY4r07t27nuZp+pjjszZVLtyoOYQiCQQgsEzAswv68pPcrYnAixcvahKnW1nkf8GtvKt2PSud7PaxC2nhxDX3EQoy9g9l9ePV0LcYPc+hhwq/LvnmRzHdayjIYxiFWx6PSCO6krY6FspFcwS0HL7roHGPgq9evfI0X56sSAOBeAKemI+hFCI/4mknzKHm0WNCNS+YFT6HMpWOz2EvZ3wOe4nVlr7mXgOfQ23WUo88ngk+Pod66quAJEzPC0CeF0HYx5zJ/+xsnOloRg252CR2gTi3IAABCOQhoDPdv379qpOtC48p82hTXa5anRVY+bk875FUJ/2pAnm2Aua9sVOrqOHCdw1iOeGl4ZreKbp8cx7XYeEgdU9jOCjayvudmbaN3FnbiZO3pZTH1XgAkDZG0mnEBx68wiNtWUjrNeKP+Rg0JfKj9RpH/voJ4HPIWkf4HA7j9Qyz8TkcxnvxB/E5XNwA1tTH57BGJu39tiZfTM/T1r4nN1nInzzpLphGwRmvX7/Waz3JddcmsdrWhn1ik4MlQwjsJaDjkI31j829kvYWR/qzCMgL8+7du7NK95erfkcdxCS9VmR3nZc5eZyPdRL48uWLRzA2PPBQypem3T5i15yq8AkvHtkKhx3kM6HacvbAl8xaUCwm+a7tE+oJ3zRGj8XQJS+oS6XSUhIiHRxz2cgPLCStOR3ObW/Mx1DQsA17ExOiw2QqebDd0WMlANsVA59Du3XXq+T4HJqo2XZ7DefUcqgFfA5NWGMSIZ2Ggc9hkzaTLw8ipucGJXb7WIWj4Ay9IL76dcQX2nWWZbwIfjwKAQhAAAIQaJiAZ3OUVt5rb7ga+hXdOdMeAJSMLtKbH56thgn7yGSbnpancGiFxx5GGhjGiIKLswjorVl27jwLPuWKgB3zodeWjDacPT8wIQhAAAKXIuAZ+eNzuJRJpFUWn0Nant3k5ml5jPFqDg74HHJQrSRPpudGRRD2YcD5g96HyORhVJyjM/DWko/vIAABCEAAAhBojYBn1lF4IpQPoV6M1g5n+tv1Wn8+ebrPWcD9rwUUPuHF4wLQVoR6XbL7ajpFQY9vLtPEZ01fj0jjs4VlG8vde6GX9vY+Un/6bpSKf6lDG7OpR6u/ygpL2I2FFOa2qzg75uPt27d6bUkuJmMASeTHLuAkhgAEINA0gZ58DprhaoHm2bNn6go1Vbx79+6df/zpQh/1GoPuKzBX/aBestWbBk1XXBPC43NooppOEdIzwS88r/eINLIqLNtY7t6LbiZfTM/3Vr0zvSyEQ142WOmsMh105zkPbyOj2ddqRwpvcjUTgRsQuDQB+yA0/7LZpSGiPAQgsJ+AZ/G7j0N25XYJhzp6D1W+mP3Aznmi0T5i15y2sJnNz7GaV20r0+y55PXf8Th/C/P3NIYDWOKB6jewyiXUWrjm9VobkC1p680YaXUOrHLTAkNMJjwLgV0ENmM+tBg2ZKjIDy2ArTX4nPayC/uBxI2OHg9oyiMQgEDlBDzD7MKTwb3E9N6Iui1Nb9fcs7q/+JWaYk1qhr/K3yhotNfA57DXmK+Tfm0IGhLQbzP8mPva0xgOMuj3WHmLkZtVyfyZnuemzW4fG4QVOvr582e7G97IYuVrDU2GWffK99yGAATyEugmNDIvJnKHAARSE/BMhIyXNVOLkys/vQ8dxnyomF3egVxiufNttI/YBbnwfNsjW+XOR7f5VJfQuctgSf4SadFRu8iusK0uyjDc3HyDMMe00ZAnyVddKhWSefHihext8OKpb4o3J/Vum9BCAVq/3lS2RbNvqFL8MR+DUrJ2YxjJnh9Zq77R0WNWJmQOAQicQqBpn4NGa1qOubm50WsD/vnCyFmP6MHnz5/fv39ffajeRRm/qu2i0V7DM68fUccPvMesPBce2UrOeT0yd5MGn0Oqqux+8sX0PNJUPBZC2Mc2ZHmIPH3GdkakgAAEaiJgOyi/fftWk7DIAgEIdEJA+2F6NGl6Iiod5V7R+9ATTdtqVxvtIzwOvrFe9ELweJ37QtMSz+Z5hb1CubWuJ3/PXEbHe8vBWkxmbb3gL2sSQ+Z/sHzKRr23Nqh2lVJLrlc4JseyyPbsFt6moW+1nEBjFVJq10JCLeq83hvzMWhB5MdZtWm3LW2NhM9iSLkQgEA8gXZ9DkPAhzwJB6I9FrlpEqR5hOY42nZ0c51sMYesNxvtNfA5ZLWKdjPH51Cs7tqdfDE9L2MkshDCPlyo5Rbf5Zp0ZUoiCEDgVALt9pGnYqNwCEAgioBnhqxxcMnF1yh9/vlheVK0zbjeqvHM9/750eo+NdpHeEIrBtbGq8A5KsNpEiUjUXKoWW2enq1NCy9jew79GXnquO7x+tyLzUU723t7rvBrpXeplJRVK6cmUavmE8XVwzpbpMmD4Uf15vWYZShYjuteLSQHq7R5Hov5GGQg8iNtXThza3T06NSOZBCAQCsEWvQ56EgXjdCMgA+NsTVbefTo0dOnT/Wvrv3zWQWR6Iw/NdGTUODTK7TRXgOfw+mWU6cA+BxS1Uuvky+m5yUthLAPL225dbT/jDc16SAAgeoJ2H75VKHl1WNAQAhAoCgBz0Soxa0+tLqggA+5Lbo5wK7FPmLXC0yFzcyzyFo47KDoL//swjzOX7/nNF4b5+4vQ0Fy7MaXWCyHRr23Np8WldKSgDqmtRjKJC91KHTp3bt3NrqLfNuihdRfNTExH4N2RH6Ur+UWR4/lKVEiBCCQm0BzPgdtxaEjXeZuWDWqGtFp5zYtgmr6oNAQndii0Zf+1bW6ue/fv3/9+vX169fOiYzCSrSnux7MXQXO/FvsNfA5OCv3gsnwORSr9BYnX0zPi5mHCpKFEPaxA7hiQttyO+7QjaQQuB6BFvvI69USGkOgNwK1TYQi+Wr/WI2OtH6mGIJuAj4GJi32ER4H31jjTtfYmD7ygrCPSICRj3teySoZdrNrG8WqTniZ+6MnVWN7byeJK/nYn1Jv377dDMhI8lKHjo2vZ+Ugnzn1ZyH5WKXKOT7mY5CEyI9UNeLMp8XRo1M1kkEAAg0RaMjnIH+CnAnaimOCVxMTRXsowkAjOvWJa4G8ekphHIoaUX+n+A/P+7qaFsl3Ucm2Hy32GvgcJrbKx5EAPocRReRFf5MvpueRJjF53GMhhH1MoG18VDxpYS/5hkB8DQEIHCWw6Zd3Hod5tHyegwAErkjAM0kuvA3DrmoYXrKRl0QLZnK+6DwXvTHj8SvtKqWGxC32EZ5p9si25Bq/zMYjW0mRRg5XuPC8kiWDl8+0GI1GT3gRn80NV//yl78Uw5iqoJ6UkiWrn9XuUx446svip/ZquDw/MY881abpyUKqhRwKlirmY8iTyI+Qbe7rFkePuZmQPwQgUJ5AKz4HOV3l+pg4EzSWlvzazEO94S50mstoaKfgD8+kUk4M53Bxlwx7E7fYa3jm9SMHT12MiSMv8DlEAox83DMhwufghNzT5IvpubPSdyXzWMifduVIYhHQ24oagmzG1MAqOQH1H8PIFfhJ2A6DS0UWK7A6SYbNZbLpl8fSmqtTBIZA5QTUkXkalvhVqHgOcoIM48hBYF1reu8RPr7oSnJosY/YVUEl1/g9W32o3i87IMlt8x7fXOFoM6dJiIz2As3NZ1f+mzBbfGmvJ6U0W9zVuMVP7dXwyqPd954fPVnIrt/7KYnTxnwMKsg+1cNO1tVG7Ybd2jY3yBnTc2EQaHH0aKjDVxCAQIsEWvE5SM75wS46rkVbd8Rg1zhQISPq1LQlm52Puj+NcJTYTpb12xZ7DXwOWU2i3cw35wtSDZ+Ds343YTbkc2B67qz0Xck8FkLYxy6k/5NY77bKXvV66+4neeAoAQ3XFIe7a2BxtKiLPqclRo13r7bcsjm83gydu6i5oDYEIHCUwBC8uPn0riWrzdwOJJAL5sCJLWpUFVC4tqhwQIxzH2mxj/B3WyVfu1E9etb4C4t0rnUVLt1jGCWjzXZ5Vz17NZfkuTkfMfagLinnrrK6VMpJQPWlBirSBamOT7GSHa+aX9lCnIaUKlmOmI9BNiI/UtWRnU+Lo0dbI76FAASaI9CKz0Gzv8nClU512bvDx1rtaGCmBllhJWsJhvsaBGoTU+3sbifL922LvYZnajkQKzzBx+eQz1A9OXsMA5+Dh6TSXHnyxfTcYyQeC+GQFw/JaRqtx2gsMr3L5zwENPxSiO6mNecp/Cq5ylkpd6fW+a6i8D/03AyNnMxALgUHZSEAgRwEPCERJSdCqXTUfF7jIu3RWnhin0r+xXxa7CP8g6XCZoYLZtHGit30GEbksvcuXfwnvKhJOT0MbqKaPTjcdN1OcqvkY5dK+dkq8F2HDfvTL6ZUrGTHYR8Xt5DFGs9xM1/MxyAtp73kqLVJni2OHicq8BECEGidQBM+B3V5oZzDKQCpYj6GGlRunrUbTUwi9xeJMZgWew3P1HJggs8hxjaae9ZjGPgcnNV68ckX0/NNO/FYCGEfmxiXE2j0EO8eWs6au/9M4MOHD/98g0+5CBx4tzuXKEXy3Xwd0zNkKSIphUAAAp0Q8Lx5U3IiFINVc3gdvqA++vv37wdO3o0pusyzLfYRnhcsBnolA3QUVGrPScqLVMaE2iqlZLyCJwxooFfbVh+Syv6VDUcotlX1vSq1qxb0Smj8cUJ6UaHXo166NPtdFlIgsd42NtpGuZ5kpfFiEPkRz9DOocXRo60R30IAAs0RqN/noNc7J12ePubYf1prN541hdvb212bESY0iRZ7DXtYGMLB5xDS4FoE8Dk4zcD+lTXqc3DqPiRjem7j8lgIYR82Q+vbJPZnFcB3/yDgWSoAVRICdpORpIjaMrEHHNhebfWFPBBonUD4RsuaLoVfiVgTY7yvGYWaSs3YHz16pFUxLTzIkaRQD60c6M1mrVKMKfu7aK6P8Ecr2qqlrcqJU28t8wOePj1y584dOctO3Jh3TZ2q7nsGeAf4H9NRTYdzfCUrTfvO3zGBJ0/Zwpf8ZU0Ei/nYpVJ7gahHi+9/1Vd2uXsiFrLXnPam12jK2AYpVczHIBWRH3trZ296uyOwf017yyI9BCAAgTmB+n0Ok1hbdXP5ZiLqYeXHmFOa3Hny5MlZQ7jmeg18DhPj4eNAAJ9DQkuwh4t2o5FQjHOzYnpu8PdYCGEfBsDtr2R/JUMXtwXqMUUr7z13wP4i3UZYU3aApGfIEubGNQQgAAGbgD0yG56todfTOroCO4Y/uT90eotef9HKuoY9innN55Sx6ZX/trk+whY4BFjy4AxP2MeB1VZZ4+DTlOPp9evXoXZc7yXgt5y9Oc/T+/eWkwt4/vjpd2xHZ6Nj6S6VOmAqaqwifwsi2aVzAAs5YE7+R0rGfAxSEfnhr50DKe1mBA/DAaQ8AgEI7CJQuc9BJ6qE4wrFZCTZzspApNmH3TLrWYl01ozSlq3CXsMWOKwIfA4hDa79lhPPCp9DPMMacmB6vlYLYTc6TzN4pQj7mJPZd0cLIY06+PbpeV7qCrd3Pg9GxpJlxrmH2hmlP5q1vbxqt6FHy+Q5CEDgogTkZPdofp2gCg+Nc9P02kcUHrh6wj4OLJSGL0ZvHop8riGdXvomn5Im4XTBKBKowq0+VJW2J70kyYR21aVSB/go5NHTXtk5KxytvykVFmJXesy35WM+BmmJ/IipNfvZXkePttZ8CwEIVEKgcp+DXinRiSohqwLBFhrgeUqRYHrdJZStzHWvvUbhaZFnDI/PIatJ43NIiJfJ1wCT6fmaUXkshLCPNXo77mu385IBazsk6yKpgkO/fv2qLeAOvAnaBYC8Ssh0BVaxNZ7TH/OKckbu9jDUbkPPkJcyIQCBhgl4mlm7UWpY+TZFt6ujwj5ic6Y91EPJAZVcex5QB1wwoWfnwONtmuRBqTfnKU7LOVh88Jj/OB5ndEiQdxWXdqNRhYj7hehSqTUMiryM32ZG1qvtiNaK6O/+pSwkbfWdFfMxaEHkR9raHHOzfxGeQdGYFRcQgAAE9hKo3OcwGeHL1V9mQwiF5G5OiIR6It5e+MfSN9drOGeO+ByO2UO7T23+xJyWE08An0M8w3pyYHp+oC6GboWwjwPopo8kiTyaZsrngIBGgfKdyTHxf7ec5/9kBLQeI7Bv3ryRGQfIr3JpD0Mr3EzvKhWDnhDokUD9h+z2SD1Kp+b6iM2Z9oDDdi1FIZs9/OHDh9m9hRt793WYvMdG2McC0+DWpoelmEk4famq0Dr3PdKwOeC6cGm/rrfwQAW3ulQqhqsWBiZHzh/I7fnz55Nm6kAmlTyChWSqiHNjPgalZKXGUEctdn9b12SqzTBbA6mS4WEIWXENAQgkJ1C5z2E+N5S3X9uoJ+cwz9AzupvsRDLPJMed5noNfA45zKCDPPE5pKpEJl8TkkzPJ0CcFkLYx4TbwY9yTc7HLgfz4jEIQKAUAXudQ4e8bLakpSSlHAhAoHkCnjdvWlwybL5i1hVoro+wBR4V3ZyQjynjL8I9OdZys11di09NRt11hggsSn7KzU3f3GaCJGJr22SPPais+O0Wkgg8z2TzLe0Wo6i7VGped7vuaAXiQLs0KULRS33MI7CQSc0m+VhDzMegCJEfSSo0zMQejOFhCFlxDQEIJCdQs89Bc4FJVIriCxUpe3Nzc+fOnZcvXyanEWb46tWr8OPatX+fgLUc9t5vrtewBR7Vx+cworjIxaZLYTNBElD4HJJgrC0TpudhjTin54R9hNCirjV195wVF1UGD0MAAkkJbG4nuNmSJhWHzCAAgZ4JTHwci6rGrzMtZsvNYwSa6yOcLpgy8+2BuWeZ/0C0U5gtv5pN89605M0ckiT49OmTJx/NpyoReC6tPSxs1BS7VGped3vvqJGJbCq1uNvHRkRYyF7j2UxfT8zHICqRH5tVtivBZhdm/6Z2lUViCEAAAhMCNfsc7LmAdtrIGsqv4GzPZDmcZk7YZvrYXK/hwShWkQPpXbQ9tYbPYRfSA4k3LflAngcesduZMUN8DiOKVi6Yno81ZU8lRq8UYR8jsQQXCk31bBqWoCSygAAEEhGwB6yeSPlEgpANBCDQMwGFnHvUOzAX9WRLmsME2uojnPZT7M0brSRp4XMT/t6VUb1AHzo09z6+KQ8JMhHwxMdrjpr7Vb8Y7exhod1cxJSb9dkulYonluQUV7VUHZyRgYXEm1OYQ20xH4NsRH6EdRR/bXcH9m8qvnRygAAELkugcp/DZuuXe+DkmTZONpUsY0tt9Rr4HMpYBaUcI4DP4Ri3+p9iej7Wkd2Zjh0KYR8jsTQXSfacSSMKuUAAAg4CY2u4mNYOoFt8hJsQgAAE5gTCVer5t8MdvQ/R4gEBa+r0cb+tPsL5DlOxN2+0ba/HDDwOuDCfyds8ex8Ps9q81kqYdvodzpx2OlI38zwlwRjyv1i6Jzpn8UH/zTdv3nhKcdqMv9y0Ke1hodMHmlak+Ny6VCoei3LQK6fx5w3JpMvvFp5E/TETLGREEX9RZ8zHoBeRH/H1O+bQ1uhxFJsLCECgdQKV+xzsEcUAXwOnfGfkeaaNmrDkE2DNwNrqNfA5rNXj4fv4HA6jmzyIz2ECpLOPTM+HCrU709ErRdhHevuXM9rusNMXSY4QgMBRAvZCiGfWdLRknoMABC5EwI7GHUCMg7MLcale1eb6CFvgwrw9L0tpzLw32mmS7cOHD5PrpQgPLc7pkGn9Kp88eTKcOX3//n3tXKoQkOTFFcjQ9nJ++/YtqwxynnqO09arOVn3do7X0R4WVvXr8yvbpVJ+9e2U2qsjfi9PtSFy5toF1fwtFpKqdmqO+Rh0JPIjVV3b3YH9m0olA/lAAAIXJFC5z8FeqRrrazLXG+/HX9iN85i/U84xffyFLViFvYYtcDyQXTl4DAafwy6khxPjcziMLnzQ/slX9esLxS5zzfRcnJ0WQthHepuU8/rz58/F3qRMrwA5QuBKBOxBSfnh/pXYoysELkTAHpYNIC4+fK/TGprrI2yBB8ieTRfiq0NHdXgKOmD24W4fHn336iLJFeGxeCisRgUKAVHwR3M7f9igPDW1F2OY3hPzIQlrPt5lUMceFjYautelUqH5RV4n2ctTkR/l3xyNVHx8HAsZUcRc1B/zMWhH5EdMLY/P2n2u/ZsaM+ECAhCAwF4ClfscnDOOfI2k86hTT/TM3qqx0zfXa9gCD8o6q9sms/ktPodNRCUT2IaR2yTwOZSs6xPLYnpu95KjV4qwjyxWKnewJ9gwS9lkCgEI7CEwtoaLD9kt6eIj3IQABCAwJ+DxHdjN0TxP7hQgYFdKhX2EPdMeiOXe2kGl/PTTT7e3t54K8ggc5qMVqdBf8OjRo/Db+GutzG1KrnqXYbT1+r5tyVlNQiEym0e3KFy+/qmTHevT6CldXSoV3w5MclCoWeQbHWo0FPkxybaJj1hIkmpqJeZjUJbIj/hKt/vcCkeP8SqTAwQgUAOByn0OztFUONdLS3XvHpNpSzdya67X8Ezhs04wB5j4HAyjOuUr25KzmgQ+h1Nq/KxCmZ6vkQ+9UoR9rFGKva8dp+MPA44VguchAIEtAhr323MP2925lT3fQwACEPiD3vH1OC8ObHsA3NwEmusjFHlsd2oilnu9Qf2mf4HTdg3M63cSHOAvaJ7V/I7Ogl3c5GOeUr9oebsaen1flmycQelpoOYQnHc8daR5e7V+2FFN+wVKj/dzzKqeiy6VSo5XxjlpeQ4UISOvfz9TiMgFAAAgAElEQVSbuV5YyJzJ3jttxXwM2hH5sbeWJ+mbGz1O5OcjBCDQIoH6fQ7GZCQE7kwWPuK/3pwpK6usM6NFUZvrNfA5LNaj8yY+ByeoXcnwOezC1XpipudrNRh6pQj7WKOU4L5OG3rx4kWCjMgCAhDISSBsE+fl2O7OeXruQAACEJgQ8Lx2o0c0eZ48yMcaCDTXRzx9+tTmljXsQw7Hm5sbv7PswYMHtrSTb8N9IxQppfneJMHhj4pW8ewLOuYvHT3OhTH96RfGzigyiUwhLPJqbY6jFCi/1wxOgWm35HsDmE5RYV5ol0rN1Yy/ozc64uf12kno48eP8cKUzAELiaTdYszHoDKRH5FV39zoMVJfHocABE4nYHfZo3gn+hzshnGU0JlsTN/Hha315nyqPAR8DseY43M4xs1+Cp+DzafLb5meL1Zr6JVKHPbhd/IuStbfTbU7ho+1P33RCAItEgjbxLn8WZfH5sVxBwIQ6I+AZ5bOVh/V1ntzfcRm7ILHIA9XhzxW/n7T87pVKIn2cQ3nGmmjLjbPdgklGa71+r5Emt+v847tm3N6inep5vFqaSldgfK7sj0rsW3Ytq/2LJk3y+1SqU2tjyXQvD6+p1arpd/FMQFOeQoLicHebszHoDWRHzG139zoMUZZnoUABGog4JnixY9kYjS1JyNDzpIwazh4OJdc02XvFHUtn133m+s18Dnsqt8xMT6HEUWqC3wOqUg2lw/T83mVhV6pxGEf9ilNns51Lm7rd/ROz7njqtYBIj8EchOwf6E5FkJya0T+EIBAVQQ8zYg9z69KnasJ01wfoQ0w7JhjLeNl2tpBS1weh+NoQvfu3RuvPReTE1g8rkNPtkOaY4c4bDq8/ALkTql3+8JJ4KS4XRU3eXbto/Z9WftquC9D1VzdTlPPtzairB7qfBC6VCofLkV6xWeu30WmFjhetnkOWMicifOOAtomfVb4oHY5aiLijciPsNZ2XTc3etylHYkhAIEKCdTvc9BkZHPvtHBnx+SQnQOwrKfMrCnVXK+Bz2GtKu37+BxsPge+xedwAFo3jzA9n1Rl6JVKHPZh+wXsl0UmUvb0USZ4SqxoTwzRBQL5CGhjKCNzu1kzHuQrCEAAAgMBTzNiLMeC8VwCLfYRm7EISWZHk3p5+fJluMSloa/tvZo8vvlRfrrQD6ifTNoTXo6Fp+vXrVWxTeErSWB4WpObhGKA7KmfarCtAy8MddKaeklr6VKpfADV5mi1PjJ/MU+7U1GkPPbjWIjNZ+1bhXSEHdYkWSsxH4PY6h2MJk5qNhG/MqmCAh9bHD0WwEIREIBAPgJN+BwU8L02H1GwhSJXwiWr5Kzsd5XH4va+mTA+GHPRYq+Bz2FvjWtfCnwOe6HZ6fE52Hy6/5bpeVjFkylbsrAPuWLVedstvmaM7969C6W5yLVM0BN1exEaqAmBCglMWsZQQsPdGSbjGgIQgMAiAQ2QPM2I0QotZsvNkgSM2vFUbklRh7LkLzNkVprka/yK+ZhsWKoiNnfj2BUVPVlC28x8F/Zj/pehiGOv7OwSL1Vi+RPXXl9TfTlfgPMIM4kBmj+imI+GzseR/PbBHI3G7XWp1NzY0t7RCnd8devnJh9lWsFy5IaFHKPaU8yHCMiXJYs1BhVEfqzZiQGtztHjmiLchwAE6ifQkM9Bi0cKv1DwxzAr0XxQIysFRGrUkTXmQ5XoiYxRsrXpUm4zaK7XwOew1yTwOeBzsG2GyZfNZ/FbpucjlombYjXsQyOGxT/Zn95pk59OARzy6ImsHIiaCioW0o75GCR4/vz5nTt39IgeVE+vTPSal3JTnsp5scTh5qhAoxfayuzz58+NCo/YEOiegP3WXVsrE91XFgpCoC0CTseuxglt6XUpaVvsIyZBEpP60rcaYE9uHv6oUf0k5mN4VcvmpuJ2OT5ev349Sij/YNpFU+e7X6MA4UW4x0l4v87rEONEQttmJomNj5rcTexhklhnuzQ3spKLaqJF+HHT1MPE9Vx3qVQ9eG1J1G6o3698ryAsxK7ExW/VIRptaVv7fIwKEvkxoth1YXcNzfWDu3QnMQQgUJhAWz4HdStaEtIy0Pfv3zUnVXuo3rMAMXtgMwig2AuJV0CYeREt9hrGmEcK4nOY1DI+h8EqJliOfcTncIwbT60R6G96/qdFVdXD7fLDLmZi3PR0tJPHc+/0NSkux0cFu2ier8CXHJmTJwQgEENgEhA3yUoh4fr9Tm6e9VFTI08TGjOa3NyWSbORsyZCZ2GnXAgcJuD5wdpN0OGieTAVAbuCquojRpX18o32wzAcMfpKAdxj+sMXCr+YxD0o0Hl4VUs9hdAZPwF/V6WOKZybpN3qQ7rH7OUrN6u65lYit1Rf8mYuvuuWxCRUU/ZkR3W3Ocw4bI35HjTMWIXmfjcxk16nKCXnvmeDHOfqxZyMzHjzHU0l2DWwH15LVROkJkvQwrZoLoD/jnT88ccflV4/SV0Mux8NbdG4E1KZVZA1mU+xkDVhmrivXtXodhuN+RjIq0OXPahPX+w+lGZQvMXmPZ9ptTh6zEeDnCEAgawE7C57KNpulLKKV0nmlVOyKwifAz4HfA5jS4LPYUQRf8H0fGTY2/RckZXzv9HRMKp9+oXCPuZytnjH76fuRuUWqwmZL0jAaOU0+K4HiDyGhqhlvqJ1ymEPevt5Xn26maMs8ixJYLFmJ3Wt9+9LipSvrLWTegd9tbKVr+jcOU+qLPxYVR8x4WAsf2q0ryXMSfpdH/W46jREoWst6IaZbO51FyZeu55Hh0RKPi9oXsREL/vjROt5/lXd+fr165o6+gnHiLo5RGm3rTN+SjW3AHZtnqLUZpuwZpwJ7++qMuP3klCktaySt3W2SUy+PcVCJjI09NHYS0n1q+axIV3WRJVBzvv90Hr7UHNN/QP3QziT610N0YGiSz4yUc3/sScIJYHHlLU4M8XnEIO0kmcXa3byY2x3HJ4EsnO6d663c1Jl4ceaG0xjxIjPIbRepxGG9R5e43MYYOJzCI0q/prpefgr27xuaHq+esjLppIkOEZA8Wjqqo89y1MQgEA+AsY0SeP+fOWSMwQg0DeBtdciQ61tH3qYkuuzCDTaRxhTOL2w7o9FnmPXZrzy70zMW8VNzl7RK/W2eXvOOJjIKZdl8h2nlKEt55xAeKetcYI2JlnzlehwFr1FFKrmv9Zr7sY+H3L5yTySbDDjFylVSr0BY2w+YTQOqQTIkU+XSuUAddk8sZBdVS9cxpHHanLP3bhlly5G4mHPD6O7tE/4MnLu9Sujg2hr5NBrBaEXBLohMJmULepltN6L6Tu7aWzHNWqqCcu5e/g12mvgcxhNyL7A5zDwweewaCdMvhaxcHMksNdCCPsY0ZW7GBzl5cqjJAhAwEHAiMfS2tjhVRBHySSBAAR6JmAsFo5q79ptfnyKi5IEGu0jtMBveGG0UaqORN2LUZMNxXbc3NyEJx3IR6YFjEVLtl1sm8c9KGA63NBVsSaZQgeMFbtNRJ6f+WYmJRNoAXISTDOWrsMmVMXjR8+FxkjykBqrfaq1NfPw5H96GntHaKNxOF1yQ4AulTL05au9BLCQvcTW0ncT8zEoaEd+RL7Gusaw3ftGB4GHod1qRXIIVEjAMxlZnKlVqEsmkew56VBozHwwidiN9hr4HPy1H2Njnp+5X5ICKfE57ILM5GsXrgsm3mshhH2cYyRywcs/bpe9mcB+nG8hAIFdBIzhtfIJ15x2ZUtiCEDgygQ8Oxlc/LWbVsyj3T5CDj4jtOLJkyeKq/DXwps3b7SEP+kTdUc+iLVXo3Tf2Pp+ktVEEkWlTDaQMHSZPLv3o2JZpMjep4b0nhfsjuWc7ynV++L7ZFqIUuSHP9pVJnH//n2DgA6OUW7yBubTJXfOxgRb87VGVetSqdyWcKn8sZBd1a1giEXvTWcxHwMTI/JD3ccubt0nbnf02H3VoCAEeiKAz2GzNoVoc8lc/Ximtws2xRsTtNtr4HMYK9G+wOcw8MHnMLcTJl9zJtwJCey1EMI+QnrlruUfNKpqkOPevXvlBKIkCFyegH6VxnrP5g/28vwAAAEILBDwbOCMi3wBXH23mu4j5Fww9vxQXIXew7CX+bX9g1b3tdKj11PCTT5UUdo0Qs/qK6PS5EFbjDDQI3LArW19r6cUlRJmqwCCteCSMNnha4OSnWej7zcrqmaxXlQpiuRQjdtaK3BkMIm1ZIpp+/r162Y+a4/Xc98YBK5tmlKP8GuSdKnUmrLcP0AAC9kLbf4aseIU1zq4vZnXln4t8sOI8qxNhTLyND16LIOIUiAAgXgC+Bw2GXq6p5htGDYFcCZoutfA5+CsZXwOAyh8DhODYfI1AcLHCYHdFvJ96W/xTYVJSYU/ahCzJGnb94wXFuUnbVs3pIdAgwTsmUAlCumlscLN77y4Lhvk0+t3ce1NN08XDAFiCHhWBDUYiCmiqme1Kj9vMcY7rY9tmugjDHtQ021EN6qa1ODIGrVOryAG/elCLgnV6dqGNJovKIFR4uSrxVZuMA8VMRatctXTzUUt0x563KaSeRB4tG2hmCjb0EfDsKWXGjHV8mgV4qOaMqpyYKIHVYkNQTBE1W9hrOj5RaMjohOVOuzonMM/fEdvUho1PvlKxn+4oPgHVVMTecp8PNFCyiiYqRSZ99Bjqgvb1T9mkqdAtmrqB5X170VU3kvV6GTVROzNrc70h9u6Xa1xnbo3J9XiEK7MGLs5Vg0JfDWfw96q8Yzl6pnNtd5r4HPw2Cc+h3DkgM9BNnPi5IvpeWiNm9cNTc+Xpxn6vW0qWThBoz61zbZ+bQWXOfMmOhJAIDkBezJQSSu01miUbJMrQZHcAM7NEBfMufwzlT64wu2f51mjxhwq9x320UQfsVmtHregbbHDt6rrzbLmCWw3llFuSX+0KtreX3fUPRR4rmxDd9Stz+NsQu3815pFqpYb0n1TVGPcJWibj9eZ4ESl8Cv5f01KedYI4UQLqfMng1QQOEygj9Gjrf6uZi1MTNiHDTbHt/gcclA9Pc+r+Rz2ArdndkOjVM8qTB+9Bj6HTSvF5xCOB/Ze43PYNDB/Aqbnu8yvoen5nxYVk7dOGzgPwR86amS8UOLw2t7PeTHn+U3tGj3cFLVh12hd6M54PVyk8kXOBTj3jrb91PhDm7SMaoqw9ntPwvZc1SgdAs0R0H56mi+tnU+v11uz7i3fHC4EhgAENgmstSfjgxre0OOPNCq/6KOP0MEcilrQwS7GDoF2RciJo5nCMbvVuS0a9+rols3DlUMZVFzJg5ZV0T/99JNOgNaO/aI0zFCG8bmEl/rHdA81qu1awxud1KPTWIY54DHxNIISnP5ONDB+KYtrJ8foFX6qS6UKM+y7OCyk7/pFu5IE+hg9liRGWRCAwF4C+BwMYprWGaOa4UFNYR4+fGhkUvKrPnoNfA6bNoPPYRPRYgJ8DotYuNk9AaMjW/VK+WN/SAkBCECgewJa8FjrKtp9p7P7WutDwcV+Wjf70O6aWtgvagxNzbhtQB+IpM5aE6r7mqG1rmZPfYTsUx6uIZ7bqLXxK3WCUj9VbLsiKWUPY+ZrFwqzkJzVmk0odrVC7hVMb/l7qmbUXYahH37N1bSXwCT9qOn8ol2t57qMd9pValJxfIwhMNrD/AILiQHLs9ck0NPocbEG5w2F846GeYsZcjMfAXwO+dielbP65c1fXGc+h12oNVWx+VTo6e2p15B94nPYZbHzxKEBz79t9A4+h0nFhbU8uWbyNWF1zY8Tqwg/rlnIHZEK03ENAQhA4MoEtP+QtjhaI6CWVAG5a99yHwIxBB4/fvzp06dJDvLLfPz4cXKTj60QUN1pVwNbWu2nV8+bJbaonm+1JcPt7e1aSq0laweFtW+buN9lH6FKUeS4jvnQDhz6G/afUzjIsOGfHGFyyusvR/enHSZUtP7ColXiUKgawByFprK0iTF0NqWSdgrN0buDg2EMViF0qprBNvRzllV0v0OhXhC8ublZtBmhkAEvflX5zS6Vqpx5W+JhIW3VF9LWT2AyYJgI3IGH4c6dOxOlnB81kFCD40xMsiQE8DkkwVhVJhf0Ofj5296JIZ8KG+Euew18Dn67DVNOjAGfQwinm2smX91UZSZFjlnI8iEvmUQkWwhAAAKVE9DO7fI+aAlqUU6typfcZ35RBm5CAAKtENBy6aaoPcV8bCrbQYIu+wgd8KG/U2pHUR36a/RYkOFUyoGbf9OUUzgfKFSm3mi9HFDWeGQejjkm1otr43VbF10q1VYVVC4tFlJ5BSFecwS6HD02VwsIDIFeCeBzWKtZxRkYb6QMT+klHM1G13I4636XvQY+h2PmhM/hGLe2nmLy1VZ9lZf2mIX8sbyglAgBCECgZgKL+14OAuvN15olRzYIQKAqApuH7CrIrCqBEcZDgD7CQ4k0EOiDgDHwazfso0ul+rC3SrTAQiqpCMToiQCjx55qE10gUBUBfA5r1bG58aqOmaj2JRx6jbVq5T4E+iPA5Ku/Ok2r0TELIewjbS2QGwQg0DwB4/VWTai0wVrzGqIABCBQhMDmmzfGZL6IgBRyhAB9xBFqPT4znnsi5XTeR48qXl0n7aUZ1nKIQ6233sML77Ry3aVSrcBvQk4spIlqQsjmCDB6bK7KEBgCrRDA57BYUzrPSKeILn413Hz9+rXRMhsPlvnKkA2/dJkqqKSUcDaKz6GSSkkrBpOvtDz7y+2whRD20Z8xoBEEIBBL4MWLF2tZGBF2a49wHwIQuCCBv/3tb+EMbZEAu30sYqn/Jn1E/XVUQMLQx4oLpgDw8kUc20uzvJy7SuxSqV0ESGwTwEJsPnwLgcMEGD0eRseDEIDAGgF8Dotk3rx5Y4xn9Ij2+aj//G56jcXKvdpNfA7d17jRWLW7vWj3tVZSwcMWQthHyWqiLAhAoA0CRs/6/v37NnRASghA4FQCm7utap24wnNkT2XWTOH0Ec1UVU5BwxfICPvISfq0vNcifVXd1e4IvQmrS6U2tSaBnwAW4mdFSgjsIsDocRcuEkMAAh4C+BzmlPRi9KtXr+b3xzuK+TD20hiTnX5Br3F6FdQgAD6HGmohqwxMvrLi7SDzwxZC2EcHtY8KEIBAYgJai107fEHTKgXUJy6P7CAAge4IhFH5i8qtNTKLiblZFQH6iKqq4yxhQjcrYR9n1UK+cj9+/Li2Y5Px7l0+eZLk3KVSSciQyUAAC8ESIJCPAKPHfGzJGQKXJYDPYVL1X758ubm5mdwMP2r9rImYD8lMrxFW3GWv8Tn0XfVMvvqu33jtYiyEsI94/uQAAQh0SMAID2fDjw7rG5UgkJpAOD1bzJsTXhaxtHKTPqKVmsonZ+hm/fHHH/MVRM6nEDAGe604i+fculRqriZ3DhPAQg6j40EIeAicPnrU6ytaE/373//ukZY0EIBA/QTwOYR1pMbN8LH8+c9/1vTt8ePH4SOVX5/ea1TO5wri4XPou5aZfPVdv/HaxVgIYR/x/MkBAhDokMCDBw9++OGHRcWMNncxPTchcJjAvXv3Dj/Lg+cSCKdni5K0e0bAojpXu0kfcbUan+grr2K4FYTsYZKAj00TUP3+/PPPiyoY+y0vpq/nZpdK1YO3A0mwkA4qERUqJ3DK6FHnHSha8e7du3fu3Ll//74CVTXB1LVmIu/evTuXmFZhzxWA0gcC+BzatQR8DmPdaRijmI9wgjZ+pQttzajDMpqbsp3Sa4TcuD6XgKw6NOnmDPhcevWXzuSr/jo6V8JICyHs49zqo3QIQKBeAmuB1Rp1yXtSr9xIBgEInE1gMj2bi8MJL3Mmzd2hj2iuyhIKHMYErAWJJiyOrAoTMAJ82z3hpUulChtG38VhIX3XL9pVQqDk6FEbe2iJSOcd6NcdrhsNKDSSef78ucJBIoM/NOs5zJZog8PoeBACIoDPYTQDoVDMx9reJ/pKex2puRvTN3RRstdoCMtFRMXn0HdFM/nqu37jtYu0EMI+4quAHCAAgT4JaPe/tRdQbm9v+9QZrc4joPcP5oUv3pwn405tBDZfu2n3ffHaUJ8oD33EifBPL1rHQo8ycMLLiKKbi7UJtppuHbPdqJpdKtVoXdQpNhZSZ70gVWcEio0eFcyh8cnaIuhIVeEgCv6IOfXg27dvY257L9acLXvzIb2fwKJ7YfGmP09SnkUAn8NA3o750Oi96df2ivUaZ5kx5RoE8DkYcDr4islXB5WYVYVICyHsI2vtkDkEINA2gdevXy8qoJBbRYsvfsVNCBwjsLhwyEvkx2Ce/lQYlT8XRi5OTniZY2nxDn1Ei7WWRObwN87mPUmQ1pPJx48ftQv0ojztbvXRpVKLdcTNYwSwkGPceAoCBwgUGD0q5kPBHH7ZPn36dHhuMt9HxF8u0QZ+VqlS4nNIRbKGfML5yFyei/gc7JiPt2/fRm5oNAdb/k6BXqO8UpToIRD+xvE5eIg1lIbJV0OVdYqo8RZC2McpFUehEIBAGwR0Du6aM4INP9qownaknEfxy/YOO+Da0btPScPp2VzDJ0+ezG9yp0UC9BEt1lq8zNo1PVzkoKGOR1pVDmuu1aa3+uhSqarMpnVhsJDWaxD5GyKQe/SoUcqumI8BnSYvL1++PIBxLVDSk9ViCILnQdIcJoDP4TC6Ch/E56CYj7VtjRT18vnzZ7W3FVbcXpFy9xp75SF9GQL4HMpwPqsUJl9nkW+l3HgLIeyjlbpGTghA4BwCa+3s2lZL50hJqV0Q0C6dOnZ0UEUXmqZ2oVZ7SiioVh4x7eR/584d/as13Tdv3uxSw95RmRNedsGsPDF9ROUVlEO8cLfVsdHOURB5licg/9paA772Yy8v5N4Su1RqLwTSGwSwEAMOX0EgB4G1DiWJh+HwREOvtRzY0DQm7OPBgwc58JKnTQCfg82n2Lf4HCJRDzEfi02QNs3V/Z5C87P2GpEVweOZCOBzyAS2hmyZfNVQCzXLkMRCCPuouYqRDQIQOJ+AVn/XDtrYuxJ8vjJIUDcBRRjo2NHv//jThT7WLW+H0sn5cvfuXe3Gob2OBw+C/tVrNK9evdJ9Dbw8Ottnx2oTF1ycHoytpKGPaKWmEsoZrsocXlxJKA9ZJSSw5lTV8S7qBRIWVDKrLpUqCbD7srCQ7qsYBWsjkG/0qGnIWvCiB4KmPJ5kYZrFNdcwwdr1mo9lLT33UxHA55CK5OF88DkcRjc+aMR86CwM+W3aHbePOoYX+XqNsBSuqyKAz6Gq6kgrDJOvtDz7yy2JhRD20Z9hoBEEIJCYQDjYCrNea4XDNFxDAAKtENDOxgr4CM9uCCXXfe0g6nkHzna2skgcUu3jmj6ij3p0aiFH7dhKaPdg+eCcD5KsfgJq4RXztyjngZWwxXzK3+xSqfIYOy4RC+m4clGtZgKZRo9rvZgTxYHH7WMmjHI59dKAw1cdE8DnEF+5RsyHnLSarMUXUWEOmXqNCjVFJBHA59CxGTD56rhyk6iWykII+0hSHWQCAQj0TECv5i/u4q6Fn3fv3vWsObpB4DIE5H/Rzsab6nqOyra9n8eOzd4UjAQnEqCPOBF++aJDjxtRXOX5Zy1xrRdoequPLpXKagZXyxwLuVqNo28lBDKNHsM94Y9pam9bOMlTi6+Hd/vQG/mT3PgIge4J4HOIr+K1mA+F4+uU5I6dLZl6jfgaIYccBPA55KBaSZ5MviqpiGrFSGUhd7SXfLVKIhgEIACBSggo1O7+/ftzYTS10Kxjfp87EIBAQwQUSu9/4ezr16/2+Tt37txZ011rh30fDmV7srSZs/OgnDWA1d6nj6i2atIKNqnozdYgbenklpXApHLHspoe6XWp1Fg1XMQTwELiGZIDBA4TSP4DlF/i3r17h+UZHtS78v51U8WI3NzcHChRp15K/QMP8ggE2iWAzyG+7tZiPtSkKObD9tLEl356Dsl7jdM1QoBFApOKxuewSKnRm5PKHbVo2ucwasFFPIGEFsJuH/HVQQ4QgED/BDR/WHypVxt+9L2I23/VoiEE/vCHxV/3Ghj7DBd7T9FdBa0JwP0KCdBHVFgpOUQKT/rQNmDd+xZzMKw2z7ByQyHDd63C+01cd6lUE+RbERILaaWmkLNLAslHj9++fYsHtSuTA4fCDBIqFD5eVHKAQFsEdrkC8DnMK3ct5kNbB2md7ArzsuS9xhwyd2ogEI7P8TnUUCMJZQgrN8y2aZ9DqAjXkQQSWghhH5F1weMQgMBVCOjFF0VfzrXV/flN7kAAAq0Q0FFNit/yS2s7Q42tleWPuIIzwk+ys5T0EZ1V6Fwd7VUTLm/sct3Oc+NOVQQmlTvKJkfb48ePx49tXXSpVFtVULm0WEjlFYR4VyCQdvS4a0azhndXJsbEZy1/3ZdT5dmzZ0YCvoJAfwTwOUTW6VrMh1pR+8WbyHJrezxtr1GbdsgjApPxOT6HnqxiUrmjak37HEYtuIgnkNZCCPuIrxFygAAELkHg7t27i9GXbPhxiepHyX4JLP6uDXXtzZPDVeFJJpqiT+7wsScC9BE91eaiLmHcvU4sajcaYFG7i98MKzdE8fbt2/BjW9ddKtVWFVQuLRZSeQUh3hUIpB09Lr6jshejzkpwPqITXnbFiIzZMicaUXBxHQL4HGLqei3mQwe7+A+lsgVQg6bwkeFPe4fYiU/8Nm2vcaIiFL1GIByf43NYo9To/bByQxWa9jmEinAdSSCthRD2EVkdPA4BCFyIgNZ49L7+XGG1y5qHzO9zBwIQqJ+AvYHqXH5NveY3hztyFqx9xVYfa2R6uk8f0VNtTnTRr/vnn38eb7JiMaLo4GJSuaNGquV2t2jqUqmxariIJ4CFxDMkBwgkIZBw9Jikz/KHfexdxh5waSbFVh9JLIdM2iKAz+FwfS3GfCjK7Zdffnn48OHhbCcP3tzcPPm/f+Gkb5Ksho8Je40a1EGGkMBkfI7PIYTT+mfxhagAAA+ASURBVPWkckd1mvY5jFpwEU8guYXc+f79e7xY5AABCEDgIgQ05ZArZP5ei9Z0FRh+EQioCYFuCOhNjvv37+9Sxxg4yYm55gDV0TB6M2NXQS0m1ts2t7e3a5LLz6s969a+7eM+fUQf9TjXQkspv/3223Bfm3BqSjZPw51GCYSVO6rQenvVpVJj7XARTwALiWdIDhBIRSDh6HHxp71LTuecRUP6H3/8cVfOQ2Kt1D548ODAgzwCgXYJ4HM4XHdCp6Zm4oCVS1YtSULvyqSC6m+mEvYah6uGB3MQCDtxfA45CJ+YZ1i5oxit+xxGRbiIJ5DcQtjtI75SyAECELgQgbUt9XSyQ/fLmReqZlS9DIFxHdepsXGypubeazEfCt9O6JVwikqyUwjQR5yCPXehimcK2wo24cwNvGT+b968CSt3LHqtPR8T1HzRpVI1A29ONiykuSpD4L4JJBw9apUohpWWH5xzFmNOZAigERQxHwYfvuqVwOJQ01DW+H1dyuewGPOhVi5tzIcqYrIXS/3NVMJew7BDvipMAJ9DYeAli2PyVZJ2i2XlsBDCPlq0BGSGAATOJKAt9Rb9KdoR8EyxKBsCEMhP4MWLF2uFrK0R6mWUVCfOrhXN/aoI0EdUVR3xwiimM9zDRn5YheHHZ0sONRCQN3nx/FQ19fU7fNcAdqnUmrLcP0AACzkAjUcgkJtAqtGjsVrsUcG5n/y7d+8mq6SezLU9Kse7eECRBgL4HGQDizEfaka056IzOs1vSIojGRPr+JjxuuaLVL1GzTpeSjZ8Dh1XN5Ovjis3iWqZLISwjyS1QyYQgMC1CHz48GE+GVAIv6LzrgUCbSHQOAH/8dVS1D5zcc1PquaicUiIv5sAfcRuZLU+oDfqwkBPdf1rv/RaNUAui8Dz58/nX+td56aHc10qNa8m7hwmgIUcRseDEMhKIMnoUTGL4bhll8B68OHDh5uPaGlqsRmxH1TmHIlrI+Lbjgngc9hbuYsxH5qFZWpGwji2Y8dX7VUwSfokvUYSScgkkgA+h0iAlT++OGpq3edQOfO2xMtkIYR9tGUGSAsBCFRBQNHli0u5emdU85MqREQICEDAQcD/1r5enjM27dBLb5MTZ4fC5Zto95VxBz+SLBOgj1jm0uBd7eMV/rTV9Sd/vaxBKp2ILMfxzz//PFFGkT2LA7xJsmo/dqlUtbRbFAwLabHWkPkiBFKNHo8dRafuz/OgYj4OhJVobUMv6F+kHlETAnMC+BzmTIw7izEfGp8b3hgjN89X4W4faq88j9SQJlWvUYMuF5cBn0PHBsDkq+PKTaJaPgsh7CNJBZEJBCBwOQJ6FWZx60WOermcKaBw4wQ8L9/Iy6DADkPRxWMC5DLI55swhOGrGgjQR9RQC5Ey6PcbhgWo0/e8BRtZKI+XIaB3qhZ3wldr73fNlxHVX0qXSvnVJ+UmASxkExEJIHAugSSjR/Vie3cmU8yHBjyb3Z9mQ3oPPgyH9eDSoQwKFvGkJA0EOiaAz8FZuYsxH58/f9aZJs4c9iZTiWGz5qmpvUXkS5+k18gnHjl7COBz8FBqNA2Tr0YrrpjYWS2EsI9i9UhBEIBAbwS0B/g8ElzbAza9N3hvlYQ+ENgisLjyp4fkANXbbHrv7du3b7aXQcdUh56CoUD5C8IF4y0p+L5DAvQRTVeq1jZub29HFfSLpnMfaXRwMXmnatCo9cieLpXqwNjqUQELqacukAQCawSSjB61hrQ2wVksV8Ecetnd2LVUbyJq/8LFPagXMxxvqmPVs+NHLiBwWQJrP0l8DqFJzGM+xOfr169ZI+8nTpuGDnkZ0CXpNcJa4LokAXwOJWmXL4vJV3nmbZWY1ULufP/+vS0cSAsBCECgHgKKy9NS0HzFV34TTnaop5qQBAIGAf2K7927FybQj1o/YedRDnJlaqAWPq5ruSeUw+Y7c5OnOvgoL3O4Uj7RSHFyV3vbjz5iYgOtfJz8ri/7i26lvvbKKf/afO2q9QaqS6X21izpDQJYiAGHryBQFYFUo0cFpr9//36XahrwaB6kmZEu9K9i33/77Te91rIrkyGxctAGWlkXaw9IxSMQOIsAPodN8vOYDw3OFZPhdMts5r+WQM1UGPmhdi93iWuSHL6fqtc4LAAPHiOAz+EYt1aeYvLVSk2dJWduCyHs46yapVwIQKATAjqn9ubmZqKM3CXG6zKTxHyEAATOJTAfbMnF4Nnqf/HnL10uG/hF2MfckheNhD5iDqqeOwpOmrzmddlfdD2VklASDc/u378/yVCrU1rZas7JO2rRpVKjdlzEE8BC4hmSAwRKEkg1epwsKRVTQRsb6KCZdnvVYqAo6FIE8DkY1a2ByuQMKW28qpbQeCTJV5NwHM0IdCdJzoUzSdVrFBb7ysXhc+i79pl89V2/8doVsBAOeYmvJnKAAAQuTUCx4fPTc7V4YJ8KcWlkKA+BygjoZTi5FUKh9Fqb1gUVxGBM+7Wd5jzkS54CVohDklzTR7RlA/rJT1oDHSbN9l1tVaIt7bzdVvoCrxLaUkV+26VSkUx4PCSAhYQ0uIZA/QRSjR7lkdD5CApnL6ayBlGaCml5m5iPYswpqBUC+BzWamoe86HQsQIxH5Jn4sudhP6vCVzh/VS9RoWqdSkSPocuqzVUislXSIPrOYECFkLYxxw7dyAAAQjsI7B4eu6nT5+0KrwvI1JDAAInEZBbYbLWK0F0Xon2N5bDVL5LBeNrbqY/eSX009YBLq9evZoIS8zHBAgfBwL0EQ1Zgpb/w4PbFPMhJ1pD8iOqTUDtuQJzJ2m0t1PTkT1dKjWpIz7GEMBCYujxLATOIpBq9Kg5i2YxGs/kDv4YAj40pWq6Sz2ruin3IgTwOcwreh7zoVAMuV/mKVPdGVw62gxJgTiTA2q1JWeqUsrnk6rXKC/5BUvE59B3pTP56rt+47UrYyEc8hJfU+QAAQhA4H8IqNVWqMeEBStGEyB8hEDNBA6cgT2qI1+n1g4v/mabfA0T18nIRxdyN8vvHN651DV9RBPVPe61qCguuWNYumii1pxCKmJvHq4nz7IaLmcOFSbrUqkKObcrEhbSbt0hOQREIO3oUUvO79+/n7ssYlBrlfTRo0d6NV/xJTH58CwErkMAn8NY13IOyIsSxtzrq1SxF9++fRsL0sWklPCr8frt27eqnfFjixdpe40WCTQhMz6HJqrpmJBMvo5xu85TxSyEsI/rGBWaQgAC2QlofUhnQ4TFDG//4wQJmXANgZoJyB/6/Pnz+evghsz6mcuFqgm2keYiX9k+LHlwNL+9CIpFNekjFrHUdlP+R+1P3rrLrzaqp8ujtn2+kaaWqbK+TZhb6y6Vyg3tUvljIZeqbpTtlUCO0aMaBwV/KGDdsw46B6u5j1ZqdRqC/iVAds6HOxDYJKDfID6HxZiPTXRZE/RxXG+OXiMr9mtmjs+hy3pn8tVltSZUqqSFEPaRsOLICgIQuDoB7RYo98dkwVgrnZo8XHwPgKtbBvq3RkB7fuoV8EkU11wJ/bq1aqg/fuADnMWXS0Zu8hGrkRw/XvCCPuKClY7KNRCYbx8tqbRYpVl3DeIdk6FLpY6h4KlFAljIIhZuQqA5AllHj8pcvgs5KzTr0YVejlcgyPDvAEqTHQ3gdeql/tW1fB3avY93WpqzIgSuk8CVfQ4VxnzISNT6deDYydpr1PlTQioI1ECAyVcNtVCzDIUthLCPmo0B2SAAgfYILI6wL360QXu1iMQQ+AcBjcl0yoPcoHKGyhM6vA83Oj21ofHDhw9BFRKQF3gS9xZ+q+s+PCkTpXZ9pI/YhYvEEIgnoB+dVqomLzS3HvPRpVLxdU0OIwEsZETBBQQ6IMDosYNKRAUIrBG4oM9BMR+KIVsDctb9nt5Rodc4y4oo97IEmHxdtuqdipe3EMI+nFVDMghAAAJeAosj7NYXGLzKkw4CELgqAb2u9OTJE1v7Fy9e6CBDO03339JHdF/FKFgPgS5/bl0qVY/NdCAJFtJBJaICBCYE+F1PgPARAhBolECdMR+C2dnbevQajf5AELtFAvzcWqy1kjKfYiF/LKkhZUEAAhC4AgHtCqi9AfRqaais9gzQ8QfhHa4hAAEI9EFAryg9e/ZsM+ZDyt7e3mqLlKYPVoivMvqIeIbkAAEnAQXdTrYg6iAMt0ulnBVKMg8BLMRDiTQQaIsAo8e26gtpIQCBRQLVxnxI2go3IFlk6LxJr+EERTIIxBNg8hXPsO8cTrEQdvvo26jQDgIQOI3AYijf06dP3717d5pMFAwBCEDAR0AtmILVwrQ6n0UfhwO/xwutp+pvcnpC+JRxrfdpFB6nw8KVZjw1XNfDnfHBXk8Qp48Yq5gLCGQioCCzSTumw7m0L1Gm4spk26VSZdBdpBQs5CIVjZrXJMDo8Zr1jtYQ6INAzTEfIvz27Vu9ytIH6lELeo0RBRcQyESAyVcmsN1ke5aFEPbRjQmhCAQgUB0BjbAV0Pfrr7+GknHGQUiDawhAoE4C2sDj/v37Ncj2+vXr/7+9OzpSGAQCANqLJWgPlmApagu2YA1WYA3WYg23X5lMLnNzE0gg8P5QL7C8ZQZyRrjdbjVEkj0Gc0R2UhUSGARii7XX6zW8jEIDj9422alxjpQTBYyQRECXE6hfwOqx/hyJkACBWYHfX33N/lmpN9/vd0RYqvX12jVrrGerZgJuvoyBvwUKjhCHvPydGp8SIEBguUDsqhfPs8fXDOMq4owDG36MQZQJECDQp4A5os+86/UGAvFbvckzH/EDvr2vvprs1AaDoZ8mjJB+cq2nPQtYPfacfX0nsGuB2CW05vgbO+RloDZrDBQKBPIKuPnK69lebWVHiN0+2htRekSAQHUCj8fjfr+Pw/p8PqfTafyOMgECBOoRsNvHlrkwR2ypra3mBeIYl8vlMu5mA7/ea7JT4xwpJwoYIYmALiewOwGrx92lTMAEOheI5w+WHQ67gVucORu7YmzQUMEmzBoF8TXdnoCbr/ZymrdHxUeI3T7yJlRtBAgQmBGIEwriOY/D4TB8Vvlz7kOcCgQIECCwtoA5Ym1h9XclECuuob/H4/H7/TawY3OTnRrSpJAuYISkG6qBwL4ErB73lS/REiBQs8D4v7U1x5kSm1kjRc+1BCYCbr4mIF5OBIqPELt9TDLiJQECBFYUiHX28/mMO4o4/GXFZlRNgAABAjsUMEfsMGlCrk4gNis6n88R1vV6jX01q4tvUUBNdmqRhIvmBYyQeRfvEuhAwOqxgyTrIgECBLIJmDWyUaqoYwE3Xx0n/19dLz5CfgCce0WkfiY3OwAAAABJRU5ErkJggg=="/>
  <p:tag name="POWERPOINTLATEX_PIXELSPEREMHEIGHT#7B5C6266204E7D3D287B5C626620697D2B66275F3128612C6229297B5C6266206B7D295C74696D657320287B5C6266206A7D2B66275F3228612C62297B5C6266206B7D29" val="183,3333"/>
  <p:tag name="POWERPOINTLATEX_BASELINEOFFSET#7B5C6266204E7D3D287B5C626620697D2B66275F3128612C6229297B5C6266206B7D295C74696D657320287B5C6266206A7D2B66275F3228612C62297B5C6266206B7D29" val="46"/>
  <p:tag name="POWERPOINTLATEX_REFCOUNTER#7B5C6266204E7D3D287B5C626620697D2B66275F3128612C6229297B5C6266206B7D295C74696D657320287B5C6266206A7D2B66275F3228612C62297B5C6266206B7D29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iVBORw0KGgoAAAANSUhEUgAAEcwAAAG/CAIAAAD0+bR1AAAgAElEQVR4Aezd3VnbStsw7CfrWBvvJlACpAKghJAKAiUAFUBKgFQAlABUAJQAVBAoIbD7buW7vtvv7cOPLcuy/jwjn9lYy8ij0cw5Y/2M5pK+/P3793/8I0CAAAECBAgQIECAAAECBAgQIECAAAECBAgQIECAAAECBAgQIECAAIH/LXB9fX1/f//+/r69vX1xcbG3t/e/v/cXAQIECBAgQIAAAQIECBAgkKVA4SX/F0FWWTamQhMgQIAAAQIECBAgQIAAAQIECBAgQIAAAQIECBAgQIAAAQIECBAg0KXAycnJzc3N5BYeHh4ODg4ml/hMgAABAgQIECBAgAABAgQIZCcw75JfkFV2TanABAgQIECAAAECBAgQIECAAAECBAgQIECAAAECBAgQIECAAAECBAh0K/D29vb169epbXz79u3x8XFqoT8JECBAgAABAgQIECBAgACBjARKLvn/yagaikqAAAECBAgQIECAAAECBAgQIECAAAECBAgQIECAAAECBAgQIECAAIEeBF5fX2e38vT0NLvQEgIECBAgQIAAAQIECBAgQCAjgZJLfkFWGbWjohIgQIAAAQIECBAgQIAAAQIECBAgQIAAAQIECBAgQIAAAQIECBAg0IfA8/Nz4WbicdeFyy0kQIAAAQIECBAgQIAAAQIEshAoueQXZJVFCyokAQIECBAgQIAAAQIECBAgQIAAAQIECBAgQIAAAQIECBAgQIAAAQL9CXx+fhZubN7ywsQWEiBAgAABAgQIECBAgAABAqkJzLu0j+WCrFJrLOUhQIAAAQIECBAgQIAAAQIECBAgQIAAAQIECBAgQIAAAQIECBAgQIAAAQIECBAgQIAAAQIECBAgQKBXAUFWvXLbGAECBAgQIECAAAECBAgQIECAAAECBAgQIECAAAECBAgQIECAAAECBAgQIECAAAECBAgQIECAAAECqQkIskqtRZSHAAECBAgQIECAAAECBAgQIECAAAECBAgQIECAAAECBAgQIECAAAECBAgQIECAAAECBAgQIECAAIFeBQRZ9cptYwQIECBAgAABAgQIECBAgAABAgQIECBAgAABAgQIECBAgAABAgQIECBAgAABAgQIECBAgAABAgQIpCYgyCq1FlEeAgQIECBAgAABAgQIECBAgAABAgQIECBAgAABAgQIECBAgAABAgQIECBAgAABAgQIECBAgAABAgR6FRBk1Su3jREgQIAAAQIECBAgQIAAAQIECBAgQIAAAQIECBAgQIAAAQIECBAgQIAAAQIECBAgQIAAAQIECBAgkJqAIKvUWkR5CBAgQIAAAQIECBAgQIAAAQIECBAgQIAAAQIECBAgQIAAAQIECBAgQIAAAQIECBAgQIAAAQIECBDoVUCQVa/cNkaAAAECBAgQIECAAAECBAgQIECAAAECBAgQIECAAAECBAgQIECAAAECBAgQIECAAAECBAgQIECAQGoCgqxSaxHlIUCAAAECBAgQIECAAAECBAgQIECAAAECBAgQIECAAAECBAgQIECAAAECBAgQIECAAAECBAgQIECgVwFBVr1y2xgBAgQIECBAgAABAgQIECBAgAABAgQIECBAgAABAgQIECBAgAABAgQIECBAgAABAgQIECBAgAABAqkJCLJKrUWUhwABAgQIECBAgAABAgQIECBAgAABAgQIECBAgAABAgQIECBAgAABAgQIECBAgAABAgQIECBAgACBXgUEWfXKbWMECBAgQIAAAQIECBAgQIAAAQIECBAgQIAAAQIECBAgQIAAAQIECBAgQIAAAQIECBAgQIAAAQIECKQmIMgqtRZRHgIECBAgQIAAAQIECBAgQIAAAQIECBAgQIAAAQIECBAgQIAAAQIECBAgQIAAAQIECBAgQIAAAQIEehUQZNUrt40RIECAAAECBAgQIECAAAECBAgQIECAAAECBAgQIECAAAECBAgQIECAAAECBAgQIECAAAECBAgQIJCagCCr1FpEeQgQIECAAAECBAgQIECAAAECBAgQIECAAAECBAgQIECAAAECBAgQIECAAAECBAgQIECAAAECBAgQ6FVAkFWv3DZGgAABAgQIECBAgAABAgQIECBAgAABAgQIECBAgAABAgQIECBAgAABAgQIECBAgAABAgQIECBAgEBqAoKsUmsR5SFAgAABAgQIECBAgAABAgQIECBAgAABAgQIECBAgAABAgQIECBAgAABAgQIECBAgAABAgQIECBAoFcBQVa9ctsYAQIECBAgQIAAAQIECBAgQIAAAQIECBAgQIAAAQIECBAgQIAAAQIECBAgQIAAAQIECBAgQIAAAQKpCQiySq1FlIcAAQIECBAgQIAAAQIECBAgQIAAAQIECBAgQIAAAQIECBAgQIAAAQIECBAgQIAAAQIECBAgQIAAgV4FBFn1ym1jBAgQIECAAAECBAgQIECAAAECBAgQIECAAAECBAgQIECAAAECBAgQIECAAAECBAgQIECAAAECBAikJiDIKrUWUR4CBAgQIECAAAECBAgQIECAAAECBAgQIECAAAECBAgQIECAAAECBAgQIECAAAECBAgQIECAAAECBHoVEGTVK7eNESBAgAABAgQIECBAgAABAgQIECBAgAABAgQIECBAgAABAgQIECBAgAABAgQIECBAgAABAgQIECCQmoAgq9RaRHkIECBAgAABAgQIECBAgAABAgQIECBAgAABAgQIECBAgAABAgQIECBAgAABAgQIECBAgAABAgQIEOhVQJBVr9w2RoAAAQIECBAgQIAAAQIECBAgQIAAAQIECBAgQIAAAQIECBAgQIAAAQIECBAgQIAAAQIECBAgQIBAagKCrFJrEeUhQIAAAQIECBAgQIAAAQIECBAgQIAAAQIECBAgQIAAAQIECBAgQIAAAQIECBAgQIAAAQIECBAgQKBXgX973ZqNESBAgAABAgQIECBAgAABAgQIECBAgAABAgQIECBAgAABAgQIECBAgACBlAQ+Pj6enp5ub2/f//Pv8/NzY2Nj+z//jo6ODg8PUyqsshBIS8DPJ632UBoCBNZAYLTj7bSiTn465ZU5AQKJCwiySryBFI8AAQIECBAgQIAAAQIECBAgQIAAAQIECBAgQIAAAQIECBAgQIAAAQIEOhGIacrHx8f39/dTuUec1et//o2+ijQXFxebm5tTyfxJYJ0F/HzWufXVnQCBFQo8Pz9HEHinBfj792+n+cucAAECKQv8k3LhlI0AAQIECBAgQIAAAQIECBAgQIAAAQIECBAgQIAAAQIECBAgQIAAAQIECHQhcH5+vrW1NRthNbutm5ubSHl5eTn7lSUE1lMgfg5+PuvZ9GpNgAABAgQIEBi2gCCrYbev2hEgQIAAAQIECBAgQIAAAQIECBAgQIAAAQIECBAgQIAAAQIECBAgQIDAtMDBwcGvX7+ml5b+/fPnz8PDw9IkviSwFgLx84mfw1JV9fNZiktiAgQIECBAgACBVQkIslqVvO0SIECAAAECBAgQIECAAAECBAgQIECAAAECBAgQIECAAAECBAgQIECAwAoE9vb2np6eamw4XnsV4SU1VrQKgcEINPn5xLqDcVARAgQIECBAgACBQQoIshpks6oUAQIECBAgQIAAAQIECBAgQIAAAQIECBAgQIAAAQIECBAgQIAAAQIECBQIxNuoXl9fC76otiiis05OTqqllYrA0AQa/nzip+fnM7Q+oT4ECBAgQIAAgWEJCLIaVnuqDQECBAgQIECAAAECBAgQIECAAAECBAgQIECAAAECBAgQIECAAAECBAjMEbi+vo63Uc35surim5ubu7u7qqmlIzAUAT+fobSkehAgQIAAAQIECMwVEGQ1l8YXBAgQIECAAAECBAgQIECAAAECBAgQIECAAAECBAgQIECAAAECBAgQIDAkgZ8/f7ZSnePj41bykQmBjAT8fDJqLEUlQIAAAQIECBCoJyDIqp6btQgQIECAAAECBAgQIECAAAECBAgQIECAAAECBAgQIECAAAECBAgQIEAgJ4Hz8/PPz89WShz5XF5etpKVTAhkIeDnk0UzKSQBAgQIECBAgEBDAUFWDQGtToAAAQIECBAgQIAAAQIECBAgQIAAAQIECBAgQIAAAQIECBAgQIAAAQIZCNzc3LRYynZza7FgsiLQhcD9/X2L2fr5tIgpKwIECBAgQIAAgRYFBFm1iCkrAgQIECBAgAABAgQIECBAgAABAgQIECBAgAABAgQIECBAgAABAgQIEEhR4OXlpa3XWI2q9/7+/vb2lmJVlYlA2wLR1aPDt5irn0+LmLIiQGDdBA4ODv7+99+f//77/fv38/Pz7e3tjx8/1g1EfQkQINCugCCrdj3lRoAAAQIECBAgQIAAAQIECBAgQIAAAQIECBAgQIAAAQIECBAgQIAAAQLJCTw9PbVepi7ybL2QMiTQXKDd11iNyuPn07xd5ECAAIHN//7b2dnZ29s7PDy8u7uLgKvt7W04BAgQIFBPQJBVPTdrESBAgAABAgQIECBAgAABAgQIECBAgAABAgQIECBAgAABAgQIECBAgEA2Au2+h2dU7S7yzAZUQddJoIuu3kWe69Qm6kqAAIG5AhFwdXV1NfdrXxAgQIBAqYAgq1IeXxIgQIAAAQIECBAgQIAAAQIECBAgQIAAAQIECBAgQIAAAQIECBAgQIBA/gJdRHR8fn7mD6MGBBYL/PnzZ3GiJVN08ZNcsgiSEyBAYLACBwcHg62bihEgQKBjAUFWHQPLngABAgQIECBAgAABAgQIECBAgAABAgQIECBAgAABAgQIECBAgAABAgSGKNBF5MkQndQpe4Eu4gm7yDN7aBUgQIBAewK7u7vtZSYnAgQIrJGAIKs1amxVJUCAAAECBAgQIECAAAECBAgQIECAAAECBAgQIECAAAECBAgQIECAwHoKbGxstF7xra2t1vOUIYEEBbr4+WxvbydYU0UiQIDAYAScpQymKVWEAIGeBQRZ9QxucwQIECBAgAABAgQIECBAgAABAgQIECBAgAABAgQIECBAgAABAgQIECDQt0AXER1d5Nm3i+0RqCDQRVfvIs8KVZGEAAEC6yLQRXzsutipJwEC6y0gyGq921/tCRAgQIAAAQIECBAgQIAAAQIECBAgQIAAAQIECBAgQIAAAQIECBAgsAYCXUR0dJHnGjSFKuYnsL+/33qh/XxaJ5UhAQIECBAgQIBAcwFBVs0N5UCAAAECBAgQIECAAAECBAgQIECAAAECBAgQIECAAAECBAgQIECAAAECSQscHR21Xr7Dw8PW85QhgQQFvn371nqp/HxaJ5UhAQIECBAgQIBAcwFBVs0N5UCAAAECBAgQIECAAAECBAgQIECAAAECBAgQIECAAAECBAgQIECAAAECSQtsbm7u7u62WMQuwk5aLJ6sCLQoED+fdjt8u7m1WFNZESBAgAABAgQIrLmAIKs17wCqT4AAAQIECBAgQIAAAQIECBAgQIAAAQIECBAgQIAAAQIECBAgQIAAgbUQuLi4aLGe7ebWYsFkRaALgbOzsxaz9fNpEVNWBAgQIECAAAECLQoIsmoRU1YECBAgQIAAAQIECBAgQIAAAQIECBAgQIAAAQIECBAgQIAAAQIECBAgkKjAwcFBWy+zivfw7O3tJVpPxSLQgUD8fNp6/ZSfTwftI0sCBAgQIECAAIF2BARZteMoFwIECBAgQIAAAQIECBAgQIAAAQIECBAgQIAAAQIECBAgQIAAAQIECBBIXODm5qaVEl5dXbWSj0wIZCTQVrdvK5+M6BSVAAECBAgQIEAgFwFBVrm0lHISIECAAAECBAgQIECAAAECBAgQIECAAAECBAgQIECAAAECBAgQIECAQCOBeP3U7e1toyz+538eHh52dnYaZmJ1AtkJRLf388mu1RSYAAECBAgQIEBgKQFBVktxSUyAAAECBAgQIECAAAECBAgQIECAAAECBAgQIECAAAECBAgQIECAAAECGQscHh5eXFzUrkC8hOfg4KD26lYkkLVA/HyavIfKzyfr1ld4AgQIECBAgMA6CAiyWodWVkcCBAgQIECAAAECBAgQIECAAAECBAgQIECAAAECBAgQIECAAAECBAgQ+H8C5+fn8TaqZTk2NjZirZOTk2VXlJ7AkATiJ1Dj5xMCfj5D6gbqQoAAAQIECBAYqoAgq6G2rHoRIECAAAECBAgQIECAAAECBAgQIECAAAECBAgQIECAAAECBAgQIECAQLFAvI3q9+/fP378KP56ZmmkfH9/9w6rGRgL1lGgxs8nfm5+PuvYV9SZAAECBAgQIJCbgCCr3FpMeQkQIECAAAECBAgQIECAAAECBAgQIECAAAECBAgQIECAAAECBAgQIECgscDOzs7d3d3z83MEUMVbqgrzi+XHx8cRHxIpNzc3C9NYSGANBar/fOInFj+fSL+GSqpMgAABAgQIECCQncC/2ZVYgQkQIECAAAECBAgQIECAAAECBAgQIECAAAECBAgQIECAAAECBAgQIECAQCsCe3t7EQESWb28vEQ0yOfn558/f7a2tiK8an9/P75tZSsyITBIAT+fQTarShEgQIAAAQIE1llAkNU6t766EyBAgAABAgQIECBAgAABAgQIECBAgAABAgQIECBAgAABAgQIECBAgMD/LxDhIvGPBQECNQT8fGqgWYUAAQIECBAgQCBBgX8SLJMiESBAgAABAgQIECBAgAABAgQIECBAgAABAgQIECBAgAABAgQIECBAgAABAgQIECBAgAABAgQIECBAoDcBQVa9UdsQAQIECBAgQIAAAQIECBAgQIAAAQIECBAgQIAAAQIECBAgQIAAAQIECBAgQIAAAQIECBAgQIAAAQIpCgiySrFVlIkAAQIECBAgQIAAAQIECBAgQIAAAQIECBAgQIAAAQIECBAgQIAAAQIECBAgQIAAAQIECBAgQIAAgd4EBFn1Rm1DBAgQIECAAAECBAgQIECAAAECBAgQIECAAAECBAgQIECAAAECBAgQIECAAAECBAgQIECAAAECBAikKCDIKsVWUSYCBAgQIECAAAECBAgQIECAAAECBAgQIECAAAECBAgQIECAAAECBAgQIECAAAECBAgQIECAAAECBHoTEGTVG7UNESBAgAABAgQIECBAgAABAgQIECBAgAABAgQIECBAgAABAgQIECBAgAABAgQIECBAgAABAgQIECCQooAgqxRbRZkIECBAgAABAgQIECBAgAABAgQIECBAgAABAgQIECBAgAABAgQIECBAgAABAgQIECBAgAABAgQIEOhNQJBVb9Q2RIAAAQIECBAgQIAAAQIECBAgQIAAAQIECBAgQIAAAQIECBAgQIAAAQIECBAgQIAAAQIECBAgQIBAigKCrFJsFWUiQIAAAQIECBAgQIAAAQIECBAgQIAAAQIECBAgQIAAAQIECBAgQIAAAQIECBAgQIAAAQIECBAgQKA3AUFWvVHbEAECBAgQIECAAAECBAgQIECAAAECBAgQIECAAAECBAgQIECAAAECBAgQIECAAAECBAgQIECAAAECKQoIskqxVZSJAAECBAgQIECAAAECBAgQIECAAAECBAgQIECAAAECBAgQIECAAAECBAgQIECAAAECBAgQIECAAIHeBARZ9UZtQwQIECBAgAABAgQIECBAgAABAgQIECBAgAABAgQIECBAgAABAgQIECBAgAABAgQIECBAgAABAgQIpCggyCrFVlEmAgQIECBAgAABAgQIECBAgAABAgQIECBAgAABAgQIECBAgAABAgQIECBAgAABAgQIECBAgAABAgR6ExBk1Ru1DREgQIAAAQIECBAgQIAAAQIECBAgQIAAAQIECBAgQIAAAQIECBAgQIAAAQIECBAgQIAAAQIECBAgkKKAIKsUW0WZCBAgQIAAAQIECBAgQIAAAQIECBAgQIAAAQIECBAgQIAAAQIECBAgQIAAAQIECBAgQIAAAQIECBDoTeDf3rZkQwQIECBAgAABAgQIECBAgAABAgQIECBAgAABAgQIECBAgAABAgQIECBAoB+Bx8fHz8/Pjra1sbFxcHDQUeayJbBygU5/PqPa+RGtvJUVgAABAgMQ+Pj4+PPnT1QkzvriQ/x3e3t7b29vAFVTBQIEViUgyGpV8rZLgAABAgQIECBAgAABAgQIECBAgAABAgQIECBAgAABAgQIECBAgAABAl0JHB0ddRpkFZN6uyq6fAmsWuD09PT9/b3TUnz79k2kYqfCMidAgEBSAoeHh/f39z0U6ezsTJBVD842QWDAAv8MuG6qRoAAAQIECBAgQIAAAQIECBAgQIAAAQIECBAgQIAAAQIECBAgQIAAAQIECBAgQIAAAQIECBAgQIAAgYUCgqwWEklAgAABAgQIECBAgAABAgQIECBAgAABAgQIECBAgAABAgQIECBAgAABAgQIECBAgAABAgQIECBAgMCQBQRZDbl11Y0AAQIECBAgQIAAAQIECBAgQIAAAQIECBAgQIAAAQIECBAgQIAAAQIECBAgQIAAAQIECBAgQIAAgYUCgqwWEklAgAABAgQIECBAgAABAgQIECBAgAABAgQIECBAgAABAgQIECBAgAABAgQIECBAgAABAgQIECBAgMCQBQRZDbl11Y0AAQIECBAgQIAAAQIECBAgQIAAAQIECBAgQIAAAQIECBAgQIAAAQIECBAgQIAAAQIECBAgQIAAgYUCgqwWEklAgAABAgQIECBAgAABAgQIECBAgAABAgQIECBAgAABAgQIECBAgAABAgQIECBAgAABAgQIECBAgMCQBQRZDbl11Y0AAQIECBAgQIAAAQIECBAgQIAAAQIECBAgQIAAAQIECBAgQIAAAQIECBAgQIAAAQIECBAgQIAAgYUC/y5MIQEBAgQIECBAgAABAgQIECBAgAABAgQIECBAgAABAgQIECBAgAABAgQIECBAgAABAgQIECBAoIbAxcXF8fHx5+fn8/Pz09PT6+trjUxGq2xsbOzv72//518siT/jv1tbW6PPsXiUzH8JECBQT0CQVT03axEgQIAAAQIECBAgQIAAAQIECBAgQIAAAQIECBAgQIAAAQIECBAgQIBAugIfHx+jwo0//PnzJ6b2vr+/397e3t/fp1t0JSOwaoG3t7fJIsSPaPTzGf+Ibm5u4qc0mcZnAgQIECBQIrDzn3+R4PDwMP57d3d3dHRUkn72qx8/fvz8+XNvb2/2K0sIECDQooAgqxYxZUWAAAECBAgQIECAAAECBAgQIECAAAECBAgQIECAAAECBAgQIECAAAECaQlsbm6OCjT6EHNzY3bvy8vLt2/fIuYqrbIqDYEkBeK3M/r5jEt3fn5+fX19eno6XuIDAQIECBCoLhCnYbu7uxXfZxWvwIqDTvXMpSRAgEATgX+arGxdAgQIECBAgAABAgQIECBAgAABAgQIECBAgAABAgQIECBAgAABAgQIECCQnUCEWsXLELIrtgITSEfg5OQkZr2nUx4lIUCAAIFcBOJ9ifv7+1UirDY2Nh4eHkRY5dKyyklgGAKCrIbRjmpBgAABAgQIECBAgAABAgQIECBAgAABAgQIECBAgAABAgQIECBAgAABAksIiA9ZAktSAkUC8R6SosWWESBAgACBuQJ3d3dfv359f3+fm+K/X8Srrp6fnw8ODv67wP8JECDQh4Agqz6UbYMAAQIECBAgQIAAAQIECBAgQIAAAQIECBAgQIAAAQIECBAgQIAAAQIEkhLY3NxMqjwKQyA7AUFW2TWZAhMgQGC1Aufn50dHR1XKEMHwLy8vOzs7VRJLQ4AAgRYF/m0xL1kRIECAAAECBAgQIECAAAECBAgQIECAAAECBAgQIECAAAECBAgQIECAAIFcBDY2Nj4/P3MprXISSE1ApGJqLaI8BAgQSFbg4+Mjwquenp6qlPDq6urk5KRKSmkIECDQuoAgq9ZJZUiAAAECBAgQIECAAAECBAgQIECAAAECBAgQIECAAAECBAgQIECAAAECGQhsbW0JssqgnRSRAAECBAgQyFkg3kkVEVbv7+8LKxEB8BGItbe3tzClBAQIEOhI4J+O8pUtAQIECBAgQIAAAQIECBAgQIAAAQIECBAgQIAAAQIECBAgQIAAAQIECBAgQIAAAQIECBAgsLYCd3d3+/v7VSKsvn37FslEWK1tV1FxAokICLJKpCEUgwABAgQIECBAgAABAgQIECBAgAABAgQIECBAgAABAgQIECBAgAABAgQIECBAgAABAgQIDETg5OQk3mFVpTJnZ2ePj4+bm5tVEktDgACB7gT+7S5rORMgQIAAAQIECBAgQIAAAQIECBAgQIAAAQIECBAgQIAAAQIECBAgQIAAAQIECBAgQIAAAQJrJfDx8RFvpnp9fa1S69vb28PDwyoppSFAgEDXAoKsuhaWPwECBAgQIECAAAECBAgQIECAAAECBAgQIECAAAECBAgQIECAAAECBAgQIECAAAECBAgQWAuBl5eXiLD6/PxcWNvt7e2Hh4ednZ2FKSUgQIBAPwL/9LMZWyFAgAABAgQIECBAgAABAgQIECBAgAABAgQIECBAgAABAgQIECBAgAABAgQIECBAgAABAgQGLHB9fb2/v18lwurHjx9vb28irAbcGVSNQI4CgqxybDVlJkCAAAECBAgQIECAAAECBAgQIECAAAECBAgQIECAAAECBAgQIECAAAECBAgQIECAAAECCQmcnJycnp5WKdDFxcXd3V2VlNIQIECgT4F/+9yYbREgQIAAAQIECBAgQIAAAQIECBAgQIAAAQIECBAgQIAAAQIECBAgQIAAAQIECBAgQIAAAQJDEvj4+Pj27dvr6+vCSm1sbDw9Pe3t7S1MKQEBAgT6F/Amq/7NbZEAAQIECBAgQIAAAQIECBAgQIAAAQIECBAgQNPZF1wAACAASURBVIAAAQIECBAgQIAAAQIECBAgQIAAAQIECAxB4OXlZXt7u0qE1e7u7vv7uwirIbS6OhAYqIAgq4E2rGoRIECAAAECBAgQIECAAAECBAgQIECAAAECBAgQIECAAAECBAgQIECAAAECBAgQIECAAIEuBa6vr/f39z8/Pxdu5Pj4OMKxNjc3F6aUgAABAqsS+HdVG7ZdAgQIECBAgAABAgQIECBAgAABAgQIECBAgAABAgQIECBAgAABAgQIECBAgAABAgQIECBAIFOBk5OTm5ubKoW/vb09PDysklIaAgQIrFBAkNUK8W2aAAECBAgQIECAAAECBAgQIECAAAECBAgQIECAAAECBAgQIECAAAECBAgQIECAAAECBAhkJvDx8fHt27fX19eF5d7e3n54eNjZ2VmYUgICBAisXOCflZdAAQgQIECAAAECBAgQIECAAAECBAgQIECAAAECBAgQIECAAAECBAgQIECAAAECBAgQIECAAIEsBB4fHyN0qkqEVQRiPT8/i7DKolkVkgCBEBBkpRsQIECAAAECBAgQIECAAAECBAgQIECAAAECBAgQIECAAAECBAgQIECAAAECBAgQIECAAAECiwUuLy+/f//++fm5MOnFxUWEY21ubi5MKQEBAgQSEfg3kXIoBgECBAgQIECAAAECBAgQIECAAAECBAgQIECAAAECBAgQIECAAAECBAgQIECAAAECBAgQIJCswOHh4f39/cLibWxs3N7eHhwcLEwpAQECBJISEGSVVHMoDAECBAgQIECAAAECBAgQIECAAAECBAgQIECAAAECBAgQIECAAAECBAgQIECAAAECBAgQSEvg7e0tXmD1/v5epVj7+/sirKpASUOAQGoC/6RWIOUhQIAAAQIECBAgQIAAAQIECBAgQIAAAQIECBAgQIAAAQIECBAgQIAAAQIECBAgQIAAAQIEEhF4fHyMuKmKEVZR5qenp/Pz80QKrxgECBCoLiDIqrqVlAQIECBAgAABAgQIECBAgAABAgQIECBAgAABAgQIECBAgAABAgQIECBAgAABAgQIECBAYI0ELi8v4x1Wn5+fS9X5169fEZq11CoSEyBAYOUCgqxW3gQKQIAAAQIECBAgQIAAAQIECBAgQIAAAQIECBAgQIAAAQIECBAgQIAAAQIECBAgQIAAAQIEkhM4PDz8+fNnvWJFaNbb21u9da1FgACBlQgIsloJu40SIECAAAECBAgQIECAAAECBAgQIECAAAECBAgQIECAAAECBAgQIECAAAECBAgQIECAAIFEBSI+amdn5/7+vkn5Is6qyerWJUCAQM8Cgqx6Brc5AgQIECBAgAABAgQIECBAgAABAgQIECBAgAABAgQIECBAgAABAgRyFdjY2Mi16MpNgAABAgQIECBAoLLA4+Pj169f39/fK69RnDByiHdhFX9nKQECBBITiEt+QVaJtYniECBAgAABAgQIECBAgAABAgQIECBAgAABAgQIECBAgAABAgQIECCwaoG/f/8WFiGe5V+43EICBAgQIECAAAECgxE4Pz9v8Q1U8S6sy8vLweCoCAECAxAoueQXZDWA9lUFAgQIECBAgAABAgQIECBAgAABAgQIECBAgAABAgQIECBAgAABAgTaFPi///f/Fmb39vZWuNxCAgQIECBAgAABAsMQODg4+PXrV7t1+fnzZ7waq9085UaAAIHaAiWX/IKsaqtakQABAgQIECBAgAABAgQIECBAgAABAgQIECBAgAABAgQIECBAgACBYQr8n//zfwor9vn5WbjcQgIECBAgQIAAAQLDEHh6euqiIkdHRx5Y0AWsPAkQqCFQcskvyKqGp1UIECBAgAABAgQIECBAgAABAgQIECBAgAABAgQIECBAgAABAgQIECBAgAABAgQIECBAgACBSgLxtILv379XSioRAQIEVicgyGp19rZMgAABAgQIECBAgAABAgQIECBAgAABAgQIECBAgAABAgQIECBAgAABAgQIECBAgAABAgTWQOD9/f3w8HANKqqKBAhkLCDIKuPGU3QCBAgQIECAAAECBAgQIECAAAECBAgQIECAAAECBAgQIECAAAECBAgQIECAAAECBAgQINCDwPHxccOt3N/fX15eNszE6gQIEOhOQJBVd7ZyJkCAAAECBAgQIECAAAECBAgQIECAAAECBAgQIECAAAECBAgQIECAAAECBAgQIECAAAECeQvs7u7+/v37+vr67OysYU1+/vz5+PjYMBOrEyBAoCMBQVYdwcqWAAECBAgQIECAAAECBAgQIECAAAECBAgQIECAAAECBAgQIECAAAECBAgQIECAAAECBAjkLRCBVS8vLzs7O1GNeA/Vt2/fGtbn6Ojo4+OjYSZWJ0CAQBcCgqy6UJUnAQIECBAgQIAAAQIECBAgQIAAAQIECBAgQIAAAQIECBAgQIAAAQIECBAgQIAAAQIECBDIWGBjY+Ph4SECqybrcHt7G8snlyz7+fPzs3mk1rIblZ4AAQJVBARZVVGShgABAgQIECBAgAABAgQIECBAgAABAgQIECBAgAABAgQIECBAgAABAgQIECBAgAABAgQIrIvA7u7u+/v7wcHBVIU3Nzefnp6mFi775+vr6+Hh4bJrSU+AAIGuBQRZdS0sfwIECBAgQIAAAQIECBAgQIAAAQIECBAgQIAAAQIECBAgQIAAAQIECBAgQIAAAQIECBAgkI3A8fHxy8tLxFMVlnhvby/eZ1X4VfWF9/f319fX1dNLSYAAgR4EBFn1gGwTBAgQIECAAAECBAgQIECAAAECBAgQIECAAAECBAgQIECAAAECBAgQIECAAAECBAgQIEAgA4Grq6uF4U/xHqqzs7OGlTk9PY1QroaZWJ0AAQItCgiyahFTVgQIECBAgAABAgQIECBAgAABAgQIECBAgAABAgQIECBAgAABAgQIECBAgAABAgQIECBAIEuBjY2N5+fnk5OTKqW/vLzc3d2tkrIkzbdv3z4+PkoS+IoAAQJ9Cgiy6lPbtggQIECAAAECBAgQIECAAAECBAgQIECAAAECBAgQIECAAAECBAgQIECAAAECBAgQIECAQIoCEWG1t7dXvWRPT08Rl1U9/WzKz8/PiLOaXW4JAQIEViIgyGol7DZKgAABAgQIECBAgAABAgQIECBAgAABAgQIECBAgAABAgQIECBAgAABAgQIECBAgAABAgQyFtjc3Iw4q4YVeH19rfjurIYbsjoBAgQWCgiyWkgkAQECBAgQIECAAAECBAgQIECAAAECBAgQIECAAAECBAgQIECAAAECBAgQIECAAAECBAgQIDAtEG++urq6ml665N83NzfX19dLriQ5AQIE2hcQZNW+qRwJECBAgAABAgQIECBAgAABAgQIECBAgAABAgQIECBAgAABAgQIECBAgAABAgQIECBAgMA6CMR7qI6PjxvW9PT09OXlpWEmVidAgEBDAUFWDQGtToAAAQIECBAgQIAAAQIECBAgQIAAAQIECBAgQIAAAQIECBAgQIAAAQIECBAgQIAAAQIE1lcg3kO1u7vbsP7fvn37+PhomInVCRAg0ETg3yYrW5cAAQIECBAgQIBAPYG4GH5+fn5/f9/a2oqr652dnXr5WIsAAQIECBAgQIAAAQIECBAgMClgzGFSw2cCBAgQIECAAAECBAgQIECAAAECBAj0JvD09LS9vf35+Vl7i7FuxFl5n1VtQCsSINBcwJusmhvKgQABAlUFzs/PNzc39/b2qq4gHQECBIYoEFOdDg8PI7bq+/fv8Yrno6Ojr1+/RpBVPMtkiNWtWifHiKpS0hGYL/D29hY7kzjdGtL+ZJCVmt+GvllaQA9ZmswKBIYi4OxxKC2pHgQItCxgzKEQ1FGjkMVCAksJuPhaimsNE+sha9joqkyAAAECBAgQIECAAAEChQIxZyPirAq/qr7w9fX15OSkenopCRAg0K6AIKt2PeVGgACBYoGIqo8pv79+/Yog+zj/u7u7K05nKQECBIYuEDeb42kl9/f3UxWNV1pFwNXBwcHU8nX40zFiHVpZHfsRuLm5iZ1JnG7F/iTC2mOH0892O93KICvVqdi6Za6HrFuLqy+BEHD2qBsQIEBgnoAxh1kZR41ZE0sI1BNw8VXPbX3W0kPWp63VlAABAgQIECBAgAABAgQWCsSEjaurq4XJyhPEtfaQHrBbXlnfEiCQmoAgq9RaRHkIEBigwOXl5f7+fkz5Hddtd3d3/NkHAgQIrJVAvL2q5H3Q8SCTdYuzcoxYq/6vsl0LRAzneBMR1h5vyXt8fBwvyfTDICuVaVukWWw9JM12USoC3Qk4e+zOVs4ECAxAwJjDVCM6akyB+JNAEwEXX0301mFdPWQdWlkdCRAgQIAAAQIECBAgQKC6QLyH6vj4uHr6wpTxgN14jFThVxYSIECgUwFBVp3yypwAAQL/EyeLP3/+nISIGP14q9XkEp8JECCwJgIxuWcy4rSw1hFntT6v+3OMKOwDFhKoLTA7SBeTLGPPUzvDFFYcZKVSgB1MGfSQwTSlihCoIuDssYqSNAQIrK2AMYeppnfUmALxJ4GGAi6+GgIOfnU9ZPBNrIIECBAgQIAAAQIECBAgsKxAvIeq+dsIvn379vHxseympSdAgEBDAUFWDQGtToAAgbkCcW4X72OJl5ZOpogIq7jRMrnEZwIECKyPwMXFRZXKVkxWJatk0zhGJNs0Cpa7QAzSTT0MKcLdcz/7GmSlcu9pSZVfD0mqORSGQEcCzh47gpUtAQJDEqg4mFAxWdYyjhpZN5/Cpyzg4ivl1kmhbHpICq2gDAQIECBAgAABAgQIECCQlEA8a3tjY6NJkT4/PyPOqkkO1iVAgEANAUFWNdCsQoAAgcUCcSd7f38/zhEnk56dneU+x3eyOj4TIEBgKYF4P1Vc91ZZ5fX1NfaiVVJmmsYxItOGU+xcBGZntETQe4S+51L+wnIOslKFNbWwnoAeUs/NWgRyEXD2mEtLKScBAisUMOYwxnfUGFP4QKALARdfXagOKU89ZEitqS4ECBAgQIAAAQIECBAg0Fxgc3Nzag5tjTxjIplptzXcrEKAQBMBQVZN9KxLgACBYoHRnez39/fJr+OlCpeXl5NLfCZAgMBaCdze3lav758/f6onziulY0Re7aW0mQrEjJYfP35MFj6G7QYQZzW8Sk22kc8NBQbZ7RuaWJ3AMAScPQ6jHdWCAIGuBYw5jIQdNbruafInEAIuvnSDcgE9pNzHtwQIECBAgAABAgQIECCwbgJ7e3tXV1cNax2P1o0nbTXMxOoECBCoLiDIqrqVlAQIEKgkUHgnO2bExm2VSutLRIAAgYEKLPVgkq2trUEyOEYMsllVKk2BGF+bemX8AOKsBlmpNPtPpqXSQzJtOMUmUCLg7LEEx1cECBCYFDDmEBqOGpNdwmcCnQq4+OqUdwCZ6yEDaERVIECAAAECBAgQIECAAIEWBeI9VPGKgoYZHh0dvby8NMzE6gQIEKgoIMiqIpRkBAgQqCRQeCc7JvjGDZVK60tEgACBBgJxJRlvzDs8PNzZ2Ym3LX/5z7/4EE8EiYUR6vn29tYg+0arPj4+fn5+VsxiY2Mjil0xcUbJHCMyaixFHYZA7Hl2d3cn6zKAOKtBVmqyjXxuKKCHNAS0OoGkBJw9JtUcCkOAgDGHxPuAo0biDaR4wxNw8TW8Nm23RnpIu55yI0CAAAECBAgQIECAAIHcBWLe2tT8jRo1ijirGAitsaJVCBAgsKyAIKtlxaQnQIDAXIHCO9nb29txK2XuOr4gQIBAY4HY+URsVQRW7e/v//z58/7+/v39fRzRFB9eX19j4enp6devXyNZJO7/gnOpR0o3f3hJY9T2M3CMaN9UjgQqCMTOJ07GJhMOIM5qkJWabCOfGwroIQ0BrU4gEQFnj4k0hGIQIGDMIYs+4KiRRTMp5PAEXHwNr03brZEe0q6n3AgQIECAAAECBAgQIEAgd4G4Uo7nbjepRcyIizirJjlYlwABAhUFvvz9+7diUskIECBAoFwg3hUTkQyTaeKk8Pn5OUIaJhf29jlurseJ6e3tbZxcxr8ItIjyxDzj+BfnmvFam95KYkMECHQkED/ziKq6ubmpkf/FxcX5+XmNFeutEnvC2BFVXPf379+r2nNWLGGNZKkdI2pUwSprKBCvv4vzhz9//oxOJOLD6M/JhcHy48eP2BEl+wK6qEWEmE41XwRzxnOSphZm9GeOlRqdmnaK7Px2zJtjDxkX3gcCBEYC6Z89GnPQVwkMXsCYQ0ZNnP5RIyNMRe1NwJhDb9RTG3J5PgXS6Z8uzzvllTmB3gROTk4K78TFNIA4DeutGDbUtcBStzInCxNzMOLwOrnEZwLrKfDly5d6Ff/27ZtHV9ejsxYBAgSqCMQ99Hgwd5WUU2k6mrsV+/zv379PbWvZP8/OzuIJ48uuJT0BAgRmBUou+f+dTR1LYnpcTJsr/Kq3hREDEOfQMf032bl6I4rR2OgobmFrays+jP8bCeLP+G8sGSUe/Tn6PPnfcYLRwpi8OPnt+PO4UUYJRn9OznSMuY+jr1zAj9F8INCbQJyPTkVYxaYjwGklcQKxE4ipw7Pnx7HfiELGv9FXkSb93WxvLWhDBLITiPCAiLAanx4sW/5RdNbDw0MPu6k4X6oeYRXRGj0UaVmuhumTOkY0rIvVhyQQJwzx24x/o2uK0Yf4b+xY4r/VaxrnFfEmvT7jNquXLVLGLiX2dVPjdHFTPC45ky3zwgrmWKmYc9D1M6U8RGbcc3LsIePC+0CAQAgkfvZozEEvJbAOAsYcMmrlxI8aGUkqarsCxhySHXNwed5uVy/PzeV5uY9vCRAgQIAAAQIECBAgQGDdBA4ODiJE6tevX00qHqvHHJUYF22SiXUJECBQLlAcZFW+Tj/fxqy+mPcW8QkrfAlM9ZqO4haqp+805bxQrk43KnMCay4Qd8tmI5oifilOCvuXicJUPA2N3Wz86/ltNv2D2CKBQQrEheLsbmdU0wgbiMvRCFYfRXFH7ESEVsYJVfzepyKy4nQrrjnjlXddP2lvXlELmyaivwqX57swqWNEvoxK3q5APBzo9PR0qUiqdgvQc25xShYnPFO7l/gzdpj5jrsNslI9d4xhb04PGXb7qt2wBRI/e4xHA04dUuc1x3+GHIw5zOOxnEDSAsYckm6e/124xI8a/7uw/loXAWMO0dK5jzmsS2ftpZ4uz3ththECBAgQIECAAAECBAgQyEYg7jTFXLWYzNakxPGA147etdWkVNYlQGBIAv8kXpmYChxzf+NpZ4mXU/EIEFhngXiw62xQU7yJJe5w988Sd2tmC1NejLjbl+/04vKq+ZbAIAXivChiogrDliLQ+urqKl4bFa8xjWdkxutA4198iN94XKDGihFqFcFXkyyjc61YZXJh658jbL5inru7u11HfFUsSVvJkjpGtFUp+eQuEHuDeK1TuxFWU/uWBInixCxOz6YKFuNuMfdramFGfw6yUhn5p19UPST9NlJCArMCiZ89xphDxQircdWMOYwpfCCQhYAxhyyaaVzIxI8a43L6sFYCxhzGzZ37mMO4Ij40F3B53txQDgQIECBAgAABAgQIECAwJIEIsmpenZj3EiNRzfORAwECBAoFUg+yikKP5v4Wlt5CAgQIrFxg9FDGqWLEWxHu7u6mFvbwZ0Qm1DsBjWiNmCnVQwltggCBhgIRDRXx54UP84gIq4ihivCqkk3EXiL2WrMhT3HLv2Sthl/FBW1hgQuzXXbKZmEm6SxM6hiRDouSrFyg3tlCebGzCI+M92nMvvU3doBZj7sNslLlnc23SwnoIUtxSUxg5QKJnz02GXPI4lRh5R1AAQisXMCYw8qbYKkCJH7UWKouEg9JwJjDZGvmPuYwWRefGwq4PG8IaHUCBAgQIECAAAECBAgQGJJAPDQ8HiPesEbxZOFOJ7w1LJ7VCRDIXSCDIKsgjl2h2f+5dzXlJzBIgZiSW3iiNhvA0EP140011cMYZssT9z7LYzNmV7GEAIH+Bea9fGYUYRUvrVpYpJeXlz9//ky9cyb2HvHw44Xr1ktQfZcYEapDerFeUseIem1nraEKxE6g3arFO+jazbCj3GKcbnayVzzUY2qX2NHWO8p2kJXqyGo9s9VD1rPd1TpTgcTPHhuOOcQVhzGHTHumYq+VgDGHjJo78aNGRpKK2rqAMYdJ0tzHHCbr4nNDAZfnDQGtToAAAQIECBAgQIAAAQIDE4jbRs2nasQMkCHNNBtYE6sOgdwF8giyCmWz/3PvaspPYJACcZ4XN8mmqnZ2dtb/E5ojOiLeRjVVkmX/jAfpreQFXMuWU3oCaysQl4UReV5Y/fj9Loywury8jFu58SKs09PT2TCDX79+FebcfGH1vVPsP5tvLp0c0jlGpGOiJIkIxH6g3ZI0H/lqtzwlucVJ2uyuJqZ9n5+fl6yV+FeDrFTi5nkVTw/Jq72Udp0FUj57NOawzj1T3ddHwJhDXm2d8lEjL0mlbV3AmMMUae5jDlPV8WcTAZfnTfSsS4AAAQIECBAgQIAAAQIECgViWlpMmYtnjhd+ayEBAgRqC3z5+/fv7MoxAXc2bGA2Wf9L4v2AqT309O3t7evXr/1TlGwx3mURTzEsSeArAgRaEYjJuLMxCfEmh5WcsbW137YDaaVvyIRAFwIRIvXz58/CnGNizePjY+FXo4WxX4rX7s0L0Bqv+Pz8HDd6x3+29eHLly9VshrY/iepY0QVf2nWTSB2C/GWudFuYXTpF4+aHn1YuK+YtXp4eMjrzcOxr4tJTlMVCZCsH3GUfqXiUBXvRphib/fPwvGNdjeRb27p95B8bZWcQCsCiZ89GnNopZVlQiBlAWMOKbfObNkSP2rMFtiSdRMw5pD4mIPL89X+JF2er9bf1gnUE4hJSvGsw9l1O7qtNrshSxoKxLSu2adPzuYZ92HrzZSLW5wXFxezGU4uiRu1MboyucRnAsMTqDgrYLbiC2c7zK5iCQECBAiEQMwSj0kOCyniVHZ2pGLhWpEgHl+7vb1dnjISLDVXJAaiR1NT4r9xhlbv7KukSDF3Nx4AFKdnkWZrayv+O/ocH1ILPSipha8IEOhToOSSP7Mgq1BLbQKfIKs+u7JtEUhHYN5dqN+/fy98mUzrtSi8rV57KzECGBnWXt2KBAh0ITBvnzPaVvldnPJ1J0vbxc+/+tbj4jyupSfLk+/nebVeyTEiX0YlX6FATIeK8ax5gZ2zBcsusmXeRVzWP9L0KzVv3zjbo2ovya4r1q5pjRXT7yE1KmUVAoMRmLeHTOTAZMxhMD1NRQjME5i3FxqlN+Ywz21Vy+e1VyJHjVWx2G5GAsYcVt5Y83YjLRbM5XkJpsvzEhxfEUhWoGTGVUROJltsBRsLxAu6T09Px3+u5EP5hdVKimSjBFoXEGTVOqkMCRAgUC7QwwV+eQHi26UCZeddES/cSisJIqxL0HsrkjIhMDCBkkv+fwurenx8XC9CNHZD8eq9wjzbWhiPvl7ze0UR+xvBtVMhwqOg27aQ5UOAQLlAPAYgHjU0mybiE/qPsIpiFD46a7Z4FZdEboKsKlpJRqA3gZKh/zgrKLmFExeo1V8bUuP1NQsFqp8ZVg/nWLjR1SZI7RixWg1bz1Qg9irxL57xU2UHEsmyq2acsEVg5+wrSaO+sdvMrjqjAg+yUpm2RZrF1kPSbBelIhAC6Z89Vj+lr9KgxhyqKElDoGcBYw49gzfZXPpHjSa1s+6aCBhzWJOGVs15Ai7P58lYToAAAQIECBAgQIAAAQIECBAgQCAdgeIgq9qvEYgZae3edy+Uitf5xSTgRIJKYyS05HFcccdr/HLDiFuLz/HixSh8PKSkYhhbBLxFPFXMXIz/xrYKQSwkQKBngQjBn/0Jx490JbFJ8dzH2cI0AYl9VOzM7XCaGFqXQLsC8Xy1kvCnwpjPcQFKZkqN04w/lGxlnGbZD1XeTB15xglPIqd2y1ZwNn1Sx4jZ4llCoLpAxbe6R5+vnmc6KeOaNy5dp/Z78WecztW+HF557RKvVPSo8bVzXCmPuEbXyyEfx4seBhNW3karLUDiPWS1OLZOYIUCiZ89xvjA1OGyoVXkZsyhoaHVCbQrYMyhXc+uc0v8qNF19eU/JAFjDitsTZfnK8Qfbdrl+cqbQAEIECBAgAABAgQIECBAgAABAgQIlAv8U/51mt9GOEEuM/liunAEKsRT2WLA+vDwMN4pFvcs4y2NMaVs4ZzjCKyKKWiRPub5xeoCHtLsjUq1hgLxq4xoydmKX11dzS7sYcnT01PrW+kiz9YLKUMCayIQ5wzlr3j68ePHPIoIwlzq5xwvxZqXVb3l1aNA45Uy9TaR2lqpHSNS81GevARiAnSVAudyaTZbl8KTt3i9Vey7ZhPnsiSXSsWV8ujf6Ho5Lpbv7u7indVTb2zOhT2jcubSQzIiVVQCDQXSP3vsIgJ2qYuUhsJWJ0CgXMCYQ7lPat+mf9RITUx5UhYw5pBI6/z36vz/3c52ed5bu7g8743ahggQIECAAAECBAgQIECAAAECBAjUEMgyyCrqGREOMc5bo8LprBLlL5kVHeUsn1GdTkWUhMBaCcTMg8LXwsTPueKTF1vnaveR0qPidZFn6xWXIYE1Ebi4uCh/W13Jzufm5mYppdanti8MKR8VL3ahwwgmT/AYsVQHkJjAlEBhVPlUmvizZC80mzipJVHywgixeLdeUuVcqjBZVyqOBYVzjJYSkLhcIOseUl413xLIUSCLs8cuxge6yDPHDqDMBFIQMOaQQitULEMWR42KdZGMQAgYc0i5G7g876F1XJ73gGwTBAgQIECAAAECBAgQIECAAAECBGoL5BpkFRWOB6nGK55q1zyFFcunMrf+NokUqqwMBHIXmDfpdtlIhhYdupicVB7R0WLhZUWAnDMJfgAAIABJREFUQLlATKCJd6qUpIn3XpZ8+/z8XPLt7Ff7+/uzC5ssqfjY+8EElid4jGjSfNYlUGUfUr4XSt+wMKQnZnpdXl6mX/h5Jcy6UjHHaF69LG9LIOse0haCfAgkIpDF2eOfP39a5+piHKP1QsqQwDoIGHPIq5WzOGrkRaq0qxUw5rBa/4Vbd3m+kKh5ApfnzQ3lQIAAAQIECBAgQIAAAQIECBAgQKAjgYyDrEIkph3f3d11RNNDtltbWyVbKf+2ZEVfESDQkcDj42NhwEA883Vzc7Ojja4k2y4mUa2kIjZKIHeBhQGc5WFRFZ8IO1YqfKPL+NtlP7y9vVWZPRkRGnt7e8tmnmD69TlGJIivSB0JVNmHtLvf6KgiJdnGs5kLpypG8GfsxEpWTPmr3CuVe+Reyn1jVLbce0j6wkpIoKJALmePXTyEpYs8K7JLRoDApIAxh0mNxD/nctRInFHxkhIw5pBUcxQWxuV5IUuLC12et4gpKwIECBAgQIAAAQIECBAgQIAAAQLtCuQdZBUWR0dHLy8v7aLIjQABAoUCscOZXR4vnVvtW/W6eOudIM/ZhraEwEoEFk54ajG8IbJqN160MCp1lnEwr7FK8xgxC24JgeoCVZ4q3eJeqHrB2k0Z0fKFGRb+qAtTJrgw60o5Ee2hR2XdQ3rwsQkC/QgUHmhWPsIwW/cuxhy2t7dnN2QJAQL9Cxhz6N+89hZzOWrUrqAV11DAmEP6je7yvIc2cnneA7JNECBAgAABAgQIECBAgAABAgQIEKghkH2QVdQ5Jvbl+5TxGm1mFQIEViJwcnJS+KzllYcHdDE5qYs8V9JqNkoga4EII1/4JqgWwxvm3dCtbfj09LRw3djbHB4eLkyWfoJkjxHp0ylhsgJxhVV45jNV4PL36U0lTvPPiC8t3AHGQ7Wvr6/TLPPCUmVdqS5m8y8UW7cEWfeQdWss9R2qQEZnj12MD3SR51C7inoR6E7AmEN3tq3nnNFRo/W6y3CoAsYcshhzcHneww/Q5XkPyDZBgACBEIgz6r+r/re3t6ctCBAgQIAAAQLtChwcHKz6HOfv4+Nj9UrFK51XWOC4Bq9eVCkJECAQAr0GWbU4D3iy8WLy3/fv3yeX+EyAAIF2BWLaQeGzXVN4yHQXk5O6yLPdFpEbgXUQKNztTFY8dkHlV4A/fvyYTF/y+ezsrN3B/Y+PjypBVrHdklLl8lXKx4hcDJUzQYEqP+Hd3d3yvVCC9Sos0vHxceHylcfSF5aq4sJBVqpi3SWrIqCHVFGShkBHAnmdPXYRUG3MoaOuJVsCSwkYc1iKa4WJ8zpqrBDKpvMSMOYQ7ZX1mENe/S3x0ro8T7yBFI8AAQIECBAgQIAAAQIECBAgQGA9BXoNsopJeLe3t11Ax3seIiq3i5zlSYAAgRCYd7ur8L0HPYsdHR21vsVhvFimdRYZEuhZYOFZ08Lw9Xn7rqmKRD6Xl5dTCxv+WWWqRASJxaPjGm4ohdXnOadwjEjBRxkyFajyK164F8ql7hEqVhjzGY/zOD8/z6UWU+UcZKWm6ujPJgJ6SBM96xJoKJDX2WMXh3tjDg27kNUJtCJgzKEVxh4yyeuo0QOITQxDwJhDtGPWYw7D6IeJ1MLleSINoRgECBAgQIAAAQIECBAgQIAAAQIEJgV6DbKKDcdN9I7mm8aI/DDm6U42j88ECKQgEI8LLbznl0h4QNyAiRDWFqG6mEHVYvFkRWBNBO7u7uJGe3llFz5UPl5OVRg2MJltPClzqXc3T65b8nnhbK1Yd95DOkuyTfCrxI8RCYopUi4ChSc/U4VfuBeaSp/yn/NmLv769StezZdyyUvKNshKldTXV8sK6CHLiklPoBWB7M4eY8yh3VGCdnNrpVFkQmANBYw55NLo2R01coFVzpULGHMYNUHWYw4r70VDKoDL8yG1proQIECAAAECBAgQIECAAAECBAgMQ6DvIKtQi2eB//jxowu+m5ub6+vrLnKWJwEC6ywwLwxg3m2P/q3aDV5tN7f+NfLdYszhjmjhnf/8iw/5TunOtwmSKnmVqQZVAizjFVUR7xRBobO1297efnh46Ojc6f7+fnaLU0vS2YtOFWypP9M/RixVHYkJjATe3t4WxnlGyiFNkp732OCoZr47q0FWyo+0RQE9pEVMWRGoLpDj2ePCBzdUr36kNOawFFeLiY05tIg5gKyMOeTSiDkeNXKxVc4VChhzmMTPd8xhshY+NxRwed4Q0OoECBAgQIAAAQIECBAgQIAAAQIEWhf48vfv3xYzjZHxr1+/zsswbsnHTN/Rt/FqhdfX13kpmyyP6cIHBwdNcuht3dAoGT1/fn4Opd4KY0MECBQKxAtevn//XvhVu/vPwk1UX9jWTjVmS3fxTpvqFVnnlBFd9f7+PhaI+Jl4Wu34Tx/WTWCqPxRW/8+fP3H/tfCr2YXxmOo4tYg+trW1FeFV8WPv7jSjZM85LljME+oovmu8iR4+lNQ0qWNEDxQ2MTCB+Hmenp6WVyr2JHH1V54mr29j5nHsIQvL/Pv379gtF36V+MIcKxWvv64SqVsob99byFKyMMceUlIdXxFIXyDfs8cYa60SkrGwCYw5LCTqLsHUNaYxh+6os8h5qj8UltmYQyFLnwvzPWr0qWRbOQoYc5hqtWTHHFyeT7VUp3+6PO+UV+YEmgvEwzHjic+z+ZjSM2tiCQEC6yzw5cuXetU3ZljPzVoECBAgQIAAAQLNBUou+VfwJqtRfeLGfEzLa1632RwiHGJgs/1m62gJAQK9CcyLhGz3Qc7Nq1M4sFsj26urqxprWaW5QEybmIywigwjFFmQVXPYTHOIW6pT/WG2InEeVT3CKlaPm+IR3R2hVjGPIV4r2l2EVWyryuT41Pais8JVluRyjKhSF2kITApUmUUdNzwmVxnA59ipznvl8rwfe/q1HmSl0mfPqIR6SEaNpajDEJh3QEn/3LitsYK28hlGf+izFsYc+tROf1vGHNJvo1EJ8z1q5CKsnKsSMOYwJT/vxz6VzJ/DFnB5Puz2VTsCBAgQIECAAAECBAgQIECAAIHsBFYWZBVjhfHKqY689vf3405hR5nLlgCB9RGIaIR579xL7b5XxEvc3t42bJrYLWf6loaGFU9h9cKeFs8/S6FsytC/QJWpBvHc8f4LVnGLC3dHEZsxgL1NRseIig0nGYGxQJW90PCCrKL6807wInY038jnQVZq3Fd9aC6ghzQ3lAOBigJZnz3G2fvCk/yFDsYcFhJ1l8CYQ3e2OeZc5WzfmMPKWzbro8bK9RQgcYEqeyFjDok3ouJ1IeDyvAtVeRIgQIAAAQIECBAgQIAAAQIECBCoJ7CyIKsobtye7yjO6vPzc5Dj7/Xa2FoECNQWmHdLI95yEJGitbPtaMV4Tc3FxUXtzON50gcHB7VXt2JDgcJ4qsJZUA03ZPUsBKpMNYiQ8jTrEi8UjTOx8rI12VmV59znt3kdI/qUsa3cBar8iqOOg7zgiqj1ee9bnveTT7+5B1mp9NkzKqEeklFjKWruAvMOJWmOMMxqx5hDk/dQGXOYJe1ziTGHPrXT35Yxh/TbKEqY+1EjC2SFXImAMYdC9nk/+cLEFg5VwOX5UFtWvQgQIECAQIICcVoezxb0/PoEm0aRCBAgQIAAAQIE0hFYZZBVKMSE/ia350scY2J63PsvSeArAgQIlAvE40Lf398L0xwfHxcuX/nC8/PzGsGrGxsbsdbJycnKy68ABAiMBKpMeEr2qdLxvpfydoySxw3j8jTpf5vjMSJ9VSVMRKDKLigikRIMOG8F8OzsrDCfYIl7ToVfpb9wkJVKnz2jEuohGTWWouYrMIyzxxg3qDHmEK1mzCHfrqvkgxSocsJvzGG1TT+Mo8ZqDW09WYEquyBjDsk2n4J1LeDyvGth+RMgQIAAgXUWeHx8jMG9uLv35cuXr1+/xhNdt7a24nNM3by+vl6tTMxZWm0BbJ0AAQIECBAgQIDArMCKg6yiQHEGP2/EcLa4Sy2JOb4Rb7DUKhITIEBgLDDvRStxhy/lNz5F2X7//h1Pwh5XpPxDpIxYspRrVF7+YX/758+fYVdQ7QoF4pFR8yI8J9Mn+yar29vbyXLOfh7Gk1kzPUbMNoclBGYFqkx4GuRrrEYUJWHnv379muXKYskgK5WFfC6F1ENyaSnlzFpgMGePNcYcYozCmEOavdeYQ5rt0nWpjDl0LdxK/oM5arSiIZOBCRhzmNeg+Y45zKuR5TUEXJ7XQLMKAQIECBAgsFAgXloVj0D9/v37zc3N5+fnVPo4RT89PY3gq4ahVk3eixXhXlOl8icBAgQIECBAgACBlQusPsgqCC4vLzuapRdD0vHMv5UrKwABAtkJxChDvBCvsNjJvsZqXNqdnZ3Y9T0/P0cA1bwnvsTyqEhMdYqUQ30TxRjEBwJ5CcSPd2GBk32eawyeztt5jioVJR/Au0azPkYs7F0SEFjzCU/RAeYFq8fNpya3iFbbtQZZqdWSDmzresjAGlR1UhMY2Nlj9TGHuLSJMYdIn1qLKA+BdRYw5pB+6w/sqJE+uBL2LGDMwcVXz10uu83pIdk1mQITIECAAIHEBSJ0Kh7eWn4HP6oQwVcRatXkPn6Tp/nMm9eUuK3iESBAgAABAgQIDFsgiSCrII6X0u7u7nZhfXR0FDelushZngQIDFhg3uNCo8rpB1mN2iUeRROTmWIqcEyeuLq6ihrFawPjv/E5lsTyGEwx1WnAfVjV8hVYOMQZVevorKk52sLXWHX0/tLmJV8qhwEcI5aqr8RrJfD29jb7ELtZgY6ekTG7oZUsKTnZizirlRSp+UYHWanmLHIYC+ghYwofCHQhMMizxypjDpGmC095EiDQRMCYQxO9ftYd5FGjHzpbSV/AmEO0kYuv9Dvqakuoh6zW39YJECBAgMDABGJSUIROVa/U/f197TfSV7m9OK8k8ZzWeV9ZToAAAQIECBAgQGBVAv+uasOz242nl8VJc5Nz7tk8R0tiCmBEFIglmOdjOQECUwIRgBRjB1MLR3/G/iS79z7FrCYTmwpb00ICaQpUfKp0moWft/MclTaeQXVycpJmyauXamDHiOoVl3JNBKo8UjrZl+m11UZxAyn2V4VXpjHf8fz8vK0N9ZnPICvVJ+Dgt6WHDL6JVXCFAoM/ezTmsMLeZdMEaggYc6iB1ucqgz9q9IlpWwkKGHOIRnHxlWDPTKpIekhSzaEwBAgQIEAga4F4JP1SEVajysZJe9wIu7y8XLbu7+/vy64yTh/v2hp/9oEAAQIECBAgQIBAIgKpvMkqOCJuocrweg24mB73/fv3uDtVY12rECCwhgIl7ygoeYbcGkKpMgECXQhUeap0suOM5edyw9iFOkZ00e3lmY5A+a94VM5hv8ZqVMd5+6u4tIw3habTXkuVZJCVWkpA4nIBPaTcx7cEags4e6xNZ0UCBLoQMObQhWqLeTpqtIgpqwQFjDmMGsXFV4KdM6ki6SFJNYfCECBAgACBfAXmnVQsrNGvX7/iJbQLk00laBJk5bHRU5j+JECAAAECBAgQSEEgoSCr4IiT5oeHhy5c4lT+6Oioi5zlSYDA8ATiHQXzKnV4eDjvK8sJECDQikCV8cfd3d1WttVuJgsDD37+/NnuFleSm2PESthttDcBE55G1CUXjyU7gd6aqd6GBlmpehTWKhTQQwpZLCTQXKDkwGGEoTmvHAgQWFbAmMOyYj2nd9ToGdzmehYw5jACd/HVc8fLbnN6SHZNpsAECBAgQCBBgcfHxyqPWZlX8hq39asMOBRuLs2ZD4VFtZAAAQIECBAgQGCtBNIKsgr6g4ODkttITdomxu5PTk6a5GBdAgTWQSDGGuIdBYU1XYf3NhRW3EICBHoTiF1QlW3t7OxUSdZzmvJ5EvGsrHhtac9Fan1zjhGtk8owKYF4Lt28s6DJcq7DGVE8/mNjY2Oy1uPPcVOqxgP8xquv8MMgK7VCz+FtWg8ZXpuqUQoCzh5TaAVlIEBgLGDMYUyR5gdHjTTbRanaEjDmMJZ08TWm8KFQQA8pZLGQAAECBAgQWErg/v5+qfRTiWusXj5VYCr/yT9LIswnk/lMgAABAgQIECBAoGeB5IKsov7n5+e1X1lbzndzc3N5eVmexrcECKy5QLz5ep5AR7umeZuznACBNRSo8kCpZB/mdHt7W9JkZ2dnJd/m8pVjRC4tpZz1BKrc/4jQowEETFbxKbmpE9eVVXJIMM0gK5Wgc75F0kPybTslT1bA2WOyTaNgBNZTwJhD4u3uqJF4AyleQwFjDpOALr4mNXyeFdBDZk0sIUCAAAECBJYSKL9xXyWrig9qGWX18fFR+01WP378qFIeaQgQIECAAAECBAj0LJBikFUQXF9fd/R89Hih7VKXAT23h80RILBagbjyL7nVd3h4uNri2ToBAoMXeH5+XljH/f39hWn6T/Dy8lLyApw4r0vz7VtLQTlGLMUlcY4CJWdB4+p0dJk2zj+dDyU3dWo8wC+Reg2yUonYDqMYesgw2lEt0hFw9phOWygJAQIjAWMOKfcER42UW0fZWhEw5jDJ6OJrUsPnWQE9ZNbEEgIECBAgQKC6QFxglty4r5hPlQe1jLOqMuAwTjz5YXt7ewCzCCZr5DMBAgQIECBAgMBgBBINsgrfeKZCnEl3Af39+/eYB9xFzvIkQCB3gZKnuazPlOLcG1H5CWQtUGWwMs03WZXsP6NFLi4usm6XUeFL6ugYMYD2VYUQMOFpshscHBxM/jn5OZ7Gl+kV5SArNdk0PjcU0EMaAlqdwJSAs8cpEH8SILByAWMOK2+CkgI4apTg+GoYAsYcJtvRxdekhs+zAnrIrIklBAgQIECAQHWBP3/+VE88L+VSmdR+OuHZ2dm8AlhOgAABAgQIECBAYLUC6QZZbW5uPjw8bGxsdAEUE2HjsQ1d5CxPAgSyFii58jeBPuuWVXgCuQjExP2FRU3zTVYl+8+ICtvb21tYr/QTlNTRMSL95lPChQJvb29VHmu3Vr295LHBNzc3C0nTTDDISqVJnWmp9JBMG06x0xRw9phmuygVgXUWMOaQcus7aqTcOsrWXMCYw6yhi69ZE0smBfSQSQ2fCRAgQIAAgaUEqtzvW5jhUpmUPDekZEMxKfTk5KQkga8IECBAgAABAgQIrFAg3SCrQIkXwlZ5sFkNvrgSWKvZgTWIrEJgDQUi9rJkn1NyP2MNrVSZAIEuBCq+FyXBgKWYJ1EyVevnz59dcPWcp2NEz+A2179AyVnQuDBxtyOu0cZ/Dv5DyTVjvdtFKYgNslIpwA6mDHpIvaZ8fHyMB43H04LiPK3iGV29DaWz1t3dXRwRospR8TWp8rL4zh6XFZOeAIGuBSruro05dN0Qhfk7ahSyWDgkAWMOs63p4mvWxJJJAT1kUsNnAgQIECBAYCmBVp5ov729XXGjMTy+VETWONuLi4vxZx8IECBAgAABAgQIpCaQdJBVYMUtvY6mr72+vh4eHqbWHspDgMAKBUr2Nus2pXiFrWDTBNZZ4Pn5eWH1q49mLsyqxQQlj1uOAg/jjMsxosUOI6s0BapMeCqZ3pFmpRqW6ujoaF4OcbsobhrN+zbl5YOsVMrg2ZVND6nRZBFu9P3799iLxp4hxpripaOxpEY+Ga1yfn4eXSVi7KPKUfGocsWJ+xnVsXlRnT02N5QDAQLtChhzaNez3dwcNdr1lFuCAsYcZhvFxdesiSWTAnrIpIbPBAgQIECAwFICrTwwsfq0hJubm6WKN0q8u7vrNVY13KxCgAABAgQIECDQm0DqQVYBERNzz87OuhCJCcExL6SLnOVJgECOAiVX/iU3M3KsqTITIJCmQMzKXViwGG1cmKb/BCWTgTo6i+u/jo4R/ZvbYs8CJjzNgscbWkruIZXEl85mlc6SQVYqHd4BlEQPqdGIx8fHU2vF9eP19fXUwsH8GXe+f/36NVWdYby5dKpSDf909tgQ0OoECLQuYMyhddIWM3TUaBFTVmkKGHOYbRcXX7MmlkwK6CGTGj4TIECAAAECywqU3N6qmFXFBy/G47fq3S8ruRCuWELJCBAgQIAAAQIECHQqkEGQVdT/8vLyx48fXUDEvJABT3zpQkyeBIYq8PHxUTLVoOLwwVBx1IsAgX4Eqsw2iBcF9FOY6lsp2X/GawCH8QCqkjoGlGNE9d4iZbICb29v8TaShcVbw95eUuWS+NKFkqtNMMhKrZZ0YFvXQ5Zq0DhJKNx/np6eDnK4KU7tCm9+V3k7ylKwuSd29ph7Cyo/gUEKGHNItlkdNZJtGgVrS8CYwzxJF1/zZCwfCeghegIBAgQIECBQW6DkRKJKnvHg1wj5rpJy9hlkVda6urra29urklIaAgQIECBAgAABAqsSyCPIKnTu7u46enVDTHx5fHxcVQPYLgECiQiUT5NtOACRSB0VgwCBxAXe398XlrCj06GF2y1JUDJPq96gasm2VvWVY8Sq5G23N4GSH/K4DBE2ubOzM/5zTT6UnARGWEU8ny9Hh0FWKseGSLbMekhbTTO8OKt5EVYhluCDANpqx3r5OHus52YtAgQ6FTDm0Clvk8wdNZroWTcLAWMO85rJxdc8GctHAnqInkCAAAECBAjUFmh4m/7i4qLKpuNBYyUPs56XQzxnfxjPaZ1XQcsJECBAgAABAgSGIZBNkFVwxyh8TOzrwv3o6Cieo9ZFzvIkQCAXgZL7fPEe7YrPaMmlsspJgECCAhVn6sceKbXCl0wG+vnzZ2qlrVcex4h6btbKSKCkk49rUTKxY5xmeB/Ka13FLUGTQVYqQed8i6SHLNV2cal4dnY2b5UhxVmVRFhF9Tt6//w82PSXlxwgjDCk33xKSGCQAsYcUm5WR42UW0fZWhEo6eTj/MsvQ8bJBvahvNZV3AYGojpTAnrIFIg/CRAgQIAAgeoC8Z6o8nOJkqxixYODg5IEo69iqCEGwBcmm0oQmcdz9qcW+pMAAQIECBAgQIBAggI5BVnFzJXn5+cuEOMZ5N+/f//4+Ogic3kSIJCFQMn9qgTfG5MFqUISILCUQMWTnARfI3N/f19Y03g+1mAiVB0jCpvYwiEJlHTycTVr34wZ55Djh9iPlUS3VnFLsNaDrFSCzvkWSQ9Ztu0uLy9LHgs6jDir8girqL4nj051m5IDhBGGKSt/EiDQj4Axh36c623FUaOem7UyEijp5ONaGHMYU4w/VHEbJ/ZhkAIuzwfZrCpFgAABAgR6E7i6uqqxrXj8fZUVI8Kqxjl8DI0+Pj7WKJVVCBAgQIAAAQIECPQvkFOQVejExOKHh4cumN7f3+N9Vl3kLE8CBNIXiOv/CLacV84aQwPzsrKcAAEC8wReX1/nfTVenuCMzJJh0JK3OoxrlMUHx4gsmkkhmwjES31LToTGOa/tGVHJvjffCU+DrNS4r/rQXEAPWdbw+vq65FVOucdZLYywiuovKzbs9M4eh92+akcgUwFjDsk2nKNGsk2jYG0JGHMol3TxVe7jWz1EHyBAgAABAgRqC8Qcy4uLi6VWjwiruPO18KmvMSC8v79f5d7i5NZjCD0ugSeX+EyAAAECBAgQIEAgZYF/Uy5cYdnijbTxyIQaL5wtzG1yYVwnxMQRU0MmTXwmsCYC5RNkU5tSHCENy45WVG/HGDSp8uLv6hlKSYBARYEqT5WOwcqKufWWbN5rrGLPuXD4tbdCNtxQXseIhpW1+noKlHfykUmcIQzmR71sK8cObd6+LrKKE7Mcz50GWallW3a16eNN2n/+/IkyxIl9fIj/xjvT9vb2Vluq8db1kDFF9Q93d3eHh4fzdhejUawcX/ckwqp6HxinLD+wxu9rnDLND52OOYyqbOQhzaZXqmELGHNItn1zP2okC6tg6QiUd/JROY05zGuvTMcc5lUnzeUuz9NsF6UiQIAAAQIEWhE4Pz+Ph87f3NxUzC1mI8QAQsn5eQyDR+BWlSe5TG0xHs96eXk5tdCfBAgQIECAAAECBFIWyC/IKjRjhkecr1e/BqjeAJFnTGyKa4zqq0hJgMAABMrv86U2pTheu9dpkFXcUhpAm6oCgewEqoxFljy3clX1vb29Ldz0YF5jFbXL6xhR2BxdLIyDRQyyB0503VF4QIzRx4Zi2H1rayvOqGMCcfxLJ2CgC4TB5FneyUfVrBjkGR0jcot/0T3GoSOjjhG9IjKJ/8aT6lI7uSpvyvK6R2VzDLIaZKXK27H2tyVhM7XzLFwxDp3p7DP1kMI2WrhweHFWIqwWNnphgjg0FC4fLUz/IBgxgaPzupJaNPwqzhJzPHo2rLXVCaxWwJjDav1Ltp77UaOkak2+MubQRC+1dcs7+ai05Rcg4xoZcxhTrOcHl+ez7Z7pqNRsRSwhQIAAAQIEuhMYPWu+4hzLOLuIf1GYuOEbd/Tinu/ozm/cC44BwypjC7MViRxiRoHBwFkZSwgQIECAAAECBBIXyDLIKkzjGiBO30dn9u0S//z5M64TYqC23WzlRoBAygIlO5MEQxpSllQ2AgTqCby8vFRZseKEgypZtZImil0Y8xl7ziGNkzpGTPaWt7e3GIWP13TMm3obXSL+jU/U47w6wgZyfHHHZK0H/7mkk4/rHpOhx59nP8Q8p7hBEn1j3v2V6BXx1ejbuOCKGyrH//mX/kTzqGx53Ev8HHJ89t4gKzXbMy2pLaCH1KYbUpyVCKva3aDkwGqEobaqFQkQaCJgzKGJXtfrOmpMChtzmNQYzOeSTj6uozGHMcXUh0zHHKZq4c8mAi7Pm+hZlwABAgQIEBgJxBzLOOWOpzlXBxnd16uefl7KuBkYb77a3Nycl8ByAgQIECBAgAABAskK5BpkFaCPj48xJ2/e/M4m4nFdEU9eLx+1bJK/dQkQSEogdiYl5UktpKGkqL4iQCAdgZhfGxMI4pFOUaQYglxYsFHKhckiMmFhmnGCiGGIz6NXVVxxAAAgAElEQVR3CsXwZRdjl/NeY7VUOccFTvODY8S4XWL8vSSEZpxs6kOcq8fLEKJLxLqeYjCFk8ifMYmtym5q3oSnCK+KuyO/fv1aqjqxxVgl/kW2V1dX6YdaxZz4UYTYbDW7uCCd3UoXSwZZqS6g1jZPPaR20w8jzkqEVe0O4OyxNp0VCRCoLmDMobpV4ikdNcYNZMxhTDGwD8YcqjSoi68qSuucRg9Z59ZXdwIECBAg0JZA3KX9/ft3zIecd7errQ2N84k7gHED0dzLMYgPBAgQIECAAAEC2QlkHGQV1hEKFU/HrzIpcNmGiXP9mC3XxXTkZUsiPQECXQuUDyLETqbrAsifAIGBCcRYYfmOpXZ9qzz5tTDziG+JOQ2FXzVZWFieCO4aUixNeVOuyTEipjpFlFSTU+5YN0btf/z4EXMBF3a56KtxHh7xgYbdF1q1kqDwhzybc2FznJ+fR6DUbOLqS2LrX79+jdedJf4yqIi6L9kbxMzIHF/fN8hKVe97Ui4U0EMWEpUkyD3OSoRVSeMu/KrkeBHrrsnZ40IlCQgQaCJgzMGYQ5P+k+C6xhwSbJQWi2TMoQqmi68qSuucRg9Z59ZXdwIECBAg0KJAPPEw3nQdt7Titm/5GGbDjQqvaghodQIECBAgQIAAgUQE/kmkHPWKEUFQFQfol80/ZoLGSf+ya0lPgECOAhGuWVLseERcybe+IkCAwJRAxId0Oig5tbmKf0bISrxtpmLiiskiw8KaxiOpKuaQRbI1P0bEVKc4345XUZVEWMU5c7yJ6OHhIZ5/9vfv33gtW6BFN5g9l76/v4/pgCVdMcJsYnMRcvP9+/eYPfDly5eY5F2SPosulH4hq1xPzbZm3IOJmzGFEVZx7hRBU/Gmu+gS0R9GXSL+jCi7eRqRT+TWRSzovC0uu7x8TnzhznDZTfSffpCV6p9xwFvUQxo2bsRZlez34tgaB9mGm+hodRFWDWHX/OyxoZ7VCRBYKGDMwZjDwk6SUQJjDhk1Vu2iGnOoQufiq4rSOqfRQ9a59dWdAAECBAi0LhAPDYxQq7ixWzJ8XW+jcdIS9wfj5mDcQyx8dGO9bK1FgAABAgQIECBAYFUCeb/JKtTivDxm7MWj8VsXjKlycWkRp/6t5yxDAgSSEii/zxeTvJMqrcIQIJC4QJpT7ePtUq2/nzNOwGbbIjYUE3Nnl+e7ZG2PETF1L06wS/pztHU85+z4+Hiqa8WfcX4e/+IdR5FJpInYqnEHiAzjwDobSxORVBHGM7u5eAlbNMFs+nGGPjQXKO/ko/yngqzmzb+PeyfRJSJcaqpUoy4Rz5uPho4Ek11inDJiQSO+Lm7qpPlKqPKo+/L59OM6pvZhkJVKDTnr8ughzZtv4fusIoY5DpfNN9RiDvP28KNNxD482diwFhEaZlV+YDXC0JDX6gQIzF40pWBizKF2K6ztUcOYQ+0+k92K5Z18VB1jDi6+suvYPRdYD+kZ3OYIECBAgMA6CMTNuNH9uJgVGbft4r5/yQM3S0BiQCDO52PMM/4bdwNLUvqKAAECBAgQIECAQHYCeb/JasQd0/U6en5hjP6nNt8lux6mwAQSF4jJvuWDBVNzxxOvjuIRILBygfLnSq6qeF3M5iwMk4ipt6uqYxfbXdtjRJwAR7hLyey9iKUJnEhWfpSMYJuYXx5hMzHCPm6giKUZjdqPl8SHkoCuSO+EfNKq3c8xs638RGi0ufGEp0gf90gi+G2qGNEl4o1V8S6y2QiryZTRYaJLFIZojpLFS8wiweQqiXwu34tWmTSWSEUmizHISk1W0OeGAnpIQ8DR6rFPK3kgaIQix56zlQ21kokIq+aMa3v22JxODgQIVBQw5lARKotka3vUMOaQRf9spZDGHCoyuviqCLW2yfSQtW16FSdAgAABAj0IxE3beK5WXJ/Gbb54pODV1VXc7o/bghHmHUMQk3d4489YGF/FiHfcFoybffHSqlgxxsDjKk+EVQ+NZRMECBAgQIAAAQI9CwwhyCrI4ny9o0m9v3798pjenjulzRHoU6D8zQPlz4frs5y2RYBALgIxgBix3+lMe4qSxDlSSUhDbdjJQdVxJjFXePx5AB/W8BgxCqGJE+B5zRc9KkbMl5oRHqPzITnZYaYeZBCD7+UxKuXfziuq5VUEKtqObo28vLzErI6p6Lu4mzIKryqPuJssTDwjI27STC6Z/BwRdwm+TDhqN9mHJwscnyNQLW4jTS1M/89BVip99oxKqIe01VhxmBuHqs7mmU6clQir2dapsWQNzx5rKFmFAIEmAsYcmuiltu4aHjWMOaTWCbsujzGHisIuvipCrW0yPWRtm17FCRAgQIBAnwJxyhFjDjFKHJMk4z5d3BOMK7i4+fX3v//iz1gYX8WId9wpjpt95Q9e7LPwtkWAAAECBAgQIECgC4F/u8h0JXnGWX7clJqa89dKSU5PT2M66ewT91vJXCYECKxWoPw+X/nz4VZbclsnQCBZgYj9jn/VixcDkRFUUJ4+JvenNoN/NH46GVUVz6yK4dfyiuT17bodI2JYPLpiyXuNImCv3tMHYpA9TtTjqDrOPOK4Yluj0J2Fz0ro4gw/r67YXWnLO/lou6PYgFGE1WRJYr8Ur7SKmyiTCyt+jps00ayzb8QarR7vs4pYvtTuzcQlYUlXjB6e4wXjICtVsRNWTxax07Gbit1XtHL8ZEq6wcI841cTe8Jgj3+ReBS5t7W1Nfo8Wrgwkz4TRJFK6ptpt+8TcLytOMLGLmLeLnd0NrXU2eM457Y+iLBqS3JeK4/yN8LQlrN8CKy5wH+GHIw5DKEXrNtRw5jDEHrtknUo7+SjzIw5jBxcfFXpXC7P5ym5PJ8nYzkBAgQIECBAgAABAgQIECBAgACB2gLDCbIKghivj/kK7+/vtTnmrZjmPL//j70zutLbRtL2es7c7Y2tczYBSxGMHMKvjkBSCFJHICkEqSNoKQRJEcgp2BOBPCHIc/Ziz975f3e4y8GQRLFIAiAAPrqw2fxAoOoBSACFKiAmLfchAAE/AcNrUJlU6OkoqcZAi/FCJ0jI71NfPx1W8/nzZ7/6pIQABGogoEXQVTGMAxBWn82XQK5dwzFZg89EGHCVr9CSObfYR+zmoy3H7BqUH8MR/28FzCiiJown1LX2PFO03hh5FRN+iEOI/cr9IwScDk9yhtOEKCxIY6QvX74ciYNSi9K4JVb7Kk7NIyzx9Gvb4Umfi/6CrBpVKnlTUTsfmvoQUugJjZ7I8PTpU31gh7DSyU+V/9llsz+Lec1xVkRYJWwVfYweJ12wLA+DzWG0PGhQl8P6mrAiyAoCEAgJYHMIaVR13Uev4USKzcEJqrNk2Bz8Fcrky8OK6XmMEgacGBnuQwACEIAABCAAAQhAAAIQgAAEIAABCEBgN4E/7X6ywgd1eIJc/TJ5YcrPb4xnqFB3RIIABPYRsB2D/vKXv+zLtsxT+ugN/7S2JK9N+X3K6VOeE5k+g2WUohQIXJCA7VUzAKl223t9heSYq4+P/um6s+pruo/YVBeqRDvC6v7+/kiE1SCM+ilFGoyCCa/OxfI43MjRZHyKi4QE5EIdi3EKS1FNTSKsFPap8cYQdhKm3HStL4birGKPqNDjTS6W+b77djv0uK7uKzfrU10qlZWYMlf7988RFIr8xx9/qItsMcJKytJC0jYnxVkZYfPqiOV8nLZET25EWHko+dN0OXpUlz3YHBROrOGcOmgNITQ49GMhJQQgcC4BbA7n8jdK77LXWNQXm8Milu5vYnPYVMVMvjbhGhIzPR+hNWqVGuXnAgIQgAAEIAABCEAAAhCAAAQgAAEIQAACFRLoKshKfLXqrw3Rc4DWipfhDZOjRPKEAAQKELAXs6uNajDIyIPTdpQ3nuUnCEDgFAKeRVC/P/cpKvRaaH99xGJNyVlWxxEs/jTclBOtPKKMBP6fJgWpw/IM3RmE+wlvSumJcFOGk1pT0IjiBJIEVYYnm80lv7u7m5ykMU9T8o7t8GR/LkrKuamsLpXaRGBrYrVJTRA8nsra9UBbwCiUdGsRVaWnhSSvjtrirIiwSl7FdnfQooUhhkiNR0OC2K/chwAEqiKAzaGq6giFuUivgc0hrPRLXWNz2FTdTL424VJipuchMbtDCVNyDQEIQAACEIAABCAAAQhAAAIQgAAEIAABCDgJ9BZkJbW1r2qm7VTlSqUFISdZkkEAAvUTWPXcTeJAXJ4Drk7lmVMiBHYT0DmZnpNkevLI3M2q8IO99hETjBo5f/78eXIz/PPVq1epIqyUrTpWZTjmr8bvaf8EWY3E0l44HZ7CQjXGSBg0ovYQHm4WFjRc21FY8/RZ79jfYU/UTVbx9mXepVL7UHie0oFUjx498rguKTRa3sz6wHqyrTkNLSRH7dQTZ0WEVfL6vcjoceTGCG1EwQUEaiaAzaHa2rlIr4HNodoWWEAwbA6bIDP52oSL6fkEV6NWqYkW/AkBCEAAAhCAAAQgAAEIQAACEIAABCAAgaoIdBhkJb7yFAndNxMSlxPqu3fvEmZIVhCAwIkE7IUHbT9/omxHim40NuyIyjwLgXYJeLaU1ueI97p8FffaR4Qk5e1ku7woACb50HfHcYu2o0moEdebCNi1P89K7SFhhNWQvx1Gpdfw119/nUtyyh17V2mJJAfWUwQ7UmiXSh0BYjz7+vVru7mOzyoWUe1Wh2yPd9q9oIVkqrsa4qyIsMpRuVcYPYbcCLIKaXANgWoJYHOotmqu0Gtgc6i2+ZURDJvDJs5Mvvy4mJ4vsmrRKrWoCDchAAEIQAACEIAABCAAAQhAAAIQgAAEIFAJgT6DrARX/qD2tui7K0COodoia/fjPLiDgLZ1lAPQ48ePv+NfagLy2tdip9Ykrml/t/ehf/DgwY7mWskj7UaIVQIQMSBQjIDtVTOIQYRJseoIC+q4jxjU1AGttr+LTmLJMejV2GPTiYvyMiHIMGyZqa41wPYcIzYWp7lVjvagZjYWsXjx9u3bxfvlb662Q/ujUV5gT4ldKuVRfFMaTZQ0Y7q7u/M8pVO1k8ciesrNlIYWkgmssj03zooIq0w1a3cETVsYFomtfiIWn+ImBCBQmAA2h8LA/cV132tgc/A3hi5TYnPYWq2rIyv7o7G1uEbTMz03Ku6aLQT/gdReA//MTx+lK/sPGO8aP0EAAhCAAAQgAAEIQAACEIAABCBwHQLdBlmpCuUFuOq0t6+mtYN1PVuq71OhoadkIX306NGHDx88S8IN6VWJqHKulYO1XAav6cFvb+a6undgJZW4KEZ//luLanITAh0QsD9Eg4KZxjMd0Muqgl01TfcR4qb4ah3QagP8+PGjnWD3r5u2QuCQhN2c7QftELvJs5ki7lTK6mk/aqj17AVgB7HbH40J0nr+7FKphHg18ddEyfO+iKTagGJXEpZeQ1a0kHy1cFacFRFW+erU7ghaHz3m40bOEIBAVgL2p2koGptD1iqIZW5XTeu9BjaHWL1f575nDjXSwOYwoGDyNTaJxQum57SQScPAf2ACJO2fF/cfSAuT3CAAAQhAAAIQgAAEIAABCEAAAhBolEDPQVaqEtnxbZvj7mqTu2c93n67tWjiQeeW4U3oUrOQ2uSspz3Xnajtrd0yfT2cspEMAhC4CAFPCPE142BPbwAd9xE68XV1fKXDWFajX3bXkXbB9HeymyKydot0wQf9Dk+qLH/iHSRXfTq128KObHM8Yns62h+NHPIkybNLpZKQUSbat0VdsKdmZR9QMp29nKroevKhhWSti/JxVkRYZa1Q+3PhH/xkFZLMIQCBqxHA5lBtjXfca2BzqLbVlRTMb0bA5jDWC5OvEcX8gum5mNBCJg1j1b49Sc+f+whoxHJB/4F9rHgKAhCAAAQgAAEIQAACEIAABCAAgc4IdB5kpaPM7R0Bd1en9u/B43k3vU0PZqrBTTJcJLG9stslBFtle8WiSyAoBQEIFCaggG37QzTIsxqBUFjsixRnV027fYT8ud+8eWNXoqIFch/G4j+fiiG3XVm7f/U7PCmlZlW7C1p9cLWK3759u5pJmQT2SaH2R6OMhDtK6VKpHRzmj+gzqCOs5/fnd169eqVPa9bXZF5osTu0kNyoS8ZZEWGVuzbtjqDd0WNubuQPAQjkI4DNIR/b4zn32mtgczjeNvrIAZvDjnpk8hWDxvR8IEMLmbQQ/AcmQPL9aQ9a8pVLzhCAAAQgAAEIQAACEIAABCAAAQhA4FwCnQdZCa724P/y5UsOyrIoaRv+HDmTZ0gAN5SQRtZr20CfteizMle0pFH0BYEYNPgJAhDIQcC5EJjvQKEcSnWTZ5d9hHzsPDEDOsYqdz2uxtUMAijCsNe4hdyE7fx/++03u4WPj3/8+PH0w3kkqgQeRTrxwp6YNOpw0KVSBxuJPpVq9s4j1PSOaKv+gyXW/DgtpEDtrMZZvX79+rgYRFgdZ7iag923YmFYBUgCCEAgOQFsDsmRJsywy14Dm0PCFtJ0Vtgc9lUfk685N6bnIRNaSEhD1zaQSWL+PEKAyewRejwLAQhAAAIQgAAEIAABCEAAAhCAQLsE+g+yUt0oFCqTq6g2Y5OfSrvV34TkHlfgJhSpX8inT5/WL2RCCbU8Y+eGgd7mw68QgMBxAn/9619XM+EYq1VEORL02kfo/CjbkUswdSRLgbg+Z8P2H3iVoxl0nKdzS+kXL148e/YsN4fvv/9+tQinwKv5HExgi7r6ch0sPdPjXSp1hNWvv/6qWYCng1ayr1+/FnhHjqhz/FlayHGGnhzsOKu7u7uDcVZEWHlq4WCaXkePB7HwOAQgcC4Bz5DGOTU7V5H+Su+118Dm0F9b3aeRcwqPzWGCl8nXBAjT8wkQWsgECP4DEyD5/rya/0A+kuQMAQhAAAIQgAAEIAABCEAAAhCAQFsELhFkpSqRQ4ns9TnqRvtbv3//PkfO5DkQkNeaYuRs2zGsDhKQg6AOfCvgUX1QzrSPf/v2zc6QVmfz4VcIQOA4Ac+u0s4Df44LQw4hgS77CPlnr/rYqe8rcySLM5KZIKuwWSa89jg8qTGUmeZ4NkNdbboJ4RhZ2e2Wk6wMdK38pDavbtcTLyf/Eu3OfoUJVJfNvs4GmS/OigirMjXe5eixDDpKgQAE8hHA5pCP7cGcu+w1sDkcbBU9PY7NYV9tMvkKuTE9D2kM17SQCRP8ByZAcvypVndB/4EcJMkTAhCAAAQgAAEIQAACEIAABCAAgRYJ/LlFoffJLIOs/N48xv2t+d/e3srGpPOytj5IeicBuQTpn/Z3HBaGPU5vzpwvnmwIIpIf4Q8//HBBFKuOsPaKxQWJoTIEIJCcgCdsgF2lk2P3ZNhfH6HNX3UOxqrub9++XU2TJMEq4aEUBthJaM8z8cyJMm1RMRfGE9buEXiec/I7nniw5IXmzrBLpfZB05RTW6h4ntWn8uCxQp5SKklDCylZEYqzUscX++IN/fjWWGi7YetTXyaetiTGs8paHdtgYTiraigXAlcmgM2h2trvr9fA5lBtYztFsNiANhQGm0NIY7hm8jUysWcxYzJdMD0PaVzwWk1F//AfSF71F/cfSM6TDCEAAQhAAAIQgAAEIAABCEAAAhBolMCFgqxUQ3JY0VbTqytYO+ry5ubm69evV9jHegecVI8oEAhH21QwyUcEVj8FrGnRTiAAgdwEVj9EEoCTrHLXwmL+q1XTXB/x/PnzRU3Dm1o91bJ0eCfftcfhhgjDTPx1/I5nzwJPm0kioUcYvZJymDh9X4DVeLAWjzbqUqmtLVOtS+fmebyQhUufr8ePH28tot30tJDCdZc2zkrduhE6SIRV2srtb/SYlg+5QQACpxBY/TRJKmwOdVYNNoeD9YLN4SDAI49jc9hNj8mX0DE9N9oPLSQGB/+BGBnuQwACEIAABCAAAQhAAAIQgAAEIAABCBwh8KcjD7f4rM40X7VC7tNLcVYy/u57lqcgAIHyBFY9ek935C3PhBIhAIGSBLTLr6e4S3lye4CUSdNZH6FTLzzedW/evCmDV6V4ghkU81BMnksV5PE204yp2Mfn27dvHv7DkbaelPnSrHo6el60fOLty7lLpTahUHes42U8HyVFfqqKi70am7TIl5gWko9tLGfFWRlhxjrPynmQGhFWMcKZ7nc2esxEiWwhAIGSBLA5lKS9tazOeg1sDlsbQN/psTnsrl8mX0zP7cZDC7H58CsEIAABCEAAAhCAAAQgAAEIQAACEIAABNISuFyQlQ6b8pj4d1CWuxWeoDu48QgEziLg9Og9SzzKhQAEuifgCRiQ23f3HOpUsKc+QlsIO6OndKJFserwDMgZWmeqjtrgr/oXDhycyTJBG7Jd3a2jBiG3EuhSKT+E9+/f6/QGT8XpCyl/rwvuwnDxFuJvS2lTqrEdjLMiwiptjXhy62n06NGXNBCAQP0EsDnUXEc99RrYHGpuaafIhs1hN/aLT76Ynq+2nIu3kFU+JIAABCAAAQhAAAIQgAAEIAABCEAAAhCAQFoClwuyEj7tPP3x48e0HIfctPv1s2fPcuRMnhCAQHICtjPl6nJFcnnIEAIQuBoB56EZV8NSib499RG3t7ceqk+fPi0WPODcUv3JkyceyUmzlYDH4en58+dbs92d3ulf6Ey2W4wkDzYh5FZNu1RqgKAoFOcXUgYE+XttRXeR9B23kHNr8EicFRFWp9RdT6PHUwBSKAQgkJwANofkSBNm2FOv4RxRY3NI2H4qzwqbQ74K6njyxfQ8SbPpuIUk4UMmEIAABCAAAQhAAAIQgAAEIAABCEAAAhDYROCKQVYCpFCot2/fbiLlTPz58+fXr187E5MMAhA4kQDrDSfCp2gIQEAEPLtK63gNWJ1CoJs+4ueff/Z4twhybcdYGSd4nNIkuilUu4zb/nyDpiWPEdOBwB68zmSerHanefDgwe5nq32wS6VWaf/+++/ae+XDhw+rKXWk5NevX6+8l8o1W8hqwyiTYF+cFRFWZWpnXko3o8e5atyBAAQaJYDNoeaK66bXwOZQczM7RTZsDkewX3PyxfTc32au2UL8fEgJAQhAAAIQgAAEIAABCEAAAhCAAAQgAIG0BC4aZCWICoXS5nlpaQ653d3dffr0KUfO5AkBCCQkYHsYs1yREDVZQQACiwTYVXoRSyU3u+kj3rx540Gq8xtLHhvlOVS25ElKHkTdpPEE3ak9FDvWTGCd0VP2W1mmglax1CDkVhRdKmVDkCeoQqc8vbCiDeWd/PDhQzvDvn+9YAupqkK3xlkRYXVi9dldABaGE6uGoiFwWQKe0Q57W5zVPLrpNbA5nNWEqi0Xm8ORqrng5Ivp+aYGc8EWsokPiSEAAQhAAAIQgAAEIAABCEAAAhCAAAQgkJbAdYOsxFGhUJnWEeUVKleYtFVFbhCAQFoC3ewYmhYLuUEAAmUIaGNXT0GcZOWhlCNNH32ExroevzoBLHmMlYrzSFXyJKUcTajaPD0OTyXha8di279wJNnEW9mEkCNS50VnSr179+7m5sbT6nT2tfy9Vn2YnBg7TtZZC6mwpvxxVkRYnVt9vAvn8qd0CEBgQgCbwwRIbX/20Wtgc6itXdUgDzaHrLXQx6djRMT0fESR6qKzFpIKC/lAAAIQgAAEIAABCEAAAhCAAAQgAAEIQGAfgT/ve6ybp2Txl/uyc/f0TVqz6fUmXCSGQHkCHt/K8lJRIgQgcBECniCTwofJXIS8U80++gjnltJiUvLYKAUteGrh8ePHnmSk2UqgNocn/0SsibeyCSG3tpmelHr27Nnnz59XCaj/1YF7Jc/3WxWp5gQ9tZBqOSvOSt1ibPSo09QluSriw4cPMRUUTf3+/fvYr9xPQoB3IQlGMoEABFIRiPUaYf7YHEIaha/76DWwORRuNk0Uh80hazX18ekYEDE9z9FUemohOfiQJwQgAAEIQAACEIAABCAAAQhAAAIQgAAENhG49ElWIqV9qb98+bIJmTOxTJnaIduZmGQQgEBtBORnUJtIyAMBCPRE4JdffllVh2OsVhGdlaCJPkKxTM7wlR9//LFkRFNtDjdntaJTytV+9h5/i5InWTlbqXBV8t7ZYjS6Z3CXSk1eMTX+hw8feiKs9KD6XyKsQoBXaCGhvnVer55nRYRVnRU3SmW/R2MyLiAAAQikIoDNIRXJU/JpotfA5nBK26i8UGwOxyvIfv0btTlMsDA9nwDZ9OcVWsgmICSGAAQgAAEIQAACEIAABCAAAQhAAAIQgEA+Alc/yUpk5WulOKscAVFyGZRvlnO3/nx1TM4QgAAEIPD7778P/iUe5/JTcC16mevmp0+fTpFntdBhPU9eyApXXk1MgjkBz67Sf/nLX+YPcgcCTgLDuRaexCUjaiQPQVaeSsmUxgNfn3fNjzIJMM/W4/05PPXgwYP549yBgIeApuQ6r88/CNSb8vr163fv3nkyJw0EihGwz7OKicEZVjEy3IdAWgLYHNLyVG7YHA4ixeZwECCPrxLA5rCK6IIJsDlcsNK3qsz0fCsx0kMAAhCAAAQgAAEIQAACEIAABCAAAQhAAAJnESDI6n/IKxTq/v7+9vY2eTVoUeHly5fv379PnjMZQgACBwnY2/7hyHsQbz2P6wv85s0bv1ttPZJLEvnEyCe4KpHmwugMHPWhHPgwJ2Pf8cQVcJKVzTDrr633EdoU1uPaMjB8+vRpVpiTzD3efoXjviYSdvynp1UU/vJ4RBpqxN6st+NaQ7WDBBQrpaHg1kzkM6oPEcObrdxIn5vA1jgrIqxy10iYf+ujx1AXrjcRwOawCdeOxNgcdkDTI9gc9nEr9lTrvQY2h2JNpa2CPBN8bA5t1WlaaZmep+VJbhCAAAQgAAEIQAACEIAABCAAAQhAAAIQgEBWAn/KmntDmSsU6tWrVzkE/vDhA0FWOcCSJwQgAIFVAjoGSgG0jUZYrWpXSQIdt6XTIFXs8OgAACAASURBVOVdUYk8TYihbc49zZKTrJqozTqF9G8pLflLRhE4j3h9/PhxnWBbl8rj8FQ4ws0TdDdgbyIA3vNtb64VNa3Us2fPdkRYDXXE8MbZVptuIU4dq0qmOCvnEJEIq6oqDmF6JYDNoUDNYnPYARmbww5oPLKJADaHTbiukxibQ+66bnryxfQ8d/NQ/k23kAJ8KAICBwn853/+58EceBwCEIAABCAAAQhAAAIQgAAEIACBCgkYU36CrP5ZX9pDK5NPoVz8nR6l/5SGKwhA4FQCnJZwKv5khX/8+DFZXmRkEvj8+bP5Oz/+CwHPltJ64OHDh//yGH9UQ6D+PkJB/k5amUa/sdIrdLiJidrffUXDepwtSjaJTQG6lbx3TcR6bW29XSql1qVu9OD4RHFWW2F2mb7LFtJ0TXnirIiwqq2KK+nFasPSgTzYHIpV4sE+vZiclRSEzaGSitgtRv29BjaH3ZXb8YPYHJJUbpeTL6bnSdrGkEmXLSQhH7KCQFYC//Vf/7WYf/0jt0WxuQkBCEAAAhCAAAQgAAEIQAACEIDAQMCY8hNk9S+NRKFQzi2B/+Uxxx9sg+2ARBIIQAACiQlow+PEOZJdhMC3b98iv3B7gYDn5JZMA5IFabjVHQFtqO/X6enTp/7Ex1MSZHWc4e4cPPCVecljxJwiDSr/+OOPu3XnwasR0Lz+0aNHx8eBykGbbV+NHvo2QQDXuiaqCSGvQOB4X3MFSkl0xOawCSM2h024SLyVADaHrcQukt45wcfmcJH2MKrJ9HxEwQUEINA6gf/+7/9uXQXkhwAEIAABCEAAAhCAAAQgAAEIQGBOwJjyE2Q1xaWVgEz7zfz000+///77tDz+hgAEIACBbAT04c2WNxn/CwF83/8Fx9ofnl2lab1rFPk9SsC/pbSyeP78eTSjDD94vP1KnqSUQcV6s/Q4PBWG72kPI9BKvopdOvh2ptTr168TnkClczN05PXYDq950VkL6aASnzx5svpJ12Dg5cuXHSiLChConEAl45PKKSURD5vDJozYHDbhIvFWAtgcthK7SPrVAao4YHNYbQydTb6Ynq/W+NYEnbWQreqTHgLnEvj3f//3RQH+/ve/L97nJgQgAAEIQAACEIAABCAAAQhAAAJNEDCm/ARZTWvwhx9+8CwGTB9z/C0LS+ElBIdQJIEABJYJYBJd5tLa3VevXrUmcpPyytsJJ85NNeeJK+Akq01ICyeuuY9QSL9/KKuXV0PfYvS0ee1qWdrsoOSuxqvy9JTA0zAKf3k8Io1VULKtjoVy0RwBBZ/c3d2lFfvNmzeez1faQskNAjECngir4VnirGIMT7lf8+jxFCDdFIrNoUxVYnPYyhmbw1ZitaWvudfA5lBba6lHHs8EH5tDPfVVQBKm5wUgUwQEIFCSwH/8x3+ULI6yIAABCEAAAhCAAAQgAAEIQAACEChDwJjyE2S1UAXy7Pz48ePCD4dvaYHz2bNnh7MhAwhAAAIQcBF4+PDh169fX7x4UXgF1yVc+4kUCyGw8irz7JHcvropNfjb3/62mh17oq8iIsEigU2D2KdPny5mkummx+GGLQkywZcnnMdRrzB/z8dwANLK2QWZjkTO1Cqc2ballOc741Q8TKZD/3777bfwDtcjgbZayCh2oxf+CKtBQeKsGq1oxG6IADaHrJWFzWE3Xs8wG5vDbrwXfxCbw8UbQEx9bA4xMmnvtzX5YnqetvY9ubXVQjwakQYCEIAABCAAAQhAAAIQgAAEIAABCEAAAicS+POJZddctEKh3r59qy2rkwv5+fPn169fv3v3LnnOZAgBCGwi8ODBA8Pb+Nu3b5tyI3G1BOTz9P79+2rFGwVTv6MOYvxzuFD8w6dPnyY3+bN1Ar/++qtHBQ7z8VDKl6bdPmKTB4PCBvIxnOfska1wkM9cyF7veOBLd7nvFyOw6WigeoKljdFjMXTJC+pSqbSUhOjm5uaycVa0kLTNaXduWyOshoIUZ6WLJiZEu8lU8mC7o8dKALYrBjaHduuuV8mxOTRRs+32Gs6p5VAL2ByaaI1JhHQ2DGwOq7SZfHkQMT1fpUQCCEAAAhCAAAQgAAEIQAACEIAABCAAAQhA4DgBTrKKMlQolA4/if584Ie7uzuc5g/w41EIQAACEIBAwwQ8B3+1cmZLw9XQr+hOv5YBQMlYPu1qrDNdV8ETZLWKaF8Cz5encCCTpz2MytIwRhRcnEVAJ0JwKvVZ8ClXBOwIK20SZHzDOc+KJgQBCEDgUgQ8I39sDpdqEmmVxeaQlmc3uXm+PMZ4NQcHbA45qFaSJ9PzSioCMSAAAQhAAAIQgAAEIAABCEAAAhCAAAQg0DcBgqys+tVev5n8+bSHn3NTSUs+foMABCAAAQhAoDUCnjX+wm4H+RDq0A+d3ql/m46sySdP9zkLuH/LW52VVxKIx+Hm+++/11EAJaW6TlkeT7hME58YZI9I47OFZRvL3XqhDem3PlJ/+m6UOr6Fig4dVY9Wf5UVlrCbFlKY26bi7Air+/t7bRIkE5MxgCTOahNwEkMAAhBomkBPNgfNcLVA8/LlS3WFmir+8MMP3/3jny70pzYN0X2Fwasf1JZ22tej6YprQnhsDk1U0ylCeib4hef1HpFGVoVlG8vdetHN5Ivp+daqd6bvpoU49SUZBCAAAQhAAAIQgAAEIAABCEAAAhCAAASyEvhz1tw7yPzjx48//fSTtsVKrous9gq1Sp4tGUIAAk4C8uQ2Uvqd1I1M+AkCEIDAnIAn1ERjj/mDzd2Rk1M41NEZC/J8akWLRvuITR4khZuZghNWa78Vp5ZVRSpM4HG1LMzf8zEcSBJ9V2GLakskRZ5oXi9PXLUlHSt9RPg3b94oN7nzHsmEZyGwicBqhJVcz4cMFWcld/PYB19xVkomV/VNpZPYT6DR0aNfQVJCAAKtEPAMswtPBrei0y4t6rY0vY2ZZ3V/8Sd9ijWpGf5Vvn9Ho70GNoetjfk66WND0JCA3s3wz9zXno/hIIPex8q/GLlZlcyf6XlJ2pQFAQhAAAIQgAAEIAABCEAAAhCAAAQgAAEIHCHASVYr9LQt4pcvX+xFr5UsIj9rIXDwcYn8zm0IQCAvATZ1y8uX3CEAgQgBj9uBcRBBJNfqbuusjzDCSvJt8sU5XZ9G+4hNkAt7t3hkq9zV7/RmuVsA5wm6JflLpEW3yEUdC7fVRRmGm6u74+eYNhryJPmpS6VCMq9evVJ7G3zm1Dcdb07q3VahhQK0fr2qbIvNvqFK8UdYDUqptRvDSM6zylr1jY4eszIhcwhA4BQCTdscNFrTcszNzY026fDPF0bOekQP3t7ePnr0SH2odn4Zf6rtotFewzOvH1EfH3iPWXkuPLKVnPN6ZO4mDTaHVFXZ/eSL6fnBptJ9CznIh8chAAEIQAACEIAABCAAAQhAAAIQgAAEIJCWAEFW6zzlj+VZoVnPiBQQgEBNBGx3wG/fvtUkLLJAAAKdEPjtt988mjTt9iEd5cyksz4mmrb1XW20j/C40431osMuxuvcF3IC8BwMW9gHK7fW9eTvmcv8+OOPcmcsJrOOFfKXNYnY9D9YPmWjvpI2qHaV0pdcG6bIVTdUUG3P/sKHiRev5bzLxyok024LCbWo83prhNWgBXFWZ9Wm/W1payR8FkPKhQAEjhNo1+YwhFfJkrAjtmqRmyZBmkdojqMjtVe90hdzyHqz0V4Dm0PWVtFu5tgcitVdu5MvpudlGkm7LaQMH0qBAAQgAAEIQAACEIAABCAAAQhAAAIQgMAmAgRZuXDJCXWTI6ArUxJBAAKnEmC94VT8FA6BixLw+KNo1blkqEPCmpDf0suXL7VjtMe7ImG5ObJqtI/wBDINuIxjLnLwdDaJknFfOdSsNs9ffvllVbbCQSPaYH5VpDHBs2fPxutzL1Zd5G1fyXOFj5XepVJSVl85fRIVozJRXD2s84s0eTD8U715Pc0yFCzHda8tJAertHnui7AaZCDOKm1dOHNrdPTo1I5kEIBAKwRatDn8/PPPGqEZ4VUaY2u28vTp0xcvXui/uvbPZxWydXd3p0/0JPD+9ApttNfA5nB6y6lTAGwOqeql18kX03NaSCoC5AMBCEAAAhCAAAQgAAEIQAACEIAABCAAgZIECLLy0pYT1atXr7ypSQcBCFRPwPaCTbVtavUYEBACEChKwON20OIxVvLlVXiVnIQ+fPhQFGi2wlrsIzZtzl24mXlCGgoH+WRrOzVm7HG19PspHtfQebLZUJDcKI+XWCyHRn0lbT4tKiUHXHVMsYjlJFuoKFDw/fv3NrqL/NpiC6m/ao5EWA3aEWdVvpZbHD2Wp0SJEIBAbgLN2Rx0zNTNzc3cDKuPqkZ0OpVUIQeaPigQ69OnTxp96b+6Vjf3xx9/fP369e3bt86JjIK4Hj58qAdzV4Ez/xZ7DWwOzsq9YDJsDsUqvcXJF9PzYs1DBbXYQkryoSwIQAACEIAABCAAAQhAAAIQgAAEIAABCGwiQJDVBlza77AtJ78NupEUAtcjwHrD9eocjSFwPoHa3A4OEvntt980OpK3uiJ2ugmvGpi02Ed43OnGGnc6oo3pD14QZHUQ4MHHPduNlwxy23RE8PPnzw+qn/DxuffnJHPbV3KSuJI/+1Pq/v5+NfwpyRYqt7e39fjp5mtO/bWQfKxS5Xw8wmqQhDirVDXizKfF0aNTNZJBAAINEWjI5iB7gowJOmZqglcTE8VWKZ5HIzr1ibGweT2loCnFaKm/U7SVZ3c8TYtku6jkSKsWew1sDpO2yp8jAWwOI4qDF/1NvpieH2wSk8f7ayETBfkTAhCAAAQgAAEIQAACEIAABCAAAQhAAAJVESDIalt1aK/Ewj6p2+QjNQQg4Caw6gWrxX53ZiSEAAQg4CLgcUkpfMSQS+7/SzRsIC2fJLmny9Xp0aNH2g3a48X1fxk08/8W+wiPU8tYASUjatRsPLKVFGnkcIULz3bjavDyUCxGQ0cA+cvS18afOHdK7aNvF/Hjjz/aCSr8tSel1JLVz+pkRQ9n9WXHp/b6cHleMY881abpqYVUCzkULFWE1ZAncVYh29zXLY4eczMhfwhAoDyBVmwOMrrK9DExJmgsLfl1UJV6w03oNJfR0E6hVp5JpYwYzuHiJhm2Jm6x1/DM60cOnroYEx+8wOZwEODBxz0TImwOTsg9Tb6YnjsrfVOynlrIJsVJDAEIQAACEIAABCAAAQhAAAIQgAAEIACBUwj8+ZRSmy5UO/FrwW91v6imdaxTeK3WDOvEwE9SQcNSrnbN1KahSTJsLpNVL1haWnN1isAQqJyAOjLPh+W4z/dxDnI5GlZtB4F1LWcaj/DHi64khxb7iE0VVDKixnOMler9sgOS3G3e4wlXOLbT2SRE5sWLF7n5bMp/FWaLG9L3pJRmi5s+bsen9vrwyn+07/Osemohm973UxKnjbAaVFD7VA878WIftRtOIl09/G1Mz4VBoMXRo6EOP0EAAi0SaMXmIDlvbm4mE9i3b9/qWKoj2DUOVICWOjUdN2rno+5PIxwltpNl/bXFXmNSZTafTcNyO6vVX50TTGwOqyT3JVidLyhbbA5OtqswG7I5MD13VvqmZD21kE2KrybGf2AV0aYE+A9swkViCEAAAhCAAAQgAAEIQAACEIAABDomQJDV5srVuQ2yDuvohs1P8sBeAloc1R6Tm5bx9hZ10efk0K/V5astNK4uZq9uC3fR5oLaEIDAXgJDqPDq0yU9URaF0ark4HG7+Gvspj6qWn6LufDGnqr2fot9hL/bKrmltKrY4/BUWKRqG14OwTwNo2Rs5yZfxlevXuVgsjvP1fmIpoq7Mz/rwS6VcsJUfekDddDhTx2fIpM7jlG5cgtxNqRUyXJEWA2yEWeVqo7sfFocPdoa8SsEINAcgVZsDpr9TdzEv3z5svX0qljtaGCmD7KCuGIJhvsaBOrI3E+fPtnJ8v3aYq/hmVoOxApP8LE55Guonpw9DQObg4ek0lx58sX03NNIrtxCYnzwH4iRSXX/mv4DqeiRDwQgAAEIQAACEIDAQQLDfgoyJGrPEQ1NT/ekOqgOj0MAAhCAQIsE/tSi0KfLrD5bK3+ni3ERAbTYqe0nV23HF6GRSU25Bsq5UGPTTPnXme3qtn+T9f46tUAqCECgIQKeAKSSbgep0Ml7RuOi3377rbAbTSr5F/NpsY/wD5YKNzMcnhbbWLGbnoZxMMhkky6fP392ptcnpTZTqT04XHWUdCpeOFmXSvkZapuJ+/t7f/rFlIpM7jjI6uItZLHGc9zMF2E1SKs4K6P3VxuWS3oOvS6VZ4ujx0tVEMpC4AoEmrA5qMsL5dReLYoNSxVhNdSycvOs3WhicvDsrCONqsVewzO1HJgYo44j0GLPYnOIkSlz39MwsDk46+Liky+m56vt5OItZM4H/4E5k+R3ruk/kBwjGUIAAhCAAAQgAAEIbCUgF1ZtkCQDmrZSktvw8+fPdR6GPAc6XpDdioj0EIAABCBQhgBBVjs5a63uuDPWzrIv9tjHjx8vpvFp6u44t+Q0WVMUvHrUgGeBMIUg5AEBCFyFgGdX6ZJuB0e4y2PmxYsX6qP/+OMPnUuT1iPqiGCpnm2xj/BsHjzwKRkOJ/uX7QFQXqRUjaSnfEpGB3kc4Aa2tR1jJanst0weoi22ii6V2lQRii1Rj7bpkXli2fcVxDK/38EdWkiBStRCkfFtlOkpSQQUcVa5q7LF0WNuJuQPAQgUJlC/zUHO0JMuT3/Kqz45KNkoPGsKd3d3mw7aTShni72GPSwM4WBzCGlwLQLYHJzNwH7LGrU5OHUfkjE9t3HRQiZ8PH395BH+3Efgav4D+yjxFAQgAAEIQAACEIBAKgLa31mWhPnOrXI70YJsf75Jfm7aMUpGxRzWVL8MpIRA6wT0hVHEpl4lgjZbr8pi8hNktR91Emvv/uIv86THMfcyMPIqahvo85Z9Uu728h5t76RqoVgIdEsg3K05pmTh7X5jYoz3tX6vT6X8Y54+fSofdLn5ym1LgVXy09V8Qz7BY8r+LprrI/yxwbZqaaty4kIXy3yHJUiPfPfdd5r6ylEvli33RcAzwNvBfx9bfTqc4yu10gotpLbwJd+sffwXn+pSqUVNjZvq0Y73v+oruzwZmBZitJwkP2k0NV8oGnNOFWE1ZEic1Qg204XdEdhvUyaRyBYCELgUgfptDpPIdnVz+WYi6mFlx1htANoH96whXHO9BjaH1eZ0zQTYHBLWuz1ctD8aCcU4Nyum5wZ/WsgEjg1kkpg/jxDwfOqP5M+zEIAABCAAAQhAAAIQCAno9CrDDCX/kwq9CEL5c1xrgU9hIdoxSmRkBMZDJgdk8rwIAW0jInuCXiUFbWp5QjFXF1EcNXcTIMhqN7r/eVDW3pLb8h2StdmHWznTo1nA/xT8Ios0/1T43/7N3vwPq3HIimsIQOA4Ac+yXw29nqJWFEY1/JOzkWYU2tpZs3QNexRhns8F6jjhtDk010fYAodwZH8J/8x67Qmy2hHboNY4eBBq6vv27dusKnSfub/lHEfh3/dUDpfHi0ueg2HPVVmNjqW7VGpH1etjdfBdEMkujQO0kB3Nyf9IyQirQSrirPy1syOl/RnBwrADKY9AAAKbCFRuc9BOq+G4QhFQSY5qNBBp9mF/mfWsRDprRmnLVmGvYQscVgQ2h5AG1/6Wc5wVNofjDGvIgel5rBbCbnSeplGr1FwR/50aVlL80jad8oKtq+n6QngIQAACEIAABCDQNIF3796tGjk1bbxUlJGYaPoTYtnhYNN0q0B4CCQkEM5w5XX26NEjuUQmzJ+s+iNAkNXROtU7Fr54R7Pj+RmBV69eze5xIz0BNePcC9vphT6co22Ct1csDhdOBhCAwLUIyKXVo/B1Qpg8NM5N02sfUXjg6gmy2hGWEB768eDBg3ObSuWlr/Ip2SScDk8yC9a5AVVou5zXe0mS89J33+lSqR00FGDs+V7ZOcsM19+UihZiV/qRX8tHWA3SEmd1pNbsZ3sdPdpa8ysEIFAJgcptDtrARTuthqwKhDZpgOcpRYKdsl1lr71G4WmRZwyPzSF89ZJfY3NIiJTJ1wCT6XmsUdFCJmTwH5gAyfSnevb+jF2ZWJEtBCAAAQhAAAIQgMBxAh5rnkpxJjsuz+k5aDT+5s2bUAxtVltyh6OwaK4h0AEBvVMvXrwIFdHpeQplDO9wDYGQAEFWIY2d17/88kvJzdh2StnsYxoWfP36VZ82grBz1KGarsDKEq1mnCP/yvO0F33tFYvKVUM8CECgNgKez6z9UapNo+7lsaujwj5i1a9lqLKSAyo50nlA7XB4Cv2odjzefesNFVydpzhbTpjnvmv/hlLOWKx9YuR7yv5o5Cs3a85dKhUjpjjn40eoqfXqqL1YEf3dv1QLSVt9Z0VYDVoQZ5W2Nsfc7DfCMygas+ICAhCAwFYCldscJiN8mfrLuAJoxXR1QiTUE/G2wt+XvrlewzlzxOawrz20+9TqK+ZsOccJYHM4zrCeHJie76gLu1vZkWH9j+A/kLWOLu4/kJUtmUMAAhCAAAQgAAEIxAhoau/cEF8bX8oXJZZPH/eloPalndgttZbNJgh91C9anEhA7hyTOCuFMvJmnVgjlRf958rla0K8YVcte+vBJhSpVkjZSS/lqVZtRfQnmL3o++3bt/5URiMIQOAsAprkrxZtf5RWHydBWgJ2dVTYR6z6tQx8Sq64f/z40VMpW88smuzRTpCVDXnVn6lYk5hYAGNiq0LrPNNv1VDb4nywS6ViTctzX7Yz9dfOthrL8Pb2Vo2hzmYckzl2nxYSI3Pw/rkRVoPw6kzVSmMD1OEtwA6ztaKbGz1uVZD0EIBAzQRin/RQZvszFaZMfj2fG6qX0Uxk62Rwh2BaLp0cojXPRAnK71VpVwc2h3k1ze/M29U8je5sbWbYHBYxxm5ic4iR2XqfydeEGNPzCRBayATI8Cf+A4tYuAkBCEAAAhCAAAQgAIFGCThNPYN2sp7JZ7tRTVfF1hxQy82Tzft0iAJxIKvoSAABD4FhETx0C9G13riff/7Z8zhpLkWAk6zSVLd8UzZ182lKJRcIQOAYAdurWLsjrK5bHCufpyEAgQsR8Owq3aKDfsdV2FwfYQs81tSq+8uY8vhFeN5ULDfbsWzxqcmou49IhkVNk9xcjb5bTZBEjN9++83THlTW8aOEkgg8z2RixJwnaNGM26VS86rZdEcGtR3fpUkRihXsYx5BC5nUbJI/a4iwGhThPKskFRpmYg/GsDCErLiGAASSE6jZ5qC5wCQGTAuWiku/ubn57rvvXr9+nZxGmKE2oQz/jF37z8CJ5bD1fnO9hi3wqD42hxHFRS5WTQqrCZKAwuaQBGNtmTA9D2uE6XlIg2sIQAACEIAABCAAAQhAoEsCTneCQfeSNqjCtBcjrLSTVPldogorTnEQKElAdqenT5+GJeoTtHW7rvBxrnslQJBVspqVo8zbt2+TZUdGEIBAfgLa5MwuZHXdwn6cXyEAAQiMBCYeReP98OK4V3eYG9cHCTTXRzgdnsp4twzwPVawHbGFYba8NavtfLUlr+aQJMHnz589+Wg+VYnAc2ntYWGjTbFLpeZ1t/WOPjIHP5UKpejjkD1ayNbGs5q+ngirQVTirFarbFOC1S7Mfqc2lUViCEAAAhMCNdsc7LmATpHKunGGtkLwTJbDaeaEbaY/m+s1PBjF6uBAehNtT61hc9iEdEfi1Za8I88dj9jfmTFDbA4jilYumJ6PNWVPJRq1So3acQEBCEAAAhCAAAQgAAEIQEAHyGiB1clBBqgW9z/1aLcYYaVQkOHgHU8OpIEABJwEtPPaxKlDlijirJz0rpOMIKuUda1tFxU0nDJH8oIABDITsJeHPbvAZhaQ7CEAgR4IaDtVjxo7PD882ZJmN4G2+ghn+ym2o4/8tj1WsMmUdbWyZFQK3Qe3Pr6aPwkyEfDsRiGPkNzb2B/Rzh4W2p+LI+VmfbZLpY4Tk1He469pF6Qv1cuXL+009f9KC0lbR7VFWA3aEWeVtpbt7sB+p9JKQm4QgMClCFRuc1j9+uUeOHmmjZMDk8u0n7Z6DWwOZVoFpewjgM1hH7f6n2J6PtaR3ZnaHcqYCRcQgAAEIAABCEAAAhCAwMUJaElIpyFpuUp7pmjCpUPm9U8X2gJJNxXG4zQz5sC4aXG2Vw/txQgr2TYVCpKDOXlCAAIK75zsXEOcFa1iQoAgqwmQo39qtDF5647myPMQgEBOAvbag705XE65yBsCEOiKQBgTElOs461WYirXf7+tPkLGL1vgAXixXaU/fPjgqWKPu1uYz8S4tvXxMKvVaxkZZa7S8F7z6hPtiatyriawpyeeWLjVIuwEstV6SnG2GbusfL/aw0Knx2E+8fbl3KVS+1BMntJawv39/eTm1j/VpFs3edNCtla6kb7OCKtBYOKsjIrb+pM9GLPfqa1lkR4CEIDASKBym4Pn66eBk3wIRo3SXnimjZqw5BMgpk5bvQY2h1g97r6PzWE3usmD2BwmQDr7k+n5UKF2Z9qoVaqztoo6EIAABCAAAQhAAAIQqJaArF6aOyuwSnOHN2/e6DhoTTHG5XtdyLqom7e3t48ePVIyJS5vKHMeUj1A7jLISsxVQZPZn+yHclaptmkhGAQ6ICAntImhnjirDqo1oQoEWSWE+b9Zzd+69GWQIwQgkIiA7Xbs8VFIJAjZQAACPROwd5ocNGcptMIW0FwfYQtcmLBnI3DNVOWntUmwSbY5TmpWPJVc4bVpk97K58+fy5h4c3Mz2BMbPYTd9in89u3bpirYmljWQNlqV5/SttPym1lNdmICe1hY1dvnp9SlUn717ZQ6h+q4gV7fELlO2gXV/CstJFXt1BxhNehInFWqura7A/udSiUD+UAAAhckULnNYeIZEKugyVwvYCLj9AAAIABJREFUlmzHffvjPGbolHNMf/zCFqzCXsMW+DiQTTl4Ggw2h01IdyfG5rAbXfig/cpX9faFYpe5ZnouzrSQMo2NUiAAAQhAAAIQgAAEINAZAa3Ua0r14MEDrdc7bV9KpsR6RKFWxWjIQ8MpnkR6+vSpIsGKyVasIBlYJhC0gfKXL1+KCUBBENhBQC+vVpkVCihnKn00Xr9+rW+OVsblyiX/H/mD/ePAvO90p3zoplMdCTl/0RQDIkWcOZCsbwIEWaWv3+GtK3ZKQHoFyBECVyJgLwFOBq9XAoOuEIBASgL2IuhQ0sUXy1PiTpdXc32ELfAAZtyRKB2nhZw0c/YUtKPZayo7lufRd0zsvJDkiqda3CdJowIFXMlg19ypVjYoT0056S0m80RYSUKRX3y8npv2sLDRQNkulUrYZpKcU604q2othqusaCGriDwJ6o+wGrQgzspTm6tp7D7XfqdWMycBBCAAgRiBym0OzhlHvo+knEJi6ML7nli1MP3x6+Z6DVvgAYizug/Sw+ZwEGDax+2GkbtJYHNIW5vV5sb03O4lG7VKVdveEAwCEIAABCAAAQhAAAJ9ENBMShvQ6AD5fepoxl3MNWLRPSMmtscUEHu22vtaTJzbeLXHUJfhZNXWAoLNCcjPQSvInz59GmKohgAqRU+pZQ7RU3KvklFC+1bLmUrv5t3dnb45eqPl2aUmPRoGdWf3t2guVfI7UmceZyWBS8aaJleKDFMRIMgqFcl/yUdvnWcjvX95hj8gAIEzCNhrD/a6xRnyUiYEINAkAY+njv05alLt9oW2K6XCPsL2axkqJPexRSpFm5Ro5uypf4/AYT6avY+TcN3XHkXhr8evZbpalVz1roYhSY4XVywHuyVnbRIKSFu1lWhzivqnTnZknVTYeiZbsdo3CupSKUPffT/J/Hdw/xR9NBRnta/0c5+ihSTh30qE1aAscVbHK93ucyscPR5XmRwgAIEaCFRuc3COpsK5Xlqq1Y7Vm+s1PFP4rBPMoWFgc0j7ghzPzW7JWZsENofj1ddQDkzPY5XVqFUqpg73IQABCEAAAhCAAAQgAIEkBLQ+pZiHRYObIq/u7++/fv2qObv+6UKL9a9evZob8Yq5Rvi9BbSNrwI8kiCqJxNtJzQPM3v79q3OAqpHSCS5GgHZYBUEof3LZPqTt8MQQzUEUCl6qr8VT71ueukmtaywMQWYTW7y59UIEGSVq8b11mk4kit38oUABBIR0Cr7fJIQ5m07F4YpuYYABCCwSED7OixaLiaJdxzpM8mBP5MTaK6P0BTX7tSEKPdcV/2mP5zAdsSZV+jEuOYvaJ7V/I72IJmbrubJdEdvtHzLGjqaRi1ZptJFXQZ1Yj8dv++pI3nJVOv1OBKYbxw1/qQLj69hmL6S6y6VSs5WjXPy5dlRhBp5/We1zfWihcyZbL3TVoTVoB1xVltreZK+udHjRH7+hAAEWiRQv83BmIyEwJ3Jwkf816szZWXlMd34S/SkbK7XwObgqdZYGmwOMTJH7mNzOEKvuWeZnseqrFGrVEwd7kMAAhCAAAQgAAEIQAACBwnIWqgwpEXPB5nI5M8sjw4dRyM7j+ZZ+qcLrWfJcKEHtZfTZIohi5mcOrI6T6pce1EyBNLfMVY6IGi+EbC2G25xcTmsKa6bJqC3UodTpfUum3xbKuSjl26+07fMj4o3q1BaRCpGgCCrjKg1HFGQd8YCyBoCEEhBwO7C/eP4FLKQBwQg0CEBz5bSUluWiw6Vb1+l5vqIFy9e2NTTToMnZQ0zbb9r2tZNhsIzkRSXKJPfRIDdf8osuMkeJx09rjy75Un+4NwWMBahJqGKG/9MeCFT7Oo4Smbcrc0goYT+rOwv+dZwQX+5WVN2qVQOYto/5fi8Xsbx5nY5ooUcbE4tRlgNKhNndbDqmxs9HtSXxyEAgdMJ2F32KN6JNgf7wzhK6Ew2pu/jwtZ6dT5VHgI2h33MsTns42Y/hc3B5tPlr0zPF6u1UavUoi7chAAEIAABCECgSwKKH9DoXf/NGqTRJTqUgsAOAnrRNEdYtCkpwkqGRPkzG9lq4V7hBPMNKLO6RsyLi0moTZq0+hb7tcX7oq0DgiaSS83mlpUnKvBn6wS0h2xyFZrwC5JP2ny/Nn0AM7lUJYdMhjkIJA6y8rtU5lCmwjw1TzA8GisUGJEgcEEC9gpEVmf0C9JGZQhckMCi/WLCgWOsJkDq+bO5PmI1UsjTIHfzl3+Yv9+cT03tcmVgCucaaQ15882BbGH0q8wKDW1YYnvCOf0yV5mECTw+ZApcsc24YYbnXtsN2/aMPFdyo/QulTL0PfKT5vXHe2p9tdpaQaSFHGkz7UZYDVoTZ3Wk9psbPR5RlmchAIEaCHimeMdHMkc0tScjQ86SMOsiaziXjOmydYoay2fT/eZ6DWwOm+p3TIzNYUSR6gKbQyqSzeXD9HxeZY1apeaKcAcCEIBADQTkPSmzmEJBtHKhGcpwxMd3//dvOOtDQb/6VWkaWiGqgS0yXJaA3hfFD2guqf8+evRIr9hlUaA4BMoQiB0+M0RYebZh0nv67du3yURDFkj1fZlUWDx0a7Gs49tiLmZ71k0NPBadXvxRZ2dJTrndE9BHIK2O565Q+HXRgH8eYKbFhckn0Z8hKTsgkDjIyn67PEtZHTCdqKDA4la+ERPJ+RMCFyFgv6E53I4vAhY1IQCBgYDnM2J71UDyRALN9RGa8tkR/nKaz7THhhzKPe59Y20+ePBgvPZcTIxrHkc9T7ZDmn2GqlX3Mr8AuVPKYGpM+zdVnFNUGXDtlGqo8oyx09Tzq40oqz9oPghdKpUP19yatqMsvReZvsA7hFl9hBayiiiWQMvGkz4rTKkT/JQgvFPnNXFWu+uludHjbk15EAIQqIRA/TYHTUZWHSDCU4uTg3UOwLRHbPKiVzNsrtfA5rBap4sJsDksYjlyE5vDEXqtP8v0fFKDjVqlJlrwJwQgAIFzCSh+W6sV+qJq3UortgoF0QxF1lEtqIVObrrWHfVE+lVpNCBR+JVirvRsW7trnUub0i9FQGvHk/n+vsnRpaChLASOENBLF9tCUS/jaoSVejRZfoaucD7z2rGDjFOXeVmLDypOrIn1tUXhF2/KfyMcaQxpZEdllreIi5slCSR3YjS8lUrq5SlLL+B8OUNTg9evX3seJ01/BBIHWdleOLFevD+sE400FDhlH8SJGPwJAQgsEpDla/H+cNP+rBkP8hMEIACBgYDnM9LQdOJq1dpiH7Ea+eO0Um2qa80nQ4dyDX1tX7FNmSuxvOJCK7xeGRn4tmYSS6/Vr7n1KpY4vK+3u6Ed1+aGgFGX5E3CMOAOhaoG2zrj3pjJpm3qY6UUuOhSqXzc9M1RbMzB/MV8cUOyg9lmepwWsg+sFnjCDmuSSSsRVoPY6h2MT5zU7Gw1a1JZu/9scfS4W1kehAAEaiDQhM1BLhqx+YhCmxQnltV1wN4ZcKzErfuAjA8euWix18DmsLXGsTlgc1htM0y+VhGFCZiehzSMKVuYjGsIQAACEIgR0FRFHuc6XUejXM/cap6Phjp6VjloUtPWqsdcF+5AICEBLezqpQjXjofM9y3IJhSMrCDQMQF1avOXbtBXS/Navjd0l8+DOkT1aMZLqqlrDtcI/8mQaTfhNWiU+UkONvOxh6Z4qscyAlAKBAwC6sRltJdJX1sn65++Ifqn9iljvv4ZD8Z+0uOxnyq8r9dwbm9RoCmj/Qorq4BIyYKsND5W27LXVzS9zHdwZAFYu4uQwdezo+Tu/HkQAhA4SGDeL44ZGutbYxouIAABCMQIaIDk+YwYX6FYztwvRsCoHU/lFpNzLEjTXUNmJUvu3SID0GTjIhWxauTatAfBxGF9NfORhufCsBWuPt7Qjmvy3ovZO1Rf+litKutMMIm4mz8lA4rfWjp/vPwdexPKtuxBI70ulRq1y3SheJLj1a3XzV7GyCT81mxpIVuJDel7irCSRrJlqcUagwrirGLtxIBW5+gxpgj3IQCB+gk0ZHPQ4pGCnbQuO8xKNB/UyErhxxp1aA6bFfXcX2GxuNh0aTFxwpvN9RrYHLbWPjYHbA52m2HyZfNZ/JXp+YjluJlizIoLCEAAApcioJmUFjJ0DpU83FLZajTv0AZbsqfhG32ptoSyiwS0CKgptnMyvpgDNyEAga0E9N4Zbttv3741MtSzOrXG0yFqgm/ks++nWGDYPDdDwXniyu+I+cTBZhC4IeeTygkj3nECMgJrWKuwIv1Ti9U/hVnKiqV/f/zxh6Ih7A/LRAB7r7FJ4hr+XHwZNdqX+jWIhwwlCUSDrDSrXPynVqK3Re+MwqU07ZQdUy+AJora58/Tk+nQ5OHEZD2ol1CZDC/h8AYuljjcLAklR1mK9v7y5UuOnMkTAhA4TsDeUV5fvONFkAMEIHBNAh5LhMisHsx9TXqVaN1iHzEJSZqQ1K8aYE9u7v5To/qJAWjYhtzmpuI2uRmF83N546UNUXDua76IyG/1W3y88M0Q46Rou81MEht/anI3aQ+TxNrnprmRlW0vXm3qEwKV/NmlUpWwXRVD3w31+zk2e1st2p+AFuJnNaZUh2h8S9s6w2pUijirEcWmC7traK4f3KQ7iSEAgcIE2rI5DO6Gwyqs5qT6Hqr3LEDMHtgMAijSSeIVEGZeRIu9hjHmkYLYHCa1jM1haBUTLPv+xOawjxtPxQgwPY+R4T4EIACBvgnIz03ubasLGVpPkYvX169fNZyTI6n+q2t5W2rnCCPGVStfcpzT5ELjlr4xoh0EFglosq813Jubm9gq8JH50WKJ3IQABAYCcsmOoZBzhbHDkSx1emdjz07uO02Rk6fsPxcjGeaPaBPes2x3c2EO3tGnctEeqLEHnmMH2fJ4MQL6qmhQ7QyIMHYZKybw1oL0MmrYP3/K/8GcP8udRgn8eVFu9Umx8e5i+q03PctakzwHZ83Jzbb+VDSavGqMMU1b6iAtBHoiYBjCpKZ2WKknnFrTG88n9IhtYvXIQY31u5m69NSM0aVOAp4X1v4E1anXpaSyK6iqPmKsF01oZWYy3J70k2a8Y/rdFzKUT6KMNIsejHTqKYTOeAX8XZU6pnBukvYYK+mu5bTdBGRJVNfcirVL9SX7xeLWcUmahGrKnuyo7laHGbvrIt+DRjNWoYZVOp9Ix3M+RSmZjD2G8t0GejXj1fMHlGDTwH44ckGfIH2yBC38Fh2pBemoPeGUg15JXQwn+w3fouFaP5XxOY5pcUoLiQnTxH31qka322iE1UBeHbrag/r0xe5DaQbFW/y852taLY4e89EgZwhAICsBu8seirY/SlnFqyTzyinZFYTNAZsDNofxS4LNYURx/ILp+ciQ6fmIggsIQAACVyCgkZX8HGI2LhHQ4FyrGIvb/MlEpn9aDBp+VWcqm5j+LVqzZUZWQcpNVsFW1o+u0ADQMTeB1RF7bgHIHwKXJaC3b7E/GoAsxvOMrOzF/THZcGGUMknp/FNbUjrXXhejHZyl1JZMI4S51lrCTuLAU5uyyNM3AaffhW0ArxaRHEVkmp589/SnXlX9VK3YCJaegLbcmP8b3XrSl7c3RwVZzeVs8Y7fK7QblVusJmS+IAHj46Sevh4gssQZopb5ia9Tjvagkz3m1aebOcoiz5IEFmt2Utfaj6SkSPnKsu0a8iPPV3TunCdVFv5ZVR8x4WAEG2i0r4CBSfpNf+rx+XYjCp8IM1ndtiRMHLuex2IdlHxe0LyIsIpXrydaz/Ov6o62WoxppFf4iKirQ5R2v3XGq1TzF8CuzVOUWv0mxBpnwvubqsx4XxKKFMsq+bfObhKTX09pIRMZGvpT37dYPeq+Po8N6RITVQ1y3u+HWvehZkz9HfdDOJPrTR+iHUWXfGSimv/PniCUBH6krMWZKTaHI0greXaxZicvY7vj8CSQndO9c62dkyoL/6z5g2mMGLE5hK3X2QjDeg+vsTkMMLE5hI3q+DXT8/AtW71men68yZEDBDogEHPyOXcY2QHYkirYwwkZvtQ/7pBHozXbvw6j2Q6qPNIcAb0+tvV4HHFhjGquchG4fgKasNg9kdHBaSQzvp6ei+SvsO1iNIqUvNwTqzU2IDGq6URpKRoCNgGnN0W7zVuSjx+i8IJpoN0wWvzVmPL/Kax7rgsQUOy4FsYKFEQREIDAJgKGU8LWScWmckkMAQj0TcDYDm1U3GlzHNNzUZ5Ao31EbL4ngNoaJzZD8OD9+eef5U01ad4qbrK9n7YtsZu3tiZaLW4ipxwEtVng6lObEihDW047t7bGCdo0MWa5u7u70z6OtrKxX7VZi7HNlQy7ah6N7r2kDSknm9OEEIyPQ5istusulaoNctPy0EI2VZ9wvXnzJvaIPrnnHkoWE2zrffWVOgbE6C7ViWzNs+/0RgfR1sih72pCOwh0QGAyKVvUyPh6L6bv7Ka2ll/VSBOWc8+nbbTXwOaw2rSGBNgcBg7YHBYbDJOvRSzcHAnQQkYUXEAAAhA4SEDLVcYShix4Wq5y7sQ/kUTrYvpcGz7iKneydjbJgT8h0DQB+UBq5fHm5sZjoGhaU4SHQLUE5D4xPxYplNbo4Dx2szArY8OdMJn/enKAeexBYxku9kid9zVmWByQyDZoVFOduiAVBETA2fu327wl+WKsx8SNjcbQNwGCrE6o38Et9YSCKRICEIgTWOwRh+Sajez2OY4XyC8QgMAlCBiu+aP+7U4nRhW6v2i0j5BR2/B5ksXq06dPW+tOdh+tBslWHprq5JEmd+HFlmwb5rTDny2ATPOhZU1mu0yBOkcMc57X3Faz8K9y94/N+X/66SdV8SZ5NEaSP6LhW69aizWPTQWdlVhBBUbRxsfBeOr0n7pU6nSqPQlAC0lVm91EWA1A7Dirg0c0pGJeTz5GB4GFoZ5qQhIIdEDAMxlZnKl1oLtTBXtOOmRyZD7oFMNO1mivgc3Brtbw1yNtzPOah2Wdfo3NYVMVMPnahOuCiWkhF6x0VIYABJIT0JKHljBiX1StX2gD/uN7JL17985ej5MMWxdfkqMgQwgkJCC/R7043333naIFmpuzJORAVhA4nYA6F2OZXuLZuy9t3RJOvgQJVZabgecDIhXO3R0pocoxJw2PATOhGGQFgVQEPN8Q+yuUSpJ8+SzuYa3oMo3/8xVKzlURIMjqnOrQBNs+qVNirSY4R3RKhUCnBIzFbGkcenh3CgC1IACB9AQ8p/S0Pp1IT63KHNvtI+ROZwQyPX/+XFFMfuSaJWrBadIn6o6MXzHDlu5r86RYEZOsJskUAzbZyMfQZfLs1j8VOSZFtj41pHfuzrIv80xPqd4X90qX27dso/7YcjWJR48eGQS0faNyk+9dJkUKZBtbfFXRmq81qlqXShVoDNcpghayqa4VerRovekswmpgYsRZpV1a21QFdSZud/RYJ0+kggAEFglgc1jEEt4UolVfDfXjmfbyCCWxr9vtNbA52DU7/orNYUCBzWFsEuMFk68RBReLBGghi1i4CQEIQMBPQK7nslnFljC0KiTH0FRGfo2NlduinVACSwZJQpyVv+5IWSEBNWAt3Wp2o9gqbcdJSECFdYRIFySw+ibaazexLjJG0jZhxZ6K3bd9RcanjuxcM2ZSw4XCUxdVljuNVt9qkBAZILCVgOcbkva7sVXC4+k1WVgMj9Snye9YdVwMcjiRAEFW58DXu2cYRgeZHjx4cI5wlAqBSxLQW2l4V6++sJdkhtIQgMAKAc+eDbZRY6UAfi5FoOk+QsZuY/88RTFppzF77iejuWJpZNnRLDE8wEr4NZnUs7bRR/5qi/E8elzubrENAvWUYsDCGla4TiyUK0y2+9qgZOfZ6NkdWghZrBdViuKmVrddUZjW0CRicBRBqg0gV/OJPV7PfWMQuGhMqUdyQ5IulTL05aetBGghW4nNF7EUFRzr4LZmXlt6ffzVQubbBBgx1bWpUEaepkePZRBRCgQgcJwANodVhp7uqQZHjaZ7DWwOq+1wSIDNYeCAzWHSYJh8TYDw54QALWQChD8hAAEIbCIwRFjFtl0YIqzs5a1NxSmx1rCMOCtJwqLwVqSkP5GA3iBtXKLFRK3YKoZQL4ucGLV0uxghcKKcFA2BixOYr09NgCQMb1BWaftNY74zaqH+Wqan8c+mLybeL4MuNWz/1DRVhD+XgGeFIuFX6CxlY6sMiy/1WUJSbj4CBFnlY7uSsybYxmb8clhJOy5ZkYafIQCBf3iKxzB4RvaxZ7kPAQhclsAV9my4TuUa0RT19xHD/nmxWGKZ3hRUI+OUDOWKmJLRXP90oa10ZDfXkFVG83l4lcw98hByHoQVi+dR+1HpKmIsWuUqT3mYTc61VzhQ7nAdFeoxAUhmDdSNYXxDL4Wwx8wBqnFNRhQhoGYwtophNUVNRXvUKTxvEnE3Kq62ofNblFhIx5uNXuhdiC3BSqNGjSZdKtVoA6tTbFrIjnoZfIuHuCP1tuofu1nyWaShDkIfeX3qB5X1X6ms3nwx8ZVvNj16vHLFoTsEGiKAzcGuLE1kVn2/6vFjaLrXwOZgN8XhV2wOISVsDgMNJl9hq+B6ToAWMmfCHQhAAAKbCMih0zDvy5yVwyNLoz5j0VDyaPC8SQsSQyA3gSGGSi1TBl79UxvWq6F1QK0OKyxQC2FasVWrjq0J5haP/CEAAYOAVmqMnm54MGF4Q8yvwJDQ+EnzHaPHHB/UPrzjddMX8rtY/JDWsP1T02AR/kQCMr8vtuqJSB3sMqCh0eIHUAs0Tpe5CRP+bIzAH0v/tLZUmxpyeVyStPl78kpZRK0pffO6oQAEWiOg8xYW38fhZiVfodhHw5A8+U+VoGitfa3Iu3iciG6uPMbPdRMYHE/td1Bn4NStxAbpbAOHaGzIq76kTfQRq9gMty27oU5+VV2vljVPsDjtnOS8+GfJj6Eq2jY1jrqHos6VbeiOuvVYAF6oo+das0jVckO6r4pqjLsEbfXxOhOcqJQmuZ6GlDWNXnB/vdhf/qxyKvOzRggnthB/1ZASAk0QsL8hfUyrd38JN32Nm6ju+oXE5lB/He2Q8Go2h62I7Jnd8AWrZxWmj14Dm8NqK8XmsHvwoAexOaw2MH8CpuebmiLTc3/TIiUEOiYQG+f0MbvvsuLsJcvcEwF7nz41py6Zo1SjBDy2BXvspIG63jino2nJNd9GawSxIeAnEBufjO+sXkw7t0Wj8fh4eDH6SNgZ+n+1+8qh6FX5/cWdm1IjxhDmeN2NgufipfSzCBhOBWMjb91RcGQr09CoVHjBWzwiav0i1qXqA/7nsMrHa/nGKcpQLUB3tDnBeKE/w+skG3soLnkoVw1xCG0cWuR4PVyk8vwbdazkQmHKWu0bd32QmiKs8M0kbCvRETEg0AoBbcqirj22C6zG99q4pRVdkBMCEKiBQOx7Msqmfp8ef6RR+UUffYR20ZD9S2cQebYFWqwRzSs0U9jXbrUXmsa92vNsdUelsGgVpwfDO1mvVdE6u0nbPumILVEaZijD+FzCS/19umeV+WDmGt5ojxkdFDbMAfflphGU4Ghqs+/xap8y3hS/0bk27bpUqjbITctDC2m6+hC+KgJ9jB6rQoowEIDAhAA2hwmQ8E9N64xRzZBSU5h6dpHvo9fA5hA2wsVrbA6LWFZvYnNYRUSCLgkYHVm7VqkuawqlIACBCgloOqCzd2KC6SuaeyKgU+5VSuxkXS0/aXjT33pKDDj3OyYgVwetOw+NWQ1+cO/sWF9Ug0BtBFbjlFZ3INIxSrHeKlRW+ciXILxz/HpVeBUh293xgmrIIXZcldwzahAPGSCwj4BhtRgzXP0KjSkrv5CfmMY88ymGBj/yZ0v+haycxuXEaz2ADPkhAAEIJCRgjF9lIEhYEFlBYEJgcVVMNyfJ+LMhAvYmxMOIM/l2L+fykTrGSFoLBueKd7z0nvoItU/ZpIbdE4xaG39SJyj1FXF0HKNykMlM7WHMPHah+bbkTFJijkxCsXPkf0qe2mzGUzWj7sPySc3VdBDjqOn8ol2t57qMd9pV6mBF83hIYGwP8wtaSAiKawh4CPQ0elzUd/6hcN7RMG8xQ27mI4DNIR/bs3JWv7z6xnVmc9iEWlMVm0+Flt6eeg21T2wOm1rsPHHYgOe/NnoHm8Ok4sJanlwz+Zqwuuafk1YR/kkLuWaTQOtzCcR8fDnJ6tx6WSxdK1nG4pd+SrXUtVj6eNMWQ191PuYjKy7OJbBpWXAYkOgRTWAnbXh1Gj48iwPMudVN6T0R8AQp6VVdVdl28tGbq1HQaiY7EgzfBPu/ZbrsHcJveoRjrDbhInFDBIwh9/hq60vVkEa2qPoijXpNLvr4WNnqd/+rMeVfPslq0gj4EwIQgMBFCOhzGds/QMdu6JwHbTZ5ERSoCQEIHCSwuqW08u9mz4aDrFp5vKc+Qt2ZdpjWPx3ZpP1FZNlRN6d/wx5jmgwPh9nKIK5Wqn9puz/t4ad/6lVVtP6FRavEoVAZ2dMWmraZjYfxps329Ny025z+STsZO/QRGxrGuPOcqmZoG1o+Uavo/vRd7XYZqxGhqLl9xsTW/S6VMvTlp60EaCFbiZEeAjaBnkaPtqb8CgEIlCeAzcFgrs0jNc00EuinL1++2AnK/9pTr4HN4WD7weaAzaFRm8PBls/jIQGm5yENriEAAQhsIvD8+fNxUWP+oFxBtA/9/H7yOypFZelfLGfJqRW62K/ch0BtBLQyqGXB/1kz/n//r8xLVBsB5IFAbQTkZbEqkieKUgew6O2WVWree2pBXLul5Dj+0ZjvjEpJpD6+NlJkVCq8MAYJYTKuIVAnAbl7zT8ac1E1bJjfbPSOvkiKSp0fZiV19DrL+65RvRB7lQBBVquISAABCFyIgLpD9e6xqYgOydUi/YVwoCoEIHCAQGw/kjDLHPaIMH+u0xLoso94/I9/aUE5c5O/iP4ppMeLt+/xAAAgAElEQVSZvqpk4SYlng1aqhJ+VRg19UbrZVW1TQk08IuljxlDY+nrud+lUvXg7UASWkgHlYgKVRHocvRYFWGEgcCVCWBziNW+/BQXVzrD9Iqw0mw0vFPDdZe9BjaHfU0Lm8M+bm09xeSrrfoqLy0tpDxzSoQABPog8OnTp5inhxTUak5JZw+VpSNEYu6n2jhDvpisxfTR8LrRYthpcdhyUf/Vjpz6r4I0KpxBd8McRSCwm4DR3415KnpqvDYuhh1y1YcOG7AO776cJ2XVMZ468pMx3xmzXT1ia0xZ84XCyWJbZZUck9SMCNkaJeD5BGkUIYt3owouiq1gqsWlhw8fPuiTxXhpEVoHN//UgQ6oAAEIQCAhAR2dEcvNc9hu7FnuQwACVyMQmyqPHHrasGFUqvsL+ojuqxgFITASMAZ+7QZZdanUWGVcHCdACznOkBwgMCHA6HEChD8hAIFUBLA5xEhqP/jYT8P9TFvw2oU6f6XXcIIiGQQ6IMDkq4NKzKoCLSQrXjKHAAQ6JmAfClHesG/Lc3t72+sRph23sf5U004lf/zfPzVIHUyhkADFWuhwGwUAKPQCj+H+Kh2NOiCgt3X1FPet4Q163/Xi6/VXDLBe/3wRVuJvzHeG2pEzVR8fn9hIoI8Qsg5eJVTYTcATZNWfV6RixmIG/NjLvpswD9ZDgCCreuoCSSAAgSoIGNsFyX0BO1cVlYQQEGiBwOqu0rGRdwvKXVdG+ojr1v2/ah5uPSgD5b/+yF89ENAaUljLoUr6eje6406XSoVVw/VBArSQgwB5HAKLBBg9LmLhJgQgcJwANodFhnIHsV1MtJG88WVezLPkTUM27NIlK+L0ssLZKDaH06sjhwBMvnJQ7SlPWkhPtYkuEIBASQJyCrenA+WDrFZLxB2zZAuhLAhAAALdEPCEN+gYujr1VTBnaPdYFFIWvMX7bd1UxFpsnywGAG1VJdLOCXi+Qv0FWYlD7OXVAX0KXJ+D4k4HBAiy6qASUQECEEhMwNgwYHU3hcSikB0EINAmAY9doMvpRJvVtU1q+ohtvDpNHXo04vDUZSXLCBLTa3VZNPbg6fe7VOp0qj0JQAvpqTbRpSoCjB6rqg6EgUAfBLA5LNajdts1xjN6RGdYaSPexWfruUmvUU9dnCgJNocT4Zcp2vhYtWtzKIPuIqXQQi5S0agJAQgkJxBzeRwKOuVMDGO3+0GqDx8+aH6XHAUZQgACEIBA3wQ84Q0//fRTnRCM+c4gsMLDsp6jVQxLbGTS7o6uxdBRUOUEPMsTUqFLr0h9nWIeYrFXvvLaRLxVAgRZrSIiAQQgcDkCxjqW7FyXw4HCEIDAdgKx/UjGnDTm7uN461Gj61zQR1ynrg1Nw90QY1No43F+qp9ALK5e1f3kyZP65V+UsEulFjXl5j4CtJB93HgKAqsEGD2uIiIBBCCwlQA2hzkxHfphr2Iqwso4J2qe4Vl36DXOIl9VudgcqqqOHMIw+cpBtac8aSE91Sa6QAACxQhozwX7WAw5NBcTJizo+fPn4Z/z67u7u/lN7kAAAhCAAAQMAp4gq2pPsorNd0Z9bRPfmKzyCx1jFZp3QmkN61+YjGsIVEvA8wmSX422G6hWhSOCxXZJExZ2TzgCttpnCbKqtmoQDAIQOI2AIh9iVjY5MdAdnlYxFAyBdgiEO84uSh37yCwm5mZVBOgjqqqOs4QJnRoJsjqrFvKVK6NnbDk2ZjHJJ0yqnLtUKhUc8hEBWgjNAAL5CDB6zMeWnCFwWQLYHCZV/+uvv97c3Exuhn/Ke6OJCCvJTK8RVtxlr7E59F31TL76rt/j2tFCjjMkBwhA4JoE3r59ayu+GuxkP77712fPntnPapPf33//3U7DrxCAAAQgAIGRgHqNWPTOmEYXdZ5kJeFDo0co8HAt14vVrnP+VIV3YiOTpnd0rZAzIp1CwBNk1eUxVgNtY6GB3RNOaZC5CyXIKjdh8ocABJokYOyLwGFWTdYoQkOgLAHbLiBZOp5OlCV9Tmn0Eedwr6nU0KmxTgNlTbTak8UY7BkWk8r17FKpypm3JR4tpK36QtrmCJw+etRmMYpAwGWnuZaDwBCIEcDmEJLRx82wsXz//feavrXlnHF6rxHi5foUAtgcTsFerFAmX8VQN1oQLaTRikNsCEDgXALv37+P7Zs2CKbTPE7cSt+YsAziGR//c8FSOgQgAAEIVEggNBrExKv2DJnVY6za3fA0rAstx8TstxxjFYLiulECFw+yUq3FNtbXqJ6l2EZbtSE2QVYGHH6CAASuS+Dx48exk3Mxcl23WRTX/MGDB8XLpMA0BFbtGk+ePElTErmcQYA+4gzqFZWpWXG4XKf2UJFwiHKYgOo3ZhVq1+jZpVKHq5oM/kmAFvJPFlxBIA+BU0aPP//8s2KD5UL03XffPXr0SGHhmmDqWjMR+R7lUdSbq2IevElJl5MANoecdPPmjc1h5KthjBwWwwna+JMu5FCinX2bm7Kd0muE3Lg+l4Baddikm2vA59Krv3QmX/XX0bkS0kLO5U/pEIBAuwRW94xfDXPKqvtq6bHDLrJKReYQgAAEINAogVj0TqhOzOMxTHPK9efPn41ytXDQ7oanoV5Gz96uv0GoINdXJqBdHUPTZQzF6gA49mAT940XGcfyJmpwk5AEWW3CRWIIQOBCBGKbhmqgIF+lC4FAVQhAYCOBiTPE/OnYlgbzlNyplgB9RLVVU0CwMAKnWgNlAQ69FmFYPdrdOqtLpXptgafoRQs5BTuFXo1AydGjdkmUQ/bNzY3e7vlSh0Yyt7e3Cr46GGqlWc/uSiS2Zzc6HoSACGBzGJuBUGixNuZZop+04nvidvWjnDsuSvYaO8TjkawEsDlkxXt65ky+Tq+CygWghVReQYgHAQjUSUBmEO2tYMt2rpfn6kIS/id29fErBCAAAQiEBFZ3X1JibTwUPlLPdWj0mEtlxC3ME1d7RxbLWCyZBiSN2iqrpY1g5QnYb/EgT7WH6aXCpe0sY7tJGjGWqUonn8IECLIqDJziIACBZgg8e/Ys1h2ubobUjJIIWg2BxSnu4s1qREaQKIFVo0YfpoGo/tf4gT7iGvW8rGV4ir0OhVhOxN1mCcTcWfTpfvjwYaNqdalUo3VRp9i0kDrrBak6I1Bs9KjQKY1PYiEHI1W57yjUSlKNd7ZefPv2besjY/qYsWVMwEVyAovmhcWbyYsmw+QEsDkMSO0IK43em94kq1ivkbx9kuFxAtgcjjOsOQcmXzXXTg2y0UJqqAVkgAAEmiPgcWQ8dylHXpirVPE/WUVEAghAAAIQGAisGv+V7NyOL1ZTnz59iv003I/tOmQ/VduvsWmd5MRVrLbKQp4dBDxBVuducLBDqR2PxF5nLb+ufut2FMcjJxIgyOpE+BQNAQjUTiBmktNwQTuh1i498jVFYHGKu7qvVVMqXkhYe0Yhh0KPMf1CvJpVlT6i2ao7Knj4jnMw3VGalT0ve0dsz8t2j7HqUqnKGk7b4tBC2q4/pG+KQIHRoyKsFDrlp6L9FHfPTeZnZPnLJbbHzypVSmwOqUjWkE84H5nLcxGbgx1hdX9/f/CwvjnY8ncK9BrllaJED4HwHcfm4CHWUBomXw1V1imi0kJOwU6hEIBA6wSMwyJG1TRLOv3UiNXtZjQIlC6jzFxAAAIQgAAEYgRia9lh+jqdzUKLRyjtcK2IhdP767lUO+7EbHrK6si2dzsk4REI5CBgv8hDiVcIsnr+/HkMr/ERiD3C/ZoJEGRVc+0gGwQgcDKBly9fxlx/2Ezo5Lrprvj5DrVqe7vd3brD05hC9ozCGGc3puflxaWPuGYT+PXXX0OXYj7UnTWDmL1DVt12j7HqUqnOGt656tBCzuVP6ZcikHv0qFHKpgirAb4mL69fv95REZ6l3Fi2iwE/scTcT0IAm0MSjJVkgs1Brof6jCzu2ivPxS9fvuh7W0llHREjd69xRDaezUcAm0M+tjXkzOSrhlqoWQZaSM21g2wQgEC1BMJTQGNC1mCFiPmchDJ7dAnTcw0BCEAAAhck4Dy5vc51bbuna3fD07AdqoJCZ5LwpyuEnYT6ct0lAR1KEWvhob5XaO2PHz+ObaOglQtO7wjbQ+vXBFm1XoPIDwEI5CUQW9UwTnfNKxC590vgl19+GUeZupBTSL+6Vq2ZNoyU/5mMDt99953+qwiKd+/ebZJ40dFnzCF2YuyYgIuGCNBHNFRZqUQNbX/jRztV5uRzLgF5s8U+4LGX/VyBPaV3qZRHcdI4CdBCnKBIBoFUBGIdShILw+6JhjaR2WHuPxJkpbWHVEjJx08Am4OfVdaU2BwO4h0irBY/QdqjV/d72ggja69xsCJ4PBMBbA6ZwNaQLZOvGmqhZhloITXXDrJBAAI1E9AZ3avieQKcVjM5mMAjg0eXg2LwOAQgAAEItE4gtpYd6lXnMVaa8hixGfK7qDMwLATruTa27N+9guMplzQQKEPA3gBukKGGU2TL0DA22U+y7FtGC0pZJUCQ1SoiEkAAApcmoFiL2PRja9zFpTmivIOAZoza0+KPf/zTRR8TSIfeFSWRq5OOn9YgWFbswV9H/9UM4c2bN7qvOb9HVnvnGNnQcSj0YGwlDX1EKzWVUM5wMowhLCHYGrKKuTBq3yz1AjVIuEOGLpXawYFHYgRoITEy3IdAJgL5Ro+ahniWV2N6acoT+yl2fzHCIZY4vB+zsYRpuM5BAJtDDqqb8sTmsAnXYmIjwurp06ey27Q7bl/UN1+vsVgcN2sggM2hhlrIJAOTr0xgu8mWFtJNVaIIBCBQmIDH0dMT4JRbbI8MHl1yy0n+EIAABCBQOQFtpLUqYQ1HOM6FDLeVmf8amxDNU9Z8R6ZLozeXoa9m4ZENAh4CRgsfH7/OXtVakhi1nlywe8IESNN/EmTVdPUhPAQgUIJAuLQZltfHED/UiGsIXJnA69evFV4V2zpF92WJ8Ozvbrs2EpLRXxujj+ivTg2N5BY5fiW0/wqGMINVcz/pCx+zdOzwO69E/S6VqoRtH2LQQvqoR7RojkCm0WOsF3Py2fG4ZyllsXRja7fF9NyEQB8EsDkcr0cjwkpGWk3WjhdRYQ6Zeo0KNUUkEcDm0HEzYPLVceUmUY0WkgQjmUAAAhck4JwFaDXndDieICsJ6dTodHUQAAIQgAAEziJg+yMNUtW5zZmxBiGB+9ir2ggku07YyVmvBuWWIeBZGbxOa3/y5EkMu/apdG7lH8uB+/UQIMiqnrpAEghAoFICGsovdv9ys37//n2lQiMWBCCwhYC8nYxTm8ecbm9vx+vYhT2jUEGxB7nfKAH6iEYrbp/YoX8bMZP7GFb7VKwXaPoYqy6VqrYJtSgYLaTFWkPmDghkGj0aq3dOaPaRvJNMFOqw+yQrY2u3SSn8CYFuCGBzOF6VsQgruUt++fKlY2NLpl7jeI2QQw4C2BxyUK0kTyZflVREtWLQQqqtGgSDAAQqJ+A0hjgDnLIq65TBXmXOKiGZQwACEIBAEwQ8ZvkKT7LSvhKG5O1ueDppM0Yg2aLf6eRx/oRA5QT0Io97UhuiXqq1GyueoaXXwMVP9RMgyKr+OkJCCEDgfAL39/eLQnQz0F/UjpsQuAgB7QoWW8WcEJBpW3OGyc3Jn4b5W576k8T82QcB+og+6nFVC73+4QtOkNUqsYYSqHIXbRxy2Xz37l1DioSidqlUqCDXBwnQQg4C5HEIHCGQfPSo2APPwoYts2cLzDGHX375ZbzedCGnoocPH256hMQQaJ0ANofjNRiLsNInRZ8jY8PI40XXkEPyXqMGpZBhTgCbw5xJN3eYfHVTlZkUoYVkAku2EIDAFQiESzaGvs4AJyOH4z85ZXBqdFwecoAABCAAgRYJOM9F0ZY9tWlnRB+pi3z27FltAu+QRwZMox83IjF2lMUjEDiFgNHCR3nkYHOpRUAjosy5H8SIjotqCRBkVW3VIBgEIFARAXX/i77UcmNq1/W2Ir6IAoFTCSy+3TGJbNdD+U7FHtT9TQUZ+fBTbQToI2qrkUzyhJHVmipfyjSQCWk92YaVG0q1GHkVJqj5ukulagbenGy0kOaqDIF7IpB89Pjt27fjfDZlYqyJ2pKw8YTNh1+7JLDJFIDNYd4GYhFWck2QV/oV5mXJe405ZO7UQCAcn2NzqKFGEsoQVm6YbdM2h1ARrg8SoIUcBMjjEIDAZQn4d5x58ODB6ZScMxed8iG9TpcWASAAAQhAoE4Cnr3PnGG9hRU0gg26WTIwdLxa2Enh1kVxxQh4gqyMoKNicpYs6Pnz57Hi5FX+888/x37lfkMECLJqqLIQFQIQOJPA27dvNeqdS6D785vcgQAEWiHw/v37TZu+266HxrRZ3j9OA3or6JAzJEAfEdLo8lr7QoXOxJscJbsE0pNSk8odVZMBqN19s7pUaqwaLo4ToIUcZ0gOEDhIIO3ocdOMJib5pkyMiU8sf92XUeXly5dGAn6CQH8EsDkcrNNYhJW+ovY2NwfLre3xtL1GbdohjwhMxufYHHpqFZPKHVVr2uYwasHFcQK0kOMMyQECELgsAY+X5wDnhx9+qIHSoqvJXDC/XvNnuQMBCEAAAn0TsLdnGnT/y1/+UhsE2fdikve0ZGBspGKEYdRWWcgDAYOAZ5h6tSArTTSM0NbQx8wAy0+VEyDIqvIKQjwIQKAWAuoUFwfE8kPiMKtaKgk5ILCdwOJ7bWRj73ZmjI/lEGNky0+tE6CPaL0GV+UP95SVabLd2JtVTS+YIKzcUP37+/vwz7auu1SqrSqoXFpaSOUVhHhXIJB29Oh007HBGssAkwe19dqmiKzxceZEIwourkMAm8ORuo5FWH358uX169dHch6f1QdNwVrDP52LNd6v7SJtr1GbdsgjAuH4HJtDZ00irNxQtaZtDqEiXB8kQAs5CJDHIQCBKxPweHmKj9/cUQlMp16VSIsYEIAABCBQkoCnj/jpp59KiuQpyxC7m11mjEAyIbpa2ImnVZCmOQIynntWBi/Y2g2V921Y2Vzb6F5ggqy6r2IUhAAEkhGQR7XOoplnp1UQDZfn97kDAQjUTyC2Y0pMcmPfF+OYV46xivHs6T59RE+1OdFFb3do+8M/eMKn6T8nlTvqolpu9/jBLpUaq4aL4wRoIccZkgMEkhBIOHpM0mf5vY62Bo0MuDST4hirJC2HTNoigM1hd30tRlgppvSXX3558uTJ7mwnD97c3Ggr2eFfOOmbJKvhz4S9Rg3qIENIYDI+x+YQwmn9elK5ozpN2xxGLbg4ToAWcpwhOUAAAlcmoKlBW+rb+3iOujSn1yg5FxCAAAQgkJvA3/72t9UiDI+m1WczJTDCDGK7TmSSJF+2ho4q1IjByCcSOUMgLQGP8VzW+yTrlWklz52b8YIrLE0HmOcWgPxzEyDIKjdh8ocABLoiIF+ixS2iu9lcoavaQhkIrBHYsUuxMR8wjrHa54a4Jj6/V0eAPqK6Kkkk0O3t7ZiTZsgJXfrGbLk4i0BYuaMMsj6n2hp/zLPkRZdKlQTYfVm0kO6rGAUbIpBw9OgPkYrxMZYBwke0HmBMfMKUk2vmRBMg/HkFAtgcdtey0OmzNnEcGe48fvx4d7aTBycVVOFGvxOBE/Yak5z581wC4fgcm8O5dZG89LByx8xbtzmMinBxnAAt5DhDcoAABK5MwLmlxaJrxyncnJI49TpFBQqFAAQgAIETCTg99Y+vFCTXMbagIE9LHd6evLhTMjTiT1Qj3ah5ClsKrYSA0chHCZ3rjGP6Pi5srT3c+uDQsRYEWXVcuagGAQikJ6CB76JjkKYEzvlMepnIEQIQ2Etg4q+zmo0RTqktlhc/DspTW5MyZ15l20cC+og+6nGihYJtwm/F/f39JAF/tkvg3bt3YeWOisS+52OCmi+6VKpm4M3JRgtprsoQuG8CCUePthF/FaOcfZ1zFmNOZJSiEVTCuAijIH6CQFUEFoeahoTG+3Upm4NinxTvpF0eQ1b6ymlDd+eXKnzQuJ44L9b/mUrYaxhY+KkwAWwOhYGXLI7JV0naLZZFC2mx1pAZAhCoh8BkxwRDMOf5UUYOqX7yS+LXLpVs5AMBCEAAAvUTcB51aGwbfYqOOr83Vu6rV69iPzV334ijqPBssebwInANBIxGPop3cKVyzKetCxntjehWD7e29L2gtARZXbDSURkCEDhE4NmzZ4tjgufPnx/Kl4chAIHqCRiT/JhHvkbSTR+HUn2dVCcgfUR1VXJMIEVQ393djXnI67E2u+QoGxdbCWid8s2bN/On9Kmv371yLvZwp0ulYspyfwcBWsgOaDwCgdwEUo0ejdgMjwraGMKT7P3795OYBM9TT58+ffnypSclaSBwcQLYHNQANFyZR1jpMyKHjLQRVior9E1xbip/ehNN1WucrggCDASwOXTcEph8dVy5SVSjhSTBSCYQgMCVCfitE/UM9f2S+LW7chtAdwhAAAJXI+DpHSqM54kdYyXHy278LmTemWwXFTbORRfTMAHXEKifgIwYRiMf5b9saze+vQRZjc2j3QuCrNqtOySHAAROI/Dx48e5FUzb02rnudNkomAIQGA7AWMvgXlm8js0Jvkxr0R9LuZZcadvAvQR3dSvdosPrQDq+mNvejcqX0qR29vbub4yfzQ9nOtSqXk1cWc3AVrIbnQ8CIGsBJKMHhUhHI5bNgmsB588ebL6iFYKFz8j9oPK/NOnT3YafoVArwSwOWyt2cUIK83CMn1GQt8URXZtlfas9El6jbOEp9yQADaHkEZ/14ujptZtDv1V04ka0UJOhE/REIBAHwT85wb7z4/KTcYvSbgfRG6pyB8CEIAABFoh4OkdKjRwxTymjN2mWqmRUU47iGL3ws2YPxcQOJ2A3cgH8eRPZThVnq5CVgHs19w40C+rVGSeigBBVqlIkg8EIHAhAto5dXEaoPMQ5A1wIRCoCoHGCfjH99oY3jiQShu6L+7ZIE+gdo9DabxuzxSfPuJM+knL1hmV4autrj/51ulJ5SWzDQTkpjm3BMnuszjA25DvqUm7VOpUor0VTgvprUbRpyMCqUaP9/f3O6io+/M8qAgre5FgsWh5ErN4sEiGmxchgM1hU0UvRlhpfG5YYzblP08c+qYYm03OHzz3Tqpe41wtKF0EsDl03AyYfHVcuUlUo4UkwUgmEIDAxQmEg3kbhewedoJiv/ol8YeQFROegiAAAQhA4HQC4W5BMWFqM3DFjniSnJ5932Jq1nZ/7nUQSug3EYdPdXCt3YW0PCTTrupajnPi8N0//sm2qWvd1Na3aiEdaHoFFexGPhBwBnmqYcgq8vLly6FVqD2MDUN3dF8Noznva1t3D70rtKJ2dSTIqt26Q3IIQOBMAhrtLW6roMXRM8WibAhAYCMBz8bS8ulRGJWRsQIs57/KLpDPE2heHHeqIkAfUVV17BNG728411Wnr2rdlxVP1UZAhhuFzs6l0te+XStnl0rN64g7uwnQQnaj40EIlCGQZPSoXmzrqZvy79GAZ7X702xIKwRh8LkHy9OnT1kh84AiTd8EsDk463cxwurLly/Pnj1z5rA1mUoMP2uemtpaRL70SXqNfOKRs4cANgcPpUbTMPlqtOKKiU0LKYaagiAAgb4JtBiG5D/JqkXt+m5vaAcBCEDgdAJOS7vt6F9ei9j2poseVuXFS1Vi6FUyybO2sLeJeDn+lNFVVi+tOmnkc3Nzc3d3Jz4KERyHNzLJ6lo31QzUYpXS9sfLISR5biVgNPIxK3ujRhlDVNEKo1LDkHP1hw8fhlYxmuh1oTu6r4bx6NEjBV+pIbUSbSW9Rg7zi8+fP89vcqchAn9uSFZEhQAEIFAVAUVODwPBUCr197qvbj68yTUEIFAtAfnZL07g5W6o6Zz8AjW419jdkF/7KIyD/jGZvHM8c4wxPRf9EaCPaLpONb2XuWdUQW+0KnT8k4vWCUz2Cx/UaT2OrkulWm9pVclPC6mqOhAGAosEkoweZYvQ6pQWIRaLmN/UlEd7P2vuE4uz0n5yCtySoWP+rH1HHSvDJxsRv16EADYHT0XPI6z0XdLXKfZp8uS5mmZitKnNB2VV/iS9xmopJMhEAJtDJrCVZMvkq5KKqFYMWki1VYNgEIBAWwRGP91Vsf2hTatZHUygaY4zB792zgxJBgEIQAACtREYjrf99u2bBJu7G82lHVLO70/uLPo+TdKMfw4dkzpK+ULIhmm7RY1PbbqY2N+GZ1Vuvm2VNomXJLEOazLyac7kaOiy+pPsXUPkzGrKMIGGPbe3t2q6eranhhHq2Pr1ZLeymDqxICuFV2mdMfS/iuUQ3teHUY/on7K9v7/PulIQlrv7WhGVsbVUxva7qVbyIEFWlVQEYkAAAk0S0HxAk43JhEcjP3Xwdoxyk9oiNAR6JDB3eNJLLVcepwVBto+5C6OMAtpu2ZlDj1DR6X8J0Ec02hT0XsuOMwo/vNHjn1y0TkDWvbk9VyaPph3Bu1Sq9ZZWlfy0kKqqA2EgYBBIMnrUK68i5pOUxXJVov7pJw14NA/Seqou9F8t2croH1sPWMxqvKkctD8lR4COQLi4OAFsDqsNYB5hpcG5Pk25jSqT/SP1DVwVtbYEooRdurZK8ciDzcFDqd00TL7arbsyktNCynCmFAhA4AoEJu4Znanct3adVRbqQAACENhBQP6E+2zvq2UN1v7VZPMEWlBIfmKMIisW1VS4xVyAdu8s6jiq06LJcRTef6Gprnxljwxg9Kx2JNE26LKbrZartqoFLK1k4Zq7yipJAueHZbE6tDWkAqWOiKHSdbBV/Rs7KqLS+BooGpNl0yPN4Nxn/3Ru8ZQOAQhAoGkCWu9fPNxWI7+m9UJ4CFyHgN5i7XkQ6qvJmOIkPRYEDYIXX3YN8evfRCFUmetMBOgjMoHNmu2vv/46ea95o7MCL5y5vu1hBN1QunzBnYahwhQxvHQAACAASURBVNI6i+tSKafuJPMQoIV4KJEGApUQSDV61ILWoqXCUFMrWLL+q0NU1IHWU/VfYzHAyEfxJJpPsVRgIOKnqxHA5mDXuAYqWn0MF+BlkNGkTNzsBw/+KiePcAqgGUHuEg8KvPh4ql5jMXNuZiKAzSET2EqyZfJVSUVUKwYtpNqqQTAIQKA5AhrP+2XWaN+fuJ6U6jXqEQZJIAABCEAgIQF94ffZ3hPKMM9KVv1N3es8h/mdxUUK9csvX76cJ273jrbwNoTXZlLGrx38pNUomSjlgBEaeCd6DScRaafyr1+//vHHH9rjT9AUa6f7k5RamVKgjtEUtW2uilPIzc3NjazK3333nZqTkX6SP3/uIxAa0mM5zGtTHpXynFyMsNJ7oaApfSLUJNQehiahPxVlF8tf+Si3mkfIdkRlhZ/9GGruzwkQZDVnwh0IQAACGwjIeWi+y4KmH5xhugEiSSFwKgFNuibDfY1uNSvThgrGZEyTN03bJoLLIqDZ4OL2DJOU/HkRAvQRbVW0XvnJ10C2Ht7otirRlnb+3VZ6WYVadKkcNe1SqVE7Lo4ToIUcZ0gOEChJINXoURYJLU6UXMDTIEpToWFFrSQxyoJA/QSwOcTqSGuikwgrBWpq8TWWPuH9iS1XYiTMvGRWqXqNkjJfuSxsDt3XPpOv7qv4oIK0kIMAeRwCEIDASECeGON1Qxc6b8EvbaM6+hUkJQQgAIHLEqjT1T7HDkSTY+SHGpf1r7Oqt+NP2rU6rlaTTLtypDHCq9SoZINV/IzsvbKQy4w5bFYuxww9KH883dcy1iSuRi/IIjRZ1fTU/LwsbRq4mH5VfhL4CdiNfMhn4melGpcNZD6gVWyVKl27UMnlUuuYahJqD0OT0J86x0wNZtIkRjmVmzw5yywfjIX6L+wFWTsa018KKU8hQJDVKdgpFAIQ6IqARn7zaYBmCxoQdKUnykCgXwIahU9G/NJVGyHI3q1xvDwFNcTXnE3/NFHUq62BviZvEx5EWE2A8OdAgD6ioZYg60C4xY4irGTraUh+RLUJ6Hs+t+NoR5ym4+i6VMquR37dRIAWsgkXiSFQCYFUo0fNWTSL0XjGtuwf13oIr9KUquku9TgHcoCAQQCbwxzOPMJKi+4yv8xTprozmHS0Uqsl3skOmvY2k6kEyJRPql4jk3hkGxLA5hDS6O+ayVd/dZpWI1pIWp7kBgEIXJzA3M7fH5Bwrao/7dAIAhCAwJUJ1GmGyhGmIgeqeUXP/azmaRq6I3uj3WUreqQhdfyiyiCpcBcjYlCxNIKjZDYBLWPJWqtlrLC1aKQ399J5/vx5rDilV0F+4Um5iYDM+HYjH3IbXS6H6DsFv01KUZNQANXgbzn5KfxTDUZNYvEcvCGZYreUIHykkmv7K+oJVKtEEcSYE/jz/BZ3IAABCEBgKwE5AWgoMNmGQXMDOTPNR35bMyc9BCBQgIB8nuRnMx/o672evNqLwmjCoFG+PT9cfJCbVyBAH9FKLY8uyDLiaJaLo3ArFeeRU/aa+cdcfpzycfE8XmeaLpWqE3WjUtFCGq04xIaACCQcPcoioX+a7GimM+8Kj9DWYrD2k9OOM1oGO5IPz0LgIgSwOYQVrRBQWVEmq7P6TOlfmGzftSy04YOTUsKfxutxJjjeaesiYa/RluLNSTu2NGwOzdXdqsBMvlYRXTwBLeTiDQD1IQCB5AQmY/7k+deQ4RV0rIEzMkAAAhAoT0AeCFqhlhGskphh2fllppNIyVEoEEJToTCqSlEWnblU2afTjIag5GxPzFAhNEa8kwRTi1LQ1KZlI61hiaRiVEZDrnx1FDel9jNoqrZkx6jYv56Iq4OinWwH36pFs/8Od0r58Nzf3+uctEWAaoEV7petj5tMvmMbnkiu+wo77OwDONGx4z8Jsuq4clENAhAoSkBDOo0YJnHz6tc1ENw0diwqNIVBAAIBAXmlyE1Qw/RN5gyNkmUBadpNP2Bw6DI2WxgytX89VHALD9NHtFBL/6b+Wr22/inksgmBEdJJQC6toQF3eEpO4U3vadSlUs4KJZmHAC3EQ4k0EKiZQNrR4z8irf7nfE59HBRqpe0h9g3ONffRcojWuvRfwtFrbj/IVicBbA5DvSwuteqnTaaYtFVsbzOZtqxMuaXtNTIJSbbYHHptA0y+eq3ZVHrRQlKRJB8IQAACI4F9No3x8bMuZFTxF92ojn4FSQkBCEDgygS0Qr1pkVpmHzkf2sTUy8iD305T/lepqRV5rUcMcRrz9fryIqUt0Y4/6cDkOMGl6a2aojFKUXXLBj55yvPnYDQL46zu7u5U1rAOpWztTCbOunZift1EwG7kQ1ZaMdSFzP6TNn/EnVIuW6rW2KZsOs/q69evtfljK8LQaIryQ9Na7Sb4JK6EwJ8qkQMxIAABCHRAQAML9ZehIhpZql+vcCYTCsk1BCAwEtCIVhtvaJLv2VNE77s2dJEbEBFWA0B7WzX717EKOr6gj2iicmWmIcKqiZryCzlspzRJL0PPPgPfJJ+z/uxSqbNgdlkuLaTLakWpCxLIMXrUfEc9oGwUGpzLoK+t4LQ6pW5R0x/NbkJ3H/2pm/pJ+1Bog0lNkbRioQe1oKuVUSKsLtggUTkJAWwOsQirJHh3ZzIx5+7O59wHc/Qa52rUZenYHPqrViZf/dVpWo1oIWl5khsEIACBgcAVFhyvoCPtGQIQgAAEnARkyV9NOQQ5rCYrn0Ant8j7QssK+tffKS5GQIVQ92FyHNuMzpWSB6wRYSX3uSMOGAqYmUTUDLGFajlGoYN44drWKDAXSQjI5ryaj74/CsCbRFip/evbdcSdUi3KqFm1xlXBCiewX3n7c1FYVIrbRICTrDbhIjEEIAABi4DmAxofaNAQ7r2qaw0m5ENgPclvEIBATQQ0ytc/rYBqtqBhrt5rvcjDtE0jeA2L9ZrL15A9BiaVZk8JBFBOmf3ZTSYQjD/pIww4/ASBTAT02dEXe2J3G6w8mUoskG2XShXgdp0iaCHXqWs07Z5A1tGjMpeft/51jxEFIVAhgcvaHOabWdZQO7Lz9GGpyNpr1FBTyACBCgkw+aqwUqoSiRZSVXUgDAQg0BOBicHfVu3Bgwd2gjp/Db1N6pQQqSAAAQhAoBgB2w9nEGMS3lBMtosXZPfXnq29WwGoSLlJBNREcu3od3wvY5nN5Yn3+fPnIXPhVdSWp/3bwS0TUfnTT0Buk56Bt2pqck6dHHK0deNBq7seV5zV7e3tosAqVDtCKvZv8ddTbtrt0BMue4rYFLpKgCCrVUQkgAAEILCBwOJ6tgZ8CsZQ0PaGjEgKAQicTUD7ZOjf2VI0U762D7EtCNJE85+qZjjl4dJHlGdOiVcm0KUvS5dKXbmVJtedFpIcKRlC4FwCjB7P5U/pEMhK4Go2hzojrFTF9tpn1jaQPHN6jeRIyRACBgEmXwYcfhIBWgjNAAIQgEA+Ao2e8rQp3Mvjz5qPMDlDAAIQgEBVBDyu+T3F81QF3xbGdpHqJvJNsU9j4NMikCQRVkPOCuUKy5qE7iyWrpsK6Yn9xP0jBDzHWCn/SQDeixcvjpxpFgqs08xiQVZKdnd3p7Lqcey0Fxrsz0WoNde1EfhTbQIhDwQgAIHWCQzr2ZOOU8MODTpbVw35IQABCMwJaO8KbUkynNQ8/zW8oxkOEaf0EWGT4BoCWQnImjYxVbR+hpVwdalU1mZwtcxpIVercfS9AgFGj1eoZXSEQPcEqo2wEvlu3B2GVkSv0f3bhIL1EGDyVU9d1CkJLaTOekEqCEAAAhCAAAQgAAEItEVA2zd4Im87M3A1UUdylLLllJnOTtDEr3LxCqOe5jK/evXq+BlWY7aCpgzHP9X4Pe1fE/DxES4SEnAGWYUlJoywUrZqDzrcLMx/cu3xVJw8ku9P+zvsOZMtn2zkfIQAJ1kdocezEIAABJYJDOvZ6jtD114NOjWsTBWrvVwwdyEAAQikICBLzWSyNGwLp+lreKFPnP555rSjUMp2yFlb6SgYddi27fvvv9eF/qtkk43clKyebSdGLQ5e0EccBMjjEPAQkL1vYqeQ/UVn7nmerTZNl0pVS7tFwWghLdYaMkPAQ4DRo4cSaSAAgWoJ1BxhJWj9bfRLr1Htu4BgPRFg8tVTbebQhRaSgyp5QgACEBgJbFqXHJ/iAgIQgAAEINAiAc8xVvK0kTmoRe2alnniijDRZXB/mtxs7k/NbQf/rpjkcsB49+5d7Nd993V6lfbv3vSsHdyyKSsShwTs2g9TDtdqD8n9ohVGZYT56TXU6sPjx4/nwpS/MzmQYy6AXDH5Vs+x1H+HIKv66wgJIQCBJgkM69mKlQ9H1TofU8Po5OPLJgEhNAQgUDEBRVLl3u9B38bw8xiD8fbt29evX8d+bfc+fUS7dYfkTRDQ8aETi0/aLXNOgdClUqeQ7LVQWkivNYteEBgIMHqkJUAAAu0S0Lp4zcKvrn3WLHxMNnqNGBnuQyAJASZfSTB2nAktpOPKRTUIQAACxQgMW14WK46CIAABCECgWgIepxoiTE6pPm1IbZQ72V3aSFntT/O57URU7V2VY4tbGTbl2iEP20lxsT9l3dUjsV+5v5uAzmrbtLVBpi2PV7dIk1dhjna4g9tqO9RHo5J4sB3aXfmRP11ZeXSHAAQgkJWA+k5FS2vkF5aiaPvkQdth/lxDAAIQgEATBOgjmqgmhGyRgA4OnWxmc39/3/roq0ulWmxd1cpMC6m2ahAMAgkJMHpMCJOsIACBkgRsh4OSkiyW1asbCr3GYnVzEwLHCTD5Os6w7xxoIX3XL9pBAAKVECAAqZKKQAwIQAACEChAwHOS1WoQQgE5L1iEXTWt7+ukvbAnHhfzKv748eP8ZpI7Ctfx56PzD/yJSeknMNnU2H4wU8SdCn348KFdtBqqToiy0xT71T7Czv5oFBOSgrYSIMhqKzHSQwACENhGQE69ipkOn7m9vVXwVXiHawhAAAIQuCYB+ohr1jta5yOgXWom2xp9+fJFDi75SiyQc5dKFeB2nSJoIdepazSFgAgweqQZQAACzRGo2QNSq54KRmoOqV9geg0/K1JCwEOAyZeH0pXT0EKuXPvoDgEIVEvA9nSsVmwEgwAEIAABCAwEOMmq2pZgbyzV9Ajk3bt3OkLAJq9dblejX+wcjF+fPHniB7gpIssolJ8mBPxBVqosf+JJKZ4/V+NIJw5CnjwzpbGjK+2PRiaRyPY4AYKsjjMkBwhAAAIrBBTfr1jksB+l11xBxs8QgAAELkOAPuIyVY2iJQiEu7/I2iKHTtngShScs4wulcoJ7HJ500IuV+UofHkCjB4v3wQAAAEIJCMQWmuTZVpZRvQalVUI4rRNgMlX2/WXX3paSH7GlAABCEDgKgT+/ve/X0VV9IQABCAAgTgBHc/icS9cjUCIl8Av+wnYVdOu1fHnn39+8+aNzUWHR+Xe5dZ/PtVPP/1kS8uv+wj446aUMutGZqtVPDn9Yp++SZ568OCBkY/90TAe5KdzCRBkdS5/SocABK5C4PHjx7/99turV68Uva3pzbNnz66iOXpCAAINEtCOI3/U8U/OQA3y2ywyfcRmZDwAgQiBFy9eyGSpf9o8SQeHZrXmRERIf7tLpdJjunCOtJALVz6qX5cAo8fr1j2aQ6BBAnIHqcPAsCCFpgwNEt0sMr3GZmQ8AIEIASZfETDc/l8CtBCaAgQgAIEyBAhAKsOZUiAAAQhA4HQC4T4OhjD5DhQyCuUne0Bix1pUS0+G3OfPn6+KJ0+M1TQHE6zG1Qz5ywW3D4eQg7iSPy4nZ7uFjyV+/PhRxufxz1MuJKoEPqXoSaHyU5rcCf8kyCqk0dD1nxuSFVEhAAEItE5AB6rqX+taID8EIAABCOQgQB+Rgyp5Xo2AjMiVGFASku9SqYR8yIoWQhuAwGUJMHq8bNWjOAQgAIEdBOg1dkDjEQhMCDD5mgDhzwkBWsgECH9CAAIQgAAEIAABCEAAAkcI/PWvf119nGOsVhHlSKBgJDtbO9bCfvbEX3V+1GpojQ4Y0OQ3t5DOhu0/8Cq3wJ3l7zzGSnvNFDhnQgdarOKVwAWa5aoYtqirL9dq/iQ4hQAnWZ2CnUIhAAEIQAACEIAABCAAAQhAAAIQgAAEIAABCEAAAhCAAAQgAAEIQAACEIAABCAAAQhAAAL/S+Dbt2+wgAAEIAABCHhOsnIe+APMtARWe2o71iKtMKlye/369Wpcn/Qqc7qAM0qNIKtUtT/JxxNkpcbw/v37yYM5/vScC7fadHMINs/TbrecZPX/27ujq8aRdW3Au2fNxb5sOgSYCIAQmo4ACAGIAAgBiAAIAYhgmBCACDaEAH17rvp8//Z/tNSyXCobWZbkpy9mZLlUqnpKxmItvXzTYoPYI2Q1iGUySAIECBAgQIAAAQIECBAgQIAAAQIECBAgQIAAAQIECBAgQIAAAQIECKypQONjzWvqYtoECBAgMDqBnNhAZsGf0dmseEKNYYl01mLFo687/fPz89XVVd07v+27uLj47fXSXjQKT868t7e3tCGsdcc5IasoY9WNUU5kMWfAHYw2Jw/WwTCcol0BIat2PfVGgAABAgQIECBAgAABAgQIECBAgAABAgQIECBAgAABAgQIECBAgAABAgQIECBAgACBuQVyciYqWc3N2sYBjUszuKzF4eFhI0xkXY6PjxubtdIgJzMjYdgK9XQnr6+vP3/+nN5f2ZNzzVQOWexlzmDiI/nx8bFY/y0e1ZgHC9sWT6erbgSErLpxdhYCBAgQIECAAAECBAgQIECAAAECBAgQIECAAAECBAgQIECAAAECBAgQWERgcE8tLzJJxxAgQIDA2gtEZaEcg52dnZxm2rQr0Jj62NjYaPeMS+3t8vKyMTYWAzg/P1/qMMqd55Rx+/79e/kQ220J5CTcIk3U2Q+fzDK2T09PbQks3E/j7yk5H7SFz+7AJQkIWS0JVrcECBAgQIAAAQIECBAgQIAAAQIECBAgQIAAAQIECBAgQIAAAQIECBAgQIAAAQIECBDIEsgJDGxubmb1pVHbApmpj7ZPu5T+orROZnrq6OhoKSOo6zQn5yNkVSfXwr6+4TdmGidzzmzWAtDsLhorWfVhkLOH7516ASGrehd7CRAgQIAAAQIECBAgQIAAAQIECBAgQIAAAQIECBAgQIAAAQIECBAgQIBANwKNfwW/m2E4CwECBAisUCCnks/29vYKR7jOp04nJRqDFr2iOzk5yRnP/v5+Z+W5Msu47e3t5Yxcm3kFckJWh4eH83a7cPvMTGNms4WH0cqBgxhkKzMdUydCVmNaTXMhQIAAAQIECBAgQIAAAQIECBAgQIAAAQIECBAgQIAAAQIECBAgQIDA2ASG9eDy2PTNhwABAgS6EsipZLW7u9vVcJznN4HRJCUeHx9zEjUx+b6VsZIw/O2KbO9FVDZLZwgnp+qyjNjb21vO/DKb5XS1cBt/KGFhuj4fKGTV59UxNgIECBAgQIAAAQIECBAgQIAAAQIECBAgQIAAAQIECBAgQIAAAQIECBAgQIAAAQIExi+gklWf1zidQhlQ0OL8/DzHOSLuXZaNuru7axxVl5WUGgczpgY5obu4Hjoraxa2memp9KeymzVqZOnDILuhGNNZhKzGtJrmQoAAAQIECBAgQIAAAQIECBAgQIAAAQIECBAgQIAAAQIECBAgQIAAAQLDE1Cta3hrZsQECBBoVSCKyeT0p5JVjtIy2oyjktX9/X1Oli8AuyxjFafLGVWXlZSWcQn1ts+ckFWX+B8fH5nBpEF8KgcxyN5enKsamJDVquSdlwABAgQIECBAgAABAgQIECBAgAABAgQIECBAgAABAgQIECBAgAABAgSaBQZUHaJ5MloQIECAAIE6gZyQScfFZOqGub77MlMfPQfKLGMVs+iybNTj42OO287OTk4zbeYV6FvIKrOMVUxzEJ/KQQxy3mtm9O2FrEa/xCZIgAABAgQIECBAgAABAgQIECBAgAABAgQIECBAgAABAgQIECBAgACBdRHwIOO6rLR5EiBAYFwCT09PjRNSxqqRaFUNBlGRMrJMmfGVzc3NLhNNfQv5rOoqWsl5o4Zezs1zl5WsMq/S4OrJ5y49DJWsVnJhf/KkQlafBHQ4AQIECBAgQIAAAQIECBAgQIAAAQIECBAgQIAAAQIECBAgQIAAAQIECBCoCsz1SKVqXVU+rwkQILBmAjmVrLa3t9dMxXTbFLi6usrsrstETQxJyCpzXZbRLAc/QkRbW1vLOHttnzmJ08mB7p9rAe38vICQ1ecN9UCAAAECBAgQIECAAAECBAgQIECAAAECBAgQIECAAAECBAgQIECAAAECyxJI/3n4ZZ1VvwQIECBAoEOBnFyBSlYdLkj1VOnsdP/DHlGwKCdOM5n2/v5+df7LfJ2TMOw497XM6far75yrouOfPDlDmiD6HaFfF9OIRiNkNaLFNBUCBAgQIECAAAECBAgQIECAAAECBAgQIECAAAECBAgQIECAAAECBAist0D6GegubX7+/Jl/Og+J5ltpSYAAgfEJfHx85HxrqGQ1vqXvbEb5ZaxiSHt7e50N7PHxMedcOzs7Oc20mVcgJ9HUccItJ3Q3mWb/w40xzpyf7fOumvbLFhCyWraw/gkQIECAAAECBAgQIECAAAECBAgQIECAAAECBAgQIECAAAECBAgQIEBgcYFBPEC5+PT+e+Q6zPGTRA4nQIDAiAVyyljF9Le2tkaMMOip9T8sfXt7mynccaKmhyGfTKgRNIv6ZjkRoC4viRhSPmxPPndu4/OXbCgthayGslLGSYAAAQIECBAgQIAAAQIECBAgQIAAAQIECBAgQIAAAQIECBAgQIDAigV68iTfihU6P/3m5mbn5+z6hC6trsWdjwABAn0SyKncooxVn1ZsYGO5v7/PH/H+/n5+48+3FLL6vOHCPeTgR+ddlhHLHNJkyuvwO8LCi+vAhQXi9zIhq4X1HEiAAAECBAgQIECAAAECBAgQIECAAAECBAgQIECAAAECBAgQIECAwDgFfv36VTsxFSRqWZa9c64AUs7f41/2gCf9v7+/55/In8DPt9KSAAEC4xPIqWS1u7s7vombUTcC+WWsYjyHh4fdjGpylpyEYZeVlLqc+8rPlZNo6hg/53oo3HryU3Gue/5i8DZWLpD4lV/IauWrYwAECBAgQIAAAQIECBAgQIAAAQIECBAgQIAAAQIECBAgQIAAAQIECPRL4H/+539qB/T6+lq7386lCqxDAGmuINlStXVOgAABAt0L5OQKVLLqfl3yz9ifjPf0mD8+PnKyNJMDozTQxsbGdCdL2vP4+NjYc9wjdVlJqXE8Y2qQc2F0/JMnZ0jFEnR5rRYntTEagcSv/EJWo1llEyFAgAABAgQIECBAgAABAgQIECBAgAABAgQIECBAgAABAgQIECBAoB2Bf//737Ud9fkJ2toBj2PnOgSQ1iFINo6r0SwIECCwDIG3t7fGbntSs6VxnBr0TeDu7i5/SPv7+/mNP98yJ1HTcSWlz09qKD1E+i7nV5uO/XN+GE6EIxA4COp1+EVmEAsxPcjEr/xCVtNc9hAgQIAAAQIECBAgQIAAAQIECBAgQIAAAQIECBAgQIAAAQIECBAgQIBAXwTmeoby/f29J+POeW61GOpccyyOskGAAAECIxB4fn7OmYViPjlKy2uTjkP35/ZjWiAnyFQcdXh4WGx3sJEzto5DPh3MuienyMGPoe7t7XU24JzKZsVgOi6xVZx3emOue/7pw+3poYCQVQ8XxZAIECBAgAABAgQIECBAgAABAgQIECBAgAABAgQIECBAgAABAgQIECBA4P8LbG1t5Vv05zHHuZ63FrLKX2ItCRAgMDKBp6enxhn5mmgk0mCWQGaWZnJ4l1m+qKT08vIya9jFfiGrgqLdjZyfPB0HmXKuhwLBhVFQ2Ghd4M/We9QhAQIECBAgQIAAAQIECBAgQIAAAQIECBAgQIAAAQIECBAgQIAAAQIECBBYicBc0aaljnCuuNfGxsZSB6NzAgQIEOitQE6uoOOow/KsXl9fHx4eov+YUZcVcpY3o573HOD5NyT7+/tdTicn5PP169e5wvZdjn/o58pJ33UcZMoZUsHe8diK8867kS6CN29v2ncjIGTVjbOzECBAgAABAgQIECBAgAABAgQIECBAgAABAgQIECBAgAABAgQIECBAgMCCAlHB4+3tLefg/CeJc3r7TJv8uFc8QPyZEzmWAAECBAYtkBM12d3dHfQcJ4O/v78/PDwsJnJxcXF2dla87PlG+su6P7cfFca5UisdX2aTuF1lwJWXQwnSVIY9iJc58c6O/XN+GE5spe8GcY0Nd5B/DHfoRk6AAAECBAgQIECAAAECBAgQIECAAAECBAgQIECAAAECBAgQIECAAAEC6yAQIavMaeZHmzI7XLhZ/vPW+bNbeDAOJECAAIHeCuREHUZQyery8rKcsIrlmCv/s/LlG2g5mrmQO07U5Iyt49zXyi+zzgbw/Pycc64u/WNI+TfPHV+rCauPj4/Eu/FWOp+ZPta7qxJQyWpV8s5LgAABAgQIECBAgAABAgQIECBAgAABAgQIECBAgAABAgQIECBAgAABAlkCQ4wh5ce9unyANYtbIwIECBDoSuD19TXnVIP+pog5npycTCdq8r8oc4iW3SadlOjtXHIifAXdzs5Osb3sjYim5BQp7U+WZtkgHfc//XmcHkDcfm9sbEzvX9Keu7u7/J4ric38A7tvOdB8ZvdQvTqjSla9Wg6DIUCAAAECBAgQIECAAAECBAgQIECAAAECBAgQIECAAAECBAgQIECAAIGqQH4Fj/w/gV89R9uv80cyxAhZ21r6I0CAwJoK5GRgIt7TZdShxZWIIM3x8fFff/2Vk+ho8bzL6GqgSYmcINOEK/9eqxXezEuiy9xXK/MaIFs/uAAAIABJREFUSidPT0+NQ+044fbw8NA4pKLBwcFBsb3ajcaAZTqfudrBO/ssAZWsZsnYT4AAAQIECBAgQIAAAQIECBAgQIAAAQIECBAgQIAAAQIECBAgQIAAAQK9EMiv4NH4pGNn88kfScePNXcm4EQECBAg0CiQE3XI/xJsPF1nDZ6fn2//+6+zMy77ROmkRH6yetnjLPcfIbfyy/R2x5dZTsiq45BP2mdk7+bEO7u8Qc2sbDZZhf39/QEtx0DzmQMSXsZQhayWoapPAgQIECBAgAABAgQIECBAgAABAgQIECBAgAABAgQIECBAgAABAgQIEGhNIL+OQX+ecs4fScePNbe2KjoiQIAAgU8L9C3q8MkJvb6+Rjmau7u7nHl98lwdHz7EpEROhK9g7DJREycVsirkV7KRU+Ksy5Bb/NDIdzg8PMxvvOyWjTf86Xzmsoen/8UEhKwWc3MUAQIECBAgQIAAAQIECBAgQIAAAQIECBAgQIAAAQIECBAgQIAAAQIECHQnsLm5mfM8aHcDau9MGxsb7XWmJwIECBAYkkBODKbPWdyoPxNTiEhV/DdiM415gyGtze9jbUxKRMBsa2vr94NW/GquG6cuEzWZZYu6HNKKl6rb0+eUOIsLvsvrOcKZ+QYHBwf5jZfdsrF0bfwKs+wx6L91ASGr1kl1SIAAAQIECBAgQIAAAQIECBAgQIAAAQIECBAgQIAAAQIECBAgQIAAAQItC0SBhcxnhePJ0ZXHlnKeXp0AeYC45QtFdwQIEBiOQHxZ5KSSOi4xVOt3fHw8yRJMBhzb8aWcM/ja3oa4szEp0UONuYbUZaImp4xVXCT5hUyHeEWtcMw5d9QdZzszL4lAOzo6WiHd9KkbMYdYBG96muu2R8hq3VbcfAkQIECAAAECBAgQIECAAAECBAgQIECAAAECBAgQIECAAAECBAgQIDA8gXjWM/OP3MfDjit/KrfxgctiAfrw6HwxGBsECBAg0KVAThmrGE+X6Zfa6UcY7Pb2tvatxM5IJUUxnChylWgzoLcaQ1aNBW26n2z+kDqOfOckajoeUvers8Iz5lwYXd6gPj4+5mucnp7mN+6gZWOUceV/+qEDhPGd4o/xTcmMCBAgQIAAAQIECBAgQIAAAQIECBAgQIAAAQIECBAgQIAAAQIECBAgQGBkAvnP2uYHnJZHlD+G/Hktb7R6JkCAAIGVCOQEkLqMOrSFEF9tf//99+vr65i+4xrL0eR/9bfl3NhPY/yj6KHjy0zIqpBfyUbOhdFlJavMP6MQVvEjZeWh08qSpT/4jeHMSm9e9kRAJaueLIRhECBAgAABAgQIECBAgAABAgQIECBAgAABAgQIECBAgAABAgQIECBAgMBMgShOFQUxcp4KTT/sOPMErb6RP4a9vb1Wz6wzAgQIEBiMQE4lqy6jDp+Bi5RODDUiEAcHB5/pp7fHNpajyblF6Xh2OQWLJkPqMg4XhdFybpO6HFLH6zKI03WZDsoJ3U3Q+lbGKkaV/pTFLy+DWG6DrAgIWVVAvCRAgAABAgQIECBAgAABAgQIECBAgAABAgQIECBAgAABAgQIECBAgACBPgrE47Y5f+o+58ndZU8v57n5GEOXD7Aue8r6J0CAAIF5BYZYySoyA1HTKb6/JhuTbFUEoeed+xDbx6wT9xiJt1Y12fzcV5c3JJmJmgUuqjgkPlNxZd7e3o417NfKtZTOBU1OsYD/YmN7fn7O/OzEVdrDv02QHnyXn6zF/B1VKyBkVctiJwECBAgQIECAAAECBAgQIECAAAECBAgQIECAAAECBAgQIECAAAECBAj0S2BAIav0A5cF6/7+frFtgwABAgTWTSDny6IPlayiiNOvX7/WbXWm55suSpMTXJnuc6l70gMun3pra6v8cqnbOSGrCO/NO4abm5tJajGiZRcXF0JW8wKW2+dfOeWjFtuORFzmgdfX15ktu2yWjjIKWXW5Fi2e648W+9IVAQIECBAgQIAAAQIECBAgQIAAAQIECBAgQIAAAQIECBAgQIAAAQIECBBYkkCErHJ6znlmPaefz7TJHMPh4eFnzuJYAgQIEBiuQNRvyRl8Z/Vkcgaz5m3Sgbd01qLPdB3nQHJCVpm3fGXVcrHTKLZWfst2RaDRp8tLIjNkFbm7HpaxCtj0PX+XkpVV9vIzAkJWn9FzLAECBAgQIECAAAECBAgQIECAAAECBAgQIECAAAECBAgQIECAAAECBAh0JBBlFnIeVUw/7NjNWHOetI4qAR6d72Y5nIUAAQI9FHh6emocVc63XmMnGrQlkF6OPtx+VGbamKWZtF+gbFTlRPkvPz4+cqAWCFmVs1sLHJ4/hRG0bCxUlXnlfJ7i/v4+s5PMLFZmb501S//Q6GwYTjSvgJDVvGLaEyBAgAABAgQIECBAgAABAgQIECBAgAABAgQIECBAgAABAgQIECBAgMBqBI6OjnJOHI/w5jRbUpvX19ecnpWxylHShgABAmMVeHl5aZxal+mXxsFokF6O9/f3vhE1ZmkmA+4yB3J3d5ejNG/NokpdOCGrNHJjhqqzSyIzOhUL2s8/TND4G0e6/F16mby7QgEhqxXiOzUBAgQIECBAgAABAgQIECBAgAABAgQIECBAgAABAgQIECBAgAABAgQIzCGwv7+f0zqnSEJOP4u1yXluPnrOnMtiY3AUAQIECPRcIKeSlQf0e7WI6eRJFLFsTFx0PJ30gIvBNEZuipaf3yjXm5rVWzrMVntUJbvVz0BO7chXsrMxfdfYoJVhx18lyLke4lzX19etnLH1Thp/49jY2Gj9pDrsQEDIqgNkpyBAgAABAgQIECBAgAABAgQIECBAgAABAgQIECBAgAABAgQIECBAgACBFgS2trZyHr3NfGSzhQHVdZHz3Hw8vTpvlYa6U9lHgAABAkMVyEnk5nzlDXX+Axx33ISkR92YuEgf3vq7mSGrbhI1k9nl3KEtkC0sd+tT03ghNV7JjT200uDh4SGnn4uLi54MeHq06Y+8S3FabCh7hKyGslLGSYAAAQIECBAgQIAAAQIECBAgQIAAAQIECBAgQIAAAQIECBAgQIAAAQL/Ojo6alQoP2vb2Lj1Bjlnz5lF6wPTIQECBAj0RCBKuOSMZIG0SU632iwskI4t5aSsFz71AgdmXj+dVbJ6fn6Oel+NE/n+/Xtjm3KDKCBWjizOe3i5K9tdCkR6qvF0kVM6OztrbLaqBumPfPrHxarG7Lw5AkJWOUraECBAgAABAgQIECBAgAABAgQIECBAgAABAgQIECBAgAABAgQIECBAgEAvBA4PDxvHkRNzauxk4QblJ31ndXJ+fj7rLfsJECBAYPQCOd8UUV9oY2Nj9BTDmmA6NZEua9P9TOP6SQ94MqTOKlnd3t7mIMybkqrc9c17eM6QijaRE7u/v7+5uXl8fMyMShbH9mojXWQpJwv3yelcXl7mnCXzmvnkYBY+PP2Rz0w5Lnx2By5PQMhqebZ6JkCAAAECBAgQIECAAAECBAgQIECAAAECBAgQIECAAAECBAgQIECAAIGWBeKJ4dPT08ZO4ynYxjbLaJBz3nj813Pzy8DXJwECBIYikK5/MpmFB/R7uJrpaEpOdq7jSaUH3PFg7u7uGs8YqbB575Eq3e7t7TWeZd4Gkac6ODj48uVLfCoj7X9ycvLjx4+//vpra2srAlfz9taH9uko2vv7+1IHGcXHcv7cQJS62tnZWepIPtl5+iPfq0/fJ2e6bocLWa3bipsvAQIECBAgQIAAAQIECBAgQIAAAQIECBAgQIAAAQIECBAgQIAAAQIEhi2Q81xmpaxBZxPOOW9OSKyzATsRAQIECHQvkH40fzIeD+h3vy6NZ0xHU9JlbRo7X0aD9IAnZ8wpKPT5sZ2dneWcaIHLvnzrlTPfeecSI4881cPDw/SBseIRuIqo1eCqWqWhclZqWiN/T86dfIww5PP7XEnL9EdeUHYli9LKSYWsWmHUCQECBAgQIECAAAECBAgQIECAAAECBAgQIECAAAECBAgQIECAAAECBAh0JBAlDo6OjtInKz9xm27Z7ruVcgrTncfTw8uosTB9InsIECBAoLcCKln1dmnSA0unJtKJi3TPS3o3naWZnHTZZYviLI+Pj1dXVzlzzBlwuZ+oIFpOBO3v75ff/fx2FLBqHHmse1wYObVMPz+etnpIX8lLvSQikHZ7e5ueyNevXxvvqNM9dPBuOlkXU5i3JlsHY3aKTAEhq0wozQgQIECAAAECBAgQIECAAAECBAgQIECAAAECBAgQIECAAAECBAgQIECgLwKNxaAiZJV+9nEZM4kzNhYnubi4WMap9UmAAAECQxH4+Pgox0JmDXuBkj6zurK/LYFITUR2ItFb9/ceicHEW1FkKT3gaLPsbFiYHB4epsdZvJsO/xTNio1KFCf/REUPiY3Ly8vaAlbTh8QnOuJh8dGefqufe+JK3tzcnDW2nB9Qs45t3J+zRnEb3/+EUvqef964YKObBl0KCFl1qe1cBAgQIECAAAECBAgQIECAAAECBAgQIECAAAECBAgQIECAAAECBAgQINCCQDw03FisoPHP5Lcwjt+7aDyjMla/g3lFgACBdRTIKWMVLvFNt446vZ9zOjuRzl2sZHKNxT+XGrKK3NGPHz/yQzs7OztzKZVvveIuq8VkTmTDzs/P8wcTc8yJD+V3uOyWiRvpuCSWFBiL3FrjZ+T6+nrey2DZVrX9p3+SzxsXrD2FnasSELJalbzzEiBAgAABAgQIECBAgAABAgQIECBAgAABAgQIECBAgAABAgQIECBAgMDiAuXHamt7ubq6qt2/vJ2NQ2pssLyx6ZlAuwLv7+/tdqg3Ausj0JgxCAplrHp7PaSzE0sNLC1m0pgUyrkgFzt1HBWZtHyTxqJblWE8Pj6W41vtZpwWuI2M+ksxpMoge/synb5LJ4gWm1RObi1q1R4fHy/Wf8dHpS/sdBqz46E63bwCQlbzimlPgAABAgQIECBAgAABAgQIECBAgAABAgQIECBAgAABAgQIECBAgAABAqsXiGIF8afu0+O4ublJN2jx3fv7+/KTvtM9x8Osg/jD/NMjt4fAtED6ai/aZzYr2tsgsA4COemFdJJnHZR6O8d0/i1ncTueWtwvJWoWxWCWV7bo4OBgrgTXt2/f5sJ5eHgot0+nhsotc7bv7u5ymlXaNEbaKu1X+DJq5SWCQHMtXOYsoqZZumVcqFHqKt2mP++midzz92elFhiJkNUCaA4hQIAAAQIECBAgQIAAAQIECBAgQIAAAQIECBAgQIAAAQIECBAgQIAAgdULxJ+6Tz/rvEAVgoVnlX6sNoozXFxcLNy5Awn0SuDj4yNzPOk6D5mdaEZgZALpR/Mnk02EH0amMbjp7O3tJcacs7iJw5f0VvoWJU4aJZhaP/XZ2Vk5BBU3Qul7tnkHEN9E5QKh8ZGJONm8ncxqHzWXFgsJxwXw/Pw8q9u+7Y+yUbOG1PolEYm79C1BrGD8wYJZ4+nh/sR02r3Uezj30Q9JyGr0S2yCBAgQIECAAAECBAgQIECAAAECBAgQIECAAAECBAgQIECAAAECBAgQGK1Aus5APP7YzV/Ej7MkHrUM/XgOuMVnf0e7nCY2EIH8Z6/jc5GfyBrI7A2TwKcE4hOR/r6Y9O4Z/U8pL/ngxOrkLO6SR1fTfRTVSYw5Dsj/qV7Te92uSFhVgu5xisZKUxHEquusfl85YRUtGjuv72XG3sUSVpPO0remM064mt2RGNzc3Kw9d6xXi1/flcTd9BkjYfX4+Di9v7d7IoaXGJuUbAJnEG8JWQ1imQySAAECBAgQIECAAAECBAgQIECAAAECBAgQIECAAAECBAgQIECAAAECBGoEtra2En+GPw6I6g3p5yBrOp1zV/SfrhERD/7G3++fs1fNCfRXYK6ybHM17u+cjYxASwKZIZz4dmvphLppX+Dw8DDRaT+zIpVIUmX88W6LiZooNFpJWD09PUXQK+0WQ5or2lT+col0Vrs3Wu/v7xWi/Jfl+l35R62qZZmxMob0NVNpnHgZ9akq10Ol8f7+fj8/NZVxll+mc4mNl3q5K9s9FBCy6uGiGBIBAgQIECBAgAABAgQIECBAgAABAgQIECBAgAABAgQIECBAgAABAgQI5ApEFal4OjPRetlPOp6cnCTOHrUjbm5uEg28RWBYAvEg+8vLS/6Y49FqH4F8Li1HL5B+NH8yfVVQen4ZpBdorp+Qnc00Mk7pWk9tJWriO6LS1d9//x1nj5lGSc80XX60Kb5Wyoms9NQWQP727dsCR00OiSDlsuP9C49t+sBYr1lVzirrOH1szp5YqfR9eKxdpLByuupVm/RP8skF36sBG8xcAkJWc3FpTIAAAQIECBAgQIAAAQIECBAgQIAAAQIECBAgQIAAAQIECBAgQIAAAQK9E4inM2c9IRpjjcedz87OljTo6DnxnGWUVki8u6Qh6ZbAMgSiyEkEGuMR+QVqdEQQMR44HuJT1MuQ1OeaC0RJn0aBdBCl8XANli2QTlD09ns/4i6bm5uzcKKi0SeLWcXhIVP5jri7u9vb2ytOmq4+Ws5NFYdMb8SJKvn2dEHR6R4a9ySgGo+NBv0M2s0aeaxR7VuRFvvk/XNccpWVqpworrpoU9k5iJeJJfYDfBArmB7kn+m3vUuAAAECBAgQIECAAAECBAgQIECAAAECBAgQIECAAAECBAgQIECAAAECBPovEM807+7uxvOgtUONWjpRlOCTj4pO9xwPhkbP0/sneyYJqwilzGpgP4GVCMTj6bOqhRQPuEeD+DTFy9iIJ4kjFlK8tdiYo5NJLYt4cj0ikfHf+BefyviYTAqGxMasnre2tma9ZT+BwQnEZ6FxzInYcOOxGnQjECU0K2mi4rw5ObqicccbUVTqr7/+qj1p/JD/TE2hx8fH+CFf+aaI05UTVnHeeBmXd+JT8Pz8nM6wRSeVulUR1Gn9Xis6TI+z1rDYGddAVIgqXvZ8I75kr6+va9NQcZcb2ot9C8ddd/omuRLA67lSeXhxHzXrN45olq6vW+7Hdm8FhKx6uzQGRoAAAQIECBAgQIAAAQIECBAgQIAAAQIECBAgQIAAAQIECBAgQIAAAQK5AvE4bDzLGzmrygO+xfGTKgct5qyiLE/tA6mTM04SVo0PChfDs0GgM4F4YHpWNqCDMcRzyYlHk2sHEA/Qt/jJrT2FnQQ6E8i5/iu5lM7G5kT5AlGsZtYP0rgPeX19XSyXkj+AxVrGqOJm6cePH7WHx4zi3mbedFAETqa/VhJ3Qbe3t3G3VjuA2BnBm/S9U+Tby/KR113SF0TcN06ywbOGmtif8zFPHN79W8fHx5F8i6WZPvXkTxjMFWOL6z/oElG6WLW4Dvv5GZkWmN6TrlanktW02OD2/DG4ERswAQIECBAgQIAAAQIECBAgQIAAAQIECBAgQIAAAQIECBAgQIAAAQIECBCYFoiHNeOp1kQBkHhe9vLycvrABfZEP4lHbxPPFi9wLocQIECAwDgEokpP40QS32KNx2rQmUA6R1FOAXU2pMwTRYQvgkyzGse9TaSYZr07vT9uhyIwU5lv7In7sVlZqdgf0dnpriZ7Kl1Vmk3n2xNzqRw778sIm8VE5j1q0j6RL1qsww6OinWvLcEUocHIWUVuKnMMcUlEtbSEwOnpaW9TiJlzTISs4leA4YbHMqe/Ds2ErNZhlc2RAAECBAgQIECAAAECBAgQIECAAAECBAgQIECAAAECBAgQIECAAAECayEQf2g/HmGvfUh0Mv/IWcXTvfmPik6rRcWGeEB5Uhdr+t3Yk362uPYQOwkQIEBgHQSenp4ap5ko8tN4rAadCUSOIpHASWQwOhth4kQRH4o6QrMaRJXOqGuUvlOKe6HI0sRNV9wOVSqIRlWrODZd+ChqT826VYt0Vpy9dmxxVCXfHnGdWVGu2h7m3ZlQSnf1/v6ebtDPdyPDVrsusSiRm4oVTw87YlqTS2JWs0iQ/uc//2nsZ9bh/dmf+IDH9d+fcRrJwgJCVgvTOZAAAQIECBAgQIAAAQIECBAgQIAAAQIECBAgQIAAAQIECBAgQIAAAQIE+igQD4nGc7ezRhZ/XD8eFZ2rUEPRVRwVD1Wnn61sfLa46M0GAQIECKyVQKK6S+GQLpFUNLOxcoFEmiJxn7DyYU8GEHHxiPzNyond3t7GnVJkseKGKu5qIlIV/2Lj8fExkk6Ra/r27dt0vCpq+EQqKfP+alaeJ4YXZ49TFKeO80afkWq7uroq60UcaNlxnThpTjAyRhXxoeXV1CrPetnbwT6rzliseGSoIgIXl0FxVcSfNohD4lL58uVLxPMqibtitHFtXF9fR+MRVHmKz0KkzoqpVTYqOcDKu14ORUDIaigrZZwECBAgQIAAAQIECBAgQIAAAQIECBAgQIAAAQIECBAgQIAAAQIECBAgkCsQz93Gc7HxzOusA+JJ0HhUNJ4VjmclZ7Up9keb6DDaJ54fjSeV858tLnq2QYAAAQLrI5AT2BCyGsr1UFvzpxh85EmK7X5uTAp7JqJiDw8PkRiJtFVEquJfbPz48SOSTrVZwQi3x81SZLfyJ5vI88QpilPHeePuqxJrCfw4PP9cC7cMpSi+lP5UxtxjuSNoVJxlVtaoaNDnjbg3nhXAi3lFBC4ug+KqiMp7sVJxqcyaUcSrIrUV18asAmWzDuzt/kSaLn4XiAumtyM3sHyBP/ObakmAAAECBAgQIECAAAECBAgQIECAAAECBAgQIECAAAECBAgQIECAAAECBIYiEI85xjOvUf0gns2tHXM8KhrPCse/yGLF47PxL54hjucjI0wVD4PG47zv7+9RjCL+1T5PXO4znlHOLN1QPso2gZUIxPPQ8VR0nDoefY5rfvLfyUhie7IR+ytji89FZc9iL+PDVT4wPmXFy8lT6ZM9sR0bk//GZ7NoY4PAoAUav00m30GDnuP6DD5q8sT9w6w1jSTGIOIWcfcSGaG4U4q7ncXWLm6BIkWz2HdE5HniJ3x8K1UyVOmRxOniwHSbFt+NhY7aTXFLGfmiUJp8N8XXZXyTxuBj+ovNvcURtt5VXLpRqyr+vkBQT76aFzhFfDoCZzTZqkIg8UlJBy+LHmz0X+DLr1+/+j9KIyRAgAABAgQIECBAgAABAgQIECBAgAABAgQIECBAgAABAgQIECBAgEBnAvE4YDxGOX26+LPug3hednrka74nQh3xkGis6cLPiSYA4/nReDo5HsBNtPEWAQIECBCI0EKUf0k7xBdKBBvSbQb0biRhIsk8a8CRweh/uadZg5/sj8U6Pz+vbRN5uVjx2rf6uTNGG4sV2bDMm6WYYNwCxb9WIkaTqlazEmuFWISarq+ve3vT9eXLl2Koo8loRAwvbqEbl6aYeFwYkTWKC6O3y1QMdbGN8ipXeoiiZ2OddWWm43iZ+JVfJatxLLFZECBAgAABAgQIECBAgAABAgQIECBAgAABAgQIECBAgAABAgQIECBAgEC9QDz+G49Bx794TjQeIJ6rWkJ9j/8tARTPj8aj1a08WzzrLPYTIECAwGgEclIK6rYNa7kndwK1Y46bjYgtDShxEUON26T4F8m3qNUTf1kgphD/JpmrovJhRGjiKo1/7U7t4L//QixOHf/Kp44zTk4a0Z12T1q7cAvvrNRpXLifvh0YQZT4F7OLAF78EJtcGEUSL5Zmcm1MqsJGda9x3xhHTbNZCxQUfb4+Zw3b/loBIataFjsJECBAgAABAgQIECBAgAABAgQIECBAgAABAgQIECBAgAABAgQIECBAYGwCk+dEJ08PTx4VnXeG8QBlPON7eHioptm8dNoTIEBgzQUinNAosLe319hGg/4IRJ4k4kYRCqod0sPDQ9Tyqn2rzzvjDmdVNzmRUYl/cbfWZ59ZY3t/fy/eitxRsT2OjbjUB7ou7frHh3pWhxG5nPWW/YMTELIa3JIZMAECBAgQIECAAAECBAgQIECAAAECBAgQIECAAAECBAgQIECAAAECBAgsLjB5ejiee46/yj/5e/yTP8wff5U/HpAt/jZ/UbQh/ip/ZKviL/SP/s/zL27qSAIECBBoEmisZBVxnaY+vN87gYhezwpZRZx7iCGr3hEbEIHeCMSHetZYhKxmyQxxv5DVEFfNmAkQIECAAAECBAgQIECAAAECBAgQIECAAAECBAgQIECAAAECBAgQIEDgswLxV/nVDPksouMJECBAIE+gsZJVxHXyetKqRwJR3ufk5KR2QBGrizh33GzUvmvnyASKlH7MK8L5I5ud6YTA4+NjeZXLJvHT2ye9DDL07T+GPgHjJ0CAAAECBAgQIECAAAECBAgQIECAAAECBAgQIECAAAECBAgQIECAAAECBAgQIECAQG8FXl9fZz2dX4xZJauCYlgbp6enswacqHsz6xD7BypQTlEKWQ10EdPDfnh4mNVAGatZMgPdL2Q10IUzbAIECBAgQIAAAQIECBAgQIAAAQIECBAgQIAAAQIECBAgQIAAAQIECBAgQIAAAQIEBiAQRY3So4xUxtbWVrqNd/spkMhX3N7e9nPMRtW6wNvbW9GnkFVBMaaNWZnJWG6lcce00DEXIauRLajpECBAgAABAgQIECBAgAABAgQIECBAgAABAgQIECBAgAABAgQIECBAgAABAgQIECDQI4FylZvaYe3v79fut7P/ApGOm7V8Ea6LImb9n4IRfl6gHKQUsvq8Z996uL+/n1WNMFHLrm+zMJ5MASGrTCjNCBAgQIAAAQIECBAgQIAAAQIECBAgQIAAAQIECBAgQIAAAQIECBAgQIAAAQIECBAgMLdAOYBRe/D3799r99s5CIHz8/NZ41TMapbMyPaXg5S7u7sjm53pJD7Ix8fHfEYmIGQ1sgU1HQIECBAgQIAAAQIECBAgQIAAAQIECBAgQIAAAQIECBAgQIAAAQI4Is0eAAAYuUlEQVQECBAgQIAAAQIEeiRQDmDUDmtvb692v52DENjZ2dne3q4daiKbUdveziEKfHx8lMscxfUwxFkY8yyBWN9//vmn9t2jo6Pa/XYOWkDIatDLZ/AECBAgQIAAAQIECBAgQIAAAQIECBAgQIAAAQIECBAgQIAAAQIECBAgQIAAAQIECPRXoBLAmB7o/v7+9E57hiUwq5hVZG8eHx+HNRejnVegnMCZFbebt0/t+yOQiEqenp72Z5xG0paAkFVbkvohQIAAAQIECBAgQIAAAQIECBAgQIAAAQIECBAgQIAAAQIECBAgQIAAAQIECBAgQIDAbwKNZazUQvnNa5gvDg4Ovn79Wjv2q6ur2v12jkbg7u6umMvu7m6xbWMcArNCVvGje2traxxzNIuygJBVWcM2AQIECBAgQIAAAQIECBAgQIAAAQIECBAgQIAAAQIECBAgQIAAAQIECBAgQIAAAQIEWhMoV7mZ7jSSOXt7e9P77RmcwMXFRe2Y4wJ4fX2tfcvOcQiUP+MK041jTYtZ3N/fv729FS/LG8pYlTXGtC1kNabVNBcCBAgQIECAAAECBAgQIECAAAECBAgQIECAAAECBAgQIECAAAECBAgQIECAAAECBHokUA5gTA/r8PBweqc9QxQ4Pj7e3NysHbliVrUs49j5/Pz88+fPYi4ykwXFODZmhSeVsRrH+tbOQsiqlsVOAgQIECBAgAABAgQIECBAgAABAgQIECBAgAABAgQIECBAgAABAgQIECBAgAABAgTWXSDKmBwcHGxtbX358iX+GwmKy8vLuVBeXl4S7eNJ/cS73hqWwKw8xu3t7bAmYrT5And3d0Xj79+/F9s2RiAQCbpZP8BnfdhHMGtTELJyDRAgQIAAAQIECBAgQIAAAQIECBAgQIAAAQIECBAgQIAAAQIECBAgQIAAAQIECBAgQOA3gYhXbWxsRKWph4eHt7e3eC/+G2Wpzs/PY388fP9b6xkvHh8fZ7zz/3ZH4aOdnZ1EA28NSyDyeNvb27VjnjebV9uJnT0UKCfoZCZ7uECfGdKsJNXp6Wl8C3ymZ8f2WUDIqs+rY2wECBAgQIAAAQIECBAgQIAAAQIECBAgQIAAAQIECBAgQIAAAQIECBAgQIAAAQIECHQtcHZ2FvGqnz9/1p449u/u7r6+vta+W945qwrKpI1IRtlqHNvlyE15RrPSGuU2tgcnEFHM4qfE169fI2U3uCkY8CyB+AkfCdvadyNqW7vfznEICFmNYx3NggABAgQIECBAgAABAgQIECBAgAABAgQIECBAgAABAgQIECBAgAABAgQIECBAgACBFgQiYXV1ddXY0cnJSWObqHyVaBMnSrzrrSEKRGmy79+/T488ojg3NzfT++0ZtEA5UyczOeilnB78rG8BZaymrUa2R8hqZAtqOgQIECBAgAABAgQIECBAgAABAgQIECBAgAABAgQIECBAgAABAgQIECBAgAABAgQILCgQpWlmPVtf6TECVI3FrBIhq3hSv9Khl+MQuL6+rp2I6je1LMPdGR//8gdcyGq4Szk98ljccoKuaBD1yi4vL4uXNkYpIGQ1ymU1KQIECBAgQIAAAQIECBAgQIAAAQIECBAgQIAAAQIECBAgQIAAAQIECBAgQIAAAQIE5haYKynx8vKSOEHktRLvznWiRD/e6pvA1tZW7eJGMSvxjL4t1mfGU07NRfmyWPfP9ObYXgmUF7c8sNrkVbmB7REICFmNYBFNgQABAgQIECBAgAABAgQIECBAgAABAgQIECBAgAABAgQIECBAgAABAgQIECBAgACBzwrc3NxEEia/l/f390Tju7u7We/u7++LZMzCGcH+i4uLqHgzPZHYP73TniEKPD8/Pzw8FCOvjdUV79oYlkBlcYvBR5Tu4OCgeGljrAJCVmNdWfMiQIAAAQIECBAgQIAAAQIECBAgQIAAAQIECBAgQIAAAQIECBAgQIAAAQIECBAgQGAOgXmrlHz79i3RezmDUWkmbFMBGdnLjY2N2mtJMavRLHS50tH29rbszWhWNiZSXtzyvK6vr8svbY9VQMhqrCtrXgQIECBAgAABAgQIECBAgAABAgQIECBAgAABAgQIECBAgAABAgQIECBAgAABAgQIzCHw8vIyR+t//SvCFbPaPz4+znpLGatZMmPaH6mbWOjpGUV+4+PjY3q/PQMSiE/3P//8UwxYZrKgGMFGZXGLGcUqKz9YaIx7Q8hq3OtrdgQIECBAgAABAgQIECBAgAABAgQIECBAgAABAgQIECBAgAABAgQIECBAgAABAgQINAu8vr42N/q9ReKZ+0QZq9oaR7937NUYBGKhv379Oj2To6Oj6Z32DEjg5OSkGO3379/39vaKlzaGLlBe3GIukac9OzsrXtoYt4CQ1bjX1+wIECBAgAABAgQIECBAgAABAgQIECBAgAABAgQIECBAgAABAgQIECBAgAABAgQIEGgWeHt7a25UapGIykSpollJqiiHsrGxUerG5mgFYqFrL4MI4D0/P4922mOfWIRtyj8rrq+vxz7jNZrf5eVleXGLmdd+kIt3bYxMQMhqZAtqOgQIECBAgAABAgQIECBAgAABAgQIECBAgAABAgQIECBAgAABAgQIECBAgAABAgQILF3g9PR01jlmPZG/ubmpHMostFHuPzg4iEpH01M7PDyc3mlP/wUiHXd1dVWMM5KWiXJ2RTMbgxCIYobn5+fTQ40f9Ts7O9P77RmrgJDVWFfWvAgQIECAAAECBAgQIECAAAECBAgQIECAAAECBAgQIECAAAECBAgQIECAAAECBAgQyBWIBFRu03/9KwpSJcIV8W5tV3d3d7X77RyxQCz6169fKxOMajlRM6ey08ueC0SFunJkLpZ11ie95xMxvFqBk5OT6f3b29s+qtMs494jZDXu9TU7AgQIECBAgAABAgQIECBAgAABAgQIECBAgAABAgQIECBAgAABAgQIECBAgAABAgSaBRKhqcrBUb4mUZDq5ubm58+flUPiZeQxlEOZZhn9no2NjdpwXdTMico5o5/+mCYY9cfKH+1Y1ljcMU1wnedyf3//zz//VAQiR1f74a0083JkAkJWI1tQ0yFAgAABAgQIECBAgAABAgQIECBAgAABAgQIECBAgAABAgQIECBAgAABAgQIECBAYBGBnGJW8cx9xKgSvUd4ZvrdKIeSyGVNt7dnTAJ7e3unp6fTM4rQzvROe/opEJ/fcggnFjSWtZ9DNap5BaJGWURnp4+Kn/b54dvpw+0ZqICQ1UAXzrAJECBAgAABAgQIECBAgAABAgQIECBAgAABAgQIECBAgAABAgQIECBAgAABAgQIEGhToPY5+zhB1DP5/v379fX1+/v7wcFB4pTHx8flWjeTlpHdKsczEod7a6wCl5eXEbSrzO7l5SX2V3Z62UOByFVeXV0VA4tPtIUrNEawUalRNpmRHN0IVnaxKQhZLebmKAIECBAgQIAAAQIECBAgQIAAAQIECBAgQIAAAQIECBAgQIAAAQIECBAgQIAAAQIERiUwHbKKNEUEq6LOyePjYwSoNjY2EhO+v7+/vb2tNIiA1t9//50+sHKIl6MUiKBdXAyVqUXds+fn58pOL3slEJ/rk5OTYkiTT3Tx0sbQBSJBNx2CjUikHN3QV3bh8QtZLUznQAIECBAgQIAAAQIECBAgQIAAAQIECBAgQIAAAQIECBAgQIAAAQIECBAgQIAAAQIExiMQUagoV1Wez9vbW9Swen19Le+s3Y4UVpRDmX4rHt/f2tqa3m/PugnE1XV3dzc969rLZrqZPSsRiAhcZYF8oleyEEs6afxsLyfoJmeJHN107GpJA9BtDwWErHq4KIZEgAABAgQIECBAgAABAgQIECBAgAABAgQIECBAgAABAgQIECBAgAABAgQIECBAgMAKBKJcVaSqyid+eXn566+/zs7Oop5VeX95O2qe/Pjxo7wntuNJ/aenp52dncp+L9dWYG9v7+LiojL9CPIdHBxUdnrZB4H4yFd+GkRVOp/oPixNW2OY/rkdPUfCSu3BtoSH2I+Q1RBXzZgJECBAgAABAgQIECBAgAABAgQIECBAgAABAgQIECBAgAABAgQIECBAgAABAgQIEFiKQNSkqiQr4jRXV1ffvn2LMMzNzU0Ut4n0RfyLKigRr4pCVefn55WhSFhVQLycCERa7+joqKLx8PAQF1Jlp5crF4iwzc+fP4thRMIqYnLFSxtDF4if5xFxrMwiys3J0VVM1u3ln+s2YfMlQIAAAQIECBAgQIAAAQIECBAgQIAAAQIECBAgQIAAAQIECBAgQIAAAQIECBAgQIBAQiByVlHS6vb2ttImwjDxr7Jz+mVktOJJfbVQpmXsCYHI6b2/v1cupMjpbW9vy/D06gqJFZmMJzKTEbiSvenV6nxyMBFrrHwGo8MoNKes3CdhR3C4SlYjWERTIECAAAECBAgQIECAAAECBAgQIECAAAECBAgQIECAAAECBAgQIECAAAECBAgQIECgTYFIwkThms3Nzbk6jTBGxKsioyVhVS4BNG2Yfne6/cj23N/fFwGeYmqHh4dRG614aWPlAlGk7unp6fr6OsrWSVitfDlaHED8iJ4uPxgl5qLQXItn0dVABYSsBrpwhk2AAAECBAgQIECAAAECBAgQIECAAAECBAgQIECAAAECBAgQIECAAAECBAgQIECAwBIFoqxQhF4iNDWdh5k+a8SxogrK29ubQigTnCjWNK1U7Em/WzQb8UZURqpE+CJ49uPHj8jzjHjWg5taZKuiqN3ghm3ACYH4qR6BxkqDKD8YwdrKTi/XU+DP9Zy2WRMgQIAAAQIECBAgQIAAAQIECBAgQIAAAQIECBAgQIAAAQIECBAgQIAAAQIECBAgQKBRIEJT8S+ey49UzMvLS1S2iSTVpBBT1K2KnMzu7u7+/n4kshq7WqsGYZWYbwBGmmid633F3ONaiosnLqcCKrYj7PH8/FzssUGAQIsC8WMnPnSVSnrxoYvaVi2eRVeDFhCyGvTyGTwBAgQIECBAgAABAgQIECBAgAABAgQIECBAgAABAgQIECBAgAABAgQIECBAgAABAksX2Prvv6WfZiwnuL+/L2eHaqcVhb8uLy9r31qTnbU5qwinRWBP5GNNrgHT7FJAwqpL7eGe64/hDt3ICRAgQIAAAQIECBAgQIAAAQIECBAgQIAAAQIECBAgQIAAAQIECBAgQIAAAQIECBAgQKA/AlHy6/j4+PDwsHFIV1dX0kSTnFXUQytzRc20KJ5W3mObAIHPC0TFqkr4Uw2rz6uOrweVrMa3pmZEgAABAgQIECBAgAABAgQIECBAgAABAgQIECBAgAABAgQIECBAgAABAgQIECBAgACBdgSi/EvEfsp9vb+/x8ufP3+WNyK9EP9iZ7lleju6nfS8vb0dQaNv375F+69fv8ZG/De2J3uKTqJZVBQrXo5jo7ae1cPDQ2TVbm5uxjFHsyCwcoGIdEaZuPIw9vf3o+ZeeY9tAiEgZOUyIECAAAECBAgQIECAAAECBAgQIECAAAECBAgQIECAAAECBAgQIECAAAECBAgQIECAAIF6gUhS5VSmqj84b2+EHyr5h9rjLi4uzs7Oat8a9M5JziqK6pQRbm9vI2l2eXk56KkZPIE+CERpuEmesxjM0dGREGOhYaMs8Ef5hW0CBAgQIECAAAECBAgQIECAAAECBAgQIECAAAECBAgQIECAAAECBAgQIECAAAECBAgQIECgS4HIWT0/P0fwo3zSq6srOZAyiG0CCwhEUbgoDVc+8Pr62ierDGK7LCBkVdawTYAAAQIECBAgQIAAAQIECBAgQIAAAQIECBAgQIAAAQIECBAgQIAAAQIECBAgQIAAAQIEViAQwY+o1lU+8cnJSYSvyntsEyCQL3B/fx9F4crt//7774hdlffYJlAWELIqa9gmQIAAAQIECBAgQIAAAQIECBAgQIAAAQIECBAgQIAAAQIECBAgQIAAAQIECBAgQIAAAQKrETg7O3t6etrc3CxO//b2VmzbIEBgLoH4NBXtt7e339/f9/b2ij02CEwL/Dm9yx4CBAgQIECAAAECBAgQIECAAAECBAgQIECAAAECBAgQIECAAAECBAgQIECAAAECBAgQIBACW1tbv379QtGZwM7Ozuvra6StogJPpK0ODg46O7UTERiZwNHR0cPDQ0zq9PRUAauRLe6SpiNktSRY3RIgQIAAAQIECBAgQIAAAQIECBAgQIAAAQIECBAgQIAAAQIECBAgQIAAAQIECBAgQIAAgUUELv/7b5EjHUOAwP8JREY0Iov/98r/CTQL/NHcRAsCBAgQIECAAAECBAgQIECAAAECBAgQIECAAAECBAgQIECAAAECBAgQIECAAAECBAgQIECAAAECBAiMV0DIarxra2YECBAgQIAAAQIECBAgQIAAAQIECBAgQIAAAQIECBAgQIAAAQIECBAgQIAAAQIECBAgQIAAAQIECGQICFllIGlCgAABAgQIECBAgAABAgQIECBAgAABAgQIECBAgAABAgQIECBAgAABAgQIECBAgAABAgQIECBAgMB4BYSsxru2ZkaAAAECBAgQIECAAAECBAgQIECAAAECBAgQIECAAAECBAgQIECAAAECBAgQIECAAAECBAgQIECAQIaAkFUGkiYECBAgQIAAAQIECBAgQIAAAQIECBAgQIAAAQIECBAgQIAAAQIECBAgQIAAAQIECBAgQIAAAQIECIxXQMhqvGtrZgQIECBAgAABAgQIECBAgAABAgQIECBAgAABAgQIECBAgAABAgQIECBAgAABAgQIECBAgAABAgQIZAgIWWUgaUKAAAECBAgQIECAAAECBAgQIECAAAECBAgQIECAAAECBAgQIECAAAECBAgQIECAAAECBAgQIECAwHgFhKzGu7ZmRoAAAQIECBAgQIAAAQIECBAgQIAAAQIECBAgQIAAAQIECBAgQIAAAQIECBAgQIAAAQIECBAgQIBAhoCQVQaSJgQIECBAgAABAgQIECBAgAABAgQIECBAgAABAgQIECBAgAABAgQIECBAgAABAgQIECBAgAABAgQIjFdAyGq8a2tmBAgQIECAAAECBAgQIECAAAECBAgQIECAAAECBAgQIECAAAECBAgQIECAAAECBAgQIECAAAECBAhkCAhZZSBpQoAAAQIECBAgQIAAAQIECBAgQIAAAQIECBAgQIAAAQIECBAgQIAAAQIECBAgQIAAAQIECBAgQIDAeAWErMa7tmZGgAABAgQIECBAgAABAgQIECBAgAABAgQIECBAgAABAgQIECBAgAABAgQIECBAgAABAgQIECBAgECGgJBVBpImBAgQIECAAAECBAgQIECAAAECBAgQIECAAAECBAgQIECAAAECBAgQIECAAAECBAgQIECAAAECBAiMV0DIarxra2YECBAgQIAAAQIECBAgQIAAAQIECBAgQIAAAQIECBAgQIAAAQIECBAgQIAAAQIECBAgQIAAAQIECGQICFllIGlCgAABAgQIECBAgAABAgQIECBAgAABAgQIECBAgAABAgQIECBAgAABAgQIECBAgAABAgQIECBAgMB4BYSsxru2ZkaAAAECBAgQIECAAAECBAgQIECAAAECBAgQIECAAAECBAgQIECAAAECBAgQIECAAAECBAgQIECAQIaAkFUGkiYECBAgQIAAAQIECBAgQIAAAQIECBAgQIAAAQIECBAgQIAAAQIECBAgQIAAAQIECBAgQIAAAQIECIxXQMhqvGtrZgQIECBAgAABAgQIECBAgAABAgQIECBAgAABAgQIECBAgAABAgQILCTw9evX2uNm7a9tbCcBAgQIECBAgAABAgQIECDQN4FZv9rHfiGrvi2W8RAgQIAAAQIECBAgQIAAAQIECBAgQIAAAQIECBAgQIAAAQIECBAgsGKBzc3N2hFsbW3V7reTAAECBAgQIECAAAECBAgQGIRA4ld+IatBrKBBEiBAgAABAgQIECBAgAABAgQIECBAgAABAgQIECBAgAABAgQIECDQncDu7u70yWY9hjXd0h4CBAgQIECAAAECBAgQIECgnwKJX/mFrPq5ZEZFgAABAgQIECBAgAABAgQIECBAgAABAgQIECBAgAABAgQIECBAgMDKBHZ2dqYjVfv7+ysbkBMTIECAAAECBAgQIECAAAECbQgkfuUXsmoDWB8ECBAgQIAAAQIECBAgQIAAAQIECBAgQIAAAQIECBAgQIAAAQIECIxL4O7urpyzioTV5eXluKZoNgQIECBAgAABAgQIECBAYB0FZv3K/+XXr1/r6GHOBAgQIECAAAECBAgQIECAAAECBAgQIECAAAECBAgQIECAAAECBAgQaBJ4fn6OJpG22tjYaGrrfQIECBAgQIAAAQIECBAgQGAwAtO/8v8vBEXyudh3E/U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17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iVBORw0KGgoAAAANSUhEUgAAEcwAAAKaCAIAAACScDptAAAgAElEQVR4Aezd31UiW/434Dm9+mLWmhtwrUkAOgIgBOgIxBDACNQQ1AiEEJAIhBCACBpCENZczJq56nf/2vc4HhuxoP5QVTxe9IGq/ee7n0214ukP9cfPnz//5osAAQIECBAgQIAAAQIECBAgQIAAAQIECBAgQIAAAQIECBAgQIAAAQIE/iowGAzG4/FqtarVare3t81m86/nPSNAgAABAgQIECBAgAABAgQKKbD1Lf8fQlaF3ExFEyBAgAABAgQIECBAgAABAgQIECBAgAABAgQIECBAgAABAgQIECCQpkC/3x8Oh29neHp66nQ6b494TIAAAQIECBAgQIAAAQIECBRO4KO3/EJWhdtKBRMgQIAAAQIECBAgQIAAAQIECBAgQIAAAQIECBAgQIAAAQIECBAgkK7Acrn89u3buzna7fZkMnl30FMCBAgQIECAAAECBAgQIECgQAI73vJ/KdAylEqAAAECBAgQIECAAAECBAgQIECAAAECBAgQIECAAAECBAgQIECAAIEMBBaLxe+zTKfT3w86QoAAAQIECBAgQIAAAQIECBRIYMdbfiGrAu2jUgkQIECAAAECBAgQIECAAAECBAgQIECAAAECBAgQIECAAAECBAgQyEJgNpttnSZ83PXW4w4SIECAAAECBAgQIECAAAEChRDY8ZZfyKoQO6hIAgQIECBAgAABAgQIECBAgAABAgQIECBAgAABAgQIECBAgAABAgSyE9hsNlsn++j41sYOEiBAgAABAgQIECBAgAABAnkT+OitfTguZJW3zVI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bwNW8FqYcAAQIECBAgQIAAAQIECBAgQIAAAQIECBAgQIAAAQIECBAgQIAAAQIECGQmsF6vp9PpaDRa/frabDaVSqX26+vi4qLb7WZWiYkIFE7A5VO4LVMwAQJFF3j5izfVVfjhJ1VegxMgkHMBIaucb5DyCBAgQIAAAQIECBAgQIAAAQIECBAgQIAAAQIECBAgQIAAAQIECBAgQCAVgfDPlHu93ng8fjd6yFktfn29nAptbm9vq9Xqu2aeEjhlAZfPKe++tRMgcESB2WwWQuCpFvDz589Uxzc4AQIE8izwJc/FqY0AAQIECBAgQIAAAQIECBAgQIAAAQIECBAgQIAAAQIECBAgQIAAAQIECKQhcH19fXZ29nvC6ve5hsNhaHl3d/f7KUcInKZAuBxcPqe59VZNgAABAgQIECi3gJBVuffX6ggQIECAAAECBAgQIECAAAECBAgQIECAAAECBAgQIECAAAECBAgQIEDgvUCn07m/v39/dOfzm5ubbre7s4mTBE5CIFw+4XLYa6kun724NCZAgAABAgQIEDiWgJDVseTNS4AAAQIECBAgQIAAAQIECBAgQIAAAQIECBAgQIAAAQIECBAgQIAAAQJHEGg2m9Pp9ICJw22vQrzkgI66ECiNQJzLJ/QtjYOFECBAgAABAgQIlFJAyKqU22pRBAgQIECAAAECBAgQIECAAAECBAgQIECAAAECBAgQIECAAAECBAgQILBFINyNarFYbDkR7VBIZ/X7/WhttSJQNoGYl0+49Fw+ZXtNWA8BAgQIECBAoFwCQlbl2k+rIUCAAAECBAgQIECAAAECBAgQIECAAAECBAgQIECAAAECBAgQIECAAIEPBAaDQbgb1Qcnox4eDoePj49RW2tHoCwCLp+y7KR1ECBAgAABAgQIfCggZPUhjRMECBAgQIAAAQIECBAgQIAAAQIECBAgQIAAAQIECBAgQIAAAQIECBAgUCaBm5ubRJbT6/USGccgBAok4PIp0GYplQABAgQIECBA4DABIavD3PQiQIAAAQIECBAgQIAAAQIECBAgQIAAAQIECBAgQIAAAQIECBAgQIAAgSIJXF9fbzabRCoO49zd3SUylEEIFELA5VOIbVIkAQIECBAgQIBATAEhq5iAuhMgQIAAAQIECBAgQIAAAQIECBAgQIAAAQIECBAgQIAAAQIECBAgQIBAAQSGw2GCVSY7WoKFGYpAGgLj8TjBYV0+CWIaigABAgQIECBAIEEBIasEMQ1FgAABAgQIECBAgAABAgQIECBAgAABAgQIECBAgAABAgQIECBAgAABAnkUmM/nSd3G6mV5q9VquVzmcalqIpC0QHiphxd8gqO6fBLENBQBAqcm0Ol0fv759fzn148fP2az2Wg0Oj8/PzUQ6yVAgECyAkJWyXoajQABAgQIECBAgAABAgQIECBAgAABAgQIECBAgAABAgQIECBAgAABAgRyJzCdThOvKY0xEy/SgATiCyR7G6uXelw+8ffFCAQIEKj++VWv15vNZrfbfXx8DIGrWq0GhwABAgQOExCyOsxNLwIECBAgQIAAAQIECBAgQIAAAQIECBAgQIAAAQIECBAgQIAAAQIECBAojECy9+F5WXYaYxYGVKGnJJDGSz2NMU9pT6yVAAECHwqEwNXDw8OHp50gQIAAgZ0CQlY7eZwkQIAAAQIECBAgQIAAAQIECBAgQIAAAQIECBAgQIAAAQIECBAgQIAAgeILpJHo2Gw2xYexAgKfCzw/P3/eaM8WaVySe5agOQECBEor0Ol0Srs2CyNAgEDKAkJWKQMbngABAgQIECBAgAABAgQIECBAgAABAgQIECBAgAABAgQIECBAgAABAgTKKJBG8qSMTtZUeIE08oRpjFl4aAsgQIBAcgKNRiO5wYxEgACBExIQsjqhzbZUAgQIECBAgAABAgQIECBAgAABAgQIECBAgAABAgQIECBAgAABAgQInKZApVJJfOFnZ2eJj2lAAjkUSOPyqdVqOVypkggQIFAaAT+llGYrLYQAgYwFhKwyBjcdAQIECBAgQIAAAQIECBAgQIAAAQIECBAgQIAAAQIECBAgQIAAAQIECGQtkEaiI40xs3YxH4EIAmm81NMYM8JSNCFAgMCpCKSRjz0VO+skQOC0BYSsTnv/rZ4AAQIECBAgQIAAAQIECBAgQIAAAQIECBAgQIAAAQIECBAgQIAAAQInIJBGoiONMU9gKyyxeAKtVivxol0+iZMakAABAgQIECBAIL6AkFV8QyMQIECAAAECBAgQIECAAAECBAgQIECAAAECBAgQIECAAAECBAgQIECAQK4FLi4uEq+v2+0mPqYBCeRQoN1uJ16VyydxUgMSIECAAAECBAjEFxCyim9oBAIECBAgQIAAAQIECBAgQIAAAQIECBAgQIAAAQIECBAgQIAAAQIECBDItUC1Wm00GgmWmEbsJMHyDEUgQYFw+ST7gk92tARXaigCBAgQIECAAIETFxCyOvEXgOUTIECAAAECBAgQIECAAAECBAgQIECAAAECBAgQIECAAAECBAgQIEDgJARub28TXGeyoyVYmKEIpCFwdXWV4LAunwQxDUWAAAECBAgQIJCggJBVgpiGIkCAAAECBAgQIECAAAECBAgQIECAAAECBAgQIECAAAECBAgQIECAAIGcCnQ6naRuZhXuw9NsNnO6TmURSEEgXD5J3X7K5ZPC/hiSAAECBAgQIEAgGQEhq2QcjUKAAAECBAgQIECAAAECBAgQIECAAAECBAgQIECAAAECBAgQIECAAAECORcYDoeJVPjw8JDIOAYhUCCBpF72SY1TIDqlEiBAgAABAgQIFEVAyKooO6VOAgQIECBAgAABAgQIECBAgAABAgQIECBAgAABAgQIECBAgAABAgQIEIglEG4/NRqNYg3xt789PT3V6/WYg+hOoHAC4WXv8incrimYAAECBAgQIEBgLwEhq724NCZAgAABAgQIECBAgAABAgQIECBAgAABAgQIECBAgAABAgQIECBAgACBAgt0u93b29uDFxBuwtPpdA7uriOBQguEyyfOfahcPoXefcUTIECAAAECBE5BQMjqFHbZGgkQIECAAAECBAgQIECAAAECBAgQIECAAAECBAgQIECAAAECBAgQIEDg/wtcX1+Hu1Hty1GpVEKvfr+/b0ftCZRJIFwCB1w+QcDlU6aXgbUQIECAAAECBMoqIGRV1p21LgIECBAgQIAAAQIECBAgQIAAAQIECBAgQIAAAQIECBAgQIAAAQIECBDYLhDuRvXjx4/z8/Ptp387GlquViv3sPoNxoFTFDjg8gmXm8vnFF8r1kyAAAECBAgQKJqAkFXRdky9BAgQIECAAAECBAgQIECAAAECBAgQIECAAAECBAgQIECAAAECBAgQIBBboF6vPz4+zmazEKAKd6naOl443uv1Qj4ktKxWq1vbOEjgBAWiXz7hEguXT2h/gkqWTIAAAQIECBAgUDiBr4WrWMEECBAgQIAAAQIECBAgQIAAAQIECBAgQIAAAQIECBAgQIAAAQIECBAgQCARgWazGRIgYaj5fB7SIJvN5vn5+ezsLMSrWq1WOJvILAYhUEoBl08pt9WiCBAgQIAAAQKnLCBkdcq7b+0ECBAgQIAAAQIECBAgQIAAAQIECBAgQIAAAQIECBAgQIAAAQIECBAg8H8CIS4SvlgQIHCAgMvnADRdCBAgQIAAAQIEcijwJYc1KYkA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XzNbCYTESBAgAABAgQIECBAgAABAgQIECBAgAABAgQIECBAgAABAgQIECBAgACBbAQmk8lms0lprkql0ul0UhrcsASOLpDq5fOyOhfR0XdZAQQIECiBwHq9fn5+DgsJP/WFB+HPWq3WbDZLsDRLIEDgWAJCVseSNy8BAgQIECBAgAABAgQIECBAgAABAgQIECBAgAABAgQIECBAgAABAgQIpCVwcXGRasgq/KPetEo3LoFjC1xeXq5Wq1SraLfbkoqpChucAAECuRLodrvj8TiDkq6uroSsMnA2BYESC3wp8dosjQABAgQIECBAgAABAgQIECBAgAABAgQIECBAgAABAgQIECBAgAABAgQIECBAgAABAgQIECBAgAABAp8KCFl9SqQBAQIECBAgQIAAAQIECBAgQIAAAQIECBAgQIAAAQIECBAgQIAAAQIECBAgQIAAAQIECBAgQIAAAQJlFhCyKvPuWhsBAgQIECBAgAABAgQIECBAgAABAgQIECBAgAABAgQIECBAgAABAgQIECBAgAABAgQIECBAgAABAp8KCFl9SqQBAQIECBAgQIAAAQIECBAgQIAAAQIECBAgQIAAAQIECBAgQIAAAQIECBAgQIAAAQIECBAgQIAAAQJlFhCyKvPuWhsBAgQIECBAgAABAgQIECBAgAABAgQIECBAgAABAgQIECBAgAABAgQIECBAgAABAgQIECBAgAABAp8KCFl9SqQBAQIECBAgQIAAAQIECBAgQIAAAQIECBAgQIAAAQIECBAgQIAAAQIECBAgQIAAAQIECBAgQIAAAQJlFhCyKvPuWhsBAgQIECBAgAABAgQIECBAgAABAgQIECBAgAABAgQIECBAgAABAgQIECBAgAABAgQIECBAgAABAp8KfP20hQYECBAgQIAAAQIECBAgQIAAAQIECBAgQIAAAQIECBAgQIAAAQIECBAgQIAAAQIECBAgQIAAgQMEbm9ve73eZrOZzWbT6XSxWBwwyEuXSqXSarVqv77CkfA0/Hl2dvbyOBx+aeZPAgQIHCYgZHWYm14ECBAgQIAAAQIECBAgQIAAAQIECBAgQIAAAQIECBAgQIAAAQIECBAgkF+B9Xr9Utzrg+fn5/BPe1er1Wg0Go/H+S1dZQSOLbBcLt+WEC6il8vn9SIaDofhUnrbxmMCBAgQILBDoP7rKzTodrvhz8fHx4uLix3tfz91fn5+c3PTbDZ/P+UIAQIEEhQQskoQ01AECBAgQIAAAQIECBAgQIAAAQIECBAgQIAAAQIECBAgQIAAAQIECBAgkC+BarX6UtDLg/Bvc8O/7p3P5+12O2Su8lWragjkUiBcOy+Xz2t119fXg8Hg8vLy9YgHBAgQIEAgukD4MazRaES8n1W4BVb4phN9cC0JECAQR+BLnM76EiBAgAABAgQIECBAgAABAgQIECBAgAABAgQIECBAgAABAgQIECBAgACBwgmEqFW4GULhylYwgfwI9Pv98K/e81OPSggQIECgKALhfomtVitKwqpSqTw9PUlYFWVn1UmgHAJCVuXYR6sgQIAAAQIECBAgQIAAAQIECBAgQIAAAQIECBAgQIAAAQIECBAgQIAAgT0E5EP2wNKUwDaBcB+SbYcdI0CAAAECHwo8Pj5++/ZttVp92OLPE+FWV7PZrNPp/HnAfwkQIJCFgJBVFsrmIECAAAECBAgQIECAAAECBAgQIECAAAECBAgQIECAAAECBAgQIECAAIFcCVSr1VzVoxgChRMQsirclimYAAECxxW4vr6+uLiIUkMIw8/n83q9HqWxNgQIEEhQ4GuCYxmKAAECBAgQIECAAAECBAgQIECAAAECBAgQIECAAAECBAgQIECAAAECBAgURaBSqWw2m6JUq04CeROQVMzbjqiHAAECuRVYr9chXjWdTqNU+PDw0O/3o7TUhgABAokLCFklTmpAAgQIECBAgAABAgQIECBAgAABAgQIECBAgAABAgQIECBAgAABAgQIECiAwNnZmZBVAfZJiQQIECBAgECRBcI9qULCarVafbqIEIAPQaxms/lpSw0IECCQksCXlMY1LAECBAgQIECAAAECBAgQIECAAAECBAgQIECAAAECBAgQIECAAAECBAgQIECAAAECBAgQIHCyAo+Pj61WK0rCqt1uh2YSVif7UrFwAjkRELLKyUYogwABAgQIECBAgAABAgQIECBAgAABAgQIECBAgAABAgQIECBAgAABAgQIECBAgAABAgQIlESg3++He1hFWczV1dVkMqlWq1Eaa0OAAIH0BL6mN7SRCRAgQIAAAQIECBAgQIAAAQIECBAgQIAAAQIECBAgQIAAAQIECBAgQIAAAQIECBAgQIAAgZMSWK/X4c5Ui8UiyqpHo1G3243SUhsCBAikLSBklbaw8QkQIECAAAECBAgQIECAAAECBAgQIECAAAECBAgQIECAAAECBAgQIECAAAECBAgQIECAwEkIzOfzkLDabDafrrZWqz09PdXr9U9bakCAAIFsBL5kM41ZCBAgQIAAAQIECBAgQIAAAQIECBAgQIAAAQIECBAgQIAAAQIECBAgQIAAAQIECBAgQIAAgRILDAaDVqsVJWF1fn6+XC4lrEr8YrA0AkUUELIq4q6pmQABAgQIECBAgAABAgQIECBAgAABAgQIECBAgAABAgQIECBAgAABAgQIECBAgAABAgQI5Eig3+9fXl5GKej29vbx8TFKS20IECCQpcDXLCczFwECBAgQIECAAAECBAgQIECAAAECBAgQIECAAAECBAgQIECAAAECBAgQIECAAAECBAgQIFAmgfV63W63F4vFp4uqVCrT6bTZbH7aUgMCBAhkL+BOVtmbm5EAAQIECBAgQIAAAQIECBAgQIAAAQIECBAgQIAAAQIECBAgQIAAAQIECBAgQIAAAQIECJRBYD6f12q1KAmrRqOxWq0krMqw69ZAoKQCQlYl3VjLIkCAAAECBAgQIECAAAECBAgQIECAAAECBAgQIECAAAECBAgQIECAAAECBAgQIECAAAECaQoMBoNWq7XZbD6dpNfrheuRjgMAACAASURBVDhWtVr9tKUGBAgQOJbA12NNbF4CBAgQIECAAAECBAgQIECAAAECBAgQIECAAAECBAgQIECAAAECBAgQIECAAAECBAgQIECgoAL9fn84HEYpfjQadbvdKC21IUCAwBEFhKyOiG9qAgQIECBAgAABAgQIECBAgAABAgQIECBAgAABAgQIECBAgAABAgQIECBAgAABAgQIECBQMIH1et1utxeLxad112q1p6ener3+aUsNCBAgcHSBL0evQAEECBAgQIAAAQIECBAgQIAAAQIECBAgQIAAAQIECBAgQIAAAQIECBAgQIAAAQIECBAgQIBAIQQmk0mITkVJWIUg1mw2k7AqxLYqkgCBICBk5WVAgAABAgQIECBAgAABAgQIECBAgAABAgQIECBAgAABAgQIECBAgAABAgQIECBAgAABAgQIfC5wd3f3/fv3zWbzadPb29sQx6pWq5+21IAAAQI5EfiakzqUQYAAAQIECBAgQIAAAQIECBAgQIAAAQIECBAgQIAAAQIECBAgQIAAAQIECBAgQIAAAQIECORWoNvtjsfjT8urVCqj0ajT6XzaUgMCBAjkSkDIKlfboRgCBAgQIECAAAECBAgQIECAAAECBAgQIECAAAECBAgQIECAAAECBAgQIECAAAECBAgQIJAvgeVyGW5gtVqtopTVarUkrKJAaUOAQN4EvuStIPUQIECAAAECBAgQIECAAAECBAgQIECAAAECBAgQIECAAAECBAgQIECAAAECBAgQIECAAAECORGYTCYhNxUxYRVqnk6n19fXOSleGQQIEIguIGQV3UpLAgQIECBAgAABAgQIECBAgAABAgQIECBAgAABAgQIECBAgAABAgQIECBAgAABAgQIECBwQgJ3d3fhHlabzWavNd/f34do1l5dNCZAgMDRBYSsjr4FCiBAgAABAgQIECBAgAABAgQIECBAgAABAgQIECBAgAABAgQIECBAgAABAgQIECBAgAABArkT6Ha7Nzc3h5UVolnL5fKwvnoRIEDgKAJCVkdhNykBAgQIECBAgAABAgQIECBAgAABAgQIECBAgAABAgQIECBAgAABAgQIECBAgAABAgQIEMipQMhH1ev18Xgcp76Qs4rTXV8CBAhkLCBklTG46QgQIECAAAECBAgQIECAAAECBAgQIECAAAECBAgQIECAAAECBAgQyLvAv/71r7yXqD4CBAgQIECAAAECqQlMJpNv376tVquYM4QRwr2wYg6iOwECBJIV2PGWX8gqWWqjESBAgAABAgQIECBAgAABAgQIECBAgAABAgQIECBAgAABAgQIECBQeIF///vfW9dQqVS2HneQAAECBAgQIECAQGkErq+vE7wDVbgX1t3dXWlwLIQAgRII7HjLL2RVgv21BAIECBAgQIAAAQIECBAgQIAAAQIECBAgQIAAAQIECBAgQIAAAQIEkhT4z3/+k+RwxiJAgAABAgQIECBQEIFOp3N/f59ssTc3N+HWWMmOaTQCBAgcLLDjLb+Q1cGqOhIgQIAAAQIECBAgQIAAAQIECBAgQIAAAQIECBAgQIAAAQIECBAgUE6Bf/zjH1sXttlsth53kAABAgQIECBAgEA5BKbTaRoLubi4WC6XaYxsTAIECOwrsOMtv5DVvpjaEyBAgAABAgQIECBAgAABAgQIECBAgAABAgQIECBAgAABAgQIECBQcoF//vOfJV+h5REgQIAAAQIECBDIUCB8WsH3798znNBUBAgQ+FBgx1t+IasP1ZwgQIAAAQIECBAgQIAAAQIECBAgQIAAAQIECBAgQIAAAQIECBAgQIAAAQIECBAgQIAAAQIE4gusVqtutxt/HCMQIEAgPQEhq/RsjUyAAAECBAgQIECAAAECBAgQIECAAAECBAgQIECAAAECBAgQIECAAAECBAgQIECAAAECBMog0Ov1Yi5jPB7f3d3FHER3AgQIpCcgZJWerZEJECBAgAABAgQIECBAgAABAgQIECBAgAABAgQIECBAgAABAgQIECBAgAABAgQIECBAgECxBRqNxo8fPwaDwdXVVcyV3NzcTCaTmIPoToAAgZQEhKxSgjUsAQIECBAgQIAAAQIECBAgQIAAAQIECBAgQIAAAQIECBAgQIAAAQIECBAgQIAAAQIECBAotkAIVs3n83q9HpYR7kPVbrdjrufi4mK9XsccRHcCBAikISBklYaqMQkQIECAAAECBAgQIECAAAECBAgQIECAAAECBAgQIECAAAECBAgQIECAAAECBAgQIECAQIEFKpXK09NTCFa9XcNoNArH3x7Z9/Fms4mf1Np3Uu0JECAQRUDIKoqSNgQIECBAgAABAgQIECBAgAABAgQIECBAgAABAgQIECBAgAABAgQIECBAgAABAgQIECBA4FQEGo3GarXqdDrvFlytVqfT6buD+z5dLBbdbnffXtoTIEAgbQEhq7SFjU+AAAECBAgQIECAAAECBAgQIECAAAECBAgQIECAAAECBAgQIECAAAECBAgQIECAAAECBAoj0Ov15vN5yFNtrbjZbIb7WW09Ff3geDweDAbR22tJgACBDASErDJANgUBAgQIECBAgAABAgQIECBAgAABAgQIECBAgAABAgQIECBAgAABAgQIECBAgAABAgQIECiAwMPDw6fxp3Afqqurq5iLuby8DFGumIPoToAAgQQFhKwSxDQUAQIECBAgQIAAAQIECBAgQIAAAQIECBAgQIAAAQIECBAgQIAAAQIECBAgQIAAAQIECBAopEClUpnNZv1+P0r1d3d3jUYjSssdbdrt9nq93tHAKQIECGQpIGSVpba5CBAgQIAAAQIECBAgQIAAAQIECBAgQIAAAQIECBAgQIAAAQIECBAgQIAAAQIECBAgQIBAHgVCwqrZbEavbDqdhlxW9Pa/t9xsNiFn9ftxRwgQIHAUASGro7CblAABAgQIECBAgAABAgQIECBAgAABAgQIECBAgAABAgQIECBAgAABAgQIECBAgAABAgQIFFigWq2GnFXMBSwWi4j3zoo5ke4ECBD4VEDI6lMiDQgQIECAAAECBAgQIECAAAECBAgQIECAAAECBAgQIECAAAECBAgQIECAAAECBAgQIECAAIH3AuHOVw8PD++P7vl8OBwOBoM9O2lOgACB5AWErJI3NSIBAgQIECBAgAABAgQIECBAgAABAgQIECBAgAABAgQIECBAgAABAgQIECBAgAABAgQIEDgFgXAfql6vF3Oll5eX8/k85iC6EyBAIKaAkFVMQN0JECBAgAABAgQIECBAgAABAgQIECBAgAABAgQIECBAgAABAgQIECBAgAABAgQIECBAgMDpCoT7UDUajZjrb7fb6/U65iC6EyBAII6AkFUcPX0JECBAgAABAgQIECBAgAABAgQIECBAgAABAgQIECBAgAABAgQIECBAgAABAgQIECBAgMCpC0yn00qlEkdhs9mEnFWcEfQlQIBATAEhq5iAuhMgQIAAAQIECBAgQIAAAQIECBAgQIAAAQIECBAgQIAAAQIECBAgQIAAAQIECBAgQIAAgZMWqFarIWcVk2CxWPT7/ZiD6E6AAIGDBYSsDqbTkQABAgQIECBAgAABAgQIECBAgAABAgQIECBAgAABAgQIECBAgAABAgQIECBAgAABAgQIEPg/gWaz+fDwENNiOBwOBoOYg+hOgACBwwSErA5z04sAAQIECBAgQIAAAQIECBAgQIAAAQIECBAgQIAAAQIECBAgQIAAAQIECBAgQIAAAQIECBD4n0C4D1Wv1/vf84MeXV5ezufzg7rqRIAAgVgCQlax+HQmQIAAAQIECBAgQIAAAQIECBAgQIAAAQIECBAgQIAAAQIECBAgQIAAAQIECBAgQIAAAQIEXgTCfagajUZMjXa7vV6vYw6iOwECBPYVELLaV0x7AgQIECBAgAABAgQIECBAgAABAgQIECBAgAABAgQIECBAgAABAgQIECBAgAABAgQIECBAYLvAdDqtVCrbz0U7utlsQs4qWlutCBAgkJiAkFVilAYiQIAAAQIECBAgQIAAAQIECBAgQIAAAQIECBAgQIAAAQIECBAgQIAAAQIECBAgQIAAAQInLlCtVkPOKibCYrHo9/sxB9GdAAECewkIWe3FpTEBAgQIECBAgAABAgQIECBAgAABAgQIECBAgAABAgQIECBAgAABAgQIECBAgAABAgQIECCwS6DZbD48POxqEeHccDh8fHyM0FATAgQIJCMgZJWMo1EIECBAgAABAgQIECBAgAABAgQIECBAgAABAgQIECBAgAABAgQIECBAgAABAgQIECBAgACBF4FwH6perxdT4+LiYj6fxxxEdwIECEQUELKKCKUZAQIECBAgQIAAAQIECBAgQIAAAQIECBAgQIAAAQIECBAgQIAAAQIECBAgQIAAAQIECBAgEFVgMBg0Go2orT9oF3JW6/X6g5MOEyBAIEkBIaskNY1FgAABAgQIECBAgAABAgQIECBAgAABAgQIECBAgAABAgQIECBAgAABAgQIECBAgAABAgQIvAhMp9NKpRJHY7VahZxVnBH0JUCAQEQBIauIUJoRIECAAAECBAgQIECAAAECBAgQIECAAAECBAgQIECAAAECBAgQIECAAAECBAgQIECAAAECewhUq9XRaLRHh21NQ1Lr+vp62xnHCBAgkKSAkFWSmsYiQIAAAQIECBAgQIAAAQIECBAgQIAAAQIECBAgQIAAAQIECBAgQIAAAQIECBAgQIAAAQIEXgU6nc7V1dXr08Me3N/fPz4+HtZXLwIECEQUELKKCKUZAQIECBAgQIAAAQIECBAgQIAAAQIECBAgQIAAAQIECBAgQIAAAQIECBAgQIAAAQIECBAgsLfA3d1do9HYu9tfO1xcXCyXy78e84wAAQJJCghZJalpLAIECBAgQIAAAQIECBAgQIAAAQIECBAgQIAAAQIECBAgQIAAAQIECBAgQIAAAQIECBAgQOCdwHQ6fXfkgKffv39fr9cHdNSFAAECUQSErKIoaUOAAAECBAgQIECAAAECBAgQIECAAAECBAgQIECAAAECBAgQIECAAAECBAgQIECAAAECBAgcKFCtVh8eHg7s/Ge31WoV7mf15zP/JUCAQMICQlYJgxqOAAECBAgQIECAAAECBAgQIECAAAECBAgQIECAAAECBAgQIECAAAECBAgQIECAAAECBAgQeCfQ7/fb7fa7g/s+DXfE6na7+/bSngABAlEEhKyiKGlDgAABAgQIECBAgAABAgQIECBAgAABAgQIECBAgAABAgQIECBAgAABAgQIECBAgAABAgQIHF9gPB7X6/X5fH78UlRAgEC5BL6WazlWQ4AAAQIECBAgQIAAAQIECBAgQIAAAQIECBAgQIAAAQIECBAgQIAAAQKnLrBcLsMtDj5VeH5+/rTNRw0Gg8FHp16OX1xcVKvV3W2cJUCAAAECBAjsJbBer0ej0addVqvVp222NhgOh7Vabeup14OhQafTeX366YO7u7vwQ9dmswl/hp/QwoNPu0RpENbYarVCy0ajER5UKpXw+OzsLPz58jg8CDfOCn/6IkCAQHQBIavoVloSIECAAAECBAgQIECAAAECBAgQIECAAAECBAgQIECAAAECBAgQIECAQAEEwr/fvby8TK/Q8I+DPx0//GPfZrOZXg1GJkCAAAECBE5QYDabffpDSByW+/v7T7u32+3oIasQfb+5ufl0zDgNFr++to4g9L6VxUECBHYIfNlxzikCBAgQIECAAAECBAgQIECAAAECBAgQIECAAAECBAgQIECAAAECBAgQIECAAAECBAgQIECAAAECBAiUXkDIqvRbbIEECBAgQIAAAQIECBAgQIAAAQIECBAgQIAAAQIECBAgQIAAAQIECBAgQIAAAQIECBAgQIAAAQIECOwSELLapeMcAQIECBAgQIAAAQIECBAgQIAAAQIECBAgQIAAAQIECBAgQIAAAQIECBAgQIAAAQIECBAgQIAAAQKlFxCyKv0WWyABAgQIECBAgAABAgQIECBAgAABAgQIECBAgAABAgQIECBAgAABAgQIECBAgAABAgQIECBAgAABArsEhKx26ThHgAABAgQIECBAgAABAgQIECBAgAABAgQIECBAgAABAgQIECBAgAABAgQIECBAgAABAgQIECBAgEDpBYSsSr/FFkiAAAECBAgQIECAAAECBAgQIECAAAECBAgQIECAAAECBAgQIECAAAECBAgQIECAAAECBAgQIECAwC4BIatdOs4RIECAAAECBAgQIECAAAECBAgQIECAAAECBAgQIECAAAECBAgQIECAAAECBAgQIECAAAECBAgQIFB6ga+lX6EFEiBAgAABAgQIECBAgAABAgQIECBAgAABAgQIECBAgAABAgQIECBAgMBJCfR/fZ3Uki2WAAECBAgQOAWBTqfz8+fPAq20Xq8Xq+AC2SqVAIE0BNzJKg1VYxIgQIAAAQIECBAgQIAAAQIECBAgQIAAAQIECBAgQIAAAQIECBAgQIAAAQIECBAgQIAAAQIECBAgUBgBIavCbJVCCRAgQIAAAQIECBAgQIAAAQIECBAgQIAAAQIECBAgQIAAAQIECBAgQIAAAQIECBAgQIAAAQIECBBIQ0DIKg1VYxIgQIAAAQIECBAgQIAAAQIECBAgQIAAAQIECBAgQIAAAQIECBAgQIAAAQIECBAgQIAAAQIECBAgUBgBIavCbJVCCRAgQIAAAQIECBAgQIAAAQIECBAgQIAAAQIECBAgQIAAAQIECBAgQIAAAQIECBAgQIAAAQIECBBIQ0DIKg1VYxIgQIAAAQIECBAgQIAAAQIECBAgQIAAAQIECBAgQIAAAQIECBAgQIAAAQIECBAgQIAAAQIECBAgUBgBIavCbJVCCRAgQIAAAQIECBAgQIAAAQIECBAgQIAAAQIECBAgQIAAAQIECBAgQIAAAQIECBAgQIAAAQIECBBIQ0DIKg1VYxIgQIAAAQIECBAgQIAAAQIECBAgQIAAAQIECBAgQIAAAQIECBAgQIAAAQIECBAgQIAAAQIECBAgUBiBr4WpVKEECBAgQIAAAQIECBAgQIAAAQIECBAgQIAAAQIECBAgQIAAAQIECBAgQIAAAQL7CyyXy81mU6vVqtXq/r31IECAAAECBAgQIHASAu5kdRLbbJEECBAgQIAAAQIECBAgQIAAAQIECBAgQIAAAQIECBAgQIAAAQIECBAgQIDASQlMJpN+vx9SVX/88ce3b99ardbZ2Vl43Ol0BoPBcSkqlcpxCzA7AQIECBAgQIAAgd8FhKx+N3GEAAECBAgQIECAAAECBAgQIECAAAECBAgQIECAAAECBAgQIECAAAECBAgQIFBUgfl83mw2v3//PhwOww2s3i1jOp1eXl6G8FXMqNV6vX43cvSnIe4VvbGWBAgQIECAAAECBLIRELLKxtksBAgQIECAAAECBAgQIECAAAECBAgQIECAAAECBAgQIECAAAECBAgQIECAAIHUBUJ0Kty0arFY7J4phK9C1Krb7e5utuPs8/PzjrO7T7mT1W4fZwkQIECAAAECBI4iIGR1FHaTEiBAgAABAgQIECBAgAABAgQIECBAgAABAgQIECBAgAABAgQIECBAgAABAgQSFggJqxCdij7oeDzudDrR279t+fs9st6e3f24VqvtbuAsAQIECBAgQIAAgewFhKyyNzcjAQIECBAgQIAAAQIECBAgQIAAAQIECBAgQIAAAQIECBAgQIAAAQIECBAgQCBhgfl8vlfC6mX66XR6fX19QCmr1eqAXi9dwr22Du6rIwECBAgQIECAAIGUBISsUoI1LAECBAgQIECAAAECBAgQIECAAAECBAgQIECAAAECBAgQIECAAAECBAgQIEAgO4Fer3fYZPf398vlct++cUJWzWZz3+m0J0CAAAECBAgQIJC2gJBV2sLGJ0CAAAECBAgQIECAAAECBAgQIECAAAECBAgQIECAAAECBAgQIECAAAECBAikKzCZTBaLxcFz3Nzc7Nv34JBVo9HYdy7tCRAgQIAAAQIECGQgIGSVAbIpCBAgQIAAAQIECBAgQIAAAQIECBAgQIAAAQIECBAgQIAAAQIECBAgQIAAAQIpCozH4zijH9B9Op0eNuPFxcVhHfUiQIAAAQIECBAgkKqAkFWqvAYnQIAAAQIECBAgQIAAAQIECBAgQIAAAQIECBAgQIAAAQIECBAgQIAAAQIECKQuMBqNYs4R7oUVfYT1en3wnazOz8+jT6QlAQIECBAgQIAAgcwEhKwyozYRAQIECBAgQIAAAQIECBAgQIAAAQIECBAgQIAAAQIECBAgQIAAAQIECBAgQCB5gRB52mw2McddLBbRR5jNZtEbv21Zq9Xq9frbIx4TIECAAAECBAgQyImAkFVONkIZBAgQIECAAAECBAgQIECAAAECBAgQIECAAAECBAgQIECAAAECBAgQIECAAIFDBJ6fnw/p9tc+ew0yHo//2jvqs6urq6hNtSNAgAABAgQIECCQrYCQVbbeZiNAgAABAgQIECBAgAABAgQIECBAgAABAgQIECBAgAABAgQIECBAgAABAgQIJCoQ/zZWoZy9BhmNRgesoFKp9Pv9AzrqQoAAAQIECBAgQCADASGrDJBNQYAAAQIECBAgQIAAAQIECBAgQIAAAQIECBAgQIAAAQIECBAgQIAAAQIECBBISyCEl+IPXavVIg4ymUz2SmS9Dnt7e/v62AMCBAgQIECAAAECeRMQssrbjqiHAAECBAgQIECAAAECBAgQIECAAAECBAgQIECAAAECBAgQIECAAAECBAgQILCHQL1e36P1B02jh6yGw+EHY+w63Gg03MZqF5BzBAgQIECAAAECxxYQsjr2DpifAAECBAgQIECAAAECBAgQIECAAAECBAgQIECAAAECBAgQIECAAAECBAgQIBBPIHpE6qN52u32R6feHp/P5+Px+O2RiI8Pi2ZFHFwzAgQIECBAgAABAvEFhKziGxqBAAECBAgQIECAAAECBAgQIECAAAECBAgQIECAAAECBAgQIECAAAECBAgQIHBMgYgRqY9KDLeZqlarH519e7zX6719GvHxw8NDs9mM2FgzAgQIECBAgAABAkcRELI6CrtJCRAgQIAAAQIECBAgQIAAAQIECBAgQIAAAQIECBAgQIAAAQIECBAgQIAAAQKJCRyWfXqd/vb29vXxjgeDwWCxWOxosPXU+fl5v9/fespBAgQIECBAgAABAvkRELLKz16ohAABAgQIECBAgAABAgQIECBAgAABAgQIECBAgAABAgQIECBAgAABAgQIECBwiEC4T9TBN7MKHTudzqezzufzy8vLT5u9axAGf3x8fHfQUwIECBAgQIAAAQI5FBCyyuGmKIkAAQIECBAgQIAAAQIECBAgQIAAAQIECBAgQIAAAQIECBAgQIAAAQIECBAgsJ/Aw8PDfh1+ta5UKlE6hoTVASGuRqMxmUwOqEoXAgQIECBAgAABAtkLCFllb25GAgQIECBAgAABAgQIECBAgAABAgQIECBAgAABAgQIECBAgAABAgQIECBAgEDCAvV6/fb2dq9BQ8JqOp2Gjrt7DQaDVqu12Wx2N3t39vz8PESz3h30lAABAgQIECBAgEBuBYSscrs1CiNAgAABAgQIECBAgAABAgQIECBAgAABAgQIECBAgAABAgQIECBAgAABAgQI7CFwfX3d6/WidwjRqdlstlwuP+ry+PjYbDYvLy8/avDR8aurq9D3o7OOEyBAgAABAgQIEMihwNcc1qQkAgQIECBAgAABAgQIECBAgAABAgQIECBAgAABAgQIECBAgAABAgQIECBAgACBAwTCXadCr+FwGKVvuI1V+Aotwy2tarXa2dlZeBD+fH5+Xq1Wi8UiyiDv2oQRRqNRp9N5d9xTAgQIECBAgAABAjkXELLK+QYpjwABAgQIECBAgAABAgQIECBAgAABAgQIECBAgAABAgQIECBAgAABAgQIECCwh0DIWbXb7YuLi+h9NpvNYZGqd1OE+2jd3t5Wq9V3xz0lQIAAAQIECBAgkH+BL/kvUYUECBAgQIAAAQIECBAgQIAAAQIECBAgQIAAAQIECBAgQIAAAQIECBAgQIAAAQLRBbrd7o8fPxqNRvQuMVuGWNdsNgv5LgmrmJK6EyBAgAABAgQIHEtAyOpY8uYlQIAAAQIECBAgQIAAAQIECBAgQIAAAQIECBAgQIAAAQIECBAgQIAAAQIECKQlUK/X5/P509NT2lGrl3jVZDJpNptpLca4BAgQIECAAAECBNIXELJK39gMBAgQIECAAAECBAgQIECAAAECBAgQIECAAAECBAgQIECAAAECBAgQIECAAIFjCHQ6nZeo1fn5ebLz12q1q6urcL8s8apkYY1GgAABAgQIECBwLIGvx5rYvAQIECBAgAABAgQIECBAgAABAgQIECBAgAABAgQIECBAgAABAgQIECBAgAABAhkIhKhV+AoThUDUeDwejUabzeaAeSuVSrhvVavVCn+6b9UBgLoQIECAAAECBAjkWUDIKs+7ozYCBAgQIECAAAECBAgQIECAAAECBAgQIECAAAECBAgQIECAAAECBAgQIECAQGICL2mrwWCwXq9Xq9VsNlssFuHB8/NziF29/PkyWbhRVYhUnZ2dhT/D4xCsajQa9Xo9sVIMRIAAAQIECBAgQCBnAkJWOdsQ5RAgQIAAAQIECBAgQIAAAQIECBAgQIAAAQIECBAgQIAAAQIECBAgQIAAAQIEUhaoVqvhVlTuRpUys+EJECBAgAABAgSKJPClSMWqlQABAgQIECBAgAABAgQIECBAgAABAgQIECBAgAABAgQIECBAgAABAgQIECBAgAABAgQIECBAgAABAkkLCFklLWo8a113QQAAIABJREFU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scTqFQqx5vczAQIECBAgAABAgQIECBAgEBaAuEtv5BVWrjGJUCAAAECBAgQIECAAAECBAgQIECAAAECBAgQIECAAAECBAgQIECgoAI/f/7cWnm9Xt963EECBAgQIECAAAECBAgQIECgEAI73vILWRViBxVJgAABAgQIECBAgAABAgQIECBAgAABAgQIECBAgAABAgQIECBAgEB2Av/973+3TrZcLrced5AAAQIECBAgQIAAAQIECBAohMCOt/xCVoXYQUUSIECAAAECBAgQIECAAAECBAgQIECAAAECBAgQIECAAAECBAgQIJCdwN///vetk202m63HHSRAgAABAgQIECBAgAABAgQKIbDjLb+QVSF2UJ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8DWtgY1LgAABAgQIECBAgAABAgQIECBAgAABAgQIECBAgAABAgQIECBAgAABAgQIECBAgAABAgQiCKzX69lstlqtzs7OGo1GvV6P0EkTAgQIECCQpIA7WSWpaSwCBAgQIECAAAECBAgQIECAAAECBAgQIECAAAECBAgQIECAAAECBAgQIECAAAECBAgQiC4Q4lXdbjdkq75//355eXlxcfHt27cQshoMBtEHKV/L6+vrarXabDbLtzQrIpCZwHK5DH+ZhEvpxP8+yQy8BBO5k1UJNtESCBAgQIAAAQLFE/DBM8XbMxUTIECAAAECBAgQIECAAIEiCPidQxF2SY0ECBAgQIAAAQIECBAgQIAAAQIE/icQIhCtVmuz2fzv0K9H4ZZWIXA1Ho8nk8m7U6V/Op/PQ9IsCISVLhaLx8fHEEIr/aotkEAaAsPh8OVSCn+fhMej0chd8tJwLtOY7mRVpt20FgIE8i7gQwXyvkPqI0AgEwEfPLOV2feIrSwOEthLoJQfPFPKRe21rRrvFvAK2e3jLIESC/jpscSba2kECMQR8DuHrXq+a2xlcZDAXgLefO3FdYKNvUJOcNMtmQABAgQIECBAgACBZAXC3at+T1i9TjGdTjudzuvTU3hwd3cXUmcvsZCX9TYajVNYuDUSSEOgVqu9Dhsii+EueSeY23wV8CCKgJBVFCVtCBAgEFcgfKhAyD3f39+HdwIvHyoQd0T9CRAgUEyB8D+bw5uW8AEz78p/+eCZU/uFyAuC7xHvXgyeEjhY4OWDZ8KPW+GDZ5rNZvgL5+Ch8tOxlIvKD28JKvEKKcEmWgKBfQX89LivmPYECJyOgN85/L7Xvmv8buIIgcMEvPk6zO10enmFnM5eWykBAgQIECBAgAABAmkIhEDR2zTR1ilCzircymnrqfId7Pf7Nzc3b9f18PDgxjtvQTwmsJdAuKZ6vd7bLiHYGf7meXvEYwJvBYSs3mp4TIAAgVQEfKhAKqwGJUCgmAI+eObdvvke8Q7EUwJxBEr5wTOlXFScXdb3nYBXyDsQTwmUXsBPj6XfYgskQCCOgN85vNPzXeMdiKcE4gh48xVH7xT6eoWcwi5bIwECBAgQIECAAAEC6Qnc3t5GGTxisyhD5bbNer0OH1EdPsvjbYUhYRUiIm+PeEyAwL4Cg8HgXc4qRBldWfsynk57IavT2WsrJUDgOAI+VOA47mYlQCCXAuEf9/jgmbc743vEWw2PCcQXCNfUu1+IlOCDZ0q5qPh7bYRXAa+QVwoPCJyCgJ8eT2GXrZEAgYMF/M7hHZ3vGu9APCUQU8Cbr5iApe/uFVL6LbZAAgQIECBAgAABAgTSEwj3p9psNlHGXywWIYMUpWVB24TVtVqtcM+ut/VfXV2Fd51vj3hMgMBhAr/nrEKgMcQaDxtNr3ILCFmVe3+tjgCBYwr4UIFj6pubAIFcCkT8RJmIzXK5xKhF+R4RVUo7AnsK/P4LkRJ88EwpF7Xnxmq+S8ArZJeOcwTKIuCnx7LspHUQIJCiQMRfJkRslmKh6Q/tu0b6xmY4UQFvvk504yMv2yskMpWGBAgQIECAAAECBAgQ+IvAaDT6y/OdT56fn3eeL/DJ8Gu9kLB69+nV4XNmw8dLFXhVSieQM4HwC5zz8/O3RYVYo5zVWxCPXwSErLwSCBAgkIrAy4+8PlQgFVyDEiBQTAEfPPO6b75HvFJ4QCANgd//RUsJPnimlItKY/dPdkyvkJPdegs/EQE/PZ7IRlsmAQJxBPzO4VXPd41XCg8IpCHgzVcaqmUa0yukTLtpLQQIECBAgAABAgQIZCbw7t9Y7p737Oxsd4OCnn35td67hFWIgoR3mgVdkbIJ5FYg/A+Fdrv9tjw5q7caHr8ICFl5JRAgQCB5ga0/8vpQgeShjUiAQKEEfPDMy3b5HlGol61iiyoQfs9Yvg+eKeWiivoKy2XdXiG53BZFEUhAwE+PCSAaggCBExDwO4eXTfZd4wRe7JZ4fAFvvo6/B/muwCsk3/ujOgIECBAgQIAAAQInKjCfz8PdkLrdbr1er1arf/z6Cg+azWY4GN7ILJfLY9FMJpPNZhNx9kqlEsqO2LhAzbb+Wi+EQEIUpECrUCqBAgmEv3kajcbbguWs3mp4HASErLwMCBAgkLDA1h95fahAwsqGI0CggAI+eCZsmu8RBXzlKrmoAqX84JlSLqqor7Bc1u0VksttURSBWAJ+eozFpzMBAqck4HcOYbd91zill7y1HlnAm68jb0Dup/cKyf0WKZAAAQIECBAgQIDAqQiE3xeFbFUIVrVarZubm/F4HG6U9JpoCg8Wi0U4eHl5+e3bt9AsNA5dMtbZ6zd74WPuMy4vg+m2/lqvVquFEEgGs5uCwMkKhL98woX2dvnhSKfTeXvE41MW+OPnz5+nvH5rJ0CAQLICW3/kDR8q4EfeZJ2NRoDAVoHwwTPhZ/3ZbBZ+CfL8/Pzya5HwIS7h/UD4Cn8Xha/wO5GtfdM+GP4a/P79+/9j732yvcaR/O2mTs16Usk5vYFMVlCZSyjuCoAlJKyAyxLgrgBYArCCSy+hqBVQtQSyTg/69Iz30+3353L6TzhsS3JIfu4A/LVlKfSEbElhRchZimQub7VxynYkGX3EEXrcC4F9BBR5S6/E4b16E9Y+MGuyUkMdcXyQAC3kIEBuh0AcAowe4+gCSSAAARHA5hC8GdBrBFcQ4jVJgMlXk2pNWClaSEKYZAWBcwk8f/78/fv3Uxn0PU5P+vQ8ZyAAAQhAAAIQgEAEAjIWyatqdhizKt7r169vb29Xk6VKoIVMcv1y5vb169ezFj45JdyRbDp/1LopjTbbq+kOONwSloC2v9PSRC1Q7Fw3u5WK/b+9P6d2p9CLKOwGdKqFXExHkOXMqf39Rif52SoBY8qPk1WrSqdeEIDACQRmv2TLseHE7XRPoECREIBAcQJ6+Wg2oj+P0UEvJc0E9Fd49iL7y93dnZPNy5cvFR3HmbiWZPQRtWgKORsjMPvo1e5n1WSlGmt451aHFnIuf0qHQCoCs88yFoZUeMkHAhDwE9DrCJuDH9dZKek1ziJPuRcnMPvo1W5zuLhO01afFpKWJ7lB4EQCxoornKxO1AtFQwACEIAABCBgEJB7gDys+h2rjJRLl/Q94v7+voCTz6yHw5JU8tbQ1sFLVys9//TpU20mNhJe8NlOZ8SEn4UJyKyhhYj66/ymugP9qxeL/t0kTGG/zU2yKfFs4PjgMm+tI+kNAsaUHycrgxuXIAABCGwjEC2ogAY62tPmw4cPGtboT+ObfkObZ8+eaYC+rXqkhgAE4hHQY07gmXhqmZcoWh8xLyVnIfB7AgSe+T2PQL9mbc1yoI0cTacbmmaFyPi2x1tjC+mF5wACEOgIxB89YnOgrUKgeQLYHCpScfxeoyKYiFqMADaHYqhHBTE9HwHJ+pPpeVa8ZA6BYgSMFVcahhUTg4IgAAEIQAACEICAk8Cs0053r1ynFPVY8UEePnyoM/Kd+Nvf/qYdkxRlaeqRpXWGWnmYe8CjEMxa+OSsWntbic5GrMa7w9keSJaJgJyOXrx4ofXGqfKP36RnX0Rad80SlFRtIHI+xpR/3slKOxtMu8zCNVR3rr5cj1bhbRa2VrOzjXZ+Cxp56KD/V1npp/7tRiT9z2kRfYLuksYu0zQ60yulS9D97JxEu3/1UusuyT4+mwMnIQCBfARm5ydnBRXQS0CrbKdBDkbVV5r4r9mRzPyEAAR6AgSe6VHEPwjVR8THhYTFCGjA8L9+2ASeKUY8aUHVRdOZFTgpkn/7/v172gyrzm0WeHzzZdXMER4CCQkEHz1ic0ioa7KCQFgC2BzCqmYqWPBeYyowZy5CAJuDlknF1PXsbDGtqEzPhzxngTM9HyLiGALxCRgrrnKvOY4PBwkhAAEIQAACEAhFQJNxLbqW39RUKq1k1kxEA5vppe7Mly9f5Owkr6pRgq9fv2bdz2oaPGgkQP/zz3/+s4TsfzZwIBusXFlGFWlyt65RHfkZmYBeIyOPhuPSVuEeiZn9uKIrzcGY8v/vIqTpX+caFKG2kkSd9FTCOGckXgRQQxkELQ4fJIHARQgoxsPwMeyONTM5pfqzwkzF68+cJecpcCgUAs0Q0KS6f4pHB/JUf/v2rYYocr3Wnw4UWUFvhtkBnk5qJpMbi94zIyGNnwXkyV3fUf6zr2XevSNK/CxMQH7gelcYT+LWS/Gb9OyLSK/HwuTTFldXpdTqtrarrenT4m0gt7paSAPAqQIEUhEIPnqcfbcYb2ylT0WGfCAAgWIEsDkUQ328oOC9xvEKkkONBLA5dEOjsDYHpuflH6vZIXTYFlKeDyVCID4BxS2dnfa29z0rvi6QEAIQqI6A1i1oLNStXqhOeASGQHUEtDpoaQ2Afxm2piqjkY9cm/Kh0KKmUXHGz8amUbPTc2kwH21yhoCHwPQlYDyVzkueck9Po9fRdGmlzuj86bIhQFYCxpQ/7k5W/bOnNqrY6mH3s+p2suqljXAgYvIljSAJMkDgIgRCBRV4/PjxNKTEqiIIgbCKiAQQiEOAwDNxdOGRJFQf4RGYNFcgQOCZoZZlu9TwaXimruOKounMRm5OS1uGlbQZNpBbRS2kAdpUAQJJCAQfPWJzSKJlMoFAZALYHCJrZypb8F5jKjBnrkAAm8NQyzFtDkzPhzoqdsz0vBhqCoJADgJGWGt2ssoB/Kw8NYzR4jT5zmn3D/37z3/+U+sp9W8njxZiKaK/1j3rT2vN9W/VXxbOgky5VyMwen/qyeK1ebU2QH0LE9B+U+rLpoWqF9MD6NmNSvtEKeWnT59Giw/lKmlsgTUt0X9m1ro1e7s6Xy3Vnr1U40kNPFSjfqTRV4FXZY+Cg7MI+J9Kp4QV7UGnd+Avv/wyqldF8o8k56eTwGjI2t+lF/If+h9hD9SRTFttWGkRDAIQuBoBfY6abtuqQfDHjx/Lo5A9YjTJccqg2RFGQCcrkkHgXAIyGWhctLS1t8Z2tl1Dbwm9taYxJ549e5avXjINzAo8W6I2H589X+nJUH1EpQwROweBfaMFW5IqPoq8f/9eFuRRRfQC1GtqdLKin01WqiL+8UWlhcTXERJCYEgg+OjxiM2hiqHCUBccQ+CaBLA51KX34L1GXTCRNiEBbA5DmLXbHIZ14fggAabnBwFyOwQgAIF8BDQPevPmjQwX8qHSR1it/dBLW182tUh9uO5ZxzqjoY6uKs3Nzc2DBw+0xEL3trTgOx9ncr4gATmZ63kZVny6SmF4lWMIQOAgAT10sx5WylYP46qHlXo0bYPRdYXTqf3d3d1B8ZZu15LFpUuj87PbuY/SVPTzL3/5y3Ck0UmuOvIxpSIltipqcn8NtfZaWOkBnL5qNDW4vb2tpQrImZZABU5WqrC6f1b/p1U8uUEAAkkIaEnurGfCKaYBTZb8bgzT6muCZPtmTG/hDAQgUJ6ATPazZpFNgWcUd200gdHbQ4EoMlXH/0qUh6peZZnEKJ9tqD6ifPUpMTIBvQTSiqfALWkzzJSb7MJTi7Bsl6NXYqbSM2XbZKUysbpmtrSQa+qdWldKIPjo8aDNQTMObA6VtkzEvhQBbA4VqTt4r1ERSURNTgCbwxBp7TaHYV04PkiA6flBgNwOAQhAIAcBrSbXivNHjx4pBOS+hRb64qB7lYOWY54ShDcHFvKEwHECmrHqoZg6TkzdCY6XRQ4QgEBHQJ3a9KHrLulTuL0ORzu3qENUj2Y8pFqnpGQ5aE8/38+WojVRLX1ikMPGdOyhRRfS42z1OQmBkgTUiSvIu3yNnvzfn94h+lP71KI+/e2QRLfvuOusW/QYTldAydGU0f5ZGjm33DqcrMSI1f/nNhRKhwAEZgloBDCdYJwSVEDeEUuTpVnJZ08qcAWjgVkynIRAEAIyfMx6WEk8As8E0dFQjDh9xFAqjiEgAgSeGTUDWTCrDjxDNJ2RQvk5IkALGQHhJwTCEog8esTmELbZIBgEEhLA5pAQZoGsIvcaBapPEZEJYHMYaad2m8OoOvw8QoDp+RF63AsBCEAgIQG5f+iLgPah0mrypQ+vW4tTj6/gvHKpZW30VnSkb4+Adl3WCuyp80B7NaVGEIhDQM+dOrUleV6/fr10Sed1rybyng7R6Q1llDW9pNKnJ2fP/Prrr7PnazypWs/uDOYPYF1jrZG5LgKyYGhYq4XE+lOL1Z/cLLV9q/6+f/8uFyz7xTKqbHVb7Mw+jBrtq/qjqvGzeQIP1OKnldTEb+o2ME1W/szbt2+jeSTrsVFUkvIojBLlty2jgJGASxCAQBICMr1Nh7zyY84UucGWOdV7mxeIzZmrEDiRgGYvS2YRLazRfMaQTe8ljfVXzSKaBWmaZOSz75K+UnhubOz9E6qP8PAnzdUI6LUgu0D3Wuimfgo13R2sviumrO7v7+syi+hdN/26IyB2EK9pxUOdiV8pdVXaGyErtFn7RtYSK8o8fgupCCaiQiAHgeCjR2wOOZROnhAIRQCbQyh1rAoTvNdYlZ8EzRPA5hDc5sD0/NxnkOn5ufwpHQL7CGiRkmIdTu/N9FltWhBnEhKYHUuP8lfIfi0376L1P3z4UFYRLcHSNxR18VK6/rVXmeuLpxpM1Z8bRkD4CQEnAT0p8oIwwkPr4dJabWduJIMABPwEtA/V0id+ex3OppXPesAVjs0vlSfl0ihreq86YvXI0/PVndGrUp6o08X5clnRKKW66iDwlQk47UtnraY+qJrZWYMeXvysDoKNeftSZ6TZ3x9jSrwk1YsXL9RM61rAt1QXzkMAAlUT0Chh6mGlGs36MeeuqTr16eB7X6HKR4sqGLXvo8ddEMhHQO+cJQ8rFWrHh3DOapSPPgnoE2/aWqh0Z4YEnnGCIhkEkhDQw24871oOpReC8doZyVDdBE0DtmmkDDmjfv36VTboUe1q+dlkpWqBX4WctJAq1ISQlyUQysIw1QI2hykTzkCgMQLYHOpSaPBeoy6YSJuJADaH9mwOmZrKNbNlen5NvVNrCEAgAgEtiNRXALlILQmjoJb6WDnrHKVV3frT54PuqpZHy41Kf7Mr2rXiQgUpN4URr/eLwxIlzkNgiYBcL7Sqc+kq5yEAgXwE9PTN9kddieqSjKI3PbZGKUYR9iXNj+wE3VV10OqIPSnjp5ndnV5L4lmrGV93SDgi4FwmpDY/urGKn1pBLb/x0XtPP/Wo6lIVVUDIJATmnazULe1bry+PYSMgQRKJFfq66qVvxyF91R/oAAAgAElEQVSoT5WLuf4dZqXoKcOfHEMAAlkJyGo2OwmRn8MpZjLZ7xLWV7kxcE/Ik6wgkISAYdrQqMDwlNAHA/+2IaO5QRLJ/SNDvztHEsHyZRKtj8hXU3JumEC3HEoRZTwvECWrDoUGbC9fvpw6zKu+9QaeabJS1TWtyALTQiJrB9kuTiD+6NE/pPeoEpuDhxJpIFCYADaHwsCPFBe/1zhSO+69CAFsDhdRNNVcIsD0fIkM5yEAAQhkJWC7f+gzh1Z6ONeJSk6t89aCCv1pT56l9XWKZCe/a/lZKSx61qqROQROJ9CFbjE8GE+XEAEg0DABWYrslTbaQW6p+l3c1aWr0/NamzQ9eeSMBHCuUdeX/SMFxblXA5LZt6UGDHGERBIIOAk4l9ZU6mQlCHowpyumtMpI68aNhZpOeiSrhcC8k9VuTzs9Nmm/u89y1L7MWgQcxDtZltDv37/PyqmTGsfI8Uyjgf5fdZMSXpuIOYcImpDLn0pTev2rspYK4jwEIFCSQKigAv4phxOR3lF6mfPCceIiGQQKECDwTAHICYsI1UckrBdZXZCA84NipTaRJgPPBK+UWlQ/d9ZMuXumupmyxp8KVFbAmHDBB3lY5eAtZCgqxxC4FIHgo0fZB/SWTqgRbA4JYZIVBJIQwOaQBGOxTIL3GsU4UFADBLA5nKhEpucnwu+KZnp+ugoQAAIQuBoB9X1yeVqq9RE/KG1spT95W01junXFKaSFipYv1lLpnIdA1QRkUlDjT2s8rBoIwkOgPAE5CduLkI3Z99aQ7qM9IY5X1rmNlfzE2ljEqO/js7GuVEFDTcc5kwMEMhGY9RicllVv85bkssZP5xHy6dCC7WlNOdMkgT/UWCuNDGpZyddtGC23RT1vmlorQokmGArhoC5zdZQgxyotQVN6Tch1extjhRrbGzJDYERAT+XsEOGsoALTjnwk8I6fOfLcIQa3QAACIqAxA4FnKmoJ0fqIitAhakACVwg8M8Wur0FVG0RmR6QBK6WZcvenea7my5os6zOz9qxObp2fqvjiZ2ppIRdXE9W/FIH4o8ccHrDYHC7VyKlscALYHIIraCRe/F5jJDA/IWAQwOZgwCl56f/Nzn9gel4Su8piel4YOMVBAAKXJaApj+zPS4YImaNllD6+05S8Z+/v75cgy7QiGSTJUgLOQ6A6Alr3qAfnwYMH8hbAw6o69SFwSwTUuSx5+XbV1PJjo77aJcK4Or2kjTGmJ4+ccX59sFdMHRGg8L1yzJgtcau322wmnIRAeQKed4j9Fiov89YSZ603Wjqu8f/WrEhfKYEqnazEWs1Uy7Aqhd6JLfmN7TiVppnxQdVqQngIjAhofhItqEAOm0WOPEck+QkBCDgJEHjGCSpCsoB9RAQsyFAvgVmv8ml1ag88M63Rkn1zmjLgmS6azlSwKiqlFV2zVqppdTizm0DVLWR3rbkRAmEJVDF6zGEfyJFnWC0jGASCE8DmEFxBQ/Gq6DWGAnMMAZsANgebz7lXmZ4X4M/0vABkioAABCCgIbSWgy+NOuRhpYWh6vWSgNKLXbn96U9/ms1NMkgSyTN7lZMQqIKAGrCC5Wmto3yrbm5ucAmoQmsI2TyB1SfRdota6iKXuKXdFUOxVzxfCuShIV/lJZEqOi/31FmnMplnFf2kooogKgR6Ap53SNr3Rl90sQNNFmZX2si5wxlAqpioFJSJQK1OVsKhXkdbPGXiUiZbO0r30vS7jGyUAgEIzBKY7TWVcnXeMptbkpOeKcfWguythLfmRnoIQGA3ARkrCTyzm175GwP2EeUhUGJLBAg8U6k2Z/2UZOGqIpqOPkVXir0isatuIRVxRlQIeAhUMXr89u2bpy6b0uSwY2wSgMQQgEBHAJtDXS2hil6jLqRIey4BbA7n8l8tnen5KqLjCZieH2dIDhCAAAQMAprvaGX5kgmi87BKu6ZZS8ANPytJYq90N+rCJQiUJ6An6MuXL/Kq0spMjQz1sDx8+PDZs2ezHgLlxaNECECgI7C6WDGhe4OySttvOt8nzWxToVfotN1qfXjtC+CnleLMdQh4jHsJ30JngZUn5GzRsw/1bEpOVk2gYicrcdeyYw3o61WAZiCG8PZV40YuQQACmQhcJ6hAjkVUmZRCthBom8CqTcQ2x3uCRgwBpp3bEHimY0vgmWEb47guAp53SNr3Rnk+TQaeqb1StW8ZX74Zby2x9haytb6kh0BYArVYGHIEYcmRZ1hFIxgEIhPA5hBZOyPZauk1RmLzEwIGAWwOBpwgl5ie51YE0/PchMkfAhC4OAF9vFjysBKZ+/v7tCvFO9p6t//nf/7nEnnJgxvzEhzOn0Wg86FSy5SXoP7UhvVoaK8qLVnUOgStHtbKTLVqrHlnKYhyIWAQkCek0dN1Nyb8lL/kZmBIaF8yesz+RjlFawO9/me9B8+fP599kTbjQlavapB8NwGtCZxt1aMM7WWNo8Qxf2poNPsClG3z3bt3MWVGqoQE6nayEggN6DViSEiErCAAAQgsEZj1Pz49qECOXe9w8lxqA5yHQGECqwueEtpElFXazwkEnlFrOb2PKNxiKa4xAgSeqVehs1YeVWd2NButmgxEC2ik6hZSgA9FQKAMgdl3csDRYw6bg76MloFMKRCAgE0Am4PNJ9TVWnqNUNAQJjgBbA7BFSTxmJ4X0BHT8wKQKQICELgmAfmNGB7d8rCSJ0kmMnJT+fDhw1LmWlCuZdZLVzkPgfIE1Ca7Pz0y+pPDhmfB9FBOGQ9fvnyZw4Q4LIVjCEBgSmDVsqcH014C9OTJk2m2s2f0mKuDm72076S2y9PLZ/VelbuaJn4CLW6fVZYUxDZW8dWHhEsEPI+wwvfYb6GlzKOd//XXX2dFwk9yFktjJ6t3spI+tCZYbpGNKYbqQAAC0QiEDSqQY3FSjjyjKRR5IBCfAIFn4uuolzBsH9FLyAEEthIg8Iw+JtUbeKbqaDp8itv6tO5IX3UL2VFfboFAQAIVjR5z2Ady5BlQy4gEgeAEsDkEV9BQvIp6jaHYHEPAIIDNoQqbA9Nzow2nusT0PBVJ8oEABCAwJKBtYLX3zvDM8FgLynNvJ6U9N4xl61pmXe+nhyFJjiEgE9/bt2/lKfHmzRv882kPEChPwPDp7YRZDdnsdA9QPnrM01bQ456hOalsYmnLPSW3Jc5LQTdOEZJCIbCVgOcpXn0LbS30rPSy3sz6fMo1HVfJs5RSrNyiTlaZnhm11Jubm2LIKAgCELgggchBBXIsTsqR5wWbDVWGwEECs7FMhnnKpqBx/PDM6Niw4I9SEnhmBGTTz8h9xKaKkBgCQwIemwiBZ4bEoh0TTSeaRqLJQwuJphHkuRSBukaPv/zyS3LtYHNIjpQMIbCDADaHHdBOuaWuXuMURBRaIwFsDtLa0iqrGhWKzEcIMD0/Qo97IQABCEwJyN9jdhvYLqU+ra5OhaZ57jijUgx35RcvXhBJfAdVbglCQB8H5Rjw9etXNeM2/B+CgEUMCGwi8PHjx9V951Zt+9qcatZtYCiJJizyXh6eSXK86iGmUpbmSkkEKJaJLHuzNpBmXMiKkaSgaARmG/ZIyNW30Ch95J9LdjwFd9AEJLLkyHaQQFEnK42zPR3kjippv9rcsUZ2SMUtEIBAMwSWuskIQQUMK+Fu/oqutPteboQABFIRWB01rbqvL727RhISeGYEZOvPJc4R+oitdSE9BHoCHpvI6luozy34QZOBZ5qsVPCGVJd4tJC69IW0jRGoa/SYo7vH5tBYk6Y6lRLA5lCL4urqNWqhipynE8DmIBUQ7Pb0dhhEAKbnQRSBGBCAQDMEtHbCWHSu0bVevAUqq1KWRvJd6TnWeBSoF0VcloAWfMrbQZaEb9++yWFAmzb89NNPl6VBxSEQgYBnWq0nd1VUbVGlR3vWMVix0u7v7zPtvvjp06dV2eyedPX2IAmWXMXaqF0QyIhRnoBzj/ocXxjLV7Yrccl6o6s8zmcppUy5RZ2sVCV9RM+03lRDBwIklGk0lAKBqxEIHlRAXbhnXuTXWkvjG3+tSQmBaAQIPBNNI0vyBO8jlsTmPARWCXgsswSeWcV4boIlaw7RdM7VS5zSaSFxdIEklyJQ3ehRNoe0VoK0uV2q8VBZCCQkgM0hIcysWVXXa2SlQeYtEcDm0GmT6XlLrfpIXZieH6HHvRCAAASGBDTTMYYZWkEuz5Bh+qzHKmt2zXpX6N/+9rdMy9azVorM2yagFiufCtnunjx5os1ttLxTrhfaser79++anKrFas2nTIVtQ6B2EKiFgNHf9VVwfsrXo61tWPS868HX4y+nID3+f/3rX+VEkWnTC8/WWBKjgReOaqoev9fI8KDkmGRYLscQSELA8wrSoKKBp3iIa8l6oz1s2aV2CKqx49JOVsKnHkL9cQ6OaqzMQnOAJU8IXJxA/KACaZ1X0+Z28cazqfqatcpbWCF/9KcD9hLdRK+9xJ4JicfBksAzudtG/D4iNwHyb5IAgWeGal2ylQzTxDyW0UrW8FnZ6q3UbHU4uY8ALWQfN+6CwEECNY4el3qTfSiwOezjdvwubA7HGbaUAzaHWrRZY69RC1vkPJEANochfKbnQxqXPWZ6flnVU3EIQCA5AbtjXRpdJxejz9CW58WLF6wH6FlxcBYBeU/Jh6r7U4PUWF0uAfJX1BoDLe+U64XWrpwlG+VCAAJLBPS0/uMf/1i62p3f6t6g510Pvh5/rb7W4//zzz/b+R+56tnGKu1XiSPSHrl3aSTQRu2OkOHe2gl4vi+0F3JR1pslz5elh712RSO/CJzgZKVS1R97lgXv0JBmoR5f5x05cwsEIHBNAlUEFVDoiFQvVY1vss6UrtmKnLVWEBF5C2smrD8dtDfWdHIgWUfAMyEh8MzpraWKPuJ0SghQIwHPK2irZTY+hyXDR9WBZ5qsVPy2VJGEtJCKlIWobRCodPQom0Oq+Sk2hxNbMjaHE+EHLNoz4MfmcLriKu01TueGAPEJeF5B2Bzi6xEJ0xJgep6WJ7lBAALXJKBF4frIbtS9vJPVaolL73+jFlyCAAQgAAEIeKbVqZYR5qCtXbPsbPUdoQEPT62QX9rGigGA3QC4Gp+A5y2U6sNiKBpLD698R+W4HkpUhElF4BwnK0mvx0wm8lTVGOZzc3PD5mtDIBxDAAJHCCx1jdGCCmj575Fq9ve+ffu2P+agJAEtmxiZfTXXYvhVUgWhyiLwTCh1GMLU0kcYVeASBGYJXNMm0mTgmSYrNdtoObmPAC1kHzfugsBuAvWOHlPZClLls1sFl70Rm8NlVT9bcWwOs1gCnqy31wgIE5FCEcDmMFLH0sM+SsbPtgkwPW9bv9QOAhAoQ8DuUk9Zrm283jsmVYd4K6NWSoEABCAAgSkBz7TaGT5pmnnuM57drV+/fp1bjAL5L41MtBOORggFBKAICGQi4HmKVXSTTlbau2LJ7WXpkc+kBbItRuA0Jyt1Fff395nqqVGCvhRmypxsIQCB6xCoKKiAuvDVSA+ritNruYFQEKvVjJlgNnzFX//615jSIlVuAh6bCIFncmthNf+K+ojVupAAAiMCnrdQkzaRJcNH1YFnmqzUqMXy8wgBWsgRetwLgU0Eqh49ylaAzWGTuqMlxuYQTSPnyuMZ7WNzOFdHKr3qXuN0eggQnIDnLYTNIbgSES8HAabnOaiSJwQgcB0Cb968+ec//2nUVwuajav5Lj179szO/O7uzk7AVQhAAAIQgMCIgGdaHda4p8/uo+qMfkpyrYEcnazupyx7o0jrfRVWN7rsU3IAgZgEPK+g9vao73WxtDOHsLA5UE+ppYPTnKwEUZ/nM/lZafLcpP29pZZHXSBQBYGlTxoxgwo8ffr0SCwHxZN+/PhxFXppUshZf6rZVVBNVp9KjQh4JiQEnhlBK/+zrj6iPB9KrJcAgWdmdbf0yM8mDnWSaDqh1BFQGFpIQKUgUqsElrqSmBaGqRZkcziyDxU2hynSkmewOZSkHb8sbA7xdSQJa+81qoCMkKcQwOYwi33pkZ9NzMlWCTA9b1Wz1AsCEChDYHWZxKqzUyY5ZU6xc9ZmVsQQtxFxFQIQgAAEhgQ8e9QrfdgFRavR3NqYIC+NTOR5wuLMYXvmuEYCnu8LDbtvPH/+fElrRE9YIlP1+TOdrAROfcaRz/MGei1MX52sGrdzCQIQgECNQQVub293OK/+6U9/0l3GCIDGAAEIFCbgmZAQeKawUkbF1dhHjKrATwgsEfC8ggg8s0Qv5nmi6cTUSxypaCFxdIEkDRNoY/Qou8EOm4PUis2h4bZN1Wok4BnwY3M4V7Nt9BrnMqT0sAQ8ryBsDmHVh2C5CTA9z02Y/CEAgVYJvHv3zt7GShOcH3744azqr64xlZ/VWbJRLgQgAAEIVEdgNpzWqBZhp9XyELOjjUvyBpZ8f/nyZamabGM1aqv8rJGAx7i3OgCuseK9zEt75BI9oUfU0sHJTlZCqc/zSxbDg6C1uaT8DQ5mwu0QgMBlCVQaVEDOq1+/fl3qy6faVEptUEuYhCmZCGe+ffsWQQxkKEyAwDOFge8rrtI+Yl9luetqBC5uEzHczusNPNNkpa72YGatLy0kK14yh0BHoJnR4w6bg2wU2BxiPgjYHGLqJbdU2BxyE06SfzO9RhIaZNIYAWwOSwqt1+awVCPO7yDA9HwHNG6BAAQgIAKr3ei5qzxXS18a/6NcCEAAAhCAwJTAkvfOMGXY8Emr21hlWkY+hFPg2OjZcbIqwJ8ishK48h71PVjjQSZ6Qk+pmYPznayE8s2bN6uzyn3ENZdWzL9993IXBCBwZQJVBxX46aef9OpT7Ao5UGmXqlk96rz6ey11UsoT4zbNysZJCFycAIFn4jeAqvuI+HiR8HQCF1/wJP5LzupVB55pslKnPywtCUALaUmb1CUggcZGj36bg6Y2sjkofUClIBIELksAm0N81TfWa8QHjoSFCWBzYPJVuMlVVxwtpDqVITAEIHA6AY2fFVLWFiPTgjS70P7q6kp3bcP1+fPnPj0HEIAABCAAAYOA07hn5HDiJe2ZYZSupYxG4AnjxlCXFOJqqZoakLBEM5SyEGYHAY9lL+xmejvqO3uLIksuLck2fCxns+JkfAIhnKyESTPG1YnlPprPnj3TpHrfvdwFAQhcloDR4Rm+yKFw/fzzz1rMpLG75ldv375VjRTvQf/qWGd0/t27dyx1CqUyhIFAR4DAM/FbQgN9RHzISHgWAQLPiLwx2Ks38EyTlTrrMWmyXFpIk2qlUnEINDl69NgclCaOFpAEAhDoCGBziN8Smuw14mNHwjIEsDmIM5OvMo2t3lJoIfXqDskhAIGzCBjj516kX375pT8uf+DZ33t1M67yYlMiBCAAAQjEJOAx7p3b8RncbPcMYzZk5BntkrGcoI0KRgOOPIUJ2E9xJ8y5AQ7KAFl6nBU9QQu2y8hAKWUI/LFMMZ5S9PjJhVGNzJN4Uxo9tPIowJdgEzQSQ+DKBBoLKqBVTSxsunJ7pu7VESDwTHCVNdZHBKeNeOUJeGwiFwk8Mzsz1ffa29vb8no5XmIXTaexSh3HQg49AVpIj4IDCCQn0PzoEZtD8jZDhhDISgCbQ1a8xzNvvtc4jogcqiaAzUHqY/JVdRsuIDwtpABkioAABFoiYIyf+2oqzPzpu0ZIhlnjfC+khkmqy+ly9vJwAAEIQAACYQms7t8oyTPtdXGQyarjwatXrw4WEeF2w/376dOnESREBggcIeAx7l3ByUp7/yxFSdBLgIf9SBuLdm+UnazERdNFzxO4g6Amqzc3N5qR7riXWyAAgQsSIKjABZVOlSEQhwCBZ+LoYlYS+ohZLJxshoBnRnYFm0iTgWearFQzj16EitBCImgBGZokwOixSbVSKQjUSwCbQ3Dd0WsEVxDiHSSAzaEDyOTrYENq/nZaSPMqpoIQgEBCAh8+fFjNLcJuHgpdtyqnpy6rmZAAAhCAAATaJvD582dPBWPuRWHbBDQPasDZWApacqu+whILT+MkTdUE2KO+V58CUCqMQv9zeKBPMAI1PMNx1QQCOVmJo1re/f19DqDy4ZbvYI6cyRMCEGiPAEEF2tMpNYJARQQIPBNcWfQRwRWEeAcJ2MbNLvMrWACNyaPxEjgIP/ftTVYqN7RL5U8LuZS6qWxJAkbHQSSzkoqgLAhAoCOAzSF4S6DXCK4gxDtIAJtDB5DJ18GG1PzttJDmVUwFIQCBhAQ+ffq0mpvHwWk1k4MJPDJ46nJQDG6HAAQgAIHaCXjCJ8XcxkrkbXfily9f1q4dyb+0s40uLUXTaKDWVOE6BDyWvQi7yJbRiGG9MSKplZGNUhISiOVkpYo9fvzY+Ix0pOZ6wp8/f34kB+6FAASuQICgAlfQMnWEQFgCBJ4Jq5pOMPqI4ApCvIMECDzTA2wy8EyTlepVxsFxArSQ4wzJAQJTAowep0w4AwEInEgAm8OJ8D1F02t4KJGmXgLYHHrdMfnqUXAwS4AWMouFkxCAAARmCXgWenocnGYzT3jSI4OnLglFIisIQAACEKiRwF//+tdVsSNs4TgV8suXL0tbPCmxYrzG3H1rWhHjzG+//Wb05gTdM9BxqRYCRgvvq3CFkM1dZZ88edLXenRA9IQRkKp/hnOyEs3b29tMnrtyEHzz5k3VCkN4CEAgNwGCCuQmTP4QgIBBgMAzBpwIl+gjImgBGfIR8NhECDwj/vUGniGaTr7Hp42caSFt6JFahCLA6DGUOhAGAhDA5hC8DdBrBFcQ4h0kgM1hCJDJ15AGx1MCtJApE85AAAIQmBL4+PHj9OT0jD5qTE8WPuNxspJIzhoVFp7iIAABCEAgDoF6jXv2NlaZ9uQorDijjtdxOynMnOIKE/AY967T2rWf0BL/f/zjH/IsXbrK+boIRHSyEsF3795lethevXrljNdYlyKRFgIQSEKAoAJJMJIJBCCwmwCBZ3ajK3AjfUQByBRxLgFsIkP+TQaeabJSQ61xfJAALeQgQG6HwIgAo8cREH5CAAKnE8DmcLoKDAHoNQw4XGqDADaHoR6ZfA1pcDwlQAuZMuEMBCAAgSkBYynzMLHTwWl4S/Jjpwye8VJy2cgQAhCAAAQqIqCF+6vSxtzJytjX5c9//rO2812tV/wERh0zrYSPzwQJWyLAHvVTbRrWm3oDN0+refEzQZ2spBXNh53zzK0qvLm5wU1wKzTSQ+AiBAxLHOPdi7QBqgmBcwkQeOZc/nbp9BE2H642QMDzAe86I6ImA880WakGHr04VaCFxNEFkrRBgNFjG3qkFhBoiQA2h8japNeIrB1kS0IAm8MQI5OvIQ2OpwRoIVMmnIEABCAwJeAZXeiuTAvPpvIYZ5wyOGtkFMQlCEAAAhBomIBzwXNAhyX5ZhjuYdozowGt2eGTDE+MBupOFS5CwDNS1RayP/3000WAqJrG6inD2n8dPm3UNK6T1Q8//HB/f59p42Y1bnVsbaiQWkAAAgkJEFQgIUyyggAEdhAwLAt9bgSe6VEUPqCPKAyc4goTIPDMFLhh7qw38EyTlZrqjjO7CdBCdqPjRghMCTB6nDLhDAQgcC4BbA7n8rdLp9ew+XC1dgLYHKYaZPI1ZcKZIQFayJAGxxCAAASmBLTi65///Of0/PTMw4cPpycLn3EuNtWUjZVshVVDcRCAAAQqIuDZo97p1lu41obVSwI/ffq0sDw5ijMcKq7mdpIDL3lGIOBxsjKcjiJUIbkMz549W8pTU5XPnz8vXeV8RQTiOlkJouaZnidzB2614Ks9zzsocQsErkaAoAJX0zj1hUA0AgSeiaaRoTz0EUMaHDdJwDPzupoF0JgzGnbS4M2jyUoFZ16XeLSQffqSkVSBxhUtSAECnSO6fQXFuevjx4+y2qnKqvhFqrwVPqPHrcRIDwEI5CbgfF0T7Da3Imbzp9eYxcLJlghgc5hqk8nXlAlnhgRoIUMaHEMAAhCYEvCMLrq7ZL+a3l7+jDPCuL9e5atAiRCAAAQgcC6BJveof/ny5blUU5VuRGg13DBSlU4+EChAwDNMNUwZBSQsX4QmGoZrq+FfWl5UStxNILSTlWqlT3qZlq9p2NGGG/Ru3XMjBCAwImC8ba62pHhEhp8QgEAZAgSeKcN5Xyn0Efu4cVdFBLCJTJVlWDzrDTzTZKWmuuPMbgK0kB3o5G50c3Ojt6jeDLI1adNRndmRT0W33N7eqqkotq6qrIqrys6F+xXV8biojB6PMyQHCEAgLQFsDml5ps2NXiMtT3ILSACbw1QpTL6mTDgzJEALGdLgGAIQgMCUgGd0obuMVY/TPCOccdYrgqjIAAEIQAAChQl4+gh9ryks1WpxCi205B6m1ZjPnz9fzSF+AqOOEv5qbifx9YWEOwiwR/0SNOMBN2z+S7lxPiCB6E5WQiZXqEwuy/IU1LqQgFpBJAhA4BQCBBU4BTuFQgACPYEly0KfQAd//vOfhz+DHBsTg0yjuPIVp48oz5wSCxPwmGUNA0FhacsU12TgmSYrVaY9XKQUWsgORf/666+ju7QY7t27d6OTzfzUF6+7u7tRdV69ejU6w09Gj7QBCEAgGgFsDtE0MpSHXmNIg+MmCWBzmKqVydeUCWeGBGghQxocQwACEJgS8ESRmN514pmHDx96Sq+uXp5KkQYCEIAABJIQUOS71XwCLigyDALT72urFYyZwFgxJYGvtsQipo6Q6iAB40Huc77mJhbGA65YpUQp7ZtHvQcVOFkJ7ps3b548eZKDstaFNLzwJQcx8oRAqwQIKtCqZqkXBCoi4JmTEHjmFIXSR5yCnUJLEiDwzBJtwyZiW0uXMoxwvslKRQDbjAy0kE2q1CBBFtLpLS9evGjS3CQPq9lV4Kz/GLUBRo8jIPyEAAQiEMDmEEELszLQa8xi4WRLBLA5LGmTydcSGc53BGghtAQIQAACBgFPFAndrrWeRuQQ4dAAACAASURBVCYlLzklcdarpOSUBQEIQAACEQg4V+oH3MLR+KTeTPw+w+4qjSiCRoQmhAwQOELAaOR9toYRo0/T3oFdaw+39pg0VqM6nKwE/ePHj5k8rbXw5fPnz43plepAAAJbCRhjemVld4dbyyI9BCAAgVkCBJ6ZxRLhJH1EBC0gQ1YCnrk9gWdGKqg38Iwxsq23UiPt8PMIAVrIEXrDe9vzs1rysFKtAwYCGOqi/DGjx/LMKRECEFglgM1hFdFZCeg1ziJPucUIYHNYQs3ka4kM5zsCtBBaAgQgAIElAnLhXro0Ou/cP2p0V46ffkn8tcshJ3lCAAIQgEBMAs5Qdz/99FM0+T99+jQrkraxasb7yLB7ZFrxPouUkxDIR8Bo5H2hhhGjT9Pegb0PuYdbe0waq1E1TlbirgbnjO2xVUnPnj1jmroVGukh0BgBo0sjqEBjuqY6EIhJgMAzMfXSSUUfEVk7yJaEgNHI+/yvaROxa+3h1gOMc9BkpeLgbUASWsgmJcpy+vLly6VbWvKzMjysVP1M+88vgY1/3uggsDDEVx8SQqBJAtgcIquVXiOydpAtCQGjkff529OQPlljB3atPdwaA0J1RgRoISMg/IQABCDQE/Bv95RpjVkvif/AL4m/dv7SSQkBCEAAArUT8PQOAf15jK0vjI9rdSlLdleFMV2S2Z7WLd3FeQiEIsAe9bY6jHcvxj0bXRVXa3Ky0soVp0/2VvTq525ubn777betN5IeAhBohoDRpRkdYTPVpyIQgMDpBJyDHALPnKIp+ohTsFNoSQJGI+/FuKYFsMnAM01Wqm+oHBwnQAvZyvDNmzeKt7d0Vxt+VraHlaqvBEsErnne6FixMFyzSVBrCJxOAJvD6SowBKDXMOBwqQ0CRiPvK4jNoUfRH3i49Yk5aJIA0/Mm1UqlIACBJAQ8+/R2Bfn3j0oimJGJXxLn9M0oi0sQgAAEINAeAU/v8Msvv0Sr+NI2VjICBFz7tI+ePXm/prljH0nuCkvAbuSd2Aoo0MxDvVUR9mNu+JpuLYj0pxCoyclKgPQc3t/f5yClSbj2s8qRM3lCAALxCRBUIL6OkBACzRMg8ExYFdNHhFUNgqUiQOAZm6SxGt5jTrIzP+tqk5U6C2aT5dJCtqr13bt3xlZOtftZrXpYqfpbibWdntFj2/qldhColAA2h7CKo9cIqxoES0UAm4NNksmXzYertBDaAAQgAIFZAp6F5t2N/v2jZgtKeNIvid+FLKF4ZAUBCEAAAsEJVGrc+/DhwyzYZraxUu3sBQOXdTvRfifyLbm9vX38+PHPP/8sDg/+70/BRHSskwphKbvobPPgZDQCdiPvpHU6eaphfPz4UZ+eu1ah9tA3DJ3ReTUM2RKjEbDlsevuoWfnz9VzCfzx3OJ3lK437Nu3b7VCZce99i1qzXpKWRpiU+IqBJokYHdmtrdxeSAagxr7zB6UR9Y9vWYPZsLtEIDADgKe7wH2uHxHocdvIfBMtD7iuE7J4YIE7IFQB+TigWeW3nWCo4FZjWMnvbvaq1RdD68MiN++fZPMGtjrQP/++OOPMh0GqQUtZIciZBF++vTp0pPVWbFkdNqR87m3SOb3798vyaA9rDCjTeHYHWv80WNWm0OHC8vDtNlwBgK5CWBzyE14d/619xq7K86N1yFgN/KOAzaHpfZQqc1hqToxzzM9j6kXpIIABCBgE6jRDcm/k1WNtbP1xVUIQAACEDhIwOmLEm1B0VJoIcWSqPHz+pISDbuHETVjKbfaz8s9Rl8V9bV0aTyjb+L609WOm76Py+Ouxu+ntWtqk/xGI+/zsb9+yvYil0u1jSV/UbUKXequvnr1SqZCfYPWXxVuivYaDz0O8hzrQXFQHYH6nKyEWG9VPU7GIo/dalCeenHLg3Z3DtwIAQjUSMAeCkTrrbXtngYWmThrjKJhTabMyRYCEDAIdFMFI4EuBZyBE3gmWh9hN6GEV9VZaJWeOlA13c49oLOSqB/RhyKNqDWF1p89mUwoD1kdIWAPhLqcnTZZNQzlpj81Dw1XurahHNQw1CqUif7VZi91PTh23VXZGq3ATVbqyFNg3Gu4zRh37bgkC3KcdyYtZIcGdUt7flZ4WO1rCeoajBvjd4LyCVz6+mXUa9MljRJr7D031ZHEEIhGAJtDNI308tTea/QVSXuAzSEtz3Nzsxt5J5s9Aenlx+bQo7jmAdPzqd4rtUpNK8IZCEAAAlsJ+A0XftemrTJsTa+vJM5b/LVzZkgyCEAAAhCIRkCfkzSY15d0CeZZAdilXK2FPBNW0/QJuo6pW9ohTwbtJ9NfSnWwtJpok5yphMmUj2KjGDk7zR1GDhVdUkxGw4VmqSIa9uiblJqE7tWsfykZ508kcHCPelnzXr9+fXd3t6kKejHqFv3pe6K25In/aVXrOZc+wTC236T6gImrdLISR72U1fg8pvmt0PXK1so/XtlbuZEeAlUTMF4mAV0aqkaN8BCAwCwBAs/MYglykj5iqAgCzwxpNHNsNPK+jjJe9MfTA1lGCDwzxRL5jO3MQzSdyLorIxstZDfnlvys8LDa3QyMjhULw26q3AgBCBwhgM3hCL3c99JrDAljcxjSaObYaOR9HbE59ChGB0zPR0Au+JPp+QWVTpUhAAEPAc96dE8+MdO0XbuYzJEKAhCAQEkCGuQvrcU/KIZnAj5bhPxbZJOZvXTk5Kw8cu5qaWG2rUqtQj8CsJZ7tZJfS+6PDGB0r7YcUKxefWZdrbXaqhwH5B9oz5dX8yGBk8Dsgzy9d1Yd2u1GjlLTxP4zKv3Ro0cKVht8Myh5VBpvA3aq92s8YMpanayEUi1PHoo5/Pz0ylbk9dnHPqAKEQkCEDhIgKACBwFyOwQgMCVA4Jkpk0rP0Ef0iiPwTI+isQMZoTwGr6UFTwSeyTEhLdPGiKZThnO9pdBCduuuDT8rPKx2NwBGj7vRcSMEIOAngM3Bzyp4SnqNXkHYHHoUjR1gc/AolMmXh9KV09BCrqx96g4BCMwS0FeJ2fOzJ/37R83eftZJDaLiB+w/Cw7lQgACEKiagN7wxkL8s6qm793qXtNuZqUMZ2uqPW3OqmaOcrXI3MhWsznjagOXPO5VWmci7yn5m+lPwxs1DLU3ec50f0MICjSjFfs6v9QU5Waj9jNc3KJN2HRmKf0wc453E5BGVu+driaS3Vt7lM2updFzofTyStJBt+uskulPYZ3VBmbLkqeWLt3f34cdIat5z0rendTL8PHjx0YCLkUmULGTlbCql1LrHL43U7HWY6znlvdvKp7kA4HIBGbH9L3AdhfYJ+MAAhCAQE9Asz77xdKn3HrgmbrM5kngmVksnpO2Ki/SR3gsIzZMAs/YfM696nyxzEagIPBMpztZiGq0iRBN59xHL37ptJAjOqrdzwoPqyPaZ/R4hB73QgACHgLYHAh262knFaXB5lCRsnaIis3BA43Jl4fSldPQQq6sfeoOAQjMEtBSrtnzwU92S0idQqqOYZeQOqtAMghAAAIQmCVgf0GYvaXASfkkJ18mLX+JqeQqSF+gpufrPWPbPTSbq7dqtuRyF9RGJkZ7lq61vZWcoEZNSz9l39aflpooE6UZ+tUoQ0HT+VHpcs3Sev5pcVoLJxVM049u5+cRAnYj73IeOVktfWjWhlRqEtNRbtckZPaXopVg2CR6yTU81pZW8rOKuTLH9qi0vTH7OnIQk8AfYorllErvXM8z7MxtmEwrQUdP/vAqxxCAQEsE7G7M7gJb4kBdIACBJAQ0eZvO65LkfCQTTTY0FTmSw/ReZThbUwLPTFnVe0ZLnTTeVnwRI6iBxsxv377VVPbr16/fv3//9u2bOlY1g+lYWjNhzY2NpqjAMypOE+ObmxuZTh48eKC5t5G+XrChJPfMp6balFuRbB+zW3tr7CTjiMymahJqD12T0E8FKFqquPJRbpGNX7ZH5ezLcKmycc43Wak4eBuQhBZyUInyszLee+pb1ckeLCLT7UuG7644mbbDSp4JyNZssTBsJUZ6CEBgEwFsDtgcNjWY4ImxOQRXUBLxsDl4MDL58lC6chpayJW1T90hAIFZApU6Wc3WZemk8VVu6RbOQwACEIBAFQTs4f1ZVcjhCzTrJqFvTGfVMUe5Wspid9la/ZKj3NPzlH+UVvUYayS0XERwlMwmoCUi+pyqtUbDrUc10pt60RgOXUqvgk5n0qoA+h5hN/Ku4v2CIqXXqjA5v42AqElo4ZCWhE09rIYp1WDUJGZdNLtkWkumBMNbghzbb1GPgTRIRRBjSqBuJyvVR8+k8VBNK+w/o25g+r72305KCECgFgJ2N2Z3gbXUETkhAIFiBIxpZDEZpgUReGbKxHnmsn1EN/U13KvUqLS4TdNgOdtoNbaGzd1kWJNejc9lxdB5+diM1pfrAZntWGVh0V2KUjOan2vuPZveqT6SeQjYjbzLobeJdD+lcRkvph8yZRmR0r98+SLjiMLMqEmoPXRNQj9l7FCDGTWJXkLlJkucmk1/JtSB7XVvr6cPVZGhME1WalhBjg8SoIUcBKjb9d5beunpqjpZvS2Pl5I2BzysjvO0O1YGNscJkwMELk4Am4O6qpbawGV7DWwOLTVjuy52I+/uxebA5MtuRVylhdAGIAABCIwI6EPD6Ex7P69Qx/a0Ro0gAAEIeAhoUYRWWcRxtZIkcnzKsfp66DbTk9GCkP64gQN7kYA9lau0+p1NbzYUb1cjtSitGNn0AVRrjURy2GBkTRr6Tel7q21fsq9WijqI2E62erNJYK0U0mfQ0ScM2f00slWT0MIhZ6W0uEiRvpcSy+Mu4LIi1W7YhkfCayEc4cVHTCr6Wb2TlVjrocoUv3D0vq5Ir4gKAQg4CVw2qICTD8kgAIGtBOJYQ4aS51jNSeAZEfZPAofqiH8sgwWBZ+KrKYmEsoKNHNtms+0XPHVWMwLPjCg5TUuju07/aXcNlVbqdKotCUALSaJN289KH5M2fWZIIpKRCR5WBhznJSwMTlAkgwAEdhPA5rAbXcAbL9trYHMI2BoziYTNwQmWyZcT1GWT0UIuq3oqDgEILBHwfNRYuvfE88ayy6lUldZxWhHOQAACEIDAlIAMI5ovf3f/eTyg1Mu48/tdQknS7TQ+lfPgGX0gG63oVsDWxhbY2N/T7ancQbyn3C7PFlVq5EIzlEQOe2pR9lZFw/T9sW4Z+VnJj0seO12C1Q3QDJH6IjjYR8Bu5F2e3WqizsNqOIjVe0mvLzWbHQ++vlkbeldIaLW0fTXKd5f97cb2ycwnFTkfJ9CCk5UoaPBhPFRHMOl9rZHEkRy4FwIQiEzA7sCaDCoQWR3IBoEGCBB4pgEl9lW4YB+hiajaMIFn+jbQ/IHHJiIIBJ5pMvBMk5Vq/pktWUFaSCra+ozUu6pO84zjZ4WH1VQ7O85ccPS4gxK3QAACRwhgczhCL9q9F+w1sDlEa4S55cHm4CTM5MsJ6rLJaCGXVT0VhwAElghcYZenK9RxSb+chwAEIACBEQHbgtQlNr5DjXIr+VMrutWjaUeaJ//319g2ViJp+/bYHhclFZGkLEWNlGfL0IVmlK186o4ss5ef1SjUrzYsUhH6zGoU2smwyZV9JDY/bQIe457eP50D3jArtX+9u7R9zvDkpmO1KEOzao2bciuQ2H7k7ddFAfEoYjeBRpysVH+9ozO5Q7x48SLgBnO7Vc6NEIDAkIA9FGgvqMCw7hxDAAKZCBB4JhPY8tlerY8g8Ez5NnZ6iXYj78Qj8EzHwbaJeKzbp6t7KkCTlZpW8+AZ2e/u7+8VZknx1Q7aHGQH1AOlADHKU3/6qKA/5aw/FZEpcMyR6tNCjtAb3qse1vi+FcHPCg+rob6OHNsdKxaGI2y5FwIQ6Algc+hR1H5wtV4Dm0PtLXaH/HYj7zLE5tBxYPLlaWCaRzM9nwVVqVVqti6chAAEIOAhsLrQdpjJw4cPhz9rOf7HP/5Ri6jICQEIQAACuQl4luaH/fqgmBH6AiU/Gf3pODerwvnb/fXBz8qF62IXJyXaPnL65C2rtZ3J6lU55Mgdr08mvPII8BiXbKNKnyEHWwkoYJZn4C1NjVyeZO6TpWLHnmZDCfXGkCFoeGZ4rEKPN7lhhseP7XaI6eY44bNy+ONZBecoV69UjRjs3mtfuXoLfP369eBjv69o7oIABLISsKcidueXVTAj899++6272h8o8IPGNHr7aYHmp0+fjHu5BAEIBCTgGUkbC3NPrJFmLFoRrjdPN621J9Unyrm76Br7iN2VVeAZW4Oavh6Zo3aBZ7pgM52QOtacXNa01Wm5EZ5kd325sSPgsUnp/aPFcCOziMZIWtdyZH6kFqW3x5L2VZyaRyg1qcrGO0GXHj9+HEpgjzBNVspT8U1p1M67pt5FWtJba/gq82Qlc7BesN2OcJ70cdLQQhLqQi9SvSWW3rpdF3yknz0iKh5WR+iN7jV6CqXUMzVKH/PnqAuW5aGzOfSWB0UTzGF9jUkDqSDQAAFsDmGV2Eav4cSLzcEJqrFkS6PfYTWxOXQ0mHwNW8XSMdPzJTKVWqWWqsN5CEAAAqsEZKBYTRMwwSZ3r6VPJwHrhUgQgAAEIJCbgMe415I/T26eCfO3P5SE9XzbSkCfyO3FqPKw0qfGrdnOptfnp2FZ9hKmPoeYC+p68eo98Fj2VLvRFmRaRnhkT7MhLq3K0AY5wzPD47u7O5XVLeQYnj/r2P4KbL8uzpKZcj0E2tnJSrWV86KW+mVahal1fr0/g4csaSAAgSoI2B1Y8EmIXnrdn4YLWrWpQa0WfWpylek1WIVCERICNRKwV9V0NQo7/dZbiMAzNba6kcwEnhkBuchPAs9sUrRtE/FYtzcVVyZxk5XKjU5WWv8cQXa979+/a4heo4eVSNJC0janmPtZ4WGVVstVWxiWUGjA39kc5Cgos4O8ATWE0DezpfSchwAEohHA5hBNI708TfYafe2GB9gchjSuc4zNYZOumXxtwtUlZnreQ6vUKtXLzwEEIAABCEAAAhCAAAQgsERAy5U9nrdhFxQt1auB86NwddMa6dvK9GR1Z/RhaOj1NJX/5cuXMv1Nz+87I2jKsL9Xjd/T/nGy6omlPXA6WQ0LTehhpWzVHoabmw0L6o63xsad5pDwjP0e9nymSSgMWSUk0JSTlbjoq78CoicE1GelL168jnsaHECgGQL2x2y784sJQSs4nX78MeVHKghckIDnI6h/PfcFAearcnt9xCwrLZYdRRYZJUsbeGaYuTosz9CdQfgQWsJjp01k1DxkFpGfQBKboG3yUOCZVdNkQhqrWdkLnuzXxWrmZyVoslJZYapNaoLgMYEp6oFCwKSK0pS1UkbmtBADzr5L0fys8LDap0fjLrs7qNHCsFRZNR4NCZauch4CEAhFAJtDKHUMhblIr4HNYaj0Sx1jc9ikbiZfm3ApMdPzITG7Qxmm5BgCEIBAGwQ8a23bqCm1gAAEIAABCHgse/oomeTbPbQ3EbC/F7cRH18eVrZ5Rw4w2r5+E7fVxDtWvbb09W2VT8kEtvankqg9JF8dYa8p0mP45cuXqSSnnLGNexKJPX5O0cvxQltzshIRvdwzhVPVM6kPQsehkwMEIBCEwOrK3UonISx1CtLAEAMCHgIEnvFQOiVNq33ECCaBZ0ZALvVzq01EcAg8s9RCbCvq0l2nn7cNjpVWKh9VbUj16NEjz9IluUbrm4desPmEKZMzLSQH5zh+VnhYJdfvRUaPPTfc4HsUHEAgMgFsDmG1c5FeA5tD2BZYQDBsDpsgM/nahIvp+QgXBpwREH5CAAIQaIDAt2/fGqgFVYAABCAAgeMEPKN9e0Z5XAZymCVgfzJ++PDh7F0VndQ6edu2ow/imp4nr5EW625a+CrPlkrX9yZHlzZDma83hTaQh1WO9rAakv7169dpK747t9V2aL80dpfLjbkJNOhkJWRaKTLcNzAhRO1+mNz7NqF4ZAUBCGwiYE9F6g0qsNpnb6JEYghAICsBAs9kxXsk81b7iCETrXayzSIEnhniau/Y1v60vgSemTIZnqkx8AzRdIYatI9vb2/tOEn97TL7KmCSNtnuz9R7QAvJpLsIflZ4WOVQ7hVGj0NuOFkNaXAMgbAEsDmEVc0Veg1sDmGbXxnBsDls4szky4+L6fksqxqtUrMV4SQEIAABDwEckDyUSAMBCEAAAm0Q8Bj3Vp0Q2kARrRa2alan+dGqM5JHU2+tkx+dHP388OHD6Eyqn1qX4s+Kb1V+VptSbrLsZfK4k8Criy7UUOOYROzV5vZLY5N2SFySQJtOViIoV6hNb1s/dO1ImMPn0i/ABVPKL1YLgH7++ecH/KUmIG8cfezUwChOZ1Oyhdv+wVUHFbD77JKQKQsCELAJ2KtqunsJPGMzzHS14T6iI0bgmUwtp5ZsCTyzVVOrTuz2S2NrcWXSN1mp5Og0UdKM6e7uzpOzdtV+9+6dJ2UVaWgh+dR0rp8VHlaZNGt3BFVbGGaJrb4iZu/iJAQgUJgANofCwP3FNd9rYHPwN4YmU2Jz2KrW1ZGV/dLYWlyl6ZmeG4q7Zgth/UDqVQP/yk8vpSuvHzCeNS7VSIBVEzVqDZkhAAEIQKAngHGvRxHtwJ6FVT0C0cL71S/j+ia+6v2yW2WajPgBZvIR2C18Mzf6naykLH/iHXxW/Ujfv3+/I9sct9jelfZLI4c85JmEQLNOVqIjV6jVB2wfREWwVmjqffdy11YCspA+evRIr0LPqHFr5qTXro7q5DQwuuYKfts/2O72gjee9tZvBQeOeBDYTcB+EXXZZhrP7Jb5Ijfaqqm6j5AGCTxzkWZsVHOTmYPAMx1J25ZnvzQMXZx7qclKJUSqib8mSp7nRSTVBuS7krD0CFnRQvJp4Sw/Kzys8unU7ghqHz3m40bOEIBAVgL2q6krGptDVhUsZW6rpvZeA5vDkt6vc94zh+ppYHPoUDD56pvE7AHTc1rIqGGwfmAEJO3Pi68fSAuT3CCwj4Aew303chcEIAABCLREQJEmPIvyMe6donRbNfUa9/T5UnuQ2Ei1eVTub+L+/amuuebZVlCSq37jnlKuBg86ItKqil+/fn0k/4T32gu27ZdGQjHIKi2Blp2sREoPsG1z3E1T7/Fr7vyzm9juG1cdo3fnzI1DAnqJtxRzfVg149juujK9PQx5uAQBCFyQgMeFeHXCcEFuBarccB9B4JkC7Sd+EX6biEZE/sQ7Kr5q9iXwzA6q/ltsC6/9JvSXUmlKxW1RF+yBIPuAkmnv5UpraohNCzHgHL9U3s8KD6vjWjNysF8XWBgMdFyCAATyEcDmkI/twZwb7jWwORxsG23c7jcjYHPoNc7kq0cxPWB6Lia0kFHDYP3ACEimnxqxXHD9QCaYZJuQAA5ICWGSFQQgAAEIRCZgx+jpJc+3oVBfBAdTAvaAxPa1mOYW5IzWw2v3kVVhtI3VapqDCZzL5LTUJKt7z8Fa1Hu7f4/6Dx8+nL5GQg+jBI5AG9NNBC0kl6FxJyu9Q52jja1k9WQ6X+Vbcyb9iEAmDY5K4acI2F92m0RkV9nu9poEQqUgAIHCBAg8Uxj4puJa7SMIPLOpGTSc2L/gSSmzWqZWZ1UEnsnaDm0Lr/0mzCrY6ZnLF8VjRJacL1++1Ks162NyIg1aSG74Jf2s8LDKrU37nYmFITd/8ocABKYEsDlMmcQ502qvgc0hThs7VxJsDjv4M/lagsb0vCNDCxm1ENYPjIDk+2kPWvKVS84QgAAEIAABCEAAAp7wSavxTMGYg8Dq5hyVfhJSXFHbeUww9WW8gF+fs2H7N7zK0QwaztNp2fv111+fPn2am4MniqVT4HNFXX24cotH/vsINO5kJSh6p9/f3++jY98li9Ljx4/tNFw9TqDSMcfxipfPwTbQl5enQIl213VBIAWYUwQEIDAk4PwQWGCCOpSK445Ak30EgWdo3h0BAs/sawn2xKTSBQdNVmqffvu79KpUvCXnFmoKzqRQ/f297R3QQgrodNXP6vb29rgYeFgdZ7iaQ5Ojx9VakwACEIhMAJtDZO002Wtgc4jc5ErKhs1hH20mX1NuTM+HTGghQxo6toGMEvPzCAE+lx+hx70Q2E3g27dvu+/lRghAAAIQaIaAx7i3Gs+0GRqhKrLaU3vcQkLVSMLoc+SqX5/qVebLuHPGh5NVplbk8VlSYyiz77FnTrradDOBGmVrt9tKFxSN6njBn+07WUmpcoXKtEeh3iZap3LBdlOyys7w4SVFarWsJ0+etFq12Xrp88zs+f6k3e31yTiAAAQgsJuAZ5TvjM+xWwZunCXQah9B4JlZdV/wpMcmIiwEnhm1DdsYaq+SHGUV52eTlTqC98uXL5oFeDpoJfv69WuB4ExHqnP8XlrIcYaeHGw/q7u7u4N+VnhYebRwME2ro8eDWLgdAhA4l4BnSIPN4RQdtdprYHM4pTkFLBSbwz6lMPkacWN6PgJCCxkBYf3ACEi+n1dbP5CPJDknJLC6rDlhWWQFAQhAAAIQOJEAxr0T4dtFrzpLVLfoVHNwfY60a62rr1+/Xk2TJMEq4a4UtkhJQnuaice4p9VE0xtznLHtIV2JHoFzyDbK0+MPNrqFn/EJXMLJSmrQgpJMT7XiW5fxyIzfmDJJqFVr8pHzvCszCXCFbDWw04ZvV9spZdX6Rqu7QuOnjhA4lwCBZ87lb5TeZB9B4BlD41e75DExaCBUZprjMTR4LMgFlGgbQ52WvgJybiqiyUptIjBMrDaveG8efzmtL1F09itMoGghwxaS9TifnxUeVlkV12fe5Oixrx0HEIBApQSwOYRVXJO9BjaHsO2tvGDYHPYxZ/I15Mb0fEijO6aFjJiwfmAEJMdPtboLrh/IQZI8IQABCEAAAhCAwD4Cnq/P7GS1j+3Bu1ZV41kCcVCGtLd7wlhoAUmx/Ug8xiXCh6VtA31uzj3qotcodQAAIABJREFUPW2mz/PIgWfxhh7J1bhmR2Rw3ru62lxsnVmRLA6BP8YRJbckMsjqWfK8f7dK8uLFC9mY8Ivdys2fXt2z/vQe7D4Me96b/syvnLJ7rWu0/cMPP1yQw+p41/5icUFiVBkCEEhOwOM2wLQwOXZPhu31EQSe8ej9Omk8c6JMISqmkFcNDbrFI/A05+RnqjOGegg0WSlPxadpNOVUCJXp+ekZxeg6uK3QNM+wZ2ghJVUjPytZlpbeeF0AuTdv3mwSyW7YetWX8afdJHOlidsbPVaqCMSGAASGBLA5DGmEOm6v18DmEKqBnS7M0oB2KBg2hyGN7pjJV8/EnsX0yXTA9HxI44LHair6Y/1ActVffP1Acp5kmIOAOk2WDOUAS54QgAAEIBCKgIwtHnl+/vlnTzLSpCWwOhSpay2uPj6umisF8NWrV2kxGrl5LNt/+ctfjBy4tJuAx7KnaWOxl89qwLKupvIsON2DY9W4pwftCmF8d7e9mDdeyMlKCtCCFbVRT5ewVVs3Nzdfv37lAdjKbVN6DT5Ofw9uEpjEwQmsvgpWu73gFUQ8CEAgPoHVF5GqQOCZU/S4qprq+ghPEBFNg/VZugxwz7QcD8NMuqg38MzptshVf7AatzZqslJbnx0tx5ER1mOrFS69vopZDLdWJEd6WkgOqkaeaf2s1K0broN4WBmK2HGpvdHjDgjcAgEIRCOw+mqSwNgcTtHaqmqwORzUCzaHgwCP3I7NYTc9Jl9Cx/TcaD+0kCU4rB9YIsN5CEAAAhCAAAQgAIGqCXj2qCd8/Fkqdnp9nCXepnJlyXF6TxWLmCP5PcY9nKw2KdqfOBr8VZ/GrmrOZH4OO1Kumm4iCLmjXhe/5Q9Xq7/2NF9tyvuYyM9Kxt9993IXBCBQnsBqp3X6Qt7yTCgRAhAoSYDAMyVpby2rsT6CwDNbG0Db6T02Ec2YirmROE2QHjtybsWtrnRcXSuZW8Id+TdZqU0c1B3rC4THw0qen1JxsUdjUy3yJaaF5GO7lLP8rAw3Y+1n5dxIDQ+rJcKZzjc2esxEiWwhAIGSBLA5lKS9tazGeg1sDlsbQNvpsTns1i+TL6bnduOhhdh8uAoBCECgMQKrr/3G6kt1IAABCEBgSsD57XJ6I2cKELCNe5lWp2eq14sXLzw5P3nypNhKWqdlm+06PIrbkcZj3POE+d5R9OwtzgVFzmSzRRQ7WYWQxWjUUtDlnKy02ZTnLbBDf1puhXfsDm7cAoGzCNBpnUWeciEAgY6Ax2GAwDNntZaW+ggCz5zVisKW65kNlZzX2CbIHqMzWZ8+x8GqPTSCkFsr3mSl/BDevXun3Rs8ilNoLtlzi9mO/VXInfLiLSQ33qX81dgO+lnhYbXENt/5lkaP+SiRMwQgUJIANoeStLeW1VKvgc1hq/abT4/NYbeKLz75Ynq+2nIu3kJW+ZAAAhC4FIHVV+KlaFBZCEAAAhBolYDHuMce9WdpvxnjniI/eiw54hxtGyvjQ+pZraKNcp171JdcUOSMdOxMllVNBErIiveszC/nZCXQijz94cOHHMTlQf706dMcOZMnBCCQnIC9mBLbXHLgZAgBCIwIEHhmBCTUz5b6CALPhGpaEYTxmMkIPLNPU82YU4fVb7JSXQXlheJ8Q8qAoPVeQywc9wQabiF9HU85OOJnhYfVKSprafR4CkAKhQAEkhPA5pAcacIMW+o1nCNqgt0mbD/Bs8LmkE9BDU++mJ4naTYNt5AkfMgEAhCAAAQgAAEIQAACdRHAuBdZX7ZxryJHi1evXnk4axltyW2jPGv7Sy5o8SBqJo3Hsqf2UDI0rdN7yn4qyyhoFUsEIcugaKmUKzpZSX9yhXr9+nUORX769On29jZHzuQJAQikJcD3hrQ8yQ0CENhKgMAzW4mVTN9MH0HgmZLNpoqyCDxzRE0V2UP91WyyUqvV/+233xR75f3796sptaXk169frxxL5ZotZLVhlEmwz88KD6sy2pmW0szocVo1zkAAApUSwOYQWXHN9BrYHCI3s1Nkw+ZwBPs1J19Mz/1t5potxM+HlBCAAAQaI0BE4MYUSnUgAAEIbCWg+bXnFnay8lDKkaYN497Hjx89vnwCWHIbKxXnkarkTko5mlDYPD1OViXhy3DkdEyq4qmsQsiwjfMswS7qZCXccoVS8Lwc3O/u7tQD5ciZPCEAgYQE7A6YzxUJUZMVBCAwS8AzLWSD41l0BU4200cQeKZAa6mrCI9NhMAzSzptMvBMk5Va0mB3XitB5Trl6YVlH9Tq5J9++snOsO2rF2whoRS61c8KD6sT1dfM6PFEhhQNAQikJeAZ7WBzSMvcn1szvQY2B7/SL5ISm8MRRV9w8sX0fFODuWAL2cSHxBCAwKUIsJDjUuqmshCAAASuScBj2Sv8Tf+ailiqtW3cW7or2nmnZU9il9w2SrYCDygFVPUkI81WAh7jXkknK+c2VqpmFU9lFUJubTPNp7+uk5VUK1eoTN8R1a9oKUzzrYcKQqBqAngGV60+hIdA7QQIPBNcg230EQSeCd7MThEvmk2EwDOnNINNhbbxPuyr/ObNm5ubG4/1Sntfy4a7uoapz/myB421kIB69PtZ4WF1rvp4Fs7lT+kQgMCIADaHEZBoP9voNbA5RGtXEeTB5pBVC228OnpETM97FKkOGmshqbCQDwQgAAGPKRhKEIAABCAAgWgE2KM+mkY2yVPFjpT6Du50X1H00pIeTdGMS5tUX3vieveoF/kgz50tBqabGp+RP9YodEKZ9VLWvpnODmNTuQS93oSLxBAoTwCDWnnmlAgBCPQECDzTo4h50EYfQeCZmK3rXKmi2aT8E7EqnsoqhNzaAluq1NOnTz99+rRKQJavDx8+PH78eDUlCUSgpRYSVqHys9LXi6XRo3ZT7xTx/v37pSr8+uuv7969W7rK+SQEeBaSYCQTCEAgFYGlXmOYv8Y8+JMPgZQ8bqPXwOZQss3UUhY2h6yaauPV0SFiep6jqbTUQnLwIU8IQAACpxPYtKSS3bpO1xcCQAACEDiXgMe4l2lviXMrTunFCHSfFz3Fldy2SPJEMy55EDWTxgNfnxV++umnYlX2eJx2wjB+LqaUqxV06Z2spGx9R7y/v8+hdZkyFSE7R87kCQEIFCBgexUXEIAiIACBtgl4pgHyA28bQr21q6KPIPBMvQ0sn+QEnjnO1n78N30lPS5MqhyarNQIjhq/jH0eDyvdqP4XD6shwCu0kGF9Yx6v7meFh1VMxfVS2c9Rn4wDCEAAAqkIYHNIRfKUfKroNbA5nNI2gheKzeG4guzHv1KbwwgL0/MRkE0/r9BCNgEhMQQgcFkC9vvwslioOAQgAAEItEQA415wbdoz9PjOHpqbe9xpOi08efKkpDo8HoaF/b5KVv/csjytovBSRo9IHTTmCOc2noZLv/pOVlKt1lrJzyqHQ5Tismttlr42NdyAqBoEIACBKgj89ttv3RQ0bDC/2a08dPLjx48xCXdjUw2dCXu8T0GeaSGBZ/ax5a6OAIFnaAlTAh4DhF7vBJ6ZouNM1QQ0JX/27Jl/EKgn5fb29s2bN1XXGuHbI2DvZ7VUX/awWiLDeQikJYDNIS1P5YbN4SBSbA4HAXL7KgFsDquILpgAm8MFlb61ykzPtxIjPQQgAAEIHCdgr4E+nr8/B7+BWnmySNQPlpQQgAAE2iMga7On12BBUXuqL1Yjv2VPIpUMTupcaf/zzz8XY3WpgjzGvcIebp4vHZ2O4js3Sk7Pu/1STa6KyuJk9b9qUk/w9u3bFy9eJNeZ3jvPnz9/9+5d8pzJEAIQOEjANqhV0e8eJHCR2/UGfvXqVaVjFI0UtSY4uKZ+/PFH9aEl51TBgTjFI/CME9RZyWrvIwg8c1bLCV6uxyZC4JngSkS8rQTkK6Wh4Na7ZFmWfZDhzVZupM9NYKufFR5WuTUyzL/20eOwLhxvIoDNYROuHYmxOeyApluwOezjVuyu2nsNbA7FmkpdBWFzqEtf5aVlel6eOSVCAAIQaJXAFRZyXKGOrbZP6gUBCEDgOAGPZU+llAycerxSl8ohvrP0+/fvnRop7FHjMS4VFskJqoFkMvl6lteW5C+R/GCDPHcaxnsw+utFytMJ/OF0CYIIIFeoly9f5hBGfRJOVjnAkicEIACBVQLaBkoOtIxdVkEdSaDttrQb5KZx7ZHi2riXwDNt6DFyLQg8E1k7J8oW0CZF4JkT24Oz6KrHUU+fPt3hYdWRYXhzhRbirGOoZPKzcsYmxMMqlOIQplUC2BwKaBabww7I2Bx2QOOWTQSwOWzCdZ3E2Bxy65rpeW7CtedfdQupHT7yX4HAf/3Xf12hmrXUUcE4ahF1t5xBFonulp8bIQABCEDgCAHPB3Tnp6IjYnBvqwT0XcNftSdPnvgTH08Z0Lh0vFK15OCBr7qU3EbMKVJH+ApzhFraUo1yGlN+nKz+pVDF0MrkZ6kl/s6tDP8lDUcQgMCpBLBbnYo/WeEfPnxIlhcZmQQ+ffpkXufi7wgQeOZ3OCr8Eb+PIPBMhc0qu8gEnkmCuMn4kU1WSg1e8dsOjk/kZ5Wk2dSeSZMtpGqlePys8LCKpuL4o8doxGqRB5tDMU0d7NOLyRmkIGwOQRSxW4z4vQY2h93KbfhGbA5JlNvk5IvpeZK20WXSZAtJyIesIJCVwH//93/P5h9/5DYrdu0nN2GP44Nq72c7Ugrv/BEQfkIAAhC4FAGPce+XX365FBMqm5CA37KnQp89e5aw6NWsPB6GmVb4r8rWfAKPR1Nh+J720OslyFtx05i/F56D0wkYU36crH6nHblCZfLzJgz270DzAwIQgEARAgp4XKQcCvk3xoibGoFnGpBpQLJJThJXSoDAM5UqLrfYHpuIZCDwTG5FkH8BAprXP3r06Pg4UDloL6wCAlMEBLYSYJnFVmKkh0AmAsf7mkyCtZctNodNOsXmsAkXibcSwOawldhF0mNzuIiit1aT6flWYqSHAATCEvif//mfsLJdULArWMY2OZJdsA1QZQhAAAJtE8C4V7t+4/h4T0n+9ttvThuO7tXWQD/88MM0k0xnPLuYaIxUckFLpprGzNbTMAovZfSI1MMs2Vb7QjlohoAx5cfJaqxlPZmZ5qvylVQvNS6P3xCAAAQgkI1AECf1bPULlDGbrm5SBoFnNuEi8VYCBJ7ZSuwi6T0GCALPrDaGJhf4Nlap29vbhDtQad8MbXm92jDaTtBYC2lAWY8fP159pWsw8Pz58wYqSxUgEJwANodiCsLmsAk1NodNuEi8lQA2h63ELpJ+dYAqDtgcVhtDY5MvpuerGt+aoLEWsrX6pIfAuQT+/d//fVaAyCtoZwVu42SmBV2h4FzBkSwUcISBAAQgEIqAJ7YXpulQKqtImA8fPvilffLkiT/x8ZQBjUvHK1VLDvJr8ExtChv3PC/DjnAtn5CuMJGppc2P5DSm/DhZjVj9mzwaPe/r8W2O33oNFX7LOIQiCQQgME/AM26Yv5OzkQi8fPkykjjNyqKhKos4N2mXwDObcAVMHLmPIPBMwAYTRCTPHIfAM0GUhRi7Ccj55O7ubvftsze+evXKEzdr9l5OQiA5AY+HVVcoflbJ4R/JMPLo8Ui9uBebQ5k2gM1hK2dsDluJRUsfudfA5hCttcSRB5tDHF0EkYTpeRBFIAYEIJCKwH/8x3+kyop8jhPYtIYyjofqpnH+pjoeR0oOEIAABCAQh8CXL188wrCZj4dSvjS2O3Sc4ceUgMeA09/17Nmz/rjAgUc2lt9nUoQHvoqWtSeTANNsN63QKLzSaSptf2bTmL+/i4PTCRhTfpysZrSjUcgmn92ZLBZO6QPn06dPFy5yGgIQgAAEEhP46aefvn79+uuvv8YZSyWu4anZyb1eYLWqzBMj+VRJwxXuibVA4JlwaqtEoE2DWALPVKLVBGISeCYBREcWTQaeqatSTvOfQ5m/SyIL8t///vffneLH/yNQVwv5f1LX+r/fw6qrIX5WtWoaueshgM0hq66wOezGi81hNzpuXCWAzWEV0TUTYHMoo/e6Jl9Mz8u0imEpdbWQoeQcQwACENhKQJNx/y1xljluWm+Nk5VfxaSEAAQg0BgBz/oruonGlF6yOptm6yV9+WRc8sQOw8kqU2vxvHkKL771tIeeBg2jR8FBcgJ/TJ5jGxnKFer169cKWZ28Op8+fbq9vX3z5k3ynMkQAhDYREBBBQyb2iYj16ZySVyYgMys7969K1zojuLU76iDGN0o/4ePHz+OTvKzdgIEnqlCg/X2EZtsIgSeqaI1JhHS2TAIPLNK2xg9rt4bNkGTlUpLW4hubm4u62dFC0nbnHbnttXDqitIflY6qGJCtJtMkBvrHT0GAVivGNgc6tVdq5Jjc6hCs/X2Gs6pZacFbA5VtMYkQjobBjaHVdpMvjyImJ6vUiIBBCAAAQgMCcRZ9bGpo//hhx+GteAYAhCAAASuQ8DjV1DY1eE68JuvqT52+wckhUM2e5x8FFtkk7N98wpNWEGPca+wI5NHpJ5AYdn6crce6LvA1ltIfzoBdrJaVIFcobT5yeLlAxfu7u5YNH+AH7dCAAIQgAAEKibgmRkSeKZiBZ8t+qZ5JoFnzlZXufI9b57C1liPgbgHVItNpBeYg/YIaEcIdqVuT60V1cj2sFKQIOMdzn5WFSkaUSEAAQgcJ+AZ+WNzOM75sjlgc7is6u2Ke948xnjVznzfVWwO+7hVcRfT8yrUhJAQgAAEchPwT2r8K4lzy+x392Jzwty6IH8IQAACkQl4pti//PJL5Cr0ssmlR0EAnz9/ro9c8o2RC/GD//vTgX5qsYrO6/OrFmlrKbU2MupvjH9gd9Zxhh8jkpsse4Wb2TQw/Uh4/WTRyJRJqjMeS1ph/p6XYVd9vO9SNQPymSXATlazWP7/k+rmZavd1LtY2Q2uKYaf/y0wuI9DCEAAAhCAAATqJuCZmRRedpAPqIwm3UxYNSoZrTZfjYLnTOCZ4Ao6UTzPjKawTcQjUk+ssGx9uVsPmgw800ylFEKl29Jnq1r79OrRtCW1DP39GQ5EoJkWElmbtofV27dv9YFKLVOfo5bGmexnFVm/yAYBCEAgLYGlvmBYSi02B81wNWtQjfSNRn9aktgtUNBHU41A+n+1vFKf/DVlINb7UMs5jrE55KDaRp6eCX7heb1HpB5+Ydn6crceNDP5Ynq+VfXO9M20EGd9SQYBCFycgGYBmiN4IPhdmzy5HUnjX2/tdyE7Ig/3QgACEIBATAINGPc+f/6sz1KamC/1fTo/e0nmPs3Qu7/gGxZVOv+KbC3xyFbY7yvmKyKHVF++fPFkW5K/RJp9S8zKqZfG7PnyJ1edRfWWKy8VJR4kgJPVCsAPHz7o7eCcn6/k9fvLerblavX7c/yCAATKEbA7LX8/XU5iSoIABJog4PGyLjkzyQdVwWaGQx3tsVDRwvRK+wiP3aHXeOFmRuCZnvwpBx5rbGHTg+dl2LHS8xjcinqKTinUT0DLiDWvVytSW9K20v4bpylfvXqF2/AUC2eyEvB4WHUCyNyMn1VWXdiZVzp6tCvFVQhAoEYCnmF24cngVoxXWIdRaa+BzWFrY75OemwO19H1wZoyPT8IkNshAAEIQKAnUKMbkt/dK/iUrdcCBxCAAAQgkJyAAtx48gzbUyhapdYF7V5yqRu1qqRbWKKlC4rQoX2uPEDKp7GNe/5Ov7DkHgNOL5K+OfbHuQ/kmuJZn194QUvuWsfJ32P11fC7ZIwzre7w8xkuTfTfdUrKSv0zT2EVp9A/xBElpiR6Ndzf39v94j7JNSw4GEh7X7ncBQEIdATotGgJEIDAKQQ8s9ZaokobAGU9GU1jPLMyI8PClyrtIzZBLmyA8MgW1hpYuPklL47AM6mQNhl4pslKDTX+8uVLPQKdn576puOvPvVuq9CGAtR+vFrZHNaS2qEllN/vYdUVqtZuDCNlg9KeVwnFI6shgUpHj8MqcAwBCLRBoGqbg0Zr+hxzc3OjtRQ7VmN06zBevHjx6NEj9aGK/BJWp5X2Gp55fc/8+MC7z8pz4JENm4OH5I402Bx2QJu9pfnJF9PzWb37TzbfQvwoSAkBCEBABAwL2IjPjpnFKIdUP/2S1OhClooS+UAAAhC4OAGPZU8f5kq6Ojg10pn1FK3S39/ZOcvUo2+yqqlCOa/Ohuysclyt1LjncWTqcPnHWknweix7Kqik31eSetWSiSdwW2Fjb+ds6QQYxxtz1cGSlRVOnYZKhpPVujq0Hsv5Hl/PixQQgEAYAnantdrnhakHgkAAAjURqD3wjIe16qjFTLKejBLX9V6ttI/wGN16vZQ0QMjs5bHXFJ6W9yiaP/DMZQg8k6QZVGpOteteb6X0JlfAFNn0hxVU0CP7DT9MPHusbwO8rIZk6m0hw1rEPN7qYdXVAj+rs7Rpv1vqGgmfxZByIQCB4wTqtTlcbR1Gpb0GNofjD2mTOWBzKKbWeidfTM/LNJJ6W0gZPpQCAQg0RsDvPx/HJuOXpPCy5sbaBtWBAAQgUDUBj6uDvxMsg0Kb0ssVynCv0pRQn1afPHminan0r479PZ0+y97d3WmyM/rgW6ZqRim2cS+Vp5khwI5Lm3zVCjczj3GJD/Q7lO68xWP19T+2zkKNZM4FZl0OeqsYWUW7hOkmmkY88uBk5aH0v16wm3agc2VKIghA4FQCdFqn4qdwCFyUgGdmotl4wMAzHoVpnqPtERQx2jMB9mR4YppK+wiPI1NHteQEWCU6m0RJv68TW1f5oj3W2MI2KQLPlG8GSyWuftm1bcRL2Z5+Xm85vRLlozKSRD2s8400unH4U715nHhIQ8FyHLfaQnKwSpvnPg+rTgb8rNLqwplbpaNHZ+1IBgEI1EKgRpvDNddhVNprYHOo5VVQWE5sDqmAtzr5YnpOC0lFgHwgAAEIDAn4PyfFWeXsl6TwsuYhWI4hAAEIQOBcAh7jXuGVHjYQbTOlTemnfZy+L8ulStEwNdXVOiIZALXn/Lt37/SvjvUZ6/v371+/fn39+rWzOnLi0j4Zzs20bZmTXK3RuOcx4PRwnHrp0x888Hy+L7yg5WCN6rrdY/UtyX+Tp4a2vItDe/oyHMlW6dqbUS2u9hMnK6/GtYjq5cuX3tSkgwAEwhOwO63VPi98/RAQAhCISMAza63RdC5bhtyrZEd4//59RO7bZaqxjyDwzHY9X+WOaNZYAs/U1fJqtBHLaq+OacljOUkIFTkK6ktAXarMJG2NLSQTioTZHvGw6sTQI2B8/9CATSO3hAKTlQjUOHpEcRCAQHsEqrM5XHYdRo29BjaH9t4YqWqEzSEVydV8apx8MT1fVWvCBDW2kITVJysIQOCCBH788cdWa71k2W61vtQLAhCAAAR6AhUZ9/7+97/rk6u2meqF7w7kiSHfKtmR9CFVX7uMTk1OU7IN6nuWvK08q7LlB6LFVEG2tLKNe0IhPiMyp//0ONL0Qpb0qHGuHikpUs/hCgceq68avB7YYjQqDdksPqsRlBqewhRrHuULwslqA3N10nXtLrehbiSFwPUI8L3hejqnxhA4n0C0ZQcHicguoNGRTCeyZTTjXtUxqbGP8Fjceo0bC6/7NAkPCDyTEOaOrDz2spI2KQLP7FBivltWIwus2ojzybYv57dv3666PyUJofLixQvZ/fcJWdFd7bWQ+PCPe1h1dcTPqrCuaxw9FkZEcRCAQAECFdkcLr4Oo8ZeA5tDgUe40iKwOaRSXHuTL6bnqdpGl097LSQtH3KDAAQuSMD/ncuzcjQ3QL8MJT/W5K41+UMAAhCAwCYC6ixWh/3K0N8Dbip9U2JZ9rRGaGSKlPOAzEfaqErfuTblJucNrTuSq5WnE9SWVhHCCK56SnhUuYnS8cSbRCrpUeNZTaTq+zcyPc7qUjl4LHuFg8U7m4TUpOA+oZS1CrPG7wKhCJ8iDE5W27Brz8oII5VtQpMaAhCYI7C6YDRgUIG5enAOAhCoiYBnSUrhyckmfDLryCYiA4eWpyvkzKNHj2TCGJlONmUYNnGNfcTqbG1I22OfGqY/cqxm45GtpEhHqlPdvZ5PdwSecaq1ycAzLVVKLVn9rNOwrr7s+NReLy7PI+ZsYDGTtdRCYhIeSZXKw6rLFj+rEd6sP2scPWYFQuYQgMApBGqxObAOo8ZewzOv75t9yQk+Noce+ykHngkRNgenalqafDE9dyp9U7KWWsimipMYAhCAwBIB/+fUTUPZpeIOnvfLcNxqfVBUbocABCAAgbMIeCx7kq2k98ssCpkCbm5uRh47r1+/7mIqzd7iOal6aTGSonWsJlYA6K1+XKt5bk2w6mS1OoPbWuLx9H6RSlr2VC+PR01hkY7TrigHT8MoOUDVe8BPz7MJnj+34ylHL8ZphsbmftPEnAlC4I9B5KhIDL3W1U2uPg8V1agWUTVE60aTwE+isu5TrrxjL+vnvTrepaUlaWlkAgEI9ATUkXleLCUnJ71sowOtUO/mUZ3AOpb13yP8KJ96f9bYR2xSUEnTm8cmoqZy2QFJ7sfE8+nO/zEyibTOJqGyCDyTBLidyWoLqSiajmaLm15ux6f2evHKpNv2flYttRD7WYhwNa2HVVcjtU/1sEsu8d1OpKubv0WAE1+GGkeP8akiIQQgsIlALTaHpXUYt7e3m+o7Stytw1Cnpu1GR5dGP9X9aYSz6WPtKIfjP2vsNbA5HNd7kzmszhdUa2wOTtWvwmR6bpBkei44FbUQQ5U7LrF+YAc04xbWDxhwuBSNgH+trTrZ079ArXb0PV5/vfpbOIAABCAAgTYILH3KGdYuwmoidVWjfu3+/j6V15OWKsluJieuYa2nx/rIq8DQ2i1jeqnMmdX51whRGansUvzGvcLNzLN6hAGSrdwjVz0No6Rx79OnT87qqFVsWhzizPZIMvvBX/0ocKRo7s1HACcNZYsLAAAgAElEQVSrzWzlTajFW9q6YfOd3LCXgD6OaqMMzwt9bwlXv09jI31dPt20VFgNq/2Wx1G7sMwUBwEIVE2gosAz3YrbTbT1UtXnN4/dZ1O2ZyWusY/wd1uFDRDYRM5qxl25noZR0ky2aS0jgWcKNJ7VSVbD0XRUNb2gDtoE1fHJ3N+wj8qVW0iBB3BYRA4Pqy5//KyGnPMd1zh6zEeDnCEAgVMI1GJzYB2GmkeNvYZnatm1fGwOp7wBzirU0zCwOTi1c+XJF9NzTyO5cgtZ4sP6gSUyqc5fc/1AKnrkU4CAFrfou+Tq61GS2IsdC4i6SYZUi9TL1ItSIAABCEAgIQGPce/gZ83j0qqfGi4KUl+sj61pV5yqCHltrfpZyRNDMZvevHlzvFI7clj9gO4Zouwo98gtHhtOl39J456iZniGaiVFOgK51XtXrdkJK+5ZYNYVF201kaSyn7IupklCVmRVhsAfyhTTWCnygFRf3lilwlZHTucKPxlw5BGW2A7BNPzVKFyjlh331ntLjUEF6qWN5BCAgAgMbQ1LQEouO1iSYet5zWY1LtLe3y1Na2vsI/yDpcLNzDMHbqnxbH2Ccqf3NIyS1lgCz+TW+Nb8batlSXvZVsmTpJfR/+3btwezkmdyw05WF28hB9uG//Z8HladDPKzMnp/tWH5CvqlJeUsgRpHj7MV4SQEIFAvgSpsDtN1GFo+opMJsXfrMFYz7NZhrCbLlKDGXsMztexwGaOOHDyxOeSg6s/T0zCwOTh5XnzyxfR8tZ1cvIVM+bB+YMok+Zlrrh9IjpEMsxJwflqyX6FZJewz96ybV+LmDfI9EA4gAAEIQGBKIL5xT4PwkR1GP9N6WHVYZN/78OHDFNHozN3d3aYAr6PbD/60e+0Iw49RBT02nO4Wu2qjbA/+HLWopdx2NDPd8uDBA7nDnbjj2VJ1Qp23/YI6UXfw31dHfdF2PjtqpWk/K+wTeHSXLXzJJ2skGD+PEMDJaic9PaLHF2PtLPtit3nGTBdDkqu6O/YtySVKkXxrDCpQBAyFQAACuQh4DOgllx0cqadWzPz666/qo79//y6zRcCpy5Ha6d4a+wjP1LfD4vzsdJBhdzuBZ5JgzJ1Jycm800ymKhN4Jrfeu/ztV8cVounIt0Q92kHaCgsik9/BTGLeTgspoJenT58a70aZnpJ4QOFnlVuVNY4eczMhfwhAoDCB+DYH1mH0TaLGXsMeFvZV0wE2hyENjkUAm4OzGdhPGdNzJ0am505QDSRj/UAxJV5t/UAxsBSUhIBz5GkvdkwiyWomThmePHmymhUJIAABCECgVQKezuLcBUWjL6r6gJXP9ULfzjzd4rNnz87aVMCep9tz/FPasC3wUCRtQDL8mfXY+ELal7sjopMCpHZei3Ite/36dZ8VBzsI+FvOjsxHt/innzF9N2xXxpI20hFYfh4hgJPVfnpJFmPtL/4yd3pGkJeBkbeiAYd3eSu89nmPtpebP/lD4GoE4geemWpEkyWN8vWVQvYLWUw0S9GyLTlWaZ2uJqWya0xvaeaMPb0J2EfYs7WhXuyqDVMeP/bYRFTKDusbgWec2vEM8Hbwd5Y+SkbgmRGQCD/tt1nJ18WJNNSj7TDOjgRWX3mWEX8kSdqftJC0PKe5aTRlbPGXysOqKxc/qyn/tGfsd6b9NKWVhNwgAIFrEohvc2AdxrBlVtdrYHMYqo/jngA2hx7F8QN7uGi/NI6XHiQHpueGImghIzg2kFFifh4h4HnVH8mfeyFwhEB7TlZaKX4ECPdCAAIQgEC9BPQFxyN8sc/6U2Fub2+H1iGtIEoSInBaUH9G7har3h0S6SwXGtvhbciqr1EVB4XtD54FRc4h3xDv8Nvrw4cPh5c4HhFY5VOySTidrLS0I2YseNtSUZLkSMv8PEIAJ6sj9P5N1t4dL/FDRV7vZntEcj0eGWt8wfe4PRbHapyxtZE1BC5JwB5Md0gi9HoKqCw3qu5P68X//ve/a68qBZzWsEdWkhOtNoVbTXV9hC3wkB6BZ4Y0OPa3nOOsnDYRFUTgmeO0nTnYFt7rTBBkwD34LIhkk8YBWojzUdqXrKSHVSchflb7NOW8y36NYGFwYiQZBCCwm0BwmwPrMEaara7XsAUe1g6bw5AGx/6Wc5wVNofjDCPkwPR8SQtMz0dkInxJGYnU6s/rmAdb1WDb9dLI09NEPXOl3KDs13hXugZO1/kImxs4+UMAAhCojoBnj3pPr5ep4lo4dHd3N8y8gGuTVi55SpFgWtQ0lK3Msa2OCMOPEYdVX5ou/fHIpKNyjZ9qVx5QOz7BD323dtxuyNzepVXbnbPlHCejdYnOTPw2QGeGZZLZL40yMlDKDgI4We2A9rtbtOyY1v87Iql/vHz5MnWW5DdDQM04d4CBmVLPPmWb4D2mrrNrQPkQgEA1BOIHnqkGZSlBW+0jCg9ch8aLJdXtMGoQeGYJ5vT8qsmjZJNwGjsIPDPVY74ztuGyZPPIV0dPzjLTe95XdlbaPqK9KRUtxFb6kavlPaw6afGzOqI1+95WR492rbkKAQgEIRDc5sA6jGk7abXXKDyD8IzhsTlMm1/CM9gcEsJk8tXBZHq+1KhoISMyrB8YAcn0Uz17e8auTKzI9iwCo/1yl8TQlGTpUoHzzpXfbGNVQBcUAQEIQCAsgeB71I++8qv/LRNkR2PRVQ8Q6XQkXhkt285IAePueUgKXUnj3ocPHzzK2rpn0chUvsM26JGqmTRxjHvOB1kKjRmYYHXGYX8RaKZFtVcRnKwS6FSu5M5OKEFh18tCY7KvX79qcGYPTa4HJk2N1XQFVpZoT0SENEVGysUeF9pfLCLVA1kgAIEKCHhes/ZLqYJKtiWirY6AfcTq1LfTT8kBFYFnIjwTq/MUZ8s5XhcCzxxnWD4H+01YXp6sJcoYd3wLNdn+tPFjVjlDZX6pFpKW/FkeVl0t8LNKq80+N/uJCDh67CXnAAIQaIBAcJvD6Pso6zDU5KrrNZwzR2wODbxPNlUBm8MmXEcS2y+NIzkHvJfp+Q6lXKqFdHxYP7Cjnfhvufj6AT8oUkYg8OTJE48Y55plPOvmVQtnXTz1JQ0EIAABCFRHwGPcO3GB/tQZRt9DtTVFAc4eh+rRLlsFpFIR9ixMkf1XPS7KyNmXYgvcJ3PaAPv0Rw484ZN2GBtHzTWmQ84RbmnvXTXurSZIIo+iEnjag8o6vqIjicDTTFZnHIorNL2LM/EJ4GSVQEdJomolkKPdLGQn1chMy4C+85eagMZzAvvmzZtrvsTtcVjAoALtPuXUDALtE/AY0O2XUvuMgtXQVkfAPsI5s3WaTpJoY2S8WMqTwDNLZJKcX7WCFWsSo4WVS7Uj8MwSmRznV227Jxrrc9R3NU+FQ/NY6u18Xrx4MYqPZaePfJUWkkk753pYdZXCzyqHcqsbPeaAQJ4QgMBZBILbHKZzQ9ZhVNdrYHM46+kOXi42h1QKYvI1Isn0fASEFjIC0v1k/UDqVQP/yk9N7srrB2bbGyfDEtCrwB5ad5I7l2xmqqZn3bzG21s/lmWSlmwhAAEIQOAUApGNe3J+GImn7/76Hnpzc/PgwYPb29usxF69euXJ3x/v1ZObJ40GIXayVY8L+/bkV53LQpw2wCTieUZoO5YrDLP1DBST1KXeTFZbcpmqffr0yVPQ69evgwg8ldZ+5GmKU2K1nMHJKo2m5PA6/VKYJmtygQAEshGwh48BgwpkI0HGEIBAdgIeA/qOyWF2uS9cQHV9hC1wr8nV5S99yuMHQ+PFUm47ZpKjUTeBZ5bYdudXrWCrCez8nVcJPOMEVTiZbeiRMBcMxKD1vjveSyPFyVdwdf3T6JaYP2khOfQSwcOqqxd+Vsn1aw/GsDAkB06GEIDAkEBkmwPrMIaa6o+r6zVsgft6YXPoUVzkYNWksJogCShsDkkwRsuE6flQI0zPhzQ4hgAEIDAi4Amb5flcNco24U9P6Z5aJBSJrCAAAQhAIBQBzWo98py1oMh2ftAuUlkXbOhrtccq5eltPZA3pbEF8xhsNxV3MLGz/RQz7ukzpT6crVZKn91X0wwT6Bv90Cdw6+3DrDguSUDeU6vFaRVHbq/OVRmMBPYjb78ujGy5dDoBnKySqUALZTyPerLyyAgCEDhMYNWzefW7xWERyAACELgKgeEsbqnOx1d1L+XM+R0EqusjnFOyMqtbOuAeS5bTlDPU4DBbnpohmdnj1ZY8e1fyk7bttS+OwDM9ijIH9lj3ss+XXjIHX5WyCLdhsaWFJH8S43hYdVXDzyqtilf7XPuZSisMuUEAAlcjENnmYM8FLrsOo7peA5vD1d4qzvqutmRnPgeT2e+ZPnNsDj2KWg6YnveasqcSlzXg9Hw4gAAELk7g2bNnqwSG35VWEydP4JmvObfpSC4bGUIAAhCAQAQCnp5C3y7PCo5pew4IoOTXdsT5SHq+uo4C9eYTZpizbS6z53HDfMocO93VDn4l99dF+6F5Enu0P8xnNOrbevswq9VjfWbVFmqKEfP582enq+RqnqcksK0KHl+4g2K/efPGU4qzzRwUZvft9iO/Y2ncbkm4MS0BnKxS8pSjJPFFUgIlLwjkJ2CPd1fnCfkFpAQIQKAFAs7ZFEPqaMquq49wth8Cz0RrZheRxxONQrYbAs8Ubg/2WNd+BxYWtWRxMjGPzK87Ss/9OWGHSDtuoYXsgGbcEs3DqhMVPytDZTsu2W9O+5naURy3QAACEOgIBLc5rL79cg+cPJ/SA67DWOVWuP1jcygMnOI2EcDmsAlXRYmZnvfKsjsFexrSZ8IBBCAAgVYJqL94+fLlau1kBFtNkyOBp1zNWVSLHKWTJwQgAAEIVEHAHvB3VXBaZnLU1/Yc6EqU84N2EMpRuvL0GPfkoZFPgKV62a4pHt+5pZwznbcFzlToUrYee6xmu1vHSKNsHz9+vCTA7vOyxuub74MHD/RUytv/xYsXNzc3jx49UigiOVztzvbEG+1H7Nu3b1ll05PrCTcg61/WTfOO19F+5EM9fccre6kccLJKrG69KHkeEjMlOwjkJGB/e/DME3JKR94QgEAjBOyRdFfJEwPPNEI5QzXq6iNkXLAF7ltaBlQzWTqDiNjT9Wm+I8+HrbdPMzTOEHjGgLPpEoFnNuEqmdge655orC8JYbYsWejevn07e8l/Uq9BBa/ypw+YkhaSUCkxPay6CuJnlVDR9mDMfqYSikFWEIDA1QgEtzl43n7XXIdRV6+BzSH5iwWbQyqk2BxSkYyZD9PzTi92Z3plA07MdotUEIBAeQKedZmjr0vFhPSU63ESKyYwBUEAAhCAQHkCHuPeiQuS7flIj2vk3NKfP37grLtTzuPy9DnYi1XKy9MLtnRgC9zd5dlQaCl//3nF3vUU5FT9sNzh0MtT3+G9nmNJLn+q2T3VpXE5XMnVyhkTzVNcmTQ2KI+mjsjpGclLwsjxmrvq2488ppsjjeTce3GySs9fb2r781j6IskRAhDYS8AejXmmMXtL5j4IQOBCBIIHnrmQJjZWtbo+whZ4Y+2PJvcY0TRmJvDMUdCO+22bCIFnHAj/N4k9LAz19Dlr1Gql/NW3Uz5//vz4PtUKXuWJVGpLcuLVJpv9KTwje1h1QPCzStUw7O7AfqZSyUA+EIDABQkEtznYHxd7fXmmkH3iTQf2y7nPyilnn/74gS1YwF7DFvg4kE05eBoMNodNSHcnxuawG93wRvuRD/X0DcUuc8z0XJxpIWUaG6VAAAL1EtCXplVb7nDFbcmarg5c1dHn2GOhZB0pCwIQgAAEDhIIbtxzuljks609fPjQQ9iD0ZOPP43tNZEPiF/CUUrbhtMlzr16RKV8/vz57u5uJNvsT4/Awxv1uXPYXJ88eTK8evxYH3xXJZfe1TDqWiFgt+SsTUIOaavxuxWzfnVEfVy5B3OwPesIu38Q77m342SVnr8m8Pf393ow0mdNjhCAQGoC9mgs4Hg3NQDygwAEShCwP4J2Elz8Y3kJNWwvo7o+wha4AzC0KWxH4r2DwDNeUkXS2Q0jd5Mg8EwRJe8sxB7r2ta0nUVWdVuSfarlZ6U97quq97+EpYX8i8WBo/geVl3l8LM6oOR/3Wr3ufYz9a9cOIIABCCwkUBwm4NzxpHvJRl2HUZ1vYYtcNdsnere2MbHybE5jImc+ttuGLmbBDaHU5VfrnCm53YviQGnXFukJAhAIDCB1c2g5GRlr33MUTmVuDpfe/36dY6iyRMCEIAABGohoM+InrnziQuKnKugPbXYp5StcXv3lbLjLglmwyk/9rBroU2WbIF1uz39tPP3XBUTfT33pFSarbPdkSuOvyCPPNpKfXYDq+m9ehZkLqtohYBasrGpTL5HW+g8OtIwPuxLoNe+Pea3zad9JhzEJICTVRa9qEMavbKzFEOmEIDAYQL2aCz3wPGw+GQAAQjUQcATMcV+HdVRz+aktJUSsI/wTMyyRhnpmgCBZ6I9CnZLztokZCMj8Ey09tDLY1t1ZWCNb6vq65LvQDa7VVuzXbo6C49x0M7klKu0kCTYa/Gw6iqLn9Vxpdt9bsDR4/EqkwMEIBCBQHCbg3M0le9jbdhhbXW9BjaHg887wW4PApzejs1hyqThM0zPl5SLAWeJDOchAIGrEdAardXNCla/ViSHtloi21glZ06GEIAABKoj4LHsqVLq6c6qmuF9MRTJmWx4i//YY2DMZ1005LTNZbbfhZFtvkurm39m/ZIlv6Obmxu/pn7++edNKIZDL42yEpqFZYPyBPrppVUd61ohYAyk1SQyOYzJb231GXn79u3WZtBroeSB/Sa3PwSUlJOydhDAyWoHNNct2tBZT7grKYkgAIHzCGg4ZQ/E7cWF5wlOyRCAQDUE4geeqQZlcUGr6yMIPHOkjRB45gi9pXs9liMCzyzRy33etljZFuHcssXJXx3B8fgpauSKtR+nUk5JaCFOUEayujysuorgZ2Uo1HOputGjp1KkgQAEghOIb3NwLrBwJtunDtv82+Xp/7q/T4bpXdX1Gtgcpkr0n8Hm4GflT4nNwc+qgZRMz5eUiAFniQznIQCBCxIYLqudrf7d3d3s+XwnV0VaTZBPNnKGQFoCWUM6phWV3CAQjYD9Pa6T9sRtrCSAc9LhTBaN/0F5bN+JrA5L+yRf9RTyNMh9ResuNRI/E49FdyiJgkEPDbweq9Hwdvt4xzBSKwQkkp1tnKu2953tQbSvFh6/Ne1V+/z58335F77LbtjXfD0WVkG+4nCyysf23/SEr+5JnbF4soYABHwE7G4s69jRJyCpIACBugk4JxsnBp6pm29m6avrI+ypr2jZU7uDOAk8cxBgvtsJPHOQrf0mt42nB4vOd3uTlcqBS/FTjs/rZXj9+PFjDvHy5UkLOci2Rg+rrsr4WR1UfXWjx4P15XYIQOB0AnaX3Yt3os3BfjH2EjqT9enbOLBrHdAujc1hX8PzLBoY5kyw2yGNpWOC3S6Rafg80/NZ5VZqlZqtCychAAEIHCQgj9zVQNjv3r07WIr/dhmEhyt9pzdqdF1FYP6p5JyBwJSA3dr79M5kfXoOIHAFAh7j3rnD/lVzkNQkN7CsnZrn7bHVJydJ67L93zzKTSKGPxONl4ylI8pHC4oybVukL6ebrJ0PHz7010spP336NEzvabfD9Pbxvqisqy5tdqElr+rzgWGp3qQ4p9ja08xOqYYq65+dJs5VG1HW12McCK1KktjJytOftYpytl56zu1uafYuTkIAAiUJ2FORrIvRS1aTsiAAgbMI2CPpTip74n2W5JQrAtX1EauzdE+D3K16zbr9/eZWIxeBZ3brRTfaJqQc1j3PGjICzxzR6fF77afVMKIdL7q6HDSvP95TK1xWXXvk0kKONNR6Pay6WuNndUT71Y0ej1SWeyEAgQgEPFO84yOZIzW1JyNdzpIw64dGz3errVPUI0z6e6vrNbA59LrbdECw2024PImxOXgoNZmG6flUrRhwpkw4AwEIXJmAAmHb058dA7PdPO3BsyYgr1+/3p05N0IgFAH/cnz7u0OoSiEMBIoR8Bj3zh32y/tiNR5l1r0ZnS+ZH3/8sZjW+oIUDaQ/nh54lDu9K/cZe4ii0rUFU3IZbm9vh05QGgjZY7atAqiRDBuhHhm5k23NZCm9zFAe8/L0djUAfXKdno95xnjMkzcJfUm3hwTSYF0RbI3qpG3qMRtP21IldrKyt3/d966pXQF62nlOalci8rdNwH5Ccyw7bpsntYMABEYEPK8Re1XNKEN+liRQXR9B4Jl9zYPAM/u4GXcReMaAE+SSbdXNusg1CIFNYiQxHeq5cH4G2CRbpsS0kN1gtZhj+J1glI/i6SrB6GTAn/hZ7VZKdaPH3TXlRghAIAiB+DYH1mEYTaW6XgObg6FN4xI2BwPOvkvYHPZxa+MupucjPWLAGQHhJwQgAAF76KXlj2Ui4qsUY6ml1KR1wAnX/qJ3CJxLwD9C03NR0VeSc6lS+kUI6Imw+4uOg21BKsBK/dqSA4Zcm2SfzDoxsVek99XfuvFRf+PBA0M7HuUeLH3H7VKWIbMy9L/VnaXLw2rk6K4iViNzbQqJNfSwklSrmTsl75Id8Xqwh6abxMidWB6DS56K0lfC7nvkcTetlzysFIN7ej7sGTvS7rlesmGhVSRYYicrexVOzG6jgLb0ltn00i8gEkVAAAI9gRqDCvTCcwABCMQnYI+OOvkZUofVY419BIFntjYnAs8kN5MReGZrIzwlvTE9t+2qp0h7eqH64C3fmINiiLn2szqYSbHbaSH7UMuBamTHH+ZTi4dVJ7N6B+NtoGpW4S025F/muMbRYxkylAIBCGQiUIXNgXUYS9qvsdfA5rCkzaXz2BywOSy1jf48k68eheeA6fmQkjFlGybjGAIQgMClCKxGedCA1l4HeRyX8reHzVr4q88oxwsiBwgEIbBpW7ZNiYNUEDEgkI+AMR8cFqrebfjzlGPZ9+TsJFerzg1Da6G1zEmfvdTrZfWwUmU99k8lW/IPyY3L/vgb01fE+JQpXLqa0KNGHxNHHladV57NTWJscm0adi5qnGkHWk43v9mWZsTlnE1/7skhxpEkdpsZJTZ+aseaUXsYJX7y5EnMp2Yk5/CnbfxcberDrDgOSCCZk5VerOpK7YmiGtO7d+8CUsgtkgy+noiSucUgfwhAYImA8R3COZ9ZypnzEIDAxQnUEnjm4mqyq19dH0HgGVuh06ubrDOj2wk8MwKinwSemTIJeMb+iozr76zKZAI+TkZWkbRW3VlRj5+khexj2JKHlQjIlqUWawyE8LNaaicGNCwMS9A4DwEI7CNQkc2BdRhLKq6u18DmsKTKpfPYHDSkTLg0B5vDUku71Hmm5726j5sp+qw4gAAEINASAc0+tDrTqFHulY4vXrwwStcU4JoL5wwmXKqagD55OP0fumpqaTWPQNUaR/i0BDRlXs0wzrBfn43Uyeob4vfv3zXTlyOEZmer8h9P4KGk7lXiHS9rRw62gja9IXeUvu8W2ffsvZ5SedSojxhldX9/33nlSV82Or9rk7qVof3NrtoOYkc2SdNnQfuz+w558t0ifS0Zq0d63CeDNGWPw6U7eWHty/zEu+x3VNfgTxSPog8SWHSyUkc4+6dn/suXL+oj1eJly1ZPqWB7euXpVWJ7WHWCajL54MED3aIb1ekqEz0Vyk15KufZEruTB+t5+u1yKFcPcboYCAABCMwSsPvv6tyjZ+vISQhA4BQCzmWUEQLPnMKnikJr7CPs+a2uaoCdCr5G9aNAIwSeScU2eT4EntmH1LaJ2K+IfSUWuKvJShXglqQIBaxSvy8bSJLcMmVCC9kBVh2i0f/WtYdVX32Z+9QYluzpSqYqq+J9eg46AnbXgIWBdgIBCCQkUJfNQd0K6zCm2q+x1zDGPKogNoeRlv0rQkY36ifBbkdMCHY7AsLPgwSYnh8EyO0QgAAEIhPQsMGwaGm5s1a7ZZJfORvGVW2tYFzNJBLZQiAHAX1r1hxfM/0d0xatHdWC4xpXUecgSZ4XJ+DZtsF2RLkCQE/XeSIl24PCI/wpStS6fWPvLy0sObimSLeLzKiPUAhjOQ709dXGaP3x9GDoNzW92p9RQSP/do8XQ3+758AA5bk9pqPdkuRLYab1JeLg+FlNbqSpkQxqdUozOlnFT0PFJ76aqkBXhZB/nJVSg2DnS2r29tWTOzqPbrHmas6RE6iH0Koa+00RWX5kg0DDBOz+TB3hcIR3Lgf5o3peoUe+3a6OV/TtX93EuRwoHQK1EPA8sPYrqJaaNiynraBQfUSvBVkrFOHDWPakSwcnwF1ZCmQyMouMAs8Yj4C/q1LHNJyb/H/s3d2d08i6L+DN+q2LcwmEAEQAhLCaCIAQgAiAEGgiAEKAjgAmBJgIaEIAbs/VnP8e762jkaWybEu2Pp6+AFmWSlVPyfoo6a2aYMczc4mT3HQ803qHP8gusbNZJHW38zKj2o2nM1HYjZPJcrPpdErRyMlZCpUmzq5WuXr2er4rXF9lM53deGcTZxbY68I+zwhzsMohKP8GrX4s2s5A/zkp48OHD7N8nvRnIk/WM73pBGsznY/nDVw5yx7SH3CCS+asWjjtzjTCauOcW7/sD7kcaj19ZJlNwed4eB9vR5rj1eN4GlImQGBUgfIpe7Pp8kFp1OxNJPGJK5UrSJuDNoc8DtDmsDmYaHMY8KDq9rzCdHteUZggQIDA8gRyI5Cm167W5vQemPbYQZ6U1elyxdLol7D+7SbCyosWdRPTUxDIxWHXQ9vqmUgWyK9p86wkN6p5h7P66rAiJJFNnyN5apMHJfk3f/lV5mfSeFaynf5cbpG2c24OgW2B/Ba2ZzbmFMKGG0su8mOOUV1n83p5y90Y1ZccYzpDaDaasKqt9ImjqxY+8UTe7bl3717rRnOQP2ZMofQ2mBppnCmyucZj+u+LMY8AACAASURBVHzM7l34FaTT0p0vYzReH0qgzuDXWkmwnM9Ww2pm9oG8qFN9nPhETrJdMQ65yo32YWfhXHWXL5IbAXgTV6pnr3yMKo+vW0/H9HQFMnrj9l/1Ws908p1jzXY+5zincVgvCC+myHOsJnleoUDhx5hH3dMByXVMIaun+crRaYz9ofWiKjPH2JY0TynQWrONn2ru8U6ZpfG2Ve5lJPec42167JQbVVb/OKlzRMMhjdH1rNanc7Wf1vDG8nt9zOrbzXm5760nsnMc1/rCXdPbzfpH5nx7Q9ubqFvtnG6Uejv9Sc35/v17V4nyEz4mqzsvUeZ7rCv8lKZ8BCjX5lkKtfOY0LVzDjh/ryor/F4GzFJXUoMf68q7ROPbs+whjTzM6GOOb131mPk5PM6oLF1ZzQ65fd6vl3oZxewq/gHz6ziN6b0ORAds+pSrNIrW/+OSEE4Jfsy2Wu9MtTkcQzqRdVtrtvFjnO91+CDIPW/3ztva2aiy+scpHzALV4zaHOp7b8+dsF7v9WltDhtMbQ71ner4abfn9V/Zzmm358fvclIgsACBrpd8znsZuQDYsYuQBt7yy2/D3i7lyq1wWklO7DBj17j0DxPo07ZQ2LdP/9Wwv9zD0KxFYCiBPr+gobY103TKz+A2gDnJnrd05VaLXJCcN3uFrZfbBw5olcod9PZppXAVlKujwq9g5xssDfk0VxYKe8xX5cu8QhHy1RwfxHTd/qQq920kyf5ffsScWpvyb2TnblPeN2ZdtJ1lX9ICXft8jlH/Kv/CfTu4QHouyYOxwZOVIAECRwpsX+FVCZav56rFTBAgQGBboNDlRrVw+XaiWszEGQVmeo4oNIhsOp45mDQdz+RGt7F7Z3ON/lc2Hc8UtpKOZwrfbr5q3MmkEW2kjmd25qRrgXldJ2w6nmktS3qOSQ/ZrV/tnJmOZwoD9qapJbvH4F1C7szVIAsssuOZRRZqkOqWyEbAHrLXnhCu169fd62Sxv3zDkrWlbF95+fkm95/C1ethe7H9t3WMpaf6dXjMvCVgsCqBBo3Za1lLxy9W5df2MzCUJNVSXPDsrNL1GrhMSZmetbQ5tBzZ9h0dttz4e3FtDnERJvD9o5hzkoE3J6vpKIVkwCB8QTyQCRjXxTuidKsd3l5OUgGkk5hDI3cdKRt7bz3HYMUUyIECBAgMKBAn5clCmexAXMy5aT6NO4VntOdpmjlt8G7Brk6Td7KW8krPYUQkVzb5F33cgr1b3M5lPeIGuXNnFyPdV0FZX4hjq6RVH1bmf706VPjHZVCWRrr7vsxr0KlIPuutVm+Txv+YSmPt1bqvbXJOm+aZajY/q8VZZfIaGkFgcTRJbXDRscar/h7pZyL/K7lcwsw66J1lWtt8wVZnaHGN6+lnmHDNkmAQLdA4Xo31wf9Lw66t+AbAgTWKNBn3OrGgMhrZJp8mWd6jsjdWuGdp7RHpNFhX/s82k/zwaNHj+pDe+fOMC/9tO7J5TavnW0cuXWvt5uk2WKkQJ1j2t36/Mz3dR51+bzu3whdqzaXBpFUcfWxz0SukdLyVXi3PrXWtXv0Sf/syxTaRJK3wsHh7DkvZGCRhSqU11f7CthD9hXrWn4xEVabApbjrI4coqHLcL7zCycILQzzrVY5JzBBgT43I613ahMsy0hZKt+TbjZ6zP3gINme6VlDm0P/2j9mH+vzM++fkxMsqc1hL2Q3X3txrXBhe8gKK12RCRAYXCAtWnmFvfUl0c22cqmWZxzHvA2Spyq57Spc8pXfLR68yBIkQIAAgbkI9OlXJY/v51KcMfKZk/jOhpG8rDLSOyT9S5RWskIETvnOrv9WRloy7/8UXitKFFOaespXSrkWSixNLrpyOVR/jygZznspWTdfFTKf6uu6VEvtd/VlmbUa8e0J1+kK5Spsvf9XBaVyIjN9hJrXyVrrJZWSuKnUeLnUeddrs0t0LZYI0ozytDOdrtWnM7/wA+96L2s6mZeTPgKCrPooDb9Mjrk5wZfT3blAeXXfEiCwl0DhYXbSqb/hvVeyFiZAYM0COp5ZTO3P9xyR5zqFQCYdz1S7qI5nNhRp89LxTLVXbCYKbSK5X5tpxzOLLFSj4nw8RsAespdeGohbW28WFmG1MUlhs3u09pu48ud82/vMfK8et8tiDgECkxXQ5rCzaubyHsZ8zxraHHbuhJsFtDlsHLQ5bO8wbr62TcypC9hD6hqmCRAgcIxAXhLNe7ddKaRz/bwqutdADVVSWSsvVReO2H3eLa5SM0GAAAECqxIojO5SOZRbjarFljpRGOOoKnIhzrla5gQThWiKwnXCCTLWZxNp4kvIX1ecWDqxypVSWrdyQZWIqYRU5S8TGWgkkU6Ja7p9+/Z2eFUenuYN+Z7XV13xPMl8tp5NVJvOdpNmXtJo9AKccKCxw3Wy0T6BkclzHqQWXtPqUyMTWSbsXb/B1HieGicELrtBtVekNT6rZFe5ceNGwvMaEXdVobJv5DF6Fp7pyzZVQTKR30IhELQRB1hf0fScBP5q+2t9QeS8pcoRqi2nM56385ibGNYZF0/WCcxQoOtiMUe/3LRMpEC5yDjv0ThbX94BeQqV2xr9n5lTyJs8HCzQ5webO+2D05/aioXnEzl05DZyahneKz+zOEd0lajcpUp2wnQQ0rVu5ueiNHfOrTcIPXfg1kPc5nTWlcL27pQ5hUwe/1UQDjvDRub4rZ8lhUK9pMbLWcrxrXWXqAw3Hc+UE5nFt4Xf/tj75Hg+5ypU+VhU7TyjTux1VX/wYWGQIpyxQeBce8h4+/zYKW83lGfO2Bs9Y/rZObfjrNwkbtdI4ae017FoO+XpzDn4cLcYgenUxc6ctF74aXPY6TbxBdbW5nBAdbTu+Y1j1857nwO2e8Aqsz5rlK/ztTls9oeDby60OTR+s5uP2hwOOM7UVyn/bFvNB5+51wXhwb+gQbLt9ry+85gmsFqBXNK0HlK0h8xrl0h9bTdq1Ws2l15p9u9z5M8yXQ/OqgRzkZ9z7ryI5HadAn3unasdewoTE7mRX+feotTDCpTPSpufW5+z0rC5mk5qfe4Ep9NsUs7tXC4auy569z34H/YeRQ7v+25os/wpn3SkotOgUchnVfb6MtP5WR2Qk+y9hbbrejF3TucHu7CTeOEZTdAO0LbKuQS6jn7Z/41ktfOnPdYCCbHdfhGn2liuohLrWX00QYDACQS6jpXZ9PQ7FTiBj00QILCvgI5n9hWb8vKzPkfoeKbPrqXjmbqSjmc2GovseGaRharvvaaPFLCHHACYHrnywsTmYdjm5YnMOSCduayS1qr0LpZW402R82+KnzauueT/ZPmc9dXjyZRsiACBYwS0OZT10oPm1dVVeZk81k1/q+VlTvPtrM8a2hz67CTaHOpK2hw2Gm6+6nuF6W0Be8i2iTkECBA4UiDtV5tGra500t1+RkXIaAxZMncK6Zg/y+eAnOXzb6bLIzbUk80Vfm5Jcqlcn2mawDQFMsxC3njOX5p88x5jGnvzOunmL6+Sb/4S5tH4G+oV2Eay/7vB//5/k4fkJ3/JWLKXTObl9fLb7dNElisCrQI7G/fyyGnN7w9nJJxWt/rMwtvX9cVOMJ2Wn81Ts9ZtTSefrdmrZmaQqBx+jznM5hIoB/bDBpXK1VeO/PvG8+TUkNGTqiKMPZGKzgVh8pmSJqtpXs4W82/QkpODyz52to9JPxfGuaxN6TaFPSyp/DpyHs8V9URa4w8rxfZahVfKZxfEvl06c/5HoPWq95jfw0iyOTC1ZnXuM3PsaBXLHcLciyb/BGYnkMvE1t/jZuZEjkJdB41Czgf/aiIUs9vByhluvbQ6ZV8L5ez59jCBwi109cPMLdZhiU9wrbRpVuXanojGBPPcP0uzOEfsLE7hta3tKivMqTpf2bnF+gK56y6kWfjqlAfDnW1GVdnrGa4Xc3bTOa3v21BVL3t9OneRqeXZCRQyXLjuClphxSl/dcZC5Sa3vsOcZTrtm/1rp3zkHzv/57pCOOMe0r9qLElgFgLlY8gybqsPPhLudTSeRXVPP5PaHKZfRwfkcG1tDvsS9XkbYDpPYZZx1tDmsHMv1eZw8MVDVtTmsHMH67+A2/O9dkW35/13LUsSWLBA13XOMu7uF1xxXUXLsT3PekZ6Ly57S676ujZtPgECBAgQ2AiU24I29yzVmwkrROtz35pz7qRkCu/DzO7Vguyf4e1/sZQCpvhD3T4nJq1P03eaf6d80VVveZjUjnpMZvIiQZ+qqcqeHSPHsSlX0zEaWbcq6fbEgkt9JNo0Vy/c8v97u3YzJ4e8dNGxOUqml45qIl/VpwcJld50+5GUc5DNRjcT+bea3kzk95aZy/t7/vx5DveJaKyKGeGHDx8OYrs8LiUiMKrAplOBro4icgGnc+5R/SVOYHkCXceTqqS5vHHGrzQmPrGMc0Q6nskdbLr8KXSnUa6I3FfkTuGw/TZdkuS6N92h/fjxo7yV+rfZ3Cn7Mtl0PJP+CD98+BClzR3K5vo8mU/xDyt7vURTm950PJPOhDb3gIdlLy0pwcmtzWGrT3atwi+l9U3lyRaknrFFFqpeQNNHCthDjgS0OoFKYBlXj1VxTBAgMEEBbQ6FSkl/ooWrms2KuYWZTr/yyzhraHMo7JObr7Q57CRqXUCbQyuLmYsXKJzI5tsqtfhaU0ACBOYikAc9eSaSv1zBZuiqvR5adZUxD5Jyi7EZsbNrGfMJECBAgEAlsLNlL0vm/YRq+bVN7BzGKm9b5Tw+KZbNlUBrlnKxkbGA0i7U+u0EZyar4c1f3pzJzWl6FkgR8rd5xT2XPZuYgtRC9tL8DVu0J3//RSybzl9909niZqO5Lx52o8PWQhUTMWyyZ08tbwTlL6XLe9Q5iG12jM1ekbylajb7RpryslcsPggizyC6aiQUU94/u7JtfqvAjXI4Xes6ZhIgQGCpAmlKS8tXa+ly8svVW+tXZhI4XiA3CFdXV410cktwyjFtG1v38UiBHDHu3btXTiThLjnslJeZ0beJhMmjiK4M5yYqt99d385i/pLOEdk/U1m5761ud8tVkJNgmoTyN0iIUY5siefZ2W6Yu+70gzLZO88bN25UaIu5pUozWaLLdlZNVfDsGDlVZceYbDVVWT1sol7LjRTS8cxMS73IQjVqx8djBOwhx+hZl0BDYElXj42ibT4Wjhity1czc5lXePZQLWZiQAFtDgNiTiSpFbY57CWfa/U8fS+sMsGW3iWdNbQ5FPa9nl/VT7LaHGZ6972zruu13Fh4vm0OjYL4eIyAPeQYPesSGFwgrxKm5Xw72bxWqJPWbZbZzdm8Pbx5VXTfzG+ekqR7QXvCvnSWJ0CAwMoFym/XbHAW0yCwb133wZnmjXN6dEpQUGt5T9y5cGsezDyZQL31PnFHS425OpnnNDfUdZOY3Pq9T7PKCrnqqs3c8rePZFVIy1cECBBYsEDeEu4KssqD+VwALfV53oLrVNEInEugT5RCXi48V/Zs9wCBJZ0jcjr7u98ZHc8csCP89ypLbQTJfWP+dDyz2S0KL3/nuelMrwkXWagDf8ZWaxOwh7SpmEfgcIElXT0ermBNAgTGEdDmUHDNexjlCKus+/nz50IKZ/lqSWcNbQ5H7kLaHHR2O9M2hyP3fKvXBdye1zVMEyBAYGyBxEflL/cRuQzb9MefG65MpJvCnz9/Vp0VVoM2pFf+PCNI55KL755/bHnpEyBAYM0COxv3Vvs2UYKfC507b/aZtOxN88Y5HdR2BVklnDsXG2ve55WdwMIE8qPuKlGa+ru+Mn92AoKsZldlMkyAwIgCGaAjdyld17sZaMj17oj6kiawLIE0vu8sUHox2bmMBaYjsMhzxObR0VmQ0+yVv4T0nGXrR240z9WqFPJcrZpexkR29ZnWy7D+2yNMVunPt01kkYWq6sXE8QL2kOMNpUCgLrDIq8d6AU0TIHBGAW0OXfjzfQ9jkWcNbQ5dO2p5vjaHss8yvnXztYx6HK8U9pDxbKVMgACBgkCuyT26Lfj4igABAgQGFNjZuJdwnQE3N6OkMj5kObfv3r2b7Pk6b1m8ePGiNf8Jq0s4dy42Wr81c2ECVZR+ypXg/IWVTnEikM5x6rVcN8nR2y+9DjL36X/NvQDyT4AAgWEFCncphfjjYfMgNQIEFiCg45kFVOJ2EZwjtk3MIbBUgcKF33yDrBZZqKXugWcplz3kLOw2umwBV4/Lrl+lI3BGAW0OXfizfg/DWaOrWs0nsDwBN1/Lq9NhS2QPGdZTagQIECBAgAABAgQmJXB9fd31dn6Vz3WOZPXkyZPyAPVv3ryZeHexL1++rCqxMVG40Wss6ePcBepRlIKs5l6brfnXOU4ryyJnCrJaZLUqFAEChwsUrsU3nQocnrQ1CRBYk0D9lqm13IVXZ1qXN3MKAs4RU6iFKeSh3uipTWQKNTJ4HhbZ8cwiCzV41a85QXvImmtf2ccTcPU4nq2UCaxcQJtD6w4w9/cwnDVaq3WFM7U5LL7S3XwtvoqPLKA95EhAqxMgQIAAAQIECBCYuMDO7pPyBsLdu3cnXorBs3d5eVmIW8jmMobVq1evBt/usAkWemv98OHDsNuS2mQF6rGCXiiabDUdk7GumMlU92SH2jumvGteV5DVmmtf2QkQaBfQqUC7i7kECPQW0PFMb6r5LegcMb86GyHH9TcatYmMAHz+JAsNuIWG0fPnu5iDRRaqWGJf7idgD9nPy9IEegu4euxNZUECBPoKaHNolVrGexjOGq2Vu7aZ2hwWX+NuvhZfxUcW0B5yJKDVCRAgQIAAAQIECExcoH7j35rVFXbZnM4mXr9+3aqxmZkIq0L/RIUVT/xVouO6qi/BdWnXPXF+bO4sAvVASi8UnaUKRt3op0+f6p1k1bdVaN6vL2Z6RgKCrGZUWbJKgMCJBArvzupU4ER1YDMEZi5Qv19qLUpuolbY8UwrxexmOkfMrsrGyLCOZ8ZQnVSai+x4ZpGFmtRuM/fM2EPmXoPyP1kBV4+TrRoZIzBfAW0O23W3mPcwnDW2K3eFc7Q5LL7S3XwtvoqPLKA95EhAqxMgQIAAAQIECBCYuMDOxr3//Oc/Ey/CsNn79u3bo0ePCmnmLmkWEVabIhSixbx3WqjlJX1VD6R8+PDhkoqmLBEo/JBndKRSlT0FBFn1hLIYAQIrEtCpwIoqW1EJjCNQv19q3UJXzyWtC5s5KQHniElVx7kyU2/31PHMuWphvO0usuOZRRZqvH1ghSnbQ1ZY6Yp8MgFXjyejtiEC6xHQ5tCo6yW9h+Gs0ajcdX7U5rDsenfztez6Pb509pDjDaVAgAABAgQIECBAYOICOxv3Li4uJl6EAbP369evQlDZzZs3w/XkyZMBtzh2Ug8ePLh//37rVgqxGa3LmzlHgezS9WGOsj/MsRTy3CWQ+v3jjz9avy10oNa6vJmzEBBkNYtqkkkCBE4toFOBU4vbHoFlCdRfhmgtWaGNoHV5Mycl4Bwxqeo4S2bq7Z46njlLFYy60ULj5nw7nllkoUbdDdaWuD1kbTWuvCcWOPvV4/X1dSIQ0u5/4oLbHAECIwloc6jDLu89jLOfNeq8ps8ioM3hLOwn26ibr5NRz3RD9pCZVpxsEyBAgAABAgQIEOgp0AjA2F5rVV02b1r26hEpdZB0d5vhvucYo9LVvpeSfvnypV5G08sTqEfgdIXbLa/U6ylRod3m5cuX63FYT0kFWa2nrpWUAIE9BHQqsAeWRUcTuH379mhpS3hcgfrLEK1bWlXHM60Cs57pHDHr6js+8412zzk26h2PsOAUUr/1Zq96Sefb8cwiC1WvGtNHCthDjgS0OoGdAme5esyDusQG37p168aNG/fu3UtYeG4wM507kffv3+/M86gLpO/JUdOXeE8BbQ49oSa4mDaHqlJyGZNebBb2HsZZzhoVqYmzC2Svru/S2hzOXiPDZsDN17Cey0vNHrK8OlUiAgQIECBAgAABAg2BnS17830k3Sjpzo+blr2u/qTS6Jf+4/KMY2c6E1wgQ291PQd5+/btBDMsSwMKfPz4sUpNl80VxWImuoKscui+e/fuYoqpIJWAIKuKwgQBAgT+IaBTgX9w+ECAQG+BxssQ2+utquOZ7eIvY45zxDLq8bBS1CNwdDxzmOGU1+pqE0me59vxzCILNeW9aHZ5s4fMrspkeI4Cp7x6zKBVeSH70aNH+XXX39LeuOVK5sWLF3kweWSoVe56Dq4IsT0H01mRQAS0OVS7wYLfwzjlWaPyNDERAW0OE6mIkbLh5msk2MUkaw9ZTFUqCAECBAgQIECAAIEugfqN//YyicxZSZfN5Za9hCvMfcSnN2/ebNdv5mQHSPBY61dmLkOg/hv3fuAy6rQqxadPnzK8XvWxPjHft4nqpTC9LSDIatvEHAIECPy3gE4F7AenFMgYx9uba525vZg5UxPQ8czUamSM/DhHjKE6lzR1PDOXmjosn12vs8y645lFFuqw+rVWq4A9pJXFTALDCpzs6jGhU+kYr6vrx6pQCb5KqFVyVc3Zd+Lnz5/7rlIt39WDY7WAicEFWpsXWmcOvmkJDi6gzWFDuuz3ME521hh8/5Tg8QLaHI43nHIKbr6mXDtTyJs9ZAq1IA8ECBAgQIAAAQIERhWoB2Bsb+jp06fbM5c3p9yy9+7duyM7iZuC2PPnz7ta4A1mNYUKGikP6Qax3vvhSmImR8KcYLJdwZOzfptogs6TypIgq0lVh8wQIDAtga7zok4FplVPi8hN6/iwBkiZad2W20TW0/HMTKuvf7adI/pbLWzJ+m9cxzMLq9xFdjyzyEItbMc7b3HsIef1t/VVCZzg6jHPHRM61V/16urq4Ac89adE/be4WbLryeK+6Vi+v4A2h/5W01+yfj+ynduVtDms4T2ME5w1tvcfc6YgUP+Na3OYQo0MmAc3XwNiLjIpe8giq1WhCBAgQIAAAQIEFiaQ6/Z0jnP37t0bN27k3zSwX15e7lXGchdpeVN/r9TmuHBa9rq6ikvb5ufPnxOeNMdybee5q32vq3+N7RTMmZ1Avfuk//znP7PLvwwXBBJB13UA7/qxF1Lz1VwEBFnNpabkkwCBMwjoVOAM6Gvd5HYPtXnt7ODX3daqOJVy11+G2M7TSjqe2S748uY4RyyvTvuUSMczfZTmu0xX28esO55ZZKHmu49NMOf2kAlWiiwtVWDsq8dcpewVYbVxzs3Lq1evDjD/8ePHAWttVmkN+Dk4NSv2EdDm0EdpLstoc1jJexhjnzXmssOvLZ/aHJZd426+ll2/x5fOHnK8oRQIECBAgAABAgQIjCeQ8Kpbt27lhZ90XrZpHs+/aal7/fp15ueOvs+mv3z5Ulgs74k9ePCgsMACvtq07LU+X0hH5Jm/pDfl0izf1bv6vrF5C6j6lRShHkG3hpjJlVTrpphd7TYvX77MWWBVFKsqrCCrVVW3whIgsLdA19mxfkm0d6JWINAm8PXr16oPg0ykc462pcwbXUDHM6MTL2gDzhELqsy+RdHxTF+pGS6Xtu/ldTyzyELNcOeabpbtIdOtGzlbqMCoV48HP615+/bt9fX1vuStD0F7JrL458Q9HU68mDaHE4N3bU6bQ5dMz/mreg9j1LNGT3CLnVhAm8OJwU+5OTdfp9Se47bsIXOsNXkmQIAAAQIECBBYj0C6Kkt41e/fv1uLnPnpWaxPM3vXw+hNsgc38rfmaoIzCy17Gc07t0XLC1Toer+0q91vgrUmS/0F0vhfHSUyLFui7Pqva8mJC+QInwjb1kwm1LZ1vpnLEBBktYx6VAoCBMYS0KnAWLLS3RLIQNLps+Svv/8ykY9bi5gxroCOZ8b1XWLqzhFLrNUdZaq3gi2+lXOHxeK+7mrKnHXHM4ss1OJ2vXMWyB5yTn3bXqXAeFePuYUsP50tex/wAODgIKuujhvLOfTt8QLaHI43PDIFbQ5HAmb1tb2HMd5Z4/i6kMJIAtocRoKdQrJuvqZQC1POgz1kyrUjbwQIECBAgAABAisXSIRVuirbifDixYudy5THqM+GdqYw3wUKLXu5IUrb6XyLVsh5upyr+luvL5ZQnPfv39fnmF6AgJa9BVRiVxG6zgKzfpuoq7Dm1wUEWdU1TBMgQKBFoH4BVP+665lHfRnTBAjMRUDHM3Opqanl0zliajUyan50PDMq73kTX2THM4ss1Hn3k4Vt3R6ysApVnLkIjHT12NV9Wk+WA1YvPwwubDf9fRa+9RWBpQpoczi+Ztf5HsZIZ43jq0MKYwhocxhDdSJpuvmaSEVMNhv2kMlWjYwRIECAAAECBAgQyN1617v1DZy0mefavjGz8bHQrp439RsLL+ljV8teRvv5/PnzsqPL3r1711qVB3R+15qOmRMRyM+//gPXZfNE6mWQbKRyWxvqcwS7vLwcZBMSmayAIKvJVo2MESAwFQGdCkylJuSDwGgCuWPv0yyi45nRamDGCTtHzLjy9s96/bZZm8j+fpNeo+ssMOuOZxZZqEnvRnPLnD1kbjUmvwsRGOnq8ePHj0cCZSys/inkgejBI1k9fvy4/4YsSWAZAtocjq/H1b6HMdJZ4/gakcIYAtocxlCdSJpuviZSEZPNhj1kslUjYwQIECBAgAABAgT2eivgzz//LIiVB2vaa0OFrUzwq66WvTt37nz9+vXi4mKCeR4wS3fv3m2t3AxmJTxjQOezJ1WPmsvwZan3s2dJBoYSqFduPc16c259vuklCdz466+/llQeZSFAgMAYAglHvnfv3nbKCUfOncD2fHMIEJiRQBoy+nem/v379/KN0I0bN7rKnjf1l32HXH5v7P79+9++fevCmfV854hZV1//zDcqeufRoH/Kljy7QKNyq/zM+kpvkYWqqsbE8QL2kOMNpUDgYIHBf4Bpl7h9+/bB+dmsmMG6+/cWmYisR48eHbDFPDRN8Q9Y0SoE5iugeOh/IgAAIABJREFUzeH4uiu8h5GebsutNMdv/ewpDH7WOHuJZKBVoFHR2hxalWY6s1G5VSlm3eZQlcLE8QL2kOMNpUDgBALPnz9vfX8urwUnKv4EGbAJAgQIECBA4CwC79+/79MXc5W3jFmUy4bqY2PiyZMnV1dXjZmbj+mbrByC1brWLGZ2tewtuMjb9RKEPBxJVFXjKy0DDZD5fszrcA8fPqzyn44R83uvPpqYtUCjcquyJJRur/4rqxVNTFCgcMtvJKsJ1pcsESAwOQGdCkyuSmSIwHACrV2GdCWv45kumTXPd45YSe3X+ybR8czCKr1eufWitT44ry8w5elFFmrK4LPLmz1kdlUmw0sSGPzq8efPn8f77JVI15PgndlIxxM7l7EAgYUJaHM4skIL72HkrfTFR1hFb/CzxpE1YvWRBOrX59ocRkI+V7L1yq3nYdZtDvWCmD5SwB5yJKDVCRAgQIAAAQIECIwnsO+NW7k3tEK7ejpBG68UZ0y5q2Uv5V1qUFmr9q1bt1r3JYNZtXLNcWb91j5dkIuwmmMlduW5Xrn1ZRJVW/9oeqkCgqyWWrPKRYDAwAK5vk//AduJLvU+Z7uk5hBYpEA6ntnuLKRQ0vKrh+mLomvd9MKyhld/uoq/+PnOEYuv4vRNUm/03OtFycXjzL2AjcqtipPX2ubb+LXIQlVVY+J4AXvI8YZSIHCkwLBXj3vd0XTlfK9ECjc+XelnfhpVCr14Flb0FYH5CmhzOLLuvIexARz2rHFkpVh9DIHG9bk2hzGQz5Vmo3KrbMy6zaEqhYnjBewhxxtKgQABAgQIECBAgMB4AuVemLe3m+CK7ZmbOYUBT5b6NlFXy16Gpn/16lUX1F7zo5pgrc1f+mPaa90TL5wXD1LR2xtN/EagtuebMyOB7Id//PFHlWHvElcUC5hoVG5VotSyt0ArjWVPCLJadv0qHQECgwnoVGAwSgkRmJJAa2chhQzqeKaAs+avnCMWX/v1vkl0PLOw6q5Xbr1os+54ZpGFqteO6SMF7CFHAlqdwPECw149tvYIs28m79y503OVPFHYKyKrStaDpYrCxHoEtDkcU9few6j0hj1rVMmamI5A/fpcm8N06mWQnNQrt57grNsc6gUxfaSAPeRIQKsTIECAAAECBAgQGE/ggKCdwjv39R5dG3netwmxsfo0P7a27OVZxtevXy8uLobK86NHj57+7189ymWo9IdNJxXd+jRHbzvDOp8+tRcvXlQbTa86A+7hVbImziVQr9wqD2m/HSpStErTxGQFBFlNtmpkjACByQnoVGByVSJDBI4W0PHM0YQS+B8B54gF7wqNvkm8H7ykum5UblW0WXc8s8hCVVVj4ngBe8jxhlIgMIjAgFePhQe3/bPaP8jqsCe+eeRgGKv+1WHJxQhoczi4Kr2H0aAb8KzRSNnHsws0rs+1OZy9RgbMQKNyq5Rn3eZQlcLE8QL2kOMNpUCAAAECBAgQIEBgPIEfP37slXghVCYtXV3t6rlDTPc6e21o+gsnPi1PHBqAmzkPHjwYKv+NKLiHDx8OlfJI6XT1o5QAvIxyPNJGJTu2QIJt6ru6XnXGBj9l+peXl/XKrTbddTyvFjCxJAFBVkuqTWUhQGB0AZ0KjE5sAwROKNC45e6z5cL7i2vreKYP19qWcY5Yao3X+ybR8czCarleuVXR5t7xzCILVdWOieMF7CHHG0qBwFACA1499g+R6sp8LnK6vqrPz6O+wo1PfcnGtEcODRAf1yCgzeHgWvYeRivdgGeN1vTNPJdA/fpcm8O5amGk7dYrt9rE3NscqoKYOF7AHnK8oRQIECBAgAABAgQITEfg5cuXXZnpah5Pw/7yhkNJy17inX7//l3XSItHxrAaNpys0b/VgOFb9ZwPO51+lFqfxWQ4rmE3JLXTCOSR2du3b6ttJdKy8FZhtZiJWQjkUNY6/HgO9bM42swCeRaZFGQ1i2qSSQIEpiKgU4Gp1IR8EBhCoLW/gULCOp4p4PgqAs4Ri9wNdDyzyGrdFGqRHc8sslAL3glPXzR7yOnNbZFAQWDAq8fWx3KFTTe+ysu+PZ9uFu6JGmnWP6brPo8c6iCmVyKgzeGwivYeRpfbgGeNrk2Yf3oBbQ6nNz/ZFt18nYx6phuyh8y04mSbAAECBAgQIEBgPQJ7dW1WHrK4a9jqjx8/LsyztWXv8ePHGci35zOI/iCJ2qoWvnnzZjU98YlU+nZu05Kcm8SJ51z2GgIZoa7+bC7V2vVLb6zo4ywEunrG8VOdRfUNmElBVgNiSooAgVUI6FRgFdWskATaBHQ806Zi3j8EnCP+wTH/DzqemX8ddpZgkR3PLLJQnVXoi/0F7CH7m1mDwOgCQ109Hhb7VBWv54Of9+/fN/qGrFIoTOQB6vPnzwsL+IoAgY2ANoc4eA+j/HMY6qxR3opvTyagzeFk1KffkJuv05vPa4v2kHnVl9wSIECAAAECBAisU6D/iDRpny8MSJV29cawThvPNMsvrG+y1pa9FPPTp09j7EL1pxUZO2uMTYyRZoLNWoPrMmZOAMfYojRHEsj4Y/Wfdqp18EjCkXIu2Z0COWr98ccfjcUSR9f6420s5uPCBARZLaxCFYcAgVMI6FTgFMq2QWB8AR3PjG+8xi04Ryym1nU8s5iqbC3IIjueWWShWqvPzMME7CGHuVmLwNgCg1w95llsvcO8vfKcFS8uLnaukhfBWw8j5RWT+EgPUMvb9S2BKQhoc9i3FryH0UdskLNGnw1ZZmwBbQ5jC583/darpowdqrPb89bLdLZuD5lOXcgJAQIECBAgQIAAgYJAn/a9tNUkjKqQSIJntr/NHWIhLmt7+enPaW3ZC854xayPZBXP6RNVOcwTmdb+thK0Uy1jYuIC2bHrQTip0D4P2iZeKNnbCKTZtrVryxzQ+gffwlyMgCCrxVSlghAgcDoBnQqcztqWCIwp0P/aV8czY9bD0tJ2jlhMjep4ZjFVuV2QRXY8s8hCbdedOQcL2EMOprMigbEFhrp6fPfu3QFZTb9rfVZMhNUBQVx5rvnly5cDcmUVAssQ0OawVz16D6Mn11BnjZ6bs9h4AtocxrM9e8puvs5eBRPPgD1k4hUkewQIECBAgAABAgQqgdb37PNt2tXTYJ6m9Z8/f2bg8Wr57Ynnz5/Xx7rZLJDYrXp4xvZas5vT2rL3+fPnMs4xxcwW67B9wuGO2dzg66YTlu3AsIzNpXOWwanHSDBxlW/fvq1Szu6n4iqNBUw0mm03JRJHt4CaPawIgqwOc7MWAQJrF9CpwNr3AOVfikCfO20dzyyltk9XDueI01mPtiUdz4xGe/6EF9nxzCILdf59ZUE5sIcsqDIVZZkCg1w9JpzjzZs3ewHlSXAe5e6MA8njoocPH9YfWPbZyuPHjxOa1WdJyxBYsIA2h56V6z2MnlCbxQY5a+y1RQsPLqDNYXDS6STo5ms6dTHNnNhDplkvckWAAAECBAgQIECgVWA7yCrNfQmsyoV9+hdLAFV6w2ldcTMzPSx8+PChsUCa5RN9VF6xscrEP2637KWM379/TxPWeDlvRKnlEcZ42xop5RQhUI3EM+6ZBysNk6l9zO+6Pjz15hc9tUzKz8ECeSTaOLwkqYREiqM7mHTuKwqymnsNyj8BAmcT0KnA2ehtmMBwAtttIpu0cxek45nhmNeYknPErGtdxzOzrr6dmV9kxzOLLNTOqrRAfwF7SH8rSxI4l8AgV495Y7vrBqe1XHnu+PXr1zwBbf02M/Os6MGDB/XHRV1LNuanR7es25jpI4EVCnT9JLU51HcG72HUNXpOD3LW6Lktiw0uoM1hcNJJJejma1LVMcHM2EMmWCmyRIAAAQIECBAgQKBLIKFQGa6q/u2PHz/yKlGhUb1aOFFYuf6vPlYTfTo+qxae/sR2y16iEaK0s3O3I4t2dXVVT6FPX1f15acw3TVefetuM4UMy0MEEgLXqKCF/aJXXss5oG0/Es3TnO2wq5VDrar4N/76669VFVhhCRAgMKBAuqbIZfp2d855SynvIQ24IUkRIDCSQH7Ft2/frieeH3V+wj27jcmLg43bpySVy+ukMHaTQT3PE5nOO531AZEbuUpLyto6XHGOaOwDc/nY+F2v9hc9l/raN595m227WWTuB6hFFmrfmrV8QcAeUsDxFYFJCQx19ZjuM7d7xyyXNBc8uQ/KnVEm8m964sxD0D///LO8Vuu3SSFDAY/aRWXrds0kME0BbQ4766X1PYw8s+zZLLMz/a4FcpiqPxnNcW/sLXbl5OD5Q501Ds6AFQ8T0OZwmNtc1nLzNZeaOlc+7SHnkrddAscLdN1oeyXgeFspECBAgACB6Qs02pE2GU5HYxl0qKtBKf3j5NtG0dJ4nvaoJb1PuN2ylwi0RJc1Cj74x0aja2AzZ/CtnCbB1l3l8ePHurE7jf9eW9luj82odB6H7WU48YXzqmcejzYy6aavAbLIj4VbfiNZLbLGFYoAgRMJ5GYpLw9tb2w76GJ7GXMIEJiCQH7FOp6ZQkUsMg/OEXOsVh3PzLHW+ud5kR3PLLJQ/evUkjsF7CE7iSxAYDoCQ1095t3N1paKQknTd0xCqvJ8N70/JkAr/x4WYZVBe/L4wSOlArWv1iagzaFc463vYeSmLG7lFY/8No/D6xFWeQ9j7C0emeHW1Yc6a7QmbuZIAtocRoKdSLJuviZSEZPNhj1kslUjYwQIECBAgAABAgTKAokaSuxQY5l0QJwOy548eZIG+dzvp7kpf7nsT8xMXtNvjbBa2Jv62y17eUBwggirVMSbN2/q1fHw4cP6x3lNpzPruDXynGc02ZEaM308u0CalOsjMYiwOnuNDJuBHM+3I6zyvHVJkbHDiq0kNUFWK6loxSRAYCyBvDzUuHbPlnLGzXl3rE1KlwCBQQUSjN5oEMkLhffu3cutbBpBujaVG9pHjx41vs17OQtrFmkU0Md9BZwj9hU77/L5yTeOBmkWccN83koZduvbx+2kn7awOb5SWcksslBV6UwcL2APOd5QCgROKTDU1WNaJL5//56hGk+W+VxE5VYoj5NnfVY9GZcNrUpAm0NXdXsPo0um//yhzhr9t2jJYwS0ORyjN4t13XzNoprOmEl7yBnxbZoAAQIECBAgQIDAkQKJHdqOhEmaCYZ58eJFgnwScJW/vGiU8Krt1/TTfp6ZCb46MhvTWX27ZS8vT+YBwXg53MSwZXynNLcmwq2+oTt37tQ/zm46bhm6qpHt7EiniVhrbNfHgkD10G3zcmDaZgsL+2peAnkLNMfzRp5zWPMGeMNkhR//vcIyKzIBAgSGFUgkRu6F0tlzPdlNpwL5qj7TNAEC0xTIrWlufurdGCefuS3PX25l096RNpHNbfnPnz/z687vfbtZZHMTtaRmkWlW1uxy5RwxoyrT8cyMKuuArC6y45lFFuqAyrVKl4A9pEvGfAJTFhjq6jE3Juk+M3c6eRR32LBUPZVyu5THDOLSe3JZbJ0C2hy26731PYxR21HzHkaadHI8zH1foxV31u9hDHXW2K4jcwYX0OYwOOmkEnTzNanqmGBm7CETrBRZIkCAAAECBAgQILCXwCYSJiFV2y8LFdLJe0RpicodQWGZ2X2VRw95LlAf0idFSDHzd3xZ0oJXT6SxlfpX1XQV+lLNmd1EgsfykKXxKOfp06fp285LaNOpzdRFaiR/ifSbTq7k5HiBzbPURjoJrB31gUVjcz5OVuDGX3/9NdnMyRgBAgRmJJA7ou2AZgODzqgGZZVA7oIOvudPC0KGiF15r+25u0hYWteOlHaNNLV0fbv4+c4Rs6jivOeXzqWS1bR15uUn7wrPotZ6ZjIdz+QV88bCeSN81s0iiyxUo458PEbAHnKMnnUJnF1g2KvHPB7Inc52k8UxxUxMQjqkyDMGT/iOYbTuqgS0OVTV3foexlCRTge8h/Hu3bu5Pxcf9qxR1ZSJYQW0OQzrOanU3HxNqjommBl7yAQrRZYI7CvQdTGfNyw9R9gX0/IECBAgQGDuAomHyVPmRjzMdqHS2JX28/wt7D2i1pa97eKfcs4yLsnSRVS6/26E8GUvSukWtgudct+wLQI7Bbb7g8sqeQs0j1Z3rmuBxQgUbvkFWS2mlhWEAIHzC2x3KmBkm/PXihwQ2Ecgl8g6ntkH7B/Ldl1xbhbKzX/uTP6xwso+OEfMosLTJqjjmVnU1F6ZzLH90aNHjVXSop3+xhozZ/RxkYWakf/0s2oPmX4dySGBnQJjXD3m4JBQq3QP0af3x+0cpokjzxXynC//eo1s28ccAjsF8hvU5uA9jJ37yWELjHHWOCwn1ioIaHMo4Mz3Kzdf86270+TcHnIaZ1shMLZA1/OvZbzRO7ae9AkQIECAwCIF8vZLum1NqFWuBxIYs2lyTxN6XoxJE3p6KLu4uFhewSfYshfkdLq0jDCk1jirlfdnvbwfkRJNSiA/uhy0G89MRVhNqo5Ok5nCLb8gq9NUga0QILAKgdaLXZ0KrKLuFXJZAivveObgymztOLlKLc1JOUhWH1c44RyxwkpX5CkILLLjmUUWagp7y2LyYA9ZTFUqyMoFRr16TOJ57punv3kGnIk8g8wjhM2/G/Y0ZeQC/vbt29VT4TzJM2jVyvdJxR9KYM1tDt7DGGov2k5n1LPG9ubMIUBgI+Dmy55QFrCHlH18S2BGAoU3rnRBMqN6lFUCBAgQIEDgGIG07CV+7JgUxlh3YW8itTbxCfkYY8+RJgE/N/tAJVC45RdkVSmZIECAwAACrWdfnQoMICsJAicXyBPQFXY8cwxz3rlsDF3dSG0x/cc0ytX/o3NEfytLEhhEID+65XU8s8hCDVLdEtkI2EPsCQSWJODqcUm1qSwEGgIrbHPwHkZjHxj8o7PG4KQSJFAWcPNV9vGtPcQ+QGBJAoU3rgRZLamilYUAAQIECBDoEphmy15yu7x3Mlub+DI2Wrru6qod8wkQOEAgt3LpibK+ooDGusaqpgu3/P9eFYTCEiBAYGyBjD+brqDTc0M90iDn44wC/OXLl7G3Ln0CBAYUSMhQ/gZMcNlJ5X6+ftxrLeybN28uLy9bv1rJTOeIlVS0Yk5EYNP+uLChvRdZqInsMMvIhj1kGfWoFAQqAVePFYUJAssTWFubw2Tfw0inDIvZu5w1FlOVCjILATdfs6imM2bSHnJGfJsmQIAAAQIECBAgQGBYgcm27KWYExxc60j81ia+q6urxAC8f//+yMStToDARiDvcjcirIQy2jdaBf7VOtdMAgQIEDhYYHOx23hCn/Fwnjx5cnCaViRAgMBkBdL9dm7mnz59ujOHb9++FXHqHLFzP7EAgaEE0s1MI/hzAR3PLLJQQ9W4dCJgD7EbEFiegKvH5dWpEhFYoYD3ME5W6c4aJ6O2IQJuvuwDZQF7SNnHtwQIECBAgAABAgQIzEVgyi17McxIVnOR7J/PTRNfo2gfPnx49epV/0QsSYBAl0De4s673PVvnz17ZrC4OojpSsBIVhWFCQIECAwmsLnYbYxnpVOBwXwlRIDAyALpaLNxO/Hz589sMwPC1CcSvZC/xigx5awl2U3KaQ5IMOrt27ez/M2bNzORfzO9mVMlksWWN56Yc0RVvyYIjCewyI5nFlmo8faBFaZsD1lhpSvySgRcPa6kohWTwFIFvIdx4pp11jgxuM2tU8DN1zrrvX+p7SH9rSxJgAABAgQIECBAgMDEBV6/fj3lHDY6wZ9yVvfKW5r40qyaDq8TW1WtmI6tU97MrOaYIEBgX4H8gvIWd32td+/e+VnVQUzXBQRZ1TVMEyBAYDCBzfPsdFZXH1kyF76JIri8vBxsMxIiQIDACAKJpOozMtUxW86xsX547ErqzZs3i+yLxTmiq8bNJzCIQGvHM+/fvx8k8XMlsshCnQtzkdu1hyyyWhWKQCXg6rGiMEGAwOwEvIdx+ipz1ji9uS2uSsDN16qq+4DC2kMOQLMKAQIECBAgQIAAAQKTFUjPy5PNWzKWHvCnnL0j85Y3HBJVVW9fffHiRYr84MGDI1O2OoF1CmS4qnrgYhA+f/6cvnLWqaHUfQT+1WchyxAgQIDAAQJ5np1OBTKaZH3ddCow93d868UxTYAAAQKHCThHHOZmLQI7BVo7npn71dciC7WzKi3QX8Ae0t/KkgTmK+Dqcb51J+cEVi7gPYyz7ADOGmdht9E1CLj5WkMtH1NGe8gxetYlQIAAAQIECBAgQGCCAumjeYK52mQpPd2nEWyy2RskY+mW+uvXr/UBuybe3DpIqSVCYCSB/JqqlO/fv5/jmwirCsREq4Agq1YWMwkQIDCYQF7qzUgs9eTSqUCCr+pzTBMgQIDAOgWcI9ZZ70o9nkBrxzN5wWW8LZ4g5UUW6gRu69mEPWQ9da2kBCLg6tFuQIDA7AS8h3HGKnPWOCO+TS9SwM3XIqt1wELZQwbElBQBAgQIECBAgAABAgR2CtRDj3YuPN8FMm7V9fX1y5cvE1SWsJCMnzzfssg5gfMKZLSMHDfy9+7du7y/vfgozfNqL2PrgqyWUY9KQYDApAV0KjDp6pE5AgQInFXAOeKs/Da+NIFFdjyzyEItbc87a3nsIWflt3ECZxBw9XgGdJskQGChAnmYutCS/f9iOWv8fwtTBI4WcPN1NOHCE7CHLLyCFY8AAQIECBAgQIDAKgV+/fr111T/VtXH/eXlZepiVUVe5Q9OoccVuHv3bkIW8zf3nprHZZJ6TeBGzoC1jyYJECBAYESBPNX+8OFDnt+75B1RWdIECBCYp4BzxDzrTa6nJZDWkEePHiVP6clpMc0iiyzUtPabmefGHjLzCpR9AocLuHo83M6aBAgQWJ+As8b66lyJhxdw8zW86bJStIcsqz6VhsA/BNLUnEf8/5j194dEV2Zgge355hAgQIAAAQIECBAgQIAAAQKzECjc8guymkUNyiQBAgQIECBAgAABAgQIECBAgAABAgQIECBAgAABAgQIECBAgAABAqcTKLxxJcjqdNVgSwQIECBAgAABAgQIECBAYGiBwi3/v4belvQIECBAgAABAgQIECBAgAABAgQIECBAgAABAgQIECBAgAABAgQIECBAgAABAgQIECBAgAABAgQIECAwJwFBVnOqLXklQIAAAQIECBAgQIAAAQIECBAgQIAAAQIECBAgQIAAAQIECBAgQIAAAQIECBAgQIAAAQIECBAgQGBwAUFWg5NKkAABAgQIECBAgAABAgQIECBAgAABAgQIECBAgAABAgQIECBAgAABAgQIECBAgAABAgQIECBAgACBOQkIsppTbckrAQIECBAgQIAAAQIECBAgQIAAAQIECBAgQIAAAQIECBAgQIAAAQIECBAgQIAAAQIECBAgQIAAAQKDCwiyGpxUggQIECBAgAABAgQIECBAgAABAgQIECBAgAABAgQIECBAgAABAgQIECBAgAABAgQIECBAgAABAgQIzElAkNWcakteCRAgQIAAAQIECBAgQIAAAQIECBAgQIAAAQIECBAgQIAAAQIECBAgQIAAAQIECBAgQIAAAQIECBAYXECQ1eCkEiRAgAABAgQIECBAgAABAgQIECBAgAABAgQIECBAgAABAgQIECBAgAABAgQIECBAgAABAgQIECBAYE4CgqzmVFvySoAAAQIECBAgQIAAAQIECBAgQIAAAQIECBAgQIAAAQIECBAgQIAAAQIECBAgQIAAAQIECBAgQIDA4AKCrAYnlSABAgQIECBAgAABAgQIECBAgAABAgQIECBAgAABAgQIECBAgAABAgQIECBAgAABAgQIECBAgAABAnMSEGQ1p9qSVwIECBAgQIAAAQIECBAgQIAAAQIECBAgQIAAAQIECBAgQIAAAQIECBAgQIAAAQIECBAgQIAAAQIEBhcQZDU4qQQJECBAgAABAgQIECBAgAABAgQIECBAgAABAgQIECBAgAABAgQIECBAgAABAgQIECBAgAABAgQIEJiTgCCrOdWWvBIgQIAAAQIECBAgQIAAAQIECBAgQIAAAQIECBAgQIAAAQIECBAgQIAAAQIECBAgQIAAAQIECBAgMLiAIKvBSSVIgAABAgQIECBAgAABAgQIECBAgAABAgQIECBAgAABAgQIECBAgAABAgQIECBAgAABAgQIECBAgMCcBARZzam25JUAAQIECBAgQIAAAQIECBAgQIAAAQIECBAgQIAAAQIECBAgQIAAAQIECBAgQIAAAQIECBAgQIAAgcEFBFkNTipBAgQIECBAgAABAgQIECBAgAABAgQIECBAgAABAgQIECBAgAABAgQIECBAgAABAgQIECBAgAABAgTmJCDIak61Ja8ECBAgQIAAAQIECBAgQIAAAQIECBAgQIAAAQIECBAgQIAAAQIECJxR4ObNm2fcuk0TIECAAAECBAgQIECAAAECIwnkll+Q1Ui2kiVAgAABAgQIECBAgAABAgQIECBAgAABAgQIECBAgAABAgQIECBAYK4Cf/31V2vW79692zrfTAIECBAgQIAAAQIECBAgQGAWAoVbfkFWs6hBmSRAgAABAgQIECBAgAABAgQIECBAgAABAgQIECBAgAABAgQIECBA4HQC//f//t/WjV1fX7fON5MAAQIECBAgQIAAAQIECBCYhUDhll+Q1SxqUCYJECBAgAABAgQIECBAgAABAgQIECBAgAABAgQIECBAgAABAgQIEDidwP/5P/+ndWO/f/9unW8mAQIECBAgQIAAAQIECBAgMAuBwi2/IKtZ1KBMEiBAgAABAgQIECBAgAABAgQIECBAgAABAgQIECBAgAABAgQIECBAgAABAgQIECBAgAABAgQIECAwloAgq7FkpUuAAAECBAgQIECAAAECBAgQIECAAAECBAgQIECAAAECBAgQIECAAAECBAgQIECAAAECBAgQIECAwCwEBFnNoppkkgABAgQP2dk8AAAgAElEQVQIECBAgAABAgQIECBAgAABAgQIECBAgAABAgQIECBAgAABAgQIECBAgAABAgQIECBAgACBsQQEWY0lK10CBAgQIECAAAECBAgQIECAAAECBAgQIECAAAECBAgQIECAAAECBAgQIECAAAECBAgQIECAAAECBGYhIMhqFtUkkwQIECBAgAABAgQIECBAgAABAgQIECBAgAABAgQIECBAgAABAgQIECBAgAABAgQIECBAgAABAgQIjCUgyGosWekSIECAAAECBAgQIECAAAECBAgQIECAAAECBAgQIECAAAECBAgQIECAAAECBAgQIECAAAECBAgQIDALAUFWs6gmmSRAgAABAgQIECBAgAABAgQIECBAgAABAgQIECBAgAABAgQIECBAgAABAgQIECBAgAABAgQIECBAYCwBQVZjyUqXAAECBAgQIECAAAECBAgQIECAAAECBAgQIECAAAECBAgQIECAAAECBAgQIECAAAECBAgQIECAAIFZCAiymkU1ySQBAgQIECBAgAABAgQIECBAgAABAgQIECBAgAABAgQIECBAgAABAgQIECBAgAABAgQIECBAgAABAmMJCLIaS1a6BAgQIECAAAECBAgQIECAAAECBAgQIECAAAECBAgQIECAAAECBAgQIECAAAECBAgQIECAAAECBAjMQkCQ1SyqSSYJECBAgAABAgQIECBAgAABAgQIECBAgAABAgQIECBAgAABAgQIECBAgAABAgQIECBAgAABAgQIEBhLQJDVWLLSJUCAAAECBAgQIECAAAECBAgQIECAAAECBAgQIECAAAECBAgQIECAAAECBAgQIECAAAECBAgQIEBgFgKCrGZRTTJJgAABAgQIECBAgAABAgQIECBAgAABAgQIECBAgAABAgQIECBAgAABAgQIECBAgAABAgQIECBAgMBYAoKsxpKVLgECBAgQIECAAAECBAgQIECAAAECBAgQIECAAAECBAgQIECAAAECBAgQIECAAAECBAgQIECAAAECsxAQZDWLapJJAgQIECBAgAABAgQIECBAgAABAgQIECBAgAABAgQIECBAgAABAgQIECBAgAABAgQIEFiLwKtXr27duvXgwYO1FFg5CYwgcH19fffu3fyU3r9/P0LyklyggCCrBVaqIhEgQIAAAQIECBAgQIAAAQIECBAgQIAAAQIECBAgQIAAAQIECBAgQIAAAQIECBAgQIDAHAW+ffuWsJC3b9/+/v37zz///PTp0xxLIc8EpiDw4cOHHz9+5Kf04sWLhCwm5moKuZKHKQsIsppy7cgbAQIECBAgQIAAAQIECBAgQIAAAQIECBAgQIAAAQIECBAgQIAAAQIECBAgQIAAAQIECKxF4PLy8uHDhwkLqQp8//79atoEAQJ7Cdy5c6daPiGL9+7d+/LlSzXHBIFtAUFW2ybmECBAgAABAgQIECBAgAABAgQIECBAgAABAgQIECBAgAABAgQIECBAgAABAgQIECBAgACBkwo8f/789evX9U2+e/cuo1rV55gmQKC/QH5Tz549qy//6NGjhDLW55gmUBcQZFXXME2AAAECBAgQIECAAAECBAgQIECAAAECBAgQIECAAAECBAgQIECAAAECBAgQIECAAAECBE4q8OvXr4uLiw8fPtS3mgirhIjU55gmQGBfgffv3zfirBLK6Je1L+N6lhdktZ66VlICBAgQIECAAAECBAgQIECAAAECBAgQIECAAAECBAgQIECAAAECBAgQIECAAAECBAgQmJZAIqwePnz4xx9/1LP18uVLcSB1ENMEDhbYjrNKQGPCGg9O0IoLFhBkteDKVTQCBAgQIECAAAECBAgQIECAAAECBAgQIECAAAECBAgQIECAAAECBAgQIECAAAECBAgQmK7AJsLqx48f9Sxm4J3Ly8v6HNMECBwjkDirx48f11NIWKM4qzqI6Y2AICt7AgECBAgQIECAAAECBAgQIECAAAECBAgQIECAAAECBAgQIECAAAECBAgQIECAAAECBAgQOLVAa4RVQkESEHLqrNgegaULfPr06T//+U+9lOKs6hqmNwKCrOwJBAgQIECAAAECBAgQIECAAAECBAgQIECAAAECBAgQIECAAAECBAgQIECAAAECBAgQWJrAt2/fMhrSkydP7t69e+vWrRt//2XiwYMHmZkwnuvr66WVeVblaY2wShBIQkFmVQ6ZJTAbgS9fvty/f7+eXXFWdQ3TEfg3BQIECBAgQIAAAQIECBAgQIAAAQIECBAgQIAAAQIECBAgQIAAAQIECBAgQIAAAQIECBBYhkBCdz78/ffjx4/tEv3+/fvPv/+urq7y7Z07d579/Zfgq+2FzRlPoDXCKtWRIJDxNiplAgQSVfXw4cP64XETZ+WnZ9/YCAiysicQIECAAAECBAgQIECAAAECBAgQIECAAAECBAgQIECAAAECBAgQIECAAAECBAgQIEBg9gKJ23n9+nUCrPqXJJEGWSV/b968efXqVf8VLXmkQEasqod5JLWbN29+/vz5yGStTmBUgQx/l0DNnz9/Zu/dTNT/3cxMBh4/fpwD0TRDN5Or/NDu3btXh0qc1fPnzzO+X32m6XUKCLJaZ70rNQECBAgQIECAAAECBAgQIECAAAECBAgQIECAAAECBAgQIECAAAECBAgQIECAAAECyxFIeEBipRLwcFiRsm6CIhJ7cPfu3cNSsFZ/gSdPnmQ4scbyHz9+hN8w8fHEAgnUTKBU/hJGlYPJZiL/bqb7ZyYD5WW0qMnGbeaHlmPdo0eP6iXKATBDyU02z/Wsmh5VQJDVqLwSJ0CAAAECBAgQIECAAAECBAgQIECAAAECBAgQIECAAAECBAgQIECAAAECBAgQIECAwLgCCdpJVEPrNhI28PLly4ybdPv27SyQ2ImE93z9+jURBY2IrIRSJC4iI7o8ePCgNSkzBxFIFMd2ZWUksYuLi0HSlwiBAwS+fPny4sWLHAQOWHeOq+Tnlh9dgkvrmc/HHDBzOK3PNL02gX+trcDKS4AAAQIECBAgQIAAAQIECBAgQIAAAQIECBAgQIAAAQIECBAgQIAAAQIECBAgQIAAgWUIZOSZxERtB+2kdDdv3nz37t319fXz588zcsutv/8ykRCCy8vLrJhQqwRf1R0SdpU4q6xSn2l6QIEMOPb27dtGgo8fPzZ+TsPEx1MK5GiQYZ2GjbBqHFtOWZye28qPLj+9xsJPnz5NvFljpo+rEhBktarqVlgCBAgQIECAAAECBAgQIECAAAECBAgQIECAAAECBAgQIECAAAECBAgQ2EMgb0LnNfT863XzPdQsSoAAAQKnEsjpKTFRGZlqe4OJsEoMVcKrtr+q5iQ6K+EEHz9+rOZsJhJm0Jjj4yACm8GCGkll5JxPnz41ZvpI4JQCGb9u8M3NYkC8DOiXQ2Wj7DkAJuqsMdPH9Qj8ez1FVVICBAgQIECAAAECBAgQIECAAAECBAgQIECAAAECBAgQIECAAAECBAgQINBfIC+m583Lavm8qj6Lt0WrDJsgMLhA3jnOMBf5LSSiI/9mxJufP3/m382G8pry7du3Ey2Qv/v37+ffi4uLwfMgQQIE6gJdg89sIqwyaFV94dbpb9++5YecMWfqURb5jSfAuByg1ZqamQWBHEJbo9e2g9wKifiKwBgCOQgMm2wuA4ZNcKTUMrxfDn0JVa2nnwubHBJzbKzPNL0eAUFW66lrJSVAgAABAgQIECBAgAABAgQIECBAgAABAgQIECBAgAABAgQIECBAgACBvgJPnjy5urqqL513oAVZ1UFMr0cgQ+Xk55CfQOtoOZVDXkrOX6KwqjmZyGvK+Xv8+HGfYI/6iqYJENgpkFNV4xdXrZIg4Z0/ugzV+ObNm/xsq7XqE2/fvhVkVQc5fjoHw23tly9furo43lYKRwo0ooyOTC2rZ28/PpHTpJAfYH6GOeLVN5cLnlevXuUgWZ9peiUCgqxWUtGKSYAAAQIECBAgQIAAAQIECBAgQIAAAQIECBAgQIAAAQIECBAgQIAAAQK9BDLQRF4M3Q4m2X4xuldyFiIwZ4G8XpxQja4ojj4lywAR+Xv9+nUGtci/iQnps5ZlCBDYKZCfZyMYuFolZ7Hyby0jtGRIpfJPO99mMfE/leqREwnY2L60yIFRFMeRsFYfRCC/9AxQmWjqzWFhc9FbDVZZPla0ZmBGQVbJf36GuVZp/EITdpXYs/KxtLXsZs5dQJDV3GtQ/gkQIECAAAECBAgQIECAAAECBAgQIECAAAECBAgQIECAAAECBAgQIEBgMIEvX77kvXPxVIOBSmieAgk1zPg2jVEdjixK3l3Oj+vmzZsJtUqwwZGpWZ3AygVytspPqQshv9+urzI/6z569KiwQPVVog4EWVUax0zEvPWImpiWY5K1LoEBBfJjL/zeE3K5CZnuucWLi4ueS05ksfwY792718hMrlu+f/++c1TAxlo+zl3gX3MvgPwTIECAAAECBAgQIECAAAECBAgQIECAAAECBAgQIECAAAECBAgQIECAAIHjBRJVkr7q8955V4RVuvM/fitSIDB9gURA3b59uzUeoMr848ePE8Xx+fPnvHycn8Zff/2VfzOdd5RfvnxZGL8iv69Ehty6devTp09VaiYIENhX4MWLF12rJJSxEClxfX3dM8Iq6R8wfE1XrtY8PxcYCdXYFshRVPDGNos50xTIUSWXBznv98lehmjrs9iklsmPMRcw21nqf8DcXtecmQoYyWqmFSfbBAgQIECAAAECBAgQIECAAAECBAgQIECAAAECBAgQIECAAAECBAgQIDCYwPv37wsvrA+2GQkRmLZAoi8SCZAhp7qymeipZ8+eJRxxe4HETeUv7yhvvk1QwYe//1qDNBJqlQ0ltXfv3okx2MY0h0BZIOes1l/WZq3WeJ4qwb1OdoWtVAma2CmQY912/PadO3eM6beTzgJTE+g5PlUh1npqJarn5/Ly8urqqnHcy8f8VPNVfUnTyxYwktWy61fpCBAgQIAAAQIECBAgQIAAAQIECBAgQIAAAQIECBAgQIAAAQIECBAgQKAk8OXLl/TNv9dL56XkfEdgtgIJ27h3715XhFVGpcj4Ffm9tEZYbRc6AVd5KTlRWxnbKuPqbC+QOX/88Ue2mO22fmsmAQKtAolgzHBwrV9tZmagua5vv337lt9d17fb87t+vNtLmtMlkENc63E1IaZdq5hPYLICOa33ydtMg6xStNYfZsb2zMGzT8EtswwBQVbLqEelIECAAAECBAgQIECAAAECBAgQIECAAAECBAgQIECAAAECBAgQIECAAIH9BPLec4bQefToUevbz/ulZWkCMxfI2BSFUMO8c5zXi3uOX9GQSFBWYkJevnzZmF99zHZ7Bm5Vq5ggsGaBN2/ebA+LVAcp/FQzvFx9yZ3TGW1p5zIWKAjk6Nd6aE0gXKGaCgn6isB5BXpeM893907OWyPEMozneeVt/ZQCgqxOqW1bBAgQIECAAAECBAgQIECAAAECBAgQIECAAAECBAgQIECAAAECBAgQIHBmgQzF8/z58xs3buS95x8/fpw5NzZP4NwCiQHIYG5dg9skxOL79+/5yRyZzcvLywyE1ZXI1dVV8pCcdC1gPgECG4H8TDKmSkEjg84Vvv369Wvh2+2vHj58uD3TnP4CXYEZ+0a79d+iJQmMKtDnGFI+Co2avUESbx3MKtFluZIZJH2JTF9AkNX060gOCRAgQIAAAQIECBAgQIAAAQIECBAgQIAAAQIECBAgQIAAAQIECBAgQOAogbyV/unTp4yWk9iqDF3l5eajNK28IIH8NBJE0TUwRSKs8jp1BnwbpMQZHSKp3bx5szW15CE5EWfVimMmgUpg5/mrHBbV9WOv0m9MtI7o0ljGxy6BBHUngnT724xFduvWre355hCYvkCfY8jcjxu57GkNj3z9+vX19fX060gOjxf49/FJSIEAAQIECBAgQIAAAQIECBAgQIAAAQIECBAgQIAAAQIECBAgQIAAAQIECExHIHEaGaIqf4noyMug+ff379/TyZ6cEJiIwCbCKr+U1vxsIqyGjQTIcFX5PSYIpPUnmZzkK28wt1aHmQQ2AjuDrAYMb0hSwx4B1laJT58+3S5yAk1fvXq1Pd8cArMQyEl8Zz4HPArt3NZICyQSsvVgmx/1t2/fRtqoZKcjIMhqOnUhJwQIECBAgAABAgQIECBAgAABAgQIECBAgAABAgQIECBAgAABAgQIECCwh0BeU950qP/z58+slrCNTLQGb+yRqEUJrEYgr0F3RVjF4PPnz2PEV2SAiD/++KNrsJ3kJwNeZfiX1VSCghLYQyAv9xd+s5uEBgxvSJjBHpmz6D8Fnj9/3npBksFw/rmgTwRmI5Ao6Na9ulGArlN8Y7Epf8z1Tw6A27/W3He8f/8+v+4pZ17ejhf41/FJSIEAAQIECBAgQIAAAQIECBAgQIAAAQIECBAgQIAAAQIECBAgQIAAAQIECJxeIKEam7+88pi/vHre59XPej4zoMTLly/zb32maQJrEKhiFFsLmwirREO1fnX8zIxn9fHjx6508qP2+nIXjvkrF2gdWaVuktNZOTby8ePH9eUL0zk55qdaWMBXBYGEw7VWlmGsCmi+mr5ATtA7M3n//v3yUWhnChNZ4NmzZ6052Y68al3MzFkLCLKadfXJPAECBAgQIECAAAECBAgQIECAAAECBAgQIECAAAECBAgQIECAAAECBAgcInDnzp137979+vXr8vLy9u3bhyRhHQKzFchQUW/fvu3KfsIwMpxU17eDzH/y5Ekh2CPBCRkpYpANSYTAkgQK0YmbYu4cxqpneEDSyclxSXQnLkuXs8HBTlwRNjesQJ8gq51HoWGzNF5qCRVLrOl2+unQIWHq2/PNWZKAIKsl1aayECBAgAABAgQIECBAgAABAgQIECBAgAABAgQIECBAgAABAgQIECBAgEBJIP3r5xXn79+/X19fGy2nJOW75QoktvDp06dd5ctAK60DsHQtf/D8bKUwiNyLFy/yIz04cSsSWJ7Ap0+fdo7W+PDhw3LBMzhVa9hAfa2M35I4zPoc03sJZBir1liUHPFceOwlaeGpCbTu2I1M7jwKNZaf8seuaMmEqedSaso5l7cjBQRZHQlodQIECBAgQIAAAQIECBAgQIAAAQIECBAgQIAAAQIECBAgQIAAAQIECBCYtEACq/LKeAYA+fnzZ159Tvfzd+/enXSOZY7AmAKJsCqEauSV4ozeMOb2/yftbKXr9eXNEoVIsBNkzyYITE2gT3hDznc7s50hqnJCbA1xzBiPnz9/No7cTsPyArnkaF2gfMRrXcVMAtMRSORz4eKhyudiRrJKiboGs8pXfs5VjS9y4t+LLJVCESBAgAABAgQIECBAgAABAgQIECBAgAABAgQIECBAgAABAgQIECBAgMCqBPK++O3bt/OCeCby72Y6r5uLp1rVbqCwOwUyGE4hVCM/n0Qh7kxkqAWyrYws1/XS9p9//plgDwO/DKUtnbkLFH65VdF6jiHz5O+/HA2+fv3648ePzRkzoREZ56pKysRhAhkELMeu1nVPeXRtzYCZBI4R6HMIyhX4aeK0jynIXusmmCrjVm2vktE4Myqgu4xtmWXMEWS1jHpUCgIECBAgQIAAAQIECBAgQIAAAQIECBAgQIAAAQIECBAgQIAAAQIECKxOIMNSra7MCkzgOIHy2AtdA7Act83S2slPIUsvXrzIeFYLe2O7xOE7Ah0Cv379SjRUx5f/M3vf8IZNqFU5Td/uK9B1QEs8xr5JWZ7ApAT6BFktaRirDX6uQB4/fnx1dbVdF/mxJ1R1e745CxD41wLKoAgECBAgQIAAAQIECBAgQIAAAQIECBAgQIAAAQIECBAgQIAAAQIECBAgQIAAAQJlgQwMVY7TOH2Q1c4tdkUslEvqWwILE+gT3pDBGxdW6tkVJxEXXcNYOZTNrjZluCHQ5yi0vCCrIHT9eBN5pbuHxk6ymI+CrBZTlQpCgAABAgQIECBAgAABAgQIECBAgAABAgQIECBAgAABAgQIECBAgAABAgQIEOgU6HpReLNC3o2+e/du58rjfLEZI6KQ9ocPH66vrwsL+IrAGgT6hDc8fPhwDRRTLmPXMTYj4RiRb8oVJ287BXIi/v37987FFhlk9eDBg4wT2Fr2rp9868JmzkhAkNWMKktWCRAgQIAAAQIECBAgQIAAAQIECBAgQIAAAQIECBAgQIAAAQIECBAgQIAAAQKHCFxeXpbfkE4YwCHpHr3O06dPy2m8ffu2vIBvCSxeoE+QlZGszrsbZBirrqECdw7Zd96c2zqBnQJ9DkGJRFpqMOHLly9bicIiDrxVZu4zBVnNvQblnwABAgQIECBAgAABAgQIECBAgAABAgQIECBAgAABAgQIECBAgAABAgQIECCwQ+DNmzflJXYGO5VXP/jbJ0+elNfNYFa/fv0qL+NbAgsWyP7fFb1TL7WRrOoap5/uOsYm8uTi4uL0+bFFAgMK9AmyWuQwVhvD58+fd2GKA++SmfV8QVazrj6ZJ0CAAAECBAgQIECAAAECBAgQIECAAAECBAgQIECAAAECBAgQIECAAAECBAjsEHj//n15GKuMgXPGASh2vpmdOKsdJfQ1geUKfP36dWfhFjyGzM6yT2GBb9++/fnnn605MYxVK4uZ8xJYeZBVKqtrtE9x4PPak3vmVpBVTyiLESBAgAABAgQIECBAgAABAgQIECBAgAABAgQIECBAgAABAgQIECBAgAABAgRmKbBzpIWdYU6jFnvn1ruGiBk1VxInMBGBruidevYSJ1n/aPrEAoVjlCCrE9eFzQ0ucH19XY7T3mxx56l88IydMsHCD1kc+Ckr4jTbEmR1GmdbIUCAAAECBAgQIECAAAECBAgQIECAAAECBAgQIECAAAECBAgQIECAAAECBAicQSBDrPz48aO84fO+G70zPiSvd3/58qVcBN8SWKpAz5Gsllr86Zfr169fV1dXrfnMofWMgwS2ZslMAvsK9BnGavGD6V1cXNy8ebOVrhBj2bq8mdMXEGQ1/TqSQwIECBAgQIAAAQIECBAgQIAAAQIECBAgQIAAAQIECBAgQIAAAQIECBAgQIDAgQJ9Xv99+PDhgakPsVreXd6ZzM7BuHamYAECMxXoM5LVeX/CM4UdKtuFcWwKo98MtXXpEBhboE+Q1XlDtccW2KTf9XNOHPinT59OkwdbOY2AIKvTONsKAQIECBAgQIAAAQIECBAgQIAAAQIECBAgQIAAAQIECBAgQIAAAQIECBAgQODUAoUhVqqsZHCGs4+10jVARJXJvOSdslQfTRBYj8DOkehCsXM4uPVwnb6khUDWJ0+enD4/tkhgWAFBVhvPp0+fdsEWDgJdq5g/ZQFBVlOuHXkjQIAAAQIECBAgQIAAAQIECBAgQIAAAQIECBAgQIAAAQIECBAgQIAAAQIECBwu8PHjx50rT2EMnDt37uzMZ5+y7EzEAgTmJfDly5c+Gb57926fxSwzuEAqKOPYtCa7hrF9Wgtu5pIErq+vu/bwejHXsLc/ePCgKyA84w0Gqg5ietYCgqxmXX0yT4AAAQIECBAgQIAAAQIECBAgQIAAAQIECBAgQIAAAQIECBAgQIAAAQIECBDoFLi6uur87n+/6BPg9L/LjvV/nzz0KctY+ZMugTMJ5N39nVs2jNVOovEWePv2bVfiz5496/rKfAJzEegzjNUUxsM8jWdhMKsPHz6cJg+2cgIBQVYnQLYJAgQIECBAgAABAgQIECBAgAABAgQIECBAgAABAgQIECBAgAABAgQIECBAgMAZBPq8Ht0nwGnsrPfJQ5+yjJ1P6RM4scDXr193bnEKg9HtzOQiF/j161fhuPTkyZNFllqhViVQ2MMrhzUMY7Up7OPHj6tSNybEgTdAZv1RkNWsq0/mCRAgQIAAAQIECBAgQIAAAQIECBAgQIAAAQIECBAgQIAAAQIECBAgQIAAAQLtAp8+fWr/4p9zMwbFP2ec4VOfIKtkq2eJzlAAmyQwjoCRrMZxHSbVjx8/diW0nrCTLgHzlyEgyKpejxcXF/WP9ekfP358+/atPsf0fAUEWc237uScAAECBAgQIECAAAECBAgQIECAAAECBAgQIECAAAECBAgQIECAAAECBAgQINApUAgAqK/TM8Cpvsrg0z3z0Odt78HzJkECZxTIi/s7t24kq51EIy1QGLtGkNVI5pI9pcD19fXv3793bnFVe3thMKsPHz7stLLALAQEWc2immSSAAECBAgQIECAAAECBAgQIECAAAECBAgQIECAAAECBAgQIECAAAECBAgQILCfQM+QpJ4BTvtte8+le+ahZ4n23LjFCUxUoOe4KA8ePJhoARadrV+/fhWOSIVIjEWrKNyiBAp7eFXODIZ59+7d6uPiJwoRZT0j2xdPtIACCrJaQCUqAgECBAgQIECAAAECBAgQIECAAAECBAgQIECAAAECBAgQIECAAAECBAgQIEDgHwIJAOgzAEXWuX379j/WPMeHnq9oZ1SflOscGbRNAmcQ+Pr1686t9gxQ3JmOBfYVKARUrC3sZF86y89FoE+QVSHoaC7F3CufT58+7Vo+F11fvnzp+tb8GQkIsppRZckqAQIECBAgQIAAAQIECBAgQIAAAQIECBAgQIAAAQIECBAgQIAAAQIECBAgQKCXQJ93ozcJ3bp1q1eKIy+UsIQ+W+hfrj6pWYbAlAX+/PPPndm7f//+zmUsMIbAhw8fupIthGF0rWI+gQkK9Dnhri3IKpdMhdDWq6urCdajLO0rIMhqXzHLEyBAgAABAgQIECBAgAABAgQIECBAgAABAgQIECBAgAABAgQIECBAgAABAgSmLtDn3eiUofCu8DRL2LNc08y8XBHYS6DP3v7w4cO90rTwIAIZUvUJzZEAACAASURBVK8QAre2sJNBSCUyNYHr6+s+42GucG8vFLkwwN3U6ld+CgKCrAo4viJAgAABAgQIECBAgAABAgQIECBAgAABAgQIECBAgAABAgQIECBAgAABAgQIzFLg69ev88r37du3+2R4duXqUyjLEGgV+PHjR+v8+kwjWdU1TjZdDqUoxGCcLIc2ROBIgT5BnhmC8u7du0duaHarF37gCUv79u3b7Eokww0BQVYNEB8JECBAgAABAgQIECBAgAABAgQIECBAgAABAgQIECBAgAABAgQIECBAgAABArMXKIyyUi9b3pCufzzjdM+c9CzXGQti0wQGEej5pv7sBqMbBOfsiRTiT1Ijt27dOnsOZYDAkQKFnbxKuRBuVC2zvIlyqfu4Lc9kYSUSZLWwClUcAgQIECBAgAABAgQIECBAgAABAgQIECBAgAABAgQIECBAgAABAgQIECBAYO0C19fXPQl6jh/VM7VjFuufk/6lOyY/1iVwXoGeg7atcBiZ89bLZuuFOApji02hguTheIHCTl4lXg43qhZb2ESiKAvRrX3cFgayvOIIslpenSoRAQIECBAgQIAAAQIECBAgQIAAAQIECBAgQIAAAQIECBAgQIAAAQIECBAgsGqB/sM99Rw/6gSa/XPSv3QnyLZNEBhJoM9+Lp5nJPxyshlk7Pfv313LrDPspEvD/JkKJJi5sJNXhVrt3l449gqyqnaP+U4Isppv3ck5AQIECBAgQIAAAQIECBAgQIAAAQIECBAgQIAAAQIECBAgQIAAAQIECBAgQKBF4MePHy1z22b1Hz+qbe0h5/XPSc8RfobMnLQInFygz37+8OHDk+fLBv+rHESx2rATe8aSBMo7+aakCY1e7Uh65Z/5ly9flrQzrLAs/15hmRWZAAECBAgQIECAAAECBAgQIECAAAECBAgQIECAAAECBAgQIECAAAECBAgQILBggT7hGZvi9x8/amyu/jnpH0I2dp6lT2A8ASNZjWd7ZMrl+JPVhp38+vUrp57gZNf9+fNnxkHaHKtzbE8M7Z07dxKXkr8HDx4c6W/1EwiUd/JNBnoGeWbHSGr5y+6RvWKzbySF7BjZK5JI/n38+PG8fjjlsqewFxcXJ6gmmxhJQJDVSLCSJUCAAAECBAgQIECAAAECBAgQIECAAAECBAgQIECAAAECBAgQIECAAAECBAicR2COYUj9R7KaY+nOsx/Y6mwFvn371ifv5Rf9+6RgmQMEEkHRtdb9+/e7vlrq/Ovr6w8fPlxdXXUdmRNXk798u3FLRM3Lly+fP3++VJBllKuwk1cFTMhcNb09kdiqjx8/Zt/oihfNXpGvNt++fv06MVfP/v6bRbRVOVYwP4fLy8ttE3PmIiDIai41JZ8ECBAgQIAAAQIECBAgQIAAAQIECBAgQIAAAQIECBAgQIAAAQIECBAgQIAAgV4CXS+7b6/cP7Rpe91h5xjJalhPqU1K4NOnTwlayBAuyVVCC3bmbbPkzsUSmbBzmWqBzU9sM6ZQYhlu3bpVfWWiv8CXL18KC68q7O39+/eFEJoupZyeXrx4kV036z558qRrMfPPKJDAuT6Hqa4gq4RXvXnz5u3bt3sVIVvMKvlLsu/evZt+qFUiKjcRYtvF7H8Ntr2uOVMQEGQ1hVqQBwIECBAgQIAAAQIECBAgQIAAAQIECBAgQIAAAQIECBAgQIAAAQIECBAgQIDAYAJ9Xo8ebGMnT2jZpTs5pw2OLpAxT7rexT9y231Gm2ndROJbEkfR+pWZZYFyVWaYpvLqy/g24VWJkjrmUJx1nz59+vjx48Qf7jTJvpqolcQHlocP2pmOBXoK9DywtFbHq1evEijVc0Oti2Xr9+7dy3BnEx8MKhGVhaNBojEvLi5aC2jm9AX+Nf0syiEBAgQIECBAgAABAgQIECBAgAABAgQIECBAgAABAgQIECBAgAABAgQIECBAgEBPgQwi0XPJLNZ//Kj+aZ5gSfEhJ0C2iUEEsq8WXsQfZBMHJJKQlb0OFAdsYqmrfP36tVC0DG5T+HYBXyW8KmOgZSiqQoTVZiSiz58/f//+/a+//sqwbEHL0EbbAx9dXV0lUKewKybMJptLyM2jR48S03Ljxo3nz58Xll+A8BSK0CfIars2E1aU4adaI6zyu0jQ1MePH7NLZH/Y7BL5mCi7rvImnaQ25XN9OaJygof9LmrztwWMZLVtYg4BAgQIECBAgAABAgQIECBAgAABAgQIECBAgAABAgQIECBAgAABAgQIECBAYK4CCZ+YY9YzSkn/bKeMef26//KWJHAugWm+ap/oysSunMtk1tstx58kEGjWpStkPuEuGXuqsD9np8rwVs+ePWvsWvmYSKr8ZYyjJJJlEltVbSgJBm07liaRVAnj2d5cBmFLFWwvXyVo4niB8k6+Sb8RZJXgt1TN9qYTW5VdYvt8vdklnjx5korOAvVdokokJ/rE1yVab5pDQpUjKsvRmFUZTUxTwEhW06wXuSJAgAABAgQIECBAgAABAgQIECBAgAABAgQIECBAgAABAgQIECBAgAABAgQIHCIw0yCrvYpaGERlr3QsTGBsgfJoJ2NvvSv9BccCdRV5kPkJCCkffBrxRYNsdAqJJD4q4S7bIU9V3hJLE5wsVhZIsM2nT58SNlMfRDHnrO0omkJAV5bPhqpNmxhWIAFs5Z18s7kqyCrLJ2JqO8Iqu0RGrMpYZNsRVvUMZ4fJLpFRreoz69MZxCwL1OdMZLp8FO0TqDaRgsjGtoAgq20TcwgQIECAAAECBAgQIECAAAECBAgQIECAAAECBAgQIECAAAECBAgQIECAAAECcxXIa81zzXrvfK+hjL0xLDhpgYQfvHnzZjqhVslJxo0phDRMWvPcmSuPTlMe2ebceT9w+5sQmrdv33atnz3q+/fviaXpWmB7fkKqIlmPs0pESj1uKkE15RiV8rfbWzSnv0BP2xzZkua3b98Sa9SIvkv81Sa8qhxxV89ShrR69+5dfU59OhF3X758qc+ZwnRKV9+HG1lKoFrCDhszfZyLgCCrudSUfBIgQIAAAQIECBAgQIAAAQIECBAgQIAAAQIECBAgQIAAAQIECBAgQIAAAQIEdgv0GYNidyonX6LwsvJ2XmZaxu2CmLMGgUSPJFLlr95/fSKg8nvpnd4/FkxO3r9/3z/4YQ0V1L+M5fiT8sg2/bcynSUT2bIdQlPPXgL2skeVhyqqL19NZ5VGnFXiuBKxs1kgyVZLtk40onpalzHzMIHyTr5JczOM1SbCqn46znEph6/sNgccYZ4/f16o94xnlT3tsBKNt1Y5erYckzlerqR8vIAgq+MNpUCAAAECBAgQIECAAAECBAgQIECAAAECBAgQIECAAAECBAgQIECAAAECBAgQmIrAGkZ5WkMZp7I/ycfJBfq8mr8Jcjh51ta+wXJsTzniYnZ2GZwqkS31EJpGETJEWwL2GjP7f0yc1YcPH+rLZ8CifMwwVoWNbpbfKyi3vgnTOwV6BlltAvDqqWX/z7ErY1LVZ+41nT2qULPZG/dK7QQLl3/y5cPFCbJnEwcLCLI6mM6KBAgQIECAAAECBAgQIECAAAECBAgQIECAAAECBAgQIECAAAECBAgQIECAAIHJCex8Pb2e49u3b9c/zmX6x48fc8mqfBLYV6DPq/nLGzRpX6WzLF8+8ty/f/8suRpjoxlW6PXr14WU3717lyHaCgv0+SoBOY8fP66WDG+itvoE+ZSDW6oETewrkNGi+lxCpKYaIU8J+0yE1QFjmtVzmPGvEmdVn1OfzkaP3+XqCR4/Xd4P+4TLHp8HKYwhIMhqDFVpEiBAgAABAgQIECBAgAABAgQIECBAgAABAgQIECBAgAABAgQIECBAgAABAgTOIzDTUZ72Cvfq8xb4efRtlcDRAn1ezV9SPM/RYKdLoBxktZjIt8Q+NcaYahAnwipRWI2Zh31sbCiRXR8/ftyZlJHcdhIdtkCfCLek3Ki1Z8+eZWCrhEgdttH6WpvRzOpz6tNv375NGFh9znmny0FW5cPFeXNu62UBQVZlH98SIECAAAECBAgQIECAAAECBAgQIECAAAECBAgQIECAAAECBAgQIECAAAECBAgQIEDgFAK/fv3qE0O4mHieU5gOtI2d0R2DBJkMlNnDk7m4uLi6uiqs//Lly6EirLKVoCXBanPZ+fvs/4KsKrFhJ3oGWdU3mgirjD9Wn3PMdPaH+uBm20mVo7C2lx91Tvk43GdMwlGzJ/GDBQRZHUxnRQIECBAgQIAAAQIECBAgQIAAAQIECBAgQIAAAQIECBAgQIAAAQIECBAgQIDA5AT6vKE+uUzLEAECfwv0Gcbq5s2by4jnmVedl0MmUinzKk5rbhNhVQ6zSQDM5eVl67oHz8zoVfuuWw5u2Tc1y1cC5dqvFqsmsj8MGGG1SbYcRpWf4bdv36oMnHeiPJJV8pag2fPm0NYPExBkdZibtQgQIECAAAECBAgQIECAAAECBAgQIECAAAECBAgQIECAAAECBAgQIECAAAECBM4j8PPnz/Ns2FYJjCxQjuTZbFyEyciV0J78jx8/2r/4e+7t27cL387iqydPnpRjbO7fv//p06fBy5KIwYyG1D/ZRLYIMuzP1X/JjNW2V5B2IqzG2B+ym5Xz/ObNm/ICJ/t2535YPmicLJ82tK+AIKt9xSxPgAABAgQIECBAgAABAgQIECBAgAABAgQIECBAgAABAgQIECBAgAABAgQIEJiugACk6daNnBHYJdBnJKudQQi7NuL7QwTKVbNzTJtDNnnCdV69enV1dVXe4MePH8sLHPxtwnX6r/uf//yn/8KW7C9QDrFrpDNSxF22cvfu3ca2Gh+zo05nhKjyEHblg0ajXD5OR0CQ1XTqQk4IECBAgAABAgQIECBAgAABAgQIECBAgAABAgQIECBAgAABAgQIECBAgAABAicVKL8ffNKs2BgBAv/1X0aymuxeUB6UZtbH0svLy7dv35bl3717tzP6pZxC4duLi4v+gHtFZBU26quGQP8gq1RW/4UbW+nzcWcc6YcPH/qkc4JlytGV5YPGCbJnE4cJCLI6zM1aBAgQIECAAAECBAgQIECAAAECBAgQIECAAAECBAgQIECAAAECBAgQIECAAAEC5xH4/fv3eTZsqwTGFMjwLH1eyt8ZgTBmHtebdrlqyrEWU1b78uXL69evyznM4FHPnz8vL3Pkt/3Hp3r48OGR27J6q0D/uKkseevWrdZEBpm5s4rfvHkzyIaOT+T27duFRMoHjcKKvjqvgCCr8/rbOgECBAgQIECAAAECBAgQIECAAAECBAgQIECAAAECBAgQIECAAAECBAgQIEBgSAEBSENqSovACQW+fv3aZ2vjDSjUZ+urXaZ8aC3HWkwWLXF9T58+3Zm9DGO1c5kjF9gZV7NJPxGGo4b3HFmK+a5+fX1d3sOron38+PHBgwfVx7NMJKvJ8Fk23dhoObpSkFWDay4fBVnNpabkkwABAgQIECBAgAABAgQIECBAgAABAgQIECBAgAABAgQIECBAgAABAgQIECBAgACBxQr8+eefO8tmGKudRGMskGCkcrLlWIvyumf8NuNH7Qytefny5Qni+nru2P0HvDqj6hw33XMYq2fPnj158mTsAt68eXPnJnpmeGc6Ry5QzurOH9eRW7f6SAKCrEaClSwBAgQIECBAgAABAgQIECBAgAABAgQIECBAgAABAgQIECBAgAABAgQIECBAgMAoAj9//hwlXYkSOKtAn5Gseg74c9ZyLHDjO4855ViLaYq8evVqZ1xfynV5eXmC/PeMUhNkNVJd9IlZys7w/v37kTJQT7bPuHA7d916guNNl/dbI1mNJz9qyoKsRuWVOAECBAgQIECAAAECBAgQIECAAAECBAgQIECAAAECBAgQIECAAAECBAgQIEDgpAI7gwFOmhsbI0Cgt0CfsIGeA/703qYFewnsDJYox1r02sZpF/r27dvbt293bvPNmzc7lxlkgZ3Cm61cXFwMsjmJNAT6BFllGKvGWiN97BOy2CfDI2WvnmyfeLD68qZnISDIahbVJJMECBAgQIAAAQIECBAgQIAAAQIECBAgQIAAAQIECBAgQIAAAQIECBAgQIAAAQIECCxZoE+ciZGszrIH7Kya2cVaPH36dKdkYl2eP3++c7FBFugTMyPCcBDq7USur69///69Pb8xp88+01jlsI99MpOf5K9fvw5Lf8C1dsaDxXbAzUnqNAKCrE7jbCsECBAgQIAAAQIECBD4f+3d3VXkSLY24FO9+uJcQplAtgWACUVZAJgAWACYAFgAmABY0LQJgAUDJkDdnqv+9je5RqNOpUKRf0pJ+XDRo5RCoYgnlD+1lt7ZBAgQIECAAAECBAgQIECAAAECBAgQIECAAAECBAgQINCGQO+e9W8DxTUIdF4gKgvljHFvby+nmTbLFWhMfWxvby/3iivt7fr6ujE2FgO4vLxc6TDKneeUcfvx40f5FNvLEshJuEWaqLUPn8yCnC8vL8sSmLufxl9cOW+0ua/uxBUJ/L6ifnVLgAABAgQIECBAgAABAgQIECBAgAABAgQIECBAgAABAgQIECBAgAABAgQIECBAgAABAjkCOYGBnZ2dnK462yaKujw9PcXwoiTRwcFBZ8dZHVhm6qN6Ygf3xCpkpqdOTk5aG39OzkfIakXL0TX8xkzj2CGz2YrQxt02VrLqwiBXKjDIzoWsBrmsJkWAAAECBAgQIECAAAECBAgQIECAAAECBAgQIECAAAECBAgQIECAAAECBAgQGKxAY+2Iwc7cxIYrkFPJJ7JJ/QV4fHw8Pj4uxn91dXVxcVG87PhGOinRGLTo1OzOzs5yxnN4eNhaea7MMm79CublIHekTU7IqvzmXfWwMzONmc1WPdp0/70YZHoKG3j0tw2csykTIECAAAECBAgQIECAAAECBAgQIECAAAECBAgQIECAAAECBAgQIECAAAECBIYq0K/H/Ye6CuZFYFaBnEpW+/v7s3bbkfbX19cTIY2cXEdHBh/DGExS4vn5OVO+a2Wsep0w7M6dXB1JVDZLZwjHp7RZRuzj46M6zuqezGbVE5e4R+R7iZjd6Uolq+6shZEQIECAAAECBAgQIECAAAECBAgQIECAAAECBAgQIECAAAECBAgQIECAAAECBAgQILCJAkOtZBURjiidVA329Cu2lE6h9ChocXl5mfPuirBum2WjHh4eGkc1EdJrbK9BpkD1vVk9Me6H1sqaxdUz01Ppd2V1FqvY08jShUGuYuLD7lMlq2Gvr9kRIECAAAECBAgQIECAAAECBAgQIECAAAECBAgQIECAAAECBAgQIECAAAECBIYmoFrX0FZ04+cTSaQcg35Vsvr6+jo9Pf3jjz9yUhw5019jm35FwuqgHh8fc7J8cXqbZazicjmjarOSUh3gIPfnvD3bxI/PjcxgUi/elb0Y5CBv7EUmpZLVInrOJUCAAAECBAgQIECAAAECBAgQIECAAAECBAgQIECAAAECBAgQIECAAAECBAh0S6BHNVW6BWc0BNYnkBMyabmYzCIYr6+v9//+W6STTp2bmfro1Jirg8ksYxUntlk26vn5uTrU6p69vb3qTnsWF+hayCqzjFVMvBfvyl4McvG7aGA9CFkNbEFNhwABAgQIECBAgAABAgQIECBAgAABAgQIECBAgAABAgQIECBAgAABAgQIECCQK+Dx31wp7QisUuDl5aWx++6XsYp6XE9PTw8PDzmZscb59qhBL2rrRZYpM76ys7PTZqKpayGfHt14iw813rM5PwParGSVeZfG3DvyvothJAxVslr8Lm2/ByGr9s1dkQABAgQIECBAgAABAgQIECBAgAABAgQIECBAgAABAgQIECBAgAABAgQIECBA4B8CMz2IrFrXP+y86L9ATippd3e3axP9+vqKeFgMPv4bUZlE0qBrI9/A8dzc3GTOus1ETQxJyCpzXVbRLAc/QkSj0WgVV5/aZ07idHyiXwJTAe1cXEDIanFDPRAgQIAAAQIECBAgQIAAAQIECBAgQIAAAQIECBAgQIAAAQIECBAgQIAAAQIEuiLQkdoOXeEwDgJ9EMjJFayxktXp6ek4BjmOUcV2VJvZqEhVOgXa/bBHFCzKidOM3yuHh4dtvmlyEoYt577anP56r5VzV7T8yZMzpDGaXzvrvXkGfHUhqwEvrqkRIECAAAECBAgQIECAAAECBAgQIECAAAECBAgQIECAAAECBAgQIECAAAECBFIC6eRA6sxlH5spsOHR6mXz62+dAlEPKuf+X1clqxje/f39rEA7OzvxPs3Jz8zas/ZzCOSXsYrODw4O5rjEfKc8Pz/nnLi3t5fTTJtZBXISTS0n3PI/NLofbozlyPlsn3XVtF+1wG+rvoD+CRAgQIAAAQIECBAgQIAAAQIECBAgQIAAAQIECBAgQIAAAQIECBAgQIAAAQIEWhPoxWPHC2pswhwXJHJ6jwRyyljFdEajUS8mFZGMP//8M0ontZzNWCNO92Of+TG5lletgyGfNd5ILV863qQ5EaA2b4kYUj5CR953fpDkL1lfWqpk1ZeVMk4CBAgQIECAAAECBAgQIECAAAECBAgQIECAAAECBAgQIECAAAECBAgQIECAQLNAFJBpbtTzFh15tLrniobfFYGcyi3rKmOVaRTD29/fjzDG0dFR5imatSbw+PiYf63Dw8P8xou3FLJa3HDuHnLwo/M2y4hlDmk85U34tTP34jpxEQEhq0X0nEuAAAECBAgQIECAAAECBAgQIECAAAECBAgQIECAAAECBAgQIECAwAYJeKZ/gxbbVAn0WWCmD6ucKhbtYHx+fuZfSOGIfCstuy+QU8kqIkxdmEh8vMS7L7IN441xtqrNDEYXEHo3hvwyVjG14+PjNieYkzBss5JSm3Nf+7VyEk0t4+fcD4VbRz4VZ/r1UgzeRmcF4ttNyKqzq2NgBAgQIECAAAECBAgQIECAAAECBAgQIECAAAECBAgQIECAAAECBAisR+Dvv/+eeuHRaDR1v50ECBDolMAmBJBmCpJ1anUMhkBVICdXsMZKVtvb23U/japz2cw93UmrVv2/vr5ysjTjEyM+F8td7WRFe56fnxt7jk97Kb5Gpfka5NwYLX/y5AypmGyb92pxURuDEaj7Xot/8v82mEmaCAECBAgQIECAAAECBAgQIECAAAECBAgQIECAAAECBAgQIECAAAECBJYi8H//939T+3l/f5+6304CBAh0SmATAkibECTr1E1lMCsV+Pj4aOy/IzVbGsepQdcEHh4e8od0eHiY33jxljmJmpYrKS0+qb70EOm7nHBgy/45H4Zj4QgE9oJ6E36S9WIhqoNM/JNfyKrKZQ8BAgQIECBAgAABAgQIECBAgAABAgQIECBAgAABAgQIECBAgAABAhst8L//+79T55/zJOLUE+0kQIBAmwIzPXn8+fnZ5tgS15rpM3amOSYu6hCBtQu8vr7mjEExnxyl1bVJBzu780FaFcgJMhVnHR8fF9stbOSMreWQTwuz7sglcvBjqAcHB60NOKeyWTGYlktsFdetbsz066V6uj3rEkj8k1/Ial2L4roECBAgQIAAAQIECBAgQIAAAQIECBAgQIAAAQIECBAgQIAAAQIECBAgQIAAgeULjEaj/E6783DwTCkFIav8Jday4wIvLy+NI3TDNxJpUCeQmaUZn95mli8qKb29vdUNu9gvZFVQLHcj55On5SBTzv1QILgxCgobSxcQslo6qQ4JECBAgAABAgQIECBAgAABAgQIECBAgAABAgQIECBAgAABAgQIECBAgAABAv0QmCnatNIpzRT32t7eXulgdE6gNYGcXEHLUYfW5u5CqxZ4f3/P/2g9PDxc9XjK/eeEfLa2tmaKDZf7t50WyEnftRxkyhlSMamWx1Zcd9aNdBG8WXvTvh0BIat2nF2FAAECBAgQIECAAAECBAgQIECAAAECBAgQIECAAAECBAgQIECAAAECBAgQINCSQH7dm/zn71c99Py4Vzx2v+rB6J9AawI5UZP9/f3WxuNCUwXSHzvd+SCdGPxMqZWWb7Onp6eJ0VZf9iVIUx159/fkxDtb9s/5MBzDSt91/wbr9QiFrHq9fAZPgAABAgQIECBAgAABAgQIECBAgAABAgQIECBAgAABAgQIECBAgAABAgQIEJgUyA9Z5UebJq+x7Nf5KYX82S17jPojsHyBnKiDSlbLd5+xx56Wo5kpZNVyoiZnbC3nvma8KXrc/PX1NWf0bfrHkPJ/BrR8ryasvr6+EkfjUDqfmT7X0XUJCFmtS951CRAgQIAAAQIECBAgQIAAAQIECBAgQIAAAQIECBAgQIAAAQIECBAgQIAAAQIrEehjDCk/7tXmY98rWR6dEviPwPv7+382U//rnk/ptHIsnZTI//hqZbD/vUhOhK9ovbe3V2yveiOiKR8fH41X6U6WpnGo/WqQk3CLHxLb29utzevh4SH/WsfHx/mN19uyp/nM9aKt/epCVmtfAgMgQIAAAQIECBAgQIAAAQIECBAgQIAAAQIECBAgQIAAAQIECBAgQIAAAQIECCxTIL/uTX7hiGWOb1pf+SPpY4Rs2oztI/A/ORmYiPe0GXWwKlMFepqUyAkyjeeb/60x1WfWnTkhn+izzdzXrFPodfuXl5fG8beccHt6emocUtHg6Oio2F7vRmPAMp3PXO/gXb1OQMiqTsZ+AgQIECBAgAABAgQIECBAgAABAgQIECBAgAABAgQIECBAgAABAgQIECBAgEAvBfLr3jQ+H9za/PNH0nIYoDUBF9pAgZyoQ/7beQMBW5tyOimRnxFtbcBxoagWlX+5lm+znJBVyyGffKsBtMyJd7b5VZtZ2Wwsf3h42KMl6Gk+s0fCqxiqkNUqVPVJgAABAgQIECBAgAABAgQIECBAgAABAgQIOeBOqQAAIABJREFUECBAgAABAgQIECBAgAABAgQIEFibQH71j+5kA/JH0nIYYG2r6MIbINC1qMMGkM85xT4mJXIifAVHm4mauKiQVSG/lo2cEmdthtweHh7yHY6Pj/Mbr7pl40+XdD5z1cPT/3wCQlbzuTmLAAECBAgQIECAAAECBAgQIECAAAECBAgQIECAAAECBAgQIECAAAECBAgQINBdgZ2dne4ObrGRbW9vL9aBswl0RSAnBiNV2IXVakxKvL+/d2Gc5THkBGmK9m0majLLFrU5pMJhEzZySpzFDT8ajVrTeHp6yr/W0dFRfuNVt2wswjngH2Ortl1j/0JWa8R3aQIECBAgQIAAAQIECBAgQIAAAQIECBAgQIAAAQIECBAgQIAAAQIECBAgQIDASgTyy5LkPG+9kiGWOs0fg8fuS2w2+y0Qt31jFZSYYf57ud8c3R59Y1IiZylbnuJMQ2ozUZNTxiqs8ksytgzb98vlpO9aznZm3hIhf3Jy0in/Rsw+FsHrlPBaBiNktRZ2FyVAgAABAgQIECBAgAABAgQIECBAgAABAgQIECBAgAABAgQIECBAgAABAgQIrFAg/wnpxkeEVzjK/3SdPwaBk/+Y+d/eC+SUsYpJtpl+6b3pyibQGLJqLGizsqHVdpw/pJbDqzmJmpaHVIs4xAM5N0abX7XPz8/5zOfn5/mNW2jZGGVUe7OFVVj6JYSslk6qQwIECBAgQIAAAQIECBAgQIAAAQIECBAgQIAAAQIECBAgQIAAAQIECBAgQIDAmgXyn1DPDzitbkr5Y8if1+pGq2cCSxF4e3tr7KfNqEPjYDa5QWM5mvwPsdYYG+MfxUhavs2ErAr5tWzk3Bj5Oe3Fp/D09JTZSfwA6FroNP3GbwxnZk5cs5YFhKxaBnc5AgQIECBAgAABAgQIECBAgAABAgQIECBAgAABAgQIECBAgAABAgQIECBAgMDKBfb29ra2tnIuk35EOKeHxdvkj+Hg4GDxy+mBQBcEcipZtRl16IJJZ8fQWI4mJ7jS8uxyChaNh9RmePXr6yvnA7/NIbW8Lr24XJvpoJzQ3Rita2WsYlTpd1nmz7Be3BIbNUghq41abpMlQIAAAQIECBAgQIAAAQIECBAgQIAAAQIECBAgQIAAAQIECBAgQIAAAQIENkUg8yH1nOfdV02WkzaJMbT52Peqp6x/AipZ9eseSH/+dOGDdMIzP/eVntpEtwu+zEzURE541gvFKd++fYs43OPj46znblT7dC5oTDGH/3yGr6+vme+duEs7mLJOD77Nd9Z8/s6aKiBkNZXFTgIECBAgQIAAAQIECBAgQIAAAQIECBAgQIAAAQIECBAgQIAAAQIECBAgQIBAvwV6FLJKP6ZcLMPh4WGxbYNA3wVybnuVrLqzyumiNDnBlZbnkh5weTCj0aj8cqXbOSGr3d3dWcdwd3c3Ti1GtOzq6mrW07UvC+TfOeWz5tu+v7/PPPH29jazZZvN0lFGIas212KJ1xKyWiKmrggQIECAAAECBAgQIECAAAECBAgQIECAAAECBAgQIECAAAECBAgQIECAAAECXREYXsjq+Pi4K7jGQWAxgajfktNBa/Vkcgaz4W3Sgbd01qLLdC3nQHJCVplfXmXVp6en4uX379+LbRtVgUafNm+JzJBV5O46WMYqbNNZ2TYlqwttz9wCQlZz0zmRAAECBAgQIECAAAECBAgQIECAAAECBAgQIECAAAECBAgQIECAAAECBAgQINBdgShOkvOAb/oR4Xaml5NPiNoaAiftLIertCDw8vLSeJWc929jJxosSyC9HF34IJ2YaWOWZtx+jrJRExfKf/n19ZUDNUfIqpzdmuP0/CkMoGVjoarMO2dxisfHx8xOMrNYmb211iz9odHaMFxoVgEhq1nFtCdAgAABAgQIECBAgAABAgQIECBAgAABAgQIECBAgAABAgQIECBAgAABAgQI9EPg5OQkZ6Dx4HtOsxW1eX9/z+lZGascJW36IvD29tY41DbTL42D0SC9HJ+fn10jaszSjAfcZg7k4eEhR2nWmkUTdeGErNLIjRmq1m6JzOhULGg3I9aNv53S5e/Sy+ToGgWErNaI79IECBAgQIAAAQIECBAgQIAAAQIECBAgQIAAAQIECBAgQIAAAQIECBAgQIAAgRUKHB4e5vSeU1okp5/52uSkTaLnzLnMNwZnEWhZIKeSlQf0W16U9OXSyZMox9eYuEj3v/Sj6QEXl2uM3BQtF98o15uq6y0dZpt61kR2q5uBnKkjX8vOxvRdY4OlDDvy1Tn3Q1zr9vZ2KVdceieNv522t7eXflEdtiAgZNUCsksQIECAAAECBAgQIECAAAECBAgQIECAAAECBAgQIECAAAECBAgQIECAAAECBNYgMBqNch5Yz3zQeUUTyEmbxDPfs9Y2WdFodUtgKQI52cKcN+9SBqOTHIH4OE03a0xcpE9f+tHMkFU7iZrx7HK+a+bIFpa79a5pvJEa7+TGHpbS4OnpKaefq6urjgy4Otr0W96tWBXryx4hq76slHESIECAAAECBAgQIECAAAECBAgQIECAAAECBAgQIECAAAECBAgQIECAAAECBGYWODk5aTyn/IR6Y+OlN8i5es4slj4wHRJYkUCUcMnpeY60SU632swtkI4t5eRF5770HCdm3j+tVbJ6fX2Nel+NE/nx40djm3KDKCBWjizOenq5K9ttCkR6qvFykVO6uLhobLauBum3fPrjYl1jdt0cASGrHCVtCBAgQIAAAQIECBAgQIAAAQIECBAgQIAAAQIECBAgQIAAAQIECBAgQIAAAQK9FDg+Pm4cd07MqbGTuRuUn4+v6+Ty8rLukP0EeieQc89HfaHt7e3eTW3YA06nJtJlbdqXifsnPeDxkFqrZHV/f5+DMGtKauL7a9bTc4ZUtImc2OPj493d3fPzc2ZUsji3UxvpIks5WbgFp3N9fZ1zlcx7ZsHBzH16+i2fmXKc++pOXJ2AkNXqbPVMgAABAgQIECBAgAABAgQIECBAgAABAgQIECBAgAABAgQIECBAgAABAgQIEFizQDxnf35+3jiIeHa8sc0qGuRcNx6alzZZBb4+1yWQrn8yHpUH9Ne1OonrpqMpOdm5ROerOJQe8CqumOjz4eEhcXR8KFJhs37aT3R7cHDQeJVZG0Se6ujo6Nu3b/GujNzy2dnZz58///jjj9FoFIGrWXvrQvt0FO3z83Olg4ziYznB6Sh1tbe3t9KRLNh5+i3fqXffgjPdtNOFrDZtxc2XAAECBAgQIECAAAECBAgQIECAAAECBAgQIECAAAECBAgQIECAAAECBAgQ2CyBnKeZJ4qBtAaUc92ckFhrA3YhAosLpB/NH/fvAf3FnZfeQzqaki5rs/TB5HSYHvC4h5yCQjnXSre5uLjIudAct335SyRnvulxVo/GyCNP9fT0VD0UKx6Bq4ha9a6qVRoqZ6WqGvl7cn6TxAhDPr/PtbRMv+UFZdeyKEu5qJDVUhh1QoAAAQIECBAgQIAAAQIECBAgQIAAAQIECBAgQIAAAQIECBAgQIAAAQIECBDoqEAUBjk5OUkPrvycerrlco9OFCGpdh7P3K+iMkn1QvYQaE1AJavWqJd7oXRqIp24WO5IMntLZ2nGnay6bFFc5fn5+ebmJmfMOQMu9xO1EMuJoMPDw/LRxbejgFXjyGPd48bIqcq4+HiW1UP6Tl7pLRGBtPv7+/REtra2Gn8bpHto4Wg6WRdTmLUmWwtjdolMASGrTCjNCBAgQIAAAQIECBAgQIAAAQIECBAgQIAAAQIECBAgQIAAAQIECBAgQIAAAQJ9FWgsBhUhq/QTw6uYeVyxsaTP1dXVKi6tTwLrEvj6+irHQuqGMUdJn7qu7F+WQKQmIjuR6K39T9HEYOJQFFlKDzjarDobFibHx8fpcRZH0+GfolmxMRHFyb9Q0UNi4/r6emoBq+op8Y6OeFi8tauHurkn7uSdnZ26seV8QNWd27g/Z43iB0n3E0rpXy+zxgUb3TRoU0DIqk1t1yJAgAABAgQIECBAgAABAgQIECBAgAABAgQIECBAgAABAgQIECBAgAABAgQIrEEgHrVvLPHRWFxi6eNuvKIyVks31+HaBXLKWMUg4z279qEaQFUgnZ1I5y6qvbWwp7GM4UpDVpE7+vnzZ35oZ29vbyaT8pdIfF8sMZkT2bDLy8v8wcQcc+JD+R2uumXiJ0HcEisKjEVurfE9cnt7O+ttsGqrqf2nP8lnjQtOvYSd6xIQslqXvOsSIECAAAECBAgQIECAAAECBAgQIECAAAECBAgQIECAAAECBAgQIECAQCcEPj8/OzEOgyCwYoHyw+hTL3VzczN1/+p2Ng6pscHqxqZnAisSaMwYxHWVsVoR/uLdprMTKw0szTf4xqRQzg0536XjrMik5Zs0Ft2aGMbz83M5vrXcjNMcX4hRfymGNDHIzr5Mp+/SCaL5JpWTW4uqm6enp/P13/JZ6Rs7ncZseaguN6uAkNWsYtoTIECAAAECBAgQIECAAAECBAgQIECAAAECBAgQIECAAAECBAgQIECAwKAEyk/oJiaW2SzRg0ME1isQJT6iQER6DHd3d+kGSzz6+PiYflvFI+C9KGexRBNdbYJATnohneTZBKXOzjGdf8tZ3JanFp/8iZpFMZjVlS06OjqaKcH1/fv3mXCenp7K7dOpoXLLnO2Hh4ecZhNtGiNtE+3X+DJq5SWCQDMtXOYsoqZZumXcqFHqKt2mO0fTRH69dGel5hiJkNUcaE4hQIAAAQIECBAgQIAAAQIECBAgQIAAAQIECBAgQIAAAQIECBAgQIAAgYEIfH19Zc4k/f9Yn9mJZgTWKxAFItIJgTlqd8w9o/TD6FHS5Orqau7OnUigswLpR/PHw06EHzo7rw0Z2MHBQWKmOYubOH1Fh9IftnHRKMG09EtfXFyUQ1DxkZ7+9pl1APH7rVzqMN4yESebtZO69lFzKZ0BrjsxboDX19e6o13bH2Wj6oa09FsiEnfpH9KxghG9rhtPB/cnprPcW72Dcx/8kISsBr/EJkiAAAECBAgQIECAAAECBAgQIECAAAECBAgQIECAAAECBAgQIECAAAECtQL5T5GurtRD7eAcILACgXR1jrjP26kjEVdJPKAc846n55f4xPwKIHVJYB6BSIak7/xxp57Rnwe3rXMSq5OzuG0N87/XiaI6iTFHu/zfQv/tNLkVCauJyG5corHSVASxkr3+42A5YRUHGjv/x8lNL+ZLWI17TX/JNl251eORGNzZ2Zl6yViv/P8bgqk9lHdOJO7Kh8bbkbB6fn6u7u/snojhJcYmJZvA6cUhIateLJNBEiBAgAABAgQIECBAgAABAgQIECBAgAABAgQIECBAgAABAgQIECBAgMBKBGYqlTNT45UMV6cEFhYYjUaJ4hXRfdQ8ST89vPAQ/if6T1dWicflo+rF4hfSA4GuCWSGcOJ92rWRG08hcHx8XGxXN7qZFZmIJE0MO44uMVETJRMnElYvLy8R9Eq7xZBmijaVf5JFOmu5Xxmfn58TRPkvy/W78s9aV8sy48QY0vfMROPEy6hPNXE/TDQ+PDzs5rtmYpzll+lcYuOtXu7KdgcFhKw6uCiGRIAAAQIECBAgQIAAAQIECBAgQIAAAQIECBAgQIAAAQIECBAgQIAAAQJtCMQjuW9vb/lXiodE7+7u8ttrSaCbAlFFKp5pToxt1c8Hn52dJa4eFVe80RI+DvVaIP1o/nhqqqB0fInTCzTT74rWZhoZp3Stp2UlauKX1URXf/75Z1w9ZhrFCdN0+dGm+I4oJ7LSU5sD+fv373OcNT4lgpSrDirPPbbqibFedVXOJtaxem7Onlip9C+KWLtIYeV01ak26U/y8Q3fqQEbzEwCQlYzcWlMgAABAgQIECBAgAABAgQIECBAgAABAgQIECBAgAABAgQIECBAgAABAr0XiHINETKJh33nqDYQ4ZB4dLKPz4P2ftlMYKkCcQ/XPVcd14mQwMXFxVIv+N/OoufE08lRkCRx9L+92CLQT4Eo6dM48HQQpfF0DVYtkE5QdPYTLOIuOzs7dThR0WjBYlZxeshM/LJ6eHg4ODgoLpquo1jOTRWnVDfiQhNJ3XRpxGoPjXsSUI3nRoNuBu3qRh5rNPVQpMUW/CUQt9zESk1cKO66aDOxsxcvE0vsA7wXK5ge5O/pw44SIECAAAECBAgQIECAAAECBAgQIECAAAECBAgQIECAAAECBAgQIECAAIHOCsSDtnV1D4pHdaNBPCcaL2MjnomMB9yLQ/PNKzoZ/7/yxzO4EVOJ/8ZfFD2IcMi49EFs1PU8Go3qDtlPoGWBSALs7+/Hu2PqdaNuW9zPCz5gXe05HqeOnqv7x3vGCasIQNY1sJ9A3wXiG6RxCokAZOO5GrQjEMUAJ9JExXVzcnRF45Y3oqjUH3/8MfWi8dNokZpCz8/P8dNo4vdVXK6csIrrxsu4vRPvgtfX13SGLTqZqFsVQZ2lf2tEh+lxTjUsdsY9EBWiipcd34ifpre3t1PTUPF9Hdrz/XaN3w/pr/uJAF7HlcrDi3991P12imbpSqHlfmx3VkDIqrNLY2AECBAgQIAAAQIECBAgQIAAAQIECBAgQIAAAQIECBAgQIAAAQIECBAg0CAQj37WPeXccOYyDscTlomHLKdeIR4FXnpqZeqF7CTQKBAPkccT8JGzmngsvjhxXBtkiXdslM+a+hj3+IrjhFXj4/XF8GwQ6KNAzrfGRC6lj9Mc/JijWE3dz4/4RH1/f58vl7JqtxhVfOz//Plz6oViRvEpPWs6KAIn1R9jic/z+/v7+N6ZOoDYGcGb9LdAJHXL8pFyX+KXVHlU8Q04TtSXd2Zu57zNM7tqp9np6Wkk32Jpqpcbh7FnirHF/R90iShdrFrch918j1QFqnvS1epUsqqK9W7Pb70bsQETIECAAAECBAgQIECAAAECBAgQIECAAAECBAgQIECAAAECBAgQIECAAAECBAgsLhCPOMez4ImyOfGU+fX19eIXih6in8QD64kn8pdydZ0Q6IJAVOlpHEbi/dh4rgatCaRzFOUUUGtDyrxQRPgiyFTXOD6lI8VUd7S6Pz7YIzAzMd/YE98sdVmp2B+B82pX4z0TXU00qyZ1E3OZOHfWlxE2i4nMeta4fSJfNF+HLZwV6z61BFOEBiNnFbmpzDHELRHV0hIC5+fnnU0hZs4xEbKKHzP9DY9lTn8TmglZbcIqmyMBAgQIECBAgAABAgQIECBAgAABAgQIECBAgAABAgQIECBAgAABAgQIECBAYIpAlKeI4MfUR6vHrSNnFc/E5z9gXb1G1DmJx/rHdbGqR2NP+on8qafYSaCPAi8vL43DThT5aTxXg9YEIkeRSOAkMhitjTBxoYgPRR2hugZRbzDqGqU/8+NTPbI08fURH+wTtRCjqlWcmy58FLWn6r50Ip0VV586tjhrIqkbcZ26KNfUHmbdmVBKd/X5+Zlu0M2jkWGbui6xKJGbihVPDztiWuNboq5ZJEj/9a9/NfZTd3p39ife4HH/d2ecRjK3gJDV3HROJECAAAECBAgQIECAAAECBAgQIECAAAECBAgQIECAAAECBAgQIECAAAECBAgMQSAerY6n1etmEiUp4gHrmcqbFF3FWRFFSD+R3PhEftGbDQK9FkhUdynmlS6RVDSzsXaBRJoi8Ym39mGPBxDB14j81eXE7u/v4zM/sljx1RCfzxGpir/YeH5+jqRT5Jq+f/9ejVdFDZ9IJWV+U9TleWJ4cfW4RHHpuG70Gam2m5ubsl7EgVYd14mL5gQjY1QRH1pdTa3yrFe9Hex1dcZixSNDFRG4uA2KuyJC2nFK3Crfvn2LeN5E4q4Ybdwbt7e30XgAVZ7ivRCps2JqExsTOcCJo172RUDIqi8rZZwECBAgQIAAAQIECBAgQIAAAQIECBAgQIAAAQIECBAgQIAAAQIECBAgQIAAgVUJxNPq8TR5PCled4F4fjoesI4n7OMJ47o2xf5oEx1G+8RT1/F8f/4T+UXPNgj0VyAnsCFk1Zf1nVrzpxh85EmK7W5ujEsUJqJiT09PkRiJtFVEquIvNn7+/BlJp6lZwYjpxsd+ZLfyJ5vI88QlikvHdeN7ZCLWEvhxev615m4ZSlF8Kf2ujLnHckfQqLhKXdaoaNDljfiWrwvgxbwiAhe3QXFXROW9WKm4VepmFPGqSG3FvVFXoKzuxM7uT6Tp4ldN3DCdHbmB5Qv8nt9USwIECBAgQIAAAQIECBAgQIAAAQIECBAgQIAAAQIECBAgQIAAAQIECBAg0CmBeLIznu+MIcVDnPEE8Pi/4xHG9ngj9k+MOYIfE3vmezkRNfn8/Cz6GT9fO94T27Ex/m/6Od3idBsE1iIQDwfHk+JRMySeaJ86gLiN4wn7+IssVtzM8Rfvr3iqON5T8XaIh+DjVo8SLvE39Sn8cp/xZH9mwZPyWbYJ9Fqg8X0xfjf1eo6bM/ioyROfhHVrGkmMXsQt4nM4MkLxmR+f2/OtXXyYR4pmvl9WkeeJ75H4LTeRoUqPJC4XJ6bbLPFoLHTUboovx8gXhdL4F138yIzfnzH4mP58c1/iCJfeVdy6UasqktJBPf5BO8cl4t0ROIPJVhUCiXdKOnhZ9GCj+wLf/v777+6P0ggJECBAgAABAgQIECBAgAABAgQIECBAgAABAgQIECBAgAABAgQIECDQmkA8DhiPUVYvF/+37r14XrY6cnsIECAwk0AkpuLR6vgknPvp6sTl4qnreKY/HltPtHGIwPAEIrQQ5V/S84q3RgQb0m16dDSSMJHJrBtwZDC6X+6pbvDj/bFYl5eXU9tEXi5WfOqhbu6M0cZiRTYs82M/Jhgf5vG3lIjRuKpVXWKtEItQ0+3tbWe/Pr59+1YMdTAZjYjhxY+BxqUpJh43RmSN4sbo7DIVQ51vo7zKEz1E0bOhznpipsN4mfgnv0pWw1hisyBAgAABAgQIECBAgAABAgQIECBAgAABAgQIECBAgAABAgQIECBAgAABAgQILEcgHpqP8ED8xdPV8dj9TDVG6kYQdT/iqesIJCzlify6q9hPoLMCOSmFyJB0dvwGVhUYf6ZV98ee+NiM2FKPEhcx1PjAj79IvkWtnvh/FogpxN84czWuFBr/jQhN3KXxt9ypHf37L8Ti0vFXvnRccXzRiO4s96JTF27unRPVTefup2snRhAl/mJ2EcCLD7HxjVEk8WJpxvfGuL5lVPca9ld81DSrW6Cg6PL9WTds+6cKCFlNZbGTAAECBAgQIECAAAECBAgQIECAAAECBAgQIECAAAECBAgQIECAAAECBAgQILDpAuOnq8fP3I8fsJ5VJB47jifjj4+PVQKclU77gQlEOKFxRgcHB41tNOiOQORJIm4UoaCpQ3p6eopaXlMPdXlnfFav6+M6MirxF987XfapG9vn52dxKHJHxfYwNuJW7+m6LNc/3tR1HUbksu6Q/b0TELLq3ZIZMAECBAgQIECAAAECBAgQIECAAAECBAgQIECAAAECBAgQIECAAAECBAgQIECgPYHxM/eRFohaFuMqFuNyFlHLIh4rLypaFKVOopZFZKuirsXgi1q0twau1H+BxkpWEdfp/yw3bgYRIq0LWUUwtY8hq41bQhMmkC0Qb+q6tkJWdTJ93C9k1cdVM2YCBAgQIECAAAECBAgQIECAAAECBAgQIECAAAECBAgQIECAAAECBAgQIECAQNsCUctCpZ220V1vKAKNlawirjOUuW7QPKK8z9nZ2dQJR6wugqnxsTn1qJ0DEyjyxjGviBkPbHamEwLPz8/lVS6bxKe3d3oZpO/bv/V9AsZPgAABAgQIECBAgAABAgQIECBAgAABAgQIECBAgAABAgQIECBAgAABAgQIECBAgACBzgq8v7/XPZ1fjFklq4KiXxvn5+d1A07Uvak7xf6eCpRTlEJWPV3E9LCfnp7qGihjVSfT0/1CVj1dOMMmQIAAAQIECBAgQIAAAQIECBAgQIAAAQIECBAgQIAAAQIECBAgQIAAAQIECBAgQKAHAlHUKD3KSGWMRqN0G0e7KZDIV9zf33dzzEa1dIGPj4+iTyGrgmJIG3WZyVhuRT6HtNAxFyGrgS2o6RAgQIAAAQIECBAgQIAAAQIECBAgQIAAAQIECBAgQIAAAQIECBAgQIAAAQIECBAg0CGBcpWbqcM6PDycut/O7gtEOq5u+SJcF0XMuj8FI1xcoBykFLJa3LNrPTw+PtZVI0zUsuvaLIwnU0DIKhNKMwIECBAgQIAAAQIECBAgQIAAAQIECBAgQIAAAQIECBAgQIAAAQIECBAgQIAAAQIECMwsUA5gTD35x48fU/fb2QuBy8vLunEqZlUnM7D95SDl/v7+wGZnOok38unpKZ+BCQhZDWxBTYcAAQIECBAgQIAAAQIECBAgQIAAAQIECBAgQIAAAQIECBAgQIAAAQIECBAgQIAAgQ4JlAMYU4d1cHAwdb+dvRDY29vb3d2dOtRENmNqezv7KPD19VUucxT3Qx9nYcx1ArG+f/3119SjJycnU/fb2WsBIateL5/BEyBAgAABAgQIECBAgAABAgQIECBAgAABAgQIECBAgAABAgQIECBAgAABAgQIECDQXYGJAEZ1oIeHh9Wd9vRLoK6YVWRvnp+f+zUXo51VoJzAqYvbzdqn9t0RSEQlz8/PuzNOI1mWgJDVsiT1Q4AAAQIECBAgQIAAAQIECBAgQIAAAQIECBAgQIAAAQIECBAgQIAAAQIECBAgQIAAgX8INJaxUgvlH179fHF0dLS1tTV17Dc3N1P32zkYgYeHh2Iu+/v7xbaNYQjUhazio3s0Gg1jjmZRFhCyKmvYJkCAAAECBAgQIECAAAECBAgQIECAAAECBAgQIECAAAECBAgQIECAAAECBAgQIEB8iwMoAAAXlklEQVSAwNIEylVuqp1GMufg4KC6357eCVxdXU0dc9wA7+/vUw/ZOQyB8ntcYbphrGkxi8fHx4+Pj+JleUMZq7LGkLaFrIa0muZCgAABAgQIECBAgAABAgQIECBAgAABAgQIECBAgAABAgQIECBAgAABAgQIECBAgECHBMoBjOqwjo+Pqzvt6aPA6enpzs7O1JErZjWVZRg7X19ff/36VcxFZrKgGMZGXXhSGathrO/UWQhZTWWxkwABAgQIECBAgAABAgQIECBAgAABAgQIECBAgAABAgQIECBAgAABAgQIECBAgACBTReIMiZHR0ej0ejbt2/x30hQXF9fz4Ty9vaWaB9P6ieOOtQvgbo8xv39fb8mYrT5Ag8PD0XjHz9+FNs2BiAQCbq6D/C6N/sAZm0KQlbuAQIECBAgQIAAAQIECBAgQIAAAQIECBAgQIAAAQIECBAgQIAAAQIECBAgQIAAAQIECPxDIOJV29vbUWnq6enp4+MjjsV/oyzV5eVl7I+H7//RuubF8/NzzZH/vzsKH+3t7SUaONQvgcjj7e7uTh3zrNm8qZ3Y2UGBcoJOZrKDC7TIkOqSVOfn5/EtsEjPzu2ygJBVl1fH2AgQIECAAAECBAgQIECAAAECBAgQIECAAAECBAgQIECAAAECBAgQIECAAAECBAgQaFvg4uIi4lW/fv2aeuHYv7+///7+PvVoeWddFZRxG5GMstUwtsuRm/KM6tIa5Ta2eycQUcziU2JraytSdr2bggHXCcQnfCRspx6NqO3U/XYOQ0DIahjraBYECBAgQIAAAQIECBAgQIAAAQIECBAgQIAAAQIECBAgQIAAAQIECBAgQIAAAQIECCxBIBJWNzc3jR2dnZ01tonKV4k2caHEUYf6KBClyX78+FEdeURx7u7uqvvt6bVAOVMnM9nrpawOvu5bQBmrqtXA9ghZDWxBTYcAAQIECBAgQIAAAQIECBAgQIAAAQIECBAgQIAAAQIECBAgQIAAAQIECBAgQIAAgTkFojRN3bP1Ez1GgKqxmFUiZBVP6k90OLCXRYWfqfNKH516Sl923t7eTh2q6jdTWfq7M97+5Te4kFV/l7I68ljccoKuaBD1yq6vr4uXNgYpIGQ1yGU1KQIECBAgQIAAAQIECBAgQIAAAQIECBAgQIAAAQIECBAgQIAAAQIECBAgQIAAAQIEZhaYKSnx9vaWuEDktRJHZ7pQop/OHvr8/EyMLX00cWL3D41Go6mLG7ky8YzuL1/+CMupuShfFuuef66WHRcoL255qFOTV+UGtgcgIGQ1gEU0BQIECBAgQIAAAQIECBAgQIAAAQIECBAgQIAAAQIECBAgQIAAAQIECBAgQIAAAQIEFhW4u7ubqcJSOin08PBQN6DDw8PBRzLSCbRw/vr6qvPp+/6rq6uoeFOdReyv7rSnjwKvr69PT0/FyKfG6oqjNvolMLG4xeAjSnd0dFS8tDFUASGroa6seREgQIAAAQIECBAgQIAAAQIECBAgQIAAAQIECBAgQIAAAQIECBAgQIAAAQIECBAgMIPArFVKvn//nui9nMGYaDb4sE1U8fr4+JiY9cTLASNsb29PvZcUs5q4B/r7slzpaHd3V/amv0tZHXl5cctHb29vyy9tD1VAyGqoK2teBAgQIECAAAECBAgQIECAAAECBAgQIECAAAECBAgQIECAAAECBAgQIECAAAECBAjMIJAuvlTtKMIV1Z3jPc/Pz3WHhl3G6v39/fT09Pj4uG76xf6bm5uDg4MEVNGyjxuRuomFro488hsDLuFVne8g98RN+9dffxVTG3BcsJjj5mxMLG4x8VjlwZcfLCa74Ru/b/j8TZ8AAQIECBAgQIAAAQIECBAgQIAAAQIECBAgQIAAAQIECBAgQIAAAQIECBAgQIAAAQKRDpoVIfHMfaKM1dQaR7Neus32EQoqR0ri0p+fn/HfqMtU3ojSVfEXO/PHFt2Oe4642s7Ozrgy2NbWVmzEf6OfiVph0Sxhnn/ddlrGQsfsqiAnJydR6audMbjKKgTOzs6Kbn/8+BFZweKljb4LlBe3mEt88lxcXBQvbQxbQMhq2OtrdgQIECBAgAABAgQIECBAgAABAgQIECBAgAABAgQIECBAgAABAgQIECBAgAABAgQINAtEQKi5UalFRGVKr/6xGamkuiRVlEPZ3t7+R+vOv4gkVU5lqkXmETXEcsqIhV6Pog6x0HEbVOkigPf6+rq3t7eImHPXJRB3YPmz4vb2dl0jcd2lC1xfX5cXt+i/7vO8aGBjSAK/DWky5kKAAAECBAgQIECAAAECBAgQIECAAAECBAgQIECAAAECBAgQIECAAAECBAgQIECAAIEWBM7Pz+uuUvdEfhRr6lFGqG529ucLHB0dRaWjavtq8qraxp4OCkQ67ubmphhYJC17VFqtGLaNqQJRzPDy8rJ6KD7qRSKrLAPeI2Q14MU1NQIECBAgQIAAAQIECBAgQIAAAQIECBAgQIAAAQIECBAgQIAAAQIECBAgQIAAAQIEsgQiAZXV7t+NoqRSIlwRR6d29fDwMHW/nQMWiEXf2tqamGBUy4maORM7vey4QFSoK0fmYlnr3ukdn4jhTRU4Ozur7t/d3fVWrbIMe4+Q1bDX1+wIECBAgAABAgQIECBAgAABAgQIECBAgAABAgQIECBAgAABAgQIECBAgAABAgQIEGgWSISmJk6O8jWJglR3d3e/fv2aOCVeRh5DOZQqy+D3bG9vTw3XRc2cqJwz+OkPaYJRf6z81o5ljcUd0gQ3eS6Pj49//fXXhEDk6Ka+eSeaeTkwASGrgS2o6RAgQIAAAQIECBAgQIAAAQIECBAgQIAAAQIECBAgQIAAAQIECBAgQIAAAQIECBAgMI9ATjGreOY+YlSJ3iM8Uz0a5VASuaxq+07tifjZ393466nhwcHB+fl5dU0jtFPdaU83BeLeK4dwYkFjWbs5VKOaVSBqlEV0tnpWfNrnh2+rp9vTUwEhq54unGETIECAAAECBAgQIECAAAECBAgQIECAAAECBAgQIECAAAECBAgQIECAAAECBAgQILBMganP2ccFop7Jjx8/bm9vPz8/j46OEpc8PT0t17oZt4zsVjmekTjdoaEKXF9fR9BuYnZvb2+xf2Knlx0UiFzlzc1NMbB4R1u4QmMAGxM1ysYzkqMbwMrONwUhq/ncnEWAAAECBAgQIECAAAECBAgQIECAAAECBAgQIECAAAECBAgQIECAAAECBAgQIECAwKAEqiGrSFNEsCrqnDw/P0eAant7OzHhx8fH+/v7iQYR0Przzz/TJ06c4uUgBSJoFzfDxNSi7tnr6+vETi87JRDv67Ozs2JI43d08dJG3wUiQVcNwUYkUo6u7ys79/iFrOamcyIBAgQIECBAgAABAgQIECBAgAABAgQIECBAgAABAgQIECBAgAABAgQIECBAgAABAsMRiChUlKsqz+fj4yNqWL2/v5d3Tt2OFFaUQ6keisf3R6NRdb89myYQd9fDw0N11lNvm2oze9YiEBG4iQXyjl7LQqzoovHZXk7Qja8SObpq7GpFA9BtBwWErDq4KIZEgAABAgQIECBAgAABAgQIECBAgAABAgQIECBAgAABAgQIECBAgAABAgQIECBAgMAaBKJcVaSqyhd+e3v7448/Li4uop5VeX95O2qe/Pz5s7wntuNJ/ZeXl729vYn9Xm6swMHBwdXV1cT0I8h3dHQ0sdPLLgjEW37i0yCq0nlHd2FpljWG6ud29BwJK7UHlyXcx36ErPq4asZMgAABAgQIECBAgAABAgQIECBAgAABAgQIECBAgAABAgQIECBAgAABAgQIECBAgMBKBKIm1USyIi5zc3Pz/fv3CMPc3d1FcZtIX8RfVEGJeFUUqrq8vJwYioTVBIiXY4FI652cnExoPD09xY00sdPLtQtE2ObXr1/FMCJhFTG54qWNvgvE53lEHCdmEeXm5OgmTDbt5e+bNmHzJUCAAAECBAgQIECAAAECBAgQIECAAAECBAgQIECAAAECBAgQIECAAAECBAgQIECAQEIgclZR0ur+/n6iTYRh4m9iZ/VlZLTiSX21UKoy9oRA5PQ+Pz8nbqTI6e3u7srwdOoOiRUZjycykxG4kr3p1OosOJiINU68B6PDKDSnrNyCsAM4XSWrASyiKRAgQIAAAQIECBAgQIAAAQIECBAgQIAAAQIECBAgQIAAAQIECBAgQIAAAQIECBAgsEyBSMJE4ZqdnZ2ZOo0wRsSrIqMlYTWT26Y1fnx8LAI8xdyPj4+jNlrx0sbaBaJI3cvLy+3tbZStk7Ba+3IscQDxEV0tPxgl5qLQ3BKvoqueCghZ9XThDJsAAQIECBAgQIAAAQIECBAgQIAAAQIECBAgQIAAAQIECBAgQIAAAQIECBAgQIAAgRUKRFmhCL1EaKqah6leNeJYUQXl4+NDIZQqjj1VgaiMNBHh+/Xr18+fPyPPU21sz7oEIlsVRe3WdXXXXYVAfKpHoHGi5yg/GMHaiZ1ebqbA75s5bbMmQIAAAQIECBAgQIAAAQIECBAgQIAAAQIECBAgQIAAAQIECBAgQIAAAQIECBAgQIBAo0CEpuIvnsuPVMzb21tUtokkVeRh4sSoWxU5mf39/cPDw0hkNXalAYFCIGqdxb0UN0/cTsXO2I6wx+vra7HHBgECSxSIEGO86cYf4EW38aaL2lbFSxsbLiBkteE3gOkTIECAAAECBAgQIECAAAECBAgQIECAAAECBAgQIECAAAECBAgQIECAAAECBAgQINAgMPr3X0MjhwnMIjA1ZxVBvgjsiXzMAqktgSwBCasspo1v9NvGCwAgQIAAAQIECBAgQIAAAQIECBAgQIAAAQIECBAgQIAAAQIECBAgQIAAAQIECBAgQIAAAQJtC4xzVlEPrXzhqJkWxdPKe2wTILC4QFSsKheOiw7VsFpcdXg9CFkNb03NiAABAgQIECBAgAABAgQIECBAgAABAgQIECBAgAABAgQIECBAgAABAgQIECBAgAABAgR6IDA1Z/X09HR6etqD0RsigZ4IRIG4KBNXHuzh4aGScWUQ22MBISt3AgECBAgQIECAAAECBAgQIECAAAECBAgQIECAAAECBAgQIECAAAECBAgQIECAAAECBAgQWI/AOGe1u7tbvvz9/f3FxUV5j20CBOYTiNJwUSCufO7Jycnj42N5j20CYwEhK3cCAQIECBAgQIAAAQIECBAgQIAAAQIECBAgQIAAAQIECBAgQIAAAQIECBAgQIAAAQIECBBYm0DkrF5fXyP4UR7Bzc3N3d1deY9tAgRmFYiicFEarnzW7e2td1YZxHZZQMiqrGGbAAECBAgQIECAAAECBAgQIECAAAECBAgQIECAAAECBAgQIECAAAECBAgQIECAAAECBAisQSCCH1dXV+ULn52dRfiqvMc2AQL5AlGuKorCldv/+eefEbsq77FNoCwgZFXWsE2AAAECBAgQIECAAAECBAgQIECAAAECBAgQIECAAAECBAgQIECAAAECBAgQIECAAAECBNYjcHFx8fLysrOzU1z+4+Oj2LZBgMBMAvFuKtrv7u5+fn4eHBwUe2wQqAoIWVVN7CFAgAABAgQIECBAgAABAgQIECBAgAABAgQIECBAgAABAgQIECBAgAABAgQIECBAgAABAmsQ2Nvbe39/Pz8/39railjI0dHRGgbhkgQGIXBychKRxfi7vb2NonDb29uDmJZJrFDg9xX2rWsCBAgQIECAAAECBAgQIECAAAECBAgQIECAAAECBAgQIECAAAECBAgQIECAAAECBAgQIEBgRoHrf//NeJLmBAj8Q2A0GkVk8R+7vCCQFFDJKsnjIAECBAgQIECAAAECBAgQIECAAAECBAgQIECAAAECBAgQIECAAAECBAgQIECAAAECBAgQIECAAAECQxcQshr6CpsfAQIECBAgQIAAAQIECBAgQIAAAQIECBAgQIAAAQIECBAgQIAAAQIECBAgQIAAAQIECBAgQIAAAQJJASGrJI+DBAgQIECAAAECBAgQIECAAAECBAgQIECAAAECBAgQIECAAAECBAgQIECAAAECBAgQIECAAAECBAgMXUDIaugrbH4ECBAgQIAAAQIECBAgQIAAAQIECBAgQIAAAQIECBAgQIAAAQIECBAgQIAAAQIECBAgQIAAAQIECCQFhKySPA4SIECAAAECBAgQIECAAAECBAgQIECAAAECBAgQIECAAAECBAgQIECAAAECBAgQIECAAAECBAgQIDB0ASGroa+w+REgQIAAAQIECBAgQIAAAQIECBAgQIAAAQIECBAgQIAAAQIECBAgQIAAAQIECBAgQIAAAQIECBAgkBQQskryOEiAAAECBAgQIECAAAECBAgQIECAAAECBAgQIECAAAECBAgQIECAAAECBAgQIECAAAECBAgQIECAwNAFhKyGvsLmR4AAAQIECBAgQIAAAQIECBAgQIAAAQIECBAgQIAAAQIECBAgQIAAAQIECBAgQIAAAQIECBAgQIBAUkDIKsnjIAECBAgQIECAAAECBAgQIECAAAECBAgQIECAAAECBAgQIECAAAECBAgQIECAAAECBAgQIECAAAECQxcQshr6CpsfAQIECBAgQIAAAQIECBAgQIAAAQIECBAgQIAAAQIECBAgQIAAAQIECBAgQIAAAQIECBAgQIAAAQJJASGrJI+DBAgQIECAAAECBAgQIECAAAECBAgQIECAAAECBAgQIECAAAECBAgQIECAAAECBAgQIECAAAECBAgMXUDIaugrbH4ECBAgQIAAAQIECBAgQIAAAQIECBAgQIAAAQIECBAgQIAAAQIECBAgQIAAAQIECBAgQIAAAQIECCQFhKySPA4SIECAAAECBAgQIECAAAECBAgQIECAAAECBAgQIECAAAECBAgQIECAAAECBAgQIECAAAECBAgQIDB0ASGroa+w+REgQIAAAQIECBAgQIAAAQIECBAgQIAAAQIECBAgQIAAAQIECBAgQIAAAQIECBAgQIAAAQIECBAgkBQQskryOEiAAAECBAgQIECAAAECBAgQIECAAAECBAgQIECAAAECBAgQIECAAAECBAgQIECAAAECBAgQIECAwNAFhKyGvsLmR4AAAQIECBAgQIAAAQIECBAgQIAAAQIECBAgQIAAAQIECBAgQIAAAQIECBAgQIAAAQIECBAgQIBAUkDIKsnjIAECBAgQIECAAAECBAgQIECAAAECBAgQIECAAAECBAgQIECAAAECBAgQIECAAAECBAgQIECAAAECQxcQshr6CpsfAQIECBAgQIAAAQIECBAgQIAAAQIECBAgQIAAAQIECBAgQIAAAQIECBAgQIAAAQIECBAgQIAAAQJJASGrJI+DBAgQIECAAAECBAgQIECAAAECBAgQIECAAAECBAgQIECAAAECBAhsnsDW1tbUSdftn9rYTgIECBAgQIAAAQIECBAgQKBrAnX/tI/9QlZdWyzjIUCAAAECBAgQIECAAAECBAgQIECAAAECBAgQIECAAAECBAgQIEBgzQI7OztTRzAajabut5MAAQIECBAgQIAAAQIECBDohUDin/xCVr1YQYMkQIAAAQIECBAgQIAAAQIECBAgQIAAAQIECBAgQIAAAQIECBAgQKA9gf39/erF6h7Dqra0hwABAgQIECBAgAABAgQIEOimQOKf/EJW3VwyoyJAgAABAgQIECBAgAABAgQIECBAgAABAgQIECBAgAABAgQIECBAYG0Ce3t71UjV4eHh2gbkwgQIECBAgAABAgQIECBAgMAyBBL/5BeyWgawPggQIECAAAECBAgQIECAAAECBAgQIECAAAECBAgQIECAAAECBAgQGJbAw8NDOWcVCavr6+thTdFsCBAgQIAAAQIECBAgQIDAJgrU/ZP/299//72JHuZMgAABAgQIECBAgAABAgQIECBAgAABAgQIECBAgAABAgQIECBAgACBJoHX19doEmmr7e3tpraOEyBAgAABAgQIECBAgAABAr0RqP6T//8BqebZVQYYQyE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28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GfEAAAKaCAIAAAC1vtKgAAAgAElEQVR4AezczXEiWdYG4O6K2s0GFNEOQFkAmACyoMAEkAWSTJBkgcAEhAUCEwQWFJggMmYxMbv67teaqakq/fCTmZA3ebRQoMx7T577HGV3afP++f379z98ESBAgAABAgQIECBAgAABAgQIECBAgAABAgQIECBAgAABAgQIECBAgMCvAsPhcDKZrFarWq12c3PTbDZ/ve8nAgQIECBAgAABAgQIECBAIEoBf/JHOTZNEyBAgAABAgQIECBAgAABAgQIECBAgACBwgv8KdOt8DPSIAECBAgQIECAAAECBAgQIECAAAECBAgQIECAAAECBAgQIECAAAEChxYYDAaj0ejnpz4+PnY6nZ+v+EyAAAECBAgQIECAAAECBAhEJ+BP/uhGpmECBAgQIECAAAECBAgQIECAAAECBAgQIBCLgEy3WCalTwIECBAgQIAAAQIECBAgQIAAAQIECBAgQIAAAQIECBAgQIAAAQIEDiSwXC6/fPny28Pa7fZ0Ov3toh8JECBAgAABAgQIECBAgACBiAT8yR/RsLRKgAABAgQIECBAgAABAgQIECBAgAABAgSiE/gUXccaJkCAAAECBAgQIECAAAECBAgQIECAAAECBAgQIECAAAECBAgQIECAQK4Ci8Xidf3ZbPb6oisECBAgQIAAAQIECBAgQIBARAL+5I9oWFolQIAAAQIECBAgQIAAAQIECBAgQIAAAQLRCch0i25kGiZAgAABAgQIECBAgAABAgQIECBAgAABAgQIECBAgAABAgQIECBAIF+Bp6enNx+wXC7fvO4iAQIECBAgQIAAAQIECBAgEIWAP/mjGJMmCRAgQIAAAQIECBAgQIAAAQIECBAgQIBApAIy3SIdnLYJECBAgAABAgQIECBAgAABAgQIECBAgAABAgQIECBAgAABAgQIEMhLIEmSN0u/d/3NxS4SIECAAAECBAgQIECAAAECRRN470/7964XrX/9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+Fzk5vRGgAABAgQIECBAgAABAgQIECBAgAABAgQIECBAgAABAgQIECBAgAABAgRyFViv17PZbDwer/7+SpKkUqnU/v7q9XrdbjfXpytOIGoBr0/U49M8AQIxCrz8hzfXzv3jJ1dexQkQIECAAAECBAgQIECAAAECBAgQIECAAAECBAgQKLeATLdyz9fpCBAgQIAAAQIECBAgQIAAAQIECBAgQIAAAQIECBAgQIAAAQIECBAgQOBtgZCK0u/3J5PJb7dDrNvi76+XW2HNzc1NtVr9bZkfCZyygNfnlKfv7AQIHFHg6ekpZM7m2sD3799zra84AQIECBAgQIAAAQIECBAgQIAAAQIECBAgQIAAAQIESizwqcRnczQCBAgQIECAAAECBAgQIECAAAECBAgQIECAAAECBAgQIECAAAECBAgQIPCmwNXV1dnZ2etAt9eLR6NRWHl7e/v6lisETlMgvA5en9McvVMTIECAAAECBAgQIECAAAECBAgQIECAAAECBAgQIECAAAECBAh8ICDT7QMctwgQIECAAAECBAgQIECAAAECBAgQIECAAAECBAgQIECAAAECBAgQIECghAKdTufu7m6ng11fX3e73Z22WEyglALh9Qmvw05H8/rsxGUxAQIECBAgQIAAAQIECBAgQIAAAQIECBAgQIAAAQIECBAgQIBApAIy3SIdnLYJECBAgAABAgQIECBAgAABAgQIECBAgAABAgQIECBAgAABAgQIECBAYB+BZrM5m8322DmZTEKa1R4bbSFQGoE0r0/YWxoHByFAgAABAgQIECBAgAABAgQIECBAgAABAgQIECBAgAABAgQIECDwWkCm22sTVwgQIECAAAECBAgQIECAAAECBAgQIECAAAECBAgQIECAAAECBAgQIECgnALdbnexWOx9thAGNxgM9t5uI4GoBVK+PuHV8/pE/QugeQIECBAgQIAAAQIECBAgQIAAAQIECBAgQIAAAQIECBAgQIAAgY8FZLp97OMuAQIECBAgQIAAAQIECBAgQIAAAQIECBAgQIAAAQIECBAgQIAAAQIECJREYDgcTiaTlIcZjUYPDw8pi9hOIDoBr090I9MwAQIECBAgQIAAAQIECBAgQIAAAQIECBAgQIAAAQIECBAgQIDAgQVkuh0Y3OMIECBAgAABAgQIECBAgAABAgQIECBAgAABAgQIECBAgAABAgQIECBA4DgC19fXmTy43+9nUkcRAhEJeH0iGpZWCRAgQIAAAQIECBAgQIAAAQIECBAgQIAAAQIECBAgQIAAAQIEjiIg0+0o7B5KgAABAgQIECBAgAABAgQIECBAgAABAgQIECBAgAABAgQIECBAgAABAgcVuLq6SpIkk0eGOre3t5mUUoRAFAJenyjGpEkCBAgQIECAAAECBAgQIECAAAECBAgQIECAAAECBAgQIECAAIHjCsh0O66/pxMgQIAAAQIECBAgQIAAAQIECBAgQIAAAQIECBAgQIAAAQIECBAgQIDAIQRGo1GGj8m2WoaNKUUgD4HJZJJhWa9PhphKESBAgAABAgQIECBAgAABAgQIECBAgAABAgQIECBAgAABAgQIFEdApltxZqETAgQIECBAgAABAgQIECBAgAABAgQIECBAgAABAgQIECBAgAABAgQIEMhFYD6fJ0mSYenVarVcLjMsqBSBwgqEX/XwC59he16fDDGVIkDg1AQ6nc73/349//fr27dvT09P4/H469evpwbivAQIECBAgAABAgQIECBAgAABAgQIECBAgAABAgQIECiUgEy3Qo1DMwQIECBAgAABAgQIECBAgAABAgQIECBAgAABAgQIECBAgAABAgQIECCQvcBsNsu8aB41M29SQQLpBSaTSfoiv1Xw+vwG4kcCBAjsIVD971e9Xm82m91u9+HhIeS71Wq1ParZQoAAAQIECBAgQIAAAQIECBAgQIAAAQIECBAgQIAAAQLpBWS6pTdUgQABAgQIECBAgAABAgQIECBAgAABAgQIECBAgAABAgQIECBAgAABAgQKLbBarTLvL4+amTepIIH0Ann8qudRM/1JVSBAgEAJBEK+2/39fQkO4ggECBAgQIAAAQIECBAgQIAAAQIECBAgQIAAAQIECBCIUUCmW4xT0zMBAgQIECBAgAABAgQIECBAgAABAgQIECBAgAABAgQIECBAgAABAgQI7CCQR4BUkiQ7dGApgWgFnp+fM+89j1cy8yYVJECAQKQCnU4n0s61TYAAAQIECBAgQIAAAQIECBAgQIAAAQIECBAgQIAAgdgFZLrFPkH9EyBAgAABAgQIECBAgAABAgQIECBAgAABAgQIECBAgAABAgQIECBAgMARBPIIujrCMTySwCaBPOIL86i56RzuEyBA4IQEGo3GCZ3WUQkQIECAAAECBAgQIECAAAECBAgQIECAAAECBAgQIFAYAZluhRmFRggQIECAAAECBAgQIECAAAECBAgQIECAAAECBAgQIECAAAECBAgQIEAgH4FKpZJ54bOzs8xrKkiggAJ5vD61Wq2AJ9USAQIESiPgXymlGaWDECBAgAABAgQIECBAgAABAgQIECBAgAABAgQIECAQl4BMt7jmpVsCBAgQIECAAAECBAgQIECAAAECBAgQIECAAAECBAgQIECAAAECBAgQ2FkgjwCpPGrufDAbCOQvkMeveh4185fwBAIECEQjkEccZzSH1ygBAgQIECBAgAABAgQIECBAgAABAgQIECBAgAABAgSOJyDT7Xj2nkyAAAECBAgQIECAAAECBAgQIECAAAECBAgQIECAAAECBAgQIECAAAECBxHII0Aqj5oHwfAQArsJtFqt3TZssdrrswWSJQQIECBAgAABAgQIECBAgAABAgQIECBAgAABAgQIECBAgAABApEJyHSLbGDaJUCAAAECBAgQIECAAAECBAgQIECAAAECBAgQIECAAAECBAgQIECAAIFdBXq93q5bNq7vdrsb11hAoAQC7XY781N4fTInVZAAAQIECBAgQIAAAQIECBAgQIAAAQIECBAgQIAAAQIECBAgQODoAjLdjj4CDRAgQIAAAQIECBAgQIAAAQIECBAgQIAAAQIECBAgQIAAAQIECBAgQIBAvgLVarXRaGT4jDxSrjJsTykCGQqE1yfbX/hsq2V4UqUIECBAgAABAgQIECBAgAABAgQIECBAgAABAgQIECBAgAABAgQIpBGQ6ZZGz14CBAgQIECAAAECBAgQIECAAAECBAgQIECAAAECBAgQIECAAAECBAgQiEPg5uYmw0azrZZhY0oRyEPg8vIyw7JenwwxlSJAgAABAgQIECBAgAABAgQIECBAgAABAgQIECBAgAABAgQIECiOgEy34sxCJwQIECBAgAABAgQIECBAgAABAgQIECBAgAABAgQIECBAgAABAgQIECCQl0Cn02k0GplUb7fbzWYzk1KKEIhCILw+4dc+k1a9PpkwKkKAAAECBAgQIECAAAECBAgQIECAAAECBAgQIECAAAECBAgQIFBAAZluBRyKlggQIECAAAECBAgQIECAAAECBAgQIECAAAECBAgQIECAAAECBAgQIEAge4HRaJRJ0fv7+0zqKEIgIoGsfu2zqhMRnVYJECBAgAABAgQIECBAgAABAgQIECBAgAABAgQIECBAgAABAgRORECm24kM2jEJECBAgAABAgQIECBAgAABAgQIECBAgAABAgQIECBAgAABAgQIECBw6gLNZnM8HqdUeHx8rNfrKYvYTiA6gfBr7/WJbmoaJkCAAAECBAgQIECAAAECBAgQIECAAAECBAgQIECAAAECBAgQOKSATLdDansWAQIECBAgQIAAAQIECBAgQIAAAQIECBAgQIAAAQIECBAgQIAAAQIECBxToNvt3tzc7N3B/f19p9PZe7uNBKIWCK9PeAX2PoLXZ286GwkQIECAAAECBAgQIECAAAECBAgQIECAAAECBAgQIECAAAECBKIQkOkWxZg0SYAAAQIECBAgQIAAAQIECBAgQIAAAQIECBAgQIAAAQIECBAgQIAAAQLZCFxdXT0+Pu5aq1KphF2DwWDXjdYTKJNAeAX2eH2CgNenTL8GzkKAAAECBAgQIECAAAECBAgQIECAAAECBAgQIECAAAECBAgQIPCmgEy3N1lcJECAAAECBAgQIECAAAECBAgQIECAAAECBAgQIECAAAECBAgQIECAAIHSCnQ6nW/fvn39+nXLE4aVq9Uq7NpyvWUESiywx+sTXjevT4l/JRyNAAECBAgQIECAAAECBAgQIECAAAECBAgQIECAAAECBAgQIEDgRUCmm98EAgQIECBAgAABAgQIECBAgAABAgQIECBAgAABAgQIECBAgAABAgQIEDg5gXq9/vDw8PT0FPLaKpXKm+cP1/v9foijCiur1eqba1wkcIIC278+4RULr09Yf4JKjkyAAAECBAgQIECAAAECBAgQIECAAAECBAgQIECAAAECBAgQIHBqAp9P7cDOS4AAAQIECBAgQIAAAQIECBAgQIAAAQIECBAgQIAAAQIECBAgQIAAAQIEXgSazWYInAqf5/N5CJ9KkuT5+fns7CykubVarXAXFAEC7wl4fd6TcZ0AAQIECBAgQIAAAQIECBAgQIAAAQIECBAgQIAAAQIECBAgQOA0BWS6nebcnZoAAQIECBAgQIAAAQIECBAgQIAAAQIECBAgQIAAAQIECBAgQIAAAQIE/icQ0qnC1/9+9okAga0FvD5bU1lIgAABAgQIECBAgAABAgQIECBAgAABAgQIECBAgAABAgQIECBQZoFPZT6csxEgQIAAAQIECBAgQIAAAQIECBAgQIAAAQIECBAgQIAAAQIECBAgQIAAAQIECBAgQIAAAQIECBAgQIAAAQIECBAgQIAAAQIECBAgQIAAAQIECBAgQCBnAZluOQMrT4AAAQIECBAgQIAAAQIECBAgQIAAAQIECBAgQIAAAQIECBAgQIAAAQIECBAgQIAAAQIECBAgQIAAAQIECBAgQIAAAQIECBAgQIAAAQIECBAgQIBAqQVkupV6vA5HgAABAgQIECBAgAABAgQIECBAgAABAgQIECBAgAABAgQIECBAgAABAgQIECBAgAABAgQIECBAgAABAgQIECBAgAABAgQIECBAgAABAgQIECBAgEDOAjLdcgZWngABAgQIECBAgAABAgQIECBAgAABAgQIECBAgAABAgQIECBAgAABAgQIECBAgAABAgQIECBAgAABAgQIECBAgAABAgQIECBAgAABAgQIECBAgACBUgvIdCv1eB2OAAECBAgQIECAAAECBAgQIECAAAECBAgQIECAAAECBAgQIECAAAECBAgQIECAAAECBAgQIECAAAECBAgQIECAAAECBAgQIECAAAECBAgQIECAAIGcBWS65QysPAECBAgQIECAAAECBAgQIECAAAECBAgQIECAAAECBAgQIECAAAECBAgQIECAAAECBAgQIECAAAECBAgQIECAAAECBAgQIECAAAECBAgQIECAAAECpRaQ6Vbq8TocAQIECBAgQIAAAQIECBAgQIAAAQIECBAgQIAAAQIECBAgQIAAAQIECBAgQIAAAQIECBAgQIAAAQIECBAgQIAAAQIECBAgQIAAAQIECBAgQIAAAQI5C8h0yxlYeQIECBAgQIAAAQIECBAgQIAAAQIECBAgQIAAAQIECBAgQIAAAQIECBAgQIAAAQIECBAgQIAAAQIECBAgQIAAAQIECBAgQIAAAQIECBAgQIAAAQIESi0g063U43U4AgQIECBAgAABAgQIECBAgAABAgQIECBAgAABAgQIECBAgAABAgQIECBAgAABAgQIECBAgAABAgQIECBAgAABAgQIECBAgAABAgQIECBAgAABAgRyFpDpljOw8gQIECBAgAABAgQIECBAgAABAgQIECBAgAABAgQIECBAgAABAgQIECBAgAABAgQIECBAgAABAgQIECBAgAABAgQIECBAgAABAgQIECBAgAABAgQIlFpAplupx+twBAgQIECAAAECBAgQIECAAAECBAgQIECAAAECBAgQIECAAAECBAgQIECAAAECBAgQIECAAAECBAgQIECAAAECBAgQIECAAAECBAgQIECAAAECBAjkLCDTLWdg5QkQIECAAAECBAgQIECAAAECBAgQIECAAAECBAgQIECAAAECBAgQIECAAAECBAgQIECAAAECBAgQIECAAAECBAgQIECAAAECBAgQIECAAAECBAgQKLWATLdSj9fhCBAgQIAAAQIECBAgQIAAAQIECBAgQIAAAQIECBAgQIAAAQIECBAgQIAAAQIECBAgQIAAAQIECBAgQIAAAQIECBAgQIAAAQIECBAgQIAAAQIECBDIWUCmW87AyhMgQIAAAQIECBAgQIAAAQIECBAgQIAAAQIECBAgQIAAAQIECBAgQIAAAQIECBAgQIAAAQIECBAgQIAAAQIECBAgQIAAAQIECBAgQIAAAQIECBAgUGoBmW6lHq/DESBAgAABAgQIECBAgAABAgQIECBAgAABAgQIECBAgAABAgQIECBAgAABAgQIECBAgAABAgQIECBAgAABAgQIECBAgAABAgQIECBAgAABAgQIECCQs8DnnOsrT4AAAQIECBAgQIAAAQIECBAgQIAAAQIECBAgQIAAAQIECBAgQIAAAQIEDi0wnU6TJMnpqZVKpdPp5FRcWQJHF8j19Xk5nZfo6FPWAAECBEogsF6vn5+fw0HCv/rCh/C9Vqs1m80SHM0RCBAgQIAAAQIECBAgQIAAAQIECBAgQIAAAQIECBCIVECmW6SD0zYBAgQIECBAgAABAgQIECBAgAABAgQIECBAgAABAgQIECBAgAABAgQIvCvQ6/VyzXQLGSLvPtsNApELXFxcrFarXA/RbrcFI+YqrDgBAgQKJdDtdieTyQFaury8lOl2AGePIAaORfUAACAASURBVECAAAECBAgQIECAAAECBAgQIECAAAECBAgQIEDgPYFP791wnQABAgQIECBAgAABAgQIECBAgAABAgQIECBAgAABAgQIECBAgAABAgQIECBAgAABAgQIECBAgAABAgQIECBAgAABAgQIECBAgAABAgQIECBAgAABAgQ2Csh020hkAQECBAgQIECAAAECBAgQIECAAAECBAgQIECAAAECBAgQIECAAAECBAgQIECAAAECBAgQIECAAAECBAgQIECAAAECBAgQIECAAAECBAgQIECAAAECBN4VkOn2Lo0bBAgQIECAAAECBAgQIECAAAECBAgQIECAAAECBAgQIECAAAECBAgQIECAAAECBAgQIECAAAECBAgQIECAAAECBAgQIECAAAECBAgQIECAAAECBAgQ2Cgg020jkQUECBAgQIAAAQIECBAgQIAAAQIECBAgQIAAAQIECBAgQIAAAQIECBAgQIAAAQIECBAgQIAAAQIECBAgQIAAAQIECBAgQIAAAQIECBAgQIAAAQIECBB4V0Cm27s0bhAgQIAAAQIECBAgQIAAAQIECBAgQIAAAQIECBAgQIAAAQIECBAgQIAAAQIECBAgQIAAAQIECBAgQIAAAQIECBAgQIAAAQIECBAgQIAAAQIECBAgQGCjgEy3jUQWECBAgAABAgQIECBAgAABAgQIECBAgAABAgQIECBAgAABAgQIECBAgAABAgQIECBAgAABAgQIECBAgAABAgQIECBAgAABAgQIECBAgAABAgQIECBA4F0BmW7v0rhBgAABAgQIECBAgAABAgQIECBAgAABAgQIECBAgAABAgQIECBAgAABAgQIECBAgAABAgQIECBAgAABAgQIECBAgAABAgQIECBAgAABAgQIECBAgACBjQKfN66wgAABAgQIECBAgAABAgQIECBAgAABAgQIECBAgAABAgQIECBAgAABAgQIECBAgAABAgQIECCwh8DNzU2/30+S5OnpaTabLRaLPYq8bKlUKq1Wq/b3V7gSfgzfz87OXj6Hyy/LfCdAgAABAgQIECBAgAABAgQIECBAgAABAgQIECBAgMBRBGS6HYXdQwkQIECAAAECBAgQIECAAAECBAgQIECAAAECBAgQIECAAAECBAgQIEAgR4H1ev1S/ceH5+fnkCSyWq3G4/FkMsnx2UoTiFxguVz+fILwEr28Pj9eotFoFF6ln9f4TIAAAQIEPhCo//0VFnS73fD94eGh1+t9sP71ra9fv15fXzebzde3XCFAgAABAgQIECBAgAABAgQIECBAgAABAgQIECBAgEBxBGS6FWcWOiFAgAABAgQIECBAgAABAgQIECBAgAABAgQIECBAgAABAgQIECBAgACBjAWq1epLxZcPIQokhInM5/N2ux0i3jJ+mHIEyigQ3p2X1+fH4a6urobD4cXFxY8rPhAgQIAAge0Fwj/DGo3GYrHYZku/3w//09lmpTUECBAgQIAAAQIECBAgQIAAAQIECBAgQIAAAQIECBA4usCno3egAQIECBAgQIAAAQIECBAgQIAAAQIECBAgQIAAAQIECBAgQIAAAQIECBAgcEiBkOx2fX19yCd6FoGSCQwGgxCyU7JDOQ4BAgQIHEBguVy2Wq1tAt0qlcrj46NAtwMMxSMIECBAgAABAgQIECBAgAABAgQIECBAgAABAgQIEMhKQKZbVpLqECBAgAABAgQIECBAgAABAgQIECBAgAABAgQIECBAgAABAgQIECBAgEA0AuKoohmVRosq0G63i9qavggQIECgoAIPDw9fvnxZrVYb+2s0Gk9PT51OZ+NKCwgQIECAAAECBAgQIECAAAECBAgQIECAAAECBAgQIFAcAZluxZmFTggQIECAAAECBAgQIECAAAECBAgQIECAAAECBAgQIECAAAECBAgQIEDgQALVavVAT/IYAiUVkOlW0sE6FgECBPISuLq66vV621QP2bvz+bxer2+z2BoCBAgQIECAAAECBAgQIECAAAECBAgQIECAAAECBAgUR+BzcVrRCQECBAgQIECAAAECBAgQIECAAAECBAgQIECAAAECBAgQIECAAAECBAgQOJhApVJJkuRgj/MgAiUTEIxYsoE6DgECBPITWK/XIc1tNptt84j7+/vBYLDNSmsIECBAgAABAgQIECBAgAABAgQIECBAgAABAgQIECBQNAGZbkWbiH4IECBAgAABAgQIECBAgAABAgQIECBAgAABAgQIECBAgAABAgQIECBA4BACZ2dnMt0OAe0ZBAgQIECAwAkLzOfzEOi2Wq02GoS83ZD71mw2N660gAABAgQIECBAgAABAgQIECBAgAABAgQIECBAgAABAsUU+FTMtnRFgAABAgQIECBAgAABAgQIECBAgAABAgQIECBAgAABAgQIECBAgAABAgQIECBAgAABAgQIxCvw8PDQarW2CXRrt9thmUC3eGetcwIECBAgQIAAAQIECBAgQIAAAQIECBAgQIAAAQIEgoBMN78GBAgQIECAAAECBAgQIECAAAECBAgQIECAAAECBAgQIECAAAECBAgQIECAAAECBAgQIECAQJYCg8Gg1+ttU/Hy8nI6nVar1W0WW0OAAAECBAgQIECAAAECBAgQIECAAAECBAgQIECAAIHCCnwubGcaI0CAAAECBAgQIECAAAECBAgQIECAAAECBAgQIECAAAECBAgQIECAAAECBAgQIECAAAECBOISWK/X7XZ7sVhs0/Z4PO52u9ustIYAAQIECBAgQIAAAQIECBAgQIAAAQIECBAgQIAAAQIFF5DpVvABaY8AAQIECBAgQIAAAQIECBAgQIAAAQIECBAgQIAAAQIECBAgQIAAAQIECBAgQIAAAQIECMQhMJ/PQ6BbkiQb263Vao+Pj/V6feNKCwgQIECAAAECBAgQIECAAAECBAgQIECAAAECBAgQIBCFwKcoutQkAQIECBAgQIAAAQIECBAgQIAAAQIECBAgQIAAAQIECBAgQIAAAQIECBAgQIAAAQIECBAgUGSB4XDYarW2CXT7+vXrcrkU6FbkaeqNAAECBAgQIECAAAECBAgQIECAAAECBAgQIECAAIFdBWS67SpmPQECBAgQIECAAAECBAgQIECAAAECBAgQIECAAAECBAgQIECAAAECBAgQIECAAAECBAgQIPCLwGAwuLi4+OXSOz/c3Nw8PDy8c9NlAgQIECBAgAABAgQIECBAgAABAgQIECBAgAABAgQIxCrwOdbG9U2AAAECBAgQIECAAAECBAgQIECAAAECBAgQIECAAAECBAgQIECAAAECBAgQIECAAAECBAgcW2C9Xrfb7cVisbGRSqUym82azebGlRYQIECAAAECBAgQIECAAAECBAgQIECAAAECBAgQIEAgOoFP0XWsYQIECBAgQIAAAQIECBAgQIAAAQIECBAgQIAAAQIECBAgQIAAAQIECBAgQIAAAQIECBAgQKAIAvP5vFarbRPo1mg0VquVQLciTE0PBAgQIECAAAECBAgQIECAAAECBAgQIECAAAECBAjkISDTLQ9VNQkQIECAAAECBAgQIECAAAECBAgQIECAAAECBAgQIECAAAECBAgQIECAAAECBAgQIECAQMkFhsNhq9VKkmTjOfv9fkh/q1arG1daQIAAAQIECBAgQIAAAQIECBAgQIAAAQIECBAgQIAAgUgFPkfat7YJECBAgAABAgQIECBAgAABAgQIECBAgAABAgQIECBAgAABAgQIECBAgAABAgQIECBAgACBYwkMBoPRaLTN08fjcbfb3WalNQQIECBAgAABAgQIECBAgAABAgQIECBAgAABAgQIEIhXQKZbvLPTOQECBAgQIECAAAECBAgQIECAAAECBAgQIECAAAECBAgQIECAAAECBAgQIECAAAECBAgQOLTAer1ut9uLxWLjg2u12uPjY71e37jSAgIECBAgQIAAAQIECBAgQIAAAQIECBAgQIAAAQIECMQu8Cn2A+ifAAECBAgQIECAAAECBAgQIECAAAECBAgQIECAAAECBAgQIECAAAECBAgQIECAAAECBAgQOIzAdDoNSW3bBLqF3LenpyeBboeZi6cQIECAAAECBAgQIECAAAECBAgQIECAAAECBAgQIHB0AZluRx+BBggQIECAAAECBAgQIECAAAECBAgQIECAAAECBAgQIECAAAECBAgQIECAAAECBAgQIECAQAQCt7e35+fnSZJs7PXm5iakv1Wr1Y0rLSBAgAABAgQIECBAgAABAgQIECBAgAABAgQIECBAgEA5BD6X4xhOQYAAAQIECBAgQIAAAQIECBAgQIAAAQIECBAgQIAAAQIECBAgQIAAAQIECBAgQIAAAQIECOQn0O12J5PJxvqVSmU8Hnc6nY0rLSBAgAABAgQIECBAgAABAgQIECBAgAABAgQIECBAgECZBGS6lWmazkKAAAECBAgQIECAAAECBAgQIECAAAECBAgQIECAAAECBAgQIECAAAECBAgQIECAAAECBDIWWC6X5+fnq9Vqm7qtVkug2zZQ1hAgQIAAAQIECBAgQIAAAQIECBAgQIAAAQIECBAgUDKBTyU7j+MQIECAAAECBAgQIECAAAECBAgQIECAAAECBAgQIECAAAECBAgQIECAAAECBAgQIECAAAECWQlMp9MQ07ZloFt46Gw2u7q6yurp6hAgQIAAAQIECBAgQIAAAQIECBAgQIAAAQIECBAgQCAWAZlusUxKnwQIECBAgAABAgQIECBAgAABAgQIECBAgAABAgQIECBAgAABAgQIECBAgAABAgQIECBA4KACt7e35+fnSZLs9NS7u7uQBLfTFosJECBAgAABAgQIECBAgAABAgQIECBAgAABAgQIECAQu4BMt9gnqH8CBAgQIECAAAECBAgQIECAAAECBAgQIECAAAECBAgQIECAAAECBAgQIECAAAECBAgQIJC9QLfbvb6+3q9uSIJbLpf77bWLAAECBAgQIECAAAECBAgQIECAAAECBAgQIECAAAECMQrIdItxanomQIAAAQIECBAgQIAAAQIECBAgQIAAAQIECBAgQIAAAQIECBAgQIAAAQIECBAgQIAAAQJ5CYQ4tnq9PplM0jwgxLql2W4vAQIECBAgQIAAAQIECBAgQIAAAQIECBAgQIAAAQIE4hKQ6RbXvHRLgAABAgQIECBAgAABAgQIECBAgAABAgQIECBAgAABAgQIECBAgEDuAv/85z9zf4YHECBAgAABAgQIECiqwHQ6/fLly2q1StlgqNDtdlMWsZ0AAQLZCviTP1tP1QgQIECAAAECBAgQIECAAAECBAgQIECAAIGfBWS6/azhMwECBAgQIECAAAECBAgQIECAAAECBAgQIECAAAECBAgQIECAAAECBP7417/+9aZCpVJ587qLBAgQIECAAAECBEojcHV1dX5+ntVxJpPJ7e1tVtXUIUCAQHoBf/KnN1SBAAECBAgQIECAAAECBAgQIECAAAECBAgQeE9Aptt7Mq4TIECAAAECBAgQIECAAAECBAgQIECAAAECBAgQIECAAAECBAgQIHCiAv/+979P9OSOTYAAAQIECBAgcNoCnU7n7u4uW4Pr6+vpdJptTdUIECCwt4A/+fems5EAAQIECBAgQIAAAQIECBAgQIAAAQIECBDYKCDTbSORBQQIECBAgAABAgQIECBAgAABAgQIECBAgAABAgQIECBAgAABAgQInJbAP/7xjzcPnCTJm9ddJECAAAECBAgQIFAOgdlslsdBer3ecrnMo7KaBAgQ2FXAn/y7illPgAABAgQIECBAgAABAgQIECBAgAABAgQIbC8g0217KysJECBAgAABAgQIECBAgAABAgQIECBAgAABAgQIECBAgAABAgQIEDgJgb/++uskzumQBAgQIECAAAECBA4iEMKRz8/PD/IoDyFAgMAGAX/ybwBymwABAgQIECBAgAABAgQIECBAgAABAgQIEEghINMtBZ6tBAgQIECAAAECBAgQIECAAAECBAgQIECAAAECBAgQIECAAAECBAgQIECAAAECBAgQIECAwCaB1WrV7XY3rXKfAAECBAgQIECAAAECBAgQIECAAAECBAgQIECAAAECEQvIdIt4eFonQIAAAQIECBAgQIAAAQIECBAgQIAAAQIECBAgQIAAAQIECBAgQIAAAQIECBAgQIAAAQIHEOj3+ymfMplMbm9vUxaxnQABAgQIECBAgAABAgQIECBAgAABAgQIECBAgAABAoUVkOlW2NFojAABAgQIECBAgAABAgQIECBAgAABAgQIECBAgAABAgQIECBAgAABAgQIECBAgAABAgQIHFmg0Wh8+/ZtOBxeXl6mbOX6+no6naYsYjsBAgQIECBAgAABAgQIECBAgAABAgQIECBAgAABAgSKKSDTrZhz0RUBAgQIECBAgAABAgQIECBAgAABAgQIECBAgAABAgQIECBAgAABAgQIECBAgAABAgQIEDiyQMhxm8/n9Xo99HF7e9tut1M21Ov11ut1yiK2EyBAgAABAgQIECBAgAABAgQIECBAgAABAgQIECBAoIACMt0KOBQtESBAgAABAgQIECBAgAABAgQIECBAgAABAgQIECBAgAABAgQIECBAgAABAgQIECBAgACBYwpUKpXHx8eQ4/ZzE+PxOFz/+cqun5MkSR8Mt+tDrSdAgAABAgQIECBAgAABAgQIECBAgAABAgQIECBAgMABBGS6HQDZIwgQIECAAAECBAgQIECAAAECBAgQIECAAAECBAgQIECAAAECBAgQIECAAAECBAgQIECAQDQCjUZjtVp1Op3fOq5Wq7PZ7LeLu/64WCy63e6uu6wnQIAAAQIECBAgQIAAAQIECBAgQIAAAQIECBAgQIBAwQVkuhV8QNojQIAAAQIECBAgQIAAAQIECBAgQIAAAQIECBAgQIAAAQIECBAgQIAAAQIECBAgQIAAAQKHE+j3+/P5PMS3vfnIZrM5Ho/fvLX9xclkMhwOt19vJQECBAgQIECAAAECBAgQIECAAAECBAgQIECAAAECBIovINOt+DPSIQECBAgQIECAAAECBAgQIECAAAECBAgQIECAAAECBAgQIECAAAECBAgQIECAAAECBAgQOITA/f39xrS1brd7eXmZspuLi4uQHJeyiO0ECBAgQIAAAQIECBAgQIAAAQIECBAgQIAAAQIECBAojoBMt+LMQicECBAgQIAAAQIECBAgQIAAAQIECBAgQIAAAQIECBAgQIAAAQIECBAgQIAAAQIECBAgQOA4ApVK5enpaTAYbPP429vbRqOxzcoP1rTb7fV6/cECtwgQIECAAAECBAgQIECAAAECBAgQIECAAAECBAgQIBCRgEy3iIalVQIECBAgQIAAAQIECBAgQIAAAQIECBAgQIAAAQIECBAgQIAAAQIECBAgQIAAAQIECBAgkItACHRrNpvbl57NZiEGbvv1r1cmSRJi3V5fd4UAAQIECBAgQIAAAQIECBAgQIAAAQIECBAgQIAAAQIxCsh0i3FqeiZAgAABAgQIECBAgAABAgQIECBAgAABAgQIECBAgAABAgQIECBAgAABAgQIECBAgAABAscUqFarIdYtZQeLxWIwGKQsYjsBAgQIECBAgAABAgQIECBAgAABAgQIECBAgAABAgSKICDTrQhT0AMBAgQIECBAgAABAgQIECBAgAABAgQIECBAgAABAgQIECBAgAABAgQIECBAgAABAgQIEIhMoNls3t/fp2x6NBoNh8OURWwnQIAAAQIECBAgQIAAAQIECBAgQIAAAQIECBAgQIDA0QVkuh19BBogQIAAAQIECBAgQIAAAQIECBAgQIAAAQIECBAgQIAAAQIECBAgQIAAAQIECBAgQIAAAQJRCgwGg36/n7L1i4uL+XyesojtBAgQIECAAAECBAgQIECAAAECBAgQIECAAAECBAgQOK6ATLfj+ns6AQIECBAgQIAAAQIECBAgQIAAAQIECBAgQIAAAQIECBAgQIAAAQIECBAgQIAAAQIECBCIWGA4HDYajZQHaLfb6/U6ZRHbCRAgQIAAAQIECBAgQIAAAQIECBAgQIAAAQIECBAgcEQBmW5HxPdoAgQIECBAgAABAgQIECBAgAABAgQIECBAgAABAgQIECBAgAABAgQIECBAgAABAgQIECAQvcBsNqtUKmmOkSRJiHVLU8FeAgQIECBAgAABAgQIECBAgAABAgQIECBAgAABAgQIHFdApttx/T2dAAECBAgQIECAAAECBAgQIECAAAECBAgQIECAAAECBAgQIECAAAECBAgQIECAAAECBAjELVCtVkOsW8ozLBaLwWCQsojtBAgQIECAAAECBAgQIECAAAECBAgQIECAAAECBAgQOJaATLdjyXsuAQIECBAgQIAAAQIECBAgQIAAAQIECBAgQIAAAQIECBAgQIAAAQIECBAgQIAAAQIECBAoiUCz2by/v095mNFoNBwOUxaxnQABAgQIECBAgAABAgQIECBAgAABAgQIECBAgAABAkcRkOl2FHYPJUCAAAECBAgQIECAAAECBAgQIECAAAECBAgQIECAAAECBAgQIECAAAECBAgQIECAAAECpRIYDAb9fj/lkS4uLubzecoithMgQIAAAQIECBAgQIAAAQIECBAgQIAAAQIECBAgQODwAjLdDm/uiQQIECBAgAABAgQIECBAgAABAgQIECBAgAABAgQIECBAgAABAgQIECBAgAABAgQIECBAoIQCw+Gw0WikPFi73V6v1ymL2E6AAAECBAgQIECAAAECBAgQIECAAAECBAgQIECAAIEDC8h0OzC4xxEgQIAAAQIECBAgQIAAAQIECBAgQIAAAQIECBAgQIAAAQIECBAgQIAAAQIECBAgQIAAgdIKzGazSqWS5nhJkoRYtzQV7CVAgAABAgQIECBAgAABAgQIECBAgAABAgQIECBAgMDhBWS6Hd7cEwkQIECAAAECBAgQIECAAAECBAgQIECAAAECBAgQIECAAAECBAgQIECAAAECBAgQIECAQDkFqtVqiHVLebbFYjEYDFIWsZ0AAQIECBAgQIAAAQIECBAgQIAAAQIECBAgQIAAAQKHFJDpdkhtzyJAgAABAgQIECBAgAABAgQIECBAgAABAgQIECBAgAABAgQIECBAgAABAgQIECBAgAABAiUXaDab9/f3KQ85Go0eHh5SFrGdAAECBAgQIECAAAECBAgQIECAAAECBAgQIECAAAECBxOQ6XYwag8iQIAAAQIECBAgQIAAAQIECBAgQIAAAQIECBAgQIAAAQIECBAgQIAAAQIECBAgQIAAAQInITAYDPr9fsqj9nq9+XyesojtBAgQIECAAAECBAgQIECAAAECBAgQIECAAAECBAgQOIyATLfDOHsKAQIECBAgQIAAAQIECBAgQIAAAQIECBAgQIAAAQIECBAgQIAAAQIECBAgQIAAAQIECBA4IYHhcNhoNFIeOMS6rdfrlEVsJ0CAAAECBAgQIECAAAECBAgQIECAAAECBAgQIECAwAEEZLodANkjCBAgQIAAAQIECBAgQIAAAQIECBAgQIAAAQIECBAgQIAAAQIECBAgQIAAAQIECBAgQIDAyQnMZrNKpZLm2KvVKsS6palgLwECBAgQIECAAAECBAgQIECAAAECBAgQIECAAAECBA4jINPtMM6eQoAAAQIECBAgQIAAAQIECBAgQIAAAQIECBAgQIAAAQIECBAgQIAAAQIECBAgQIAAAQIETkugWq2Ox+OUZw7BcFdXVymL2E6AAAECBAgQIECAAAECBAgQIECAAAECBAgQIECAAIG8BWS65S2sPgECBAgQIECAAAECBAgQIECAAAECBAgQIECAAAECBAgQIECAAAECBAgQIECAAAECBAgQOFGBTqdzeXmZ8vB3d3cPDw8pi9hOgAABAgQIECBAgAABAgQIECBAgAABAgQIECBAgACBXAVkuuXKqzgBAgQIECBAgAABAgQIECBAgAABAgQIECBAgAABAgQIECBAgAABAgQIECBAgAABAgQIEDhpgdvb20ajkZKg1+stl8uURWwnQIAAAQIECBAgQIAAAQIECBAgQIAAAQIECBAgQIBAfgIy3fKzVZkAAQIECBAgQIAAAQIECBAgQIAAAQIECBAgQIAAAQIECBAgQIAAAQIECBAgQIAAAQIECBD4YzabpVc4Pz9fr9fp66hAgAABAgQIECBAgAABAgQIECBAgAABAgQIECBAgACBPARkuuWhqiYBAgQIECBAgAABAgQIECBAgAABAgQIECBAgAABAgQIECBAgAABAgQIECBAgAABAgQIECDwH4FqtXp/f5+SY7Va9Xq9lEVsJ0CAAAECBAgQIECAAAECBAgQIECAAAECBAgQIECAQE4CMt1yglWWAAECBAgQIECAAAECBAgQIECAAAECBAgQIECAAAECBAgQIECAAAECBAgQIECAAAECBAgQ+I/AYDBot9spOWazWbfbTVnEdgIECBAgQIAAAQIECBAgQIAAAQIECBAgQIAAAQIECOQhINMtD1U1CRAgQIAAAQIECBAgQIAAAQIECBAgQIAAAQIECBAgQIAAAQIECBAgQIAAAQIECBAgQIAAgewFJpNJvV6fz+fZl1aRAAECBAgQIECAAAECBAgQIECAAAECBAgQIECAAAECKQQ+p9hrKwECBAgQIECAAAECBAgQIECAAAECBAgQIECAAAECBAgQIECAAAECBAgQKJzAcrmczWYb23p+ft645r0Fw+HwvVsv13u9XrVa/XiNuwQIECBAgACBnQTW6/V4PN64ZbVabVzz5oLRaFSr1d689eNiWNDpdH78uPHD7e1t+EdXkiThe/gXWviwccs2C8IZW61WWNloNMKHSqUSPp+d0smwjAAAIABJREFUnYXvL5/Dh8FgEL77IkCAAAECBAgQIECAAAECBAgQIECAAAECBAgQIECAwMEEZLodjNqDCBAgQIAAAQIECBAgQIAAAQIECBAgQIAAAQIECBAgQIAAAQIECBAgQOAQAiEu5OLiIr8nhSySjfVDtkiz2cyvB5UJECBAgACBExR4enra+I+QNCx3d3cbt7fb7e0z3ULS7vX19caaaRYs/v56s4KM3TdZXCRAgAABAgQIECBAgAABAgQIECBAgAABAgQIECBAID+BT/mVVpkAAQIECBAgQIAAAQIECBAgQIAAAQIECBAgQIAAAQIECBAgQIAAAQIECBAgQIAAAQIECBAgQIAAAQIECBAgQIAAAQIECBAgQIAAAQIECBAgQIAAAQKlF5DpVvoROyABAgQIECBAgAABAgQIECBAgAABAgQIECBAgAABAgQIECBAgAABAgQIECBAgAABAgQIECBAgAABAgQIECBAgAABAgQIECBAgAABAgQIECBAgAABAjkKyHTLEVdpAgQIECBAgAABAgQIECBAgAABAgQIECBAgAABAgQIECBAgAABAgQIECBAgAABAgQIECBAgAABAgQIECBAgAABAgQIECBAgAABAgQIECBAgAABAgRKLyDTrfQjdkACBAgQIECAAAECBAgQIECAAAECBAgQIECAAAECBAgQIECAAAECBAgQIECAAAECBAgQIECAAAECBAgQIECAAAECBAgQIECAAAECBAgQIECAAAECBHIUkOmWI67SBAgQIECAAAECBAgQIECAAAECBAgQIECAAAECBAgQIECAAAECBAgQIECAAAECBAgQIECAAAECBAgQIECAAAECBAgQIECAAAECBAgQIECAAAECBAiUXkCmW+lH7IAECBAgQIAAAQIECBAgQIAAAQIECBAgQIAAAQIECBAgQIAAAQIECBAgQIAAAQIECBAgQIAAAQIECBAgQIAAAQIECBAgQIAAAQIECBAgQIAAAQIECOQoINMtR1ylCRAgQIAAAQIECBAgQIAAAQIECBAgQIAAAQIECBAgQIAAAQIECBAgQIAAAQIECBAgQIAAAQIECBAgQIAAAQIECBAgQIAAAQIECBAgQIAAAQIECBAovcDn0p/QAQkQIECAAAECBAgQIECAAAECBAgQIECAAAECBAgQIECAAAECBAgQIEDgpAQGf3+d1JEdlgABAgQIEDgFgU6n8/3794hOWq/X42o4IlutEiBAgAABAgQIECBAgAABAgQIECBAgAABAgQIECBQQIFPBexJSwQIECBAgAABAgQIECBAgAABAgQIECBAgAABAgQIECBAgAABAgQIECBAgAABAgQIECBAgAABAgQIECBAgAABAgQIECBAgAABAgQIECBAgAABAgQIEIhFQKZbLJPSJwECBAgQIECAAAECBAgQIECAAAECBAgQIECAAAECBAgQIECAAAECBAgQIECAAAECBAgQIECAAAECBAgQIECAAAECBAgQIECAAAECBAgQIECAAAECRRSQ6VbEqeiJAAECBAgQIECAAAECBAgQIECAAAECBAgQIECAAAECBAgQIECAAAECBAgQIECAAAECBAgQIECAAAECBAgQIECAAAECBAgQIECAAAECBAgQIECAAIFYBGS6xTIpfRIgQIAAAQIECBAgQIAAAQIECBAgQIAAAQIECBAgQIAAAQIECBAgQIAAAQIECBAgQIAAAQIECBAgQIAAAQIECBAgQIAAAQIECBAgQIAAAQIECBAgUEQBmW5FnIqeCBAgQIAAAQIECBAgQIAAAQIECBAgQIAAAQIECBAgQIAAAQIECBAgQIAAAQIECBAgQIAAAQIECBAgQIAAAQIECBAgQIAAAQIECBAgQIAAAQIECBCIRUCmWyyT0icBAgQIECBAgAABAgQIECBAgAABAgQIECBAgAABAgQIECBAgAABAgQIECBAgAABAgQIECBAgAABAgQIECBAgAABAgQIECBAgAABAgQIECBAgAABAkUUkOlWxKnoiQABAgQIECBAgAABAgQIECBAgAABAgQIECBAgAABAgQIECBAgAABAgQIECBAgAABAgQIECBAgAABAgQIECBAgAABAgQIECBAgAABAgQIECBAgACBWAQ+x9KoPgkQIECAAAECBAgQIECAAAECBAgQIECAAAECBAgQIECAAAECBAgQIECAAAECBPYQWC6XSZLUarVqtbrHdlsIECBAgAABAgQIECBAgAABAgQIECBAgAABAgQIECBAgAABAgQIENgo8GnjCgsIECBAgAABAgQIECBAgAABAgQIECBAgAABAgQIECBAgAABAgQIECBAgAABAgTiEphOp4PBIIS4/fnnn1++fGm1WmdnZ+Fzp9MZDofHPUulUjluA55OgAABAgQIECBAgAABAgQIECBAgAABAgQIECBAgAABAgQIECBAIHMBmW6ZkypIgAABAgQIECBAgAABAgQIECBAgAABAgQIECBAgAABAgQIECBAgAABAgQIEDiawHw+bzab5+fno9EoSZLf+pjNZhcXFyHrLWWy23q9/q3y9j+GdLntF1tJgAABAgQIECBAgAABAgQIECBAgAABAgQIECBAgAABAgQIECBAIAoBmW5RjEmTBAgQIECAAAECBAgQIECAAAECBAgQIECAAAECBAgQIECAAAECBAgQIECAAIHNAiGprdVqLRaLj5eGrLeQ7Nbtdj9e9sHd5+fnD+5+fKtSqXy8wF0CBAgQIECAAAECBAgQIECAAAECBAgQIECAAAECBAgQIECAAAEC0QnIdItuZBomQIAAAQIECBAgQIAAAQIECBAgQIAAAQIECBAgQIAAAQIECBAgQIAAAQIECLwhEALdQlLbGzfeuTSZTDqdzjs3N1wOqXAbVrx/u1arvX/THQIECBAgQIAAAQIECBAgQIAAAQIECBAgQIAAAQIECBAgQIAAAQJRCsh0i3JsmiZAgAABAgQIECBAgAABAgQIECBAgAABAgQIECBAgAABAgQIECBAgAABAgQI/Cwwn893CnR72Tubza6urn6us+Xn1Wq15crXy1qt1uuLrhAgQIAAAQIECBAgQIAAAQIECBAgQIAAAQIECBAgQIAAAQIECBCIWkCmW9Tj0zwBAgQIECBAgAABAgQIECBAgAABAgQIECBAgAABAgQIECBAgAABAgQIECBA4P8F+v3+fhB3d3fL5XLXvWky3ZrN5q6Ps54AAQIECBAgQIAAAQIECBAgQIAAAQIECBAgQIAAAQIECBAgQIBAwQVkuhV8QNojQIAAAQIECBAgQIAAAQIECBAgQIAAAQIECBAgQIAAAQIECBAgQIAAAQIECGwQmE6ni8Viw6L3b19fX79/8+07e2e6NRqNtyu6SoAAAQIECBAgQIAAAQIECBAgQIAAAQIECBAgQIAAAQIECBAgQCBmAZluMU9P7wQIECBAgAABAgQIECBAgAABAgQIECBAgAABAgQIECBAgAABAgQIECBAgACBP/6YTCZpGPbYPpvN9ntir9fbb6NdBAgQIECAAAECBAgQIECAAAECBAgQIECAAAECBAgQIECAAAECBIosINOtyNPRGwECBAgQIECAAAECBAgQIECAAAECBAgQIECAAAECBAgQIECAAAECBAgQIEBgs8B4PN686MMV0+n0w/u/3Fyv16vV6pdLW//w9evXrddaSIAAAQIECBAgQIAAAQIECBAgQIAAAQIECBAgQIAAAQIECBAgQCAaAZlu0YxKowQIECBAgAABAgQIECBAgAABAgQIECBAgAABAgQIECBAgAABAgQIECBAgACB1wIhYS1JktfXd7qyWCy2X//09LT94p9X1mq1er3+8xWfCRAgQIAAAQIECBAgQIAAAQIECBAgQIAAAQIECBAgQIAAAQIECJRDQKZbOeboFAQIECBAgAABAgQIECBAgAABAgQIECBAgAABAgQIECBAgAABAgQIECBAgMCJCjw/P6c/+U5FJpPJfk+8vLzcb6NdBAgQIECAAAECBAgQIECAAAECBAgQIECAAAECBAgQIECAAAECBAouINOt4APSHgECBAgQIECAAAECBAgQIECAAAECBAgQIECAAAECBAgQIECAAAECBAgQIEDgI4EkST66vd29nYqMx+Ptqv6yqlKpDAaDXy75gQABAgQIECBAgAABAgQIECBAgAABAgQIECBAgAABAgQIECBAgEBZBGS6lWWSzkGAAAECBAgQIECAAAECBAgQIECAAAECBAgQIECAAAECBAgQIECAAAECBAicpEDISkt/7lqttmWR6XS6UwDcj7I3Nzc/PvtAgAABAgQIECBAgAABAgQIECBAgAABAgQIECBAgAABAgQIECBAoGQCMt1KNlDHIUCAAAECBAgQIECAAAECBAgQIECAAAECBAgQIECAAAECBAgQIECAAAECBE5LoF6vpz/w9pluo9Foj8c1Go3BYLDHRlsIECBAgAABAgQIECBAgAABAgQIECBAgAABAgQIECBAgAABAgQIRCEg0y2KMWmSAAECBAgQIECAAAECBAgQIECAAAECBAgQIECAAAECBAgQIECAAAECBAgQIPCuwPaJbO+VaLfb7936+fp8Pp9MJj9f2fLzfklwWxa3jAABAgQIECBAgAABAgQIECBAgAABAgQIECBAgAABAgQIECBAgMDRBWS6HX0EGiBAgAABAgQIECBAgAABAgQIECBAgAABAgQIECBAgAABAgQIECBAgAABAgQIpBL4P/buX2FqnT8UddZ3viIlUKZcrCvg5RIWdEkFlOkCXAFQpgS6dLAuAShTwWrTAd3eFdCmY1FmV+v89jcnPpOxrdHM+I8kP28BHo8tS480tizJcuaMbGPHuHXr1vXr18e+3V//8OHD/Y+Zy69evbq6usrc2GYECBAgQIAAAQIECBAgQIAAAQIECBAgQIAAAQIECBAgQIAAAQIEahQwp1uNuSbOBAgQIECAAAECBAgQIECAAAECBAgQIECAAAECBAgQIECAAAECBAgQIECAAIH/X+C8qda6/Z8/f94tJxZev379+fPnxAaDX927d+/Ro0eDX1lJgAABAgQIECBAgAABAgQIECBAgAABAgQIECBAgAABAgQIECBAoBkBc7o1k5USQoAAAQIECBAgQIAAAQIECBAgQIAAAQIECBAgQIAAAQIECBAgQIAAAQIECGxU4Orq6tdffz0v8bHjnTt3ju776dOnx48fH93sYIMI/O3btwcrfSRAgAABAgQIECBAgAABAgQIECBAgAABAgQIECBAgAABAgQIECDQnoA53drLUykiQIAAAQIECBAgQIAAAQIECBAgQIAAAQIECBAgQIAAAQIECBAgQIAAAQIENifw6tWrM9J87dq1nB1jQrcz5oy7devWhw8fzoiVXQgQIECAAAECBAgQIECAAAECBAgQIECAAAECBAgQIECAAAECBAhUJ2BOt+qyTIQJECBAgAABAgQIECBAgAABAgQIECBAgAABAgQIECBAgAABAgQIECBAgAABAocCN2/efP78+eHa5OeY0O3333+PHZNb/d3r169v377948eP9GYH3967dy9mgjtY6SMBAgQIECBAgAABAgQIECBAgAABAgQIECBAgAABAgQIECBAgACBVgXM6dZqzkoXAQIECBAgQIAAAQIECBAgQIAAAQIECBAgQIAAAQIECBAgQIAAAQIECBAgsC2Bp0+fPnz4MD/NMVPbx48fv379OrbL27dvr66uHj9+PLbB2PonT57EvmPfWk+AAAECBAgQIECAAAECBAgQIECAAAECBAgQIECAAAECBAgQIECgPYG/tpckKSJAgAABAgQIECBAgAABAgQIECBAgAABAgQIECBAgAABAgQIECBAgAABAgQIbFPg9evXkfDffvstJ/m//+0vtrx27drPP/9848aNWIh/v3///u3bt8+fP+cEcrBNhPDmzZs7d+4crPeRAAECBAgQIECAAAECBAgQIECAAAECBAgQIECAAAECBAgQIECAQNsC5nRrO3+ljgABAgQIECBAgAABAgQIECBAgAABAgQIECBAgAABAgQIECBAgAABAgQIENiWQEzr9uuvvz548CA/2T9+/DhvBreDQzx8+PD58+fXr18/WO8jAQIECBAgQIAAAQIECBAgQIAAAQIECBAgQIAAAQIECBAgQIAAgeYF/tJ8CiWQAAECBAgQIECAAAECBAgQIECAAAECBAgQIECAAAECBAgQIECAAAECBAgQILApgfv373/58uXWrVuLpTpmkfv48WNMJ2dCt8XMHYgAAQIECBAgQIAAAQIECBAgQIAAAQIECBAgQIAAAQIECBAgQKAoAXO6FZUdIkOAAAECBAgQIECAAAECBAgQIECAAAECBAgQIECAAAECBAgQIECAAAECBAgQmEDg5s2bnz59ev/+/dwzu+1mc/vw4cPV1dUE8RYEAQIECBAgQIAAAQIECBAgQIAAAQIECBAgQIAAAQIECBAgQIAAgToFzOlWZ76JNQECBAgQIECAAAECBAgQIECAAAECBAgQIECAAAECBAgQIECAAAECBAgQIEDgmMCdO3d2M7vdu3fv2Lanff/zzz8/efLky5cvZnM7Dc7WBAgQIECAAAECBAgQIECAAAECBAgQIECAAAECBAgQIECAAAECjQr8tdF0SRYBAgQIECBAgAABAgQIECBAgAABAgQIECBAgAABAgQIECBAgAABAgQIECBAgMD/FYiZ3eIvFmL+tXfv3r158+bHjx9n0Fy7du3XX3+9fft2/Ht1dXVGCHYhQIAAAQIECBAgQIAAAQIECBAgQIAAAQIECBAgQIAAAQIECBAg0KqAOd1azVnpIkCAAAECBAgQIECAAAECBAgQIECAAAECBAgQIECAAAECBAgQIECAAAECBAj8D4Hd5G6vX7/+448/vn379vHjx8+fP8fC9+/fY5a33b+7HX7++eeYwe3GjRvxbyzHPG63bt26efPm/wjOBwIECBAgQIAAAQIECBAgQIAAAQIECBAgQIAAAQIECBAgQIAAAQIE/lvAnG7/LeF/AgQIECBAgAABAgQIECBAgAABAgQIECBAgAABAgQIECBAgAABAgQIECBAgMA2BK5fv371t79tJFcqCRAgQIAAAQIECBAgQIAAAQIECBAgQIAAAQIECBAgQIAAAQIECMwu8JfZj+AABA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JoQuHbtWhPpkAgCBAgQIECAAAECBAgQIEDgfwi45f8fHD4QIECAAAECBAgQIECAAAECBAgQIECAAAECZwmY0+0sNjsRIECAAAECBAgQIECAAAECBAgQIECAAAECBAgQIECAAAECBAgQINCuwJ9//jmYuJs3bw6ut5IAAQIECBAgQIAAAQIECBCoQsAtfxXZJJIECBAgQIAAAQIECBAgQIAAAQIECBAgQKBSAXO6VZpxok2AAAECBAgQIECAAAECBAgQIECAAAECBAgQIECAAAECBAgQIECAwFwC/+f//J/BoL9+/Tq43koCBAgQIECAAAECBAgQIECgCgG3/FVkk0gSIECAAAECBAgQIECAAAECBAgQIECAAIFKBczpVmnGiTYBAgQIECBAgAABAgQIECBAgAABAgQIECBAgAABAgQIECBAgAABAnMJ/P3f//1g0D9+/BhcbyUBAgQIECBAgAABAgQIECBQhYBb/iqySSQJECBAgABEWO+RAAAgAElEQVQBAgQIECBAgAABAgQIECBAgEClAuZ0qzTjRJsAAQIECBAgQIAAAQIECBAgQIAAAQIECBAgQIAAAQIECBAgQIAAAQIECBAgQIAAAQIECBAgQIAAAQIECBAgQIAAAQIECBAgQIAAAQIECBAgQIAAgSIEzOlWRDaIBAECBAgQIECAAAECBAgQIECAAAECBAgQIECAAAECBAgQIECAAAECBAgQIECAAAECBAgQIECAAAECBAgQIECAAAECBAgQIECAAAECBAgQIECAAAEClQqY063SjBNtAgQIECBAgAABAgQIECBAgAABAgQIECBAgAABAgQIECBAgAABAgQIECBAgAABAgQIECBAgAABAgQIECBAgAABAgQIECBAgAABAgQIECBAgAABAgSKEDCnWxHZIBIECBAgQIAAAQIECBAgQIAAAQIECBAgQIAAAQIECBAgQIAAAQIECBAgQIAAAQIECBAgQIAAAQIECBAgQIAAAQIECBAgQIAAAQIECBAgQIAAAQIECFQqYE63SjNOtAkQIECAAAECBAgQIECAAAECBAgQIECAAAECBAgQIECAAAECBAgQIECAAAECBAgQIECAAAECBAgQIECAAAECBAgQIECAAAECBAgQIECAAAECBAgQKELAnG5FZINIECBAgAABAgQIECBAgAABAgQIECBAgAABAgQIECBAgAABAgQIECBAgAABAgQIECBAgAABAgQIECBAgAABAgQIECBAgAABAgQIECBAgAABAgQIECBQqYA53SrNONEmQIAAAQIECBAgQIAAAQIECBAgQIAAAQIECBAgQIAAAQIECBAgQIAAAQIECBAgQIAAAQIECBAgQIAAAQIECBAgQIAAAQIECBAgQIAAAQIECBAgQKAIAXO6FZENIkGAAAECBAgQIECAAAECBAgQIECAAAECBAgQIECAAAECBAgQIECAAAECBAgQIECAAAECBAgQIECAAAECBAgQIECAAAECBAgQIECAAAECBAgQIECAQKUC5nSrNONEmwABAgQIECBAgAABAgQIECBAgAABAgQIECBAgAABAgQIECBAgAABAgQIECBAgAABAgQIECBAgAABAgQIECBAgAABAgQIECBAgAABAgQIECBAgACBIgTM6VZENogEAQIECBAgQIAAAQIECBAgQIAAAQIECBAgQIAAAQIECBAgQIAAAQIECBAgQIAAAQIECBAgQIAAAQIECBAgQIAAAQIECBAgQIAAAQIECBAgQIAAAQKVCpjTrdKME20CBAgQIECAAAECBAgQIECAAAECBAgQIECAAAECBAgQIECAAAECBAgQIECAAAECBAgQIECAAAECBAgQIECAAAECBAgQIECAAAECBAgQIECAAAECBIoQMKdbEdkgEgQIECBAgAABAgQIECBAgAABAgQIECBAgAABAgQIECBAgAABAgQIECBAgAABAgQIECBAgAABAgQIECBAgAABAgQIECBAgAABAgQIECBAgAABAgQIVCpgTrdKM060CRAgQIAAAQIECBAgQIAAAQIECBAgQIAAAQIECBAgQIAAAQIECBAgQIAAAQIECBAgQIAAAQIECBAgQIAAAQIECBAgQIAAAQIECBAgQIAAAQIECBAoQuCvRcRCJAgQIECAAAECBAgQIECAAAECBAgQIECAAAECBAgQIECAAAECBAgQIECAAAECBAgQIEBgqwJ//PHHx48fv337duPGjVu3bt28eXOrEtJNgAABAgQIECBAgAABAgQIECBAgAABAgQIECBAgAABArUK/KXWiIs3AQIECBAgQIAAAQIECBAgQIAAAQIECBAgQIAAAQIECBAgQIAAAQIECBAgQIAAAQIECFQuELO53b9/P6Zyu3v37uPHjx88ePDLL7/EnG6vX7+uPGUXRf/p06fXr1+/urq6KBQ7E9i2wNevX+NkEj+ljZ9Ptl0KpJ4AAQIECBAgQIAAAQIECBAgQIAAAQIECBAgsKjAXxc9moMRIECAAAECBAgQ+JuA1+oqCAQIECBAgAABAgQIECBAgMAcAtoc5lAVJgECBAgQIECAAAECBAgQIECAAIH5BGLGpdu3b//48ePgEN++fYv53d69e/fhw4eDr5r/+OnTp5jYLgQipZ8/f3779m3Medd8qiWQwBwCv/322+6nFOeTWH7z5k1M8TbHgYRJgAABAgRWF9BXvnoWiAABAgQIECBAYBkBFb9lnB2FAAECBAgQIHCJwF8u2dm+BAgQIHCSgFcmnsRlYwIEWhWIRkOv1e1nrmtE38QaAqcKNPla3SYTdWrO2j4hoIQkcHxFoG0Btce281fqCBA4W0CbwyCdq8Ygi5UEThJw83US1wY3VkI2mOmSTIAAAQIECBAgQIDAtAJ3797tT+jWHeL333+/c+dO93ELCy9evIhJ7nazUO3Se+vWrS0kXBoJzCHw888/d8HGDIm//PLLBqeJ7AQsECBAgECrAvrKx3JWd/mYjPUEMgX0hGZC2YwAAQKLCaj4jVGr+I3JWE8gU0DFLxPKZgQIEMgXMKdbvpUtCRAgcL5AvDIx3ur28uXLGHi0e2Xi+WHZkwABAjULxI19jJGK1+ceJGL3Wt2tjb/cIbhGHBQGHwmcLbB7rW5Ut+K1uldXV3HCOTuocnZsMlHl8DYQEyWkgUyUBAKnCqg9nipmewIEtiOgzaGf164afRNrCJwn4ObrPLft7KWEbCevpZQAAQIECBAgQIAAgTkEYv6y/cnLBg8R07q9fft28Kv2Vj569OjZs2f76Xr16lUMQN1fY5kAgXyB+E09fPhwf/uYRzLOPPtrLBMgQIAAgaoF9JUPZp/u8kEWKwmcKqAn9FQx2xMgQGBWARW/QV4Vv0EWKwmcKqDid6qY7QkQIHBUwJxuR4lsQIAAgUsFvDLxUkH7EyDQkIDX6h5kpmvEAYiPBC4RaPK1uk0m6pJctu+BgBJyAOIjgeYF1B6bz2IJJEDgEgFtDgd6rhoHID4SuETAzdclelvYVwnZQi5LIwECBAgQIECAAAEC8wk8f/48J/DMzXKCKnabP/74I96IGc9N7ccwJnSLGan211gmQOBUgdevXx9M6xYzJ/plncpoewIECBAoVkBfeT9rdJf3TawhcJ6AntDz3OxFgACBmQRU/PqwKn59E2sInCeg4neem70IECCQEDCnWwLHVwQIEJhAwCsTJ0AUBAECrQhEG5nX6u5npmvEvoZlApcLxG/qYPxldFfEmefykFcMoclErejZ3qGVkPbyVIoIJATUHhM4viJAgIA2h4My4KpxAOIjgQsF3HxdCNj87kpI81ksgQQIECBAgAABAgQIzCfw9u3bHz9+5IT/+fPnmPIsZ8tKt4nU3b59+/fff9+P/5MnT+Kuc3+NZQIEzhPoT+sW8yfGLIrnhWYvAgQIECBQjoC+8n5e6C7vm1hD4GwBPaFn09mRAAECkwuo+PVJVfz6JtYQOFtAxe9sOjsSIEBgTOD/+dd//dex76wnQIAAgUsEYoTNP/3TP8WQo/1AvDJxX8MyAQJbE/jHf/zH//qv/zqa6q9fv8b9/9HNqt7ANaLq7BP5kgXiPPOf//mfnz596iIZw51jTazv1lS30GSiqsuFkiOshJScO+JGYCoBtcepJIVDgEDDAlEp0uawy19XjYbLuaStK+Dma13/8o+uhJSfR2JI4DyBf//3f99vcO4CifeL/MM//EP30QIBAgQIECBAgMDZAjGO/X//7/+dufu//Mu/3LhxI3PjujaLZr2Y0O3gZZlR7fy3f/u3uhIitgRKFogGnP/1v/7X/jknfnT/8R//8c///M8lR1vcZhJwyz8TrGAJEFheQF/5vrnu8n0NywSmEtATOpWkcAgQIHChgIrfPqCK376GZQJTCaj4TSUpHAIECOwE/gKCAAECBOYQ2I2w8crEOWyFSYBApQJeq9tlnGtER2GBwBwCTb5Wt8lEzZH7mw1TCdls1kv4RgTUHjeS0ZJJgMAlAtocOj1XjY7CAoE5BNx8zaHaUphKSEu5KS0ECBAgQIAAAQIECCwmcDDGMn3cTU3odu/evbjTTIP4lgCBUwWiQ+HXX3/d3yvOQnfu3NlfY5kAAQIECFQkoK98P7N0l+9rWCYwrYCe0Gk9hUaAAIEzBFT89tFU/PY1LBOYVkDFb1pPoREgsHEBc7ptvABIPgECswjsbgj7r0x88eLFLMcTKAECBGoQePPmTX40v3//nr9xXVu6RtSVX2JbqUC0Hsbg5v3INzD+sslE7eeR5QsFlJALAe1OoFgBtcdis0bECBAoSkCbwy47XDWKKpYi06qAm69Wc3aqdCkhU0kKhwABAgQIECBAgACBCQU+ffoUAxfv379/8+bN69ev//S3v1i4urqKlXEj8/Xr1wkPd1JQHz58+PHjR+Yu165di2hnblzRZoPNejHnVDylWVEqRJVARQJx5rl169Z+hBsYVrSfHMsECBAgsCkBfeVddg/Wqx8+fOgxro7IAoELBfSEXghodwIECFwooOLXAar4dRQWCMwkoOI3E6xgCRDYoIA53TaY6ZJMgMC8AoM3hF6ZOC+60AkQqEHAa3Ujl1wjaiiq4tiIQJOv1W0yUY0UuDKSoYSUkQ9iQWBKAbXHKTWFRYBA0wLaHCJ7XTWaLuMSV5aAm6+y8qO82Cgh5eWJGBEgQIAAAQIECBDYqEC0F8XkBTGP2+3bt589e/bu3bt4SW03gVosfP78OVY+fvz4l19+ic1i49hlYayTWvZiOoaFo7fA4Qab9X7++eeYc2qBozsEgc0KxMknfmj7yY81d+7c2V9jmQABAgQIVCFwUo36xo0bVSTqjEgO1qs9xnWGpF0IpAX0hKZ9fEuAAIFZBVT8drwqfrMWM4ET6ARU/DoKCwQIELhE4Kc///zzkv3tS4AAAQL7AoM3hPHKRCNs9pUsEyAwk0C8Vjea5z5+/BhjLr9//74bhRmvqI3hR/EX56L4iyGYMx09HWycBu/evZvepvs24hyn0+5jMwuuEc1kpYRUJBDvFY9T4n6E40xYe8WsyUTt55HlCwWUkAsB7U6gHAG1x3LyQkwIEAgBbQ6FFwNXjcIzSPSaFHDz1WS2TpgoJWRCTEERWFfg0aNHv/32Wz8O0R8Xv/T+emsIECBAgAABAiUIRGNRTOI2WI05Gr3nz58/ffr06GZTbRADmWKmuczQvnz5stbAp8wYnrFZ//4xxk1FbbO9lJ6BY5diBb5+/RpDE2OA4m6myN1Ixe7fbvrImEUlTkTXr18vMyGRipjR8iBuMXfk69evD1b62KqAW/5Wc1a6CEwuoK98ctLJA9RdPjmpAAmkBfp3sg2Mz08n2bcECGxEQMWv/IxW8Ss/j8SwMQEVv8YyVHIIEFhewJxuy5s7IgECzQoM3hDGPErR8d9smiWMAIECBOLkE4Of4i9njGOclGLgUfwtPFgqhnu+fPkyU+vJkyfx7t/MjWvZzDWilpwSz8YEBn96tXcbN5moxgreuslRQtb1d3QCUwkM/pa1MEzFKxwCBPIF4nSkzSGfa60tXTXWknfcjQsM/vRqb3PYeJ5Om3wlZFpPoRFYUcAD3iviOzQBAgQIECBwnkDMRhQTuu3eBHleCNEf8f79+wXmFBucUGkszjE51Nu3b8e+rXT9/fv33717dxD5wL9z587BSh8JLCkQzRoxEDH+dtO07Rbi3zixxL8nxWThaSJPiltsPPie2sLjfGoabZ8QcMufwPEVAQIhEBdEfeVVlITBHhmDrKrIO5GsV2Dwd6evvN4MFXMCBFT8aikDgxcgFb9ask88KxUY/N2p+FWam6JNgMAqAuZ0W4XdQQkQaFOgP9/wuq9MjLry77///ubNmxhFEX8xnCLiE/eo8ffgwYMYD9RmNkgVgS0JxM/ca3VryfDSrhG1uInnugJeq7uuf+Log0PbY77Okt8VvKuaJhJ1+Vfqt51hjSWki7wFAgR2AuXXHrU5KKsEmhfQ5lBRFpd/1agIU1QXE9DmsBj1wYHcnh+AzPrR7fmsvAInsJiAB7wXo3YgAgQIECBAYBKBwTnCdiHHoMF4yWI8aXPjxo1YE1M1ff78+ePHjzFRRX8CuBhnGCMPo91pkliNBRJvfIyBT2PfHqyPqM4dn4Mjzv1x8AWZJpOam134aYGY4+zx48cx3ji9Wf635RfpwRNRjLs2BCU/l+vd0i1/vXkn5gTmFtBXPrfwtOHrLp/WU2gLCOgrXwB5qkMYJDmVpHAIFCug4lds1gxGTMVvkMXKkgVU/ErOnaNxUxU8SmSDbQrsfhqzpr2xDprhOd2uX7/e76GflbUfeIweiKED0ZMXkel/W86a3VDs3TRJMdAhFrp/I5LxMf7dDYDoPvYj322w+yqGSvS3iTVdpuw22H3cvQJr92/0oe6+il/CYAhWEiAwn8DgcKi1XpkYJ4GY1KP/CseD5Mc25Z9mD+LsIwECnYDX6nYU5S8UdY0on0sMFxOICsP/nfbVa3UXE5/0QNW9K3gwwpOS/N2ff/45bYBVhzYIXv5o6arNRZ7AhAKF1x61OUyY14IiUKyANodis6YfscKvGv0IW7MRAW0O8VR2mXk9eLc4bVTdnu97DoK7Pd8nskygfAEPeJefR2JIgAABAgQI7ATiZjwGXcc0bX2QGMkcdyJRsel/tVvz6dOnmFstJnE72ODLly83b948WDnhx/4zeGOB37p1KyI59m2N66MNNmbOOoj5vXv33r59e7DSRwKLCcRp5OCJhssPXcVsjJrZL8/oSkNwy19pxok2gbkF9JXPLTxt+K7j03oKbRIBfeXF9pWflL+Rjx7MPEnMxgRqFFDxqyvXVPzqyq+NxFbFr42KX7+4qgr2Tawh0AkMjontvp1kobVByJGe/t9uJrJJvC4MJGISYwL6MSxnTUTvwjROvnugleMjJgQ2IhBvsOz/lmMg1CrJH4xMP3rdmrXiuQqOgxJoRiDG8HW/4oOFmBj31atXUUWJmV7jLxbivZFxZhis4MXKGDg1N0ucZw4imfi4QHzmTu9B+IOnZefeAyUfFxaIaWfjXJH4JZ76VflFevBEFKfHheWnPVxdiYpSd2q5OnX7aXkbCK2uEtIAuCQQmEqg8Nrj4LklccaO7aeSEQ4BAosJaHNYjPryAxV+1bg8gUKoUUCbw65qVGybg9vz5X9Wg1XoYkvI8j6OSKB8gXhiZ/C2t73+rPLzQgwJEKhOIMYtRF1oN3qhusiLMIHqBGJ00NgYgPxh2HGrclDziZnU5qOIQU0Hh0t8bOw2avD2PHJwPm0hE8gR6J8EEr/KzK9yjrv6NnE66g+tjDWxfvW4icCsAm75Z+UVOIFKBfSV15Vxusvryq8txFZf+e42oYFb+MHTS+ImyCDJLfzApbE9ARW/uvJ08Mzs9FtXJjYWWxW/Zip+/ZI5ONhPVbAPZc1mBQZ7ORO/kTO+asz27wbT0++XOkNqql0K7xIzp9tgEbKSwKYEYvRh/4wXd/WrIMTLNvuRObpmrdiuQuSgBGoXiKFCMWJy8HcdtaY4IyUSGI+XDJ4loj6T2Ovyr8Yi3E/FrINBL0/IGSEUdY04I/52aVLgpIHR/d/p4Joqnl4b7HSJRoSqc7miRGmvWaWkVVRCVvFxUAIFChReexy8mxisG+yv1OZQYEkTJQJjAtocxmTKXF/4VaNMNLGaW0Cbw34tqMw2B7fnc/8KBsN3ez7IYiWBWgQ84F1LTl0Yz6jGRE9H1LEjx6O/MmZU2R87F8uxJhpG4tvYpsyr/IUCdicwucDB+bOKzsTJEQRIYEmByyd0210K+x0Bce2bKSGDrVv7d9bdcmOTnUXFY7+m0SXTqXKmkibYfIH8X2VXbtMLFQ0FjB9gPy0VxT8/l225L3BQZe3KgBPyvpJlAtsR0FdeXV4PVl0MUqouH1uKsL7yrjYVC1W3ovfbRvaTNrbs/NPSz1lamhdQ8asui1X8qsuy5iOs4rdfI6q64tcvq6qCfRNrCBwIGIR8AHL040+xxf55c7d8/fr1Hz9+9NevtSb6479+/brW0dPHjYj98ssv6W0W/jY6+//444+FD+pwBDYr8OHDh7t37x4kf62z1tXV1efPnw8ik/kxKpqRlsyNbUaAwFoCUfGIc863b9/6EYgKQAwluXnzZv+rgzVv37598ODB/soYfvTp06f9NRMuR7Xkxo0bmQHGO3nu37+fuXH5mxV1jSifSwwXE+ifBC4/9OB95eXBThtCnI6iknZwqxsnzzipxi3wtMdaLLSKEjV4SpwWqopyOG2Sj4ZWUQk5mhYbENiCwOCpcq0Whj74JW0Os95x9KNqDQEC5wloczjPba29Cr9qrMXiuKsLaHPYz4Iy2xwGzx770b582e1539Dted/EGgIVCTx69Oi3337rRzh65eJOub/emroE4j7o3bt30UF5xkCLGGIRf/GYVk7/bF0sYkvgcoHo9I8f1344T548efHixf4aywQITCjQ/9F1geeMw4mf5/Pnzw960rsQ5uunuHPnzu+//94dKLEQz+xFrSyxQV1fDXa4OE/WlYmtxjYGEN6+fXvC1NVVsJ8+ffry5cuD5NeVhIPI+3hUwC3/USIbENiOgL7y6vJ6sMNrvpuX6nxEeBUBfeX77GX2le/HcGx58J59bOOD9dFlEGeng5U+EiBQmoCKX2k5cjQ+Kn5HiWywvICK3755vRW//VTsli+pCnpepu9pTasCg5fmaRPb2CDkv0yrM1No8Yx9dN7PFLhgCRAgcLZAPINxMC/SLqgYC3V2mGfvGGOzzhhn3B0uBki1NPKpS5cFAo0JXD6hWwy9ipngo7dgXybOHq9fv95fM+Fy/ikxelJbmtCtqGvEhBkqqAYEJn8dRLQ6VcESE7f1R4THwPSDU2IVaeki2WSiutRZuFxACbncUAgEFhMovPZ4YZtD3HFoc1isLDkQgbMFtDmcTbf8joVfNZYHccRyBLQ57OdF7W0O+2mxfKGA2/MLAe1OgACBOQRi8pqYiy3e4vns2bPzBlpEj0PsGyHEuN4YtD1HJIVJoEaBuGONH8XBhG6RkLG5ompMozgTKE0gLmr9H90uktEVnh6HE4OI4oIYV7TEjzTGb8/0nsh+9/2gbTwO1FIXQ0wa1a97xKALE18O5r6VCwvERTxmr45ZzGLm4viLc0j8RfmMQX3xd0ZkYvcz9lprl/gZ9kdAxSxvavtr5YjjEiBAYEkBfeVLal9+LN3llxsKYQ4BfeX7qpX2lV84SNKDmftlwDKBYgVU/IrNmsGIqfgNsli5uoCK334WVFrx20/CbvnCqqDnZfqk1hAgsBOoY063iKt7WkWWAIECBWLAQX88UwxoiJENC8c2JmMaG5uVH5N4wbjBB/lctiSwvEDcFsZAycHjxu/36BvgY9RRPDkW79J8/Phxf1hk/yWTgwc6Y2X+2SnOn2eEX+wu5VwjiiUSsbUEpn2nbqSioiGYUUnrn2qi1SyGTa+VHZcft8lEXc4ihE5ACekoLBAoXKDk2qM2h8ILj+gRmERAm8MkjIsFUvJVYzEEBypTQJvDQb7U3uZwkBwfLxFwe36Jnn0JECAwoUCM+48egZ9++ikmrxnreD31cHHFj3cBRj+sqVhOpbN9ewLxQuaY8CV+FO0lTYoIFCsQv7u4qI1F7/nz52NfxfrYN27kcy6I/VFGiWAzv4qjZ2758OHDzC3L3yxSPThAK/99meWnUQxrF4gWjKjWxkDi+IsSG38xq+PXv/39+eefMeNb+sRykPw7d+4crCn84+CPMWr7AVB4zEWPAAECBC4R0Fd+id4q++ouX4XdQY8K6Cs/IKqur9wgyYMc9JFAkwIqftVlq4pfdVm2kQir+B1kdHUVv4P4x0dVwb6JNQQITCXwU3Sw9cOKcWb9WYr6my2/5tWrV6W9by166eKdq8tTJI4Yb6WLMYiJDXxFgMAkAjHStz/CJt7SNtN7KdNxnuq87QSSdvYtgRUFYrDU2CjMaJ+K4VOJuMV5KYYWHR2FGYOuYlRWIpzzvoqHInJ2bOz8U9Q1IsffNlsTiNNCDEPcnRZ2t37xjojdwtFzRd/q/fv3dY3CjHNd/2GSAIkemn7qallTfqLiUhUvNZrVc7B9Y9YjVhR4+SWkIkxRJTCHQOG1R20Oc2S6MAkUJaDNoajsOBqZwq8aR+Nvg+YFtDkU3ubg9nzd36Db83X9HZ3AeQIxSClerdTfd6Zutf6BrJlQYLAufRD+vXv3YgR2DPyIealu3LgRrSIxBCv6UOISH5ke/6YntYkezygwVXc3HID4SCBTIH4pMelS4n1v8eOKqWEyQ7MZAQL5AvECyLEu/vQ4nJNGPscPPJ5myY9VzpZjtaz+vnEhjityf311a+JUGRWM/uD8mCErainVJUeEtyyQ2b601mjqC7Nm8K4hfrymdbsQtszdxy5GbvnLzC+xIjCTgL7ymWDnC3bwYl1pxWM+JSGvJaCvPJrQD/ArGp9vkORB3vlIoD0BFb/q8lTFr7os21SEVfyqrvj1y6qqYN/EGgJjApmdRGO756xv7Bnhv+akuZxtHj9+HL1idc0XUI6emBAgMKFAXG/6E7pF+INvaZvwuINBxd1pf6zP4JZHV0Y40TwRAR7d0gYECCwpEOecsQndIhrpt1/m14/jCYR4omzadMXRMwP0Wt1MKJsRmEQgfuyJ33s0LMYJIXHaOYhDdTdoUWHrT8wdc19++fIlhrwfpK6Wj00mqhb8KuKphFSRTSK5WYGiWhj6uaDNoW9iDYHGBLQ51JWhhV816sIU25kEtDm01+YwU1HZZrBuz7eZ71JNgEAJAjH/QvQC9EcVd3GLd2hFZ+XgXGwxeDf+ovtg923MxhKztsXf4AQ6MeIiDhShxVtL6+1x6FgsEMgUiJmeYlRn5sY2I0BgQoH49Q1ej3aHiEtS4lgn/WwTR0kcIv1V3B+lN9h9GxfouBDnbFn+NlFD6AiKOAIAACAASURBVA/yjCHxxmqWn3dieCCQOUwoyvzBjlV8jBHUMU3twXkvPsZPNb6qIgkiSYAAAQL5AvrK860K2VJ3eSEZIRpjAvrK6+0rN0hyrFRbT6AZARW/6rJSxa+6LNtahFX86q349cuqqmDfxBoCBCYUGJ7TLXrB+z3HOUeN96ElXreYE8LRbe7evVv1k/ZHE3h0g+jCjxfoxb/7W8a7Yfc/WiZAYFaBGKQ7OOYpplVaZVRuDBeeML0RmnFCE3oKisAkAomRlFErSEzMFM8nRN0pMw4HQ5Ey90pvll8zzJ89Kn3E1b8t7RqxOogI1Ciwa1iM19blnEBis+rSGBW2J0+e9OfnjfTW+1rdJhNVXdEqOcJKSMm5I24bFyi/9phfpc/JSm0OOUq2IbCwgDaHhcEvOVz5V41LUmffjQhoc9hIRkvmmIDb8zEZ6wkQIDCrQHq2qejmiJEemdNSRDxjWpkYUBF/b9++HRtfFy/OiRHMMa3bo0ePZk2awAmsLrB7CCoxYeLqMRQBAg0LREtReqTNvXv3xpK/e83b2Lf99TE2qb/ykjURgcwx6tGzf8mBytk3KiSDZ8uoMJQTSTEhkCmQObSm0jndAiF+mP0RUzHKKMaNJwZqZurZjAABAgSKEtBXXlR2HI2M7vKjRDYoXEBfeckZ5MHMknNH3AhMIqDiNwnjYoGo+C1G7UAzCaj4zQQ7U7Cel5kJVrAECOwEhud0O/s9QtFLN+1pazCfbt++HXOOFPLutRh4/eeffw7GM1ZGxTHmuYvBB92/0Ssfkf/48WPmiIQY/xfTt8UIwvg3jjV2IOsJEFhSoKhXJuaPcMokinNUnMydcDK5bEZgAQGv1V0AecJDFHWNmDBdgtqgQObzS5UOwWzytbqFJypKVHfvHHfKu9/U7k456p/xGvYFGhM2+EPeT3LhJWQ/qpYJbEqg8NpjtA/EWXrCHNHmMCGmoAhMIqDNYRLGxQIp/KqxmIMDNSCgzWHFTHR7viL+7tBuz1fPAhEgQGBrAnHtixnWxlJ9ybRr9//2F5O79V8hsztcPBwSh46p38aObj2BqgWiSSEK/7SNh1WDiDyB5QViTtL0IOTE3fepDyofvIL68sRG73BOIDEtXRuDGKN/fPCp0UhgIptyiGxDYBWBwQkK+zGpt3hHzKM1vn8fEc90xIDtfkqtIUCAAIFKBfSVV5dxusuryzIRHhTIrCdHgR/cvfCVlfaEejCz8HIlegQuF1Dxu9xw4RBU/BYGd7iZBFT8ZoKdNljPy0zrKbQtCMTJzTPCJ2X0X07aupCNYyBCLQ0TMfFcDCmI6VSjaMZYvnj/atT+4wWV0UN/dFBCzOMWpTm2j/F/sXsbQxMKKUKiQeASgfhVDo5IWOuVif1xA5ekbrfvHGFeHishENimQNQZvFa3oqwv7RpREZ2oFigQbVI5sarl1qyflsHKWzx8UvX4y1oSFXfKu7/d/XLcLMdTbV++fJn8YYB+vm98TS0lZOPZJPmbEii/9jjHhJvaHDZVyCW2cAFtDoVn0EH0yr9qHETYRwIJAW0OCZwlv/rvu/P/rzvb7fli+G7PF6N2IAIENi4QtzwxXmusISKao6NROsZxXagUj6i9f/9+LJBoWok4REzGNrCeQHUCMe4xfjg//fRTTE5kQrfqsk+EWxKIi8vYpKK7ZMbw40R646XUiW/7X8V7uPsrL1mT2fuQHjF1SQQW3jfmgRo84qmT6w0GYiWB5QVyziHps9DycT71iIOtNzF0POr/pwZlewIECBAoU0BfeZn5koiV7vIEjq/qEtBXXmB+jfUjXBLVOcK8JD72JbBlARW/6nJfxa+6LBPhMQEVvzGZotZn9lidFGdVwZO4bFy1gEHIOdlX5ZxukbDoFYth5TkpLHabiH+8Yy0RvWaGIyTS6CsC1QnEPXxpr0ycY4jkHGFWl9ciTKAQAa/VLSQjcqJR4DUiJ9q2ITAmMDiJbX/jzLdG9HdcfU3EfHBCurHh1KtHOCcCVScq5ncbHBSbk3DbZApUXUIy02gzAhUJVFF7nKN9YI4wK8p3USVQlIA2h6KyIx2ZKq4a6ST4lsC+gDaHfY3Slt2eL5Ajbs8XQHYIAgQIRBU6Zp8Zq3XEhG4xD8VUL9eME3uEdu3atUH2iEPEJOIz+K2VBKoQiAIc7+aJsY4xldvdu3fNQFRFrolk8wJHf4npWdjGLpFjboMd62MbH10fTzHl9BTEhFAxNerR0MrfIGbDHHwiKJpn4zmH8uMvhgT6AjnnkGnPG/04zL0mbhYGhw/Fwx2Zj2LOHUPhEyBAgMCFAvrKLwRceHfd5QuDO9ysAjnV6YhANDvPGo35Aq+xJzSnmeJUsTnCPDUOtidAYCeg4ldXSVDxqyu/xDYtoOKX9ink2zmqbXOEWQiXaBDIETAI+UCp1jndIhnRyf306dOD9NT1McYIJiI8NtovsYuvCBCYW2Cwkz4OenSY1HwRm6Nu9+PHj/kiLGQCBPIFoh3Ka3XzuVbfssBrxOomIlC1gNfqVpp9g9OiRUNwFe8KrncIQkWlpeoSUpGzqBLIEaii9vj9+/ectJy0zRztGCdFwMYECOwEtDnUVRKquGrURSq26wpoc1jX/+jR3Z4fJbp8A7fnlxsKgQABAgmBuN+JiWzGmiB2E7pNO4VKzDiTmNYtYpKeWCeRFl8RWF4gfkGfPn2KSdxiZGbUDOPHcuPGjQcPHgxOSLR89ByRAIGdwNHBihPOphRBTXvdzDyfNPNW7DiF9sttjA+vfQB8P1HWbEcgp3FvwrPQWrDxyPfgoQd/1INbWkmAAAECxQroKy82a8Yiprt8TMb6GgVyqtMxy3mNSeviXF1P6FhvQpeiMxY8mHkGml0IzCGg4jeH6qxhqvjNyivwhQVU/BYGP+9wnpc5z81eBNICBiHv+1Q8p1skI2Y5ifFD++mpazkGPCUinP42saOvCBCYSWA7r0ycow46U6YIlkDbAkeHYKZH/2dO5d4ZTjuUymt1d7Beq9sVMAvVCeScQ6Y9byxP1ORrdWtPVO0DEZYvxqcesfYScmp6bU+gWIFaWhjmGFo0R5jFZrSIEShZQJtDyblzELdarhoH0faRQEJAm0MCp5Cv3J7PnRFuz+cWFj4BAhsXiM6LxCNY79+/n3Zimp12nNt///33MfmIjwGLYzjWryWwm7ItSmZMShh/UYbjp/HTTz/FkMUYhxCTlcTIzCjVWvPWyiDHJZAQiIkXE1e63Y4TduWPzWqUiGH6q8QVs9sx5mC9f/9+97HehUePHg2eSJuZsa7erBHzswViTOBgqT4IMD2s8WDjMj9G1WjwBBhtm69fvy4zzmJFgAABApkC+sozoQrZTHd5IRkhGlMJ6CufSrLwcDyYWXgGid52BFT86sprFb+68ktsjwqo+B0lKmGDnObuU+M5R5inxsH2BFYXMAi5y4K653SLZMT4oRig0KXHAgECBOYTGHy72uqvTIwITJ5kc0pOTipAAucJHG06nHAIZgQ17dMLXqsbmb76NeK8gmcvAjuBnNdBTHgWWot9cPxlRGaw4rdWJE89btWJUhE9NbvP2L7qEnJGeu1CoEyBwQtNgbXHOdoc4kGsMjNFrAhsTUCbQ0U5XstVoyJSUV1dQJvD6llwNAJuz48SXb6B2/PLDYVAgACBQYGYpioxNjomdIuJqwZ3vHxlzIr15s2bsXBi/pqY1WXsW+sJLC8QZXL3Fz+Z+Iv5oU4dXB6Nh0+ePJmjCXF5DUckUJfA0Za9+GGmhwDdu3cvM8nxM48LXObGOZv98ccfcfI5umUc9+g25W8Qg9sHMysyKGos5cdfDAkMCuT8hONBnfRZaDDkAlc+fPhwMFamZRxksZIAAQIVCQxW0vbjP+HIWOPz92HPW9Zdfp6bvYoV0FdeYNbM0cKpw73AjBalbQqo+NWV7yp+deWX2B4VUPE7SlTCBnNUBT0vU0LOisPqAu6Juiyofk63SEk0ccZLn7okWSBAgMAcAsW+MnGOut0cYc6RKcIk0LaA1+pWlL/FXiMqMhTV0gS8VjeeXan3tbpVvyt4jsbQ0n5fq8en6hKyup4IEJhEoKLa4xztA3OEOUm+CITApgS0OVSU3RVdNSpSFdV1BbQ5VNHm4PZ8gZ+J2/MFkB2CAIENCsTL21++fDmW8Ji/5s6dO2PfTrL+/v37iVly4rmRerseJvERSDMC0cT36tWrmJjpxYsXRuI2k60SUpFAYgrRXSqOzkCRORtRhBM/82llcmaDinvSaBOb9rirhDbmPDbH9yqRdFACpwrk/IqPnoVOPeha20frzeAUkzETrpkZ18oUxyVAgMDlAvrKLzdcMgTd5UtqO9YCAvrKy+wrn2NA4xxhLlBEHYJAYwIqfnVlqIpfXfkltkcFVPzKrPj1M26OatscYfZjbg2BwgUMQu4yaNE53WbqoouOsbt373ZJskCAAIHJBeIGfnBS9ricrN4xP0fdbo4wJ88UARJoXmDwtLOf6jgFxbCh/TUHy4kHBg629FrdA5CTPpZ8jTgpITYmsC+QMwTTa3X3xUpb9q7g0nKktPgoIaXliPhsSqCu2uPt27cnzx1tDpOTCpDAGQLaHM5AW2WXuq4aqxA5aI0C2hwi18Ye6q4xQ8X5EgG355fo2ZcAAQJ9gZheavDl7bsto2v16K1QP8wz1sRREgMTHz9+HKO3zwjWLgRKEIjOwZiH6MuXL1GM25huqQRVcSBwqsDbt29jyHR6r6Nt+1dXV4OzFO0HGzcsMVnq/ppJlo9OSBdHGbtXmiQCiwUSLXuDbSBRT3AKXSwXHGgOgcGCfXCgo2ehg+1L/jjWjhdzSccNSMkxFzcCBAgQGBM42kBkfP4Y3fLrdZcvb+6IcwvkVKeNz587F/rhzzGgcY4w+zG3hgCBtICKX9qnqG9V/IrKDpGZREDFLxjHGlcnEZ4qkDlas1UFp8od4RBoQ2DROd2iTSGnP/4M2W/fvs39JtUzYmUXAgSaERirOJbwysTEoOSz/ePd0Wfva0cCBKYSOFprOjpb7ti56yCGXqt7AHLqxzHnEq4Rp6bF9gQ6gZymw6NnoS60wheafK1uk4kqvCDVFT0lpK78EtvGBOqqPc5xudfm0FiRlpxKBbQ51JJxdV01alEVz9UFtDlEFsTj96u/MWj1kiACIeD2XDEgQIDAtAIxdiIxx03UruPEO+0RB0OLo4zV5HfbzzHGYzAmVhKYRCAGfMbkStGS8P3793iiJuqxN2/enCRkgRAgcJ5Azm11/HKPBv7ixYv4aQ/OQxqPmrx///7169dHAzljg3fv3h3dK30lPbp7IRuMzUzXRuoKQRaN5QViXtdElbuLzxw9jF3gCy+Mtd5ENPycF84LhyNAgMBUAvrKp5JcIJyxq60h+gvgO8RMAjk39c1Up8fq0gX2lc/RaG+Q5Ew/IsESOElAxe8krnU3VvFb19/R5xBQ8QvVAit+/byeo/qtKth3tobAlgUWndMtoOMcNFPbWVzbvLtsy0VZ2gnMJ1D4KxOjlTNnGFa+zxwV0Pyj25IAgZ2A1+rWUhIKv0bUwiieBQrkNB3O8SKCtSjGOgCqfq1uk4laq4Q0eVwlpMlslajyBaqrPUabw7StBNOGVn6OiyGBMgW0OZSZL/1YVXfV6CfBGgKDAtocdixVtzkM5qyV5wm4PT/PzV4ECBDoC8SdTqKaERPWLDmhahxrcIqcXbQ/f/480yw5fRZrCGQKRImNKZyi7e7evXtPnjyJ4Z3xpNOXL1/+/PPPuDmNEhtjPqOpMDM0mxEgMKtA4nrXHTezKz9+2n/88Uf83uOHHz//mIMsfv4fP36MOZtmesf2hw8fukiOLUQ0GjjhRErjij+YxiXrJIMRsJLAJQI5p6CoVDTwK95XGmu9+e233+KEub+lZQIECBAoX0Bfefl51MVQd3lHYaElgZwadeZNfRUsY3Xp0vrK4xbGg5lVlCiRJHCSgIrfSVzrbqzit66/o88koOK3gy2t4tfP7qgKTvuEy7Sh9SNsDQEC1QksPadbAEWHdHT/zyEVfWMGvc0BK0wCGxco/5WJ086VOW1oGy88JyU/BsnF5KTxQuP4i4X4eNLuNm5MIOemPafbwGt15y4Y5V8j5hYQfpMCXqu7n61j3cn725S5HK2KMfh+MG71JmowOVaeJ6CEnOdmLwIXCtRYexy7mpxHoc3hPLfL99LmcLlhSyFoc6glN2u8atRiK54rCmhz2Md3e76vsdllt+ebzXoJJ0BgcoH0hXWsdj15NLoA0/F5/Pix8QCdlYW1BOIJmZiybfcXBTLq6jEDUTzjFGMMYnhnzPQUY1fWipvjEiAwJhC/1m/fvo19u1t/6mxK8XuPH378/GP0dfz8r66u0uFf8u27d++O7j5tr8TRw820wVhNoI3UzYQm2CoEcvoX2ntiLVpvxp58GfuxV5GbIkmAAIFtCuRcy4zPL6RsjDXouf4WkkGicYaAvvJ9tNJ+y9MOa5w2tH03y0cFjJM8SrSdDVT8KsprFb+KMktUMwVU/PahSqv47cdttzxt342qYF/YGgIbF/gpxuVMSBDXmF9++WUswDijRd//7tvo+B97C9nY7pnr379/P9M74jIjkL9ZaCSuQ/G+u1mHR+TH05YEtiwQAxbv3r07KDDt+XPwEPkrpzqpxnCKnPdh5kfMlvkCMRx2f9RddAfGCNr83W3ZmMBBeRhM3ffv32PA0OBX/ZUx+DKqFlHGbty4sXvD9nzVjMSZs4tYNLc1MBVvIqVFXSM6dgsEMgXi5xlPE6U3jjNJ3P2lt6nr2+jAizPkYJy/fPlS6VMrNSYqnhnIGco/mFPOvYMsiZU1lpBEcnxFoHyBemuP0daaM7jhaBZoczhKNN8GB/eY2hzmo64i5IPyMBhnbQ6DLEuurPeqsaSSY9UooM3hINeKbXNwe36QU7N+dHs+K6/ACVwuEO/iihdM9sMxpKdvsuKao3WM5a+5idP7DqqN3tIVM92hyxHIaWeI2MZMKDFooZxoiwmBSgXid/TgwYN05Ev+ucUwpx8/fiTi30Y/QiKbTmp3TUD5isBaAkd/xRGxN2/eRMvSWjGc6bgxlPf27duDgbs3HGSpZaVb/lpySjwJTCiQcw97Up3N+PwJc2c/KN3l+xqWmxE42o4dKTU+f8Xs9mDmivgTHvrgWm+c5IS21QV1UBgG46/iN8iy8EoVv4XBHW4ZARW/A+flB2wcRODoR8/LHCWyAYFTBQxC7sT+0i0tvBDPAUYrwxwHjdmXGptcYA4lYRIgkCkwNvHitNPuZkYmsdngOPLE9mNfvXr1auwr62cViNaH/Qnd4lgx86k53WY1LznwGOJ/UB76sY16VP6EbrF7VH+9VrfPeOGaWq4RFybT7hsUyJm0xWt1qygYcaXwruAqcmqtSCoha8k77mYF6q09TtVWMFU4my1CZydcm8PZdE3uqM2hlmyt96pRi7B4riWgzeFAfuzHfrCZj20LuD1vO3+ljgCBZQTSl9To0YjHNpaJSXeUxOl9t02M8TC8reOyQIAAAQKZAjm31WOzDmUeYr7N4sKXntAtDv38+fP5IrBYyGM1k+i7jxrCYtFwIAKTC+T8iuOg7Q0oikTF5A5jj72M/eQn9xcgAQIECFwuoK/8csPFQhi7wpb2GNdiIA7UhkDOTX171elEU/nYL32t7PZg5lryEx7XOMkJMWsPSsWvohwcuxyo+FWUiaLaF1DxOzAZ+6UfbLbix6mec5kqnBUpHJoAgckFVpvTLW7I379/P3l6dgHGoISoc88UuGAJENiOQLw2J+bVGkxvaTXIGDEQb7cbjGr+yjgtLz+UOT96bW85WNLiDX5tp1rqxgRybtrjbSFju6++/ujpaJUHJyZnqegaMXnaBdi8QM5ZqL0+48jWsQreu3fv6p1otclENf8bXDKBSsiS2o61cYGqa4/RVnC0kn80f7U5HCWabwNtDvPZ1hhyTm1fm8PqOVv1VWN1PREoXCDnLKTNofBMFL05BNyez6EqTAIEtiMQ77VKTxAz9u6TuYkePHiQPsTLly/TG/iWAAECBAgcCOTcVhfbuBfd7gfJOfgYMY8xkAcrq/sYLXtjL/J8+PBhdckRYQL7AjmnoFPfU7sffuHLYw8SB4vJmgvPO9EjQIBAJ5BzLSu2Oh2pODp0p43x+ZFS3eVdobXQmEDOWUhf+YqZ7sHMFfGnOrRxklNJNhBOzilXxa+EjFbxKyEXxGEOgZyzkIrfHPJnh+l5mbPp7EiAwFGB1eZ0i5jF2W2mad1irF6TV7Kj2WkDAgSmFRh7gqLMVybev3//kjdVxuy/d+7cmRZQaPkCg9O3DTYm5odpy3oFcm7avVZ39fyt6xqxOpcIVCTgtbqDmTX2kx/cuKiV3hVcVHYUGBklpMBMEaVWBcYuJWW2MPRzIdocLnlrkDaHPumSa7Q5LKld/rG0OZSfRxHD2q8aVSCL5CoC2hwG2cd+8oMbW9mqgNvzVnNWuggQWEbg6DCJo3OrzRTPaE5Jh/zbb795ZWmayLcECBAgsC8QV42xycL2Nyt2QNHRGSjauEEeq5nERFcGZ+4XVMs1CuT0LzT8+MajR4/Gcs1kzWMy1hMgQKA0gZxrWbHV6ZxetrG6aGkZcTQ+Y7cGtQyyOppAG2xTIOdXHDJN1qgr6gn1YGbtP0/jJGvPwQnjr+I3IeasQan4zcor8LUEVPwG5cd+74Mbr7LS8zKrsDsogS0IrDmnW/hGF/UlTwMmcijmwTk6Ni6xu68IECBQ4ysTnz59esZcmdeuXYu9EgMOFAYCBBYWyGk6LPZ1EF6r67W6C/9eHG5ygZxTkNfqTs4+a4DeFTwrbwOBKyENZKIklC9QYwtDXzXaDc5oc4hwtDn0Ma0hsKJAToVfm8OKGRSHbuOqsa6hoxcrkHMK0uZQbPaJ2NwCbs/nFhY+AQKtCrx+/Tpe/JlIXdzgXL9+PbHBrF8dfQAvpnWbNQICJ0CAAIGWBAafSj1IYLG31TEhXfrlphHzBoZ8f/r0aSyZRhMdlFUfaxTIadw7WgGuMeFdnGMemW55f8FkzfsalgkQIFCyQM61TF/56jmou3z1LBCBmQRyTkHF3tRfblJRT6gHMy/PbiEQKEEg56yr4rd6Tqn4rZ4FIjCTQM4pSMVvJvwLg/W8zIWAdidAYFBg5TndIk5xdhu7LR+Mcf7KmFIk7qLzt7clAQIE9gXGXlMTdeWSX5kYcfvy5cvY0IH9BO6WY8t4gWfJKerHeTtrvn//vp3ESmkn4LW6HUXJC5VeI0omFbdyBHKaDhsegpmY5bbe1+o2mahyfjINxEQJaSATJaF8gWZqj2e0OUQbhTaHMouoNocy82XuWGlzmFt4kvCbuWpMoiGQxgS0OYxlaL1tDmMpsv4MAbfnZ6DZhQABAiFw9DK6bo/G0aOP1f9lLgECBAgQ6AuMTRa2v2WxDyK+efNmP5795ZmGkfcPNOuaxJXdnG6zygt8AYGvX7+mJ1PexeFoBXiBqM53iMQP2WTN87ELmQABAlMJ6CufSnLucMYq1YU/xjU3i/AbENBXPpaJRxv5x3acb/0ZgyQ9mDlfdlwesnGSlxtWF4KKXy1ZpuJXS06J56kCKn5jYgVW/PpRPaMq6HmZPqM1BAjsC6w/p1vE5sWLFzP14cXJPWbq3U+wZQIECOQIVP3KxJs3b8apL97MGfO1Xbt2bTC9sT6GF0RNMbZc8a3Ug3GzksDGBbxWt/wCUPU1onxeMVxdYONNh+E/Njdu1a/VbTJRq/9YWoqAEtJSbkpLgQKN1R7z2xzi1ibaHGL7AjNFlAhsVkCbQ/lZ39hVo3xwMVxYQJuDm6+Fi1x1h1NCqssyESZAYHWBqD/Hg1LpaMw0IC190O7boxPrxLwYHz586La3QIAAAQIEEgKZjXuJEFb8Kl7RnTh6DGVMzHOd2LGor+Jh0bFkRoXEEM2iMktkzhDIadmLmVbaLurxON/YkOyxh5DPoLYLAQIECMwkkFmdLvNaFlXN9BTPcRW+f//+THRLBqu7fEltx1pYIKdGvW5r9twgdfWE5g+S9GDm3CVH+ATOEFDxOwNt+V1U/JY3d8TFBFT86qr49QtGflUwrjiel+kDWkOAwIHAXw8+r/UxBqhdXV2lGxnPi9uDBw/ihBiBn7e7vQgQ2KZAon898aa1oqzivBd1wYhS3N/GaTCGAseLBW7cuBFDCm7fvu2sWFRmiQyBfYGc6tDR0f/7AS657LW6tVwjliwVjlWXgNfqRn7FD3lspHVM6/b06dO68nQX2yYTVWNGFBtnJaTYrBGxNgQaaGHoZ4Q2h76JNQSqENDmUH42NXnVKJ9dDJcR0OYQzm6+lils9R5FCak378ScAIG1BBL15y5KMTqiW15+ISZ9OHrQeF9pzmZHw7EBAQIECDQvkNO4t+6FL5EF6UeY4m4osW8tX8VwgrGotpHAsdRZvxGB9K94h9D2DBS7NMbPOSrw/UyPEdoxYLuNyXT6qbOGAAECbQjkVKeNz189rxPNfSrVq+eOCFwioK889OJXXN34fIMkLyn29iWwooCK34r4+YdW8cu3smVdAip+kV81Vvz6xUxVsG9iDQEC5wmUMqdbxD56++LVENGndV5KEntFH2HMZxSTYia28RUBAgQ6gcZemRgVx/jrUmeBAIHCBaLScjSGUWU6us0qG4z1suwi47W6q2SKgxI4SSBnCOZGXqs7eGca3QaVzum2e1dwY4k6qWzbOC2ghKR9fEvgEoHGWhj6FNoc+ibWEChZQJtDybkTcWv+qlG4v+jNLaDNIYTdfM1dzGoPXwmpPQfFnwCBhQUS9ecuJtE7ef369e7jKgsRh8HG+S4yUU2KtKwezy4+FggQIECgWIFv374djVuZk1DsXkybiPyzZ88S39byVeIpRNM81ZKJ4pkQyGnc28Kcbg8ePBic0y3o4iTgx54oQr4iYpe+DwAAIABJREFUQIDA6gL6ylfPgqMRSDT3RTVD69lRQBuULJBTnTY+v+QcNEiy5NwRNwJ9ARW/vklpa1T8SssR8ZlQQMUvMBsbAqcqOOEPRFAEtinwl3KSHe1rOReqMyIcY+Pu3r0blbwz9rULAQIbFPDKxA1muiQTKEcg53UQXqu7Yn65RqyI79ALCOTckW1hCObYC/3i1vLocPMFsum8QzSZqPMo7DUooIQMslhJ4HIBtcfLDYVAgMCEAtocJsScIyhXjTlUhVmOgDaHXV64+SqnTJYZEyWkzHwRKwIEyhR48+bN0YiV0Kma87KunLQcTawNCBAgQKBtgQ8fPuQksMxXX6fbBOI+qIHZGSKDxmZx3cIQi5zCaZuqBb5+/TpWwvfTtYXSHs/vxazN+6nulqMLJqC6jxYIECBAoDQBfeWl5Ug/PrrL+ybWNCOQvi/eJXML1Wk9oc0UaQkhULiAil/hGRTRU/ErP4/E8GwBFb8dnYrf2UXIjgQItCdQ0JxugRsdXe/fv59DOd5QF29GmiNkYRIg0J6AVya2l6dSRKAiAa/VLTyzXCMKzyDRu1BA0+EOMHHzmDgJXIg/9+5NJmputE2Fr4RsKrsldkmBxIXDe9qXzAjHIkBgJ6DNofCS4KpReAaJ3oUC2hx2gG6+LixIze+uhDSfxRJIgMCEAu/evTsaWs58akcDuXCDnDjkpOXCaNidAAECBGoXyHkQ8datW2UmMz176ZMnT8qM9kmxevny5dj2Y08ujW1vPYECBXJa9mKmswbmZ8zBT7TeJB5IzgnZNgQIECAwq4C+8ll5Jwlcd/kkjAIpUyCnRr2FOd0SdenEGaDMPBUrAgRKFlDxKzl3dnFLnPaNri8/+8QwLaDit/NR8UuXE98SILApgbLmdAv6O3fuJGpjl+RNXAUfPXp0SQj2JUBgCwJembiFXJZGAsUKeK1usVmzi5hrROEZJHoXCnitbgfY5Gt1m0xUl2UWLhdQQi43FAKBvoDaY9/EGgIEVhTQ5rAifs6hXTVylGxTr4A2hy7v3Hx1FBYGBZSQQRYrCRAgMCiQMxg6Zz61wcAnXJkTh5y0TBglQREgQIBAjQIfP348Gu3bt28f3Wb5DT59+vTjx4+x48Yj6zdv3hz7tpb1f/zxR+Jq7inEWvJRPBMCiRLe7bWFGSh2ib13716X6oMFkzUfgPhIgACBcgT0lZeTF2Mx0V0+JmN9AwL6yrtM1BPaUVggQGA+ARW/+WynClnFbypJ4RQooOLXZYqKX0dhgQABAsXN6RZZ8vTp05neSxavP3rx4oVcJ0CAQELAKxMTOL4iQGBuAa/VnVv4wvBdIy4EtHvhAjlDML1WNzKx3tfqJl5zUW+iCv9Z1RU9JaSu/BLbKgTUHqvIJpEksB0BbQ6F57WrRuEZJHoXCmhz2Ad087WvYbkvoIT0TawhQIBAX+Dt27f9lf010anRX7nwmpw53SJKmSlaOPIOR4AAAQLlCNTbuPfmzZsE40yvAE8ccY6vEmnczixXc8AKsxyBnMa97ZT2O3fujGXNt2/fYiLLsW+tJ0CAAIEVBeqtTgdaorYZ3z558mRF2AkPrbt8QkxBlSaQU502Pj9yzVD20oqu+BCoVEDFr/yMU/ErP4/E8GwBFb99OkPg9jUsEyCwZYES53SL/Hj9+vVMfXvPnj3LnGh5y8VC2glsVsArEzeb9RJOoBABr9UtJCMGo+EaMchiZUsCOU2HM92mFcjY5Gt1m0xUgYWn3igpIfXmnZiXKaD2WGa+iBWBLQtocyg59101Ss4dcZtEQJvDPqObr30Ny30BJaRvYg0BAgT6AulnWbvtM+dT67afYyEzDjn1pTmiJ0wCBAgQqEUg5gk6GtXbt28f3Wb5Dd69ezd20Fu3bl1dXY19W9H6RBq3M8SiovwS1VMFvn79+uPHj6N7baq0J1pvzENxtKjYgAABAqsI6CtfhT3/oLrL861sWaNATtvvdqrTibp04ua6xnwXZwIE1hJQ8VtLPvO4Kn6ZUDarVEDFbz/jVPz2NSwTILBlgULndIssieF3mcPaTs2/u3fvegnSqWi2J7ARgcTA3+20kG4kryWTQJkC9b4OInH+DGqv1S2zvIkVgQMBTYf7IE2+VrfJRO3nmuULBZSQCwHtTuBAIFFD1sJwYOUjAQLLCGhzWMb5vKO4apznZq+KBLQ57GeWm699Dct9ASWkb2INAQIE+gI5tYvYa6aBZ/34JNZkxiEzRYkD+YoAAQIEGhbIHPBc4PxoMRVUYja6eEV3A7mWfgox8cxSA2mXhI0I5NRUr127dvPmzY2ARDITvb2J1v7t+EgpAQIEChTQV15gpuxHKXEBTVx290OwTKBkgZwa9XaKup7QksuquBFoQ0DFr/B8VPErPINE70IBFb99QBW/fQ3LBAhsWaDcOd2uX7/+/v376OSbI3uipSP60ecIWZgECFQtkHirw3ZaSKvOQZEnULtAYiBjlzSv1e0oFl5wjVgY3OEWFvBa3T54YnR1va/VbTJR/byz5mwBJeRsOjsS6AuoPfZNrCFAYF0BbQ7r+qeP7qqR9vFt7QLaHPo56Oarb2LNvoASsq9hmQABAn2BGPH148eP/vr+mhs3bvRXLrwmc26LuGUzkm3hrHE4AgQIVCTw8ePHo7HNnEX0aDjTbpBo9YoI379/f9rDrRJa4inErc1ytYq/gy4g4EHEPvKDBw/6K3dr4lblw4cPY99aT4AAAQJrCegrX0s+87iJGwePcWUa2qxYAX3l/azRE9o3sYYAgQkFVPwmxJwjKBW/OVSFWYiAil8/I1T8+ibWECCwQYFy53SLzIhhbTkdgWdkW3SYadc7w80uBNoW8MrEtvNX6giUL+C1uiXnkWtEybkjbpMI5Nx5bW3AceKeMTEse5LsmC+QJhM1H9cGQ1ZCzsv0GJMd75CJlxNcXV1l1ujOO1A5e719+zZa7SLJkfCNJPlUfLXHU8VsT4DA3AKZp+u4ls0dk1PDj1EOiYFWz549OzXAArd31SgwU0RpWgFtDn1PN199E2v2BZSQfQ3LBAgQ6Avk1C52e0X7VX/35ddkvtA0P13LJ8ERCRAgQGBdgc+fPx+NwK1bt45us/wGiY71J0+eLB+fOY6YeCFcYtanOWIiTAIzCeRUUxNNGTPFat1g40YjMZNm4uHkdaPt6AQIENisgL7ywrNed3nhGSR6FwrkVKeNz++QE80I3TYWCBAgkBBQ8UvglPCVil8JuSAO8wmo+PVtE+3GKn59LmsIEGhVoOg53QI9niCa6aQcoxzaeMlbq0VTuggsL5A422ythXR5fEckQCAEvFa35GLgGlFy7ojbJAI5TYeJprRJ4lBaIIkB1vW+VrfJRJVWcqqOjxJyRvbF7GZ3796Ns2icGaKt6fbt27HmjHAq2uXp06dRVGJ6nUhyJDySnNkFXlEaL4+q2uPlhkIgQGBaAW0O03pOG5qrxrSeQitQQJtDP1PcfPVNrNkXUEL2NSwTIECgL5BTu4i9EpMs9MMsYU1mukqIqjgQIECAwMICOdeI6K9ZOFZHDxdP6I3NRhejMR89enQ0hPI3SKQxIr+1IRbl55cYniEQr12JTuGjO26wtCeSnGjzPyppAwIECBCYQ0Bf+RyqE4aZuHR6jGtCZ0GtJZBzR5+oW64V7VmPqyd0Vl6BE9i4gIpf4QVAxa/wDBK9CwVU/PqAKn59E2sIENigQOlzukWWxMxrM72QLd6DFI+hbjDXJZkAgUEBr0wcZLGSAIHFBMYGMu5HwGt19zWWXHaNWFLbsVYR0HTYZ2/ytbpNJqqfd9acLaCEnEH38OHDg72i4+H169cHK5v5GA/YvHz58iA5z549O1jjo9qjMkCAQGkC2hxKy5H9+Lhq7GtYblJAm0M/W9189U2s2RdQQvY1LBMgQKAvkPM8Rn+vFdfcuHEj5+jVpSsnUbYhQIAAgUkE4kU7R8MpcEBRokGg3792NIFlbpB4CjEivLXH8svMI7G6UCDxQ+5C3uZkK4kfeMyC56VoXfGwQIAAgRIE9JWXkAuJOOguT+D4qgGBnBp1om7ZgEA/CXpC+ybWECAwlYCK31SSM4Wj4jcTrGALEVDx62eEil/fxBoCBDYoUMGcbpErL168uHfv3hzZE4+hNvyc7RxiwiTQqoBXJraas9JFoCKBnPt2r9VdJUNdI1Zhd9AlBbxWd0w70U2eHpw9FmAJ65tMVAmwzcRBCTkpK6OSMPha8sePHzfZ3BQTug12pnrc9KDYqD0egPhIgEAJAtocSsiFwTi4agyyWNmSgDaHsdx08zUmY/1OQAlREggQIJAQyHkeI3aPqSUSgSz5VWZMMtO1ZMwdiwABAgRKEMicGOjnn38uIbb7cUh0qTfzuqBEu2vkSDyttA9imUCNAolC3iUn0YjRbdPeQjrVOW7tmUgRAQIEihXIOS0bn79W9ukuX0vecZcR0Fc+5pyoTicaE8ZCs54AAQKdgIpfR1HggopfgZkiShMKqPiNYar4jclYT4DAdgTqmNMt8uPt27czvUcunrP98OHDdrJcSgkQGBRIt/olao2DoVlJgACBMwS8VvcMtGV2cY1YxtlRVhTI6brwWt2DDKr3tbqJmm29iTrIHR8vEVBCLtHb37e9ad3GJnSLVBc4rnE/L5ZfVntc3twRCRA4KqDN4SjRWhu4aqwl77iLCWhzGKN28zUmY/1OQAlREggQIDAmEIOhx746WH/jxo2DNWt9zI9JfurWSovjEiBAgMDyAplv1rl58+bycUsf8d27d4MbPHz4sJnJzhLtHjONeB8ktZLAfAKJQt4dNNGI0W3T3kKcxxKTaea4tWciRQQIEChWQF95sVkTEdNdXnLuiNvlAjnVQuPzD5wNZT8A8ZEAgZMEVPxO4lp4YxW/hcEdbmEBFb8x8ETrsYrfGJr1BAg0JlDNnG7hHtezzDeXnppJDx48MCruVDTbE2hMIFFj9srExvJacgiUKeC1umXmyy5WrhEl5464TSKQKORd+IlGtG6b9hbSqc5xK9CkyUQV6FxvlJSQk/IuBmo/efJkbJeWpnVLTOgWyb93794YwjbXJy4QWhi2WSSkmsDqAtocVs+CRARcNRI4vmpDIFHIuwSmb0O6zRpbSKc6x60xEMk5EFBCDkB8JECAQCfw+fPnbjm9MNMYs/RBB7/Nj0l+6gYPZCUBAgQINCmQc3UocPqwxJu2E51rdeVgtLvGE0djcU7f1o3tZT2BogTi2YpEIe+iutnSnjj3atzriocFAgQIrC6gr3z1LEhHIHHRNMgqTefbKgQSJbyL/zar0+lU57h1gBYIECDQCaj4dRRlLiRO7yp+ZWaZWJ0kkCjhXTjpKlC3WWML6VTnuDUGIjkECGxQoKY53eJB2cw3zp2akdHjePfu3T/++OPUHW1PgEAzAomaX6LfvZnkSwgBAqsLZFZyvFZ3lZxyjViF3UGXFEgU8i4a6Ua0brPGFpp8rW6TiWqs4K2bHCXkVP8XL148fPhwbK82pnVLT+gWyY8NxgS2uT5xYdXCsM0iIdUEVhfQ5rB6FiQi4KqRwPFVGwKJQt4lUJtDR9Et5Lh1G1toUsDteZPZKlEECEwi8O3bt8xwbty4kbnl3JvlxyTz9m3uCAufAAECBIoSyLk63L59u6g4R2TevXs3GKVoBChw7NNgVI+uTN+8b7O54yiaDeoSSBfyXVpi/uJmftSn5k76Z56Y2vLUA9meAAECBC4RyKlOR/gFXs7GatQxUit6EC4xKWrfRH3DIKuickpkzhNIlPAuwHStstussQU9oY1lqOQQKERAxa+QjBiLRuKyqOI3hmZ9RQKJEt6lQsWvo+gWcty6jS0QIECgUoGa5nQL4mgnff/+/RzWMebvwYMHc4QsTAIEyhfwysTy80gMCTQv4LW6xWaxa0SxWSNiUwl4rW5aMtE9UG/TYZOJSuejb08SUEJO4oqNX79+fe/evbG9ap/W7eiEbpH8sbRvc73a4zbzXaoJFC6gzaHYDHLVKDZrRGwqAW0OaUk3X2kf3yohygABAgQGBTKfx4h9Y3aJwRCWX5kfk/wZ65ZPhSMSIECAwFoClTbuvXnzZlDsyZMng+trXJkeMFDgtCDLIMfr1WMqq6dPn965c+fq6iocfvrbXzyxH8uxMt6YFe2iy0TGUS4USBfyXeCZc0pGwXj79m10Pe9KRZSHrmDEmlgfBSPaEi+M8MK7p9Oeo7dwhB2OAAEC2xSotDqdmBu0pRq17vJt/iq3k2p95em81hOa9vEtAQJnCKj4nYG22C4qfotRO9AqAip+aXYVv7SPbwkQaF7gr9WlMDp0X716FQ/ETh7z6DyLTkFPok4OK0AC5Quk+85Lm/w4emh+/Pgxk2oMJo7T7EyBC5YAgYRAzuMH6WFAicDn+2rsJWBx5mxmbGJd14j58lrIDQukC/ku4Rt/re7YuS5womJWY90pztLtJaquH2mMV/7+/XvEOSr2sRD//vzzzzFSuZBUKCFnZEQMQL9///7YL2vXihWNTmeEvO4uEefffvttLA7x3lfNaH2c9IW1tBaGfvxnbXPYHU7LQ5/dGgJzC2hzmFv47PBrv2qcnXA7bkcgXch3DtocxspDpW0OY8kpc73b8zLzRawIECCQFqhx1rMbN26kE9V9W2PqushbIECAAIE5BDKnviptQNHYE3rx3E6N3etjOZto90g8oTQWWu3r46G16FWM3tKx+kz0icdffLtzi/7xmI6kxv7T2nPqpPgnCnkXTrr3M9peYobHKBtjj1VHqYivdt8+e/YsmgqjDzr+qhh5mB7jET+HmKiug7JAgAABAmsJ6CtfSz7nuOnKRrqakRO+bQisK5Au4bu46Ssfy6O5+8pnHSRpeORYtlpPYG4BFb+5hS8JP31ZVPG7xNa+JQikS/guhip+Yzk1d8Wvf9xZq4JddrfUHdY3tIYAgU4gZxByfXO6RfKiEzd67xLPlHYEpy5EmNFPHO8HO3VH2xMgULVAusZc2uCABw8exDiGmcDjxiAuHjMFLlgCBBICu5FJiQ3iqwIH/HmtbmnXiHQRmvDbuFhEe3dcQKPo7mYj2g3KjOtIPJcSNepoUY2/9Ni1CeMjqEsE0hWhXciZQ8CjYERo8RfFI6oru7IRIUTBiFIRgcS/9+7dq+uHk057JLbGVrYmE3XJryCxb2KWrsReZ3wVA9bLOWcqIWfkYOzS3rRuJnQ7ryTEpSGxY/kXwZiCcOxhm0S6Tvoqaok1Xj1PSqONCZQmoM2htBzp4lP7VaNLyLQL2hym9Vw3tHQh38UtfQPSxV+bQ0exzQW35/18r7RVqp8QawgQIHCqQH7DRf5MaqfG4dTto5ckc5f81GUGaDMCBAgQKE0gupOiMh896RGxnBGAuy2PpiImQjq6TbfB7sK0G9oREyddv369+2qqhbHRRCfFc6rIzBROPPOTCDmzuSMRQkVfxSugEjN2jSUkqj3RJxVFIvaNu/6xzaxfUSDm6cs5TUXH32AkozXv+fPnL1++HPx2bGUcMXaJvwj21atX5XetxnjOsS4YdfuxXLaeAAECCwuMnaj3o2F8/r7GksvpnsTyawIzWekunwl2+WDTJXwXn8ybR33lk2efBzMnJxUggRIEVPxKyIWxOKQviyp+UXp3z9/tGpQ8mzlWkIpdny7hu2ir+I1lX+gt/GiJ52XG8sJ6Am0LrDgIuco53aI0RB9wVE1yLnKnFp3oIY6JBvQQn+pmewJVCyROJgX20FRNLfIECAwKeK3uIEshK10j9jPCa3X3NZpZThTyLo1jQzB3G0RXsdfqdlZVLKTnDvOu4CoycdZIKiFn87Y0rZsJ3c4uBokLqxaGs1XtSIDAJQLaHC7Rm3tfV419YW0O+xrNLCcKeZdGbQ4dxcGC2/MDkA1+dHu+wUyXZAIEcgRy5pXICafMbdpOXZnmYkWAAIElBaKSn/Ng4RlRyrkBHww2ptOKNpnBry5ZORifeA6tpYHZ6ayMUeiXANayb4zkjyH3l1RgYt94kD5eDRjdrEdTHWU1HhyI6QjT98tHw7FBpsDgD7m/72B2PH36NOZl62+cvyaO/ssvv8S78V68eJG/1/JbxqOYibNBTP648OOIyws4IgECBAoX0FdeeAYl6hsbHGSlu7zw4npG9BIlvAtNX3lHcbCgr/wAxEcCBI4KqPgdJVp3g8RlUcWvnzXRahp/3SQq0docrWTxcEd/S2sKEUiU8C6GKn4dxcGCit8BiI8ECLQnUOucbpET0dEVk+/uJp2dNmOih/jjx4+DvYzTHkhoBAiUIOCViSXkgjgQaEzAa3WbyVDXiC4rvVa3o2hsIQYBRFPv0USNNR16re4cN6RHs2OSDaLnY2xcab2JmkRGIDsBJeTsktDGtG4mdDu7AKg9nk1nRwIE8gW0OeRbFb6lq0aXQdocOorGFrQ55GSom68cpS1vo4RsOfelnQCBQYHolRhcP7gyJo4ZXF/4yqhEbfZd9IVnjegRIEDgQoE4w4/1z14Y8iW7R9dwXF6vX79+SSAH+0aAgyl9/vz5wZZVf4xB5on4x91c4tsGvsqZzS3GmcRkbfHAYfxF9SYKRpS3eLZt97ePEI9sxYj9WD9WFGNWryg/+4NbHj58GGvGtt8P3PLZApEjR/ftjyaKdu/Hjx8PDjuJ30VsH5OgxULMzReBx2bxF2+RjDIweKyYGC6+ev/+fbE15CjegzHfrYyToTndEj6+IkCAwBkC+srPQCt2F93lXdboLu8oWlrQV56Tm3pCc5RsQ2CzAip+LWW9il+Xmyp+HUVLCyp+Obmp4pejZBsCBFoVqHhOt8iS6BSPzrD9btqp8il6DaObUHfvVJ7CIVCywOAQoi7C6R73bjMLBAgQ6ARikFn6xNJteepCzkipwTC9VneQJWdlOis3co3IGYiZxozqutfqpolW/DbzxDI44bXX6u4yLjoYahyC6V3BK/7uqji0EnJJNtU+rZsJ3S7JfbXHS/TsS4BAjoA2h/v37+dAVbGNq0ZkkzaHKsrq2ZHU5pBD5+YrR2nL2yghW859aSdAYFAghnINri985W7GisxIRhqLnbEiMwk2I0CAAIFBgXRb0OAuC6yMKVAnHyYd0zP1Yx4Hih6o/vp616TbPeJurt6kpWMez6fFEKBEeY68fvbsWcy5dlC04mO0b8dfDDWJQGKb/Wm8IsBAi/UHR4+Z4GI8f/9wMRYusqC//cHuPl4ikC7ku5AP5nQb62h+8uRJFIl+LXdXJKLZPzI6NtgvEl3Mo3r8yy+/xLRuZY7MiWcRu6j2F9KTP/a3t4YAAQIE0gJx4ejXCtK7ZH6bc9UbDMr4/EGWzJXp3DREP5PREP1MqOU3yzyxxJmtHzfj83cmlY7P72eoNQQInCGg4tfSIMkoACp+gWCc5Bmnglp2UfHLySlD4HKUbEOAQKsCf6k6YdHFm3mpOzWZ0ap10NF4agi2J0CgFoF0r3m6x72WNIonAQKLCcRYsXRL02Ix2T9QjG2KkU/7ay5fjgAHU+q1upfblhNCtBhGfTvenpqYQznqzK9evYqRc1++fPnzzz+/f/8eF9YoBv26dAy8i4b1RFGM1+rG4WIc3t27d6Ol5qeffoqhfonty4GqOiY591P93Ixe0hhqGa/D7ac96k4xFjNGaUeRiPKwKxLxMV6/3N94tybCidBKHmubHh0yeDIcS2w565tMVDm8DcRECbkwE2Nat8R5L66tcZG98BAz7T42zn53uBhJX2zMZwI5NVgtDKeK2Z4AgZMEtDloczipwBS+sTaHwjNokuhpc8hhdPOVo7TlbZSQLee+tBMgMChQ6Zxug2kZW5nolRvbxXoCBAgQqEIgXb1fKwlzTD02OCtT9DGtlcY5jhtDWdKX7Bj9MsdxVw8zZhaIUT2JMRIxXCRwYrO0QAwRie7UGGsUE8B1iYqaXn/SrsT8cbF9HKjb3cK0AtEfkS7ku8N1A4pi+xgVFvPaHEQjikQMHIohYf0J3fa3jAITRWJwRsjdZjGWLDbY36WQ5fRZNKeBtJCEiAYBAgTKF9BX3lhfeRS5jQ+y0l1e/mnnwhjmVAW76nR3LOPzO4pYSNx77m9mmQCB9gRU/FT8GivVKn6NZWg/OSp+fZP+mnQfmYpfX8waAgSaEoiZFyb8i+f2EzrRMzfhsbqgEn14icjkfBWNI91R5lhI162jgXKOgwqTAIEDgf1xIf0zQ4wnONh+9Y/pCPeTcNKaCHz1BG4zAoMzPsTKbWpUner5qiUn/ZYPNp7jpx3TeB0cJT7OcaB1y0P6lFvgNWIqrqjVp2c1DZmoyqYFIpD+yS2aYPqRjHDGDje4fT8Ea84WSBfy3c888no//LHB1nG7F5m+v+XBcmR0v0jsn0liwO7BLoV8jIjtx/NgudLrdbGJSheSA/yDj3MUmEvicxC99MeZGkzONim2hJydolV2TJefg7PrKjE8OOjYGX5XeuPbg+197AukL6zpulM/tFXWpDvM0qeyzG/nbnFdxa3wgw6ejmJl4dEWvb6ANoe+SdVrGrhqnOevzeE8txr3ShfyXc3hoFY8ViPV5rB8ARisP2TW9+aI7SXxyYz2bjO353NknzAJ1C4wdnkypGeVnB3soBw71cfGq0Syf9CT7ubKiXY/IdYQGBTIbFHUGDWoZ+XWBOIuOPMnM3Z1m3B9xCTqOXP0XAzewc1xoBXLT7ovNQbArBi3mQ59tE0vSlR6xMhgxGKXgxak/Rvzo5WoJqkHoZZfmVnx3kUsbo4O8jFOVtEheMYPP33c+OktT3H0iP2075+rz0A4ekQbTCjgln9CTEERmFvgaMVg//S72HJcBSZP+ODVcI4DTR7zUwPc7DX0aNU6ZOLmMV2LiED6d15RJ+/nQoRjiH6fZYE16RK+O03pK0/fXM/anJiTQWdfTSLwBcqYQwwK9M+NkY+zlqXBaFh5oYCK34WABe6ePuuVfRaGAAAgAElEQVSmqz0FJic/Sip++VZVb5ku4Sp+u8xdseLXL10LdNV5XqbPbs0GBQYr55n3WXNwXRKfzGjvNtvv69wl5C8n7V/mxvfv349WjDniFnOjeovXHLDCJFCOwGZfmVhOFogJgcYEFrijO0Ms/ULIMwKMXbxWNxDSL5U9D7aEvbxWt4RcWCYOXqub6Zw+i+a8UiPzQEtu1mSilgRs/lhKyCRZHK8KTzT5PXv2LF5IPsmBJgnk0aNH/RendyHHUOZ4SVT30cKggBaGQRYrCRCYUECbw4SYqwe12auGNofVy95iEdDmkEnt5isTarObKSGbzXoJJ0BgTODHjx9jX5W8PmcYdxf/StPYxd8CAQIECCQEomEk7pfzx6DnPL549nPCEZPo+plj3Et0kB2M6I6R63McKEE991fpQQLpW7m54zZH+B8+fIhEff78eSzw6EmMEnXz5s2xDcbWxy4H04G9fPny06dPu+3H5lrqQktEqdvGwnkC6UK+CzMeS4uFyK8oHvuV2Dgvxekris0ZP/zos07k+927d6OknZei+fZK991ECZ/v0EImQIDApgTS59u1KOao+G1hfH7kl+7ysUIbd0+BEzeP6apUVKTjziumRdhvePz27dudO3cOQn7w4MFYtTm2jwMdbO/jJAJRa92vIY+FuatRx7ex/dXVVX/0ZpSHmOYmRpmm77aitER5SLQhREU6NhiLxorr02fRnLuSFSPv0AQIzCeg4jef7Sohq/iNsav4jcnUtV7FLzO/VPwyoWxGgECTAi3M6RYZE61IiT68S3Iuuoc9s3oJoH0JFC6Q7i8feyFJ4YkSPQIEVhSI3pQYmFhOA2LEJOpIiR6as632uwC7QGJqkm65gYUNXiN2PYJRAR7LvihR8ZqIkyagie7hg/GX0cG23wccfYTpLrf0t2NRtT5HINM2zmwR2m4U5kHX/u61ulEk0qMH9iMTU3IPvkhwt02MHohhnfvbl7D8/7L3fsle40j+dlRH381NFxGzgYIVNLWEhhUAS4CzggNLOJwVAEsAVgC9heoVULWEomMuJuau3s/8/I7b7T+ptPXHkvycC/DXlqXUk7KVSqUl1W71pTfIpnl3TTPUIOcuGbqs1C4CJLYJ0EJsPv6r6ubGyJvlXfUs68aCbkvtHDhzQevxACVugQAEYgjgc4ihV9u9F+w18DnU1ghzy4PPwUmYwZcT1GWT0UIuq3oqDgEIbBHQB2xbl7o5f4U6dqMsKgIBCEAgNwHbgzSUbsxD5RbPyF8xIerRFBig3Y/011k0kSo+C5yYoagnbGwm2LGfCgjR9//GegSKlIsJs9faBLOVCxQ3IlE1zWoUOtTFCOQ4VlnuGgl4nHt6/wzr/Y136UDtX+8uhQZNT+46VosyNKvWuCu3AontR95+XRQQjyIgAAEIdEOAufJuVDlUxB7sdPkZF9PlnbVhuzoec1o5EJ/PTKjdkLgKgcsSwPDrTPUYfkuF8m3mkkm7ZzD8nLrD8HOCIhkEINAlgU7WdJNuNCWcyW13c3NT4bICXTZHKgWB8gRsi9le+re8tJQIAQg0QUCBiZp1Y1vdJpRlC3m1PmIIszMiybQ+oNq2vdHTKlLdIifsNN6ObXVXQZU/aTfyQZ4hBJxtde0QTHuaobxmnSV2WSln3f3JFC6szQy1Oqq2wYn0Oeg1qAdK71LlqT99w6A/5aw/FZFpnXp/TZcpaSFLJsfOqIc1PqepYVk3FnQ7ptnlXXbHiodhSYwzEIDAAQL4HA5Aq/OWq/Ua+BzqbIdZpbIb+VA0PoeBA4MvT1PUOJrh+SqoRr1Sq3XhJAQgAAEPgeC6HtNMHjx4MP3ZyvFvv/3WiqjICQEIQAACuQkY8Rtj0dXOPuj7HM1AaVku/el4FLiPA7u/jpxWrgqRlGgvyacp7+m2jseE1/pfWvtvvFd49UWAx7lkO1XGDDnYS0DhYR7DW5qarbAmd588FQdCy6YS6o0hR9D0zPRYhcY3uWmG8cd2O8R1E0+YHCAAAQiMBJgrH1F0cGAbe9UOcw6TZ7r8MLpGb7Rb+FAp5soHDpjTjTZyxIZAbgIYfrkJl8zf7hYx/Py64NtMP6uSKe0WPkiC4TdwwPAr2TIpCwIQWBI4MQj5z0tp2j2jnk8GnD1Zfqx2mnT89u1b5CzjsaK5CwIQyErAjnyybcSsghmZf//+fbg6HmhbS4VQ6O2n9SA+f/5s3MslCECgQgKewJ1h6F6b8HKSagEavXkG74Mdw1eb8B55WuwjPPVaTaNtdW0NasQSExInQ1rb6g5b6Q4C6FghgAreDUYBTheDWxWek4cJOF2HCiaYRWHKRtJntDHjI7UovT22tK/i1DwO1yvHjaqy8U7QpSdPnuQoN2ueXVYqOTG186GpD/tI6601fZV5iht2nh/20/OkrycNLSShLvQi1Vti6607dMEx/WyMqCzoFkNvdq/RUyilnqlZ+jp/zrpgeR4Gn8PoeZBRl8P7WicNpIJABwTwOVSrxD56DSdefA5OUJ0l27J+p9WUzxOfg4Aw+Jq2iq1jhudbZBr1Sm1Vh/MQgAAEggTkoAimqTDBrtXltqZOKqwXIkEAAhCAQG4CHudeT8uH5eaZMH97oqSbDxE1RW4Ho2pBN001JgGr6adpWXYI01hinQF1o3jtHng8e6qdtDato8IItRjf9MzhY0Vl3NzcbN2unURV1hDIsZWm5Hl7Fth+XZSUk7IgAAEIXJCAx5yu05zoPj5frZHp8ukjSYj+lEYfxx6LmrnyQddnzZWP32OOB2N4JB9m9vEYUourEcDwq1njGH5T7WD4TWn0cYzh59fjWYbfUkK+l1ky4QwErkDgxCDkP/XEV1szaWWBTIs+aFmBcZTeEzTqAoGLE7DnyyuPedJLb/hTL6JFIhRDozUm5IPI9Bq8eFOh+hDIR8B2Tg3lVhvtp7cQ2+rmaxvFcmZb3WKoqypIHijPd0EylmYLumkWWfZGZHCk3h5yRm8BUaFnrW20JZIdgumZBNrK+cTzXVYqN0+1f/8YQWHEf/zxh0z0Fhd0E0laSNrmpLUqjChAfZagtU7SlujJjQXdPJT8aZr2MGxVU1324HPQuoRyO6iDlgmhT3S20nMeAhCojQA+h9o0MsrTZa8x1m56gM9hSuM6x/gcdumawdcuXENihucjtEa9UqP8HEAAAhCAAAQgAAEIQAACWwQUruyZ0K82oGirXh2cn33ts6yR5laWJ5s7o4mh6SJrS/lvb2/l+lueP3ZG0JTheK8av6f9G9OvY1YcHCDg+RBxlm3CBd2Us9qDNs+bFTH9uXcrvum9yY/t97Bnmia5SGQIAQhAAAIDAc9L2H6Nn0hSvaFsLUUe6q8P83IGk+nyEYiisOLjpRXTNTWfhFeL7XqMOnuachSSg10EmCvfhctuhAVmQvWOHf74MHOX4kgMgdoIYPjVppGpPBh+Iw0MvxFFNwcYfrtUebrhtyWtrEG+l9mCw3kIdEygZBByV2u6qU3opanV0HM0DhmOzP7mAEueEDiXgD0mrHaSxoCmBSOcuxQamXAJAhAoScAz0+BfPqak5N2X1V8fsaoyzePO9k2dJUu7re40c3VYHtMdI3wKLeGxZ7Zexc2ah6IwtSyR3FXxktgRltpWNxgJHS+DPwfbdWi/LvylFE7ZZaWyMlSb1ADBM+enRZa14nyqPaizVsrInBZiwDl2qbZl3VjQ7Zgejbvs7qBFD8NWZdV4ZBJsXeU8BCBQFQF8DlWpYyrMRXoNfA5TpV/qGJ/DLnUz+NqFS4kZnk+J2R3KNCXHEIAABPog4Fnao4+aUgsIQAACEICAx7OnSckkc/fQ3kXAni/uYzteLehmu3e0YETyDasORL32NPu2qxHmTmxrf1m62kPy6Ag7pkiP4S+//LKU5JQztnNPImmNzlMEo1AIQAACEPBY1MTnn9VO7NmNbsw8psvPamDnlus0p4nPH9Rkm9P2uyKfovkwMx9bcoZAJgIYfpnAJsnWfplj+B2APLMi+DbzAMNUt2D47SJZp+G3VQW+l9kiw3kI9EGgcBByb2u6qRFoLlkLT+RoDZoClEMtR87kCQEInEIguFBIozFPfFl9SnOiUAgcI8C2use4Fbir1z5iho5tdWdALvXT6TqcMmFb3SmN6bEdtD1NWdWxPf/RaKXyEdaOl48ePbKnlIbSFemleUG9YPMJUyZnWkgOzvUs68aCbsn1exHrceTGqrsjCg4gUDMBfA7VaucivQY+h2pbYAHB8DnsgszgaxcuhuczXDhwZkD4CQEIQKADAr///nsHtaAKEIAABCAQT8Bj7dsjyngZyGGVgD1l/ODBg9W7GjqpOHnbt6MJcQ3Pk9dIwbq7Al/1AVij8b3J0aXNUO7rXSspa0G3HO0huMLO3d1d2oofzi3YDu2XxuFyuRECEIAABGwCzJXbfM69ynT5wP/29lYhfKl0IZtEGY65yaLzGHUEgI3EEh7Y46nVgojPX8Wikx7fyNa9ked3jU8jy+J2CEAgkgCGXyTArLdj+A14MfyyNrMTM8fw2wXfntI60fDbqgXDpS0ynIdA6wTKByF3uKabGoG8WlNXVMJm8fnz5+R7iyUUj6wgAIFdBGwjr90tE4MhArsokRgCEMhKwLMXBNvqZlXBVua99hHT+urjatt5xLa6U1z9HdvaX9aXbXWXTKZnNBU0/dnEsb3HharQYqUykX/9+rW9C/RYrmbxtR30w4cPxzPtHtBCMumuhmXdWNAth3KvYD1OuTFHNaXBMQSqJYDPoVrVXKHXwOdQbfMrIxg+h12cGXz5cTE8X2WFA2cVCychAIFeCbDeWa+apV4QgAAEILAk4HHuBdc8WmbLmXgCtmqCw/x4AbLmoKG34uTtIj5+/GgnOHxVcSn+e5mr8rPalXKXZy/TAn8SOBh0oYZaj0vEjja3Xxq7tENiCEAAAhDwE/C8fonP9/NMm5LpcvEkRD9to6oqt10W9dAY3r9/n7YKdsCznkHFOact8XBuwUH0WWY/H2Ye1ik3QqA8AQy/8sz9JWL4iRWGn7/BNJcSw2+Xyqo1/LZqwRzEFhnOQ6BpAqcEIfe5ppvagVZe2zW56286b968ybGjlF+AC6bUYsz63vjx48c/8JeagHxM+rZKb5+znFzntmd797Omt0y0QwTOxU7pEIDAlIDtnBpS2muQT3PjOCGBjvuIgRLb6iZsLS1mxba6e7UWnJq1Xxp7iyuTvstKJUengZJGTPf3956c3717lzy0wlNupjS0kExgle25y7qxoFsmzdodQdMehlViwVfE6l2chAAEChPA51AYuL+47nsNfA7+xtBlSnwOe9UatKzsl8be4hpNz/DcUNw1WwjxA6mjBv6Vn15KV44fMJ41LrVIgKiJFrWGzBCAAAQgMBLAuTeiqO3AHoU1bYEo8D44M6458eBiW4dVpsGIH2CmbwQOC9/Njf4PEaUsf+IDfILLVn748OFAtjlusT9HtF8aOeQhTwikIoAL7l8us9RHuOBStVIjH8xpA87pl+zOsYMgK6bLT29jJwrAXPle+DXPlfvHp3trTXoIQCAtAQy/tDzT5obhl2lHBHWgL1++9CtLzqtgn+vPjZQDAQy/vS0h2AjtN8be4uLTBwWOL4IcIACBkgRODELudk036U8rrwXn846pWcvV17Mg/bEqNHSXzJpHjx5p5tUzuGqoXpWI+s9//lNz6orDuOaCQfYq7PYseyUa3BKjg5mMrapxHgKdEbBfRENlM9kznZFMXh1bNU33EWLFtrrJG0xzGe6KqszkRBa0YKQv2+rmblr2fLP9JswtWw35a+CvgZLneRFJ4dJSWTWInVAGWkhCmLOszlrWjQXdZopI+NN+Z7ZuPSYERVYQgEBJAvaraZAEn0NJjYxl2appvdfA5zAq+rIHnjHUCAefw4CCwdfYJFYPGJ7TQmYNg/iBGZC0Py8eP5AWJrlB4BgBPYbHbuQuCEAAAhDoiYBiyj3fruDcO0Xptmrade5p+lJbnttI//a3v+WeE1cRtgzj1WvGPI/Vz3fgd+4pZdav2oIqvru7y8dhV852wLb90thVEIkhUJIALristHHBZcU7ZG5PyA5pMKcLKGK1CFs77VrUQ2WZLl9V+nVO+s1pMWGufGgY1c6E2nb+dVo1NYVA/QRs02KQH8PvLD3a2sHwi9HLrh0v/E7XGJGudi+G3wGNV2v4HagLt0AAAm0RODcIuec13dQO1CPa7/fDbUUWjMImDt/OjX4CwW3f/FmR0iCgOeP3798bCbq8ZM+UZ3p7dEmSSkEAAocJeFYsDcYnHS6dGw0CHfcRbKtr6P06l/yuQ1lE/sQHAAZnR9hW9wBV/y32LIj9JvSX0mhKLROvLtgDQf4BJXv8+HGjNTXEpoUYcOIvlV/WjQXd4rVm5GC/LvAwGOi4BAEI5COAzyEf28icO+418DlEto0+bve7EfA5jBpn8DWiWB4wPBcTWsisYRA/MAOS6acslgvGD2SCSbYJCbDeWUKYZAUBCEAAAjUTsD91GyUPbqI2puQgIQHbIGn0k2/Fw2uz8yCld+/eBdNEJnCGySnUJOtqYpG1aPd2LeFkt/Cxah8/fjw9RkKiSuBRpBMPcN2cCJ+i8xHABZeP7TRnXHBTGmmPmStPyzNtbkyX5xvKPXnyxB+ltmsdkLRtoOPcmCs/oFzM6QPQuAUCEJgSwPCb0qjtGMMPw6+2NplQHgy/AzAx/A5A4xYIQCCewOlByJ2v6aYpW2dww15daiLQOXO8N2fSzwhk0uCsFH6KgD1A6hKRXWXbOuwSCJWCAAQKE2Bb3cLAdxXXax/Btrq7mkHHif2uQ6XMGggbHFWxrW7WdmgHlNtvwqyCnZ65lr7yxKxLztvbW71asz4mJ9KgheSGX3JZNxZ0y61N+52JhyE3f/KHAASWBPA5LJnUc6bXXgOfQz1t7FxJ8Dkc4M/gawsaw/OBDC1k1kKIH5gByffTNlrylUvOEIAABCAAAQhAAAKeDxGD26eBMQeB4F7gjU4JaRuz4EpemhnP9wniqCxnw5bA4y0cJCTg9Oy9fPny+fPnCctdzcqzHIlT4NX8E560RQ0+XAklISsIJCSACy4hTDsrXHA2n2NXmSs/xq3YXXazb9SiFj2my4s1oZoL8huoSpk18Jj4/JrbCbJBAAIJCWD4JYSZIysMvxxUxzz9PtKgYTDmyYGfAIafn9WYkhC4EQUHEIBAMQI1BCF3vqabdKkp5C9fvuRQqqxJ7WCQI2fynBJo1yE7rUUTx7Yx1EQV9gppz5RfEMhegKSHAAQiCTiDHgrEw0VWpMvbu+wj5K32LFHEtrpdNulppdhWd0rDf2wPTOzJBn8phVN2WalIhnpVajfpDx8+ePLR1tNv3771pGw0DS2kgOKCy7q9fv06XgwWdItnGMyhS+sxWGsSQAACNRPA51CzdrrsNfA51NzkSsqGz+EYbQZfS24Mz6dMaCFTGjq2gcwS8zOGANPlMfS4FwKHCfz++++H7+VGCEAAAhDohoDHucdXWKeoO9hT20s7nSJzsFBNRwaXEVS9ysyMO0d8/u8Vg9UnwZSA50NENYb3799P78p07BmTBptuJtlm2drtttGAolkd+XlBAnbDviCQfFX2vO7yld5rzh5zWnUnPv+sBsB0eVbyzqGiFlPOuqBY1jpWmzlz5cdUY1sdmNPHqHIXBK5DAMOvcl1j+GVVEIZfVrx25hh+Np+tqxh+W2Q4DwEI5CBQTxBy/2u6SX9aeS3TyhSavNRnsTmaCHmOBDwrj4yJOYgh8OzZs5jbm7tXL2JbZts6tO/lKgQgAAEPAU9QkXP3UU9xpPET6LWPYFtdfxvoO6UnBFME2FZ31gzs2Gt7smGWVT0/u6xUDN5ffvlFowBPB61k3759K7D1dEx14u+lhcQz9ORgL+t2f38fuawbC7p5tBCZplfrMRILt0MAAucS8Jg0+BxO0VGvvQY+h1OaU4WF4nM4phQGXzNuDM9nQGghMyDED8yA5Pt5tfiBfCTJOSGB4CoqCcsiKwhAAAIQgMCJBHDunQjfLjr4MXlzQacag2s60q61rt7d3QXTJEkQJDyUwo7sSWgvM/E49xRNtLwxxxnbHzKU6BE4h2yzPFmPaQaEn30QwAVXTI+44HKgxpzOQTVVnkyXpyK5lY8zDoRVkrcAxpx3WqfE588g25Z/o/H5szryEwIQyEcAwy8f2/icMfziGdo5YPjZfLJexfA7hhfD7xg37oIABA4QqCoI+RJruklJ+n410yTihw8fyuw3daCp9XGLPpLXknx2P91HTU+sheJIvnz5crV9ZoLBvrS6E9skRUPgIgQ820E4l8y/CLFi1eyyj2Bb3WLtp/6CPK5DGUJlhjmeuEbPREsB7HbstTOwuICcu4roslK7CEwTq82r2/VM/yuWTtuqXGEARQuZtpCsx/mWdWNBt6yKGzPv0noca8cBBCDQKAF8DtUqrsteA59Dte2tvGD4HI4xZ/A15cbwfEpjOKaFzJgQPzADkuOnWt0F4wdykCRPCEAAAhCAAAQgcIyAZ/aZgKJjbCPvCqrGEwIRKUPa2z1L9iiApNj25x7nkvNjxbSgrpCboiA88RKeNpMEl0cYPZLBz4OTCGNnEow2F1s7B65CoEICuOAKKAUXXD7IzJXnYxufM9Pl8QztHOxJpfFe1nQbUSQ88AxniM9fArcbbXAYvsyQMxCAwKUIYPjVrG4Mv9zasfvQsXQMvxFFwgMMv2Mw7UaL4XeMKndBAAJLArUFIf95KWKvZ4Reb3NPN7mXwM3NjXoRdv3ay82fXtEA+tO06zDE8kzT+jO/csphFlnBPT/++OMFOQTNO9s6vCAxqgwBCCQn4FmliCi05Ng9GfbXR7Ctrkfv10njGRNlWhF7CTkY16hbPAIvc05+prnYaw+BLivlqfgyjYacWrF9eX55RjuQa8WK5fkuz9BCSqpVy7rJs7T1xru/v5cwb9++3SWS3bD1qpevbFeGJN4i0J/1uFVTzkMAAg0RwOdQrbL66zXwOVTb2E4RbMugnQqDz2FKYzhm8DUysUcxYzIdMDyf0rjgsZqK/ogfSK76i8cPJOdJhjkIqNMkZCgHWPKEAAQgAIGqCMjZ4pHn8ePHnmSkSUsgaIq0FYurycegu1IA37x5kxajkZvHs81XiAbAmEsez56GjcVePsHvfofK6suC07/gCDr39KBdYdfAmObHvXUSwAWXSS+44DKBnWbrsSiIz58SK3kctD+b+4yL6fKS7afysjwWNXPlSyUGzenlLZyBAAQgMBLA8BtRVHiA4ZdbKUHCgwCnu85yczglfwy/Y9gx/I5x4y4IQGAXAbm1a/tG+EJruklV+j5WU2JOM2WXap8+ffrt2zfm23ZB25tYsQ7Yjnuhkd4gEHwVYB0a9LgEAQgkIRB8EakUttVNgnpvJkHVNNdHeLZIVaSIhit7WR1L73FdETBxjG3wrna31T099HmIpjIIi21zQ8IuK2XoaPWSvv5VzLdnPk+49PoqFqC8Km3hk7SQwsDTLutmeyFZ0C2tcvuzHtPyITcIQOAUAsFXk6TC51CnavA5ROoFn0MkwJjb8TkcpsfgS+gYnhvthxayBYf4gS0ynIcABCAAAQhAAAIQaJrAsPOxXYXmljmwq9PQVeciU03USJ4c52JtxRYdEDePc4813TI1sNrgB5dQHDg4k2WCNmQbdN3UIGRWAmTeNwFccH3rt9faMVdes2aD2mG6PFJ9HqOOEP1IyKu3M1e+isVzMmhOtxif76k4aSAAgSQEgqaFSiFIMgnqA5kEtYPhd4Dq9BYMvymNkscYfodpY/gdRseNEICAh0C1Qch/8kjfU5ovX74E3/jH6qtl3aTmY/dyFwQgUJ5AcI789HVDyjOhRAhAoCQBttUtSXtvWZ31EWyru7cB9J3e47TViKnYqlXOiGdP2HpuxQUnDIJTDrklPJB/l5XaxUHdsT548CzopigWqbjYo7GrFvkS00Lysd3KWcu6GSFT9/f3r1+/3rp3ep4F3aY0Chx3Zj0WIEYREIBAbgL4HHITjsm/s14Dn0NMY+jvXnwOh3XK4Ivhud14aCE2H65CAAIQ6IxA8LXfWX2pDgQgAAEILAk45y6XN3KmAAHbuZcpOj1TvW5ubjw5P3v2rFgkrdOzze7gHsUdSONx7nl2FT1Q9OotzoAiZ7LVIoqdbELIYjQoCAIQgEBuAk6L4mpxgLmx+/O3LWrlU8z49MtspGS63IBztUsec5r4/NVWEXSJtxifv1pTTkIAAskJYPglR5o2Qwy/tDyXuXmmEtgeY8kt/gyG32GGGH6H0XEjBCAQJFBzEPLl1nR7+PChp7MMKnWZQA4CjJslFs5AoFoCzJFXqxoEg8BFCHjWJ2Jb3bMaQ099BNvqntWKqi3XMxoqOa4JuukHks5kWbEHw69rEHIvgS4r5Yfw/v17bbvkUZw2Hpdnp61oIT8HI+XFW4hBJuslNbbIZd1Y0C2rglYz78l6XK0gJyEAgeYI4HOoWWU99Rr4HGpuaafIhs/hMPaLD74YngdbzsVbSJAPCSAAgUsRCL4SL0WDykIAAhCAQK8EPM49zXL2Wv3K69WNc08bTXk8OVKH5sqLKcUjkjGRWkzOLguSs9cTO1EyoMi5cIMzWVatBb9FzFo6mUMAAhCAwIyAx5wmPn8GreTPbixqQWO6vGTLqb8sz3CmpDntMe9F1ZksK/+g278GIbMSIHMIQOAwAQy/w+jK3Ijhl5tzbeZH7vrWk39t5J3GkjNZVs4YflnxkjkErkyg8iDky63pprao/TQ+fvyYo1FqUdvnz5/nyJk8IQCB5ARsAzRoGiaXhwwhAIGrEfCshU8U2lmtoqc+gm11z2pF1ZbrcR2yre4x9fU05TAS6LJSQ+206JXzDSkHgjw7IxMOpgQ6biHTapY/jlnWjQXdyutLJfZkPZ4CkDUiISwAACAASURBVEIhAIHkBPA5JEeaMMOeeg2nRf3s2bNi6yPLjvIo68mTJ55kpNlLAJ/DXmL+9B0Pvhie+5uBkbLjFmLUmksQgAAEIAABCEAAAhDolQDOvZo1azv3GlrX6c2bNx7OCqMt6UnzxPaXDGjxIOomjcezp/ZQzNMrsM7F2uynsoyCglhqELIMCkqBAAQgUAMBzOkatGDIYHeLbX3GxXS5oegLXvJY1CWHM87ZQ2eycxXahJDnIqJ0CFyWAIZf5arH8MuqIOIks+K1M8fws/nEXMXwi6HHvRC4LIH6g5CvuKabmqNWXru7u8vRLj9//vz69escOZMnBCCQlgC2XVqe5AYBCOwl4NkOgm1191JNlb6bPoJtdVM1iW7yYVvdGFU2FH7tr2aXlQpW//v371rq/cOHD8GU2pDz27dvV166/ZotJNgwyiQ4tqwbC7qV0c6ylG6sx2XVOAMBCDRKAJ9DzYrrptfA51BzMztFNnwOMdivOfhieO5vM9dsIX4+pIQABCDQGYG2vlztDD7VgQAEIFADAY2vPWIQUOShlCNNH869T58+eT55FcCXL1/mwLiVp0eqv/3tb1u3cz6GgOdDxJLw5Tiyv/sdK9vEU9mEkCNSDiAAAQi0ToC58so12E23yHR55S2tsHjMlccAZyY0hh73QuDiBDD8Km8AGH5ZFeTx5v31r3/NKsM1M8fwi9E7hl8MPe6FAASWBFoJQr7omm5SmFZee/bs2VJz8Wfu7+814R2fDzlAAAJZCdjz/ZiGWeGTOQQgIAKeKDRcJ2c1lW76CLbVPasJVVuux2nLtrpb6utyW90uK7WlweG8Imm0UpunF1Y4sub5Hj58aGfY99ULtpCqFLp3WTcWdDtRfd1YjycypGgIQCAtAY+1g88hLXN/bt30Gvgc/Eq/SEp8DjGKvuDgi+H5rgZzwRayiw+JIQCBSxEgkONS6qayEIAABK5JwOPZKzynf01FbNXadu5t3VXbeadnT2K/ePGimPDyFXjK0v5tnmSk2UvA49wruabbb7/95qxCE09lE0I6gZMMAhCAQP0EPBY1c+Un6tHuFhvy/jmNag3fnjx5Ugz4x48fg2WVNPKDwnSTwGNOFx7LOy1q+5EsoyBmQstwphQIdEkAw69ytdq9DIZfpPow/CIBHr4dw+8wOt2I4RdDj3shAIEZgYaCkK+7ppt0ppXXMrli5eHSl7ezZsFPCECgKgLdrPNdFVWEgQAEnATYVtcJ6qxkffQRbKt7VvupuVyP67BkCCbb6tbcWgbZ+ngfjpzfvn379OlTe3JoSHx3dyfPTtBfPOZ82YPOWkiFevQv68aCbueqj2fhXP6UDgEIzAjgc5gBqe1nH70GPofa2lUN8uBzyKqFPl4dIyKG5yOKVAedtZBUWMgHAhCAgMcVDCUIQAACEIBAbQS06VRQpJ9//jmYhgSnENAn+qeUu6tQzYM7v+3XZmklF1Crzbm0i2rriTWt4DGeSwYUOVupyFfy3Nli4Lpp/RlBfghAoCECzJXXr6w+ukWmy+tvaYUlrG04Q3x+4QZAcRCAwCkEMPxOwb6rUAy/Xbj2JvasaVjSm7dX/nbTY/hl1V0f742siMgcAhAYCLQVhPzni6tNfafiG/wzf35csnUUXfHw4UP/LaSEAARKEvCEIJSUh7IgAIFLEfD4TQpvxXMp/sHK9tFHOHcAE42SO26xrW6w+WVNUJvr0D8Qa+KpbELIvQ2sp0o9f/788+fPQQLqf7VlTcmtEYMi1ZygpxZSLWct66aPJbasx/v7e0kuRXz48GGrCi9fvnz//v3WVc4nIcCzkAQjmUAAAqkIbPUa0/zxOUxpFD7uo9fA51C42TRRHD6HrGrq49UxIGJ4nqOp9NRCcvAhTwhAAAKnE9gVedzQpvSng0UACEAAAl0S8Dj3Mm1l3SVPKrUkMEwvLs8vzxT+5K8259ISSMdnPPA1rVDymwjPApeDRrCfO26ZVA0CEIDAAQIec5q58gNgE97Sx4wG0+UJm0QfWXks6pIjLOLz+2hX1AICELAJYPjZfGq4iuGXTwt8m5mPbTBnDL8gopgEfbw3YghwLwQg4CHQXBDynzy16jjNjz/++OXLlxwVVLfx9OnTHDmTJwQgUICApmoKlEIREIDAZQl4oo7YVrfa5tFEH8G2utW2nxMFY1vdePj247/ro6x4YVLl0GWlZnDU+BVb7FnQTTeq/2VBtynAK7SQaX3rPNaybsbHOfruggXd6lTcKJX9HI3JOIAABCCQigA+h1QkT8mniV4Dn8MpbaPyQvE5xCvIfvwb9TnMsDA8nwHZ9fMKLWQXEBJDAAKXJWC/Dy+LhYpDAAIQgEBPBHDuVa5Ne4Re/9pSGpt7PjkbtPDs2bOS6vB8iFtyEYSSdT+9LE+rKBzK6BFp4MYY4fT2gwAQgAAEqiKAOV2VOg4I00TPznT5Ac32fQtz5fH6tZ99eyQeXzo5QAACjRLA8GtUcaPY9st/THbuAYbfufwrLB3DL14p9rOP4RdPmBwg0DeBRoOQ/9y3Vjy106fdWtYtx/prWtVen4LLaPOIQRoIQAACEMhH4Pv374Onptp1mlc3QtHJT58+5cMSk/MwdlKkjlZHjcnnsvd6otCMlTsuy42K+wmwra6f1XVSeuId9XpnW93rNImL1FRD8hcvXviNQD0pr1+/fvv27UX4UM1WCGhZt8ePH3tsyGmNXr58+f79++kZjiEAgRwE8Dkkp4rPIRKpp7/A5xAJ+eK343O4eANYrT4+h1UsnJwSYHg+pcExBCAAAQiUIVBPvK/fQS0ydhBzGXSUAgEIQAACZxGQt9nTa+DcO0tBHZTr9+ypsiX3QnNG2mvCtAMtVFgFj3Ov8IJ6npmOgWT9aylKTs+7vcKGgUgQgAAEWiTg6UEwp1vUbFUy+43qwhZUhUZdVYrLJ4yHPPH5+fiTc0kCxEkmp02cZAxSDL8YetzrJIDh5wR1nWQYftfRNTUNEpBlOCyLUU9kTlDm0xMM0xlMdR1WRLtByKzp9r9K18Tzu3fvbm5uDreArRvVPb969YoPaLf4cB4CJxKwrYQmpvlPpNdQ0XoDv3nzptGQCHmXtARJ5bR/+ukn9aElQ7gqB+IUj+0gnKDOStZ6H8G2ume1nMrL9bgO2Va3ciUi3l4CWppNpuDeuzT1omAazJu93Eifm8DeZd1Y0C23Rqb5t249TuvC8S4C+Bx24TqQGJ/DAWi6BZ/DMW7F7mq918DnUKyptFUQPoe29FVeWobn5ZlTIgQgAIFeCVwhkOMKdey1fVIvCEAAAvEEPJ49lVJyn7b4Sl0qh/rXZv3w4YNTIyw/4QTVQTK5fD3htSWbhETyg63kuZMZ78HorxcpIQABCEDgGAGPRV04SvZYRTq+i+nyfMr1LG1T0qjLV9PacmauvDaNIE8OAsRJ5qA6zZM4ySkN5zGGnxPUickw/PLBx/DLx9bOGcPP5sPVixCQZajvLocF3S5S5eTV1H4Dd3d3fLi6C2zTQch/2lXVjhNr5bXb29scFdQUuN5NOXImTwhAAAIQsAl8+vRJ63USKmFTirwqy/vp06e7wmgiS+zgdrbV7UCJlVfBvxGEKlJy7Me2uue2HI/rsPBsvcePPEBr4hOmLk2Opiv1/PnzAwu6DU0O88b5vmq6hTjrWFUyLevm3CqWBd2qUhzC9EoAn0MBzeJzOAAZn8MBaNyyiwA+h124rpMYn0NuXTc9+GJ4nrt5KP+mW0gBPhQBgUgC//Vf/xWZA7cnJKBvWhLmVmdWlaxJUSccpIIABCDQPQHPBLpzqqh7VlTwAAHNa/jvevbsmT9xfMoKnUvxlWolBw981eXx48fFauQUaZDnCmOEYuQvWBBD/gsqnSr3TYC58r71W0ntmC6vRBFVieExX4nPj1EZM6Ex9JLcS5xkEox2JsRJ2nyWVzH8lkw4k5wAhl9ypB1kiOGXW4kYfrkJx+evRZO0agcLukWS1IwwH67uYth6EDJruv1L3VqcL5OLRO8m5wIW/5KGIwhA4FQChMmeij9Z4R8/fkyWFxmZBD5//mxe5+K/EfDsBaEb2Fb336jV9KP+PoJtdWtqL7XIwra6STTRxNJye2vaZaXU4NWNRton8o7thdll+i5bSNOa8izrxoJutam4fuuxNmKtyIPPoZimIvv0YnJWUhA+h0oUcViM+nsNfA6Hldvxjfgckii3y8EXw/MkbWPIpMsWkpAPWUEgK4H//u//Xs2/fsttVezWT+7CXk+8r70L/UwpvPNnQPgJAQhA4FIEPM69n3/++VJMqGxCAn7Pngp98eJFwqKDWXkWNMwU4R+UrfsETX+IKO1U8lbcZfN336gaqiBD/oaUhagQ8BDwmNPKh/h8D8yz0uzy/p0ipN+oLmy+VmjUnaKg8oUyV56EOV7xJBjzZUKcZD62s5yJk5wBMX5i+BlwWrmE4XdYUxh+h9FF3ojhFwlwuB3DLwnGEzPxD4pPFLKVooHp0VQfQcis6fZvutbKa5l2sWOtxH8DzQ8IQAACRQiw1m8RzP9bCCEpu1B7otAyGSS75CRxowTYVrdRxeUW2+O0lQxsq5tbEeRfgIDG9Y8ePYq3A5WDVvEvIDBFQGAvAaYx9hIjPQQyEYjvazIJ1l+2+Bx26RSfwy5cJN5LAJ/DXmIXSY/P4SKK3ltNhud7iZEeAhColsD//M//VCvbBQW7gmes/g8YLtjwqDIEIACBYgRw7hVDnamgepaUXVbw+/fvTh+O7v3pp59+/PHHZSaZzng2TZeNVDKgJVNN68zW0zAKhzJ6RBphlmyrY6EcdEOAIX83qqQiEBgIYE7TEnITYLo8N+EW83fariWHM06RBtoa/bWIHZkLEyBOshhw4iT9qDH8/KxIeYwAht8xbn3f5bSyMPz6bgbUruaJsOa0A8ygyroJQmZNt7mu1admCo/TTlCaFJ+Xx28IQAACEMhGoJIt+LLVr6KMceXvUoZnOwha7y6kJJ4S2LU+N9vqTtH1fexxHRbeFM4zjzIqpZK3YpfzZJ1V6vXr11pRfWw5kQfa7ert27eRmbR+e2ctpHV1SP4nT54EX+kyBl69etVBZakCBConUIl9UjmlJOLhc9iFEZ/DLlwk3ksAn8NeYhdJHzRQxQGfQ7AxdDb4Ynge1PjeBJ21kL3VJz0EziXwH//xH6sCEFq3iiX3yUwBXbnF3pX/Fdat2wWExBCAAAQuRcDziSyu6Us1iYSV/fjxoz+3Z8+e+RPHp6zQuRRfqVZy0HcNnqFNYeee52U4EG5lCukKA5lW2vxMTob8MyD8hEDrBJgrb12D9cvPdHn9OiovYYXDGeLzyzeD7kvEGVVMxa0McosBMQrC8DPgcCkJAQy/JBg7ywTDL4lCCYFLgvHETDBXEsIHpg2zpyBk1nSb61r7NXm61fltjt+a9Sw8qekQiiQQgMA6AU+YwvqdnK2JwO3tbU3idCuLDEfWjNilXc80SeHNLXfJT+Ka+wi21aV9bhHwjHEKv3k8Io3VYVvdEQUHBgGtdXV/f28kOHDpzZs3nl3BD+TMLRA4QMCzoNuQLcu6HcCb75aarcd8tb5CzvgcymgZn8Nezvgc9hKrLX3NvQY+h9paSz3yeAb4+Bzq0VcBSRieF4BMERCAQEkC//mf/1myOMqyCeyKaKwnGniXnb+rjjYurkIAAhCAQFsEfvnlF4/Ajx8/9iQjTSYC9uqr9Zgfy+p7HDjjXYV3iPTIRvj9qJ20Bx74KlHenrTlGrntitAo7HU0xN5l8xv5cKkwAYb8hYFTHARyE2CuPDfhAvnX3KUyXV6gAbRYhMeiLmy1ekQaUROfP6LgwCBAnKQBJ+El4iR3wcTw24WrzsQYfsf04nGdaXcB5hGO4bXv8lhZGH42Q652QADLMJUS9a5++fJlqtz6y6ezIGTWdFtpojJWdu1ItpLFxikNFZ4/f75xkdMQgAAEIJCYwMOHD799+yazpvBYKHE1as1OJqPAygT3bG5QayXOkcuzkyQ7mZyjm/ZL3WXEsq1u+wr31oBtdb2k4tJ1ua1uW5XyuMgPKFkB67/++uuBG69wS1stpHWN+Bd0G2rKsm6taxz56yeAzyGrjvA5HMaLz+EwOm4MEsDnEER0zQT4HMrova3BF8PzMq1iWkpbLWQqOccQgAAE9hLQYNx/Sz1fAuxa3oU13fwqJiUEIACBzgh44q/oJjpTesnq7Bqtl/zkT84lz1e4rOmWqbV43jyFg2897WGkQcMYUXAAAQhAAAIiwFw5zSArAabLs+JtNHPmyssojpnQMpyNUoiTNODEXyJO8hhDDL9j3LjLSQDDzwnqUskw/MqoG8OvDOeYUvRdm6YV9Fk6U5aHMWrORcueCCNLbBsMd01rGvnMLp31jfCfZ3LwcyCgldfu7u7evHmTHMjnz59fv3799u3b5DmTIQQgsIuAtkw0Qnh3xdTuKpfEhQnIdfj+/fvChR4oTv2OOojZjbJrP336NDvJz9YJsK1uExpst4/YNVZhW90mWmMSIZ0Ng211g7QN6zF4b7UJuqxUWtpC9PTp08su60YLSducDue2d0G3oSAt66aDJgZEh8lUcmO71mMlANsVA59Du7rrVXJ8Dk1ott1ewzm0HLSAz6GJ1phESGfDwOcQpM3gy4OI4XmQEgkgAAEIQGBKoJ6oj10dPVGbUyVyDAEIQOBSBDzLGBVeWelS/PuurCa7/QZJ4R0iPWuK6TuuXWv79q3NtLXzOPcKr5vmEWmEUFi2sdy9B5oX2HsL6SEAAQhAYC8B5sr3EjsrPdPlOch7LKhWDKccfPLl6SGv0pkrD6rAP2INZkWCTASIk8wElmyPEcDwO8at/F0YfjmYe8wPDL+zyKtcDL8gfAy/IKL6E2hbIBa+qF9NSLhKQK+gU4KQ/7QqDSdFQCuvaY3DHCju7+95VeUAS54QgAAEIACB+gl4AtFYo7p+PVYrocc3NwrPtrojiu4PPG+ewsHfnnj0US84lEcUHJxFQFs5aQXes0qnXAjYC7ppTwLjHa5l3V69egVDCEAAAhC4CAGP5Y/P4SKNIUc18TnkoNpBnp43j2Gv5iCAzyEH1UryZHheiSIQAwIQgMC5BPyDmnqigf2ry7Hv9Lmti9IhAAEInEvAM8T++eefzxXSWbpWENOeQ5qi0iSXPvrViqU//L8/HeinglV0XtOvCtJWKPX379+d2daQzO6s6zE/Zqx2efYKN7PlPrgz4fWToJElk1RnPJ60wvw9L8Oh+iz2l6oZkA8EIACBPgh4ehC/W6kPJtQiLYFdRjUh+mnhV5ub583DXHm16kMwCECgXQKe1y+GX7v6rUFyDL8atFCbDJ43D4ZfbVpDHghAAAJLAqcEIf95KQdnRgKKKpBWdplf4732wYsXLzz9t50JVyEAAQhAAAIQaI6AJxCq8AA+H0PFaA6Bd6pRyWXm89Wo8pzZVrdyBZ0onmdEUzgE0yPSSKywbGO5ew+63Fa3m0ppxXatbLVXp9P06tHevn2r7wqmJznupoXUrEp7Qbd3797pexi1TMWBbdmZQ+OXj6vmaiIbBCAAAQgkIbDVF0wzb8XnoBGuRg2qkeZo9KcVEIbvIfWNliyQ8V9FX+kLQw0Z9DnotJocJyeAzyE50m4y9AzwC4/rPSKN/AvLNpa796CbwRfD872qd6bvpoU460syCEDg4gQ0CtAYwQPBv5KaJ7eYNP7lXfjCJIYz90IAAhBonUAHzr2vX79qWkoD862+T+dXL8ndpxH68KdF32pWZaPjr5q9JR7ZCi8zV3MLTCvbL7/84smwJH+JtPqWWJVTL43V8+VPBtem1FuuvFSUCAEIQOBqBDowp/0qIz7fzypVSqbLU5HsLB/PcKaw1eoRadRCYdnGcvceNDoS31tN0kMAAn4CPRl+BEn69V4sJYZfMdRtFeSxsgobVx6RRsiFZRvL3XuA4beXGOkhcEECLQYhs6ZboKF+/PhRk5HOcMBAXv9+Wf2fVnb793P8ggAEyhGw58j9YQHlJKYkCECgCwKeRV1LBkLlg6qtdKemzt3dXUPr4DTaR+zyxRRuZmyrm+9Z8+TsmbQo7J7zvAyHqul5rDxo26MC0pxIQKuWaFyvVqS2dH9/HyPJmzdvWKU0BiD3HiDgWdBtyFbR7SzrdoBwqlsatR5TVZ98IACBegh4zOzCg8G9cK7w2WejvQY+h72N+Trp8TlcR9eRNWV4HgmQ2yEAAQhAYCTQ4qpn/tXlKh+yjVrgAAIQgAAEkhPQd2KePKvtKbQ5luKCDodc6kZFlQyBJQpdUCz+8+fPPUDKp7Gde/5Ov7DkHgfOKJLmHMfj3AdaCcsTn184oCV3revJ3+P1lfldcksVRXf4+UxDE/13nZKSbxFPwU6hEIDA1Qh0MFfuVFnT8fmqo21RHx5TOOkdTuYxnMbMCw/chpHUWPrqARb1Kpb4k56hVmH4npfhUHE9jMTnx7cBcoAABE4h4HnXFe6O93K4QpCkmGD47W0YwfQYfkFE+RJg+OVjS84QgAAEnATaDUL+k7OGl02mmcgvX77YtuMxOHI1aku6Y/dyFwQgEE+AOfJ4huQAAQgcIOAZwMuyPJBzVbcoWHMWNbVrLvP0ujTaR+yCXHiC0CNb5U7z05vlYQHYVvcwutmNXW6r22Wlpoq7vb3VIzCEHahvin/1qXcLQpsK0PpxsLI5vCWtQ0sov39Bt6FQtXbDjJQP6tWrVwnFI6spgUatx2kVOIYABPog0LTPQdaapmOePn2quJMDgdrDZ583NzePHj1SH6pA9mp12miv4RnXj8zjDe8xK8+BRzZ8Dh6SB9LgczgAbfWW7gdfDM9X9e4/2X0L8aMgJQQgAAERMDxgMz4HRhazHFL99EvS4op1qSiRDwQgAIGLE/B49jQxV3JlJadGBreeNsfy93d2znL1aE5WNdXOkcHRkJ1VjquNOvc866YNuPy2VhK8Hs+eCiq5zFySerWSiecT6MLOXs+HqSPeehZ/DK7nSGTFqDUOIAABCOQj4LGoC5s6OSrbeny+mDRqUTsN10HphS0oj2xMl+d4HpkrT0U1OPbHnE6Fmnwg0A2Bpg2/6wRJqr1h+CV/6DD8kiN1Zojh5wQVTIbhF0REAghAYItA00HIrOm2pdZ/ndfn3x5D5183cAQBCLRAwHbqBafYW6giMkIAAtURaH1bXQ9Q1VHfTitYc5a4rfdqo32ExzE96qVkvKMcLp7w0MJz2COK7g88Yxm21U3SDBqdcrDr3m6l9CbX+uya9JpWUFs622/4aeLVY32KwMtqSqbdFjKtRZ3Hexd0G2rBsm5nadN+t7RlCZ/FkHIhAIF4Au36HK722WejvQY+h/iHtMsc8DkUU2u7gy+G52UaSbstpAwfSoEABDoj4P/+sB6fjF+SDj4t7qy9UR0IQAACxQh4Vlbyd4JlxP769atWXjNWc9OQUFOrz549e/nypf7Vsb+n07Ts/f29BjuzCd8yVTNKsZ17qRa2MwQ4cCn4ldQ0z8LNzONcYoJ+qqC0xx6vr/+xjZfNGWA2FKS3SnyJxXLAdVMMNQVBAAKXJdDuXLlfZX3E56u+tkXtd6P50SVJ6TGcxoII0R9R9H3gGc4Qn5+kDWBOJ8FIJhDohkC7ht/VgiTV5DD80j53TtcZ3tS02IfcMPxyUF3NE8NvFQsnIXBxArIoWv9GmDXdXG1YDjV9++1KSiIIQKARAth2jSgKMSHQFQHPfJ7sywq31fWoQb6hV69ePXr0yOOn8GR4YppG+wjPumkD1ZLxdirR2SRKzmGf2LrKF+0J/i7stGVb3fLNYKvEYASMPY+yle3p5/WW0ytRS2LNJFEP63wjzW6c/lRvXs9uz1PBchz32kJysEqb57EF3QYZWNYtrS6cuTVqPTprRzIIQKAVAi36HK752WejvQY+h1ZeBYXlxOeQCnivgy+G57SQVATIBwIQgMCUgH86qZ5FVfySFF5FZQqWYwhAAAIQOJeAx7lXONLDBvL69eunT58u+zjNL2sFNwXWa6irOCI5AD99+vT+/Xv9q2NNY/3xxx/fvn27u7tzVkdrxmlbbt1oy1PsaovOPY8DZwTo1MuYPvLAM31fOKAlskZt3e7x+pbkv+tLjRcvXtRDe/kynMnWaOzNrBb8hAAEIFAzAY85TXx+JRps0aIWOo/hNBCu0KKWYH6faiXtpAkxPEOtkua0oBGf30TLQUgIQCCSQIuG3zWDJKVoDL/I1j673eNK1S0YfjNuSX5i+CXBqEx6DZJMxYd8IACBJQG5WTr4Rpg13ZaaXT+jb7Zvb2/Xr3EWAhBokIA9Rx6cYm+wxogMAQicT8AzgG8xUl+hk1rNTb62Dx8+nE85hQQt9hGKhfVXvXAz8/gNC89Z+ll1kNIzaVEyhsC5N8hAnm11T2+BLc6j6CMBdUxbC6RqimJXHPCqChT3oA8PVi9d7WSLLaR+HcUs6DbUTo+A8WKXwSbLrX4ObUnYovXYFmGkhQAEPASa8zlc9rPPFnsNfA6eZ/CaafA5FNN7i4MvhufFmocKarGFlORDWRCAQH8Efvrpp/4qNdRoy7Pda32pFwQgAAEIjAQacu79+uuvmnK9v78fhR8OFPWhpdzkR9JEqma7jE5Na7TJN6j5LC3u5onKVqS+olzevn07K/GUn7ZzTyKJzymCGYX6l59QJiWjd5zRIyVFMjD2d8nj9VWD1wNbrO6NrkAhPsFvETsewhRrHhQEAQhAwCbQkDltV2R2tb/4fFXQtqjr/IzLYziNuiNEf0TR/QFz5cVUzExoMdQUBIEmCDRn+F02SFLNCcMv7TPFt5lpee7KDcNvF66YxBh+MfS4FwL9EegmCJk13XY0TsUEtLWmwI66kRQC1yOAbXc9nVNjCJxPoLYBfCQRhSHKOlKkpmYfu1nNbWDSYh/hcUyPGjfWeRnTJDzAb5gQ5oGsPOG5JUNgdy2nXk3ktgAAIABJREFUxba6BzS+65ZgBIw9j7KrrDKJ3717F1xtLcmK7Tc3NwqZKlOpE0vpr4WcCNNZdPyCbkNBLOvmBJ4qWYvWY6q6kw8EIFAPgYZ8Dhf/7LPFXgOfQz1Pem2S4HNIpZH+Bl8Mz1O1jSGf/lpIWj7kBgEIXJCAf55r1/eWmUj6ZSg5WZOpsmQLAQhAAALHCKizCJr9ytnfAx4Tw3OXPHuKEZq5IrVWkdxHX79+1TyXJ5MxjdaKUtyRVnbzdIJv3rypYdei4MJMHlWOBMoc7BKp5AJenmgiIVJkWhlQVyvF49mrcEWSQU36jKcqfQVhtjgvUBVhhIEABCAQJDAzUFfT12BOrwq2PNlxfL4q22K3yHT5spVyRgSCRqDSeEa7qWASn5+KJPlAAAKVE2jI8Lt4kKQaEoZf2qfJ400taXukrV3luWH4pVJQcLaiuW8YU5EhHwhAYEmgpyBk1nRb6tc68+nTp4Y8uVZNuAaByxMI2nYaNl8eEgAgAIHEBDxTeoVjoXbVUFGkCsFUPKVWw9GGuo8ePVLEpMcfuquUGhK32Ed43EMj25JOOjUbj2wlRRo5XOHA86WQGnzJqFy21a2q4fW0V7BasvpZZxy/+rL4ob1eXJ5HrCqN7xWmpxayt+6npE+1oNsgPMu6lVRii9ZjST6UBQEIlCHQis+Bzz5b7DU84/qxnZcc4ONzGLGfcuAZEOFzcKqmp8EXw3On0ncl66mF7Ko4iSEAAQhsEfBPp+4yZbeKizzvlyHeax0pKrdDAAIQgMBZBDyePclWclp/FYVcAU+fPp19cnN3dzd8nbh6i+ek6qVgJMXlBxNrv8m9y8YF89ybILimW3AEt7fE+PR+kUp69lQvvkKMV25MDp6GUdJA1XvAX53b21t/4gIpZy/GZYmKtFye5AwEIAABCCQk4LGo/Q6lhII5s5KlfZH4fAFhutzZKjzJmC73UMqUhrnyhGCDY5PgSDyhMGQFAQjUT6AVw48gSbUlDL+EDxSGX0KYe7PC8NtLzEiP4WfA4RIEIDAS6C8I+c9j3ThwEtAssnwBwek3Z24k8xOQ3TOMuIDvh2akHEZEWuv6srvYBZ16tDSj/XAJAhA4QEAdmefFUjIWaqsWWhBnGCEPAutYHxt4hN/KsLnzLfYRuxRUMtLXE4KpFnJZgyT30+H5UqhwqIqzSYgM2+rmbh7KP9hCGtobR6PFXS+3+KG9XrwKateyWQU0dVYRPbWQsxj6y027oNtQrtqnetitFXj13YuSvX//3i8kKbcItGg9btWF8xCAQKMEWvE5SM7Vzz5fv34dQ3747FOd2s3NjZ2Puj9ZOLu+DbMzPHC1xV4Dn8MBRV/hluB4QRDwOThbQhAmw3ODJMNzwWmohRiqPHCJ+IED0IxbiB8w4HCpNgL+1UbUyZ4+AxXs6Ee8/nqNt3AAAQhAAAJ9ENiaypnWroZoInVVs37ty5cvqRZZU6iS/GZyHk5rvTzWJK/2odTm3MtLZc4Ex18zRGWkskvxO/cKNzNP9AgGkq3cmKuehlHSueffIVKtYldwSAwl5732gx+cFHCWQjIInEUAF1xa8rjg0vIccmtlrlzSEp8vCMGe0WOl5GhIRp67RCppqHgsatXrdAepwbbdS7YFONSrpDmtEp3tQSmJz2+34SE5BCDQiuEnOQmSVHPF8Ev4zDo7egy/hMzHrDD8RhTxB0GYwSmYeBnIAQIQqJ9Af98Is6bb7lanvZLUDh49erT7Tm44SkDfYr1582aXG/RoURe9T6EY+pjtavZ6cEwYXPH3os2FakMAAkcJDCuTBu8uOZO3Koxch8MCH6tXt07qpapQA0+Y6VYOVZ1vsY/wd1uF4x09fsPCIlXV2HIL42kYJaNydy2dwLa6uZuH8g8OsjreK1hV0wsqMmZCHZ8CrTpeEuvKLaTAAzgtIseCbkP+LOs25ZzvuEXrMR8NcoYABE4h0IrPQaO/2ZT8BT/7bLHX8Awth5ZfeICPz+GUF85YqKdh4HMYcdkHVx58MTy328Zw9cotZIsP8QNbZFKdv2b8QCp65FOAgIJbNC8ZfD1KktkApIBsyyL8MqRaE2cpA2cgAAEIQKByAh7nXuS0ZjwB9VPToCD1xfLMpI04VRHyFgaXddPCT9oi4u3bt/GVOpBDcALdY6IcKDfmFo8PZ8i/pHNP8WkeM6mkSDGQe7036M1OWHGPs3corrZoIkllP2XD+k0JWZEVBIoRwAWXGzUuuFSEPea0yiI+PxXwyHyCBobdsUaWfux2v0iFzVePBVVYpGOEW7zL0yqYK3dqNjiODo7EnQWRDAIQ6IBAK4af+t+Z4+uCQZJqbxh+CR86DL+EMPdmheG3l5iRHsPPgMMlCEDgMIH6g5D/dLhuV75RzlzZ0FcmULLu2lLv5uYm2E+XFKm/shRto6AfBUn0VzWjRsH1emcjZyMrLkEAAhDwEJiGNm6lLzlzsyXD3vNyNcou+vXXX3ua82uxj/AbS4WbGX7Dvc9U2vSehlEy+JttddPqNz432+INTqLEC3BuDvrG4N27d5EyaCHUjtd0u3gLiWwb/tvzLeg2yKBl3YzeX21YSxP6pSXlKoEWrcfVinASAhBol0ATPoflZ5+KstLJhNiHzz6DGQ6ffQaTZUrQYq/hGVoOuAyrIwdPfA45qPrz9DQMfA5OnhcffDE8D7aTi7eQJR/iB5ZMkp+5ZvxAcoxkmJWAc17SfoVmlXDM3Pl5SfcO+REIBxCAAAQgsCRQv3NPRvjMD6OfaRd0G7DIv/fx48clotmZ+/v7XfvJzW6P/Gn32jWYH7MKenw4wy121WbZRv6ctait3A40M93yww8/6PsNtdutbDkvAp5vEQ/wP8ZWM9rOZ0etNO20wjGBZ3fZwpd8smaC8RMCMQRwwcXQc96LC84JKpisfnM6WIXVBF3G56umTJevqvvYSY9R7fSjHhPgynd5xlnMlTtbCOa0ExTJIAABEWjC8JPjYiqnlnq/ZpCk9IXhl/CxxfBLCHNvVhh+e4kZ6TH8DDhcggAEYghoPqvmb4RZ0+2gcmVYx+v1YNkXu80TonExJLmqqw+5c2VdZb7BjRo8pnaVNUMoCECgUgKeeP2SMzcxmPSB7suXL9VH//HHH4qSrDBSKqZ2urfFPsITaTdgKTk7y7a6kU2xzO0lYwc9fuSh1myrW0b79qvjCnsFaykr9WiRtLUKuSKMIzOp83ZaSAG9PH/+3Hg3yvWUZME1lnXLrcoWrcfcTMgfAhAoTKB+nwOffY5NosVewzYLx6rpAJ/DlAbHIoDPwdkM7KeM4bkTI8NzJ6gOkhE/UEyJV4sfKAaWgpIQcFqedkxwEkmCmThlePbsWTArEkAAAhCAQK8EPJ3FuQFFsxlVTWDlW+lJc2eebvHFixdn7WFsj9PtMf4pbdgWeCqS9juf/sx6bMyQjuUe2EBC+7ENH80q+vfu7m7MioMDBPwt50Dms1v8w886v92wo81L+khnYPkJgRgCuOBi6O261/8O3JXtpRLXP1fuV0f38flCwXS5vz3YKQnRt/nUcLWkHegZYQ1MiM+voW0gAwQgcJhA/YYfQZJT5WL4TWnEHGP4xdArcy+Gn5OzPYFS0iPtFJhkEIBAQwRq/kaYNd2ON6Qkej1e/GXu9ASsXAZG3oraxlDesk/K3TaUaXsnqYViIdAtgek2C1uVPBCLtpVVkvMaCetVqY8iFC6pAE0FRckBqnXctCyIYuAURpmklDozaa6PsIPDppDtqk1Txh87JwgPBPvqFrbV9SjIY+Ad4O8pepmGbXWXTE4/Y1u8JV8XJ6JQjxbf/6qvPOubgazoaCFZ8SpzWVOfP3/eKiXVgm5D/izrtsU51Xn7nWk/TalkIB8IQODKBOr3OfDZ57R9Ntdr4HOYqo/jkQA+hxFF/IFtLtovjfjSK8mB4bmhCFrIDI4NZJaYnzEEPK/6mPy5FwIxBPpb000L08QA4V4IQAACEGiXgGZwPMIXm9ZfCvP69eupd0gRREl2JFoWNJ7RyibBT3ck0lkrdtnr601ZjTVq4qCw/8ETUOQ0+aZ4p3OvDx48mF7ieEYgyKdkk3CuZ6TQjjq3nrU9FSVJzrTMTwjEELAbdkzO3DsjgAtuBuTAz/rnypeVunJ8vmjYnWOF7x+/kW9XbdkSYs54LGrlf2AsSYi+Ry+et/cB+J6il2mIz18y4QwEINArgfoNP4IkZ23Pto4w/Ga4tn5i+G2RKXMewy8hZ/upt98YCcUgKwhAoFcC1QYhs6ZbVJOTXg/MGUcVeb2b7QCI6/HIWOMLmjt26I/H1M6oD7KGAAS6I2CPOYfq1tDraRsErdo2/Gl5ml9//fXr16/aKUJmj4Iyi80tna7/5voIW+ApT7bVndLg2N9y4lk5QzBVENvqxtN25mDHmlxngKBJjshnQSS7dA7QQpyP0rFkJRd0GyRkWbdjmnLeZb9G8DA4MZIMAhA4TKBynwOffc4021yvYQs8rR0+hykNjv0tJ54VPod4hjXkwPB8SwsMz2dkaphJmYnU68/ruAd71WDf9ZLl6WminrFSblD2a3woXYbTdSZhcwMnfwhAAALNEdDeikGZPb1eMJNjCRQ4dH9/P723wEpqilzylCLBFNQ0la3Msa2OGsyPGYfg0l1D+viN0GblGj/VrjygDkzBT79vPHC7IXN/l4K+O2fLiSejuERnJn4foDPDMsnsl0YZGSgFAgcI4II7AO3YLbwljnGb3uWxK2po0sTnj1qz7ZAKg6xsgcd66YDp8imNix/7m008KL+dTHx+PG1ygAAEziVQueFHkOSyedgdIobfktjqmanPczWBTh7w7upL4WGdRE1nexzyW0Vz3m7naflg+KXlSW4QgEB/BOoMQmZNt9iWplVOcKPHQjTvv729Na9zMQ0BNePc2yemETRpLvbcjCeyNqk4ZAYBCPRMoP5tdXumf6huvfYRhQ1Xj9/wQAwl2+r6G3UwwrJkk3C6DtlW16/f+JT2tFbJ5hFfl5gcFC/leV/ZRWg+o78hFS3EVnrM1fILug3SsqxbjNbse3u1Hu1acxUCEKiEQOU+Bz77XLaTXnuNwiMIjw2Pz2HZ/BKeweeQECaDrwEmw/OtRkULmZEhfmAGJNNP9ez9ObsysSLbswjMNrrfEkNDkq1LBc47F5p58eJFAWEoAgIQgAAE6iQwfDRly3bgcyw7Q//V2Sy/+t8yixTIFvV8BzUTz1+vmJS2Otr9ELGkc+/jx48eFTx58sSTbEwzc5Uf8A2OWV3hoB7nnvNBlkLrXAc5OOKwZwSu0NioY6MEcMGVURwuuHjOMwNgK8M6O5Etabs/b3eO7X7GVdKiViNhuvzcJ6Uec1ocnBY18fnnthlKhwAE4glUbvgRJLmqYgy/VSx7T2L47SWWNj2GX0KehMAlhElWEIDAKoE6g5BZ021VWftOaqM8T/TAvkxJ/X8EFALy7ds3xYLYkRD/l5z/9xFQ0xVYzbp59nvcl3ULqW2nuW0dtlA/ZIQABCoi4HnN2i+liipzDVFsdVTYRwQ9RIPeShpUckl7QB2IoZy6Iw/cfo0m/P/XMjhOcbaceGhsqxvPsHwO9puwvDxZS1TYVvwGdAqM0GY1WeWsKvNLtZC05M9a0G2ohaa0DXtAzZgPto+p234iPEbRsXK5CwIQgIAIVO5zmAWP8tmnVNZcr+EcORo2RvJHFZ9DcqQHMsTncADasVvsl8axPKu9i+H5AdVcqoUMfIgfONBO/LdcPH7AD4qUNRB49uyZR4xz3TKeZXpUC2ddPPUlDQQgAAEINEfA49yzv3zLWuXl2luaD9VO2FkLHTL3rN96f39fQJJZEfYoTCtQBBd4mmWY+6ct8Fi60wc4po85mIb9bOVzwNk4a64s3bLFdjgfdO4FE9j5O69qEWRPe1Bu8REdTpH2JguOOPQF0d48SQ+BGgjggsuqBVxwCfF6zGmnOZRQKrKyCdgaCfatduY5rjpN5QMW7GFpmS4/jC7VjUFr2dls4uUhPj+eITlAAAKtEKjc8CNIcrUhYfitYtl1EsNvF64ciTH8clBdzdN+Y6zewkkIQAACSwIVBiGzpttSTbvPJFmub3epV7pBc0IKBNFXx3/wl5qADHqBffv27TXnjG2neYVbJl7puaeuEOiNgCde334p9Uak+vrY6qiwjwh6iAbkJb0bs1jJLZ2zre4WmSTng1PCxZrEbIpiq3Zsq7tFJsf5YCj5id8G5KhvME+tY+X5MMDO5+bmxrkHlJ1PDVdpIZm0cO6CbkOlWNYth3Kbsx5zQCBPCEDgLAKV+xyWY0M++2yu18DncNbTXXm5+BxSKYjB14wkw/MZEFrIDMjwk/iB1FED/8pPTe7K8QOr7Y2T1RLQq8A2rQfJnStEZKqm5/MS2dt7J8sySUu2EIAABCBwCoGanXtaa2kmnub9NR/69OnTH3744fXr11mJvXnzxpO///N1T26eNDJC7GS1LULhDAtx+gDtujuveiy0A+EK02w9hqJT2l6TBVtymYp//vzZU9Dd3V0lAi+ltR95muKSGGcaIqDnjk94/uU1S3qECy7hgzCzV1dz5m28iuXEk7ZGCNH3qGYZhrF6116v4yz2lW3XV6kOJ5krN+DsusRM6C5cJIbAxQlUbvgte2eCJNViMfziH9tl01rNE8NvFUuSkxh+STAqEwy/VCTJBwIQCBKoLQiZNd2CKnMl0HJ9TsPIlR2JIACBIgTsaJUKt0wsQoVCIACBLAQ88foHYtGyyEqm/49Ac32ELfCo1aAjaUwZfzCNldzKzfbPrt41s7rZVneV0ngyGHQbTDBmFXPAtrox9PLda8eVqtwLrvusmbMD76WZjhTIEvQ1z26p8yctJIdealjQbagXy7ol169tjOFhSA6cDCEAgSmBmn0OfPY51dR43FyvYQs81gufw4jiIgdBl0IwQRJQ+BySYKwtE4bnU40wPJ/S4BgCEIDAjIBnlw7PdNUs24Q/PaV7apFQJLKCAAQgAIGqCGhU65HnrIAie62l+/v7rAEbmq32eKU8va0H8q40tmAeh+2u4iITO9tPMeeepik1cRas1N71IzRHP/2yd+/tQXlIkImAFmsL5qwojtyLSAZlMBLYj7z9ujCy5RIEIAABCDgJ2O/hIROnOeQskWTxBOz+scIgK1vgEUgxi1olesZBB0JhCdEftRk8CE6FBxMEi/AkYK7cQ4k0EIBANwRqNvwIktxqZrYdheG3xW16HsNvSuOU46BdF0yQRGwMvyQYyQQCELgOgaqCkFnTLVnD03e5npnFZOWREQQgEE0guG9b8DOJaBHIAAIQuAqBadDYVp0PzJxtZcX5eALN9RG2o3MEUsZPNBTn8RseCJWYZstTM2p26yDYkrduTHveDvUey2Jb3RFFmQPb1r3s86WXTOSrUnNLfQSI00KSP4n1LOg2VI1l3dKqONjn2s9UWmHIDQIQuBqBmn0O9ljgsp99Ntdr4HO42lvFWd9gS3bmE5nMfs+MmeNzGFG0csDwfNSUPZS4rANn5MMBBCBwcQIvXrwIEpjOKwUTJ0/gGa+9efMmeblkCAEIQAACrRDw9BSauzxrL67gd5KSX/uc56PtmXWdLTqQT5hpzra7zB7HTfMpc+xcHS9yltxflw8fPngSe7Q/zWdm9e29fZpV8FjTrJ8+fdLXIF+/fnWuzBjM85QEtlfBs/RepNhv3771lOJsM5HCHL7dfuQPhMYdloQbIQABCFyTgMeitru8a3I7t9bBSUa7ey0vvG3/j/IUs6hV4sz6HWWYHhywQ6bZ8uBMYS6Pg814eUuOM8yV56BKnhCAQLUEajb87BfyZYMk1ZaCPSaGX/CJm1poW4kx/LbIJDkfbMZJSglmYr9nxtsJkhxRcAABCEBAfWikrybVN8Ks6ZayNWobKHZPTQmUvCCQn4DtXg+GJeUXkBIgAIEeCDiDtw44UHqgU3Ed2uojnO2n2CZgbKtbcdM+QTTP4tea/mdb3cK6sW1d+x1YWNSSxSmi3TPtYYuU++sFu/RUV2khqUgO+dS2oNsgFcu6pdWy/ea0n6m0kpAbBCBwKQKV+xyCb7/chpPny70KP/sMcivcyPE5FAZOcbsI4HPYhauhxAzPR2XZnYI9DBkz4QACEIBArwTUX9ze3gZrJydYME2OBJ5yNWZRLXKUTp4QgAAEINAEAdvgH6rg9MzkqK/ngzqttfT9+/ccpStPj3NPwfT5BNiql726gef70q2cM523Bc5U6Fa2Hn+sRrt7baRZtk+ePNkS4PB5eeM15/vDDz/oqdTiwjc3N0+fPn306JE+6tP6boezPfFG+xH7/fffs8qmJ9ezurG8f48fP84qSWTm9iNf1dMXWVNuhwAEIFAhgcrnyiskVo9I9uyGZ6BUsi7OQRkh+iWVQlkDAebKaQkQgMB1CFRu+AWtl8sGSaqJYvjFPKd8mxlDr7N7Mfw6UyjVgQAEChCoJwiZNd0Sq1vzsky/JWZKdhDIScAeE3rCknJKR94QgEAnBOzAnaGSJ26r2wnlDNVoq4/QAMMWeGxpGVCtZOncItWODlzmO1toae/tywyNM3J9sq2uwcd/iW11/awKp7RtXWcYSmGZyxSngOB3795FlqXXoN4hkZmcezstJCH/Ohd0Gyqo/s5wZKklv3r1KiGKvrOyjTH7meqbDLWDAASyEqjc5+B5+13zs8+2eg18DsmfYnwOqZDic0hFss58GJ4PerE70ys7cOpst0gFAQiUJ+BZBmI2u1RMSE+5njXpiglMQRCAAAQgUJ6Ax7lnzOPkFtgej4ylz9bSGs/HHzjr7pQzXp4xBztYpbw8o2BbB7bAw11aHW/r9oTntdWfpyCn6qeCTU0vT32n93qOJbmWb/v8+fMysTSu9d20spvz6+JlDmedsUF5NBUjuceSl4Q1bw85VN9+5HHdxDQS7oUABCAQJOAxp4nPD2I8JQHT5THYCdGPoZfwXnvYktucVkWYK0+oTbKCAATqJ1C54Wc7Bwa81wySVN0x/GKeLwy/GHoJ78XwSwLTflXiR00CmUwgAIEZgUqCkFnTbaaXBD81MWxbmQnKIAsIQCARAduY9oz2EwlCNhCAQM8EgvstqPIMOytsAc31EbbAhQl7YnZlM7OtbgG92CGYbKvrVIFtFlb19DlrpGRdVspffTulFrF6+fKlnSZ4VVtza6WGYLJqE9BCUqmm5gXdhjqyrFsqXdvdgf1MpZKBfCAAgQsSqNznYM/Bj/ryDCHHxLsO7JfzmJVTzjF9/IEtWIW9hi1wPJBdOXgaDD6HXUgPJ8bncBjd9Eb7ka/q6ZuKXeaY4bk400LKNDZKgQAE2iWgmaagL3e6wEfJmgYNV3X0T548KSkSZUEAAhCAQG0EKnfuOT9Bz+dbe/DggUdlHoyefPxp7CivfED8Es5S2j6cIXHu6BGV8vXr1/v7+5lsqz89Ak9v1HTntLk+e/ZsejX+WBO+QcmldzWMtiIE7JactUlo/bvgJ6lagidoUccrNzIHeyE/VhGKxMvtEIAABIIEPHag3d8FiyBBJgL2/Jc9M5JJJDtbW2D73uRXPTYS0+XJsS8ztIctWc1pCfP9+3fPKsl3d3f6gn0pfD1n7Oe9qkevHmhIAoFrEqjc8HP6Az2d+DH9Ol+YTjmPybB1ly2b3RFs5Zn1vC1w1qKXmXvaDIbfklvyMxh+SZDaz3tVj16S+pIJBCBQCYEagpBZ0y19Y1C84JcvXzQPlz5rcoQABFITsI3pU4apqatIfhCAwPkE7AHnIB/DzvP1tJCguT7CFnio3zSEcVHjZCfYVjcZyhQZ2Q0jd5PwTBhLQrbVTaHq3XnYti7BTO/fv4/vnbWsmyInduumjhtoIUn0UP+CbkM1WdYtibrtPtd+ppIIQCYQgMA1CVTuc3COOPK9JKv97LO5XsMWeHj6nOqOfFTxOUQCTHu73TByNwl8Dmm1WW1uDM/tXhIHTrVNF8EgAIGSBG5vb+3itKabvdSCffuxqyoxOF7TB3XHMucuCEAAAhDog4CmET1j5/gpy8O4nFHQnlock2HvNoHHSjlwlwSz4ZS3PexaPHz40BZYt9vDTzt/z1Ux0ey5J6XS7B3tzj5u9Bfkkeft27efP3/2pNSzIHdZQxECasn65nOravkebZXo0ZHM+GpfAiM02+a33adjJhxAAAIQgMBhAvZ7eMj2RHP6cL2ucKPdS+Y2TQ8QtgUeMsxqPo0yM10+ojj9wG4VudsDc+WnNwAEgAAEChOo3PBzvvbzGTnVBkmqndg9Zj4mh5uoLfCQrVPjh2UYbsTwiwSY8Ha7VeRuDxh+CVVJVhCAwDUJnB6EzJpuWRqe5r9nM8RZiiFTCEAgmoAd/FHhmDC6xmQAAQicQKDy7SBOINJIkc31EbaHaKCee9MnlcK2urU1cLslZ20SCsllW93a2sMojx1Ernju+kNjx7rkO1CIcDC03S5dAwpPLLKdySlXaSFJsLeyoNtQWZZ1i1e63efiYYgnTA4QgMAqgcp9Dk5rKl9MQ7VmbXO9Bj6H1QfQf1KW4f39vZ1e1oIahqwyO1lVV+2WjM/BoywGXx5KDM+3KOHA2SLDeQhA4GoEFKP17Nkzu9bB2Qr79gNXgyXqi+InT54cyJlbIAABCECgGwIez54qq57urCobiz1NRXImm97iP/Y4GPN5Fw05bXeZ5ytTI/Mcl16+fGlnm3UmS8ucPX361K+px48f29LOrk5NL1lZCd3Cct14Ppkb5VEd24oQMAxpNYlM69NpmbzgM/Lu3bu9zWDUQskD+01uu09LyklZEIAABHolYL+Hh1rzNq5T+7Zespqmx4DY9v+QZ9a50aEIQvSPqS/TXXYzztoeNE6ZDoJWK6jRdP2fNjNXvqo7TkIAAqsEKjf8PD5M1cvvHFuFYJxM6A0zSjl2ye4xMfy2qGL4bZE55bzdjDH8PErB8PNQIg12pHDdAAAgAElEQVQEIJCPwLlByKzplkuzCrzThGKu3MkXAhBIREDjVXvMbFuKiaQgGwhAoGcC9W+r2zP9uLo110ewrW6MwtlWN4be1r2eQFW21d2il/u8HSDrCUDJLWEN+asjiI9pUCPXDjk1VGeXDLSQXbhWE7e1oNtQBZZ1W1Wl/2Rz1qO/aqSEAASqJVC/z8H5Pacz2TFF2O7fIc988VJbMjfXa+Bz2FKl5zw+Bw+lvWnwOewl1nR6hudb6sOBs0WG8xCAwAUJBD9gCy6wmxxaUKRgguQikSEEMhHI+qFCJpnJFgKVELDn4wYhtTrVidI6Bx3OZCdWJEfR9kdcFX6LGFyYzNMgD5NUI/Ez8Xh0p5Lo+8apg9fjNZrebh8fMCMVISCR7GzruWov9uf5XnpvXRSSHWyNt7e3r1692pvzKenthn3N1+MpiqBQCEDgmgTqnyu/pl6ctWa63Alqmkx2lN/WtQcs02yH41mgrL+gZVbLM71Ol6sZG7Eu00HKkknkGY+CiM+PhMztEIBAVQTqN/yMHmFK0plseov/2ONSy9o9bYmK4bdFxjiP4WfAOeUShl88dnsCAj9qPGFygAAEbAJ6k89cH3b61auHvxFmTbdVnmlOakJR04pp8iIXCEAgGwHb2rMtxWxCkTEEINAPAWds04nb6vbDOkNNmusj7Eg7EbIjySIRylHOtrqRDDPdzra6kWDtN/ne0IdIYVLd3mWlUsGZ5qPl2uPH9Yrz/vTp0zTb+o9pIZE6anFBt6HKLOsWqfrmrMfI+nI7BCBwOgG7yx7FO9HnYL8YRwmdycb0fRzYta7QL43P4VjD83yjOM1ZwXOeCOzpLece43OI5G+/yRv1OUQyWb2d4fkqFlrIKhZOQgAC1ySg2Lvgvpvv378vBkcOYfujCFnXjx8/LiYPBUEgKwG7tY9FO5ON6TmAwBUI2EPCgcC5Zn/QHSQhtepc1k7N8/bwfK+YvEXZy+15lJtcJDtD2UuGG0f3KqBIYT92JseuauZ0l7fzwYMHuwr6/PnzNL2n3U7T28fHPvAIrllmF1ryqqYPDE/1LsU5xVZomZ1SDVWrfthp6rlqI8r6eqwHApJAAAIQOIuA0+I6ca78LDKtlGsYIaqC3cmeUsegnUmI/qpe+p4uNwZZ+UZYspaDD4i85U3Yovab/FyXyGp75iQEIHAWAft1MUp1ouFnGzajhM5kY/puDuyKB/u18hww/I4xx/A7xs24C8PPgMMlCEAAAnsJnBiEnHhNN8/0+V46TadXf2k4aJquGsJDoBsCtpsvq2O9G4ZUBAIQMAh4XEt2nJ+ROZdyE2iujwgGBXoa5GGqcrP6+829MbVsq3tYL7rRdig7Zzh2CeBxxbKt7i6kyRPbT6s9a5JcmMoz1Lg+vqfWogx6Liqv6VQ8WsiUxt7jdhd0G2rKsm57NT5N35z1OBWeYwhAoEUCniFevCUTQ8YejAw5S8KssaSeeau9Q9QYJuO9zfUa+BxG3e060BLPu9IrsTbykhtk711npbcfc3wOQb0w+AoiGhMwPB9RjAc4cEYUHEAAAhAQAe27aQ9/Dhhmh8HaxrMGIHd3d4cz50YIVEXAv/qPbfpWVSmEgUAxAh7n3rlmvz6DDG5/9eHDh3zEnC+Zn376KZ8MWzkr7n/rks57lGvcnumSbaKoUHmlkhf9+vXr6ZprMoRsm22vAGok00aoR0ar1+3NZCu9pvg97uXl7WoAmnJdnq/zjPGYJ28Smkm3TQJpsK0N84zqpG3qdTYepIIABCBwLgGPxcXb+Fwd2aUzXW7zmV2VmWQYHrPEe+MfCNGfAfT/ZK7cz2o1pd2qz3WJrArMSQhA4CwC9Rt+do8wcJNpes0gSVUfw2/Xs4PhtwtXscT2Y06QZFARGH5BRCSAAAQKEDgrCDnxmm6///67AevY1KaRYROXNLmII7gJTSHkZQnYT2gOY/qyqKk4BK5JwPMasZ1T1+RWSa2b6yPYVvdYy2Fb3WPcjLvYVteAU8kle2Yr63RRJQR2iZEkUlnPhfOrg12yZUpMCzkMVt+OTj9LmOWj/Q+VYHaywp8s63ZYKc1Zj4dryo0QgEAlBOr3OfDZp9FUmus18DkY2jQu4XMw4By7hM/hGLc+7mJ4PtMjDpwZEH5CAAIQsE0vRQkrOK8AJZViRyRr2ZGES40UqBFFQMAg4LfQ9Fw0NEtiVJlLEEhFQE+E3V8MBdkepFTCGPmoX9ta70krqck/mXVgYkekj2I/ePBgPC55YGjHo9ySog5lSVmGzErjf6s7hdeCbrN1dVWE/fGbct61AsV0QTfdG8zcKfmQLOarB9s03SVG7sRaoHBrYUTpK2H3PVvgb1kvfbDa0F4Xkt/e2I8VKJYq5gwEIACBtATqnytPW9/+crNNU49+CzNhuvwY8GOGcXBB6mPCJL9LITGG1WdH4R4ThrnyY9y4CwIQaJ2AxzA498NMgiTtNobhZ/OZXtWOCLtMiL2+8dl3Lmm9qRh+U1XGH2P4xTMkBwhAAAJLAkkmQ/d+I5x4TTfbVqhzlnqpieRnpNpdc8zJBSBDCEDAINDilolGdbgEAQjURsC2jgZpjbmc2qpzNXla7COCs5hJRh2zljCLumNb3RmfGn5uhVlLtuRNgm11a9B4UAZjeG5PmQRz7jKBwnG0FFdk1cT8xYsXkZkUu50Wcgy11mubfTYwzaeVBd0GmdU7GG8DVbOJxemm/Msct2g9liFDKRCAQCYCTfgc+OxzS/st9hr4HLa0uXVeH/Ud+/JTT7eW2d3Ktrbz+BxiNMLgaxc9hudTXMaQbZqMYwhAAAKXIhD8XkIGrb3sQjwu5W+bzYqM1zRKfEHkAIFKCNzd3fkl2ZXYny0pIdAoAWM8OK2Rerfpz1OO5d/T2moa/g+rPikgRGFOmvZSr5d1QTdV1uP/VLKt5ahy47Inf+tcmsqYyhQuXU24gJcmE2cLug2LANrcJMYuf9q0c1HjTGtoOVcVXG1ps88jV9PUc3KKcSaV3WZmiY2fnz59mrWHWeJnz57V+dTM5Jz+tAOugk19mhXHEIAABCBwgIDHViQ+/wDYYrcwXe5ETYi+E9RZyZgrjyFv+EaYCY0By70Q6I9AE4YfQZJGw8PwM+BML2H4TWlUeIzhF6MUDL8YetwLAQgkJHBKEHKyNd00jyuj045L09zV+/fvEyJrJSup1rMUdCvVQU4I9EfAcPYZlmJ/HKgRBCCQnEAr2+omr3hPGTbXR7Ct7t7mtysYdJb5sU0kZpmU+Skn+FYcs4ZpCaNyZ07kZe0UJdNWFKb9fVejQT9dVmrZ2NKeUcR5vLr1uKUNIk9bxzE3WsiIYtdBTwu6qeLyZanFGoYQy7ptNQ8DGh6GLWichwAEjhFoyOfAZ59bKm6u18DnsKXKrfP4HPA5bLWN4TyDL5vP6lWG5yOWeDfFmBUHEIAABHoioNGHFoMwapR7YYWbmxujdA0Brhk4ZzDhUtMENOXh+ZJqrKNWcuERGGlwAAENmYMQ6jH7NW2kTlbD2D/++ENuSc34a3QWlD8+gYeSuleJF1/WgRxsBe16Qx4o/dgt8u9phVnj3lQLeKmPmGX15cuXYRFA6ctG519JTd3K1P9mV82o9dalBw8ebF0Knte0oO35CeZQMoH0teWsnunxmFTSlG2HS3da9O1Y5ifeZb+jhgZ/ongUDQEIQKBvAg3NlfetiMjabVkgyrbOICumy/dqfGqu7723lRB94vP3anZMb4+Y7GHjmAkHEIDAFQg0ZPgRJGk0SAw/A85wSd/izXZEkOsp6PDULhfBnMcEM0dfMPPxRs8Bhp9eVh5QnjR8mOmhRBoIQAAChwmUD0LeXNNNncfqnwbM2hleU/KaYFOvIInlfdAMq2Yu7QXdBiiKXfvhhx90i26UhapMNAmn3JSncl4tcTh5mGklN2q7PE1IVyIMYkAAAjMCdrhAW8uOzKrGTwhA4FwCzgnFGrbVPRdUzaW32EfMvGwzvLoqA3t28vBPWfUzpyHb6h6GmftGttU9RtgOwbRfEcdKLHBXl5UqwC1JEdqOW/2+fCBJcsuUCS3kAFh1iEb/++7dOyU4kO25t8jdp8ZgzKGqyi3WKzdVu2vAw5CbP/lD4FIE2vI5qFvhs89l+2yx1zBsHlUQn8NMy/4PUGc36qfGDsuT1Z7B53BMNQy+jnFLchfD8yQYyQQCEIBAnQQUh2Z4tLS6iqLdMkmunI3+XSH1xtVMIpEtBHIQ0Fyzxvga6R8Ytih2VN8/t7hoSw6S5HlxAp5dovmA2dN1nkjJXrDJI/wpT4Hi9rd2BJQ8cvJExhTpdpGZ9RFajkEfDoz1vb29HY+XB87P/1TQbDldz1cMy+KMMwYo467xUp3r+o3izQ62lszQTESk/awmN9PUrGi1OqWZnWzip6HiE19NTaBDSAhAAALxBNqaK4+vb685MF1ua5YQfZtPPVeZKz+mC3vUbL8fjpXIXRCAQKME2jL8CJLcamb2i73O6HriJLe0uXr+InGSGH6r2g+exPALIiIBBCDQIgF/EPKfV6snw9E5J7p6e/Ck/fJdvX1YG2L1UisnNSGtj3jticlW6oKcEOiMgD19rnn3aUDJuXXX8peeV2jMECgYHqEhtLqJczlQOgRaIeB5YO1XUCs17VhOW0FV9RGjFhQcqd0SDO+hLkXG2w1laZvWWRTmbFtd4xHwd1XqmKZjk7QbQagi8dvqtrIs47Ct7mpAYZImEYzClO6CZsbYjOs5MJqxhLSjtOupxUySUyqliOqtIOCpeM5Zt+ktw7GacTCiWgl2GfbDXkl6BemVJWjTd9FSAP8Z1fHnn39Wen1YqINhb5zhXTTuk3PuOlmntBA/wApTqlc1ut1GF3QbOGvop/Ygc2i1+1CaoeItvt7zNaQWrcd8NMgZAhDISsDusoei7ZdSVvEqybxySraC8Dngc9B0AD6H4WWCzyHhS5Xh+QiT4fmIggMIQAAC/RHQQECu1y1vszYrkj82yUzZFJ0sltk2SNOrw4JuBFpMmXBcAwEZh1uTtuOciBLoaRrmSjRQVQzneOlYFZTJ8OmOZm00UaJ/9aenUo/JbK5kmX8rQ6Sl5JyBwJKAnoXlydkZY5XSWcouf+odtdWbT+trfw04TZnj+NmzZzMX1liKZ9m+MXHhA8X2PHr0aLVQveQV2nF48U19fimNzHoKFTebptdPNW/jKdAeacFgjFn4kL6mS25rKUNbzlWG40m1AQXqjD8rP1Anu/WNg6xc0T7WC8vqto3k2Xp/lVOaime/o/RymCbmGAIQgAAEkhOofBY4eX17zZDpckOzhOhrPNjKdDnx+UZLNi7Zb/LgkNDIOXiJDzODiEgAgaoI2K+LQVTbqKiqOpmEqZ+SrSP5CWf+w0ygdmXLt5m7cA1zfLtuGRNj+I0oCJIcUXAAAQjUTIAg5FE76sJc3wj/sfY3fkU8Znf6gaY21yRt79xsFtkA202V21MSEl+SgPEwasRYDxKFTRiilrnE2ylHe1iN4dDJHGWRZ0kCq5qdPaoKKSspUr6y7D1UFeKWr+jcOc9UNv1ZVR8x46DY96mo02NZ+wq+n6Xf9VO3L6OHFWY3zURBmdNCl8fTxFvHy68IIiVfFrQsYimqcWZW62X+VZ359u3bVl30CMeIGjRR2n3XGY9SzW8AW5unVCr4TthqnAnP71KZ8bwkFGkrq+TvOrtJzK6e0kJmMjT009hsR/rV67GhumyJqga57PenrbePam5V/8D5KZzZ8a4X0YGiS94yq5r/Z08QSgKPKWt1ZIrPIQZpJfeuanb2MLZrhyeB7BzunevtnKls+rPmF6ZhMeJzmLZeZyOc6n16jM9hgInPYdqo4o8Znk+fsuAxw/P4JkcOEOiAwFaQz7lmZAdgc1dBDl47+C3tcEmWm9GtSBIaTG6Nk/8xAh7fgtG2y19K++Qeg8ZdEEhFwPMEpSqr0XzsObgBoDrZc2tney1kkJwrnlG67R844JXSCHrZrRhWkKwj4ykIRrDMyMtdaVQ25pJt5hlV0KUWJ2K2hj9S5V4nidq/PcUsrdX8jASbjd02mq5asO49Jdhq84zgetIydemVwNLwWPbL3QwhO47PV/tcKm48w3T5iEIHMxPdtueV3vPsL+ey95p8wVKWRUwrFTye1TpY3IkJZP5tVSc4urHFno19lqW0+64zwk5yP/5BqkvOyc9gcNot//DVVQuhxeH5YQJd3riq1tlT2e7LMInKnB3u6W+emdamP3O/+WM4Gx3WAY/ZTBLpbulAm5lAGH4zaKf/xPA7oALjOar58VdNp2+qXceV1+uAErkFAlMCwb5p1/NyLPGup8x4dR8rfddd6u7/tOsGEscT0CKpaiLx+ZADBCCQloAxvLfDR9KKQW4QgEBnBIwNRceaLp0v4yUOKiHQaB9hDI2GbXUP49W2unKmzJq3ipvtLjtsq2uUom11javDpVnglFztmbbVDUqylaAtO2HYVne1LtoXV7tOrV4KntS2ujc3N1vJ5KdW81CarQQ1n+9yW90uK1VzK2pONlrILpUJ15s3b7ZuUeTHq1evtq42dF6dr/bvMqxWY3P1hqqZUNRGrceEBMgKAhAoQ2A2KFst1Hh7r6bv7OSHDx+CNdKAJevuvkEBGu018DkENTskkB0V8xjicxBGfA7Oxkay/ggwPO9Pp9QIAhAoTEATItoN1TDG5NZ7+/ZtEqmUz4sXL7ay0qBDvrVzxx1bsnEeAhCAAATOIuAJljB6sbPELlyux7lnzNOVkdaOBv/8+XMZMQ6UopAeY0Uq2TaKdfdnK3NIcUSz+uqM7LEtK0jnFQK0VcQsq1myT58+zWJUjLrM7t37U6FQxvdmdm4eH76dQ/mr0vuqy1qRZj///LM/rEhN4tGjRwYBLWyh3GS0l69jqhJl5G9lpSFA01XbqhfnIQABCFRFwOhlRjmxqEcUNR+s2h6DwDVPlTJd7mxU15kuJz7f2STGZMyEjig4gAAEggQw/IKIPH7U04MkVQsMv5kq+TZzCqRm438qp44x/GZAgj8x/IKISAABCHRPgDXdTlDxYGmdUDBFQgAC2wSM8BqFI/hjEbZL4AoEIHBFAgpNC1ZbQXLBNCQ4l0CjfYScRMacscIfFeO4F6zcKIpWfPr0qTrH8V75duU7W23Jtms4GFKpSMFpmKaiJDOtCxYT5ut5zEdWNRxodaHZSnmjVIq/lIrHn54D2UgKtDWW8pHWtpqHJ//T0xghmJLNeDmcLrkhQJeVMurLpb0EaCF7iW2l72ZBt6GC9rJuzg2+tlj1d97oIPAw9KduagSBEwl4BiOrI7UTZS5ctD0mHYSJGQ8mqU6jvQY+B7/2Y9qY5zH3S1IgJT6HXZAZfO3CdcHEtJALKp0qQwACyQnIo6UVc4zPA2SqaY4jJhpEsyoadhkmn72USfIqkyEEIAABCLRCwPN5kqbvW6lODjnViQcdIwpWyRRD4q+RvGTGgl/2yM5fSqaUiv8xwoq0aJpcPbalJFtIS3fJ6JI5NI0jksCKS9G9umQIL/VtmWrS/tbWWbprtpyuVgfbWjnOKN1/yaBkZ9LoFKrCyVb1IqVomTZp3K61Yr2GJrGVTMvrfPv2LZjP1u31nDce8K24rHqERxIIQAACHRAI2oqq48XnylvRMtPlo6YI0R9RjAeeJ31MfPoBc+W7VGCY08rHeDPsKoXEEIBAHwQ83cHFDb8mgiTVGo3Xe83R9cRJ+t8kxqR5MBPPkx7MpFgCDL9dqDH8duEiMQQg0CUB1nQ7R62a4lU8gV12MIF9O1chAIFdBIwxofKZLiizK1sSQwACVybAtrrdaL/dPkKOaWPdNLbVHZso2+oOKOQHZ1vdsVUMB4brUOM1eedn6Zv42WWlmiDfipC0kF2aUjz6qvemswXdBiaqrJrH6h62F/+saNlm2rUel3XhDAQgUC0BfA5B1bTy2We7vQY+h2AjHBLgcxg44HNYNhgGX0smnJkSoIVMaXAMAQhAIIaA1qTQMh9bOfzjH//QyhRaeGIrgXFed2kNF+ON7VnKxMifSxCAAAQg0DEBdUDB2tleo+DtrSe4u7sLViHmC7Fg5v4ExuJNhp3gzz9rSrn4tMLg1rJ0+hxUlpK8WzKotECb1pjQnw60r7kWVtMyag8ePFiu5qbJU0XIO+2rreXDVGuVriLGolWu8lSQxmzTQa0+lnt1MBXqWYdRMmsi1QjTyqrKtJkL+9YzKI1r1lhfLaoZjK1C3njdoqbyww8/aDXA2QJ/o2xqG5pGV+JGg23GiuhAz4Lxoels2cHpjRxDAAIQgEASAsyVJ8FYSSb2wKfmz7iYLnc2oUtNl2vMsro+MnPly9ZijJfbjc9fVpMzEIBAPAEMvyBDITJ8FMPterWevjeGJMHwG9QhZ6b8sTNDV2ekx62NK3R+y1mnPGdZDaWM/8prJ3/d+FMH+RyYGH7Ci+E3bWzDMYbfkglnIACBqxFgTbdzNK75SKMTGmTSbPc5wlEqBC5JQE/lVmyKeAQf2Esyo9IQgECAgCeci/UvAhDruNx0HyGPmLFhLNvqjk3MoDSmWT1gW91VLGyru4qlkpOGZWuEm1ciPGIUIEAL2Qt5ubeVJrq29o3fm3lt6beWdTOmCWurQhl5mrYeyyCiFAhAIJ4APocgQ0/3VMNnn033Gvgcgu1wSIDPYeCgyDN9Bhz8yFaR7jI7jccTn4Oz4ZGsdQIMz1vXIPJDAAJVEZAFojHU6l4Fg5yaL5MFoo8ZtDRDUHKlUYZKbyxXoeAT/1ImwRJJAAEIQAAC/RHwOPfsL9z6YzKtkRaKsr9DU+JKPkSUJKtf7I/V8Xx3OiY+5UAfBAq4ESogXWiBKnl1FNOuPx08ffpUC6utLk2otXRlLGl5C39djOXDVMRYtMqV9TX7QlXwdbu/rMMpRenbt2/2U6m6S91ymY6lbC1tNiao+UC2sd5UqzHVqpemyNUMxlahAEhpynhs9cDKY6+20c00uvHtq6BtfX9bs8aRDQIQgEBbBDzmNPH5reiU6fLB07hcK9mzXYRstq3xiCznLdNLd82WoJUpm9WAudR0uUYoq0phrnz2UmImdAaEnxCAwBYBDL8tMuP5VoIkJTCGH4bf2G6XBy1+m4nht9Tj6hkMv1UsnIQABK5F4I+1P02e1UZBxveapG2fM6b0FErYdt2QHgINErBHsJVUSPvUnf5+7vKFfLp+Vx33Onm6YAgQQ8AIdxsfZBkDMUVUda+xxb3q27pt00QfYbQHvbpXw+zGpqgXjlqjAhDlBdOfDjSBKp1ufd+i8YISGCXOLq2+5YbSVcRYtMpVT7cUtcz70OPuHxrz1IwXilllG/ppNGzVSy8xaXlsFeKjihuqHBSqG6XEhiAYoupZGJ+R5UGjFtGJlToclrGEf/iMYqwNjc8uqfEfLij+RmlqJk+Znye2kDIVzFSKmvfQY6oL29U/ZpKnQLZ61Q9V1r8XqfJeqkYnq1fE3tzqTH/4XbfrbVxn3ZuTatWEK2NjN8eqIYGv5nPYqxqPLVfPaK71XgOfg6d94nOYWg74HNRmThx8MTyftsbgMcNzzyuONBDonsCW7d2oi7h7fdkV9IRbyN+lCTL1mFLx0BHoXx3rjDFxNu1T1GZsMbgKgXoIaO5PY1L96enQ8dDy1eD1p5H18KdHYPaXSv5Ztv9X4P/+P8ggefQnwSSehNQzqPOpSicfCJxLYNpxrB5ryulcCc8t3V45ayCm98O5Qk5LH2bNVlWpd9c0Zc3Hev16yK9WUydlAunFfriCesMvg4W2yhrOq2s4XNzhGyWnaipR5eCSGPpX0CTJtO5TsQ8XVM+Nqt1Q2Wm9/Md6OtSP11OdVJKsTr0NWBp66lPRaDofhvxNqw/hr0xg6+Gd9lAaS3aDSJ3LtGqzY/W2rddU9sasUtOf9dcuaMrKclCDlL09eEJ0oOGM1Lo1jpD1tWu8Y1gmKmIsWuXKMFta3WXCh0Rpqtat40Hg8apQ1N8AViU0WrUqpZeYVDw2CcGRmgw9DkB0YzemtZ6FUcvLAwFZpZrwpEguyy18pkA1ExJrKKvVR6nMi64hSm2JejXDb6921JsEX19V9adGF6mK7K1++fR6ey+tqakK9MIZrS/1dxh+UzizYwy/GZDpTwy/8k/3VolTvew65nuZLaSc74OAhrS7nogciXc9ZR6TKYeQQ57/OwReVbxe9/lKPZZzryPVLS/ALgfcqhI5CQEI7CVgv5EreQttvTSOvVqP3VUJir36rTw9fsPKFXRMvK2ZtumjJ2vsWOYV3tX3nHETfUSwVXjc2dP2uXV8LPjM9r1ulaXzJSdRpGg7RHWs+1TgIPmaEwR9ytOa2scaRUrLNVd2r2yG3SVH/N7cKkl/YqXw19hP0OzqWRbCiS2kkmcEMSCQikAf1qNNY/bi8v/c5T23ZeCqkwA+ByeotpJdzeewVzv2yG54ZdUzC9NHr4HPIdhK8Tn4rYVlSnwOwQbmT8DwfNnAjDMMz/1Ni5QQ6JjAlp3DpHmjSte7XXM9meLi1Fpk9TVKBrEhAAEIQKAYAdsXNIxQxsiEYlLVU5Bn3Ko+tx6BJYkRD9NcaIHap/D6jSVVUNVPNXzWF48e17fcvzUbXVM/Q1UNNUYYBRJ4VDPWXQ1D77Ga1RRDQ/eONV0edFzrSGh13s6Qv069IBUEggQ8vVIq+yQoTIEE6lWXPc54RjQKyJC1CPWeY3WWB624Ybf6lGWN7DPHBoPGkMQujhD9fG2b+HyD7emByoYA9iOT8GorLzdDj3VeIk6yTr3ESHU1w28vq7aCJFU7DL9pV4LhpyYxBbK3/deTHsPP0IVhdzUxezJtoruO+V7GaBVc6oCAZzJ31yNzIPGup8y2QA6UvusWeSn/tHqDvDn604tSf5oiFVb9qVPRnyTWn+7UX5IWM2Slf5XtUMRQnMrVnwQYhNGreVXU1k++evVKFR+rqZq2suoAACAASURBVCqr+qLx5MmT1quG/BBojsDDhw+Ncb4ez+ZqhMAQgMC5BP7xj3/YAsi8+fHHH+00XK2EQB99xPv372V5epy2W9g15SxL9e3bt1sJjPOvX7+Wtb/XqtdY4NOnT0a2aS9J0V+/fpWcqqlEHaJU9a+gSZLDdU8rZNrcHj9+/Ouvv6p2/pDcpQCyoDSi+f79u7S8vNrumb///e9bwq9O+G0lrup8l5WqinDrwtBCWtcg8tdDoA/rsR6eSAIBCCwJ4HNYMhnPaFhnWDVDMg366pmF6aPXwOcwtsCtA3wOW2Ts8/gcbD5c7ZWA0ZG165XqVVnUCwIQaI6AJmc1z6UZDc1r7J202qqsZlgUc69ZJFnFsvq2knEeAhCAAAQgMBAIevaULCauo3XONzc3dhXUg6vPtdMUvmos3/Dbb78pJKOwPDHFyZgRXhlLipxRJIkGoXLOjPEkOhB/ndF5WVOKQVLtFCiSKv7t+fPnv/zyyxBUPyta5Q6hO7oqD3C1RpfQxfCv9l597CDVyOKV3tXgp61CMg+tQgqSVTx8BKGGIau7WjVFclYL3MpBKHqt9VaVOQ8BCEDgFAJBi1ov5FT2ySkVvFqh6j1lXWzVupXPuJgu39LgeF6KvlSIPvH5o+qXB8yELplwBgIQ2CKA4bdFRuebC5KUzBh+g0LlXjv8fSLfZhoPxVmXMPwM8hh+BhwuQQACFyKQZF02MoEABCDQBwGFoWx1AJra6aOO1KJOAqsf4ehkndIilYeAAsi23ifj+WML6ntKPyWNqjNWbXmg2dZTpEpYaE99hNqnPIBjzOVSX7Mz6gRVfXkMk/DU/Lox+z4WrVA/yZmkxByZjHLqIEf+p+SpyEuPasa6q2Howa9ZTZEYx5ouD9qt9bIu45l2KxWpaG6fEhjbw/KAFjIFxTEEPAR6sh5X67t8UTjPyMxbzZCT+Qjgc8jH9qyc1S8Hn7jOfA67UGuoYvOp0NPbU6+h9onPYVeLXSaeNuDl1UbP4HOYKW6q5dkxg68Zq2v+nLWK6U9ayDWbBLU+l4Bsm+ljOB5rkYtzBaP0JASGxUp2TY6MbWCYJaElJFEEmUAAAhC4FAE7umboaC4FZFpZD5w6h0Wa+xiNhNmBXH/TOnLcNwG1z7EBKC6r78petnZbg0Spnue9uVaxpU0Ges2pEoEvRWDa247d7uygs7ly20juID5fDZjpckL0p++x6RM9Pd/uMXPlM91NVTw7rnPIP5OfnzUTIE6yZu0ckO2Cht8uSi0GSaqCGH4YftN2PrUEpufbPcbwm+luquLZcROG30xm/0++l5m1BH5C4OIE/ux/fZASAhCAQPcENDv75s2b1WoOWyayhdoqHE5CAAJLAsG9IHSLEc+3zJAzpxPoqY9Qd6YNwfSnPVS14L2CkNTN6e+f//ynOCum8MGDB8Pmumql+kvb/WlbXf1pR1YVrb9p0fIp608lajYlbaFp20/H2+pqZ13VTuvu6SU2NIyhVQigVDO0DYWASEc///xz3zsZdrmtbpeVSvt0Xzw3WsjFGwDVT06gJ+sxORwyhAAEIgngczAAah9CDTONBLr05csXO0H5qz31GvgcItsPPgd8DjX7xCKbN7c7CTA8d4IiGQQgAIEkBLRptv40jpAZNkyLDPMjmhxRPP04RTLOnWlyRNMlmijpfpYkCV4ygQAEIACBVQJB556Gxqs3dn9SESz39/d2NeXZq3PgrCgXBcCsCq8ADBkbq5c4CQEItEhAD/WW2HL1b13iPAQgAAEIpCIQNKdV0GUt6lSQy+fDdHkq5oTopyKZNh8F5xOfPyJlJnREwQEEIBAkgOFnIGo0SFI1wvAz1LrrEobfLlzFEmP4TVFj+E1pcAwBCFyZAGu6XVn71B0CEJgT0NIkmsLZCq/5/Pkz4TVzZPyGAAQ2CCjof+PKv04/efLkXz84qp5Al33E8KXKKewVZas/+apOKT2yUH3GM+agz3jG4z4O1NQb1Uta/jL8tjJsNwSzy0ptqYnzBwjQQg5A4xYIGAS6tB6N+nIJAhAoSQCfwxbtdj/77LLXwOew1VDt8/gcbD59XGXw1Yce89WCFpKPLTlDAAIQMAjIJmfq1uDDJQhAAAIQSEgg6NzT6mAJi2soqxcvXtjSvnv3rtr+WlEWNzc3q/Lr61OtHitjY/UqJzsjMC4KrHppLeDOakd1REAfIk61PGWitzdP+hQIxxCAAAQyEQia0yq3WqMxE5MOsmW6PK0SCdFPyzNVbmrnxOcLJjOhqVoU+UDgCgQw/La03G6QpGqE4bel1mPnMfyOcct9F4bfQBjDL3dLI38IQKAVAn9qRVDkhAAEIFCGgBEUZeyuVkY2SoEABBoiENwOgk3AGtLmKCp9xIiCAwh0T8Aw/Npd063LSnXfFEtWkBZSkjZlXYQA1uNFFE01IVCeAD6HLeZNf/ZJr7GlVs5DoD8CDL7602naGtFC0vIkNwhAAAIQgAAEIAABCFRF4Ndff91aDGiU85oBRc+fP//tt99GCMuDu7u7yr9+v729XYo9nDEGelu3cL5RAtOPjVnTrVEl2mLzIaLNh6sQgAAEChBgrrwA5FOKYLr8FOwUCoHyBIwBcrvx+eUxUiIELkIAw29L0U0HSapSGH5bmuU8BDojgOHXmUKpDgQgcJgAa7odRseNEIBAnwSM0B85ArRlYp/VplYQgEBqAtMIrdW8DQ/UanpO1kCAPqIGLdQgwzTGmhDMGjSSXIYut9XtslLJVX/lDGkhV9Y+dc9HAOsxH1tyhsDFCeBzWG0ArX/2Sa+xqtYLnsTn0L3SGXx1r+LICtJCIgFyOwQgAAEIQAACEIAABConEPwQUREIDx8+rLwWycV7+/atsUySinv37t3r16+Tl5s2Q+Pj8w8fPqQti9yqJTBdmpCAomrVFCPY1oeIUveTJ09icuZeCEAAAhBwEmCu3AmquWRMlzenskwCM12eCWwl2TITWokiEAMCrRDA8FvVVOtBkqoUht+qZi94EsOvb6Vj+PWtX2oHAQjsIsCabrtwkRgCELgEAbZMvISaqSQEchJgW92cdE/Omz7iZAXUUfx0boAQzDp0klgKI17ciMNOLETq7LqsVGpIl86PFnJp9VP5nASwHnPSJW8IXJQAPodVxffx2Se9xqpyr3YSn0P3Gmfw1b2KIytIC4kEyO0QgAAEIAABCEAAAhConMB04L8q6gV3iNSHPW/evFmlMZzUgm7GZ37GjYUvaTG+LfVpLT/5dQvLQ3GnEJiu20hA0SkqyFrop0+fpt+aTssy3PvTZBxDAAIQgEAkAebKIwFWfrvRn24tq1p5jRDvAIHpqBmL+gDAym9hJrRyBSEeBKoigOG3qo4+giRVNQy/Vf1e7SSGX98ax/DrW7/UDgIQ2EWANd124SIxBCBwCQLGUh1smXiJFkAlIRBNYBqetZqZZpguuK3uKormTtJHNKeyHAKzrW4OqlXluRX/obd3u9vqdlmpqppN68LQQlrXIPJXSwDrsVrVIBgE2iWAz2Gpu24++6TXWCr3gmfwOXSvdAZf3as4soK0kEiA3A4BCEAAAhCAAAQgAIHKCQSde3/7298qr0Ja8X755ZenT58aeWqU1MSCbkMVjMXpiDs1tNzTpemHiD///HNPVaMuImA8yA29qVAlBCAAgaYJBM1p4vOb1i/T5U2rL5XwTJenIllnPsyE1qkXpIJAnQQw/JZ66SZIUlXD8Fvq94JnMPz6VjqGX9/6pXYQgMAuAqzptgsXiSEAgUsQYMvES6iZSkIgJ4FpeNZqOVv7sq4m5mRVBOgjqlLHWcJMpwfYBOwsLeQrt8ttdbusVL42cMGcaSEXVDpVLkYA67EYagqCwHUI4HOY6bqnzz7pNWbKveZPfA59653BV9/6ja8dLSSeITlAAAIQgAAEIAABCECgcgJB5167e4wdIP/9+3djDbu//OUvwvX8+fMDOZ91y+PHj//617+ulm4sBbWanpMtElCT/uc//zlKrvYwHnPQAQHp9+9///tqRYzvkFfTcxICEIAABA4TCJrTxOcfZlvDjUyX16CF02Vguvx0FeQTgJnQfGzJGQJdEsDwm6m1pyBJVQ3Db6bfa/7E8OtY7xh+HSuXqkEAAgcIsKbbAWjcAgEI9E+ALRP71zE1hEBOAlOfwmo5RkjianpOVkWAPqIqdZwizHR6gG11T1FB1kKNWOp2t9XtslJZm8HVMqeFXE3j1LcwgdOtx19//VVz+frMoHDFKQ4CEMhEAJ/DFGx/n32e3mtM8XJ8CgF8DqdgL1Yog69iqBstiBbSqOIQGwIQgAAEIAABCEAAAk4Cs/WelnddagWKwbM3XQBrCkS76/32228tLom15d9TTb9+/TqtI8f9EZgu+LW1ul9/tb5OjQy/ze3t7XU4UFMIQAAC5xJgrvxc/gVK3zKnVbTRFxcQjCKKEWC6vBjq8gUZT3G78fnlMVIiBK5DAMNvquv+giRVOwy/qYqveYzh17Heyxt+fC/TcXOiahDogABrunWgRKoAAQikJ8CWiemZkuN+Ag8ePNh/E3dUQWDqU1gV6FLb6q4SaPokfUTT6osXfhZm3WIMcTyEjnOQfqdRttOatrutbpeVmqqG40gCtJBIgNwOgSCBU6xHfRekUKcff/zxhx9+ePTokVah1QBTxxqJvH//Pihz1gR/+ctfsuZP5k4C+BycoCpMhs9hVIrMGC2a39lnn6f0GiNSDk4noFY9bdL4HE7XSFoBGHyl5dlfbrSQ/nRKjSAAAQhAAAIQgAAEIDAjEPTstTslPatp8Ofg2dv6MlNOP31+ozmOYD4VJnj+/PnWPMj9/X2FAiNSQgIfP34cc2OHyBFFNwdbHyLq1f3w4cNuqklFIAABCFROIGhRE59fuQaD4jFdHkTUdwKmyzvWLzOhHSu3/qoRJ1m/jlYlxPAbsQyu1GlE2XhJB+3ujYHhN9XjBY8x/DpWejHDj+9lOm5FVA0CnRFgTbfOFEp1IACBZAS2lvpmy8RkiMkIAp0S+P/Yu7+ztpV2cdh7res92IeQEmBVAJQQqAAoAaggSQlABYESAhWElABUECgBON1H+Z5v+dra+umfZVuypdHNQSKPR6OZe2R5PJIeFeYUyq2c1GN1y81PI8V3RBr9uFwr8gG/PFZ3OcMhr1V3CWbUebyP1U2yUUPei0ZXN3vI6LpMhccosM7R49PTU5znPjo6ik93+RR+jGQuLi7iPqgVI7vFr56lO8IlMkvTWZFACJhzyHaDoIh7O5O87XOd3xqZp4WBCJhzGEhH9FQNP756gk2mWHtIMl2pIQQIECBAgAABAgTqBPI//Mt5IhDYRCJQNM/sRXSkuA+n7DOilMvLy8raxg4Qseoq35KYhkD+M+76wDT6NGvF3d3d6+tr9jK/MN6rifKtsEyAAIFRCDhXPopuWr2STpevbjjeEvIjapfoj7cfK2vuTGgli0QCBOoEDPwymeap1FE/GyPaaOCXdfQEFwz8Eu70NQz83C+T8P6jaQSSFBDTLclu1SgCBDoQ8MjEDhAV0VogguKX81YmlrNJGZrA3GdBTOexukPrmg7r4zuiQ8zRFeWxuqPrsoUqXDd1OOrH6ibZqIW6VeZmAXtIs493CXQisLbRY0RqOzg4qItwlLUlYr1FZLeoVZay6MLb29uiq2T547a0bNnCegQqpxcqE9dTH1tZRcCcw0yv+Vqlsd/2ubZvjVV2Rev2JGDOoSfYgRTrx9dAOmKw1bCHDLZrVIwAAQIECBAgQIBAVwL5m5TKZZ6enpYT00tpntn7/v37is+kGYLY+fl53Qz89fX1EGqoDn0IxF1k+YctTSREYx+SwyyzLlbjqK8mGia1WhEgQKBBwLnyBpyU3nK6PKXeXLQtTpcvKjai/M6EjqizRl3VygmZysRRN3MKlTfwm/Vy81Tq2C+SjDYa+E3h41zXRgO/OpkE0vse+LlfJoGdRBMITE1ATLep9bj2EiCwgEDdafi4vsojExdwlLWFQNx1X87l2TJlk1GkNF+COZ3H6o6is1appO+IVfRGvW7+M+6xuqPuynLlk3ysbpKNKvedlKUF7CFL01mRwKICaxg9xgmqiNTWvmL39/dL30+Svyml/RZnOV0is6jY6vnNOaxuOJwS8r9HyrWayJxD87VKadz2uYZvjfL+I2UIAvnPuDmHIfRIh3Xw46tDzCSLsock2a0aRYAAAQIECBAgkJhAjNvjHrPd3d2//vor/o0J9qurq4Xa2PxElrgHb6HSxpg5ZvbqnkwTc5s/f/6MaGhjbFe5znXze3X3MpVLkDI6gfxdiJ8/fx5d/VW4QSAC9tUdwOs+7A2leYsAAQIElhbIn0crFzKRc+XlhieZUvcNG/uA27iS7PGsUfmPudPlGUsCC86EJtCJY2mC6yTH0lNz65n/RihnnsjAbwoXSUbnGviV9/CJpOQ/5gZ+KXV63wM/98uktLdoC4HpCIjpNp2+1lICBBYW8MjEhcmssKxAOa583OW+9N31y9bCet0I5OcUyiVO5LG65Yanl+I7Ir0+bdMij9VtozTePHXnA0b9WN0kGzXefWyANbeHDLBTVClVgb5HjzFKWSig28w5frx8/fp1CfPX19cl1pqtUnndzNKlWbGNgDmHNkpjyWPOYSK3ffb9rTGWHX5q9TTnkHaP+/GVdv+u3jp7yOqGSiBAgAABAgQIECDQn0DcgrK9vR0X/MSzUmbT4/FvzNR9+/Yt0uMXfZtNPzw8NGSL68T29/cbMiTw1mxmr/L8Qjz3NNJTulIupuXrHua6aCjABLp+Ik3IB+ybQojGiXTrrJl18zZfvnyJb4FJUWgsAQIENivgXPlm/de5dafL16k9nG05XT6cvui8JnUj6lFfn9+5kgI7EXCdZCeMQyjEwG8iF0nGzmbgN4RP3PrrYOC3fvO1bbHXgV/sOe6XWVtX2hABAh0KiOnWIaaiCBBIUKBuBJm/AiPBZmvSJgQeHx+zJzTGQjx6dBO1sM3/8lhdO0F7Ad8R7a2Syemxusl0ZbkhMbWX3mN1k2xUue+kLC1gD1mazooElhPodfS49M0h19fXSzzDtvKeq5Ysyd+W1tJhzdnMOawZvG5z5hzqZFqmT+q2z16/NVqCy7ZmAXMOawZf5+b8+Fqn9hi3ZQ8ZY6+pMwECBAgQIECAwHQE4skoEc3t4+OjssmRHg8yaTPNXncyelbs0pP8lbUaYGLDzN7x8XH8LEovLlLd9aV1834D7DVVai8Qk//ZUWJrayvuIW+/rpwDF4gjfAT0rKxkRPasTJdIgAABApUCzpVXskisE6gbNtcNs+vKkT4iAafLR9RZC1XVmdCFuGReXcB1kqsbrl6Cgd+Khg1Tqek9GyOsDPxW3GHGuLqB3xh7rU2d+x74LX0qzf0ybbpPHgIE+hMQ060/WyUTIJCCgEcmptCLI2nD7u5uPJH1z79/sRAvR1LxdKoZk4Yeq5tOd66lJb4j1sI8rI3krwZYeiZoWE1Sm/8VqDsTMOrH6ibZqP/tMf93IGAP6QBREQQWEehv9Bg/IZtvBmuu5hL3Gywd0y2uJ2iujHd7EjDn0BNs+2LNObS3qsvZcK1Skrd99vetUScsfeMC5hw23gX9VcCPr/5s0yjZHpJGP2oFAQIECBAgQIBAkgIR0C3u9JjbtIuLi7l5fv361ZAnNtTw7tjfapjZix9EMXc69gZW1j+ecJM93jWfISJ/3dzc5FMsJyBgZi+BTqxrQt23wKivJqprrHQCBAj0JOBceU+waRfrdHna/VvZOoPqSpYEEp0JTaATx9UE10lutr8M/Fb3b5hKTfIiyRAz8Ft9txldCQZ+o+uylhXudeDnfpmWvSAbAQIDFBDTbYCdokoECAxLIP8LIV+zuvFlPo9lAgTGIuCxumPpqaHV03fE0Hqk1/rECQaP1e1VeIOFJ/lY3SQbtcGdJL1N20PS61MtGoVAT6PHuofDtzRZYvXme88atnt6etrwrrcIpCpgzmH1nm24Vinh2z57+tZYvTuU0IeAOYc+VAdSph9fA+mIwVbDHjLYrlExAgQIECBAgAABAvFrvS6UTwEn5sxjbF9ILLxsmFePwECFzCm9rJvZ29ra+vnzZ9rB7L5//17ZlUs8a6eyHIkDEYiPf/4D7gmRA+mXTqoRnVs5UR9HsKurq042oRACBAgkL+BcefJd3F8DK7+FY3Nu4+rPfIMlO12+QfxeN+1MaK+8CicwNAEDv9V7pG4qNUpO+CLJaJ2B3+o7z4hKMPAbUWctVNW+B35L3PCSr/8Sq+en/fNFzV12v8xcIhkITE1ATLep9bj2EiCwsIBHJi5MZgUCYxOIecM2V2F6rO7YOnYd9fUdsQ7lwWwjP03sEszBdEs3Fan7Fhj1Y3WTbFQ3/a2UfwXsIXYEAhsR6Gn0+OPHjxWbE08ual9CXDTw+vraPn8+ZzwmLv/SMoEpCJhzWL2X665VSv62z56+NVbvESX0IWDOoQ/VgZTpx9dAOmKw1bCHDLZrVIwAAQIECBAgQIDAQlcFPD8/N4jFTUoN7y60oYZyBvhW3czezs7O4+Pj4eHhAOvcYZV2d3crOzeeJigaVIfOGy8qH6Tv8+fP0e8br5IKdCWQ79x8mfnp3Hy6ZQIECBAoCDhXXgDxciEBp8sX4hp75vz4qvJn1NgbONn6OxM62a7X8AkKGPit3ul1U6nJXyQZdAZ+q+8/IyrBwG9EnbVQVfse+LlfZqHukJkAgUEJ/PXnz59BVUhlCBAgMECBiBD8zz//lCsWP4nj13I5XQoBAiMSiOsm24e+/v37d/N1V3/99Vdd2yMwUNoX5DXPwO7t7T09PdXhjDrdd8Sou6995QsdPfdo0L5kOTcuUOjcrD6jHukl2aisayysLmAPWd1QCQSWFuj8AxjzEp8+fVq6PrMV4wFuMZ5vWUgEgDs6OmqZOZ8t7tGK5udTLBNIXsCcw+pdXHetUhxSfv782TxLs/rWN15C598aG2+RClQKFDranEOl0kgTC52btWLUcw5ZKyysLmAPWd1QCQTWIHB+fp6/qjjbYkQhiYvLs5cWCBAgQIAAgcQEbm5u2jz6MWv19+/fY9iQvSwsnJyc3N/fFxJnL+NRKM0R3yrXGkVi3cxewk0u90sgxExmBHErvGVmoAAy3pdxOdzBwUFW/7ivLD7v2UsLoxYodG7Wlojct9DjsrIVLQxQwE/+AXaKKqUk4Fx5V7052evzA9BplK72ooGXU+hop8sH3l/tq1fo2WxFv4gzCgsEkhEw8Fu9K+umUidykWQA+tZYfS8aRQmFjjbwG0WvtalkoWezVboa+MVB0v0ymaoFAgRGJ/D36GqswgQIEFi/gEcmrt/cFgmsTWChJ/l4rO7a+mVEG/IdMaLOWqWq+SeveqzuKpIDXDffufnqVd6nl88w5OUkGzVk8NHVzR4yui5T4ZQEOh89vr29re6zUCF1N57NrUbEuZ6bRwYCiQmYc1ixQ+uuVYrbPuMKgOQDuoVe598aK/aI1XsSyI/PzTn0hLypYvOdm6/DqOcc8g2xvKKAPWRFQKsTIECAAAECBAgQ6E9g0R9uzTeTNMyrxzNX+mvFBkuum9mL9qYaw65Se3t7u3JfiihvaT8ZtFIjycT8T/t44qmAbin1cr5z8+2KIJ75l5YJECBAoE7AufI6GentBZwub2816pz5cZfT5aPuykLl8z2bf6vyZ3I+g2UCBEYnYOC3YpfVTaVO5yLJADTwW3EvGsvq+eGBgd9Yeq1NPfM9m8/f1cBvoVtd8hXILy9USMN5vXyZ5WX3y5RNpBAgIKabfYAAAQKtBOJyoggJXM6a6mVV5ZZKIZCkQDxWt/wo1IaWNv9yiydt1q0b82hTuNO4rvnJp/uOSL6L48mr+bmYhU45JI8z9gYWOjdrTswOj/da2yQblXWNhdUF7CGrGyqBwIoC3Y4eF/pFU1fzhQpp+OFTV36kx6RKPOe8IYO3CKQnYM5hxT6tu1YpjqKTuu2z22+NFTvF6n0IFMbn5hz6QN5UmYXOzaox6jmHrBUWVhewh6xuqAQCBAgQIECAAAEC/Qk0P/SxvN2I5VROnKU8PDzUvZXq1UR1M3s/f/78+vVrncZC6aEak4Szv3j8w0LrrjlzXHgQHV3eaNzjFFDldCkjEoj98NevX1mFYy43W7YwdoFC52bNiV52FWimYYEAAQINAs6VN+B4ayEBp8sX4hpj5sL5MqfLx9iJlXUu9GyWx7nyjMICgWQEDPxW7Mq6qdQYBcXk54qFj2t1A79x9dcStS0MDwz8ljAc5iqFns0q2eHAb6FbXbIKFBYWKsT9MgU9LwkQWEVATLdV9KxLgMCEBDwycUKdralTElg01LfH6k5p71igrb4jFsAaZ9b84wI8VnecfVhb63zn5jON+rG6STYq3zuWVxSwh6wIaHUCqwt0O3qsDEC/aCV3dnZarhI3MCx0QisrNs61Z8sWCExEwJzDKh1dd63SBG/77PZbY5VOsW5PAvnxuTmHnpA3VWy+c/N1GPWcQ74hllcUsIesCGh1AgQIECBAgAABAv0JLBEjrCHET/4BcoU6LzqFWFh9mC8rZ/biXMbj4+Ph4WFXdT46Ojr93798UK2uyu+2nOjoyrM5blrr1nn9pV1cXGQbjfvTOtzDs2ItbEog37lZHWL+tqvAlFmZFggQIJCqwKIDXdfnp7onrN4up8tXNxx4CfnzZU6XD7yzFqpevmfzKzpXntewTCANAQO/Vfqxcio1CpzgRZLRagO/VfalUaybHx4Y+I2iy1pWMt+z+VU6HPhVnmHJb6vNsvtl2ijJQ4BAHwJiuvWhqkwCBNIU8MjENPtVq6Yt4LG60+7/LlvvO6JLzYGVVXjyqnAkA+uflapT6NysrOjlhmvus2zDXEiyUcOkHmmt7CEj7TjVTk+gw9FjJ99Z7c9RLXr5xazv4szr+fl5AfsC8AAAIABJREFUev2oRQSaBcw5NPs0vFt5rdKUb/vs8Fujgd1bGxEojM/NOWykF3raaKFzs62Mes4ha4WF1QXsIasbKoEAAQIECBAgQIBAfwKvr68LFd4QmStmuurm1eMXYtylttCGhp85wuHFGYcC4Cxlf3+/q/oXgu4dHBx0VXJP5dTdjhjx/p6ennraqGL7FojYXvldvcP70/quufLnClxdXeU7N8tfdzzPMlggQIAAgUzAufKMwsLqAk6Xr2442BIK58ucLh9sTy1asULPZqs7V55RWCCQkoCB39K96SLJMp2BX9kkmZTC8MDAL9WezdrV7cDP/TIZrAUCBMYoIKbbGHtNnQkQ2JhAnJKvDOjbcGHWxupqwwQIzBMoXOE3L/v//37Dz7+pPVa3DdfU8viOSLXH809e9VjdxHo537lZ08b+WN0kG5X1joXVBewhqxsqgUBXAh2OHttHZKurfAxy6t7Kp8edRQ0/fPI5C8vucCiAeDkFAXMOS/ey2z4r6Tr81qgsX+KmBPLjc3MOm+qFnrab79xsE2Ofc8gaYmF1AXvI6oZKIECAAAECBAgQIDAcgS9fvtRVpm56PCb2IyBU3VojTY+ZvQiv9vHxka9/zHg8Pj52G72ucKdoh9Hi8jXvdjluR6w8F3N6etrthpS2HoE4ZXZ9fZ1tK64fbriqMMtmYRQCcSj79u1buapxqB/F0aZccykECBBYv4Bz5es3T36LTpen2sX582VOl6fUy/mezdrlXHlGYYFASgIGfkv3ZtB5NkalnoFfJUsCifnhgYFfAh2aNSHfs1liHwM/98tkvBYIEBidgJhuo+syFSZAYJMCHpm4SX3bJtC1QOXTFBs20hC9cWqP1W1QmvJbviOS7H2P1U2yW2eNSvKxukk2KuGdcP1Ns4es39wWCTQIdDh6rLwLqGHThbfitFnLm6kafhMVysy//P79uzsc8iCWJyJgzmG5jo5rldz2WUnX4bdGZfkSNyJgzmEj7OvZqB9f63Ee71bsIePtOzUnQIAAAQIECBCYiMBCd4ZcXl42xHKKdyvRfvz4UZk+3sTKmb3j4+OHh4eW5yDatz2CxGWZKx/Qm707qIXo9HJtYyY5fiQOqp4qM1cgLhTMn5uLbq37pM8tSoYBCtTdheijOsDOUiUCBAYr4Fz5YLtmvBVzuny8fddQc6fLG3BG/ZYzoaPuPpUnsKiAgd+iYrP8lVOpMd3k2RjhY+C33E418LUM/AbeQUtXb50Dv/yc/BIVdr/MEmhWIUCgKwEx3bqSVA4BAlMR8MjEqfS0dhIoCXisbolEQlHAd0RRZOSvPVZ35B3YVP04C5LeY3WTbFRTL3pvQQF7yIJgshNYh0BXo8flQq1lLWx5n8nNzc3z83O2VsuFuF/r/Py8ZWbZCExZwJxD9H7ltUpu+8w+F119a2QFWtisgDmHzfr3unU/vnrlTaBwe0gCnagJBAgQIECAAAECyQs0xGgrtD3m5+NmpEJi9jLm1T8+PrKX2UJMyyf2KJTKmb1o5t3dXdbqDhfyZyviEREdltxrUXE7YmUsv7h0IQB73bTCuxU4PT3Nf7SjWzsPXNhthZXWXiCOWr9+/Srkj7B9lR/eQjYvCRAgQGBpAefKl6ab1IpOlyfW3U6XJ9ahWXOcCc0oLBAgUClg4BcslVOpLpLM7zAGfnmNBJYN/BLoxMomrHng536Zyl6QSIDAKATEdBtFN6kkAQLDEvDIxGH1h9oQWFbAY3WXlbNek4DviCadUb3nsbqj6q6FK5vkY3WTbNTCXWuFegF7SL2NdwhsUqCT0WPc+rX0o4dixcPDw7kEcT618jDSvGIU3tP9Ws3b9S6BIQiYc1i0FyqvVXLbZ4Gxk2+NQplebkTAnMNG2Ne20cpRUzzpMZ5LubY62NCQBewhQ+4ddSNAgAABAgQIECCQCbSZ34u5mojalq1SXqh8zFj8QmwIA1cuZPgplTN7gdNfMx8fHzOW8MyWh78QZ2Qq71yNGGHDr7wazgRix87H/IoObXOijd4oBGLatvLOwDigtY/1OYqWqiQBAgT6Fmgzls7qEGeEGw6z8W6WM78QB+f8S8sTEYh+j1irhca+vr46B1cwGf5Lp8uH30dL19CZ0KXprEhgpAIGfot2XOVUqosky4wGfmWTkaYY+I2049pUe80DP/fLtOkUeQgQGKaAmG7D7Be1IkBg0AIemTjo7lE5Aq0FGs4BF8rwWN0CiJcNAr4jGnDG9ZbH6o6rvxaqbZKP1U2yUQt1q8zNAvaQZh/vEtigQFejx+/fvy/RirjSsc2KEdBtiZhxcRvVw8PDErWyCoE0BMw5LNSPldcqxXU5bvssMHb1rVEo1sv1C5hzWL/52rbox9faqEe6IXvISDtOtQkQIECAAAECBCYoUBnWJxxiXj0mzGNq/e3t7eTkpEHm/Pz84+OjkCHucsxHgyq8O8aXlTN7P3/+bMZZpaWxxTzsQjeOrrLdrtaNeBPlOHTPz8/iUHQl3Gs5Ecbx+vo620Tsfjou00hgoTBtO2uRsH0J9KwmECCwfgHnytdvPpEtOl2eTEcXxl1xcUh0bjKtm3JDnAmdcu9r+2QFDPwW6vrKqVQXSVYaGvhVsowx0cBvjL3Wps4bGfi1ue2lXHn3y5RNpBAgsGYBMd3WDG5zBAgkIuCRiYl0pGZMXqDNhX0xO+axupPfUxYD8B2xmNcgc3us7iC7pZtKJflY3SQb1U1/K+VfAXuIHYHAwAU6GT3GhRF1Tyeua36coIo7x+ZeURG/hg4ODvL3R9UVmE8/Pj6OSHD5FMsEJihgzqFlp1deq+S2zzq9Tr416gqXvh4Bcw7rcd7IVvz42gj7iDZqDxlRZ6kqAQIECBAgQIAAgXJMt5juizhuMbCPx5lEvLbmG87jbpbb29sCY0zLx6xX84qFVQb+sjyzF238/ft3TGH1V/NCULw4hdHftnoqOZoQUIXCv3375sRKwWRoL+NzfXFxkdVq9onOXloYu0CcEi0cXqJFEYFR2L6x96z6EyCwKQHnyjcln/x2nS5PoIudLk+gEyub4ExoJYtEAlMQMPBr2cvlqdRY0UWSDXoGfg04Y3nLwG8sPbVoPTc18HO/zKI9JT8BAgMRENNtIB2hGgQIjE/AIxPH12dqTKAkUL4Ec5YlLrryWN2SloQFBHxHLIA1vKweqzu8PumyRoWnfMyKHvtjdZNsVJe9Pvmy7CGT3wUAjECgk9FjnPis+4FTSRC3OT0+PsZVApXvRmLcmrK/v5+/O6UuZyE9vlhj3UKilwQmKFD3kTTnkN8ZytcqhY/bPvNE5eVOvjXKxUpZj4A5h/U4b2orfnxtSn4s27WHjKWn1JMAAQIECBAgQIBACETkte/fv+cpXl9f41Kihkn1LHMEfYvxf/YyW2jznJUs8/AXyjN7EfwolOY+S2bFpt3f3+dLaHPXaD7/EJZj74onjJZrUrnblLNJ2YhARNwrdFBin+iNqA5no3FAK58SjbMV5Shvw6mzmhAgQGDgAs6VD7yDRl09p8tH3X1Ol4+6+5or70xos493CSQsYODXpnPLU6kukmzjZuDXRmmweQz8Bts1q1dsgwM/98us3n1KIEBg/QJ//fnzZ/1btUUCBAikIRDhhOOqoI+Pj0Jz4qbouO25kOglAQIDFIhP8adPn/IViw91fIRbPhQ34hQUrtaKomJaLUro+wrFfJ0Hshw/ia+vr+sqExduTu1xsr4j6naGgacXPteT/UQPvJuWrl5MCpevwhz7ASrJRi3dxVYsC9hDyiZSCAxToKvR4/n5+e3t7UJtjAFP/A6KX0axEP++vb3FPVfPz88LFTLLHCXEbUjxbLQl1rUKgfQEzDnM7dPytUoxOI9bpFpOy8wtvy5DHKbyN2LFca/vLdbVZOn0rr41lq6AFZcTMOewnNtY1vLjayw9tal62kM2JW+7BFYXqPuh7ZKA1W2VQIAAAQIEhi9QmEeaVTiea/Lt27e6CaW4zSzeLTQtJs9jPiql6wnLM3sR8C6C2RUa3vnLwqRrwEZK51tZT4GVu8rx8bGn5qzHf6GtlOdjf/786XTYQoYDzxyXesbp0UIl/egrgCT50k/+JLtVowYiUBi2Ra1cn79017g+v0xXHp7N8vj6LlsNKsXp8kF1R7eVcSa0W0+lERiXgIHf3P4qT6W6SHIuWpbBwC+jGNeCgd+4+muh2g5h4Fc3p9fQkDid5H6ZBh9vESDQq8DfvZaucAIECKQtENdmeWRi2l2sdckLxKfYY3WT7+VNNdB3xKbkV9mux+quojf8deNcSDmg2+zq+eFXvq6GSTaqrrHSlxCwhyyBZhUCmxLoavQY58kqZyoa2hWh6iOCW9xOdn9/H/Hg4t/lArrF0/bibgd3sDRQe2tqAuYcmnu8fK1S3PYZP8rCrXnFFd+Nq3zyAd3iF0HfW1yxwpWrd/WtUVm4xJ4EzDn0BDuQYv34GkhHDLYa9pDBdo2KESBAgAABAgQIEGgWiCBlMWdVyBPPO4zno5ycnMSEfPzej+mm+Ithf4ToiqhAlQHdEossUJ7ZixMEawjoFh1xeXmZ746Dg4P8y3EtR2yOcCvUOc7RxI5USPRy4wIxpZx/8LOAbhvvkW4rEMfzckC3ON+aUiDObsWURoAAgTYCzpW3UZJnaQGny5em2+CKTpdvEL/vTTsT2rew8gkMXMDAr7mDylOpLpJsFiu8a+BXABnFSwO/UXTTcpUcyMDP/TLLdZ+1CBDYlICYbpuSt10CBBIRiHuVC5cKRcPiBH+c5k+khZpBIHWBCMtduP4y4hf8888/ceVcXHNZ1/q4fu7o6KjwbtwGnNhVmIUGermogO+IRcU2mz8+8oWjQVyF6fq8zXZKt1svH7ej/Lj0Nmb5u93QOktLslHrBEx+W/aQ5LtYAxMT6Gr0GDMSv3//jse4rc0nBlHxUyhOj436W3VtXDY0KQFzDnXdXb5WyW2fdVZ16V19a9SVL71bAXMO3XoOsDQ/vgbYKYOqkj1kUN2hMgQIECBAgAABAgQWEohQZeXAW1FCxN6KJ4pFTLGI7xZ/caFRRHMrRwWK+fNIjFhvC210yJnLM3tx8WScIOivzrOQeXd3dzHdGgH18hva2dnJvxzdcrgdHx8Xqh070noC5BW262WDQHbSbXZxYMzNNmT21rgE4irQOJ4X6hyHNVeAF0y8JECAwBICzpUvgWaV9gJOl7e3GkJOp8uH0Av91cGZ0P5slUxgLAIGfnU9VZ5KdZFknVVDuoFfA84A3zLwG2CndFil4Qz83C/TYbcqigCBvgXEdOtbWPkECKQv4JGJ6fexFqYu4LG6qffwJtvnO2KT+gtu22N1FwQbWfaYrStfQD/2x+om2aiR7VjDrq49ZNj9o3YEqgW6Gj3G7WHxkKsIUJvdZFK9vZVTZ9Hc4ieVSLgrWyogWQFzDuWuLV+r5LbPslKblK6+NdpsS54VBcw5rAg48NX9+Bp4B228evaQjXeBChAgQIAAAQIECBBYUSACb8V8+6LhwyL2U5yPjunBlJ6GEqceIozdx8dHnvT29jbOSqz+F1D5v7/+928WMu/09DQ2lN9uLPd9EqSwuT5eRqy6ciuisTGJ2sfmlLmcQOze8XCj79+/xx2JzogtZzjMteIQHVEUC3WLm6tj7r2Q6CUBAgQILCfgXPlybtZqKeB0eUuoIWRzunwIvdBTHZwJ7QlWsQRGJ2DgV+4yF0mWTZZOMfBbmm79Kxr4rd98bVsc2sAv5u3dL7O23rchAgRWEfjrz58/q6xvXQIECBCYCcR4tPy4tricy0P57CEExiIQz4UoX/zXsvIRyCAuxIwrC1vmTzJbTJAVHoebb2ZcgBg/kvMpk1r2HTGK7o4Z83h0dlQ1Lq2OOURXYY6i11pWMh6rW74KM8JGjPoqzCQb1bJDZWsjYA9poyQPgcEKdDt6jEsl4pdOecpilebHrWvHx8dxS0OcDFulHOsSmI6AOYesr2NyIGZRCrd9LnpDbFZaYeHt7S2fUthK/q1sOW7Di97JXo5xodtvjTEKjKLO5hxG0U3LVdKPr+XcprOWPWQ6fa2lCQvUDeYjpoPzCAn3u6YRIECAAIFKgQi/FWeZn5+fK9/NEmOyK+bP4y+x64gqZ/ayVm9kIY0hWYQJi0h5hWfUxV4UrUtsF9rITmKjBOoEyndWR844fxGnVutWkZ6egJ/86fWpFg1ToO6z1qa2rs8PJdfnN+8qTpc3+wzkXafLB9IRnVfDmdDOSRVIYOwCBn5ZD1ZOpbpIMvNZbsHAbzm3Na9l4Ldm8LVtbuADP/fLrG1PsCECBJYQENNtCTSrECBAoFogLtouXLMVQWHi2hp3OFd7SSUwPIH48XZxcVG4SK65mvExj/gIMSvUnG0K7zbPvcbMY0zKTMGhro2+I+pkBpUe8+bxxR0786BqpTIrCsSx/ejoqFBIXEAfT1MvJI7oZZKNGpH/8KtqDxl+H6khgbkCfYwe4+AQkd0iGnWbIEflGsZvn7hYNm4rin/dtV72kUJgrkB8Bs05VF6rNJeu1wxp3PbZx7dGr+zTLNycQ5L97sdXkt3aYaPsIR1iKorABgXqzn+lMZLcIKxNEyBAgACB8QrE1S/xlLi4SjDGA3GJ0WzKPabQ48KYmEKPB6Ik+QjYAc7sxS4Uz3hII+pZZVi3iT8+c7yHCDUfhUB86OKgXThnKqDbKPqu20r6yd+tp9IINAg4V96AM/etuoPVbEXX54eD0+Vz96IhZHC6fAi90G0dnAnt1lNpBJIRMPCLrhzgVGoyp7YN/EZxrDDwG0U3LVTJEQ38oqrul1moc2UmQGANAmK6rQHZJggQmIpA5bU1cZokfvSmcfHQVDpSOycvMPHH6i7d/5WPO8hKi6tX4yCZvZzggu+ICXa6Jg9BIK6nj+vmE7sKM8lGDWFvSaYO9pBkulJDJi7Q6+gxCo/bzGKyIm45i4W45Sm+K2f/zthjKiMG8J8+fcpuQosbhwSsn/g+qfldCUx5zmGA1ypFt6Zx22ev3xpd7fzKIZCegB9f6fVpty2yh3TrqTQCGxSou2cymQvfN2hr0wQIECBAgMBYBGJmL067D622iV2JVDnFJ8LU0PY69UlDwMctjX7spBV+8nfCqBAC7QWmfK68vVI5p+vzyyaFlMovd7dxFZS8JNCtgDOh3XoqjUB6AlMe+LlIstf92cCvV16FE6gUGOnALw4X7pep7FCJBAisX0BMt/Wb2yIBAikLVP4s9MjElLtc29IViF+bE3ys7ir9GSEe4oduQwlp3Cbd0MC5b/mOmEskA4FuBeJDF5dlJBbQLclGddvvEy/NHjLxHUDzExMwekysQzWHQF5ggnMObvvM7wB9LPvW6ENVmQQaBPz4asDxVgjYQ+wGBFIScIN3Sr2pLQQIECBAgMASAsOc2YuGpHdNZuUU3/HxcdwEu0THWYUAgTqB/f39ePBV/l3xE/Mak1r2k39S3a2xwxGY4LnyFfFdn98GsHIsnd5PhjYU8hBYg4AzoWtAtgkCaQhMcOA3zKnUKTwbw8AvjYOGVgxQwMBvgJ2iSgQIjE7gP6OrsQoTIEBgyALb29vxRO54LmU+sFGc/j88PHx4eBhyzdWNAIGCQJwBjb9Copd1AnH5YP64V5nt8vLy6uqq8q2JJPqOmEhHa+ZABGaXaKQX0C3GmYk1aiA7TBrVSHK3T6NrtILAcgJGj8u5WYvAKASmNucwzGuVYleJGNCj2GHaVNK3RhsleQh0JeDHV1eSqZZjD0m1Z7WLAAECBAgQIECAwAQFBjuzF30Rp84T65HKKb77+/sIOXRzc5NYYzWHwKYE4lruQkA3kRM31Re2S4DAZAWmdq58xY52fX5LwMqxtNu4WurJRmAhAWdCF+KSmcDEBaY28BvsVGpKF0nGZ8rAb+IHFs1fp4CB3zq1bYsAgYQF/k64bZpGgACBjQjMfhYWfuv++vXr5ORkI/WxUQIECPQqEM/NiGsHT09P527l+vpagEvfEXP3ExkIdCUQD9EtxJpM4LG6STaqqx5XTgjYQ+wGBNITMHpMr0+1iMAEBQZ7rVL0RWK3ffrWmODnS5M3JeDH16bkx7Jde8hYeko9CRAgQIAAAQIECBBoFhjyzF7UfG9vr7n+Y3x3NsVXaNrt7e3Xr1/H2Bx1JjA0gbiKO67lztfq7OwsYuXkUywTIECAAIGBCLg+f9GOcLp8UTH5CSwn4Ezocm7WIkAgeYEhT6UmdpFk7EsGfsl/oDRwIAIGfgPpCNUgQGDsAn/9+fNn7G1QfwIECAxQYBaBuBBJJE7/e2TiADtLlQgQKAjEEaxw9dLb21vk+fj4yC/EIS7+IrGwepuXcfVhxL789OlTZN7a2oqF+DeWZylZCZEtnsuRvUxmwXdEMl2pIYMViAiSheNYAo/VTbJRg92Fxlgxe8gYe02dCbQUMHpsCSUbAQIDFBjytUrB9f3794hTP0C3VarkW2MVPesSaCPgx1cbpSnnsYdMufe1PVWBGDFGEI1y6x4fH/f398vpUggQIECAAAECyQiUf+AMqmk/f/6MGg6qSh1WpjwKTXIys0MxRRGYK+BjNZdoghnKe8UMwU/+Ce4MmkxgPQKuz1+Ds9Pla0C2iSkLlCcKErg+f8odqu0ECHQl4CLJriQXKsfAbyEumQksKmDgt6iY/AQIEKgT+E/dG9IJECBAYBWBWbTviEP8/PyclRNXe0fQoqurqyzFAgECBAYoEIHbTk9Pe61YHBvzh8e6bV1eXib5pFnfEXU9Lp1AJwKVj9Ude1zdJBvVSXcrZCZgD7EnEEhbwOgx7f7VOgJpC3z79m3IDYxw80Ou3nJ1862xnJu1CLQU8OOrJdRks9lDJtv1Gk6AAAECBAgQIEAgSYF40OOQ23VwcDDk6q1Yt7jCIWYv8/OrFxcX0WRhhVeEtfpkBe7u7grRutOOCznZjtZwAgQIDFzA9flr6CCny9eAbBOTFXAmdLJdr+EECMwVyE/izc28/gxJXiQZjAZ+69+XbHE6AgZ+0+lrLSVAYA0Cf69hGzZBgACBaQrEz8IIsn52dpZv/vX19dhDiuSbY5kAAQIElhPwHbGcm7UIzBWIB6je39/ns8XTqsc++kqyUfk+sryigD1kRUCrExiFgNHjKLpJJQkQKAu47bNssoYU3xprQLaJaQr48TXNfm/fantIeys5CRAgQIAAAQIECBAYhUCEnBhsPePBujEJNtjqdVKxeArm4+Nj/pbLgU+3dtJqhRDoSSA+TVnJe3t7cXw7PDzMUiwQIECAAAECKQk4XZ5Sb2rLcAScCR1OX6gJAQIDFBj4rF3Cz8Yw8Bvgx0GVEhAw8EugEzWBAIFBCYjpNqjuUBkCBBIUiBgil5eX+YbFIxMj1ls+xTIBAgQITFPAd8Q0+12r+xOofKxuTCb2t8U1lJxko9bgNp1N2EOm09daSiAEjB7tBgQIjE7AbZ8b7DLfGhvEt+kkBfz4SrJbO2yUPaRDTEURIECAAAECBAgQIEBgrkA+0tnczOPNsL+///Ly8uXLl4hhF1GoTk5OxtsWNSewWYF4OHccN+IvHgwZ128nHxRys9q2ToAAAQIEhiDgdPkQekEdkhFwJjSZrtQQAgR6EnCRZE+wLYs18GsJJRuBNgIGfm2U5CFAgMBCAmK6LcQlMwECBJYR8MjEZdSsQ4AAgWkI+I6YRj9r5ZoEknysbpKNWtMOMY3N2EOm0c9aSeD/BIwe/8/CEgECBFYTiHu3VitgBGv71hhBJ6nieAT8+BpPX22mpvaQzbjbKgECBAgQIECAAAECfQq8v7//GerfpB6pe3V1FX0xqSb3uV8re6ICu7u7ESEx/sb+YMiJ9p9mEyBAgACBpQScLl+KzUoEKgScCa1AkUSAAIGRCEzhIsnoCgO/keyPqjkCAQO/EXSSKhIgMDaBv+KE+9jqrL4ECBAYq0D8OLy9vY1fwq6wGWsXqjcBAgR6E/Ad0RutgickEBdfHh0dRYPjOdXJXIWZZKMmtFP231R7SP/GtkBgoAJGjwPtGNUiQIDAIAV8awyyW1RqZAJ+fI2sw9ZeXXvI2sltkMD6BGKqOU7xl7cXV7Lu7++X06UQIECAAAECBAgQIECAAAECoxDwk38U3aSSBAgQWF3A6fLVDZUwcQFnQie+A2g+AQIERiRg4DeizlLVYQoY+A2zX9SKAIFRC4jpNuruU3kCBAgQIECAAAECBAgQIECAAAECBAgQIECAAAECBAgQIECAAAECBLoXcIN396ZKJECAAAECBAgQIECAAAECAxDwk38AnaAKBAgQIECAAAECBAgQIECAAAECBAgQIEAgWYG/k22ZhhEgQIAAAQIECBAgQIAAAQIECBAgQIAAAQIECBAgQIAAAQIECBAgQIAAAQIECBAgQIAAAQIECBAgQIAAAQIECBAgQIAAAQIECBAgQIAAAQIECBAgQKB/ATHd+je2BQIECBAgQIAAAQIECBAgQIAAAQIECBAgQIAAAQIECBAgQIAAAQIECBAgQIAAAQIECBAgQIAAAQIECBAgQIAAAQIECBAgQIAAAQIECBAgQIAAAQIE0hUQ0y3dvtUyAgQIECBAgAABAgQIECBAgAABAgQIECBAgAABAgQIECBAgAABAgQIECBAgAABAgQIECBAgAABAgQIECBAgAABAgQIECBAgAABAgQIECBAgAABAgT6FxDTrX9jWyBAgAABAgQIECBAgAABAgQIECBAgAABAgQIECBAgAABAgQIECBAgAABAgQIECBAgAABAgQIECBAgAABAgQIECBAgAABAgQIECBAgAABAgQIECBAIF0BMd3S7VstI0CAAAECBAgQIECAAAECBAgQIECAAAECBAgQIECAAAECBAgQIECAAAECBAgQIECAAAECBAgQIECAAAECBAgQIECAAAECBAgQIECAAAECBAgQIECgfwEx3fo3tgV6K5gqAAAgAElEQVQCBAgQIECAAAECBAgQIECAAAECBAgQIECAAAECBAgQIECAAAECBAgQIECAAAECBAgQIECAAAECBAgQIECAAAECBAgQIECAAAECBAgQIECAAAECBNIVENMt3b7VMgIECBAgQIAAAQIECBAgQIAAAQIECBAgQIAAAQIECBAgQIAAAQIECBAgQIAAAQIECBAgQIAAAQIECBAgQIAAAQIECBAgQIAAAQIECBAgQIAAAQIE+hcQ061/Y1sgQIAAAQIECBAgQIAAAQIECBAgQIAAAQIECBAgQIAAAQIECBAgQIAAAQIECBAgQIAAAQIECBAgQIAAAQIECBAgQIAAAQIECBAgQIAAAQIECBAgQCBdATHd0u1bLSNAgAABAgQIECBAgAABAgQIECBAgAABAgQIECBAgAABAgQIECBAgAABAgQIECBAgAABAgQIECBAgAABAgQIECBAgAABAgQIECBAgAABAgQIECBAoH8BMd36N7YFAgQIECBAgAABAgQIECBAgAABAgQIECBAgAABAgQIECBAgAABAgQIECBAgAABAgQIECBAgAABAgQIECBAgAABAgQIECBAgAABAgQIECBAgAABAgTSFRDTLd2+1TICBAgQIECAAAECBAgQIECAAAECBAgQIECAAAECBAgQIECAAAECBAgQIECAAAECBAgQIECAAAECBAgQIECAAAECBAgQIECAAAECBAgQIECAAAECBPoXENOtf2NbIECAAAECBAgQIECAAAECBAgQIECAAAECBAgQIECAAAECBAgQIECAAAECBAgQIECAAAECBAgQIECAAAECBAgQIECAAAECBAgQIECAAAECBAgQIEAgXQEx3dLtWy0jQIAAAQIECBAgQIAAAQIECBAgQIAAAQIECBAgQIAAAQIECBAgQIAAAQIECBAgQIAAAQIECBAgQIAAAQIECBAgQIAAAQIECBAgQIAAAQIECBAgQKB/ATHd+je2BQIECBAgQIAAAQIECBAgQIAAAQIECBAgQIAAAQIECBAgQIAAAQIECBAgQIAAAQIECBAgQIAAAQIECBAgQIAAAQIECBAgQIAAAQIECBAgQIAAAQIE0hUQ0y3dvtUyAgQIECBAgAABAgQIECBAgAABAgQIECBAgAABAgQIECBAgAABAgQIECBAgAABAgQIECBAgAABAgQIECBAgAABAgQIECBAgAABAgQIECBAgAABAgT6FxDTrX9jWyBAgAABAgQIECBAgAABAgQIECBAgAABAgQIECBAgAABAgQIECBAIAmBra2tJNqhEQQIECBAgAABAgQIECBAgMD/I+An///D4QUBAgQIECBAgAABAgQIECBAgAABAgQIECCwlICYbkuxWYkAAQIECBAgQIAAAQIECBAgQIAAAQIECBAgQIAAAQIECBAgQIAAgXQF/vz5U9m43d3dynSJBAgQIECAAAECBAgQIECAwCgE/OQfRTepJAECBAgQIECAAAECBAgQIECAAAECBAgQGKmAmG4j7TjVJkCAAAECBAgQIECAAAECBAgQIECAAAECBAgQIECAAAECBAgQIECgL4H/+Z//qSz65eWlMl0iAQIECBAgQIAAAQIECBAgMAoBP/lH0U0qSYAAAQIECBAgQIAAAQIECBAgQIAAAQIERiogpttIO061CRAgQIAAAQIECBAgQIAAAQIECBAgQIAAAQIECBAgQIAAAQIECBDoS+C///u/K4v++PioTJdIgAABAgQIECBAgAABAgQIjELAT/5RdJNKEi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CBNAW+fv26vb29v7+fZvO0isBaBF5eXnZ3d+OjdHNzs5YN2ggBAgQIECBAgAABAgQIECBAgAABAgQIECBAgMDUBcR0m/oeoP0ECBAgQIAAAQIECBAgQIAAAQIECBAgQIAAAQIECBAgQIAAAQIECBAgQIAAAQIECBAgMBCBp6eniEJ1fX398fHx/Px8d3c3kIqpBoHRCdze3r6+vsZH6eLiIiIkRoi30TVBhQkQIECAAAECBAgQIECAAAECBAgQIECAAAECBMYlIKbbuPpLbQkQIECAAAECBAgQIECAAAECBAgQIECAAAECBAgQIECAAAECBAgQIECAAAECBAgQIEAgTYGrq6uDg4OIQpU1b29vL1u2QIDAQgI7OztZ/oiQ+M8//zw8PGQpFggQIECAAAECBAgQIECAAAECBAgQIECAAAECBAh0LiCmW+ekCiRAgAABAgQIECBAgAABAgQIECBAgAABAgQIECBAgAABAgQIECBAgAABAgQIECBAgAABAosJnJ+ff/v2Lb/O9+/fd3d38ymWCRBoLxCfqbOzs3z+o6OjiJyYT7FMgAABAgQIECBAgAABAgQIECBAgAABAgQIECBAoEMBMd06xFQUAQIECBAgQIAAAQIECBAgQIAAAQIECBAgQIAAAQIECBAgQIAAAQIECBAgQIAAAQIECBBYTOD9/f3w8PD29ja/WgR0i4hU+RTLBAgsKnBzc1MI6xaRE32yFmWUnwABAgQIECBAgAABAgQIECBAgAABAgQIECBAoKWAmG4toWQjQIAAAQIECBAgQIAAAQIECBAgQIAAAQIECBAgQIAAAQIECBAgQIAAAQIECBAgQIAAAQIdC0RAt4ODg1+/fuXL/fLli7BTeRDLBJYWKId1i/iJEUVx6QKtSIAAAQIECBAgQIAAAQIECBAgQIAAAQIECBAgQKBOQEy3OhnpBAgQIECAAAECBAgQIECAAAECBAgQIECAAAECBAgQIECAAAECBAgQIECAAAECBAgQIECgR4FZQLfX19f8Ns7Ozq6urvIplgkQWEUgwrodHx/nS4goisK65UEsEyBAgAABAgQIECBAgAABAgQIECBAgAABAgQIdCIgplsnjAohQIAAAQIECBAgQIAAAQIECBAgQIAAAQIECBAgQIAAAQIECBAgQIAAAQIECBAgQIAAAQILCFQGdIvIUxF/aoFSZCVAoIXA3d3d58+f8xmFdctrWCZAgAABAgQIECBAgAABAgQIECBAgAABAgQIEOhEQEy3ThgVQoAAAQIECBAgQIAAAQIECBAgQIAAAQIECBAgQIAAAQIECBAgQIAAAQIECBAgQIAAgQEJPD09XV1dnZyc7O7ubm9v//XvXyzs7+9HYkQNe3l5GVB1p1eVyoBuEXMqIk9ND0OLCaxD4OHhYW9vL78lYd3yGpYJECBAgAABAgQIECBAgAABAgQIECBAgAABAgRWF/jP6kUogQABAgQIECBAgAABAgQIECBAgAABAgQIECBAgAABAgQIECBAgAABAgQIECBAgAABAgSGIBCRwm7//Xt9fS3X5+Pj4/nfv/v7+3h3Z2fn7N+/iPVWziylP4HKgG7RHRFzqr+NKpkAgQjidnBwkD88zsK6+ejZNwgQIECAAAECBAgQIECAAAECBAgQIECAAAECBDoRENOtE0aFECBAgAABAgQIECBAgAABAgQIECBAgAABAgQIECBAgAABAgQIECBAgAABAgQIECBAYJMCESbs27dvEc+tfSUisFGsEn+Xl5dfv35tv6KcKwp8/vw5H1UqStva2vr58+eKxVqdQK8CLy8vERfy7e0t9t7ZQv7fWWJU4Pj4OA5Ew4wUGbWKD9o///yTh4qwbufn5zc3N/lEywQIECBAgAABAgQIECBAgAABAgQIECBAgAABAgSWEBDTbQk0qxAgQIAAAQIECBAgQIAAAQIECBAgQIAAAQIECBAgQIAAAQIECBAgQIAAAQIECBAgQGBAAhGNKEKzRXyl5eoU60YMpgh1tLu7u1wJ1movcHJy8vz8XMj/48cP+AUTL9csEHEhIy5b/EXUtjiYzBbi39ly+8rc398fHBwMNkxkfNDiWHd0dJRvURwAd3Z2BlvnfFUtEyBAgAABAgQIECBAgAABAgQIECBAgAABAgQIDFlATLch9466ESBAgAABAgQIECBAgAABAgQIECBAgAABAgQIECBAgAABAgQIECBAgAABAgQIECBAYI5AxAiLIEqVmSJK0ZcvXz5//vzp06fIEKGaIprY4+NjBDAqBICLyE0RhunXr1/7+/uVRUnsRCCCRpU76/Ly8vDwsJPyFUJgCYGHh4eLi4s4CCyx7hhXiY9bfOgilmW+8vEyDphxOM0nWiZAgAABAgQIECBAgAABAgQIECBAgAABAgQIECCwkMDfC+WWmQABAgQIECBAgAABAgQIECBAgAABAgQIECBAgAABAgQIECBAgAABAgQIECBAgAABAgQGIvD+/h4h2MoxwqJ6W1tb379/f3l5OT8/393d3f73LxYiYtHV1VWsGJHdItZbviER5S3CusUq+UTLHQrc3NxcX18XCjw+Po5Ab4VELwmsTSCOBkdHR90GdCscW9bWlvYbig9dfPQK+U9PTyO8XSHRSwIECBAgQIAAAQIECBAgQIAAAQIECBAgQIAAAQLtBcR0a28lJwECBAgQIECAAAECBAgQIECAAAECBAgQIECAAAECBAgQIECAAAECBAhMSyACr0TUm/hXdJtpdbzWEiBAYCQC8fUUIdien5/L9Y2AbhGyLaK5ld/KUiIYXEQv+vHjR5YyW4ioRoUULzsRCO2Li4tCUTs7O3d3d4VELwmsU+DXr1+dby4OL52X2XmBt7e3cagsFBsHwAhyV0j0kgABAgQIECBAgAABAgQIECBAgAABAgQIECBAgEBLgf+0zCcbAQIECBAgQIAAAQIECBAgQIAAAQIECBAgQIAAAQIECBAgQIAAAQIECBCYlEDEwYlAD1mTIzLOKIJTZBW2QKBzgQhx8vr6Gp+FCCAV/358fLy9vcW/sw1FVJRPnz5FcKL429vbi38PDw87r4MCCRDICxwdHcWnMp8yW54FdNvd3S2/VUh5enqKD/Lnz5/zQZ3iMx7xTJvjwRXK8XKuQBxCK4PllWPqzS1KBgLdCsRBoNsCYxjQbYE9lba9vR2HvoiMmS8/BjZxSIxjYz7RMgECBAgQIECAAAECBAgQIECAAAECBAgQIECAAIGWAmK6tYSSjQABAgQIECBAgAABAgQIECBAgAABAgQIECBAgAABAgQIECBAgAABAgQmJHBycnJ/f59vcIRcEdMtD2J5OgIvLy/xcYiPQIR5amh1xECJv0J4qYiKEn/Hx8dtYks1FO4tAgTKAvFVVfjEZXkiJuncD93V1dXl5WV8bLO18gvX19diuuVBVl+Og2FZ+8uXL0YXq9sqYUWBQlCzFUuL1WNvX72Q9ZQQH8D4GMYRL7+5GPB8/fo1DpL5RMsECBAgQIAAAQIECBAgQIAAAQIECBAgQIAAAQIE2giI6dZGSR4CBAgQIECAAAECBAgQIECAAAECBAgQIECAAAECBAgQIECAAAECBAgQmIrA+/t7xKEox64qx2GZioh2TlggoplEZKi6oFFtYH79+/ft27e9vb34N0JQtVlLHgIE5grEx7MQezRbJb7Fmj9rT09Pp6enzR/teDeyCTeWqa64EPGhykOLODAKGrUirNU7EYhP+uPjYwRvnR0WZoPet7e32ULzsaKyAiOK6Rb1j49hjFYKn9CI8hah7pqPpZVtl0iAAAECBAgQIECAAAECBAgQIECAAAECBAgQIDBxATHdJr4DaD4BAgQIECBAgAABAgQIECBAgAABAgQIECBAgAABAgQIECBAgAABAgQI/J/Aw8NDhLkRvu3/RCxNUiAiG15eXkY0kw5bH6FS4sO1tbUVkd0itlGHJSuKwAQF4tsqPkp1DY/Pb91bkR7rHh0dNWTI3oogR2K6ZRqrLIR55RE1QmitUqx1CXQoEB/2hs97RHiMA0LDYadQk8PDw0LKwF/Gh/Gff/4pVDLGLb9//97d3S2ke0mAAAECBAgQIECAAAECBAgQIECAAAECBAgQIECgQeDvhve8RYAAAQIECBAgQIAAAQIECBAgQIAAAQIECBAgQIAAAQIECBAgQIAAAQIEJiIQQaxOTk4izE1dQLe3t7eJUGjmxAUi4NqnT58qww9lMsfHxxE06ufPnxHrJD4af/78iX9jOUKifPny5fPnz1nOwkJ8viIizPb29t3dXeEtLwkQaC9wcXFRlzkiJzYEZnp5eWkZ0C3Kf319rduK9PYCMcCIyFDl/HEUFSuqzCJlmAJxVInhQXzvt6ne3t5em2yDyhMfxhjAlKvU/oBZXlcKAQIECBAgQIAAAQIECBAgQIAAAQIECBAgQIDANAX+M81mazUBAgQIECBAgAABAgQIECBAgAABAgQIECBAgAABAgQIECBAgAABAgQIEMgEbm5uGuLjZNksEEhbIII9ReCh5+fnumZGsLazs7OIfljOEGHa4i9CoszejRhGt//+VcaEishusaEo7fv370IalTGlEGgWiO+syk/WbK3K8GFZgQt92TVsJSvQwlyBONaVw8Xu7OxEhKy568pAYFACh4eHberTENq1zeqbynN1dXV/f1847sXL+KjGW5uqle0SIECAAAECBAgQIECAAAECBAgQIECAAAECBAiMTuDv0dVYhQkQIECAAAECBAgQIECAAAECBAgQIECAAAECBAgQIECAAAECBAgQIECAQFcCDw8P+/v7C8W46WrTyiEwKIGIEvXPP//UBXTb29v7+fNnfF4qA7qVGxLx3SIGSgSJ+/Hjx9bWVjlDpPz69Su2GNutfFciAQKVAhEw8du3b5VvzRKPj4/r3n16eorPXd275fS6D285p5Q6gTjEVR5XI6Jl3SrSCQxWIL7W29RtpDHdommVH8zr6+s4eLZpuDwECBAgQIAAAQIECBAgQIAAAQIECBAgQIAAAQIEQkBMN7sBAQIECBAgQIAAAQIECBAgQIAAAQIECBAgQIAAAQIECBAgQIAAAQIECExRIMKs7O7uHh0dVQZbmaKINk9Y4PDwsCGyYYQ4iWgmkWcJoYgBFyGovnz5UrdubLdlnLi6EqQTmJTA5eXlx8dHQ5MbPqq3t7cNK5bf2tnZKSdKaS8QR7/KQ2vE3Wvopvbly0lgzQItx8zj3b2j5pUB6c7OztZMbXMECBAgQIAAAQIECBAgQIAAAQIECBAgQIAAAQLjFRDTbbx9p+YECBAgQIAAAQIECBAgQIAAAQIECBAgQIAAAQIECBAgQIAAAQIECBAgsLDAw8PD+fn5X3/9FWFWXl9fF17fCgTSEoiQQ/v7+79+/apsVkR0+v37d3xkKt9tn3h1dfXz58+6/Pf391GHqEldBukECMwE4mNyfX3doLG3t9fw7uPjY8O75bcODg7KiVLaC9TFgVo0uF77LcpJoFeBNseQ5qNQr9XrpPCIY1suJ4LZxUimnC6FAAECBAgQIECAAAECBAgQIECAAAECBAgQIECAQFlATLeyiRQCBAgQIECAAAECBAgQIECAAAECBAgQIECAAAECBAgQIECAAAECBAgQSEogguDc3d2dnJxEKLejoyOxVJLqXY1ZQSA+GhGzKSKVVJYRAd0iesvu7m7lu4smHh4eRmlbW1uVK0YdoibCulXiSCSQCcz9/mqOwlb3Yc/KLyx8/vy5kOJle4GIIRsBK8v5Ly8vt7e3y+lSCAxfoM0xZOzHjRj2VEZj/Pbt28vLy/D7SA0JECBAgAABAgQIECBAgAABAgQIECBAgAABAgQ2LvCfjddABQgQIECAAAECBAgQIECAAAECBAgQIECAAAECBAgQIECAAAECBAgQIECAQIcCERbq9d+/CCAVsSfi34+Pjw7LVxSBNARmAd3is1LZnFlAt24DD+3v78fnMWJOVX4koybxloApld0hkcBMYG5Mtw6jKUVR3R4BptaJp6en5SZHXMuvX7+W06UQGIVAfInPrWeHR6G52+opQwRerDzYxof66empp40qlgABAgQIECBAgAABAgQIECBAgAABAgQIECBAIBkBMd2S6UoNIUCAAAECBAgQIECAAAECBAgQIECAAAECBAgQIECAAAECBAgQIECAwLQEIipKhGyLNr+9vcW/ESUqFipjRU3LRWsJtBOIqCt1Ad2igJ8/f/YRzml3d/fXr18Ru62yjlGfw8PDh4eHynclEpi4QMQSavjMznA6jKYUUY0mDr5K88/PzysHJN++fVulWOsS2KBABF2t3KsLVar7ii9kG/LLGP/EAbD8aY3fHTc3N/HpHnLl1Y0AAQIECBAgQIAAAQIECBAgQIAAAQIECBAgQGDjAn9vvAYqQIAAAQIECBAgQIAAAQIECBAgQIAAAQIECBAgQIAAAQIECBAgQIAAAQIElhCIyFCzv4iwEH8R6aZNpIn8hra2tr58+RL/5hMtE5iCQBYSsbKxEdAtgq9VvrV64v7+/o8fP+rKiQ+1aCl1ONInLnB7e9ssEF9nzaEYj4+Pm0vI3o0vx/ioZi8tLCQQ0fcqOys6KI69CxUlM4HhCMQX9NzK7O3tNR+F5pYwkAxnZ2eVNSkHeqvMJpEAAQIECBAgQIAAAQIECBAgQIAAAQIECBAgQGDKAmK6Tbn3tZ0AAQIECBAgQIAAAQIECBAgQIAAAQIECBAgQIAAAQIECBAgQIAAAQITFdjZ2fn+/fv7+/vV1dWnT58mqqDZUxV4eHi4vr6ua31EfTo8PKx7t5P0k5OThthSEQvp5uamkw0phEBKAg3BEGfN/Pz5c3N7W0YjinLiy7G5KO82CNQ5X15eNqzlLQIDF2gT023uUWjgbcyqF5HpIrRl9jJbiPjRIjNmGhYIECBAgAABAgQIECBAgAABAgQIECBAgAABAgQqBcR0q2SRSIAAAQIECBAgQIAAAQIECBAgQIAAAQIECBAgQIAAAQIECBAgQIAAAQIJCuzt7UVEld+/f7+8vJyfnyfYQk0iME8gQhmenp7W5dra2oqQanXvdpgeW4lt1RV4cXERH9K6d6UTmKDA3d1dxBJqbvjBwUFzhv39/cooRfm1zs7OIuxjPsXyQgJPT0+Voa/iiGfgsZCkzEMTqNyxC5WcexQq5B/yy7rgjBEVN4ZSQ665uhEgQIAAAQIECBAgQIAAAQIECBAgQIAAAQIECGxWQEy3zfrbOgECBAgQIECAAAECBAgQIECAAAECBAgQIECAAAECBAgQIECAAAECBAj0KxBx3CJCzY8fP97e3iLSytevXzinK6MAACAASURBVHd3d/vdpNIJDFggAro1RIaKCCbb29trqH5spS5aymzrDYHn1lA9myAwNIE20ZTi+25uta+uruILsTKi4s7Ozs+fP29ubuYWIkODQAw5Kt9tPuJVriKRwHAEItBqw+Ahq+fnz5+z5bEvxEClLgimj/PYO1f9CRAgQIAAAQIECBAgQIAAAQIECBAgQIAAAQK9Cvyn19IVToAAAQIECBAgQIAAAQIECBAgQIAAAQIECBAgQIAAAQIECBAgQIAAAQIE1iAQ4Wk+ffoU8WhiIf6dLUd0G+Hb1oBvEyMSuLu7a4gMFR+fCHq4tubEti4vL+tixDw/P0dsqfPz87XVx4YIDFmg4ZObVfvg4CBbblg4+fcvjgaPj4+vr6+zb8yIxLS/v9+wlrfaCDw8PMSxqzLnOo+ulRWQSGAVgTaHoBiBrycs7CoNWWjdiN12fX1dXuX29jbCvfmVUZaRQoAAAQIECBAgQIAAAQIECBAgQIAAAQIECBAgEAJiutkNCBAgQIAAAQIECBAgQIAAAQIECBAgQIAAAQIECBAgQIAAAQIECBAgQGCUAk9PT6Ost0oT2JxARCdp2PjZ2VnDu328FfVpqNLFxcXp6WliAWL6YFRm8gLv7+8RfK25mYtGU5pFdmsu07uLCtQd0CL806JFyU9gUAJtYrpFaMhB1Xn1ysQI5Pj4+P7+vlxUfNgjMmY5XQoBAgQIECBAgAABAgQIECBAgAABAgQIECBAgACBvxEQIECAAAECBAgQIECAAAECBAgQIECAAAECBAgQIECAAAECBAgQIECAAAECBAgkL3Bzc9McFmr9Md3mbrEuQFLynaWBBPICbaIp7e3t5VexvH6BCPD0/PxcuV2HskoWiSMSaHMUSi+mW3RQ3Yc3Ar2JLj2iHVhVCRAgQIAAAQIECBAgQIAAAQIECBAgQIAAAQLrFBDTbZ3atkWAAAECBAgQIECAAAECBAgQIECAAAECBAgQIECAAAECBAgQIECAAAECBAgQ2IxAXVySWW0iFMvu7u6aa7a9vX18fNyw0dvb25eXl4YM3iIwBYE20ZQODg6mQDHkNtYdY+MoF8e6Iddc3Qg0C8QX8cfHR3OeeDfJmG77+/s7OzuVba/7yFdmlkiAAAECBAgQIECAAAECBAgQIECAAAECBAgQIDAdATHdptPXWkqAAAECBAgQIECAAAECBAgQIECAAAECBAgQIECAAAECBAgQIECAAAECBAhMVODq6qo5IEtzbLX+1E5PT5sLv76+bs7gXQLJC7SJ6ba3t5e8w5AbeHd39/r6WlnDs7OzynSJBMYi0OYQFIHPUo1d+OXLl8qeChZhZytlJBIgQIAAAQIECBAgQIAAAQIECBAgQIAAAQIEJi4gptvEdwDNJ0CAAAECBAgQIECAAAECBAgQIECAAAECBAgQIECAAAECBAgQIECAAAECBNIXuLy8bG7k3Nhqzasv/e7JyUnzure3t+/v7815vEsgYYHY/+uCheVbfXBwkH9pec0CdcfYCHR1eHi45srYHIFuBdrEdPv8+XO3Gx1Oaefn53WVEXa2TkY6AQIECBAgQIAAAQIECBAgQIAAAQIECBAgQGDKAmK6Tbn3tZ0AAQIECBAgQIAAAQIECBAgQIAAAQIECBAgQIAAAQIECBAgQIAAAQIECBBIX+Dm5ubj46OhnXt7e9vb2w0Zen1rbiCYCOvWawUUTmDIAo+Pj3OrF4HDNvgRnlu95DM8PT09Pz9XNvPs7KwyXSKBEQlMPKZb9NTx8XFlfwk7W8kikQABAgQIECBAgAABAgQIECBAgAABAgQIECAwcQEx3Sa+A2g+AQIECBAgQIAAAQIECBAgQIAAAQIECBAgQIAAAQIECBAgQIAAAQIECBAgkLjA9fV1cwvnRlVrXn3Fd+du/fLycsVNWJ3AeAXqgoXlWxRhGfMvLa9ZoOEYJabbmvvC5joXeHl5aQ4LO9vi3K/yziu2zgIbPsjCzq6zI2yLAAECBAgQIECAAAECBAgQIECAAAECBAgQIDAKATHdRtFNKkmAAAECBAgQIECAAAECBAgQIECAAAECBAgQIECAAAECBAgQIECAAAECBAgQWEbg6enp9fW1ec3NhmKZG44qosk8PDw0N8G7BFIVeHx8nNu0nZ2duXlk6Eng/f39/v6+svA4tG5vb1e+JZHAWAR+/fo1t6pxCEp7Vz88PNza2qp0aAjpWJlfIgECBAgQIECAAAECBAgQIECAAAECBAgQIECAQPICYrol38UaSIAAAQIECBAgQIAAAQIECBAgQIAAAQIECBAgQIAAAQIECBAgQIAAAQIECExXoE20kYODgw0CRaiUuVu/vr6em0cGAkkKPD8/z23XZj/Cc6uXdobb29u6Bp6dndW9JZ3AWATaxHTbbGTY9UjWfZwj7Ozd3d166mArBAgQIECAAAECBAgQIECAAAECBAgQIECAAAECoxAQ020U3aSSBAgQIECAAAECBAgQIECAAAECBAgQIECAAAECBAgQIECAAAECBAgQIECAAIGFBd7f3+/v75tX29ra2t7ebs7T97tRh+ZNREyZaEtzHu8SSFLg9fV1brv29vbm5pGhJ4GGuJknJyc9bVSxBNYmIKbbjPr09LTOvOEgULeKdAIECBAgQIAAAQIECBAgQIAAAQIECBAgQIAAgYQFxHRLuHM1jQABAgQIECBAgAABAgQIECBAgAABAgQIECBAgAABAgQIECBAgAABAgQIEJi0wI8fP+a2/+DgYG6evjPs7OzM3USbtswtRAYC4xJ4eHhoU+Hd3d022eTpXCA66OPjo7LYz58/V6ZLJDAigZeXl7o9PN+KKezt+/v7dfFnn5+fAyoPYpkAAQIECBAgQIAAAQIECBAgQIAAAQIECBAgQGDKAmK6Tbn3tZ0AAQIECBAgQIAAAQIECBAgQIAAAQIECBAgQIAAAQIECBAgQIAAAQIECBBIWeD+/n5u89rEU5tbyIoZ2tShTVtWrIbVCQxNIEIFza3S3t7e3Dwy9CRwfX1dV/LZ2VndW9IJjEXg169fc6sakc62t7fnZksgw+npaV0rbm9v696SToAAAQIECBAgQIAAAQIECBAgQIAAAQIECBAgMDUBMd2m1uPaS4AAAQIECBAgQIAAAQIECBAgQIAAAQIECBAgQIAAAQIECBAgQIAAAQIECExFoE00ljbx1Pr2alOHNm3pu57KJ7BmgcfHx7lbPDg4mJtHhj4E3t/fG45LJycnfWxUmQTWKdCwh2fV+Pz5c7ac9sLx8XFdA4WdrZORToAAAQIECBAgQIAAAQIECBAgQIAAAQIECBCYoICYbhPsdE0mQIAAAQIECBAgQIAAAQIECBAgQIAAAQIECBAgQIAAAQIECBAgQIAAAQIE0he4u7tr08itra022XrN0yamW1SgZYt6rarCCaxT4Pn5ee7m9vb25uaRoQ+BHz9+1BU7nShXdQLS0xAQ0y3fj4eHh/mX+eXX19enp6d8imUCBAgQIECAAAECBAgQIECAAAECBAgQIECAAIHJCojpNtmu13ACBAgQIECAAAECBAgQIECAAAECBAgQIECAAAECBAgQIECAAAECBAgQIEAgZYGGeEP5ZreMp5ZfpfPllnVoE1ym87opkMAGBSJO0NytHxwczM0jQx8C9/f3dcWK6VYnI31EAi8vLx8fH3MrPKm9/fj4uA7k9va27i3pBAgQIECAAAECBAgQIECAAAECBAgQIECAAAECkxIQ021S3a2xBAgQIECAAAECBAgQIECAAAECBAgQIECAAAECBAgQIECAAAECBAgQIECAwFQEWkZAaxlPrVe1lnVo2aJeq6pwAmsTeHp6arOt/f39Ntnk6Vbg/f294YjUEPip22oojUB/Ag17eLbRra2t3d3d7GXyCw0B7FoG0k2eSAMJECBAgAABAgQIECBAgAABAgQIECBAgAABAgTEdLMPECBAgAABAgQIECBAgAABAgQIECBAgAABAgQIECBAgAABAgQIECBAgAABAgRSE4h4Qx8fH21a9enTpzbZes3TMiLM6+trtKvXmiicwHAEHh8f51amZTzEueXIsKhAQ/ymqUW5WpRO/rEItInp1hDjbCzNXKiep6endflj0PXw8FD3rnQCBAgQIECAAAECBAgQIECAAAECBAgQIECAAIHpCIjpNp2+1lICBAgQIECAAAECBAgQIECAAAECBAgQIECAAAECBAgQIECAAAECBAgQIEBgKgJtQrHMLLa3t4eAElGQ2lSjfbvalCYPgSELPD8/z63e3t7e3Dwy9CFwe3tbV2xD1Ke6VaQTGKBAmy/cqcV0iyFTQyTN+/v7AfajKhEgQIAAAQIECBAgQIAAAQIECBAgQIAAAQIECKxZQEy3NYPbHAECBAgQIECAAAECBAgQIECAAAECBAgQIECAAAECBAgQIECAAAECBAgQIECgd4E2oViiEg2hSXqv4lIbaNmupcq2EoFhCbTZ2w8ODoZV6WnU5v39vSHi3tSiXE2jzyfXypeXl4+Pj7nNnuDe3tDkHz9+zBWTgQABAgQIECBAgAABAgQIECBAgAABAgQIECBAIHkBMd2S72INJECAAAECBAgQIECAAAECBAgQIECAAAECBAgQIECAAAECBAgQIECAAAECBCYn8Pj4OK42f/r0qU2FR9euNo2Sh0ClwOvra2V6PnFvby//0vJ6BJojNzWEfFpP9WyFwOoCbWJKbm1t7e7urr6tcZXQ8AGPKHhPT0/jao7aEiBAgAABAgQIECBAgAABAgQIECBAgAABAgQIdC4gplvnpAokQIAAAQIECBAgQIAAAQIECBAgQIAAAQIECBAgQIAAAQIECBAgQIAAAQIECGxY4Pn5uU0NIiBLm2xryNOyJi3btYYK2wSBXgVaBgba2dnptRoKrxRoCHcVPbK9vV25lkQCIxJo2MmzVjREN8vypLfQ3Oo2bumZaBEBAgQIECBAgAABAgQIECBAgAABAgQIECBAgEBeQEy3vIZlAgQIECBAgAABAgQIECBAgAABAgQIECBAgAABAgQIECBAgAABAgQIECBAgMDoBV5eXlq24dOnTy1z9p2tfU3at67vOiufQH8Cj4+PbQrf3d1tk02ebgUawjbt7e11uy2lEdiIQMNOntWnObpZli2xhQja2BBMs41bYiCaQ4AAAQIECBAgQIAAAQIECBAgQIAAAQIECBAgUBAQ060A4iUBAgQIECBAgAABAgQIECBAgAABAgQIECBAgAABAgQIECBAgAABAgQIECBAYNwCz8/PLRuwtbXVMmff2drXpH3r+q6z8gn0J9BmPxc+rD//hpKfnp4+Pj7qMkwzylWdhvSRCkTs1IadPGvUZPf2hmOvmG7Z7mGBAAECBAgQIECAAAECBAgQIECAAAECBAgQIDBZATHdJtv1Gk6AAAECBAgQIECAAAECBAgQIECAAAECBAgQIECAAAECBAgQIECAAAECBAikKfD6+tqyYZ8+fWqZs+9s7Wvy+PjYd2WUT2DjAm3284ODg43Xc4IVaI7ZNNkoVxPcExJucvNOPmt4RGLd3d1NGKGhac0f84eHh4Z1vUWAAAECBAgQIECAAAECBAgQIECAAAECBAgQIJC8wH+Sb6EGEiBAgAABAgQIECBAgAABAgQIECBAgAABAgQIECBAgAABAgQIECBAgAABAgQmJdAmGtQMJGKyDESmfU3aR6wbSNNUg8ASAs/Pz3PX2tvbm5tHhs4FmsNdTTbK1fv7e3z1BE7sum9vbx8fH7NjdRzbI2Tnzs5OhMGKv/39/c57RIGdCzTv5LPNtYwpGTtGlBZ/sXvEXjHbN6KE2DFir4hC4t/j4+NxfXCa2x6NPTw87LxTFEiAAAECBAgQIECAAAECBAgQIECAAAECBAgQIDAWATHdxtJT6kmAAAECBAgQIECAAAECBAgQIECAAAECBAgQIECAAAECBAgQIECAAAECBAgQaCUwxqhnEfSnVdv+67/G2LqWTZONwEzg6empDUVzXKE2JcizhEAEbKpba4JR9l5eXm5vb+/v7+uOzBHGK/7i3ZlbBPD68uXL+fl5naH0IQg07ORZ9SJCX7ZcXohQbj9+/Ih9oy48ZewV8dbs3W/fvkWIt7N//0YR3K05NGF8HK6ursomUggQIECAAAECBAgQIECAAAECBAgQIECAAAECBCYiIKbbRDpaMwkQIECAAAECBAgQIECAAAECBAgQIECAAAECBAgQIECAAAECBAgQIECAAIGpCNTF1im3v30ktfK63aZEPJeWBbZvXcsCZSPQt8Dd3V3ESHp7e4sNRSSjuZub5ZybLQIhzc2TZZh9xOIjH0G1InTS9vZ29paF9gIPDw8NmScVZe/m5qYhYledUhzALy4uYteNdU9OTuqySd+gQMTpa3OYqovpFtHcLi8vr6+vF2pCbDFWib8o9vv378OP7BYBHGcB6crNNEopm0ghQIAAAQIECBAgQIAAAQIECBAgQIAAAQIECExKQEy3SXW3xhIgQIAAAQIECBAgQIAAAQIECBAgQIAAAQIECBAgQIAAAQIECBAgQIAAAQLpC7SJxjJehbRbN95+UfM6gf39/brQP3WrtEyPOHEtcxayRTitCNtUSPSyjUBzV0a8vDaFjD1PRHOLoGyrHIpj3dPT0+Pj4wh3OFcj9tUIkhXhCOOjNDezDKsLtDywVHbH169fIy7bKnWIrf/zzz9fvny5urpapZy+140Ajg1Hgwj+eHh42HcdlE+AAAECBAgQIECAAAECBAgQIECAAAECBAgQIDBMgb+HWS21IkCAAAECBAgQIECAAAECBAgQIECAAAECBAgQIECAAAECBAgQIECAAAECBAgQWELg/f29/VpbW1vtMw8np3BUw+kLNWkWiH21Ie5P87r9vRsRshY6UPRXk9GV/Pj42FDnvb29hncTeCuiuW1vb19cXDQEdPv8+fP3799//vz5+/fvP3/+vL29Bdrl5WWkFwTu7+8jLljDrhhRvWJzEeHr6OgoQmj99ddf5+fnDfkL5Xu5nECbmG7l3owoZru7u5UB3eJzETHafvz4EbtE7A+zXSJeRlC/uhpGOVHakL/rmwM4DvCwX0ctnQABAgQIECBAgAABAgQIECBAgAABAgQIECBAoHOB/3ReogIJECBAgAABAgQIECBAgAABAgQIECBAgAABAgQIECBAgAABAgQIECBAgAABAgQ2JRDRmja16VW2++nTp/arRxsj2kv7/HIS2JTAMCP7RDDHCJW1KZNRb7c53FXEHRt16xoqH9G1Tk9PG/bn2Km+fft2dnZW2LXiZQRui7+vX79GIZEnQrllG4oCA60cuisCt0XUsPLmbm9vowvK+bMCLawu0LyTz8ovxHSLWHvRNeVNRyi32CXK39ezXeLk5CQ6OjLkd4mskPiij3B+ERzw8PAwSxzOQnMAx+bgj8NphZoQIECAAAECBAgQIECAAAECBAgQIECAAAECBAj0IfB3H4UqkwABAgQIECBAgAABAgQIECBAgAABAgQIECBAgAABAgQIECBAgAABAgQIECBAYCMCI43ptpDVx8fHQvllJrApgZ2dnU1tumG7CYcea2j16m9F/Knmg08hnNnqWxxICRGOLaJrlSOsZdWL0F2BE9maBSK2193dXUTpigBw2brxnVUO2tUQPy7yx4ay1S10KxDx8pp38tnmsphukT8CtJUDusUu8fb2dnV1VQ7olq9w7DCxS/z48SOfmF8+OjqKDPmUgSw3H0XbxMUbSENUgwABAgQIECBAgAABAgQIECBAgAABAgQIECBAoHMBMd06J1UgAQIECBAgQIAAAQIECBAgQIAAAQIECBAg8P+xczdXrSNtu4Df7tWDb4gJAe8IgBDwjgAIwewIgBCACIAQgAg2hGCIoE0INtNv9J7ntM/yUfunVDaWLNsXg73kUqnqqask2T3omwABAgQIECBAgAABAgQIECBAgMDaBCJFZW1z1zXxLqyxLkvzVCsQaUc3NzfNSXaLSrrdbiJBqVqODR+91+slVnB4eJg4u6GnRoldd3d38+qPO+rvv/+O6K55HabbI8EtJIuxbhGAVYxpiwyvdCRW+uz0jFryBTJt480WY76/v0e02UTYX8S9jdLc0gF/xZLOzs7u7++LLcXjCPh7fX0ttjThOFZXvIcnSopcvEg5nGj0kQABAgQIECBAgAABAgQIECBAgAABAgQIECBAYEcEZLrtyEZbJgECBAgQIECAAAECBAgQIECAAAECBAgQIECAAAECBAgQIECAAAECBAgQILATApEksonrTGSjTC9nQ9c4vRAtuyAQYVURjPXf7L+cwLV4XrLH+1fHqOTh4SE/a2kXNih/jem4qwi3yh9qI3pGkNZ0Ylex8sgHjDuq3W4XG3OO45KJWLeIjYuAsNG1MWx6kIkQsXRnZxcSSN/ko6EitS0ORoFuxa/jeC/F6ytumyXeMBcXF4l9//nzZ9xpCy2khs7psM50BGQN5ZmCAAECBAgQIECAAAECBAgQIECAAAECBAgQIEBgXQIy3dYlb14CBAgQIECAAAECBAgQIECAAAECBAgQIECAAAECBAgQIECAAAECBAgQIECAwOoFBoPB6gdt2Ii7sMaGkSunPoGcJKBRplJ9NZnpH4F0lFg64GnjCG9vbyNIq5jYNbGEm5ubyAecaMz/GLFuj4+Pxf7n5+fx8fn5OTHpqP9CGaDFKRyXCmRmuo3y/oqjxf0f766zs7Ni40LHcUcldjbuxoVGq6Fz+pFPvy5qKM8UBAgQIECAAAECBAgQIECAAAECBAgQIECAAAEC6xKQ6bYuefMSIECAAAECBAgQIECAAAECBAgQIECAAAECBAgQIECAAAECBAgQIECAAAECBFYvUJqGU5xyf3+/+HFTjj8/PzelVHUSWFQgJwno+Ph40WH1/75A+s1zeHj4/SkaMsLFxcX19XWimPv7+6urq0SHnFOR/3V6ejruGbwREpeTKZbO0hoP6GBRgX6/n/MTInZqImEtUiYj0C1y+hadsdi/1WpFrFuxpXgck37/lisO+P3j9H2Yk875/RqMQIAAAQIECBAgQIAAAQIECBAgQIAAAQIECBAg0EABmW4N3BQlESBAgAABAgQIECBAgAABAgQIECBAgAABAgQIECBAgAABAgQIECBAgAABAgSWFBgMBkteudbLFkqXywmdWetqTE5geYGcJKBtig9bXqr2K9OZblsTtBdRa4+PjwndCHSL0LdEh/xTExNFkNzT01Pp5ZEgVtpHhyUEcgL1YtiJXet2u6+vr5HItsSME5ecn59PtBQ/3t3dRepcsWW9x+lMt/TrYr2Vm50AAQIECBAgQIAAAQIECBAgQIAAAQIECBAgQKBSAZlulfIanAABAgQIECBAgAABAgQIECBAgAABAgQIECBAgAABAgQIECBAgAABAgQIECBAgAABAlkCw+EwJ7Jwa+LDslCa0ak0TGolmVZrX2un03l5eUmUcXl5uapAt5gl0GLA8XRx8+fc/zLdxmKrPcjMdCtOGoFuDw8PxZbvHMf9cHp6mhghHfqWuLCKU+n38MfHRxWTGpMAAQIECBAgQIAAAQIECBAgQIAAAQIECBAgQKD5AjLdmr9HKiRAgAABAgQIECBAgAABAgQIECBAgAABAgQIECBAgAABAgQIECBAgAABAgQI5ArkBOLkjqUfAQL1CvR6vdIJ9/b2tiM+rHSljeqQTmiKTWlUtcsVE4Fu6VSvyNu6vb1dbvB5V11fX887Na89naU17yrtpQLp3Z++PO6HFQa6jcZPp7bFY/j+/j5dyVpaDg4O0vNGRme6g7MECBAgQIAAAQIECBAgQIAAAQIECBAgQIAAAQJbKSDTbSu31aIIECBAgAABAgQIECBAgAABAgQIECBAgAABAgQIECBAgAABAgQIECBAgAABAlsrMBgMtnZtFrbbAungsJGNQKu13COfn5+Jeff39xNnN+LU2dlZOtLr8PDw+fl55WuJgMJut5s/bARpyTTM58rv2e/3F8qEjUC3Ku6HuM3SNd/c3KQ71Ha29D5MvzRqq9NEBAgQIECAAAECBAgQIECAAAECBAgQIECAAAECNQvIdKsZ3HQECBAgQIAAAQIECBAgQIAAAQIECBAgQIAAAQIECBAgQIAAAQIECBAgQIAAgQoF5J1ViGtoAhUL9Hq90hlKM49KR9BhCYH01kTQ2BJjNueSq6url5eXdD1PT0/pDkufjXSw/GtPTk7yO+uZL5BO9JsYp6KAv5il3W5PzDXxMW7U4XA40biuj3t7e4mp0y+NxIVOESBAgAABAgQIECBAgAABAgQIECBAgAABAgQIbLSATLeN3j7FEyBAgAABAgQIECBAgAABAgQIECBAgAABAgQIECBAgAABAgQIECBAgAABAgSWF0jHkSw/risJEFhK4OPjo/S64+Pj0j46rFzg8/MzMeZGv0tvb2/v7u4Sq4tT9/f3pWFb6RESZzudTj7gQgFwiUmdmhDIz3SLzcrvPDFLzsfS2MrHx8eccWrokw5zTL80aijPFAQIECBAgAABAgQIECBAgAABAgQIECBAgAABAmsRkOm2FnaTEiBAgAABAgQIECBAgAABAgQIECBAgAABAgQIECBAgAABAgQIECBAgAABAgQILCnw9fW15JUuI9BggeFwmJMBVBp41OAlbnBp6a1JRzs1edmvr6/X19fpCk9OTi4uLtJ9vnk2psgcQaZhJtSi3fJj2qJnq9VadPz8/qVbfHNzkz9apT339/cT46dfGokLnSJAgAABAgQIECBAgAABAgQIECBAgAABAgQIENhoAZluG719iidAgAABAgQIECBAgAABAgQIECBAgAABAgQIECBAgAABAgQIECBAgAABAgQI/EtA3tm/OHwgsDkCvV4vp9h2u53TTZ/VCqRfrelop9VWssLRxKSbowAAIABJREFUIkbw/Py8dMD7+/vSPt/sUBrjNRo/Ag0rTRP75io29/J+v5++w8dLe3p6Ojo6Gn9cy0GUGgWvZeqJSdNhjjLdJrh8JECAAAECBAgQIECAAAECBAgQIECAAAECBAjsiIBMtx3ZaMskQIAAAQIECBAgQIAAAQIECBAgQIAAAQIECBAgQIAAAQIECBAgQIAAAQIECBAgQKC5Ah8fH6XFRaZVaR8dVi4Q2WfpMdPRTulr13j25OSkNMnr8vKyhhjBzBs7Cl4j1xZP/fb2lrO6brd7dnaW0/M7ffb29kovzyy4dJxvdkiXWvpwfXN2lxMgQIAAAQIECBAgQIAAAQIECBAgQIAAAQIECDRTQKZbM/dFVQQIECBAgAABAgQIECBAgAABAgQIECBAgAABAgQIECBAgAABAgQIECBAgAABArMFBoPB7BNaCWyyQK/XKy3/+Pi4tI8OKxcofeeko51WXs9KBry6uiqNEYx13d7ermS69CCZoXgy3dKMS5/NiUiLm+Hh4WHpKfIv3N/fL+1ceuuWjrCSDun79vPzcyWzGIQAAQIECBAgQIAAAQIECBAgQIAAAQIECBAgQGCzBGS6bdZ+qZYAAQIECBAgQIAAAQIECBAgQIAAAQIECBAgQIAAAQIECBAgQIAAAQIECBAgkBIozR5KXewcAQLrE8hJKTo8PFxfgbs7c2k2UzraqYFw7+/vd3d3pYXd3NyU9llJh1Lh0SydTmcl0xlkQiAn063b7U5cVdHHnITEnIIrKq84bE78XLG/YwIECBAgQIAAAQIECBAgQIAAAQIECBAgQIAAgV0QkOm2C7tsjQQIECBAgAABAgQIECBAgAABAgQIECBAgAABAgQIECBAgAABAgQIECBAgAABAgQINFogJ9bq+Pi40WvY0uJKt2bjop3Oz89L9yqitS4uLkq7raRDTkSXQMOVUE8P0u/3v76+ptsnWnLumYlLlvuYU0w8ksPhcLnxV3hVafxc2K5wOkMRIECAAAECBAgQIECAAAECBAgQIECAAAECBAhshIBMt43YJkUSIECAAAECBAgQIECAAAECBAgQIECAAAECBAgQIECAAAECBAgQIECAAAECBLIENi5aKGtVOhHYdoH39/ecJR4dHeV002e1AqUhU61Wa7UzVjra7e1taUpdFHB9fV1pGcXBPz4+ih9nHp+cnMxs1/hNgZxAvQgvq+3lMxgMclbU6/VyulXap/QXV86DVmmFBidAgAABAgQIECBAgAABAgQIECBAgAABAgQIEKhf4K/6pzQjAQIECBAgQIAAAQIECBAgQIAAAQIECBAgQIAAAQIECBAgQIAAAQIECBAgQIAAAQIECIwFcvKJDg4Oxv038aDf77+8vETlh4eHnU5ng5aQGTK1ESuKXcgMa+t2u7WtKCdWTKZbRdvRNPzSCMWRQ2a3itBGw0bUXXr8JhSZrtBZAgQIECBAgAABAgQIECBAgAABAgQIECBAgACBlQvIdFs5qQEJECBAgAABAgQIECBAgAABAgQIECBAgAABAgQIECBAgAABAgQIECBAgAABAgQqFNjf369wdEMTWIfAx8dH6bQRhVbap7Ednp+fz8/Px+Xd3NxcXV2NPzb8IB3MVJrr1KjV/fr1K6ee09PTVquV0/P7fd7f33MG2awcwJwVNaRPTqZb8eGtuuzMCMXMblVXmx5/I4pML8FZAgQIECBAgAABAgQIECBAgAABAgQIECBAgACBRQX+XPQC/QkQIECAAAECBAgQIECAAAECBAgQIECAAAECBAgQIECAAAECBAgQIECAAAECBBorsFnpQo1lVBiBmgV6vV7pjMfHx6V9mtnh9vZ2IhMqJ0aqOWvZmmCm19fXTPlut1ubf05JGx1oWJvkEhP1+/10ZOFozJOTkyUGX+6Sz8/PnAszu+UMtXQfCbNL07mQAAECBAgQIECAAAECBAgQIECAAAECBAgQILDFAn9t8dosjQABAgQIECBAgAABAgQIECBAgAABAgQIECBAgAABAgQIECBAgAABAgQIECBAgAABAs0X+Pj4KC1yE2OtIjHq169f06Fdm5WSlg692qBcp+vr69LbLDpENmin08npuZI+T09PpeNMZAKW9tchU2D62Zy+MO6HVqs13V5RS2ZYW/qprKi2iWFLWZpQ5ETNPhIgQIAAAQIECBAgQIAAAQIECBAgQIAAAQIECFQt8GfVExifAAECBAgQIECAAAECBAgQIECAAAECBAgQIECAAAECBAgQIECAAAECBAgQIECAwAoFIl9mhaMZisDaBSL4LKeG4+PjnG4N6TMcDi8uLn78+JETGtWQmueVsVkJdPNW8fz8nBMdGJd3u915g1TRnlPVyclJFVMbM+fxrBM/3huZOWgb8VRuRJGeAgIECBAgQIAAAQIECBAgQIAAAQIECBAgQIAAgdUK/LXa4YxGgAABAgQIECBAgAABAgQIECBAgAABAgQIECBAgAABAgQIECBAgAABAgQIECCwRoH9/f01zm5qAgSWEMjJtIoow1artcTg9V/y/v7++M9f/VNXNGNmyFRFs69q2Ovr68yhzs/PM3t+v9vr62vOIEdHRznd9FlUoGmZbp+fn5lL2IinciOKzATXjQABAgQIECBAgAABAgQIECBAgAABAgQIECBAIFNAplsmlG4ECBAgQIAAAQIECBAgQIAAAQIECBAgQIAAAQIECBAgQIAAAQIECBAgQIAAgW0TkDaybTtqPZsp0Ov1Sgs/Pj4u7bPeDv1+/+Xl5enpKSeibr2lrnb2iNtb7YBVjBbRaZlpWQcHB3UGqDUtU6wK/MaOGc9szs+Ak5OT2paQeZdGPQ157qKMhOFgMKiNzkQECBAgQIAAAQIECBAgQIAAAQIECBAgQIAAAQINEZDp1pCNUAYBAgQIECBAgAABAgQIECBAgAABAgQIECBAgAABAgQIECBAgAABAgQIECBAYHcFFso92d/f310pK99GgZwQtMPDw6YtfTgcRhpdFB//RjJXItioaZXvYD13d3eZq64zwCtKkumWuS9VdMvBj8yydrtdxewzx8wJuBxd6JfATECNBAgQIECAAAECBAgQIECAAAECBAgQIECAAAECaxeQ6bb2LVAAAQIECBAgQIAAAQIECBAgQIAAAQIECBAgQIAAAQIECBAgQIAAAQIECBAgQGBlAhG/srKxDESAQC0COTFGx8fHtdQyY5KLi4tR6uIotS2OPz8/dyrBLR062fxsqX6/n5PeNdr709PTGTdBZU05gYY1x8xVttbGDZxzV9T85skpaeTo107j7icFESBAgAABAgQIECBAgAABAgQIECBAgAABAgQI/CMg082NQIAAAQIECBAgQIAAAQIECBAgQIAAAQIECBAgQIAAAQIECBAgQIAAAQIECBDYUYF0UFGdKAvlQ0lyqXNrzFW1wHA4zLn/Dw8Pq65k5vhR3uPj48xTicaDg4N4TnPiuhKDOLUqgbu7u/yhOp1Ofudv9nx9fc0Z4ejoKKebPosK5ASo1Ryol//SaH6WYmxHzrt90V3TnwABAgQIECBAgAABAgQIECBAgAABAgQIECBAoOECfza8PuURIECAAAECBAgQIECAAAECBAgQIECAAAECBAgQIECAAAECBAgQIECAAAECBAjkC2xEykn+cmb23IU1zly4xq0U6PV6Oetqt9s53dbeJxKgfv/+3e/3a46CWuPCm58ymZ/KV/OuNTBTbI03Us1Tx0OakzhW5y0RJeUjNOS584Mkf8v0JECAAAECBAgQIECAAAECBAgQIECAAAECBAjsiMBfO7JOyyRAgAABAgQIECBAgAABAgQIECBAgAABAgQIECBAgAABAgQIECBAgAABAgQI7ILAwcHB1i+zIUkuW+9sgfUIfHx8lE50eHhY2meNHaK84+PjyH46OztbYxmmninw/Pw8s31m4+np6cz2ihplulUEmzNsDn6Mc3R0lDPaSvpkljSaaxd+7axE1SAECBAgQIAAAQIECBAgQIAAAQIECBAgQIAAAQI1C8h0qxncdAQIECBAgAABAgQIECBAgAABAgQIECBAgAABAgQIECBAgAABAgQIbKqACKFN3Tl1E9gxgYVeVl9fXw3hGQwG+ZXs7+/nd9aTQMMFer1eaYWRmFbap4YO8XqJpy+ilEYHoyi3OiOfaljj9k3x+PiYv6jz8/P8zt/vmRNoGFmB35/ICNMCOQFqNePn3A/jhTTkrbjQr5dx8Q4aK7DQr+jGrkJhBAgQIECAAAECBAgQIECAAAECBAgQIECAwHoFZLqt19/sBAgQIECAAAECBAgQIECAAAECBAgQIECAAAECBAgQIECAAAECBAg0TuC///3vzJra7fbMdo0ECBBolMAu5J1J3GjULaeYbwrkxBhFeto3Z1n68larNe+n0dJjbtmFzQnHnIYdDoc50V2jCyOtL7Z7epCKWl5fX0tHjre90MBSpeU65NwYNb95ckoaL7bOe3U8qYOtEZj3veY/+bdmiy2EAAECBAgQIECAAAECBAgQIECAAAECBAisUeDPNc5tagIECBAgQIAAAQIECBAgQIAAAQIECBAgQIAAAQIECBAgQIAAAQIECDRQ4H//939nVtXv92e2ayRAgECjBHYh72wXcusadVMpplKBz8/P0vGPj49L++hAYFrg6elpunFey+np6bxTVbTnBHidnJxUMbUxI+wvJ4uwZv+cl+Fo7yJ/cCM2cRd+km3ERkwX6T/5p020ECBAgAABAgQIECBAgAABAgQIECBAgAABAqsSkOm2KknjECBAgAABAgQIECBAgAABAgQIECBAgAABAgQIECBAgAABAgQIECCwJQL/8z//M3MlOcEHMy/USIAAgToFFgo6GQwGddaWmGuhd+xCa0xM6hSBtQu8v7/n1HB0dJTTTZ+KBNI5ks15kU4vPyc3bXzV+fn5+LiGg5zaas4Uq2HVDZkiBz9K7XQ6tRX8+vqaP9fh4WF+50p7LvTrpdJKDL6QgP/kX4hLZwIECBAgQIAAAQIECBAgQIAAAQIECBAgQGAhAZluC3HpTIAAAQIECBAgQIAAAQIECBAgQIAAAQIECBAgQIAAAQIECBAgQIAAAQIECBBotEC73c6vrzlZJAuFIsl0y99iPRsu0Ov1Sit0w5cS6TBPIDO6a3R5ndGBw+Hw4+NjXtnjdpluY4rVHuS8eWrOTcu5H8YIbowxhQMCBAgQIECAAAECBAgQIECAAAECBAgQIECAAIGmCch0a9qOqIcAAQIECBAgQIAAAQIECBAgQIAAAQIECBAgQIAAAQIECBAgQIAAAQIECBAgUJPAQklqlda0ULpcq9WqtBiDE6hNICfGqOZkpdrWbqKqBfr9fv6r9fT0tOp6iuPnZIrt7e0tlFJaHN9xWiAn7K/m3LScksaLqrm28byLHuzv7y96if4ECBAgQIAAAQIECBAgQIAAAQIECBAgQIAAAQKbLiDTbdN3UP0ECBAgQIAAAQIECBAgQIAAAQIECBAgQIAAAQIECBAgQIAAAQIECBAgQIAAgX8JHBwc/Ovz/A/5cT/zx1jNmfx0uUj5Wc2URiHQAIGcZKvj4+MGVLrTJaRfO815kU5s0kIhWTXfZi8vLxPVTn/clNyu6cqb35KTJlmzf87LcAQr7K/5N5gKCRAgQIAAAQIECBAgQIAAAQIECBAgQIAAAQK7LCDTbZd339oJECBAgAABAgQIECBAgAABAgQIECBAgAABAgQIECBAgAABAgQIECBAgACBLRTIz3TLT1Krmik/FCl/dVXXbHwC3xfISVY6PDz8/kRG+I7A/v7+dy5f17ULZbrVHOCVU1vNMXPr2qb6531/f8+ZtE7/KCn/Z0DN92rCajgcJs7GqXQcZPpaZwkQIECAAAECBAgQIECAAAECBAgQIECAAAECBDZUQKbbhm6csgkQIECAAAECBAgQIECAAAECBAgQIECAAAECBAgQIECAAAECBAgQIECAAAECswU2MfUsP12uzpSZ2b5aCaxIoN/v54zkns9RqrRPOpgp//VVaZHTg+ckBo6vOjo6Gh9XfRBJWJ+fn6WzNCe6q7TUzeqQE6gXPyRarVZt63p6esqf6/z8PL/zentuaBzketHMToAAAQIECBAgQIAAAQIECBAgQIAAAQIECBDYdAGZbpu+g+onQIAAAQIECBAgQIAAAQIECBAgQIAAAQIECBAgQIAAAQIECBAgQIAAAQIECPxL4PDw8F+f53/4+vqaf7LWM/mVbGJiXa2UJtscgZzIrUgTqzNZaXPwaq10Q4OZcnLTRo753xorcc/JFIuJ6oyZW8m6NmWQXq9XWmrNgXovLy+lJY07nJ2djY/Xe1Ca55iOg1xv8WYnQIAAAQIECBAgQIAAAQIECBAgQIAAAQIECBCoSECmW0WwhiVAgAABAgQIECBAgAABAgQIECBAgAABAgQIECBAgAABAgQIECBAgAABAgQIrEfg+Pg4c+LSOJLMcb7fLb+SmrOHvr80IxCYJ5CTrJT/OM+bRfv3BdLBTPmRlN+vJH+E4XCY37nm2ywn063mTLF8qy3omZMmWedXbdyr+fmDp6enG7QFGxoHuUHCSiVAgAABAgQIECBAgAABAgQIECBAgAABAgQINFBAplsDN0VJBAgQIECAAAECBAgQIECAAAECBAgQIECAAAECBAgQIECAAAECBAgQIECAAIHlBY6OjjIvbk4UUX4lNWcPZUrqRmAJgaYlKy2xhB25ZBODmXISA8fbV2eAV0wq020sv5aDnAC1OjP1np6e8h3Oz8/zO1fds/SnSzoOsuryjE+AAAECBAgQIECAAAECBAgQIECAAAECBAgQILAWAZlua2E3KQECBAgQIECAAAECBAgQIECAAAECBAgQIECAAAECBAgQIECAAAECBAgQIECgQoGDg4MKR1/r0K1Wa63zm5zAygRyUreEGK6M+xsDlQYz9fv9bwxfyaU5uV3jiesM8BoOhzm11VnS2GEXDsK/dJlxw7fb7dJuq+rw8vKSP9TZ2Vl+56p7DgaD9BRb/GMsvXBnCRAgQIAAAQIECBAgQIAAAQIECBAgQIAAAQK7LCDTbZd339oJECBAgAABAgQIECBAgAABAgQIECBAgAABAgQIECBAgAABAgQIECBAgACB7RQ4PDzMXFhOvEvmUEt3y69Bys/SyC5smkDc9l9fX6VV5T/LpUPpsLRAaTBTzlYuPftyFy5UUp0BXm9vbzkrOjo6yummz6ICOYF6NUdJZt4SsdJut7voeivtX4q5v79faQEGJ0CAAAECBAgQIECAAAECBAgQIECAAAECBAgQaKCATLcGboqSCBAgQIAAAQIECBAgQIAAAQIECBAgQIAAAQIECBAgQIAAAQIECBAgQIAAAQLfEsgPZClNJPlWHXkX59cg3ypPVK8NEOj1ejlV1hm2lVPPbvYpzXQbDAZNk8kvqeaszJwAr5pLatreVVpPzo1R51ft6+tr/novLy/zO9fQszQ5sdVq1VCGKQgQIECAAAECBAgQIECAAAECBAgQIECAAAECBBolINOtUduhGAIECBAgQIAAAQIECBAgQIAAAQIECBAgQIAAAQIECBAgQIAAAQIECBAgQIDACgTyA3Hy89RWUNacIfJryF/XnKk0E2iKwMfHR2kpdSYrlRazyx329/fTy89/iaXHWeHZ0rSp8Vw132Yy3cbyaznIuTHyY2G/v4SXl5fMQeIHQNMyLtMPfmkWZObCdSNAgAABAgQIECBAgAABAgQIECBAgAABAgQIENgsAZlum7VfqiVAgAABAgQIECBAgAABAgQIECBAgAABAgQIECBAgAABAgQIECBAgAABAgQIlAscHR3t7e2V9/vPf9KJJDkjfL9Pfg2dTuf70xmBQBMEer1eaRl1JiuVFrPLHVqtVnr5OTlZ6RFWfnYwGGSOWWdW5nA4zHnh11lSptJOdaszjCwn42+Ef3l52bRdSD9lmT/DmrYo9RAgQIAAAQIECBAgQIAAAQIECBAgQIAAAQIECHxTQKbbNwFdToAAAQIECBAgQIAAAQIECBAgQIAAAQIECBAgQIAAAQIECBAgQIAAAQIECBBookBmJk5OvE7Vy8sJt4oa6kyZqXrJxifw8fFRinB4eFjaR4d6BNLvnya8SCcc8mPm0kubGPabHzMDvCKWdNGJ4pI//vgj0veen58XvXan+qdjyEYUS/gvZ/j+/p757MRd2sBQ13TxdT5Zy/m7igABAgQIECBAgAABAgQIECBAgAABAgQIECBAoAoBmW5VqBqTAAECBAgQIECAAAECBAgQIECAAAECBAgQIECAAAECBAgQIECAAAECBAgQILBmgQ3KdEunoowdT09Px8cOCGy6QM5tf3x8vOnL3Jr69/b2EmvJyclKXF7FqXTBxRnb7XbxY6XHOZluS0QZPjw8jEISI8nu5uam0iVs/eD5d873KR4fHzMHub+/z+xZZ7d0cqJMtzr3wlwECBAgQIAAAQIECBAgQIAAAQIECBAgQIAAgeYIyHRrzl6ohAABAgQIECBAgAABAgQIECBAgAABAgQIECBAgAABAgQIECBAgAABAgQIECCwMoHty3Q7Pz9fmY6BCKxV4P39PWf+o6OjnG761CCQztdLRzvVUN7SU9QcO5WT6Zb55VVc8svLy/jj/v7++NjBtECpT523RGamW8T8dTqd6bWsvSUdzVmn5NopFECAAAECBAgQIECAAAECBAgQIECAAAECBAgQIDAWkOk2pnBAgAABAgQIECBAgAABAgQIECBAgAABAgQIECBAgAABAgQIECBAgAABAgQIENgegXa7nZMnkk4kqYcjJw5pb29PvlU922GWGgR6vV7pLDnPb+kgOqxKIL0dTXiRTqy0NLpr1D/SsiYurO7jcDjMgVoi060YFbfE5dUtuYEjx5dpuqrMOyc9SM7Z5+fnnG7RJzP6LXO02rqlXxq1lWEiAgQIECBAgAABAgQIECBAgAABAgQIECBAgACBmgVkutUMbjoCBAgQIECAAAECBAgQIECAAAECBAgQIECAAAECBAgQIECAAAECBAgQIECAQE0C3W43Z6bI2cnpVlGffr+fM/L5+XlON30IbITAx8dHaZ11hm2VFqNDejsGg0HTiEqju0YF1xk79fT0lKPU6XRyuo37vL+/j4/jQKZbUWP6uDSyrbZbIjOpLTa0mYmupb+djo+Pp/21ECBAgAABAgQIECBAgAABAgQIECBAgAABAgQIbL2ATLet32ILJECAAAECBAgQIECAAAECBAgQIECAAAECBAgQIECAAAECBAgQIECAAAECBHZU4PT0NGfln5+fOd0q6pMTbhVTZ66loiINS2C1Ar1er3RAeUClRHV2SAddfX19lQY81VltzJUueFxMacLXuOf3D97e3koHSWfnzbx8IiqumflfMytfS2Np2F9ph5WUHXGuOfdDzHV/f7+SGVc+SOlvp1artfJJDUiAAAECBAgQIECAAAECBAgQIECAAAECBAgQINB8AZluzd8jFRIgQIAAAQIECBAgQIAAAQIECBAgQIAAAQIECBAgQIAAAQIECBAgQIAAAQIElhFot9s5+TiZuSrLVJBxTU64VUTMdDqdjMF0IbAZAjlRhjkP72asdiuqjNdpeh2lAU/py1d+NjPTrZ4Ar9Hqcr5rlogyLA7rqSm9kUrv5NIRVtLh5eUlZ5ybm5uGFDxdbfqRdytOi2khQIAAAQIECBAgQIAAAQIECBAgQIAAAQIECOyIgEy3HdloyyRAgAABAgQIECBAgAABAgQIECBAgAABAgQIECBAgAABAgQIECBAgAABAgR2UaDb7ZYuuxiIU9p55R1yZs9ZxcoLMyCBigT6/X7OyEuEW+UMq8/SAumUtJx4yqWnXuLCzPtnf39/icGXuOT9/f3r66v0wpOTk9I+xQ7D4bCYkLjo5cWhHNcpEGFtpdNFLNrV1VVpt3V1SD/y6dfFumo2LwECBAgQIECAAAECBAgQIECAAAECBAgQIECAQA0CMt1qQDYFAQIECBAgQIAAAQIECBAgQIAAAQIECBAgQIAAAQIECBAgQIAAAQIECBAgQGA9Aufn56UT56SqlQ6ydIdiHM+8Qa6vr+ed0k5g4wRy7vm9vb1Wq7VxS9vugtMhTZ+fn41aftw/6YJH1cadVk/Zj4+PORMtGso28f216OU5JY37RCzd8/Pzw8PD6+trZjLj+NpGHURWWqKenOi9xOU5p25vb3Nmybxncmasok/6kc8MVayiMGMSIECAAAECBAgQIECAAAECBAgQIECAAAECBAisV0Cm23r9zU6AAAECBAgQIECAAAECBAgQIECAAAECBAgQIECAAAECBAgQIECAAAECBAgQqFAgYn0uLy9LJ4iomtI+VXTImTcyeoRbVYFvzHUJ9Hq90qnlAZUS1d8hnYSVE9VXc83pgmsu5unpqXTGCKFb9G0/MWyn0ymdZdEOEd92dnb2xx9/xFMZMam/fv36+fPnjx8/2u125LstOloT+qeT7waDQaVFDofDnJzWm5ubo6OjSiv55uDpR75RT983V+pyAgQIECBAgAABAgQIECBAgAABAgQIECBAgACBhQRkui3EpTMBAgQIECBAgAABAgQIECBAgAABAgQIECBAgAABAgQIECBAgAABAgQIECBAYMMEcsJT3t7e1rKqnHlzMunWUrxJCSwnkE4CGo0pD2g520qvSidhfX5+Vjr7EoOnCx4N+PX1tcTIi15ydXWVM9ESt33xSyRnvUtUHvFtLy8v0xfGjke+WyS7Rejb9Nkmt6ShcnbqO6vL+U0SFcY9851Zarg2/cjL5axhC0xBgAABAgQIECBAgAABAgQIECBAgAABAgQIEGimgEy3Zu6LqggQIECAAAECBAgQIECAAAECBAgQIECAAAECBAgQIECAAAECBAgQIECAAAHbzczUAAAgAElEQVQCqxFotVrdbjc9VjEWJ91ztWefnp7SA0bET6fTSfdxlsBmCfR6vdKC5QGVEtXfIb0p6YCn+quNGdPRXaOSBoNB1bW9vr7e3d3lzJJTcHGc9/f3YgDZ6elp8ez3j8/Ozkorj32PGyMq+f50tY2QvpMrvSUi/+7x8TG90r29vdLfBukRajibDvKLJcRPrxrKMAUBAgQIECBAgAABAgQIECBAgAABAgQIECBAgEADBWS6NXBTlESAAAECBAgQIECAAAECBAgQIECAAAECBAgQIECAAAECBAgQIECAAAECBAgQWKXA5eVlerjIdEsHlKQvX+5szPjx8ZG+9ubmJt3BWQKbJTAcDospVPOKjzTDeae0r0sgQpoiqikxe/1v0UQxcardbqcLjj5VR9GFyfn5ebrO8dl01ti42/hgIvkrf6LxCImD29vbl5eXRIfxqXiiI40uHu1xS8MP4k4+ODiYV2TOC2retaXtOXsUP0iaH4iW/vWyaDphqZsOBAgQIECAAAECBAgQIECAAAECBAgQIECAAAECGyQg022DNkupBAgQIECAAAECBAgQIECAAAECBAgQIECAAAECBAgQIECAAAECBAgQIECAAIFlBCLZ5/T0NH3l4+NjusPKz5bOGLFWnU5n5fMakMAaBXq9Xs7s8czmdNOnZoF0VFM65qnmUkfTdbvd9LyVZrpFzNnPnz/zM8KOjo7S1U6cLX6JxPfFCoPAIoru+vp6YrrEx1hjTlpZYoSaTyV+EsQtUVE+XcTklT4j9/f3i94GNdONpku/yRdNJ1zLEkxKgAABAgQIECBAgAABAgQIECBAgAABAgQIECBQkYBMt4pgDUuAAAECBAgQIECAAAECBAgQIECAAAECBAgQIECAAAECBAgQIECAAAECmyEwGAw2o1BVEvieQDH7ZuZId3d3M9uraywtqbRDdbUZmUBFAqWRRjFvpFNVNLthvymQjmqqNB9tucpLg8lybsjlpo6rIgIv32Rvb2+hiV5fX4tpcauNVFviC/Ht7S1KWmgJa+ycDvtLB5YtV3ZOTN7l5eXFxcVy49d8VfrGToc/1lyq6QgQIECAAAECBAgQIECAAAECBAgQIECAAAECBGoWkOlWM7jpCBAgQIAAAQIECBAgQIAAAQIECBAgQIAAAQIECBAgQIAAAQIECBAgQKBZAsVAkERlmd0SIzhFYL0CrVbr/v4+XcPDw0O6wwrPPj8/px+rSJw5Ojpa4YyGItAEgZywpHRwWBNWsbM1pOP2cja3Zrp485+eniYmjWiq4XCY6LD0qbOzs4UC4/b39xea6+Xlpdg/HVJW7Jlz/PT0lNNtok9pgt5E/zV+bLfbidyxhTYucxU/f/5M94wb9fb2Nt2nOWfTRH69NGenVEKAAAECBAgQIECAAAECBAgQIECAAAECBAgQqF9Aplv95mYkQIAAAQIECBAgQIAAAQIECBAgQIAAAQIECBAgQIAAAQIECBAgQIAAgaYI5OeYROhJU4pWB4FlBS4uLtKBRHd3d8uOvfB16eybvb29m5ubhQd1AYHGC6STgEblJ7KWGr++LS+w0+kkVpizuYnLKzqVftnGpG9vbyuf+urqqpi5Fq/09LfPogXE77fHx8fxVfHIRHrd+OM3D/r9fjpydN74cQO8v7/PO9u09svLy3klrfyWiIC/9A/p2MFIep1XTwPbE8tZ7a3ewLUriQABAgQIECBAgAABAgQIECBAgAABAgQIECBAIC0g0y3t4ywBAgQIECBAgAABAgQIECBAgAABAgQIECBAgAABAgQIECBAgAABAgQIbLNAfmhFZDfkB8BtM5m1bbjA09NTYgVxn9/e3iY6rOpUzJLIQ4lZIqxnhQE9qyrbOAS+KRDfI+k7fzS+SKBvOld6eWJ3cja30tpmDn50dJSoOS7J/y00c/zpxgh0m0gIjSm63e50z2JL5L4VP6aPi4Fu0bN08PRoE2eXC3QbDZL+kp2YaL0fI6Dw4OBgZg2xXyv80TsR8Dc9YwS6vb6+Trc3tiVS/xK1CeVM4DhFgAABAgQIECBAgAABAgQIECBAgAABAgQIENgFAZluu7DL1kiAAAECBAgQIECAAAECBAgQIECAAAECBAgQIECAAAECBAgQIECAAAECswVubm5mn5jVulDnWQNoI7B+gXa7fXl5majj+vo6HVaSuDbzVIwfsyQ6RzrP2dlZooNTBDZUIDPzK57TDV3gLpR9fn6eWGYzo6kmEtAm6o+zKwzwuri4mAh06/V6kSuXdouSFkpSK/4kizC41X5lDAaDCaL8jy8vL/md196zyDhRTPqemeic+Pj8/DxxP0x0Pj09beZTM1Fn8WM6BrH0Vi8O5ZgAAQIECBAgQIAAAQIECBAgQIAAAQIECBAgQGD7BGS6bd+eWhEBAgQIECBAgAABAgQIECBAgAABAgQIECBAgAABAgQIECBAgAABAgQIZAlEAsjHx0dW1386RSbFw8NDfn89CTRT4Pb2NiJUErVVHUfy69evxOyHh4cetISPUxstkE4CGi3t5ORko9e49cWnN2ih3xW1WUWkWmRlJqZbVYBX/LKaGOr3798xe0zdarXSdPlJavEdUQyASy8tsep5p/b39+edKm2P3Maqc1FLa8jvEPsV37kz+0/s48w+pY2xU+lfFLF3EfpWOk7TOqTf5KMbvmk1q4cAAQIECBAgQIAAAQIECBAgQIAAAQIECBAgQKA2AZlutVGbiAABAgQIECBAgAABAgQIECBAgAABAgQIECBAgAABAgQIECBAgAABAgQaITAcDiPTKrJFXl5eFi0osqgiqWET4ycWXan+2y0Q9/C8GJdYeGQSXV1dVSQQIyfCUPb29hJnKyrJsARqE+j1eqVzpXOvSi/XoWqBdGBTY99gka51cHAwD+fm5iZ+Hc07m9Mel4fMxC+rp6enTqczvvzy8nJ8PH1QjGmbPjtuiYkmgkGvr6/HZ1dykIDKGb+ZuX7zKo89mnkqwum++UsgbrmJnZqYKO666DPRuBEfE1vsBb4RO6hIAgQIECBAgAABAgQIECBAgAABAgQIECBAgEClAn9VOrrBCRAgQIAAAQIECBAgQIAAAQIECBAgQIAAAQIECBAgQIAAAQIECBAgQIBAdQKR6zEYDGaOP04GiQ4RSxEf4yAiGCJPZ3xq5oWljTHI+fl5dIvIj0jFin/jb39/P7Ko4t9oj4N5g7Tb7XmntBOoWSCCh46Pj+PpmDnv3d1d3M/fzHOZHjnSW2Lk6fZRyyjQLfIW53XQTmDTBeIbpHQJibzF0mt1qEfg9PR0IrxsPG9ObN+4c80Hv3///vHjx8xJ46dRt9tdOrL29fU1fhpN/L6K6YqBbjFvfIzbO/EUvL+/pyPzYpCos7iEyAVb+bdGDJius1jA9HHcA2dnZ9PtzWyJn6b39/czw9fi+zq0l/vtGr8f0l/3E3l/zcSZWVX818e8307RP14OM6/SSIAAAQIECBAgQIAAAQIECBAgQIAAAQIECBAgsDsCMt12Z6+tlAABAgQIECBAgAABAgQIECBAgAABAgQIECBAgAABAgQIECBAgAABAtsmEEkT80JValhqBDokMh1mFhDJIysPyZo5kUYCpQKRWROBOxHrNpHCM77w+vo6jld4x0Za0MzUmNGMo0C30jSfcXkOCGyiQM63xkQM1iYuc+trPjk5mffzI96o/X5/uRisqt2iqnjt//z5c+ZEsaJ4Sy8aRhb5VtM/xhLv88fHx/jemVlANEbOV/pbIIJBi/IRqrvCL6liVfENOArwLTZmHuc85plD1dPt4uIigvZia6anG2W/LpSaF/d/0CWS+2LX4j5s5jMyLTDdEpG4043jlng5jI8dECBAgAABAgQIECBAgAABAgQIECBAgAABAgQI7KbAn7u5bKsmQIAAAQIECBAgQIAAAQIECBAgQIAAAQIECBAgQIAAAQIECBAgQIAAAQIECOy4QCSqRPTM4eHhPIcItbm9vZ13dqH2GCeRj5MIAFpoFp0JNFng/f29tLzE81h6rQ61CaRjm4qhY7WVlDlRJAZGbtq8zvGWjtC0eWen2+PFHvlcE+uNlvhmmRfNFu2Rbzs91KhlYqiJbtPBoIm1TFy76MfItouFLHrVqH8izmy5AWu4Kvb99PR0eqLIKIxYt4hpmz41syVuiR8/fiQELi8vGxt6OHNF042JTLf4MbO5WXXTK9VCgAABAgQIECBAgAABAgQIECBAgAABAgQIECCwnIBMt+XcXEWAAAECBAgQIECAAAECBAgQIECAAAECBAgQIECAAAECBAgQIECAAAECBAgQ2HiBVqsVOVMzk1xGa4tYt4jgyc9zmRYZDoeRIhTjTJ8ataQDgOZdpZ3Axgn0er3SmiM+qbSPDmsXiNimROBXIvJp7ZVHAZFW9vv373mV/Pr16+LiIv3Oj7d6RHfF10e82CPzqzhUt9uNa+NUsXHi+Orqat6XToTBxewT/Ucf46qJYNBIB5uXHDdzhEUbE0rpoQaDQbpDM89GZN7MfYlNiZi22PF02ZEKN7ol5nWLwMq///67dJx5lzenPfGAx/3fnDpVQoAAAQIECBAgQIAAAQIECBAgQIAAAQIECBAgsC4BmW7rkjcvAQIECBAgQIAAAQIECBAgQIAAAQIECBAgQIAAAQIECBAgQIAAAQIECBAgQKARApHkEuE480r5+PiIPJeIa5nXIdEeV0XyUToApTQAKDG+UwQ2SCAepdJqT05OSvvo0ASBRHhT4o3XhMqjhsjZjITBebF0j4+P8c6P6Lf4aoj3cyS4xV8cvL6+RrBaxKjt7+9Pp7nt7e1FCFrmN8W8+LCoLWaPKcZTx7wxZoTo3d3dFfUifazqdLCYNCeHMaqKtLKnp6dieRt6HOw3Nzczi48dj8i2SNyL22B8V0QmbFwSt8off/wRaYATAX/jceLeuL+/j85BOm7c0IN4FiLkbl7xE7GD87ppJ0CAAAECBAgQIECAAAECBAgQIECAAAECBAgQ2G4BmW7bvb9WR4AAAQIECBAgQIAAAQIECBAgQIAAAQIECBAgQIAAAQIECBAgQIAAAQIECBAoF4hwnAiviWCaeV0jriXyXCLQJwJN5vUZt0efGDD6J0JeIk4oPwBoPLIDApsrkJMPJdNtU/Y3MsUSpUZ8VeJsE05FblokcyWS6V5eXiKgKsLdIsEt/uLg58+fEaw2M5owUkHjtR9RcflLS8SHxRTjqWPe+B6ZSNEK/Lg8f66le4bS33//nX4qY+2x3ZFrNp5lXrTZuEOTD+Jbfl7eX6wrEvfiNhjfFcfHx7FTcavMW1GkuUVIXNwbEQY3r89mtSfC++JXTdwwm7Uc1RIgQIAAAQIECBAgQIAAAQIECBAgQIAAAQIECFQh8FcVgxqTAAECBAgQIECAAAECBAgQIECAAAECBAgQIECAAAECBAgQIECAAAECBAjUIBBBEhEnERNFZkQEjoz+Hc0bx6ODaJ+oJHKmJlqW+ziRbDUYDMbjjOI8Ri1xHAejf9OxIOPLHRBYi0BkkUQwzcPDQwTozCwgbuMI9Im/iH6Lmzn+4vmKEJN4puJxiMyduNXf/vmbGfpTHDOChGKiYotjAlsvUPpcjJ6mrXfYjgW22+14E87b0wh+2oh0p3gPRyRZvPPjzb3cvsTLPEK7lvtlFfFh8T0Sv+UmItvSlcR0cWG6zwrPxka/vr7Gl2PEmYXS6Bdd/MiM359RfCx/ubWvsMKVDxW3buT9RTBrUI9+0C4xRTwdgbM1UW5jgcSTks55HI/ggAABAgQIECBAgAABAgQIECBAgAABAgQIECBAYOsF/vjvf/+79Yu0QAIECBAgQIAAAQIECBAgQIAAAQIECBAgQIAAAQIECBAgQIAAAQIECOQLRPpApDZM9+/1ehsRzzFduRYCBAgsJBABbZHkEm/CpcNcEtNFyEtECEVKTqKPUwS2TyAykn78+JFeVzwakaOU7rNBZyN4KyIg5xUckU+RkzXv7Ea0x2ZdX1/PLDXi+WLHZ55qZmNUG5sVUXSZr/1YYLzM428liWbPz8/xpTMvIG8sFhlq9/f3jf36+OOPP8albs3/oxGpf/FjoHRrxguPGyOizeLGaOw2jUtd7qC4yxMj/P3339u66omVbsdH/8m/HftoFQQIECBAgAABAgQIECBAgAABAgQIECBAoJkCfzWzLFURIECAAAECBAgQIECAAAECBAgQIECAAAECBAgQIECAAAECBAgQIECAAAECBAisRSAyeiKrKP4izCVSfj4/P79fxt7eXoS8RP7RSgKAvl+PEQjULJATihSRVTVXZbrvCIzeaTNHiNdmpKRtUMBTlBov/PiLoL23t7cIMo4lxN8o4i1e4Pv7+/FvJHbFXRp/q13a2T9/IRZTx19x6phxNGkkha120pkbt3RjZKEufW2TL4zcq/iL1UXeX7zERjfGOPgvtmZ0b0REY9wVx8fH2/0V//r6Om+zgqLJ9+e8srUTIECAAAECBAgQIECAAAECBAgQIECAAAECBAhUISDTrQpVYxIgQIAAAQIECBAgQIAAAQIECBAgQIAAAQIECBAgQIAAAQIECBAgQIAAAQIENl5gFOYyivgZ5bksuqRIOYkgnvPz86Ojo0Wv1Z/ANglEFlLpcjqdTmkfHZojEPFVkWMVGWQzS3p5ebm6upp5qsmN8a5e1+s6IrHiL753muwzr7bBYDA+FTFn4+PtOIhbfUP3ZbX+8VDPGzASHued0k6AAAECBAgQIECAAAECBAgQIECAAAECBAgQILBrAjLddm3HrZcAAQIECBAgQIAAAQIECBAgQIAAAQIECBAgQIAAAQIECBAgQIAAAQIECBAgsIDAKOInwomGw2HkUn1+fn58fMTB19dXpNjEv6OxIsVmf38//j0+Po4ot8PDwziIIJgFZtKVwPYKxFOTXlykg6U7ONtAgcisnJfpFjmYm5jp1kBkJRFoiEA81PMqkek2T0Y7AQIECBAgQIAAAQIECBAgQIAAAQIECBAgQGAHBWS67eCmWzIBAgQIECBAgAABAgQIECBAgAABAgQIECBAgAABAgQIECBAgAABAgQIECBAYGGBCGjrdDoLX+YCAgT+85+IQUwzRDpYuoOzDRS4uLj49evXzMIixS9yMOVazsTZvsZxvGksLVJNt2+BVvT6+lrc5SJIvL096UUQxwQIECBAgAABAgQIECBAgAABAgQIECBAgACBHRf4c8fXb/kECBAgQIAAAQIECBAgQIAAAQIECBAgQIAAAQIECBAgQIAAAQIECBAgQIAAAQIECBCoTqDf788LAxpPenJyMj52sEECl5eX86p9enqad0r7lgkUQxtlum3Z5o6W8/LyMm9d3W533intBAgQIECAAAECBAgQIECAAAECBAgQIECAAAECOygg020HN92SCRAgQIAAAQIECBAgQIAAAQIECBAgQIAAAQIECBAgQIAAAQIECBAgQIAAAQIECBCoSeDj4yM9U4RAtdvtdB9nmymQiHN6fHxsZs2qWrnA5+fneEyZbmOKbTqYF9EY293pdLZppdZCgAABAgQIECBAgAABAgQIECBAgAABAgQIECDwTQGZbt8EdDkBAgQIECBAgAABAgQIECBAgAABAgQIECBAgAABAgQIECBAgAABAgQIECBAgAABAgTmCvR6vbnn/jlxenqa7uBsYwUijG/e9kWWX7/fb2zlCluhQDG3UabbCmEbMtTz8/PX19fMYi4vL2e2ayRAgAABAgQIECBAgAABAgQIECBAgAABAgQIENhZAZluO7v1Fk6AAAECBAgQIECAAAECBAgQIECAAAECBAgQIECAAAECBAgQIECAAAECBAgQIECAQOUCxbynmZOdnJzMbNe4EQLX19fz6nx8fJx3Svs2CRRzG4+Pj7dpadYSAokH+eLiAhEBAgQIECBAgAABAgQIECBAgAABAgQIECBAgACBooBMt6KGYwIECBAgQIAAAQIECBAgQIAAAQIECBAgQIAAAQIECBAgQIAAAQIECBAgQIAAAQIECKxSoJj3NHPcTqczs13jRggcHR0dHh7OLDURBTWzv8ZNFBgOh19fX+PK434YHzvYAoHY37e3t5kL6Xa7M9s1EiBAgAABAgQIECBAgAABAgQIECBAgAABAgQI7LKATLdd3n1rJ0CAAAECBAgQIECAAAECBAgQIECAAAECBAgQIECAAAECBAgQIECAAAECBAgQIECgQoGJvKfpmU5PT6cbtWyWwPX19cyCI+rr9fV15imNWyNQDPyal+63NYvdwYUkkhkvLy93EMSSCRAgQIAAAQIECBAgQIAAAQIECBAgQIAAAQIE0gIy3dI+zhIgQIAAAQIECBAgQIAAAQIECBAgQIAAAQIECBAgQIAAAQIECBAgQIAAAQIECBAgQGBJgV6vl76y2+2mOzjbfIGzs7O9vb2Zdd7d3c1s17g1Ak9PT+O1HB8fj48dbIfAvEy3eHW32+3tWKNVECBAgAABAgQIECBAgAABAgQIECBAgAABAgQIrFBAptsKMQ1FgAABAgQIECBAgAABAgQIECBAgAABAgQIECBAgAABAgQIECBAgAABAgQIECBAgACB/y/w9vb2/z9MHUUQWKfTmWrWsHkCNzc3M4uOG6Df7888pXE7BIrP+Onp6XYsyipGAs/Pz5+fnzM1Li8vZ7ZrJECAAAECBAgQIECAAAECBAgQIECAAAECBAgQ2HEBmW47fgNYPgECBAgQIECAAAECBAgQIECAAAECBAgQIECAAAECBAgQIECAAAECBAgQIECAAAECVQkU856m5zg/P59u1LKJAhcXFwcHBzMrv7u7m9mucQsE3t/fv76+xgsR0Tim2I6DeVmN3W633W5vxxqtggABAgQIECBAgAABAgQIECBAgAABAgQIECBAYLUCMt1W62k0AgQIECBAgAABAgQIECBAgAABAgQIECBAgAABAgQIECBAgAABAgQIECBAgAABAgS2ROD5+fns7Cyye/7444/4NwKbbm9vF1rbx8dHon8EAyXOOrVZAvPinx4fHzdrIarNF3h6ehp3Pjk5GR872AKBCOyb9wKf97BvwaotgQABAgQIECBAgAABAgQIECBAgAABAgQIECBA4JsCMt2+CehyAgQIECBAgAABAgQIECBAgAABAgQIECBAgAABAgQIECBAgAABAgQIECBAgAABAgS2TSDS3Fqt1vn5+cvLy+fnZywv/n17e7u+vo72yPrJWfDr62ui28HBwdHRUaKDU5slEPF/h4eHM2teNApw5iAaGyhQDOwT0djADfpOSfOC2y4vL+Nb4Dsju5YAAQIECBAgQIAAAQIECBAgQIAAAQIECBAgQGCLBWS6bfHmWhoBAgQIECBAgAABAgQIECBAgAABAgQIECBAgAABAgQIECBAgAABAgQIECBAgAABAgsLXF1dRZrb19fXzCuj/fj4uN/vzzxbbPz4+Ch+nDiWADUBsgUfiwlfxeXMC4cq9nG8cQKR/Dh+S+zt7UWo38YtQcHzBOINH4GeM89GsufMdo0ECBAgQIAAAQIECBAgQIAAAQIECBAgQIAAAQIEQkCmm9uAAAECBAgQIECAAAECBAgQIECAAAECBAgQIECAAAECBAgQIECAAAECBAgQIECAAAEC/08gAt3u7u5KOX79+lXa5+3tLdEnJkqcdWoTBY6Ojk5OTqYrj+Svh4eH6XYtGy1QjPAT0bjRWzld/LxvgcvLy1arNd1fCwECBAgQIECAAAECBAgQIECAAAECBAgQIECAAIGRgEw3dwIBAgQIECBAgAABAgQIECBAgAABAgQIECBAgAABAgQIECBAgAABAgQIECBAgAABAgT+r8Dz8/O8KJ8JoMhr6/f7E40THxOZbhEMNNF5yz5GilliRemziQubf+r+/n5mkdfX1zPbNW6oQDz+xQdcptuG7uPMsmNzi4F94z57e3u3t7fjjw4IECBAgAABAgQIECBAgAABAgQIECBAgAABAgQITAvIdJs20UKAAAECBAgQIECAAAECBAgQIECAAAECBAgQIECAAAECBAgQIECAAAECBAgQIECAwC4KLBTM9PHxkTCKeLjE2YUmSozT2FODwSBRW/ps4sLmn2q32zM3N2LspEE1f/vyKyyG9J2cnMS+51+rZ8MFiptbLHVm0Fuxg2MCBAgQIECAAAECBAgQIECAAAECBAgQIECAAAECMt3cAwQIECBAgAABAgQIECBAgAABAgQIECBAgAABAgQIECBAgAABAgQIECBAgAABAgQIEPjPw8NDBG/lQ6SDyZ6enuYNdXp6uvUJUOnAu3AeDofzfDa9/ebmZm9vb3oV0T7dqGUTBd7f319eXsaVz0zxG591sFkCE5s7Lj6S+87OzsYfHRAgQIAAAQIECBAgQIAAAQIECBAgQIAAAQIECBCYKSDTbSaLRgIECBAgQIAAAQIECBAgQIAAAQIECBAgQIAAAQIECBAgQIAAAQIECBAgQIAAAQIEdkvg8fFxoQXv7+8n+hcjnya6bX221/Pz8+fn58SqJz5uMUKr1Zp5L0WS3e3t7YSDj5socH19PS778PBQ1NdYYwsOiptbXM79/X3xo2MCBAgQIECAAAECBAgQIECAAAECBAgQIECAAAECMwVkus1k0UiAAAECBAgQIECAAAECBAgQIECAAAECBAgQIECAAAECBAgQIECAAAECBAgQIECAwG4JfHx8LLTgyHKa1//19XXeqdPT03a7Pe/sprf3+/2Li4vz8/PShdzd3XU6nQRU6QhN7hAhX7HR0xVGXNRwOJxu17JBAnHTvr29jQve4nTC8Rp352Bic8cLj13e4vf2eJkOCBAgQIAAAQIECBAgQIAAAQIECBAgQIAAAQIEvi/w1/eHMAIBAgQIECBAgAABAgQIECBAgAABAgQIECBAgAABAgQIECBAgAABAnX457IAABd8SURBVAQIECBAgAABAgQ2WiDCyBatPxHx8/LyMm+0x8fHeaea2R4ZZMUEqyhyMBjEv19fX8WDz3/+ojF/FTHsaORIxzs4ONjf349r9/b24iD+jeNRy3jA6JYwH3dryEFsdKxuGqTb7T4/PzekSGUsIfDr16/xVScnJxFNOP7oYNMFips7Xku8ea6ursYfHRAgQIAAAQIECBAgQIAAAQIECBAgQIAAAQIECBBICMh0S+A4RYAAAQIECBAgQIAAAQIECBAgQIAAAQIECBAgQIAAAQIECBAgQIAAAQIECBAgQIDATghEItlC64xkrnn9IwRtXnDbzc1Nq9Wad2Ez2yO47fz8vNLaPv75K50i9DYoWSk2Om6DabrI+3t/fz86Oipdrw4NFIg7sPiuuL+/b2CRSlpO4Pb2tri540Hmvc/HHRwQIECAAAECBAgQIECAAAECBAgQIECAAAECBAgQGAv8OT5yQIAAAQIECBAgQIAAAQIECBAgQIAAAQIECBAgQIAAAQIECBAgQIAAAQIECBAgQIAAAQI5ApeXl/O6zQsAOjg42KBIsnmr054vcHZ2dnJyMt1/Ouhtuo+WBgpEGN/d3d24sAh2bLfb448ONlqg3+9fX19PLyFe9RIYp1m0ECBAgAABAgQIECBAgAABAgQIECBAgAABAgQIzBOQ6TZPRjsBAgQIECBAgAABAgQIECBAgAABAgQIECBAgAABAgQIECBAgAABAgQIECBAgAABArsiEIFr+Uu9ublJZDnF2ZlDPT09zWzXuMUCsel7e3sTC/z8/Ly9vZ1o9LHhAsPhsJjQF9s670lv+EKUN1Pg169f0+2Hh4ce1WkWLQQIECBAgAABAgQIECBAgAABAgQIECBAgAABAgkBmW4JHKcIECBAgAABAgQIECBAgAABAgQIECBAgAABAgQIECBAgAABAgQIECBAgAABAgQIENgJgURG28T6u93u1dXVROP448PDw9fX1/jj+CDin46OjsYfHeyIQKvVmpnld3193e/3dwRhO5Z5fn5efLRjW2Nzt2NpVvH8/Pz29jbhELF9Mx/eiW4+EiBAgAABAgQIECBAgAABAgQIECBAgAABAgQIECgKyHQrajgmQIAAAQIECBAgQIAAAQIECBAgQIAAAQIECBAgQIAAAQIECBAgQIAAAQIECBAgQGBHBQ4ODkpXHhE/kdqW6BZZXdNnDw8PEzFw0/0b1RJpd/9txt+GGnY6ncvLy+k9jYyw6UYtzRSIe6+Y+RUbGtvazFJVtajAcDiMpM7pq+Jtn5/1OX25FgIECBAgQIAAAQIECBAgQIAAAQIECBAgQIAAgd0UkOm2m/tu1QQIECBAgAABAgQIECBAgAABAgQIECBAgAABAgQIECBAgAABAgQIECBAgAABAgQI/EtgZqxP9Njb2zs5Obm/vx8MBmdnZ/+65t8fLi4uvr6+/t32n4iKK6ZBTZz1cRcEbm9vI9dvYqUfHx/RPtHoYwMFIsbx7u5uXFg80TZurLEFB5GuOP3eFtu3BTtrCQQIECBAgAABAgQIECBAgAABAgQIECBAgACBtQjIdFsLu0kJECBAgAABAgQIECBAgAABAgQIECBAgAABAgQIECBAgAABAgQIECBAgAABAgQIEGiWwHSmW4Q3RY7bcDh8fX2NvLZWq5Wo+Pn5+fHxcaJD5MH9/v07feHEJT5upUDk+sXNMLG06+vr9/f3iUYfGyUQz/WvX7/GJY2e6PFHB5suEIF905mbkcAotm/Td1b9BAgQIECAAAECBAgQIECAAAECBAgQIECAAIF1Cch0W5e8eQkQIECAAAECBAgQIECAAAECBAgQIECAAAECBAgQIECAAAECBAgQIECAAAECBAgQaJBAJK/d398XC/r8/Dw5Oen3+8XGmccR+nZ+fj59KtKC2u32dLuWXROIu+vp6Wl61TNvm+luWtYiEIl7ExvkiV7LRlQ0abzbi4F9o1kitm865a2iAgxLgAABAgQIECBAgAABAgQIECBAgAABAgQIECCwfQIy3bZvT62IAAECBAgQIECAAAECBAgQIECAAAECBAgQIECAAAECBAgQIECAAAECBAgQIECAAIFlBC4uLiLErXjlx8fHjx8/rq6uhsNhsb14fHt7+/Pnz2JLHEcwUK/XOzo6mmj3cWcFOp3Ozc3NxPIjN/Ds7Gyi0ccmCMQjP/E2+P37tye6CVuzqhqm39sxcgS6RQLjqqYwDgECBAgQIECAAAECBAgQIECAAAECBAgQIECAwK4JyHTbtR23XgIECBAgQIAAAQIECBAgQIAAAQIECBAgQIAAAQIECBAgQIAAAQIECBAgQIAAAQIE5gq8vr5OBDlF17u7u/39/cjeenh4eH9/j7Cn+Ov3+5Hm1m63r6+vJ4YT6DYB4uNIIMIBu93uhMbLy0vcSBONPq5dILK9vr6+xmVEoFuk8o0/Oth0gXifR6LixCqenp7E9k2Y+EiAAAECBAgQIECAAAECBAgQIECAAAECBAgQILCQwF8L9daZAAECBAgQIECAAAECBAgQIECAAAECBAgQIECAAAECBAgQIECAAAECBAgQIECAAAEC2y0QsW4XFxePj48Ty4zsrfibaJz+GJFwEQzUarWmT2khELGAg8Fg4kaKWMDDw0ORYY26PWJHRvVERGPku4n6atTufLOYSFGceAZjwJubmwh6++bILidAgAABAgQIECBAgAABAgQIECBAgAABAgQIENhxgT93fP2WT4AAAQIECBAgQIAAAQIECBAgQIAAAQIECBAgQIAAAQIECBAgQIAAAQIECBAgQIAAgQmBCN76/fv3wcHBRHv6Y2Q/RZpbRMIJdEtD7fjZ5+fncV7YmOL8/Lzf748/Oli7QLvd7vV69/f3w+FQoNvat2OFBcQrOlIUJwbsdrtXV1cTjT4SIECAAAECBAgQIECAAAECBAgQIECAAAECBAgQWFRAptuiYvoTIECAAAECBAgQIECAAAECBAgQIECAAAECBAgQIECAAAECBAgQIECAAAECBAgQILD9Ap1OJzK2IqNtOn5revGR/nZzc/P5+Xl2djZ9VguBCYG3t7eJxMCvr6+fP39GfNhETx/XKBBRbhcXF2sswNQrF4i3euQnTgx7cnISOZ4TjT4SIECAAAECBAgQIECAAAECBAgQIECAAAECBAgQWELgryWucQkBAgQIECBAgAABAgQIECBAgAABAgQIECBAgAABAgQIECBAgAABAgQIECBAgAABAgR2QSAy2uIvYoAihOvj46PX60VwW8Rvxdr39vYiluv4+Pj09DQC4HZBwxpXJdBqteJeipsnbqfxmHEc2VLv7+/jFgcECKxQIDIT46EbvcDHw8ZD9/r6Ov7ogAABAgQIECBAgAABAgQIECBAgAABAgQIECBAgMB3BGS6fUfPtQQIECBAgAABAgQIECBAgAABAgQIECBAgAABAgQIECBAgAABAgQIECBAgAABAgQIbL9A+5+/7V+nFdYoMDPWLXIDIx9QwlSN+2CqXREQ6LYrO22dBAgQIECAAAECBAgQIECAAAECBAgQIECAAIG1Cvy51tlNToAAAQIECBAgQIAAAQIECBAgQIAAAQIECBAgQIAAAQIECBAgQIAAAQIECBAgQIAAAQIEdlFgFOt2cHBQXPzb29vZ2VmxxTEBAt8XODk5+fz8LI4TLfITiyCOCRAgQIAAAQIECBAgQIAAAQIECBAgQIAAAQIEvi8g0+37hkYgQIAAAQIECBAgQIAAAQIECBAgQIAAAQIECBAgQIAAAQIECBAgQIAAAQIECBAgQIAAAQILC8yMdXt5ebm4uFh4LBcQIDBHoNPpfHx8FE+enp4KdCuCOCZAgAABAgQIECBAgAABAgQIECBAgAABAgQIEFiJgEy3lTAahAABAgQIECBAgAABAgQIECBAgAABAgQIECBAgAABAgQIECBAgAABAgQIECBAgAABAgQILCwwinU7PDwsXvn4+Hh1dVVscUyAwHICZ2dnb29vxWu73e7z83OxxTEBAgQIECBAgAABAgQIECBAgAABAgQIECBAgACBlQjIdFsJo0EIECBAgAABAgQIECBAgAABAgQIECBAgAABAgQIECBAgAABAgQIECBAgAABAgQIECBAgMAyAhHr9v7+HjlTxYvv7u4eHh6KLY4JEFhU4OLi4uXlpXjV/f29J6sI4pgAAQIECBAgQIAAAQIECBAgQIAAAQIECBAgQGCFAjLdVohpKAIECBAgQIAAAQIECBAgQIAAAQIECBAgQIAAAQIECBAgQIAAAQIECBAgQIAAAQIECBAgsIxA5Ezd3NwUr/z161dkvRVbHBMgkC/w/Pz8+PhY7P/79+9IeSu2OCZAgAABAgQIECBAgAABAgQIECBAgAABAgQIECCwQgGZbivENBQBAgQIECBAgAABAgQIECBAgAABAgQIECBAgAABAgQIECBAgAABAgQIECBAgAABAgQIEFhS4OrqqtfrHRwcjK///PwcHzsgQGAhgXiaxv0PDw8Hg0Gn0xm3OCBAgAABAgQIECBAgAABAgQIECBAgAABAgQIECCwcgGZbisnNSABAgQIECBAgAABAgQIECBAgAABAgQIECBAgAABAgQIECBAgAABAgQIECBAgAABAgQIEFhG4OjoqN/vX15e7u3tRQrV2dnZMqO4hgCB//yn2+1GQmL83d/fv7+/t1otKgQIECBAgAABAgQIECBAgAABAgQIECBAgAABAgQqFfir0tENToAAAQIECBAgQIAAAQIECBAgQIAAAQIECBAgQIAAAQIECBAgQIAAAQIECBAgQIAAAQIECCwkcPvP30KX6EyAwIRAu92OhMSJRh8JECBAgAABAgQIECBAgAABAgQIECBAgAABAgQIVCfwZ3VDG5kAAQIECBAgQIAAAQIECBAgQIAAAQIECBAgQIAAAQIECBAgQIAAAQIECBAgQIAAAQIECBAgQIAAAQIECBAgQIAAAQIECBAgQIAAAQIECBAgQIAAAQJbLyDTbeu32AIJECBAgAABAgQIECBAgAABAgQIECBAgAABAgQIECBAgAABAgQIECBAgAABAgQIECBAgAABAgQIECBAgAABAgQIECBAgAABAgQIECBAgAABAgQIEKhQQKZbhbiGJkCAAAECBAgQIECAAAECBAgQIECAAAECBAgQIECAAAECBAgQIECAAAECBAgQIECAAAECBAgQIECAAAECBAgQIECAAAECBAgQIECAAAECBAgQIEBg6wVkum39FlsgAQIECBAgQIAAAQIECBAgQIAAAQIECBAgQIAAAQIECBAgQIAAAQIECBAgQIAAAQIECBAgQIAAAQIECBAgQIAAAQIECBAgQIAAAQIECBAgQIAAAQIVCsh0qxDX0AQIECBAgAABAgQIECBAgAABAgQIECBAgAABAgQIECBAgAABAgQIECBAgAABAgQIECBAgAABAgQIECBAgAABAgQIECBAgAABAgQIECBAgAABAgQIbL2ATLet32ILJECAAAECBAgQIECAAAECBAgQIECAAAECBAgQIECAAAECBAgQIECAAAECBAgQIECAAAECBAgQIECAAAECBAgQIECAAAECBAgQIECAAAECBAgQIECgQgGZbhXiGpoAAQIECBAgQIAAAQIECBAgQIAAAQIECBAgQIAAAQIECBAgQIAAAQIECBAgQIAAAQIECBAgQIAAAQIECBAgQIAAAQIECBAgQIAAAQIECBAgQIAAga0XkOm29VtsgQQIECBAgAABAgQIECBAgAABAgQIECBAgAABAgQIECBAgAABAgQIECBAgAABAgQIECBAgAABAgQIECBAgAABAgQIECBAgAABAgQIECBAgAABAgQIVCgg061CXEMTIECAAAECBAgQIECAAAECBAgQIECAAAECBAgQIECAAAECBAgQIECAAAECBAgQIECAAAECBAgQIECAAAECBAgQIECAAAECBAgQIECAAAECBAgQILD1AjLdtn6LLZAAAQIECBAgQIAAAQIECBAgQIAAAQIECBAgQIAAAQIECBAgQIAAAQIECBAgQIAAAQIECBAgQIAAAQIECBAgQIAAAQIECBAgQIAAAQIECBAgQIAAgQoFZLpViGtoAgQIECBAgAABAgQIECBAgAABAgQIECBAgAABAgQIECBAgAABAgQIECBAgAABAgQIECBAgAABAgQIECBAgAABAgQIECBAgAABAgQIECBAgAABAgS2XkCm29ZvsQUSIECAAAECBAgQIECAAAECBAgQIECAAAECBAgQIECAAAECBAgQIECAAAECBAgQIECAAAECBAgQIECAAAECBAgQIECAAAECBAgQIECAAAECBAgQIFChgEy3CnENTYAAAQIECBAgQIAAAQIECBAgQIAAAQIECBAgQIAAAQIECBAgQIAAAQIECBAgQIAAAQIECBAgQIAAAQIECBAgQIAAAQIECBAgQIAAAQIECBAgQIDA1gvIdNv6LbZAAgQIECBAgAABAgQIECBAgAABAgQIECBAgAABAgQIECBAgAABAgQIECBAgAABAgQIECBAgAABAgQIECBAgAABAgQIECBAgAABAgQIECBAgAABAgQqFJDpViGuoQkQIECAAAECBAgQIECAAAECBAgQIECAAAECBAgQIECAAAECBAgQIECAAAECBAgQIECAAAECBAgQIECAAAECBAgQIECAAAECBAgQIECAAAECBAgQ2HoBmW5bv8UWSIAAAQIECBAgQIAAAQIE/k87924DIQwDAFS3AawAI8AoLMUq7MJMHOVJJBJFonzutVZwnOfKBSZAgAABAgQIECBAgAABAgQIECBAgAABAgQIECBAgAABAgQIECBAgAABAgQIECBAgAABAgQIECBAgAABAgQIECBAgAABAhkF7HTLiCs1AQIECBAgQIAAAQIECBAgQIAAAQIECBAgQIAAAQIECBAgQIAAAQIECBAgQIAAAQIECBAgQIAAAQIECBAgQIAAAQIECBAgQIAAAQIECBAgQIAAAQLdC9jp1n2LPZAAAQIECBAgQIAAAQIECBAgQIAAAQIECBAgQIAAAQIECBAgQIAAAQIECBAgQIAAAQIECBAgQIAAAQIECBAgQIAAAQIECBAgQIAAAQIECBAgQIAAgYwCdrplxJWaAAECBAgQIECAAAECBAgQIECAAAECBAgQIECAAAECBAgQIECAAIEWBYZhCJYdiwcPCxIgQIAAAQIECBAgQIAAAQK1CcRG+1i8tvrVQ4AAAQIECBAgQIAAAQIECBAgQIAAAQIECNQsYKdbzd1RGwECBAgQIECAAAECBAgQIECAAAECBAgQIECAAAECBAgQIECAAAECBQSmaQreOs9zMC5IgAABAgQIECBAgAABAgQINCFg5G+iTYokQIAAAQIECBAgQIAAAQIECBAgQIAAAQKNCtjp1mjjlE2AAAECBAgQIECAAAECBAgQIECAAAECBAgQIECAAAECBAgQIECAQC6BdV2fqWN/fT9PihAgQIAAAQIECBAgQIAAAQJ1Chj56+yLqggQIECAAAECBAgQIECAAAECBAgQIECAQB8Cdrr10UevIECAAAECBAgQIECAAAECBAgQIECAAAECBAgQIECAAAECBAgQIEAgmcCyLM8Nbtu2JbtAIgIECBAgQIAAAQIECBAgQKCEgJG/hLo7CRAgQIAAAQIECBAgQIAAAQIECBAgQIDAvwjY6fYvnfZOAgQIECBAgAABAgQIECBAgAABAgQIECBAgAABAgQIECBAgAABAgTeCxzH8bvW7V7otu/7+8+dJECAAAECBAgQIECAAAECBOoUMPLX2RdVESBAgAABAgQIECBAgAABAgQIECBAgACBDgQ+13V18AxPIECAAAECBAgQIECAAAECBAgQIECAAAECBAgQIECAAAECBAgQIECAQHKB8zzvnPdyt3EckyeXkAABAgQIECBAgAABAgQIECglYOQvJe9eAgQIECBAgAABAgQIECBAgAABAgQIECDQscAXOWOZaIJXK2Q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DZoAAAQOCAIAAABnsfsBAAAgAElEQVR4Aey9PYLWyJK/O8w9zniHWkKDd70Gc8xDeTMWsASoFQDmmFStoAp3PGAF0EtoegV0u+NBm3+P+7tH/9HR0UcqpPxQRuopA/TqTWVGPJFvfkSGMu/9+PHjX/iDAAQgAAEIQAACEIBAWQLfv3//9ddf//jjj4uLi59//vnBgwdly6c0CEAAAhCAAAQgAAEIQAACEIAABNokgM+hTbuiFQQgAAEIQAACEIAABCBwDgL/eg410RICEIBAFQRev359//79R48eVSENQkAAAhA4iIAWFZ49e6YoxsvLy6urq+fPnz98+FDhjHd3dwdJVEWx9BFVmAEhnBP4/fff1ZhouNVSe9KkUs4rWl3iU0PqsgfSQKAgAUaPBWFTFAQg4IkAPodZa9FrzGLhJgQ2EWDytQnXCRNTQ05odFSGAAQgAIF8BAhnzMeWnCEAAQj8g8CXL1+0uH5zc/Pnn3/+9ttvHz58+Md3XEEAAhA4EwG5dX766aePHz+OlNY2jQptfPLkyej+GT7SR5zByuhYhsC7d+/UmGi4pfZEL5CowSlTbtZSmlQqK7GzZU4NOZvF0RcCIsDokWoAAQhAYIkAPocpGXqNKRPuQGAfASZf+7id5ylqyHlsjaYQgAAEIFCAAOGMBSBTBAQgcHYC19fXjx8/1uJ6D0LHqvbXXEAAAhA4FQHtyKhIoyWVf/nll7NFNNJHLFUG7kNgBwFFS/dP6QUS7fz6+fPn/o7TiyaVcmqLOsWmhtRpF6SCQD4CjB7zsSVnCECgAQL4HEZGpNcYAeEjBGIIMPmKoXeGZ6khZ7AyOkIAAhCAQDEC/89//dd/FSuMgiAAAQickMDLly/lNhoqfnt7e7ZgnaH6XEMAAmcmoPZwdXtaBX//v3//OwMo+ogzWBkdSxLQCyT/8z//o91H+kL/+7//+9/+7d/+/d//vb/j7qJJpdxZoWaBqSE1WwfZIJCcAKPH5EjJEAIQaIkAPoeRNek1RkD4CIFIAky+IgE2/zg1pHkToyAEIAABCJQkQDhjSdqUBQEInIvA9+/f//M//3MUuKNYRjmSzgUCbSEAAQj8L4H/+I//+D//5//876fF/3U4VPNNJX3Eovn5AgJxBNTOjCIate2r7uh+XMZHPt2kUkcCba5sakhzJkUhCMwQYPQ4A4VbEIAABP6ZgAZF+Bw6JPQa/1w1+ASBZASYfCVD2WhG1JBGDYtaEIAABCBwAIF7P378OKBYioQABCDQOgH5jPQm1vCAaWn86tWr0U6NrWNAPwhAAAL/IKDw7ufPn//jc/Dq27dv9+/fDyZx/CV9hGPjIboTAgqJfvfu3VDYv/3tb94Pnm5SqaGNuI4kQA2JBMjjEKiZAKPHmq2DbBCAQCUE8Dn0hqDX6FFwAYFMBJh8ZQLbTLbUkGZMiSIQgAAEIHAggX89sGyKhgAEINAqgVmf0YsXL4hlbNXi6AUBCFgIvH//3pKsS6NwRntiXynpI3zZC2mdEri7u3v69OlQeO3R+OTJk+Edd9dNKuXOCjULTA2p2TrIBoEYAoweY+jxLAQgcB4C+Bw6W9NrnKfOo+mBBJh8HQjfRdHUEBdmQkgIQAACEKicALszVm4gxIMABPwRmPUZaUF9dOq0P8WQGAIQgEAcAe22+OeffxrzaHV3RvoIYwUgGQSSEFD8oqIYh1k1sEdjk0oNbcR1JAFqSCRAHodAbQQYPdZmEeSBAASqJYDPQaah16i2fiJYkwSYfDVp1oRKUUMSwiQrCEAAAhA4IQHCGU9odFSGAAQyEpj1GTWwcJ4RGVlDAALpCHz58kWBO7/++utvv/2mcMAudvCvf/3rT3//U1ukvwcPHqQrcENOOuP18vLS+IBkVnNqTOwoGX2EI2MhajMEHj16pCZxqI5aQu+nTjep1NBGXEcSoIZEAuRxCNRDgNFjPbZAEghAQATwOVReDeg1KjcQ4jVJgMlXk2ZNqBQ1JCFMsoIABCAAgbMRIJzxbBZHXwhAICOBWZ+Rgoh+//33jKWSNQQgcHoCanze/f3vjz/+WIWhRunF3/+0b8Fq4oQJXr9+fXNzY8zw1atX19fXxsRektFHeLEUcjZGYPan5z2isUmlGqt4x6pDDTmWP6VDIBWB2d8yHoZUeMkHAhCwE1BzhM/BjuuolPQaR5Gn3JMTmP3pefc5nNymadWnhqTlSW4QgAAEIHAqAoQznsrcKAsBCOQlMH3RShuMaZu0o/ZC00xJ+7S9f/9eEU760z5t/SZtz58/f/bsWV4c5A4BCOQnoJ/5mzdvtK6wo6i3b98qxHDHg/seUUuohsj47NevX49qOY0S7khWWx+xQwUeOSEBvZKh8YN2e+0GEt22r/2/3U1hefr0qRqiwkHSdnNIi4cPH47SK6777u5udNPRR49KdUPTrJAZ3/Z4PdaQXnguIACBjkD9o0d8DtRVCDRPAJ+DIxPX32s4gomoxQjgcyiGelQQ0/MRkKwfmZ5nxUvmEIAABCDQMIH5cEYtRHWnEx6oud421vsrWmivdlWsg9ONQroIoYuLC130/yqBPupf3ekSdx+76+G/fYLuphYIh9/2171RugTdx341UR+1oNh9pZFo/xQXEIBAGQJaPf348eOorE+fPj158mR0s8BHNQJapJ/KMypaaepvZkcy8xECEOgJKBBHsYz98KC/b7/QcEvNVIHAwVmvzZKciov68OHD0rdO71fVRzhliNg5CGjAoBlEN4noZxP62F1vKrFwhPQm2ZR49rz7ymVe1dGdUrMCr6q5KcGPHz82pW878Sxw79W+bZOhHQSGBCofPeJzGBqLawi0SgCfgyPLVt5rOCKJqGkJ4HMo+Sb5JtvNzhY35bCamOn5ENEscKbnQ0RcQwACEIAABGYIaDwx/VuKupt5PvMtSaLteaYS1nNH4mVmsDl7QauHD5JA4CQEdC7q9Leq2cgh6s8KMxWvv3OUnIfAoVAINENAMX/9r3h0oSDF29tbDVH0koP+dKFdWtUyzA7wdFObyObGonZmJGTgYwF5cus7yn+2WabtHVHiY2ECCmVWWxH4JW79qv4qPdsQqXksTD5tcb6UUq3bWq+2pk+Lt4HcfNWQBoCjAgRSEah89DjbtgRabKVPRYZ8IACBYgTwORRDHV9Q5b1GvILk4JEAPoduaFStz4Hpefmf1ewQutoaUp4PJUIAAhCAAASmBP5lekt3Zle7A26prF9JGK3Ez8pZw03CGWuwAjJA4FgCChuaNoPy+h0ilfa1nQqzeucoaQ9BRKEQ8E5A46Kff/559netUZNapICCihScbSU0ngk8Ff/VksBTLZQyvriqcqiqj6iKDMIcSEDNyPTXF3nHRSDy7KKsnPgH2iK+aEdKsV4Sb+4dOTiqITu04xEINEmg8tHj7GxidRSBz6HJuopSrRLA5+DLspX3Gr5gIm0qAvgchkOjOn0OTM9T1fZN+TA934SLxBCAAAQgAIF6D5sejva0cYjOKBzeqed60+GJZcRWKIO2cC9TFqVAAAKzu8Qf1Wo9evTot99+22cUrUlIl33P8hQEIFCMgAYel5eXOgp2WqIGAAonspwcraOcnz9/PsxBQYRfvnwZ3kl4rWHJxcWFMUO9k6ozkoyJ609WVR9RPy4kLEZg2gjEF62pdXwmuXNQc6RBmo7SHhakxlON6v3794c3HV07Umq2SUyL2kU9TKvyam6OasiqLiSAwBkIzDaVR3kYpsBjfA5ZZxxTUbkDAQjsI4DPYR+3o56qvNc4CgvlHk4An8PQBHX6HGZbj6HY8ddMz6cMmZ5PmXAHAhCAAAQgECDwr4Hv6vlKy0tPnjypRx4kgQAEINAR0PRjFBLU3Vc4TnlECgDaHcsoaX/55ZeXL1+WF5sSIQCBTQTiYxkVtqiXpEe7qqj1uLu72ySJPbG9SdRKbUuxjFX1EXZ7kfIMBJLvlGDfgfVYvIpZ1IBnJIOiG0dN4ihB5R+bVKpy5r7Eo4b4shfSnpxA5aPHSJ+DZhz4HE5ew1HfBQF8Di7M1AlZea/hiCSiJieAz2GI1LvPYagL15EEmJ5HAuRxCEAAAhA4GwEf4YyyCnE2Z6ua6AsBFwS0+D3a4Ediv3r1SjsWFJZfcUgfP36MLPTdu3d6dTIyEx6HAATyEdAK4uy+jCpRv9/VfRmvr6/lNHn8+PHV1dU0oOfm5iaT5PbWSe1nJhkOybaePuIQ9Sm0ZgJqB9KK5ygcUIO0aVOjAIvXr1+nZVIytyaVKgmw+bKoIc2bGAWbIVDz6BGfQzPVDEUgECCAzyEAp8Kvau41KsSFSCUJ4HMY0fbucxipw8cYAkzPY+jxLAQgAAEInI2Aj8Ome6vc3t7W9iIvh0331uECAmcjoGXvafTPUccnKURpGli5wyKcVr8DGo9AoAwBBSO+efNmtiy5sHVEyOxX3U3tyKitZJdCIfsHdVa1XCr9x1QX9+7ds2TVWPtTVR9h4U+asxFQs6CdU7tmoRtCaPuE7mK1rZiy+vTpk6/d9NXWaTlhpIj3w+7rV4rTrEZVrvDH+mtIYSAUB4HaCFQ+esTnUFuFQR4IJCeAzyE50qwZVt5rZNWdzF0QwOdQuc+B6fmxvyOm58fyp3QIQAACEPBCwFk4o7DWtlRGOKOXuo6cEEhLYGm+9/Xr19UN0tJKotxmHVi7S3n79q0y3P04D0IAAjkILLU5XVnhMMTws0Npc/z87aVrvzQtnwzl8Xu9pPUhfYRfjEh+IAEtPGgP16UQ6qlgP378mN6s+c7SJM71j7R+pZbaxoRVxV1VTKj7alb115BVFUgAgYYJLLWQlXRM+BwarnuoBoGOwFIr1H2Lz6G2erJkr0p6jdpwIU+FBPA5HG6UpWYkoWBMzwMwmZ4H4PAVBCAAAQhAoCcwH84oL9W+Xb60pYf9PMFeiK0XVc3KlsYcW5Wyp//pp5+0fZH+HT5ycXEx/KgjYIYfuYYABNIS+P79u36D03YyRySQRfJU2yR0ZUk1tWyWckkDAQgUI6A46aX90sKbGm4aqLx48SL5EEL7ausgbAsoDSPVmllSVp6mtj6iclyIVzMBo3f7qK2pI9HNRmZ4HwVVrpSxRsVYlvWSML3Ka0hYeL6FQMME6h89BiYjO+zivbfdoTKPQKB+AoGfOT6H2sxXf69RGzHkqZaAcYaIzyGHBY3wY4pmeh6mx/Q8zIdvIQABCEAAAiIwH864G82mJfPdpWgKrRV9Fwvemlt2p7b1/2qDcQmvNxqngVCzQBRYIDefxuv6t/yWb7MicRMCEJjdCv4oj7zeZXz8+HFao1QVNZ5WNXKDgEcCCjG8urpakjwcg6jjX7XF2tKzo/urh1aP0ls+GuOtw1pYCqonTVV9RD1YkMQpActh8X63Vp1dtfWrTlfHvCilmXIncDdT1hxZh33HvxvJeslqU+OlhqwqQgIItESg8tFjDmcvPoeWKjC6NEAAn4MvI1bea/iCibSHE8DncLgJJADT86OswPT8KPKUCwEIQAACXgj8qxdBh3IqEFDL7cM71V5rCV/DEc0wFUzw7NkzbVAk74DeetHoUKs1YbEVwqjFGKXXKxp6XPmE0/MtBCBQhoB+lYpLnpZ1e3s7vVngjj1QyS5MjjztpZMSAhAYEtCYIXze69OnT4fph9fd0S3DO+FrvTESTrD1WwlgfH9D8UNbM68zfW19RJ2UkMoLAeNuzV6mZlPss4O3m5sbtV3TxF7ueFFKM+Xur5sva7L84cMHRbfoBSEvqJ3K6aWGOMWL2BDYQaD+0WN8rPkUCz6HKRPuQOAoAvgcjiK/r9z6e419evHUOQngc6jE7v87O/+/y9lMz4vZhel5MdQUBAEIQAACTgm4DGcUa8USaUTlFHontuQPxB8oTTh2wbXuCA8BvwTk45vdI00/Z4UdH6LX0vmzMcLkyDNGHp6FwJkJ6BT7cERgoPExnvLc400eRLL68kZXtJrQNl7bqLCP6I3LBQR2EJh9f2OaT6AVmiau6o4kn43F1H6xVcm5SRjXSqkvmPXmbyJA4jAB1zUkrBrfQsAjARejxxz+gRx5eqwAyAyBGgjgc6jBCkYZXPQaRl1IBgERwOdQczVgel7AOkzPC0CmCAhAAAIQcE3AazijoOvlYG1b6Jp+OGgg+Q5JrlkhPAQqIbC0vL01ZiihOjmWAcKxUwmFJysIQCBMQK5q7RMWSKO9nAPf/vrrr4Fvp18lP7neuJVLM69wVNhHTK3MHQjYCVjakHArZC/rqJSzwXNaU7m+vj5KpPhyXSslb348AXIIE3BdQ8Kq8S0E3BFwMXr89u1bcrA5/BjJhSRDCJyBAD4HX1Z20Wv4Qoq0xxLA53As/9XSmZ6vIopPwPQ8niE5QAACEIBAwwQchzPKKlrg14lUfs1zcXERED78beBBvoIABDIR0Enxs6E5eo9ZG/JnKvSQbHMsVxyiCIVCwDuB1VDpcACi8S3nntLsLmX9t1svdGSMZZ1SsVCPHj3amnmF6c/TR1QIH5EyEbC0IWnbjUyKBLLVfgOzi4IKszaeexXI/KivvCvlPUb2KLvby/VeQ+yakhIClRPwMnrM8bpjjjwrNzfiQaBOAvgc6rTLrFReeo1Z4bkJgVkC+BxmsVR1k+l5bnMwPc9NmPwhAAEIQMA1Ad/hjEL//PnzL1++uLYBwkMAAl4IqMGZiqqNVI/dKTbHTq6EU08NzR0IHEJgdWkhYSCRskobmT0b/z3F2MzWjHX2EVPg3IGAnYBlp4SErZBdsLQp9V7KbIazP+rZlBXedK0UA9ECNcp1DSnAhyIgUIbAbEdzuIdhqnsOn0P4vJqpDNyBAAQyEcDnkAlsjmy99Bo5dCfPVgngc6jfskzPC9iI6XkByBQBAQhAAAJOCbgPZxR3LaH53TnDab1BbAickMDLly9n9w84PBAnxzJAjjxPWGdQGQKRBPTCxuruhgkDiZZcJ7u1+OWXX1afVWvz7Nmz1WT1J6i2j6gfHRJWS0AzrNmRz0jg8B6xo8R1flQk92wDqI0i7u7u6pR5VSrXSuWIm1kldrYErmvI2YyFvq0ScDR6zOEfyJFnq1UFvSCQjwA+h3xsk+fsqNdIrjsZtkoAn4MLnwPT8wI/QKbnBSBTBAQgAAEIOCVQNJwx4Yr7ELeW2S4vL4d3uIYABCCQloAcfLPvK9ewcUKOZYAceaa1CLlB4AwEZpudoeJqguTvGN4ZXT99+nR0Z+njq1ev0p74/P37d0s4o8pdEsnR/Zr7CEcYEbU2ApafsE4dCrdCtSm1JM/sedNKfPhbK0sCW+43qZRFcdIYCVBDjKBIBoEcBHyNHnO8uoDPIUe9Ik8IbCWAz2ErsaPS++o1jqJEue4I4HOQyVz7HNxVuZoFZnpes3WQDQIQgAAEDiRQNJxRy13v37/Poa32Lnry5EmOnMkTAhCAgAgsTSxn9/IpTGz2qJFIGdrYLC0SAo9D4HACq6Om1RdFltqukWrK5/r6enQz8qPFKalwTG0wEFlQDY8vca6hj6iBDzI4JWD5Fa+2Ql50V1DmbHS1Xpx7/fq1Fy1Gcjap1EhHPsYQoIbE0ONZCEQS8DV6zNHd43OIrEI8DoEkBPA5JMFYIBNfvUYBIBTRBgF8DrKja59DG/WwEi2YnldiCMSAAAQgAIHaCBQNZ5TycldlWtnV2LeNFfHaqgjyQAACegV2dnZdSSCOpjoKFk9ophxrFQnFIysInITAhw8fVo95Xd0oRRsuzgboDBnq7c/Pnz8P7yS5Xl0XUSlLL54mEaBYJpX3EcU4UFB7BGYHPyM1V1uhUfqaPy6tEd7c3Gi72ZolD8jWpFIBfflqKwFqyFZipIdAEgLuRo/yOaT1EqTNLYlRyAQCJySAz8GL0d31Gl7AIufhBPA5dCZw7XM4vBa1JADT85asiS4QgAAEIJCKQOlwRsmt/S3sRx9u0lPnI9zd3W16hMQQgAAEVgksBdwsTTBWM0yeIG2YeNrckivbcIaKllBc/oO//+nCb/BEwzYqqZrFqWcJZda2i4osVPj1VHgd8fbp06dMY6ePHz9OSxzdqacVHQm26WP9fcQmdUgMgY7A77//vhpRrZQthSMsvQovNf02Vk0qxY80IQFqSEKYZAUBOwGPo8fVV6Ts6islPodNuBImxueQEGYDWeFz8GJEj72GF7bIeSABfA5D+H59DkMtuI4kwPQ8EiCPQwACEIBAkwTu/fjxI6FiGoM+fPhwKUM5v/qjDLVd0G+//baUMua+Fua9HDwtGoFx6q+//ipKMSh4FgIQiCegTcsuLy9n80nbfs4WYb+ZqlFVXEKOfdrsipw5peIY//jjj56AItX0Bnb/kYuzERjVh1n1v337Jk/H7FfTm9p6QUML1bGLiwsFMurHnm+YEWg5e8Hkkc8USdkXUeAioGlVfUQBFBTRGAH9PK+ursJKqSXR7C+cxte3WuNXCzkr89evX9Usz35V+U2PSulIB0tM/Cx52t5ZLIGbHmtIQB2+gkD9BPyOHuVrtQQ/rZoAn8MqonwJRnNMfA75ULvIeVQfZmXG5zCLpeRNv71GSUqU5ZEAPoeR1ar1OTA9H1kq60em51nxkjkEIAABCHgkcMDujB0mucC0AJYDmQKPGltXy0GJPCEAASOBpZjjtJsTGIUJJNP2tIFv7V/d3t7aE5MyIQE5KIexjMpZQf+EMyYk7CsrOS9G9WEqv8ZR9lhGPS73k96jUFCjPIbaKjtfLKPKsoSh1NaKTglb7njpIyy6kAYCQwKWeIWWtmbsdFejunSMwNKPfQitzusmlaoTtVOpqCFODYfYfgksdSj1j41T+QpS5eO3DhwlOT6Ho8jXWS4+hzrtMpXKb68x1YU7EBgSwOcwpKHrpR/7KBkf2ybA9Lxt+6IdBCAAAQjsIHBYOKN6ZW2juENiyyOPHz/WnNySkjQQgAAEAgQU97O0j2xtM0xFJuk82YAulq/ULDvdeciiXeVpZmua9tKrXGzEy0TA4tSznDSdSbzVbFebI0VBNdDaOOojVk1GAgiMCFhaofbCGQVhaYCnKG2/7xg0qdSoxvIxhgA1JIYez0JgEwHXo0eN3lcH+as08DmsIsqXAJ9DPrYec7aM9vE5HG5Z173G4fQQoHICllYIn0PlRkS8HASYnuegSp4QgAAEIOCXwGHhjEImR1imiMY///yzyZGu33qG5BBwSmBp8qCdexSTXZtS2nrt7du3u6XSHgk6PWr34zwYSWA2cnF2vSGyIB53QcDi1NPLG3Xqok2yNRILyxbTWIVzLvmtrz6iJBnK8k7A8iuWjk1OuPR+yNIZAks/+frN3aRS9WN3JCE1xJGxENU7gaWupE4Pw5S2fA4xeyvic5giLXkHn0NJ2vWXhc+hfhtJQu+9hgvICHkIAXwOs9iXfvKzibnZKgGm561aFr0gAAEIQGAfgSPDGSWxQmdiHGEBnRUCIi9bIAFfQQACEAgT0CuwS4e9vnjxIvzsUd/qANkdYeJ//etf9dTLly+PEptyIQCBEQHL0kK1OyWsnjQtyeWaGans7qPHPsIdZAQ+ioClCdp63v1Ruuwod+m4T2HRosuODGt4pEmlagDbjAzUkGZMiSI1E2hj9Ci/wQ6fg+yCz6HmyolsJyRgGfDjczi2YrTRaxzLkNKrJWBpgvA5VGs+BMtNgOl5bsLkDwEIQAACjggcHM4oUnKELfXNkRy1mq7InshMeBwCEDgtgaXNwzSXrnkXQ8n29etX7e5gNJxSKmqzZo2MijSZ7Nu3b03qhVJhAt+/f1+KpR4+WO3ujKuH0LXxtrHTPmJYhbiGwBIBy9JCk1szdkACL3jc3NwsQav8fpNKVc7cl3jUEF/2QlqnBJoZPe7wOchHgc+hznqLz6FOu+SWCp9DbsJJ8m+m10hCg0waI4DPYcmgfn0OSxpxfwcBpuc7oPEIBCAAAQi0SuD4cEaRvb6+zrQepsGf3mNr1XjoBQEI5CPw5cuXpXN+q92asafx4MEDNX06SEihitp5sb8/vNB9KaJFBaWs8ODsoahcQ+BsBGZPARtBqPYdZa2LLDWenQqSvIH9s133EaO6xEcITAmcfGlBQJZeC3n37p1auSkxF3eaVMoFeS9CUkO8WAo5nRJobPRo9zloaiOfg9I7NRxiQ6BJAvgc6jdrY71G/cCRsDABfA5MvgpXOXfFUUPcmQyBIQABCEAgE4G/ZMp3a7afP3/WsYPh9e+teXbpnz9/ril6A2ca7lOfpyAAgX0Ell6BVW71hzN2Kqvd6+K55QJTM/jnn3/qtfuLiwsFMmpTN1rFfRWDpyBQgIBlOFTtqU+rWzNm2pO7gF2GRTTQRwzV4RoCQwI6T1ljhuGd2etMb6PNllX+pgZ72ul/tlxFNDo9AaBJpWZtxM19BKgh+7jxFASMBJocPeJzMFqfZBCojQA+h9osMpWnyV5jqiZ3zkkAn4PszuTrnJXfrjU1xM6KlBCAAAQg0DaBWsIZRVlv5GjDHsvi2VaTaLFNoTy8CryVG+khcFoC2ndnaQ1b7Ym7vQy1xqC/01oTxSHgjoBxp4Q69VpqPDtpFU4dOC+jTo2mUjXWR0wV5M7JCVi2Sah2g9hUttOBmGqvZmemWll0Gs7YpFKpLE4+IkANoRpAIB+B5keP+BzyVR5yhkAOAvgcclBNmGfzvUZCVmTlkQA+B1mNyZfHqltSZmpISdqUBQEIQAACNROo4rDpDpAihCwD2R00tRB1eXmpeeCOZ3kEAhA4IQHtu7Oktd6LWvqK+xCAAASSELDslKA9VpOUlTyT8FiujSaUPiJ5tSHDqgiEf8WdqG1vzdjpuNReaWrZ7X5dldWMwjSplFF3klkIUEMslEgDgR0EGD3ugMYjEIBAPgL4HPKxTZIzvUYSjGRSLQF8Dp1pmHxVW0UrEYwaUokhEAMCEIAABI4lUFE4o0Dodd5Pnz7lIPLHH3/o1OkcOZMnBCDQHoHAiR7Pnj1rT7rGBSEAACAASURBVF80ggAEqiKgQcuqPHUeNr0a4vPmzZtV1epPQB9Rv42QMIYASwsdvcDkMdAIxJAv8GyTShXgdp4iqCHnsTWaFiYQ6DjwMBS2BcVBAAIigM+h8mpAr1G5gRAvkgA+hw4gk6/IitT849SQ5k2MghCAAAQgYCFQVzijJNYWyoEJm0WlpTQaJTdwvuGSdtyHAARSEfj8+fPs2YLK/wx7EaXCSD4QgMA+AmqCLA8+ePDAkqxwmrBHUi+VaivuwiIlL44+IjlSMqyKwO+//740ChrKeYYRkV6003nTQ637a+1nI1D9R0cXTSrliH/9olJD6rcREnokwOjRo9WQGQINE8DnULlx6TUqNxDiRRLA59ADZPLVo+BilgA1ZBYLNyEAAQhA4GwEqgtnlAFev369tItypHm0Uf/19XVkJjwOAQi0TeDm5mZJwUxN01Jx3IcABE5IwHLqU51bM8pY79+/D5js1atXgW+9fEUf4cVSyLmPQDgouctTQX4NhCZb+ARehQ8cAGfJ+cA0TSp1IM/2iqaGtGdTNDqcAKPHw02AABCAwJAAPochjQqv6TUqNAoiJSSAz2EIk8nXkAbXUwLUkCkT7kAAAhCAwNkI1BjOKBvc3d1l2vNDpxwa30E8W1VAXwhAQAS+f/8emFRzDhSVBAIQyE3g119/XS3i8ePHq2nKJ/jy5UtgUzeN6+rcUXITKPqITbhI7JFAYBTUq5NpmtbnX8/F06dPl4T5+PHj0leV329SqcqZ+xKPGuLLXkhbPwFGj/XbCAkhcDYC+Bxqtji9Rs3WQbYkBPA5DDEy+RrS4HpKgBoyZcIdCEAAAhA4G4FKwxllBm3w89NPP+Wwx+XlpVbcc+RMnhCAgHcCga3FzrN4792IyA8B1wT87pQQaD9lkbdv37q2Syd8QEf6iAbsiwoiwNLCsBo8efJk+HF4/ccffzidUTap1NA0XEcSoIZEAuRxCIwIMHocAeEjBCBwOAF8DoebICAAvUYADl+1QQCfw9COTL6GNLieEqCGTJlwBwIQgAAEzkag3nBGHWH26dMnnWWWwyRacta7bjlyJk8IQMA1gcBeO4SquLYswkPACwGFyKyKWufujIH2U6djP3r0aFWv+hMEdKSPqN98SLhK4Pfffw/ssdo/fqraHngV3u95000q1ddPLuIJUEPiGZIDBHoCjB57FFxAAAKVEMDnUIkhZsWg15jFws1mCOBzmJqSydeUCXeGBKghQxpcQwACEIDACQnUG84oY+hQQsvLOjvMpoW6U63D7UDEIxA4IYHwiR6BmcMJWaEyBCCQg4Bxr68KQwPlkQwsirx58yYHrsJ50kcUBk5x5QlYZl562ayBg+PtbANzxsDWKfb8D0nZpFKHkGy1UGrIPst+/vxZm2fovVyN04wjun0F1fPUhw8f1CNIZSl+EpW3wmf0uJUY6SEAgdwEjM01PofchpjNn15jFgs3WyKAz2FqTSZfUybcGRKghgxpcA0BCEAAAickUHU4o+yhyXOmhSIdrPDs2bMTmhyVIQCBJQKB1uZsi/dLiLgPAQhkJfDrr7+u5v/TTz+tpimfILCFgARuY8RFH1G+XlFiYQKWpYWAI7WwtGWKe/78+VJBekFO0UtL39Z8v0mlagbuTjZqyA6TKbDv8vJSrahaBvmatJG27uzIx9Ejr1+/VlXR2yxSWYpLZWOIjCMd40Vl9BjPkBwgAIG0BPA5pOWZNjd6jbQ8ya1CAvgcpkZh8jVlwp0hAWrIkAbXEIAABCBwQgK1hzPKJFoCf/XqVQ7baOldHtgcOZMnBCDgkUDg0MDAtMGjpsgMAQjUSUDr36uC6eDm1TTlEwTc7plGceV1pI8oz5wSCxNgaWEKXLuOBYLIA5Hc06zqudOkUvXgbUASasgOI7548WL0lOaPd3d3o5vNfHz58uXNzc1InTZ24x4pFfmR0WMkQB6HAASSE8DnkBxpwgzpNRLCJKs6CeBzmNqFydeUCXeGBKghQxpcQwACEIDACQk4CGeUVa6vrzMd8yoPbMMu5hNWaFSGwG4COtEj4NQ7215EuzHyIAQgEEPA4tfT5jcxReR4NtB+amtbLXjnKLRwngEdJQl9RGFzUFwOAjoyXjtsreZ8wtoeUDkQyb1K8tgETSp1LNLGSqeGbDKoBgmz7efV1VWT7iYN7WbjLSw7fm0C6z0xo0fvFkR+CDRJAJ9DtWal16jWNAiWigA+hyWSTL6WyHC/I0ANoSZAAAIQgMCZCfgIZ5SFdFJPpu2I5GJ2ekzYmSsuukMgOYHwgnRgzpBcEjKEAAROS0AH9q3qnmk4tFpuIEFgRWS6WVEgn5q/oo+o2TrIloRA4Ifc568A5QcPHvQfT3IRGAQqgMnp4apNKnWSCllGTWpIKs7tRTQuxTKKWIWv3KSy4758GD3u48ZTEIBAVgL4HLLijcmcXiOGHs+6IIDPYclMTL6WyHC/I0ANoSZAAAIQgMCZCbgJZ5SRNN7VEloOa+kYIL0blCNn8oQABLwQCMyodcigNnX3oghyQgACTgkYY2ICx54epXjA7d7MsYP0EUfVLsotRiBQyXsZAi7UPk17F2GtLdwqZNKkUhVy9isSNWST7TRVfPXq1dIjLUU0BmIZpX6mM1WWwNZ/P9BB4GGo33xICIEmCeBzqNms9Bo1WwfZkhAIVPI+//A0pE/W2EVYawu3xoCgzogANWQEhI8QgAAEIHAqAp7CGeUjznR4jfbVuLy81Jb+p7I9ykIAAkMCgZlhhXuhDSXnGgIQaIOAcZBT4dZoHz9+nDWBtmZsJhacPmLWxNxsiUCgkvdqhl2ofbLGLtSOBeLILdwqBNKkUhVy9isSNWSr7a6vrwM7UrcR0RiOZZT6SrCVW9vpAx0EHoa2TY92EKiWAD6Hak0jweg1arYOsiUhEKjkff74HHoU/YWFW5+YiyYJMD1v0qwoBQEIQAACRgKewhmlkpbwP336ZNRtUzIdtaA9Gjc9QmIIQKAZAnpBWWHNS+qccyK9RIP7EIBAJgK//fbbas4Vrn1+/vx5SezATkVLj9R5nz6iTrsgVUIC2qg+MBDqCzrtiCjQ9vpdWmhSqb6uchFPgBqyleHd3V1ge0LvEY2rsYxSfyuxttMzemzbvmgHAacE8DlUazh6jWpNg2CpCOBzCJNk8hXmw7fUEOoABCAAAQiclsBf3Gn+5MmT29tb+YKTS661KLloccImB0uGEKifQHgpurbFewUPWWIO9mH/61//qmZ237M8BQEIxBCw7JTw+PHjmCJyPLu0NaNazgo3ktxHwFcfsU9Hnjo5gXAl7+BohNDMj3qrudWgLbV1ykoDM49jpyaV2mrZY9PrdIhv375JBg3sdaF/tQ/oo0ePjpWqL50a0qOwX3z48OHZs2dLzUXnxfK4hSGxjPY60KcMd6z6ffUp67zI6nPoVMbzUKfpkaptAvgcqrWv916jWrAIVg+BcCXv5MTnsGQvpz6HJXXqvM/0vE67IBUEIAABCEDAXzijbCZfqt4mfPfuXXL7KU8tIbx+/Tp5zmQIAQjUTCA8o65t8V5byWYNZ9TkrWZjIRsEWiXgdKeE9+/fz1qkma0ZpZ2vPmLWHDluqrPQepjgqOp2gTja7FwFyQF9cXGhEbWW6vVXT2hODgjN5Bmu5J2axnBqVQzlpj9Vjz5Iq6sYqhXKRP9qA7PaBldhU4Z1l7IewxmbVCpsx93fBgLUduc5+6C6znraTGrIrI1Wb7YX0Ugs46rRZxOoa5i9392svxNU9G03rgtoEfmVRokee89IrXkcAscSwOdwLP9A6d57jYBqMV/hc4ihV9uz4UreSRuegPQa4XPoUZzzgun51O5OvVJTRbgDAQhAAAIQmBJwGc4oNbSHojxrlkHwVOfwnTdv3miNTUOicDK+hQAEWiIQaEwCG7m3RABdIACBYwnoaCGLAEbXniWrJGmWTkRSy9nS8iR9xLC26IQgvf+jraeWFrkVwaa/fqCucbUCdDxuRjXUuvnrQCXvdVfYQX89vdCKgoKbVTeWVklVK/RV960mXAp7ffH3v/pDOqRsOMJMP4fr6+spk8rvNKlU5cx9iUcN2W2vliIaiWXcXQ0CHSseht1UeRACEIghgM8hhl7uZ+k1hoTxOQxpNHMdqOS9jvgcehSjC6c+h5EWfIwhwPQ8hh7PQgACEICAawJewxkFXTtsa/VraSU1xira+Uy7iYTHBzH58ywEIFAVATUmAXlqCx4KiMpXEIBAPQS0ki1XXX+I5KpgXcrVZIoBWk3TJ1C0kK67ffIUNXT//v3+q1QXS1szbpIzlTCZ8qGP6MHqbaJAsFqfbHShsbo2+FGV0LO8LzSCU8lHLRcp1nBVmKWlBQUyvn379ubmZjWHYQKVqEf0p2xvb2/rD2pU9EkXiznUorvOMSGdlpLjTpNK5QB12jypIbtN30ZEI7GMuysAo8fd6HgQAhCwE8DnYGdVeUp6jd5A+Bx6FI1d4HOwGJTJl4XSmdNQQ85sfXSHAAQgcGYCjsMZZTYFHWrHF8vy21Yba11N61I5Fv63SkJ6CEAgN4GlxemuXDUyuQUgfwhAoDECeiMi3LDs1tfyNvNs5ookk/dw9quYm7PyKIyypai1sClP0kdoUUHxiDFDbj2r94V0xLBW3VarnOqqxuGKxOXlolVWSRLM/pCnOc+a4/Xr1wpJnCa231HpDx8+1BaelW9wqPdbAq2B1iA9bknbpFL2ukfKVQLUkFVEgQTeIxqJZQwYd/WrQH+hZ08yelylRAIIQCCGAD4HfA4x9afCZ/E5VGiUhCLhc7DAZPJloXTmNNSQM1sf3SEAAQicmcC/ulZe4YbGofBWNbXmurQBydasSA8BCFROQIHRAQn12lPgW76CAAQgMCKgSKzwEuYofZmPCg7TDmppy1KGs5pqn7a0BR2b28n7CC0qaLyt7RUDsYzd7nqfPn36+vXrjx8/tNWooKkaTMfSOh9HC2+BqqiANhWn4LbLy0v56e7du6dwikD6Y+tGM6Vb5lNTayqAT1sqzsYyauyk8ETt3qoqofrQVQl9VDzrEjTlo9xyRF0vlbj1fjj6ZLYx3FpE+fRNKlUeY8MlUkMijauIxkC7p75VnWxkEZkeJ5YxEuzJR4+R9HgcAhBYJYDPAZ/DaiVxlACfgyNj7RYVn4MFHZMvC6Uzp6GGnNn66A4BCEDgzAR8784oy2lNVGtj2u4luRW1KKU9NsK7/ScvlAwhAIHyBMIzaoVTlBeJEiEAAb8E6gxq0Y6Jyfecnj1pWgVpCdyv+aaSn7aP0CKZBtiB+ixba8vG6Tnmqmkan+tP+/YpE6VRFGMPVhmqY51GrSlmUQFz0+K0sahMME3fZ8hFPIFwJe/yH4UzLkW6KIpRVWJ6cnRXJbSHigytBMMq0cuvqGtFsiouts5tDsPvt4QjV3oda7toUqnaILuWhxoSb77VPRr1toC6y/iCEuaw1MJ3RagNrzYKMyGEyKzCHSsehki8PA4BCEwnTTUwweew2wqn7TXwOeyuM+4eDFfyTh18Dky+3FXswgJTQwoDpzgIQAACEKiEgO/dGTuIWhjL9E6extm1eZYrqTeIAYFmCGhZPbDjlNRMHgDUDDoUgQAEZgmE35WcfaTAzRzrprMBSVrkLqBOsSJO20doAKzAssA6maLWBEfJwr2kwtoUyaEANS1u9VZT1No0Xi0QOqn0DMh7eskvtIYUHgh1JfZLC0qv2ESFmY4kUZXQLozaX3MayzhMqQqjKjEbDN0l08acSjB8pJLrcCtqWZ6pRJGhGE0qNVSQ60gC1JBIgN3jatMCezQq6F8tZ5KCkmRCLGM8xtOOHuPRkQMEIGAkgM/BCMpFstP2GvgcXNTPJELiczBiZPJlBHXaZNSQ05oexSEAAQicnEAL4YwyoeY/mZbPdfAZr56f/EeC+m0TCO+mE37nqW0yaAcBCOwjoEAfvWVRzwKDJNEYKRA8tE9NPTUMUOsz0ap8f93AxQn7iC5YbfYE4c6gqlE6QXhT7IWCF0VyWGFGrwwp1CMcDRb+toGadqAKRrZq2STkly9f5D8dxbkq0rELZAzHtg511Ntot7e3wzvDa8W2VrhBvrQb1uGhwLpWSKhWIkc36//YpFL1Y3ckITUklbHUzfVB4dM864loJJZxap0dd044etxBiUcgAIEYAvgcYujV9uwJew18DrVVwtzy4HMwEmbyZQR12mTUkNOaHsUhAAEInJyA+8Ome/sp6FDTv9HqWv9tzMXV1ZUWbqe7yMTkybMQgEAlBMIz6vA7T5WogBgQgEBtBPSWhf7sUmmRW+E74fQKo6ktVkZiK6ZtGL+o7dnkWwkr4uvbs/URiiFTVQzs1bf7iEnt2KeBunrVPnNFTKqsLkhu9a2kHCN8X1Uxn7ThSt6V20XhdLGMQ0nULmmbRsUmDm8arxU0I7NOd3nsHtcejYqaDW/0aCwoYTJNCQNVUTXc44SxSaUSGr3LSm8pqJlS8yUr6ycTqAarRetXo5ZQ2PWnxF2M7MXFRXfd3VzNpGQCiRTQ12m1LwmwL0s9rJqIpSa3G01tGj32Oae6IJYxFcklK3f542FIxZl8IHByAn93OeBzaKEWnK3XwOfQQq3dqEO4kneZ4XPoODD5slQupudLlJieL5HhPgQgAAEIuCbQTjijzKCRsTyDOpAuuUnqXFFLriYZQuCEBALrc6JR4ZqipOpDmvoL7YqkFVa1ftqAbfb41xNaFpUh4IiA3A2r0gY29Vl9Nl8CLaJ0Wz923slhaGO+Qkvm7LGP2M1nFJw6zUcew5hIC4WmKXZtGLmra23MoLjYPsZxWmh3p4v4WfqW+zEEjEsLWnbShGhYkMZIOkY8JuJQNUrjliXrqzhVj2GJh1+HlxbUXLQXzuhUqeRVRfW8q+pd8K7lJYSRDDprWF1kF8A9+qryj01W+6OY1xzRSCxjwlrRxuhx1AXL89D5HHrPgwZ1ObyvCQ1BVhCAwJAAPochjaqu2+g1jEjxORhBNZYMn4PdoEy+LKyYni9RwoGzRIb7EIAABCDgmkAjh013NtCGQFpUy7TeqRW1PnLItckRHgIQGBIIu+ArP2xajV73p1mc1ke1wqrlVfkoMzWDQ25cQwACCQmE/dddQdVu5aJWSEvganz0p+uEWGrIynUfsQmgjBiORtXRwDGxjJ0w6qcU09MLJrzaXt3i2pZLt3+Ki4QEFKywFE04LEWWGsUyKsBa440uwGuYctO1WgxFNC49okLjq9xS5vvuh+uhZZF4X7lZn2pSqazElLnqv32OoKD/Hz9+qIv0GMsoZakhaauTIhoDL6ioI9Yyf9oSLbkRy2ihZE/T5OhRXXbnc1DgvoZz6qA1hNDg0I6FlBCAwLEE8Dkcyz9QepO9xqy++BxmsTR/E5/DJhMz+dqEq0vM9LyH5tQr1cvPBQQgAAEIQGCWQFPhjNJQ/jVt8jGrauRNzS0DfufIzHkcAhA4ikDYbVRt/FAAl9ZKwyEpgWf5CgIQOISAxd1gj5w4RIVWC22vj5i1lJall8787dJruVprD7PPbr05KkgdlmXoziB8K2djekssqbIaWU3hWYrISRK+PNytcyqzTiQf7Q41TVPyTnhpIdxclJRzU1lNKrWJwNbEqpOaIFhiAvR+kV62VND21iKqSk8NSW6O2iIaiWVMbuJwd+DRw7CESJVHQ4Klb7kPAQhURQCfQ1XmGApzkl4Dn8PQ6Ke6xuewydxMvjbhUmKm50Ni4Q5lmJJrCEAAAhCAgCMCrYUzCr3eFc70irAWLTT1cmRdRIUABMIEVtfIkyzVh2XI8S2LCjmokicEMhHQ3s+W3dFaWvvMRDJ5tq32ESNQGjl//PhxdHP48dWrV6liGZWtOlZl2Oevym+p/4Qz9sTSXhiXFoaFaoyRMDxL9WG4YeewoO46HO84TZ/1TrgdtsS3ZRVvX+ZNKrUPheUpbbL48OFDyyKBXkJQ3IDH88dHHKghIyBJPtYT0UgsYxKDDjM5yeixV5kRWo+CCwjUTACfQ7XWOUmvgc+h2hpYQDB8DpsgM/nahIvp+QiXU6/USAs+QgACEIAABEYEGgxnlIbyyQ4XSkc6x3zUcu8hp//EyMyzEIDAEoHwEN/vkc1OozCXzMR9CLRNwLJNgpojftflq0GrfcSQpNYVws5lhZolH/ru2EI47NIdasT1JgJh60+zUn1IGMvY5R8OWNTP8MuXL1NJDrkT3ilBImmp+BDBYgptUqkYIIFndbhquLr2zyrqV/U28jT2PrdjL6ghmfjXENFILGMO455h9DjkRjjjkAbXEKiWAD6Hak1zhl4Dn0O11a+MYPgcNnFm8mXHxfR8lpVHr9SsItyEAAQgAAEI9ATaDGeUelp5DW/10SPYeqElWL32sfUp0scQ0KuKcrXrCN17/KUmoPgYuRU0+j/nSDe8t8rFxUVMvT32Wb+xmMdyo3QIlCcQ9l938hDLVd4uKrHhPqLjqU3Hw55l7S6WY9CrscemXYTlzyWcN8dPQANsy9aYfdGaW+WoD6pmfRGzF2/fvp29X/7maj0MNxrlBbaU2KRSFsU3pdFESTMmnX5ueUonRSSP+rWUmykNNSQTWGV7bEQjsYyZLBvuCFx7GGaJrTYRs09xEwIQKEwAn0Nh4Pbimu818DnYK0OTKfE5bDXr6sgq3GhsLc5peqbnAcOds4YQP5A6auAf+alROnP8QOC3xlcQgEBJAs2GMwqi1ttWl8f2sdauDPVsE7JPBUdPaSyiI73evXtncb440qsSUbWMrVAGLc6dM1Ym/ILy6vtwlRhxVoz2Vkpm1eQmBBogEG6IOgUzjWcaoJdVhbBpXPcR4qY3GcJnTCvN+/fvMxHe9NIRG/9kskI4mHVUaKbYVpWyuoOdKmo9b92EXxcJNxojpPV8bFKphHg18ddEyfJ7EUnVAUWJJSy9hqyoIfmscFREI7GM+Wwa7gi8jx7zcSNnCEAgK4Fw09QVjc8hqwmWMg+bxnuvgc9hye7nuW+ZQ/U08Dl0KJh89VVi9oLpOTVkVDGIHxgBSfvx5PEDaWGSGwQgsJtAy+GMgqIRc7h33w1OC6v1rKvt1sLFg8ZtMFzoUrOQenGnpX1EjKjDrytlaj2MspEMAhA4CQFLsP45I84PrwAN9xHaxXx1fKUNxlbjzHbbSG922jvZTbGPu0U64YP2pQUZy554B8nV1VO917Qj2xyPhNcUw41GDnmS5NmkUknIKBO9Iaku2GJZ+QeUTOcJpCq6nnyoIVltUT6ikVjGrAYNNxf2wU9WIckcAhA4GwF8DtVavOFeA59DtbWupGB2NwI+h94uTL56FNMLpudiQg0ZVYxV//YoPR/3EdCI5YTxA/tY8RQEIJCcQOPhjNoIN/yW226gikkntmA3vU0PZrLgJhlOkjjsQ2kSQljl8NygSSAoBQEIFCagVyPCDVEnz2qsT2GxT1Jc2DR++whFTrx58yZsRMXl5N5gzL7nIkPusLF2f2tfWlDK1TOPdouhB1dNXM950+Hdr8ONRgyirM82qVQSYmoGdSyDJatXr16pac36M7GIkSkNNSQT2D7bkhGNxDL22DNdhDsCv6PHTLjIFgIQKEAAn0MByLuLaLXXwOewu0o09iA+hx0GZfK1BI3peUeGGjKqIcQPjIDk+xgetOQrl5whAAEINB7OKANrX5lPnz7lsLTabm0tkyNn8hwSwOE7pJH1OjwUzlr0UZkrLjlQ9AmBBGjwFQQgkIOAccqdb5O8HEo1k2eTfYRWsyzROdqaMbcdVyPYOgEUy9tqhFBuwuH8dRpLuIb3j+vM8cM3nJOoErgX6cCL8MTEqWuvSaUiK4maSlV747ag+o1o+5nIEmt+nBpSwDqrEY06rjFeDGIZ4xmu5hDuW/EwrAIkAQQgkJwAPofkSBNm2GSvgc8hYQ1xnRU+h33mY/I15cb0fMiEGjKkoeswkFFiPsYQYDIbQ49nIQCBGALthzOKjoIOMy3K6gUjeYRjDMCzqwQsi+6rmZDAQuBshzlqIhTGwlA4zIdvIQCBeAKWU5/YmjGe844cWu0jtCdieMlErLTNWIEIWmPFtm/iuMPKZ37EuE3Cixcvnj17lhuU5fBNo8DHirr648ot3r78w/ydKrUPRffUly9fNAuwdNBK9vXr1wK/kRh14p+lhsQztOQQjmjUEVqREY3EMlqsEJmm1dFjJBYehwAEjiVgGdIYp2bHKtJe6a32Gvgc2qur+zQyTuHxOYzwMvkaAWF6PgJCDRkBIX5gBCTfx7PFD+QjSc4QgMBWAqcIZxQUuW41Mt5Kx5Jeezbc3d1ZUpJmHwGtDykaNTxK25czT/UEtBSnTUwLxC70JdZw8e3bt7AY1LowH76FAATiCVh2SjBuYhcvDDkMCTTZRygSYnU1S31fmW3GjO8MEM44rJYJry1LC6oMZaY5lhd8V6tuQjiBrML1lt0ZA+i8fKU6r27XEsQpT652HDnDBKrJal9nhcwX0UgsYxmLNzl6LIOOUiAAgXwE8DnkYxuZc5O9Bj6HyFrR0uP4HPZZk8nXkBvT8yGN7poaMmJC/MAISI6PqnUnjB/IQZI8IQCBfQT+su8xj09p6KMVJssweqt2V1dXas05eHorN3t6Od/1p3cWOxeMZXnJnvmZU3bhelqxO+cxjqtLzuG5wZlrDrpDAAKpCFgCdNgpIRXtTfm010fohWbt7bQK4e3bt6tpkiRYJdyVwgA7Ce1pJpY5UaaXwabCWF4gsQg8zTn5HUvkZfJCc2fYpFL7oGnKaTxgWk1l5FZ5+yQ85ClqSEnsimhUx7fU4nX9+Na3DsIVW019mcj1khiPKmt1bIOH4SjTUC4EzkwAn0O11m+v18DnUG1lO0SwpQHtUBh8DkMa3TWTr55JeBbTJ9MF0/MhjRNeq6roj/iB5KY/efxAcp5kCAEI7CZwonBGMZJrWNsnrM4Vd9C8vLzU/MkEDAAAIABJREFUOVNn2JthB5xUjyjkjiXtVDDJRwRWmwJmj9QTCEAgN4HVhkgCsDtjbivM5r9qGnd9hOX0Dfkp5ACaBZL8psW1TSxvcuxdhtpSzvJ2kKXOJJHQIox+knJNHv4Gzmrkpcft+ppUamvNVO3SXrCW9X7hUvP16NGjrUX4TU8NKWy7tBGN6tYDQbrEMqY1bnujx7R8yA0CEDiEwGrTJKnwOdRpGnwOkXbB5xAJMOZxfA676TH5Ejqm54H6Qw1ZgkP8wBIZ7kMAAhDwTuAsh033dtKOuKv9fZ9404UiGjXM2vQIiSEAgQMJrK6dH75kfiAcioYABAoQ0JvrllJOFTNhAVImTWN9hHZysqxjvXnzpgxelWIJG+Kk6UzmsKzraMZUrPFZPWet42A5KS8TsT7b1TVFyw+tz62SiyaV2sRW3bG2TLM0SoqxlomL/TQ2aZEvMTUkH9ulnBXRGAjo1x6Nxs1BiWVcIpzpfmOjx0yUyBYCEChJAJ9DSdpby2qs18DnsLUCtJ0en8Nu+zL5YnoerjzUkDAfvoUABCAAgfYInC6cURsoWgbTOyythQ3WXHdw4xEIHEXAuHZ+lHiUCwEINE/AEprDmXRHVYOW+gi9Fm+MUyx20I/MahmQM7TOVP9rg7+6ktdxMCbLBK3LdvW9uBqE3EqgSaXsEHTMrnYkshhOLaRWVk74vtPJa4i9LqVNqcoWGdFILGNai1hya2n0aNGXNBCAQP0E8DnUbKOWeg18DjXXtENkw+ewG/vJJ19Mz1drzslryCofEkAAAhCAQHsEThfOKBNqN4X379/nsKV2dHj27FmOnMkTAhBITiC8bLk6MUguDxlCAAJnI2DcCOpsWCrRt6U+4urqykL16dOnxcJ0jNuEPHnyxCI5abYSsCwtFDtpWsIbV/KMybbSSJvehZBbVW5SqQ6C4r2MLaQcCFpZ2YruJOkbriHHWjAmopFYxkNs19Lo8RCAFAoBCCQngM8hOdKEGbbUaxhH1PgcEtafyrPC55DPQA1PvpieJ6k2DdeQJHzIBAIQgAAE3BE4YzijjKSgw7dv3+aw1sePH43n/uQonTwhAAE7AUb2dlakhAAEchCw7JSgLaNyFE2eqwSa6SN0YKXFjywgtW3NGNiVatV8JAgQ0M4Z4ZWz7tmSW2MaD2g2JgvoHv/V6rE+8UWUz6FJpVYxfv/+XW85vnv3bjWltkn++vXrmd9aPGcNWa0YZRLsi2gklrGMdaalNDN6nKrGHQhAwCkBfA41G66ZXgOfQ83V7BDZ8DnEYD/n5Ivpub3OnLOG2PmQEgIQgAAE2iNw0nBGGVJBh3ohLIdFb25uPnz4kCNn8oQABBISCK/lMzFIiJqsIACBWQLslDCLpZKbzfQRxmOmtSdxya0QLRull9wdsJJaV0YMS3ir6kOxrTqltTFOMfyrLENvFUsNQm5F0aRSYQhac1WQoqUXVlyv4gAePHgQzrDtb09YQ6oy6NaIRmIZDzRfuAvAw3CgaSgaAqclYBnt8BbZUdWjmV4Dn8NRVajacvE5xJjmhJMvpuebKswJa8gmPiSGAAQgAIH2CJw3nFG2VNBhphm71l+Nh+i1V6XQCAJeCDTzFqwX4MgJAQgMCehl5eHHpWt2Z1wik/t+G32ExrqWFSzBLLk1o4qzSFVyd8Dc1amq/C1LCyXh6y388EpeT8/Fr9KFkD1S40VjSl1fX19eXlpqnc5z0MrK6mqBEWPDyRqrIRVayh7RSCzjsebjt3Asf0qHAARGBPA5jIDU9rGNXgOfQ231qgZ58DlktUIbTUePiOl5jyLVRWM1JBUW8oEABCAAAb8E/uJX9CSSa2ytQAHjjiCbSmQjh024SAyB8gQsq5jlpaJECEDgJAQs4VyFN0g7CXmjmm30EcZtEsSk5FaICg+yWEHnwFqSkWYrgdqWFuwTMRe/ShdCbq0zLSmlM6M/fvy4SkD9rzaRLbln7apINSdoqYZUy1kRjeoWl0aPOiFEkssQgfPT9d7C3d1dtQq2IRi/hTbsiBYQaIbAUq8xVBCfw5BG4es2eg18DoWrjYvi8DlkNVMbTUeHiOl5jqrSUg3JwYc8IQABCEDAHYFT784oa2mvhU+fPuUwmwYN2vUhR87kCQEIFCAgj16BUigCAhA4LQEdXrmqO1szriI6KoGLPkJRg8ZAMR26WjJ2sDbX9lG16JBytUeLxbNZcndGYy0Vrkp+d2ExnL4H36RSo5+YKr/OjLbEMupB9b/EMg4BnqGGDPWt83p1j0ZiGes0XC9V+HfUJ+MCAhCAQCoC+BxSkTwkHxe9Bj6HQ+pG5YXic4g3UPjn79TnMMLC9HwEZNPHM9SQTUBIDAEIQAACbRM4++6Msq5WNRTRmCP0UItzWgUx7kDTdj1DOwhAAALHEtBZlp0n1xLGcYios/EcuqlzWw6RZ7XQbuas9X4OYVxlNZvAslPCzz//PPssNyFgIdDt1WRJWTJ2TfIQzmgxSqY0Fvhq3jU/yiTANFvLOmv31MXFxfRx7kDAQkBTcu1Bax8E6pfy+vVrnXtlyZw0EChGILxH45IY7Mu4RIb7EEhLAJ9DWp7KDZ9DJFJ8DpEAeXyVAD6HVUQnTIDP4YRG36oy0/OtxEgPAQhAAAIQODMBwhn/f+sr6PD29vbq6ip5VdDw/eXLl5zpkxwsGUIgnkD4VTaWzOMJV5KDWmAdfWJfwK5E7E4MeZ9LngC7T3ft66Y+lE2MttKzRPCwO+NWqgnTe+8j9KKzxYncEXv69GlCdKtZWdbVCkdYrsrcTAJLrSjc8lhE6viHX0BvxkYokpyAohLtp+D1pWt1Vg0Rw5seCBeVENga0UgsY0nDeR89lmTVWFn4HHIbFJ/DPsL4HPZxK/aU914Dn0OxquKrIMsEH5+DL5umlZbpeVqe5AYBCEAAAhBonsDZD5vuDaygw1evXvUfE17oxB/CGRPyJCsIQAACdgLa2lCh6k5jGe1qHptSW0hqh2P5MY8Vw1fp2rrDUi3ZndGXWauS1r5NgsQuGa9j3La85OHXVRkutzCWpYXCsaSW8NYOi4tXTSxte24rJ8/ftVLPnj3bEcvYMWR4Y6xLrmuIUceqkoVPnR6KSizjkAbXEMhEAJ9DJrDDbPE5DGkYr/E5GEGRbDcBfA670bX9ID6H3PZ1Pfliep67eih/1zWkAB+KgAAEIAABdwQIZ/yHyfReSKbVOwXTGNdu/yENVxCAwKEE2AHoUPzJCn///n2yvMgoSODjx4/B7/nynwhYtknQAyXPe/0n+fiwRqD+PkKv06wp8X+/zzT6XSq9Qtf2kqjt3VfcucWtWbJKbAqFr+R35yKqcmvtbVIp1S51o5HjE0U0boXZZPoma4hrS1kiGollrM3ElfRitWFpQB58DsWMGNmnF5OzkoLwOVRiiN1i1N9r4HPYbdyGH8TnkMS4TU6+mJ4nqRtdJk3WkIR8yAoCEIAABBojQDjjPxlUQYeZdkJia4d/As0HCEAAAkUI6CX+IuVQyL+ET8kB0IiAZTeyTAOSkSR8bJKANomx61X4pGnCGe2mSZ7SAl+Fltwa0yhSh0LnDCZnQoatEtC8/uHDh/HjQOWgDSRapYRergmwiOXafAjfEoH4vqYlGll1weewCS8+h024SLyVAD6HrcROkt44wcfncJL60KvJ9LxHwQUEIAABCEAAAlsJEM44JqYxd6a33x4/fqyDHsbl8RkCEIAABLIRUMObLW8y/icCRJn8E461D5adEqi9axT5fpGAfZsEZfH8+fPFjDJ8YVlXK7k7YAYV683SsrRQGL6lPvRAK2kVm1xKb0yp169fJ9xVUXtB6RiHvh6e86KxGtKAEZ88ebLapGsw8PLlywaURQUIVE6gkvFJ5ZSSiIfPYRNGfA6bcJF4KwF8DluJnST96gBVHPA5rFaGxiZfTM9XLb41QWM1ZKv6pIcABCAAgbMRIJxxbPH79+9bht3jxwyfdbhb4cG6QSiSQAAC8wQspzHOP8ndmgi8evWqJnGalUXrCiyXbrKuJYKH3Rk3IS2cuOY+Qi/P2Iey+vFq6FuMnl7IXi1LrxWVfFN/VZ6WElgqRuGWxyJSb4KSdbUvlAt3BBTmdXNzk1bsN2/eWJqvtIWSGwSWCFhiGbtniWhcYnjI/ZpHj4cAaaZQfA5lTInPYStnfA5bidWWvuZeA59DbbWlHnksE3x8DvXYq4AkTM8LQKYICEAAAhCAQNsECGecsa/WUN+/fz/zRfQtuRI4rCqaIhlAAAIQsBJ48ODB169fX7x4UdhXYpXPeTpFHQms1m8s7/071zWx+JYjydjnIzH002S3aRDLSdOnqRf/ojUny5JY4ZevLI1hZyMv+/Fk2ub/2IrqSynLEtoOntrI9vfff9/x4Bke8VVDvFvEHsvYaUpEo3eLI3/9BPA5ZLURPofdeC3DbHwOu/Ge/EF8DievAEvq43NYIpP2vq/JF9PztNa35Oarhlg0Ig0EIAABCJycwF9Orv+S+go6fPv2rbZhWEqw+74Oq9L22pxXtRsgD0IgFYGLi4vAuj57tqfifHg+Wl24u7s7XIxVAdTvqIMYJVOk0YcPH0Y3+eidwJcvXywqsEGdhVK+NH77iE2+wsInTVtkKxxOl68K1ZazBb5kVqBMMck3bXdXz2sJgdFjMXTJC2pSqbSUhEgHWJ82opEakrY67c5tayxjV1B3HKSLCdFuMpU86Hf0WAlAv2Lgc/Bru1Ylx+fgwrJ+ew3j1LKzAj4HF7UxiZDGioHPYZU2ky8LIqbnq5RIAAEIQAACEGiDALszLtpRQYfa0Gvx64gvdPoV4SkR/HgUAhCAAAQg4JiAZTNLL/uQOTZDu6IbPcgdgJJRs3pT33LkGeGMmeqmpeUpHDJoqQ89DSpGj4KLowholyNOWjgKPuWKQDiWUa/jBtpw9mikCkEAAhA4FQHLyB+fw6mqRFpl8Tmk5dlMbpaWJzBezcEBn0MOqpXkyfS8EkMgBgQgAAEIQCA3AcIZQ4T1/nqmlTO9l2Z8UTIkH99BAAIQgAAEIOCNgMWbVtjBlw+hNrLSjtT627QNWz55ms9ZwO2vcRc+adri2taRKNrepnkzHaKgZc0p08RnSV+LSP2zhWXry916oU1Wtj5Sf/pmlIp/WVEbaatHq99khSVspoYU5rapuHAs4+3trV7HlYspMIAkonETcBJDAAIQcE2gJZ+DZrhaoHn58qW6Qk0V79+/f+/vf7rQR72ep/t64UT9oDaP0Bt0rg3nQnh8Di7MdIiQlgl+4Xm9RaSeVWHZ+nK3XjQz+WJ6vtX0xvTN1BCjviSDAAQgAIHmCXDY9IqJ379///jxY73qsZJu+9caHxfebH+7jDwBgZYJKGYioJ49HCSQCV9BAAIQmBKwBHVp7DF90N0dLScMhzraN0hrDF60cNpHbPLVFq5mCgNatb4X9/GqIhUmsCxqFuZvaQw7ksS5VlijfImkGC/N67XmrbqkoxJihH/z5o1y08J5TCY8C4FNBFZjGRXk0WWoiEYFdiw1+Jw6vQn7jsROR487NOURCECgcgKWYXbhyeBWYnofUt2WprdL7lndn/1KTbEmNd1f5W/KOe018DlsrcznSb80BB0S0G9z+DH3taUx7GTQ77HyFiM3q5L5Mz0vSZuyIAABCEAAAt4JsDvjigX1qt+nT5/C08uVLBa+1pS78yYvfM9tCEAgLwFeVMrLl9whAIEFAhYHX2BznYVcq7ut/auGsYySb5PX+3B9nPYRmyAX9iNbZKt8Ue3warlbAOOu8CX5S6TZBchZHQvX1VkZupurO77kmDYG5EnyVZNKDcm8evVK9a1bnVLfFF+d1LutQhsK4P16VVmP1d6RUeyxjJ1Squ2BYSR7NGY1vdPRY1YmZA4BCBxCwLXPQaM1LcdcXl7qdTj7fKHnrEf04NXV1cOHD9WH6h3L/qvaLpz2GpZ5fY86fuDdZ2W5sMhWcs5rkbmZNPgcUpmy+ckX0/PIqtJ8DYnkw+MQgAAEINAeAcIZ122qlQ/LXGg9I1JAAAI1EQgvvH379q0mYZEFAhBohIDO5bFo4trBKh21bKD9q0aa+mpXnfYRloWr3i7awKm/zn0hd5tls/PCqx25ta4nf8tc5qefftLCYTGZtVWevaxRbLT9wfIpna5KhkH5VUotuV5NHB0PrboXbuHDNPStlslprIaU/NaQoRZ1Xm+NZey0IKLxKGuG2xZfI+GjGFIuBCAQT8Cvz6ELZJQnYUcU4yw3TYI0j9AcR8dErMZ/zOaQ9abTXgOfQ9Za4TdzfA7FbOd38sX0vEwl8VtDyvChFAhAAAIQcEeAcEaTybTcu2nJzZQpiSAAgUMJMLI/FD+FQ+CkBCyeX/l3SgYVJbSEVgh03KF2QbD4MROWmyMrp32EJWSwwxXYuikHT2OVKBlhmUPNavO0HLFUODzLcvh4z/PZs2f99bEXq8Eo4VXJY4VfKr1JpaSsWjk1iYoGGymuHtbYIo0eHH5Ub15PtRwKluO61RqSg1XaPPfFMnYyENGY1hbG3JyOHo3akQwCEPBCwKPPQUdLa4QWCGTUGFuzladPn7548UL/6to+n1Vw5M3NjZro0SsuhxvUaa+Bz+HwmlOnAPgcUtml1ckX03NqSCoC5AMBCEAAAmcjQDij1eJartA+2NbUpIMABKonEF5vTvUqcPUYEBACEChKwOLg87g1o1bNFcgod7wOMSwKNFthHvuITRtOFK5mluChwuF02epOjRlbFjXtK4LxGhp36+wK0oJlfInFcnC6Khnm41EpLXWrY1p6NyDJy4oKyb27uwujO8m3HmtI/aaJiWXstCOisbyVPY4ey1OiRAhAIDcBdz4HbZ2oo6Wnblg1qhrRaadtBfdo+qCQR50crdGX/tW1urkfP358/fr17du3xomMwiV1BpcezG0CY/4eew18DkbjnjAZPodiRvc4+WJ6Xqx6qCCPNaQkH8qCAAQgAAF3BAhn3GAyvcPnazltg24khcD5CDCyP5/N0RgCxxOozcEXSUTnWGl0pLgQxcY1E8jYMfHYR1gWrnqLG5d8+vSRF4QzRgKMfNyyhUbJcNJN295XddL0dJ11ZJrwquQocSUf21Pq9vZ2NdAwycuKV1dX9ayI56tO7dWQfKxS5Rwfy9hJQkRjKosY8/E4ejSqRjIIQMARAUc+B/kT5EzQ1okjvJqYKIpRkXMa0alPXHpBRU8pPFHRkOrvFNdo2YdC0yL5LirZptFjr4HPYVRX+dgTwOfQo4i8aG/yxfQ8skqMHm+vhowU5CMEIAABCEBgRIBwxhGQlY96/6/w6u+KQHwNAQjsJbC63iy32t68eQ4CEIDAPAGL87fwtnnzgi7c7TZFkPdfgSBaVNC50trhwLJespBfvbc99hEW93FPvGTsmqqNRbaSIvUcznBh2UJDFV5rgcVoOD1pWnxWD3766aefimFMVVBLSqkmq5/VbsEWOOrL4qf2argsPzGLPNWmaamGVAt5KFiqWMYuTyIah2xzX3scPeZmQv4QgEB5Al58DnK6yvUxciZoLC35tfmiesNN6DSX0dBOQY2WSaWcGMbh4iYZtib22GtY5vU9B4st+sSRF/gcIgFGPm6ZEOFzMEJuafLF9Nxo9E3JWqohmxQnMQQgAAEInJbAX06r+W7FtbuMptar70Dszp8HlwhoXtR5ZIC/hGjT/c5pojdB9SLspgebSby63kxNa8bWKAKBSgioI7M0LPHRFfH6yrnf+Uc6gXUtt7VF+PiiK8nBYx+xyUAlY9csWzPK7qcdkOSu85Y1p8JR1MYqITI6kyg3n035r8L0uMlKS0pptripcYuf2qvh1Upt23s0tlRDNv3eD0mcNpaxU0H1Uz3sKF6k167bXXt1Q9M+PRcBAh5HjwF1+AoCEPBIwIvPQXJOD5jWsdHaajEGu8aBCoVUp6YttMP5qPvTCEeJw8myfuux18DnkLVK+M18db4g1fA5GO27CtORz4HpudHom5K1VEM2Kb6amPiBVUSbEhA/sAkXiSEAgawECGfcjFd7EWkcpu2INj/JA3sJyA2h9yY3TZj3FnXS5xQ6Iz/O2cIIVt1Gq686nbS6oDYEILCXQBeUv/r0plCM1dx2JND8f8fJ0WpUNdFdWizfIcaxj3jsI+zdVsltEmRHS+xaYZGOrV2FS7dUjJJR1JtWDS1nxpXkuTofCZyFV1LOTWU1qZSRgOylBipyaU0dn94BaDga7Mw1xFiRUiXLEcvYyUZEYyobhfPxOHoMa8S3EICAOwJefA6a/Y0CMnS69NYdGZeso4GZGmSFSy4l6O5rEKhDJ3QSVzhZvm899hqWqWVHrPAEH59DvopqydlSMfA5WEgqzZknX0zPLZXkzDVkiQ/xA0tkUt0/Z/xAKnrkAwEIxBPgsOk9DBVnoDn2nid5ZjsBuRX0SuXqKG17xjzxDwJahNMynuJX/nHrBFerr7KNPGsnQIKKEIBAXgKWUL+SDr5U2spPrXGRzooq7LBOJf9sPh77CPtgqXA1Y2lhto4Vu2mpGJHhXJt0sZ80rSbl8PDukWrhweHqkuQot0o+NqmUna1e6Lq9vbWnn02pdwAaDmc8eQ2ZtXiOm/liGTtpOXU6h9VGeXocPY5U4CMEIOCdgAufg7q8oZzdaaSpYhk7Cyo3y9qNJiaR+0HGVBiPvYZlatkxwecQUzfcPWupGPgcjGY9+eSL6flqPTl5DZnyIX5gyiT5nXPGDyTHSIYQgMBuAoQz7kSnWXH8ssfOsk/22Pv370+m8WHq7tiL6zBZUxS8un2OZSqeQhDygAAEzkLAslNCSQdfDHf5pnUIrProHz9+aK+1tGsPMYKletZjH2F5Ib7jUzLwVC9LhH1t5UVKVUlayqdkHJ4lvLVjW9vWjJIq/CvrjmJxVzGaVGqTFbSFT/yx5noBr9Ujp6khm6rTvsTaHSrQNsr1pFq6L+fhU0Q0DmnkuPY4eszBgTwhAIEDCdTvc1DYwajL08cc5wXJR2FZU7i5udm0eXxC43rsNcLDwiEcfA5DGlyLAD4HYzUI/8qc+hyMunfJmJ6HcVFDRnwsff3oET7uI3C2+IF9lHgKAhDIQYBwxv1Uk4yr9hd/mictS+CngZFX0fBQOG/ZB+UenkhT9w4yC8VCoFkCwx0IlpQs/Ar7khj9fXnK1FTKE/306VNFe2hBXQskCmHUirh2otLqe5+yvQt3fYQ9Cj+sWlpTjharljLfsYKlR+7du6dFoAMPCFtSp6r7lgHeDv77dFTTYRxfqZZWGCcdFr7kL2sf/9mnmlRqVtPATfVo8f2v+somd7unhgRqTpKvNJoKbFubKpaxE5WIxiQmC2QS7gjCv6ZAtnwFAQhAwEigfp/D6B0SdXP5ZiLqYeXHWEX3/Pnzo4Zw7noNfA6r1emcCfA5JLR7eLgYbjQSinFsVkzPA/ypISM4YSCjxHyMIWBp6mPy51kIQAACSwQIZ1wiY7qvcVXJV81MMjWXyMs+VQ2AP8l0aGip8AttjM+GrLiGAATiCVgm2DX0eooPU8Bi9ye3vk6R1nYFihjTsEfvcuRbbIgnnDYHd31EWOAhnJIH+FrCGXdEEak2dmt1WlB5+/btUDuutxKw15ytOU/T29/l1dLm9PHD74QX8JyOpZtUakdVUWMV+VsQySadA9SQHdXJ/kjJWMZOKiIa7dbZkTLcjOBh2IGURyAAgU0EKvc56GTn4bhCsYZJth8OINLsI9wy61mJdNSMMixbhb1GWOChIfA5DGlwba858azwOcQzrCEHpudLVhh2o9M0Tr1SU0Xsd2pYSbFL6zrlCWuXa3shPARaIkA4Y6w1tcBPIx4LMfh8hcfMBeX1+qWqcW4XUoVowoPd8NygQnUQCQIQqJmAFo8t4p0nWNBC49g0rfYRhQeulnDGHQFAw42sLi4ujq0qlZe+yqdklTAuLSjCtcKtGWXo8ApxSZIJa12TSu3go1B+S3sVzllh1u1NqaghYaPHfFs+lrGTlojGGKuFn2119BjWmm8hAIFKCFTuc9CrkjrZeciqQBChBniWUiSYXuMcylbmutVeo/C0yDKGx+eQtUrjc0iIl8lXB5Pp+VKlooaMyBA/MAKS6aN69vacXZlYkS0EIJCcAOGMCZDq1MWSLxglkNhVFnqZ7+vXrzqKYsfOPa4UPUZYVV2B1ZhP1fgYCQ4tNexeCc8NDhWcwiEAAX8ELM1suFHyp7NzicPmqLCPWPUgdwYpOaDSkpUF1I6lheGKxY7HndfNbeKvzlOMNWdbqXOp7ceCG6Me5wo58l640ThSsoiym1RqiYfeKIjfFlS1V9vHLhXR3v1T1ZC05jsqlrHTgojGtNbscwv/IiyDoj4rLiAAAQhsJVC5z2E0wperv8wGflp9X50QCfVIvK3w96V312sYZ474HPbVB79Prf7EjDUnngA+h3iG9eTA9HyHLcLdyo4M63+E+IGsNjp5/EBWtmQOAQjYCfzFnpSUSwS6N0XCr9MtPct9CwGNSE61JmRhQpokBMLulQoP9UiiNZlAAAKHEOgOxg0XHW6Uws/ybXICYXNU2EesepA7RCV9W+/fv7fYZes+fKN9RwhnDENeXTkoViWMa4QyaJ371Co8N4za43ywSaXCZgp/qwVv9dfGurqU1dXVlSpDndV4Seal+9SQJTKR94+NZeyEV2eqWro0QO1+Bfhhthra3ehxq4KkhwAEaiaw1KQPZQ43U8OUya+nc0P1MpqJbJ0M7hBMoZOjjSGnmSjB9fX19H7WO2Fz4HOwwJ/Wq9mntlYzfA6zGJdu4nNYIrP1PpOvETGm5yMg1JARkO4j8QOzWLgJAQhAoBkC7M6YxpTyAhvnTmnKIxcIQCAFgfD6vQ6bXp0hpJCCPCAAgVMQsOyU4DEUpmHjuesjwgL3llp1NPcp4y+Geygu5RZewpl9ajTqbiNmaFbTJDdX41xXEyQRQ8cYxDTJAAAgAElEQVS3WeqDyorfHi+JwNNMVnfV0ktu06cqv9OkUpHMtbK+o10aFaqo3DbmEdSQkWWTfKwhlrFThD0akxh0mEl4MIaHYciKawhAIDmBmn0OmguMoi0VN683QC4vL+/du/f69evkNIYZvnnzZvhx6dq+r9tSDlvvu+s1wgL36uNz6FGc5GLVpbCaIAkofA5JMNaWCdPzoUWYng9pcA0BCEAAAichQDhjMkPLJf327dtk2ZERBCCQn8DqsSarM4T8MlICBCDQCIGR735Wq/j4idlsubmPgLs+wri0UMaP3DG3hK/tiOIdZsuvZrV6r9bk1RySJPj48aMlH82nKhF4Km14WOi0Kjap1NR2W++okYlsKhW01MbGsdSQrZVnNX09sYydqEQ0rppsU4LVLiz8m9pUFokhAAEIjAjU7HMIzwW0M2LWV9T00pFlsjycZo7YZvrortewYBSryIH0JtoWq+Fz2IR0R+LVmrwjzx2PhNuZPkN8Dj0KLxdMz3tLhacSTr1SvXZcQAACEIAABGYJEM44i2XnTb1KqMMLdj7MYxCAwBEEwo4Yy5vNR0hNmRCAgDMCekXYIvEOH6slW9LsJuCrjzDWn2I7JShCQgE9q/C3Rvxow7PhQt3Wx1flIUEmApb3vuR7zb01S4x24WFhuLmIKTfrs00qFU9Ma96WldFwQWqpdDZWOE3931JD0tqotljGTjsiGtNaOdwdhH9TaSUhNwhA4FQEKvc5rLZ+uQdOlmnj6BCAMvXHV6+Bz6FMraCUfQTwOezjVv9TTM97G4U703CH0mfCBQQgAAEIQMAXAcIZE9sryd7XiWUiOwhAYJlAeJQffuFpOVe+gQAEIPBPBIbRV//0xeCD3l/3eFDpQIMGL331EcY9J4rtlKDjwyx1wrKwNMxnFGO09fFhVqvXivDQiWMa3n/+/Nm4QLia5yEJwq9oW6JOI8W+vr62lGKsM5HC7H48PCw0ru3tLj3Tg00qlYSVtgiKP/dcVbr8qYVJ1O8zoYb0KOIv6oxl7PQiojHevn0OvkaPvdhcQAAC3glU7nMIjyg6+Bo46dW1TIawTBs1YcknwJJevnoNfA5Ldtx9H5/DbnSjB/E5jIA09pHpeWfQcGfq1CvVWF1FHQhAAAIQSE6AcMbkSP9Fi6zhiWj6IskRAhDYSyC8wG/xBu4tmecgAIETEQi/PdmBwOlQYYVw10eEBS5M2LK5hcbMW6N4R9k+efIkuV6KXFTQyb179/SrfP78+dXV1eXl5cOHD3WCkkIbkxdXIMPw6t23b9+yyqBFwTdv3qwWoa0Usp4xtyrAaoLwsLCqX9+qLn2CJpXqtYu80N6K8WcvqA3RImWkJAc+Tg1JBb/mWMZORyIaU9k63B2Ef1OpZCAfCEDghAQq9zmEIzB6e43mev39+Itw49znb5SzTx9/ERaswl4jLHA8kE05WCoMPodNSHcnxuewG93wwfBPvqpf31DsMtdMz8WZGlKmslEKBCAAAQhURYBwxvTm0KLsp0+fiu18k14BcoTAmQiEJ9vl3VhnYo+uEDgRgbC7oQNxcrdUnbXBXR8RFriDbNkkL94cOjLYUtCOaj/cndGi71ZdJLkiFz9+/Dh9UKMChTYqqNHdTo1hUBZLTWnY71hiGSVhzcdMd8qGh4VOQ9KbVMpeOVdTJjl7QRGN5Xf6WVXNmIAaYgQVTlZ/LGMnPxGNYTsavw33ueHflLEIkkEAAhCYEqjc52CcceRrJC8uLqbQpncsUaHTp2LuuOs1wgJ3KIzmjuGmZ/E5RAJM+3i4YuSuEvgc0lqz2tyYnod7SadeqWrrG4JBAAIQgEAlBAhnzGIILXNaXg7LUjaZQgACWwiER/nhGcKWckgLAQicmoDFJx5ujk6N7zjlw0apsI8Ie5A7kLm34lMpOpr55ubGYjeLwMN8FGkx9IM/ffp0+G38tSJOViWX3VUxfG23Fq7JWauEQj9Xj5DWa2D1T53CMaxSYes+o/HVNT6HJpWKxzLKQSHUkW8qqtFQROMoWxcfqSFJzOQllrFTlojGeKOH+9wKR4/xKpMDBCBQA4HKfQ7G0dRwrpeWarVjdXe9hmUKn3WC2VUMfA5pfyDxuYVrctYqgc8h3nyOcmB6vmQsp16pJXW4DwEIQAACEOgJEM7Yo0h8oZPvbm9vE2dKdhCAQGoC8meFfWrhZbzU4pAfBCDQIAHtyWRxyu/Ypq5BWJWp5K6P0Bs14U5NgHOvo6vftAfuhF3e0+owCnqzFzTNanrn+vp6dlPGaUr9orWK42i7NdVknbE1VaS7Y2mglp5dvW+xkfzR1a4v9gqGN7yxrOr1WdVz0aRSyfGqco5anh1FqJLXv//oVC9qyJTJ1ju+Yhk77Yho3GrlUXp3o8eR/HyEAAQ8Eqjf5xCYjAyBG5MNH7Ffr86UlVXWmdGsqO56DXwOs3Y03sTnYAS1KRk+h024vCdmer5kQadeqSV1uA8BCEAAAhDoCRDO2KNIf/Hy5ctXr16lz5ccIQCBpATCY/3wMl5SQcgMAhBok4BlmwRpLqdwm/o718pdH/HixYsw8qzhjFpIu7y8tC8CPXr0KCzt6NvhPn+KAJYfc5Rg90dFYVrOJ+rzl44Wp3mf/vCLwE6WqhKZQjO1WrM6jtILYFurwSEwwy351sDcQ1SYFtqkUlM14+/oTcX4eb12fv3w4UO8MCVzoIZE0vYYy9ipTERjpOndjR4j9eVxCEDgcALhLrsX70CfQ7hh7CU0JuvTt3ER1np1PlUeAj6HfczxOezjFn4Kn0OYT5PfMj2fNatTr9SsLtyEAAQgAAEIDAkkDme0L14OhWj4WuPpwNphw4qjGgQcEQiP9bOGfTiihKgQgMBuAhbvM1sz7sab+0F3fcRqTJ6lQu6mqpUYe79p2R5jKInOkxrONdJGE66eMT2UpLvWdmsSaXq/zjvhNSfjCugm1SyrNQoR0wtgm7I9KnG4YofXII+SebXcJpVa1XpfAs3r43tqtVr6XewT4JCnqCEx2P3GMnZaE9EYY313o8cYZXkWAhCogYBlihc/konRNDwZ6XKWhFlfcxrOJZd02TpFXcpn0313vQY+h0327RPjc+hRpLrA55CKpLt8mJ5PTebUKzVVhDsQgAAEIACBEYHE4Yzfvn0bFTD8aJk0DtO3ca09GI71F7SBES0gkI9A+BeaY4E/ny7kDAEIVEjA0oyE/dcVKnUekdz1EdqwMPwujcJTMm3Fp9ANy0JaX3kuLi76a8vF6CRoy5KYJdsuzb7DZFcXcuwC5E6pvVgCzs1NhjOKqn06wylVUeWDDqep59swoqwrr/kgNKlUPlyKYI7PXL+LTC1wvGzTHKghUybGOwrUHvVZwwe1K62LSG4iGodW23TtbvS4STsSQwACFRKo3+egycjqXtfDnfiTQzYOwLKedr2klLteA5/DkinD9/E5hPns+Bafww5ozTzC9HxkSqdeqZEWfIQABCAAAQhMCSQOZwz7u8Mv90+Fa+aOhlaHvNvXDEAUgUBWAtqgPpB/uFkLPMhXEIAABDoClmYkEGYExmMJeOwjVmPsknj9RnZ5/fr1MHRDQ9/wqszo8dWPWn8arm/pJ5P2pOl9r13p161oj1XhK0kQWEFMXiUU2xqe+smCvg7eDaiTtqqXrC1NKpUPoNocRaFF5i/maXeWjZQn/Dg1JMxn6VuFKg47rFEyL7GMndjqHQJNnNR0EZc5MkGBjx5HjwWwUAQEIJCPgAufg15kWpqPKIhQEZlZQzHCe3D0ptn6xl3/YMyFx14Dn8NWi2sfQXwOW6GF0+NzCPNp/lum50MTB6Zsw2RcQwACEIAABDwSSBbOqCVGTUrDMxl5Qu/u7jxiipRZQyvLW5KRpfA4BCCwm0BgxB9YxttdHA9CAALnIaABkqUZCbRC52FVraYB61iMW14vrQMFZJY8yWPXFMs4OjhJRazunrjpbZ9RaMhq5puw71tX6IrYt8XCJvFSJdY62dJ2I7KXccMSizCj2NbpI4pldHROt+QPHxDsNB69SaWmlS3tHUVuxZtbPzetvaUVLEdu1JB9VFuKZRQB+bJUYwODCiIal+pJAFqdo8clRbgPAQjUT8CRz0GLRworVFBjNyvRfFAjKwX6a9SRNZZRRrREfCrZ0nQpdzVw12vgc9haJfA54HMI1xkmX2E+s98yPe+xxLsp+qy4gAAEIAABCNRGYDGcUTPh2T+Nq7QHidafFJiolSqNGLQwJhen3l0LxzJ2ml9dXd27d0+P6EHNYJWJtuVQbspTOc+W2N2sDdxWeXSkwqdPn7Y+RXoIQKAMgfAuKb5W3MsQoxQIQMBIwLhgqXGCMUOSlSfgsY8YBf+NoOlbDbBHN3d/1Kh+FMvYba0R5qbiNjn0375920uoda+0wUDGvTp6AYYXwz0ph/frvB5iHEkYrjOjxIGPmtyN6sMosc6Ydjey0tLLSIvhx9WqPkxcz3WTStWDNyyJ2g31+5Xv7UoNCRtx9lt1iIG21Ne+jL2CRDT2KDZdhLsGd/3gJt1JDAEIFCbgy+egbkVLQloG+vHjh+akag/VexYgFh7YdAIoplDiFRBmWoTHXiMw5pGC+BxGVsbn0NWKEZZ9H/E57OPGU0sEmJ4vkeE+BCAAAQhAoAYCf5kVQjO3TeuLs5kEblomkKPHc584MCoux0cFccp/rYDOHJmTJwQgEEMg/AKTXuHV7zcm/4TPyuVnaUJjvCSr2+jKy3aUgy8hSbKCQBkClh9suAkqIyelBAiEDVRVH9Froc0StH9hYIFBX+nFpD797guFFY7i+fQCT7e1hnoKoQv8BOxdlTqm4dwk7daM0j3mTDEtH6pr9hKRLHtplW52b5IkVUKWCk92ZLvVYcbu2pjvwUA1VqG595LJpNchSmnR2rKhqXFVfkpG1Xh1Tx0l2DSw77YRUhOkJkvQhm3RVAD7Hen4+PFjpddPUhfdbrVdW9TvXFtmdX9J5kNqyJIwLu6rVw10u05jGTvy6tBVH9Snz3YfStMp7rF5z1e1PI4e89EgZwhAICuBcJfdFR1ulLKKV0nmlVMKGwifAz4HfA59S4LPoUcRf8H0vGfI9LxHwQUEIAABCECgOgJ6E2761zvQ6xFX4YxTOT3esa+/NqOyRzMh8wkJBJo7OZXqAaKVsICoZb6idcpRH7Rb1dR8upmjLPIsSWDWsiNba7+0kiLlK0uHRo1UG35UxEa+onPnPFRkdF1VHzHiEAjr0WhfoTmj9Js+6nHZdERDgUrDTFb3Jh8mXrqeRj1GSj4taFrESK/wx5HW0/yruvP169cldfQTjhF1dYjit60L/JRqbgHC1jxEqdU2YalyJry/yWSB30tCkZaySt7WhavE6NtDashIBkcfA3vfyr5qHh3psiSqKuS03x/W3jbUXFJ/x/0hnNH1poZoR9ElHxmpZv/YEoSSwGPKmp2Z4nOIQVrJs7OWHf0Y/Y7Dk0A2TveO9XaOTDb8WHODGRgx4nMY1l5jJRzafXiNz6GDic9hWKnir5meD39lq9dMz+OrHDlAAAIQgAAEdhBYPGx6tfMmwT4Cen9IU9B9z/IUBCCQj0DA/Sd/Vr5yyRkCEGibwNI2NkOtw2vDw5RcH0XAaR8RcE1qgzH7OzZT7DoUTOsWo+qt4kZnQGsLtHD1tpy1OpJTS3HJdwhWhmE5pwSGd3yNE7SR5NIagA6J1q4PQ9Xs19qWLLAvo5ayVD2SbAhqFylVSu1YENgsMNA4pBIgRz5NKpUD1GnzpIZsMr1wvXnzZukRNbnHbrS5JNjW+90ejYHuUp3I1jzbTh/oIHyNHNo2E9pBoAECo0nZrEaB1ns2fWM3A9sn95pqwnLsnutOew18Dn0VCl/gc+j44HOYrSdMvmaxcLMnQA3pUXABAQhAAAInJEA44wFG7xaADyiYIiEAgWUCgThjxXzsXt1fLpBvIACBUxAIBMH0+m869bJ/iouSBJz2EQpcC6wu6MCmDx8+bMUoJ5piFi8vL4cnrmrtRwvzszU5vHS0euysXgQaHiylGMpMIXGBSJRVRJaf+WomJRMosGYUJNqXrkNvZeL+o+VCYySt/AWiWGS1pephyf/wNOGT6QKNw+GSBwRoUqmAvny1lQA1ZCuxpfTNxDJ2CoYjGiO3HVpi6Pd+oIPAw+DXrEgOgQoJWCYjszO1CnXJJFJ4TtoVGjMfTCK2014Dn4Pd+jF1zPIzt0tSICU+h02QmXxtwnXCxNSQExodlSEAAQhAoCdAOGOPouiFlpa17hsucjVB+HG+hQAENhEIuI2UzzCWYlO2JIYABM5MwLLz3Mm3SfBSPfz2EVq4CoQMPn/+XPGCditcX18rNG3UJ+qOfOtLW1nofuAIzlFWI0kUbTna8C+gy+jZrR8VoylFtj7VpbdsiLIv53xPye6z+38owEIRjfa3OFQlHj58GCCgA6yVm1a58umSO+eA41jzNaeqNalU7ppwqvypIZvMrSC/We9NY7GMHZNARKO6j03cmk/sd/TYvGlQEAItEcDnsGpNIVoNBVM/numtuVXx+gR+ew18Dr0Rwxf4HDo++Bym9YTJ15QJd4YEqCFDGlxDAAIQgMDZCBDOeIzFte4VGIJ0Ml1cXBwjHKVC4JQE9KsMxDGs/mBPyQylIQCBFQKWg+RY+l2BWMfXrvsIOc0DezQqXlDvzYfD17Rdn6LWFMGg7QSGmzLKONrkT8/qq4ChtDI0GzmnR7SwtHQEp55StOUwWwXGLQVNDpPtvg5QCufpdD8qRYvO2kVGUYSiLB7WWgGRXZVYSqZY7a9fv67ms/R4PfcDg8ClTS7rEX5JkiaVWlKW+zsIUEO2Qptu+6T4+6UObmvmtaVfimgMvL1Qmwpl5HE9eiyDiFIgAIF4AvgcVhlauqeYbfNWBTAmcN1r4HMwWhmfQwcKn8OowjD5GgHh44gANWQEhI8QgAAEIHAqAoQzHmZuLccGNpjR+l94YfgwuSkYAu0SCKxJB+YM7fJAMwhAIJZAYMeyPuvwK/h9Mi4OJ+C6j9B+CVroWoraVxCGwte0AqH4NsUmKnhRf7r4/PmzYgo1ZNU7NtNARu1gIV+8cXPHpcg5mVWlq4i+aJWrPLWWMzq8WIF3uQPjVKhlOVAya6AeGMYfXlftAgj70vKeLK7JiGJxVA36WqGtTfSIqsq9e/cUCDuKbe3LVd3QnmRKLKT9TacX+i0EdnMZRdx60bFJpbzAdyEnNWSHmbpV/G7LbfW26h91Z0c+Xh5RB6FGXk19p7L+lcpZXznwQmYkp+vR40gXPkIAAnUSwOcQtosmMuEDAfR4DVszdlq47jXwOYSrYvctPochJXwOHQ0mX8NawfWUADVkyoQ7EIAABCBwLgI/5v40i6uNghYX5yR1f0/+31nU8gW71w0FIOCNgPYQmv09djcraYWWGo2A5Mm/qgSFt/q1Iu/sFlm6ufIYX9dNoFviDf8Gta9b3UpskE6b5wWUFY0NedWX1EUfsYotsEASsN30K9l6taxpgqXIuWn+ozslG0MZOhxk3Os+FHKqrKM76taXQl2HOlquNYuUlR3pvipqYNwlaKuP15ngQKU0ybVUpKxp9AO32yXc8meVU5kfNUI4sIbYTUNKCLggEG5D2phW724JN7XGLsxdv5D4HOq30Q4Jz+Zz2IooPLPrWrB6VmHa6DXwOazWUnwOuwcPehCfw2oFsydger6pKjI9t1ctUkIAAhCAAAQSEvjLbIetVShtttEFNWo7lv6iGy/q3+4c5CTbB+rdgk4GjQa6HT50oTv9dXeRao2tK6uef7XliebV2vitV1O0de5kErb1qIkkEHBBQK9Iyg+49Gaz9mFiwwkXdkRICNRDYKk96SXU8IYev6dR+UUbfYQ2PlQ0nvbV273rsBYnNFPYV2+116PGvdrQLrDd3bQaqDg9OL2f6Y4Mrf0ItemUto0UpW6G0o3PJbzU36d7JmmTZKvhjbYt0eaX3RxwX54aQQlOeyerBn4pszEB++gVfqpJpQozbLs4akjb9kW7kgTaGD2WJEZZEIDAVgL4HALENK0LjGq6BzWF0baCgUxKftVGr4HPYbXO4HNYRTSbAJ/DLBZuNk8g0JH59Uo1bzUUhAAEIACBhATuKTQyYXZkBQEIQMA1Aa3l66SDWRUUdaTF/tmvuAmBeAI6kG56Ao4mpTrWMz5zcjiEgFoMHeAbLlqBZbnPzw0LkPZbxZyNDgge5i/Po0LEhnfcXbfUR6h+yliK1O/eqFm1hTpBrfToL0kwX3fG8eram8IHtUmYfP2r4h2SQAcu9+U2M6XS4pPiOFdN0yuuiqGuShWjWjP1ou67GFp5lIM21XCqdZNKjazDxxgC1JAYejwLgRGBlkaPI9W6j4EWYzZ9f1PDPEUa9R+5KEAAn0MByIWLOKHPYRNhjdXD79FV6OltqdfA57Cpus4mHnay+Byczr5nLTu8ObTy8L6u/focRorwMYYANSSGHs9CAAIQgEADBAhnbMCIqAABCCQjoP1iu91nZ3NkDjmLhZtJCLC0kARjVZkoYEu70IVF0rke9ewEEBbV8m3z4YxN9hGKMdWbvjruUCs9+uuiG7UZYbdBuxZ4tNisvxyOYy1vqGj9DYtWiV2hCpLLUailJlvSjCpDM0sLne7STqGuCmrsKkYf8yrTdHVD0cmqFc3vKK8wi8vLy9n6IBSqwLNfVX6zSaUqZ+5LPGqIL3shbf0ERgOGkcANeBgCK6wjZUcfNZAgnHHEJPdHfA65CZfP/4Q+BzvksHeiy6fCRrjJXgOfg73eDlOOKgM+hyGcZq6ZfDVjykyKUEMygSVbCEAAAhBwRGD+sGlHCiAqBCAAgYQEtOmUvOoKrZjNU5vnlTzvclYGbkIAAl4IKAxoVdSWYhlXlW0gQZN9hA4a1t8h1lG0ov6cHk+sQ6h7aIrw66/buFBVd2qXtPynuyb3+WtDyv7a10WTSvkyQeXSUkMqNxDiuSPQ5OjRnRUQGAKtEsDnsGRZxc8FDo7ontLLpZqNLuVw1P0mew18DvuqEz6Hfdx8PcXky5e9yktLDSnPnBIhAAEIQKA2Av9am0DIAwEIQOBYAtoOakkA7VS09BX3IQABCIwIrJ7WquDp0SN8rJ8AfUT9NkJCCKQiEBj4+Q1nbFKpVBYnHxGghlANIJCcAKPH5EjJEAIQ6Ajgc1iqCasHZdze3lb7cim9xpJZuQ+B9ggw+WrPpmk1ooak5UluEIAABCDgkQDhjB6thswQgEBGAoHtiOQo1EEPGcsmawhAoCECqzslBJzUDWFoTRX6iNYsulef/vxlZaBzh/dmw3P1EtCZPkMrDwVV6619U4Z3vFw3qZQX+C7kpIa4MBNCuiPA6NGdyRAYAl4I4HOYtZTOVf/jjz9mv+puvn37NtAyBx4s81VANvzSZUxQSSnD2Sg+h0qMklYMJl9pebaXGzWkPZuiEQQgAAEI7CBAOOMOaDwCAQg0TuDVq1dLGgbeiFp6hPsQgMAJCfz+++9Dz+MsAXZnnMVS/036iPptVEDC4dohSwsFgJcvoskzfZpUqnzdaLhEakjDxkW1YwkwejyWP6VDoEkC+BxmzXp9fR0Yz+gR7cv4+vXr2WfruUmvUY8tDpQEn8OB8MsUHWis/B4HUQbdSUqhhpzE0KgJAQhAAAJhAoQzhvnwLQQgcEYCgRnju3fvzkgEnSEAgY0EVk99UvzTgwcPNuZK8ioI0EdUYYajhRhu+EE449HWyFL+0hssMne1J9OtgmhSqVWtSWAnQA2xsyIlBDYRYPS4CReJIQABCwF8DlNK2sjqzZs30/v9HcUyBvY+7JMdfkGvcbgJahAAn0MNVsgqA5OvrHgbyJwa0oARUQECEIAABOIJEM4Yz5AcIACB1ggoxmjpEFi5C/UCdGsKow8EIJCawPAt6tm8lxqZ2cTcrIoAfURV5jhKmOHyIeGMR1khX7kfPnxY2mE3sFdKPnmS5NykUknIkElHgBpCTYBAPgKMHvOxJWcInJYAPoeR6b98+XJ5eTm6OfyouBAXsYySmV5jaLjTXuNzaNv0TL7atm+8dtSQeIbkAAEIQAACbRAgnLENO6IFBCCQmEDgdV42aEzMmuwg0CKBodtxVj9Omp7F4uUmfYQXS+WTc7h8+Pjx43wFkfMhBAKDPS+LoFNuTSo1VZM7uwlQQ3aj40EIWAgcPnrUa5mK9fn+/btFWtJAAAL1E8DnMLSRGreAj+Wvf/2rpm/Pnj0bPlL59eG9RuV8ziAePoe2rczkq237xmtHDYlnSA4QgAAEINAGAcIZ27AjWkAAAokJPHr06Oeff57NNDCXmE3PTQjsJnBxcbH7WR48lsDQ7Tgrid+zSmfVOdtN+oizWXykr1bLhlv3qT6MEvDRNQHZ95dffplVIXDu22z6em42qVQ9eBuQhBrSgBFRoXICh4wede6qovDv379/7969hw8f6gUMTTB1rZnI3d3dscQUXXSsAJTeEcDn4Lcm4HPobadhjGIZhxO0/itdaCt9Hdrrbsp2SK8x5Mb1sQRUq4dV2l0FPpZe/aUz+arfRsdKSA05lj+lQwACEIBAVQQIZ6zKHAgDAQhURGDpRVh5E7QqUJGgiAIBCFRGYOR2nErHSdNTJu7u0Ee4M1lCgYexbksvPyQsjqwKEwi8uOL3pOkmlSpcMdoujhrStn3RrhICJUeP2ohRoQ86d1W/7mE8RIdCI5mrqyuFOUYGNWrWs5stUXS70fEgBEQAn0NfDYRCsYxLe1XqK+1Nq+auT+/oomSv4QjLSUTF59C2oZl8tW3feO2oIfEMyQECEIAABJohQDhjM6ZEEQhAIDEBnUKytGHAzc1N4sLI7vQE9L74lMHszWky7tRGYHWbBL/7e9WG+kB56CMOhH940e/fv+9l4KTpHkUzF0uOYzXdDx48cKpmk0o5tUWdYlND6rQLUjVGoNjoUUGKGp8sBff0VBXmqO9smuEAACAASURBVKDGmNNXv3371ue29WLJ2bI1H9LbCcy6F2Zv2vMk5VEE8Dl05MOxjBq9u34dvVivcVQ1ptwAAXwOATgNfMXkqwEjZlWBGpIVL5lDAAIQgIAvAoQz+rIX0kIAAkUJvH37drY8vSKpt3tnv+ImBPYRmA2IYdOvfTAPf2r4FvVUGC3dcdL0FIvHO/QRHq2WRObhb5zNVpMgrSeTDx8+6DS6WXn8bs3YpFKzNuLmPgLUkH3ceAoCOwgUGD0qllFBinbZPn78uHtuMt330V4uUXR2VqlS4nNIRbKGfIbzkak8J/E5hGMZb29vIzegnYItf6dAr1FeKUq0EBj+xvE5WIg5SsPky5GxDhGVGnIIdgqFAAQgAIFqCRDOWK1pEAwCEDiewMuXL5ec7GzQeLx52pJg+ta16t7uhaW22PjTZuh2nEr//Pnz6U3ueCRAH+HRavEy6/TG4eI9DXU80qpyWFoydL01Y5NKVVVtvAtDDfFuQeR3RCD36FGjlE2xjB06TV5ev369A+PSCwCWrGZD6ywPkmY3AXwOu9FV+CA+B8UyLm1Dq2jOT58+qb2t0HBbRcrda2yVh/RlCOBzKMP5qFKYfB1F3ku51BAvlkJOCEAAAhAoQ4BwxjKcKQUCEPBKYGn+sLTlu1c9kbsCAjot6G9/+1sniC7kfq1AqDOKoJcgtdKjE0Xv3bunfxWrdH19vQlE+GQ3TpreBLPyxPQRlRsoh3jDU5/6RjtHQeRZnoDWjZYa8KUfe3kht5bYpFJbIZA+QIAaEoDDVxDIQWCpQ0niYdg90dDrmjsOoIgJZ3z06FEOvOQZJoDPIcyn2Lf4HCJRd7GMs02QDjnR/ZZeOcvaa0QagsczEcDnkAlsDdky+arBCjXLQA2p2TrIBgEIQAAChxAgnPEQ7BQKAQi4IaCopqUDf7dGOLnRGUEPIqDIuc+fP//4+58u9PEgQc5brBYV7t+/r90TdeZa5xnXv9r24M2bN7ovh4IFjWwXSKZNN1m6C/Bx9xV9hDuTxQs8jDbYHTQQLwY55CCwtFioY6bVC+QosUCeTSpVgNt5iqCGnMfWaFoJgXyjR01DloLyLbprymNJNkwzG0s0TLB0veRjWUrP/VQE8DmkIrk7H3wOu9H1DwZiGXUmr/w2fsftvY7Di3y9xrAUrqsigM+hKnOkFYbJV1qe7eVGDWnPpmgEAQhAAAKRBAhnjATI4xCAQPsEhk6EobZLs4thGq4hAAEvBHTCmgIZh2fIDiXXfZ1kZNmzJLyISPDTkGob1/QRbdjRqIUWIPtWQqeYaW3J+CDJ6iegFl6x7LNy7ojwmM2n/M0mlSqPseESqSENGxfVaiaQafS41IsZUex4PHzcbaBcTbsC3/IVBFolgM8h3rKBWEY5aTVZiy+iwhwy9RoVaopIIoDPoeFqwOSrYeMmUY0akgQjmUAAAhCAQGMECGdszKCoAwEIpCegrdRmT5NUQMPd3V368sgRAhAoTkDrCjphbbXYq6ur1TThVT0VtJoDCXwRoI/wZa9IaYcrSUQnR8Ks7fGlXsD11oxNKlVbzXEtDzXEtfkQ3i+BTKPH4dmU++CEt5kf5amgot27M2oHtVFufIRA8wTwOcSbeCmWUa+Zffr0qWFnS6ZeI94i5JCDAD6HHFQryZPJVyWGqFYMaki1pkEwCEAAAhA4kMA9nWl5YPEUDQEIQMAFAb0a9fDhw6mocpnJmza9zx0IQMARAb36bN8g5OvXr+FzwO/du7eku2Ji2j6kPrxCo0PljAd2LwGs9j59RLWmSSvYyNCrrUHa0sktK4GRcfuyXI/0mlSqNw0X8QSoIfEMyQECuwkk/wHKL3FxcbFbnu5B7W1mjwdS7OPl5eWOEn/66Sepv+NBHoGAXwL4HOJttxTLqCZFsYxhL0186YfnkLzXOFwjBJglMDI0PodZSk5vjozba+Ha59BrwUU8AWpIPENygAAEIACBJgmwO2OTZkUpCEAgMQH5xWY3YdIGjW0HJyXmSHYQqJLA7K97SdLwWdLhs402FbQkAPcrJEAfUaFRcog0PHFY2zY3v2aWg2G1eQ6NOxRyuDfG8L6L6yaVckHei5DUEC+WQs4mCSQfPX779i0e1KZMdhxO3UmoV7ziRSUHCPgisMkVgM9hatylWEZt9ar4jzPMy5L3GlPI3KmBwHB8js+hBosklGFo3GG2rn0OQ0W4jiRADYkEyOMQgAAEINAqAcIZW7UsekEAAokJaKMCvS03zVT3pze5AwEIeCGgI+MVl2yXNrzIFzjiTX72MzjZ7SQbS0kf0ZhBp+pob9Hhsv2mJclpbtypisDIuL1sWkB69uxZ/9HXRZNK+TJB5dJSQyo3EOKdgUDa0eOmGc0S3k2ZBCY+S/nrvpwqL1++DCTgKwi0RwCfQ6RNl2IZ1YqGXyiNLLe2x9P2GrVphzwiMBqf43NoqVaMjNur5trn0GvBRTwBakg8Q3KAAAQgAIFWCRDO2Kpl0QsCEEhM4P79+7Nvy7FBY2LQZAeBsgRmf9cBEcKHuA2jnUaZyPU8usPHlgjQR7RkzVldhu9J6+R0v1Fus9qd/ObQuEMUt7e3w4++rptUypcJKpeWGlK5gRDvDATSjh5n373cilFnthof0UnTm2If+2yZE/UouDgPAXwOMbZeimXUAdOvX7+Oybl/Vg2awiK7P+312N+v7SJtr1GbdsgjAsPxOT6HxqrE0LhD1Vz7HIaKcB1JgBoSCZDHIQABCECgYQKEMzZsXFSDAAQSE1DsgvZXm2aq+Yb8a9P73IEABOonED7IaSq/XIrTm90dOcGXvmJrxiUyLd2nj2jJmiNd9Ov+5Zdf+pusxPcoGrgYGbfXSFb2u6Vuk0r1puEingA1JJ4hOUAgCYGEo8ckfZY9nHFreFaHSzMptmZMUnPIxBcBfA677TUby6jo7V9//fXJkye7sx09eHl5+fx//4aTvlGyGj4m7DVqUAcZhgRG43N8DkM43q9Hxu3Vce1z6LXgIp4ANSSeITlAAAIQgEDDBO79+PGjYfVQDQIQgEBaAnKlycU/3YdAsUp6kTdtWeQGAQjkJqA37x8+fLiplMDASYtzSwt7OqJab9JvKshjYu2OcHNzsyS51i91dsbSt23cp49ow45TLRQi8Mcff3T3dRiQXI3TNNxxSmBo3F4F7+1Vk0r11uEingA1JJ4hOUAgFYGEo8fZn/YmOY1zFg3pHz9+vCnnLrEikB49erTjQR6BgF8C+Bx2207o1NSMHLByyaolSehdGRmo/mYqYa+x2zQ8mIPAsBPH55CD8P/H3v1dtZGkfQDe3TN3ewOcswmAIzCEABOBIQRwBEAI4AgMIQARYEIAIrAJwejsxZ698/fu8I2ORv/okrqkqu7HFzOiqa5+66luJLV+6l5jn6OTOyyj9nMOw4F4sLyAPWR5Qz0QIECAQIcFXJ2xw5NraAQItC8w69YecYfZzsd02tfUI4F1CwzzSQ0LOT4+ntUyzinPyjLG121bPNs+qwDLSxDwHFHCLLReQ+R0R/9WuBlQ68Jr7PDy8nJ0coeVzPp7PmxQ8oNODqpk8Opqs4dUN2UK7rZAi68eI/2wjFV8rN7wPcuc90RzCohXULKMc3z8qqsCU19qzhnsnOOrV+ccpmYZ469cu1nGmIixa2eW/2eqxWeNOfuhX61YwDmHFYOvcnPefK1Su8Zt2UNqnDU1EyBAgMAqBcQZV6ltWwQIdEEgbu0x9XOCuDNJF4ZnDAQIzBY4PT2d9ctZ2Ze4eECcl5y1luXdE/Ac0bE5je8qjF5zND5fjK9Nd2yMvR1OfEp6fn4+Ofz4U1/+B5mTZb8t6eSgZg3W8gUE7CELoFmFQG6Btl49zklBNRlCw/taXl1djaV/mnQet7Nwm+kmUNoQcM4h9oGpWcb4MxLXyG+Yum6+I0U+ctg4bmM9fFzyg7aeNUoeY69qc86hw9PtzVeHJ7eVodlDWmHUCQECBAh0W0Ccsdvza3QECGQRuLm5mTzJFV+5jm9TZdmeTgkQyCMQWcPmHccnfHNiTLM+/4s/F803oWU3BDxHdGMeYxRxBZTRLzDEU/+sI70zQ+7VQD5//jw53rg2VdUv5zo5qMlpsmRhAXvIwnRWJJBVoJVXj5HFH33dklRwrHhwcPDuKhG5mPpnZP6K0fnt7e38Nn5LoKsCzjmkzuzULGO8C8v0Z2Q0nx33tk6tdl3tW3nWWFfxtjsq4JzDqEb3Hk991VT7OYfuTdMaR2QPWSO+TRMgQIBALQLijLXMlDoJEChIIL4NPDWiFNf4ifNuBRWqFAIE5grMiSeOrRcXO5lzkcW4SMlgMBhbJX6Mc+71XuJrcjiWNBTwHNEQqvxmcd3l0UM7nvpbvxxI+QhdrTA+EH14eBgbXSRWp77AG2tW7I+dHFSx2jUWZg+pcdbU3BOBtl49xg2dFxCLp78mK0aWcYG4ZHxmHxdUW6AqqxDohoBzDknzODXLGK/P55yNSep/svHo1Rnj79VkgzKXtPWsUeboelWVcw4dnm5vvjo8ua0MzR7SCqNOCBAgQKDzAuKMnZ9iAyRAIItAXLpg6i1g3HI6C7dOCWQTaHKxhDh7HoHFOSVMvV1pnArPd859TjF+VYKA54gSZmHJGuL4HY27xZN+k6sWLblRq69GIK6BMfWOnPHXvvlHzqsptflWOjmo5sPX8l0Be8i7RBoQWK9AK68e41ks9UrSkWWMFzzvPv3Fu6G4btno1zyacMXNYSME2aSlNgQ6LOCcQ8PJnZplvL+/j3srN+whtVlscfTPWpOZSt1EvvatPGvkK0/PTQScc2iiVGkbb74qnbiVlW0PWRm1DREgQIBA7QLijLXPoPoJEFibQNyLcPKbu3GbkqrvUbg2TRsmsCaBqYmWqCU+2Iurj8R1Sn7+/Dn/7PnJycnoGfC3ccR58NEg1JoGZ7PrFPAcsU79pbcdn9l/+fJl2E0c0Z7chxodeDB2DYy3EdWeWO3koDqws5UzBHtIOXOhEgKzBFp59RjZiFlvcKZuN0KKcXGyOXeZiCvHxPXmp94Lb2qHw4XxxBrrDn/0gEBvBWYdks45jO4Sk1nG8Pn+/XvWb5SNnbSp6GbTb3StPGuMzoLHqxRwzmGV2qvfljdfqzeva4v2kLrmS7UECBAgsEaBv//69WuNm7dpAgQIVC0Q36OKiMNkkik+D3CH2apnVvH9EYijeGtra3S8cVDHIdzwlrLxEV2cgBhdPR7Haffo4d1rnIyt1YEf49PT0QTY2Igi/923q7N4jhjbB2r5cey47u0RXct8pdYZnxtNZjJq/wPVyUGlzqz2cwTsIXNw/IpAUQJtvXqML1xdX18nDS1e8MT7oHhnFA/iv/GdrpeXl/i6ZlInb42jh7jgcdYQ0gJVWYXAugScc3hXfjLLGC/OI2vY8LTMu/3PahB/pkYTjfF3L/cWZ1Wy8PK2njUWLsCKiwk457CYWy1refNVy0ytq057yLrkbZcAAQIEahQQZ6xx1tRMgEBBAt++ffv999/HCoqPAeZc3mCssR8JEFivwORJhDh13uSWo1MP/xhLbwPN4oyTe/LUncRzxCRUOUsidDt2WY7eHtHlTEqLlcTLsw8fPox1GKmLSGxU9+HlcBSdHNRwdB4sL2APWd5QDwRWKdDWq8exqMTKhhAXoosbXtf7rLoyKBvqlYBzDnOmO16ojN3LPm6UEX8J56zSyq/GYqbxjiCWtNLzijtp61ljxWX3eXPOOXR79r356vb8Lj86e8jyhnogQIAAgV4JuNl0r6bbYAkQaF8gvssbJ+vH+o0PxeffnXasvR8JEFijQFy8JE6XjxYQlyGJvEuE8+aczo7b+kxGmeMMuOTTqKTHniPq2gfikB/7a3B/f+9yy3VN4vxqJ/9uR/sVXPplflVL/raTg1rSxOqjAvaQUQ2PCZQv0NarxzgjEfdpja9prWzI8SIq3gpFbEuWcWXmNlSLgHMOs2ZqMssYkegVZBmjnrFzuWNfaZtVcIHL23rWKHBonSzJOYdOTuvooLz5GtXweFLAHjJpYgkBAgQIEJgjIM44B8evCBAg0EggMk9xum2s6d3dXaSdxhb6kQCBMgXidPlYhinqjPsmx33W4oPA+Ewuvjwd5xzjX5xtj0M7biR9fn4+NhZZxjEQP74JeI6oaE+IWNtgMBgWHFnG+HBo+KMHtQvE3/P4wsnYKOJavFUnVjs5qLE58uMyAvaQZfSsS2BdAm29eoz3LPEuJl7P5A41vgUZ4y1V1U+p65pu2+2JgHMOkxM9mWWMiGGcfpls2daSt1M6cfHaCJjGCZ/RbuMWCqM/1vW4rWeNukZdabXOOVQ6cQ3L9uarIVRvm9lDejv1Bk6AAAECCwu42fTCdFYkQIDAXwTi3UhEGP+y6G9/k4QYA/EjgZIF4oz29fX1YhXGZ3iRien5lUjiHPrYRwKjmPExanyeOrqkV489R1Qx3cN7vkQ6OT5m8JF8FbPWsMhIok/G0OMT0/jD1bCHApt1clAFOtdbkj2k3rlTOYEQaPfVY0Sp4p3O5CmLZagj/fPp06f4bmfkJpfpx7oE+iPgnMNwruPkQJxFGf0uWfyqrUzhz58/hxuKB2NbGf3V8PHXr19jdoY/1vig3WeNGgWqqNk5hyqmabEivflazK0/a9lD+jPXRkqAAAECLQqIM7aIqSsCBPouELmHuEftqMLb1dqc3B818ZhAyQLxOd/nz58nL981p+Y4zOOjwThxPKdNT341/7OZ+GQiztv2hGLqMD1HTGUpbWF8rhb3Saz9o6zSVNdeT/xtn7yhT8Qvsl79JfeoOzmo3Gi96t8e0qvpNtiuCuR49Rh/HCLUGF/EapLvmYSN9z6RQIq7ssZ/ffFj0scSAu8KxDHonMPULOO7dFkbxHvADvxNy/GskZW9n50759DJeffmq5PT2uKg7CEtYuqKAAECBHolIM7Yq+k2WAIE8grEXUvitP5YECoSPHFSrOfXbMvrrncCbQvEvYfikl1j6eTJjcTRHWmY+OcAf8OZejGAoVt89hl/JIc/9vCB54geTrohlyAweRu7qCpCGHE2uYTyFquhk4NajMJaUwXsIVNZLCRQnUDWV4/ReZy7iJMV8a4nHsTFzCLg+PbfN6h4sxMv4Le2tuK/8TjOdcTV1n1Xs7q9SMFlCvT5nEOBWcbYSeKvXwdO7GR91ijzUFIVgRIEvPkqYRZKrsEeUvLsqI0AAQIEChcQZyx8gpRHgEBlAlPPHPX8FquVTaFyCfwpEOca4m6z8fFefMgXn/C9Xb9k+GFe3Fjt4ODgz7b+/z+B+HRzLM895tKNTwjGBpX0o+eIJC6NCSwvEAddJDDGLkBVe5axk4Nafq71MBSwhwwpPCDQAQGvHjswiYZAYJZAD885RJYxstGzQNa1vEvfvfSssa69yHZ7K+DNV2+nvuHA7SENoTQjQIAAAQJTBcQZp7JYSIAAgcUFpp45qv2D88U5rEmAQD8E4vISR0dH88d6enp6eXk5v03nf+s5ovNTbIDlCHTycOvkoMrZZzpQiT2kA5NoCATGBBzXYyB+JECgUoEys4yB2bFvoXvWqPQAUXaNAg63GmdtlTXbQ1apbVsECBAg0EmBf3RyVAZFgACBNQrE3UniWm5xKaDRGuIab3Eb1tElHhMgQKAbAnFJiZOTk3ezjDHYL1++xCUtq77B6/JT5jlieUM9EGgoEF8mGbtkbAe+XtLJQTWcUM2aCNhDmihpQ6AuAa8e65ov1RIgMFWg2CxjVFvgBSOnGjZc6FmjIZRmBJYX8OZrecNu92AP6fb8Gh0BAgQIrEDA1RlXgGwTBAj0UWDqV6+Oj4+vrq76yGHMBAhUJRB/wSKEPVpy3Cc6fowbto4+iJxQ/Bu7i+voWnMex/UPIva9tbUVbeLWTvEg/huP35YMV4xmcQ/r4Y+deeA5ojNTaSDFCkR4euzv2KdPn+I6ssUW3KSwTg6qycC1aShgD2kIpRmBGgW8eqxx1tRMgMCbQMlZxqjw69ev8RXNjk2WZ42OTajhFCjgzVeBk1JUSfaQoqZDMQQIECBQqYA4Y6UTp2wCBCoQiDNH8QWs5+fn0Vrda3VUw2MCBMoUiAsufvjwoYTaLi4uzs7OSqik9Ro8R7ROqkMCQ4G4JPbd3d3wx3jQga+UdHJQo3Pk8ZIC9pAlAa1OoHwBrx7LnyMVEiAwVWAy0jG12boW3t/fR4Xr2nq+7XrWyGerZwLefNkH5gvYQ+b7+C0BAgQIEGgo4GbTDaE0I0CAQLJA3N0jvn8cH5+Prhn3WnWBxlEQjwkQINBPAc8R/Zx3o16BQFxbZSzLGBdcqf3VVycHtYKdoT+bsIf0Z66NtM8CXj32efaNnUDVAnFXh5Lr79jNpofUnjWGFB4QaFfAm692PbvXmz2ke3NqRAQIECCwLgFXZ1yXvO0SINAjgcvLy/Pz89EBPz4+7u7uji7xmAABAuUIuDrjKufCc8QqtW2r8wJxO+mjo6PRYXbgaiudHNToHHm8pIA9ZElAqxOoTsCrx+qmTMEEei4QubrBYFAmwsbGRlzFsMza2qrKs0ZbkvohEALefNkN5gvYQ+b7+C0BAgQIEEgScHXGJC6NCRAgsIhA3Ck18ovb29vDlQv/XvKwTg8IECBAILeA54jcwvrvlUC84hqO9+PHjz9//uzAneM6OajhNHmwvIA9ZHlDPRCoS8Crx7rmS7UECJQsMHq2tuQ6l6nNs8YyetYlMCbgzdcYiB/HBOwhYyB+JECAAAECywi4OuMyetYlQIBAmkCcP7q+vo4zZXET6rQ1tSZAgACBrgt4juj6DBvfKgTi4rK///57bOn09DTu77OKTebfRicHlZ+tR1uwh/Rosg2VwF8FvHr8q4efCBAgQGCegGeNeTp+R6CZgDdfzZz628oe0t+5N3ICBAgQyCAgzpgBVZcECBAgQIAAAQIECBAgQIAAAQIECBAgQIAAAQIECBAgQIAAAQIECBAgQIBAioCbTad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lkrX0gAAIABJREFU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ZIkzXl1dHRwc7OzsxH+fnp4ylK1LAgQIECBAgAABAgQIECBAYA0C3vKvAd0mCRAgQIAAAQIECBAgQIAAAQIECBAgQIBAPwT+/uvXr3ZHenJycn19Pdrn/f195BpHl3hMgAABAgQIECBAgAABAgQIVCfgLX91U6ZgAgQIECBAgAABAgQIECBAgAABAgQIECBQkUDLccYfP358+PBhbPz7+/vfvn0bW+hHAgQIECBAgAABAgQIECBAoCIBb/krmiylEiBAgAABAgQIECBAgAABAgQIECBAgACBGgVavtn08/PzpMLDw8PkQksIECBAgAABAgQIECBAgACBigS85a9ospRKgAABAgQIECBAgAABAgTp0v2NAAAgAElEQVQIECBAgAABAgRqFGg5zvj4+DhVIS7hMHW5hQQIECBAgAABAgQIECBAgEAVAt7yVzFNiiRAgAABAgQIECBAgAABAgQIECBAgAABAvUKtBxnHAwGUy1mLZ/a2EICBAgQIECAAAECBAgQIECgNIFZb+1nLS+tfvUQIECAAAECBAgQIECAAAECBAgQIECAAAEChQu0HGcsfLTKI0CAAAECBAgQIECAAAECBAgQIECAAAECBAgQIECAAAECBAgQIECAAAECBAoUEGcscFKURIAAAQIECBAgQIAAAQIECBAgQIAAAQIECBAgQIAAAQIECBAgQIAAAQIE+iUgztiv+TZaAgQIECBAgAABAgQIECBAgAABAgQIECBAgAABAgQIECBAgAABAgQIECBQoIA4Y4GToiQCBAgQIECAAAECBAgQIECAAAECBAgQIECAAAECBAgQIECAAAECBAgQINAvAXHGfs230RIgQIAAAQIECBAgQIAAAQIECBAgQIAAAQIECBAgQIAAAQIECBAgQIAAgQIFxBkLnBQlESBAgAABAgQIECBAgAABAgQIECBAgAABAgQIECBAgAABAgQIECBAgACBfgmIM/Zrvo2WAAECBAgQIECAAAECBAgQIECAAAECBAgQIECAAAECBAgQIECAAAECBAgUKCDOWOCkKIkAAQIECBAgQIAAAQIECBAgQIAAAQIECBAgQIAAAQIECBAgQIAAAQIECPRLQJyxX/NttAQIECBAgAABAgQIECBAgAABAgQIECBAgAABAgQIECBAgAABAgQIECBAoEABccYCJ0VJBAgQIECAAAECBAgQIECAAAECBAgQIECAAAECBAgQIECAAAECBAgQIECgXwLijP2ab6MlQIAAAQIECBAgQIAAAQIECBAgQIAAAQIECBAgQIAAAQIECBAgQIAAAQIFCogzFjgpSiJAgAABAgQIECBAgAABAgQIECBAgAABAgQIECBAgAABAgQIECBAgAABAv0SEGfs13wbLQECBAgQIECAAAECBAgQIECAAAECBAgQIECAAAECBAgQIECAAAECBAgQKFBAnLHASVESAQIECBAgQIAAAQIECBAgQIAAAQIECBAgQIAAAQIECBAgQIAAAQIECBDol4A4Y7/m22gJECBAgAABAgQIECBAgAABAgQIECBAgAABAgQIECBAgAABAgQIECBAgECBAuKMBU6KkggQIECAAAECBAgQIECAAAECBAgQIECAAAECBAgQIECAAAECBAgQIECAQL8ExBn7Nd9GS4AAAQIECBAgQIAAAQIECBAgQIAAAQIECBAgQIAAAQIECBAgQIAAAQIEChQQZyxwUpREgAABAgQIECBAgAABAgQIECBAgAABAgQIECBAgAABAgQIECBAgAABAgT6JSDO2K/5NloCBAgQIECAAAECBAgQIECAAAECBAgQIECAAAECBAgQIECAAAECBAgQIFCggDhjgZOiJAIECBAgQIAAAQIECBAgQIAAAQIECBAgQIAAAQIECBAgQIAAAQIECBAg0C8BccZ+zbfREiBAgAABAgQIECBAgAABAgQIECBAgAABAgQIECBAgAABAgQIECBAgACBAgXEGQucFCURIECAAAECBAgQIECAAAECBAgQIECAAAECBAgQIECAAAECBAgQIECAAIF+CYgz9mu+jZYAAQIECBAgQIAAAQIECBAgQIAAAQIECBAgQIAAAQIECBAgQIAAAQIECBQoIM5Y4KQoiQABAgQIECBAgAABAgQIECBAgAABAgQIECBAgAABAgQIECBAgAABAgQI9Evgt34N12jbFnh9fX14eLi5uXn5499gMNjY2Nj+49/R0dHh4WHbG9Qfge4IOHy6M5dGQoBAJQJvf3izFuvFT1ZenRMgQIAAAQIECBAgQIAAAQIECBAgQIAAAQIECBAg0G0BccZuz2/G0UUg4Pj4+O7ubmwbkWh8/uPf26+izcXFxebm5lgzPxLos4DDp8+zb+wECKxR4PHxMb5ukbWAX79+Ze1f5wQIECBAgAABAgQIECBAgAABAgQIECBAgAABAgQIEOiwgJtNd3hyMw7t7Oxsa2trMss4ucnr6+toeXl5OfkrSwj0UyAOB4dPP6feqAkQIECAAAECBAgQIECAAAECBAgQIECAAAECBAgQIECAAAECBOYIiDPOwfGr6QIHBwdfvnyZ/rsZS8/Pz917cYaNxf0SiMMnDoekMTt8krg0JkCAAAECBAgQIECAAAECBAgQIECAAAECBAgQIECAAAECBAgQqFRAnLHSiVtb2bu7uw8PDwtsPi7lGEGuBVa0CoHOCCxz+MS6nXEwEAIECBAgQIAAAQIECBAgQIAAAQIECBAgQIAAAQIECBAgQIAAAQKTAuKMkyaWzBSIKyw+Pz/P/PV7v4gc5MnJyXut/J5ANwWWPHzi0HP4dHPPMCoCBAgQIECAAAECBAgQIECAAAECBAgQIECAAAECBAgQIECAAIE/BMQZ7QhNBa6uruIKi01bz2h3fX19e3s745cWE+isgMOns1NrYAQIECBAgAABAgQIECBAgAABAgQIECBAgAABAgQIECBAgAABAi0JiDO2BNmDbs7Pz1sZ5fHxcSv96IRARQIOn4omS6kECBAgQIAAAQIECBAgQIAAAQIECBAgQIAAAQIECBAgQIAAAQJrERBnXAt7fRs9OzsbDAat1B39XF5ettKVTghUIeDwqWKaFEmAAAECBAgQIECAAAECBAgQIECAAAECBAgQIECAAAECBAgQILBeAXHG9fpXs/W4SXSLtbbbW4uF6YpADoHl79I+WpXDZ1TDYwIECBAgQIAAAQIECBAgQIAAAQIECBAgQIAAAQIECBAgQIAAgc4IiDN2ZiozDuTp6amtSzO+Vfny8vLjx4+MFeuaQDECsavHDt9iOQ6fFjF1RYBA3wQODg5+/fnv55//vn///vj4eHNz8+nTp76BGC8BAgQIECBAgAABAgQIECBAgAABAgQIECBAgAABAgSKEhBnLGo6Ci3m4eGh9cpy9Nl6kToksLxAu5dmfKvH4bP8vOiBAAECm3/+29nZ2d3dPTw8vL29jWjj9vY2HAIECBAgQIAAAQIECBAgQIAAAQIECBAgQIAAAQIECBBYi4A441rYK9tou9eWext8jj4rY1VuPwRy7Oo5+uzHbBglAQIE3hGIaOPXr1/faeTXBAgQIECAAAECBAgQIECAAAECBAgQIECAAAECBAgQIJBHQJwxj2u3es2RnWr37tXd8jaaTgnEvUxbH0+OQ7L1InVIgACBSgXihtSVVq5sAgQIECBAgAABAgQIECBAgAABAgQIECBAgAABAgQI1C4gzlj7DNZaf46MV60W6u60QI7kbo4+Oz0JBkeAAIE0gY8fP6atoDUBAgQIECBAgAABAgQIECBAgAABAgQIECBAgAABAgQItCEgztiGYtf72NjYaH2IW1tbrfepQwIFCuQ4fLa3twscqZIIECDQGQGvUjozlQZCgAABAgQIECBAgAABAgQIECBAgAABAgQIECBAgEBdAuKMdc3XeqrNkZ3K0ed6dGyVwFyBHLt6jj7nDsIvCRAg0C+BHEn0fgkaLQECBAgQIECAAAECBAgQIECAAAECBAgQIECAAAECBBYSEGdciK1nK+XITuXos2fTYrh1COzt7bVeqMOndVIdEiBAgAABAgQIECBAgAABAgQIECBAgAABAgQIECBAgAABAgQIrF1AnHHtU1BBAUdHR61XeXh42HqfOiRQoMD+/n7rVTl8WifVIQECBAgQIECAAAECBAgQIECAAAECBAgQIECAAAECBAgQIECAwNoFxBnXPgUVFLC5ufnx48cWC80R8GqxPF0RaFEgDp92d/h2e2txpLoiQIAAAQIECBAgQIAAAQIECBAgQIAAAQIECBAgQIAAAQIECBAgsIyAOOMyej1a9+LiosXRtttbi4XpikAOgdPT0xa7dfi0iKkrAgQIECBAgAABAgQIECBAgAABAgQIECBAgAABAgQIECBAgACBcgTEGcuZi6IrOTg4aOsCjXFtud3d3aJHqzgCrQrE4dPWJRUdPq3OjM4IECBAgAABAgQIECBAgAABAgQIECBAgAABAgQIECBAgAABAgQKEhBnLGgyCi/l+vq6lQq/fv3aSj86IVCRQFu7fVv9VESnVAIECBAgQIAAAQIECBAgQIAAAQIECBAgQIAAAQIECBAgQIAAgZ4IiDP2ZKJbGGZcUvHm5mbJju7v73d2dpbsxOoEqhOI3d7hU92sKZgAAQIECBAgQIAAAQIECBAgQIAAAQIECBAgQIAAAQIECBAgQGCVAuKMq9SufluHh4cXFxcLDyMuLBd33V14dSsSqFogDp9lrq3o8Kl69hVPgAABAgQIECBAgAABAgQIECBAgAABAgQIECBAgAABAgQIECDwroA447tEGvxF4OzsLK6w+JdFDX7Y2NiItU5OThq01YRAZwXiEFjg8AkOh09n9wkDI0CAAAECBAgQIECAAAECBAgQIECAAAECBAgQIECAAAECBAgQ+FNAnPFPCf9vLBBXWPz+/funT58arhEtX15eXJexIZdm3RZY4PCJw83h0+29wugIECBAgAABAgQIECBAgAABAgQIECBAgAABAgQIECBAgAABAgRCQJzRbrCIwM7Ozu3t7ePjY0QV48qLU7uI5cfHx5HEipabm5tT21hIoIcCzQ+fOMTi8In2PVQyZAIECBAgQIAAAQIECBAgQIAAAQIECBAgQIAAAQIECBAgQIAAgb4J/Na3ARtviwK7u7uRtYoOn56eInc1GAx+/vy5tbUVQca9vb34bYvb0hWBjgk4fDo2oYZDgAABAgQIECBAgAABAgQIECBAgAABAgQIECBAgAABAgQIECCwpIA445KAVv+fQASz4h8LAgQWEHD4LIBmFQIECBAgQIAAAQIECBAgQIAAAQIECBAgQIAAAQIECBAgQIAAge4JuNl09+bUiAgQIECAAAECBAgQIECAAAECBAgQIECAAAECBAgQIECAAAECBAgQIECAQGUC4oyVTZhyCRAgQIAAAQIECBAgQIAAAQIECBAgQIAAAQIECBAgQIAAAQIECBAgQIBA9wTEGbs3p0ZEgAABAgQIECBAgAABAgQIECBAgAABAgQIECBAgAABAgQIECBAgAABAgQqExBnrGzClEuAAAECBAgQIECAAAECBAgQIECAAAECBAgQIECAAAECBAgQIECAAAECBLonIM7YvTk1IgIECBAgQIAAAQIECBAgQIAAAQIECBAgQIAAAQIECBAgQIAAAQIECBAgUJmAOGNlE6ZcAgQIECBAgAABAgQIECBAgAABAgQIECBAgAABAgQIECBAgAABAgQIECDQPQFxxu7NqRERIECAAAECBAgQIECAAAECBAgQIECAAAECBAgQIECAAAECBAgQIECAAIHKBMQZK5sw5RIgQIAAAQIECBAgQIAAAQIECBAgQIAAAQIECBAgQIAAAQIECBAgQIAAge4JiDN2b06NiAABAgQIECBAgAABAgQIECBAgAABAgQIECBAgAABAgQIECBAgAABAgQIVCYgzljZhCmXAAECBAgQIECAAAECBAgQIECAAAECBAgQIECAAAECBAgQIECAAAECBAh0T0CcsXtzakQECBAgQIAAAQIECBAgQIAAAQIECBAgQIAAAQIECBAgQIAAAQIECBAgQKAyAXHGyiZMuQQIECBAgAABAgQIECBAgAABAgQIECBAgAABAgQIECBAgAABAgQIECBAoHsC4ozdm1MjIkCAAAECBAgQIECAAAECBAgQIECAAAECBAgQIECAAAECBAgQIECAAAEClQmIM1Y2YcolQIAAAQIECBAgQIAAAQIECBAgQIAAAQIECBAgQIAAAQIECBAgQIAAAQLdExBn7N6cGhEBAgQIECBAgAABAgQIECBAgAABAgQIECBAgAABAgQIECBAgAABAgQIEKhM4LfK6lXuSgS+ffs2GAwybWpjY+Pg4CBT57olsHaBrIfP2+gcRGufZQUQIECgAwKvr68/f/6MgcSrvngQ/93e3t7d3e3A0AyBAAECBAgQIECAAAECBAgQIECAAAECBAgQIECAAIFKBcQZK524vGUfHR1ljTPGx+d5B6B3AusT+Pz588vLS9bt7+/vywRnFdY5AQIEihI4PDy8u7tbQUmnp6fijCtwtgkCBAgQIECAAAECBAgQIECAAAECBAgQIECAAAECBGYJuNn0LBnLCRAgQIAAAQIECBAgQIAAAQIECBAgQIAAAQIECBAgQIAAAQIECBAgQIAAgRUJiDOuCNpmCBAgQIAAAQIECBAgQIAAAQIECBAgQIAAAQIECBAgQIAAAQIECBAgQIAAgVkC4oyzZCwnQIAAAQIECBAgQIAAAQIECBAgQIAAAQIECBAgQIAAAQIECBAgQIAAAQIEViQgzrgiaJshQIAAAQIECBAgQIAAAQIECBAgQIAAAQIECBAgQIAAAQIECBAgQIAAAQIEZgmIM86SsZwAAQIECBAgQIAAAQIECBAgQIAAAQIECBAgQIAAAQIECBAgQIAAAQIECBBYkYA444qgbYYAAQIECBAgQIAAAQIECBAgQIAAAQIECBAgQIAAAQIECBAgQIAAAQIECBCYJSDOOEvGcgIECBAgQIAAAQIECBAgQIAAAQIECBAgQIAAAQIECBAgQIAAAQIECBAgQGBFAr+taDs2Q4AAAQIECBAgQIBAusDFxcXx8fFgMHh8fHx4eHh+fk7v4//X2NjY2Nvb2/7jXyyKH+O/W1tbb49j8f+38z8CBAgQIECAAAECBAgQIECAAAECBAgQIECAAAECBAisQ0CccR3qxW/z9fX1rcbhg58/f8aH6C8vLzc3N3d3d8WPQIEE1ibw48eP0W3HQfR2+AwPouvr6ziURtt4TIAAAQIE5gjs/PEvGhweHsZ/b29vj46O5rSf/NWnT5/Oz893d3cnf2UJAQIECBAgQIAAAQIECBAgQIAAAQIECBAgQIAAAQIEyhEQZyxnLkqsZHNz862stwfxKXh8jv709LS/vx/pxhIrVhOBwgTi2Hk7fIZ1nZ2dXV1dff78ebjEAwIECBAg0FwgXoZ9/Pix4TUa47KO8aTTvHMtCRAgQIAAAQIECBAgQIAAAQIECBAgQIAAAQIECBAgsEaBf6xx2zZdqUCEGuMCP5UWr2wCJQicnJxEvqSEStRAgAABAnUJxDWA427RTbKMcSPp+/t7Wca65le1BAgQIECAAAECBAgQIECAAAECBAgQIECAAAECBHouIM7Y8x1gweFLYi0IZzUCfwrEtbX+fOj/BAgQIECgkUDcZvrDhw8vLy/vto7LNz4+Ph4cHLzbUgMCBAgQIECAAAECBAgQIECAAAECBAgQIECAAAECBAiUIyDOWM5c1FTJ2M1zaypdrQTKEBBnLGMeVEGAAIFqBM7Ozo6OjpqUG187eXp62tnZadJYGwIECBAgQIAAAQIECBAgQIAAAQIECBAgQIAAAQIECJQj8Fs5paikLoG4g+FgMKirZtUSKEdAJricuVAJAQIEChd4fX2NIOPDw0OTOr9+/XpyctKkpTYECBAgQIAAAQIECBAgQIAAAQIECBAgQIAAAQIECBAoTUCcsbQZqaaera0tccZqZkuhBAgQIECAQJ0CcZ3FyDI2ucF0fNUkIo+7u7t1DlTVBAgQIECAAAECBAgQIECAAAECBAgQIECAAAECBAgQ+JubTdsJCBAgQIAAAQIECJQocHt7u7e31yTLuL+/H81kGUucRTURIECAAAECBAgQIECAAAECBAgQIECAAAECBAgQINBYQJyxMZWGBAgQIECAAAECBFYlEPeMjusyNtna6enpt2/fNjc3mzTWhgABAgQIECBAgAABAgQIECBAgAABAgQIECBAgAABAsUKuNl0sVOjMAIECBAgQIAAgT4KvL6+xtUWn5+fmwz+5ubm8PCwSUttCBAgQIAAAQIECBAgQIAAAQIECBAgQIAAAQIECBAgULiAOGPhE6Q8AgQIECBAgACBHgk8PT1FlnEwGLw75u3t7fv7+52dnXdbakCAAAECBAgQIECAAAECBAgQIECAAAECBAgQIECAAIEqBNxsuoppUiQBAgQIECBAgED3Ba6urvb29ppkGT99+vTjxw9Zxu7vE0ZIgAABAgQIECBAgAABAgQIECBAgAABAgQIECBAoE8C4ox9mm1jJUCAAAECBAgQKFXg5OTk8+fPTaq7uLi4vb1t0lIbAgQIECBAgAABAgQIECBAgAABAgQIECBAgAABAgQIVCTgZtMVTZZSCRAgQIAAAQIEOijw+voaN5h+fn5+d2wbGxsPDw+7u7vvttSAAAECBAgQIECAAAECBAgQIECAAAECBAgQIECAAAEC1Qm4OmN1U6ZgAgQIECBAgACB7gg8PT1tb283yTJ+/Pjx5eVFlrE7c28kBAgQIECAAAECBAgQIECAAAECBAgQIECAAAECBAj8VUCc8a8efiJAgAABAgQIECCwKoGrq6u9vb3BYPDuBo+PjyP4uLm5+W5LDQgQIECAAAECBAgQIECAAAECBAgQIECAAAECBAgQIFCpgJtNVzpxyiZAgAABAgQIEKhb4OTk5Pr6uskYbm5uDg8Pm7TUhgABAgQIECBAgAABAgQIECBAgAABAgQIECBAgAABAvUKiDPWO3cqJ0CAAAECBAgQqFLg9fV1f3+/yQ2m4z7U9/f3Ozs7VY5T0QQIECBAgAABAgQIECBAgAABAgQIECBAgAABAgQIEEgRcLPpFC1tCRAgQIAAAQIECCwn8O3btwgpNskyRuTx8fFRlnE5b2sTIECAAAECBAgQIECAAAECBAgQIECAAAECBAgQIFCNgDhjNVOlUAIECBAgQIAAgdoFLi8vf//998Fg8O5ALi4uIvi4ubn5bksNCBAgQIAAAQIECBAgQIAAAQIECBAgQIAAAQIECBAg0A0BN5vuxjwaBQECBAgQIECAQOkCh4eHd3d371a5sbFxc3NzcHDwbksNCBAgQIAAAQIECBAgQIAAAQIECBAgQIAAAQIECBAg0CUBccYuzaaxECBAgAABAgQIlCjw48ePuCjjy8tLk+L29vZkGZtAaUOAAAECBAgQIECAAAECBAgQIECAAAECBAgQIECAQMcE3Gy6YxNqOAQIECBAgAABAmUJxD2jI6HYMMsYpT88PJydnZU1BtUQIECAAAECBAgQIECAAAECBAgQIECAAAECBAgQIEAgv4A4Y35jWyBAgAABAgQIEOirwOXlZVyXcTAYJAF8+fIlQpBJq2hMgAABAgQIECBAgAABAgQIECBAgAABAgQIECBAgACB2gXEGWufQfUTIECAAAECBAgUKnB4eHh+fr5YcRGCjFtUL7autQgQIECAAAECBAgQIECAAAECBAgQIECAAAECBAgQIFCjgDhjjbOmZgIECBAgQIAAgaIFIom4s7Nzd3e3TJWRaFxmdesSIECAAAECBAgQIECAAAECBAgQIECAAAECBAgQIECgLoGW44z//ve/6xq/agkQIECAAAECBAi0KxD3if7w4cPLy8uS3UYPcX3HJTuxOgECBFoU8Ja/RUxdESBAgAABAgQIECBAgAABAgQIECBAgAABApMCLccZ//Of/0xuI5ZsbGxMXW4hAQIECBAgQIAAgS4JnJ2dtXhVxbi+4+XlZZd8jIUAgaoFvOWvevoUT4AAAQIECBAgQIAAAQIECBAgQIAAAQIEyhdoOc743//+t/wxq5AAAQIECBAgQIBADoGDg4MvX7602/P5+Xlc7rHdPvVGgACBxQS85V/MzVoECBAgQIAAAQIECBAgQIAAAQIECBAgQIBAQ4GW44z//Oc/p254MBhMXW4hAQIECBAgQIAAgc4IPDw85BjL0dHRjx8/cvSsTwIECCQJeMufxKUxAQIECBAgQIAAAQIECBAgQIAAAQIECBAgkCrQcpzxX//6V2oF2hMgQIAAAQIECBAgMEcgvhrU4g2s52zIrwgQIDBfwFv++T5+S4AAAQIECBAgQIAAAQIECBAgQIAAAQIECCwp0HKccclqrE6AAAECBAgQIECAwKTAy8vL4eHh5HJLCBAgQIAAAQIECBAgQIAAAQIECBAgQIAAAQIECBAg0BkBccbOTKWBECBAgAABAgQIlCtwfHy8ZHF3d3eXl5dLdmJ1AgQIECBAgAABAgQIECBAgAABAgQIECBAgAABAgQIFCsgzljs1CiMAAECBAgQIECgCwIfP378/v371dXV6enpkuM5Pz//9u3bkp1YnQABAgQIECBAgAABAgQIECBAgAABAgQIECBAgAABAmUKiDOWOS+qIkCAAAECBAgQ6IJARBifnp52dnZiMHFtxf39/SVHdXR09Pr6umQnVidAgAABAgQIECBAgAABAgQIECBAgAABAgQIECBAgECBAuKMBU6KkggQIECAAAECBKoX2NjYuL+/H7s99M3NTSxfZmyDwWD5TOQyBViXAAECBAgQIECAAAECBAgQIECAAAECBAgQIECAAAECmQTEGTPB6pYAAQIECBAgQKC/AnGD6ZeXl4ODgzGCzc3Nh4eHsYWpPz4/Px8eHqaupT0BAgQIECBAgAABAgQIECBAgAABAgQIECBAgAABAgQKFxBnLHyClEeAAAECBAgQIFCZwPHxcdxgOpKLU+ve3d2NazRO/VXzhXd3d1dXV83ba0mAAAECBAgQIECAAAECBAgQIECAAAECBAgQIECAAIHyBcQZy58jFRIgQIAAAQIECFQj8PXr13eDhnFtxdPT0yWH9Pnz5whNLtmJ1QkQIECAAAECBAgQIECAAAECBAgQIECAAAECBAgQIFCOgDhjOXOhEgIECBAgQIAAgYoFNjY2Hh8fT05Omozh8vIybkjdpOWcNvv7+6+vr3Ma+LPHH+cAACAASURBVBUBAgQIECBAgAABAgQIECBAgAABAgQIECBAgAABAgQqEhBnrGiylEqAAAECBAgQIFCuQGQZ40bSzet7eHiIBGTz9pMtB4NBJBonl1tCgAABAgQIECBAgAABAgQIECBAgAABAgQIECBAgACBGgXEGWucNTUTIECAAAECBAhUL7C5ufl/7N3R8dPIuyfuM6d+F1u1N0DVJgBEAIQwTATDhABEAITAEAEQAhDBMCEMRDAQAlB7sbV7Nf/Pf3VWx8eW221bklvyw8WMv7LU6n5atl+1XrWS0XhmMz5//lw5H+SZO7I5AQIECBAgQIAAAQIECBAgQIAAAQIECBAgQIAAAQIEphaQzji1sPIJECBAgAABAgQIDAtkNsfXr18Pv1e99O3bt2/evKle3YoECBAgQIAAAQIECBAgQIAAAQIECBAgQIAAAQIECBBoVEA6Y6Mdo1oECBAgQIAAAQLXIJC5FR8/fnxmS58+ffrp06czC7E5AQIECBAgQIAAAQIECBAgQIAAAQIECBAgQIAAAQIELisgnfGy/vZOgAABAgQIECBw7QKZW/HevXtnKvz888/fv38/sxCbEyBAgAABAgQIECBAgAABAgQIECBAgAABAgQIECBA4IIC0hkviG/XBAgQIECAAAECBP5/gT///PPGjRvnWPz48SMZjeeUYFsCBAgQIECAAAECBAgQIECAAAECBAgQIECAAAECBAhcVkA642X97Z0AAQIECBAgQIDAv928eTMZjWdCfP78OY+uPrMQmxMgQIAAAQIECBAgQIAAAQIECBAgQIAAAQIECBAgQOBSAtIZLyVvvwQIECBAgAABAgT+U+D+/fuvX7/+z79PevX27ds8uvqkTW1EgAABAgQIECBAgAABAgQIECBAgAABAgQIECBAgACBCwtIZ7xwB9g9AQIECBAgQIAAgU4gcys+fvz4TI2nT59++vTpzEJsToAAAQIECBAgQIAAAQIECBAgQIAAAQIECBAgQIAAgfkFpDPOb26PBAgQIECAAAECBIYFMrfivXv3ht+rXvrzzz9///69enUrEiBAgAABAgQIECBAgAABAgQIECBAgAABAgQIECBAoAkB6YxNdINKECBAgAABAgQIEOgE/vzzzxs3bpyj8ePHj2Q0nlOCbQkQIECAAAECBAgQIECAAAECBAgQIECAAAECBAgQIDC/gHTG+c3tkQABAgQIECBAgMBegZs3byajce/bdW98/vw5j66uW9daBAgQIECAAAECBAgQIECAAAECBAgQIECAAAECBAgQaEJAOmMT3aASBAgQIECAAAECBHqB+/fvv379uv/ztBdv3759//79advaigABAgQIECBAgAABAgQIECBAgAABAgQIECBAgAABAvMLSGec39weCRAgQIAAAQIECBwQyNyKjx8/PrDSobd/++23T58+HVrL+wQIECBAgAABAgQIECBAgAABAgQIECBAgAABAgQIEGhCQDpjE92gEgQIECBAgAABAgS2BN68eXPv3r2thcf+mYzG79+/H7uV9QkQIECAAAECBAgQIECAAAECBAgQIECAAAECBAgQIDC/gHTG+c3tkQABAgQIECBAgECVwJ9//nnjxo2qVfes9PXr12Q07nnTYgIECBAgQIAAAQIECBAgQIAAAQIECBAgQIAAAQIECDQkIJ2xoc5QFQIECBAgQIAAAQKbAjdv3nz37t3mkhNeJyfy+fPnJ2xoEwIECBAgQIAAAQIECBAgQIAAAQIECBAgQIAAAQIECMwpIJ1xTm37IkCAAAECBAgQIHCcwMOHD589e3bcNjtrv3r16v379zuLLSBAgAABAgQIECBAgAABAgQIECBAgAABAgQIECBAgEBDAtIZG+oMVSFAgAABAgQIECCwK/D777/fu3dvd/lRS/LI6S9fvhy1iZUJECBAgAABAgQIECBAgAABAgQIECBAgAABAgQIECAwp4B0xjm17YsAAQIECBAgQIDAKQJ5YPQpm/3XbX755Zfv37//12X+IkCAAAECBAgQIECAAAECBAgQIECAAAECBAgQIECAQCsC0hlb6Qn1IECAAAECBAgQILBP4ObNm69fv973buXyr1+/Zo7GypWtRoAAAQIECBAgQIAAAQIECBAgQIAAAQIECBAgQIAAgZkFpDPODG53BAgQIECAAAECBE4RePLkyc8//3zKlhvbZJbHR48ebSzwkgABAgQIECBAgAABAgQIECBAgAABAgQIECBAgAABAq0ISGdspSfUgwABAgQIECBAgMAMAh8+fLhz586nT59m2JddECBAgAABAgQIECBAgAABAgQIECBAgAABAgQIECBAoF7gX/WrWvNKBL58+ZJpew429tu3bwfX2bfCmzdv9r3VLc9jEPNExfI63iVAgAABAgQIHCXw/fv3d+/eHdwkT2Q+uM7gCm/fvr19+/bgW/3CrPDw4cP+z4Mvfv/99wRdP378yH8ToeXFwU1qVkgbHzx4kDXv3buXFzdu3MjrW7du5b/d67zIZJD5r38ECBAgQIAAAQIECBAgQIAAAQIECBAgQIAAAQIECBCYTUA642zUi9lRrpQ/ffp0uurmMvzB8nNZ/f79+9PVQckECBAgQIDAFQr89ddfB4OQc1hevXp1cPM8Lbo+nTE3mbx48eJgmees8Pn//hsswe0lgywWEiBAgAABAgQIECBAgAABAgQIECBAgAABAgQIECAwnYCHTU9nq2QCBAgQIECAAAECBAgQIECAAAECBAgQIECAAAECBAgQIECAAAECBAgQIECgSkA6YxWTlQgQIECAAAECBAgQIECAAAECBAgQIECAAAECBAgQIECAAAECBAgQIECAAIHpBKQzTmerZAIECBAgQIAAAQIECBAgQIAAAQIECBAgQIAAAQIECBAgQIAAAQIECBAgQKBKQDpjFZOVCBAgQIAAAQIECBAgQIAAAQIECBAgQIAAAQIECBAgQIAAAQIECBAgQIAAgekEpDNOZ6tkAgQIECBAgAABAgQIECBAgAABAgQIECBAgAABAgQIECBAgAABAgQIECBAoEpAOmMVk5UIECBAgAABAgQIECBAgAABAgQIECBAgAABAgQIECBAgAABAgQIECBAgACB6QSkM05nq2QCBAgQIECAAAECBAgQIECAAAECBAgQIECAAAECBAgQIECAAAECBAgQIECgSuBfVWtZ6ZoEnvzff9fUYm0lQIAAAQIErkLg4cOH//zzz4KaeufOnWVVeEG2qkqAAAECBAgQIECAAAECBAgQIECAAAECBAgQIECAQIMCZmdssFNUiQABAgQIECBAgAABAgQIECBAgAABAgQIECBAgAABAgQIECBAgAABAgQIXJeAdMbr6m+tJUCAAAECBAgQIECAAAECBAgQIECAAAECBAgQIECAAAECBAgQIECAAAECDQpIZ2ywU1SJAAECBAgQIECAAAECBAgQIECAAAECBAgQIECAAAECBAgQIECAAAECBAhcl4B0xuvqb60lQIAAAQIECBAgQIAAAQIECBAgQIAAAQIECBAgQIAAAQIECBAgQIAAAQINCkhnbLBTVIkAAQIECBAgQIAAAQIECBAgQIAAAQIECBAgQIAAAQIECBAgQIAAAQIECFyXgHTG6+pvrSVAgAABAgQIECBAgAABAgQIECBAgAABAgQIECBAgAABAgQIECBAgAABAg0KSGdssFNUiQABAgQIECBAgAABAgQIECBAgAABAgQIECBAgAABAgQIECBAgAABAgQIXJfAv66ruVpLgACB4wW+fPny48eP27dv37x58/itbUGAAAECBAgQIECAAAECBAgQIECAAAECBAgQIECAAAECBAgQIECAwGEBszMeNrIGAQJXKPDx48cnT54kf/Gnn366e/fugwcPbt26ldcPHz588+bNZUFu3Lhx2QrYOwECBAgQIECAAAECBAgQIECAAAECBAgQIECAAAECBAgQIECAAIHRBaQzjk6qQAIEli3w6dOn+/fv//LLL2/fvs2kjFuN+fPPP58+fZo0xzOTGr9//75Vcv2fSaysX9maBAgQIECAAAECBAgQIECAAAECBAgQIECAAAECBAgQIECAAAECBBYhIJ1xEd2kkgQIzCSQJMVMxPj58+fy/pLmmKTGR48elVcrvPvt27fCu+W3zM5Y9vEuAQIECBAgQIAAAQIECBAgQIAAAQIECBAgQIAAAQIECBAgQIDAEgWkMy6x19SZAIFJBJLLmCTF+qI/fPiQZ0/Xr7+55u68j5vvll/fvn27vIJ3CRAgQIAAAQIECBAgQIAAAQIECBAgQIAAAQIECBAgQIAAAQIECCxOQDrj4rpMhQkQmEQgz5g+Kpexq0SePf38+fMTKvT169cTtuo2yfyRJ29rQwIECBAgQIAAAQIECBAgQIAAAQIECBAgQIAAAQIECBAgQIAAAQJtCkhnbLNf1IoAgbkFHj9+fNouX7169eXLl2O3PSed8f79+8fuzvoECBAgQIAAAQIECBAgQIAAAQIECBAgQIAAAQIECBAgQIAAAQIEGheQzth4B6keAQJzCHz8+PHz588n7+nFixfHbntyOuO9e/eO3Zf1CRAgQIAAAQIECBAgQIAAAQIECBAgQIAAAQIECBAgQIAAAQIECLQvIJ2x/T5SQwIEJhf48OHDOfs4YfM8pfq0Pf7222+nbWgrAgQIECBAgAABAgQIECBAgAABAgQIECBAgAABAgQIECBAgAABAi0LSGdsuXfUjQCBmQTevXt35p4yv2N9Cd+/fz95dsZff/21fkfWJECAAAECBAgQIECAAAECBAgQIECAAAECBAgQIECAAAECBAgQILAUAemMS+kp9SRAYCqBJBf++PHjzNKPelb1X3/9ddrubt++fefOndO2tRUBAgQIECBAgAABAgQIECBAgAABAgQIECBAgAABAgQIECBAgACBlgWkM7bcO+pGgMAcAt++fTt/N0cVcsLDqbsaPnv27PyqKoEAAQIECBAgQIAAAQIECBAgQIAAAQIECBAgQIAAAQIECBAgQIBAgwLSGRvsFFUiQGBWgfOnZkx1jyrktGdb37hx48mTJ7PS2BkBAgQIECBAgAABAgQIECBAgAABAgQIECBAgAABAgQIECBAgACBuQSkM84lbT8ECLQqkDTB86uWx0BXFvLx48ejch/7Yl++fNm/9oIAAQIECBAgQIAAAQIECBAgQIAAAQIECBAgQIAAAQIECBAgQIDAygSkM66sQzWHAIGjBe7cuXP0Njsb1Kczvn37dmfrwwvu3btnasbDTNYgQIAAAQIECBAgQIAAAQIECBAgQIAAAQIECBAgQIAAAQIECBBYrIB0xsV2nYoTIDCeQH0y4r59/vzzz/ve2lz+6dOnDx8+bC6pfH1aEmRl4VYjQIAAAQIECBAgQIAAAQIECBAgQIAAAQIECBAgQIAAAQIECBAgcHEB6YwX7wIVIEDg8gKVyYj7KpqpE2/evLnv3c3ljx8/3vyz8vXr16/v379fubLVCBAgQIAAAQIECBAgQIAAAQIECBAgQIAAAQIECBAgQIAAAQIECCxRQDrjEntNnQkQGFngtCzDvhIvX77sXxdevHnz5vPnz4UVBt/69ddfPWZ6UMZCAgQIECBAgAABAgQIECBAgAABAgQIECBAgAABAgQIECBAgACBNQlIZ1xTb2oLAQInCmTuw5MnaMyGDx8+PLjjPGb66dOnB1fbWiGFv3//fmuhPwkQIECAAAECBAgQIECAAAECBAgQIECAAAECBAgQIECAAAECBAisT0A64/r6VIsIEDhFIA90PmGzGzdu1GyYXMYT0iXzDOuPHz+eUCubECBAgAABAgQIECBAgAABAgQIECBAgAABAgQIECBAgAABAgQIEFicgHTGxXWZChMgMInAnTt3Kp8Z3e8+uYx//vlnNuyXDL7IM6YfPHjw48ePwXf3LcwzppMEue9dywkQIECAAAECBAgQIECAAAECBAgQIECAAAECBAgQIECAAAECBAisTEA648o6VHMIEDhd4Pnz548fP67fPkmKf/3115cvX/ZtkudE5zHWJzxj+tmzZ54xvU/VcgIECBAgQIAAAQIECBAgQIAAAQIECBAgQIAAAQIECBAgQIAAgVUK/GuVrdIoAgQInCaQmRSz4du3b2s2z9SM+Zc1M03j7du3b926lRf577dv375+/fr58+eaQrbWSQnv3r17+PDh1nJ/EiBAgAABAgQIECBAgAABAgQIECBAgAABAgQIECBAgAABAgQIEFi3gHTGdfev1hEgcLRAMhp//vnn3377rX7LPEj6tOTFrV1kbsg88PrmzZtby/1JgAABAgQIECBAgAABAgQIECBAgAABAgQIECBAgAABAgQIECBAYPUCHja9+i7WQAIEjhZ49OjR33//fe/evaO3PHWDJFDmudXJpJTLeCqh7QgQIECAAAECBAgQIECAAAECBAgQIECAAAECBAgQIECAAAECBJYtIJ1x2f2n9gQITCRw586dT58+/fHHH1MnNXaJjB8/frx///5EbVEsAQIECBAgQIAAAQIECBAgQIAAAQIECBAgQIAAAQIECBAgQIAAgfYFpDO230dqSIDAxQQePnzYJTX++uuv41bi9u3bz549yxyQEhnHhVUaAQIECBAgQIAAAQIECBAgQIAAAQIECBAgQIAAAQIECBAgQIDAQgX+tdB6qzYBAgRmE0hSY/5ld0k9/PDhw7t37378+HHC3m/cuJG5GB88eJD/movxBECbECBAgAABAgQIECBAgAABAgQIECBAgAABAgQIECBAgAABAgQIrFhAOuOKO1fTCBAYWaDLa3zz5s3379+/fv36119/ff78OS++ffuWBMfuv90uM/likhdv3bqV/+Z1Uhjz0Oo8wHrkCimOAAECBAgQIECAAAECBAgQIECAAAECBAgQIECAAAECBAgQIECAwFoEpDOupSe1gwCBGQVu3ryZ6RXNsDgjuV0RIECAAAECBAgQIECAAAECBAgQIECAAAECBAgQIECAAAECBAisXODfV94+zSNAgAABAgQIECBAgAABAgQIECBAgAABAgQIECBAgAABAgQIECBAgAABAgSaF5DO2HwXqSABAgQIECBAgAABAgQIECBAgAABAgQIECBAgAABAgQIECBAgAABAgQIEFi7gHTGtfew9hEgQIAAAQIECBAgQIAAAQIECBAgQIAAAQIECBAgQIAAAQIECBAgQIAAgeYFpDM230UqSIAAAQIECBAgQIAAAQIECBAgQIAAAQIECBAgQIAAAQIECBAgQIAAAQIE1i4gnXHtPax9BAgQIECAAAECBAgQIECAAAECBAgQIECAAAECBAgQIECAAAECBAgQIECgeQHpjM13kQoSIECAAAECBAgQIECAAAECBAgQIECAAAECBAgQIECAAAECBAgQIECAAIG1C0hnXHsPax8BAgQIECBAgAABAgQIECBAgAABAgQIECBAgAABAgQIECBAgAABAgQIEGheQDpj812kggQIECBAgAABAgQIECBAgAABAgQIECBAgAABAgQIECBAgAABAgQIECBAYO0C0hnX3sPaR4AAAQIECBAgQIAAAQIECBAgQIAAAQIECBAgQIAAAQIECBAgQIAAAQIEmheQzth8F6kgAQIECBAgQIAAAQIECBAgQIAAAQIECBAgQIAAAQIECBAgQIAAAQIECBBYu4B0xrX3sPYRIECAAAECBAgQIECAAAECBAgQIECAAAECBAgQIECAAAECBAgQIECAAIHmBaQzNt9FKkiAAAECBAgQIECAAAECBAgQIECAAAECBAgQIECAAAECBAgQIECAAAECBNYuIJ1x7T2sfQQIECBAgAABAgQIECBAgAABAgQIECBAgAABAgQIECBAgAABAgQIECBAoHkB6YzNd5EKEiBAgAABAgQIECBAgAABAgQIECBAgAABAgQIECBAgAABAgQIECBAgACBtQtIZ1x7D2sfAQIECBAgQIAAAQIECBAgQIAAAQIECBAgQIAAAQIECBAgQIAAAQIECBBoXkA6Y/NdpIIECBAgQIAAAQIECBAgQIAAAQIECBAgQIAAAQIECBAgQIAAAQIECBAgQGDtAtIZ197D2keAAAECBAgQIECAAAECBAgQIECAAAECBAgQIECAAAECBAgQIECAAAECBJoXkM7YfBepIAECBAgQIECAAAECBAgQIECAAAECBAgQIECAAAECBAgQIECAAAECBAgQWLuAdMa197D2ESBAgAABAgQIECBAgAABAgQIECBAgAABAgQIECBAgAABAgQIECBAgACB5gWkMzbfRSpIgAABAgQIECBAgAABAgQIECBAgAABAgQIECBAgAABAgQIECBAgAABAgTWLiCdce09rH0ECBAgQIAAAQIECBAgQIAAAQIECBAgQIAAAQIECBAgQIAAAQIECBAgQKB5AemMzXeRChIgQIAAAQIECBAgQIAAAQIECBAgQIAAAQIECBAgQIAAAQIECBAgQIAAgbULSGdcew9rHwECBAgQIECAAAECBAgQIECAAAECBAgQIECAAAECBAgQIECAAAECBAgQaF5AOmPzXaSCBAgQIECAAAECBAgQIECAAAECBAgQIECAAAECBAgQIECAAAECBAgQIEBg7QLSGdfew9pHgAABAgQIECBAgAABAgQIECBAgAABAgQIECBAgAABAgQIECBAgAABAgSaF5DO2HwXqSABAgQIECBAgAABAgQIECBAgAABAgQIECBAgAABAgQIECBAgAABAgQIEFi7wEzpjDdu3Fi7pPYRIECAAAECBAgQIECAAIFrFHDKf429rs0ECBAgQIAAAQIECBAgQIAAAQIECBAgQGACgZHTGf/555/BSt65c2dwuYUECBAgQIAAAQIECBAgQIDAIgSc8i+im1SSAAECBAgQIECAAAECBAgQIECAAAECBAgsV2DkdMb/83/+z6DFly9fBpdbSIAAAQIECBAgQIAAAQIECCxCwCn/IrpJJQkQIECAAAECBAgQIECAAAECBAgQIECAwHIFRk5n/G//7b8NWvz48WNwuYUECBAgQIAAAQIECBAgQIDAIgSc8i+im1SSAAECBAgQIECAAAECBAgQIECAAAECBAgsV2DkdMblQqg5AQIECBAgQIAAAQIECBAgQIAAAQIECBAgQIAAAQIECBAgQIAAAQIECBAgcCkB6YyXkrdfAgQIECBAgAABAgQIECBAgAABAgQIECBAgAABAgQIECBAgAABAgQIECBA4D8EpDM6FAgQIECAAAECBAgQIECAAAECBAgQIECAAAECBAgQIECAAAECBAgQIECAAIELC0hnvHAH2D0BAgQIECBAgAABAgQIECBAgAABAgQIECBAgAABAgQIECBAgAABAgQIECAgndExQIAAAQIECBAgQIAAAQIECBAgQIAAAQIECBAgQIAAAQIECBAgQIAAAQIECFxYQDrjhTvA7gkQIECAAAECBAgQIECAAAECBAgQIECAAAECBAgQIECAAAECBAgQIECAAAHpjI4BAgQIECBAgAABAgQIECBAgAABAgQIECBAgAABAgQIECBAgAABAgQIECBA4MIC0hkv3AF2T4AAAQIECBAgQIAAAQIECBAgQIAAAQIECBAgQIAAAQIECBAgQIAAAQIECEhndAwQIECAAAECBAgQIECAAAECBAgQIECAAAECBAgQIECAAAECBAgQIECAAAECFxaQznjhDrB7AgQIECBAgAABAgQIECBAgAABAgQIECBAgAABAgQIECBAgAABAgQIECBAQDqjY4AAAQIECBAgQIAAAQIECBAgQIAAAQIECBAgQIAAAQIECBAgQIAAAQIECBC4sIB0xgt3gN0TIECAAAECBAgQIECAAAECBAgQIECAAAECBAgQIECAAAECBAgQIECAAAEC0hkdAwQIECBAgAABAgQIECBAgAABAgQIECBAgAABAgQIECBAgAABAgQIECBAgMCFBf514f3bPQECBAgQIECAwHkC379//+uvv75+/Xrr1q179+7duXPnvPJsTYAAAQIECBAgQIAAAQIECBAgQIAAAQIECBAgQIAAAQIELiBgdsYLoNslAQIECBAgQGAUgSQyPnr0KFmMv/zyy9OnT3/77be7d+8mnfHNmzejlL/cQp4/f37z5s379+8vtwlqTuCyAl++fMmXST5Hvk8u2xH2ToAAAQIECBAgQIAAAQIECBAgQIAAAQIECBC4KgGzM15Vd2ssAQIECBAgsB6BJBs9ePDgx48fW03KNI1Jbfzw4cPHjx+33rqGPz99+pS0ziCksZ8/f37//n0yPq+h4dpIYFyBt2/fdp+jfJ/k9bt378z8Oq6w0ggQIECgKQHznTfVHSpDgAABAgQIEJhOQOA3na2SCRAgQIAAAQJjCZidcSxJ5RAgQIAAAQIEZhXIjIy7uYx9Df7888+HDx/2f17Ji99//z0pnl0OVtfkPH37StqumQTGFbh9+3ZfYDKDM/PrdWZI9wheECBAgMBaBcx3PtizJjsfZLGQwFEC5js/isvKBAgQmEFA4DeILPAbZLGQwFECAr+juKxMgACBGgHpjDVK1iFAgAABAgQItCWQvL3NpL3ByiWjMXMTDr61yoVPnjx58eLFZtNev35tPrlNEK8J1AvkA/X48ePN9ZNCnW+ezSVeEyBAgACBpQvkmlMy+DOv+VZDEmlnfuIrvDsoDpnsPCH0q1evcutUN9n5Fo4/CRCoFOjmO89HKd8n9+/fzxdO5YZWI0CAAIEpBAR+u6oCv10TSwicJiDwO83NVgQIECgISGcs4HiLAAECBAgQINCowMuXL2tqVrlaTVEtr5Nbq3OxOUMGm5VMLmPysTaXeE2AwFECb9682cpoTMawj9VRhlYmQIAAgcYFzHe+1UEmO98C8SeBcwTMd36Onm0JECAwNV38LQAAIABJREFUuoDAb4tU4LcF4k8C5wgI/M7Rsy0BAgQGBaQzDrJYSIAAAQIECBBoVyBzLhYeM71Z78ynklS/zSXre50G5gHTmYpys2nPnj2TdLUJ4jWB0wR2MxqTN3ydU1WdBmgrAgQIEGhZwHznW72T+Nlk51sm/iRwjkA+U1t3B5nv/BxP2xIgQOAcAYHflp7AbwvEnwTOFBD4nQlocwIECOwKSGfcNbGEAAECBAgQINC0wLt37+rr9+3bt/qVF7dml8u49dztXDHKGOXi2qLCBNoUSEbjr7/+ulm3ZA/LaNwE8ZoAAQIEFipQOZF55WoLReiqbbLzRXefyrcssHt3kPnOW+4vdSNAYMUClRFd5WqLhhL4Lbr7VL5lAYFfy72jbgQILFFAOuMSe02dCRAgQIAAgasW2JqJsGxx69at8grLfXcwlzF5Vxk4WG6j1JxAgwKZEfbnn3/erJiMxk0NrwkQIEBgiQLmO+97rQuqt04xTHbe+3hB4EyB3Qvb5js/k9TmBAgQOFZA4NeLCfx6Ci8ITCEg8JtCVZkECFytgHTGq+16DSdAgAABAgT2Cnz69CnT+z169OjOnTs3b9786f/+y4v79+9nYU5Kv3z5snfjid/4+PFj5ZOmU5EbN26k2hPX6DLFD+YyJuMqA5SXqZC9Eli1QL557t27t9lEGY2bGl4TIECAwOIEzHfeddlgUG2y88UdzyrcuEDGEMx33ngfqR4BAusWEPh1/SvwW/dxrnWNCAj8GukI1SBAYAUC0hlX0ImaQIAAAQIECIwjkDGdZDEmhfHBgwd5AtSHDx/yFOM+dzAvPn/+nIVPnz69e/duVsvK2WScfVeXsjVvSnm7XIksr7DQdwdH327fvp2Mq4W2SLUJtC+QL598yjbrKaNxU8NrAgQIEFiWwFFB9VrnOx8Mqk12vqwjWW2XImC+86X0lHoSILBKAYFfulXgt8pjW6PaFBD4tdkvakWAwOIEfvrnn39GrPSTJ0/yrITdAv/666/MZrS73BICBAgQIECAQAsCGdBJ/uJgGHOwei9fvnz+/PnB1cZaIWmUSbKsLO3vv//O+pUrL2i1BJZJLd2scOahTMC5ysZuNtPr5QpkStekRH/79q1Lks6L7s/NhWldEgjyRdTspKppRZK5t3ohadO57XhroT/XKuCUf609q10ERhfIZOe5bJzwLDFb96uXXSRgS2Z8/mVG7fy7YOSWe2B++eWXylan2jlZqFx5QasNXtJOv7hBaEGdqKqLE9g9k/WhW1wnqjABAoMCLcd+Ar90mcBv8Li1kMCkAgK/SXkVToDANQj86xoaqY0ECBAgQIAAgYJAEnGSy5ikosI6hbe6PMg//vhjhiuyySWqz2VMXtQMVSrITPRWnve9lcuYHeWpMats7ESGih1dIOPC+WzmX5ex0b3If/PFkv/W7y7zv2Z22DkzpOvrljXzKct33Vb+R/Ivk5jSbJ2PaqCVCRAgQOBMgfwg5nch/wZ//vKzmCgu//J7lx3l5yM58fk3fx7/UTP0pIZnsjS4+eAl7fSIXMYGO0uV1iSQL59E+5vfkFny8OFDH7019bK2ELgqgUXEfgI/gd9VfSo1th0BgV87faEmBAgsVEA640I7TrUJECBAgACBcQSSG9ddT90tLtfznj17lskSuqfLJUspF18zx0wu0G7lPuZqRK5J5AR16umo91V1t/JZkjzLweWLXpiUqV2ETJCZK0CLbpfKL1cglx7zAPrNS5LLbUtNzfNZyydu6+slf+YLM1+nNSVYhwABAgRWKZCrpN1NPvWty69nNsm/mSc7Tw1348lCtVeZzphznK3oJZNQ5qaFgoO3CFxcYAXznSd7Ox+0rfnOM5KQCbBXNt95fhTSrtx2mK+a/MsQSj9B72+//ebE4eKfJhUgcL7AgmI/gZ/A7/wDXgnzCwj85jcfcY9CwRExFbUmge6jMWmLVnaq5WHTkx4tCidAgAABAgTaFUjgmNGcZCjuVjHj7LmqmisKu291S/IIlVx5zej81gpTP9x59wkFWxXo/7x3714q2f+5jhe5wJO8sa22ZBLK9+/fby30J4F5BPI10qU7j7i75ExPnRh9fm0HE8FzaVZi8fm2jZfgYdONd5DqEbiUwJmTnafaSYvP78g8k23nwthWLlHBbZWhpt/xQo9764ICCa271Lcz5ztPE+ZPkj7KbfCxp43Xub6B6cdkgR9MHso6afL8s/PWN8SaBAgUBBYU+wn8BH6FI9lbFxQQ+K31QTdCwQt+rOy6fYHBM8Fxq/3PP/+MW+BlSzM742X97Z0AAQL/KZBRgO5m5eRXzXMV5z/37RWB6xPIYFael5qLJbtNTy5j0onKH8MkGyXuTBZd5hXYLCF/TpdEmFPBweTLzQr0r5Nt2b9ex4tuDryttuTKt1zGLRN/zimwm9N8/t7bz2VMGzNJbdq+NU9tvgDzpeqS5PnHgBIIECCwLIHBS6RdExqc7DwVO5hks+m/vqDaZOeb/et1IwLdud7g6XkjNRy3Giue7zzfMK9evarhyglF/q0mibOmydYhsBqBZcV+Ar9dgXz3uhl1NZ/HJTZE4Jdey2nmKh908/vvv1eeQQsFl/jhVWcC8wuYnXF+8zXssbtnIqke3TM3cyGzu2u2a1uyQDJLTX6G8y9TQ+W/IuM19Lo2TCywNdXNImZmmphE8QSmFUi24uDFkppcxq5mSVvMRzVDQlv5TK9fvy5M63hOqwbnJhwsMD++ydccfGuhCxN7pFFbuVNpi2/LhXboaqpd/6msbPKC5lXNd+CDBw+22rWg+m/V3J+VAlsha7+Vb+OewgsCVyWQCG1xk52ng655vvPB0GWVM1Be1Sdx6Y3NN4n5zvtOXPR857kEsDU80rer8MJXUAHHWwRaE1hi7Cfw2zqKfOtugfhzZgGB3yb4ogO/zYZ0r4WCuyaWENgSSD535tnZWjjunyubnfHfx9VR2roFkhiRtPpE/xljysXLPO0xufPJaEw6yGZ6QV5nSQYv8m7WyWfyp59+ym9Ytl1ZasW6u1vr5hTIHY35vGzu8d27d5t/ek2AwLgC+dAN5jJmL/kwludlzDr5Rcv0Y91P4e5gfeVUBCe0aPdu2n2FPHv2bN9bC12eK+WbwUbXijRzEfPYLdRctWsEdvP5arYqrJNDvfBuU2/l07f7VZNTg7U+KqUpfJUhQIBACwIZ4cnv4ODc4d0NQuU7fPI7kmHc3TPfrbnPR29prp8N1nlwR5UTSwxu2+DCbh6UrYrlliGTnW+Z+HNmgd1z6vMrsIjzxAw+5Ntyq7H5DszX1NbCRfwZ89O6MgMdpkJYRBerJIElxn4Cv63jVuC3BeLP+QVOixbK9RT4lX3mefecUHARPTgPo70QILAlIJ1xC8SfwwLJ20hux927dzOSWz/su1lWApRsmxLym2ScdFPG6ysXyBl1PhS7KUq7WTtXDqX5BEYUyI/a7oeuKz+JRMl0LOwrs5HlBzG/aIUPaRIlJ3redOXZfq6IlC8eFxrY5lvJjtoNPzIJXLqyzQqr1fUI5Ec8k9Ilqy93t+dfvkPyr5uePGPEJzhk8xO2utQm+QymsVt7T0q3aH/LxJ8ECBBYpUBuXh28Qeioyc7zrI+t375EfZlBcDqx3QTKffvKT3n51GDfhm0uz+DDYKpoPUib7VKrFQjke2DcVuwGqOOWP1ZpuUly9xw/Qw1b34pj7W7ScvJtuXvOXr/HOKxsEKO+7dYksCCBJcZ+9XGOwG9Bh6KqLlpA4LfZfQsN/Dab0L0+MxRMGCkU3FW1hACBCEhndBiUBDLWmQSCzK2YvI3BQerSxnvey29Sxk8zXiMFYY+QxVckkKkRcp58znjfFWFpKoGRBPK5y4/avsJevny5760sz7aZgabmB3H3mkSh2Mq3svfKNR8/fly55iJWS8MHJ7ysH5FcRDNVcrkCyWhMWJsEvvzL4Zp/SWjOpAX5l4n9k+xY/mLZavjiJiYZ/CQm2k/zt5rmTwIECBBYk0AuV+yLilue7DxdsO++pt3e2Z2EeHedBS1JgtTuHVkmO19QD664quY73+rcjBMua77z5KDXf7VuNbb/M78dOZ/q//SCAIHWBBYa+9V/Own8Wjvk1GetAgK/rZ5dXOC3Vf/8KRTcNbGEAIGxBH4a9+HZSZ3Omedu5XIZL9f5dpdb0rJAxk0Gswc265xJaBJ5dDPQ5AnUSVJMBmRurcivbzo9/y3nc+SW/RwwORHaLNNrAtcgkE9K8o0Kp9P5cBnFu4YjQRvnF8jcivuuvOZXKZ/NfVVKak7mGN737tbyfMBHn1RmX5S1tev8mR/i/CLvLl/ikvRI0r53r7wmP2xZF3iWiK/OIwokxzHTGBwsMEH1RHO7Htz1OSsMnjXkkyuj8RzVZrfd92PklL/ZLlMxAlMIJI9/3w1CyZnLr15hp/mlS9b7voC833C6b5XcstvvpfCifGpQ2LDNtwZ/rBcaeLQprFZnCuSbITfJdN8M3dlfzmq7Fwe/LnZ3/ccffyzrHqFcN8ko+lZDArKUMfOMP+yes281p+bPlX3x1jTZOgSWIrDc2E/g1x9jAr+ewouLCwj8Fh347R4/QsFdE0sI7BOovE60b/Oa5eOm/9XscdJ1/jVp6QpfqEAuPWZweffXtG9OhqeTqDE4pJIfrfxLskj3brIQkrCYf4NjTxnpyI5S2uvXr7NJX74XBNYtkCSnp0+frruNWkegTYF8+gZ/j7ra5iepUO2jPraFvRR2UX5rcAq03U3yA50f4t3lC10yOItM0qTkMi60Q6+22pXXU3PAL5EoFzZyh8bW917+zOc0by2xRepMgAABAgWBjL3uy2XMVuU5ievHbXNz7BT3RZdTLTdbnaB6889Fv06rB29Xrjy/WHTbVX4pAvm8Fz7yuead74TCN89WMytj762tLvhnPoy7N09mgOLvv/9uf8A8Mf8ouYzxTzk5fXCyf8FD0a4JDAosN/YT+G12qMBvU8PrywoI/JYb+O0eOULBXRNLCBAYUcDDpkfEXElRSfXI7+i+XMbcwZM7XHMaMJjLuEuQjIr8kiU/MrFy7rDcXSFLMiCVPY4+i9XgviwkcFmBfHYSqR+VFHXZCts7gTUJJMO+fP0js6Lua293+WTfu7vL9/3k7a5ZuSQVqLxCsKZnoyQ2GAxIchdEpZvVCDQiUDlP4ULTGYM8+KlM5kS+uxrpAtUgQIAAgbEECueziYELCUn5NayZq7ir51aW/FiVLzwhYWsX5ROHrZVb/jMnQYN3bSXxtP00qZZh1W1OgXyxZHg5I9I1O83Ydc1qTa2TD+PgiXz9d+YFm5NZDEbc+7iljVgxRRG4ZoHlxn4Cv/64Ffj1FF60LyDwa7+PNmtY/027udW+10LBfTKWE7haAemMV9v1ww3P3auFk5Ncp8wlydPucE36Y4ZQB4dmuqpkv5UpksNVt5RA2wJJysnoZAYiB1Nz2q672hFYiUAGbsoZgYUfuGPPozJ94LhqlXfQJiNzNVclEzYMxiRpY6GnxmVXGoGxBCp//Zd7bKfmg7mYa5raaqyDQTkECBBYtEBObAuJhoNpc317B0O7/t2tF4W9bK151J+VQfWa5js32flRR4iVWxaoDJUHg9KW29XVLbMS7g4jdPOdt1z5+hsvK1uRJlfeCVZZoNUIEDhTYNGxn8Cv631PuTnzU2DziwgI/C7CfuxOE7aNe+YuFDy2C6y/OIF8ueVh0N2/b//vX2bl/+uvvxK3FObcWVxLx6qwdMaxJBdfTpIGcsdDJkocbEni3XyQnjx5Mvhu/cIMzRRupU0Kf+qQmtQXaE0CjQtkOsZ8cH766adcuRk3qmu84apHoDWB/LgMPmGtr2d5CoeEkv2aNS8ePHhQs1r9OpV3ua1mFpnI7MuCOja1tB7ZmgSmE6j5Dil/C01Xt7FKHpygMXmcnjc9lrByCBAgcHGBRNTlaLMw8JqUl30jToPtGn2y8+ylPu2mcC/uYG2bXWiy82a7RsVOEKjMcltoOmNABsPpxuc7P+qLvbLTpyizctdWI0BgS2DRsZ/Ar+/Nwd+X/l0vCLQpIPBrs1+2alV50Wprq/KfQsGyj3fXJJCH3Hb/MklNUqQy79v79++TkbV7n9uaWn1sW6QzHiu2zvVzWpLEi33TxuQzk0uwY832lKTjlLZvYDp1SE1Sn3VCa9V1COQAzu9NfnWSxZjpGGXeXEe3a2XrAgc/ieUExH0/kfuaPe4VlMq73JILlZB3X5WWtTy54IMnw5liM/H9stqitgQiUPMdMu73xvzsOVkYzEJO4kvlEOT8dbZHAgQIEDhKYNGTnaellTP0rGa+8wxNDM6IabLzow57K7cjUBNRp7aVc/m0066+Jqn54BnBYIzdb3XZF1PcuT1FmZdVsncCyxVYdOwn8OsOPIHfcj+AV15zgd8iDoApwrYpylwEpkoS6ARykcV9CJsHg3TGTY0rfd3lMu77eehyGcdNHUiyRSGjMTUp55RcaT9pdqsC+QTlVr/kLz5//jwjj/mw3Lp1K8/YGkzEabUR6kVg/QIH0xkHLxuc5pKixv3drPw+KU+Wc1pbLrXV4JMKcy9EvmkvVSX7JXCOQM3sjCN+C51T1XO2zaWOwc0HP9GDa1pIgAABAs0K5Mx30ZOdB/bagup9KVAHz4yaPQhV7MoFaiJq853PfJDsu6BwTjV+/Phxzua2JUBgLIGlx34Cv+5IEPiN9YlQzswCAr+ZwU/bXZ6Ue9qGha2mCC8Lu/MWgQYFlnuH3hSY0hmnUF1Ymbl0WvhtyLOhx83J6HSSWVyYLjj18UFd2GF0BdXtshVzZCYfN/9yDOejkfkXk7yYBNxcp8+lnRzVBt2u4FjQxOUJJOe48EvXtWfERKJ9CT0nwxV+Mfsyc/tBJoXt/1z0iydPngx+l64pX3PRHaTyxwpkbsLBQ3qrnBXcz5PQaPALMHdU52GXW+31JwECBAgsS+DgpdDyD1nl7Bq9yYjBeVfmtc13brLz/ljyYjUCNV8jo391zKxnvvOAT3FdfOZ+tDsC6xBYdOwn8OsOwgzRTHF5dx1HuFY0LiDwa7yDuurVjHgf25Apyjy2DtYncHGBpd+nNyKgdMYRMRdZVDK0CjFBchkzjDJRw5IQVpjvPakbyWaYaNeKJXCCQI7J7l8+MvmX1Khjg6rMK/bs2bN9T1o/oUo2IUCgUuDgAFw+mOXBnTyYo3Jf+ZjnB65y5ZrVcjN0vnwOrpn9HlxnESsk93Swv0zNuIjuU8lBgZqPcE5Qy99CgyU3uHDfRFDSkRvsLFUiQIDAUQKDEdpmCSNmEaWo0X8Wr22GnsGpkUXUm0es14sTqJmkZ8Qvokv5DN4dlMoMfqgvVcl+v1MMcua+8b58LwgQuKDAomM/gV+OHIHfBT8+dn2+gMDvfMMZSpgiFMy0HTPU3C4INC7gnKjvIOmMPcU1vsi92oVHBSV1Y+opEjOPVCFBJOdL5nG5xuNyjW1O+PX69evkJP3+++9+gdbYw9rUukAhe76r+sFrHpWJOCknH/NxOWoSoXLeuJp7APZR77uoM6620ghMIVDzKT74LTRFxaYoM9kng9nVuQnEw+KnAFcmAQIE5hFY+mTnUar5OV7NfOcmO5/nc2EvcwqY7zx3Vjc4Tj7F9eYpypzzWLUvAusQWHrsJ/DLcbhviHUdh6hWrFtA4Ndm4Ld71E0Rtk1R5m7NLSHQuMAUucKNN3lf9aQz7pNZ//JkVhVu68yH5ODdV6MYZS+FD+TTp08TtYyyI4UQmF8gMy0l/+bvv//OYbyaTKP5Ge2RwJkC79+/PziXavnReKlAJlwcTNDZrFvmJMt9AptLRnl9MBcze9k3HdooFZizkIyWDg44rilfc05P+2pEYPCo3qrbwW+hrfVb/nPfiHluo8oJSMs1VzcCBAgQ2CdwcIAo0Vp5PsXCvaxbOx19svOUf1XznZvsfOuI8uc6BGoiavOdz9/XU1xvnqLM+WXskcDSBRYd+wn8cvglOHdP6dI/htdcf4Ffen/f+GpTB8YUA9pCwaa6WGUIXFxAOuPFu+BiFUguYyG9Iz+T5ZHoseqdvZR/kgs5l2PVQTkERhTI4GnyipJ+9O3bt1xFyEnjdE9sH7HaiiKwYoHKs9+DApl2MR/twRT8nGL98ccfE82UUPN4lPIv6cGmtbPCvrzM1TSwHWo1mU2g8n7i1czOGNh9EzTmLZ/l2Q48OyJAgMC4AgdvsDn4Q1b5EzDFZOehqDkjWM39M/uoTXY+7odCaTML1HyKD34RzVznk3e3L5xucL7zKcbt8zSnk+lsSIDAWAKLjv1qfjIEfmMdKsohMIVAzadY4DeF/LFlTtELQsFje8H6BNYtIJ1x3f27t3WZqqoQDcx8407yvQazQ7raL2VG5b3W3lijQI7YZC8lUMsME5k6IlcFcoafWRj/+eefpDAmpSnx1jwJwWvU1SYCIwsUfu/6PVXeRpaPdm7wzec9H/x8/JN7l4//X3/9lXSlhw8f9qWN+KJmusdUYx1fOGlsfvQH9dxPPMhi4SIEar6CElSs41Pc98i+RIpM8GDm9V7JCwIECCxFYOmTncf54CX5rLPvvpqldFNXT5OdL6u/1LZeoCaorjyvr9/pBdfcF063Nt95zmJyX/eIUFNcFB+xeooicCUCS4/9BH6rSda8kk+cZu4KCPw6k9YCv92eSig4bvA2bmm7FbaEAIHFCUhnXFyXjVPhfWMiXenzj+GW65NHTnsy3Tgdr5QzBHJVINmK3b8ckLkYn8ybnNtnwrbk2STJySyMZ+jalMBUAvm0fv36tVz6sYlE+bzng5+Pf3KX8/HPc6jL5Z/zbs3UjAefgn1OBebcdl8wsJoGzolpX+0I1AzArW+kJoNZ+x4quu+T3k6XqQkBAgQIbAnU/JbVpLNcarLzNKcmqF7HL9S+Ab11tG7ryPTn9QiY73yzr1v7OI878+u4pW26eV0WyOjZkydPMridf3nhWkyZa/XvLj32E/i19kux+o+MBo4rIPDb9Gz/4zzutRuh4Gbve02AQASkM17jYZD0i3Jux77Rz+mwDu6x/R/s6XCUTIAAAQInC4w1AHdyBc7c8OD9xMmCyljzmXtpYfOkh+6bmlEM0EIHqcPJAjXfQutLZwzXvk9urivkFpGTPW1IgAABAvML1PyWVU6KNv9k5+G6nvnOTXY+/6fDHucRqPkWOvY2xXlqfs5e9oXTrc13nkdV1GS011DktGjS+0Vr6nC16+R3PIdWrhnlX16s8hT1ajv3hIbXfOs2G/sJ/NLjnnJzwmFvk3YEar6CBH7t9FdCwbHCBqFgO92qJgTaEfhXO1VRk9kE9o2GdBXIr8X8iRHdDC6Fu6ZyFp0E//krNlun2BEBAgQITCFQc/ZbOQA3RfXKZdbcibia+9X2BSeZ4C1BQhnKuwSaFaj5FKfyYw36NOWQK5EZW8zFsN1a5fNec4Fhd0NLCBAgQGB+gYkmO09e42xtKYw19XUYd0qJvtiZX+yLqNfRupkx7a4pgZrz+vVF1IXR8nzYc0NgO32UcftRxlVev37dTqOuqiY5O9s6ccvtprkJTXbpVR0GfWOXHvsJ/AR+/cHsxUIFBH5bHdda4LdVvfyZEO7u3bu7y49dIhQ8Vsz6BK5BwOyM19DL/6WNebjPjx8//sui//rHvgfD/de1xv/rt99+Kxf66tWr8greJUCAAAECWwI1Z79jTSSwtevz/zw4AJear2NwOVditobOe72D8zf3a3pBoEGBmq+g9d1P3HfEvjH0sCTRs1/NCwIECBBoWaDmt6zZcLqDvZL5zk123vLnSN3OFKj5IlpfOmPQ9uUoZ6ygqfnOMy5x8Jv24DHwxx9/mMjgoNJEKww+K+Ovv/6aaHeKbVyg5iu35djv4NfRReZzGb3TBX6jkyqwHYGabyGBXzv9lZokhDv43XuwwkLBg0RWIHCdAtIZr67fD07jdDCtcCKyg7fm50bP3Bk20d4VS4AAAQLrE6i5nzitHmUWgSn0Dp4E7ru2MUVlJi1zX3CSNK88rWDSXSucwKQCVzsA16k+efJkH6/7lPbJWE6AAIHWBGp+y5oNp4NZM1Pyvli0tb4o12ffqYHJzstu3m1foOZTnFas8qp2N9/5YB/t+8gPrjzDwgzsn/Ndmsl4nPvP0E37djGYuTiY47ivBMvXJLDo2K/mJ+OcL6t2Onrfr4DAr50+UpPTBGo+xSlZ4Hca73RbJRQ8Z25FoeB0XaNkAksXkM649B48rv5v3rwpT82Y26ou+EjHg/FHMhqPa7C1CRAgQOCKBQYHZLc8mp0XLbmY5bHj1PzgnQBbjW3zz8wqsa+lpmZss8vUql6g5jLAwQC4fncNrrlv3nf3KTXYWapEgACBQYGa37KWZ+i5kvnOTXY+ePRauA6Bmm+hZs/rz++CBc13/vz580yrc2yTb9y4ka0K90EdW6D1CRA4U6DmW7fZ2E/gZyj1zOPf5hcXqPkKEvhdvJsGK5Bw7oRQMEUJBQc9LSRAoBOQznhdR8LBeVAuez314N7XcePUdR1zWkuAAIHLCexLktusUbMDcAenZtx3VWOzdYt4XfhxNwa3iB5UyX0C13w/cW9S+BS7T6lX8oIAAQLNCix9svPAHgyq981t02ynDFZsX0SdS30mPBsUs3BBAjVXtQ8OKS+ovVtVLeT5HRzn3ypqhj/zhfP333/vu6NptwJZ8+vXr76mdmVaWPLt27cWqqEOMwssPfYT+PlGnfkjY3ejCwj89pE2GPjtVvWEUDChoy+uXUlLCBDoBaQz9hTrf5HZjzJAUG7nZUd/DuaUZGrJjx8/lpvgXQIECBAg0AlUzs7YJlf5fuJMYFC4qtFmiwZrlXHSfS1NTHLBGaMHa2shgaMEagbgVnw/cWeVAal8Xw267Uu8GFzZQgIECBC4iEBlON1szHYl852b7Pwinw47nU2gJqg5ZZxQAAAgAElEQVS+7ID21BT7sgPbnO/8zp07mS82Px+p9r4TgSzPXU+5ep01m/0FmbpblU+gTYFFx34Cv8INpW0eb2pFYFdA4LeswG+3B+tDwfziJBTM+ruFWEKAAIFe4F/9Ky9WL1BzyfDBgwcXdKhJwM/9BzWrXbAVdk2AAAECjQjUzM542R++AlT51H0141OF6dlW08ZCL3tr3QLlT3HX9nVfee3amM/y4A3EuU8pg1aPHj1a92GgdQQIEFi0QE04ffDG1AsKHJyhZx3znReG+0TUFzz87HoUAfOdhzEf5H03AeaEOo94HoV63ELu37+fUD9lJt8616oT+Weqv1u3biWRMYMweXfc3SmNAIGxBBYd+wn8BH5jfRCUcykBgV/klxj47R4wQsFdE0sIEDhNQDrjaW7L26ow+1HfmAwoXPyGyNQhAxx9lXZf5MJw2nLxeu5WzBICBAgQaE3g4JzEqXCb11+7cf+C5zoeipcGFi6+SnIqHADeWoSAdMaum3777bfBdMa8m28An/RFHMwqSYDA1QpUztDTrM++BKCuwhmAWsF854XhPpOdN3tkqli9QE1EfSXznQ8OmCecbjOdse/iXMzOv/5PLwgQaFxg0bGfwM9l08Y/X6p3UEDgF6LuQTcLDfx2u1gouGtiCQECRwl42PRRXAte+eCdSWlbCzNUZQTqoHJNWw4WYgUCBAgQWLfAx48faxrY5mz25VP33KK3jvGp9NHgmXk67hqmrKs5Pq2zXAH3E/d9l3Gr5Iv0f26+yMQPgdpc4jUBAgQINCVQM0NPC0NJ+9AOBtX7NlzQcpOdL6izVPUEgfKnuCvwGk4e9024lRPqgzdDnsBuEwIErlZg0bFf+Sdj3xfpsvpa4Les/lLbYwXKn+KuNIHfsarWJ0CAwKIFpDMuuvuOqHz5zqSuoJpUwiN2edKqNXWoactJO7cRAQIECKxHoGYArs2pGdMH5cT9dTwUL83cN2Fb3lrHION6Pk5acrxAzQBcCzOjH9+yU7bIBI37NiuMxe/bxHICBAgQmE1guZOdh+hgis865js32flsHwc7uohATVB9DVe1C+F04UvgIl1mpwQILFpgubGfwM+zLxb90VP5TkDg1zkI/HwiCBAg0AtIZ+wpVv6iJgioSSWcmqmmDjVtmbqeyidAgACBxgVqHo/S5lwynz592jdnYcxzqabNGSWPPR7yXLzCD7oxuGM9rd+aQOHw7qt6DVdeu8b++uuvfau3XrhPaQvEnwQIEGhHYNGTnYex/Fu8jvnOTXbezudFTaYQMN95r2q+857CCwIEphNYdOwn8JvuwFAygXkEBH69s8Cvp/CCAAEC0hmv4hg4eGdSp7DvMXBzGtWkM6Y+lS2as+b2RYAAAQJNCSx3dsby1IyrmXqh0MzryfFq6iOjMuMKlEfSu31dz6H+8OHDfbyZ+yE53PvetZwAAQIELiiw3HC6QytEm1lhHfOdm+z8gh8Qu55BoCaiNt95OsJ85zMcjXZB4BoEFh37Cfyu4RDVxnULCPw2+7cwQaPAbxPKawIEVi8gnXH1Xfz/N7AcyvcElamE/fpTvKisQ01YM0X1lEmAAAECSxGoeTxKm7MzFuYqy9Oxc3PeUrqgXM9CM68nx6tM5N3lCrifeLfvChM0Gobb5bKEAAECLQgsd7Lz6F3DfOcmO2/hY6IOkwrUDP9ez8ljIZwunFxP2kEKJ0BgZQLLjf0Efp5ys7IP43U2R+C32e8Cv00NrwkQuGYB6YxX0fs1QUAgKlMJJyWrrENliyatqsIJECBAoFmByrm+GkwNTBZUIRHzxYsXzZofVbHyxdfC6fpRe7EygUsJ1ESqmUhmHQ+Or0QuXGmuvPOqckdWI0CAAIGxBFY8Q8865jsv/IAWfnbHOjyUQ2AGgZqg+nqOdvOdz3DI2QWBKxdYbuxXCIrSpwK/Kz+wNX8pAgK/zZ4S+G1qeE2AwDULSGdcf+8nY+DHjx817bx161bNapOuU3lZN6keadekNVE4AQIECCxXoOZ+4soE+pkRCtMqpMKrude2MM54bTleMx9gdjePgAG4XefCQ1JyqvLx48fdTSwhQIAAgcsKFO6x6SvW5mTnqV4hqF7NfOeFNl5Pgld/KHqxPgHzne/2aeHGP/Od73JZQoDAsQLLjf0KQZHA79jDwPoELiIg8NtlF/jtmlhCgMAVCkhnXH+n11xP7RRu3rzZAkfyGGqqUd+umtKsQ4AAAQJrEljl/cTPnj1bTR8VrrUUcp5W03wNWb1ATZh6bXkGOdEoJJEXrj2s/mjRQAIECLQpsNzJzuN5DfOdm+y8zQ+OWo0oUBNRX9u9cIUziMIdgyN2iqIIEFixwHJjP4FfIedpxUespq1MQOC326ECv10TSwgQuEIB6Yzr7/SaICAKheuLbRpVtqvNyqsVAQIECEwqUPMb0eBcMrkquS8RM9dpnjx5MinabIUXmpk6FE7UZ6uhHRE4R8D9xPv0Cp9u11/3oVlOgACBSwksd7LziBWy5Fcz33nhp/PaErwu9Rmx36kFak7qC+Hl1NW7SPmFe//Md36RHrFTAmsSWG7sJ/CrfOTdmg5XbVmfgMBvt08FfrsmlhAgcIUC0hnX3+k15yFNKVQ+83px7WoKWWUIECCwboGax6PkaSOtIRTO2x8/ftxabU+uT+Hia8q8titSJzPasFmBwge5r/N15hkUPt25/lo5FURv6AUBAgQITCqw7x6bzZ02GE531StEm6uZ79xk55uHoterFKgJqgvh5SpNzHe+ym7VKAKNCCw39hP4NXIIqQaBcwQEfrt6Ar9dE0sIELhCAemM6+/0mvOQKOSqaiMWlTWpbFcjjVINAgQIEJhNoDInpsFpiQsDcC9evJgNcOodFYYn0ik5UZ+6AsonMKlA4Qjv93ttV167hpdbXePWA3pBgAABAlML1HwtNzjZeVgKE4FnuGkd850X2hiB8g/u1EeO8gmMImC+832MhQ94YTxhX2mWEyBAoBdYaOxXCIoEfn3nekGgcQGB374OEvjtk7GcAIHrEZDOuPK+ThBQ2cLKORErSztntfqa1LfunPrYlgABAgSWJVA5fW+DT+LY93iUTM24piS/wghps3P8LOsjoLaXFSgc4X3FCqNR/Trre1G+q7jGbX0mWkSAAIFmBRY62Xk8Cz8oq5nvvJy0dJ1hRrMfJRU7TaDwQe4LTJ5Kgyf1ffUmelH4gJvvfCJzxRK4EoGFxn6F3wuB35Ucupq5AoHCB7lvncCvp+heCPy2QPxJgMBaBaQzrrVn/6Nd9VMYJhRoxKK+JvWta6RpqkGAAAECMwjU/Do0mDb38ePHfTireSheGpi5M3Oyva+lhWsz+zaxnEBTAu4nLndH4bu3ZuyyXLh3CRAgQGAsgeVOdh6BQqrfauY7L/xomux8rE+Bci4rUDjI+4pd58ljudU1bj2gFwQIEOgFlhv7CfzWdAN8f0B6cW0CNQFMOQRaq1i51TVua5XRLgIErkdAOuPK+7rmnqqOoH5OxKnJ6mtSOf/W1BVWPgECBAg0JVDz69Dgo/H2Tc2Ys9Y1zTlRPs0un6I3dZipDIFBgfIR3m1ynfcTd20vf8YLWd2D2hYSIECAwEQCNeF0dt1mjLovqF7TfOeFeKNw58BER4tiCUwhUDjI+92VA8t+tZW9MN/5yjpUcwg0IrDc2E/g18ghpBoEzhEQ+O3TE/jtk7GcAIHrEfjX9TT1OltaeR4SnPo5EaeWrK9JfbLm1HVWPgECBAi0I7DQ2Rn33U+8pqkZc5CUhyfavCg+w7H9/fv3xGzBydH77du3TGDZBTkJinKbR2bZybW6/Lt///4MlbGLcwTKR3hXcmU6dY6KlJZ/OTZySHQHRkrIUZFDIoXkv7/++uuyPjXltqexDx8+PMfftgQIECAwisBCw+m0vZAZv5qg2mTnoxzkCmlZwHzn5d5J1vK+IfGE0+VtvUuAAIFBgYXGfgK/DBUOdqiFBBYkIPArd5bAr+zjXQIEVi8gnXHlXbxvdKPlZtfPzrjE1rUsr24ECBBYgUDl41HKKTXzO+y7Kpnz1ZUl9xSur1zhXDIZr3n79m1uJd8X0iSJLf/ybueW9LVciX/y5Mn8h6g9VgoUjvC+hPJwc7IYk9ycA2Pf5YQcEnmrezcPzUx2Y6abyr9F5DWWU3LzWfj99997KC8IECBA4FICNXfGthZOd1b7ZujJj+8ifihrerwcbJTDjJryrUPg4gLlg7yrXmLg1XyojwXPx3zfd12KSnLPpGMIKT/nI8fWuXL9dOukla+shtUIXKHAQmO/fV+GAr8rPIY1ebkCAr9y31028Nut26ShYLc7AeEuuyUE1iqQa2GZxSOtyzlmN51HroFuXUKSzrjW3v+Pdu27Or7b7Pokwt1tx12SH6rKAutbV1mg1QgQIECgNYH379/nnLYPaA5Wr1vz4GrJATq4Tr9C98PUTZKXnKFM8t+/NdaLfVMzHlXPsSozXTmF26az0zYvik+k8ebNm0K+2r6dJvJ5+vRpjops++jRo32rWX4pgTPvJ87J28uXL1+9enVU/XOml03yL8Nbr1+/bv+ybhKXu1zM3WaK7XdNLCFAgMBFBPZ9UW9Wps0bUfYF1auZmjFdUL7g134ksHkUjfg6cZTJzkf0vGxR5YO8q1vlyWMOjJSWf+Y7H6tPf/vtt0nTGdNlY1VVOQQI1AssNPYT+An8cuh22Q/dgFLG8D3lpv6D38iaidMO1kTgt48oejPfCpJrE1OP32aIe+ZG7eO1nACBXiCXI/fdRtKvM8qLDN9JZxxFcjGFTDe+0ALBulvXgrA6ECBA4LICiVpqBtROqGTNefJgsUkjS8bS4FvnLBysT4ZgVpayVu7N3HZzjuFStk0iY/IRz4lhsm2uIeUpw0n2PdjqHK4ZYshY3tY5wMENrXCCwOAHebecwb54/vx5UhJ3V65fkr3fvXs353uNT3CYIcjCV8HU08nUe1qTAAECVyuw0MnO019XMt95Id5oM8d00o+Syc4n5b1U4YWDvK9SLnP2r3dfJCXOfOe7LJYQIEBgUGChsZ/AT+C3ezxnyDT/MhDaxRKecrNL1OASgV+5UwaHkftNkl3U+DhwX1UvCBAgcJqA2RlPc1vGVkfdzlg/J2JTjc/A5dXegdRUR6gMAQIERhfIN3wh5WX03VUWmAGR/LyOO0FjChxsaeZpq6zVUlYrP7xm9cNwNYmMuSyXPMUMt+VfIpwcG90YXEZ2tgZ3MlqR4Yws3Hc0Ziwjh1BG8frDI3OLZsm+9fvVvDhZYKuPBsvZvfKaBL59N7bmQ5H1k/+XF8lJTYE5HvIvV2f33QyXnMi89ccffzQbIefYHpTpFubL0A24BR9vESBA4ASBK5nsPDL7ZuhZ03znJjvvPwImO+8pVvYi4wCbpzD7WrcbVHdr5gTKfOf70CwnQOBKBK4k9hP4Vc5Xt47DXuC3jn7cbYXAb9dkd0mGhQcvHmXNjBLvrm8JAQIE1iQgnXFNvbndloX+jHUXa7cbs+fvtLHZi7V7qmwxAQIECFQJ7DtJq9p4spWS/T96NtjgAFx29OTJk8nacZmCy8leKx6Gy9BM5lMsHNLp7lxo332UeQ625CzmX6buSyFZZzOJLQUGLcu3ujPX8HJ5b3d3mVs0XbC7/tbm/jxZoHyEd8VuXXnNxzz9srvHTLKY42E3yu2Oh8zbml7OCpvHQ19IwuNM05iMxjbzAsuJy+Wk576NXhAgQIBApUB+OHZDgspty6vV/OoNljDRZOfZ12CVEmWtab7zcm+W7xkY7I4lLqy5R6jcrmTLmey8THTBdwc/yLv1yZfb7kLznXcm5jvfPTYsIXA9AtcT+w3+Xgj81neoC/zW16ebLRr8IG+u0L0W+BVOAwV+uweMJQQIrEng39fUGG3ZElhoOuNWK8p/1tywWy7BuwQIECDQpkCbV+OmSLkbTEhKolKb/XJyrZJ9Vf7VHj1P9OSqjrthLqolt6ww6JDEteBktbJAMttyh31y1DI429cwwd5uylohdTLrZ0f95l6MKJA80fIR3u2rT2fM+hmM281lzPHw7du3TK65m8u4WdscLTkeBpOhu9V++eWXrLC5SSOvy9+ileOYjbRFNQgQINC4QH5rChHIpSqfaCSRz+h7T5mDjV3ZfOflvP/yPQOjm89fYK5nJwTKtNaFoCux1uvXrxMz//333//880/CqqDlMOhjsL7aOQtLMFY4GhOPZXeJ5BNWJYD56aefciNKYf2+ZC/OEaiJBnd7M9dxEzxnnvLdXedzkQA7YXMOiRwP3SGRPzMp/u7K3ZKUk9Javg2sPFoy+GW4r7GWEyCwJoHrif0EfjluBX5BEPgt/RtM4FfTgwK/GiXrECCwWoGM7Iz4b9+l94wcjbgXRVUKZPyu/sDNypXFTr1a4brsbnPaqfbULMpfjUA59OwP8oyrrqbJGkLgZIFcdqr8yPSfnelepCaJc3Lx4+Tm7Ntw8DrKFDvaV4F5lueaYqF3MgY3TzXm3EsumJXHFnNQdddZj6pVNtnMaIxqrs/1JRyMo1ZJ3Tf/gi8qA++uhjk52urE9GMGYU/44Jf3m8/dBU327Xq37ZtfDicg7NuR5VMIOOWfQlWZBCYSOBgVbH79zvY6vwJTtHfwB3GifU1R/8oyr/Y39GBcHZmcPJajiBSye+aVgHwXP+XsC+MH198twZKTBcoHefdNlb7eLH9fcJKzpPLZVjp695DY/DJsM5ZO28sn15OOKNZ00KbhUa9T+GbPej2bwOAHYdIDabamXduOrif2E/jl27Uc9iz64Bf4Lbr7jqp8TVwh8Ltg4LfbmzkbOiq6O2HljJDv7tcSAtcmMBifV36gprA6pz6V1e5W27zW2TXE7IxHAS5s5cLNyi23pCZ86eu/0Db29feCAAECBAoCmUYuNxbXx141w3Ynj4+nJt10IIUKn/ZWZlDLafnmtonYyhP1ba68lNfluy3LE7YtpY2b9cwEIWlUYWKMXHXLQVWegW+zwP51NtlKhsv0IZ8+fepW2Hcxr9+8UKV+HS9OECgf4V2B3UQy6awcG5tBbL6X8vWVY+aED35mCSp0eiYTymF2QnMm3aQ88pXDe9K9K5wAAQLXI1D+vr2Uw0RR3zXMd56JiDbjh90ePCGQ2C2kwSUmO2+wUyaqUgLX8kHe7bcLqvM665vvfLcvak5MdreyhACBFQhcT+wn8MvhKvArC2T41FNuGv9aE/hVdlD5DFrgV8loNQIEFiognXGhHVdV7dydU7Xekle6hjYuuX/UnQABArMK1CTB9Fc+Zq3ZoZ3lEl1+0XJvce5xyb8XL14c2mJ575ez6Noccj1ZOU+mSxpZ4VJcEliTHXty+RmS23pIcR4wndIyTlfYabe7o+4bObmGV7hhzeBRvn+6PNdNnxz8+e569OjR5sKjXudwKnRrDsWjSpth5fLnvfxdMUP17IIAAQKrEUiWT34jyt+6czY2NUkKfs0NSCfUavCncGVBdflkZ99sgidgtrNJl6w2+AThrpI5qDJ/T2Lv+jo/fPgwkpsHTKK4nI71JSSiLsd15Xf7crw4QaDSNl9uKby7R2grdEy8nTPr7kHhlRVIHD44y1e3ec6zEsBXFjXbakng2DyGt/abU0JPRd8y8SeBKxG4nthv8DtQ4Lf041zgt/QePLb+Ar9KMYFfJZTVCBBYpYB0xlV263806uD17M3G37p1a/PPpbz++vXrUqqqngQIECAwtcDWlYzB3ZXvZhvcZJ6FOS/NLGu5eJZ/5btL56nP6Hsp/2Sv6fpr+rE8hJqrZZtXTE+jzlW3ZL7224Y3+ZE1w0Dt5DT0lV/Bi8r7idNNW8mFueCaC+onTNK5iZZvjK0ZXjffzU7PP942Czz/dfkgLOdqnL93JRAgQOCqBPITkB+p1U92nj5NCL31a7i++c7LkV6zpzknf+JMdn4y3XI3LB/kXbu6GxTNdy6iXu5xruYEJhW4kthP4Cfwq/8cecpNvdXMawr86sEFfvVW1iRAYAqBDLjlwfe5PzlDbWdezM1NKTmpz93OKTP/crU0/1Jy/mUXuw8i+9cU7VFmIwILnbnwqMTKo1I2G+kX1SBAgACBiQRqkmDOjLQmqvk1FFtOZ1zNMFyyDAcfedN3cULz5Dv2f57zIhM0bu6rnEPZ76i7/tf/6cUoAjUDcNnR1pyaOTc7Z5LOzZpn2pinT59uLtl8nTmNsq8zkyY3CzzzdXkMrvxdceaubU6AAAECZYGacLrZWCLX7/N7lwHQ7ne5MjQqgzT1bvnerfLPa1MNqalMZtcr92BGvc+5YaOb7Lyb4LyrT14n9zfpEQdHGgdnhKpplHUOCtQE1fkKSqrr1j1COf5z5eOccDdHVL499vV+dpfD42D951whTS58J+StTEQ6RX36eR/7F7kAEbfE8AHcPD+dYu/KJEBgdIHlxn4Cv9EPhgsWKPC7IP4Fdy3wq8e/VOC3W8OtkDgBYRcK9gFhRr8N7e66WUJg6QI51+5Ot7uHjGXkZHM4paZ13WMJuyct1Kzfr2N2xp7CCwIECBAgQGDBAjl32nftYbNVq0mb22xU+6+3TnR3K7yOCSlzxah8/Sa3Lo2VyxjDoKXAHjPHf81HoNkUhL4hS3xRMwC31a4RcxlTcg6Gzdk6t/aVP489vdwtYcQl5e/hwnXZEeugKAIECBAYFKj5Ei5/jQ8WO9vC/CCueL7z8mWhNd21ZbLz2T4yTe0o54w1pzP5IGzlMuYEJ+k43cWVk1uUb49kNO7bPDs9J312X7HnLC9nMNfkJ52z92wbse5f5HNRKpe1ck0r+5XveyaszQnMLLDo2C/fQgK/mQ+YKXYn8JtCtf0yBX5H9dHFA799tc33cBcK5rJIosEEzOnZzOawb33LCRBYh0DOwevHoHIhLA+NydniCbmM4ZLOuI5jZrgVNWNAw1taSoAAAQIEliZQM16fgfWcYi2tZWuob3l4dB0XPHLSXs5pS7ZZ7jYetzvLk9YM7qvlFITBCi9iYbnrd5uQg2GseRn7wssJi/kM5pF8/cqXfVEeg0vd+rleLltPeydAgMAVCtRE1PVDllcIOGmTy+mMq4nxchlsa0LrLdVxJzvfLDyhdaaX21wy+NrdQYMs5y+sjKi3Do9cGslkjaOc5pfD6cx3fvAmvfMR6ksoR9Tlr4v6vRy7Zi5QnXCKeuxerE+AwIgCYr8RMcctqvxNLvA7QXsrhBD4nWA44iYCv6Mw2wz89jUhOcoJ0fe9azkBAksXyHlx4pDyNd+ujbnym6conHkhTDrj0g+Ya6//Qh+ofe3dpv0ECBCYQKAmeFrNWM8EftMWWR6Du3Xr1rS7n770XHYtj8Lkwn9uPxq9Irlud9ToQMY+RrnUN3pDFl1g5f3EfRuTyzjFwXAwuaQw30xft3leHDwIy98Y81TSXggQIHCFAiY7b7nTD+ZRHfx5bbl1fd1Mdt5TXOGL8vnUIEhOhc68NLJZbD5E5jvfBDnt9VHnp6ftwlYECIwlIPYbS3L0cgR+Hamn3Ix+aLVToMDvqL4oX9WquS521O7OX9kNYOcbKoFAmwK5sHX37t2ayze5XJXbZjLIc2ZDpDOeCdj05lL9mu4elSNAgACBUQXcTzwq58iFlXunfH/hyFWZoLg8RqH8jOnss2ail9OqVr7ktlWmoYQtkFH+PGoAbqLE1jTk4PP1cpS2M+theU7W8jfGKL2mEAIECBDYFaj5+jXZ+a7bPEvK16jKP6zz1PD8vZjs/HzDRZdwVFCdlprvvNzdl4r815FaXbb1LoHVCIj9mu1KgV+6Jj/0nnLT7CF6fsUEfkcZHrx6cqnAb18rXIPYJ2M5gUUL5Epo+ZkGfetyk1ueFXbwilW/fuGFdMYCznW9tY6hz+vqM60lQIAAgQ2B8kBPt2L5PraNwrwcWaB8s86ig5CMrOW5Y2WvPBFvlMB9cC+57lsPeFTu4+DuLNwVqB+AS0/Vr7y7o4NLDk7QuPVgnYMFTrdCeRiu/I0xXa2UTGAUgUykkQfr5GGLP/k3tkAyJPKrl7Gz1kbqRzlyWihEON1CL+yrQ/nH0WTn+9wOLs8Xy1GTyZns/CDpaSuY7/xYt4NZg+UvjWN3d9T69eenRxVrZQIERhcQ+41OOlaB5e9wgd/JzgK/k+nG3VDgd6xny4HfYFsOVnhwKwsJEGhWICOxGZI9eCW0q3+uh474FAXpjM0eFSpWJfDjx4+q9axEgAABAqsWSCxVHujpWn8w12fVSJdsXLl3yolNl6z3oX1//PjxxYsX5bVyM2LyWsrrnPlu/f2OMnrPpB7cvD5DMWtOOppzsH/bed50efC9/I0x2AsWEmhEIIPyeeJGUodrLg02UucFVSOn//kizdjZwa+7BTWqqarWzNAjnL5Ul5V7Z7nhdOdpsvNLHVft7Lc+ok6dzXfedVw5a7D8pTFp15dD/Ul3rXACBI4SqPmiEPsdRTrWyuWuEfid43zUnd71I67nVOkKtxX4ndDpzQZ+J7TFJgQILEsg8yxmJLbmqzvfVIlhxr0eKp1xWUfLcbWV6necl7UJECBAYLEC5VGevlnTzZDX78KLQYFyTLLQqx1Joq2ZWT23Ig2ajLiwMqsjY9CT5tKN2KIFFVV/P3EeOJ7Z2i7btHwSU+HL1qHbe3nwXTpjC32kDqcJVN6lelrhtuoF8i0x4m2+fbFe1KThVkYdMEcXKP84li9ujV6ZcQs02fm4ngstrebSSNe0HO31K5+gcTBxx3znJ6jahACBNgXEfm32S2ol8JtuDN9Tblo47OtjOYFf31+GUnsKLwgQmFPg/fv3GQksRyZdfXIPQFYb/RKYdMY5u9u+CBAgQIAAgUkEagbgDl6WmKRmCv23fzv4RMjy2XizhInOy2maqfmzZ8+mG4DrZSqPbbcU92IjvqgcgMtDDB89ejTifgeLqkllqKzwYPkjLixX9eAna8/wvIAAACAASURBVMSaKIrAuAKV91eMu9PrLK1mHO06ZU5utcnOT6abZ8PyMb/QcDp0Jjuf5/hpfy/1MWrWnPQerYNJ2+Y7b/9wUkMCBGoExH41SpdaR+A3qXz9AOnBqGDSeq64cIHfCZ1bng+i/KVxwu5sQoAAgQhknsWaKV2yZq6EZnhnilN16YwOxWULfPv2bdkNUHsCBAgQGEOgJnvAAMQY0qeUcfDHupzYdMoup98mT8Q7mESbdmWymenr8m+VF7DrR+tmqPNqdlEzAJcjYZ5ZxMoDW535weN2nq4pH7TG4ObpBXuZQqB8bE+xx6sts+Yb72pxTmt4TTidkme4T+O0+q9+q3Ku/0I/ESY7X/1xW9lA851XQm2tVo46RNRbXP4kQGBLQOy3BdLUnwK/Sbuj8hqBp9xM1AsCv9NgBX6nudmKAIHTBDJck3kWKx9NkOeSTXclVDrjaT24jK0OZg8soxlqSYAAAQIEDgnUJOhUzmB3aFfeP1rg4HWU8tn40fubfoNPnz7VPE50tnk7Dgp3JHmcyvQ2V7eHmnTGTM04j0tNZnBNhWeo7UKzLmaQsYulC1Tesbr0ZrZQ/19//bWFaqypDsLplnsz48jl6i0unO6aY7Lzcrdez7uVAar5zrcOiXLwX06F2SrKnwQIXKGA2K/ZThf4Td01ldcI3BY+UUcI/E6DFfid5mYrAgROEMgF0Iwy1cSKWe3vv/+e9Llk0hlP6EGbECBAgAABAm0J1KRzVd552VbDVlGbg72zuMSmmmyVDDFkJvZ5OrBmGKhyqG6eCq9mL5X3E9ccMKOY1FyzzOfx4Mj4KJUpF1Ieg8u2sS2X4F0CbQpk+Ob169cHj/A2K7+UWmWk7I8//jBH4Oj9VTNDj3B6dPbKAg/errzErx2TnVf2/jWsVnM6k4PcfOdbB0M5j/ngafhWaf4kQODaBMR+zfa4wG/qrin/gPZ7l87YU4z7QuB3mmf5uBX4naZqKwIEdgVy3p3Rv5orTbnVPBdxph6h/dduFS1ZjUCSA2oOtdW0V0MIECBA4DoFcqdITcMzM3bNatYZXeBgNHLz5s3RdzpdgZk1vWaA4MWLF9PVYavkmtukjMFtoY3yZ+UA3GxfPgeHvLtW56LFxafqPJjEnE/Z1GfCoxwDCiGwK5Bc9vxL3nB3gfDgj+BuCZYMCnTZWhlQW1bYMNiWNhfWhBPujrhU3x0MPssXty5V7cJ+TXZewLnCt2qCavOd7x4YByPq3U0sIUCAQC8g9uspWnsh8Ju6Rw4KdxW4+NDZ1A6XKl/gd5q8wO80N1sRIHCUQMa0Kx8wnWfT5SbVowo/bWXpjKe52YoAAQIECBBoRaDmfuLFXeFrBXeMelSmWI2xq8nLyM1GlXmKs11vS5trhoGkM05xcLQmX5k1VbnaFGJ9mQcnkWqhkn1tvSBwgkBS7lz8OMHNJhcUqLmqZ3bGS3XQwd5Z3MWtmrmrEy1kJH0e85qgTjrvRH2x3PnOL55efzCinmGqjImOCsUSIDCDwMHoInUQ+83QEbu7ONg1Ar9dtKOWCPyO4hp3ZYHfyZ4Cv5PpbEiAQI1A7szPNcSa213ydZRf0tmm8PCw6Zrus067AosL3NulVDMCBAgsVqAmwHLx6YLdW05LOngqfsGa7+766dOnuwt3l2SW9dkublXOTiqrZrebzl9SMwBac7X+/Jp0JVSmDleuNlatTitnEZU8rWm2IkCAQIMCleHEbIOVDRJdtkrlcDp1my3yHMXBZOejMK6mkJqIOueMs33/VEahNTdVTt1HB0fFDybETF1D5RMg0KyA2K/ZrknFBH5T907NpQS3hU/UCwK/k2EFfifT2ZAAgYMCiQwzJVDN72Mutec0c7bT89RcOuPB7lvwCsvKD1gwtKoTIECAwEUFai4kuJ/4gl1UeUHogjWs3PXHjx9rxlxSWmtTM0rnrezio1arvJ94zgHQyguWlasdpXHsygfH4I4t0PoECBAgcI5ATThtsvNzhM/cdjXhdBwSQZns/MzjYWWb15xhzRlRH0wi6fwrV5u0sw6O/LdQyUkFFE6AwMkCYr+T6WbYUOA3NXJrscfU7W2q/NbwK4OlytUmpRb4TcqrcALXLPDmzZtcQK/5ost1zyQ+znw/rYdNX/PBqe0ECBAgQGANApW3jKyhqctsQzkOXlBWU+WV1wwuzDkV4rt37w4eF3NOEHiwMqtZoWYALgfDnGd3lXmK5Y/kPB10kKWFSs5DYS8ECBBoQUA43UIvFOpQ/lk8eGWrUPL8b5nsfH7zxvdYE1TPeTpTmURSudpl8RdRycsS2TuBqxUQ+7Xc9QK/SXuncmrSOYd2J21va4UL/KbrEYHfdLZKJrBigSdPnrx9+7amgbkQ+ejRo5o1x11HOuO4nkqbW2BZg7Zz69gfAQIErkAg03vUtNLsjDVKE62zjnPp9+/f14z2xnDOqRmzu5pazTmdyURHUYPF1gzAzSn//fv38pB3b7iIj+QiKtmTekGAAIGlC9TM0COcvmAvr+Zn0WTnFzyK2ty1+c7P6ZcF3Rl4TjNtS4DAFAJivylUxypT4DeW5GA5NaN5nnIzSHf+QoHfOYYCv3P0bEuAwK5ALifl6lXN5cU8reWPP/64c+fObiEzLPGw6RmQL7YLv20Xo7djAgQIEJhLoCbYmnmCtLmavpj9VKZYNd6eyqkZ04o55w7JJeEat/v379esZp2jBGoGQOdMZ6ycmjFtXMRHchGVPOqAsTIBAgRaFqiJqF3Vu2APln8WFzT6VxlR5/RtzhlxTHZ+wWO7JqKe+XS+MqgufyrnITXf+TzO9kJglQJiv5a7tfwTI/A7s+8EfmcCnrO5wO8cPYHfOXq2JUBgSyAXFpOkWBMQ5gpXboO5VC5jqi2dcavvrvfPcoh8vS5aToAAAQJtC7ifuO3+OVy7RUy0nOC+8rJWzgHmzB2sGQaaM6PucH+vZY3l3k+cHmjkQ1euxmpmI1jLIa8dBAisWcBk5+337jp+Fk123v6RNn8NWzudMd/5/MeAPRIgML+A2G9+86P2KPA7iuvYlStTN44t1vo1AgK/GqWT11nHV8fJzbchAQL1Ar///vsvv/xSkxv28uXLXBs9mE5dv+sT1vSw6RPQbDKtwFG/uAu6FWlaNaUTIEDgWgVqxiDMJXOtR8do7X716lVlWTPnDrY2DFSptILVauSTrjfnXWs1ud2dvPh5BUegJhAgQGBEgZpwOj9qlx2+HLG9SyyqZpS5/XZVTs2YhpjsvP3eHKuGNUH1nGdYlfewpfmL+FQuopJjHUvKIUCgXkDsV291kTXX8e0t8LvIwdP4TgV+k3bQOr46JiVSOAECEXj06NGHDx8OUmQYMPMZz/ncjH1VMjvjPpk1LC9PebKGFmoDAQIECFy9QE0Gz4MHD67e6ZIA5RsV2s+sym3rNaMtHfGvv/46p3XNGPSc1//mbPtl91VzSMz8zVNTpQ7NOcJlDx57J0CAQGsCwunWeuTY+izil91k58d26zWsb77z83u5/PEvn4mfv3clECCwUAGx30I7rqt2+Zu/kaYJ/BrpiKaqIfA7vzvKH3+B3/nCSiCwboF8D2f2jZpcxjjk2lYLuYypidkZ131YHtG6dn7njrqBoPzjfUT7rUqAAAECCxSofBSU2RkX2LcNVbl+asZUes4QP4ODNUxzPvy6pj7rWKcmd3DmRNKa3NYOv/0c4tTzqDOCdRxUWkGAAIFLCdT8gginL9U7q9lvfUQ9cwTVYFC3mk4/2JAa/Az8mu/8oKQVGhfIyFWXPdbsOc7gvKRZ+P79+zZtu0tCuchq6ujTOkjsd5qbreoFBH71VtezpsDvevpaS8sCiQy70KudzJxyhVt4t7uc4TrXOX2Ri4l5Dkb9+Ui+tJ8/f57HUp+z01G2lc44CmOjhSziUuWZdtfQxjOJbE6AAIEVC9TcT5zmz3n9Y8XaEzWt/TsT3r59W9l2F18roZa+WoP3E6dK9aqNfOgSxtefP9e3zpoECBAgcKxATUQ985TDxzZh9euXr3O0PzKWQKXm+mXXjyY7X/3x3Dew5qiY+cunpkpd/RuJqHtML9oUePPmTR63utCznmS85ZJnm7B9rW7fvv369es5byvtd73oF2K/xrtP4DddB9Xk8s48ujtdY1sruSbKEvi11mvqM65AIsNkew/eRjLujlZcWm61ffnypdjv2C5OVmLOSo7dKodrfhMvrj3yw6b/5//8n8dCWH86gZzOTVd4IyUbPGqkI1SDAAECFxGoGYMwl8xFumY1Oz1qNoKZL77WDAMZg5viUKyRz37nvF+wskqdxjWcI0zR78rsBJzyOxIIrEzAZOcr69A2m1M/Q0/qP+dYucnOL3vA1ESwM5/O1IwwdGjtpxGnngvNorvsYTni3jOY8PTpU70wIuluUUkI+OWXX466u2+3kGtbIva7th6fv70Cv/nNF7FHgd/U3STkmFr4zPKTy5jIUC7jmYw5XxP7HWv46NGjE3IZu720oD1yOuP/+l//a1BQztkgy9QLj2Jv53eufO/RFtoiBo+26uxPAgQIEBhLwP3EY0kqZ59A/dSMKWHmqQtqLrbNfP1vH+PKli96AC59MfO9zvt6/6iYf18hls8v4JR/fnN7JDCpQE04nQqY7HzSXjiz8KNG/87c12mb10fUM8euDQZ1pwkvcSvznY/SawbGR2GcqJB3795NVLJitwQ+fPiwtcSfBQGxXwFnEW8J/E7uJoHfyXTnbyjwO98wJQj8RmG8VCH1J8WXquGC9guzsrPy3ZvRvDND5WQ0Vu5uotVGTmf83//7f09UUcWeIHANP2ztx+4ndJxNCBAgQKBSoCady+yMlZiXWq2dGyp2BXLPes1QV7dhZry7efPmbiETLamZSyZh0pwTBE7U0gaLrTkqZv7mqalSLznngdrv1IvVCDjlX01XagiBTkA47UiYWsBk51MLL7T8yvB1ztOZyip14OY7X+iBN2e1zb4zm7Y75Y6iFvsdxWXlYwUEfseKXcn6lVGWwO9KjofrbGbLV8EW1yMwa7osFxDv3r17/ilJSsj8jjV7nGidkdMZ//t//++DFXVUDbJMvfAaUv2uIWVz6uNE+QQIEFiuQE0o1sg8ZMtFvuaaHzWbgidNX8mhUvlgppnnFqr5Muw6aClXXq/hRGahHxmn/AvtONUmsE+gZoYe4fQ+PctrBI6aOMFk5zWk61in5qr2zBF1TYpPj9/IF6Msrr5HGnzRyEHSoMzoVVrKSe7oDT+tQLHfaW62qhQQ+FVCXdtqAr9RelzgNwrjpQoRrowoD/Mg5vPnz0ecVTHzO/7+++8HdzrRCiOnM/6P//E/JqqoYk8QOOrD3M6v4FHJr0e18QRDmxAgQIBAswKfPn2qqducd/XV1OcK1ynfe9BOBLLbNTVDLf1WM198ranbzNf/eop1v6iRj8DDhw9nc6iZqrOvzMzTRvb73X1xVMy/u7kllxJwyn8pefslMJFATfpOO78dEyEsvdiWf1JNdr70o2u6+tcE1TN/+dRUqQcx33lP4cU+gWfPnu17y/IRBXJ56MmTJyMWuPqixH5L72KB32k9WDN05ik3p9nWbFUTZQn8aiSts1wBkeFYfZfv6sePH49V2irLyZWpV69ejdu0Fy9e1PySjrvTrrSR0xmnqKIyTxbI09Drt20nCD4qrUE6Y30XW5MAAQIrE6i5n9jPxMo6febm1Ay19FWaM3E2F4ZrBqClM/a9M+KLmm+emQfgag6GXsBR0VN4QYAAAQIRqJnf1/xSDpWTBUx2fjLdujc03/k8/Wu+83mc9+0ll2b+/vvvXG2d+fRwX31WtjyHd2CTGVBzhr6ytp/ZHLHfmYA2LwgI/Ao41/yWwG+e3hf4zeN88l6SYZagJQ/4csnyZMPEfgmtw+jWsrLhUZc1y0Vtvpv5XL58+bK5ZJ7X/5pnN/bSvsBRSYSTNueoxEpfWJP2hcIJECDQskBNBo9R45Z7sPG6JTSvj0lmftJ0zXh9hjCOurOl8e5op3o1Z4MzpwzWVKkHnLlu/X6PfVGe1fXY0qxPgAABAoMCJjsfZGlwYX4WC3FpOwN6u3RHRSkmO98FXOuSygPDfOcHD4DCN8PBba0wg0BOyd+8eTPDjs7cxaNHj/IIua1CMsrx/v37rYX+XLqA2G8RPSjwm6KbamKPpYyYTeEzaZk1+KmAwO9gLwj8DhI1vkKmwxBcNd5HqlcQyFdQHmA9f0ajdMZCp6zhraR419xulaa28ytYPw7rVoM1HKPaQIAAgVMFajK6ljKXTELAnNgnQTO/2vmXn8Ludzm/dBnD6v+bn/W0KGMry8rmL/9etxOBbB2JlUMt3VYzH2m7Vxq2Kp8/jcHtmoyypCaRemb8mi/Dru35MEpyHeUwUAgBAgTWIVDzC2LmgHX09aVacVREbbLzS3XT/Put+fKZ+dbEmiC/h5o52u/36wUBAgTOFKj5+hX7nYl8zZsL/K659wttr/nmEfgVAL1FgACBRgRy8Tr3Qc2clSudsZHen6oa9emM9UmEU9X1/5Vbn9bgzOr/mfk/AQIErlGg5nrDzGfCx3bDx48f3759m7Gefb99WT74VnKScgWl+9d+ctJCZ1k7agwufXFs75+zfk3dZs6wPKc5C9q2ciaDOfFTpcFviUHVmQ/UwTp0C/OgmcK7eaucBl3e1rsECBAgUCmwgnC6sqVZLbcPdTeE5ARhzpk/6mu4vjVNdr6+Ph2rRTWnMzMHrjVV6ps/c936/R77YqFn4sc20/oECNQLrCn2W/ed4fV92s6aAr92+qK1mtREWTMHVzVV6hlnrlu/32NfCPyOFbM+gSsUyNO6c0n6nIZnYO33339//vz5OYUcta10xqO4lrfyEhP+6hMr57xUvLy+V2MCBAisWiBDJDXta/aXIgHfy5cv65OQthqbDRM15l+W54w6MWjuidlap50/y2lJ9b/7M7eoZpC3r9LMc8nkLqh+1/teLGWoZV/921xeM9qV8HvO+VPfvXtXbzXzMxzrK7a7pjG4XRNLCBAgMLpAzTwZzYbTR2nk3vHNH8HE4XOOvR5V1cGVy+H0yecUg/sacWFN4NTvbuYjrTuT6vc++EI4PcgyysKaU62Z/Wu+D7u25/PY/i2Fo3STQggQWJ9AzXfdzL/IxyJfw53hAr9jj4qD6wv8DhJNuoLAb1JehRMgQKBGIHf25kJSzmQTZrx69apmk33rvHjxYs77hP99Xz0sX4dA/axU7Yx+1tdkicma6ziutIIAAQIXF6g5DU5YNmdSUaVJEhlTqwR89b935ZJzmTBXZ1NmLsoenPCsXNRE7y40LakmZbATqw+3RhGuvDA8Z4blKO1aRCE1Q/8zX3mtGZPtbdvJez6Yx1wevu9b5AUBAgQInCNQE1HPHOec05x92yb83sxlzGqV0dS+AudfvtBw+ijnmSOomro1ns8x/3E41h7Ndz6W5MHTfxH1WNTKIbAagUXHft2A6i+//JJhkBPGVLNJNnz69Ondu3czUffMz0k86hAS+B3FVbOywK9GaaJ1BH5jwQr8xpJUDoErFHj27Fm+jbu78hJQnT/8kkG2g19KYzlLZxxLstFy6ofeDl5TnK2F9TVZwaj6bKp2RIAAgZUJ1CQV1f8IzoOTG4jLiYy52JA48tdff81si/lvXtf/0mVULrfUZMArweg8zanfS/kiyglDkPW7PnnNo2LxmY+0mjG4809ITqZb94atDf3nQK3Pu823yoJ6Z6HD9wsSVlUCBAgsfbLzmh5MG3O5OvcRba1cP+60teGl/iyH0802pyZw6knnvBWnMoISUfe9M+6LmtMZ852PYi6iHoVRIQRWI7Dc2K9LZLyeO8MFfuN+6AR+43oeW5rA71ixk9cX+J1MZ0MCKxZIUPHHH39sXTXONI3lYOMgSK7qzjZg4mHTB7tj2SvUjwa2k0xQX5OZsweWfSioPQECBNYlUHNtrD4XcAabTJ04OIN3osbcyJI0o/yo7ZtLMgOOuYE4IWZNqzO69/bt26xcHwNM3fwlnkvX5Mv2bjMfaTXDQLOdS/QIV/KiJndwTvx80uvltyamqt9wijUPBvxnnlFPUWdlEiBAYGUCNYFlvo33BaiNa+SyZRcVN17PyuotMZxO02oCp06gwXA6FWvnfKryOFnKajWnWnNG1HEz3/lSDh71JEDgHIElxn65MzxDGYUBhASrGVDNfxMs5QaPrJn/1rQ0klk5Q7X59/LlywzbnmM77rYCv3E9a8ZRs0eB37jsfWkCv57izBcH72EzlHqmsM0JrE8gIy35Edwd1suSLD8zzyrhVh4FNsN012ZnXN+Rud2iFT+Reffjt914fxMgQIDASgVqzoTPjMbGkksyYgZEMjq2VWCu0OS2mFxqffPmTaaNKfyoZQ7wDKtlMvC///47s4JvlbP7Zy4cpu1bN9zsrjbbkoPn0pU3iM9W4eyo/uJrVp7zYptbiuc8DLb2FfytJbt/5mjvJu3ffWuKJQu98hqKg2NwKz6FmeJIUCYBAgROEFhQOH1U6xIzP3nyJJeBc4fPURu2vHI5nC5c479go2oCp756M5+41VzVnjPC7x2u5EVNlsmcGa6VZ1hd75jv/EqOUs0ksEqBxcV+GQvNo6V345zERXmsTcZUM7CQ7/CkPOZSegZX89+8Tij4zz//ZAQ1SYqVvya5ByYjOdmwkX4X+I3bEQK/cT2PLU3gd6zYyesvNBP65PbakACBskCCpcQ2+64755r1UTNlDO4rF6cSgA2+NeJC6YwjYjZaVGXIntofNdQ4UWvr62BgcaIuUCwBAgTaF8iPxe5g1m61638Bd7cda0kS9XJxbuu8PWk6GUPMEFuyGI/aUQbXkqSYIbmaH8EMxuVS7lHlT7Ty/8fe3d1njat7H9+szxzswyElDFRAKGGHCiAlQCoASiCpIKEEQgUwJRAqIJQAnO4jnv9a3suPlmxduvwuyz8OZhzftix95RdZvixnw5I8tblQ3lLJDsrSmuFrnj44FYpXilM1O2W+J8i1wIfxTZF1+zql7LOvm8WkD252cxJEAAEEIoGogRr92vxZQnO6N2PdmWp1q52sJpCuxTUFMjYl3eNl0RMz0dbjynuap0XtueFq88/EIIFsO1Cprek/6CkO450PqmsWRgCBogR21PY7+JvhNPzmPXBo+M3rOTQ1Gn5DxVLLZ59W2JHQqWSZjwACVQpcX19nAw01tqJn9Bzb5+LiYukXQghntKughl/9T1U9rYqlRfx5WLmvc+mCkz4CCCCAgF/A+WxszSCz3swr7LL7GrFeDm565XpX8cxUuRQKqfZodmE9yh0aMZlNc8QC2XDG7DhtIzY6cRV/ltZ80qZC0Qc3sWanrO7ZK9ZsoOo84C/O9FtT/7Y8S2b74FIvDnoSZxkEEEAAAY+Ap0Xt71DybHHeZdTS1qVQIYzqgdVV4/Hjx3qZx/Ocft5srJNa9tGU7i/WyYl/K/7+PaW5Zotae44nb2tmya9awZLyz5ZCO/ya9/KMd56tERZAAIE6BPbS9lOrRk3QqFF3qDfDafjNeMTR8JsRc0RSNPxGoKVWyfZLZx/BpFJmPgII1CSgVoSafM6RbtSlNv15ljpPPGf70ch/jF6TFfci4O+AU3fe5mP5eLoUG3l/ufZSU+QTAQQQQMApEHVp9a41vRHWm+ygmbpURdc1fQllrvhCtUd1j6pwSTtLin7TI159b8VebNFfs28VR0qLZsaZeDbWqk1n5T2NcMZWfv0Jz16xZtiH/8mrzkVrPhL2VI191NMB5zFkmcIF1I/TPC/0nDoKL0sJ2Wse6alFsXmXRQkas+RBu6hn51y5ndNbNDV6myc3TYY1rYuIJ/O9qe10ZvbKWCDIoCyt2VDxNKe1n3C2WehgsRuBzUbXbFFri85dQksy3vlCewXJIoDACgJ7afspn71vhuvD01OUmjfDNUyRxhCy09Gb4bpUDXp91E5wxK80/EagpVZxXuVp+KUAJ86n4TcRMFw9i5l9BBOmxjQCCNQqoO7oQR0sulCq4TGoAyei07p6/LTcGI2EM0bgFf6pdpi6/j17YfZauIKOPw9zhYOsUCg2gQACCCAwr8Au3ifWdSoMu9S1WO3CeTtHtAnFR2YjGhXzpF4/vWczby34U8uOsuZppfg3N8uS2fcd262s+X6FenU9LaU1s9Q6MNEIZDudZ4Ry9slqi6UNzags2YdYE7c0oxVJIbCmgB6SaYi4Ai9tayIsui0F2Okp47xtqkUzXGbinua0cj6oD3SJkqrxM+LL0boc61ISNsWXyNuaaWYbGPaFdc2sttvyZ2nltqunBbVyllq0I0x4dow1A6kHBayU1qjONjayd+JH2OUoIwIINAJ7afvpEhx1fB3wzXAafjMetjT8ZsQckRQNvxFoqVVo+KVkmI8AAlMEdM+oa+XEVwrV/6ZXkbOftx6XTz42Pc5tZ2s5u+Gi+4RNCum8rco26DfJPBtFAAEEEFhHwPNscs1HIN1SazTEqLtEfy7x3F0RjR8+fOhmIJpzdXU16DlNtPr0P+0LdwktkKiM2Q6Cdnm7aO1is0xEO1UqzRF7mlZ58OCBbl22HcgzVaJC5nv64EbgjyudXndzHjjaRQt8C8jO/JqH1Th/1kIgJaCzqAb88F9EUukw3xBQO1C9bIpyM5bhp6xA+c3pbBF6F1D3l5556xuFzn6w3kQKnJkdacO+sG5SIv+ZcOUbN0+LurL9Z5MdILVRz44x8VFKatO98xnvvJeFmQggUJ/ALtp+3TfD9bhw3g4Npaa2YrZ+mzfDs4sttAANvxlhafjNiDkiKRp+I9BSq9h3fHSlptyYjwACWQE90rq+vs4uZi+gV5EJZ7SJ+NUScHbD2ddCawPz/ebMw/Pnz+fbJikhgAACCOxMwHOxWPMRSJcv+gqV2oLLBTnpW9Key+L5+fmGD/7tsdY8UWJd5EXn2BkOEsuKfwAAIABJREFUN73mqEWePrgRz4N1m9H0a6uP6d27d2HpmB4k4N9tBiXbu7B/qKrp96K9GZg40+7QpA9uIi+rbyjgecdgw+zVtGn/abCmUs9YFs+rpNs2p/2FVeNHbW8dfb9//9YLPPM+8/ZnY9Els0Os2RfWRfOWStzfwnd2WqY2NGg+g50P4tpq4TWbgp47rMahtKEZlSv7KFvz3mSrXYXtIoCAX6D8th9vhre1ScOvpZg4QcNvIuA6q9PwczrT8HNCsRgCCIwQ0NiK0UPtEYnoDf8lPjnN6Iwj6mJ/qzh7Bj3RIUsX3pkHxWQsnRPSRwABBBAoU8DZHloufDDLoi87hw8UFWuotmB2rSkL6Il+9lnFtpFq9uPwkGuKw/rrrtnhotJ5HrY5W32hVTgkSfYV8HDFo01ncdbcH5xxPIrwKDOqw27zryl5tN2Y8i4tYO/bS2/9UOnbXfmHohhX2F2M0BMVTc1dXSDU1FHrWt2sitfXg3mFMOruQO9m6A2faPnK/rQvjgWefPwtfLto89ajpzmtLY64l9QqDHbuqSzP2XuEv2fT3WUY77xrwhwEEKhVoPy2X/QQ/eBvhtutIxp+zuOUhp8TarnFaPjNaGsf+PZJY8ZskBQCCNQqoI61EUOlRBrqspt9VB3CGSPkOv/UuEGeK5l9LVyHxtPdqS7s1Tq21ik1W0EAAQQQ8At43if2XPX8Wxy0pNpq+rJzuMoKw93ptV3PVpQxfXovzNtq03aNlNACiSiygWvN8tPb99F2jT+Xe6U47N0bEQ1p5Lmyn7JBw87dZjqL/5vgzqjH6VmaNwX7jDHvtkgNgXkF7PD9ebd18NQ4UUzcATytrxL2Z7VyFbDY/FNbSE1Zjb+o66C6WfW+0KG6hux2iOdJ4cR9ZujqdobD1BjsPNRg2r/nTLfyN5UZ73y6NikggMC2AoW3/XgzPNo97KshDb+IK/Vn2OGZWmZE1y5fuUlhjphv7+ojEjRWoeFn4PATAgggIAFdNyeelhXoNfsTRsIZj7JzRu82pYo9e8BsakO9850xFgzN2KvHTAQQQOAgAoW/TxzdGOv6u87zOT3Q9TQ0o+ytts/YfUP77YZbM5bC+QHToUPxRcOdzn6zsdo+tsKGstGKq+0PzgNZtVlmnEf2jqOEAJoV9ig2UaVAgV+irNJZ59ulh76u0q0tVHT1b+dHE2VeRKJMHudP++LoeTe4TKvVmk9N8T1PtUe0hxns3L93ldOiVp6djWrdzA69yfKDTFnSDk5a+eCaUhDWRQCBpQUKb/upi4A3w6N9gIZfBDLuTxp+49xmXIuG34yYNPxmxCQpBBDoFdAbxZ5LZ++67Uw9wZ+3z5Zwxta28gl9i8dTQvty6ElhyjKeCBWl7yzLlJywLgIIIIBAsQKe0RntTp9Fi9aNOdMrmxpFZtGNNol7Xl2I+gdXyFWzCftRip6/ZsObVsuqJ8NtZrKdMu2S0yc8NxJ22GhvHqI9lsCFXqVmZjZiOLuAkbj/J73/49kZlGCZo8goY9k7Dt05+0FYEoGiBPQOw7dv33RFHnFCLqogZWZGp1nBKmbU0xosswiF5MoDaDfeCinIobJh10j22rq+lbOdvObZUnccHqgR4Yxh22zE6uvXzoZbzDaYnXvO9CIw3vl0Q1JAAIG9CBTe9ouCy3kzXPsVDb/pBxcNv+mG01Og4Tfd0JmCfdJwJsJiCCCAgJ4PTn+opKadHovPhUk441ySpaejxyqeLsKwA279Inluq9T6KfON2PW52CICCCBwTAFP7LvnkreEnsKMouyp3XZxcfHs2bMHDx7oyylLbLRN8+3bt+20MeF/bGMkMvSn7BCVnieLQzc6ZXlnF0C2U2ZKHqJ1PY20EYG8YbJbHThRSYv9M7sbr5PzcPgfY4v6AH0hGe5m0j7e2Q+7YszZl4AOPXXZaASUf38gl//PJqAnUoK9vLwk6HniQRG1V3tT42zcy7LhTLtGGOzcUzXRazypVYb2OkZDXhHOmIJt5mejFZ03YvZWPL9G0TOpVVShZb7xlX0hcMS9YQqB+QggsHeBwtt+3Qs0b4bT8Jt+0HX3q940afj1ssw1k4bfXJI0/OaSJB0EEMgKaGxFz9A5djp6LB51ldjLG78Szmjg1PaTZ88LH2mvX37P1j2lWD/nbBEBBBBAYB0BxQt6NrRVx70dZqSRERd9EKJH+55nP56rrQd56DJ23jyvNAzd4pTlnbtQtlNmSh7CddX093xDcOjTU3WFhJ3aQ1cPc8j0agKKU8xuSx3fS8dPZ/NgLGAf7/a5wkiWnxBAAAEEnAL2ebhJxNkWcm6RxaYL2NdHBjv3CHvug+zogd6tRA/LF73j683AvmZm3wfLLjBLeRnvfBZGEkEAgb0IlNz2483w3r2Ihl8vy6CZNPwGcS20cLZdl11glozR8JuFkUQQQOA4AnqxZETfSOSjp43ZUOxold4/CWfsZalz5vn5ebZgnhZeNpHRC4QP1FOJOIeeSq3OfAQQQACBXQt4rhS6Dd5qzJ5s/6Dyr1dblqsCTzha9LxtucxEKds9cfZobVFSK/zpjA1dp89F5fWPHTIIJ2r4efafQemHCysiUyODNm/YO+OSw9ULmbbv4jwhpxMLojHJPFtx7jATMzN6dft4J4BmNCwrIoAAAk4BT4vavuQ5N8RiMwpkB122L68z5sSZlN34bxNZrTmtLUZN3zYP4cSIdkiYLAdOiNk7nd2Te9eafab9ImK7OcY7bymYQACBXQuU3PazT8iHfTM8e7mk4Zc9JMMWWmphGn4pmbnmZ/fkuTZkp2OfZ9p1afi1FEwggAACuoxO7K7RY6xZHjgSznigvVEP5l+/fp0t8Fwjf2Y3FC3g2a52+q0iVKLc8icCCCCAwCYC2XhB5WpET8RcZfH0JSnMaJZXUnrz7GkdbjV2i/1sz9O12lvk5WbaGV5uu70pe4JQ9cx4aDMpSnboB1Z6sxrNVOTiixcv9LF1HZh6tab59vrjx4/Vn6XQxmjh8v+0D7Glv/OoU4fnxR71vhU+LJB9vBd16JW/T5JDBBBAYKiA86WCDVvUQ0t0nOXtAEHPjdKaVs5diMHO16wUttUKMN55S8EEAghUL1B42y/bgFEHwjHfDKfhN+XY5Cs3U/TqW5eGX311SokQQGBpAT1q9LwYYGdjllYc4Yw2cm2/ep6ATt81x6l5tusJxxy3ddZCAAEEENiFgB0E0xRhw1AYTzijMhnFkM0o7yy7M58zZkxJ2XFgm2TJLqCd4WZdzzh59lY8v+qrwZ4NOWs/3GLY+vKUN1zXM62cK3Kx9xVY1bhCGxXU6OxY92xuhWVsJU81TcmkpyWvHJb8memm+Pbx7ox+mCLJuggggMCRBTzN6Q0HOz9y1WTLbj/Vti+v2cRnX0B933aGmy1OfN3fn23n2NV2Y6+7ubA5rV+Hrt5N0JhTx2DnKqB927J0i1oZYLxzYzfjJwQQqE+g8LafpwFzzDfD7XaUx23NnZmG3+zaNPzmIqXhN5ck6SCAwNEENGTG9fX1xFKrFaePtk1JhHDGKXr7W1dtypcvX9r5jnri7IVn/DUb26HeriUGDZqxCCSFAAIIILC0QPadXWVgw1AY56OX5bqcnKObeBhnr0q7XpYzGV0Qz8PIpUfjU+Y/f/6sb+t4SuHJcJhO9Kby8+fPw1+nT2tQxmzOVe/aMZST6ZtbJwV7N150f1DcZ/YxvAICsi3qdaCMrdgBrATQGHT8hAACCMwi4GkH2te7WbJBIiME7CAwT7DCiI1OWcXO8JSUR6zraSMpbkAdp4MSj5Jdot9SbaeaBjsXr33bsmiLWltnvPNBezgLI4BABQKFt/2c/YHRBXfGenE2V5z5XC1jNPxsas8OQ8PPNpzrVxp+s0jah7zzPDZLTkgEAQQOJaARsrOhZVkQfbRtyhNAwhmzwrUtkB3gUOGM9lPGJUS0RftirI16hoNeIm+kiQACCCBQiIAePHjiBTe8f3MOLuIpxTjzoY/fxm1l3FrKm+2zfvPDLogGDrQzrNWX7s2Uidr6dj7bX4dGHkRde/4NtVs0JvTma++gjN1VdDioY2u5L7B3tzhljnZj4/345Q5t5dlTQWrGl3wSaOTtNr/dyzml7lgXAQQQQKARsM/DzTIbNqepJkPAvkou3S41Mpb6yc5ws9aizac2Ywx23lKUMGHvGEvvEox3XsI+QB4QQGBNgcLbfs7T/nLtnGLfDLcvl8uBjN457Qw3yTqre3QemhVp+E0EnHd1e8dYepeg4TdvbZIaAggcUODm5mZ6J6GebY1+Akg44+H2Oj2bz46+kx36ZXa17BZ1nCzxivPsBSFBBBBAAIHlBDzvE2vrutItlwc7ZSPOKVzRuVi4in86G4GnpJbuKUjl1u6/8HSwplJeaH72xaNFew/Vvn/27Jm/sjT2+yCHsPWlhtaMYXCKwvT0FrW5VRk9sXrt8ttOGA1p7Q+j78rsQik8NHuAaOT/ofuAvdGFfrXP5EOjchfKJMkigAACFQvY5+Gm4JyNy9wB7HpZtF06DsRu/DdpLj0Un7bCYOfjqm+5tew9edFdQvcp4U1Qbxl1Qx2999W72LYz7VcBVYQZb+62LSlbRwCB6QKFt/083ZhC8HeODRUr9oRpXy5p+KUqmoZfSmar+faeTMPPUy80/DxKLIMAAssJaBANZ4MtlQe1W0Y/ASScMaVa8/xsx032y4Cz62SzlF1g9iyRIAILCSzaQF8ozySLQCEC2Wge5XP6ayJTCut5Yqf0nYtNyUmZ69r9FwX2xGVj8jz75Oi60H7iNxl6O6HevbAvePS9RG/pRrQkdUekLPWmVtpMO8jV85xgaIk84aEaf10j/w9NeZPl7b36sKfHTeqCjSKAwAEFFHYfNgBSAtu2qFO5Yr4et9tNPvtB1/qADHY+xbzWwc5loj3ZeMHPc44aDeu562G889G8rIgAAgUKlN/2M64IoadzsXAV/7TdvmrSWfTy1JtVGn69LPZMNYY91/omEbuburuh6G0H/4a6SXXn0PDrmkyf46kjGn7TnUkBAQSqF1CbJLoIjiiyzrcaPnnEioQzjkDb/Sra5zR8i10MDRxqLzDjr7e3t/bNgB4b72KwmRlNSKpiAXtvbwvuXKxdngkEjiDgiRMa2hMxr5sd59RsS4+HF72oec4enn66eWXashvJeurXWH2Jn9RkMobi0xYVmLXQaHwvXrwYFCvp/DhOqxR9Cdqz67brZifG3dtkg0ez211nAT2YN0LuBtWaM8MapNNeUnup+j3tZcr51SZa9PRYDgI5QQABBLYScDa3NhzsfCuZvWzXaISoCPZFdpMyZhuZ9nsOE/OshjqDnU80XGh14yZruTssxjtfqDZJFgEEShYov+1nt21aW+di7fJ1TNilpuEX1TINvwiknD9p+E2sC/tMvu3jsIlFY3UEENiLgD6iqwE1JuZWw6AoKmxoIoQzDhWrZHkN32K/bT9iWJ3RNPbTa4VcvHv3bnTirIhAUQL+qJdF+/SLMiEzCPgFPN00dkePf1vjltSj32yTbtHxhp0nmUXfaTbo1OQ1fvXUr7H6Qj/ZrRRtVC8Vzb5pvaUUhhuqLWQ324ZmQPtJuB/qqFHg5tBEUsvrTWhPTG13de0Ad3d33fkFzjEO89n3BwW22k0CVd+Im8ANVY3izLufb1hGNo0AAggUK+BpbnE2Lrb6lDH7YZVxkd2qUNm2tGefHJ15NZP8JkPf+GKw89H1ohXtOFf7ke247TLe+Tg31kIAgb0LeK6z27b97CtC468cLvrqo6cXa2g7YZY9h4bfIEYafoO41lzYPsxp+GXrwr6j0Z6fTYEFEEAAgekCej9weqNR4+YO/a4I4YzT626vKdgD5+jquM4oL9qKfSXW4/YZH7HvtbbIdy0C/igHHRfOsKRabCgHAhkBHRH29aJZf3pzKpOP3M+6rqVCnRREqPvzRTvgnJ+zHzqSX67QA343KshTvwO2NNOiqi8jz9qI/8TuzJFiGaO3SrQJu99HKQ/qVw1jGbVuNnFnzpvFPL3AqQTt1mlqrfXnKzA3FROsyprx8h0FtnZLqh6rvXyku8m8fbNKB1y3ipmDAAIIzCvgeVZkPzedNz+kNlTAbpd66nfoFicuz2Dn4wDHtYqzwaPjMrPEWox3PlHVjk9atM9hYs5ZHQEEVhbwtA22bfvxZrixS9DwM3Cin/jKTQRS1J80/CZWBw2/iYCsjgACcwnM8jBU39AY9ASNcMa5qm9/6WTvE9QLZj9xnF7m7Kuxer6uZuj0DZECAoUIDBpqdNDChRSQbCCwnIAz1k1Xt+Xy4ExZEY0KK1RQYxPwpDgzxehcX1/rqrf0cwX75rbNfyoSq11guQm9fGMkXmZgVhT8F+Vfvw5qfEerR39q/OwolrEJgbXdlMigIMLw+qL9c962ljOmNip482c4JmXvAuXMDA2jXNk7TLSw8afGXIx2hmhhfaulzEMmymf4p33Hm93Pw6SYRgABBBAYIeBpKxJcPgJ2tVUY7NxJHb0TohavHRDgTLZdTO3/sMmno2bGN7F12ziobd/mSgf4XgY7V55TLwHqJ7vF2JbXP8F4534rlkQAgcoEdtH2483w1F5Hwy8lE82n4ReBFPgnDb8plWI8F5v3HmdKJlkXAQSOIKB+Dz3pnlhSndMGPQYinHEi+L5X132CnoMaZRi0MxnppH66uLhI/aT5ugzf3NwYC/ATAvsSGPqKmIIYOAT2VcXkdlEBzyONch6+qlWni6weRP3+/VvPuhRypDC1RX2axD1KurzO+LBtaKHsOvJ0sw7d4vTlFYRqj18YPsucsjldJqKkPn361ITAqspsOn8Qoa4s4fNRu2gjijNl7E/dyeioGbHR9VdRZaU6jKJKHJc3VZPdDlfF7esb042DfY5aOuB7XF2wFgIIIFCNgBqlxoOQtpipC1y7ABPbChgV5Knf9TOv67uRZ+XHbh6MyDCDnY9AW38VxjsfbW7fMdm3jaM3yooIILBHgR21/XgzPLWDGY0oGn4NGg2/1M5T1HwafqOrg4bfaDpWRACBJQT0pHv6Lad6gfR8zZk9whmdUNUupuegRoNYUQVqCy5UeKVsdFnqzWnj14WyRLIILCGgjgPdkCsSZcSgUwr5Vdf/HuMVlpAkzYMLeD6PMr0VtXdkz6VzWyU7XMmT/03qSLFlxpCWGqhPp/opGdPqkokuE/rGXPgetvEaqzYdRigaOdGGopdJZv8mnQFlZKz9qcyQ1jZ74UTqI4DqUJ7Yftb+FlVTuF1Na5fTMtHMXfxp1O+2p6Zd6JFJBBBAYKKA85FnCYOdTyxp3avbLzyUOXKz/bKHfp3Ylg5rnMHOQ43CpxnvfFwF2XfN9ili3BZZCwEEdiqwr7Yfb4b37mb2WZ2GHw2/3t2mzJk0/MbVCw2/cW6shQAChQvoYai6Hz3fl/ij8JKQvRUEdC18+vRp6t5G48NplJ2JD2W7pdAjWOPzeU0s44ZjR3UzzBwEJKAe9tTwV20ciRbQ0aQ/NaFn9grAan8aZ6hEmrtWBYgo+Fj/1T8dlTpMmhGwNJFKmQdRKRnm71FAx0I220aAfnbdChbQOSp1NQ9LZ3eEhUsuNK2RoaO4vXZDnqDVduGVJzRQ4uPHj3s3qvP8lKHy1PmoSokuFtpcGMuo7epP7eHGgaCmvx0tqkSisRjVkTR7c0sJ2vnsNWxnah/wv5jVrrXJhC6yGlq/N+5QrVxRj7sKq9VtN5KjONdNyj5uo/Y5yh4zftwWWQsBBBBAIBSwH4Q0SxJcHoqVOW3XkdqKURuyhFKojaqmkRHUqJ9m6XhUMzK60YgGOzeOglRvTxdQXZph0z1qYHeXHzqn6eoZulazvO4HNYLLuFbouC1OWasZ77z3BmeWXSL7jpDqbo/vCBm7saoje0s4pcq0d9lbbxL3H03dzGRrRPfOs9/DdrPBHATqEPAcsHa7og4HuxSFK9kVRMOPhh8Nv/YAp+HXUjCBAAIlC+gRSWqYjDDbnke94fLttG6lFUbS/tk7oQUGdRw1o2irG0Q3emo4hf0hvek7Z6qMClHTwnqeqIkm3CUKffnnZw/1DcQZ/6V6cPRgcsatkNTsAt++fTMiorQb6Wn3jBu1j1LlhB1mRm2SmlFgdw/a5z1yZ5QkKQRGCHgaQCOSrWkV4x3HVk8X2c2LrAiwNj/dCbVJNs9hKgN6GtrNcDtHzZvUiqn5av13ryxGQ8gO99TwjakNNfMjed202MuP/tVu6bVivRMCGb3dTVZM3f6oHlW/g7Kknd+OyVaVlXyAZAtr7xi7Llq27DUtkNrnuYOrqZYpS60C3VZH91pczS2kPay1Lri7ruVuxbVz9My72KIZXeojGk5RMdXu6rajova53ZiXYZRm75/aUKvdTAxt8vUmG87sbiLaov1nVOow5QKn1QJMFSd7d2MXJ7r36W5lv6c741Ba+gyQVe06zz6HNqe954/7tbeFsLt783Flr3ut3pqNjsr9ngxnqTvnNXfbM09UZeGfS5/2pyAbVysafiGscycM6z2cpuHXYGabKPs91xmHUslnANVLuKMOmi68XOHxyzQCIwSy/RKDjpdxCw86yox79nFbH7SWrpJ8bHqQWLUL67VdBcB2O/7aAutDhAq8bf+cMqF0jHGh1JBVVO+iL5JOyTzrIoAAAghsIuAZcdq4im2S5/U3aox30mZm9i8Ltyn7J9RWNhaOXqs1llz/J72xZMRjqXmTHUkizLNaROqPiMqrOWqSpRpCmq/OlzCRcDpKKvxJ07e3t9E4gkZZonWH/qlxVoyuFju13tFZ7FW2/VWV3vuEQO+o6ZUyvSTtzJ72Bw3/aRRfD3R39Mp1b6mNMQ90C7CXYYR6i8ZMBBBAYBcCxlWmzT8t6pai5InetkeTYfvtl20LZfTaq+GUCpf35FmDnavxGe3h2lw05ncz2LmRoOeuM8qnGuezDxTXDHZu5NP+qeR9oJtztQBTj581YLm/LR2lrME+o3ufcAG1PLV7zDIgaJjsOtOMd76OM1tBoA6B6MrYW6iDt/08Xam6aqS66XpJZ59Jwy8ipeEXgtDwkwYNv3CXYBoBBBCoTIBwxsoqdHxx1FmmbjujZawACLXaR3ckKWfqcFHXoRFIYT/CH1821kQAAQQQ2LmA5868GZV65wUdn31dxLPDj6sDroRnNnpkZcS6GQFP43XmW1PPRI0HsXpmpsHP7caSmkMKXFO7Sy2iaFR2PRzVuvYDUdVgqrWmHeCfQ6/3/dNa0cskio1btDfWUOrL4P+fN/Gl5P+f0IpTChXtrRTViCIUVd12XhQQ2ewPqcX0dEHvwGXTSa1eznzj6I4iA8rJMzlBAAEEahLIthVV2EGfm6kJZ19lMd4OUvPSbotuWFLdBRhNRL2ZozbV0Oypaa32+bNnz8J2te56dP/YuzPbUQvZt33UbAvfINJNzUK3V0bfaZbIc6RnE1lzAd3CpJqCusdXFQ/KjPZ/3eYoFDK1lmottXukVilqvtGiVj6Nk0NRpSAzCCCwjoDnitB7uVwneyVsxW4YNDmcclGepYzGuZ2Gn4Rp+M2ym62WCA2/QdQ0/AZxsTACCFQpQDhjldU6vlDqOjS+yKPXufRQdtDIQ21WtJY6jIxLr+cRfpsaEwgggAAChxLwvE9sdO4cwcoYtK8t/uYdcG1OUs+rtIDRVGhX33ZCXb16AJaKyFRPqBpLeqqqNpWepenxm/5pQq8O62GnHq2dnJx0AxnV9aaHu84mVip4TizaujbRblrbVZp6chw9z1Ps3dKxcdqoJwpZeVasXvbJ8bY17tm6zFPHoKpb0YrqrdM+0O4Sij/WKtpPHjx4oCjY8AF8uDntGBquRgvLM5y/x2kdCMajlCjcdo8FJM8IIIBA4QK6mmRzePDhebI+5Sxg3/iE8Xbl5LnJiRrSRsOPwc7b+lIrMXW70S6TmvDcO6fW3Wq+7ll63w5SI5nxzqNKMe6Xde9QwV1DVF7+RACB0QK0/bJ0IjK6KZrVdWpd6NWFbPbaBWj4NRTqyVTrKGroao4qMfXCtuanOuuUZpRUC95MqNcuGunZaMRG6w79k4ZfI0bDr7vn0PDrmjAHAQQOJzDik97GKqmH03qcaazFT6UJqL7sXmw14hX1qOFzsjnXMmovannj0FKLU4/ws0mxAAKbC/T2rhr79uY/6ejbHI0MIDCLgH1Vao41z1VplswUmIhGbsuecHQtLifndob30m5MtXuzdREtoDbViKox+uOi9KM/dS0bsblxq6ii7V7XtuxhJsdtq4S1tOuOfvAcCmhaB2xlF/HUZwRVWKGVUH3kwSmQOvXt5dTtLCaLIVCfgHEebq9BOsCrKbjxpq7Kq5uLvZfUaHKo9VV46YwxGlU72g/VhjSKYPQ0Ovdho28nlUJ3j2rbsUZWp/xk3zG1h213oqj7vkECRr1kG8Y6xdmdzzrq7f1qUFY3XNg49pfeJ1Vqz6Wku0/OO4c25xK7X+/Rt2bXwRKFIk3PAZu66h1Er3fPj05Z2QvQOlbGyZ+GX7YKjIpOHQI0/LKq0xcw6iV73NHw05lqhYbfxFqOTqf+P8s/rU2UYfWDC9j9If4jZcqSg46y0V0TU3LYrqv+n/+ad4/Rtb9NPZzgPnNe53VS89zwqDNIl0wdeKriJo5E/9W05mi+J/ok1V5cp4xsBYFBAnoBSy1p/dPRoelmz9cOr386mzf/dAhE/wZtwlg4SvbfG/zn/5s8KD/6p4wpe8qkjkHNNxLkJwR2JBA2KnqnDx4No9ZnL0s4U+eHomrcaCSUfzfeSuoM7MEPKyKcVitI5/Y2taETOskbHZrhhtppXR2GbmX68sqnSqqsNo8Y9V+hKSdh2dscamL6FrdNQUWzH6aGhe1O69DQdXzbIiyxdaObckeH/BIyu0uTW/7dVRkZRqARSB284ZVI95LVcOniEhYtmtbVdu+jIyUHAAAgAElEQVQlVXsjKlT4Z/mly7Zj1XLQDqnGdtMTogndzqhaUzcRan0Nut8xWibaRLtpbVcNs26TW6uvgCylsFpT002G219FsULeFtqEsWOrXDqPqZbbvUI+qimjKhsTrVhN61qHQ1vR3QmBLFQvbbKS7G535TkrFLMt73Emeo+jdU50x0Fev6RHa/sNFdbVJHv6KueSalwfVYqhZV9/eZ26u62p0F8nnLb1pYsdDb8QJ5qm4ReBRH/S8Fv/AE9tMaoa/5+DAq1SW2c+AsUK6JbWfzgstOSgo8zTZFoon0r2n7fA89ZlqonMfea8zqulpl1EfYW6/C+xF2pv0QGwWlnYEAIIIIDATgU8raUjR8N4mr+65pZW+0ZPnHq4SsutnR/tohL2t5dUQBVfrSw7Weev6u9LPdYN22+6RSm53RVm1VnwwhfToz5PvbQF116h81jJdTQRvC1pd6LiUk9EK3N1bvnLrBdyhUBWwHNVmqtxks3MCgvoqtq94rRzpLFCHhbdhK6ebXG6E3vphk1dU7olsueMuxk07kfsza0Z4qOKVjPeyE9b9nCZRfe9pRPPRjyEJbWndYOmWl46w2umb0QTrnMTbWTArosZf93L+W3NHWP6tghnnG5YYApHa/sNrQL78tqctQa9KTE0A4OWp+EXXkfaxs8gQxp+g7hWW5iGn0FttLvWafgZefP8FB62g6YHBVp5csIyCBQl4HmeO+iQGbHwoKPMboSM2PqgVdRR+Y9BK7Dw0QQePnx4eXn58+dPXTV1dZyl+OpLUnNTO9/Nzc2jR49mSZNEEEAAAQQqFvj69Wu2dJ5OqGwiO13g4uLCzrmu4Lrm2sus/6vx8PL79+/39/frZ2n0FtWekbDaS+qCUe+YngSo17iNbtSEqkBzNF8NKrX+Vbo3b96olTV6i+GKL168uLu7U7JKPNq0tqtDQ1nSr58/fy623SW6sER1TL969Ur1ohav6kV7e7hLqIDNLqHaUatYd7BaTHuFWt3F1tHEStHul0pBFLWWOlVk5iOAAAKbCGRb1Dohz9U42aSAR9uorp5GmIJed9kFiJrQaqZOuZVTK0vtKDWiRpRXDfIRD1DVtL69vR2xuXGrqKLVjlI+VVIdpM0thv7bNPJHl31cZtZZ6/T0VA1jObf3UyO2q6NDjXDdZaiWR6xe7Cp///13Km+94WiphZmPAAJHEKDtZ9Syrq3GGbVZUVfes7MzI5E1f6Lh11bK6MYPDb8191j/tmj4GVbGaYqGn+HGTwggUJvAvOGoauH1AqnbZd4NkdomAs1DeqPDtLf2m5nqdNPzWvaETSqOjSKAAAK7FtDlw7i+ND/tuoBTMu/B0TPCKZtYbl3jyaUeXy23XVIuTUC7aHuM67FladkjP9MFUjeJqncO9um8K6eQqk1u9FauCDaHwCCB8FLbXnOjCbUqB6VZ+MJ2I1n9WoXn35M9XUOjSmz/VBecJ4VyltEuquuLP3xNBVTx9Tx7liIw2PksjEskopDEQb3QTedzsfe/04naY7w7UXGpp7uRQlagNypCM7MrskCxAgds+w2qC10vuifScE6BTSkafjT8wp083F3D+buepuEXVV9Yy9H0Lhp+UZ79f+qZUUTBnwggcGSBP/ynD5ZEQO9J6J/eYmnGH9LgSXrHSw+ufv36paak/tsQqf/x5ORE/3369Kna/ep40gRv+bP/IIAAAgiME8i+T2xExY3b4l7W0thvV1dXdm418FuxI5+pczz1lqGeKVY2kIZdTfyKQN0CxhhRqdi4ukEoHQIIILCyQLY5rfwctkW9cl3MuDldQ9++fdubYDPYebF3Ad08K6saqVH/dIOjGwT1NKoI+tf0NLbdjOpj1I6qf/MWTYOd659GBNSm9S/ctLbYbFR3LvNutIswZU6Vg50LROOd659Kp8Zk0wXd7hX6VVXT7BvqedZeUX3nM+OdTzlGWBeBownQ9jNqXP2NupoYC+inEj4EGeWQhl8EMvpPGn6j6ZZekYZfKEzDL9RgGgEEjixAOOORa3982RWbWM5A6+OLwZoIIIAAAnsQ0NMsO5u975Hbq9Tx6/n5uV0QvdRY8vVanRSpL2Wr41VPrXgXwq7fan5tX4lRifRUsppyUZBGQB1wYRWHLDp7c5iHIEwjgAACCwlkm9PabsmNxoVY9p6srqEK4VL4XW9BPn78uMe3g5r3qHtLtPRMRSvqn+5Qlt7QEunrJfM2WUX4tdN1TGhX32m9zOuvgzqVIC8IpWSYj8BhBWj7pap+v2+G0/BL1em4+TT8xrmtsBYNvwaZht8KOxubQACBXQj8Yxe5JJMIIIAAAgggcEwBDZKRioNpQfQYr50+zoTeJbVfJtZXSMp/6mN8B9AYzu04tXyQkob97IQz1lfpdMDVV6eUCAEEdieQHaHnmM3p3dVjN8PGa120pbtczEFg1wLGQU04465rlswjsIQAbb+U6q7fDKfhl6pW5iNQnwANv/rqlBIhgMA4AcIZx7mxFgIIIIAAAgisIZDtgFPwk96nXCMrJW3j8vLSiBBSTjUu4y6GYzGeu7x//74kcvKyoEAYmEs444LQGyWd6oBTXTMS2EZ1wmYRQOBwAuGbA72FNx6O9i7PzEIEjJeXmsHOC8kn2VhaIHwDkOb00tqbpM9455uws1EE9itA26+37vb+ZjgNv95qPeBMGn7VVzoNv+qrmAIigIBfgHBGvxVLIoAAAggggMDaAnTAdcV1Q/v27dvu/HaOYhmNHq52sRImFIqaenyuR7Aam7OETJKHpQXCqGWevy6tvXL6t7e3YTdruHVjcNZwMaYRQAABBCYKMNj5RMDCVzeup6k3CgovEdkbIRDeNdOcHgFY/irG24zGK4Lll4scIoDAEgK0/XpV63gznIZfb+UebSYNv+prnIZf9VVMARFAwC9AOKPfiiURQAABBBBAYG2BMM6pd9tH+zTe3d3ds2fPeimamXpsuZdYxibDRmgmAzQaFV3TT2E33NOnT2sqGmUxjuJ9namoSgQQQGC/AtnmtIKfDjjY+X4rNMq5EclkXIWjRPhz7wIMdr73GszmPxWdrBM4451n9VgAgaMJ0Pbr1ng1b4bT8OtW7gHn0PCrvtJp+FVfxRQQAQT8AoQz+q1YEgEEEEAAAQTWFgjjnHq3fai++58/fxrhm3/++ae49OWUXqhiZ56enj558qQ3ezyC7WWpbKb26nD0Pu0PlRXwyMVR5f7999+9AkYXfO/yzEQAAQQQGC2QbU6nhsoevUVWXFOAwc7X1C52W2HkCqMzFltNozPGeOej6VgRgWMK0PaL6r2mN8Np+EWVe8w/afjVXe80/OquX0qHAAJDBQhnHCrG8ggggAACCCCwkkAU59Td6qEevjaxjGHgVwiip1Z6NXOnoWCpARpVWL0/HRaT6foEwnC3VGBrfaU+SImMiGTjA0kHwaGYCCCAwGoC4eOu3o0ab8v0Ls/M0gRSbWnl07gWl1YK8jNFIIxcYbDzKZJlrmscyIx3XmaVkSsEthWg7Rf6N72p4Zxweo9vhtPwC2vwmNM0/Oqu9/Ubfvf39wr71tmyblhKhwACOxUgnHGnFUe2EUAAAQQQqF8gvDnvLe1xxvdqet9SPZJ6CK3bzocPH/YqlT9TI0qqA7E3n1dXV73zmVmNQPj5DB6+VlOtTUFSHXA6dfNV08rqmuIggEDJAtkW9aEGOy+5pkbnjcHOR9PVsaJuFcN33nb6hlsddbFEKVS/4Qtg4SaO0x8Slprp1QROTk5W2xYbmleAtl/r2fSmhlfJ9idN7PTNcBp+YSUecJqGX92VvlrDT0NI6K0YPU568ODB48eP1Sev676m1Tlwc3OzLXLqOdG2uWLrCCCwlQDhjFvJs10EEEAAAQQQyAikeu2b1XRjc5CHr03vWyqWUc8wKhjC8N27d717g/YBRWr2/sTMOgTCw/xQ463WUX1GKfRtFA0Z27sAQzP2sjATAQQQWEIgetzV3QQX367JHuekxulhsPM91ubQPIfNaQY7H6pX/vKpF4SUcxrV5VcfOURgfQHafq253Zu66zfDafi1tXzACRp+dVf6Cg0/DcSoqOhnz55pW91ob+1gFxcXCnOcGNSoM/DomuKFitF0rIhAlQKEM1ZZrRQKAQQQQACBGgTC+/Nuec7Pz7sz65tj975dX19PvLcsREyvA+qt6N7MMEBjL0sdM9WBEvabHCRAuY66y5YiFaPM0IxZOhZAAAEEZhTIDs/D4F4zam+YFIOdb4i/+aYZ7HzzKlg0A6mn2jSqF2U/WuK9vTG9M48ms8fy0vZras3uTd37m+E0/PZ4bM6VZxp+c0mWmc7SDT89SNJAjKlRM1oTddcrqFGnmnbO0IkfP34MXaVdntEZWwomEEBAAoQzshsggAACCCCAwCICGppL9zz6oqiGqdd/Fah0eXk5aEv2ndURHr6q9y11h6n7uk+fPikKcBBpyQungp9St/Ell4W8OQXCPji9Ge9ci8XKF1CgauoEnjrSyy8UOUQAAQT2KGC/HXScwc73WHdD85y6wmofYLDzoZj7Wj48zBlvdV91l80t451niVhgFgH1O3XTYbTXrsku5oQXhW6GD9L2s2MZ63gznIZfd/c+yJzwGKfhV1mlL93wUyyjghT9aB8/fhw99EA4foF/i82SvFAxVIzlEahbgHDGuuuX0iGAAAIIILCBgG69NCK9Rk/UPU/zsVH9Vzfb+haG5ivMxZMn+wPKuqvRqPiedPa7TBPL2Pu1VnUra/7o+8kyTRT8muouHxoIW2YByVVXIIxVPUKAcleg1jmpjnV9EU9XgVpLTbkQQACBAgXCx13d7B1ksPNuwaucw2DnVVZrtlAMdp4l2vUCqUY1QzPuuloLzHx3pDf1uVXW41Qg+0JZou13kDfDafgtdAQVniwNv8IraGL2Fm34aecZFMvYlEXXlDdv3owoV+8jLWc6vW9ZONdlMQQQqE+AcMb66pQSIYAAAgggsKWA7nD0ZDT1Apbm64bEM0BIamSvpmzVRz4ZsYx681L3n1WGBIXBbeFOnLqZD5dhencCintuTxQaIWDKByx2V/a6M6wzvGLZe8uooPbe+cxEAAEEEOgV0LWSwc57ZZjZK5BqM6fa2L2JMHNfAgx2vq/6GpRb3fWnekVSB/ug9FkYgVBAXyhuP5igCX0MJPyV6dUEaPtNpDZ6U+t7Mzx1LaDhN3EvKnl1Gn4l187EvC3d8Bv9NO3q6srzLC8q/pRwxuoHMYms+BMBBGwBwhltH35FAAEEEEAAgQECimXUHU52Bc+rYPb7xONeC8tmrJAFjN439VWpc7OQfM6eDd2sth3oYeIKetPXEMI5TFcgEHawju5SqcChviKkrgIMzVhfXVMiBBBYTkDtPQY7X4631pQZ7LzWmjXKRYvawNn7T6k4FRrVe6/ZMvP/6NEjfSPl97/+aUJ/lpnPinNF22965Rq9qVW+GU7Db/o+s7sUaPjtrsr8GV604acre+olGU8OR7ydPjqcMfXxLk8+WQYBBKoUIJyxymqlUAgggAACCGwgoK63VBRLlBuFKmZf6jLCGdV9HyVY05+p3jcNX6f34+uO41Q9Xl9f99bmiNvm3nSYWYiAzgDhMU44YyH1Mj0bqtmwd7VNUGcwvhrfajCBAAII2AIMdm778Ksh0HsV1vKpx2NGUvxUvoBuwBnsvPxqGpdDNaoZ73wcHWshsEcB2n7Tay3Vm6qUK34znIbf9D1nRynQ8NtRZQ3N6tINv1Sr0pnPEauH3f7OrTSL6bNvg5ZnYQQQqF6AcMbqq5gCIoAAAgggsJLAoIAk+4Uw3Z8bmR60ISOdAn9K9b799ddf+vTP2dlZgXmeN0saA6C3fvWgjlioeam3TS2MT9WQnIz9sG11zLj1sGbDZFOd7OEyTCOAAAIISEDPsz0vCDHYOXtLrwCDnfey1DozbF/13kPVWvAjlCt1IWBoxiPUPmU8mgBtv+k1nupNrf7NcBp+03eeHaVAw29HlTU0q0s3/MLPlA/NW7O8xnf0r6hz8ujRGTWYrn9DLIkAAkcQIJzxCLVMGRFAAAEEEFhcQN8CbkeG8Gzsx48fxmLGLZZuaWqNfEr1vqnIekWv1lJ3dwO9Nq0Ox9753ZnM2aPA3d1d+FonD1/3WIm9eY5qtl1GEav6ClL7JxMIIIAAAikBBjtPyTDfL8Bg536rXS+pO8Rw1BNa1LuuzSjzqtwwZKH9lfHOWwomEKhGgLbf9KpM9aYe5M1wGn7Td6FdpEDDbxfVNC6TSzf8dJIc9NiutxT20CTRKhqVI5rj/FPn7eM8AnOasBgCCBDOyD6AAAIIIIAAAjMI9Pa2G+menJwYv4ahTtFitX4oLdX7VvEnUaKabf98+PBh7+7EAI0t0d4nwgH8njx5QqDb3iu0zX9Ys+1MTaS618NlmEYAAQQQkMCggCT7icJhBztnR9IToN4dibZ0ZftG2O5isPOKKzcsWu9tcrgA0wggsDuB3kt2qhS0/boyqd7U47wZTsOvu1dUOYeGX5XV2hQqrNywmHM1/OxRRcItGtODEjEe7Rmb0E8ahtxegF8RQOCAAoQzHrDSKTICCCCAAALzC9h9at3tKYapO7OZY4xdX+vQjKnet0+fPumjMymoQfOlqqfazT+98zdo3fUXVnyb6rq7Xd3ey6o7nzk7EtCuGA4kU2uA8o5qZK6sRjXbJqsq5s3aVoMJBBBAwBBgsHMDh58GCejiy2Dng8R2t3A0JPagaJjdFfZoGY4qty0+4523FEwgUI0Abb+JVZnqTT3am+E0/CbuSOWvHrUNaPiVX2X+HEaV2644Y8Nv+tCMytWgRIwPr7UF7E7oBvbVq1fd+cxBAIGDCxDOePAdgOIjgAACCCAwg8CI8DgjusV4f2uul9JmKPN8SfT2vun+TcPyn52dzbWdZ8+enf/7XxhMNlf6s6ejuu59CkuXzezUKyd4cXHRblFdMzPu5G2yTGwiENZsmwFFrs8Vk92myQQCCCBQq8DQhi6Dnde6J0wvF4OdTzcsPIVwEBcGOy+8soZmL6zccF3GOw81mEagDgHaflPqsbc3VQke8M1wGn5TdqRdrBu2DWj47aLK/JkMKzdca8aGX+8TlnBbnml9BtqzmJbR6+6DYh/bZBWZ3U4zgQACCLQChDO2FEwggAACCCCAwEiB79+/D1rTiEhTb1SqO0+3NOqgGbSh8hdWJKjuBiPAZs7p6elc+Y/iTZ8+fTpXysulk+qMU7SrXltcbrukvKiAItvCvX3GrplFs03iWYHLy8uwZtvlU+fzdgEmEEAAAQRaAQY7bymYmC7AYOfTDYtNIRoSmyd/xdbUiIxFldumoFo23ghtF2MCAQT2JUDbb3R99cYyHvnNcBp+o/el8leM2gY0/MqvMn8Oo8ptV5y34TdLG9IfzjiuK1hxugzN2O4ATCCAQChAOGOowTQCCCCAAAIIrCHw+vXr1GZSNzy6ZapviC9FGSqyMHpfTePVaVzGeQM3ox7SGQMlU/U4y3x1xkmjm5RGmezOZE75AopDvbq6avOpsOZZ+lPaBJnYSkCnst6XiXWq38vZZis6tosAAgi0AtHLJ+18Y8K4jB5tsHND6cg/6caqdygO49WyI3PtqOzhkNgMdr6jivNkNazcdnnGO28pmECgJgHafqNrU3S8Gd7Vo+HXNaljTtg2oOFXR522pQgrt525RMPPH4zYZiOa6H1GEy2jP1Pfzu4uGc1JPROMFuNPBBA4oADhjAesdIqMAAIIIIDAzAKD7ojs18tSrxh++PBh5kxvnZx637qxjM+fP9drefPGMqqgio9si9v7ULP9tbQJ1Xs3wxoETkPBlZZV8mML6NX5sOND1Zo62O10+LVAgVTvG8dpgZVFlhBAoFiB3jFujdwaEWlHG+zcUDr4Twx2XuUOwGDnVVZrUyjGO6+4cikaAl0B2n5dE8+c3t5UdTfxZjgNP8/+s7tlaPjtrsr8GV6z4Rf2yftz2C6pCEvn4yqjm6JNrTuhzzfxPnyXhTkIINAIEM7InoAAAggggAACUwWMsWGipHVLYwyyeHNzEw1V2KyusKfKbml6e99UzNvb20hslj/D0Rl38aXpttS6Ve6NZNVQcDJsF2OifAGNqRke3apWZz9I+UU7eA511vr7778jBIWr9h650WL8iQACCCAwWoDBzkfTHWpFBjuvrLoZ7LyyCg2Lo9tbxjsPQZhGAIFIgLafQHp7U3kzvN1VaPi1FHVM0PCrox57S7Fyw29clGGbc+eQBHq0Fz6Eale3J3QO5zPTNhG/InBwAcIZD74DUHwEEEAAAQTmEfAM0KjoFt3VGNvr7b5fYoB9Iw8r/NTb+yYcI9BzYq7C0RnlOTG1lVc/Ozvr7bTlk9MrV8SUzWnfDiPeVKGq1ikJsm4hAhoArLdHTCc0f5h7IWUhGwgggMC2Ap62dJtDPU4wTrOphw0EmreAh5pQvTPYeR01zmDnddRjqhSMd56SYT4CtQrQ9htas729qbwZHjHS8ItA9vsnDb/91p0n5ys3/DRQyOgBGrWipxtf0be9hbI1lPhCo3vY2+VXBBDYkQDhjDuqLLKKAAIIIIBAuQK9ES3Krh6e6bZEI8b/+PFDL4kaBdBrWOHgbc2S6t0Lo6CM1ffyU2/v26dPn2ycKaXTFkPYQR2mU7Y747r6+EI3ClNv+/Ep2xmRl0tKQcxXV1dt+toDqbhWY+8T0aCbTXEIV917tZJ/BBDYRMAIT4zyw2DnEQh/2gIMdm777OjXqN2leAUGO99R9dlZZbxz24dfEahSgLbfoGrt7U3VpZA3wyNGGn4RyH7/pOG337rL5nyThp8ez2Uz1l1Aj/Y8KyqWcUS4pB73fP78ubtR5iCAAAKhAOGMoQbTCCCAAAIIIDBSoBvOqKAlhTDqVULdlihU0X7Woru49+/fR9vW/ZLi/OwVo1UK/7Pb+6Yyfvv2zfOK2+iiRfGg+/rYdFtqlUJW7Z/NhIbz1N1yNJM/ixLQoR2+mtkc1EXlkMyMFlCganR6UVLqiiJcdTQpKyKAwMEFPO+c6Kktg50ffD8ZUXwGOx+BVtoqDHZeWo3MmB/GO58Rk6QQ2JcAbT9nfXV7U7Uib4an9Gj4pWR2NJ+G344qa2hWt2r4KYY+9RmHVBHUja+O32zwvToo9LwpHE0jlWA4X9+Y5rFOCMI0AgikBAhnTMkwHwEEEEAAAQQGCCjoMHpV6/v373orS11O2VQU79j74WDP/VI28XIW6Pa+Ke5HStl7wolF+PjxY5iCp7c0XL6Q6dTrxb17TiF5JhvqlYgqqLKD+shVrBNaGKjaUDT9XEdmoewIIIDAFIHu20FNajq7Mtj5FFjWlQCDne96N2Cw811XXzbz0fBLzfKMd551YwEEKhCg7eepxG5vqtrGvBlu09Hws30K/5WGX+EVNDF7Gzb8FCabuu70FkpBil++fDGe7mkUA33Guts/3JtaOFMNXa0bzmEaAQQQSAk8+P37d+q3EfM19lJ3aCWlo/OdzmgjEmQVBBBAAAEEENiRgF4A7Q7WpfsTjaKXGmRRPSz6NSpjExNTU+Oh2/umx9IrDKevF/5OTk5aXsFqTvvn7iZ69xa9zMcNcIFVqT1NsbPhq5l6dX7RgUgLRKg4S4rDVjR2VEBu+iKQKv/klr/KaqVQhQhEzTblSldSnVpTrego22oORW8RaAG1/ZTC0i/PRDkp4U89qrm6ukrlRO8UHXAoiG7brPHh8p3aTwqZHx3ahz2oC6mO2bOhkIXuM+BjnqNmtyVBBMoXoO2XraNub6rOkOp5djaPs+mnFoj6t/X1oaW3mMrJ6Pk0/EbTbbsiDb9t/ZfeegkNv1S3nlF23YCoa0LPmDSh/+qUqD7hr1+/GqukflIK+uIEDwhSPsxHAIGuAKMzdk2YgwACCCCAAAIjBRSfpyi9aGU9StR9zosXL3TDpgeH6k/RP3VIKTRNz1Z7Yxkre6jW7X3Tm3ArxDKqIqKPCOz0S9PtHtX7EqGGn9S+1C7DRCEC6l8mlrGQupg9Gzqfd2MZ1RtVUwz67GgkiAACCGQF9JSUwc6zSiwwWkA7mC7W3dW7UbDdZZizlQCDnW8lv8521VHQjWXUU97uO6Lr5IetIIDAygK0/Wzwbm+q+px1ZVw6slC91uF5WKflpbdoO4z7lYbfOLdt16Lht63/0lsvpOGnJ3S9d4VG8dXDr+BFnRj1FEaDmum/42IZ9URM/cnEMhrU/IQAAl0Bwhm7JsxBAAEEEEAAgfECitLrHbVe9znqqVc4nUIb9e/x48cKZOwGxKhnSjNrGkKm2/umEEPdN44nzq3ZRIvqbU69bBcNS7PTL02HJRadhmMM52ha+9I64aHRdvnTENAb882v6vlVgDJdFYbVvn5S9LDO51GedVpTjGM0kz8RQAABBIYKqPEWvRqk5wRqNuuNDjXwUqnpzPzs2bPo1+b6S6B5xHLwP9Uei152EohuvriIl7lj6KiPTgga7JyDuszKGper7qlb6ehR8R7jZsYJsBYCCND2S+0D3d5U3gxPWaXm0/BLyZQ5n4ZfmfUyY67Kafjp7u/bt29t1/2MZUwlpZsaPR3QYx1auSki5iOAQErgj9QPzEcAAQQQQAABBMYJNAFnCl7sRisaCeqZq97uquxZmt6q1N1aOEadBFRM/TMonD9pYP9wyWgr4U/t9Jq3qe1GZ59QpKYe40VvAWpcGd0V1xQIO7vbygmqLlQj+qfe+ZU3zeaWE1DccHdIXT1UUJzNchslZQQQQOBQAjrT6tFjOCSMiq8XVPRPb3SoYam3g5oXVNQUbEZH6Da5m1hG2kWH2nOchdUlWztMdDOiHUlBsVzNnYarLabzQHiLp1hGXhBaDX+FDanro3v2ZrzzFeTZBAKlCdD269ZIN5ZR72Ms2lBRJJma1upp1MU3aibt+s1wGn7dvavYOTT8iq2aWTJWWsNPfdJ6UOwAACAASURBVAV6btV080YPWWYpb5uIejB0AueNrBaECQQQGCrw4Pfv30PXMZbX08qoqdcsrAeZnKoMN35CAAEEEECgSgGFnel2JXtHpI4hRcPoX2WvZ/XGMm5b0dU0ydTPqGf50eMf7UgqYGV70bY7DFtHIBToPlHQr+qWUudXuBjTdQtwy193/VK6cgRSx5onhzozKyDm4C0iPbtVAGiKS2/4qKGe+vUI8/U4rTvWMtFypVW9ml4anFW5UoCynnDTtV5aBU3JjwKIu+8ILR2sMyXDrIsAAksL0PZrhXt7U+eKKRzxZvj19bVqp83eHido+O2i1mj47aKaxmWy8Iaf+nUV29O9PRxX2GYtnbT1Nqae9/GO5RRG1kUAAQkQzshugAACCCCAAALLCuhuXE9fFNSoUDPFnzUjTOiRjO5qFJGmG5sqB5no7X1bFtqRurrtqnm23RvRyMNpx17AIgiMEdARp5N2OESQUiGWcQzlztdJPWarJlx+5/VD9qsS0EMFBjsfXaOpk1WToK5oukMZnXgdK3YHO2dQzwJrVjeVusLuPYqiQNhts6TTe/drg3rcq89cbJsxto4AAtsK0PaTf4G9qXXc6tLw2/bodm6dhp8Tal+L7ajhp6wqqFHvRkbdv05w3U6qo1jP+/RfXsRyorEYAghkBQhnzBKxAAIIIIAAAgggMExAvQ+6cxu2zvJL65ZSAUnLb2e9LfRGNBJftV4FsKXDCHCsHaaq8wVNRQjV8YwnX36WQGB1gYMPdj7au3cQmja1+lrFbdH8E70XdwV66nxezetPfg2WRGA1AcVSq68gekjMPexq/mwIgfIFjtz2KzCWUTtMHW+G0/Ar/9gnh1UK7LThpzOGBiXRjaEGKNGEToNquzb/bapJt426pz45OdF/Na3GrcaYYCDGKvdhCoXA5gKEM25eBWQAAQQQQAABBKoSKDOWUcRVjlzY2x+nIT/V/1vVXkVhENhUoPseP89cN62QLTdOOOOW+mz7wALHHOx8SoXrUYqeuxgp1PFk2iig56fehnSVtwweDZZBYAUBHXR64kss4wrUbAKBvQscsO1XZm9qTe/A0PDb+2mB/O9OgIbf7qqMDCOAQIECfxSYJ7KEAAIIIIAAAgjsVKDM3rcGs8ABI6fXsgaP0ZuCKlr4xFqfRVDADd/qms5LCghI4OzsTC/jhhREDIcaTCOAAAIrCCg4T/9W2FAdm9BrLWHLsLdQ7969u7y87P3pODN7G9K66OvSrw+NHceBkiKwjkATR0Is4zrabAWBvQscre1XbG+qYtD3vi+1+afh11IwgcAKAjT8VkBmEwggcASBfxyhkJQRAQQQQAABBBBYQaDY3rem7BpqZQWE9TfR9MdFpXv//v2bN2/WzwxbRKAyAX2s8++//w4L9fLlS0Y/DUGYRgABBBAoR0BDGemdlvPz82yWrq6uCNqTUtOQjh7V69KvBkDWkAUQQGCQgEY3jyKtGe98ECALI4BArQIl96ZW9mY4Db9aDyLKVaAADb8CK4UsIYDAHgUYnXGPtUaeEUAAAQQQQKBEgbdv35aYrX/nKXpO+e/ZNfxf/XHq/Yw+gaqn1CqyZtZQQsqAwBYCOnw01mm45evra46pEIRpBBBAAIGlBTSsRRRYr+9Ea6Ma4SycUJCQ/kXDntl5U7JNynorRo3Gk5MTLa9PCmpC/9V0M6dNRItVOUZm82Cbwc7bimYCgSUEGO98CVXSRACBCgRKjmUUb/TudAXgNPwqqESKUL4ADb/y64gcIoDAXgQIZ9xLTZFPBBBAAAEEEChdQM9QS85iZa8Ud6n1dWk9ig6DSi8uLlTq09PT7sLMQQABW0BDMGqU03CZT58+qT8unMM0AggggAACSwsoZtEz2uKUbOjzyvqXTUHfp6518O/mwbZGEAkd1AxQWCef5M7uGCyAQFagd7xz3b1mV2QBBBBAoHqBsBOvwMJW+WY4Db8C9zSyVJMADb+aapOyIIDA5gJ8bHrzKiADCCCAAAIIIFCJQDNCTJmF0cNIdVeVmbcZc6VnzF++fAl7GwuPMZ2x7CSFwLwCOpTaBDUggc5vxDK2IEwggAACCCBQmYDuFDQ80suXL8NyabBzIq5CEKYRGCHQO945R9YISVZBAIEqBQrvtav1zXAaflUeTRSqBAEafiXUAnlAAIGaBAhnrKk2KQsCCCCAAAIIINAvEEb49S9Ry1yNxXh/f//69WtFcCoGSy9E1lIyyoHAqgIKaNB5Q//0gWnFNxwhHnpVXzaGAAIIIIBAeQIKsdIglGG+NNi5mgHhHKYRQMAv0DveuZ5z+1NgSQQQQKBuAd4M37B+afhtiM+mqxSg4VdltVIoBBDYVoBwxm392ToCCCCAAAII1CPw8+fP36X+O9pjSH0XT9VxtFLXcyxRkgIEHj16pMhg/eOBawG1QRYQQAABBBBYSYDBzleCZjPHEGC882PUM6VEAIE6BfR6Z50FC0pFwy/AYBKBqQI0/KYKsj4CCCDQESCcsUPCDAQQQAABBBBAAAEEEEAAAQQQQAABBBDYWkDh9YW8LqTHvVtjrLR9BjtfCZrNHECA8c4PUMkUEQEEJgnwZvgkvjlWpuE3hyJpIPBPARp+7AcIIIDA7AJ/zJ4iCSKAAAIIIIAAAggggAACCCCAAAIIIIAAAgjsVECDnevfTjNPthEoRKAZ77yQzJANBBBAAAEEUgI0/FIyzEfAL0DDz2/FkggggIBTgNEZnVAshgACCCCAAAIIIIAAAggggAACCCCAAAIIIIAAAggggAACCCCAAAIIIIAAAggggAACSwkQzriULOkigAACCCCAAAIIIIAAAggggAACCCCAAAIIIIAAAggggAACCCCAAAIIIIAAAggggIBTgHBGJxSLIYAAAggggAACCCCAAAIIIIAAAggggAACCCCAAAIIIIAAAggggAACCCCAAAIIIIDAUgKEMy4lS7oIIIAAAggggAACCCCAAAIIIIAAAggggAACCCCAAAIIIIAAAggggAACCCCAAAIIIOAUIJzRCcViCCCAAAIIIIAAAggggAACCCCAAAIIIIAAAggggAACCCCAAAIIIIAAAggggAACCCCwlADhjEvJki4CCCCAAAIIIIAAAggggAACCCCAAAIIIIAAAggggAACCCCAAAIIIIAAAggggAACCDgFCGd0QrEYAggggAACCCCAAAIIIIAAAggggAACCCCAAAIIIIAAAggggAACCCCAAAIIIIAAAggsJUA441KypIsAAggggAACCCCAAAIIIIAAAggggAACCCCAAAIIIIAAAggggAACCCCAAAIIIIAAAk4BwhmdUCyGAAIIIIAAAggggAACCCCAAAIIIIAAAggggAACCCCAAAIIIIAAAggggAACCCCAAAJLCRDOuJQs6SKAAAIIIIAAAggggAACCCCAAAIIIIAAAggggAACCCCAAAIIIIAAAggggAACCCCAgFOAcEYnFIshgAACCCCAAAIIIIAAAggggAACCCCAAAIIIIAAAggggAACCCCAAAIIIIAAAggggMBSAoQzLiVLuggggAACCCCAAAIIIIAAAggggAACCCCAAAIIIIAAAggggAACCCCAAAIIIIAAAggg4BQgnNEJxWIIIIAAAggggAACCCCAAAIIIIAAAggggAACCCCAAAIIIIAAAggggAACCCCAAAIIILCUAOGMS8mSLgIIIIAAAggggAACCCCAAAIIIIAAAggggAACCCCAAAIIIIAAAggggAACCCCAAAIIOAUIZ3RCsRgCCCCAAAIIIIAAAggggAACCCCAAAIIIIAAAggggAACCCCAAAIIIIAAAggggAACCCwlsFI4459//rlUCUgXAQQQQAABBBBAAAEEEEAAAQS2E+CWfzt7towAAggggAACCCCAAAIIIIAAAggggAACCCCAQFUCM4cz/v79u5fn0aNHvfOZiQACCCCAAAIIIIAAAggggAACuxDgln8X1UQmEUAAAQQQQAABBBBAAAEEEEAAAQQQQAABBBDYr8DM4Yz/+7//22txf3/fO5+ZCCCAAAIIIIAAAggggAACCCCwCwFu+XdRTWQSAQQQQAABBBBAAAEEEEAAAQQQQAABBBBAAIH9Cswczvjf//3fvRa/fv3qnc9MBBBAAAEEEEAAAQQQQAABBBDYhQC3/LuoJjKJAAIIIIAAAggggAACCCCAAAIIIIAAAggggMB+BWYOZ9wvBDlHAAEEEEAAAQQQQAABBBBAAAEEEEAAAQQQQAABBBBAAAEEEEAAAQQQQAABBBBAAIGtBAhn3Eqe7SKAAAIIIIAAAggggAACCCCAAAIIIIAAAggggAACCCCAAAIIIIAAAggggAACCCCAwP8JEM7IroAAAggggAACCCCAAAIIIIAAAggggAACCCCAAAIIIIAAAggggAACCCCAAAIIIIAAAhsLEM64cQWweQQQQAABBBBAAAEEEEAAAQQQQAABBBBAAAEEEEAAAQQQQAABBBBAAAEEEEAAAQQQIJyRfQABBBBAAAEEEEAAAQQQQAABBBBAAAEEEEAAAQQQQAABBBBAAAEEEEAAAQQQQAABBDYWIJxx4wpg8wgggAACCCCAAAIIIIAAAggggAACCCCAAAIIIIAAAggggAACCCCAAAIIIIAAAgggQDgj+wACCCCAAAIIIIAAAggggAACCCCAAAIIIIAAAggggAACCCCAAAIIIIAAAggggAACCGwsQDjjxhXA5hFAAAEEEEAAAQQQQAABBBBAAAEEEEAAAQQQQAABBBBAAAEEEEAAAQQQQAABBBBAgHBG9gEEEEAAAQQQQAABBBBAAAEEEEAAAQQQQAABBBBAAAEEEEAAAQQQQAABBBBAAAEEENhYgHDGjSuAzSOAAAIIIIAAAggggAACCCCAAAIIIIAAAggggAACCCCAAAIIIIAAAggggAACCCCAAOGM7AMIIIAAAggggAACCCCAAAIIIIAAAggggAACCCCAAAIIIIAAAggggAACCCCAAAIIILCxAOGMG1cAm0cAAQQQQAABBBBAAAEEEEAAAQQQQAABBBBAAAEEEEAAAQQQQAABBBBAAAEEEEAAAcIZ2QcQQAABBBBAAAEEEEAAAQQQQAABBBBAAAEEEEAAAQQQQAABBBBAAAEEEEAAAQQQQGBjAcIZN64ANo8AAggggAACCCCAAAIIIIAAAggggAACCCCAAAIIIIAAAggggAACCCCAAAIIIIAAAoQzsg8ggAACCCCAAAII1Cbw5s2bhw8fnp6e1lYwyoPAWgL39/ePHj3ScXRzc7PWNtkOAggggAACCCCAAAIIIIAAAggggAACCCCAAAIIIIDA0QUIZzz6HkD5EUAAAQQQQACBmgTu7u4Ug3V1dfXr16+vX7/e3t7WVDrKgsBqAu/fv//+/buOo4uLC0UGK7pxtU2zIQQQQAABBBBAAAEEEEAAAQQQQAABBBBAAAEEEEAAgcMKEM542Kqn4AgggAACCCCAQG0Cl5eXT58+VQxWW7AnT56000wggIBf4K+//moXVmTw48ePP3/+3M5hAgEEEEAAAQQQQAABBBBAAAEEEEAAAQQQQAABBBBAAIElBAhnXEKVNBFAAAEEEEAAAQTWFnj16tXbt2/DrV5fX2ukxnAO0wgg4BTQAfXy5ctw4WfPniliOJzDNAIIIIAAAggggAACCCCAAAIIIIAAAggggAACCCCAAALzChDOOK8nqSGAAAIIIIAAAgisLfDz58+zszN9GzfcsGIZFY8VzmEaAQQGCdzc3EQRjYoY5rAaZMjCCCCAAAIIIIAAAggggAACCCCAAAIIIIAAAggggAACgwQIZxzExcIIIIAAAggggAACZQkollEfmP7777/DbL1+/ZqgqxCEaQTGCXQjGhU3rOjhcamxFgIIIIAAAggggAACCCCAAAIIIIAAAggggAACCCCAAAK2AOGMtg+/IoAAAggggAACCJQr0MQyfv/+PcyixpPjk7ghCNMITBFQROPz58/DFBQ9TERjCMI0AggggAACCCCAAAIIIIAAAggggAACCCCAAAIIIIDAXAKEM84lSToIIIAAAggggAACqwr0xjIq7krRV6vmg40hULvA7e3t//zP/4SlJKIx1GAaAQQQQAABBBBAAAEEEEAAAQQQQAABBBBAAAEEEEBgLgHCGeeSJB0EEEAAAQQQqEfg7u5Ow/u9ePHi0aNHDx8+fPCvf5o4PT3VTEXL3d/f11PafZakN5ZREVeKu9pngcg1AkULfP78+cmTJ2EWiWgMNZhGAAEEEEAAAQQQQAABBBBAAAEEEEAAAQQQQAABBBCYReCPWVIhEQQQQAABBBBAoAIBRci9/9e/6OPFTdF+/fr19V//Pn78qDl//fWXPmqsfwpzrKDs+ypCbyyjakQRV/sqCLlFYEcCil98+vRpeHpsIho57nZUiWQVAQQQQAABBBBAAAEEEEAAAQQQQAABBBBAAAEEEChcgHDGwiuI7CGAAAIIIIDAGgIKj3v79q1CGf0bU0yPVtG/d+/evXnzxr8iS04X0CiMYUyVEvzzzz8/ffo0PWVSQGAhAQ3pqpDoHz9+aNdtJsL/NjO1aX0tXSeiMoOklSsdZY8fPw6JFNH46tUrvvAemjCNAAIIIIAAAggggAACCCCAAAIIIIAAAggggAACCCAwWoBwxtF0rIgAAggggAAClQgoEEdRiQotGlceravwI0X56MvU41JgrUEC+t63RsmMVvnw4QP+kQl/rimgkGiFJOqfAhZ1Mmkm9N9m2p8TDf6qERCLjZDWUaZz3bNnz8IS6QSosVGLzXOYVaYRQAABBBBAAAEEEEAAAQQQQAABBBBAAAEEEEAAAQQKFyCcsfAKInsIIIAAAgggsKyAYuOaj0d3N6MAndevX2sgwJOTE/2qKCVF0X358kWxO1Hso4KWFIGkUcpOT0+76TBnRgGFTHXrSwNknp2dzbgVkkLAL6BPLV9cXOgk4F9l10vqWNMRpzDusBT6UydMnU7DmUwjgAACCCCAAAIIIIAAAggggAACCCCAAAIIIIAAAgggMFTgH0NXYHkEEEAAAQQQQKAOAY2mpujDbmycSqcvF19fX+vjsPqIqkYj0ydW9U8TCta5vLzUigpqVJhj6KAAR0U0apVwJtPzCmgczaurqyhNfZyXYeEiE/5cTUBnAw1VOG8sY3RuWa0s/g3piNNxFy1/fn6uyM5oJn8igAACCCCAAAIIIIAAAggggAACCCCAAAIIIIAAAgggMEiAcMZBXCw8QEABBwr40H8J7BigxqIIIIAAAmsJ6PKk6MPuN4u1fcUyKlpRgYxGXhQHqcAdfeA4WkYBPdEc/pxLoBkDL0pNA8Ld3t5GM/kTgdUENCbr7NvaxSCvGqRWp8qo7DoBKr4zmsmfCCCAAAIIIIAAAggggAACCCCAAAIIIIAAAggggAACCPgF+Ni034olBwgoBETPONsVFBSyi+eybYaZQGB2AT3d19BNOhaaL9VqFDd9tbb9WK0CAvQpWwXl6N+TJ0/0X76aOnsVkCACkUBqQLUmllEDMUbLd/+8u7vTgaxx1MJ4Jh3jCuW3QyG7STEnK6CzaG+oaDeiNJsUCyAwo4BOAjOmpqTUDJg3wYVS04C1OvUpKDxMXw0bnRJ1bgxnMo0AAggggAACCCCAAAIIIIAAAggggAACCCCAAAIIIICAX4BwRr8VS3oF9CHO6MOdCjUgnNHLx3J1CWj4Nx0OOgR6R4Bry6rH//oXfapSAQH6p485esKq2qSYQAABj4AuVdER166lcPzsQafhh9+9e6fDtl0rnNDXkAlnDEFmmdb5sAv++vVrGhiz8JLIaIEonm90Ou2K2tXb6cIndPTpGIy+/64Gjz5FrZNk4ZknewgggAACCCCAAAIIIIAAAggggAACCCCAAAIIIIAAAmUKEM5YZr3sNVcaOUmPYLthW934g72WkHwj4BbQg3wFRaXipTzJaNAj/Xv79q0GatJ/FX3lWYtlEEAgK6DDMwq7b1fRVcw+1jTqmMYItA9t/arFCLNrVadPKDqq27rQuZGQqem2pDBRQEe6hl7WewvNaaFp9LYDMNvnit5N7yicUfnXMai2SnR4KsBRUZ72ubS37MxEAAEEEEAAAQQQQAABBBBAAAEEEEAAAQQQQAABBBBAgHBG9oHZBD5//qwIDyIXZwMloX0KKKhXY7ZFIxVNLIqiBHRw6QO4CmpUTM/E1FgdgYML6GqlQymFoOM39ZPma119otpYoP1J8T2EM7YaEyfE3ntS5TPTE2FZfS4BHezG8a7g5ublBOfmzs7OnEsWspiOxMePH0eZUbvl27dv2ZFuo7X4EwEEEEAAAQQQQAABBBBAAAEEEEAAAQQQQAABBBBAAIF/QIDAdAHFb2n8FUV4pGIZNUTN9K2QAgLlCyjW8OTkpDfsps28Ph6teKlPnz7pMb8Ojd+/f+u/mlY0gL7YaIzJpONLMVgPHz68vb1tU2MCAQSGClxcXKRWUdCwEZOkb8c7YxmV/ogh2VK5Ovh8tTEUF9VF0ImUSKkuC3MKFNBZRc0DXfc9edOYo57FilpGR6IaMN0s+U+Y3XWZgwACCCCAAAIIIIAAAggggAACCCCAAAIIIIAAAgggcFgBRmc8bNXPVvCbmxsjNGS2zZAQAmULKM5JATfRxxbDLCtO8eXLl70fXlSEov4pGqD5VbE7+kp16kPVCmrUhpTa9fU1oTyhMNMIeAR0zTICDXvD5tpkB13sjK20CTLhEdDprvuyxF9//cVQtR49lilHwDnmovFWQzll6eZEn5z++PFjdN7TnzpO+SJ8l4s5CCCAAAIIIIAAAggggAACCCCAAAIIIIAAAggggAAChgCjMxo4/JQR0McfNd7MoPCOTIr8jMA+BRQgpc8spmIZNdKSxmTS8dIby9gtsUIb9fhf8ZEar1FjxXUX0Bx9tlJb1HZ7f2UmAgj0CihW2PjMtFbR4Km9K2pm87nY1K/d+amDt7skcwwBneV6T62K5zbW4icEChTQZd2Tq52GM6povUelxqvWydNTcJZBAAEEEEAAAQQQQAABBBBAAAEEEEAAAQQQQAABBBBAoBEgnJE9YYyAwgs0LJw+IdcbZDAmRdZBYLcCGm/JCOrV0309yHeOyRQZKPxR0Ve9H3BsltR2nSGSUcr8icAxBfR54u44fyGFcahqwNRwyey0hg/MLsMCtoBOgL1nV0WdGjVlp8mvCGwl4Gwz73ffVs57YzE1NPVW5mwXAQQQQAABBBBAAAEEEEAAAQQQQAABBBBAAAEEEEBgjwKEM+6x1jbLs4aXe/Xq1YMHDxReEH1ObrM8sWEEthNQqI0GKNVAib1ZUDDTt2/fdMj0/uqfqa80anDH1PL6tqPyoJykFmA+Agg0AjpMNE6YoaGBVI1fv3z5Yvza/enp06fdmcwZJJCKghoaWjpooyyMwEICnnOIfRZaKGMzJts7QKPiOPne9IzIJIUAAggggAACCCCAAAIIIIAAAggggAACCCCAAAIIVC9AOGP1VTy1gIr/uL291QhwimLUcIzEEEwFZf1aBHRoKFwpNdiSYhkVuKBBTGcprkY8Umqpb9cqD8oJEY2zUJNIxQLZ65cdgJg62FNivaOUpRZmfldAb1AoXLs7X0NsPnz4sDufOQgULuA5h+z9vKFmT28U8tu3b53f2i68EskeAggggAACCCCAAAIIIIAAAggggAACCCCAAAIIIIDACgJ/rLANNrEjAUVEadhF/VPslB676r/2dzl3VDSyisCMAk0so46U3jSbWMZ5A240BKOOR4Vb9R6Syol+IlagtzqYiUAjkA1nnDGQSEnNewY4YCWen593S62o7jdv3nTnMweB8gV0Ec9mcsazUHZbCy2ggOPek62O6Lu7u4U2SrIIIIAAAggggAACCCCAAAIIIIAAAggggAACCCCAAAI1CRDOWFNtDiiLogGaQWJ+/Pih1RQgpYneMKkBibIoAocRUMBBKpZRBvo29BKRTBr0SB+2Tg0gp/xoEEeNZ3aYSqCgCAwQUBiNccw2Cc0YSKSAngGZY9GOwKtXr3rbJBrjrbMsMxDYgYDeN+jdpaOspy7x0WIl/6n2j06A3UNV9x03Nzc6tEvOPHlDAAEEEEAAAQQQQAABBBBAAAEEEEAAAQQQQAABBBAoQYCPTZdQCxvkQUFRzT89XNQ/BXl4HrKGGdUISa9fv059/TZckmkEKhNoo4F7y6VYxrm+Md1NX2M0fvjwoTu/maODmkCBFA7zDy7QO1pYaKLLmR2F/Pz583B5Y1oXRx2qxgL8ZAso9rS3vhia0Xbj15IFdIHOZu/Jkyf2WSibQiEL9H5vWnnrxjgWkmGygQACCCCAAAIIIIAAAggggAACCCCAAAIIIIAAAgggUJQA4YxFVcc+MqMP6V5fX+tju5eXlycnJ/vINLlEYCYBDX94dXWVSkwBTxoiMfXrLPNfvHhhhFUpBkijH82yIRJBoCYBIw64KWZ2aEZnII7S0cWxJrr1y5KiZszL9euCLc4l4AlnzJ6F5srM0ukoKFNR3d2t6NUpPhbfZWEOAggggAACCCCAAAIIIIAAAggggAACCCCAAAIIIIBAJEA4YwTCn0kBjRmjSIJv377pe3mMAJdk4oeqBRTFe35+niqiRg7rHVEstfzo+dqKMTDqxcWFDtLRibMiAvUJ3N7eZkcgzn7jVQMu9gbohFwak4wPvocgI6Y1NGNv4JdOerQ9RniySiECvXt1lLfsWShavuQ/U0HJeiFETamSc07eEEAAAQQQQAABBBBAAAEEEEAAAQQQQAABBBBAAAEENhcgnHHzKig6AwphVHCGBrX68eOHIgw0pMpyX9EtGoLMIfAvAcUyGkFReni/zmcitZVUoEBTUUbMJTWJwAEFPIFEut5lZTTsoi6IvcHEGrdYH5pnbNSsYXYBPlObJWKB3QnoHQOj4U2ecAAAIABJREFU8dAWp5rRGVWi1ACN+sluwLQaTCCAAAIIIIAAAggggAACCCCAAAIIIIAAAggggAACCBxW4I/DlpyCtwKKzNA3oxWKoQn9t5lWYAeRiy0REwhIQAO8GUFROnzW/ISitqXRUlPhEV+/flVYFSOZsd8i0AgYR25L5BwXTV971z+dDb58+fL9+/fmiqkgJI3d2CbFxGgBjW2p01fv6mueYHszwEwERgt4TkFqga/zRsToUgxdUWGLGouxu5ZGmNZIt9xldGWYgwACCCCAAAIIIIAAAggggAACCCCAAAIIIIAAAggg0AgQznjQPUFDLR605BQbgbEC9nhCqRHFxm4tv57yY2RJn5zWGI2VxUbkUVgCgY6APmyquMPO7P+YMTSQqAlq/I8k+GMOgdQ5LfuZ7zk2ThoILCXgCWesaWjGxlEtkOfPn3/8+LHLqiNdQeHd+cxBAAEEEEAAAQQQQAABBBBAAAEEEEAAAQQQQAABBBBAQAJ8bJrdAAEEEMgLaLBDOyJq/XDG7BZTgUH50rIEAhUJeAKJPF+aroik0KIovCk1NCNns0LrjGz5BDxnofrCGWWTOnIV48iLVb59h6UQQAABBBBAAAEEEEAAAQQQQAABBBBAAAEEEEAAgSMKEM54xFqnzAggMFQg9Ui+SUdRCOt/NrEZ98goiL7neH9/byzATwgcQcATSOT80vQRuDYsY+o0qwHeGGh2w3ph0xMFdCH+9etXNpEqwxlPT0819m1v2VPHe+/CzEQAAQQQQAABBBBAAAEEEEAAAQQQQAABBBBAAAEEEDiUAOGMh6puCosAAmMELi8v7VgERduMSXfyOvqctJ3G1dWVvQC/IlC9gCeckdEZN98NNDRjagTc7Ei0m2eeDCBgCHhOQUO/d29srrSfUl+KFwtvXJRWWeQHAQQQQAABBBBAAAEEEEAAAQQQQAABBBBAAAEEEChEgHDGQiqCbCCAQLkC7969szOXDSu0Vx/964sXL+x1NUDjz58/7WX4FYGKBbT/p4LkwlIzOmOoscl06jSrMK+zs7NNssRGEZhFwBPOWOXQjI3eq1evUoy8cZGSYT4CCCCAAAIIIIAAAggggAACCCCAAAIIIIAAAgggcHABwhkPvgNQfAQQyAjc3NzYQzNqXLcNP4SajYFQRGOmhPyMQL0CX758yRau4nHRsmUvZIG7u7uvX7/2ZoahGXtZmLkjgYOHM6qmUiNY88bFjnZjsooAAggggAACCCCAAAIIIIAAAggggAACCCCAAAIIrClAOOOa2mwLAQT2J5AdPSgbULhombNbT415tmiuSByBQgRSQXJh9vjSdKixybRxmiKccZMaYaNzCeh7yvYbEc2GspfyufKzSTrGUcwbF5vUCBtFAAEEEEAAAQQQQAABBBBAAAEEEEAAAQQQQAABBAoXIJyx8AoiewggsKWAxgzLfql22yiEbCSWAik+f/68JSLbRmA7AefojNtlkC3/lz4I/vHjx14InV03HPu2N0vMRGCQgGdoxuoHiNX34v/8889eNyOUuXd5ZiKAAAIIIIAAAggggAACCCCAAAIIIIAAAggggAACCBxBgHDGI9QyZUQAgZECngftT58+HZn6HKspSiCbTHaAyWwKLIDATgU8ozNuewjvFHbGbBvDsxmDus2YAZJCYDkBTzjjti9FLFf2MOXUsaw3Lm5vb8MlmUYAAQQQQAABBBBAAAEEEEAAAQQQQAABBBBAAAEEEECAcEb2AQQQQKBfwBgzrF1BAw5tPnhYatCjNpMKp1BZ2j+ZQOA4AtnRVUWRHeL0OFyblNSIGn/x4sUmWWKjCMwlQDhjI3l+fp4iNc4AqVWYjwACCCCAAAIIIIAAAggggAACCCCAAAIIIIAAAgggULcA4Yx11y+lQwCB8QIfPnzIrlzCuG76TmU2n56yZBNhAQT2JeD8zPqjR4/2Va6acqs60vBsvSU6wpB1vQVnZjUC9/f3qd07LOMRdvXT09PUqxcaQ1dQIQjTCCCAAAIIIIAAAggggAACCCCAAAIIIIAAAggggAACBxcgnPHgOwDFRwCBpMDHjx+Tv/37B08o4b+XXer/njx4yrJU/kgXgY0EPF+aZmjGjSrn/zZ7dXWVykDq67Sp5ZmPQGkCnqEZSxjjeR03Y4BG44vz6+SNrSCAAAIIIIAAAggggAACCCCAAAIIIIAAAggggAACCBQlQDhjUdVBZhBAoCABTyCCJ5Rw6SJ58uApy9L5JH0EVhb48uVLdoslDLCazWStC/z8+dM4NfGl6Vrr/TjlMnbvFuEIQzM2hX3+/Hlb6miCNy4iEP5EAAEEEEAAAQQQQAABBBBAAAEEEEAAAQQQQAABBA4uQDjjwXcAio8AAv0Ct7e3/T/859zUxxP/c6ll//KEMyoHzhItm1dSR2BFAUZnXBF7zKY+fPiQWu04MV4pAeZXIEA4Y1iJZ2dn4Z/h9Pfv3+/u7sI5TCOAAAIIIIAAAggggAACCCCAAAIIIIAAAggggAACCBxZgHDGI9c+ZUcAgaSAEWcTruMMJQxXmX3amQdPXMXseSNBBDYUUIhMduuMzpglWm4BY0g2whmXYyfldQTu7+9//fqV3dahdnVjgEa+N53dVVgAAQQQQAABBBBAAAEEEEAAAQQQQAABBBBAAAEEEDiOAOGMx6lrSooAAgMEnMF/zlDCARsevqgzD84SDd8+ayBQooBzrK/T09MSc3+APNlfmjbCng5gQxFrEPBcczXA86NHj2oora8MRuym8x0S33ZYCgEEEEAAAQQQQAABBBBAAAEEEEAAAQQQQAABBBBAYN8ChDPuu/7IPQIILCGgOBvPoEra9MnJyRIZGJSmMxhCI9WpXINSZmEE9ivw5cuXbOadocDZdFhghIARvXS0GK8ReqxSvoAnnNEI7yu/gCNyeH5+nlpLja7Pnz+nfmU+AggggAACCCCAAAIIIIAAAggggAACCCCAAAIIIIDAoQQIZzxUdVNYBBBwCXiiEJqEHj586Epx4YUU/ePZgr9cntRYBoGSBb5+/ZrN3pMnT7LLsMBCAsa3ZY2Yp4UyQ7IIzC7gueAeLZxRTSYjiNz4+vzstUOCCCCAAAIIIIAAAggggAACCCCAAAIIIIAAAggggAACJQsQzlhy7ZA3BBDYRsAThaCcGU/lt8l3bqvOcuWS4XcEdiDg2dufPn26g5LUmEWNFGvEmx4txqvGGj56me7v7z1jPB9wVzeKbIzYevT9ifIjgAACCCCAAAIIIIAAAggggAACCCCAAAIIIIAAAgcTIJzxYBVOcRFAwCHg+UytI5n1FnF+83p35VpPkC1VJ6Cvq2fLxOiMWaKFFrDjloyAp4XyQ7IIzCvgCac+5kfVjaNbAaB3d3fzVgSpIYAAAggggAACCCCAAAIIIIAAAggggAACCCCAAAII7FGAcMY91hp5RgCBZQWMYcPCDTs/8RyustC0MyfOci2USZJFYDUBZ0zM7gZYXQ1w6Q0ZwV6qFH2RdukMkD4CiwoYe3i7XSOwr12mvgm71B63+kwoEQIIIIAAAggggAACCCCAAAIIIIAAAggggAACCCCAQCRAOGMEwp8IIHB0AX0j0kngHBPRmdqUxfw58ZduSn5YF4FtBZwDkT569GjbfB5260bQEkNmHnavqKngxh7eFtMO7GsXq2xCwcpGHLnHrTIQioMAAggggAACCCCAAAIIIIAAAggggAACCCCAAAIIINAVIJyxa8IcBBA4tIB/CEPnmIgraPpz4i/dCtlmEwgsJODZzwmbWwg/m6zGztRXZVOLHTPGK6XB/D0K6LUBYw9vS3TYXd049xLO2O4eTCCAAAIIIIAAAggggAACCCCAAAIIIIAAAggggAACRxYgnPHItU/ZEUCgR+D79+89c/tm+cdE7Ft7znn+nDhHrZszc6SFwOoCnv386dOnq+eLDf5TwI5YOmyMFztHNQL2Ht4UUy8hHHZ0WPsY//z5czV7AgVBAAEEEEAAAQQQQAABBBBAAAEEEEAAAQQQQAABBBAYJ/DHuNVYCwEEEKhVwBMI1ZTdPybi0lb+nPiDNZfOM+kjsJwAozMuZzs9ZTvY67AxXj9//tTVRzjae3/8+KHh/ZrTtU7vCljX93kVBKZ/p6en06uAFBYVsPfwZtPOcGrtFUpN/7RvaJdodgyloL1Cu4QS0X+fP3++r6PGLrsKe3Z2tmgFkTgCCCCAAAIIIIAAAggggAACCCCAAAIIIIAAAggggEDhAoQzFl5BZA8BBNYW2GPAn390xj2Wbu09gO3tXEDfMvaUwA6p8aTAMuMEFK6UWtH4Cm1qlb3P14eJ379///Hjx9TJWUFs+qdfGzeFr71+/frVq1d7L3jF+Tf28LbUikxtp7sTimL88OGDdoxUZLZ2Cf3U/Pr27VtFN778179dxDXaIbk6Fi4vL7smzEEAAQQQQAABBBBAAAEEEEAAAQQQQAABBBBAAAEEEDiOAOGMx6lrSooAAi6BVExJd2V/EGF33XnnMDrjvJ6kVpTA7e2twoM0LJlypSCebN6aJbOLKQYou0y7QHOINYPkKWro4cOH7U9MDBKwvyR7qBjTm5sbI14tpaor1MXFhfZerfvixYvUYszfSkDxqZ7TVCqcUYGM7969u7q6GpR/bVGr6J+Svb6+Lj+oUYHLTSxmt5j+Nlh3XeYggAACCCCAAAIIIIAAAggggAACCCCAAAIIIIAAAgjUIUA4Yx31SCkQQGA2AU8gwmwbWz2huku3OicbXFxA43ilol4mbtszglrvJhRGpoil3p+YmRWwa1NDD2ZTqGABBTIqHnHK2Vjrnp+f6yvDCvbNgmh3VYiYgnHtUfGy6bCAR8B5Yumtizdv3igk0bOV1DLa+uPHjzV+Z+EDHCpw2TgVKOiZ702nqpj5CCCAAAIIIIAAAggggAACCCCAAAIIIIAAAggggMARBP5xhEJSRgQQQMApoIGRnEtqMf+YiP40V1iSSKwVkNnELALaV42Ql1k2MSIRRYYNOlGM2ETFq3z58sUoXfUfm1Ygo4b21PCKRixjM8Dep0+fvn379vv3b402KjSN2Ncdz0+f5VVUnLE3KqZNm1N827NnzxRA9uDBA32l2ljeqBp+cgp4whm7VakAPg2p2BvLqINC4Yn69rT2B+0Mzf6gPxXMmsqS0lFqJV/r7cDlAk/7KWrmI4AAAggggAACCCCAAAIIIIAAAggggAACCCCAAAIILCHA6IxLqJImAgjsVWCnXzkc9NlrlbH8L1HudQci37MKlBnUojhmPjY9up7tYK+KPzat2DKNp2js0tqvNGRj91Pm2tkUs6h/GrpPiWgZRTG2/kpQaN3ANcUsKmauuzmNLaoq6C7fJsjERAF7D28Sj8IZFWOqeuluV1GM2h+61+tmf9CnxlXLWiDcH9pEdKFXGKuCYssc5tAOXLaDntsyMoEAAggggAACCCCAAAIIIIAAAggggAACCCCAAAIIIFCrAKMz1lqzlAsBBMYI7DSccVBRjVHBBqXDwggsLWCP4LX01lPpVxxylyryXPMVfWWff2qNE1UkomLLusGFLawC14SjxWwBRbbp69KKUQvHBtZlqxuyZoROanltqN00EzMKKE7U3sObbbXhjFpesYndWEbtDxqFUYNrdmMZw9xqb9H+oJEaw5nhtEbl9HyOPFxlnWn7LOoJCV0nn2wFAQQQQAABBBBAAAEEEEAAAQQQQAABBBBAAAEEEEBgEwHCGTdhZ6MIIFCogAIICs3ZfNk6Qhnn0yKlLQUU6KNv7JYT1KicaCw0I3hoS6w9bNsedM0esG0P5evJYxOv1vsR4WZp7VT6iLAC13pWTsxS8KIkw4hGhX+FEYqKYLMDwuxfE5tldl7ACaszm9K6u7tTVF8U5KpIxyaQ0Q5sDbOiYRqvr6/DOeG0Alv1JetwTgnTKl24A0dZUkioonujmfyJAAIIIIAAAggggAACCCCAAAIIIIAAAggggAACCCBwHAHCGY9T15QUAQTyAp5xlfKprL6EERbQzctOy9gtCHOOIKAgLQWE/Xb/88Qa6nhxp/cfCyonNzc3/jCjI1TQoDLawV72gG2DNlTIwgoj68arhXlTdKx2KnsEvnD5dlqrRBGNiphUeFyzgJJtl+ydiELoepdh5ggBew9vEmyGZmxiGcPLsc5LOn1pnxlxhtHnqo1K1xiN2s1GFGfRVew4dTv0edGMkTgCCCCAAAIIIIAAAggggAACCCCAAAIIIIAAAggggMDmAoQzbl4FZAABBAoSOMLIhUcoY0G7FFlZV8ATBNN+6XXdrLG1/7Kj6Ozwpt3xacBFhZGF8WpRETTyqKJjo5n+PxXRGH2kWOPwaXUNzWhstEl/UAS8P0ss6QxnbOJcQy7t/Dp3aZzFcOagae1ORrVqVxyU2goL28e7fa5YIXtsAgEEEEAAAQQQQAABBBBAAAEEEEAAAQQQQAABBBBAYEMBwhk3xGfTCCBQnEA2CiTM8cnJSfjnXqa/f/++l6ySTwSGCniCYOobBXCo0lbL2yefmj42rdHy3r59azjr68Dh56GNJY2fFP32/PnzdgHxKj7SE1FnR5K1CTIxSEAjIHqaEKqmKLhQAdaKZRwxSGeYPY3pqIjGcE44rY1O39/CBKdP2zuhJzB9eh5IAQEEEEAAAQQQQAABBBBAAAEEEEAAAQQQQAABBBBAoEwBwhnLrBdyhQAC2wjsdOTCQYGVnniLbfTZKgKTBTxBMDWFzU0GWzUBO5yxmjBTRRlG4yZGyoplVLxjNHPcn9GGFEPp+d46A5SO07bX8gSSKoWoyvSR6HEfmO5mphmeszu/maPPkRf1yWk7nNE+V6TKyHwEEEAAAQQQQAABBBBAAAEEEEAAAQQQQAABBBBAAIE6BAhnrKMeKQUCCCCAAAJHF/j586cnWreasLl91Xc2lErDy+2rRL25PTs7+/jxY+9PzczXr1/PFcuoBIWmBNvNaf/3HAKEM7ZiM044wxnDLSqWccoHx8OkNK2dIRytM/pVf9rxjt3lF51jn4c94+wumj0SRwABBBBAAAEEEEAAAQQQQAABBBBAAAEEEEAAAQQQ2FCAcMYN8dk0AggUJ+AJBCku02QIAQT+JeAZmvHPP/+sI2xud3VuxyepXnZXom6GFctox7Qp2uzy8rK74pQ59lete1O2I8l6V2FmVsCu+u7q2hlmjGVs0rcDFnUM3t3ddXOyyRx7dEZlSeHpm2SMjSKAAAIIIIAAAggggAACCCCAAAIIIIAAAggggAACCGwuQDjj5lVABhBAAIFVBXb6Qe1VjdjYPgXsgLmmTARybVW39tdjT05OtsrYXNvVN6btgDZ95fz29nauzbXpKDxXg/y1f2YnFEZGRG9WaegCGnx00OsQimVcYmfQPmbn/N27d/YCq/2a3QntM8Zq+WRDCCCAAAIIIIAAAggggAACCCCAAAIIIIAAAggggAAC6wsQzri+OVtEAIFyBQj1K7duyBkCOQHP6IzZcJ/cRvh9pIBdO9mh2kZuda3V3rx5Y39jWhn58OHDQtmxPzEcbZQvTUcgs/xpR7JGm1gosFVbefToUbSt6E/tpeWMemiPyWqfMaJy8ScCCCCAAAIIIIAAAggggAACCCCAAAIIIIAAAggggEBNAoQz1lSblAUBBFYVsJ/Er5oVNoYAAv/1X4zOWPJeYI+1tuvTqb4ffXV1ZeNfX19nQ83sFIxf9ZFrP+Cg2Edjo/wUCvjDGVVT/oXDTTinsxHb79+/dya19GJ2ELN9xlg6b6SPAAIIIIAAAggggAACCCCAAAIIIIAAAggggAACCCCwoQDhjBvis2kEEEBgA4FBH8TcIH9sEoFRAhpyzBP+ko31GbVxVsoL2LVjBzblU99uic+fP799+9bevgZEfPXqlb3MxF/9Yy7yvfWJ1L2r+yMUtWT2O8u9m3DOzNZvOd+btj8xb58xnBoshgACCCCAAAIIIIAAAggggAACCCCAAAIIIIAAAgggsEcBwhn3WGvkGQEElhIg1G8pWdJFYGEB55dJlxshb+Hy7T55++xqBzYVW3gF0Z6fn2ezp6EZs8tMXCAbxNakr3DeRWPpJpZip6vf39/bu3dbLn1w/PT0tP1zkwllVRneZNPRRu0gZsIZIy7+RAABBBBAAAEEEEAAAQQQQAABBBBAAAEEEEAAAQSOI0A443HqmpIigAACCCBQrYDnS9MMzbhV9Svsz960Hdhkr7vhrxoTMRvH9vr16xWCaJ37tn8Qxw1Vd7dp59CML1++fPHixdKl83x23JnhbbOaPbKWzh7pI4AAAggggAACCCCAAAIIIIAAAggggAACCCCAAAIIbCVAOONW8mwXAQQQ2Ebgx48f22yYrSKwpIBndEbnCHZLZvOgaWdPO54YrNLs3rx5kw2iVbkuLy9XyLkzHpRwxiXqwhMdqD3h5uZmia1HaXoGOs3ut1GaC/35/9q7uzOnsTVtwNNz7YM5bAgBOgKKEKaIoCCELiKADgEqAiAEqiJoOgSqI5giBNinc9Tf823P1qWW7aVlW5Il+66DvWVZWj+35J++/PCu8k2rOuNI7JolQIAAAQIECBAgQIAAAQIECBAgQIAAAQIECMxfQJxx/tfICAkQmE6gN3Mz3VD0RIDALgI1AZ3KCna7dOvYKoHeZFI52FTVx7QH3d/f39zc9Pb57t273mMGOaBXeNXL5eXlIN1ppC1QE2dMacb2KeNt1ySDawY83giblmuSl83BNggQIECAAAECBAgQIECAAAECBAgQIECAAAECBM5HQJzxfK61mRIgQIAAgZMVqIlzqc54rMvfe3UWF2x69epVL2aCZdfX172HDXJATUBNnHcQ6k4jDw8PNcsi19wwnZb3e1gzmLwee9d/36/3nc7qTV7GdqcGHUyAAAECBAgQIECAAAECBAgQIECAAAECBAgQIHAaAuKMp3EdzYIAgWEEFhepGWbaWiGwcIGUyquZwcXFRc1hjhlcoDdi9ejRo8E7Ha/BrB/dG9BM77/99tt4Y+i0XFOd1ErTHbRBHtYESZPbm+zNp7LI9NevXweZ/iGN9H7jqnmVHTIA5xIgQIAAAQIECBAgQIAAAQIECBAgQIAAAQIECMxT4B/zHJZRESBAgAABAgQqBWqiOYtbzrgz9xQqu7u7y87U2FvcksGVEavOlOf5MBeiMqc42frCgaoJ1YkzjnFHzU2+Nzq8Qqg8bAyxps3e6oxzGGQzWhsECBAgQIAAAQIECBAgQIAAAQIECBAgQIAAAQKTCYgzTkatIwIECMxCoLce0ixGaRAEdhGoKU236JV2b29v24vVvnv37u3bt7sIHfnYciypN9V05NH/vfvXr1//fcfmR1dXV5OVnKysTrq4FOxm2ZntrYkztl+8Yw+/MjpcedjYoy23v4hBlqfgWQIECBAgQIAAAQIECBAgQIAAAQIECBAgQIAAgT0ELDa9B5pTCBA4WYFlpWpO9jKYGIEdBWqqMz5//nzHVudyeJY27sShahJUcxn9v8ZxMrGkL1++VOLPrTTjouO8s7qZ24NJqc5yVHd18JR1MSsXaK48rD3Zwbf944rBSTVIgAABAgQIECBAgAABAgQIECBAgAABAgQIEDgNAdUZT+M6mgUBAgQIEDhfgVOtzpiwVGoBrufnFpcOLEe+FpRqqlxmOsn4KUshfv78uffF30nE9h7vgBqB9dfm+lm5GSar05neK3OK5Zfk+izG2NPLModBjjFxbRIgQIAAAQIECBAgQIAAAQIECBAgQIAAAQIECJQFVGcs+3iWAAECpyagAuWpXdGzn08yfzUGy6rO+OPHj+vr619++aUmL1Uz/eMes7j85UauLPldE5zNuVOWZkx3NaOaskDgRr2T3Fnz8pxSPu8blRHARbwkFzHIk7yxTYoAAQIECBAgQIAAAQIECBAgQIAAAQIECBAgcFwB1RmP6693AgTmJbCgImHzgjMaAscTqMlyTVwg7RCM+/v7T//6O6SRuZ1bGbGa27A746kszZizpiyFmPWvO+Pc+PDi4mLjfjsPEZhbnLGyNGOmvIiX5CIGecj941wCBAgQIECAAAECBAgQIECAAAECBAgQIECAAIGNAuKMG1nsJECAQL+AH9r7jRxBYHyBr1+/9nYy/9KMqTF5d3eXVYNr0pm9813WAYsoGZvUYGVW7MmTJ1NmB+eWqFvWvXfIaPOarfkaMGV1xspbNLOeyYsuwygYqs54yP3pXAIECBAgQIAAAQIECBAgQIAAAQIECBAgQIDAcgXEGZd77YycAAEC/yew00/+KlC6b05MoCb/9+zZs7nNOsvCJoiZwed/k0grZHrmNvLzHM/NzU3lxKeMr2VI4oyV12Xww2rkE9d7+vTp4F1va7Am27061zeBbYb2EyBAgAABAgQIECBAgAABAgQIECBAgAABAgQIHF1AnPHol8AACBCYkcBM6hXNSMRQCMxeoCbBc8TqjNfX16vA8SqwmO1UUDu38GI5cj3/ZFXq8NVk11avlaurqylfNDVx3okTllNO/4h91dwSE7/z1AxpJebbzhHvHF0TIECAAAECBAgQIECAAAECBAgQIECAAAECBAiUBcQZyz6eJUCAwFaBckBn62kjPLFTNEqIYYQroMmjCaTGYc39f6zqjBnep0+fdtXJasV5ndbE1HZt2fH7CdSXZkz7l5eX+/Wyx1lZArvmrCkXv64Zz2kcU5MdnDhIWv+mMf8McW6Smvf207iXzIIAAQIECBAgQIAAAQIECBAgQIAAAQIECBAgQKAt8J/tB7YJECBw5gKL+IH/wGt0DnM8kMjpCxKoKc2Y6Uy53ushegk//f7776kFOHEK6pAxH37u/DPW9ZnUiS/cDBN1h98Pi2ghL9KasN2U90OGVE83kxedLyT1l8yRBAgQIECAAAECBAgQIECAAAECBAgQIECAAIHzEVCd8XyutZkSINAvkKJo/QdtBN3qAAAgAElEQVQt/IiZhBgWrmj4cxGoqUZ2rNKMlUYZXlakTezp5cuXlac4bEqB29vb+u4mXmlanLH+0gx7ZI18epyyLmblkFYO5/BtZ9grrjUCBAgQIECAAAECBAgQIECAAAECBAgQIECAAIHJBCaKM0rPTHZFdUSAwCECO71Z1VRmOmQw9efutOy1Ykj1sI6cv0BNdcaEBecwkby95NW3Wkg6G6sU45RppzkgLHEM9aUZM7tXr15NOceaOO+UBQKnnPtx+6rJDk4sX3MzNGgzeVfc6dtLM3gbsxXY6Vv0bGdhYAQIECBAgAABAgQIECBAgAABAgQIECBAgMDRBQaOM/71118bp7SURR43Dt5OAgTOR+Acon5+bD6f+/kcZlqT4DlidcZHjx5t+2p0Dlenco7ziYavD/jHjx81wbXVicmq5oqvNzLSni9fvvS2nDd8kdlepT0OqLkrJn7nqRlSM9Mpb9SmUxsnI7Dtc81/8p/MJTYRAgQIECBAgAABAgQIECBAgAABAgQIECBwXIH/HLb7//3f/93Y4MPDw8b9dhIgQGBWAucQ9TuHyOasbiqDGVXg27dvve3PpA5Z7zgdMEOBz58/14/KStP1Vos+MiHXmgzuxNUZa94MV+xLWWn6HL6SLfSF4D/5F3rhDJsAAQIECBAgQIAAAQIECBAgQIAAAQIECCxFYOA443/9139tnHnNb34bT7STAAECUwrs9Bv/fBZJ3Ok9dqc5TomvLwK7Ctzf39ecojpdjdKox5RT1PN5L11H2Kni3cQrTdeMbeJE3TrgSe6pkc/ELy8vJ5t+TanOZjATl41s+l3f2Onby/rp9hxLwH/yH0tevwQIECBAgAABAgQIECBAgAABAgQIECBA4EwEBo4znomaaRIgcKoCOy2TN5+f4XcKA4kznurde4bz+vr1a++s3fC9RA4oCFQG11YtTBmcTYHAmpXWxRkLF3fvp2reeSaODNbcDM183RUNhQ0CBAgQIECAAAECBAgQIECAAAECBAgQIECAAIEZCogzzvCiGBIBAssQ2ClEOOqUdgpWPnr0aNTBaJzAZAI1CZ6JQ0WTzV1HEwg8PDzUv7tOvNJ0TaIua/XulNGfgPQ0uqgJuU4cGawZUoM/8diafnfdKFd13bU1xxMgQIAAAQIECBAgQIAAAQIECBAgQIAAAQIECCxFQJxxKVfKOAkQmEigvpZbfcxl7KHXByuTbhl7MNonMJlATaLr+fPnk41HR9sEyu8883kv7Yx/p4jYxHfa3d1dZ7TrD5eSWlsf+cz31ASpJ8aveTNcqQq5zvzuMjwCBAgQIECAAAECBAgQIECAAAECBAgQIECAAAFxRvcAAQIE/iZQH2esDxH+rYMRHtSHgepnN8IwNUlgYIGaUJHqjAOj79XcQqus7RRnnDi+VjO2iROWe90ayzvp/v6+ZtBT4mdI9V8DJr5RC1ZZML3wbJ4qx6DL53qWAAECBAgQIECAAAECBAgQIECAAAECBAgQIEBguQLijMu9dkZOgMAoAksM/NUHK6cMWIxyeTRK4N8CWQj435ul/3fPl3Smeq4cS6p/B5tqvP/XT01ethnSxcVFsz32RnJg37596+1lPsG13qEu6ICaIGm+SDx69GiySX3+/Lm+r1evXtUffNwjFxqDPi6a3gkQIECAAAECBAgQIECAAAECBAgQIECAAAECJyAgzngCF9EUCBAYUqC+llt9MaQhx7eprfqRLDGsuWnG9hH4j5qoWVJ0U4aKXJVtAguNJdVEBldTrv/g2Ea00/6aRF0anDJhudP4F31wzbLOEwdJa1Yeb8xfvnzZbB93ozfHXI5BH3fweidAgAABAgQIECBAgAABAgQIECBAgAABAgQIEBhPQJxxPFstEyCwSIH6Wm69v8RPNv/6kUycuZlMQEdnKFATKqp/OZ8h4JRTLseS6gPZU465dyXc9mAmvtNq4owTJ+raGqe9XROknvKjtrJU5+qiXF1dLejqLDQGvSBhQyVAgAABAgQIECBAgAABAgQIECBAgAABAgQIzFNAnHGe18WoCBA4mkB9Oav5RHDqRzJx5uZoV1HHZyAwt1DRGZDvP8UlxpJq8rKNyJTxtXQqztjIT79RU7Nzyizpclea7v3qUo5BT3/p9UiAAAECBAgQIECAAAECBAgQIECAAAECBAgQIDCNgDjjNM56IUBgSQInvCKzhXeXdCMaa1GgJm0mv1sknO7J3ljSw8PDdKOp66kmtda0NGV8rbIa35RDahxOfqOmZmfu9qdPn05GsdCVpuPTW1j6hL+MTXZ76IgAAQIECBAgQIAAAQIECBAgQIAAAQIECBAgsEQBccYlXjVjJkBgXIH6Ols1yYZxx/of/1E/BumWsa+F9icTyG3fW9krg6l/LU828vPsqDeWVHM1J6bbaUhTxtdqSjPGqr7S8MSwi+6uJuQ6cYq68n4I+6+//jor/F7MJVZ1nZWwwRAgQIAAAQIECBAgQIAAAQIECBAgQIAAAQIEFiogzrjQC2fYBAiMKFCfRej9MX7EUf676foxiHb928z/L16gpjRjJjllyGzxpmNOoDfO2FunbczRbW67fkgTJ8Vr4msTD2mz4Cnurbkrpvyo/fLlSz3zmzdv6g+e4MjexLB60hNcBV0QIECAAAECBAgQIECAAAECBAgQIECAAAECBGYoIM44w4tiSAQIHFmgPghSHyUcb0r1Y6if13ij1TKBQQT+/PPP3namDBX1DubMD+itslb/PjaZZG/WqhnJxHeaOGMjP/1GzV1R/y8iDh9//UrT+QIwt3h3+VXfm4E+XE8LBAgQIECAAAECBAgQIECAAAECBAgQIECAAAEC8xQQZ5zndTEqAgSOKZA1On/++eeaEZR/jK9p4fBj6sdweXl5eHdaIDAHgZrqjFOGiuZgMucx9FZZq0mJTTzBmjp8qyFNmRTPMus17/lTDmni6zL/7qbM4dVkW1dicyvNmFGVX2KVX8Pmfz8YIQECBAgQIECAAAECBAgQIECAAAECBAgQIECAwK4C4oy7ijmeAIGzEKjMgtTESsb2qsl1ZQxTBizGnrL2CajOuLh7oPwWNIf30g5pfcKyPLVOswc+rIyvJZS/a0c55aeffkrw9Pb2dtdzz+f4cgJv5bAH/n6A9/f3lS+c3KIz/PcM5cFP+bLaz99ZBAgQIECAAAECBAgQIECAAAECBAgQIECAAAECIwmIM44Eq1kCBJYtsKA4YzkQ0FyGq6urZtsGgaUL1Nz2qjPO6iqXa63VpMQmnk55wO3BTLmGb02ccY/Frz9+/LiKCCfE+e7du/bsbO8kUH/b7NTsxoM/ffq0cf/6zg8fPqzvPPqecmJYnPHoF8gACBAgQIAAAQIECBAgQIAAAQIECBAgQIAAAQLHEhBnPJa8fgkQmLXA6cUZX716NWtxgyNQLZCaZDXHTlYjrWYwjimnS8vBpjnrTRy6qokzVn5+tVXv7u6ah48fP262bXQEenGmvB8q44yJt86wNGNgy6n0KSU7V9lDAgQIECBAgAABAgQIECBAgAABAgQIECBAgACB4wqIMx7XX+8ECMxUINW2an5KL/8YP83camJAqRcl2jXN5dDLBAI1C6zXvH4nGKouGoHyFZnDe2kz1NVGb3BtddgepRA7HdU//PHjRw3UHnHGdkpyj9Prp7D0I3uLL1beNoc71K8JXpl6PHxIw7ZQfscYti+tESBAgAABAgQIECBAgAABAgQIECBAgAABAgQIzEpAnHFWl8NgCBCYkcCvv/5aM5rkS2oOG+mYh4eHmpaVZqxRcsxSBFar4pZHO2XIrDwSz64EyldkuYtNTxm6+vz5c83ttGspvk65U3HGAnJvWnGy+6EypJirOc9/zND73alcz7VwjTxFgAABAgQIECBAgAABAgQIECBAgAABAgQIECCwdAFxxqVfQeMnQGAsgaurq5qma2pl1bSz3zE1ua60XDmX/cbgLAITC9RUZxSFmfii9HZXjnmlymxvvKm3i2EPKA+46as339YcefhGu4bittbKsdGNZ3VSkvNMv20c+fQ7e6sz9h4wyJjzLxlqbob09eHDh0F6HLyR3u9Ojx49GrxTDRIgQIAAAQIECBAgQIAAAQIECBAgQIAAAQIECCxCQJxxEZfJIAkQOIJA1puuyYVURgpGmkBNrivpil2LdY00Ws0SGESgJsVb8+IdZDAaqRTIO2r5yN54U/n0wZ+tjDNOE19bza7m42aPIG+7WS+c8o3UexuXTx/q2bu7u5qm3r17N5MBr4+2/Hp3H66L2UOAAAECBAgQIECAAAECBAgQIECAAAECBAgQOB8BccbzudZmSoDAzgI16023gyA7d3DwCTW918zi4IFogMBEApULrO8R6ppoAmfcTTkgWBPOnhKv8haarDpjloRODctegV2Xik5RzHY+eNfTe8fjgDEEklPsbTaJwLdv3/YedqwDyq/38nvFscasXwIECBAgQIAAAQIECBAgQIAAAQIECBAgQIAAgWkExBmncdYLAQKLFHj16lXvuGsChb2N7H1AO4ayrZHffvtt21P2E1icQM09n4J5Fiqd4ZUtR5TK1dqmn05uofKAV0OarDrjp0+fahB2zSN2PsJ2Pb1mSM0xSWTe3t5+/Pjxy5cvlbnk5tz5bJQLB9ZETg+cy/v372t6qbxhDhzM3qeXX++VYeK9e3ciAQIECBAgQIAAAQIECBAgQIAAAQIECBAgQIDAnAXEGed8dYyNAIEjCyTO8ubNm95BJKLRe8wYB9T0m2yKXNcY+No8lkC5ptdqVKIwx7o65X7LObCaoGq5/cGfLQ948O7KDX7+/Ll8QJ5N/nLXN/xOs5eXl7297HpAkosvX7786aef8sLMPxJ4/fr1ixcvfvnll6yDnGjjrq0d/fhy4vP79++jjjDVNGv+iULKN15cXIw6kgMbL7/eZ/XSO3CmTidAgAABAgQIECBAgAABAgQIECBAgAABAgQIENhVQJxxVzHHEyBwXgI1uYFOdavJgGr6rYljTjZgHRE4XKAcglm1LwpzuPMYLZRzYOVqbWOMp7fN8oBXp9fUyevtqPeArBpc09Eed377c6Rmvr1D7RyQkSe5eHd319mfh7niiTYm1LisSo1lpZrLtE5Rv6fmO0lGOOdlpleTLb/eRdLrbwlHEiBAgAABAgQIECBAgAABAgQIECBAgAABAgROT0Cc8fSuqRkRIDCkQCpd/frrr+UW23GQ8pHDPtupqrXeeKItY5TaWu/IHgKTCajOOBn14B2VI0rleNPgg6lpsBxcW7UwdjW+9JKlmW9uboYacLudlPhtx++urq7azx6+naKMvSPPdc+NUVNs+PDxDNJC+TYe9X5I7rN3Cemsft773WAQh0MaKQdYM4Vdi4weMhjnEiBAgAABAgQIECBAgAABAgQIECBAgAABAgQIzE1AnHFuV8R4CBCYnUBvgcPEGcu/zY8xpfTYW6Yuy02O0bU2CRxLIAutttNX24axR426bU3ZP6BAIkoJKhUanP6NtDCYPJXCgeUB55ixU5gxyQLN5XE2z5aTds1hzUYn91bfUdNCYeP9+/cbizKun5IXdZKjeXWvPzXDPbmNs6j3toHVvEFtO7d3f80FyheS+WcBy99eamLEvVYOIECAAAECBAgQIECAAAECBAgQIECAAAECBAgQWK6AOONyr52REyAwkUASLb01q3oLJg0+1t4elWYc3FyDRxeoKc2YQeY1e/ShGsBGgXJQqRxy2tjg2Dt7q/OOGmdMwu/Fixf1CbmLi4udQNqfI/nIGDAGlxRmzbLIzWgzx5qsXnP8cTcKXwlyP4yUy0w8tPcF8uHDh13vgaNIlt/Jd03lHmUKOiVAgAABAgQIECBAgAABAgQIECBAgAABAgQIEBhPQJxxPNuzaHnUNfXOQtAkFyLQznxsHHLvepobzzpkZ++Qeg84pHfnEjiKQG+aJ6NSmvEol6ay03JQadRoYOUIO4f1ZvJq7slOm/UPk/6sN+ktJNnpN2tYt4OSw6YJ9/hMTFnBDKkzyHk+LIdcy1m9/WZUEw9NJenr6+v92p/4rPJdXQ49TzxU3REgQIAAAQIECBAgQIAAAQIECBAgQIAAAQIECEwvIM44vflJ9dj+IbwwscrDCi14isBxBVKzKkWPymP4+PFj+YABn729vS2/rBK2WESJpgFNNHUOAjU5oXJg7hyU5jzHcti05vpOPLu8+RdK8WUw41Xje/ny5U5ZycePH++E01kJuhzR26nlHNxZxrry9N7waGU7Yx+W+q+FyN1OV61yqCnSWT4yd2nKN5aPmc+zZSLfXuZzpYyEAAECBAgQIECAAAECBAgQIECAAAECBAgQIHAUAXHGo7CfSKf1q+mVq7CcCIdpnLpAih6Vgzh7FKPa26yc+UiNrnfv3u3duBMJzFagHIJZDbsQM5rtvM5nYJeXl4XJ1lzfwukjPVV+v02nKSs4eNdv375txw3zrl7+ANp1APkK167gm1fNsCtNlwP320abG+D+/n7bs7Pan1KI28Yz+P2QYGv5i3QuX/6Rw7bxzHB/YTrD3ucznLshESBAgAABAgQIECBAgAABAgQIECBAgAABAgQI9AqIM/YSOWCrQP3vtePVLto6OE8QGEGgXG4q9/k0tZHSSyEKkHknpDJgMGUESE0S2EcgAazynb9qVBpmH9wJzylcoJrrO+FI/6+r1IorjDkH1X8dqhx8soydfHy66K2euNNi0+0sY0bV23jlyFeH7ZdlXJ1b/pzdaRijHpxg7pMnTzZ2kYtV/w9+NrbQ3tkJtrafWm0ny7iURbpXA87C2euzaPbIozcUNggQIECAAAECBAgQIECAAAECBAgQIECAAAECZysgzni2l36Aie9U/m2ngwcYnCYIjCCQ9SULBZnSYYp4lX+nP3xQab9cKiyplFRyOrwjLRCYm0Bl1i2v07mN3HjaAq9evWo/7GzPM5jVCf91xpxnB4yvpRJwJ8uYNbgTqSy7ZUg7hQjb38qSgxz2U+P79+8dovqH7ZqU9Wcd5ci2YWcA5Rumc3DhYWoudm6GzsFZY3qeL5nOONsPy/Hf3vu83ZRtAgQIECBAgAABAgQIECBAgAABAgQIECBAgACBkxQQZzzJyzrFpPLL906LQubn2I8fP04xMn0QGFMglRGTHij0MPYv8a9fvy70nhJiXmgFH08tWqAcgllNTWWv+V/i8jXa6avFZJNNmrBcv3Co+Fq+XHWa+v3339N7Zpqau2W6+hBhPiba2cfy1PZAfvz48R5nrU5JannsfxWw99g6J+ZibSvb2bmInRMrH+Yylb9R5MIta43p1cTL7+Sru72SyGEECBAgQIAAAQIECBAgQIAAAQIECBAgQIAAAQInKSDOeJKXdcRJpf5Q4lz5TX2P8jmJYeVHyiX+8joiqKYXKJB7eFuCIbNJFidLQ440rbRcyAGkwlbh2ZGGpFkCkwmkRl1vX+W8V+/pDphAoBxXmu2bWLJl2xYXDloK9R1YoDGnR6bz5SorL2dR4+ailMsDtxOKzSnrG+moE4svV/xdb6F3TwGq99wcMM9I68aRb1saO6HMA78J5H7rXKbOAHLL5ZjOzkU8LFxfb+CLuIIGSYAAAQIECBAgQIAAAQIECBAgQIAAAQIECBAYW+AfY3eg/dkK5PfsbYV8ml/Ec0B+kc3DbOTXx0RJmqf2m1caWVWayU/dCYTlf/OXKj6JYa1q+WRjW8vWD90mY//0AgncPH/+fNvSt6lFmvv5wCjD+qQSXCgsOrnKMiZqvH6iPQROQyCfIL0TKUSNe891wGQCqXHbye01XdeEVpuDJ95IocRffvllY6f5dnRIqbysF5xvR52vWOmunWVMv3mYO7zwQri/vy+nRdNIpxZjUnGDf3CkwfI4Nxo2O3MPDLv4ddPy4Bv5avrhw4eNucN8Xod6v++u+f5Q/rjv5FwHn9d4Dea/PrZ9d0qn5erX441KywQIECBAgAABAgQIECBAgAABAgQIECBAgAABArMSEGec1eWYdDD5kXVbmGCCceS3zMLPmRsHkF/cB8+HbezITgK9AslqJGiSRGMnfdKcuCp2NeAdm5KQGwMTqx5XWcbeFEszPBsElihQ86nRiX8tcZrnMObUYNv2DSRvqllreL8Q2Nh0GVXe+V+8eLGxo8wob9S75vCS7lr/PlZ4S88qxvno2TiA7EzKrfxBkFh8Wz7/pGTAz6n2qPIhWF4ouX1wZ7vmld455YgPr6+vEzDduLr06p897JQWzc0ft0JiNZcsN+E8XyA1V6FcflV1xhpDxxAgQIAAAQIECBAgQIAAAQIECBAgQIAAAQIETl7AYtMnf4lNkACBUQQSJkjkolAKLmGOrMw+SN9pp5ALKQRfBuldIwTmIJCyc73DKLwee891wJQC5dBSO2835ahq+kpedtv6wjk9b9Q7rf+b9/ak0zrzzZ58uGxLJWZ//nXHtqF2muocth6LL8ylc+6uDxPrzER2PWt1fCHMt1+DY5+Vi76xrGCyuUk0JqFYOYDcDyn/WZh+Vhufbdi3co6FOGO+zCw3plk5fYcRIECAAAECBAgQIECAAAECBAgQIECAAAECBAjUCIgz1ig5hgABAhsEUnIpEauNIYbV0Uk0JnpSH2VY7yOFu5KeWdV6XH82e8rBl42n2ElgiQI1axAXqtYtcconPOaElgpZt0LgaQ4mCeqlPN62kaSMbsr1ld/288ae4Fo+QfLe3inxm0qNObdczy/1FLd97iQHmd43ji1ndWLxycZtC01ubGHXnQWlclPfv38vHzDDZxMV3XhRckWSUMzlLo85gcjV/bDtsGS1/+d//qe3nW2nz2d/4dWdm38+4zQSAgQIECBAgAABAgQIECBAgAABAgQIECBAgACBIwqIMx4RX9cECJyCQEIMCYVsm0nKLCXKsFO9rqapnJXET/m3/97gS9OaDQKLFihULGvmVa751xxmYw4ChehS4U1vDiPPGJIyT752WyIz6w7nbT+px3w65C064cX8ZePLly/JFCZB+Pjx4/UgY0rTJf9X+WGxLTyXsaX3dNF0nX7TZvKjNzc3bb1k78bOxqXTmhRyRpWs3nh1ItuzHnU75tsKZ+ZyJ62YpGnugeaWyD+HyCm5T3766aekYDvB1maouTE+fPiQg0+gcmFeCMl3NlPrbHTitp1nPSRAgAABAgQIECBAgAABAgQIECBAgAABAgQIEDgfAXHG87nWZkqAwFgCCYUktFFY6DZJhUQZEmTJb/m9g8gxaTDHF/INidHUB196e3QAgfkL1OSixBnnfx2bEW4sZdc8W7O2eHPwUTZWlXcLocys+5x4VnKNCS/mLxsvXrxIpnBjMDeZ+LzzJyVZP5dCeC5dNF2n33yUdDJkwc/p9X3tfWSUUlOw/MLM3HO5k+pretkW7GsOmO1GPuW35VwzqSRNcw80t0SqyeYyFdYHT5Ax+cjcGNsqbs7WYdvACqHVfKvJ3bLtRPsJECBAgAABAgQIECBAgAABAgQIECBAgAABAgTOSuAfZzVbk20L5DfU1bqc+bk0P7Sv/nd1QLZXG9nfPiXbiVh19uz3sBPqai8suPoZe7Un29lY/W/55/D9huEsAkMJ5Gf4BDJSBCvBkY1t5jZOkCV/ST3mZs5fXl/5/T6vqbwckjXJrZ6aZPnbGHZpt5kATWUFr/ZZtgksWqD3dbF6NS16jmc1+JSay5vhtsua2NMisk15K04aL2/7eeve7/Ll/TyRtf2+XCU8l4+SfJ3rpBXLI0l3ObF8zIDP5kKnJGE+HxPmi9LqS12+Z+YraAaf6e839wFHOGxTuW9TfzH/JiHOqy+0e7Sfl0ZkTibF2AgUXiblfHPTgg0CBAgQIECAAAECBAgQIECAAAECBAgQIECAAIFzEPjpr7/+GnCe+eEtv1auN5hSJYv4WXp95PYQIEBgJ4FkExNiyDvh3jmGQnfJNyQ6cwIrThbm6CkC6wKJB6Wk2fr+9p68NMZePLfd3djbCZwl/bytl6Sd5l+/cNvgm/25XlmEt3nY3kg4NRe9vWfm2xltrldSmJXv/Jlg3s/zN0iYb1WpcVs2tKFLfDDLFs/2EyRrLjdDHfY/T5pmJ95I2jVfBnqvSzOq3BVJ9eWumO01aoa630b7EndaSBXPU511Z6an8dB/8p/GdTQLAgQIECBAgAABAgQIECBAgAABAgQIECAwWwHVGWd7aQyMAIFFCiSbkoxO/pJjSLplp6JZ2yacQlbJNyT3M0jwZVsv9hOYrUBNHihRrdmO38A2Cqze1jY+lXfOBAQXFG/KUPOen7/ETFOCLv+MJ1PI3yrduCqAnf9NXi03av6GnVpWas5fxNJ1/tpdp8dVp8nJDdvpxgu3985O0e6925nViYl85S9TS841b2Kru6IJvOa6rG6MVc3mlKs87Y/4FOncdnVCMeebc9uw7SdAgAABAgQIECBAgAABAgQIECBAgAABAgQIEBhJQJxxJFjNEiBw7gKrHMMq2rKKMuwqkh/4E0DJQqKq2+5K5/gTE0gMqHdGl5eXvcc4YFYCCW8l2Jf43cZR3d3dTbkm8sYx7LEzb9fHesdOICx/+ejZY9hHPyWLUDdjSMiv2T6BjdznC70ow+LnFb2twSSbtz1lPwECBAgQIECAAAECBAgQIECAAAECBAgQIECAwBkKiDOe4UU3ZQIEphNYRVsSykl9plVlplWJptRnSnqjqdLU1O5KfaakGFOr6eQLNU13DfS0fIHe6oxJxS1/luc4gyS2t8UZkwJfYpzxHK+iOROoEMgrettR4ozbZOwnQIAAAQIECBAgQIAAAQIECBAgQIAAAQIECJyngDjjeV53syZAYGqB1GdSPW5qdP2dikBvdcak4k5lruc1j1Ste/369cY5J8OaFPhpL7+7ceLnubMJ92f6yfSfJ8IJzzorTbcvcXumeff2Mm+D2CZAgAABAuRTgaMAABcfSURBVAQIECBAgAABAgQIECBAgAABAgQIEPhPBAQIECBAgACB2Qo8PDxsy8E0Y1adsaFY3MabN2+2jblQzm3bKfYvVKAdWRZnXOhFLAzbStMFHE8RIECAAAECBAgQIECAAAECBAgQIECAAAECBAh0BMQZOyAeEiBAgAABAjMS6F1pOuGnp0+fzmjEhrKLQGGd2U+fPu3SkmMXLPDt27dm9OKMDcXJbGyLJudaK1x9MlfZRAgQIECAAAECBAgQIECAAAECBAgQIECAAAECQwmIMw4lqR0CBAgQIEBgeIF22baNrVtpeiPLUnYmirrtCibJmtqcS5mIcR4i0E4tizMeIjnDc29vb7dV2C0UZ53hRAyJAAECBAgQIECAAAECBAgQIECAAAECBAgQIEBgGgFxxmmc9UKAAAECBAjsI9DOOW0830rTG1kWtPO3337bNloFGrfJnNj+dmr5+fPnJza7M59O4VV8fX195jimT4AAAQIECBAgQIAAAQIECBAgQIAAAQIECBAgsC4gzrhuYg8BAgQIECAwF4F2zmnjmKxVupFlQTsvLi6ePXu2ccCFINTG4+1cosCPHz/a1ftyPyxxFsa8USAX948//tj4VGGh+Y3H20mAAAECBAgQIECAAAECBAgQIECAAAECBAgQIHAmAuKMZ3KhTZMAAQIECCxPoJNzWp/AtnWK14+0Z84C2wo0JuX25cuXOY/c2A4XaMfdtgVbD+9FC0cRKCSSrTR9lCuiUwIECBAgQIAAAQIECBAgQIAAAQIECBAgQIDA/AXEGed/jYyQAAECBAicqUBvaUb1vU7jznj58uXPP/+8cS43Nzcb99t5MgKfP39u5mKl6YbiNDa2xRnz1v306dPTmKNZECBAgAABAgQIECBAgAABAgQIECBAgAABAgQIDCsgzjisp9YIECBAgACBwQTaZdvWG00AzkrT6ywL3fPu3buNI8898PDwsPEpO09DoP0yV2/1NK7paha3t7ffvn3bOCOlGTey2EmAAAECBAgQIECAAAECBAgQIECAAAECBAgQIBABcUa3AQECBAgQIDBTgXbOaX2Ir169Wt9pz0IFrq+vnzx5snHwCjRuZDmNnff391lSvJmLgHJDcQIb2zLKSjOewMU1BQIECBAgQIAAAQIECBAgQIAAAQIECBAgQIDAeALijOPZapkAAQIECJy1QEpzZRHhrCj6008/5X8TVHr//v1OIn/++WfheCtNF3CW+NS28NO29WqXOEdj7gi0V5r+7//+786zHi5XIEHVbW/g217py52skRMgQIAAAQIECBAgQIAAAQIECBAgQIAAAQIECAwoIM44IKamCBAgQIAAgf8vkCDjo0ePUj3x7u5utdho/jelFn/77bfsT8ylhunLly+Fw1LJ7+LionCApxYnkPDrs2fPNg571yDsxkbsnKFAO6sqoDzDC7T3kLZlFrPMdD4F9m7WiQQIECBAgAABAgQIECBAgAABAgQIECBAgAABAicvIM548pfYBAkQIECAwKQCb9++TZCxvYBsu/vsf/78+cPDQ3vnxu1tlb1WB0s+bURb+s52uK09l23RqPYxthcnkNxz80bx888/J8+6uCkY8EaBvMMny77xqYTaN+63kwABAgQIECBAgAABAgQIECBAgAABAgQIECBAgMBKQJzRnUCAAAECBAgMJpAs483NTW9zr1+/7j0m1RwLx6SjwrOeWqhAKm5uXHE4obePHz8udFKGvU2gnV4VUN6mtMT92z4FlGZc4tU0ZgIECBAgQIAAAQIECBAgQIAAAQIECBAgQIDAxALijBOD644AAQIECJysQGqtbUuxdOacqGJvgcZCnDGZmE6DJ/awKVm3cV7lZzeesqCdHz582DhaRd02six3Z94B2q9xccblXsrOyHNl20HV5tkU4LRqfKNhgwABAgQIECBAgAABAgQIECBAgAABAgQIECBAYJuAOOM2GfsJECBAgACB3QR2CiSV15JOMrLQ904dFdqZ7VPfv38vjK38bOHERTz19OnTjdc3IU5ZqEVcwcpBtvOpKcmZ6155osNmLtC+su2hbsw4tg+wTYAAAQIECBAgQIAAAQIECBAgQIAAAQIECBAgQCAC4oxuAwIECBAgQGAAgawFvFPVwHIm7/Pnz9vGdHV1dfLJp3LWM84/fvzY5nMC+9+9e5dCbusTyf71nfYsUeD+/v7u7q4Z+cYAa/OsjQUJdK5sM/IkVl++fNk8tEGAAAECBAgQIECAAAECBAgQIECAAAECBAgQIEBgm4A44zYZ+wkQIECAAIEdBHatvPX48eNC6+2oU+ewk8+0pTLlt2/fOrPuPDxthEePHm28nRRo7NwGy33YLuD37NkzQbflXsrOyNtXtv3UtkXk28fYJkCAAAECBAgQIECAAAECBAgQIECAAAECBAgQIBABcUa3AQECBAgQIDCAQLmg4HoHyTCt71zt+fLly7anTrs048PDw/X19atXr7ZNv9l/c3NzeXlZgGqOXOhG8m251uuDT1jqtCtTrk/59Pbkvv3jjz+aeZ12NreZ5jlsdK5sM+Vc4pMvqdtM1gYBAgQIECBAgAABAgQIECBAgAABAgQIECBAgMCBAv848HynEyBAgAABAgSSw9sVoZBuKZRm3Fi0b9eupzw+2bt2citdr1bZTqHB9kbKMeZvp9W60+yq5QRDnzx5sqp2mTWas7FaqblT/zKHFcynNKnsK9c6E1w3ycLEKWBZ2YjDZijw+vXrZlRZgzjB3OahjUULtK9sM5G887x9+7Z5aIMAAQIECBAgQIAAAQIECBAgQIAAAQIECBAgQIBAWUCcsezjWQIECBAgQKBfIFG8/oNaRySR1nr0t83k/7ZlFlPiK8sQ/+3o2T9IZrGm2uIh80hdzJrSmNFbVqhoteT0ul7Srvf39xcXF4egOfdYArkJ228X1iA+1oUYvN/379+3r2zT/rb38+YAGwQIECBAgAABAgQIECBAgAABAgQIECBAgAABAgTaAhabbmvYJkCAAAECBKYQePPmzbZutmVfUoBwWWm8bRO0v14gS06net/68esZx/Vj7JmhQHKoWSe9GVhizcuqGNqM3EZHIAV6sxB8Z2ce5q1e8nidxR4CBAgQIECAAAECBAgQIECAAAECBAgQIECAAIGCgDhjAcdTBAgQIECAQJVAsoZVx/3roJQJLGSY8uzGpj5//rxxv52nLZDrvlo7uz3NFIFLKbj2HtvzF0jh1XY4NZd124t9/nMxwo7AtmWmvU47UB4SIECAAAECBAgQIECAAAECBAgQIECAAAECBAj0Cogz9hI5gAABAgQIEOgRKMQTO2emHluhyOLHjx//+c9/dk7Jw8SelPhaZzmHPVlyemOSNaXgUhDuHAROZo6pqdl+deeyLm7t+JO5FsNO5Pb29o8//ui0mbjqxldu5zAPCRAgQIAAAQIECBAgQIAAAQIECBAgQIAAAQIECHQExBk7IB4SIECAAAEC+wjUFGhMuiWBxULrG5crffbsWSEBWWhtDk8l6PnXPP6Wa3h5eblxdXJLTs/hDq8cQ26/duItFzSXtfJch81ZIEU3E1JfH2He7etj7uun20OAAAECBAgQIECAAAECBAgQIECAAAECBAgQIHC2AuKMZ3vpTZwAAQIECAwpsDHRkg5SoysrzH748OH79+8vX74sdHl9fd0u3rY6MinJdgqqcLqnTlggS9Ym1dqZ4J9//mkp247JPB8mxHxzc9OMLS9qF67RWPpGp+jmajriqku/rMZPgAABAgQIECBAgAABAgQIECBAgAABAgQIEDiigDjjEfF1TYAAAQIETkdgPc6Y0FIijKnd9eXLl0QVywvLZrnST58+dTgShfz999/LJ3ZO8fBUBZJqzf3QmV3Ked7f33d2ejgrgby0X79+3Qxp9aJuHtpYtECCqutx8ySPxVUXfVkNngABAgQIECBAgAABAgQIECBAgAABAgQIECBwXAFxxuP6650AAQIECJyIQEKHKcHYnsy3b99Sl/Hh4aG9c+N28o4bFw5OUMZypRvFznBnbrAsX7s+8Y13zvph9hxFIGHTzgXyoj7KhRij07y3t4Oqqy4SV10POI7RuzYJECBAgAABAgQIECBAgAABAgQIECBAgAABAgROVUCc8VSvrHkRIECAAIGpBVKCMfnFdq9ZDviXX355+/ZtajS297e3U8frxYsX7T3ZTibm69evFxcXnf0enrPA5eXlu3fvOgJJzZYXMe8c7+FkAnnVd94QUmzVi3oy/7E7Wn/fTo/JMqqnO7a89gkQIECAAAECBAgQIECAAAECBAgQIECAAAECpy0gznja19fsCBAgQIDApAKps9gJMKX7m5ubx48fJ3OWlUlTrS0hp/ylsleCjCm+mPWCO0OUZeyAeNgIJBq7vqz53d2dxW0bovlsJNn2z3/+sxlPsowJpDYPbSxaIO/nSRJ3ppD6qeKqHRMPCRAgQIAAAQIECBAgQIAAAQIECBAgQIAAAQIEdhX4x64nOJ4AAQIECBAgUBBIojFlGj99+tQ5Jpmz/HV2rj9MGjKZGPW91mXsWQkkFPv9+/fOvZRQ7LNnz6TlZnWT5IqsxrNagFjQbVZX55DBJD3ceQGmtVROVSf1EFXnEiBAgAABAgQIECBAgAABAgQIECBAgAABAgQIrARUZ3QnECBAgAABAgMLJHCWSmxPnjzZqd1knhJkTBpSlnEntzM8+Pb2tonKNdN/9epVSn42D20cXSC1V7Nk/IcPH1KNVZbx6JdjqAHkLXq9pG5qpqZy6lBdaIcAAQIECBAgQIAAAQIECBAgQIAAAQIECBAgQOCcBcQZz/nqmzsBAgQIEBhLIHXyki1LPHE9drbeZYKPqeyVpUsV91rHsWejQBYy7uRls67xixcvkpzbeLydRxFIijG1Wo/StU7HEMi7enLDnZZTUjcR9s5ODwkQIECAAAECBAgQIECAAAECBAgQIECAAAECBAjsJ2Cx6f3cnEWAAAECBAj0CySemL8kYBI++/PPP1OqLZnFxM5yZmoxJo72/Pnzq6srawT3Uzri7wIp4ZnbKfdP7qjmmWwnWXV/f9/ssUGAwFACyQrnFbd6A2/azCsu9RqbhzYIECBAgAABAgQIECBAgAABAgQIECBAgAABAgQIHCggznggoNMJECBAgACBHoGsOZu/noM8TWBHgY2JxqRmk46Vr9rR0uEEegRkGXuAPE2AAAECBAgQIECAAAECBAgQIECAAAECBAgQIDCQgMWmB4LUDAECBAgQIECAwLQCq0RjZ9XplAJNTdBpB6I3AicukCqM7Uqoma26jCd+yU2PAAECBAgQIECAAAECBAgQIECAAAECBAgQIHAkAXHGI8HrlgABAgQIECBA4GCBjYnGu7u76+vrg9vWAAEC/18gFU9T97RtcXV1pQZqG8Q2AQIECBAgQIAAAQIECBAgQIAAAQIECBAgQIDAUALijENJaocAAQIECBAgQOAIAqtE47Nnz9p9f/r06e3bt+09tgkQ2EMgtU5T8bR94q+//np7e9veY5sAAQIECBAgQIAAAQIECBAgQIAAAQIECBAgQIDAUALijENJaocAAQIECBAgQOA4Akk03t/fJ2XV7v7m5ubjx4/tPbYJENhJIFVOU+u0fcqHDx+8rNogtgkQIECAAAECBAgQIECAAAECBAgQIECAAAECBIYVEGcc1lNrBAgQIECAAAECxxFIyurdu3ftvl+/fp2YY3uPbQIEKgVSgjFVTtsH//7775Zxb4PYJkCAAAECBAgQIECAAAECBAgQIECAAAECBAgQGFxAnHFwUg0SIECAAAECBAgcRyALTH/9+vXJkydN99++fWu2bRAgUC+Ql1JzcBZz//79++XlZbPHBgECBAgQIECAAAECBAgQIECAAAECBAgQIECAAIExBMQZx1DVJgECBAgQIECAwHEELi4uHh4e3rx58/PPPyeD9fLly+OMQ68EFi6Q1duTDM5fFphOldMs6b7wCRk+AQIECBAgQIAAAQIECBAgQIAAAQIECBAgQIDAAgT+sYAxGiIBAgQIECBAgACBXQTe/+tvlzMcS4DA3wSePn2aZPDfdnlAgAABAgQIECBAgAABAgQIECBAgAABAgQIECBAYGQB1RlHBtY8AQIECBAgQIAAAQIECBAgQIAAAQIECBAgQIAAAQIECBAgQIAAAQIECBAg0Ccgztgn5HkCBAgQIECAAAECBAgQIECAAAECBAgQIECAAAECBAgQIECAAAECBAgQIEBgZAFxxpGBNU+AAAECBAgQIECAAAECBAgQIECAAAECBAgQIECAAAECBAgQIECAAAECBAj0CYgz9gl5ngABAgQIECBAgAABAgQIECBAgAABAgQIECBAgAABAgQIECBAgAABAgQIEBhZQJxxZGDNEyBAgAABAgQIECBAgAABAgQIECBAgAABAgQIECBAgAABAgQIECBAgAABAn0C4ox9Qp4nQIAAAQIECBAgQIAAAQIECBAgQIAAAQIECBAgQIAAAQIECBAgQIAAAQIERhYQZxwZWPMECBAgQIAAAQIECBAgQIAAAQIECBAgQIAAAQIECBAgQIAAAQIECBAgQIBAn4A4Y5+Q5wkQIECAAAECBAgQIECAAAECBAgQIECAAAECBAgQIECAAAECBAgQIECAAIGRBcQZRwbWPAECBAgQIECAAAECBAgQIECAAAECBAgQIECAAAECBAgQIECAAAECBAgQINAnIM7YJ+R5AgQIECBAgAABAgQIECBAgAABAgQIECBAgAABAgQIECBAgAABAgQIECBAYGQBccaRgTVPgAABAgQIECBAgAABAgQIECBAgAABAgQIECBAgAABAgQIECBAgAABAgQI9AmIM/YJeZ4AAQIECBAgQIAAAQIECBAgQIAAAQIECBAgQIAAAQIECBAgQIAAAQIECBAYWUCccWRgzRMgQIAAAQIECBAgQIAAAQIECBAgQIAAAQIECBAgQIAAAQIECBAgQIAAAQJ9AuKMfUKeJ0CAAAECBAgQIECAAAECBAgQIECAAAECBAgQIECAAAECBAgQIECAAAECBEYWEGccGVjzBAgQIECAAAECBAgQIECAAAECBAgQIECAAAECBAgQIECAAAECBAgQIECAQJ+AOGOfkOcJECBAgAABAgQIECBAgAABAgQIECBAgAABAgQIECBAgAABAgQIECBAgACBkQXEGUcG1jwBAgQIECBAgAABAgQIECBAgAABAgQIECBAgAABAgQIECBAgAABAgQIECDQJyDO2CfkeQIECBAgQIAAAQIECBAgQIAAAQIECBAgQIAAAQIECBAgQIAAAQIECBAgQGBkgYHjjD///PPGAW/bv/FgOwkQIECAAAECBAgQIECAAIG5CWz7T/tt++c2fuMhQIAAAQIECBAgQIAAAQIECBAgQIAAAQIEZi4wcJzxyZMnGyf89OnTjfvtJECAAAECBAgQIECAAAECBBYh4D/5F3GZDJIAAQIECBAgQIAAAQIECBAgQIAAAQIECCxXYOA44/Pnz9cttv3gsX6kPQQIECBAgAABAgQIECBAgMA8Bfwn/zyvi1ERIECAAAECBAgQIECAAAECBAgQIECAAIGTERg4znhxcbEeXry6ujoZLxMhQIAAAQIECBAgQIAAAQLnKeA/+c/zups1AQIECBAgQIAAAQIECBAgQIAAAQIECBCYTGDgOGPG/fnz53aiMVnG9+/fTzYfHREgQIAAAQIECBAgQIAAAQIjCfhP/pFgNUuAAAECBAgQIECAAAECBAgQIECAAAECBAhE4Ke//vprDIj7+/s0m1zjo0ePxmhfmwQIECBAgAABAgQIECBAgMBRBPwn/1HYdUqAAAECBAgQIECAAAECBAgQIECAAAECBE5e4P8Bv2yhRTxguSoAAAAASUVORK5CYII="/>
  <p:tag name="POWERPOINTLATEX_PIXELSPEREMHEIGH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DigAAAQOCAIAAAB0UMYEAAAgAElEQVR4Aey9P2LeuJKvPe7byc3aWoLt7MvaDidsK5uJbC/B1gpkhRNKWoHkdDJZK5B7Ce1egd3pZO4Ob+bvdw/vYfPwT7FIAiAAPgpsvnxBoPBUvQRQKBYfff/+/d/4gwAEIAABCEAAAhCAQFoCf/7552+//fbHH3+cnJz8/PPPT58+Tds+rUEAAhCAAAQgAAEIQAACEIAABCBQJwF8DnXqlV5BAAIQgAAEIAABCEAAAhCAQE4EfshJGGSBAAQgUDmB9+/fP378+Pnz55X3k+5BAAIQMAlo++f169eKNz09PT07O3vz5s2zZ88UeHp7e2teV/mXjBGVK5juJSHw9etX3Uw03arpflJlp5KYw1EawUKOomn6CYEBAWaPAyScgAAEIPB/CeBzGLUDRo1RLJyEwCICLL4W4TpgYSzkgEqnyxCAAAQgAAEIEHiKDUAAAhBIQeDz588Kg7i+vv7rr79+//33jx8/pmiVNiAAAQjkR0AOuCdPntzf3/dEU+pTBaG+fPmyd/4IHxkjjqBl+piGwIcPH3Qz0XRL9xM96qMbTpp2o7ZSZaeiEjta5VjI0TROfyEgAsweMQMIQAACUwTwOQzJMGoMmXAGAusIsPhax+04V2Ehx9E1PYUABCAAAQhAoCVA4GmLggMIQAACsQhcXV29ePFCYRBtA3qpdHvMAQQgAIFDEVCWU8WETXX5119/PVrsKWPElDFwHgIrCCiuvb1Kj/oom/KnT5/aM4UeVNmpQnWRp9hYSJ56QSoIxCPA7DEeW2qGAAQqIIDPoadERo0eED5CYAsBFl9b6B3hWizkCFqmjxCAAAQgAAEI9Aj8r//6r//qneIjBCAAAQgEJPDu3Ts5+LoV3tzcHC2sqtt9jiEAgSMT0P1wNuWzwvT/v3/8HQEUY8QRtEwfUxLQoz7/8z//o4w+baP//d///b//9//+93//9/ZMcQdVdqo4LeQsMBaSs3aQDQLBCTB7DI6UCiEAgZoI4HPoaZNRoweEjxDYSIDF10aA1V+OhVSvYjoIAQhAAAIQgMCQAIGnQyacgQAEIBCGwJ9//vmf//mfvRArRZ3K5RemAWqBAAQgUBqB//iP//g//+f/zEqtV+NVf6tkjJg1AwpAYB0B3Wd6sadKpawzOr+uwhyuqrJTOYCtRgYspBpV0hEIGASYPRpw+AoCEIBAQ0CTInwODQpGDX4UEIhEgMVXJLDVVIuFVKNKOgIBCEAAAhCAgJPAo+/fvzuLUgwCEIAABPwE5N3T043K29e95Pz8vJf9tPstxxCAAATqJqBA/Ddv3jj7+O3bt8ePHzsLF1eMMaI4lSFwcQQUvP7hw4eu2L/88sunT5+6Z4o7rrJTxWkhZ4GxkJy1g2wQ2EiA2eNGgFwOAQgcgQA+h1bLjBotCg4gEIkAi69IYKupFgupRpV0BAIQgAAEIACBWQI/zJagAAQgAAEILCUw6t17+/YtUadLSVIeAhCoicDd3Z2/Owo89RcuqyRjRFn6QtpCCdze3r569aorvPKevnz5snumuOMqO1WcFnIWGAvJWTvIBoEtBJg9bqHHtRCAwHEI4HNodM2ocRybp6c7EmDxtSP8IprGQopQE0JCAAIQgAAEIBCEABlPg2CkEghAAAJ/Exj17in0QY/d/12IIwhAAALHI6AMpn/99Zez37VmPGWMcBoAxSAQhIAiTRVv2q2qgrynVXaqqyOONxLAQjYC5HII5EaA2WNuGkEeCEAgWwL4HKQaRo1s7RPBqiTA4qtKtQbsFBYSECZVQQACEIAABCCQLQECT7NVDYJBAAJFEhj17lUQ4lCkMhAaAscj8PnzZ4VY/fbbb7///rsCN5soz59++unJP/50L9Lf06dPdwGjN1yfnp46m5bMup06CxdUjDGiIGUhajUEnj9/rltitzu6E+qO1D1T3HGVnSpOCzkLjIXkrB1kg8AiAsweF+GiMAQgEJsAPofYhDfWz6ixESCXQ2AFARZfK6Ad6hIs5FDqprMQgAAEIACBYxIg8PSYeqfXEIBAFAKj3j2Fe339+jVKe1QKAQhA4B8EdPP58I+/P/74YxaJbkpv//GnXCCzhQMWeP/+/fX1tbPC8/Pzq6srZ+FSijFGlKIp5KyMwOhPr/TY0yo7VZnh7dsdLGRf/rQOgVAERn/LeBhC4aUeCEDAT0C3I3wOflx7lWTU2Is87R6cwOhPr3Sfw8F1Grb7WEhYntQGAQhAAAIQgECGBAg8zVApiAQBCJRKYPjwopL2KfXgXvkFtaZV7sO7uzvFoulPuQ/bxIdv3rx5/fp1qaCRGwIQ+CcB/cwvLi60A/TPEwv+v7y8VDDoggu2FdWdUDciZx1fvnzZ687plHBFsdzGiBVd4JIDEtDDM5o/KINyM5FoUim3/zYnheXVq1e6ESUOZ/erQ7149uxZr7wi8G9vb3snC/pYYqeaqWlUyMxvW7wlWkgrPAcQgEBDIP/ZIz4HbBUC1RPA51CQivMfNQqCiajJCOBzSIa61xDL8x6QqB9ZnkfFS+UQgAAEIAABCOxOYDzwVFuGzbtZd5RPT/DrmTCFRGS7f9nAaeaLTSzXycmJDtp/VUAf9a/ONIWbj81x99+2QHNSW7ndb9vjVilNgeZju++rj9r6bb7SmqG9igMIQCANAe1z39/f99p6eHh4+fJl72SCj7oJKJxiKE+vaZXJ/zbbk5mPEIBAS0AhU4o6bacH7Xn/gaZbuk0lCPEc9a9NyakIto8fP059W+j5rMaIQhkidgwCmjBoBdEsItrVhD42x4taTBzLvkg2Ff706dPp6Wnvqsxl7kk7/Fhcp0YFHvZry5nv379vubyya0eBl272lemI7kDAIJD57BGfg6E7voJANQTwORSkysxHjYJIImpYAvgcUj7zv0h3o6vFRTXMFmZ53kU0CpzleRcRxxCAAAQgAAEIFExAM7/h31R8ZPp+ShKlvBpKmM8ZiZcei92ioOXDB0kgcBACeiv08IepdeMu3R8VZihee2YvOXeBQ6MQqIaAojPbX3HvQOGkNzc3mqLocRT96UCZj3VnGJ3g6aQSM8fGovtMT0jjYwJ5Yve3V//obZl7b48SHxMTUNC57hXGL3HpV/mb9OiNSLfHxOTDNldWp2R1S+1qafmweCuorSwLqQA4XYBAKAKZzx5H7y3GHVvlQ5GhHghAIBkBfA7JUG9vKPNRY3sHqaFEAvgcmqlRtj4Hlufpf1ajU+hsLSQ9H1qEAAQgAAEIQKBcAvlmPG39lYqHUNKdbPOeLsrg1XYq6oGI6TnCqE1QOQQg0CWgBABnZ2fdMzreK2OfEqz++uuvPWFmP+4l7axgFIAABIYENMorK/zvv/8+/EpzAPmw3r17N/yqOfP582clSR3eJRScGjXv6fCNb1MS/vzzzxJy6tsSz2c1RpQIEJljENBtpPfKhe2tKGRcv/Tt9UStoco8QAV1ajTDR1iNyzUTtsIKaivIQiqgTRcgEIRA5rNHfA5BtEwlEMiZAD6HnLUzlC3zUWMoMGeOQACfQ1fLCvHc5Z14XRmGxyzPh0wSnGF5ngAyTUAAAhCAAAQgkJ5AAYGngqJkPIrvTE/H0yKBpx5KlIFAxQRGl+h73bX8oV1DjSiOTX0ZnucMBCCQFQFNPPS2aD2TM5SqyV3qiR/Vi+zfvHnTrSFquOcid7Oe85YPritb0cdZjRFFk0T4sASGN4Ht9RcR8KfbkSZpf/31V7e/mT/o2BV19LigTo3eEkc7tfpkEXa4unfrLizIQtZ1kKsgUBmB0VvlXh6GIdstPoeoK46hqJyBAATWEcDnsI7bXldlPmrshYV2dyeAz6Grgjx9DqN3j67Y249Zng8ZsjwfMuEMBCAAAQhAAAIVEPihiD4ouiLDB8KKQIeQEIBAVAJaKPaCt5rmFDgVtd3RyhWqNZoBcbTw8KQyIBpZEoflOQMBCOxCYHvUqfKJfvv2TbHmXfl191CSjO6ZgMf+W6L21GuKOs1qjAioUKqqgIBuAmF7oVCSsBVGqk2v0RimfFYcau+WGKn1SNVW2alIrI5ZLRZyTL3T60IJZD573Ohz0IoDn0OhlonYhyKAz6EgdWc+ahREElGDE8Dn0EVaus+h2xeONxJgeb4RIJdDAAIQgAAEIJAngTICT8WOiKg8DQipIHBwAgpT6CXNEpDz8/P0r5pVxNj9/f1GdXz48EGPI2+shMshAIF4BLTXO5rrVC3q9zub6/Tq6krurRcvXpydnQ1Dr66vryNJ7r876f4ZSYZdqs1njNil+zSaMwHdB8KKV1DgpiZpw1uNQmHev38flknK2qrsVEqA1beFhVSvYjpYDYGcZ4/4HKoxMzoCAYMAPgcDToZf5TxqZIgLkVISwOfQo126z6HXHT5uIcDyfAs9roUABCAAAQhAIE8Cj0Zz3SsoYRhKlUMHbm5ucns4Xm+fefbsWQ5wWhn04gY97dp+5AACEIhEQAEKwzitvV4eF+q+zQ0kkrVQLQS2E1DY6MXFxWg92mzQC5JGv2pOKsup0jNPBa22F/72229yfrUfQx08evTIU1Vl95+sxggPf8ocjYBuC8pG3NwWmqWfUpI0B7P3iiGrh4eHst5QoXudNn56HRGQopMu598p3uXXM7nEH/O3kMRAaA4CuRHIfPaIzyE3g0EeCAQngM8hONKoFWY+akTtO5UXQQCfQ+Y+B5bn+/6OWJ7vy5/WIQABCEAAAhAIS6CwwFN1PrdNTQJPw1oktUGgFAJTK/MvX77MJh0M3sdRV+PqVi4vL1Xh6su5EAIQiEFg6p7TtGUHjNrXdqWN8fP3t64chNro6spT7vFUr3cZI8rFiOQ7EtAWkfIiTwW7DwUbfZpxWCyfM1OLuKJ/pPl3aureGNAwijPFgH2frSp/C5ntAgUgUDGBqTtkJgMTPoeKbY+uQaAhMHUXar7F55CbnUzpK5NRIzdcyJMhAXwOuytl6jYSUDCW5wZMlucGHL6CAAQgAAEIQKA4AuOBp/Inrst4qjQ5/reproaV1fp5ana4unezFz558kQpwfRvt+TJyUn3o16A1f3IMQQgEJaAkgrrNzi8T8aI2fJIHir1SNOWuqY7m6ddykAAAskIKKJ9KgehnSh00UTl7du3wacQylX/4cMHDyhNI3U385TMvExuY0TmuBAvZwLOfYi90r1vRDcaQ1P6LCjzTjktaotm2dmy6WVuIbbwfAuBignkP3s0FiMr9FL6aLuiy1wCgfwJGD9zfA65qS//USM3YsiTLQHnChGfQwwNOuFvaZrluU2P5bnNh28hAAEIQAACECiIwHjg6eoOLApuWN2KnB2KvSgiNEFegOadle2/er2ChNdTwsOQtVEgCgGRQ1YrK/2bPo3iqEichAAERl+EsdfeiZ4PfvHiRVilZBXfH7Zr1AaBEgkoGPTs7GxKcjtaVC+/VtrCqWt753/55Re5HXsnN350RsbbvdgoQ+LLsxojEved5uoj8OjRo9lOlZuueHR/vdzuNJoqpVNaKTcCNytlrZHv7u62P8XKztbsD7YUC5ntCAUgUBOBzGePMZy9+BxqMmD6UgEBfA5lKTHzUaMsmEi7OwF8DrurQAKwPN9LCyzP9yJPuxCAAAQgAAEIhCXwQ9jq0tSmkE0FRqRpa2MrCrbQxFG+AIV9vH79Wkm/5MdRSIfm8dpXsytXsKm2zVRejz3pctVjl+dbCEAgDQH9KhVBPmzr5uZmeDLBGX9ImV+YGHX6W6ckBCDQJaA5g/2261evXnXLd4+bF1d1z9jHerbHLrD0WwngfNJGkV5LK8+zfG5jRJ6UkKoUAs4M6KUszYbYRydv19fXuncNC5dyppROaaXc/DXrZS2WP378qDgkPcpVCupC5SzFQgrFi9gQWEEg/9nj9qcChljwOQyZcAYCexHA57AX+XXt5j9qrOsXVx2TAD6HTPT+z9X5/9vOZnmeTC8sz5OhpiEIQAACEIAABKISKDLwVEQU9aW5b1Q0sSuX/EakiFq3o0xii0f9EIDAKAF5Y0fzDurnrADx0Utin5x6+/aWdmPUuUUeroXAkQlcXl7asZvGzcf5jvsWb/Bwn9nHbJqmdQut4wGbDMeIVrkcQGAFgdEnbYb1GHehYeGszkjy0ahZ5WDOSs5FwhTdKY0Fo/suiwhQ2CZQtIXYXeNbCJRIoIjZYwz/QIw6SzQAZIZADgTwOeSgBacMRYwazr5QDAIigM8hZzNgeZ5AOyzPE0CmCQhAAAIQgAAEEhAoNfBUaPTAvVKBJmAUrwk7vCN41rF4HaFmCByHwFQgwtLoroDEYmzY2FFuAYWnKghAwCagTQXl3jPKKD+68e1vv/1mfDv86sWLF8OTW8440yNV87BNhmPEFvVxLQQ89xD7LpQ/w9EwR+1+XV1d5S/8lIRFd0r7LlP94nwoAkVbSCgI1AOBTAgUMXv89u1bcFwx/BjBhaRCCByBAD6HsrRcxKhRFlKk3ZcAPod9+c+2zvJ8FtH2AizPtzOkBghAAAIQgAAEdidQcOCp2CkUQ+/j2x3iagFOTk6Ma+1vjQv5CgIQiETg06dPo0FUyg2g15FEanSXamNsLO3SERqFQOkEZoPa7VBRZ+aAltJo5r/226UHemGWZ0dZUWvPnz9fWnmG5Y8zRmQIH5EiEfDcQ8LeNyJ1xKhWOTxGt28VEO98659R+V5fld6p0qOZ99K7v93SLcTfU0pCIHMCpcweYzyYGqPOzNWNeBDIkwA+hzz1MipVKaPGqPCchMAoAXwOo1iyOsnyPLY6WJ7HJkz9EIAABCAAAQgkIFB24KkAvXnz5vPnzwlI0QQEIAAB3XCGEJSceN/syzGyIxP4PlQ0ZyCwC4HZTaCAIV+qKmwM/Wik/hBjNelO8xwjhsA5AwE/AU/2kYB3Ib9gYUvqCaLRCkd/1KMlMzxZdKeYiCawqKItJAEfmoBAGgKjA83uHoZh32P4HOx3QA1l4AwEIBCJAD6HSGBjVFvKqBGj79RZKwF8DvlrluV5Ah2xPE8AmSYgAAEIQAACEIhKoPjAU9HRZme52WiiapfKIQCBgATevXs3mpNj95CpGBs2MeoMqAuqgsBBCOjRmtmMoQFDvqacXKtp//rrr7PX6m7z+vXr2WL5F8h2jMgfHRJmS0ArrNGZT09gO+9yr3CeHxVzP3oDVPKV29vbPGWelaroTsWIcJoldrQCRVvI0ZRFf2slUNDsMYZ/IEadtZoK/YJAPAL4HOKxDV5zQaNG8L5TYa0E8DkU4XNgeZ7gB8jyPAFkmoAABCAAAQhAICqBpIGnAWMjulC0IXp6eto9wzEEIACBsATkih3NAZBDMpIYGzYx6gyrEWqDwBEIjN52uh3XLUieqe6Z3vGrV696Z6Y+np+fh33f/Z9//ukJPFW7UyIVdD7nMaIgjIiaGwHPT1jvXLPvQrl1akqet2/fjn61+/NFo1I5T1bZKWffKeYhgIV4KFEGApEIlDV7jPGQCT6HSKZFtRBYRACfwyJcOxYua9TYERRNl0UAn4P0VbTPoSx7y1xalueZKwjxIAABCEAAAhCwCSQNPNXG5N3dnS3Qum+VD+zly5frruUqCEAAArMEplwAo/mxZmsLW2D0RUsbm6gjAeFGCFwOgd0JzM6aZh/pmbp39bqmeq6urnonN370uI8VOKukHRsbyuHyKc45jBE58EGGQgl4fsWzd6FS+q7w2dE4eD3i+P79+1J60ZOzyk71+sjHLQSwkC30uBYCGwmUNXuMMdzjc9hoQlwOgSAE8DkEwZigkrJGjQRAaKIOAvgcpMeifQ512GEmvWB5nokiEAMCEIAABCAAgXUEkgaeSkQ5FiPtwWuVUkfswjpFchUEIBCPgB4rH/WDZBIypUWpwvoDdj/GrlJA8agKAgch8PHjx9mXXM8mH1IS09FQqi5DPVH96dOn7pkgx7M7WGpl6mHuIAIkqyTzMSIZBxqqj8Do5KfXzdm7UK98zh+ndnOvr6+VwjlnyQ3ZquyU0V++WkoAC1lKjPIQCEKguNmjfA5hvQRhawuiFCqBwAEJ4HMoRenFjRqlgEXO3Qngc2hUULTPYXcrqkkAluc1aZO+QAACEIAABI5GIHXgqfgqZ4z/xa+L9KG3w9ze3i66hMIQgAAEZglMhUZNLQVnKwxeIGxAf9jagne24goV16InKJ7+408H5Ya5VKyjlF3zuF89QedKZaoYUAXKD4XXCy4fHh4izZ3u7++HLfbO5HMX7Qm26GP+Y8Si7lAYAg2Br1+/zsa+q2RNgSNT6SXUzXJvVlV2ih9pQAJYSECYVAUBP4ESZ4+zD7P5u6+S+BwW4QpYGJ9DQJgVVIXPoRQlljhqlMIWOXckgM+hC79cn0O3FxxvJMDyfCNALocABCAAAQhAYEcCj75//x6wea0Wnj17NlWh3JTti1yVguv333+fKrnlvEIoXr58uaWGZNeKhrGi+O2330QpmTA0BAEIjBJQIsDT09PRr8LeP0eb8J8MdVNVBEmM3If+jhy5pCJO//jjj5aAYgqV1aD9yMHRCPTsYbT73759k09q9KvhSaUz0dRCNnZycqKQU/3Y400zjDtnK5j2TiLFvLZNJDgweprVGJEABU1URkA/z7OzM7tTupNo9WeXKetbRWPoDjkq85cvX3RbHv0q85MldkqvSfE8vTBKnnvvKBbjZIkWYnSHryCQP4FyZ4/ytXrC1GZVgM9hFlG8Ar01Jj6HeKiLqLlnD6My43MYxZLyZLmjRkpKtFUiAXwOPa1l63Nged7TVNSPLM+j4qVyCEAAAhCAAATiEdgh42nTGTkrtVUZo2MKEatsBzQGJeqEAAScBKaiw8Mm/HAKYxRTymfjW/9XNzc3/sKUDEhAruRu1Klq1uMZBJ4GJFxWVXIz9exhKL/mUf6oU10uR6GeeFH4qXy7Sj8fL+pUbXkChnK7iw4Je86UMkZ4+kIZCHQJeCJLakp32vRdN9WpV3NM/di70PI8rrJTeaIuVCospFDFIXa5BKYGlPznxqF8BaHqKdcG9pIcn8Ne5PNsF59DnnoZSlXuqDHsC2cg0CWAz6FLQ8dTP/ZeMT7WTYDled36pXcQgAAEIACBignsFniq+ZNSk0Yi++LFC3lPIlVOtRCAwHEIKEJrKjdzbr4AxZDpbdobVaPbcqHZvDZ2PIfLRy1N+SlzkA0Z0hPwuF+Vnya9YM4WZ29Hiler4G5T0BjhVBzFINAS8NyF6gs8VfenJniKpy/3aZAqO9XaKgfbCWAh2xlSAwScBIqePWr2PjvJn+WAz2EWUbwC+BzisS2xZs9sH5/D7potetTYnR4CZE7AcxfC55C5EhEvBgGW5zGoUicEIAABCEAAArEJ7BZ4qo7JZRkp9vSvv/6qck0S2xqoHwIQ6BGYWuYpG5ai53uFd/+odIaXl5erxVDeEb07b/XlXLiRwGiM6ejO0MaGuLwIAh73qx6zybMvSjyvmZgt25ablV1zym/LGiNSkqGt0gl4fsXqY5ULLj3JM/VejqmffP7qrrJT+WMvSEIspCBlIWrpBKaGkjw9DEPa8jlsyVeKz2GINOUZfA4paeffFj6H/HUkCUsfNYqAjJC7EMDnMIp96ic/WpiTtRJgeV6rZukXBCAAAQhAoG4CewaeiqyCnLa4LA3dKFhH/lCjAF9BAAIQsAnosfKpV12/ffvWvnavb/X67BUB/T/99JOuevfu3V5i0y4EINAj4NkEyjb7iPIC9rrT+yjJ5UTrnSzuY4ljRHGQEXgvAp5bkKIzM3wIJwixqZcdC4u2x4I0kb6SKjuVHmPFLWIhFSuXruVDoI7Zo/wGK3wO0gI+h3xMEUkgIAKeCT8+h31NpY5RY1+GtJ4tAc8tCJ9DtupDsNgEWJ7HJkz9EIAABCAAAQgEJ7Bz4Kn6I5fl1CxqY28V96AYrI2VcDkEIHBYAlMJ+eT1yDkzqGT78uWLMqY4FaeSiq/NuUfOjlRZ7Nu3b1X2i07ZBP7888+pqPfuhdlmPJ19BWcdT/AXOkZ0TYhjCEwR8GwCVZnutAFiPIpzfX09BS3z81V2KnPmZYmHhZSlL6QtlEA1s8cVPgf5KPA55Gm3+Bzy1EtsqfA5xCYcpP5qRo0gNKikMgL4HKYUWq7PYapHnF9BgOX5CmhcAgEIQAACEIDAvgT2DzxV/6+uriLtXGqarmdD90VM6xCAQIkEPn/+PPWW82zTnbacnz59qlufXqOmoFJlM23Pdw90Xh3R9o9K1pqxrNtfjiFQEIHRdyD25M/2uX/tYE3dPJsuSPIKctIXPUb0bImPEBgSOPgmkIBMPcDz4cMH3eWGxIo4U2WniiBfipBYSCmaQs5CCVQ2e/T7HLS0kc9B5QtVHGJDoEoC+BzyV2tlo0b+wJEwMQF8Diy+Eptccc1hIcWpDIEhAAEIQAACByfwYyb9//Tpk166akcqrBP1zZs3cqZU8EbXdd3nKghAYB2BqcfKVVv+gadNl3XfayLv5azUbfCvv/5SKouTkxOFnCpRInfFdYbBVRBIQMAzHcr2nXez6U4j5blPoJduExWMEd3ucAyBLgG9TV5zhu6Z0eNIzw2OtpX+pCZ7envGaLuKPS30rRpVdmpUR5xcRwALWceNqyDgJFDl7BGfg1P7FINAbgTwOeSmkaE8VY4aw25y5pgE8DlI7yy+jmn8/l5jIX5WlIQABCAAAQhAIAcCuQSeioWeclMSLM8251Jw2hZV0BWP1y/lRnkIHJaAcllNRRvoflJcflDtBunvsNqk4xAojoAz+0ie/Zq6eTbSKvDdeFtQnj0aSlXZGDHsIGcOTsCTeiTbpMuhdKfXAet+Nboy1R5woYGnVXYqlMapRwSwEMwAAvEIVD97xOcQz3ioGQIxCOBziEE1YJ3VjxoBWVFViQTwOUhrLL5KNN2UMmMhKWnTFgQgAAEIQAAC2wn8sL2KUDUolsuz5FjRnLYMT09PtWJfcS2XQPPwjuIAACAASURBVAACBySgXFZTvdazhlNfcR4CEIBAEAKe7CPKWxykreCV2HO5Om6hjBHBzYYKsyJg/4obUetOd9r0cep+paVlk1E+K605hamyU86+U8xDAAvxUKIMBFYQYPa4AhqXQAAC8Qjgc4jHNkjNjBpBMFJJtgTwOTSqYfGVrYlmIhgWkokiEAMCEIAABCAAAQ+BjAJPJa4ekX94ePDIvbTMH3/88ebNm6VXUR4CEDgmAeN9Rq9fvz4mE3oNAQgkI6BJy2xbP//882yZ9AVmg7EuLi7SSxW8RcaI4EipMCsCbAI16jAWj8ZNICtVDoWpslPDbnJmNQEsZDU6LoSATcAYOPAw2Oj4FgIQiEEAn0MMqgHrZNQICJOqMiSAz6FRCouvDI0zK5GwkKzUgTAQgAAEIAABCNgE8go8laxKIG8sre3O2N9qPVPB213tPvItBCCwncCnT59G36yqmo+Q32s7QGqAAAS2ENAtyHP506dPPcUSl7F9x3pQW+ntE4sUvDnGiOBIqTArAl+/fp2aBXXlPMKMSI9E/vTTT91et8fKESVQ7ceCDqrsVEH88xcVC8lfR0hYIgFmjyVqDZkhUDEBfA6ZK5dRI3MFId5GAvgcWoAsvloUHIwSwEJGsXASAhCAAAQgAIE8CWQXeCpM79+/n8ohvxGiXlNydXW1sRIuhwAE6iZwfX091cFIt6ap5jgPAQgckIDnnXd5pjuVsu7u7gyVnZ+fG9+W8hVjRCmaQs51BOzw8aZOhWNWEETu4WOklzBef+mpeccyVXZqR571NY2F1KdTerQ7AWaPu6sAASAAgS4BfA5dGhkeM2pkqBRECkgAn0MXJouvLg2OhwSwkCETzkAAAhCAAAQgkCeBHANPRer29jZSHh2949X5XG+eCkMqCEAgKoE///zTcH/wFryo8KkcAhAQgd9++22Ww4sXL2bLpC/w+fNnI1Gi5nV5ZmldBIoxYhEuCpdIwJgFtd2JtExr68/n4NWrV1PC3N/fT32V+fkqO5U587LEw0LK0hfS5k+A2WP+OkJCCByNAD6HnDXOqJGzdpAtCAF8Dl2MLL66NDgeEsBChkw4AwEIQAACEIBAngQyDTwVLCXNevLkSQxqp6enio2IUTN1QgACpRMw0vUdJ8yidCUiPwSKJlBu9hHj/imNXF5eFq2XRnijj4wRFeiXLogAm0BdM3j58mX3Y/f4jz/+KHRFWWWnuqrheCMBLGQjQC6HQI8As8ceED5CAAK7E8DnsLsKDAEYNQw4fFUHAXwOXT2y+OrS4HhIAAsZMuEMBCAAAQhAAAJ5Esg38FQvcHx4eNCbHGOAU3CAnh+NUTN1QgACRRMw8lcRVFS0ZhEeAqUQUDDTrKh5Zjw17p8///zz8+fPZ/uVfwGjj4wR+asPCWcJfP361chb3F5+KGs30kt8+PChZVLWQZWdKksFmUuLhWSuIMQriwCzx7L0hbQQOAIBfA45a5lRI2ftINt2AvgchgxZfA2ZcKZLAAvp0uAYAhCAAAQgAIFsCeQbeCpkeiWr5wG4FXC1pXqoHdMViLgEAgckYL/PyFjjHZAVXYYABGIQcObPyzCIU75jY/vq4uIiBq7EdTJGJAZOc+kJeFZeeixQa7T0su3VorFmNNIR7SWts90qO+XsO8U8BLAQD6VhmU+fPikhjZ6g1jzNOaMbVlLWmY8fP2pEUJfV8YN0eamCmD0uJUZ5CEAgNgHn7RqfQ2xFjNbPqDGKhZM1EcDnMNQmi68hE850CWAhXRocQwACEIAABCCQLYGsA09FTW6OSFt6eq3M69evs1UMgkEAAukJGHebo4VZpIdPixCAgAj89ttvsxyePHkyWyZ9ASMthwSuY8bFGJHermgxMQHPJpDh8k4sbZrm3rx5M9WQHmVUnNnUtzmfr7JTOQMvTjYsZIXKFIJ5enqqu6juDPI1KTm9zqyop6BL3r9/L1PRc0fqsjquLjuDmQrq43ZRmT1uZ0gNEIBAWAL4HMLyDFsbo0ZYntSWIQF8DkOlsPgaMuFMlwAW0qXBMQQgAAEIQAAC2RLIPfBU4BSscH5+HoOggiTkK49RM3VCAAIlEjBemWos8ErsKTJDAAJ5ElCkwqxgem39bJn0BYwNkkizuPR9ZIxIz5wWExNgE2gIXJn8jHB/I+Z+WFU+Z6rsVD54K5AEC1mhxLdv3/au0vrx9va2d7Kaj+/evbu+vu51p44M971ObfzI7HEjQC6HAASCE8DnEBxpwAoZNQLCpKo8CeBzGOqFxdeQCWe6BLCQLg2OIQABCEAAAhDIlkABgadid3V1Fekl1/KVV7wZkK3ZIRgEMiSg9xkZ7tej5ffKUEGIBIEjEPB4YJVQKjcUxv1T6aIVmpCbwCvkMfqo2hgjViDlktwIfP36VVnrZqU6oLUbXTZi7mdJ7lugyk7ti7Sy1rGQRQrVJGH0/nl2dlalu0lTu9HIGE8WvUVgSy/M7LF0DSI/BKokgM8hW7UyamSrGgQLRQCfwxRJFl9TZDjfEMBCsAQIQAACEIAABPInUEbgqTjqPWWRUnxpM6DQlyTmb15ICIGCCNihA8bqrqA+IioEIJA5Ab2udFbCSNOh2XaNAsbe1TABmFFPzl8xRuSsHWQLQsD4Ibf1K5T86dOn7ceDHBiTQIWaFfpq6So7dRCDTNNNLCQU5/piT6eiTkUsw4ejQulxXT3MHtdx4yoIQCAqAXwOUfFuqZxRYws9ri2CAD6HKTWx+Joiw/mGABaCJUAAAhCAAAQgkD+BYgJPhVIrE212xmCql6DpebsYNVMnBCBQCgHD96FXrOqVFqV0BDkhAIFCCTijl4yXPu/VcWODpJqXrjJG7GVdtJuMgGHkrQyGs7stU9+B3WsPtwyZVNmpDDmXKxIWskh3Wiqen59PXVJT7KkRdaruR3pP0RTY/M8bAwQehvzVh4QQqJIAPoec1cqokbN2kC0IAcPI2/rtZUhbrLIDu9cebpUBoTs9AlhIDwgfIQABCEAAAhDIkEBJgafy5kd6dZdy1ZyenuqFJhlqCJEgAIE0BIw1fIb5BdMwoRUIQCAlAeckJ8N0g/f396OglO60mqh9xohRFXOyJgKGkbfdtJ3dbbHKDnQfMyL+PdwyBFJlpzLkXK5IWMhS3V1dXRlZ3uuIPbWjTtV9FVjKre7yxgCBh6Fu1dM7CGRLAJ9DtqqRYIwaOWsH2YIQMIy8rR+fQ4uiPfBwawtzUCUBludVqpVOQQACEIAABCojUFLgqdAr2OLh4SGGDvSiGeU9jVEzdUIAAvkT0EP/CkCfkvOYLo8pGpyHAAQiEfj9999na85wl/rTp09TYhvZv6YuyfM8Y0SeekGqgAT08gdjItQ2dNgZkXHvLXcTqMpOtbbKwXYCWMhShre3t0bKz9JjT2ejTtX9pcTqLs/ssW790jsIFEoAn0O2imPUyFY1CBaKAD4HmySLL5sP32Ih2AAEIAABCEAAApkT+DFz+YbivXz58ubmRl774Vcbz2jXUM503OUbMXI5BEokYAcN5BZmoTAvT3TIOkX89NNPus2uu5arIACBLQQ82UdevHixpYkY106lO9WdM8PkrOsIlDVGrOsjVx2cgG3kDRzNEKr5US9Vt25oU/c6VaWJWYlzpyo7tVSz+5bXG1e+ffsmGTSx14H+VW7d58+f7ytV2zoW0qLwH3z8+PH169dTt4vGi1ViWlCiTv020Ja0B1b9vtqSeR5E9Tk0XcbzkKfqkapuAvgcstVv6aNGtmARLB8CtpE3cuJzmNJXoT6Hqe7keZ7leZ56QSoIQAACEIAABEohUF7gqcjK660ndD98+BCcsurUZs/79++D10yFEIBAzgRs30duYRZKzxw18FTL7JyVhWwQqJVAodlH7u7uRjVSTbpT9a6sMWJUHTFOarDQzqXgyHSbkCm9QEANaavg5OREM2oFVegvnyCqGBCqqdM28qabzsB3GYZq05/Mow2nawxDVqFK9K+SAuY2ubJVafddnS0x8LTKTtl6XP2tEUq4us7RCzV05nPPxEJGdTR7sr7YU6JOZ5U+WkBDw+j55mT+g6DipJt5ndGLjV9pllji6Lmx11wOgX0J4HPYl7/ReumjhtG1LV/hc9hCL7drbSNvpLUXIG2P8Dm0KI55wPJ8qPdCvVLDjnAGAhCAAAQgAIFyCRQZeCrcyksqH6hnubJUNxcXF9oN1eR16YWUhwAEyiVg3EyM11iU218khwAEciOgF6t5RHI6YT1VBSkz9T443Tlr2khmjOhai96Ppie1lM5tKhxBsYb6ayfqmlcrlKrEBG/dXld/bBh523cFiLTHwwPt/SgMXbYxtZ8tq9BXzbdacClA+e0//vIPvlFn7VhA/Ryurq6GTDI/U2WnMmdelnhYyGp91RR7StTpajMwBlY8DKupciEEILCFAD6HLfRiX8uo0SWMz6FLo5pjw8jbPuJzaFH0Dgr1OfR6wcctBFieb6HHtRCAAAQgAAEIJCBQauCp0Oj9AtqnnNrz3sJO2QSVoceeyW2pn2shAIGsCOhmYsiTW5iXISpfQQAC+RBQzIGcqu0rdGcFa0rOFlO01myZtoDiunTc5J5UfNfjx4/br0IdTKU7XSRnKGEi1cMY0YLVc19GWGFbrHegubqSZskkdC1PdvXgZPJRG3uKCp0VZmoTSCGnl5eX19fXszV0C6hFXaI/VXtzc5N/+KnihJqo2W4vmuMYC9JhKzHOVNmpGKAOWycWslr1dcSeEnW62gCYPa5Gx4UQgICfAD4HP6vMSzJqtArC59CiqOwAn4NHoSy+PJSOXAYLObL26TsEIAABCEAgfwIFB54KrsJDlUXJs1G6VBPaAdUOYowQjaWSUB4CEIhNYCqMoGlXN5nYAlA/BCBQGQE9u2LfWFb315MhYLRyxfzJzzv61ZaTo/Io4LWm+EJblQcZI7T9o8jRLVNuXasnu/SCde2PzpqcbFXzcMVM8xjYLKsgBUZ/yMOaR9Xx/v17BY8OC/vPqPVnz54pLW7mSUP1JJJxN9BucYlpnqvslN/2KDlLAAuZRWQUKD32lKhTQ7mzXxnjha49yOxxlhIFIACBLQTwOeBz2GI/GV6LzyFDpQQUCZ+DByaLLw+lI5fBQo6sffoOAQhAAAIQyJ/AD/mLaEiowFDnosWoZPQr7Y5PJfUZLc9JCECgXAIKYTeE16OExrd8BQEIQKBHQDFz9mZzr3yajwrjU1bCsG2pwtGeKvdh2Ib2re3gY4S2fzTfVspSI+q0yVj58PDw5cuX79+/K32voMkMhnNpvR1MW6SGKSr0UM0pDPH09FQe1UePHinwxSi/r21U07pnPTXUpkItlaZ0NOpUcycFkiojskxC9tCYhD4q8ngKmupRbTHi46daXHrejhMavRkubSJ9+So7lR5jxS1iIRuVq9hT476nsVWD7MYmIl1O1OlGsAefPW6kx+UQgMAsAXwO+BxmjaSgAvgcClLWalHxOXjQsfjyUDpyGSzkyNqn7xCAAAQgAIH8CZSd8VR8tXutXUylUArOWtuHyltjv+skeKNUCAEIpCdg+z4U+JJeJFqEAATKJZBn+JGykAbP464J2FBNakjBCsPz5Z457Bih7UxNsA17lq6VBvXt27c909JHzc/1p1yYqkRlFG/aGoAq1MA6jC9UdKlCG4fNKVmvVDAs31bIwXYCtpE39fcCT6dikhRvKpNQCGlPqsYklJdIilaBrkm0JRUfr5hjRTDnmTrUfhLJjjFq+5jbQZWdyg1y0fJgIdvVN5v3VM91aLjc3lDAGqbu8E0TuodnGy8bEMLGquyBFQ/DRrxcDgEIDBdNOTDB57BaC4cdNfA5rLaZ4i60jbzpDj4HFl/FGXZigbGQxMBpDgIQgAAEIACBRQTKznjadFVbmJGec9WKKLc9gEXapTAEIDBLQAEQRhY3Xd6Lp5mtkAIQgMDBCdjPH+8FJ8YO92jomMIR9upjjHYPO0ZoAqwQQGNHU/GFgqNi9iipAETF3CiUUNuQrYIUXziMLDSCXFWeCXlLL/iBdvvsiVDTYrsJpPKKIlVAcE8SmYQymypn7TDqtFtSBiOTGA1bb4op2a0KdC/J5Ni+i3o20jLpSFeMKjvV7SDHGwlgIRsBNpfrnmbkPdXjGbpzBmkoSCVEnW7HeNjZ43Z01AABCDgJ4HNwgiqi2GFHDXwORdhnECHxOTgxsvhygjpsMSzksKqn4xCAAAQgAIEiCNQQeCrQWqlGCnTQax9J51CEKSMkBNYRsDNU2c8RrmuRqyAAgboJKCRLz8PksxUkSTRHMsK8VqujG0rYVqL4ifa4goMDjhFNWOHo+9Mbhcqi9P70RVEyCjMVya7B9B7uUlCOHbdnf1uBpe3YBSdb3dkk5OfPn+Xp7kUkKya1CTm1o5C7fdRzgzc3N90z3WNFIWf40gn1rmvDXYF1rOBd7Rn3Tub/scpO5Y+9IAmxkFDK0jDXhu8P68wn9pSo06F2Vpw54OxxBSUugQAEthDA57CFXm7XHnDUwOeQmxHGlgefg5Mwiy8nqMMWw0IOq3o6DgEIQAACECiCwI9FSOkRUuGhWqj39kE9F86WOTs70xb7MDPT7IUUgAAE8idg+z7s5wjz7x0SQgACuxDQ8zD68zetcAQFWtnlFfCUW1STxFb0YTfSVCkP5QWzO1LWt0cbIxTtJ1M08l+ufsGusmBqoq5Rta1csa1qqwlnnH1+LMYMvyxTjCetbeRNu028VBN12pVE9yWlPlUUafek81jhTVLrMHNqc7nyniq+2U6e6mwoYDEtCQ1TlIWXuGCsslMBld5UpedJdJvS7Uta1k/GMIPZpvWr0Z1Q2PWnwk0088nJSXPcnJytJGUBiWT0t1CzTwmwbUsjrG4RU7fcZja1aPbY1hzqgKjTUCSntNzUj4chFGfqgcDBCfzD5YDPoQYrONqogc+hBqtd2AfbyJvK8Dk0HFh8eYyL5fkUJZbnU2Q4DwEIQAACEIBAAgL1BJ4KltYw8uHqdZzBweW59xm8m1QIgQMSMHZSRSPD3V9J1QaftQfKNKa9cN39lNRw9OXXB9QsXYZAQQTkGJqV1kiUNXttvALa7mrSqTZ+5G4QarxGU9Zc4hixmk8vjHhYj3y7W2JiFESoKMNujLWOlexEEcxtNOqw0eZME5s19S3ntxBwbgJpg1ALom5DmiM9PDxsiQ2VRWneMqV9NSfz6La4+7G9CaTbRX2Bp4V2KripyM4bU2/CrD2Pi/Rk0JvWNUQ2ofa9rzL/WKXZ78U859hTok4DWkUds8feECzPQ+NzaD0PmtTF8L4GVARVQQACXQL4HLo0sjquY9RwIsXn4ARVWTF8Dn6FsvjysGJ5PkUJB84UGc5DAAIQgAAEIJCAwA8J2kjWhJJsafsz0s609j7bGK9kPaIhCEAgNgF7s+Tnn3+OLcCW+nXTa/603tZOtvbCtREub3Kk2+AWUbkWAhAwCNg7Dc2F2aZH0l1IwQq6+ehPx0Y3S/yq6DFiEXAp0Y4b1ovRt0SdNsJonFL0VSuY8OqVBZ5NCDnf26s4CEhAYSVTcZ/dVqSpXtSpQuE132hC8bolFx3rjqHY06lL1Oh2k5uqfN152w492/nr2o16VZWdikpMlcv+/WsEPZ7x/ft3DZElRp2qs1hIWHNS7KnxKJEGYgVkhG3RUxtRpx5K/jJVzh41ZDc+Bz1ioemcBmhNITQ59GOhJAQgsC8BfA778jdar3LUGO0vPodRLNWfxOewSMUsvhbhagqzPG+hFeqVauXnAAIQgAAEIACBoglUFXgqTcgTqsQ5MVQiL4CxQxCjReqEAAQSELAdfNlGehlktKttBw8Z1/IVBCCwCwGPY8gf47JLF2pttL4xYlRTCiCYeuN5U16BBdolGr126cleQxqwPFN3JuFLOTvLe6J+VVVPawqkU+xUkEDzbgbcoczX19e9jGvDMinP2JtA9u0ipZyL2qqyU4sILC0sm9QCwRO9oSfB9FiswuuXNpFVeSwkuDpyiz0l6jS4iu3hoEQPwxQiGY+mBFPfch4CEMiKAD6HrNTRFeYgowY+h67SD3WMz2GRull8LcKlwizPu8TsAaVbkmMIQAACEIAABCAQnEBtgacCpOfvIz12r+0lLZKD64AKIQCBvQjMRjMECapI3zu2f9Izp0UIrCagfOqejIM17VKvZpX4wlrHiB5GzZzv7+97J7sfz8/PQ0WdqloNrKqwrV/G77F/Ak9bYmEPnJtA3UY1xwgYSCd76CbB7TbUHNuRqcPyUc/Y92FPJGJU8dZVXmWn1qHwXKXEpc+ePfNs5+hxEUV46AbrqTbnMlhIDO3kE3tK1Glw/R5k9thyY4bWouAAAjkTwOeQrXYOMmrgc8jWAhMIhs9hEWQWX4twsTzv4SrUK9XrBR8hAAEIQAACECiUQIWBp9KEvOfdLe2AutHG/C7vPgvYBaqCAARaAvZirNwX1hcaL9vqhQMIHIqAJ/WIbkf8rtNbRa1jRJekdoDsbQAFBQaf+q5Iy20737s94ngRAVv7w6pkDwGjTpv67dBS/Qw/f/48lGSXM3b2EYmkTf1dBNvSaJWd2gLEuFavlrbNtb1W8dmyW72MpT1T7gEWEkl3OcSeEnUaQ7lHmD12uRF42qXBMQSyJYDPIVvVHGHUwOeQrfmlEQyfwyLOLL78uFiej7Iq0Ss12hFOQgACEIAABCBQHIE6A0+lBu2R2+lzVqtKm+V6lGr15Vy4goAe/9WmiF4g/oi/0AQUySQHkNZpx1yT2PmKTk5OVphrJpeUGzWbCUDEgEAyAvZOQyMGUXfJ1NFtqOIxoummEvnbewDK2Bdj0qu5x6LM3PK8E3jdtcxQx5pge9LNts1pbRXDHmRmbROjB5eXl6Pn05+ctUP7ppFeYE+LVXbK0/FFZbRQ0orp+vrac5XevhI8PtvTbqQyWEgksKp239hTok4jadYeCIr2MIwSm71FjF7FSQhAIDEBfA6Jgfubq37UwOfgN4YqS+JzWKrW2ZmVfdNY2lyh5VmeG4o7poUQPxA6auDv+nRTOnL8gPFb4ysIQAACEBgSqDbwVF3VzujsRuaQiOeMMp3kk3rHI3DRZTRr1AsNP3z44HGTFd3TXYRXwIGCTrSNesyoJvuh/9lnTHdRmbPR+va0nB2nGASKI2DfiJruRJrPFMcqscC2aooeI0RSz5wokb+N9O7uzi6w+ttFj4eRTGs1Z/tCO+y4d22kKGS1MpsVUoaaz/NR9oM99k2jhzSfj1V2KiBeLfy1UPL8XkRSNqB4voCt51AVFhJPC3vFnhJ1Gk+n9kBQ+uwxHjdqhgAEohKwb01N0/gcoqpgqnJbNaWPGvgcpvR+nPOeNVRLA59Dg4LFV2sSowcsz7GQnmEQP9ADEvbjweMHwsKkNghAAALVE6g58FTK09rGnoetVrC2wPPZAV3diyIudKaWKaIvOQuph+Fqys3jRG0/Ahjp7uGUjWIQgMBBCHgeqzjmswG7G0DFY4TeDDA7v1LSvtmIwNU60tPS/kF2UZTqapEOeKF/E0jK8hdeQXJ2n1tPoK2oNsYl9u6vfdOIIU+QOqvsVBAyqkTPsmoI9mhW/gEV0zs6QjWdTz1YSFRdpI89Jeo0qkLt24V/8hNVSCqHAASORgCfQ7Yar3jUwOeQrdWlFMzvRsDn0OqFxVeLYnjA8lxMsJCeYcz6t3vl+biOgGYsB4wfWMeKqyAAAQgclkDlgadKA24/Obpa8XrOgyiQ1fQWXRhJg4tkOEhh29tVJQS7y/YqrkogdAoCEEhMQA+x2DeiRp7ZqKzEYh+kOVs15Y4RinG5uLiwlagIqthJ+/x5TJly28pa/a1/E0glZ9/4tloMXTir4svLyy31B7zWzihv3zQCihG2qio7FQSRboN61YmnqvPzc91ao/5MPGJEKoOFRALbVpsy9pSo0xZ7pAN7ICh39hgJF9VCAAIJCOBzSAB5dRO1jhr4HFabRGUX4nNYoVAWX1PQWJ43ZLCQnoUQP9ADEu+jPWmJ1y41QwACEIBAKQQqDzyVGpSr6eHhIYY+NMoqXVOMmqmzSwDXfJdG1GN70RK16b0qVwS50fQBgRg0+AoCEIhBwOkciZd4MkanqqmzyjFC+46eOCqlO42tx9lYw0YARV3XGssVm7Bdv95FZVt4e/nd3d3uSRwlqgRuRdrxwF6YFOqErbJTG41Et0qZvTPVrn4jSum0scWcL8dCEmhnNvZUL6vdLgZRp9sZztZgj614GGYBUgACEAhOAJ9DcKQBK6xy1MDnENBCiq4Kn8M69bH4GnJjed5lgoV0aejYBtIrzMctBFjMbqHHtRCAAASOQKD+wFNpUeGhkbbP9dCefPdHMJQd++gJj9hRvJqaPtqrbLVktdXHosXmw7cQgMB2Ap533pHudDvnFTXUOkYoz6i9uSVWSt2XINbZadj+xKgrtHzkS5ypR96+ffv69evYoDyvHnYKvK+osz+u2OKtq9/mX2in1qForvr8+bNWAZ4BWsW+fPmS4DeypTvbr8VCtjP01GDHnuoFghtjT4k69WhhY5laZ48bsXA5BCCwLwHPlMa5NNu3I/W1Xuuogc+hPltd1yPnEh6fQw8vi68eEJbnPSBYSA8I8QM9IPE+Hi1+IB5JaoYABCBQK4FDBJ5KeXKyaw0TQ4vKg3J7exujZupsCGgnT3HD9nwaVhsJaNNUiYETRJlslDPs5d++fbMrxOpsPnwLAQhsJ+DJPuJMDLldGGroEqhyjFDMyuy+o8a+NKn7nE93EHjaNcuAx55NIBlDmmWO56H5WdMNCMeoyrZbMp4a6Er5SjavYdcTbiufu7L4HGEBVaXZ52mQ8WJPiTpNo/EqZ49p0NEKBCAQjwA+h3hsN9Zc5aiBz2GjVdR0OT6Hddpk8dXlxvK8S6M5xkJ6TIgf6AGJ8VFWd8D4gRgkqRMCEIBA3QR+rLt73d5pkqq9k2Aw5AAAIABJREFUQM+Cp3uV5/js7EzjrvKqegpTZgUBbZPoT88BN84yz0bgilYOeEkTWKm91WO+xHY2OMBexR3QYOgyBCAQnIAnlIrsI8Gxeyqsb4xQkgDlS5vt++Xl5WyZIAVmCTetMMEOQntYiWdNFOmxvaEwnkd9PAIPaw5+xhMjG7zR2BVW2al10LTk1GOlnmt1q9yYftLTSiZlsJCUilDsqQa+qTteM44vfT7ENmzd6tM8Y5AS415tzc5t8DDspRrahcCRCeBzyFb79Y0a+ByyNbZdBJua0HaFwefQpdEcs/hqmdirmLaYDlied2kc8Fimoj/iB4Kr/uDxA8F5UiEEIACB6gkcKPBUupQTXylJZlf1K7R+enqqt+wdId/JCjihLlFwJMEHoWBSjwjM3gpY52MnEIBAbAKzNyIJQMbT2FoYrX9WNcWNEZ53D8mjJFfdKJDgJz2bEERdB8feVKg0jZ7nuDw2E0RCjzD6ScqJvPuzUrMxsiWmwKyyU0stU9al/MqeyAzh0u3r+fPnS5sotzwWklh3YWNPNawb4dREnYZVbn2zx7B8qA0CENiFwOytSVLhc8hTNfgcNuoFn8NGgFsux+ewmh6LL6FjeW7YDxYyBYf4gSkynIcABCAAAQikIfBDmmbyaUX5wGdnZuukVeypJsTrruUqCEAgPYHZKIfdgxvSM6FFCEAgJQFlg/A0d6joFg+QNGUqGyOUHc2z43hxcZEGr1rxBHgpDiyZPIdqyLMDpxVTspvP7FsmG+143hMaW4+zu7+eH1psIZfWX2WnFkHQcKw0hJ6bkqLhpeJkP41FvYhXGAuJx3aqZsWeGo9eKO+pM+EuUadThCOdr2z2GIkS1UIAAikJ4HNISXtpW5WNGvgclhpA3eXxOazWL4svlue28WAhNh++hQAEIAABCEBgLwKHCzxVUlLPsmeFPrQFxe74Cm5cAoG9CDijHPYSj3YhAIHqCXiCqHgj515mUNMYoVQTzojSZK85k1o9E3Km1pHsPzf4s3uuDQdnsUjQmmpnn2DMQcilBKrslB+CXjKuLF8exekOqT2wAz6ZdnAL8dtS2JIyto2xp0SdhtWIp7aaZo+e/lIGAhDInwA+h5x1VNOogc8hZ0vbRTZ8DquxH3zxxfJ81nIObiGzfCgAAQhAAAIQgMBeBA4XeCrQylByd3cXg7iypLx+/TpGzdQJAQgEJ2BvMM8u4YLLQ4UQgMDRCDiTqx0NSyb9rWmMODs781B99epVsoAqZ+qdly9feiSnzFICnk2gN2/eLK12dXnnnquz2GoxglxYhJBLe1plpxoIisxz3iHlQNAe2FJ0BylfsYXsq8EtsadEne6iu5pmj7sApFEIQCA4AXwOwZEGrLCmUcM5o8bnENB+Mq8Kn0M8BVW8+GJ5HsRsKraQIHyoBAIQgAAEIACBSASOGHgqlAoPvby8jMH0/v7e+dazGK1TJwQg4CfAGszPipIQgEAMAp7sI0rDFqNp6pwlUM0Yodf1ejz+ApJbulMj09us+ihgEFA2GnuPs7k2ZbpZ5+vpncWMvm//avalZtubSF9DlZ2axfjnn3/qedQPHz7MllTq8S9fvhz5+dJjWsisYaQpsC72lKjTNNoZtlLN7HHYNc5AAAKFEsDnkLPiqhk18DnkbGa7yIbPYQv2Yy6+WJ77beaYFuLnQ0kIQAACEIAABPYicNDAU+FWeKgesozB/fr6+uPHjzFqpk4IQCAgATvqgiVcQNRUBQEIjBIg+8golkxOVjNGXFxceJAqz3fK9KKelw+kzLjpQVRNGU8gsuwhWfpbgXVGlNq/yjQKmsWSg5BLUVTZKRuCdscVTuoZhRWBrYiNp0+f2hXW/e0BLSQrhS6NPSXqdEf12UMAHoYdVUPTEDgsAc9sh+f99jKPakYNfA57mVC27eJz2KKaAy6+WJ4vMpgDWsgiPhSGAAQgAAEIQGAvAscNPBVxhYdG8q1op9z5CtG9FE+7EIBANU+Wo0oIQKBEAkoA4BGbjKceSjHK1DFGaK7r2WsUwJTpTtWcR6qUGTdjmFC2dXo2gVLCV2YLe8+1JVnEr7IIIVukzoPKOnV1dXV6euqxOr0jRXtgs/s6TowVF6vMQjLUlD/2lKjTfdXHb2Ff/rQOAQj0COBz6AHJ7WMdowY+h9zsKgd58DlE1UIdt44WEcvzFkWog8osJBQW6oEABCAAAQhAIDaBH2M3kHn9WgUppMOZZWdRX0iOsggXhSGQnoBnvzm9VLQIAQgchIAn8C5x0sGDkHd2s44xwpl6RExSphdVIJdHC3oLtqcYZZYSyG0TyL8QK+JXWYSQS22mpk69fv36/v5+loDGXyVmTpkHelaknAvUZCHZclbsqYbFqdmj3rojyaWIDx8+THVBT5jc3t5Ofcv5IAT4LQTBSCUQgEAoAlOjRrd+fA5dGomP6xg18DkkNpsimsPnEFVNddw6GkQsz2OYSk0WEoMPdUIAAhCAAAQgEInAoTOeiqnylzw8PMSAq+mdMqnEqJk6IQCBBATke03QCk1AAAKHJaBX9872nXSns4j2KlDEGKH4TmdIn145nTLKM7dNiL2saJd2lffI44NOmfHUaaXClcnvzhaj0NwSVXaq9xOT8T99+tQTdaoLNf4SddoFeAQL6fY3z+PZvKdEneapuFYq+3fUFuMAAhCAQCgC+BxCkdylniJGDXwOu9hG5o3ic9iuIPvnX6jPoYeF5XkPyKKPR7CQRUAoDAEIQAACEIBADgSOnvFUOtD+k2JPYwSJahtV+1XOrE45WAMyQAACEKiVgN7k2/jcPQE3u0AYjbzRSb21ahd5ZhttfByKzOAVtLOsRgt4so/8/PPPo9dyEgIeAk3+M0/JlFGGkofAU49SIpXxwNftXeujSAIMq/XsiDdXnZycDC/nDAQ8BLQkV15n/yRQv5T379/rrX+eyikDgWQE7LynU2KQ63SKDOchEJYAPoewPFUbPoeNSPE5bATI5bME8DnMIjpgAXwOB1T60i6zPF9KjPIQgAAEIAABCEAgfwIEnv5fHSk89Obm5uzsLLjCtNB69+4dbzQLDpYKIbCdgP14KMEN2wlnUoPuwHrxkz/UIBOxGzG0T5Dy/dfr+q5ciRpDSQy2lJ4n1oqMp0upBixf+hih5AEed39D7NWrVwHRzVbl2QFNHAs7K3M1BTxWkfjO4xGp4W8ndahGR3QkOAHFj/rfAdq2rn103YiY3rRAOMiEwNLYU6JOUyqu9NljSlaVtYXPIbZC8TmsI4zPYR23ZFeVPmrgc0hmKmU15Fng43MoS6dhpWV5HpYntUEAAhCAAAQgAIFMCPyQiRy7i6Hw0PPz8xhi6H1nBJ7GAEudEIAABGYJKF2oHiooNOp0tneZFFBaVmUNl8c5E3mKEEPpcDxmScbTIrSZp5D+1COSP2VklfNVAM+fP88TbOlSeTaBEkf9egKRG+xFPBTkubcXZ0VFd+r169crok4bHTG9cdpq0Rbi7GNWxRR76pwiEnWaleIQplYC+BwSaBafwwrI+BxWQOOSRQTwOSzCdZzC+Bxi67roxRfL89jmofqLtpAEfGgCAhCAAAQgAIFIBAg8/RusnrWKtM+qsCfnLvvf0nAEAQjsSoCsWrviD9b43d1dsLqoyCRwf39vfs+X/0LAk3pEF6R82/W/yMeHOQL5jxF68GmuE//v+0iz36nWM9yEmBK1vvN6QsDjgE5pEoseWsjkd1dE/OtS662yU7IuDaMb5yeKPV0Ks8ryVVpI0ZryxJ4SdZqbijMZxXLDUoE8+BySKXHjmJ5MzkwawueQiSJWi5H/qIHPYbVyK74Qn0MQ5Va5+GJ5HsQ2mkqqtJCAfKgKAhCAAAQgAIFdCBB4+i/YFR7qTB3xL5c5PpAuxQGJIhCAAAQCE1BijMA1Ut0EAfsdYRMXHfe0J8NfpAnJcaEfqedKvOTv7qtXr/yFt5ck8HQ7w9U1eOCr8pTpZp0iNV3WW1ZX950Lj0ZA6/pnz55tnweqBiVlORo9+lsEAbYbi1ATQh6BwPax5giUgvQRn8MijPgcFuGi8FIC+ByWEjtIeecCH5/DQeyh7SbL8xYFBxCAAAQgAAEIQKBWAgSe9jWr1VGkJ0pfvHih19z02+MzBCAAAQhEI6Abb7S6qfhfCBAP9C845j54so9gvXMU+X6SgD/1iKp48+bNZEURvvDsgKbMuBmhi/lW6dkESgzfYw8t0EzuilUGPVTWqffv3wfMVKr8ano1SmuHxzyozEIqUOLLly9nb+maDLx7966CztIFCGROIJP5SeaUgoiHz2ERRnwOi3BReCkBfA5LiR2k/OwEVRzwOcwaQ2WLL5bnsxpfWqAyC1nafcpDAAIQgAAEIJAnAQJP+3p5/PixZ4HUv8zxWa+2TLyscghFEQhAYJyA512041dyNicC5+fnOYlTrSzaAWJje5F2PbFWZDxdhDRx4ZzHCD3m5J/K6serqW8yekpyMNuWHgBLmf1iVp6aCngMI/GdxyNSq4KUtto2ykFxBBSQd319HVbsi4sLz+0rbKPUBoEpAp6o0+ZaYk+nGO5yPufZ4y5AqmkUn0MaVeJzWMoZn8NSYrmVz3nUwOeQm7XkI49ngY/PIR99JZCE5XkCyDQBAQhAAAIQgAAEciBA4OmIFrTbfXd3N/LF5lNy+vCqvs0UqQACEICAl8DTp0+/fPny9u3bxF4tr3yFl1N8mMBqp82TS6PwvgYW3/NCRnLnBIZ+mOoWTWJfvXqVEoxnE4LHtCJpRLuDns3LxPw9N8MGSCk5riK9OiOSVTirLatTnvuMs+PdYkoO/fXr1+4ZjlsCZVlIK3ahB/6o06aDxJ4WqmjELogAPoeoysLnsBqvZ5qNz2E13oNfiM/h4AYw1X18DlNkwp4va/HF8jys9j21lWUhnh5RBgIQgAAEIACBIgj8WISU6YVUeOjl5aVSmwRvWq/q08sFeFtfcLBUCIGlBE5OTowIDN5YsZRntuW1D3R7e5uteK1gGnc0QLQfmwPFhH38+LF3ko+lE/j8+bOnCyR99FCKV6bcMWKRV1ehVPEYDmv2yJY48HEoZK1nPPDVd4U0JSOwKIVkPg+QGLPHZOiCN1Rlp8JSEqLT09PDxp5iIWHNaXVtS6NOm4aal+EWsSBaTSaTC8udPWYCsFwx8DmUq7taJcfnUIRmyx01nEvLRgv4HIqwxiBCOg0Dn8MsbRZfHkQsz2cpUQACEIAABCAAAQikJEDG00naCg9VkrzJrzd8oXf/EUi0gR+XQgACEIAABAom4EkQW0puv4LVUK/oTl9/AyBlfLOyX3he+EjgaSTb9Nx5Egd3euyhpYFhtCg42IuAMofx9pK94NOuCNhRp3pw2riHk/cUE4IABCBwKAKemT8+h0OZRNjO4nMIy7Oa2jx3HmO+GoMDPocYVDOpk+V5JopADAhAAAIQgAAEINAQIPDUsgTlhIi0x6lnPZ0PH1vy8R0EIAABCEAAAqUR8Pg9E7ti4yFUcjhledffotSG8eSpvmYB96dGUE7llEA8mxB6IZRSRqWU6jhteXYHIy18piB7RGqvTSxb2+7SAyUuWnpJ/uWr6dT2x0qVnF4jWv4qSyxhNRaSmNui5uyo05ubGz04LReTMYEk9nQRcApDAAIQKJpATT4HrXC1QfPu3TsNhVoqPn78+NE//nSgj3qQUuf1aJDGQaX50LOORSuuCOHxORShpl2E9CzwE6/rPSK1rBLL1ra79KCaxRfL86Wqd5avxkKc/aUYBCAAAQhAAAKZEPgxEzmyFePu7u7Fixd6fCq4hFrJJH7VSPAuUCEEiiag6BZDfn/gjlEJX0EAAhAYEvCE32nuMbywuDPa+OlOdZSLS7tBpfSi0DFikVc9sZkpYGtW+6U4+mc7kmEBz/ZzYv6em2FDkojkDC2qLJEUjad1vaITZEt6/cgW4S8uLlSbQhy2VMK1EFhEYDbqVOE4TYWKPVUIztQNX7GnKqbwnUWtU9hPoNDZo7+DlIQABEoh4JlmJ14MLkWnJ1c1bGl5O+We1fnRr3Qr1qKm+cv8mcZCRw18DkuN+Tjlp6agXQL6bXY/xj723AwbGfR7zPyOEZtVyvpZnqekTVsQgAAEIAABCEAgDQEyns5w1uOzDw8PtiNgpoqJr+Ucafz+E99zGgIQiEuAh//i8qV2CEBggoDHFWskrJqoNbvTygnXjTqVfIv2J3bvT6FjxCLIiT3+Htky3/7c3SxXC+B800JK/hJpdKt4tI+JbXVUhubkbBalGMtGQ54gX1XZqS6Z8/Nz2Vuzj6ixabs5aXSbhdYVoPTj2c6WaPYFKcUfddp0StZuTCPJexpV9YXOHqMyoXIIQGAXAkX7HDRb03bM6empHlz0rxdazrpEF56dnT179kxjqJ6Gbb/K7aDQUcOzrm9Rb594t1V5DjyypVzzemSupgw+h1CqrH7xxfJ8o6lUbyEb+XA5BCAAAQhAAAJ7ESDwdJ689qg8q9b5iigBAQjkRMDeIv327VtOwiILBCBQCQG9lczTk6Jd4eqjNniUE67X07Luq4WOEZ4txlYvSorWHsc+kGPU8wKBxPtSsXudT/2etcyTJ0+0xZtMZqWf9LfVi2L3X5i+ZKH7xzaocjulO7keIlX4QreDsj37Dt8tPHqsgAZuVl0y5VpItxd5Hi+NOm16QezpXtq07y1lzYT3Yki7EIDAdgLl+hyakFN5ElbEm45y0yJI6witcfTqldlIndEaop4sdNTA5xDVKsqtHJ9DMt2Vu/hieZ7GSMq1kDR8aAUCEIAABCAAgUgECDx1gdXG/KLNUVelFIIABHYlwBpsV/w0DoGDEvD46OWJSxn+FVAT2svRy16VWcTjcQ7YboyqCh0jPMGdDS4jHVoMnk6TSBkLG6Ob2dbpecFc4kA6JSLy43r9+rW/cNSSs2FD9v5xVNlWV15lp0RDdzndEhW31yOjEdZ5R+pd2P2o0Twfs+wKFuO4VguJwSpsneuiThsZiD0NqwtnbYXOHp29oxgEIFAKgRJ9Dp8+fdIMzQg51Rxbq5VXr169fftW/+rYv55VGOv19bVu0b2HkXZXaKGjBj6H3S0nTwHwOYTSS62LL5bnWEgoAtQDAQhAAAIQgECeBAg89epFG0t6C4C3NOUgAIHsCdiRAaEer88eAwJCAAJJCXhcsSWmO1V8g0JOtXGiV7gmBRqtsRLHiEVJXBKbmSfMK3HgYzTbybFiz/azf+92ew+dGXCbhrS1vL3FZDUUun9s8ymxUwpK0MA09RRHkMdKFTx9e3trozvItyVaSP6q2RJ12vSO2NP0Wi5x9pieEi1CAAKxCRTnc1A60tPT06EbVjdVzeiUvV5hWFo+KDj148ePmn3pXx1rmPv+/fuXL18uLy+dCxkFtuq9drowtgqc9Zc4auBzcCr3gMXwOSRTeomLL5bnycxDDZVoISn50BYEIAABCEAAApEIEHi6AKyeiy1r43NB3ygKgeMRYA12PJ3TYwjsTyA3V+xGInqLn2ZHiuBRFGM1IacNkxLHCM8WY6tx5+ZcW37jAYGnGwFuvNyTliZl4O+iV0no/Zgbux/w8uGOeK9ye/+4VziTj/V16ubmZjYkNMhjpWdnZ/nELsQzp/osJB6rUDVvjzptJCH2NJRGnPWUOHt0do1iEIBAQQQK8jnInyBngtKR9vBqYaJ4U8U4akanMXHqUSJdpUBSxa1qvFMEqidjiJZF8l1kkvq0xFEDn0PPVvnYEsDn0KLYeFDf4ovl+UaT6F1en4X0OshHCEAAAhCAAAQKJUDg6TLF6ZnaxPv0y+SjNAQg4CYwGxkgB6i7MgpCAAIQcBHwuOkTp6J0yf3PQk2iEe3TKGRH2z/Pnj1T1hDPztY/Kyjm/xLHCI+jv1VAyihDmY1HtpQitRyOcOBJSyOD165tMhpKFelvK6sXms++9u7Jkyf+rmVSsqZOyZI1zioDt4etxrLtS3vduDw/MY882ZapyUKyhdwVLFTUaVMnsaddtrGPS5w9xmZC/RCAQHoCpfgc5HSV66PnTNBcWvIroalGw0XotJbR1E7hp55FpZwYzuniIhmWFi5x1PCs61sOHl20hTce4HPYCHDj5Z4FET4HJ+SaFl8sz51KX1SsJgtZ1HEKQwACEIAABCCQOYEfM5cvQ/GUsUlOkNnnijKUvHSRtIJtfGfAD6LKxr2lp6v1cHmQCourZDYyAEsrTqcIDIHMCWgg89xYtsfBbOegbZjGk9UIrGNtMHiE3950JjWUOEYsUlDKKENPulPp/bATktg279kdTBzv7jQJkdEb2WLzWVT/LMwSExfV1CmtFhfd3LYv7XXj1Z563XlPa7KQRb/3XQqHjTptuiD71Ajbi+xpe9dkrJ9NEtyW58AgUOLs0egOX0EAAiUSKMXnIDlPT097C9jLy0ulL92CXfNABa1qUFNaerseDX+a4aiwXSzqtyWOGj2V2XwWTcvtqma/dS4w8TnMklxXYHa9oGrxOTjZzsIsyOfA8typ9EXFarKQRR2fLUz8wCyiRQWIH1iEi8IQgAAEICACBJ4uNgPl99KMWSm+Fl/JBWsJyGGkZ5EXuTbWNnXQ6xTkJI/b0Zwvsw6+2ccHD2oudBsCEFhLoHl8YvbqlN75UWHkqWmiEEa/nTqpm6pcElNhDVNXZXu+xDHCP2ylTD0iFXs2gRKLlK3hxRDMYxgp490X7e963pgZA9pUnbPrEeNNoFN17n6+yk45qUpfukFt3ATVwKenNSqO2zuyhTgNKVSxGFGnjWzEnobSkV1PibNHu0d8CwEIFEegFJ+DVn+90JmHh4elWU6ntKOJmW7ICmydKtCc1yRQr1bQ2+3sYvG+LXHU8CwtG2KJF/j4HOIZqqdmj2Hgc/CQVJkjL75YnnuM5MgWMsWH+IEpMqHOHzN+IBQ96oEABCBwHAI/HKerAXuqiBB5QwJWSFUGATmA9Jjy7HzaqIGvZglou1Qbroo0mi1ZU4HZx0N7PtCa+k5fIACBXQh4gjJTumJDQdCOguZFelNe4q2FUPKP1lPiGOGfLCU2MzaBRm0s2UmPYWwMvFvUl/v7e2d53VJ2D8TviWpPDmc3j3u1ZfKxyk752erRu5ubG3/50ZJ6WqPiwNODW8ioxmOcjBd12kir2FNj9JcN5/DS4RhgU9ZZ4uwxJR/aggAEEhAowuegIa8rZ/Mu5lBRpw1k1ebZu9HCZGOO1S06LXHU8CwtGybGrGMLtKlr8TlMkUlz3mMY+Bycujj44ovl+aydHNxChnyIHxgyCX7mmPEDwTFSIQQgAIHqCRB4ulLF8l9s36Ba2fbBLru7uztYj3fr7or8drvJGqLh2ZRUHqdJCEGoAwIQOAoBT/aRlK7YLdy1i6BXYGuM/v79u/IXht0l2iJYqGtLHCM8SSYaPilDhPVYi+0VTS9SKCOpqZ6UEZOeTcGGbW7pTiWV/StrXkRVnGFU2alFWlC8nUa0RZcMC+tRSQX2Dc9XcAYLSaBEZVwz7o1yPQWJCiX2NLYqS5w9xmZC/RCAQGIC+fscFCDSG/L0McY7uOSj8OwpXF9fL3ohQ0CFljhq2NPCLhx8Dl0aHIsAPgenGdi/skJ9Ds6+N8VYntu4sJAeH89Y37uEj+sIHC1+YB0lroIABCBwZAIEnq7XfpAZ8PrmD3OlJ1jhMDDidtRetMRte6fabZcHtreTWmgWAtUS6Gb1mOpk4rQQU2K05+XT1K1SewavXr1SXI5CH7SVpWBTxS4ou5viJNqS9R0UN0b4n5ewuxZWlb1txanKV+w16pJHjx5pu27H1yNOdSer854J3gr+6/qoW4dzfiUrzTCi3RY+5S9rHf/Rq6rs1GhPjZMa0baPvxorq3yDBBZiWE6QrzSbMlJBh4o6bUQl9jSIyoxK7IHA/jUZ1fIVBCAAASeB/H0Ovad9NMzFW4lohJUfYxbdmzdv9prCFTdq4HOYNadjFsDnEFDv9nTRvmkEFGPfqlieG/yxkB4cG0ivMB+3EPDc6rfUz7UQgAAEIFA6AQJPN2lQM+CUj29ukrXYi0vJ/VYs4L8FP8jC9e8O/9u/2Q+JMpPusuIYAhDYTsDjCslh1FMkn0JLmz9twHz9+lUpQBTbp2mPnrqJty20nXDYGoobI2yBu3BSvr7cE3i6It5L1tjsqmrr6/Lysts7jpcS8FvO0pqH5f3Px2sTenj57mfsrdZC59JVdmqFqehmtfG3IJJVOgewkBXm5L8kZdRpIxWxp37trChp30bwMKxAyiUQgMAiApn7HPRe++68QlGhQVJ6G4i0+rDvzLpWIu21orRly3DUsAXuKgKfQ5cGx37L2c4Kn8N2hjnUwPJ8SgvdYXRYplCv1LAj/jM57KT4pS265AGtq2h9ITwEIACB9AQIPN3KXKEYDLdbIZrXZ/iSTVPeUr+UGcd29mWIxl6W2Ku4DLuDSBCAQM4EtM3vEe84YZ0eGvuWqXWMSDxx9QSergjV6iaHOzk52ddUMm99lk9Kk3BuAikWOcN0p1K0vZefkmRAq6uyUyv46KELz/3KrlkB8fUtqbAQW+lbvk0fddpIS+zpFq3Z19Y6e7R7zbcQgEAmBDL3OeihVr3XvssqQbinJnieViSYHrjtypbmuNZRI/GyyDOHx+cQ1aTxOQTEy+KrgcnyfMqosJAeGeIHekAifdTIXp+zKxIrqoUABCBwWAIEngZQvd45m/KhvQASF1WFHpD98uWLXsSzIhtWUR3dR1iZrsBqdi4z3keCXVu1HWH2Km5XwWkcAhAoj4DnNmvflMrrc+ES2+rIcIyY9fU3Ckk5odLmogfUik2g7t7SissLt81l4s+uU5yWs6zVsdJKnDx2euScMz515MpdT9k3jV1FW994lZ2awqFnP7an2pX1KiXzVBP1nT+UhYRV315Rp00viD0Nq822NvsX4ZkUtVVxAAEIQGApgcx9Dr0Zvlz9aZLPYXHmAAAgAElEQVRiKk5idkEk1D3xlsJfV764UcO5csTnsM4eyr1q9ifmtJztBPA5bGeYTw0sz1fowh5WVlSY/yXED0TV0cHjB6KypXIIQAAC9RH4sb4upe9R8/SV/YhqeqlqalFzx0Pt3tWku8z7YjvCMnylUeY8EQ8CEDAINK8FNwroK/umZF/Lt8EJ2OrIcIyY9fU3iFJ6Ie/u7jx6WZrbspfLh8BTG/LsHk8yk3Du5kqheeZ+ViC1jbrE9WCVnbLVZH+r0ASN105bnarq7OxMxpCnGU/JPHUeC5kis/H8vlGnjfAaTGWlUxPU5leAH2apooubPS7tIOUhAIGcCUzd0rsy27epbsngx8O1oUYZrUSWLgZXCKYg116y1WElKnB1dTU8H/WMrQ58Dh74Q7savWqpmeFzGMU4dRKfwxSZpedZfPWIsTzvAcFCekCaj8QPjGLhJAQgAAEIQCAxATKehgEuf71zlRumPWqBAARCELAjLf7666/ZtVwIKagDAhA4BAFP9pESg5YqVl5xY4QtcKup2S2BtuT2g25e0qna7M220at6s+46ortGexrk5GxE8myBIGLo5ZUee1Bb21NOBhF4WMlspjo9jji8KvMzVXZqI3PFQKy4L/UaVfx0HesILKSn2SAfc4g6bTpC3tMgCu1WYk/G8DB0WXEMAQgEJ5Czz0FrgV5crJ5w0LM6p6enjx49ev/+fXAa3QovLi66H6eO/bkSp2pYer64UcMWuO0+PocWxUEOZl0KswWCgMLnEARjbpWwPO9qhOV5lwbHEIAABCAAAQhkRYDA02Dq0ObB5eVlsOqoCAIQiE9g9qVOs2u5+DLSAgQgUAmB3i7LaK+2R7qMVsvJdQSKGyOcm0BpPP4Nc0+g4Yp46261/GpmzXvWkmdrCFLg/v7eU4/WU5kIPJTWnhYWaopVdmqou6VndJPZeKtUeFkdyZixkKXGM1s+n6jTRlRiT2dVtqjA7BBm/6YWtUVhCEAAAj0COfsc7LWAso1GfZhQj4d5FsvdZWaPbaSPxY0aHoxitXEivYi2R2v4HBYhXVF41pJX1LniEvs+01aIz6FFUcoBy/NWU/ZSolCvVNs7DiAAAQhAAAIQKJoAgach1afHc/XqlpA1UhcEIBCZgO0y82QLiCwg1UMAAjUQ0GP3nm6s8IZ7qqXMagJljRFO+0mWfUSxLAq9moW/NDZLSQS7W6pLL5+VhwKRCHie0JOXPHa6oy29s6eF9u1iS7tRr62yU9uJKTrBs4dtN6Q7ld4MaJfJ/1ssJKyOcos6bXpH7GlYLdvDgf2bCisJtUEAAocikLnPYfbuF3vi5Fk29l6skcZ+yho18DmksQpaWUcAn8M6bvlfxfK81ZE9mNoDSlsJBxCAAAQgAAEIQCAGAQJPA1MNkvk/sExUBwEITBOw12P2Q4TTtfINBCAAgX8h0I2T+5cvOh+UE6LE1zR3elDhYVljhDOPS7LsI3p5oscmPFuA3Xp60WBLL+9WNXusWBy9b1HT+0+fPjm3cmfr3KWAnfbAEx+8UeyrqytPK06b2SjM6svtaaFzF3Z165EurLJTQVgp7dbNzc3GqmTS6d/ZulHm3uVYSA/Ilo95Rp02PSL2dItme9eWNXvsCc9HCECgXAKZ+xzsGUWDXRMnPWQYSQWeZaMWLPEEmOpXWaMGPocpPa4+j89hNbrehfgcekAq+8jyvFGoPZgW6pWqzFbpDgQgAAEIQOCwBAg8Da96bYfbLoPwTVIjBCCwloAdiuHx265tmesgAIEDEbCfSG5A4B7K0CCKGyNsgRMT9iSM0Zx5abx1r9qXL18G75diTBUe9OjRI/0q37x5c3Z2dnp6+uzZM70/TkGowZtLUKG9z/rt27eoMmj79uLiYrYJpSeJ+obNWQFmC9jTwqx+fbN9aQtU2am2dxsPlK90+/tMdA/RdvJGSXa8HAsJBT/nqNOmj8SehtK1PRzYv6lQMlAPBCBwQAKZ+xzsWJlWX721Xnt++4F9c27rd8rZlt9+YAuW4ahhC7wdyKIaPAaDz2ER0tWF8TmsRte90P7JZ/Xr64qd5pjluThjIWmMjVYgAAEIQAACEFhBgMDTFdBmLtH2+cPDQ7JsUjPS8DUEIGASsN0i6R2OprB8CQEIlErAdgw1vTq4AzFP1RY3RtgCN5A9iSe3q0MvTPc0tMLsuxlPPf1d2hdJrhjT+/v74YWaFSgIVeGnxWU/tUF5NDWk4T/jiTqVhCLvr3OXkva0sNCHB6rsVEDzCPI+E8Weps+eFQoCFhKEZP5Rp003iT0Nom57zLV/U0EEoBIIQOCYBDL3OThXHPFukicnJx7D8MTveurxlylu1LAFbjruVLef0mhJfA6jWPY6aRtGbJPA57CX3hO3y/LcHiUL9UoltiKagwAEIAABCEAgEgECT6OA1Ya054HLKG1TKQQgsISAvR6z13JL2qEsBCBwaAKe3Qv7dnRofPt13lZKhmOE7etvQMZOb6lW9GL66+trj948AnfrUUxMd8fi1atX3W+3Hys2aFZy6V2GUVYKQ9uSo5qEgnT10kxbNXpgL/+lkx1trC4szd1rM0nzbZWdCo5Owe4bnynVTUOxp8EFS1AhFhIEcilRp01niT3drnR7zM1w9ri9y9QAAQjkQCBzn4NzNtVd64Wlmu1cvbhRw7OEj7rAbAwDn0PYH8j22mxLjmoS+By2q6+gGlieTymrUK/UVHc4DwEIQAACEIBAcQQIPI2lMr338+bmJlbt1AsBCAQiIM+j7f20N1wDSUE1EIBAzQSU58yzfbIi9WPN1PLoW3FjhJ59sgc1cY0d8aBx0x9iZW9ODK2gF57ob2hY1fDM1dXVaKLTYUn9orXfVlAKQ1my3jA47EhzxnODmrp29rxHR9o5yHYnuO2gnUTKs//aVpXPQZWdCo5Xxtm786xoQkaef07fYb+wkCGTpWfKijptekfs6VIt98oXN3vsyc9HCECgRAL5+xyMxUgXuLNY9xL/8exKWVVFXRmNilrcqIHPYVSPzpP4HJygFhXD57AIV+mFWZ5PabBQr9RUdzgPAQhAAAIQgEBxBAg8jaiyd+/enZ+fR2yAqiEAgRAE7FWZveEaon3qgAAEKifgST0iBHLfVw6izO4VN0a8ffvWJh018FRbnqenp/7tuufPn9vS9r7t5s5UrLY8zr0Cqz8qXtbzdra2fvXRs73Rlt/9wMgOK5OIFESrfbXZeZQe1VtqBrvAtO/kS0Ood+nCsNEqOzXs5vYzeqZ0+7pe2ZQ/fvy4XZiUNWAhG2mXGHXadJnY042qL272uLG/XA4BCOxOwB6yW/F29DnYN8ZWQmextnwdB3avZ9dT6SHgc1jHHJ/DOm72VfgcbD5VfsvyfFSthXqlRvvCSQhAAAIQgAAESiQQOPDUv81cIqwVMmvlY+zyrqiQSyAAgeAE7FVZ1ACd4H2hQghAIEMCnn0C0p1mqLhGpOLGiNnoSY9BrlaH9sz846Yn5UxXEr1Nr7vWCBv3qZiwblueY6UwlEiekjmUsXcHnXvVizri2VdTMJ8e1VtU7V6FbcO2d4v3knm23So7NdvrdQW0rt8+Uuuupd/FOgF2uQoL2YK93KjTptfEnm7RfnGzxy2d5VoIQCAHAp4l3vaZzJae2ouRpmZJGPWBtO5acqovS5eoU/UsOl/cqIHPYZF+28L4HFoUoQ7wOYQiWVw9LM+HKivUKzXsCGcgAAEIQAACECiUQODA02/fvhkgPMt74/JCv1Jek309O4VyQ2wIJCNg/0JjhGIk6xoNQQACORDw3EbsnYYcenFYGYobI5QE1H7qSYFEkdJbKsjGs+XZ2tLJyUl77Dm4v7/vFvNsXnbL28frXqU9u+VmN5ryW+U3MtzQixTnFFu5b+2SMlTtFthl8vnWRhR1jzwehCo7FQ+XYs23V67fRaQ78HbZhjVgIUMmzjMKqe+NWd0Llem5iJh7Yk+7Wlt0XNzscVHvKAwBCGRIIH+fgxYjs/nju2+3CA7ZOQF78uRJ8KZnKyxu1MDnMKvT0QL4HEaxbDmJz2ELvdKvZXne02ChXqleL/gIAQhAAAIQgEC5BAIHnto7E3bCjHIhzkquSfAuz8vOCkYBCEBABPR6DoODfVszLuQrCEAAAg0Bz23ECAgD474EShwjZqMhg/hne3p5//59N8hGU197/6x3+exH7RR2dyL1k9F21+xVzgLKk7HuATn9uhWX42xl92LGXm9wk1AUsr30kwbLeu240Z2wpp7STqrsVDyAuucoXnBj/WIeNlvzRnnsy7EQm8/Utwoq7Q5YvWKlRJ02Ymt0MG5x6mYREbQ9FST4WOLsMQEWmoAABOIRKMLnoEfOptYjCvdU7GzUoBk7W0qrmqXPRrYXbjkocdTA57BU4/gc8DnM2gyLr1lE3QIsz7s0jCVbtxjHEIAABCAAAQhAIB6BYIGn2gyW+8Bec2p1cXt7G68z2dasSbDnyeNs5UcwCFRPwFibGWv+6rHQQQhAYDsBTZA8txHjLrRdBmrYSMDQjke5G1tfcbl27AyZVWFwj7+iTnuvjVMTsxlJFz2X1Qvima18Ebd1UadNE+vSliwSL1Rh7WhOpfCRvpxJgDzC9KKQh5co6vTTp0/D89mesV+PXuiTA1V2KrYJKcZuu7r1c1NkdmxRt9ePhaxjWFPUqQjIlyWLNSYVxJ5O2YkBLc/Z41RHOA8BCORPoCCfgzaPFACq8NNmVaL1oGZWeiRDs46oUadSoic2V8WmlkuxzaC4UQOfw1KTwOeAz8G2GRZfNp/Rb1met1i2uynaqjiAAAQgAAEIQAAC6whMBp7KZzH6pxmw8vpop1AhpNpT1NxOW5hyRut5UDvqtJHv7Ozs0aNHukQXytegSpTqRrWpTtU82mJzcl338rlKL5R5eHjIRx4kgQAEugTszENlxUZ0+8UxBCCwOwHn1rLmCbuLigBTBEocI3phmr2u6VtNsHsnV3/UrL4Xddqkq7G5qblFWy+Xl5ethNqhDBu25cx/0wrQPejmee2ez/O4i7EnoW0zvcLGRy3uevbQK/zq1aviZlbaJOv1ovtx1tS7hfM5rrJT+eC1JdF9Q+N+5vmSsRBbiaPfakA07qVl5TptO0jsaYti0YE9NBQ3Di7qO4UhAIHEBMryOWhY0ZaQtoG+f/+uNanuhxo9ExCzJzaNAIr+lHgJhBk2UeKoYcx51EF8Dj0t43NorKKHZd1HfA7ruHHVFAGW51NkOA8BCEAAAhCAAAT8BH4cLao19qKd4NFKjJOepX7v8tjvW+k1F+Ojwm2106DQ2xiVUycEILCFgP1QoB6L1+93S/0Br5Vz1nML3eLPmk1NLX/oXq7YgCSpCgJpCHh+sPYtKI2ctGIQsBWU1RjR9kIJSJQT1NgK0ld6hKwtv/pAAaC9yEs9atWkq9FIIXTGT8A/VGlg6q5NwqY7Vd+3vFFRG70amkuJHZe+tJ86mu8niElIU/ZiR7qbnWastsZ4FxpmrEZj52eK1K9dOqXwAk+SYGf8xJCMzHg2T5UKLJrYN6m5dAvSLUvQuveioQD+M+rjixcvVF4/SR00GaCbe1GbDTpNHMaUzLtYyJQwRZzXqGoMu4VGnTbkNaDLHjSmjw4fKtN0vMTbezzTKnH2GI8GNUMAAlEJ2EN207R9U4oqXiaVZ07JVhA+B3wO+BzaOwk+hxbF9gOW5y1DluctCg4gAAEIQAACEIDASgJ6unT41251rKw0wmUKPB3KWeIZ/055NV0uUU3IfEACxn1L7r98gGjP0hA1zVfcnWLYgzLADdWnkzHaos6UBEY129O1chCmFCleW3plXq9r3Y+KrYnXdOyaux3pHWc1RvQ4GAFYmu0riKpXftFHXS6d9mgopKxbyWy+/27hqeNhfOpGyYcNDZvo9cv+2Ov1sP6sznz58mWqO/oJbxF1dopS7r3O+CnlfAewtblLp2bvCVPGGfD8IpUZv5eAIk1VFfxeZ5tE79tdLKQnQ0EfjXzS0q9ujwX1ZUpUGeRw3O9abx3dnOr+ivNdOL3jRTeiFU2nvKTXNf/HmiCkBL6lrdGVKT6HLUgzuXZUs70fY7nz8CCQncu9fb2dPZV1P+Z8wzRmjPgcutbrNMKu3rvH+BwamPgcuka1/ZjlefdXNnvM8ny7yVEDBCAAAQhAAAIVE/hhdjpFgbAE9EyenAVh66Q2CEBgOwHDUSvP4/b6qQECEDgmganUUF0a9i5+tyTHexEodIwwnMhK2ud/GmqIXa9E1A5Tz7zVnBJqdgsrraBt3p43Tffk1KZp8KzbqtCWs9up4XFZ8wQlZ53arbm+vlYmlWEHPWeU6s/IdapNR5lHkCS7HmHCllEWECMBp3FzCCtG2Nqq7FRYRAevDQtZZADCdXFxMXWJbrn7Jq+dEmzp+SbvqTFcahBZWmfd5Y0BoqyZQ91qoncQqIBAb1E22iPj7j1avrKTRkrytqdasOz7HoNCRw18Dq0J2Qf4HBo++BxG7YTF1ygWTrYEsJAWBQcQgAAEIAABCGRLgMDTHVTTbNXv0DBNQgAC0wSMiHBF56yOw5hukG8gAIFDEDDCldr+L3rnb3sVBykJFDpGKMTQ2AfS6+o+fvy4FKPcnYouPT097b5vWrt0CqEYtWR7k2/2pdt6ZKv7Wj1Fu0YKXjRihmYReX7ms5WkLKAQqF44b9u6XvktFbcfPQeaI2mP1og3ktamzMNT/+5l7PdyGjeH3SU3BKiyU0Z/+WopASxkKbGp8tVEnTYdtGNPN6bymmJY7nljgMDDUK5akRwCGRLwLEZGV2oZ9iWSSPaatGl0y3owiNiFjhr4HPza32Jjnp+5X5IEJfE5LILM4msRrgMWxkIOqHS6DAEIQAACECiOAIGn+6hMQQDaobfbni1gX863EIDAIgKGg0/1dKNeFlVLYQhA4MgEPNkcD556pBTzKHeM0BajEdz55s0bRXb6tXB1daUgwt6YqDPaBZlKD6PzxguIe1X1JFFcbC+JptGX3rVLPyqaVh1ZelVT3pNkaF3N8a6S3kdz6igURrGn/udtZBLPnj0zCJyfn6s27UfG60vsmg0Xv9ZrhXatyk7FtoRD1Y+FLFK3wjFHvTeVRZ02TIzYUw0fi7hVX7jc2WP1qqGDEKiJAD6HWW0K0WzQnsbxSM83zorXFih31MDn0CrRPsDn0PDB5zC0ExZfQyac6RLAQro0OIYABCAAAQhAIE8CBJ7uoxftUBqTxUamk5OTfYSjVQgckoB+lUbEyewP9pDM6DQEIDBDwPMaTTbpZyDm8XXRY4S2N4y8p4rsVC4KO9BQKTAVX6hYE6Xo6CY6lXKUOFPX6itDUdrDG41x1CXaApx6AbGuUlxst1qFME6Ft3aLrT42KNl1FprjTXG9o3qRUhRLKo3bvVboamMSU8UUVf/ly5fZeqYuz+e8MQmcShybj/BTklTZqanOcn4FASxkKbRhKjU9KTE1wC2tPLfyU7GnxnMmuXUhjTxFzx7TIKIVCEBgOwF8DrMMPcPTllSUswI4CxQ9auBzcGoZn0MDCp9Dz2BYfPWA8LFHAAvpAeEjBCAAAQhAAAIZEiDwdDelaOPcSNqknVp7C383uWkYAvUSMKIHjNVdvTzoGQQgsJWAkQWwrdpOa9EW42B3AkWPEcpBoi3JqecrFC6jQEPtFSkSUVGkCjPVnw4+ffqk6E9NWfU01DDkVFlhtGviTJg6FeMotap1NdE2rXZVp3bdeq9uV4hk7BBGNerZuJXMmqgb0/jdbdUvgLBPbcRK41qMKGpKZtBahdIF6RKZyqNHjxSy3ItCbtuVbSjPnwoLaXuy0AP9FowMSb3Y6FL6WGWnSoFfhJxYyAo1NfEWTRp7jbYaH3VmRT2lXKIBQjd53eqbLutfdTnqwyGlkOnJWfTssdcXPkIAAnkSwOdg60ULGfslG7o8h3SnTS+KHjXwOdim2HyLz6FLCZ9DQ4PFV9cqOB4SwEKGTDgDAQhAAAIQgECOBL6P/Wm9nZus2gYek7T4c/LUj6KW1774vtEBCJRGQHm5Rn+PzclM7kJTNw1D8uBfZYKiNPuakXc07ZxOzlzG13kTaDbj7d+gciXm3YkF0ikhpdFZ0VhQV35FixgjZrEZW1mG7oZfSdezbQ0LTMU4DuvvnUl5M5Si7XDwtu9dIYedLeiMhvWpoORuHz3HWkVKywX1fVZUY94laLOX51lgx05pkesxpKhl9AP368W+80eVU5XvNUPY0UL8qqEkBIogYN9D6lhWr74TLrobF6Hu/IXE55C/jlZIeDSfw1JE9squuYPlswtTx6iBz2HWSvE5rJ486EJ8DrMG5i/A8nyRKbI895sWJSEAAQhAAAIQOCCBH0enVtovVAKbJvxUKY7ag2Zmr3+bt8AHScmp53UaGTRva7Lm6EBn2uPmINRuaNNWPv8qjZA8IEqm2HZTtPXW3SBs8+kmkkCgCAJ67Fge26lsAcptRhKXIvSIkBDIh8DU/aSVUNMbRvyWRuYHdYwRSiaquEnlqlydyVvbSFoprLNb5U/VvFdJIo0UkkMzUHO6cHg+0hkpWjk+lchNqVhFqVmhNPNzCa/ur+t7JGmDVKvpjVIBKaFsswZcV6dmUIJT33uljV/KaPTGOnqJr6qyU4kZ1t0cFlK3fuldSgJ1zB5TEqMtCEBgKQF8DgYxLeuMWU1zoZYwStVpVJLyqzpGDXwOszaDz2EW0WgBfA6jWDhZPQFjICvXK1W91uggBCAAAQhA4IAEHinY9oDdpssQgAAERgko6kLveRn9SvFhCssY/YqTENhOQK/jHL7/S+4DvdR4e+XUsAsB3TH0+nK7aYUAxn57uC1A2G8VHdh7PXq3fvmIFczXPVPccU1jhOxTytIzFc2zT7O60CCoPTn9BQm7bN7wPrtLqkBPJd7TrsyseLsU0Ovm23arWVJpm1ARt7OqaTsuw9BQJcPIVk2tqOsOulru1aBENYX2uspO9bTDxy0EsJAt9LgWAj0CNc0ee11rPhp3jNHy7UlN8xQT1n7kIAEBfA4JICdu4oA+h0WENVe3n3jM0NNb06iBz2GRuY4W7g6y+BwKXX2ParZ7sqvl7nkdl+tz6HWEj1sIYCFb6HEtBCAAAQhAAALJCBB4mgw1DUEAAgUQUA7mJqPzqKys9kexcDIIATaBgmDMqhKF1imzoy2S3mqUT3YNW1TPt9UHnlY5RigaWE/P62Wv2pPTXxOHqgSfzUsPtBWnsAD9xXDxayNKTeuv27RabBpVOGOMRj2W7CnTM4ZqNoGavqt3CkpW+GljGG10slTT2IbiyGUV1b+lQQExp6eno/YgFDLg0a8yP1llpzJnXpZ4WEhZ+kLa/An0Jgw9gSvwMBh74b3O9j5qIkHgaY9J7I/4HGITTl//AX0Ofsi2d6KpJ8ObcJWjBj4Hv912S/aMAZ9DF041xyy+qlFlpI5gIZHAUi0EIAABCEAAAsEJ/Bi8RiqEAAQgUC4BJXLT/oeCYEa7oISUKd/2OyoDJyEAgVIIKGBrVtSaok5nO1tBgSrHCL1mXX+7aEdxpfor9OXs3759a6EpFrM9ruNApl6oXsLyH2Yib+tXktf2uKyDKjtVlgoylxYLyVxBiFccgSpnj8VpAYEhUCsBfA5TmlWko/EyluYqPQas1ehUDXudr3LUwOewzpzwOazjVtZVLL7K0ld6abGQ9MxpEQIQgAAEIACBdQR+WHcZV0EAAhColYBSrE11Tdm/pr7iPAQgAIEegdl3VSvMvXcJH/MnwBiRv46QEAKhCBgTv3IDT6vsVCiNU48IYCGYAQSCE2D2GBwpFUIAAg0BfA5TljD78pmbm5tsHwNm1JhSK+chUB8BFl/16TRsj7CQsDypDQIQgAAEIACBeAQIPI3HlpohAIEiCRgpvuTS1WtuiuwVQkMAAskJzGYfMbYTkgtLg14CjBFeUrWXa98+r47qreu1d/eI/dMbzbpa7iLQ3Vu5iLpnSjmuslOlwC9CTiykCDUhZHEEmD0WpzIEhkApBPA5jGrq9evXf/zxx+hXzcnLy0vjzmxcmOYrQzb80mlUkEkr3dUoPodMlBJWDBZfYXnWVxsWUp9O6REEIAABCECgYgIEnlasXLoGAQisJHB+fj51pfGU4dQlnIcABA5I4OvXr10f8SgBMp6OYsn/JGNE/jpKIGF3l5dNoATA0zdR5RvNquxUetuouEUspGLl0rV9CTB73Jc/rUOgSgL4HEbVenV1ZcxndIlynb5//3702nxOMmrko4sdJcHnsCP8NE0bN6tyX7GSBt1BWsFCDqJougkBCEAAAhCogwCBp3XokV5AAAIhCRhr+w8fPoRsibogAIFKCcy+806Rak+fPq2095V3izGicgX7utdNokPgqY9ZYaWmnjWSurN9L+cs4io7NdtrCvgJYCF+VpSEwCICzB4X4aIwBCDgIYDPYUhJyeEuLi6G59szijo18om2xXY/YNTYXQU5CIDPIQctRJWBxVdUvBVUjoVUoES6AAEIQAACEDgOAQJPj6NregoBCHgJKBps6hXYcuwqqYC3IspBAAJHJdDNTDDKYOomM1qYk1kRYIzISh17CdPd6CXwdC8txGv348ePU1mrjfxD8eQJUnOVnQpChkoaAlgIlgCBeASYPcZjS80QOCwBfA491X/+/Pn09LR3svtRETxFRJ1KZkaNruIOe4zPoW7Vs/iqW7/be4eFbGdIDRCAAAQgAAEIpCRA4GlK2rQFAQgUQ8B4RJ6kp8VoEUEhsB+BroN4VIpffvll9DwniyDAGFGEmqIK2d3offHiRdS2qDw9AWOyV8p29RBalZ0adpMzqwlgIavRcSEEPAR2nz3qAVpFZf35558eaSkDAQjkTwCfQ1dHurkZPpaffvpJy7fXr193L8n8ePdRI3M+RxAPn0PdWmbxVbd+t/cOC9nOkBogAAEIQAACEEhJgMDTlLRpCynymIkAACAASURBVAIQKIbA8+fPf/7551FxjVXfaHlOQmA1gZOTk9XXcuG+BLoO4lFJyn1T82h3jnaSMeJoGu/1V/ua3XSYsodeAT4WTUD6/fXXX0e7YLz1crR8Pier7FQ+eCuQBAupQIl0IXMCu8we9dZpPS/x+PHjR48ePXv2TI/KaIGpY61Ebm9v9yWmOLB9BaD1hgA+h3ItAZ9DqztNYxR12l2gtV/pQK+n0CvLi1uy7TJqdLlxvC8BWXXXpIsz4H3p5d86i6/8dbSvhFjIvvxpHQIQgAAEIACBFQQIPF0BjUsgAIFDEJh6uFx+H+3fHAIBnYQABFYR6DmIh3W8evVqeJIzZRFgjChLX2Gl7UYlTj2mErZFaktJwHjE6Pz8PKUkAduqslMB+VAVFoINQCABgZSzRyU3VZCK3jqtX3c3cqXppmYyZ2dnCkjdGH6qVc9qbsQ7rkbHhRAQAXwOrRkIhaJOp/K/6ivle9btri1f0EHKUaMgLAcRFZ9D3Ypm8VW3frf3DgvZzpAaIAABCEAAAhBITIDA08TAaQ4CECiGgN7BNJWE4/r6uphuIGghBJSDYSjp6MlhMc7kRmA29Ui5OfNyQ72jPIwRO8Lfvem7u7tWBiUPa485qIPAlItft+6nT58W2scqO1WoLvIUGwvJUy9IVRmBZLNHhZNqfjIVhtVSVUCqwk+3vHv627dvbW1LD6acLUvrobyfwKh7YfSkv05K7kUAn0ND3o461ey96MQByUaNvcyYdg0C+BwMOBV8xeKrAiVG7QIWEhUvlUMAAhCAAAQgEIMAgacxqFInBCBQCYHLy8vRnuixYz0xP/oVJyGwjsBo6BKJ9NbB3P2qbmaCoTDaZNXbLYfnOVMcAcaI4lQWSuDub5wExqGoZlLPx48f9S7OUWHKTXdaZadGdcTJdQSwkHXcuAoCKwgkmD0q6lThpH7Z7u/vV69NhrlU/e0S7+hnFaokPodQJHOop7seGcpzEJ+DHXV6c3OzManzEGz6MwlGjfSdokUPge5vHJ+Dh1hBZVh8FaSsXUTFQnbBTqMQgAAEIAABCGwkQODpRoBcDgEI1Ezg3bt3U9shJD2tWfF79G2YyUC2t3oLcI8e0ObfBLoO4r/P/vPozZs3/zzk/7IJMEaUrb+10uvdtd0wC27Ua0Fmet3U5m7R6U6r7FSmBlSmWFhImXpD6iIJxJ49apayKOq0gajFy/v371cAnXpUw1PVaBCk50LKrCaAz2E1ugwvxOegqNOp1M6Ku314eND9NkPFLRUp9qixVB7KpyGAzyEN571aYfG1F/lS2sVCStEUckIAAhCAAAQg0CVA4GmXBscQgAAE+gSmVnpTL7zoX89nCLgJ6F1pv/zyS1NcB3KUuy+lYEgCerBYe3J6n/KjR4/0r6LKrq6uFjVgv9dS0UuLaqNwzgQYI3LWTiTZuu+8a2/akdqi2sQEtMM3dQOf+rEnlnBFc1V2agUHLpkigIVMkeE8BCIRmBpQgngYVi809GDtipe6bAk8ff78eSTCVGsQwOdgwEn5FT6HjbSbqNPRW5BeHKTzNT0cGHXU2KgILo9EAJ9DJLA5VMviKwct5CwDFpKzdpANAhCAAAQgAAGDAIGnBhy+ggAEIPBvij+bet350lg0aELAJqAYx0+fPn3/x58O9NEuz7fBCWj75/Hjx8pIqjdONnsY+lepRC4uLnRerh9Pi9KdUUyJbNlkNfgU9xVjRHEq2y5wNy5kdXjHdjGoIQaBqW3d8/NzjQIxWkxQZ5WdSsDtOE1gIcfRNT3NhEC82aOWIVOPT3j6riWPp1i3zGjUV7fA1PGUj2WqPOdDEcDnEIrk6nrwOaxG115oRJ3qjeTy25Q7b2/72D2IN2p0W+E4KwL4HLJSR1hhWHyF5VlfbVhIfTqlRxCAAAQgAIGDECDw9CCKppsQgMB6Al13T7eWqXVgtwzHEIBAKQT0fkmFnHbfoN2VXOf1HjdPHiB7u5cwtS7VOo4ZI+rQo7MX2ipu7xJ6h6N2AZ0XUix/ArrD66mDUTlXxOKM1pP+ZJWdSo+x4haxkIqVS9dyJhBp9jg1ijlRrLjcftm30a6WXca3fAWBWgngc9iuWSPqVE5aLda2N5FhDZFGjQx7ikgigM+hYjNg8VWxcoN0DQsJgpFKIAABCEAAAhDYhQCBp7tgp1EIQKAkAkpPOPouXYWe3N7eltQTZIUABCYIaAdI75ec+PLv02dnZ39/mDiy91/V0MR1nC6VAGNEqZpbJXd3z4848lUI871oahQoOt1plZ3K14YKlAwLKVBpiFwDgUizx+6beddhsl/d0KtT4V+rM54qK2GvNj5CoHoC+By2q3gq6lQPBD48PFTsbIk0amzXCDXEIIDPIQbVTOpk8ZWJIrIVAwvJVjUIBgEIQAACEIDALIFHeqPvbCEKQAACEDg4AT1u+OzZsyEEOTfl9xye5wwEIFAQAaUT8Cfd+fLli15QaPTu0aNHU98qeunq6mrq2wrO23tpeqWmXntXQTeHXWCMGDKp8kxP0bN3gyoh1NqpnnLbbhY906uyU61qONhOAAvZzpAaILCaQPAfoPwSJycnq+VpLlS+QH/klqJUT09PV7T45MkTdX/FhVwCgXIJ4HPYrrupqFPdUhR1antptre+ew3BR43de4QAowR6isbnMEqp0JM95ba9KNrn0PaCg+0EsJDtDKkBAhCAAAQgAIH/n737P2sb6RYA/H15tgCgBEgFgRJCKgiUAKkgpARIBYESgAqAEoAKNpQA7iD33OWuH13/wtiSfWb05o9dIUujM++RLFs6Hq1RwIina8S3aQIEihGIK5gTBzaLQU/rLiMrJkMCJbCEwMSje1p7j4+P016K+bOf7PauDc3YipeyCThHZMtIR/E0n7ceQ6FXf3ezI8aczTaT24ywOd5Mc34R01V2qgj5UoK0h5SSKXFWKdD6p8fn5+flod7VyPX19WJbjB/jLbaitQiUK/CuSwGuOYwnelrVaQyfHJU6ffhe1vpZYxzZnAwCzc/nrjlkyEiLMTST22y26GsOzY6YXlLAHrIkoNUJECBAgACB9QooPF2vv60TIFCMQAz+Eb9AHQ835o/PNIcAgVIEzs/Po4J8/mhn346d8YDLuCPSh9sh80tWtqRzRGUJHe9OjNfbLLB4183j8dbMSSUwktxhbHGr7+DgYPhnWRNVdqqsFCSP1h6SPEHC64NAu58e3/WNZhrvuxqZ8cVnWvsxPy6qHB8fz1jASwTqE3DNYcmcTqs6jXfR2T/9XXK72VZv96yRrXfiCYGRz+euOdS0V4wkd9i1oq85DHthYnkBe8jyhlogQIAAAQIE1iug8HS9/rZOgEAxApubmxN/gWrQ02JSKFACkwQmHteTFvy/ebMfYdmsSxtpJG4SjMzxZ00CzhE1ZXNiX5pjD3z69KncesSJvev5zGZymxS/fv1q/lnWdJWdKisFyaO1hyRPkPD6INDup8eJv5J9L2M8sXrOVW5vb99VpTps1neiIYWJ/gi45rBMrqdVnd7c3JycnCzT8nDdeEOLAtbXfzF+6nB+tol2zxrZeieeEGh+PnfNobJdopncZteKvubQ7IjpJQXsIUsCWp0AAQIECBBYu4DC07WnQAAECBQjEFUmMWbheLjxzTCuhI7PN4cAgfwCsx9jNx5/XPwdn/k6J25XTHvJcKfTZGqa7xxRUzZH+hJH993d3XCmmokhRQUTI8kd9iiyXO4w1VV2apgaE8sL2EOWN9QCgVYEWvz02Mo5a/7C0/cW0r1yxTcpw522sudopCwB1xwWztfEqtOos7+/v9/f31+42ZEVv3z5cvjvv+aXvpHFMvzZ4lkjQ3fE0BQY+XzumkMTp/TpkeQOu1P0NYdhL0wsL2APWd5QCwQIECBAgMDaBf7758+ftQchAAIECJQiEBc942bM+NgeUVUWP44vpRfiJEDgVSBGs/j48eO7NGZ8cIrbqNNuwT4/P8foFO/aUIkLx4gjP3/+nBZ53GmOJwdNe7WO+c4RdeRxvBdRzPH09PQ6Px6FFheFx5cxp1CBZnKHXSj9/arKTg2zY2J5AXvI8oZaINCWQIufHice2u+Kc87vLPGRfm9v710tvy4ctWK7u7sLrGgVAuUKuOawcO6CLt5qRi7AxiXZeCdp8erKSILyv021eNZYODVW7EKgeRJ3zaEL4TW22UzuMIzSrzkMO2JieQF7yPKGWiBAgAABAgTWLmDE07WnQAAECJQkMO3BRvF87eoLqkrKk1gJzCcwrCSbb/H/HB0dTVsyrv5PqzqNn7C3eF9kWgDmZxBwjsiQhdZjiIrq5nuFR6G1LrzGBs/OzprJHUYy7f18uEDmiSo7lRm8uNjsIcWlTMB1C7T46THqVJaxigKIOb+zzPhONCOA+ASl6nSGj5dqFZj4UXNGZ2ccX7265jCx6jTe5dqtOo1EjIxHm/9tqsWzxoz90EsrFnDNYcXgq9ycL1+r1C5xW/aQErMmZgIECBAgQGBcQOHpuIk5BAgQmCUQDzaaeEcnnss0azWvESBQvsD379+ndWJalVIMyBFXkKetZX59As4RleU0flXSHMc37gTHUASV9bG33Yn72T9+/BjvfrzV57/lPB7265wqOzWts+YvIGAPWQDNKgS6Fmjr0+OMerV5ujDnU33Pz89H6rTmaTweERNPh5hnScsQ6LmAaw6xA0ysOo23kXjuxJz18fPvRVHJOlx4Y2NjOJ15oq2zRuY+9io21xwqTrcvXxUnt5Wu2UNaYdQIAQIECBAgkEFA4WmGLIiBAIHCBC4vL8cvR8YwBvELxcJ6IlwC/RaIqtD5AeJe7IyCs2l3auPtYv5NWLIOAeeIOvIYvYhRhZo/NYlT/7QjvZou96oj3759G+9vjPdW9Me5Kjs1niZzFhawhyxMZ0UCnQq08ukxfjXR/NzyroBjxf39/TdXieKYiW8js1eMxq+urmYv41UCtQq45vDezE6sOo1vYR29jTQr6ff29t4b7bqWb+Wssa7gbbcp4JpDU6O+6Ymfmkq/5lBfmtbYI3vIGvFtmgABAgQIEGhXQOFpu55aI0CgFwLxC/uJxWQxblZcIe0FgU4SqEJgRiHpSP9iAKEZA5fGwD+DwWBklfgz7o6UO2zeeHfMmVPAOWJOqPyLxVjmzUM7Tv2tD7GTH6HWCOPW9d3d3UjvorZ44ge8kcXS/lllp9JqlxiYPaTErIm5JwJtfXqMx9kvIBanv3lWjKrTBQpbo7oiBilcICqrEKhDwDWHd+VxYtVpfD6fcTXmXe2PL9wc8TTer8YXyDmnrbNGzt71KirXHCpOty9fFSe3la7ZQ1ph1AgBAgQIECCQREDhaZJECIMAgcIEYjiQiQ/AigtGhfVEuAT6LTDPACRxnyNKS2c4TXxYc9y06O7uyIxgvJRBwDkiQxaWjCGO32ZhYpz05xkJbMmNWn01AjGuzMTnEce7/fzFAasJdf6tVNmp+btvyTcF7CFvElmAwHoFWvn0GGex947OHlWn8YHnzdNffBuKsQCbP8iZhysejR3lqvMsaRkCFQu45jBncidWnd7c3MST5eds4b2LxRabb2vzZOq9m+hu+VbOGt2Fp+V5BFxzmEep0GV8+So0cSsL2x6yMmobIkCAAAECBFYjoPB0Nc62QoBAhQLxJNbxX8PHQ5qKfkJrhXnSJQIzBSbWHsUacQs2RvSJsX+en59n3+c4Pj5u3qt43VrcsWiWrM0MwYt1CjhHFJ3XqK74+fPnsAtxRDu5DzUqmBgZV+a1R6XXFlfZqQp2tjxdsIfkyYVICEwTaOXTY1SxTPuCM3G7UU4aA/7NeHJLjMYUz3CY+CTQiQ0OZ8aJNdYd/mmCQG8Fph2Srjk0d4nxqtPw+fvvvzv97d/IRZt4P2yGlH+6lbNG/m7WGqFrDrVm9rVfvnzVnd/le2cPWd5QCwQIECBAgEAqgf/++fMnVUCCIUCAQEEC8dvEKEYZrzmLOzeer11QHoXaZ4E4ire2tpoCcVDHITznA7XjZmpcKmquHtNxgyRaeHPcoJG1Kvgz7nM3a/VGehSV+n0b8cg5YmQfKOXPkeO6t0d0Kfl6b5xxh2+8eqb0N6gqO/XezFp+hoA9ZAaOlwikEmjr02P8NO7i4uJdXYsPPPE9KL4ZxUT8N3599/T0FD+sfVcjrwtHCzGIeKflYgtEZRUC6xJwzeFN+fGq0/hwHlWhc16WebP9aQvE21Sz9jTe97re4rRIFp7f1llj4QCsuJiAaw6LuZWyli9fpWRqXXHaQ9Ylb7sECBAgQIBAdwIKT7uz1TIBAr0QuL29/fLly0hX44bNjCFDRhb2JwEC6xUYv9wTNznmeeDyxMM/+tLb0nOFp+N78sSdxDliHCrPnCiPHhnqprdHdJ6ktBhJfDz7+PHjSINRHxO1NcXdZh72ospODXtnYnkBe8jyhlogsEqBtj49jhS1rKwLMbjj6elpuWfVlUHZUK8EXHOYke74oBLfv5o/6Y+Hz8Q74YxVWnlppCA4vhHEnFZaXnEjbZ01Vhx2nzfnmkPd2fflq+78Lt87e8jyhlogQIAAAQIEEgp8SBiTkAgQIFCQQPw+Pm6rjAQc5Quzn809srw/CRBYo0AMCBQ3NpoBxNA+UZkUZZQzbjzEQ83Gi87jXoUataakaeeIsvaBOORH3g1ubm4MYV5WEmdHO/6+HcuvYDil2VEt+WqVnVrSxOpNAXtIU8M0gfwCbX16jCsS8ZTq+EHdyrocH6Liq1AU2Kk6XZm5DZUi4JrDtEyNV51G8foKqk4jnpFruSM/PpwWcML5bZ01EnatypBcc6gyrc1O+fLV1DA9LmAPGTcxhwABAgQIEKhAQOFpBUnUBQIE1iwQ1WlxYXQkiOvr66hLG5npTwIEcgrEjY2RarOIM54aH0+ZjFu2cfc0BiSIq8PxL+6LxKG9s7Pz48ePkb6oOh0B8eergHNEQXtCFCA2x9qJqtO4jVdQ/EKdLRDv5/HToJFlYnzromuLq+zUSI78uYyAPWQZPesSWJdAW58e4ztLfIuJzzNdl5++lpzGV6qiT6nrSrft9kTANYfxRI9XnUYxaFx+GV+yrTmvl3RiQOgoBY4LPs1m47EkzT/Lmm7rrFFWrwuN1jWHQhM3Z9i+fM0J1dvF7CG9Tb2OEyBAgACB6gX+++fPn+o7qYMECBBYgUB8b4xi05ENqVkZAfEngcwCce/h4uJisQjjbmtUL/V8dJ+42zFy86aJGTe84853c06vpp0jikj38IlXUUceN4QUTxSRtTmDjN8MjP9gIO5txxvXnC0kXKzKTiV0Ljcke0i5uRM5gRBo99NjFL3FN53xSxbLUEed1tevX+NXuFHhukw71iXQHwHXHIa5josDcRWl+au/eKmt6s/n5+fhhmJiZCvNl4bTv379iuwM/yxxot2zRokCRcTsmkMRaVosSF++FnPrz1r2kP7kWk8JECBAgEAPBRSe9jDpukyAQFcCUaEST+hutv46AqLbME0T0wQyC8Qd2W/fvo0PiTcj5jjM4yZuXOKfsUxPXpp9Fy3uIcUV9p5QTOymc8RElmwz4w5oPCW29JuO2VTXHk+8t48/ziwKZTodUanrXlfZqa7RetW+PaRX6dbZWgW6+PQYbw5Rfho/mZunEmscNr77RK1YPJM6/usnOuM+5hB4UyCOQdccJladvknX6QLxHbCC97Quzhqdsvezcdccqsy7L19VprXFTtlDWsTUFAECBAgQIJBQQOFpwqQIiQCBUgXimU1xA2akZC1qreLyZc/HQSw1o+Luq0A8eS2GwRupIx/HiKM76pbinwP8FWfiABtDt7hLHW+Swz97OOEc0cOk63IGgfGHeEZUUS4T1/0zhLdYDFV2ajEKa00UsIdMZDGTQHECnX56jMbj2kVcrIhvPTERAwRGKerrf1+h4stOfIDf2tqK/8Z0XOuIJxj4VW1xe5GAcwr0+ZpDwqrT2Eni3a+CCzudnjVyHkqiIpBBwJevDFnIHIM9JHN2xEaAAAECBAi0IqDwtBVGjRAgQOD/BCZe4+v5A6btHAQKFYirQvGs7bgRG7dj417s65hAw9uu8VjJ/f39QrvWUdhxH3qk8n5kQ3Xcyxnp1Lv+dI54F5eFCSwvEAdd1MqMDOpWetVplZ1aPtdaGArYQ4YUJghUIODTYwVJ1AUC0wR6eM0hqk6jin0ayLrm1/QrWWeNde1FtttbAV++epv6OTtuD5kTymIECBAgQIBA0QIKT4tOn+AJEMgoMPEaX+klDhmhxUSAQCaBGLLl8PBwdkTfv38/OzubvUz1rzpHVJ9iHcwjUOXhVmWn8uwzFURiD6kgibpAYETAcT0C4k8CBAoVyFl1GpiVjRfgrFHoASLsEgUcbiVmbZUx20NWqW1bBAgQIECAwBoFPqxx2zZNgACBKgXi2UwxPmIMr9XsXYybGA+hbs4xTYAAgToEYpiW4+PjN6tOo7M/f/6MYWKLfrz18ilzjljeUAsE5hSIn/2MDMNcwQ+BquzUnAm12DwC9pB5lCxDoCwBnx7LypdoCRCYKJC26jSiTTgI60TDOWc6a8wJZTECywv48rW8Yd0t2EPqzq/eESBAgAABAkMBI54OKUwQIECgTYGJP2c8Ojo6Pz9vczPaIkCAQAcC8Q4W5fLNhp+fn+PPeFx1cyIquuLfyDOsm2vNmI4xRaJAf2trK5aJB9vFRPw3pl/nDFeMxXZ2doZ/VjPhHFFNKnUkrUCUuY+8j339+jXGZk4b8DyBVdmpeTpumTkF7CFzQlmMQIkCPj2WmDUxEyDwKpC56jQi/PXrV/yYtrJkOWtUllDdSSjgy1fCpKQKyR6SKh2CIUCAAAECBDoVUHjaKa/GCRDotUBc44sfNT4+PjYVPGm6qWGaAIGcAjGI6cePHzPEdnp6enJykiGS1mNwjmidVIMEhgIxzPz19fXwz5io4Mc/VXaqmSPTSwrYQ5YEtDqB/AI+PebPkQgJEJgoMF58M3Gxdc28ubmJCNe19e6266zRna2WCfjyZR+YLWAPme3jVQIECBAgQKAygQ+V9Ud3CBAgkEcgnm0Uv+mPQodmSPGkaYOeNkFMEyBAoJ8CzhH9zLter0AgxisaqTqNQYxK//RVZadWsDP0ZxP2kP7kWk/7LODTY5+zr+8EihaIJ6Vkjn9vby9zeAvH5qyxMJ0VCcwW8OVrto9X7SH2AQIECBAgQKBvAkY87VvG9ZcAgTUInJ2d/fjxo7nh+/v73d3d5hzTBAgQyCNgxNNV5sI5YpXatlW9wNXV1eHhYbObFYxgVGWnmjkyvaSAPWRJQKsTKE7Ap8fiUiZgAj0XiArIwWCQE2FjYyNGBs0ZW1tROWu0JakdAiHgy5fdYLaAPWS2j1cJECBAgACBKgWMeFplWnWKAIFcAvGc6Kg03d7eHoaV/Lf+wzhNECBAgEDXAs4RXQtrv1cC8Ylr2N9Pnz49Pz9X8NzMKjs1TJOJ5QXsIcsbaoFAWQI+PZaVL9ESIJBZoHm1NnOcy8TmrLGMnnUJjAj48jUC4s8RAXvICIg/CRAgQIAAgT4IGPG0D1nWRwIEsgjElb6Li4u4pvnw8JAlJnEQIECAQA4B54gceRBF2QIxYPOXL1+iD9+/f4+nm5XdmX+jr7JT/3bO/1sQsIe0gKgJAmUK+PRYZt5ETYAAgfUIOGusx91W6xLw5auufLbfG3tI+6ZaJECAAAECBNILKDxNnyIBEiBAgAABAgQIECBAgAABAgQIECBAgAABAgQIECBAgAABAgQIECBAgAABAgRyCHzIEYYoCB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OXiZSwAAIABJREFU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COVJrTAAAgAElEQVQ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oU7jOz8/39/f39nZif8+PDx0ui2NEyBAgAABAgQIECBAgAABAisT8JV/ZdQ2RIAAAQIECBAgQIAAAQIECBAgQIAAAQIE+ibw3z9//vStz/r7KnB8fHxxcdHUuLm5iQrU5hzTBAgQIECAAAECBAgQIECAQHECvvIXlzIBEyBAgAABAgQIECBAgAABAgQIECBAgACBggQUnhaUrDZD/f3798ePH0da/Pz58+3t7chMfxIgQIAAAQIECBAgQIAAAQIFCfjKX1CyhEqAAAECBAgQIECAAAECBAgQIECAAAECBEoU+FBi0GJeXuDx8XG8kbu7u/GZ5hAgQIAAAQIECBAgQIAAAQIFCfjKX1CyhEqAAAECBAgQIECAAAECBAgQIECAAAECBEoUUHhaYtZaiPn+/n5iKzEsysT5ZhIgQIAAAQIECBAgQIAAAQJFCPjKX0SaBEmAAAECBAgQIECAAAECBAgQIECAAAECBMoVUHhabu6WinwwGExcf9r8iQubSYAAAQIECBAgQIAAAQIECGQTmPbVftr8bPGLhw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8Ffy+IRHgEArAi8vL3d3d5eXl0///BsMBhsbG9v//Ds8PDw4OGhlKxohUKWAw6fKtOoUAQKZBV7feDuN0IefTnk1ToAAAQIECBAgQIAAAQIECBAgQIAAAQIECBAgQIBA3QIKT+vOr94R+E+UbhwdHV1fX49YRO3p4z//Xl+KZU5PTzc3N0cW8yeBPgs4fPqcfX0nQGCNAvf39/HDmE4D+PPnT6fta5wAAQIECBAgQIAAAQIECBAgQIAAAQIECBAgQIAAAQIVC3youG+6RoDAycnJ1tbWeNXpuMzFxUUseXZ2Nv6SOQT6KRCHg8Onn6nXawIECBAgQIAAAQIECBAgQIAAAQIECBAgQIAAAQIECBAgQIAAgRkCCk9n4HiJQNkC+/v7P3/+fFcffvz44cmz7xKzcK0CcfjE4fCu3jl83sVlYQIECBAgQIAAAQIECBAgQIAAAQIECBAgQIAAAQIECBAgQIAAgUIFFJ4WmjhhE3hDYHd39+7u7o2FJr0cw6NGyd2kV8wj0BeBZQ6fWLcvTPpJgAABAgQIECBAgAABAgQIECBAgAABAgQIECBAgAABAgQIECDQSwGFp71Mu07XLhCjlj4+Pi7cy6hYPT4+Xnh1KxIoWmDJwycOPYdP0TuA4AkQIECAAAECBAgQIECAAAECBAgQIECAAAECBAgQIECAAAECBGYLKDyd7eNVAuUJnJ+fx6ilS8Z9cXFxdXW1ZCNWJ1CcgMOnuJQJmAABAgQIECBAgAABAgQIECBAgAABAgQIECBAgAABAgQIECBAYMUCCk9XDG5zBDoX+PHjRyvbODo6aqUdjRAoSMDhU1CyhEqAAAECBAgQIECAAAECBAgQIECAAAECBAgQIECAAAECBAgQILAWAYWna2G3UQJdCZycnAwGg1Zaj3bOzs5aaUojBIoQcPgUkSZBEiBAgAABAgQIECBAgAABAgQIECBAgAABAgQIECBAgAABAgQIrFdA4el6/W2dQMsCFxcXLbbYbmstBqYpAl0IXF9ft9isw6dFTE0RIECAAAECBAgQIECAAAECBAgQIECAAAECBAgQIECAAAECBAjkEVB4micXIiGwrMDDw0Nbw52+hvL09PT79+9lw7I+gRIEYlePHb7FSB0+LWJqigCBvgns7+//+fff87///v777/v7+8vLy69fv/YNRH8JECBAgAABAgQIECBAgAABAgQIECBAgAABAgQIECCQSkDhaap0CIbAUgJ3d3dLrT9p5S7anLQd8wisWaDd4U5fO+PwWXNSbZ4AgSoENv/9t7Ozs7u7e3BwcHV1FUWo29vbVfRPJwgQIECAAAECBAgQIECAAAECBAgQIECAAAECBAgQIFCegMLT8nImYgLTBNodr/F1K120OS1+8wmsUaCLXb2LNtdIZNMECBDIIxBFqL9+/coTj0gIECBAgAABAgQIECBAgAABAgQIECBAgAABAgQIECDQKwGFp71Kt85WLtBFldtgMKhcTfcI/CMQT3JuXaKLQ7L1IDVIgACBQgX29/cLjVzYBAgQIECAAAECBAgQIECAAAECBAgQIECAAAECBAgQKF1A4WnpGRQ/gW4FuqjG6zZirRNYSKCLGusu2lyoc1YiQIBAnQKfPn2qs2N6RYAAAQIECBAgQIAAAQIECBAgQIAAAQIECBAgQIAAgdwCCk9z50d0BN4jsLGx8Z7F51p2a2trruUsRKBwgS4On+3t7cJVhE+AAIHUAj6lpE6P4AgQIECAAAECBAgQIECAAAECBAgQIECAAAECBAgQqFdA4Wm9udWz/gl0UeXWRZv9y4weFyDQxa7eRZsFUAqRAAECqxLo4jcDq4rddggQIECAAAECBAgQIECAAAECBAgQIECAAAECBAgQIFCwgMLTgpMndAIjAl1UuXXR5kjY/iSQQWBvb6/1MBw+rZNqkAABAgQIECBAgAABAgQIECBAgAABAgQIECBAgAABAgQIECBAYO0CCk/XngIBEGhN4PDwsLW2/m3o4ODg30n/J1CzwOfPn1vvnsOndVINEiBAgAABAgQIECBAgAABAgQIECBAgAABAgQIECBAgAABAgQIrF1A4enaUyAAAq0JbG5ufvr0qbXm/vOfLkrxWgxPUwRaFIjDp90dvt3WWuyppggQIECAAAECBAgQIECAAAECBAgQIECAAAECBAgQIECAAAECBAgsI6DwdBk96xJIJ3B6etpiTO221mJgmiLQhcD3799bbNbh0yKmpggQIECAAAECBAgQIECAAAECBAgQIECAAAECBAgQIECAAAECBPIIKDzNkwuREGhBYH9/v61BT2O8xt3d3RZi0gSBQgTi8GlrmFKHTyE5FyYBAgQIECBAgAABAgQIECBAgAABAgQIECBAgAABAgQIECBAgMC7BRSevpvMCgSSC1xcXLQS4a9fv1ppRyMEChJoa7dvq52C6IRKgAABAgQIECBAgAABAgQIECBAgAABAgQIECBAgAABAgQIECDQEwGFpz1JtG72SCCGKb28vFyywzc3Nzs7O0s2YnUCxQnEbu/wKS5rAiZAgAABAgQIECBAgAABAgQIECBAgAABAgQIECBAgAABAgQIEFilgMLTVWrbFoEVCRwcHJyeni68sRisMZ45vvDqViRQtEAcPsuMV+rwKTr7gidAgAABAgQIECBAgAABAgQIECBAgAABAgQIECBAgAABAgQIEHhTQOHpm0QWIFCkwMnJSYxa+t7QNzY2Yq3j4+P3rmh5AjUJxCGwwOETAg6fmnYDfSFAgAABAgQIECBAgAABAgQIECBAgAABAgQIECBAgAABAgQIEJgooPB0IouZBGoQiFFL//77769fv87ZmVjy6enJWKdzclmsboEFDp843Bw+de8VekeAAAECBAgQIECAAAECBAgQIECAAAECBAgQIECAAAECBAgQIBACCk/tBgRqFtjZ2bm6urq/v4+i0hjNdGJXY/7R0VHUzMWSm5ubE5cxk0APBeY/fOIQi8Mnlu+hki4TIECAAAECBAgQIECAAAECBAgQIECAAAECBAgQIECAAAECBAj0TeCvvnVYfwn0UGB3dzeq4qLjDw8PUSE3GAyen5+3trai5HRvby9e7aGJLhOYU8DhMyeUxQgQIECAAAECBAgQIECAAAECBAgQIECAAAECBAgQIECAAAECBHoioPC0J4nWTQL/KxAldPGPBQECCwg4fBZAswoBAgQIECBAgAABAgQIECBAgAABAgQIECBAgAABAgQIECBAgEB9Ah/q65IeESBAgAABAgQIECBAgAABAgQIECBAgAABAgQIECBAgAABAgQIECBAgAABAgQIdCGg8LQLVW0SIECAAAECBAgQIECAAAECBAgQIECAAAECBAgQIECAAAECBAgQIECAAAECBCoUUHhaYVJ1iQABAgQIECBAgAABAgQIECBAgAABAgQIECBAgAABAgQIECBAgAABAgQIECDQhYDC0y5UtUmAAAECBAgQIECAAAECBAgQIECAAAECBAgQIECAAAECBAgQIECAAAECBAgQqFBA4WmFSdUlAgQIECBAgAABAgQIECBAgAABAgQIECBAgAABAgQIECBAgAABAgQIECBAgEAXAgpPu1DVJgECBAgQIECAAAECBAgQIECAAAECBAgQIECAAAECBAgQIECAAAECBAgQIECgQgGFpxUmVZcIECBAgAABAgQIECBAgAABAgQIECBAgAABAgQIECBAgAABAgQIECBAgAABAl0IKDztQlWbBAgQIECAAAECBAgQIECAAAECBAgQIECAAAECBAgQIECAAAECBAgQIECAAIEKBRSeVphUXSJAgAABAgQIECBAgAABAgQIECBAgAABAgQIECBAgAABAgQIECBAgAABAgQIdCGg8LQLVW0SIECAAAECBAgQIECAAAECBAgQIECAAAECBAgQIECAAAECBAgQIECAAAECBCoUUHhaYVJ1iQABAgQIECBAgAABAgQIECBAgAABAgQIECBAgAABAgQIECBAgAABAgQIECDQhYDC0y5UtUmAAAECBAgQIECAAAECBAgQIECAAAECBAgQIECAAAECBAgQIECAAAECBAgQqFBA4WmFSdUlAgQIECBAgAABAgQIECBAgAABAgQIECBAgAABAgQIECBAgAABAgQIECBAgEAXAgpPu1DVJgECBAgQIECAAAECBAgQIECAAAECBAgQIECAAAECBAgQIECAAAECBAgQIECgQgGFpxUmVZcIECBAgAABAgQIECBAgAABAgQIECBAgAABAgQIECBAgAABAgQIECBAgAABAl0I/NVFo9okQGA1Are3t4PBoKNtbWxs7O/vd9S4ZgmsXaDTw+e1dw6itWdZAAQIEKhA4OXl5fn5OToSn/piIv67vb29u7tbQdd0gQABAgQIECBAgAABAgQIECBAgAABAgQIECBAgACBQgUUnhaaOGET+F+Bw8PDTgtPo9ABNIFaBb59+/b09NRp7z5//qx6u1NhjRMgQCCVwMHBwfX19QpC+v79u8LTFTjbBAECBAgQIECAAAECBAgQIECAAAECBAgQIECAAAEC0wQ+THvBfAIECBAgQIAAAQIECBAgQIAAAQIECBAgQIAAAQIECBAgQIAAAQIECBAgQIAAAQJNAYWnTQ3TBAgQIECAAAECBAgQIECAAAECBAgQIECAAAECBAgQIECAAAECBAgQIECAAAECUwUUnk6l8QIBAgQIECBAgAABAgQIECBAgAABAgQIECBAgAABAgQIECBAgAABAgQIECBAgEBTQOFpU8M0AQIECBAgQIAAAQIECBAgQIAAAQIECBAgQIAAAQIECBAgQIAAAQIECBAgQIDAVAGFp1NpvECAAAECBAgQIECAAAECBAgQIECAAAECBAgQIECAAAECBAgQIECAAAECBAgQINAUUHja1DBNgAABAgQIECBAgAABAgQIECBAgAABAgQIECBAgAABAgQIECBAgAABAgQIECAwVUDh6VQaLxAgQIAAAQIECBAgQIAAAQIECBAgQIAAAQIECBAgQIAAAQIECBAgQIAAAQIECDQF/mr+YZoAAQIECBAgQIAAAQIEFhA4PT09OjoaDAb39/d3d3ePj48LNPK6ysbGxt7e3vY//2JO/Bn/3draep2O2a+L+S8BAgQIECBAgAABAgQIECBAgAABAgQIECBAgAABAgTWIqDwdC3sNkqgHYGXl5fXhoYTz8/PUe7w9PR0eXl5fX3dzma0QqBGgd+/fze7FQfR6+EzPIguLi7iUGouY5oAAQIECMwQ2PnnXyxwcHAQ/726ujo8PJyx/PhLX79+/fHjx+7u7vhL5hAgQIAAAQIECBAgQIAAAQIECBAgQIAAAQIECBAgQCCPgMLTPLkQCYHFBTY3N19Xfp2IeoWoeHh4ePj8+XPUoS7erjUJ9EYgjp3Xw2fY45OTk/Pz82/fvg3nmCBAgAABAvMLxMewT58+zTnuaQyVGied+Ru3JAECBAgQIECAAAECBAgQIECAAAECBAgQIECAAAECBNYo8GGN27ZpAgQ6FYjy0xg0q9NNaJxA3QLHx8dRCVR3H/WOAAECBLoQiHG19/b25qk63djYuLm5UXXaRRa0SYAAAQIECBAgQIAAAQIECBAgQIAAAQIECBAgQIBARwIKTzuC1SyBFAJq5lKkQRAlC8R4dSWHL3YCBAgQWIPA1dXVx48fn56e3tx2DIl6f3+/v7//5pIWIECAAAECBAgQIECAAAECBAgQIECAAAECBAgQIECAQB4Bhad5ciESAu0LjDw6vP0NaJFA7QIKT2vPsP4RIECgZYGTk5PDw8N5Go0fCD08POzs7MyzsGUIECBAgAABAgQIECBAgAABAgQIECBAgAABAgQIECCQR+CvPKGIhACBLgTi+a2DwaCLlrVJoA8Cqrf7kGV9JECAQCsCLy8vUXJ6d3c3T2u/fv06Pj6eZ0nLECBAgAABAgQIECBAgAABAgQIECBAgAABAgQIECBAIJuAwtNsGREPgZYFtra2FJ62bKo5AgQIECBAgMD/F4ixS6Pq9Onp6f/PnvBX/CgoilN3d3cnvGYWAQIECBAgQIAAAQIECBAgQIAAAQIECBAgQIAAAQIEShD4UEKQYiRAgAABAgQIECBAgEBSgaurq729vXmqTj9//hyLqTpNmkhhESBAgAABAgQIECBAgAABAgQIECBAgAABAgQIECAwn4DC0/mcLEWAAAECBAgQIECAAIExgePj4xjrdGz2hBnfv3+/vb3d3Nyc8JpZBAgQIECAAAECBAgQIECAAAECBAgQIECAAAECBAgQKEfgr3JCFSkBAgQIECBAgAABAgSyCLy8vMQIpo+Pj/MEdHl5eXBwMM+SliFAgAABAgQIECBAgAABAgQIECBAgAABAgQIECBAgEByAYWnyRMkPAIECBAgQIAAAQIE0gk8PDxE1elgMHgzsu3t7Zubm52dnTeXtAABAgQIECBAgAABAgQIECBAgAABAgQIECBAgAABAgSKEPhQRJSCJECAAAECBAgQIECAQBKB8/Pzvb29eapOv379+vv3b1WnSRInDAIECBAgQIAAAQIECBAgQIAAAQIECBAgQIAAAQIEWhFQeNoKo0YIECBAgAABAgQIEOiFwPHx8bdv3+bp6unp6dXV1TxLWoYAAQIECBAgQIAAAQIECBAgQIAAAQIECBAgQIAAAQIFCfxVUKxCJUCAAAECBAgQIECAwLoEXl5ePn/+/Pj4+GYAGxsbd3d3u7u7by5pAQIECBAgQIAAAQIECBAgQIAAAQIECBAgQIAAAQIECBQnYMTT4lImYAIECBAgQIAAAQIEVi3w8PCwvb09T9Xpp0+fnp6eVJ2uOkO2R4AAAQIECBAgQIAAAQIECBAgQIAAAQIECBAgQIDAqgQUnq5K2nYIECBAgAABAgQIEChT4Pz8fG9vbzAYvBn+0dFRlKhubm6+uaQFCBAgQIAAAQIECBAgQIAAAQIECBAgQIAAAQIECBAgUKjAX4XGLWwCBAgQIECAAAECBAisQOD4+Pji4mKeDV1eXh4cHMyzpGUIECBAgAABAgQIECBAgAABAgQIECBAgAABAgQIECBQroDC03JzJ3ICBAgQIECAAAECBDoUeHl5+fz58+Pj45vb2N7evrm52dnZeXNJCxAgQIAAAQIECBAgQIAAAQIECBAgQIAAAQIECBAgQKB0gQ+ld0D8BAgQIECAAAECBAgQaF3g9vY2yknnqTqN4tT7+3tVp62nQIMECBAgQIAAAQIECBAgQIAAAQIECBAgQIAAAQIECOQUUHiaMy+iIkCAAAECBAgQIEBgbQJnZ2dfvnwZDAZvRnB6eholqpubm28uaQECBAgQIECAAAECBAgQIECAAAECBAgQIECAAAECBAjUIfBXHd3QCwIECBAgQIAAAQIECLQicHBwcH19/WZTGxsbl5eX+/v7by5pAQIECBAgQIAAAQIECBAgQIAAAQIECBAgQIAAAQIECNQkoPC0pmzqCwECBAgQIECAAAECiwv8/v07Bjp9enqap4m9vT1Vp/NAWYYAAQIECBAgQIAAAQIECBAgQIAAAQIECBAgQIAAgcoEPlTWH90hQIAAAQIECBAgQIDAAgK3t7dRSzpn1Wm0f3d3d3JyssCGrEKAAAECBAgQIECAAAECBAgQIECAAAECBAgQIECAAIGiBRSeFp0+wRMgQIAAAQIECBAg0ILA2dlZjHU6GAze1dbPnz+jXPVdq1iYAAECBAgQIECAAAECBAgQIECAAAECBAgQIECAAAECpQv8D3v3d/U00vfcy60AACAASURBVO4Je/e7+mDWmhNgrUkAOoIHQoCOAAgBiAAIAToCIAQgAiAEIIKGEIC1D2bNHPX8vvFsf35tuVy2/rgkXxx065GlUtVVsnxLulWSeDr3HlR/AgQIECBAgAABAgR6CTx48OD58+enFZF01W/fvp22rrUIECBAgAABAgQIECBAgAABAgQIECBAgAABAgQIECAwRwGJp3PsNXUmQIAAAQIECBAgQGAAgeSM3rp16/37933KSu5pn9WtS4AAAQIECBAgQIAAAQIECBAgQIAAAQIECBAgQIAAgXkJSDydV38NVtv//M//HKwsBREgQIAAAQIECBCYocDHjx//+OOP79+/96x7SsiYqT0LsToBAgQGFHDKPyCmoggQIECAAAECBAgQIECAAAECBAgQIECAAIFdAYmnuyYXMed//s//2dnOa9eudc43kwABAgQIECBAgMCSBJ49ezbgSKUZM/Xly5dL8tEWAgRmLeCUf9bdp/IECBAgQIAAAQIECBAgQIAAAQIECBAgQKB9AYmn7ffRKDX8X//rf41SrkIJECBAgAABAgQINC9w7969v/76a9hqPn/+PEOoDlum0ggQIHCagFP+09ysRYAAAQIECBAgQIAAAQIECBAgQIAAAQIECFQKSDythFraYv/9v//3zib9+vWrc76ZBAgQIECAAAECBBYj8OnTpzHa8vDhw2/fvo1RsjIJECBwlIBT/qO4LEyAAAECBAgQIECAAAECBAgQIECAAAECBAgcKyDx9FixhSz/P/7H/1hISzSDAAECBAgQIECAQBsCeYjrzz//bKMuakGAwEULOOW/6O7XeAIECBAgQIAAAQIECBAgQIAAAQIECBAgML6AxNPxjW2BAAECBAgQIECAAIHLEPj+/fuDBw8uo61aSYAAAQIECBAgQIAAAQIECBAgQIAAAQIECBAgQIDAhQpIPL3QjtdsAgQIECBAgAABAgR2BR49erQ786g579+/f/ny5VGrWJgAAQIECBAgQIAAAQIECBAgQIAAAQIECBAgQIAAAQIzEpB4OqPOUlUCBAgQIECAAAECBMYSuLq6+vvvv1+/fv306dOe23j+/PnHjx97FmJ1AgQIECBAgAABAgQIECBAgAABAgQIECBAgAABAgQItCkg8bTNflErAgQIECBAgAABAgSmE0iy6ZcvX27dupVNZrzSu3fv9tz2w4cPf/782bMQqxMgQIAAAQIECBAgQIAAAQIECBAgQIAAAQIECBAgQKBBAYmnDXaKKhEgQIAAAQIECBAgMJHAtWvXPnz4kGTTze29ffs28zfnHDv969ev/tmrx27U8gQIECBAgAABAgQIECBAgAABAgQIECBAgAABAgQIEJhAQOLpBMg2QYAAAQIECBAgQIBAiwJXV1ffv3+/d+/eVuWuX7/+6dOnrZnH/vn169cHDx4cu5blCRAgQIAAAQIECBAgQIAAAQIECBAgQIAAAQIECBAg0LiAxNPGO0j1CBAgQIAAAQIECBAYReDRo0dfvnxJjmln6bdv3864p50f1c98//7969ev65e3JAECBAgQIECAAAECBAgQIECAAAECBAgQIECAAAECBNoXkHjafh+pIQECBAgQIECAAAECAwu8evXqYEpoxit9+vRpzw0/efIk6a09C7E6AQIECBAgQIAAAQIECBAgQIAAAQIECBAgQIAAAQIE2hGQeNpOX6gJAQIECBAgQIAAAQKjC1y7du3z58+PHz+u2dLLly+vrq5qliwsc/fu3Z8/fxYW8BEBAgQIECBAgAABAgQIECBAgAABAgQIECBAgAABAgRmJCDxdEadpaoECBAgQIAAAQIECPQVSNbp7du360v59OlTclXrl99d8tevX8k93Z1vDgECBAgQIECAAAECBAgQIECAAAECBAgQIECAAAECBOYoIPF0jr2mzgQIECBAgAABAgQITCRw/fr15J723NjXr18rx1jtuSGrEyBAgAABAgQIECBAgAABAgQIECBAgAABAgQIECBAYGwBiadjCyufAAECBAgQIECAAIF5C2SE1FevXvVsw5s3b16/ft2zEKsTIECAAAECBAgQIECAAAECBAgQIECAAAECBAgQIEDg7AIST8/eBSpAgAABAgQIECBAgEDrAhmv9NGjRz1r+eTJky9fvvQsxOoECBAgQIAAAQIECBAgQIAAAQIECBAgQIAAAQIECBA4r4DE0/P62zoBAgQIECBAgAABAvMQyHilV1dXPet69+7dnz9/9izE6gQIECBAgAABAgQIECBAgAABAgQIECBAgAABAgQIEDijgMTTM+LbNAECBAgQIECAAAECcxL49OnTtWvX+tT4169fyT3tU4J1CRAgQIAAAQIECBAgQIAAAQIECBAgQIAAAQIECBAgcF4Biafn9bd1AgQIECBAgAABAgRmI3D9+vXknvas7tevXx8/ftyzEKsTIECAAAECBAgQIECAAAECBAgQIECAAAECBAgQIEDgXAIST88lb7sECBAgQIAAAQIECMxP4Pbt269evepZ7zdv3rx+/bpnIVYnQIAAAQIECBAgQIAAAQIECBAgQIAAAQIECBAgQIDAWQQknp6F3UYJECBAgAABAgQIEJirQMYrffToUc/aP3ny5MuXLz0LsToBAgQIECBAgAABAgQIECBAgAABAgQIECBAgAABAgSmF5B4Or25LRIgQIAAAQIECBAgMG+BjFd6dXXVsw137979+fNnz0KsToAAAQIECBAgQIAAAQIECBAgQIAAAQIECBAgQIAAgYkFJJ5ODG5zBAgQIECAAAECBAgsQeDTp0/Xrl3r05Jfv34l97RPCdYlQIAAAQIECBAgQIAAAQIECBAgQIAAAQIECBAgQIDA9AIST6c3t0UCBAgQIECAAAECBGYvcP369eSe9mzG169fHz9+3LMQqxMgQIAAAQIECBAgQIAAAQIECBAgQIAAAQIECBAgQGBKAYmnU2rbFgECBAgQIECAAAECyxG4ffv2q1everbnzZs3796961mI1QkQIECAAAECBAgQIECAAAECBAgQIECAAAECBAgQIDCZgMTTyahtiAABAgQIECBAgACBpQlkvNJHjx71bNXDhw+/fPnSsxCrEyBAgAABAgQIECBAgAABAgQIECBAgAABAgQIECBAYBoBiafTONsKAQIECBAgQIAAAQLLFHj9+vXV1VXPtiX39OfPnz0LsToBAgQIECBAgAABAgQIECBAgAABAgQIECBAgAABAgQmEJB4OgGyTRAgQIAAAQIECBAgsGSBT58+Xbt2rU8Lv3//ntzTPiVYlwABAgQIECBAgAABAgQIECBAgAABAgQIECBAgAABAtMISDydxtlWCBAgQIAAAQIECBBYrMD169ffvn3bs3nJXn327FnPQqxOgAABAgQIECBAgAABAgQIECBAgAABAgQIECBAgACBsQUkno4trHwCBAgQIECAAAECBJYvcO/evadPn/Zs519//fXu3buehVidAAECBAgQIECAAAECBAgQIECAAAECBAgQIECAAAECowpIPB2VV+EECBAgQIAAAQIECFyKwMuXL6+urnq29uHDh9++fetZiNUJECBAgAABAgQIECBAgAABAgQIECBAgAABAgQIECAwnoDE0/FslUyAAAECBAgQIECAwGUJfPr0qX+D//zzz58/f/YvRwkECBAgQIAAAQIECBAgQIAAAQIECBAgQIAAAQIECBAYQ0Di6RiqyiRAgAABAgQIECBA4BIFrl+//urVq54t//79e8Y97VmI1QkQIECAAAECBAgQIECAAAECBAgQIECAAAECBAgQIDCSgMTTkWAVS4AAAQIECBAgQIDAJQo8fvz47t27PVuekVMfPHjQsxCrEyBAgAABAgQIECBAgAABAgQIECBAgAABAgQIECBAYAwBiadjqCqTAAECBAgQIECAAAECvQTev39/69atL1++9CrFygQIECBAgAABAgQIECBAgAABAgQIECBAgAABAgQIEBha4PehC1QeAQITCXz79i1DYR3c2I8fPw4us2+B169f7/toNT8vgc37ZMvL+JQAAQIECBAgcJTAz58/3759e3CVvI/+4DKdC7x58+bmzZudH61nZoF79+6t/zw48fLlywRdv379yn8ToWXi4Co1C6SNd+7cyZJXV1eZuHbtWqZv3LiR/66mM5EBVvNf/wgQIECAAAECBAgQIECAAAECBAgQIECAAAECBAgQIDCZgMTTyahtiMDAAslpePLkycCFbhSXhImD5ScB4vbt2xsrmSRAgAABAgQI9BX4/PnzwSCkzzb++uuvg6vfvXu3PvE0jwM9f/78YJl9Fvj6f/91luBBoE4WMwkQIECAAAECBAgQIECAAAECBAgQIECAAAECBAgQGE/gX+MVrWQCBAgQIECAAAECBAgQIECAAAECBAgQIECAAAECBAgQIECAAAECBAgQIECAAIElCUg8XVJvagsBAgQIECBAgAABAgQIECBAgAABAgQIECBAgAABAgQIECBAgAABAgQIECBAYEQBiacj4iqaAAECBAgQIECAAAECBAgQIECAAAECBAgQIECAAAECBAgQIECAAAECBAgQILAkAYmnS+pNbSFAgAABAgQIECBAgAABAgQIECBAgAABAgQIECBAgAABAgQIECBAgAABAgQIjCgg8XREXEUTIECAAAECBAgQIECAAAECBAgQIECAAAECBAgQIECAAAECBAgQIECAAAECBJYkIPF0Sb2pLQQIECBAgAABAgQIECBAgAABAgQIECBAgAABAgQIECBAgAABAgQIECBAgACBEQUkno6Iq2gCBAgQIECAAAECBAgQIECAAAECBAgQIECAAAECBAgQIECAAAECBAgQIECAwJIEfl9SY7SFwEUJPP6//y6qyRpLgAABAgQIXILAvXv3/vnnnxm19NatW/Oq8IxsVZUAAQIECBAgQIAAAQIECBAgQIAAAQIECBAgQIAAgQYFjHjaYKeoEgECBAgQIECAAAECBAgQIECAAAECBAgQIECAAAECBAgQIECAAAECBAgQIECgRQGJpy32ijoRIECAAAECBAgQIECAAAECBAgQIECAAAECBAgQIECAAAECBAgQIECAAAECBBoUkHjaYKeoEgECBAgQIECAAAECBAgQIECAAAECBAgQIECAAAECBAgQIECAAAECBAgQIECgRQGJpy32ijoRIECAAAECBAgQIECAAAECBAgQIECAAAECBAgQIECAAAECBAgQIECAAAECBBoUkHjaYKeoEgECBAgQIECAAAECBAgQIECAAAECBAgQIECAAAECBAgQIECAAAECBAgQIECgRQGJpy32ijoRIECAAAECBAgQIECAAAECBAgQIECAAAECBAgQIECAAAECBAgQIECAAAECBBoUkHjaYKeoEgECBAgQIECAAAECBAgQIECAAAECBAgQIECAAAECBAgQIECAAAECBAgQIECgRYHfW6yUOhEgQIAAgeMFvn379uvXr5s3b16/fv34ta1BgAABAgQIECBAgAABAgQIECBAgAABAgQIECBAgAABAgQIECBAgMBhASOeHjayBAECBAg0K/Dx48fHjx8n0/S33377448/7ty5c+PGjUzfu3fv9evX5632tWvXzlsBWydAgAABAgQIECBAgAABAgQIECBAgAABAgQIECBAgAABAgQIECAwuIDE08FJFUiAAAECUwh8+fLl9u3bf/7555s3bzLQ6dYmP3369OTJkySk9kw//fnz51bJ9X8mBbZ+YUsSIECAAAECBAgQIECAAAECBAgQIECAAAECBAgQIECAAAECBAgQmIWAxNNZdJNKEiBAgMC/CSSdNIObfv369d/m7vyRhNSknz548GDnk9oZP378qF10Zzkjnu6QmEGAAAECBAgQIECAAAECBAgQIECAAAECBAgQIECAAAECBAgQIDB7AYmns+9CDSBAgMClCSTrNOmk9a1+//79vXv36pffXHJ3LNXNT8vTN2/eLC/gUwIECBAgQIAAAQIECBAgQIAAAQIECBAgQIAAAQIECBAgQIAAAQKzE5B4OrsuU2ECBAhctMCXL1+OyjpdYX369OnZs2cnwH3//v2EtVarZEzWk9e1IgECBAgQIECAAAECBAgQIECAAAECBAgQIECAAAECBAgQIECAAIE2BSSettkvakWAAAEC3QKPHj3q/uDQ3L/++uvbt2+Hltr+vE/i6e3bt7eL8zcBAgQIECBAgAABAgQIECBAgAABAgQIECBAgAABAgQIECBAgACBmQtIPJ15B6o+AQIELkng48ePX79+PbnFz58/P3bdkxNPr66ujt2W5QkQIECAAAECBAgQIECAAAECBAgQIECAAAECBAgQIECAAAECBAi0LyDxtP0+UkMCBAgQ+H8C79+/72NxwuqfPn06bYsPHz48bUVrESBAgAABAgQIECBAgAABAgQIECBAgAABAgQIECBAgAABAgQIEGhZQOJpy72jbgQIECDwbwJv3779t7+P/yNjptav9PPnz5NHPL1//379hixJgAABAgQIECBAgAABAgQIECBAgAABAgQIECBAgAABAgQIECBAYC4CEk/n0lPqSYAAgUsXSBror1+/eip8/fq1voTPnz/XL7y55M2bN2/durU5xzQBAgQIECBAgAABAgQIECBAgAABAgQIECBAgAABAgQIECBAgACBZQhIPF1GP2oFAQIEli/w48eP/o08qpD379+ftsWnT5+etqK1CBAgQIAAAQIECBAgQIAAAQIECBAgQIAAAQIECBAgQIAAAQIECDQuIPG08Q5SPQIECBD4fwL9hztNQUcV8vbt2xP0r1279vjx4xNWtAoBAgQIECBAgAABAgQIECBAgAABAgQIECBAgAABAgQIECBAgACB9gUknrbfR2pIgAABAv+fQBI6+0PcvHmzspCPHz8elaW6LvbFixfraRMECBAgQIAAAQIECBAgQIAAAQIECBAgQIAAAQIECBAgQIAAAQIEFiYg8XRhHao5BAgQWKzArVu3+retPvH0zZs3J2zu6urKcKcnuFmFAAECBAgQIECAAAECBAgQIECAAAECBAgQIECAAAECBAgQIEBgLgIST+fSU+pJgAABAv9Rnza6D+vu3bv7Ptqc/+XLl/fv32/OqZw+LV21snCLESBAgAABAgQIECBAgAABAgQIECBAgAABAgQIECBAgAABAgQIEDi7gMTTs3eBChAgQIBArUBl2ui+4jIc6fXr1/d9ujn/0aNHm39WTr969er27duVC1uMAAECBAgQIECAAAECBAgQIECAAAECBAgQIECAAAECBAgQIECAwBwFJJ7OsdfUmQABAhcqcFo+6BrrxYsX6+nCxOvXr79+/VpYoPOj+/fvP378uPMjMwkQIECAAAECBAgQIECAAAECBAgQIECAAAECBAgQIECAAAECBAgsRkDi6WK6UkMIECCwfIGMJ3ryoKdZ8d69eweNvnz58uTJk4OLbS2Qwt+9e7c1058ECBAgQIAAAQIECBAgQIAAAQIECBAgQIAAAQIECBAgQIAAAQIElicg8XR5fapFBAgQWLJAXmd/QvOuXbtWs2KyTk9IbL26uvr48eMJtbIKAQIECBAgQIAAAQIECBAgQIAAAQIECBAgQIAAAQIECBAgQIAAgdkJSDydXZepMAECBC5a4NatWy9evDiKIFmnnz59yorltV6/fn3nzp1fv36VF9v69P79+0lX3ZrpTwIECBAgQIAAAQIECBAgQIAAAQIECBAgQIAAAQIECBAgQIAAAQJLFZB4utSe1S4CBAgsVuDZs2ePHj2qb17SST9//vzt27d9q7x79+727dtPnjzZt8C++U+fPs26+z41nwABAgQIECBAgAABAgQIECBAgAABAgQIECBAgAABAgQIECBAgMDyBH5fXpO0iAABAgQWL5DRSdPGN2/e1LQ0w53mX5bM0Kc3b968ceNGJvLfHz9+fP/+/evXrzWFbC2TEt6+fXvv3r2t+f4kQIAAAQIECBAgQIAAAQIECBAgQIAAAQIECBAgQIAAAQIECBAgsGwBiafL7l+tI0CAwGIFknt69+7dhw8f1rfw169fp6WZbm0i462+ePHi+vXrW/P9SYAAAQIECBAgQIAAAQIECBAgQIAAAQIECBAgQIAAAQIECBAgQGDxAv9afAs1kAABAgSWKvDgwYO///776upqsgYm1fXz58/JeZV1Opm5DREgQIAAAQIECBAgQIAAAQIECBAgQIAAAQIECBAgQIAAAQIECDQlIPG0qe5QGQIECBA4TuDWrVtfvnz58OHD2Omnq5TTjx8/3r59+7gqWpoAAQIECBAgQIAAAQIECBAgQIAAAQIECBAgQIAAAQIECBAgQIDAggQkni6oMzWFAAEClypw7969Vfrp/fv3hzW4efPm06dPM66qlNNhYZVGgAABAgQIECBAgAABAgQIECBAgAABAgQIECBAgAABAgQIECAwU4HfZ1pv1SZAgAABAlsCST/Nv8xMkuj79+/fvn3769evrWVq/rx27VrGN71z507+a3zTGjHLECBAgAABAgQIECBAgAABAgQIECBAgAABAgQIECBAgAABAgQIXI6AxNPL6WstJUCAwKUIrDJQX79+/fPnz+/fv3/+/Pnr16+Z+PHjR1JRV/9dWWRA06SZ3rhxI//NdJJNr66ubt26dSlS2kmAAAECBAgQIECAAAECBAgQIECAAAECBAgQIECAAAECBAgQIEDgSAGJp0eCWZwAAQIE5iNw/fr1DFlq1NL59JiaEiBAgAABAgQIECBAgAABAgQIECBAgAABAgQIECBAgAABAgQItC7wr9YrqH4ECB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2jaCl67dm3aDdoaAQIECBAgQIAAAQIECBAgMIWAU/4plG2DAAECBAgQIECAAAECBAgQIECAAAECBAhcgIDE0wvo5K4m/vPPP12z/+PWrVud880kQIAAAQIECBAgQIAAAQIEZiHglH8W3aSSBAgQIECAAAECBAgQIECAAAECBAgQIEBgvgIST+fbd71q/r//9//uXP/bt2+d880kQIAAAQIECBAgQIAAAQIEZiHglH8W3aSSBAgQIECAAAECBAgQIECAAAECBAgQIEBgvgIST+fb9wQofwAAIABJREFUd71q/t/+23/rXP/Xr1+d880kQIAAAQIECBAgQIAAAQIEZiHglH8W3aSSBAgQIECAAAECBAgQIECAAAECBAgQIEBgvgIST+fbd2pOgAABAgQIECBAgAABAgQIECBAgAABAgQIECBAgAABAgQIECBAgAABAgQIEJhUQOLppNw2RoAAAQIECBAgQIAAAQIECBAgQIAAAQIECBAgQIAAAQIECBAgQIAAAQIECBCYr4DE0/n2nZoTIECAAAECBAgQIECAAAECBAgQIECAAAECBAgQIECAAAECBAgQIECAAAECBCYVkHg6KbeNESBAgAABAgQIECBAgAABAgQIECBAgAABAgQIECBAgAABAgQIECBAgAABAgTmKyDxdL59p+YECBAgQIAAAQIECBAgQIAAAQIECBAgQIAAAQIECBAgQIAAAQIECBAgQIAAgUkFJJ5Oym1jBAgQIECAAAECBAgQIECAAAECBAgQIECAAAECBAgQIECAAAECBAgQIECAAIH5Ckg8nW/fqTkBAgQIECBAgAABAgQIECBAgAABAgQIECBAgAABAgQIECBAgAABAgQIECBAYFIBiaeTctsYAQIECBAgQIAAAQIECBAgQIAAAQIECBAgQIAAAQIECBAgQIAAAQIECBAgQGC+AhJP59t3ak6AAAECBAgQIECAAAECBAgQIECAAAECBAgQIECAAAECBAgQIECAAAECBAgQmFRA4umk3DZGgAABAgQIECBAgAABAgQIECBAgAABAgQIECBAgAABAgQIECBAgAABAgQIEJivgMTT+fadmhMgQIAAAQIECBAgQIAAAQIECBAgQIAAAQIECBAgQIAAAQIECBAgQIAAAQIEJhWQeDopt40RIECAAAECBAgQIECAAAECBAgQIECAAAECBAgQIECAAAECBAgQIECAAAECBOYrIPF0vn2n5gQIECBAgAABAgQIECBAgAABAgQIECBAgAABAgQIECBAgAABAgQIECBAgACBSQV+n3RrNkaAAAECBAgQIEDgUgV+/vz5+fPn79+/37hx4+rq6tatW5cqod0ECBAgQIAAAQIECBAgQIAAAQIECBAgQIAAAQIECBAgMGMBI57OuPNUnQABAgQIECBAYBYCSTl98OBB8k3//PPPJ0+ePHz48I8//kji6evXr2dR//Eq+ezZs+vXr9++fXu8TSiZwLIFvn37loNJvkeOJ8vuaK0jQIAAAQIECBAgQIAAAQIECBAgQIAAAQIECDQlYMTTprpDZQgQIECAAAECBJYmkLSwO3fu/Pr1a6thGfo0Sajv37//+PHj1keX8OeXL1+SgBuENPbr16/v3r1Lbu4lNFwbCQwr8ObNm9X3KMeTTL99+9ZoysMKK40AAQIEmhLwDoGmukNlCBAgQIAAAQLjCQj8xrNVMgECBAgQIEBgKAEjng4lqRwCBAgQIECAAAECHQIZ5XQ363S93KdPn+7du7f+80ImXr58mWTcVbbcqslXV1cX0nbNJDCswM2bN9cFJoc7oylfZi77GsEEAQIECCxVwDsEOnvWCwQ6WcwkcJSAdwgcxWVhAgQITCAg8OtEFvh1sphJ4CgBgd9RXBYmQIBAjYDE0xolyxAgQIAAAQIECBA4RSAZlpvplZ1FJPc04312frTImY8fP37+/Plm0169emWMxk0Q0wTqBfKFevTo0ebySXbPkWdzjmkCBAgQIDB3gdwdzLMWeVfAVkMSaWfM7wt8jisOeYFAQui//vorD7mtXiCwheNPAgQqBVbvEMhXKceT27dv54BTuaLFCBAgQGAMAYHfrqrAb9fEHAKnCQj8TnOzFgECBAoCEk8LOD4iQIAAAQIECBAg0EvgxYsXNetXLlZTVMvLZLiCpAXk4s5mJZN1msy5zTmmCRA4SuD169dbuafJ7fa1OsrQwgQIECDQuIB3CGx1kBcIbIH4k0AfAe8Q6KNnXQIECAwuIPDbIhX4bYH4k0AfAYFfHz3rEiBAoFNA4mkni5kECBAgQIAAAQIE+gpkHNMMmlJTSsYoSlJmzZLzXSYNvHPnToZ33WzC06dPpcdtgpgmcJrAbu5pMrwvc/i30wCtRYAAAQItC3iHwFbvJH72AoEtE38S6COQ79TWc1zeIdDH07oECBDoIyDw29IT+G2B+JNATwGBX09AqxMgQGBXQOLprok5BAgQIECAAAECBAYQePv2bX0pP378qF94dkuusk7zLtTNmufeXq4mb84xTYDAyQLJPb1///7m6snzlnu6CWKaAAECBGYqUPlygMrFZoqwqrYXCMy6+1S+ZYHd57i8Q6Dl/lI3AgQWLFAZ0VUuNmsogd+su0/lWxYQ+LXcO+pGgMAcBSSezrHX1JkAAQIECBAgQGAGAluje5ZrfOPGjfIC8/20M+s0GXK5xDPfRqk5gQYFMsry3bt3Nysm93RTwzQBAgQIzFHAOwTWvbYKqrdOMbxAYO1jgkBPgd0UBO8Q6ElqdQIECBwrIPBbiwn81hQmCIwhIPAbQ1WZBAhcrIDE04vteg0nQIAAAQIECMxe4MuXLxky88GDB7du3bp+/fpv//dfJm7fvp2ZuXzw7du3czXy48ePv379qtz6tWvXUu3Khee1WGfWaXLjcil5Xg1RWwKzEMiR5+rqarOqck83NUwTIECAwOwEvENg1WWdQbUXCMxuf1bhxgVyDcE7BBrvI9UjQGDZAgK/Vf8K/Ja9n2tdIwICv0Y6QjUIEFiAgMTTBXSiJhAgQIAAAQIELksgV9+Sb5pk0zt37uT9d+/fv8873NdZnpn4+vVrZj558uSPP/7IYlk4q0xstDUWUXnruWdcXmCmn3ZeJ71582Zy42baItUm0L5ADj75lm3WU+7ppoZpAgQIEJiXwFFB9VLfIdAZVHuBwLz2ZLWdi4B3CMylp9STAIFFCgj80q0Cv0Xu2xrVpoDAr81+USsCBGYn8Ns///wzu0qrcH+Bx48f500xu+V8/vw5I4TtzjeHAAECBAgQINCCQC69JdO0M4w5WL0XL148e/bs4GJDLZCE16TDVpb2999/Z/nKhWe0WALLJAFvVjhjuybgXGRjN5tper4CGSY5yes/fvxYpbNnYvXn5sy0LqkeORA1O1BxWpG0+61eSIJ7HuXfmunPpQo45V9qz2oXgTEE8g6B3ONPhJawbfXDl60kZstjDPmXgerz71zBW55W+vPPPytbnTrnZKFy4Rkt1pl8kE7xKNeMOlFVZyeweybrSze7TlRhAgQ6BQR+nSztzBT4tdMXanI5AgK/y+lrLSVAYCSB30cqV7EECBAgQIAAAQIEhhVIylSyTpP+dVqxq4zVDx8+THDjPFlf9VmnyWCboEqnofVZ68GDB1tZpykt78xaZGP7QFl3SoFcwc93M/9WiTWrifw3B5b8t74mGVM5Iy5PmcteX7csmW9ZjnVbmTrJlE3+ULN1PqqBFiZAgACB/gL5TcxPQ/51/gLmlzGBXP7lJy/byi9IHmDIv4kfujhq1KtUrz9LayV0Jh+kO2SdttZT6rMwgRx8Eu1vHh4z5969e756C+tozSFwOQICv1n0tcBvFt2kkssTEPgtr0+1iACBiQUknk4MbnMECBAgQIAAAQKnCCSLcXXbe3fl3Hl9+vRpBiBZvVsz+WS5R55Bm3IffStLNfeNcvcolxLGHuJ9X1V3K585yYjtnD/rmUlu20XIoLO5Vzfrdqn8fAVyk/jJkyebN4/n25aamue7lm/c1uElf+aAmcNpTQmWIUCAAIGlCuSW9uqJrPoG5gc0q+TfxO8Q2I0nC3VeZOJpznG2opcM7JrHSwoOPiJwdoEFvEMgSfb5om29QyBXEjKo/MLeIZBfhLQrD4jmUJN/uYSyHvH64cOHThzO/m1SAQL9BQR+/Q0nK0HgNxm1DQ0oIPAbEHP6ooSC05vb4iwEVl+NUau6sFOt3/75559RvRTepoD37rXZL2pFgAABAgQI7AokxM91t+SS7n6UOyK5+Z3AZvej1Zy8QCo3yHMfZWuBsV9tv/t+lq0KrP+8urpKJdd/LmMit+KS4bfVlgzs+u7du62Z/iQwjUAOI6vE9AE3l+z2sVPY+9e2M2U/N9GlgPe3bbwEp/yNd5DqETijQM93CKTmeYYhPyUTjGGfW5hbWV8Ft0WGmn7HCz3uozMKJLReJSn2fIdAmjBxLvuxaHl0besdAu3Xub6N6cfk6x/M788y6aaJh7uub4UlCRAoCwj8yj5NfSrwa6o7VGYtIPBb6sujhILrndwEgV2BzjPB3cX6zFlYoqYRT/vsDNYlQIAAgUsUyPWa1QAAyYSb4GbbJRJrM4ENgdxvzp2e3NbamPf/JpN1msSv8tcwaWE5Q0i+Y8bq2Cwhf46X7pmT9s402c0KrKeTF7ueXsbEalzJrbYkQUHW6ZaJP6cU2M0+77/19rNO08YM/Jy2b439nANgDqpuHvffB5RAgACB2Ql03s9etcI7BFrrTS8QaK1H1CcCq3O9ztPzRfos+B0COcL89ddfNb2WE4r8azxFuKYhliFwgQICvxl1usBvRp11OVUV+KWvc+9mkS+PevnyZeVtKaHg5XzltZRAHwEjnvbRm/G6hj+ZcecdU/XVc0hJylm9cTi3nFdPoq/KSL5ORn5KwJR/GW4t/zX00TG6lr1Qga3j5yxGO7vQrtLspQgkr7TztlZN1unKIAmm+apmGI+tzLNXr14Vhkrt49c53mdngfnxTWZt50cznZnYI43aynJLWxwtZ9qhi6l2/beysskzGqs4x8A7d+5stWtG9d+quT8rBbZC1vVajsZrChMELk0gQZp3CMyo0ztDl0WO6jqjTlHVHEa8Q2C9G8z6HQK5BbB1eWTdrsKEQ1ABx0cEWhMQ+LXWI+X6CPzKPj49i4DAb5N91oHfZkNW00LBXRNzCGwJJPN+990XW8v0/HNhI57+qyeH1QkQaFAgKSx5VCWDMOVqYG4z5123eR4luadJ3NlMBMl05uQyUz7NMjl6/vbbb4k2su7CkmAa7CNVmqlAnhLO92Wz8m/fvt380zQBAsMK5EvXmXWareTLWB7rNMvkFy1D+q1+Cndvq1QO73FCiw6+q25d5tOnT9fTy5hIQsNmsLFqVJo5i7Ehl9EFWtEpsJt52blY/czs6vULn3fJfPt2DzU5NVjqi6LOq23rBAgQaFMgF3nyU9g5JP/qaa7y41j5Kck1992T361XCgzb9tzp7Kxw51YqB2vpXLfBmauxhbYqloe7vEBgy8SfEwvsnlP3r8AszhNz8SGHyq3G5gCYw9TWzFn8GfPTujIXOgxaMYsuVkkCAr957QMCv3n11+XU9rRooewj8Cv7TPNpn1BwFj04DaOtECCwJSDxdAvEnwTmLZAMm2Th/PHHH7nmXn+BfrPNCSWzbkpI9OCK9qaM6QsXyNXkfCl2k8l286suHErzCQwokB+13S/dqvykfCUntbCtjPCXH8T8ohW+pElpzWKFQk7+qPK6TO5dle/xn1yBc62YPLbd8CMDK6Yrz1Ul2yWwEsiPeAZ6TP5lxunJvxxD8m815H/SOE5QyuonrHWuVfIdTGO3tp7ke9H+lok/CRAgsFSBPGnc+TTXUe8QyCt0tn7+EvhlfKaR0HbzXPdtKD/l5VODfSu2OT8XHzozeutB2myXWi1AIAeBYVuxG6AOW/5QpeVx1t1z/Fxq2DokDrW5UcvJ0XL3nL1+i3FY2EWM+rZbksCMBAR+M+osgd+MOuvSqirw2+zxmQZ+m01YTfcMBRNGCgV3Vc0hQCACEk/tBgSWIJCTk6R6ZLzSZNh03ks4oZGJHnKlO1fWJIucoGeVhQnkqdPcyupzZXZhIJpDYAKBfO/yo7ZvQy9evNj3UeZn3QzpVPODuHv3qFBs5UfZeuWSjx49qlxyFoul4Z2DyLpHPovuu4RKJvc0YW1SLfMvu2v+JfU8A4HkX15rkrTU8oFli2h2g/10fhMT7af5W03zJwECBAgsTCD3lvYFxt4h0GBfJ5Vt99k5LxBosKcusEreIbDV6blOOK93CORRgX0P9241rfBnfjhyPlVYwEcECJxXQOB3Xv9jty7wO1bM8pMJCPy2qGcX+G3VP38KBXdNzCFAYCiB33KPbaiylDMjgTyOkGsEuxXODdfckd2db07LArnC1ZnnsVnnDOyUGHE1qtONGzeSTppc1TyulDgpnZ7/ljNvMgZGdpicsm6WaZrAJQjkm5LMsMJl2Xy5XG+9hD1BG6cXyHil+26Q51cp3819VUoSVcbt3vfp1vx8wQcfpWlflLW16fyZH+L8Iu/On+Oc9EgS9HfvkSeTb1634uaIr84DCiQbNUODHCwwQfVI4yUf3HSfBTrPGvLNlXvaR7XZdff9GDnlb7bLVIzASAJ56GLf01y5z50fvsJ282OXRxT2xeTrFUc6sOTh6vUmChPlU4PCim1+1PljPdPAo01hteopkMNCHmdaHRZWZ385q11NHDxW7G76w4cP83qaK/dNchV9qyEBmcs181x/2D1n32pOzZ8LO/DWNNkyBOYiIPCbS0+t6inwm1d/XWBtBX6zDvx291ih4K6JOQT2CVTeJ9q3es38hSVq/l7TZssQINCmQG4S5x7Abtyzrm3uIiSlpvPiV8KL/Etaz+rT5IsktTT/Oq8S5ppUNpTSXr16lVXW5ZsgsGyBpKM9efJk2W3UOgJtCuTb1/l7tKptfpIK1T7qa1vYSmET5Y86hxXcXSU/0Pkh3p0/0zmdD+gnoU3W6Uw79GKrXXnnOzv8HIlyCyrP0mwd9/Jnvqf5aI4tUmcCBAgQKAvkQvm+rNOsWB7qu/4ie55kHvwh9nJG7GarE1Rv/jnr6bS688HyyvOLWbdd5ecikC974fue7IQcEAqHna1mVsbeW2ud8c98GXcfc80Fir///rv9C+aJ+QfJOo1/ysnpg5P9M+6KNk2gU0Dg18nS7EyBX7Ndo2JrAYHffAO/dSeuJ4SCawoTBAiMIfCvMQpVJgECEwgkKScRz76s0wyHkKfGc+rSmXW6W73kviTmSCZrrqDlqeXdBTInlw6zxcFHhuvclpkEziuQ707OqY5KXztvhW2dwJIE8ixE+U5VRhre197Vja59n+7O3/eTt7tk5ZxUoPJeTl6XWVlm+4slNugMSPK8SvuVV0MCmwKVY3/ONPE0Le38VibHJceuTQfTBAgQILAMgcIpbcLgQvZYfhBrhgBfKW090jAIXeGtI1vll08cthZu+c+cBHU+X5f84PYT2lqGVbcpBXJUyeXlXJGu2WiuXdcs1tQy+TJ2nsjXHzDP2JyMNzHg1octbcCKKYrAJQsI/GbU+wK/GXWWqu4TEPjtk2lzfv0pdk39hYI1SpYhcFECEk8vqrs1djkCeSK8cBqZO8q5eXzaU+NJVM05T+dFtBVftluZzLocbi25JIGkT+U6ci4ZdyZRXZKEthI4m0DurZZzNws/cMee8WZIzmHbWTkcUXJnF3P/OGFDZ0ySNhZ6alh2pREYSqDy13+++3Zq3pk1u6Th4obaGZRDgACBuQvk3LaQEtqZ47hucmd0t/50a6Kwla0l6/+sDKqX9A4BLxCo3z0s2bhAZajcGZQ23rRULyN97l5GWL1DoOXK1z8iW9mKNLnymb3KAi1GgEBPAYFfT8CJVxf4TQxuc+MJCPzGsx2w5IRtw562CwUH7B1FtSmQg9s///Xvx3/9y5suPn/+nAtWhdGR2mzOBLWSeDoBsk0QGFIg6R15iiiDj3YWmitfOeQ9fvy489P6mbmIVng8PY/FpA6pSX2BliTQuECGOM0X57fffssNtmHj78YbrnoEWhPIj0vn+yXX9SwPi5Kgf71kzcSdO3dqFqtfpvLJ0cWMzBSZfflqxyYB1yNbksB4AjXHkPJRaLy6DVVy56CnybhN/D/UJpRDgAABAmcXSFBdDjgLV8mTn7TvolNnu7xDoJPlqJleIHAUl4UbF6jMR5xp4mnwO8Ppxt8hcNRRvXIHG6PMyk1bjACBLQGB3xZI438K/BrvINU7SkDgdxTXuRauvGl1VPWEgkdxWXjWAnlx9OpfhhNKilRG6Hv37l0ysnafSJx1M3tWXuJpT0CrE5hUICeQSZHZNxRTjm65WT7UCGpJ5E9p++4fpA6pSeozafttjMCgAtmBExkkPki+aYY4lSM1qK7CCJwocPCbWE4V3fcTua82w97rqnxyNFlrOTnZV6V5zU/WfudliwxbmzOxebVFbQlEoOYYMuxxY3r2nCx05osnP6nyYvH0dbZFAgQIEDhWwDsEjhU74/K5NNE5xKwXCJyxU2y6j0BNRJ3yK8fH6lOTkdZNzTvPCDpj7JHqcGyxYzxjP0aZx7bL8gQIrAQEfjPaEwR+M+osVa0REPjVKJ19mTHCtjHKPDuUChCoF8hNls4nEutLWNiSEk8X1qGas2SBnJAk22bfD/kq63TYJI+kxRRyT1OTcvbPkjtD22YokG9QBm5JpumzZ89yjThflhs3buT1gp0pUzNsnyoTWIjAwcTTzhs8pzU+RQ37u1l5PCmPPnVaW861VudLWvPUSo6056qS7RLoI1Az4umAR6E+Ve2zbm5Kda7e+Y3uXNJMAgQIEGhZICe/3iHQcgdt1W1fstrBM6OtcvxJoBGBmojaOwQm7qx9NxT6VOPXr199VrcuAQJDCQj8hpKcphyB3zTOtjKZgMBvMuo+G8p7wvus3rnuGOFl54bMJNCswHyfpRyDVOLpGKrKJDCKQG5yF37FP3z4MGz2zKoNydYvDJae+jikjtLZCu0hsMorzZ6ZzOn8yz6cr0bGNE2aaVKlk1GRO3DZq10e7WFsVQJjCSQ7vPBLt9rqgClf+1KvTm5e4RdzXWYeFMlAy+s/Zz3x+PHjzmPpkjJrZ91BKn+sQMb77Nylt8pZwJNXCY06D4AZpSBvfNtqrz8JECBAYHYCBxMWy79llYPWrFkGjM9T5qW9Q8ALBNY7konFCNQcQ4Y9bkxP5x0CMR8jg2H6rrRFAgsQEPjNqBMFfjPqLFWtFBD4VUKdd7GaK97H1nCMMo+tg+UJnF1g7k9UDggo8XRATEURGFEguXSF6C1Zp7ngNdLmk7r39u3bfYUnySZ5J/s+NZ/A9ALZJ1f/8pXJvySxHRv+Zqy+p0+f5r/TV94WCVy4wMFLpflilp+yyPsoKw3zNc8PXOXCNYtlgIEcfA4ume0eXGYWCyRLuLO/DHc6i+5TyU6Bmq9wLiWUj0KdJTc4c98YGxLHG+wsVSJAgMCxAp1B2mYhA6Z8pahhfxkv7R0CncONi6g3d1fTsxOoGfhqwKPQuXw6n+NKZTq/1Oeq5Hq7Y1zkzBP+6/JNECBwRgGB3xnxj91052+EwO9YRss3JSDwa6o79lVmjFAwA6zs25z5BC5HwDnRuq8lnq4pTBBoVyCPwRXekpYkm7GHHc3YbIVUnpzZGhup3b1HzY4RSKD86tWrZI+9fPlSrHCMnGUJDCNQeM5htYGDd6cqU6ZSTr7mw1T6v0qpSVnLGf5intbYR73v9tt/Ofk/gXYFar7FB49C7Tbv32uWJKHOPPg8rpMH3v59WX8RIECAwJwEvENgRr3lBQIz6ixVrRTwDoE8A9/gdfIxMgPGKLNyN7MYAQJrAYHfmqL9CYFf+32khscKCPzaDPx2+3GMsG2MMndrbg6BxgXGyOpuvMn7qifxdJ+M+QRaEUgOXOdjcKv65XB28InGQVqSrRQOnU+ePEl8OciGFEJgeoGMXpZMqb///ju78WJywqZntEUCPQXevXt3cHzi8ltBU4EMYtqZSrVZt4zzlyc6NucMMn0wazZb2TfE4CAVmLKQXNfuTNFbUmbtlJ621YhA5169VbeDR6Gt5Vv+c1/6eB54ywlIyzVXNwIECBAoCBy8RpSArTxGaeHB463teofAFshRf3qBwFFcFp6LQE1E7R0C0/fmGJkBY5Q5vYwtEpi7gMBvLj0o8JtLT6nnUQICv3Dtu756lOTYC49xQVsoOHavKZ/AvAQkns6rv9T2EgWSdVpIxElAU75hMBRZtlIOngrZsUPVQTkEBhTIZe5kgCVR7MePHzntz+Bet27dGrB8RREgcKxA5XWKg8VmKNN8tTsflsjJ8IcPH0YafaTmraDlX9KDTWtngX0ZtItpYDvUajKZQOUz+osZ8TSw+wY9zUe+y5PteDZEgACBwQUOPg118Les8lfAOwR69t0+Zy8Q6Alr9fMK1JzXHzwKnbcJ9VvfF043+A6BMa7b5w1p9VaWJEBgJAGB30iwgxcr8BucVIEtCAj80gsNBn67+8YY4bdQcNfZHAKXLCDx9JJ7X9tnIJDh3wpxW7JqpnwVZrbVmcezcpzLePIz6HVVHE4ge2zyzBJSZ8iWjMWS+ze5FpORTf/5558kmyb5LJHxNKnbw7VJSQQWK1D4vVu3ufLRzHy1M1xfvu/54ufrnyzJfP0/f/6cxLJ79+6tSxtwomYI1VRjGQecNDY/+p16U4YlnRUwk8DJAjWHoAQVy/gWr5X23fnIoCneZrBWMkGAAIEZCXiHwFw6K1ckOmOPXMTwGpa5dKJ6dgp07thbS1ae12+t1eaf+8Lp1t4hkLOYPIE/oOEY6QsDVk9RBC5EQOA3l44W+M2lp9TzWAGB30qstcBvtx8TCg4bvA1b2m6FzSFAYHYCEk9n12UqfFkC+65erRT2jTc2nlG5Pk+ePPFezvHwlVwpkNP45JWu/mWHTNpEcqRyFSaDICYjKuloRjatlLQYgSkF8m39/v17eYvHpnzl+54vfr7+yTLP1//27dvl8vt8WjPcabJg+2yinXX3BQOLaWA71GoypUDNpdLlXVPLZcd971Pe902fslNsiwABAgSOFaj5OavJPfIOgWPlj11+3wU9v7/HSlq+KQHvENjsjta+zsOOpjxsaZtupssCuXqW5xNycTv/MuFeTJlr8Z8K/ObSxQK/ufSUeh4+qLyQAAAgAElEQVQlIPDb5Got8Nus22p62Hs3QsFdYXMIXLiAxNML3wE0v2mBJMqUs3D2na6M16qDW2w/tBoPR8kECBAgcLLAUJdKT65AzxVr3myVuwI9t9LC6knk3TfcqRighQ5Sh5MFao5Cy0s8Dde+b27y6fMwz8meViRAgACBswjU/JxVjjXoHQLj9aAXCIxnq+TzCtQcgo59oPS8LarZ+r5wurV3COT1LzUPHtQ0OadFoz7ZW1OHi10mP+LZtXLPKP8yschT1Ivt3BMaXnPUFfidADvsKgK/YT2V1o5AzSFI4NdOfyUUHCpsEAq2061qQqAdgd/bqYqaECCwJbDvutVqsfyuT5/CshoVqTCuW6535KGZ6Su2RedPAgQIEJiXQM11ispLpdM3vObp3sU8A7ovOMmgiQkSpse3RQKDCNR8i7OhoS7PDVLnoQrJPeNcBc5ty90C833PDZLd+eYQIECAQJsCI71DIBmo07S3cK1pXYFhh2lZFzvxxL6IehmtmxjT5poSqDmvX15EXbhani97Ht1sp49y3X6Q6yqvXr1qp1EXVZOcnW2duOXB4DwuKA/4onaDdWMFfmuKxicEfo13kOqdLCDw26JrLfDbql7+TAj3xx9/7M4/do5Q8FgxyxO4BAEjnl5CL2vjLAXyXrNfv34Vqr7vtZiFVQb56OHDh+Vy/vrrr/ICPiVAgAABAlsCNdcphhqcY2vT/f88eI88NV/GbYDcM9u6ybHWOzgm+npJEwQaFKg5BC3vGf11R+xLcwlLUnLXi5kgQIAAgcYFan7Omo2oY3sh7xDwAoHGv0eq10eg5ii0vMTTiO1LKmrtHQK5LnHwSHtwB/jw4YMhJw4qjbRA5/tnPn/+PNLmFNu4QM0hV+B39k4U+J29C1RgPIGao5DAbzz/E0pOCCcUPMHNKgQI1AhIPK1RsgyBMwgcHBrtYALoSJU+ONZFHp7O05YjbV2xBAgQILA8gZpn9NPqQUbmGEPv4On6vrtQY1Rm1DL3BSdJyMu7WkbdtMIJjCpwsZdKV6qPHz/ex+uJsn0y5hMgQKBBgZqfs2Yj6prRx/fFog32RaFK+04NvECggOajWQjUfIvTkEXmH6zeIdDZTfu+8p0LTzAzF/b7HEszwJVz/wm6ad8mOnNMO7NR95Vg/pIEBH6z6M19vwICv1l0n0oWBAR+nTj7vvKdC59lZkLBPuOVCgXP0ms2SmAWAhJPZ9FNKnlxAq9fvy4Pd5pHFc/4QtuDlwiTe3pxfabBBAgQIHCqQOel863Cmh1rMFmz5av8qfnBZza2Gtvmn3l9276WGu60zS5Tq3qBmhs2BwPg+s01uOS+dyl4oqzBzlIlAgQI7BOo+TlrduCrC3mHgBcI7Nt7zV+AQM0hqNnz+v7+M3qHwLNnzzJq6bFNvnbtWtYqPLF2bIGWJ0Cgp0DNUVfg1xO55+oCv56AVm9ZoOYQJPBrswcTzp0QCqYtQsE2O1StCDQiIPG0kY5QDQL/JnBwbKHz3vk+uPU+T07/G4Q/CBAgQOACBPalM242vdlLpQeHO913/2mzdbOYLvy4SzydRQ+q5D6BS35Gf21S+BZ7omytZIIAAQItC3iHQMu9s67bvog6N2UNIrhWMjFTgZr8g4OXlGfa9lS7kJF58Dr/9K3OAefvv//e9+zZbn2y5Pfv3x2mdmVamPPjx48WqqEOEwsI/CYGP21zAr/T3Kw1CwGB375uajDw263qCaFgQkeh4K6kOQQIrAUknq4pTBBoRSAjiuVSTrk2571OdzD7J8O1fvz4sdwEnxIgQIAAgZVA5YinbXKVB2fKoCCF+09ttqizVrmiva+liUnOOAp7Z23NJHCUQM2l0gU/o7+yyqXDHK863fbdKelc2EwCBAgQOJdAZUTdZth2Ie8Q8AKBc307bHcagZqg+rwXtMd22JfH2eY7BG7dupWh+PLbkWrvOxHI/DyfljyDLNnmz8fYfap8As0KCPya7Zp1xQR+awoTixQQ+M0r8NvdCetDwfziJBTM8ruFmEOAAIG1wO/rKRMECDQiUHNz986dO2esbc1DLXmmp2axM7bCpgkQIECgEYGaEU/P+8NXgCpfZCkMIlgos8GPCkMeLqaNDbKr0jQC5W/xqg7Lvke+amO+y50P5eeJslxefPDgwTTdYSsECBAgcJpATUR98Cni0zbdf60LeYdA4XKfiLr/XqSE8wp4h0D880Xe97hmTqjzgvvz9lHn1m/fvp1QPx8lQSpZBYn8M3zmjRs3knKaizD5tHMtMwkQOLuAwO/sXXCwAgK/g0QWmK+AwC99N8fAb3eXEwrumphDgMBpAhJPT3OzFoGxBAojiq03mUs/Z3/IOHXIpah1lXYncgs/bTl7PXcrZg4BAgQItCZwcJzvVLjN2+SrOzQFz+fPnxc+ndFHhaul0tFm1I+q2ikg8XTF8vDhw87E03yaI4BveufOYyYBAgTaEagc+KqdCm/WZF+q1mqZXIBawDsECpf7vEBgc2cwPVOBmoj6Qt4h0HnBPOF0m4mn6/0taQf5t/7TBAECjQsI/BrvIIFf4x2kej0FBH4BXL08aqaB3+4OIBTcNTGHAIGjBP511NIWJkBgbIGDwzykAi2M+pZrhQcpatpysBALECBAgMCyBT5+/FjTwDbf5VG+yJLHXpfxAEb6qPMaSjruEoaBrNk/LTNfAc/or/suVxiT2bP+c3Mig6kEanOOaQIECBBoTaBm4KsWriZ1uh0MqjvXmtdMLxCYV3+p7bEC5W/xqrRLOHncN3pxTqgPPrZ6rLnlCRC4ZAGBX+O9L/BrvINUr6eAwG8FKPDruSNZnQCBJQlIPF1Sb2rLEgTKwzysWliT9Dm2RU0datoydj2VT4AAAQKNC9RcKm1zuNPAlh+xePr0aeP4ldXbNwhiVt93eaWyZIsROLtAzaXSFt42MA1UBj3dt6HCXZN9q5hPgAABAlMKeIfAlNonbMsLBE5As8qMBGqC6ktIPC2E04WDwIw6WlUJEGhEQODXSEfsq0bhmO99MvvQzJ+RgMBv1VkCvxnttKpKgMDYAhJPxxZWPoHjBGrCtZqkz+O2evzSNXWoacvxW7YGAQIECCxKoOblUG0OzvTly5d944Cmh3JTrc1RWo/de/JyqMIPuqulx3pavjWBwu69ruol3CNfNfb+/fvrVm9NeKJsC8SfBAgQaErAOwSa6o7dyniBwK6JOUsS8A6BdW96h8CawgQBAuMJCPzGsx2kZIHfIIwKaVZA4LfuGoHfmsIEAQIEJJ7aBwg0JFD5zp19L8GcsiU1iaepT2WLpqy5bREgQIBAUwLzHfG0PNxp4dH2pvwPVqbQzMvJxjuoZIH5Ckg83ey7e/fubf65OZ3xVJJtvznHNAECBAi0IzDfiDqGhWgzny7jHQJeINDOl0VNxhCoiai9QyDy3iEwxu6nTAIXKCDwa7zTBX6Nd5Dq9RQQ+G0CFgY9FfhtQpkmQGDxAhJPF9/FGjgngfLV9nVLKpM+18uPMVFZh5oAdIzqKZMAAQIE5iJQ83KoNkc8LYz/d3V1lQde59IF5XoWminxtEzn0/YFPKO/20eFQU9dMN3lMocAAQKNCHiHQCMd0VkNLxDoZDFzSQI1l38v5+SxEE4XTq6XtD9oCwECYwsI/MYW7lO+wK+PnnVnISDw2+wmgd+mhmkCBC5ZQOLpJfe+tjcnUBOupdKVSZ+jNq+yDpUtGrWqCidAgACBZgUqx89rMIkz+WqFlNnnz583a35UxcpXSwsXVo7aioUJnEugJlLN4Ey3bt06Vw2n324hJ6DyGbnp62yLBAgQIDDfga/KPy7LeIdAoY2Fn117NYEZCdQE1Zezt3uHwIx2XVUlMFMBgV/LHSfwa7l31G0QAYHfJqPAb1PDNAEClywg8fSSe1/b2xJIbsevX79q6nTjxo2axUZdpvIGfJJy0q5Ra6JwAgQIEJivQM0z+pWPOkyMUBiqJBV+8ODBxPUZaXOFq6WXlo03krBizyvgUumuf+EVUTlV+fjx4+4q5hAgQIDA2QUKD0St6+YdAmuKiScKJw6Xk4o3sbnNTSngHQK72oVHNL1DYJfLHAIEjhUQ+B0rNuXyAr8ptW1regGB3665wG/XxBwCBC5QQOLpBXa6JjcqUHPne1X169evt9CGZJzUVKO+XTWlWYYAAQIEliSwyGf0nz59upg+KtwVK2SnLab5GrJ4gZow9dIyQnKiUUj3L9xBWfzeooEECBBoVsA7BJrtmlTMCwRa7h11G0SgJqK+tKcWC2cQhWc7B+kOhRAgsHgBgV/LXSzwa7l31G0QAYHfLqPAb9fEHAIELlBA4ukFdromNypQE66l6oU7wW02rLJdbVZerQgQIEBgVIGa34gGB2fKZcR9KbO5o/b48eNR0SYrvNDM1KFwSWWyGtoQgT4CntHfp1f4drtTvg/NfAIECJxRwDsEzoh/cNOFn85LS8U7aGWBmQrUnNQXwsuZtrpc7cJTmt4hUKbzKQECBwUEfgeJzriAwO+M+DY9jYDAb9dZ4LdrYg4BAhcoIPH0AjtdkxsVqDljbKrqN27cqKnP7NpV0yjLECBAgMAgAjUvh7q6uhpkWwMWUrjC8ujRowE3dN6iCldLU7FLu3d43r6w9TEECl/k9eYuMyOk8O3OnfLK4VXWhiYIECBAYGyBfQ9EbW63wYg61StEm4t5h4AXCGzuh6YXKVATVBfCy0WaeIfAIrtVowg0IiDwa6QjOqsh8OtkMXNJAgK/3d4U+O2amEOAwAUKSDy9wE7X5EYFas4YU/Xc/26kAZU1qWxXI41SDQIECBCYTKAye6nBob4L98ifP38+GeDYGypcSEqn5JLK2BVQPoFRBQp7+Hq7l3aPfNXwcqtr3NaAJggQIEBgAoGaI7N3CEzQEbub8AKBXRNzFibgHQL7OrQQUReuJ+wrzXwCBAisBQR+a4rWJgR+rfWI+gwuIPDbRyrw2ydjPgEClyMg8fRy+lpLmxZIuFZZv8pxRitL67NYfU3qW9enPtYlQIAAgXkJVA6JfevWrdba9f79+84qZbjTJaVjFq5ltzloVmenmElgn0BhD1+vUrhuuF5meRPlJ/Vr3JZnokUECBBoWcA7BJrtnXJ62WWGGc12loqdJlATGXqHwJatdwhsgfiTAIGjBAR+R3FNubDAb0pt2zqLgMBvH3vhzE7gtw/NfAIEFiYg8XRhHao5cxWoHxa0cpzRCSDqa1LfugmqbRMECBAg0IhAza9DgwmOHz9+3Ae4mFeCpoEZjzaXRfa1tHAxZd8q5hNoSsAz+uXuKBx7a64ylwv3KQECBAgMKOAdAgNiDl5U4UfTCwQG11bgWQQKO/m6Ppd58lhudY3bGtAEAQIE1gICvzVFgxOFY7vAr8H+UqUTBAo7+bq0cgi0XmxhE+VW17gtDERzCBC4QAGJpxfY6ZrcokDNc4qretePMzp2O+trUjmm3dgVVj4BAgQINCVQ8+vQ4FtB9w13musLDQ7OenKPly+IlC+mnLxRKxKYTKC8h6+qcZmDM63aXv6OF/LvJ+tBGyJAgACBlUBNRJ0lGwxT9wXVS3qHQCHeKDzjYd8mMCOBwk6+bkU5sFwvtrAJ7xBYWIdqDoFGBAR+jXREZzUKv4kCv04xM2cnUNjJ120R+K0p1hM1buuFTRAgQGCmAr/PtN6qTWBhApVnjGl1/TijYxPV16Q+rXbsOiufAAECBNoRmOmIp/tenLSk4U6zk5QviDSYuzDNjv3z58/EbMHJ3vvjx48MCrsKchIU5YGcDGCQi2v5d/v27WnqYysnC5T38FWxlYnv2StSWv5l38gusdoxUkL2iuwSKST/vX///ry+NeW2p7H37t07Gd+KBAgQIDCgwEwj6sIzDIsJqr1AYMD9XFFtCniHQLlfkma075J4wunyuj4lQIBAp4DAr5OlhZkCvxZ6QR1GFRD4lXkFfmUfnxIgsHgBiaeL72INnIfAvutQLde+fsTTObauZXl1I0CAwAIEKl8OVU5+mt5h32XEXFlYWBpW4U7YBT6mnytrb968ybhc+0KapBvmXz5duSXRMDkTjx8/nn4XtcVKgcIevi4hOcTr6d2J5JsmDT07xr4bP9kl8tHq0+fPnycPNUO45d8sMlDLydP5Lrx8+XLXxBwCBAgQmF6g5jHm1iLqKO0b7jQ/vrP4oazp6HKwUQ4zasq3DIGzC5R38lX1EgMv5kt9LHi+5vuOdSkq+fejXkNI+TkfObbOlcunW0etfGU1LEbgAgUEfs12evk3UeDXbMepWL1AeSdflSPw2+c5duC3u91RQ8F1dwsId+XNIbBIgdwLy3graVrOMVcDr+Qe6NYtJImni+x6jZqfwL48ht2W1Kd77q477JxEkJUF1reuskCLESBAgEBrAu/evcvVh3XoebB6qyUPLpZsrYPLrBdY/TCtBp5Mdlfebbf+aKiJfcOdHlXPoSozXjm5MFEovMHchUJte370+vXrQmbhvsIT+Tx58iR7RdZ98ODBvsXMP5dAz2f0c5r94sWLv/7666j655w8q+Rf7je8evWq/RvwSTFfZc3uNlNsv2tiDgECBM4lsO9YvVmfBp8a2hdUL2a40/iXb822Hwls7kIDTieO8gKBAT3PW1R5J1/VrfLkMTtGSss/7xAYqk8fPnw4auJpumyoqiqHAIF6AYFfvdXES+YnrLBFgV923VWeyuqCUq7he3NUYYdp86PyTr6qs8BvX99Fb+IczdybGPv6bS5xT9yofbzmEyCwFsjtyMLTj+vF+k/k8p3E0/6MSiAwvMB4V4KGr+vxJS67dcd7WIMAAQJLE0h8WXPp84Rm11zR6Cw2CX/JLev8qM/MzvrkYtnCkgvLvZlH2foYzmXdpJwmc7RPDJN1c7cv71hPWvbBVmd3zcWgXHXdOls7uKIFThDo/CLvltPZF8+ePUvy6O7C9XOy9T/++CNn5o0PGpqLxYVDwfRP6tcLW5IAAQKXI+AdAi33dSHeaDAVeGxJLxAYW/gs5Rd28nV9ymO8JXnROwTWViYIECBQFhD4lX3O+2nhN1Hgt9s1uWSaf7kQunLz5qhdogbnFHbydW0FfmuKrQkvj9oC8ScBAssTMOLp8vpUi+YncNQjwvXjjDYFkUvMF/tUX1MdoTIECBAYXCBH+EJy0uCbqywwl67y8zrsoKcpsLOlGfuwslZzWaz86q7FXzCtSTnNdbRklObCaP4lwsm+sbpammtwW5fhcl0p+YuZuW9vTPZhdqFcb13vHhmvN3P2Lb9ezMTJAlt91FnO7qXSpFrue1g8X4osn0zNTCR7OAVmf8i/3Eff94Bpslfz0YcPH5qNkLNvd8qsZuZg6KH2go+PCBAgcJqAdwic5tbgWl4gsO4ULxBYUyxsItcBNk9h9rVuN6heLZkTKO8Q2IdmPgECFyIg8FtMRwv81l0p8FtTLGxC4FfTobks3HnzKOvmKnFNCZYhQIDAfAUkns6379R8OQIzDThWt9UruyFtbPa2emUTLEaAAAECnQL7Tqc7F55sZp7TGDxvr/OVoNnQ48ePJ2vXNBsqp+VVvjRnmqoOu5VcRMsYpYVdOt2dYVCTGLq1d+XPZJfmX4bDTCFZZjPdMAUGLfO3apu7rbkRu7u5jNebLthdfmt1f54sUN7DV8Vu3SPP1zz9srvFDFya/WE3yl3tDxkLOb2cBTb3h3UhCY8z9GlyT9vM4CynmJfT09dtNEGAAAEC9QL57diNCupXLyxZ88PXubp3CHSy1Mwsd2X56Y6a8mexTM3TXOWGJK/RCwTKRGf8tPLAkiPbbiW9Q2Bl4h0Cu/uGOQQuR0Dgt6SXRwn88s0V+C378CXwq+lfL4+qUbIMAQJLFfjXUhumXQRmJDDTxNOjhGsegj+qQAsTIECAQCMCbd43HSM5sjN1LClljXTEUNVInlz5V3sr53Ko7Z69nNz+TBZg4WJxUgyDk8XKAslBzKgVySbcHKU+wd5ucmEhyTXLZ0NnN1lkBZLRW97DV61eJ55m+dwQ2s06zf7w48ePDFi7m3W66Za9JftDZ9r6arE///wzC2yu0sh0+ShaecW5kbaoBgECBNoXyM9NIQg5V/0TkCT4GXbrKbCzpQt7h0D5CY3y0x3Dgp+ltGQeJATKUPGFoCux1qtXrxIz//333//880/CqqBlN1jHYOua5ywswVhhV0w8ls0lkk9YlQDmt99+yyNDheXXJZvoI1ATDe72ZlItEzxn7P/dTed7kQA7YXN2iewPq10if+ZFE7sLr+aknJTW8gN75aslnQfDfY01nwCBJQkI/AR+S9qfBX5L6s19bRH47ZPZnC/w29QwTYDAxQnkyo5/FyiwL0ki1/guUOPsTc6V1vpDTxY+e4VXFSjcQd9tTjvVbkRPNdoXKJ8krHfyXAFvvy1qSGBsgVwurPzKrL87402kJolzcptq8FZ33vEaY0OD1/yoAnP3t9A7uR14VGmzWDi3Nsu3/7NTre6IH9WcrLKZexrV3Eldl3Awjlok9br5Z5yoDLxXNczJ0VYnph9zB/2EL355u/nendFk36Z32755cDgBYd+GzB9DwCn/GKrKJDCewMHAYPMIPNl0fggGb3LnD+IYGxq85kcVeLG/oQfj6sjk5LEcRaSQ3TOvBOS7XZBy9oXxncvvlmDOyQLlnXx1mEpfb5a/LzjJWVL5bCsdvbtLbB4J24yl0/byyfWoVxRrOmjT8KjpFL7Zs6YnE+j8Ioy6I03WtEvbkMBvYT1ePuSWw55ZUwj8Zt19R1W+vJML/FaYZwz8dnszZ0NHRXcnLJwr5LvbNYfApQl0xueVX6gxrPrUp7Laq8U273WuGmLE06MALUxgFIHCAACjbG+gQmsCzfWmZtrGdf1NECBAgEBBIEMz5mH9+ii55gLryXcyUpPVk9aFCp/2UUYl3HoiP7F1efDL0zZ03rXKTzCXB0E8b81P23oG3UmjCoPN5P5odqryqJadm84qW2mLGZLny5cvq4X33XZdF1Wo0noZEycIlPfwVYGrwZnSWdk3NoPYHJdy+Mo+c8IXPyNvFTo9A3RlNzuhOaOuUr5Gmd171K0rnAABAhclUD7knotijMDvEt4hkLE2N+OH3e47IZDYLaTBOV4g0GCnjFSlBK7lnXy13fWIp1neOwR2+6LmxGR3LXMIEFiAgMBvAZ24boLAb02xNZHL5sHx5qgtljn+KfCr7LXy6bPAr5LRYgQIzFRA4ulMO061FyWQJ94W1Z6uxlxCG7vabR4BAgQIdAjUpCut71F1rH++WblYll+0DNSU58by7/nz5+ery1hbLuc7tnlx/GSLvJczCX+Fm6ZJNU4e88nlJ/d06xXtDx8+TGlJYi5sdLW5o57wObmGF7hizWW+HH9WGcmbPtn5c+x68ODB5syjprM7Fbo1u+JRpU2wcPn7Xj5WTFA9myBAgMCSBJKSlZ+J8oF3yvamJnleouZpsWNr1flTuLCgunyys2+EzmMlm1p+lVbY+f70VT2zR2VMrMTe9dW+d+9eJDd3mERxOR1bl5CIuhzXlT9dl2PiBIFK2xzZUvjqaa6t0DHxds6ss0vU52EnDu8cMnlV/5xnJYA/oS2jrpLWbe7DW9vKKWEycrZm+pMAgUsQEPgtqZcFfru9KfDbNZn1HIFfZfcJ/CqhLEaAwCIFJJ4usls1amYCBzMPNttz48aNzT/nMv39+/e5VFU9CRAgQGBsga17Tp2bKz8h2rnKNDNzBSEjF+Y2Z/7V3ySbpm6DbKX8k72kO+Xpx3KWQ+5rbt7bPo0390eTo7xeN7zJZK25YNdO6sm68guYqHxGP920lQaaW+O5l3DCwLebaDlibI2avPlpNtp/f9sssP90eScs31zpv3UlECBA4NIE8iuQ3ynvEFhAv5cjvWZPc06W9wKBk+nmu2J5J1+1a/UoqXcIiKjnu5+rOYFRBQR+o/JOWXj5N1HgV98X3hxVbzXxkuWdfFUZgd/KQeA38c5pcwQIbAnk9tOHDx/yGHnGHe95MzePUObYnofSU2b+5W5p/qXk/Msmdl/u9/tWVfxJgMD0AjMdDfSoFNijkmun7wJbJECAAIEpBWrSlXrGxFM2Z2HbKieeLuaCafJBO9/0uu7NnEQlM3X9Z5+JDHq6ua1ytut6Q6sLdus/TQwiUHOpNBvaGqc2Z9F9Br7drHmGYnry5MnmnM3pjBOWbfVMb90ssOd0+Wpp+VjRc9NWJ0CAAIGDAjURdZvhRDIt8nuXS9Wr3+XK0OggSDsLlJ+yK/+8ttOKyppkxMpyD+b+RJ9Ha1YvEFi9NGBVpUwnRTsPAR680lgYabKydRbbJ1ATVOf4k6Tkrae5sv/nHlWfcDd7VI4e+3o/m8vusa/aZ5mfJheOCfkog/uOUbH1WKrridyAiFti+ABunp+OsXVlEiAwuIDAb3DSoQosHOSzCYHfUc4Cv6O4JltY4FdPfa7Ab7eGWyFxAsJVKLgOCHP126XdXTdzCMxdIL+k+ZdWrF7clysnm5dTalq3etXn6u0lNcuvlzHi6ZrCBAECBAgQIECAwOgCOcvdd5doc9uLSXDcbFT701uXJHYrvIxBXnNvr3ynLY8DDpV1GsOgpcA1Zvb/mq9Am5ki61bMdKLmUulW0wbMOk3J2Rk2R8Dd2lb+PPZCwG4JA84pH4fLN1cGrIaiCBAgQKBToOY4XD6SdxY7zcz8IC74HQLlG3hLer7OCwSm+b60tpWcM9aczuSLsJV1mhOcJE6tboOd3KgcPZJ7um/1bLRPovO+YvvML6cc1WSS9dl61o3Y6l/kc/swNyBz9zHblZndE9bqBCYWEPhNDF6/OYHf2irP8Pf/FfbmqLVnIxMCv6M64uyB377aJhpchYK5LZJvWb6q6dl8Z/ctbz4BAssQyDl4/TWo3AjLW5hytnhC1mm4JJ4uY5/RinkL1Fytm3cL1Z4AAQIECPyXQM2dldO35lAAACAASURBVNwCycnwf63h/9MJlC9kL+PWVC6vlLMPkxeYoZuGRS8PBNW5rWYzRTprO5eZ5a7fbUV2hqHGOl0XXk4tzXcwLyRdL3zeifLV0tRtPX7Seetp6wQIELhMgZqguv768mUajtTqcv7BYmK83LDcGiR+y3PYFwhsFp7QOkM2bs7pnPYcVydL/5mVEfXW7pGbWBkAdZDT/HI4nXcIHHycsj9CfQnliLp8uKjfyrFL5lbiCaeox27F8gQIDCgg8BsQc9iiykdygd8J2lshhMDvBMMBVxH4HYXZZuC3rwl5jDAh+r5PzSdAYO4COS9OHFK+57tqY+785s0kPW+ESTyd+w6j/gTmIZDB2+dRUbUkQIAAgZEFasLcxVyVG9ly+OLLV0tv3Lgx/CanLTE3yMvXy5KfkUf6Bq9U7rAedR0nV6kGuSk7eENmXWDlM/rrNibrdIyd4WAOUGEMp3Xdppk4uBOWjxjTVNJWCBAgcJkC3iHQbL8fzHg7+PPabNM2K+YFApsalzZdPp/q1MipUM+bWJvF5kvkHQKbIKdNH3V+etomrEWAwFACAr+hJAcvR+C3IvXmqMF3rXYKFPgd1Rflu1o198WO2lz/hT2q199QCQTaFMiNrT/++KPm9k1uV+UBp1zk6dkQiac9Aa1OYAABSZkDICqCAAECBGYi4Bn9ljuq3DvlZ3ZbbteqbnmJzPv378v1rBk8qVzCvk/LN0e31nLRZwtkkD+PulQ6UgpyGnLw7aLZS9sZSbQ8znH5iDFIrymEAAECBDoFao7A3iHQSTf2zPLdxPIP69h1G6p8LxAYSnKm5RwVVKeN3iFQ7uhzRf7LSIIv2/qUwGIEBH7NdqXAL12TH3pvjmp2F+1fMYHfUYYH756cK/Db1wr3IPbJmE9g1gK5E1p+T8i6dXkcMe/fO3jHar18YeJw4mme18lIy3n7xm/+DS2Q0/tcqkvHt/YzU9hjfHR2gWVcpD47owoQIECAwLkEypfkVrUqPxt6rppfwnbLD8DNOgjJNdC8dbHciXkf6CCnWJ1bSdhfD3hUlmrn5szcFai/VJqeql94d0MH5xwc9HTrtWIHCxxvgfIF0/IRY7xaKZnAIAIudg19iev/L8/FrkF20XIhIuqyzxk/Lf84eoHAyV2TA8tRAzR6gcDJ1OUV8+v569ev8jKbn+a8xjsENkF2p8sHjd3lB5xTf3464EYVRYDACQICvxPQplmlfAwX+J3cCwK/k+mGXVHgd6xndt3yKuWDRnndMT49WOExNqpMAgTGE0jaYW5EHrwTuqpA7ocO+GaSA4mn+UXJEKy571UT144HtNSSc5kmdzTT8bIrltrF2rUWOOqi5HotEwQIECCwMIFEvTVn1wezshbG0k5zyr1TTkFrpxW7Nfn48ePz589352/OyQO+edxuc87g0/XPEDs7GBw/BdbnkmbJUa+7HezfFy9ejCFwQpnl2yTlI8YJm7MKgckEXOwaldrFrlF5V4XXDHwlop6gI3Y3Ue6a+YbTq5Z6gcBuj1/anPqIOjLeIbDaPcr5neWDxqg7WDnUH3XTCidA4CiBmgOFwO8o0qEWLneNwK+P81HP5Ndfce1TpQtcV+B3Qqc3G/id0BarECAwL4GMXZobTzWH7hypEsMMez/0QOJpZTLsvMQbrG3u2A2YTdxgA1WpLCAps+zjUwIECBBYjED5ety6meONOrnehIlOgXJMMtP7Ukl3rnmvRB7v6zQZcObBdMPVtnK3YNSsxwFbNKOi6p/Rf/v2bV73cd6m5ZuYCp+3Dqutl2+TSDxtoY/U4TQBF7tOczt2LRe7jhWrX75mgIDKwKN+o5asESj/OJZvQ9aUf8ZlvEDgjPjtbLrmJtaqttnb6xc+oYEHU6y8Q+AEVasQINCmgMCvzX5JrQR+413D9+aoFnb7+lhO4LfuL5dS1xQmCBCYUiBvGsllwHJksqpPntbIYoPfAjuQeFqZHDAl2VK3VbMTLLXt2kWAAAECBAhciEDNpdKDN5AuxGr6ZiZBs7zR8nWT8rpn/DTnUeWE2tTt6dOn410qXbe9ct/2mP5abMCJykuleYXrgwcPBtxuZ1E1SSeVFe4sf8CZ5aoe/GYNWBNFERhWwMWuYT0LpbnYVcA5+SPvEDiZboIVy/v8TMPpuHmBwAQ7zyw2UR+jZslRn6Y7mFvvHQKz2KNUkgCBgwICv4NEZ1xA4Dcqfv0F0oNRwaj1XHDhAr8TOrc8ckf5oHHC5qxCgACBCGTs0prBd7Jk7oTm8s4Yp+oHEk/nezlsdntY+Xdods1RYQJbAj9+/Nia408CBAgQuECBmjwPl4rOtWMc/LEup6Cdq9rl7eZ9oAfTndOuDOBULmeQTyvPreqvqw5SqwsppOZSafaEaV5DUXPqd3C/nabjyjutq6XT9IKtjCFQ3rfH2OLFlllzxLtYnJMbXhNRp/AJHqo5uQkLXrH8VMZMvxFeILDgPfaopnmHwFFc64XLUYeIeg1lggCBTgGBXydLIzMFfqN2ROU9Am+OGqkXBH6nwQr8TnOzFgECpwnkck3GLq183Ufe9TfendADiaeVibGnKVhrU+D+/fubf5q+KIGDeR4XpaGxBAgQILBggZpUqspRIResdK6mHbzjVb5ucq5qF7b75cuXmpcpTzYWzkHhVVvyMqlCo3x0mkBN4mmGOz2t8GPXqsnhrqnwsds9YfmZ5sec0FKrXJqAi12T9biLXWNQi6jHUB2kzFzxL5czu3B61RwvECh36+V8WhmgeofA1i5RDv7LSUtbRfmTAIELFBD4NdvpAr+xu6byHoEH+EfqCIHfabACv9PcrEWAwAkCuQGaq0w1sWIW+/vvv0d919+BxNNs+9WrV+VD5AkEVtkUSDd/+PDBOASbJqYJECBAgACBRQrUJN5VPs28SJ/zNupg78wuBa0mryhnOnkPxTTyNRfsKi+qTlPhxWyl8hn9mh1mEJOau8v5Ph68hzFIZcqFHLwUENtyCT4l0KaAi10T9IuLXeMh1wx8JaIez79Q8sEHyw/+sBYKP9dHXiBwLvkGt1tzOpOd3DsEtvouP4hbczb/PHgavrmwaQIELlBA4Ndspwv8xu6a8g/oeusST9cUw04I/E7zLO+3Ar/TVK1FgMCuQM67c+mv5k5TBgXITZyx0xF/363i1pzciM2/3PRaRbc1Vd8qwZ+dAqtLjdkbrl+/3rmAmZcjkDQO36zL6W4tJUCAwMUK5OmrmrbnvQA1i1lmcIGD0ci8ota8M6LmUs7z588Hl9xXYM2jh66W7tPrM7/yUulkB5+DNydWjc0J+NmHvz2Ybp5v2djXLPp0vXUJFARc7Crg9PnIxa4+epXr1kQUHmWpxBx2sYPBZ/k25LCVGaQ0LxAYhHExhdQE1d4hsNvdByPq3VXMIUCAwFpA4LemaG1C4Dd2jxwUXlXg7JfOxnY4V/kCv9PkBX6nuVmLAIGjBHJZ+82bNzWr5H2PeZy4ZsmeyxxOPF1tILeZ/XL3tLY6AQIECBAgQOCSBWqe0Z/dvdgldWhlMtwsmpwH+CozSie7Mxq3mgt2Ek/H2MFakz+Y5L1CqFxsDLF1mQcHZmuhkuvamiBwgoCLXSegWeXsAjW3YI14epZuOtg1s7sNWTMefKKF3POYBrwmqJN1PVJfzPcdAmd/fvJgRD3B8DMj7RWKJUBgAoGD0UXqIPCboCN2N3GwawR+u2hHzRH4HcU17MICv5M9BX4n01mRAIEagQwYmnuINQ8m5XCUX9LJBlv5V03tLUOAAIGeArM7xerZXqsTIECAwK5ATSjsNuGu22RzyglkBy+aTFbPmg09efKkZrG8Y2Ky25CVI/562K+m445dpuZSdU1exbHb3bd8ZZJ35WL7tjLN/FlUchoKWyFAgMA0ApURxWRXlqdp9Vy2Ug6n04rJIs9BxLxAYBDGxRRSE1HnnHGyg09lFFrz+OvYfXTwqvjB1KWxa6h8AgSaFRD4Nds1qZjAb+zeqbmV4AH+kXpB4HcyrMDvZDorEiBwUCCRYQZvqvl9zK32nGZOdnqemks8Pdh9FiAwusC8MjlG57ABAgQIEFioQM0tH8/on7HzK2/dnbGGlZv++PFjzdWxlNbacKcSryu7+KjFKp/Rn/JSdeWt5crFjtI4duGDV0uPLdDyBAgQINBToCai9g6Bnsgnr76YcDoCiaC8QODkPWGRK9acYU0ZUR9M91n1QuVio3bZwSv/LVRyVAGFEyBwsoDA72S6CVYU+I2N3FrsMXZ7myq/NfzKYKlysVGpBX6j8iqcwCULvH79OjfQaw50ue+ZFNWJn3z+/ZL7RtsJECBAgAABAgQmE6h8DGuy+tjQlkD5jGVG+WeV98hzGWjK4UXfvn27Bb7755SDbu5ufalzai6VZmeY8jy8MqO0/JWcpr8OsrRQyWkobIUAAQKNCIioG+mIzmqUfxYP3oPsLPNcM71A4FzyzW63Jqie8nSmMt2ncrHzss+ikuclsnUCFysg8Gu56wV+o/ZO5XC/U17aHbW9rRUu8BuvRwR+49kqmcCCBR4/fvzmzZuaBuZG5IMHD2qWHHYZiafDeiqNAIFugXldXu9ug7kECBAg0EMgQ+bUrG3E0xqlkZZZxlWPd+/e1VyXj+GUw51mczW1mnKIoJH2ogaLrblUOqX8z58/yzcn1oaz+ErOopJrUhMECBBYgEDNwFci6nN19GJ+Fr1A4Fy7ULPb9Q6BPl0zo2c4+zTTugQIjCEg8BtDdagyBX5DSXaWU3M1z5ujOun6zxT49TEU+PXRsy4BArsCuZ2Uu1c1txfz+qMPHz7cunVrt5AJ5vxrgm3YBAECZQFRSNnHpwQIECCwAIGasHjiQQcXoDpsEyqT4Ybd6OClVQ53mu1OOR5Pbt7XtPT27ds1i1nmKIGaS9VTJp5WDneaNs7iKzmLSh61w1iYAAECjQvUBNVuwZ6rE8s/izO6+lcZUef0bcpRprxA4Fw7drZbE1FPfDpfGVSXv5XTkHqHwDTOtkJgkQICv5a7tfwTI/Dr2XcCv56AfVYX+PXRE/j10bMuAQJbArmxmHTSmoAwd7jywNK5sk5TbYmnW33nTwKtC5RPZlqvvfoRIECAwKUKeEZ/7j0/i8HLcxpWeQMyZ2tTZnnWXLCbMvdx7ntjff3n+4x+2tjIl65cjcWM8FG/U1mSAAECZxTwDoEz4tdsehk/i14gUNPXl7ZMa6cz3iFwaXug9hK4TAGBX+P9LvAbtYMqk2xGrcPFFi7wG7Xrl3HoGJVI4QQIrARevnz5559/1uSGvXjxIvdGDya+jwr7+6ilK5wAgQULHBUbzejxvgV3maYRIEDgjAI1V4sMznTGDlrGpv/666/Khkyc5dnaBbtKpQUsViOfxMopnwStycJfyYufF7AHagIBAgSGFaiJqPO7dt5rzcM2eV6l1dwPaL9FlcOdpiFeINB+bw5Vw5qgesozrMqnDdP8WXwrZ1HJofYl5RAgUC8g8Ku3OsuSyzh6C/zOsvM0vlGB36gdtIxDx6hECidAIAIPHjx4//79QYpcA8wY4VO+i2ZflYx4uk/GfALTCZSHEZquHrZEgAABAgRGE6jJtbpz585o21fwYYHyIyXt58BlKIia62IriPv37x8WGW6JmrsFU96pHa5lrZdUs0tMfOSpqdKK1TlC67uX+hEgQGByARH15ORDbnAWv+xeIDBkly+lLO8Q6N+T5a9/+Uy8/9aVQIDATAUEfjPtuFW1y0f+Rpom8GukI5qqhsCvf3eUv/4Cv/7CSiCwbIEchzNOSk3WaRxyb6uFrNPUxIiny94ttW6BAu1EJEc9lFMOsxbYT5pEgAABAhsClS/CM+LphpnJowXqhztN0VOejOUybk1jbt++XbOYZY4SqMnynDjltyYLedXG9rO9U8+jzgiO6jsLEyBAgMCuQM2PiIh6182ceoH6iHriCKrBoK5ede5L1uDnwq93CMy9o9U/V65WeX7NnuN0jvWbme/evWuz+1a3hHI73Fjsp3WQwO80N2vVCwj86q0uZ0mB3+X0tZaWBRIZrkKvdjJzyhVu4dPV7Qz3ufr0RW4m5t0y9ecjOWg/e/bs5cuXfTY6yLoSTwdhVAiBXgKzuKncq4X/8R+X0MaeRFYnQIDAggVqntFP86e8U7Vg7ZGa1v4zJG/evKlsu9vklVBzX6zBZ/RTpXrVRr50CePrr3TUt86SBAgQIHCCQE1QPfFI3ie0YsGrlO9ItX9lLIFKzZ3mVQ96gcCC9+StptXsFRMfeWqqtGpFIxH1Fqk/WxN4/fp1XjY907Oe5Cbm5nRrpFv1uXnz5qtXr6Z8AHirAjP9U+DXeMcJ/MbroJqs64mv7o7X2NZKromyBH6t9Zr6DCuQyDB5+Z0P/Ay7oQWXlieiX7x4IfY7touTP5qzkmPXyu6a38Sza//r2HpbfhkC//mf/7mMhiyjFTnxXkZDCq1wme//sHd3V17jWt7HH3r1xaw1N02tNQk0RACEMFQEFCFARQCEQFUEVYRAEQEQAhABRQjA1ayZK57fOZ7xEba1vf0mS/KXi26X/7YsfeQXWd6WDRx+QgABBKoX8PQWMThT9bvBpgWcNMJH4sfkng47eku32D088tpuyndwnVlqNI5wj7BFvZNmI8AtP3sCAvUJ8A2B+uo0txL5R71SzlM+1eADAvvuKp4WbOLbGU8PQ4OWf8C38llovOO+u+WKW1dnwvn5ObWwImk/KYVunJ6eTnoPs5/I0ebQ8DtajacvLw2/9OZFbJGG39bVRJNja+GF6SvqVC1Dok4XMup+jbbfVMOzs7MZUafNVnLQJvB0ao1Xsvx//dd/DZaE6MBBlq1nTmLPp0Viv8/XQSuim6+TZ/5EAAEEEFhLgHf015IknZiAf7hTpZB4OBDPY9HET2pjjJXNL7qrVHWRePyAWO1PavPHEmF+egFu+dObs0UEthbwtKiVB74hsHVFzE5/Uu/f7K0sWdHfok7cds2wUbfEuax1+YbAKvVFx/gqjBsl8vbt241SJtmOwLt37zpz+NMQoOFn4BTxEw2/2dVEw2823fIVafgtN1QKNPxWYdwrEf9N8V45LGi7YDorS+dedeUtbCor9tS5uY0WI/B0I9jck/3v//7v3LN4pPwdoQmS/13WkfY4yooAAgikFvAE3jHiaepambi9fF596Wdc40B4OiWbFTWK5N27d/uJbDTHMz6TmkkpB93cqKQZJuvZKxKfeTxZaiVT7qjtRpmoRoBb/mqqkoIg0ArQom4pmNhCgA8IbKFaQZrO5mvK2xlnlhp8viFQwU64dREY0Wpr4TZ93mlsKTwTNPw8SiwzW4CG32y6uld0trJo+NW9Gxy8dDk/BSuuasD0VJkeIN6/f3/5LYlS0Jipni1utAyBpxvB5p7sv//7vw9mkeN/kGXrmUcIyjxCcO3W+wnpI4AAAuUKeBrNmYztVy7ykXM+aYSSJ0+epLTydNglHjIqZfF33Jbzs3SJ8T0nwwatlGfkR7iR2XE3XrJpbvmX6LEuAnkKeAa+okWdZ90VkatJg5HwAYEi6nSVTGZ4O+MJxmrLnslZkXi7tkYynMhkJ8lQZvUslXKTu3rB5yVIw2+eG2s5BWj4OaGOthgNv1VqnIbfKox7JUJzZUV5MEcxX758ueJIpRoz9eLiYnSjGy1A4OlGsLkn+x//8R+5Z/FI+Zt02s2nvTIpTHlSGY9U+ZQVAQQQqF/g8+fPnkKmfFPWk58DLmO/JZJPC6RfNZ5OsXatxI/JPXlLHPvYUtQ94ZGXwOPHj5M5eIa/bTOTeCjWdrv9iUlt/v7qzNlLgFv+veTZLgLbCXhirfK5fGznUG7KOV9S+YBAufvV1jn3NKoTn3k8WWpZ+IZAS8FETODFixexn5i/ooAeDz1//nzFBKtPioZf6VVMw29eDXq6zvhy1Dxbz1qeVhYNP48ky5QrQMtwrbrTufrZs2drpVZlOnoydXl5uW7RXr165bmSrrvRJjUCT7dQJU0Epgncu3fPv0I+tyuTAlAIPPVXMUsigAAClQl43tHnMlFZpScujqdTrM1SyhBnPcL3PCog8LStnRUnPGeexF2lnp2hFWCvaCmYQAABBBBoBDzDZjNsG3vLPAE+IDDPrfq1+IZAmirmGwJpnGNb0aOZr1+/6rl44tvDWH4qm6/dW7CK4fDcoVdW9oXFoeG3EJDVDQEafgbOkX+i4Zem9mn4pXGevRXFAqrRoo/m8chytqHafmpai5GXAG3DSY817aTCXzXyzu3tbTgnzfSfaTbDVhBAYC2BSeGea210MJ1JIbBcWgYNmYkAAggcQcATa0X//hH2hI3KqJsof5tEXQYbZWMwWc+TFXU2TXoHaXBDzOwLeO7bEwd3erLUFiRx3trtTp2wR0qemhrLI4AAAgjEBPiGQEwmq/m6LBrt0nw69Ppok1opfECgD1jrHOeOwTcERncA48wwui4LJBDQLfn19XWCDS3cxNnZmT6g2UlEvRw3NzedmfxZugANvyJqkIbfFtXkaXuU0mO2hc+maXrwlQEafqO1QMNvlCjzBTRwCY2rzOuI7BkCOgWdnp6mjz0l8NSoFH5CIJ2AXpvwvMKoDOXTXvH3mPP6Tro9iS0hgAAC+Ql4Yu9KGZxJjXV1wSiUVldt/dOlsLku60qn3sb2v7qsq0TqBSvrvQv7ep1PC6Szjzs7xZq1Eu9p/WdCnczrT3pL+yarzPGEvCfG95wMm7LrYCQceZXdgEQQQACBagQ8FxEG5KimutMXZFKLmg8IpK+gvbboOfMkfonU08hvuRK39tvtMoEAAggsFPCcfmn4LUQ+8uo0/I5c+0bZPWceGn4GID8hgAACmQjo4bXeWEscP03gaSa1TzaOLuAPPPWHe25t6g9A4R5467ogfQQQQCBnAc+TocR9FlO5Pnz48ObNG/XKxa59mj/4k6LH9Kyr+Zd/GFmhIxdO6i1VXUyt/SXLe/KWOBZ2SXEKWtc5OkhKfGVp8CwxqJp4Rx3MQzNTn9kyftVPdsC6vS6/IoAAAgj4BSpoUfsLq3e9mrd3dI+QckAdfw4rW5IPCFRWoSsWx3M7k7jh6slSK5A4b+12p04Ueic+tZgsjwACfoGaGn51v8Pvr9N8lqThl09d5JYTTysrcePKk6WWMXHe2u1OnaDhN1WM5RE4oMCzZ8/0SHpJwdWrdnFx8fLlyyWJTFqXwNNJXCyMwFYCJYZm+kNgUz7U36qGSBcBBBBAYJaAOrM862V7pVDT/PXr1/5wsU5htaLa9/qn+er70N2C3jPrLJPPn3YAmf+6n7hEnu74NkuJx2fSm4XtpmMTpXSKxfKf53xPv6Sa3ynHJH779q3fKvEXbP0Z6y9Jb2nfhDkIIIDAFgKe4WeybVFPAtGQDOF1UE3xlB3lk7LaX9huTs++p+hvaN05noZTu8XEu1lzJ9VufXCC5vQgyyozPbdaif09J8Om7Doe83/5c5VqIhEEEKhPwHOuS3xFnop8hHf4afhN3StGl6fhN0q06QI0/DblJXEEEEDAI6AXsPUgSXeyamZcXl56Vokt8+rVq5Svc/8RywfzEUAgpYB/pLd8+qn9OSkxrDZl7bMtBBBAoGIBT4eFGtApw7+c2go5Va7UNPdf7+yU9UBXD9GVpp6djw4iaCe10a+FBpB5gjsbMX9zaxVh5yP8lLGwq5SriEQ8D2kSPyP39J63tvlEqI9GnNsPWtoSMYEAAgggsFDA06hO3NRZWKLB1dUCD6NOtYyzQTWYWvqZhTanJyEnbkF58pZ55E36/XCtLfINgbUkR2//aVGvRU06CFQjUHTDr+lQPT09VTfIjD5VraIVz8/P79+/r5HvE38ldtIuRMNvEpdnYRp+HqWNlqHhtxYsDb+1JEkHgQMKvHjxQmfj5v1JNaiWd7+oh230pLSWM4Gna0mSDgKLBPydpKNPfxflY8rK/pxU8PBjCgzLIoAAAgj8S8AT/uW/CP4r3S2n9FK+HXKqx0Jq8T958kQjmOq/mvZf6dR/qtfU1DWp24YtCzEnbftx14zO4jmZmLjOpLumxHuap7d0+a3jRLCjLJ7bQxrtqP4IaZ1VCqqnQh+0FCRMVhFAAAEJlP4NAU8lqoyKLdBLX52F/V1PnRV3+dNuTmdbFk/DqfVM+dKUswVFi7qtnXUnPLczfENgFXNa1KswkggC1QiU2/BrQk6P8w4/Db91Dzoafut6Tk2Nht9UsdnL0/CbTceKCFQsoEbF+/fvO0+NNfSp3dgYBdFT3WQdJn+O5oYFEEAggYC/3zafsA9/ThLHeSSoLzaBAAIIIOAU8DzF9EdtOje6ZDENRzr4/QK17/VymALCdFGLjc+qrmG9lK+bAU+p1Q/75s0bLexvAywpl2fdEns9PJHNbdkT72meDrtkd30twkEmPFGeKfF1pPvlOyO9+VfcYsnRBv/Cvo8t8kyaCCCAQH0CnralTsixNmrmIHrG3DSMM8+nJ3slNqdVLk/DqSl+hs1pZSyf+ynPTlLQMp5brZQtatHxDYGC9h+yigACswVKbPjpHX51ZRgdCGqpqkNV/1VjSa/iaEn911NSMWphddXq3+vXr9VtOxt29RVp+K1L6ulH1RZp+K3L3qZGw6+lWDgx+rYhXakLhVkdgfoE1NOii2C/T09zNH9hnJWaW/q8XoIh5BnxtL49kxKVKlDx9+j7J8pSK4l8I4AAAghMFPD0WSxsN0/MUXRxhY2q60r9mJ0l9CxNr5rpifj19bXGYTIuavoCgjpA9SmEr1+/6psInXT6f+oRr8reeYmtv1iyOaO9Hs5BF5JlWBvyPybXwikfi/KafsrdoLMt4Xfm9P/U3t58sqT/0xZzCn1GLorR3tKKb2G22BNIEwEEEJgnUFCLelIB1Wx+/vy5ntnrdaxJK2a7sN2cNqIxdiyRp+HUZi/xjZsn/iBlC791OMiEJx4oZSyy8w6rqR2+BDfUuAAAIABJREFUIXCQvZRiIlClQHENP/WFnp6e9ts5ahfpU1HqU1XHgs7hCk5V0IM6V/VfTasd+OvXL/WgKpzUeTXRq0rqydGKmdQ7Db91K4KG37qeU1Oj4TdVbPbyhcaszy4vKyKAgC2gxpLaNrHnznpmPWlMk8Ft6eGUGmCDP604k8DTFTFJCoFFAs6bK21jUqfwojzFV/bngS7guCK/IIAAApUL6GLR73bsl9l/Beyvu9YchVTqMWqnh0UBVertVWeo4k0nbUjdoAonVeep5yKoblM9cZ+U/kYLjwaQeWpzo7zFkp2UpZSBhp7eUhWK1/RjNbtkviccOcOwiabI6mhYUvbV1x3FpLd0dXMSRAABBPoCnTZqfwHNyaFFPZix/kw1vNVUVitIl+NqQk6bYpZ4WfREt7SVmHg387SoPTdcbf6ZmCQw2g5Uain9Jz1v4xsCk+qahRFAICuBghp+B3+Hn4bfugcODb91PaemRsNvqlhs+dGnFXbMeixZ5iOAQJUCV1dXoyGhGq/UM86R7XN+fr71qzsEntpVwK8IpBPwP//2tP+2zrc/D4l7pbcuOOkjgAACCPgFnE8xU4YDDmZeAbL9V/P1wn3Tfzq4imemyqWgVd05jC6sJ+5TY1tH05yxwGjg6ejYhzM2unAVf5ZSPhNVoegtXVizS1b37BUpG6g6D/iLs7wTwb8tz5KjvaWxl3E9ibMMAggggIBTwNOo9vcpOTe64mJqbOtqqGBTdZfrwnH//n29eeUJqlgxD2mSGn2IqPuLNDnxb8Xfv6c0U7aotdt48pYyS37VCpaU/2gptMOnvJfnGwKjNcICCCBQh0ApDT+1atT+7LToDvUOPw2/FY84Gn4rYs5IiobfDLTYKqP90qOPYGIpMx8BBGoSUCtCTT7nmETqT1v+PEudJ56z/WzkP51rKhNNY3f0yZMzwYMv1rRH9ToUoxwdfE8Ii+/vKlXH6+57jqfztymdv1yhBtMIIIAAAhUIdDofB0u0vLk8mOykmbpUda5r+g7UWpGgunNQb4ICW+0sKU5RT+L1tSl7sU1/HX1Tv6O0aWacifvvTRLvaQSeOmtwi8U8e0XK6Bz/M3Kdi1I+vPfg20c9XaUeQ5bJXIDOrnUriM6udT2b1LSXei5tiZs6gyVVu7d5zNZkWNO6jngyP5haiTNHr4wZakzKUsqGiqc5rZ1k9w7SEndUT57tRmCTQsoWtbbo3CW0JN8Q8FQxyyCAQJ4CpTT8lM/Bd/hfvny5BLZ5h19Df2lcLjsdvcOvS9WkF33tBGf8SsNvBlpsFedVnoZfDHDhfBp+CwHD1UcxRx/BhKkxjQACtQoo9nJSB4sulGp4TOrA6dBpXT1+2m7c0/HAU7Xw9Br6kjJ0isSfHQF1DauJTGupw3LAP7UP6CGN51gbbbUk0PPnYa3AnQSFYhMIIIAAAusKFPGOvq5TYYCsrsVqwa/bMNMmFMk6Gnuq6DT1z+rdtXVrwZ/a6MiFnlaKf3OrLDn6DnG7lZRvwqj/3dNSSpml1oGJRmD08cCKUM7ec20xt+FOlSX7EGsizFa0IikEUgrQ2bW1Np1dawl7WtTa1qQO67XyFqaj9o+6N8M5nmldkXU1CVvjnrWyXWa0gWFfWHcplz9LiduunhZU4iztUkF7bdSzY6SMd58UWpRbo3r0Pnr0Tnyv3YDtIoBAeoFSGn66BHc6vg74Dj8NvxUPEBp+K2LOSIqG3wy02Co0/GIyzEcAgSUCumfUtXLhy5/qfNMb4+oSX5KT2Lp/xH5o5mvUJb1XNHqKtBPhV1tAFaxdRP2z9mL8egQBZ4dp545uFxnnDfDordcumWejCCCAAAJpBDyPkFM+rOqXWm3dTseW/lw36rTZqGJP3759289AZ87l5eWkJ2qd1Zf/aV+4c2iBdMrov0+xi9ZJduGfnZ0qltqMPU2r3LlzRzeZ+w6OGytRJvM9vaUz8OeVTq+QOg8c7aIZvq9lZz7lYTXPn7UQiAnQ2RWTWXE+nV1rYebfop5XUvWAKUBBH2l1doXN20ritUZHr7EvrIlz22zO35xOfOPmaVHXtPPsUvvGRj07xsKHXsbW+z/xDYG+CXMQQKBKgSIafv13+PW4cN0ODaWmhuJoFTfv8I8uttECNPxWhKXhtyLmjKRo+M1Ai61i3/HRlRpzYz4CCIwK6JHW1dXV6GL2AnpjfJ/AU88Dcjvr/OoUmDEqgDNlFitIwNlharda0pTXmYcnT56kyQ9bQQABBBDIUMBzsUj5sKpP1PkGn1rt24WjnZ2deS6LT58+3fF9JHv8Qk88Xx950zl2hsNNpxwGzNNbOuPJvW4ImycQ6g18/fp1WDqmJwn4d5tJyQ4u7L/LW95rMJiBhTPtrmd6SxfysvqOAnR2JcP3nwaTZam4DXne+923Re0nVftHzW8dgL9+/dLbVusGKPizsd2So8MW2hfW7TJmpOxv4Ts7LY1t+X/iAwJ+qx2XTNkU9NxhNRS5DXeqXNlHWcp7kx33FjaNAAJOgfwbfrzD31YlDb+WYuEEDb+FgGlWp+HndKbh54RiMQQQmCGg8Uo7D7VnJKKBRzVayowV7VVGRjz1hAvYG+BXp4B9HXImwmKlCzj7cHM4MJ15UPRM6ZVC/hFAAAEE5gk4W67bBXqOZlvftQ8f/SoqVK320bWWLKDYi9GnSvvGFNpRCyHXEof066bsGlPpPI9Fna2+0Coc5md0WIVwxaNNj+Kk3B+cEVcKxMkz+MZu86eUPNpuTHm3FrD37a23fqj06exaXt1FDHzVKaZavLpGqLWjBrb6xPVyhaIoFGyqGwS9SKPXsTrL1/SnfXHM8OTjb+HbRVu3Ej3NaW1xxr2kVuEDAp7K8py9Z/h7Nt1fhm8I9E2YgwACtQrk3/DrhDsc/B1+u3VEw895nNLwc0JttxgNvxVt7QPfPmmsmA2SQgCBWgXUqzZjUJuOhvrrVh//aCTw1H723Mkffy4R4EqzRK+adTUWl2dPsFstaTQ8HdN60pCsCzJNqdkKAggggIBfwPOOvueq59/ipCXVqtZ37cNVEgwhqVfhPVtRxvTV0TBvyabtGsmhBdKhGA0xbJZffifW2a7x53av6Yf9sDPiVo08V/bTaHi3c7dZzqKBQJyJOONTnaklW8w+YyTLBhtCYIYAnV0z0Oatwolinlu4lqcBlsMurYauQkubf2oOqTWrMU11KVSfuF7uOk7vkN0O8TzTDWs/wbSd4TADfEAg1GDav+cst/I3lfmGwHJtUkAAgX0FMm/48Q5/Z/ewr4Y0/DpcsT/DDs/YMjO6dvlyVAxzxnx7V5+RoLEKDT8Dh58QQAABCei6ufC0rECv1Z8wjgSeZvhpkip3JnXEbz3CVpVuVRaq875grIyrB6HHNjQ43xkNw3Cng3rMRAABBA4ikPk7+p0uDF1/0zxJVZPPc0vQyV6yfcbuxSu3wzRl1Ivz881Th7fsDCG8+m1hsn0swYZG40qT7Q/OA1m1mWc4zugdRw5xTgn2KDZRpQCdXWmqlc6u5c6dBkAswTyvI7Hc1j3fvjh63uLO0ydZ86kpvif+YEZ7mA8I+PeufFrUyrOzUa2b2ak3WX6QJUvaYWSJD64lBWFdBBDYWiDzhp+6CHiHv7MP0PDrgMz7k4bfPLcV16LhtyImDb8VMUkKAQQGBfTit+fSObhuO1NP8NcNUBwJPNUD+K9fv+pJvP0Qus0fE5MEFHYgWD3w8AwJNillFi5XQJ8h82Tebrh4UliyjCeWSOk7y7IkJ6yLAAIIIJCtgKd5Y3fPbVq0fnSgXoPWsEybbrRJ3POSSacnN0Gumk3YD730pHw0EC1ZVj0ZbjMz2n3WLrl8wnPLN+PeqrPHEl9i1NRobPfoAkbi/p/0ppZnZ1CCeY7MpIyN3nGoj8MPwpIIZCVAZ9em1UFn14q8nha13X5bMTMk5RGwq2P02urZxLrLONvJM5qvs/OpOw4P1IzA07BtNmP12SUqccXRBrNzz1ledr4hsNyQFBBAoBSBzBt+ndcAeIdf+xUNv+UHFw2/5YbLU6Dht9zQmYJ90nAmwmIIIICAng8uf6ikpp0ei6+F+edoQuqOX3F7o5tjAQQOLqAjTp25o5Gd6irdMeDAcwOsdmqeb5kffAej+AgggEAygdFrmXKS8vllWHAFhHWyF3ae6qWgi4uLcPl1p1+9euWJK9UDtrOzs3U3PZqa2iH2MnoGvGMLpJ83Z2fNaPdZP+XZc8Ln2bFEZoRch8nudeDEipPb/NHdOE2GwyG1jC2+fv06kwz3M2nHfLAf9sWYU5aADj06u8qqsmPmttNkHUTghDzIstdMuzr4gICnXjovXMVWmdrr2BlGjsDTGGwzfzSu1HkjZm/F82t4q24srwrN6ka1zeroq5sz7g3bxJlAAIHKBDJv+PUv0Lqf0uVg6hV5Rq0pyHW0K1ULbNqdO5htGn6DLJNm9verwdWn7mY0/AYZYzNp+MVkps6n4TdVjOURQGC2gMYrVdPReb8c28r5+bluSFe5lR4Z8TSWA+YjgMB2Ap6B0MLgg+1yEkvZs3VPKWLpMx8BBBBAoHQBRXZ6irDXIxY7IEw9lau0s2MCGiPQ85TOc7WNbWLJfDtvnpdPlmx96rrOXWi0+2zqdmPLq1vT8wXVqc+51WkVPn6Yunost8zfVEARpaPp6xHFy5cvRxfbawH7eLfPFXvlme0igAAClQnYp+KmsM7mUGUy2RbHvj7yAQFPxXnug+w4j8GtdMIaNr3jG8xAWTNH39wbXWCV8vINgVUYSQQBBEoRyLnhN/gOv4IVTk9P79y5s3XPht7h91Sif5BsT2qeZWj4eZTsZWj42T5pfh1t140usEo+afitwkgiCCBwHAG9AjSjb6Tjo6eNo0HznVUG/yTwdJCFmQjsKfD06dPRzXva4qOJzF4gDH2IJeK8FYytznwEEEAAgaIFPFcKdVjs9Znm0Z5c5V+vi21XBZ7Awc6T0e0y00nZ7jO1R0DsJJXgT2cUb5reMZXX+X6hZwcI9ToNv6mrh0mNTit2Vj31umX98OGDM4J8NM30C9j3257g4IV51jAbnq04d5iFmZm9un28E+c0G5YVEUAAAb+Ap1FtX/X822LJVQRGBzK3L6+r5GFSInbjv00qWXNaW+w0fds8hBMz2iFhshw1Iebg9OiePLjW6jPtV0bbzfENgZaCCQQQKFog54affUI+7Dv8o5dLGn6jh2TYQostTMMvJrPW/NE9ea0N2enY55l2XRp+LQUTCCCAgC6jC7tr9BhrlQeOBJ6yNyKQnYBCKPSR39Fsdb4UMLr8Wgt4tqvT016xRGsVk3QQQAABBJYIjEZ2KvEZfUZLshSu6+n1U0DYKq95hdttpz3t+L3GQ7Kfwno6wdtippmwM5wmD+1WPOHCero/tZnUSXbq56Xa7BkTijE9OzvTMBU6MPUSVDNqxf3799XzWOKnqO1DbOuv3OrU4XkFS/2kmQ+1ZR/vWR16xr7NTwgggEC5As43QHZsVJdru2nO7VBOz43SptnrJO7cf/iAQMeNP9MI8A2BNM5sBQEEchDIvOE32oBRB8Ix3+Gn4bfk8OHLUUv06luXhl99dUqJEEBgawE9avS8wmFnY5VWHIGnNjK/IrCPgOdZ9fKTyLyyebbrCZydt3XWQgABBBAoQsAOV2qKsGPQkifwVJnsRPutKO8suzOfK2ZMSdkRe7tkyS6gneFmXc/Yk/ZWPL/qy2KeDTlrP9xi2PrylDdc1zOtnCvGdPC1ctW4glAVfup8BOLZXIJlbCVPNS3JpKclrxxu/Sm6JUVo1rWPd2ecyvJskAICCCBwWAFPi3rHbwgctl5GC27HH9iX19HEV19ATynsDDdbXDiEhj/bzvHg7cZef3Nhc1q/Tl29n6Axp44PCKiA9m3L1i1qZYBvCBi7GT8hgEB9Apk3/DwNmGO+w2+3ozxuKXdmGn6ra9PwW4uUht9akqSDAAJHE9DgJldXVwtLrVacPoS4JBECT5fosS4CWwmo9f/s2TM79U6fqb3wir+ORuGoX3KLgbhWLAJJIYAAAghsLTD6HrwysGPQkvMh2Xadg84RgzyMq1elXS/bmcwuiOex8dYjXCrz+jC9vizmKYUnw2E6nbf/nzx5Ev66fFoDnY7mXPWuHUM5Wb65NCnYu/Gm+4MidEcDJhS6MdqiTgNlbMUONSbOyaDjJwQQQGAtAU9T0L7krZUT0pkkYIfrecJKJm1u+cJ2hpenPykFTxtJER7qOF2S7Bb9lmo71fQBAfHaty2btqi1db4hMGkPZ2EEEKhAIPOGn7M/0HMdn1dZzuaKM5/z8jC4lp0xGn6DaO1Mzw5Dw6/l2nSCht8qvPYhb58uVskAiSCAwDEFNOr8aGjZqIw+hLjkCSCBp6PCLIDAPgKjg4Yq8NR+HrxFvrVFu9mkjXoGw98ib6SJAAIIIJCJgB4ReSI7d7zTdg7Y4ynFPPOpD0rnbWXeWsqb7ZO++WEXRINx2hnW6lv3O8tEd2V2PttfpwaIdDph/Rtqt2hM6G3ywYFO+6vocFAXpI7u/k8ZztFubIw5sd2hLQpPBakZn/NJoKlQu81v90dnuEuQJQQQQKBEAftU3JRoxxZ1iaRp8mxfJbdul84oo53hJsFNm09tnvmAQEuRw4S9Y2y9S/ANgRz2AfKAAAIpBTJv+DlP+9u1c7J9h9++XG4HMnvntDPcJOus7tl5aFak4bcQcN3V7R1j612Cht+6tUlqCCBwQIHr6+vlPYR6tjX7CSCBpwfc6yhyGQKKohgd0Wp0OKXVizq6RZ3Rthg2YPWCkCACCCCAwHYCnnf0tXVd6bbLg52yEZEWruhcLFzFPz0aK6mktu7TieXW7mnydIXHUt5o/ujLfJv28+pO7PT01F9Z+vLFJIew9aWG1ooBi4qX9fTrtblVGT1Rle3y+04YDWntD7Pvn+1CKZB39ADRd0+m7gP2Rjf61T6TT42f3iiTJIsAAgjULWCfipuyc0LOcB+wK2XTduk8Dbvx36S59fCW2gofEJhXfdutZe/Jm+4Suk8Jb4IGy6gb6s4beoOL7TvTfmlTRVjx5m7fkrJ1BBBYLpB5w8/TjSkEf+fYVLFsT5j25ZKGX6yiafjFZPaab+/JNPw89ULDz6PEMgggsJ2AhjtxNthieVC7ZfYTQAJPY6rMR2B/gdEuttHvoq5ehtEsjS6wepZIEIGNBDa9ldoozySLQCYCo3FXyufyV6+WFNbzbFXpOxdbkpM817V7mjLsMx2NnvTsk7PrQvuJ32TqjZ/6YcNe+9l3fYOlm9GS1L2rsjSYWm4z7XBkzxOdqSXyBPLqmwb67snUlHdZ3t6rD3t63KUu2CgCCBxTQO9IhG2AGMK+jepYrg4+X4ERdpPPfiSZXo8PCCwxr/UDAjLRnmy8iuk5Qc2G9dz18A2B2bysiAACGQrk3/Azrgihp3OxcBX/tN2+atLZ9PI0mFUafoMs9kw1hj3X+iYRu5u6v6HOeyn+DfWT6s+h4dc3WT7HU0c0/JY7kwICCFQvoDZJ5yI4o8g632pI8hkrEng6A41VEEgkoLODhkSyN6Zhk+0FVvz15ubGvm3TA/4iBnBa0YSkKhaw9/a24M7F2uWZQOAIAp6Irql9Ruu62RFpzbb0FH/Ti5rn7OHpUV1Xpi27kaynfo3Vt/hJTSZjeEttUSF0G41weXZ2Nimq1flpsFbp3bt37bQmPLtuuLw9Pe8udDTM195osl8VQmEER06qNWeeNfCtvaT2UvVQ28vk86tNtOnpMR8EcoIAAgjsKOBsce34DYEdcfLftNEIUebti+wupRttZNpvpCzMsxrqfEBgoeFGqxs3WdvdYfENgY1qk2QRQCBngfwbfnbbprV1LtYuX8eEXWoafp1apuHXAcnnTxp+C+vCPpPv+zhsYdFYHQEEShHQh6k19MnC3GrAGkWFTU2EwNOpYiyPQFIBDYlkD18xY6iq2QWw4wwUHPP69evZibMiAlkJ+OOTNn36kpUJmUHAL+DpULO75PzbmrekntCPNr43HcPbeZLZdJwAg043J8avnvo1Vt/oJ7uVoo3qRb3VN603/8LAULWF7Gbb1AxoPwn3Qx01CrGdmkhseY0u4Il+7q+uHeDz58/9+RnOMQ7z1fcHhSDbTQJV34zb9R1VjeKsu5/vWEY2jQACCOQs4GlxcULOtgbtx4rGRXavEo22pT075OzMq5nkN5n6bh4fEJhdL1rRjki2H67P2y7fEJjnxloIIFC6gOc6u2/Dz74iNP7K4aYvqXp6saa2E1bZc2j4TWKk4TeJK+XC9mFOw2+0Luw7Gu35oymwAAIIILBcQG9yLm80aizqqd/qIfB0ed2RAgLbCtiDUakdk2bkJG3FbjMpMGLFYIhtTUkdgTEBfzyKjgtnANnYNvkdgUoEdETY14umnMsbvgu9dF2LBaUp3FM9KZt2lX7//t2T/6mjY3rSdC5jVJCnfp1bWXEx1ZeRZ23If2J35kpRp533f7QJu4dOKU/qAQ+jTrXuaOLOnDeLefrrYwnardPYWunnK4Q6Fr2tylrx8t0JQe6XVH2LCnroz892jt2tQFdpthVHxhBAoCYBz4M9+yF3TRrFlcVul3oqN3GR+YDAPPB5reLRMN95mdliLb4hsFDVjiTbtM9hYc5ZHQEEEgt42gb7Nvx4h9/YJWj4GTidn/hyVAckqz9p+C2sDhp+CwFZHQEE1hJY5WGovksz6QkagadrVR/pILCVwOgdnfor7WfDy3M2+rq5IiF0w7B8Q6SAQCYCk4bvnbRwJgUkGwhsJ+CMStTVbbs8OFNW7KkCQBV+2oSmKSJQ0VRXV1e66m39BMjuhmjzH4uZaxfYbkIvtBmJ5xlC1wnT7ORfv066Teqs3vlTY9J3ok6bYGXbTYlMCvcMry/aP9dtazmjnzsFb/4Mx3kdXCCfmaFhJ1f2DtNZ2PhT45h2dobOwvpSVZ6HTCef4Z9238Tofh4mxTQCCCCAwDwBT3ORNwHm2SZYiw8IOJE7b++oxWuHbjiTbRdT+z9s8umQWfGded02Tmrbt7nS0V3KBwSU59jrmvrJbjG25fVP8A0BvxVLIoBAZQJFNPx4hz+219Hwi8l05tPw64Bk+CcNvyWVYjwXW/ceZ0kmWRcBBI4goH4PPeleWFKd0yY9BiLwdCE4qyOQQkB3dHpibWxp0mFvpBP76fz8PPaT5qvBdH19bSzATwiUJTD1tUuFm3AIlFXF5HZTAc/Dp3yekav9rYusHhn++vVLTyUVHKaAwk19msQ9Srq8rvhYdGqh7DrydIhP3eLy5RUubI8JGj51XrI5XSY6Sb1//74JVlaV2XT+cE9dWcIn2XbRZhRnyXi6uufUUTNjo+lXUWXFuvY6lTgvb6omux2uilNk6rzEd1zLPkdtHZq/Y8HZNAIIIJCJgNqlxlOrNpOxa1y7ABM7Chi146nc9DnX9d3Is/JjNw9mZJgPCMxAS78K3xCYbW7fMdm3jbM3yooIIFCiQEENP97hj+1gRiOKhl+DRsMvtvNkNZ+G3+zqoOE3m44VEUBgCwE96V5+y6leID1fc2aPwFMnFIshsLOAnlgbty6K/1CrfaMsKmWjc1mjERi/bpQlkkVgCwF18ajrRDFDMwZyU3C2HtKUGFmyhSRpHlzA83Go5e3d0pE9l859lezAMk/+d6kjRQEaw8Rq8Eud6pdkTKtLpnOZ0Bc2w7ENjFfDtekwltTIiTbUee1n9S9yGlBGxtqf8gw+brMXTsQ+gaqu/4XtZ+1vnWoKt6tp7XJapjOziD+N+t331FSEHplEAAEElgs4n0/n8A2B5YWtNQX71ZQ8R0O3X8vRrwvb0mFd8wGBUCPzab4hMK+C7Ltm+xQxb4ushQAChQqU1fDjHf7B3cw+q9Pwo+E3uNvkOZOG37x6oeE3z421EEAgcwE9DFXfo+ebLX9mXhKyhwACrYBaLY8ePYrdhWrMRY1ctfDxebutdkIPy42PhzZRpzuOx9bmkwkEQgE9C4kNKddG/GgBHU36UxOKrlCoXPtTmJR/Wok0/QsK5VGYuP6rfzoqdZg0o8ppIpYazwtjMswvUUDHwmi2jVcpRtetYAGdo2JX87B0dpdluORG0xptvRNh2W7IE17cLpx4QoOP3r9/f3CjOs8vGX5S3cSqlM7FQpsLo061Xf2pPdw4EHSTZsf1KpHO+Kbq8lu9uaUE7XwOGrYztQ/4X3Zs19plQhdZfVhkMEJUrVxRz7sKq9VtN5I7Ecm7lH3eRu1zlP0dhnlbZC0EEEAAgY6A/dSqWZg3ATpouf1pV5Daip02ZA75VxtVTSMj/FQ/rdLxqGZk50aj8wEB4xCI9fb0AdWlGTbdOw3s/vJT5zRdPVPXapbX/aBGRZrXCp23xSVrNd8QGLzBWWWXGH2bS3VX4ttcxm6s6hi9JVxSZdq77K03ifuPpn5mRmtE986r38P2s8EcBOoQ8BywdruiDge7FJkr2RVEw4+GHw2/9gCn4ddSMIEAAjkL6BFJbECTMNueR73h8u20bqUVRtL+OTihBSZ1HDUj06sbRDd6ajiF/SGD6TtnqowKUdPCep6oiSbcpRP68o9Pieq7ovw7oECsr02PkA+oUVCRv379asSu6YBXXMKKxbHPp8oJO8yK2iS1okBxIRHrHrkrSpIUAjMEPE3VGcnWtIrx3nCrp4vs7kVWrF6bn/6E2iS75zCWAT237me4naPmTWzF2Hzdp/WvLEZDyA7M1ZCosQ018zvyur20l5/9q93Sa8UGJwQye7u7rBi7/VE9qn4nZUk7vx09ryrL+QAZLay9YxRdtNGy17RAbJ/nDq6mWqYsFQv0Gx79y3E1d5H2aPG65pZb0f1aa+coOiHbchkPP2Y0nDrFVLur347qtM/txrwMO2kO/qkNtdrNxNQm32Cy4cz+JjpbtP/slDpMOcNptQBjxRnjZZGMAAAgAElEQVS9u7GL07n36W+l3HOdcShtfQYYVe07rz6HNqe958/7dbB5UNy9+byy173WYM12jspyT4ar1J3zmrvvmadTZeGfW5/2lyAbVysafiGscycM6z2cpuHXYI42Uco91xmHUs5nANVLuKNOms68XOHxyzQCMwRG+yUmHS/zFp50lBn37PO2PmktXSX/mLQCCyOAwL4CehVeQeX9Lto2V/oMq4LZ2z+XTCgdY6w13XIoUn7Tl7OXZJ51EUAAAQR2EfCMt29cxXbJc/qNGmMItZlZ/bvqbcr+Cd3VGAt3XlU3lkz/k94CNCLn1LwZHZ0lzLNaROo56pRXc9QkizWENF/dZGEi4XQnqfAnTd/c3HTG5jTK0ll36p8au8joFLNTGxzxyF5l319V6YPPcvTep17T1MADzuxpf9CQukbx9ei9oGEMBkttjCOiW4BShuYaLBozEUAAgVIEjAtNWwQa1S1FthODbY8mt/Z7SvuWyHi+ooZT7MUGT571AQE1Pju7tzbXGUe/+YCAkaDnrrOTTzXOVx98sfmAgJFP+6ec94F+ztUCjAUK6CMA/rZ0J2UNoNu59wkXUMtTu8cqg+yGyaaZ5hsCaZzZCgJ1CHSujIOFOnjDz9OVqqtGrJtukHT1mTT8OqQ0/EIQGn7SoOEX7hJMI4AAApUJEHhaWYVSnPoF1K2pDlbjHkahKrq/mt3lJ0F1jamT1wh5sYMt6q8DSogAAgggEBHw9KE0Y/JHEqh/ti7iox9fUFdpDk/X9HDRiEo0QtNyqEU9vTYemevppj79YDeW1BxSiKHaXWoRdb5JocfYWtd+dK0ajLXWtAP848MTQ/+0Vue1H0UxbtpvbigNZfBf8xa+6P+vhBJOKah3sFJUI4olVXXbeVHoarM/xBbTcyC9VzqaTmz1fOYbR3cnhiOfPJMTBBBAoDKB0eaiyjvpe1uV+ZRSHOM9LjUv7bbojmXUXYDRRNQ7VGpTTc2emtZqn5+enobtat316P5xcE+240tG38tSsy1810s3NRvdXhl9p6NEnsN8NJGUC+gWJtYU1D2+qnhSZrT/6zZHQauxtVRrsd0jtkpW840WtfJpnByyKgWZQQCBNAKeK8Lg5TJN9nLYit0waHK45KK8ShmNczsNPwnT8FtlN0uWCA2/SdQ0/CZxsTACCFQpQOBpldVKoeoXUCev8TEyvSKpx+eTRvNqybSWuvaMRpIn2KJNjQkEEEAAgUMJeN7RN7rhjmBlDITZFn/3rtI2J7Eni1rAaCq0q+87oU55PaqMxc6qz1qNJT3/VptKTz31oFT/NKHX8fVYWg9BT05O+iGn6iTVY3hnEysW5igWbV2baDet7SpNPePvPHlVlOTWUYzaqCdeXHlWVOXoM/59a9yzdZnHjkFVt+JK1a+qfaDdJRQprlW0n9y5c0fxymGoRLg57RgaAkoLyzOcX+K0DgTjoVcnMLrEApJnBBBAIH8BXVBGM3nwUa9GfTJZwL7xCSMjM8lwmw01pI2GHx8QaKHUSozdbrTLxCY8986xdfear3uWwfe41EjmGwKdSjHul3XvUMFdQ6e8/IkAArMFaPiN0onI6KZoVtepdaOXTEaz1y5Aw6+hUE+mWkedhq7mqBJjr9ZrfqyzTml2kmrBmwn12nVGTzcasZ11p/5Jw68Ro+HX33No+PVNmIMAAocT+MW/QwrEwgj04PmQHqUWWvVlP2zQ7ZbiUzUk1WgJtYxa9lreOAnq3kDBFqNJsQACuwsM9oMb+/buP+no2x2NDCCwioB9VWqONc9VaZXMZJiIRkMcPeHoWpxPzu0Ml9JujLV7R+uis4DaVDOqxug57aTf+VPXshmbm7eKKtruH2/LHmZy3rZyWEu77uwQgVBA0zpgK7uIxz6iqsIKLYfqIw9Ogdipr5RTt7OYLIZAlQLGqbi9DOkYr6bsxmvVKq/uL4ouqdHkUOsr86IZ456qarQTqg1pFMHoaXTuwEbfTiyF/u7UtmONrC75yb5jao/Z/kRW932TBIx6GW0Y6/xmdz7rkLf3q0lZ3XFh49jfep9UqT3Xkf4+ue4c2pxb7H6DR1/KroMtCkWangM2dtU7iN7gnt85ZY1egNJYGSd/Gn6jVWBUdOwQoOE3qrp8AaNeRo87Gn46UyVo+C2s5c7p1P9n/qe1hTKsfnABuz/Ef6QsWXLSUTa7a2JJDtt11f/z/w6+xxy2+GqltftBOEGPQIm7hOfWVN12atzoFKkqbiJ+9F9Na47me+KEYi37EsXIc/UCeqlR9zz6p6ND082erx1e/3Tdbf7pEOj8W4ulk+z/bfAf/2/yoPzonzKm7CmTOgY1f62tkw4C+wqEjYrB6YPHLek+YZAlnKnzw76V2Nm60UjIv9+kLYvOwB78sCLCabWCdG5vU5s6oZO80fUcbqid1tVh6laWL698qqTKavMwWP8VmnISlr3NoSaWb3HfFFQ0+7F3WNj+tA4NXcf3LcIWWzc6lAs65LeQKS5NbvmLqzIyjEArEDt+w4uRbifb5Uuf0PUlLFpnWhfcoguo9kanROGf+RdttB2rloP2RjW2m54QTeh2RnUau4lQ62vS/Y7RMtEm2k1ru2qY9ZvcWj0BspTCao1NNxlufxVFgrxttAljx1a5dBJTLbd7hXxUU0ZVNiZasZrWtQ6HtqL7EwLZqF7aZCXZ327iOQmK2Zb3OBODx1GaE91xkNOX9GgNv6nCupqMnr7yuaQa10eVYmrZ0y+vU3e/NRX664TTtr50saPhF+J0pmn4dUA6f9LwS3+Ax7bYqRr/n5NC4mJbZz4C2QroltZ/OGy05KSjzNNk2iifSvYft8DZ1iUZ21QgdjNDj8Cm7NslroNZvbpqqG1xvtDeolPVdpknZQQQQACBOgQ87dojxy15blR0zc1tZzD6TNUXmVtu7fxoF5Wwv72kAqr4amXZyTp/Vc9s7AF82H7TzWTO7a4wq86CZ76YHsp66qUtuPYKncdyrqOF4G1J+xMVl3ohWp6rc8ufZ72QKwQ8Ap4L01rtE09+tl5GF9b+RaedI42tM7Bp+rp6tmXpT5TSDRu7pvRLZM+ZdzNo3I/Ym0sZjKWKVjPeyE9b9nCZTfe9rRMfjU0JS2pP6wZNtbx1hlOmb8R9prmJNjJg18WKv5Zyfku5YyzfFoGnyw0zTOFoDb+pVWBfXpuz1qR3WqZmYNLyNPzC60jb+JlkSMNvEleyhWn4GdRGuytNw8/Im+en8LCdND0pJM6TE5ZBICsBz/PcSYfMjIUnHWV2I2TG1ietol7KPyatwMIIIJCnwN27dy8uLn78+KH2jdoxq2RSvX66MdBp4vr6+t69e6ukSSIIIIAAAhULfPnyZbR0nu7C0UQKXeD8/NzOua7guubay6T/1XjM/O3bt9vb2/RZmr1FtWckrPaSOsvUj6lnNurfb+NQNaEq0BzNV4NK92kq3cuXL9XKmr3FcMWzs7PPnz8rWSXe2bS2q0NDWdKvHz58yLbdJbqwRHVMP3/+XPWiFq/qRXt7uEuogM0uodpRq1h9DVpMe4Va3dnW0cJK0e4XS0EUtZY6VmTmI4AAAnsJjDaqdU5eq32yVxmPs11dPY2AEr2YVASFmtBqpi65lVMrS+0oNaJmlFcN8hmPutW0vrm5mbG5eauootWOUj5VUh2hzS2G/ts08meXfV5m0qz18OFDNYzl3N5Pzdiujg41wnWXoVqesXq2q3z8+DGWt8HAwdjCzEcAgSMI0PAzalnXVuOM2qyoK+/jx4+NRFL+RMOvrZTZjR8afin3WP+2aPgZVsZpioaf4cZPCCBQm0BWgcNkJpmA2uKDu7I6yJLlgQ1tJ9CEUxhd24O138xU96ierLMnbFc7pIwAAgjUKqDLh3F9aX6qteyj5fLg6GnuaDq7LGA8Y9aDxl2yxEZ3EdAu2h7jesC8Sx7Y6KYCsZtE1TsH+6byWyQeq01u9LbQJk0EVhQIr7btZbczoYblilvcPSm7nayurd1zuDADuoZ2arD9U11wCxNPvLr2T11f/IGGKqCKr8iDVfLJBwRWYdwiEQWPTuqFbjqfs73/XU7UHuP9iYpLvdyNFEYFBuNXNHN0RRbIVuCADb9JdaHrRf9EGs7JsClFw4+GX7iTh7trOL/oaRp+neoLa7kzXUTDr5Nn/596ZtSh4E8EEDiywJ/+0wdLIoBAKQJ690j/9GZYM6aXBiTTe5N6xPjz5081+vXfpiDqKT45OdF/Hz16pDs0dRFqgmEzSqll8okAAgjkJjD6jr4Rv5hbWdbNj8ZTvLy8tNPUYIrZjiaoxxixN3f19LeywWnsauJXBOoWMMZdi0Ux1g1C6RBAAIH0AqMtamXpsI3q9NWxyhZ1DX316tVgUs0HBLK9C+jnWVnV6Kf6pxsc3SCop1FF0L+mp7HtZlQfo/ZS/Vu3aPqAgP5plE1tWv/CTWuLzUZ157LuRvsIS+ZU+QEBgegbAvqn0qkx2XRBt3uFflXVNPuGep61V1Tf+cw3BJYcI6yLwNEEaPgZNa7+Rl1NjAX0Uw6fwe3kkIZfB2T2nzT8ZtNtvSINv1CYhl+owTQCCBxZgMDTI9c+Za9fQFGk+Xxmon5uSogAAggcW0DPHW2AwbEZ7FXq+PXp06d2QfSicM7Xa3UnnZ+fDxZBXeR6vshbK4M49c1sX15S0fT8uL4CHrxE6ioNqzjU0NmbwzwEYRoBBBDYTmC0Ra1N59xu3E6m3JR1DVWwnQIlB4vw7t27Et/jat54HyzR1jMVV6p/ukPZekNbpK/hANpkFYvZTtcxoV290HpZ118HdSxBXuWKyTAfgcMK0PCLVX257/DT8IvV6bz5NPzmuSVYi4Zfg0zDL8HOxiYQQKAIgT+KyCWZRAABBBBAAAEEEMhZQAPPxCKW2mzrgWs7fZwJvZ9tv6CvbzDl/3zO+ASqMUTicWr5ICUNn4gQeFpfpdNVWl+dUiIEEChRYHTgq2O2qEusyjDPxgt4tKVDKKYRqEDAOKgJPK2gfikCAusK0PCLeRb9Dj8Nv1i1Mh+B+gRo+NVXp5QIAQTmCRB4Os+NtRBAAAEEEEAAAQT+JTDaVaowNb2j/K8VjjF1cXFhxHLJQGOdFjHEkfGE7M2bN8eoTEr5/8IQagJP69shYl2lqmuG1quvuikRAghkKxC+5jGYSeNJ9uDyzMxBwHjNrPmAQA6ZJA8JBMJ3NWlOJwBPvwm+IZDenC0iULQADb/B6iv9HX4afoPVesCZNPyqr3QaftVXMQVEAAG/AIGnfiuWRAABBBBAAAEEEBgWoKu076Kuh1evXvXnt3MUdWr0RbaL5TChoOFYlIMelmu82xwySR62Fgjjy3lSvrV24vRvbm7CDvFw68aAx+FiTCOAAAIILBfgGwLLDbNNwbiext79yLYsZGy2QHjXTHN6NmPOKxrvnRovc+ZcIvKGAALbCdDwG7St4x1+Gn6DlXu0mTT8qq9xGn7VVzEFRAABvwCBp34rlkQAAQQQQAABBBAYFggj0gaXONpXQT9//nx6ejpI0czUA+ZSok6bDBtBtAx6alR0TT+FHaaPHj2qqWiUxTiKyzpTUZUIIIBA0QKjLWpFqh3wGwJF12mbeSPmzLgKt6szUYcAHxCoox6NUsTiyHX25hsChhs/IXBMARp+/Xqv5h1+Gn79yj3gHBp+1Vc6Db/qq5gCIoCAX4DAU78VSyKAAAIIIIAAAggMC4QRaYNLHOopy48fP4xA27/++ktc+m7UIFS2Mx8+fPjgwYPB7PGwfJClspnaq8MRMbU/VFbAIxdHlfvx48dBAeNhyeDyzEQAAQQQWCIw2qKOjUC/ZKOsm0aADwikcc58K2GMESOeZl5ZM7LHNwRmoLEKAkcWoOHXqf2a3uGn4dep3GP+ScOv7nqn4Vd3/VI6BBCYKkDg6VQxlkcAAQQQQAABBBD4TaATkfbbb//841DPyJuo0zBELwTR80W97lxo0F5s0FMVVmMShMVkuj6BMDAxFoJcX6kPUiIjdtz4PNxBcCgmAgggkFIgfDY5uF3j1abB5ZmZlUCsLa1MGtfirIpAZhYKhDFGfEBgIWaGqxsHMt8QyLC+yBICuwvQ8AuroOlNDeeE0yW+w0/DL6zBY07T8Ku73tM3/G5vbxWgr7Nl3bCUDgEEChUg8LTQiiPbCCCAAAIIIIBALgJhN8pgno4zZl7TTxrrO1asgDoI7t69O6iU/0yN0qqu3sF8Xl5eDs5nZjUC4ceDeExeTbU2BYl1lerUzQedK6trioMAApkLjDaqD/UNgcwra0b2+IDADLSaVtGtYvh2YqHvItZUI+uWRfUbvqoXJn6c/pCw1EwnEzg5OUm2LTa0rgANv9az6U0Nr5LtT5oo9B1+Gn5hJR5wmoZf3ZWerOGnwT70/pIeJ925c+f+/fvqk9d1X9PqGbi+vt4XOfacaN9csXUEENhLgMDTveTZLgIIIIAAAgggUIlA7PlKUzzdgh7kGXnTTxqLOtXTpgqGBX39+vXgXqt9QDG1gz8xsw6B8DA/1BjGdVSfUQp9GUrDMA8uwHCngyzMRAABBDYS6Dyb7G+F62/fpLg5sbGv+IBAcVU5I8Nhc5oPCMwAzHyV2KtcyjaN6szrjuwhsIsADb+W3e5NLfodfhp+bS0fcIKGX92VnqDhp8FNFb9+enqqbfXj8rWDnZ+fKyB1YfipzsCza4pXX2bTsSICVQoQeFpltVIoBBBAAAEEEEAgnUDYk9Lf6tOnT/sz65tj95NeXV0t7AXIREyv2GqkgcHMMOjpIEsdM9XVFfZwHSSUvI66Gy1FLJqc4U5H6VgAAQQQWFdgdNQrxsxbF3yX1PiAwC7smWyUDwhkUhEbZSMWf0CjeiPwYyY72BszOPOYPmWVmoZfU192b2rp7/DT8CvrqFw3tzT81vXMLbWtG356kKTBTWPjm7Qa6q5X+KlONe2cqRPfv3+fukq7PCOethRMIICABAg8ZTdAAAEEEEAAAQQOLaDh7nR3qu8p6yMd+q9Cyi4uLiaJ2PfAR3hGrn7SWF+A7sDfv3+veM1JpDkvHAtTi3W45FwW8uYUCHtLNdqEcy0Wy19AIcWxE3jsSM+/UOQQAQQQKFTAfpXrON8QKLT6/NmOXWG1A/ABAT9jiUuGxzgDGJdYg0ae+YaAgcNPKwqo36mfGiMo902KmBNeFPoZPkjDz446reMdfhp+/d37IHPCY5yGX2WVvnXDT1GnCif1o7179272IBHhSBP+LTZL8urLVDGWR6BuAQJP665fSocAAggggAACCEQFdJOs73FoRFLdnTafWtZ/1S2iLwFpvgKSomsGP9ifj9f9p74JEixe4WQTdTr4rWo9AND82Xf+eWIpTDn2YGNqyHKeBSRXfYEwqvgIoeR9gVrnxB6B6HugugrUWmrKhQACCOQpED6b7OfwIN8Q6Be8vjl8QKC+OvWUiA8IeJTKXSbWqGa403LrNM+c90dPVJ9bZT1OecpvkSsafgd5h5+G3xaHT/5p0vDLv46W5HDThp92nklRp01BdE15+fLljEINPtJypjP4PoxzXRZDAIH6BAg8ra9OKRECCCCAAAIIIDAuoHtRPcCOvdSo+bp19Ay6Exstr8lB9TFqRtSp3mZWT0GVwVthGGK4q8W6XcJlmC5OQBHq7YlCo24s+XxPcWWvO8M6w+utg8Ey6vWDwfnMRAABBBCICehyyTcEYjjM7wjE2syxNnZndf4sUYAPCJRYa848664/1isSO9idKbMYAn0BfZ+9/QiJJvSBnf4yzEkgQMNvIbLRm1rfO/yxawENv4V7Uc6r0/DLuXYW5m3rht/sp2mXl5eeZ3md4i8JPK1+uJmOFX8igIAtQOCp7cOvCCCAAAIIIIBAhQKKOtW96GjBPK9X2u/oz3vVcjRjmSxg9JOqV1Hd0Jnkc/VsqFuhfdQRJq7wRH0LJpzDdAUCYVf47M6vChzqK0LsKsBwp/XVNSVCAIFNBdTk4xsCmwrXlzgfEKivTkdLRIt6lKjcBWIRRTSqy63TnHN+7949fXfo1z//aUJ/5pzbKvNGw295tRq9qVW+w0/Db/k+U1wKNPyKqzJ/hjdt+OnKHnudyZPDGeMIzA48jX0Qz5NPlkEAgSoFCDytslopFAIIIIAAAgggEBVQJ2ks3qizjoJKR1+UNAJP9aClk2BNf8b6STUkpMacqDviVvV4dXU1WJszOjgG02FmJgI6A4THOIGnmdTL8myoZsN+8DZBncEuLi7aP5lAAAEEELAF+IaA7cOvMYHBq7AWjj3IjKXD/CIEdAPOBwSKqKkZmVSjmm8IzHBjFQQKFaDht7ziYr2pSrnid/hp+C3fcwpKgYZfQZU1NatbN/xirUpnPmesHnb7O7fSLKZPKU5anoURQKB6AQJPq69iCogAAggggAACCPwmMCl0zH7JUj0pvyX9+x+TNvT7qrn/Fesn/fvvv/Xhs8ePH+degMX507gag/WrR6pErS3WzSiBMJJYw9wynkpGdbMsK2HNhinFHoeEyzCNAAIIINAIKPjA8zYX3xBgh+kL8AGBvknFc8L21eA9VMVlr75osasAw51WX/UU8IACNPyWV3qsN7X6d/hp+C3feQpKgYZfQZU1NatbN/zevn07NUud5TVmameO8afOybNHPNUA1UbK/IQAAgcUIPD0gJVOkRFAAAEEEEDguAL6Eno72opH4fv378Zixs2wbj5rjVGL9ZOqyHrttdZS93cDDUWgruHB+f2ZzClR4PPnz+Gr0jwmL7ESB/Pcqdl2GcUW6xtw7Z9MIIAAAggYAnxDwMDhJ48AHxDwKFWwjO4Qw5GEaFFXUKdtEVS5YXBJO59vCLQUTCBQjQANv+VVGetNPcg7/DT8lu9CRaRAw6+IapqXya0bfjpJTnpsN1gKexCZzioaP6Uzx/mnztvHeQTmNGExBBAg8JR9AAEEEEAAAQQQOJDA4HMRo/wnJyfGr2FQWmexWj8TGesnrfiDUJ2abf+8e/fu4O7EoKctUekT4aCYDx48ICSx9Apt8x/WbDtTE7EHIeEyTCOAAAIINAKTosfsxz+H/YbAwfclPasb3ItoS1e2Y4TtLj4gUHHlhkUbvE0OF2AaAQSKExi8ZMdKQcOvLxPrTT3OO/w0/Pp7RZVzaPhVWa1NocLKDYu5VsPPHv8l3KIxPSkR49GesQn9pKH97QX4FQEEDihA4OkBK50iI4AAAggggMBxBezez76Los36M5s5xpc7ah3uNNZP+v79e31yKwY1ab5UFXzQ/NN7tJPWTb+wIhFV1/3tqiNGVv35zClIQLtiODhTraHkBdXIWlnt1GybrKqYt9VbDSYQQAABW4BvCNg+/OoU0MWXDwg4rQpdrDPM/KS4pUKLfJxsdyq3LTjfEGgpmECgGgEafgurMtaberR3+Gn4LdyR8l+90zag4Zd/lflz2KncdsUVG37LhztVriYlYnzMsC1gf0I3sM+fP+/PZw4CCBxcgMDTg+8AFB8BBBBAAAEEDiQwI5DRiEMy3olc60XPrOpmsJ9Ud9r6KMnjx4/Xyurp6enT//sXhv2tlf7q6aiuB5+X07m2OnXiBM/Pz9stqhNtxZ28TZaJXQTCmm0zoHcM1oqeb9NkAgEEEKhYYGpbl28IVLwzLCkaHxBYolfEuuHASHxAoIgq82cyrNxwLb4hEGowjUAdAjT8ltTjYG+qEjzgO/w0/JbsSEWsG7YNaPgVUWX+TIaVG661YsNv8AlLuC3P9N9//+1ZTMtoYIJJUaptsoqhb6eZQAABBFoBAk9bCiYQQAABBBBAAIHKBb59+zaphEbsoPoNYx2vuvlUV9qkDeW/sGJ2dd/eAWzmPHz4cK38dyKDHz16tFbK26UT6zZVXLJeBd5uu6S8qYBiEMO9fcVOtE2zTeKjAhcXF2HNtsvHzuftAkwggAACCIQCfEMg1GB6iQAfEFiil/m6nWHmeUabeX1Nyl6nctt1VcvGu7vtYkwggEBZAjT8ZtfXYNTpkd/hp+E3e1/Kf8VO24CGX/5V5s9hp3LbFddt+K3ShvQHns7rClZENcOdtjsAEwggEAoQeBpqMI0AAggggAACCCDwL4EXL17864/fp2K3prq5rW/YPMWDKga08w6oxoDUWKfrhth2+rJXDGn9vfZW/kvdptLoJ6qRW/szmZO/gCKGLy8v23wqAH2Vnq82QSb2EtCpbPAFfZ3qSznb7EXHdhFAAIFQoPOmUPhTbNq4kh7tGwIxoiPP143V4PA2xkuAR+YqqOzhMPN8QKCgivNkNazcdnm+IdBSMIFATQI0/GbXpuh4h7+vR8Ovb1LHnLBtQMOvjjptSxFWbjtzi4afP2y0zUZnYvAZTWcZ/anOf6Mjor98Oyf2TLBdgAkEEDisAIGnh616Co4AAggggAAChxOYdO9qv7IZe2337du3lbGqn7QfdfrkyRO96rpu1KncFMna6g0+fm5/zW1C9d7PsAZW1PCKuWWV/NgCGo4i7KJStcYOdjsdfs1QINZPynGaYWWRJQQQyFlgcOhoI8NG+ODRviFgKB35Jz4gUGXt8wGBKqu1KRTfEKi4cikaAn0BGn59E8+cwd5UdTfxDj8NP8/+U9wyNPyKqzJ/hlM2/MI+eX8O2yUVC+t8XGX0UbSp9Sf0STRGLuizMAcBBBoBAk/ZExBAAAEEEEAAgaMIGIMtdQh082kMXHp9fd0Z/rNZXQFqld18DvaTqpg3NzcdsVX+DEc8VbTrKmmmSUSdGoMxxxpeUYZp8sBWVhHQOLXh0a1qdfZYrbJ1EtlOQGetjx8/dtJXYPHgkdtZjD8RQAABBJYI8A2BJXoHWZcPCFRW0XxAoLIKDYuj21u+IRCCMI0AAh0BGn4CGexN5R3+dleh4ddS1DFBw6+OehwsReKG37x40DbnzsEj9GgvfAjVrm5P6Bz+/Plzexl+RQCBIwsQeHrk2qfsCCCAAAIIIHA4Abxv+scAACAASURBVM+gp4pD0v2nQTP4oGWLz4sYeUjw02A/qXCMkNyFuQpHPJXnwtQSr/748ePB7nUFMibOCZubLaB9O4xNVIWqWmenxor5CGhEvcG+S53Q/C8k5FMccoIAAgjsK+BpTrc51LMf40wbezLEWwEt4HEmVOl8QKCO6uYDAnXUY6wUfEMgJsN8BGoVoOE3tWYHe1N5h7/DSMOvA1LunzT8yq07T84TN/w0pMvsQU+1oqcbX3HSg4WyNZT4RuOw2NvlVwQQKEiAwNOCKousIoAAAggggAACSwUGY4+UqB5z6gZS38v4/v27Xrw2NqNXG8MBEZsl1Q8bxqsZq5fy02A/6fv3722cJaXTFkPYSV3bS7a74rr69Ew/XlZv0PIh7xWRt0tK4eaXl5dt+toDqbhWo/SJzkC2TXEILC69Wsk/AgjsJWAEknayxDcEOiD8aQjwAQEDp6yfOu0uRZbwAYGyatDILd8QMHD4CYFaBWj4TarZwd5UXQp5h7/DSMOvA1LunzT8yq270Zzv0vDT47nRjPUX0KM9z4qKOp0R2KrHPR8+fOhvlDkIIIBAKEDgaajBNAIIIIAAAgggULlAP/BU4WUKNtXrubqBVFCp/VRM99tv3rzpGOnOVhGZ9oqdVTL/s99PqjJ+/frV89ro7KJ1IncfPXo0O6kdV1QpZNXJgIbIVb9GZyZ/ZiWgQzt83bk5qLPKIZmZLaCQ4s7pRUmp05DA4tmkrIgAAgh4XhDSI3a+IcCuMkmADwhM4spzYT4gkGe9rJIrviGwCiOJIFCiAA0/Z631e1O1Iu/wx/Ro+MVkCppPw6+gypqa1b0afnrbIfZdlFgR1I2vjt/R1yTUO6HnTeG4J7EEw/lPnjzhsU4IwjQCCMQECDyNyTAfAQQQQAABBBCoUEDhoZ3XH799+6Y3HdU5OFpaRaYOfjbdc2c7mng+C/T7SRWhJaXRu/eFRXj37l2YgqdfO1w+k+nYK/uDe04meSYb6j/qVFBlB/WRq1gntDCkuKFoeiSPzELZEUAAgYUC/Ve5mgR1guUbAgttD746HxAoegfgAwJFV99o5jtDmjXL8w2BUTcWQKACARp+nkrs96aqYcw7/DYdDT/bJ/NfafhlXkELs7djw08BzbHrzmChFE766dMn4+mexpt4+PBhv394MLVwphq6WjecwzQCCCAQE7jz69ev2G/Mr1hA45n1hytTeXVl0rWn4oJTNAQQQAABBBCQgF6q7g+ApztJjUwZG7hUfWH6taPXRC/V1Hjo95MqeiDBx0T0Eu3JyUnLK1jNaf8sbmJwb9ELsnRVZFiV2tMU5Ry+7qzhKDYd3DdDhIqzpIh5xc13CshNXwekyj+55a+yWilUPgKdlpsypoupzq6xhnQn52oRdV750AJq/imFrd906uQkhz/1XO3y8jKWE70AdrQRVvptswaHy3dsJ8lkfue4PuwRnUl1rJ4NBZf0n9Yf8AS1OiwJIlCEAA2/0Wrq96bqDKmeZ2fbeDT92AKd/m190WvrLcZyMns+Db/ZdPuuSMNvX/+tt55Dwy/WrWeUXTcg6pfQMyZN6L86JapP+MuXL8YqsZ+Ugj7hwgOCmA/zEUCgL8CIp30T5iCAAAIIIIAAApULKJJS8ZSdQuqJr+5Iz87OdGut57vq+dI/dR0qiFCPwAejTit7/NnvJ9XbpQmiTlURnU+o6EXVTu2U9efgi7ka0lX7UlkFOUJu9SSAqNNaK1rn837UqfoNa3pboNa6o1wIIJC5gB5p8w2BzOuo3Oxp79LFup//frByfxnm7CXABwT2kk+zXXUU9KNO9Ty+/zZvmvywFQQQSCxAw88G7/emqs9ZV8atY0DVax2eh3Va3nqLtsO8X2n4zXPbdy0afvv6b731TBp+ekI3eFdoFF89/Aoz1YlRT2E0/Jz+Oy/qVE/E1J9M1KlBzU8IINAXIPC0b8IcBBBAAAEEEECgfgHFUw5+s0N3pHqmosBHBaHq3/379xVy2g9dUh+iZtY0JlO/n1TBoLrD325XaOJ69Ya0XmDtjPOkl1O3226alEWnIU4729K+lCaQt7Nd/jQENApF86v66BVKTqeSYVXWT4rz1vm8k2ed1hSN2pnJnwgggAACMwTUfuu8x6WHOmo56/UbtfFiCerkfHp62vm1uQTzVkCH5ch/qj3WeS1NGrr54iKe516hQ75zNtAHBDii86ysebnqn7eVjh7qlxjhNE+AtRBAgIZfbB/o96byDn/MKjafhl9MJs/5NPzyrJcVc5VPw093f1+/fm277lcsYywp3dTo6YAe69DKjRExHwEEYgJ/xn5gPgIIIIAAAggggEDdAk1ooMJM+3GlRsH1aFxvTFb21FNvKuu+Ohz3UQIqpv4ZFM6f9FmTcMnOVsKf2umUHQrtRlefUEytHrh23qzVWE3qv6gpZHl1t8QJqi5UI/qn5yiJN83mthNQhHd/mGo9/lE41HYbJWUEEEDgaAI62eo5cTjSkgT0NpH+6fUbtS31KlfzNpFag82gI/1WdxN1StPoaDvPaHl1ydbe0rkZ0V6k2GWu5qN6iRfQSSC8xVPUKa9yJa6CTTenro/+qZtvCGxqTuII5ClAw69fL/2oU705s2lDRTF/alerp1EX304zqeh3+Gn49feubOfQ8Mu2albJWG4NP3UU6LlV083beciySnnbRNR9oRM47861IEwggMBUgTu/fv2aug7LVyCg58qdRnlTKD1y5qJSQf1SBAQQQAABBCYJKEBQN5aj967qwlPckv5V9srjYNTpJMDVF66mSaYeYYVcdB7UaUdSASvbi1bfB0gQgdkC/Wc/SkodiOqmnJ0mKxYnwC1/cVVGhssViB1unhLp5KzopYM3ivSgXaG6MS69jqW2euzX6ufrwWd//HLiGnOrdzW9NNqxcqU4csUi0LWeWwUtyY9Cvftvc20dVrUkw6yLAAJbC9Dwa4UHe1PXiv6c8Q7/1dWVaqfNXokTNPyKqDUafkVU07xMZt7wU7+uYnv6t4fzCtuspZO2XprV8z5ehV3CyLoIICABAk8PuhvE7o6qiXI4aL1SbAQQQAABBBYIqN9Ez8kUfqr2gCIFm1Fb9PBM95+KHdQtaJUDtwz2ky5QXGdVdbBWE4IwGHt68BiCdfYSUkFgSEBHnE7a4bBbWoqo0yGqyudxy195BVO8zAT0BIhvCMyuk9j5qklQFzXdpMxOvIIV+x8QYJTcDKtVN5W6iS493iVD2H2zpHN7/1urejCvT8fsmzG2jgAC+wrQ8JN/hr2pdTzdpuG379Ht3DoNPydUWYsV1PBTVhV+qldYO92/TnDdTqqjWM/79F9emXOisRgCCIwKEHg6SlTnArFe3Tqa5nXWGaVCAAEEEEAAgbUF1E+ke+y1U12anm7+FTq2NJWc1h+MPSUSLqcqIi+VCHCsVVKRaxSDW/41FEkDgWkCB/+GwDSsYOnBsZ3a3+trGLdFc04MXtwVj6su3GpeVHNSsBgCKQUU8q6+gs7jfO5hU1YB20Igc4EjN/wyjDrV3lLHO/w0/DI/8MlerQKFNvx0xtDwMbox1FAymtBpUG3X5r9NTem2UTfUJycn+q+m1bjVaCAMblrrbky5ENhXgMDTff132zpPoXajZ8MIIIAAAgggkIdAnlGnsqlyNNDBnlMNo6ue+jx2B3KBQA0C/bExeDpeQ73OKgO3/LPYWAmBFQSO+Q2BJXB67qWHZEYKdYQRGAUc/WmwIV3lLcMoBQsgkEZAB52ezRN1mkabrSBQtMABG3559qbW9KoSDb+izwlkvkQBGn4l1hp5RgCB3AT+zC1D5AcBBBBAAAEEEEAAga0F8uwnbUqd4SCsy6tDAzLp7VsVLQws0EdhFBrFlwqX85ICAhJ4/PixXnAPKYjtDjWYRgABBNIIKIxS/9Jsq4Kt6B2ksHE4WKLXr19fXFwM/nSQmYMNaV30denXZxYPgkAxEUgm0ET8EHWaDJwNIVC0wNEaftn2puptgaJ3pDDzNPxCDaYR2FqAht/WwqSPAAIHEfjjIOWkmAgggAACCCCAAAIINALZ9pM22dPwRVXWVNNz2indmzdvXr58WWV5KRQCKQX0neKPHz+GW3z27BkjCocgTCOAAAIIZCWgEcL0AtLTp09Hc3V5eUmEZdOQ7gRV6NKvBsAoIAsggMAkAX0xoBMQzzcEJgGyMAII1CqQc29qZe/w0/Cr9SCiXBkK0PDLsFLIEgIIlCjAiKcl1hp5RgABBBBAAAEEEJgv8OrVq/krb79m54ny9htMtwX1nKqfuvMBaAUTqMiamS4fbAmBugR0+Gj84LBMV1dXHFMhCNMIIIAAAgkENFpM5y2I79+/a7saODCcUESX/nVGE7Szp2SblPUKk9qNJycnWl7fVNWE/qvpZk6biBarb9zZJgSBDwi0tcwEAlsI8A2BLVRJEwEEKhDIOepUvJ233CsAp+FXQSVShPwFaPjlX0fkEAEEShEg8LSUmiKfCCCAAAIIIIAAAusI6FH3Ogltk0plr+n3ka6vrxUxEIb/np+fq9QPHz7sL8wcBBCwBTSsqUYODpd5//69ek7DOUwjgAACCCCQQEDRpZ4RTJfkRN+X17/RFF6/fl3lmPpNCIJG5QkR1AxQ9O3FxcUoCwsggIAtMPgNAd292mvxKwIIIHAEgbATL8PyVvkOPw2/DPc0slSTAA2/mmqTsiCAwO4Cf+yeAzKAAAIIIIAAAggggEBKgWbIpZRb9G9Lj43VsehfvtAlFQrw6dOnsF8482jgQp3J9hEEdCi1xdQgHzq/EXXagjCBAAIIIIBAZQK6U9CQY8+ePQvLpQ8IEBsXgjCNwAyBwW8IcGTNkGQVBBCoUiDzXrta3+Gn4Vfl0UShchCg4ZdDLZAHBBCoSYDA05pqk7IggAACCCCAAAIIlC0QxmKWXZKx3Gt809vb2xcvXijWVtFyesl4bA1+RwCBAQGFnui8oX9XV1eKRDlC5PqAArMQQAABBBA4koCC4TSqa1hifUBAzYBwDtMIIOAXGPyGgCIS/CmwJAIIIFC3AO/w71i/NPx2xGfTVQrQ8KuyWikUAgjsK0Dg6b7+bB0BBBBAAAEEEEAgtcCPHz9+5frvaA+M9VVQVcfRSp16j2d7VQvcu3dPMdz6x6PxquuZwiGAAAIIIPCbAB8Q+I2DPxBYJsA3BJb5sTYCCCCwp4BexN1z80m2TcMvCTMbOYoADb+j1DTlRACBhAIEnibEZlMIIIAAAggggAACCCCAAAIIIIAAAggggEB1AnoXIpN3u/RsvjrdgQLxAYEBFGYhMEuAbwjMYmMlBBA4kADv8O9e2TT8dq8CMlCNAA2/aqqSgiCAQD4Cf+aTFXKCAAIIIIAAAggggAACCCCAAAIIIIAAAggggAACHgF9QED/PEuyDAIIxASabwjEfmU+AggggAACmQjQ8MukIshG0QI0/IquPjKPAAJ5CjDiaZ71Qq4QQAABBBBAAAEEEEAAAQQQQAABBBBAAAEEEEAAAQQQQAABBBBAAAEEEEAAAQQQQACB7AQIPM2uSsgQAggggAACCCCAAAIIIIAAAggggAACCCCAAAIIIIAAAggggAACCCCAAAIIIIAAAgggkKcAgad51gu5QgABBBBAAAEEEEAAAQQQQAABBBBAAAEEEEAAAQQQQAABBBBAAAEEEEAAAQQQQAABBLITIPA0uyohQwgggAACCCCAAAIIIIAAAggggAACCCCAAAIIIIAAAggggAACCCCAAAIIIIAAAggggECeAgSe5lkv5AoBBBBAAAEEEEAAAQQQQAABBBBAAAEEEEAAAQQQQAABBBBAAAEEEEAAAQQQQAABBBDIToDA0+yqhAwhgAACCCCAAAIIIIAAAggggAACCCCAAAIIIIAAAggggAACCCCAAAIIIIAAAggggAACeQoQeJpnvZArBBBAAAEEEEAAAQQQQAABBBBAAAEEEEAAAQQQQAABBBBAAAEEEEAAAQQQQAABBBBAIDsBAk+zqxIyhAACCCCAAAIIIIAAAggggAACCCCAAAIIIIAAAggggAACCCCAAAIIIIAAAggggAACCOQpQOBpnvVCrhBAAAEEEEAAAQQQQAABBBBAAAEEEEAAAQQQQAABBBBAAAEEEEAAAQQQQAABBBBAAIHsBAg8za5KyBACCCCAAAIIIIAAAggggAACCCCAAAIIIIAAAggggAACCCCAAAIIIIAAAggggAACCCCQpwCBp3nWC7lCAAEEEEAAAQQQQAABBBBAAAEEEEAAAQQQQAABBBBAAAEEEEAAAQQQQAABBBBAAAEEshMg8DS7KiFDCCCAAAIIIIAAAggggAACCCCAAAIIIIAAAggggAACCCCAAAIIIIAAAggggAACCCCAQJ4CBJ7mWS/kCgEEEEAAAQQQQAABBBBAAAEEEEAAAQQQQAABBBBAAAEEEEAAAQQQQAABBBBAAAEEEMhOgMDT7KqEDCGAAAIIIIAAAggggAACCCCAAAIIIIAAAggggAACCCCAAAIIIIAAAggggAACCCCAAAJ5ChB4mme9kCsEEEAAAQQQQAABBBBAAAEEEEAAAQQQQAABBBBAAAEEEEAAAQQQQAABBBBAAAEEEEAgOwECT7Orkn0z9Ndff+2bAbaOAAIIIIAAAggggAACCCCAAAJbCHDLv4UqaSKAAAIIIIAAAggggAACCCCAAAIIIIAAAgggcEABAk8PWOn/KPKvX78GS37v3r3B+cxEAAEEEEAAAQQQQAABBBBAAIEiBLjlL6KayCQCCCCAAAIIIIAAAggggAACCCCAAAIIIIAAAuUKEHhabt0tyvn//M//DK5/e3s7OJ+ZCCCAAAIIIIAAAggggAACCCBQhAC3/EVUE5lEAAEEEEAAAQQQQAABBBBAAAEEEEAAAQQQQKBcAQJPy627RTn/t3/7t8H1f/78OTifmQgggAACCCCAAAIIIIAAAgggUIQAt/xFVBOZRAABBBBAAAEEEEAAAQQQQAABBBBAAAEEEECgXAECT8utO3KOAAIIIIAAAggggAACCCCAAAIIIIAAAggggAACCCCAAAIIIIAAAggggAACCCCAAAIIJBUg8DQpNxtDAAEEEEAAAQQQQAABBBBAAAEEEEAAAQQQQAABBBBAAAEEEEAAAQQQQAABBBBAAAEEyhUg8LTcuiPnCCCAAAIIIIAAAggggAACCCCAAAIIIIAAAggggAACCCCAAAIIIIAAAggggAACCCCAQFIBAk+TcrMxBBBAAAEEEEAAAQQQQAABBBBAAAEEEEAAAQQQQAABBBBAAAEEEEAAAQQQQAABBBBAoFwBAk/LrTtyjgACCCCAAAIIIIAAAggggAACCCCAAAIIIIAAAggggAACCCCAAAIIIIAAAggggAACCCQVIPA0KTcbQwABBBBAAAEEEEAAAQQQQAABBBBAAAEEEEAAAQQQQAABBBBAAAEEEEAAAQQQQAABBMoVIPC03Loj5wgggAACCCCAAAIIIIAAAggggAACCCCAAAIIIIAAAggggAACCCCAAAIIIIAAAggggEBSAQJPk3KzMQQQQAABBBBAAAEEEEAAAQQQQAABBBBAAAEEEEAAAQQQQAABBBBAAAEEEEAAAQQQQKBcAQJPy607co4AAggggAACCCCAAAIIIIAAAggggAACCCCAAAIIIIAAAggggAACCCCAAAIIIIAAAggkFSDwNCk3G0MAAQQQQAABBBBAAAEEEEAAAQQQQAABBBBAAAEEEEAAAQQQQAABBBBAAAEEEEAAAQTKFSDwtNy6I+cIIIAAAggggAACCCCAAAIIIIAAAggggAACCCCAAAIIIIAAAggggAACCCCAAAIIIIBAUgECT5NyszEEEEAAAQQQQAABBBBAAAEEEEAAAQQQQAABBBBAAAEEEEAAAQQQQAABBBBAAAEEEECgXAECT8utO3KOAAIIIIAAAggggAACCCCAAAIIIIAAAggggAACCCCAAAIIIIAAAggggAACCCCAAAIIJBUg8DQpNxtDAAEEEEAAAQQQQAABBBBAAAEEEEAAAQQQQAABBBBAAAEEEEAAAQQQQAABBBBAAAEEyhUg8LTcuiPnCCCAAAIIIIAAAgiULfDy5cu7d+8+fPiw7GKQewT2E7i9vb13756Oo+vr6/1ywZYRQAABBBBAAAEEEEAAAQQQQAABBBBAAAEEEEAAAQSOJUDg6bHqm9IigAACCCCAAAIIIJCDwOfPnxUtd3l5+fPnzy9fvtzc3OSQK/KAQHECb968+fbtm46j8/NzxXArDrW4IpBhBBBAAAEEEEAAAQQQQAABBBBAAAEEEEAAAQQQQACB4gQIPC2uysgwAggggAACCCCAAAJlC1xcXDx69EjRcm0xHjx40E4zgQACfoG///67XVgx3Pfv3//w4UM7hwkEEEAAAQQQQAABBBBAAAEEEEAAAQQQQAABBBBAAAEEthAg8HQLVdJEAAEEEEAAAQQQQACBYYHnz5+/evUq/O3q6kqjn4ZzmEYAAaeADqhnz56FC5+eniq2O5zDNAIIIIAAAggggAACCCCAAAIIIIAAAggggAACCCCAAALrChB4uq4nqSGAAAIIIIAAAggggMCwwI8fPx4/fqwvg4c/K+pUkXPhHKYRQGCSwPX1dSf2VLHdHFaTDFkYAQQQQAABBBBAAAEEEEAAAQQQQAABBBBAAAEEEEBgkgCBp5O4WBgBBBBAAAEEEEAAAQTmCCjq9NGjRx8/fgxXfvHiBeFxIQjTCMwT6MeeKsJbcd7zUmMtBBBAAAEEEEAAAQQQQAABBBBAAAEEEEAAAQQQQAABBGwBAk9tH35FAAEEEEAAAQQQQACBpQJN1Om3b9/ChDRGIx8ED0GYRmCJgGJPnzx5EqagOG9iT0MQphFAAAEEEEAAAQQQQAABBBBAAAEEEEAAAQQQQAABBNYSIPB0LUnSQQABBBBAAAEEEEAAgQGBwahTRcgpTm5gaWYhgMBcgZubm//8z/8M1yb2NNRgGgEEEEAAAQQQQAABBBBAAAEEEEAAAQQQQAABBBBAYC0BAk/XkiQdBBBAAAEEEEAAgdQCnz9/1pCZZ2dn9+7du3v37p1//tPEw4cPNVNxjbe3t6nzxPZ+FxiMOlVsnCLkfl+QvxBAYAWBDx8+PHjwIEyI2NNQg2kEEEAAAQQQQAABBBBAAAEEEEAAAQQQQAABBBBAAIFVBP5cJRUSQQABBBBAAAEEEEAgmYBiGd/881/n0+1NBn7+/Pnln//evXunOX///bc+6a5/CkhNlkM21AgMRp2qRhQbBxECCGwkoEjTR48ehafHJvaU424jcJJFAAEEEEAAAQQQQAABBBBAAAEEEEAAAQQQQAABBA4oQODpASudIiOAAAIIIIAAAqUKKJDx1atXCjr1F0DRV1pF/16/fv3y5Uv/iiy5XEAjm4bRb0rwr7/+ev/+/fKUSQGBjQQ0TLKC179//65dt5kI/9vM1KafPHmiE1Ge4ezKlY6y+/fvh0SKPX3+/LnGgQ5nMo0AAggggAACCCCAAAIIIIAAAggggAACCCCAAAIIIIDAPAECT+e5sRYCCCCAAAIIIIBAagGFTCl+VEFg8zasdRUopnise/fuzUuBtSYJnJ2daeTZzipv377Fv2PCnykFFLyu4FH9U2ipTibNhP7bTPtzogGVNapotrHsOsp0rjs9PQ1LpBOgxhvONs9hVplGAAEEEEAAAQQQQAABBBBAAAEEEEAAAQQQQAABBBDIXIDA08wriOwhgAACCCCAAAII/ENAUYyK9Bq0UCjVixcvNLjmycmJFlA8meIdP336pCirTpSqwssUK6aR/x4+fDiYFDPXElBwW7++NOjs48eP19oE6SAwSUAfmj8/P9dJYNJa5S6sY01HnALuwyLoT50wdToNZzKNAAIIIIAAAggggAACCCCAAAIIIIAAAggggAACCCCAwFSBP6auwPIIIIAAAggggAACCKQU0AiFihPtRzEqD/pu+9XVlT6NrU9Ia4Q/fWBa/zShsKqLiwutqPBTBaSGuVUoqmJPtUo4k+l1BTQ27eXlZSdNfZqcoRY7JvyZTEBnAw3/uW7Uaefckqws/g3piNNx11n+6dOnisHtzORPBBBAAAEEEEAAAQQQQAABBBBAAAEEEEAAAQQQQAABBCYJEHg6iYuFEahQQKEhCs3RfwnBqbB2KRICCCBQvoAuT4oT7X+xXSVT1KniShVyapRSEasKsdLn3TvLKPSqM4c/1xJoxpXspKZBFm9ubjoz+ROBZAIa53j1bRUxcLIGftapslN2nQAViduZyZ8IIIAAAggggAACCCCAAAIIIIAAAggggAACCCCAAAII+AX+9C/KkgggUJ+AgnX0NLotl8J3iniC3maYCQRWF1AchoZD07HQfKdbIyPqm93tp7oVuqEPeSt8Sv8ePHig//LN6NWrgAQR6AjEBilsok41uGln+f6fnz9/1oGssQnDyDMd43rpwg5a7SfFnFEBnUUHg3r7sb+jSbEAAisK6CSwYmpKSs2AdRPcKDUNAq1Tn8L3w/TVsNEpUefGcCbTCCCAAAIIIIAAAggggAACCCCAAAIIIIAAAggggAACCPgFCDz1W7EkArUJ6DPEnc8WKyiEwNPaqpny+AQ0pKIOBx0Cg6MqtmkoUEP/Oh/qVeiG/ulTtp4AuDYpJhBAwCOgS1XniGvX0osTowedhvR+/fq1Dtt2rXBC34In8DQEWWVa58M++IsXL2hgrMJLIrMFOpGXs9NpV9Su3k5nPqGjT8egznhhPtXgefnypU6S4UymEUAAAQQQQAABBBBAAAEEEEAAAQQQQAABBBBAAAEEEHAKEHjqhGIxBKoS0GhkeljeD7DrR4pUVWwKg8CQgEIuFL4Wi2wbWqM7TwOJ6d+rV680+Jn+qzi57hL8jQACswR0eHZekGiT0VXMPtY0kp/G3bQPbf2qxQiIhItwggAAIABJREFUbFWXTyiOrd+60LmR4LbltqSwUEBHuoYz1xsmzWmhafS2g5rb54rBTRcUeKr86xhUW6VzeCoUVfG49rl0sOzMRAABBBBAAAEEEEAAAQQQQAABBBBAAAEEEEAAAQQQQIDAU/YBBA4n8OHDB8XiEGN6uIqnwL8LKPxa4yB2Rv/6fZHJfymeQweXPv+t8FNFX01enxUQQCAQ0NVKh1Iw47dJHb+//f37H1r39PT093nDfykSi8DTYZrpc8U+eFJVqN/0xFgDgfUFdLAbx7vC0JvXSJwbfvz4sXPJTBbTkXj//v1OZtRu+fr16+jo0Z21+BMBBBBAAAEEEEAAAQQQQAABBBBAAAEEEEAAAQQQQACBPyBAAIHjCCjSTmMaKRYnFnWqYZ+Oo0FJjyygqNCTk5PBAKmW5cmTJ4pse//+vQIydGj8+vVL/9W04jb0vVpjnDMdX4qWu3v37s3NTZsaEwggMFXg/Pw8torCu43osdvbW2fUqdKfMcxhLFcHn682hiLY+gg6kRLT1mdhToYCOquoeaDrvidvGsfXs1hWy+hIVAOmnyX/CbO/LnMQQAABBBBAAAEEEEAAAQQQQAABBBBAAAEEEEAAAQQOK8CIp4etegp+OIHr62sjiOdwHBT4qAKKSFNoVOdTsyGGIkqfPXs2+NlZxZLqn+I2ml8VZfXmn/8GA9cUfqoNKbWrqyuCrkJhphHwCOiaNXhkNesOBji2yU662BlbaRNkwiOg013/tZa///6b4Z89eiyTj4BzHFPj/ZN8ytLPycXFxbt37zrnPf2p41Q/9ZdnDgIIIIAAAggggAACCCCAAAIIIIAAAggggAACCCCAAAIxAUY8jckwH4F6BPTpW43hNCkQp57CUxIEAgGFsukjs7GoU41epnHOdLwMRp0GyfzvpIJQFaihSFaNgarxF/sLaI4+2qstaruDvzITAQQGBRTVrWGDB39qZmpA4tivzceyY7/258cO3v6SzDEEdJYbPLUq8t5Yi58QyFBAl3VPrgoNPFXRBo9KjQGvk6en4CyDAAIIIIAAAggggAACCCCAAAIIIIAAAggggAACCCCAQCNA4Cl7AgI1CygQREMt6gOag+EgNZecsiHQE9AYZkb4teIwFHLhHOesk7YCVRUnN/j52mZJbdcZzNpJmT8ROKaAPs7eHzszpDAOVQ1DHC45Oq0hOUeXYQFbQCfAwbOr4oONmrLT5FcE9hJwtpnL3beV88GoWQ33vpc520UAAQQQQAABBBBAAAEEEEAAAQQQQAABBBBAAAEEEChRgMDTEmuNPCMwIqAhG58/f37nzh0FgnQ+pjmyJj8jUKOAgqI06K8GHx0snMLOvn79qkNm8Ff/TH2jVgOmxpbXl22VB+UktgDzEUCgEdBhorH3DA0NTmz8+unTJ+PX/k+PHj3qz2TOJIFYvNrUIOBJG2VhBDYS8JxD7LPQRhlbMdnBQU8VcauWzIpbISkEEEAAAQQQQAABBBBAAAEEEEAAAQQQQAABBBBAAIG6BQg8rbt+Kd2BBBSpc3Nzo1EVFW+qIU6J9jhQ3VNUU0CHhgLLYgOYKepUISYaGNhMw/ujRhFTarEvdysPygmxp15NljuqwOj1yw4VjR3sMc7Bkf9iCzO/L6B3XRRY35+vYWvv3r3bn88cBDIX8JxDSj9vqNkzGC/+6tWr29vbzCuI7CGAAAIIIIAAAggggAACCCCAAAIIIIAAAggggAACCGQi8Gcm+SAbCCAwSUCxaxrKVP8U5aYH5Pqv/VXiSYmzMALVCDRRpzpSBkvURJ2uGxqlYU11PCowbvCQVE70E1Edg9XBTAQagdHA0xVDvpTUumeAA1bi06dP+6VW/P3Lly/785mDQP4CuoiPZnLFs9DotjZaQKHhgydbHdGfP3/eaKMkiwACCCCAAAIIIIAAAggggAACCCCAAAIIIIAAAgggUJMAgac11SZlqVBAcRvNwEvfv39X8RTKponBgLYKC0+REFgsoNCQWNSp0n7//v0WMWcaSOzjx4+xQRmVHw2MqjECFxeOBBCoUEABT8Yx2xR4xZAvhV5ViJiwSM+fPx9sk2jcxIS5YFMIrCagN0MGd+nOBmKX+M5iOf+p9o9OgP1DVfcd19fXOrRzzjx5QwABBBBAAAEEEEAAAQQQQAABBBBAAAEEEEAAAQQQyEHgjxwyQR4QQCAmoPC15p8eA+ufwnE8j8PD1DTq2IsXL2Lf/g6XZBqBygTauO3BcinqVBGigz8tn6lxT9++fRtLRwc1IR0xHOYfXGBwBL7QRJczO178yZMn4fLGtC6OOlSNBfjJFlCU8GB9Mdyp7cavOQvoAj2avQcPHthnodEUMlng2bNngznpR6MOLsZMBBBAAAEEEEAAAQQQQAABBBBAAAEEEEAAAQQQQACBgwsQeHrwHYDi1yygz4hfXV3pU+MXFxcnJyc1F5WyIdAT0JCil5eXvdn/O0OhaRp2NPbrKvPPzs6MADhFa2lEsVU2RCII1CRgRGw3xRwd7tQZMqV0dHGsiS59WWLUjCObvi7Y4loCnsDT0bPQWpnZOh2Fzyr+vr8VveSmV3f685mDAAIIIIAAAggggAACCCCAAAIIIIAAAggggAACCCCAQChA4GmowTQCNQhoHCbFfHz9+lVfC2VUxRpqlDJMF1C89dOnT2PraTS+wVH6YsvPnq+tGIMNn5+f6yCdnTgrIlCfwM3Nzeio3qNfuNYgpoOhVCGXxvlTbHo4h+mpAhrudDBETyc92h5TMVk+H4HBvbqTvdGzUGf5nP+MhY/r1R01pXLOOXlDAAEEEEAAAQQQQAABBBBAAAEEEEAAAQQQQAABBBDYXYDA092rgAwgsIKAgk0VRqOB4r5//65YEA1TtN03xFfILkkgsLGAok6N8DWFWaT5SK62EgvpaACM6NiNhUgegRwFPCFfut6NZl1DmeqCOBj2rbHA379/z3jDo4ajC/CR7lEiFihOQG+DGI2HtjjVjHiqEsUGPdVPdgOm1WACAQQQQAABBBBAAAEEEEAAAQQQQAABBBBAAAEEEEDgsAJ/HrbkFByB4gQUQ3NycqKgGU3ov820QnCIMS2uKsnwpgIaNNEIX9Phk/IDstqWRiCOBbJ8+fJFAXCMDrjp/kDiBQkYR25bCudYg2f//KezwadPn759+9ZcMRUupvFQ26SYmC2g8WJ1+hpcPeUJdjADzERgtoDnFKQWeJp3V2aXYuqKCjDV+Kb9tTRqu0aP5i6jL8McBBBAAAEEEEAAAQQQQAABBBBAAAEEEEAAAQQQQACBRoDAU/YEBLIW0PClWeePzCGQn4A9RldslL7tyqH8GFk6Pz/XuKeVRbFsh0nKFQvos86KELULODXkqwk/tdPk1xkCsXOawtRmpMYqCGQi4Ak8rWm404ZdLZAnT568e/euXws60hW+35/PHAQQQAABBBBAAAEEEEAAAQQQQAABBBBAAAEEEEAAAQQk8AcKCCCAAAIIVCOgAUTt2LX0gaejW4yFcFVTKRQEAY+AJ+RLg3x7kmKZTQUUiBYb7pSz2abyJL61gOcsVF/gqVRjR66iUXkFbuu9jvQRQAABBBBAAAEEEEAAAQQQQAABBBBAAAEEEEAAgXIFCDwtt+7IOQIIIIBAVyAWPNEsp3iR9B+NbcYS62Y0+Ftfs729vQ1mMInAEQU8IV+PHj06Ik1mZY6dZjVoIoM3Z1ZXZGeCgC7EP3/+HF2hysDThw8fajzpwbLHjvfBhZmJAAIIIIAAAggggAACCCCAAAIIIIAAAggggAACCCBwKAECTw9V3RQWAQQQqFng4uLCjhpRXNQu5X/69Km93cvLS3sBfkWgegFP4Ckjnu6+G2i409io0qOjO++eeTKAgCHgOQUpOrPW6OoXL14M4oiFd2MGZZiJAAIIIIAAAggggAACCCCAAAIIIIAAAggggAACCCBA4Cn7AAIIIIBAJQKvX7+2SzIaAGqvPvvXs7Mze10Nevrjxw97GX5FoGIB7f+xcMaw1Ix4GmrsMh07zSog7/Hjx7tkiY0isIqAJ/C0yuFOG73nz5/HGHk3JibDfAQQQAABBBBAAAEEEEAAAQQQQAABBBBAAAEEEEDg4AIEnh58B6D4CCCAQCUC19fX9nCnGitxx4HKRqNVFHtaSU1QDASmC3z69Gl0pYrHGhwteyYLfP78+cuXL4OZYbjTQRZmFiRw8MBT1VRsVHjejSloNyarCCCAAAIIIIAAAggggAACCCCAAAIIIIAAAggggEBKAQJPU2qzLQQQQACBrQRGR+QaDf3cKmf/THd067FxBDfNFYkjkIlALJwxzJ5ix8M/mU4vYJymCDxNXx1scUUBfU3efnel2dbopXzFLKVPyjiKeTcmfXWwRQQQQAABBBBAAAEEEEAAAQQQQAABBBBAAAEEEEAgfwECT/OvI3KIAAIIIDAioHH4Rr/TvW+8yGjMnEJePnz4MFJOfkagUgHniKeVlr6MYv348ePdu3eDedXZdcfxpAezxEwEJgl4hjutftDlx48f//XXX4NuRtD54PLMRAABBBBAAAEEEEAAAQQQQAABBBBAAAEEEEAAAQQQOIIAgadHqGXKiAACCFQu4AmJePTo0Y4KiucY3frooK2jKbAAAoUKeEY83fcQLhR2xWwbQx4aAyWumAGSQmA7AU/g6b6vr2xX9jDl2LGsd2Nubm7CJZlGAAEEEEAAAQQQQAABBBBAAAEEEEAAAQQQQAABBBBAgMBT9gEEEEAAgbIFjHH42oJpEK/dB+SLDSTWZlKBLypL+ycTCBxHYHTEYlGMDht8HK5dSmrE95+dne2SJTaKwFoCBJ42kk+fPo2RGmeA2CrMRwABBBBAAAEEEEAAAQQQQAABBBBAAAEEEEAAAQQQqFuAwNO665fSIYAAAvULvH37drSQOYyVqK/0jubTU5bRRFgAgbIEPnz44MnwvXv3PIuxzBYCqiMNeTiY8hGGgRwsODOrEbi9vY3t3mEZj7CrP3z4MPaSjMalFlQIwjQCCCCAAAIIIIAAAggggAACCCCAAAIIIIAAAggggMDBBQg8PfgOQPERQACB4gXevXs3WgZP0OdoIgsX8OTBU5aF2WB1BHITUDzTaJYY7nSUaNMFLi8vY+nHvs0dW575COQm4BnuNIdx09O4GYOevnnzJk0e2AoCCCCAAAIIIIAAAggggAACCCCAAAIIIIAAAggggEARAgSeFlFNZBIBBBBAICrgCRnxBH1GN7DSD548eMqyUnZIBoFcBD59+jSalRwGLR7NZK0L/Pjxwzg1nZ2d1VpwynUQAWP3bgWOMNxpU9gnT560pe5M8G5MB4Q/EUAAAQQQQAABBBBAAAEEEEAAAQQQQAABBBBAAIGDCxB4evAdgOIjgAACZQvc3Nx4ChD7dKxn3bWW8QSealvOEq2VK9JBYHcBRjzdvQrsDLx9+za2wHGi8WICzK9AgMDTsBIfP34c/hlOf/v27fPnz+EcphFAAAEEEEAAAQQQQAABBBBAAAEEEEAAAQQQQAABBI4sQODpkWufsiOAAALFCxgRUWHZnEGf4SqrTzvz4ImAWT1vJIjAjgIKZhrdOiOejhJtt4AxzCGBp9uxk3Iagdvb258/f45u61C7ujHo6Zs3b0atWAABBBBAAAEEEEAAAQQQQAABBBBAAAEEEEAAAQQQQOAgAgSeHqSiKSYCCCBQp4AzTNMZ9LmpkTMPzhJtmlUSRyCZgHP8vIcPHybLEhsKBX78+GGclIwAtTARphHIVsDYvds8a9D0e/futX9WP2FE2Trf9qmeiAIigAACCCCAAAIIIIAAAggggAACCCCAAAIIIIAAAghIgMBTdgMEEEAAgVIFFBHlGahMxTs5Odm9kM6wFY3+qHLtnlsygEAagU+fPo1uyBm0PZoOC8wQMOLMjhaNN0OPVfIX8ASeGoGY+RdwRg6fPn0aW0uNrg8fPsR+ZT4CCCCAAAIIIIAAAggggAACCCCAAAIIIIAAAggggMChBAg8PVR1U1gEEECgKgFPvEhT4Lt37+ZQcsVpebLhL5cnNZZBIGeBL1++jGbvwYMHo8uwwEYCxpe1jei0jTJDsgisLuC54B4t8FRNJiPc/927d6vXAgkigAACCCCAAAIIIIAAAggggAACCCCAAAIIIIAAAgiUKEDgaYm1Rp4RQAABBP4h4IkX0WJG/ESejs5y5Zl5coXAJAHP3v7o0aNJabLwWgIafdmIDD5aNN5aqqSTj8Dt7a1n3PQD7upGkY1RkPOpWXKCAAIIIIAAAggggAACCCCAAAIIIIAAAggggAACCCCQQIDA0wTIbAIBBBBAYBMBz0e6N9nw3ERPTk48qxZXLk+hWAaBQYFv374Nzg9nMuJpqJFy2o4wM0LTUmaSbSEwW8AT+K6hyu/duzd7E4WuaBzdCtX9/PlzoeUi2wgggAACCCCAAAIIIIAAAggg8P/bu7vzqLE9X8Cn97Mv5hIIAToCTAhtIrAJARMBEAIQARCC7QjaOwRMBAMhmH07V31+Z+pMjVpVtbTqQypJ9XIxo1ItrY93qcreT//8FwECBAgQIECAAAECBxQQPD0gpq4IECBAYFCBQim+5jwqH3DfvKSn48qZVK6rp0nqlsBgApXppckVLR4MsO+BCrG8bEqex933BPRPoFeBwh2+HLcQwVy2md9BedU1bvMzsSICBAgQIECAAAECBAgQIECAAAECBAgQIECAAIGWgOBpC8RLAgQIEJiGQJ6QWznRyjqjlb3t06x+JvWr22c+riVwXIHK4r4nWG7wuPuyHL0QL1OGdqnkYLoChTt8uahyBHPZbGYHiZUXEv81bjMDsRwCBAgQIECAAAECBAgQIECAAAECBAgQIECAAIFVAcHTVRNnCBAgQGACAvVlQSvrjA6w5vqZ1K9ugGkbgkBPAjX3uYBjT/id3aYebZ6pvanZaabxNmk4P0WB/IFH4Q5fruhkb/XCd6/g6fL2cECAAAECBAgQIECAAAECBAgQIECAAAECBAgQOGUBwdNT3n1rJ0CAwIQFfv78WTn7+jqjlR3u3Kx+JpWVIHeeiQsJjEGg5j5/8eLFGKZ6gnMoZ8tONo13gnfCXJdcvsMXq86fi5xsxeXyZ/zu7m6uN4Z1ESBAgAABAgQIECBAgAABAgQIECBAgAABAgQIVAr8s7KdZgQIECBAYFQCNZG1xYTr64z2vcD6mdTHavues/4J9Ceg4ml/tvv3XI7lnWwa79evX/npE5zcvQ8PDymZufi6ztd7/rQgTydPXC//zs7O9t8CPfQqUL7DF0NXBt9zV6S3/Mu9kVticWOkh9wVuSXSSf7vxcXFtD415bVnsefn571ukM4JECBAgAABAgQIECBAgAABAgQIECBAgAABAgRGLiB4OvINMj0CBAgQWC8wxWhmfcXTKa5u/T45S2CDQJ7kvuGdv50uh5/+1tSLgwokWLapv8IzuDddMvXzeSz7169fb29vN305J26Yf3l34Zag4du3b6+urqa+8BnPv3CHL1edDPHyePUgedPr6+vcGJsy9Lkl8tbi3ffv3yeH+vq//00igVoOT+ez8PHjx1UTZwgQIECAAAECBAgQIECAAAECBAgQIECAAAECBE5HQPD0dPbaSgkQIDArgU3pn9VF1sc9V6897BkVTw/rqbdRCdzc3CTIlVJ/mVXiVp1zW7TsbJa0VmebZYPFR2xReDL5rsePHy/fcrCVQPk52ieVBv7y5UshWbhJNT+h3rx5k7s3115eXm5q5vyxBJIkrvma2hQ8TeT0w4cPnz592mr+GTGX5F+6/fz58/jjp4mYL1Kzq8us/x1s9VpnCBAgQIAAAQIECBAgQIAAAQIECBAgQIAAAQIE5iEgeDqPfbQKAgQInJxATWRkuijzXt1098XMNwmkNt6mfNKmSyrP11QlXNtVAn/Jlq19y8lOgfJuppxnZw8zaJDIaZKj+3wb59pXr17lGeuJZXeC5HZNmC+x6XKlyc5+NKgRqPxiWbsX7969S3i0ZpRNbTL677//npq4Iy8amoh54asg8fTz8/NNa3SeAAECBAgQIECAAAECBAgQIECAAAECBAgQIEBg9gL/mP0KLZAAAQIE5ieQYmP1i6qvM1rf5wAtZeYGQDbEQQRyrxbCSQcZYodOkuHb6otihyFmfMm3b98Kq0sdxMK7M3grkdOUy03J0kLqdFG08s8///zP//zPv/76KxV8g5YqmKs1MvNQ8uQXC3dj0ocZLknEly9fJur322+/XV1dFdrPQPjoS6gJnq5uZaKWKVO6NnWaD0WCpNfX17kfcjMs7oe8TOx402LTT3ob88/6csR8hF/7m6idJ0CAAAECBAgQIECAAAECBAgQIECAAAECBAgQ6ENAxdM+VPVJgAABAv0KTPQZryllV++SNY7/Obz1y9FyxgLjjB8lcZ4w34zZe11aOZaXcGSvox+x86QAU6O0cEvnvkoZ1NevX7furrxMujT/Ug4znaRN8qbLhaTDoK1GDJMuTbpxdbjU680WrLZfduhgT4HyHb7ovBU8TRo4+7I6bvKmuR9Wf14v7ofLy8vscho074dlJ/lBn8Bx4svjLB1ajpiX4+nLNTogQIAAAQIECBAgQIAAAQIECBAgQIAAAQIECBCYq4CKp3PdWesiQIDAnAUmGjzdaksKlfa26kdjAn0LlKvi9T36pv5nHI7ctORDnU9Orvz908pcHmrco/eTzGhSgKsx0OXEEjEMTpqVBZJBvLm5SZqwWW87P7ZWw4WFkGvaZ6Dl0A4OKJBEb/kOX4y1DJ6mfVKkq6nT3A+pbJqCtaup0+Zsc7fkfkj10+bJ5nEq3aZB88xIjsvfojXh3ZEsxDQIECBAgAABAgQIECBAgAABAgQIECBAgAABAgT6EBA87UNVnwQIECDQr0CiHv0OMILeT2GNI2A2hQMIJJKVJ4yPJ36amaS+YCHmdYA1z7qLciHDchHEicIskoVrH6G+WFFuqjxCPRHD+gUmZhrJZvY0Qb1mljRZw3J0r/xu/Uy0bAlUwuabLRfe398nf9mKIyeTuoicliPIzXFT+vTz58/NM83jRJDv7u6aZ8ZwnNU1b+DWlBLeTQ67ddJLAgQIECBAgAABAgQIECBAgAABAgQIECBAgACB0xEQPD2dvbZSAgQIzEegplbZCFdbCHCsznaia1xdiDOnIJA4XaJ7f1X/q0mF5vNS3d/fGmYmX758qQ+EncIGbbXGciyvXARxq4FG0jiBv9VkYXNuyTHnpipXtWy2Xx7nklb2NNnWBBkXDdLtsuXag1bYcW0bJ3cQKN/hiw4X5U4XqdPmj+N8L+XrK/fMDt8wV1dXhU1P3dPcZjssp9dLyn9RUA6p9zoxnRMgQIAAAQIECBAgQIAAAQIECBAgQIAAAQIECBxdQPD06FtgAgQIECCwtcApVAM9hTVuvfEumItATVxp+ZzruSx6Muso5x3LQbTJLPJ/Jpoipgn8NZOF//PO////qeabHHPrZP3LZE9bj2hPbctcnnKnhUEX/W/1twr1U9KyMni6SCQ3uXLz57srtUubJ7c6zu1U2Nbcilv1NkDj8ue9/F0xwPQMQYAAAQIECBAgQIAAAQIECBAgQIAAAQIECBAgcEQBwdMj4huaAAECBHYU6MzrNPt98uRJ8+VUjn/+/DmVqZongW0FauJK86usua3SsdqXv3yeP39+rIkdfNxUoHz//n2h2zwbPdV8Cw1q3kpO8eLiYtkyvEmy1mQfy5m/ZYcOthJIVdGaXyGyTa0YaKLwSZ3uUPi2Ob3USU32tHmmeZxB97/fmh3uf1y+CWv+hGD/OeiBAAECBAgQIECAAAECBAgQIECAAAECBAgQIEBgnAKCp+PcF7MiQIAAgZLARKuBbhWBrUnGlIy8R2DEAjVxpTkFHEe8FWumVg6eziYQnDxoqxZpyyKp0yRTWyd3e9kaKGnXPK69sytFfzuJdmhQE/lNt60te/36dQqgJja6w4itSxYlb1snly8/ffqUaOzy5dEPysHT8nfF0SdvAgQIECBAgAABAgQIECBAgAABAgQIECBAgAABAr0KCJ72yqtzAgQIECBAgACBvwn8+vWrJlc9m4Dj3xY/+hedobeDZO+OznB+fn57e1uYxtu3bw+VOs0oQUuHy+Fy/9d8BARPl2IHPKgMnjZHTOo0RWqbZ/Y5zs3QrIC72lU5mbravtcz5e/hmtrVvU5P5wQIECBAgAABAgQIECBAgAABAgQIECBAgAABAkcUEDw9Ir6hCRAgQGBHgZrIzo5du4wAgZ4FasqdPnr0aB4Bx54tD999OUmWfTn8kIP3mNRpOX2YXODHjx8PO69UOd22w3Lmb9vetF8IlLd+VSk3wwFTp4v+y9HSfAbv7+9XZ3KUM+WKp5lS/pDgKBMzKAECBAgQIECAAAECBAgQIECAAAECBAgQIECAwNEFBE+PvgUmQIAAAQIE1gg8PDysOesUgekLlKONi/WJ3B1rn8vPzn7y5MmxJnaocS8vL8vRw+fPn9/c3BxquGU/CVKncObyZedBAn+y151K2zZIQd+t/nAlqdM+bobcY+WZf/jwodxgsHc7b8LyN8Zg8zQQAQIECBAgQIAAAQIECBAgQIAAAQIECBAgQIDA8AKCp8ObG5EAAQIE9hUQytxX0PUEjidQU/G0M5h1vOnPfOTy7nSWPxy5zrt3725vb8uTvL6+LjfY+d3yA9Zb3f7xxx+tM17uL1DOHLf67ymCnFGePXvWGqv1MnfpeCqJluscl78xWuvykgABAgQIECBAgAABAgQIECBAgAABAgQIECBAYE4Cgqdz2k1rIUCAAIE1AuXMxJoLnCJAoE8BFU/71N2373L9wkl/nX78+PHTp09loM+fP3eGAss9FN49Pz+vB9wqpVoY1FtNgfrgaXaqvnFziMrjzmz9169fK7vqu1k5bl7+xuh7bvonQIAAAQJmPFiRAAAgAElEQVQECBAgQIAAAQIECBAgQIAAAQIECBA4ooDg6RHxDU2AAAECBDYKbPU44I29eIPAyARSxq8mqNSZyhrZsuYznfLulCNoY1a4u7t7//59eYYpMnp1dVVus+e79XVMX7x4sedYLl8VqM+SpmXnU+ZX+68/07m/Hz58qO+t15ZPnjwp9F/+xihc6C0CBAgQIECAAAECBAgQIECAAAECBAgQIECAAIGpCwieTn0HzZ8AAQKnKCCUeYq7bs2zEKh8LnN/VSdnodjjIsrfruUIWo/T2q/rxJ1fvXrV2UfKnXa22bNBZ9xw0X+C172mHvdcxUQv//HjR/n2Xq7r+vr67Oxs+fIoB5lqJnyUoVuDluPmgqctLi8JECBAgAABAgQIECBAgAABAgQIECBAgAABAqcjIHh6OnttpQQIECBAgACBIwt8//69cwbKnXYS9dQgAc1yz+UIWvnaI76bOqOdicO3b98OEHeuvLfrC6MeUXVyQ1eWO339+vXl5WXfq3v06FHnEJUT7uxnzwblqXZ+svYc3eUECBAgQIAAAQIECBAgQIAAAQIECBAgQIAAAQKjFRA8He3WmBgBAgQInLTAw8PDSa/f4mcqUFPxtLIq5EyFjrmszq+dcgTtmFPfPPa7d+86485Z18ePHzf3cbB3KpO7gqcHE290VJPjzJ3w5cuXxkV9HdYUD+68b/ua3N/7Ld+0Kp7+XcsrAgQIECBAgAABAgQIECBAgAABAgQIECBAgMAJCQientBmWyoBAgRmI9CZjprNSi2EwMwEaqJUlVUhZyYzhuV0ZsjKEbQxLKE1h/v7+0+fPrVOrr788OHD6sk+znQKLwY9Pz/vY/QT77MmeJpyp8Mo1WS4ayY8wGxrMrIDTMMQBAgQIECAAAECBAgQIECAAAECBAgQIECAAAECYxMQPB3bjpgPAQIECBAgQGC2AjXBOxVPj7X9nbszuQjaq1evOjETAby6uupsdpAGNVFCweuDULc6+fHjR81D4WtumFbPu72smUw+j79+/dqt/wNe1ZmRje0Bh9MVAQIECBAgQIAAAQIECBAgQIAAAQIECBAgQIDAVAQET6eyU+ZJgAABAv8rMLnw0/9O3RGBExZI+cma1Z+dndU00+bgAp1huMePHx980P46/PjxY2eUNqO/f/++vzm0eq6p+PvHH3+0rvJyf4GayG8SloN9+VQWbv/27dv+a9+zh87fuGo+ZXvOweUECBAgQIAAAQIECBAgQIAAAQIECBAgQIAAAQIjFPjnCOdkSgQIECBAgAABAvMTqAlRTe5h7q1tSvG/29vbnEzdysk9ML0yDNda8jhfZiMqE6WDPV09UDXxR8HTPu6oscl3hrwXCJXN+hBb9tlZ8XQMk1zO1gEBAgQIECBAgAABAgQIECBAgAABAgQIECBAgMBgAoKng1EbiAABAgQIbCHQWWNsi740JTAOgZpyj5N+zvjNzU3zUd0fPnx49+7dOOyrZlEOkHXmz6rGGKrRmzdvaoa6uLgYrIxrZcXfyeWVa5yP3qYmeNr88PY94cqQd2Wzvmdb7n8SkywvwbsECBAgQIAAAQIECBAgQIAAAQIECBAgQIAAAQI7CPxjh2tcQoAAAQIEjiswrfzTca2MTmA8AjUVT1+8eDGeCW81kzzYvRVcq8m6bTVE341nEyC7u7urxB9budNJB6/7vj937j/lb8uh6kXPQ9aarXw8fWWznWVqLvRnMDVK2hAgQIAAAQIECBAgQIAAAQIECBAgQIAAAQIETlBAxdMT3HRLJkCAAAECBAgcQWCuFU8Ta0t9zdWk4+RynOVw3oTyZ+/fv6+5v/M3DEOWF72+vu6cVSu73NlegxqB1c/m6lW5GQarfZvRKxOl5Y/k6ir6ONPJMoZJ9rFwfRIgQIAAAQIECBAgQIAAAQIECBAgQIAAAQIECJQFVDwt+3iXAAECBAgcR0BV1+O4G7U3gaQza/qeVsXTX79+XV1d/f777zXJtprlH7fN5JKya7lubm5qIs65dshypxmuZlZDFt1cqzfLkzUfzyHl871RGdacxEdyEpOc5Y1tUQQIECBAgAABAgQIECBAgAABAgQIECBAgACB4wqoeHpcf6MTIECAwC4CEyq8t8vyXENgjgI1qbuBiw7uw3x/f//1v//t08nYrq0Mw41t2q35VJY7zVVDlhe9u7trzXPty7Ozs7XnndxHYGzB08pyp1nyJD6Sk5jkPvePawkQIECAAAECBAgQIECAAAECBAgQIECAAAECBNYKCJ6uZXGSAAECBOYjIBIxn720kikLfPv2rXP64y93mrqtt7e3eWZ6TY62c73TajCJMszJd1am+p4+fTpkynNs2cdp3Xv7zDaf2ZpfA4aseFp5i2bVI/nQZRoFQxVP97k/XUuAAAECBAgQIECAAAECBAgQIECAAAECBAgQmK6A4Ol0987MCRAgQGBiAluFM1R1ndjumm6XQE1S8/nz513dDP1+HoqdyGwmn/+b7GAhfTX0zIy3TuDTp0/rTq85N2TQMMMLnq7Zg0FO1cgnWPns2bNBpvP/BqlJ4S8m4zeBwTbFQAQIECBAgAABAgQIECBAgAABAgQIECBAgAABAtsKCJ5uK6Y9AQIECBxfYCQ1wI4PYQYEpiNQk7U6YsXTq6urRTR8ES3NcaoSnlrMtByOH38GLrUta1KGiw/NxcXFkJ+emuD1wFnYIZd/xLFqbomBv3lqprQQ89vOEe8cQxMgQIAAAQIECBAgQIAAAQIECBAgQIAAAQIECJQFBE/LPt4lQIAAgckLlKNUQy5vqxCbuMmQW2OsvgVSN7Tm/j9WxdNM7+vXr9si5Fnt+ZzWBAq37Vn73QTqy52m//Pz891G2eGqu7u7mqvOzs5qmmmzlUBNynPgyG/9l8b4097Zi5rv9q22TGMCBAgQIECAAAECBAgQIECAAAECBAgQIECAAIFJCPxjErM0SQIECBAg0BSYRBSjOeEdjk9hjTuwuGSiAjXlTrO0IZ92vY9kYmp//vln6msOnFfbZ877Xzv+NHx9enjgjRth9nH/+2ESPeRDWhOLHPJ+yJTq6UbyofMLSf2WaUmAAAECBAgQIECAAAECBAgQIECAAAECBAgQOB0BFU9PZ6+tlAABAvMRSKHB+Sxmw0pGEjfZMDunCWwnUFPh71jlTitXkunledwJqF1eXlZeotmQAjc3N/XDXVxc1Dfev6Xg6f6Gu/VQI5+eh6w1WzmlxXpP4bed3XbWVQQIECBAgAABAgQIECBAgAABAgQIECBAgAABAkcXEDw9+haMawJyTuPaD7MhQGCDwFZfVjXVzjaMc+DTDw8P9T0qMFZvpeX4BWoqnibWOYaF5Osln77kvRYHi7zpkLm0MSBMcQ715U6zulevXg25xprg9ZBFN4dc+3HHqkl5DixfczMs0UbyrbjVby/LyTsYrcBWv0WPdhUmRoAAAQIECBAgQIAAAQIECBAgQIAAAQIECBxdQPD06FtwnAn89ddfaweeyiNu107eSQIETkfgFEKZYgGncz+fwkprslZHrHj6+PHjTb8ancLuVK5xPCH+1Qn/+vWrJmK4uDCp4uz4aic9nbm7u+vsOV/4ws2dSjs0qLkrBv7mqZnScqVD3qjLQR3MRmDTzzX/k382W2whBAgQIECAAAECBAgQIECAAAECBAgQIEDguAL/OO7wRj+WwH/913+tHfrHjx9rzztJgACBUQmcQijzFMK1o7qpTKZXgZ8/f3b2P5Lafp3z1GCEAtfX1/Wzuri4qG+8f8uaoOHARTf3X9QkekgcuSYtPTB+zZfhgjcJ6Uk4n8KvZJPYiNVJ+p/8qybOECBAgAABAgQIECBAgAABAgQIECBAgAABAgcUEDw9IOaUuvqP//iPtdOt+a+zay90kgABAkMKbJXGGM8jYrf6jt1qjUPiG4vAtgL39/c1l6j4WKPUa5ty3n0836WrCDXhzuVVr169Wh4PcFAzt4GzjwOsegxD1Mhnnufn54PNtqb87XIyA5diXY67erDVby+rlztzLAH/k/9Y8sYlQIAAAQIECBAgQIAAAQIECBAgQIAAAQInIiB4eiIbbZkECBCYlcBWDwkdT2Biq9iW4OmsbtnTXsy3b986AdzwnUQaFAQqI4aLHoaMOKfo5vfv3wszX7wleNpJtEODmm+egcOdNTfDcqXuiiWFAwIECBAgQIAAAQIECBAgQIAAAQIECBAgQIAAgREKCJ6OcFNMiQABAgQOKbBV3POQA6/0tVUE9vHjxysdOEFgkgI1WauB41+TdDTpDQI/fvyo/3a9uLjY0E0vp2uyj3lS+VZ/TdHLROfYaU0ceeBwZ82Ullsx8NyW4257UK6UvG1v2hMgQIAAAQIECBAgQIAAAQIECBAgQIAAAQIECExFQPB0KjtlngQIECDwN4H6+oj1gaS/DdDDi/oIbHJIPYyvSwLHEajJ3r148eI4kzNqQ6D8zTOe79LGlP/f4VZhvoHvtNvb29ZsV19OJV+4OvORn6mJvA+MX/NluFAVRx753WV6BAgQIECAAAECBAgQIECAAAECBAgQIECAAAECgqfuAQIECBCYpEB98LQ+7tk3RH1sq351fc9Z/wT2F6iJf6l4ur/z/j1MtHLhVsHTgYOGNXMbOAu7/30yiR7u7+9r5jkkfqZU/2vAwDdqwerXr1+Fd/NWObBevta7BAgQIECAAAECBAgQIECAAAECBAgQIECAAAEC0xUQPJ3u3pk5AQIETlpgitHM+gjskFGYk76NLL5/gTwGvWYQ93yNUt9tygGy+m+wvufZ6r8m2by85OzsbHnc90ESez9//uwcZTwRw86pTqhBTeQ3v0g8fvx4sEVdX1/Xj/Xq1av6xsdtOdHA+nHRjE6AAAECBAgQIECAAAECBAgQIECAAAECBAgQmIGA4OkMNtESCBAgcIoC9fUR6wuM9e1YP5Mpxmr71tP/RAVqQoHJOw4Z/5qo5ADTnmiArCbcudCr/8FxEO2a7GMGGjILe5B1TaKTmofaDxz5vb29rae7vLysb9xry87EeTmw3uvcdE6AAAECBAgQIECAAAECBAgQIECAAAECBAgQIHBEAcHTI+IbmgABAgR2F6ivj9iZmdh9ElteWT+TgdNRW65DcwJbCNTEv+o/zlsMrOn2AuUAWX10fvuRd7+i8zngza4HvtNqgqcDZx+bGvM+rom8D/mjtrL87WJTLi4uJrQ7Ew2sT0jYVAkQIECAAAECBAgQIECAAAECBAgQIECAAAEC4xQQPB3nvpgVAQIECHQI1JeIG09Yqn4mA6ejOqy9TWAPgbHFv/ZYyvwvnWKArCbZvNy5IYOGGVTwdCk//EFNHdwhU7/X19f1CK9evapv3HfLzl9dyoH1vqenfwIECBAgQIAAAQIECBAgQIAAAQIECBAgQIAAgWMJCJ4eS964BAgQILCvwIyfR++x4/veHK4fjUBNLlDSeiTb1Rkg+/Hjx0imupxGTb5w2XjIoGFlhcshp7R0mP1BTR3c3O3Pnj0bjOL29rZ+rMvLy/rGfbfsLNY+41/G+rbVPwECBAgQIECAAAECBAgQIECAAAECBAgQIEBg0gKCp5PePpMnQIDASQvU166ryaD0TVk/BzmkvvdC/4MJ5LbvrJaXydR/lgeb+WkO1Bkgq9nNgem2mtKQQcOacqexqq/ePTDspIeriSMPnHevvB/C/vr161Hhd2JOsVLyqIRNhgABAgQIECBAgAABAgQIECBAgAABAgQIECAwUQHB04lunGkTIECAwP+pT410xiYG0KyfgxDeANthiGEEasqdZiZDxgGHWfhER+kMnnbWPhx+4fVTGjjTXxM0HHhKw+/OsUasuSuG/FF7d3dXT/H27dv6xgO07Mx2q9E+wC4YggABAgQIECBAgAABAgQIECBAgAABAgQIECAwQgHB0xFuiikRIECAQJVAfWSnPvRZNfBOjernUL+unSbiIgLDCXz//r1zsCHjX52TOfEGnZUL67/HBpPsTMUtZzLwnSZ4upQf/qDmrqj/25X95397e1vZSX4BGFsQv/yp70yrVy5cMwIECBAgQIAAAQIECBAgQIAAAQIECBAgQIAAgckJCJ5ObstMmAABAgT+v0CeUPzo0aMajnJsoqaH/dvUz+H8/Hz/4fRAYAwCNRVPh4x/jcFkzHPorFxYk+cbeIE1tS0XUxoy0//r16+a7/whpzTwvox/uCETkzUp5IXY2MqdZlblj1jlr2Hjvx/MkAABAgQIECBAgAABAgQIECBAgAABAgQIECBAYFsBwdNtxbQnQIAAgREJVKZ2agJAfa+qJoGXOQwZhel7yfonoOLp5O6B8lfQGL5LW6T1Wdjy0lrd7vmyMmiYP5/YdqBc8ttvvyUifHNzs+21p9O+nJVcOOyAvxvg/f195Qcnt+gI//KkPPkhP1a7+buKAAECBAgQIECAAAECBAgQIECAAAECBAgQIECgJwHB055gdUuAAAECQwhMKHhajm4ssS4uLpbHDghMXaDmtlfxdFS7XK5fWJPnG3g55Qk3JzPkE8xrgqfPnz9vTq/m+MuXL4swd+K2Hz58qLlEm7UC9bfN2su3Ovn169fK9p8/f65sOWSzcrZb8HTIvTAWAQIECBAgQIAAAQIECBAgQIAAAQIECBAgQGBUAoKno9oOkyFAgACB7QTmFzx99erVdgRaExirQOr81UxtsLqDNZPRppwDLkfQxqw3cDyuJnha+fOrqXp7e7t8+eTJk+Wxg5ZAJ86Q90Nl8DRB5BGWOw1s+e8HhpRs7bKXBAgQIECAAAECBAgQIECAAAECBAgQIECAAAECxxUQPD2uv9EJECBAYC+BVLCrCT2UYxN7zaD64prAVmqwCeFVi2o4doFv3751TrHm89vZiQYHFCjvyBi+S1uL7YwYLtrvUF60NVD9y1+/ftVA7RA8beZZd7i8fglTb9lZ0LTyttnf4ebmprKTynxqZW+DNSt/Yww2DQMRIECAAAECBAgQIECAAAECBAgQIECAAAECBAgMLyB4Ory5EQkQIEDgkAKvX7+u6S5JoJpmPbX58eNHTc/KndYoaTMVgcUzwcuzHTIOWJ6JdxcC5R15eHgYG1RnxHAx4SHjcdfX1zVK25a3bJUQFjwtIHfmSge7HyrjpNnNcf7ZSefvTuUayYU98hYBAgQIECBAgAABAgQIECBAgAABAgQIECBAgMDUBQRPp76D5k+AAIFTF7i4uKghqKk/V9PPbm1qEnjpuXItu83BVQQGFqipeCq0NPCmdA5XDuSlcnNnEK1ziMM2KE94OVZnEnHZcv+DZl3STb2VA75rr2rlWceZU1w78+FPdsaROxscZM75m5OamyFjff78+SAjHryTzt+dHj9+fPBBdUiAAAECBAgQIECAAAECBAgQIECAAAECBAgQIDAJAcHTSWyTSRIgQIDARoFnz57VJHgqwx8bh9nvjZoEXnIw2xbA229SribQr0BN3rrmw9vvLPX+d4F8o/79RPtVZxCtfUHPryuDp8MEDRdrrflxs0PkutmtD075tuq8jcuXH+rd29vbmq4+fPgwkgmvzrb8eXcfroo5Q4AAAQIECBAgQIAAAQIECBAgQIAAAQIECBA4HQHB09PZayslQIDAbAVev37dubZmZKez8cEb1Ixes4qDT0yHBHoSSKm/mp53iN/VdKvNPgLlKGdNjH6f0be9tvIWGqzi6f39ferCdq4ij1bvbNNskEKzzST3tpc3u3I8mEASpZ1jJbv57t27zmbHalD+vJe/K441Z+MSIECAAAECBAgQIECAAAECBAgQIECAAAECBAgMIyB4OoyzUQgQIECgR4FXr1519l4T/ezsZOcGzcDQpk7ev3+/6S3nCUxOoOaeTxFKj2ke4c6Ww2TlCojDLye3UHnCiykNVvH069evNQjbJkdbP8K2vbxmSss2yc7e3Nx8+fLl7u6uMkG+vHY8B+VinDXh4D3X8vHjx5pRKm+YPSez8+Xlz3tl7Hvn0V1IgAABAgQIECBAgAABAgQIECBAgAABAgQIECAwZgHB0zHvjrkRIECAQJVAgkdv377tbJowTWebPhrUjJsUkQReH/j6PJZAuU7eYlZCS8fanfK45cReTaS43P/B3y1P+ODDlTu8vr4uN8i7Scpu+4Xf6vb8/LxzlG0bJGN6eXn522+/5YOZP+d48+bNy5cvf//99zwFPiHUbXs7evtyNvfh4aHXGaZCbc0fk6Qk6tnZWa8z2bPz8ud9VB+9PVfqcgIECBAgQIAAAQIECBAgQIAAAQIECBAgQIAAgW0FBE+3FdOeAAECBMYoUJPwaFWMG2wZNePWBGcHm7CBCOwvUI4rLfoXWtrfuY8eyom9cgXEPubT2Wd5wovLa2pPdg7U2SDPTK8ZaIc7v/lzpGa9nVNtNcjMkzG9vb1tnc/L7HhCqImfTqv6aVmpZptWKerP1PxOkhmGvb7Po7Qsf9798cBRNsWgBAgQIECAAAECBAgQIECAAAECBAgQIECAAIGRCAiejmQjTIMAAQIE9hJI9bjXr1+Xu2gGd8otD/tuq1LdaucJIfVRvm51IGcIDCag4ulg1AcfqBwmKwfRDj6Zmg7LEcNFD31XuMwoeTD9p0+fDjXhZj8pm90MSl5cXDTf3f84hU47Z559z41RU8B7//kcpIfybdzr/ZCE7tevX8urePToUefvBuUeBni3HDXOErYt3DvAnA1BgAABAgQIECBAgAABAgQIECBAgAABAgQIECAwmIDg6WDUBiJAgACBfgU6i4YmeFpOUfQxv4zYWfoxD9vtY2h9EjiWQB4z3czJbZrGDnUfN3Xl/AEFEiZLpKzQ4fBfpIXJ5K0U4yxPOG36zsvGJI+nL89z+W45E7lstjxoJRTrB1r2UDj4+PHj2kKnq5fkQ52Mbz7dq2+N8Exu46dPn26aWM0X1KZrO8/XbFB+IRl/arP820tN4LvTSgMCBAgQIECAAAECBAgQIECAAAECBAgQIECAAIHpCgieTnfvzJwAAQIE/iaQ7FFnHbjOImR/6/EQLzpHVO70EMz6GJdATbnTzDif2XHN22z+R6AcKSvH0f6nj0H/f2fF616Dp8livnz5sj7LeHZ2tpVO8+dIfmQcMLCYvGzNQ+GXs80aa1KVy/bHPSj8SpD7oacEbYK8nR+Qz58/b3sPHEWy/E2+bX76KEswKAECBAgQIECAAAECBAgQIECAAAECBAgQIECAQH8Cgqf92eqZwIgEen2i6IjWaSonL9BM56zF6Hya8Nqr9jnZOaXOBvuM7loCRxHozF1lVsqdHmVrKgctR8p6DXFWzrDVrDM9WXNPtvqsf5mcbr1JZ3HW1rh3d3fNSOthc587/ExMqc5MqTXJcb4sx5HLqcrdVlQT5E119qurq936H/iq8l1djqcPPFXDESBAgAABAgQIECBAgAABAgQIECBAgAABAgQIDC8geDq8uREJHEGgGVkoDF/ZrNCDtwgcVyB14FJIrDyHL1++lBsc8N2bm5vyxyqxmEmUPTugia5OQaAm0VWONp6C0pjXWI4F1+zvwKvLl3+hvGUm01+Fy8vLy61SrU+ePNkK5/b2ttm+HKZstqw5vr6+rmnWatMZ8221P9bL1FQuhCO32rXKJaTwbbll7tKURC23Gc+7ZSK/vYxnp8yEAAECBAgQIECAAAECBAgQIECAAAECBAgQIHAUAcHTo7AblMCgAvXPEi1XNhp00gYjsKtAComVI1M7FHjbdS7/p5zOSd27Dx8+7Ny5CwmMVqAcV1pMuxAIG+26Tmdi5+fnhcXW7G/h8p7eKn/fZtCU6jz40O/evWsGQ/OtXv4BtO0E8itcsyp2PjWJ2G7byab2Kc9Z/tOITRfmBri/v9/07qjOp7zopvkc/H5IBLn8i3S2L3+Osmk+IzxfWM5h7/MRrt2UCBAgQIAAAQIECBAgQIAAAQIECBAgQIAAAQIEOgUETzuJNCAweYH6/7LeXz2wySNawKQEyiXccp8PU28soxRCGxFNnOiAEaJJbZHJzlkgUbnynb9YvNzSyG+CwgbV7O/wq0v9xcKcM5/6X4cqJ5/UaesvGTJEZ0XShFMr+0+zZuo0Lzs7r+85LXdLnS6GKP+c3WoavTZOhPrp06drh8hm1f9p1toemidbEeTmW4vjpE7v7u5Wz4/2THLJhbn5y4ECjrcIECBAgAABAgQIECBAgAABAgQIECBAgAABAiciIHh6IhttmSctsFVJxa0anzSrxY9YIE/XLRQ5y8RTGK+cqNh/cem/XH4v+aFUR9t/ID0QGJtAZSoxn9Oxzdx8mgKvXr1qvmwdjzNC14pptuacdw8YNEx17Vbq9Nu3bwm/lt0ypa3ins3fypJYPexPjYeHhxZR/ctmndf6q47SsmnYmkD5hmk1LrxMHdPWzdBqfHFxMc6PTGuezZfloHbnfd7syjEBAgQIECBAgAABAgQIECBAgAABAgQIECBAgMAsBQRPZ7mtFkXgfwWSUdjqkbj5D+dfvnz53+sdEZimQKqNJudRmHvfmYk3b94URk9ZPh+0go+3Ji1QjistlqZa3vi3uLxHW/1qMdhik/ss1wQ9VNAwv1y1uvrzzz8zelaaOtZluvq4Z35MNFOq5aXtgPzkyZMdrlpcknx533+/sfPcWhdmszaVwm1tYuvCypfZpvJvFNm4JFMrextPs/I3+eJuH89szYQAAQIECBAgQIAAAQIECBAgQIAAAQIECBAgQGB4AcHT4c2NSGAIgdT0SvAu6YcdSlIlMJf/nDzF/0Y+hKwxpiOQe3hT1iSLSGoqD8btaTXpuZDYSNW6wrs9TUm3BAYTSN3HzrHKybzOyzUYQKAcLBvtl1hSgJserR60FL/cs+hpLo9M65erPHc+j3Rfbkq55HYzS7q8ZPUgA7X+gKFcRXu1h84zBajOa9NgnOHjtTPPBq09n/jsnr8J5H5rbahz2wcAACAASURBVFNroNxyadM6OYmXhf31BT6JHTRJAgQIECBAgAABAgQIECBAgAABAgQIECBAgEDfAv/sewD9EyCwp0CSB5uKYy2zC2mQ/3aelznIfydO6Gf51m6jp5NF9aaEEhLdy//Nv1TGSmBuUR8rB5t69vTkTTLODy+QaNSLFy82Pfg79X1zP+8ZOlldVCImhUfuLlKnCYWvXugMgXkI5CdI50IKofDOazUYTCB1o1sJy+XQNfHiZeOBD1J89Pfff187aH472qf8ZJ6Wnt+OWr9iZbhm6jTj5mXu8MIH4f7+vpzrTSet+qbJLx78B0c6LM9zreHyZO6BFBNdvhzzQX41/fz589qEaH5eh3q3313z+0P5x30rkTxmotbc8r8+Nv3ulJblivKtrrwkQIAAAQIECBAgQIAAAQIECBAgQIAAAQIECBCYq4Dg6Vx31rrmI5D/HL4p9jHAIvNfnQv/4XntBJKNOHiSb+1AThLoFEiqJpGgZE9bOaHlhYsCcge8Y1NmdW20ZTHiInXamTdaTs8BgSkK1PzUaAX1prjMU5hz6hpu+g0kX6p50vpucb2+6TKrfPO/fPly7UBZUb6ot01MJoe3+vtY4Ss9z3DPj561E8jJ5BHLPwjyBwxN+fzxzwF/TjVnlR+C5cfENxu3jms+6a1Ljvjy6uoqUeDsy+ocFn+gslWuNzd/3ArZ4mxZbsJxfkBWBVbPlEsaq3i6KuYMAQIECBAgQIAAAQIECBAgQIAAAQIECBAgQOAEBf5xgmu2ZAIECBA4HYHEPhKOKZRXTOzm48ePBwFJP4UETyGidJDRdUJgDAIp5dg5jcLnsfNaDYYUKMfLmsnIIWdVM1aSzZuerp7L80W91dPP892eHGFrvTmTHy6b8qM5n7/D2TTVVletZqt/wFBYS+vabV8mgJuFbHvVon0hdrlbh31flU1fW6ozKepkT5MlrZxA7oeU1C0s/+3bt6ONZVeusRA8zS8z0w3UVi5fMwIECBAgQIAAAQIECBAgQIAAAQIECBAgQIAAgRoBwdMaJW0IECBAYMICKWOWMNzauMliVcmeJiRUHzpZtUgxvOScFvVTV9/NmXJEae0lThKYokDNE9gLlSCnuOQZzznxskIqsRBNG4NJIpUpOblpJilNnRKY5a/9fLEnYpifIPlub5XNTvXTXFuukZkapZt+7iSxmtHXzi1Xtf6AISnGTfHWtT1se7KgVO7q4eGh3GCE7ybUu3ZTsiPJkma7y3NOdHVxP2xqllT9f/7nf3b2s+ny8ZwvfLpz849nnmZCgAABAgQIECBAgAABAgQIECBAgAABAgQIECBwRAHB0yPiG5oAAQIEhhNI3CTxnU3jpXRZQidb1cBbdpWrks0qpzQ6I0rL3hwQmLRAoQrgcl3lOprLZg7GIFAImRW+9MYw88whfw+QJPSm7Gyeup6v/eRT89MhX9GJmeZfDu7u7pL+TNbzyZMnq5HTlHtMUrPyh8WmmGPmltEzxHLojJs+k/T99OlTUy8pyb5TjBm0Ji+eWSVV2V/t1eaqez2O+aZitNnu5EqTCc49sLwl8ocruST3yW+//Za8ciuCvJxqbozPnz+n8QyqgeaDkCTucmmtg1YwuvWulwQIECBAgAABAgQIECBAgAABAgQIECBAgAABAqcjIHh6OnttpQQIEDh1gcR3Eq8pPOY7mZKEThI5SuqiEytt0mHaF5IoCTzVR5Q6R9SAwPgFahJsgqfj38flDNeWh1y+m5jd8nicB4tq1oX4bJ56nyBdEqiJmeZfDl6+fJn059oIdf56Id/8ybPWL7YQc8wQy6Ezbn6UtNJ+wc/l9WPt3DJKqdNZ/mBm7dnu5C+Xo2yKYC4bjPYgP+U3JZKzqGSCcw8sb4lUaM425T7ZtJxETpNkzY2xqYrtpgtHe74QL85vNblbRjtzEyNAgAABAgQIECBAgAABAgQIECBAgAABAgQIEBhS4J9DDmYsAgR2EMh/7V48lTj/YTuRiMX/XfST48VBzrd6ThiudWa3l634XfOxqovAweJMjnOw+L/l4MJu03AVgUMJJDCR6EwKyyXis7bP3MaJHOVf8qm5mfMvn68kLfKZyschqaDc6qnzl39rY0nNPhN1qqyK17zKMYFJC3R+Lhafpkmv8aQmn/KN+TLctK0JqE0ihZav4uQm87Wfr+7dti/f5wkX7vbLVWKO+VGSX+daudLyTDJcLiy3OeC72eiU+czPx8Quo7T4pS6/Z+ZX0Ew+y99t7Qec4WG7yn2bmqb565E4L36h3aH/fDQiM5u86VKg8DEpJ9GXPTggQIAAAQIECBAgQIAAAQIECBAgQIAAAQIECBA4BYHf/vrrr1NYpzW2BPKfSPPflVsn8zLlfyYRIFiduTMECBDYSiAp0sRN8k24c+KkMFySKAk5zeB5u4U1eovAqkCCXCkTuHq+eSYfjb4fHd4cru/jRAOTU980SnJp468Jumnyy/PZrzyCfPmyeZAYcTa9eWbkx5lt9it52cpv/iww3+f5d5DY5aL66aYU75IuQc88tH20P0HyxPnlVOfxPySTS84vA537slx17orkL3NXjHaPllPd7aC5xa0eUhl3rqturXQeL/1P/nnso1UQIECAAAECBAgQIECAAAECBAgQIECAAIHRCqh4OtqtMTECBAgQ6FEgKaKkqfIviZPkkLYqRLdpWikOlyRKEloHiShtGsV5AqMVqEluJVQ32vmb2FqBxdfa2rfyzZko54SCaJlqvvPzL4HglHXMH1xlCfm3yKEuisrn/yZZmBs1/w67tDynPv8ilqHzrzl0RlwMmkTjYQddu3E7n2wVwt+5n1FdmHBe/mVpSSTnS2xxVyyjydmXxY2xqIOeErDz/hGfwrebdicUY745N03beQIECBAgQIAAAQIECBAgQIAAAQIECBAgQIAAgZ4EBE97gtUtAQIECExDYJE4WYSQFqGTbeedKEaiQnmMsorR29JpPzOBBLY6V3R+ft7ZRoNRCSRmlwhmgpJrZ3V7ezvkE+HXzmGHk/m6PtY3dqJ7+ZcfPTtM++iXPDw8LOeQOObyeAYHuc8nuimHxc8nelOHyaBvest5AgQIECBAgAABAgQIECBAgAABAgQIECBAgACBExQQPD3BTbdkAgQIEGgLLEJIiU+l5tmi2tmi7FlqniVns6x8tqyHl5pnyZum/tnsi5+1pbwmsFmgs+Jp8oubr/bOeAWSrd8UPE1ef4rB0/FamxmBowrkE71pfMHTTTLOEyBAgAABAgQIECBAgAABAgQIECBAgAABAgROU0Dw9DT33aoJECBAYL1Aap6pyLiexlkCXQKdFU+TX+zqw/tjFEglyDdv3qydWdLGyevP++Hjaxd+mieXf4aR5eevL04TYcarvru7a25xc6X59vYxb4I4JkCAAAECBAgQIECAAAECBAgQIECAAAECBAgQ+AcCAgQIECBAgAABAnsK/PjxY1NiadmziqdLiskdvH37dtOcCyUSN13i/EQFmuFywdOJbmJh2re3t5veVe50k4zzBAgQIECAAAECBAgQIECAAAECBAgQIECAAIGTFRA8Pdmtt3ACBAgQIECAwMEEUvmy3Fdias+ePSu38e5oBQqxs69fv4522iZ2WIGfP38uOxQ8XVLM5mBTiDx7rRj8bHbZQggQIECAAAECBAgQIECAAAECBAgQIECAAAEChxIQPD2UpH4IECBAgAABAqcr0CyFuFYhT2pee97JSQgkNLxpB5M5Tr3bSazCJPcUaObLBU/3xBzb5Tc3N5uqVhcKHo9tFeZDgAABAgQIECBAgAABAgQIECBAgAABAgQIECAwmIDg6WDUBiJAgAABAgQIzFagmUhbu8g//vhj7XknpyLw/v37TVNV9HSTzMzON/PlL168mNnqTnw5hU/x1dXVieNYPgECBAgQIECAAAECBAgQIECAAAECBAgQIECAwKqA4OmqiTMECBAgQIAAAQLbCTQTaWuv9KTmtSwTOnl2dvb8+fO1Ey5E1ta2d3KKAr9+/WpWxMz9MMVVmPNagWzuv/71r7VvvX79eu15JwkQIECAAAECBAgQIECAAAECBAgQIECAAAECBE5cQPD0xG8AyydAgAABAgQI7CvQSqStdrfpKe2rLZ0Zs8CmoqfJI97d3Y155ua2v0AzmLgpgrz/KHo4ikAhO/727dujTMmgBAgQIECAAAECBAgQIECAAAECBAgQIECAAAECIxcQPB35BpkeAQIECBAgQGDsAp3lTtXMG/sW1s3v8vLy0aNHa9t++vRp7XknZyNwfX29XMuLFy+Wxw5mILApeJqv7mfPns1ggZZAgAABAgQIECBAgAABAgQIECBAgAABAgQIECBwcAHB04OT6pAAAQIECBAgcFoCzVKIqytPVPH8/Hz1vDNTFPjw4cPaaece+PHjx9q3nJyHQPNjrobxPPZ0sYqbm5ufP3+uXZFyp2tZnCRAgAABAgQIECBAgAABAgQIECBAgAABAgQIEIiA4KnbgAABAgQIECBAYC+BZiJttaNXr16tnnRmogJXV1dPnz5dO3lFT9eyzOPk/f39v//97+VaRMmXFDM42JQmV+50BptrCQQIECBAgAABAgQIECBAgAABAgQIECBAgACB/gQET/uz1TMBAgQIECBAYAICKXeXR6jnecq//fZb/m8iZR8/ftxq3t+/fy+0T3qp8K63JiewKaa26Wndk1ugCa8KXF9fL0/+8ccfy2MHUxdIpHjTF/imT/rUl2z+BAgQIECAAAECBAgQIECAAAECBAgQIECAAAECBxEQPD0Io04IECBAgAABAtMTSOT08ePHqUh6e3u7eNRy/m/Kl75//z7nE0iqWdLd3V2hWapjnp2dFRp4a3ICiSk/f/587bS3jSyv7cTJEQo0U8Wi5CPcoJ2ntCld+vbt2/wU2LlbFxIgQIAAAQIECBAgQIAAAQIECBAgQIAAAQIECMxeQPB09ltsgQQIECBAgACBNQLv3r1L5LT5+Oxmo5x/8eLFjx8/mifXHm+qlrdoLKO2Fm3qJ5sxxOZaNoXYmm0cT04gCfXlF8WjR4+SPJ7cEkx4rUC+4fNXB2vfyp8frD3vJAECBAgQIECAAAECBAgQIECAAAECBAgQIECAAIGFgOCpO4EAAQIECBAgcHICSZ1++vSpc9lv3rzpbJMKqYU2GajwrrcmKpAqtmuft5544pcvXya6KNPeJNDMGYuSb1Ka4vlNPwWUO53ibpozAQIECBAgQIAAAQIECBAgQIAAAQIECBAgQGBgAcHTgcENR4AAAQIECBA4skDqF27KG7VmllBpZ9HTQvA06aVWhzN7uSwDuXZd5XfXXjKhk58/f147W4US17JM92S+AZqfccHT6W5la+bZ2WakePluitp+/Phx+dIBAQIECBAgQIAAAQIECBAgQIAAAQIECBAgQIAAgbUCgqdrWZwkQIAAAQIECMxWYKvo2Pfv3wsQybAW3t1qoEI/o33r4eGhMLfyu4ULJ/HWs2fP1u5v4rZSa5PYwcpJNpPEKXObfa+8ULORCzR3tjnVtWnUZgPHBAgQIECAAAECBAgQIECAAAECBAgQIECAAAECBCIgeOo2IECAAAECBAickECehL5VJc5yevL6+nqT3cXFxewzauVUbpx//fq1yWcG5z98+JDiiKsLyfnVk85MUeD+/v729nY587VR4+W7DiYk0NrZ5cyTLb68vFy+dECAAAECBAgQIECAAAECBAgQIECAAAECBAgQIEBgk4Dg6SYZ5wkQIECAAAECMxTYtprdkydPCgrNUFqr2ezTh6n2+vPnz9aqWy/njfD48eO1t5Oip63bYLovm0Uxnz9/LpI43a1szby5s823Pn/+3HzpmAABAgQIECBAgAABAgQIECBAgAABAgQIECBAgMAmAcHTTTLOEyBAgAABAgRmKFAu0rm64KTNVk8uztzd3W16a97lTn/8+HF1dfXq1atNy1+e//Tp0/n5eQFq2XKiB0kiZq9XJ59Y27yrva4ueX5nct/+61//Wq5r3inq5TJP4aC1s8slZ4tnX6Z6uVgHBAgQIECAAAECBAgQIECAAAECBAgQIECAAAECewr8c8/rXU6AAAECBAgQIDAVgSQmt51qIYdUKHe6thDmtkMP2T4pyWbGLkM/PDzk/6Z4Z/MgJU7zLyfr55ZuFz0nwvv06dNFBdk8oT4Hi+fUt2rKplnBvH7cwVpmr7PAVZM8lj1FYQebhoEOLvDmzZtln3kCeyLUy5cOJi3Q3NnlQvLN8+7du+VLBwQIECBAgAABAgQIECBAgAABAgQIECBAgAABAgTKAoKnZR/vEiBAgAABAgTmI5DQ5FaLSXZwU/skNTelS1M2Lw9h33ThOM8nXVpTwXSfyafWbE252ehNK/6Vvc6dsKqXXPL9/f3Z2dk+aK49lkBuwubXhSewH2sjDj7ux48fmzu77H/T9/mygQMCBAgQIECAAAECBAgQIECAAAECBAgQIECAAAECTYF/NF84JkCAAAECBAgQILAUePv27fK4dbAppZSintPKTbbW5eUOApeXl6mIuXrhahp1tY0zIxRIYvjTp0/LiSWAPq0qvMuZO2gJpOj1+/fvWyfzMl/1MuKrLM4QIECAAAECBAgQIECAAAECBAgQIECAAAECBAgUBARPCzjeIkCAAAECBAjMSiCp0Pr1pPRmIW2Wd9d2dX19vfa8k/MWyL4/evSotcYUVkx5xdZJL0cukGLGzRhxtnXTh33kCzG9VYE3b96snnz+/LnP6SqLMwQIECBAgAABAgQIECBAgAABAgQIECBAgAABAmUBwdOyj3cJECBAgAABAvMRKARJW4tMjcNC4dIvX778+9//bl2SlwmoKZu3ynIKZx4/frw2c5zyiimyeAoCs1lj6tQ2P93Z1mzubFZ3ygu5ubn517/+1RJIsHjtJ7fVzEsCBAgQIECAAAECBAgQIECAAAECBAgQIECAAAECLQHB0xaIlwQIECBAgACBOQvUFD1NDinR0oLC2oc1p2xeIata6G0MbyWS+9c4/k3X8Pz8PA/sXt3NBBlXTzozToHcfs1sYjY02zrOqZrVVgIpZJs/J1i9JN/29X+QsHq5MwQIECBAgAABAgQIECBAgAABAgQIECBAgAABAicrIHh6sltv4QQIECBAgMApCqzNHgUide/yfO3Pnz8/PDxcXl4WaK6urpoFERctk2dt5tUKl3trxgJ5YHfyx60Ffv/+3YO8WybjfJm4+adPn5Zzy4faxi01pn7QKmS7WI5g8dS31fwJECBAgAABAgQIECBAgAABAgQIECBAgAABAkcUEDw9Ir6hCRAgQIAAAQJDC6wGTxMvS9g09fDu7u4SKi0/VjsPa/769Wtr0gmt/vnnn+ULW5d4OVeB5I9zP7RWlxK59/f3rZNejkogH+03b94sp7T4UC9fOpi0QCLFq38YkIy4YPGkt9XkCRAgQIAAAQIECBAgQIAAAQIECBAgQIAAAQLHFRA8Pa6/0QkQIECAAAECgwokHpqyps0hf/78mVqnP378aJ5ce5xk6trHpifS5GHNa8VO8GRusDy8e3Xha++c1WbOHEUgseDWBvlQH2Uj+hg03+3NSPFiiASLV6OofYyuTwIECBAgQIAAAQIECBAgQIAAAQIECBAgQIAAgbkKCJ7OdWetiwABAgQIECCwXiBlTZM0bb6Xh6H//vvv7969S93T5vnmcWrjvXz5snkmx0kvffv27ezsrHXey1MWOD8///DhQ0sg+ebLy8vWSS/HIJBPfesLIQWMfajHsDUHmcPq93a6TepUjeqD8OqEAAECBAgQIECAAAECBAgQIECAAAECBAgQIHCyAoKnJ7v1Fk6AAAECBAicrkBql7aiZrH49OnTkydPkg7Mc5lTATFxtPxLtbxETlPQNE9Lb3lJnbZAvFwKJMT8+vXr5cvFwe3trUd7t0zG8DIZxH//+9/LmSR1mujw8qWDSQvk+zyZ79YSUpNYsLhl4iUBAgQIECBAgAABAgQIECBAgAABAgQIECBAgMC2Av/c9gLtCRAgQIAAAQIEZiCQ7GlKn379+rW1lqQD8691cvVlcqtJL6mZtyrjzEIg8eWHh4fWvZT48vPnz+UaR3WTZEcW81k8fl0kcVS7s89kkvNufQDTW6oRqz28j6prCRAgQIAAAQIECBAgQIAAAQIECBAgQIAAAQIEFgIqnroTCBAgQIAAAQInKpBoYKobPn36dKv1J52WyGlyq1KnW7mdYOObm5tlqHG5/FevXqWM7vKlg6MLpJ7xt2/fPn/+nArHUqdH345DTSBf0atlqlOHONWIDzWEfggQIECAAAECBAgQIECAAAECBAgQIECAAAECBE5ZQPD0lHff2gkQIECAAIFTF0jtyaQAEyRdDQiu0iSimmp5eXCzgnmrOM6sFchj3FvJ5jzV/eXLl8k4rm3v5FEEkjdN/eOjDG3QPgTyrZ6Ed6vnlKnOHxu0TnpJgAABAgQIECBAgAABAgQIECBAgAABAgQIECBAYDeBf+52masIECBAgAABAgRmI5Agaf4lq5SY4Pfv31P+MOnSBASzwNQ3TXDwxYsXFxcXnpA+mx0fbCEpi5vbKfdP7qjloDlOBu7+/n55xgEBAocSSKo7n7jFF/iyz3ziUgN1+dIBAQIECBAgQIAAAQIECBAgQIAAAQIECBAgQIAAgT0FBE/3BHQ5AQIECBAgQGAmAnnidv7NZDGWMRqBtdnT5JuTY5aEG80umchMBKROZ7KRlkGAAAECBAgQIECAAAECBAgQIECAAAECBAgQGL3AP0Y/QxMkQIAAAQIECBAgQGDCAovsaUrnNteQ8rqps9s845gAgT0FUtm0WV04val1uiepywkQIECAAAECBAgQIECAAAECBAgQIECAAAECBNYKCJ6uZXGSAAECBAgQIECAAIGDCazNnt7e3l5dXR1sDB0ROG2BVBFOLeGmwcXFhbrCTRDHBAgQIECAAAECBAgQIECAAAECBAgQIECAAAEChxIQPD2UpH4IECBAgAABAgQIENgosMiePn/+vNni69ev7969a55xTIDADgKpH5wqws0LX79+fXNz0zzjmAABAgQIECBAgAABAgQIECBAgAABAgQIECBAgMChBARPDyWpHwIECBAgQIAAAQIESgLJnt7f3ycP12z06dOnL1++NM84JkBgK4FUDk794OYlnz9/9rFqgjgmQIAAAQIECBAgQIAAAQIECBAgQIAAAQIECBA4rIDg6WE99UaAAAECBAgQIECAQEkgebgPHz40W7x58yaB1OYZxwQIVAqkrGkqBzcb//nnn4miNs84JkCAAAECBAgQIECAAAECBAgQIECAAAECBAgQIHBYAcHTw3rqjQABAgQIECBAgACBDoF37959+/bt6dOny3Y/f/5cHjsgQKBeIB+lZePnz58/PDycn58vzzggQIAAAQIECBAgQIAAAQIECBAgQIAAAQIECBAg0IeA4GkfqvokQIAAAQIECBAgQKAkcHZ29uPHj7dv3z569ChpucvLy1Jr7xEgsEHg9evXyXDn3+fPn1M5+PHjxxsaOk2AAAECBAgQIECAAAECBAgQIECAAAECBAgQIEDgYAL/PFhPOiJAgAABAgQIECBAgMA2Ah//+982V2hLgMDfBJ49e5YM999OeUGAAAECBAgQIECAAAECBAgQIECAAAECBAgQIECgZwEVT3sG1j0BAgQIECBAgAABAgQIECBAgAABAgQIECBAgAABAgQIECBAgAABAgQIECBAYC4Cgqdz2UnrIECAAAECBAgQIECAAAECBAgQIECAAAECBAgQIECAAAECBAgQIECAAAECBAj0LCB42jOw7gkQIECAAAECBAgQIECAAAECBAgQIECAAAECBAgQIECAAAECBAgQIECAAAECcxEQPJ3LTloHAQIECBAgQIAAAQIECBAgQIAAAQIECBAgQIAAAQIECBAgQIAAAQIECBAgQKBnAcHTnoF1T4AAAQIECBAgQIAAAQIECBAgQIAAAQIECBAgQIAAAQIECBAgQIAAAQIECBCYi4Dg6Vx20joIECBAgAABAgQIECBAgAABAgQIECBAgAABAgQIECBAgAABAgQIECBAgAABAj0LCJ72DKx7AgQIECBAgAABAgQIECBAgAABAgQIECBAgAABAgQIECBAgAABAgQIECBAgMBcBARP57KT1kGAAAECBAgQIECAAAECBAgQIECAAAECBAgQIECAAAECBAgQIECAAAECBAgQ6FlA8LRnYN0TIECAAAECBAgQIECAAAECBAgQIECAAAECBAgQIECAAAECBAgQIECAAAECBOYiIHg6l520DgIECBAgQIAAAQIECBAgQIAAAQIECBAgQIAAAQIECBAgQIAAAQIECBAgQIBAzwKCpz0D654AAQIECBAgQIAAAQIECBAgQIAAAQIECBAgQIAAAQIECBAgQIAAAQIECBAgMBcBwdO57KR1ECBAgAABAgQIECBAgAABAgQIECBAgAABAgQIECBAgAABAgQIECBAgAABAgR6FhA87RlY9wQIECBAgAABAgQIECBAgAABAgQIECBAgAABAgQIECBAgAABAgQIECBAgACBuQgIns5lJ62DAAECBAgQIECAAAECBAgQIECAAAECBAgQIECAAAECBAgQIECAAAECBAgQINCzgOBpz8C6J0CAAAECBAgQIECAAAECBAgQIECAAAECBAgQIECAAAECBAgQIECAAAECBAjMRUDwdC47aR0ECBAgQIAAAQIECBAgQIAAAQIECBAgQIAAAQIECBAgQIAAAQIECBAgQIAAgZ4FBE97BtY9AQIECBAgQIAAAQIECBAgQIAAAQIECBAgQIAAAQIECBAgQIAAAQIECBAgQGAuAoKnc9lJ6yBAgAABAgQIECBAgAABAgQIECBAgAABAgQIECBAgAABAgQIFd6rSAAAAchJREFUECBAgAABAgQI9CwgeNoz8Fi7f/To0dqpbTq/trGTBAgQIECAAAECBAgQIECAwNgENv1P+03nxzZ/8yFAgAABAgQIECBAgAABAgQIECBAgAABAgRGLiB4OvIN6mt6T58+Xdv1s2fP1p53kgABAgQIECBAgAABAgQIEJiEgP/JP4ltMkkCBAgQIECAAAECBAgQIECAAAECBAgQIDBdAcHT6e7dXjN/8eLF6vWb/tPUaktnCBAgQIAAAQIECBAgQIAAgXEK+J/849wXsyJAgAABAgQIECBAgAABAgQIECBAgAABArMREDydzVZut5Czs7PVmOnFxcV2vWhNgAABAgQIECBAgAABAgQIjEzA/+Qf2YaYDgECBAgQIECAAAECBAgQIECAAAECBAgQmJuA4OncdrR+PdfX183saVKnHz9+rL9cSwIECBAgQIAAAQIECBAgQGCcAv4n/zj3xawIECBAgAABAgQIECBAgAABAgQIECBAgMA8BH7766+/5rESq9hN4P7+Phcmgfr48ePdenAVAQIECBAgQIAAAQIECBAgMEIB/5N/hJtiSgQIECBAgAABAgQIECBAgAABAgQIECBAYAYC/xeBBQYsT9FGAgAAAABJRU5ErkJggg=="/>
  <p:tag name="POWERPOINTLATEX_PIXELSPEREMHEIGH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5C6D626F787B4566746572736F6D2074616E67656E74706C616E657420675C616120722067656E6F6D2070756E6B74656E207D28612C622C6628612C6229295C6D626F787B20735C6161205C20665C22F66C6A657220646574206174747D20" val="iVBORw0KGgoAAAANSUhEUgAAFsQAAAC4CAIAAAB1Z9oOAAAgAElEQVR4Aey9MfrXNpf3fed+7ma6hCVAVgCUU4Z0MxWwBGAFkPIpAyvgTzsdsALIEoAVhLTTJdkB7/cZv6NLl2xLx7YkS/LnX4B+siyd89GRdCzJ8nffvn37B38QgAAEIAABCEAAAhCAAAQgAAEIQAACEIAABCAAAQhAAAIQgAAEIAABCEAAAhCAAAQgAAEIQAACEIAABCAAAQhAAAIQgAAEIAABCEAAAhCAAAQgAAEIQAACEIBA/wT+2b8KaAABCEAAAhCAAAQgAAEIQAACEIAABCAAAQhAAAIQgAAEIAABCEAAAhCAAAQgAAEIQAACEIAABCCwh8CLFy9++OGHe/fu7bmZeyAAAQhAYCACjAgDVSaqnEPg69evd+7ckWd1c3NzjgQFSh1SqQKcyBICEIAABCAAAQhAAAIQgAAEINAiAQ4TabFWkAkCEIAABCAAAQhAAAIQgAAEIAABCEAAAhCAAAQgAAEIQAACEIAABCAAAQhAAAIQgAAEIAABCBQl8PnzZ73v+urVq7///vvLly/v3r0rWhyZQwACEIBAswQYEZqtGgTri8CbN2/++OMPeVbPnj3TSW06hqMv+RelHVKpRU2JhAAEIAABCEAAAhCAAAQgAAEIjEeAw0TGq1M0ggAEIAABCEAAAhCAAAQgAAEIQAACEIAABCAAAQhAAAIQgAAEIAABCEAAAhCAAAQgAAEIQAACMQIvX768f/++3nd1ie7evevCBCAAAQhA4DoEGBGuU9doWprA7du3XRE6qe3HH3/8+PGji+k0MKRSndYFYkMAAhCAAAQgAAEIQAACEIAABLYS+D//9//+3633kB4CEIAABCAAAQhAAAIQgAAEIAABCEAAAhCAAAQgAAEIQAACEIAABCAAAQhAAAIQgAAEIAABCECgUwJPnz7Vq+O+8K9fv37w4IEfQxgCEIAABK5AgBHhCrWMjtUI6KS2//7v//78+bMr8b/+67/+7d/+7d///d9dTHeBIZXqrhYQGAIQgAAEIAABCEAAAhCAAAQgsI8Ah4ns48ZdEIAABCAAAQhAAAIQgAAEIAABCEAAAhCAAAQgAAEIQAACEIAABCAAAQhAAAIQgAAEIAABCECgMwJ//fXXf/7nf757986XWyeJ6GVyP4YwBCAAAQgMT4ARYfgqRsFTCPzHf/xHcJ7Ib7/9phjFnyJPlkKHVCoLGTKBAAQgAAEIQAACEIAABCAAAQg0TuC7b9++NS4i4kEAAhCAAAQgAAEIQAACEIAABCAAAQhAAAIQgAAEIAABCEAAAhCAAAQgAAEIQAACEIAABCAAAQgcJKD3xvVt+T/++MPP5/nz5y9fvvRjCEMAAhCAwPAEGBGGr2IUPJeAjml78+aNL8NPP/308eNHP6a78JBKdVcLCAwBCEAAAhCAAAQgAAEIQAACENhEgMNENuEiMQQgAAEIQAACEIAABCAAAQhAAAIQgAAEIAABCEDgigT0rVp9Nu3Tp09///339LbJ999/f+vWrdu3b9+9e1fbHx88eHBFLugMAQhAAAIQgAAEIAABCEAAAhCAAAT6IbD43viTJ09ubm76UQJJIQABCEAgAwFGhAwQyQICKQKPHj16//69n2qA80SGVMqvI8LjEWCZe7w6RSMIQAACEIAABCAAAQhAYBMBDhPZhIvEEIAABCAAAQhAAAIQgAAEIAABCEAAAhCAAAQgAIELEdAX0l69eqVjRCw6680Tfcb2zp07lsSkgQAEIAABCEAAAhCAAAQgAAEIQAACEKhJYPG98YcPH+rluppiUBYEIAABCJxOgBHh9CpAgOsQ0Fn8wSrbAOeJDKnUdWzyOpqyzH2dukZTCEAAAhCAAAQgAAEIQCBOgMNE4nwGvPr161cdcKvvRurvzz//1L/6jKT01Ncj9RlJ/av5Kf2x23vAukclCEAAAhCAAAQgAAEIQAACEIAABCAAAQhAAAJmAp8/f/7ll1+CDY6Wu3WkyK+//vrDDz9YEpMGAhCAAAQgAAEIQAACEIAABCAAAQhAoAKBxffGtVFQr9hVKJ0iIAABCLRPQFPimg//9OnTly9ftL962lw97awebHM1I0L71oiEgxG4d++eOhZfqQF8sCGV8uuIcNcEWObuuvriwvNCXJwPVyEAAQhAAAIQgAAEILBIgMNEFrEMGKmvB2iO++3bt9PsdlJDTXxrw7f+2PCdZEUCCEAAAhCAAAQgAAEIQAACEIAABCAAAQhAAAKDEXj58qVOEtmtlDZYa0Za+wh358CNEIAABCAAAQhAAAIQgAAEIAABCEAAArkILL43ri2CehErVxHkAwEIQKBTAuoh3/zPn77OmFRhgM3VjAjJWiYBBLITWGx3vZ8nMqRS2aueDE8hwDL3KdhLF8oLcaUJkz8EIACBdgjIz9T5nnfu3GlHJCSBAAQgMAABDhMZoBJjKmj41BS3PgJpPENknpfuffHixTyeGAhAAAIQgAAEIAABCEAAAhCAAAQKEZhmw/Usry1r02ev9K/Ceqmbt7ILMSdbCEAAAhDwCTx69Oj9+/d+jA4Hefz48d27d+/fv6/d0tMh1NOApRFKn1PT1xqDW3Q708s+Q8IQgAAEIAABCEAAAhCAQDUCi9Nrmm17+PDhgwcPqolBQRCAAATaITD/dLxmezSfw778duoISeYEdNiNhu9pjWwK+P9qWlI/dZfGd+2S5bN5c4DEJAnIadTyq+wnmXKeoN/Zb0aEeW0S0ziBMYYDafHjjz8GqPXZ15ubmyCyo59DKtURf0RdJMAy9yKWfiPlrfFCXGvVtzjvyrbG1qoJeSDQJgHXgQRTPepD3DbpaapH85ZK3KYWSAUBCECgUwIcJtJpxaXF1pCpqepXr16lk6ZSaIP427dvWThMceI6BCAAAQhAAAIQgAAEIAABCEAgQcDNhvvT39Nmx2A2fDGjDx8+8LbDIhkiIQABCEAgIwGNNb/99pvLUPPDmmq2DEAa5uZbeV6/fv306VOXGwEIQAACEIAABCAAAQhAAAJHCCxOr2l3qT/bNm02XSyFJ5RFLERCAALDE5i/UCeVWXEYvt7bV1DDukZwN4hPAf07jeyb5O/3WIdNapI4LwG9wK+TRCKuY7I4nbutvrSvzdWMCMlqJUF9AtcZDj5+/Pjzzz8HhHsfwoZUKqgjfnZEgGXujiorKapGB16IS1LKm2Bx3nV6QGNbY17U5AaBIQkEXv3Ub7g5n+mnXXEOE7GzIiUEIAABI4F/zdN9991380hiIgQ0HaxzVSMJ6l96+fKl5rgj5WpM1Vm20zckJb9SalR2X4/UUO3fq3gdhasPEfD1Yx8LYQhAAAIQgAAEIAABCEAAAhCAQJKAFqrdtHgyMQkgAAEIQAACpxPQwR/+SSKbtjDq458vXrzQzPPjx49dJs+ePdMUtOUsktN1RwAIQAACEIAABCAAAQhAoEECet3R37PeoISIBAEIQKBxApquef/+fSCk5nyYrgmY8LMmAb14rGnDYJ9qTQEoCwKLZ2pMWDSh/fz5859++unWrVuKcZurdZR2cPKIbFjbsDUZ3svmakYELL81AlcbDuR9yQcLXvHQT3U76pRaqx2jPEMqZdSdZK0RYJm7tRo5Ig8vxB2hZ79XfTjbGu24SAkBCMQJ6NFYu8XiabgKAQhAAAInEvju27dvQfEcJhIASf5s6rArHWuioVfHf6yJrc9IatYpMuWkk8A0Cb6YA+eJrFElHgIQgAAEIAABCEAAAhCAAAQgsEgg7zQL3wlchEwkBCAAAQjkIqAvMWoTv8vt7du3kZlkl2wxEGzF1h4UHTWymJJICEAAAhCAAAQgAAEIQAACEQJ6lAhe2owkTl56/fq13i1JJiMBBCAAgWEIBLM9k14PHz589+7dMDqiSHcEtEN1OqMho+Rsbc0Ic/isInuktRtc7/lH3MXPnz9rA7Y7Stux+v333+/cueN+thlgRGizXq4s1WWHg2AFbbKB3reCDKnUlZtnj7oHwxzL3D1W4iQzL8TVrDu2NdakTVkQGJ6AJhszHibS1Mvaw9cdCkIAAhch8M+L6FlUTe1a0HxW0SKMmeuA3h9//HHxHJApB52WrbnsyP5vPUVrnWYtBx0y0oimRiAkgwAEIAABCEAAAhCAAAQgAAEIQAACEIAABCAAASMB/2NomkyOzCQnM9QisQ62dsmePHniwgQgAAEIQAACEIAABCAAAQhAAAIQgAAEKhDQZkL/3NipxNu3b3OSSAX4FBEhMD+IIZLYeOnevXvGlCS7OAG9nnr//v3FPdJ6VUmn0kROEhE6WZq6Vr2fHGDM+MZUkHOun4wIuUiST0YClx0O3rx5ow4nIKlupOt3NIZUKqgjfjZOgGXuxivIKF7LL8TJjZR4eh2vdHet/FWKylKJRm4kgwAEIAABCEAAAhCAQJIAh4kkEZkS6LOKpnQlE+kckJ9//nmthGma++XLl2sJFP/ixYv58qGfXsem+I/Z/iXCEIAABCAAAQhAAAIQgAAEIAABCEAAAhCAAAQg0C8BzQ+7z31rPjk+mWxRU59wdMnev3+vLS/uJwEIQAACEIAABCAAAQhAAAIQgAAEIACBogT0AtLiy+3zd+CLikHmEJgTyL7b1j/UeF4cMRDwCWiX9R9//OHHTOFpi/WdO3fml4IYTXTLhvVpRj9ep5NoC7cf01SYEaGp6kAYR+Cyw8EPP/wwP0hFK3RBx+JAdREYUqkuyCPkRIBl7jEsoc0X4nSihz7Bol5On/2WJ6lj6fT1bjmNsrrsp4ooT+Ws/FWKylKJ3333nUrnVBGjhatGZEUPHjxQfQmd/tVRgKIKQCNAkkEAAhCAAAQgMDYBDhPJU7+Lk8t5srbloo3d8XNAdGB2/PB1Oc2vXr1KlqaDY/Gkk5RIAAEIQAACEIAABCAAAQhAAAIQgAAEIAABCECgLwL+/HCWQ6W1S8Pfx++fLdIXGaSFAAQgAAEIQAACEIAABCAAAQhAAALdEdD7qO7cWCf88+fP43sIXUoCEChHQK/G5c2867ev86IgtzgBvYq5ttlbW6OTJ4lon7beSJQBa7f2/CAAf4I9Lkb9q4wI9ZlTooXAlYcD+WPyygJKOpZILzwHkR39HFKpjvhfXFR/FGaZu1NjaPOFOHXLOtFD300JHq7lUsrqbt++/fHjxyzAlY/8TOU5d1ZVumToeoDIgiiZiUxI57BMjvpUX/pXY6uoCuDTp0+zH/6SFIkEEIAABCAAAQhAoCkC/5pL8/DhQz/Seb06/1Xh6V8/Qa6wznWW6+b+zZLtJLw7uVaOtVMnS/4uk7nL7i5VCOgckPhDr04SSU5zx3PwtdCkufxsP4YwBCAAAQhAAAIQgAAEIAABCEAAAhCAAAQgAAEI9Evg3bt3vvDBMoF/aVNY37/V/ozpFm1z2XQviSEAAQhAAAIQgAAEIAABCEAAAhCAAAT2EdCLRm5OxuWgU1/Z9edoEDiRgF421o7Wt2/fTttu3S7fKbBjLy6HiZxYmx0VrQ5wbY5aJqRzRiK6fP78WXPdcePUVSVr8MAmRoRIzXLpXAIXHw7UKelYosBh0wvPOmMl3iOdW2vx0odUKq4yV1sgwDJ3C7VwUIY2X4hTb7zmPU766vnl559/fv36tQ6qOEJANixXM56DBggNGbnOLomX1eNVfedmftifr4jeglSCDx8+JN+s9O8iDAEIbCKgiUd3Xp56SPceuh6WpwmfTbmRGAIQgAAEshP47tu3bzsy1ZFsms2XLyXnOD49Gs9cR4foa4RyfHWKXjxl3quSX2JLBf0rl1qBg8OSRruzVtr0PKAnkAgfLbokJ5Usjx+uCB2g+PXrV/eTAAQgAAEIQAACEIAABCAAAQhAAAJJAtPx9poinybHp3mVYGtIMhOtaWn1K5mMBBCAAAQgAIGtBPytMBlngDWTrM+8OGEsk9UuMQEIQAACEIAABCAAAQhAAAI+gfn0mubW4tvE/dun8PH9/fM8iYEABCDQGoG1/YS///47r820VlnIs0hAJzJoiLd/Hm/fLujFookclcBaxzjpq3XbyCEg8Xt9YtoP39pH49eEZ0TwK45wswSGHw6CRTRXEV230CGVclVDoE0CLHO3WS92qdbcFZeDZY9B9hfi9Hqg/Xkk7kw6RRYDGux0jNTipXlkufcW5/OueiLrZVtj8iQRR1JvsGrfZuXXV13pBCBwZQLqZNSr6JHZ3rGowU5d05W5oTsEIACBvAR2HibiC7HJ7fZvbMoP08yFhiX9xc8O9OX3w/pOozj4MXXCGhe1sTtyEopRMB2FqJP27DKz+mJnRUoIQAACEIAABCAAAQhAAAIQgMAaAT3Xa4pcXw9YSxDEc5hIAISfEIAABCCQi4DeJNG2iSk346yysejvvvvOpSy3u8UVQQACEIAABCAAAQhAAAIQuBSBrdNrHCZyKfNAWQhck8DafsIGX3G/ZgWhtZ1A8q3CKSt9+VYv4NmzJeU1CfgT4AGB+BtKa2/FB5lMP588eXJzc7N46ZRIRoRTsFNodgJjDwc6gWi+XSTjof/Zq8OS4ZBKWRQnzVkE/FGeZe6zamF3uWvuisvQWKd5X4jb5AFK1CP9to60s79ar7JqHji1dd71lG2Nm459EcCffvpJroUzMAIQgEBlAkbfXlLFH9Uri01xEIAABMYg8M/jaugoRx2ktyMfHdTXzolueobU84MOBNExGdo6oAWGTRq5bdab7jqe+PHjx5GTRJS/8YiQrfLrqeC48OQAAQhAAAIQgAAEIAABCEAAAhC4OAFNjGhNSxMRF+eA+hCAAAQgcDoBf4r41q1bGeXR+q7LLT6b7ZIRgAAEIAABCEAAAhCAAAQgYCQwTa/pC6XG9CSDAAQgMDwBvRgzn4HRq016q3N43VFwMAL6vrRFI9m8JRlprkxAB3z4E+ABCm3DDmL8n8+ePfN/xsORUuI3FrrKiFAILNlWJjD2cKDtIvLTAqTqTLr23IZUKqgjfjZFwB9/WeZuqmoswrT5Qtz8mKe4LjLCfd8m10v1m04SkRhbZYtLHr/a/rZGvdio91LjWgRX9QV6DhMJmPATAjUJyLdnNacmcMqCAAQg4BPIcJiIstNheDtm5Lce2OHLXTSsU0V0VLlOxbNL6D+CFpXNz1wT3HJk/ZggrO8JtHNcSyAbPyEAAQhAAAIQgAAEIAABCEAAAhCYCGgiYse8CvQgAAEIQAAChQj4x38cL8Lfs3XKRPpxFcgBAhCAAAQgAAEIQAACEGicgD6DpO+UNi4k4kEAAhCoQED7CRffROJM8wrwKSI7AX0P3JInS2wWSldOk3zDMOJGaid5fJN2ADbv1HqQ+dafjAhbiZG+WQLDDweLfpreFVcX1GylJAUbUqmk1iRogUDesZhl7tJ12uwLcTtedN9xi/C+f/9+K+R9BW0txU/f8rbGfTRqHsjikyQMAQhMBLSak3e8BiwEIAABCBgJ5DlMRIVFplPXRPEfrtbSnBivw640CyPn0jJEzY/zryB5/Ag9iW0/lXZ+qG1cfs4oifPhKgQgAAEIQAACEIAABCAAAQhAYBOBJ0+ebEpPYghAAAIQgAAEIAABCEAAAhCAAAQgAAEIQMARiG+hcckIQAACEBiYgF6Yf/bs2VxBbezUTsh5PDEQaJzA4sk4c5kx7zkTYnwC+ihjfIN3xITevHnjZ5UMb92JncxwdwJGhN3ouLFBAsMPB+qFFg/G6noPyZBKNdg6EAkCvROIz+ad9UKc/Ki497iIfdMJdC6HHXdJNknocqgTaHZI2nEai4jtwF6HM6VA4DoEmu1VrlMFaAoBCFyTQLbDRHbMgVoO6Ti9VnTelT6WuDhHE8hmPPg2uGv3z5cvX8YfUTaNrBYFnaibEru7CEAAAhCAAAQgAAEIQAACEIAABCCwRoBn7TUyxEMAAhCAQB0C/nR9fOZ5qzx//vmnu2XHOoK7lwAEIAABCEAAAhCAAAQgAIEIgXv37kWucgkCEIDAFQisbRfc+jL8FVihYxcEPn36lJTz7t27yTQkuDIBvWkZ//B43IQsRujjvX//vv/zxDAjwonwKTo7AUtLjLfl7CJlz/D169fzPHWKit4Wmcf3EjOkUr3Av5qcLHN3WuPNvhDnb2+ws923xULvKtqLcCn33eVu3xFodlujxUlY1Fcfnl+MJxICEKhDgM1jdThTCgQgAIGAwL+C37t/3rp1a+u9O27ZWkSW9D/88MPHjx91qkj81Dp55Hfu3MlSoiUTnZYdT7Y2F7x4l7TTU7TxAUYfK1jMJBn54sULl0aPE5HzvF0yAhCAAAQgAIFhCDAODlOVKAIBCECgJgGGj5q0zy1Lkw/nCkDpEIBAUQL050XxknkWApqud/PD+/bHrInhslUC1oPXKBEPAQhAAAIQgAAEIAABCBwnoCeO+pvpj4vdQg5MXLRQC8gAgYMEtL9xcXOjNhmyAHGQLbefRUAvUSeLbvattqTkJKhDIHmaUvz4D4sR+oo0YpCMCH6lEB6AgKUlNtL6dtPWGyh672PeZf3yyy96a6Pm+ym7VZjfOKRSczWJaYEAy9wt1MIOGXp8IW6HmvFb7C/x+fn4B+j48eXCzc4q+HtRNqmfd0vMpqJJDAEIiED8SRxELRBgzaiFWkCGNQJD2mcdpbIdJrJWN8PEv3v37unTp/NpGqdgzR0JEibu9WpSbOvMkeab9OfUWQto74U4rF2Nx/snfEt+DhOJ4+IqBCAAAQgMRoBxcLAKRR0IQAACdQgwfNTh3EgpvO3QSEUgBgRKEKA/L0GVPPMS0Efb3BS3ZV+msfTgiy69fxrOqDXJIAABCEAAAhCAAAQgAIFTCDC9ths7Exe70XEjBNoh8Pjx47kwesXI34Q6T0AMBFomYPnKdO9vj7fMfwzZIlu+JwUzmpCyauQ1S0aEMawXLRyBiwwHeql+sctSiw7W2hyZ9gNDKtU+9gtKyDJ3j5Xe8gtxW1/Em/hrWnJHReiuHXszTvms+2Dzrqcw3GEh3AKBUQnUPxRpVJLl9GLNqBxbcj5OYEj7rKPUP4/Tv04ONzc3kYljt9O6ApDkKYw6hnarGFo4TN6l0frDhw9bc57S//XXX/tu5C4IQAACEIDAAAQYBweoRFSAAAQgUJ8Aw0d95ueWyBT5ufwpHQLlCNCfl2NLzhkJ6ItnLjfNdeey299++81lqwAHTPs0CEMAAhCAAAQgAAEIQAACEGiBQK4HwBZ0QQYIXJaAvg22+GUyy6fFLgsNxRsn8PXr10WrDsTmY7YBEH76BPT6fXJfd2RPuJ+VJZzc123J5HgaRoTjDMmhKQLXGQ50GtFiN6KXzPUCS1OVYhdmSKXs6pOyGgGWuauhzljQYo/n5598tc1PPIUzvhC34xMp+7zKHXfpUI9TDrBrc1vjvjNcZDC7b5wbHjEQgAAExiPAmtF4dTqSRkPaZzWlOExkW1t4+/btmhOcnHTeVtJ6ahlH8vTBHQ8VKlDnOz5//nytZD0R6XDffecsKs8///xzLWfiIQABCEAAAsMTYBwcvopREAIQgEAJAgwfJaiSJwQgAIH6BOjP6zOnxB0EgmM+NBO+I5P5LX4+O3b8zDMkBgIQgAAEIAABCEAAAhCAwBqBtf08a+mJnwgwcYElQKB3AnpbfvE79uoV9TJV79oh/2UJBIcUL3LQjtZT3qNbFIbIBgks9o2+nOon4yZkn9PW1ut79+75mZ8SZkQ4BTuFFiVwqeHAPxDBp9r18XBDKuXXDuEWCLDM3UItbJKh/RfiHj9+vEkjJV7r7uL57Lhrxy1xGbq+anfXfTXPOpDFl4EwBC5O4NatWxcn0Lj6rBk1XkEXF29I+6ymFIeJbGs+mjj2dz/7N1c7TGRNAF+Y3Ud+vHz58vfff9e8thZa5CJrrlwBPW98+PBBs8y7s5VslnPifRUIQwACEIAABEYiwDg4Um2iCwQgAIFqBBg+qqGmIAhAAAJFCdCfF8VL5hkJ+CdNZ9mY+PHjR/9c7Cx5ZtSXrCAAAQhAAAIQgAAEIAABCEBABJi4wAwg0DuBtSmX5Keee1cc+ccmYHl7fN8n98bmhnY+geRe66QJrXWwfikKKx9tvQ4iT/m5JjAjwinVQaFZCFxqONBbKv5SnQOoR7Z+T4gbUilXNQTaIeC3nbXRcJO0LHNvwrU1cdJJU4a731zL8kKcet1NZxbrSIt958pJzU3HYXBmaGBsO459UQ4cyBJg5CcEIACBgABrRgEQfjZFYEj7rKYUh4lsNmYdXbk4g1ztMJHkvNiieHY99UCiJygdHfL161cd+qjAzc1NcGCnPTeXstoBOa5EAhCAAAQgAIF2CDAOtlMXSAIBCECgIwIMHx1VFqJCAAIQiBCgP4/A4VJTBLSzyu2JybIx8dmzZ07B3RtoXA4EIAABCEAAAhCAAAQgAAEIQKAEASYuSlAlTwhUI6CtfYubCTXJ8/Tp02piUBAEshNYNOyglPv37wcx/ISAI/Du3bvkRvykCemlUP/lZJe5H9C7iHrf2I85K8yIcBZ5yi1K4GrDwdohCK9evdI7HUVRl8t8SKXK4SLnfQRY5t7H7ay7kn17Cy/EWU48mQDq6fvNmze7YepefQXceLtdKmOGvSeTu77pNBbpy4EsvVc68kMAAhUIsGZUATJF7CYwpH1WU4rDRPYY3uvXr+e3Jeed57fsi0k+O929e3dfzkXvqsanqBZkDgEIQAACENhHgHFwHzfuggAEIHBxAgwfFzcA1IcABIYhQH8+TFUOr4g+DuZ/n1AbE3XM9G6tdT61fwD3kQ00u2XgRghAAAIQgAAEIAABCEAAAhBIEmDiIomIBBBomcDaB3XXXtpsWRdkg4AjoM/gWYangy8ZuuIIDEkgudFaWlv2WuvTjHpp0x3D7bPSa58fPnw4Movu53Y8zIhwnCE5tEbggsOBlurWzjDq17sbUqnWGgvysMzdlw0k/TSLk1ZaZe12sJzcIS/x04z0ZNUAACAASURBVKdPssDd8uheuZSW80T0GuPxb4TvlrPZG7URZdFXXxOYjStrZIiHAAQg4AhYJuVcYgIQqExgSPusphSHiewx1zt37iweX6dJqz3ZbbwnaRzJ07I3FpgnuZ6R8mRELhCAAAQgAIEOCTAOdlhpiAwBCEDgfAIMH+fXARJAAAIQyEGA/jwHRfKoREBfrPWnvp89e6at0lvL1rfRtIvF3wOk7S9HNtBsFYD0EIAABCAAAQhAAAIQgAAEIGAnwMSFnRUpIdAagY8fP3758mVRqhcvXizGEwmBLgj4U4trAut1O6Yc1+AQLwIWKzLutX706JEmvfU2qd7w1/y5zuzQqdzyoLRjvJ33ORkRMPshCVga8njDwdqhIXr5uc6LKiVsaUilSoAizyMEWOY+Qq/yvb28ECcnUC5f5JgPHW6oz6vo7cKDAJWDCvL3aQQZSgbtuJCRB/H8FAE9FVochomV3HhVK9wgAAEIQCBOgDWjOB+unktgSPusphSHiey03sVJDf9DizvzTd32+fPnVJJ/RB5XkveWS1ABTjnhyRkCEIAABCBwkADj4EGA3A4BCEDgmgQYPq5Z72gNAQiMR4D+fLw6HVujd+/e+Z/01Ez4vXv3FGnRWjuqdfiIJqj97Rp8IceCjjQQgAAEIAABCEAAAhCAAATOIsDExVnkKRcCxwks7mBUtmsftD9eIjlAoA4Bf3ZxrUR/DnMtDfGXJaCZ6qSHo3nsTefR6LVDzX5rqvzm5kYHNmnavCm8jAhNVQfC5CJwzeFAXdPa++RrLT0X8HL5DKlUOVzkvJsAy9y70dW8sa8X4uTy6SAnHSqnntm9pqeATpfTO586zW2TPxnhrHxkwMpTOSv/77//XokVULkqvakz7CJanHVJ1fT777+7CloTQyQ5d3UNDvEQgAAEfALJGRU/MWEIVCYwpH1WU+pflWtrmOLkbt69ezc42r9CtVmKmJ4cWkNtkbw1mZEHAhCAAAQgkIsA42AukuQDAQhA4FIEGD4uVd0oCwEIDEyA/nzgyh1VNe160QcV3R5NTYM/fvxY0876V7Pi+lqjwrdu3dKOFu3J/vPPP2XkSqP07hZHRp924Qs5jgYBCEAAAhCAAAQgAAEIQAACDRJg4qLBSkEkCFgI6EWjYO+iu6vfF02dCgQuTmA+zTgHwmEicybEOAIWE9Jct0vfe4ARofcaRP41Apa2PORwIF/u/fv3cyyK1Ev4rR1mNJdzMWZIpRY1JfJcAixzn8vfUrplGqq1F+J0qJz+LNodTKMeXufWHczkmrffuXNHR66I3qtXrwIbkznpiBYNQ7lOfrkmYbSGAAQuRSDoSC+lO8q2T2BI+6ymFIeJ7LdwOZTPnj3z769QbdqZ7Ze4GNY27sX4cyPXFi/PlYrSIQABCEAAAnUIMA7W4UwpEIAABAYjwPAxWIWiDgQgcFkC9OeXrfquFddGK31l0X/z5O+//37z5o1dKe3J0C7PTnc02tUkJQQgAAEIQAACEIAABCAAgd4JMHHRew0i/2UJ+PM2PgR9uJg3ZHwghLsjoHfANBWZFHvIt8eTWpPASMByAIFOzTbm1n4yRoT26wgJdxC48nCgxbXbt28vvpai9q4lvB08T79lSKVOp4oAiwRY5l7E0k5kvy/EtcMQSdYI6Ds3+pMLoTFUD5XasqKXK9mysoaLeAhAAAJrBFgzWiNDfAsEhrTPakr9s4Uq7FQGfYYxkHxx1iZIc/CnZZmkweVAfaDyoOLcDgEIQAACEOiXAONgv3WH5BCAAAROJMDwcSJ8ioYABCCQkQD9eUaYZFWZwIsXLz59+rRvU75O4tZsOdsyKlcZxUEAAhCAAAQgAAEIQAACENhKgImLrcRID4FGCLx7925tp6KmZRoREjEgsI+A5RgIvWLd4C7ZffpyVwkCFiu6e/duiaLr58mIUJ85JdYhYGnIAw8Hz58/X+QsLHpHevFS+5FDKtU+9mtKyDJ3y/Xe6QtxLSNFtoDAnTt3Hjx48OjRI/3LlpUADj8hAAEIJAmwZpRERIITCQxpnzWV4jCR/dar1YhgI/XaEt3+MmZ3Wg5inN10foQ2nZ8vBBJAAAIQgAAETiLAOHgSeIqFAAQg0DcBho++6w/pIQABCPwvAfrz/yXB/10S0NYKfbtJZhzMhK8po0+76H0VTWLf3Nywm3+NEvEQgAAEIAABCEAAAhCAAATaIcDERTt1gSQQ2ETg119/XUyvV2r1tsziJSIh0AsBy9vjxunKXlRGzrwEtAXfspf7/v37ecs9KzdGhLPIU25pAhcfDp4+fbpG+NWrV2uXGo8fUqnGmV9ZPJa5m639Tl+Ia5YngkEAAhCAAATyEmDNKC9PcstLYEj7rKkUh4kcMshgTcIyAX2ovH/8w3IQ48EiStxumdErUS55QgACEIAABFogwDjYQi0gAwQgAIHuCDB8dFdlCAwBCEBgkQD9+SIWIvsiMO21+vbt29u3b3VWiD7YqPdSdG6ItNC/+ql5cu1X1sKGdmlzjEhflYu0EIAABCAAAQhAAAIQgMDFCTBxcXEDQP1OCXz+/PnLly+LwmvqZjGeSAh0RMAyNgUbdzvSDlErELBswdcU9xjHYTMiVLAoijiLAMPBw4cPF+G/efOm5oeLF2XYHTmkUrtpcGMFAixzV4C8tYhOX4jbqibpIQABCEAAAp0SsDyIdaoaYg9AYEj7rKnUvwYwghNVCNYkeLBZq4uaNr0mA/EQgAAEIACBswgwDp5FnnIhAAEIdE2A4aPr6kN4CEAAAo4A/blDQWAAAo/+528ARVABAhCAAAQgAAEIQAACEIAABCYCTFxgCRDokYAOdV0Tm8NE1sgQ3wuBr1+/WnbhBht3e9EOOesQWDtuyS9dZ2T7P/sNMyL0W3dIHifAcCA+8uvev3+/CErnibx48WLxUuORQyrVOHPEmwiwzI0lQAACEIAABCAAAQsB1owslEhzFoEh7bOmUv88q+bGKFdnVQaKaPYqiOGnjr+1zM4DCgIQgAAEIDAkAcbBIasVpSAAAQiUJsDwUZow+UMAAhCoQ4D+vA5nSoEABCAAAQhAAAIQgAAEIAABCEBgBwEmLnZA4xYInE5ALXfttVIdr/DDDz+cLiECQOAIAcvm6du3b2PqRyAPf++nT5+SOsqKkmnaT8CI0H4dIeFuAgwHQvfgwYPvv/9+kWHkIKHF9O1EDqlUO3iRBAIQgAAEIAABCEAAAkcIsGZ0hB73liYwpH1WVorDRI5aaXBA9R9//HE0x+Hut8zoDac0CkEAAhCAAAT+fwKMg5gCBCAAAQjsIMDwsQMat0AAAhBokAD9eYOVgkgQgAAEIAABCEAAAhCAAAQgAAEITASYuMASINAjAX2Ifk1sfel97RLxEOiFgGVs0rk5vaiDnKcQsHz78P79+6fIlrdQRoS8PMmtKQIMB1N1rHl3f//997t375qqMrswQyplV5+UEIAABCAAAQhAAAIQaJaA5UGsWeERbHgCQ9pnZaU4TORoMwnmlDlMZA60sk3PBSAGAhCAAAQgcCIBxsET4VM0BCAAgX4JMHz0W3dIDgEIQMAnQH/u0yAMAQhAAAIQgAAEIAABCEAAAhCAQFMEmLhoqjoQBgJGApEP0T969MiYCckg0CwBy9jEYSLNVl8jgll2cQdfkWxE8q1iMCJsJUb6jggwHEyV9fjx47Vai/QAa7c0Ej+kUo2wRQwIQAACEIAABCAAAQgcIWB5EDuSP/dC4AiBIe2zslIcJnLEAv/fvcHKhGUa+miRvd3/9u3b3kRGXghAAAIQgEA2AoyD2VCSEQQgAIErEWD4uFJtoysEIDAyAfrzkWsX3SAAAQhAAAIQgAAEIAABCEAAAp0TYOKi8wpE/CsS+Pjxoz5Ev6h5sIlxMQ2REGicwNevX9cs3Jcca/dpEA4IqJ8MYhZ/3rlzZzG+o0hGhI4qC1G3EmA4cMTu3bv3/fffu59+4MuXLwLlx/QSHlKpXuAjJwQgAAEIQAACEIAABCIEWDOKwOHS6QSGtM/KSnGYyFEzDg6o5jCRAGhkwjpIyU8IQAACEIDAeAQYB8erUzSCAAQgUIEAw0cFyBQBAQhAoAIB+vMKkCkCAhCAAAQgAAEIQAACEIAABCAAgX0EmLjYx427IHAugVevXq0J8OTJk7VLxEOgFwKWLzHqneoffvihF42Qsz4BvV2fLDTY9Z1M32YCRoQ26wWpshBgOPAxPn782P/ph9+8eeP/7Cg8pFId8UdUCEAAAhCAAAQgAAEIzAmwZjRnQkw7BIa0z/pKcZjIUZPWAdX+ma8cJhIA7XeiKlCEnxCAAAQgAIEdBBgHd0DjFghAAAIQYPjABiAAAQiMQYD+fIx6RAsIQAACEIAABCAAAQhAAAIQgMCQBJi4GLJaUWpsAn/99Vfk3dpHjx6NrT7aXYFAxMKd+j/99JMLE4DAnMCnT5/mkUHM/fv3g5jufjIidFdlCLyJAMOBj+vhw4f+Tz/8/v17/2dH4SGV6og/okIAAhCAAAQgAAEIQGBOgDWjORNi2iEwpH3WV4rDRDKY9O3bt10uHCbiUCigCet+J6p8RQhDAAIQgAAEdhBgHNwBjVsgAAEIQIDhAxuAAAQgMAYB+vMx6hEtIAABCEAAAhCAAAQgAAEIQAACQxJg4mLIakWp4Qm8fft2TUeOV1gjQ3xfBHh7vK/6alPaL1++JAW7e/duMk3jCRgRGq8gxDtIgOHAB/jgwQP/px/WSyufP3/2Y3oJD6lUL/CREwIQgAAEIAABCEAAAnMCrBnNmRDTDoEh7fMUpThMJINV+4eJ/P333xlyHCWLX3/9dRRV0AMCEIAABCCwmQDj4GZk3AABCEAAAv/4B8MHVgABCEBgDAL052PUI1pAAAIQgAAEIAABCEAAAhCAAASGJMDExZDVilLDE4h804vDRIav/Sso+PXrV8vmW6z9CsZwREfL9yDv379/pIgW7mVEaKEWkKEQAYaDOdiHDx/OI6eY+t8xXpNka/yQSm2FQHoIQAACEIAABCAAAQg0QoA1o0YqAjEWCQxpn6codZXDRG5ubl7875/Ci1a1O9I/TESZaBprd1Yj3ajTcV69ejWSRugCAQhAAAIQsBNgHLSzIiUEIAABCDgCDB8OBQEIQAACXROgP++6+hAeAhCAAAQgAAEIQAACEIAABCAwNgEmLsauX7QblYBa7m+//bamXeRtzLVbiIdAawQiFu5E/f777+/cueN+EoBAQODz589BzOLPe/fuLcb3EsmI0EtNIec+AgwHc26Rg7Tevn07T99FzJBKdUEeISEAAQhAAAIQgAAEIBAQYM0oAMLPpggMaZ9nKXWVw0R0qoX7y34Ia3BMteVk66ZaVCFhfvnll0I5ky0EIAABCECgfQKMg+3XERJCAAIQaJAAw0eDlYJIEIAABHYQoD/fAY1bIAABCEAAAhCAAAQgAAEIQAACEKhDgImLOpwpBQJ5CUTeFOV4hbyoye0sApa3xyMvHp8lNuU2ReDTp09JeYKPRybTN5iAEaHBSkGkjAQYDuYwHz9+PI+cYv7++++PHz+uXW05fkilWgaObBCAAAQgAAEIQAACEFgjwJrRGhniWyAwpH2epdRVDhMparjB5DKHiYj2169fsx/aUrQSyRwCEIAABCCQkQDjYEaYZAUBCEDgOgQYPq5T12gKAQiMTYD+fOz6RTsIQAACEIAABCAAAQhAAAIQgEDXBJi46Lr6EP7KBCI78SKvYl6ZGLp3R4C3x7ursgYF/vLlS1Kqu3fvJtM0noARofEKQryDBBgO5gB/+OGH4F0VP8379+/9n72Eh1SqF/jICQEIQAACEIAABCAAAUeANSOHgkCDBIa0zxOVusphIn/++Wc5aw4maDhMRKhZpCxnb+QMAQhAAALtE2AcbL+OkBACEIBAgwQYPhqsFESCAAQgsIMA/fkOaNwCAQhAAAIQgAAEIAABCEAAAhCAQB0CTFzU4UwpEMhL4K+//oq8If/TTz/lLY7cIFCfgLZQ//3338lysfYkoosnsJxBcP/+/a4pMSJ0XX0InyTAcLCGKDICvn37du2uxuOHVKpx5ogHAQhAAAIQgAAEIACBgABrRgEQfjZFYEj7PFGpqxwmUtSIdTaqnz+Hibx48SKyfumzIgwBCEAAAhAYjwDj4Hh1ikYQgAAEKhBg+KgAmSIgAAEIVCBAf14BMkVAAAIQgAAEIAABCEAAAhCAAAQgsI8AExf7uHEXBE4nEH9HNPIe5umSIwAEjAQsZ0B8//33d+7cMWZIsmsSsGzevnv3btdwGBG6rj6ETxJgOFhDFPH3dBrX58+f125sOX5IpVoGjmwQgAAEIAABCEAAAhAICLBmFADhZ1MEhrTPc5XiMJE8Fu7PL1vmo/OU2mQuHz9+fPXqVZOiIRQEIAABCECgOAHGweKIKQACEIDAiAQYPkasVXSCAASuSID+/Iq1js4QgAAEIAABCEAAAhCAAAQgAIFOCDBx0UlFISYEFghEXqy9fft28CG0hfuJgkDzBCJG7mSPvHLs0hC4MgHju/TqNrumFGksjAhd1yzCTwQiFu4QXXM4iGtt4eYAthMYUql28CIJBCAAAQhAAAIQgAAE4gRYM4rz4eq5BIa0z9OVusphIjp1taj56rDnT//7Fz/4uagYp2cug/75559PFwMBIAABCEAAAqcQYBw8BTuFQgACEOidAMNH7zWI/BCAAAQmAvTnWAIEIAABCEAAAhCAAAQgAAEIQAACzRJg4qLZqkEwCFgIRF4Q9T+BZsmKNBBok0DEyJ3A8VeOXTIClyWgHdwW3e/cuWNJ1myaSGNhRGi21hDMTiBi4S6Taw4HOjwuchaShZsD2E5gSKXawYskEIAABCAAAQhAAAIQiBBgzSgCh0unExjSPltQ6l+nV20FAf7666/SpfQ+v5yFTwsGnUURMoEABCAAAQjsIMA4uAMat0CgEQJfv37Vqqr+/vjjD51CqH8lmJZg9ffw4cPHjx/zOa9GampIMRg+hqxWlIIABC5IgP78gpWeRWUc0SwYyQQCdQjQYOtwphQIQAACEIAABCAAgRIEmLgoQZU8IVCNwOfPnyPfUbvm+7TV4FNQHQKadYkYuZMBa3coCCwS+PLly2K8H9n7cRuMCH5tEh6PAMNBvE7Vg01b2ubJtOdtHtlFzJBKdUEeISEAAQhAAAIQgAAErkyANaMr1377ug9pn40odYnDRNamTto3/Y4kvLm5efbsWUcClxZVc5panNBh5zI//Wm5688//5wWvb7//nuVfuvWrekNVU2EKXD//n1eUi1dKZH8tcriKiuor+ku1ZqrMtWXau3BgweRDP1LL1++/PXXXxWjf58+fepfOj2ss5akuGxVWivgG6pkm7TWv5OJTrbK2Umn1xoCtEmAcdDVi3zcaQR0XYo/AqovnXqVqWPRVg+GP4eOQH0CctjevHnz/v17jYPz0hWpP622yst9/fr1iYM4juW8doaJYfgYpipRZCKAG4AlHCfQ6ahHf3686q+WQxeOKL361cwSfdcIdNFgJXynY+gaduILEWBFoBBYsoUABCAAAQg0ToCJi6CCcJ4DIPxsn0D87VCOV2i/BpEwSSBu5NPt2mrCprUkyYsn0O7HJAFt002maTlBvLEwIrRcd8hmIRC38CmHKw8HauPa5LZGUut69m3ta5nUjx9SqfoYLSVe6kUJlrktJkEaCECgZQLMXrZcO8gGAZ9Ap62VNSO/EjsND+zxDmmf7Sh1icNE9Aprpw27C7G19fDJkyeR+akutMgl5Lt37zSb+fbt2+nckMVsp0v6V6+n+gl0UoMmxR4/fnzv3j0//qywfBr3HrhEnV4F178KT/G//PLLixcvNomnqSjxmU6vcO+W631yTe9qnebhw4c1pzI1cMpuJU9QEYsaSWX9BSlVZTJ+VVnkTfhHjx651qFXkU98D9nXy6j7pLVu1LkATgtVllSWreovorhf3FnhpA2r+nTUyz7x1PVNxiyr0J9YOZMWIuUpw3Z/YlVtPVuCqQuaDoiRYE4qiSTB3DkOanESr/1K3Fc7le9iHBTwafhL9qh+r+KqSZYpU1THog7TRXYROLGTcW156mdqdjKVq0bta+rHph4s47gjn0SejIzWqJEGcXWteoozps+SbCTHcgJCq/EN4yLDh2vFzi1Ro/Z9J/3cd+Keco44Y66fnHwe+e3VnDG/li8Sxg1YNO9yzxrOvAdzA/od9S7Sn1+kQ/PVdEPY1RzRC/bqSR+19ylQ37BHDV+2wU4V2u8YumiQySaJl7XILRl5kRUBcTjRhFS6WxGY5t6rPYeqG2RRINkKKiRw49HiQ+K0isQcyFpFOHrBxJFa09bF6LUi9sVPggVzWarNyovaEv7E/m3UiYh9JtHjXTJjeVBurb9HFTLKjPNshynLsczADzZFaedTP2V8TbOa51lf8XiJMlTtQBMcLePKi9AYrVFbt0wTepNbrpX0RrbhxXXhatzIJz7GMyCmHmzqxCY/XP9OhiGrmJYO5c5dtuGMbWzqDZIKauE4mablBPHGclnDZkRo2Wg3yRa38CmrKw8Hcd1Fr+YO/E01G0k8pFIRfStfMi4NTFLJZdLf5FE7OTt6UeKCy9yumghAAAIWAvIYp6mDaRmizY33I81eJhc12Ipjsdtz00zPWfIN9Kytf/Wn5iOR5DDo32n+Tf/KnZPDoH8vNQXXb2tVtbJmdG7LOlL68B7vkPbZmlKXOExEI9aRlsa9awRkzfqWu3y4tQTXidf7qEKhvyMqy8HS36tXr7RwpbFZfxnfmPUFU8VNbpx8uOlZaApMc0DTM5Kf/nhYJWp7nPhMXmOQ4dRCpfsE8Pnz5zKqQrqr6CyVNakgmfVqsf60xCgF54sx8oaVxtdXKMqp5he0GNa0oCAf3CqkSlQm+lMRUlyGWn8COvlsuWhpcybGZP6NKlqNVNPukZFlylZV79e+HpM06aC/QgfKqHIllSo3LpiTzZnBtH+i/q5Hn2q/YcZBtYipQ9jRmly9614Z5GSTZ/UqTpgp0H4n49qyk3yai1Gf3N2ZLE4FBTRGT/u91JXpb82upimn3RNPql95GpPJ+aUnw7J29ZkVNq9n8VWmYaiCYzlxo9Uk7cdPMMbwIS3WHiWmBwq1Yl/rXGFNhOkVKbk9a12ECtKl6aoagmvs6ienE/G67idzYcySD25AHONkhPE0wVUhtTxrOPN2t3ftBvQ46jnyY/TnTp2LB3BEh+zV1UjlkEyeyZrfktfyVWI7U6B5VWsqNxrsVB3djaE8Np7SjoZZERC99k1IQk6zMa6uWRRwKHoPMAdypAbn9ALHbPLW1orQksHapYPxfq8yFykyOz2Vq9npgwK4231J1txXlzgSYCIiAueyl9QAta7Bfh4ZAM6zvRWoU7rgFKWdz4kptSyyVnrGUWmtiNbiZajq37QAtLYUpWFRf7o6cdMKr7aiFdqr0xqcfuWJGLlTSnuuXHge0MCnNUTZhh7N5lcVI6twT20aH/XI9v92Zz55Mt/vt3g7ke0T0IhvETL+1rolh3PTRBoLI8K8av5nQGBEmINpNyZi4U7oKw8H8fcz5R3t/raiw1s/MKRS9TEGJWZ5Cp7ylPvU+IsS09OBnED1+QEH+0/dqxakP93SyB5mu/CkhMDFCUxrEGrF01rDfLZflxZnD/T82M7DYJZ+e3rgrbBpXMzX1jJcfF6zVIlsxcmLNJ7b9GKaPPO1CZbpdjUu/SnsJ9Mw2uMHhuNA/Kt9tVZfcoXVlFgzCpj08vMKHu+Q9tmmUt99+/Yti+mrQ9w6zSpHrc5L9XpZaHq6mzTVnKmkzaJ1rkwk4TSIJjOUd6W/eLL4TFn8Xl2VmxWfmlGa4xsQtVCnv6QwxgRSucKLnYvC6GU2LS8lK2Xx3mRkiWM11OiMxpYUT6Ziwa40eiZJ5hYkeP36dfZ1XNmtKst3VYNC9VMrhbLM6QtL079TGkGbni0jt8vxFRP3VDk/SURZVev3AtVubm5UC4UMVdAE1mIMgVQ7fsoH+vHHH3fcuHiLloRFZvHSPFKNXa6zZblifq8fk301OlcvVLMefSCdhhkH5UqpBUW6xCM1q35Y3ekpL3sP0MmIvKpGLoQbj47URZ171aDkq2tmdp+LsmniSYumGrMW9ZI/qaz0RKP+UD6A0mg+a97t//777+XY5urSFxUs4ViqIFrNIu21yGGGj4zPFGJl8fynGdjdHUVQI+on9Zd87A3uqvNz8SEiKPrDhw/1j/PzZcAN8GmshWVj9Z81JIzK7cUN6HHUc9U9TH/uNLpsAEdUVT9qr57RXeluCnTUFk2DdTXb3RjKY6Oru5qBYVYEBG0AE2JRoKbxZy8ro1Mh2YafA9GGGM2pajlS66H7JnuDGtSErQa+IHLHTzkSmhaeVnuzCGapyqScA/Rv0rHBiYhgd9BiRWSpQeUsm58WEdyygguo91gsOhmpPF0LmgI71suYuHCccZ6ZonTG0HVAjfrnn39eU2HTXPRaJr3Ey6QjR0XEtVAXrXt3dKrxbLmahYDRL9KHSRZX9zR6agZvx+7ESXjtE5BvUG4PQBZE18xE47h8LXlEUt/ixiulZRfTps3V6jpUujaQaCOT+tvdPl6uGmREcCQZERyKkQIMB5bajG8pyfVOkEWSjGmGVCojn01ZTZNg8QFRo9sYL0qMusy9qcabSqynLYvPJpk1gay/uPCbfLZ5VnpAWHx2mKckxk4g3l1P+RTa1qj2rkcDmc00X+r/a5c/SKmdqC1MEXQ3e5lx1YytOIFNnv5TDU1TZ1k2acvZ0BO0FuYiD9GazJle1ogornyULJKg5qXuWqsPhzUjn0Zf4St4vEPaZ9NKaeIgy58m67c2J/lwWYpOZjJN6TrxdJhI8pbKCZxsLQTkwQfqq3LlqOl1FO3X0fRBC0IGMkiwQOYKPwXKcpi30gidEuvVU9m8o95YgQAAIABJREFU/hQQUvlYco8C4wz00k8l0HpVRnWSJc5lWIuRVcQFk9ZHDCZjtYp5ZE5hqiPViGonrtF0VbmpUtYyFBbls2YbutdSRMY0EjVZ6aom0ZbkzlAlwGSrilEOstVkVWa31UUIArhmkDvipddiKUHkQUteE0w9Q1DQ1p+qmmS9rJW+Fq96TDbtrXIOkJ5x0K9EdQ7qMdZMSPEySzUu2af6Vder+F3KWv8Z5Kl8dLtfdIXwSJ2MakHYK0DbXYTEU4eTHKQCw1j7OXVfEZV1adH2ZM+LlrY2lGf0T3x0kmGtRF/lyWkJWtaJjqVUoNX49RiEBx4+crXcybw1ZATo/J+ysfi447eRTWE1qMXm75deP2zpCk4UW31pvDpwA5wRnvus0bgb0N2oN3B/Xr+Xa6REHNGpIsbu1TO6K8l5EnVrR+ZnCj1iNNLcjotBg/UZdjeGTsLz2OhXYoWwnrCSfaB6LXU+XawIiNhIJsSiQIUmkL2IZINyj4GWwPBzIHkbrJDm8pTU41kqyJ4mXpVGO8yLi4kIhz0+eTXVcpYaVIl5K3HNAp1qawEmLhbJ4DzLougZFm2jx8j4QJacuOhR5bnMliedtY7Ujzd6F+rh1Y2og51LQkwJAqpfv5rWwotF6zlrLf2m+OPPa4viEbmbgGXNdFMVH0+s6ZTd6uS6kRFBJBkRcplTg/kwHFgqRU5+pEOTA2PJpLU0QypVH7I82MW9kZPBTHsOh3lRYuxl7vrGk6vESO9U/1Kn/WGuuiiUj8VFL0Te6CRssjR1iYVAGbMVKwvSqQNXYvXz6v30p4DmKyS/BtDkGpYSiJ5RJEuyZIn2WkjOaElrtuJYKuV4GpnTEdSRSo9MUMuYIzdOl2Rvx7U7nkN3rZU1o+OV3kIOaiPxFU81WzUxdfJqwsEwoZ+Kjzwd+K1P+Sh9NZWHtM++lPpHrsqW2r4lWcIy61ylR/KZCyZ3KpL+lEsWXNXSzLuAXIsu5VQwLvXlqtxkjyxN5bXIu7UYuUw03r8rNxmtJSuLgtXc90WzUelSVmOStNZjjASWXpHxKUvNqrhF25MwEnISw4JunkbCq5Y3IT1S3FyAeIzactynnwioLuL5uKsSXvom85z3IS6H4wHJsFib+yIjDyeTqKpipVnM3DdmJdOfbtG/ktD4cK5sBdPO36enUtamD5SnDFsyKOdJqkkw/VRbSPY2k7LKXEX4JV48vNihLRrGWZFZektLLasTWNNRMsjwnNUlc1NfsWbGfhEaI+x5JgtNJhisk1FPVbRPTvKMJCjXrGSl83LVB87Ha/Xwa9a15jxMxjnP/0iMZEh2zhJeeq1J65cuTZO5ZXQsVTStxucfhMvZud9PHgnvHj7mDeqIGGpxAbrpp7F1yKQ1WEgXNWr9q/Am8XS7Gs6iAKdEWgbHs/p23IBNdn76s4YawlmmEmk7xnbd2qg3cH8eqayBL5Wr0L4c0eF79U3+QLyHX6xZ10YWLUqlyy2RkyM3Y5pgUQdYegrUiTRSYBFvvL6MVxerlSdHn17GJ0ceG6u1Srl/ydl7NSv7E5DqTo0lmWdpt3MwE2JRoFqLyFVQRqdC3ezwcyB5G6yI7Z68Cgwg4v36w589vFaVQbnxn3lxMRHhaMtsklWZpQZVYt5KXBPbqbYWKOc2r4m0NT5XW14jEMR3OgE1aZHXqOgZAtvo92e8ZyvtkJ/OTZ120iXTrIuSCYUakQRWP6AHHzkAi7Mx8Qde3RUUp6akDE/nMLYAcSOfxh3VZgAh8hSsWtb4qB0sMglVn/5kEvoZL0jPa5MJBQXxsz6BvAPiVtclkl62VJ+GX2LchhkRVHeMCL7BdBeOWzjDwVSh8SkOXe2u3iXwkEpVrgg5w4vjlzxbOUVHPByNfXMPebEsF3mkOAu3iMGoGxlgD7MFQptpnA20EBjeLzrFBk7c1rjWyx0xNnUXp2BUoepak26POnB1d5YHED3tJnOLz4Rs4hDMmRypAikYKXpx0lulS1nZg7SehhshWpz8mQRT4kgRXBIBwYxvBphIOvLT5NtkmfpXf6oLZaLZs7V8dO9ic9O9SfvRvedWk4RMti8J2VprXWw+Sdo1E9A2k4Y9sMc7pH32pdT4h4nM60OeULLVVU5Qs89NljV/dpozTGZSOUHNgUR+jAb7iIK6KmdoqwnJl00+Xy26UFsLigsf0Wt+KeK+yxcM0ku7RfkjvvuUQ6QUi+5rrtvBbIOi7W2k9BzZJJh81nkV+DUiT32HlTqtVZVxcxV2yeDSZwwIoK/IwbAoRWTTg828vShGd837ycV8BGrtociXfGtdKFv/9imsgmSHknlREj9SVWOxWGlqyc3PeeCwhdi8UmrG1BkHF3vs4/1JspnIGo2N7rgRDtnJ5B3yjkNWJzbvXYP2MnW2SqkamQYU/auwLEHqLJqin0NgM7rLv6qwRjHlFtElPsxl7B6TNKTL1mFCekm7uAqCoKIjBOyXVFaA98jPRobmXK1m4OEj2Yo3mcGikUdah99FrNmqOg3lkOwunJzl3Nc1Cdfik41XMlcbFn0hF2HiBjgTmgcG69B8Y9gdjrTrCWCzo97A/fnu2uz0xqQRyhT9UWZgR/QKvXpGdyXiHKq3D4YADeWytHkbWWTu3xspZZ7bFWJosH4tJ2k0O4ZOWvDY6NdmobDGrHmP5Hcyx133+KNK0UeqIU1o8UE4Yh7qB/wKncKqVnmqlnkqWYjFp1VnYsktIueQlzI6Faq4xaqP9PMqXa1bCdQQ1vA2NQeSt8GKWK61D/la80Z0JGaxKtfqaC0+Ly4mIhxnmU2ycrPUoErMW4lrYjvV1gKWTn4t8zrxudryGgE/PtKpTsriPDtcGvfnw9w09BinoEU7uc4r7DzwOua7A/Oa8hvvNIW1O/OWb1Q3G38SERkZWJyAMpkPDTLdueLKZ624xfTzHIjZTSBu5JPBB53J2lOwhkVVekQSVfTcJPw2ZewDI0Vw6TgBDTF+pTQSlqEeV+1gDvHGEu8PDxZ97u2MCOfyr1Z63MIZDqaKmO+C8zvJmg9fGQ1jSKUy8klmtebbBO5TMp94AvvkQ9wZi5eSvLq45Cp3/chUj+XZVh0UXmKydvzu6PQw9ZWsrx0J1h6Z/eouRF5t3C8lS1htfweE47eo3LjPo6s7+rSkwyxoWVSOC7+paiLj1PyRX+a3KP/iuOCLESnleG12nYNaa3JqV9WdnGbxIcgOBXzRSOZuqh5g/ZpaDCsrP//K4X5bq91tW8ReIXJuD5Urt/HiFnu2YTzeIe2zL6XGP0xkPg7JjWit2Vfoau1FzD34vmy6aOXOvdIAbHybTlK2JOodDwZBofMWEahg/7nmWAfTUipxTewg5VrRu+eVFh9ZFbk7wwCm/1M7LZLOtBQsUbQvhsJqwvFaXquOIJ/kT+UTKUiX5p1JMs9kAgFcs5Md8ZEGK9d/nqFaaFLCeQKLna+1pnlu815IqBefjef3+jEiabFYtg5P0JKd89xaKseUfqBa3Dcj28vVn1gIRxqsb9sHw3QyBwHGb0/uy1HDWZvvC3JWTSXNZrIZDUZBe7R0ucEtwc8dvW4g//Rz3qUHBR00+ySiLE2YVrNYuVNksgqCGq//c/fwEXECd2gxN8U190kTZFsboEx0LbdA1H0+VcQA9l1afIQJRC3hZkekxQ0I+Bt/RvrwZp81ImZw/FLXo97A/fnxmu0lBxxRV1PX6dUzuitrTxCBjxF5Rg5Srg0l8ltcTV05QIMNar/rMXTShcfGoE6z/xx7RUC4MKF5P7DvAVYkWRTY0QAzOhXyAYafA8nbYEVMftSOWpvfIo9uzQfbFz+vynmhyZi8uJiIcMAt7neWGlSJeStxzRqdamsBJi4cmfmgGVCNtBSXSSSQRH3ctPIaVUTfa05RRiq35Ut6TA4sOfjZsvBHZEu2OCWw5z9/btKSU3D74i5tR3tTcUHO/IwTMHZ9bv+S0i+upqmO1F7iZbmri92gq+6ty5EuWwK5CKi6XXW0E5j3G7n0NebDiLBmDJu6aEYEo73VT8ZwYGQe7wo0kWXMp6lkQypVjfCiX6RItansMpz7ooTsZK5sZH12q/oaTdYGGhcfecreWtyQ6R2oFgKVN9cNWaFzpeZtcF7Xhchrzm1e1sGYU577Bpi9zLhqxlaceSurE6MhNbmMcnCEVfuar0orxs3tSNO4Bzg18BOd265bq8WrOdiFHrw91/pvnSZTs5QreLxD2mdfSg1+mMhi9y0vtmZLtpR1sBvNe/vcg+/Lpi3Ad6RZ7JED8lmeKJRJkG3wU9WxQ353iwZdLWyoFUx/R7z5Rfc9cCtVitC50v2ALC1Qbe3nvsmXxVXeoj6HxUhKTM/5VOOb4cRkrTr8TOxh5bbI2VXlopHY85+nnEp0NqwniiM2vGZa8xkHWc4RdIuDkaM0BSwdSNC+dOMRwtJo/pAWSCW8RxSf12CnMRcfB9VxzU1FVp3XNpLDn4xTbb+0CUkplaK/aZQcqZOZO3ilYQb5awIo2WNv3WQp41RNBR2X/zMwXQlg5OBnMg8f6XsnLLK0uOQq1DIuBJDnP5Mt66BjqRJpNXPsLmbg4UOjwNRbTh3mwd7Sb/trrUMF+fPIDrIxoHuTjW5q7Gv+obGg48kschq7suPCKAfcgPkoYIxZs6VTnjVq2szc8NbatU+y8VFv4P58Xl9DxuCIumq9VK+uKRT3ZKfhNfkw4ndKQXjR/w+maFSEujuH2g+oEw4yXPu5Nnb4uQ0fpsH6VTzAGDqpI0Wmxwe1FP0dfHxYaykX9LImvOqj1noVxYv8Wu/kG5s9PNVmpMTFPtOe/2LKgU3I4gYHI47gH4EsmMF02bw2WRQI7FDdztSJTa7FwU5s+DkQOZxzozoSoyYQ1Mi+n/HecoeEflXuE0l3Ddy/nTsRMe8551WcpQZVidltfi6qYpI2xsTF1KDkai4CdJGWkTdJu/SyCz1DsgoumCA+sSDLH4+Jetd4i5ZLpjRbFdctwQSRv06abN1Dot7KsFD6+RO967r9wFT64tzRvoffeLnn+jOFUPeVrXz45AOsbyFFw5JEz4Yaps9lyIgwr2VGhHNtMm/p8W7Z1f5U6MWHg8ClcXCmwOmd1T7DGFKpfSg23SUvKDAA/cw1n7YoiQws7qtLgB2++mJZfqTynDsG2Ufn5EOBtBNzXzDCPoG5NZ4Ygz/vV02ucLL5q8YLkTf6CZtMLstUoZ2tpf/MIlKyK/MnQ+zyu5QaZab1MtmD/uIjeLxGFlc8g+l9FbHm28Sfj/yi1zYYOKUuFRC3ZK0dNBLHc3FtzvUSqlm/mhbDEtXlVi0wQGtlzaiateQt6CIe75D22ZdS6YVno2Vramax745Erg3qxhKTydbcIPkTyXubTSA/JoJ0urToVNXUKCmhEvTlkM0XFAMd5aOoCeSCvGa6rtASVSz59ZS1OK/kyg0CczGC57T4hJRaYpBh5OdWtostpc4Mzny6yterxByZgxM8O/nlKpzLp3fFuUB82IubgcvkYEADip4rZJNx/gGTxY4oMONcrdsiWNw8guapn8eHUZUYMJn/rNNwDhpAa7fPMc5jFs2vNUUmeebWq2ZSQlSLMxmZFSohkstzgE5GvdnxTsMB2RpI+jYSL94HRkqMD3+u9W0qQondjfPAwSYgTeP562rvjqXqi1YTMdq1S3Njm8c0PnzIvNXeF13xuS4uxrWpxdahYShXi4h7rU6es8aayTAsT0luPn3NljLG4wYIJh3aEYtabNeuuSkwxqgXIPIVXAs33p8HGnX9E0fUrz56ddEYbArUr98BwjRYvxKvMIbiZfk1vi8cnxIZe0VAxAYwIfmKauyR2mdRIALn9EuqO+ZAkrWgdipQcsCmJbzApNcel/z4EouMvlSalVIRcz/Zl2Ex7KazkhB2JBigf9PDvrTYoXuWW+Lj41ShuWpQauoBf4dtL9qVHymz1DyhctZfFix+Jn5Ba+G+Ji5wnjfVo+zfT59rdi7Zl57bM/hNoLtwfGmjr9ZqgS+3QdbiW2kQPqLyvLtwK1DxQicZLPKTZgcBy9g9DYiqr8AeVHFyy3cUOt0icwoy9H/KYHbnzI31CSSnFlW5Mpj6gmUskRHBb6EKMyJktK4WsmI4sNdCfFdJzf0kdpmTKYdUKqn1wQSLnkyJaYS5nPEHwBJO1LzEXHM7gXZzhzMYffRT5nrixFcgcKc/F603QD1/TalTZUcSO95XTzVYaBia5syVuf7k+etPnYCMRLakfs/yRB8YmH4qk2q1M5+OCOSRCm6C4rhUUi3IP/hZon1JflWKqiMoK/JzLkYwbyn/MELDYpCu9Eg+l7oUf6gULg24GU1RbGX880FcDVmX1K5dBa0F6j/FX6G1zm1+jb8ff+QBfF4iMYsE5o0Fj1egfDtcC3dnn2uK+PHllBr2MJHAjfBpymlYbHVdRMoUfF0Ww3OnqrJqi1IFkeVsOruySW9AquV1mKSCKjEgFvws9/QiXeYjUFD69DOwNN3oJ4v77hbPz89tE+HF559qfmTcYHQ1u4lOGcYfh8oZzFT6InNXg5Kt5sRZXBgnlQLzjkhPJn4CPdDmkjxoIH4pLhwZnoLFkowbwZO9jcQLGnshGx4pW1enkcDc/NokMJ/W2dQhb1UqaIOLADVIbc02b/p+OxnVZl4UxtySxFSnBzvboJOcW47cgE1D8Nzy/Tw3ZRVQivsJUynZW1myq1cdBXLm/Zm0AYd33jcG3ULloblyq3EcIoE5oryVlTG3ZMN0ak6zXYutI7u+Rmvc2mlk5Bb36ido02R6xkLXspp3htk7KL/ooL07C/EDuAE+MRe2PGtU7tAm2RbbtV+hCmc3qtNHPeke6Lj4M3v/5uyBgE8g2e1fyhGlV/dtQ2H1PzKAxRYaRAazIkGve+IUaKBR7z9psH4NXnAMTRqAa5jzMTRwI9XdHZxkcHURtHcngx84xcuaJIw/OwipU6REIF5llVcEpGBcHr/KWjMhFgVK2Gf9PJkDsTNXF61m6LfKeDjua9nLTabUaBLvVwM5C23emsvZb/924hBpaZLZa1C2bSk3MCT/px5P1DpU47k8mbk5uRi/3LXwfMR0t7cWwHleq0TFz+vxss5za3a7SZ75lI5f6cGsxaacG0ycnN09rm8wtk6LDkGkT9iFq+06a7BeSoskto7zWkBVH/RgSqnq0yhwRDwNu5HSJ/M4kj/31iSQfCdKNlPt+aKQ4owIfhfBiFDIzE7MNtIhu6pnOJgqKP74ebx1nGIGQypVlOSiB1vNZY0/iR/00Obc5iNg9n0mfqFzt9P1Qi6Ao+gT2xG2TBF32pvtoNHRLZYpdLWgUzTSw51sxuJOuIasjrSOqPE+c5Ine7cmGk7TxUA59aWLOsnFQoPIoJkHS/PxxzfVeJBb/Gd2wnWMJ2MpIpZswnHmR4SZe3rqKyyVWM23mbS7Wmt1dRpvPtPV+VqDu51AFgJ4vGsYh7TPc5Ua8DARdd/zkcanHNmYtWZ57cR38ezk014L9zKQnOINTPY2HwkCmOU8WovWEiZw332nX8LHW03g6weqzX9uelxZfA7clENc+ORVlTVXYYoR2+TtOxLEPfs6ukeOcJLuklDu/g7V9t0SqQK/aoKOSLXjX83+OGTpwBf3rgXP84tp9oGa7vIbr0/AD9esviO6NHKvj24tHJhfI5IHYsybUoVpPssCf3KUCRTJ/nNOZrGig1puoZOpUIMB7SQrdUFZephkV7bJcYo4KkfMz+JibZIzoB35eaJjOUmVtISpEV281Sz2JEFkgChS6S1cShrepJ18m8XWIbMpoYV6woDq4k89UxRqj3Gl4o79JGqdznzebCuUixsQN4/IVXUOi5bsR1aoQV/CxXbty6NwoVaW7HwKlevUD9Rc/NlXf+5U6ysw78eCuriUIzqnUaFPaL9Xt/RUMptmp0D7apJxaecmeuUGa7HMQmPZuWNo0gwmqwjGUOHyreWUGd0KPeq8BcUfHARzfkv2mKZWBKRdvya0OOHPokB2iy2dYbILnTor5kCmiojv5SjascctId67+oItttx45ruv9tu/nTJEirPFwArVoLEr8G1Jk5B6dJJLs9tCdtzoC7AWDpyuHaXUuQXnea0Gp/igHi/rPNexxnKlxNdAz+psS+gri42bdK7eOxgplG2yaAkmP6GE1uQZdE1rNjCvIw27WbYZyADWClW8hmnqqBcCFk8smOntRTUnJyOCa62MCM4qhgkwHGyqyvgCXPZJ8k2y7U48pFK7aVhuvM6LEvOZsQoPQXGDnMYj+R6WmiLNIoG5e+9GeRfo3XNbVLz3SMv8eYUWGsdoEXIyszrLqdecvbRorVoImrn/vJPsY7VfwnUXlkCd6o4b54lXNX/i410kpp65qITzsVXdxaIkfqQcnqJS+Zlb7HbIjTqC4DNfC5e2EL8uLhjG441U+ppN+vHd2acv/Fq4nFJDHSaisSRY71kE2vXqjkxhUSk/MnCqIi2q0CVfmLVwOZvOqJR8psXZFl+pcrRVul/QPCx/LqOyQVZzX20ugK+7n17Qkst1Fs/PL9G+ACCp/BuncP1Wv7ZAJRczQH3wp1DHH3rt6A5KotsX4bvqkMUmDeO4DC6HOJZJKr8jkmx+ey8xpa7adzTWAvN2HTSWEhUar7g5KweZwBqBtfr1433zW8vn9Hi/UUh42ad6exmMzLKobGtdqA9QkhSVIZn5MJ1MUtMjCSyzdbkmVrKX5fs2zvaOjGXBQOPy9ANqX0eAR+5V6X5B8/B8AIrktu8SrSbJbV4v85guhg+naeDGzNWZYtTcghFHP3N1Dk4YP2AUTOIVFcMXyYUtLaX0QDwJE1QKboCrIwUs1eS31mAIaOdZw1cqbzhQebH5DzzqLeobRPoWkhc+uU0EsjuHEbDZy8ruiEp4evW1GlykHTRYv7/y04uquru1nKd4u9cxFVpi2icuYQtXszeiiFLZy/JNwlkOT46RKohfwsuK85muqueJg6rZk6iHdJY/DxxpCxYU8zRxMpOEvhsWeK3tOOrB8FGiTuN1N2c1p01MQCCotXmLmGI0cASOmX5qeApyy/jTKJjEKypGoJFlvWwiVqJhBsL4P+2ClWiYviRBeJj+LdCr0E+ZzVobdPGFatBuQpJEA+VZO5gdh0jAHzEL1dTxbIOhfFEd/4HueIl+Dip9sUQXqSr202cP0zNkR9pshs6oFgMyxWYl3yRYsvfO2HUH7Vf+mP4W8fqRcuQ2aURiIwHVrM/ZGM44TgX2MBdA47tRF5KdS8DSkPV8dK6QB0uf26cfw4iwA2/QA/zPgMCIsANkhlsYDjZBjOPSk8Km3BpJPKRS5dguzu7Wr/q1Xb553adgiNeztjxzESg9rK9p5w++PCPsNnL58z7JxXC5KZ3dYnOjZTKqdNu01ELQbywamCIrzM3K20wKU87UA193zqHo7KV6yHmJQYyvu59e0JJPN/bFr6lQeRoW4xkyjcblpB3WGdH8Wg6MYe2nJK9TKVdurSK8xt+PzzgXV6dO+yolaKR4vH71+Xa4Fu7OPtcU8ePLKdXfYSLqozWY6U87WuQByIHQepLaic8rHq7/tOwb8cFwF89Ocf7T1XI2fZCwf3vSrjRT4KfPHpZ5x2GWw6gmFi9aV537HiS27DYLbkmWZX+wDAbRKWcnavY6Wstw7flEiq/dsi8+Pl1VzkLWpI0v8NfsfuOTy5Nh+HwUdnZYTk7LNIo/NxE8xhd6TgtKcRyCwFqlEz8nEKBb/Omb3zyHFmIsY5CMp4SoxjHCMtyUEG/Ks99Oxj6kHqQn81gclP0WkXeA9ntyvxQXlmu3yWjFynmD0uVgJ+yycvIEgYEdS1qNsTUFJrH4s/3hI1B2UYt4pJpbdp85kEo/Ld34JGcFYXzxLO5ihZ4cN8CvlHnYYj9+a/VHqHOfNSoYz4Tr4qNevJebrvoWMrcxYg4SwBENANKrB0D8n5bHT/fYEiS2PJMGtyT7h2odtQ/h3DANNuB/8TEULyuwh8WfrAgsYpki+zUhFgUi1drRpeRAP09w5TmQ+HqiY6VklW3AMjMj8dTh1BSs3/7tFP/WYl3latBZbyQgl8/v+Wva0lRWRDZ3qYuJC5xnV19rAb8eLzhFWb9xlSgxObFQotD6ecYfc2ThB1dp5xrteHvhlEFtLvl4MZaBO+jl/M4tC5C4DOWWdbIITyYTAc0xBnay+HPTdpHW2DIiTHXKiNCaZeaSJ94VL7boKw8HWp9aZOIic9VLzXyGVKocwMU9mW5Bs1y5Qc7ykJ3V+QGNWUHK3T9Z5t6NrvEb/TkK33j8cH2TbhxaC+JZJs9beHZOdh2TpVWYob3y7GXy+UW14Jp5kJitOBnbu9guug1+f5vdr47Iv9Xtl/CR3DJeunJrFUbfHtbCNe0kY812kVVy2BL8QjNaQfe7VvuWbrkc6jWp/Pju7NMXfi1cTqkzDxNZ07Z0fNdT/DKFJB/nVJVrivGckxIqQTmbjstmv2pxUwp1x76QSaekXKecrEdnaf6yrr1mk/n7CTRE+VjWwmuDqPH2tWz3xS8+MOeVJN4hyHj2SX7kLjWK+POGWtaR/O33JieX/Y7In9MUt3JN27Lbz0fkd0R+vJ2DMaXfiv2m54crTJoYpW0/mc9tLWzvLc/SN96WJ72UptAwFO/fptJP6eVcdYzRyTh1SgT8HmytIeQtV733WkEuXt3djkKPjwsWGsdLSap2omMp2Wg1yQpyhhoJtD98BGomrW6ubF6HOZDH/2kZayReUefQl2cKLz5EBJQqrLrhBsyrxo+hQ/NpzMOMekGbXfzZXX8+r+iWYyxGmFf+lh1RaUqvHq/uxUbqRzY4BRrXqK+rNFi/viw0xn5yxMvy7WExHH+KOWWuTDYZH2hk2Iu6lIgcw4T8rqAoPRYFshshcyCbkK4t6fpumMJFW8GiwMZXi8sdRbEo1Rj926JqJSL9jjRu/FQFAAAgAElEQVSwKPezXA26ItYC7vmihO7GPNdk8+Pbn7iwVDTOs6vHZrdDGI32ysm0ScNvm0FYrvgAcJJ+aQl/wDKbF9Cu0KUMUJs7VIg/UQa1oJ8l7CHe0FSonLEdqnFLTQL+SDc3mymm9z4zbqi9azdZCyNCzVbTWlkMB5tqJOnJ9Oi3DKnUpmq1J16bVau228oXdXGPU0ZJLJ2D0hTy1uIrMpODccq6jF8FnYYtbFuYQ+sUbzmxF5t84H5X2NaYVFC9UCDV4s/S78Uwe7mI3Y90zdx/EHDzmcmK9rNKhjOOTUnB2kkg/yq5din4lQVOiuTXZp1HXVqrz3wtbG+blS1qgOLweOOVuGaTfnx39ukLvxYup9Q/14okHgJXJvDy5cv379/HCch5/eGHH+Jpjl9N7lhS73C8lMUcjF7a58+ff/vttykHjWE3NzeLuc0jfad/ftWP0ZPnnTt3/Ji18NqqifH2tWz3xf/yyy/7bjTeJSt98+ZNJPEajcgtxy+pUcTLVct68eLF8YKSORgNeMrn2bNnLkPJX65p379/3xW0FnCdz8ePH11YjSte3Wu5GeMt7bGoAEY5SVaNgMzv77//ThanNDKer1+/JlNuTZAc/pThH3/8YR90tgqQTD9AJ5PU8UiCd+/euR5sLR9LLa/duxiv3js5oSOnRbIt3h6JPDgu4FhObGk1ERsb+NKmehcHrSdVc901iFjE03Bj8ZRGqkTcgGRtWizHZdLms4YTL3uAUS87UjLcSgBHNCBGrx4Amf809upNTYHOteg0hgbrVxxjqGgY2+PE7WpelrRmRcBvMovhAUyIRYHFmu0lcpMFSqmLz4FYth2fUvVb67GOkJukuuAQWacWLKXE18s0x6gty3UWyi3Sdp0G51nVR8/QtQ3bhdcKRSTxrVu3Ile7uPTo0SO35WxRYPkMO9Z2F7PyI7X4u2m7nVrcwfViv3TCjoCGTsu+FJdemwFK2EPSNV17ZdcJRuB0Al++fEnKYNmzl8zkxASMCIwIJ5pf6aIZDrYSTrol8R5ja3F10g+pVCF0a1v0q+228vUq+qIEy9w+asIQgICdwCn9YSAes5cCYpy9ZCtOYDy5fv711196Co67haqjNb8ilxjzfCyHgc7vKhdDay3HlpwtBPB4LZRIk5cAh4nk5UluIxDQ1GRydkMv9tfZ5/H06dP4KVNaCymxTqaKNLrv/oJZkptvH/6Nfvw8bMxW/u7iypBRkXm5B2O05n0wh8jtemqKY9Eb2vfu3YvkUO7SgwcP4u9yv3r1Sh5POQGmnJOTy04AtWX3mFSam7FSJj6PHz92QhY94kSlJJfGlSa+h8OJSmAMAvbq1t4Of2dqLvU1lxfvSaaC1J/kKnFrPl13MhpEtuq7Nb1l91V8INta4pTe7znXcrDItnbvjngcSweNVuNQEFgjoAcEeZJrV0vEGyem9ZSh57ISArSZJ25Asl7o0NYQMeqtkSG+JgGLs3cRR3TCTq+eND/jzKE/k7nJhPwb48JsyjaeVS9XabCuphhDJxR4Wc4k5gFWBOZM5jFdmxCLAvMKHTuGORCjD1bfDNoUrOv+rcJ6RH07WSsx8vz1+vVrdfUtbGRfE76jeJznqbLoGToy2iOi6gvbkdvbHLYiAgeXtFcn+XWKcq80WHYjOIGvdui8U7x0IDJ0zosudI6ACkoO0DJUbUqci0RMOwTiveUkp2VrXDsazSWJ68iIMCdmj2FEsLMqlJLhYAfY+GsF8R5jR3F1bhlSqezoLvWihL1zuOwe5uwGRoYQGIbAue4xs5eTIRlrwd9Rs2nPjH9j3HQ3ZRvPqqOrep/CvSK3JnbpN9QWy9UkjJZLFi/Vj6S11mdOiQEBPN4ACD8rEOAwkQqQKaIzApbXUGs6lMlN1XY/OHtNyHnyV3aTovoC6FQFHdzgxyyGNVlvPJVjbRCNzzAuFporstxyctJKa5roHFfSJiV/I+usEsMdRiBT0cmCc3XyxljWJmXMNzc37vsbagWlX6w15n+pDX9567273NZ61EVFlFjDweKlI5GWfkzTHIVO1DoiuX9vs52ML2T2sN+DrWWuztC+zXEtk3m8xWdQ7yoJ5/cWikkO2SrXYu25xEt6a8lBPJcka/lcs9Ws0Rgg3u6Ky3Ouc1yjT1UT05ZHEt3y5s2bCsfh+bKdGMYNyAX/gh0ao14u4yGf3QRwROfo6NXnTHbENDUFukP+Nm+hwfr1whjq00iGL+hliUnSSGrOLczrKDmZIPlVcfMbT4lp1oT8jpFFgVNs42ChzIFsAnjr1q1N6UlsIdBs/2YRfow0i8Ox9kzrPa5LHVVcujaTfpEEWKyLQoI1vuxCz1Co3qtlG9/0b3c/qglsL0ibc9xenbW79GpB8pSHtXuT8dokYwe46T3zZNEkcATsU5eqLHtil789kNzKpYVCe26krE9g8ftzgRj6JnMQ09dPRgRGhL4sdpO09h6e4cCBjb+dG+8xXCatBYZUKjvktfZi92yzi1TuRYk1ZRdVUGL2MC+SIRIC1yRwYq8o4Mxe2q2OrTh2VptSatotOYxqWtv4nexNRVsSa7kkOQ9jyed4GlrrcYbkcJBAsqn6+ePx+jQI7ybAYSK70XHjmATkNllWF2q+55Z0UCRwiTf8LQ9R/lKZXsPb+lawaMdf3pOHan9LfG0QdScy1DfZQnNk8p7js73itrUu8sLR4k18KV2VktxVk1ektdz8Xc6+Pa+lPx4fn/Ke8pcx+zucfCGPC7CWg6XJd3pm+ZrKxEcIxDuZ+Y3+wVLzq/tiNENhMctyHyPaJ3Zwl99+m+pkAjnz/vR7sLWcy23UsAy+FgnXJN8Uj2O5CdeU+JqtZgeo8W45qz9XO7UMNwKu57J2Xn4ragC4AbnwXq1DY9TLZTnkc4SAxc27iCPqMNKrOxRrAYsn4D/NnT4FuqZId/E0WFdljKEOhTFwNS9LWFgRMNqGMVmzJuR3jL6QRr12JLMMgiwK7ACbvIU5ECE6dx0zUkddn3Lidx2+BxvR9+Al46LnwVJ6uV0bSObbErRirv3QZ23J7QXdJjlxnjfhUmJ6hq3EWksfn9ix9MOtaTTJo9Pbfe93UUit+ZY+icmyrDzJVm5GcVH360Su7fSbE1DKog5ksor97nQuHjHnEtACbry3nMRr5FWl3aziOjIi7AY73ciIcBDgwdsZDnYAjE9fxHuMHcXVuWVIpbKjW2sv8xmJ7EWvZWjvQtdyWIvfasnsYV4jSTwEIFCTALOXjrZlFdJfyGArjkN3MKB3S5PTbiri3ImOc0ufCNNaD1oat2chgMebBSOZbCJw5mEienrU2vmmP92iWV1NferP4ltsYkFiCGhpweI2xc+/yI7R8ja1RezsgilD333fJ4M8MO1EVD8QiKfGrnh9hy2Ij/xcG0TX4iNZ5bpUYo5Ma+o+9kVRK5voogxJe9C0XemvuyeHiT///NN96kTDyqNHjxZ1yRupgpIZ6oQgN7erU1fKnazvS2IR7MTW5ItKuAIBZ4HGsgrZRvI4LYlXYg3AqHW/nUyh+pq46RQwi/2UGCInASw5S0L7aWVGe5gnw7GcM6HVzJkQMxHQx+WKbgGMczZOTKvrSLq48YJ6uWrpxn1dCg0ruAE+ZGP4RJeeUc9YRyQrSgBHdBEvvfoilq2R/lzcPn8g4xToVuHbTE+DdfXCGOpQTAEeGwMg+smKwJxJJKZfE2JRIFKtg11iDmSwCq2mTr/9W6GJo2rkjQXJv3WLzu4WzTpWWIlwxV0hgPMc1DI9QwBkyJ/xiZ34+5bNAlFbtsz/y2sqrULy/IhJAG1VPXENqzSEE/PXeVtxC3ey6TC+00/mkqglvnXvdCRwhIDxEMw6u++OKBK/N95eGBHi9JJXGRGSiMolYDjYxza+MaDTJ/EhldpXv5G71ip3LT6SVa5Llr2a+8qKj33zPAtBsDy8nLiHec6BGAhAQATOco+ZvdxqfmzF2UrMkt4ycmnx4tzJrgcPHiQnty3K7k5Da92NjhvzEsDjzcuT3CwEzjxMRBP9Wjvf9Kc9czolS5NH+lPf/e3bt99//1356M35cs+iFo6kGYOAcS+4xbvKCyRZos6aVYvIW2gyNzU9N27pvIPd3qQW/NQPTM1Zqzs630FhNfatC4GRaSD1G0l1SiTYqoJFhqSVaka1hdUv6R6f25Wyz549s6hcLo0/f1ftBJYklkDfaoJZ5k0irSwQm59XI1DINoze3VmdfLKWm+1kNNQmhd+dwJ/ai2RirNxIDmuXjN+TkRuzlkOu+OSQPRWUdPNyyePySZZ4imM5iXfNVuOq5sqB0h+Xi7NV6UYPTV1cs4NOXMeiV3EDFvFerUNj1Fs0AyIrE8ARzQKcXn2OsbUp0LmEPcbQYF2tMYY6FMbA1bwsYUkaCSsCRuOZkjVrQr4WLAr4NMYLMwcyXp02olGz/VvR9YhG4Ov7KPNZ9w8fPrx48aIRCYcRI+kXTZrOq6M0gWSJZy270DOUrvrS+Se3gRmXNkrLuTV/LRO7zWZr98olrrDxybisXG5de039i8Srb7Roqh2JFT4NZXmDxSiwRSnS5CWg0zmTGRrbezKfsxIwIpQmb7QQRoQSFWHsXRkOAvjxkSvpawW5NfJzSKWys42s5J61nanEixL7uEXg7MtwusvY+Z/F/4hq3AsBCGQnwOzlJqRsxdmEy5hYqxKWAVHetTHDcsmMRzoWEoDWWggs2ZYmYGngO2TA490Brd9bzjxMJAs1LR1pwUBf9tPRAzqAQP5Ep0tlWWiQyRECOqHGsolZBlZ/4uPhw4dJ1Sq8ExvI4K/EWCQMbp//VHMW292HkkS2ItWH47TL2yNpK5KP3ZXiB1rw7Cd5kpLIj1Hv7Qt/Yrja9k3LmR2Og3yyCjskpuIstlrI9XT6EuiXQHwtZ7dexsVa42dGdouR5camOpmiS4bGVd7dw32yOoyzS/4GymSeOxLgWO6AFtxynVYTKM7PUwjY39RKurinyH9uobgBSf7Dd2iMekkbIEEdAjiiWTjTq88x+nNxLUyBziXsMYYGO9UaY+hB6x3eyxIfVgQOGkn89qZMyInKooBDQaAQAeZACoFtKtum+rei6xEtYNfe3OD7GXqq0rqVPqzXgngjyYDzfLA26RkOAjzl9sgmqEmeQtM4RZVVt+nPtCyWJb3qbCWybJKRhMa91Iu6EBkhYJkdkjHouTiSSa5Llq1cSdPNJQz5bCVg2TJk3Eaytehq6RkRSqNmRChNOJI/w0EETuRS3Gg73eU7pFKRStx3KTIiDPOixD4yuqvQ89FIe5h3s+VGCEDAQoDZSwslP43/lM1WHJ/M7rCM8NWrV8nbtQW63EscydJdgkIDt8s/EqC1RuBwqXEChRoOHm/j9Z5XvO4PEwlw6GARdeuvX78O4vkJgSQBi9ukTLL4qUlhggSWvSal34kNRAp+WiQMbsn+M7IVyXJMTHZ5pgzj85tbC7UcgHeKiS4qYpFEGiXPzl/MPG9kzZdCN3lvrQkWaWV5a4TcTiewte/amt6ooPEwHX86yZhz5WSttWWpX6jv1el+FrabekJLhn4a+wyXUVo/c3sYx9LOajHldVrNovpE1iegjdTGrkmDzrt37+pLWLPErcP61vRGXXADjKD8ZEYzzu4GMOr5tUD4LAJG187YTPZp0YgjGgi/tZfemj4obu3nML16C1Oga5A7iqfBuspiDHUodgQu8tjIisAO2zDe0qAJTZK3JhiLAkaL6igZcyAdVdY+UVvrRqRF9omIfWRK3KXtSYFHp/12emur/sdpSmjXWp4B6jXxLFsU1u7dHW95VDx3Pw89w+7KPffG5FughaZxymmtj3Vb2vKvv/5aTgY/5yThKbGljfvZEjYSsLw9Xq37sswbWwQ26k6yvAQsW4aML0XkFSxjbsn+ihHhIO0k4Sl/RoSDnBdvt/SuDAdzdJZjsOZ3NR4zpFLZmUdma4d5UcJB2zq6bU3vCooHhlnmjqvJVQhA4DgBy4yHSmH2chE1nvYilq2Rwbnna7dX867XBDg9ntZ6ehUggCOw1YPdmt4VFA/g8cb5DHZ1tMNEpurRJpjff//dMss/WHWizm4C2sJinEZ5/Pjx7lKO3Jj80IFlUvWIAJF7k7JF7s14KdLkNX1W7UMrgUbBUH1kulMfW4jMA07lCoJxFA/kLPFTkkQqxZVobHoufYnAKY/lFkW0Bc2SrFqayLHW1WSgoDoEtnbsW9PbtQh60cUbLZ8ZWbyxWmSDnUyh5mz0Ro6MhpZas5iN8jFKaykxSINjGQDZ8fM6rWYHHG4pRMA+RV5tG2shTZPZbh3Wt6ZPCuASWPpz3ACHyx7I6wYw6tnJk7IoAaNrN7wjOoe8tZfemn5e4lrMAL16OThr0EaNp8FONcsYetDCr/DYyIrAQSOJ396gCU0CsygQrziuZiHAHEgWjM1m0mD/lnciohHy8uV0YkhwPIQeGfSevP2gyUZ06UIMnOeD1UTPcBDgWbcnX2wuPdOVXXHLjjvtMqq2v8syQdH7AQTZKzFXhvpYYHILnMqy2EwWkSzCqElqPMpSHJnkJZDsLVXc/fv38xZaObekjowIB2uEEeEgwN23MxzsRpfcmC22uzM/68YhlcoOM0JpjBclfGJbV2a3pvfLiocHWOaOK8hVCEDgOAFmL48wLNeBH5Gqu3u1NmF5rtGgdvHD0Gmt3dn22AJv7QC3prfTw+O1s+o95ZiHiahW9BJ7+6+U9G49I8lvP87gLM/Jsjxp/Khj9oprcOfBXEdV8SmfEI/M3M2FjMdYDsAr5xnEZVu7apGnhbcxax5maV+9s9BbI18o3rJ8Xqhosq1MwL6ZWILpyaFcI7I8lrRvmeX4zA3D2MkUgmb55MtkM3PJM8YYB1+jtDsEw7HcAS245TqtJlCcnycSsI996j00836iqKWLtqOQJLgByeoYvkNj1EvaAAnqEDC6dpbniyMCn+6IzoWnV58z2R3TxRTobu1q3kiDnWgzhh60uuG9LPFhReCgkcRvb9CEJDCLAvFa42ouAnYXsegciNF5zqX1dfJpsH8rtB5xYp3qpSy9jxq4tc+fPz9rt8aJKKoVjfN8EDU9w0GAZ92e7D/7Or3o5cuXyZfhhfqXX36pBjzoyRfLbdBFX5Szu0jL+y1yF6vt0jSefcZu5AYtzbhoW82WCiFiRCgE1mXLiOBQVA4wHOwGntwfaPG7dpde6MYhlSrEai1bPTv3/qKEr5p9DlN3sXnJR0cYAhCoT4DZyyPM2YpzhJ671zilBm1aq7MZAi0QwONtoRauJsOwh4moInWeyOvXr69Wo+i7j4DxOAPLiR77BEjeZTkf3TK1mixoR4Jq3wGIy5ZEJDnrT5MFr6nsXsuX5Jbp3daWsS3yaLlLn1iMV27RqxYhiwqwlnllwZJz8WtyEj8kAa2j2ycLirpbQS+6SNu4sWPx3gqRlduyUaNC0CxDlVHCI8mMHVo5aXEsj1Sf7r1UqznIitszEtAEgmXQmUo0zrxnFK9mVrgBGWlfoUNj1MtoMGR1hEA5126TVKc7onNp6dXnTHbHNDIFulv+dm6kwU51wRh6xCav4GWxInDEQpL3tmlCEruyYEbXJcmTBN0RYA6kuyqzC1y5GzEKVmg9wlh69mR6YVXbEgKfVitlekk+e1lk6AjgPDsUOwL0DDugNXLLSP2njmEyLqxs2j99sKYsu+zabEEHFW/h9tbgJ09qmKAZk7VA+DoyWE54sS8BN8uNEaF01bTWKZXWt538WyNv7OeNyYpyTp7Q2oKQWwkMqdRWCMn0Y78oEajPMncAhJ8QgEDLBJi9PFI7bMU5Qm+6VzNvFtdaiZnporUetzdyyEgAjzcjTLIyEhj5MBEhePr06QBzwca6JNluAvpEjHHi7ETPyXKOidH/2w1q8UY1sd0HZCxmuDvSgkhPGi9evNhdxI4bVaKb4rS/mT8vyOizJicK5zkXjTHKY/nEYjk5T2zXcaWaFSwuNleHIaA3Fiz9qnqnmh+zWsRrHMQX760Qeam2HGyfXcPrRsa1BHXijdJuFQbHciuxefpLtZq5+sScSMC+RVVPXn/99deJopYuGjcgF+HhOzRGvVymQj7HCRhdu7Ed0TWM9OprZDbFtzMFuknsNhPTYFUvjKEHjXN4L0t8WBE4aCTx25s1oWYFi/Pkao8EmAPpsdYsMtONWCgdSaPHKy1/B8tSHz580MakI9lyb5wAznOcT/IqPUMSUbMJgt4mkLORaa5AqrWfz549W7vkx2tXVbUdaDocyi96LXz6Xog1wXqPt2xxrPk2kfGkBmOy3munL/m/fPmSFNiy9ymZybkJGBGK8mdEKIo3njnDQZzPkatDjllDKrW1li2DWr8vSsxpsMw9Z0IMBCDQIAFmL49UCltxjtBz99pfx7v4TBet1dkMgXYI4PG2UxcXkWTww0RUi8+fP79IXaLmbgLv37833ms8GcGY26Zk+khUMr1xH3Yyn00JLDNTmzLcndhYO3KUBVNe4O6CNt2odW69Z6hT8H///XeN8ZvudYl1UqBl6UvpWzs+ScekOS0iAZmudIwkKHqpHRsO1DTSC+7iJwQyEtByaeQUJO1P0pfWSp/Q1NcuqEX4bXYy8a0Gi4p0FHmu2eBYHjcVWs1xhuSwj0Bk1Jtn+ObNm3nkSDG4AVlqc/gOjVEvi52QyUgEznVEIyTp1SNwjJfa7NKNwpNskcC5DZYxdLFS7JFtNsmMky2sCNiNYV/KNk1IurAosK9CuWsHAeZAdkDr4pY2+7eMQ+S5tfDy5cvgrWa5lNoGcPHdtxUqBef5IGR6hoMAT7x9mLcltUHL8qqwUNvPOzteLxaR2mw+x3U/PQc981rcg5pnIRm3XBqTnU74UgLIGUvqa9xTmsznxASMCEXhMyIUxRvJnOEgAid56datW8k03SUYUqnstWAc1Hp8UWKNFcvca2SIhwAE2iHA7OWRumDu5Qg9d69xMzO0aa3OZgg0RQCPt6nqGF6Y8Q8TCZbzh69RFNxB4O3bt8a7zj2pIVm6Vtrqfx/bODNlJHwk2aNHj4y3a23v559/1rae3ad7GAtyybQB1HIcjEsfBIw+q7YrVftGRyBh5KdxX77xASZS0O5L7diwr0KyvfuJCUOgHAH1k1p6164d2eTUnPWvNm3o46jqS/nSmoV8m52MRfJ+05y7uIhjedxyaDXHGZLDPgLy2I2+q/K3N/Z9wrRwF27A8VoYvkOzN4RzH3CSpZ8ynXLcwMihQQLnOqJxIPTqcT7Jq8N36UkC4yU4t8Eyhh60qOGbJCsCBy0keXubJpT0WpN6kQACdgLMgdhZ9ZWyzf6tL4Zr0mpF7JdffvGvqt/WChrnQPlMCoVxng+CpWc4CPDE2+OnLZz7VLsJS9B/rt2rBZqaxzNZ+hY2na5V1sF4y3v7soeaW+CMp4TEW+VBLNy+j4Dl82wDvC4Vtz1GhH3G4+5iRHAoKgcYDo4AT46S8X7jSNHl7h1Sqey4Bn5RIsKKZe4IHC5BAAItELD4k5Oc5y4FJkuX/3DltxFbsKV9MmigNN5Y89hWo0iVk9FaKwOnODsBPF47K1IeJDD+YSKaXEg6PQchcnvXBHSAk33W7Ny9IBZLtpy2nre+mlpu2fQdLU1Ga91XXYQ+IqRTrvNiyZub0We1WEhewSy5GaUybo+2lLg1TXIOemuGWdIbuWUpi0wgECegse/m5kb9pGaIvn37pn/17aAXL1602XbiupxyFVBz7HbXa36vJebEr7LgWFoqKJmGVpNERIJyBOzT5dqa1vhDRBZKuAEHMY7doTHqHTQPbj+FwMCOqIUnvbqF0lqapqZA14QcLH7gBssYetxWx/ayxIcVgeNGEs+hTRNiUSBea1zNToA5kOxIW8iwzf6tBTIHZdDL7cGHMfSAoI0ZR74mclCk69yO83y8rukZjjM8K4cTVzwzqqxt0JZX/VWiPnCSsdxkVhap7P5SsjgS+AQsb4/XhK89MMZpqDFapV8XvYeNa7UDnKs1hu0xIvTe4rLLz3CQHamf4Rj9hq+RwkMqFeho+TnqixJx3VnmjvPhKgQgcCIBZi8PwmcrzkGAuj1YvIhkOMDTcUS75CVaaxIRCc4lgMd7Lv/rlD7+YSKqy5qrC9cxnWE0tcxITsraP1JdCI5FAONJ+RklbGp3o/FzFr76Wg7UXT/++KP2+uiDQnpDvv55ir4887DWvSxr2LqxzWPmjRYi05V3Ple/dIxRvNJizPNvVrC5qMRAAAIRAldryxZfJYJrgEs4lscr8Wqt5jgxcshLYNPsgb3J5xWS3HohMHyHZm8Cp3sIFgHqT6f0Ysm9yGmp5V50Qc42CQzfq9fEToNlDD1ob8O3R1YEDlpI8vZmTahZwZJISdApAeZAOq24iNh0IxE4uy9p54B2EQT+m/Y3a12bAxp2U910YwA/cu/pDxoWAepPQNEzRGym/UvG0w0aV8S+j0ufg6qmi/aGWcrSBm5LMtJsJWDp2zc5q1sFCNLbO+cxWmWgftc/LTsqNUAP4LaNYXuMCF03txLCMxyUoOryHKPfcOpMgSGVCnS0/LR3py43oWv8RQknKgEIQAAC3RGwuDSTUpbJw6LqWwSwPyDnEpXZy+Mk7UZ48aNb7KAsjeV4xUVysAhQv7VGBOYSBCDQEYFLHCZy8QGvI3M8RVS7Q3C6n2oRoP5kWVPf29E67u7VRPlSOpPv559/1pEc08EiNzc3xgPsi5puRya6yMF+xIk+37SYQ9FIi59dVIC1zJsVrLXTdtYAEn81As1aZrNtuZCFGPv8Rj4UYPGstoLqaNS2qF/fsRTwq7WarTZG+tIENj1N2Jt8abEvnj9uwFkGYG8ClkGnqBYWAU4Z9YpqfbXMcUSHqfFme/WmpkB7r24aLGPoQRse/rGxIwtZrEpjG9e9p6wIqNxmTahZwZodnRctkEg7AeZA7Kx6SZAIx0gAACAASURBVNlsN9ILwLmcOjFEUwrBjkzF2AfreZ7EbCVgp22Z/9la+qb0FgHqT0DRM2yqxL4Sd1G5OrMj6EXXIKsF1Ty5w9K3bHKW1vQifk5AO/EsnWFN/kYrlS5dtLs584FjLBMLV/jwcheWyYgwcEvcpxrDwT5u/l3xtt/I3jxfYEt4SKUsim9KM+SLEpsINJuYifRmqwbBIFCUgGWGYRLAMnlYVFSLAJYH9rxCshXnIE/jgblTKfZ1/INStXk7rbXNekGqvgjg8fZVX4vSXuIwEYvTs0iHyCsQsCwqTBxO95wsAtjXt7JUboMn9bx+/fq4asKog0WePXv2448/fvfdd5p6e/Hixbt3704Z9uw+a3wi9TiWfTnYpbJruk+SxbsszWrxxtKRzQpWWnHyh8BgBK7Wlo2OQenZRmP+Rmk32SSO5SZci4mv1moWIRB5IoFNixOnuK8nwqHorQSG79AY9baaBOmLEjC6dkZHcbeoxvyN0u4WgxuzE6DK8iI18jQ2qN2yGfM3SrtJDMbQTbjmiYf3suwPGva59znGcjF2qeya5pW2WRNqVrC8/MmtHQLMgbRTF7kkoRvJRXLKR3tw9erp3Gl88uTJAB+3z8uqaG44zwfx0jMcBMjtBwm8evXKmEPNkyMkkuVhpLJIRlADJLPA13PlJmf1IJaOxpqDmo53+5cvX5JKlZjcSxZKgjkBRoQ5k4vHMBxc3ABQ/yCB8V6UOAiE2yEAAQicSKCjJ0rLPCFvI55oS/uKtvjVLueLL23QWp0lEIAABK5MgMNErlz76P4P4/HGE6nTT6WxbMGsfJyw5Ymisp1pNfHXX3/NW6hWnrSe8fjxY+krB/rBgwc6W0RfIspbylpulnWv6d4Gq0OC2aXa9CSzhmuYeEt7H0ZZFIEABIYhYPyoS2l3xTibmd21w7EcxpJR5OIE7J2D3iVQw784LtS/LAFGvctWfbOKX9wRbbZehhHMPrs1jMpFFbl4g2UMLWpdY2TOisAY9bhDCxYFdkDjloMEmAM5CJDbByZwc3Pz888/LyqorQinfIBkUZjhI3Geh69iFIwTiK+otj9ZoSZs3wX08OHDOI28Vy2PXRwmkpe5y81iFca5I5fnwYBFpKkIntoOos5+u+VFoMrmlF3HKUNGhEJglS0jQjm28ZwtfW/l9msRaVKK4SBeuVytQGC8FyUqQKMICEAAAiUIMHt5kGr7s1sHFaxwu92Jta8JVhC7fhG01vrMKRECEGiTwCUOE6l5VPlUzS9fvtRxA9Pfo0eP2qx7pBIB47umE6vTZwAb9JVPZ7Joxjrpo9yart4YlMOts0U0Va2DRdTA3717V27DkHK2W2mb1WF/6jjlbcw2oS0aNpEQgECPBJrtZOJbDXajNo6/80/57S5x8UajdjombPH23ZH2IVtFnG4bDTqWE/nTyawZgNGu1m4nviMCm75PZdld1JHuiJqXwNgdGqNeXmsht+MELu6IHgdIDnECzXbpcbGbvXrxBssYetwym22SWR4bWRE4biHJHJo1oaTkJIBAdgLMgWRHem6GzfZvWYbImmy12eDZs2drJWqB48mTJ2tXic9LAOf5OE96huMMyWE3AW2sst+rPZb2xAdTfvz40ZLDvXv3LMlIs5WA5S0X49zR1qLX0tsX+5pdYV9Tbex4TaFYdp5seuoZm9iJ2jEinAi/2aIZDkpXjaWHLC1D9vyHVGo3pZFelNgNgRshAAEInE6A2cuDVdDs1OVBvWrebp/TuDhtWmtNs6QsCECgZQL/alm4fmV78+aNG2mYj265Hl01WYTsYkGo8mRZs0y09KuVZsuMs6Xq19KI9vv/+VMCLWRq21D2w4MsJ+g78dqsjk1PHWqS9Y9/cgAJQAACpQnoUE81c/2p/9TmUf9fRU6lVx7ISqt8tfy1p0rdvqUSZQzlOnyLAKqa7DvAnBlb6r3NUTuQ3EgyuOv/a+99z7zGlfztnXNtAAdCACIAQhiIgCYEmgi6CQE6AiAEIAKaEIAIBkKAyWCezx7vo9VPtuWyLcmSfPeLvvSVZanqLv0pS7LMTwi0TsB+Fp40XdXwWyezU37cgJ0Aa7t9VeVn1KvNfF3Kc3JHtLxNz9arN9GPla8Gm0s8eYNlDN1cc05yIysCJzE0akKgEgLMgVRiCMSoioCW+7X+HxdJCfS5keQbA+KFnvMqzvM57Y7WRgKrtuIY80ybTJsnjRkWPjnCspessEhGUB0k06SiZQG6JH+JZAdbf7uz69JBSuMUSr59KfUwrL9mMiLUU1sqkYThIIkhtHRlGVWTlFUsky6Vykevmxcl8iGazPlsy9yTEIiEAARSEWD2cidJtuLsBLhqTmPVmuBOwSq8ndZaoVEQKR8BPN58bDvI+SyHiRhfa0xlUX+Yefz4capsySc5AfsxbCr61X/+ksuQNsPCawOFi1vFqsw0mRNJi836E5DXr19fXl66+J0BvzNZzKpmcywKPyRYpa8xT5JBAAJHEdBnQLR4r75Ro61aNw38KEMULvf58+eWfQCqFZk2bRinxp49e5acDI5lcqRkCIFDCKyaNDduUztEkWMLxQ04ln+B0hn1CkCmiLUEzuyIrmW1Nj29egdzbmuNnjv9mRssY2ju2tV6/qsm0DronVbp27pxkR8CFRJgDqRCoyDSgQT04KNXl43emr4yosR37tw5UOAzFG00x4CC/TxnqBLo2BABHbpklzbHum2kdG1giFwdLpU8zGJRmJ4SWOBL3+QfBYkwNIo05LDKf44UyqUkBCx+Ap+BTIJ6ZyaMCDsBdnm7se9lOOjS+iiVlkAfL0qkZRLkxjJ3AISfEIBAWgKWpxJXIrOXDoULdLDY7XQ5JLCqBp58TmMVK1rrIfWZQjcTwOPdjO6cN57lMJGS1g3eYDz5iFuS/Iay+tunWPhwvsLFrTVx4WkyiaeTnl++fHlzc6MjRZJ8jKi/Kho34iofPZ4VVyEAgaMIqO/VN9m07He2Huwo4LWVqx20lsNE9Pp9koFyrL5xyVkTPeN7d8b0V+cr9/R22ovbITBHYFXN76/hz2ExxuMGGEF1kKy/yr+q7XdgwS5VOLMjmsmg9OoOLF2EQ5EqcOYGyxiaqhb1mk9/NSRuKVYE4ny4CoHcBFY5OWfroHLDJ//aCGiTz9OnT+31XLsCdECeHppqU6QzeewWaUXxVR1vK0ohJwQmCVjWi92N6lFduEDA8hjCYSKZDGFZyi8M31IfHA2+KehQ1BCwfPIBk9VgKUaEGqxQmwwMB0ks8uvXryT5VJVJl0rlJqypiSdPnliaVSpJkr8okUowPx+WuX0ahCEAgXwEmL3cyZbJ0p0AV9XAk9NexWqnXcrcfnKDloFceSl4vJUbqFrx/lWtZGkFK9lLBmsMnG+d1pRpc+tv4onDa4IaotHx6uoqiMz9U46mlrr1jrTO99pZVgc+66rutwN9d1qc2yHQLgF9SkL93h9//KHdlloJ3t+cddzs8Ncuk3NKru9CWLxfnTiTiU/gik+WIn8px/crcCwnaRMJgeYIrHqk2j/eNcdnUmDcgEksfUcy6vVt30a1O7MjmtZk9OppeZLbJIEzN1jG0MkqQaQj0MEjBisCzpoEIFA/AeZA6rcREpYhoB0FetF07SisF3XevHlTRsLTloLzfFrTo7iFgF7hsyQ7JI32StnfZpRDcufOnWJyqs9fLEu7FHIsJS+We4YEloph2WyQkJVFJFdcybrqCiUwR8CyM6RwdZoTNXc8I8I2wowI27glucvS9xZuvxaRnO4MBw4FgUoItP6iREKMLHMnhElWEICAhQCzlxZKpMlHYO2iRj5J6s+Z1lq/jZDQSACP1wiKZHME/nvuAvGbCQSHXnO+9WaStd2oxcJVmyALyy/xdDb/9fV1yXJVaMnitpWlTTwio9M9Ci+c6DVpTTGrQ7h///42yXVXYZk3y5nqxv589FRkyAcC1RLQt9pubm5WfUfC6aKNQVr50//hT4OsAsF6m8Y15e9uIdAEgdevX+tMmbiomsDSNrLA3PFbjFct67uS0JhbvmQ4lvnYkjMEdhJo4hlnp46pbscNSEWy+3wY9bo3cT0K4ojusQW9eoQe7kEEzuZLNFgLOsZQC6XO0rAi0JlBUQcClRPAyancQIhXhoB23WkjQVCWVq8sr6e+evVK+xB44Tygd9RPnOejyFMuBMYEPnz4MI6ci3n27NncpRzxlqVk9e05iiZPbQ+wPPMW5m9/8Ua7WTBiVQQstmPn9uEmY0Q43AQVCsBwUMYoXc75dKlUqvrQ9IsS+yGwzL2fITlAAAIFCDB7OYbM4D5msipm1ct30LazpbXaWZGyGAE83mKouy+Iw0TSmzjYVZDjJcn0Qp81R8salWOjqe0nT564nwQaIiDDaQFJu3m2ve6+WVNVsAcPHnz+/HlzzVnl32+Ws54bVzXJesRGEgick4BONNcxH5bdNj4f7fzQfiAt2LO30sfSWVijngy9WDfkWV1eXqbVXc/Ji1tGtAn44uIibblDbqtGMRzLHCYgTwiUJ7Cq4ZcXL1+JuAH52LaS86rKz6jXilk7kPO0juhO29Gr7wTI7dsInLbBMoZuqzDnuYsVgfPYGk0h0ByBVUNYc9oh8GkJTJ5o//btWy1eaBkr2PkzSUkHkWhhYvISkfsJrOp5mIDaD5wcaiOgT3FEWkHNzw6Ly8Q+6vGJTv7V5GGLbIUPs0iuY7UZWuBL+M1b7DYornlR+13aZmBPTMrcBL59+2YpopuNSYwIFnOvTWPplBgR1lK1pLeQVz4MB4swI47i4r3VJuhSqWK01WoafVFiDyKWuffQ414IQGA/gVUjF7OX+4GTQ0BgVQ0M7j3bz1WsaK1nqx6V64vHW7mBmhPvX81JvE1grd//8///GaeStxWku/w3GFlF2IyxzI01r62WIXCeUnSsz7t37/7666/CH7UQ4adPn+qLRttQr/JZtxXBXRCAAATWEpArpbUHdW7G5T0dz3l1dfX161f5YnqYGbZgri2U9G0R0CemFwXOccKXDg47pNyhUBzLRfgkgEATBLQZqwk5jxISN+Ao8rWVy6hXm0WQxxE4pyPq1F8boFdfS4z0aQmcs8EyhqatRf3lxopAfzZFIwjUTIA5kJqtg2wFCOjYcR2aHxSkz4QMx6Brt2hwafKndgclPzZ9sqBzRuI8n9PuaN0BAeMugkHTkq/6//7923JQFK+OZ6qE2jGymHPhrbaW+uBkpmI4FDUELNXp3r17NYh6chkYEU5eASbVt7RfhoNJdERCYJFAoy9KLOo1mYBl7kksREIAAoUJMHtZGDjFQWAzAVrrZnTceCABPN4D4Xdc9FkOEylpQv8wEaakS5LfUBZ7pDZAa/qW+/fv61wPOYLaql6yeepLGqu+ZuAgn81nPZu+ztAEINAKAZ3Opr2Vjx8/Ni736vwmbbvUppw3b96U3AbUCs+O5ZS5F98K09acbYPjHDfVtE+fPs1dHeJ1rk2+qohjGYfPVQhAoHUCuAGtWzCt/Ix6aXmSW0IC53RENwCkV98AjVuSEzhng2UMTV6ROsvwbDPkZ9O3s+qKOhCAAATaJaDTu+SLBgsKOhlfb7W5z19rX4HxPBGdnJ52saNdsMklx3lOjpQMIVCAgCad7IckFv4clOXtZQ0HGgIKgDphEZZNJoUP7LCI5CxVWDZXLoFJApaDYAofRjAp58kjGRFOXgHm1Lf0vYW7XItITp3Csrly1wa6fJjqUqm1lrWkb+5FCYtSfhqWuX0ahCEAgWMJMDYdy5/SVy21n7y6nlx9GktzBPB4mzNZQwJzmEhiY+nUHz9HvW3r/yRcGwEtAdYmEvIUIKDDd6+vrzW4/vXXX3rVucz07tOnT4P+waIpPquFEmkgAIEyBHQgyIMHD4K9lXNFa9+P+lid3+S2Xc6lJL5XAhpqFzdnvHz5MqH6i8eXSB5V44QlBlnhWAZA+AkBCPREADegJ2sm0YVRLwlGMslE4ISO6FqS9OpriZE+H4ETNljG0HzVqY+cWRHow45oAQEIQAAClRN49epV8AKqlg/00aDgLHIdr298y11fFtFx55Vr3aJ4OM8tWg2ZExKINwH7gR0JRbJktep13ML7Ki1bHcpsIbOQ7C9NMPhOKliYv+V8mUFOtUdOmZk02VGRFtsV7mGyomBESI6XESE5UnuGDAd2VqSEwB4CDb0osUpNlrlX4SIxBCCQm0DcUc9dOvlDAAJ2ArRWOytSHk4Aj/dwE/QtAIeJJLZvME997969xAWQ3XEEql2IPQ5J8yVrnU8b1vWloH/++UeN9+rqavG15z06axfRntvPcC9bpc9gZXRskYBOX9IGSu2ttAiv7R3DMSLspbDg6juN9orFnWHtzdWJM0kgaDS/ubmJZKVpoFV71yJZJbmEY5kEI5lAIAeBVcd15xCgtjxxA2qzSIvyMOq1aLXWZcYRnbMgvfocGeIPJECDjcBnDI3A4VIfBFgR6MOOaNEuAeZA2rUdkqcloIUtfRREr9mMs9USRnyZY7hFbhs7Acb0CsfgPBcGTnEFCDTqLa9akC18coRFtp5OHyhQS+1FGL+/VZK/RLKPHYXrqh3saVNaDiPIugu0MHlGhOTAGRGSIzVmyHBgBLWYbPE4yxbfluxSqUVTFkjQzYsSLHMXqC0UAQEIZCVgfwLNKgaZ90Rg1aMia4J209Na7axImZYAHm9anuQ2SYDDRCaxbI8MJhl7mpLeDqXiO1c5TxXrgWgJCOg9eR3fpdlqHSyi1+Dfvn374sWLtE1Yr0xfXl6ukrXFKd1AwVVPHR3oG6jPTwh0QODdu3cPHjywrMSrCX/48EFnOnCMSAd2T6KCtt5+/vw53rdrtF1cC1wURk/OT58+jSSTDPLSJ7cCR+5aewnHci0x0kOgTgKrJoLjXVydCq6SCjdgFa5TJWbUO5W5W1T2bI6o0Ub06kZQJCtM4GwNljG0cAVrrrgOHjFYEWiu1iHwmQkwB3Jm66O7I6BFCi1suZ/jgFa+xpHjGK1B6JlrHE/MHgI4z3vocW8HBOJPB6sc75I0LPsKnDzaqeXCuQNaktaurcVSODNiEdG2BMGW2slMdIBX7gV9v1zjED/cwqlhPrrDw9ofYpGh5Nk0Fnn2pGFE2ENvfC8jwphJsRiGg2Kou3yY6lKpYlViKKjOFyUsEFjmtlAiDQQgUJ4AY1N55pToE4g/KvopCdNaqQP1E8Djrd9GfUjIYSKJ7RhMdfEybWK+qbNb5TxVuxCbmgr5/Zdark790Eg8nC3y9evX4WwRy3eH4vjev38f340U3L7KZ1215y8oiJ8QgAAEJglcX1+/fPly8lIQqdOXtPnm4uIiiOfnyQloSNUwGhlANXhpS9ae80Q0WOu8mzhnuegF9qLhWMatwFUIdElglbveHAHcgOZMVlJgRr2StClrG4FTOaIWRPTqFkqkOYrAqRosY+hR1ayVclc9YrAi0IpZkRMCfRBY1UH1oTJanIGA9gAsngCixYXXr19baGhBzfhqqyU30ogAzjPV4OQEGh18LQd2DJZN+3mnxdoSbOmcS19gTXmu6L7jtWdgUcHCJ7l8+vRpUSSXgJ0wDkUNAcuhRfIiSp5NkxsLI0JawowIaXmuyo3hYBWuSOLF1xlWPUxFCip5qUulSgJcW1Y9L0osSs4y9yIiEkAAAkcRWDXgLo50R2lBue0SWPWoePKtBbTWduv5SSTH4z2JoWtQk8NEUlpBOwP88TXy2mTKUslrB4FVB5D7xt1RJre2R0BLxcPZImrjeorTpwmurq5WeZO+zqs+VrC5FL/EY8OrGg7d5rHGonQIBATU9d3c3ASRkz/13TYd6NDTSvykmkRuI6CVp/iN2uohl2zbeSIfP36Mu3MaSf/6668yu77ikgQQVo2Pwb38hAAEshKw73OVGB27r7gBWatZB5kz6nVgxDOocB5HdNGa9OqLiEhwOIHzNFjG0MMrW+UCsCJQuYEQDwKdEWAOpDODos5aAp8/f9azkuUu7eEzvvH+9OlTS4akMRLAeTaCIlmvBOJPB3UuNa5a8F3Vxvdb2fLqeOHDLPYr1VAOltMfjKNtEq1VV+3O8LNnz5IUSiapCFgOIyjcw6RSbS4fRoQ5MtviGRG2cUtyF8NBEoyWTFa9WWrJsIY0XSpVA9hBhgNflIhDYJk7zoerEIDAsQRWPXfUOZNzLEBK30kg/qi4M/PObqe1dmbQztTB4+3MoJWrw2EiKQ0UTDKWXOFIqcaZ8lr16pd9DelMCE+nq16V19cG3rx5o2VFLU3p/fm1CPQcuPiBI5fnKp+1zuMqV0m1qkk6SgQgAIEcBNTXvX//3pKzekJ7t2bJkDSdEdDz7aITpQQaAnQyiF13DcTKOX5El7xx5bz4Tpq90HjKVaPYIpN4WVyFAATyEVjVPFc1/HwyJ88ZNyA50v4yXFX5VzWr/lih0YEEzuOIxiHTq8f5cLUSAudpsIyhlVS5asVgRaBa0yAYBLoksOphbdUQ1iUulOqJgLbYaqH/yZMndqW0F8iyMVfNSieP2LMlZZzAqp5nVZ8WL5erEKiEQItvS1re8Hd4C++rDHZ1OjH8AIeJ+DTShi29dEn++pCYXcH4ngR7PqRMRaC2wwhS6RXJhxEhAmfDJUaEDdBS3cJwkIrk4tvIlgfYVMKkyqdLpVLBKZxP4RclItqxzB2BwyUIQKAGAsxe1mCFM8uwamvBmUFJd1rryStAzerj8dZsnS5l4zCRlGYN5qlXDTYp5ThZXn94f9pzvEr7VTZadSbCKjFI3CgBHcSr9+dVMa6urlapcHNzY0y/qopaptqN5SZMtjjD65fF84xPgzAEjAS8YfCPtePgXBHa6fjp06e5q348J4n4NAiPCdze3vqn0qjCzK1WarzQLhyNrYtHiugYEVVRDZF+zuOiX79+/e3bNy1ujS9lilk1auNYZrIC2doJ5Bg+7KXXnHKVU114q2sZbrgBZTi3XgqjXj0WpD+fs8WpHNE5CIqnV4/A4VI9BE7VYBlD66l4dUqyqoasengppi8rAsVQUxAE9hNY1Y10OQeynyE5tEhAixSq/FqMWCW81hriSxIuN+0EkH/rfhLYM3GxyjVi2YXK1h+BuUVVp+mPHz9cuJLAKu+i5MkRWl+2yFZSpEpMVkYM8V8sSBW+2DdCJIxxP8wgtvb0L8pPgpIELOcWdbYFkREhYQVjREgIc21WDAdriUXSLz7+rHqYihRU8lKXSpUEmKmsAi9KzEnOMvccGeIhAIF6CKwacBdHunr0QpJWCKyqgZaZsVYU3yDnKla01g2E7bfsWTOyl9JKSjze2izVZf0MlPrv2qA3LU9wYnFnU9JNm2ZO+FV7RFbtgJwrkfjcBDTjXPK1Yamj4t68efPq1Su9IG1ca5QjrtebLdVv1c68OqvoKk96lY+euy6RPwROS0BHORjPPNJmGp2pdFpQKG4h8PLlS5fs2bNnqjA64yMyYupsvuHDPqpd+tO4oF0R+sqKRhONnvqTvx2c3+fydwGNntrUaxln3S1JAqtKrHPUTsKBTCDQOgF1NXYV+nNfcQPs1j95Ska9k1eAJtQ/lSM6ZxF69TkyxNdG4FQNljG0tupXmzysCNRmEeSBQN8ETj4H0rdx0S5CQCsO27YT6EVirW5YjhTRMofa17ZSIpKf8BLO8wmNjso+gcUFiApXG1eJVPLkiGBLp8/ZD6/qdvwbCccJWNzOwvtsjVVCemn0j2vH1cIEtDXU0tWsmmAprMKG4hgRNkCbu8XY/BkR5gDuiWc42EMvuHcRpp58g1vq/9mlUpmwd/aixCQllrknsRAJAQjURmCV02h5kKlNQeSpnMDio6Iv/6rX+vwb+wjTWvuwY2da4PF2ZtBW1OEwkWSW0pN5MJHR2ZR0MlKVZSQzLb6SOogc2LcyPRDnvzSODq8f661jnUBfctVZ9LUZSAI4GRbtoW1GljfwV2lRp3+/6rl3lY++CJkEEIDABgL6ftHQly7eq872w4cPi8lIcGYCGhad+6QKM2yxHUZMHaqlc7gii/S6FLk6R1XzYjqs5MBPA+FYzpmGeAg0RMB1XBaZC29ttIi0Jw1uwB56J7yXUe+ERm9I5RM6omPr0KuPmRBTJ4ETNljG0DqrYiVSsSJQiSEQAwInIXDmOZCTmBg1kxPQ+r5WLhbbjtbH9eKxHN3kApwwQ5znExodlR2BxfcBKtwjZBdJX5VwmhYIWNadC4tUQOt6irBUDHX4xQS+vb21l3V1dWVPTMoCBLQp1FLKqgkWS4bHpmFESMifESEhzLVZMRysJRZJv7gru8XTLbtUKmLEbZc01dDfixJjFCxzj5kQAwEIVEuA2ctqTXMGweTy6e2MRSdqQLG4rtE9MVpr9yZuS0E83rbs1ZO0/+pJmWN1GU8ydjYlfSzefKXb1wItU5n55CTnRQJ6eXhII2/Y8kWgxQw3JNDby6oni+s3ytn+Br59udT4GLBBrz232BuOXdM98nAvBCAQJ2A8SUSZqB9rcdkprj5X0xLQcSEuQ4X9CqPTo7RHR/s8nj175tLsCcij+/z5s56rDzxJRPLjWO4xIvdCoBIC9klzuf1+z1aJ/HvEwA3YQ++E9zLqndDoDal8Qkd0bB169TETYuokcMIGyxhaZ1WsRyr7PDkrAvVYDUkg0CiBM8+BzJnMvqw5lwPx3RMwrvJ/+vTJ8mWR7nHtVxDneT9DcmiXwOL35O1DeTEI9ocU+4NPEuHHuzrH2do7nPG9xMQJWCpGyeP7NUzHBXZXVSvYAOxoVBKwfDWwcA9TgAwjQkLIjAgJYa7NiuFgLbFI+rgfaNnBHsn8qEtdKpUcZq8vSgSgWOYOgPATAhComYB9MoHVh5rt2K5s9hoY97XaJWCX3M6K1mqnSsrNBPB4N6Pjxp0EOExkJ8D/uz3YNNDoXMz/6XOakN0h0FTm79+/TwOmPUX9tSL7omVt2wAAIABJREFUsl9yPfU+oV6NXuwB7NXJ7iLU6bPanzrsjTG51cgQAhAYCOjkcr8vjWDRARBPnjyJJOASBPyPS4vG5KEhOlJEyTR+vX37dtsooF0gulc56GiSGuqkXQu7J0BdggAEShL49u2bvbjJns1+e20pcQNqs0j98jDq1W+j00p4Tkc0MDe9egCEn9USOGeDZQyttkJWIhgrApUYAjEg0D2BM8+BRIxrebUpcjuXzkBA6xru1Z24vi9fvtQB6PE0XF0kgPO8iIgEHRNYPM28wmHLvm3J3rr3m1ib/Sw7l0qKtF+p/nJY3GiXUGXLUQJDcVdXVwnLJaskBLQtczGfkmfTLAqTJAEjQhKMyoQRIRXJfPkwHBjZxp0ufaDemE9VybpUKjlhf3NvTy9K+KBY5vZpEIYABOonYJ9MYNN4/dZsUcJVNbBFBRPKvIoV7w4nJE9WYwJ4vGMmxBQj8N/FSuq+oOCZvOSUVvdssyq4avFAi4vaHZJVHjJPQkCWkve2uI6SpKxxJir38+fPqlrxlXutTV5cXIxvD2LsPqs/SxhkcuBPy5L8IJ5d0wPVoWgI9E3A/xpwXFPjRsl4Jlztm4B/0J6O/Ih8sUfj5uV//gREW9g1cGj/hwY1BbRM6AZTrXTqcyvysYc/jRoVemU4ln3XarQ7AwH79kHR6Mx9xQ04Qw1PqyOjXlqe5JaQwDkd0QAgvXoAhJ/VEjhng2UMrbZCViKY/UGDFYFKTIYYEGiUwJnnQCImi7+4ErmRS6cicH19rRZkaUQ6I2zVwT2nwmhUFufZCIpkvRLQqmhky03k0lFA3MLuogBSbTFNqgSWHltlbVh61i16LtMq9vv37y0bwFJp1Fw+FhdrA/9tHIYNCZZ7VUtr+JyJRdRTpbFMhmiDSn9MGBGS2JQRIQnGzZkwHGxGN74x7geWdLTGsm2O6VKpzTQsN4pYNy9K+PqyzO3TIAwBCNRPgNnL+m3Ut4T2rQXicKDnUIMVaK01WAEZBgJ4vNSEAwlwmEga+PoWepBRl1PSgY59/NT7q/KfjNPEerW12NpVH3gP1EI2PXClVq9Ma6k4/gnB+NSnQ7eqytXm30se+14BlmCd0QlA4BAC7969M/ZLz549ixwMcYjwxkLlsLmNBdrTo/MrjDeSbAMB/6A9+/yLRj39HTiCb9DUvwXH0qdBGAItEjA+GA6q9eS+4ga0WF0Pl5lR73ATIMAcgXM6oj4NenWfBuHKCZyzwTKGVl4tDxdPEyN2GVgRsLMiJQQgEBA47RxIwCH4aV/WDG7k59kI6FA8vZ21WGG0JqWTR968eXM2Pgn1xXlOCJOsWiQQ/6q85Y3cwlrHBfaFKbnfwOL2bNjnqSm4Ye+BhgN9i6XdBW7fLkeF7TVnv4TazmfM5O3bt8aUJCtJwLKvyb5BpaTkO8uKNxNGBCNeRgQjqKOSxet5WqlaHw7iT6ONHibSpVJp6+04N3VrB3qhCV+UcKqxzO1QEIAABFohwOxlK5bqVU4Nx/GjJ33F9UC9aiuCf28HYVprB0bsQwU83j7s2K4W/2pX9KokH88rNToXUxXVYsK8ePHCWJZ7A9mYnmQHErBM/WcVTzN08XP+7Ks49iqq826yKrU2c8sC3pCnziZYmznpIQCBtATGzsxc/vajEOdyOCpeLylJ+OHv5cuXR4lxhnKDg/Y27L5ql5J91MaxbNfKSN4xAftDRGfuK25Ax7U6q2qMelnxkvk2Amd2RB0xenWHgkDlBM7cYBlDK6+ch4tnryGsCBxuLASAQLsETjsHEjeZffU2ng9XuyegXac6T8Si5s3Nzbdv3ywpSTNHwO4asewyx5D4dgnE34ePv29Zs9aFN1Va3J74/q5JmP4BqXfv3p1MQ+RAYJFPySphnDvVDoeePirQTVU0ulVdvhzFiJCkGjMiJMG4OROGg83oxjfGN2aXHFjHsm2O6VKpzTSMN1q6NWNW25IlfFFiEMDoqimx9gBvk/nwu9jDfLgJEAACyQkwe5kcKRmuImDfyVzb1oJVaiZJTGtNgpFMdhLA490JkNt3EuAwkZ0A/+d2ffjLXx8acozP3iYolSzSEbAfy3r4tEs6pfvPqQZjXV1dRUDb1/XtPmt8OjUiTKZLdivYdcwkKtlC4OQEfvz4Ydxgp48AdLnufvIKkFz9wDdeXA9OLsCBGeJYHgifoiGwk0DwOms8t57cV9yAuK25GiHAqBeBw6WjCJzZER2Y06sfVfcodwOBMzdYxtANFeZUt9gfN1gROFXFQFkIJCRw2jmQRYa19auLApPgQAJ6wdg4ZG94Qf1AvSosGue5QqMgUjEC8RdBKxy2jIvCJT9EoV2dFlAb+mp/Q9SG24vVohoK0iaTuBjGmhPPxHL148ePlmRKY9/Wb8yQZEkIWF58ivecScQ4JJO4XpaOrrDYxnbNiFDYLscWx3BQjH+8xygmRtqCulRqPyLfI92f27YcUr0oodJZ5t5mAu6CAAQOJ8Ds5eEmOLkAxnUKUTK+K9QxT1prx8ZtRTU83lYs1bGcHCaSwLiTiwe8Z5uAbMEsjIexadpdq4wF5TIVJZG0VeX+/ft2z8aUb+OJZCyNsscqIbtEZjDt37ZSfxLJx9exhplBXx7LGp7Sa52A7zn43AhDoDyB4AWeiACF98HYz12KyMyl8gSC/t8+5JUXNUeJOJY5qJInBAoQsI+GnbmvdsVxAwrUw+aKYNRrzmTdC3xyR1T2pVfvvpL3pODJGyxjaE+VObkurAgkR0qGEIBAQMDuNOabAzG+WhZInvsnOylzE+4s/3fv3lkW8bXUxUaOnabHed4JkNvbJRB/xbrCFdjFl4QHW1g6z1RW+/DhgyWrtXuWvn375mdbePXEL7qJ8KLjV6xKTO7yHTOUQdn6O8ZSQ4zFXY/3nDVosU2GuF6MCBaqjAgWSlnTMBykwrv4FkOLX8PtUqlUFo/k09OLElLTPmNZ2P1mD3OkEnIJAhAYCDB7SU04kIDeJDXOqwRbdA6U+cCiaa0HwqdoEcDjpRocToDDRBKYYLzMYFwbS1A2WSQi8OrVK2NOxjllY25Jkkl4HSGhKSENKtfX10ny7COTGk7WiMxYLU6O+1YwnhdYg8q+2EZ5jNr5OROGAATSEjC2VhX6/PnztEXHc6twwTsuMFcHAsEejrMtqOBY0hAg0CgB+7OevZk3gQI3oAkzVSukvTnYm1gxZZlOKYa6ZEEnd0SFml69ZH2jrJ0ETt5gGUN31p/ubzfOmdu7/TLEjPIYtSsjM6VA4JwE7A9o9gFrLckKN1ToxRUtuK9VhPQnJ/D582cLAW3k+PjxoyUlaSYJ2Psie/82WVCOSCagclA9T57xNwG0Arv41mVhVnGBnTCrtku5u7YFLA8p8Vf0J8sNehsOnpik5CIXHb/FBC6rPQF9k8xSH1TE27dv9xTEvfkIWF58avEVeguxeAfLiGBhaOkBGBEsJDenWeztFxNsLtq/sYPhYHHu4s6dO77KTYS7VKoMeUvnlluSVC9K2HVhD3Num5I/BCCwlgCzl2uJkT4tgaurK0uG2qJT21yiRey0aWitaXmS21oCeLxriZE+OQEOE9mLVEv+4ymMXqek98LKcH/gymyeTNSqXmQuwxfcfgqUf1fWsH+czbg2Zi268sxrMFakXq2qrjomxpJeK0Oa7K7ELvoQh/HtcbtHXolqiAGBegikGgctK+6D1pFuLQcWxrUcVMvnaa9g5WXLUSKOZQ6q5JmWQKrhI61Ux+Z2e3tr9F3llnd2hqO9l8YNOLaW1lk6o96xdqE/X+Rv7+IWs2olgV1levVWbHoeOe21tw8mjKF92DGfFqwI5GNLzhCAQCVzICXfIjYa/WzeiBELyeIE9NE/4/vGetEleIqP59zH1UBly4aHScVxniexEHkGAupk4mrWtpgef9fd6bK5N3A52AOW/dkb9nn62W5489wufx8pF2tyGTWN2whfv35dicBlsLRVSnA28aTwvTbJxWrJiDBZH/xIv+v24/0wI4JPI3l4sRonL3Eyww6Gg3h7b7Qb7FKpyRqYPNJYpZOX62cYWXRe5fnbp+YiJfqCpQrH62eqUsgHAhBomgCzl02brwPhLy8vjWOu5bGoAyARFWitETgFLqVaMyogaqYi8HgzgU2SbZf1c6wUh4nsrS2T78Ab18b2ll3r/RYv5NevXznE37PryHgYm5ynoCHlUMSeZ/AFmw3T2faymktZg7EivcHa6jrZ24yNUsPM4CBV8CGOsahDjJpeiydhz6lDPAREoLlxUIcQGV+flnaFGywT8S22qbGndMK5JxzLFqvu4TI3N3wcTiytADc3N8YMjW65MbfDk+EGHG6CDgRg1AuMSH8eACn5E0eUXr1kfaOsnQRosALIGLqzFnV/u/HRgxWB7msCCkIgOYFK5kAsj07JdY9naHk1MZ4DV89JQPt0nz17ZtG98LsucyJZWh/7eeborY1nP89aYqQfE4hsOlJi++bjcc45Yoyb1tZul9osqvEbSGv7Z81p+G7D2ts3q8ONOwnolJDFHPQCdmdfFFhUuaEExu+rGTuihhR3ojIiOBQbAowIG6D1eksHw0HcA4z3FdWatUulytDu5kUJlrnLVBhKgQAE8hFg6T8fW3K2EDBuLTjhCx1jerTWgEmja0aBFk38xOPdYKYu6+exSnGYyIZ6+H+3vHv3bvId10YPdv0/xfaFiq35ScxgE4OlOc0p9+TJE6PhjEckzBWUNj6Y2WSFMsD7/v37IKbwz0idXDtp++LFC4vw9dRP4yZm43OLRXfSQKASAs2Ng/aTRCJ9Wg742oVjly2HAOSZioDsqIX5VLk1kQ+OZRNmqk3I5oaP2gDukUczdMZZcg2FRrd8jzwl77UPtbgBJe3SVlmMeoG96M8DIMf+PJsjSq9+bH2j9J0EztZghYsxdGed6f5246MHKwLd1wQUhEBaAvXMgZR8dDIyNM4OGXMj2akIaE+CZepMb56/efPmcDIlWx/7edjPc3iF70CA+M6iyV2LB2qtD5PEBR5ks/SZSbQw7hlbu9cu8BnW3r5KNS2y61gi7VC9vb2VI7fq3qoSx/dk2mc1NyulIdhSirHObBbDv7Eb4/pKZQ37h/jMFaTupfAXkuYkyREf72AZEeLMja17bZfOiBDHPr7KcDBmsiEm3t4bPVOpS6U2GHfbLcYublvmlrsi7n188PIzt7hqQ/pIcX6GqcLsYU5Fknwg0D0Blv67N3HlCja3tcA+9CcnT2sNkDa6ZhRo0cRPe7XH43UG7bJ+HqsUh4m42rU6oIfDuXfgG52LWY1g5gZLn2XvAWcK+d/oIJ+dzcm459L+vaa48PuvapnQXybRnMujR4/2Z9tTDofPkUXqpKWl+LbQWlew18S/6sKqEjWsH2vJMz69OwgsjTpew3NGIXA2ApbWHYxfmxEF+UT6nEgRwU6+SEr75H4kE/ulYM3VfiMpjyUw2bFbhrBjxU5eOo5lcqTdZ9jc8NGTReyPeP25r7gBPdXkA3Vh1PPh05/7NAqHcUTp1QtXOYrbQ4AGO9BjDN1Ti7q/V83EMp3CikD3NQEFIZCWQD1zIJZHp7S6x3PT3g+WJOKIuBohYBy1lYO2GB1+9rql9QXrjxHd45eCfLatY7oicJ4dCgKnIhB/59bfM1YJlrjAhYW09BvaAjE5RxERNchWbyBEEm+7pH1fFxcXf/zxh/agPn/+/OXLl0+fPn3w4MH9+/d1sMi2PI+9K/5+vn1Wc5sWkV2+foZ6Bi+w8bI/4/oMs4a/fv26mH/f27bjHSwjQrx6BF33ZGJGhEksaSMZDpLwjLf3eF+RRIAcmXSpVA5Qk3n28aKE3SFkD/NkNSASAhCogYDF55Sc9mWa3ErxNmJuwiXzNy5SaMZep9aWFGyuLMvLhnP37o+ntfoM210z8rVoIozHu8FMXdbPY5XiMJEN9fB/b9FSTbDy7fIq/Jjqyq0kYFHf3gPGlQocCEvRkQy15GY5j02F6rz/SD7FLgXH2ViELyZbJQXJWMdux4lU9Q3LydfX15ZKfvjMoKxv2eUsXaRRJVUFMSCQkIClnUY6h1WSJBkH5/yZVZLkSMzO3RxUy+Q5bgWfPn06dkQuo7hfCo6lT4OwhcC44Yzvqmr4GIu3OebY/kGLIkb/WbsuLi8vN6tZ5424AXXapTmpGPV8k525P/c5HBUe8z+VI0qvflTFo9xtBE7eYAdojKHbKs957mJF4Dy2RtPzEGAOxNl67Am4Sy5Q0r81zg452QhAICCgacP4e3EuvTYaufAhAUvrq3MiGuf5kApDoYcTiPctwW6Bw6WVAHGBBwnLDPF6nrIUtOGFW38bg0XftXaR5Do3RLOa4xtlcR0sov5Qa1vjqzXHxEFZLLVHu2CD5WRWkrDAHrYujTvJM0dk/D3zocQNLTqHqJnyjLcjRoQIdkaECJzCl+LV+DzDwU7s8fbe6LFKXSq109D220Xv2CnHyByC/UWJ3D2AnWeQ0nf+g0v8hAAEIBAQYPYyAMLPwgT04GOZ/K9hOUyuS9z9y42O1uoTtlSbiL/nZ7UYDuxuKXoxz4YS4PFuMJalkjRXP49VisNENtTD/7nlzZs3cw+HOh5m7Yn1G4Wo9TbLVJRlct+iX3Di+P7j4XUCguWAH63MWcTLmkbrgsHCIYeJTAK3nGoxeWOSyMDXcXnGp8VdsnHAcgaejqvURxXG9xaLUelB5Zws+u3bt5PxREKgdQLNjYOWgW8wSuEHGEuP13pt6VX+yUp1+AbZ8rRxLMszb7rE5oaPhLSP7fAtOwgHZWuYRk+IfchqsseeLAU3YBILkY4Ao55Dceb+3EE4MDDZrZ3HEZ1Uf9Ic9OqTWIgsTGCyxp6nwTrajKEOBYFJApbHJVYEJtERCYE6CVgadT7Jq5oDsTw65UMxzrnLaZ+xmsRkJWBc+9b+gWMPLLa0Pvbz7K8q7OfZz5AcBgLxNju3JelAepbdUKl290bU1EfCjF/6tQjsF6S3HfyJtWfPnvlX94cvLi4WJZfdVTGOfWV0rabxmpy1Slg+KqBJqgKOeq/GXVsZNqcP9glP5hOvaZO3NBQZ144RYc6UjAhzZA6Jj1fjkwwHO8nHDxTTiNbiCyxdKrXT0Gtv7+BFiclFw0kOvjc+mSBtZAEvMa3A5AYBCBxLgKX/Y/lTumWRQq9Cx72vAhiPdV0GBWmtztDxx7QhWbVrRk6LJgJ4vBvM1GX9PFYpDhPZUA//6+PHj5GtNpbjYbaU2s49RgJJDjvwByRjuXGQmkezPPZr8l3VIJ5V7qtBJby6umpxEjA3JeWvUy0OdHbnJq3WrkY7UDoxx3JqzLE73oLK6YT3A9LCfuSwfyNhCNRPwDge1TMO3r1710i15NqzVnPnulCjtONk/qKj/WFsnA8xiwQmW4Hqz9l6fhzLxapCAp/AZMPxEwzheoaPsWybYw58801bLS2n4Ek1PXDtP7xyM6J8N+IG5GN7tpwZ9ZzFz9yfOwgHBib5n8cRpVc/sO5R9AYCJ2+wjhhjqENBYJIAKwKTWIiEQLsEmANxtrNMs/hT+u7GHIHDv4GWQynyLE9A37IzboHVUv6Bu00m/fAxrjononGex5YipnsCqvbxde0DN0RNwldnGBdYd+XedSAm9rNKLTt3fU2DXYX2gvxM5sL6uJ1x0UpbKbTxLElfPSdM2njV5MgAlHxniC+8xUZ6kUYS+nclD3ds3OSsJjNUbbfUk4cPH07e3kckI8IGOzIibICW9RaGg/14/Zcmxrlt3pc+zqpkTJdKlQSosjp4UYJl7sJ1huIgAIFMBOTtBPMGkwVpYuTA+eFBpOCFL95GnLRUc5F6TcNy7u3Lly8PVE2vCBmnv7IKSWt1eCNTdi6NAknmIX3P31iuL0PrYTzeDRY01pO26uexSnGYyOp6qHErvsawdpFptQTV32CcjbIcFr6oq59JqsUA+U9yhReLthzosJjJ5gSB/6SFWK05bc6t+xuDR52S+mq5cbI4YzOZvPfdu3eLtV0qJxkLJwWIR2oNZvEoE4180iKeD1ch0C4BYwP3h7DNyvqZLPYMc6UYndG52zPFL/YkG8r19xbYH8Y2FMQtc96yhkU5WkeNUIfYBcfyEOyNFtrc8JGW81GPV8ZyZZ1eH7hwA9LW5JPnxqg3VICT9+eHt4KTO6L06ofXQARYReDkDdZnxRjq0yA8JsCKwJgJMRBomoBxLiK5jsZyS86BLC5q5H7T2EE2HgDh0hOAwByB6+tr43OZmuRR7/+3PnGB8zxX/YjvmEC82fo7sCuBsOh1ZB3itRL99OlTf2NAHIvlgDM/B38bg5wZvXjgX90T1riwanubdJybWtkjRr57I2+zqEpk2kKg1b3FNqLP9q6tBmspdW/ctUA2pPc3R0Vu13lGkasdXGJEWGVERoRVuIolPvNwkARyvD9s9AWWLpVKYu5VmazyJFflvJg4yYsSxumURWHSJvCd/1Q5+48q7GFORZV8IFAVAWYvqzLHCYXROTWL5/xq7NYh+0fBsU9n+YNmDmlprQPV+FSDIx932l2yeMDPZHGZOJ5Vi1fxeDdYrcv6eaxSHCayrh7qBActOMXvqbNtx2VOezV+eLAra27uwCVYDGihxXcOEs6CaSVpcVhS0RcXF4tC5kigae7Af2KHU5zzgWfuTh4tqV5i5zKksl108YNKEkeU8KrlnMLPnz8nLHEuK79/mEtDPARyEGhuHDQKPLAqcxSuhnh35qjRV7aY0v+M4WIvupghnUwEUcRq8gDls5WpSBEJS17CsXS0aTUOxWTA2BvX/Bg1qZcxUt2+HreNiVMls+wgVFkaMia9+lRiHJuPseINQpbpvXEDjq0SO0tn1BNAY7PqtT/fWYX2335yR9RY/QbO9Or76xs57CRw8gYb0GMMHYDw2BhUDPeTFQGHIh6gCsX5cLUSAsyBOEMsLu6XadTaMenWIzQLFHFRnORlBHPFKVC+RL90wqsIGCcSZdOjVvONT441T1zgPA91kp5hVdtsOnF8xMx6MMc2bovvMS4e7rCt3OEuDeV2Jmv3DGgly296aXvym5ubtYqrry6/uLZWSJc+fsqM/y6Bu2VnwHKEhz44d3l5ubOgxdu7N+4igf0JLP3G4nbf/WIcngMjwioTMCKswlUs8ZmHgySQ436OZU4jiRhpM+lSqbSILLlpdkvOjyVl8jSTMyFrX5QwTlYMwrPMndyIZAgBCKQlwOxlWp7ktpaAZW4/7pavLdGeXi/h+nNr9hszpaS1CqzRDbPUq7iZ5Kz61o9PccSzavSqEfWgHR7vwMEIra36eaxSHCayogPRILF4koiyO3xW2n9RdoV6SZNGDg925exvqG5bz5CnpVBX+mJA4i0uGUqAMr1zIK38Nn8EVZXLsazlFxEI0OLPtCu4RgLafDaJcb/nrXP0J2fffMFUh/XFQj+mQFglLjZtSV7PdwAmDZQVlLGLrlawrHB6ytwyJC02lkUgCcdB+0rSYuezKLYlgX8skb4Ds3hLfEnJ3e63rDKnv/klOjGyBoydTFYZlLmecCKVSvbSuKyxQN/o0/YmTQ3ooDT95ZbqwPxxLO3wT9tqBkTNDR92y1pSqmco2RXIV1/czzqIrSasbs2iQpk0yZtJpMcONMINCIDEfya3VLw4Xa3EDWDUky1O3p8v1tWsCXBE6dXXVrDy3fVaCTtOT4MNjMsYGgCZ+1m+2dbgZbEiMFcfNsRXW4WqFWwDZG5ZJMAcyIDI4rsWeAvCX0TWBzwWdwhI+BqGhnE1oxsZmCxyyG0+fVPEUrclrd6JzbHNY1w3xjEdTFzgPI/NOhmz2CIm79oTmbuJ7ZGt3XvjGxFzHMGwk5We9+P9jBaLM60H6YUEy4kDTsG1XwIPdmjs3/3lJFFg2xKMcanLL+iosB5sI0PkKsMZVVjc6KuKqv3Axtz2JOveuHvgGO+19HVneAuFEcFYYZSMEcHOqnDKMw8HSVDHR8ydH7lMIuGGTLpUagOH/bf4c1z7czPmkPBFiYivGAizzbkKMln82c0e5kVN60zA9EKddlmUqvxM1KJIRyVg9pLKcFTdU7nyCRc/Vy8HTC9xFBZSr98Gc2uLAmSaQvTLpbWKRnwud8AlUD63DeHA+pZCN5RS+S14vBsMZKkqzdXPI5X6J9Hfhqeyv/76K1Hh2bORqPbmqkeXfAJZ6opWqvIJYMzZMn2v9m/MbS6ZPzmuV4Lnkm2Ol90tu4Wk7OYiNtwYeHWSMFOV8/HOddYSZoMKmW6ZE9LF62MCmYqey3aywcpkc+nXxls63pL109LwS9YZZ/pIQH37Wuw703/+/Dkij7tUEtSgkXGXQ6YOZyfVCm+3NAeZe6fkfke9cxw0CjxU0Z1iL97ud26DV7N48IcOHFnMNphc3t/KXIONBKrtZCzEFpHGE/h2jCDadkmDqf+nGqLmINoaeVVnZFwpKAFUsevptU7uWA61xWLuM7caUTL2xvHWt3g14fCxWNakPxypCcUqgDoHdSMRSdwlOW+LaiZMsDjkSbDkfbix4g1MEio7mZU/fOAGTCKKRBqfNZJXobFIjHrGZjVGtyqmZH++SrDDE/s9ievPUwV8L1ThCh1RY/WjV3cV1W9Kc/Vk//OjK45AQODkDTagoZ+MoXPN0I8v9tTgDFSPl2VpMhoInOS5A5ZBp3AX6leVuXC1VagwK1UPFgXSthHmQLbxnGuqLj73M6yanitL7r20sJhSabbpu/kuJ2QkUG3/ltuIAdVFD1+PcsEtyX8anYfBmuX7f+lrGcQl3k4yvi2G9rUzw+B2nOdIh+Au0TME1abdn86m40CO9rUf1GI/o6eb/aUEOWhXmM9HHb7fEfmXXHgVvWC/Qdr2pT7NSbU2UPIxMGC+9mdkiEzLU4ItOnXJS5yjcRLjzqmfKl6tdbFp5OhYUsmfMJ8Ih1V9WkKR4lkxIsT5jK+eodM453DBNyGdAAAgAElEQVQwtvW2mEgnIM9nW56H39WlUpmoRlgNl5p+UWJxyPDVz0TYZesvx9S8eckJ3FZg0VeXrQfsbenVvbQWn7zwVPAccz3u+T3GZLjA48PJZy8X52Rkl0PmxueqTX/xloXgknNK2550ykh48taqym90w3Y2E79bqHMGY6eCltuNqIeRy5LhnjSteLxGaHtQ6N7C9fNApfau/jrQ/jaLSWdrHCm13e01B4KlprEiQUxWXfyqGZTrfpbfvDKpskXUPU8LgSeRafrD0ji1+ihhJiEkj/R76sHimldNXsqQofRylWouUNWD+pyQfnzJbmeu8uyp9mNbL/a9xeqn5YXMTO10jEUxQRfhVwM/XN4HVQXwBZgLl29clnkTSVusu5s0a1uRzY2DFoGHGpu1LQediX7K7ovOmGWfR7ASuXNEaL2TKTMBZ5k7nusGE8YPG8VUi1QHhhp1VGcy5xv4yhYbuAWhpGOp4mg1xopn6Y33+JOBIbJ26VLZsvinJuA/epTpoCycJdge1EaLB8n8DmEunMNqRiASKUfpDgJugEOxLWB81ijTyk4+6smClma1p5Mp3J9vq5MH3nVyR9RS/YZRhl5dtdT3Q+YG3/KzNAc2n/JFn7zBjoGfeQwNRre5JlntjG4ZL0ulzJEZ4otNLATe+6RUWQeacfNpvQqVH25YFBjXoj0xzIFso7fILevOh6DfGJbdF0VSj1d4MArknOxyy0sli1c1EeFqoMW9dInzBebMNBm/Z35gswqWJ8c9ggX1NpNXgPM8WaP8yML9lSpknT3D5pZSz43xNluPnL4kcZmTe7/qZ/zKr7C6iMUKKSF9mePh4HEs7XtHlg4tUND9zNTHxmlsvhoZqRMu5Y/rg8M1BCw7TDbrGNx4HuMGiif8qboRWHDyp9yPhIVWm1W8d61T7LjMjAiB1U7SaZxwOAgMve1n8JwVdIZtuQSOQJdKOe2SBwKjT/5UN5K83LkM57qszfMJ8SHD1zdrhQ+WPwY3NYmHmXYP85xd6o+3GDrrtHD9iOqU0G+Dc+GsbdOOxbL+lfahfk62uX7SB1hsbVdCltw0zlacuVpRMn6xLchMCWdjIqoFY6vfBOLhzU5FRJjJS2durQMQy+i8xxyB21/JeDFZGXJHWlAP7SIrpaBVVu7xWqA1Vz+PUirZYSKRmZ25nn3YjZG7jW3OX81Arc7iwfgKypCbS7Tc6Jc1F5bMlqxypxk7mmOB96xbB/t48i0GBM/tYy0UI+b5BHCWGiPNNzCo/k9qGkTusaDTK1UgkG3yZzFnV0pNet45iAXL1WPFVegwrqdCPc5H+auUcdF+TL7qOpZHMeP24gvjh3PDCcTTAphf+lw492gSSKWfxvFOYMf3EjNJwFIJ9/QJycdByzOwq7H5Go7vEzuH3iLbpBX8yKD1+Zc2hC32HXDlYzUpdqCmM1kQSL4YPymMnVIgXtafancakgp4bpNMzulYDijs9eHMrUasLKCqGj4mq7qLDEarudatDt+/5Pp/l0/agF2qtOUu5hbMlvpM/HCODY6WodbJkK+R4gYsVpJ4gqrcAIl65lFP6nfWn8frXoVXLfxdt1YsUMwRpVe310kNapYKsMf7sgtz2pQnb7CTdj/tGGqvDPk80kmL1OZlsSIwaSZFtl6FWBSYs2wr8fbZBt/9OO0ciDOrZTIkX7fvT0TIgoNURlOWnGFuvX8rsx4xmM/o4euhyVXCTAG/dvmtfi6cuzcYq2mpV3sehYKmlK/J4DzPVSoXn68XHdcrxdTmPE8K2WJk/ClADaFCpRZnqBJWznHFG7r6xXFhVUfnb6pROC1zS2/m2nUQWKVFWrE35BYZgFTPN2Q4viVSxIDOOX7je3PEnMe4OegNeS72J4Nl8wlQVc6MCHFzMCLE+dRzNdJX9zocJIEfbK0JXIICj7pJtAgy6VKpQMeEPwOjT/5s+kUJ46A/KJ7wgSKwkT+r42ZsLLIF+Yx/BuPUOMFJYiarbhCZ/JnrJGzzqWmZyZcRc2xr3KDU5GtcQR2TN7Ih5w23WB4JVeHzTZ86mccOWL7XuxYnZAZztDWh4Ui2FVhsDgWsoPqgUvw2qKF2UbAhvVIWA37O1urwjrsI32T722yxNSOnUbUBi1fp4OPxDnbssn4epVSaw0TkQ7hqag/ocajClqlmJmMYh6WxslkXGyy1ZBBJKWtg6z9Lj1ntETV4GsmKXSTVU8tBn1NhiFcCJcuHfbwMoFqar7j49JyPQg5TPjFW5exLFQmX8SaD6R4nT6bHvEV7ZX3ClFKBc+/0dYFUU/z2KhH4mk6SccDN9Nkz35NysTNxEmaqLZPC2/3RrD3PpGxNRzY3Ds71Xa5aukCmmuA7YEERi21nsS37Oez3QjvoZPI9W/rN1repqz+VBDR4aXgqw8FnckLHclCfVuNXg3i4ueEjoo7R7soh0DrfI61RpHwCRHCNH/rmOswcfRduQMQ0wSVjLZL5Fv2TIOedP31vZ67yDPE5qtCk8Kcd9QYaQc82aZRtvU3habFJ49YfeXJHlF7dWEUXp9Rcy61nCtSoWlvJTt5gJ411zjEUL2uyMkxGLnZf8gzzTS/XuSIgUB1UoXxWG1ckFgXGTHbGGGugSgmeFLY9FFikNYqUTwCLkEqzKGemRUbfA/H3Si7KM7iISmZUcH8yo0gSjImIxSFyMN/+RaJFs9pnadxDRwGpArGD7shJ4ge2dRGFJy5wnn2TjcP0DEHNb/Rn3HnLNFbuZxWfoUol9nig9Kdx/BF/3EDUXRvVDIaY5O/bxE08ljyIKfkoYSQWSTY3APkuWeT2+KXAUgEo/Sw/4J7KuHHrbL5qWUJVY9+cf1s3xmtUqq41ORNGBDvSuInH3VoQ09CIcLbhwF4HIinHbo9fASI31nypS6XyAfctHgmrfeWTweU817fv7Ijmsh3rm2n0958ggiIWZ3sWH8D9HMr7pc52xwY01zS25mTMtlmpY7XruHSLTz7YsdietAhtvyFP1i5FlqxgcvD85j8pkhIoWUSpnZfGFgy6uJ35B7cvPps7CP4cTpAJP1MRWGwR8hzytVw5BsHLhqrtKi7uBLoaokDJSnLC1upXs7lnNN8c2zpPVQM/E1nfL/eEYTzeDUbvsn4eotTew0TUnu09uN/yh/C2TmRDjYnfonFIo4uWeSw2GGvhx+SbjZWQwQjqlzsOlxwv5/BapjW3rQMFlto57zAnvx+vIhY9eFkhU5UetzIR8MVLGzYqO9S63M8tdtXGrWAuRvTyObsSePysNUiyOElkV3acUk1+Tl8Xn6NbUJ6LTSOr4mMUirHQcFgkf4E+ZJDT7vNJvKyP6AG3oFN1cCYD+Ua6QKoOfrY4DtorQ9q5bHXLftFqmEFHvTivNL7Fr0JBz7xzxq2PTqbMc7jsuDhMTHY1JSP1FBDUN7/y5Agbfa0+HMsBIK1mVUVqcfiYU3D8IDPZunX7uLtI7nKoiMVpcYmnXks1dk6jfPHqGSbhTEZm6sP9sXiyXBeJG+BQxAOqTnU+a2SqQpMN5ISjnuPQU3/ulGooMB5Z4g32kKtZHVF69cXqauyghrqhLn3ng+SiPGdOQIOdtL6xinbz5Mhj42Q1iERaiOV4tFGei1M95VcEBMoCxA331TrqLApE6nz9l5gD2WwjeQKueU4G1GaVZnP+kzcG9vI9veDSpEhDZPK3iCdF7aN/KzMRYXSfBvP5Rp8kvydycUlrrl7pOS6rYIFSKmtOEhfPfp4A2uTPcb8hU06mTBVJz5CKZFv5uIY5DpR0I9dCi+x13D/Ey0MYz4AFj8mL7cWi0dhdSe6cjIsYGzoSE2htUerANBqy53TZ6V8tDsHJFx8tGE9lXAuQDWnGQ+24Ch1i3A26JLllrL6LYURwKBQI+kZGhCTVL2EmZxsOkqCLeFY1N/+47l0qFVd5z1W/l4uH5Scnd1l9yYPtuE6YJKsDYyff5R8Ezrx5yTdHQ2FVy0irD+yrnxq+G9KuY1Ejo/bYamWmguO0NSyOBQtiAl8xnuH+q8a560xSjR+pss5eGpUdLKLZoZJT4vtN2WgO4zoQtAh1zjk8BxlXJvbL0k/VEGFcFMm/K1PTmLSmsQJnEmmMJWtrDQj0tGYUqFbhTzzetUbpsn4eopT1MBGNCvpTnygp1eXpSU9PX6tceb8f98Ny1JSbHH3lrPxVytrasJj+P7KH8mvtQSqo7QUjky/bhnCOJxaJLkQb5BRbGWsYaBcpZUogzosY1z7JB3lqsMwkfJCtDGF5rpA8Shncu/nnpOlVbxMW4cu2s7JlksqXMBJerGl+AnVfmZpGUD9doYqPCJ/kkjRa7JbXNre4YHPKOq3Vcalvj2eS9qogLErlxHMByam2lrUCa3SwdCBOpCEgg2Z6zHDYlf9itQmk0k/pkmO8c1L1FLBUyLUNM8gz7TiohmB3OSRJEmOpOvmFKjzZRftpxtVyqJmT8gRO9lrgfp79dTK5ez/RE/9F200atHBkqvrsV5hIWG3NMi407VgO6tNqItUgcino6iebw9reLMgz7fAxp4tKmRQ+iBxuD7prpVmr45wYildVtPg8etSaHIMiOe+/pA5hbpU9AOX/lKjJ/THcgLg16dDifCJXzzPqjSEEfa/fil14bV8X5FmmPx+r1kTMyR1RevVILRWcyUlX1zDnAvLhNZGi2yOZc2kbgZM32DloJxlD8bLmKsBivOUxZ62nES808EPGvaWmgNSc45kkv9pfFWJRIHklKZMhcyB7OMs3G3cpfkzCB5/x8KrSfeGNphzE03STbldH5OeQKtxf/yZWmXxpZavM165EaEYuue0kyYaJPr+2Kzw8d6SqSPF8Fgd3ybPWnQjyTNh+47qMW3cAdvgpeRLWw8mKl28/jwjQM8SrQd9XIyOUOsBqdVelnWyMrkluljzYYzBkOLluolYZkcHyCBPAV1e/WezIjXE5IyrokvreSM4VXlL/OafR5tE5GICC/NVMJqtHGTinMm4OpJZF3gPtm0PleJ5Bp+TXdkYER2OySsQbIyNCvOLluHq24WAnQz3IuBo+DgjmzvwPub1LpbKSHJs+EqMBdLNnFddizu9K5ZSqYtgneVIVqoHDL1ThSXp+mkn4mtWZpKdRxk+/drJlMs+2ImXWyVkUH8tkeJgomzRHWwQalVaG2zDbKadr0hkrBkHVZrI6+ZG5F+PGygqmRbCmZy93tnTdPuZGTCoCi21ZY5zlmcguz7hEf3iNPNj6TdWF5dgow7QSzulyhtY6p/ucm+cMocBaNybIU6afK/1U8apmi46lw47HO9SNoC45Pn6gufpZXqk/RNNHpvAff/wRxPDTTkAPKvfv37enH1K+e/fu58+f7q6///57CCty+HOXtgXUv2jgvHv37jCx7robxbgM1Vru3LnjfiYMPHny5MuXL/EMNahfX1/H0wxXxerly5cupXSRN7CBucthbeDNmzevXr2K3yWppNHl5WU8Wfzqt2/fZJTv378HyTRwfvz4MYi0/5T8GnJc+qGyKUaBYpXNaGsnpDEQ6btU89W9+jVnyNNe8Swy/Pjx4/nz52OT6V6VLvKWTPanUcV7//59JB/VTyW4uLiIpFm8pJaohuA6q8n0w/RN2o7l9+/fEt7VYSeAYoYK7GImRVqMVFXRnxAN3aMC7hbFRKquGqzmFFxiJ8Yg2GStcIktgUEw/R8S+4KJs7rZuUzUXfhTkE6w/x1dvKFnLod4/CDYQMyXSrjUWZXsnONyHnu1uXFQDe3x48eqJBZu+1u6WtbNzY1flirto0eP/JghrPqsbnYc78doClK9hH/72HOQanNd02k7GbVfGX3clsU23sn48CNhdZLKx3VBkZTHXlKfps7crz+55WndsRQfWo2GPH8EFJMkrUb5NDd8TLYX+ZyfPn2avORHunmJ29vbp0+f+peSNExLW1Oh+Zz2rE9hGvtUDzc4ij5nF8YNOOGzRm43wNUuS0uUMNVOpzhF1gb66M/Xal1P+pM7omfu1bMOvqrh6q80+Loh2DmEinH1PzKP5NIQ8AmcvMH6KIJw62Moj43qGVwvMRg31WPjkFvfKwLS8bRVSAPN8DcY2q9F8SrEosBArPx/5kB2Ml/szbRurtn+naVo6kmrDP5M9Xix2GjKsSTDFI1aq9/za+J9bk32tP2bEG1Yj8jn4Uueob8dnHm/v1WMxavXJgGtTKleaXlr/6KwX7Uk2FCvFDkIpgX6uRUu/8ZV4c4mLnCe49Yfaruq09oKn3s7hETa0DPEle3varDqHSi4bb9ikEmmn+OlH78gLc7OjZV+Mj+sMVSOQbD8pFqk3YmT67yqwKpgfg5+eHFtKCCvdqSe388hVdiyHWKurJ2bCeeyzRo/5/7JlJEdHZMiRTbsDellNb3JduAWprMZd9JMeyIjm0Jdtm652cV0HAj6pUBTRgRGBPU5Qa2o+eephoOdhoiPJjW3/YjiXSoV0Xf/pciYKIenpxcl5PPLhz/nHub99eSoHOSi+CZzc7CKHP52CqYhXvVcExr6r6z0c8hwmOIYwvleiNspfM2355t3ldZptzXaMVomPDdMR9gFiKRsffYya4URN0tLt0zaR0xw5kvjNbIxjfGq2TjNYozm4rQYp87fTxlMzmxejBvyVG6qLf4QoEaddvWk9dbqw18VtnSh9noSzGDIaoXfAV+le+HEeLwbgHdZP0srNRzN4v/fYAlucQR8kvawvGSXw1EBTSTZBV6b0qKgHt4Ws1WagM8hZxZq6BqeQgNhgp9KoxM09SbSol5BAt01R0wTPUHitT/dk3MgbcmfG5hY1JxTQSoPJQanxg7pZSZ5jZb8I2nUfMaV08kjPylyb45L0mjR0Eqw4SxqkdRdi/V/W+YWFELtwBYOSKmIhLJyYXlccfGT+bSr2KUsHNjfsiLAm7s016v7RqlqHFRjV9XyxYuEN3ek4/5EDU2DbMS+kc7Wl1D5qPJPYo/XTDoZH+MQjncyEWMFl1SpJi0yLvHwmMIDd9OOpaxMqxnX2FStRngtraaq4SNo+PppHE38G9Uo1I0HYJWPKpufzBjWI8Ci76qylCbro2WgTrGf254fcQOKGcgV1OizhrEZ+slaH/V8XVaFO+jPV+lbW+KTO6Kn7dXH7oTrdYsFBL+25lC/PCdvsBEDNT2G8tg47nYSPjYO1abjFQEpSBVaW4VYFIh0p1kvMQeyH+8iQz1bbZsgkmyTjvHkzMmiGONWGYmJ9Pn0b2NuEVxHefgWr14D8ViXTDFyC/e3tXEOnU1c4Dxvq37nmaIcN4FWYuIDR+H1zbXQ4l3lqs1L0nQ8KGiVJ95jR7b06N6IOmPJM3XFgwyWJa3JNh7XIqLgsZfm/C6pY/f6IsYdWE26fOUVP5txExJWo5us9n6knJmEJdafFSPCYCNGBL8VuHCLI8KphoM9PUxk22Tcmd9TaO57u1QqKzTX2IOA6sDgD/f0osTkbF6guPup3k+u+wb4Fe5h3qBFJbdY5pecyTIF7M8RlUCrQYxMtljMNuuTmmWlbFunkcRkTc9ejudkFm2dPEF8CiiJjTrORPQWG8jmUVXcVL0n3fvx6s9ksj21JccQ0HRr3VONLWN65S8v7FG/5L14vBtod1k/Syr1X2Poezrfk9+7eRrOYvLcbHMMnH7tWnQ4pKA8Sz2TT/p242d1pc/6COELPxleXItyJpOXI/njhHVVaSL+kOAkeb2tY/fdAQ8CPnmF1U6DBPqpSBnUTzlp9CBSdVWPkZG6ncpqQbnGn2ogY03HMZJ/f/30s5VTONmKjWLHk8lGflklw7JmRDZ7h5Bc5vGTlS9npH4mlyTI8MBJFp9APWGLLVTN1B4nW5Dix91X7nFQhQZmjfyUeEajqyFL8vF4pBwmdQ+MuMdrWpSQTmZs4ngnE1hn7qcsq+q0x3ZjwbLG5G5cY1D2caQqx1KK0GrGVTFJq3GVpMXhwwmvgGiMEY1j/FsUVqcx2WMoN+Mz0apuRw0wECD5z7HKZWL29Ga4AWVsNJTS6LPG5pbS7qi3WWXd2Hp/vkf3Y+9dNSKUbPhzZe3puiOoT9irjx8555jni1f1ixiFS2MCNNgxkyCm0TGUx8ZxP5P2sdHVEw0i47LGMXJLNC7ILu7GcUBXlcb4QJd1RUCyUYXGRoxXIYvnOc4zSczi7Ou4svUUY2wygcoa/jqbAwkUXPvT0pUJtXGCaCh9bueiOrpJ8YymNLaaSIOlfxszjOA6ysO3ePXq/ca6ZIpRfZ6st/sjLcOHrKCGM8lE8eXXMeNa4zyvrYRnm6KM159qr44bmjO0WnG1Yg+Cafh20o4DeqyIP6So81G7nhwOLDvXJUNkiJ/LYeyZZJq7c7bb7B7Em7DLv8JAxC6yeFxgjT6TVcJVMHna8XoVzz/t1RMaNxVAGdrZdC4w14pTyVBhPowIk83fWBMiPc9cDowIuVtBxCidDQd7SEYafm4XZY/Y8Xu7VCqu8s6rc0Oh7/MoPAlWkWpQfkqLMPLDNe8RmTRQh7xqps5SqJ/G4gk4LNLROEctDmo449FEOUzOe/giKTw5o+vEiAeMEgYlNvFzD5Y4NPvVtTW8CbC5hbTjTZsy6+AV6bWcFoc3RvXJTph4QJ6SOsN49dZVpYn4VKm663HPGRc+x1VLR5274bSev+r/oik1JqpSGWkrmRLPNT1dGhOLVNdt1SbeRsYC2GMaba12BSdTzlnTt45q0VwlUbyqkJ9Y4aw9/6QWrUQKV8Aq8hOPV2btsn4WU4rDRCLta/UlDWbbOpqTPDup3zcyVdemNqCZWSGdg7OZ9jYbTd4lj0dCGpVSMo2UUkeqSfhBO4XHA+Q4QyU2OmGTcvqRiz7fuPTkMal08fVSeFLOySmqSFWUOURbI7FulDcpUQdp9V8/tTtH8boqCy4aLqHVAk3tPyWzRJ0kMxk5rp+KsdcZlZVvA9OgtTSalLxApDhEyNufEJKLKuwRwSz+RHKRhgwPn2SJYDnqUqTzCaxQzzio3k+9WSBe/KdqXdCLDv2nqoSymutSdMlulznfIC6YpU7SyYwZxjuZRatp3DywIxqrY49ZVScXOVgSrG1uak3jgXvRPxEBqTa4NxapFtPQasaVamerGTNvcfhwWojGGNE4xqX3AxH/StnqqvPYddfgritG8fZuJ21z8IUPwmOVy8So8gSSrPq5tl+SUrgB2yzb6LPGquoUJF5buyoZ9QIt1v5suj9fq2wN6XFEAyusbXet9+pzz57bOuptd4l5YAV+zhGgwc6RGcevbcs1jKE8No77kOSPja6qiLbxKWyQajyxUNuKgFSjCq2tQvaH4nHOO2MsE7CuuvYXMLa+ScV7mgOZVHBVpBwDoy+n2i50qni6RQuUg/el/+o39FPrFJr5mcxKkZEFTaMpje0l0ufTv40ZRnBNmnKcQ/IYi1evSpi83LkMI1V3VUObTNzfxAXO81xFmoxXK5usGENkZKiazC1hZKRniAjc66W4IerXWp1YfClT5lanqiFS7Vd/CmiUV+80tz1A9VYJ7Ior/7nKqSJc0SpXjsRY1DK1UZTmhPTjB4FdTLwJ2xEdkjJSsaWXPDpZ2dUK8ZGlIqYcmOhGGfEQdSKFntC4ERr2S6oDrqrPBVQr7Bn2kTLScESpfh0ZESw2OlunEanVnQ0HFuuP08g1musDFa/aMr6l/pgulcqNfbIaTLrEkWd8OboaXoMtvpJ88MBVnZShrsrjGrvEgQDKR3fl1lpFWPwBX7amNy/l5pkv/7kHN980ucN6cMinYK855zbKXP7qpvIhtayU1fAQsbZ/k1Okhibt1EWrY9R/hRf7apkgYXctGeZsWiy+wNCTr3LWk7MwRrwF35qqdUqpJiMnYYCv/+pv9VORuhTp/1VF5+y1OLfjy2AJZx0CpMUqb6SG1rq/shlriKyjjki2Hvqlufogi+8XqeMc1tYxYRfzwKV3DVO2mOuudcmOcc6a8SZZZoTtsn6WUWpi3jBuUa5GCMhm9hblp9zWuiKSbLiUdeB0yspdUG+1QbzgllWdlys9U0Bdtr25Boos/hSutKaZGw8WJUmYYM4d3GmgsYSRdUFVRcuD0zhPS0xyq+0koyqkJmORfHMaOXZpK+qcyipls5A7b1TbmZNK8ZHFjJ3lLt4e96qTdLmLMkwmKOMCRoxS56VGx0H126rkmUYQeUHCstZeq7o1FWHso+hkxs053slEDJeqto9FKhYTcSQiiu+81JZjKWVpNeMKubnVRCpPqgZV/jFKNMaIxjFzuquCZXJm9ASX6alkUpexymViNs9R+FrgBhQwVqPPGn492RZubtTbpqZ/V7v9ua9F/eFUnAs0/7ki8jmi5+nVMz3AzplsMr6ks1F/w5yTkAY7RyYe39YYymPjuIvI8djo1xkxXzV1NpZwMUYqqBS/0HxhqtDYHPEqlOk5eizGOObkiwLMgaTtB/ItvquHjPtpRlOOm8BkTKTB0r+NiUVwHeXhx2vLUO3V+411yRQj/zltWwtyS+Wfl5+IDhTxf+I8G2vjaaco/dpSfzg+duTuIlLxSfW0sm0FZPPensgglYqMy0eGjnv1Tne/gbvbWwyo9qbaxafeTFauFsIJjbvfFpad1Rafbb8kVeXAiOB3gK5XXGUjRoRVuMokPs9wsIGnlg79au+HNYZuyLCGW7pUKjdY3/RDOLKsnLBNjcuVv6rBKLe+fv4a7k+yh9nXuq2wxW0b16W0MYWrZVsGmpM2rQnsuW1z4ea0COLjz9SDkPUsabU1e3nURL1ftU74ABjU8IQ/81U/DQqT55054dMuxqmGFBgC8uGS/OWdK2eLSED+pKVH9VvoZLiqNaOIvodfUh3D47Vbocv6WUCp/x630uQ98riIXmOeP3/eq2qp9Hr06NHtf/5evXr1/fv3DdnK+5Tj/uTJkw33Zrrlzp07b/7z9/Hjx/fv33/58iVJQRos9Yx0//79JLmdMBNNkDsS/ZUAACAASURBVF1eXs4prqr448cPVcbNVXEy5zqtplr07t07uRRqO6qi25repL5y8aWyuj61gskEREIAAgGBRsdBtfHr//ylHenUh6gTvri4CChZfqpbU/+jv3iftqcIixikmSMgs3769GnuquL1xKHhQ8uZ+ts2iPz+/Vv56JlZ///++28Fhv8///On8BCIyLB46eXLl48fP1azXUyZMAGOZUKYPWXV6PCx3wTyY+Wxf/v2Ta5svFcxlqVpTY0d24YeYxH9JcMN6M+m9Wh0wlHvtP15yVqHIxqnTa8e58PVwgRosJuBn3AM3czqnDeyInBOu6N16wSYAwksqLV3LR9oWVN/mukNrm77qXkhLR8L9bbbuQsCZyDQ5cQFzvMZqu55dNQopuXvufVx7QgqvKy5jbwW+rUdTuuwm/fXaaFHy0Zq3RsE0K4HuQRap17lYKg43bihuG23OM9QjpAoDevg2jCplethnWub7tuEKXOXqq528ckDFGot9G8rdNjDFtkruC3btHed0Lj7Ac51ei7nzXtOXA4tBhgRBqsxInQ2IpxnONjQ7UQcp3bf+ulSqQ3G3XPLqV6UUI/HHuY9tYV7IQCBagmof+NtxGqt071gfvXTnMziA7gFiCavNPVX1Tu/FrEtaXxcw6yd5a7FNHqwrfbd4S7XjBYtcmACPN5V8LusnwWU+kPntawCTeJWCAwvWI6lHV65HMdrfnkcmTVGr4RpIVOvhBnX57Qqpj1DJRfntqkv8tJLk1z627C+NbxbK/9JY8A2AcrfVUllUx12dUkmsL8iqKooT063bLCXaGtFSvaS4Vrxd7X+OtTPbVVULVH6Dn/l+43y1ZsSIZCPQNPjoF7tHnqSDbMG6ka0OyfVQ6/6NPXhEkNDwDAKuG006pnppvJV4LmcVbEju69kHU02ldzBI3l0QKNqiGrsUEPmJJ+Ml8Bzfs5k+uSRJ3QskzPsL8O2ho/FF0QHA1nmJYYOX2157dCjhjz4ruqdGnrIqrnq4gbUbJ2mZTvbqNdWf95E1cIR3WYmenU7t7lHg3rm2+26HJ6SBpvWBGcbQ9PSO0NurAicwcroWAMB5kDyWWF4etowKTSIpJVcLRZoK55xvcBoSmWuSae7d+8O/1WK+6mwi2cyKl/FIOfcBHqduMB5zl1zyD83geG8rclSNADJ+Z+8VGekpL25ubFv1pKCGtD1l2R41WdULO9IaIGp5sPI/vjjD2dcy1qbS1xzQMfNDDtAjEKqYqxy9ozZHp6sS+NuoKqO4sGDB/EbtftIfWM8TZdXGREYEfyK3V+nwXDg21dh38TBJX2D3TjjEdx4+M8ulcpNVbZ2GyB5UYJl7tz1rYb8WaCvwQotyqC3urSgEJd8VS8azyrt1RPOXtLS01ahPbkN+wr0ku9iCxqXMpzxat+kbV+MU1ma/HFrcFqAG/9MMls4Vioec7bW2uuaUdzKh1/F4zWaoMv6mUkpDhMxViqSZSQwOBya3RjeBB4O1B/K03ivY/XlVWhxrpWTGnxSUk1K6RVWaac/nVXhtJNqSjn4MVJQ3ow01QFC/u2EVxHQQq9WCHSL1hTlWa66d0g8VMWhHspezljDVd9kspf+ZDhZ7RC/c4N2k7dEqqjSO4d70HdojI3OO0+qTyQEKiHQ+jgoJ1V95uRgJ8LqSdSHDOOdRnP1nHQjlVS8HGJoKVdfkZrL+fA9HMOszdpJrsPFdjwjo7bvpeBYOmLdB5oYPowTvqs2OKota6p6ctzx3Vf5roPHzriTtS3gBmTFe+bMTzXqNdGf118bcUST2IhePQlGMlkkQINdRLQnwanG0D2gTntvpIaIif9IpecpVgROW09QfBsB5kC2cVt7l1xWNynkFt+ViftihOvK1IltW5KQKTX1NJwGMqxuuDz9n00vEK/FTvqTE+h44iLiGqnhy+7s5zl55a9TfS2RqGbOydboq6Qa34N1Hynoj78a0/WXY7ln6OJUuvyKwbVQ0Rrx9acSK/94SVAZVq21zVWheuKHlX2369I5ezLNUDe0Ji4byeXr0ivr27irqpm2g+pNpPgtnz9/bnFfcVwpy9WgngS3MCIEQBZ/MiIsIjokwcmHA8dc7489ffrU/fQDGhlVe/2YVsJdKlUAPi9KzEFmmXuODPEQOCeBpg8T8U3G7KVPg3BhAm49zr3nKwGG+Rl/1m5YjNvwJqy/GDfMw7ts/Z+tTPucqrUOj8+aSnV1w03cyYjDJhPN2p1zriZrO8XjteDtsn6mVYrDRCwViTQQgAAEIAABCEAAAhCAQIxA/H2wqk5x1gOVjh7Tp65i+njXGt1m4WlAEAKHEcjxIs1hylAwBCAAAQjUSgBHtFbLIBcEJgjQYCegEAUBCEAAAl0QYA6kCzOiBAQgAAEIQKABApFXYl6/fn19fd2ADoiYgoCWvB88eDDkpJ36et06Ra7kUQUBjOvMoD5tcV9HZyfpON0tAUYEC6UzpKHT6N7Kl5eX2uc2qWa77l+XSk3aiEgIQAACEChPIOInO2Gq2tPupCIAAQhAAAIQgAAEshL4V9bcyRwCEIAABCAAAQhAAAIQ6J5A/H0wfStSm+nrgaDvVr158+bXr1/6nJRFqsXtKZZMSAMBCEAAAhCAAAQgkIMAjmgOquQJgUwEaLCZwJItBCAAAQhAAAIQgAAEIAABCJyHQGR9U2/CnIcDmkIAAmcgoI/cxtXUp27jCfq+yojQt33RDgKOQMTHe/HihUvWVqBLpdoyAdJCAAIQgAAEIAABCEAAAhCAwNkIcJjI2SyOvhCAAAQgAAEIQAACEEhJ4Nu3by9fvpzL8fPnz48ePZq7emD8nTt3Pn78GFmbdLLNfd7BJSAAAQhAAAIQgAAEIHAIARzRQ7BTKAS2EaDBbuPGXRCAAAQgAAEIQAACEIAABCAAAZ+AvuLu//TDeuv+9+/ffgzhjgn8/fffTrt79+65MIEOCGBcZ0R9t8aFJwOR0zQm03cWyYjQmUE3q0OnsRldEzfe3t76JvZlVh+ozW9+TCvhLpVqBT5yQgACEIAABCAAAQhAAAIQgMBpCXCYyGlNj+IQgAAEIAABCEAAAhBIQOD58+dzubx+/frJkydzV2uIv7i4WNyAIjn1Ae0apEUGCEAAAhCAAAQgAAGfAI6oT4MwBConQIOt3ECIBwEIQAACEIAABCAAAQhAAAKtELi6upoT1fIdhbl7iW+LgL/GzWEibdluUVqMOyD68ePH3PvzjuGff/7pwucMMCKc0+6B1nQaAZDOfn769GlOoxcvXsxdqjy+S6UqZ454EIAABCAAAQhAAAIQgAAEIAABDhOhDkAAAhCAAAQgAAEIQAACGwnoUyc/f/6cvFmblq6vrycvVRX56NGjxX11kVXMqnRBGAhAAAIQgAAEIHAeAjii57E1mnZAgAbbgRFRAQIQgAAEIAABCEAAAhCAAAQqIRB5cfT9+/eVCIkYuQn4a/QcJpKbduH8Me4A/Pv373Hyqvn379+Pp+n+KiNC9ya2KEinYaHUbpq5LW3qAyv/vleEeZdKRfTlEgQgAAEIQAACEIAABCAAAQhAoAYCHCZSgxWQAQIQgAAEIAABCEAAAu0R+P37d2RH2tu3b1tR6eLiIvLBFmnx5cuXVnRBTghAAAIQgAAEIHAGAjiiZ7AyOnZDgAbbjSlRBAIQgAAEIAABCEAAAhCAAARqIKCX5589ezYpid69//Hjx+QlIjsj4J+zwGEiGLczAoM6X79+jes11xPG7+rsKiNCZwbdpg4jwjZuTdz18ePHv//+e1LU+D63yVsqiexSqUrYIgYEIAABCEAAAhCAAAQgAAEIQCBCgMNEInC4BAEIQAACEIAABCAAAQjMEnj16tXctYcPH7b1AYSILoOOt7e3c8oSDwEIQAACEIAABCBQmEDEecMRLWwLioPAIgEa7CIiEkAAAhCAAAQgAAEIQAACEIAABFYRiDxrRz4FsaoIEldOwD9n4fHjx5VLi3irCGDcAZd/PsIkwD///HMy/myRjAhns/hYXzqNMZNuYiJ+3eXlZaNqdqlUo7ZAbAhAAAIQgAAEIAABCEAAAhA4FQEOEzmVuVEWAhCAAAQgAAEIQAACyQhElveeP3+erJgiGd25cyf+0YbFrSpFxKQQCEAAAhCAAAQgAIH/IYAjSj2AQEMEaLANGQtRIQABCEAAAhCAAAQgAAEIQKAJAo8ePdKJupOiRh7DJ9MT2SKB379///33305y1QcXJtA6AYzrLOifj+Ai/UBbn7fxJU8bZkRIy7O53Og0mjOZXWAZ98uXL5PpX7x4MRlff2SXStWPHQkhAAEIQAACEIAABCAAAQhAAAIiwGEiVAMIQAACEIAABCAAAQhAYDWB29vbyD3Pnj2LXK3zUvwAlMWtKnUqhVQQgAAEIAABCECgPwI4ov3ZFI06JkCD7di4qAYBCEAAAhCAAAQgAAEIQAACBxJ49erVZOk6YyL+MD55F5FtEfBfLZ47VqYtjZDWEcC4A4rgfATHxwVa3JHihE8eYERIjrShDOk0GjLWWlEjJ8TFP5e1tqCS6btUqiRAyoIABCAAgVQE/v3vf6fKinwgAAEIQAACEIBAKwQ4TKQVSyEnBCAAAQhAAAIQgAAEKiLgL0gHYmma9f79+0Fk/T/1wZbIBPHPnz/rVwEJIQABCEAAAhCAwBkI4Iiewcro2A0BGmw3pkQRCEAAAhCAAAQgAAEIQAACEKiKwMXFxdzK5s3NTVWiIkxyAh8+fHB5Pn782IUJdEAA4w5GXPzWy4sXLzowdyoVGBFSkWwxHzqNFq1mlHnu3A11gC3uyhu07lIpo0FJBgEIQAACxQj8+vVrsay7d+8upiEBBCAAAQhAAAIQ6IwAh4l0ZlDUgQAEIAABCEAAAhCAQAkC379/nyvm3r17c5cqj4/stdJXvCoXHvEgAAEIQAACEIDASQjgiJ7E0KjZBwEabB92RAsIQAACEIAABCAAAQhAAAIQqJDA69evJ6XSyZ4/fvyYvERkHwT8w1ufPXvWh1JoMRDAuGMO47qho5SePHkyjj9zDCPCaa1Pp9Gr6T9+/Dj31aurq6tGte5SqUZtgdgQgAAEIAABCEAAAhCAAAQgcEICHCZyQqOjMgQgAAEIQAACEIAABPYSiBze3O6ZzXPf7xKsiL57UXI/BCAAAQhAAAIQgMAaAhHHDEd0DUjSQqAEARpsCcqUAQEIQAACEIAABCAAAQhAAAKnJHB5eTn3jYebm5tTIjmF0t++ffM/g8GRCj1ZHeM6a/rnI7hIF3j+/LkLExgIMCKcsybQaXRs97kTgl68eHH//v1GFe9SqUZtgdgQgAAE+ibgPzLPaTo3nTKXnngIQAACEIAABCDQAQEOE+nAiKgAAQhAAAIQgAAEIACB0gQi863tTrO2+/ZpafNTHgQgAAEIQAACEDiOAI7ocewpGQKrCdBgVyPjBghAAAIQgAAEIAABCEAAAhCAgJnA3DuZ79+/N+dBwsYIfPjwwUn8559/ujCBDgh0Y9yPHz9eXFzodfc//vhD/3XkzZs3b1YZ6Pv375H0epc+cvW0lxgRTmj6bjqNE9ourrKOiZnrBudaejzDGq52qVQNYJEBAhCAAATGBCLfO3GJ79y548IEIAABCEAAAhCAwEkIcJjISQyNmhCAAAQgAAEIQAACEChEwDIVW0iUdMVwzkg6luQEAQhAAAIQgAAEchHAEc1FlnwhkIEADTYDVLKEAAQgAAEIQAACEIAABCAAgXMR0Ov6Dx8+nNR57av7k5kQWSEB/6QYjlSo0EB7ROrAuDpGRG/lPX/+/NOnTz9//hQN/f/y5curV68UrzfJLXxub28jyfRtm0ePHkUSnPYSI8IJTd9Bp3FCq1lUnjsx5Orqqt03n7tUymJN0kAAAhCAQITAcAqhRjedQqg/BXQQ4bt37yK3WC5Fvncy3N7u9zIt6pMGAhCAAAQgAAEIzBHgMJE5MsRDAAIQgAAEIAABCEAAArMEItOpw6aQ2TsrvhCR/N///nfFgiMaBCAAAQhAAAIQOBEBHNETGRtV2ydAg23fhmgAAQhAAAIQgAAEIAABCEAAAlUT8F8k9gWde2PTT0O4OQJ61cq9FqX1a50d0JwKCDxHoAPjXl9f6xgRV0UDTRX/+PHjHz9+BPHjn9+/fx9HuhjO0HEoxgFGhDGTjmM66DQ6ts4e1dRP6jymyRx0MNNkfP2RXSpVP3YkhAAEIFAzAQ0NOiJwOIXQPUEooIMIX758aT+IcKzj79+/x5FBzJ9//hnE8BMCEIAABCAAAQicgQCHiZzByugIAQhAAAIQgAAEIACBxATmPnKlYuJ7OxLLkTS7r1+/zuXH9PEcGeIhAAEIQAACEIBAYQI4ooWBUxwE9hCgwe6hx70QgAAEIAABCEAAAhCAAAQgAIFFAnr9ZnIdUy/h7P+c72LpJChMwD8pgCMVCsPPXVzrxtVJIjc3N4uU9GbgYhq9QBhJo4IiV09+iRHhVBWg9U7jVMZapexcX3p1daU3q1dlVU/iLpWqBy+SQAACEGiOgE4S0TmDkX3mw0GEt7e3G1SLfFHS5RbZw+DSEIAABCAAAQhAAAL9EeAwkf5sikYQgAAEIAABCEAAAhDITmByU5orVV/AcOFWAt++fXNHXI9ljus7Tk8MBCAAAQhAAAIQgEAmAnHHDEc0E3ayhcA2AjTYbdy4CwIQgAAEIAABCEAAAhCAAAQgYCfw9u3bycTtfr5+Uh0i9cKVf8gCh4n0VCVaN66m5edeFA/MpDosZYPI4Kdfz4NLepc+iOFnQIARIQDS68/WO41e7bJfL1nWPybGZfjvf//7zZs37mdbgS6VassESAsBCECgNgJPnz6NbNV20irZ4rODS+wCkS9KujTxPQwuGQEIQAACEIAABCDQGQEOE+nMoKgDAQhAAAIQgAAEIACBEgSePHkSKWZyaTOSvoZLcZnj+tYgPzJAAAIQgAAEIACBkxCIO2Zxp65ORHGZ4/rWqRFSQcARiFfgeOV3mVQViMsc17cqRRAGAhCAAAQgAAEIQAACEIAABLohcP/+/clzJfRyTrvvnXZjnYSK+KfD6N0n2T1h5mR1LIHWjTvZBc0hjXyBXLfEjwtfVdCcAH3HMyL0bV+nXeudhlOEQEDAt6x/Kb4w4aesMNylUhVyRiQIQAACrRDQNMXPnz+N0hqPLPRziz9uKOW9e/d4mvaJEYYABCAAAQhA4DwEOEzkPLZGUwhAAAIQgAAEIAABCKQkENmooW/FfPv2LWVhmfP6/ft3ZOU1omlmucgeAhCAAAQgAAEIQGCCQMQ9wxGd4EUUBA4lQIM9FD+FQwACEIAABCAAAQhAAAIQgMApCLx+/VqfrB+rqvhxJDEtEtDi+6dPn5zkkfkWl4ZAKwRaN+67d+8s3xV35vj165cLjwMfPnwYRw4xz549462/OTh+PCOCT6PLcOudRpdGSaJUYFmXp04Qu7i4cD/bCnSpVFsmQFoIQAACtRGI7NMei7oq8XD74kkleqwYF0QMBCAAAQhAAAIQOAMBDhM5g5XREQIQgAAEIAABCEAAAukJXF1dRTJtawNTXNq4phEIXIIABCAAAQhAAAIQyEEg7p7FXbsc8uzJMy5tXNM95XIvBIoRiFfjeBMoJqSxoLi0cU2NRZAMAhCAAAQgAAEIQAACEIAABCCwgcCdO3cm37HRG/766u+GDLmlNgKvXr1yIj18+LDdl4qdFgQcgdaNO9n5OO3Ggbt3744jXYx/aI6LHAKcjhQAmfvJiDBHppv41juNbgyRXBHfsn7mb9++9X+2Fe5SqbZMgLQQgAAEqiKgjz4uHvYRCHx7exvExH9+/fo1niC+4h+/l6sQgAAEIAABCECgaQIcJtK0+RAeAhCAAAQgAAEIQAAChxHQV18i70p9//69la1pHz9+jGxJ0dwx37c5rJJRcOMEVn2EqnFdER8CEIAABIoSwBEtipvCILCPAA12Hz/uhgAEIACBNggwB9KGnZASAhCAAAQg0DUBnS4x+X1dvcOp13W6Vr1/5fT21JcvX5yeHKngUHQQ6MC42hmyyhA6DWcufeRFQfVvbNuY4zaOZ0QYM+kmpoNOoxtbpFUksKzLXIN+u71fl0o50xCAAAQgAIENBNaeJKIiVt3y7du3+GLNn3/+2e7AugE4t0AAAhCAAAQgAAGfwB///POP/5swBCAAAQhAAAIQgAAEIAABOwF91SQy/fr58+cnT57Ycyuf8sePHw8ePJgr99///je76+bgEA+BRQKPHj2y7B5jXmKRJAkgAAEIQGCSAI7oJBYiIVAnARpsnXZBKghAAAIQSEWAOZBUJMkHAhCAAAQgAIE9BLSsee/evfHSrV7C18cV9uTMvccS0MtO7gUqvfsUOXDhWDkpfQOB1o0b324xCSSyNHx5efn+/fvJu379+qUJxslLRE4SYESYxNJBZOudRgcmyKSCb1lXhE5f0kvR7mdzgS6Vas4KCAwBCECgKgJ6mH369OkqkXSu1vX1tfEWpby5uYkkrn9De0R4LkEAAhCAAAQgAIGdBP61835uhwAEIAABCEAAAhCAAATOTMD/CNKYg2Z+a17X1P6Jx48fj8V2MXHtXDICEIDAJIHxdtXJZNpkNhlPJAQgAAEIQCBOIO6q4YjG6XEVAoUJ0GALA6c4CEAAAhAoTIA5kMLAKQ4CEIAABCAAgUkCetN+8j38T58+1bxiO6kLkY6A3oZyJ4ko8u3bt+4SgdYJdGBcv3JazPHixYu5ZNq8MdmDKb1eIOQkkTluc/GMCHNkmo7voNNomn8+4d+8eTPZnc71ivkkSZhzl0ol5ENWEIAABM5J4O7du2sV1/cg7bdo9iOSWKd0Vf5pzIjwXIIABCAAAQhAAAL7CXCYyH6G5AABCEAAAhCAAAQgAIHzEtBXNz98+BDRX6d11PmpK+2Zm/w2l9NFO7GknftJAAIQWEVA+70mtzuMM/n+/fs4khgIQAACEIDAIgEc0UVEJIBAPQRosPXYAkkgAAEIQCA5AeZAkiMlQwhAAAIQgAAENhO4uLj4888/x7c/f/58HElM/QS0ou1/V1kHMdy/f79+sZHQQuCcxr26upqDM/fOvDZ16ACFubuIjxBgRIjAafHSOTuNFi21VmZ9fefVq1fju9RhtrtprUulxjYiBgIQgAAE1hKQb7/2lvjXIv3c5CzFd6vOPXH4mRCGAAQgAAEIQAACHRPgMJGOjYtqEIAABCAAAQhAAAIQKEFAWxDiX0DS7rTatne8e/dOs8yRT4bq4zaXl5cl8FEGBDolED9myFfantK/izAEIAABCEBABHBEqQYQaIgADbYhYyEqBCAAAQisImCf2bCnXCUAiSEAAQhAAAIQgIBPQC7H+Mu9eqNG34f3kxGun4AOrfOPhpFZtYRdv9hIaCHQjXFXvQ2oChw5DWeuevMYZalRc2kYEebINBffTafRHPkCAr98+XJcysOHD5v23LpUamwmYiAAAQhAYC2BO3fujOcrIpkosf1orcnDuVzmz549s2fl7iIAAQhAAAIQgAAEeiLAYSI9WRNdIAABCEAAAhCAAAQgcAwBnbsR38OhLyY9efJEy9vHyPf/lippJ5ctXSqdjVLb6SdONgIQaILA3GdGJoX/9OnT7e3t5CUiIQABCEAAAosEcEQXEZEAAvUQoMHWYwskgQAEIACBVASYA0lFknwgAAEIQAACEEhFQC/nTK7b6r0auS6pSiGfAgT0xQ7/2xgyq4xboFyKKECgG+NGDgcJML548SKyB0Mfg/Fru7tXJ4zwyp+jsSHAiLABWp23dNNp1In3QKk+fvz45cuXQAC9OD3pywXJqv3ZpVLV0kYwCEAAAs0R0HOBXea5AwfHOWi6YzykumQaW9+/f+9+EoAABCAAAQhAAALnJMBhIue0O1pDAAIQgAAEIAABCEAgMQF9Zfrr16+Rc6M1V3v37t1jv5ygBUttZ4nMC0v+z58/6w23xHTIDgKnIaAzg9TMHz9+PLnfaw7D06dPtXuMPaxzfIiHAAQgAIE4ARzROB+uQqAqAjTYqsyBMBCAAAQgsIcAcyB76HEvBCAAAQhAAAJZCegbD1dXV+Mi9CryOJKYOglo4cx/FUoGlVnrFBWp1hLozLj37t1bJKC34nVcSCTZ5FfEHz58GDl/JJIbl3wCjAg+jUbDnXUajVohh9iaWZp8oVp9pv2ophyC7cmzS6X2AOFeCEAAAhAICEx6/kGa4aceB+wbueNfl+RozknCREIAAhCAAAQgcDYCf/zzzz9n0xl9IQABCEAAAhCAAAQgAIFMBLQoqF1o/samcUE6sEMnRtvnecc5bIi5vb3VfPHPnz8j92r2WZLzQacIIi5BQAR0VsivX78GFO7EEMWofelnvJUtAlT/oA1n+tPZQy6xO6VIi0m0UIeFAAQgAAEIBARwRAMg/IRAzQRosDVbB9kgAAEIQMARYA7EoSAAAQhAAAIQgECLBB49evT9+/dAcq3S8nJ+wKTCnzp2wX8VSgtnnMhfoZm2idSfcfXcNPlCoFZ49f2JZ8+eaQNJfIVXW0fG34NRtdfHbOI3bjPBOe9iRGjX7v11Gu3aIrnkOutnvL9Ox4epX01eVrEMu1SqGD0KggAEIHASApP+f6D7n3/+aT8BRN+YjJyd+vbt28Kb1QNd+AkBCEAAAhCAAAQqIcBhIpUYAjEgAAEIQAACEIAABCDQDwFNzurjCe6UgUnFtPlDafSXe/+HhNGuuPFWuUAqpowDIPyEwBwBtdl46567cX/8X3/91e4HWParTw4QgAAEIGAhgCNqoUQaCFRCgAZbiSEQAwIQgAAE5ggwBzJHhngIQAACEIAABJogoKM8tSA7XtPR+/l6q7wJFc4ppCZM/PegdCKDTMYCWR+VoUvjqqvxvxIhS606ByRgMhiaap+8wjMiJEdaJsOggdA0ymAvU0pwTMxQqD6C/EVafQAAC1FJREFU9e3btzIC5CilS6VygCJPCEAAAhDQE27kk3WrjtbS0KlDDOeQrspqLhPiIQABCEAAAhCAQB8EOEykDzuiBQQgAAEIQAACEIAABOoioL0I+v7M+AMyYyl1hrSOFLm4uBhf2hOjNXUdTf3p06fFTPQxHMmZ+0yTRTFIAIFWCPAiTSuWQk4IQAACpyWAI3pa06N4iwRosC1aDZkhAAEInIcAcyDnsTWaQgACEIAABHolcHt7+/Tp00A7vef/48ePIJKflRAYvwfF4S+VmGa/GB0bd/z2uN6H126NxUNwJvsooaba769v4xwmaTMijEHVE9Nxp1EP5KMkkSf24MGDoHQdFqPXqtvdvdalUoGN+AkBCEAAAqkIaNTQCSDjw0/X7uWedHGdkJwk4lAQgAAEIAABCEAAAiLAYSJUAwhAAAIQgAAEIAABCEAgFwH7i2GSQKeKaE+J5oj1f3FbyVhilaU9Jd+/f//yn79xgnGMpp5fv369oaxxVsRA4DwEeJHmPLZGUwhAAAJNE8ARbdp8CH82AjTYs1kcfSEAAQi0QoA5kFYshZwQgAAEIAABCEQIvHnzRl+ACBJokVQfZggi+Xk4Ac2Q6MV+/32qz58/P3ny5HDBEGA/ge6Nq4qqbRoBKL28p/5n7sX4yd5J79Irn0ePHgVZ8TMJgUnmjAhJ2CbPpPtOIzmxtjLURjWdGxLI3Po5Sl0qFdiInxCAAAQgkJCAzk3TjnH/+XfIXA/Feo54/vz53HPEkEzOkvZ+39zczIn09u3by8vLuavEQwACEIAABCAAgRMS4DCRExodlSEAAQhAAAIQgAAEIFCUwDBv+/79+/HM75wc2iOiU0U0L6zA3bt3/f+/fv1SPv5/rbBqSXVV5i/+88cxInP8iYdAhAAv0kTgcAkCEIAABGojgCNam0WQBwIRAjTYCBwuQQACEIDAIQSYAzkEO4VCAAIQgAAEIJCcgN6f0UJtkK3eurm+vg4i+XksAZ3wojemnAycJOJQdBA4g3EnzxOR7XRWhd4SHLZ/6Kd2enz69Emd0vhFem0L0cYPdnFkrfCMCFnxJsz8DJ1GQlxtZXVxcaFuMJD5w4cPig8iG/rZpVIN8UdUCEAAAo0S0PYAPSno+5GT8uublO45Qk8KekxQej1NDN+bHM9yuEy07VwDKwcUOiAEIAABCEAAAhCAwECAw0SoCRCAAAQgAAEIQAACEIBAIQK3t7daENVErf3gj4SSaUJZk8vagNX0+mtCIGQFgW0EeJFmGzfuggAEIACBYwngiB7Ln9IhsIoADXYVLhJDAAIQgEA+AsyB5GNLzhCAAAQgAAEIFCYw+YYnZ1UUtsJicT9+/Hjw4IGSaV37y5cvvPu0SKyhBCcx7uRBFUYzaS+HdpLoKcyYnmSbCTAibEZX8saTdBolkVZS1ps3b169ehUI0/oRb10qFdiInxCAAAQgkI+AxhENham2lOsrk+/evcsnLTlDAAIQgAAEIACBdglwmEi7tkNyCEAAAhCAAAQgAAEItErg27dv2giig0XGX5tJrpLOmda3bnSGCNutkrMlQwhAAAIQgAAEINAcARzR5kyGwGcmQIM9s/XRHQIQgAAEIAABCEAAAhCAAATSEtBSafC9X51Y8fXrV33dN21B5LaHgCZDZBSdyLAnE+6tk8BJjKtjgl++fLlqH4j6In1XnE/ClKy3jAglaW8u6ySdxmY+Ld6oHvLp06eB5K2/89ylUoGN+AkBCEAAAgUIXF9f39zc7ClIu8R1KAlTHHsYci8EIAABCEAAAn0T4DCRvu2LdhCAAAQgAAEIQAACEKiagD6moV1r2hE1/E9yvLT2mjx+/Pjhw4f6r8/X8O2aqmsAwkEAAhCAAAQgAIGDCOCIHgSeYiGwhQANdgs17oEABCAAAQhAAAIQgAAEIAABCHgEfv/+rcXT4A1/fZVBC7Usp3qcCEIAAgkIfPz4US/yBQcYjfNVF6S36PVHLzSGkzWGESErXjKHwCQBLXPIEwv2xWlXmw7jmEzfRGSXSjVBHiEhAAEI9EpAzxHDVyrtCg4fm3z16hXPFHZopIQABCAAAQhA4JwEOEzknHZHawhAAAIQgAAEIAABCFRKYPi2hvax6U9rqPr/69cvyeqvp+q4kLt37wb/NSmsZVd9QaVSxRALAhCAAAQgAAEIQKBuAjiiddsH6SDw/xCgwf4/OPgBAQhAAAIQgAAEIAABCEAAAhAwEJh8e1xfaNBTtuFukkAAAhBYR0AvmX/58mX4rsyw/UP3a5vHsLVDXw5/8uTJuhxJnY4AI0I6luQEgWUCanHq+vydb7qn9ZNEulRq2ZakgAAEIACBIgSGzQDuE5XaQ+6GUfdAodkMDab3798vIhGFQAACEIAABCAAgeYJcJhI8yZEAQhAAAIQgAAEIAABCEAAAhCAAAQgAAEIQAACEIAABCAAAQhAAAIQgAAEIAABCEAAAhCAAAQgECEw+fZ46++yRvTlEgQgAAEIzBFgRJgjQzwE0hLosq11qVRau5MbBCAAAQhAAAIQgAAEIAABCECgKgL/qkoahIEABCAAAQhAAAIQgAAEIAABCEAAAhCAAAQgAAEIQAACEIAABCAAAQhAAAIQgAAEIAABCEAAAhBIS+DOnTtfv369d++en+2XL18uLi78GMIQgAAEINA9AUaE7k2MgpUQ0KltP3/+9IXp4By3LpXybUQYAhCAAAQgAAEIQAACEIAABCDQGQEOE+nMoKgDAQhAAAIQgAAEIAABCEAAAhCAAAQgAAEIQAACEIAABCAAAQhAAAIQgAAEIAABCEAAAhCAAARCApNvj3/69Ony8jJMym8IQAACEOiaACNC1+ZFuSoIPHny5Pv3774oz549u7299WOaC3epVHNWQGAIQAACEIAABCAAAQhAAAIQgMAqAhwmsgoXiSEAAQhAAAIQgAAEIAABCEAAAhCAAAQgAAEIQAACEIAABCAAAQhAAAIQgAAEIAABCEAAAhCAQJMEhrfHHz586Ev//v376+trP4YwBCAAAQh0T4ARoXsTo+CBBC4uLr58+eIL8OLFi48fP/oxzYW7VKo5KyAwBCAAAQhAAAIQgAAEIAABCEBgLQEOE1lLjPQQgAAEIAABCEAAAhCAAAQgAAEIQAACEIAABCAAAQhAAAIQgAAEIAABCEAAAhCAAAQgAAEIQKBJAnp7/Nu3b3qj1Zf+5ubm3bt3fgxhCEAAAhDongAjQvcmRsFDCFxeXn769Mkv+u3bt607Wl0q5duIMAQgAAEIQAACEIAABCAAAQhAoFcCf/zzzz+96oZeEIAABCAAAQhAAAIQgAAEIAABCEAAAhCAAAQgAAEIQAACEIAABCAAAQhAAAIQgAAEIAABCEAAAmMCb968efXqlR//9evXR48e+TGEIQABCEDgDAQYEc5gZXQsQ+Djx4/Pnz/3y/r8+fOTJ0/8mObCXSrVnBUQGAIQgAAEIAABCEAAAhCAAAQgsI3Av7bdxl0QgAAEIAABCEAAAhCAAAQgAAEIQAACEIAABCAAAQhAAAIQgAAEIAABCEAAAhCAAAQgAAEIQAACjRK4vr7W6SH37t1z8v/8+dOFCUAAAhCAwHkIMCKcx9ZompuAnCtXxMOHD3/9+tX6SSJSp0ulnJkIQAACEIAABCAAAQhAAAIQgAAE+ibwxz///NO3hmgHAQhAAAIQgAAEIAABCEAAAhCAAAQgAAEIQAACEIAABCAAAQhAAAIQgAAEIAABCEAAAhCAAAQgMElA75C/f/9ep4p8+/ZtMgGREIAABCBwEgKMCCcxNGrmI/Djx4+nT58q/6urq8vLy3wFlcy5S6VKAqQsCEAAAhCAAAQgAAEIQAACEIDAgQT+P93u+Hvv2fxUAAAAAElFTkSuQmCC"/>
  <p:tag name="POWERPOINTLATEX_PIXELSPEREMHEIGHT#5C6D626F787B4566746572736F6D2074616E67656E74706C616E657420675C616120722067656E6F6D2070756E6B74656E207D28612C622C6628612C6229295C6D626F787B20735C6161205C20665C22F66C6A657220646574206174747D20" val="183,3333"/>
  <p:tag name="POWERPOINTLATEX_BASELINEOFFSET#5C6D626F787B4566746572736F6D2074616E67656E74706C616E657420675C616120722067656E6F6D2070756E6B74656E207D28612C622C6628612C6229295C6D626F787B20735C6161205C20665C22F66C6A657220646574206174747D20" val="46"/>
  <p:tag name="POWERPOINTLATEX_REFCOUNTER#5C6D626F787B4566746572736F6D2074616E67656E74706C616E657420675C616120722067656E6F6D2070756E6B74656E207D28612C622C6628612C6229295C6D626F787B20735C6161205C20665C22F66C6A657220646574206174747D20" val="3"/>
  <p:tag name="POWERPOINTLATEX_CACHECONTEN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iVBORw0KGgoAAAANSUhEUgAAFGkAAAGLCAIAAABVNJwZAAAgAElEQVR4Aey9PdrXuJav3bXfnZysqCEUNYKCsMMNWXcEDKFgBEB4QnhGAKSdASOAPQRgBFBpZ1U1A95ft6+to0u2pWVbkiX5fgKQ9Zelte4lacn6sH/4/v37v/EHAQhAAAIQgAAEIAABCEAAAhCAAAQgAAEIQAACEIAABCAAAQhAAAIQgAAEIAABCEAAAhCAAAQgAAEIQAACEIAABCAAAQhAAAIQgAAEIAABCECgcwJ/61x+xIcABCAAAQhAAAIQgAAEIAABCEAAAhCAAAQgAAEIQAACEIAABCAAAQhAAAIQgAAEIAABCEAAAhDYSeDZs2e3bt26c+fOzvu5DQIQgAAERiGARxjFkuhxGoFv377dvn1bI6vXr1+fJkTugodUKjck8oMABCAAAQhAoEUCnJ1u0SrIBAEIQAACEIAABCAAAQhAAAIQgAAEIAABCEAAAhCAAAQgAAEIQAACEIAABCAAAQhAAAIQgAAEihL4/Pmzjvfc3Nz89ddfX758effuXdHiyBwCEIAABJolgEdo1jQI1heBN2/e/P777xpZPXnyRC+m0anjvuRflHZIpRY1JRICEIAABCAAgcEIcHZ6MIOiDgQgAAEIQAACEIAABCAAAQhAAAIQgAAEIAABCEAAAhCAAAQgAAEIQAACEIAABCAAAQhAAAIQSBB4+fLl3bt3dbzHpfv1119dmAAEIAABCFyHAB7hOrZG09IEfv75Z1eEXkzzyy+/fPz40cV0GhhSqU5tgdgQgAAEIAABCGwi8P/93//7fzfdQGIIQAACEIAABCAAAQhAAAIQgAAEIAABCEAAAhCAAAQgAAEIQAACEIAABCAAAQhAAAIQgAAEIACBfgk8fvxYJ+V8+V+9enXv3j0/hjAEIAABCFyBAB7hClZGx2oE9GKa//7v/9aH3F2J//Vf//V//s//+fd//3cX011gSKW6swICQwACEIAABCCwgwBnp3dA4xYIQAACEIAABCAAAQhAAAIQgAAEIAABCEAAAhCAAAQgAAEIQAACEIAABCAAAQhAAAIQgAAEINAfgT///PM///M/371754uug9M6O+fHEIYABCAAgeEJ4BGGNzEKnkLgP/7jP4Lj0//85z8Vo/hT5MlS6JBKZSFDJhCAAAQgAAEItEzgh+/fv7csH7JBAAIQgAAEIAABCEAAAhCAAAQgAAEIQAACEIAABCAAAQhAAAIQgAAEIAABCEAAAhCAAAQgAAEIHCegY3L6cuDvv//uZ/X06dPgG9T+r4QhAAEIQGBIAniEIc2KUu0Q0Ftp3rx548vzj3/84+PHj35Md+EhlerOCggMAQhAAAIQgICdAGen7axICQEIQAACEIAABCAAAQhAAAIQgAAEIAABCEAAAhC4KAF9iUgvxf/06dNff/01ba798ccff/rpp59//vnXX3/Vbo979+5dFA1qQwACEIAABCAAAQhAAAIQgAAEIACBTggsHpP77bffXr9+3YkGiAkBCEAAAnkI4BHycCQXCEQJPHz48P37936SAY5PD6mUbyPC4xFgmXs8m6IRBCAAATsBzk7bWZESAhCAAAQgAAEIQAACEIAABCAAAQhAAAIQgAAEIHAtAnr//c3NjU5NW9TWRlt9pOj27duWxKSBAAQgAAEIQAACEIAABCAAAQhAAAIQqElg8ZjcgwcPdJagphiUBQEIQAACpxPAI5xuAgS4DgG9ejhYZRvg+PSQSl2nTl5HU5a5r2NrNIUABCAQIcDZ6QicMX/69u2bXl+kr4Lo748//tC/+kiIVNW3QfSREP2r4bj+2Nw2pvnRCgIQgAAEIAABCEAAAhCAAAQgAAEIQAACEICAjcDnz5+fP38e7Oew3KoT1C9evLh165YlMWkgAAEIQAACEIAABCAAAQhAAAIQgAAEKhBYPCanjYI6UVChdIqAAAQg0D4BTYlrPvzTp09fvnzR/uppc/W0s3qwzdV4hPZrIxIORuDOnTvqWHylBhiDDamUbyPCXRNgmbtr88WF50BcnA+/QgACcwKcnZ4zGTNG74bUI/3bt2+nh/mkknrO1/42/bG/LcmKBBCAAAQgAAEIQAACEIAABCAAAQhAAAIQgAAEBiPw8uVLHZzerZT2k2lGWtsmdufAjRCAAAQgAAEIQAACEIAABCAAAQhAAAK5CCwek9MWQe07z1UE+UAAAhDolIB6yDf/+6ePUSVVGGBzNR4haWUSQCA7gcV21/vx6SGVym56MjyFAMvcp2AvXSgH4koTJn8IDEyAs9MDG/d/VJse6fWJD+OR6TkO3fvs2bN5PDEQgAAEIAABCEAAAhCAAAQgAAEIFCKgx/npXeZaoZ8C+ldhnWHjEFoh5mQLAQhAAAI+gYcPH75//96P0VnoR48e/frrr3fv3tXmsOmdm5PDkofSy/L1LY7gFt3O9LLPkDAEIAABCEAAAhCAAAQgUI3A4vSads48ePDg3r171cSgIAhAAALtEJh/GFCzPZrPuX37djtCIgkEAgI62y/3Pa2RTQH/X01L6lK3yL/r3CtfCQrocWkhoEGjll9VfyyJgzT9zn7jEQJTctk+gTHcgbT45ZdfAtr6yt3r16+DyI4uh1SqI/6IukiAZe5FLP1GarSmoRoH4pqy4OK8K9sam7IRwgQEODsdABnnUv2RPMTNzc1xlbQfTh+sZp70OElygAAEIAABCEAAAhCAAAQgAIGLE1ibPfS3ekz7PBZBffjwgc2di2SIhAAEIACBjATka/TJaJeh5oc11WxxQIsrl69evXr8+LHLjQAEIAABCEAAAhCAAAQgAIEjBBan1zSfpv157hWEkek1nlCOwOdeCECgXwLz8wPShRWHfg06jORy6/LgzolPAf07efZNavZ7inWTmiTOS0DnFXVwOjJ0TBan14yqL+1rczUeIWlWEtQncB138PHjx/v37weEe3dhQyoV2IjLjgiwzN2RsZKiyjtwIC5JKW+CxXnX6QHNMu/KJENec5BbRgJ/n+f1ww8/zCOJiRDQ06/emhNJUP+nly9f6pE+Uq5eG6k3FU1fCJH8Sqm+zH0bRL2bf6/i9aIjvWaSb1v5WAhDAAIQgAAEIAABCEAAAhCAAASSBDQvP80eBs/ayRtJAAEIQAACEDiFgM45+wenN+3Y0Kddnj17pplnfaHaZfLkyRNNQVuOXp+iL4VCAAIQgAAEIAABCEAAAo0T0OkOf4te49IiHgQgAIEGCWi65v3794FgmvNhuiZgwmVNAjpnpWlD1s5qMqesgMDiEeIpjSa0nz59+o9//OOnn35SjNtcrW8eBgetVYe1DVuT4b1srsYjBNWAy9MJXM0daPSlMVhwxEOX6nbUKZ1ujn0CDKnUPhTcdToBlrlPN0FGATgQlxFmJCv14WxrjPDhp2EILHx3mrPTW62rc8h6v8LWuwql1ylu7UvTaee1/PWREA2yIyNs6aJn/sUcOD69RpV4CEAAAhCAAAQgAAEIQAACEIDAIoG80yy8oHERMpEQgAAEIJCLgL6zoT2LLre3b99GZpJdssVAsPNMS246Wb2YkkgIQAACEIAABCAAAQhAAAIRAnqUCM6oRBInf+K700lEJIAABAYjEMz2TNo9ePDg3bt3g2mKOh0R0A7V6UhqRpnZ2poR5vBZRfZIaze4jjXq5NUahM+fP2sDtntzqEv29evX9r8+jUdw9iLQCIHLuoNgBW0yR+9bQYZUqpGWghhGAoGbY5nbyK3BZByIq2kUtjXWpE1ZJxL424llD1O0Fmk0fG9BHb1+SR+IXjz2PImnd6Hp0T2y3U2DBk1LreWgM9WNaNoCbWSAAAQgAAEIQAACEIAABCAAAQhAAAIQgAAEIDASAf9V95pMjswkJ7XWBly9x9Ml08eoXZgABCAAAQhAAAIQgAAEIAABCEAAAhCAQAUC07ccg4L0YUMOTgdMuKxMYH7u9LgAvXz197im5HCQgE7j6EvRi3ukdXBah/AjB6dVtGqaulYdxwrE0CevgpjWLvEIrVkEeUTgsu5AH7FXhxPUAXUjXZ/RGFKpwEZcNk6AZe7GDWQUr+UDcRpGSjwdxyvdXSt/laKyVKKRG8kgAIE4Ac5Ox/lYf9VHM6xJi6XTsef79++vZT891b98+XItgeKfPXvmf1RknlKnxP1RxTwBMRCAAAQgAAEIQAACEIAABCAAAQhAAAIQgAAEINAjAc0Pu4+5aT45PplsUVAf6HDJ3r9/rxU+d0kAAhCAAAQgAAEIQAACEIAABCAAAQhAoCgB7bdePMs3P/JXVAwyh8CcQPbdtv47HOfFEQMBn4B2Wf/+++9+zBSetlhbvh2tiW7VYX2Jys9Eh7G1hduPaSqMR2jKHAjjCFzWHdy6dWt+blwrdEHH4kB1ERhSqS7II+REgGXuMWpCmwfidIBZb5xXL6evnGokqbfw6GOlGjSq1mU/RK08lbPyVykqSyXqu9AqnUPUxhoui6gW3bt3T/YSOv2rNx+JKgCNAAdOxtnpPMZdfJbOk7UtF+1jix971uvQ4q/WUx9xc3OTLE2vBaLjSFIiAQQgAAEIQAACEIAABCAAAQhAAAIQgAAEIACBvgj488NZ3qGpRSl/26J/lLovMkgLAQhAAAIQgAAEIAABCEAAAhCAAAS6I6DjN+41eU74p0+fxvcQupQEIFCOgE4C5M2868NmeVGQW5yATp6sbfbW1ujkwWnt09YBDFVg7daen3v0J9jjYtT/FY9QnzklWghc2R1oPKZRWUBJb2HQ+a4gsqPLIZXqiP/FRfW9MMvcnVaGNg/EqVvWAWa9Jj54uNaQUrXu559/1tehswBXPhpnKs/5YFWlS4auHUQWRMlMVIV07HwaqE/20r/yraIqgI8fP85+1j0pEgnaIfD3uSgPHjzwI10j19t9FJ7+9RPkCuutXaqp7t8s2U7Cu/cSqR9x6mTJ32Uy76HcTxUCOvYc9/E6OJ18qo/n4GuhOQJ1K34MYQhAAAIQgAAEIAABCEAAAhCAAAQgAAEIQAACEOiXwLt373zhg2UC/6dNYX3dSMtR0y1a1dt0L4khAAEIQAACEIAABCAAAQhAAAIQgAAE9hHQvmo3J+Ny0Evu2PXnaBA4kYDOVmlHqz6BPm27dbt8p8COvbicnT7Rmh0VrQ5wbY5aVUjHqiO66FvTmuuOV079qmQNvp8CjxCxLD+dS+Di7kCdkt7CEAzYdL5LR8rjPdK5VouXPqRScZX5tQUCLHO3YIWDMrR5IE698drocdJXzy/6OvSrV690LvcIAdVhDTXjOchByGXkOqodL6vHX/Va//m7jXxFdApSCT58+JA8WenfRXgYAj98//59hzI6cK/JC1Ud9QXxp8F45joprW9NqJ3rHQnxlHl/lfwSWyroX/UgChw8U613/5w1sajuTx1uhI/mmJJjaEtv64rQ6zH49LSjQQACEIAABCAAAQhAAAIQgAAEIGAhML28UO9301yEZiGmeZVgJSyZj6bwNNmXTEYCCEAAAhCAwFYC/spfxhlgzSTrJb5OGMtktUtMAAIQgAAEIAABCEAAAhCAgE9gPr2mubX4rjj/9il8fDvjPE9iIAABCLRGYG0/4devX9kl3JqxkGeRgA6gysXbvwa0bxf0YtFEjkpgrWOc9NW6beTMc/xen5j2w7f2ScA14fEIvuEIN0tgeHcQLKI5Q3TdQodUypmGQJsEWOZu0y52qdaGKy4Hyx6D7AfidDzQ/jwSH0w6RRYDcnZ6a8biT/PIcucW5/OueiLrZVtj8uC0I6kTrNq3Wfn4qiudwIkE/ravbNUVVS91BxrfqCfal8lU7fSKhfo1TyXqQVdFSwV1tWrnGmVqgWT3xzTUfvZBOHiXJI+/YUIaJQ9OS4ZNi0lnKXuQFbdDAAIQgAAEIAABCEAAAhCAAAROJKC5CP1pW5JmVPSorhkJzX7qKLWmNU+UiqIhAAEIQAACEwF/3UvfIMqFJdiPq1XDXDmTDwQgAAEIQAACEIAABCBwNQLz6TVt+GF67WrVAH0hAIEkgbX9hDrRF0zUJLMiAQTOIqDNvTqAqhcKWwTIOJlpKY40nRJ48uTJmuTayh45OK1N8vGvW/nZtra5Go/gW4dwjwSGdwcamy1uF7F3Ow2adUilGuSMSD4Blrl9Gt2F14YrTpFTDsRpBGg/OC1R42f6nC6Lgd9++20xfjFSX5+WbIs/HYycz7v2sq1ROzDtxyH1tZsjxjoImdtPJLDz7LQvsfb77tvwpN5EDczP6sSwBmo6Sq23TegVdDpEvXU+5awnXrXb+Bez9WV5C9Wt8stFWbIlDQQgAAEIQAACEIAABCAAAQhAAAIRApoY0RSeJiIiafgJAhCAAAQgUIGAP0X8008/ZSxRO89cbvHZbJeMAAQgAAEIQAACEIAABCAAASOBaXpt91cfjKWQDAIQgEBHBP7xj3/MZ2B+/vnn1j6F2hFSRD2LgF5GbCladd6SjDRXJvD69Wt/AjxAET8+ETl0HeSjy0gp88QVYvAIFSBTRAUCY7sDbRfROC3AqM6k65HbkEoFNuKyKQK+/2WZuynTWIRp80CcjihbhHdpVAl1FNFd2gN6L6R/+N9y41bZLHmupWl/W6MONm465S5NddBa2NdUJn5UAhnOTguN3uuzYwJi6/nkajbQIWq9I0FvrbNL6HvcanLqeT7+ggS9LbKd0+nVsFAQBCAAAQhAAAIQgAAEIAABCECgLwKaiNgxr9KXjkgLAQhAAAIdEfBPOx8X21+iPmUi/bgK5AABCEAAAhCAAAQgAAEINE5AX33QV2gaFxLxIAABCFQgoP2EixuveYVrBfgUkZ2A8YtqLLFlJz9YhskDFZFhpHaSxzdpB6zyTq0HmW+9xCNsJUb6ZgkM7w4Wx2k6GqcuqFmjJAUbUqmk1iRogUBeX8wyd2mbNnsgbsdbGnfcIrzv37/fCnlfQVtL8dO3vK1xH42a5899koRPJJDn7LQUiDw9rqnn+5K1NCfG6zVFGnSqLVk86PxljRUkj78gQWLb3zk0f2VRXH6OZMf58CsEIAABCEAAAhCAAAQgAAEIQGATgd9++21TehJDAAIQgAAEIAABCEAAAhCAAAQgAAEIQAACjkB8C41LRgACEIDAwAR0PnDx+6ja2Gn8YOPAcFCtRwKLLwKYK0L1njMhxiegb1DFN3hHqtCbN2/8rJLhrTuxkxnuToBH2I2OGxskMLw7UC+0+B6QrveQDKlUg60DkSDQO4H4bN5ZB+I0joqPHhexb3rhjsthx12STRK6HOoEmnVJOw6fi9gO7HU4U0o5AtnOTu945LOcSS6nuTFnvZtWn8JYHJIGORhfaxTctfvy5cuX8R55U/dkUdCJuimxu4sABCAAAQhAAAIQgAAEIAABCEAAAmsEeNZeI0M8BCAAAQjUIeBP18dnnrfK88cff7hbdqwjuHsJQAACEIAABCAAAQhAAAIQiBC4c+dO5Fd+ggAEIHAFAmvbBbee/bsCK3TsgsCnT5+Scv7666/JNCS4MgEdLIl/Vi5ehSyV0Md79+5d//LEMB7hRPgUnZ2ApSXG23J2kbJnuPiVZh0a12mR7GVVy3BIparRo6BNBFjm3oSrncTNHojztzfYce3bYqGzivYiXMp9d7nbdwSa3dZoGSQs6qvv7C7GEzkqgb/nUmzHR6R33JJL2k356BvLHz9+1CHq+DsJ1AHdvn17U85HEutdaPHb1x59F++Sdho0GPvrHd8Ynwr1v4Ot3jPytrZFIYmEAAQgAAEIdE0AP9i1+RAeAhCAwFkEcB9nka9friYf6hdKiRCAQDUC9OfVUFPQbgKarnfzw/uWA9eKdtkqAWen1ygRDwEIQAACEIAABCAAAQgcJ6Anjvp7B4+L3UIOTFy0YAVkgMBBAtrfuLi5UZsMWYA4yJbbzyJg+dBos5v4z4JGuQGB5Msj4qedLZXQL7GRColH8I1CeAAClpbYSOvbTVsnUHTuY95l6YusOrVR83zKbhXmNw6p1FxNYlogwDJ3C1bYIUOPB+J2qBm/xX6Iz8/Hf1+AH18u3Oysgr8XZZP6ebfEbCqaxKcQyHZ2+hTpaxb67t27x48fz0elToaaCzASJt7I9QywdaCs4bX+nDprAS01icPar/F4//1tkp+z03Fc/AoBCEAAAoMRwA8OZlDUgQAEIFCHAO6jDudGSmFzZyOGQAwIlCBAf16CKnnmJaBX8rspbss2FGPpwft6e3/xv1FrkkEAAhCAAAQgAAEIQAACpxBgem03diYudqPjRgi0Q+DRo0dzYbSj2n85wjwBMRBomYDlG2K9H5Zrmf8YskW2fE8KZqxCyqqRUyV4hDFqL1o4AhdxBzpDuNhlqUUHa22OTPuBIZVqH/sFJWSZu0ejt3wgbutBvIm/piV3GEJ37dibccpXbAebdz2F4Y4awi25CPwtV0ZXyOf169eR52S3sawCiuQ7NnZ8GlrzpMm7NJ364cOHfQr++eef+27kLghAAAIQgMAABPCDAxgRFSAAAQjUJ4D7qM/83BLrvxXyXH0pHQLXIUB/fh1bd62p3mfv5Ndcd656+89//tNlqwDv0/RpEIYABCAAAQhAAAIQgAAEINACgVwPgC3oggwQuCwBfQpl8UMsli+pXBYaijdO4Nu3b4u1OhA7/tHgIDGXVyOg04bJfd2RPeFbcSX3dW/NcF96PMI+btzVLIHruAO9fGGxG9GZOh1gadZAccGGVCquMr+eQoBl7lOwHyx0scfz80webfMTT+GMB+J2vBF+36hyx106w3zK+3ra3Na478i6KszuG+cVj5guCHB2epuZ3r59u9bmk8/Y20paT61Fi+S7JXb0oSpQb+94+vTpWslyAHp10763aChPPmq/BpZ4CEAAAhC4AgH84BWsjI4QgAAEshPAfWRHSoYQgAAETiFAf34KdgrdSiA41ayZ8K05LKb389mxwLmYJ5EQgAAEIAABCEAAAhCAAAQWCazt51lMTKQjwMSFQ0EAAp0S0OHAxa8Uqlfko9Od2hSxRSB4J+MiE+1oPeXYwKIwRDZIYLFv9OVUPxmvQvY5bW29vnPnjp/5KWE8winYKbQogUu5A//8p0+167fhDKmUbx3CLRBgmbsFK2ySof0DcY8ePdqkkRKvdXfxfHbcteOWuAxd/2ofrvtqnnX+3JeBcGUCnJ3eBlzPyf5mL//mamen1wTwhdl9wvnly5dfv37VY7zmldQjaGpAAXWv+ty0Hqp3ZyvZLG8B9FUgDAEIQAACEBiJAH5wJGuiCwQgAIFqBHAf1VBTEAQgAIGiBOjPi+Il84wE/BdrZtmH8fHjR/81oFnyzKgvWUEAAhCAAAQgAAEIQAACEICACDBxQTWAQO8E1qZckh/y6l1x5B+bgOWw3L4vDI3NDe18Asm91skqtNbB+qUorHy09TqIPOVyTWA8winmoNAsBC7lDnRKxV+qcwD1yNbvC3GGVMqZhkA7BPy2s+YNN0nLMvcmXFsTJwdpynD3ybUsB+LU6256RaNO8O57jY7U3HT6l1ekBZVtxyl35cD58wDjFS45O73ZynoxyeIDc7Wz08nHgEXx7Hqq/5XD0Enpb9++6ZUeCrx+/Tp4HYs9N5eS99Q6FAQgAAEIQOCCBPCDFzQ6KkMAAhA4TgD3cZwhOUAAAhBogQD9eQtWQAYLAS0kuyXALPswnjx54srdvV7ociAAAQhAAAIQgAAEIAABCEAAAiUIMHFRgip5QqAaAW3tW9xMqEmex48fVxODgiCQncBixQ5KuXv3bhDDJQQcgXfv3iVfEJOsQjoD45/Fcpn7AR290PEqP+asMB7hLPKUW5TA1dzB2pnPm5sbnekoirpc5kMqVQ4XOe8jwDL3Pm5n3ZXs21s4EGc54D0B1NP3mzdvdsPUvfroqfF2u1TGDHtPpuH6psPn0pfz570bfZ/8nJ3ew+3Vq1fz25KP2fNb9sUkXYW+FL0v56J3VeNTVAsyhwAEIAABCOwjgB/cx427IAABCFycAO7j4hUA9SEAgWEI0J8PY8rhFdGr3/2vT2gfht6quVtrvY7Tf9/okfXC3TJwIwQgAAEIQAACEIAABCAAAQgkCTBxkUREAgi0TGDtc0lrZ1Ra1gXZIOAI6Ks/Fvd08EyFK47AkASSG62ltWWvtb5EpTMq7q2jPiudcvnw4cORWXQ/t+NhPMJxhuTQGoELuoO1rzTLNP2O7oZUqrXGgjwsc/dVB5LjNMsgrbTK2u1gOaisUeKnT59UA3fLo3s1pLQcn9YxxuOfRN0tZ7M3aiPK4lh9TWA2rqyRGTues9N77KsvMy++nEBj9D3ZbbwnOSuUfBfaxgLzJJdLyJMRuUAAAhCAAAQ6JIAf7NBoiAwBCEDgfAK4j/NtgAQQgAAEchCgP89BkTwqEdD3iPypb304WjvDtpatN99r0c5f8tRq35H1wq0CkB4CEIAABCAAAQhAAAIQgAAE7ASYuLCzIiUEWiOgL51++fJlUapnz54txhMJgS4I+FOLawLrdAFTjmtwiBcBSy0y7rV++PChJr11eEbfoNb8uY4o6yWkGkFpx3g7x1fwCFT7IQlYGvJ47mDtjLTOetU5qFKiLg2pVAlQ5HmEAMvcR+hVvreXA3EaBGrIFznVrHc56W3yOl14EKByUEH+Po0gQ8mgHReq5EE8lyKgp0LLgGFipWG8zAq3CxLg7PROoy+O4fzPaOzMN3Xb58+fU0n+LdI7J+8tl6ACnHLCkzMEIAABCEDgIAH84EGA3A4BCEDgmgRwH9e0O1pDAALjEaA/H8+mY2v07t07/4Mtmgm/c+eOIi1aawOZzlprgtpfneL9xxZ0pIEABCAAAQhAAAIQgAAEIHAWASYuziJPuRA4TmBxB6Oy1em+45mTAwROJODPLq6J4c9hrqUh/rIENFOdHOFoHnvT8XudstDst6bK9aFpvZ9C0+ZN4cUjNGUOhMlF4JruQF3T2vG5tZaeC3i5fIZUqusr030AACAASURBVBwuct5NgGXu3ehq3tjXgTgN+fTeCr1DRz2zO6angF6mo9POennNpvFkhLPyUQVWnspZ+U8fUlZA5ar0pl7ZE9HirJ9kpq9fvzoDrYkhkrxmbg3O8PF/H17DQgqqdf3666/BixuTD9vHhbEUsemL88dFMuZgkdyYFckgAAEIQAAC3RHAD3ZnMgSGAAQg0AIB3EcLVkAGCEAAAscJ0J8fZ0gOlQlokc//cLSmwR89eqRpZ/2rWXF9i0Phn376SQt42oL2xx9/qJIrjbawzHex6MW9vP+4svkoDgIQgAAEIAABCEAAAhCAwCYCTFxswkViCLRDQPuqg72LTrZ+z9U4FQhcnMB8mnEOhLPTcybEOAKWKqS5bpe+9wAeoXcLIv8aAUtbHtIdaCz3/v37ORZF6sxha+9umMu5GDOkUouaEnkuAZa5z+VvKd0yDdXagTi9Q0d/Fu0OplEPr9f0HMzkmrfr2906YS56Nzc3QR1TddKJdLmhXAfdr0m4d605O73fgmo/T5488e8P2pj/U66wNqIls9KutWSa+gnW5mrrS0KJEIAABCAAgfoE8IP1mVMiBCAAgQEI4D4GMCIqQAACEBAB+nOqQY8EtK6sb2j4G23/+uuvN2/e2HXREpQ2tXS6gcOuJikhAAEIQAACEIAABCAAAQj0ToCJi94tiPyXJeDP2/gQ9FkqNgT7QAh3R0Bb3jUVmRR7yMNySa1JYCRgOW+pl4Qac2s/GR6hfRsh4Q4CV3YHWlzTxzMXj6WovWsJbwfP028ZUqnTqSLAIgGWuRextBPZ74G4dhgiyRoBvdZffxpCyIfqoVJbVnS4ki0ra7guFf+3S2mbV1l9ZCPIcHGQGqQ5eGmZFWpw9lOfHzmoOLdDAAIQgAAE+iWAH+zXdkgOAQhA4EQCuI8T4VM0BCAAgYwE6M8zwiSrygSePXv26dOnfXsQ9eJRzZazClXZZBQHAQhAAAIQgAAEIAABCEBgKwEmLrYSIz0EGiGgT4yu7VTUtEwjQiIGBPYRsJx61YmyBnfJ7tOXu0oQsNSiYb47jUcoUYXIswUCloY8sDt4+vTpohWERUfCFn9qP3JIpdrHfk0JWeZu2e6dHohrGSmyBQT0Dep79+7pU+H6ly0rAZzLXnJ2er/pNfkS7Btbm5HcX8bsTstrNmY3nR+hPXbnC4EEEIAABCAAgZMI4AdPAk+xEIAABPomgPvo235IDwEIQOBfBOjP/0WC/7skoJUkvZlb1TiYCV9TRi/u1fZcTWK/fv2azYtrlIiHAAQgAAEIQAACEIAABCDQDgEmLtqxBZJAYBOBFy9eLKbXCSJtDl78iUgI9ELAcljOOF3Zi8rImZeAXg1j2cs9zHen8Qh56w+5tUPg4u5An81cs8XNzc3aT43HD6lU48yvLB7L3M1av9MDcc3yRDAIQMBCgLPTFkqraYIpGMvz9mpeth8sr9mw5VQ1leUBpqpAFAYBCEAAAhCoSAA/WBE2RUEAAhAYhwDuYxxbogkEIHBtAvTn17b/INpPS8vfv39/+/atjkbrcxzahqtj0lJP/+pS8+TanqUN99qUxqnpQayOGhCAAAQgAAEIQAACEIDANQgwcXENO6PlaAQ+f/785cuXRa346PQiFiL7ImDxTcHG3b4URNrSBCyvhhnmW7V4hNLVifxPJIA7ePDgwSL/N2/eaD1u8af2I4dUqn3sV5aQZe4Grd/pgbgGSSISBCBgJ/B3e1JSzgkEUzD043NEU4zlAWbtXuIhAAEIQAACvRPAD/ZuQeSHAAQgcAoB3Mcp2CkUAhCAQHYC9OfZkZLhiQQe/u/fiQJQNAQgAAEIQAACEIAABCAAAQjkJcDERV6e5AaBOgTWPjGq0jk7XccElFKOwLdv3yy7cIONu+XkIeceCay9XcLXRa8E9S/7DeMR+rUdkscJ4A7ER+O69+/fL4LS8elnz54t/tR45JBKNc4c8SYCLHNTEyAAAQhcmQDfnT5kfb2JJLhfg/Ughku93MgyGQEoCEAAAhCAwJAE8INDmhWlIAABCJQmgPsoTZj8IQABCNQhQH9ehzOlQAACEIAABCAAAQhAAAIQgAAEILCDABMXO6BxCwROJ6CWu3aKRqdJb926dbqECACBIwQsL/UY5ovBR0Bxb4SA8bvTkRx6+QmP0IulkHMHAdyBoN27d+/HH39cpBd5b8Ji+nYih1SqHbxIAgEIQAACEIDAIgHOTi9i2RAZvH7s999/33DzNZJaHmCuQQItIQABCEDgigTwg1e0OjpDAAIQOEwA93EYIRlAAAIQaIIA/XkTZkAICEAAAhCAAAQgAAEIQAACEIAABJYIMHGxRIU4CLROQJ8ZXBORj06vkSG+IwIW38RHpzsy6CmiWj71dPfu3VNky1soHiEvT3JrigDuYDLH2ujur7/+evfuXVMmswszpFJ29UkJAQhAAAIQgEB9ApydPso8eITm7PQcqOUBZn4XMRCAAAQgAIExCOAHx7AjWkAAAhCoTAD3URk4xUEAAhAoRID+vBBYsoUABCAAAQhAAAIQgAAEIAABCEDgOAEmLo4zJAcI1CcQ+czgw4cP68tDiRDIS8Dimzg7nZf5eLlZdnEHH83qFAIeoVPDIbaFAO5govTo0aM1XJEeYO2WRuKHVKoRtogBAQhAAAIQgMAiAc5OL2LZEBlMxFieujfkPkTSt2/fDqEHSkAAAhCAAAT2EMAP7qHGPRCAAAQuTwD3cfkqAAAIQGAQAvTngxgSNSAAAQhAAAIQgAAEIAABCEAAAiMSYOJiRKui0+AEPn78qM8MLioZbGJcTEMkBBon8O3bt7Ua7ktObfdpEA4IqJ8MYhYvb9++vRjfUSQeoSNjIepWArgDR+zOnTs//viju/QDX758ESg/ppfwkEr1Ah85IQABCEAAAtckwNnpo3YPXj/G2ekAaOT5PEjJJQQgAAEIQGA8AvjB8WyKRhCAAAQqEMB9VIBMERCAAAQqEKA/rwCZIiAAAQhAAAIQgAAEIAABCEAAAhDYR4CJi33cuAsC5xK4ublZE+C3335b+4l4CPRCwPKVUR0hu3XrVi8aIWd9AjpMmCw02PWdTN9mAjxCm3ZBqiwEcAc+xshXmt+8eeOn7Cg8pFId8UdUCEAAAhCAwNUIcHb6qMX1+jH/jT6cnQ6A9jsuDxThEgIQgAAEILCDAH5wBzRugQAEIAAB3Ad1AAIQgMAYBOjPx7AjWkAAAhCAAAQgAAEIQAACEIAABIYkwMTFkGZFqbEJ/Pnnn5GjRA8fPhxbfbS7AoFIDXfq89Fph4LAIoFPnz4txvuRd+/e9S97DOMRerQaMtsJ4A58Vg8ePPAv/fD79+/9y47CQyrVEX9EhQAEIAABCFyNAGenM1j8559/drlwdtqhUEDP5/2Oy31FCEMAAhCAAAR2EMAP7oDGLRCAAAQggPugDkAAAhAYgwD9+Rh2RAsIQAACEIAABCAAAQhAAAIQgMCQBJi4GNKsKDU8gbdv367pyGnSNTLE90WAw3J92atNaS/y3Wk8QpvVD6lyEcAd+CTv3bvnX/phHVr5/PmzH9NLeEileoGPnBCAAAQgAIELEuDsdAaj+2en//rrrww5jpLFixcvRlEFPSAAAQhAAAKbCeAHNyPjBghAAAIQ+Ld/w31QCyAAAQiMQYD+fAw7ogUEIAABCEAAAhCAAAQgAAEIQGBIAkxcDGlWlBqeQOQTJpydHt76V1Dw27dvls231PYrVIYjOlo+fzXAd6fxCEcqCfc2TgB3MDdQ5CvNb968mafvImZIpbogj5AQgAAEIACBCxK4ytnp169fP/vXn8J5Le2fnVbOGrXnzb/T3PSS2pubm06FR2wIQAACEIDAQQL4wYMAuR0CEIDANQngPq5pd7SGAATGI0B/Pp5N0QgCEIAABCAAAQhAAAIQgAAEIDAMASYuhjElilyKgFpu5BuMkcMnl6KEsl0TiNRwp9ePP/54+/Ztd0kAAgEB4/dX79y5E9zY1yUeoS97Ie1WAriDObHIe0MiX6Gf59NUzJBKNUUYYSAAAQhAAAIQcASucnZah3jdX/ZX7AQvIbO8t8wZYODA8+fPB9YO1SAAAQhAAAJxAvjBOB9+hQAEIACBRQK4j0UsREIAAhDojgD9eXcmQ2AIQAACEIAABCAAAQhAAAIQgMB1CDBxcR1bo+lIBCIHYzhNOpKhr6yL5bBc5JzVldGhuyPw6dMnF14LBN/KWkvWcjweoWXrINtxAriDOcNHjx7NI6eYv/766+PHj2u/thw/pFItA0c2CEAAAhCAwJUJXOXsdFEbB8/SnJ0WbX18O/sZ9aJGJHMIQAACEIBARgL4wYwwyQoCEIDAdQjgPq5jazSFAATGJkB/PrZ90Q4CEIAABCAAAQhAAAIQgAAEINA1ASYuujYfwl+ZQGQnXuTkyZWJoXt3BDgs153JGhT4y5cvSal+/fXXZJrGE+ARGjcQ4h0kgDuYA7x161ZwVsVP8/79e/+yl/CQSvUCHzkhAAEIQAACVyNwlbPTf/zxRznTBuNRzk4LNXOy5eobOUMAAhCAQPsE8IPt2wgJIQABCDRIAPfRoFEQCQIQgMAOAvTnO6BxCwQgAAEIQAACEIAABCAAAQhAAAJ1CDBxUYczpUAgL4E///wzciCQL/HmpU1upxDQqz305cxk0dT2JKKLJ7Acubx7927XlPAIXZsP4ZMEcAdriCIeMPIt+rXcGokfUqlG2CIGBCAAAQhAAAI+gaucnfZ1zh7Wm2/8PDk7/ezZs8h0rc+KMAQgAAEIQGA8AvjB8WyKRhCAAAQqEMB9VIBMERCAAAQqEKA/rwCZIiAAAQhAAAIQgAAEIAABCEAAAhDYR4CJi33cuAsCpxOIH4mJHDs5XXIEgICRgOXI648//nj79m1jhiS7JgHL5u3evzuNR7hm3b6O1riDNVtHxnt6+cjnz5/Xbmw5fkilWgaObBCAAAQgAIHLEuDsdB7T+4/TlsfvPKU2mcvHjx9vbm6aFA2hIAABCEAAAsUJ4AeLI6YACEAAAiMSwH2MaFV0ggAErkiA/vyKVkdnCEAAAhCAAAQgAAEIQAACEIBAJwSYuOjEUIgJgQUCkXNEP//8c/Ddl4X7iYJA8wQildzJHjlh5dIQuDIB49FBdZtdU4o0FjxC15ZF+IlApIY7RNd0B3GtLdwcwHYCQyrVDl4kgQAEIAABCEDAEbjK2Wm9U8fpXCKgV3l9+tdf/LVeJUpvJ08ttNy/f78deZAEAhCAAAQgUJMAfrAmbcqCAAQgMAwB3McwpkQRCEDg4gTozy9eAVAfAhCAAAQgAAEIQAACEIAABCDQMgEmLlq2DrJBIEkgch7G/+JLMh8SQKBZApFK7mSOn7ByyQhcloB2cFt07/3r5ZHGgkewVADSNE4gUsOd5Nd0B3pXTuTVDxZuDmA7gSGVagcvkkAAAhCAAAQg4Aj83YUGDvz555+ltev9cToLHxZasmAkEwhAAAIQ6JQAfrBTwyE2BETg27dvmkTW3++//66XLulfRWrGWX8PHjx49OgRL2unnpQjgPsox5acIQABCNQkQH9ek/ZIZTEQHcma6DI8ARrs8CZGQQhAAAIQgAAEIDAwASYuBjYuql2BgL6kGvlszDWPD13B7pfSUbMukUruUFDbHQoCiwS+fPmyGO9H9n66GI/gW5PweARwB3GbqgebtrTNk2nP2zyyi5ghleqCPEJCAAIQgAAELkXgEmen10aKl7J0aWVfv3795MmT0qV0lL8e4TQXo1fZqfrpT7N7f/zxxzTH9+OPP0qRn376aTqQo3G/Anfv3uVMzon21aSSM1Zgr0kqWc2ZTPaS1e7du2cU+OXLly9evFBi/fv48WPjXXWS6dUSUlx1VVor4FdUCTBprX+nKjrVVV4VUcc0lNIdAfygM5n2Xkwe0HUpvgdUXzr1KlPHopUt3J9DR6A+AQ3Y3rx58/79e/nBeemK1J8mlzXKffXq1YlOnIHl3DrDxOA+hjElikwEGAZQE44T6NTr0Z8fN/3VcuhiIEqvfrVqib5rBLposBK+Ux+6hp34QgRYESgElmwhAAEIQAACjRNg4iIwEIPnAAiX7ROIH4bhNGn7FkTCJIF4JZ9u11YTNq0lSV48gXY/Jglom24yTcsJ4o0Fj9Cy7ZDNQiBew6ccruwO1Ma1yW2NpNb17Nva1zKpHz+kUvUxWkq81EEJlrktVYI0JQiwDFeC6jXzZPYyu90vcXZaJ3aygyNDR0Bd/G+//RYZjruUVwi8e/dOD29v376djkkvqjz9pH91GsdPoIOpegbQhw3v3Lnjx58VVofrjr1J1Onkm/5VeIp//vz5s2fPNomnkbf4TId13VE6HZ/T06ympfRdx5pPbhoZq95KnsAQixpJZf0FKWUyVf74tygfPnzoWodOXp147MrXy6j7pLVu1DFIp4WMJZVVV/XX+InHZB2W+XSy3SdjD6vrmyqzaoX+xMpVaSFSPqrY7k+sqk3fSzB1QdN5eAnmpJJIEswdW1WLk3jtG9FukRNT4gcFf3J/yR7V71WcyVQzVRXVsajDdJFdBE7sZFxbnvqZmp1MZdOofU392NSDZfQ7GpNoJKNKa9RITlxdq3YXGdNnSTbSwHICQqvxK8ZF3IdrxW5Yokbtj510ue8FQ8o5Mhhz/eQ05tG4vdpgzLfyRcIMAxard7lnDVe9BxsG9Ov1LtKfX6RD89V0LuxqA9EL9urJMWrvU6B+xR41fNkGOxm0Xx+6WCGTTZJR1iK3ZORFVgTE4cQqpNLdisA0917tOVTdIIsCyVZQIYHzR4sPidMqEnMga4Zw9IKJI7WmrYvRa0Xsi58EC+ayZM3Ki9oS/sT+bdSJiH1Vose7VI01gnJr/T2qkFFmBs92mKo5lhn4waYo7Xzqp4yvaVYbedZXPF6iKqp2oAmOlnE1ipCPltfWLdOE3jQs10p6I9vw4rrwa7yST3yMR16nHmzqxKZxuP6dKoZqxbR0qOHcZRvO2JVNvUFSQS0cJ9O0nCDeWC5bsfEILVfaTbLFa/iU1ZXdQVx30au5A3+TZSOJh1Qqom/ln4xLA5NUGjLpbxpROzk7OihxwWVuZyYCpxMwtrWplUlajVrdZJ0eYHs5mHM654MCaMQ4TR1MyxBtbrwfafYyuahReSvOD9+/fz9Yh6bbdfwgPnyZl6I6l/H8wzx/FxO8QlVeXNK6X/sK6OClPo4XlzmXTeOl6Fd1HxJGVTaZcp5AyzOVD5/MZcgYoxolFPrLkqfm6cRHf4UaiAy3tmzv4i2KaIHfuFytEpVYfOTykzk/ffpUlaqQ7io9r7EmdTSjKgXnc0+afw+m5Kr1e4ucNTKTFdxgazHNpkgpropa/3k76UotNU2aSvitHZGKvrm50SxD8HyY5KahrcZY+it0fl7GlVQy7lbBpuWi+ps8ksS6SIAfVIv4H+dn694tNj2rVwlk67ST0VBc3Vp3R9B9+PLR0/K2ujL9rXXmGsxL2enfHUvdsq9GGvu8oX3w4+u1NZx3rFJ6YDlpR6vZZOUx3Ie0mGaR1FQV0L9qtlPAXRqxbPquu6aHtCNcw561LmKtUDfP2Hg/OX+CmGv04cOH+iPwuRgMA+ZM/JjKzxr9DgN69HrO0GP0506diwcYiA7Zq6uR+uOT6RHDDVSmgKXm258CVGI7U6AW1TpNQ4OdDNedD+Wx8ZQWN8yKgOh1WoVYFDil5mcvlDmQI0jn9DQM8wdm8VGZlgw0F3REgLV7/V5lLtIk4dq9it80nRXJRz/5kqwNX+M5TL8yEeEo+W82d5FBIKMFg5ybulQD1BIe+3lkFAbP9pqpTmn3doh+pyjtfE5M+cMPP6yV3vU2yDWl4vGqqOrf7NtjtFqqrWiF9urEReVXOwFtFEyu/cWn6eT4tIaouhFs1VuTQUuHGkHpb77fb+0W4hsnII8vZ5QUUptSduwzSWZbLQEewUeNR/BpjBHGHSTtGOkENOZRo0jm0GCCIZU6l3Pep+BJF03TaTA2HzjNtzlpqq3cGZA52MkXjLeHea7pSDFNHYg7AnakZTgLh3l7n99Vf1vjtAbhtrDOZ/unfa1zUfX82M4+0rz9dulN42K+tpbh4ufA5zHxZ3w/vUo8vhXnEmeng9WRBicNJWFy9meyvSqT/vx6MA9rJX4eaY9RrUrODhzv6NUg9WeXKp5SKhsP8cbz2fGr1mu12pQ0yo6cdUuJU8SWZ0ujtMbeSqbR4ooxT5esxIKl6q2MFZ8h1cSoaub0/uzp30mkyaHK0JHbgweDxfFB5UcCx1MnhGWFQhVV0AS2ThvUQ84vv/zi9DoY0Ay4/ey0GrsernRQ52Ch2Sffc/VCNe14kGELt+MHNUxXC4p0iUfMpH5YLuaUZ5IBOhmRl2k0hJhPVB0xStF71aC0tq0HUeN4OBBG/tf+3fKXL1+u7RPSeFJZaS1N/aHGACpF2c67/a9fv5Zjm6tLDxBNlyUGlsqZVrNIey1yGPeR8ZlCrCwj/2l6aHdHEVhE/aT+ko+9wV11LhcfIoKi608yBgIwDAiALF6qjtV/1pAkKreXYUCPXs/Zepj+3Gl02QADUZl+1F4943CluynQUVs0DdZZtjsfymOjs13NwDArAoI2QBViUaBm5c9eVsZBhWQbfg5E+1c0p6rlSK2H7pvsDSyoCVs5viByx6UGEpoWnlZ7swhmMWVSzgH6N+nY4EREsDto0RBZLKicVeenRQS3rOAC6j0Wi05GKk/XgqbAjvUyJi4cZwbPTFG6ytB1QI36/v37aypsmotey6SXeFVp+8nYQCl10bp3R6ca5MNlCQLGcdHakddpF/WO3YmTLtonoLFBuT0AJYhdJE/5cY21NCKSvpZhvFJadjFt2lytrkOlawOJNjKpv909xstlMjyCI4lHcChGCuAOLNaMbymp9u09i6j2NEMqZVc/b8ppEizuEOXdxjgoMeoyd94qUTM3PW1ZxmwSSRPI+ovLtmnMNs/KciBufpc9ZqRlOLvW8e56yqfQtka1dz0aqNpM86X+v3b5g5SNnJ3ubvYy46pZ7a04Gidl+dPcRFCZkpeqslmKTmYyPcE6eXR2OnlL5QROthYC6rAC9WVc1UvtvtXypEZLLQgZyCDBApkrXAqU6lIgyfxSaYROiXXSRnVefwoIqXpbzacElXN+uxJoei6jOskS5zKsxahWxAWT1kcqTEazinlkCDXZSBaRdeIaTb8qNxllLUNhUT5rdUP3WorImEaiJo0uM4m2JHcVVQJMdVUxykF1NWnK7HV1EYIArlXIHfHSa7GUIPJgTV4TTD1DUNDWS5kmaZe10tfiZcdk094q5wDp8YO+EdU5qMdYq0KKV7VU41L9VL/qehW/S1nrP4M8lY9u94uuEB6pk5EVhL0CtN1FSDx1OEknFVSMtcup+4qorJ8W657q82JNW3PlGccnPjrJsFair/I0aAla1okDS6lAq/HtGIQHdh+5Wu5UveUyAnT+pepY3O/4bWRTWA1qsfn7pdcPW7qCE8VWXxo3B8MAVwnPfdZofBjQndcbuD+v38s1UiID0ckQY/fqGYcryXkSdWtH5mcKPWI00tyOi0GD9Rl250Mn4Xls9I1YIawnrGQfqF5LnU8XKwIiNlIVYlGgQhPIXkSyQbnHQEtg+DmQvA1WSHONlNTjWQxkTxM3pbEe5sXFRITDHp+8mqycxYIqMa8R12qgU20twMTFIhkGz6pR9AyLdaPHyLgjS05c9KjyXGbLk85aR+rHG0cX6uHVjaiDnUtCTAkCsq9vprXwYtF6zlpLvyn++PPaonhE7iZgWTPdZOLjiTWdsludXDfiEUQSj5CrOjWYD+7AYhQN8iMdmgYwlkxaSzOkUvUhawS7uDdyqjDTnsNhDkqMvcxdv/LkKjHSO9X/qVx/aBmK9LUMZ68AliF6IfLGQcKmmqYu0a57iZRiZUE6deBKrH5evZ/+FNB8heSXA02uYSmB6GWUP1mi3QrJGS1pnXErzr/loiD6diWnlDJbrtIj+cwFU+2JpD/lp63oiqafd1i55pjKiW2c2cxlXFXd5JKbOgU1ZkslVxVN5qZKa8nKomC13mqx2qh0Kav+V1qr15bA0isyWM9i2TVnKWEk5CSGBd08jYSXlTchPVLcXIB4TNJbTARki3g+7lcJL33jHkh5zvsQl8PxgGTI2JMkFwtl4rXHcmnqKrOS6U/a6V9JaByLSBHBtPP36amUtdGS8lTFlgzKeZJqEkyXagvJ3mbCq8xVhF/ixcOLHVrGqng8qyy9pcXK6gTWpJUMqniu1iVzU1+xVo39IuQj7HkmC00mGKyTKd0nJ3lGEpRrVqql83LVB4qGX7UUVg+/VrvWBg9TDvP8j8RIhmTnLOGl15q0funSNJlbxoGliqbV+PyDcLl6HlTm3Ze73ce8Qe2WQTeqxQXopktj61CVlrOQLmrU+lfhTeLpdjWcRQFOibQ4x6Lj7YjWDAM21fPTnzXUEM6qKpFaZGzXrXm9gfvziLEG/qmcQfsaiA7fq28aD8R7+EXLujayWKNUuoYlGuRomDFNsKgDLD0F6kQaKbCIN24v46+LZuXJ0aeX8cmRx8ZqrVLDv+TsvZqV/QlItlNjSeZZetg5WBViUaBai8hVUMZBhbrZ4edA8jZYEds9eRVUgMjo13d/9vCaKYNy45d5cTER4Wir2iRNmcWCKjGvEdfEdqqtBcoNm9dE2hqfqy2vEQjiO52AmrTIW6noGYK60e9lvGcrPSA/nZs67eSQTLMuSiYUakQSWP2AHnw0AFicjYk/8OquoDg1JWV4OoexBYhX8snvyJoBhMhTsKws/6gdLKoSMp/+VCV0GS9Iz2tTFQoK4rI+gbwOcevQJZJedak+Db/EeB3GI8h2eAS/wnQXjtdw3MFk0PgUh37tzu4SeEilKhtCg+FF/6WRrQZFR0Y48n3zEfJiWS7yCy7AQAAAIABJREFUSHEWbpEKo25kgD3MFghtpnF1oIVAiXFR5AFkUnlqcd0tw9mr04nbGtd6uSOVTd2FXfe8KdW1Joc9qk7q7iwPIKpyydziMyGbtAvmTI6YQApGil6c9FbpUlb1QVpP7kaIFid/JsGU2BUx/tnpOTIZ3unfSOBIjcl+79xVzBlmL/Rghn6dLm1T9ZLxBq9f1Rq3iqGmm3QnWTrouPCbDBHprTRxHGQl7Rblj3RVUw6RUiyQ1zzBwWyDou1tpPQjwSSYfMDcBL5FNNu7o5Y6rWXKeHUVdourdhnaAwLoK3IwHF8slE+dtxfF6K55P7mogkDFN5ZN8m+1hbKdK66CVA8tA26ZxlJjpaklt0XFx4u0EJsbpWZMHT+42GMf70+SzUS10djojte9ITuZvC7vOGR1YvPeNWgvU2erlLLI5FD0r8KqCVJnsSr6OQR1Rnf5vyosL6bcIrrE3VzG7jFJQ7psdRPSS9rFVRAEFR0hYP9JZQV4j1w24ppztZqB3UeyFW+qBouVPNI6/C5ira6q01AOye7CyVlu+Lom4Vp8svFK5mpu0RdyESbDAFeF5oHBOjS/MuwOR9r1BLBZrzdwf77bmp3emKyEqoq+lxl4IHqFXj3jcCUyOFRvH7gAuXLVtHkbWWTu3xspZZ7bFWJosL6VkzSa9aGTFjw2+tYsFJbPmvdIfidzfOgef1Qp+kg1ZBVafBCOVA/1A75Bp7DMqpGqZZ5KNcQyplVnYsktIueQP2UcVMhwi6aP9PMqXa1bCdQQ1vA2NQeSt8GKWK61D4215o3oSMyiKddstBafFxcTEY6zqk3SuFksqBLzGnFNbKfaWsDSya9lXic+V1teI+DHRzrVSVkGzw6X/P7czU2uxzgFLdrJdV5h54HXMd8dmFvKb7zTFNbuzFu+Ud1s/ElEZFTB4gSUydw1qOrOFVc+a8Utpp/nQMxuAvFKPlX4oDNZewqWW5TRI5LI0PMq4bcpYx8YKYKfjhOQi/GN0khYFfW4agdziDeWeH94sOhzb8cjnMu/WunxGo47mAwx3wXnd5I1H74yVowhlcrIJ5nV2tgmGD4l84knsE8+xAdj8VKSvy4uuWq4fmSqx/Jsqw6KUWLSOn53dHo4r700ylp7AJk0PV4J155Gp/zVzFsY6cWFnETNS97VOrXx7JVKbd/lXzOgcuNjHv26o09LDpgFMIvKceE3mSnip+YtTtVvUf5Fv+CL4UoZ/+z03DaiVrNyW8rybXN6eN5h2Yc7Zwlfbbg/b4SBykpgsfhamiTqHf1gUNa8RQQq2C9dPxIUEYzCI913kHKt6N3D6EUPrcjdGQaa+pdaWNK4Z00FF1+iaF8MhdWE41Y+XoumEpVPpCD9NO9MAlF3XAqgg3k8EGmwcq7z/NVCd8hsqedrrWle3LwXEurFocD8Xj9GJC01lp1SE7Rk5zyvLZVjSvtBPXTNe1TVvVz9iYVwpMH6dftgmE7mIMD47apIyS5RNc3Sp8lSyWoz1Rk5o6A9Wrrc4Jbg0iJhHMX067xLDwo6WO2TiLI0YVpNxNZJEwQWr3+5231EBoE7tJhXxbW+QjMdWxugquhaboGo+8ZUkQqw76e5ww3k1GWJYXZEWoYBcxNYYiJ9uKrxPAf1GBErrP1kqd4Wx7eWf8b4rr3ewP15RhM3nhUDUWeg6/TqGYcrax1p0AlHnpGDlHMvMMVo3OIsdeUADTawftc+dNKFx8bAptkvx14REC6q0Lwf2PcAK5IsCuxogBkHFfL4w8+B5G2wIqZx1A6rzW/RiG5tDLYvfm7KeaHJmLy4mIhwwC3D7ywWVIl5jbhWG51qawEmLhyZudMMqEZaisskEkiiPl618laqiL7XnKKMGLfln/SYHNTk4LJl4Y/IlmxxSmDPf/7cpCWn4Pb4dttNxQU5cxknYOz63P4lpV9cTZON1F7iZblfF7tB17i2Lke6bAnkIiBzO3O0E5j3G7n0NeaDR1irDJu6aDyCsb7VT4Y7MDKPdwWayDLm01SyIZWqRnhxXKRItansMpx7UEL1ZK5sZH12q/ryJmuOxsVHnrK3FjdkegeqhUDGzXXzwUOg4PHpoKk+KJ/IeoR+yqjUvho4b4MBCl0WElJw5mUdjDnluW+A2ctILd1qkcpbcQY/O71Yt9Ro97X2cndtrSVF0887LMtooKhIycxzrZtGTLw45AoEy9KBxufmVOKmR/25RmKleRy1gunvSOe12FsFi5EqRejmYihGNS0AuHa5b6y5OKldtKpYKkmJpxEfb3ztX0zWzOFnYg8rt0XOzpSLlcSe/zzlVKKrw9roc6QOr1Wt+QBLNecIukVn5ChNAUsHErQv3XiEsDRK7pQS3iOKzy3YaczF/aA6rnlVUa3OWzeS7k8VXm2/dBWSUipFf5OXHKmTmQ/wSsMM8tfcWbLH3jqJoMopSwXdqX8ZVF0JYOTgZzIPH+l7JyyqaXHJVajFLwSQ55fJlnVwYKkSaTVz7C5mYPchLzD1llOHebC39Nv+WutQQW5LhCNsD+jeZKObGvva+NBe1sGUFjmNXdlBSabbGQbMvYAxZq0unfKsUbPOzCveWrv2STbu9Qbuz+f2GjKGgagz66V6dU2huCc7udfkw4jfKQXhxfF/MEWjItTdOdR+QJ1wkOHa5Zrv8HMbPkyD9U08gA+d1JEi0+ODWor+Dj4+rLWUC46yJrzqo9Z6FcWL/Frv5Fc2e3iyZqTExT7Tnv9iyoGrkGUYHHgcwT8CWTCD6bK5NVkUCOqhup2pE5uGFgc7seHnQDTgnFeqIzFqAoFF9l3Ge8sdEvqm3CeS7hq4fzt3ImLec85NnMWCMmL2Oj8XVTHJOsbExdSgNNRcBOgiLZ43Sbv0sgs9Q9IEF0wQn1hQzR+PiXrXeIvWkExptiquW4IJIn+dNNm6h0S9lWGh9PMnetd1+4Gp9MW5o30Pv/Fyzx3PFELdV7YawycfYP0aUjQsSfRsKDd9LkM8wtzKeIRz62Te0uPdsrP+VOjF3UEwpHFwpsDpndW+ijGkUvtQbLpLo6CgAugy13zaoiSqYPGxugTYMVZfLMuPVJ7zgUF275x8KJB2Yu4LRtgnMK+NJ8bkGs/HJ5b3PYn40ILwNC8U4XZkhSgoa8dlsvlL8lzkA/GM44QIuvlPWaYKAzkjl5b+M4tIya7MnwyJCLz2k7yMar4qw/QX9+Bz7H7MYn0OpvdVytrYJv585Bc0bTBIz7Ov6RzEayTq524Jr+kQ5Lz7cs3qwrc7z9NvlNmSbBfrUE3JkxIqwVT/akp1pKz5/Gmgo9q8msCRIvx716quK7SEiSW/nMriMNqVGwTmYgRuKT7+VksMMoxc+nws4cWWUmfAOh+d+3qVeCRwQAJX4Zer8EE/50qZB+LLsfFqMM9tX4wcivyf6mScf8BksSMKqnGu1m0RLF49guapy+NuVCUGTOaXdRrOPrs3e9cc4zxmsfq1qdG89qqZlBDVMpiMDIJLiOTyHKCTUW92vNNwQLYGkmMbiRfvAyMlxt2fa32bilBid+M8cLAJSNN4/vq194Gl7EWriVTatZ/mlW0e07j7UPVWe18cis91cTGuTS22DrmhXC0iPmp18pzla6aKYXlKKjTJuFgzGQYICx3aYt0wRi62a9fcFBjD6wU0fAXXwo3354FGXV8yEPXNR68uGoNNgfr2HSBMg/WNeAUfyijLt/i+cHxKZOwVAREboApprKjGHrE+iwIROKf/JNsxB5K0gtqpQGkANi3hBVV67XHJjy+xyOhLpVkpFTEfJ/syLIbddFYSwo4EA/RvetiXFjt0z3JL3D9OBs1lQampB/wddXuxXvmRqpaaJ1TO+suCxc/EL2gt3NfEBYPnTXZU/ffT55qdS/al5/YMfhPoLhxf2uirtVrga9ig2uLX0iB8ROV5d+FWoOKFTjJY5CfNDgIW3z05RNkrqA8ynIblOwqdblF1CjL0L1VhdufMjfUJJKcWZVxVmPqCZSwRj+C3UIXxCBlrVwtZ4Q7sVojvKqm5n8QuczLlkEoltT6YYHEkU2IaYS5n/AGwxCBqXmKuuZ1Au/mAM/A+ulR1PXHiKxC408vF2hugnh9Tqq9s3DcNvww3Bx7vqycLFnJD05y5MtefRv76UyegSqK6pH7P8kQfVDBdKpO5joVi5tMRgTxSwU1QHJdBqgX5B5cl2pfkl1FkjqCsyOVcjGDeUm0wQsNSIV3pymfYs9MBNaezAmIUIdj4T124Cp/2WliKNI7aiZfsqqRjxq5qKlcdwRq6Kb5cZy1d5kPMRWGC3ko3+sniXZUcmJ84Gd5EeLG7rzb5Fa8wJR4JpjoT7/3LVZip9EXmzqySreZzQlwYJ5UC845IIyo/gfx3LsmDBuKX4sIR9xSMvzMOuJO9jcQLGrvrHgmsEXA2jQTm1W8tt3Pj56PYTR3yVuGDNrgIUE5qa7Z50/fbyciaeVEYc0sSk00PdrZBJzmvORoGbHLB85rv57kpq4BSfJwwlZK9lSW7etkokDPvZbIOOLzzvjHoFiq75sqtxnGIBOaI8horY27JhunU1MO7yl1sHdn1NdbGrZ1GRm7xUf0ETe0iY4mRrOadYfYOyi89aO+uhvgBhgE+MRe2PGtU7tAm2RbbtW9QhbNXqtO9nnQPdFy8zN6/ufpAwCeQ7PYvNRClV/frhsLqf1QBFltoEBnMigS97olToIFGvV/SYH0LXtCHJiuAa5hzHxoMI9XdHZxkcLYI2ruTwQ+cMsqaJIw/OwipU6REIG6yyisCUjAuj2+y1qoQiwIl6mf9PJkDsTNXF61m6LfKeDg+1rKXm0wpbxLvVwM5p+msZLbHE/Tbv53oIi1NMrsFVbct5QYVyb/U44lahyyeayQTqX5+uWvhuceMZHjuTwye14yo+LkdLzt4PreWHix9PqXjGz2YtThY1um3J2d3j+sb+NZp0SGI9Am7cLVdZ6dbob4AYus4rwVk+qAHU0qZT17giMByu5HSp+pxJH/urUkgfq54qlrVni8KKY5H8LsIPEKhanZitpEO2ZkedzAZKP74ebx1nFINhlSqKMnFEWy1IWv8SfzgCG3Obe4Bs+8z8QudDztdL+QCDBR9YjvClini03uz+HSx2uAOxe23LLZxVwPrL8NNkseZTOKpBdnVzJhSD3eqM5bhhMNY2ohOu3ifOcmTvVsTDafpYqCc+tJFneRioUFk0MyDpfn445ssHuQWv/yfzJ1JDgYCQeMFT78WmvRX3YoPodRoDyp74u1duAqL9edz9CdSjRR9Slc1yTMf6gVg1egikh/5yaK1hAl6K7+Pk/BxAbb2GJt650W3tymHuPDJX1VWYCx3KbbJ23ckiI9F6ugeeWOF1K88SouYwNlCgaAjknX8X+Med4eZLB344lJ9MHxZTLNDHneL33h9An64kMt2MgwW8NGthYPq1yaBeVOq8FRjWc9IepnSPOdkFg0dWLmFTqaCBQP4SVbqgrL0MMmubNPAKTJQOVL9LEOsTXIGtCOXJw4sJ6mSNWFqRBdvNYs9SRAZIIoYvYWfkhVv0k5jm8XWoWpTQgvLHLcE0zNFofYYVyo+sJ+I1enM5822QrkMA+LVI/KrOoegu5hfVrCgL+Fiuw6kKtTKkp1PoXKd+oGai5d99edOtb4C834ssMWlBqJzGhX6hPZ7dUtPpWrT7BRoX00yLu28il65wVpqZiFfdq4PTVaDqVYEPlS4/NpyyoxuhR513oLiDw6COb8le0xTKwLSrt8qtDjhz6JA9hpbOsNkFzp1VsyBTIaI7+Uo2rHHa0K8d/UFW2y58cx3/9pv/3aKixRnSwUrZEFjV+DXJU1C6tFJQ5rdNWTHjb4Aa+Fg0LWjlDq3MHhes+AUH9jxsoPnOrWxXCnxNdCzOtsS+qrGxqt0rt478BTKNlm0BNM4oYTW5Bl0TWt1YG4jud0s2wxUAdYKVbzcNDbqhYBlJBbM9PaimpMTj+BaKx7B1YphAriDTaaML8BlnyTfJNvuxEMqtZuG5cbrHJSYz4xVeAiKV8jJH2nsYbEUaRYJzIf3zsu7wLkjt/hE8TWX4WTKOJbJdhVa6GKlcpEWISdR69jxmrOXFq1lhaCZ+887yT5W+yVcd2EJ/I83cbXkYGBr2ZIvy/yFL7ZaWjC9tUih68ms9l2FLLKIPYiUIr7t2gyrii4OLn1dghabURGV7hc0D6t3yFhckJVl2Ofr7qcXtGTrVmudaxSJsc93SKp5PvVb/dp8nDxBgPrgpVDHfbwd3UFJdPsifGcO1dhkxTgug8shjmWSyu+IJJvf3kvMIFimeObtOmgsJQwaN9yclYNMYI2Aq/aRgF/91vI5Pd5vFNJF9VO9vSpM6WebtS7U5ylJzuUzTCdTFKPlASHXhu/sZfljG1f3jviywNG4PP2A2lchi6h0v6B5eO6AsktCq0kindtlHtOF+3CaBsOYuTpTjJpb4HF0matzcML4AaNgEq+oGL5ILmxpKaUd8SRMYBSGAc5GCljM5LfWwAW086zhK5U3HKi82PwH9nqL+gaRfg3JC5/cJgLZB4cRsNnLyj4QlfD06msWXKQdNFi/v/LTi6q6u7Wcp3j7qGMqtMS0T1zCFn7N3ogiSmUvy68Srubw5BgxQfwnRllxPtOv6nnioGr2JOohXc2fB460BQuKeZo4mUlCfxgWjFrbGagH7qOETeO2m7Oa0yYmIBBYbd4iphg5jmBgpku5pyC3jJdGwSReUTECjSzrZROxEg0zEMa/tAtWomH6kgThYfq3QK9Cl6o2a23QxReyoL0KSRI5yjr78+acHYdIwPeY8xwaiQlc+aI6/gNdXrFV+mKJLlImzltikBs9QwBk4EtXqRYDqopj6J7svTN23UH71XhMf4t4/UgN5MZA3ZoWsqzP2RjO6KeC+jAXQP69NWjIs0jA0pD1fLR4by+R8/rpx+ARdtgx6AH+1yHgEXaAzHAL7mATxDguPSlsyq2RxEMqVY7t4uxufdOv7fLNO3wKXLyetTUyF4HSbn1NO9/58oywu5JrPO+TXAyXm9KJi63hQXzKRf1VPIeMvy42doerzWW40m3TgjfoNxyxIFBhblbVKSlMuaoejHUD9XVZdPZSPeS8xCDG191PL2gSPm5r++LXVOj/jDTiOdp/tWw6CVRN6rNYuu6ST9WfSpTC4qXpM5ktyDxyWX9wsKjIvsiWXYXTKALf/ZRxDsuVmz2QrFcaGGUv1M8w7vAEsxxGNTFnrLWA662CxJbF9eCWtSJcvN2PLjoYJ6qPt2h4rTuW4nnLjY/Oy9WQNS3i6xk1u9/4s/RUtXw+Crv6Vk7O+Hh6EsAfigWjlkIPWkEpjkMQWDM68XMCAbrFS7/6zXNoIcbig/aN5ZLaGX2Exd0ky9qdoN9Oxu5Sd8OZblT1WHTKfovI66D9ntwvxYW3ThaIlRsNSpeDnbDLyskTBAYeWE5VglaTbFNBlVi8bN99BGouahGPVHPLPmYOpNKlpUJOclYQxhfPMlys0JMzDPCNMg9b6o/fWn0Pde6zRoXKM+G6uNeL93LTr34NmdcxYg4SYCAaAKRXD4D4l5bHT/fYEiS2PJMGtyT7h2odtQ/h3DANNuB/cR/KKCuoD4uXrAgsYpki+61CLApEzNrRT0lHP09w5TmQ+HqiY6VkleuAZWZG4qnDqSlYv/3bKeNbS+0qZ0FXeyMBDfn8nr9mXZrKisjmfupi4oLBs7PXWsC34wWnKOs3rhIlJicWShRaP8/4Y45q+MFV2rlG/pbctRYUxJ/i1OaSjxdjcdyBLfzOLQuQuAzllnWyCE8mEwHNMQb1ZPFSyfolhkeYbIpH6LcOxyWPd8WLLfrK7kDrU4tMXGScdpu/DqlUOdSLezLdgma5coOcNUJ2tc4PyGcFKXdfssy9G13jN/pzFH7l8cP1q/QELf58mt37JC0Vd5GVn1Ysk+ctPDsnu46pplWYob3y7GXy+UVWcM08SFxoK86ZZ6f93q1muHIfkezRNiVo2VU4RSzWrO85nHjGQNzTTDpWmE9J9piWrsGocpAsaUfXW/mjBLtlk/n7CYwj6TVXZ7w9IHDwcnF8kFeSeIegynNQhR23J/c7qmXtyHbHLclnaVUwV139RzhxK9e0LZsbfER+R+TH7wASv8VvxX7T88MVxohxITv61ee2FnbVr1m9FmdYAnWUppAbivdvkxin9HLOXmN0Mk6dEgG/BwtqjrvMW656b5fzWkDd3Y5Cj/sFC43jpSRVO3FgKdloNUkDrdVbP7599xGomax1vnZTOO+AOZDHv7T4GolUdHDoyzOFFx8iAkoVJhkZBsxN48fQofk05mG8XtBmFy+768/nhm45xlIJ88rf8kBUmtKrx8292Ej9yAanQOMa9fUrDda3l4XG2E+OjLL8+rAYjj/FnDJXpjoZdzSq2Iu6lIgcowr5XUFReiwKZK+EzIFsQrq2pOsPwxQu2goWBTaepCp38nZRqjH6t0XVSkT6HWlQo9xlOQu6ItYC7vmihO7GPNdk8+Pbn7iwGJrBs7Njs9shjJX2ysm0ScNvm0FYQ/EB4CTHpSXGA5bZvIB2hS5lAGvuUCH+RBlYQZcl6kO8oalQDcZ2qMYtNQn4nm5ebaaY3vvMeEXtXbuptuARaraa1srCHWyySHIk0+O4ZUilNpnVnnhtVq3abitf1MU9ThklsXQOSlNotBZfkZkGGKesy/gm6DRsYXvKHFpcsFPMre4x3hBKPCKt1avFJh8Mvytsa1wTz8WrFwqkWrwsfS6G2ctF7H6ka+b+g4Cbz3QGXQv4WSXDqhV/SyYiAQQuSODly5fv37+PK662euvWrXia478mF2jjTvqIAMY1/s+fP//zn/+cCpJvfv36tbFQv4+L3yJHe/v27Xia6de1SSLj7ZYi7GmeP39uT7wjpWrpmzdvIjeu0YjccvwnNYp4uWpZz549O15QMgdjBZ7yefLkictQ8pdr2nfv3nUFrQVc5/Px40cXVuOKm3stN2O8pT0WFcAoJ8mqEVD1++uvv5LFKY0qz7dv35IptyZIuj9l+Pvvv9udzlYBkukH6GSSOh5J8O7dO9eDreVjsfLavYvx6r2TT5satEi2xdsjkQf9AgPLiS2tJlLHBv5pk93FQdNn1YbuciIW8eRuLCOlkYzIMCBpTUvNcZm0+azhxMsewOtlR0qGWwkwEA2I0asHQOaXxl69qSnQuRadxtBgfcPhQ0XD2B4nblcbZUlrVgT8JrMYHqAKsSiwaNleIjfVQCl18TkQyy6rU0y/1Y51hNwk1QVdZB0rWEqJr5dpjlE7tOoslFuk7ToNg2eZj56h6zpsF14rFJHEP/30U+TXLn56+PCh23K2KLDGDDvWdhez8iO1+Ltpu51a3MH1Yr90wo6AXKdlX4pLr80AJepDcmi6dkLJCUbgdAJfvnxJymDZs5fM5MQEeAQ8wonVr3TRuIOthJPDkniPsbW4OumHVKoQurUt+tV2W/l6FT0owTK3j5pwBQIsw1WAXKeIU/rDQDVmLwXEOHtZbyvO2iHsrfGWl90GFeKsSz1EbdWunfSWmTt3/v4ssS2Wtb8PoL4WlldN6BxjNcHiLwsRbY2DSwiTPCEw1TT/kNKmumfvNIwKrr13St1uCT6WPOdtQbXLcmMyTZKeDqQlMymXwK8VcwiKqfNSmcWi/cipI/IP71Xg5guwFp74+G2/NDHlvyaMH1+uzgyWsw9tLdyyH5Q5/HaxpoKLl78oYcFkTyIBTuzhpbIjsBZotpMp9KY9vxr4PdganxIvuVybHPRlqDmKExMGln7F8A2xGL5yq7H0KoLWuPvwzT2Fk88Ufk3Y9DQxL2tHjKWFThJWI5/cnyF5So8MGQZY6pJfdRfD1+zQLG2qpiNODkiMsw2WKuGnWawSQWS1XsUX7CLhpN1li4sMRCeL06sna35yuNLaFGhSo44S0GCdsfChDkXgMeeX1xxliQ8rAq6SxAPzOhPENFuFWBSIW7aLX5ODCr82Mgdi8X0ipmWCytY3rpeV+2rxmr5+/VkMN9u/VViPCKBZVpcKWVDZLlpHkYVKDHQ3Xq4J6ce3PHFh6UCuMAElc/smWwzTMxgbRcvJ4n1aoWX6akAs01Zq8oXkMTr9qXG13CsW4lMn24jrnHdrRXf8zosLYkpMKdeBfJFS4r3lZE31OV3TiOuIRzhiXDzCEXpZ7sUd7MAYX15p6gnUrt2QStnVN6a81EEJy/OCG7MVcoVx/zuVfu4eZmPNaS2ZnrCc7dYClafQWYazVJIWtjVa5FQay6ndQnvGVDqzl5OZkqtmlbfi8N3ptf6W+OsSePToUVL5om/KCUpPjg/UawS3VLvUG7/8r0omRfUFu3PnjmVcq3Gn3jPq37gWXnsXafyBai23LPHJHn93KclaWrOKzrVI1knJ/+eff85vrB8jMW5ubqZyVVX0lpfSMlgGjqrM+hCie7uqWsG9e/eKCmbMX292KSoGmbdDYK1HXZRQieOv0l+8Kxlp6cf0lsQS7xVOymZP0GwnY1dhR0q/B1u7XZ1h8oWRa/dG4i1jBvWuNb9YnnTZUsdS2yNab/opOVpLOvFNxe1IfM1WswNUL7fYh+IaOdf/6IreMmh5JBHtN2/e6IWmvWA/KCfDgIMA3e0X7NDwes76BM4iwEB0Tp5efc5kR0xTU6A75G/zFhqsbxd8qE8jGb7gKEtMkpWk5tzC3EbJyQTJL8PNbzwlptkq5HeMLAqcUjcOFsocyCaAA3wnc5O+dRI327/VUb+FUhbdsTbqafPl48ePW5BwDBmS4yKpuWiLQuo3vuxCz1DI7tWyjX8z0D78qCawvSBtznF7ddbu0rGfcl+L0iYZO0DLkYk1LYiPELBPXcpY9sSREtd+Sm7l0kLh2r3Et0CA707bO7QW7BXIgEcIgFzw0t7D4w5c9YgfCYuPIV0mrQWGVCo75LX2cqIjKHdQYk13+WSrAAAgAElEQVTZRapKzB7mRTJEGgkkp5tqzjXNZe5rGW4uf/2YE3tFKZusTkpTs0a1PHtZcysOZ6frt0RKbJqAHsUtkyk1t/Une08JXOJAo8Vn+DODOnWw9RCUaMfPKqinth+KWxsluwOo9WteoUcCra3GH27Fbast8sLR6kV85UBGSbrhvCKt5eaPJv36vJb+eHz8CX/KX5XZHxL5Qh4XYC0HS5NPvldpLXPiuyMQ72Tm6vjv0Zj/ui9Gr9iwVEvLd4b3CZDlLr/9NtXJZNFuLRO/B1tLc/fu3bWfDsZbnK9FwoNiTLczsNyB8ZqtZgeo8W45qz9XO7W4GwHXc1k7e/2LVgCGAbnwXq1Dw+vlqjnkc4SAZZh3kYGow0iv7lCsBSwjAf9p7vQp0DVFuounwTqT4UMdCmPgaqMsYWFFwFg3jMmarUJ+x+gLadRrRzKLE2RRYAfY5C3MgQjRueuYERt1fajb7zr8EWxE34M/GRc9D5bSy+3aQDLflqAVc23/0oJXL1q0LyeD5602omfYSqy19PGJHUs/3JpGkzx6Wa0/+l0UUmu+pV88YVlWnmQrN6O4qPt1Itd2+s0JKGXRAWTSxH53OhePmHMJaAE33ltO4iVPyJ+rRbL0uI54hCTAeAI8QpxP6V9xBzsIx6cv4j3GjuLq3DKkUtnRrbWX+YxE9qLXMrR3oWs5rMVvrcnsYV4jSXySAMtwSUQksBNg9tKxsqxC+gsZpbfinHl2Ws5SSwWb/nSLHmL1pKc/C0rHnQAELAQ0k5KcnFU+8eO+loI2pbEcHrOIvalQY2K/t9ong9yDNl6oHwhKVGNX/KbPQq6NktfigxJLXJZ4JNASgo99UezKVXRRhmR90FNK6W/3Jd3EH3/84V5kK7di+VrporKbIlVQMr1eiOAeZXXIvNybdH1JLIKd2Jp8UQlXIOBqoLGsQnUj+fYQiVdiysOodb+dTCF7Tdz00hNL/SnhIicBLDlLQvvLWYz1YZ6MgeWcCa1mzoSYiYA+HVB0x0Ocs3G7g7qO5BA3XlAvv1q6cV+XQm6FYYAP2Rg+cUiP1zPaiGRFCTAQXcRLr76IZWukPxe3bzyQcQp0q/BtpqfBOrvgQx2KKcBjYwBEl6wIzJlEYvqtQiwKRMw62E/MgQxm0Grq9Nu/FZo4qkbeWJDGt27R2d2iWccKKxGuuCsEGDwHVqZnCIAMeRmf2IkfL2kWiNqyZf5fo6bSKiSPy04CaKvqiWtYpSGcmL9eLxKv4U42vXvo9BeRSNQSXzJ0OhI4QsD4zq86u++OKBK/N95e8Ahxeslf8QhJROUS4A72sY1vDOj0SXxIpfbZN3LXmnHX4iNZ5frJsldzX1lx3zfPsxAEy8PLiXuY5xyI2UqAZbitxLpIf9bwmNnLrdWj5lacM89Oa15DSwWb/tQ36fu6GivrTxXr+/fvX79+VT46KFjO9W61H+n7JWDc+mYZBuWFkCxRbxJSi8hbaDI3NT03MD3yoWPNb6ofmJqzJrN0nFVhNfat856RUW+J73In+SjBVhUseSZrqR4gW5jsk+7xR1kp++TJE4vK5dL4jyvVDpwnsQT6VhPMMkyMtLJAbC6vRqBQ3TCO7s7q5JNWbraTkatNCr87gf8kE8nEaNxIDms/Gd8WrGHMWg654pMueyooOczLJY/LJ1niKQPLSbxrthpnmisHSn86IM5WpRtHaOrimnU6cR2L/sowYBHv1To0vN5iNSCyMgEGolmA06vPMbY2BTqXsMcYGqyzGj7UoTAGrjbKEpZkJWFFwFh5pmTNViFfCxYFfBrjhZkDGc+mjWjUbP9WdD2iEfh6Hfx81v3Dhw/6EnUjEg4jRnJcNGk6N0dpAskSz1p2oWcobfrS+Se3gRmXNkrLuTV/LRO7zWZr92pIXGHjk3FZudy69pr6F4lf+2pioL52JFb4EkbybRSSyihwID+XFQjoZWTJUoztPZnPWQnwCKXJG2sIHqGEIYy9K+4ggB/3XMmxVpBbI5dDKpWdbWQl96ztTCUOSuzjFoGzL8PpLmPnfxb/I6px70QgOd3EMhxVxU4gWZ2mrJJzifYSjSmTJZ4ye1l5K86ZZ6eNdoon00yZ5kf03QadtNR5S+HrdGYwria/ViCgA/mWPVuqYPXHefPPMs+BVDgCFBTqTzxZJAxun1+qOYvt7rd1RlZe68Nx2uXtkbTy6mN3pfgBTRP4lyeGk5LoQUW994kS+kVX261iOaLsBNNDV4UFoak4S10t9Gzp9CXQL4H41NVuvYxz08aXyO4WI8uNTXUyRWdIjZPau9190hzG18H6+0WSee5IwMByB7Tgluu0mkBxLk8hYN+YnhziniL/uYUyDEjyH75Dw+sl6wAJ6hBgIJqFM736HKM/F9fCFOhcwh5jaLCT1fChB2vv8KMs8WFF4GAlid/eVBVyorIo4FAQKESAOZBCYJvKtqn+reh6RAvYdUA6eF24nqq0bnXv3r0WxBtJBgbPB61Jz3AQ4Cm3RzZBTfIUmsYpqqy6TX+mZbEs6VVnK5Flk4wkNB6WWNSFyAgBy+yQKoOeiyOZ5PrJspUrWXVzCUM+WwlYtgwZt5FsLbpaejxCadR4hNKEI/njDiJwIj/FK22nu3yHVCpixH0/RTzCMAcl9pHRXYWej0baw7yb7cA3sgw3sHHrq8bs5Vbm/lN2ha043Z+dDvjqHLXq3KtXr4J4LiGQJHBzc5NMowRZmqWlID+NZWmt9BEgX5552CLh/K68MZGVV8up+LzCuNzij3MumTFgeRnJKVV0UX6LJNIo+WbExczzRtY8A7Pp8aw1wSKtLK9FyO10Alv7rq3pjQoa3x3gj56NOVdO1lpblvqF+l69zMjCdlNPaMnQT2M/lW2U1s/cHmZgaWe1mPI6rWZRfSLrE9C+MWPXJKfz7t27+hLWLHGrW9+a3qgLwwAjKD+ZsRpnHwbg9XwrED6LgHFoZ2wm+7RoZCAaCL+1l96aPihu7XKYXr2FKdA1yB3F02CdsfChDsWOwEUeG1kR2FE3jLc0WIUmyVsTjEUBY43qKBlzIB0Za5+orXUj0iL7RMQ+MiXu0vakYESnDbXapF7/XfwltGstzwD1mniWLQpr9+6Otzwqnrufh55ht3HPvTF56KXQNE45rfUpNktbfvHiRTkZ/JyThKfEljbuZ0vYSMByWK5a92WZN7YIbNSdZHkJWLYMGU895RUsY27J/gqPcJB2kvCUPx7hIOfF2y29K+5gjs7y1o/5XY3HDKlUduaR2dphDko4aFu929b0rqB4YJhl7rial/2VZbjLmr6E4pYZD5XL7OUi/Aoj7dHOTk8cteb39etXy6TGInciL0hAK3bGUWPyg/WF6CVfY2l5hjxLtkLlBtlGmryeFqq9RjeQKhiLH3m607ttIo89U7mCYBymB3KWuJQkEaO4Eo1Nz6UvEThlFGJRRCvulmTV0kReWlZNBgqqQyDpdAIxtqYPbo9cBr3oYkrLS2QXb6wW2WAnU6g5G0cjR7yhxWqWaqN8jNJaSgzSMLAMgOy4vE6r2QGHWwoRsK+3Vdu1U0jTZLZb3frW9EkBXAJLf84wwOGyB/IOA/B6dvKkLErAOLQbfiA6h7y1l96afl7iWswAvXo5OGvQRo2nwU6WxYcerOFXeGxkReBgJYnf3mAVmgRmUSBuOH7NQoA5kCwYm82kwf4t70REI+Q1ltMB6eA0rB4ZdCzQ/l6tRnTpQgwGzwfNRM9wEOBZtyfPcZWe6cquuGXHnXYZVdvfZZmg6P28ZXYj5spQ30ZKboFTWZY6k0UkizBqkvJHWYojk7wEkr2liuv9u9NJHfEIBysVHuEgwN234w52o0tuzBbb3ZmfdeOQSmWHGaE0xkEJn9jWldmt6f2y4uEBlrnjCl72V5bhLmv6Eooze3mEarkO3JdqzLPT0lBn9trfQetbgvC5BOynN896SbBlNtb4yY7sqBtcaJnrKBOf8oG4yIPKXMh4jOVlJHU8R1xO/1eLPC0cPqnwqhKHxT5ZaaHnsq0TsKwW1JGEUkoTsO+dkiSaGijXiCzzDu3XzHJ85jXB2MkUgmZ5oe9UZ+aSZ4wxOl+jtDsEY2C5A1pwy3VaTaA4lycSsPs+9R7aBHmiqKWLtqOQJAwDkuYYvkPD6yXrAAnqEDAO7SzPF0cEPn0gOheeXn3OZHdMF1Ogu7WreSMNdqKNDz1Y64YfZYkPKwIHK0n89garkARmUSBuNX7NRcA+RCw6B2IcPOfS+jr5NNi/FVqPONGm2oOu4zfBsPbp06dn7dY4EUW1ohk8H0RNz3AQ4Fm3J/vPvl7W8PLly+TZP6G2fPUrl0WCnnwx2waH6ItydhdpOaao4WK1XZrGV72wG7nBmmZctK1WlwohwiMUAuuyxSM4FJUDuIPdwJP7Ay3jrt2lF7pxSKUKsVrLVs/OvR+U8FWzz2HqLjYv+egIGwmwDGcERTILAWYvLZTW0tTZijPs2Wlh1fHpV69erfElHgI+AePpTcsBZj/bjGHL2+8sT5IZRXJZVXvLoytxMZBEJDnrPxUEu3J3L11IcsvTbGuz9hZ5NLunN/cs2rROpEXIOpIEpVQWLDn1EIjH5dgEtGxgH4kWHW4FvegiduM61uK9FSIrt2WjRoWgWVyVUcIjyYwdWjlpGVgeMZ/uvVSrOciK2zMS0ASCxelMJdbcu5NRR2NWDAOMoCzJrtCh4fUsNYE0FQiUG9ptEv70gehcWnr1OZPdMY1Mge6Wv50babCTLfChR+rkFUZZrAgcqSHJe9usQhK7smDGoUuSJwm6I8AcSHcmswtcuRsxClZoPcJYevZkOp+jbQnBmFYrZToTmL0sMnQEGDw7FDsC9Aw7oDVyy0j9p946YVxY2XRA4qClLLvs2mxBBxVv4fbW4CcPpk7QjMlaIHwdGSwH2u1LwM1ywyOUNk1rnVJpfdvJvzXyxn7emKwo5+QL6VoQciuBIZXaCiGZfuyDEoH6LHMHQLjMS4BluLw8yY3ZyyN1oM5WnJHPTov+48ePB3j0PVKNuNdCQC8ANj4nnDglajm2bXmStADZlEZNbPd54E0FJRNbEKljffbsWTKrjAlUonuisx9EnAtgdKjJ56J5zkVjjPJY3txTTs4T23VcqWYFi4vNr8MQ0JOhpV9V71TzVeWLeI1OfPHeCpGXasvBbqE1vM4zriWoE2+UdqswDCy3Epunv1SrmatPzIkE7Dty9OT1559/nihq6aIZBuQiPHyHhtfLVVXI5zgB49Bu7IHoGkZ69TUym+LbmQLdJHabiWmwsgs+9GDlHH6UJT6sCBysJPHbm61CzQoW58mvPRJgDqRHq1lkphuxUDqSRo9XWv4OlqU+fPigjUlHsuXeOAEGz3E+yV/pGZKImk0Q9DaBnI1McwVSrV0+efJk7Sc/Xruqqu1AM36r9vS9ED6fkcKWLY51Nk9PVI0HU43JRrJU+7pYPhds2fvUuKZ4hKIGwiMUxRvPHHcQ53Pk1yF91pBKbbWyxan1e1BiToNl7jkTYnIRYBkuF0nyEQFmL49Ug2pbcQY/Oy0bPH369IgluPcKBN6/f29U03gQ1JjbpmR6BXgyvXHbWTKfTQksA/FNGe5ObLSOjukKplzU7oI23ahpfR2r0DsOv379qkH8pntdYr2B1TLTp/StvS1Cr31yWkQCqrrSMZKg6E/t1OFATSO94C4uIZCRgGaHIy990HKs3qNf+oUUfS36LsJvs5OJr6wsKtJR5LnVhoHl8apCqznOkBz2EYh4vXmGb968mUeOFMMwIIs1h+/Q8HpZ6gmZjETg3IFohCS9egSO8ac2u3Sj8CRbJHBug8WHLhrFHtlmk8w42cKKgL0y7EvZZhWSLiwK7DMod+0gwBzIDmhd3NJm/5bRRZ5rBX1ZOjjEpSGltgFwrK60XRg8HyRMz3AQ4Im3D3M4RBu0LCejhNr+epfjdrGI1GbzOa776TnomdcyPKj56gfjlktjstMJX0oAy3enjXtKW+aGRyhqHTxCUbyRzHEHETjJn3766adkmu4SDKlUdisYnVqPByXWWLHMvUaG+CMEWIY7Qo975wSYvZwzscdUm3sZ/+x0sHphtwEpr0Pg7du3RmXPPZiaLF0Ti/W/fmYciBsJH0n28OFD4+2ayrx//75WMXcfZjYW5JJpv4vl9LtLHwSMDlWrs9XewBpIGLk0bkM88fBJO3XYx5hs735iwhAoR0D9pFYatEipOjk1Z/2rNSq9c0t9Ke/Rt5Bvs5OxSN5vmnPnUhlYHq85tJrjDMlhHwGN2I1jV+Vvb+z7hGnhLoYBx60wfIdmbwjnPuAkSz9lOuV4BSOHBgmcOxCNA6FXj/NJ/jp8l54kMF6CcxssPvRgjRq+SbIicLCGJG9vswolR61JvUgAATsB5kDsrPpK2Wb/1hfDNWm1Ivb8+XP/V/XbWkHjtRc+k0JhBs8HwdIzHAR44u3xw6XnPtVuwhL0n2v3aoGm5tsoLH0Lm07XjHUw3nJMUfWh5hY446HoeKs8iIXb9xGwfI2m2l78fSpY7orXPTyChWEkDR4hAqfoT7iDI3iTXjLebxwputy9QyqVHdfAByUirFjmjsDhp30EWIbbx4271ghYxpPTvecuBSZL1/hh4NOI45+d1lgqaeO1Skz8FQjohTT2h4Rzl74sNdnyLr28Zm1qdmnTW9L17K1pbnURekW03h+TF0ve3IwO1VJD8gpmyc0olXEYailxa5rkI/fWDLOkN3LLUhaZQCBOQL7v9evX6ic1IP7+/bv+1Zuh9bnpNttOXJdTfgXUHLt96DW/1xJz4jt3GVhaDJRMQ6tJIiJBOQL2d9hrJb7xh4gslBgGHMQ4doeG1ztYPbj9FAIDD0QtPOnVLZTW0jQ1Bbom5GDxAzdYfOjxujr2KEt8WBE4XkniObRZhVgUiFuNX7MTYA4kO9IWMmyzf2uBzEEZdJYveA+4HhC0MePIy9MPinSd2xk8H7c1PcNxhmflcOKKZ0aVdc7BcrJRJdb86LSKs0hlHy9lJHaFrCyH5WrC1x4Y4zTUGK1ypDpmXKsd4DUiY9Q9PMJIrS+LLriDLBjXMhmj3wi0G1KpQEfL5agHJeK6s8wd58OvWwmwDLeVGOkjBJi9jMCx/FRtK874Z6eFu+ZkisW6pGmKgOUBbBLY/gmyQgpaBDC+BzGjhE1t5jC+rNRXX7OfuuuXX37R0qZeF60DgfXfluHLMw9rms8yZa8b23yJoLGGqOpq6DBXv3SMUbzSYszzb1awuajEQAACEQJXa8uWsUoE1wA/MbA8bsSrtZrjxMghL4FNswf2Jp9XSHLrhcDwHZq9CZw+QrAIUH86pZea3IucFiv3ogtytklg+F69JnYaLD70YH0bvj2yInCwhiRvb7YKNStYEikJOiXAHEinhouITTcSgbP7J+0c0C6CYPym7Vxa1+Y86m6qm24M4EfuPf1BwyJA/QkoeoZInWn/J+NhzsYVse/jqvmRZ+0Ns3DTCQ1LMtJsJWDp2zcNVrcKEKS3d85jtMpA/a4vLTsq5aAHGLaNUffwCF03txLC4w5KUHV5jtFvOHWmwJBKBTpaLu3dqctN6Bo/KOFEJQCBCgRYhqsA+VJFWIY0ExDL5GFRdBYB7A/IuUStNnt5ibPT1U6i5zI/+dQkYO+tqjXLNfUtAtR/Nmjqbcqatt49eaqOXq+Lvn//vk4gT+eop++srpmjWnxHVXSRif1Ed/2vpktgyyBgUa/Skc0K1trLBUobgvx7IdBszWy2LReyrLHPb+Q1kJaR1VZQHXlti/r1B5YCfrVWs7WOkb40gU1PE/YmX1rsi+fPMOCsCmBvAhanU1QLiwCneL2iWl8tcwaiw1i82V69qSnQ3s1Ng8WHHqzDwz82dlRDFk1pbOO695QVAZXbbBVqVrBmvfNiDSTSToA5EDurXlI22430AnAupw5Ia0oh2C6mGLuznudJzFYCdtqW+Z+tpW9KbxGg/gQUPcMmI/aVuAvj6ohy0IuuQVYLqnlQ2dK3bBosrelF/JyADipYOsOa/I21VLp00e7mzAeOsUwsDPDR6aQFu6iZeISkHa+WAHdw3OLxtt/I3rytag6p1FYIyfRDHpRIat1FAibSuzCThLQ8D066WKZ66mvd/jJcfSbnlthRjbJUacsDe17g1bbiXOLstMXGee1Hbh0RsMyhTOrYPU0h9S0C2KfzsgjZ4IsJXr16dVw1YdQ56idPnuh71D/88IOeNJ49e/bu3btTxrV2hxp/bjyOZV8Odqnsmu6TZPEuS7NavLF0ZLOClVac/CEwGIGrtWXjwKD0w5Uxf6O0m+okA8tNuBYTX63VLEIg8kQCm+ZiThm+ngiHorcSGL5Dw+ttrRKkL0rAOLQzDhR3i2rM3yjtbjG4MTsBTJYXqZGnsUHtls2Yv1HaTWLgQzfhmicefpRlf9Cwz73PMZaLsUtl1zSvtM1WoWYFy8uf3NohwBxIO7bIJQndSC6SUz463aGTNvNB42+//TbApwvzsiqaG4Png3jpGQ4C5PaDBG5ubow51DwoK5EsDyOVRTKCGiCZBb6eKzcNVg9i6cjXHNR0vNst350uMbk3HskKGuERKkDuqwjcQV/2QtrWCIx3UKI1wsgzNgGLD5oI2Be8ahKzS2XXtKb845XV0ROlZZ5w4NOInJ0er/Wh0QYCxpdXTTmefgjf4uoqvyzK0oFusEeOpJo8ffHiRY6c/l8emmjT9M2jR4+kr5ZC7927p6PUes/0/0tRMmSZ5pvKb9AcEswuFUM0vx5Z2rufnjAEIACBFggYX9lberhifHjLPrRjYNlCJUQGCBwnYO8ctHVSDf94ieQAgR4J4PV6tNrYMl98IDq2cVvQzj671YK07ctw8QaLD22/ip4uISsCp5vgLAFYFDiL/JXLZQ7kytZH9ziB169f379/fzGNtiKc8r71RWGGj2TwPLyJUTBOIL6i2v5khZqwfRfQgwcP4jTy/mp57OLsdF7mLjdLrTDOHbk8DwYsIk1F8NR2EHX22y2nFCpXp+w6ThniEQqBVbZ4hHJs4zlb+t7K7dci0qQU7iBuXH6tQGC8gxIVoFEEBBwBi/efErf53G2Xyu7aHBwCWwkwe7mVWJDeXp+DG3dcXuLsdM0X0U02ePnypU5XTn8PHz7cYRhuqUPAeLRmEub0B56aXYOR/+lMFuXUweZyU9g6IKGRhI5S68lc56jVwIt+j1orr/Za2qY5Gt940Sa0xYpNJAQg0COBZjuZ+MrKbtRG/zv/UMPuEhdvNGqnt6Is3r470u6yVcTpdaPBgeVE/nQyaxXAWK/Wbie+IwKb3j5un07tiACi5iIwdoeG18tVT8gnF4GLD0RzYSSfNQLNdulrAjcef/EGiw89Xj+bbZJZHhtZETheQ5I5NFuFkpKTAALZCTAHkh3puRk2279lcZE12WqzwZMnT9ZK1AKHPj299ivxeQkweD7Ok57hOENy2E3A/olRFaE9lrsL2nrjx48fLbfcuXPHkow0WwlYtu8b5462Fr2W3r7Y1+wK+5pqY8drCsWy82TTU8/YxE7UDo9wIvxmi8YdlDaNpYcsLUP2/IdUajelkQ5K7IbAjRDYQYBluB3QuCVCgNnLCBzLTzWnLv9uEYg0Wwm8efPGNQMev7fSq5nemclSaBfzX5WfDZplopluTaxbHrAtpl9LI9rv//dPCTRvq1XS7O9KsLwf0YnXpjk2uTQ1yfpvu3AACUAAAqUJ6AVLaub6U/+pvTL+v4qcSq/syEqrfLX8tYSsbt9iRFWGch2+RQCZJvuCt6vGFru36bUDyY0kg7u4hEDvBOyv/pGmmxp+72QOys8w4CDA1m7fVPnxeq2Zb0h5Lj4QrW/Tq/XqXfRj9avB7hIv3mDxobtrzkVuZEXgIoZGTQg0QoA5kEYMgRhNEdByv9b/4yIpgd6unn1jQLzQa/7K4PmadkdrI4FNW3GMeeZNps2TxgwrH5S17CWrLJIR1ADJNKloWYCuyV8i2cG23+7sugyQ0jiFUm5fSjsM26+ZeIR2aksjkuAOshhCS1cWr5qlrGqZDKlUOXrDHJQoh2gx56stcy9CuHKkcQw5IWpzk8CmsZ/m1q4wHj6xSjN7eRB+zVZ2lbPT6iNqjhH9NqCP0x6sENxejoD9xYGS4fn//pUTJkvOm9zh8RIrF7dJ4DpPBU4kza3rT0BevHjx+PFjF38w4HcmyaxaNkdS+CnBJn2NeZIMAhA4i4Be0KXnTPWN8rZq3TTwswxRuVx9zNmy7KFaUeiZ3Li6+eDBg+xkGFhmR0qGEDiFwKZ9w5tmVE9R56xCGQacRb5auXi9aqgpyE7gygNRO6V9KenVB5hz22f6cndducHiQ8vVqzFy3jSBNkDvtEnfMUyMFhBoigBzIE2ZA2FOJ6AHH53UMo7W9FJ1Jb5169bpYo8tgNEcEwT284xdGdCuOwJ6x4Rd5hLrtpHStYEh8uv0U82zu0lhRkpggS99s78DPcLQKNKUw6bxc6RQfspCwDJO4KtXWVAfzASPcBDgkLcb+17cwZDWR6m8BMY4KJGXSZAby9wBEC43LUuxDEeFSRKwPJW4TJi9dChcoGYr+5srlUAuAsGBDSZNcoEtkc8m/1dCgOx51nz1goSvXNxWXHoqqDydrXc0PHnyRIfBNk36RPQar4pGlNVPmwYQ8az4FQIQOIuA+l69QkI9oXzE/fv3b25uNON5td7sLPgtlKsNQxYxyp02NM6w6ynUIuemNOPV88ZHepusQ2II2AlsqvnjNXw7qMWUDAMWsQwZOV7l39T2h7TpAEpdeSBayHz06g4sXYRDkStw5QaLD81Vi0bNZ7waErcUKwJxPvwKgdIENg1yrtZBlYZP/q0R0CYffRTB7pi0K0DvA2pNi/HkGa/n2dTxjmdQNLoUAcu7th2Qyj2qpbevvNnMoRg+YFnKrwzfUh+cXfiEkkPRQt/jQVoAACAASURBVMCy5wSTtWApPEILVmhNBtxBFov88ccfWfJpKpMhlSpNeICDEiUQscxdguoYeY431xS3y6bnnXhW/LpIYLwaVXn2smZxVzk7XZNp0MXw9rLFbqKRyPHG2ZzVD6qWhr9Pnz4NIktfygtqZv/hw4d6X9HBsgZwqJu63wH0PWhxbodAvwT0zgj1ez/88IPOS2vi+3hz1suEpr9+mVxTcr310zL6ff/+fSE+wVB8sRSNl0q8nZSB5SJtIiHQHYFNj1TH/V13fBYFZhiwiGXsSLze2PbtVLsrD0TzmoxePS9PclskcOUGiw9drBJEOgIDPGKwIuCsSQAC7RNgDqR9GyFhHQLaUaBzNVu9sLb7v3z5so6Ely2FwfNlTY/iFgJ6iYMl2SlptFfKciZqkk0Dklu3blWTU31+siztUiixlJws9woJLBXDstkgIyuLSK64mnXVFUpgjYBlZ0jl6rQmaul4PMI+wniEfdyy3GXpeyu3X4tITnfcgUNBoBECvR+UyIiRZe6MMEfNausEYIMcWIZryijMXjZljrgwf4//zK87CASvNOPtZTsYtnmL5kY3OZvKWkg8vXnx2bNnNctVoTWL21eW1ixFRoeZK88T6VSYnqjVIejjq/sk112VZd4tZ64bxxtA5CJDPhBoloDexK8vS296S6jTReugmujUv9OfnKwCwfSi/Jryd7cQ6ILAixcvdIQ+LqrmILRqHpg7fovxV8t0tiQ05lYuGQPLcmzJGQIHCXTxjHNQx1y3MwzIRXL4fPB6w5u4HQUZiB6xBb16hB7Dgwic3T/RYC3o8KEWSoOlYUVgMIOiDgQaJ8Agp3EDIV4dAtpWO//eqVavLKdxnj9/rn0InK+rY6lkKQyek4hIAIFqBN6+fWsv68GDB/bEx1NalpIrf/f4uFK95KDtAZZn3sr87WcntJulF9QXkdNiO3Zun14Z8Ainm6BBAXAHdYwy5JzPkErlqg9dH5Q4DoFl7uMMr5OD5ZFkJBoczGnKmsxezs1R07lzdnrO/2hMsIhS4kzIURG5/18ENvk/Pcnfu3fvX7fyf08EZDjNl2nxct/pvt2qqoL98ssvHz582F1zrjZk2dQkd9uFGyEAgSwE9L46nWq2LC76xWmhS8ufWp9gK4mPZbCwvJ4MnawbGlk9fvw4r+6aCEuukGnPk76RnrfcKbdNXoyBZQkTkCcE6hPY1PDri1euRIYB5dj2kvOmyo/X68WsA8h52YHoQdvRqx8EyO37CFy2weJD91WY69zFisB1bI2mEOiOwCYX1p12CHxZAosv8H316pUWL7SMFez8WaSkc9damFj8icjjBDb1PExAHQdODq0R0JvHI62g5WeH5DKxj3r+Agv/1+xhi2yVz+5m17HZDC3wJfzuLXY7FNe8qP2uyl9AtQt2zZSfP3+2KD7MxiQ8gsXcW9NYOiU8wlaqlvQW8soHd5CEGRkoJu9tNsGQSlWjrVbT6UGJI4hY5j5C75r3tvwoXcIi9KslqPp5biLM7KWPrn74b/WLPKVELVd8/9ef8cl5t5z+gQ0mTXZjrHPj1fxfHaptlqK3GLx+/frr16+VX1kqGvr2pt5XvQ/LJoe6rwjuggAEILCVgIZSmmpR52aczdRrgZ4+ffrp0yeNxTRbMe042Voo6fsiYPmwc4kXmug9KUlQJcqdCmVgmYRPAgh0QUBrz13IeZaQDAPOIt9auXi91iyCPI7ANQeiTv2tAXr1rcRIn5fANRssPjRvLRovN1YExrMpGkGgZQLMgbRsHWSrQEBvWdU7goOC9Fb06a2v2soW/LR4qd1B2d8Su1jQNSMZPF/T7mg9AAHjLoJJ05onG/WhS8t7MTgpV6gSasdIMufKW20t9cHJTMVwKFoIWKoTnwpvwVJ4hBas0JoMlvaLO2jNasjTC4FOD0rsw8sy9z5u3MUyHHUgLwFmL/PyLJrbVc5OF4UYZO6fneYJPIDT2iVLwq1ZpLQ8t2/f1jFmeSntzKvZPPWe1E3vqnQcruZQr6avMzQBCPRCQC+j0VYSfTXaOLut11Vol4nWIF++fFlz1bMXngPLKXMnN8FrJXKfc1zjppr2/v37tV+neB3jL1cVGVjG4fMrBCDQOwGGAb1bMK/8eL28PMktI4FrDkR3AKRX3wGNW7ITuGaDxYdmr0iDZXi1GfKr6TtYdUUdCEAAAv0S0C5JjUWDBQW9CFib+N3HzbSvwHh8Wi9szbvY0S/Y7JIzeM6OlAwhUIGAJp3sm9Erf/3CclhL7kAuoAKoCxZh2WRS+XyyRSRnqcqyuXIJLBKwnHuvfPZyUc6LR+IRLl4B1tS39L2Vu1yLSE6dyrK5crcGhnyYGlKprZa1pO/uoIRFKT8Ny9w+DcJbCVxtWepq+m6tD8fT45uOM6yWA2enM6PWW0z8HHW4yL8k3BoBzXi2JhLyVCCgVys9e/ZMo2d9hlonu+o8zeoDrUH/YNEUh2qhRBoIQKAOAZ1//uWXX4KtJGtFa5lTfaxeV+F2maylJH5UAnK1ybWoJ0+eZFQ/eVpb8qgaZywxyIqBZQCESwhAYCQCDANGsmYWXfB6WTCSSSECFxyIbiVJr76VGOnLEbhgg8WHlqtOY+TMisAYdkQLCEAAAhBonMDz58+D8zZaPtA3EoJXr+ptwsZDfXqRut7u2rjWPYrH4LlHqyFzRgLxJmA/n/z/s3eH11bbaruGv3zjFBAoIaSCkBICFQAlZFEBUEKgAqAEWBUAJQQq2FACSQc5z9g+Q0eRZfm1LcmSfK8fa3h62rJ0SZZk2fLMGCVLUJtmH1V+rtLyqEOdR8gskuNtEzS+0QRW9rdMp5/iqfORSfXRLDtrpSXvKtcwRSloEbLz0iJkJ7UHSHNgt2JLBI4IdDRRYlMyuc29iYuN5wLchpubsOaIQLqjfiRk9s0uwNzpzKTBZXnNH7bNnBKCmwk0O+48iykrrAIa1tTzeXoP9D///KOTV79FuTrLyxp0bDvdNI2tZt3/F6BL+v8tWEKgJQG9bELPi+hREkukdDdrmjXNrSML19jb6NZ4ujOsR5E0wT4LglrzV69eJYLSNeqmW/WJoLJ8RccyCyOBIFBCgBcuBqp0AwIQPu4QoNXbgcYuBwXoiC4BUqsvybD+RAFO2AQ+bWgCh6/GEOCOwBj5SCr6FWAMpN+8I+Z5BXRjS+9A11PF82B1CyN9m2PaRd02ngSY61VeQ+e5MjiHqyDQaW950w3ZyhNlLXEbabJlhVJqP4Tx50Zq+itK9rajclm1w152S8vcy6JPgVaWp0XIDk6LkJ3UGCDNgRFqdbPVt3f1OJVryEStZmWFDYaZKMFt7gqlhUOMJ9BpN3K8jJhSZL8CHVXg3HQxdzqzf3BNNdIVeGapNoKjPWgjH5qIhaYF6nVEujjXPGrN+nv9+vXvv/+e9xTWDLGbm5tNqe3xCjZI4KYHLwZIb5B8PiIwgMCbN2/0c9OWGw86hd+9e6cprMyaHiDfsyRBTxp9+PAhXbertV0d+lyNjIbGHj58mNhMcVAvPfrkU2KvrV/RsdwqxvYItCmwaZQqXcW1mcBNsaIbsInrUhvT6l0qu3tM7NU6osY8olY3QrFZZYGrnbC0oZULWHeHG+ASgzsC3ZU6InxlAcZArpz7pN0J6CaFbmy5j/MF3fmar5yv0T0IXXPN17PmiACd5yN67DuAQPrqYFPHu6aG5bkCFx89qeWWSy/olrSe2lo9ClNkV4n2bRA8UhsNRO8rKX1D3z+usYmfduElKT7d6ct6PsQSh5pT8S3xObINLcIRvfm+tAhzk2praA6qUQ95MTVkoqoVielAbU6UsCBwm9uixDYWgXS3yhLC6dtsGg0YIL2ng6cjQNuU9mnqW+ZOZ86OoGfP3KHMvrmD29QebGppcseU8KoK6MzVJGd1taep1PpJ6mkqteWt0umIvn37Nn3zNdh9U4O66RGH4EB8RAABBKICz58/f/r0afSrYKVeNqF7jY8fPw7W8/HiAmpS1YwmGlA1XroDfWT6tBprTe9PO6uLXuHWOx3LdC7wLQJDCmzqrncnQDeguyyrGWFavZraHGufwKU6ohYianWLEtucJXCpE5Y29Kxi1stxN11icEegl2wlngiMIbCpghojyaTiCgJ6BmB1wrNuLvzxxx8WDd1QM87ksYTGNhKg80wxuLhAp42vZX7ylLN5f81itbQEj3QubV/hnvLSocder2cGVhNYeeL67e3tapTcBjwJ4yhaWLC8o0G9iJpT8Uuz0CLkFaZFyOu5KTSag01ciY1XpzNsuphKHKjmV0Mmqibg1mO1M1FiNebc5l4lYgO7wKZuFbfh7LCX3XJTg7va0l2WsU7CmTud01k3QvwqMjFLJOdRCeuAwKbXy/mZe+CY7NqfgEbGp6nUOsfVaOnFk8+ePdvU1Plp3vQqyt1H8Y947vKmE4dq89zM4ugIBAKq+l69ehWsjH7UW/k1f3WkGw/RZLJyn4AG2tI76s6WumT7pk+/f/8+3Z1TS/qf//ynzk3udEwChE3tY7AvHxFAoKiA/bEeRWPg7ivdgKLFbIDAafUGyMQrJOE6HdHV3KRWXyVig9MFrnPC0oaeXtgajwB3BBrPIKKHwGACjIEMlqEkZ6vAhw8fdK1k2UsP6Ron+D18+NASINsYBeg8G6HYbFSB9NVBm7caN93w3XSOH89ly0y5ynN3jyeqoxAsk12NrW2WVBt/dXY61qNHj7IclEByCVjmXlauYXIlbSkcWoQlmX3raRH2uWXZi+YgC6MlkE2TAy0BtrDNkIlqAXaKw4kTJdII3OZO+/DtVoF0t2praKdsv2k0YOAnG0/Bnx9003XHprybH4s1BwWYO30Q8F+7B9dUNQd0/hUPPpgFNrUHm+4fm6PAhp0JaGag3iX58uVLjaJqJE7TBbcmQM3e6uurXZibGtQ2X0ayKVabTkmnxAICCJQQUF339u1bS8iqCe3VmiVAthlMQANYq50obaAmQBOh7WlXQ6yQ028kUW9cIa8+gm8/aHrLTa3Yqkn6WHyLAALlBDadnptO/HJxzh4y3YDspOMFuKnwbzqtxrMiRScKXKcjmkamVk/78G0jAtc5YWlDGylyzUaDOwLNZg0RQ2BIgU0Xa5uasCG5SNRIAnpKUjf6Hzx4YE+UngWyPFup00oTre3BsmVaYFPNs6lOSx+XbxFoRKDHySGWCY2Ot/JzlcFTnS4a/gJzp32NvMuWWrqmv343xZ7A9DMJ9nDYMpdAa3Mvc6UrEQ4tQgJnx1e0CDvQcu1Cc5BLcnXyleUCNldkcoUzZKJy4VQOp/JEiUTquM2dwOGrfQLchtvnxl5LAoxeLsk0uJ650zkzJbgs33Qm5IzHxcL6wfvTI1abUr8pjzZNAd0UDTbuVECvWdJ0QRUM/Qz1piQYf8dVYW4qopaRhU3xzLLx6gWtf5RNXVJ/R5YRuLKA1wz+sLUdXHLTgx23t7dL3/rrmTjta7A8F/j48aM/CV8FZmlwVu2FbjqqbV2dQa1Z0yqiaiL9kOeH/uOPPyr/HPqmVpuO5TzLWFNZoETzUTkJhQ63qVNd+cmeQkkOgqUbEIDwMSpAqxdlOWUl9fkS+6U6oksIWk+tnsDhq3YELnXC0oa2U/DajMmmErLp4qVaerkjUI2aAyFwXGBTNTLkGMhxQ0LoUUA3KVT4dTNiU+T13HD6loQLTU8CqH/rPrJwZOBiU9eI2y4UtvEElm6qupR+/frVLTeysKl3UXOirPFHhmtGqZEsqxMN+a8eSAW+2ivRFRnj8zBTtDVpZzX+bFBTwPKahsEeQaRFyFjAaBEyYm4NiuZgq1hi+9XLn00XU4kD1fxqyETVBCx0rAoTJZZizm3uJRnWHxHYVD1uusI9EqtN+3IbbhNX6Y03lajVlq50bC8e/v+5ePrzJj94H9VgV+B5rRoJbdMtsU0tTSMJvGA0dIGtO5c1E67D6WeoX7x4oflgxqFV9aU0m8tS/DY9iNBmEd3UzG/qQNTMZY6FwKUENHPV+IoH3TvkF6cvVTZ2JPbp06dur0ePHqnAaEpzosXUq4im1zardOlP7YJuAukdumpN1HrqT/3t4HVFLny3oNZTzzBZ2lm3S5aFTUdss9XO4kAgCPQuoKrGnoTxuq90A+y5f/EtafUuXgC6SP6lOqJLOUKtviTD+tYELnXC0oa2Vvxaiw93BFrLEeKDwNgCFx8DGTtzSV1CQHcc9j1OoHlTurthmUGt2xw6v/YdJRHzC35F5/mCmU6SfYHVGxAN3m3cFKWaE2WDRzp9Z395U7Xj78hyWsDS7az8nK2xSChdav3TqePbygJ6NNRS1WwaYKmchB2Ho0XYgba0i/H0p0VYAjyynubgiF6w7ypmj79XP2SigozL9XGwiRJRFm5zR1lYeVxgUy/R0u08HqWtITAxZ6tY0e03dRrbLFFFfZoKnLnT2bJDHZGg37apbs0WDwLaKKBsWp2BMwUZ5O/G47B5cQF1lKfZVppkpfcL1hxkV9p071MRcHFYTa3uqlomHG5KxabO0GoMc22wqZnf1IHIFUPCQQABX0Bvp57qUn9ldFmV7bt376JfsRKBSUDNous+qcBMTxRNLabeIaLXjiTuSeirxLdLwrpjpLnZJ774mY7lUtawHoGOBFzFZYlz5Sc5LFE6sg3dgCN6F9yXVu+Cmd5Rki/YEZ3nDrX63IQ1bQpc8ISlDW2zKDYSK+4INJIRRAOBiwhceQzkIllMMrML6P6+7lysnju6P655VuroZo/ABQOk83zBTCfJTmB1plyDzwjZo6SXaLuUVliw3HeuHKUKqW7nEJaCoQq/WoQ/fvxoP9azZ8/sG7NlBQHLj04rGpsGWCpE++AhaBEOAvq70yL4GpWXaQ4ygq8+ld3jy7yGTFTGTJ+C0lDDeBMl5krc5p6bsCaXwKZeoqXlyhUxezirtaUfFBNzfI1Cy4xeFoLNHuz/Zg/xsgHOr6k21a2XdTs94fahzzbbv9MB24mA5kpNkVGfwPK+5xIx12QtlZPV4Sod2j7h0D46vKkzVCL50TDtJ449pdEDsRIBBLIIGCdO61iqx3ocZcuiRCBGAc2Odltq2S8wuibXLUnd1tKPUbttjiyoR/fhwwcNnJ04cVrxp2N5JBPZF4FGBFaffXTxVLffr9nc+n4X6Ab0m3enxJxW7xR2DmoUuGBHdC5DrT43YU2bAhc8YWlD2yyK7cTKPk7OHYF2co2YINCpwJXHQJayzH5bcykE1g8vYLzLf3t7a3mR+vBcxxNI5/m4ISH0K7D6a4H2prwagv0ixX7hkyXy86c658HaK5z5vqxJC1gKRs23FauZTkfYfatSwQPATqORBcuPJFWuYSrI0CJkRKZFyIi5NSiag61iie3T/UDLE+yJwM/6ashEZcccdaJEAMVt7gCEj3kF7H1FS8uVN26W0Owj2PaUWo7LNksC9sEEe94tHYv1RwSYO31E71/7BvdIOu16/itJ1/hgr63U/unXxa+h0mUq/aEx+yhn9qRq+oRmgq3WAPbiZL8GaLNBTV/Q+v72k9Hfi2UEEMgooPfS+XVpImTNd33w4EFiA75CwP/pMGlE50hrBrU2U/v1+vXrfa2ALu+1r0LQTOwWyqQ9FfaeAGUJAQRqCnz+/Nl+uGjNZt+9tS3pBrSWI+3Hh1av/Ty6bAyv2RENsptaPQDhY7MC1zxhaUObLZCNRIw7Ao1kBNFAYHiBK4+BJDK3zefhEhHmq/oCuq/hnlROH/3p06d632t6G75dFaDzvErEBgMLrL68tcFmy/7Ykv3sPp7FetjP8uRSzSgdT9R4Iaw+aJcxyZaZk9Ph+NHpjOy5grL87nTNqfi50pUOhxYh7WP/lhbBbnXWljQHRvl0p+vHH380htPUZkMmKruw/3DvSBMlfChuc/saLJcQ4DZcCdUrh2kfTOCh8XPLyf859/AjHT3ogtTswY/EWD8tm8ZKNJaqm2H1I8kRtwoopzTSsTpstDVY4/Y6rn76UkUrfaNCQ7GW38a0N6j+RZExqhU2s9yBmKJhT2mFaHMIBK4p4P/WU1rA+FxIOhC+HVvAf6+QZjgn3sesdvPmv38C0RN7ajh0u0uNmhY0KuoaUw3s6mW66mNPf2o1GuyV0bEcu1STuisI2J+WkMZg3Ve6AVco4XnTSKuX15PQMgpcsyMaAFKrByB8bFbgmicsbWizBbKRiNkvNLgj0EiWEQ0EOhW48hhIIsvSz+kmduSrSwk8f/5cZ5DlJNKzmJveU3ApRmNi6TwbodhsVAHdFU08cpP46iwQd2N3NQJK2uo2uTaw1Ng61o5bz9pF12W6i/327VvLA2C5UtRdOJYu1g7/fQ7TAwmWfVVKW3h7uyWql9rGMhgy5C/s0SJkKee0CFkYdwdCc7Cbbr5juh9Ys6M1j9vuNUMmareGZUeJDTNRwk8vt7l9DZZLCHAbroTqlcNk9LKX3GfudJ6c0i/dBQENeQUepHGMj5quoybQeFWsmTzVhurG4D0xFcrTEwemNUNMI+PpN9Okr/Qc3aYid+KFkIuwv6D42G+NMOLs07GMQH2BN2/eGOsl/cxmYh5s/Zjbj6gOm7uPoluYmq5r35cttwr47xWyXxyq1dPfiS341mQG29OxDED4iEB3AsYLwyldI3Vf6QZ0V1ZbiDCtXgu5QByiAtfsiPoU1Oq+BsuNC1zzhKUNbbxYnh49DYzY48AdAbsVWyKAQCBw2TGQwCH4aL+tGezIx6sJ6B1Aehh9tcDonpQmWr98+fJqPhnTS+c5IyZB9SiQ/s1AywSkyqlOR9iPTM3nDSzdnh3PeWoIbnr2QM2BXj3f7w1uP1/OWraXnOMx1ON8xkBev35t3JLNagpYnmuyP6BSM+YHj5U+TWgRjLy0CEaoszZLl/O8seq9OUhfjXY6d3rIROUtt/PQVK2d2AvNOFHCJY3b3I6ChXIC3IYrZ3vNkBm97CXf/7eXiDYez3k3utOuZ+POhaL3+++/G0N2E66M27PZiQKWkY6i0dMFSfrNNPZBK3sR1fT+oonaGrhlvHIKU1MxtwbO9gggkFdg3plZCt/+arelEM5ar2eyFfnp7+nTp2dF4wrHDd4rtONmc79K9labjmW/uUzMBxawX0QM1n2lGzBwqS6aNFq9orwEvk/gyh1RJ0at7ihYaFzgyicsbWjjhfP06NlLCHcETs8sIoBAvwKXHQNJZ5n97m06HL4dXkCPxGn6tCWZr1694qenLVCJbexdI267JBj5qlOB9PS/9PSSlpNc+aFKS7cn/XxXFNN/H9zdu3ej27ByElj1qVkkjGOnesJhpHcoD1MUjd2qTfNhesGhRciSU7QIWRh3B0JzsJtuvmP6weyaDes8brvXDJmo3RrGHS3VmjGofZtlnCgxRcDYVdPGegZ4X5xP34tnmE/PAkXAPtbEbbgW8qv9ONhLFKOXJ+Ymc6cz4Ou17v5w2BRi+mI1w1EJIp+A/aU7p/cy8yV6/JBayKxnz54loO23MewNavrqMRGZQl/Zc8GexkJRJVgELi7w9etXY49cr3gc8jbDxQtA9uQHfePV4e/sETgxQDqWJ+JzaAQOCgSzd9KhjdR9pRuQzmu+TQjQ6iVw+OosgSt3RCdzavWzyh7H3SFw5ROWNnRHgbnULvbLDe4IXKpgkFgEMgpcdgxk1bC1enU1wmxwooDmUxmb7B3z8U5MV4OHpvPcYKYQpWoC6XkvDTZbxpvCNd+7rac6LVA76mr/gagdu1crRS0caPV3RI0l53ha3r9/bwzEPm/HGCCbZRGwzF1J15xZonFKIOl0WSq6ytE2nte0CJXz5dzD0RxU80/XGNWikfdAQybqOJHfIz0e2r4Qck2U0NG5zb0vC9hrh4BxTE8ht9bLsp/19jTuAGSXQIDRywCkzY/Mnc6QL9GxEqYVZZCtGITxR8PU/mlQtWK8TIdSlHRn7t69e/Zq1xRu5xsps9SNPjcRypfEBZv9zeWqTxLh+Gm0d4n8vcotW4YsdXQNi/C2znK5QMgIWASC55UTu1S+7Wd/zUQiznxVXyCo/+1NXv2oljgiHcsSqoSJQAUBe2s4WPfVnnC6ARXKYXeHoNXrLsuGj/DFO6LKX2r14Qv5SAm8+AlLGzpSYc6eFu4IZCclQAQQCATsncZyYyDGJ+mDmJf+aHzJbOloEH4vAm/evLHcxNetLh7kOJindJ4PArJ7vwLpGWUN3oFdnRM15YWl8syVa+/evbMEtfWZpeDHbyvfPbGkqKltVjt+1YpE9CnfuZUylEd/5ywtrLF019M1Zwup2BeHdLpoESyqtAgWpaLb0Bzk4l2dxdDjj/8NmahcOZ4IZ6SJEkqmfcSycvebZ5gThbDTr7gN12nGtRxtRi9bzp0pbsydzpBH81EV41BghmMTRCaBFy9eGEMyXkIbQ8uymSKvGbPqAavX+Pz58yxhjhFICxOJEx301bEAPxeMb39pIcl+tI3xMabOD5llBBDIK2A8W3XQJ0+e5D10OrQGx/fTEebbSSC4ZXW18SM6lpwICHQqYL/Ws5/mXVDQDegim5qNpP10sJ9i1RLLcEo16poHunhHVNTU6jXLG8c6KHDxE5Y29GD5GX5345i5vdqvI2aMjzF1deLMURC4poD9As3eYG2VbPCBCj2nqxvuWxPC9hcX+PDhg0VAD3LYf+jSEuDVtrHXRfb6rZohA1DVqIc8UHpCqe7Ark4yqcySjrCLzKbHpdxe+xYsFynpGYnR4wa1DfNso0pu5WrHb3UDF9SRBf0Ei6U86BCvX78+ciD2LScQvIoxeqAeZwxGExKsTFewtAgBV/SjpQagRYjS5Vq5WtuvbpAlJgM0B6tjF3fu3MliVTOQIRNVB9BSuZWOSa6JEva08Axz6Ty9QvjGG1X2YlkHzRgfY+rqxPkiR2H0sv2MZu700TzSHY55j23UK/CjWAX2D0aBd187aRAz0XXzrjxPoQAAIABJREFUI25/q42/V9Flf/b+vDQWPXTjgbeQWYlytam4ala8ZXsNhJ3+a9uuVOg1q8bJcvbuggucBQQQmARytYOWGwzTERPVWolMoV0roVo/THsBqx+3EkekY1lClTDzCuRqPvLG6tzQPn78aOy7qls+2Cur7LU03YBzS2mbR6fVOzdfqM9X/e1V3GpQvWxgTzK1ei95ep142kvvGCa0oWPkY7lUcEegnC0hI4BAI2MgNSdNGTP9ar0RIwubpQXu3btnnF6l53qDq/h0yGN8GyTZ8sBDNOF0nqMsrLyCgCqZdDJbu5mentrn0rK7NnAh2BcsT5bveM7TD3bHRDt7/MfYcrUk10mm8THCP/74o5EI12Hp6yjBqxijkR/1lFwtlrQI0fLgr/Srbn+9v0yL4GtkX14txtmPGA1wgOYgfb53Wg0OmahoCcy+0liksx/XDzBx03lTz98+NJc4oh+xXMvp8pnrKIRTWYDbcJXBhz8co5ftZzFzp4/mUXTKn3Eo8OixW93f0tEp9DOSR26yPnv2zCKqS+jgBo9lr3LbBO8n3nH1Xi5up4fcQmYlaoOtxTVa28yRW7gQmmIVvGZ1HtVpjU69Ht9ztpQc1iMgge7aQb1zwThbTKmrfMIy7tDjOTXvKVnuQPSY0kSc6VgmcPhqSaC75mMpIZ2uf/XqlTHmxm65MbTTN6MbcHoWDBABWr0gE6nPA5CaH+mIUqvXLG8c66AAJ6wAaUMPlqLhdzdeenBHYPiSQAIRyC7QyBiI5dIpe9rTAVpmYqRD4NtrCtzc3Dx69MiS9sqP9i5FyXL28TzPkt7W9TzPs1WM7ecCiYeOtLF9dsE85BJrjA+tbX1candUjT/5sLV+1piG323Yuvvu5LDjQQFNil4NQfPNBnuB8mqSO9rA+HMyxoqoo4S7qNIiOIodC7QIO9BG3WWA5iDdA0zXFc1m65CJqqM9zEQJbnPXKTAcxRfgNpyvwfJxAW79HzcsGgJzpw/xvnnzJjqlp9PX9hyy8HauNsSpYwb3bCy3ebyY/mvxwYMHxowzzgj9V+jFPgQXcgzIBtL+j3IHX9X5mCiTW69Rf//9d0uc2ymfxme2jF1PS9rZBoFGBLprB+0TpxN1Wgl83XS0x61EBAgzl4DyUfchcoXWRTh0LLvIptYi2V3z0RrgkfhoCN74lgc1hcZu+ZH41NzX3tTSDaiZL30di1YvyC/q8wDk3I9X64hSq59b3jj6QYGrnbDiog09WGaG39146cEdgeFLAglEIK9AO2MgNS+djIbG0SFjaGx2KQE9k2AZOtNEu5cvX54uU/Ps43kenuc5vcAPEIH0k0XRpxZPTLXew56O8BQ3S52ZJRXGZ8a2PmsX9Bm27r4pabrJrrcw6AnVjx8/GieObgq/2sbpZzLto5q7I6wm2HIUY5nZHQ1/x2Ey109U0WX/nQVLB1L1UvkHIZZiUmJ9uoKlRUibG8/urVU6LUKaff4tzcHcZMea9Pne6SskhkzUjszdt4uxitsXuGWvRPc+3Xj5gVu6atP2icP5AeZa5hnmXJINhsNtuAYzpesoceu/8exj7vT+DFJbuDTlr9Ou536Lf+9p6ZTYuzj/Djv8FIRz8DaP8RET+9u4w+jm/qxRUX9USF3M+/fv5z5I3+GdfkmQKJOWM8XX19BecGvN/9Ytq0i0MFyuEd701ewUYaVo4CFLlyksXE3AcnYH7dduoiCcRJ2TOETw4EJiS/tYRiIQ+1fBELN9R7Y8VyBasVuasHOjnf3odCyzkw4fYHfNx0g5Yr/EG6/7SjdgpJJ8Ylpo9Xx86nNfo/IyHVFq9cpFjsMdEeCEnfRoQ4+UouH31WliGU7hjsDwJYEEIpBXoJ0xEMulU960p0PTsx/ckkgT8W1CwNhqKwQ9YnT6q2YtZ19w/zGR9vRXQTj77mO6Q9B5dhQsXEogPcXIf2asEZZ0hCtH0lJv6BGI6BhFIqpBsHo8OrHxvq/03Nfjx49/+OEHPYP65MmTp0+fPnz48Oeff753757mUe8L89y90tMR7aOa+1KReMrXD1DX4BUevBwvc33DosvpnySdDj32Y9vpCpYWIV38gqo7ujEtQpQl70qagyye6fM9XVdkiUCJQIZMVAmoaJhjTJSwdwh5hjlaDFi5Q8A4oKcKiok5O3ivuYulzykZ+22a0owq234TrAq2wkVx6UQthc/c6SWZ9fUamQoG+t0+lVtld9xGFizJt3dx0okKJmdaDp0IUCOMljeI6KB6m2MinGpfBbP3LZGvFrdGDqTMOvfuY6Ko7xg9f/78uaWQn34hpNy3PNSltChFjRQVooFARgHLeZqoHDbFJEs7uNSf2RSTEhvzoFIJ1Tphzs+C29vbc1vkOgn3j0LH0tdg2SIwP3HmezXVfMyjt3vNufWDxoCM/WfdZLq5udmdzDZ3pBvQZr50FytaPT/Lrlyf+w5nLc/9L9URpVY/q+Bx3H0CFz9hJzTa0H2F5zp7cUfgOnlNSq8jwBiIy+t5T8B95RZq9m+No0MubiwgEAho2DA9DcBtrweN3PIpC5azr82BaDrPpxQYDnq6QLpuCZ4WOD22ikA6wlMM6zTxup6yHGjH/CL/MQZLerfmi2KuadIa1ZzvqBzXPGrVhy08uz+PXmJNGsqSU4nAV78KHrCMbq8YVniGbcjMjXqWWOk/078U/o4zeimoBtenzyNahESW0SIkcCp/lS7G12kODrKnz/dO3yIxZKIOZrR9d+mdO+SYGEOwT5QoXQPYPYMt/c5/8BUfBxBQJ8EyUNbC0DETc7oob4xetpxNzJ3emTsvX75cagv1ltat7yPcGYlWd7P0vC1jGZb0Be+TO/6eA7UrlvfsaiDSEr2i22gYNBgnZe50FNzSV4jumGXl0hVdehQgcWjL+0j0MhK9MjMRSOmvdPSgcEaP+Pr16+h6ViLQu0B37aCl4ZsypfIIhaXG6720jBr/aKE6/Xmg+tp0LOubd33E7pqPjNrnVviWByamxLYwEpqRfQoqWmNHj0I3IMrCSidAq+corlyfO4QTF6LV2nU6otHkR7ODWj3KwsrKAtESe50T1mnThjoKFqIClssl7ghE6ViJQJsClpO6XMybGgOxXDqVo5iHPOSwzzyZrCkqYLz3recHzn0/o+Xs43me40WF53mOGxLCJJA+Z5ceSTpRz/I0VGJyRa6Y6zdRjL/jZImwHyvNS/EH1h49euR/e3xZPze9GnPluwrGuTNktqY0XZKLFgnLO5Q1SFWhoz5q5m4tDLu3D54TjoaTLmnRXTpamU4dLcJSVtIiLMmcsj5djC/SHByUT78/RS1ajxNYhkzUwYzeuvsAEyWiNw2jDn5vPLpB3pUVeol5I0xoWwUsWcxtuK2qV96eW//N5j5zp/dkzfv37xN3Fi0vn9hz1H72MQpkmdvp37MxHjcNqcsGSxOosQYVg3RQpb8NCuGzZ896vOYpraTwNYk3fWVVNA5LffStg+8uknpBgGWS/Lk3+IPC6SLvLygV9hdK+TuyjED7Asb2qJ128O7du0bVmkPtGrxeqkKNsZ1v5o+x2kdb5uGwZlUgehao/Fyt5qdjuVpU2MAXiJ44/gbTcjvNxzxuu9ecOMKoJ0ssL/1R0nTBdfxdXbuJyu1IN6Cc7dVCptVzOX7l+twhnLgQ9b9OR5Ra/cSyx6F3CFz8hHVitKGOgoWoAHcEoiysRKBfAcZAXN5Zhln8IX23Y4kFDRDVvP1RIgmE2YKAflfE+LCybuWf+LRJtB8+B2xzIJrO8zynWDO8gIp9+r72iQ9ERfFVGaYjrL1KN7sysb+aLT2Ja57G4KlC+4HmQc3X6Ld8jDet9CiFHjzLUlfPo1FijUpyogHK/mSInwRLHuknlBRDf6/sywNnbnaraIAq7ZZyMvbvTtMiRMtGeiUtQtqn/rc0B8fN/UkT89B2P5c+D6rmmiETVRNQxxpgogS3uSuXGQ7nBLgN5yhYyCKg3k4wbhANVgMjJ44PT1EKJnwNPxuRudPRophaqZk86SGVrWNqqYP1+Z2x8215FdwqgB9IrrEPzerRmb96aMv81dVAdm+gcuiPlmrcWUNsu0MbfsegZq+Z3qUfqDeeJtGovnnzZrW0K8lnDZFryGl15rYGxJWKaOpYicAAAsYT3G/CdqfaD2S1Zlg6SuIe1dIuFdav1iQ74uDfSrGPtuw4ELss9ZbVLKqjdVYLdUq+0LE8hb3Tg3bXfOR1Puvyynhc5c6oF1x0A/KW5IuHRqs3FYCL1+ennwUX74hSq59eAonAJoGLn7C+FW2or8HyXIA7AnMT1iDQtYBxLCJ7Go3HrTkGsnpTo/TEKodsnO/qtmcBgSWB58+fG6/LdEqeNd2x94ELOs9LxY/1AwukT9v0VJNTWFZ7HUWbeN2Jfvjwof9gQBrB8j4XPwT/MQZ1ZjJOuFW7sOnxNqVxaWjFj3A7y4nf6FaRKPQIge7urZ4jr1+/3loMtqoOn7lbQXZs7z8cldhdr29IfDvAV7QImzKRFmETV7WNr9wcZEFO14edTmAZMlFZsntTIJt6kptCXt04y0QJ43DKamTybuB3/nOF7F+q8AxzLtWD4XAb7iAguwcCjF4GII18ZO70tozQhFWNr6X3abPxTsc577fpV0O5Yy11ldwGqwsaV/I7EBk7/Ro4W71Zq0M/fvx4NZIlNtBVfTD6yQ3dtPOJb1SKvjhEtcTBUVcFu/qi1qCQpIkyfvv06dPV0D58+LC6zfEN/PrheGiEgIBdoLt20BjhSaDOi47UxLtXhKSH/u35oi39H6lYrUVXQ6aSSRAlck09QPXZ6hSkRAxrfkXH0mlz1jiK6IKxNm75MiqaLuNKVfu63DZunGszywMTOpaajGivPlc0zg3HWPCmSNapvekGnFskDh6dVk+AxtNq1Pr8YBE6vvvFO6LG4jc5U6sfL2+EcFDg4idsoEcbOoFw2RgUDPeROwKOIr1AEUr78G0jAoyBuIxYvblf56TWj067+xEaBUp0UVzM60TMHU4L9Y/oH53lTQLGgUTl6Vl3841Xji0PXNB5nsokNcOmc7PrjdMtZtF5yPvcVqdtrM5l3XfcaS815XaTrc8M6E6Wf+rlrclfvXq1NeGqq+vfXNsaSbd9elJ9etKUC2TTgmXGsn5f5+bmZlOwOzYePnN3mGzdxVJvrD7uu/WgDW5Pi7ApU2gRNnFV2/jKzUEW5HQ/xzKmkSUaeQMZMlF5iSyhaXRLnR/Lltm3iY6EbJ0oYRysmCLPbe7smUiA3IajDOQVYPQyr2eW0Jg7vYFRJXh14rSCO/0i3J8XtCF5WTdNvBrKHef4vRZ3F3MK03JQd/TVBUVvdYRUEajT/Qpiq6tHfyhWRa7EKJ5/iCACPX7MO2BtFNC99ihj+vrfErjekhi92PD3VRmu/9vOOuLqqa2Yt/OWx2gG+YzZl41VdLMRyw4yaoCWJmn1ZFnFydgO2gfOViuf1WhbNvDfwqC3/K7ukh5Bc7v7Z1adl934R3TRKLpgrGSKxkGBazArUaiUX2qX1RboFxh0N1fDdnovjP5Kx+rE8OlY2vEve9ZMRN01H/actWypmqFmVaC++urjO1O0dQqrWrMkoc422U+TRI0dpIhuQACS/pg9p9KH07eNdANo9ZQXF6/PV8tq0Q3oiFKrby1g9avrrTEceHtO2CBzaUMDkKWP9U/bFnpZ3BFYKg871jdbhJqN2A5kdlkVYAxkIrL0XSs89OnfRNb7ylefEFDkW2ga5sWMamQyWXUonX16hbqlbCu2mgJU4jGPedmYrxlg4ILO8zxbo2tWz4joXkdWlj7FjsSt333TDyKWmHF60ErX++l6RjeLC90P0o+gWCZYugRu/Z234AmN409/uZhoYd8tGOOtLv9AZy3rwjbRRG7KOGMSVh/0VUHV88DG0I5sNnzmHsEx7mup69Lzio0HanwzWgR7BtEi2K0qb3nl5iALdbrFPPibXlliuCOQIRO1w+H4Lv4Y1/HQjCFknCiR6CsGkdnXuQoCWf04zDPMqyltc4PKwwvchstVDOqPROWKefZwGL1srTBkmzttnLLiF6nKNZp/6K3LuienX043DjYVvQi3oLVQyCzdr3Rn15JHftdHM6DUaFn2Mm6jkVyNuazeHFVK1e0zhpllM43Z+UOxiqEq1iwhB4H0UtiCaC99VHnTBK2lbwutj/4euLIsS0xUKfmnQDQJ6rjXLJ86ln+pEI2STM76wfZofFjpBFpoO1xkBljorh2039Xz26BCOaX3krimTRFT+746z9lym0T3X/3+atEOWyGZvoJdLVTKDr1fWTcsf/75Z92W1t8P5j/10/w/FRIN/qplVBOjJ43UWdK7PFSQ1DAVuu++NS8U24t3LLeKXXb77pqPvDml3ohFIMtBVTkYx9w/fPhQ8/aSpUtmuVLbpLRaY7vQ6AY4ChYSArR6wrHUZo0PiyWyuP2vVqu1sTuiq8l3OUitPlFYGlZLA+1gWdgksFpixz5hAyva0ACEj4EAdwQCED4eF6CBO264OwTGQCY6yx1Dd7Ngt3Z6Rw0muxsHuhNhnMjqdkkHzrenCFh6+KUjpl+wNB7i7du3daZsBfEZYOCCznOQp3wcW0DXAokEHh9mTAS++6vVZyxLNPF6Fssf79LTWelJhltTp1tLqrfdXrrNpLrIfTy4oGdT9/XPVQBqPhh2MJmJJjJ7kVBXM91nUw7W+cmci2TuwbKxurulrjPe/F09Vssb0CIYc4cWwQh11mbXbA5yaSdat7w9n1wRtoQzZKIsCc++jZrLLNMTNkUs40SJ1ZuGLmJ+t9+tzLvAM8x5PYPQLMN3+66PggNt+shtuFUuS6ZYMnf1QGNswOilpTBYClW28vBPpr9oy5eOpeYPZDp42WAS3fRoAovGxtK11SvxisbBGLglqvolSWNo883+85//+P7Kpvk2x9dY5mJpsFWROX4sSwjzubJ6lN+y445tlC5fOLqsfuqOkAvtEo1hsLJmtbNUeI4U+zndat1brXyqeVstM4XO0zmL1gRVRFAS3Ec9BhHdvdxKyy/oKnr1Ty7jCHK16q5cFlQLubt20BLh6dwpei4HlYk+KstWO2MqwKs5qxbTnftaONgi9F7JqPlYFTu+weqkdz9Hyi2reVLxVilSGZhK1PGk7QthqW/gp71aw60k1OxY6nCcNcZiY6mNj/Qng4woWqUryekfFnCF3+9G1qmgLM6K3hFqY44HmzmTxEKJXDOCKFYlju4Q6AY4in0LxmuNOmfZxVs95aDltDpSyVSuz/eVyRP3unhH1FL8poaGWl2l1O+HLLW/9UdpTjx96h/64ifsHPzKbWjQui2dks2O6NbpZekoSzLT+moDC0HvPRqrog3N/PTpvQjVb264KTAvRUfWMAayT2/VreiTD0G9Md12X42SarzKjVEQz2iVWz9WyvGmBiJcCbR0L93G5RaWsim6/sj4wO4kWK4cj0QsKLeFegV0nqMlyl9Zub5SgWyzZth9prSzY/qcbSeefkzScc7e+1U94xd+LauKWC2QiqQf5/RycDmmO63p7Td9a6nQggS6j4Xq2E3xt2+caKkz3sqflwfHNS1YnjCxJyq95XUyN+1w5FuVjSAHox/V/ThylF72TdeubaYiHWdahCDXLlJpXLA5CDJ638fgOiuoDPvqEjiBIRPlUpd9Icj06EdVI9mPuxTgUpW1ezwh3WT46S1a4IPbH1M3NUsPM+8zzEv50v56S0YXHRZOEAXXfX6pm5avfBturjFfU/TcTGRc8JXl/lfei/ogAu7jUj3p01UrVIpVzYfGW3sU539crhxcSHRk/Xz1l6ebTwePW253tXM6dS0Z5idKVXm5KClk/1hLy4pz0TgYA5+fV/MIHxmmD25blhv7CLop81RoTZ0Ka05arnUxDjkdyUFjQbJvFs2aYKVyaurC2oPdvWW00S0httpL00FLp1rh6yiBdvCxXHGN5tH8fAni4z6Wxgmip/E+d+jEQunWJIiVPhrbO8HO92VNVMBSCI/UCdnbQUsH3RXacieOf1XsxlAscYvmgr8yOPv8r3YsW/J34ipnFY12kEyXZcFC9nsP0cjYlYLoFf2o805NUrmuY5TCrbxmx3JKvr08XPmskZUFqqnmwxXv6ELQWi2d3cHDK67+j4Z5fKU9VsePtSmE9D0hp1fieQ5LU+siUO4kpRuwqcDMN26qG6DoXbnVU/IHq8/n5a3xNRZ/V61VW6jWEaVWt5dPNWqWAnCk92WPzGW3vPgJG833y7ah9sJQrkcazZHWelncEYhmk1b2XoS4KbCUs72st482+N2Py46BuGy1DIaUq/b9gQjl4BQrY1bWHGHuvX6rcz9iyj5jD18XTa4QFlrwS5d/1i8tl64N5sm0lKsjl0LBqVTulKHzvFSo3Ppytei8XGlNa53naCR7XJm+CtCJ0GCiVkeoMhbOecGbqvrVdmFTRec/VKPlvOaW2syd18HCplTkjfaO0BINkMr5jgDnuyQOMdG5jt983xJrrpO5JfSmMFfrkylny0WgqZBpEdLZQYuQ9mnn20RdPWpzkAU/eLQm6BJUuNTNkoogkCETFaQx48cg06Mfu54oYWz0p4RnvKAI8sgf1XEjNpa4BeHMPwbt1HyDi6yJFt1gZfZrLrtturuleOoSrFzxm+Kp8HWUwCT4WHlijmUkXzEs8VijPe/cltFpXAGgeiNu+6ILlktCFfhyw6cudfMOWLlStDogM2VHzQGNPHOnRRaUJMtH1f4uG9pZUCapTFjOlmgai46tzAtrNA5aWe1MTmec33XIG9Wg8i3KrjSqu6P6aCkJ03ptUPTCY94MF21a0lcjPkU7Q/B+rBLLKpbpcpvl26B36+JTqFVbza+iDaoStdo/yzWiYc+d4Hasy4L5gruwsQd+ZMvVysTFsFBpiUbeclE3RaxozRONW9cru2sHl+ouVyzdQqGS4HfAgkOsnjur57IfwvFe6ACVTOmr9+nk9fPUlZ9GFtR4qXmq4+BXZRfsWE7J56zxi0F6ubvmI5EcY74rhCDV5S5pjVEqF4EE1/yib6nCLFF30Q1IZE3wlbEUKftW+ydByAc/+r2dpcIzrS9RhKKRv2yrN2kENVs0U/bVNpWHxaKZ2/7Ki3dEqdWNRXR1SM2due0MgRqT1tdmFz9ho5l1zTaUXla0MERXrlZf6hmWG15u846AoAYoQuVybV6QuCkwNzm4xlgCdZTgSmHfRYEltsYolYuAJZLaZjWehW4y+j0Q/wGd1fhMXURtZkzg8c2MUVLEGIhYbSKn7Dt+k2g1W+2jNO6io0KsgmgH1ZGLib+wr4qoPHBB59nPsvkyNUNQ8jv9mO68FWorj1ulR6hyRXveUPrDOH6LPz9BVF0bkxk0MdkfL05n8TzmwZqalxJGscRmSw2Q3yVL7J7+KsipAEof6ze4l8rcdO7s/tZyC1Un++7w+9oxXaJyVa3ZTWgR7KTpLJ5Xa8GajlqEqzUH9jKQ2HLe7fELQGLHlr8aMlHlwP0cTyzr/CoXBxfyUt1+sCJaCnae3kKtv38FERxidbRn9QLcD6F+v9Tl3bkLGmua52Z0zb5RqSypW72sUFYeLOqJeCrkBifmWPrkUz5WeyYtYeifyNHSpZU1C5g6eP7pH42SNtBmiUQd/Gqeg0EVdzD8YPfVk8gh+GM4QSB5Px6dO60zM91rcUmKLtQscAk4nZ8S16jWUl88GvnoynIXn4rkaiXoR6laGUrAWq7i9g17BTlVru1xqdMhViss+Rcq0vOzrGi/1pjYqbyVrqZdFqwu+OU/vSy9oq3yvGmZ4rPaJ15NY2IDnfLpVOvbEtWCwlw9NYomPGpi0XBcin+FOmSKp/2iTtEr2iMJ3IJK1eFEF8q1dEGsBvjYYztoLwx5L91VLfuH1okZVNSr3ej5Ln4RCmrmgxcYY1Qy6l34RIWWlY+rzUS0qqm5UlcBQXkrpOGCNfa1xuhYTqnmrHG5b1nosflYStf8QiZ6dmv3eXWRvcuhQ1jGxVRrqcQupajcetUMUZzoykJ1uN8WR4/rVtINcBTpBRWnNq81ChWh6AlywVbPOYxUn7tEdbQwb1nSJ+wp3xbtiFKrrxZXYwU1lQ1V6QcvJFfjc+UNOGGjuW8sosNcOXLZGC0GiZUWsRKXNgpzdain/h0BQVlAXHPfbEedmwKJMt/+V4yB7M4j9QTc6Rld0DmrbXaHH90xyC+/pxd8FY3StDL7pKloVMeo3+oMRBi7T1P2+ZkelT+ycvWW1lK50nVc0YgFidKxlmLi1vM8T4AW/TivN5SV0S1zraRmyCXZVzjuxJwv1OxGbkVLPOt4vIlXD2E+AhZcJq+eL5YUzbsr2Tsn80PMMzqxJki1JVEnbqMmeyktB/tXq01w9puPFsZLZa4FZMc286Z2XoROydwdacmyyzz5bg0tgqPQQlA30iJkKX4ZA7lac5CFLtGzavn0T6d9yESlk3zkW7+WSy+rn5y9y+rHPHgc10Umy92BeSffhR8sXPnhJT87OlpWsUyc9UH+6qOa77NSt9pzKBQ9HbfB23CJVnuea3WGgtMFQ83iPGLBmqCvmA7w+LfGsetCsZpfUhUdvTQmdsoRFfg6Q+LWudOqp/SnNChayg81bGpsNtVcQVFzH1UuFZpOcoWs8HWU4wUrCOG/cQ/jr6EWJUFZvlq5uKhaFkpU0Iq6iHbEU7bKLKkGIDU/ynnVbWvHJQizWvWqjLBUo4qPtsyFHM36cj3ag4UtY8J3AK6WNH8DVV+FTo2gfLqDav2ORG3aRSlarZa3nm7pCCwl1qW6WmPm4imE1Vi56LkFxVPnWtECrNbBUoG4KE0LytBCfSAnpvBXi00QK31UWkq0dy5WIy1YCuTWEzMIM287qBPB3uVQTLJkloqTf1AtR6tof5t5sZxKZjQ+wcMfW8H9MMerZErXftKT/2reRTO08sr/TEDrAAAgAElEQVRc5dkvMIllnWuWdqHrjuWUfM6aRDFIfBVU9dHTYWttFoSZt/lYSouOEo18sHLaPaiutc3WNC5FQ+tVFC19Hl1qRdugRMjHv1KFsHRTIYDyPyqq2ftjdAPSuUmFlvZJfHudVm+OENS9/lnslrfWdUGYderzedK6WHPxjii1eqKUCic66OpOzKUF9eE1kKLdE4Hz1T6Bi5+wS2gXaUPpZS0VgNX1lsucrT2N9EGDfsi8ttQQkE7ndCDZvx2vCHFTIHshqRMgYyBHnNU3m1cp/pqMFz7z5lVH9yNvzMopehpu0u6qiPwQci2PV7/JqlBfWsEq8K13IjQilz3vFJMdA31+adfydN2RqyClw1lt3BWfrd2JIMyM5286LfOzO4CdPio+GcthtOCVe55HAtQM6WIw9reJFkoVYLNpV6GNnozulNwd8+AZgynA6H0TnZWJOFguYQJ8VfW7o53YMR3PRBL0lereRMgNfqX6cylFu1vnoAEKwtdpEi0edXAulbklSC03eU/M3xJJTocZVEp+aadFcBrRIpE+GWkR0gWvxLdXaw4OGupCxpXw+YIwD4Z/yu5DJqqo5DzrE2vUgO7uWaVTsdTvytUpVcGwD/LkOqgaDv+gWo7q+dtE8TWqE9VTK+Nvv3WwJRpmXyuVrdFRFJ8lujwNlEWzo7SADrraEc2blUsnl5NRCbT0WDLKKON2jHaq0xXtjGWMWDooFRuHtrRQ+mbcPIbCtESs69HLg2e6dp+75VrzgwIKSsMPP/wQrOGjXUBV5L179+zbT1u+efPm27dvbq+///57WtbK6c99tW9BtaQq7rt3707Vt2u2tcYFqIr7zp077mPGhQcPHnz69CkdoKrU58+fp7eZvpXV06dP3ZZTA7DD3IWwdeHly5cvXrxI76VYKUU3NzfpzdLffv78WZny5cuXYDPVhu/fvw9W2j8q/qpT3PZTYdMaLVQrbMa8dpE0LiTqLpV8dSb8kjOFaS94ljh8/fr1yZMn8yzTvjq65C2BHN9GBe/t27eJcFQ+tcHjx48T26x+pTNRJ4KrrKLbT73VvBXLX3/9pci7MuwioDVTAXZrolFaXamioj8RTdWjFtwuWpMoujph1YVyG7toTBGLlgq3sWVhipj+Txv7EZOzqtmlQFRd+FdcLmL/r3Xxmp6lENLrp4hNYn6sxKXKqmblnI7nud921w7qRPv1119VSCxux890nVmvXr3yj6VCe//+fX/NtKzyrGp2vt5foysu1RL+7vOeg5K2VDVdtpLR+atMn5/Lsk1XMj5+YlmVpMJxVVBiy3O/Up2mytwvP6Xj03vHUj6cNWry/BZQJlnOGoXTXfMRPV/U57y9vY1+5a904xIfP358+PCh/1WWE9Nyrumg5TrtRa/C1PapHO7oKPrObpluwAWvNUp3A1zpspyJikyzwykuIVsXxqjPt6a6ne0v3hG9cq1etPFVCVd9pcbXNcGuQ6g1rvwnxpHcNiz4Ahc/YX2KYLn3NpTLRtUMrpaYMjfXZeMU2th3BJTGyxYhNTTT35TRfilKFyFuCkxi9f8zBnLQfLU2031zjfYfPIqGnnSXwR+pnt8sNmblPCbTEI3OVr/m18D70j3Zy9ZvItpxP6JcD1/xmerbqTPv17daY+nV6yEB3ZlSudLtreM3hf2ipYhN5Uorp4jpBv3SHS5/x03Lgw1c0HlO5/5U2lWcthb40o9DKEo7aoZ0Ysf7NrjrHSRw3/OKQSCFPs5v/fgH0s3ZpbbS38xfVhuqjkFw+0mlSE8nRu/zqgCrgPkh+Mur94YCeZ1Hqvn9EHItWx6HWDrWwYcJl4Itun6p+6esTDzREY1S4oG9aXvlmh7cP/ERpqtlbjSbjqxMPBTqgnW3m92agReCeilIKS0CLYLqnKBUtPzxUs3BwYxItyYtn/uJhA+ZqER6j3+VaBPV4RlpooT6/OrDX/MZ5uPl5KwQ1EXxs8yNwWrl9HcwYmriVc41oKH/CkofpwCnIY5pucSEuKWmyiVHMel3Yo5SUW7cVYHnfazRma8uWAY8dwxHrB7XskHvo5dFC4wALWe6ZdA+khfzSdiRjVhlFph7WtaoUjAfodSG6jdborpvG0sC1VatBq5tgvSf8kYK3fSaGt0gMsFHbaP3o+jB69V0BRtoryUx9WuDjbd+dB2FILY1P+4wsSRzKQlK8nTE4J1A0/bKJrV8lvAT2+j0mRdOFx/ddE/sW+IrpWg1o7XBjjeNSVJ7rZb/fYFbKETtYCsvKFGJGCqXK8fHHU63QBIR00NUbsvKC8fPrES6uvtqqVb3M6WpdlAnu4qWH73E8u6KdF6f6ERTI5vI30Rl68dQ4ajwR9nTJZNKxmecltOVTCKzgq9UqKI5Mj/i6WsqN9xddyyVy5w18xKb66wRr+Wsaar5CE58fTS2Jv6OOilUjQewCkeFzd/MuKxLgNW+q46lbYpeWgbJqfZx3/Uj3YBqGeQO1Om1hvE09DfrvdXz07JpeYD6fFN6W9v44h3Ry9bq8+6Eq3WrLQi/tdOh/fhc/IRNZFDXbSiXjfNqJ+Nl41RsBr4joARShLYWIW4KJKrTol8xBnKcd9VQ11b7BogUt2jHODpyshqN+VmZWJOo86nf5m4JrrN6+JZevRrieVoKrVG38Pi5Ng9hsIELOs/7it91hijnp0Ava9INR+X7m1vR0lXlpoeXlNJ5o6C7POkaO/FIj/ZNJGce80JV8RQHyy2t6DmeTkUiged+tdTvUnLsvb5E5k5W0S5f/YRfLXMzCuukixZ7f6U6MxmP2H5QtAhTHtEi+GeBW+6xRbhUc3Ckhkk8NpnuzB85aOl9h0xUUTR3sgcLKgNTf3ikiRLR0bwg4e6jaj913XfgN/gM845UNLKLZXzJZVmhBft1xCY0la75dWiQBG2w6dp2ioDK+bwQBiHr477AjWmcH67OmqJXapY7ZfsqDaNqerOuRy9Xz4UK5Sc9BLSE/z/zLyrEddRD7L7qGLipcAXMUgFN1Xq0KEdbhaI1pov50sLq0Jsr57q0U/zTjbG+1TZLF4EKSjhZnubvt7Zaygi33oEHC768lqNjkVqpDPW3dMEmFlRW1WomynauXEvEIfGVTpCAIvpR8T9ePv2QdTUbPYsTUbV/pTzyj1VzWbmZiKe9QsgeZ9UbiYglymf2mAQBntinTICc+JUlL1TMdD5GzyCtn1dfpdtBHTTI1sRHRc+Y6TqRFfN5e6QQomkPcu1Ir2k1hlQy8yxOVzJB7ix9VM6qOB3Ju3nEiq4pfXLNoeztSFMdSyWEs2ZeFLOcNa6Q9Nh8uMhrQRpzovkafxctq9KI1hgKzXhNtKna0QkYRCD7x3mS66w5UpvRDaiTR9NROr3W2H2m9Nvq7U6yduy9Pj+S9nP33dQi1Dzxl451pOpOUF+wVp9fci6Zl1uv4pfIFL6aC3DCzk2CNZ22oVw2zuuZvJeNrpyoEZkfa75G3RK1C8oXt+N8Qd9qG+MFXdE7AoobRWieiekiZOl5zsPMsmZ19HVe2EZaYzxlgiSr+RtsDCRI4NaPlqpM1MYBounoeg4pmjuq6KLRi268+xxRaNGjaCX121w1wXVWD9/Sq1ftN09LoTXlJuxZmg/lgk6cqInW17+PuXRyTevpPG8thFcbokyXn2a/nZ9oLqN1Fjcb7Sliar5dbOcLuqxIX6So8tF5HW0OtK8l7YkmfimEec+k0Nidi//u7kH6FHbhN7iQyBfleDrCan2iRcIVMPW00+UqHX7eby+YubkAldEuT5cWls7iXHFoMBxahOjpbywJiZpnKQRahNJnQSJTBmsOjkgmTvzSXZQj0U7vO2Si0kk++O1SU+j3ebQchdVKnVD+lpbIqB+ucY/EoIEq5E0jdZaD+ttYegKORWk0jlHLQSfOvDVRCNFxDz9KWo6O6LpopBeMMQyO2MXHIyxpNPu3W0v4Jth5fyAaMZ0vKrfpmOhbbZNo/vyQ1T+xFMtNafE39o9Vc7lo45WotVwaTz8ZVSe7yKQXVFSOF6pc1fW85kxHvsS3+84I5k7nzAsVSr8esS8P31RMFMYGQ1minocqLFX0Il3C2a1tz5fVLXXWKZL2MqSaQslR0hT5KXVaVmJXQ8jY5vVbW61mR5Qx2iNPFEVlh7TVumhH9UuUxfrTofVfH3UzUuunzspqxmXMtdW0L22gOKuwRWWiK+flU2vsZUbHKne/dkqjUhSNeYWVclhy1np79yV7VNOVoaXzlz1KU4Cn9ykT+XXWV4nKJ8iFdtpB1X6qzYLopT+q1AW16FR/qkgoqKUqRV/Z82Wpb5COmKVMUsnMDdOVzGquqd08sSKaJ8e+ZlOZXHWwbLD1dNPZNG+4V/snElDSpu6NJVar23DWzAvVwbNmbt5j8+FSIY050XyN295fSPSvFKy+dT127TV117VG6+3VTt7TwY98sDxPcp01KjxBTDZ93FovKVF0A/blbKfXGpuKU7Dx1tLVSKsXpGLrx67r862JbWF7OqJBLmw973qv1ZeuPfdV1Pv2knmQC3xcEuCEXZKZr996LrfQhnLZOK9Dsl82uqIibeNV2BSr+cBCa3cElDSK0NYiZL8onod8cI1lANYV1/EWjGdfNOEjjYFEE7hppToGxr6cSrvoVPC0i25QTr0v/Ve9oY+6T6GRn2hQWpm4oWnMSuP5kqjzqd/mhgmuaFbOQ8i+xtKrVyHMftylABNFd9OJFt14vIELOs9LBSm6XmdZtGBMKxNNVTS0jCsTNUMiwqN+lc6I9lOtSix9K1PZrUpVTaTOX/1pQa28aqelxwNUbrWBPeEKf6lw6hDu0DquOhLzqNYpjVJaiqS/foqwW5M+he1Ep2yZKNhKl3p0ymVXKuSjnEpk5WSiHZWJpyQncdALZm5Cw/6VyoAr6ksLKhX2AMfYMnHiSKn9NNIiWPLoapVGolQP1hxYcn++jbpGS3Wg1qu0zHdpf82QiSrNHi0G0S5x4hpfHV01r8Ejvor51ANXcVKA+lY9rnmXOIiAwtFepVOtQ1j6A37cun54qbRnufCXLtz8rCm9rAuHcglUyAp/9WLET6NMVBq1i8qw/mtZa9Su+dsklrVLhRo+EYGiX6maKpdZol6NfAsXEVvrNxWeeaFaratFkbG6thfg1SzYvcG+pidymbQ7Buy4+wS+QlMxVW2qvi010WpZ0tlbrq7cGrLOvUQXczUt6Q3ElbcV77e2Ws2XuWRiGFRF0dJOzMO0rMmea6tpT2+gIrT1ssGSTH8bdc7yFtSlFOko/nFrLuvcWYqV1ifGbkpHUviJiGWpcvcloYU+ZULmrK86bQfV0qmQF2pB1AvacXW3qVrTIYx1FJXM/HxPVzKJUylXaZ9HqdqaREcikfCDX/XVsVRiOWvmBXL3WZMoPLlOqPqXUdKYE83XLKVdBaxQZ0ZXcPvGUJaiml4/T3KdNbvHKPzk0A2okFmdXmv45WTfcnet3r5k+nv1W5/7qWh/OZdzhdN/6RDlOqLXqdULXcAuZVl0fc3ORvsn5lIMOWGXZNLr+2pDuWycVxElLhv9MiPzTUNn8xiurlESdBT/oOWWKULz7EgXoULX0fNozNdc/KYAYyB564FyN99VQ6b7acasnJ8C0TWJE5b6bS6W4Dqrh58uLVOxV+03T0uhNeo/5z3XgtBy9c/rD0QHCfE/0nk2lsbLDlH6paX95XTbUbqKyOWT62pl3x2Q3c/2JBqpXDIuHGV0ulfv0u6f4G73HhdUenM9xafaTLncLMIFM/d4XlierLb02Y7HpKkQaBH8CtDVipvyiBZhE1edja/THOzw1K1Dv9j7y2pDdwTYwi5DJqo0rJ/103LitnLGc2p+XPVX1RiVTq8fvpr7izzD7Ke6r2VLt21elvKuqVMsdZRcF7ZLydcVaJ20qIwtxaH0+n1dOONJkb6mnpLWzi2tvkYvzxqo9wvkvgvA/+MHMS3rTJuvZI1F4MmTJ5bNrrzN/fv3P/7378WLF1++fNlBoZNN9dSDBw927Ftolzt37rz879/79+/fvn376dOnLAdSm6om4d69e1lCu2Aguh64ublZSriK4tevX1UYdxfFaMht5ppK0Zs3b3TNoHNHRXTfqRdNr7q5SrKqPp0F0Q1YiQACgUCn7aDO8ef//cvb0qkOUSX8+PHjQMnyUdWa6h/9peu0I4ewRINtlgSUrbe3t0vfar2uONR8aPRWf/sakb/++kvh6BJI///++28tTP+//fdPy9NCIg6rXz19+vTXX3/Vabu6ZcYN6FhmxBwpqE6bj+NZoH6seuyfP39WVzZdqxiPpXExtR37mh7jIcbbjG7AeHnaToou2Opdtj6vWeroiKa1qdXTPnxbWYATdjf4BdvQ3VbX3JE7AtfMd1LduwBjIEEO6t67bh/otqb+NNIbfLvvo8aFdPtY1Pt2Zy8EriAw5MAFnecrFN3rpFGtmG5/L90f1xNBlW9r7pPXjX49Dqf7sLufr9ONHt020tm9IwJ66kFdAt2n3tTB0OG0447D7dvF9QzVEZLSdB9cD0zqzvV0n2tf2vdFps5eKrp6ik89QFHrRv++g07PsCWeFdwXbN69Lpi5xwGXKj0X8u5nTlwIPS7QIky5RoswWItwneZgR7WT6Dj1O+tnyETtyNwju1xqooRqPJ5hPlJa2DejgHpiTMzJ6ElQqt+YjVihGPxw4qsCKiTvyoeY5pPMBaYZJvP1qsTnK4uu0RPwGrfVE/DG4UgNAuoWac2xyH3Jl7zSpT69/nYM501TiTTW2dFlbSOFTWXYlSVlgX1GhIqihpu1y478UiHRAJzySxnX1JT+ROnVcPNUPvcVUZ2JSu/0V7/eSKSLrxDoTqDrdlAz2aaaZPUuxTxfVI3oZmSu94OoTlMdrmioCZhaAXfXUDUz1dTcv/QaFezEzWblju531rxhqfjoHYoqISqxUwnZJKAIL/VzNoWze+MLdix3W11nx76aj9X5MFPGWcYlpgpf5/LWpkcn8tR3Ve3U0UVWy0WabkDLudN13K7W6vVVn3dRtOiI7ssmanW729KlQTvj7fa0nL4lJ2zeLLhaG5pX7wqhcUfgCrlMGlsQYAykXC5MV087BoWmKOlOrm4W6JF64/0CY1YqcA063b17d/qvo7iPWnbrGYwqVzAIubTAqAMXdJ5LlxzCLy0wvV4kehQ1QOr8R79qc6Vi++rVK/vDWkqgGnT9ZWle9dZ43bZeveWkG0wtv3vlhx9+cJlrudfmNm55QZMQpidAjJFUwdjU2TMGe/pmQ2buDlVVFD///HN6Rz19pLoxvc2Q39Ii0CL4BXu8SoPmwM9fLftZHHylHyY1jngEO57+cchElVZVXrsHIJkowW3u0uWthfC7uEHPbbgWikoQB83q0g2FYGXwcVMtGuxb9OMFRy/rnOnMnS5abgncJDA1GOrMTROfptclTnvqFqNemqj3AmosspeJqX6alTQlSjN2lDr9aWquS52Spi1131RDeEqg/tf/YUM/qgMsa1xbAyJKiIZQ7ROn/YRPRXEqh8ovl1nTNn6WKb/0p4xTrmUZlPejUXM5UUQVDf8ev9I7nYydXmbXVOVYCGwV6L0d1MMTqjOjjZ0oVJOoApnaO7XmqjmpRraWkI6218i13hG+FOHTb1lNl5R6cc/qVbGfhNOj7SKTaLX9XgodSyc2/EIXzYfxYdNNz3PoXNZZHG13/O6r+q5Tj512p+i5QDegKO+VA79Uq9dFfd5+aaQjmiWPqNWzMBLIqgAn7CrRkQ0u1YYegbrsvokSIhP/koo7ApctJCR8twBjILvpNu2oLqsbFHI33xWCe0G2q8o0NLTvloSyUkNP0+Tn6e6GC9P/2PUN4k3mbIzAwAMXia6RTnxlPc/zUP4bFNAtEpXMpYh1OnNG7Xtw30cJ9Ntften6K3G7Z6ridHT1K6auhQ6tFl9/OmLj72oPCsOme21LRaid9dOdfffUpevsKWumsqF74sqj3h/bWwIfO3OXUh1dr8dB9Xbs6Fdu5YcPH3p8rtjFf/dCUE6CcGgRApDVj7QIq0SnbHDx5sCZa4Low4cP3Ud/QS2jSq+/ppflIRNVAZ+JEkvI3OZekmF9ZYHEWJNi4l/nqgJnYk653Ol67rTPkihRjF76UJZl5k5blNgGAQQQQAABBBBAAAEEUgLpx9+bekeXrif1phW9yDyVHu+7Tu8qeSlgEYHTBEo8N3xaYjgwAggggECrAnREW80Z4oVARIATNoLCKgQQQACBIQQYAxkiG0kEAggggAACHQgkngDWDyk/f/68gzQQxRwCuuXtfo9Xz0xrdlmOUAmjCQEy12WD6rTV5zoGe3GAS7tlgRbBonSFbag0hs/lm5sbPecWTWa/3b8hExXNI1YigAACCNQXSPSTXWSaeqbdxYqFcgL/Wy5oQkYAAQQQQAABBBBAAIErCKQff9cvgejZwXYc9Fbyly9ffv/+XS8Lt8Rq9W6cJRC2QQABBBBAAAEEECghQEe0hCphIlBIgBO2ECzBIoAAAggggAACCCCAAAIIXEcgcX9TD/5ex4GUIoDAFQT02+PpZOrnx9MbjP0tLcLY+UvqEHACiT7e77//7jbra2HIRPWVBcQWAQQQQACBSwkwd/pS2U1iEUAAAQQQQAABBBDILPD58+enT58uBfrhw4f79+8vfXvi+jt37rx//z4xFOvitvTyTrcBCwgggAACCCCAAAKnCNARPYWdgyKwT4ATdp8beyGAAAIIIIAAAggggAACCCDgC+g3+vyP/rImGfLjwz7I2Mt///23S+BPP/3kllkYQIDMdZmo1/S75ehCYvJwdPvBVtIiDJahu5NDpbGbrosdP3786GexH2fVgXr4zV/Ty/KQieoFn3gigAACCCBwTQHmTl8z30k1AggggAACCCCAAAJ5BJ48ebIU0B9//PHgwYOlb1tYrx/EXr3fpnjq59FaiC1xQAABBBBAAAEEEPAF6Ij6Giwj0LgAJ2zjGUT0EEAAAQQQQAABBBBAAAEEehF49uzZUlQtr41e2pf1fQn497iZO91X3q3GlsydiL5+/bo0XdAZXvx3p+VAi+AKw5UXqDTGzv3b29ulBPb7o9NDJmopm1iPAAIIIIAAAi0IMHe6hVwgDggggAACCCCAAAIIdCmgF9l++/YtGnXdo33+/Hn0q6ZW6mexVx8jSAzaNpUWIoMAAggggAACCFxHgI7odfKalA4gwAk7QCaSBAQQQAABBBBAAAEEEEAAgUYEEvNk3r5920gkiUZpAf8ePXOnS2tXDp/MncC/fPmSllfJv3fvXnqb4b+lRRg+iy0JpNKwKPW7zdIjbaoDG/85k4T5kIlKpJevEEAAAQQQQOB0AeZOn54FRAABBBBAAAEEEEAAgS4F/vrrr8QN+NevX/eSKv36dOJ1vErFp0+fekkL8UQAAQQQQAABBK4gQEf0CrlMGocR4IQdJitJCAIIIIAAAggggAACCCCAQAsCmiv46NGjaEw01VC/1Br9ipWDCfjTSpk7TeYOJjAlx/8p3WgCl2rC6MajrqRFGDVnN6WLFmETV18bv3///u+//47GOf2cW3SXRlYOmahGbIkGAggggAACCCwJMHd6SYb1CCCAAAIIIIAAAgggkBJ48eLF0te//PJLX6+3TKRlSuPHjx+XEst6BBBAAAEEEEAAgcoCic4bHdHKecHhEFgV4IRdJWIDBBBAAAEEEEAAAQQQQAABBDYJJK61E2++3nQINm5cwJ9W+uuvvzYeW6K3SYDMnbj86aBRwN9++y26/moraRGuluPz9FJpzE2GWZPo193c3HSazCET1WleEG0EEEAAAQSuI8Dc6evkNSlFAAEEEEAAAQQQQCCnQGI088mTJzmPVD6sO3fupF/JuXpnrnwcOQICCCCAAAIIIIDA/xOgI0pRQKAjAU7YjjKLqCKAAAIIIIAAAggggAACCHQhcP/+fb1AMBrVxGV4dHtW9ijw119/+b9CqfLQYyqIc1SAzHUs/nRQt9Jf6Ott/n7M8y7TIuT17C40Ko3ussweYWXup0+fotv//vvv0fXtrxwyUe2zE0MEEEAAAQQQYO40ZQABBBBAAAEEEEAAAQQ2C6R/h/nRo0ebQzx7h/R879U7c2dHn+MjgAACCCCAAAJXEaAjepWcJp1DCHDCDpGNJAIBBBBAAAEEEEAAAQQQQKA5gaUfGtWU2vTFeHMpIULbBfyZVEuz6LeHyh5NCJC5UzYE00HnedPjEynzVORaQ4uQS7LHcKg0esw1Y5wTL8RJ/zqIMfxTNhsyUadIclAEEEAAgYMCP/7448EQ2L0vAeZO95VfxBYBBBBAAAEEEEAAgSYE/PH3IEK6qrx3716wsv2Peh1v4nr427dv7SeBGCKAAAIIIIAAAlcQoCN6hVwmjcMIcMIOk5UkBAEEEEAAAQQQQAABBBBAoCmBx48fL93ZfPXqVVNRJTLZBd69e+fC/PXXX90yCwMIkLlTJq6+2r7f31wtUUppEUqo9hImlUYvObUjnkvTjFUB9vhU3iQwZKJ2ZC67IIAAAggUFfj+/ftq+Hfv3l3dhg1GEmDu9Ei5SVoQQAABBBBAAAEEEKgk8OXLl6Uj/fTTT0tfNb4+cWtZ72hvPPJEDwEEEEAAAQQQuIgAHdGLZDTJHEOAE3aMfCQVCCCAAAIIIIAAAggggAACDQr88ccf0VjpRWZfv36NfsXKMQT8d9Xx67tj5KlLBZk7UfgODsct6M0RDx48cB9ZkAAtwmWLgX+y0CKMVAzev3+/9CMf/f7o9JCJGqnUkRYEEEAAAQQGFmDu9MCZS9IQQAABBBBAAAEEECglkHg1V79v5Fp6O7sQE+ktRUy4CCCAAAIIIIAAAjGBRMeMjmgMjHUInCnACXumPsdGAAEEEEAAAQQQQAABBBAYWuDm5mbpldb89PTAOf/582f/rd/MIB0pr8lcl5v+dFC30i08eeZ3HqAAACAASURBVPLELbMwCdAiXLMkUGkMnO9LL0To+kenh0zUwIWQpCGAAAL9CviXzEupWBpOWdqe9b0LMHe69xwk/ggggAACCCCAAAIInCCQuLzs96qy38k2J5QADokAAggggAACCJwkQEf0JHgOi8AeAU7YPWrsgwACCCCAAAIIIIAAAggggIBNYGkKytu3b20BsFV/Au/evXOR/u2339wyCwMIDJO5+mXRx48f37t374cfftB/zfB/+fLlpgz68uVLYntNHUx8e9mvaBEumPXDVBoXzLt0kjUrfqkaXDrT0wG28O2QiWoBljgggAACCMwFEq93dxvfuXPHLbNwBQHmTl8hl0kjAggggAACCCCAAAL1BCxXnvVik+lITKvOBEkwCCCAAAIIIIBAQQE6ogVxCRqB3AKcsLlFCQ8BBBBAAAEEEEAAAQQQQOByApqd+Msvv0STvXWmYjQQVjYo4E+MZwZpgxl0JEoDZK5mTWsSgn4X+vb29tu3b9LQf/2I9IsXL7ReE+csPh8/fkxsplf5379/P7HBZb+iRbhg1g9QaVww1yxJXpog/ezZs34neg2ZKEtusg0CCCCAQEJgeumSWje9dEl/WtB7l968eZPYxfJV4vXu0+79/jyYJflsExVg7nSUhZUIIIAAAggggAACCCCQEkhcPU73wFI7t/pdIuY//vhjq7EmXggggAACCCCAwLUE6IheK79JbecCnLCdZyDRRwABBBBAAAEEEEAAAQQQaF3Anzflx3Vpgoq/DcvdCejJcvcUuO5fa6pkd0kgwksCA2Tu8+fPNWvaFdEgpVr/66+/fv36NVg//7j0a6vTlrwyYC7m1tAiOIorLAxQaVwhm3akUfWkXj8R3VHvoYiub3/lkIlqn50YIoAAAi0LqGnQG5Gmly65Kwgt6L1LT58+tb93aZ7Gv/76a74yWPPbb78Fa/g4vABzp4fPYhKIAAIIIIAAAggggEB+gaVXmOtI6VtZ+aOSL8Q///xzKTCulpdkWI8AAggggAACCFQWoCNaGZzDIXBEgBP2iB77IoAAAggggAACCCCAAAIIILAqoKeNo/cx9czx8R9rWj06G1QW8CdGMoO0Mn7pw/WeuZo4/erVq1UlTYRY3UbzJRLb6ECJby/+FS3CpQpA75XGpTJrU2KX6tKuf3R6yERtylY2RgABBBDwBTRxWq9VSjxnPr136ePHj/5exuXED2i5EBLPMLhtWBhMgLnTg2UoyUEAAQQQQAABBBBAoIZA9B68O7Deb+qWe1n4/Pmze4HZPM7p9M63Zw0CCCCAAAIIIIBAIYF0x4yOaCF2gkVgnwAn7D439kIAAQQQQAABBBBAAAEEEEDALvD69evoxv3+OGE0OazU8+X+nFLmTo9UJHrPXA3LL82LC7JJZViJDVYGH/1yHnylqYPBGj4GArQIAcioH3uvNEbNl+PpUs76s+JdgD/++OPLly/dx74WhkxUX1lAbBFAAIHWBB4+fJh4VNvFVputXju4jd1C4ge03DbpZxjcZiyMJMDc6ZFyk7QggAACCCCAAAIIIFBJ4MGDB4kjRUdyE9u38FU6zun0thB/4oAAAggggAACCFxEIN0xS3fq2iRKxzmd3jZTRKwQcALpApwu/C6QphbScU6nt6mEEBkEEEAAAQQQQAABBBBAAIFhBO7duxedRqtnkfudZjNM7mRMiD8ZXo96K98zBk5Q5wr0nrnRKmiJNPH7ctol/XbUTQdaisDY62kRxs5fl7reKw2XEBYCAT9n/a/SNyb8LRtcHjJRDToTJQQQQKAXAQ1TWH4aekqO8Q1NftrTlxva8qeffuJq2he7yDJzpy+S0SQTAQQQQAABBBBAAIHMAon7UnoTsH7GOfPxSgb3119/JQaaEyktGSnCRgABBBBAAAEEEIgLJLpndETjZKxF4DwBTtjz7DkyAggggAACCCCAAAIIIIDAVQT++OMP/SDhPLVaP1/Jmh4FdPP99vbWxTwx3uK2YaEXgd4z982bN5ZfjXPZ8f37d7c8X3j37t185bTm0aNHTHJYwvHX0yL4GkMu915pDJkpWRIV5KwLUy9Mefz4sfvY18KQieorC4gtAggg0JpA4jnteVQ3bTztvjoxW5cV8wOxZngB5k4Pn8UkEAEEEEAAAQQQQACBIgLPnj1LhNvX/dp0bNMpTSDwFQIIIIAAAggggEAJgXT3LN21KxGfI2GmY5tO6ZHjsi8C1QTSxTh9ClSLpPFA6dimU2o8BJshgAACCCCAAAIIIIAAAgggsEPgzp070UeK+enpHZht7uL/ZuMvv/zS7xyqNnnPjVXvmRutfBKkd+/eTXzrvyMg2IyXQQQgSx9pEZZkhlnfe6UxTEZkT4ifs37gr1+/9j/2tTxkovrKAmKLAAIINCWg37handscRPjjx4/BmvTHP//8M71B+o5/el++7VeAudP95h0xRwABBBBAAAEEEEDgTAG90zfxaPiXL19evnx5ZvzMx37//n3iDpwulXl7sdmSDRH4l8CmV4z/a08+IIAAAgggkBSgI5rk4UsE2hLghG0rP4gNAggggEAZAcZAyrgSKgIIIIAAAghsENBk2uivJ2nKip5O3hAQm7YnoIfFP3365OLFDFJHMcDCAJmrJ0M2ZYQm/y9tn5gXwY9OL6FF19MiRFnGWDlApTFGRmRPRZCzLnw1+v0+tDZkolzWsIAAAgggsENg68RpHWLTLp8/f07frPntt9/6bVh3gLOLE/jhn3/+cR9YQAABBBBAAAEEEEAAAQQ2CeidtYmrzQ8fPjx48GBTgJU3/vr1688//7x00B9//JGHCZZwWI/AqsD9+/ctN8sZl1iVZAMEEEAAgagAHdEoCysRaFOAE7bNfCFWCCCAAAK5BBgDySVJOAgggAACCCBwREC3NX/66af5rVvNOdS7pI+EzL7nCujZbve8uB71TswvPTeeHH2HQO+Zm37cIgqSuDV8c3Oz9CvW379/1wBjNEBWRgVoEaIsA6zsvdIYIAsKJcHPWXcIvWxCc8Dcx+4WhkxUd7lAhBFAAIGmBHQx+/Dhw01R0mtEnj9/btxFW7569SqxcfsPtCciz1dHBPjd6SN67IsAAggggAACCCCAwNUF/Fdczy10odvyMK5uF/3666/zaLs16dS5zVhAAIGowPzpnOhmuqceXc9KBBBAAAEE0gLprhod0bQe3yJQWYATtjI4h0MAAQQQqCzAGEhlcA6HAAIIIIAAAlEBTSyMTju8vb1t+Y5tNC2sdAJ6+NtNnNbK169fu69Y6F1ggMz1C6clO37//felzfTwRrQG0/aaL8HE6SW3pfW0CEsyXa8foNLo2r9c5F++fBmtTpdqxXIxyRjykInK6ENQCCCAwDUF7t69uzXh+vkr+y4a/UhsrJeSNP5LYInI89VBAeZOHwRkdwQQQAABBBBAAAEELi2g31R59+5dgkCTk9t8kbkeEYi+ed2lRTeelTr3kQUEENgkoNvb0bs780Asv00934s1CCCAAAII0BGlDCDQkQAnbEeZRVQRQAABBLYKMAayVYztEUAAAQQQQKCcwOPHj/W7xPPwnzx5Ml/JmvYFdEfb/9UszTvVTzi2H21iaBG4ZuY+e/ZsCWdpiqAe6tB80aW9WJ8QoEVI4PT41TUrjR5zamuc9WMDL168mO+lCrPfh9aGTNQ8j1iDAAIIILBVQH37rbukfxzLD02dpfTTqktXHH4gLI8qwNzpUXOWdCGAAAIIIIAAAgggUElAd1zS77fWzfjW7ma9efNGF9WJH4TRq4tvbm4qCXIYBEYUSL9VwU+xfUt/L5YRQAABBBCQAB1RigECHQlwwnaUWUQVAQQQQGCTgH1kw77lpgiwMQIIIIAAAggg4AuoyzH/XSY9QKxf//M3Y7l9Ab2jx58Jr2zVLez2o00MLQLDZO6myQ8qwInJ/0vFm8soS4la2oYWYUmmu/XDVBrdyVeI8NOnT+dH0Q9jdt1zGzJR82xiDQIIIIDAVoE7d+7MxysSgWhj+5tEou8icYE/evTIHpTbi4VhBJg7PUxWkhAEEEAAAQQQQAABBE4T0DTj9C0rvQ/7wYMHGs0/LYregRXb6Cit20RTwVub7O3ixgICXQgsvUQ2Gvnb29uPHz9Gv2IlAggggAACqwJ0RFeJ2ACBdgQ4YdvJC2KCAAIIIJBLgDGQXJKEgwACCCCAAAK5BPQscvS+rR4jVtcl11EIp4KAXlDuvwpc2arMrXBcDlFBYJjMTcyFDhj1q+mJZzD07nu/tLt9NaGaGQ5OY8cCLcIOtDZ3GabSaJP3xFi9f//+06dPQQQ0Tyzalws2a/bjkIlqVpuIIYAAAt0J6LrAHuel9yvNQ9Bwx7xJdZupbeVHp53GNReYO33NfCfVCCCAAAIIIIAAAghkFtBviP3555+Jt4Lp0vTu3bvnvhdT47O6e5e4DFb8P3z4oAf6M+sQHAKXEdArEnSap3/XfY7x8OFD3SznkZ25DGsQQAABBCwCdEQtSmyDQCMCnLCNZATRQAABBBA4LsAYyHFDQkAAAQQQQACBQgJ6pfWzZ8/mgWvm1Xwla9oU0I0z/8lvZaiytc2oEqutAoNlruWnpzUJULOjE1DR34jTz64mplsnQuMrX4AWwdfodHmwSqPTXCgRbY0sReePqc60v5miRMSOhDlkoo6AsC8CCCCAQCAQ7fkH20wfdTlgf5A7/WNavIksKnyplT/8888/l0owiUUAAQQQQAABBBBAAIFyAhoD1U13/z7u/Fian6z3gdkva+ch7FijX7XV5fG3b98S++piWzHndd0JIr5CQAKaGv39+/eJwr3/W2t0fulj+ixbBVT9oPvr+tOrFtzG7qUMGjvjDHUsLCCAAAIIBAJ0RAMQPiLQsgAnbMu5Q9wQQAABBJwAYyCOggUEEEAAAQQQ6FFAP9b65cuXIOa6S8tcxMCkwY+aZeo/+a0bZ7yAuMFs2hel8TJX103R+Q+6w6vXbT969EgPkKTv8OrRkfnr71Xs9e7+9I77suCae9Ei9Jvv41Ua/eZF9pjr1Qbz5+v0thTVq9mPVS3AIRNVTY8DIYAAAhcRiPb/g7T/9ttv9gnP+kmtxKviXr9+Xflh9SAtfGxBgLnTLeQCcUAAAQQQQAABBBBAYCgBXYvq1ZhuUmU0bbrXpW30V/p2lyKjhwDmTwYEseIKOQDhIwJLAjpn02f30o7H1//nP//p9/W6x5NPCAgggAACFgE6ohYltkGgEQFO2EYygmgggAACCCwJMAayJMN6BBBAAAEEEOhCQG8u0w3Z+T0dTUfUJLouknDNSGrAxH/sWxNQlWXcIBujMAyZuapq/JdiK6c2TXsOTKaMpthnL/C0CNlJ6wQYnCCcGnXY6xwlmBU/HVS/+fH58+c6EShxlCETVQKKMBFAAAEEdIWb+IWeTW8SUdOpdzYtkW4KaikQ1g8gwNzpATKRJCCAAAIIIIAAAggg0JyAbr3o7cLz1wPPI6o3hGkG9ePHj+dfHVmjWwh68djt7e1qIHrVseJZegr3ajTYAIFeBHhuuJecIp4IIIDAZQXoiF4260l4jwKcsD3mGnFGAAEEriPAGMh18pqUIoAAAgggMKrAx48fHz58GKRO0xr5EePApJ2P88e+meveTu4cjMnAmTufLKfpf3paY3XOf7SOkjPF/mBhi+4e1aZFiFo1snLgSqMR4ROjoZ7Yzz//HERAc+M1i6zfp9eGTFSQR3xEAAEEEMgloFZDE57n73rb+ix3tIvrIsnEaUfBAnOnKQMIIIAAAggggAACCCBQSsD+HLxioEnUuoWmS2L9X72LNo+xjqVbaPp96U///ZtvMF+jK239JPWOY82DYg0C1xHgueHr5DUpRQABBLoWoCPadfYR+asJcMJeLcdJLwIIINCLAGMgveQU8UQAAQQQQACBhMDLly/1wutgA90k1Xuog5V8PF1AIyTBT4V/+PDhwYMHp0eMCBwXGD5zVVD1mEYApbkKqn+W5gFGaydNHVQ49+/fD4LiYxaBqDktQhbb7IEMX2lkF+srwOiPbfb+2oghE9VXuSK2CCCAQF8Cek2MnhifT5/WRbGuI548ebJ0HTElU50lPfv96tWrpVS/fv365uZm6VvWX02AudNXy3HSiwACCCCAAAIIIIBAbYHpMlW/7Ty/0F2Kim6JaRK1LoO1cPfuXf//9+/fFY7/X+/d1AjypsD1S9f6Y9b0kj/rEUgI8NxwAoevEEAAAQRaE6Aj2lqOEB8EEgKcsAkcvkIAAQQQOEWAMZBT2DkoAggggAACCGQX0OPCulEbBKuHjJ8/fx6s5OO5AprQrgfEXRyYOO0oBli4QuZGp08r7zQ1V5Mipsc/9FFPetze3qpS0mMeQc7qsRA9+MFTHAFL3o+0CHk9y4V2hUqjnF7jIT9+/FjVYBDJd+/eaX2wsqOPQyaqI3+iigACCHQqoMcDdKWgn8uKxl8/weWuI3SloMsEba+riennteajHC4QPXauhpX3MTkQFiTA3GmKAQIIIIAAAggggAACCFQS+Pjxo8Z/dV1qn+ecMWa6fta1tO43dz3cnBGEoBDYJ8Bzw/vc2AsBBBBA4FwBOqLn+nN0BDYJcMJu4mJjBBBAAIFyAoyBlLMlZAQQQAABBBCoLBCd0MLU3Mq5sHq4r1+//vzzz9pM97X56d1Vrr42uEjmRuflGnNKz3LoSRJdhRm3Z7PdArQIu+lq7niRSqMmaSPHiv78e+9vtBkyUY0UGKKBAAIIXEFA7YiawlyPlOsntd68eXMFN9K4SYC505u42BgBBBBAAAEEEEAAAQQyCHz+/Fn3vTSPev4u4Qyh/zsIvUVMbzLWlGleJPZvGD4hgAACCCCAAAJXFKAjesVcJ83dCnDCdpt1RBwBBBBAAAEEEEAAAQQQQKA5Ad0qDX7NiZ94bS6T/ud/NBii393VBNQG40aUDgpcJHP1VsSnT59ueg5EdZF+NY434B8sYJt2p0XYxHXWxhepNM7iPeW4qiEfPnwYHLr3KV5DJirIIz4igAACCFQQeP78+atXr44cSE+Jaw62fp76SCDsO6oAc6dHzVnShQACCCCAAAIIIIBABwJ6Vapu0usG8PQ/y8vDdGvt119//eWXX/RfLyfmzcQdlAOiiAACCCCAAAIIVBegI1qdnAMisF+AE3a/HXsigAACCCCAAAIIIIAAAggg8F+Bv/76SzdPgwmNegm1btRyO5UyggACeQXev3+veQvB+xrmh1AVpEmD+qMWmuMUXUOLUJSXwBGICug2h3piwXNxeqpNc4+j23excshEdSFPJBFAAIFRBXQdMf0olz2B029rvXjxgmsKO9oFt2Tu9AUznSQjgAACCCCAAAIIINCuwPTmVN2215+GjPX/+/fviq4/fKzZ0Xfv3g3+6xpYo8z8uHS7WUvMEEAAAQQQQACBtgXoiLadP8QOgX8JcML+i4MPCCCAAAIIIIAAAggggAACCBgEopPl9EJqXWUb9mYTBBBAYJuA5tR9+vRpeo3+9PiH9tdjHtOjHfpduAcPHmwLka3zCdAi5LMkJATWBXTGqerzn3zTPr1PnB4yUet5yRYIIIAAAlUEpocB3C9y6Rly14y6CwqNZqgx5Yemq2RI9wdh7nT3WUgCEEAAAQQQQAABBBBAAAEEEEAAAQQQQAABBBBAAAEEEEAAAQQQQAABBBBAAAEEEEAAgYRAdLJc71N3EunlKwQQQACBJQFahCUZ1iOQV2DIc23IROXNd0JDAAEEEEAAgXYE/redqBATBBBAAAEEEEAAAQQQQAABBBBAAAEEEEAAAQQQQAABBBBAAAEEEEAAAQQQQAABBBBAAIHsAnfu3Pnzzz/1y4d+yPph2MePH/trWEYAAQQQGF6AFmH4LCaBjQjoJTXfvn3zIzPAa2uGTJSfRywjgAACCCCAwEgCzJ0eKTdJCwIIIIAAAggggAACCCCAAAIIIIAAAggggAACCCCAAAIIIIAAAggggAACCCCAAAIIIBARiE6Wu729vbm5iWzNKgQQQACBcQVoEcbNW1LWisCDBw++fPnix+bRo0cfP37013S3PGSiussFIowAAggggAACdgHmTtut2BIBBBBAAAEEEEAAAQQQQAABBBBAAAEEEEAAAQQQQAABBBBAAAEEEEAAAQQQQAABBBDoVWCaLPfLL7/4CXj79u3z58/9NSwjgAACCAwvQIswfBaTwBMFHj9+/OnTJz8Cv//++/v37/013S0PmajucoEII4AAAggggMAmAeZOb+JiYwQQQAABBBBAAAEEEEAAAQQQQAABBBBAAAEEEEAAAQQQQAABBBBAAAEEEEAAAQQQQKBXAU2W+/z5sybw+Al49erVmzdv/DUsI4AAAggML0CLMHwWk8BTBG5ubm5vb/1Dv379uveO1pCJ8vOIZQQQQAABBBAYUuCHf/75Z8iEkSgEEEAAAQQQQAABBBBAAAEEEEAAAQQQQAABBBBAAAEEEEAAAQQQQAABBBBAAAEEEEAAgajAy5cvX7x44X/1559/3r9/31/DMgIIIIDAFQRoEa6Qy6SxjoB+XPrJkyf+sT58+PDgwQN/TXfLQyaqu1wgwggggAACCCCwQ4Dfnd6Bxi4IIIAAAggggAACCCCAAAIIIIAAAggggAACCCCAAAIIIIAAAggggAACCCCAAAIIIIBAxwLPnz/XZOmffvrJpeHbt29umQUEEEAAgesI0CJcJ69JaWkBda7cIX755Zfv37/3PnFayRkyUS6bWEAAAQQQQACBgQX43emBM5ekIYAAAggggAACCCCAAAIIIIAAAggggAACCCCAAAIIIIAAAggggAACCCCAAAIIIIAAAikBTZl7+/atJlF//vw5tR3fIYAAAgiMLkCLMHoOk77iAl+/fn348KEO8+zZs5ubm+LHq3KAIRNVRY6DIIAAAggggMDJAsydPjkDODwCCCCAAAIIIIAAAggggAACCCCAAAIIIIAAAggggAACCCCAAAIIIIAAAggggAACCCCAAAIIIIAAAggggAACCCCAAAIIIIAAAghkEfjfLKEQCAI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ciOWTQAAIABJREFU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8H/Ze9crrXGt7frpPXYADSE0RAAVQkMEQAgNEVCEQFUEQAhABAUhQEUAhACdAd/1bY/hoVe25SVb1smzfoBvWYelqdPSYVkQgAAEIAABCEAAAhCAQFkC2E6X5U/qEIAABCAAAQhAAAIQgAAEIAABCEAAAhCAAAQgAAEIQAACEIAABCAAAQhAAAIQgAAEIAABCEAAAhCAAAQgAAEIQAACEIAABCAAAQhAAAIQgEAaAthOp+FILBCAAAQgAAEIQAACEIAABCAAAQhAAAIQgAAEIAABCEAAAhCAAAQgAAEIQAACEIAABCAAAQhAAAIQgAAEIAABCEAAAhCAAAQgAAEIQAACEIBAWQL/LZs8qUMAAhCAQFsEvn///vHjxx//+/v586f+//fff5WFv/76688//9S/f//v7969e23lC2khAAEIQAACEIAABCAAAQhAAAIQgAAEIAABCEAAAhCAAAQgAAEIQAACEIAABCAAAQhAAAIQgAAEIAABCEAAAhCAAAQgAAEIQKADAn/8/v27g2zYs/Dr1y8Z+2HUZyeGTwgUJECDLQjfS/rDhw+fP39+//79YCntvZ3+lBH1P//7u3PnzvQtLhCAAAQgAAEIQAACEIAABCAAAQhAAAIQgAAEIAABCEAAAhCAAAQgAAEIQAACEIAABCAAAQhAAAIQgAAEIAABCEAAAhCAAAQgAIEjCPRjOz3YWMqob7wHVQ/6qTtRh4fhX0HUzajyfARN4oQABIwEaLBGUMW9qaTevXv3+vVro8n0VGCFvby8nLrjAgEIQAACEIAABCAAAQhAAAIQOJrAuP7grhDq+dWrVw8fPjw6deKHAAQgAAEIVEtgdojUIvCTJ08ePXpUrdgIBgEIQAACEIAABCAAAQhAAAIQgAAEIAABCEAAAhCAAAQgAAEIQAACEIAABIwE/mv0V9abznDoUKP+XCto72dZCUkdAhAYCdBgRxRNP6gcZfZ8fX29Mxc6j67bqvV37969nVERHAIQgAAEIAABCEAAAhCAAAQgMBCYtfjSauHwXcXx3yVc//zzz9Ir3CEAAQhAAAJNE5gdIjUyGvfUHjx40HT2ER4CEIAABCAAAQhAAAIQgAAEIAABCEAAAhCAAAQgAAEIQAACEIAABCAAAQgMBNqwnf78+fOzZ88oMwhAoAkCNNgmiiks5NXVlWyeA37+/PNPHTS/uLj4639/8qlvW9ze3n758uXjx486h+eGlfv9+/f1iku9XCw8QwACEIAABCAAAQhAAAIQgICdgO7AHD6q6E057THgEwIQgAAEINAlgadPn7pfD+kyj2QKAhCAAAQgAAEIQAACEIAABCAAAQhAAAIQgAAEIAABCEAAAhCAAAQgAAEIxBJow3Y6Nlf4hwAEIACBbQS+f/+ub1XI2nkpuC4ekVm1DuR5Hu7cuaObpeWut3///fc0BhlaYz7tQeMnBCAAAQhAAAIQgAAEIAABCBgJ6EttRp94gwAEIAABCJyKgIZIXSt9qiyTWQhAAAIQgAAEIAABCEAAAhCAAAQgAAEIQAACEIAABCAAAQhAAAIQgAAEILBKANvpVUR4gAAEIHAWAp8+fXr8+HEgty9fvtSV1AEPb9++ffHixZIH2VTrChRZWS95CLjLqFth7969q4uut8UQiNx99evXLyWk28yUkKzB3Vc8QwACEIAABCAAAQhAAAIQgAAEIAABCEAAAhCAAAQgAIHWCQx7Lvrywp9//sluSOulifwQgAAEIAABCEAAAhCAAAQgAAEIQAACEIAABCAAAQhAAAIQgMAsgf/MuuIIAQhAAAJnIyCz54DhtE7P6NbosOH05eVlwHBaPHUKR7dSR4HV8R3dZS1j6fv370s8XV4t82mZNCstGTlHRbXqWXEqZsWvVJSWUvzjjz+UumRYDYsHCEAAAhCAAAQgAAEIQAACEIAABCAAAQhAAAIQgAAEIFAzAW2saCtk3HN59uzZsBuizZHwBlDNmUI2CEAAAhCAAAQgAAEIQAACEIAABCAAAQhAAAIQgAAEIAABCEAAArMEsJ2exYIjBCAAgXMR0JmYsNmzDKcfPnwYgCLT6+vr64CH4dW7d+/spsg6wSMD5o8fP8ro2o1Z90IrLd2EoIuyXffNz4pHR4UUp2L2IlHqkkGSeO78hAAEIAABCEAAAhCAAAQgAAEIQAACEIAABCAAAQhAAAKtENBWiDZWtBXi7blIfm2O6NO32ij5+vVrK9lBTghAAAIQgAAEIAABCEAAAhCAAAQgAAEIQAACEIAABCAAAQhAAAJhAv8Nv67k7YMHD16+fDkIo93cnz9/Dv9qH3e6uVuJzIgBgdMSoME2V/Qyew5fBy3Dad05EM5XOAY3rMynLdcX6MJn2S27Ab1n9f+6D+HNmzfPnz/3XkX9/PDhg65WCAfRWaLb29tUptrhtHgLAQhAAAIQgAAEIAABCEAAAhCAAAQgAAEIQAACEIAABBIS0E5Q+BO6SkvbLhcXF+/fv9cGTcKkiQoCEIAABCAAAQhAAAIQgAAEIAABCEAAAhCAAAQgAAEIQAACEIBAEQJ//P79u0jCqRL99evX58+fX79+Las2Y5x//vmnQhk94w0CEEhIgAabEGaqqGQPLAvkQGyWUzIW8+MxCV1rsHr1tIyr7cbYq3dij0lPH3SFgk4CTd1nXfQVD4vV92xYHCEAAQhAAAIQgAAEIAABCEAgCYFhWU+fVhw+qqgpodYG7QuDgww3NzePHj1KIg+RQAACEIAABCohMB0iNT5qlIwSb/+nKqOSwzMEIJCHwOpOkCfGnm0XLyp+QgACEIAABCAAAQhAAAIQgAAEIAABCEAAAhCAAAQgAAEIQAACEChFoHnb6RGcfdMX2+kRGg8QKEWABluKvJeujtPJklk3CXju488nT57ILnr8ufSgm591m/TS26l7+LMdsqy+f//+NNSSi8UYeynsw4cPo07Yf/v2bfUK7qW0cIcABCAAAQhAAAIQgAAEIACBgwhoeqtPK15fXxvjx3baCApvEIAABCDQOoHYIRLb6dZLHPkhMEvgzp07gZ2gaZAHDx7oy7NTd1wgAAEIQAACEIAABCAAAQhAAAIQgAAEIAABCEAAAhCAAAQgAAEINETgPw3JGhZVd8XoctSwH95CAAKVEKDBVlIQz549Cx+XMVpE67KvqBwNV6AsBbEfdh9iUOoWA+9pcrLhjzKcVgyxsk0TxQUCEIAABCAAAQhAAAIQgAAEkhOQNcjV1ZXMvZLHTIQQgAAEIACBpgkMQyTbZ00XIsJDYCcB6cnhnaBp/No60QbK1B0XCEAAAhCAAAQgAAEIQAACEIAABCAAAQhAAAIQgAAEIAABCEAAAg0R6Md2WtCfPn2qO6Uboo+oEDgzARps8dJ/+/bt58+fA2Lozi4drQt4OOjVhpN8G4JI+I8fP8ZmYVtCsangHwIQgAAEIAABCEAAAhCAAAQ2EHj+/Pnff/+9ISBBIAABCEAAAn0T0Gr8kydP+s4juYMABJYIGD+S6wXfsIHixcBPCEAAAhCAAAQgAAEIQAACEIAABCAAAQhAAAIQgAAEIAABCEAAAmUJdGU7LZT//PNPWaCkDgEI2AnQYO2sjvD56tWrQLT6FMXl5WXAg/vqr7/+cn+uPgdMsnUldewFCEoubAS+JM+GUJItfGn2Ulq4QwACEIAABCAAAQhAAAIQgEAGAiw1ZIBMEhCAAAQg0CKB8GpwizlCZghAwEJAOxo/fvyw+PT8bNhA8WLgJwQgAAEIQAACEIAABCAAAQhAAAIQgAAEIAABCEAAAhCAAAQgAIGyBHqznY613ytLn9QhcHICNNiCFeDq6ipsohx13DzqXq+w558/f27AEs7LUoTbDgxtC7UkA+4QgAAEIAABCEAAAhCAAAQgkJBAeMqZMCGiggAEIAABCLRF4OHDh20JjLQQgEASApt3NDYHTCI2kUAAAhCAAAQgAAEIQAACEIAABCAAAQhAAAIQgAAEIAABCEAAAhDYT+C/+6OoKoaLi4uq5EGYKQH3JludZ3306NHUDy4nIUCDLVjQr1+/DqceZTv99OlT3VNtNGB+8uRJOOlsb+0yuyIplPuTZwhAYEqgy7G+y0xNy64JF8qiiWJCSAhAAAK1EWD4qK1EjpPnzp07x0VOzBCAQHEC9OfFiwABmiagj5liDNl0CSJ8PQQaGo+2fa+2HtRIAgEIQAACEIAABCAAAQhAAAIQgAAEIAABCEAAAhCAAAQgAAEIQGAzgd5spzFp21wVsgW8vr4e05KlJbbTI40TPtBgSxX6hw8fwnbO+q7BvXv3osR79b+/1SA6n/f8+fOAt9h0h6i23WGuULe3twFhZl/dvXt31h1HCEBgJNDlWN9lpsYia+uBsmirvJAWAhCAQCUEGD4qKYg8YmAYloczqUCgCAH68yLYSbQbAgyR3RQlGSlOoKHxaPOOBlt4xasZAkAAAhCAAAQgAAEIQAACEIAABCAAAQhAAAIQgAAEIAABCEAAAjsJ/GdneIJDIIrAr1+/ovzjGQIQOILA6qXTG66G1jULq6F01Obm5mY1Rw8ePFj143mQsbfnYvm5IZTOF3KJmYUtfs5MoMuxvstMNVpLKYtGCw6xIQABCJQlwPBRln/+1DHzyM+cFCGQhwD9eR7OpAIBCEAAAmECbY1HDx8+DGdn6a12Q5Ze4Q4BCEAAAhCAAAQgAAEIQAACEIAABCAAAQhAAAIQgAAEIAABCECgCQK92U5v/nh2E6XVgZA/f/7sIBdkIRUBGmwqklHx6FjP6mXLG4yKJYOus3758uWSMLKI/vLli+Va6WfPni1FsuT+zz//LL0KuG8ItSFIQABeQaBLAl2O9V1mqtHqR1k0WnCIDQEIQKAsAYaPsvxJHQIQgEAqAvTnqUgSz2kJ8HmR0xY9GU9LoLnxaNuOz4admrSciQ0CEIAABCAAAQhAAAIQgAAEIAABCEAAAhCAAAQgAAEIQAACEIDATgK92U7vxEHwown8+++/RydB/BCAQJjA+/fvwx701mLhPBvJ1dXVt2/fZEEtS2ldSqDTeHqQvbGum/769asxWl1hHXWMT/ddb7s5QfKs3pXtZlNSSTbXhWcIQGBKoMuxvstMTcuuCRfKooliQkgIQAACtRFg+KitRJAHAhCAwDYC9OfbuBEKAhCAAATSEmhuPAp89DZAJmr3JBAPryAAAQhAAAIQgAAEIAABCEAAAhCAAAQgAAEIQAACEIAABCAAAQiUIvDfUgmT7jkJNPct9nMWE7num8Dnz5/DGdx2BcEYpwySZUE9/tz2IAPvx48fW8LKnvndu3cWn7N+FFa3cP/48WP2redoMTv3gvATAick0OVY32WmGq2clEWjBYfYEIAABMoSYPgoy5/UIQABCKQiQH+eiiTxQAACEIDAHgLNjUePHj3Svs/q3pDLRJ/ENX4M1w3FMwQgAAEIQAACEIAABCAAAQhAAAIQgAAEIAABCEAAAhCAAAQgAIGqCHDvdFXF0b8wzX2Lvf8iIYfnI7B6PkY3RRenoqM8FkNlGU5/+fLlzp07mwVWWN2JrSuyV2N48+aNpFr1hgcIQKDLsb7LTDVaVymLRgsOsSEAAQiUJcDwUZY/qUMAAhBIRYD+PBVJ4oEABCAAgT0EWhyPtOGi/RRjrrVJ9PbtW6NnvEEAAhCAAAQgAAEIQAACEIAABCAAAQhAAAIQgAAEIAABCEAAAhColgC209UWTZ+Cycqxz4yRKwi0Q2D1WM/FxUUNuXn69Kl6jIBVs+5J0H3R+68+UAxK6MmTJ0u5lgyyr37+/PmSB9whAAGXQJdjfZeZckutoWfKoqHCQlQIQAAC9RBg+KinLJAEAhCAwB4C9Od76BEWAhCAAARSEWhxPNJnZCW2xXxahtOrX+BNRZJ4IAABCEAAAhCAAAQgAAEIQAACEIAABCAAAQhAAAIQgAAEIAABCBxKANvpQ/ESuU9Aho6+E78hAIGMBL5+/bqaWsBceTVsWg8PHz78/v277kOQYfMolR7++ecfnfL59OnTnhunXVEVz4cPHxSnYlb8w/khPShdpS4ZuHHaxcUzBMIEuhzru8xUuByrfUtZVFs0CAYBCECgZgIMHzWXDrJBAAIQsBOgP7ezwicEIAABCBxHoNHxSJ+RleSBz8iK2MuXL7WLlGrn5bgiIGYIQAACEIAABCAAAQhAAAIQgAAEIAABCEAAAhCAAAQgAAEIQAACFgL/tXjCDwRSEWj0PEGq7BMPBIoTsLRBy80DOTOiC6j1lyFFmWq/ffs2Q0IkAYG+CVj6meYIdJmp5kphEJiyaLTgEBsCEIBAWQIMH2X5kzoEIACBVAToz1ORJB4IQAACENhDoN3xaPiMrD4X++7dO10urYz8+++/2hLSl2SfPXumb8tiNb2nYhAWAhCAAAQgAAEIQAACEIAABCAAAQhAAAIQgAAEIAABCEAAAhCojQC207WVSOfy3N7edp5DsgeBugn8/PlzVcC7d++u+sEDBCAAgSUCXY71XWZqqQQrd6csKi8gxIMABCBQJwGGjzrLBakgAAEIxBKgP48lhn8IQAACEDiCQOvjkS6gvrq6OoIMcUIAAhCAAAQgAAEIQAACEIAABCAAAQhAAAIQgAAEIAABCEAAAhCoisB/qpIGYfom8OvXr74zSO4gUD8B3SGwKiQXC6wiwgMEILBEoMuxvstMLZVg5e6UReUFhHgQgAAE6iTA8FFnuSAVBCAAgVgC9OexxPAPAQhAAAJHEGA8OoIqcUIAAhCAAAQgAAEIQAACEIAABCAAAQhAAAIQgAAEIAABCEAAAhA4ggC200dQJc55Al++fJl/gSsEIJCLgOXe6VyykA4EINAhgS7H+i4z1WjloywaLTjEhgAEIFCWAMNHWf6kDgEIQCAVAfrzVCSJBwIQgAAE9hBgPNpDj7AQgAAEIAABCEAAAhCAAAQgAAEIQAACEIAABCAAAQhAAAIQgAAEchLAdjon7bOn9fnz57MjIP8QKE3Acu90aRlJHwIQaJhAl2N9l5lqtJJRFo0WHGJDAAIQKEuA4aMsf1KHAAQgkIoA/XkqksQDAQhAAAJ7CDAe7aFHWAhAAAIQgAAEIAABCEAAAhCAAAQgAAEIQAACEIAABCAAAQhAAAI5CWA7nZP22dPiPMHZawD5hwAEIACB3gl0OdZ3malGayJl0WjBITYEIACBsgQYPsryJ3UIQAACqQjQn6ciSTwQgAAEILCHAOPRHnqEhQAEIAABCEAAAhCAAAQgAAEIQAACEIAABCAAAQhAAAIQgAAEIJCTALbTOWmfOq1fv37d3t6eGgGZhwAEIAABCHRNoMuxvstMNVoNKYtGCw6xIQABCJQlwPBRlj+pQwACEEhFgP48FUnigQAEIACBPQQYj/bQIywEIAABCEAAAhCAAAQgAAEIQAACEIAABCAAAQhAAAIQgAAEIACBzASwnc4M/LzJ8SH285Y9OYcABCAAgXMQ6HKs7zJTjdZHyqLRgkNsCEAAAmUJMHyU5U/qEIAABFIRoD9PRZJ4IAABCEBgDwHGoz30CAsBCEAAAhCAAAQgAAEIQAACEIAABCAAAQhAAAIQgAAEIAABCEAgMwFspzMDP29ynCc4b9mTcwhAAAIQOAeBLsf6LjPVaH2kLBotOMSGAAQgUJYAw0dZ/qQOAQhAIBUB+vNUJIkHAhCAAAT2EGA82kOPsBCAAAQgAAEIQAACEIAABCAAAQhAAAIQgAAEIAABCEAAAhCAAAQyE8B2OjPw8yb3/v3782aenEMAAhCAAAROQKDLsb7LTDVaGSmLRgsOsSEAAQiUJcDwUZY/qUMAAhBIRYD+PBVJ4oEABCAAgT0EGI/20CMsBCAAAQhAAAIQgAAEIAABCEAAAhCAAAQgAAEIQAACEIAABCAAgcwEsJ3ODPykyX369Onff/89aebJNgQgAAEIQOAEBLoc67vMVKOVkbJotOAQGwIQgEBZAgwfZfmTOgQgAIFUBOjPU5EkHghAAAIQ2EOA8WgPPcJCAAIQgAAEIAABCEAAAhCAAAQgAAEIQAACEIAABCAAAQhAAAIQyE8A2+n8zM+Y4rt3786YbfIMAQhAAAIQOA2BLsf6LjPVaJWkLBotOMSGAAQgUJYAw0dZ/qQOAQhAIBUB+vNUJIkHAhCAAAT2EGA82kOPsBCAAAQgAAEIQAACEIAABCAAAQhAAAIQgAAEIAABCEAAAhCAAATyE8B2Oj/z06X469evjx8/ni7bZBgCEIAABCBwGgJdjvVdZqrRKklZNFpwiA0BCECgLAGGj7L8SR0CEIBAKgL056lIEg8EIAABCOwhwHi0hx5hIQABCEAAAhCAAAQgAAEIQAACEIAABCAAAQhAAAIQgAAEIAABCBQhgO10EeznSvT169fnyjC5hQAEIAABCJyMQJdjfZeZarRiUhaNFhxiQwACEChLgOGjLH9ShwD0Rf26AAAgAElEQVQEIJCKAP15KpLEAwEIQAACewgwHu2hR1gIQAACEIAABCAAAQhAAAIQgAAEIAABCEAAAhCAAAQgAAEIQAACRQhgO10E+4kS1YfYr6+vT5RhsgoBCEAAAhA4GYEux/ouM9VoxaQsGi04xIYABCBQlgDDR1n+pA4BCEAgFQH681QkiQcCEIAABPYQYDzaQ4+wEIAABCAAAQhAAAIQgAAEIAABCEAAAhCAAAQgAAEIQAACEIAABEoRwHa6FPmzpPvq1auzZJV8QgACEIAABE5JoMuxvstMNVo9KYtGCw6xIQABCJQlwPBRlj+pQwACEEhFgP48FUnigQAEIACBPQQYj/bQIywEIAABCEAAAhCAAAQgAAEIQAACEIAABCAAAQhAAAIQgAAEIACBUgSwnS5F/hTpfv/+/d27d6fIKpmEAAQgAAEInJJAl2N9l5lqtHpSFo0WHGJDAAIQKEuA4aMsf1KHAAQgkIoA/XkqksQDAQhAAAJ7CDAe7aFHWAhAAAIQgAAEIAABCEAAAhCAAAQgAAEIQAACEIAABCAAAQhAAAIFCWA7XRB+/0k/e/as/0ySQwhAAAIQgMCJCXQ51neZqUYrKWXRaMEhNgQgAIGyBBg+yvIndQhAAAKpCNCfpyJJPBCAAAQgsIcA49EeeoSFAAQgAAEIQAACEIAABCAAAQhAAAIQgAAEIAABCEAAAhCAAAQgUJAAttMF4Xee9OXl5e3tbeeZJHsQgAAEIACBExPocqzvMlONVlLKotGCQ2wIQAACZQkwfJTlT+oQgAAEUhGgP09FknggAAEIQGAPAcajPfQICwEIQAACEIAABCAAAQhAAAIQgAAEIAABCEAAAhCAAAQgAAEIQKAsAWyny/LvNvVPnz5dX193mz0yBgEIQAACEDg9gS7H+i4z1WhVpSwaLTjEhgAEIFCWAMNHWf6kDgEIQCAVAfrzVCSJBwIQgAAE9hBgPNpDj7AQgAAEIAABCEAAAhCAAAQgAAEIQAACEIAABCAAAQhAAAIQgAAEihPAdrp4EXQogA4TPH78uMOMkSUIQAACEIAABP5HoMuxvstMNVphKYtGCw6xIQABCJQlwPBRlj+pQwACEEhFgP48FUnigQAEIACBPQQYj/bQIywEIAABCEAAAhCAAAQgAAEIQAACEIAABCAAAQhAAAIQgAAEIACBGgj8twYhkKEnAhwm6Kk0yQsEIAABCEBgSqDLsb7LTE3LrgkXyqKJYkJICMwS+P79++f//f348ePff//Vv/L21//+njx58uzZszt37swGxBEC+wkwfOxnSAwQgAAEaiBAf15DKSADBCAAAQgwHlEHIAABCIwEWPEbUfAAAQhAAAIQgAAEIAABCEAAAhCAAAQgAAEIQAACEIBAcwSwna60yLQFdXt7++XLFx0315/Onf/8+VP/Stw///xT/969e3c4g/7gwQM9XFxc1HAM/e3bty9evKiUKWJBAAL9Evj165c6THWb6jD14PaZyrS6TfWZ+nfoLYdu8969e/3yIGflCeh03TCOj7XRHcfHCjnUyb///ruGQdxIrcuxvstMGQu0Nm+UxVgiHXcjYx556IaAZq/v3r37+PGjNLFppv7/Ce2PHzKp1lTxzZs3z58/n/rJ5tLoRDsbn3YTYvhot+yQfJYAasAsFhyjCDQ65J2zP//69eu4CyCtaVxGGEt8WNca9gL0r9a1Hj16NL4NP1xdXb1+/Vp+9G9ZNSwsZytvG21ZreBFzuYIdKyxnHM8aq4GjgKzPTSi4AECaQm0suLXq4bGNCFtfT4ito51oSNwEScEIAABCEAAAhCAAAQgAAEIQAACEIAABCAAgVIECthOD1uYOgY0GLnpQdZEyv9oGDwYFMkYWMeA9O/Dhw9L0cmf7ocPH3Sm/P379wONWQGGV/pX6FwPwiXjK93lVYSYivWff/7RcXlXJJ47IHDOBqtNVjWxwdBx6KOGn3oeHl69enV5eRlVvtrgVOse7HtHE0qdd9TxR3V0uojPfuoxKt2+PWtLUt2OwHr9oZdrlZr+5KhxZ+ymRF4dprpN/dVstkpt9Eqz5p/DIB5VIcfsqEKqKqpOPn36dHSs7aHLsb7LTNVWc4zyUBYC1X03MlsZVkc6zTJk8jEbdtVR9WpQwKQq6E/6wKiGDSYo+ne0QlE/3OunVcRhyPiQ64Saj1RcKcaCvFoWgweZT0sf0zF0o/9U3tqdaM8SoNW4WE4yfIytWF3Z0Jz1r9ut6ec2ozhjP6lJ62Ct12s/6VaqUs+oAbPVGzUgtkK2O+SdpD8fC9S4ojX4/9+y1sxegBqIlhECqp1WGMZ1MKlh2E6P/GMf2m1ZsTnFPwRWCXSvsZxtPFKJK8uzapgc9ZW0IjvOq/Vw8GAcTIdhVEFa3B6S2KwAGOvDOb2p/Z55xa9LDc3Ysw0VnmlCkYbfvS5UhCqJQgACEIAABCAAAQhAAAIQgAAEIAABCEAAAhA4lMAfv3//PjSBMXIt9OtEtf60Nzk6Gh9kVWi0JtIWkUyvw9HqvLi8hf1kfqsT59qB1l+SdHWeVQen9Bc4OJUkoSESwZTkOjG/IU4Jmf/c/AY5Txik1war6jp7CkSbi6O7pbh1Kt1oO60U5VltREmsxvzy5Us1pUNbrk5JrnY12caFVSBLHlQ/lYvx9OeSN7u7Rhl1R5nN16mN9gKq3KdOL6lC6s/SzC15KVIhw4J1OdZ3malwOVb7lrLotRtZPdxp7DY3TBmU9PX1teaeUvCiar6mirIPVIo1f8liNUfDnSRD9kVgifPwqbLNHywTZCmu2/Qxuy69mtmwh+Ym2rSacIF6b/sYPpQLzwp6nJkOB6Dt/VjUve466KnP9qmjWOoiPNrjT/WTwyeoKu8nZeOxuvx4c3OTeQ44YnQf1PC7nE3QobmlnOG5uSHPZdJHf+7mKPCctqSGhLSGIOVq+m2LaU+okeXQVcdAxht9lba8Mu/aLDF3LeqX/EQpFUuR4N4ZgV41FreY+huPwnONwHLBiKUShXmUZ3joY3tIeUFh9kqWn6sEpJnoC92s+HWpoaXN1FCXmCastqkoD2fQhaKA4BkCEIAABCAAAQhAAAIQgAAEIAABCEAAAhCAQEMEDredHhb6wxcpG3npgKZOsYcNC7UT3JbttI6rKkf2s7BGVoO3o+0w9+9PD5e8RWUq4Fk3xRnNWQORnPxV3w1WpwNjz4Uv1QejvYcqpOx2liJZct9wOk2H3oxZU2+z2uGoKS3JZnEXnOPuItDXFoR0NQsWOad+NMqoQ87TjXRcG6dgO3ZRnynNZNUqYxsBDZFqTcWNUroc67vM1LZqVjwUZdFrN6KDRPfv309VwaJspzW9kgWaDhHuT13paj41tULZH/NBMahByZJ589Rbx+mMHyyT/LoJXFrTbEakSSoqmaBLsxrm5op2WiLfvn07lG1zE21azWx1WnLsZvhIOCkQK8tEMuGUXymqn9TfcbO/pQpgcZ9aDE5DFTcFQQ2YFsrURXXM/tXFc6oBzQ15bil305+7mVp6VmalPoUXEKQ+aSlAGtSgR+nfITYt+g0f2ggE90wjZrtBbKeXSmfq3nTLmmbHdclpO63dumEiME4NxofNZvyDLeiwEj58aCa8dCY1O9BwXDKpnsPyWFJRd2Fc6g/ENsCRh+FB/2qOtm3du1eNxaXX03ik8tIcfKwAbjY3PBdXmD2Zu9keYgXAK1l+hgmoj2LFb0DUpYbGNCFc/2t424cuhFa8Xyue1kZRHXajdHZFCrwmO1K5h32WzfOdaSq4QAACEIAABCAAAQhAAAIQgAAEIAABCEAAAgkI6H7Rg/50aFtnfRKIOIlCx+aWZNaK58S776Aly6XgOd215aw7vnzhJr/lR0f25VmHy5U7/elBHxUWXnFQXiYh/h8HedDx2ST5UqIy4pIwWu09qGT/H9Hjf0iwJDk9ZyRnaLCr7cVe6dQWwvVEbXZPM4mtzHbJM/hU3sNwtr1VV7ZagmIudCqdsc9UWkO3KRfFoG5ztVwSdpuBnK7mxV5StdXGQK57eqV6pcoWKCbVNNU31Tr1rmOFdGuj8SMFiuegNjVbHF2O9V1marb46nekLNwy6rUbGfKoCUugh4x9FZj9uUjVW66O8rFJy79SV2G5CdX2LPGkDKRSLRSPYgtkWa9mhzANi7MD1tKcN1bdtWOXGEuJuhWgnon2kDVaTaCIOx4+UrXcoW6HF39Ux8Lqq9tAop7Vmmabf6BMM7yy9AMFxVZfGi6ORmcTdGgZ6rabRHNDXsf9uVsu02f1wLPq09DZDjqJlg4CCpgbp2JTh78U4aDILfWBCutGxfMsgeZa1mwuAo7hAciiVAQi916pykUpFds8e4l6P7WftS3azaGMbdmT0/15xMRW2VG/4aZiee5VY+l7PFIntrn2TgMWVJi9Kqqxb3X2pLajLk5DocRW/zM0Rv2rZ7kohnq2h9J2j6ybebWlm5+qvaz4jaWpVryk4rp916Baj53A0AOo289/rmaUPPCgrmBJq1emmCYE0GV7pSoUVp4bWr1BKx77ig1a8bTKqW5o/B3j9B6GTZZpKFwgAAEIQAACEIAABCAAAQhAAAIQgAAEIACBUgT+74iEtQFp2d3XiqHWmuV53MCQMFpk1J/2MMK7mAqrTY6p8ArrrUtOfyrsNGBOFwkZXmSXzMNyqnyuCiZWq7Fpc8USVTit/Ovp07ILu4hDOAu8nSVwngarZhWuQva32q6ehTk4zjYWpT70eGqz2g2VT7XKwJ5oVH22S57Bp7r0AJwNrxRheEwRWzEXWGPk4q8SXI0zeUZc8TqujW42e31W/VlqSmq59hPP4qNqZjnwob5i/zhuKY7Z7msps0Xco/rGIctdZspSmhX6oSzGQum4GxnymPkMqHrIpXMqrgImb/qThPpXEhrPzKmvUySHagVjxdjwcFyzmlV3pW5NdRjBH8BO5ddEIzBYTP3vdJEYGiYCKQ6lqawtCewKkG2iPSRKq3Hhe8/H1fNwbbG/3aCfDHmcNih7olOfanEeuuGnsWlIKZXOqbyoUetfPUeJp+D2GdmsnGkdLTp2qb4dNWBaewMuqpDhuqEafkI1wNiuaxvyOu7PA7V0SR1SHysgUgACYcOvVA1UxFF99Z7kwsL08bbRlhULf1VhVp+8pFTEppVWxV0aLMJS5e95VJHCIq2+Da9aL3FYdZd2t5q066FjjSV/rVgtHc/D5vmFSlAqrhfbnp+lFGa3KkqGcKMYhlT7ZERdk6r3apyH5j1t94jC7FaYbp6P66lU/6eUal7x61VDY5owrYe1uXSmCx3XqyxpGt1oxdOaqXE8rEgMTGLV72lCuEAAAhCAAAQgAAEIQAACEIAABCAAAQhAAAKpCCS2nV7dwtQqYezBoGEXc/YY0HT/WCuwS4uzo7uiSoVvQzw6oz+bF1e8DWdTRGn1YOistbk9C/nX00cmxodpfbDn7pw+z9Zgw03PWM0Gb7Nby0Mtmp7ZVducbX3aLwknGkjFq7HheDK/TXimRF36lKebHe1LbegwR3oql3DPqV5l/8bemJz70HFtdLPZ5fNsy91fFVc3WVVnEjaupaLpcqzvMlNLJVi5O2UxFFDf3ciQx5xnQGfP9qnPlAph7DalD6x2wlI/7IpZnpYosVfViYGDfKpEBpVG/+pZZJSd2aroKlre0KNQ7ls9S49SbIH8hhUt+8nmQBLjq1Ugys4GvVEZDOdCHJT0KMbmByXk4d3zM3xyurlW0/HwsdqKo6rBbA0PNA23i1iquuo0FMNqdzHKedwEaknCJffVliuZjcPEUhLb3GdhdjObGJjQoW2rG/ZQgXY9NMZqh7yO+/Ol4lOvOPaQ7kNaxdIONqy5LeXiJO7ttqzYAlqqlm4VnVUqYhOS/7Qjgiuh+xwWzN5A3Dj3PO9fTLbMTzdIKCUkzMp927fGkr9WxJaX2qlbHFHP05l7bOqu/yIK85hftaZet4fSdo+drQCMFeC0D6s6iRqpO50fxh39q3qlNtvZit8qjWrnPuEKvKSPMU0Ic8v5tj9dKL/+04dWPK11ypd6HldfCjxHaeDTtHCBAAQgAAEIQAACEIAABCAAAQhAAAIQgAAEUhFIZjutJcKlVf5xrXDb7sWYVe2OTA8NyMU9ci0xxuSWHiTGGGfmh/AurwQOb3CuSru65L3n1Mtq5EvAs7nvOU+wyrYzD+dssPZtjNVKu7R56XWDgU7P87mUovFQ41LwIu6pztMonnCR7enQ3BateAIJ6VWqHLmJBlKMLbXaaqObzc6e1XNObTBUlKmqomWc3aknrJaIRYbYKprW/4axvstMrRZlnR4oizN0I0Pdy3YGVDPEaSejmrahCVh0s6Uxd0Nye4JYNHkNWIKzmopKarVhDkOP1CEPtYWGF8T7aZFwNQuDh6Yn2kMWaDWBsl6tpV7Vyv9zg34y5DfhpEC5niqlSz2bzu3FNkBV0aXYPODKVGzkgdLf/Gqqt3ty6ucRE72AwKgB0yKwuARmQKpp0xi6VwOaHvI67s9n2/5sRyRH9aiz/vc4an9kum8ybSBHJL1H7HrCNt2yYjFaBvSpUhGbyuA/rYo7rdKDS1i2/D2PRvywSKtvLc15iUbA3Wi5cQaNJX+tCJTL7KvN8wvVrunkfTYJo2NmhdltHUo6PF1K1VMpnkBCenUEhLTdIwqzW3OafmbFzyu+XjU0pgleQdf2s1ddKL/+07pWvFQzZ+3qA5qVZRtlKS3cIQABCEAAAhCAAAQgAAEIQAACEIAABCAAgVQE0thOr25haq1Qq7FJhNba4nTlcdy51Ars9K3nop3OJJJERTK7yO4JluR06ezBQTehzQWRfz3dFdvyvOc8QVRptu75tA1WNUSbGdqSHP4C5yFW69vsJod38kypLO0JqQhWkxg8BA49uPXQGFseb2OH7EoY+zzb1Y/yqxyX2MYmNPhXbOGNrtkS35bWEKrj2rgHS81hdZ5penJRLTRtVVwdxNUKVFePA9XlWN9lpo6rA4fGfPKyOEk3MlShYWAd9S71n3v0riV1SMdbR91geNDwuqdbXj2Qp1SS6Dl7GtrsjcEeh9gDxKqcUly9SNyf3ghoPzrsRjJ9TqJfqcTDwivdyifatJrVFtHx8KFuR13l8KeavLO3dNv+UtNQWu73B1fhex4UdrXFDY19qev2Ijzup0XOnF06asB0FDC6LNWlE6oBS+3aJVn5kNdxfz7tzdTfukUzPEtZnfpM5WKpIeqLUiXXTTwWbpW3rNiy8FawpxVVLq5SERu/619Vbjb+tI5uitPn/D2PKtVUjCgXb/6VCpf6pVUxTqKx5K8VsYW4Z7wYFg32LMK40uZUmN362f32kDqKcRq4fyaIwuxWnnafWfFzy65jDY1pglvQFT53rAvl13+a1oqXKqdUI1dTMj7vR7EkD+4QgAAEIAABCEAAAhCAAAQgAAEIQAACEICAkUAC2+nVZVbt9O85mjnNyeya9bCDq2XH1QVK7RlP4zzURQKHN6r1NiGiVcurJIfUV4mtFoQ8LG3orkaOh80EaLBTdGp9OhA2u1u5VI2njcg7ths+3WI5xj0mPRV4j4sa3Rjz0sM0d3tS3BA2fIZPdXhDnJYg4dYRLlNL/BY/p6qNFiD1+JkeW0x1kNTLo+rAUtsc3dWHVLLPOooUeGhurA/kZXzVXKa8atbKzxF44KGhsqAbUcVT36VZmzSNKY3YUvZUr1TzqVXBlFDBHnh1oifxNPfc1sbDCthYQFFJyPMYcPqwfyQ9w0SbVrOhPk8r29Sl8uFDdVvtXUJOJQ+4jG1qtmmof0u17hSeN40SllVZLZPunKYg0/FlLK8NlTwQpObZBB1aoOBWX82267G56UFjbqo2LmFWVY48C0duBpee6+zPZztwi9Xiak1Y9TDtbVx0qkirMZzKwzlblkXtTzVIqedXc4hadXdrbOBZVV1jvWLWn6XSShL9qcTVVepvmJZaUARk0CvFoP5QfaZiVvwWSYx+FJvkVOQWlWZWSI0LEk9FqcwqKqN40z4kVWXwMi6RZsV2Hcsqk67ArlRLz3WOR0Muhso/zC+mRbyUo8E9p8I8Mg+3zb63h1RYQwcVVVKz1U+N1y3cVLriqmBKyNjhjCXOgwisqt8Cu1mRC7epsZ5EJSHPY8Dpw86xo2MNjWlC/e192svtrM9LWS6lC6mL1h9a8VK5rLpr9jHt9FZdDqpFq9LiAQIQgAAEIAABCEAAAhCAAAQgAAEIQAACEBgJ7LKd1rrq6s699mPGxNI+THd6tKEokVaXJrWdk1aScGyrGzwSWIvj4Uhi3+pQRZiDNuFi44z1HxZgeDu7oRubEP6NBGiwq6DUEqdbYrM12Tsk6u1vhfs9SzflJpq2f5jdl3WT07OXu1VuaT2Eh5Wj+67wAYWcB7bOUBvT1pxDY5tuhaZtmJ7w0me8Vjn9qc7KC1Xk51SwqUtzY/00C1OX5jJVpHrsT3RKfurSSlnQjUzrQ3jMdct6WspePym80q+mSWxw8ZQ6V4zxWcltiHl/kFViGhp2cphOscdcDw9RxyiV5WnNdyPcfOhzgHnCifZqHRjxnrzVjBwCD1NE+xvpQTGsNswxm8M5vNmmkTy/xtoY22kkZBieVw7QNJokTDEQ1bQzZDZhrEIqqWntPaEaMNuux7Y/PCSvVKwtBxp1+NVs9c62HxGuLXobFv5Ub8OsOm5ZFtUi+eF+zVMs6Xo9m/tTkx2NCGpfO6c800q+2t25YozPx1lvTiVUrtWHjEmvPgj1tkEBjWUKf3BZZS4PU41lKbbi7rPj1FIesynMI5awGi/hR59HPITh5NweUu7CwrhFNq1+J1SYj6gP2eJcLetTrfh1rKHNFjTThGwNzZLQyXUhtGJLJXHHX/uzqpYlcvxAAAIQgAAEIAABCEAAAhCAAAQgAAEIQAACxxHYbjutMwraqgkvCE6369LmZHrXjbcdOCtetk0IZbbIBs8Aebq479HYdn7CXoJecrM/j64hdmm790mDNRaxpc2qMnvWxW5nuLr5oaY32xyWHLWZahTe4k2Nbimh0d3LnSXaVH7KnowZcqHTgSOK6UPO8zHd18ZU1eboeKYHGjIcGptqONPauNrbHE1G8U+lmro0N9ZPszB1aS5TGSrDEUlMyU9dmigLupGl6jElMy1iuXilrPHR9aZz4Uvxb3NXcm78s88ZBgJP+FVW+49RDim6au1s3qNmkQG9d+coZlGTokT1gAd+lp1or9aEodRO3mpmq67n6CEKlHgNr1Zr3ZA7TWRmm4aqzRG5sKy/STAtwR3UGMOZCk8tB2J5OvNps82QbhOziSkZr50OP73WekI1YLZde6wOamWrnc9B6Y6t28vm7E+vhoxhCz7Mmjge1BXPZjPQuFSdZoOc0PHMLctiw5zcdnqoY6u9yrSZq0FpUDu66hq1mlG8/Ivnlhor8aT/bO6Zp10HGsvYN45FH3iocDwa5Z8+qJ4E8uK+ylANXPHCOnyewbSe7SGRmTZMt3TGZ6/6qccYX+nhJOtmbkVq63m1lE+14mcZ7zaPdOGKsaql7E+XaUK4CIq/nTbGDINgbas3aMXhemjXoNyBWM9q/uGYeQsBCEAAAhCAAAQgAAEIQAACEIAABCAAAQgcTWCj7bRl60JLvUdLr/gtC8qlliZlrTq7C+LKc9wxC6XuJjR91mbboQU0TXHq4m3oHirPmSOnwUaVvqVXcVuu619NXk0vnFzstlPaw2pqdNOW6Lm4uQvnJeFbcQufjEnLISy5CHhM3J+pTiqEZRjeurXLlcF9dsvL9V9/bbQQqMGPN5SrAoizsB+9a756VkPVQJKUReRWxaXn5sb6pYy47s1lqmw92Zy6y3zpuYmyoBsJ1IHw6D+Uu1vK3gwr+QFQieqdMZ2te0fPpDxilkM5+w/wDYkmT8tVTkaYO7UprxqM0boProLk8dz5U6m7CU2fj64etJrVEpwWytTF7VhWIyzuwTiFVHPzRhz9TNU5zEIwCib+h4oxK5ulpRytzw+CeYXCbMItL0sxua3V6//PoAZ4WZ72ZnLpeMibza/n6NYQt3aVelZxeBLqp6p6ZnmW1hOk6GaWpM7kTt6yCtpOW6ZaYwvSiJnHTnKopbPTllEY90Eje5GKvap37VwkRGMJFKtbAZaeaxuPAtkZXlm6AmU2j8IskdQzhzXDc24PiUwYy1Ah3ernjXFnUJhXa3vNHpKvwgUymzyt2aFzz4qfV3tn+9t25z5MEwKVs5JX6EJDQcw27dn22KtWHKiQqwr5LKjBMRAtryAAAQhAAAIQgAAEIAABCEAAAhCAAAQgAIEMBLbYTlvsMN2NuqOzYdziHVcqsy3jan9oTHT2QceYDoUzuw3jSnJoMbkJLT0fKsChbBuKnAYbW1iWU1zj7qzn2XIi3Auy1DpG97THU9ToxpiXHsbcxaLb43/pWOcgZP6+IjyyZDv2aqktY3l5nuuvjXsqTLawlpFURzqOkMcr0KUGaynoI8Qb4lySynXP33535tcVfum5uUztZFIq+BJ/173+sqAbCdef8H0+Q1m7paznsQIcNxxbTqam1dAClPIfHHQhj7Tdh9hzkGI1To01Gd95pl+sxthcqdznvifatJpAexleuZVh6dntWFYjrMHDUkYC7mpu0iePFt5SIQchMwjjZraSnhw1wC2U6bOl/rit1R2hTqIGnHzIC3Rx4yu3hkzrWH4X9b2jbOPDuG6TTZ6lI92Zu+Js+Y1N6OQtK7zmOdRb9c+xVI3+x3YReFAB5bSaHiTXtCsgkvvq6LlGgGRAvdlZZGgsAex65VaApefaxqNwjvR2aaTwMpht6YPtoaUiQ2FeItOBOyt+XiH2raExTfCKu7af6EJjiZxcKx45zD5YPkLhqVLjz9kIcYQABCAAAQhAAAIQgAAEIAABCEAAAhCAAASyEYi2ndZqafGtiymdVZHGRUk9aIUdnvEAACAASURBVHNiGkNyF8sZFMFMnq4X4SqZ42yuXOZLz82dJ/Dw1v+TBrutjJZq7Og+nnp0j3TY6/MYj+Uh7blGCbma6Ji7bfQ2hApLpX5sQ5w7g6jtzO5kj/TUye9Mwhh8THHpYSyv5mqjkUBZb+FqMBSK/Bw0mIabxpB6kQYyFspStXTd7X3jGG3ZB1f4pefmMlUW6ebUl/i77vWXBd1IuAJYjpuMpewe7VXvd9xkynIyNZsmYJlXhiHHvhVYt5XNPm8zGEhSZBYgSRIKcys40abVhItGb2crrec4diyrsVXiYbXKeRnUz7QTyQAHwZymPnU5tN+eihcwLhply2AKghowLRrXhQ7NpTF9ZsgbW2vgoar+fOnAfbYO2a1Fs91gEUlcqWp4pmVZCOw0xA0UdKA5D6/Gdc5AJAe9Ml6yJ5XmIAFWo13qZPZ/nQqNJQx/td7KQ1XjUTg7w1vLxF/5yqAwS57whKJIoxOfcLtQX2rhvN8PCvN+htXGYBmR0wpvafilVvwsNNpd7lsawYso50wTZptVuM8fNAH5UZ88G3ynY3gcHFLPORqeWSsOF6WlFx3Ky/s3Z/GFs8BbCEAAAhCAAAQgAAEIQAACEIAABCAAAQiclsB/vGW78M9fv35dXFz8+PEj4E0Lf/oqfMDDEa/cY/RHxB8b59XV1cePH8OhtE1y586dsJ/9b1eXti1r8fvFIIYiBGiwm7GrH7OE/fr16+fPnwef2jB7+/atJZT8uDau4SDawrx3717YT+tv1WG+e/cukIv8Y4qEUf8cTled/OXlZUDsVK+ojalIbojn06dP//7772pA+VGj/v79+6rPWA+rg7gilFZm73xiBcA/BCCwkwDdyCpA4zA3xPPixYsxQg3Tx02mNOcdE1p6WJ3uLQWMcv/w4cNqQpbBIipRgV09sCgdWLJFRSvP+4uMibYw0mpiK14f/qPKXVnWKlm2iaR0UYt40lrtE+E+Sg01YLUcLTVnjORsagBD3lj0DT0srSNl65BdVq9evXJ/8jwQoGWVrQnhpTPpCbIgyrPcOsvB2Gqk0mhTYDaGox1njZ3ETRV7T9JoLHvotRtW03OLnViGDKoCsz0U4IzCHIDT9CtW/Nzi615DY5rgFneFz+hCXqGcViv2OEx/Sn2KGpfHGM62IjpmnAcIQAACEIAABCAAAQhAAAIQgAAEIAABCNRDIM52+tmzZ2HDaWXs0FPsS+B0AslyOdhS8LTuOgKyuqCsPek8p0CeP38e3v++vb3dcOo9LTFiO4gADXYzWOO2h/uh6NVW7wrjBnTdp89R0U6D1++io2bhPMoc6OHDh0Uy8ujRo7Dh0PX1tfZTj5aN2ng04UD848cRAn6GVzKfdo/yr/o3epB6E66EQzyqisYI8QYBCGQmQDeyCtxuTKvZ0zgVPVo9MOoeGU7MWz50FValVotg1oPmEbPurqNFNtf//mcm2gNDWs3+utR9DJpvai6TM5vGDxpqAUqLVDkFK5sWasAqfzq0JUQMeUtkanbXJyzVy00lNK7qTAPudHn69OnOGPoLTssqXqaBkVG7e1plLfKhgRGLRiXLKpz8h+08xwiTP8z2J/s3RgPl4mWB9U8PSOs/7969WzwLbA+tFgEK8yqiRj1YVtVOsuLXvYbGNKH+Roou5JXRabVij8PsT+N8wQtr6fO9IPyEAAQgAAEIQAACEIAABCAAAQhAAAIQgAAE0hKIsJ3WN19XF4616mc8aJ42G4pN5y9nP7uePKHVCC0HzY/Y7loSbHUp1m7GuZQE7hUSoMEeXSjazXWvAVxtaK486ictNwRq96X7k46rHWbO3tIto+F5tXuU/Nr2ngbM7EJtPAj4qtrjpivPKgjXJcmzpQnImJDPoCShTSQQSE6AbiQVUo2243ci9GUoKbqpYl6KxzK1jCrfpYQC7rrKVWfTAx70SnLaz9GGo3LfWlRQySYJ3VBHP6/qjRLAMm6mknNV/1/VJFNJMhvPOVvNLIo+HMMfxXPzqJtM8nyqz01Ulk6WGa6CyNYow/enXNkKPkcNE8wmAiV1wg6NIS9QH6p9tdTk7R148qxxt5WHlJblAcn/c1ZXlz3wly9fKvm6yqyEU1DSZ4osCE+nh1LA9hucL3Vf04zLBY1lFkujjgVHqJHYas9sbJVjhGkfVif1kr9IbzDN5gkV5imEhlxY8XMLa7UfkOecXUHy5b6lcbZgJ8w0wa2Bel4qI8/b8PMkupCx0XWmFc+WuOcoMrGNVy2u1BFKT3h+QgACEIAABCAAAQhAAAIQgAAEIAABCEDgzASsttOr334eIK7uIx7KumzqQ9Z0jn/2igkv4zlPsq7uOUngDHemeQT4eSgBGuxOvJY9D/d+CZ1SirVaUV8RPlyu3dnujSF1Km68QHK2yAQhFuxsPJsdV2/91ZG11X30zakPAamNOwHuCR6un9OY3e8pTN9uc9F+qqUOvH//flv8hIIABA4lQDeSCq870XN1sFTxT+OZvdHL8xZ1rMoLa/lpOaJ0cXFhiWqDH8spOouEG5KeDcJEexZLwPGcrSYA5DyvSqmFaqQWrVUFUY+BwdG1AjUgFeGzdWgMealqTuZ4ljTDqa1jNsEs6lw2YYonRMsqXgTaEZs2B305VB8irMeWQJJYZoKCWUTjmqoWSWZk02jDtYX1zzAf3toJsD1kZ7Xq82wK8yqQyj1Yeu+TrPidQUNjmlB5e5R46ELTMjqnVjzlMHXRwZWo/Sktlr5582YaDy4QgAAEIAABCEAAAhCAAAQgAAEIQAACEIBAZgJW2+lV+1vJrZ25skZujx49Mp7UPIiyvuts2e4KG0wml81idmURO7lgRHgcARrscWzHmN19kW0tSFvCulVDR8TGOIcHHW2Ue+Z7/DwZMvzUbWMuw9kUM/eWszKsFq6OixW/Oc0luSrwbDZPXhtnmchxeqZzyefgHru/Ho5tfGvp0o84tjgKwAMEILCZAN2IBd3qDO7nz5/jpdM6yG65EtmSbtiP5cT8Qd3+IJi+oWOpP8eZxFhiloR5vvXDRNurrrQaDwg/RwI6jVdwXc49rz+KNH1Q17FtzjKNqnIXSzfuZuGgYaXy2QQdmlsH9MyQ5wFp6OdSE15yz5A1izqXQYwakqBlFS8FzRrGOd0ojDSHPLOJMUXLg3E5epodS+Q7/XgG26m+OorGsrNcCL6NANtDdm4ozHZWTfhkxW8sppNoaEvTgSX3kc9xD0wTPLboQh6Q4ecJteJZDlNH7U8Zl0AVVl9P0Jf6p5HgAgEIQAACEIAABCAAAQhAAAIQgAAEIAABCGQmYLKd1ifhLcv3R9+9aUFz3Fd4LakbT39aji1akrP7WU1Ri7baoLJHiM+aCdBgM5SODiqNG2l7Tinp0wbaJv/9+/e3b99kLy3TID3r1IjcM+SibBKrHaZslmrYTLJ8WfnFixcFYVIbC8L3krYoS14Qy0/jOYavX79aYsMPBCBQMwG6kdnScT8PYTyyMxtPlKPFdlqaW1ScUZ7dD6MEAhrHiEAMS68ePHiw9Mp1947vu68SPq/qjUNaq9PehCIZUyw10T5nq0levi1GqKvbCoqt1C2dpyRUF4fuOi0p1IApE7mcrUNjyJutBk04BppwqR7vDKuLxrpByzKCOsibvhA6VdRvbm60i3FQinuiNWpTavL5m7Y7JiqP2WbHHs9Ad+f5jPppnNvmxx6VCzzbCaz2zGwP2WG6nUO2nsEy9Tt03czOpzafrPiNJbLaDww+p1rEGMNBD6spRi33BcbNUoMa04SdNSdQpntirk0XQisOlKYmMqvbIhoodf6H5hbAyCsIQAACEIAABCAAAQhAAAIQgAAEIAABCOQksG47/f37d8s31PdYDybM8OrXlxOm5UUlUJbtLi2S5l8hnV5s6wmvn6vLu9MguFRIgAabp1Bub2/HhCzta/S89CAjYfUMBa8IWxLsIHedmXMZzqZSw/c4BsFWJdEuqe5tns1FBkeXJLUxA/BAEgcpIUbrNX1/ISAbryAAgSYI0I2sFpPxyM5qPKse7t69u+pn/JLOqs8NHnQIzxLqOO3R+FUy94SuReANfphob4DmBjlPq3FzzXMpAvaT+quTrFJZKJguasAq/O47NIa81TpQs4eAdVDBVXeLXVPNVJPIRstKgnFzJLIr8D46qfFOS1iPHj3aHOfRAY1aiv26uSQCazndjUfWNaW+OorG4hYEz9sIsD20jZslVPcKswVC5X5Y8RsK6DwaGtOEypvkBvHOowuhFQeqh26fVusWoml90DT8zZs36uVKqesBsXkFAQhAAAIQgAAEIAABCEAAAhCAAAQgAIHTEli3nfZONiyRMq6cLgXvwN1iYa5sJjFsi8VlOYmS4dR7rNj430CABrsB2s4glva1M4n+glu+Jl6kt5xFbZFEOfr169ds8JyO1Ma0tGMPGcf6N0pr3Ft1reiNMeMNAhA4mkBstxDr3yh/N91Izinn9MjLLO2DRv9Pnz7NJuc5GoX0Qhl/2q2yjdIa0516Y6I9ZWJ3OU+rsTPB56EEdFLf2DVJd/3w4cOhwhSPPHZYj/VvzCBqgBGU681YjZOrAQx5bik09xz4qo7lc6sH5fegjuUgaQ+KlpZ1EFhLtLIo8Pjr+4D6BmX+jwtbpB39GFVobaglHwhGGaYPXk9iFHIaz9QltqOI9T9NcdalG41lNnc4egTYHvKApPqZsGdYFamUwrwqWOUejGtoRrzbMlvJip+nISzlxbI/uxR2s7tlp9V+roZpwuaCyBYwVreJ9W/MSIW6kHFY6UYrNpbU6E3dqT4HoxmBvgylL6bJXvrm5kZ3TctqOtunTEZheIAABCAAAQhAAAIQgAAEIAABCEAAAhCAAATCBFZsp79+/Wr5/K0WiCs/7hCmsP+tlkS9swtLcT579mzp1aHu+g59OH5LQYdj4G1xAjTY/EWw2rLyi1R/itpGCmwVD/LrZIBxjzBDfiWJ5aSCcRQ4TmBqY3K2sUhj/dsFtuzEc++0nSc+IZCNQGy3EOvfnpE+upEip+XCkAM3h4QDht8ap2aWy7HDCYXfWqqNYjBKG05r6S0T7SUyRvfztBojELxlIGA8WClJMt/WmCHvXhKxw3qsfy+5wE9Lf17/bKL7Do0hL1CHm3gVWDjSIlipk9Ne8z9ae6ywpGhZpQpF5LVj6JkVaaTT/oXdZKuU8JJcNt6W1LPdKi8DDPebiepwZJdukdDiJ1YDifVvkWHw43VZswHr11hmxcbRJcD2kEsj7XP3CnNaXEViM66hHa2zWfpb8TFKu4HkqTQ0pgkbakjmILG6Tax/e3YsbTOnLnQ2rdheUp5PgZJyrlm/vrxQz/kWT0h+QgACEIAABCAAAQhAAAIQgAAEIAABCEDg5ARWbKct334WwQp34zKXq91kTiunmWUbkrOc9jB+7biI/CRqIUCDtVBK64febwNPy9fEj9t33CCwgljkKX70n9q4rXADoeyGH4pEW9qWr9EHkgu8suyXr36SIBA/ryAAgYMI0I2kBXtcNzuV03hI8aC+1z0WP5VtdLGMDqPnDQ+Bs31ubEZp3SD2ZybadlazPs/Tamazj2MRAvaxT72HDKiKCJknUTsKycNsYrVQuu/QGPJW60DTHlS+Hz58yJ8FozqXX7BsKdKysqF2E5Kh78XFhTdNePnyZUPbT8ZB3LLK7ZLZ/OwlZBTPmFxUbGgsRqp4CxDw6vOsT8t2zGzAgxwt8hTfHlLeu1eYDyrfnNF6g+NS0t2v+KGhjUXPNGFEUfABXSgA3wjHMrgHUrG/8hIyimePH58QgAAEIAABCEAAAhCAAAQgAAEIQAACEIBArwRCttM64mD8oKxl17BXgkO+jHuiFgPmg0DptMpqzMbiXo0HD0UI0GCLYC91k3yRzCZJVEdFf/z4sRpVbcOKRR5ZT+nOhNWsHeeB2picrT53YrdIf/PmTXIBxggtZ2UOuvt0lIEHCEBgAwG6kQ3QloJYxuKlsMe5H9T3WpSl4zI1xmw0ID9UWibaY3FseDhVq9nAhyAHEdD9KhbddUjd+AG4g0Q9OlrUgISEz9ChMeQlrDBFolpde9eiTX7zaa9Drv++3+RlR8tKjnQ1Qn0YRc3BmyNo0ezq6mo1bD0ejHfFK5t5PgTjXXCd1koEjaWeincGSdgeOq6Uz6AwH0cvW8ze+JgtXS+h4it+p9LQmCZ41a/Cn+hCgUI5lVYc4MArCEAAAhCAAAQgAAEIQAACEIAABCAAAQhAoHUCIdtp76uNgazm/JJxQIxSr/S9fOOFYwV3Li1m29hOl6pCSdKlwSbBGBWJDiCe8NBhFKKpZ+OO+Ope8jTmQ12M8tibYXJpqY3JkQ4R6jiXZQBVxS6uCxlVkYNAES0EILBEgG5kiUyse8GZVKyo+/0bT1JWcpGgUdoNWJhob4DmBjlVq3EzznNxAnZ7Hi1D/fr1q7jAxwmAGpCKbfcdGkNeqqpSMB7L0oHMpy8vL3MKqRRHjdH+bbicEh6aFi3rULyzkWvg0yKqt0J1c3NjNLqYjbOUo1GfMa5178mFqLpINSbqUzV7IpyGRWOZMsHlIALGJmPcjjlIyGm0RnkKbg9J5u4V5mm5tOhiXEMb9beyeTRKGyvk2TQ0pgmxNaSIf3ShAPZTacUBDryCAAQgAAEIQAACEIAABCAAAQhAAAIQgAAEmiYQsp1+9+6dJW+WFX9LPO36+fjxo1F44/aqMbYob5bjFAftgUXJiefNBGiwm9FtDkjvF4tOt6Pf3t5aQnkX41iCHOpH35y2xK9eVHm0+Ezuh9qYHOkYoS6QCZww1ikWXZ5z9OnnSs7KjEx4gAAEogjQjUThWvJc50jnHmFfkrxd9+KjDxPtnZWHVrMTIME3Ewgoz9M4jUsZ04CtuKAGJCmp7js0hrwk9aRsJMZlf1lVaZVeFiN5pNU3H/WJii9fvnz79k32AHkSrScVWlbmstDN0jLXdxPVhELVr/jXBl2R7M8vX760eFY1O/pDMJ6tqdF8xSK86weNxaXB80EE2B46COwQbfcK86H0zhZ52RW/s2loTBNaaV/oQksldTateIkD7hCAAAQgAAEIQAACEIAABCAAAQhAAAIQgEDTBBZtp+2HafiS8fv3742VoKw14GrqOvp/9DkPIyi8xRKgwcYSS+LfuN+ZJK0+IjHuiGvbvsILvY2HCUod/ac2HtpG1MfqrKfOJmokHWqC/pX+o8OLMphv8fKcQ3EROQQgMCVANzJlEuvCSBdLbL//u3fv7o9kTwxMtPfQU1hazU6ABN9MQGaBxtmTkrC39M3yFA+IGrC/CLrv0OwNYXV1dz/tQAyrqZ95bfnp06cBdO4rLSM8fvxY1qT25Vw3+IZnfRDQ8lnVDTFXHoSWlbOAtDj26tUrN0X1GFpMM36P0g1YybNajdEQ8dDVYM/WVCqWvbeJJYnGEksM/7EE2B6KJRblv3uFOYoGnsMEyq74nU1Dsw/cTBPC9TbDW3ShWcgn1IpnOeAIAQhAAAIQgAAEIAABCEAAAhCAAAQgAAEINE1g0Xbavt9/8t04fYLUfttY2ZMiq+fbVJV1nKXpCn1a4WmwRYreeHyqiGx1JmrcEbd0VvkzaJTKeAAoufzUxuRIvQg1gr99+1YHFvWRkd+/f+tf3ROl66YrtPP3JOcnBCBQCQG6kZ0FQX87BWifh07DWlx+/vxp8XaQHyba+8HSavYzJIbNBOyfWby9vZWOvTmhVgKiBuwsqb47NIa8ndWjnuBPnjyxC/P582fd0Ku6rat6z9AN2smk8knLSkXSEo++BeBtT2ihUjtNrRvte9bgSyi8vC952+auy+rdgAddOj0mgcYyouDhCAJsDx1BdYyzb4V5zOZJHjpe8TunhsY0oaGWiy40W1gn1IpnOeAIAQhAAAIQgAAEIAABCEAAAhCAAAQgAAEItEtg0XZax3eMuTq5vZYdlP3WHSP5WG8WAfRF29ho8V8DAXs9PHmDTVtYRmPatIm2G5t3S0YgI2U/eb4kmLG41Ytq738pkuPcjeIdJwAxQwACEIAABI4jcLZhzjJxO452JTHbJzjFcVkEyD/RPlurqaTeIsZIwG47rSD29j7Gz8OpCHTfodmbgGXEObRuWATIP+QdmuWoyI0Hyt04ZRijUPfv35eJqa7t1Tfa9KU21wPPmwnQsjajiwqoGqva69HWBoRWRzuw4tNFkcZ+77jVYM/W9Gjb6ajSxzMEogiwPRSFK9Zz9wpzLJBq/VuGlWqFTyKYpzME4izOyiKAce7DNCFQ0LxqggBacRPFhJAQgAAEIAABCEAAAhCAAAQgAAEIQAACEIBAgMC87bSO6QTCeK/qNHLzhDzup32Pp/jOpUWAo79kfFxBnDlmGmyp0m/96ozM3BrqLWfJ2Ac7XasyG8OhjtTGQ/G2EjlnrFspKeSEQLUEqu1GLIfVqqW6QTCj1lH2XugxX5Zp5ujZ/tCQ6mghkH+ifbZWY69a+MxDANvpPJzTpoIakJanPTaGPDuryn3qjrKo3s/NjuwudHXt48ePpQcOdtRv377lPmoXUewzLSuW2Ab/MhiWJuxZDcnFDn9DopmDGG2VX79+fYRgHz58cOcR6mFYARbnajWWI+pAT3HaewbLFDs/GeNCjQQrsj3ECkD+KrEtRWNF6njFr6GuwNIXucN0oEowTQjA4dUGAkV0IbTiDSVFEAhAAAIQgAAEIAABCEAAAhCAAAQgAAEIQKAeAvO20/Z9C+Wkg+/H7ykP+yaocT9sjzDhsBYBvJMu4Qh5WwkBGmyRguAG71js9opa5zkPu1T2nMYyXPJPbVwigzsEIAABCPRBwDKR6SOnQy6MI7vxfN5mMsb4jdLGisFEO5aY5/9srcbLPj+LE4gy7Mk/gSrOBwGiCHTfoTHkRdWHyj2/efNmv4SDHfWLFy90H/Uff/whW4vLy0uZUBY5Ir8/O6VioGUdTV6fc724uJhOGWRW0dOOodFK5OPHj0e0UM8k2yjM0UVP/BDYRsCu89s3YrZJsi2UXSp7TrdJMhuqe4V5NtctOhrX0KbDa9rMGuM3Shsl22k1NKYJUfUEzxUSMCqiaMUVlh0iQQACEIAABCAAAQhAAAIQgAAEIAABCEAAAiKw13ba8snVjkHr8gfj9pIgFGdl2dmt5EvGHdeZI7Jm34kvXgmPyH6pODmLEEv+9vbWGKROtnap7E3SCGTVm1221ajwAAEIQAACEIBAcQIyQrDIcPTczfhdrSOmGEy0LRUAPxConIC9c9DCGnerVl6aiHccAYa849gWiVlfjvBsHfeLofW06+vrZ8+eafFHJqmPHj2SKbXu+90fc8cx0LKOLlzdi65r0mdTURM4wop4Nq0MjmrUxvvkdXV8WnlUjd3ldO3uPX36NG0SxAaBnATc+hxOt87NDrtU+beHwjx5WxWBk6/4nVlDY5pQVUtEmA0E0Io3QCMIBCAAAQhAAAIQgAAEIAABCEAAAhCAAAQgUA+Bedtp+xamxRy3ntwml8R4mnxItzgr+85uclBEeCgBGuyheJciL96ilwSr011n5uwdZp1saz76XyexOqsiUkEAAhCAQIsEqh3pDrJeNp7Ot3/Ga1uhG3MnS55t8QdC2fVGRVK8etQ50S6OZal8jfVqKTjuDRGIuqLKvqzREAFETUWg7w6NIS9VPaknHhk2G3W5DTJL/ZNFlkypZXgjO2oZUnIf9SxGWtYsllSOquS6F30pNtVS4610SzHU5m7MTnLbabV0F4VRDDcIzxCohwDbQ0eXRd8K89H0csZv1BJ7XfE7uYbGNCFnWyOtIwgY1VG04iPgEycEIAABCEAAAhCAAAQgAAEIQAACEIAABCCwk8B/p+H1zdep45KL3ZZsKYam3aP2eOo8Ue3xP3o3zkuOn/sJ0GD3M9wWQxMtelvWjgj15csXe7R1so06faLRQR9gtmd5p886ie3MVMfB1W+rhuhPY67Mh9x/5ThknOG44wpA1iCwnwDdyH6Glcfw8OFDKR6WsUCV4TiVwyKASEra5DzHAdEScxOKkBGmJb/4gUArBKIWDKNafSsEDpITNeAgsKWijar8DHmliik23U+fPul26KOvnZR28fF/fxJPdjg6yM6dtGNJ0bJGFMkfVM1U78LRyoOs+rupkMqIZXamWje0/TAc+9v379+7nl+9euX+rP8ZjaX+MsopIdtDOWmTVs0ETr7ih4bGNKHm5plctv50IbTi5JWECCEAAQhAAAIQgAAEIAABCEAAAhCAAAQgAIFsBGZsp6Mue4k6CpktV9kSimKlww31n2+IMg7MxpmEAgSiKuHJG2wA44ZXNJYoaFE74h2wjcpvFMlZzx0Qm81XH466VUOHw3RmWt21KkbmutEHQ3IBgZMToBs5ZwXQZc6WKxo0uBxkO63TXRbyT548sXiL9RM1x2GiHYsX/xDIQyBq/SHKmiKP/JWkghpQSUEcJwZD3nFsy8acxy5izKPWHPSn1aHXr18/f/58dD/tAy3riKLXkCQrfSNbGfPLs25HP0KS/HEqO94t0LMyaAan7ybMvop1lPG5+/Wl+mGiscQW8dn8Ry2Jd7DZEZXfs1UG8nvmFT+jFjFUkl6X+5gm9NoJnEQXQivutQKTLwhAAAIQgAAEIAABCEAAAhCAAAQgAAEIdE9gxnY6akuvifsujivFKFbHiZEw5pMXaEKS2aKKqoSUb8JyAWYUzKiKGhVznZ6jTgDszwK1cT/D5DHoAISu2dHZ5bNV/uQkiRACpyVAN3Laoh8yrnNIFttpWRsedJ+bhjBLERz0dbD+Rk+0NUt1wk9nBKKqfX+tfmdpogbsBNhQ8P4qf1Tbb6ikNoia2S5CEsrS8sWLF7LwlAX1QSriBg5FgtCykmPXl5UeP35sB6vaKNswtYLkkhSJ0GglopVAmc0ksRhXK3Zz+vLlS/dnPc9oLPWUReWS2HuPyjNiFC/z9pBRKrxVFrHsmAAAIABJREFUQuDMK379dQXb5j5MEyppjEnEOJsuhFacpNoQCQQgAAEIQAACEIAABCAAAQhAAAIQgAAEIJCfwH+mSfa3bzHNYyqXnz9/poqqknii7gWqROaTi0GDPXkFaCX7HVTUqC3wDvLbStWqTU5dC6MDyn/88YdOlMrmbX9N0D0bw19tOUUeCEDgIAJ0IweBbS7ahw8fPnjwYFVsnc5f9bPNg+WkryaPknNb/OFQTLTDfHgLgSYIRK0v7Vebm2CyKiRqwCqi/jww5PVXpm6OdJI+v8WjelTZrGppQjacrjCneqZlpS1u1eSLi4vYwVofY7q6ukorSanY7t27p5ufLalbPoC1Go8s1d3pmBYGU11nvZq00QMaixEU3kYCsR3IGLCeB7aH6imL1iU584ofGtpYe5kmjCgafTitLoRW3GiNRWwIQAACEIAABCAAAQhAAAIQgAAEIAABCEBg5t7pqH0LbdsD0UhArKL2Vo3RpvIm8XT+4/LyMlWExJOHAA02D+dpKvR+UyYBF102Enjb36uohrk/+9TG/Qx3xqBDjbrZadv5SFmVyDpO/w5/UhX04N1Ro9FZ8e8UkuAQgEDNBOhGai6dUrLpqjF9iSOcus4fp7rZzEvIcu+0dxmaF0O2n0y0s6EmIQhEEWCSYseFGmBndXKfDHktVgDZjmrJXcbMmVfG9IUdqXNfvnzR6fYWueWUmZYVpi3LEFVgz48WslzjXu/t+PPVq1eq/wd9bmlMJc+DvoNgmSJpbXD/Fpu3wCiMefK4mgoayyoiPCwRyDwILomRzT3z9lC2fJFQKgKs+FlIdq+hMU2wVIPa/KALqUTQimurlsgDAQhAAAIQgAAEIAABCEAAAhCAAAQgAAEIWAjM2E6fbQvTgmnJTxSr9+/f1/Z5+KV84d4QgahK2FC+ELUzAmc7LELD7KwCB7Kjz8PLqtlyetKNRCdHnzx5okt7+jg/6maNZwhAIJYA3UgssfP41+RR48XqEKNp5vPnz9Ni0Tmw1VuhZC+h+wzTpjvGFqVKMdEeufEAgXYJRLX6drM5lRw1YMrkbC5RlZ8hr9HqIaVOmpWsHz17yKOzo9p1//79m5ubE25J0LJS1a7Zb/m9efNGExCtaFnMp2V3rclFKnkKxqN2JCOu1aqlxq7BfWej8/qKf/75p2DGh6TRWIoXQesCsD3Uegkif1oCGibOueK3Ooy6nM8w91FNYJrgFnrNz+hCY+mcXCseOfAAAQhAAAIQgAAEIAABCEAAAhCAAAQgAAEItEXgP22JW5u0Z9vurY0/8kAAAq0QiNoRbyVTyHlyAl+/ftUOsW4EXbVqG0DphKW+xq1Ln37//q1d9uGY6ckZkn0InJwA3cjJK4Al+5aLnb2D9ZZoV/1YbjY7It1RMCbaIwoeINAugbt377YrfAbJUQMyQG4iCYa8Joppv5B37tx5+/btt2/f9Bm1/bFFxaBVC90bHBWkA8+0rCSFqC8l6XOBXlSyxh++3CSLJu/V7E9ZBCX/0tNsQhkcLbMkibFzoqQG6y6ky7hOHUiG3C0lgcayRAb3KAJurY4KiGcI9ErgnCt+aGjT+sw0YcqkNhd0oWmJnFMrnnLABQIQgAAEIAABCEAAAhCAAAQgAAEIQAACEGiIwIztdNS+xcmPQp48+w1V9I5FpcF2XLg9ZS2qonaQ8bPlt4Mii8qCLszR+VHdGm20mtbZaB0t/fXr19XVFRdNR6HGMwR6JUA30mvJJs+XRo3Vw5S67U2f5EiYtAasjx8/hiPU10AOHdGYaIf58xYCEGiaAGpA08WXXHiGvORIa47w3r17sorUkpEUvL/++iubqLr4N626mE3yzQnRsjajGwLKylHavjcp0DcB9UFAfUZw8KP6bDSfli1xHzXQeP+zuGlKtbkIvAmgZl6bo9oZEI1lJ0CCuwTOtl1ytvy6Zc2zkcA5V/zQ0JaqB9OEJTJl3dGFlvifTSte4oA7BCAAAQhAAAIQgAAEIAABCEAAAhCAAAQg0BCBGdvphqQvLqrOixSXAQEgAAEI1E+AHfH6ywgJjQRk/3z//n3v/OhSWFlN614pnY0ej5Yu+cQdAhA4DwG6kfOUdZKcXl5ePnjwIBzVixcvwh6i3nqH9adhJY+q8dQ9oQsT7YQwiQoCEKiKAGpAVcVRgzAMeTWUQmYZdLmcFDwdxNdygfQuXSqbQQDdPq0L0zIkVEkStKydBaGr5PSFJjcSTQF0g7T3+SR9WNB4lboM+PeYE7uSFHxW4zXmd/PV0+oZXPKqyaVWFNFYCta0LpNme6jLYiVTOwmccMUPDS1cZ5gmhPlkfosuFAB+Kq04wIFXEIAABCAAAQhAAAIQgAAEIAABCEAAAhCAQEMEZmyno7Yw+XayvbD1tX67Z3xCwEiABmsEhTcI5CQQ1TBzCkZaewjo/KIOier8qCUSnX4erKb1wXiLf/xAAAJnIEA3coZSPiKPnz9/Dt9MKDMGfacjSdK6Ee76+joQlY45Sp6Ah/yvmGjnZ06KELAQYMHQo4Qa4AHh5wYCDHkboNUcRMsFspmR9vX7929d56vbZVe/mLMnOzJe3RO847C0rNXC1RqXbO9lIzH1qWlIeKoyBBHkPmqg8ZK9zbbTXkDjIuS0XPa4oLHsoUdYCAwE2B6iJhgJsOIXAHVmDY1pQqBiZHiFLmSBfAat2MIBPxCAAAQgAAEIQAACEIAABCAAAQhAAAIQgEArBGZsp/nmq73w2P60s8LnQQRosAeBJdq0BDqoqFFH/zvIb9oK0EFsb9++1XXT7t0vS5lS6b9//16nn7GaXkKEOwTOSYBu5JzlniTXslK4ubkJaxc6rrT/JjedDNOdhAGZJYOOdc5aTQRCbXjFRHsDNIJAoDYCUQedw11cbVnbIA9qwAZoJwnCkHeSgl7Npr7UppvNZJ4qO2p9iO3NmzfS7tKaUutrO8+fP1+VpA8PtKyE5aiqqDWuQIRaBAu8HV9pHqHRcPzZ6INugbbYiqu5haEtZd+znTYapSzFtsEdjWUDNIJYCHSg7bM9ZClo/MQSONuKHxpabA2Rf6YJG6DtCYIuZKTXvVZs5IA3CEAAAhCAAAQgAAEIQAACEIAABCAAAQhAoBUCM7bTUfsWUUchW4FilzNquzdqY9UuAz5PToAGe/IK0Er2qaitlBRyzhLQTVAvXryYfeU56mSzzkc+ffrUc+cnBCBwcgJ0IyevAPuzr+9x6DbCwDF9Tcx1Hdwe82nZ6ugrIWFRZfCgE3thP0neMtFOgpFIINAQgagJY0P5GkRFDWiuyHIKzJCXk3YraUnxk5GzTu0PptRSAgdT6oAqaMyazDK32XMa46/HGy0rVVmo7q0aPGuC8Pr1a0uKWlvT15osPmv2Y7Rn9qygLTnSJd7ufuuTJ08yfLXKFQyNxaXBc1oCUdq+2xDSikFsEKiQwKlW/NDQdtZApgk7Aa4GRxdaReR66FgrdrPJMwQgAAEIQAACEIAABCAAAQhAAAIQgAAEINAHgRnb6ah9iz4obM7FxcWFPSzbvXZW+LQToMHaWeGzIIEOKmpUH77/PGvBwiJpj4COLF9fX3uOsz+1T6yTzZnPNc5KgiMEIFAVAbqRqoqjXWF0PC4s/O3trean28yndUw/PLeVLqcrEPMYTiubYWE8DlFKmheWnxCAwHEE9EUhe+QdT6BQA+zV4Jw+GfLOWe5RuZYCNphSy+hU32bVHb8vX77cvM727NmzqNQb9UzLSlJwNzc3qnuWqGRnYrwm/fHjx5YIa/ZjtBL5+PFj7NTMM7c2JpSKFRpLKpLEM0tg87A1G1sRx6iVh45nN0Xgd5/oeVb80NDSVmamCWl5ogvF8jQqq81pxbEc8A8BCEAAAhCAAAQgAAEIQAACEIAABCAAAQg0QWDGdjpq36KJTB4nZNT2Z9Sx0eNkJubOCNBgOyvQXrMTVVF1ErRCDlFSRY0OFWYWkUYCukHaO7k4vvIetEm8ehWPF4SfEIDAGQjQjZyhlPPkUee3VmeU8iAlRIbQdpF0oF8xh61oZAihmFePctoTXfUZpUqtYllNDg8QgMARBKLaZlSrP0Lag+JEDTgIbE/RRlX+qGbVEyXyMhLQx9rUsVxdXUmF033UxtPqY3A9yPTrDGsXtCy30Dc8y8pRFezRo0f2sJ8/f7bYRqofk6G1PdoKfaoZ6kZoi2DGFcUhKn0cQQzHaFWHo/iPAbc9oLFs40YoOwG2h+ys8HlCAudZ8UNDO656M03YyRZdaAPALrXiDRwIAgEIQAACEIAABCAAAQhAAAIQgAAEIAABCDRBYMZ2mn0Le8lFsYqyu7PLgM+BwB/On3YZz4MlqhJyyPI8FaO2nHZQUaMuFog6DFRbYSHPSECnOfU97PFn4AHD6QCchK+cof6Pbsb6LjOVsNBzRnVEWdCN5CzBvtP69OmTe/Je486SZYI0FhlC6+KRVQtqmdyoikpJc2OeYnz9+vXXr191Fmr66jiXKNWRifZxBUHMFgJHDB+WdOv3E7X+YLyssv5cuxKiBrg0eF4iwJC3RCa/e3P9ufQ9WUFLEdI11FG4rq+vo/y36JmWtafUNNHQIK4KFhWJ5gvhacUYm2qgZjfjzxYfXr16ZRHbCGSIyvO84csIFpFm/aCxzGIp6NjceGRhFdUtR80jLKkn8cP2UBKMRDIlcKoVv6iugOW+aW0xujBNMIIavaELjShiHzrTimOzj38IQAACEIAABCAAAQhAAAIQgAAEIAABCECgIQJ7badPvm8RdYIkamO1oTqEqGUJsNFYlj+pGwlEHYWvs7eMGu+iGqaRId4yE5DJmfE88d9//32GW5sy8yc5CHRAgG6kg0KsJwsvXrwYhdEtZxp3dJg4cN3Z7e2tLKh15FqXlelmQtVGncWUCbT+VVgdCNNM9u7duxrpAnqX9DddNyfPY9LZHphoZ0NNQhA4jkCUzUN/EyjUgOOqVmcxM+R1VqD6Nk3mHMlgVcqe1qwCmqEnkvpnqYWeY2c/aVl7ClTThG0fTtJ9fUaLX01V8jeWPUy8sKpgFtVFbc1uJV7KdhqNxStcfh5EgO2hg8ASbQcETrXid2YNLb/mwzTB2D+gCxlBzXrrSSuezSCOEIAABCAAAQhAAAIQgAAEIAABCEAAAhCAQDcEZmyntZK+dIfVNNtRRyGnwTtwse/4wqqD4q4wCzTYCgsFkaYE7t27N3VccomyUl6KJLl7wLJomlbUCYBpcFyKE/j+/bvOcVrEkMr0/v17i0/8QAACpyJAN3Kq4j46szrCNc4lNe4Mp+o1C5C7bJv1CY+AAJ8/f9b9DxrUHj9+fHFxoX91KFMm0zKuDoSSJYBGNxnVFFRpmGgHCohXEGiCwNhxWaRVB2Xx1oof1IBWSqoSORnyKimInWJIMdNnawajU3UCO2OLDT5ohvbVCc9KMza5JvzTsooUk77TZDEq1iqr0cq6SC4siRrlN7Y1dSDuyrM+haBGbRFjpx80lp0ACW4nwPaQnRU+T0XghCt+J9TQmCbU3KjRhfaXTh9a8X4OxAABCEAAAhCAAAQgAAEIQAACEIAABCAAAQhUTmDGdloSh49fu1mKOgrpBuzm2c6qTmvAbgrizBmxV0Ia7JnrSfG823fE3bNixcUeBbD34facjpHzUBsBo+G0xNbR5DzHGWtDhDwQgECYAN1ImA9vowjI+Hn0r2d33JFts64ykwW1/abBMarZB80sbm5udG5Mt8bNesjmaJ/j2JW0bMKTEAQgIAL29QcZWbk9Wwf0UAM6KMScWWDIy0n7uLRev349RK5FLaO1ZHJhpL9JL7JYrtqtrJMLmS1CWlY21F5Cxtr18eNHGVp7YRv6abQSUTYt90x6nYYx8v240Fj2MyQGOwH7pgnbQ3aq+GydwAlX/E6ooTFNqLmdogvtLx2j4lq5VryfAzFAAAIQgAAEIAABCEAAAhCAAAQgAAEIQAAClRPYaztd5xZmTuj2PR6xspyTyCk8afVBIKoS9pFlctEiAfsGZJ0GMPaj//Ym2WI5nkFmfQY+fBvnCEGGao8ePRp/8gABCEBgIEA3Qk1ISMC9gkbRztpIy4Ja3qRBvXnzZpseokPMCqsYZIldydBmzwgT7YT1jaggkIqALq63RzXbs9mD1+YTNaC2EqlfHoa8+svIIqG7jKBz4ZYgR/jRpyj0VZ1V8+kzqE+0rCMqmCVOzU1GG6Gw/xcvXuS/pD0skv2t2ppRgfHsoqdJCMLnz59Hd7XfPDMyNJaROQ95CLA9lIczqTRE4JwrfifU0JgmVNsq0YWSFE0HWnESDkQCAQhAAAIQgAAEIAABCEAAAhCAAAQgAAEIVE5gr+20sndye+CLiwt7GdtN7+xx4hMC9o1GsTp5g6W2FCRgr6juRnJBgb2k7R24PadeEvyshID7sf+wSMbDoOFIeAsBCPRHgG6kvzItmCP33jZZON+7d29JGB1Uev78uYyff//+LZsZBXz58qXUEh2+//PPP8dQepaL3HUphAYy+ZR/WTkqrGIYvRV/YKJdvAgQAAJ7CLgmQKvxdDaBQg1YLXE8eAQY8jwgHfzUClLBBVhpdDc3N676N4s0qqOejaFyR1pWwQK6vLw0Du52W8qC2VlK2jjir9pOex6Md/ctSWV3N8qvCFn/tFPFZ4CAsVtQDGwPBTDyqicC51zxO7mGxjShqiaMLpSqOIwkPaV3mrrnIZtWPJUEFwhAAAIQgAAEIAABCEAAAhCAAAQgAAEIQKA/Av+dzZIOZOs4tdFOTN70LfnZeM7gqNNI2vE1HjbSwfQzszpDfSiSRxpsEewkGksgqvfTGdOqrHckj+7kMWY5z90gRmHwFkvg7du3Rv1H18sEDNhi083pX2Z14xE0HaeWsVzO1EkLAt0ToBvpvogzZ9C9t9B+vlB6l/6ePn2aWdqEyTHRTgiTqCCQn4BxlWwQrKcJFGpA/srWQYoMeR0U4jQL6gYLamJarNC587BVqnHpY5q1VlxoWWVLSvZg2mFcXU3V8pQMra+urspKuy11Tbgsu6hqa1qIC2g7RaxE0Fi2FTqh9hBQk7EHZ3vIzgqf7RI454ofGhrThEraLLpQwoJoWitOyIGoIAABCEAAAhCAAAQgAAEIQAACEIAABCAAgZoJzN87LYllEWSUW/bARp+9erN/83I0VeoVBfkqRYAGW4o86UYRsPeWtY0s9hOl9sYYhQ7P2Qh4BxYD6Ro/pB2IodQrHcqR8MPfixcvSolBuhDolQDdSK8lWyRfOmTvpqt7p92f3T/bVUcm2t1XBjLYHAG77XRnEyjUgObqaiUCM+RVUhAJxbB3gwkTdaOS5Xb4hs+fP3+6/rt8pmUVLFZZRrnXaQYkub6+/vr1a8BDza9evnxpES+gHnz48MG1MJdeJHSWOHf6CYjkxaz1Q8+llZ+sf1ZYUvZume2hCosPkdISOPOKn70r6HK5j2lC2qa0OTZ0oc3oZgO2qxXPZgdHCEAAAhCAAAQgAAEIQAACEIAABCAAAQhAoD8Ci7bTJ9+3iCpp+yUSxbdDovKF54YI0GAbKqwzi2qvqHZb5Tw87b23PY95JCeVKALfv383nsbQdc1Rd2VEiYFnCECgXQJ0I+2WXZ2Su1fQSMK7d+/WKedBUjHRPggs0ULgaALeKfBwcj1NoFADwmXN2wABhrwAnEZf2deRjstg+Py6a655nAxlY6ZlleWvm5aNo3zYzr9sLsKpP3/+POxheKtpnS7RnfXp2e0Yic1GZXdEY7GzwmdaAvYazvZQWvLEViGBM6/4nVxDY5pQQ3tEF0peCo1qxck5ECEEIAABCEAAAhCAAAQgAAEIQAACEIAABCBQLYFF2+l79+799ddfFrlr+/yzRebkfoz35Gi7d+mQRHKR7BFKJB1kUYnbN6vskeMzDwEabB7OpLKTgGxNjSNLDZvHbmaNI53sadWdugF5bouAd2AlIHzmY51nONMcoM0rCDREgG6kocJqQlRPAznD9YBeuTDR9oDwEwJNELCPhp1NoOwZZzbRRE3OLCRDXmbgRyenXQCdyD86lXD8WqEKrMKdRLGkZYUrydFv3759G6iEY+pa9Wp3Z8poC+rZSA95Vy/hroGLVZ6FZTSWse7xkJkA20OZgZNczQROvuJ3Zg2NaUINDRNd6IhSaFErPoIDcUIAAhCAAAQgAAEIQAACEIAABCAAAQhAAAJ1Eli0nZa44asJxvzohsYK7YFH8fI8vHr1ypjQ+/fvjT6zeZPwOqKhrRrtE1xeXmZLl4TSEqDBpuVJbAcRMO6cuefGDpIkKlqjPMbcRSWN55wEjAUtkZ49e5ZTsJOcac6JlLQgcBABupGDwJ42Ws213byf8FMaTLTdCsAzBFohYF/4srfxJvKOGtBEMVUrpL052JtYtsyytjyL2t4nzAZP4hj4UsPdu3eTJFF5JLSs4gV0c3NjkUE7Ux8+fLD4rM2PcTX49evXU8k9g2pjVNN4Yl3svRPrn7Fs8b9KwFjP7bV0NcUkHozyGHOXRCQiaZ3AyVf8Tq6hGbuUQyv5yacJ9iJAF7LXQ+MgWJVWbM8dPiEAAQhAAAIQgAAEIAABCEAAAhCAAAQgAIHWCYRsp58/f64bYCw5tK8vW2Jr0Y++lh3YY3BzZP+OqRvq0Gf3iIYsqA9N66DIPet9Y709SJhS0dJgS5En3SgC+kCDpYXKNKj4/Txjvr5+/Wo0VbLv94+R81AVAe9j/wHZjIN+IIaoV42OzlF5XPXc5VjfZaZWi7JOD6nKgm6kzvLtRip7Besmy0y0uynKXjOSavjoic+nT5+MsydNDDv7fp+9l2Y20VOdT5UXhrxUJLfFc0R/XsMuQKC3sazObYNZVShaVvHiuHfv3ps3byxiyDTFa4mWUMX9qI49ePBgVQxpR9KRPG/uxpxeGQ1OvEg2/ERj2QAtWxCvFfTXV7M9lK0ukVBbBOw9c1v5WpL25Boa04SlipHN3d7iAvOpI6Rtei+4Ra34iEIkTghAAAIQgAAEIAABCEAAAhCAAAQgAAEIQKBOAiHbaUlsNAPDdlqsjLf+ipW3+V22Znif87+4uEglj2VT/6CLNE9yb8a0pGiwUya4VEjAWFFr2Dwe6BnvdNIocOfOnQqBI5KRgMz1jWYeijBzWVe7X97lWN9lpoytoDZvzZUF3UhtVah1eabTxnPOu5lot16T88vf3PCRH9GhKV5fXxvjN04MjbEV94YaULwIOhCAIc8rxNb78xp2Af766y+P6vjzPOvntKyx0Es96JOvT548saSe2TrFIpLFj9Hm2dORtDHnrkMKUZ7FRjQWS5l6flofj7zsFP9pnAWwPVS8pBDgOAKs+IntmTU0pgnHNS5LzOhCFkrb/LSlFW/LI6EgAAEIQAACEIAABCAAAQhAAAIQgAAEIACBRgms2E4b1zeNdmUZGLmnDTIk5ybx6NEjywfmFaQeXBLm9evXbi4SHk/JeQDLs8G2HGVwc93NMw22m6LsOyPNVVTjMR3joZ++C7fp3NlViMyjjE7S2GXLXARdjvVdZipzxUiVXHNlYW+qdCOpKsnZ4lEd+/r169lyzUT7bCW+P7/NDR/7s1xPDDqBavzKg4ZC48SwntyFJUENCPPhrYUAQ55HqYP+3LtU1stghp+BeUfArDqDYDmToGXlpL2UltpCoDaOoW5vb6+ursafrTzIONwiqmco5fUP2RaW0VgsheX56WA88nJU9qdxFlDPTjrbQ2UrzElSP+GK38k1NE8NyF/PA4pZ99MEdKHj6ltbWnFCDtqy0XeR3r59++nTJy2NJoyZqCAAAQhAAAIQgAAEIAABCEAAAhCAAAQgAIFUBFZsp/Wlc8+2djZhLTF71xfPesvgWPZiRuNWrveB+QxYlpLQ0q3Oo4xvtRfy8OHD8efOh8CmyxizfXNiDDL74MWT8yjDrDylHGmwpciTbhQBY0VV71TD9pK2uywji8bKPHeDRKHGcxQB7zMcgbCZjw4Y7U8CAh/3qsuxvstMHVcHDo25ubKgGzm0Ppww8lnVwjI9748VE+3+yvTQHDU3fBxKI3Pk9vWu/iZQqAGZK1uvyTHkuSXbQX9e3CgisEhuwesWR9PPtKzixWdcDZacMiFu8XNRRlvQsU/wPjeTdmMuXNxoLGE+s28tHaa3Rzkbj8XRiyfQjVtiq9OPsUNge6jO4kOqJARY8RswnllDG1WCJDVqQySB8cUy6m1IsZ4g6EKHlkVDWvF+DlLpnz59+scff1xcXDx79uzFixePHz++f//+vXv3Kjk8uT+PxAABCEAAAhCAAAQgAAEIQAACEIAABCAAgW4IrNhOK5+Xl5cWG6HiS/wS1WjhdlzhaRnUshwsMzx9cvI4Mewxex+ztwhvj9xSbeybE+F0PctGS9LhCNt9S4Ntt+xOJXlDFdVioaQ+Rzk6VQl2mVnvaFo9eazZdtoy4DY31neZqXrqc5QkzZUF3UhU+eLZQmDaCnTfUYu2BJbMBvww0Q7A4dWUwLThTP00p59MszDrUrZ/0JFB49rggwcPjHfRzGazTkfUgDrLpTmpGPLcIuugP9eSddmeOTDe6a4/l3bfz7SsGspXQ//ff/9tkUSGBxZvVfl5+fKlRZ5xndlTmdJuzIUlQWMJ85l928F4NJuvgo5sDxWET9KVEJh2LCdc8TuzhsY0oWBLRBc6FH5DWvFODlJmZCatrnsajxq4ZjQyq56+wgUCEIAABCAAAQhAAAIQgAAEIAABCEAAAhAoRWDddlqSvXnzZlU+GfYUvyB0PHmwKu1xHiSD5Wus+urkcTIYY1Z5eYu5aY9o6Puaq5K4t16veg54+PLli/s24e3ZbrStPNNgWympk8tp+aC4bi379etXQVBK3esnZ4WxNLrZgDhWRcAyfA8CZ95ZtzSWUiS7HOu7zFSpGrIz3ebKgm5kZ4kTfEpgtlK1aEswzVqsCxPtWGJn9t/c8JGwsMrqjd7n+QKz11MwAAAgAElEQVT58uyFAj4bejXbY8/Kz2xiFguOIwGGvBFFH/152Q0L73ujI1ujCevov4MHWlYNhWhcQVW9be4bK7L+0qdhViFLBxi+quzpQmk35sJioLGE+cy+7WM8ms1aQUfLzIXtoYIFRNJHE5jtjU+44ndmDY1pwtGtbCn+2dY365nVm1ksYceGtOJwRsJvZRctLSXsRydMMJ8OI+ItBCAAAQhAAAIQgAAEIAABCEAAAhCAAARyEjDZTusWgidPnqyKVdYeWGcOLBZuq7nY6eHOnTuWHV+d//jw4cPOtHYG90616iOgEn5nnG7w6SeT3bfjcxLDSNcG25juKEB/DzTY/sq0yxzpGweWY2HeSbLMKLx+cjZ15eJUd/XMQujD8e7du8aMLB0+NgaP8ib1Jvn2vHvxlP2UwKzYxjG3rbG+y0zNFl/9js2VBd1I/ZWqOQlnW4GGoRPqHky0m6u9BQWebThTedrST6byz7oUtC7QxarGRTmtPnX5wTvUgNk6ieMGAgx5I7Q++nP1jQU/OLu0nnBC22la1tiyCj7IlMJoJqQF4eLbZ7GgLMvIilPamrLmtk3tvabdmAtLjsYS5jP7to/xaDZrBR3ZHioIn6RrIDDbsZxwxe/MGhrThFItEV3oaPKtaMWbOVxdXRmXQOXt7du3mxMiIAQgAAEIQAACEIAABCAAAQhAAAIQgAAEIJCQgMl2WulpO3/VukZXT+usZELhoqKyf4vXPZcQlYTRsw6y6yToqmeL0eBqJJs9eKbmKlwt8m6ObTag8QyWd2X0bFSrjm4klg/8r0bYugcabOsleBL5tV202mC1wZbEqmEDUp1tXbXc1vkGNr02sK0zyOxpleKirlbCDRK6ipD9lMBsQl2O9V1marb46ndsrizoRuqvVM1JuDTJ1dRbs85SOlIpjEy0S5FvLt3mho+0hEutNRnTVekkX31KC3BzbKgBm9ERcEqAIW9g0k1/bjw7Pq0J+12kNM5GYmQ7G7ZdR1pWDWV3eXlpHDGlWhT87sAGVrpWbnULVdGqVXoG5Jm7CCP/DQT2BGH9c6R3qr1OtofGcufhhARY8RsL/cwaWmYdYGSuhzNPE9CF3JpwxHMrWvG2vGuGEtVydf3M2TZxtoElFAQgAAEIQAACEIAABCAAAQhAAAIQgAAEjiZgtZ2WHEtr6K6IxrOSbpAkz1qBdQ2BksS5JxKdBF01CJTAEntPKpvDan3W25PzjmtsjtkNqE8FW/YeLPXKjXb6rBVqt/QvLi6mfk7oYgFLgz1hxagty+/fv189Veb1V9myoN2s1bRubm5W/eChFQLGYWvITp7bbzTAjd+uTniyOeG900ZoliEpXE9yjvVdZiqMt9q3zZWFUWC6Ea/KuZq894qfgc5fXasmPnnGo3oKgon2UBa0mnCdNPbGbekn4Sy7b6U96mN5rkuGZ7XN29vb1YQ09dMEcNVbox6MFW/IXZ7eu/7ZhGjQoS1VeIY8kTE2q/r7c/XMao9LZX2o+2yvqxV73fZ5aLrVRk7LqqFoZqvlVDANEKXWhKfCGF2Muy2u1pS/PRq71iHLaCwDByO0+scjY03O6Y3tIQttFGYLpeb8sOLnFtlpNTSmCW41yPZsHNYHedCFtpVLE1rxtqxdX1/HBjziI0GxMuAfAhCAAAQgAAEIQAACEIAABCAAAQhAAAIQiLCd1pGaVQtb7frry/GZsWrNerQsMiad4eOO2iZfNQiU2HkW3D0sWq12t1pl5v38+XPPT5KfT548WY1n/3kCr/Qtia5K1YEHGuyeQnQbyJ54Gg3r2lUenYV79+6tHphTL5H/bmeluNo7SXLJfzSik9fGo/F68QcOrHg+V+ut53/bT9eA/82bN6uR/PjxY9WPPLiVyvKVk3CclmF3tTWFk9DbzGN9l5lahVynh+bKgm7koIrkdlwHJeFFm1Md8pJ2f+osV6BSqduXOYG0Ec3BZSopmxzNczNMdV0J8z9rTGGibcF+2lYzwGlu+LCUqd2PeoacXcHXr1+NN66o/apbs2fkaJ/Jm0mgx/bywmzCAxL+mbykwsnpbSVqAEOeyqKb/ryICaj659nmYzzIvtpSGvVAy5qtFW5pHt0HatvCOGJqt/GgfSs3vwmfNzSuly9fJhTAGJWRv2JDYxmRdjMejTkyPqz2GMZ4lryxPbREJtb96JKaynP0YDFNsTMXVvy8Aj2thsY0wasJeX6iCx3NuRWteAOHDerx6hnLDWIQBAIQgAAEIAABCEAAAhCAAAQgAAEIQAACEIgm8Dvyz7LQ+eXLl8hYt3v/9u1bdJ7/7//ySCjZVk91S/g8woyIvcVZSagNzvFt2gdlzVI6OxN1r/iWDdjO2DoLToPdVqBupVqqw2pK2yIvG8pyykfVJrOQln2mnF2lpe/KVgE6ro2Zq5klOUvRj32CJcI9ftx2MbTKVTtn2Vevpuidatpfk43QVgULe3AbQoaxvstMhQlX+7a5sjAKPPQkR2NvpRsZ+9XAg84zHY3Li//m5iYgz/jK0vF6Mcf+dMtxTDfVgyaD7p86WPW3oi2NUUOPxghlUAKoYh83Z4wFIv9MtC0V4MytRpXE2BtvqH5ukJz6iWUe51aMbBVAnYO6ETfppWf1qy69o59XNWfJmbwPN1a8AdHRBNzho+bZxFKFcd2z1eexUOpRAxjyjM1qLLttD0n6c7fSzj7LQnKbeJtDzY4d6rQ3R9hNwJO3LLfCz9bVDJXE2M0O4u1fucpZdTVmzVJdciwyzzJ2rYPMR9NrRWMxQtuJy22eGdY/LQqzCmhnpizB3Wqw1FhUBJaokvixFHfOrmmJiet+ZoU5SaEXicRS891Sjnp2l/v03MSKX68a2mrBMU3I3wAt/fxYcEeL53YFNa/exHJoQiuOzZS6qbFiRD1kXhSNzRf+IQABCEAAAhCAAAQgAAEIQAACEIAABCBwBgL/tyGTqwud2oPJs+VvP6PprV0mPx+5hNGy8i5cWmZdiiGtu7v4/v+1d//3UhoN34DvvBWoJWgqUEvQVKCnhGgFagmaCqIlRCtQS8ixgnhKUDvI+71vPg8hsDs7uwss7F7+kbAwwMw1PxgG5tCYTD1Q233Y38uF9ucx2dEboZ7/8dK4GTTF0VTYA1RTK9vyuW2heXx1wMFPu0tNlcy7lfNHMu+abKNu1s/WVNZcWeZsas64NM5fzGrOWFNHmjI5aTHolcOmW5UzlqtJzTtSvfdTR3ntrAZtddf6s0xUTRVYYJjV5UVNhDUjbUnrdea3tXIzvDTcRqlZSKu1LTLd9fO8LFvzQnM3VhMtp0+S4p2LUS4lzYWphzbnz0u+0VZrKktaTWu8ov7Jxvlvw8revXeYp4GqcU48j6GuzPFesCHOcM0U/flKkERmirO3CGu5m9CgtVlWWLjkS17DUlOtjmlkeuXw4Lo5bGSGa0a5AS+Ulu6mbSXnGKvu8de+vM2nm2uzDUUGc86nNjU3FzPkb5d65/KKyu0wKwupO8kgfJO5NU1rE/ODW8WaUrSWHks92jFldazrUY18E6ZQONtNx6SoPiYJ6fHQNq5ewWizprdw4eNm2/SWv77motzL6yl+LmfE7yx7aDVZ5jZh/tqqLzS1+Vp6xXs51LRRG6v8pD3qvZIgMAECBAgQIECAAAECBAgQIECAAIGLFThk7nSwds7GnOEpXR6r9x4pZYx7Z8SawcqEnC3Le5OUNo6WzvMiznCEeoZR2uFJhwLHlJbeC8R5ijxbzq7oRDvrxTFZUOmwlgqb5CSqw1I6XDMDWqXtXsGGCRmuSYu01zHHCrzz/ZiYJ3fGOt3G4wwL6tBnhpazjdt5l8Y2mYta2OvB53QFsvvYvn1HrSZuOzHzdx+6pXpn+JoAZ3mtP8tE1eTmAsOsLi9qqmpbDTUjNfnbcE1ntbHY91rLNst6C/P8MZ16pV70Jv2Zjlk6RSe8/7rYG+368nDJtSb1ugbqmHu6mccieqfbVrvTb+xuaruRGxu641fWx+r4c+11hMoJBjV/eGiv8yawbsBeYjX1tCnSF96gXewlrylONeVkCe15t/ndtpwBt9kK88bR4GOg9qrdqwh8mTUrJXBb+eyuz+Vs6kzsDnx1T71teepezYjpTU3flore+hmct6VLj2WbTGH9Wq5HhSR0N1V2mOcZ9Ggi5vFQN4Pa5ZqC17Qts/Uxmrgtatys5VrdQn3+9q4gk/487Yjf+fXQajLLbcL8lVdfaAbzVfSK93KoaaA2Vvk5307cK0UCEyBAgAABAgQIECBAgAABAgQIELgcgQPnTgdo4/s33aHAjABO96Auj3Xz5KZ7uuahQuWLm9kxI5uzZXMG33cODSfApK9KDJ86T/GS6EbSmvdg8nRw477llb2n+8n9cvhL3qrC1ud+73XzbjvTW56zGamPfyFk/WP4w6pk4dSVm3bip6lMxa882r7BhleWXo7nZ9rSfQ97TPidIG0MV1caj2GZet/K936CP9GVtNti906xszux813S7hFGfPvtLK/1Z5moqavPRMdfXV5oRupLQv3t2872rf6kNSG7rWV7td24MN09bzee3UvDxmiccGVuzNNBmseha5Lly7zRVmt6xaDwc3WXj0JaKvM9R+ilero7u8ooTReBAtdwBGxbIzlF26UbUMia3qbKUpTsu/BuQNwu85LXFphey7axRh/W2ow4trwxVsOVSUubrukWtjVE0w2pTZeWSY98gTWrcqRxxPGibTlYf8PV1qMZYrUttnutz1+YauNcWDj53zLY1lAM49wbnNxLoxC4e5PbO8XO4rGzY9A9woglZxXXo4J5d1NlQY1kd6+pl3e2UYnPdNeyBT4eCrgO89Sl7uTH7zaGwxb4tGtONeJ3Zj20ykx0mzB/ZdQXmtq8srNx8l5xvUNap8oaPQxWfxYhCRAgQIAAAQIECBAgQIAAAQIECBCYQuDwudOJzc4ndhnonOI1xOEjk/Zx6c4odYcpD3un6rBsyDPX7tP6bjS6yxNFacgyzwOYxqpmEPmwMfHemwrTPTI/LNOXttewGHTLXpZV2GRZZVVt6FKpU7yXltHb4pPWOFncy/TCz1PNxc15C7FqNk0RtxxzZyu9862sbfiHrT/j0ngYyJx79a4vhTI54ut3SWDqaffUKZO9flTNC2S9XbpuvWkkI7ZgZ3mtP8tEdcvDipbXmBfdulxoQ7LpkpuRmot+q5cmcbbefv2LU4le+tgz1Ka07Ts7Kq3VqRbyOlThGjSRUmV/6WxutNWavQrSGi8f2xK483a+qfjZfdhcjP7nn3KKmte702pNceO2jahdn2ahvhmcqA3XDWizo7CgQSvgbNx0aZe8LsIq2vP6lidNxKRdpt6NfxuxmQe1ujm45OWLqlmViW3KTOrddBm3c3SrLbe9hVSfSSM2SpJTwXvR3vhzCVVSj2XfHF/F9agmUXt1mHOnX3PMscLUdBGnuMvIMXeOusxfbWs02hbmwsfNxiqB8x9neAvf5ulyFuYf8avstKxiuK8+H90mzF8B9YUmNV9Rr7jSoTJFG2t99q08i2AECBAgQIAAAQIECBAgQIAAAQIECEwhcNTc6URo27s47YBgntWN+zbD8Izdx4GVr5O20ctMwhxw3Bhuy6eMh9a8XZokjDhymke5w8e9Uz96GQrU/FXRfeeN9I450Quvw7Sses2w+rR1oVm45AqberexvvSIhj9Tr/N0dsRqO3oZOzJpeUQ9epTKB8wZd07z3rfFKJ+x154Mc3n0qlGOz5FZtuTSWE74crbGcHj1HBaMZk3Kzygx772hlQhsrH07I5ZGaWN8eq/3jVuJcsad9Shc+560d8z5r/W9CGwsA6tL1MbisfyVq8sLzUi5UKV9q8nTXqVLA5je2qSXuTTFNbdsvYil3zJ1xOKZZnznJaAXsZP8TM6Wc3/0rSkSNbm29httteawklPT1KziUp4CXFOjG6Very877pvGgnbNzVrOmHGnjV3ZwpGP35TWYOegx5AxUU3jf/zZu0fQDehqDJc1aEOTyjUXcsnbqLH89nzYvBTWpPc4USO5DWr+HtrGfFzmykuoWUnjAePeuaqOXlATkwMu1r3a1IzGL7M4NbGquT1ZQvyTHfX3mGM1I8Y/h1nfa7onHf88rA6mSI/eYR46tGvS8lz446FQ6DC35eESFoz4bczltFc119PlD/f1ujHln24TNhaG6VbqC01n2xy5phZPHYdxj7+zi7Ktjs/ZlRo3yY5GgAABAgQIECBAgAABAgQIECBA4DwEfkoyto3fVa7/9OnT1dXVjx8/CuHzPsTLly8LAWo2XV9f50Q3NzfdwBmdzDjjvXv3mpVPnz798OFDN8Beyzla3hW4c+dOu1emRN6+fbv9efzCmzdvXr16VT5O4hCxZ8+elYOVt4Yrb8d++fKlFyzPkN6/f99bOcPPx48ff/78uXyi+nLy9u3b58+ft0eLWJ4stsWgXW9hKHDJFTa1L8/AWpOm1cqaLKRh6bUtbbD6hZTDtCFpQJqnJvnZ7NttUo5vCTfGJzWiG/+2Qf5fsmZKWhqccVvLtIHv3r3bmN5mZYQTIM1+IczOTaFLm9yKbQyfB3tTXAvOtTRuNFzjyu/fvz98+LBbswqpOL6QpHH47bffuqfIde3BgwfdNc1yLuLpDg3Xd9dkBkhqR3f34XUzSRu3ziYCZ3mtP8tEdUvLipZXlxeX3Iwk7WmF2itde53NmqZz0q45rASmr5V/6Qk0vay205WjZU2hu5VbpFzT25O20WgiNrx1akNWLiQmuXY0EevGKrvnSpEyXHmcbcES/xynjfa2YCdfn9yJc/cyNEOU1n6jrdak8k5Ra1L2Vnf52FhfKge72iG+3Pj/8ssv3UONUjFrKlpOmukfCdk9+1jLk97UpwudchioJrbdAnlAG64boBvQLfYHFKHu7r3lmpqYAmxsuefW+zm8Rz5ybPmnn37qnaL9mYYlDWN3KLvZVD8S3h6qsPD169eMFWzs0E7XLBfis7pNa69Z010i056kDOdfrpLJ1u71MWsKN19tGUjhzO1h7mJSyzYW0TbkvguJVXP5biOWYd7RB7v2jVXCD3tivYNkID2tUG/lSX5eco/lYPCF3190W4N29CAds6YOtmsOS/7/GoP/jsZk926bkJMedsDCXuf9eMgIQMpP94KSkjBuh7lQtJa5yYjftnxZew8t6XKbsC1zF7JeX2jSjFhRr7jSoTeSULlXguVxyZHvtNSfS0gCBAgQIECAAAECBAgQIECAAAECBDYIjDIFPI9d80xrw9E7q/JINQOCh50uL1Vs/MbO8M9vbwzWicXei6P/Zf0IJDnR2BmVhDns82XZK6+MbDx+3pQ6LAtG2WtbrLpRrfkaUsJ0d8myv9O5VwZdbIXtPYnvlaJ5fgZ/r8yqDFxTuaZO4BStZa4aO3MtAdLoVUK1wZIR2WtnU3zYwduzFBZ2pmvq/MrxJyqNhVSvblOI6vsVB/dzhkUxxSNdhQLX8Dq4scDkOOmebWwfDu6SFWLVbNp4ul70VnetP8tE7czKZQZYXV5cbDOSXkGv4s/2M01fofRmgspsMemdaHjrWohnYVMKVU1F6J39JD+jXUjIFJtWfaOt1gxL6Vi1JoWtptYsvH9S2Snt1qzUiOFNR45z2I1bRl123j0lExNm0vGZYTmZZ81hg2m6AfPkTvcsZ98NaOv4qi95bSoOWFhye94tit3lFMu0Bklsmsdhs3zwSEJXLw17YZRg/i5ZN27rWl51zRqWrm45nG65Kd7ljM4Y1HQR6B05mViOzGxbyzmynHgG5GJ7LMcUhjVej3qVZdyfNU3BAeBn/HjICMCwBI44AnBAYVvCLqlHNW3LkG7+NTN3L1fdQ0vR2pZBbhOWUO+aOOgLTZoXK+oVVzqUU7Styh/wNktlfAQjQIAAAQIECBAgQIAAAQIECBAgQKBG4D81gSrD1DzFzPtAGRasfIyaYAm8bVb2xuHFytdJtw1ZDtcf9lJpjVj9i/tJVBJbjkm2Jkwh+RnDnfQF1pokJ8y23OzKJ6pJy8ZCkvXDt3UPe4e1MsJnHOwCK+xhTzK6hfP45Y0F+/hitoQH6uU26pg0po7XyKd5Ob6p7J4oL55OlF/ROOPSeExeL3PflKtuwSgv17/3nCqTsj0sCTlCTcE7ptan/Z+U+iyv9WeZqEmLwXQHX2NeXGAzkiau3FpOtzXtaqH41d+CjR7DUd4BzQUixemYS8Do6Sof8CR3avW5vKgbbbVmWJZGqTVtg7DGy0cb+SwURnu6dN1dspxGY2OLkaNVDhDt1ezM8P50N7FzLh/TmukGzJlT590N6FXw/FzpJW+YkL3WLLY931bUu8NlWR6ObGfHrExudkPWmKSJzt19ASQ1orK1rznd5YRZac0aji9tK5Pjrk853Fk2UlDHPWnhaMuZk1woSKnyO9HmD3CBPZYjkQvNb1tEUzEDu7GaZP3winBMn7NNTnv2ORc2prGN0pELYalJS3IkquWLabYmTOW91aSPhxKTmkRNEebSOsxHFr/Zdk8lSuHceP8+RTE4/pijtFd78RYurL3kpI4f3xqM2JHuRa/92W2vsjy8KCSk24S9CsmRgVNs2tzZuZCsqXzSmsxNfRn21XOEmqvnMc1CZQyPdNu5e6HyBmHn7gsMkLvsnSVkGCAOC0yLKBEgQIAAAQIECBAgQIAAAQIECBC4HIEx505HLSO8lU8xM86bkBmxzdsMzbhw/pux4/zMymwqDATnCei2oeTKR57Dwcpta7rPLUYvFklF4aMQwyhlVD0sSX6SmR3z3yxnTHkYsrdm0ke8+7JUlpAkIUlLApuUbisPQdg3AsK3AimBldlxHhV2+FyqV1Nm+Lmt7Woz5bCFbRVkhhS1p5i0tczB92reh01l1tQXgJxr6jft6iPTCo++MFFpPKwML3yvfa/Xyaxcv/KgPQ9QU3qze/5loenk5Lq2rQBkUz3FYRV/nofllReXQK3oWn+Wiaovb4sKuca8SCOQCr5XS77qZiQt3l6JHTFwGthCcS28qTNiHDYe6sjbllxQUiQ2HnnhK/e6tBXybq9N+9a4FJth73HmG221ZliSj6w1wzKzxstHm4rKu6E2fHeh0PTlsNnadlmzV9NrzZqsr292UtOzY/ekEy0Py8k8a1J4jknRvo1SEqUbcFjOnms3oFD89i1dS7jkFZJTuWmZ7fnGQpvmdJioQvzT/UiL2htMyBGaxjlDCjlgtqb13tlRma1lHibwDNassWaldm8shFOvjNXOHM9I1NTRaI8/9YjuzsS2ASLTxqq3kFrcBlvUwr4lP+ladY/lePxCe97L9DnHP3unnudnTVNwDHjulytviJr0Dm/wl/Z4yAjAsGQmi48pJOvdN727+lvvodsJ18w/4rfvdWoh9z4b88htwjLr7L5lLJl74X2hmnyM6sZakJWL7RXvTNcBNzgZaN15WAEIECBAgAABAgQIECBAgAABAgQIEJhOYOS5001EMwBa/8x421DpxvV5urnxWUILtNfT042n6K3M88v24BMtTMeVtGS8foYk7CuTV1hGeRA4/2O5fVO6ivDTlcClVdhTvUPWbVWiPUWpCHX3LCdZnqGpySlS6ydNXS4iMyQkZeCMS+MUJXwhx0z9zaPNifIutfiA9zv3qhE5xTzFu8mvs7zWn2WiFlK/9o3GSvPicpqRtDaTXq8LB08rXShOacYL+0666eB3QMcq7ZOmrnzwU70FNd1tTtI7+o22WjMsRQfXmkIjMFaFmn8sonKwa1vaU8BGGYQZZlNG/ya6yd2YlmEE5lmTZG6Mz14rdQNmyKzz6wZUlrF1XfIqE1UOtsD2fFjCC12gxH/n5OfhASvXjN5LKefFGW9dV82aaLRqZ6mr6QYcMLVg53m3BUjlWk6Z3NZ/W04MN8bkcnosG5O/78pVXI+21ZcR19c0BfvaDsPnpmavwfADEphqm7MMTz36GiMAw9yZYgRg9Iwb94BjNSBDzNnWFLq741p1j7auHlpiPsyOgpvbhG5en2pZX2h0+ZX2issOO2trbsy770yOMrRYjpKtBAgQIECAAAECBAgQIECAAAECBAgUBCaZO92eL29FjDWjL2OL5VnTzUm3DbwOH0tUrpnnKWkT+XCN+DJrHiHPGfk20+sXkqEHF4+8DFRTHuojI2QEzr7Cnuodsm5rM9FLJAdXpW7cjlyercGJYZ4rj5vkHC3HnCh3NjYvZ1waN6b3zFaOe71O8csBDybK09md1eHIUxwct+x4ltf6s0zUMbl8wn3Xmxdn34x4B3TYrTrsHdCdt7cJkOKUa8HB3ZjsmH/JsvzLcVKtcsD0i/I2Tw6e+9NRJvbkyCdsK8atcRPdaMd/WGzmWZN+aSF31vgXBwrJaTat8fKxszVoSks57amJlcfZWfbSOKRmlU83xdadEZsowLgvOI7bKB3Z1U+pGP1uQoM2LIepelPUiOExxy1dE13yhtE+eM2i2vNevhdmRLTpPSb+vdM1P5efZW3a17Wwipp1qpHG3ErszM0AbiyxU6w87X1HjyKRGaYx9bQXbLE/xy35C+yxjCh/THueypvdR4zMsNTNsKamKRgrjTnXGTwe0mEeFsvZOsxjFcUjj7Pz3jwB0g7nUnJw/cqO+ZfCln85TpqaHPCcRvzGvU5N15HulXa3CUfWnTl3H7eMnXdfqJwva+8VF1KXpjWtRx6gNLdj+W9a7wynp+HNXt1x9RXdBRTSaxMBAgQIECBAgAABAgQIECBAgACB9Qr8lKj3huxH//n169fPnz9/+PAh/9334BlEzjDi1dXV7du3a/Z9+vRpTlQTMmGaQcw7d+5kEDP/Hf6sPGnl6SqDff/+PQPxscq/Hz9+VO7VBstobLjyGutJIt9Go37h+vo66U2u3dzc1OyVzHr16tXLly9rAgtzgIAKuxdaKuzG8HkgvXH9vXv3Nq5f4MrlJ60pqwe3lrBGjn4AABVRSURBVGlM0lQ2/1aUL4WisvwsK0R+pZs+ffrUlMAvX77sm4SUwFyvMw1jlOKX6vDu3btEIxfT5nqa4z98+DAlPB2DUU6xbwK74c/yWn+Wierm2oqWV50XmpEVlbSZo5qCnctE06QPT51GPm/ePHv2bLhpojWJT15yyoUmF75tsSqcOhHe1lEp7DXupkTgom60x9U7y6Ot6/JROdhVM8TX9BtTl/ftwaYiN3dP9WN0Z1lyRkyUbsCImA7VFbi0S95C2vPcd7d9pHQ50m53M6WwnPjndj67HPAgIIfNE43mxv/x48eFs9h0vMCl1azjxRwhAqmY6XS1FOlNpaFYy5O7Ntp6LC1FeWEh16NyJM9pq8dD55SbF5WWtBVG/EbM8eX30NwmjJjdpzqUvtDx8ufRK97XIa+0/fbbb81eeR/gzZs3+x5BeAIECBAgQIAAAQIECBAgQIAAAQIExhKYY+50N655IJRXrvN+QDO9p5le2LwYlPcGmmnMeeOnme3z4MGD7r41y3ktKe8iFKZDN2dZy9sJefQbqEYsaIGKWMsVkGbKd2aYN2gHiNWozhOmec7dLRvtG2PJtRSJJDOvgnkPbJ7saM6iws6p7VzHCBRayxy2e31pWsu0JyefTXpMeu27QIE0mLmEbbxkN4UwZa+5audadrEl8Cyv9WeZqAVWsZoorT0vNCM1uXwhYd6+ffv8+fNtiT35ezbNW4n7/nG0k0e761noOqbfmJDndKPdTbjljQKruHyMOHe6RUhdzgDaxu5r9wYqozHpx15s97XlmnpBN2Bq4Ys9/kVd8k7bnr9//z5/ATYlLROh6ydOd0tmE//moUmGF9qnAE2YbhclzXLTMqeJXstjjm5Kz2D5omrWGeTXCZOQ7lZahvS48qgr44H51OTaR6T1WGqK02mvRzUxPL8whWY5ie3e3eQC2jxuXntlPL9MvJAUGfGbNKMLTUG3L53xjaYpmOe9GrcJk2b6/AfXFzrM/Px6xTUO5k7XKAlDgAABAgQIECBAgAABAgQIECBAYB6BuedOz5MqZyFAgAABAgQIECBAgAABAqsTKL9GuddnDKdOe15JzOyg9uMJO0/3119/eTt5p5IABDYKTDF3euOJrCRAgAABAgQIECBAgAABAgRGFzDiNzqpAxIgQGDJAs+ePcvTkyaGr1+/zlTqJcdW3AgQIECAAAECBAgQIECAAAECBAict8D/O+/kSR0BAgQIECBAgAABAgQIEFiFQPk1ynwe9rDPGE6U9kyEfvPmTT6K+OTJk5pT1M+yrjmaMAQIECBAgAABAgQIECBAgAABAgSWL2DEb/l5JIYECBAYVyDPTdoD3rp1q122QIAAAQIECBAgQIAAAQIECBAgQIDA/ALmTs9v7owECBAgQIAAAQIECBAgQOBfAtfX18+fP//Xqs6Pjx8/PnjwoLNiKYu3b99+//59Poi9M0LtZxZ2hhSAAAECBAgQIECAAAECBAgQIECAwBkIGPE7g0yUBAIECOwrcHNz0+5y9+7ddtkCAQIECBAgQIAAAQIECBAgQIAAAQLzC5g7Pb+5MxIgQIAAAQIECBAgQIAAgX8JXF1d/et358fr168fP37cWbG4xXwQO5/F3hmtfGZnZxgBCBAgQIAAAQIECBAgQIAAAQIECJyHgBG/88hHqSBAgMBeAj9+/GjD37lzp122QIAAAQIECBAgQIAAAQIECBAgQIDA/ALmTs9v7owECBAgQIAAAQIECBAgQOAfgWfPnnU/RPDPhv/8Jx8lePnyZXfNMpfzWeydX5/+8OHDMiMvVgQIECBAgAABAgQIECBAgAABAgTGFTDiN66noxEgQGAtAt3HPb47vZZcE08CBAgQIECAAAECBAgQIECAAIFzFTB3+lxzVroIECBAgAABAgQIECBAYAUC379/f/fu3baI/v7779s2LW19vj794sWLQqw+f/5c2GoTAQIECBAgQIAAAQIECBAgQIAAgfMQMOJ3HvkoFQQIENhX4OvXr91dbt++3f1pmQABAgQIECBAgAABAgQIECBAgACBmQXMnZ4Z3OkIECBAgAABAgQIECBAgMA/Aq9evfrnx7+X7t+///jx43+vW/SvQlqaeH/69GnRCRA5AgQIECBAgAABAgQIECBAgAABAkcLFEbJjPgdresABAgQWK7Aly9f2silwW+XLRAgQIAAAQIECBAgQIAAAQIECBAgcBIBc6dPwu6kBAgQIECAAAECBAgQIEDgvwKFj05fXV2tyyifUCh/err72tC6kia2BAgQIECAAAECBAgQIECAAAECBCoFjPhVQglGgACBMxP4888/2xQ9fPiwXbZAgAABAgQIECBAgAABAgQIECBAgMBJBMydPgm7kxIgQIAAAQIECBAgQIAAgf+Uv8P85MmT1RmV53t3XxtaXdJEmAABAgQIECBAgAABAgQIECBAgMBOASN+O4kEIECAwLkKdP+ArO9On2suSxcBAgQIECBAgAABAgQIECBAgMCKBMydXlFmiSoBAgQIECBAgAABAgQInJXA58+ft6Xn1q1b9+7d27Z1sesfPHiQmG+L3s3NzbZN1hMgQIAAAQIECBAgQIAAAQIECBA4AwEjfmeQiZJAgACBwwS6f0D20aNHhx3EXgQIECBAgAABAgQIECBAgAABAgQIjCVg7vRYko5DgAABAgQIECBAgAABAgT2E+h+gqC35927d3tr1vLz4cOH26L648ePbZusJ0CAAAECBAgQIECAAAECBAgQIHAGAkb8ziATJYEAAQIHCFxfX7cPQVb653EPSLVdCBAgQIAAAQIECBAgQIAAAQIECCxZwNzpJeeOuBEgQIAAAQIECBAgQIDAOQt8+/ZtW/Lu3LmzbdPC1xe+O11I78ITJXoECBAgQIAAAQIECBAgQIAAAQIEagQKI2BG/GoAhSFAgMBKBf7444825j463VJYIECAAAECBAgQIECAAAECBAgQIHBCAXOnT4jv1AQIECBAgAABAgQIECBw0QLtJwiGCuv97vR63wEd5oI1BAgQIECAAAECBAgQIECAAAECBPYSMOK3F5fABAgQOBuBDx8+tGm5urpqly0QIECAAAECBAgQIECAAAECBAgQIHAqAXOnTyXvvAQIECBAgAABAgQIECBAYKtA4QM1W/dZ/AbTqhefRSJIgAABAgQIECBAgAABAgQIECAwlYARv6lkHZcAAQKnFvj69evNzU0bi6dPn7bLFggQIECAAAECBAgQIECAAAECBAgQOJWAudOnkndeAgQIECBAgAABAgQIELh0gcLHpbsv2ayLqRDzW7durSstYkuAAAECBAgQIECAAAECBAgQIEBgLwEjfntxCUyAAIHzEHj37l2bkCdPnrTLFggQIECAAAECBAgQIECAAAECBAgQOKGAudMnxHdqAgQIECBAgAABAgQIELhogfv3729L/5cvX7ZtWvj6P//8c1sMHz16tG2T9QQIECBAgAABAgQIECBAgAABAgTOQMCI3xlkoiQQIEBgX4Hu3Olff/11392FJ0CAAAECBAgQIECAAAECBAgQIEBgCgFzp6dQdUwCBAgQIECAAAECBAgQILBboDyX+P3797sPsbAQ19fXP3782Bapcnq37WU9AQIECBAgQIAAAQIECBAgQIAAgbUIlEfAjPitJR/FkwABAvUCadvbJyO3bt16/Phx/b5CEiBAgAABAgQIECBAgAABAgQIECAwnYC509PZOjIBAgQIECBAgAABAgQIECgJlF+g6X6moHSUJW0rx7mc3iWlQ1wIECBAgAABAgQIECBAgAABAgQIHCJQHgErj54dcr7p9ynHuZze6WPnDAQIEDi9wOvXr9tIXF1dtcsWCBAgQIAAAQIECBAgQIAAAQIECBA4rYC506f1d3YCBAgQIECAAAECBAgQuGiBX3/9dVv6P3/+nM84b9u6wPXfv38vvElZSOkC0yJKBAgQIECAAAECBAgQIECAAAECBA4TKIyDGfE7jNReBAgQWKxAnuN8+fKljV7hEtCGsUCAAAECBAgQIECAAAECBAgQIECAwDwC5k7P4+wsBAgQIECAAAECBAgQIEBgg8CLFy82rP2/Vet6yaYc23JK/y/F/k+AAAECBAgQIECAAAECBAgQIEBg3QLlcbDyGNrSUl6ObTmlS0uL+BAgQGAKgVevXrWHffTo0YMHD9qfFggQIECAAAECBAgQIECAAAECBAgQOK2AudOn9Xd2AgQIECBAgAABAgQIELhogXv37hVeMczHCt68ebMKoPfv33/48GFbVPOSZVK6bav1BAgUBH78+FHYahMBAgQIECBAgAABAgQIECCwNAEjfkvLEfEhQIDARAKfPn36/Plze/DXr1+3yxYIECBAgAABAgQIECBAgAABAgQIEDi5wE9///33ySMhAgQIECBAgAABAgQIECBA4JIFbt++XZge+fHjx8ePHy/Z5+vXrz///PO2GN66dev79+/btlpPgEBZIB8qyZ9RKIfJVkN8O4kEIECAAAECBAgQIECAAAECcwoY8ZtT27kIECBwEoH8sYybm5vm1PnodKZSnyQaTkqAAAECBAgQIECAAAECBAgQIECAwEYB353eyGIlAQIECBAgQIAAAQIECBCYT6D7XYLhWX/55Zfr6+vh+oWsybzohw8fFiJTTl1hR5sIEIhA4Q8rdH3yJwy6Py0TIECAAAECBAgQIECAAAECpxUoj4kZ8Ttt7jg7AQIEjhd4+/ZtO3E6R/PR6eNJHYEAAQIECBAgQIAAAQIECBAgQIDAuALmTo/r6WgECBAgQIAAAQIECBAgQGBvgXxX9o8//ijslsnJ79+/LwQ41aZM6r57925hbufvv/+e1J0qes5LYO0C+dsE3dfvCsmp+TZ1YXebCBAgQIAAAQIECBAgQIAAgXEFjPiN6+loBAgQWJRARm5fvXrVRikfnfYopNWwQIAAAQIECBAgQIAAAQIECBAgQGAhAuZOLyQjRIMAAQIECBAgQIAAAQIELlrg6dOnmWZcILi6unr58mUhwPyb8lGFTOouTJzOZxaePXs2f8SckcDZCJT/qkI3mfUhu3tZJkCAAAECBAgQIECAAAECBKYTMOI3na0jEyBA4LQCv/76a/fhSPn5zmmj6uwECBAgQIAAAQIECBAgQIAAAQIELlbgp7///vtiEy/hBAgQIECAAAECBAgQIEBgUQL5uHTmSBeilG8XZIbk7du3C2Hm2ZRJ0e/evSucK68KmThd8LGJwE6Br1+/lv88Qe8IHz9+fPz4cW+lnwQIECBAgAABAgQIECBAgMBpBYz4ndbf2QkQIDC6QP6w7PPnz9vDvnjx4s2bN+1PCwQIECBAgAABAgQIECBAgAABAgQILETA3OmFZIRoECBAgAABAgQIECBAgACB/wpcX19ngnT3ewVDl3zP+YTfoM7rnq9evbq5uRlGrFlz69atTPA2h3Obj/UEdgp8//49f5sgNb3cFAyPk7f08sGTe/fuDTdZQ4AAAQIECBAgQIAAAQIECJxKwIjfqeSdlwABAqMLpEnPn7xsD3v37t38Ecz2pwUCBAgQIECAAAECBAgQIECAAAECBJYjYO70cvJCTAgQIECAAAECBAgQIECAwH8FMm0yX5/+/PlzgSPzkzOvcuYPO3/69CnfUijMmk6E79+/n5gv4cvYBT2bCJxcIN8h+fbtWxONdoJ01qR+5We5lu2MfNqHvLGXf3fu3GkDZ2WznL99oIa2LBYIECBAgAABAgQIECBAgMA8Akb85nF2FgIECEwtkL9c2R2//fjxo78kO7W54xMgQIAAAQIECBAgQIAAAQIECBA4TMDc6cPc7EWAAAECBAgQIECAAAECBKYVyOed8/3YdlLlxpNlbmTC5N/UMyETmUzV/vLly8ZotCt///33madzt6e2QGBdAqmz5do9XXL++usvH6aejteRCRAgQIAAAQIECBAgQIBAQcCIXwHHJgIECCxf4OnTpx8+fGjj+eLFi/yVzPanBQIECBAgQIAAAQIECBAgQIAAAQIEFiVg7vSiskNkCBAgQIAAAQIECBAgQIDAPwL5HE2+EPvu3bt/Vm1ZevToUWZQ562dLdsPXJ23Of/444/um0DbDvTkyZPEc+op3NvObj2B1QmYO726LBNhAgQIECBAgAABAgQIECAwioARv1EYHYQAAQLzC7x9+/b58+ftefNc5tOnT+1PCwQIECBAgAABAgQIECBAgAABAgQILE3A3Oml5Yj4ECBAgAABAgQIECBAgACBfwnUv0+Z3fKyzv379x8+fJj/HvBp2Zzrzz//zPelP//v37/iseVHZk3nk9QHnGvL8awmcBEC5k5fRDZLJAECBAgQIECAAAECBAgQ2CJgxG8LjNUECBBYqMDXr19//vnnNnJ3797NwxR/T7YFsUCAAAECBAgQIECAAAECBAgQIEBggQLmTi8wU0SJAAECBAgQIECAAAECBAj0BfI+ZaYo59vOP3786G/b8vvWrVuZRJ03eLJw586d7n+/ffuW43T/e3Nzkxd99jp4vnSdf2ZNb+G3mkBJwNzpko5tBAgQIECAAAECBAgQIEDgMgSM+F1GPkslAQLnIPD+/furq6smJXnakucpHo6cQ75KAwECBAgQIECAAAECBAgQIECAwFkLmDt91tkrcQQIECBAgAABAgQIECBwdgKfPn368OHDH3/8UT/PeUSDvBKUT1vnDaGnT5+OeFiHInBpAuZOX1qOSy8BAgQIECBAgAABAgQIECgIGPEr4NhEgACBJQi0353O36v9+PGjidNLyBRxIECAAAECBAgQIECAAAECBAgQIFAWMHe67GMrAQIECBAgQIAAAQIECBBYqMD19XVmUGcedT4ZPXUU8zLQkydPMmX6wYMHU5/L8QkQIECAAAECBAgQIECAAAECBAhcpoARv8vMd6kmQGAVAmmi87npZ8+erSK2IkmAAAECBAgQIECAAAECBAgQIECAgLnTygABAgQIECBAgAABAgQIEFi3QD538OXLl7yy0/x3lO9R5/vSDx8+vH//fv6bD03nG7nrNhJ7AgQIECBAgAABAgQIECBAgAABAusRMOK3nrwSUwIECBAgQIAAAQIECBAgQIAAAQIECBAgQGCJAuZOLzFXxIkAAQIECBAgQIAAAQIECBwj0Hz9IN+jzr9Mpc5/v337lgN2p1VndvSdO3d6/833pTNZ2selj8G3LwECBAgQIECAAAECBAgQIECAAIHRBYz4jU7qgAQIECBAgAABAgQIECBAgAABAgQIECBAgMAZC/x/KOuTnKHVwc4AAAAASUVORK5CYII="/>
  <p:tag name="POWERPOINTLATEX_PIXELSPEREMHEIGH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183,3333"/>
  <p:tag name="POWERPOINTLATEX_BASELINEOFFSE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38"/>
  <p:tag name="POWERPOINTLATEX_REFCOUNTER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3"/>
  <p:tag name="POWERPOINTLATEX_CACHECONTEN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iVBORw0KGgoAAAANSUhEUgAAFGkAAAGLCAIAAABVNJwZAAAgAElEQVR4Aey9PdrXuJav3bXfnZysqCEUNYKCsMMNWXcEDKFgBEB4QnhGAKSdASOAPQRgBFBpZ1U1A95ft6+to0u2pWVbkiX5fgKQ9Zelte4lacn6sH/4/v37v/EHAQhAAAIQgAAEIAABCEAAAhCAAAQgAAEIQAACEIAABCAAAQhAAAIQgAAEIAABCEAAAhCAAAQgAAEIQAACEIAABCAAAQhAAAIQgAAEIAABCECgcwJ/61x+xIcABCAAAQhAAAIQgAAEIAABCEAAAhCAAAQgAAEIQAACEIAABCAAAQhAAAIQgAAEIAABCEAAAhDYSeDZs2e3bt26c+fOzvu5DQIQgAAERiGARxjFkuhxGoFv377dvn1bI6vXr1+fJkTugodUKjck8oMABCAAAQhAoEUCnJ1u0SrIBAEIQAACEIAABCAAAQhAAAIQgAAEIAABCEAAAhCAAAQgAAEIQAACEIAABCAAAQhAAAIQgAAEihL4/Pmzjvfc3Nz89ddfX758effuXdHiyBwCEIAABJolgEdo1jQI1heBN2/e/P777xpZPXnyRC+m0anjvuRflHZIpRY1JRICEIAABCAAgcEIcHZ6MIOiDgQgAAEIQAACEIAABCAAAQhAAAIQgAAEIAABCEAAAhCAAAQgAAEIQAACEIAABCAAAQhAAAIQSBB4+fLl3bt3dbzHpfv1119dmAAEIAABCFyHAB7hOrZG09IEfv75Z1eEXkzzyy+/fPz40cV0GhhSqU5tgdgQgAAEIAABCGwi8P/93//7fzfdQGIIQAACEIAABCAAAQhAAAIQgAAEIAABCEAAAhCAAAQgAAEIQAACEIAABCAAAQhAAAIQgAAEIACBfgk8fvxYJ+V8+V+9enXv3j0/hjAEIAABCFyBAB7hClZGx2oE9GKa//7v/9aH3F2J//Vf//V//s//+fd//3cX011gSKW6swICQwACEIAABCCwgwBnp3dA4xYIQAACEIAABCAAAQhAAAIQgAAEIAABCEAAAhCAAAQgAAEIQAACEIAABCAAAQhAAAIQgAAEINAfgT///PM///M/371754uug9M6O+fHEIYABCAAgeEJ4BGGNzEKnkLgP/7jP4Lj0//85z8Vo/hT5MlS6JBKZSFDJhCAAAQgAAEItEzgh+/fv7csH7JBAAIQgAAEIAABCEAAAhCAAAQgAAEIQAACEIAABCAAAQhAAAIQgAAEIAABCEAAAhCAAAQgAAEIHCegY3L6cuDvv//uZ/X06dPgG9T+r4QhAAEIQGBIAniEIc2KUu0Q0Ftp3rx548vzj3/84+PHj35Md+EhlerOCggMAQhAAAIQgICdAGen7axICQEIQAACEIAABCAAAQhAAAIQgAAEIAABCEAAAhC4KAF9iUgvxf/06dNff/01ba798ccff/rpp59//vnXX3/Vbo979+5dFA1qQwACEIAABCAAAQhAAAIQgAAEIACBTggsHpP77bffXr9+3YkGiAkBCEAAAnkI4BHycCQXCEQJPHz48P37936SAY5PD6mUbyPC4xFgmXs8m6IRBCAAATsBzk7bWZESAhCAAAQgAAEIQAACEIAABCAAAQhAAAIQgAAEIHAtAnr//c3NjU5NW9TWRlt9pOj27duWxKSBAAQgAAEIQAACEIAABCAAAQhAAAIQqElg8ZjcgwcPdJagphiUBQEIQAACpxPAI5xuAgS4DgG9ejhYZRvg+PSQSl2nTl5HU5a5r2NrNIUABCAQIcDZ6QicMX/69u2bXl+kr4Lo748//tC/+kiIVNW3QfSREP2r4bj+2Nw2pvnRCgIQgAAEIAABCEAAAhCAAAQgAAEIQAACEICAjcDnz5+fP38e7Oew3KoT1C9evLh165YlMWkgAAEIQAACEIAABCAAAQhAAAIQgAAEKhBYPCanjYI6UVChdIqAAAQg0D4BTYlrPvzTp09fvnzR/uppc/W0s3qwzdV4hPZrIxIORuDOnTvqWHylBhiDDamUbyPCXRNgmbtr88WF50BcnA+/QgACcwKcnZ4zGTNG74bUI/3bt2+nh/mkknrO1/42/bG/LcmKBBCAAAQgAAEIQAACEIAABCAAAQhAAAIQgAAEBiPw8uVLHZzerZT2k2lGWtsmdufAjRCAAAQgAAEIQAACEIAABCAAAQhAAAK5CCwek9MWQe07z1UE+UAAAhDolIB6yDf/+6ePUSVVGGBzNR4haWUSQCA7gcV21/vx6SGVym56MjyFAMvcp2AvXSgH4koTJn8IDEyAs9MDG/d/VJse6fWJD+OR6TkO3fvs2bN5PDEQgAAEIAABCEAAAhCAAAQgAAEIFCKgx/npXeZaoZ8C+ldhnWHjEFoh5mQLAQhAAAI+gYcPH75//96P0VnoR48e/frrr3fv3tXmsOmdm5PDkofSy/L1LY7gFt3O9LLPkDAEIAABCEAAAhCAAAQgUI3A4vSads48ePDg3r171cSgIAhAAALtEJh/GFCzPZrPuX37djtCIgkEAgI62y/3Pa2RTQH/X01L6lK3yL/r3CtfCQrocWkhoEGjll9VfyyJgzT9zn7jEQJTctk+gTHcgbT45ZdfAtr6yt3r16+DyI4uh1SqI/6IukiAZe5FLP1GarSmoRoH4pqy4OK8K9sam7IRwgQEODsdABnnUv2RPMTNzc1xlbQfTh+sZp70OElygAAEIAABCEAAAhCAAAQgAIGLE1ibPfS3ekz7PBZBffjwgc2di2SIhAAEIACBjATka/TJaJeh5oc11WxxQIsrl69evXr8+LHLjQAEIAABCEAAAhCAAAQgAIEjBBan1zSfpv157hWEkek1nlCOwOdeCECgXwLz8wPShRWHfg06jORy6/LgzolPAf07efZNavZ7inWTmiTOS0DnFXVwOjJ0TBan14yqL+1rczUeIWlWEtQncB138PHjx/v37weEe3dhQyoV2IjLjgiwzN2RsZKiyjtwIC5JKW+CxXnX6QHNMu/KJENec5BbRgJ/n+f1ww8/zCOJiRDQ06/emhNJUP+nly9f6pE+Uq5eG6k3FU1fCJH8Sqm+zH0bRL2bf6/i9aIjvWaSb1v5WAhDAAIQgAAEIAABCEAAAhCAAASSBDQvP80eBs/ayRtJAAEIQAACEDiFgM45+wenN+3Y0Kddnj17pplnfaHaZfLkyRNNQVuOXp+iL4VCAAIQgAAEIAABCEAAAo0T0OkOf4te49IiHgQgAIEGCWi65v3794FgmvNhuiZgwmVNAjpnpWlD1s5qMqesgMDiEeIpjSa0nz59+o9//OOnn35SjNtcrW8eBgetVYe1DVuT4b1srsYjBNWAy9MJXM0daPSlMVhwxEOX6nbUKZ1ujn0CDKnUPhTcdToBlrlPN0FGATgQlxFmJCv14WxrjPDhp2EILHx3mrPTW62rc8h6v8LWuwql1ylu7UvTaee1/PWREA2yIyNs6aJn/sUcOD69RpV4CEAAAhCAAAQgAAEIQAACEIDAIoG80yy8oHERMpEQgAAEIJCLgL6zoT2LLre3b99GZpJdssVAsPNMS246Wb2YkkgIQAACEIAABCAAAQhAAAIRAnqUCM6oRBInf+K700lEJIAABAYjEMz2TNo9ePDg3bt3g2mKOh0R0A7V6UhqRpnZ2poR5vBZRfZIaze4jjXq5NUahM+fP2sDtntzqEv29evX9r8+jUdw9iLQCIHLuoNgBW0yR+9bQYZUqpGWghhGAoGbY5nbyK3BZByIq2kUtjXWpE1ZJxL424llD1O0Fmk0fG9BHb1+SR+IXjz2PImnd6Hp0T2y3U2DBk1LreWgM9WNaNoCbWSAAAQgAAEIQAACEIAABCAAAQhAAAIQgAAEIDASAf9V95pMjswkJ7XWBly9x9Ml08eoXZgABCAAAQhAAAIQgAAEIAABCEAAAhCAQAUC07ccg4L0YUMOTgdMuKxMYH7u9LgAvXz197im5HCQgE7j6EvRi3ukdXBah/AjB6dVtGqaulYdxwrE0CevgpjWLvEIrVkEeUTgsu5AH7FXhxPUAXUjXZ/RGFKpwEZcNk6AZe7GDWQUr+UDcRpGSjwdxyvdXSt/laKyVKKRG8kgAIE4Ac5Ox/lYf9VHM6xJi6XTsef79++vZT891b98+XItgeKfPXvmf1RknlKnxP1RxTwBMRCAAAQgAAEIQAACEIAABCAAAQhAAAIQgAAEINAjAc0Pu4+5aT45PplsUVAf6HDJ3r9/rxU+d0kAAhCAAAQgAAEIQAACEIAABCAAAQhAoCgB7bdePMs3P/JXVAwyh8CcQPbdtv47HOfFEQMBn4B2Wf/+++9+zBSetlhbvh2tiW7VYX2Jys9Eh7G1hduPaSqMR2jKHAjjCFzWHdy6dWt+blwrdEHH4kB1ERhSqS7II+REgGXuMWpCmwfidIBZb5xXL6evnGokqbfw6GOlGjSq1mU/RK08lbPyVykqSyXqu9AqnUPUxhoui6gW3bt3T/YSOv2rNx+JKgCNAAdOxtnpPMZdfJbOk7UtF+1jix971uvQ4q/WUx9xc3OTLE2vBaLjSFIiAQQgAAEIQAACEIAABCAAAQhAAAIQgAAEIACBvgj488NZ3qGpRSl/26J/lLovMkgLAQhAAAIQgAAEIAABCEAAAhCAAAS6I6DjN+41eU74p0+fxvcQupQEIFCOgE4C5M2868NmeVGQW5yATp6sbfbW1ujkwWnt09YBDFVg7daen3v0J9jjYtT/FY9QnzklWghc2R1oPKZRWUBJb2HQ+a4gsqPLIZXqiP/FRfW9MMvcnVaGNg/EqVvWAWa9Jj54uNaQUrXu559/1tehswBXPhpnKs/5YFWlS4auHUQWRMlMVIV07HwaqE/20r/yraIqgI8fP85+1j0pEgnaIfD3uSgPHjzwI10j19t9FJ7+9RPkCuutXaqp7t8s2U7Cu/cSqR9x6mTJ32Uy76HcTxUCOvYc9/E6OJ18qo/n4GuhOQJ1K34MYQhAAAIQgAAEIAABCEAAAhCAAAQgAAEIQAACEOiXwLt373zhg2UC/6dNYX3dSMtR0y1a1dt0L4khAAEIQAACEIAABCAAAQhAAAIQgAAE9hHQvmo3J+Ny0Evu2PXnaBA4kYDOVmlHqz6BPm27dbt8p8COvbicnT7Rmh0VrQ5wbY5aVUjHqiO66FvTmuuOV079qmQNvp8CjxCxLD+dS+Di7kCdkt7CEAzYdL5LR8rjPdK5VouXPqRScZX5tQUCLHO3YIWDMrR5IE698drocdJXzy/6OvSrV690LvcIAdVhDTXjOchByGXkOqodL6vHX/Va//m7jXxFdApSCT58+JA8WenfRXgYAj98//59hzI6cK/JC1Ud9QXxp8F45joprW9NqJ3rHQnxlHl/lfwSWyroX/UgChw8U613/5w1sajuTx1uhI/mmJJjaEtv64rQ6zH49LSjQQACEIAABCAAAQhAAAIQgAAEIGAhML28UO9301yEZiGmeZVgJSyZj6bwNNmXTEYCCEAAAhCAwFYC/spfxhlgzSTrJb5OGMtktUtMAAIQgAAEIAABCEAAAhCAgE9gPr2mubX4rjj/9il8fDvjPE9iIAABCLRGYG0/4devX9kl3JqxkGeRgA6gysXbvwa0bxf0YtFEjkpgrWOc9NW6beTMc/xen5j2w7f2ScA14fEIvuEIN0tgeHcQLKI5Q3TdQodUypmGQJsEWOZu0y52qdaGKy4Hyx6D7AfidDzQ/jwSH0w6RRYDcnZ6a8biT/PIcucW5/OueiLrZVtj8uC0I6kTrNq3Wfn4qiudwIkE/ravbNUVVS91BxrfqCfal8lU7fSKhfo1TyXqQVdFSwV1tWrnGmVqgWT3xzTUfvZBOHiXJI+/YUIaJQ9OS4ZNi0lnKXuQFbdDAAIQgAAEIAABCEAAAhCAAAROJKC5CP1pW5JmVPSorhkJzX7qKLWmNU+UiqIhAAEIQAACEwF/3UvfIMqFJdiPq1XDXDmTDwQgAAEIQAACEIAABCBwNQLz6TVt+GF67WrVAH0hAIEkgbX9hDrRF0zUJLMiAQTOIqDNvTqAqhcKWwTIOJlpKY40nRJ48uTJmuTayh45OK1N8vGvW/nZtra5Go/gW4dwjwSGdwcamy1uF7F3Ow2adUilGuSMSD4Blrl9Gt2F14YrTpFTDsRpBGg/OC1R42f6nC6Lgd9++20xfjFSX5+WbIs/HYycz7v2sq1ROzDtxyH1tZsjxjoImdtPJLDz7LQvsfb77tvwpN5EDczP6sSwBmo6Sq23TegVdDpEvXU+5awnXrXb+Bez9WV5C9Wt8stFWbIlDQQgAAEIQAACEIAABCAAAQhAAAIRApoY0RSeJiIiafgJAhCAAAQgUIGAP0X8008/ZSxRO89cbvHZbJeMAAQgAAEIQAACEIAABCAAASOBaXpt91cfjKWQDAIQgEBHBP7xj3/MZ2B+/vnn1j6F2hFSRD2LgF5GbCladd6SjDRXJvD69Wt/AjxAET8+ETl0HeSjy0gp88QVYvAIFSBTRAUCY7sDbRfROC3AqM6k65HbkEoFNuKyKQK+/2WZuynTWIRp80CcjihbhHdpVAl1FNFd2gN6L6R/+N9y41bZLHmupWl/W6MONm465S5NddBa2NdUJn5UAhnOTguN3uuzYwJi6/nkajbQIWq9I0FvrbNL6HvcanLqeT7+ggS9LbKd0+nVsFAQBCAAAQhAAAIQgAAEIAABCECgLwKaiNgxr9KXjkgLAQhAAAIdEfBPOx8X21+iPmUi/bgK5AABCEAAAhCAAAQgAAEINE5AX33QV2gaFxLxIAABCFQgoP2EixuveYVrBfgUkZ2A8YtqLLFlJz9YhskDFZFhpHaSxzdpB6zyTq0HmW+9xCNsJUb6ZgkM7w4Wx2k6GqcuqFmjJAUbUqmk1iRogUBeX8wyd2mbNnsgbsdbGnfcIrzv37/fCnlfQVtL8dO3vK1xH42a5899koRPJJDn7LQUiDw9rqnn+5K1NCfG6zVFGnSqLVk86PxljRUkj78gQWLb3zk0f2VRXH6OZMf58CsEIAABCEAAAhCAAAQgAAEIQGATgd9++21TehJDAAIQgAAEIAABCEAAAhCAAAQgAAEIQAACjkB8C41LRgACEIDAwAR0PnDx+6ja2Gn8YOPAcFCtRwKLLwKYK0L1njMhxiegb1DFN3hHqtCbN2/8rJLhrTuxkxnuToBH2I2OGxskMLw7UC+0+B6QrveQDKlUg60DkSDQO4H4bN5ZB+I0joqPHhexb3rhjsthx12STRK6HOoEmnVJOw6fi9gO7HU4U0o5AtnOTu945LOcSS6nuTFnvZtWn8JYHJIGORhfaxTctfvy5cuX8R55U/dkUdCJuimxu4sABCAAAQhAAAIQgAAEIAABCEAAAmsEeNZeI0M8BCAAAQjUIeBP18dnnrfK88cff7hbdqwjuHsJQAACEIAABCAAAQhAAAIQiBC4c+dO5Fd+ggAEIHAFAmvbBbee/bsCK3TsgsCnT5+Scv7666/JNCS4MgEdLIl/Vi5ehSyV0Md79+5d//LEMB7hRPgUnZ2ApSXG23J2kbJnuPiVZh0a12mR7GVVy3BIparRo6BNBFjm3oSrncTNHojztzfYce3bYqGzivYiXMp9d7nbdwSa3dZoGSQs6qvv7C7GEzkqgb/nUmzHR6R33JJL2k356BvLHz9+1CHq+DsJ1AHdvn17U85HEutdaPHb1x59F++Sdho0GPvrHd8Ynwr1v4Ot3jPytrZFIYmEAAQgAAEIdE0AP9i1+RAeAhCAwFkEcB9nka9friYf6hdKiRCAQDUC9OfVUFPQbgKarnfzw/uWA9eKdtkqAWen1ygRDwEIQAACEIAABCAAAQgcJ6Anjvp7B4+L3UIOTFy0YAVkgMBBAtrfuLi5UZsMWYA4yJbbzyJg+dBos5v4z4JGuQGB5Msj4qedLZXQL7GRColH8I1CeAAClpbYSOvbTVsnUHTuY95l6YusOrVR83zKbhXmNw6p1FxNYlogwDJ3C1bYIUOPB+J2qBm/xX6Iz8/Hf1+AH18u3Oysgr8XZZP6ebfEbCqaxKcQyHZ2+hTpaxb67t27x48fz0elToaaCzASJt7I9QywdaCs4bX+nDprAS01icPar/F4//1tkp+z03Fc/AoBCEAAAoMRwA8OZlDUgQAEIFCHAO6jDudGSmFzZyOGQAwIlCBAf16CKnnmJaBX8rspbss2FGPpwft6e3/xv1FrkkEAAhCAAAQgAAEIQAACpxBgem03diYudqPjRgi0Q+DRo0dzYbSj2n85wjwBMRBomYDlG2K9H5Zrmf8YskW2fE8KZqxCyqqRUyV4hDFqL1o4AhdxBzpDuNhlqUUHa22OTPuBIZVqH/sFJWSZu0ejt3wgbutBvIm/piV3GEJ37dibccpXbAebdz2F4Y4awi25CPwtV0ZXyOf169eR52S3sawCiuQ7NnZ8GlrzpMm7NJ364cOHfQr++eef+27kLghAAAIQgMAABPCDAxgRFSAAAQjUJ4D7qM/83BLrvxXyXH0pHQLXIUB/fh1bd62p3mfv5Ndcd656+89//tNlqwDv0/RpEIYABCAAAQhAAAIQgAAEINACgVwPgC3oggwQuCwBfQpl8UMsli+pXBYaijdO4Nu3b4u1OhA7/tHgIDGXVyOg04bJfd2RPeFbcSX3dW/NcF96PMI+btzVLIHruAO9fGGxG9GZOh1gadZAccGGVCquMr+eQoBl7lOwHyx0scfz80webfMTT+GMB+J2vBF+36hyx106w3zK+3ra3Na478i6KszuG+cVj5guCHB2epuZ3r59u9bmk8/Y20paT61Fi+S7JXb0oSpQb+94+vTpWslyAHp10763aChPPmq/BpZ4CEAAAhC4AgH84BWsjI4QgAAEshPAfWRHSoYQgAAETiFAf34KdgrdSiA41ayZ8K05LKb389mxwLmYJ5EQgAAEIAABCEAAAhCAAAQWCazt51lMTKQjwMSFQ0EAAp0S0OHAxa8Uqlfko9Od2hSxRSB4J+MiE+1oPeXYwKIwRDZIYLFv9OVUPxmvQvY5bW29vnPnjp/5KWE8winYKbQogUu5A//8p0+167fhDKmUbx3CLRBgmbsFK2ySof0DcY8ePdqkkRKvdXfxfHbcteOWuAxd/2ofrvtqnnX+3JeBcGUCnJ3eBlzPyf5mL//mamen1wTwhdl9wvnly5dfv37VY7zmldQjaGpAAXWv+ty0Hqp3ZyvZLG8B9FUgDAEIQAACEBiJAH5wJGuiCwQgAIFqBHAf1VBTEAQgAIGiBOjPi+Il84wE/BdrZtmH8fHjR/81oFnyzKgvWUEAAhCAAAQgAAEIQAACEICACDBxQTWAQO8E1qZckh/y6l1x5B+bgOWw3L4vDI3NDe18Asm91skqtNbB+qUorHy09TqIPOVyTWA8winmoNAsBC7lDnRKxV+qcwD1yNbvC3GGVMqZhkA7BPy2s+YNN0nLMvcmXFsTJwdpynD3ybUsB+LU6256RaNO8O57jY7U3HT6l1ekBZVtxyl35cD58wDjFS45O73ZynoxyeIDc7Wz08nHgEXx7Hqq/5XD0Enpb9++6ZUeCrx+/Tp4HYs9N5eS99Q6FAQgAAEIQOCCBPCDFzQ6KkMAAhA4TgD3cZwhOUAAAhBogQD9eQtWQAYLAS0kuyXALPswnjx54srdvV7ociAAAQhAAAIQgAAEIAABCEAAAiUIMHFRgip5QqAaAW3tW9xMqEmex48fVxODgiCQncBixQ5KuXv3bhDDJQQcgXfv3iVfEJOsQjoD45/Fcpn7AR290PEqP+asMB7hLPKUW5TA1dzB2pnPm5sbnekoirpc5kMqVQ4XOe8jwDL3Pm5n3ZXs21s4EGc54D0B1NP3mzdvdsPUvfroqfF2u1TGDHtPpuH6psPn0pfz570bfZ/8nJ3ew+3Vq1fz25KP2fNb9sUkXYW+FL0v56J3VeNTVAsyhwAEIAABCOwjgB/cx427IAABCFycAO7j4hUA9SEAgWEI0J8PY8rhFdGr3/2vT2gfht6quVtrvY7Tf9/okfXC3TJwIwQgAAEIQAACEIAABCAAAQgkCTBxkUREAgi0TGDtc0lrZ1Ra1gXZIOAI6Ks/Fvd08EyFK47AkASSG62ltWWvtb5EpTMq7q2jPiudcvnw4cORWXQ/t+NhPMJxhuTQGoELuoO1rzTLNP2O7oZUqrXGgjwsc/dVB5LjNMsgrbTK2u1gOaisUeKnT59UA3fLo3s1pLQcn9YxxuOfRN0tZ7M3aiPK4lh9TWA2rqyRGTues9N77KsvMy++nEBj9D3ZbbwnOSuUfBfaxgLzJJdLyJMRuUAAAhCAAAQ6JIAf7NBoiAwBCEDgfAK4j/NtgAQQgAAEchCgP89BkTwqEdD3iPypb304WjvDtpatN99r0c5f8tRq35H1wq0CkB4CEIAABCAAAQhAAAIQgAAE7ASYuLCzIiUEWiOgL51++fJlUapnz54txhMJgS4I+FOLawLrdAFTjmtwiBcBSy0y7rV++PChJr11eEbfoNb8uY4o6yWkGkFpx3g7x1fwCFT7IQlYGvJ47mDtjLTOetU5qFKiLg2pVAlQ5HmEAMvcR+hVvreXA3EaBGrIFznVrHc56W3yOl14EKByUEH+Po0gQ8mgHReq5EE8lyKgp0LLgGFipWG8zAq3CxLg7PROoy+O4fzPaOzMN3Xb58+fU0n+LdI7J+8tl6ACnHLCkzMEIAABCEDgIAH84EGA3A4BCEDgmgRwH9e0O1pDAALjEaA/H8+mY2v07t07/4Mtmgm/c+eOIi1aawOZzlprgtpfneL9xxZ0pIEABCAAAQhAAAIQgAAEIHAWASYuziJPuRA4TmBxB6Oy1em+45mTAwROJODPLq6J4c9hrqUh/rIENFOdHOFoHnvT8XudstDst6bK9aFpvZ9C0+ZN4cUjNGUOhMlF4JruQF3T2vG5tZaeC3i5fIZUqusr030AACAASURBVBwuct5NgGXu3ehq3tjXgTgN+fTeCr1DRz2zO6angF6mo9POennNpvFkhLPyUQVWnspZ+U8fUlZA5ar0pl7ZE9HirJ9kpq9fvzoDrYkhkrxmbg3O8PF/H17DQgqqdf3666/BixuTD9vHhbEUsemL88dFMuZgkdyYFckgAAEIQAAC3RHAD3ZnMgSGAAQg0AIB3EcLVkAGCEAAAscJ0J8fZ0gOlQlokc//cLSmwR89eqRpZ/2rWXF9i0Phn376SQt42oL2xx9/qJIrjbawzHex6MW9vP+4svkoDgIQgAAEIAABCEAAAhCAwCYCTFxswkViCLRDQPuqg72LTrZ+z9U4FQhcnMB8mnEOhLPTcybEOAKWKqS5bpe+9wAeoXcLIv8aAUtbHtIdaCz3/v37ORZF6sxha+9umMu5GDOkUouaEnkuAZa5z+VvKd0yDdXagTi9Q0d/Fu0OplEPr9f0HMzkmrfr2906YS56Nzc3QR1TddKJdLmhXAfdr0m4d605O73fgmo/T5488e8P2pj/U66wNqIls9KutWSa+gnW5mrrS0KJEIAABCAAgfoE8IP1mVMiBCAAgQEI4D4GMCIqQAACEBAB+nOqQY8EtK6sb2j4G23/+uuvN2/e2HXREpQ2tXS6gcOuJikhAAEIQAACEIAABCAAAQj0ToCJi94tiPyXJeDP2/gQ9FkqNgT7QAh3R0Bb3jUVmRR7yMNySa1JYCRgOW+pl4Qac2s/GR6hfRsh4Q4CV3YHWlzTxzMXj6WovWsJbwfP028ZUqnTqSLAIgGWuRextBPZ74G4dhgiyRoBvdZffxpCyIfqoVJbVnS4ki0ra7guFf+3S2mbV1l9ZCPIcHGQGqQ5eGmZFWpw9lOfHzmoOLdDAAIQgAAE+iWAH+zXdkgOAQhA4EQCuI8T4VM0BCAAgYwE6M8zwiSrygSePXv26dOnfXsQ9eJRzZazClXZZBQHAQhAAAIQgAAEIAABCEBgKwEmLrYSIz0EGiGgT4yu7VTUtEwjQiIGBPYRsJx61YmyBnfJ7tOXu0oQsNSiYb47jUcoUYXIswUCloY8sDt4+vTpohWERUfCFn9qP3JIpdrHfk0JWeZu2e6dHohrGSmyBQT0Dep79+7pU+H6ly0rAZzLXnJ2er/pNfkS7Btbm5HcX8bsTstrNmY3nR+hPXbnC4EEEIAABCAAgZMI4AdPAk+xEIAABPomgPvo235IDwEIQOBfBOjP/0WC/7skoJUkvZlb1TiYCV9TRi/u1fZcTWK/fv2azYtrlIiHAAQgAAEIQAACEIAABCDQDgEmLtqxBZJAYBOBFy9eLKbXCSJtDl78iUgI9ELAcljOOF3Zi8rImZeAXg1j2cs9zHen8Qh56w+5tUPg4u5An81cs8XNzc3aT43HD6lU48yvLB7L3M1av9MDcc3yRDAIQMBCgLPTFkqraYIpGMvz9mpeth8sr9mw5VQ1leUBpqpAFAYBCEAAAhCoSAA/WBE2RUEAAhAYhwDuYxxbogkEIHBtAvTn17b/INpPS8vfv39/+/atjkbrcxzahqtj0lJP/+pS8+TanqUN99qUxqnpQayOGhCAAAQgAAEIQAACEIDANQgwcXENO6PlaAQ+f/785cuXRa346PQiFiL7ImDxTcHG3b4URNrSBCyvhhnmW7V4hNLVifxPJIA7ePDgwSL/N2/eaD1u8af2I4dUqn3sV5aQZe4Grd/pgbgGSSISBCBgJ/B3e1JSzgkEUzD043NEU4zlAWbtXuIhAAEIQAACvRPAD/ZuQeSHAAQgcAoB3Mcp2CkUAhCAQHYC9OfZkZLhiQQe/u/fiQJQNAQgAAEIQAACEIAABCAAAQjkJcDERV6e5AaBOgTWPjGq0jk7XccElFKOwLdv3yy7cIONu+XkIeceCay9XcLXRa8E9S/7DeMR+rUdkscJ4A7ER+O69+/fL4LS8elnz54t/tR45JBKNc4c8SYCLHNTEyAAAQhcmQDfnT5kfb2JJLhfg/Ughku93MgyGQEoCEAAAhCAwJAE8INDmhWlIAABCJQmgPsoTZj8IQABCNQhQH9ehzOlQAACEIAABCAAAQhAAAIQgAAEILCDABMXO6BxCwROJ6CWu3aKRqdJb926dbqECACBIwQsL/UY5ovBR0Bxb4SA8bvTkRx6+QmP0IulkHMHAdyBoN27d+/HH39cpBd5b8Ji+nYih1SqHbxIAgEIQAACEIDAIgHOTi9i2RAZvH7s999/33DzNZJaHmCuQQItIQABCEDgigTwg1e0OjpDAAIQOEwA93EYIRlAAAIQaIIA/XkTZkAICEAAAhCAAAQgAAEIQAACEIAABJYIMHGxRIU4CLROQJ8ZXBORj06vkSG+IwIW38RHpzsy6CmiWj71dPfu3VNky1soHiEvT3JrigDuYDLH2ujur7/+evfuXVMmswszpFJ29UkJAQhAAAIQgEB9ApydPso8eITm7PQcqOUBZn4XMRCAAAQgAIExCOAHx7AjWkAAAhCoTAD3URk4xUEAAhAoRID+vBBYsoUABCAAAQhAAAIQgAAEIAABCEDgOAEmLo4zJAcI1CcQ+czgw4cP68tDiRDIS8Dimzg7nZf5eLlZdnEHH83qFAIeoVPDIbaFAO5govTo0aM1XJEeYO2WRuKHVKoRtogBAQhAAAIQgMAiAc5OL2LZEBlMxFieujfkPkTSt2/fDqEHSkAAAhCAAAT2EMAP7qHGPRCAAAQuTwD3cfkqAAAIQGAQAvTngxgSNSAAAQhAAAIQgAAEIAABCEAAAiMSYOJiRKui0+AEPn78qM8MLioZbGJcTEMkBBon8O3bt7Ua7ktObfdpEA4IqJ8MYhYvb9++vRjfUSQeoSNjIepWArgDR+zOnTs//viju/QDX758ESg/ppfwkEr1Ah85IQABCEAAAtckwNnpo3YPXj/G2ekAaOT5PEjJJQQgAAEIQGA8AvjB8WyKRhCAAAQqEMB9VIBMERCAAAQqEKA/rwCZIiAAAQhAAAIQgAAEIAABCEAAAhDYR4CJi33cuAsC5xK4ublZE+C3335b+4l4CPRCwPKVUR0hu3XrVi8aIWd9AjpMmCw02PWdTN9mAjxCm3ZBqiwEcAc+xshXmt+8eeOn7Cg8pFId8UdUCEAAAhCAwNUIcHb6qMX1+jH/jT6cnQ6A9jsuDxThEgIQgAAEILCDAH5wBzRugQAEIAAB3Ad1AAIQgMAYBOjPx7AjWkAAAhCAAAQgAAEIQAACEIAABIYkwMTFkGZFqbEJ/Pnnn5GjRA8fPhxbfbS7AoFIDXfq89Fph4LAIoFPnz4txvuRd+/e9S97DOMRerQaMtsJ4A58Vg8ePPAv/fD79+/9y47CQyrVEX9EhQAEIAABCFyNAGenM1j8559/drlwdtqhUEDP5/2Oy31FCEMAAhCAAAR2EMAP7oDGLRCAAAQggPugDkAAAhAYgwD9+Rh2RAsIQAACEIAABCAAAQhAAAIQgMCQBJi4GNKsKDU8gbdv367pyGnSNTLE90WAw3J92atNaS/y3Wk8QpvVD6lyEcAd+CTv3bvnX/phHVr5/PmzH9NLeEileoGPnBCAAAQgAIELEuDsdAaj+2en//rrrww5jpLFixcvRlEFPSAAAQhAAAKbCeAHNyPjBghAAAIQ+Ld/w31QCyAAAQiMQYD+fAw7ogUEIAABCEAAAhCAAAQgAAEIQGBIAkxcDGlWlBqeQOQTJpydHt76V1Dw27dvls231PYrVIYjOlo+fzXAd6fxCEcqCfc2TgB3MDdQ5CvNb968mafvImZIpbogj5AQgAAEIACBCxK4ytnp169fP/vXn8J5Le2fnVbOGrXnzb/T3PSS2pubm06FR2wIQAACEIDAQQL4wYMAuR0CEIDANQngPq5pd7SGAATGI0B/Pp5N0QgCEIAABCAAAQhAAAIQgAAEIDAMASYuhjElilyKgFpu5BuMkcMnl6KEsl0TiNRwp9ePP/54+/Ztd0kAAgEB4/dX79y5E9zY1yUeoS97Ie1WAriDObHIe0MiX6Gf59NUzJBKNUUYYSAAAQhAAAIQcASucnZah3jdX/ZX7AQvIbO8t8wZYODA8+fPB9YO1SAAAQhAAAJxAvjBOB9+hQAEIACBRQK4j0UsREIAAhDojgD9eXcmQ2AIQAACEIAABCAAAQhAAAIQgMB1CDBxcR1bo+lIBCIHYzhNOpKhr6yL5bBc5JzVldGhuyPw6dMnF14LBN/KWkvWcjweoWXrINtxAriDOcNHjx7NI6eYv/766+PHj2u/thw/pFItA0c2CEAAAhCAwJUJXOXsdFEbB8/SnJ0WbX18O/sZ9aJGJHMIQAACEIBARgL4wYwwyQoCEIDAdQjgPq5jazSFAATGJkB/PrZ90Q4CEIAABCAAAQhAAAIQgAAEINA1ASYuujYfwl+ZQGQnXuTkyZWJoXt3BDgs153JGhT4y5cvSal+/fXXZJrGE+ARGjcQ4h0kgDuYA7x161ZwVsVP8/79e/+yl/CQSvUCHzkhAAEIQAACVyNwlbPTf/zxRznTBuNRzk4LNXOy5eobOUMAAhCAQPsE8IPt2wgJIQABCDRIAPfRoFEQCQIQgMAOAvTnO6BxCwQgAAEIQAACEIAABCAAAQhAAAJ1CDBxUYczpUAgL4E///wzciCQL/HmpU1upxDQqz305cxk0dT2JKKLJ7Acubx7927XlPAIXZsP4ZMEcAdriCIeMPIt+rXcGokfUqlG2CIGBCAAAQhAAAI+gaucnfZ1zh7Wm2/8PDk7/ezZs8h0rc+KMAQgAAEIQGA8AvjB8WyKRhCAAAQqEMB9VIBMERCAAAQqEKA/rwCZIiAAAQhAAAIQgAAEIAABCEAAAhDYR4CJi33cuAsCpxOIH4mJHDs5XXIEgICRgOXI648//nj79m1jhiS7JgHL5u3evzuNR7hm3b6O1riDNVtHxnt6+cjnz5/Xbmw5fkilWgaObBCAAAQgAIHLEuDsdB7T+4/TlsfvPKU2mcvHjx9vbm6aFA2hIAABCEAAAsUJ4AeLI6YACEAAAiMSwH2MaFV0ggAErkiA/vyKVkdnCEAAAhCAAAQgAAEIQAACEIBAJwSYuOjEUIgJgQUCkXNEP//8c/Ddl4X7iYJA8wQildzJHjlh5dIQuDIB49FBdZtdU4o0FjxC15ZF+IlApIY7RNd0B3GtLdwcwHYCQyrVDl4kgQAEIAABCEDAEbjK2Wm9U8fpXCKgV3l9+tdf/LVeJUpvJ08ttNy/f78deZAEAhCAAAQgUJMAfrAmbcqCAAQgMAwB3McwpkQRCEDg4gTozy9eAVAfAhCAAAQgAAEIQAACEIAABCDQMgEmLlq2DrJBIEkgch7G/+JLMh8SQKBZApFK7mSOn7ByyQhcloB2cFt07/3r5ZHGgkewVADSNE4gUsOd5Nd0B3pXTuTVDxZuDmA7gSGVagcvkkAAAhCAAAQg4Aj83YUGDvz555+ltev9cToLHxZasmAkEwhAAAIQ6JQAfrBTwyE2BETg27dvmkTW3++//66XLulfRWrGWX8PHjx49OgRL2unnpQjgPsox5acIQABCNQkQH9ek/ZIZTEQHcma6DI8ARrs8CZGQQhAAAIQgAAEIDAwASYuBjYuql2BgL6kGvlszDWPD13B7pfSUbMukUruUFDbHQoCiwS+fPmyGO9H9n66GI/gW5PweARwB3GbqgebtrTNk2nP2zyyi5ghleqCPEJCAAIQgAAELkXgEmen10aKl7J0aWVfv3795MmT0qV0lL8e4TQXo1fZqfrpT7N7f/zxxzTH9+OPP0qRn376aTqQo3G/Anfv3uVMzon21aSSM1Zgr0kqWc2ZTPaS1e7du2cU+OXLly9evFBi/fv48WPjXXWS6dUSUlx1VVor4FdUCTBprX+nKjrVVV4VUcc0lNIdAfygM5n2Xkwe0HUpvgdUXzr1KlPHopUt3J9DR6A+AQ3Y3rx58/79e/nBeemK1J8mlzXKffXq1YlOnIHl3DrDxOA+hjElikwEGAZQE44T6NTr0Z8fN/3VcuhiIEqvfrVqib5rBLposBK+Ux+6hp34QgRYESgElmwhAAEIQAACjRNg4iIwEIPnAAiX7ROIH4bhNGn7FkTCJIF4JZ9u11YTNq0lSV48gXY/Jglom24yTcsJ4o0Fj9Cy7ZDNQiBew6ccruwO1Ma1yW2NpNb17Nva1zKpHz+kUvUxWkq81EEJlrktVYI0JQiwDFeC6jXzZPYyu90vcXZaJ3aygyNDR0Bd/G+//RYZjruUVwi8e/dOD29v376djkkvqjz9pH91GsdPoIOpegbQhw3v3Lnjx58VVofrjr1J1Onkm/5VeIp//vz5s2fPNomnkbf4TId13VE6HZ/T06ympfRdx5pPbhoZq95KnsAQixpJZf0FKWUyVf74tygfPnzoWodOXp147MrXy6j7pLVu1DFIp4WMJZVVV/XX+InHZB2W+XSy3SdjD6vrmyqzaoX+xMpVaSFSPqrY7k+sqk3fSzB1QdN5eAnmpJJIEswdW1WLk3jtG9FukRNT4gcFf3J/yR7V71WcyVQzVRXVsajDdJFdBE7sZFxbnvqZmp1MZdOofU392NSDZfQ7GpNoJKNKa9RITlxdq3YXGdNnSTbSwHICQqvxK8ZF3IdrxW5Yokbtj510ue8FQ8o5Mhhz/eQ05tG4vdpgzLfyRcIMAxard7lnDVe9BxsG9Ov1LtKfX6RD89V0LuxqA9EL9urJMWrvU6B+xR41fNkGOxm0Xx+6WCGTTZJR1iK3ZORFVgTE4cQqpNLdisA0917tOVTdIIsCyVZQIYHzR4sPidMqEnMga4Zw9IKJI7WmrYvRa0Xsi58EC+ayZM3Ki9oS/sT+bdSJiH1Vose7VI01gnJr/T2qkFFmBs92mKo5lhn4waYo7Xzqp4yvaVYbedZXPF6iKqp2oAmOlnE1ipCPltfWLdOE3jQs10p6I9vw4rrwa7yST3yMR16nHmzqxKZxuP6dKoZqxbR0qOHcZRvO2JVNvUFSQS0cJ9O0nCDeWC5bsfEILVfaTbLFa/iU1ZXdQVx30au5A3+TZSOJh1Qqom/ln4xLA5NUGjLpbxpROzk7OihxwWVuZyYCpxMwtrWplUlajVrdZJ0eYHs5mHM654MCaMQ4TR1MyxBtbrwfafYyuahReSvOD9+/fz9Yh6bbdfwgPnyZl6I6l/H8wzx/FxO8QlVeXNK6X/sK6OClPo4XlzmXTeOl6Fd1HxJGVTaZcp5AyzOVD5/MZcgYoxolFPrLkqfm6cRHf4UaiAy3tmzv4i2KaIHfuFytEpVYfOTykzk/ffpUlaqQ7io9r7EmdTSjKgXnc0+afw+m5Kr1e4ucNTKTFdxgazHNpkgpropa/3k76UotNU2aSvitHZGKvrm50SxD8HyY5KahrcZY+it0fl7GlVQy7lbBpuWi+ps8ksS6SIAfVIv4H+dn694tNj2rVwlk67ST0VBc3Vp3R9B9+PLR0/K2ujL9rXXmGsxL2enfHUvdsq9GGvu8oX3w4+u1NZx3rFJ6YDlpR6vZZOUx3Ie0mGaR1FQV0L9qtlPAXRqxbPquu6aHtCNcw561LmKtUDfP2Hg/OX+CmGv04cOH+iPwuRgMA+ZM/JjKzxr9DgN69HrO0GP0506diwcYiA7Zq6uR+uOT6RHDDVSmgKXm258CVGI7U6AW1TpNQ4OdDNedD+Wx8ZQWN8yKgOh1WoVYFDil5mcvlDmQI0jn9DQM8wdm8VGZlgw0F3REgLV7/V5lLtIk4dq9it80nRXJRz/5kqwNX+M5TL8yEeEo+W82d5FBIKMFg5ybulQD1BIe+3lkFAbP9pqpTmn3doh+pyjtfE5M+cMPP6yV3vU2yDWl4vGqqOrf7NtjtFqqrWiF9urEReVXOwFtFEyu/cWn6eT4tIaouhFs1VuTQUuHGkHpb77fb+0W4hsnII8vZ5QUUptSduwzSWZbLQEewUeNR/BpjBHGHSTtGOkENOZRo0jm0GCCIZU6l3Pep+BJF03TaTA2HzjNtzlpqq3cGZA52MkXjLeHea7pSDFNHYg7AnakZTgLh3l7n99Vf1vjtAbhtrDOZ/unfa1zUfX82M4+0rz9dulN42K+tpbh4ufA5zHxZ3w/vUo8vhXnEmeng9WRBicNJWFy9meyvSqT/vx6MA9rJX4eaY9RrUrODhzv6NUg9WeXKp5SKhsP8cbz2fGr1mu12pQ0yo6cdUuJU8SWZ0ujtMbeSqbR4ooxT5esxIKl6q2MFZ8h1cSoaub0/uzp30mkyaHK0JHbgweDxfFB5UcCx1MnhGWFQhVV0AS2ThvUQ84vv/zi9DoY0Ay4/ey0GrsernRQ52Ch2Sffc/VCNe14kGELt+MHNUxXC4p0iUfMpH5YLuaUZ5IBOhmRl2k0hJhPVB0xStF71aC0tq0HUeN4OBBG/tf+3fKXL1+u7RPSeFJZaS1N/aHGACpF2c67/a9fv5Zjm6tLDxBNlyUGlsqZVrNIey1yGPeR8ZlCrCwj/2l6aHdHEVhE/aT+ko+9wV11LhcfIoKi608yBgIwDAiALF6qjtV/1pAkKreXYUCPXs/Zepj+3Gl02QADUZl+1F4943CluynQUVs0DdZZtjsfymOjs13NwDArAoI2QBViUaBm5c9eVsZBhWQbfg5E+1c0p6rlSK2H7pvsDSyoCVs5viByx6UGEpoWnlZ7swhmMWVSzgH6N+nY4EREsDto0RBZLKicVeenRQS3rOAC6j0Wi05GKk/XgqbAjvUyJi4cZwbPTFG6ytB1QI36/v37aypsmotey6SXeFVp+8nYQCl10bp3R6ca5MNlCQLGcdHakddpF/WO3YmTLtonoLFBuT0AJYhdJE/5cY21NCKSvpZhvFJadjFt2lytrkOlawOJNjKpv909xstlMjyCI4lHcChGCuAOLNaMbymp9u09i6j2NEMqZVc/b8ppEizuEOXdxjgoMeoyd94qUTM3PW1ZxmwSSRPI+ovLtmnMNs/KciBufpc9ZqRlOLvW8e56yqfQtka1dz0aqNpM86X+v3b5g5SNnJ3ubvYy46pZ7a04Gidl+dPcRFCZkpeqslmKTmYyPcE6eXR2OnlL5QROthYC6rAC9WVc1UvtvtXypEZLLQgZyCDBApkrXAqU6lIgyfxSaYROiXXSRnVefwoIqXpbzacElXN+uxJoei6jOskS5zKsxahWxAWT1kcqTEazinlkCDXZSBaRdeIaTb8qNxllLUNhUT5rdUP3WorImEaiJo0uM4m2JHcVVQJMdVUxykF1NWnK7HV1EYIArlXIHfHSa7GUIPJgTV4TTD1DUNDWS5kmaZe10tfiZcdk094q5wDp8YO+EdU5qMdYq0KKV7VU41L9VL/qehW/S1nrP4M8lY9u94uuEB6pk5EVhL0CtN1FSDx1OEknFVSMtcup+4qorJ8W657q82JNW3PlGccnPjrJsFair/I0aAla1okDS6lAq/HtGIQHdh+5Wu5UveUyAnT+pepY3O/4bWRTWA1qsfn7pdcPW7qCE8VWXxo3B8MAVwnPfdZofBjQndcbuD+v38s1UiID0ckQY/fqGYcryXkSdWtH5mcKPWI00tyOi0GD9Rl250Mn4Xls9I1YIawnrGQfqF5LnU8XKwIiNlIVYlGgQhPIXkSyQbnHQEtg+DmQvA1WSHONlNTjWQxkTxM3pbEe5sXFRITDHp+8mqycxYIqMa8R12qgU20twMTFIhkGz6pR9AyLdaPHyLgjS05c9KjyXGbLk85aR+rHG0cX6uHVjaiDnUtCTAkCsq9vprXwYtF6zlpLvyn++PPaonhE7iZgWTPdZOLjiTWdsludXDfiEUQSj5CrOjWYD+7AYhQN8iMdmgYwlkxaSzOkUvUhawS7uDdyqjDTnsNhDkqMvcxdv/LkKjHSO9X/qVx/aBmK9LUMZ68AliF6IfLGQcKmmqYu0a57iZRiZUE6deBKrH5evZ/+FNB8heSXA02uYSmB6GWUP1mi3QrJGS1pnXErzr/loiD6diWnlDJbrtIj+cwFU+2JpD/lp63oiqafd1i55pjKiW2c2cxlXFXd5JKbOgU1ZkslVxVN5qZKa8nKomC13mqx2qh0Kav+V1qr15bA0isyWM9i2TVnKWEk5CSGBd08jYSXlTchPVLcXIB4TNJbTARki3g+7lcJL33jHkh5zvsQl8PxgGTI2JMkFwtl4rXHcmnqKrOS6U/a6V9JaByLSBHBtPP36amUtdGS8lTFlgzKeZJqEkyXagvJ3mbCq8xVhF/ixcOLHVrGqng8qyy9pcXK6gTWpJUMqniu1iVzU1+xVo39IuQj7HkmC00mGKyTKd0nJ3lGEpRrVqql83LVB4qGX7UUVg+/VrvWBg9TDvP8j8RIhmTnLOGl15q0funSNJlbxoGliqbV+PyDcLl6HlTm3Ze73ce8Qe2WQTeqxQXopktj61CVlrOQLmrU+lfhTeLpdjWcRQFOibQ4x6Lj7YjWDAM21fPTnzXUEM6qKpFaZGzXrXm9gfvziLEG/qmcQfsaiA7fq28aD8R7+EXLujayWKNUuoYlGuRomDFNsKgDLD0F6kQaKbCIN24v46+LZuXJ0aeX8cmRx8ZqrVLDv+TsvZqV/QlItlNjSeZZetg5WBViUaBai8hVUMZBhbrZ4edA8jZYEds9eRVUgMjo13d/9vCaKYNy45d5cTER4Wir2iRNmcWCKjGvEdfEdqqtBcoNm9dE2hqfqy2vEQjiO52AmrTIW6noGYK60e9lvGcrPSA/nZs67eSQTLMuSiYUakQSWP2AHnw0AFicjYk/8OquoDg1JWV4OoexBYhX8snvyJoBhMhTsKws/6gdLKoSMp/+VCV0GS9Iz2tTFQoK4rI+gbwOcevQJZJedak+Db/EeB3GI8h2eAS/wnQXjtdw3MFk0PgUh37tzu4SeEilKhtCg+FF/6WRrQZFR0Y48n3zEfJiWS7yCy7AQAAAIABJREFUSHEWbpEKo25kgD3MFghtpnF1oIVAiXFR5AFkUnlqcd0tw9mr04nbGtd6uSOVTd2FXfe8KdW1Joc9qk7q7iwPIKpyydziMyGbtAvmTI6YQApGil6c9FbpUlb1QVpP7kaIFid/JsGU2BUx/tnpOTIZ3unfSOBIjcl+79xVzBlmL/Rghn6dLm1T9ZLxBq9f1Rq3iqGmm3QnWTrouPCbDBHprTRxHGQl7Rblj3RVUw6RUiyQ1zzBwWyDou1tpPQjwSSYfMDcBL5FNNu7o5Y6rWXKeHUVdourdhnaAwLoK3IwHF8slE+dtxfF6K55P7mogkDFN5ZN8m+1hbKdK66CVA8tA26ZxlJjpaklt0XFx4u0EJsbpWZMHT+42GMf70+SzUS10djojte9ITuZvC7vOGR1YvPeNWgvU2erlLLI5FD0r8KqCVJnsSr6OQR1Rnf5vyosL6bcIrrE3VzG7jFJQ7psdRPSS9rFVRAEFR0hYP9JZQV4j1w24ppztZqB3UeyFW+qBouVPNI6/C5ira6q01AOye7CyVlu+Lom4Vp8svFK5mpu0RdyESbDAFeF5oHBOjS/MuwOR9r1BLBZrzdwf77bmp3emKyEqoq+lxl4IHqFXj3jcCUyOFRvH7gAuXLVtHkbWWTu3xspZZ7bFWJosL6VkzSa9aGTFjw2+tYsFJbPmvdIfidzfOgef1Qp+kg1ZBVafBCOVA/1A75Bp7DMqpGqZZ5KNcQyplVnYsktIueQP2UcVMhwi6aP9PMqXa1bCdQQ1vA2NQeSt8GKWK61D4215o3oSMyiKddstBafFxcTEY6zqk3SuFksqBLzGnFNbKfaWsDSya9lXic+V1teI+DHRzrVSVkGzw6X/P7czU2uxzgFLdrJdV5h54HXMd8dmFvKb7zTFNbuzFu+Ud1s/ElEZFTB4gSUydw1qOrOFVc+a8Utpp/nQMxuAvFKPlX4oDNZewqWW5TRI5LI0PMq4bcpYx8YKYKfjhOQi/GN0khYFfW4agdziDeWeH94sOhzb8cjnMu/WunxGo47mAwx3wXnd5I1H74yVowhlcrIJ5nV2tgmGD4l84knsE8+xAdj8VKSvy4uuWq4fmSqx/Jsqw6KUWLSOn53dHo4r700ylp7AJk0PV4J155Gp/zVzFsY6cWFnETNS97VOrXx7JVKbd/lXzOgcuNjHv26o09LDpgFMIvKceE3mSnip+YtTtVvUf5Fv+CL4UoZ/+z03DaiVrNyW8rybXN6eN5h2Yc7Zwlfbbg/b4SBykpgsfhamiTqHf1gUNa8RQQq2C9dPxIUEYzCI913kHKt6N3D6EUPrcjdGQaa+pdaWNK4Z00FF1+iaF8MhdWE41Y+XoumEpVPpCD9NO9MAlF3XAqgg3k8EGmwcq7z/NVCd8hsqedrrWle3LwXEurFocD8Xj9GJC01lp1SE7Rk5zyvLZVjSvtBPXTNe1TVvVz9iYVwpMH6dftgmE7mIMD47apIyS5RNc3Sp8lSyWoz1Rk5o6A9Wrrc4Jbg0iJhHMX067xLDwo6WO2TiLI0YVpNxNZJEwQWr3+5231EBoE7tJhXxbW+QjMdWxugquhaboGo+8ZUkQqw76e5ww3k1GWJYXZEWoYBcxNYYiJ9uKrxPAf1GBErrP1kqd4Wx7eWf8b4rr3ewP15RhM3nhUDUWeg6/TqGYcrax1p0AlHnpGDlHMvMMVo3OIsdeUADTawftc+dNKFx8bAptkvx14REC6q0Lwf2PcAK5IsCuxogBkHFfL4w8+B5G2wIqZx1A6rzW/RiG5tDLYvfm7KeaHJmLy4mIhwwC3D7ywWVIl5jbhWG51qawEmLhyZudMMqEZaisskEkiiPl618laqiL7XnKKMGLfln/SYHNTk4LJl4Y/IlmxxSmDPf/7cpCWn4Pb4dttNxQU5cxknYOz63P4lpV9cTZON1F7iZblfF7tB17i2Lke6bAnkIiBzO3O0E5j3G7n0NeaDR1irDJu6aDyCsb7VT4Y7MDKPdwWayDLm01SyIZWqRnhxXKRItansMpx7UEL1ZK5sZH12q/ryJmuOxsVHnrK3FjdkegeqhUDGzXXzwUOg4PHpoKk+KJ/IeoR+yqjUvho4b4MBCl0WElJw5mUdjDnluW+A2ctILd1qkcpbcQY/O71Yt9Ro97X2cndtrSVF0887LMtooKhIycxzrZtGTLw45AoEy9KBxufmVOKmR/25RmKleRy1gunvSOe12FsFi5EqRejmYihGNS0AuHa5b6y5OKldtKpYKkmJpxEfb3ztX0zWzOFnYg8rt0XOzpSLlcSe/zzlVKKrw9roc6QOr1Wt+QBLNecIukVn5ChNAUsHErQv3XiEsDRK7pQS3iOKzy3YaczF/aA6rnlVUa3OWzeS7k8VXm2/dBWSUipFf5OXHKmTmQ/wSsMM8tfcWbLH3jqJoMopSwXdqX8ZVF0JYOTgZzIPH+l7JyyqaXHJVajFLwSQ55fJlnVwYKkSaTVz7C5mYPchLzD1llOHebC39Nv+WutQQW5LhCNsD+jeZKObGvva+NBe1sGUFjmNXdlBSabbGQbMvYAxZq0unfKsUbPOzCveWrv2STbu9Qbuz+f2GjKGgagz66V6dU2huCc7udfkw4jfKQXhxfF/MEWjItTdOdR+QJ1wkOHa5Zrv8HMbPkyD9U08gA+d1JEi0+ODWor+Dj4+rLWUC46yJrzqo9Z6FcWL/Frv5Fc2e3iyZqTExT7Tnv9iyoGrkGUYHHgcwT8CWTCD6bK5NVkUCOqhup2pE5uGFgc7seHnQDTgnFeqIzFqAoFF9l3Ge8sdEvqm3CeS7hq4fzt3ImLec85NnMWCMmL2Oj8XVTHJOsbExdSgNNRcBOgiLZ43Sbv0sgs9Q9IEF0wQn1hQzR+PiXrXeIvWkExptiquW4IJIn+dNNm6h0S9lWGh9PMnetd1+4Gp9MW5o30Pv/Fyzx3PFELdV7YawycfYP0aUjQsSfRsKDd9LkM8wtzKeIRz62Te0uPdsrP+VOjF3UEwpHFwpsDpndW+ijGkUvtQbLpLo6CgAugy13zaoiSqYPGxugTYMVZfLMuPVJ7zgUF275x8KJB2Yu4LRtgnMK+NJ8bkGs/HJ5b3PYn40ILwNC8U4XZkhSgoa8dlsvlL8lzkA/GM44QIuvlPWaYKAzkjl5b+M4tIya7MnwyJCLz2k7yMar4qw/QX9+Bz7H7MYn0OpvdVytrYJv585Bc0bTBIz7Ov6RzEayTq524Jr+kQ5Lz7cs3qwrc7z9NvlNmSbBfrUE3JkxIqwVT/akp1pKz5/Gmgo9q8msCRIvx716quK7SEiSW/nMriMNqVGwTmYgRuKT7+VksMMoxc+nws4cWWUmfAOh+d+3qVeCRwQAJX4Zer8EE/50qZB+LLsfFqMM9tX4wcivyf6mScf8BksSMKqnGu1m0RLF49guapy+NuVCUGTOaXdRrOPrs3e9cc4zxmsfq1qdG89qqZlBDVMpiMDIJLiOTyHKCTUW92vNNwQLYGkmMbiRfvAyMlxt2fa32bilBid+M8cLAJSNN4/vq194Gl7EWriVTatZ/mlW0e07j7UPVWe18cis91cTGuTS22DrmhXC0iPmp18pzla6aKYXlKKjTJuFgzGQYICx3aYt0wRi62a9fcFBjD6wU0fAXXwo3354FGXV8yEPXNR68uGoNNgfr2HSBMg/WNeAUfyijLt/i+cHxKZOwVAREboApprKjGHrE+iwIROKf/JNsxB5K0gtqpQGkANi3hBVV67XHJjy+xyOhLpVkpFTEfJ/syLIbddFYSwo4EA/RvetiXFjt0z3JL3D9OBs1lQampB/wddXuxXvmRqpaaJ1TO+suCxc/EL2gt3NfEBYPnTXZU/ffT55qdS/al5/YMfhPoLhxf2uirtVrga9ig2uLX0iB8ROV5d+FWoOKFTjJY5CfNDgIW3z05RNkrqA8ynIblOwqdblF1CjL0L1VhdufMjfUJJKcWZVxVmPqCZSwRj+C3UIXxCBlrVwtZ4Q7sVojvKqm5n8QuczLlkEoltT6YYHEkU2IaYS5n/AGwxCBqXmKuuZ1Au/mAM/A+ulR1PXHiKxC408vF2hugnh9Tqq9s3DcNvww3Bx7vqycLFnJD05y5MtefRv76UyegSqK6pH7P8kQfVDBdKpO5joVi5tMRgTxSwU1QHJdBqgX5B5cl2pfkl1FkjqCsyOVcjGDeUm0wQsNSIV3pymfYs9MBNaezAmIUIdj4T124Cp/2WliKNI7aiZfsqqRjxq5qKlcdwRq6Kb5cZy1d5kPMRWGC3ko3+sniXZUcmJ84Gd5EeLG7rzb5Fa8wJR4JpjoT7/3LVZip9EXmzqySreZzQlwYJ5UC845IIyo/gfx3LsmDBuKX4sIR9xSMvzMOuJO9jcQLGrvrHgmsEXA2jQTm1W8tt3Pj56PYTR3yVuGDNrgIUE5qa7Z50/fbyciaeVEYc0sSk00PdrZBJzmvORoGbHLB85rv57kpq4BSfJwwlZK9lSW7etkokDPvZbIOOLzzvjHoFiq75sqtxnGIBOaI8horY27JhunU1MO7yl1sHdn1NdbGrZ1GRm7xUf0ETe0iY4mRrOadYfYOyi89aO+uhvgBhgE+MRe2PGtU7tAm2RbbtW9QhbNXqtO9nnQPdFy8zN6/ufpAwCeQ7PYvNRClV/frhsLqf1QBFltoEBnMigS97olToIFGvV/SYH0LXtCHJiuAa5hzHxoMI9XdHZxkcLYI2ruTwQ+cMsqaJIw/OwipU6REIG6yyisCUjAuj2+y1qoQiwIl6mf9PJkDsTNXF61m6LfKeDg+1rKXm0wpbxLvVwM5p+msZLbHE/Tbv53oIi1NMrsFVbct5QYVyb/U44lahyyeayQTqX5+uWvhuceMZHjuTwye14yo+LkdLzt4PreWHix9PqXjGz2YtThY1um3J2d3j+sb+NZp0SGI9Am7cLVdZ6dbob4AYus4rwVk+qAHU0qZT17giMByu5HSp+pxJH/urUkgfq54qlrVni8KKY5H8LsIPEKhanZitpEO2ZkedzAZKP74ebx1nFINhlSqKMnFEWy1IWv8SfzgCG3Obe4Bs+8z8QudDztdL+QCDBR9YjvClini03uz+HSx2uAOxe23LLZxVwPrL8NNkseZTOKpBdnVzJhSD3eqM5bhhMNY2ohOu3ifOcmTvVsTDafpYqCc+tJFneRioUFk0MyDpfn445ssHuQWv/yfzJ1JDgYCQeMFT78WmvRX3YoPodRoDyp74u1duAqL9edz9CdSjRR9Slc1yTMf6gVg1egikh/5yaK1hAl6K7+Pk/BxAbb2GJt650W3tymHuPDJX1VWYCx3KbbJ23ckiI9F6ugeeWOF1K88SouYwNlCgaAjknX8X+Med4eZLB344lJ9MHxZTLNDHneL33h9An64kMt2MgwW8NGthYPq1yaBeVOq8FRjWc9IepnSPOdkFg0dWLmFTqaCBQP4SVbqgrL0MMmubNPAKTJQOVL9LEOsTXIGtCOXJw4sJ6mSNWFqRBdvNYs9SRAZIIoYvYWfkhVv0k5jm8XWoWpTQgvLHLcE0zNFofYYVyo+sJ+I1enM5822QrkMA+LVI/KrOoegu5hfVrCgL+Fiuw6kKtTKkp1PoXKd+oGai5d99edOtb4C834ssMWlBqJzGhX6hPZ7dUtPpWrT7BRoX00yLu28il65wVpqZiFfdq4PTVaDqVYEPlS4/NpyyoxuhR513oLiDw6COb8le0xTKwLSrt8qtDjhz6JA9hpbOsNkFzp1VsyBTIaI7+Uo2rHHa0K8d/UFW2y58cx3/9pv/3aKixRnSwUrZEFjV+DXJU1C6tFJQ5rdNWTHjb4Aa+Fg0LWjlDq3MHhes+AUH9jxsoPnOrWxXCnxNdCzOtsS+qrGxqt0rt478BTKNlm0BNM4oYTW5Bl0TWt1YG4jud0s2wxUAdYKVbzcNDbqhYBlJBbM9PaimpMTj+BaKx7B1YphAriDTaaML8BlnyTfJNvuxEMqtZuG5cbrHJSYz4xVeAiKV8jJH2nsYbEUaRYJzIf3zsu7wLkjt/hE8TWX4WTKOJbJdhVa6GKlcpEWISdR69jxmrOXFq1lhaCZ+887yT5W+yVcd2EJ/I83cbXkYGBr2ZIvy/yFL7ZaWjC9tUih68ms9l2FLLKIPYiUIr7t2gyrii4OLn1dghabURGV7hc0D6t3yFhckJVl2Ofr7qcXtGTrVmudaxSJsc93SKp5PvVb/dp8nDxBgPrgpVDHfbwd3UFJdPsifGcO1dhkxTgug8shjmWSyu+IJJvf3kvMIFimeObtOmgsJQwaN9yclYNMYI2Aq/aRgF/91vI5Pd5vFNJF9VO9vSpM6WebtS7U5ylJzuUzTCdTFKPlASHXhu/sZfljG1f3jviywNG4PP2A2lchi6h0v6B5eO6AsktCq0kindtlHtOF+3CaBsOYuTpTjJpb4HF0matzcML4AaNgEq+oGL5ILmxpKaUd8SRMYBSGAc5GCljM5LfWwAW086zhK5U3HKi82PwH9nqL+gaRfg3JC5/cJgLZB4cRsNnLyj4QlfD06msWXKQdNFi/v/LTi6q6u7Wcp3j7qGMqtMS0T1zCFn7N3ogiSmUvy68Srubw5BgxQfwnRllxPtOv6nnioGr2JOohXc2fB460BQuKeZo4mUlCfxgWjFrbGagH7qOETeO2m7Oa0yYmIBBYbd4iphg5jmBgpku5pyC3jJdGwSReUTECjSzrZROxEg0zEMa/tAtWomH6kgThYfq3QK9Cl6o2a23QxReyoL0KSRI5yjr78+acHYdIwPeY8xwaiQlc+aI6/gNdXrFV+mKJLlImzltikBs9QwBk4EtXqRYDqopj6J7svTN23UH71XhMf4t4/UgN5MZA3ZoWsqzP2RjO6KeC+jAXQP69NWjIs0jA0pD1fLR4by+R8/rpx+ARdtgx6AH+1yHgEXaAzHAL7mATxDguPSlsyq2RxEMqVY7t4uxufdOv7fLNO3wKXLyetTUyF4HSbn1NO9/58oywu5JrPO+TXAyXm9KJi63hQXzKRf1VPIeMvy42doerzWW40m3TgjfoNxyxIFBhblbVKSlMuaoejHUD9XVZdPZSPeS8xCDG191PL2gSPm5r++LXVOj/jDTiOdp/tWw6CVRN6rNYuu6ST9WfSpTC4qXpM5ktyDxyWX9wsKjIvsiWXYXTKALf/ZRxDsuVmz2QrFcaGGUv1M8w7vAEsxxGNTFnrLWA662CxJbF9eCWtSJcvN2PLjoYJ6qPt2h4rTuW4nnLjY/Oy9WQNS3i6xk1u9/4s/RUtXw+Crv6Vk7O+Hh6EsAfigWjlkIPWkEpjkMQWDM68XMCAbrFS7/6zXNoIcbig/aN5ZLaGX2Exd0ky9qdoN9Oxu5Sd8OZblT1WHTKfovI66D9ntwvxYW3ThaIlRsNSpeDnbDLyskTBAYeWE5VglaTbFNBlVi8bN99BGouahGPVHPLPmYOpNKlpUJOclYQxhfPMlys0JMzDPCNMg9b6o/fWn0Pde6zRoXKM+G6uNeL93LTr34NmdcxYg4SYCAaAKRXD4D4l5bHT/fYEiS2PJMGtyT7h2odtQ/h3DANNuB/cR/KKCuoD4uXrAgsYpki+61CLApEzNrRT0lHP09w5TmQ+HqiY6VkleuAZWZG4qnDqSlYv/3bKeNbS+0qZ0FXeyMBDfn8nr9mXZrKisjmfupi4oLBs7PXWsC34wWnKOs3rhIlJicWShRaP8/4Y45q+MFV2rlG/pbctRYUxJ/i1OaSjxdjcdyBLfzOLQuQuAzllnWyCE8mEwHNMQb1ZPFSyfolhkeYbIpH6LcOxyWPd8WLLfrK7kDrU4tMXGScdpu/DqlUOdSLezLdgma5coOcNUJ2tc4PyGcFKXdfssy9G13jN/pzFH7l8cP1q/QELf58mt37JC0Vd5GVn1Ysk+ctPDsnu46pplWYob3y7GXy+UVWcM08SFxoK86ZZ6f93q1muHIfkezRNiVo2VU4RSzWrO85nHjGQNzTTDpWmE9J9piWrsGocpAsaUfXW/mjBLtlk/n7CYwj6TVXZ7w9IHDwcnF8kFeSeIegynNQhR23J/c7qmXtyHbHLclnaVUwV139RzhxK9e0LZsbfER+R+TH7wASv8VvxX7T88MVxohxITv61ee2FnbVr1m9FmdYAnWUppAbivdvkxin9HLOXmN0Mk6dEgG/BwtqjrvMW656b5fzWkDd3Y5Cj/sFC43jpSRVO3FgKdloNUkDrdVbP7599xGomax1vnZTOO+AOZDHv7T4GolUdHDoyzOFFx8iAkoVJhkZBsxN48fQofk05mG8XtBmFy+768/nhm45xlIJ88rf8kBUmtKrx8292Ej9yAanQOMa9fUrDda3l4XG2E+OjLL8+rAYjj/FnDJXpjoZdzSq2Iu6lIgcowr5XUFReiwKZK+EzIFsQrq2pOsPwxQu2goWBTaepCp38nZRqjH6t0XVSkT6HWlQo9xlOQu6ItYC7vmihO7GPNdk8+Pbn7iwGJrBs7Njs9shjJX2ysm0ScNvm0FYQ/EB4CTHpSXGA5bZvIB2hS5lAGvuUCH+RBlYQZcl6kO8oalQDcZ2qMYtNQn4nm5ebaaY3vvMeEXtXbuptuARaraa1srCHWyySHIk0+O4ZUilNpnVnnhtVq3abitf1MU9ThklsXQOSlNotBZfkZkGGKesy/gm6DRsYXvKHFpcsFPMre4x3hBKPCKt1avFJh8Mvytsa1wTz8WrFwqkWrwsfS6G2ctF7H6ka+b+g4Cbz3QGXQv4WSXDqhV/SyYiAQQuSODly5fv37+PK662euvWrXia478mF2jjTvqIAMY1/s+fP//zn/+cCpJvfv36tbFQv4+L3yJHe/v27Xia6de1SSLj7ZYi7GmeP39uT7wjpWrpmzdvIjeu0YjccvwnNYp4uWpZz549O15QMgdjBZ7yefLkictQ8pdr2nfv3nUFrQVc5/Px40cXVuOKm3stN2O8pT0WFcAoJ8mqEVD1++uvv5LFKY0qz7dv35IptyZIuj9l+Pvvv9udzlYBkukH6GSSOh5J8O7dO9eDreVjsfLavYvx6r2TT5satEi2xdsjkQf9AgPLiS2tJlLHBv5pk93FQdNn1YbuciIW8eRuLCOlkYzIMCBpTUvNcZm0+azhxMsewOtlR0qGWwkwEA2I0asHQOaXxl69qSnQuRadxtBgfcPhQ0XD2B4nblcbZUlrVgT8JrMYHqAKsSiwaNleIjfVQCl18TkQyy6rU0y/1Y51hNwk1QVdZB0rWEqJr5dpjlE7tOoslFuk7ToNg2eZj56h6zpsF14rFJHEP/30U+TXLn56+PCh23K2KLDGDDvWdhez8iO1+Ltpu51a3MH1Yr90wo6AXKdlX4pLr80AJepDcmi6dkLJCUbgdAJfvnxJymDZs5fM5MQEeAQ8wonVr3TRuIOthJPDkniPsbW4OumHVKoQurUt+tV2W/l6FT0owTK3j5pwBQIsw1WAXKeIU/rDQDVmLwXEOHtZbyvO2iHsrfGWl90GFeKsSz1EbdWunfSWmTt3/v4ssS2Wtb8PoL4WlldN6BxjNcHiLwsRbY2DSwiTPCEw1TT/kNKmumfvNIwKrr13St1uCT6WPOdtQbXLcmMyTZKeDqQlMymXwK8VcwiKqfNSmcWi/cipI/IP71Xg5guwFp74+G2/NDHlvyaMH1+uzgyWsw9tLdyyH5Q5/HaxpoKLl78oYcFkTyIBTuzhpbIjsBZotpMp9KY9vxr4PdganxIvuVybHPRlqDmKExMGln7F8A2xGL5yq7H0KoLWuPvwzT2Fk88Ufk3Y9DQxL2tHjKWFThJWI5/cnyF5So8MGQZY6pJfdRfD1+zQLG2qpiNODkiMsw2WKuGnWawSQWS1XsUX7CLhpN1li4sMRCeL06sna35yuNLaFGhSo44S0GCdsfChDkXgMeeX1xxliQ8rAq6SxAPzOhPENFuFWBSIW7aLX5ODCr82Mgdi8X0ipmWCytY3rpeV+2rxmr5+/VkMN9u/VViPCKBZVpcKWVDZLlpHkYVKDHQ3Xq4J6ce3PHFh6UCuMAElc/smWwzTMxgbRcvJ4n1aoWX6akAs01Zq8oXkMTr9qXG13CsW4lMn24jrnHdrRXf8zosLYkpMKdeBfJFS4r3lZE31OV3TiOuIRzhiXDzCEXpZ7sUd7MAYX15p6gnUrt2QStnVN6a81EEJy/OCG7MVcoVx/zuVfu4eZmPNaS2ZnrCc7dYClafQWYazVJIWtjVa5FQay6ndQnvGVDqzl5OZkqtmlbfi8N3ptf6W+OsSePToUVL5om/KCUpPjg/UawS3VLvUG7/8r0omRfUFu3PnjmVcq3Gn3jPq37gWXnsXafyBai23LPHJHn93KclaWrOKzrVI1knJ/+eff85vrB8jMW5ubqZyVVX0lpfSMlgGjqrM+hCie7uqWsG9e/eKCmbMX292KSoGmbdDYK1HXZRQieOv0l+8Kxlp6cf0lsQS7xVOymZP0GwnY1dhR0q/B1u7XZ1h8oWRa/dG4i1jBvWuNb9YnnTZUsdS2yNab/opOVpLOvFNxe1IfM1WswNUL7fYh+IaOdf/6IreMmh5JBHtN2/e6IWmvWA/KCfDgIMA3e0X7NDwes76BM4iwEB0Tp5efc5kR0xTU6A75G/zFhqsbxd8qE8jGb7gKEtMkpWk5tzC3EbJyQTJL8PNbzwlptkq5HeMLAqcUjcOFsocyCaAA3wnc5O+dRI327/VUb+FUhbdsTbqafPl48ePW5BwDBmS4yKpuWiLQuo3vuxCz1DI7tWyjX8z0D78qCawvSBtznF7ddbu0rGfcl+L0iYZO0DLkYk1LYiPELBPXcpY9sSREtd+Sm7l0kLh2r3Et0CA707bO7QW7BXIgEcIgFzw0t7D4w5c9YgfCYuPIV0mrQWGVCo75LX2cqIjKHdQYk13+WSrAAAgAElEQVTZRapKzB7mRTJEGgkkp5tqzjXNZe5rGW4uf/2YE3tFKZusTkpTs0a1PHtZcysOZ6frt0RKbJqAHsUtkyk1t/Une08JXOJAo8Vn+DODOnWw9RCUaMfPKqinth+KWxsluwOo9WteoUcCra3GH27Fbast8sLR6kV85UBGSbrhvCKt5eaPJv36vJb+eHz8CX/KX5XZHxL5Qh4XYC0HS5NPvldpLXPiuyMQ72Tm6vjv0Zj/ui9Gr9iwVEvLd4b3CZDlLr/9NtXJZNFuLRO/B1tLc/fu3bWfDsZbnK9FwoNiTLczsNyB8ZqtZgeo8W45qz9XO7W4GwHXc1k7e/2LVgCGAbnwXq1Dw+vlqjnkc4SAZZh3kYGow0iv7lCsBSwjAf9p7vQp0DVFuounwTqT4UMdCmPgaqMsYWFFwFg3jMmarUJ+x+gLadRrRzKLE2RRYAfY5C3MgQjRueuYERt1fajb7zr8EWxE34M/GRc9D5bSy+3aQDLflqAVc23/0oJXL1q0LyeD5602omfYSqy19PGJHUs/3JpGkzx6Wa0/+l0UUmu+pV88YVlWnmQrN6O4qPt1Itd2+s0JKGXRAWTSxH53OhePmHMJaAE33ltO4iVPyJ+rRbL0uI54hCTAeAI8QpxP6V9xBzsIx6cv4j3GjuLq3DKkUtnRrbWX+YxE9qLXMrR3oWs5rMVvrcnsYV4jSXySAMtwSUQksBNg9tKxsqxC+gsZpbfinHl2Ws5SSwWb/nSLHmL1pKc/C0rHnQAELAQ0k5KcnFU+8eO+loI2pbEcHrOIvalQY2K/t9ong9yDNl6oHwhKVGNX/KbPQq6NktfigxJLXJZ4JNASgo99UezKVXRRhmR90FNK6W/3Jd3EH3/84V5kK7di+VrporKbIlVQMr1eiOAeZXXIvNybdH1JLIKd2Jp8UQlXIOBqoLGsQnUj+fYQiVdiysOodb+dTCF7Tdz00hNL/SnhIicBLDlLQvvLWYz1YZ6MgeWcCa1mzoSYiYA+HVB0x0Ocs3G7g7qO5BA3XlAvv1q6cV+XQm6FYYAP2Rg+cUiP1zPaiGRFCTAQXcRLr76IZWukPxe3bzyQcQp0q/BtpqfBOrvgQx2KKcBjYwBEl6wIzJlEYvqtQiwKRMw62E/MgQxm0Grq9Nu/FZo4qkbeWJDGt27R2d2iWccKKxGuuCsEGDwHVqZnCIAMeRmf2IkfL2kWiNqyZf5fo6bSKiSPy04CaKvqiWtYpSGcmL9eLxKv4U42vXvo9BeRSNQSXzJ0OhI4QsD4zq86u++OKBK/N95e8Ahxeslf8QhJROUS4A72sY1vDOj0SXxIpfbZN3LXmnHX4iNZ5frJsldzX1lx3zfPsxAEy8PLiXuY5xyI2UqAZbitxLpIf9bwmNnLrdWj5lacM89Oa15DSwWb/tQ36fu6GivrTxXr+/fvX79+VT46KFjO9W61H+n7JWDc+mYZBuWFkCxRbxJSi8hbaDI3NT03MD3yoWPNb6ofmJqzJrN0nFVhNfat856RUW+J73In+SjBVhUseSZrqR4gW5jsk+7xR1kp++TJE4vK5dL4jyvVDpwnsQT6VhPMMkyMtLJAbC6vRqBQ3TCO7s7q5JNWbraTkatNCr87gf8kE8nEaNxIDms/Gd8WrGHMWg654pMueyooOczLJY/LJ1niKQPLSbxrthpnmisHSn86IM5WpRtHaOrimnU6cR2L/sowYBHv1To0vN5iNSCyMgEGolmA06vPMbY2BTqXsMcYGqyzGj7UoTAGrjbKEpZkJWFFwFh5pmTNViFfCxYFfBrjhZkDGc+mjWjUbP9WdD2iEfh6Hfx81v3Dhw/6EnUjEg4jRnJcNGk6N0dpAskSz1p2oWcobfrS+Se3gRmXNkrLuTV/LRO7zWZr92pIXGHjk3FZudy69pr6F4lf+2pioL52JFb4EkbybRSSyihwID+XFQjoZWTJUoztPZnPWQnwCKXJG2sIHqGEIYy9K+4ggB/3XMmxVpBbI5dDKpWdbWQl96ztTCUOSuzjFoGzL8PpLmPnfxb/I6px70QgOd3EMhxVxU4gWZ2mrJJzifYSjSmTJZ4ye1l5K86ZZ6eNdoon00yZ5kf03QadtNR5S+HrdGYwria/ViCgA/mWPVuqYPXHefPPMs+BVDgCFBTqTzxZJAxun1+qOYvt7rd1RlZe68Nx2uXtkbTy6mN3pfgBTRP4lyeGk5LoQUW994kS+kVX261iOaLsBNNDV4UFoak4S10t9Gzp9CXQL4H41NVuvYxz08aXyO4WI8uNTXUyRWdIjZPau9190hzG18H6+0WSee5IwMByB7Tgluu0mkBxLk8hYN+YnhziniL/uYUyDEjyH75Dw+sl6wAJ6hBgIJqFM736HKM/F9fCFOhcwh5jaLCT1fChB2vv8KMs8WFF4GAlid/eVBVyorIo4FAQKESAOZBCYJvKtqn+reh6RAvYdUA6eF24nqq0bnXv3r0WxBtJBgbPB61Jz3AQ4Cm3RzZBTfIUmsYpqqy6TX+mZbEs6VVnK5Flk4wkNB6WWNSFyAgBy+yQKoOeiyOZ5PrJspUrWXVzCUM+WwlYtgwZt5FsLbpaejxCadR4hNKEI/njDiJwIj/FK22nu3yHVCpixH0/RTzCMAcl9pHRXYWej0baw7yb7cA3sgw3sHHrq8bs5Vbm/lN2ha043Z+dDvjqHLXq3KtXr4J4LiGQJHBzc5NMowRZmqWlID+NZWmt9BEgX5552CLh/K68MZGVV8up+LzCuNzij3MumTFgeRnJKVV0UX6LJNIo+WbExczzRtY8A7Pp8aw1wSKtLK9FyO10Alv7rq3pjQoa3x3gj56NOVdO1lpblvqF+l69zMjCdlNPaMnQT2M/lW2U1s/cHmZgaWe1mPI6rWZRfSLrE9C+MWPXJKfz7t27+hLWLHGrW9+a3qgLwwAjKD+ZsRpnHwbg9XwrED6LgHFoZ2wm+7RoZCAaCL+1l96aPihu7XKYXr2FKdA1yB3F02CdsfChDsWOwEUeG1kR2FE3jLc0WIUmyVsTjEUBY43qKBlzIB0Za5+orXUj0iL7RMQ+MiXu0vakYESnDbXapF7/XfwltGstzwD1mniWLQpr9+6Otzwqnrufh55ht3HPvTF56KXQNE45rfUpNktbfvHiRTkZ/JyThKfEljbuZ0vYSMByWK5a92WZN7YIbNSdZHkJWLYMGU895RUsY27J/gqPcJB2kvCUPx7hIOfF2y29K+5gjs7y1o/5XY3HDKlUduaR2dphDko4aFu929b0rqB4YJhl7rial/2VZbjLmr6E4pYZD5XL7OUi/Aoj7dHOTk8cteb39etXy6TGInciL0hAK3bGUWPyg/WF6CVfY2l5hjxLtkLlBtlGmryeFqq9RjeQKhiLH3m607ttIo89U7mCYBymB3KWuJQkEaO4Eo1Nz6UvEThlFGJRRCvulmTV0kReWlZNBgqqQyDpdAIxtqYPbo9cBr3oYkrLS2QXb6wW2WAnU6g5G0cjR7yhxWqWaqN8jNJaSgzSMLAMgOy4vE6r2QGHWwoRsK+3Vdu1U0jTZLZb3frW9EkBXAJLf84wwOGyB/IOA/B6dvKkLErAOLQbfiA6h7y1l96afl7iWswAvXo5OGvQRo2nwU6WxYcerOFXeGxkReBgJYnf3mAVmgRmUSBuOH7NQoA5kCwYm82kwf4t70REI+Q1ltMB6eA0rB4ZdCzQ/l6tRnTpQgwGzwfNRM9wEOBZtyfPcZWe6cquuGXHnXYZVdvfZZmg6P28ZXYj5spQ30ZKboFTWZY6k0UkizBqkvJHWYojk7wEkr2liuv9u9NJHfEIBysVHuEgwN234w52o0tuzBbb3ZmfdeOQSmWHGaE0xkEJn9jWldmt6f2y4uEBlrnjCl72V5bhLmv6Eooze3mEarkO3JdqzLPT0lBn9trfQetbgvC5BOynN896SbBlNtb4yY7sqBtcaJnrKBOf8oG4yIPKXMh4jOVlJHU8R1xO/1eLPC0cPqnwqhKHxT5ZaaHnsq0TsKwW1JGEUkoTsO+dkiSaGijXiCzzDu3XzHJ85jXB2MkUgmZ5oe9UZ+aSZ4wxOl+jtDsEY2C5A1pwy3VaTaA4lycSsPs+9R7aBHmiqKWLtqOQJAwDkuYYvkPD6yXrAAnqEDAO7SzPF0cEPn0gOheeXn3OZHdMF1Ogu7WreSMNdqKNDz1Y64YfZYkPKwIHK0n89garkARmUSBuNX7NRcA+RCw6B2IcPOfS+jr5NNi/FVqPONGm2oOu4zfBsPbp06dn7dY4EUW1ohk8H0RNz3AQ4Fm3J/vPvl7W8PLly+TZP6G2fPUrl0WCnnwx2waH6ItydhdpOaao4WK1XZrGV72wG7nBmmZctK1WlwohwiMUAuuyxSM4FJUDuIPdwJP7Ay3jrt2lF7pxSKUKsVrLVs/OvR+U8FWzz2HqLjYv+egIGwmwDGcERTILAWYvLZTW0tTZijPs2Wlh1fHpV69erfElHgI+AePpTcsBZj/bjGHL2+8sT5IZRXJZVXvLoytxMZBEJDnrPxUEu3J3L11IcsvTbGuz9hZ5NLunN/cs2rROpEXIOpIEpVQWLDn1EIjH5dgEtGxgH4kWHW4FvegiduM61uK9FSIrt2WjRoWgWVyVUcIjyYwdWjlpGVgeMZ/uvVSrOciK2zMS0ASCxelMJdbcu5NRR2NWDAOMoCzJrtCh4fUsNYE0FQiUG9ptEv70gehcWnr1OZPdMY1Mge6Wv50babCTLfChR+rkFUZZrAgcqSHJe9usQhK7smDGoUuSJwm6I8AcSHcmswtcuRsxClZoPcJYevZkOp+jbQnBmFYrZToTmL0sMnQEGDw7FDsC9Aw7oDVyy0j9p946YVxY2XRA4qClLLvs2mxBBxVv4fbW4CcPpk7QjMlaIHwdGSwH2u1LwM1ywyOUNk1rnVJpfdvJvzXyxn7emKwo5+QL6VoQciuBIZXaCiGZfuyDEoH6LHMHQLjMS4BluLw8yY3ZyyN1oM5WnJHPTov+48ePB3j0PVKNuNdCQC8ANj4nnDglajm2bXmStADZlEZNbPd54E0FJRNbEKljffbsWTKrjAlUonuisx9EnAtgdKjJ56J5zkVjjPJY3txTTs4T23VcqWYFi4vNr8MQ0JOhpV9V71TzVeWLeI1OfPHeCpGXasvBbqE1vM4zriWoE2+UdqswDCy3Epunv1SrmatPzIkE7Dty9OT1559/nihq6aIZBuQiPHyHhtfLVVXI5zgB49Bu7IHoGkZ69TUym+LbmQLdJHabiWmwsgs+9GDlHH6UJT6sCBysJPHbm61CzQoW58mvPRJgDqRHq1lkphuxUDqSRo9XWv4OlqU+fPigjUlHsuXeOAEGz3E+yV/pGZKImk0Q9DaBnI1McwVSrV0+efJk7Sc/Xruqqu1AM36r9vS9ED6fkcKWLY51Nk9PVI0HU43JRrJU+7pYPhds2fvUuKZ4hKIGwiMUxRvPHHcQ53Pk1yF91pBKbbWyxan1e1BiToNl7jkTYnIRYBkuF0nyEQFmL49Ug2pbcQY/Oy0bPH369IgluPcKBN6/f29U03gQ1JjbpmR6BXgyvXHbWTKfTQksA/FNGe5ObLSOjukKplzU7oI23ahpfR2r0DsOv379qkH8pntdYr2B1TLTp/StvS1Cr31yWkQCqrrSMZKg6E/t1OFATSO94C4uIZCRgGaHIy990HKs3qNf+oUUfS36LsJvs5OJr6wsKtJR5LnVhoHl8apCqznOkBz2EYh4vXmGb968mUeOFMMwIIs1h+/Q8HpZ6gmZjETg3IFohCS9egSO8ac2u3Sj8CRbJHBug8WHLhrFHtlmk8w42cKKgL0y7EvZZhWSLiwK7DMod+0gwBzIDmhd3NJm/5bRRZ5rBX1ZOjjEpSGltgFwrK60XRg8HyRMz3AQ4Im3D3M4RBu0LCejhNr+epfjdrGI1GbzOa776TnomdcyPKj56gfjlktjstMJX0oAy3enjXtKW+aGRyhqHTxCUbyRzHEHETjJn3766adkmu4SDKlUdisYnVqPByXWWLHMvUaG+CMEWIY7Qo975wSYvZwzscdUm3sZ/+x0sHphtwEpr0Pg7du3RmXPPZiaLF0Ti/W/fmYciBsJH0n28OFD4+2ayrx//75WMXcfZjYW5JJpv4vl9LtLHwSMDlWrs9XewBpIGLk0bkM88fBJO3XYx5hs735iwhAoR0D9pFYatEipOjk1Z/2rNSq9c0t9Ke/Rt5Bvs5OxSN5vmnPnUhlYHq85tJrjDMlhHwGN2I1jV+Vvb+z7hGnhLoYBx60wfIdmbwjnPuAkSz9lOuV4BSOHBgmcOxCNA6FXj/NJ/jp8l54kMF6CcxssPvRgjRq+SbIicLCGJG9vswolR61JvUgAATsB5kDsrPpK2Wb/1hfDNWm1Ivb8+XP/V/XbWkHjtRc+k0JhBs8HwdIzHAR44u3xw6XnPtVuwhL0n2v3aoGm5tsoLH0Lm07XjHUw3nJMUfWh5hY446HoeKs8iIXb9xGwfI2m2l78fSpY7orXPTyChWEkDR4hAqfoT7iDI3iTXjLebxwputy9QyqVHdfAByUirFjmjsDhp30EWIbbx4271ghYxpPTvecuBSZL1/hh4NOI45+d1lgqaeO1Skz8FQjohTT2h4Rzl74sNdnyLr28Zm1qdmnTW9L17K1pbnURekW03h+TF0ve3IwO1VJD8gpmyc0olXEYailxa5rkI/fWDLOkN3LLUhaZQCBOQL7v9evX6ic1IP7+/bv+1Zuh9bnpNttOXJdTfgXUHLt96DW/1xJz4jt3GVhaDJRMQ6tJIiJBOQL2d9hrJb7xh4gslBgGHMQ4doeG1ztYPbj9FAIDD0QtPOnVLZTW0jQ1Bbom5GDxAzdYfOjxujr2KEt8WBE4XkniObRZhVgUiFuNX7MTYA4kO9IWMmyzf2uBzEEZdJYveA+4HhC0MePIy9MPinSd2xk8H7c1PcNxhmflcOKKZ0aVdc7BcrJRJdb86LSKs0hlHy9lJHaFrCyH5WrC1x4Y4zTUGK1ypDpmXKsd4DUiY9Q9PMJIrS+LLriDLBjXMhmj3wi0G1KpQEfL5agHJeK6s8wd58OvWwmwDLeVGOkjBJi9jMCx/FRtK874Z6eFu+ZkisW6pGmKgOUBbBLY/gmyQgpaBDC+BzGjhE1t5jC+rNRXX7OfuuuXX37R0qZeF60DgfXfluHLMw9rms8yZa8b23yJoLGGqOpq6DBXv3SMUbzSYszzb1awuajEQAACEQJXa8uWsUoE1wA/MbA8bsSrtZrjxMghL4FNswf2Jp9XSHLrhcDwHZq9CZw+QrAIUH86pZea3IucFiv3ogtytklg+F69JnYaLD70YH0bvj2yInCwhiRvb7YKNStYEikJOiXAHEinhouITTcSgbP7J+0c0C6CYPym7Vxa1+Y86m6qm24M4EfuPf1BwyJA/QkoeoZInWn/J+NhzsYVse/jqvmRZ+0Ns3DTCQ1LMtJsJWDp2zcNVrcKEKS3d85jtMpA/a4vLTsq5aAHGLaNUffwCF03txLC4w5KUHV5jtFvOHWmwJBKBTpaLu3dqctN6Bo/KOFEJQCBCgRYhqsA+VJFWIY0ExDL5GFRdBYB7A/IuUStNnt5ibPT1U6i5zI/+dQkYO+tqjXLNfUtAtR/Nmjqbcqatt49eaqOXq+Lvn//vk4gT+eop++srpmjWnxHVXSRif1Ed/2vpktgyyBgUa/Skc0K1trLBUobgvx7IdBszWy2LReyrLHPb+Q1kJaR1VZQHXlti/r1B5YCfrVWs7WOkb40gU1PE/YmX1rsi+fPMOCsCmBvAhanU1QLiwCneL2iWl8tcwaiw1i82V69qSnQ3s1Ng8WHHqzDwz82dlRDFk1pbOO695QVAZXbbBVqVrBmvfNiDSTSToA5EDurXlI22430AnAupw5Ia0oh2C6mGLuznudJzFYCdtqW+Z+tpW9KbxGg/gQUPcMmI/aVuAvj6ohy0IuuQVYLqnlQ2dK3bBosrelF/JyADipYOsOa/I21VLp00e7mzAeOsUwsDPDR6aQFu6iZeISkHa+WAHdw3OLxtt/I3rytag6p1FYIyfRDHpRIat1FAibSuzCThLQ8D066WKZ66mvd/jJcfSbnlthRjbJUacsDe17g1bbiXOLstMXGee1Hbh0RsMyhTOrYPU0h9S0C2KfzsgjZ4IsJXr16dVw1YdQ56idPnuh71D/88IOeNJ49e/bu3btTxrV2hxp/bjyOZV8Odqnsmu6TZPEuS7NavLF0ZLOClVac/CEwGIGrtWXjwKD0w5Uxf6O0m+okA8tNuBYTX63VLEIg8kQCm+ZiThm+ngiHorcSGL5Dw+ttrRKkL0rAOLQzDhR3i2rM3yjtbjG4MTsBTJYXqZGnsUHtls2Yv1HaTWLgQzfhmicefpRlf9Cwz73PMZaLsUtl1zSvtM1WoWYFy8uf3NohwBxIO7bIJQndSC6SUz463aGTNvNB42+//TbApwvzsiqaG4Png3jpGQ4C5PaDBG5ubow51DwoK5EsDyOVRTKCGiCZBb6eKzcNVg9i6cjXHNR0vNst350uMbk3HskKGuERKkDuqwjcQV/2QtrWCIx3UKI1wsgzNgGLD5oI2Be8ahKzS2XXtKb845XV0ROlZZ5w4NOInJ0er/Wh0QYCxpdXTTmefgjf4uoqvyzK0oFusEeOpJo8ffHiRY6c/l8emmjT9M2jR4+kr5ZC7927p6PUes/0/0tRMmSZ5pvKb9AcEswuFUM0vx5Z2rufnjAEIACBFggYX9lberhifHjLPrRjYNlCJUQGCBwnYO8ctHVSDf94ieQAgR4J4PV6tNrYMl98IDq2cVvQzj671YK07ctw8QaLD22/ip4uISsCp5vgLAFYFDiL/JXLZQ7kytZH9ziB169f379/fzGNtiKc8r71RWGGj2TwPLyJUTBOIL6i2v5khZqwfRfQgwcP4jTy/mp57OLsdF7mLjdLrTDOHbk8DwYsIk1F8NR2EHX22y2nFCpXp+w6ThniEQqBVbZ4hHJs4zlb+t7K7dci0qQU7iBuXH6tQGC8gxIVoFEEBBwBi/efErf53G2Xyu7aHBwCWwkwe7mVWJDeXp+DG3dcXuLsdM0X0U02ePnypU5XTn8PHz7cYRhuqUPAeLRmEub0B56aXYOR/+lMFuXUweZyU9g6IKGRhI5S68lc56jVwIt+j1orr/Za2qY5Gt940Sa0xYpNJAQg0COBZjuZ+MrKbtRG/zv/UMPuEhdvNGqnt6Is3r470u6yVcTpdaPBgeVE/nQyaxXAWK/Wbie+IwKb3j5un07tiACi5iIwdoeG18tVT8gnF4GLD0RzYSSfNQLNdulrAjcef/EGiw89Xj+bbZJZHhtZETheQ5I5NFuFkpKTAALZCTAHkh3puRk2279lcZE12WqzwZMnT9ZK1AKHPj299ivxeQkweD7Ok57hOENy2E3A/olRFaE9lrsL2nrjx48fLbfcuXPHkow0WwlYtu8b5462Fr2W3r7Y1+wK+5pqY8drCsWy82TTU8/YxE7UDo9wIvxmi8YdlDaNpYcsLUP2/IdUajelkQ5K7IbAjRDYQYBluB3QuCVCgNnLCBzLTzWnLv9uEYg0Wwm8efPGNQMev7fSq5nemclSaBfzX5WfDZplopluTaxbHrAtpl9LI9rv//dPCTRvq1XS7O9KsLwf0YnXpjk2uTQ1yfpvu3AACUAAAqUJ6AVLaub6U/+pvTL+v4qcSq/syEqrfLX8tYSsbt9iRFWGch2+RQCZJvuCt6vGFru36bUDyY0kg7u4hEDvBOyv/pGmmxp+72QOys8w4CDA1m7fVPnxeq2Zb0h5Lj4QrW/Tq/XqXfRj9avB7hIv3mDxobtrzkVuZEXgIoZGTQg0QoA5kEYMgRhNEdByv9b/4yIpgd6unn1jQLzQa/7K4PmadkdrI4FNW3GMeeZNps2TxgwrH5S17CWrLJIR1ADJNKloWYCuyV8i2cG23+7sugyQ0jiFUm5fSjsM26+ZeIR2aksjkuAOshhCS1cWr5qlrGqZDKlUOXrDHJQoh2gx56stcy9CuHKkcQw5IWpzk8CmsZ/m1q4wHj6xSjN7eRB+zVZ2lbPT6iNqjhH9NqCP0x6sENxejoD9xYGS4fn//pUTJkvOm9zh8RIrF7dJ4DpPBU4kza3rT0BevHjx+PFjF38w4HcmyaxaNkdS+CnBJn2NeZIMAhA4i4Be0KXnTPWN8rZq3TTwswxRuVx9zNmy7KFaUeiZ3Li6+eDBg+xkGFhmR0qGEDiFwKZ9w5tmVE9R56xCGQacRb5auXi9aqgpyE7gygNRO6V9KenVB5hz22f6cndducHiQ8vVqzFy3jSBNkDvtEnfMUyMFhBoigBzIE2ZA2FOJ6AHH53UMo7W9FJ1Jb5169bpYo8tgNEcEwT284xdGdCuOwJ6x4Rd5hLrtpHStYEh8uv0U82zu0lhRkpggS99s78DPcLQKNKUw6bxc6RQfspCwDJO4KtXWVAfzASPcBDgkLcb+17cwZDWR6m8BMY4KJGXSZAby9wBEC43LUuxDEeFSRKwPJW4TJi9dChcoGYr+5srlUAuAsGBDSZNcoEtkc8m/1dCgOx51nz1goSvXNxWXHoqqDydrXc0PHnyRIfBNk36RPQar4pGlNVPmwYQ8az4FQIQOIuA+l69QkI9oXzE/fv3b25uNON5td7sLPgtlKsNQxYxyp02NM6w6ynUIuemNOPV88ZHepusQ2II2AlsqvnjNXw7qMWUDAMWsQwZOV7l39T2h7TpAEpdeSBayHz06g4sXYRDkStw5QaLD81Vi0bNZ7waErcUKwJxPvwKgdIENg1yrtZBlYZP/q0R0CYffRTB7pi0K0DvA2pNi/HkGa/n2dTxjmdQNLoUAcu7th2Qyj2qpbevvNnMoRg+YFnKrwzfUh+cXfiEkkPRQt/jQVoAACAASURBVMCy5wSTtWApPEILVmhNBtxBFov88ccfWfJpKpMhlSpNeICDEiUQscxdguoYeY431xS3y6bnnXhW/LpIYLwaVXn2smZxVzk7XZNp0MXw9rLFbqKRyPHG2ZzVD6qWhr9Pnz4NIktfygtqZv/hw4d6X9HBsgZwqJu63wH0PWhxbodAvwT0zgj1ez/88IPOS2vi+3hz1suEpr9+mVxTcr310zL6ff/+fSE+wVB8sRSNl0q8nZSB5SJtIiHQHYFNj1TH/V13fBYFZhiwiGXsSLze2PbtVLsrD0TzmoxePS9PclskcOUGiw9drBJEOgIDPGKwIuCsSQAC7RNgDqR9GyFhHQLaUaBzNVu9sLb7v3z5so6Ely2FwfNlTY/iFgJ6iYMl2SlptFfKciZqkk0Dklu3blWTU31+siztUiixlJws9woJLBXDstkgIyuLSK64mnXVFUpgjYBlZ0jl6rQmaul4PMI+wniEfdyy3GXpeyu3X4tITnfcgUNBoBECvR+UyIiRZe6MMEfNausEYIMcWIZryijMXjZljrgwf4//zK87CASvNOPtZTsYtnmL5kY3OZvKWkg8vXnx2bNnNctVoTWL21eW1ixFRoeZK88T6VSYnqjVIejjq/sk112VZd4tZ64bxxtA5CJDPhBoloDexK8vS296S6jTReugmujUv9OfnKwCwfSi/Jryd7cQ6ILAixcvdIQ+LqrmILRqHpg7fovxV8t0tiQ05lYuGQPLcmzJGQIHCXTxjHNQx1y3MwzIRXL4fPB6w5u4HQUZiB6xBb16hB7Dgwic3T/RYC3o8KEWSoOlYUVgMIOiDgQaJ8Agp3EDIV4dAtpWO//eqVavLKdxnj9/rn0InK+rY6lkKQyek4hIAIFqBN6+fWsv68GDB/bEx1NalpIrf/f4uFK95KDtAZZn3sr87WcntJulF9QXkdNiO3Zun14Z8Ainm6BBAXAHdYwy5JzPkErlqg9dH5Q4DoFl7uMMr5OD5ZFkJBoczGnKmsxezs1R07lzdnrO/2hMsIhS4kzIURG5/18ENvk/Pcnfu3fvX7fyf08EZDjNl2nxct/pvt2qqoL98ssvHz582F1zrjZk2dQkd9uFGyEAgSwE9L46nWq2LC76xWmhS8ufWp9gK4mPZbCwvJ4MnawbGlk9fvw4r+6aCEuukGnPk76RnrfcKbdNXoyBZQkTkCcE6hPY1PDri1euRIYB5dj2kvOmyo/X68WsA8h52YHoQdvRqx8EyO37CFy2weJD91WY69zFisB1bI2mEOiOwCYX1p12CHxZAosv8H316pUWL7SMFez8WaSkc9damFj8icjjBDb1PExAHQdODq0R0JvHI62g5WeH5DKxj3r+Agv/1+xhi2yVz+5m17HZDC3wJfzuLXY7FNe8qP2uyl9AtQt2zZSfP3+2KD7MxiQ8gsXcW9NYOiU8wlaqlvQW8soHd5CEGRkoJu9tNsGQSlWjrVbT6UGJI4hY5j5C75r3tvwoXcIi9KslqPp5biLM7KWPrn74b/WLPKVELVd8/9ef8cl5t5z+gQ0mTXZjrHPj1fxfHaptlqK3GLx+/frr16+VX1kqGvr2pt5XvQ/LJoe6rwjuggAEILCVgIZSmmpR52aczdRrgZ4+ffrp0yeNxTRbMe042Voo6fsiYPmwc4kXmug9KUlQJcqdCmVgmYRPAgh0QUBrz13IeZaQDAPOIt9auXi91iyCPI7ANQeiTv2tAXr1rcRIn5fANRssPjRvLRovN1YExrMpGkGgZQLMgbRsHWSrQEBvWdU7goOC9Fb06a2v2soW/LR4qd1B2d8Su1jQNSMZPF/T7mg9AAHjLoJJ05onG/WhS8t7MTgpV6gSasdIMufKW20t9cHJTMVwKFoIWKoTnwpvwVJ4hBas0JoMlvaLO2jNasjTC4FOD0rsw8sy9z5u3MUyHHUgLwFmL/PyLJrbVc5OF4UYZO6fneYJPIDT2iVLwq1ZpLQ8t2/f1jFmeSntzKvZPPWe1E3vqnQcruZQr6avMzQBCPRCQC+j0VYSfTXaOLut11Vol4nWIF++fFlz1bMXngPLKXMnN8FrJXKfc1zjppr2/v37tV+neB3jL1cVGVjG4fMrBCDQOwGGAb1bMK/8eL28PMktI4FrDkR3AKRX3wGNW7ITuGaDxYdmr0iDZXi1GfKr6TtYdUUdCEAAAv0S0C5JjUWDBQW9CFib+N3HzbSvwHh8Wi9szbvY0S/Y7JIzeM6OlAwhUIGAJp3sm9Erf/3CclhL7kAuoAKoCxZh2WRS+XyyRSRnqcqyuXIJLBKwnHuvfPZyUc6LR+IRLl4B1tS39L2Vu1yLSE6dyrK5crcGhnyYGlKprZa1pO/uoIRFKT8Ny9w+DcJbCVxtWepq+m6tD8fT45uOM6yWA2enM6PWW0z8HHW4yL8k3BoBzXi2JhLyVCCgVys9e/ZMo2d9hlonu+o8zeoDrUH/YNEUh2qhRBoIQKAOAZ1//uWXX4KtJGtFa5lTfaxeV+F2maylJH5UAnK1ybWoJ0+eZFQ/eVpb8qgaZywxyIqBZQCESwhAYCQCDANGsmYWXfB6WTCSSSECFxyIbiVJr76VGOnLEbhgg8WHlqtOY+TMisAYdkQLCEAAAhBonMDz58+D8zZaPtA3EoJXr+ptwsZDfXqRut7u2rjWPYrH4LlHqyFzRgLxJmA/n/z/s3eH11bbaruGv3zjFBAoIaSCkBICFQAlZFEBUEKgAqAEWBUAJQQq2FACSQc5z9g+Q0eRZfm1LcmSfK8fa3h62rJ0SZZk2fLMGCVLUJtmH1V+rtLyqEOdR8gskuNtEzS+0QRW9rdMp5/iqfORSfXRLDtrpSXvKtcwRSloEbLz0iJkJ7UHSHNgt2JLBI4IdDRRYlMyuc29iYuN5wLchpubsOaIQLqjfiRk9s0uwNzpzKTBZXnNH7bNnBKCmwk0O+48iykrrAIa1tTzeXoP9D///KOTV79FuTrLyxp0bDvdNI2tZt3/F6BL+v8tWEKgJQG9bELPi+hREkukdDdrmjXNrSML19jb6NZ4ujOsR5E0wT4LglrzV69eJYLSNeqmW/WJoLJ8RccyCyOBIFBCgBcuBqp0AwIQPu4QoNXbgcYuBwXoiC4BUqsvybD+RAFO2AQ+bWgCh6/GEOCOwBj5SCr6FWAMpN+8I+Z5BXRjS+9A11PF82B1CyN9m2PaRd02ngSY61VeQ+e5MjiHqyDQaW950w3ZyhNlLXEbabJlhVJqP4Tx50Zq+itK9rajclm1w152S8vcy6JPgVaWp0XIDk6LkJ3UGCDNgRFqdbPVt3f1OJVryEStZmWFDYaZKMFt7gqlhUOMJ9BpN3K8jJhSZL8CHVXg3HQxdzqzf3BNNdIVeGapNoKjPWgjH5qIhaYF6nVEujjXPGrN+nv9+vXvv/+e9xTWDLGbm5tNqe3xCjZI4KYHLwZIb5B8PiIwgMCbN2/0c9OWGw86hd+9e6cprMyaHiDfsyRBTxp9+PAhXbertV0d+lyNjIbGHj58mNhMcVAvPfrkU2KvrV/RsdwqxvYItCmwaZQqXcW1mcBNsaIbsInrUhvT6l0qu3tM7NU6osY8olY3QrFZZYGrnbC0oZULWHeHG+ASgzsC3ZU6InxlAcZArpz7pN0J6CaFbmy5j/MF3fmar5yv0T0IXXPN17PmiACd5yN67DuAQPrqYFPHu6aG5bkCFx89qeWWSy/olrSe2lo9ClNkV4n2bRA8UhsNRO8rKX1D3z+usYmfduElKT7d6ct6PsQSh5pT8S3xObINLcIRvfm+tAhzk2praA6qUQ95MTVkoqoVielAbU6UsCBwm9uixDYWgXS3yhLC6dtsGg0YIL2ng6cjQNuU9mnqW+ZOZ86OoGfP3KHMvrmD29QebGppcseU8KoK6MzVJGd1taep1PpJ6mkqteWt0umIvn37Nn3zNdh9U4O66RGH4EB8RAABBKICz58/f/r0afSrYKVeNqF7jY8fPw7W8/HiAmpS1YwmGlA1XroDfWT6tBprTe9PO6uLXuHWOx3LdC7wLQJDCmzqrncnQDeguyyrGWFavZraHGufwKU6ohYianWLEtucJXCpE5Y29Kxi1stxN11icEegl2wlngiMIbCpghojyaTiCgJ6BmB1wrNuLvzxxx8WDd1QM87ksYTGNhKg80wxuLhAp42vZX7ylLN5f81itbQEj3QubV/hnvLSocder2cGVhNYeeL67e3tapTcBjwJ4yhaWLC8o0G9iJpT8Uuz0CLkFaZFyOu5KTSag01ciY1XpzNsuphKHKjmV0Mmqibg1mO1M1FiNebc5l4lYgO7wKZuFbfh7LCX3XJTg7va0l2WsU7CmTud01k3QvwqMjFLJOdRCeuAwKbXy/mZe+CY7NqfgEbGp6nUOsfVaOnFk8+ePdvU1Plp3vQqyt1H8Y947vKmE4dq89zM4ugIBAKq+l69ehWsjH7UW/k1f3WkGw/RZLJyn4AG2tI76s6WumT7pk+/f/8+3Z1TS/qf//ynzk3udEwChE3tY7AvHxFAoKiA/bEeRWPg7ivdgKLFbIDAafUGyMQrJOE6HdHV3KRWXyVig9MFrnPC0oaeXtgajwB3BBrPIKKHwGACjIEMlqEkZ6vAhw8fdK1k2UsP6Ron+D18+NASINsYBeg8G6HYbFSB9NVBm7caN93w3XSOH89ly0y5ynN3jyeqoxAsk12NrW2WVBt/dXY61qNHj7IclEByCVjmXlauYXIlbSkcWoQlmX3raRH2uWXZi+YgC6MlkE2TAy0BtrDNkIlqAXaKw4kTJdII3OZO+/DtVoF0t2praKdsv2k0YOAnG0/Bnx9003XHprybH4s1BwWYO30Q8F+7B9dUNQd0/hUPPpgFNrUHm+4fm6PAhp0JaGag3iX58uVLjaJqJE7TBbcmQM3e6uurXZibGtQ2X0ayKVabTkmnxAICCJQQUF339u1bS8iqCe3VmiVAthlMQANYq50obaAmQBOh7WlXQ6yQ028kUW9cIa8+gm8/aHrLTa3Yqkn6WHyLAALlBDadnptO/HJxzh4y3YDspOMFuKnwbzqtxrMiRScKXKcjmkamVk/78G0jAtc5YWlDGylyzUaDOwLNZg0RQ2BIgU0Xa5uasCG5SNRIAnpKUjf6Hzx4YE+UngWyPFup00oTre3BsmVaYFPNs6lOSx+XbxFoRKDHySGWCY2Ot/JzlcFTnS4a/gJzp32NvMuWWrqmv343xZ7A9DMJ9nDYMpdAa3Mvc6UrEQ4tQgJnx1e0CDvQcu1Cc5BLcnXyleUCNldkcoUzZKJy4VQOp/JEiUTquM2dwOGrfQLchtvnxl5LAoxeLsk0uJ650zkzJbgs33Qm5IzHxcL6wfvTI1abUr8pjzZNAd0UDTbuVECvWdJ0QRUM/Qz1piQYf8dVYW4qopaRhU3xzLLx6gWtf5RNXVJ/R5YRuLKA1wz+sLUdXHLTgx23t7dL3/rrmTjta7A8F/j48aM/CV8FZmlwVu2FbjqqbV2dQa1Z0yqiaiL9kOeH/uOPPyr/HPqmVpuO5TzLWFNZoETzUTkJhQ63qVNd+cmeQkkOgqUbEIDwMSpAqxdlOWUl9fkS+6U6oksIWk+tnsDhq3YELnXC0oa2U/DajMmmErLp4qVaerkjUI2aAyFwXGBTNTLkGMhxQ0LoUUA3KVT4dTNiU+T13HD6loQLTU8CqH/rPrJwZOBiU9eI2y4UtvEElm6qupR+/frVLTeysKl3UXOirPFHhmtGqZEsqxMN+a8eSAW+2ivRFRnj8zBTtDVpZzX+bFBTwPKahsEeQaRFyFjAaBEyYm4NiuZgq1hi+9XLn00XU4kD1fxqyETVBCx0rAoTJZZizm3uJRnWHxHYVD1uusI9EqtN+3IbbhNX6Y03lajVlq50bC8e/v+5ePrzJj94H9VgV+B5rRoJbdMtsU0tTSMJvGA0dIGtO5c1E67D6WeoX7x4oflgxqFV9aU0m8tS/DY9iNBmEd3UzG/qQNTMZY6FwKUENHPV+IoH3TvkF6cvVTZ2JPbp06dur0ePHqnAaEpzosXUq4im1zardOlP7YJuAukdumpN1HrqT/3t4HVFLny3oNZTzzBZ2lm3S5aFTUdss9XO4kAgCPQuoKrGnoTxuq90A+y5f/EtafUuXgC6SP6lOqJLOUKtviTD+tYELnXC0oa2Vvxaiw93BFrLEeKDwNgCFx8DGTtzSV1CQHcc9j1OoHlTurthmUGt2xw6v/YdJRHzC35F5/mCmU6SfYHVGxAN3m3cFKWaE2WDRzp9Z395U7Xj78hyWsDS7az8nK2xSChdav3TqePbygJ6NNRS1WwaYKmchB2Ho0XYgba0i/H0p0VYAjyynubgiF6w7ypmj79XP2SigozL9XGwiRJRFm5zR1lYeVxgUy/R0u08HqWtITAxZ6tY0e03dRrbLFFFfZoKnLnT2bJDHZGg37apbs0WDwLaKKBsWp2BMwUZ5O/G47B5cQF1lKfZVppkpfcL1hxkV9p071MRcHFYTa3uqlomHG5KxabO0GoMc22wqZnf1IHIFUPCQQABX0Bvp57qUn9ldFmV7bt376JfsRKBSUDNous+qcBMTxRNLabeIaLXjiTuSeirxLdLwrpjpLnZJ774mY7lUtawHoGOBFzFZYlz5Sc5LFE6sg3dgCN6F9yXVu+Cmd5Rki/YEZ3nDrX63IQ1bQpc8ISlDW2zKDYSK+4INJIRRAOBiwhceQzkIllMMrML6P6+7lysnju6P655VuroZo/ABQOk83zBTCfJTmB1plyDzwjZo6SXaLuUVliw3HeuHKUKqW7nEJaCoQq/WoQ/fvxoP9azZ8/sG7NlBQHLj04rGpsGWCpE++AhaBEOAvq70yL4GpWXaQ4ygq8+ld3jy7yGTFTGTJ+C0lDDeBMl5krc5p6bsCaXwKZeoqXlyhUxezirtaUfFBNzfI1Cy4xeFoLNHuz/Zg/xsgHOr6k21a2XdTs94fahzzbbv9MB24mA5kpNkVGfwPK+5xIx12QtlZPV4Sod2j7h0D46vKkzVCL50TDtJ449pdEDsRIBBLIIGCdO61iqx3ocZcuiRCBGAc2Odltq2S8wuibXLUnd1tKPUbttjiyoR/fhwwcNnJ04cVrxp2N5JBPZF4FGBFaffXTxVLffr9nc+n4X6Ab0m3enxJxW7xR2DmoUuGBHdC5DrT43YU2bAhc8YWlD2yyK7cTKPk7OHYF2co2YINCpwJXHQJayzH5bcykE1g8vYLzLf3t7a3mR+vBcxxNI5/m4ISH0K7D6a4H2prwagv0ixX7hkyXy86c658HaK5z5vqxJC1gKRs23FauZTkfYfatSwQPATqORBcuPJFWuYSrI0CJkRKZFyIi5NSiag61iie3T/UDLE+yJwM/6ashEZcccdaJEAMVt7gCEj3kF7H1FS8uVN26W0Owj2PaUWo7LNksC9sEEe94tHYv1RwSYO31E71/7BvdIOu16/itJ1/hgr63U/unXxa+h0mUq/aEx+yhn9qRq+oRmgq3WAPbiZL8GaLNBTV/Q+v72k9Hfi2UEEMgooPfS+XVpImTNd33w4EFiA75CwP/pMGlE50hrBrU2U/v1+vXrfa2ALu+1r0LQTOwWyqQ9FfaeAGUJAQRqCnz+/Nl+uGjNZt+9tS3pBrSWI+3Hh1av/Ty6bAyv2RENsptaPQDhY7MC1zxhaUObLZCNRIw7Ao1kBNFAYHiBK4+BJDK3zefhEhHmq/oCuq/hnlROH/3p06d632t6G75dFaDzvErEBgMLrL68tcFmy/7Ykv3sPp7FetjP8uRSzSgdT9R4Iaw+aJcxyZaZk9Ph+NHpjOy5grL87nTNqfi50pUOhxYh7WP/lhbBbnXWljQHRvl0p+vHH380htPUZkMmKruw/3DvSBMlfChuc/saLJcQ4DZcCdUrh2kfTOCh8XPLyf859/AjHT3ogtTswY/EWD8tm8ZKNJaqm2H1I8kRtwoopzTSsTpstDVY4/Y6rn76UkUrfaNCQ7GW38a0N6j+RZExqhU2s9yBmKJhT2mFaHMIBK4p4P/WU1rA+FxIOhC+HVvAf6+QZjgn3sesdvPmv38C0RN7ajh0u0uNmhY0KuoaUw3s6mW66mNPf2o1GuyV0bEcu1STuisI2J+WkMZg3Ve6AVco4XnTSKuX15PQMgpcsyMaAFKrByB8bFbgmicsbWizBbKRiNkvNLgj0EiWEQ0EOhW48hhIIsvSz+kmduSrSwk8f/5cZ5DlJNKzmJveU3ApRmNi6TwbodhsVAHdFU08cpP46iwQd2N3NQJK2uo2uTaw1Ng61o5bz9pF12W6i/327VvLA2C5UtRdOJYu1g7/fQ7TAwmWfVVKW3h7uyWql9rGMhgy5C/s0SJkKee0CFkYdwdCc7Cbbr5juh9Ys6M1j9vuNUMmareGZUeJDTNRwk8vt7l9DZZLCHAbroTqlcNk9LKX3GfudJ6c0i/dBQENeQUepHGMj5quoybQeFWsmTzVhurG4D0xFcrTEwemNUNMI+PpN9Okr/Qc3aYid+KFkIuwv6D42G+NMOLs07GMQH2BN2/eGOsl/cxmYh5s/Zjbj6gOm7uPoluYmq5r35cttwr47xWyXxyq1dPfiS341mQG29OxDED4iEB3AsYLwyldI3Vf6QZ0V1ZbiDCtXgu5QByiAtfsiPoU1Oq+BsuNC1zzhKUNbbxYnh49DYzY48AdAbsVWyKAQCBw2TGQwCH4aL+tGezIx6sJ6B1Aehh9tcDonpQmWr98+fJqPhnTS+c5IyZB9SiQ/s1AywSkyqlOR9iPTM3nDSzdnh3PeWoIbnr2QM2BXj3f7w1uP1/OWraXnOMx1ON8xkBev35t3JLNagpYnmuyP6BSM+YHj5U+TWgRjLy0CEaoszZLl/O8seq9OUhfjXY6d3rIROUtt/PQVK2d2AvNOFHCJY3b3I6ChXIC3IYrZ3vNkBm97CXf/7eXiDYez3k3utOuZ+POhaL3+++/G0N2E66M27PZiQKWkY6i0dMFSfrNNPZBK3sR1fT+oonaGrhlvHIKU1MxtwbO9gggkFdg3plZCt/+arelEM5ar2eyFfnp7+nTp2dF4wrHDd4rtONmc79K9labjmW/uUzMBxawX0QM1n2lGzBwqS6aNFq9orwEvk/gyh1RJ0at7ihYaFzgyicsbWjjhfP06NlLCHcETs8sIoBAvwKXHQNJZ5n97m06HL4dXkCPxGn6tCWZr1694qenLVCJbexdI267JBj5qlOB9PS/9PSSlpNc+aFKS7cn/XxXFNN/H9zdu3ej27ByElj1qVkkjGOnesJhpHcoD1MUjd2qTfNhesGhRciSU7QIWRh3B0JzsJtuvmP6weyaDes8brvXDJmo3RrGHS3VmjGofZtlnCgxRcDYVdPGegZ4X5xP34tnmE/PAkXAPtbEbbgW8qv9ONhLFKOXJ+Ymc6cz4Ou17v5w2BRi+mI1w1EJIp+A/aU7p/cy8yV6/JBayKxnz54loO23MewNavrqMRGZQl/Zc8GexkJRJVgELi7w9etXY49cr3gc8jbDxQtA9uQHfePV4e/sETgxQDqWJ+JzaAQOCgSzd9KhjdR9pRuQzmu+TQjQ6iVw+OosgSt3RCdzavWzyh7H3SFw5ROWNnRHgbnULvbLDe4IXKpgkFgEMgpcdgxk1bC1enU1wmxwooDmUxmb7B3z8U5MV4OHpvPcYKYQpWoC6XkvDTZbxpvCNd+7rac6LVA76mr/gagdu1crRS0caPV3RI0l53ha3r9/bwzEPm/HGCCbZRGwzF1J15xZonFKIOl0WSq6ytE2nte0CJXz5dzD0RxU80/XGNWikfdAQybqOJHfIz0e2r4Qck2U0NG5zb0vC9hrh4BxTE8ht9bLsp/19jTuAGSXQIDRywCkzY/Mnc6QL9GxEqYVZZCtGITxR8PU/mlQtWK8TIdSlHRn7t69e/Zq1xRu5xsps9SNPjcRypfEBZv9zeWqTxLh+Gm0d4n8vcotW4YsdXQNi/C2znK5QMgIWASC55UTu1S+7Wd/zUQiznxVXyCo/+1NXv2oljgiHcsSqoSJQAUBe2s4WPfVnnC6ARXKYXeHoNXrLsuGj/DFO6LKX2r14Qv5SAm8+AlLGzpSYc6eFu4IZCclQAQQCATsncZyYyDGJ+mDmJf+aHzJbOloEH4vAm/evLHcxNetLh7kOJindJ4PArJ7vwLpGWUN3oFdnRM15YWl8syVa+/evbMEtfWZpeDHbyvfPbGkqKltVjt+1YpE9CnfuZUylEd/5ywtrLF019M1Zwup2BeHdLpoESyqtAgWpaLb0Bzk4l2dxdDjj/8NmahcOZ4IZ6SJEkqmfcSycvebZ5gThbDTr7gN12nGtRxtRi9bzp0pbsydzpBH81EV41BghmMTRCaBFy9eGEMyXkIbQ8uymSKvGbPqAavX+Pz58yxhjhFICxOJEx301bEAPxeMb39pIcl+tI3xMabOD5llBBDIK2A8W3XQJ0+e5D10OrQGx/fTEebbSSC4ZXW18SM6lpwICHQqYL/Ws5/mXVDQDegim5qNpP10sJ9i1RLLcEo16poHunhHVNTU6jXLG8c6KHDxE5Y29GD5GX5345i5vdqvI2aMjzF1deLMURC4poD9As3eYG2VbPCBCj2nqxvuWxPC9hcX+PDhg0VAD3LYf+jSEuDVtrHXRfb6rZohA1DVqIc8UHpCqe7Ark4yqcySjrCLzKbHpdxe+xYsFynpGYnR4wa1DfNso0pu5WrHb3UDF9SRBf0Ei6U86BCvX78+ciD2LScQvIoxeqAeZwxGExKsTFewtAgBV/SjpQagRYjS5Vq5WtuvbpAlJgM0B6tjF3fu3MliVTOQIRNVB9BSuZWOSa6JEva08Axz6Ty9QvjGG1X2YlkHzRgfY+rqxPkiR2H0sv2MZu700TzSHY55j23UK/CjWAX2D0aBd187aRAz0XXzrjxPoQAAIABJREFUI25/q42/V9Flf/b+vDQWPXTjgbeQWYlytam4ala8ZXsNhJ3+a9uuVOg1q8bJcvbuggucBQQQmARytYOWGwzTERPVWolMoV0roVo/THsBqx+3EkekY1lClTDzCuRqPvLG6tzQPn78aOy7qls+2Cur7LU03YBzS2mbR6fVOzdfqM9X/e1V3GpQvWxgTzK1ei95ep142kvvGCa0oWPkY7lUcEegnC0hI4BAI2MgNSdNGTP9ar0RIwubpQXu3btnnF6l53qDq/h0yGN8GyTZ8sBDNOF0nqMsrLyCgCqZdDJbu5mentrn0rK7NnAh2BcsT5bveM7TD3bHRDt7/MfYcrUk10mm8THCP/74o5EI12Hp6yjBqxijkR/1lFwtlrQI0fLgr/Srbn+9v0yL4GtkX14txtmPGA1wgOYgfb53Wg0OmahoCcy+0liksx/XDzBx03lTz98+NJc4oh+xXMvp8pnrKIRTWYDbcJXBhz8co5ftZzFzp4/mUXTKn3Eo8OixW93f0tEp9DOSR26yPnv2zCKqS+jgBo9lr3LbBO8n3nH1Xi5up4fcQmYlaoOtxTVa28yRW7gQmmIVvGZ1HtVpjU69Ht9ztpQc1iMgge7aQb1zwThbTKmrfMIy7tDjOTXvKVnuQPSY0kSc6VgmcPhqSaC75mMpIZ2uf/XqlTHmxm65MbTTN6MbcHoWDBABWr0gE6nPA5CaH+mIUqvXLG8c66AAJ6wAaUMPlqLhdzdeenBHYPiSQAIRyC7QyBiI5dIpe9rTAVpmYqRD4NtrCtzc3Dx69MiS9sqP9i5FyXL28TzPkt7W9TzPs1WM7ecCiYeOtLF9dsE85BJrjA+tbX1candUjT/5sLV+1piG323Yuvvu5LDjQQFNil4NQfPNBnuB8mqSO9rA+HMyxoqoo4S7qNIiOIodC7QIO9BG3WWA5iDdA0zXFc1m65CJqqM9zEQJbnPXKTAcxRfgNpyvwfJxAW79HzcsGgJzpw/xvnnzJjqlp9PX9hyy8HauNsSpYwb3bCy3ebyY/mvxwYMHxowzzgj9V+jFPgQXcgzIBtL+j3IHX9X5mCiTW69Rf//9d0uc2ymfxme2jF1PS9rZBoFGBLprB+0TpxN1Wgl83XS0x61EBAgzl4DyUfchcoXWRTh0LLvIptYi2V3z0RrgkfhoCN74lgc1hcZu+ZH41NzX3tTSDaiZL30di1YvyC/q8wDk3I9X64hSq59b3jj6QYGrnbDiog09WGaG39146cEdgeFLAglEIK9AO2MgNS+djIbG0SFjaGx2KQE9k2AZOtNEu5cvX54uU/Ps43kenuc5vcAPEIH0k0XRpxZPTLXew56O8BQ3S52ZJRXGZ8a2PmsX9Bm27r4pabrJrrcw6AnVjx8/GieObgq/2sbpZzLto5q7I6wm2HIUY5nZHQ1/x2Ey109U0WX/nQVLB1L1UvkHIZZiUmJ9uoKlRUibG8/urVU6LUKaff4tzcHcZMea9Pne6SskhkzUjszdt4uxitsXuGWvRPc+3Xj5gVu6atP2icP5AeZa5hnmXJINhsNtuAYzpesoceu/8exj7vT+DFJbuDTlr9Ou536Lf+9p6ZTYuzj/Djv8FIRz8DaP8RET+9u4w+jm/qxRUX9USF3M+/fv5z5I3+GdfkmQKJOWM8XX19BecGvN/9Ytq0i0MFyuEd701ewUYaVo4CFLlyksXE3AcnYH7dduoiCcRJ2TOETw4EJiS/tYRiIQ+1fBELN9R7Y8VyBasVuasHOjnf3odCyzkw4fYHfNx0g5Yr/EG6/7SjdgpJJ8Ylpo9Xx86nNfo/IyHVFq9cpFjsMdEeCEnfRoQ4+UouH31WliGU7hjsDwJYEEIpBXoJ0xEMulU960p0PTsx/ckkgT8W1CwNhqKwQ9YnT6q2YtZ19w/zGR9vRXQTj77mO6Q9B5dhQsXEogPcXIf2asEZZ0hCtH0lJv6BGI6BhFIqpBsHo8OrHxvq/03Nfjx49/+OEHPYP65MmTp0+fPnz48Oeff753757mUe8L89y90tMR7aOa+1KReMrXD1DX4BUevBwvc33DosvpnySdDj32Y9vpCpYWIV38gqo7ujEtQpQl70qagyye6fM9XVdkiUCJQIZMVAmoaJhjTJSwdwh5hjlaDFi5Q8A4oKcKiok5O3ivuYulzykZ+22a0owq234TrAq2wkVx6UQthc/c6SWZ9fUamQoG+t0+lVtld9xGFizJt3dx0okKJmdaDp0IUCOMljeI6KB6m2MinGpfBbP3LZGvFrdGDqTMOvfuY6Ko7xg9f/78uaWQn34hpNy3PNSltChFjRQVooFARgHLeZqoHDbFJEs7uNSf2RSTEhvzoFIJ1Tphzs+C29vbc1vkOgn3j0LH0tdg2SIwP3HmezXVfMyjt3vNufWDxoCM/WfdZLq5udmdzDZ3pBvQZr50FytaPT/Lrlyf+w5nLc/9L9URpVY/q+Bx3H0CFz9hJzTa0H2F5zp7cUfgOnlNSq8jwBiIy+t5T8B95RZq9m+No0MubiwgEAho2DA9DcBtrweN3PIpC5azr82BaDrPpxQYDnq6QLpuCZ4WOD22ikA6wlMM6zTxup6yHGjH/CL/MQZLerfmi2KuadIa1ZzvqBzXPGrVhy08uz+PXmJNGsqSU4nAV78KHrCMbq8YVniGbcjMjXqWWOk/078U/o4zeimoBtenzyNahESW0SIkcCp/lS7G12kODrKnz/dO3yIxZKIOZrR9d+mdO+SYGEOwT5QoXQPYPYMt/c5/8BUfBxBQJ8EyUNbC0DETc7oob4xetpxNzJ3emTsvX75cagv1ltat7yPcGYlWd7P0vC1jGZb0Be+TO/6eA7UrlvfsaiDSEr2i22gYNBgnZe50FNzSV4jumGXl0hVdehQgcWjL+0j0MhK9MjMRSOmvdPSgcEaP+Pr16+h6ViLQu0B37aCl4ZsypfIIhaXG6720jBr/aKE6/Xmg+tp0LOubd33E7pqPjNrnVviWByamxLYwEpqRfQoqWmNHj0I3IMrCSidAq+corlyfO4QTF6LV2nU6otHkR7ODWj3KwsrKAtESe50T1mnThjoKFqIClssl7ghE6ViJQJsClpO6XMybGgOxXDqVo5iHPOSwzzyZrCkqYLz3recHzn0/o+Xs43me40WF53mOGxLCJJA+Z5ceSTpRz/I0VGJyRa6Y6zdRjL/jZImwHyvNS/EH1h49euR/e3xZPze9GnPluwrGuTNktqY0XZKLFgnLO5Q1SFWhoz5q5m4tDLu3D54TjoaTLmnRXTpamU4dLcJSVtIiLMmcsj5djC/SHByUT78/RS1ajxNYhkzUwYzeuvsAEyWiNw2jDn5vPLpB3pUVeol5I0xoWwUsWcxtuK2qV96eW//N5j5zp/dkzfv37xN3Fi0vn9hz1H72MQpkmdvp37MxHjcNqcsGSxOosQYVg3RQpb8NCuGzZ896vOYpraTwNYk3fWVVNA5LffStg+8uknpBgGWS/Lk3+IPC6SLvLygV9hdK+TuyjED7Asb2qJ128O7du0bVmkPtGrxeqkKNsZ1v5o+x2kdb5uGwZlUgehao/Fyt5qdjuVpU2MAXiJ44/gbTcjvNxzxuu9ecOMKoJ0ssL/1R0nTBdfxdXbuJyu1IN6Cc7dVCptVzOX7l+twhnLgQ9b9OR5Ra/cSyx6F3CFz8hHVitKGOgoWoAHcEoiysRKBfAcZAXN5Zhln8IX23Y4kFDRDVvP1RIgmE2YKAflfE+LCybuWf+LRJtB8+B2xzIJrO8zynWDO8gIp9+r72iQ9ERfFVGaYjrL1KN7sysb+aLT2Ja57G4KlC+4HmQc3X6Ld8jDet9CiFHjzLUlfPo1FijUpyogHK/mSInwRLHuknlBRDf6/sywNnbnaraIAq7ZZyMvbvTtMiRMtGeiUtQtqn/rc0B8fN/UkT89B2P5c+D6rmmiETVRNQxxpgogS3uSuXGQ7nBLgN5yhYyCKg3k4wbhANVgMjJ44PT1EKJnwNPxuRudPRophaqZk86SGVrWNqqYP1+Z2x8215FdwqgB9IrrEPzerRmb96aMv81dVAdm+gcuiPlmrcWUNsu0MbfsegZq+Z3qUfqDeeJtGovnnzZrW0K8lnDZFryGl15rYGxJWKaOpYicAAAsYT3G/CdqfaD2S1Zlg6SuIe1dIuFdav1iQ74uDfSrGPtuw4ELss9ZbVLKqjdVYLdUq+0LE8hb3Tg3bXfOR1Puvyynhc5c6oF1x0A/KW5IuHRqs3FYCL1+ennwUX74hSq59eAonAJoGLn7C+FW2or8HyXIA7AnMT1iDQtYBxLCJ7Go3HrTkGsnpTo/TEKodsnO/qtmcBgSWB58+fG6/LdEqeNd2x94ELOs9LxY/1AwukT9v0VJNTWFZ7HUWbeN2Jfvjwof9gQBrB8j4XPwT/MQZ1ZjJOuFW7sOnxNqVxaWjFj3A7y4nf6FaRKPQIge7urZ4jr1+/3loMtqoOn7lbQXZs7z8cldhdr29IfDvAV7QImzKRFmETV7WNr9wcZEFO14edTmAZMlFZsntTIJt6kptCXt04y0QJ43DKamTybuB3/nOF7F+q8AxzLtWD4XAb7iAguwcCjF4GII18ZO70tozQhFWNr6X3abPxTsc577fpV0O5Yy11ldwGqwsaV/I7EBk7/Ro4W71Zq0M/fvx4NZIlNtBVfTD6yQ3dtPOJb1SKvjhEtcTBUVcFu/qi1qCQpIkyfvv06dPV0D58+LC6zfEN/PrheGiEgIBdoLt20BjhSaDOi47UxLtXhKSH/u35oi39H6lYrUVXQ6aSSRAlck09QPXZ6hSkRAxrfkXH0mlz1jiK6IKxNm75MiqaLuNKVfu63DZunGszywMTOpaajGivPlc0zg3HWPCmSNapvekGnFskDh6dVk+AxtNq1Pr8YBE6vvvFO6LG4jc5U6sfL2+EcFDg4idsoEcbOoFw2RgUDPeROwKOIr1AEUr78G0jAoyBuIxYvblf56TWj067+xEaBUp0UVzM60TMHU4L9Y/oH53lTQLGgUTl6Vl3841Xji0PXNB5nsokNcOmc7PrjdMtZtF5yPvcVqdtrM5l3XfcaS815XaTrc8M6E6Wf+rlrclfvXq1NeGqq+vfXNsaSbd9elJ9etKUC2TTgmXGsn5f5+bmZlOwOzYePnN3mGzdxVJvrD7uu/WgDW5Pi7ApU2gRNnFV2/jKzUEW5HQ/xzKmkSUaeQMZMlF5iSyhaXRLnR/Lltm3iY6EbJ0oYRysmCLPbe7smUiA3IajDOQVYPQyr2eW0Jg7vYFRJXh14rSCO/0i3J8XtCF5WTdNvBrKHef4vRZ3F3MK03JQd/TVBUVvdYRUEajT/Qpiq6tHfyhWRa7EKJ5/iCACPX7MO2BtFNC99ihj+vrfErjekhi92PD3VRmu/9vOOuLqqa2Yt/OWx2gG+YzZl41VdLMRyw4yaoCWJmn1ZFnFydgO2gfOViuf1WhbNvDfwqC3/K7ukh5Bc7v7Z1adl934R3TRKLpgrGSKxkGBazArUaiUX2qX1RboFxh0N1fDdnovjP5Kx+rE8OlY2vEve9ZMRN01H/actWypmqFmVaC++urjO1O0dQqrWrMkoc422U+TRI0dpIhuQACS/pg9p9KH07eNdANo9ZQXF6/PV8tq0Q3oiFKrby1g9avrrTEceHtO2CBzaUMDkKWP9U/bFnpZ3BFYKg871jdbhJqN2A5kdlkVYAxkIrL0XSs89OnfRNb7ylefEFDkW2ga5sWMamQyWXUonX16hbqlbCu2mgJU4jGPedmYrxlg4ILO8zxbo2tWz4joXkdWlj7FjsSt333TDyKWmHF60ErX++l6RjeLC90P0o+gWCZYugRu/Z234AmN409/uZhoYd8tGOOtLv9AZy3rwjbRRG7KOGMSVh/0VUHV88DG0I5sNnzmHsEx7mup69Lzio0HanwzWgR7BtEi2K0qb3nl5iALdbrFPPibXlliuCOQIRO1w+H4Lv4Y1/HQjCFknCiR6CsGkdnXuQoCWf04zDPMqyltc4PKwwvchstVDOqPROWKefZwGL1srTBkmzttnLLiF6nKNZp/6K3LuienX043DjYVvQi3oLVQyCzdr3Rn15JHftdHM6DUaFn2Mm6jkVyNuazeHFVK1e0zhpllM43Z+UOxiqEq1iwhB4H0UtiCaC99VHnTBK2lbwutj/4euLIsS0xUKfmnQDQJ6rjXLJ86ln+pEI2STM76wfZofFjpBFpoO1xkBljorh2039Xz26BCOaX3krimTRFT+746z9lym0T3X/3+atEOWyGZvoJdLVTKDr1fWTcsf/75Z92W1t8P5j/10/w/FRIN/qplVBOjJ43UWdK7PFSQ1DAVuu++NS8U24t3LLeKXXb77pqPvDml3ohFIMtBVTkYx9w/fPhQ8/aSpUtmuVLbpLRaY7vQ6AY4ChYSArR6wrHUZo0PiyWyuP2vVqu1sTuiq8l3OUitPlFYGlZLA+1gWdgksFpixz5hAyva0ACEj4EAdwQCED4eF6CBO264OwTGQCY6yx1Dd7Ngt3Z6Rw0muxsHuhNhnMjqdkkHzrenCFh6+KUjpl+wNB7i7du3daZsBfEZYOCCznOQp3wcW0DXAokEHh9mTAS++6vVZyxLNPF6Fssf79LTWelJhltTp1tLqrfdXrrNpLrIfTy4oGdT9/XPVQBqPhh2MJmJJjJ7kVBXM91nUw7W+cmci2TuwbKxurulrjPe/F09Vssb0CIYc4cWwQh11mbXbA5yaSdat7w9n1wRtoQzZKIsCc++jZrLLNMTNkUs40SJ1ZuGLmJ+t9+tzLvAM8x5PYPQLMN3+66PggNt+shtuFUuS6ZYMnf1QGNswOilpTBYClW28vBPpr9oy5eOpeYPZDp42WAS3fRoAovGxtK11SvxisbBGLglqvolSWNo883+85//+P7Kpvk2x9dY5mJpsFWROX4sSwjzubJ6lN+y445tlC5fOLqsfuqOkAvtEo1hsLJmtbNUeI4U+zndat1brXyqeVstM4XO0zmL1gRVRFAS3Ec9BhHdvdxKyy/oKnr1Ty7jCHK16q5cFlQLubt20BLh6dwpei4HlYk+KstWO2MqwKs5qxbTnftaONgi9F7JqPlYFTu+weqkdz9Hyi2reVLxVilSGZhK1PGk7QthqW/gp71aw60k1OxY6nCcNcZiY6mNj/Qng4woWqUryekfFnCF3+9G1qmgLM6K3hFqY44HmzmTxEKJXDOCKFYlju4Q6AY4in0LxmuNOmfZxVs95aDltDpSyVSuz/eVyRP3unhH1FL8poaGWl2l1O+HLLW/9UdpTjx96h/64ifsHPzKbWjQui2dks2O6NbpZekoSzLT+moDC0HvPRqrog3N/PTpvQjVb264KTAvRUfWMAayT2/VreiTD0G9Md12X42SarzKjVEQz2iVWz9WyvGmBiJcCbR0L93G5RaWsim6/sj4wO4kWK4cj0QsKLeFegV0nqMlyl9Zub5SgWyzZth9prSzY/qcbSeefkzScc7e+1U94xd+LauKWC2QiqQf5/RycDmmO63p7Td9a6nQggS6j4Xq2E3xt2+caKkz3sqflwfHNS1YnjCxJyq95XUyN+1w5FuVjSAHox/V/ThylF72TdeubaYiHWdahCDXLlJpXLA5CDJ638fgOiuoDPvqEjiBIRPlUpd9Icj06EdVI9mPuxTgUpW1ezwh3WT46S1a4IPbH1M3NUsPM+8zzEv50v56S0YXHRZOEAXXfX6pm5avfBturjFfU/TcTGRc8JXl/lfei/ogAu7jUj3p01UrVIpVzYfGW3sU539crhxcSHRk/Xz1l6ebTwePW253tXM6dS0Z5idKVXm5KClk/1hLy4pz0TgYA5+fV/MIHxmmD25blhv7CLop81RoTZ0Ka05arnUxDjkdyUFjQbJvFs2aYKVyaurC2oPdvWW00S0httpL00FLp1rh6yiBdvCxXHGN5tH8fAni4z6Wxgmip/E+d+jEQunWJIiVPhrbO8HO92VNVMBSCI/UCdnbQUsH3RXacieOf1XsxlAscYvmgr8yOPv8r3YsW/J34ipnFY12kEyXZcFC9nsP0cjYlYLoFf2o805NUrmuY5TCrbxmx3JKvr08XPmskZUFqqnmwxXv6ELQWi2d3cHDK67+j4Z5fKU9VsePtSmE9D0hp1fieQ5LU+siUO4kpRuwqcDMN26qG6DoXbnVU/IHq8/n5a3xNRZ/V61VW6jWEaVWt5dPNWqWAnCk92WPzGW3vPgJG833y7ah9sJQrkcazZHWelncEYhmk1b2XoS4KbCUs72st482+N2Py46BuGy1DIaUq/b9gQjl4BQrY1bWHGHuvX6rcz9iyj5jD18XTa4QFlrwS5d/1i8tl64N5sm0lKsjl0LBqVTulKHzvFSo3Ppytei8XGlNa53naCR7XJm+CtCJ0GCiVkeoMhbOecGbqvrVdmFTRec/VKPlvOaW2syd18HCplTkjfaO0BINkMr5jgDnuyQOMdG5jt983xJrrpO5JfSmMFfrkylny0WgqZBpEdLZQYuQ9mnn20RdPWpzkAU/eLQm6BJUuNTNkoogkCETFaQx48cg06Mfu54oYWz0p4RnvKAI8sgf1XEjNpa4BeHMPwbt1HyDi6yJFt1gZfZrLrtturuleOoSrFzxm+Kp8HWUwCT4WHlijmUkXzEs8VijPe/cltFpXAGgeiNu+6ILlktCFfhyw6cudfMOWLlStDogM2VHzQGNPHOnRRaUJMtH1f4uG9pZUCapTFjOlmgai46tzAtrNA5aWe1MTmec33XIG9Wg8i3KrjSqu6P6aCkJ03ptUPTCY94MF21a0lcjPkU7Q/B+rBLLKpbpcpvl26B36+JTqFVbza+iDaoStdo/yzWiYc+d4Hasy4L5gruwsQd+ZMvVysTFsFBpiUbeclE3RaxozRONW9cru2sHl+ouVyzdQqGS4HfAgkOsnjur57IfwvFe6ACVTOmr9+nk9fPUlZ9GFtR4qXmq4+BXZRfsWE7J56zxi0F6ubvmI5EcY74rhCDV5S5pjVEqF4EE1/yib6nCLFF30Q1IZE3wlbEUKftW+ydByAc/+r2dpcIzrS9RhKKRv2yrN2kENVs0U/bVNpWHxaKZ2/7Ki3dEqdWNRXR1SM2due0MgRqT1tdmFz9ho5l1zTaUXla0MERXrlZf6hmWG15u846AoAYoQuVybV6QuCkwNzm4xlgCdZTgSmHfRYEltsYolYuAJZLaZjWehW4y+j0Q/wGd1fhMXURtZkzg8c2MUVLEGIhYbSKn7Dt+k2g1W+2jNO6io0KsgmgH1ZGLib+wr4qoPHBB59nPsvkyNUNQ8jv9mO68FWorj1ulR6hyRXveUPrDOH6LPz9BVF0bkxk0MdkfL05n8TzmwZqalxJGscRmSw2Q3yVL7J7+KsipAEof6ze4l8rcdO7s/tZyC1Un++7w+9oxXaJyVa3ZTWgR7KTpLJ5Xa8GajlqEqzUH9jKQ2HLe7fELQGLHlr8aMlHlwP0cTyzr/CoXBxfyUt1+sCJaCnae3kKtv38FERxidbRn9QLcD6F+v9Tl3bkLGmua52Z0zb5RqSypW72sUFYeLOqJeCrkBifmWPrkUz5WeyYtYeifyNHSpZU1C5g6eP7pH42SNtBmiUQd/Gqeg0EVdzD8YPfVk8gh+GM4QSB5Px6dO60zM91rcUmKLtQscAk4nZ8S16jWUl88GvnoynIXn4rkaiXoR6laGUrAWq7i9g17BTlVru1xqdMhViss+Rcq0vOzrGi/1pjYqbyVrqZdFqwu+OU/vSy9oq3yvGmZ4rPaJ15NY2IDnfLpVOvbEtWCwlw9NYomPGpi0XBcin+FOmSKp/2iTtEr2iMJ3IJK1eFEF8q1dEGsBvjYYztoLwx5L91VLfuH1okZVNSr3ej5Ln4RCmrmgxcYY1Qy6l34RIWWlY+rzUS0qqm5UlcBQXkrpOGCNfa1xuhYTqnmrHG5b1nosflYStf8QiZ6dmv3eXWRvcuhQ1jGxVRrqcQupajcetUMUZzoykJ1uN8WR4/rVtINcBTpBRWnNq81ChWh6AlywVbPOYxUn7tEdbQwb1nSJ+wp3xbtiFKrrxZXYwU1lQ1V6QcvJFfjc+UNOGGjuW8sosNcOXLZGC0GiZUWsRKXNgpzdain/h0BQVlAXHPfbEedmwKJMt/+V4yB7M4j9QTc6Rld0DmrbXaHH90xyC+/pxd8FY3StDL7pKloVMeo3+oMRBi7T1P2+ZkelT+ycvWW1lK50nVc0YgFidKxlmLi1vM8T4AW/TivN5SV0S1zraRmyCXZVzjuxJwv1OxGbkVLPOt4vIlXD2E+AhZcJq+eL5YUzbsr2Tsn80PMMzqxJki1JVEnbqMmeyktB/tXq01w9puPFsZLZa4FZMc286Z2XoROydwdacmyyzz5bg0tgqPQQlA30iJkKX4ZA7lac5CFLtGzavn0T6d9yESlk3zkW7+WSy+rn5y9y+rHPHgc10Umy92BeSffhR8sXPnhJT87OlpWsUyc9UH+6qOa77NSt9pzKBQ9HbfB23CJVnuea3WGgtMFQ83iPGLBmqCvmA7w+LfGsetCsZpfUhUdvTQmdsoRFfg6Q+LWudOqp/SnNChayg81bGpsNtVcQVFzH1UuFZpOcoWs8HWU4wUrCOG/cQ/jr6EWJUFZvlq5uKhaFkpU0Iq6iHbEU7bKLKkGIDU/ynnVbWvHJQizWvWqjLBUo4qPtsyFHM36cj3ag4UtY8J3AK6WNH8DVV+FTo2gfLqDav2ORG3aRSlarZa3nm7pCCwl1qW6WmPm4imE1Vi56LkFxVPnWtECrNbBUoG4KE0LytBCfSAnpvBXi00QK31UWkq0dy5WIy1YCuTWEzMIM287qBPB3uVQTLJkloqTf1AtR6tof5t5sZxKZjQ+wcMfW8H9MMerZErXftKT/2reRTO08sr/TEDrAAAgAElEQVRc5dkvMIllnWuWdqHrjuWUfM6aRDFIfBVU9dHTYWttFoSZt/lYSouOEo18sHLaPaiutc3WNC5FQ+tVFC19Hl1qRdugRMjHv1KFsHRTIYDyPyqq2ftjdAPSuUmFlvZJfHudVm+OENS9/lnslrfWdUGYderzedK6WHPxjii1eqKUCic66OpOzKUF9eE1kKLdE4Hz1T6Bi5+wS2gXaUPpZS0VgNX1lsucrT2N9EGDfsi8ttQQkE7ndCDZvx2vCHFTIHshqRMgYyBHnNU3m1cp/pqMFz7z5lVH9yNvzMopehpu0u6qiPwQci2PV7/JqlBfWsEq8K13IjQilz3vFJMdA31+adfydN2RqyClw1lt3BWfrd2JIMyM5286LfOzO4CdPio+GcthtOCVe55HAtQM6WIw9reJFkoVYLNpV6GNnozulNwd8+AZgynA6H0TnZWJOFguYQJ8VfW7o53YMR3PRBL0lereRMgNfqX6cylFu1vnoAEKwtdpEi0edXAulbklSC03eU/M3xJJTocZVEp+aadFcBrRIpE+GWkR0gWvxLdXaw4OGupCxpXw+YIwD4Z/yu5DJqqo5DzrE2vUgO7uWaVTsdTvytUpVcGwD/LkOqgaDv+gWo7q+dtE8TWqE9VTK+Nvv3WwJRpmXyuVrdFRFJ8lujwNlEWzo7SADrraEc2blUsnl5NRCbT0WDLKKON2jHaq0xXtjGWMWDooFRuHtrRQ+mbcPIbCtESs69HLg2e6dp+75VrzgwIKSsMPP/wQrOGjXUBV5L179+zbT1u+efPm27dvbq+///57WtbK6c99tW9BtaQq7rt3707Vt2u2tcYFqIr7zp077mPGhQcPHnz69CkdoKrU58+fp7eZvpXV06dP3ZZTA7DD3IWwdeHly5cvXrxI76VYKUU3NzfpzdLffv78WZny5cuXYDPVhu/fvw9W2j8q/qpT3PZTYdMaLVQrbMa8dpE0LiTqLpV8dSb8kjOFaS94ljh8/fr1yZMn8yzTvjq65C2BHN9GBe/t27eJcFQ+tcHjx48T26x+pTNRJ4KrrKLbT73VvBXLX3/9pci7MuwioDVTAXZrolFaXamioj8RTdWjFtwuWpMoujph1YVyG7toTBGLlgq3sWVhipj+Txv7EZOzqtmlQFRd+FdcLmL/r3Xxmp6lENLrp4hNYn6sxKXKqmblnI7nud921w7qRPv1119VSCxux890nVmvXr3yj6VCe//+fX/NtKzyrGp2vt5foysu1RL+7vOeg5K2VDVdtpLR+atMn5/Lsk1XMj5+YlmVpMJxVVBiy3O/Up2mytwvP6Xj03vHUj6cNWry/BZQJlnOGoXTXfMRPV/U57y9vY1+5a904xIfP358+PCh/1WWE9Nyrumg5TrtRa/C1PapHO7oKPrObpluwAWvNUp3A1zpspyJikyzwykuIVsXxqjPt6a6ne0v3hG9cq1etPFVCVd9pcbXNcGuQ6g1rvwnxpHcNiz4Ahc/YX2KYLn3NpTLRtUMrpaYMjfXZeMU2th3BJTGyxYhNTTT35TRfilKFyFuCkxi9f8zBnLQfLU2031zjfYfPIqGnnSXwR+pnt8sNmblPCbTEI3OVr/m18D70j3Zy9ZvItpxP6JcD1/xmerbqTPv17daY+nV6yEB3ZlSudLtreM3hf2ipYhN5Uorp4jpBv3SHS5/x03Lgw1c0HlO5/5U2lWcthb40o9DKEo7aoZ0Ysf7NrjrHSRw3/OKQSCFPs5v/fgH0s3ZpbbS38xfVhuqjkFw+0mlSE8nRu/zqgCrgPkh+Mur94YCeZ1Hqvn9EHItWx6HWDrWwYcJl4Itun6p+6esTDzREY1S4oG9aXvlmh7cP/ERpqtlbjSbjqxMPBTqgnW3m92agReCeilIKS0CLYLqnKBUtPzxUs3BwYxItyYtn/uJhA+ZqER6j3+VaBPV4RlpooT6/OrDX/MZ5uPl5KwQ1EXxs8yNwWrl9HcwYmriVc41oKH/CkofpwCnIY5pucSEuKWmyiVHMel3Yo5SUW7cVYHnfazRma8uWAY8dwxHrB7XskHvo5dFC4wALWe6ZdA+khfzSdiRjVhlFph7WtaoUjAfodSG6jdborpvG0sC1VatBq5tgvSf8kYK3fSaGt0gMsFHbaP3o+jB69V0BRtoryUx9WuDjbd+dB2FILY1P+4wsSRzKQlK8nTE4J1A0/bKJrV8lvAT2+j0mRdOFx/ddE/sW+IrpWg1o7XBjjeNSVJ7rZb/fYFbKETtYCsvKFGJGCqXK8fHHU63QBIR00NUbsvKC8fPrES6uvtqqVb3M6WpdlAnu4qWH73E8u6KdF6f6ERTI5vI30Rl68dQ4ajwR9nTJZNKxmecltOVTCKzgq9UqKI5Mj/i6WsqN9xddyyVy5w18xKb66wRr+Wsaar5CE58fTS2Jv6OOilUjQewCkeFzd/MuKxLgNW+q46lbYpeWgbJqfZx3/Uj3YBqGeQO1Om1hvE09DfrvdXz07JpeYD6fFN6W9v44h3Ry9bq8+6Eq3WrLQi/tdOh/fhc/IRNZFDXbSiXjfNqJ+Nl41RsBr4joARShLYWIW4KJKrTol8xBnKcd9VQ11b7BogUt2jHODpyshqN+VmZWJOo86nf5m4JrrN6+JZevRrieVoKrVG38Pi5Ng9hsIELOs/7it91hijnp0Ava9INR+X7m1vR0lXlpoeXlNJ5o6C7POkaO/FIj/ZNJGce80JV8RQHyy2t6DmeTkUiged+tdTvUnLsvb5E5k5W0S5f/YRfLXMzCuukixZ7f6U6MxmP2H5QtAhTHtEi+GeBW+6xRbhUc3Ckhkk8NpnuzB85aOl9h0xUUTR3sgcLKgNTf3ikiRLR0bwg4e6jaj913XfgN/gM845UNLKLZXzJZVmhBft1xCY0la75dWiQBG2w6dp2ioDK+bwQBiHr477AjWmcH67OmqJXapY7ZfsqDaNqerOuRy9Xz4UK5Sc9BLSE/z/zLyrEddRD7L7qGLipcAXMUgFN1Xq0KEdbhaI1pov50sLq0Jsr57q0U/zTjbG+1TZLF4EKSjhZnubvt7Zaygi33oEHC768lqNjkVqpDPW3dMEmFlRW1WomynauXEvEIfGVTpCAIvpR8T9ePv2QdTUbPYsTUbV/pTzyj1VzWbmZiKe9QsgeZ9UbiYglymf2mAQBntinTICc+JUlL1TMdD5GzyCtn1dfpdtBHTTI1sRHRc+Y6TqRFfN5e6QQomkPcu1Ir2k1hlQy8yxOVzJB7ix9VM6qOB3Ju3nEiq4pfXLNoeztSFMdSyWEs2ZeFLOcNa6Q9Nh8uMhrQRpzovkafxctq9KI1hgKzXhNtKna0QkYRCD7x3mS66w5UpvRDaiTR9NROr3W2H2m9Nvq7U6yduy9Pj+S9nP33dQi1Dzxl451pOpOUF+wVp9fci6Zl1uv4pfIFL6aC3DCzk2CNZ22oVw2zuuZvJeNrpyoEZkfa75G3RK1C8oXt+N8Qd9qG+MFXdE7AoobRWieiekiZOl5zsPMsmZ19HVe2EZaYzxlgiSr+RtsDCRI4NaPlqpM1MYBounoeg4pmjuq6KLRi268+xxRaNGjaCX121w1wXVWD9/Sq1ftN09LoTXlJuxZmg/lgk6cqInW17+PuXRyTevpPG8thFcbokyXn2a/nZ9oLqN1Fjcb7Sliar5dbOcLuqxIX6So8tF5HW0OtK8l7YkmfimEec+k0Nidi//u7kH6FHbhN7iQyBfleDrCan2iRcIVMPW00+UqHX7eby+YubkAldEuT5cWls7iXHFoMBxahOjpbywJiZpnKQRahNJnQSJTBmsOjkgmTvzSXZQj0U7vO2Si0kk++O1SU+j3ebQchdVKnVD+lpbIqB+ucY/EoIEq5E0jdZaD+ttYegKORWk0jlHLQSfOvDVRCNFxDz9KWo6O6LpopBeMMQyO2MXHIyxpNPu3W0v4Jth5fyAaMZ0vKrfpmOhbbZNo/vyQ1T+xFMtNafE39o9Vc7lo45WotVwaTz8ZVSe7yKQXVFSOF6pc1fW85kxHvsS3+84I5k7nzAsVSr8esS8P31RMFMYGQ1minocqLFX0Il3C2a1tz5fVLXXWKZL2MqSaQslR0hT5KXVaVmJXQ8jY5vVbW61mR5Qx2iNPFEVlh7TVumhH9UuUxfrTofVfH3UzUuunzspqxmXMtdW0L22gOKuwRWWiK+flU2vsZUbHKne/dkqjUhSNeYWVclhy1np79yV7VNOVoaXzlz1KU4Cn9ykT+XXWV4nKJ8iFdtpB1X6qzYLopT+q1AW16FR/qkgoqKUqRV/Z82Wpb5COmKVMUsnMDdOVzGquqd08sSKaJ8e+ZlOZXHWwbLD1dNPZNG+4V/snElDSpu6NJVar23DWzAvVwbNmbt5j8+FSIY050XyN295fSPSvFKy+dT127TV117VG6+3VTt7TwY98sDxPcp01KjxBTDZ93FovKVF0A/blbKfXGpuKU7Dx1tLVSKsXpGLrx67r862JbWF7OqJBLmw973qv1ZeuPfdV1Pv2knmQC3xcEuCEXZKZr996LrfQhnLZOK9Dsl82uqIibeNV2BSr+cBCa3cElDSK0NYiZL8onod8cI1lANYV1/EWjGdfNOEjjYFEE7hppToGxr6cSrvoVPC0i25QTr0v/Ve9oY+6T6GRn2hQWpm4oWnMSuP5kqjzqd/mhgmuaFbOQ8i+xtKrVyHMftylABNFd9OJFt14vIELOs9LBSm6XmdZtGBMKxNNVTS0jCsTNUMiwqN+lc6I9lOtSix9K1PZrUpVTaTOX/1pQa28aqelxwNUbrWBPeEKf6lw6hDu0DquOhLzqNYpjVJaiqS/foqwW5M+he1Ep2yZKNhKl3p0ymVXKuSjnEpk5WSiHZWJpyQncdALZm5Cw/6VyoAr6ksLKhX2AMfYMnHiSKn9NNIiWPLoapVGolQP1hxYcn++jbpGS3Wg1qu0zHdpf82QiSrNHi0G0S5x4hpfHV01r8Ejvor51ANXcVKA+lY9rnmXOIiAwtFepVOtQ1j6A37cun54qbRnufCXLtz8rCm9rAuHcglUyAp/9WLET6NMVBq1i8qw/mtZa9Su+dsklrVLhRo+EYGiX6maKpdZol6NfAsXEVvrNxWeeaFaratFkbG6thfg1SzYvcG+pidymbQ7Buy4+wS+QlMxVW2qvi010WpZ0tlbrq7cGrLOvUQXczUt6Q3ElbcV77e2Ws2XuWRiGFRF0dJOzMO0rMmea6tpT2+gIrT1ssGSTH8bdc7yFtSlFOko/nFrLuvcWYqV1ifGbkpHUviJiGWpcvcloYU+ZULmrK86bQfV0qmQF2pB1AvacXW3qVrTIYx1FJXM/HxPVzKJUylXaZ9HqdqaREcikfCDX/XVsVRiOWvmBXL3WZMoPLlOqPqXUdKYE83XLKVdBaxQZ0ZXcPvGUJaiml4/T3KdNbvHKPzk0A2okFmdXmv45WTfcnet3r5k+nv1W5/7qWh/OZdzhdN/6RDlOqLXqdULXcAuZVl0fc3ORvsn5lIMOWGXZNLr+2pDuWycVxElLhv9MiPzTUNn8xiurlESdBT/oOWWKULz7EgXoULX0fNozNdc/KYAYyB564FyN99VQ6b7acasnJ8C0TWJE5b6bS6W4Dqrh58uLVOxV+03T0uhNeo/5z3XgtBy9c/rD0QHCfE/0nk2lsbLDlH6paX95XTbUbqKyOWT62pl3x2Q3c/2JBqpXDIuHGV0ulfv0u6f4G73HhdUenM9xafaTLncLMIFM/d4XlierLb02Y7HpKkQaBH8CtDVipvyiBZhE1edja/THOzw1K1Dv9j7y2pDdwTYwi5DJqo0rJ/103LitnLGc2p+XPVX1RiVTq8fvpr7izzD7Ke6r2VLt21elvKuqVMsdZRcF7ZLydcVaJ20qIwtxaH0+n1dOONJkb6mnpLWzi2tvkYvzxqo9wvkvgvA/+MHMS3rTJuvZI1F4MmTJ5bNrrzN/fv3P/7378WLF1++fNlBoZNN9dSDBw927Ftolzt37rz879/79+/fvn376dOnLAdSm6om4d69e1lCu2Aguh64ublZSriK4tevX1UYdxfFaMht5ppK0Zs3b3TNoHNHRXTfqRdNr7q5SrKqPp0F0Q1YiQACgUCn7aDO8ef//cvb0qkOUSX8+PHjQMnyUdWa6h/9peu0I4ewRINtlgSUrbe3t0vfar2uONR8aPRWf/sakb/++kvh6BJI///++28tTP+//fdPy9NCIg6rXz19+vTXX3/Vabu6ZcYN6FhmxBwpqE6bj+NZoH6seuyfP39WVzZdqxiPpXExtR37mh7jIcbbjG7AeHnaToou2Opdtj6vWeroiKa1qdXTPnxbWYATdjf4BdvQ3VbX3JE7AtfMd1LduwBjIEEO6t67bh/otqb+NNIbfLvvo8aFdPtY1Pt2Zy8EriAw5MAFnecrFN3rpFGtmG5/L90f1xNBlW9r7pPXjX49Dqf7sLufr9ONHt020tm9IwJ66kFdAt2n3tTB0OG0447D7dvF9QzVEZLSdB9cD0zqzvV0n2tf2vdFps5eKrp6ik89QFHrRv++g07PsCWeFdwXbN69Lpi5xwGXKj0X8u5nTlwIPS7QIky5RoswWItwneZgR7WT6Dj1O+tnyETtyNwju1xqooRqPJ5hPlJa2DejgHpiTMzJ6ElQqt+YjVihGPxw4qsCKiTvyoeY5pPMBaYZJvP1qsTnK4uu0RPwGrfVE/DG4UgNAuoWac2xyH3Jl7zSpT69/nYM501TiTTW2dFlbSOFTWXYlSVlgX1GhIqihpu1y478UiHRAJzySxnX1JT+ROnVcPNUPvcVUZ2JSu/0V7/eSKSLrxDoTqDrdlAz2aaaZPUuxTxfVI3oZmSu94OoTlMdrmioCZhaAXfXUDUz1dTcv/QaFezEzWblju531rxhqfjoHYoqISqxUwnZJKAIL/VzNoWze+MLdix3W11nx76aj9X5MFPGWcYlpgpf5/LWpkcn8tR3Ve3U0UVWy0WabkDLudN13K7W6vVVn3dRtOiI7ssmanW729KlQTvj7fa0nL4lJ2zeLLhaG5pX7wqhcUfgCrlMGlsQYAykXC5MV087BoWmKOlOrm4W6JF64/0CY1YqcA063b17d/qvo7iPWnbrGYwqVzAIubTAqAMXdJ5LlxzCLy0wvV4kehQ1QOr8R79qc6Vi++rVK/vDWkqgGnT9ZWle9dZ43bZeveWkG0wtv3vlhx9+cJlrudfmNm55QZMQpidAjJFUwdjU2TMGe/pmQ2buDlVVFD///HN6Rz19pLoxvc2Q39Ii0CL4BXu8SoPmwM9fLftZHHylHyY1jngEO57+cchElVZVXrsHIJkowW3u0uWthfC7uEHPbbgWikoQB83q0g2FYGXwcVMtGuxb9OMFRy/rnOnMnS5abgncJDA1GOrMTROfptclTnvqFqNemqj3AmosspeJqX6alTQlSjN2lDr9aWquS52Spi1131RDeEqg/tf/YUM/qgMsa1xbAyJKiIZQ7ROn/YRPRXEqh8ovl1nTNn6WKb/0p4xTrmUZlPejUXM5UUQVDf8ev9I7nYydXmbXVOVYCGwV6L0d1MMTqjOjjZ0oVJOoApnaO7XmqjmpRraWkI6218i13hG+FOHTb1lNl5R6cc/qVbGfhNOj7SKTaLX9XgodSyc2/EIXzYfxYdNNz3PoXNZZHG13/O6r+q5Tj512p+i5QDegKO+VA79Uq9dFfd5+aaQjmiWPqNWzMBLIqgAn7CrRkQ0u1YYegbrsvokSIhP/koo7ApctJCR8twBjILvpNu2oLqsbFHI33xWCe0G2q8o0NLTvloSyUkNP0+Tn6e6GC9P/2PUN4k3mbIzAwAMXia6RTnxlPc/zUP4bFNAtEpXMpYh1OnNG7Xtw30cJ9Ntften6K3G7Z6ridHT1K6auhQ6tFl9/OmLj72oPCsOme21LRaid9dOdfffUpevsKWumsqF74sqj3h/bWwIfO3OXUh1dr8dB9Xbs6Fdu5YcPH3p8rtjFf/dCUE6CcGgRApDVj7QIq0SnbHDx5sCZa4Low4cP3Ud/QS2jSq+/ppflIRNVAZ+JEkvI3OZekmF9ZYHEWJNi4l/nqgJnYk653Ol67rTPkihRjF76UJZl5k5blNgGAQQQQAABBBBAAAEEUgLpx9+bekeXrif1phW9yDyVHu+7Tu8qeSlgEYHTBEo8N3xaYjgwAggggECrAnREW80Z4oVARIATNoLCKgQQQACBIQQYAxkiG0kEAggggAACHQgkngDWDyk/f/68gzQQxRwCuuXtfo9Xz0xrdlmOUAmjCQEy12WD6rTV5zoGe3GAS7tlgRbBonSFbag0hs/lm5sbPecWTWa/3b8hExXNI1YigAACCNQXSPSTXWSaeqbdxYqFcgL/Wy5oQkYAAQQQQAABBBBAAIErCKQff9cvgejZwXYc9Fbyly9ffv/+XS8Lt8Rq9W6cJRC2QQABBBBAAAEEECghQEe0hCphIlBIgBO2ECzBIoAAAggggAACCCCAAAIIXEcgcX9TD/5ex4GUIoDAFQT02+PpZOrnx9MbjP0tLcLY+UvqEHACiT7e77//7jbra2HIRPWVBcQWAQQQQACBSwkwd/pS2U1iEUAAAQQQQAABBBDILPD58+enT58uBfrhw4f79+8vfXvi+jt37rx//z4xFOvitvTyTrcBCwgggAACCCCAAAKnCNARPYWdgyKwT4ATdp8beyGAAAIIIIAAAggggAACCCDgC+g3+vyP/rImGfLjwz7I2Mt///23S+BPP/3kllkYQIDMdZmo1/S75ehCYvJwdPvBVtIiDJahu5NDpbGbrosdP3786GexH2fVgXr4zV/Ty/KQieoFn3gigAACCCBwTQHmTl8z30k1AggggAACCCCAAAJ5BJ48ebIU0B9//PHgwYOlb1tYrx/EXr3fpnjq59FaiC1xQAABBBBAAAEEEPAF6Ij6Giwj0LgAJ2zjGUT0EEAAAQQQQAABBBBAAAEEehF49uzZUlQtr41e2pf1fQn497iZO91X3q3GlsydiL5+/bo0XdAZXvx3p+VAi+AKw5UXqDTGzv3b29ulBPb7o9NDJmopm1iPAAIIIIAAAi0IMHe6hVwgDggggAACCCCAAAIIdCmgF9l++/YtGnXdo33+/Hn0q6ZW6mexVx8jSAzaNpUWIoMAAggggAACCFxHgI7odfKalA4gwAk7QCaSBAQQQAABBBBAAAEEEEAAgUYEEvNk3r5920gkiUZpAf8ePXOnS2tXDp/MncC/fPmSllfJv3fvXnqb4b+lRRg+iy0JpNKwKPW7zdIjbaoDG/85k4T5kIlKpJevEEAAAQQQQOB0AeZOn54FRAABBBBAAAEEEEAAgS4F/vrrr8QN+NevX/eSKv36dOJ1vErFp0+fekkL8UQAAQQQQAABBK4gQEf0CrlMGocR4IQdJitJCAIIIIAAAggggAACCCCAQAsCmiv46NGjaEw01VC/1Br9ipWDCfjTSpk7TeYOJjAlx/8p3WgCl2rC6MajrqRFGDVnN6WLFmETV18bv3///u+//47GOf2cW3SXRlYOmahGbIkGAggggAACCCwJMHd6SYb1CCCAAAIIIIAAAgggkBJ48eLF0te//PJLX6+3TKRlSuPHjx+XEst6BBBAAAEEEEAAgcoCic4bHdHKecHhEFgV4IRdJWIDBBBAAAEEEEAAAQQQQAABBDYJJK61E2++3nQINm5cwJ9W+uuvvzYeW6K3SYDMnbj86aBRwN9++y26/moraRGuluPz9FJpzE2GWZPo193c3HSazCET1WleEG0EEEAAAQSuI8Dc6evkNSlFAAEEEEAAAQQQQCCnQGI088mTJzmPVD6sO3fupF/JuXpnrnwcOQICCCCAAAIIIIDA/xOgI0pRQKAjAU7YjjKLqCKAAAIIIIAAAggggAACCHQhcP/+fb1AMBrVxGV4dHtW9ijw119/+b9CqfLQYyqIc1SAzHUs/nRQt9Jf6Ott/n7M8y7TIuT17C40Ko3ussweYWXup0+fotv//vvv0fXtrxwyUe2zE0MEEEAAAQQQYO40ZQABBBBAAAEEEEAAAQQ2C6R/h/nRo0ebQzx7h/R879U7c2dHn+MjgAACCCCAAAJXEaAjepWcJp1DCHDCDpGNJAIBBBBAAAEEEEAAAQQQQKA5gaUfGtWU2vTFeHMpIULbBfyZVEuz6LeHyh5NCJC5UzYE00HnedPjEynzVORaQ4uQS7LHcKg0esw1Y5wTL8RJ/zqIMfxTNhsyUadIclAEEEAAgYMCP/7448EQ2L0vAeZO95VfxBYBBBBAAAEEEEAAgSYE/PH3IEK6qrx3716wsv2Peh1v4nr427dv7SeBGCKAAAIIIIAAAlcQoCN6hVwmjcMIcMIOk5UkBAEEEEAAAQQQQAABBBBAoCmBx48fL93ZfPXqVVNRJTLZBd69e+fC/PXXX90yCwMIkLlTJq6+2r7f31wtUUppEUqo9hImlUYvObUjnkvTjFUB9vhU3iQwZKJ2ZC67IIAAAggUFfj+/ftq+Hfv3l3dhg1GEmDu9Ei5SVoQQAABBBBAAAEEEKgk8OXLl6Uj/fTTT0tfNb4+cWtZ72hvPPJEDwEEEEAAAQQQuIgAHdGLZDTJHEOAE3aMfCQVCCCAAAIIIIAAAggggAACDQr88ccf0VjpRWZfv36NfsXKMQT8d9Xx67tj5KlLBZk7UfgODsct6M0RDx48cB9ZkAAtwmWLgX+y0CKMVAzev3+/9CMf/f7o9JCJGqnUkRYEEEAAAQQGFmDu9MCZS9IQQAABBBBAAAEEECglkHg1V79v5Fp6O7sQE+ktRUy4CCCAAAIIIIAAAjGBRMeMjmgMjHUInCnACXumPsdGAAEEEEAAAQQQQAABBBAYWuDm5mbpldb89PTAOf/582f/rd/MIB0pr8lcl5v+dFC30i08eeZ3HqAAACAASURBVPLELbMwCdAiXLMkUGkMnO9LL0To+kenh0zUwIWQpCGAAAL9CviXzEupWBpOWdqe9b0LMHe69xwk/ggggAACCCCAAAIInCCQuLzs96qy38k2J5QADokAAggggAACCJwkQEf0JHgOi8AeAU7YPWrsgwACCCCAAAIIIIAAAggggIBNYGkKytu3b20BsFV/Au/evXOR/u2339wyCwMIDJO5+mXRx48f37t374cfftB/zfB/+fLlpgz68uVLYntNHUx8e9mvaBEumPXDVBoXzLt0kjUrfqkaXDrT0wG28O2QiWoBljgggAACCMwFEq93dxvfuXPHLbNwBQHmTl8hl0kjAggggAACCCCAAAL1BCxXnvVik+lITKvOBEkwCCCAAAIIIIBAQQE6ogVxCRqB3AKcsLlFCQ8BBBBAAAEEEEAAAQQQQOByApqd+Msvv0STvXWmYjQQVjYo4E+MZwZpgxl0JEoDZK5mTWsSgn4X+vb29tu3b9LQf/2I9IsXL7ReE+csPh8/fkxsplf5379/P7HBZb+iRbhg1g9QaVww1yxJXpog/ezZs34neg2ZKEtusg0CCCCAQEJgeumSWje9dEl/WtB7l968eZPYxfJV4vXu0+79/jyYJflsExVg7nSUhZUIIIAAAggggAACCCCQEkhcPU73wFI7t/pdIuY//vhjq7EmXggggAACCCCAwLUE6IheK79JbecCnLCdZyDRRwABBBBAAAEEEEAAAQQQaF3Anzflx3Vpgoq/DcvdCejJcvcUuO5fa6pkd0kgwksCA2Tu8+fPNWvaFdEgpVr/66+/fv36NVg//7j0a6vTlrwyYC7m1tAiOIorLAxQaVwhm3akUfWkXj8R3VHvoYiub3/lkIlqn50YIoAAAi0LqGnQG5Gmly65Kwgt6L1LT58+tb93aZ7Gv/76a74yWPPbb78Fa/g4vABzp4fPYhKIAAIIIIAAAggggEB+gaVXmOtI6VtZ+aOSL8Q///xzKTCulpdkWI8AAggggAACCFQWoCNaGZzDIXBEgBP2iB77IoAAAggggAACCCCAAAIIILAqoKeNo/cx9czx8R9rWj06G1QW8CdGMoO0Mn7pw/WeuZo4/erVq1UlTYRY3UbzJRLb6ECJby/+FS3CpQpA75XGpTJrU2KX6tKuf3R6yERtylY2RgABBBDwBTRxWq9VSjxnPr136ePHj/5exuXED2i5EBLPMLhtWBhMgLnTg2UoyUEAAQQQQAABBBBAoIZA9B68O7Deb+qWe1n4/Pmze4HZPM7p9M63Zw0CCCCAAAIIIIBAIYF0x4yOaCF2gkVgnwAn7D439kIAAQQQQAABBBBAAAEEEEDALvD69evoxv3+OGE0OazU8+X+nFLmTo9UJHrPXA3LL82LC7JJZViJDVYGH/1yHnylqYPBGj4GArQIAcioH3uvNEbNl+PpUs76s+JdgD/++OPLly/dx74WhkxUX1lAbBFAAIHWBB4+fJh4VNvFVputXju4jd1C4ge03DbpZxjcZiyMJMDc6ZFyk7QggAACCCCAAAIIIFBJ4MGDB4kjRUdyE9u38FU6zun0thB/4oAAAggggAACCFxEIN0xS3fq2iRKxzmd3jZTRKwQcALpApwu/C6QphbScU6nt6mEEBkEEEAAAQQQQAABBBBAAIFhBO7duxedRqtnkfudZjNM7mRMiD8ZXo96K98zBk5Q5wr0nrnRKmiJNPH7ctol/XbUTQdaisDY62kRxs5fl7reKw2XEBYCAT9n/a/SNyb8LRtcHjJRDToTJQQQQKAXAQ1TWH4aekqO8Q1NftrTlxva8qeffuJq2he7yDJzpy+S0SQTAQQQQAABBBBAAIHMAon7UnoTsH7GOfPxSgb3119/JQaaEyktGSnCRgABBBBAAAEEEIgLJLpndETjZKxF4DwBTtjz7DkyAggggAACCCCAAAIIIIDAVQT++OMP/SDhPLVaP1/Jmh4FdPP99vbWxTwx3uK2YaEXgd4z982bN5ZfjXPZ8f37d7c8X3j37t185bTm0aNHTHJYwvHX0yL4GkMu915pDJkpWRIV5KwLUy9Mefz4sfvY18KQieorC4gtAggg0JpA4jnteVQ3bTztvjoxW5cV8wOxZngB5k4Pn8UkEAEEEEAAAQQQQACBIgLPnj1LhNvX/dp0bNMpTSDwFQIIIIAAAggggEAJgXT3LN21KxGfI2GmY5tO6ZHjsi8C1QTSxTh9ClSLpPFA6dimU2o8BJshgAACCCCAAAIIIIAAAgggsEPgzp070UeK+enpHZht7uL/ZuMvv/zS7xyqNnnPjVXvmRutfBKkd+/eTXzrvyMg2IyXQQQgSx9pEZZkhlnfe6UxTEZkT4ifs37gr1+/9j/2tTxkovrKAmKLAAIINCWg37handscRPjjx4/BmvTHP//8M71B+o5/el++7VeAudP95h0xRwABBBBAAAEEEEDgTAG90zfxaPiXL19evnx5ZvzMx37//n3iDpwulXl7sdmSDRH4l8CmV4z/a08+IIAAAgggkBSgI5rk4UsE2hLghG0rP4gNAggggEAZAcZAyrgSKgIIIIAAAghsENBk2uivJ2nKip5O3hAQm7YnoIfFP3365OLFDFJHMcDCAJmrJ0M2ZYQm/y9tn5gXwY9OL6FF19MiRFnGWDlApTFGRmRPRZCzLnw1+v0+tDZkolzWsIAAAgggsENg68RpHWLTLp8/f07frPntt9/6bVh3gLOLE/jhn3/+cR9YQAABBBBAAAEEEEAAAQQ2CeidtYmrzQ8fPjx48GBTgJU3/vr1688//7x00B9//JGHCZZwWI/AqsD9+/ctN8sZl1iVZAMEEEAAgagAHdEoCysRaFOAE7bNfCFWCCCAAAK5BBgDySVJOAgggAACCCBwREC3NX/66af5rVvNOdS7pI+EzL7nCujZbve8uB71TswvPTeeHH2HQO+Zm37cIgqSuDV8c3Oz9CvW379/1wBjNEBWRgVoEaIsA6zsvdIYIAsKJcHPWXcIvWxCc8Dcx+4WhkxUd7lAhBFAAIGmBHQx+/Dhw01R0mtEnj9/btxFW7569SqxcfsPtCciz1dHBPjd6SN67IsAAggggAACCCCAwNUF/Fdczy10odvyMK5uF/3666/zaLs16dS5zVhAAIGowPzpnOhmuqceXc9KBBBAAAEE0gLprhod0bQe3yJQWYATtjI4h0MAAQQQqCzAGEhlcA6HAAIIIIAAAlEBTSyMTju8vb1t+Y5tNC2sdAJ6+NtNnNbK169fu69Y6F1ggMz1C6clO37//felzfTwRrQG0/aaL8HE6SW3pfW0CEsyXa8foNLo2r9c5F++fBmtTpdqxXIxyRjykInK6ENQCCCAwDUF7t69uzXh+vkr+y4a/UhsrJeSNP5LYInI89VBAeZOHwRkdwQQQAABBBBAAAEELi2g31R59+5dgkCTk9t8kbkeEYi+ed2lRTeelTr3kQUEENgkoNvb0bs780Asv00934s1CCCAAAII0BGlDCDQkQAnbEeZRVQRQAABBLYKMAayVYztEUAAAQQQQKCcwOPHj/W7xPPwnzx5Ml/JmvYFdEfb/9UszTvVTzi2H21iaBG4ZuY+e/ZsCWdpiqAe6tB80aW9WJ8QoEVI4PT41TUrjR5zamuc9WMDL168mO+lCrPfh9aGTNQ8j1iDAAIIILBVQH37rbukfxzLD02dpfTTqktXHH4gLI8qwNzpUXOWdCGAAAIIIIAAAgggUElAd1zS77fWzfjW7ma9efNGF9WJH4TRq4tvbm4qCXIYBEYUSL9VwU+xfUt/L5YRQAABBBCQAB1RigECHQlwwnaUWUQVAQQQQGCTgH1kw77lpgiwMQIIIIAAAggg4AuoyzH/XSY9QKxf//M3Y7l9Ab2jx58Jr2zVLez2o00MLQLDZO6myQ8qwInJ/0vFm8soS4la2oYWYUmmu/XDVBrdyVeI8NOnT+dH0Q9jdt1zGzJR82xiDQIIIIDAVoE7d+7MxysSgWhj+5tEou8icYE/evTIHpTbi4VhBJg7PUxWkhAEEEAAAQQQQAABBE4T0DTj9C0rvQ/7wYMHGs0/LYregRXb6Cit20RTwVub7O3ixgICXQgsvUQ2Gvnb29uPHz9Gv2IlAggggAACqwJ0RFeJ2ACBdgQ4YdvJC2KCAAIIIJBLgDGQXJKEgwACCCCAAAK5BPQscvS+rR4jVtcl11EIp4KAXlDuvwpc2arMrXBcDlFBYJjMTcyFDhj1q+mJZzD07nu/tLt9NaGaGQ5OY8cCLcIOtDZ3GabSaJP3xFi9f//+06dPQQQ0Tyzalws2a/bjkIlqVpuIIYAAAt0J6LrAHuel9yvNQ9Bwx7xJdZupbeVHp53GNReYO33NfCfVCCCAAAIIIIAAAghkFtBviP3555+Jt4Lp0vTu3bvnvhdT47O6e5e4DFb8P3z4oAf6M+sQHAKXEdArEnSap3/XfY7x8OFD3SznkZ25DGsQQAABBCwCdEQtSmyDQCMCnLCNZATRQAABBBA4LsAYyHFDQkAAAQQQQACBQgJ6pfWzZ8/mgWvm1Xwla9oU0I0z/8lvZaiytc2oEqutAoNlruWnpzUJULOjE1DR34jTz64mplsnQuMrX4AWwdfodHmwSqPTXCgRbY0sReePqc60v5miRMSOhDlkoo6AsC8CCCCAQCAQ7fkH20wfdTlgf5A7/WNavIksKnyplT/8888/l0owiUUAAQQQQAABBBBAAIFyAhoD1U13/z7u/Fian6z3gdkva+ch7FijX7XV5fG3b98S++piWzHndd0JIr5CQAKaGv39+/eJwr3/W2t0fulj+ixbBVT9oPvr+tOrFtzG7qUMGjvjDHUsLCCAAAIIBAJ0RAMQPiLQsgAnbMu5Q9wQQAABBJwAYyCOggUEEEAAAQQQ6FFAP9b65cuXIOa6S8tcxMCkwY+aZeo/+a0bZ7yAuMFs2hel8TJX103R+Q+6w6vXbT969EgPkKTv8OrRkfnr71Xs9e7+9I77suCae9Ei9Jvv41Ua/eZF9pjr1Qbz5+v0thTVq9mPVS3AIRNVTY8DIYAAAhcRiPb/g7T/9ttv9gnP+kmtxKviXr9+Xflh9SAtfGxBgLnTLeQCcUAAAQQQQAABBBBAYCgBXYvq1ZhuUmU0bbrXpW30V/p2lyKjhwDmTwYEseIKOQDhIwJLAjpn02f30o7H1//nP//p9/W6x5NPCAgggAACFgE6ohYltkGgEQFO2EYygmgggAACCCwJMAayJMN6BBBAAAEEEOhCQG8u0w3Z+T0dTUfUJLouknDNSGrAxH/sWxNQlWXcIBujMAyZuapq/JdiK6c2TXsOTKaMpthnL/C0CNlJ6wQYnCCcGnXY6xwlmBU/HVS/+fH58+c6EShxlCETVQKKMBFAAAEEdIWb+IWeTW8SUdOpdzYtkW4KaikQ1g8gwNzpATKRJCCAAAIIIIAAAggg0JyAbr3o7cLz1wPPI6o3hGkG9ePHj+dfHVmjWwh68djt7e1qIHrVseJZegr3ajTYAIFeBHhuuJecIp4IIIDAZQXoiF4260l4jwKcsD3mGnFGAAEEriPAGMh18pqUIoAAAgggMKrAx48fHz58GKRO0xr5EePApJ2P88e+meveTu4cjMnAmTufLKfpf3paY3XOf7SOkjPF/mBhi+4e1aZFiFo1snLgSqMR4ROjoZ7Yzz//HERAc+M1i6zfp9eGTFSQR3xEAAEEEMgloFZDE57n73rb+ix3tIvrIsnEaUfBAnOnKQMIIIAAAggggAACCCBQSsD+HLxioEnUuoWmS2L9X72LNo+xjqVbaPp96U///ZtvMF+jK239JPWOY82DYg0C1xHgueHr5DUpRQABBLoWoCPadfYR+asJcMJeLcdJLwIIINCLAGMgveQU8UQAAQQQQACBhMDLly/1wutgA90k1Xuog5V8PF1AIyTBT4V/+PDhwYMHp0eMCBwXGD5zVVD1mEYApbkKqn+W5gFGaydNHVQ49+/fD4LiYxaBqDktQhbb7IEMX2lkF+srwOiPbfb+2oghE9VXuSK2CCCAQF8Cek2MnhifT5/WRbGuI548ebJ0HTElU50lPfv96tWrpVS/fv365uZm6VvWX02AudNXy3HSiwACCCCAAAIIIIBAbYHpMlW/7Ty/0F2Kim6JaRK1LoO1cPfuXf//9+/fFY7/X+/d1AjypsD1S9f6Y9b0kj/rEUgI8NxwAoevEEAAAQRaE6Aj2lqOEB8EEgKcsAkcvkIAAQQQOEWAMZBT2DkoAggggAACCGQX0OPCulEbBKuHjJ8/fx6s5OO5AprQrgfEXRyYOO0oBli4QuZGp08r7zQ1V5Mipsc/9FFPetze3qpS0mMeQc7qsRA9+MFTHAFL3o+0CHk9y4V2hUqjnF7jIT9+/FjVYBDJd+/eaX2wsqOPQyaqI3+iigACCHQqoMcDdKWgn8uKxl8/weWuI3SloMsEba+riennteajHC4QPXauhpX3MTkQFiTA3GmKAQIIIIAAAggggAACCFQS+Pjxo8Z/dV1qn+ecMWa6fta1tO43dz3cnBGEoBDYJ8Bzw/vc2AsBBBBA4FwBOqLn+nN0BDYJcMJu4mJjBBBAAIFyAoyBlLMlZAQQQAABBBCoLBCd0MLU3Mq5sHq4r1+//vzzz9pM97X56d1Vrr42uEjmRuflGnNKz3LoSRJdhRm3Z7PdArQIu+lq7niRSqMmaSPHiv78e+9vtBkyUY0UGKKBAAIIXEFA7YiawlyPlOsntd68eXMFN9K4SYC505u42BgBBBBAAAEEEEAAAQQyCHz+/Fn3vTSPev4u4Qyh/zsIvUVMbzLWlGleJPZvGD4hgAACCCCAAAJXFKAjesVcJ83dCnDCdpt1RBwBBBBAAAEEEEAAAQQQQKA5Ad0qDX7NiZ94bS6T/ud/NBii393VBNQG40aUDgpcJHP1VsSnT59ueg5EdZF+NY434B8sYJt2p0XYxHXWxhepNM7iPeW4qiEfPnwYHLr3KV5DJirIIz4igAACCFQQeP78+atXr44cSE+Jaw62fp76SCDsO6oAc6dHzVnShQACCCCAAAIIIIBABwJ6Vapu0usG8PQ/y8vDdGvt119//eWXX/RfLyfmzcQdlAOiiAACCCCAAAIIVBegI1qdnAMisF+AE3a/HXsigAACCCCAAAIIIIAAAggg8F+Bv/76SzdPgwmNegm1btRyO5UyggACeQXev3+veQvB+xrmh1AVpEmD+qMWmuMUXUOLUJSXwBGICug2h3piwXNxeqpNc4+j23excshEdSFPJBFAAIFRBXQdMf0olz2B029rvXjxgmsKO9oFt2Tu9AUznSQjgAACCCCAAAIIINCuwPTmVN2215+GjPX/+/fviq4/fKzZ0Xfv3g3+6xpYo8z8uHS7WUvMEEAAAQQQQACBtgXoiLadP8QOgX8JcML+i4MPCCCAAAIIIIAAAggggAACCBgEopPl9EJqXWUb9mYTBBBAYJuA5tR9+vRpeo3+9PiH9tdjHtOjHfpduAcPHmwLka3zCdAi5LMkJATWBXTGqerzn3zTPr1PnB4yUet5yRYIIIAAAlUEpocB3C9y6Rly14y6CwqNZqgx5Yemq2RI9wdh7nT3WUgCEEAAAQQQQAABBBBAAAEEEEAAAQQQQAABBBBAAAEEEEAAAQQQQAABBBBAAAEEEEAAgYRAdLJc71N3EunlKwQQQACBJQFahCUZ1iOQV2DIc23IROXNd0JDAAEEEEAAgXYE/redqBATBBBAAAEEEEAAAQQQQAABBBBAAAEEEEAAAQQQQAABBBBAAAEEEEAAAQQQQAABBBBAAIHsAnfu3Pnzzz/1y4d+yPph2MePH/trWEYAAQQQGF6AFmH4LCaBjQjoJTXfvn3zIzPAa2uGTJSfRywjgAACCCCAwEgCzJ0eKTdJCwIIIIAAAggggAACCCCAAAIIIIAAAggggAACCCCAAAIIIIAAAggggAACCCCAAAIIIBARiE6Wu729vbm5iWzNKgQQQACBcQVoEcbNW1LWisCDBw++fPnix+bRo0cfP37013S3PGSiussFIowAAggggAACdgHmTtut2BIBBBBAAAEEEEAAAQQQQAABBBBAAAEEEEAAAQQQQAABBBBAAAEEEEAAAQQQQAABBBDoVWCaLPfLL7/4CXj79u3z58/9NSwjgAACCAwvQIswfBaTwBMFHj9+/OnTJz8Cv//++/v37/013S0PmajucoEII4AAAggggMAmAeZOb+JiYwQQQAABBBBAAAEEEEAAAQQQQAABBBBAAAEEEEAAAQQQQAABBBBAAAEEEEAAAQQQQKBXAU2W+/z5sybw+Al49erVmzdv/DUsI4AAAggML0CLMHwWk8BTBG5ubm5vb/1Dv379uveO1pCJ8vOIZQQQQAABBBAYUuCHf/75Z8iEkSgEEEAAAQQQQAABBBBAAAEEEEAAAQQQQAABBBBAAAEEEEAAAQQQQAABBBBAAAEEEEAAgajAy5cvX7x44X/1559/3r9/31/DMgIIIIDAFQRoEa6Qy6SxjoB+XPrJkyf+sT58+PDgwQN/TXfLQyaqu1wgwggggAACCCCwQ4Dfnd6Bxi4IIIAAAggggAACCCCAAAIIIIAAAggggAACCCCAAAIIIIAAAggggAACCCCAAAIIIIBAxwLPnz/XZOmffvrJpeHbt29umQUEEEAAgesI0CJcJ69JaWkBda7cIX755Zfv37/3PnFayRkyUS6bWEAAAQQQQACBgQX43emBM5ekIYAAAggggAACCCCAAAIIIIAAAggggAACCCCAAAIIIIAAAggggAACCCCAAAIIIIAAAikBTZl7+/atJlF//vw5tR3fIYAAAgiMLkCLMHoOk77iAl+/fn348KEO8+zZs5ubm+LHq3KAIRNVRY6DIIAAAggggMDJAsydPjkDODwCCCCAAAIIIIAAAggggAACCCCAAAIIIIAAAggggAACCCCAAAIIIIAAAggggAACCCCAAAIIIIAAAggggAACCCCAAAIIIIAAAghkEfjfLKEQCAI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ciOWTQAAIABJREFU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8H/Ze9srrXElXPvMXjuAgRCmiQA6hIEIoEMYiIAmBLojAEIAIgBCgI5gmBBgMuC93+2zvHRkWyrZsizJV/8AP7Isla7SR+mjbAhAAAIQgAAEIAABCEDgWAL4Th/Ln9whAAEIQAACEIAABCAAAQhAAAIQgAAEIAABCEAAAhCAAAQgAAEIQAACEIAABCAAAQhAAAIQgAAEIAABCEAAAhCAAAQgAAEIQAACEIAABCAAgTwE8J3Ow5FUIAABCEAAAhCAAAQgAAEIQAACEIAABCAAAQhAAAIQgAAEIAABCEAAAhCAAAQgAAEIQAACEIAABCAAAQhAAAIQgAAEIAABCEAAAhCAAAQgAIFjCfz32OzJHQIQgAAEINA0ge/fv3/8+PGf//39+PFD///7778q0R9//PH777/r3z//93dxcdF0MREeAhCAAAQgAAEIQAACEIAABCAAAQhAAAIQgAAEIAABCEAAAhCAAAQgAAEIQAACEIAABCAAAQhAAAIQgAAEIAABCEAAAhCAQBMEfvv161cTguYS8ufPn/Jtw4ctF0/SgcCuBGiwu+Il8S0EPnz48OXLl/fv3w+e0tGk5ET91//+7t27F41MBAhAAAIQgAAEIAABCEAAAhCAAAQgAAEIQAACEIAABCAAAQhAAAIQgAAEIAABCEAAAhCAAAQgAAEIQAACEIAABCAAAQhAAAIQWEegH9/pwcdSPmzjZz91oZ/6BOhwMfwrTPoQqCKv48VTEIBAFgI02CwYSaQ8AVXdd+/evX792ugyPZVQz15fX0/DCYEABCAAAQhAAAIQgAAEIAABCOxNYFyQcZdMdf3q1atHjx7tnTvpQwACEIAABGomMDtKah346dOnjx8/rllyZIMABCAAAQhAAAIQgAAEIAABCEAAAhCAAAQgAAEIQAACEIAABCAAAQhAYErgv9OgCkN0XkFn+PTnekF7PysUG5EgcE4CNNhz6r37Uqtiy+359vZ2Y0l1Hl1fq9bfxcXFxqR4HAIQgAAEIAABCEAAAhCAAAQgMBCYdffS8unwosnx3yVcf/3119ItwiEAAQhAAAKtE5gdJTU4GvcZHz582DoB5IcABCAAAQhAAAIQgAAEIAABCEAAAhCAAAQgAAEIQAACEIAABCAAAQickEAbvtNfvny5uro6oXooMgRaJECDbVFryBwmcHNzI5/nQJzff/9dB80vLy//+N+fYuplH3d3d1+/fv348aMO4bnPKvzBgwe6xUe9XCxcQwACEIAABCAAAQhAAAIQgICdgD6AObxl0pty2lMgJgQgAAEIQKBXAs+ePXNfINJrMSkXBCAAAQhAAAIQgAAEIAABCEAAAhCAAAQgAAEIQAACEIAABCAAAQhAAAIBAm34TgcKwC0IQAACEIDAfgS+f/+ul3fI23kpC311RG7VOo3nRbh3756+LK1w3f3zzz+nKcjRGvdpDxo/IQABCEAAAhCAAAQgAAEIQMBIQK+uM8YkGgQgAAEIQOBsBDRK6rPSZys15YUABCAAAQhAAAIQgAAEIAABCEAAAhCAAAQgAAEIQAACEIAABCAAAQhAwCWA77RLg2sIQAACiwTkQ6tPVdy/f1/fFZZb7GK8zTd+/vypjPTxKGUk59vN6ZHAegKfP39+8uRJ4PmXL1/qk9SBCG/fvn3x4sVSBPlUS9frqhMVcokq4RCAAAQgAAEIQAACEIAABCAAAQhAAAIQgAAEIAABCEAgicCw7aI3L/z+++/s0CWhIzIEIAABCEAAAhCAAAQgAAEIQAACEIAABCAAAQhAAAIQgAAE6iTwnzrFQioIQAAClRDQUQl9OljerQ8ePJAbrb4VLPdpuTRfX1/LyTmvkEpTKSt95aK8lONvv/2m3CVD3oxIzUJAbs8Bx2kdndFXo8OO01JowHFaMugIjr5KbRFmjEOFHFFwAQEIQAACEIAABCAAAQhAAAIQgAAEIAABCEAAAhCAAAS2ENBmn3Zzxn3Aq6urYYdOG3bhPaAtmfIsBCAAAQhAAAIQgAAEIAABCEAAAhCAAAQgAAEIQAACEIAABCBQgAC+0wUgkwUEINAqAZ2WkAPzx48f5ePqlkHfCr69vdVb5/VdYjd89bXS0bEMpamUvUSUu2SQJF44P3cloAMxYbdnOU4/evQoIINcr6XQQITh1rt37+y+8VTIKE8iQAACEIAABCAAAQhAAAIQgAAEIAABCEAAAhCAAAQgAAELAW3PabNPuznePqCe1Yad3n6rzbtv375ZkiIOBCAAAQhAAAIQgAAEIAABCEAAAhCAAAQgAAEIQAACEIAABCBQG4Hffv36VZtMU3nkVybvsiFcO5c/fvwY/tWe5XQjc/q4F6KPhWb/WqyXBT8hcGYC3TRYffBZfstRVb558+b58+fRaIEIHz580GvsAxGGW3/++WcuV+1oXiePILfnjY7TAqjzNMYR6uXLl5ZvF1AhT14tKT4EIAABCEAAAhCAAAQgAAGXwG+//eb+3Hj96dOnx48fb0yExyEAAQhAAAKVELCvzVoE3r4FYMmFOBCAQHkC0c2gUaT3799rj2b8yQUEIAABCEAAAhCAAAQgAAEIQAACEIAABCAAAQhAAAIQgAAEINAEgTZ8pwMo5QX95cuX169f393dBaK5t/CddmlwDYGSBBpqsPJl1evkjXCinyAOpKPX1V9eXgYiuLeMTrbuI1ynEpCD+pMnTwJPWY7IGP3hh1z0TYPop6epkAGNcAsCEIAABCAAAQhAAAIQgMCZCQzviNS7Joe3TGqNQoul9pXSAR2+02euQpQdAhCAQMcEpqOkhkgNlElFxnc6CReRIdAKgehmkFeQLVuBXlL8hAAEIAABCEAAAhCAAAQgAAEIQAACEIAABCAAAQhAAAIQgAAEyhBo3nd6xGTf4MR3eoTGBQSOIlB5g5Uj64MHD+xwLL6vS6k9evQo6UDz33//fXFxsZQa4RsJ6CydtBn4XvTTp0/lFx3NRZ8if/fuXTTaGOHXr1/j9fSCCjllQggEIAABCEAAAhCAAAQgAAEIBAhoeqt3Td7e3gbiuLfwnXZpcA0BCEAAAn0TSB0l8Z3uuz5QutMSSP1A/cOHD/U25NPiouAQgAAEIAABCEAAAhCAAAQgAAEIQAACEIAABCAAAQhAAAIQaJHAf1oUelbmx48f61ugs7cIhAAEaiNQeYO1ny0ewOrLThZ/2qkW5EOe5DitFFJlm2ZKSIDA1dVVwHFaDxo9olUlArlMbw3fP5mGDyGpSqdCLpEkHAIQgAAEIAABCEAAAhCAwEkIyBXk5uZGvl4nKS/FhAAEIAABCNgJDKMkW4p2YsSEQH8EZCqHN4OmRdZ2njb1puGEQAACEIAABCAAAQhAAAIQgAAEIAABCEAAAhCAAAQgAAEIQAAC1RLox3daiJ89e6ZvSlfLGsEgAAGXQM0NdsWpqRWPiMbHjx9dJpbrdRlZUibO27dvv3z5EuCgb3bpXF0gwk63Vih9xSMSngq5kwZJFgIQgAAEIAABCEAAAhCAwCEEnj9//ueffx6SNZlCAAIQgAAEKiegHYqnT59WLiTiQQACOxEwvifXy33FHoqXAj8hAAEIQAACEIAABCAAAQhAAAIQgAAEIAABCEAAAhCAAAQgAIGSBLrynRa4v/76qyQ+8oIABLYQqLPB6gvAqS+bF4Swz+0SpRVPSbbwN4qX8iI8SuDVq1eBOHo3x/X1dSCCe+uPP/5wf0avAy7ZVMgoPSJAAAIQgAAEIAABCEAAAhCAwBKBOtdelqQlHAIQgAAEIFCSQHhBuKQk5AUBCJQkoG2Xf/75Z0WOKzb1VuTCIxCAAAQgAAEIQAACEIAABCAAAQhAAAIQgAAEIAABCEAAAhCAQC4CvflOp7qr5eJIOhCAwAoCdTbYHz9+rCjLCndr5bLucMa6p1YU6lSP3NzchJWYdNw86bte4chUyFPVQwoLAQhAAAIQgAAEIAABCEAgL4HwlDNvXqQGAQhAAAIQaIvAo0eP2hIYaSEAgSwEVu+yrX4wi9gkAgEIQAACEIAABCAAAQhAAAIQgAAEIAABCEAAAhCAAAQgAAEIpBL4b+oDlce/vLysXELEcz/cquObjx8/hslpCdBg9SnjsL/ubN3QU7PhBG4h8Pr16/DjSb7Tz549syv36dOn4ayL3bXL7IpEhXRpcA2BWQJdGj9dFmpWfU0Eoo4m1ISQEIAABKoiwNhRlTp2FebevXu7pk/iEIDA4QTo0g9XAQI0TUAveMUZsmkNInw9BBoaj9a9srYe1EgCAQhAAAIQgAAEIAABCEAAAhCAAAQgAAEIQAACEIAABCAAAQgYCfTmO40Hl1HxB0a7vb0dc5fXKL7TI40TXtTZYC8uLlboYt03tPXU3d1danb3799PfYT4YQIfPnwIO7HrRQ+pFePV//7C+equ6sDz588D0VLzHZKiQgaQcgsC5Ql0afx0WajydSNXjqgjF0nSgQAEIHAeAowd59G1SqoZIl5hp9I4hT0bAbr0s2mc8uYlwCiZlyepnZlAQ+PR6l22Orc1z1zrKDsEIAABCEAAAhCAAAQgAAEIQAACEIAABCAAAQhAAAIQgAAEwgT+E77NXQjkJfDz58+8CZIaBPYg8PDhw9Rk5Vub+ojir3hKZ7n4ZtQK1OFHoh+dXvFpaH1jIfqUztl8+vQpLJvuUiGjiIgAgZoJdGn8dFmommtRWDbUEebDXQhAAAIQmBJg7Jgy6TsEH4++9UvpTk6ALv3kFYDiQwACEKiEQFvj0aNHj9ZxW/fW2nV58RQEIAABCEAAAhCAAAQgAAEIQAACEIAABCAAAQhAAAIQgAAEILCdQG++06tfFL0dJSlYCPz48cMSjTgnIVBtg726ukpVwV9//ZX6iOKveGrFIysEO9UjOtMT/fr3Ci93MdTnrF++fLkEUx7RX79+tXxWmgq5xJBwCDRBoEvjp8tCNVGdZoVEHbNYCIQABCAAgQABxo4AHG5BAAIQaIsAXXpb+kLaCgnwhpEKlYJILRJobjxat+mzYrOmRW0iMwQgAAEIQAACEIAABCAAAQhAAAIQgAAEIAABCEAAAhCAAAS6IdCb73Q3ium1IP/++2+vRaNcPRHQF4OTjkzp88Lr3lIvv9nop4ldsJJKsrkhXG8n8P79+2giFg/n2URubm7+/vtveVDLU1pfJJAGdSEHeH1u+tu3b8ZkqZCzbAmEQCsEujR+uixUKzVqKifqmDIhBAIQgAAEwgQYO8J8uAsBCECgIQJ06Q0pC1EhAAEIdEygufEo8N7bgJqSdvQC6XALAhCAAAQgAAEIQAACEIAABCAAAQhAAAIQgAAEIAABCEAAAhAoQ+C/ZbIhFwgMBJp77ziKOy0B+dM+efLEUnx5w757984SczaOntVHj//555/Zu16gxcvXe4SfUQJfvnwJx1n3/YExTTlIy4N6/Lnuggq5jhtPQaAGAl0aP10Wqobask4G1LGOG09BAAIQODMBxo4za5+yQwACnRGgS+9MoRQHAhCAQKMEmhuPHj9+rK2f6PaQqw69Fdf4Plz3Ka4hAAEIQAACEIAABCAAAQhAAAIQgAAEIAABCEAAAhCAAAQgAIEDCfDd6QPhnzHr5t47fkYlUeb/EdCxCYujshynv379eu/evdXY9Kw+QawvEkdTePPmjaSKRiNCKoHo4Rh9KTo1zezxqZDZkZIgBIoR6NL46bJQxapE9oxQR3akJAgBCECgewKMHd2rmAJCAALnIUCXfh5dU1IIQAACNRNocTzSJqD2+IxUtU/09u1bY2SiQQACEIAABCAAAQhAAAIQgAAEIAABCEAAAhCAAAQgAAEIQAAClRDAd7oSRZxFDHmZnqWolLN9As+ePVONDXg16530+l709tfMKwVl9PTp0yVmkkH+1c+fP1+KQPgWAtEzPZeXl1vSz/UsFTIXSdKBQGECXRo/XRaqcMXImB3qyAiTpCAAAQichABjx0kUTTEhAIEzEKBLP4OWKSMEIACB+gm0OB7p1cYS2+I+Lcfp6Et469cREkIAAhCAAAQgAAEIQAACEIAABCAAAQhAAAIQgAAEIAABCEDghATwnT6h0o8sshxNj8yevCGQSODRo0ffv3/Xu+fl2Dw6Uevir7/+0omKz58/b/nitCuL0vnw4YPSVMpKfziroQvlq9wlA1+cdnFlvP727Vs0tVH10Zh7R6BC7k2Y9CGwB4EujZ8uC7WH9sukiTrKcCYXCEAAAj0RYOzoSZuUBQIQODkBuvSTVwCKDwEIQKASAo2OR3q1sSQPvNpYeF++fKmNpFy7gZXoCzEgAAEIQAACEIAABCAAAQhAAAIQgAAEIAABCEAAAhCAAAQgcBIC/z1JOSlmJQQa3TuvhB5iHEVA3/vVX4Hc5Rn79u3bAhmRxUjA0ilZPjswJljgggpZADJZQCAjAUs/kzG7Mkl1Wagy6PbIBXXsQZU0IQABCPRNgLGjb/1SOghA4FQE6NJPpW4KCwEIQKBaAu2OR8OrjfUK43fv3unj0irIv//+q10hvVT36upK7zvGa7raWodgEIAABCAAAQhAAAIQgAAEIAABCEAAAhCAAAQgAAEIQAACEIgSwHc6iogIOQnc3d3lTI60IAABCGwj8OPHj2gC9+/fj8YhAgQgAIElAl0aP10WakmD9Yejjvp1hIQQgAAEaiPA2FGbRpAHAhCAwGoCdOmr0fEgBCAAAQhkJND6eKQPUN/c3GQEQlIQgAAEIAABCEAAAhCAAAQgAAEIQAACEIAABCAAAQhAAAIQgEANBP5TgxDIcBICP3/+PElJKSYEINAKAX1AICoqXxWIIiICBCCwRKBL46fLQi1psP5w1FG/jpAQAhCAQG0EGDtq0wjyQAACEFhNgC59NToehAAEIACBjAQYjzLCJCkIQAACEIAABCAAAQhAAAIQgAAEIAABCEAAAhCAAAQgAAEIQCAjAXynM8IkqQiBr1+/RmJwGwIQgEBZApbvTpeViNwgAIGuCHRp/HRZqHarHepoV3dIDgEIQOAoAowdR5EnXwhAAALZCdClZ0dKghCAAAQgsIIA49EKaDwCAQhAAAIQgAAEIAABCEAAAhCAAAQgAAEIQAACEIAABCAAAQgUIIDvdAHIZPF/CXz58gUWEIAABKoiYPnudFUCIwwEINAWgS6Nny4L1Va9cqVFHS4NriEAAQhAwEKAscNCiTgQgAAEmiBAl96EmhASAhCAQPcEGI+6VzEFhAAEIAABCEAAAhCAAAQgAAEIQAACEIAABCAAAQhAAAIQgECjBPCdblRxTYrN3nmTakNoCEAAAhCAAATWEujS+OmyUGs1fPxzqON4HSABBCAAgdYIMHa0pjHkhQAEILBIgC59EQ03IAABCECgIAHGo4KwyQoCEIAABCAAAQhAAAIQgAAEIAABCEAAAhCAAAQgAAEIQAACEEgggO90AiyibiHw8+fPu7u7LSnwLAQgAAEIQAACEGiIQJfGT5eFaqhSeaKiDg8IPyEAAQhAIEqAsSOKiAgQgAAEWiFAl96KppATAhCAQN8EGI/61i+lgwAEIAABCEAAAhCAAAQgAAEIQAACEIAABCAAAQhAAAIQgEDTBPCdblp9LQnPS8db0hayQgACEIAABCCwmUCXxk+Xhdqs6sMSQB2HoSdjCEAAAs0SYOxoVnUIDgEIQMAnQJfuE+E3BCAAAQgcQYDx6Ajq5AkBCEAAAhCAAAQgAAEIQAACEIAABCAAAQhAAAIQgAAEIAABCJgI4DttwkSk7QTYO9/OkBQgAAEIQAACEGiIQJfGT5eFaqhSeaKiDg8IPyEAAQhAIEqAsSOKiAgQgAAEWiFAl96KppATAhCAQN8EGI/61i+lgwAEIAABCEAAAhCAAAQgAAEIQAACEIAABCAAAQhAAAIQgEDTBPCdblp9LQn//v37lsRFVghAAAIQgAAEILCNQJfGT5eF2qbnI59GHUfSJ28IQAACbRJg7GhTb0gNAQhAYIYAXfoMFIIgAAEIQKA4Acaj4sjJEAIQgAAEIAABCEAAAhCAAAQgAAEIQAACEIAABCAAAQhAAAIQsBLAd9pKinhbCHz+/Pnff//dkgLPQgACEIAABCAAgYYIdGn8dFmohiqVJyrq8IDwEwIQgAAEogQYO6KIiAABCECgFQJ06a1oCjkhAAEI9E2A8ahv/VI6CEAAAhCAAAQgAAEIQAACEIAABCAAAQhAAAIQgAAEIAABCLROAN/p1jXYhvzv3r1rQ1CkhAAEIAABCEAAAjkIdGn8dFmoHNo+Jg3UcQx3coUABCDQMgHGjpa1h+wQgAAE/h8CdOn/Dw5+QAACEIDAQQQYjw4CT7YQgAAEIAABCEAAAhCAAAQgAAEIQAACEIAABCAAAQhAAAIQgICJAL7TJkxE2kLg58+fHz9+3JICz0IAAhCAAAQgAIGGCHRp/HRZqIYqlScq6vCA8BMCEIAABKIEGDuY3nE8AAAgAElEQVSiiIgAAQhAoBUCdOmtaAo5IQABCPRNgPGob/1SOghAAAIQgAAEIAABCEAAAhCAAAQgAAEIQAACEIAABCAAAQh0QADf6Q6UWHsRXr9+XbuIyAcBCEAAAhCAAATyEejS+OmyUPl0Xjol1FGaOPlBAAIQaJ8AY0f7OqQEEIAABP4vAbp0qgIEIAABCNRAgPGoBi0gAwQgAAEIQAACEIAABCAAAQhAAAIQgAAEIAABCEAAAhCAAAQgECCA73QADrcyENBLx29vbzMkRBIQgAAEIAABCECgBQJdGj9dFqqF2jQvI+qY50IoBCAAAQgsE2DsWGbDHQhAAAKNEaBLb0xhiAsBCECgUwKMR50qlmJBAAIQgAAEIAABCEAAAhCAAAQgAAEIQAACEIAABCAAAQhAoCsC+E53pc4KC/Pq1asKpUIkCEAAAhCAAAQgsBOBLo2fLgu1UwUokCzqKACZLCAAAQh0RoCxozOFUhwIQODMBOjSz6x9yg4BCECgHgKMR/XoAkkgAAEIQAACEIAABCAAAQhAAAIQgAAEIAABCEAAAhCAAAQgAIElAvhOL5EhPAOB79+/v3v3LkNCJAEBCEAAAhCAAARaINCl8dNloVqoTfMyoo55LoRCAAIQgMAyAcaOZTbcgQAEINAYAbr0xhSGuBCAAAQ6JcB41KliKRYEIAABCEAAAhCAAAQgAAEIQAACEIAABCAAAQhAAAIQgAAEeiOA73RvGq2qPFdXV1XJgzAQgAAEIAABCEBgVwJdGj9dFmrXarBr4qhjV7wkDgEIQKBLAowdXaqVQkEAAuckQJd+Tr1TaghAAAK1EWA8qk0jyAMBCEAAAhCAAAQgAAEIQAACEIAABCAAAQhAAAIQgAAEIAABCMwSwHd6FguBGQhcX1/f3d1lSIgkIAABCEAAAhCAQAsEujR+uixUC7VpXkbUMc+FUAhAAAIQWCbA2LHMhjsQgAAEGiNAl96YwhAXAhCAQKcEGI86VSzFggAEIAABCEAAAhCAAAQgAAEIQAACEIAABCAAAQhAAAIQgECHBPCd7lCpNRTp8+fPt7e3NUiCDBCAAAQgAAEIQKAAgS6Nny4LVaAy7JQF6tgJLMlCAAIQ6JgAY0fHyqVoEIDA2QjQpZ9N45QXAhCAQJ0EGI/q1AtSQQACEIAABCAAAQhAAAIQgAAEIAABCEAAAhCAAAQgAAEIQAACswTwnZ7FQuAmAto4f/LkyaYkeBgCEIAABCAAAQi0Q6BL46fLQrVTp3xJUYdPhN8QgAAEIBAjwNgRI8R9CEAAAs0QoEtvRlUICgEIQKBrAoxHXauXwkEAAhCAAAQgAAEIQAACEIAABCAAAQhAAAIQgAAEIAABCECgQwL/7bBMFOlQAmycH4qfzCEAAQhAAAIQKE2gS+Ony0KVrhn58kMd+ViSEgRKE/j+/fuX//39888///77r/6VBH/87+/p06dXV1f37t0rLRP5nYMAY8c59EwpIQCBUxCgSz+FmikkBCAAgeoJMB5VryIEhAAEChFgua8QaLKBAAQgAAEIQAACEIAABCAAAQhAAAIQgAAEIAABCOQggO90Doo7pKEdl7u7u69fv+potf50xvrHjx/6V1n9/vvv+vf+/fvDeeuHDx/q4vLysoYj12/fvn3x4sUOPEgSApUS0GGRoamOjdRtqmqnarBDU1Uj/fPPP2top5WiRKzcBH7+/KlBRPVTg4guxio65KOaOdZPVc5hKLm4uMgtBelB4P8S6Li37NL46bJQ7bZG1DHqruOeZCwjF90Q0Iz+3bt3Hz9+lCU2LdT/P8n/5x+5VGv6/ObNm+fPn0/jlAlpdOWhDJymc2HsaFp9CD8lgA0wZULICgKNjnrn7NK/ffs27ozIavIWtaT9YV1rWHTVv1rXevz4sbFW3NzcvH79WpH174FmmFHa+qM12rLqB4uEjRLo2Gg553jUaD2U2GwPtas7JK+ZAMt9x2qHOcKx/I25d2wLGQkQDQIQgAAEIAABCEAAAhCAAAQgAAEIQAACEKiQwAG+08N2nY68DA5dupCrodCMjsGDN9fgyqV/Hz16VCG4nUT68OGDzk+/f/9+oDGby3BL/wqdG0EnhOSZqe9WHUJMav3rr790NNwViesOCNBgp0oc2qmaqtcGvZhqpPpToPq68ZYO9g3t9NmzZ2Ng/RfaDFZZBrfwodMefup6uHj16tX19XVSQbTBKYaDc+/ocK7DjkKknl9f4bMfeUzKt/vI2pJUV5xUP8euW/A1iKiK6q9mP38qZCvVuPveskvjp8tCtdJkpnKiDjHpvieZ6l0h0ZFOMy+5fMw+Gw1UvRpsMBlyoy03WK2DC4r+Hb1QZBL0+moVcRhM0KHUGS0fWbmyjQU5qoshgtynNV/QMXRj/CzR2l15mC0+TcbFcpKxY2zC6seGtqx/3T5NP9d5xBk7SU1aB1e9XjtJt1IddY0NMFu9sQFWVMh2R72TdOmjTo0rWkN8ma/6UzMZH9eF9kfURrS0FTDttCQ7roPJDMN32gWYdN1uy0oqJpEhYCHQvdFytvFISleRZy0xBeotaYfswluqouIYB9NhGFV8LUeMw2Ir20MSm0UAY304YTQ1Xpb7WjxoFKirxm5tSGHo3JgjBHjudKt7W2gnbiQLAQhAAAIQgAAEIAABCEAAAhCAAAQgAAEIFCPw269fv8pkpnVtnR7Wn/bhUnOUE52OvFhcDbUjItfrcPra/FO0cJzCd3W6Wrut+suSr45v6pCQ/gKHhLJkNCQimJJcp8NXpCkhC58RXyHkOR+hwU71rs34/zXTd9p4m95dEaKeTU3gWA9htd/ZIyDD6cNhg9lSNJ1KN/pOK0dFFkkLxpcvX6pv2bUr0xHJaN9bbKC0oF6KozargozHXJai2cMPqZ9USLuCao7ZZW/pAe/S+OmyUJ7iGvqJOnrtSaKHOy0GkmryimmUsr69vdV83Ds9Fm0Xmj7LRVA5Wubj0dSOijB8lmQovggscZa/jQo7/LviMLQgy3ZdZ4/ZzektDJtbeaDJJKm7j7FDpfC8oN0Z6zBRNWJJ+qi7TnnqeLF6iaX+YSnT0cGg8k5SfVp0PfbTp0/HLlAMkNXw+1t7UdHo0JYa0X7hzY16Loo+unS3RIHrvJoaMtKiloyr6estpp2hBp1dFx4DBW/0Vl59Fd7JWmLuetQvxUmyK5YSIbwzAr0aLa6a+huPwtONwHLBiKUSm3mUZ7joY3tIZcFm9jTLzzABmSV6QzfLfV2aZ3kLNVQk5gjhBrXi7hlsoRVYeAQCEIAABCAAAQhAAAIQgAAEIAABCEAAAhCokMDuvtPDunb4/aZGLjqPqBPbYT867Xq25Tut05kqUer5dSOxvd0Ot+/FDh80MxYnGk1fRTN6b0aTOm0EGuys6oVFnU/0nPHss9FAtQId5jvkmLWOBqaeC18qjtHZQy1UTjtLiSyFrziaJp7Goqn7jfbA6luWZLOEC84K3xtLykMcvYFCVKOlsCfoxtTIq0GqTNfacYV0kfZ93Wtv6WqtS+Ony0K5WmvrGnX02pPoINGDBw9y1cYk32lNOeWEpnOE23NXvppjTr1Qtqe8UwpqUPJkXr0coRN1xpe4SX59CVxW02xBZEwqKXlly7Ia1iuU7FQjf//9935sm1t5oMnM1qWlwG7GjowzArGyTCQzroEoR3WS+tt19rdUB6LhU3fB6SOH+4FgA0yVMg1RHbO/hvK0NkBzo56r6G66dLdQS9cqrMyn8IqrzCetncqCGuwo/TukpnW/4V0bgcc974jZnhDf6SXtTMObblnT4rghJX2ntYM5TATGqcF4sdqNf/AFHRbDVaV1Ed5rkKUdaDgumVzXYXksuai7MK72B1Ib4CjCcKF/NUdbt+7dq9Hi0utpPJK+NAcfK4BbzBXXh9vMnszdbA+xCOBplp8BAuqgWO4b+HRpnjFHCFT+em51YAthEm83iacVUlSHrSgdXJH1rpmO7O1hk2X1ZGeaCyEQgAAEIAABCEAAAhCAAAQgAAEIQAACEFhDQJ/T3OlPB5R1rmWNTLFndEpsSWYt8MWe/j9aoVt6vGS4tlf1PauotIqj4+mKrIPUKp3+dKF36AqvOKgs4RQUQadFs5RLmcoDUMJocXMnzYbLEr0rwbKU9JyJ0GBn9a4Wp3oVqHtqC2qJamUC6LVT/VS40e1W6Sj+rAz7BUY7kEDBvVvqHMJyqnRb+o3U1u2Jd+zP/TSrChZVorCLnhQkMYZxRJoahhKFKAVV4KhqMg4lgXoSLYtdj7VVyECpu7nVa2/ZpfHTZaHabUqow9Vdrz3JUEaNwvaBLBozMCN2kW40wJbEUO5SlptRbdcST8ZALtNC6Si1QJF1a9bmlw02awcurQOkWrxG7JJhKUdXxfWsPAzloskE9Nvx2JGr2Q51W5OdAEbVMTU6txXkulZrmm37AWEK3LL0AweKrY40rA5NWttde6FDK1DDxyyaG/U67tJHpcxeqF3Mmk9DVzyYJVprDRhgbrJKLbAGOxhyS92gnnWT4nqWQHMta7YUgcDwGGSxKwKJe7fyDgpL1ouXqfdTe3xLD+4UbmzLnpzuz+jy9TrJ1RG5uViuezVa+h6P1ImtqyGzTx1oM3tVtLPtobzdI+tmXm3p46d6YJb7RlV2aZ6pH2COMKq42otubCFM4tHOWWEST+unKoYG3zFN72LYYZk+RQgEIAABCEAAAhCAAAQgAAEIQAACEIAABIoR+D975KTtOstOthbIdChBkbW4r6VwraZJGP2rP23TKlyLa0vp6FmdnpkKr2e9ZbjpTz07fbBkiISMnsYYVg8VMyqYWEVT09kgS1LhvMovH091Fw4Rh3ARuDtLgAY7i0WB2oJdqnKqbPYDfErKuIWpnYntTXWpONNw9TNLBUwNF6tp+mPIbO+h3IVR1U+dmIYARVbZA3uiSQ08Vf5d4+9xmEZpLo2PQ1mEV9jFdtRC+EIqkBKjae5RllGwjivkWMZeLzruLWe7r117jNTEk/rGoQZ2Wah2GxfqGHXXcU8ylFFDbWoDD8SPngGVWbV0VMW1wRRNf5JQ/0pC2bd6yjIiK86uVsFYMVZc7NesZi1emVtTYsI4gJ3KL+s3oNlp/C0hkkHDRCA73ZLwKteStG7uxVYehkxpMi5873q/Sh6uLfa7K+yToYzT1mTPdBpTzc1DN/w0Ng2tpGl+qrKoRetfXSeJp8ft07FZOfMGLjkNutyO6tixAVwtRK9VIcN1QzVccWbTUR1WZR7WYRRNf0pK//ZhA6ggKt1swcfACke9jrv0QEVdMoekIAFRhQw8G76laqAuJam73pJdWJg+7jbaslLhR3sPdSNLdkVqXnmt3LF/8y7CUpXveVSRwiJF74ZXrb3i23/KwItm7Ubo2GgpXyvsahpiqp26uki6lpWbml0g/lE2s1tkyRBuFMOQap+PqGtS9Y6muWvZ83aP2Mxuhenjer9uSpV/iojlPrcbzHLQaArZC2GO4AGp82dPttB+vYrbfNzrbkziaeXUIB62IgYOqbb3NCNCIAABCEAAAhCAAAQgAAEIQAACEIAABCCwmkBm3+nodp0WxVIPwQw7drNHXqZ7pVpwdNcfZ6+V1Gpe2x/UefTZsoyi6u6KcxiiFD0HOettbi9R+eXjkYnxYlof7KU7Z0wabEDvWrufVjwt+q9onmMuaoPRbQP1ALuePxiF0UW4L5oWPxAyu7U85DU9s6vOarY7mmXuZhrIxS2Xrt2nDr/Oq1ANc1Okbhm319LwaKKedvvenqev4WfHFXK2vN0Ezrbc7fWwkt6yS+Ony0K126BQx6C7vnuSoYwlz4DOHu/TOCsTwmiWWKxWmR9226xMI5XYUXNi4KCY0shg0uhfXYuMijNbFV1DS4+7DHXt3tW17CilFihv2NCyn2wOZDHcitJQWVZMbVS6cBEEQVlHxYtGUEYe2y0/w8emm2syHY8d0SacVA1ma3igabj9w1IVVY+hFKJ9xSjnfrOnJQmXwqMtVzK7/dtSOtnDZ2F2M5sYcNGhZa820wQDTXtoj9WOeh136VM1DSHqGMdO0r3Ia1jawYYtt6VSnCS83ZaVqqClaulW0Vm7IjUjxc87KLgSutdhwewNxE1zy/X2xeToOuE68WSHhFm5d/s2WsrXilSVqZ266ki6ns7cU3N34x9iM4/lVWvqdXsob/fY2SLAWAHOeRE1SNRC3en8MOjoX1UqNViW+yzVRqyiiwZShCWpdXGWjDHmCOt47vRUZ7ZQeeOnD5N4WrtULvuKbpL5Pc2LEAhAAAIQgAAEIAABCEAAAhCAAAQgAAEIrCaQzXdaK2JLi9rjnuK6U0pj2bQiP90gV4h7vFhijNktXUiMMc3CF+EdTQkc3syLShtd4d1ywiOa+BLwYuFb9s6jbDuLQIMNKFRwphuEG7svNztLU9rYFbjZBa7t2xjRVry0eemNCwGMXsylHLV9GyjReGvp8UPCMx6mUVJhrW3p5Ed6ulA6gYx0K2OhxnwDOaYqrrYKOZaxs4sz9JaWHju1fuaNv8L46bJQ7TYu1HGGnmSon8XOgGrWPO1nVNNWNBOLebY05q7IbssjltmNLHzLIT9pKtowB1td5pCH2kLDe8T7aZHQAqrplYehgDSZgKKjVdSrV+V/rrBPhvJmnBGo1NPJ0VK3pnN7qa1PVXQpNQ+4CpWaeED7q29NVzk8OfVzj1leQGBsgKkKLCGB9SLVtGkK3dsAqmNNj3odd+mzzX+2L1KgOtXZ+FsCtWc03UuatpE9st4idj3PNt2yUjFaxvSpXZGayxA/r5U7rdJDSFi28j2PBv2wSNG7lua8RCMQbnTeOIPRUr5WBPQye2v1FEO1azp5n83CGFjYZnZbh7IOz5hy9VSHbA/l7R6xmd2a0+41y32e7no1z5gjeIqu8GeXtlB546d1k3ipZs461QfMKsseylJehEMAAhCAAAQgAAEIQAACEIAABCAAAQhAYDWBPL7T0e06LY1p8XG1lO6DWkqbLrSNW5VacJze9UK0s+gmWOZ6dkHZEyzLYcrZc3JuRqsVUX752BXbcr1l77xMNagkFxpsQBHanp8exNFm5PbNDDfTaDtVhTce3HGTTb1Wk1Eu2pIc/sKnLsJtcHaTwzt2plyWMKpOhtMf7wZOPLjFH+PXcDGOUK6EK65nh7+xgFLlEt4VeekRpRbe65pV+rq8hqc6rpBbsFT77El6yy6Nny4LVW1LiQp2cnWcpCcZqsEwsI6mlwzOLabXkkWk462jbTBcaHjdYiFEz+Qpl1ymTrS9LEWY/WiwxyH1ALEqp2xXLxH3pzdlkDaNHNxEptfb7SupOyy5Mq185YEms1TVx/COxw71Oeonhz/V5I1dpdvwl5qG8nJfyDhCNl7o2WiLG1r6Ur9tzGh7NIucxn5suzBKARtgOgQYQ5bq0jltgKWm7cKsfNTruEuf9hXqcl3VDNcyVqcxc4VYaoi6o1zZdZOOhVvlLStVF94i9rSiKsS1K1LTd+Orys2mnzfQzXF6Xb7nUaWaipEU4s2/cuFSvxQV4yRGS/lakarELePFsGiwZRHGlbakzezWz+63h9RRjDPB7ZNBbGa38jR6zXKfq7iOzTPmCK6i67zu1RYqb/w0bRIvVU7ZRa6ZZLzejmJJHsIhAAEIQAACEIAABCAAAQhAAAIQgAAEILBEIIPvdHRVUbvaW04iTkWfXZ8ddiu1yhZdj9P+6DTNXUMkcHhTVnczIoq6ZW4/kG3BFVWEIixtXlrSJ846AjTYMLfpKZxc56K8fNXko21E5wMO2TmQbCr17G7lkszTXsU7ths+2mI5xj1m7ZHc+FO90Jjy0sW0dBszXfF4+Ayf2vWKNC2PhHuMsFot6VvinKpCWoBUEofeclYRS92IG96c8eMKv3TdXKFm1ddE4JIK3PCG1EFPolonY08zWRkbUxquWr3rWS171leuOWZUMGV0iMk6tNno5FfiaT6+roGHDbBRKUlZKPL44PRi49TjDCsPNJkVlXla06Yhs73Kirx2ekR1W41dQk4lD4SMDWq2aahzy7UQF540jRIeNcEflGKZdJf0A5kOLqO+8taimtde6NA26nq2aY8tThcac3M1c4kaNTnKrB25BVy6rrNLn+3DLV6LG+uJHp92OC46VaTtWfSUwjlblsXszzVOqfNXc0haeHdrbOBaVV3DvVLWn6VOShL9SePqKvU3TEstKAIy6JZSUH+oPlMpK32LJMY4Sk1yKnGLVTMrpMYFiSdVqrBKyijetA/JVRm8gkukWbHdwGPtSVdgV6ql6zrHo6EUQ+UfphhTFS+VaAgvaTOPzMNts+/tISlr6KCSNDVb/dR4XeXmshWjgikjY4czapyLqO0tqqutuHCDGitJUhaKPD44vdg4cHRsnjFHaKKxT3u5jVV6qdSH2ELqn/WHSbyklGi4ph7TTi8aslMVikpLBAhAAAIQgAAEIAABCEAAAhCAAAQgAIEzE9jkO61lxOgutbYfduI73djQ5plEiq7EafdiJ5Fmk43uZ0hgLQTPPrs6UAcIwhy057Q6ceODYQGGu7Obl8b0iZZKgAYbJTZd3M/eNl0Z1GVFm4m2o9xHCl+r+NP9sFmZvROi3uZWeCCw9NtupnmVMrsv62ana690hbWg7MJD7d79efiMQskDW2eokOVr17oc6S2XuHm9x+zP5oyf2VJ4gc0VakmD9Yd75Gd/tqIOepJpfQuPua66p1r2DEvhlYk1zWJFiGfXuWKM18puRcrbH4kSkym7kcN02WEs9XCRdJJSRZ7WfDfB1ec+lfIJVx6iFWBke/ImM3IIXEwRbW+hO6UQbZVjMYdzeLNNI3t5jbUxtcfIyDA8qRygaSjJmGMgqWlPmHea72XtDZFjDXEvjl17kcDGKiSZp7XXK+BJbIDZpu3qVNfZ6xXr7V7jsv+creHF9mjCtUV37QXpPmaY1dDEumxZFusi+/l+zVMs+Xo9m/tTg5cGBbWvjVOeacWOdneuGOP1ft6bUwlVavUhY9bRC6FeV3UxWqbwh5Aoc0WYGi1LqR0ePjtOLZWxmM08Yglb8hJ+jLnHRRhOye0hlS4sjKuyafU7p828R5UokGZU0Sz3ubVd1+vGuIAqo5ZAlp5nVtHMEQJ6OeTWmW2haEPwWuLws0uTOFD3ZiFEA1WvAmlyCwIQgAAEIAABCEAAAhCAAAQgAAEIQAACexBY7zut/XjtTISXvaZbU3nLMP20i7f1NStesTV3FfaQ4yYD5OlCtkcj+z6Kp1wvu9mfe9cQT6Qz/6TBRrU/3aIrcAZi2olNW8qxmweWTkwya/fIJeyODlH51RdNSx0IybIjO0qrXiiQ13DLK934bJmLY0/GDGXU6cAApZLnY7qvkGUq1cZc6C0DAAMtZbzVnPEzSh64aK5QASVWfiughfFWE+qgJ1mqaVMyo2bdC0/LGh/duzoXvpT+unBl56Y/e13AcvaEj7LafpJyyNG1bGfLnjSzDpi+UbPZI+D+tNhISXK6iYevj115iFaDQWUnbzKz9dYL9BCFlX743WitG0qnWcxs01C12aMIlgVJCaY1yZ0aY7hQ4XnlQKxMTz5ttgXyrX/tReqbkvHa6fDTa63ntAFmm7aHa6eGFu1/dsp3bOBeMWd/epVkfPbAi1kXx51649liBtqXqtPsIycMPHPLsvgwZ/edHupYtFeZNnM1KI1re1ddo2Ezild+/dxSYyWeTKDVPfO068BoGfvGUfWBiwrHo1H+6YXqSaAs7q0C1cAVL2zGlxlM69keEplpw3S1M1571U89xnhLFydZN3MrUkPXURWz3OdWZl2vHubCtSJqomzPlzlCWAU13J22xwKDYFULOJjE4XpoN5+8jkvNP5wydyEAAQhAAAIQgAAEIAABCEAAAhCAAAQgkJ3ASt9py7a0ljWziztN0LJ4etRKnLxVZxf9XXn2O1Kg3N2MptfaW5ryzBgyzXEa4m1eZsydpFwCNFiXxtK111rVQNS9qIXuvQkU3X1UwynTnS6RsXSzblfmxhdV9UVLKQ/hqdtOeU+qqReadk1eiFu6cFny3hW68MmYvCjCwguCh8X9meuwQliG4a5bwVwZ3GtXZW78+iukhcDhcegtAypw6+HSdXPGz1JB3PDmChVQYuW3XOxL102og54kUNPCo/+gd1fL3qwz+wFQieqdMZ2te3vPLj1ilnM528/wDZlmz8s1TkaYW6wprw6MaboXrnXkwdz4U7m7GU2v964bNJmoBqdKmYa4vUo0wcMjGKeQamvecKOfuXqGWQhGwcR/VzFmZbO0lL1XPwbBPKWoi5Cm1EftnXv9ay/iY1GT21q9/v8kNoBX6mmHppCOR73Z8nqBbiWZ7RAKB0odnoT6qdpeWIylTkCGbmFJ6szu5C3rQN9py1RrbEEaNMv4SQ61dHbaMgrjXmhwP6RiR00vFWGLYBgtAXpuBVi6rm08ChRnuGXpClTYva3WUU71zGHj8JzbQ+ITxjJUSLf6eWPcSWzmsSK1dZF9CS5Q/Ox5zY6bLPctqYA5whKZqsKxhaSO2aY9a/z0ahIH6mTUGp8FNQQGkuUWBCAAAQhAAAIQgAAEIAABCEAAAhCAAAT2ILDGd9rih+luSu0ht5umcTtzXJgrtmqp7ZAx09kLHdlxC5L9enbXwZVkVzW5GS1d7ypAdp6NJkiDtSjO0li0v25JKjWO8YBU+aPVY0EsEgrgEN+LbBHbe2SpuxjD855NUS80prx0MZZuZFLmYulY5yBn+f4zPNoWO/ZqqTCjyrzI9VfIMlVrSy70lmF6S92IG16+8YZljt51hV+6bq5Q0VJXG2FJBW54/eqgJwlXsPD3fAZdu1rW9VgB9huOLSdT8xppAUresdex+O7FaAwE0rHfciG7uYzXqUchxWpcLtACxcYz/WNSozzeRd8rDzSZaE326sPsT7dXiSZYQ4TZUkBylk4AACAASURBVIQD1dY0O9hbeEuFHOQsIIxb2Eq6cWwAVynTa0v9cVurOzydxAYQtJOPeuGObrjrVpJpNSsfou53KnZeU81SqKVT3YV7Y4uoh8Q5ecsKr3kOFVhd9E6qmTaQaYgUVNJreiippl1TSWZD9p5uBMgHLJyNKsNoCWDXrdma4AXWNh6FS6S7SyOFV65iSx9sDy2pDJt5iUzr4Sz3eRrs2zxjjuCpu8Kf2EKDUk5uEodrpuUlFJ4dNf4Mp8xdCEAAAhCAAAQgAAEIQAACEIAABCAAAQhkJ5DsO63FwcNX6qcUoiKNa3C60Fr8NIXsIZbzFoKZPV8vwSgZiyOZl6bxp8t86bq5vXNj2euJRoM16mJ2i86rt4qzU3txT7t6mY4/1ZaNZdkj2ijG0sV45NE9z2Fv4EvJzobnPdRogT+Wbg+2S2mGBTukPqg/CbcUDXxLxckbPlsx3MBRZc1VyLyg9kgtXAcGLdBburVxem3vG/fQ4Io0p0WYhjRXqBUcKnlkCn8aUr866EnC1cly4mTUsnu0V+bBfhNMy8nUYpaAZa4dhpx6V2Cnbc0LWecwsF1lFhrbc4kSO3DlgSYT1Y5XV2d/jr1KNLVKIkSr3LSYeSeSAQ6COc19GrJrpz0VL+BZNMpWwA8EG2CqGjeEDs2lMXvNqDc22MBFVV360oH7Yn2yW5Fme8JDJHGlquGalmUhsNERN6DoQHMebo3rnIFEdrpl/M6erJqdBIgmu9TJbHw7lfLFaAnDj9ZbRahqPAoXZ7hrmfirXAVsZskTnlMc0ujEJ9wu1JdaOG+Pg828nWGdKViG47ySW1o9y33hDl/tcYVSlobvQyxz5ghLGgz3+UPFUJx1dWAp0zE8PA4OuRcbDc9sEo8amb2w9KKzfUgx3c2KTSAEIAABCEAAAhCAAAQgAAEIQAACEIDAOQn8Z3atainw58+fl5eX//zzz1IEhWudS29AD0TY45Z7ZHyP9FPTvLm5+fjxY/gp7Qrcu3cvHGf73ehKrmXdebsYpHAIARqsEfvnz5///fffaGTF0Rbp9+/fozFTI0TbqRJUx/v27dvUlHPFV8duSerbt29fvnwZYmq3zC6w6+AazkhbmBcXF+E4HdzVIPLu3btAQcqPsxJGY1Y4Xw1819fXAbFz3aJC5iKZmg69ZSox4kMAAlMC9CRTJl6IcZgbnnrx4sX4uIbp/SaYWgcYM1q6iE6Blx5MCv/w4UM0I4t1nZSpwEZPcMoMlmxJySryRpWx8iCGNJnUWtdH/CS9q8haNiw2kdRE2CKe5vj2iXAfWsMGiOrRUnPGRE5oAzDqjdpv6GJpHalYn+yyevXqlfuT64EALevYmhDea5CpICeiMsutsxyMrUZWjfYFZlPYO3DW30ncVLG3ZI3RsoVeu89qem7xEytQQFVgtocCnLGZA3DavcVyn6u77s0z5giuuuu8xhZy9XJak9iFMHst2ylpUB4TOduK6FhwLiAAAQhAAAIQgAAEIAABCEAAAhCAAAQOJJDmO311dRV2nFZJdj2xvURKp20sH8JaejxvuI47RNdPtf9a5sTD8+fPw3u9d3d3K0545yVGajsRoMEawY7uvtH4cp92D6dG4xsjqAeLOmMoqdvbW2OC2aMZtz3cF0VHu0FXSPdBN3x6nZTs9PEmQnTULFxMuQM9evTokLI8fvw4XFdVS7WfurdsVMi9CS+lT2+5RIZwCEDAToCeJMrK7kyrGeU4Pd/bPDDaHgVOzFte/hU2paIqmI2gudVsuBtokc2Nv/GalYcBIE1mY0U6w+Oab2oiU7Kkxjc8akVOq3YlBTs2L2yAKH86tAAiRr0AnGpv6bWe6uim4hlXdaYPbgx59uzZxhT6e5yWdbhOA4Ojdjy1ynrIiwZGLBqYwkvBY8ywn+cYLfvFbH+yfbM4oBevCKfdMPI4dPPz/v37h5eF7aGoCrCZo4hajGBZUmO5b9Rs0weNmCOMeqz5AlvI1c5pTWIXwtK1cbLgPW7p871H+AkBCEAAAhCAAAQgAAEIQAACEIAABCAAgY0EEnyn9YrT6CKpFrmMh6o3yj19XMcNZ18xPo25d4jlUPUeuztL5YquPNq9FpeyILxCAjRYu1KiPZublCLrVJkbkuXa0ifIN6bmNx0Ii/sNwGjP43LTwGH5PKB2X85wzDE6iFhqi4s373V0yJD82vnOm+mK1KiQK6BFH6G3jCIiAgQgECVATxJFZIyg0XZ8sY4OzMn4Nz64Opplup2k3xWS6GuuOpseflBy2s/RhpNy71qsUMkmCd2ndr2OGo3KvaTdGLX/o2bkrrjO2WR2RXps4uG3BLqy6UsmZd5d6GYqNyfLDFePyNGowMunXNkOvE4aIxSZtZclZZ2zQ2PUW6oPNYcvtXp7H569dHzeykNKy/KAlP85a67LH/jr16+VvGBlVsIpKJk0hywIT6eHssG2O5wvdV/TgisEo2UWS6OBB45QI7Foz2xslWOCeS+i83rJf0hvMC3mOW3mKYcmQljuc9UU7QQUuWQ/kH25b2mQPbAHZo7g1sDheklN05gKOYMtZGx0nZnEs+r2AkUmtfGqxR11ptQTnp8QgAAEIAABCEAAAhCAAAQgAAEIQAACpyJg9Z2Ovud4oBbdM9sV7rG5D0XTmfXZzyl4BS95cDO6xSKBC3wfzCPAz10J0GCT8I7f6zM+5XoIGx+JRtMOgWVf4f3799Gk9ohgkc39uISOKKW6rKjzDB8u1+5sza7jubDrVFy4QopDKttcsg3pRD+TriNr0a30jSJRITcCXP14uHJOkz1hbzmFQAgEIOARoCfxgKz+6U5+XTNsdYLRB2e/6OU9lXSsynvW8tNySuny8tKS1Io4loN0FglXZD19hJWHKZNwyDmbTJjJSe4eNYlWI7VMW6SFerwL9q4S2AC5CJ+wQ2PUy1V5CqezZBlOfR2LCWYx54oJc3hGtKzDVaBdwmlz0MtD9faQetwJJIllJiiYhxhdU+siy4xsmmy4trAEGubDXTsBtofsrKIxT2gzR5lUG8HSdbPc56qv6YNGzBFcVVZ7jS3kqeacJrEHYfanTq0kbU5psfTNmzezSREIAQhAAAIQgAAEIAABCEAAAhCAAAQgAIFdCVh9p6P+t5JSu1DHOnQ9fvzYeDBxJ6Z6h7FldyfsH5hdNotPpkXs7IKR4H4EaLBJbKdHlMKPp24XhVMb71q0tscpnFGAjRfuvsi6LkUn9vRJDZ0P8yTRuUaFl/yInydAsZ/64JiLcTbfwiPIrAxR/aqiHv7xNJdkVODZYlIhp1joLadMCIEABFIJ0JNYiEVntT9+/Bg/Oq2D7JZPIlvyDcexnJjfyU4eBNNrdCz1Zz+XGEvKkrDA635YefDqKk3GA8LPkYBO4x24UOke1h9Fml6o31g3YZkmVXmIpQ93i7DTmFL52gsdmlsHhmtGvSmTVkKWWvFSeIFyWcy5AmLUkAUt63AtaNYwzulGYWQ8FJhNjNkZL4zL0dPiGNPfEs1z2M711lGMli1K4dnVBNgesqPDZrazqj8my32jjk5ini3NBZbCRz77XTBHmLLFFpoyOaFJPIUwG6LNKeMSqB7X2xP0mv7ZdAiEAAQgAAEIQAACEIAABCAAAQhAAAIQgMCuBEy+03p3qWW1eu/vTFpA7PfSWUvuxsOOllN6luzscaI5ao1S+zH2BIlZMwEa7N7asfSHK2Qw7szV+ZV4nVIad9G2HFHSux60Tf7r16+///5b/tLyC9K1jowofAXS5h6JDiLyWaphP8nycuUXL14cyJ8KeSB8N2t6S5cG1xCAwDoC9CSz3Nz36RhP7cymkxRo8Z2W8ZaUZlJk98UogQeNRnUghaVbDx8+XLrlhnvH991bua6jRuOQUXQdIJc8YzrRHI9aeThnkxn1cuYLfbftwOIrd0vPKQnVv9U50z+QnrLGBpjlf8IOjVFvtiY0ERhoxUd1eidZYLRUD1qWhdJ+cfSS0Knl/OnTp5KfkbSXzmhQqcmXb9rusKgSFZsde/QC3Z0XM+mncW5bHntSKYhsJxDtmdkessN0O4diPYNl9rfrupmdT1UxWe4b1RHtBIaYUxNiTGGni2iOSct9gUHzqBGNOcL2mhNQ65bEq7KFMIkDqtQsJronolFS539obgGM3IIABCAAAQhAAAIQgAAEIAABCEAAAhDYlUDcd/r79++W94VvcZbLWMLom4Yz5uUlJVCW3R2tCZZfEJx+x9UTXj+jq5nTRwipkAANtoBSdupnjM4Y8iguUMbULO7u7sZHLB3OGHnpQh7C6ioP/ETYkmD7hevMnItxNqMa3lEyCBaVRLuk+m7zbCkKBLokqZAFgC9lQW+5RIZwCEDAToCeJMrKeGonmk40wv3796NxxpfpRGOuiKBzeJan9jMgjW9qc0/oWgROjcPKQyoxL/55moxXcH4eQsB+TD86wzpE/mMzxQaI8j9Dh8aoF60GNUcIeAcduBNh8WuqmWoW2WhZWTCuTkSuBd5LJzXkac3/8ePHq9Pc+0GjoWL/4lwWgbWc7qYj75qj3jqK0eIqgut1BNgeWsfN8tQZbGYLh2rjsNw3qOY85hlzhGob4xbBTmILYRIHKom+Pq3WLUTTyqA5+Js3b9TLHWWrB8TmFgQgAAEIQAACEIAABCAAAQhAAAIQgMB5CMR9p71d/CU0xoXCpcc7CLd4mKuYWZy4UnFZTl3sfcI7VWbiryNAg13BLfXMXGp8o0jG3QLXKdSYcuFolg6nsEhNZGd5ofghI8gsPYskKtHPnz9nHy8ZSIXMSDu190uNbxS1m97SWF6iQaAzAqk9Q2p8I65uepKS0/DpqZdZ2juN/p8/f57Nzgs0Cuk9Zfxp98o2SmvM14vGyoMHJOnneZpMEhYi70dAx/SN/ZJm+h8+fNhPkhpSTh3TU+Mby4gNYATlRjNW4z1sAEY9VxHNXQfeqmN5Be1O5d2pb9lJ2p2SpWXtBNaSrJwKPP56oareQVn+hcsWacc4Ritam4x7jAWjGN6F15MYhfQSmf2Z2lGkxp/NdBrYjdEyLRohUwJsD02ZZAnJ2DNE5TnQZo7KVm0E4wKake26YrLcF+Vm2Wa1HzRijhAFXkOEVNsmNb6xjLXZQsYxpRuT2KimMZq6U70LRtMBvRZKr0uTv/SnT5/0rWl5TRd7j8koDBcQgAAEIAABCEAAAhCAAAQgAAEIQAACEPAIRHynv337ZnnbqxZDK9/a94qd/adWAL19+qUsrq6ulm7tGq53rofTtyg6nAJ3DydAg12ngmjr8JJNje89Hvhp2Viq87vTY6H2gzNm0eWFdpICu8VDkXU4wLhHWACRJLEcVjCOjPsJTIXMyzaVZ2p8u7Qd9Jb2whITAp0RSO0ZUuPbcfXRk1jeZmJnkiVm4OMhW9I3TlctH8feIoal2ih9o7QrJGHlYQU095HzNBm31FwfS8B4sFJCFv5UY3ksqWN6anx7iSydeeVrLyrsGTo0Rj17ra4zZmDhSItgRx2e9nqAva3HClVDyzpKKSKvXVTPs0iDnfZ07F5bRwkvyeXjbcm92Ffl5YPhvmRWHY780i0SWuKkGiGp8S0yDHG8Lmv2wfqNllmxCXQJsD3k0sh7fQabOS+xwqkZF9D2Ntgsna3IGKVdwfBU5hlzhBU1pPwjqbZNanx7iSzNs5gtdDaT2K4mL6ZAyTLXlF9vXqjncIsnJD8hAAEIQAACEIAABCAAAQhAAAIQgAAEzkYg4jttec+xkFW481RYkXb3MC0UFpZtyM5yssH4ct9D5CdTCwEarIXSNI79KLOe1Q6N5f3K01wsIZbtn6iHrSWj/eIwHKxj631vZDaR/fYdZ7OLBlrkOfz0PxUyqsekCPSWSbiIDAEIzBKgJ5nFsjpwP7t0KpLxnOJOxqp7LH4q2xhiMafHyCsuAsf73NSM0rqPGK9ZeTCCWop2niazRIDw8gTsA5+6DnlPlZewWI52FBKJtZeoXs7QoTHqRatB0xGk3w8fPpQvgtGcKy9YsRxpWcVQuxnJ0ffy8tKbJrx8+bKhLTnjOG5Z5XbJrL72MjKKZ8wuKTWMFiNVogUIePV5NqZlO2b2wZ0CLfIcvj2ksp/BZt5JxWWS9UbGpUxZ7hvJdH/QiDnCqOtjL7CFlvgbyVhG9qUsksK9jIziJWVBZAhAAAIQgAAEIAABCEAAAhCAAAQgAAEI9EEg5Dut7Xzj+1MtO2R98FoqhXH/z+LAvJTFxnCdzIimYFR3NB0iHEKABrsauzYa7Q6Wb968WZ1R9EHL7u9On/KLymaMcHV1ZYxJtJGAjor+888/48+li9qGWos88p7SNxOWSlQgnAqZFzK9ZV6epAaBcxKgJ8mod8tYnDE7Y1I7GasWY8ko4ZZoRgfy/aRl5WGL+k7VZLaA4tm8BPR9FctMf8jU+Ea8vBIWSw0bICPqk3RojHoZ68whSUX3I7RoU9592uuT6//eb3bd0bKyI40mqHejqDl4cwTtMtzc3ESfrSeC8VvxKmaZd8F4H7jO6yiC0VJPxTuDJGwP7aflk9jM+wEskLI3OBbIcTYLlvtmsbiBUcNekY0HjaJJMUdwyR91jS20RP5UJvESBMIhAAEIQAACEIAABCAAAQhAAAIQgAAEINAigZDvtPeSwkDxSr61NyDGUbf0bnjjx7UO3KWzuG0btzSO4ky+YQI02DCf8F2dTrC0EZ0tO7y7M/Y24fLudFenD0944nA7TOOZxeh28nZJklIwymPvmpJyt0SmQloopcaht0wlRnwIQGBKgJ5kymRdyIGzy3UCb3nKeJiykg8JGqVNBcLKQyoxL/6pmoxXdn4eS8DuzKN1uZ8/fx4r7a65YwPkwnuGDo1RL1dtOTAdy1qrXCOur69LCqkcR4vR/jLNkhLumhcta1e8s4lr7NMiqrek/+nTJ6PfxWyaRwUaTRrjWveWUoiqi1TDot5WsyXB6bMYLVMmhOxEwNhkjNsxOwk5TdYoz4HbQ5L5DDbzVDVthRgX0Ebj7djSGaVNFfJs5hlzhNQaclR8bKEl8qcyiZcgEA4BCEAAAhCAAAQgAAEIQAACEIAABCAAgeYIhHyn3717ZymPZYHbkk67cT5+/GgU3riVaEwtKZrl6MBOWz5JchJ5NQEa7Gp0w4P6HkLgwJz2ZfUtiL0P81Wy+7uaJMPBCnT6Yvzd3Z3lQe/DOJZHdo2jd05b0tfIojJaYmaPQ4XMjnRIkN5yJ7AkC4FTEaAnyaLuOkc69wh7lmJWlcix5jorDxsrA01mI0AeX00gsNQwTdO4tjN9sJUQbIAsmjpDh8aol6WqHJuIcStEXlXauZDTSBlp9dpHvaXi69evf//9t/wBymRaTy60rMK60Jel5a7vZqoJharf4a9ndUWyX798+dISWdVs73fBeL6mRg8Wi/BuHIwWlwbXOxFge2gnsEOyZ7CZdwV4nsRZ7ovqOuNBI+YIUdr1RMAWmtXF2UziWQgEQgACEIAABCAAAQhAAAIQgAAEIAABCECgOQKLvtP2gyO8tff9+/dGxR/r+RbNXcfc9z7TYARFtFQCNNhUYrPxhVFHl3TURo1l2CjVv+ridBZH/p8tfgtitpj7BRr3O/cToMWUjWcWVRUr/Ka38TzBUaf/qZD7tQh6y/3YkjIEzkOAnmS7rhnptjNMTeH+/fupj2SMz8rDRpg0mY0AeXw1AR0yNk6dlIW9pa+W5/AHsQG2q+AMHZq9LURXvLcDD6QQzf3M6+3Pnj0LoHNvad31yZMn8iZV/+CG73etFwJaPED2E+ColGlZJclrN+HVq1dujuoxtPtgfB+l+2Al12o1RkfEXVeDPV9TWVn23iaVJEZLKjHipxJgeyiVWFL8M9jMSUCIvESA5b4lMm54romPfdRmjuDyP+oaW2hK/oQm8RQCIRCAAAQgAAEIQAACEIAABCAAAQhAAAIQaI7Af5cktu9tn3znSa/btH9Z69hTEdrS0B7DksaH8HbfeR8uV/d3abC5VKxG+vbt21ypnS0d49mps2EJl9d4ZjG6Jx3OZae7ksry0WwdANJXVnaSIZAsFTIAZ/stesvtDEkBAhCgJ9lYByp8r8rGEm1/3D43X5fXjx8/1j24/SlWHrYzpMlsZ0gKqwnopWxGvwjNsOQR1L1HHzbA6ro0PNh9h8aot7GG1PP406dPjb2fZP7yvz+5QcrdVA923xOWVxMtqyRzvQtANdrNUQuVCmm9A1fz9L6k7ZZxvNZ21fX19fgz74U+Vu8muNNHp8csMFpGFFzsQYDtoT2ojmm23uWOBeGC5b6hDmhIOrAyZDxoxBzhQD2uyBpbaArthCbxFAIhEIAABCAAAQhAAAIQgAAEIAABCEAAAhBoi8Did6e9ff1AqU7um2QHZf/ITID2llsWAaLO1VsE4Nn9CNjr4ckb7H4qIGURqNO/t2bVeF/JCIh67FvPlwQzalwji05nLiWyX7hRvP0EIGUIQAACEIDAfgTONsxZJrP70a4hZfuM73BWFgHKrzycrcnUUGmRwSUg32n3Z/ja3t7D6XC3VwJn6NDsrcAy6OxaEywClB/1di1yUuLeR3ctz8o3Rk89ePBAvtP6bO/nz59//vxpeZA4UQK0rCiiLBFUY1V7PdralNHqaAdefPpWpLHf22812PM13dt3OkutIBEIzBJge2gWS67AM9jMuVgdmI5lTDlQvAJZewZDIMfDWVkEME58mCMEFM2tJghgEjehJoSEAAQgAAEIQAACEIAABCAAAQhAAAIQgIBLYN53WkdS3Ejh6zodusIyZ7xr39I4fJfOIsDeL+7NSJ6kRgI02BHFSS6qPTLIB2FSa2BDI8hs0ewGwNevX2dT2DWQCrkr3iYSr7a3bIIeQkIAAgOBansSy3m1npRotDoO/C60S9sy9XbjW64bshstxS+/8nC2JmOpVMQpSQDf6ZK0c+WFDZCL5Ip0GPVWQKvzEX2jLKkDdEsh1wt9uvbJkyeyAwc/6rdv38rNzI3DdRIBWlYSrnWR5TAsY9hzHFKIHf66fEs+ZfRVfv369R5SffjwwZ1KqIdhBVicqzVa9qgDPaVp7xkss+zyZIwLNRLskO0hFgHKV4kVORprEct9Ynt4P2ARwB2jA/WBOUIADrfWEShvC2ESr9MUT0EAAhCAAAQgAAEIQAACEIAABCAAAQhA4CgC877T9u06yd3Bu9K30Ldv+Bm3f7YIE37WIoB3qiOcIHcrIUCDrUQRJxeDT5qvqAD2xlvnOQ+7VPaSrsA4+wgVchYLgRCAAAQg0A0By+Sum8KqIMaR3XhEbzUZY/pGaZPEYOUhCdc08tmazJQAIccSSPLqKT97OhYOuacSOEOHxqiXWitqjv/mzZvt4g1+1C9evND3qH/77Te5W1xfX8uFsvwR+e1lOTAFWtbe8PWK28vLy+mUQZ4VPe2iGh1FPn78uEcL9VyyjcLsrXrSh8A6Anaz374Rs06SdU/ZpbKXdJ0ks0+dwWaeLXhbgcYFtOnYmreYxvSN0ibJdlrzjDlCUj0hcoUEjFYoJnGFukMkCEAAAhCAAAQgAAEIQAACEIAABCAAgXMS2Oo7bXnDaMdk9aED426KIBzOyrKLWcmLezuuM3sUzb7rfHgl3KP4pFkJAQ4irFDE3d2d8ak68dqlsndTRiDRaHbZokkRAQIQgAAEIACBwwnICcEiw97zWeO7xrJPu1h5sGifOBConIC9Z9BKIx9WrVybiLcrAUa9XfGWT1wvj/B8HbfLoPW029vbq6srLf7IJfXx48dypdb3fren3HEKtKy9lavvousz6bO5qAns4UU8m1eBQDVq4/fk9en4vPKoGrvL6drxfPbsWd4sSA0CJQm49Tmcb52bHXapym8PhXlytx4CLPed9qARc4R6miGSrCOASbyOG09BAAIQgAAEIAABCEAAAhCAAAQgAAEIQOAoAvO+0/btOos77lFlK5Cv8eT0IMnhrOy7mAXQkUVGAjTYjDBJajWBw7u41ZIf9aDOzNkHkTrx1nz6v05iR1U28oUABCAAgf4IVDvS7eS9bDydbz9xuK5KGEsnT5516S89ZTcalcLhdaPOlYfDsSwp11iplh4nvCECSZ+osq/zNEQAUXMR6L5DY9TLVVXqSUeOzUZbboXMMv/kkSVXavneyI9ajpR8j3oWIy1rFkuuQFVyfRd9KTXVUuOH6ZZSqC3cWJzsvtNq6S4KoxjuI1xDoB4CbA/trYvubea9AZZJ32gistwndRxepbMv9zFHKNPKyGU/AkZbFJN4PxWQMgQgAAEIQAACEIAABCAAAQhAAAIQgAAE7AT+O42a9G0Tu9/UNKMOQpJOnGTfUdgD4N6bT3vIfPI0abDVVgCpRl2E/tSsdCDe/VeBg9g9tbgmuriqasvXr1/t8tSJN2mrXtVe72C2F3ljzDqJbSxUr4+frbfsVY+UCwLHEqAnOZZ/gdwfPXokw8NiPKsy7GdyWAQQDUmbl8k4fbAk24QVZCRpKS9xINAKgaQV1KRW3wqBneTEBtgJ7IHJJtV/Rr0DNZWU9efPn/V16L0/OykD4+P//iSbXHF0lp1v0o5qomWNKLJfqJqp3oWTVQR59XdTIVUQy+xMtW5o+2E49rvv3793I7969cr9Wf81Rkv9OiopIdtDJWmTV7UEWO6zq6bLiQ9zBHsF6CNmZ7YQJnEf1ZJSQAACEIAABCAAAQhAAAIQgAAEIAABCJyEwIzvdNK3TZJO/vXHNImVNvLr38tPcoTrT6EtliipEp68we6qX70kXmcddARQGtGpIP3tml2FidN7pColqZJ0gDepvKkwp/E7IDYtVB8h9JZ96JFSQOBYAvQkx/I/Knd9zNnylQZZ4zv5Tut0l6XsT58+tURLipM06WPlIYktkSFQjEDSgkySK0WxItSQETZADVrYWwZGvb0JH5V+GdeIsXRapNWfVodev379/PnzMfy0F7SsPVSvUUle0Z9DyAAAIABJREFU+ka2cuZXZH0dfQ9Jyqep4nhfgZ6VQTM4vTdh9lZqoJzP3Rcw1Q8ToyVVxWeLn7Rd0sFmR1J5z1YZTl5elvuMFaDX5T7mCMYK0GK0M9hCmMQt1kxkhgAEIAABCEAAAhCAAAQgAAEIQAACEDgngRnf6aTtqyZecbqfapNY7SdGxpRPrtCMJIsllVQJ0W92vWhLT1+N0FG8JEVkF6OGBKldqVo4W50xniNMxbgUnwq5ROaocHrLo8iTLwR6IkBP0pM2V5RFR5EsvtNyONzpe26y+S1i7/HGtP7sRkw1S10iTmcEkqp9f61+ozaxATYCbOvx/up/UvNvS1mp0qotF/j6tCuVPC1fvHghD095UO9kIrrZ1XxNy8quHb1Z6cmTJ3awqo1yD1MryC7JIQkaHUW0dSK3mSwe42rFbklfvnzp/qznGqOlHl1ULom996i8IEbxCm8PGaUiWg0EWO6rQQu5ZFg38WGOkIt/JemcyhbCJK6k1iEGBCAAAQhAAAIQgAAEIAABCEAAAhCAAASiBP4zjXG27bopAXvIjx8/7JGbiJn0GZwmStS9kDTYQ1SsrxzovN1vv/2mA1Jy4diuBb02fvg7pDhkegiB7dXmELHdTJN2wTsor1t2ro0E6C2NoIgGAQgECNCTBOCc6tajR48ePnwYLbJO50fjrItgOemrCbXkXJd+4ClWHgJwuAWBVggkLbgxexrUig3QSvXOKyejXl6etaWmk/TlPR7VqcpnVWu58uGsDUgxeWhZeVGrJl9eXqaO13oZ083NTV5Jjkrt4uJCX3625G55AVY0HXmqu9Mx7aTk+px1NGtjBIwWIyiijQRSO5DxwXou2B6qRxdNS8JyX9Pq84RPWvdwn2WO4NJo9PqcthAmcaPVFbEhAAEIQAACEIAABCAAAQhAAAIQgAAETkhg5rvTSacotEV9QmrriixWSfuI63JZ/ZTE01mH6+vr1Snw4CEEaLAlseuMjj5Usu64j/YL5eyhf4c/9Qa68D65oAao9EuWKGNeDAepMPWxkdRHmo6f1FltLykVcjvDLSnQW26hx7MQgMBAgJ6EmjAloE+N6dVF03A3ROePc33ZzE1W15bvTnsfQ/NSKPOTlYcynMkFAqkEmKHYiWED2FkRk1GvxTog31FtQ8iZufDKmN6wI3Pu69evOuDeIreSMtOywrTlGaIK7MXRyr/r3OvdHX++evVK9X+P1y2NWRS70HsQLFMkbaZs33b0dmSEsVgxwxlhtIT5cDdAoPAgGJCkzK3C20NlCkUuuQiw3Gch2b15xhzBUg0qjIMthElcYbVEJAhAAAIQgAAEIAABCEAAAhCAAAQgAAEITAnM+E6fbbtuCsUeksTq/fv3tb0K3V5SYlZLIKkSVluK+gXTC4/l1Ww5DOSWRQehnj59qm9Q9HEcyi0a19sJnO2wCJ3V9jrTRAr0lk2oCSEhUDkBepLKFXSgeJpQy8CO2uSaej9//jyvnDoHFv0qlPwl9D3DvPkOqSXZUaw87KEC0oRAYQJJrb6wbLtmhw2wK95WEk+q/4x6rajVk1NGnSwreT96/pBetOw/VbsePHjw6dOnE27T0LJyVafZl5++efNGExBtAVjcp+V3rclFLnkOTEftSH5c0aqlxq7xfWOj8/qKv/7668CCD1ljtByugtYFYHuodQ0if0YCGiNY7ovyPMPERzWBOUK0JtQTAVto0MXJTeJ6KiSSQAACEIAABCAAAQhAAAIQgAAEIAABCEAgTOA/4dvcDRM429ZmmAZ3IdAlgW/fvmnPQx+4izppDMXXgSG9X1bfMPn165c2jYZTU12SoVAbCUQPlm1Mn8chUJgAvWVh4GQHgS4J0JN0qda8hbJ82Nk7WJ9FAMuXzfbIdxCelYcsSiQRCBxL4P79+8cKUHnu2ACVK6ikeIx6JWkfmNe9e/fevn37999/672ThcXQMq++G1w408Ozo2VlUYHelKT3q3pJyRt/eHOTnJq8W7M/5RSU/U1PsxkVCLTMkiTGxomSGqy7kC7/OnUgBUq3lAVGyxIZwpMIuLU66UEiQ6BLAiz3danWFYVijrACWvlHsIU85uc0iT0I/IQABCAAAQhAAAIQgAAEIAABCEAAAhCAQOUEZnynk05RnPzk38mLX3nlPol4NNj9FK3vP+g4lL4abfSa1lE/nZT6+fPnzc0NH5reTy/dpJzUeDso9dnK24HK7EWgt7SzIiYEILBEgJ5kiQzhHgGZ2dHzlPram95h5D245acs/I8fP4ZT0OuT9psCsPIQhs9dCECgaQLYAE2rbw/hGfX2oFptmhcXF/KK1JKRDLw//vijmJz68G9ec7GY5KszomWtRjc8KC9HWfvepEAvUdUbVPXe1SGO6rPRfVq+xH3UQOP3n8VNU6rVKvAmgJp5rU5q44MYLRsB8rhL4GzbJWcrr6trri0EWO6zUDpPHOYI1eoaW2hWNWcziWchEAgBCEAAAhCAAAQgAAEIQAACEIAABCAAgcoJzPhOVy5xVeLpbERV8iAMBCCQi4D8nx88eOAdh1pKXF7T+kyKjvqNJ6WWYhIOgZEAZxZHFFw0TYDesmn1ITwEKiFAT1KJIloR4/r6+uHDh2FpX7x4EY6QdNc7rD99VvKoGk/Dc4Ww8pCLJOlAAAK1EcAGqE0jNcjDqFeDFgrLoO/LycDTQXytr8ru0kdlCwigr0/rg2kFMqokC1rWRkXoa3J6Q5ObiKYA+oK09/okvYnV+Cl1OfBvcSd2JTnwWo3XWN7Vn55Wz+CSV00+agsGo+XAmtZl1mwPdalWCrWFAMt9W+h1+SxzhNrUii20pJFTmcRLEAiHAAQgAAEIQAACEIAABCAAAQhAAAIQgEDlBGZ8p5O263hPsF3BejO9PTIxIWAkQIM1grJH03EcnXnScSjLIzrMN3hN6xXIlvjEgcBpCSR1Vqel1FbB6S3b0hfSQqBOAvQkdeqlfqm+fPkS/jKh3Bj0YqMsBdEX4W5vbwNJ6fi+5AlEKHyLlYfCwMkOAkYCrKB6oLABPCD8XEeAUW8dt2qf0vqq3GZkff369Uuf89XXZaNvzNlSFjmvbnm842dpWVHlalNAvvdyk5jG1DQkPFUZHhHkPmqg8Tt7q32nvQeNuzZTvWwJwWjZQo9nITAQYHuImmAhwHJfgNKZzTPmCIGKUeYWtlCU8xlM4igEIkAAAhCAAAQgAAEIQAACEIAABCAAAQhAoGYCM77TvIHerjC2+uysiLkTARpsXrBv377V56bdTxkspS/y79+/12E+vKaXEBEeJtBB4006/d9BecMKPdtdesuzaZzyQmAPAvQke1A9SZryUvj06VPYutCJpe1fctPJMH2TMEBVMuhk56zXROCp1FusPKQSIz4EKiSQdNA53L9VWLpUkbABUomdKj6j3qnUHSisXm2pL5vJPVV+1Hpz5Zs3b2Td5XWl1tt2nj9/HpChp1u0rIzaVFXUpkAgQe0aBO6OtzSP0IA4/mz0Ql+BtviKq7mFoS0V3/OdNvqlLKW2IhyjZQU0HrEQ6MDgZ3vIomjiJBFguS8J1zkjM0cor3dsIQvz7k1iCwTiQAACEIAABCAAAQhAAAIQgAAEIAABCECgZgIzvtNJpyiSTv7VDGKdbElbm0mbiOvk4akTEqDBZlS6Pmzy4sULS4I6qKfjPs+ePbNEJg4EZgnQeGexENgEAXrLJtSEkBConAA9SeUKql88vcBIXyMMHNPXYoU+B7fFfVq+OnqtUhiFHB50aC8cZ/tdVh62MyQFCLRFIGm22FbRJC02QHMqKywwo15h4E1kJ8NPTs46tT+4UssIHFypA6agsVxyy1znz2lMv55otKxculDdizo8a4Lw+vVrS47ajNDbmiwxa45j9Gf2vKAtJdJHvN096KdPn+791ipPKowWDwg/MxJIMvjdhpBRBpKCQIUEWO5bUgoHjaZkmCNMmWQPwRayI+3YJLZDICYEIAABCEAAAhCAAAQgAAEIQAACEIAABKolMOM7nXSKotqClRHs8vLSnhFbm3ZWxLQToMHaWYVj6gTe7e1tOM5wVzsfOqhX+JiORTDitEWgg8abNK5tP8/aln47lpbesmPlUjQIFCNAT1IMdd8Z6YRcuIB3d3eas69zn9Yx/fB8X7acPoFYwHFaZQxL4kFIstC8Z/kJAQjsR0DvX7Mn3vHsCRvAXg1OG5NR77SqtxdcBpg6E/mvyulUbiT6xu/Lly9Xr7NdXV3Zs243Ji0ri+4+ffqkumdJSn4mxs+kP3nyxJJgzXGMjiIfP35MnZp57tbGjHKxwmjJRZJ0ZgmsHrZmUzskMGnxoeMJziHw+86U5b5Z/Sa1uNkUug9kjpBdxdhCSUiNlmpzJnESBCJDAAIQgAAEIAABCEAAAhCAAAQgAAEIQKBaAjO+00mnKKotWBnBkrb6kk5JlpGfXDogQIPNokR9Qdo7iLOUrLY9ol+WWHqWcAi4BJIab50vFE+SKmnEdEFxXRUBesuq1IEwEGiUAD1Jo4qrUGyd34rOshVBRogcoe3y60C/Ug570cgRQilHT3PaMw3HTLKjokzCeXEXAhDYiUBS20xq9TsJvEey2AB7UO0vzaT6n9Sy+mNFiURAb7dU33JzcyMTTt+jNh5Yd9HJEeUMi720LFfpK67l5agK9vjxY/uzX758sfhGqh+To7U92Qpjqhnqi9AWwYxbMENSejmCGI7Jqg4n8R8fXHeB0bKOG0/ZCbA9ZGdFzLMRYLlvVuNMfGaxLAUyR1giYw/HFrKzGmJ2aRKnQiA+BCAAAQhAAAIQgAAEIAABCEAAAhCAAASqJTDjO80pCru2klgl+ZjZZSDmQOA350+baufBklQJ2VebrRg6nKQ3vM7e8gJxnPaA8HMLgQ4ab9JrzpMOA20By7P7EaC33I/tupQd2+e3boyfLgu1Tr81PLWHOuhJatBsHzJ8/vzZPXkvQ33JM0EWixyh9e2RqAe1XG5URWWkuSlPcb1+/frbt286DjW9tVNIkt3IysNOWiBZI4E9xg5j1pVHS1qQMX6psvIie+JhA3hA+LlEgFFviUz58Oa6dNl78oKWLaTPUCfhur29TYrfYmRa1hataaKhcVwVLCkRzRfC04oxNdVAzW7Gny1evHr1yiK2EciQlBd5xZsRLCLNxsFomcVyYGBz45GFVVK3nDSVsOSeJQ7bQ1kwkohHgOU+D8j4k+W+EUXqBXOEVGKKjy20Apoe6cwkXgeBpyAAAQhAAAIQgAAEIAABCEAAAhCAAAQgUCeBrb7TJ1+mTzotkbSJWGd1QaoKCSTtr5+8wc6qTx4UxuNxf/755xk+QjJLicA9CCSdhq9zBEnqUpI6qz2Ak+ZGAvSWGwHyOAQgIAL0JFSDjARevHgxpqavnMlQ12HiwOfO7u7u5EGtI9f6WJm+TKjaqOOYcoHWv3pWB8I0u79//76mBgG7S/abPjenyGPWZS5YeSjDmVwgsCuBJIeH/mZP2AC71q7OEmfU60yhejdN4RLJYVXGntasApahJ5K6aJmFXmBnP2lZWxSqacK6Fyfpe31Gj19NVco3li1MvGdVwSzWi9qa3Uv8KN9pjBZPufzciQDbQzuBJdnWCbDct6TBwHLl0iM1h5c3e5gj2OsDtpCdlRezJ5PYKxo/IQABCEAAAhCAAAQgAAEIQAACEIAABCDQOoEZ32ktHC99r2la2qSTf9PHOwix727CqgN1V1gEGuwWpXz//l3HkiwpqFd8//69JSZxIGAkcHFxYYypaEleyvZkN8ZM2qpPOqO5UTAez06A3jI7UhKEwAkJ0JOcUOn7FVlHuMb5tQz14VS9ZkYKl2+z3nkUyPrLly/6BIRmAU+ePLm8vNS/Opcpl2k5VweekieApgNyqjnKpGHlIaAdbkGgCQJjr2WRVr2TJVorcbABWtFUPXIy6tWjiy2SyDDTa2sGp1P1A1uSWvHsYBnal3M9L80VOdb/CC3rEB3pPU0Wp2Ktshq9rA8phSVTo/zGtqYOxF151qsQ1KgtYmyMg9GyESCP2wmwPWRnRczzEGC5L6DrpCWFQDqH32KOcLgKwgJgC4X5RO/2YRJHi0kECEAAAhCAAAQgAAEIQAACEIAABCAAAQg0R2DGd1plCB81dgvZzTK9W6ikazurOj3fkgpL5DoJ2CshDdbToNFxWk/ppF2Z0zmehPzsm4D9zKJ7VqweJvZxzV7SekqHJC4BekuXBtcQgMA6AvQk67jx1CwBOT+P4bp2DXX5NutTZvKgtn9pcExq9kKzrU+fPuncmL4aNxuhTKB90me30MpITi4QgMBAwL4gIw8rt1vrACA2QAdKLFwERr3CwHfK7vXr10PKWtQyektml0T2m0wji+eq3cs6u5DFEqRlFUPtZWSsXR8/fpSjtfdsQz+NjiIqpuVTk16nYUx8Oy6Mlu0MScFOwL5pwvaQnSoxmybAcl9Afd0s9zFHCGi5hlvYQhu1YLRaKzeJN0LgcQhAAAIQgAAEIAABCEAAAhCAAAQgAAEIVEhgq+90ndt1JUHbT5yIleVMQEnhyasPAkmVsI8iZymFXmwc/rjcmIv8Lh4/fjz+5AICuQjYNyDr3BS3n/63d1O52JJORgL0lhlhkhQETkuAnuS0qt+j4KpOrhEy6yMtD2pFkwX15s2bdXaIDjHrWaUgT+wa5gL2UrDysEetI00IbCSgr9bbU5jt1uyP1xYTG6A2jTQhD6NeE2qKCumuu+poeDT+ThH0Ngq9VSfqPn0GC4qWtVMdiyarucnoJhSO/OLFi/IfaQ+LZL+rtma0YTy/6GkWgvDly5cxXO23zIwMo2VkzkUZAmwPleFMLq0QYLkvrKlujFXmCGFFH3sXW2g7/w5M4u0QSAECEIAABCAAAQhAAAIQgAAEIAABCEAAAhUS2Oo7rSKd3B/48vLSrlf3hLf9KWJCIEzAfuxJ6Zy8wbok3ddXu+HTa+PZpumDhEAgTMDeeN295HCaJe/aBzV7SUvKT15GAvSWRlBEgwAEAgToSQJwuJVKwP1umzycLy4ullLQWaXnz5/L+fnXr1/ymdGDL1++lFmiw/e///77+JSuFaJwfRdClr9iKr4cHfWsUhijHXvBysOx/MkdAhsJuP4/0aQ6mz1hA0Q1ToQpAUa9KZPWQ7SCdOCitCy6T58+uebfLM+kvno2hcoDaVkHKuj6+to4vtt9KQ8szlLWxkE/6jvtRTB+vm9JKnu4UX4lyIaRnSoxAwSM3YJSYHsogJFb3RBguS+qSvuebDSpSiIwR6hEEaMY2EIjii0XRoyexTvN0YtQzCSeSkIIBCAAAQhAAAIQgAAEIAABCEAAAhCAAAQ6IPDf2TLo8LGODhvX3xVN702fTecMgTp5o91N48EaHcI+M6sz1IdDykiDXYH97du3xi5OX0sI+GOsyLrYI/ISGU9U6HSgfD+KZU1GRgJJI4LOmNbjvaMCSh695txY0jLfBjEKQ7QkAvSWSbiIDAEIzBKgJ5nFQuBqAu53C+0eILK79Pfs2bPV+R77ICsPx/IndwhsJGBcNhxy6Wn2hA2wseac9nFGvS5Vr57wQEtMq7s6eh72SjWuFberHVrWsbqTS5h2XaOrqVrPl6P1zc3NsdKuy10TLsvOstqadi4CBs8hjiIYLeuUzlNbCKjJ2B9ne8jOipiNEmC5L6q4Lg8aMUeI6r1YBGyhXKibNolzQSAdCEAAAhCAAAQgAAEIQAACEIAABCAAAQjURmD+u9OSUu6CRlm1TG+M2Ws0+yseRz/GXlFQrqMI0GBTyXvnbwKPG18NG0jhqFvaZpbww9+LFy+OEoN8wwTsI0hto639RKm9gwqz4u4hBOgtD8FOphDojAA9SWcKPbY4OmTvCqDvTrs/+762242sPPRdEyhdiwTsvtOdzZ6wAVqsrpXIzKhXiSIyimHvCTNm6iYlz+3wFz5//Pjhxu/ympZ1oFrlu+5+UTMgye3t7bdv3wIRar718uVLi3gBC+HDhw+uh7lMI6GzpLkxTkAkL2VtuHghrfxkw6hCTdm7ZbaHKlQfImUkwHKfBWaXy33MESyqLxMHWygj53ZN4owQSAoCEIAABCAAAQhAAAIQgAAEIAABCEAAAlURWPSdtm/XdblMn6Qk+wcTDl/9TyoXkRsiQINNUtb379+NHZc+15z06vckMYgMARGwN167r3IZsPYRzV7GMpKTi50AvaWdFTEhAIElAvQkS2QIX0fA/QqNUrh///66dFp8ipWHFrWGzBAQAe8UeJhJT7MnbICwrrkbJsCoF+bT4l37OtJ+pQsfYXfdNfeT4diUaVnH8teXlo0DfdjP/9hShHN//vx5OMJwV9M6fUR3Nqbnt2MkNpuUPRCjxc6KmHkJ2Gs420N5yZNabQRY7rNopAZz2iJnUpwaCsUcQSrDFkqqt9HIjZrE0XIRAQIQgAAEIAABCEAAAhCAAAQgAAEIQAAC7RJY9J2+uLj4448/LAWr7VXHFpmzxzF+FkZbm0sHArKLZE9QIunQhjRuPzpjT5yYZQjQYJM4e1uwgWcLn1I6wxG9AO1z3pJzvnG0rWH/2NWRcfTXCwg0xLgPct0QAXrLhpSFqBColgA9SbWqaVQwzwI5w+cBXU2x8uDS4BoCrRCwD4WdzZ7sBWftpZXKXFhORr3CwPfOTjsjOpG/dy7h9LVCFViFO4lhScsKV5K97759+zZQCcfctU3Q7m6d0RfU85Eeyq5ewl0DF6syC8sYLWPd46IwAbaHCgMnu2oJsNxnUU2XB42YI1hUXyAOtlB2yC2axNkhkCAEIAABCEAAAhCAAAQgAAEIQAACEIAABOohsOg7LRHDr9gcy6DPt1boDzyKV+bi1atXxozev39vjFksmoTXcQTtTGhN/Pr6uli+ZJSXAA3WztM9fxN+6urqKhwh792THNHLC62D1IybZ/Z6W4aJUR5j6crITC6pBIxaVrL0lqlsiQ+B8xCgJzmPrsuUVOsPbkZne/cQKw+u9rmGQCsE7CuB9jbeRNmxAZpQU81C2luEvZUVKy/r7bOo7d3C7ONZAgMva7h//36WLCpPhJZ1uII+ffpkkUG7dR8+fLDErC2OcTX49evXU8k9h2pjUtN0UkPsvRNLoKlsiR8lYKzn9loazTFLBKM8xtJlEYlEmibAcp9RfV1OfIz9iRHRumjMEexawBYy1jHjCFiVSWwsGtEgAAEIQAACEIAABCAAAQhAAAIQgAAEINAigZDv9PPnz/XBE0up7GupltRajKM3QweW1N0S2d/Z6T6167V7HEEe1LvmtVPinve+sd7uJMxRydJg7eS911cHHjS260AKSbcabYBJZSTylIBeWmHpteQadPj3eUbhv337ZnRVsp/IHBPnoh4C9Jb16GIqSZfGT5eFmuqulZBc6qAnaUXjjcppr2CNFtATm5UHDwg/ayOQa+yorVxb5Pn8+bNx6qRZYWcvNLR30ay9bKljHT/LqHescvfo0mvYGQl0OJbVuWOVkiV3WlYWjFsSubi4ePPmjSUFuaZ4LdHy1OFxVMcePnwYFUMGkswkL5q7WalbRp8TL5EVPzFaVkAr9ojXCvrrq9keKlaXyKghAvZuuaFCBUQ9uXnGHCFQN4rdsje6wHxqD2nbPTzTokm8hwZJEwIQgAAEIAABCEAAAhCAAAQgAAEIQAAClRAI+U5LRKPLE77TYmX86q9YeRu9x1YF79X1l5eXueSxbGDv9JXdk3wjYqopGuyUyTRE3qfGg8t69t69e9MU9gtpd/tnPyYnSdnYeGvYPx40Yny1uUbGwo3oJBWmTDHpLVdw7tL46bJQK5RbySPNqYOepJKa040Y06n0CdciWHnopj4XK0hzY0cxMmUyur29NWZknBUaUzs8GjbA4SroQwBGPU+PrXfpNeyM/PHHHx7V8ed59hRoWaPSj7rQa3CfPn1qyb2wd4pFJEsco8+zZyZps9LduBGiMgvLGC0WnXpxWh+PvOIc/tM4EWB76HBNIcBOBFjuE9gzm2fMEXZqWfZksYXsrJJitmUSJxWNyBCAAAQgAAEIQAACEIAABCAAAQhAAAIQaI5AxHfauJxn9KEqQMfdWS+QnZvF48ePLS9T1yP14JIwr1+/dkuR8ShGycNGng+2ZdveLXU31zRYiyrtvUThiqS9YbtslpISpyECzTVe4zEd46GfhjR1KlHtPRK95VgxujR+uizUqLLmLppTBz1Jc3WsOYFVx759+9ac2FsEZuVhC71zPtvc2NGTmnT81PiKB1nUxllhK3ywAVrRVOVyMup5CuqgS/c+KusVsMDPwApGwK26gGAls6BllaS9lJfaQqA2jk/d3d3d3NyMP1u5kHO4RVTPV8rrH4otLGO0WJTlxelgPPJKdOxP40SgntMFbA8dW2HOkDvLfQEt19MVSMhcB408GyBQ/J1uBayyM8wRsIV2qldtmcQZIWi/Ri9Fevv27efPn7U0mjFlkoIABCAAAQhAAAIQgAAEIAABCEAAAhCAwGoCEd9pvdXbW/KezUnLqd7ni2ejFQg89qutxr0K72XqBbAsZaGVSp29GO9q6f/Ro0fjz40XgT2GMWX7Qvz4yOyFl07JbftZeY4KpMFayHue9oFHCm+GGU9UBwTmVrsEjI1XPXYNO0za8bKMtrIfynwbpF29Vy45veUKBXVp/HRZqBXKreSR5tRBT1JJzelGjFnTwrJk0Q2BoSCsPHSm0L2L09zYsTeQkunbFwD7mz1hA5SsaX3nxajn6reDLv1wv4jAxoEFr6uOpq9pWYerz7gaLDnlQtzi66KMvqBjn+C9cSbvZmVY3RgtYT6zdy0dprdvO5uOJdBLJ9CNW1KrM46xQ2B7qE71IdV2Aiz3DQzPbJ6N9sD26rQuhcDgYhny1mVaz1PYQvvpoiGTeDsE2fPPnj377bffLi8vr66uXrx48eTJkwcPHlxcXFRymnR7GUkBAhCAAATKRn3/AAAgAElEQVQgAAEIQAACEIAABCAAAQhAoF0CEd9pFez6+triQHj4irZENXpz7actrfpZVj/lcqY3LO4nhj1l78XtFuHtiVuqjX0hPpyv58VnyTqcYLt3abBR3XknLaLxi0XAd7oY6jozaqjxWjyU1A+rRHWiRiojAXpLIyg3msUCac746bJQrtbaum5OHfQkbVWwJqSdtgJ976hFX4IttFl52ELvhM9OW80UQnP2ybQIsyHHdg46MmhcLH348KHxWzSzxawzEBugTr20KBWjnqu1Drp0LeMf2zkHhjx9jdml3fc1LasG/Wr0//PPPy2SyPfAEq2qOC9fvrTIM64ze1ZT3s3KsCQYLWE+s3c7GI9my3VgINtDB8In6xoITHsVlvuW9NLlQSPmCEvqLhOOLbQf54ZM4o0QZMnITVpd9zQdNXBNZ+RWPb1FCAQgAAEIQAACEIAABCAAAQhAAAIQgAAEihGI+05LlDdv3kQFktff4R/DHHfZo9LuF0EyWF4+qpcs7ieDMWXpy1u7zHscQa+TjErifvU6GjkQ4evXr+7djF/PdpNt5ZoGG9aUpYUOKRTeKDK+TzpcOu42TcBSB/Thsp8/fx5YTOXujR2zwlg6otkHCayHAL3lCl10afx0WagVyq3kkebUQU9SSc3pSYzZStWiL8FGpbDysBHgqR5vbuzIqB3LDCtjdl5S3vsKvbvuT89ZyL3V7vVsdz1bHNZeZrEQ6BJg1Btp9NGlH7uJo3PbI0/3wujC6j7S+jUtqwYNGldQVW+be82K/PP1dpgoZJkBw5umPXMo72ZlWAyMljCf2bt9jEezRTsw0DJ5YXvoQAWR9a4EZrtilvuWmHd50Ig5wpK6C4TPNsDZfFnAmcUSCGzIJA6UInpLftEyUcLRdLwE9+kwIu5CAAIQgAAEIAABCEAAAhCAAAQgAAEI7ErA5DutN+4/ffo0Ksexy/TaX7d4c0VLsTHCvXv3LLubOuvw4cOHjXltfNw7xKl3Xkr4jWm6j0/fEOzeHa+zOAG6PtjGfEcB+rugwYZ1ev/+/XCE8e7SWboxQsYL9WDZd5vc76jYN70yFoqkUgnovQ+WY2HeSbLUXDbG98aO2dRUilN9q2cWQgeB9JYrlGg0Qtoyfros1ArlVvJIc+qgJ6mk5vQkxmwrkN1+NtuDlYeeavXeZZltNdNM27JPpvLPhhzoWqCvqhpXKbUc1+UbALEBZuskgesIMOqN3Pro0tU9HvgS3qUF2BP6TtOyxpZ14IW8KYyeQloQPnxLMRWUZRlZacpgU9Hctqn96LyblWHJMVrCfGbv9jEezRbtwEC2hw6ET9aHE5jtVVjuW9JLlweNmCMsqbtAOLbQrpBbMYlXQ7i5uTEugSra27dvV2fEgxCAAAQgAAEIQAACEIAABCAAAQhAAAIQ2ELA5DutDLR1HXW906endTRwizRbnrW/etbdg9+S49KzOrStg49Ld8dwi4PcGDn7hedqLuVqTTNvLsbzRt4no9fJ4CZieZn9ulwaeooGG1DW7P5rIH6ZW3t4w7p9nX3Tq0x5yWWJgHaMop2Y9tiyODYsyRAI19nWaF1VE2PfK8CwoVv0liuU1aXx02WhVii3kkeaUwc9SSU1pycxlib+Wo7QTPwoG+kQwqw8HIK9xUybGzvyQj5q8c2Yr7STfTkuL8DVqWEDrEbHg7MEGPUGLN106cbj47OVYWOgjMbZFIxsZ59tN5CWVYPurq+vjYOmrIsD3zuwgpW+LBfdVlayapWeA3nhLsLIfwWBLY9EF+FXJJ5xw8jYZ7pbtysEHh5xE4lunazOpZIH2R6qRBGIUZ4Ay30j8zObZ4UNgJG5Lk4+R8AWcitD9utWTOJ1Bdf0JKnl6ns8p9rBWUeVpyAAAQhAAAIQgAAEIAABCEAAAhCAAAT2IGD1nVbeS0vGrljGo4HuI1muteDobvpmSXNLIjr4GN3BlcASe0suq5/VcqS3BeUdTVidsvugXgxvWWe31Cs32em1FmRd7V9eXk7jnDDEAvacDdZYM4c6U+ZjDqrD49tYjYdOLFWa705bKFUY5/3799FTZV4fXqwU2tCK5vXp06doHCI0QYDecoWajNAsY3Q495LGT5eFCuOt+W5z6jAKPDDH7hrrnju7GQO5GAgErGX1rpoMlqlIlaiDlYdBETSZcIU0dsVt2SfhIrt3NdfW2wPdkALXapt3d3fRjDTv0+wvGq3RCMaKN5SuTNfdxNoLHVqgwjPqCY6xZdXfpatzVpMMqHu/W7Mdr3Yx9LXP/TKtOWVaVg3ama2WU8E0Rhy1JjwVxhhi3IFyDafy7dHYtQ5FxmgZOBih1T8eGWtyyWhsD1loYzNbKLUVh+U+V1+nNc+YI7jVoOS1cVgfRMIWWqGaJkziFeXSI7e3t6kP7vGGoFQZiA8BCEAAAhCAAAQgAAEIQAACEIAABCBwQgIJvtM6PhL1sNUOt96SXpij1mdHt0Nj1gXeZagt4ajzm8Qus7jsYdHirLutKDfv58+fe3Gy/Hz69Gk0ne175572LZlGpeogAg02oMTAFqz3lPHckvdU6k/XH/XNmzfRx//5559oHEVwm7nlRQaBNN2kAtF6veV6oRco48XFRbTiqecs/21n5RjtsSW55N+b0skr5N543fTpLV0axmuLHRJtStG8Chs/XRYqCrnaCM2pg55kp7pUfjQsbBEtcdNZrkClkp0sdwJZI1qXkLekfHI09y8w/V+StkC4xhRWHiycT9tkBjjNjR0WndrjqFso2Q98+/bN+MUVtV/1afaC7B0zezMJdNdeWaJTYC/+up/1r70Yy5VdU9F8K7EBJCejniB006Uf4gKqLnq2BRnPskcbS6MRaFmztcLV5t7doLZyjIOmdmB32stzy5vxekXjevnyZUYBjEkZ+Ss1jJYRaTfj0Vgi40W0xzCmsxSN7aElMqnhe2tqKs/eg8U0x55CWO7ztHla84w5glcTiv3EFtoV9f/X3t0f54mDaxw+eyqwXUKyFcQuId4KYpcQp4LEJSRbwcYlxK7AdgmxK4hdQuwO9txnmdFoEIgHkASCX/7I8AoQ0qUPhABTy5B4AsKEsfHgQ6cTksEuCCCAAAIIIIAAAggggAACCCCAAAIIDAv8O/KfZV7v58+fI2OdvvmvX7+GMxlsUSaFStvgQ8xKWpnEOOLWXKRSqJt5bm3aBWUtsO8ImHlQ/xPfekF0Zmwb250G21mgxprZVNbOGBIG+ncUVF6KefA9Z71fPZiA1k16NfzBXSIb+K2sow3/FzTzEJGjZ11lecSnKZesyQgj9ytGn3nJ04el1RSrAxuukGFNWDbEUu6ufuZOqt8oVttbCsGINpPLbwUFBj+bzNTMIlhw9+qKw5jgpjPJDVtLT+K61siCnmfKzdWK//b2NpIet8oyUm3FPPanX47uuKkWdIHs/1Mfqy5X2ho06uyj0Y4yqASoYue7jh4LwsyDpfT33GRUo4xd8di619q+5PjEch3nV4xiFUA9g/oQ/9B9y+pUW4BZfw7OMyidyTtwY8VriLJmX5H75441X030VRg/vFh9doWynjGAksRZz9iyXPFNW0jSpfv1tnNZb0hOS97kvTpPH+q3J0e4mR133rL8Ct9ZVwtUEmNP2ySv2Bxskhqu01anal/gItdZxq61SXMSlkgktQxajGiRnFpW+c2zwBSoZcysArKkfOY2fjXoaywqgplHse9uKe6SXVOfiR++8zGzvXDXs6Wl2vtFPGrZn+vTMtN9k8tdLd2XF+bYE7e/e+cy1wiTS2fOjpZ+3pXXnANZ9vV7gzVP4Fjy4rapYkjsUmtc0FWkqxWjFgpPihqzw2YIIIAAAggggAACCCCAAAIIIIAAAtsW+J8J2Ruc15swSz4hGdrF/khia6ou+eOAfem3zDKLS7OKfTGkDfcnmhuT3POS/o3tVim4n3OKozUhW/5uStoCyhEbDbZT1VIzmyqatVK1OrHm/qKO6FpH54Llln/rcauZT1Gom+pMiR/Y3Lvq1F5zoKUm6MHKRbLQugPtazfLxU4frYoapkQhWVtKy3/DFbKV0zX8tLSRpkpkrQOtSrja3rIpMgtadYOfTWZqDU1sWhqqKw5LgulJXGVoXeB0nnYVWOChYZekZkEdV19i/PAyD8taHmj2U5VpWWMSVW+dATX2bs5NLbRiP/c880CTMVYzS1dc0fik8+W3sKX7Fw5leieLs9I5h9pY4q3NQpwwJMd43giixOQ4ukOo5WqCDs0VWXxhz2e9RsbSsub0M62qOLl5hv1MGDJzxjJeVVpr+2rOHKvWIar+2efjl1qxqUhJlryTZbm4KFC4PvXgckX1NizKSO6WmodX+Vq61iblk3tFSy2qZdDS5MWCNqeupjofWeSbbSKV062akyN7SrQlt4f6uFoVwxVNa2Hn82Z9eisPt5yRWwWd4yfTfX31JDynT3jQyFJkXCP0FUHWcMtpvSk+xkITCiJsPpG2sOCQeFTWLJeQndnMWoVGZYGNEUAAAQQQQAABBBBAAAEEEEAAAQT2IzDl3WnpDL6NWeCOlG4ht+6gaD53MGHN3Jy2LFbGrTcYOycHyzx0Ek7IFpiUDA8aCsypLa3nZXXHtFjJVnSgwXYxpwiMDmtrsKOm8pV4YzbHbubfhXKPXFjSNnggvcnst7XB7SMbKPt+VH3LBWpRJJGTV/Vlxw9XFz05/pk7Dj4fI/Z89bNJfNh4fZxmucDZxEluu0K6bK5nwdIjuSqRrzZW0Vu6Utvk4GeTmXJFVt1CdcVBTzKqjlnKt+l48/W6nQluDS9d599aKPP3dOxKreRl/amBmQZFS12T7nbmwV4Z9txk1KgtUHOu6QpPzrQO19e0dZXtr3IX3Z293PxAe6rmH2tUDMa3Cyx/pm3UcbUxY4BRYpZ22lTpnXdoUt3tWa+pUZaqsoYu3e+B+5Y151asPnfOkM+BGtXAq9h4ny1LNbCvfvrhOqPlLkR/7ss/dN9y7oFNwvyqpfflohVewLkvXwxa+mQi4bWcjyJZ8FcZx8xlJj2ahHF7yC8gt2ypeE3fUmyM0aRtVfNmjquuBXvhtk4fWX8y3dfUorB0pt0athQW1wiLtFzGQrnZqxgSj0KwXD92NvmSj2uOyhEbI4AAAggggAACCCCAAAIIIIAAAghsWGDiu9MS6XzWxJ/50oRXvptSuoWpGxX+4Zo5dONzitpRE3nFylUTzYMzodog62MB4R3WHM9EdpJanvnQ7ZbOfeOBrTvZKv349nteS4MNS994G1vdRabG4hdK6xCDPcbgo1F+DDMf5mg9bu53vK3lkv1qWKATQsIbva0cuZ/T+qgJSQp3GfRXWaszDHdMEhKebZ2JW9D5JcmxjJEMgriEVVchjQLlN6O3nGC+ycHPJjM1oXBXskt1xUFPYq859kvawQGh/aCWLf3hpTvbdi7kmwfw0+mPpTuTsWCgJis0QCrj4Jvsc+aBJuPXgfhydeeOSHaM5a4YWrnOd2VnTFK+BES4winBvh4yR8fFGCBSNK1Vxlqk4tv5GKBx2+dZz9WZVufW2aindTgJ59s7UxUGKi8uX/kW+vqifFNq+fKSNeYdtizjTKOqUFZ5RW6/4HLtqECqkuRa71a5NEcWFv9bBn0dRZjm1t2cJEqKxL/IbR1isHoMjg38GBLWnCrOR8YCMlZUSRojTLLZYB+l9OQ7l63w9pBUGTMnqVqrjcTvCcPud9kQpvt8/9Z5yl6j/Egiy1wj2EkTbslYKCFmGJVxpLH4kDhMeV+ILh4jrTi+qi9OwhFAAAEEEEAAAQQQQAABBBBAAAEEEMgkMP3daSVo8O6U5vVyPHUXPsDhbg0OJsmfoZv2/NC0ktD9Rf/OtJ8MfzlTkkKWMvcbGivLnOm0KeDWXfl8t4enFfra9gqrgV/3tLzDBtuqQi0Q/2fCp0lUMdQx+odW59DqKi3PQ7R28etb68FotUF/7ahlY9/VWCkjc441KmHzNxag6rxfyvHlBV/E1aHjadPaHMlTnINnrsGnsuaXlB/Dhiukn80VLvtdVrw27ra3bJXaJgc/m8xUq+Aq+lljcdCTWCqY5aTv+mGdpotdAdkfnFLydN1hyezMbTSWGxyoOKulFvREVGTQPlOgc3fjYGkzMw80mc5q0BdY47mjLy+D8xtNq9fuYV+R/G8/6RCWx7vVZeW4ausjcuHqFux9YKYOnDGAK47IAh1aBKdv1d7Oer5DFV26vfNRL5F1yNSaKXUJKzyp5Zfgmpd31bKMmW3qjNpdvoIbvB3g6m1rQc0na8KSZFkNvJXszp9raJIMWsaWeBXnI0umRo2ZdaVviTPVNpZRYo4LDcU5OOtSvtlaNFwPs/N5s1Q1sHA84SW8K9D1LDDdp9Pl5IphL0euESYjz9mRsdAcvfi+FQ2J4xlxa4056mz12tfFwwICCCCAAAIIIIAAAggggAACCCCAAAIFBGa9O6309T134ua/dF8q7Z378Ij+rS/j05MueXpxThGmTWFfsWn6z/IwpbKQcKJQty3DW5u57zSEApY/ojn2batWnJme7wzzUnVI2HxcW2gW9tZg1dbCBtIycT9TPQ/ReuDA78H82jWYsL6/6Nx6WmVsy3JpEE5nB+JA+haUML2MkbAfc0lKtTAza3qMJlVK7PHooINvek8u685ktPrYsLiTdxedyXCBM0ttzRXS5XHNCwIc7JRcJdlbb9lXcIONSGJjm20rzvKDn1YCXKH7C9Vlqq8E1x9eXXHQk8Qrlc71ljL1m5uW1TlrwJb1NKexq+UytpUwjVtyJ0yeGvfaT0+tFJb8qZKNl37ataoPliKrfeaBJjOt2lj6mSpO5arAllbcKLWukbXj2DxGtC1XajqiJuK0ZSSeHKvUGwzOAoWMSqp6/rTpYQwQ96RDi/vE1+7krNeJsP4uPexhIiEaPWbqJ/ugCo/QOgtxtYF7aFnK44Spb51Yk1dUpWTC+brVmpoJ+dXWKCXMcoWyhvSrOOzXmKm6kVpuGPUVUF8369fSscPvVpxZp0CntUFV6eRj5j5hhavn2fntoQahVTH8Ota3vPN5s0ilWvMqpvs6S0edleVkuv7pvr7W2hnONUJnZcgayFgoK6+lFWdNQPLIB8cnnU1bgSXHUclzTYQIIIAAAggggAACCCCAAAIIIIAAAjUK/KFE901XGcPv7u7Oz89fX18j2+ve/5cvXyIbWFY9PDzoQM/Pz/7GmozTtNrbt2+bwLOzs5ubG3+DUcuKTXfRjo6O3F56A/Dw8ND9nL/w7du3y8vLeDxKg8QuLi7im8XXikt3ox8fH1ub6ZbJ9fV1K7DAz9PT0/v7+/iB7PXk+/fvnz59crFJTDfSXDVw4SyEAjTYlsnLy8vJyUmrY2lt437qfsbMPkE94d9//+0i1IKq7vHxsR/SLKudqscLw/0QPdN8dXXl7x42DWWtrxNTd6QbYC7CphtXiBa0l/65VdMW1DDVqapHbe6a6GcTj9/Hzj81dKZNDn763Rnqv2wVypp64D75zjRbAnVeUIlHthSyNtCpMLLN4Crp6Tzl0Dq3n98Wwmg3XCHDzNYYsufecnJ5bXLws8lMTS7ixXesrjj23JMo7zpHu6GXO88qpBmfuJBp9UrDLf3TSKAZaLlxl2JTSGTEpctGjW/dQV0ymoSFl5NuS+OCUqLBdpMwP1XaXcMJ1WFjPH2bKf2KxyW7b7PFw1U6cvbH7bmTVPvMA01GLTdHk1HFq+7c0dlYjLN/bs5TMyF//fWXH1WSVmlpaDqoHvHXlv7RUy1nvYbShIPqoaCa1PoVckIHzhiAMYBf7SdUIX/3cNnSGFWHmW8P6fyQcFJx5nz7H3/84cfvL6tvUd/oT+83a+13B/zY+pafnp40udo5oM3XM/clpsbw2ltWvrOk+hPVYf3TiVIl658iFRK5+HLVQJVTl4e6ilEr66yibsuxC0pVcwZ3CdM0b/I56rGp0vbhYKwViebS1Qu1Ahf5uedBy2TwlV9i+L2Bmz3Q2Kxpgy5kWvb/6wz+fzZGu/t9gg46LcLIXtu+PcQkgOqPf0JRTUg+Zo7UrrWtYrqvr0RqH54pX1wj9BXuesIZC+Uri4qGxEaE1jSCcS9tpnslMx9osR+LLRFAAAEEEEAAAQQQQAABBBBAAAEEEPh/gSQvfOsWo+7fxEF1+1DzX9MOpwcIOj8pE/6p6c7N4gmLr03+V+QloOxII35crdU20z7Vpb30eERn/HoqaFoRJNmrL1V+Ui1/fVzb+LtomT9LOaqAaLAtLoHYu47JXZkaZqvh6y64eoNWYvyfYVVv1fzmp+JRD9zZvuK9bus2fGfkuQOF72c51XKnRu68tOLPcfqQj8p0sOC0gerbWEyVRVhLW5nSz2mRWxIzmK8wMclDMlVIS/ar2Ga3veWc0rF0R9UNfjaZqTmlvOy+1RXHbnsSDQySn7aMEeoMG6mlekHFGE/yzcLL+Ug6I6tUqSwNIXn6J0Qo7UhGkq+qeuaBJhNWsFRNRjXN0mRWPj4xXsL7zUotIrziUDzTLtw0DdW6wA+LTCHaJuuEVedBCwROm11kDFCgaFqH2PwYoNXGja1SUx+qjf6+lmXt1dd5TmsRloNatulLlV8ZlurS/TT4y6qZTRGohwx7ZpVjfD7TwqK+PTKtWnhIZknwarepejwZ1i6/HuZbtvQwquT5EtCKOX4DomTdi5fIetIpk90OWubUhxrPR63GkvanpSuYAL7h20NMAoQ1MOEkwITKtvguakSWjiV0Kx9SeGxZ9fBM9aqvgLhGWLzR+QlgLORrpF2uaEhszHg8R31NfsKjLMb0sBkCCCCAAAIIIIAAAggggAACCCCAAAKdAmnenW6ittyx07Mv9ueTNCerjfveyu6cTTM+Pdk3QxeGT3uGstO6FWh/SF2ZUmbjKdFabRPJvqYssz6v2cpd38++0vTllVTlpfO+ssLDx+CWfUCtL6frD6fBtspItcuvh/Fl+2N8apuqouE9A8XQWclbqZpzY1hF3Iqt9TNMVTzXOdZaEFrJtvyc45Yqm/FO25KLyDaqVJZ0qstVxY6nZPD04R9ID55mKjJldsMVMlKUNa7aYW85s5g2OfjZZKZmFvSCu9dYHDvsSXTC9U+pJZd1ho3UT/tlafI0J3kGVCMTVac1jP2MPuWvXu1FvKqZB5pMWKOSNBnXG9R47nCJ10Jk+sun83fRsnqMzu5CsRlnzEb1OQWen/YzW3J5TlfGGKBkSW17DNBq4M3PSs96nXmxB662S++r7f48lZbD2X7tqECVpr+lBUS9tKZDIyBqFMYO33K4/WxTactaaqZR9XCwbqii9jWQ5OHreSc5UpHU5AfRym+ww0HLTORI9+sqthqmYDubicLDM8KcYafLjjt6yYXOPLokzVzY5O0hJgHC+pl2EmBmrSu8u1qQ+oTO6/cQag0hSTqrUciRs2oLRBVJmPFxtdZqm8hMS8JRdCt57qefQi2HZwRtyTXCqEoyf2PVCldAgwsqncFHU5okqXzVZMKxumKwnD3n9AzGFM6ni8QQabwSiOy42lW6xB6sHuEGclhtjkgYAggggAACCCCAAAIIIIAAAggggMAmBVK+Oy0gzWYa79hpTlNbanZSd+6bOVD9r3lS/VSgVkUmPXX/tW/aNDKnH87HWUL8afrkNUC5iHwAIUyeZpDFouwrm9pR/2tZU6jhlq2QrG+7jWUx1hBlQVlTBpuc9tUHIYxNANs7AdVAY3HspMGObZKqpaqium+kWwLqK7S7/rl+TFU3vOvTtE2tcqUwuNBX+VvNvPXTcu+nL3mtqLL+lNigwIQNpqGlzWnW04dMFP+oU55MWqcPhdjrgI6V+0k7e2LSlpQfW6YKOaEOr3wXQakf8+kGl6vuLecXh/FsK8aKBj+bzNT8sl4qhhqLY289iU7cg11lpg10ho3UzMjDOpnS46KdeSmnEbhOLi62ihZGXQtEys6+amxzU50Jh46FZx5oMmGVntlkwgpT47nD5cJ4KeS29xci/Z6i1Vp3ga+91HxUGxWicHufo2auHf2DZloO60mZEFWeOTka2ykpU1VfTdChhdUyeYfmV8ixFWwNZz0//dOW19mlh0WvEPWoYR4j6dcIRJ1qa/ZVMTT9s6aqFGHzpsfgWKVY5xxmcAMhNbaspWYaZTVY4pq672wgOQJzz+gOZtZtIJm+DKoVu81WtTC25iuDVQ9a5uNH+vNW6ZecAm0dusxPS1cwB1wjTOM1UZPf8Bp/bbeHGDOHNTPrmHlO9cu6r4Z29kvvEG3BEKb7jBWjs4y4RjDqld+MsVBy8xqHxIMIE65uNNE6GC0bIIAAAggggAACCCCAAAIIIIAAAgggkFAg8bvTTco032e/P9o5P94XqDt5nVPnTmTUncK+o/jhulfnIs+0kI9LGdHtpQJZGCujxzWS3PcqfxdqbE6r2D5fDay0wQpEk/WZHq6SyYTHlVTV/X4pvqxDGFt9pjzGk9daK+0czUQIrQOV/2kshZnZ11FGVY8JDjqxlsnLhivkzFJe7e776S2TFMEmBz+bzFSS4l4kkkqLYz89iU6mE87CSXbRGTZSJzXuTXKUCZFMfgY0VW2fkOZUuyzyboCaW6aJGrEkn3mgyYSVbXKTifQAqVpT+ckZ4+xfX95VwZLMSoXFpFaW6SK3My9hAsqEKJud6RkVyBigQGFtbwxgr2N1nfXs+YpsucIuPazkkSGQ0j/48nMYoTEk+UAlUhDbXlVXy1pqptEyEpjwdoGxtoebqXGtp1r2DeHWk8LOlOxn0NKZ/bGBVZyPwpaSPMTSFYy1DbfXdc1mbg8xCRBWwhyTAGEtWk9Iqt4jlCwWEhnr5nOua3gmh7A4Im5cI+SrOaNiZiw0imtw40qHxPF8DbZWXZX79yaSTC3Gk8RaBBBAAAEEEEAAAQQQQAABBBBAAAEEfIEs7067A+gJgFQvsGkqLf7WdAVY79kAABhxSURBVHPQvnnGcBbeGKJ7dS47uRfElfDZTd0uLZn4CTgq0MnVQw++WOrDhFTteRcabKv00zZJ1XZF2DqE/afuNwy2l7GHWOoBMr/7zfQEyaCVn4ZMyyV7YDHq1nLaXCs2xZmpgDpr/oYrZGd+txS4+d4yYWFtcvCzyUwlLPTCUdVbHJvvSXgGNBxxTXsGdPCSXxuoOmnwPHkYox31T0Wmf4pHzUoRalykB3oUua7Zk7zYo5gL9w/ucGmbW6aZB+GHdaZMiAalzipcqPHPDYS5aIXUeO4Y7Aqa2tLKaeunmqExnsG6p55BLasVf4GfgwnLtEHaBxzTdkpjJ0ZaxaRaMXhlPfYQdGhhPVTTa8nn+5m2gmU66yXM/qq69FbRR16KcAJz0t86XPNz/UXm8l7XQhUta6mZRl1KDJamADtrbI7ABa87QgclJsyj2mm45TpD0tb8sSOKlkmOQUvrEHN+zunP1Xi1+5yjt/YNa12BEEtX0Ern5J861gZuDzFmDqtlyTHz5OqXasfBa3NtoE5YXd/kxqUd9U81Tf8Uj/oZRch0X1jxmpB8o+jWEblGSNWIysTDWCiJc+1D4giCulb1Hrp70lyL6X/13ppOV8ervfx59YouASL5ZRUCCCCAAAIIIIAAAggggAACCCCAQEUCfyitrRnq5D+fnp7u7+9vbm70/9jIdfNYs2bn5+eHh4eWfc/OznQgy5bappmzOzo60pyd/g9/Gg9qPJxxs5eXF006y0r/Xl9fjXu5zTT5KC49tblI4l0y7AsPDw/Kr0rt+fnZspcK6/Ly8suXL5aN2WaCAA02RLu7u2ua5OPjY7g2HqIaqyapB4vfvn0b39KyVqVzdXWlZKi9NE1G8Z+cnKjJq+0nOYQlGZFt1IN1rtUN6c7wNaS5M2FhYBVZa9pvU10nnEFUnVSXmn8VFU1YWC6kilJzqd3AAr2lsRA3OfjZZKaMBbrCzaouDnqSFdaolSRJFVvj6mYMHCZJwxg9fHNxcRGuyhSi9Og5J43MNfTqS1Xk0Epw30AlslfCVTr6rmYeEtJtNaq6zh3G2T/LnGdzla2GPPZ631092Sctt1p5UuWLMUAqSeIJBfZ21ltJl66ZJTdG0qhDXXdYNJ0hSr/mP7XLhKktRai7PJra0kzp6elpZ/wEphLYW8tK5bbzeNQwNe5yCBpQqaOo5W6mSzaDFkcRX1jJ+SieyC2t5fbQlkpzP3lRR8F0X8LiXv/wjGuEhMW9YFSMhWbib2NIPBZBz/j9/fffzV56eurbt29jY2B7BBBAAAEEEEAAAQQQQAABBBBAAAEEJguUeHfaT5zuf+jxYt0Lb979a96max6C0T3y5jVmPd3SvAp4fHzs72tZ1iM4uu8eeR26OUotd+J1m1NQjZjQBCUxxyWQ5pVvvWHeoE0Qs6iW2aa5p+vXDfd0lEpNVULZ1GNPPPNUpjiao9BgQ22ZqJZ2tkptrLqqxtg0TFVXVdptvIAaOhCyfoHIGaSpq+6c25xBqK7rL9O6UkhvaSmvTQ5+NpkpS2muc5vai4OeZJ31apFUff/+/dOnT32HXvxRm+bBxLF/MG7xZDvPyLhRFzjabEszDy7XLPQJVHHuSPjutHNQQ9aMYufFfjOX2Fzva3pKF1BcPTm3TAuMATLBEq0EdnXWW7ZLv76+1l/FlblehLa/OO3X0ib9zY0kzce6OyPNNv4oRT1z0zmrl67l1o+f0w0s76plbaC8FsyCRlzqGTTo0u0/3UDR1yZrv4HCoMVSnZY9H1lSuL1tIt2yMutf4OgE2tyCr70xbq8Q95AjpvuylnKkH/AH0prfaPqBMg8acY2QtdAXiZyx0AT27Q2JLQi8O21RYhsEEEAAAQQQQAABBBBAAAEEEEAAgUwCpd+dzpQNokUAAQQQQAABBBBAAAEEEEAAge0JxJ+kHPUZw9w4eipRbwe57ycMHu7Xr188nTyoxAYIhAI53p0Oj0IIAggggAACCCCAAAIIIIAAAgjkEGC6L4cqcSKAAAKrFbi4uNCtkyZ5X79+1avUq00qCUMAAQQQQAABBBBAAAEEEEAAAQQQ2J7A/24vS+QIAQQQQAABBBBAAAEEEEAAAQQ2IBB/klJfiJ32GcNMMnoR+tu3b/oo4ocPHyyHsL9lbYmNbRBAAAEEEEAAAQQQQAABBBBAAAEEEFi5ANN9Ky8gkocAAggkF9BNExfnwcGBW2YBAQQQQAABBBBAAAEEEEAAAQQQQACBAgK8O10AmUMggAACCCCAAAIIIIAAAggggMA4gYeHh0+fPvXtc3t7e3x83Ld2wfDDw8Pr62t9EHswDe5LC4NbsgECCCCAAAIIIIAAAggggAACCCCAAAK1CzDdV3sJkn4EEEBggsDz87Pb682bN26ZBQQQQAABBBBAAAEEEEAAAQQQQAABBAoI8O50AWQOgQACCCCAAAIIIIAAAggggAAC4wTOz8/7dvj69evp6Wnf2jWE64PY+iz2YEr0pZ3BbdgAAQQQQAABBBBAAAEEEEAAAQQQQACBDQgw3beBQiQLCCCAwFiB19dXt8vR0ZFbZgEBBBBAAAEEEEAAAQQQQAABBBBAAIECArw7XQCZQyCAAAIIIIAAAggggAACCCCAwAiBi4sL/1sE/p76LsGXL1/8kHUu67PYg1+fvrm5WWfiSRUCCCCAAAIIIIAAAggggAACCCCAAAIJBZjuS4hJVAgggEBFAv69Hr47XVHBkVQEEEAAAQQQQAABBBBAAAEEEEBgGwK8O72NciQXCCCAAAIIIIAAAggggAACCGxE4OXl5erqqi8z//zzT9+qtYXr69OfP3+OpOr+/j6yllUIIIAAAggggAACCCCAAAIIIIAAAghsQIDpvg0UIllAAAEEJgg8PT35ex0eHvo/WUYAAQQQQAABBBBAAAEEEEAAAQQQQCC3AO9O5xYmfgQQQAABBBBAAAEEEEAAAQQQGCFweXnZt/W7d+9OT0/71q4wPJKXJrV3d3crTDZJQgABBBBAAAEEEEAAAQQQQAABBBBAIJVAZIqM6b5UyMSDAAIIrFDg8fHRpUodvltmAQEEEEAAAQQQQAABBBBAAAEEEEAAgTICvDtdxpmjIIAAAggggAACCCCAAAIIIICASSDy0enz83NTFKvZSF9RiH962n9yaDWpJiEIIIAAAggggAACCCCAAAIIIIAAAggkE2C6LxklESGAAAJVCfz8+dOl9+TkxC2zgAACCCCAAAIIIIAAAggggAACCCCAQBkB3p0u48xREEAAAQQQQAABBBBAAAEEEEBgWCD+HeYPHz4MR7GyLeLve/tPDq0s4SQHAQQQQAABBBBAAAEEEEAAAQQQQACBuQJM980VZH8EEECgWgH/r8fy3elqi5GEI4AAAggggAACCCCAAAIIIIAAAhUL8O50xYVH0hFAAAEEEEAAAQQQQAABBBDYmMD9/X1fjg4ODt6+fdu3drXhx8fHSnlf8p6fn/tWEY4AAggggAACCCCAAAIIIIAAAggggEDtAkz31V6CpB8BBBCYLOD/9dj3799PjocdEUAAAQQQQAABBBBAAAEEEEAAAQQQmCbAu9PT3NgLAQQQQAABBBBAAAEEEEAAAQTSC/hfIWjF/ubNm1ZILT9PTk76kvr6+tq3inAEEEAAAQQQQAABBBBAAAEEEEAAAQRqF2C6r/YSJP0IIIDANIGHhwd3B6TSv407LePshQACCCCAAAIIIIAAAggggAACCCCwHgHenV5PWZASBBBAAAEEEEAAAQQQQAABBPYu8Pv37z6Co6OjvlUrD498dzqS35VniuQhgAACCCCAAAIIIIAAAggggAACCCAwKBCZ/mK6b1CPDRBAAIF6BX78+OESz0enHQULCCCAAAIIIIAAAggggAACCCCAAAIlBXh3uqQ2x0IAAQQQQAABBBBAAAEEEEAAgZiA+wpBuFG9352u9zHQsBQIQQABBBBAAAEEEEAAAQQQQAABBBBAwC7AdJ/dii0RQACBLQnc3Ny47Jyfn7tlFhBAAAEEEEAAAQQQQAABBBBAAAEEECgmwLvTxag5EAIIIIAAAggggAACCCCAAAIITBeIfKNmeqRL78lr1UuXAMdHAAEEEEAAAQQQQAABBBBAAAEEEFhGgOm+Zdw5KgIIIJBf4Onp6fn52R3n7OzMLbOAAAIIIIAAAggggAACCCCAAAIIIIBAMQHenS5GzYEQQAABBBBAAAEEEEAAAQQQQGBAIPJxaf85m4FYVrY6kvKDg4OVJZbkIIAAAggggAACCCCAAAIIIIAAAgggkEyA6b5klESEAAII1CNwdXXlEvvhwwe3zAICCCCAAAIIIIAAAggggAACCCCAAAIlBXh3uqQ2x0IAAQQQQAABBBBAAAEEEEAAgZjAu3fv+lY/Pj72rVp5+M+fP/tS+P79+75VhCOAAAIIIIAAAggggAACCCCAAAIIIFC7ANN9tZcg6UcAAQQmCPjvTn/8+HFCDOyCAAIIIIAAAggggAACCCCAAAIIIIDAfAHenZ5vSAwIIIAAAggggAACCCCAAAIIIJBGIP4u8fX1dZrDFIzl4eHh9fW174Dx/PbtRTgCCCCAAAIIIIAAAggggAACCCCAAAJVCMSnv5juq6IQSSQCCCAwSkB9u7stcnBwcHp6Omp3NkYAAQQQQAABBBBAAAEEEEAAAQQQQCCVAO9Op5IkHgQQQAABBBBAAAEEEEAAAQQQmCsQf4bG/1LB3COV2j+e5nh+S6WR4yCAAAIIIIAAAggggAACCCCAAAIIIJBFID79FZ86y5Kg2ZHG0xzP7+yDEwECCCBQgcDXr19dKs/Pz90yCwgggAACCCCAAAIIIIAAAggggAACCBQW4N3pwuAcDgEEEEAAAQQQQAABBBBAAAEEYgIfP37sW31/f6/POPetXWH4y8tL5GHKSE5XmBeShAACCCCAAAIIIIAAAggggAACCCCAwASByCQY030TPNkFAQQQWLOAbuI8Pj66FEZOAW4bFhBAAAEEEEAAAQQQQAABBBBAAAEEEMgkwLvTmWCJFgEEEEAAAQQQQAABBBBAAAEEpgh8/vw5sltdz9nEUxvPaQSBVQgggAACCCCAAAIIIIAAAggggAACCNQiEJ8Ei0+grS2P8dTGc7q2vJAeBBBAIIfA5eWli/b9+/fHx8fuJwsIIIAAAggggAACCCCAAAIIIIAAAggUFuDd6cLgHA4BBBBAAAEEEEAAAQQQQAABBGICb9++jTxlqO8VfPv2Lbb/atZdX1/f3Nz0JUfPWSqnfWsJRwCBPoHX19e+VYQjgAACCCCAAAIIIIAAAggggMAKBZjuW2GhkCQEEEAgh8Dd3d39/b2L+evXr26ZBQQQQAABBBBAAAEEEEAAAQQQQAABBMoL/PHvv/+WPypHRAABBBBAAAEEEEAAAQQQQAABBCICh4eHkTckb29vT09PI7svvurp6enPP//sS8bBwcHLy0vfWsIRQCAioA+V6G8oRDZoVjHnOUjEBggggAACCCCAAAIIIIAAAgiUFGC6r6Q2x0IAAQQWEdAfy3h+fm4OrY9O61XqRZLBQRFAAAEEEEAAAQQQQAABBBBAAAEEEGgE+O40NQEBBBBAAAEEEEAAAQQQQAABBFYn4H+aIEzcX3/99fDwEIavJETvRZ+cnEQSE89dZEdWIYBA5K8q+Dj6+wX+T5YRQAABBBBAAAEEEEAAAQQQQGBZgfiEGNN9y5YOR0cAAQTmC3z//t29OK3Y+Oj0fFJiQAABBBBAAAEEEEAAAQQQQAABBBCYKcC70zMB2R0BBBBAAAEEEEAAAQQQQAABBNIL6NOyP378iMSrl5Ovr68jGyy1Si91v3nzJvJ65z///KPcLZU8jotA1QL6wwT+43eRvFi+TR3ZnVUIIIAAAggggAACCCCAAAIIIJBWgOm+tJ7EhgACCKxKQDO3l5eXLkn66DT3QZwGCwgggAACCCCAAAIIIIAAAggggAACSwnw7vRS8hwXAQQQQAABBBBAAAEEEEAAAQRiAmdnZ3rNOLLF+fn5ly9fIhuUX6XvKuil7siL0/rSwsXFRfmEcUQEtiEQ/5MKfh7tW/p7sYwAAggggAACCCCAAAIIIIAAAvkEmO7LZ0vMCCCAwLICHz9+9O+MxG/uLJtUjo4AAggggAACCCCAAAIIIIAAAgggsB+BP/7999/95JacIoAAAggggAACCCCAAAIIIIBAXQL6uLTekY6kWZ8v0EuSh4eHkW3KrNJL0VdXV5Fj6WkhXpyO+LAKgbjA09NT/G8TtHa/vb09PT1tBfITAQQQQAABBBBAAAEEEEAAAQSWFWC6b1l/jo4AAggkF9Bflf306ZOL9vPnz9++fXM/WUAAAQQQQAABBBBAAAEEEEAAAQQQQGApAd6dXkqe4yKAAAIIIIAAAggggAACCCCAgEng4eFBL0j7nywId9P3nBf8BrWe+Ly8vHx+fg4T1oQcHBzoBW9e4+zzIRyBuMDLy4v+MIGaebwfCCPRU3r64Mnbt2/DVYQggAACCCCAAAIIIIAAAggggMBSAkz3LSXPcRFAAIHkAurS9ScvXbRv3rzRH8F0P1lAAAEEEEAAAQQQQAABBBBAAAEEEEBgQQHenV4Qn0MjgAACCCCAAAIIIIAAAggggIBJQG9O6uvT9/f3ka31frJerSz8Yee7uzt9TiHy1rQS/O7dO6V8DV/GjuixCoFlBfQdkt+/fzdpcC9IK0SNSz/jTWww5eoc9MSe/h0dHbmNFdgs6w8f0DwdCwsIIIAAAggggAACCCCAAAIIlBFguq+MM0dBAAEEcgvoL1f687e3t7f8Gdnc5sSPAAIIIIAAAggggAACCCCAAAIIIGAU4N1pIxSbIYAAAggggAACCCCAAAIIIIDAwgL6vLM+Ieveq+xMjV6P1Db6l/tlSCVGr2o/Pj52JsMF/vPPP4Vf53aHZgGBigTUYONNO19efv36xYep8/ESMwIIIIAAAggggAACCCCAAAIRAab7IjisQgABBNYvcHZ2dnNz49L5+fNn/ZVM95MFBBBAAAEEEEAAAQQQQAABBBBAAAEElhXg3ell/Tk6AggggAACCCCAAAIIIIAAAgiMENAXafSR2Kurq8F93r9/rzeo9eDO4JajNtADnT9+/PAfBurb/cOHD0pn7le4+45OOAJ1CfDudF3lRWoRQAABBBBAAAEEEEAAAQQQSCXAdF8qSeJBAAEECgt8//7906dP7qC6KXN3d+d+soAAAggggAACCCCAAAIIIIAAAggggMDiArw7vXgRkAAEEEAAAQQQQAABBBBAAAEEEBgnYH+kUvHqeZ13796dnJzo/wlfl9Wxfv78qe9L3//3z5JQvTWtT1JPOJYlcrZBYJMCvDu9yWIlUwgggAACCCCAAAIIIIAAAggYBZjuM0KxGQIIILASgaenpz///NMl5s2bN7qTwh+TdSAsIIAAAggggAACCCCAAAIIIIAAAgisQYB3p9dQCqQBAQQQQAABBBBAAAEEEEAAAQRGC+iRSr2irG87v76+Gnc+ODjQS9R6iEcLR0dH/v+/f/9WPP7/z8/PetZnVOT60rX+8da0sTjYDAEnwLvTjoIFBBBAAAEEEEAAAQQQQAABBHYrwHTfbouejCOAQHUC19fX5+fnTbJ1q0U3U7gzUl0hkmAEEEAAAQQQQAABBBBAAAEEEEBg8wK8O735IiaDCCCAAAIIIIAAAggggAACCGxc4O7u7ubm5sePH/b3nBOK6KkgfdpaDwmdnZ0ljJaoENiVAO9O76q4ySwCCCCAAAIIIIAAAggggAACcQGm++I+rEUAAQQWF3DfndYfq729veXF6cVLhAQggAACCCCAAAIIIIAAAggggAACCIQCvDsdmhCCAAIIIIAAAggggAACCCCAAAJVCjw8POgNar1HrU9G586Angf68OGDXpk+Pj7OfSziRwABBBBAAAEEEEAAAQQQQAABBBBAYIcCTPftsNDJMgII1CKgLlqfm764uKglwaQTAQQQQAABBBBAAAEEEEAAAQQQQGBvArw7vbcSJ78IIIAAAggggAACCCCAAAIIbF9AXzx4fHzUUzvN/0m+R63vS5+cnLx7907/60PT+kzu9h3JIQIIIIAAAggggAACCCCAAAIIIIAAAisQYLpvBYVAEhBAAAEEEEAAAQQQQAABBBBAAAEEEEAAAQQQqEmAd6drKi3SigACCCCAAAIIIIAAAggggAAC0wSaDyDoe9T6p1ep9f/v378Vlf9atd6OPjo6av2v70vrZWk+Lj2Nnb0QQAABBBBAAAEEEEAAAQQQQAABBBDIIcB0Xw5V4kQAAQQQQAABBBBAAAEEEEAAAQQQQAABBBBAYDMC/weuRfbu4gfDMgAAAABJRU5ErkJggg=="/>
  <p:tag name="POWERPOINTLATEX_PIXELSPEREMHEIGH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183,3333"/>
  <p:tag name="POWERPOINTLATEX_BASELINEOFFSE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38"/>
  <p:tag name="POWERPOINTLATEX_REFCOUNTER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3"/>
  <p:tag name="POWERPOINTLATEX_CACHECONTENT#66275F3128612C622928782D61292B66275F3228612C622928792D62292D287A2D6628612C6229293D30" val="iVBORw0KGgoAAAANSUhEUgAAD5EAAAC4CAIAAAD/4W1MAAAgAElEQVR4Aey9MdrXuBKnezn3JJN1s4SG7GYN4YQHspkIWAKwAiCcEFgBkE4GrKDpJUCvAEgn6+5wMu7vHM/40SPb5bItyZL8fsH3+G/LUuktuaSSS/KNHz9+/D/8VUngr7/++vz58/fv32/evPnrr7/eunWrSjERCgIQgAAEIAABCEAAAhCAAAQgAAEvAZx9LynSQQACEIAABCAAAQhAAAIQgAAEIAABCEAAAhCAAAQgAAEIQAACHRH4R0d16acqeoH98OFDharfv3//6dOnjx49un37tmLW3759208lt9fk+fPnP//88507d7bfyh0QgMD/IfDt2zcZEz1KF7cn+RoEliofW3KGAAS6J0An1b2KqSAEIICzP9sGGELPYuEkBDYRYBy1CdeOxFiqHdC4BQIQaJQAfUqjikNsCCQhwJgnCUYygQAEIHA6Aez56SpAgA4IdOkZdVmpDhobVYDABQkQs16d0tVD/PLLLx8/fowk04bril+/d+9edP4KP798+aIo29evX//9999//PHHhw8frlBr6giBHATevXsnY6JHSfZEK0BkcHKUcs08sVTX1Du1hgAEEhKgk0oIk6wgAIEKCeDsT5XCEHrKhDMQ2EeAcdQ+bp67sFQeSqSBAAR6IkCf0pM2qQsE/AQY8/hZkRICEIBAzQSw5zVrB9naItClZ9RlpdpqV0gLAQgMBIhZr64laG91hZMuifX7779fLWz91atXd+/eVZTtyOTXX38djzmAAAQ2EdCSmDG9VoDoGw6fPn0az3CwmwCWajc6boQABCAwEqCTGlFwAAEIdEkAZz9SK0PoCAg/IXCEAOOoI/SMe7FUBhwuQQACvRKgT+lVs9QLAgYBxjwGHC5BAAIQaIgA9rwhZSFq/QS69Iy6rFT9bQkJIQCBKYH/93/8j/8xPcuZswhoELm6ibiit/+///ydJWTJcp88eSImYYlv3ry5WtR+WH2OIXCQgFaA/K//9b+0wHrM53/+z//5X/7Lf/mv//W/jmc42EoAS7WVGOkhAAEIzBKgk5rFwkkIQKAPAjj7kR4ZQkdA+AmBgwQYRx0EOHs7lmoWCychAIHuCdCndK9iKgiBiABjnggIPyEAAQg0SgB73qjiELtaAl16Rl1WqtomhGAQgIBBgJh1A84Jl/7bf/tv//t//+/VgvVJcY04V5M1neCvv/767//9v0cR/ApY777iTWsN4ZsgIDsTha3rAw46o/NNyF+VkFiqqtSBMBCAQAcE6KQ6UCJVgAAEZgng7I9YGEKPKDiAQFoCjKMS8sRSJYRJVhCAQIsE6FNa1BoyQ2AHAcY8O6BxCwQgAIEKCWDPK1QKIvVBoEvPqMtK9dHeqAUELkXgxo8fPy5V4Zorq/jsR48eOSX8888/f/75Z2fi5pJpVK3VXdpRPpT82bNn0Z7r4VWOIQCBTQS0/OPdu3fhLf/6178+ffoUnuHYJoClsvlwFQIQgMBuAnRSu9FxIwQgUCcBnP1RLwyhRxQcQCATAcZRx8FiqY4zJAcIQKAPAvQpfeiRWkBgiQBjniUynIcABCDQFgHseVv6QtoWCXTpGXVZqRZbFzJD4LIE/nHZmldY8ffv3/ulUsy6P3FbKWdH1Y8fPyZgvS09Im3lBN6+ffvgwYNQSO22fu/evfAMxwYBLJUBh0sQgAAEDhKgkzoIkNshAIHaCODsDxphCF1by0SeLgkwjjqoVizVQYDcDgEI9ESAPqUnbVIXCEQEGPNEQPgJAQhAoFEC2PNGFYfYbRHo0jPqslJttSukhcDFCbDPekUNQPum//33306Bet1nfXZUrcha7UvnJEMyCEDAT0BB6gpVD9Oz23pIY+kYS7VEhvMQgAAEEhKgk0oIk6wgAIFzCeDsiz9D6HMbIaVfjQDjqH0ax1Lt48ZdEIBA3wToU/rWL7W7JgHGPNfUO7WGAAT6I4A970+n1KhmAl16Rl1WquZWhGwQgMBI4Fox61++fFF05ufPn//44w/FfA8B4j/99NMv//lTpKb+bt26NdIpefDp06f79+87S5TMGoA6EzeUbHZULaUITkO1QFQItEXgzp07MomhzDx0IY3pMZZqyoQzEIAABDIRoJPKBJZsIdAfAZz9ynXKELpyBSFelwQYR21VK5ZqKzHSQwAC1yFAn3IdXVPTKxBgzHMFLVNHCFycQM3zhAlVgz1PCJOsIOAk0KVn1GWlnAolGQQgcCKBS8Ssa7j27j9/379/X2Wt8PXH//nTRmiriRMmeP78+evXr50ZPnv27NWrV87ErSSbHVVLHd++fWulCsgJgRYJzD56hK0vqXIWF5ZqCRfnIQABCBwkMGt16aQOUuV2CPREQFYCZ79+hc4ac4bQ9SsOCVsnMPvoMY5aUussLizVEi7OQwACVyMwayTpU67WDKhvHwRmH2fGPH0ol1pAAAIycfXPE6ZSE/Y8FUnygcAmArOPXuueUZeV2qRWEkMAAqcQ6DxmXbb1xYsXGpvugPvy5UvFke+4cd8t2t/dE1I/ZP7169ez9oPfVzvPXdPFW9pOXpvi91dTDw3StEJAayr0xQZ9t0HP73AQ/h9Oqi4PHjyQISq8EsbPULW4fft2lF6Ld96+fRud5CeWijYAAQhAoDABOqnCwCkOAq0QwNlvRVOSkyF0Q8pC1JEAzv6I4iIHWKqLKJpqQuAUAvQpp2CnUAhAYJYAY55ZLJyEAARaJ9DQPGEq1NjzVCTJpyQBPKOStDeVxavYTbhIDAEIJCHQc8y6oi0VsK740d2ktLL8t99+KxAzPdsBLImt4NcPHz4sXW30/MOHDz9+/BgJL/j37t2LTvITAiUJyMVV3Ln+FJUuYzIc6P9wvEmSwstgNsmmxJ8+fbp//350V+UyR9IW+ImlKgCZIiAAAQhMCdBJTZlwBgIXJ4Cz31ADYAjdkLIuJSrOfsl9OupvWliq+nWEhBComQB9Cn1Kze0T2SAQEmDME9LgGAIQ6IZAQ/OEqZhjz1ORJJ+0BPCMmvaMeBWb9nEgNwhAYJ3Aj07/FNi9VHlFor9580ZblSsIVX86eP/+/bNnz7Sr9/SWYavv3JAUGDoteumMth7PLU/h/AV/WlkxKSwGxUEgJKAlE7IV05a5+0z9TXrWEMk8hliufIylurL2qTsEIHA6ATqp01WAABCohwDOfj26WJWEIfQqIhKUJ4CzP0xr4OyPbQ9LNaLgAAIQ2EqAPoU+ZWubIT0ETiTAmOdE+BQNAQjkI9DWPGESDtjzJBjJJC0BPKM+PCNexaZ9LsgNAhCwCXS4z7oWb/3rX//6448/pqGlCkCXkX3y5Mn00nDmy5cv2pr9999/jxIorj3rbuvTb/dEAow/f/31Vwk5/uzgQCtfnz59GlWky73kozrys2YCMiM3b95MK6FWm+hJT5tn8txYlr2EFEu1RIbzEIAABIoRoJMqhpqCIFAtAZz9alUzKxhD6FksnDyXAM5+yF8vFPm8IZYqbBIcQwACmwjQp4S46FNCGhxDoEICjHkqVAoiQQACBwm0OE94sMq6HXt+nCE5JCeAZxQibd0z4lVsqE2OIQCBrAR6i1n/9u3b/fv3v3//PqU27JjuCT3/8OHDo0ePwhyyRopv6sK1DZI6iVC2po9nPy+iza2lx6brhfCtE5gageM10vqh45nkzkHmSA/g33//HRYk4ymj+vPPP4cnL3WMpbqUuqksBCBQLQE6qWpVg2AQKEMAZ78M51SlMIRORZJ80hLA2Q954uxjqcL2wDEEILCVAH1KSIw+JaTBMQRqI8CYpzaNIA8EIHCcQIvzhMdrjT0/zpAcchDAMwqptu4Z8So21CbHEIBAVgL/yJp7+cyPB6xrF/M///xTO7WHwmvXdq1ZDM8kPFYYujM3xZL2FLCu3i5aGzBw8ANxciMZBLYSkBHYeoudXute7ASVXFVg+vRDEwphj0xiJdKWEQNLVYYzpUAAAhBYJUAntYqIBBDomwDOfkP6ZQjdkLKuJirOfqhxnH2mJcP2wDEEILCVAH1KSOzifUqIgmMI1EYA76w2jSAPBCCQhECL84QHK449PwiQ2/MRwDMK2bbuGfEqNtQmxxDoj4CGE4qLVgj0kydP7ty5o42/9dTf+L9/OtYZfZpVV5VGi+WyEugqZl3x3LM7rIvgu3fvVndYf/XqlejfvXv36dOn06jN169fZ9LEx48fnTk/e/bMmbKJZIqCVYcdiao66qmITvITAoUJyA6kLbGhmG89gFNTo3U7z58/T8ukldywVK1oCjkhAIErEKCTuoKWqSMEZgng7M9iqfYkQ+hqVYNgOPtRG8DZj4AwLRkB4ScEIGAQoE+J4Fy5T4lQ8BMCVRHAO6tKHQgDAQgkIdDoPOHBumPPDwLk9nwE8Iwitq17RryKjRTKTwh0QEAfqFFQtJ7umzdvymgrLlpx1DJWirIOA3d1rDMKmdZVpdESQUWzK4Rd9yqH5Bxu/PjxI3mmp2QoQC9evJgtWgM4O/Zfawi0s85SvPuY5+fPn6W/8WeqAynYk5W+IaLlDp6UTaRR/Ot0GYD2opYumpAfIbsnoKaoLf8HszDYaK0QHQ5WbcUUzm+//SY7Pj1f7RnZOvVPkXgC0tOnHqLazf7EUs1i4SQEIACBcwnQSZ3Ln9IhUJ4Azn555kdKZAh9hB73FiCAs4+zr2aGpSrwrFEEBK5AgD6FPuUK7Zw6Nk2AMU/T6kN4CEBglkC784Sz1XGexJ47QZHsLAJ4Rv15RryKPetpolwIpCWggZMC0HdEOU7FUEyvArMTBg12ErOukHRF9095DWfsWHP73jDPly9fajgYnjl+7C9dO/2oJR0vsYYclmr99evX1e3wa5AfGSCgYbeWFi2tk5nyaW51kNZI3b59e1qRSz2kWKppA+AMBCAAgRoI0EnVoAVkgEAxAktDskEAnP1iinAWtKSvS/kRTlYkq5MAzn6dekkrFZYqLU9ygwAElgjQpyyR4TwEIFCGAGOeMpwpBQIQKElgybINMtQ8T3iE0lKtmW07QpV7SxLAMypJO1VZvIpNRZJ8IHAKAW2KrSDn6V7Sx4XRjtsKlUwSPv2P49LUkIN2pF8SQ7CMzdFlZ41g9yjPJMsOojw/fvwYnVn66Y+OXcqhkvN6MLSr/VQYPS0ErE+xcKZOArIqMsHaPd0jnhYbeZJVlUYPo9bJTEXyG8zpvW2dwVK1pS+khQAELkWATupS6qayEMDZb6gNMIRuSFmIukQAZ3+JTDfnsVTdqJKKQKB+AvQp9esICSHQMQHGPB0rl6pB4MoE2p0n3K017PludNxYDwE8o3p04ZeEV7F+VqSEQG0EFM148+ZNO2D9wYMHCtNV0KOWwP3555/ah1f/dfz+/XvFCv7rX/9aqtTff/+tAOaff/75w4cPS2mc53uIWX/79q0RTT4bHj3SMca1Y5rxwChlTLP1QMr23PL48WPp25Oy/jRq2WrBkZy//PJLkkUYUbb8hEBWAvfu3fPkb1hzz+1npdGHHfRgRqXLDF7kUcVSRarnJwQgAIGqCFy8k6pKFwgDgawEcPaz4k2eOUPo5EjJ8CwCOPtnkS9QLpaqAGSKgAAEQgL0KSENjiEAgWIEGPMUQ01BEIBAMQJNzxPupoQ9342OG2sjgGdUm0ZW5eFV7CoiEkCgNgLauVvLhIxodY0rFKisCHVFnCv2T5ZZC1SGgGT91/HDhw/17OsbLwphV1D7NGhwqLLifhWPrdtV4m4Izcesa2WhvQG5VgYs0Rk+QbJ0dXpeW7ZPTx45IwGm0duzGc5ueDybsvKT8iX++OOPqZBv3ryZnuQMBCon4DS+MvqVV2RJvNkHU92bbNfSLX2cx1L1oUdqAQEI9E3gsp1U32qldhAICeDshzTqP2YIXb+OkNBPAGffz6qtlFiqtvSFtBDogwB9Sh96pBYQaIsAY5629IW0EICAh0DT84SeCs6mwZ7PYuFkowTwjFpUHK9iW9QaMl+WgIYNt2/fng3KFZNff/1Vu6orGF1R6R5ECmFXULtMt2Lcl+Klf//9d5Wocj0ZTtM0H7OuoH477NtYrfXu3bspEePM0uoB4xb7knOTdYXdaymDnVUTV+VLzG5srwoaamqiagh5TQJLtj6i0W7zluSzAff68kNUx55+Yql60iZ1gQAEOiZwzU6qY4VSNQhMCeDsT5lUe4YhdLWqQbB9BHD293Gr/C4sVeUKQjwI9EqAPqVXzVIvCFRLgDFPtapBMAhA4AiBpucJ91Uce76PG3dVSwDPqFrVGILxKtaAwyUIVEVAT+tsRO4gpNafaGtapdkhs2LcNSYx9tpWuc44+Kj0tmPWBcXY0F5V1SqBqMLhz8+fP4c/V4/v3r27mmZTgo8fP3rS2xvJe3KoJM1SnOvWxQOVVAcxIOCxIbYVqp/h7NJJeRT6Gkj9wu+TEEu1jxt3QQACEChP4IKdVHnIlAiBswjg7J9Ffl+5DKH3ceOuagng7FermiOCYamO0ONeCEBgNwH6lN3ouBECENhHgDHPPm7cBQEI1Eyg9XnCfWyx5/u4cVe1BPCMqlWNLRivYm0+XIXA6QQ0TLpz5462PJ+VRNtzf/369cmTJ7NX/ScVIqht2pfSK/5ZMkiSpQSz59uOWV+NdbajzJ0LuUZws/sNj1e3Hmj//O/fv6/epYBX6XU1Wf0J9H2B2Rh9LYrVBwXqlx8JITAl4LEhae3GVIbcZ/SRh1mXWGtpnN9vyi1h2vyxVGl5khsEIACBrASu1kllhUnmEKiNAM5+bRox5GEIbcDhUqMEcPYbVZwhNpbKgMMlCEAgKwH6lKx4yRwCEIgIMOaJgPATAhDog0DT84T7VIA938eNu2omgGdUs3YM2XgVa8DhEgROJ6AwcYVGLxlYBaxrvZCe4iRyapt25fbTTz/N5iYZJMmmsPUbP378mM2riZPCaod9v3//3th//saNG/5qKvBUQ0N/+tWUWoLg2UDdrsJqKfUkUGD633//HcmjprypvUa38xMC5xKYbdWRSFpptO/7GlE+J/7UQ3rz5s2pAFpRo6+HTM83fWZWp1iqpnWK8BCAQN8ELtVJ9a1KageBiADOfgSk5p8MoWvWDrLtIzDbqqOscPYjIJX/nNUpzn7lWkM8CPRBYNb+RFWjT4mA8BMCENhNYNbmMObZzZMbIQCBSgg0PU+4jyH2fB837qqZwGyrjgTGM4qAVPKTV7GVKAIxIBAR0LOpMPGlwOkhYF22N7rr4E9tbqtCpwHAQ7Yq1L/7bcP7rCtWcon7yDfhDsfaDnzMNsnB0rb8YebSpRFzH6as/FhfGZhtr56o/cqrhniXJSA7O9uqIyAy1tGZ5n6qD5s1gFom9fbt2+aqYwiMpTLgcAkCEIBAnQSu00nVyR+pIJCJAM5+JrA5smUInYMqeZ5LAGcfZ//cFkjpEIBATwToU/rrU3pqn9SlPwJ4Z/3plBpBAAIi0Po84Q4lYs93QOOWygngGTXtGfEqtvLnC/EuS0BB0UbgtFYBJQ9YF2qtJDQCniWPf1ffhvdZ11jN/gzQ6sJxhYN//PjR03afPXumbdE9KZ1pltYhRbe/efNG1YxONvdTjsRs2O6qgpqrKQJfioDCtZ8+fWpXuZudyJdMVk9PMZbKbsxchQAEIFAtgSt0UtXCRzAIZCKAs58JbPJsGUInR0qGNRDA2ZcWcPZraIrIAAEIdECAPkVK7KlP6aBNUoWOCeCddaxcqgaBixNoep5wh+6w5zugcUv9BPCMpKOmPSNexdb/lCHh1Qg8f/789evXS7XO/dmKDx8+PHr0aKn0x48fy+wvXR3PN7zP+vv378dqzB6sbrLu3ORb+aQNWJe0xpqDsS7qsToIWFd1ljjP7tw8Vp8DCFROwPMUr1qhyus4iqfVV1q6M/4cD7TTvDrC8WfTB1iqptWH8BCAwJUJXKGTurJ+qfs1CeDst6J3htCtaAo5NxHA2RcunP1NbYbEEIAABJYI0KeITE99ypKiOQ+BGgjgndWgBWSAAARyEGh6nnAHEOz5DmjcUj8BPCPpqGnPiFex9T9lSHgpAp8+fTIC1h88eODf7HwfN+0SrlKW7tUW5J6Y9Vb3WbcD9gcoColeDaa0lx0oH2fs/5Ials57tnhPvrn7kjBZz7MSNCteMj+RgIZlGlbaAsiL1sNup2nl6tLSScn/559/ikYrFZmVE0s1i4WTEIAABFoh0Hcn1YoWkBMCqQjg7KcimTsfhtC5CZP/WQRw9kfyOPsjCg4gAAEI7CNAnzJy66BPGevCAQQqJIB3VqFSEAkCEEhCoPV5wq0QsOdbiZG+FQJ4RqOm2vWMeBU7KpEDCJxLQA/jL7/8shSvqA2yv3//XiCEzxZDiL5+/Xrr1i2DVav7rHuWYf36669GzYdL2kBdQaVS2DSlFKyt8j2B/9N7V898/PhxNc3SGsrVG6tKoKD/WXn6qN1s1Th5BQLfvn1b6gDC6nezz7oqpS5tdqt1XergccZShe2WYwhAAALNEei7k2pOHTsEllurD0zJcdWfDvRzRybc0g0BnP1WVMkQuhVNIecmAjj7IS6c/ZAGxxCAAAS2EqBPCYl10KeE1eEYArURwDurTSPIAwEIpCLQ+jzhVg7Y863ESN8EATyjUE3teka8ig31yDEETiTw6NEjI15RRqZAwLqqr1JsgyY5bUqt7rOuaAYtC7Drtml9ktZofv78WXnevHlT0eqKNL1z546d/+6r2qL//v379u0aj2YKl7fLTXvVqOmPHz/SlkVuEChJQI/n06dP7RJlSTT+ttO0dVUBZLKQszKvLpCavauSk1iqShSBGBCAAASOEOi1kzrCpKF7I+dOa4+1o0xD8iNqWgJRe5jNHGd/FkvJkwyhS9KmrJIEcPYj2jj7ERB+QgACEPAToE+JWDXdp0R14ScEqiKAd1aVOhAGAhBIS6DpecKtKLDnW4mRvhUCeEaRptr1jHgVG6mSnxAoT8D+BI327C68MZwi140A+jdv3mivuiVKTe6zLr6rAeuKFt20buDhw4fac12qVX/5/PnzfAHr0oRnk/Wl/YyXFFnn+aUVFX3Urk7mSFWGgGdVd0+brA9UZVQfPHgwS3jpYZ9NXNvJJeGxVLVpCnkgAAEIGAR67aSMKndzSXPxkXP3xx9/ELPejX63VgRnfyuxs9IzhD6LPOXmJoCzHxFeetijZHX+XBIeZ79OfSEVBPojQJ8S6XTJLEfJ+AkBCGwlsPRwMebZSpL0EIBAbQRanyfcyhN7vpUY6VshgGcUaWrpYY+SVfiTV7EVKgWRrkbANiBLH2zJR8mWR3sBGzH0Tcase7o0bc6Xj/jBnN+/f2/noFBXrRm109R/VQsAFG4yK6fdZGdv4SQEqiLgsUL9xaxLBUsPr5biNBpbhqWq6slCGAhAAAJHCPTXSR2h0dC9sy6DPoHVUBUQNSEBzzAbZz8h8H1ZMYTex427miDgsUI4+02oEkvVhJoQEgJ9E6BPifTb7gRyVBF+QqAqAox5qlIHwkAAAmkJeEZTNc8TbqKBPd+Ei8RtEfA8y8y2taJTXsW2oink7JKAtuGOtoGLqlk+Zn21xCWjIcm7jVm/e/dupJhKfn779s3YFX8Q8uXLl5VIe0SMpWanfZo3bYF/RAbuhUAOAp6nWOV2ObDWNyj0FYtZqkuP/Gziek4uiY2lqkdHSAIBCEDASaC/TspZ8daTzYanzwayt15T5PcQ8Mxf4+x7SGZNwxA6K14yP5EAzv4s/KVHfjZxPSeXxMbZr0dHSAKBvgnQp8zqd8k4zybmJAQg4CGw9Fgx5vHQIw0EIFA5gabnCbeyxZ5vJUb6VgjgGc1qaumRn01c1UlexValDoS5GgHbdChGsfwG2cbnFwbtvHv3Th3BrKa6jVmvdkmlNpOY1cR4UpLLyo8/Gz3QStCltR2raywarTJiX4eAx0NWYHevazOWPigpLEs9TbVtA0tVrWoQDAIQgMA+Aj11UvsIcBcEWifgGWnj7J+rZYbQ5/Kn9KwEPCYIZz+rClJljqVKRZJ8IACB3QToU2bRtTiBPFsRTkKgEgKMeSpRBGJAAAKZCHgGVNXOE25igj3fhIvEbRHwPMjMtrWlU17FtqUvpO2GwKtXr+w9srVu+ZTKPnr0yC739evXswnai1n/66+/loKhwxpWu/Xa+/fvQzmnx/aqiGn6Os8sbRWv0ca9e/fqlBmpIOAk4BlYd7nJ+sDnyZMnS6CWepql9Kefx1KdrgIEgAAEIJCWQE+dVFoyzeX2559/NiczAh8ngLN/nGGBHBhCF4BMEWcRwNlfIo+zv0SG8xCAAASWCNCnLJFprk9ZqgjnIVADAbyzGrSADBCAQCYCrc8TbsKCPd+Ei8RtEcAzWtJXu54Rr2KXdMp5CGQlsDRaGAtdjR0fU6Y9ePjwoZ2htlrXuG6apr2Y9dlvx0cVq3YZlnRgf+Zekq/qMqpshT+/fPmyVE02Wa9QX4i0lcDFB9bCtbQ8a6mn2Uq4THosVRnOlAIBCECgMIE+OqnC0CgOApUQwNmvRBGGGAyhDThc6oAAzn4f4ygsVQcPI1WAQAcE6FP66FM6aIpUoWMCjHk6Vi5VgwAERKDpecJNGsSeb8JF4uYI4Bl16Rl1WanmHi4EvhSBt2/f2pus68szP//881lMVnf1VTDhVLb2YtaXgqHDulX7DaDVTdaXPqIR1q7+Y2NtBzHr9asPCW0C3759s3uC4fZVi2yXUvlV40Ge7WnqrA6Wqk69IBUEIACBgwT66KQOQuB2CDRKAGe/fsUxhK5fR0i4mwDOvtD1MY7CUu1+CrgRAhBIRYA+RST76FNSNQnygUAOAox5clAlTwhAoB4CTc8TbsKIPd+Ei8RtEcAzkr669Iy6rFRbDxfSXo3A6pcZzo1RXC19drTTXsy6c0llna3z48ePhmA//fST8REN48aqLmkv+aVqqo2euKqjKkoI0y4Bz0rQaj/1kDIU9asAACAASURBVAr7vXv3ZK9mc5vtaWZTnnsSS3Uuf0qHAAQgkI9AB51UPjjkDIHKCeDsV64ghtCVKwjxDhLA2RfADsZRWKqDDwK3QwACSQjQpwhjB31KksZAJhDIRIAxTyawZAsBCNRDoOl5Qj9G7LmfFSlbJIBnJK116Rl1WakWHzFkvggBfZLl+/fvdmVXo8bt2w9eXd1bXFsDf/r0KSqlvZh1z5LKu3fvRvWs5KfdJRtLkSqR3yOGsctyHxX0QCBNxwTsp3io+LmdQRn4S4+zepoPHz6UkeFIKViqI/S4FwIQgEDlBFrvpCrHi3gQyEcAZz8f2yQ5M4ROgpFMqiWAsz+opvVxFJaq2kcMwSBwKQL0KYO6W+9TLtVoqWxzBBjzNKcyBIYABLYSaHqe0F9Z7LmfFSlbJIBnNGitS8+oy0q1+JQh8xUIeLaOPTdSWutYVhUx3Sr+xo8fP1ZvqyrBjRs3VuX5+vXrrVu3VpMVTqA4zkePHhmF/vnnnx1sQ64qKGh1tprNNbbZWnDy4gSMFj6Sef/+/cOHD8efXR5oIddSn6cVVLpaea0NPWKpKtcd4kEAAhBYJdB6J7Vawc4SaNQ0/UzTgwcPmlgF15kuTq8Ozv7pKrAFYAht8+Fq6wSMFj5WDWcfZ39sDBxAAAIQMAjQpwxw8M2NRsIlCBwkYNgZXnAcZMvtEIBAJQTanSfcBBB7vgkXiZsjYLTwsS7MttU/2zYqKzzA3QtpcAyBfAT0SZabN2/a+f/0009KZqfJfdVj8KO46Mb2WZ9uFD/LtMKAdclpryHTIiTpb7Y6DZ2UgpYC1q+w83RDmkLUfQS+ffu21MLDDK/Q2u/cuaNuL6z1eKyF7wI1/qzwAEtVoVIQCQIQgEBCAk13Ugk5kBUE2iKAs1+5vhhCV64gxDtIAGd/BNj0OApLNeqRAwhA4EQC9Ckj/Kb7lLEWHECgQgKMeSpUCiJBAAJpCTQ9T+hHgT33syJliwTwjEatdekZdVmpUWUcQKAeAlrYsyrM0oazqzcmTPDLL7+s5hbVpbGYdc83gLTF7yqFUxJE6CMZnj17Fp1p8ed0J/+xFktfBhkTcACB+gnYK08G+RXJ3cH6E48ujA9HGB8y8+ScOw2WKjdh8ocABCBwOoF2O6nT0SEABM4igLN/FnlnuQyhnaBI1igBnP1Qce2Oo7BUoR45hgAEziJAnxKSb7dPCWvBMQRqI8CYpzaNIA8EIJCcQNPzhH4a2HM/K1K2SADPKNRal55Rl5UKtcYxBGogMP1W+VQqT7z49K60ZzwyRHVpLGb98+fPq8hqWD0wFVLfxTC2Z9auzHXuDT+tiHFGHxowhh0PHz407uUSBJogYLTwUf4rbLI+VPbBgwdjraODqKeJrp77E0t1Ln9KhwAEIFCGQKOdVBk4lAKBOgng7Nepl0EqhtA1awfZkhDA2Q8xNjqOwlKFSuQYAhA4kQB9Sgi/0T4lrALHEKiNAGOe2jSCPBCAQA4C7c4T+mlgz/2sSNkoATyjUHFdekZdVirUGscQqIGAx5Z64sVz18UjQ1SXxmLW211SaW+y/vLly9yNo0D+Rh2vE8VbgDNFnEggMqCzklyntd+7d2+WgE5+//5dC3WWrp57Hkt1Ln9KhwAEIFCGQKOdVBk4lAKBOgng7Nepl0EqhtA1awfZkhDA2Q8xNjqOwlKFSuQYAhA4kQB9Sgi/0T4lrALHEKiNAGOe2jSCPBCAQA4C7c4T+mlgz/2sSNkoATyjUHFdekZdVirUGscQOJ3Ahw8fPDL89NNPnmRZ03hi1iVAWKPGYtYVB7lKsM591o1dh3/99dc7d+6s1qv+BEYdrxPFW7+akHA3gW/fvhlfSxizvVRrN5ZOvnv3bmRS1QGWqip1IAwEIACBfARa7KTy0SBnCNRPAGe/Zh0xhK5ZO8h2nADO/pRhi+MoLNVUj5yBAATKE6BPmTJvsU+Z1oIzEKiHAGOeenSBJBCAQD4C7c4T+plgz/2sSNkiATyjqda69Iy6rNRUd5yBwFkEjBVuoUjOePHwluTHThnC5Uwtxaw7d+2tMP5b/bExsH7x4kXyplA+Q/vrRUZHVV5USoTAPgKh6VzKQauXbt26tXS1v/NGgL6z7yzMBEtVGDjFQQACEDiRQHOd1ImsKBoCpxPA2T9dBYYADKENOFzqgwDO/lSPzY2jsFRTJXIGAhA4hQB9yhR7c33KtAqcgUA9BBjz1KMLJIEABPIRaHee0M8Ee+5nRcpGCeAZTRXXpWfUZaWmuuMMBM4i4LGlks0ZL561Fk4Zwhq1FLP++fPnVXxOBKv5pE1grJKUwA8fPkxb3Cm5GfGpV4viPYU/hRYgEJrOpeKMMdnSLU2ff/To0ZL82pP+06dPS1fPOo+lOos85UIAAhAoT6C5Tqo8IkqEQD0EcPbr0cVUEobQUyac6YwAzv5Uoc2No7BUUyVyBgIQOIUAfcoUe3N9yrQKnIFAPQQY89SjCySBAATyEWh3ntDPBHvuZ0XKRgngGU0V16Vn1GWlprrjDAROIaAVboq78xR98+ZNT7KsaZzb+2rLb9VrkKSlmPU//vhjFd+vv/66mqZ8AmPQ+ezZs/Ly5Cjx3bt3S9kavdTSLZyHQIUEGFhPlfLzzz8bK4WM5TrTrMqcwVKV4UwpEIAABGog0FwnVQM0ZIDAWQRw9s8i7ymXIbSHEmmaJoCzP1Vfc+MoLNVUiZyBAAROIUCfMsXeXJ8yrQJnIFAPAcY89egCSSAAgXwE2p0n9DPBnvtZkbJRAnhGU8V16Rl1Wamp7jgDgVMIeAzpIJiexFMkjArVltbRmdmfY71ailkfhZ6t0nDy7t27xtVTLml9wNLAWtp68uTJKVKlLdSoowq62s7TadmSWyUEvn375lnAdMHWblTZWK5zilqxVKdgp1AIQAACJxJoqJM6kRJFQ6AGAjj7NWhhVgaG0LNYONkTAZz9JW02NI7CUi0pkfMQgEBhAvQpS8Ab6lOWqsB5CNRAgDFPDVpABghAoACBRucJ/WSw535WpGyUAJ7RkuK69Iy6rNSSBjkPgZIEPCMiyWPsM1tSWn9ZY71ailnX/vCrNaxwn/WR9VT4x48fT0+2eMaOTDW6qBYri8zXJGA8yCMQrUJxfu1ivKWDA+MBV5T/ly9f6qkjlqoeXSAJBCAAgTIEGuqkygChFAhUSwBnv1rVMISuVjUIlooAzv4SyYbGUViqJSVyHgIQKEyAPmUJeEN9ylIVOA+BGggw5qlBC8gAAQgUINDoPKGfDPbcz4qUjRLAM1pSXJeeUZeVWtIg5yFQksDnz59LFne8rJs3b3oyGevVTMy6M/CxwtUDxqDzxYsXHm3Vn8YYc0gjlXyDoH6MSFgzAaORj2Ibo7ExTX8Hdq093IoxMYTBUhXTAgVBAAIQKEmgoU6qJBbKgkBtBHD2a9NIKA9D6JAGx10SMBr5WF97RDEm6+zArrWHWzEghjA4+8W0QEEQgIAIGOZo5GNb1zFZZwd2rT3cOgNCdSCwj4DxsDDm2YeUuyAAgQoJtDtP6IeJPfezImWjBIxGPtbI9hHGZJ0d2LX2cKsQSJeVqpAzIl2QwB9//OGptXbX9SQrkMYpyVivZmLWxyh7G2KFmxx//PhxVmZtst5NMLfRd1a48/2sOjgJAZuA0cjHG+3R2JisswPZMc2HLlXKw23p3uTnDWGwVMlpkyEEIACBGgg01EnVgAsZIHAWAZz9s8h7ymUI7aFEmqYJGI18rBfO/ohiPPBwGxPnPjCEwdnPDZ/8IQCBkIBhjsZk9CkjivHAw21MzAEErkzAeFgY81y5YVB3CHRGoN15Qr8isOd+VqRslIDRyMca4RmNKMYDD7cxcT0HvIqtRxdI0hOBb9++Oavj3N3cmduRZH5Jhto1E7M+RtkbdCr0yT99+rQk8LNnz5YutXVeq13//vvvJZmvOdRYosH5RgnIXBqNfKzUZVu7YXvrGVhjqcaGygEEIACBSxFoopO6lEaoLASmBHD2p0wqOcMQuhJFIEY+Ajj7NtsmxlFYKluJXIUABIoRoE+xUTfRp9hV4CoEziXAmOdc/pQOAQgUI9DoPKGfD/bcz4qUjRLAM7IV16Vn1GWlbD1yFQK5CXhGRIMMzt3Ncwus/P2SDLVrJmbds6Ty7t27BRBvKmJpk3XFtla4Jfymqo2J7ZjUy0bxjnw46ICA3ciHCsr4dvNQb1WZ/ZgbS3e2FnQkva1EuwpHyuVeCEAAAhA4l4Bt4SvppM5FROkQOJ0Azv7pKlgSgCH0EhnOd0PAbuRDNXH2l9RdyTjKVqI9FFyqGuchAAEI7CBgm6MhQ/qUJbCV9ClL4nEeAjUQsI0MY54adIQMEIBAEgKNzhP6644997MiZaME7EY+VArPaEm5jXpG9li00Uot6YjzEChD4Pv3786C/LubOzPcncwvyTDe++fukgrf6FlAYKzdKSztWNz79+/H4/Cgm03WVSl7zHHZKN6//vpLz5jgqOn++eef2qV7MCgafukp/eWXX9Rt6+/OnTthw+C4TgJ2Ix9kdq6ZUcNQbvpT81CrGNqGclDDUKtQJvr/4MGDth4cu+6q7L17907XrMQwZGgLuFGR6SUtZf53g/v9d5mgqMkN7U1d56NHj/TNpum9R87I99CqLRWqRj4UrUauDMdCZQA7xn4EHfdC4CABRiARwCY6qUhmfkLgagRw9qvVuMaQhmyXHcvR1RqtorlLdiMfqmOPJcYq4+yPKAof2Eps2lLJnZdbPbjzw/TRMHekeUVNHOFTF25pFAeBVQK2ORpup09Zwih6NUwgL4nHeQjUQMA2Mk2PeTbhDUfdw3sH3a7XavrT6Ojx48fJ33SE4n348EFF6D2L/r99+za8xDEEIJCKQKPzhP7qY89nWTHbNoul0ZN2Ix8qhWe0pNxGPSNboY1WaklHnIdAGQKeVXyDJEMgVhmp7FL8ksiV+3dWP1r4c2pCyaqqzZLYChCsSs6DwhgtsrOaekB9/fpVCxI0OWJgCS8p5Zs3bzw5k+ZEAh7D+vLlS0NCvVyUov3ralSiGpKak5FnVZfCVh0dq5HXIGokVfizS0s12CJP0x1QpLJFKlfTtc5ylUyJG2rnNbRkZIDAEoHhqWcEMssntPnRcSWd1KzY1zmpoKtIL/qpk9chcPGaLnnNUavA2T+lnURaCH92OYS2IdPV2nwaverxXHD2w2c/PK5kHBWKFB23a6k0g+RpnKrgb7/91ujTh9gQ6I+A57GlT4kM9fizkj6lv2ZJjXoiMD4v04N2xzybFKRpgdkZpAiI3jjofdymnJ2J5RKGZfFew8mNZBDYRKDRecJNdQwtSXR8EXse4mK2LaTRzTGe0aoqo2c//NmuZxTWIjput1KrqiQBBPIR0KggepSWfiq2MJ8Ym3LWrNeSkNH5YcxzQ7lHFwr81EJkraSR06iytBx5tUSl9Cyp1BLq1azGBENPOex4LQ82x8Lr58+fv379eixxPNDm6w8fPhx/Nn2gnXTv37+/VAWBvc5Cc9X03bt3noY6xaXWqHu7aRXTCjZ9Rvta3b59e7UK8qJnd83XsmDZ5VlTsJqnEsis6VVl/ZtkqO5G4z+lownxXspSffny5cWLF54VzCGi8VgDmlevXo0/Nx0s9Xqrmaid6zGZfYJW7yUBBCDACGS1DVTeSa3K330CjYG1h2hUTb2GlM8YneRnEwRw9rtx6y41hLYfLrpam0+7V3H2PbqrfBzVn6UaN+/0aGdIoyl+TTWfO3EksTWxOcSX6E2kPuam+QF/FUgJgQ4I0Kd4lFh5n+KpAmkgcBaB/sY8m0jKxj59+tT/ykOvXDU6Sv71Bg23/s92gP/5crLe/W2qBYkhcE0CF5kn9Cv34vY8BMVsW0ijp2M8I482u/SMuqyUR5ukgUAmAgpj9gRUq3SFWlUyE6vOXY6bB4hctn/7U5si4pMk9i8F8FQjSZpMy3pmayruSTBWkom9SEJXK5EzqxjO3Y9W26pzO0mtN9UuSnoPlLVSZD4SkH5XdacEY/rwQOG/nntX09SzLiqsXXisBSpGLU7f9+silkrGwbPRiKGp4ZL6xK0WRipW77aas52g/nYetnmOIVADAUYgTi1U3kk5a9FxstnOyzkw7hhLo1WbdYHtAUDuqzj7u9vSRYbQNh+6WptP61dx9j0arHwc1ZOl0o4ts4MiT0cpf/ysiRdNRMz2/up/M21x6mm3pIFAeQL0KR7mlfcpniqQBgJnEehpzLOVoV13Y6SksPWtZRnpo5d9kspIzCUIQGAgMOspGI9tgUuZ5gn9Grdt2kVsC7Nt/gbTYko8I4/WuvSMuqyUR5ukgUAmAv5xUT3jB2cXMFRN3P7hr2SSlFpWZezFm6SIHZloYXTy9dDKcLam9kh0h/Dn3jLsoLMkQ4WuyJKo+85rjYiWtmiZiLG6ZdgnW6+O9BZHj5xe2AiamsH0swDaYFKLz4ymqM2PVZz2/Nbe9nfv3r1x48aTJ0+M9PsqxV0RAc/mDVNtap20Nl2Y3V5dz4WmtzRfpiah9jA0Cf003k0qH+Um+xnJVs9POfmGMLPG0Eif/NIVLJX2KpBxmO5TK5hDkxus0NDk1PaMJqc+URbGv9u6UsooRWZQTULtPCpUilC58lhmG4zauWxgcu2TIQS6JMAIZJNaZ23OmMPpndQoCQcQaJ0Azj7OfuttOJSfrjak0esxzr5Hs5WPo7px9tWHCvXUo9dMkZxoVXPw5eViTyegpEf54/LKNS3g0WnCNPrOmyYiZofTmljQbusJyyIrCFROgD7Fo6DK+xRPFUgDgbMIdDPm2QpQe6Xro7Jb7xrSaygit27fvdFdGvOEL/u0XLCSjQwjOfkJgaoIXGeecBP2y9rzgRKzbZtaS6OJ8Yw8iuvSM+qyUh5tkgYCOQhsCgQ9vrtojiqs5vnvAMhM8f5L2WqefVWs8gmkvyWBd5+fXT2Qo6DdEia50W76eqGSpJQKM1naRmhsvSKjkAWbgDKZhimrL5/WV/ksLQCYTT/NgTO7CdiNfNC4dB3mv7SIUCG8UnqYMjqWoqdNYmxUOtDryeiWSn5KsFDO6FiVOldOW4n2c3qu5M7SZ5uN0wrNvvAeNKgWuyrAtGgZK09DnTWAKlfyrBZKAghcmQAjkB3ar7yT2lGjzm6ZdiXqDk4fPHQGuUx1cPbLcC5WSvdD6CWSdLVLZPo7bzfywSfC2a98HGUrsRVnX1EL04pEbS98AA0v3p50CjM5fiy8U7GHB2f8X1Ke4zUiBwgcIbD6OOi5iJ5rJpBHWzEc4AMeaYHc2z0B28i0MubZpCZVyo58imzI0k/NVGwqdzZxJInn9cdsPpyEwKUIXGeecJNaL2jPBz7Mtm1qJ00nthv50F/jGVU+27avBXZZqX0ouAsCxwnYi9wi30fxycdLTJLDpuHfv41GklL9mWzCGlHO9zNHhNzs+wNP/J8f5ukpNWVgK+V0CTMJID3aFd+kaD2H0dBt2iBnm9Mow6biMjHpNVt5UCNn40CWbSCw5HFJR/55Q9uOJ5liS64v2xqohScv0Z+hLZvU6s+qwpSq3XRBi4BvaieGTdP7M6PW07drm8ZDel5mi8amGcy5dHECs49M2D1tenyuMwKxO4JzO6mLN+mh+sSsd9MMcPa7UaUqYlvO1ofQhqboag04nV3C2Xcq1LYG546jbNlasVTT3lM+vtqnoSCj9Zbc2GJ2u5bQN9HxpqkJo8pcgkDlBIynMnwomEC27fa5fUrlbQzxLk7AfnZaGfNsUqKqHIWJh+Z06/FofjfJMCaOXoKwwGYkwwEEbAJTT2frw5sj/TQGw65F2qsXtOcDQGbb0jakmnPDM3Jqx7YGjXpGXVbKqVCSQSA5ATtoMBojbYrRSi5qmOEmsf+dOLy5zLFWTSV0NSNNbP0pSeRtynomr/ts7EWOgpJL7s/QXimlVyz+rFpJqWHWNDw0bHVqUUqztTq6RSOPMJ8w5mz1qe4S9VaGmdJ73sBJcUPpcr8jPeqSvN8dD75drh69TPU9ku207mGT3gHhiDDhvR1bqqnpEHM7yjwkEx7P9lmDBpeGONFcrRqA3/rpYbGX4pzYYEIsHEOgHgJ6vhiBHFFHtZ3UkUp1c+9sH8QrwEb1i7PfqOKmYnc8hJ5WdjhDV7tEptfzttM9OrND9XH2RyDTgxN9tw4slehFw1TnEMiYWl9y4ZM/y7ZTb88nJBeGDCFwLgH6FD//yOhF3cqJfYq/CqSEQHkCHYx5tkKzZ0Ej07H6c9Obi0jUCL6ywlJFiPgJAYPAReYJDQLRpcikROary3gPZtuiNtD9Tzwjv4q79Iy6rJRfp6SEQEICTnM6jCWKzQavVnA1ujUc/Py7jqs5np7AUyXZvtPlnAqggXiIO4xCniZu8Yy9JnJf3GTNHORI2L3skSpryB5lrneiA43ofNioxuOauTUt22wQ1Yh9OBjWZEtf0XkpTuZrd/WjgOAoczWY3TlnutGeRtTjk6nc1Wx7tVRTo6Emt5uzZlqjNhb+nLa3aJCkov1ztbZGhnL76zFXGyoJIGAQYARiwHFeqraTcsrfd7LZ4ZYzYKtvMleoHc5+tVq2B2xHPN86q0xXW6desko12/uETpCOcfYHFVQ7jurAUkWh537rasSLyz3P+uyMmUfPy+zP3XMUYykcQKAJAvQpfjVV26f4q0BKCJQn0MGYZxM0Y5wzO97wnNSgy//+YpR2+grmyCu/MVsOIACBJQLtzhMu1Sg6fzV7zmxb1ACu8BPPyK/lLj2jLivl1ykpIZCQQBRvbLs89cSsq+u3RQ2vqo7/CH/XeTyNBJ3KmcODnZay9czz58/lA6txqG/W34sXL7bmUHn6P/74w5Aweu9ipGzi0qtXr+7fv//3338vSavH6e3bt0tXV8/funXr3bt3YbJHjx7p54cPH4xCh/R6HRXeyHFCAr///vtqbrI/nz59unv3bphS7V+26+HDh+HJTcdqUYZm1Ro35VYgsf3I2+Yiq3h20bbYWQU7kvm3b9/U5ELjoIp8//793r17+7L9+eefjXHPYI7GnL98+fL06dPxpw7U2pVDeGbp+MmTJ69fv166Op7/+PHjeMwBBC5OgBFIkgZgW3u7p0giAJlAAAKzBHD2Z7HUcNI2jLZRrUH+TTLQ1W7C1U1inH2/Ku1H3jYX/lJ2pLSLtsXeUVzyW+Qdy4sfs9Xkkn9e0Zgv0kSB5hLHbDMdaFrAk3M0V+a5hTQQaJEAfYpfa7Zxtg27vxRSQqAzAvajYT9WzaHQAMljVLfWS4OurYEEf/31V/RSWC/6j7zy2yoz6SFwQQLtzhM6lXUpe85sm7NVdJbM04kTWjMo3R7C2eai2mbTZaWqpY1gfROwtxzto+6qYwMx6x5zXO0MuGL45GDrVYH+nPF8DbWt8M3KVGx7EdU0fc1npER7yYFWJmiJwsEqaLJDUx5jJsKrl1WegZ3d948ZcrCVgMKCw5jgpdulqSiCXENt+dVah7B0i+e8HUOsQo83OY8Y/jR2O/RMNPjL2pSyP0s1nS2VvRXhg72MsbW/OuLw3XkUwq6dD5ytXY02WpyzpEpba0t3cR4C/RFgBJJKp9V2UqkqSD4QaJQAzn61irMHYzj7WxWHs7+VWO70OPubCFc7jmraUmnvg9A7FmTPnoJOxSXMaqlE53TlwWmKpdI5D4GqCNCnbFJHtX3KplqQGAKFCTQ95tnEKhogbbp3NbHmH/w7/ugVjAIPQvIyX3rRv1oKCSAAgSMEmp4n9FQ8tCrT9My2TZnYZ5hts/mUv4pntIl5l55Rl5XapFYSQyAVAU+k4ljWzZs3x+OGDjQuaiBm3RPp2NMYrq0GZEhb7UICQ+bZSxrvhq+RpmkUsK6Qsun5HWeighQo73nPtHV7gB2CXfMWzxs4kYm0psBfzawleS0XRQZHWtBm1Rr6RydP/GmPQW0/PKvYdtEtWio1jLBSsgDa4ex4k1MOhhLHzdG1Mj4s3b+5iIQcM/FoXPPCnmSkgUDHBBiBJFSuYd9USmjWEhZKVhCAwCoBnP1VRGclsA1ji0PoWZJ0tbNYrnASZ3+TlqsdRzVtqaIJH83+bXLq7bo7W/imZhAl9hTBdGUEjZ+9EvA8Dqo7E8hDA6i2T+m1fVKvPgjY/X433pleB0QDpOTqk8X2hK3rvZuoRtg3feY+ueRkCIGLEOh+njAyLJFau7HnzLZFmr3OTzyjTbru0jPqslKb1EpiCKQi0Og+65ui5xWXX3vMunxUz+qBbsZwqZpvgXxWg2U3vWspIPC+IjR/8fHjR+PeZ8+epQpYVymCpgzH4tT4Pe2fl0AjsbQHzoF1WKgC1sPtqMNLO47VHsKt96c55J7Cm5ZonLHtsGdxvJH57kv9WSptVR62TA39tUZiN5/oRqO9aSZF+4iIZ/jRCX2OPHrlFmUY/gxvDM9zDAEIzBJgBDKLZffJOjup3dXhRgj0QQBnv1o99jeEnkVNVzuL5SInQ5fKWWWc/SVQOPtLZIzzmkgMp/tevnx5584dI/30Unj77NXci8A9DxHTlVPVcKZLAp7HIao4fUoEZPx5Vp8yCsABBCokcBHvTORlG+0RjtLofYQGGEqpF6kaQem/jnXGDpAK1SqjrW/GGq9U9ILv9u3bUVypdi5zfmk2LItjCEBgE4Hu5wkvYs+ZbdvU7DtLjGe0SaFdvrXsslKb1EpiCEBgE4HaY9Y96ynlo/YRHr1Jc6cnticQpZTTJTwugEbV9tBK8Z3acvh4QWEOO8I67b4/zJzjTQRs7U+zUntIGLA+5G9Hpesx1N7VU0lOObM6LZj7jelsrTuzVNOtytNu72ErUdbp6dOnIWfNCzv7X83FbH2gnDmH8nAMgW4IMAJJrkrbvqm4Uzqp5NUkQwi0RQBnv1p9dTaEnuVMVzuL5Tont/omOPt22zhlHNWupZJ3HK791jBVS9NtwtOrURzVl+jgsAAAIABJREFUjgTTW/xnnDNRxKz7kZKyaQL0KZvUh2++CReJISAC7Y55NqlPQeTG9mEaVChqXHsNatiplHoNpzezGkHpv451RuMrXdWHa4xNeUZ5NI66f/++XMJhjx6dV7Ya3ig3BaZHb0B0VWHxCXcuG8XgAAIQiAh0P094BXvObFvUqq/2E89ok8a79Iy6rNQmtZIYAqkIrK7mTVXQufnUHrNuj94GdgTsntKG7Lcjmzb8P0X+1UL13SJ7XPXrr79qRmM1n60JFKapGRD/Xer4iez04/Kn1CTXpm5Ac2E52oOamS2zgobtBMWurrZD22hkktMutDlLFa1h0CRs2u09bCCCGVpFGR//XG14o0fXfSx88tSUNBCYEmAEMmVy/EydndTxepEDBJomgLNfrfo6G0JPOdPVTplc6gzO/lZ11zmOatdSRXtV7JjVURteVWLWD8hqLmJVAKYrVxGRoA8C9Clb9Vhnn7K1FqSHQEkC7Y55NlGKBkjjvdpJ/evXr4pK15sI24Doqhw9vaT78eOHNvrRa1b7FYNeWOhti7ZUv3Hjhl6LKNJAMkxpK1w++U5VY+04gAAEQgLdzxNOLUxYffv9bJiy2mNm26pVTRnB8Iy2crYHNsrNNhpbiyuTvstKHUenp0NDWX1iUcNO/tISUJPTcimtZT1lR5XjbePiOWj6uvaYdc+SytWYzourOVP1bdWsrqDKJFWqbGXUjDX9QymeNzT75PHsBDDmzK5FI4q0B5tCbDMtYFCNViOS1VDr6YDtSUDbaKRV35ibXWhblkpj2dA50XSt/P+xpkkObA1GRUiA6IzxM5TcSDZeiqLzx/McQKB7AoxA8qnYNnF2f5FPKnKGwJUJeJ47nP1TWoitmraG0FOAdLVTJlc7g7O/Q+MVjqMatVR6TRXON2pOb4df72nDm3Zh2NokPAIwXbmVKukbJeB5HMaqMYE8oKiwTxl1xAEEKiTQ6JhnE0kFmk9jVWUzFa0+7H2+KTclVuSKAs314kzB65vet0YFyflVuHx0kp8QgEAmAra5Gwptep7QriCzbUfa1SZTj696BLVxL56RAWfpUpeeUZeVWtKg57xmArVIUl9cnA53PbeTxiag+U8Zn9evX/e31XXW7UhsqiWv1h6z7nlu+2t8JVvA7rLsAES7K9pdaJkbNQkio2aXpe/QrQYT2zkYVzWf4ge4aRRuFMqliIB/YC1l+RNHpXh+rnrg4UelPRnmS2N71LbRyCSVXaj/Qcsknj9bzY2GihZqWSr/7c6U/nX8EsC/ybpK3/q+HMvmVBnJOiPACCSrQivspLLWl8whUD8BnP1qddTNEHpKmK52yuSCZ/z+O87+2DwqHEc1aqmiPUR3bLIupXjacNbpDk8PThzA+Phw0DcBz/M4EKBPGVtChX3KKBsHEKiQQKNjnk0kowGS7tXbgS9fvhx/CauXrcPO69qDbOsbB9lthbxvqgiJIQCBIwQ8XkbTQUEd23Nm2460/G7uxTPaocouPaMuK7VDueMtq5GHY0oOjhBQJ3vljyNlnQc+opfVe6uOWdcaaHv0NlRvNaBzlQIJdhCwVWN3RTuKK3aLAkOn8yNR6XrvsilYM7rd89P/aqdp98yD4qw0/oG1Uq5+5uZILVZVvO8d5xGRlu61I55to7GU58HzdqENWaqnT5+GKLRsJvyZ6tjGFZaib2uGP1ePN/XUSqzZ5NU8SQCBzggwAsmt0Ao7qdxVJn8I1EwAZ79m7dhjwoaG0BFkutoIyGV/4uzvUH2F46gWLVW0ybo8X30XeIc6PG04n62WLfXI7J/Y9ORGGghUS8DzPA7CM4E8KrHCPmWUjQMIVEigxTHPJoyKTY/qqOByBZpvymQ1sb5sMwSva59jvVBTERqJ2bEdstvHg+ZXBSMBBCAwELjCPGFk6yLV5/PgooKS/2S2LTnSRjPEM9qhuC49oy4rtUO54y32RzbGZBwcJ2D3s8fzJ4fkBLTtadUx686nF6cxecvwZGhvmmt3RZ78T0kjj+jRo0erRWeKFg3LXQ1THhJrViVrtHQo0qWO9R7RbuEjDW3PsO8V45jD8QOJKoGP53M8B9ujPmWUYOuxFUulRYEhPb36zRTS7f/EzNaYdadNGxphuKP88WZJDhBoggAjkAJqqrCTKlBrioBAtQRw9qtVjQTrYwgdEaarjYBc9ifO/j7VVziOatFSRVsrrW6ZMassBQTYdR/uyjdb7nkPrQbDdOWs+jjZGQH6lH0KrbBP2VcR7oJAGQJ2v9/KCw6DVfQuQC89kwesh6Xrdd7z589VhGLl5ST++M/f169fo/h17bB++ou/UGyOIdA9gSvME3Zpz5lt6/7ZdFYQz8gJKkrWpWfUZaUixW36aQPZlBWJbQIdeEZhBe1hQ5iy6eOqY9Y93wCS+9q0AhoVXgNQW/JGLa8iQVef/GfPnuV78TNSdTZsdi0aiaU98LyBU4kK29X2DGmLnuYWTZZNE+iMU+DZexOetEVdfbgSSjJk1Y2lit5k51s2E0bGG+qQ5dn6+lkzvE6zVsM6EKPuXIJAJgKMQDKBDbOtrZMKZeMYAhckgLNfrdK7GUJHhOlqIyCX/en0nXH2oxZS2ziqUUsVhmQJ6b4JpY8fP0bamf50et/TGz1nPA8R05UekqTpgIDncVA16VMiXdfWp0Ti8RMCVRFodMyziaFeB4Tpw/FSeD7fsSBrw53w7ZXev2TaMyhfLcgZAq0T6H6esFd7zmxb649eKvnxjPaR7NIz6rJS+/Q73OXZM/dI/tw7EtCXlMZjDlohUHXMumdJ5aatW1vRSv1yru7Fa3dFdVZQa+tXPSLV69WrVwXkdwb98xIoky48A2s1Bu1+nUmAMFvPgrDVphtmmO/YbrfOeOiE4vVhqdTMwglTvejKt2zGqSPJsENNmn1e7RqUZt9r+x3ycAsE6iHACKSMLmrrpMrUmlIgUC0BnP1qVdPHEDrCS1cbAbnyT5z9fdqvbRzVoqWKZpD2udVSXxTXNavQrO/DPBNQTFfO6oWT/RGgT9mn09r6lH214C4IlCHQ4phnExkFcYbvPhRoUnh382nA+suXL588ebKpFiSGAASOE+h+nrBLe85s2/GW300OeEb7VNmlZ9Rlpfbpd7hLoS9aD7kaJHOkCO5Vq9NXkvLFUEE4EwGNjv6ZKesk2XomwbPuHJOkFl1mshrXaHdFFTLRZ+CiT/TOCqnZitnzyU+uEh5KZK1/cvJDhp6B9e73i1tl9oxgPAJvLXdHek94/Y5sd9+y+hw1YamiTdazWqFwgtjAvu/1s4aJmnXSu/PZzl3z0dpDZev27YaQXIJAKwQYgRTTVG2dVLGKUxAE6iQwOx6IRMXZj4CU+dnHEDpkRVcb0uDY4zvj7E/bSW3jqBYtVbRp6L5m9unTJ4/bnm9jIQkwbR7TM/smDab5cAYClROgT9mnoNr6lH214C4IlCHQ4pjnCJms7z6mgg0B6yFkfWdbIZjTlJyBAARyE+h+njA0NbMwm3hhHUrObFtIg2M8o31toEvPqMtK7dPveJfWQ+pPI89hgZZnZm+8lwODwBBHp32uuwwxWl3tZpBp6FLVMeurozeBZp/1U1rbqmqa64o8WxDJ5KkvKQPcM7AjhiOTLr59++YZKHjaTBIJPcLokdQo5/TOeDW8XmxLrm/rwFJ9+PAhbAB68ZxVy56dDDRvslsGaV+zGPrTznDSjqqm3GTK9DTtzjPJU0YmEDiRgKc3YQSSREG1dVJJKkUmEGiXwOo4TVXD2T9Fv6uqwdk/qBec/YMAj9yOs7+bXm3jqOYsldpeGIQhL3jf3EgU+D6r0N2Zz+YWnfRYsCOTBlFx/IRAzQToU3Zrp7Y+ZXdFuBECBQg0N+bZykQvBRQmPmwopoN9A6SthY7ptcouJKyXL2W+sz0KwAEEIDASCB/G8WR00PQ84WoFmW2L1L31p8dXJbRmK1VnejwjJ6hpsi49oy4rNdXdjjMa97Ij7Q5u3NI3gX9UWz3FtHlkK/yZMI9IV0gTxlDO1ret6ENNQ6y6CqpmtNvxbMVTnQxfZS3lya5FS2QOnvd4NRpsFTM+zhVUnmjjg2RWb1/1qD0P2mop/gQdWKrohfS+ndicxLTsYZWYsjq+YZueHVldheNrhzZ9Hl1rgdrqMpw8SQYBDwFGIB5KqdLU1kmlqhf5QKBFAjj7NWttdUDY1siNrrbmxlZeNpz93cxrG0c1Z6k+fvwYwvcsWw3Tj8dRPuP58CDrvIHnIWK6MlQHxx0T8DwOTCDPNoDa+pRZITkJgUoINDfm2cFNLtuP//zpYMftu29RzFD4HlZvPfTCYndu3AgBCBwhcIV5ws7sObNtRxp8f/fiGe3WaZeeUZeV2q1iboTAbgKrj9LunKu6sd6YdU/8ZXNfyalK90eEcQbRHimi2L1a+ecMRs/61ieqr2dsx0ugCFqqn7XBX/Vjh4o7k6WiNJvP6rrJwkK2bqlkncLWKLxZF1+GZc3qdziJ5THgcAkCmwgwAtmE63ji2jqp4zUiBwi0SwBnv2bdtT6EDtnS1YY0OBYBj8tT0t9xOsjOZFlVXNs4qjlLpU+NhQratxTcGUe1OyA+lHDpOAztWkpT8iFakoHzEChAgD5lN+Ta+pTdFeFGCBQg0NyYpwCTJEU8fPgwNOMErCehSiYQ2E3gCvOEPdlzZtt2N/Vebwy71KU6lpwocE6jOZMt1SjJ+S49oy4rlUTdZAIBCEwJ/HN6qpIznklwPuBylrLsLny1HzpL7Nlynz59Ons+Oqk5i2L7yTnXE2eNXo2qf6mfnoF11leAEW2nH+tMFmVe+GdhIVu3VNEOarmXzXhmhdRgsDyFnxqK65gAI5DalFu4k6qt+sgDgZIEcPZL0t5aVutD6LC+dLUhDY5FAGc/XzMoPI5qy1Lpm2Zhx6cdWG7durVDF9F32GZzyDp7qU+lzRYanSz5Kjoqmp8QKEmAPiUf7cJ9Sr6KkDMEjhNoa8xzvL5lctALjtCGE7BeBjulQMAgELpLS8laDwrqyZ4z27bUSi97PuxVlyAQWrNExj7fpWfUZaVsPXIVAhCYJaC95OuNWfcEz929e3e2YpzMTaCbjkSvWzyjKPHMHS0aqswjUuu+WVjfqo61ONj2GwdpS76B+/79uweRM5knq91pavtASeuWKjIFzi9C7FafZ1aoZMvfXRFuhEATBBiBlFdTbZ1UeQKUCIF6CODs16OLqSStD6HHGtHVjig4GAjg7B9pCbWNo9qyVJFrv2+CUYHvUT6zCs36GtgzaaCI/GJbfswS4CQEyhCgTznCubY+5UhduBcCuQm0NebJTSNJ/nfu3AmHNASsJ6FKJhA4SOAK84Td2HNm2w629v5uxzM6otMuPaMuK3VEy9wLgX0E2toqel8dddc/dt+Z+8bQaVwqi7DdJTK5z9tBvQ31Q84YUJmDklsLR58MntVm1rdQsyVe5KTnFaDaQ8k3cM5gdPupLKO+VSyFhbSLq99ShdM0ChZfxXtQy2FxS1kRs75EhvMQ2EqAEchWYsfTr1pRu9c4LgA5QAACIwGc/RFFhQe2Max/CD0ipasdUXAwEMDZP9ISahtHtWWporan0KgduvBssq7ZqocPH+7I3HlLVJHZu5g0mMXCyf4IeB4HJpCX9F5bn7IkJ+chUAOBtsY8NRAzZNAKwChgXeOWDx8+GLdwCQIQKEPgCvOE3dhzZtvKPBQNlYJndERZXXpGXVbqiJa5FwIQMAhUus+61mMZQo+X2Gd9RFH4oI/FoJqM8HhBYrtvD6TdSvFIxUug3XjtGz0D65LwNY9m+7FjdZp4KgsLWbi4URepDkLV57ZCFS6DToWRfCBQIQFGIBUqRSK13mvUSRWpIDAlgLM/ZVLVmT6MIV1tVY2qEmFw9rMqorDpKFxcQnTafuXWrVs7MvTErOfe3qK2h2gHRm6BQCoCtT0OTCCn0iz5QKA2Au2OeWojKTupiIJwfyi95tNuwbXJiTwQuCCBi8wT9mHPmW274BO6WmU8o1VERxL0YToiAl1WKqojPyEAAQ8B7fVQ6T7rnpjdwjtVeIBeJ00YSdlurZ0rQVXB3G99QobOWRLtBxDexXEqArUNrMNJNLuOTTyVhYUsXJytoB1XX758qZ5ON2r+NOtmaSrC0+0qGZZnhx65BQJTAoxApkxqONN6r1EDQ2SAgIeAZ9SBs+8hmSlNH8aQrjZT82g6W5z9rOorbDoKF3cQnZag//LLL8pEvZsn9HxanMI4PLNDWde6f/nyZSrY9EzJXR6mpXMGAsUI0KdkRd2Wkc+KgswhwOOQpA1MA9b13Rvnq9gkApAJBCBgELjIPGEf9pzZNqMlX/YSnlFW1fdhOiJEXVYqqiM/IXCcQENfPD5S2Upj1j9//rxaKzZZX0V0VoIhyPKs0p3laj7C875HuenFUskwzdoGdk6efSSrcKtpZysV/0qeO1uMqtZN2qLW0KSfP3+u6dQfP34UmD/F8tSgcWS4CAFGICcq2rb8VXVSJ1KiaAjkJoCzn5tw1vxtQ5q1aH/mdLV+VtdJibN/XNf241/VOMoW9TiKrTloUlEtUK69HPx9E4yeSPfcs5eeSQPJsPoN6K30SA+BCgnQpxxXim2oq+pTjleWHCCQj4D9KOUrt62cZbQ1RAlftClgXVsFt1ULpIVAxwSYJ5Rym7DnzLZ1/Bjurhqe0W50443249+oZ9RlpUaVcQCBCgm0uxTknxXSlEieJZX6mmqdwiNVEwRev37tlLPwFkGel0CFRXKC6iCZB77GWPu+47yPj8dXH3K+yEKrfRi5a5WAp6VheVYxLiVQaMIwLd6ob7lUr6znB5u2L6Qjq2DHM2cEcpwhOWwiIBM0GPlqXdbwxeFYNZ2s9g3iMOOmFdREZY362nSAs78JF4l3EKCr3QGt+1tw9rtXcd8V9MSsZ91kXXg9D1GvkwZ49Duer449eufjwATyjmZzwVswLzuU3rd52QGEW2wC+lCMxifhhJiGTG/fvrXvutRVDNEOdWOIdkAzbmGe0IBT1SVm26pSRyXCeCYK8IwqURZiQAACEChAYFM0lAbVlcase4Ln2Ge9QHtaKsJuZ4O3tnRvDee15s8zhBpE1Zr7kjJ7fLNeXwKV5DxblqdVFLY8HpGGugzhU7P1uuzJ1i1VMcVpXhLLk4m2ZsA1jzMbjpmpxP6y1RrFly9f3rt3r4+qMQLpQ4+t1EImSN/rDN/MtSK55FTH9OjRo8oF1k5db9686cZAFaONs18M9b6CWh9C09Xu03v3d3k8a5z9hppB65ZqE2rtZucZzuWevfQ8RP1NV+LRb2qrs4k78+iHOnoeB/qU2fbAyZEA5mVEsfugS/MypXGpMc+0+gfPaBB1//79MJNnz569evUqPHPlYwzRce1fxBAdB2XncJF5wtbtObNtdjO+7FU8o8uqnopDAAK5CVwk/O8fuTnuyF/Bc565eHkCOzLnFgiIgH8lqBKXDEPRHIpHQV3uO+upeO40noF14TdwnkjiAUv9a0Ukp8e259Yy+U8JeFq+7sLyTNHZZzTt+/TpUwLWbUqrV2UG9XZBM2KrKZtIwAikZjV11klpk3KZoM4qVVv7kYXvyUCVwYuzX4bzlUuhq72y9o26e1wenH0D4OolhhyriHYn8GyyrknyrJ8E1B6lHvkLP0QekY6kwaM/Qm+8tzOPfqgXfcqo30wH3fcpmJckLadL85KEDJkMBDQtRsC60RgwRAYc/yUMkZ/VUkrmCZfI1Hae2bbaNFKJPHhGuRXRpWfUZaVytwTyh4BNwF4aZ9+b9uqmB1xx+TXGrHvWU4pa1rn4tFq5Wm71L/jwvO8ZtFb4dUuFA7vrtF4FRHoMaMkmsSlGs5LnronQ+aFVV0KshkfMY3lYJ7ZDU/6+ZkfmV7ulG5j+ipTsbtScPHagsEg5GnlDndTx6r9///54JuTgIfDx40dPMtIMBHD2W28J9Q+h6Wpbb2M55MfZT0K1oXFU/ZZqk0Y8I43Hjx9vynNrYo+zoO/P/Pzzz1tzrjm9v0OpuRaVyNYTTPqUJI2qoT4lSX2jTHp6IqKqlf95cZidjXkSth9tph59u09fyWOH9ZDwxZ+dEMXxY2AeYcg84UCvfnvub+eF3yJ5fNXCIh15Itq6F88oib669Iy6rFQSdZMJBPwErvAcqY7/9BMpllLLUlfLInhuFREJlghoef3Spen53J/WjUpkYB0BKfnTA1/ylNxq2inSQElvB0vioqyeCHhaGi79Do17lsHsyPaat/QBkxHINVvvWbXmIw/FyNezfr1YlY8UhLN/hB73rhKgq11FdM0EHn9HZHD2r9k8Kq+106xFUVnJK+V5iPqbNOjDCU3eGPZl2BNMz+MgSvQp+5rKRe7q6Yk4XWXAPF0FFQrw5MmTKLZS2zo8fPiwQlFPFIlnJyF8YB6ByTzhEXrF7nW6pYM8hNYU08vpBeEZna4CBIAABDomcIXwP63Za3Wf9bt373bc+KhaVgLRbIVdVu63PlHpHt+sv5dAEYSzfnoG1oXhe9rDiKsSq0jY1qiRVg706T1PXGPhxt8KPVvOKwwlbQIJr/YBkxFIwiaxL6tLdVKVDAz2aaqtu/owUMWYe/ZPovUWU0d/BdHV9qfTJDXC2U+C8VLjqCTEkmTiMWuKCci9wXmFD1ESvHYmjPFsPpuu9gSzwseBCeRNrbGGxD09EafzBObpKqhNgHv37kXDp99++42A9amaeHamTHafAeZudLqRecIj9IrdG9lVu1xCa2w+PV3FM0qizS5n27qsVBJ1kwkE/AQ2fYOlniWUmx5/7bNeY8y6Z5aNfdb9Tbl8ynqeh2ndFZ3pGT8NN8rPzP3WJ5Tw06dP4c/ZYxmmktu0zMrQ60lPwyhseTwijeoo2VbHQps+qNlSlQTrbGaa7S0pVR9lPXv2rI+KnF4L9X25P3ZfoI6MQApApoiQACYopJHvWP6CdvDKl39/OePst67TmofQdLWtt6588ntcHpz9fPzL51yzpdpKw9N6c8cEfPnyxSN2fwvdGU579O5J04dHP9bU81TSp4y4OJglgHmZxbLjZGfmZQeBnsY8O6of3SJ/8NatW6GVVgtROCzvNSJQw08M0SyWHScxRDughbcwTzjQqNmeM9sWtliOQwJhnxueD4/xjEIaHEMAAhDwE1A8tz9xoyk1kK4xZt2z4StbrzXa5k4XW9+A88vA14v8rFpPKY/L4xAWfgPnMYYD+VbW8avXab2p9Cd/hS5lN5A1Ia5pcXUlrTyhFZLXdIai1YWxg2U5jEAqbGCRSJ11UnpR9/XrVz1BhacFI6q9/lRrEVi94fPsBtQrhH318oxvcfb3seUuulrawCwBnP1ZLMlPdjaOSs5nX4aeL7CLfO6tQz2TBoV3/djHc+tdePRbiU3T9+TRD7WjT5lqOceZ7vsUzMvxZtOfeTnO5OI5fPv2TaORcMJBlkQzNmwBttQwMERLZPznMUR+VkbK8LFdSsY84RKZMueZbSvDublS8IzKqKxLz6jLSpVpD5RyKQJXeFIUl//P2pTq3LsFP/NcxanpGAG+m3b7L1wRz4uWUaTcOxWNBQ0HHtkKx0xHEnb80wNf1dc8TjEInn33R2E0OTIen3tgWIbygrVrqUqy8jR+LM9ujWi44okz2J0/NzZEwPOsjdVhBDKiSHtQVSeVtmqzuSls/e3bt7OXqjqpQKuPHz9GImnBD/YzYtLBT5z9JpTY7hCarraJBlZeSGfDwNlfVU1V46h2LdUq5zCBJziggOPgeYh6nTTAow8bJMci4HkclIw+ZbW1VNWnrEqbIwHmJQfVLvO8yJjnoO70Ku3+/fthJopf72MPlLBSyY8xRMmRkuFWApeaJ2zXnjsHwIP2C/inYTPzyNarrxpyOOXYA1+C4RmtaqdLz6jLSq2qkgQQSEtg056Y9cTobnr8Vcfq9ln37FS3STdpmwW5tU7AOX4aqimPvVh9tRjR8wEsBtaZNOKxPIXjwj3tYaRBwxhRcLCJgCyPZxsDGtgmqiSGwCwBRiCzWDgJAQhcioBnyI2zf6kmkbaydLVpeXaTm8fy4Ox3o+7OKjJd1DetYIFPRHqsK5MGU9VwpksC9CldqpVKQQACTRPQfgdRwLrG9jLXHXy0s2m9IDwEPAQ8IyvmCT0ks6bx+IOjAITWjCi6P/A8v8y2dd8MqCAEIJCPgLal82e+KVLcn+2OlJui5zXMq26fdU+YZuHubYcanLfoa2XD6wfVqOQiM6d4/SUTcP+zWuCtT0jYM7DT1x82GaYwf45tAh6Pq/AbOI9IY6UKyzaWu/VA68i33kL6rASczYweKqsWyPwKBBiBNKFlOqkm1ISQTRPoydmXYdc4SjXS8j/9aSJm8DTlssmYjP8156JPGGuszvvy3E2XrjY34Xbz97g8hR1qj0gj8MKyjeVuPWActZXYanrnx/dye+vOvQ9baair2EkAAZuAx4AXfhw8Io2VKizbWO7WA/qUrcRID4HLEnj16tWLFy/C6vPVvpAGxxConEBP84SVo94tHrNtu9F1f6PHDSnsfXhEGvVSWLax3K0HXXpGXVZqq2ZJD4G0BDZFiqctOsrNH5GrG/XatLqYdU/krl76RtVu8acWf4ffx3n58uXz589bqYjewRuibmqFRj7JL20aqRRuZp7Nk1oZPCVXXIEMPY5xYf4eYziQYTHDUgtp1FItVSfHeY9V7GadWA6A5AkBJwHPszZmxQhkRMEBBCDQGQHP+LawDdxKWBGE7969k1Vf8nl1fvaSxqXyJoa/ytchNzqEpqvd2pivkx5nv0tdN2qpNumiknlCj3XVAi2WZm1SLonbJUCf0q7ukBwCjRK4wphnt2qePHki9zy8/fHjx2/fvg3PcAwBCNRMoIN5Qj/eRu25xx8cIRSe1K3EZR6rf7UDPKOraZz6QgAC5QloxlUbZnnKnX0p6bkxeRoLmBJhAAAgAElEQVR/9PwwNPpHcgkOZujp3jqIn9Pi7zBgXdA2jfkOQj5+e6OLnzZBVjzBcVD+HDyyFR7r+4VvPaVz16iS/CWSv18p3FYNdf/111/GVV2yfXL73h1XG7VUO2q6+xaP5amnge2uJjdC4HQCnmdtFLLwQ+eRrWQPOHJIflBbJ5W8gmQIgfoJNO3sy4VXQJ6+Oa43Iv6B+qgU3aIbnz59evv2be2JqxXs46XaDhodQnu6sxE1Xe2IovsDnP1UKq5tHNWopdqkjvfv36+mL/CJSI91LWxUV7GQAAKZCNCnpAJbW5+Sql7kA4EcBK4w5tnH7eHDh1HAujaGI2B9H0zugsBZBJqeJ9wKrVF77vEHRxSFHUOPbH282BoJ13OAZ5RKF116Rl1WKpXGyQcCmwgoZt2Z3h8p7sxwdzL/y9OhdnXFrOv7Mp6aNz28UB31ijr6WplqXU8b8qjADjytti4e52es/p07d8bj3AfquT3rYwqP9XPXup78PV5N4V2jPO8mR4DRApjxfIUHhX3yRi1VMcVheYqhpiAIMAJpog0U7qSaYIKQEEhIoF1nf4hWlwvvn22xucn70ABeEfD60trqHK6dVY6rjQ6h6WpzNIYO8sTZL6bEwuOoRi2VXx36rIen0ykwHeR5iJiu9GuWlE0T8DwOTCAnUXHhPiWJzGQCgUwEuh/z7OOml+zR9rpv3rxp6Evm+2rNXRDojEC784T7FNGoPWe2bZ+6u78Lz6iYirv0jLqsVLEmQUGXIuCPWa8Hiz9aeAj8/mc9oksSz7hHQ7pGvzeqt9F6zx2t/K6Kv1+YRjsST1z4AKHwXv6egZ0EKxlG728MHaT0fH2s8Bu4aMbNhqwtJewExa6u9kC2T55czkYtVXIOSxk6l0ZoCngpB85DAAJOAoxAnKCyJqutk8paWTKHQIUEWnT2FTKocEAjalCDW02s6L+GnTIySqn/nppKQUr8+j9/2g2uqpfrjQ6h6WorfOprEAlnP5UWahtHNWqp/OrwTApp6jL3DLlz77TCM2Z+jKSEQFoC9CmpeNbWp6SqF/lAIAeB7sc8O6DpbUX0RvW3337jFcYOktwCgXMJeGbP2g0KmrJt1J4z2zZVJWdEAM8oVTPo0jPqslKpNE4+ENhEwB+2arzE3FTi8cR+SYaI/Lpi1j3dW4ubrGuKX6HqfUSrD23UDjz1t8LjLd6fw6Yd7Ao3s2iGZbZSvAGaxZLkpMcx9vcHx0Vy7n49FFTgS9DHazTmUNgnb9FSjawKHHgsT8mWX6DKFAGBUwgwAjkF+45CC3dSOyTkFgg0TaA5Z19x5AopnzLXCFOB7BqEy2dcChbUZlEKN9T6QI+jMaxsV+JKlii3OISmq502VM4MBDzPYEmXB2c/Vcts0VJtqrvHW69kk3U9QUu94aYqkxgC9ROgTymmI3zzYqgpqH4C3Y95NqlAY2m9Jw2tsfho1FSJK72pLiSGAASamyc8qLIW7TmzbQeV3vHtYV+8VE1m25bIbDrfpWfUZaU2qZXEEHAS8Ietrq4VcZZ4PJlfkqGb+MfxIhPmUFv3drBqelGtz4jLW1ZL6ilgXVha7Eg8zs+o8ZKjKBXqeRdFzPqoneQHnlXCJfk7d78eOBR4SekHvrpexfbJ/QU5U7ZoqZxVS5IMy5MEI5lAYJUAI5BVRGUS1NZJlak1pUCgHgINOfty5OXFTwPW5RFo/za9sHn79q12cTNC9G7duqWQd61d//r167Nnz1a1IH9EkwaaPVhNWSBBi0NoutoCDaPRInD2UymutnFUi5bKrwvn2oYCWxgwaeDXGimvQIA+JZWWa+tTUtWLfCCQg0DfY55NxDRAktccTixoZz55ggSsb8JIYgjUQyB8nJekKhytsSRGkvMt2nNm25KovstM8IxSqbVLz6jLSqXSOPlAYBMBv6ez+txtKvdIYr8kQ0R+XTHrnqHPIPcRRvnulc+sr4frTfPDhw/1Avv27dvaMs0z5s4nUqacVwNP9Zo/U9G7s/UMnsbMSwYoO99FlRRp5HCFA/FfraYavOJOVpOlSuD5BvRYlqzNeHz6weqqqeEDH8XkbNFSFYMjK+0ZMWB5immEgjomwAikEuXW1klVggUxIFCMQCvOvsZI0YtwIRrehcvZ3/rBcTkRmh9Q5LpnTKXZgydPnhTTyFJBLQ6h6WqXtHnx8zj7CRtAbeOoFi2VXx2eSPEy81QeSTwdnL/upIRAtQToUxKqprY+JWHVyAoCyQn0Pebx4xr89NDvUySrJhlKvrbzS0tKCEDAQ6CVeUJPXTxpWrTnodVdrWNJx5DQmlV1ZE2AZ5QQb5eeUZeVSqh0soLAJgKF4+s2yXYw8bAp2D8P5pLwdnVvnvi5GpZU6kXyYGoHgXWsQZtH+IS4zs1q9cGokMYmkUrOdHjeAEnd/jU057aN5kr3eFyFl8o4m4RQP378uCrgqzALryNv0VIVU6izmW0NzComPwVBoCECjEAqUVZtnVQlWBADAmUItOLsS8779+9Hdvvly5faNP0IKHmXinfX7uxPnz6189H32WSslNhOlvVqi0PoSGU2H5x9m09PV1e7flUWZ9+p8VWYOPtOkp5knuiNAt/c09dCPNIWfog8IpEGAjkIrJpBFVr4cXDO7EkwJpBzNAnyhEAZAi16Z8nJDAHrodOnyMhzvebkdSRDCFyNQCvzhAn10qI9Dw3vKgpm21YRdZMAzyihKldhFp5tS1K1LiuVhIz6vmHGb5N1TVJ0l5kMi8H0jPQdSKkA6dVnatCvGpjxaegybUAyOAsal7pVFLPumZFX9UqOeGZpirJeJM9eMk5qJKpnpps911cH1qvLpwxWmS75RRofj0ySRNl65pcLixRJ2PdPT8MouVRm01zbs2fPqtLO6gCrcDfZoqUqplCP5SnZ8otVnIIgUJ6Ap6MZpCrc3XvsQGGRsmqntk4qa2XJHAK1EWjF2ZfRiyaAfvvtt1RL+LT0XaNTxcTb2pFx1peUPnz4YCfLd7XFITRdbb720HTOnoZR0uXB2U/YnFq0VP7qe0bpBZquU4zC8zx+jKSEQFoC9CkJeeKbJ4RJVt0T6HvM41GfFtHJTw/thtbhaEG4517SQAAC1RJoZZ4wIcAW7blnADwgKvwWyeOrFhYpYVOpPytPwygwZTGCYrZtRFHJQThsmxXpgvNIGrvqE7urZGZxcdJDQDZHQbxdBq9rc4SPHz96IOjN5ukEorerhthjN/EPI1HhS5547lHuwrIdKU5DIr3n1kLwnsZGqyu6/G3xCNtN9/r7gMLNjIH1Jj0mT+xpGCW3yXF2OeIgk3L6Gp5IHfaDv+qQR7kd/9mipTpea2cOWB4nKJJB4DgBT0czlMII5DhtI4faOilDVC5BoD8CTTj7ik0P5dSac71CSxWwPuhUuWlyYFW/8ggO7uy+WoSRoMUhNF2todArX/I0DJx9ZwupbRzVoqVyolaysDNauqtA02XSYAk+569JgD4lod5r61MSVo2sIJCcQN9jnlVcikLTmCe0wPoMGgHrq9xIAIH6CXhcnsLvSnJDa9Geh+bX5lNYWfiqtjpyX/U0jAJTFmM1Ca0ZUVRygLsXKUKbE+nru54HJ7qRn34CGlfI7Pg3+fbnfHpKf5ix/eiVqYhfhrFeFcWse5ZUluzejuhMIzMt9X7//v2PHz/kVKd9z31EsFT3ri5+qtDmetb8DXzGxyMVLiMf2U3Pc1tSJEPay14qGWztcbQGRdS2ybqksp+y4fssJVtRi5aqDB8to/JY6Vb63DLQKAUCuwnYtjHMtmR3f8ERiK2I8p1UqHqOIdA9gfqdfU0dRuNw/cyxLYEmBzRRsKrx169fb9okZjVDf4IWh9C2hQ/rTlcb0uBYBHD2nc3AfsrKj6NatFRO1E7jn6OHiiSMusXo6vCzpFGdFYCTEKiKAH2KUx219SlOsUkGgVMIdDzmWeWpQVH0mTK50qes7u4y/GWVPwkgkJVA/fOEyavfoj23x2whopKO4QVfbIWoWznGM3Jqyn7Kys+2OcW2k3VZKbvK9lXPyyA7B646CWirdWfKhpJpBthpCjxxp7kr7pdhDKKuKGa9xSWVahzqcTUOe/DggYLU37x5o0G24tT1tTIt9dYXvXOr/MT87aGGvy0Wq4InQHMQxq5aWoE9b4BU4o53Ubrlxo0bcoFO/Kx8WlaZcrOHTUOhO/jvk1amw/nsqJWOdnxfWTnusoUv+WSNtbMLtQUeM+nvwGl5cs8yaN5ZNkqWSo8YM7/9NTNqNBJgBDKiOPfAtvl2f3Gu5JQOgQ4I1O/sy50POcu1z+cCaKJAEwhhcbPHjx49OmuAZJtE25zO1iX3Sbra3IQbzR9nP6Hi7AffNhoJxQizsgu1BQ7zqe24kh5T01MeMix091AiTR8E6FMS6tE20bZ5TygGWUGgFQL2Q2E/UK3UcSqnXmtGAev6ZFn5d+560a+XF9odOd/8wLTunIHAFQhU4vUURt2cPWe2rXALaaU4PKOEmrIHcrbRSChG2qy6rNQRRDaQIzlzb0TAY52iW5r46QzZqqGleRYlinlo3CqKWfcQrGEqXAF2ikof/vQKWbvVKupO/rN81ydPnlzHcbUXc1RoDmyBQ2N069at8GfWY0/k6I4PKqk1Dv6e3Al9LC9rFbrP3N9yjqPwr/1SGM3x4pLnYLuvYd+TvOilDG31VWipliqS9rzH8khfq+v+D0o1fghJ9oo1pgdhcnvNBGxDFErOCCSkkfy4wk4qeR3JEALVEqjc2ddWbaGJUEC5XPusMDXsX+0dTnTlbNkqHELbAoeqpKsNaXDsbznHWeHsH2cY5WCrr0JLFcm/9NPjrTvfVSwV4TnvEUPTlbknDTyikgYClRCwjVJaIelT0vIkNwhUTsA2L+2OeQzser+pJdxhAkU/lN/CSQEAL168GMTQ+wt2Bws1wjEEDhKofJ7wYO2Wbm/OntsCh9Vkti2kwbG/5RxnhWd0nGHyHML3LNPMT4kXmopR8kwNMa4l63tiWb22Luc8sGdwlVs7ThnCLb1qiVl3bt9ynYjw3G3leP62bbW7ouOl58uhsCHzvARy2qCQycePH8ef2gNgPOZgSmCVT8km4RxY671g+Rm6KbrpGbsTKklylK1XSzVWcN9BJsuzSZjoqwKrT+KmzEkMgRYJFDaSmexAzSOQCjupFhsqMkNgB4HKnX29h379+nVYrwKLfhXk5ylFgmmRfChbmeNeh9B0tWXaTz2lrLoYJZsEzn7yhtGrpbKHrANGu+5JUGdyFpLIRiYQOIUAfUpC7LahK9k7J6wUWUEgHwG732/3VewSsVevXmmnm/CqAtZPiQ2Qzx7ixTqFSuEYAkcIVD5PeKRq9r292vPC5jGTr1rziy27XZW/imeUkHmXnlGXlTqi9GfPnh25nXudBNQZ5d6IyilJ8mTOeFH70Usu1WyGThnC9cm1xKx7togvPOKZRczJkYCtDmdbHHMrcLA6fhpk2LGp+W7hFR7hAeW0QaEY4Xh9x+1hVt0fr671dLac46D8+zQ433YfFyltDrbRSFvWmJtdqOcBHLPq5kCRT+Fk61K9cpuOqBmXtL1LVeY8BDIRcPYjJZ8CRiBTXdv9xTQ9ZyAAAT+Byp39aEzy+PHjMpsDaQZt1RMR5Eg8P/YjKW2TWOEQmq72iLo7vnf1EXO2nOOIcPaPM5zm0JylmlZh9ozHxhZwHMJ5xVk5dTL3pMFSuZyHwCkE6FOKYbfNezExKAgC9RCwHwrPyKGeuqxKom+gjVubK7Fs71kB6yo9csZPiZtfJUYCCLRIoPJ5wnxIm7PnzjmTAv7pqBRebI0oTjzAMyoG3zYaxcRIW1CXlbIR6WXT169f9dappLW0RerpqiySwGphgGd00WjF1YQ8D04NjqEnCE0qCx2rWmLW9V2t1fbBM7yKqGQCWx0VfpBudfw00PM87ak4v3//3pPV1h21owXKvEOyIa96XMWaRDQFtiS2FBoa8aVk5c/LUbQLtVeQ2/fuvtqcpdpdU/+N4WJx467cpiM0gLLPZYLDjPpyCQL5CDACycfWn3OdnZRfflJCoGkClTv74Zhk4KwPkX/69KkAc81UrpYS7QG/mj5JguaG0HS1SfTeXyY4+6l0Wuc4qjlL5VHHKuohk9zuczSvuCT51unKpXw4D4EmCNCnpFLTqqE7ZQI5Ve3IBwI5CHQ55pkFpXXdof8rL+/EgHVNC4QhF7YWZqvDSQhAYIlA5fOES2IfP29bEkJrPISns7izd231VSMXOPf78VmZGzqJZ5RKWV16Rl1W6rjGNY+nsaVMzQ/+UhNQkxNYfalJXzY+rqlqc/C8SZTwqw9g1go6PxkdbrIueWqJWfcsemC6KmsD2pq5HcgrZ/7c52FaHVvgMf3qMGtMefzAs2uR7cDMyhCN1+uMb56V/JSTq/ENqwmSiC0L7mkPKuvNmzdJSkyeyerKrVMGCvaDX6GlSq6XaYaelqZmn1VfigML53yjoclUZs5AoGkCtiEaq8YIZESR46DOTipHTckTAhUSqNnZ1yA8elWmdaT6EPn9+/dv3LihPd6y8gw3kDMK8u/QbGSy6ZLdc1U4hLYFHutOVzuiuMjBqi+/miAJKJz9JBinmdgPfoWWalqF6RlPmIJd8WmeO854Jg12TFfukIRbIFAPgdUuYzVBkrrQpyTBSCYQaIuA3fU3OuaZqkAB6+GmTjKqmknIvU5vKsZ4JvLWeX8xkuEAAscJ1DxPeLx2Rg7N2XNb4LGmzLaNKC5ysOr4rCZIAgrPKAnG5JnwKjY5UjKEgAg8ePDAw2H1AfRksjtN9KZ1KZ+oLrXErHukZzZ8SamnnF+dLDj3eZgycQ6sy4yiBvE8L4F2LNUIs+WpmbaE6MxqS47SZ/rp3Pr65cuXlQg85WA/8mc1xVVcttjTanZwJjQRS9XJvYg83DFFMjiXBi5Jy3kIVE6AEUgNCrKt/VmdVA1kkAECBQjU7Ozbg3CNWLIuANYSQU8f4Rm8pdVjc0NoD0YhwtlP207qz221JZepgm1nRhlw9kcUzoNV/drDP2cphZOFS7uXinZavKXbPec9/U7uSQOPnKSBQEkCqzanjDD0KWU4UwoEqiKwan9aHPNEhLVcvKqA9WiTdUnL+4tIZfyEwBECNc8THqnX6r3N2XOn78ls26rqO0uw2pLL1BfPqAznraXY41JexW7lSXoIDARkeD2Pj2dGNx9Sz6JEjRmib6FUEbOuVVAeLjuCdz3ZkmY3AXuo6mmRu4vecaOz/RRbDKpPVHjeRW19CaTt7UNnb+vtO8BySxICej+9mo/6odx7Pa7KYCSwH3nbXBjZHr9kF22Lfbz0gznIUEjpD//zpwPNlh7P0JNDVtMRLX2WgrJGg3nqSxoIZCXACCQrXmfmtrW3ewpnESSDAARmCVTu7NvGQTWSb6X93marluSkZ9AVfUcrSbmrmdiGcZXbav5pE9DVpuVJbmkJ4Oyn5Rnm1palCiVfOm5on3VP/7VUTc5DAAK7CdCn7EbHjRBomkB/Y55QHXrrEW5wozgGBVucGA+nSQx9ey2UUMOerN+kDcviGALdE6h8njA3/7bsObNtudsD+R8hgGd0hF6+e+23BrYNzCcVOUOgAwKeNbTnxqx7Sp/WooqY9TDEdqmtyE3FJ1yCc9Z5u1OxF1GVl9m5iV2xxaDhtgEGja0vgSJDsPV2Q5LpJUXT6jv1CqL99OmT08mcZlLDGXtNkmdpwcFavHr1ylOKs80cFGb37fYj7/Rsd5du3NiWpRoroodLM7PiphlbrRXWnw40WypTpgYzJtt64Ix5yqqvqCU/e/Zsay1ID4G2CDACqUFf1XZSNcBBBghkJVC5s28bh4GMhi5aGJyJksdfk6eQT4ClerU1hKarXdLj7vM4+7vRRTfi7EdA0v5sy1KlqnvueUs9/h5Ro01xPLeQBgKtE2ACOYkG7eF31gnJJPKTCQROIdDxmEej5TBgXXj1ivPcDW7u378faZn3FxEQfkLgCIHK5wmPVM1zb1v2nNk2j043pWG2bRMuIzGzbQaccy/h7p3Ln9I7JvDo0aPV2kXBoqvp0ybwjPFevHgRFVpFzLq92maQmOmqSHM1/LQnaj0tsnAtbIELC+OJHJXrIn9gk2BRtjneISk8XZs+37hxQ0+lLKOCaDWJc/v2bcXXHt8EelNlUyW2I0U821wdkUQBKFPTPM1Qq0XPnaqbihSdsR/5E58+u2hb7KiOxX7qEdPDNTusV9CSGszu/T4V++6phT1v4slhKY0afDgNrYJ212WpCM5DoEICtiEqLHA0VJgtvc4RyKyozpO2ta9KQc4akQwCrRCo3NmfHW5N2Xos5/Quzxmn/XHK6SnRmcYWzDaqziLSJrMFTlvWam6eBlNnV4uzv6rcTQlw9jfh2pHYfvArtFSrdfR8+9GTZrUgI4Hn9YZN3sicSxBomgATyEnUZxtnzEsSyGTSHwH70bAfq5pp6H1i9GpMEwjnvgXTq4rI+xb8HK9Za9YLskEgK4HK5wmz1l2ZN2fPbYFz44ryZ7YtAnLiTzyjJPDtIVxVT5+/vl1Wyl99UkIgHwEFjnpW0jr3Ikkup6dc9R3T8NcqYtZtyzXAatQoJ9d0VRnaw5HIsa9BclvgQULPdtfH66Kv3XkK2tHsw3dLnvpurYskV3j6bNirNK74dUWuN7fnug3Ko6mtGMP00axceGk8loQiP/6s88B+5E9cd2Tr1xb7FNSalp19xEJhtN+nvm8QnvEc69n01Dfrh02iD754Pt3lqRppIFA5AdsQDcLn7m6GUtodgRxUsW39TuykDtaL2yFQP4HKnX2n7bVtyBEtOEMPPa/0jogxvdfuufIBmUriPGMLPGTiVLezxKVk7Xa1OPtLOt19Hmd/NzrnjfaDX6GlctbLTpZ7n3VPHIBN3pafqxBol4Dd8nMPM+hT2m05SA6B4wRs+9PomEefmdX7xBDOb7/9dm7Auhyi6AuxEo/3F6GOOIbAcQKVzxMer6CdQ3P23BZ4qGzuYfBQCrNtdtMqfNVuGLmbBJ5RYXVvKs4el/IqdhNMEkMgIuCxfmG8aHR71p+ecmdj7quIWfe8f8V+ZW1A+zK3lWJ3SPtKPHiXPX4aMs+9qbZKUaRpuM2wUSmPwOHtWrwSjgIfPHgQXj1+rL2fVyWX3tUwPMtojsuTKge7JWdtEoohns6CRfXS+0jPK8PorsI/7YUKWWOgV2tq67c2S6WdPDxTNqr16sM4JbPa2IZb8m2yLssQhuOrIFmVqZycgUB/BDwdetbuZkDa7gjkYJOouZM6WDVuh0D9BCp39p2Rf6GTlZb5dF+BtPnvzq2tIbSqSVe7W9fDjTj7BwFOb8fZnzJJfqY5S7VKIJ8zvlr0kEDt1jMj4TG5zhJJBoGGCNg2J6tHT5/SUDtBVAjkIGDbn9pecHgI6DVB9HV7Bayfu5253stMX7hoW7FzpfLAJA0E2iJQ+TxhbpjN2XOP65d1GDxopN0XW8y2JX+m8IySI02YobRj5HZuvJAhGJcg0AoBvUyMtgedSu6JHZ/edfzMakDjkmN1fsy6PpXreQG8Y8Pp41jJwSagR8J+x293S3bmOa5qC3BbYBWae35HTKK5GKOmtusyvTEyBP6CpllNz7x69SoMNp0mGM/oiZYPo0d7PFP5gVqy8V7QY6B2V9CjI/Ur1cayjBW3X2p6fNoxq+QHDVkqed3OsHJR2jHgcGbu3O9zh6aixX9sUrKDIbc0SoARyLmKq7mTOpcMpUMgN4H6nX3DCwjhOJOFt/iPV11UZZXVJZkVtaEh9CA/Xe2sHp0ncfadoDYlw9nfhGtf4uYs1Wo1PZM/WXuEyGdfEpjgrSUynO+bgJ5QY0yY9dmkT+m7aVE7CKwS6GzMo5ek0atPBQDozYV8uhv/909V1k8NObSxrnZkz/q2UZkrpnD21cnsyVV9kQACEFgiUP884ZLkqc43Z8+ZbTuiembbjtBbuhfPaIlMDed5FVuDFpChbwKzW5WHVVYIWfkwXZVoP/6ScCkw7PyYdc96SlVAQ6IQNMeVELBDUVfbZflarK47yRqzLmfs/v37/insrR/CCydQNMsjzycVYVkZ54uroUTV0TNkTCXe8XyMPenVJDLNiMlXWX1G3rx5s7UZHKexIwfbkkdTkDvyP3hLK5Zq01O2lYnmdp3GxxM4tbV0pVdEfhhnL6WwyfoOjNzSLgFGICfqrvJO6kQyFA2B3ATsp28s/URn3x4ljhI6k43p+ziwa73qyJSHQFe7jznO/j5u9l04+zafhFebs1SrdTciYlfvPZgg+jDaUm5sK7NEhvNXIMAE8kEt297B6RPIB2vH7RDISqCbMY/etU0fdnmX2jArfDmrFxn6qbcJ2vtcrxq1yY7i19++fZv8VZ3eWWj0Nbtdl2x+E+/msjY8ModAWgL2SGAs68R5wlGGfAfN2XNm2/Y1Bmbb9nGz72K2zeZz+lXbyE9HgKcLjAAQaI6AxkjGxNRQnTBqtEwFV0vUZPLSBijnx6x73nQyG16mJe0oxe5awimGHZnnuGU1JNTTIHcLJj/Ez2Rr2KjmVsKA1LQh49OP4q1C0HSSRFpNVkkC2+OyB1j7quDxVbRMSl8k3Jd/4bvshm174AVEbcJSqUlktT9La9cK8FcRmk0OjZLsW/RdiDJiUAoETiTACORE+JV3UieSoWgI5CbgGduc6+zbXsDARxJmfVEdOnFLGtnqGy7ls+l8E0PosEZ0tSEN/zHOvp+VMyXOvhNUkmTNWarVWq/On9gj29X8jQShz24kW5XQuJdLEGidgD10ZAJ5Vb+2BcO8rAIkwZUJdDPm0XjD4wJPda0Xjk+fPh2C15O8edSgXVvqLO0yJh98NfZiKiRnIAABm0D984S2/EmuNmfPmW3bp3dm2/ZxM+5its2AU8kl3L1KFIEYfRNYdVJ2dEAHia2KZCQ4P10+x3gAACAASURBVGbdM5dnj94O4uP2IwTsCAOPco+UvuNebT1urztRV5p8pf4gp6Y/PM7YWClNvozHnoNoJwB7Dt2TYZhmX3TpqhsTFnHusRYkGdPimxTnrIjmwuyUaqhaLWqnqeeqjShrlI8HQhOWKtyD3FOpTaFL2mTd1lFY4r5Z4zCH6XE0Ga1xScIPQUyL4wwEKiTACOREpdgG8PRO6kQyFA2B3AQ8/uC5zr68gNWv6RnzKccBOn3PU7bdbWIIHaqArjak4T/G2fezcqbE2XeCSpKsOUu1Wmtjbmq4134FuJr/UgLtmODMeVXCpSI4D4EOCDCBfFCJ+OYHAXL7lQn0MeZ5/vz51pcgU6UrB4235f1p9LIveH2IVr99+3b0UjUsS14S7y9CIBxDIAmB+ucJk1TTzqQ5e85sm63QpavMti2R2X2e2bbd6IrdiLtXDDUFXZmA+uU3b97YBPR9KjtBwquKQ7OjyxS5akVi/Dj7z/PyVZ362WImKN9+F64RaoIyzsjCaM1S7hkSrZS56hHlaG+R9hVsavskorqJ3p9//hkqQi+QVihsufz169cw803Hor2lqDPT/vbbb0tVS8tTlbQXTkiM5CXmJruETucrMW6GhJuetXwkt64zUXq/MFFXa5eVHEhkAJtr3n7OpISATYARiM0n31WjC6ikk8pX9yZynh0X6WQTwiOkTSAagcw+jDmcL1uq6dVorDLKKflzuzNOVyu3GFMmw5kRxfQg+YhxSYZN5+lqN+FSYmcLnDYAnTmrWW6to9Lj7O+ANt4yq/3hZCXjKEPCOi3VyHb2IJrfm9ZOM4qzNx45uelt+pGCuBcCHRCgTzmixKlNG89U0qccqR33QiA3gfF5mR40MeYxxhuSX165DKzcE42F9F/HS356VH0NjTSDpPSr/JWtPkUraxPlMP3JlNQqTBJAYB8BPezTJy46U8M84b7a+e+Kqhz+rNOeM9vmV+6Qktm25JEAs6+QwmcneYlblb41fSh8dNyuZxRVJPzZbqW2apb0EChDwHZqSg4n7NGdnDX5dwaTk/dZ16Zink1cbNyhseO4PAFDOx7llhdYazgMmSXP8YX+UaW0eUD0/QUVYceMKgc9vVE+xs9o87/VzI2sppfsZTHT9OEZYx4qTFbD8b1795bsqfTl3AHRUxG1B2P/BuWgUfW+/SE8pedIo30pjGxVHeNqsUvGU1+JpVp9Mx2xWnXPxvTasD+so1Boad1Sa9ddYeIxk90HWloXGkBZtobMwu5acyMEZgkwApnFkvtkE51UbgjkD4FTCDTk7GuwpJGY3ogPAyQNVzSC1V4FMiDWBgApsNq7j4wlGCO3MU2Og/qH0FGt6WojIKs/cfZx9u1G0sQ4qjlLZTPXZjn2LIoeW1svdv7Tq5qA0ofRpudnzxi0Z9NzEgL9EWACebdObdtlm77dhXIjBHoiYPTCaefzc0D78uXL7HhDlVK4ueyDvHIZWH3OQmMh/dfx6Kfb8mhopNdt2nv1xo0b8ge1+bpu1CsJjXD0X+9B9D5OuSlbbayuT0Ov+uCaEIjet9oCcBUCEHASaGie0Fmj3cmas+fMtm3VNbNtzLbZbaZLz6jLStl65CoETiRgB1zJPZRPVEA8lWK7onKs5IhZkhjx7AUurS7LG0QvIEmBIuxF4RqeFpAhRxFamG60MM/q9hxS2XmuNjx7qYedeXR1Gj4+7Ea2Gp+quIQoK+NnGOCuYyPljktSoqFi+9KmWuyQLe0thmVXO09SllHEQLLFLRzsj48MDT4JvSOZ1G+p/DHoaip6keOkMV3MPWjE1loq0z21HpW0Byc9kkEgOQE9Ana/yQgkOXPb3GGUkgPfkeFsD9jiiGhH3fu+ZdXiDfawbwirtZt6i9Nu4sS5gvqH0FPCqw2PrjaENh2uT1vg0hmc/ZCkjnH2IyDFfrZoqWw4qw+mxrd2Dv6r0xmDpUd+OK/JbX/mpIRArwQMg88EsqF0fHMDDpcg4CHQ7phHLlj4BnMcbDiHNIbVHbNKeMBUoac1kgYCOwisTtcMD/KOnJu7pUV7vqo+ZtvCdrjq1BvdFrNtIUkdrw4DWnyR1KVn1GWlotbITwhURcCOQFZHo1nfrAKvzirr7eeqACfvs64lVkaXPFxii4VVROcmsBW0umb9FOG1HtQODki1jP7hw4dRVhqkqnTVenXnJA3unXC0VUC4XtOumjPPMNnNmzfDn5uOtarGXlS3KbfciaWvpcXNkR73SSJNzW4mMeYm3Wnvh/FnKwe2JR8a/Ol1qd9S3b1710lJM7z2uD/MR1uMhD81dhk0oh1H5PeGl8Jj+1MAYUrjWI05Kl1iV9IeDLG5BIGsBPQI2N10ku5GVehjBJJEF010UklqSiYQqI2A/fQN0tojtNpqlEOeyinZCsLZj3ptnP0cz0iqPHH295G0bVQlzl2LlspWh7YCXZqbGm4MP2VmZ2Vf1Y6n/omIISubtl0cVyHQDQH6lH2qbKJP2Vc17oJAGQJ2L1yndzaQ0Uux8A2mTurFhEIc9IbCg05W90jwn6eIMY0C4yoZ4o4icQCBbgjYI4Ghmrah6waFXc067TkvtjY1P0JrhCuaNd0EcExMaM2Iov4D28gzvqpfg0jYHAHtcT67JdxYETs0cUy2++Dp06fGvZrclg03EvyfS6tR7VkT2AQHEVPtTpG1Ip7M7VUOJ+6d5hHeTmO0Mw277XtPvGrEayok9OB6UN0+fcOk+Y6wvqvzLGHipeNpaPtByacFTYswND69FNV6mn9VZ4zFQAd3k1oNMm7X1hmPUlUWYNo4xzM1yLm6UHiUVqbD+dREnWzU0Rgm6PjnGqYN/uAT5KwyySDQBAHDbDICSa5Bg3YNxj95fVvMMOqthv5OJ1usCzKHBGY1O45nhoN2B8BhTXcfO/2sc7d5i1QW/qzZihrGn642bLHORhjqPTzG2R9gTn2fkJKO27V1xqNUlQWIgIc/q5IzfPrsY8NbH2rnnxZYKmi1iBDjeLyUG+chcDUCTCDv0HgrfcqOqnELBIoRGHvk6UG1Y57pm3G9pNjxEnPf0GUKyjjT7qC9WAukIAgcIcA8YUjPsEXV2nPJbwznmG0L9cts29DCDwYGMNsWNqr6jw37ULNZqx8sEkLAJjCNSg3HGAftsFH01MsLy/WPCv4fo4wClwzLNdbn+Cx8gYp4irB1FoUSejKsJ43hZqgt1iNnJIkxuazmdyRQRo1WFR/b8HAw25JtC+KJTojgZ5pVseWMahr9zGcHI4Wm+mmMgNVm9pViP/5qLbPNY19Zhe+y/S7BLCyPUVz0sIQNtRJLFYo0e6xO02MWBgjRXs6q43Qu2GBy5MmdNvgjuRk65RIEGiXACKSY4hrqpIoxqbCg2c5IJysUFZE2EbiUs7+JzJhYvtvskC88efowdfYJHSQ8XbaR5PSArnbKZOkMzv7QnnH2py2koXFUo5Zqyjw8E3n0YdegY3WyYeKtx8bEV1RQ+LPpueutiEgPgVUCxnNEnzKl11CfMhWeMxCoh0BzYx69ywjHEjo+ErRkGN6olB0/eX9RTztHkl4JME8YarY5ez4Iz2xbqET7mNm2oS/GM5q2ky49oy4rNdUdZyBQIQE9ffYQK0cEqe2X6b2hP6Tt5Jh1j99Yodb3iTSN4Qur3/S8v90id49F9nHedJcChUMtRMc79gyTRZi6GcYz+f+3d/bHXePc3x7ueQpYUgJQwZISNqkgUMImFQRKgFRAKAFSQUIJkAoWSmDpgN9n1vNoNLIty+9Hx1f+yOgry9I515H1ciTLbZdNLMOglyQhP3PJKoOu/AToWP4mLCCZnG1e6lsalCll4lEyq/7npyWymuVnZFDZfN0wpVryvCR11YKomW5CdW+wQYiN1W6I+kYGmUFM3y1xQUlYt7QzHCV5kiE/IeCVACOQbSxbUSe1DRCbpbT7LPXRNQ4gbeLdUapkrNX5c0fxLBTdHjW1Ka3hURqlu/0hdJ86dLV9ZJL4fF/ZrpNxTI1tNZP9pAJkfubrhoUZdBC+3pYqqNAZyHcTqsydd+UjZTjtFYsfZIU1Z8+X1aRnap9ny9UDEqBPKTd6RX1KuVKkhMD2BKob8yQDjPnr4CUvfifjnJKfDHK2r8yUeEACJQ/jcbBU154H0+BtCyjygfzoN/844G1ja02+dhm8mq/wplyIBukhEgRmEtAjpr1kmZ5l2UXG/POe2Rzbqeaee9bzu3UboPNnsJ1q7xKpSW+mllStqZ6BjGrLPgCL2y7/RGnOUF6iNG23BXLK5Hc5Z5wsujdTelvyCRtMM/knlxLvUsbiyaW8Fkkpdn52bp+SalKnfFyVMW5DyYEvrG95RgrqcbBjUEliv6VSW9FuQxSjh72cZOeucTkR+nLIDGJUdHmrIuE7K8OoVrRPSOIh4JJAux+PO9BRz47vEcgc63e2Sw1na53UHDVrv7dz0FWjZ7Z2Qywr/9Em+xPolSCy0FLZH0Jn4NPVZuDEl5jsN2MDJvtxrVC4onFU1S1Vgj3+2ekiiKcMslGcfjDc6aTSvEMFxdn2hTOOhcGiSQABrwQ65zJ6iOhTEotX1KckkvMTAqYI1DXmSdbENb3VkGM+z0x70jeGycdrgDRfKnKAAATyBEqcYFVvlcmr375aV3ueyI+3LQHS9xNvW9P/MjNKakhmJGNhLSCRtvCnS6UKdScZBCwQ0Dwr/7bPUlOeTt9ymG2pESvfXdZw23PPunziQfS+gFo3CwZeRIZkfp6oXPtAPDPqmvOtt0XID2aSfyVUlVAzh0wmev71ZOrxS2yqn4UVuM+7ncmhXZ3W3v2cnz61dQ8x9Y6uMnYZbNPVvnVWiYBFj3y+XmWqnKlLmWd/7To5gUNGWiMtVafjRnVpsMqJhtqidsugKjc4MlBVzJAZLFr5dz4sEpsl7Qm1lFsORYARyNrmzjRuBjuptWmYzb+zE1GkWYERrITA0Sb7JUySNJ01P0wWmsDgMCzJc6WfmbbUyBA6ozhdbQZOuMRkP370Bp87JvvCZXAcVXVLFR7GdiA/W5ct5FwqmfLLZG0nVZiz5/cchAekLR4xEICACGQGdfQpoYZkWmmDfUoQmwAEDBLIPE2mZmftZY4FVwqkaRifzAxoFGTQyogEAX8E8BO2bVpLe96WXDF42zqxJJF42+I+mplRqB6ZZ7/emZFLpYLJCECgFgIZ95Qa5JkbFLUVLT8LUzugNGNZ7blnPfO2TejAPE0X1ccEvdqB2vesa5zRVirEjK2X26eXAyXTlUoRPd6qjRpc6jHTnwIajsumMlxQMw6EhZ9CXTLNh4oIRatczevaour2woLmJGu7mWKVQ7gROPwUijmF7ntvpmJLLzViqgahVoiPLJUxZcNEN8qI++q1VOl6FoKh2wEBWaqgpfLJGFTyL1XKzHxUi9owmxiNA6RCqHUqqGmLVKM6hwiqbEpQIo9M2deaqWjlo+auKVe5KXFT2/UItJujIKqSlRRNGggcnICepr7nqHmaGIFMriHVdVKTNa39xs6x0zaD29rRWZb/aJP9sbbQCK1p5DP/NQAbm+1K6asYQmd0p6vNwAmXRClTG8MlJvsBRWeAyX6oUdsHam+pMsQ0pu0cLMWVUM+m3ALBV6BbGl+BsPTN9BUf3AUlvbbSZ4TkEgQOTiDTBKlrwIHM3PzgDwjqL0sg0+BobLBsWXNyS7ydi+/B6hvhxAOkfDgeC83RlHshAIESAiUzDq2NlmTlJk0t7XkfcLxtfWTieLxtcV/MzEh1w+XMyKVS8YNMGAIVEchvS1abPG2nou5SGx436UlYI71plPacwZZMKdXATVPM4F35ylG76z+/6K4BmUGLtEUqmTIlz17nz2n+l/zkpLOgJnLLPT0ydOfW2CBe0D3EKNBGXVHM4KQr1jQfVjsuK1ek+6Co6pz6VJZTcvD27RPU0lJJzsSr28c5E6+WYWwfOrkVisVQPZ821tm+PlAiBOwQYASyhi2q66TWgFBFnp3bsLYc31ZBqTohjzbZH2ug/JSqGVlp6+HYbFdKX8sQOq8+XW2ej64y2Y8nNWPDTPYHK9jaCXy0VBlK2sCRXxsor7TtOXuJ/yG4+zJCcgkCRyaAAzljfebmGThcgsBYAlWMeZKnfqXl75Jpdd8Aydk63dhaRHoIbE8AP2GbeRXteVvsJAZvWwKk/RNvW19fXBKPt61dowzGJAO/2LI29wsZZIhIEFiQgNxT+XGXmla5eUs2kimN5k15j7Qe8zlLmXvuJY1bq86wsyZMVu9Us4lcadK+YM0ezCpT7yta2BgcOGaMqEsampc8230wJ3i3d/GtSE5pqie0aZ70X+4hSRLrHoPq07ei+MG2ONa3HdbToeFaRfoWitq5yaxR3+xTX1FLpTqTHwG0a1oTo7smjwxmtoFm7V5YpUkGgR0JzHz6DjICGWWgGjupUQq6SdxpKfas127fvlFKiHc22R9lL43TAoe+gFr1UXmunbiiIXQGBV1tBk64xGS/76nsi2eyHyrP7gEfLVUGo3xumnFP8xKECtyesyvbcDUTmOxkyGjEJQj4I4ADudOmnTO+psFpN0qdORAJAQjEBOyPeTTfD4MKDV3idcNYkflhtSGhoMLATA/qfJnJAQLHJDD4hB7TT2i/PS+prnjbSijhbRtsBJIEeNtK6pWRNEz3jBgCMSAQE8i8TBLaW7W0mk/J5atOqpmy6b/CilF8ZpQScpi/jrnbnnUNX4IafQFnHqv85Fn2jitQjWH5ZPtMWd1MQ/VTT1f5OpAUTHZsz7GgDk8qef61TVxyzilo1XvjyrBqQVtmrpa9xDRBd1UMPfiWzTSTXtC0HTCrdXUtlWpd+ZEhSrnI5/PGtoF6LiTnzOrE7RCAgAiMffoYgWSqTbtvCjFmO6mMOo4vdbq02LNetcX1iIXHrS/gbLI/yl5quvuwNPFKMCrDDRJXN4TOMKGrzcApvBRX4MJb7Cdjsp/YKLZyEjY7jvLUUiXmSH5q1l/uJWjMl5mzq/InJu78mcjATwhAIEOAPiWB09mqNJFm+5REBX5CwBQB42Oe5HW4RVYrMvy1o2Jwiq0GZ1kPakYeLkEAAm0C+AnbTJoY4+15n9id8XjbOrGMiozHzKNutJyYmVFindjKSbjemVGiSPyzXqUSw/ETAjUS0LxM67Dlu17jh3cwrP20izzgT0R2sLA1Enz+/Pn169f5nDXVPDs7y6ep6OqbN29ubm76BNbiwbdv3/quVhH/77//npyc9Imq+vr8+fO+q2bjZZQvX77oVZIf//39+vVLouqplqb6LzeHVon0t4Zq379/V9H6i4tWiU2h2sezRqFLGSKpDHu1M0upk+Qj7eRoe3x8bCpGUyuURqZp6oYeZ9WK09PTp0+fJvd6+vnw8HB+ft6pkVCoAnde2j0yqZyJPJZbKvWbTZVT3dMII26O1msW4jZQJao5ErHQBqqS/9cE/uW7qieVhJ8Q2IZA/PTp0YsfeUYgJSaotJMqUc1fmlevXt3d3SV6aayrji+J5GctBA442S83Td4t0ORjcERa7xA6Yxq62gyczKWkMjDZz7Cq91Kl46ikcib8DTatiYQTfqodk5eg8RxqvtB2FMg91UzbM3N2+d6VQ750TfxVK/JpuAoBCCQE1CjhQBaTSvuUxJr8hIApAvbHPJr2fvz4UYMTbWW4vb3dgJ4GRSoxXrBrVuuadZOV1nA30IsiIOCDAH7CPjvab8/7JM/E423LwMlcSioD3rYMq3ovuZwZuVSq3jqG5BDoJKAZmfYqNxu9OhOUR2qPiqZ4b9++zbiay3NTyv83KvWCiTV1HMzN04b1QWUdJFCl1My/b51DO1Hkp6hOzZf//e0itrak6+/y8nKX0mcWqnWykIOarRD2EVBVr9Quy/Jvby8L+aujCmFrgXpbKm3p09/GPHdsAzfWlOIgYI3Ajk9f1SOQYMdKO6kgPwEIVE2AyX6f+bRsk3mPvblLr+6rHe7LYa/4eofQGWJ0tRk4mUtM9jNw3FyqdBzlsqXKV6qmHZvpoepz5MZFd34VJ05AGAIQaBPAgdwwqbRPaRuUGAjYIWB/zPP+v78tiWlQtM3m+C2VoiwIuCGAn7DPlPbb8z7JM/F42zJwMpfwtmXguLnkcmbkUik3VQ5FINAQkOtYf81LZc3ZCmPJ6E1gOYd1Lrl6+bH35tP/L395vas6JjafuXY/5xNw1SCBzBqGqr5BgREJAhCYTCDzUFvesy59aakmG50bIQABCNRCoN5OqhbCyAmBDAEm+31wBr81p++lmn11nyF0n1mJh4A/AvWOo2ipxtbGws/aDPZfY8slPQQgcBwC9fYpx7ERmtZIgDFPjVZDZggclgB+wozpac8zcLgEAWcEXM6MXCrlrOKhDgQaAtpurmOmtXNdb0np5CytRWpTnz7R2XyfKlDSkcSKUbyuvnv3TimV/vv373orefEN6yp0tz3rg69UZoZoARYBawT0ckafSJqQ6KM2fVeJd0ZAX/0LGqlFC2ECbgjoQz+xlWO91Hrr1fA4xlqYlsqaRZAHAhCAwLIEqu6klkVBbhDYhQCT/U7s+mBO/ut7cgBlhqmdeW4ZmZGNyf6Whti9rHgayGR/d3OsIUDV4yhaqrFVIrO4GLLSKoVxJ08QlQAEIGCNQNV9ijWYyAOBmABjnpgGYQhAwDgB/IQZA9GeZ+Ac6hLeNvfmdjkzcqmU+6qIghCQm1cnZ2kEog9VaQu79qNrK+/v//+nsGIUr6va466Uq7qF99mzLg3jfrezTnDOeicW+5HX19d9QpYshPTdS3xdBOL5J8vYddmuUNraP/RDS1VoaJJBAAIQqJFA7Z1UjcyRGQKBAJP9gCIO6BCCTNOklDrVQA6g+BaDYYbQBo2yvUhM9rdnvnGJmcbK+BfVGlC0VKMqTMbcIZ8q7B6kJQABCJgikGlkaFtMWQphaiTAmKdGqyEzBA5IAD/hoNFpzwcRHSEB3jb3VnY5M3KplPuqiIIQMEVgnz3rg98A0ibX58+fmyKFMIUEMt7Gjx8/FmZCstoJxCcIsme9dmt2yt/3CorMrXetOm8xFUlLZcocCAMBCEBgWQK1d1LL0iA3CGxMgMl+G7hOHHn79m07PsRow3rmXKWQbPcAQ+jdTWBBACb7Fqywqgy1j6Noqcqrx+fPn0sSV9FDlShCGghAYHsCtfcp2xOjRAiUE2DMU86KlBCAwI4E8BMOwqc9H0R0hAR429xb2eXMyKVS7qsiCkLAFIF99qzHL4p14ri4uOiMJ9I+Ab1s0Gc+TUv0Nq19FZBwPoF4Csqe9fk8reWgdc2+b2VkXgc3pQUtlSlzIAwEIACBBQk46KQWpEFWENieAJP9hLk+ond+fp5Exj/l261lOyBD6Nhwhw0z2fdtegfjKFqq8irat7gY55DZPxEnIwwBCECgTcBBn9JWihgI2CHAmMeOLZAEAhDIEMBPmIHTXKI9H0R0hAR423xb2eXMyKVSvush2kHAIIF99qzHnW4nlL/++qsznsgqCGTOkOOo9SosOF/IeAp6eno6P0NyMEUg8yDXsuFGPGmpTFUqhIEABCCwFAEfndRSNMgHAtsTYLIfM//3338zzo0//vhD86ZXr17FtxgPM4Q2bqANxGOyvwHkHYvwMY6ipSqpQuqhMh9xDjnUcjBBEJgABCBgh4CPPsUOTySBQJsAY542E2IgAAFrBPATlliE9ryEku80eNt829flzMilUr7rIdpBwCCBffasx51uJ5Szs7POeCKrIPDy5cs///yzU9RM19WZnsgaCWjdKz6EW/WhRi2QuY+A7Pvly5fOq3Wdv0VL1WlEIiEAAQhUTcBNJ1W1FRYR/uTkZJF8yGR7Akz2A3O1SNqwHs+MwiUF9DUqffW1urkSQ+jYiAcMM9n3bXQ346h6WyqZYLM6VuKh1Yc0debfZiJREAQg4ImAmz7Fk1HQxR+Besc8/myBRhCAQB8B/IR9ZOJ42vOYxgHDeNt8G93lzMilUr7rIdpBwCaBHfasJ51um4sc4u1IYuoi0Pc+qBbsHx4e6tIFaccSiDc09729MDZP0tshkFnXrO78LVoqO/UKSSAAAQgsQsBTJ7UIEDKBwMYEmOwH4EKhDet9p0np0vfv358+fRrSVxRgCF2RsRYXlcn+4khNZehpHFVRS6WPKeuDG+oRnjx5onf29F/7FW5vb9euG+/evRssog/j4I0kgAAEIOCpT8GaELBMoK+zZinWstWQDQLHIYCfsNzWtOflrPylxNvmz6axRi5nRi6Viq1GGAIQ2IbADnvWB9+nrOuk3m3sVF0pWm7Rh847xb65uemMJ9INgU+fPgVdTk9PQ5iADwJ9Y1A13dWdv0VL5aNOogUEIACBQMBTJxWUch/QadNtHTsj28mIsUaAyX5jkfyGdQ2bq36RmyG0teduS3mY7G9Je/uyPI2jqmipvn37Ji/K69ev7+7u4o9y6H2nq6sr7WJXgpWqgTbKxyV2lqIzZbR7vvMSkRCAAAQGCXjqUwaVJQEEdiRQxZhnRz4UDQEI7EsAP2E5f9rzclb+UuJt82fTWCOXMyOXSsVWIwwBCGxDYIc96/GLYm0ltdH57OysHU9MdQT6DuxRBdCRctWpg8DlBOJnnM8mlHOrIqXWNX/8+NEpanWHrDda0FJ1WpNICEAAAjUS8NdJ1WiFCTJ3vuLIt3omkLRwSzwRaMtzkMl+fsP6hw8fNjg9tw1/2RiG0MvyrCi3+Blnsl+R4UpE9TeOMt5SqS/QEKjPwSKTaU+5PsqhPqXEfGPT9J3hF+fTBzBOQxgCEIBAJwF/fUqnmkRCwAiBvi6bpVgjBkIMCByZQOxDaHM4iJ+wrXhfDO15Hxn38fGTgrfNmbldzoxcKuWs4qEOBGohYG7Puk6XqYUdcuYJXF5e9p2PyFHreXRVX9UpUPFZTbyCUrU128L3TZhrPGS90Y6Wqm1lYiAAAQhUhOwyKwAAG6tJREFUSsBfJ1WpIcaK3T5FRpMIxpBjMRpJH3vY2yIdYbKvzYXag6gjctvqaynu/v5eg8/2pepiGEJXZ7JFBGayvwhGs5n4G0dZbqm0vKeT1Acrg9xrfXYZvDeTILO4GO7SqQTVfUkvCE8AAhDYnUBf21WvA3l3pAgAgQwBy2OejNhcggAEjkAAP+EoK9Oej8LlJjHeNjem7FTE5czIpVKd5iMSAhBYm8DoPevya2tXgdzWT5480X9tJnj//v0oKTuXb0MO8luFMIHaCfR1V33fCqldX+QXgfjrRToRCiaeCGjW1NeA9z3sVajfJzwtVRXmQ0gIQAACDQGvndRB7KsPxYZxowLa13sQxa2pyWR/pkWaDeudh+bq0wGK9/QyBkPombWlxtuZ7NdotUKZvY6jbLZU6izKX+K6u7srNGJ5ssFD1vWS1Vhvf3nppIQABNwT8NqnuDccClZNwOaYp2qkCA8BCIgAfsLtqwHt+fbMdy8Rb9vuJlhPAJczI5dKrVcHyBkCEMgTGLFnXQPTp0+fyqsud3mzCqv/ej9Snm7Fq23Kl9RcfXh4yCTTiXovX77MJOBSXQT0eoPW5jtlZvGjE4uDyHibL6+gODBorELfVFnnb6kXiFPWFaalqsteSAsBCECgk4DXTqpTWX+Rehda88Tf//0pwLme25uYyf585pkN6/qoqxwmVQ+Y23wYQreZuI9hsu/YxF7HUTZbqsEt43FN63wPKk4wNix/7GCe8ZL52PxJDwEIQMBrn4JlIWCZgM0xj2ViyAYBCOQJ4CfM81nvKu35emzN5oy3zaxp5gvmcmbkUqn5tiYHCEBgGoEn2hhQcuebN29ubm7yKf/555/B7QXyjGdc82rgVFC+lHqv5hlqb3fhvv+6CEgpfRu9LbPO7NGifjuemKoJaBIbDovCxFWbsi389+/fX7x40Y5XzM+fP2vfgkNL1WlZIiEAAQjUQsB3J1WLFZCzXgL5iWqjF5P9vH0zG9YdezkYQudrhbOrTPadGTRWx/c4ymBLpS+XxvwHw4Wu+8F8lEC91cnJST6ljp+4vb3Np+EqBCAAgT4CvvuUPq2Jh4AFAgbHPBawIAMEIDCBAH7CCdAWvIX2fEGY9rPC22bfRpMldDkzcqnUZBNzIwQgMJ9A0TnrJWNTiXJ1dTUokM5lz6RRQZmrXKqRgA7O/+uvv9qS//r1iyWQNpbaY3gTtHYLZuTve22p9kPWG5VpqTKm5xIEIAAB+wR8d1L2+SNh1QSY7M83X9+Gdb3Ee39/79jLwRB6fuWpKAcm+xUZa6yovsdR1lqq/AdI27ZTV9KOnBwz+DlEFYe3djJeboQABETAd5+CiSFgmYC1MY9lVsgGAQhkCOAnzMDZ5hLt+TacjZSCt82IIdYQw+XMyKVSa1ifPCEAgUICw+esx293DWY6ePpa5iwZbXzUKeyDRdSbID/K93rOuuzV97oV53DXW5k7JU8MPdgadGZCpE0CiXGDkJ6e4iPoGAxHAAIQgIAnAjTgnqyJLhsTYLI/H3jfhvVnz55pw/rgl+jmC7BvDrTA+/LfrPTE0Ez2NyO/QUGJcUOJTPYDimUDl5eX8Zr0YOYLuou1Xf78/Dxf4tevX7VDIp+GqxCAAAT6CByhT+nTnXgIWCDAM2jBCsgAgaoJ4Cc0Yj7acyOGWFuMxNB429YGvmX+iXFD0VV721wqFUxDAAIQ2IXA8Dnrg0ewxHI/Pj7GP5OwRrpJTPxzVEHxjYSNE9A6fadxddS677cUjNtlcfHevn0b8tTh+u73ZwRljxCIjRvrO2qpNb7RYJiWyqBREAkCEIBACYEjdFIlHEgDgQkEOqdpffkw2W+T6duwfnFxIR/uESZEDKHbtcJlTNzVMtl3ZuLYuLFqTPZjGguGf/z4MSq3169fj0rfl1gd1mBWHz58YMN6H0DiIQCBEgJH6FNKOJAGAnsRYHa2F3nKhYAbAvgJjZiS9tyIIdYWIx48421bm/bG+cfGjYuu2tvmUqnYOoQhAIHtCQzsWdf3QLWxuFysnz9/ZhJ/+vSp76rWdI+woNunvvv4d+/e6aWxtpqKb0cSUyOBb9++3d3dBclHTWvDXQRsEkiMG4TU9OnVq1fhp4MALZUDI6ICBCBwNALH6aSOZln03YAAk/2ZkPs2rGtImX9df2a51m5nCG3NIovLk3S1TPYXJ7xjholxgyRM9gOKxQN5z3m7uKWeOG1Yz3v4VZDOgG8LQAwEIACBQgLH6VMKgZAMArsQYHa2C3YKhYAPAvgJTdmR9tyUOdYQJhk8LzX3X0NU8hxLIDFuuL1qb5tLpYJpCEAAAnsRGNizPvZFn5OTk4wm8ZbWJJkGXkkMPz0RePr0aWdd4qh1N1aO36vTl4udbWV2Y6ZpisTGjXPQEVzxTwdhWioHRkQFCEDgaASO00kdzbLouwGBzglaplwm+zGcvg3r9/f3b968iVNODj88PGjve/OnU9sn57P2jQyh1ya8e/5xV8tkf3dzLCtAbNw4Zyb7MY1lw/mN40lZMoTa2CRywk/tPvny5UvmRq2bKk0mAZcgAAEIDBI4Tp8yiIIEENiRALOzHeFTNARqJ4Cf0JQFac9NmWMNYeLBM962NQjvmGds3FiMqr1tLpWKrUMYAhDYhcDAnvX857/bEqtDbUc2MVpw7bvEIet9ZDzFaxOzDN3WSN2b1vvb8cRUREBPd7z6xSsoFdluUNTEuCG9rOzy4xi0VMHEBCAAAQjYJ3C0Tsq+RZCwLgJM9ifbq3PDuj4s9vXr17Ozs8nZJjeen5/rWNzmL55tJcks/GQIbcEKK8mQdLVM9lfivEu2iXGDDEz2A4o1Ap1foewsSE7URQ4+11FYV1dXnUU0kXLmqzJkEnAJAhCAwCCBo/Upg0BIAIEdCTA72xE+RUOgagL4Ca2Zj/bcmkUWlCcZPONtW5Dt7lklxg3yVO1tc6lUMA0BCEBgRwK5PesTjvLKbGHMHLI+9sXNHXlR9BwCMnTn2gwfu5lD1cK98eqXDmdacKOGBe0OLkNs3IBCK5pLnR8Z8rQToKWyYwskgQAEIJAncMBOKg+EqxAoJ8Bkv5xVklLonj179uPHjzi+iXn58mUcOSecGOj09HRObhvcyxB6A8i7FBF3tUz2dzHBeoXGxg2lMNkPKFYKqL8oyVmPm76zUZIyn0a9ibLKpJE8xl+LygjPJQhAwA6BA/YpduAjCQTaBJidtZkQAwEI5Akkbqh84uYqm4JKKM1MQ3s+E6DZ2+PBM942s2aaJlhs3JBD7d42l0oF6xCAAAR2JJDbs56swg5Kmdl5rHPINKjqzEFvFC3yndPOzIk0RaDvM0Z6n0Gn/pgSFWHKCWjvctxWVP1Rm3KtD5Ly/fv3sXGD1n3teUhQdYCWqmrzITwEIHAcAsfspI5jXzRdm0DnGC9TKJP9Bo7W8LR9/NevXzErLS3ohPVl3RrJ6VYL7oaPJV8wzBB6QZh2smKyb8cWi0tyzHGUhZaqZM+6HGs6wmq+0eWN1yc7kj4rzlaLpov3X3H+hCEAgYMQOGafchDjomalBCyMeSpFh9gQOCwB/IQ2TU97btMuM6XC2zYToOXbXc6MXCpluRYhGwQORSC3Z30siOvr675b+jY4ylPv+LDePhpHjtdnjDoP+NEXz4+MpV7d9bLBzc1NkF97WTLvVYdkBKogoB05b9++bYuqpt7+ppm22KNiaKlG4SIxBCAAge0JHLmT2p42JUJABJjsC0LnhvWLiwvtLNQa0rL1RJsIQ4adHysLV+0EGELbscUikjDZXwSjzUyOPI7avaXqdIqqnshDrks62OXnz5+Xl5fza442rOslq8zWE21Y12O+eP81X3JygAAE6iJw5D6lLksh7dEI7D7mORpw9IXA0QjgJ9zM4rTnm6HepiC8bdtw3qUUlzMjl0rtUj0oFAIQ6CSQ27NecvRLyFRe9cxeVV0NKePAp0+f4p+Ej0BARm8vumsRRW9oHUF9TzpqASxebJNZ+550T1ofR5e+r/wc5FGlpTpOVUdTCECgRgIH76RqNBkyWyPAZH+sReSfbZ+wrunP58+fx2ZVkj4+Z13lltxiIQ1DaAtWWEQGJvuLYDSbycHHUfu2VGdnZ7FTVN3x7//+1MvoDSgd7LLIJvKmz8psWJc3TyvlZqsogkEAAhUROHifUpGlEPWABPYd8xwQOCpDoGoC+Aktm4/23LJ1RsmGt20UruoSu5wZuVSquqqFwBBwTCC3Zz2zBz0hosOVM8el397edn6HVOu77g/rTUDxUwS0+qKxdRuFTnTWmko7nhizBHQ6fvxoy6yLLK2Z1fdQgmnzzZcvXxKVtbDa+fAmyXz8pKXyYUe0gAAEXBKgk3JpVpTamACT/VHAOzesa2CccYOMyr+dOD5nXUfhthPYjGEIbdMuE6Risj8BWi23MI7avaWSFz3UljWO8NDe9xcvXmQ2rOtMRKUJMhCAAAQgMJkAfcpkdNwIgQ0I7D7m2UBHioAABJYigJ9wKZJr5EN7vgbVXfLE27YL9m0KdTkzcqnUNvWBUiAAgUICuT3ryqLkrUqt1GpXeqY87UVuX9Wy63rru+3iiDFFQKcKdX40SgM1U3IiTIaAnt94T7MMKrNm0nOpIgJ6zTdeQw2Sq7Uvd1uEu+oN0FLVazskhwAEHBOgk3JsXFTbmACT/ULgnRvW7+/v9XHewhzGJlOJ8bvBJZYaW8R66RlCr8d2s5yZ7G+GevuCGEc1zPdtqeQnj49a188FjzzX83t+fp6pWnLsHOTreRkIXIIABBYhQJ+yCEYygcCqBPYd86yqGplDAAKLEyjxPrEpaHHshRnSnheCspwMb5tl68yUzeXMyKVSMw3N7RCAwOIEBvasd25blBDyresroh8+fPj582d+pfby8jJebW0U0Kg33u26uFZkaJ+AFkjax8XpA+gsnNi3nSTUayo3NzdBVD3RGC7QcBBIXvNtNDrmawm0VA7qMypAAALOCNBJOTMo6uxIgMl+Cfz2hnU5Q/755x+tFZXcPi1N4i05PT2dls9edzGE3ov8IuUy2V8Eo9lMGEcF0+zYUumQvI8fPwZJFFA7P3/bunLQ50xjZ11chMJyw6r/yrvxk1v4CQEIQCBDgD4lA4dLELBDYMcxjx0ISAIBCJQQwE9YQmnHNLTnO8KfXzTetvkMLefgcmbkUinLtQjZIHBMAk9+//6d0Vxvz5ycnMQJtDlVX6mWez2O7AvraxFqy5KrWuJVDoc6rLchoJfn8isH89cnEtTGf6p2qTq1X2lQ9dAqi3Hhjyxe8lwf9on2Wgc0a7q6ukq009Lm0RqoQICWKqAgAAEIQGB3AnRSu5sAATwRYLI/aM32hnWNirWhvNAfMph/XwJtiI+3reukgLVL7JNkcjxD6Mno9r2Ryf6+/NcunXFUQnjflkp7x+/u7mKR3r17J9dxHFMYVm+lw9qT3JJ7J2ee5MNPCEAAAg0B+hRqAgQqIrDvmKciUIgKgYMTwE9ovwLQntu3UaeEeNs6sbiJdDkzcqmUmyqHIhDwRGDgnHWtjOow9VjhHz9+6IR1ecPjyM7ww8NDe8O6Umrx9YAb1jsRHTxStUvfkGpD6Kw27WTE7EJAG5cTA/FE72KIlQpV297esK7XEuJNMysVbTZbWiqzpkEwCEDgaATopI5mcfRdmwCT/TxhtTk6+DZ+xVqeEM2GxC1/48yrWn+Kx94aiq9d4kyBO29nCN2JxXgkk33jBpopHuOoNsB9WyotWqtbiaXSvnM5zBUfR+bD8r3rNacXL15kNqxfXFzoePVpu+HzpXMVAhA4LAH6lMOaHsUrJbDvmKdSaIgNgQMSUFvBpiDjdqc9N26gTvHwtnVicRPpcmbkUik3VQ5FIOCMwMCedWl7eXmZ+NAfHx/lDZezW4upfTj0eZrz8/PkanMeM0doJ1iO/FMrKzrpJyGg9yL4Um3CxMhPPfJJa3B/f88TbcQ6i4jRbreVrTbNaBq8SP6VZkJLVanhEBsCEHBGgE7KmUFRxwIBJvt9VpBnNtmwrk8ka2tgX/oF45MJssRYMPMts2IIvSXt+WUx2Z/P0HgOjKM6DbRvS6VuRRvKY8HkEdU5EU+ePJFfVK51JVB/FNzvCuinInVJkstRI7PGrznFWSmsb4PIa6dN8Jwdk5DhJwQgMJMAfcpMgNwOge0J7Dvm2V5fSoQABKYRwE84jduWd9Geb0l7fll42+YzNJ6Dy5mRS6WMVyTEg8BxCfwu+0s2qgZe8q3rncuvX7/qc9X608EtWmF99uxZSBAC2rCuq2Wl+Ux1fX0daLQDWkjwqXaBVlr+bwNRRSq4lSSbEkjOxdfS16bFU9jKBJK10uaplNFXLraa7GmpqjEVgkIAAh4J0El5tCo6WSHAZD+xhBwXcl/EU9S1J6eNL0UD7/aAUzGJeHX9bGsksGvzrAuREWmZ7BsxxEpiMI7Kg923pUrOMox7n8nhZrd6XmuuQgACEJhGgD5lGjfugoAFAvuOeSwQQAYIQKCEAH7CEkr7pqE935d/eel428pZ1ZjS5czIpVI11i5khsBBCDyRnoUecL1b+fHjx8LESTKNbtUlH/ykXp1Mf3Nzk5AJP7WcoE/DhJ9HC+gAofZ3bLUlWm+LHg2FZX11npO+sSAJtYdDJzlxwrplY42VTcd06TvUyV3aTcL3o2MmtFQxDcIQgAAENiNAJ7UZago6LAEm+8H0mpXLffHr168Qo0Dna/lxgsKw9qbHKZNS4kshrL2Msk74WWOAIXQVVmOyX4WZpgnJOKqE274tlY5e056Dtl+0RPIkjfLRH/66BAs/IQCBpQjQpyxFknwgsBeBfcc8e2lNuRCAwFgC+AnHEts+Pe359swnlIi3bQK0Wm5xOTNyqVQtNQo5IXBMAiP2rAuQPj96dXWlD5WWw9LeVu1017Cp/BavKfPje62Ca9TiVfcSvbSg8vj4GKdU5dER/nzBNmaye1h7OGSU2rdN7I7RmgBq29tf+dEy5+3trTVRd5eHlmp3EyAABCBwNAJ0UkezOPruRYDJvsh3bljfyyJNuZp8Odh6yBB631pUWDqT/UJQdSVjHFVur91bKrmF5ULXX8kbTbFecp/qbavXr1/jfo+xEIYABBYnQJ+yOFIyhMAuBHYf8+yiNYVCAAJjCeAnHEts+/S059szn1Ai3rYJ0Ozf4nJm5FIp+3UJCSFwcALj9qw3sD5//qzDd5PtxW2O2oT939kufx/8ePVApvN9x3BVCww6Vif8PGBA6p+eniZvRKgWaZGeKnTA+oDKmxHQsqgevWRNVOudGphuJkNFBdFSVWQsRIUABBwQoJNyYERUqIvAkSf7Bjesq/LoaHYH02GG0HW1A0jrhgDjqFGmtNNSqT/Stw31J49o4qsJGulznXKZypkj7412KoR4AhCAAARWIkCfshJYsoXA9gTsjHm2150SIQCBsQSO7Cccy2r79LTn2zOnRAiIgMuZkUulqK4QgIB9AlP2rDdaqdmS91w71+VA1z7jxoeujdeNx/zi4uLs7My+/ltKqPPCkw3ZSek+VqMTpUb97BxbaxlGqzWj8iExBCBQSEAPnRrtZBGUDet5erRUeT5chQAEILAUATqppUiSDwTGEjjgZF9TTu38Gwtq7fSe3mxnCL12bSF/CCQEGEclQEp+2mypJJU8xvLbqFM4OTlx8CJTiS1IAwEImCJAn2LKHAgDgfkEbI555utFDhCAwEoEDugnXInk4tnSni+OlAwhkCfgcmbkUqm8HbkKAQgYITB9z7oRBWoRQ++h6iOteWmvr6/fv3+fT+P+aufYmh207u2OgrsQ4HGbjB10k9FxIwQgAIFCArS0haBIBgEIzCdgc8O69HL2/jYN+/y6Sg4QKCTA41YIqp0MdG0mxEAAAgcnQMN48AqA+l4J8Gh7tSx6QQACRyNAe340i6PvjgRcPm4uldqxklA0BCAwisD/RqUm8QQCevf08vJycMO6cr65udHh9A8PDxNKcXOLjgvSyf06+DnWSCf6v3r1Ko4hDAEIzCegt0GSjz/wfkghVVqqQlAkgwAEIDCZAJ3UZHTcCAEIjCJgdsO6tDB49PsotklihtAJEH5CYD0CjKMms6WlmoyOGyEAAa8E6FO8Wha9Dk6AMc/BKwDqQwACbgjQnrsxJYrYJ+ByZuRSKft1CQkhAIGGAOesT6kJetlIu6jjO/WRVv3Ud1rjgDaD6k+RccrCsA5U075tffJV6Ztvv+q/wk1MyETJnj9/Hn66CXS+zvX333/f3t660RFFILAvAb0hk7RjFxcX+iLEvlLVVTotVV32QloIQKAiAnRSFRkLUSFQNQHLG9YF9sOHD3oBvmrCbeEZQreZEAOBZQkwjprPk5ZqPkNygAAEfBCgT/FhR7SAQB8Bxjx9ZIiHAAQgUBcB2vO67IW0NRJwOTNyqVSNtQuZIXBYAuxZn2J6HZ3+4sWLKXcufc+7d+/evHmzdK4m8tPYWi91PT4+xtJcX1+/f/8+jiEMAQhMIKAPF9zd3cU38k5ITKM8TEtVzoqUEIAABAoJ0EkVgiIZBCAwn0DbLTs/zwVzuL+/l4QLZmgkK4bQRgyBGC4JMI5ayqy0VEuRJB8IQKBeAvQp9doOySFQToAxTzkrUkIAAhCwTID23LJ1kK12Ai5nRi6Vqr2mIT8Ejkbgf0dTGH1rIaAvGenQO+2jjQW+ubnhqPUYCGEITCCgwxqTDes6wZEnawJJ3UJLNY0bd0EAAhDoI0An1UeGeAhAYA0C+jDaGtkulefp6elSWZnKhyG0KXMgjCcCjKMWtCYt1YIwyQoCEKiRAH1KjVZDZghMIMCYZwI0boEABCBgkADtuUGjIJIPAi5nRi6V8lHf0AIChyLAOetTzM0561OoTb1HB6u/ffs2vvvr168vX76MYwhDAAKFBD5//vz69es4sdfjG2MdNwjTUm0AmSIgAAH3BOik3JsYBSFgjYCWc379+mVNqkaeP/74Qyck2ZRtKakYQi9FknwgIAKMo1aqBrRUK4ElWwhAwDIB+hTL1kE2CKxEgDHPSmDJFgIQgMDGBGjPNwZOcb4JuJwZuVTKdz1EOwh4JcA5614t60evN2/eaJP6s2fPgkrGD8MLchKAgEECepqCVH/++efPnz/Pzs5CDIHJBGipJqPjRghAAAKBAJ1UQEEAAhCAQDwF9kqDIbRXy6LXLgQYR62EnZZqJbBkCwEIWCZAn2LZOsgGgZUIMOZZCSzZQgACENiYAO35xsApzjcBlzMjl0r5rodoBwGvBDhn3atlHeqlEfbHjx+1cv/t2zeH6qESBDYhoM9EnJ+fq6jr62t99GeTMo9VCC3VseyNthCAwKIE6KQWxUlmEIAABKohwBC6GlMhqGECjKPWNg4t1dqEyR8CELBDgD7Fji2QBALbE2DMsz1zSoQABCCwBgHa8zWokufRCLicGblU6mg1E30h4IPA/wFCUSD0owtqOgAAAABJRU5ErkJggg=="/>
  <p:tag name="POWERPOINTLATEX_PIXELSPEREMHEIGHT#66275F3128612C622928782D61292B66275F3228612C622928792D62292D287A2D6628612C6229293D30" val="183,3333"/>
  <p:tag name="POWERPOINTLATEX_BASELINEOFFSET#66275F3128612C622928782D61292B66275F3228612C622928792D62292D287A2D6628612C6229293D30" val="46"/>
  <p:tag name="POWERPOINTLATEX_CACHECONTENT#5C4C65667472696768746172726F77" val="iVBORw0KGgoAAAANSUhEUgAAALEAAABlCAIAAACN5JWrAAAI5ElEQVR4Ae1dPVLkPBDd/TYiAzJShoyM4QgQkgFHgBsAISFwAiAkA24AcwSKEzBzBOAGfG9LWy7XuLsl25K6PSMCysi21P36qf/sGX7//Pz8GsLP9fX1ZDL5/PyEsJubmxcXF+PxeAiC/5Px6+vr6urq/f19ACqAE/Z/zs7Omua3L3Zdwr29vaYK4Ef9GiPH/zUFtTaCHXZzc9OUajqdNgfNjsxms6Zs8HbNQfWRAXCCBA7hYzQaqcMXLgDpJ+7v78H48EnyXGmdE4AMwDWxODw8bA5aHuEEJhmvrIiRGMaJQWYSgOzt7Y27xez46uoqaWxrWcUvswhCMJeiN3GEH7YsNicb6o6mLhgB77lbVMZNc2KRnISz7iBchV1OcE5iZ2dHZfdEWXQQrsIuJzj4Xl5eophHZRKO6IggdrIKo5wAQKSbRQmqYsuIi3IB8eTkJOIqfaYyygkARKZjT09PfbS1cK/gKowUUxY5AWhIQgw6k6jTkXMVRhS0yAlAQ3LCyDaqW7fzMRkZofXt7W3nOWPdaI4TAIUkBPqAsXS2MA+nJriinmza4gSXWoIlHx8fFmwZUQbkyyT71ZNNW5zgUkvUpRGNYWQqLm0CUXSjpCFOoPFA7psFqD85FnJ7QFdlK5wQoobupuHMGWucSzYVI4gVTpCvF8BtKEITy+ryPJx3hO5azRgTnODa2LouVLZlxLPcqxVaNYg+J8ymWhGt7p2Kq0FUuljKnEAawcGxkLUGRw5hY+R/u0KZE1waobI/OIPlGecCKBKLzI+CNTlhLY7msb2wCtfUBy1yFl9qnOCeA+XfFoKRMp8SCvKc+aYOJ7huPwhh4SFQZirUl0MLHyCQP0i8QJr6xYmOFTghVOQL340IsSLaEiQnMJgnzcrNCSHBzqNwiFXUrxECa4bnw1k5IXgIbmeU8SYCqb1pPk4UQjSt23kkqbfIxAkhRnbGZclvTPfBpxycEKqMJbdrT/UTZWDJOSG053oiUm4HAqBF9AI1LSeQDRXLpUYget8iFSfQewGFU8NR5ncIoMsZ8ZnIb9Ti0ZF9fX09Pj7+/v4mZ4YC5FdKkBeXwToCwA1f6lUfqR+jq4Fv/aqPdDyO3p8R+i0QMbqjiy6/8Qm5B4fO/FHSi5ixA8kO9+zbSVwIEYVw8q7rH0eicQIdCEgjOCvQJXqGHAXiIU7irebAm856ReAE0knZPYAoqduxnfUf7o3eNiC8crfEsy8nvIQFIZb88Xc62mE3wvCCb8Yp5B9t3XN3ToCDXoEQTXK+IJQOfcszy1mnY0yrbdmFE+BdiBwdGGoZesuyhXhrbODA/dmOE2BDYGuyFTEtwz0U2WBvr9uGz0Cx6k0yQjmB0BXIBqyKi4cC5YLJGW4jpKic7n5OhLMBNIQT41Yq43kQgBuQmwIuw8Bv+BWSGRInwIaQvMGtgXK0uIc8VveuEh7iHTPmAj3NCQSncDaAlSTdvKKXC5IiEJhhuC0NI1Y+nuBESBLrJsJvBLC25W9SIMrkcwi0siaiCW4nOBH+jLti1pwc5U9TCMBhVHvYewDJif/V4G1UV/Pi/wycnp4a/A8UlYTl4O7ubnd3NxCHf6YnGY38INxblHyCxFB9EO4h3Ii4skoKidhRKYOqptWkpe6ooFM/CGxUwH/AxHNdLIkTTjHQLTyalAxDnQ3Y7oH9iSYbnPB+TlTMCKxOsVJxGFrMCHQP2OTY6pyQoZxw94d3sebaINzyZTwWArBxyPMOmQ1OmHaccPcEMgN+JZbCZR4ZgZAmBPy34Bvq83fhhLsfiYmXmLigxJE63NGP0TCEsb2lZiu33Z0TTr0QhlZFTnRElnxC7HtvOglv3bbR3JcTsAo8gbcw6fPK6JIbnlMfO012D3DSc0UmN9XceAROuBm9JRB4M7d2+bMzAvLr/OBKn00YjRNQDw5Djm0429aPdUZtgW+UmwKIJoG5JAdRTE64NeQSGQ6t0IIzRsi4HKZxtj+8ST4v+vz8jM+LctEORC6fF+XAkceH+nlRR3ZvHJGVL2dbIYBt1i2dJD1T/NhRX0aOfK3ULhdzCETP0tJyAvyQ0wtOzzIeiECKai45J0ALb+EUqH+5bA6BRE8PcnACtAhpd84pXP6UEYADrofpiMeZOAGJ0XKXlSxnwxHo05LysicfJyCKtx0bDsoyX5n6xaWsnJC9BfJnL4WX5AIhA2v1hLMbXLk5ASkFhdPFyG7oqNwleNOkIaNSVoETWFvoW2TYB5XyBg/wqIILi4mqjCYIOpyAHELfPmJLrqmw5RE8quDeh8gZWNU4AdtAT3JPAJf+D3Is256TjQMk84NDTU4Y2RachTKPcy0c7JDM7y9qcgKgC+EzdcWV2eTycgIOPV+GkNclzypzAjIJZUh+OEiMMgwiOpBhVGVj6HMCiAtxNIM91JfgqrAUz7dClDXBCSGxWPiOBYos0kMoJtomOAHyCo2axY4gXPGpWJBb4QRowb1pgVgb4vGGeA2nsq53NMQJGNVUqpWaZFytob4HbHGCC66IuJlr9NSEEDaAYtRwWtviBGTiet7Zuv0Z2IAluLdJLKiZ5F1+MpEOHJxOp1tbW+TFcLbj8Zg8NbjBtbU18n9joQTDKV11iO840xVoNBpxXSwuI9MVuMPq5+fnJCHQoVInxF918rjKtqtwySZK1rZTWbsenoCkkXpqWQFlzk84vLhwi29fJAEd0CD3rItTWUG1ih3WDrhkUz0t7wMU5yRyvh7hld9o7IDcXPluCj4vvnMXcKmSKaLb5QTQ5J6NmUJwzuryn2Qn2xrLTXMCtiejqdYDQ9ne3rNcJmGN4qY5AZQ5VzHEB2ODcBLA3GjdUbkHbm8Jz1Gre00d4H+4cz0JU3L+Fcbr8dQvIF2FnWo+EB+y4WZTC+t+AqwlXcVsNkMX3NwO4wWaTCbNk6RqzcsyjwyAE/v7+6SrQBc8M1h9lmt2ZqHU0dFRnzkT3fvn8vIy0dQRp8W3Y8FFr6ysIE3b2Ng4ODh4fHxcX1+PuETqqSBzpcL29jZKp4eHB2iUet0O8/8PNGeucfYH2WgAAAAASUVORK5CYII="/>
  <p:tag name="POWERPOINTLATEX_PIXELSPEREMHEIGHT#5C4C65667472696768746172726F77" val="183,3333"/>
  <p:tag name="POWERPOINTLATEX_BASELINEOFFSET#5C4C65667472696768746172726F77" val="5"/>
  <p:tag name="POWERPOINTLATEX_REFCOUNTER#5C4C65667472696768746172726F77" val="3"/>
  <p:tag name="POWERPOINTLATEX_CACHECONTENT#7A3D6628612C62292B66275F3128612C622928782D61292B66275F3228792D6229" val="iVBORw0KGgoAAAANSUhEUgAADC8AAAC4CAIAAAD2PLDHAAAgAElEQVR4Aey9PfrXOJeu27znTXZWMIQqspMVhB2+kHVHwBAKRgCEHQIjANLOgBFADQFqBBTpzqoq3BnnOeVru3XJ8vLyh2RJvv8B+CfL+riXLD2Sl+Ub379//zf+IAABCEAAAhCAAAQgAAEIQODaBP7888/Pnz9/+/bt1q1bP//8808//XRtHtQeAhCAAAQgAAEIQAACEIAABCDQPAEm+82bkApAAAIQaJbAP5otOQWHAAQgAIFlAs+ePbt58+adO3eWoxIDAhBIEfj999/1PF730Zs3b1LnCYMABCDQAwEtTT58+FBOSPfv33/y5MmjR49u376t3u/iXR86qofGTR3OJoCUym0BeqrchEkfAhDomACDVMfGpWoQgMBAgMl+siUgoZNYCIQABLokcLrivcHeSF02LCoFAQhA4MuXL3qUqO0NBhTv3r3TU0awQAACawlodvrq1avhKu0UoluJzULWMiQ+BCBQOQFNSu/evfvXX38ly/mvf/3r06dPyVMdB6KjOjYuVStMACmVDzg9VT62pAwBCFyEAIPURQxNNSFwWQJM9qemR0JPmRACAQj0TeB0xcveSH03MGoHAQhclMDLly/1WHF0RRIFeVFclAXVhsA+Aj/++OOYwG+//abNQi74VH4kwAEEINAlAe2HNOeKpPr++uuv9+7d67Lic5VCR82RIRwCGwggpTZA81xCT+WhRBwIQAACNgEGKZsPZyEAgdYJMNmPLIiEjoDwEwIQuAKB0xXv//Nf//VfVwBNHSEAAQhch8Djx48lrMP6vn79+mrPEcPqcwyBPQTk2Pe///f/1nszYyL//d///b/+1//693//9zGEAwhAAALtEpBmeP/+vV1++Tf/v3//2dH6OIuO6sOO1KIeAkipHLagp8pBlTQhAIELEmCQuqDRqTIErkOAyX5kayR0BISfEIDARQicrnjxRrpIS6OaEIDAJQjoO9D/+Z//GT1TlCuSpPYl6k8lIZCHwH/8x39EDknaKUQhCs+TIalCAAIQKEdAXdn/+T//ZzE/bfDevZxARy02AyJAYBsBpNQ2bsmr6KmSWAiEAAQgsJkAg9RmdFwIAQhUToDJ/mggJPSIggMIQOCaBM5VvDe+f/9+Te7UGgIQgEBnBKSq5eIafp1NFXz69Gm0T1JntaY6EChGQI/h3759G2b3r3/9i6+2hUA4hgAEmiMgD+ZHjx45i/3HH3/cvHnTGbm5aOio5kxGgZsjgJTabzJ6qv0MSQECEIBAkgCDVBILgRCAQLsEmOyPtkNCjyg4gAAELk7gLMX7j4tzp/oQgAAE+iCQVNW//PILrkh92Jda1EDgzZs3Dx48CEuiHZL4BmIIhGMIQKA5Au/evfOXWd5I/shtxURHtWUvStsoAaTUTsPRU+0EyOUQgAAEDAIMUgYcTkEAAi0SYLI/WA0J3WLrpcwQgEAmAmcpXvZGymRQkoUABCBQjkBSVcttIvpkW7kCkRME+iUg9yM5IYX1Y4ekkAbHEIBAWwS019Fff/3lLHOveyOho5wNgGgQOIQAUmobRnqqbdy4CgIQgMAqAgxSq3ARGQIQqJkAk31ZBwldcxOlbBCAwFkEyitevJHOsjX5QgAC2Ql8+fJFTgOfP3/+7bff9PxseNj2ww8//Pj3nxwI9PfTTz9lL0fmDJKqWlXjA1KZwZP8dQncuXNHvUpYf+64kAbHEIBASKBmNSKpcP/+/bC0xrEUlCSHEaHRU+ioRg1HsZsmgJRaaz56qrXEiA8BCEBgMwEGqc3ouBACVyPAZL9yiyOhKzcQxYMABE4kUFjx4o10oq3JGgIQyEJAQvPt33/fvn1bzECOSfqcmf70usBi5AojJFW1KvX7779XWFqKBIE+CCTvOxyS+jAutYDAUQSaUCPPnj179eqVs8pPnz7t7/Ovyf4cHeVsEkSDwGYCyVsPKTXHM4mLnmoOF+EQgAAEdhJI9roMUjupcjkEeiKgXqL+Rw9M9pOdORK6pzuRukAAAnsIJDvJfIoXb6Q9xuJaCECgLgLqQJ8/f675wIZivXjxQjJ9w4XnXjL1YNXWBdoOqoM9n84FS+75CMhVThuVabsy+QsOB+G/Q6By16cGdS9X6yaoWty+fTuiJL9GfXk3CuQnBCBwNQINqRGpBY/r9mDBr1+/9qcu0FFXuz37qC9Sqg87+mtBT+VnRUwIQAAChxBgvn8IRhKBQH8EmOw3ZFMkdEPGoqgQaI4AyzJrTYY30lpixIcABColICcAuSINn2PbVkR5x3/8+LGhJ20PHz788OFDVFlVQV/9jAL5CYFiBDQz17Nt/Q2fRxwO9K/uTf27qhiV+wgmv3BUeZlX8ScyBCCwgUBDaiT5lGWuyvIQff/+/dzZRsPRUY0arvtiI6VafEUkX7Okp8rHlpQhAAEIGASY7xtwOAWBaxJgst+Q3ZHQDRmLokKgQgIsyxy+LPPPCs1MkSAAAQisJZCUmEMi8jHSt0W0xdytW7cUIg+J3377TbsHaduVyHVJrhJ379799ddf5Tu/tgDl42s8mLoiyRMCV6TytiDHgYBW6548ebLW5ahderrXdMfJCTKsgn6qz1GPFAZyDAEIXIRAW2pkqiIMM0V9nRGzlVPoqFYsdalyIqVkbqRU2ObpqUIaHEMAAhAoSYD5fkna5AWB+gkw2a/fRmMJkdAjCg4gAIG1BFiWEbEcyzLsjbS2KRIfAhCoi4DcVOVpJAejabH0zTL5Cjx+/Hh6agj58uWLOla5H0UR6v8Wid7GkNtHVOwu9y2I6sjPagnoThwc/g4sobwG63cNTK5HsEXZgc2ApCDQBIEW1ch03/I51D///LMk09zZFsPRUS1arfsyI6VCEyOlRIOeKmwSHEMAAhA4hQDz/VOwkykEqiLAZL8qcywWBgm9iIgIEIDAHAGWZUIyxy7L4I0UsuUYAhBojIA+MnL//v3kXixyRZIrg+eza/ryyKNHj8KaV/7ULblftLZjEY2wFhxDoCSB6X20P/fv37/vTyR3ChKpuvuijdbU/6hfunnzZu7cSR8CEKiBQItqZNUE+927d3oSUwPqQ8qAjjoEI4kcTgApFSJFStFThe2BYwhAAAJnEWC+fxZ58oVAJQSY7FdiCGcxkNBOUESDAASSBFiWCbEcuyzzjzBpjiEAAQi0RWC/K5Le9de327S7Ulhx7bQkP/owpJ5jLYVEvlND2fSksJ5CUpILEtB9dGyt5RR4bIKZUpPL0XR/NTknRb1KptxJFgIQqIFAi2rELxs6+/okOqqGW4YyJAkgpUIsF5dS9FRhY+AYAhCAwIkEmO+fCJ+sIVADASb7NVjBWQYktBMU0SAAgTkCLMuEZI5dlsEbKWTLMQQg0BIBvaaf3BVJdXj79u3irkgvX77UssLdu3f1ybOpM8GrV6/qZCEXh2gXFpXz6dOn9X/Qqk6elOooArqVjkpqSKchbx7dfboHo+rLqVHfKY8C+QkBCPRHoFE18uHDB6ctpv2b88I6o6Gj6rQLpRIBpFTUDK4speiposbATwhAAAInEmC+fyJ8sobAuQSY7J/Lf23uSOi1xIgPAQhEBFiWiYAcuCzDl9oitvyEAATaICBfoufPnyfLKumpbTmTp4ZA7Yek7YXmPJnGC/Wht9pcfOTcMHWTqvy7ciNPDronoDtLm20Md9bgMyd38uFg8Xabwjn2w7TT9A8PUXchfRYl29nnjaLa8RMCEGhXjdy4ccNjPu3Kq/cLPTGbiIOOasJMVy4kUgoppfZPT3XlToC6QwAC1RJgvl+taSgYBDIRYLKfCWymZJHQmcCSLASuRoBlmUzLMngjXe1Wor4Q6IFA8hvAY8VsLyL72jERHbx48UJCNgw593iu5F+/fl3cCOrckpM7BERASk6bkM05EU4Rff/+fRpYc4i+JX/79u1pCblDp0wIgUAfBObG5aF2NasRu+ShdbQxkhZhw5B2j+dqTS/drk2vVnKk1BUsTk91BStTRwhAoEUCzPdbtBplhsBmAnOSbEiQyf5msJkunLMXk/1MwEkWApclwLLMZtPzpbbN6LgQAhA4jYC+rTaXt17iNzY00vKBvvc8d20UvmE3lyiFA3/OfflYLlO4Ih3ImaTyEdCNKfc+7XjkyUI7fnmiVRVHd2Lye0b+Pqeq6lAYCEBgkUC7asT/mTa/C+kirnMjoKPO5U/uhxBASh2CseZE6Klqtg5lgwAELk6A+f7FGwDVvxoBJvsNWRwJ3ZCxKCoEWifAssxmC+KNtBkdF0IAAucQePPmjeEnpE+wGcUy5hLTq4xcppFzhyS/fPzjjz9WtXtTbgik3wGBe/fueWqhBu+JVlsc7SCiuzIqlXoS7tOICT8h0AGBptWIPiLpMcEvv/xy8+ZNT8z646Cj6rcRJXQSQEo5QbUYjZ6qRatRZghA4DoEmO9fx9bU9OIEmOy31QCQ0G3Zi9JCoAMCLMtsMCLeSBugcQkEIHAaAXm726/pP3jwYK5wwzZ6c2en4dpmaRp4SohmQdOvdaokr1+/PqU8ZAqBzQS0P5nn2ka9kVS15F356tUr9T+eihMHAhBogkDTakTd0V9//eXhnNzvzXNhbXHQUbVZhPLsIYCU2kOv5mvpqWq2DmWDAAQgMBBgvk9LgED3BJjst2ViJHRb9qK0EOiDAMsyG+yIN9IGaFwCAQicRkAfJrMfoRl+qW/fvl1V7ukeJ6suPyqyZkHJLZ3kd2VU9qjcSQcCxxJI+tVNs2i3bavkSVcqbTEyrSYhEIBAowSaViPOjZEkM/r4FCw6qtG7jGLPEUBKzZFpOpyeqmnzUXgIQOA6BJjvX8fW1PSyBJjsN2R6JHRDxqKoEOiJAMsyG6yJN9IGaFwCAQicQ0ASU1uMGHn//PPPxtnPnz8bZ6en7t69Ow0sHzLnxLDWuap8yckRAlMCntvQvpGnadYWknxdUiJV+7rXVlTKAwEIbCDQuhr58OGDp9b2VpSeFCqJg46qxBAU4ygCSKmjSFaVDj1VVeagMBCAAAQMAsz3DTicgkDrBJjst2VBJHRb9qK0EOiGAMsyG0yJN9IGaFwCAQicQ2DR/8b2H3K6rI51S25wMp4tc/Dp06fkU0O9qHHz5s0yZSAXCBxIwHMb1nDr7amydhNJzof1aN+5jeee3LkWAhDITaBpNaJe6Nu3b4uI5BV6586dxWj1R0BH1W8jSriWAFJqLbH649NT1W8jSggBCEBgJMB8f0TBAQT6I8BkvyGbIqEbMhZFhUBnBFiW2WBQvJE2QOMSCEDgHAKLU4IDnRiUVA3uPo8ePZqy/uGHH549ezYNJwQC9RPweI4feCOfBUT+gsmsk3d0MiaBEIBAtQSaViNJF+cp6m42Rkr2uuioqcUJaYgAUqohYzmLSk/lBEU0CEAAApUQYL5fiSEoBgQOJ8Bk/3Ck+RJEQudjS8oQgIBNgGUZm0/yLN5ISSwEQgAC1RH48uXL4tv8BzoxzC0ulOTy+PHjv/76a5pjN88Ip1UjpG8C2pMj2aSjWtubnEWR6/wpX8ZkHyLH+Tdv3tRZZkoFAQh4CLSuRn799dfFav74448PHz5cjFZ/BHRU/TaihGsJIKX6k1L0VGvvAuJDAAIQOJ0A8/3TTUABIJCDAJP9HFQzpYmEzgSWZCEAgUUCLMtsW5bBG2mxaREBAhCogsDi2wl6093ezejBgwfOmjx9+vT0D5RoCpSsMi/0O41ItAoJeJ6C6/NA9o1cYb2SRUp+rE0x8SZM4iIQAq0QSA7NYeFrViN//vmnpx+WCgpr1OgxOqpRw1Fsm4DnFkZK2QyrOktPVZU5KAwEIAABPwHm+35WxIRAKwSY7LdiKSR0K5ainBDokgDLMjLrhidceCN1eTtQKQh0SODdu3d2rRY3RnJ2kUrn5cuXdl4Fzs6VNrnhSoHykAUE9hPwaLXFG3l/McqkIJ+q5BN97Q7FlxbLmIBcIJCDQNNqxNMJy5tKbxnmQFc4TXRUYeBkV4aA5y5GSpWxxSG50FMdgpFEIAABCJQnwHy/PHNyhEBuAkz2cxM+Kn0k9FEkSQcCENhAgGUZQdvwhAtvpA2NjUsgAIHSBN6/f7/4gafFrztpu6Okc0BYGb3e9OnTpzDklGP5+CdHtW6eEZ5ClUxPJ5Bs1VGpFm/kKH7NP+emx69evdIOJTWXnLJBAAJJAq2rkcXVVdV67j3vJJBqA9FR1ZqGgu0kgJQaAPYhpeipdt4OXA4BCEDgXALM98/lT+4QOJYAk/1jeeZLDQmdjy0pQwACHgIsywyU1i7L4I3kaV3EgQAETibg6eL1VYLFUmrTIz2Kk0/PNOaPP/748ePHN2/eTE+VD5l7Fji32FG+hOQIgbUEnJ/U7eaFfvGZe11Sp7iX17afs+LLb0z7xPz0958OcCM7yxCV5Nu6Gvnw4cMiyT56J3TUoqGJ0CIBpFRotQ46K3qq0KAcQwACEGiOAPP95kwWFZjJfgTk4j+Z7LfSAJDQrViKckKgSwIsy4RmXbUsc+P79+/hxRxDAAIQqJCAHgR/+/bNLtgff/yhtQA7znhWbzx8/vxZad66dUt+SHKA0M5J49lzD7Q50/3795NloMdOYiGwCQJy9Xvy5IldVN2MknR2nLbOanlLnUyyzF+/flXPljxFYD0EotFHbq96Daue4lGSwgSi9pDMvVo1YqiLsSJa16vELXss0oYDo6boqA08uaQeAkipyBZNSyl6qsia/IQABCDQIgHm+y1abSxzNLljsj+SueZB1B6SEJjsJ7GUDERCl6RNXhCAwJQAyzIRE/+yzD+jK/kJAQhAoDYCmt4vuiLJicHviqQKPvz7r7aaDuWZcyld/MxcndWhVBAYCHheM+ppY6Sh1uqXHjx4kNyPRHe63CJpHjUT0DJHNPr89ttv8kaqx3u1Znr9la11NZLsiCIz9aE00FGRWfnZDQGkVGTKpqUUPVVkTX5CAAIQaJEA8/0WrTaUmcl+u7bLUXIm+zmo5kgTCZ2DKmlCAAJ+AizLRKz8yzJ8qS1Cx08IQKA6Ap4u3vOZtuoqliqQvBP0tDt1hk87JakQ2AwBz43cnzeSzDM3VZZnALvsVN58k72x9tWrvNgULxMBTydWsxrRl2ptMuqB9T6oHaf+s+io+m1ECTcT8PRCSKnNeEteSE9VkjZ5QQACEMhKgPl+Vrz5Emeyn49tiyl7ZDaT/dMti4Q+3QQUAAIQ8IwXLMsk2wneSEksBEIAAhUR8HTxd+/erajEO4oyt5Ch7VVWbf60owhcCoHjCVzwk7ojRO2jo83bxp/hwdz9Hsbh+EQCScej5KrliYUk62IEmlYjnk74xYsXxWDmy2iuX0VH5WNOymUIeO5ilaTLZa/+pBQ9VZm7hlwgAAEIFCDQ3yBVAFoNWTDZr8EK9ZSByX49tjBKgoQ24HAKAhAoQIBlmSTkuc45iow3UgSEnxCAQHUEPFOCml9Q8AOVj3/0VaDx2l9++WU85gACzRHw3MVrv7fYEIS5jx8Ji1RsQxWhqBC4MgFPP1atGln8TJtK3sEnCNFRV75Du6+7pwtCSjXRDOipmjAThYQABCDgJ8B838+KmBCok4BHaTPZP9d2SOhz+ZM7BCAgAp7BgmWZuaaCN9IcGcIhAIEqCHi+3KyC9rE30ty2BBrD7t27V4U9KAQENhHwaLUu3+YfaD1+/HgO26tXr+ZOEV4ngT/++KPOglGqrARaVyOLn2lzvsiSFfL+xNFR+xmSQrUEkFJzpmlOStFTzZmScAhAAAKNEmC+36jhpsVmsj9lcoUQJvtNWBkJ3YSZKCQE+ibAssycfT3LMngjzdEjHAIQqIJAcu/cqGR9OJx++fJl7gNAbIwUWZyfzRG4uFaTvfSRoKTV3r59q4WP5CkCIQCBegg0rUbUycwJjIGwdNTDhw/rob2tJOiobdy4qhUCSKk+pBQ9VSt3HOWEAAQgsIpAH4PUqioTGQLdEGCyX78pkdD124gSQuAKBFiW2aN48Ua6wj1CHSHQMAH7+dlQsWr3Sl3Ffc7HX4ngjbSKJJFrI3DlT+qOtjDuYjkkjdE4gAAE6iTQtBpZ3Bhp7usSddpirlToqDkyhHdAACklI/YhpeipOrgfqQIEIACBKYE+BqlpvQiBwBUIMNmv38pI6PptRAkh0D0BlmVk4j2KF2+k7u8RKgiBtgk4X1Bou5L/9m/at+DDhw/JWujzVTdv3kyeIhACTRDwuI33scOZYQ59bPGHH35IRjAm1cn4BEIAAuUJNK1G5gTGgFFdk/F1ifKot+WIjtrGjataIYCUkqU6kFL0VK3ccZQTAhCAwFoCHQxSa6tMfAh0Q4DJfuWmREJXbiCKB4GLEGBZRobeo3jxRrrInUI1IdAqAc8LCnfv3m21ev+33MbmKIbD6f+9mv8hUDUBj1aT113VdTiicHP38l9//fX+/fsjciANCEAgF4Gm1YjdCc91TblQ5kkXHZWHK6nWQsC+i4dSIqVqsdZ8Oeip5tlwBgIQgEDzBOZENfP95k1LBXonwGS/cgsjoSs3EMWDwEUIsCwzGHqz4sUb6SJ3CtWEQKsEvn37tlj0Dr7UZmyO8vDhw0UCRIBAzQTQaoN1Hj16NGcmoweYu4RwCECgJIF21ciis+Pz589LksyUl9GLoqMyMSfZkgSQUgPt1qUUPVXJu4a8IAABCBQm0PogVRgX2UGgHgJM9uuxRbIkSOgkFgIhAIHCBFiWGYBvVrx4IxVusWQHAQisIPDp0ydP7J9++skTrdo4qqZelkoW7wpvOScrTmA3BPik7mjKO3fuzH2sTW9iCdQYkwMIQKAqAk2rEXu2rDdaOvgaLDqqqvuFwhxOACk1Im1aStFTjXbkAAIQgECXBJoepLq0CJWCgIcAk30PpRPjIKFPhE/WEIDASIBlmRHFZsWLN9LIkAMIQKA6Ap69UjvYGOnVq1dz6Oc2vpuLTzgEaiNgPwgfSisfnQ4eh3vIG87jxs7DnpSJAwEI5CPQtBp59+6dQebp06fG2VZOoaNasRTl3EYAKRVya1dK0VOFduQYAhCAQJcE2h2kujQHlYKAhwCTfQ+lE+MgoU+ET9YQgMBIgGWZEYUOtilevJFChhxDAAJ1Efj8+fNige7evbsYp+YIf/75pzGY8XmRmm1H2TwEjOY9Xn6dPcAePHgw1jo6+PDhQxTCTwhAoBIC7aqRL1++zG2+KLbqe1vfXVK1QEdVcptQjHwEkFIh20alFD1VaESOIQABCPRKoNFBqldzUC8IeAgw2fdQOisOEvos8uQLAQhEBFiWCYFsU7x4I4UMOYYABOoi0PQLCk6UxqYF13HRcLIiWosE0Gqh1e7duxf+DI/1oXr5DYQhHEMAApUQaFeNGBpDbF+8eFEJ4T3FMOqIjtoDlmvrIYCUCm3RqJSipwqNyDEEIACBXgk0Okj1ag7qBQEPASb7HkpnxUFCn0WefCEAgYgAyzIhkG2KF2+kkCHHEIBAXQT0eH6xQK3vjWRsiMJTtEXrE6FyAnxSd2ogw3mcj7VNcRECgRoItKtGDI2hD93qU9814N1ZBqOO6KidbLm8BgJIqakVWpRS9FRTOxICAQhAoEsCLQ5SXRqCSkHASYDJvhPUKdGQ0KdgJ1MIQCAiwLJMBEQ/NyhevJGmGAmBAASqIODcJqTpZ2n2jqNGn16FhSgEBJYIeNzGf/jhhw4+FbRE4n/OG0/HjZd+/ud6jiAAgbIE2lUjmi0bS6vPnz8vCzJLbuioLFhJtCYCSKmpNZqTUvRUUyMSAgEIQKBXAs0NUr0agnpBwEOAyb6H0llxkNBnkSdfCEAgIsCyTAREPzcoXryRphgJgQAEqiDg+XLzjz/+WEVZtxbCcD64movGVoRcVzUBj1YztEvVddtauEePHs1d+tdff3369GnuLOEQgMApBNpVI8Z7hJJPDx8+PIXnsZmio47lSWoVEkBKTY3SnJSip5oakRAIQAACvRJobpDq1RDUCwIeAkz2PZTOioOEPos8+UIAAhEBlmUiIPq5QfHijTTFSAgEIFAFgXa/3OzHZ3yYyejQ/ekTEwLnEkCrTfnfvHnTcKM0vAemSRECAQgUINCuGjEW754+fVoAXYEs0FEFIJPFuQSQUlP+zUkpeqqpEQmBAAQg0CuB5gapXg1BvSDgIcBk30PprDhI6LPIky8EIBARYFkmAqKfGxQv3khTjIRAAAJVEPD08nfv3q2irJsKoR1HjWnP1TaM2YSQi6omwCd158xj3N2G98BcaoRDAAJZCTSqRgyNoc0XHz9+nBVamcSNOqoARk9bpnjkAoH9BJBScwyNG7w2KUVPNWdEwiEAAQj0SqChQapXE1AvCDgJMNl3giofDQldnjk5QgACSQIsyySxKHCt4sUbaY4k4RCAwMkEvn37tliCn3/+eTFOtRHstXKjN6+2RhQMAiEBz6z+ml8kNO5ufazN+d36EDXHEIBAPgKNqhGjB/7ll1/y4SqZMjqqJG3yOoWAcSOP5UFKjSiGg9qkFD1VZCB+QgACEOieAPP97k1MBbshwGS/WlMioas1DQWDwNUIsCwzZ/G1ihdvpDmShEMAAmcScD6PNz54dGbpfXkbI5nqpc3ufMkQCwKVEjBa+FhiQ7WMcfo7sGvt4dYfE2oEgToJtKtGjMW758+f10l7bamM3hIdtRYm8eskYDTyscC2qBijdXZg19rDrRgQozD0VMWsQEYQgAAEShJoaJAqiYW8IFAbASb7tVkkLA8SOqTBMQQgcCIBozsaS2VrvzFaZwd2rafc8EbqrAFQHQh0QuDz58+emvz000+eaHXGmfbIYzmb3vNprAUHFydgtPCRjK1axmidHdgf1vVw6wwI1YFAtQTaVSMfPnxIUtXGSN24Oxu9JToqaX0CmyNgNPKxLkipEcV44OE2Rs59YBSGnio3fNKHAAQgcAoB5vunYCdTCKwlwGR/LbGS8ZHQJWmTFwQgYBAwut4Qyj4AACAASURBVKPxKpZlRhTjwZQb3kgjHA4gAIGKCPz222+LpWl6AVdvYOg7AnN1vOYANkeD8BYJ8Eld22pG9zXVanZSnIUABPIRaFSNfPr0aY7J06dP5061FY6OastelHYDAaSUDa0JKUVPZRuRsxCAAAR6JdDEINUrfOoFAScBJvtOUOWjIaHLMydHCEAgSYBlmSSWMXCV4sUbaeTGAQQgUBEBzwsKd+/erajEK4tiOxzgjbQSJ9GrI2C38KG4P/zwQ9Pbm+2Bbt/jhifBnky5FgIQWEugUTUytzGSep5uel17lLH72LXNgPgQOIWA3ciHIiGl5kxTiZSyjUhPNWc+wiEAAQi0TsDu4SsZpFqHTPkhsJMAk/2dAPNdjoTOx5aUIQCBVQTs7mhIimWZOaSR4v3nXLys4X/++aesqD+N+t++fRs2CPnx7z/p9dxfEHj//r2yUKb6982bN1lrSuIQgMA2Ao2+oOCvrDpAI3I3DwuNOiZPaXTQuCA4agB//PGHOmqNEYqpQf3WrVsaJTRG6O/OnTvJywmsh4DdwodyOh0KQ82gJjE0DKWgVqEmoUT074MHD9q6a+y6i969e/fqsSYlgcBlCTSqRt69e5c0WTcbI6l29ijT1oiQNNa2QHTUNm51XmU38qHMtpwY64WUGlEUPrCN2HFPpVdIVXf9Dct9oXofpLveoXz06NHhXw7Vcqf8cZWpchyy1nxBRh8z1USyY+yFmzfZQSAkgAIJaejYHqDVPTLfj4jxEwLlCTDZL8/cmaM6SSNm01pOIllidRDJg0IeFrf11EMr2yhVw+6cgsApBOzuaCiSrfrGYrMs82/fy/7pMbM61tEAcwfyE1J3nKNoX79+DTPVzxy5kCYEILCHgOftBN3IirYnl3OvDTui6FiLs+eWrXzu6or1iFQ+JRGKuZ+K+fr16/LlJEc/gWHpf86CQ/iLFy+MBCUDZGVjv8coceWoVtTQsB6VP/ypFm6Q4VQxAknJqsBiBSCjcwk0qkbmit2Zugj7zOi4s5p67gJ0lIdSc3GQUosmi+798GclUiosUnTcZU819EWepjvQOGpOp3y1hOjMV9EUuaEpw+KNQAQInEgABWLAj7r98Gclg5RR+CucYrJ/BSsbdZybNYe3qo5re/QwV+zOhGVkhfBnuzXVErdHrKqCHz9+NJoupyAAgZIEPLctT7jCXjo8jhTvDVkuPJ3vWI6fT5488biSDWWQmfVe7+HvCsh5dthpQ7koC/mj5asyKUMAAgMBbUime1++Bfo57IVmk1FMzwsKchi30wnPDiPHsL+O1h8PfxEzzGvxWG9t3r9/fy6ainedbdtU07dv33rMPcUlm+rahw8fTk8Rci4Bjfi3b99eLINm0cltrjQ0S8a9evVqMYVkBPUMmuPV/66M6m60/GLyLMmQwIGAupfpF6+0aqlBDUQtEriIGnn27Fmy/9TEqpsREx013oDoqBFFZwdIKY9BK5dSl+qpvnz58vz5c/9yX2RfvVHw8uXLKND5c27UW7xcUwbNOJKTkcVriQABCKBAFttA5YPUYvm7j8BkvzMTM9lnsl9tk1bj1LMezxOxsQrySdICzrkr2yq2HrsMDnByKdC2plLdYwk5gMAVCLAs47HyCsVbxo9Mk3xPuadx1O0eWMLo8wS2z9qB+ZIUBK5MQPppemufGxJ5ZZa3jt0lXqRrcr4TsNhUnPuU6KU9vVtQ20st5dtemRxl3EXDKUKyMNFI7UknGUfpJNOvJ1Bz0WTJh0BehanBUrwuWYMVjirDddRIsqby3z2KZA3poKNkBXRUDU0xXxmQUh62lUupi/RUmmQl9ZKhcpOnNENfO1OTWh7eOEom6Aysf8rguReIA4GSBFAgTtqVD1LOWnQcLTl4ORcYO8bSaNWSU2CnEsgULdOjh2RNmexX2271vn2yq/G0Opn1rJVhyftkS1OrVo2qpU3BIHA4AZZlPEj9ivcfnr5vZxztb6TXpLYlIqfLo/YI0dta4YvC6tBx59xmFK6CgJ+AHEiNzT/86RwbUxuknbsv2uBXPleppOCbi9xiuHp17U2l3fKM1wKG7W0ku6WANexJ7Aqa1vSnG2Jp5xJ54BoG1Yu2yk5b9Wg/Kn3G9caNG48fPzbit4i0tjJ7XoyemlJvkOu1j3CkHuulm0KPCuSgrPagxjC0B/00JnVKR6mpCxoTqe1AszijSBX2nEZpOQWByglcR41odEv2HvZD8crNNy0eOgodNW0VnYUgpTwGrVxKXaGn0jvTmmRNN5KU+Qb1PszmBvUuGW+od83QNVPz75CkmJrcRdNJNQlNGaJMZQjlq0XSZIPRlIHtkTy3G3EgIAKs5KxqBsk+Z0whqdjHsxxAAAJ+Akz2mez7W0vJmGqZGgimOllL2ZKmEqiDQpZwna6Qq5xSudK6Etsly6y89Axd8j45SEmu62F94fKQHQROJMCyjAf+CsXrcW7aHEddql0UT2UURx305jKMF0YlUUc/nuIAAhDIREA3r/M2Lxnt9JcGVACjvuo5M5nj9GTnnOtHGiKjSZRNQIlMfVDUw09rp3TmXLuS8acpELKNgN3CB3PL0GHic27UeqIgi4cxo2NZedoexhalg2qHexUsLGd0rEpFNeVneQLJpoVpyhtif47XUSPJF3dOlz37LRilYI8ytoqIkmrrJzqqLXvtKa3dyAfNgJSqXErZRuygp0rKJNXaM5tLPnQZGrZns6Jp1pr0eTR/ciKpfFWePTcs10KgewIokA0mrnyQ2lCjzi6ZDiUaDpjst2hlJvstWs0ocx8SWs5G04pE07cQgqGN7VXxMJH9x5qhTIs9SPTx35Ll2V8jUoDAHgKLt4Pui+i+5gnX2FcMB6GySn8nZY+FxmvVeUUOQFE5Vv1UDz6mvOEgagQhgg2pcQkEIOAkoDt31Z1eJvK5q43qG+1qOtk2F00ry3bFPUvPY621shMJgqlZDSmvkqzKbsyXg0UCmpbYhh7OjsP63MqmDOR/TmOvPujsYrHLR7C7AjXv8kUix4gAC5QRkHZ/XkeNJAe+zsY7u/PUENNuQ7VLLjvaw+sqQ6OjbNrnnkVKOfnbvcG5UsouW+s9lWo3feVDwFdJbqNP0/Kd0QaixT3BlCeuET86pfsrmfWqLjRKk58Q6JtA8pYJNcmq2+c6CsQeCM4dpPpusc7aMdl3gqo/GpP9+m3kL6Hdc7YioadtUspZEtTgYEwAS75QnXy9LRzxdbxK8BtV5hQEKidg3JXhTcETLrvfDhVvxuXa6fJEaKS1xyq03WUbbTd6HUFJCZARn1MQgMCBBOQfeqBj4tquI4qvkmj58tweIOqRohKq5zwQfiVJqfe2RwTZZUMPr0vUn4cAw1Uw2z1FV3WJugaLe6Yu4j8UVYotMqJO6Wn6hpvUzlf3XQ1wojJM6x625w0QovT5uZMAC5Q7AVZ1+UXUSLLRdtaZoKPCkWI4RkdV1dvsL4wtacYGMGSElBqBTA9O7P067qmmUzCRt/2H5m6K5Jg12FF3QfKqyBVJWto/i9TNkvTZHVvOiQ0mWVkCIXA6Ad1frOTssQLz/T30cl+bHIMUmDtf0s9BgMl+DqqnpNmBhJaejDp/Z8diPD6bE8aH28iWyrZKP7wwJAiBcwmwLOPnH3V64/x6OBhn2bm8kTw9V1SmxZ/qkcdy+0FM10rw3/TTIyYEyhNYdCJRX6EOrnzBjsrRfrFs20ruUWXLkY4mEvaAtKfK0x5+9Ee2Mx1GnBz1Jc3kmk40xEskCJSMFYXLanvG6Oj5RJS4/1lFMSPaa7u6d4qVhIySBJKN2bmOkEyQwIYItKtGtBQb9n6hn25D/I2ioqNC++oYHWW0lkZPJUefyO5IqcG41UqpXnuq6eRL6n2zZNX6XtSww59T6R6tCCtr/wqhbZEh3/5GzEb7QIpdCQFWcvYbotpBan/VOkghKbeY7HdgWU8VmOx7KJ0SxxZse2a+xaoTORX5y2w8T5foLVP+UIrPHW9W/mWqQC4QOIpAUidE9wXLMgNtp+L9R4TvkJ+PHz/+9ddfD0kqTOTbt29GpxzGHI///PPP+/fv//XXX2OI2tDDhw/HnxxAAAK1EZg6KExLuLYrmKZwYshvv/1m5B5pViNmE6devnwZdcJRsfXQ9M2bN1Gg/+dPP/309u3bMP6jR4/08/3792HPH0YYjyXlx2MODiTgEQC6hT99+nT37t0wXzV+3f57xmg1J8OsaophdjUc2/e73VfUUH7KAIGOCbSrRp49e6ans3pkq1mP/p4/f96Zmey+0e5Xm0OBjmrOZIcUGCnlx2jf8nZ34c9lQ0w7a7vYG7Irc8nvv/8u9R5OslQRLdPdu3dvWwFu3rwZedCG6QzTujHky5cvT548GX/qQCO1UghD5o61RPnq1au5s2P4hw8fxmMOIHBxAiiQQxqA3dvbI8UhBSARCEAgSYDJfhJLDYF2x2h3qjWUX5pT2ngsiVa//U89jAVtyW896RiTzXQgse1JOVrM91xCHAi0SIBlGb/V7M557NiP90bS88Xo2bC/0IsxVW7/SodckdQ5hgOAoBTouBdrQQQIQMAgMHZPRpymdU/YKU3raHuSTuPXHCIJbj8E1bNSPTTdWQU5r+hp65iI8Eroe+SCPUyOCXKwioCeUoSPKOaulZki3yDN0LQcIPeyuUs84fYjDWW6v715iuGPYzdCz/qIPy9iQgACqwg0rUbUGWoI1qxHf84ntavgnBsZHTXyR0eNKHo6QEqtsma1Uqq/nmr6pp/mrX5/oDmzGjubaiAOn99Ezkna1cA5cZD+dy5R2labqwLhEOiPACs5R9m02kHqqAqSDgQaJcBkv1rD2WKs8ocm0WNxDQGeXbictjgwqbkcnQ9T+ltimgNC+JUJsCyzyvpexXvUvlVDOnoT1/DiXFUBI7KeWS4WW7s6TxFMt3peTIcIEIBAYQKePqTpPSGNzk2n/LvNF7bL2uxCD6FklfUIbW2ac/EFLcxCTcjTitiKf47nnnCZNbSF89i/b+1i2aLGMC1AVUrAxqVp9mJ9iZCVQLIfU2DWTEm8EgKecaRpNVIJ5w3FmHbsYQg6agPSaOj8W0Yt7x+JjtqA2nOJrQ3C1h4eI6VCGuPxiVJqLEPyoMWeSqtwYV08i3KeBq8404W7MSOdGhKJtlDyi7G1zv0tmsbJmWgQcBJIzoDGu1IHrOQ4SSqaPaafOEj5q9BxzGRT948vHZO5QtWY7Fdr5XC4mR5XrtOidiUVuoqz7WulxFeltiFypPan/BVy4KxzQwm5BALFCNgSLnl3HHuDRMt00xxbfMJ18N5I6o8WN0VQ16muTTG1gqk1Bf2rY4UYaxARa/lp6i0oeZtG4eNPvUF1+/btyJdWDcj57tSYDgcQgEBhAnrncrEPUZHa3RtJfrU20j4czLWJnb3RvXp+vW9no/CfFTQlOMZXE/K0Io/IHtPkwEnA8yJFlJQ0QPjec3R27U81huSi0phO9F71GH7Kgd2Ved7WOqXYZAqB7gl0r0batSA6arAdOqrdNrxYcqTUIqIwQp1Sqr+eStsLhS1Ta3fGclxoIM+xId21pqdN/sQz3HBXK4rOvY6Ue3ihpzDEgcDFCbCSc2wDqHOQOraOpAaB5ggw2a/WZE1LaD3mCB9G6Kn3nTt3VqEOL59eqLNqutPwA0NCtT+XLA9T5sgQ3hkBz+0QVZknXBGQ8ef/POE60JtM7wePGUwP1FXJH8j2YNVZbTpnLEZEySpNxR+8wHStHE7V0Se9mtQUDqwpSUEAApkI2N3I0AMUcAbPVDsla++r2XTVRmiLwjTHy0aL/sLR8KGf9ng0VoeDVQTUhqeojZAcjcG+y1SYta+nrCKwKvJiu6WVruJ5eOSkIs3RaA8vOQnuJNC9GtnJ58TL7R4eHbXZNIvj0XQoZ4TaTNu+ECll84nOLjbdUxpqZz3VdHuhY1/EtF881fpeNLtU/KgZzP1UOad9lx0ylxThELgCgehem94sOeZBi934tBindOzbGsBi7RqqyzYCNV/FZL9m62QtG5P9rHj3JN6uhI40p+TrBg7T8S4KybqaPRX8Ue7DT4atDZblkhYJsCyzympOxXvk3khzbx3p3U31yHp3Si6i9rYfOvvw4UO9/KSqShnIhci2ujzUtMmBtkG6cePGrVu39M6ByhBtiaSOUhOqA/ddSHbE9QTKiVic5XsrJvwdS0DtU+8J6b3A3J7I9TSn8iX5H0/J+bztt4vmr6vizLSDCoulfiz82eKx+nDbd1j7jqqTP7xquj01ZPiT1cTAHo/8SRFzJKAByH6TY4w5HGj1J0djsPe2VdbRtx6iUpX8udgI7R6jZFHJCwKXItC9GmnXmnaviI7abFl01GZ0x16IlFrLs04p1VlPFW0sqgdFx246bnfdghnOLjWJ8++wG17oaVr28qMnBeJAoF0CrOTksF2dg1SOmpImBBoiwGS/WmO1K6Gjx+Iblp0X94WS1Raf9++xrO0KNqTMw5Q9hLm2IQIsy6w1llPxHuaNpAeK07FcTwTlh/Ty5csNqxVy+5ALkdw+5JaUdFd3ElEveeAm0s5Mz4qm+0S+Wdq2emqLs4rUU756yq71rFevXjXtDVO5RTyO2IuuBjXX0a6g+quaC79YNvnq2R9oUwoedbuYUTLCqpFi8bW/ZBYE2gRWrfhn8ktTCRclh1ppPU6l9mMPu8ewzcFZCEBgMwHPrde0GtlM5vQLbdOgo/YYCB21h95R1yKlNpCsUEr11FPJ9Sd8MqRXDeWysMFMxiW2BaMLw89zR6emP8OST89OQyK/q2kEQiDQKwFWcvJZ1u7i7PEiX6lIGQJXJuC575jsn9JCbNNUO9nXA9nwaYieOGxQy55p4KoXgNda0FMAHqaspUr8Rgl4boexajzhGlB4FO9h3kiRB6hKoAXNL1++LD4UHM02dyC3pGG3JD3DXrVIqgSFwLP74lzWzYXLUaa5MrdYYK1qXWe3rcIG8jjSNe0NZi+J2r12YVuszU6Op4tdkPbV3z8ozBVMg4Uf4NrRZC5TwkMCfq0mS/kjh1k4jxcXDuS260wqdzR7Om33GLnLRvoQuCyB7tVIu5a1e0W/DKiQADqqQqOUL5JfHSGlRutUKKW66an0Xl+omYVaPdVI/qgDe2+kMBcVwL8xki5c+8yGGWJIm+PrEECBZLV1hYNU1vqSOATqJ8Bkv1obNSqho8fiGzZGkkU808Csyx2e+wJvpGrvHQp2LAHP/TjkyLLMSN6jeI/xRpLXUTRaaBp/+OdX5FU6uCXJT1bdurLQ40a7F1a7yffkewRdz4HtQVxPOTsoSdTgO6hRDVXQbiUesIt+BjXUZa4MdgXtXnsuzRrCtVQdie9pqaRZVy0fT1NYDPHL4qZ92hY5nBXBr9UUc3ELxz21WLTvtsnhniLNXWs/gLF7jLk0CYcABPYQuIIa2cPn3GvtXhEdtdM66KidAPdfjpTawLBCKdVNT/XkyZPQInqxJPx51LGNK8xl1Ye5deGqdQNF1sstYXYcQ+AKBFjJyW3lCgep3FUmfQjUTIDJfs3WsTVhnZP9aGMk6ck7d+5sgOyZBuYj4PyykH+5YAMBLoFAPQQ89+NQWp5wjVbzKN5jvJHC96WUvbrdw12RxlrpQH26dpFVFvKCkob4/vefPgkXeSZpV6RtvX+YV1vH+caktjgUKK19dxUoQJdZON3pmnYxtF/QbLRdqR/2bGufaf06vBcWfVCGyBqksrrChEW6zrH/k7ra6fD00Vl3ogpcg3XsgdueitdQfsoAgf4IXEGNtGs1dFRW26GjsuJdTBwptYgoGaFCKdVHT6XdoEMhqscPmZx1/vjjj6Rlp4FrvZGcfdqQUbSqOc2dEAj0R4CVnAI2rXCQKlBrsoBAtQSY7FdrGhWsRQkdfSZi8VXtJH85A9l1H67K90TM43uh4YyHKUnzEdgZAZZlthnUo3iP8UbSk8WwiOWn8ZpBaaEh7LX12DvTWklY09qOPQ4BtZW50fKwiXcOw3n2hJQfSY6sy6SpnsrOyO617WtPPKu16bD7TZbk6dOn+UTzmKOzeeDLPxI78MAzdVF2eoqw4fvZa8sZeScnL3cWOHntgYF2URfvrANLQlIQgMBAoHs10q6h0VG5bYeOyk3YTt+pTJBSEcbapFQ3PVX0NCXfiyWhz1Nk3PCnZnBrH4Ho/Qdnt1bDyxJhZTmGQBkCrOQU4FzbIFWgymQBgZoJMNmv1jqNSujwObg6/G0r3h8+fFi0i1PTLqaTjOCZh/IwJYmOwP4IeG4H1Zplmcj0HsV7gDeShorwaZm8NArveaACRK5I+gJL7u8BRawr+akBT4tEtuErKWq7xZC/iLbdKuBX0S6izSX3vKCw6gXHzSXJdOHie58t3rzaqW5xLqd6vXz5MhPVMFmnOxcCOoR21LFHq6kl6DXro3I00vFsM7bYbo30DzxlN1rn45kDy0NSEIBA92qkXROjo3Lbzh6SxtzRUSOKYw+QUtt42u22vJTqo6eSYg9X+bTYmm8BxGkjlWFDC5Gb0eIUW3G2PTraUB4ugUA9BFjJKWOL2gapMrUmFwhUS4DJfrWmaVFCR0vc28SqLBLt9JG0UdZNKDwr5CwCJO1CYH8EWJbZZlOP4v3ntqSNq+QJZJw9/NTgihSuX2gHDs2pDs+olQTlhqU/YRnUVbiE1EoV6iznsIYlV5i1L+TVWZ06S+WRPlk9wXNjCXuqZF52r5285NxAfS4z2pI0WZ5i48Ii4aF4F9w5L2mXYwM9Wm3zxGxtURefOihBT4HX5rshvsdxakOyXAIBCGwm0L0a2Uzm9AsXR3l01E4bLRIe0kdH7eQ8d7lHmSClpvRqk1KL91ETPVW0MVLW2ZxzzWrbIxA5UWllTM9vkoO73qXUG+2s8ExvK0K6J8BKTjET1zZIFas4GUGgTgJJPRAVtelHD1FdGvrZooQON0YS6m0zNedn2vJ9p0UF8LSTbVLckzJxIFAVAZZltpnDo3gP8EbS1F0OQMMD6TLf4glxqB8Mxyr1y2V24AjLUOGxjMIycYV2oUg2gfBenovZ9N5IixX09NpzZE4J9zjmyy9ELpJliueRC8wqc9jC+UldT4M5pHiepxq6H+W5e/rjh0XHKbHN9zL6IbRJBAKdEVgcrFXfptVIu/ZaNA06aqdx0VE7Ae65HCm1mV5tUqqDnur9+/ehltYiW1bB7NmlQC5cm8sgIS3HC/3pvXNZR1VTapoSamKyOc3NzZULIVAJAc/EnJWcQ4xV2yB1SKVIBALtEljUaaoak/1T7Ltomtom+5q+hc5t0pbbFm8jl6Yk/M2JJ1OLAj2LAHukeJQdPyFQMwGWZTZbx6N4D/BGUvnkAHSKD5AcbsJOX6skWjfZzIsLIQCBEwlofdCTe+EPQXqK5I8Truomr2prPVTd/uJUQdWM3qxNVvyowHBEmEsTX/45MnvCPVMXiZJi9+/iBr9DZfXw43TP3cXptO6ybRPaPQblWghclsAV1Ei7xkVH5bYdOio3YSN9pJQBxz5Vm5TqoKeKHopse8/bttp4Vu8GLBJT5P2vg2saUmwmMtaOAwjUSYCVnJJ2qW2QKll38oJAbQSY7NdmkbA8i4KwtocmHz58CMvvcfMN44/HUTpjeHiQVY175qE8TAnNwXHHBDy3A0+4kg3Ao3j/kbyyiUB92T1sHLgiNWE1CgmBOQLOdyLnLm8i3Okh0URd5CnsdDPKqpgjVuGgEJ0afyKgRxQHHtRGfnESO9TdGe1AUNOkFj3HayjktNiEQKBXAldQI+3aDh2V23a1jea561tV+rXBd8oPZ7SsqGuTUq33VJrlha1ReLP67od5Ge2EGZwBh1MQWEWAlZxVuPZHrm2Q2l8jUoBAuwSY7Ndsu+YktDbdDHluc5137qyx2dUpLOHcMa8kzZEh/IIEPJPTkjNT53qLM1pWg3oU7zF7I2WtRjJxLYiELQNXpCQlAiHQEAGP9Gn9G1v2wLDYZVdlzSdPnnjKo8652LsLzndcsq6ne5h0GScckecqmHXuFGXqnMQ6o0WJF/7ZRCELMyE7COQjcAU1ko9e7pTRUVkJo6Oy4l1MHCm1iGhzhMJSqvWeKno/O/eLJZ7ngjI9M7jN7Z8LIRARYCUnAnL6z8KD1On1pQAQOJEAk/0T4S9m3ZaE1u6eYXPSh8y27Wof7UiapJT12cqnT5+SmUaBJd0voqz5CYGSBFiWyUdbirdJbyRtsBx297gi5WsipAyBYgQ8C5Gtf7m5m1UGSVXP2KzGk3v9OmyfniK17tAW1reeY+cndUtOXTzfEBRAZ7SsqBf3scyaO4lDAAIRgSuokajKDf1ER2U1FjoqK147caSUzcc+W5uUar2niroC5264to2Ms+HK3ly0kpOIuTIQDoE+CLCSU96OtQ1S5QmQIwTqIcBkvx5bTEvSloSOBPO2xx9yaYrSmWJRSNaXez1SXL5WxV41TxIgEAJlCLAss4ezR/E29qU29dGRK5IWJpw72u1BybUQgEBuAh7107orie3m7+myc1vBmb5zVTr3xv5RaaMtUqOzw8+sCj6Z4xUCPXMnNYaSUxenm5F9S5ax3SKWGgpZBgW5QKAGAldQIzVw3lYGuz9ER22jOl6FjhpRlD9ASu1hXpuUar2nCh/UabVtEe8e2+naMLu5pPBGmiNDOATWEmAlZy2x/fEXe1F71NhfAFKAAARGAkz2RxQVHtidYW2T/Wj6ps0yNiD1bIyk5fSHDx9uSNx5SVSR5FVI8SQWAvsj4LkdeMI1Z3eP4m1pbyS5ImlnlPARo7pC525yc4wIhwAEaiAgz1NPMdgbyUMpdxw5gHrmbyrGtjcDNpffUyoE9Ga8xoUerVaSvNSCPYkd69LEmzdNFHJEygEEmiZwETXSro366A/RUe22wHwlR0rlY6uUC3cdhbM7HF2oonPP5ip8/fRwniQIgXoIa0jangAAIABJREFUoEDqsUVYktZHjbAuHEOgZgJM9mu2jsrWbmeol+fzfaYt92vVtc1DK2+lFK9vArXdDv094Wpmb6SpK5J8TnFF6vv+p3bXIeDxIynseZoDfri2myP9Mmk6X6dTYXIr5rC+zuFAu+uFV3F8CIHatFrotWxXsIlbsolC2pw5C4FWCFxEjbRijmk5++gP0VFTyxKClMraBgp3HYWzOxzdixcvNO9WsnqXIOur2MrCM+wqGjO4w61MgtckgAKp0+6tjxp1UqVUEJgS8KiODh49TCveSkhbnaFc9vX9MrFVm/FscTS1gtzjPMvXWd8N+PLly7Rg05CSLxhPcycEAsUIsCyTFbU6+Ta8kdQ7q38PO2i5IvGBtqyNg8QhUJKAZ4f21jdGWuQ5LPsuRjs3gpx+wq7YKIw67ZILx7XJBYNMZ6cqfKfZ2URliEpuOrsY7b4e1FlTpzpXIIAaadrKdl9aSdXQUZUYoqpiIKX2m8O+/auSUnZR96PYn8KzZ8/0KuD379+dL3vsyZEZ3B56XAuBVQRQIKtwHRvZ7vmrGqSOrTipQaAqAkz2qzLH2sLYHena1PbH1yMPTeIkmCWbtz3+8Pgw5X624pHiKsPiB5j28yQFCJxOgGWZ/SawO2op3ga+1CYnTTlghu6x8gl98+bNfjqkAAEIVELA84KC9r2spLRXLsarV6+c1S/sOO8R0IWL5ATVejQPeWmRbZvWboPjWWIYUq7tu+Pb6tvuVZq0D8YKNV5V1Ul6timwWof4QffLeZfFgm0NCTWyjRtX+Qmgo/ysrhMTKXUdW1PTiIBHtDODi6D5f0ppD1IWXwc/tGF6uO2xoj+XU2KiQE7BfuVMmewfbn0m+zuRMtnfCZDLjyXg8UbKujGSquOZh/YqxdHJG9pzxzrZeTvwhGtDswkvqd0bSW9v3L9/Pyzx06dPX758GYZwDAEItE7AsxDZwd5I9jpg/Y4R8hH26NShNWoHu5LN0jOr7FVAl+Q8zcvTJArfvJ4iDRUZVnOmlSIkNwH5lOtLAdU6IdnVV29T8jOUdmHmzurtpdevX9+7d28uAuFJAhdRI8m6NxGIjspnJnRUPraLKXt0C1JqEWM9EVrvqYqR1DMAep5MtKW05XqS9KrPlGN/yepdOH21sBstzUpOf0205hox2c9tHSb72wgz2d/GrdhVl5LQeuTtWRHN/WzFMw/t72EKOnn/Td2ZTh6AeG4HlmV2Np6qv9SmV89xRdppYC6HQP0EtBDpUWDsjXS6Kf2v06moJVfunN8R6PIdx9NbhUerFZ66eB5sDNzqdwFUOT3d4+nNYFUBpO6ePHnSX71WQcgdWc+fJKH14CF3Rj2ljxrpyZp11gUdVaddTi8VUiq3CZAcuQlvS9/T8pUyM7i1ePWIRUobV6S13KL4mlH2pKVRIJF9q/rZ2SDFZL9A62KyvwEyk/0N0LgkHwHPxkh6EJb1OwP6HpGngoWX9D1F2hMHnbyH3nhtZzp5qJdnclr4dujvCVe93kjaACl69VwvebMr0njPcwCBbgh43k5QZbMqsBpg1r9Ni0crDyQLj80VyoUaWlSBMlT4Sd1V7heV3HRNOEUd2JzevXt3YGokZRD48OGDcZZTEQHUSASkuZ+VdOkGN3SUAeeyp5BSh5i+ISlVf091iEU8iXhmcLyP5CEZxfGPNdGF/JwS6AamvyKs5Eybwf6Qhgap/ZVlsr+foTMFJvtOUEM0JvurcFUYuTMJ7bl/a/hMm3Ziu3nzZoXtYXOR/IpocxbXubAnmCzLHNJuFxVvpV9qe/z4cdSaJWcfPnx4CBQSgQAEqiLgcfNkIfJ0k+kNJ38Zcm8lGpXEs5ZdeFktKmGvPz3kVfeS7zQ7izRYRNOqXk1Tc714V7uYdeydrosVo5WMUCOtWKrRcqKjGjVc7mI7dQtSKrchSL88AU/jZwa3wS6d7bOygcCBl/QBEwVyYJMgqUUCTPYXER0Vgcn+KpJM9lfhInJWAs5xOdqn4/AiXVOK9yHtDm8M2xLsCabndhAllmW2NZXxqhr3RtL3fSJXpI8fP+KKNNqMAwh0RsDzgkLhr3J2RviQ6kTdsp1mbsUc5e6ZVbKWHUE75KdHqxUm72kMY90r6ViutopUCfaxGXR8gL/dKuOiRlbhIvJaAuiotcQuEh8pdYihryalDoF2biL6YIrniXXhecS5TI7KHfl3FEml0wdMFMiBTWJbUpcapJjsb2skG67qo4PaUPFtlzDZ38aNq3IQ8IzLes0796ZEFc5Dc9CO0qTnjIDs+dkTzApvhy6fcNXljaQlCX2MKbS9duGTXJB/0p4bg2shAIGaCXj61ivsjVSzQ7E657BntpuTtEhuxRwW4NOnT+HP5LGGkpLOy8kydBnoaRWFb15PkUZblGyoY6YcPH36FAgFCKgr1lajBTLqJgvUSOumREdtsyA6ahu3o67y6Bak1FG0a0in5p6qJB9Py1d5WAncYBSU9gZoyUu0hpD7IynJfI8NZCXnWJ6ktkiALmgR0SERmOyvxchkfy2x2uL3JKE9Mjj3a95fvnzxmLi/FwMYpDx298TpQyePNfXclSzLjLg2H1TkjaSP80lLhS9IDa5IPELebF0uhEATBMK7fq7AvF4zR6ZM+KpPv/OZtjJGOT0XrWx6ZoOFpy6e/mRAJ8lxOkNPAaSFPNEaiiO/869fv2pxv7CObwjRnqKqwQisJtiel//2ZNTftZ7eAzXSn93L1AgdVYZzc7kgpcqYrD8pVYZb1lwqXPDNWt+SicuFSyJQU/JWJjsl4TjzkpbWVEUYO3h3BQXiNPqJ0TobpJjsZ21LTPY342WyvxkdFx5LwPOZNt3puT8T5JHiUpIdCKHIfOjkCMiGnz3p5KH6LMtsaAYbLlHP9s8Nl+W4RC9l3r9/P0xZ/V0fc7+wUhxDAAIRAacvdh9eibdu3TK8N2revdkjUkfL5vbfHzMaDjxlK+wQE5Ww158e8qp7yXeaPRs8jOaoxxXG6BbG0nZ2oDXKN2/e1F8pzf8/fPgQlVNPdzzLB9FV/KycwKXUSOW2MIqHjjLgbD7lGc3RUZvx2hd64CsFpJSNUWerklLt9lSLnA+M4Gn89DybgWvxBLG6mV5nF3rutbHKrOSMKI49qGqQOrZqydSY7CexEHgiASb7J8L3Z30RCe3xEi4wHHvkQa9SHJ3svysvEtNzOwgFyzKL7WFR8VaxN5LmyZErkp4R4oq0aF0iQKADArrTF2vBW32LiHJHcI7KQzFKuo7Jedmz3W6vAjq33e30PTdvYY8fT2MYK0WrGFFwAAEIeDo01AjtZDMBdNRmdH1f6Ol5kFJ9t4Fr1k4zOM8WBWj1azYPan0sARTIsTxJDQIQaJGAR3Iz2W/Rsi2WefrG47QWBT464ZEHSPGpaQjpkoBnjGBZ5hDTn7830suXL58/fx5WhpfOQxocQ6BvAh7vgcLdfd/AN9ROn9Fc9Gwdky2gmMe8dOCRC9oGUO9mhVdxfAiBCqcuniKNdW9lWqXXg8YycwABCGQicCk1omF9WAKTvir5ck8m29WfLDqqfhudVUKPbiksVzxFGnEVLtuY79oDpNRaYrnjO5sZI1RuQ5B+9wRQIE2YmEGqCTNRyKYJ9DTZV8cuHaUaybFbf/rMwrBir6VvdSbjv3Ku0lfmpdX7+9JW003RuaN/bg3s3C2slble002CwtdAwDM5LXw7eIo0oitctjHftQcapE72Rnr8+PHbt2/Dcuvj3E18vCMsM8cQgMBmAh5vEgnozelXdaFmBUZ5/B4/RiI5Tq0a/woby/NKQStDcg7bZU3TM58vDN/TnwxM8FHL2jZIHALNEfD0HoUHuEwMtSVtuO/3ixcvnj17limvw5NFRx2OFB11ONJVCSKlVuFqJXKjPVVJvJ7ZJe8jlbQIefVKwHOvjXUvLHRRICN5DiAAgdwEOpjsy4tFj1DVq889O1B48pR0qRZmh7/K39S9goSuZOzzyAM5tOHKlrtrIv1KCLAsU8wQZ36p7eHDh5ErkhbEcUUqZnsygkANBDzdfTdrkY2+8+QRqWNb0gxnPC5w4Clb4WW1ArWuIQvnixQl4atIybl3ElfhhposwxCob1UYZ3XKnpDb13IWAhBwEriIGtGWtKErkuB4hlEnwwLR0FGHQ/Y0gJJD+eEVrDlBpNRR1qlNSjXaUx1lDk86np6nHq3uqRFxIFAnAc+9Npa88E3nKVsfCqS2QWq0OAcQuA6Bpif7msLLKeT+/ftyZPGveY7G1SW68MmTJ7dv39aOO3o3aTxV28EVJPS7d+8WsRf46IRnCC6sChaxEAECmQiwLHMUWI/iPc0bSeNf5A36+vXrht7NPcpIpAOBKxPQ/qKe6vexBqGa2l4F2l7VQ6N8HM+0bSzVnTt3xuPcBxrktC3tYi4I6EVEGyJ4pi6FX6TwTOrGmkbP48fwCg+uMCGvEDtFuhSBK6gR1VGTr+jr2LJytdoj2QLRUUksmwPRUZvRHXIhUuoQjJ5ECkupRnsqD8lD4tDzHIKRRCDgIcBKjofS6XEKD1Kn15cCQKAwgXYn+4MfkqbwG5yQkpA1+9BaqHyb9AR28bFxMoWsgd1LaG1w5TFlgfVqzzyUhylZWzuJ10PAczvwhOsQe0nxnvOlNq2GR2b++PGjAg+pFYlAAAKtEPAsjkiMdrMzZKOrDB6Pn6HJFd7FKhpH5pp9SQepuTL0F+7Z6Ljw1CVycbaZa3dGO0Kxs4uuAPaEvFg5yQgCHRPoW41onVErmNF+tI1aEx11rOHQUcfyXJsaUmotsbn4tUmpRnuqObyHhzvfH2B58HDyJHhBAqzk1GD02gapGphQBgiUJNDiZF9uK3JJMTxXtE6oN7f1r2SnOhnF1L+emoq8Ir/6+6+2j7Z3L6E9q9Z6sJL7KZhzJ5jCS/ol+wTygkBIgGWZkMaeY4/iLe2NpAVx9WXh6KiBUyuhPC3eY2muhUCjBDzdfTcbI8lGtleBMc040b6r3pYobCzPUzTUc6bGE47jc1mU9E5TQ/UvthbY9naOyYbw7ifkG5hwCQSOJdCrGtEyk5yQ+vBDGiyOjjq25aOjjuW5NjWk1Fpim+MXllIt9lSb2W640NPzlJxEbKgCl0CgCQKs5DRhJhWy8CDVChbKCYGjCDQ32dfGRXIWmlZfClMuSlrP1Nr7nMOKNoKSy4s8vz0TjeGdJUWu5LFs9xLao4Er2RipgFPUtIUTAoFTCHh6y5KT076fcBX9UptQarwMDaxNrqQJKhnzTmnuZAqBKxMIe4M5DiW7+7kyHBXe4iqDZ9o28ilsLI+OxxtptM6xBx7Xn5Lwna9ZDxAKzO78tBfdEO0JuT8jYkIAAnMEOlMjWoLUpu6aXmna1ZMrksyHjpprw9vC0VHbuB11FVLqKJK1SakWe6qjbOFJh57HQ4k4ENhPgJWc/QwPSaG2QeqQSpEIBBoi0NBkXxN5zeKnrkhaXNVXZfRc9c2bN9o8cs4VSUb56aef5Mykt5K+fv369OnTRTNpPqJFA60eLMYsEKFvCe30MCjw9ixSvEBjJouGCLAsc5SxPIq3nDeSBlQNb6F19dxasyMNk0dVmHQgAIG2CHjWR9RvtFUpo7SLXgXqJ43LTzkVdtqLBSjpfeLU8SWLtMinmwiCv1gXtfaS47tnw9uxzPV8pk1FWtzHUn7bY8k5gAAEchBoXY2oT9Ze7lpDVOempcnbt2/rNUfPqmsOmFnTREcdiBcddSDMDUkhpTZAm7ukNinVYk81x/bwcM12F5cplSkzuMPJk+AFCbCSU4nRaxukKsFCMSBQjEArk/3hyWk0ix/2cdBkf+0XbLUeq/UB+SR5NJVWDx4/flzMInMZ9S2hPT5AZRbSPSXxNJs5OxIOgYYIsCxzoLE8irfQl9qGATVcd1CnpqH0wNqSVEhAN9IgtkLmYQSOVxEY9JB8tNnHaxU3O7Jaqad9Ft5uxy7zzrOLXgUeIDvLsPbyVUUq6X3iUc+qLPfsWot74ntWNgv7ETrbg2r3yy+/eOpYLM4izL5fDyrGmYwgMEegITWiJcJhdjcMzTpWB7JqmJ6D0Eo4OupASznHTXTUgczDpBZHf0VGSoXEjONFmIWlVIs9lYH32FPOnmftI7djC0lqEOiDwCqJyEpOPqPXNkjlqykpQ6BCAq1M9lXO+/fvR/32ixcvtNHRHqrq2/X4VTsqPXnyxE5Heyqrszr3WW3fEtrjFVdgI3/tm2W3hOFs4Xmop0jEgUAOAosiTZkWvh2c82UVrMUnXCW8kdTNyfcoHFBFSgNhjgZEmgIrj+aQNkyOJSDnGEk0lub3U/XoMOVScllkf6XsFBaF9aIPqZ1+jrP+IhV2nPeMzYWLlIN/nWl6WkVJP8JVE2bPZsUlsS+O18YmzCXLSV4Q6JVAK2pEC5QbPrsm4SGX+ugNy3ZNiY460HboqANhbkgKKbUB2twltUmpFnuqObaHh3t6npKTiMMrSIIQqIeAZ6AZSlt42cTTDxQuUlar1TZIZa0siUOgNgKtTPbV6UUPxfVptqOcs/VSk9SpvJ1s66hz1l7L79+/t6PlO9u3hPaMfQU0sLMYLETna+ekXBUBj1oucGOOTLp/wpX9S20iKPexUHzLsRdXpLGFHXsgxSBn55D2semTmgjoiY6atJ4JQWMnAc+zsZLd/c7qeC5ffDE3mnt40swdx9+fFDaWR0D3tIaV29Cr0ve0ipKe4/7PtKlJ1ObgaN/1i7PxVYYjMgQgMCXQqxpRd6cVTG1P29NQiI6aNuDNIeiozegOuRApdQjGIZHapFSLPdWB5rCTouex+XAWAgcS8Aw0Q3as5ByIfZpUbYPUtISEQKBjAk1M9uV1FJZTbxPJieooV6TBuEpNiwOLhtbi6s7dmBazMCL0LaFDE89BKLCQjhSfg0/4NQl41HKBG3OE3/0TrrzeSHJFihxv3717d8qodhHfEeEd2y4HWQlseD09a3laTNzzgkLJ7r4Aw0XXcs8QWKCcYRYeH+EhfsnnnerS7TWd8kUKoXEsAiXdaDyzqcEotW2MpFLZt9jwnVBaFAQgkI9AT2pED5O0Aa2mA9+/f9cs7NgVzHwm8KeMjvKzsmOio2w+lZxFSjkNUZuUarGncqLeGU0Osp7ZbmcrADuhcTkENhOw+8YwWVZyQhqHH9uGYL5/OHAShEBIoP7JvnYWiJY09TPHFzm0OOB5bvjq1atVm3OEtHcedyyhnUhz2D0yStTYorPDz5KqIFkAAiFQFQGWZZzm8CjejN5IGk0jVyQ54WrHP2fpj4qmfZhu3Lgh79oCHfpRZd6cjufx/ObEuTAkYN9dYUyO5wh4vMILv6Q1V9QDw+0BrMJb2LNkPPCxq3YgQyXlUc+KtqHb1yUaMjQFOnFz2mNZ5UjN0wFugL+tqPoarPPGUROt8Nm8XfiSt9U2/lwFgdYJtKhG9NxCnYMWiR48eCD3o9evX2uZVR5I6g818Sk/2yrZBuxe0e5RS5ZzzAsdNaLgICSAlApp7Dy2b3y709iZ9dzldqZ2gefS7CDcOYPL/QhED4Q019OMT7OVi7y12EHjoQobCKBANkDLcYnd59vjRY7ykCYELkWg/sm+pvOhRTS1z7eaqoUCLSCE2SWPHz16dJZAsrtEuztN1qWSwEraodaLPEB4McBDiTh9EGBZ5kA72l300L3n8kbSUriGrrAyWiUv/xRQY+fz58+HYqjf7/7pMqNF2OSyHtvyKGvW3SRu91BDNftr0vabT54hsHADsAscFqbkB7A8a9kbXNk0cg0zBK3c6aOiYe04XkXA32xWJZuM7N+pTrP6ZArnBtrLxIw151qH3K9AoBU1oken8jca/jTB0Q4Tep6qqY1GrsePH+dbsqytDdjjCzrKaS90lBPUidHspn5swZBSx/JUarb5KuypDieQTNDT80j6Lr4Zn0zcH/jkyZNBfmve59kkwJ8yMSFQFQG7IwqLykpOSOPwY+b7hyMlQQj4CVQ+2dcHZMIuQq5Cmtr7a7chpmT/4uigIp21JG6XrV0J7dHAud3x1Vo8xdDDlNxSfEO75RIInEXA7pSOLdUVlmWyeCO9fPlSM/zQGHJFOmWVXGNnOKh3/1Svwm/QhM2gm2M1pNzqsBtWcxVxumOf0m/MlfmQcNu/KuyvDsmuWCKFe1ePgN6g48OPsy5+r7oY2wozWoRTsj04tZomVOVdoj22sxdHSpL0lJY4EOiMwGXVSLt2REcdYjt01CEY9ySClNpDL7q2QinVa08VkV/7M1PPs6oYGvfDBrN4J65KnMgQaJFA4flmpn6g5pWcsM+ZtpDC/KcFIAQCHROofLKvV4z0WbSQfwEfIDmaeHJRwfT6U1i2Mse9Smh7IBjY2nU/hH+mIfiQspEIBE4hsDgZLKnTrvCE63hvJHn1jtsRqQ3JfewsVyTlHpmwP8+G6C7VGy1fv37VHo8bNgWJkuLnlIAas8DK5UtNenqWkFUEPAxLdverCr8nsl0pjzzdk/uGaxdH5SHNkn2OJmweUBu8kUJdvuHyDXgbvWTRMdzZbPZX37/lYaQH9mddJgW7xyhTBnKBQMcELqtG2rWp3St65EHhujsHRHRUYbucnh1SqpgJ7E4jUzHsTCvsqTJxCJPVMy3Pize5p2DRjKBk3xvS4BgCBQigQApA3p+FPV7sT58UIHBlApVP9iNNosd5ZXaq0wv2izMRNZuoeGUakt0ltiuhPSUvIErDpx5zBs0txefyJRwCpxBY7Aydcnp/4S/yhOuf+0mFKWg8C8cqmVMDf5mhNCzGcKwvF4TrHQX69GkZyoeItipePl9yhMAqApV8MXdVmQ+JbHdEFW46ujgqD1jsCcMh6MZEnDvqr90IJ3ppBv09Ap8eLEqxYu0hlBzTco4hsmad7shyrRsLmTwo8HJMMl8CIXARApdVI+3aFx2133boqP0M96eAlNrPcEihTinVXE91lDmMdMKdS4xouadgYQeoee5Za5UGAU5B4CgCrOQcRXJPOnUOUntqxLUQaIhA5ZP9UJMMVPVET6upa1ezN1hEnk/RtkzTRBRBX7+ZhmcN6VJCLw4EA9LcojR66jFnxwLNby5rwiFQngDLMkcxX+zohidcR+6NVJUrkjiGWzTp56NHj46CSzoQgMBOAp4XFLp8DG97aciBcrHv3kl+7eV2gcfUFgfvMeb+A48vvz2BSZYhmgfW6bySLHn5wMWVzcUIh5RZ71h7GoPyev369SE5Hp7I4vsxfK77cOYkCIGQwGXVSAihrWNblqCjPNb0DJ3oKA/JPXEWldJihD25j9cipUYUxx4011MdW/1kap6eR80+q/T99OlT+L4iK4RJSxHYDQG7IxqryUrOiCLHAfP9HFRJEwJOAjVP9iXCI2cpvWz55MmT+/fv37hxQ1+ecdZxW7TomelcIv69OuZSWBtuj1wVTvY9FfS8eW5X3JPLYhyPFN+wCLCYLxEgUDOBxVWXxQiH1O46yzKHeSNpmAy3KJCdTtwVSY0g2hhJIXL7PaRxkAgEILCfQKS5kwl2qYEWXd0XVyuSrPIFOgVxmbF5qKZHQG9wZQuT7bLtHdhIFpvxgXkZSTnfsdY30Ssp8LQu9v1OO5wSIwQCxxK4rBo5FmPJ1Bb7c7tfLVnUIS90VHnmTeS42JLL1AIplYnzon1r66kycQiTDadaYXh4nHtjpGgbAFYIQ/gc90cABVKDTe3envl+DTaiDB0TqHmyb4twKZasr8jK+dszRnjE27Htp0sJHbrCz+HymGPuWme4x5q5pbizqESDQDECi31OmZLYI8JYhg6ecB3jjSRXpHBir8fS6uBOtKW8yeRNPNpJB+pMs75lFebFMQQgYBPQHWpHGM5ucCjxJHt6HFtiel7dKFkFpxWKvVGnnUU9On6tgNaWVOE0de3lJS1CXiMBibDxeO5AC3y5Xyqay9oTbt/vdl/hSZ84EICAQeDiasQgU/kpu2+0+9XyVUNHlWdOjn4CSCk/q7Ux2+qpotppwiX9/PDvPx3oTb8owtqfzm9DZJ2CRa+cykBZn/OtRUR8CBxOAAVyONINCdq61B4pNmTHJRCAwEig8sm+3TmoFlqj1ldoxuocfuARXdE3BA4vQzJBu2Nc5JZM89zAhvZG8rSKc2GSOwS6JHCdZZkDvJH0DdHQFUkNQq5I507stath1C6fPn0ahfATAhA4i0Do9jFXBjk19upBaAtr+92pOVz5wp0vTBTbGynchM+o9VoBHb0isPZyoyTTU1qO1263WtbXxwKc0+NpIqeH2K/xeTzGdlZB2sOTi7PB7CzM5svt+925grw5dy6EwMUJXFyNtGt9dNQe2zmHxbVCCB21wShIqQ3QppdUK6Xa6qlGsJqk6K1CSVAt8ekdTf3pQG/6aUoo7T1GW3vgfJqVVfpGvR8rhGuNSPzmCLCSU4PJqh2kaoBDGSCQlUDlk327cxjISLro1dlMlDzTPS265ivAXL0aldBz1XGG536q4nwx4N69e84CEw0C3RBgWeYQU9qD2jjN3+uNpOep0adG5aN6riuSHIejyqtJ0Zke0qpIBAKHEPB4so+d1CE5VpWIPch55kuFq2MXuHBhPGvZmrqsdWWLks0xZMjxSC8Y6/vfatuPHj0aPgd++/Ztrfjvf+G4sBWUnT1x9bz5safMmg9H2iOZmlzLzxUkyVKFgfb9XtWtFxabYwj0QeDiaqRdI9p9o92vnlJru8CFixQJnmTu6KgklsMDkVKHILVv+RPvPjtru9iHkNmQiKYqmqREi2lDOnocJe29+R19eTV5ymM/f/KkMBdHc4fwFUpltLkuc1kQDoEKCdgdUeECt6tA9oCye/uqDLSnmlwLgQoJVD7ZT8qtKUZPzzm9yhPi7H+c5fTk6IxjF8zuVJ1ZFI7m+ZqEJ86eYkfvDiWTssknLyEQAh0QYFnmECPanfPYvezyRtKLU9EH0T5+/Hh+VveqAAAgAElEQVTukz/tIx298ySanq2uDoFOIhCAgIeA3T0NKYydlCfBtuLYg1x5ob9Izy7wcLlnl5rFjBYjqIf3ZLSh8YS63FPfxaJGEVRyOR4lF+JlcY2k8klqa58km5LHTBGiVT89rkgqobCvSrZ8ZPt+79gpszxqcoTAlMDF1cgUSCsh9gBk96un1NEu8FCk3OPmkAs66pQGMJep3TByNwmk1Jxdjgq37VthT6V1vORUJQSipTbt7RqGeI41x/HUN+vWyL/88ktYVFYIQxocd0zA7oiGiuceboZc2lUgO5uH3fsx39+Jl8shYBCofLLv7HvtPsSo/uIpp/uLx6lrMa9VEeyRKx+QVYU8PHLuvZE8bm02+cOrTIIQqISA3fKdffXmulxtWWa7N5J2eNOLUyFouSLl2E8izMI+1utN4QtPQ2Q9lj63VHaZOQuBCxLwaNmOp+V21SoU1vaoPDTg3HvhKBetfU97+OTt4ylweKGGs1BbPHjwIDy7/1jvGS+WXHZXw3Bunbq/SPtTsJtx1vagRxpTt+OoRprIeeZa0VWFf9r+Z1kfyRSuKdlBoE4CF1cjdRrFUyp7AEJHzTFER82ROSvcbslIKY9dapZStn1r66m0kuZ5aCejLE5qpoZb1O3DJfk2RtIMK3S0UkaanU3LSQgE+iPgWRjJOtwMSNtVIDubRM2D1M6qcTkE6idQ+WTf6X0SLlYfy3ztJwWOzd1IrS0JbVRkPJVP4o5Z2AcajDw636MZ7Iw4C4EWCdh9TladrHtzcabc2ROujd5IIhXZSU4/YqfdHfQZmuFPo5p+yhNI70BoF6Ws3xlV4lpQSBovGdjijUGZIdAHAd2tHjG9YXubVviob7RnHfaaRflqqie3C6wi5V5SF5PI/9XgEA1PRszhVOS24s9oMWVFePnyZbj8bVyi+0LSP+tYaeS+9pSasTGh8tzja3Mc43sMpM2uqp1ajxWxZ4PMA0dQHEAgBwHUSA6qZdJER23gjI7aAC33JUip/YRrllIN9VRyFPAvmoUbyjot6Ezc+Y6+M9MwWvTKKRsjhXA47psAKznn2rfmQepcMuQOgdwE6p/sGwuqIRxntPAS//HiUr+Syrq6myxqQxI6Wf5poGo0DYxCsnKOlHCU9fiT7TxGFBxcigDLMvvN7Ve8W7yRNKJPn/UqSz1wDR9IqxvVT61W6PUpPTvU4oI6tTdv3hz+qFWrJxqbk497tcXFuV+O229LUoBAZwQ8byeoylo36aziYXVsPwO7Bw/TKXYcbW4/zTfs/Kdnd4Zo1Lh//75fmq/t9sMlcrnBeeYJzhrp4Z9T9A8Jqo4eVxtn7rmjGZtIqT0cPtYP1ZF31+IN8vr167VtIDerZPp2ZzgVWslECIQABLYRsG/AMc2+1chYzeYO0FGrTIaOWoWrZGSk1E7adk9+upRqpadaNVtZazK9l+icxHkeia3NXfG1Whh6UMkobIy0ASOXtEuAlZwTbVf5IHUiGbKGQG4C9t035n7iZN9WiWMJndHG+H0c2LVeXBOuEEJWrzK7vtEWoXORO94UYK7KhENgJMCyzIhi24E95obLMlu8kfSs1LmgEJVeqwBPnjwZ3JK0KBCd3fBTD3q1lDD3lFrLGeEz5g3pcwkEIHA4AY9q7F4Dhb3wlHBWz55pdp6QxUVqj1k9GSXjaB7iZ7J2IVuDUTiiHesMtOFbBhooDxkfkySPDbRXNm0hsq0kHu+up0+f6mMT29IvfJXdqu3pd+Gikh0E+iPgGba6VyPtmhUdtcp26KhVuEpGRkrtpF25lGqip5K69gyImy117kZE8sUMJ3eaJ0Z74m6uFxdCoBUCrOScaKnKB6kTyZA1BHIT8Gibcyf79ixg4KMSZn3TMlwMn7PI2jX2uXRWhTchoVfVaHGB1x4vVuUVRQ6VcHQq/LlYwjAyxxDojIDdIfOEa9Hcdg8Wdi+rvZH02bXw1aLFoiQjKAW5EGn/CT0y3PbYdfBDun37dnJLpCFTLTQcuMVFsiIEQgACawl4enBbd67NscL49pzHg6hwpdSXGm7CKoxGnUx74cjl1DONHIGs3eQ/GkRs/THm4jzYtt69uGLozD13NL1FFOqJKLtVVouunfsp5TB3aghXK9XmSXaces7aiLIuOtQDgZJA4CwCnqG2ezVyFvz9+aKj/AzRUX5W5WMipXYyr1xKNdFTrV3cW/VQShsj2TYKG4DnkVgY33McvUiplxVZIfRwI05PBFjJOdGadgfIfP9E05B19wTqn+xrFqB3KW1DZN1kwbmGf8qmPk1IaNt20Vlj8XyIaT/Lj1Lz/9STd2fKiyX0Z0pMCDRHgGWZnSbzK9513khaTZjb6UGDkwbRjx8/fv369Y8//tC/OraHVS03aFgd3JK0TupxS5ITkh40SrLbfkjCp0eSfO1yZzPicgjkIGB3T0OO3Wsgu3fyIMphGjvNRReZtWvZdnbDWfm/ht5CWv625ySeNMM4mn2Fszs1vANXqDVgbVtVVwPQTqphOas9Nkb5w9uDdII9iZL5pFKqZTUtmFGdY9v5NGtCIAABz1DbvRpptxmgo5y2Q0c5QZ0YDSm1B37lUqqJnsozGoY2cr5gPVwSzR/ttz4Ma4YF8B9HL1JqTNdswn85MSHQDYHoTpzW6/CZu7JoWoFMEW0LMbo15vvbkHIVBJwEPPLm9Mm+HnHOTQT0mFUOVVl9FvX01gNz7Ru/njQX4zQhoRdrEUZYbGwe/7kwQc+xVsjDRx72JTZz+1rOQqADAnO9sap2uE6+8hOuFd5IejiaXHqQhpbj0eAnpJ5LrmR6mqt/daxhVWObYcuhpep5rZ43yy3pxo0bGmjltqkL1WPKP0n/vnnzRtMYpaZk5YSkedSipNATa39v28HdQhUg0AoBOX8YE/KxFleYmRt19CAaWRU7UOdslFnFOHxsVs8f+b8qC3sVW8VY9cJuNFIsJr6K9jZXpCGLbZsqrSreIZE1NM+9KCNjOV+18ZQkWs2cXqKpnceneXrhWSFSTUbWizNV41pOQQACiwRQI4uI6o9gaBJ01GA+dFT9zVglREptNlMTUqr+nsr5LGo0k71d7hhNB1rTC3tjodDK3tzEQfHDyGE62461kBhOJDVDbGV6ta2+XAUBgwArOQacfKeaGKTyVZ+UIXAigYYm++OT00EgSa5oMfD169fqQLK6Isk6i09XBwsayi2rieuX0Kuqr4fa9jKvniDYo8aq7BRZK+TJ5/jJdAzayfgEQqA/AizLbLap3XfFXd93358WKZKPeDVAehIoPPOXP6mnVMSBAAQKE3D6ehcu1SnZvXjxwujl5eJ5SqnsTBfNp5HCTsF/duoYNHTsiyvmmin5cwnHNR37L/TElBENE9unVtXCU5h8cYzxXY38kHyNLAaMei5ySEYlE5F8MtoAMqakLYy8ko/cWmxvRh2veWpxOBtuzz7g2K+FaOGp0Wqio2zDoaNsPlWdNXQOUsqwVBNSqv6eKil15jSqFhMNi4SntFd6lMggbm2rHTUFns7CkNahdTi+IIFF6ctKzuGtwu7u6JQOB74hweQIyGR/A8naLlns8Xqa7G+GP50tRspNP09cK6hfQq8lP1WnEXCNGmvTnIs/1eFRXtFPLRnNJUU4BK5DgGWZbbZepXi9eyNFH1xXn6VnperatI9R1H8lf2r7qcU+N3nhhkC1m9zuwxtKxSUQgIAIeLbPiV0mOwVnV9P5jkJhNupa7elKtNXQ5uJpyIiS0ggydOyL7xMsuiuNpdLrueH2RXbVxqv8B3v2s9XLwbZnsb8YuWPKWHNvUURG3FYSmcl+n0OG09vP2xI/8Sq7M0TGnGgasr4CAfsGHAjYw/QVKFVeR9tA6KhoCEZH1dyekVLbrGP35JVIqfp7qrt37zr5680Ne6kxTEcbn4c/9ZBjsIjWD42X7MMvdIeXrzrWvCDKXcWupD2sqgiRIXAgAd0C9nJHJBs2Z93HSs7m6ocXNjFIhQXmGALdELDvvqGatkLrBoVRkcop2Qaqc7Jv0NYp7bwyt3g+XBhu6mknZZ/V14388n5IyqZtZ8dZCHRDgGWZbaa0R5N4Gu7xeJq+U6vec8ObEwUcko56fdCDhTgQgMBaAslXT6Ke7jp3cVTx8KeE4Fq2xeIbK8hapN4wNIQl1+VTdS4f0zDO4lASRp47njot7Sz5NKNpFqGJF4+jWk/TryfEeOti5wsWi8882u0ujPuo5tu/nlZXpiTJMYvXJcvAz5pL0rJRt9xu9xKhm87jwppqzI3iN/QzrEh0XHNHavT/6Kiw+V1HR6nWSKnQ9M5j41aqqgeIeqfwZw3lNN4BDYuqY03BnKaJBtlooDGmcvu3qp3OHXZORpxVJhoEmiBgdJsokMMtaNCuofM/vL4tJhiNVsOox2S/RVNGZU5aNlI13Uz2o7o7fzrnWefu4haZLPzZaC9qaOChdn6xPWfoxSxCjOPxXGqEQ+BqBFiW2WDxVYr33xYzmG5vuKfHn64OjB3f/gMWGhatSQQInEvA6J7GHmC/9jq3jv7cjQnS/qVYfzHWxjQGZhlxz9RdplfFx5YwHCTbw9RjKbzKM1+K4GeaiNrlDMs8PW5rRDMGdzWYtW1siG8/QVdTSbaNbXkVvsqe+Qtm4fKQ3RyBqKMY7tM9vdxcRoQXJnApNWL3pdFD4sKG2Jld8g4d7lN01KgrkmOlrU/QUTtb5rbLkVKruDUkpervqcbuYu5Ag6anWxgsGO2/ot5YxoqMazDZMwOajnd7UovKzE8IdECAlZxiRmxokCrGpMKMkoORAissKkVaReBSk/1VZMbIWgOfU31j+OkT6uQdOhTv9LKNJNceRDp5pD0cqOmuTTCMb0wno4zCn02vCIXV5xgChxAw7iOecE0Jr1W8y95I0RC+v4fyDHhhn+g8ZqFh2hoIgUBtBDy3c21lzlceY3gTqM0jXL4CjynryZZhyg2b+mjomk4zNLuYW/hWuFGAxeEgIr9T7o9Ypgf+t42n1WluEWRuTpV8CDFlFYao8dsPSmWymm+QsC7JY7thNF21ZH3bDZz2S7pVm7s32+Wfr+TTLncaki/3wilPn86Gld0/sytcnTC7aDQP66XjmvtSdFRoR+PYHi4ji0c/W+yrkVJGY4hO2W2jqtu//p7KGCYk4xcnVqFppsJpbjYXLTOG9+/cJWFG0bEumSa4quRRgvyEQK8EUCBlLNvQIFUGSJ25TMcsDUYtCsg68Z5YqlBUzB2fWLwasp6qpimoTG/t+qtfv4T21yWMacPXfDCM7DzW3Ee7h0RGlBK28xriI5idkIl2HQIsy/htvVbxLngjqT8KO7INzxSTRZ+zaJjXquPTB8hkNQmEAARCArYHyXDLN/1ULKys51hi0ejoKu/W7MFGcwYPgSGOaqrBJUIhxTx9jzZMU1dFl4w/dW0YMzqelnzDkneUpvHTI/3HkocHdi2MHE88lVzNUaVUF/9jIcOyA58OZkqGCtK9cKIFyToikGzSLFBGlJr7eTU1Es3mwoFGx03rLnTUcPeho6JWPfxsUUfJoMlxRzVCSkVjTUNSqv6eSnOu6VxMIZo0RdiNn0l/oOTebEMiwjLNdLh5Fe6fnanwycawajZq1ItTEOiPwHQ9JBxGV907fSuQPaZP9ktjF7cnZa49kEBSdDHZP5DwKUldbbK/AbIHkcTYhpSPvaR+Cb2tvknhHQ7EGkFWpZxcRddorozCZOeODbm+qhhEhkBPBJIKQTcRyzKRldcqXssbaTo4Hdg9TR025/rExfBVqyQRL35CAALFCEgJLd7OayVXscJnykhj2ByTPd/EzFTaKFn7vTqZUjOH6JLwp2RxcvVKQJzNYE4ZGClMH8rmdm2xp09z1ld4DXO/0F7OY8MoMrediLqIuccSAyg9NbcblZ1+PWeNGz93g6wHQhMlSbZnBTZReAo5R+BqamQ68IVDT9PeSDKx0Z2io+ZugTE82cUNzWNOiU2bU+5h62o6StYx7IKUGluvce/nbpNjGfwHRmkr6ammS3/DZGSxyQmC5nTTnkGXK00bke5ug8xi1ko/ebNoNnHguqVdBc5CoFECrOTkNpzRuVU4SOWmUW36yUFEgdUWmIJ5CFxtsu9hEsVJtvxwiUDHizIsSjPTT6MvrURCb6u4rYHFX6s0HiGtAWW6ij4qYdv5eLT4tipwFQS6J2B0lYs9JE+41MMkFa/ljRT1+Mnr9zQ7daxjx7ftoJsHk3swci0EWiGgBxuLd/rVnAs1ehlM6resxHE0UkTV0cgtm0pna51afzrQypdGk7n+fxTNzrobykBZjFkrX+mAaVF1uTOjPdFEKcKS/DkUeDwlFHsyPfFao1WrUuoH1AbGJiE4MpNhxwGILpQFT6zUgVnrRhitPD1YnHAeWBKSWiSQbJll+o3FshFhM4GrqRGNudOuZgzR0LOZZA0XGiOO6lhDCe0yoKNsPsPZq+ko1dpo2Egp8WlOShkGraenkiAfh4boQM97VIVRwMsEw5xO4lynosj6qVaqCMP9a/8rU87NCod0NIQN+Q52HyYOGsen07qhGCqP0rQz5SwEICACKJB8zaC5QSofispTZrJfuYG2Fe9qk/21lKTQpsotCpGQW5tspvhNSOhtdddIkeyCQltIJEtsjwpclwwKXFjm9LPCRxHuuRcUf1v5uQoCVyBgdEEsy6gBbFC8s6u06uyi7i9HC0suXoT5GsdqDTmKRJoQgEAmAnNSKbzN1Ytlyr3OZO1pgFaI6ix2VCqPwA2tPHe8zefVUAZzGQ3hJV0KZGh7vBvrHpY54tzQz8XFzbCa9rHkXWfDfaSvwurryUpDVr5CUZOrAyW7jitALl/Hq6mRvr2R0FHhIDJqiVW3FTpqFa5ikZFSBurmpFQrPZXKOeflE3Y19rFk0toZ/eZeKCyJpgxqGEaz4RQEIDAlwErOlMn+kOYGqf1VbjQFJvuNGs4u9tUm+zaN6Vl7aXpQVnJ/mV54SkgrEnozHL0MIAUbCtrNx1Ml7FH12xYQNteXCyHQHAGWZQyTbVC8s95IYYel7mztgoJRyuiUvUSe7II1X8pXnqh4/IQABI4ikLydw8BrPok3ZkoNiULNEDxTmtDc4fHOXn2DMjjFwUXlVE3VzofJhv4VNJUkHNFCLEfdemelo6oNNQ0r5T/WrdHlQ4XkmteApaFb/qxGVTjfpLEUWLgYZHcsgcVeqDM1Yk+11NMei7d8augoNWl01Njwwht8DGz3ACmVtF1ydK5cSjXUU0l+bxPwumrz46udc0kkdPJOIRACHgI7776LKBAPyTFOi4PUWPhLHSQtxWS/9TYQzgWSx51N9lfZSzotySQMVK++Ks3ckRuS0NtQ6ImAdOw27T0abqqElex41jjYLN23VZarINAoAZZlkoZL6qihw5l2SkMKaW+kqMOSn2Yyv6MC1fFJChg943BKcaKntkcVgHQgAIHcBGx/drufyl22c9NXtzbX+zU3R5KVNW/xa+hje3UNVcYsZYQsByCV81yjG7mP5dSBEa2hU3qk4bHLWHG1CkmWmm20E/5Y0+lBx7XeCe2sy5PCmgXKs8xxSL66y6a3XhQyN2s6pADlE1F1ogqGP9U/ly/SsTmio0Kf5j1s0VF76GW9FikV4Q07sei4WinVXE+lVud/1UQxD1kzlPlWzSU1hKmcUfPgJwQgsIHA2ruPlRwDcjQwhT+rHaSM6nR8isl+f8bVLRbeccnjzib7q4yorjvJZAxUhFUJFojcnITezERa2q+9B5MZSlgKeTSrcbC5tFwIgQsSYFkmMrrRt8wp3htKInnZs2fP3r59+9dff2k54M2bN8k4xwZ++fJFOWrriG/fvilfJa4hUE+19a/6Yv399NNPx+ZIahCAQDEC79+/f/TokZ2dHBPv3btnx+nv7J9//nnr1q25eqnvbrHrU3/+66+/Dv352KWrP1dNc/fqv//+u7LWn/Ids9Y4MgwlWm6omWfUGOYG6LnWUnO4qqaZ1W+//RaO8iqw7DI0DE2iNNDfvXv35s2bNVdkZ9k+ffp0//79ZCJCodabPEXgWQQePnz44cOHKHd1IxrRokB+tkLggmpEc7pXr17NGUh9r4bsubNNhEdDZ1RmdFQEZPEnOmoR0VkRkFID+UalVLs9lcbNQb1Lxsv3cVipG9R7vulVOJdUjprTyfrjXFLzhb8XCP/V96zhrK6GfC9OILz7xuWU8e4b7vpM6/NNK5Cx2TQ6SI3lv9QBk/3+zH3Byb7fiPaywJBOhXPndiW03zRRTA3E0t7Dcw3J4Kn81hrOIIYNJazna0ohSjn6qdFcY1YUyE8IQMAmwLLMwGeb4v3nHNyXf//Nnc0RfufOnTJuTzkKT5oQgIBNQELKjqCzF3RFUq2lHaX/5jSiHoRrwrCIrrYI6s/1d0qp5Gykv8ePH5+S+85MNccYU9CS33jcwYHaeaNGORb+1LVlTF/O3+MxBxCAQCYCqJFMYE9MFh11LHx01LE8D0wNKTXAbFRKtdtT6WGt/g5syZ6kTpxLeopHHAh0TODEu69pBTI2iUYHqbH8HECgaQJM9ufMJwcX4w2l4Sq9Iq5+eC6Fs8LbldCbiQ0D8c4l9LnHTGGpkvvDhRE4hgAEpgRYlhmYbFO8/5gCJQQCEIDA4QT0MqWdpjxy7AgdnzX0n7aT6bjiVA0CVyNg3NF4I12tMVDfUwigRk7BnjtTdFRuwqQPgXoItCul6KnqaUWUBAIQgEAmAu0OUpmAkCwEShJgsj9He/FrFfoCUbWviCOh58w6F+7czX2xVcylTzgEIACBbYoXbyRaDgQgUILA4gsKhrgsUb5T8zAc3jWV0gaAp5aOzMsRGL59MOSnXdDLZUxORQhoE8vQxGGe6gDlXB+GcAwBCOQggBrJQfX0NNFRp5ugkgKEgyw6qhKjHFuMpqUUPdWxjYHUIAABCNRGoOlBqjaYlAcCGwgw2U9C0yaXw0dvk2cV+OLFC0Omzl1VLNwoGw9NklYwvATG+PrcG6vQIw0OIACBVQQ2K168kVZxJjIEILCFgD4AHz4eSCZx5b2RBOTp06dJLAr0iMi5awlvi0A4c+YpWlu285R22yaWnpSJAwEIeAigRjyUGo2DjmrUcMcWGx11LM8KU2tdStFTVdioKBIEIACBowi0PkgdxYF0IHAKASb7SewvX740uiZdol2Rnj17lry2nkAk9Cpb2BYfkmJ7/lVIiQwBCIQEjE7G7lvwRgoxcgwBCGQhsLhXqhwvKvw4cRYWM4kaPfXbt29nLiK4NwLh2yp4I/Vm3XnPQtm62i2R+7MCNboyAdRIx9ZHR3VsXH/V0FF+Vo3GnHtJoxUpRU/VaMOj2BCAAAQ8BFofpDx1JA4EqiXAZH9qGm1f8fz582n4GCJXJGPnoTHa6QdIaL8JnJ9pa8Lu/loTEwIQKElgs+LFG6mkmcgLAhclEL6pnERw5c+0DUDkjDUHQRMqveGR5EZgZwTCyTPeSJ0ZVxPCuS3ijLd8OoNAdSBwLgHUyLn8s+aOjsqKt5XE0VGtWGpbOTuQUvRU20zPVRCAAATqJ9DBIFU/ZEoIAYMAk/0IzpcvX+7fvx8Fhj/1OLkVlxQkdGg4+3jOSyC8yvDuCqNxDAEIQGBKYI/ixRtpypMQCEDgYALhs4Fk0hf/TNvAxHhfge2Rks2mv8Bw8nz37t3+KnjlGhl3cSvz/yubj7r3QQA10ocd52qBjpojc51wdFTftu5DStFT9d1KqR0EIHBZAn0MUpc1HxXvgACT/dCIf/75p/Go5YcfftC86eHDh+EllR8joT0Gkt2NLyiNKfBO7IiCAwhAYC2BPYoXb6S1tIkPAQisJhA+G0hezFeKhOXOnTs///xzko/RyyfjE9giAc0Zwr1z1B5arAVlThKQcX/99dfkKV5JSWKpOfDWrVs1F4+yGQRQIwacDk6hozow4p4qoKP20Kv/2m6kFD1V/Y2NEkIAAhBYS6CbQWptxfuLz2S/XZsy2R9tpx5JrkjhCvN4SgfaiV+ft25uzbldCS1zhPyzHnueH+nTHNprKmsxSBwCEOiVwE7FizdSrw2DekGgFgLqpOYU8FDEuS+U1VKBguWY8/QXQH3suWBByOoEAqG3ypxf2gnFIssjCBgTQl5JOQIwaUBgmQBqZJlR+zHQUe3bcHsN0FHb2bVwZU9Sip6qhRZHGSEAAQisINDTILWi2kSFQDUEmOyPphAKuSLN7RSlU7///vvNmzfH+A0dNCSh9SUjbT0lzjdu3JCPo/6VN9WbN29y037x4sViFnMYFy8kAgQgAIGdihdvJJoQBCCQl8Di2wlsDTIaQFJV26WOP8ODV69ehT857o9A+GlnPtPWmX3ntJp6P15JqdnWemlsWrxk4DQaIbURQI3UZpEc5UFH5aDaSproqFYsta2cPUkpeqptbYCrIAABCFRLoKdBqlrIhxcsOa9PBh6eNQkeToDJ/oDUdkXSCmTTrzo3IaG/fPmiZd5Hjx7pi2nhy/nyD3vy5In8kxTh8PY/JCgXqDDHZC7aEaC5bbGSFSEQAhA4hcBOxYs30ilWI1MIXIhA+KbytNpyvuEzbSGWOTd2YdTrC2FMjjsjEN4pbBjWk3E1IdQ2yMkasTFSEks9gUm/QLYuq8dAq0oS9rHTC1EjUyaNhqCjGjXc/mKH9zg6aj/PqlLoT0rRU1XVwCgMBCAAgT0E+huk9tBo6Fom+w0Za7Go4URgGvkik33bFen169cF9uaZwj82pHIJLcLqWOZWgIVC3kLankqWOhbLkJpn06M5gDnKQ5oQgEBnBPYrXryROmsSVAcC1RGwpwTyFq+uxKcW6PHjx3Pv4rA90qmWyZu53o0I32DARS8v7rKpz0322BiprB225DZ99Ur9M7fnFpQVXIMaqcAIJYqAjipBub480FH12eTIEvUnpeipjmwfpAUBCEDgVAL9DVKn4iyXOZP9cqzz53VlzQIAABaQSURBVMRkXw4u8oNJfqBNzlgfP36U+Mxvh+w51Cyh9Zxeux8tItDi/9yosXitEcHwEhiv0guxbM8/0uAAAhBYS2Cu7/I/4cIbaS1z4kPgWgSkZjRDk1jRN271r57Cvnz5chWCpBQeU1BvNR5zMBCY69nntsKDWwcEws+L6D2JDmpEFQYCej461wfO3emgq4qAdvweb0kdaBGnquJdpzCokevYen9N53pXdNR+ttWmgI6q1jT7C9arlKKn2t82SAECEIDA6QR6HaROB1umAEz2y3BezIXJ/iIiO8LgipTckkd7eyu8p3fq6pTQMoH/fXt9xM026IazixsjySlt7RO9DcXgEghAoFcChyhevJF6bR7UCwJ7CWgyoM/ZDl+6HRSt/tXbBtI3/s/c2h8k1iYTfK12aie5f819CQjhOMXVR0j4iBQXvT5sOtRibp6sV1LUkfZU017rIjdcDWTf//7TAS8SlTc0aqQ889ZzREe1bsEN5UdHbYDWyiW9Sil6qlZaIOWEAAQgYBDodZAyqtzTKSb7p1uTyf5+ExiuSPp6tZ4fd7b2WKeEXnQGCg2d9BsLI6w91tOixTTDt3fWpk98CEAAAocoXryRaEgQgECCwLNnz+SHFH46KoykcO3/+fvvv4eByeO5TUGGyHhdJKEpMHymEsaZ6/fDOBw3R0DT7/Fe08sKmlk1VwUKnCSgTnLulZdVM9Vk4gRC4AoEUCNXsHKOOqKjclCtNk10VLWm2V+wvqUUPdX+FkIKEIAABE4k0PcgdSJYsr4IASb7+w1tuCLpCYJmSfuzqDCFCiX0XJEK0FMbWFxh1gO4nvbHKkCVLCAAgZDAUYoXb6SQKscQgMD/T0DzgVevXi2y8HwN1/5yszJazOWaEbRl1PhtoJCAfFbevHkThnDcAYFw0oKLXgcGHasw15GyMdKIiAMIGARQIwYcTtkE0FE2n87OoqM6M2hYnb6lFD1VaGuOIQABCDRHoO9BqjlzUOC2CDDZ32+vOVckveb68ePHjp+51Cah7Q+DTA0tA00DN4csPkdQdjxL2oyXCyEAARE4SvHe0KcnAAoBCEBgJCDHef+Xbr9+/Wp/tubGjRtjytGBnsfz3bGISfhTPqe3b98OQ4ZjiUjNN6bhhDRKIDL04j3VaDUvWOzIsiMBbuERBQcQMAigRgw4q07Z67z6Mqw2b1+VYCuR6YRbsdTOckaGRkft5FnV5ZFxx7L1JKWuUMfRcBxAAAIQ6IkAHXhP1qQuhQkw2d8PfM4V6ccff5Qrkv2wZn/up6dQVQ/8+PHj8PWYRTgHLsLIEer+/ft2jp8/f5b/lh2HsxCAAATmCBzY37I30hxkwiFwUQKLLtUhF/tDbPaOoKsyCjO9yLFmDklE2h4JL66e2kC4n6o2xOp+xtiT7ey6hJYNY66ao4YXcgyBSxFIjoBzBFAjc2SuHI6Ouoj1w9EWHdWZ0UPjhlXrSUrRU4WW5RgCEIBAQwSuMEg1ZA6K2hYBJvs77TXnivTgwQM9Nr7CwnJVEvrbt2+rDOrfBcBOVs1gManXr1/jimRj5CwEIGATOFDx4o1ko+YsBK5FQDs3ytnFX+c//vjDiPzu3bu5s9LHVxDHc9V3husbz3r3dxpZ4dNAQlokoB0pPnz4MJZ81YR8vIqDCglElh1LqAelDx8+HH9yAAEIJAmgRpJYCFxLAB21llhz8aPRFh3VnAWNAkfGHWP2J6XoqUbjcgABCECgFQLXGaRasQjlbIgAk/2dxppzRZKktF8L35lvbZfXI6Htp2NTbkdNWuWKZD/FU0bat2laAEIgAAEIOAkcq3jxRnJiJxoELkFg7Zumt27dMriEbhZRNEnGKISfUwI3b95MWoTtkaasGg0JnYu1Uyt+Ko3acVrs0LLhWb2VEv7kGAIQSBJIjn3JmEMgasSAc+VT6KjurR+OtuiozswdGjesWn9Sip4qtC/HEIAABJogcJ1BqglzUMi2CDDZ32OvOVckfZ1Nn2jfk/J4rT7+Ja+m4U87LY3htR3UI6Ftl6CIm+YyKnkUuOGnvPp+/fVX40K9wqE4RgROQQACEFgkcKzixRtpETgRIHAhAva3TqYgtO4/DRxCJF7nTrEx0hyZabjcU4RrGq6RQDOQaTghDRHQPRLOHHDRa8h2dlEjy46RZWL2hBtpcAABgwBqxIDDqVUE0FGrcLUVORpt0VFtmc8ubWTcMXKvUoqeajQxBxCAAATqJ3C1Qap+i1DCtggw2d9sr6Qrkj6q8Pnz53v37m1ONrrw/v372nRn+AtXraNoNfysREInv2uR5KNHPIdsVqTdSp48eZLMYgjUAzsNVUYETkEAAhBYJHC44sUbaZE5ESBwFQIbHN6NJ+vGxkhrX4O4igFm6ilcSV171MaeM9kSnJ1AOHPQKwsHTh2zF50MTAKhZceImgoe9aLSmCYHEOiSAGqkS7OeWCl01Inws2YdjrboqKyoyyceGnfMvW8pRU81GpoDCEAAApUTuOAgVblFKF5DBJjsbzaW0P3444/fvn0LUxhC7ty5EwbuOY4MdPfu3T2pFbi2BgktK3hqqhmrdpzyxLTjyEZKyoij8lTuRmYUnlMQgEA9BA5XvHgj1WNcSgKBkwlEinaxNIY3jLz1JQeTKeiV1kN2pEwm3mXg3Naj8veSL3yXVb5CpeSYEt5x/X114gpGTNbx5cuXoWXHOHNd4hiBAwhAYCCQvIMMOKgRAw6nRAAd1WUzQEd1adahUteUUvRUHTdpqgYBCPRE4JqDVE8WpC7nEmCyv42/HFDkGBR9EUwuKdoV6diHLNHOVQf6OW2r+OJVNUhojzeSlv0P2axIT9y0eVXUEkJKen/j8FYRps8xBCBwEQI5FC/eSBdpPFQTAscTePr06Vyic8/dpc/YHWQOmhGurUeTbu/aN9W4ilPVEpAb2atXr8bi6VG6sc3YGI2D+glogSD5PV31lvXP4evHSwkhkCSAGkliITAkgI4KaXRwjI7qwIhzVbiylKKnmmsVhEMAAhCohMCVB6lKTEAxrkaAyb4snnRF0je/5N1yrCuS8pIjy9jGkh9qGM/Wc3C6hE4+shEfPQXTKb2W/8cffxzygbbkp/pCQ8gVSTPlw1tFmAXHEIDAFQhkUrx4I12h8VBHCLgIeFy5x4SkpQz/CZ0dY4YH7969C39y7CcgdNNpgN4pkZuqPxFi1kBAk4dwoiKzzt0vNZSWMqwiMLeDJffpKoxEvjgB1MjFG0Cm6qOjMoEtnyw6qjzzkjleXErRU5VsbOQFAQhAYC2Biw9Sa3ERHwJTAkz2p0zskKQrkpaRD/nm1zTrcG+k+j/TNpb/XAl979698JGNGvn3v/9kO3mM6bX8Q9yDhpZg7C6mZw18Q2NsEhxAAAJ7CGRSvHgj7TEK10KgKwKGd1FUT23lYmxx9ObNm+SOkdLK7A4SkfT/lHKVtp7G10Ys0qPTcEKqJaAdrcIbRGY9ZFpSbX2vUzCtBUy/zK0ZafLOvQ4WagqBtQRQI2uJEd9DAB3lodREHHRUE2baVkikFD3VtpbDVRCAAAQKEGCQKgCZLLonwGR/lYmTrkhaYzQeyqxKfxo53BtJG+1MI9QZcrqE1pOykUyOV8fl1XT79v/X3tkfR61DcZS8ElICkwqgh1TAUEKggoUSwlaQbA2pIDUwVEAN1PDOvB30NLLX8dqSZcsnf4DWK+vjXK/8k3V9dTfgikQUsSw7wYVemJCABHZLoJzi1RtptxeVHZdAD4Ex7yigevE36jn576HejYqQsOW08t+aG/8fX/veELXu17Yhw/MriB1WMChm3VD7beolAoRqiCefIRsD5vinLeEsExLYOQHVyM4vgELdV0cVArtkseqoJWkvXJdS6gzckWrhC8/qJCABCYwh4E1qDCXzSGAMASf7YyiRp9cV6fX1lY3JRpZwbTZqjN+eHWOpa6sol7+uhGYtLA6PxMeMYYqYAt/f3w+g48mzIfkH+PiVBCQwnkBRxas30nhDmFMC7RPoXU2n2ygq4j0+PT2x0+2w6mUf3Fi5npGhX2MPjPY5Fush4rL7agJhVBWdxZDnLBg3vuPxGErkd6HhAo2tJ5JQDefu6G22dbPa/loEVCO1yDdfrzpq0yZWR23afG82XikVEDlSBRQmJCABCayEgDeplRjCZjRAwMn+GCN2XZFYmvn9+3fRN1qTtZsN7dR2RlpRQhOc6XQ6xZaF3nyHJEpgm5F4KSGugjSLRFwVw0t1ySl+lIAEJDBAoKjivWEXy4G6/UoCEtgVAZwfb29v4y7jMEGUTkRVfPBSmjBuDFjJt8hlSjA6SIJl8kdshFG6Ll9AdiO8yVQXODH5dfi7WID5YlWwPtrdT5c54fyZ52JdsCIJrIqAaiSjOXiRbvjp1d5GKnVUxqtryaLUUUvSXr4upVTC3JEqAeJHCUhAAhUJeJOqCN+q2yPgZP9Nm3ZdkXjAiKvQyNWZN8u/lAFXp9ghiTfSS9d4qSWTj9eV0HgFvby8xI1/fHzkgUx8ZGSaa4AAS0lpybmTC0/K8aMEJCCBM4HSitfYSF5pEpDA/wRQmQRA+v/zu3dsSUtUJDRQfLA3zfa0XVckciJkdUXqJTbtIDYiAmf33F743WweqUKAtd7EQP4uqhiiRKUMj11XJLzN4jl8iXotUwINE1CNNGzc6l1TR1U3wYQGqKMmQNvQKUqprrEcqbpMPCIBCUigCgFvUlWwW2nDBJzsDxuXMYewOvFLyKzLMBuC2/CJM7/Fjyd+jMlTzdI1zmxw7+l1JTTvz2CsuGF4FLEoxvH44HCa9TXcwu7u7gZckT59+kRIpGl+TsO1+60EJLBbAgsoXr2Rdnt12XEJ9BNgq7VEObERGBoIiYMw7T/n3TuCYXa3sD1HfzFgzyVok4+jSvF/T07Hb8zInAmTlXzkh5P8ptjn29/FSqwzvxndoY8ymcNvcd4+n4YlSCAXAdVILpKW0yWgjuoyWfMRddSarZOlbUqpXoyOVL1YPCgBCUhgYQLepBYGbnV7IOBk/5KVu65IbGyHe8ql/BmPJwsNm9umLaCoK6ExFq5CoTEkWK/h/eSbmxtWbVg+IwNWDktsJPjIQb6i5TxJ5qYTu4XFRZEmShZrCrg3+eZ/QsaPEpDATAJLKF52avNPAhKQQEIgcZ4IYxmKiuBJbApGuE7+cMRGrbJxWMgQErgi8W1SrB8zEujdaRtzZKzCorIQSGJZMW3IUqyFrIFAMsk8D4BYfA1tsw0SaICAamS+EQ+HQ9Bm3QQPs+ZXsdES1FFbMZw6aiuWmtZOpdQwN0eqYT5+KwEJSKAoAW9SRfFa+M4JONlPLgCWUVhMiefspR/yn1d2mG11BSdHkuZt62O3R4AtzTMgSjYeiW06OX32QwpVmJCABCSQkcAyiveGFk8eBD1RAhJomABvKpxOp2kdZEaBljU0yDR648/qbkjMuTi74E0/vhBzlibAWw5EF6MWZpW832BUpNLAFyufN1cIuptUx+TWYLkJEz9KYA4B1cgcepzLiHQ8Hi8VwiMtor5f+rb54+qoTZhYHbUJM01rpFJqDDdHqjGUzCMBCUggOwFvUtmRWqAEEgJO9gMQZuUspsQbtPFV7+vf4ZTxCbyO4sxJLfFXIY0/DdYJH7eYqCuhCXqER9TAbmvjkVIOf64mjCdmTglI4CoCiylevZGusouZJbAvAgSK/Pr1KyElx3cbfwt8mBB8408x5xwCiFG20otLwAQErzJiZ8ykeppZJUbZ+kSuOsZVNYDhsRvBkvnh8/PzqtppYyTQAAHVyBwjDj/h5fkmrh5zyt/6ueqoTVhQHbUJM13bSKXUeGKOVONZmVMCEpBAFgLepLJgtBAJvEnAyT6Iel2R3kRXNAMPsRtwf6kuoXnYwjIZf2M8wGKDsriDdxpbvLnEFmMxLQEJZCewpOLVGym7+SxQAq0RYDNaon0kLi/dTrKg9Z+v9oMhkbpwyh3B1569nBOPMWzBtEFDlMNuyTsnwHyS310ymWSiiIDbORm7L4FyBFQj09j2vhEYiuIhF0IifNxhQh21Q6Pb5TUQUEpdZQVHqqtwmVkCEpDATALepGYC9HQJXEtgz5P9FboiYT7CKTWwrLAeCY2V2S2BP9ZrkofJ4cdC4GoWdHjazOPlBlzBQr9MSEACqyWwsOLVG2m1V4INk8C6CDA2oZnwSUI24ftyVk4sYp11EltLujtYLYP1auud771SyxbWuwcC/OIY95LZo65IezC9fVwDAdXItVYgVmLispyU0MZzxqRTV31UR12Fy8wSmE9AKTWBoSPVBGieIgEJSGACAW9SE6B5igSyENjhZB8nFbxPstDLWEhL7yytU0LTKp7D8GAZ1Le3tw04fmW8/CxKAhJYhsDyildvpGUsay0SkIAEChLo1da6RxQkbtF7JeBvba+Wt98S2CQB3jEluPdw0w+HA3uED+dp/lvH9uZNbAfXQ8Cf22RbiG4yOk+UgAQkMJKAI+1IUGaTgATmE1inKxL9auwNZwf2+deqJUhAAo0RqDIw/tMYRLsjAQlIYIcEcKInZhXxWuK+E8vK3YVjIKYlMJ8ATn5JlBHd/uZTtQQJSCA7Ad4r/fLly5uuSNR7PB4Jb7nzjSbVUdmvQAuUwCUCSqlLZN487kj1JiIzSEACEphJwJvUTICeLgEJjCSwWlck2r/CcE0jqfZmU0L3YvGgBCSwZwJVFK+xkfZ8ydl3CUigKQK9Pq0PDw/Pz89N9dPOSKASARbscfKLK2eTSkKPxEdMS0ACEihEgLt8MgQR3Ju6iO8dJ/CY5C/ZTXJkk3gJEs9mQoWT/xwznH9Jn4+EQsjGBnDhYzMJdVQzprQjqyWglJpvGkeq+QwtQQISkEAvAW9SvVg8KAEJZCewZlckOvv09MSrTdl7XbdAJXRd/tYuAQmsh0Atxas30nquAVsiAQlIYC4BtDWerb9+/YoLchOWmIZpCUwjQKSxl5eX+Fxd/WIapiUggdIECHd0d3dXupYx5T8+Pn779m1Mzs3lUUdtzmQ2eEMElFK5jOVIlYuk5UhAAhIIBLxJBRQmJCCB0gS6K8Gla7yq/NfXV1p41SmbyKyE3oSZbKQEJFCUQEXF605tRS1r4RKQgAQWJUD0UV6wwEkirpVNWAyPFAMxLYFrCfBWUOKKxKtC/qyuxWh+CUhAAisnoI5auYFs3nYJKKUy2s6RKiNMi5KABCQAAW9SXgYSkMCSBAhmvGR119bV2E5toftK6IDChAQksE8CdRWvsZH2edXZawlIoHECP378+P79e9zJnz9/fvz4MT5iWgISGEOAvdg+f/4c52z1PaG4j6YlIIG1ETA20pIWUUctSdu6mieglCpkYkeqQmAtVgIS2BUBb1K7MredlcAaCOAWM21r9QUaz17txBBaoKKKVSihK8K3aglIoBaB6orX2Ei1TG+9EpCABAoSYAsV3I/ev38f6lj5ixehnSYksDYC/JRCkz58+PDnz58mQxaHPpqQgAQkIAF1lNeABDISUEplhBkX5UgV0zAtAQlIYBoBb1LTuHmWBCTQJIF4KaHJDtIpJXSrlrVfEpDAAIHqitfYSAPW8SsJSEACmyeAwj6dTswl2MFt852xAxKoQYB4JPf399R8OBwIaFmjCdYpAQlIQAJ1CKij6nC31rYIKKVK29ORqjRhy5eABBom4E2qYePaNQlIQAIDBJTQA3D8SgISaIxAdcX7L5Vq4/dm9NkjAAAAAElFTkSuQmCC"/>
  <p:tag name="POWERPOINTLATEX_PIXELSPEREMHEIGHT#7A3D6628612C62292B66275F3128612C622928782D61292B66275F3228792D6229" val="183,3333"/>
  <p:tag name="POWERPOINTLATEX_BASELINEOFFSET#7A3D6628612C62292B66275F3128612C622928782D61292B66275F3228792D6229" val="46"/>
  <p:tag name="POWERPOINTLATEX_CACHECONTENT#5C6D626F787B47656F6D65747269736B20746F6C6B6E696E672061762074616E67656E74706C616E65747320656B766174696F6E7D20" val="iVBORw0KGgoAAAANSUhEUgAADvcAAACnCAIAAAAQFnb1AAAgAElEQVR4Aeyd/5EVq/b233PrBnA0BD0R6IRwxgh0QtCJwDEEnQjUENQI1BDUCNQQjicD3+d+qaIooGFB85tn/phis2lYfNZisRro3n/8/v37/8389/Xr158/f3758gX///3333/++Uf9R5+QwP8///zz3r17d+/eRQL/kX7w4MHFxcWdO3ca9PvXr19///33t2/f8P/Tp08NWmQTJEACJEACJEACJEACJEACJEACJEACJEACJEACJEACJEACJEACJEACJEACJEACJEACJEACJEACJEACJEACJDA7gT+mO+WMY82f/+8PJ5vVOeY8Hajjzjh8fHV1Ve/E8/3793H8Wkn47t27J0+e5EnLq0iABEiABEiABEiABEiABEiABEiABEiABEiABEiABEiABEiABEiABEiABEiABEiABEiABEiABEiABEiABEhgHwL/naKrP378UCebP3z4UEpgHD7GHyq8vr7GWefHjx8/e/asVOWqHlSIJnSdZlpnMkECJEACJEACJEACJwngtyPUz1kg2NC/a4GHwRDeXF5enqycl5MACdQm4B3CGM4vXrx4+PBh7daP6vdKRcdyhIv5JEACJEACJEACJEACJEACJEACJEACkxLwroF0X5mZFCbFJgESIAESWImAd4rkNsFKKmZfSIAESGAiAkOfcsaUifcfv3379tu3b1WZqiPUOO6Mw0ClDhN8+vQJkpti49SR+ZFpEiABEiABEiABEggTOFo+sE4zH1Xy4MGDo6+YTwIk0ICAdwhj/GIR0Hwg4UiSp0+fHn11Jt8rFUSiYzlDldeSAAmQAAmQAAmQAAmQAAmQAAmQAAmMRsC7BtJ9ZWY0SpSHBEiABEhgQwLeKZLbBBtaArtMAiRAAhMRGPSUszoiXPDNzUKVoEX84dXOL1++PPPiNMQEV1dXwkZZjARIgARIgARIgAQUgSdPnpjr7MRCAiQwFwG8PV2/WH0cyelYxtEFJSEBEiABEiABEiABEiABEiABEiABEqhHYMyVmXr9Zc0kQAIkQAIkICTAbQIhKBYjARIgARIYlsBwp5zfvHmDtynjIaGTyP7888+7d++q/6hK8rI03SJe7XxxcYH3OuOs8/3793W+PIH3rp3vgrw5liQBEiABEiABEliDAIIQhhBrqJK92JMAhvCAHadjGVApFIkESIAESIAESIAESIAESIAESIAESKA4gTFXZop3kxWSAAmQAAmQQCoBbhOkEmN5EiABEiCB0QgMdMr5zPnme/fu4QXM+Fl2JHBA+c6dOwHQX79+xVsSv3z5gtc2I3FU8n9vdf7wAQedb25ujsp489+/f48LvV8xkwRIgARIgATWJvDjxw/1KmI8aIRJOe9hobURsXckQAIkQAIksA8BBgb76Jo9JQESIAESIAESIAESIAESIAESIAESIAESIAESIAESIAESWIYAt3iWUeUaHRnilHPe+WYcn7q6usLhZvyFjzVbqnr4f3/4RYZXr179+vXr3bt3b9++/fbtm1VMfcSLpVEAf8JzWqgQL3L2VsVMEiABEiABEliVAKY/PBeE+dR6DzEOOmNaTH1eaFVK7BcJkAAJkAAJbEKAgcEmimY3SYAESIAESIAESIAESIAESIAESIAESIAESIAESIAESIAEViLALZ6VtLlSX/7TtzN4rTJOD19fX1uHosJSPX78+OPHjxhUOB6Nw8pJR5ytmnHts2fPIMb379+fP39ufas+4gD0X3/9hba831qZOMuV1Bfrcn4kARIgARIggekIfPr0CaeZb29v3RkQ73XG80KYbTHVTtcvCkwCJEACJEACJJBBgIFBBjReQgIkQAIkQAIkQAIkQAIkQAIkQAIkQAIkQAIkQAIkQAIkQAJ9CXCLpy9/th4g0O2UM84o43jxxcUFzj8F5DO/wsub8Z7If/755/3795eXl+ZX59M4bI1XO6Pyo7POOIoNgcMNQbAPHz6Ey/BbEiABEiABEliJAJ4CevTokXu+2ewjvsWMj1nSzGSaBEiABEiABEhgPQIMDNbTKXtEAiRAAiRAAiRAAiRAAiRAAiRAAiRAAiRAAiRAAiRAAiSwPAFu8Syv4qk7+N8u0uOcU9I7j/GGSJxvxmuba0uLl03irDPeOom/t2/fWs0h58uXL58/f/a+PRrnttEp6xJ+JAESIAESIIGFCeBJPjwFJOzg1dUVptGHDx8Ky+9ZDOGE6rhK4PkrPA+GY+JAhx+XQBCyJxb2mgRmIfD7928lqjuEMX4xirt0hI6lC/Y9G2VgsKfe2WsSIAESIAESIAESIAESIAESGITAmCszg8ChGCRAAiRAAjsT4DbBztpn30lASIBbPEJQLNaLwB/6fq+NBJg7cchJfkZHvb85+hLlGsKr0eu+ahpHrj9+/Ih3P1uN4hB2+EXOeEs0jlBbV/EjCZAACZAACcxLAI/9hN/ibHXtwYMHX79+tTL5UU4AcRSe+7q9vRVe8vr16y5BlFA8FiOB3QikDmHcdBT/BRuXeapUdCwuQ+ZoAgwMNAomSIAESIAESIAESIAESIAESIAERiOQugbSZmVmNEqUhwRIgARIYEMCqVMktwk2NBJ2eQcC3OLZQctT9/E/LaXHwSYcEZYfccaxYBwy7nU6B0cKfvz44b6eGSJdXFzgKxMd3k4dPuJsFmaaBEiABEiABBYggEd3ko44o8t4jykeIlqg7726gFsLYH/37l0vAdguCZDAGQJqCGP570wlxa+lYymOdNsKGRhsq3p2nARIgARIgARIgARIgARIgASmIDDmyswU6CgkCZAACZDA2gS4TbC2ftk7EpAQ4BaPhBLL9CXQ7pTzmzdvcDhYeBwKr3DGL7NjCGE27QsIYrsHEdAL9EW/jRIPNrmHofuKzdZJgARIgARIoDaBt2/fZjTBh4IyoFmX4OcjHj9+bGXyIwmQwCwE8Azn33//PZq0dCyjaWRGeRgYzKg1ykwCJEACJEACJEACJEACJEACuxEYc2VmNy2wvyRAAiRAAgMS4DbBgEqhSCTQjAC3eJqhZkPZBBqdcsZ0eH19LZQSB3fwvuSHDx8Ky9cuhttdHLnGwWuzIfOg89XVlfD0tlkD0yRAAiRAAiQwLwE84YPJOkN++U86ZFS+zyUvXrzYp7PsKQmsR2DMJyTpWNaztJY9YmDQkjbbIgESIAESIAESIAESIAESIAESOENgzJWZMz3itSRAAiRAAiRQhAC3CYpgZCUkMB0BbvFMp7I9Ba5+yhkjAeeV5S9uxIuT379/3/0VzpY1oAvuQWeUwRudcQaaB7YsXPxIAiRAAiSwPIG8I87Akn3h8kiTOjjOw2BJYrMwCZCAIjDgu5whGB0L7fMMgez5PfvCM9LyWhIgARIgARIgARIgARIgARIggZ0JjLkys7NG2HcSIAESIIFBCHCbYBBFUAwSaEwge6cm+8LGHWRzaxD4b9Vu4IgzzgHLbfrjx4+Xl5dVRcqu/P79+zjojO5Yr23Oe2d7thi8kARIgARIAARubm40B6xIDjt3aCHXS/zzzz/rdWquHt27d08eYs3VNUrrJUC/58UyaeZoj3RqjHQsGgUTqQQYGKQSY3kSIAESIIGqBBg8V8XLykmABEhgVQKcPlbVrNuvYVdmXFGZQwIkkEGA/jwDGi8hAU2A2wQaBRMkcJLARPMRt3hO6pqXtyFQ8ZTzjx8/Hj16JDx/8+eff+KNyIM/GHR00LmNqtgKCZAACZCAJnB7e6vTePiEp5w1jWaJu3fv5rWFGT/vQl5lEeAqgwVk+Y/0e4upeMwhPKZUi6l+1e4wMFhVs+wXCZAACUxKgMHzpIqj2CRAAiTQlwCnj778G7fONZDGwNkcCbQkQH/ekjbbWo8Ap8j1dMoe9SIw0XzELZ5eRsJ2kwj8J6m0vDCOOMvf4oxpEq9JHvyIs+o7DjrjNLacA0uSAAmQAAkUJ4AfCiheJytMJZA9a2PST22L5UmABOj31rMBPvKxnk437xEDg80NgN0nARIggaEIMHgeSh0UhgRIgARmIcDpYxZNlZKTKzOlSLIeEhiNAP35aBqhPCRAAiSwJ4G55iNu8exppdP1usopZ3XEGS/XlODAbeTHjx9xelhSeIQyGNvv3r0bQRLKQAIkQAJ7EuDvZQyi97///jtDkqurq4yreIlLgAvxLpOFc+j3FlbuUF2jYxlKHdMJw8BgOpVRYBIgARJYlQCD51U1y36RAAmQQFUCnD6q4mXlJEACJNCMAP15M9RsaFUC3CZYVbPsV2MC081H3OJpbCFsLoNA+VPOeBwBb3EWHnGGxHg18kRHnBXiJ0+ePH/+PAM3LyEBEiABEjhPQD7FnG+LNQQI5E2Fjx8/DtTJr0iABLwE6Pe8WJhJAiQwFAEGBkOpg8KQAAmQwM4EGDzvrH32nQRIgASyCXD6yEbHC0mABEhgKAL050Opg8KQAAmQwLYEppuPuMWzra1O1PHyp5xxul8+VvFS5OzXnvel/OrVqwcPHvSVga2TAAmQwJ4EpnvubVU1XV5epj7S9/Tp0+kebVpVfezXXATo9+bSF6UlgT0JMDDYU+/sNQmQAAkMSIDB84BKoUgkQAIkMD4BTh/j64gSkgAJkICEAP25hBLLkAAJkAAJ1CYw3XzELZ7aJsH6zxMofMoZRv/t2zehWC9fvsRLkYWFByyGI9oDSkWRSIAESGB5AvJnaZZH0b2DmArlv1uEp4PevHnTXWYKQAIzEqDfm1FrlJkENiTAwGBDpbPLJEACJDAgAQbPAyqFIpEACZDA+AQ4fYyvI0pIAiRAAhIC9OcSSixDAiRAAiRQm8CM8xG3eGpbBes/SaDkKWccWf78+bNQIPxg/c3NjbDwmMXwNsrXr1+PKRulIgESIIGFCXz58mXh3s3VtTt37kAdkoPOOOIsDxLmgkBpSaABAfq9BpDZBAmQwHkCDAzOM2QNJEACJEAC5wkweD7PkDWQAAmQwIYEOH1sqHR2mQRIYEkC9OdLqpWdIgESIIHpCMw4H3GLZzoz203gYqec8XbGDx8+CPHhONTbt2+FhUcu9uzZMxzbGllCykYCJEAC6xH4+fPnep2at0d45gcawcNLgS48f/7869evCIsDZfgVCZBAgAD9XgAOvyIBEhiKAAODodRBYUiABEhgTwIMnvfUO3tNAiRAAicJcPo4CZCXkwAJkMAgBOjPB1EExSABEiCBzQlMOh9xi2dzux28+/8tIt+PHz+ur6/lVeGI8zJHndCXi4sLed9ZkgRIgARI4CSBSSPCk70e+XLM6e/fv0cwgDkRL2yGgvALLHii6d69e1dXV0+fPl1m0h9ZC5RtbQL0e2vrl70jgcUIMDBYTKHsDgmQAAlMR4DB83Qqo8AkQAIkMAIBTh8jaIEykAAJkMB5AvTn5xmyBhIgARIggfME5p2PuMVzXvusoRKBMqecHz16JJcPr3t88uSJvPzgJR8+fIjzW2u8mnpw1BSPBEiABBSBb9++EcWABPBg36tXrwYUjCKRwAIE6PcWUCK7QAK7EWBgsJvG2V8SIAESGIcAg+dxdEFJSIAESGAiApw+JlIWRSUBEiCBAAH68wAcfkUCJEACJNCMwOzzEbd4mpkKG5IT+I+86FHJZ8+eyR9BwJsd1zsQ/PLlyyM4zCcBEiABEihL4NevX2UrZG0kQAIkMDgB+r3BFUTxSIAESIAESIAESIAExiHA4HkcXVASEiABEpiIAKePiZRFUUmABEggQID+PACHX5EACZAACTQjwPmoGWo2tBWBs6ec8Qv1SaeWcSB4vZ+tR4+eP3++ld2wsyRAAiTQi8CXL196Nc12SYAESKALAfq9LtjZKAmQAAmQAAmQAAmQwIwEGDzPqDXKTAIkQALdCXD66K4CCkACJEACRQjQnxfByEpIgARIgAROEuB8dBIgLycBL4FTp5zx8MHTp0+99Xoz8SJnvPjZ+9XsmS9evJi9C5SfBEiABKYg8Pnz5ynkpJAkQAIkUIoA/V4pkqyHBEiABEiABEiABEhgeQIMnpdXMTtIAiRAAjUIcPqoQZV1kgAJkEB7AvTn7ZmzRRIgARIgAZcA5yOXCXNI4DyBU6eccbT333//lQuBFznLC89Vkq9znktflJYESGBeAowI59UdJScBEsgjQL+Xx41XkQAJkAAJkAAJkAAJbEiAwfOGSmeXSYAESOA8AU4f5xmyBhIgARIYgQD9+QhaoAwkQAIkQAKcj2gDJFCDQP4p569fv759+1Yu08IvclYQ+DpnuTGwJAmQAAnkEcBvCHz79i3vWl5FAiRAAjMSoN+bUWuUmQRIgARIgARIgARIoAsBBs9dsLNREiABEpidAKeP2TVI+UmABEhAEaA/pyWQAAmQAAmMQIDz0QhaoAxLEsg/5fz06dMkIgu/yFlxwOuc//777yQmLEwCJEACJJBEgA+9JeFiYRIggQUI0O8toER2gQRIgARIgARIgARIoA0BBs9tOLMVEiABEliMAKePxRTK7pAACWxLgP58W9Wz4yRAAiQwFAHOR0Opg8KsRCDzlPP79++T3qa5/IuclU08f/58JeNgX0iABEhgNAKMCEfTCOUhARKoTYB+rzZh1k8CJEACJEACJEACJLAMAQbPy6iSHSEBEiCBlgQ4fbSkzbZIgARIoB4B+vN6bFkzCZAACZCAnADnIzkrliSBJAKZp5xTX+ScWj6pD+MUvry8xHnuceShJCRAAiSwGIF3794t1iN2hwRIgATCBOj3wnz4LQmQAAmQAAmQAAmQAAloAgyeNQomSIAESIAE5AQ4fchZsSQJkAAJjEyA/nxk7VA2EiABEtiHAOejfXTNnjYmkHPK+c2bN//++2+SoJuccgaTfXqaZAAsTAIkQALnCXz69Cl19jnfKGsgARIggY4E6Pc6wmfTJEACJEACJEACJEACcxFg8DyXvigtCZAACQxCgNPHIIqgGCRAAiRwkgD9+UmAvJwESIAESKAIAc5HRTCyEhLwEsg55fzixQtvXUeZDx48uH///tG3i+VfXV0t1iN2hwRIgAQGIfD27dtBJKEYJEACJNCGAP1eG85shQRIgARIgARIgARIYAECDJ4XUCK7QAIkQALtCXD6aM+cLZIACZBADQL05zWosk4SIAESIIFUApyPUomxPAnICSSfcn7//n3qqzS3er3xw4cP//zzT7kCWJIESIAESEBC4NevXx8+fJCUZBkSIAESWIMA/d4aemQvSIAESIAESIAESIAEGhBg8NwAMpsgARIggfUIcPpYT6fsEQmQwJ4E6M/31Dt7TQIkQAKjEeB8NJpGKM9iBJJPOae+yBm8dnu98W79XWxIsDskQAJjEnj58uWYglEqEiABEqhEgH6vElhWSwIkQAIkQAIkQAIksB4BBs/r6ZQ9IgESIIEGBDh9NIDMJkiABEigAQH68waQ2QQJkAAJkECUAOejKCIWIIEzBNJOOX/69Onnz59J7T1+/PjOnTtJl8xeGF2evQuUnwRIgASGIoCH3m5vb4cSicKQAAmQQFUC9HtV8bJyEiABEiABEiABEiCBlQgweF5Jm+wLCZAACTQjwOmjGWo2RAIkQAJVCdCfV8XLykmABEiABIQEOB8JQbEYCWQTSDvlnHHIbMMXG19eXmbrgxeSAAmQAAm4BDJ+RsCthDkkQAIkMBEB+r2JlEVRSYAESIAESIAESIAE+hJg8NyXP1snARIggUkJcPqYVHEUmwRIgAQsAvTnFhB+JAESIAES6EKA81EX7Gx0KwIJp5zx2MHnz59T6fz999+plyxQ/sGDBwv0gl0gARIggREI/Pjx4+3btyNIQhlIgARIoA0B+r02nNkKCZAACZAACZAACZDAAgQYPC+gRHaBBEiABNoT4PTRnjlbJAESIIEaBOjPa1BlnSRAAiRAAqkEOB+lEmN5EsggkHDKOeOQ2b179+7cuZMh1uyX7Hm2e3atUX4SIIExCWz4mwBjKoJSkQAJNCNAv9cMNRsiARIgARIgARIgARKYnQCD59k1SPlJgARIoAsBTh9dsLNREiABEihOgP68OFJWSAIkQAIkkEGA81EGNF5CAqkE6p5y3vaVxjzlnGqILE8CJEACXgI3Nzffvn3zfsVMEiABEliSAP3ekmplp0iABEiABEiABEiABGoQYPBcgyrrJAESIIHlCXD6WF7F7CAJkMAmBOjPN1E0u0kCJEACgxPgfDS4gijeMgSkp5zxcvWfP3+mdnvbw74XFxeprFieBEiABEjAIvDp06fb21srkx9JgARIYGEC9HsLK5ddIwESIAESIAESIAESKEuAwXNZnqyNBEiABDYhwOljE0WzmyRAAssToD9fXsXsIAmQAAlMQYDz0RRqopBrEJCecn779m1Gh7c95Xznzp0///wzgxgvIQESIAESUAQQDj569Ig0SIAESGAfAvR7++iaPSUBEiABEiABEiABEjhJgMHzSYC8nARIgAT2JMDpY0+9s9ckQALrEaA/X0+n7BEJkAAJzEiA89GMWqPM8xKQnnL+8OFDaidxzPf+/fupVy1T/t69e8v0hR0hARIggcYEGA42Bs7mSIAEuhOg3+uuAgpAAiRAAiQwIwH88tibN2+ePHny8OFDrEH98X9/SFxeXiL/169fM3aKMpMACUQJMHiOImIBEhiWAOfuYVWzg2CcPnbQMvtIAiSwAwH68x20zD6SAAmQwPgEOB+NryNKuBiB/0r6g4Wnnz9/SkqaZbZ9kbOCcHFx8e3bNxPIRGloHMJ/+fIFesffv//++88//+A/uqDeUX337l0c48bfgwcP8B+dxeurJ+rgkajYAUWv0Xf0Ggmz46rv6DgIqC6rvu98lP8II/PHITDpWMZxhOvr63EwUpIlCXz9+lVPc9ZMp/oLb68nOzXf4ayMEMWrV69evnyJwvj/7Nkz4VUstjMB+j2v9hmYebEwkwRIgARIAARwp4PfHMMD+QjkXCDIxN/nz59xW/H69WvGYy6iQA5W59WKkF4SMVeE9KqIWhjB0t8ay0EBIPxqQAIMnrVSOGA1CibGJzDL3D3paur4BjCChJw+RtACZShIgGFAQZjbVjXprLenP+eW1kTjdNKRNRFhijoXgYUjlj3no7nMz5SWm84mjXnTolPO2BnK6CFOvmZctcwlOAI7XV/ev38PXb97904daPbKr77Cf2wZmgXQX2xuXV1d4f1JZv4Uacys2BxF361OWcKj1/hDJjb89NvNcQwOvUbf8Tf43h5CasivtifRU5XAf6RV/tOnT3Eyz+q18COmBADURwZ1Q7hcnYzHDqj+A6tmp8MhGExanVzXvVadUkcY8R+CwV/h//hKFKpj3rEMfcEO9fgS9ne6YtHB+OLFi5ubm6R+YYFDjUFYuxrduBxWDQuHeT9+/Fh+Qjep3aPCUKUecaafQSbOo/SaKYTeXnUKfgx/ENjsIyY7mCjcfsDh41WC2oZxsIanakyATLsENvF7bscDOcKhqgYp6pk0MAsQ4FcjE4hO4vUiavNkoQpcm0XU5zUyWmBAPZ7XabQGKF0Fpeq2KxA7RauyCiDuRbSM0NfKP/qIeAwzBRadjwowHwTULWTSqojmBhXjVhoRMsJgnckECVQiwOAZYPccsJy7K40ps9rN5+55V1NNJeo0h4xGoRKbTB96FHtXZbGKgvg8740MqDmw+6PvVdUmC5ZPJ7pXtUxl/I8MA7zmzaWYVNOdd9bbxJ9rhQrXyVV5tVrOLS1Nr31i3pHVnhVbXJ7A8hHLbvMRLBZd9oZhyOx49kMylIST6eybzvssAlQ85YydV4lJrVrGPeSNW/0xO4s9Qvgd/J0RD7uG+Lu9vYXecT+Jv4K7mGcEC1wLd4Ze67NogZKBr+Ds/g/e/+jhHCE63vgoIdqNOiwIGeiC/kpYTJdXTUPp4a1QVa2yEH2t2gfFVmil839QLqSCcq3bOS0AEhBMy6bNQB0ZaX8k1BQsOz31WEZghKGE8wrZ3R/hwqPwDpamw76ycqJFrE0DnTJmq3Jl/xh9KICvnj9/DsInnTNaNE8tm13T+ZYY1kcUs3JqfywyNJSQgImDMviDlwB5d8keB7hRxuwRiJ1kbtbG9EoEYBsL+L2CGlkmMCvIhFW1JDB+RK0DV41FPcuEG5COJwtHCwyoR20ejRMIt/DIq7oxRAjqDU0hEk48YKlE/c947A36RTSr793kfcSEixu91McI5fXPWxJIAQd/RyqTdA3XQilKL71WRSRysszsBBg8rzpgOXf3GpucuxX5IktGWAjCX5udEQ6Z1CGzxvQRvu1CMBbYBEklZpbH8RS8QQZBfiBWxFfqW4wCFRCiBtyrqncDdbxXNTuyQJphQFiJygjDZaxvgVSyuanNW18+wlKMFiY1Md2sZ3ZwDX9u9iiQLqIpVT+cM7e0AqiLfFVEX/+LJlvFk0V6zUpIwEtg1YjF7Ox681H4XiOw1K+xtD/7oZsOJJbZdOYigKXlP37//m1luR9xOifjDgFbXBm7Vm7rk+bAF1jHmgf8mVQsUmCPsNIKSJHjdJW0j9c44fa1UsdxiwuqbTZQ4dH++uuvUpRwQkL+gisYD7ZCscJ1snXgQrv4cw8L5tVcyqpb6jGvp+ZVpXpt1qnTtcfy+QgDRxbwpwU+mcDh+7zxmzdXeqXF8VmJDCgDV+atIZCZMRnhFh0L04hQM4IBV5KPHz82exoE1gWHjKUBVwydg8EO+1EvHVH/1VforDq3HbjcOuvsHnFGVaik0iln86XRujtWIkPdVg3qI6Ia5fCBS4U3OpHdO3XXpIxKWdc+Ox/L+D2vtWRkLhOYJfXd6zGsGlo6TNX0no5lgYga6kM4jZitVERtmaL1cczAgHq01NTmI2Y0HGUI/x5UQBKEUvIXAON3hxDXeWtDAI+qcH5axyeo1r1X/f79e5sx4hVytEwMZPiNQKB7RmBE17ijaRDaYeBX6sJR9893CqPm/F2VvjVTCfyH/W/L0pgAACAASURBVEtuIY/6NXg+g+c1BqxrZpy7XSYNcjh3a8jTraZyyGjdCRPLTB8F15yBTrJUiHkHWz/ZQb6loP/t/Tx9OuZm8ZgrMxZAhgEWEO9H2Fj7zU1IgnabLcV4Oy7PnG7WM7u2jD83O3WURmcX3tI66vW8+VOPrDD23bYJuL50fn1p1YjFHCkrzUfQ16RnP0yNHKWX2XTmIoBfxTjlHP7DPpD/ylguXGG45uW/xe2NhoQ9nqGA4MwE3p+kxTtKoAzu0FAYZgD58YcEzq9jgQO9ww7i0YUqHwWwaDKUoiFPVGwoSx1c0x1HF1TfkYMa0HeUGaHv2cPTKzz6JVEWIES7760/nAlLk7QeKAPVFBcM1oLd2UCj3b+COuYay3AgQAp1Y5QV11fYxoTfQrA8tUZ9i1AAFIta3clhmNpHNCcXPloSteURTroK7hHnXY6EUbMb5jL4dkm1qA0e5qhC6Av1HI1EXCtpIqMM9HjUQZ0PsTNqdi8pO91o8ayE2+4aOQv7vfMKgolGnScmC1g7Bhq8B0xRDdsxA7MkIEdOwxwXbRymKfaejqWsi+sbUaN14dRm6j01PWZgQD2m6vFMeZgZ3HLUgZsOLZBW91wB08VX3jAMLsvrJ48cLMqf6fUy14Jn2Ntj5oUzwRyNaFlPvrgKowwfA1GxpWXU41VQQZK4r7Qarf0xYKjCflW6C8YYEQowfjEGz6aOVhqwZr9UmnO3y6ReDmyJc7fGi+npKFow5xGUGWpnhENGa9CbWHj6KBV1K/MOLxXCzMKBojlGktIYULUjQ69hhDMlrqCj2AwD5Da2w1JM2JgD30436y3szwNqwlfwwN6lDzUQVFgy+5ZWmMBc3043slLxSuKBcFAhb7FslHs0d4Tl4fqS5paxvrRqxLL2fAQnppV+PtExYLaGNvxS9O5pok3nsu5xmYD5/1ladz/CDvLM2q1qwxz4dFge/o/T9+g0A3VHdxl1d+Dco1EOIu8RCMC3hjeT0GtEMOiR7l04Ac1idThaZ1Wf3tivQY/wfV6HAHqwBLgLAEQx/IEe/kNC4Zl4VAuYcv6mdtDK0YIU6oRaIYMSTF0FwfAR0katV3UWlaMJs8UR0uhFVP4Bx3L7+wSvxQYyQTVPv6AdqDbpK/iWgAxehuYYVOYKCwmsiSR1c7pI9yh0ASXQOzOcQTV1X/BMcwEzwFdRDwCrA4pwJcJv0YskG84rLBRmumLeMZuHqNJVSQ6hFP8lA7MkOEehi6nlqmGkV9o9HUtZFxddKcBUUjWixmRX23LGDAyoR++grpFZb17zxsC4cXPDbAwiDCVv747iQOVdvZdslQnI5kRjpjEFyHdMAQ2uQDKX4ZbkSFnnydezRpOMmT7fl/AiktlWUjpjF+o8/0o1tFdrEmoUbhY8LzZgXYPh3O0yqZRTb1hNN3fDjUdveRB4oF8Sh48oJVob5kpJVRLVc8iEKdWz89Rp4qh89vThBsNHTUjyj5YKhaMDJo2oA31BQI7/SCeJh8sxcMKqbPmtJJqtfX991F+GARJ71mV2WIo5MpVAvnBcjzbrLezPA8o6WsqAjwUQxACBa8NfwQyg4iRffaa5sDBrfDvpyEqFH41y4YGPgorUtspGuXpqsBJhqdp7HhhSWKTot4OsLy0csbS3Cstoox+z7y9gXWNu8UTNPlAAPQoPCjWlym9G4Jpg3tE6q94slHWPywTM8VPOeaMXyg5YGL/qRQBbVuFAFt9mRCQYXdHlADTdq9eIEjBiA9MAzDWj17o76Fq4+5hgzkcqujkz0dKveXeXYTBgK/TdABWeBpSOUnWBal3loiH4LsksBdVIvBx6KqnN1E7VNHo96ViW0HYV2jInOyIMaySpC4iZjuzH9WbwP7AHtzxWmcONBlqxapsr0j2695b31+q+96PckuGovTWczzzqqan3VI96JFXZ6caU0EwftT57vtxaTBot09l+L081CwdmSUDC0aMyAGGIldRuuPCejqWsiwuvFDSLqMvOepbZjBkYUI+Wmmp8jN6DwHepO0SUhEbUXTD+Iw2zgVlGA1Rcbro+19jgPFFboHdh7zrUPV2gF5W+8vI/vx4Svc231Fqwd+2jLGXVZ7oQxZUXBEK5Z6Qa6tr2ak1l3iZ4Xm/AumbGudtlUjyHc7eJNEoDE1bGKgosORx+wMmgaVOSvDSHTJjbwtMHLDN1qgqU9xp5YHSgddzkokAgCEeAhALemcsrCWbS8zFV2B6E30YHL+Q3b0+E1Z4v5oU5ddzuMqFPc5mUzQmMazUwh531FvbnRyo+Wo8tu7gnBxtw+Edd2Cd/3pGVqqMjszRndm9QkdoQypedEUwJzXRYMPkAMes8kz4fC42wvrR2xNLeKlIt6szylLvqntq6Wb5LwKwHNUaTe37GFO98FB2+a6h3d1PWPS6zdxk/5ez1TaZNeNNnRpQ2RybKEgiPbegxbNZRYaKOvlSsE5XELACXGl4GKiUV6gk0hK9qOPdmfg1RuzvSoXETtTAtCYvld26uVQM1pBUKo4uBpCQWHGRT3O21pZ2Rx3LUUVh9af8xe/4KeIDUXhwNAWv4oMUjD2aVPBIAlq9HQSAxUaTrjTKRKexpAIL7FRyCxG/UaFoJI9HykYW43QnnoBdHVlQwPyzDvN8u7PcylLJ2YJYExOuvrAFVI3oMC7mnYynr4gJh2LARddgq3G/HDAyoR1dTBXOwVhj1D3BrkhsxaCo6M6px5FraUZBs9tRypNZHiYRmbcukoUF33gncTaR2PKpTKCLgHlOb0+Ul7Vo2cPLjGrtQGuCYifZqTbUK+MOq6FYdsC40zt0uk4I5nLstmJiGwoP95DwV9V3n12c4ZCydWh+jKggbQINvs6ePgmvO6KZrikdxPraGU4NnWOlRbRZhdCq1ckvjRT66EbIlJz42XplhGOCqQJIT8OGwNLcGeIwME5KYt+SmNaPp1EumnvUW9udePXodETLhUb3lz2R239I6I/wI1049slIBSjyeG1SktqLKl41yXZ+vcsKytfc8s68v7RCxtLeKI+s9ysc4DRt24Ft34f2oFUl+44DZ7BeaDt8ulfJUqCfQEL6qAaGse1wmYI6fcpac4HEtO+8OwTRHpgsS8E4zltaKrCl4bxfNhhobBu4nzdatNJZpzgcQpppQW/ipgOL3t6pFNIobHvxhtAZ8q9V99+ORX4PLtgpjyjyDLnobgOYkBulG2GcIo0dRdwe8ZzpuWkteGq1D0ZY6rI8SdNHW643lhSNCGKQejFDTmcHotWTL4NHEkTXKA9OjUW9ZCNY+0J0zPTKttEaQpwT2emBws7pT8KNkSNZYjVJdsEzChKzTpWL3smG0Fs9KFFTNUFUt7PdSOS8fmCUBiU7oGCD1HOaRqHs6FjhzzCD4g1Lwt1JEXcmExgwMqMejcX0+X2ncmrWtj6khB0ILDDerEvOjdWuGQFRoz2YlbtobZp9HNHgNoG3xBBncCBzdTeR1J3oLiUbhafMqP7qqfZR1HpqrC9dQM3KKsz1i3iC/vVpTgVe9x1x4wLrGw7nbZVIqh3O3SRKWFo464AQGX01V3eGQMdXqpheePhC2/e9+9f/+zt+xmnH70ehAU3AjLmRhDq6NDjo1+QqXpoXtZhSTyCm8Dclo3b2EYUBqVKbLH9lSl83NljbjWtHRuNaskBh81lvYn7v6gr81VaPSVW83JBYCX+SKunmOhNvgIytVg7ttE7T3PDCqVKVY5TuuL20SsbS3CndGCOecmS/UosH4Zz8ss7c+Lr/pDEehbwPP3wkuEzDHTzmHR87Rt+atsmVq/NiYAKaZsHvCt2fWLKzuRHe2mm0rhsMvTEuW5KU+hie8M5ONXEL4O9xIA3VSfOP1a9YqQClrkQgWvo+y7v3w8Xw4iBaPfJrOR0NyRZQtuedY1uQDCa/ploV/pjY4WIwjy2ID3cFXrp+0RmLYk0jWZ7UAeV3DcINBwuEDvmQ46+aQqLTMB0nMVlS6zYANEwi7sjz+6qrwNKcIlIrHoHEQTjJjVx3eHNCDxaJm/J2hsdK1XlBW5uB+z6uOsMWuHZh5gUh8dSWH6ZVHZYbVpOxwH8eyQESN0P18hBwwGP3VgIGBKdvsd0bN9KihmYnoDT7Ey452JD4HniepCRS2Jk3zYykPZiIaP+0Gq5U44MbHpO1NY/or7pdQIf5ghxAAf2rIC63LK6TKRA24L8MQQM2ov6CiURvkROWSYMArIewc4kGP6CyqKitewZ62qcqLyMqcKHhefsBKrAImzblbAuqoDOdukwx8eDg2wLdwpOYlZ9JR+O6K35nm1LUcMnkMrZnC+3Hw6QPmDZODkF7hjzJ1HOgdHZiGSo2I8DaZFq9GcCg3CUkwhilJXuHJkgwDAJA+7YwVece1Hm5ILDDruXzMDh6lx/TnXgfeZpfE9TYmOhiSy3nnnD1HlmRRRQcVJ80Dnh/DAcZv2mGRNEwdc/3/dh9l+4+QBH/QOMIh/HF96Uizrg8pZQxWi9BC1BL6BpOmwFFRUWDM+Uj1Qhm/ur9wVRzuXcuAWTMPu6m1N52hrJ3XzSKnnOHEw/Z69C2sX5sXEx0JRAMvaBDTQ1kJsVp3ZBgqv4F5hJcnaguA+gMEGs+1YWFMOd1pFc7RLIAQEB6ziLUIg5KjtqxJq+AsFbVeAKmxHn3UU52/7Vg2LfAo7Zqu5jZUAmYvDAotG7PGC+w/0C8M0iNQ3vwiU4Dcz0CGGpGuVwCs2QVAFfwqPDzxbcG2zKosT+jVb/EbSxiYpF2vMCoTowBjFiorNaGYTNZIB+jpr2bxe1ojDMw0Cp0IM1G6ruEwtQDehGSA7+lYvBONHpJmwh2efSNq4Rqu1x6yM+W4gK6lncsFox6V9qPEMK2fnNCjbgcRXVI0BZs3h6SVTqoqewgMdaELpEj8f9RHy+NZ/NVHmM3R5cXzJTf4rpAFVxiiPcIog5G7MhzlYMhU1WBU4AELHLEy812vPmBHINLmA9arlOhMpBXtatnySMB7cs7SElqrNFoGM4HmdPmWiSixrebu8HKN0ldxpxqdeqCjeiYRNQBtpRwyGkUg4VKqp7uTNUeDat1NdUfvHR3F+ys0yNSA/yQr8/KhVmYYBpiqUWmhCcG8XevdMAzwjms99lVisVlP2YnVR+9H10Jce2uc4zXv5be0GkMu0ty2I0sSWmy1TRAN8r3OZ8n1JUYsR77FawNW5oDz0VF3vPOU1R39seUWjxI4HMZD+KN+FckPw4FspVafJNKGhdE6QsI1v0kD5sgpZ6tXJoJwurbdSNTJMl0CL4Xdnd4sgyl+K2Wqu69TU5IgsLO6bH4c07VZfg32Y8qMcNaEfD6N5sz6vWlvfGzFkd4yZ8TDcr9XGDOz5cyEvmw7ltF3E/tR2jLdM9qvfa1ElegmjNyUxLTJ6D6ZZLPNJFlqvpa3WyPS9Z4MKNU1UxdH6UAECaUfXXUyv8sqg5I5OsubNqbS0BHu5+vROAlzqMtdem7ORH4PbBmYeQ0sjEUpvYbD9AqjM+lYNAo3EXD15iC1hif8nvltl4i6vSGBXt/AwFWfzqEeNYpoIsrq/DEpJYMZ65rjRaeTVg8CthcNpKNMpivgKrGBQ0DIp3V3lGipC3T5SAxvvnUv1kDpwptERA5JY6GB5IM04dWjlWnNzoNIbonBAWsB0R9dMpZ+1UdLy3vGYFFWW83dEu9aya9G10wqtatGTdQMOGQUKK8nsTItx6L90piJqOGp3mEzxTs6YDk1+iWMxLBsWHVcHHVtnJUZd+RuGLd71eSSscap+miN1g3DAO+4tlhVGmVR51OpXW0wVje9Hy0L0dd2TOy5pdUReF7TO48sbhO4NiOMarQXWnJ9yZ2XGbFoU9GqDyQGnI+0/G4CM3igL+ZXDczAFC8cw1e6rzEFQJqnAS0g7kdYu2kk3nSe5UROOVunCb0NezPzpHF7zpxsAjiF6Q2RTX3Vm1zRutmQm8aianbXAhei3bBTK34iNiBMePiUWlYOCGB+FcaiFGROq5b9FD+QAdmshQbXSJDj2gl8i1myhkLDinNZmZxrpC1dmN3X6fXGsiap+xhImKarLxw2Idn1NxVqlodXhz2Eu2aNkQA39VXBQSS56UWjxSME75iF0wuDKv7t0XIefF3xtlSFEuAF9Wv2QuLAte3Bk7e5ozAlnDqt0QUSs/g9BmYBU5TEZsUdZkAe9RUdSxiRRGvm8LSiuHEi6nA3S30rMacagUFUfuoxiggFJIuYpbYqi7dlxs96Mm18Ay6B3KCMtSgECICD4Ln2/HIUGGt1IAFJGhBQTXhNwhRGp0GsmVRmQ9GbuJa4TMGmSGv1BRLm7DxspzhgA6rh3B2Ao78qPp/qmt1E8ba8jvrM3G3F4V7/YC6+uX08k4PWvS3qTHTtTP3RazlkoohQQKsjkJhi+tCdjYYTqqcYbtaMg4+lAnstjJkQCgbxqophiqTTksFSO3JWwlhK2TZu16oxExI1maPVmgJ2WIqxuux1awvPet7+WpmmhZjW1Su97ZZWL+B57W4+siTruhvuP3pvWyyHoz5iZs8zvJNXReOuk+tLjFgCCvJagpU52nwU6I76SuIK0Mc2ATNEgmcOR4aV/JIXlHc21xo/s6DhbS6cGcaipDLNz5rj5gqYa51ybn87Glbqht9i2Ogh5E1g26kqlvCohkjmKColSXgvrUaLYcnDfh++Jnx5wW/h0L1mYGaafJDWX9WTU+JtzbNx8LZaKiROxmFHeK1WzBbN9NHlxfP3HMsao8n8KG2arr5w2ITkeKhecrIKS+ZW65IjaDq/YNwZvXdSjRZsUWnZuqdSrWiGzSzhqPvQSCUZwlOM4lAvmtcmFEjAfZk+vBKH9aoNINVfzeL3GJgF7FMSBRV3mAF51Fd0LGFE80bU7W0JJI9mRu3KVKK9bNRj2M7xrbXIZalMfSwba5m3n97mUpcFYVf6NgqxYqU7xyjJvgUkazLQdQ0hhbckkrubIuIJ7/Fhe7UXygLdCQQG9UL6gDwTfeV1Glbm+MEzB2zY5Dh3h/ngW87dFiIdBljeQH+s7fAlg9qSueBHDhkJTG0MgcT404fV00Bfjr5CqFxv6VKLJ7FJJWEDYbRUSAQCME2swR2rxGNsEreb2tFpif2Yo9W8u4SKdT1lE4MYj+rU5rOeHq2BhGkhZS0hr7Ztt7TycPW6avORxW0Cr+Ftvr7EiMVrFTozMA3pr0abj7TwR4nRtni46Xykqa0C5sgpZ/nzKHpkqkSzvYojLW6eL4k8Kt0Vm+Sj8V9ZOzHvXS2DxEcIY8rWJh1dYoam2kgC1C4TK0dPq+Z0BW71TEXibU1EpmGb+cUZhidIxa3N0T2zy5a+9Md6CtJgG49l3S4SupuBhDZd88KR04G+qK9wn6DkN01R3s1o/WaBgmvHMEWz5qN02aXho3uqgv2S25J3cbOeJBL/ADcrlz+p5JF+db4246RqWRgENMNAQu4QOiKFkIEubB6YQS9ej2ERK+swJcZAxxKmtEZEHe5jwW+7BAYS+anHKCWJK4hWklRAYi15p5Ea3Csl9bRlYe++qTXRoEzZZRndwXAYoMRoGQwIlzdbiqRZqcTRfc2eZ/QtOOGPllV7P44fPHPAhrXMuTvMB99y7jYRSWg0iBA6rqZyyJj2cJT2zhdW5vjTh9W7qNVZHcTHeuuWlmyS4BDyoAsNhqeWbZCVGYYBWiPeBH2aF4vO5KznejY3Zyh/fnTr18wha+NBwusGu0hiSjVCmiNLQmDP/ced15cYsYS9kzv7uDlDzUfh7qhvJYv26GabrczwDUWXRV3wCY8L+FIJ5/NltgqYI6ecw4biDkudwwDovCFm13AUH2vtINHm7FH0DCui5+xuWhdGe42BbV3S5qN5YthUgU632bKSzEB6WjWXw6pyk3hbgFKaMklitqi62hU1J0iVt8ueZHUSMdYbyxYiPVICCW261rXDfjSHmLdfSq3mAIHNy7tjno321q8zCzphJV44klPtlo10vaswaEiOq2BJPPyg2epEvYio4yoDOqU76CZggfV6XVBfw1blInVzxvd70SmsaoARUK4ZTrhgkdMmMIOER+7LlKqswwxg0V/RsWgU3sQCEbW3X/Uy2wcGkr5Qj2FK3njGdE2VXKXE/7R50DTMZ5Zvo/Od1inGaY3ILRwu6tbrbYlZmpIMfCXVUCFKg2UHC9SMH7U5BRKDB88csFHDkwxhrWVzyaXqiDYXbQLmF+3d+QKcu02G0VtRKGv51VQOGdMkjtKBYau/0o7lqJLR8uVrwqqPjdccTP+sIbuJ4uvVATWNsDLDMCCgIPUVfVoAEWc9wHHdiJszlD8/8jwBRdf7yhtG1lgiqNeFGjVzZIGqZJmu0pJOeEGp+/6jZFZSXqjq3WjA8r2hxfn1JW+1rr9FziYrja4KvDSszKHmI7cL3pxBtniinnmoEWfqvc2ms8Q1afMz78uqcqu0bhY5BiSZwEwN6TQgescAM2sTCE/8SkHwRLXF0PVHvV6Rfcro8GjjO3SvrUR0HLVZTtLD8yih/BpY6QINuOm2AgnFx7Sl2sSEgZql6LIf9xzLLsOAYeiv9JTsXj5mTnTFWW23mK5D5Qi7E3WJGl0RD2xKZUZFuhUrUXD8HkVsEMOUqmXa6iw+1lsSMi3EbVflVFplCDzFVKnFlkrs3taRNs38wf1e1As1CDACeoyOnYJuKiDG0Yq2qeg2kphCRuFAvErDfBbHYirImx42osbANHXdJt04MJB3yqs7M3NnPZq3XSYTM11jwce7tWY2inTLpQy5OY1Z0ryvtzC6H89vdXghSOaUlnG7RB7A6RVleVcA6t1KeFU2aaZr0m5OL7UKkXLASkC5arVyOHdbQKyPm8zdXl9qoWgZTkTDquLrcno0Wb12P+48ZBQll4mbM/j0odWtE9E1Z7OPSavNuokzCckIVRI2Iz/CygzDAIlRmabrTe/p0yRjaodZz2sSVmYzrxK15823tKJ8RijAkaW0IFlC2XabQAIHXqiX5/HaMDJPji9GLFGA1tTj/djLKqLCBwqMsMXDTeeAgvRXXpMzM5cJmP9j9spN//vvv24mc0YmcHV1FRXvxYsX0TKlCmCohKuKPnURvlx9G+11yy67Akf7CPl//frlXtg+B2Lc3t6qdnH3++rVq9oySBaSPn/+/ObNG+2OEDteXl5WFUxY/9evX+uJEbVqNN3SsNuM5Xo8p6v5x48fHz580GJH+euSSDx8+FBys4Gh9OTJE/PC8+no/s35Jswa4BzMjzrdWAzdLhJJ2wnmhXOlvc4H9zm4zXj27NlcfaG0NQhEpzCvCdWQxFvnRIGZV/5VM71WMaljGTaibm88HWfk853dU4/mbdcRQ9zB3blz5+jb7HxJXIpbQkiY3cRWFx7FyV4IKIy7D+9XZzK9jt2q8OfPn+/fv7cyK32UyIOm375922V9Rq946O7jnu7+/fv6IxMLE+CALaVczt1HJPeZu6O3okAknA6OYCblR1fzojenSc2lFt5zyKRSmqu8/P4LC5g3NzeNe4fARrJkDakQj3369KmxeL2aYxhQivyGPo2zXinjaVnP0ZCXO/Di0m6ypSXnxpElZ1WppDdcH2qbwCuhS2Ox9aUj9+V2HDkovMNKo7fv62V2nKE0zKhnFo5KXWHZRPS+HvJ3WW12u7lGwBw55ex2W5hTY9NL2PTOxXAm9du3b1ECLdcvoh4HAp88KooDVdgYC/Qa64l9DRLLN+GHurCbFV30DHSw4FemC0bsVbDmo6okT/8gEjJnJlPIo2rP50sm7OhjQ9li7DmWs3FNd6HEuswBiPXfVCcGEwqvGsPnNDtPUE9BR/dU7hGBejJYNe+wJIQowiWMaQ63rDhhbwHhxw0JMDDbUOnnu7yYYzGDVXNCPw/qqAZhRH10OfO9BPbUo3nb5cWCzIuLi6OvTuZL4iiJhCfFWOPy8CKJ20fzAUv327wcRIaSGx/Ja7zzBLCugjwSb4mrmolkSuiqjNZu8lk77Wo/3N8dBmyYwNG3nLuPyGwyd3M19cgAjvL3HDJHNHbL7xLtADLGqSQ+RMlxjgLUtg2GAaUI7+bTOOuVspzG9XBLqzHw1OY4slKJFS8/xTbBnutLjFiKWzsrFBLgprMQlKTYGgFz5JTz0Q9nSACxTGMCOHcv2QIJn3srLrNkW0si9pFgeKQ7enSgcZe9okb7iC2K2o+nR9ePMN71i5yx+Sd5mZa3s0mZkl1GHIXXJ+pwNLPN24wkgqXGc0Iye45lIZx9ipmeLepAvFhwN46D+O4jFjg+gvw1XoN3NAaP8r2gymZKTueUbbFxbTgcr2cK3TRi4gUOzevuMHGGAAOzM/S2vXYuxzJvRN1xchzQtqlHr1IwGPVtl7eAyqwX7UhqhoSMOgLa0V9JVKkLI1HJRUSfe0fTNc5rml0z08LVITfcNSuplLYOG3V/XL9SN1mtlwAHrBeLlcm52wKiPnLu1li4mqpRqASHjAWEH00C+H351BdqmJefTJs764GqMDnmLYkH6hzzK4YBEr3Qp1mUOOtZQCb6eHTrfZTfoGuSpZgGYozQBEdWdy1MtE2w4foSI5buA2RPAbjpLNf7PgFz5JTz3bt35dTMkogDzI9MNyAgvOeXbDKVlTbaIp5czDaYaK9xVrXNodgwNMlDXdfX1+FKan9rbi4Kg7PzIkkOE5utNBNM4v0q3XZGrVoBiY4sk1uRdLTFM2O5iITLVIIdbn23cGZ7G54H94S/f//+/v07TjbjSQakEQ4ifw1WgTF48lcCsvksw9ZLAIfjXT/w8ePHlr8R4RWMmeMQiE5hDMzGUdYgkqznWIaNqPkAc5LN76lH8ym7AK56G2APHjwItKu/sg6D6nwmzhAIxNVnqhVaS7PQHS//kHQHNJqJpOUx3Q4ymy19aAGYmIjAJgM2VSPmIGo2giSrmlVjMM7d2k6it6KqpLumoWuoPUpRWQAAIABJREFUlIi22Gs1dc8hU0nL01UrjIgq9QutS5wnWoeLax+SVep1wWoZBnhh7ubTOOt5zWCKzMAQ7uXx1t7SSrIKjqwkXMULz7VNIIymdl5fCri7M8Yz2krjmb7wWgmBqGfmprMEoyqzTMAcOeUcPe4tR8aSVQngZ+Ily5oY5O2jVfdNoi6KvH1KhDt4y69bm5mDA4Lmx47pqCSY7PHu1Y4Smk0LgzPzkry05DCxrhmBS7Mz65K1thrx2Z5jWauYCUXA9GwSFxrlhoED59/xLR1RCfMKBDYL86aVPDGsqyTew7pkio84ymw9jYMoEafnLy8vp5CfQjYgwMCsAeTFmljesQwVUesHqBazogbd2UePRz+cakGuF1JeXFxYbXk/mutx3gLMzCBQafVPeHIdIWWGzHmXRFdmVLXCtwzmyeBehSDKzGy59GG2y/QsBPYZsNka4dxtoVt+7uZqqqXx1I/7DJlUMixfiYD8WRRh5FZJzjGrZRgQ1cvyPo2zXtQGRi7ALa1htcOR1Vc1M24TCKOUbdeXGLH0HVNrtM5N53p6nDpgjpxyzqYWiNKy6+SFAQLC39MsclouIIb3K8n5p7x9yuijG5CnS5e9HCSSoEfZr7X2NpqXKQzL8iq3rkoKcUYTrMZhkT3HsmUV/GgSkLhQs/xW6cAYlDz5U4nVkqecnzx5YnknnFnBkx7tH52qpDVWW4QAA7MiGPepZHnHMlrgCtMa4UZjOgvfR4/4uQ+JdpJu3yQVmmXkZ7CE0pqV75ZOjUhTywt5Cp9SNh/yFNacXUw4qLFI1dJnWjcvQiGzIfDC0QikDsDU8sL+DjhghZJbxVqOIOG0WMmfCGdDoZAWRuHHQeZua73iSHjJ4vzRtdn5kmW9vJ2RbJGsC/cZMlbH+bEjAeypC10TokT8UGFHURs0nTqtp5YXdoFhgBCUWUxoxsXDAM56phamS3NLa1iVcWR1VM2k2wTCKHqZ9aXUCCS1vNACl4lYhP3dvBg3nSsZgNB9FWm9RsAcOeWc9JpVs5OBKM0sxnQRArhHsnZEjqqN/kTa0YUn86O/HSB8a5QpBh7diJoZxoxwqjNrrpSGJJIxLFRlJSFVtV3WfCU9QpgrKdasTPHHOfYcy830NWNDUec5Y6cKyhxwqpggmj2FZvXIunPLDqWsant9hF/CUWZryw2WiR9Qk29n9hKe7bYkwMCsJe3Z29rEsQwYURePXWc3RYn8++hReEteO7Cx4qgjHQmlPbp8h/zU+4jU8nKGEp22fJczIlvhG6ab/TgMXhllnvPGPc5oSx9ydbNkHoHUAZhaXi7VaANWLrlZknO3SQPp5edurqZaGk/9uM+QSSXD8lUJyHfWG78BsWqvvZWnTuup5b2NejMZBnixnM8suxTDWe+8RvrWwC2tvvyPWufIOiJTO3/qbYLd1pdSI5DU8nJjWyNikfd325LcdK6n+tkXASKnnAPBVj2mrDmVgPxcbK93Lkr2kITvn9BwJA/V1Zs+tRhJCYk8I6zaSF4ykdTxQGH5UruEXqChGl9Fz9mnNrrnWE6ltFX5AYOMifhjQHV528dKsROOXOC3481TFzAA/Kxk6pQ9kdlQ1GwCDMyy0e124T6OZcCIunjsuoP17qNHa7o/Uq5kHfnoWkm+MI4SSitpcdUy8oMjIAC11jN1ic009k5COJLYpoj9WA0JxSvSNCsZhECS0ncbsBk6qufQXGGEq5qVvJxwNpT4Ybdr8pzuczdXU+XK8pbcZ8h4u8/MXgTkcx98HV610EvOBu3KUUAYhgFRjSzv0zjrRW1g6gLc0uqlPo6sLuQX2CYQTuLWsk892lZDQvGE8iTVxohFSJXFAgQse/aWHO38mEQengb0qjJp3Sxyylm4VOfKUfbZRLd+5pgEhCNBctTYrLZgGmekorUlvY0JB9d+/vwZrVPiR6KVFCwgkQcDGA+mFGw0tSqJkKl1FinfWLBs73emsxuO5TO4dri21wv4Z2EbnVwAsP1BZ2sHcd4XHmMLAYSt2fb169evXr2axUIoZzMCDMyaoZ69oX0cS+PAVWgYvEkXgtLFttKjNeNrCI0TwruwQaRtDCepOTziLn9gEgFeUuVJha3Y2HttY+8k/MkXmFmbIzXWS6OT9o28PJk5HQEO2IIq49xdEKawqu5zN1dThZryFttqyHgJMLMXAfzwqSRKVOJJfqu6V0fOt8sw4DxDXcMOPo2znlb3pAluaY2pOI6s9npZY5tgq/UlRizth8nOLXLTuZ72FwiYI6echc/iu4iTjlq7lzNHTgDvUxTS7mivkgPWSaecheFm9G5BzrlISaE8kgdTisjjraSjnXjl0ZnDCqYlPJnYcyyfhLb25VjqnfeAbBvVSCYXHHS+ublpI49qBS3q8El+uKSlhJK2cP+AOcsKMD5+/Ci8aZc0wTIrEWBgtpI26/VlK8eyfOBaz06GqnkrPQrPDesgp6+mhNL2FbJ76/C6kmgZk3jLF555sVgxp7dM2UzhSWJhhHNGNqjJ7D7cDg79nKmQ105KgAO2lOI4d7sk1567uZrqajwpZ6shk0SGhRsQEMZjkARbh/hF+wYi9WqCYUAp8sv7NM56pUylYz2Sm3RuaTVWEEdWY+BoDhPfMvuPwnhmjfUlRiztB8u2LQqHjPD0XTOMQnl4GvCkRiKnnOVP056Ug5dnE/jw4YPwWuGgEtaWVEyySSPfp8QPWAzyk3xJEFAYDzlJLgEK9FFSskYZyS1WjXajdQrpResZtsCGY3lYXQwi2LCDcRA+EEM4ryFYxDSEpYo2kuNsOlbev3z58v37d9zytWm0bCt4WzOW0sw6sS2KHnU/AWOKxPQ4BBiYjaOLkSXZzbGMOYmbB+lGtpZxZKMe2+tikJNY7TteqUW8Gifw0B1o4y3OtR8IHFOnz58/lzDHTXrtIzXWqr1we0wiPMtMR4ADtojKOHcXwZhUSV8/z9XUJGW5hTlkXCbMaUYgEKa6Mrx9+9bNXCmHYUARbS7v0zjrFbGTvpVwS6svf2/rHFleLPUyF9sm2G19iRFLvaHBmjUBbjprFDUSCwTMtU45N/65yRranaVO66ctA2L3PbMebR2b7sLdI2G4iTXWAV+DKlz57bhqI7zFClhaja+i9lOj0cZ1bjiWGxOerrkxB+NQGJ88eSKUB0+PPHr0CId0mx07xoMZkid8hPK3LIa3NVs/BAkPjCPOyz9q0hLyYm0xMFtMoTW6s6Fj4SRew5Da10k9tmcu/NX79oLN2yKiXwRyODuLiE4tR+A/XnKGw7WIkLf9mQ4E6sIl3aqLM9aqPVQjv8GZ1yYpeYAAB2wAjvArzt1CUAWL9Z27uZp6UpUcMicB8vIzBBCPCTfL0Ip8sJ8Rqe+1DAPO81/ep8kHQt8d1Wjr8vMA561itBrkd3zc0mqmO46sZqjR0HrbBBuuLzFiaTlk9myLm85V9b5AwBw55Zx9QAexV1X0rFwRwOMy8jdy9T2fFL2rQY+w9ybRrDDclLQoaa5sGaFUQt9dVjZV24BHwyGYkFsNIG3q3HMst2E7byvCffd5O1hE8qTXfuD3DfGKYng5PCvc8ZX5RTpeqRIcBLdOcsAOMTtnB4SV5GS1QxFgYDaUOgYUZk/HMmZEPaB5DC4S9egqSL7+4F4ryeED8xJKqWWwFvTmzRtEv3iw/Pfv3/iPHznBK5w3t3Drub4jqlZsfFQsL9/6gUK+yDkP42JXccCeVOjmns1Lb+G5m6upXo0nZXLIJOFi4eIE8OidsE78uOsOa7kMA4T2cFRsbZ/GWe9I79Plc0trKJVxZLVUx6rbBBuuLzFiaTlwNmyLm85Vlb5AwBw55Qx8eYcLecq5quXpynFgS6fDCflT0eF6sr+VCCAxG+tVNwF5+r5J4kgw4YACCgTWR5XUyxeKV0+Ao5qHFexI4NT8DcdyKqINyy9v9kV0Krx7NNvCDh+u+uuvv3ByF88N45CH8JcEzErWSwMCgFi+CEecMRktEO+up69xesTAbBxdDCjJto6FM/iA1pgh0m56lNywZ2DkJSQwLAG8Q0ti9lUXZ6xVe55yHtZaKNgsBDh3z6KpUnJaKxiBaiUOP3D5+a8kAkh2Rs5LYtaw25Ax+870IATkp5whsHzID9I7itGYwPI+TT4EJJNOVe1IBGg/61XtclLl3NJKwlW7MEdWbcKq/rW3Cbi+1MaK2MomBLjpXFXRawTMPOVc1UiqVy6Pvbrbq0QAybslJuqyV/3ys9fCN1t7W8nOlNx8Zld+5sJhBSt1OHIiwy41ls/YwybX8u25EkXjgdGkBXGzTiyl4d1sjx49gmdWJ57VW+7MMpukcZQZQ9taW0SO3DVtAorddAnIjUQyfbj1184ZPDCr3f2q9e/sWIYNXKtqfL3Kd9Oj0B8O8q7lMeeU9UZByx6VurNOkll4qvjly5dJ1QoL4yc+zUUw3NTwBlCIjsW6E+gyYCW95tztpbTw3D3R3agkdDEnBa8qi2fuNmSKA2SF5wkkLerKh/x5wVhDgADDgACcql/Jh4Bk0qkqqkSA9rNe1S4nVc4trSRctQtzZNUmjPp32Cbg+lIDQ0ptYtiIJbUju5WfyC17VSPcZMG1PA3oBSjJ/G+0EF7jJ7ckXRt+P0inB0xgL0G9MUUZmV7Q0Tbn5hz1Qpc8KpCajx9rkF8iN33dNXnlZUtKBLDOV3kFkFtjcdV45UnNlEuFnuIlo6n1nywvUdPJJvIuH1awvO64V204ll0IzDEJYPI1PzIdIPD69Wu8mDlQQPKVOvGsS4I/1tkvLi7wf/k3GeNt1jjqrfuuE7gtX77vurNMZBNgYJaNbu0LN3csyweua1uv7t1uekTwI7kfr70TKayfobI2VCbOEEC4e3t7G63hw4cP2BopHhhbh6eFW2JRaVmABHYmwLnbq33h3Oq9VpIprL/G3M3VVImCAmV2GzIBFPyqF4GkR7zkC1C9usN2+xJY3qdx1utrYGVb55ZWWZ5nauPIOkNPcu0m2wRcX5IYA8uQgISAPOaXn7uTtFuqjFwqngbMZh4/5YwjPnm119gDyJPEvQohC3Yp3PwRcvB+BeHeCd7WLlxGRL8kj05W7b5kPEveLSE/QD/mPa1cKrkHr6q4QSqX2M8gomaIsedYzgC11SVyX7EVFm9nsSCOIwIZv/PlrU1lYq7R0w38D2IhbMhdXV3hOfvAVTN+hddXX19feyUHVR509pJhpklAjxQz05se063JpWJg5lWrN5OOxYuFmSQwOAFEO5JFEsk9+5meSk5ao/7u6xtn+shrxyGA+wg80yiZ4vELMDc3NwUlt35+EXcc+IXTgvWzKhIggR0IbD53czV1ByNnH3cggMBeeAuAzVAM/KSD0TsAZB83IcBZbzFFc0trEIVyZNVWxD7bBFxfqm1LrH8fAtx03kfX2T39T/TKpN8MMmsT3pqalzCdRCCJcPdDovJDJAEIODov73X3Lns7It+OVas23krqZY4JrV5/B6lZbtUQuLuOiozlQciPLEZ3RY8Mx5UNZw6ywxW3NisH3hhHH/CaN+wg4jEknD/AL0Ks8Us34HZ0xBkQ0HG+Us4yBn60CDAws4DwIwjQsQDCsJN47fOpiw2B3fQoDKUQHlRVtNBK8exZVTFY+T4EhOEuTjmXZWK9Q1ooRlkZWBsJrEeAc7dXp6vO3VxN9ao7KXO3IZMEh4WbEUh60bv80EMz+dnQOATW9mmc9caxtFKScEurFMkz9XBknaEXvXa3bQLhwg7Xl6KWwwI7E+Cmc23trxEwx9/ljAM98qdpTeiIDNZ75aHZwe7ppNhrioOJ0VVX+e+GQDtjdjnJcUDFfDa9+0BrIMCGY7kB1dmbGNODjUwVP3t0eXkpeRPbmV5gnsJrDtWbDnEYCHet8750DZKrjgSAoACOdM/bx0DX+FURAgzMimBcqRI6lpW0yb7sRgCrN7hXjd6SA0vVN6hJBIAMXGvqZZ/QPu5e8QdN4Ui6+R+ZSiqhEnt1wWoXM5fE8tE7dbthXZ798d27d+a1ZX+XxqyZ6Z0JrDdgd9amt++bz9163vHCsTKnWGSbawK1CPMjCWQTkL8VCE0kDfxskda4kGHAGnrUvUgyfs56mtvgCW5pdVcQR1Y9FWy4TcD1pTxzYsSSx23Vq7jpvKpmy/YrfsoZ7eEcT8ZjJUmRQdlebVJb0oPL2DIZf9ckegI4yaiitY1vJ0n9Hb87lPCIwIZj+QgF8zWBBTyY7kuzRJtVId0dnKjGHzT18uXLZ8+e6fzxE3gUEqGd0PPgJDcK45m38ftFCdsTSApUFnBrSf1tr46+LdKx9OXP1kmgCAG8IFmy8oMQotKzuFjXlnTk8ePHkmIsc54AfDsWlxHxQumYBFedBxHuWm9W9qLD6MBDld6vUjPxGKF5lI3BdipAlvcS2GTAevu+c+bOc7dwTUOZxxo7IzubOvu+MIGkU85J5x4WhuZ2jWGAy2SxHM56iylUd4dbWhpFlwRHVg3sO28TcH0palGMWKKINi+QtPjMTedtreU/kp5jwV1SzCrDG04LSPGPSYO8eOs1Kow+YLpel8MYk8LrcFX8dmQC6xl2dCyPrI5BZCPDPEVgVSgvaMlrDlfhgML19TXO+uCwQnYlLS/E+aGLiwv5/IIO8kfhWyporrbWm7/C/OUDJ1zPet/SsaynU/ZoTwJYi5d0vN5SD07TSgQY//ltSS9GLoOIGo/wIb7FLcmjR49wAhiqWXjSF1o+fuQEmzFFFIeHJM16nj9/bn5kmgSSCOw2YJPg7FBY6MGWnLvXm5i4ErjDmGUfXQJJlr/ewHeBJOUwDEjCNXXh9Yw/aexPrbuo8NzSiiKqV4AjqzjbzbcJhHdnG64vMWIpPtZWrXA9txzWFDedw3yOvq14ylm4QXUkWdX8V69e/T74w29uqr/v379jBRA/Ivn69WtsORQ8NYWnkzHJodqPHz+iCTSEP9UohJK/LhGXVKXUvvLoc9sL+LWkO7cF+tveimZsccOxPKOaKPMsBHCz1P6gANw1jgLjB4lKHX2oRBtwcMQ5dXJBRIfAqZJIrHZqAqm2NGBnGZidVwody3mGrIEEBiGAH75/8OBBVBisxUfL5BWQrOth0QBy5tXPq8IE8Mweotk//vgDJ5vx3uLzszzeqKH+wu12/xbnuYUrfpKXnUe7gz0/09SBqNQroqNNs8BKBLYdsCspsUhfdp67uZpaxIRYCQl0JxDdEzQlPB+gmrXNm2YYMK/usiXnrJeNbooLuaXVS00cWWXJc5uA60uWRTFisYDwY5TAAtE+N52jWj5f4L+SKnDuFreaqSaFl/9h7R7eXNLEOGX0IWOVsPbPMD2r19hkC4xj09g3yr48+0JsnCSNqOyG8i6EeNhVurm5CV9u/qZnuOQa364XXq+hl769WGMs92U4RetQ9BRyjikkjuRiTsGx48azBg794EAwnl8aM/jB/aT7VmYcZjKPWRwpFC9NBFIrKDoqzPx9CDQeYt3BMjBzVUDH4jJhDglMTQCvmMUJ13AXsDSEx7r0ykm4cNK3kkflrZfgJtXPwl4CWLjDMlfe+V0sFSKYxH/1h0UnJCzbwDoP6vc2PU4mHpKUmB8oRZetop2yUPPd5FFiLGAS4IA1aTCtCHDullgCV1MllFiGBLoQ4Bq4HDvDADmrzUty1pvRALilNb7WOLLCOuI2geLD9SVwYMQSHiz8NkCAm84BOPxKExCdckbpx48fZ2xLYJNgzIM+uv+pCbxhBX9v3rzBz9OnXovyZY84Jw1yNA3JM2Qe6pLdDpckqXgoTVGYJAJJil5jLCfxYWESyCCAKQ9HcHBowDpGkFFV0iUYzn/99Rd+q2G0Odd7vgQ/K4GfI8fZZclBZ5yQxq1pEg0WXp4AA7PlVRzuIB1LmA+/JYEZCSCAwXNN0eOeuCVBCFG2gwgzoo/W40Btl4fGy/Z0nNryHuOHhWCFED8PstLzb7B8bFhGb8xhooB2Ms63bk+Ev2c6jtlQkl4EOGB7kR+/3W3n7qjTNnXH1VSTBtMkMC+BpIE/bzddyRkGuEx2y0kyfs56k5oHgjpuaTXWHUdWKeDcJtAkN19fYsSiLYGJPALcdM7jtttV/xF2OG/ZPbo3Jmx9tGLYz8sAgi2Tshtyuw1ymEFSuDma2VAeEjgisOFYPkLBfBIoSACvkcNTSd+/f8c5jILVSqrCSxDx4LKkZJsyCD/cZ9VwFFudT8K6p0QMLLEVP88kaZdlRibAwGxk7dSWjY6lNmHWTwK9CEhelmwd0ywiquSNtjXaLSL8dJV8/foV+y4IWYWrdljOwtto8Islv3//xo4FYsKVjjgr9UksECVPGiHuEczwCUfGrVdfT2dLFLgBAQ7YBpBnb2LPuZurqbPbLeUnAUVg5F+gHUFHDANG0MIIMnDWG0ELDWTgllYDyGYTHFkmjew0twksdHuuLzFiscyAH/MImKumeTXwqh0ISE8545XMeGtOKhHJqwFT6xykPDZ4UiXBq25SLwmX3/D+f7dwc7f+hg1+4W83HMsLa5NdG40AAhgcJoA7xbYffkG7mXh48zGOgDRr7qgh3A/gDMqHDx/MAjingkMqONqiMoFIeNAZpzpG6JTZF6b7EtgtUNmtv0fWRcdyRIb5JLAGAUQO0cNSWOopGxL8+vXLCldcmFiEWe9krdvN2jl4Zzb2n7A8JTzfjMcF8WgcFITfz12bv/BdBjBU0MhWkzW4MpYWs5vmhTMS4ICdUWtdZN5z7uZqahdjY6MkQALNCDAMaIZ6ioY4602hplJCbr6lVQqjpB6OLAmlQBluE3jh7La+xIjFawbMzCOw2ybsbv3Nswr3KukpZ1yJ8zru9eEcvPbvzOp/uPK+3yLETBWg+OEqnFJKlWH28gw3Z9cg5fcS2HAsezkwkwTqEcBD8PjJJNxr4dXOOFuAt6bVa0vXjNfj4elV/bFLAg8NW4+c4aE1hGfWIRUcdhG+8RrR4KqhXRcFzd4oA7PZNZgnPx1LHjdeRQITEUDUFH3K/fr6umCPrKOfbs2QB6ds3XzmJBEAw7/++it6oFzVieAQkTMeF9SPxiW1NV1h3C8I4+Hs1znjZsSMzLEOsAnb6YxhEIE5YAdRxCxibDh3czV1FuOknCRAAhkEGAZkQFv7Es56a+vX27ttt7S8NCplcmSdBMttAi/ArdaXGLF4bYCZ2QS46ZyNbqsLE045C587sfAJXw9jXTXFx+i231C94Nvdh1KHUBj6cSGorYpxLG+lbna2OAE8pITNP7x9ED+3jfcZ4/VpVWfzjCfEinfZrBDHu3HwGvfYZqZK4wiL5HEsuKDROuX2hTkkUIkAAzMvWDoWLxZmksDsBLCSEw4M8NAUgoci3URgdnt7G6gK204LrywFOl7wK5yvxUNuwh/NhGNX55szHu8vKHP7qoTLntmnnK0Lhepoz4EtdifAAdtdBZMKwLk7oDiupgbg8CsS6EuALzCz+DMMsIDwYwYBznoZ0Ea+ZPMtrXFUw5EV1QW3CTSiHdaXGLFodTNBAtkEuOmchy7hlDPOxGBySm3GWsRPvXyl8sUfCNvQ6IszbG9gSas2C/S3PeEZW9xwLM+oJsq8HgEc9cBjpjj1ixPPOMnx+vVr3HmWPfSMA0DPnj0bBB16F/5x+Xfv3klExdbpmzdvJCVZZnkCCwQqDMxOWikdy0mAvJwEhiWA9Z+PHz+G/Tw8wPlfeMCaOH7+IsABMiD28D6jFbiKX5kEELnhFc7mW4TNb800aCMgRMS42/lmBQFvVg4f7lfFEOGHg2oTqZm2FkgxgsxvmSYBRYADlpaQTWC3uZurqdmmwgtJYCgCSYfGwrcnQ/UrTxiGAXncdriKs94OWpb0cbctLQmTM2U4ss7Qs67lNoEJZPn1JUYsprqZLkhggWifm84F7eGoqoRTzqgCrzw8qugoH9tR5/e9jirvm9899Eka5EnDqS/YQOtJzJPWRwKN8isSqE1gw7FcGynrJ4FUAjjJgePIuDFTh57xmmd16Fly0CHcFk4z5B2DCFeb+i26g96Fr8IaWfT34lUN+JF6nEkK18ZvdyDAwGwHLQf6SMcSgMOvSGABAoiOEBEFYiHcceNJ+DMLPoi7cPo2zAprSghRwmX4bYAAfsYEkVuggP4KD/vh/O6TJ090zoYJ4clj67yyBBTefW4uUj1+/Jhn9yXcdivDAbubxov3d6u5m6upxe2HFZLA+ASSlqHG744lIcMACwg/mgQ465k0mFYElt/SaqBojqxSkLlN4JJceH2JEYurbuaUIpAU7ZsLraUEYD1TEEg75Sx87sTqufDVgNZV/BglcHFxES2jC6wxyJPCTd33oRJJigjsKA/VKQpzksCGY/kkMV5OArUJ4DCNOvSMs7x4TAiRDB70yp6Drq6uagscrh/vYhS+Uhp3p8K3WYdfuxiWh98uQyB7UIxDgIFZti7oWLLR8UISmIgA9szC0uL1wLiXyTvojEOf4fsgzDL4tQ0ecQ6rIPwtIsDb29twGfUtdl9w6JznboW7UB8+fEg1e+tgtLAhie5YZhkCHLDLqLJvR/aZu8NRhKWFpPs+61p+JAESqEoAT9nJ6194v4xhgNwM9izJWW9PvSf1erEtraS+ZxfmyMpGZ17IbQKThk4Ll32mW19ixKJVzEQNAtx0rkF1vTrTTjmj/8KX/JmkrKV88yumzxBIuqVPWiw4I1XVa5PCzTFfX50kVZKKq5Jn5VUJJCl6jbFclScrJ4GyBHDaA++0e/XqFY4y4I2GwltTUwZsp0Xfo2yWL5jG/QBkxlNq8jrxxkTJXQR8EY5Ey6tlySUJMDBbUq3RTtGxRBGxAAksQwAr19G7DxTA7QyOLMt7jZgKNYcfA1PvFY4e1ZI3umFJRLDC5TjEt72C1dH0gsgfb1mWSCVkq6rCk5OIsXW1GDJJ8bm+kImFCXDALqzcxl3bZ+7mampj02K+984SAAAgAElEQVRzJFCJQPR2w2w3aeCbFw6eZhgwuIJGEC/J+JOG1Qi9owzFCUy9pVWcRqBCjqwAHMlX3CYIUFpyfYkRS0Dj/KoIAW46F8G4fCXJp5zhvJKmfBDE2334s+Y1LClJEUmHa2tIW6TOpC6PeSOX9OqIJD9ehDAr6UIgybDXGMtdOEsa/cP4w86Q5BKW2YoAHojHERAMQ7zaOanjwrfoJdUZLYwlBkyFqW9AxL238NAGOvXp06eoGCwwOAHD7f2R6veS5i8GZoNbglA8OhYhKBYjgQUIYJY3QwIchIUH8PYLN7k4soyQI3rWGeeb8ZQUpg+zZrdOPF3P9wq7WJJywBnvg5FcwiPOFqUXL15YOd6PYRu2LrEKZzw2aVXIjx0JnAmej8TmgD0iw/xUAlvN3Ul3o1xNTbUlli9OoMb0UVzILhUmLRYJf4CuS0eyG2UYkI1uqws5642j7un8+VxbWo0VzZF1Bji3CaL0FltfYsQS1XjjAtPNRxI+SW456T5C0nqRMjwNWARjuJLkU86oLvVkDy6xFvTDMvFbIYGkc0tJw0koQPtiSasYY3Y5aVE1yY+3VwdbLEVgw7FcCh3rIQEQSP216PPQcA4Yr3aGPxe+6Q0tItTGYZ3zTSfVcPfuXYiadIkqjEfahGcvcKSpPf+MHvGSSgQYmFUCO3K1dCwja4eykUBZAtfX17pCxDx40AvxTCD4wfPtCAywwIqX1CJSwolnnLVC/IP/uBZL4bjrgQ/BU1KBW3XMLPgZChTWTTORQQDwhY/Y/f3333yLs0UYhipZisFwgG1b1x59tBZFhZH2UW3MX4wAB+xiCu3bna3mbq6m9jU2tk4CpQgknU6QBGmlBGtTD8OANpwXaIWz3gJKNLvQfktlli0tk1KDNEfWGcjcJojSW2l9iRFLVN0sUIQAN52LYFy+kpxTznjN29ErfI54WQv6R8WYn0pAPs6TFgtSxWhWPun3apPOEzfrQmBD15UhKbx2L2fORAR2G8sTqYaijkwAt1U4SaPupdv/agQWhiDAu3fvhIjmioVw3kWyc4BJjac0hAawZDEGZkuqtV6n6FjqsWXNJFCcAIIcvYaA9R8VxqjgB6eQcTQ20OLnz5/xthKceH706BF+ngj/cegKh25xDDpwFQIPhFU4Fc274AAlyVeIigFfUhKalYeykgqXKSOMb4XhPUaTuRCERwXyHkRcBi87YhLggDVpMH2SwIZzN1dTT9oMLyeBEQjomw6JMIv99inDAInSWUYT4KynUUydQMDGLa2hNMiR1UUd+2wTrLG+xIilyzDZs1FuOu+p99Re55xyRhvCpXwtDRb0+XoYTaNgIry5aDY05pFfU0JhWh5umttIwsobFJMrQt7TBmKzidoENhzLtZGy/h0I4NfMVTfh8FMjk1J88NpjOHbJgeDpDpEIBcaPoTPGK2VOM9YjD1cYmM2o3+Iy07EUR8oKSaASAfNHFZE2D2XiFDJeYYuzzoH3OidJhVuhjx8/YsUcYVXShSzsJSA84oxr4ZNNzXpr2zNTuAuFMFjyCi7rPkVY+Z7kN+w1B+yGSq/X5Q3nbq6m1jMn1kwCzQjITzlj9XWx2JVhQDMzW6Mhznpr6JFbWqPpkSOrl0Y22SYQLgENvr7EiKXXMNmzXW4676n3pF5nnnLG5pPcvJRA5kJbkogsHCAgj71wskSy+xJoa5Cv5POo/Dxxy67JV23kym0pP9uqRECu7mXGciWSrHYrAuYbAXET2KvvWGHHQZ/oQefpBi/OMOlFtzBbvKARJ5PCZfjtqgQYmK2q2Ur9omOpBJbVkkBZAubLIFGz9zQzhjOK4ab79evX8nsZU06sKeFa1IAz05eXl+ZXTGcTgFLMCDlQD9RK7Ed8EN57zd4tb51gdgsgSMbbzXU+bhmIXdNgggOWNlCQwJ5ztzwCmW5BpqBtsCoSGJkAfshFLp4wPJNX2Lckw4C+/GdsnbPejFpzZTZv2Lml5fJpn8OR1Z65anGTbYIF1pcYsfQaI9u2y03nbVUv73jmKWc0EF3Kt4TAWhJf9WcxOf8x6Rea5OdrzwtWrwZ5uGneKtSTJ7VmuRbkPU2VgeUHJLDhWB5QCxRpagLwrh0f5sGdKt5BiF/9DjM0jziESw7y7c3NjXAykt91DNI1ilGKgNBC0BwDs1LMZ6+HjmV2DVL+HQiY71PBWeTAT8UhBHr27BmOKf/+/RsPfeHC58+fY2rAUU4zLkIaOcjHK0zwDBVKojzONOBa1LAD0mZ9lL9fQPgwWzPJR2tISDK6NGoVEL7FZzQalKcSAaGZoXUO2EoqWKnaPedurqauZMPsy54EklZK5QtQU8BkGDCFmoYSkrPeUOooIgy3tIpgPFkJR9ZJgGcu32SbQDjjW8tHLlirQLP1JaH8EJgLF67WmJNBQB7zc9M5A+8al/w3uxt4wgbe0/Kn4drgBLGJFS7Db5MIYEcQ41y4FoCtRGgtqf4BCyd1ASfehto0hTw47i+kyhf8CEGtUWzDsbyG4tiLoQhgNuz4Q+c4AISgKHzYV/6gyzhgsVeKY0nRyQv3EliSePXq1TiSU5I2BBiYteG8WCt0LIsplN1Zj4D5PiH5fg9mBPx1DMbWU0Rqj/BmAWG0iTfhBQ6vp7bbsjyO1OslbJyer7fGCGNGDBzliQLhl5Fbq6bNdqFaKoVt5RHggM3jxquOCOw5d3M19cgemE8CsxAQ7myq7qy0X8YwYBYTHUpOznpDqaOUMNzSKkUyux6OrGx0RS7cYZtg6vUlRixF7JyVJBHAkJGX52lAOauVSua/yxkU8ECG+XqeKBcckeHxlyil1ALyPRK9FZTaxGjl5V3Gwe6hhI/ukGlpF/v5Ld0vJgIE5Ia9zFgO0OBXJJBBIGllPKP+6CU41hN+xBC/yR6tZLQCWOUxXwoVEO/29jbphyYDVfGruQjI5y8GZnNptp60dCz12LJmEjhPAEc2zUrwLmfzI9MjE7AO1AZElb+IJVBJl69wjA/Cq7/r6+uqMuDF5JL6A9jxs57ms4JY58EMKKmTZXYgELAcq/sweCtnlo8tB+wsTCrJufPcLb8b5WpqJfNjtSRwhoB8LXex/TKGAWfMZudrOeutp325G6zU9yW3tFJZcWSlEitYfpNtgnnXlxixFLR2ViUnIHfL3HSWU12p5KlTzph45K5NUcPB6I4/KL+S5nRf5K9K6h4ra5lPJuR+TX6q+KRIwsvlKpD3Udg0i41PYMOxPL5SKOFcBOQ+tl6/wjer5imHejIUrxnvShHOSuFD3sUFY4WDEBCaB6RlYDaIykYQg45lBC1QBhLwEjBfBokCd+/e9RZj5mgEfvz4ITy/hbcVJL0VY7SeNpNH+KJoDJmjdU5ryVQeMjXrIxvqRYADthf5Vdvdee7mauqqVs1+7UDAekIj3OWV4iiGAWFd89sAAc56ATiTfsUtrREUx5HVVws7bBNMur7EiKXv0Ni5dXnkz03nPe3k1ClnIMPELzcylMf5nvCPue+phpO9Fj7HjEF+tPVyUoAzl0MkhC/4sVR5EKl+2UHS6Ai3B6acwqdJsOkIJuaFTG9CYLexvIla2c1mBDDN4aarWXPehuC98dvW3q+QOeO7nFVf8LNEgX7p/iLMk8/m+iomZifAwGx2DfaSn46lF3m2SwJhAtZN67zRS7ib631rHXELdLDxY2mTPuanAAoXPK3TzOpa3JiYS1KIpbnOEzDL3b7igN1N47X7u/nczdXU2gbG+kmgEgH5bLjYfpm844zbK9ne1NVy1ptafa7w3NJymXTJ4cjqgl03usM2wYzrS4xYtIky0ZgAN50bA5+uubOnnNFh4cSj0WCVHz/aqD/Omxhnt0/+24XCH51vqRQID5NAHI+Z8ubmRti0MBQwt5SENVctJpRH2LuqorLyLgQ2HMtdOLPRhQkI3WxVAoEF6Knfhvjx40cJN8zma4R5ks6yjCYgDF1GGKFaZiSE8gh7Z9bMtJAAHYsQFIuRQEsC1vuApz6i2pJb97aEkxrkbPzqgXGWzjJ0JIwB8LN1buXW0WdhVW49zFmSAAfskmrt2KnN526upna0PTZNAmcIyDcr5cP8jDzNrmUY0Az1kg3Jh4N8iDUDBeFh/6nnAZqJ16shuU+oJ+GqW1pyYhxZclaVSi6/TSBcFBpqfUnunbjSWGlc7FytcMjIrbQNTKE8wt61kXnGVgqccka3U2NlqG3Alwqn6m+c3T48zRAIQM1+yZ+5Ma+qmjY3fnBvI2wL56HxAHe0MHTU/b2eWsivX78KbUYeTOvKmViDwIZjeSjFWROTxMkMJT+FAYERprnAjDy1UeFXF16/fi0xM9zQWqNJchXLdCFgaSrbRBmYdVHfAo3SsSygRHZheQLW6yGX7++8HZRrKhCs1ui+fJ2nRusn68Qd+oMHD6KVYKnH/cl1c7ELNXD9OopxigKlgmcO2CnUPa+QcgObt4+m5FxNNWkwPSaBUtPHmL3Lkwqxk3CzDEtV8rcj5QnT+Cq5l2bc3lg1UzTHWa+vmmr4c25p9dWpap0jq7sWlt8mmHF9iRFL93EREKDGfBRorv1X3HRuz3yiFsuccoZfFh58UWhw+9r4kY4aKhnqhTTPnz+X9BFPD1guT3JVvTLW6x4vLi7kbQmPAo9we6A6JXwYAKq8c+eOnANLLkZgw7Ec1qDkyF0lbzz1a3fDVBf+doRpDr9GfUR4dqN69uyZ8Ke7Gq/CHwGfNH9Sv8fAbFJ76y42HUt3FVAAEjAJuMsFwjcQmJUw3Z4Anu4WHhOBbI0XHKY+5QxcwtPJt7e3pt6x2GVqBCF0Y+ymMMunpwueOWCXt8nGHeTcDeBcTW1sdWs0N930sQZ23QsrdtL5bkK43OReOGYOw4Ax9TKXVJz1LH3N7s+5pWUptNdHjqxe5HW7y28TzLW+xIhFW6Y8Mft8JO9pm5LCuwCeBmyjjqFaKXPKGV2STzyq/wjaXr16NRSLVGHMHYvUa4uXv7y8lLxgBu0Kz9oWl9BbofWzC0mHooShwDj9FXpYob/28mTmAgQ2HMthrbU8FWqdlpYEo2Hh+W0XAtZb09rLELCcwAHo9nLmtQi8gQ7qOvGDubOHebov7ROT+j0GZu1NZZkW6ViWUSU7siQBrHvgV4mW7NpKnZIvT0kCuYJkcPZOLlvBdgtWhdVOSW3WzrR1S8J1HgnD7DLTBc/yQcEBm20Vm1+44dzN1dTNbT6v+9NNH3ndHPMqnJsRPkuJqVC43DRmT12pGAa4TJiTSoCznkVsAX9u3T9aHWzwMXDfscCWlhAgR5YQVNVia28TzLW+xIglw9QXmI8yel3vEuFdAE8D1lPBsDUXO+WMHuJVJUmnVLHKb73Kd1hMrmAD7vMJB7D8IWm312VzsJaBU1C6TgTKeCm4/hhN4EU41iFp7yVoAg15v2qZCYORvMEIPeILflrqZcy2dhvLYS0E7q71hfJQW1/iTVj1tAxGvfIwM49A9yWhgOVI7Dmv182uEk6+kAdh3oDBUjNQZxqS2Inlr7Kbs+oJWG+0CaFtMDCLktywgNB4QIaOZUPzYJcbE/DejUruuxvLyeYsAtbjmta35sfGO5TC8yumhAOmhavq+jbEOriTutg1IIHBRZoueOaAHdyiphOPc7dSGVdTpzPd7gJPN310J1ZQAPke5Xr7ZQwDChrSzlVx1jO1v4A/1/eSZr9apgObAhK8LUWt2hZHVlW8ksqX3yaYaH2JEYvEYq0yEodp7claNcg/WvUE3Li8ztFKCh0CN51HU1wDeUqecoa4nz59Stoyubq6wiUN+lm8iQG3au7fvy+ZGnHWdhDm1stsJMJbery5uZHYW/fbA4gt2RhGX9Ajq4/8uCGBDcdyQMuSMS4PtQMN4SvrUQRJ0+EK+W0XAtBj38O1AYPE4+BdmJRtFA8cC59qQ5hXtulNapM4n4CZJVEq6/cYmCXBZ2GTAB2LSYNpEuhLwJ2G8KtEfYOrvkCmaN1a2h5H5gGXzjLgCH+4Vi/7WGtQGYtdGULufInrtVwaQwXPHLCugphzkoA7Cjacu7maetKKNrzcHTguhKGmD1e87Jy+sT2eB7OCpaOO4NdrhW89PKphwHyGAQMqZUaROOuZWlvAn3NLy1RoxzRHVkf4uum1twkmWl9ixKJtUp5YYD6Sd7ZNSW46t+E8XSuFTzmj/1++fJE8pqBJPXr0aIRX7Wp5hIkxt2qwpyKBf319LexmvWJQOtZbzfrzNn4kz9Xh0XD8TKrZVuM0Wrc66xXg9evX3nxmbkhgw7F8pOWLi4ujr3S++VZ4nZmRwPxlXpX0dnnzQqa7E9AnDLpIYh0b1TIITwbr8iMnhBMWUKy3G9FAL1P7PQZmDSxk1SboWFbVLPs1HQHvkgKfXBpcj16teWVuvEshCQy8cg6ViZ1OHLKJigS26p0C1sGdvMWuaHMsoAlMFzxzwGrdMVGKgNeoNpy7uZpayqI2qWe66aOgXvpGaNbLjwL9smKqQMmJvvJ6bK/8jNu9WJipCXDW0yjW8Ofc0tIK7ZvgyOrLX7W+8DbBROtLjFgyxsIa81FGx6teIrlz4WnAqioYsPLyp5zx5vDUg84Y8HMddMah1TFPOQO+ZJzj1NH79+/7mqO1loFHlyB8hkg4hijZMeq7IGJ11ttN9GKNd3x6e8fMVAIbjuUjRJLn3nBtkScZzNPSwnaPxGZ+XwJ4sKRjXHG0Br3SKWfcigvX3TD/dg85+lpjRutC/zOm32NglqFxXqII0LHQEkhgEALeaQhrCLxdHURBXjHkv0t49Dyet9qTmTjyexQYZ9dsvlJRvuOS3Zy+ULKqg8JYVUfoa/b68ePHeYtdumkmogS8Xsu9apzgmQPW1Q5zThLwjoIN526upp40pN0u9w4cF8I404crW3ZOx3MAeI205H1A6Bp2DJd8BQnDgGy75YUWAc56Gsga/pxbWlqhfRMcWX35q9bX3iaYZX2JEUvGWFhjPsroeNVLuOlcFe+klZc/5QwQmHuSDjpjAwAHnfv+TFKS/oQne5LqLFUYW4+SHzuQnAwuJZJbD/a6zLUMbE29evXKLSbMefPmTfS1OogYiixICUUyi+GkXfSMNeY89MK8imkS2HAse5UuPBhqvYbZW1U006wk6lWitbFAXwLCG8UaQh49ByU05hoi1ahT+DMxaBohR8dD5zX6XrtOoamYLitbJLOSUn6PgVm2OnghHQttgARGIHD06kdEOLhD6XVbPQKZkWUQLqM37kJ0JSRDHvMAsXzHJaMh65InT55IDlVjmFgLhh3vSqwuLPxxuuCZA3Zha+zVNc7dmjxXUzUKJqIEpps+oj1KKtBrf1DYLrRzZscwCUXjwgwDGgNfuznOekq/y/jzjjePm2xpCR0CR5YQVNViC28TzLK+xIglw8KXmY8y+l71Em46V8U7Y+VVTjkDhDroLHd/6qDzLG/7q7FVU9B6cP8fPacC4JhECzYqrwrbotbaq7UJJK9Kl8QbrKMbTlaj+traievr62gTHz9+jJY5X8DcDjxfG2toQGDDsexSxYOzkqnk6CbcrfAoB6cwzTEi+VWRo6qYPwKBjs++e39UAWa83gtIvD11tY+R1WsKdoWZImcBv8fAbApLG1PI8R2LGS2MyZBSSQhQjwFKgQVZhNwIkmdZtwn0cb2vhMGD6ngbDeL2Sj/cHjCqVF30epcz5BQeyrF+IGi9W4BUlTUoL7T/cRYNhAIrdByw2oQ4d2sUbiLgZjecu7maqiyEQ8YdKVaO0BuPM31Y8p/8iDgNryI6WUnq5RieZqR0dDl2+oQrA0c1jJwvNDzVBYYBWpX0aRqFleCsByDCYTW+P+eWlmXeHT9yZHWEr5sWBgOYIKbbf5xifUnoWpW+GLEoDkJo489HehiOk+Cms0QX+wTMtU45g3LqQWdcgklo/DfaPnv2bHz7gHOMnvpFuNxmyrGGHGZuEyAOZAOpVSb1I4wtGuuASXvrQovRiQqSQ/7ULlcqb6qmUhNWteYmpfWV+XFYwUwha6R3G8tehviRX2++mRkdaGZhb1rvwatvJY1665FktrdniVTNyjTrfpc7W/wwhbeDwrvWJC14GzJrEDpY85KkNA5tBDZTzaqwh3F+rjcrXD4tcUEj+z0GZqVMNDrMSzWk64m2SMeiWQUSUYyBa/O+qq2XPKmEV7XHNaxgg+gRC7KB+f3nz58IseDn8VYVHIzASVY8xow/IVUWq0cgoDWr0ejiiVU+76P5vPfr16+jlcC0omVQwPQYkqdhJXUKy2TE85JfWhO2zmJhAtMFzxywYYVmf2u6iOxKki7k3J2Eq1lhrqYKUW87ZDSf6aYPLXmRBKL6lmE8lkyFrynFEMYtSZE+Fqmk+EhhGFBEL24lxTXlNmHlDBIGcNaDXpbx58tvaVmDaOSPHFlRp1rbBy68/zjL+hIjlgwftcx8lNr3qMdIrdAqz01nC0j2x9qacgWrMln8rvwHoaPvFba6Co+JqyrLlVm9+bveWmzhzgq2NzJbzbrs+/fv0YPO6AJ6lFV95kXWa5shYUFdS/bqWvbXay3abFQCQDJRpl9mNe39iNGXXvGpK4TvsW4JSvVHGGIWNOAjjhuOZQuFZCjBnq2rUj+aUxW8eurlSeXNtrwjEZntbT6pC0eFJRMifPXR5an5R/R0fuOZF/J7b2Aw2aV2TVI+akiV2jVlE/pwpZFJrdrsb7P0Gn6PgVnYYCQOE8fCwpUU/5aOJYpUTzGBxLARdXuLkth5wcAgqj5dIKA+/dXOepQ4cA0qNYH4xPyDkcDzgDaCKNyCIVqAoUIATIUNbrW0SSyQEAYPSl+1+2uaENSK5qLeQOKgYBKmvbWPLWGopgDRNG24tqXp+oX2r8vnJcwwCSadV4m6SigwB6wJOTriUIBzt4RSRhlz4kZ6irmbq6kSRe88ZJK8semLMtIFp49o695lyYAxNLMBBEXwHgFJ9FdYaYx2s2CBaIwKwSRhapJIDAOScKnC2kICiWb2rOUXLowXNyEtgE5w1hMOK00sL1HEnwdsWH219pZWHvleV20+skyD99otZvbaqhG6WSVe+zWiM93HnOWlepTZZX1J6FqVzGdoSK6dZaVRCE3S5UAZc3ieXJ4KtKK/kgTMUJAuXy9hmsHRYIEK6glg1SxRd0vXdMTEzF8jYD57LMxS5NHH1LtrzIuN72aPJDfzvdEM7BL5pmUcpdsHppJxBdSQ3+xmvbTrd4prGeo44q/ym/VXsnDT0iSEVtpgIrQMDHf4YZWpb9XOqHVt1Y/C+LLN8NlwLFvKNcO1I4M5s1pkDZDaYxOO6KgXOr+9zVvM8z5q+QOJM5qypAq0or8aIZwt2GWTgOS+wixfKa1RSxKVUFTqWt9q1/B7DMwCViQZMrXnI1c8OhaXiZljBQxHShw2om65pKK4HSEy89tPDdSjadVHaYk3MPVYKY2wGRMinCGWDros6B/xGTNfEjwoTVWdX6zFEKU4tBg2Eskaq7W/1TLOVxp3F7UCncJC6Jh2sqpUEvs/M+NYc8f5QSQRmANWm6vF/2jobR6Dce7WBqMSO6+mcshYxhD4KPHGQ00fgb7gK+E+rLk03eYmUcIZvv0M6jCZo2+PJhQz//yk77YuBAIxarSu5ZklbqdP0yoLJHae9RQWybA642QsO8wem6Z7OUq3vNU9spwzrAKGOt1XR3xM3TU7eQJ67qJE8ZM2WkeSmwtduF7CRB1NT2S3rioDveu4viRxrUrybK8oMZ5ZIhbVFwm0M7Zaaj6SkFdlAsapvzrTI7kkKMlN5yNclmFo1ViJNdbNGp1yBmtYtkUw+hFnvNR2yJGqWuZDEnc6h5NSMkimoqrO/QiFtQnkZd4m/HIRVQISdW3QY2278lqLBb9S948sweVvyaM/1oZjSYhhrpsOJPRYsy6v99Fc7AsIBrD1ZDBr3nAsm92XGPCZWdlaAkYcYLZeNo0hFrAo/dWZ7pQVWF6bMH4qeIBb4wokMJabuTXv0xGVVCk0pAYrYpIbNlNBzW515KY7Zsll/B4DM6+BCR2m5MiXt/68TDqWKDfJwFQer9nUo2QWRtQFp+AoKxQQ2nljqSAY9ShRn5ySOcvXTiOswn101VhdAmfYMpLtN62jem7KDA514CeRLQrW8nXR8jUKCBcKwLlBHF6jg/PWKfFaZ27Nii8aSAYFB6w2SIl+Fa56zk0LYyYsv6RVZiXaRDtySpZ4VT/2nbu3XU2VG8POQ0aNZQmroaYP0wW5aWu2Ohrd1l6tDtjcCovkyKUq0py8EuEda42VGYYBcjWhpGScKmvf3KdtO+spc5LYyQj+/Mgzm/mrbmklDfxxCu85suBOTZs8SjdY9zCXmI7EMPNrRzUFLXOK9SVGLBkan2U+EnZNGDC3WfRQMnPT2as7ieEpb7lAwNzulDNYww/K/bVCjPIwU6+eWmYeSW5aQHRZs/GpVs3nSHhzygdnFNOXFE+4vqbG0oAW21qmMXuq7arezihqxp2S26iZ096qhWtJELJx/Cf3CfVUpi1HJzAcTH0F0lUtWcujEhuOZZOA5E4G87d5iTBtxWcYLMIL84pFHZS2N9w85zXR6ypMc1r4QAKjvpSEgVbMr2A8pVoM1HMUBlTyXUJDanBfIXfjWikNpApoaqKv9vF7sKJKIwXqRs0DBmZubKwHiJUwbzdqWy8dS5TwAhF1S4tqHxhENagKUI9CULjTsTzSOB/h2OFIW9qzEFr3YkcRqau7SneyptlYTUSDxuhahFlDr3hS6NnObJ93t6J5BZgueOaAlRsb524hK9MJu56/b06vuXvP1VQOGeGQUcWmmz4CvROqHjVYvc5bVA9Ior8SilRPAC2Jm+i7MsMwwNXIUY7QijDNRW8ojprIyzdvT8KTbLNb1z1nPa0+y7N5lZLnbQruIXqlcjPRF92veokjR1Rvob5eX6rWvOHI4jZBVYtSlc+yvjIvbpUAACAASURBVHTkKFzHZS0DlmJo3uRaTUQn4mhgYNaAnpaSeYr5SNhZoaGCpLDCIsWiPgry1JvLxtx03ipgbnrKGSaLUN70RK778+ZgFSwv7qw6SNzzZ+GuwQUUkSejEow000d7ISOzEmR3RDWIziWP1rkazGBrXYI6o6ijE6pV5/mPEhraKqo6fasv8sAI4lmBi1VV2Y+S4EMTa3lmfcOxrDWL20jN/CiRt5dsqbte0IO+CDWoOojBiF5rAoMn0LUjvbj5pSZEt+ajHGi56mLi0bJ4JYefZEhVrSh6IxHQSFXBBh8vQvHW8Huqs5JQZJ/ALMlhIpAWGszJYnQsUYASM9ZOb9iIuqVFaRrRRKnAIKpEFKAeJZRUGcRO0XvbqHJrF4DxVI3x5LjGKWnd3QRUUHD5Ht2HIsymYTyWaqJxo3uJSdWKt3tFkuhUAKn+qtJdgAmEaZfAjMGzOWq0/XgTOw9Yzt2utR/lwEdx7nbhCO90ltkZ4ZBxbSCcM+P0cdQjdyfOO6fgctddFN/jQBPhDVMlG7wWjPaoR/XyR1iZYRgg0S99moSSWWa3Wc/s+xT+3OuWvZlwEXCkZgfLpq1bbC0Db2a9nLcaWcLOKpupujgTXUfSdmslMHyqCuY1ktRMDHBLbO/HEYYkI5ZU5U4xH0k6lRQwt9zigfCSELHGXQbqjK66tB+2Ehraw0B+aFZiAOfLJJ0GlO9dtj7lrEBgzSiqe01ZJ9QT/+dRymuAdo+89tGQOCqPXjQe2FY3hWsKMJ2CQTMGsKtoICrYhNVN8yPUB5vR9uNNlN0kgIq9rehM0GgcVAFCVCotnk5ATuiuqpowgiSLXFoklWjwwAO8U9RsLKnwEX058gmmTRZJbziWNTeJMacOaqtO+fSppRImoDivS3TNycqBdcEsq45HYReOikG2owURqy/mxyKjxqwwmsbQrhS0WVakJUH+EbTs/DxDgoKK9z1P7xqOSijzzqaxw4VH1mWSHNbvWQpiYAYgeQMHwXPVMIOOxbJV9+N6EXXVUD/PzosEBq7uzBzq0aQhTOPu1b2jN+egQdI1gi4hogGLYQzKtVYKHeYps1GkvcGnWcZrPHAFXqTW9kBq8OOtMzsTQnqFNzOzK+eFJwlMFzxzwIY1zrk7zMf7LeduLxaMNYn3nn1nhEPGq31J5nTTx1GnYMNmQHKUVpdb8RUKFwyxYI2STRYsd3iDxqMOFsnPu2OtsTLDMCCsUPq0MJ/At5vMel4C4/vzI8/szV9jS8urqRkzdxhZ6GPGRjb3H7PtWXKHkl15wQsZsWTAHH8+CncKSu919iMsmPmt5I6j4A0Omo6qFUvfuMkyhayd3jNg/gNYvZFT7cxfv369ePHi7du3GQ3BFvH38OHDjGuFl3z9+hXj9sOHD255mObnz5+PWke/Li4ufv786V4Io3/16pWb3zIHAgB7uEV0EH1/9uxZuFj4WwCEjr59+2YVwzrL+/fvrcyqH9GRsJmhvyjw5MmTM2K8efMGYP/9999AJYhUcFTxzp07gTKpX8HeIDymGXWhFgA5MEL86ZzUmlV53EHhD4ju3r2LHCR0Pci5ubnRH60EDACd1ZlaDCWYaxi6pDChBMN/Vd4UDJwvLy+P6oH5met3WjCFC/+PLhTmK8EUMVMq4ILx379/X1hPtNiGY1kxgXLhgcN84MECxmlei5F7fX2tc6AymEe2mqAUPRhRp7Iu5CChDEw3lJeAeDAw2JKyfG1ganiqOoUdTxXA7JoeNaprIKZzUqtV5fWowUfVF9U1NBqt8I8//jgqg2ox7Zr6VSXl5nFUs5n/48ePq6srr0/LnvRN2miroCEpE1JWhJq1CSEN8hLjQX8x6UAk6N3baxNOUhpSYbfANADMqmVnzCR5hio8st/LALV2YAYg9YYwKlfDBONFkTdHcTj+qSfVGo5l24ga6sOtK/7D/ZrmBAOTW5QOA7oHBtRjqh6VJ4n+x50d7EErOlq+VwH4RtyBHi3U9JKqV7uBhSlXJOj35EoFwsjb21uzZsSKXl3gfhzBs1nSTWOyQ8BpXu7eteH2qmOg+OnTp0ePHrmS6xyshkFm/ZGJxgSmC553HrCcuzl3N567cVs09c4Ih0ylIaPmqemmD+/0ik0u756mVVhvCrtRTZGgWjLWIFL22qnVHfdjvTUQtJW9MuPKiRyGAXo/Rd9yIkdtpugcL7poJowZf2rFA4XNRQ84k8BKeO3NTUiStxQT7bJVQDISIcxK5wEUgcH9+ZJbWpbtrf1x9pFVb4qEP1GOFz4WNiD3utpgNtx/dCMxTUMlxllf2jlisZQi/zj4fGR6Ax10dd/ikePVJdfedOYigHcRoM+7nPWJdex8YMLTJpiUwOwIz172xWaQB7fWAZHwVfTZYgx+bw2oWXe8Y0LIHF3Ie8UXrsJ9vleVvQhgwdSMpbyyoQAkT9ULdI2rvOo2W8mrXCIMrNFsqGUanQpIiBvjlsKYbeEwcUAw7OCahVumYYcBwTK+2nAsK0pHHsbUJmaHKFKUMS9B+uSEEvUzVnM1PsIpRTueUaCGqNE6JX05qgS6UJdbb5VT5eG0z49HuF/XhLQ88IEZnNUlvQxJAhzcdB9rJ+Dishmud+Gwfi8P9cKBGYDUHhpH9YfDbDoWxe3IsTCidu0qHFG75RvkROcp6tHVQliPch8O+JKZyBWgfc6ZGEwOZIqS0BoMQKiC7PDYXQ/BjHPkbBW3QAhtSot6cPPuNbzzkfx5DYYn1jCB862zhigBr+WYBoZ0l0WDI8m3HbCcuy2zxEfO3UfDpFQ+XHR0JR+KQBnMcdH405UKVx25oPAtm1uVm8MhU2/IKNpHujPbHWr6cI1EGP6ZF2JQuIEN6oG9mcWEaazECofYyXX4sDymylqm84Y5w4CWOlJtweYDJjTs5mZA5qOvpp71jjolyR/Znx8ZPMxSBR4zbmlJlLJSmalHljvpH9lk2XxJXL3n/mNYIzC2ccbOthHLGRXMOB+VHftWbRJXkAF84U1nLgJYJoSP/7vnzbCS4pdg9SfswV3RrRw4CNxAIvLLGBiYHiAAlieiMkiWMBQciOH6rLxb3OK0VYXy+zRYCfiEFzXwLcoE1lDAtuqyhYQS+Ftm4/2IjbTz/TVrhtlkmKWkRyhDv2aiVmnYYYDeSqecVTc3HMvouESPcDsYy97Rh3x3vfW8i45OIq65Fs/x9jcwIoRfFZdTUqGkL0f1mHMW0q66cSEyMXzMkhIakAqxcsACz893vQxJAnzPVQaJYTQoE7A6PRDa+70zHV8yMAMQrY7GifAsRsei1HG0LMiI2jXXcETtlm+QE52nqEdXC2E9Cn04yCN4dtc33OYGyQn7Q2GvlykG3cn1gvAYwZ6k7xhu4OxOLqghOlRR/xlzEkoo6cWZMoHbcEA4UzOvLUVgxuB5wwHLudt10Zy7SzmBcD0BN24pBRrB2IStBirEtyiDkta1+iNmzCI7IxwyGqlOFBkypnJnnD5M+QN2qKEhYV6CNOI3b3iG2oSmm3TLgAFoCVD8o9nZlukzdyIMA1pqCm45YHXyOeL/t3fHV20j7R6Az3crAEogWwFQQtgKAiUkqSBJCclWkFBCQgUJJQAVLJQAdJD72/W9fDoWGsu2JEv2wx8cWZJH7zwzmhlJg+g85s7btFk22+coAYyn1yuUUZtNo23Pm6pNdbCR5VxX1vfMypRmdc82FGmi+36k1SaM7dtnomdW/U5Ovab1sabNzaLdfP5YqEjjvL+0gyOWNZuvyfVHfbQAz2m2aQpWBs9Q/PlAhYWUyPqjnWr6ZgNWNQZY/uead+Va0vkXU5m66llzTZ7ameylSqU2p3tI4vnJQj5mZTZlh/aHy54tr+erLP/4Vn5y9OrWjS+nEQlFJcAFi0Gows4MXxxnzyXU64m9FGOG/nOFMhfq3Md6frOmfbXJsZrmUiwVdmHn5Ggu5sE+xqEQWGFM1neEYS8E1mYk0VOE/T2O3cFzOUXccqSS0kwzlXKftfw5hV8s33K1KdSo6qb2jcOLMXSysqfRYSexLZtIm7y8mOaL/XWhwqSGpHpkkJAvplHNcWeHzu98TDOe9dmaSrKwy+ukv9tURZrlulql68u7eZeh7rCpNYVqPHcuDNburUmxfQOzgMyVxWAfUz0KxaFhmRVE08jciLpeUctDo/r+A6xZ2E8px3oplMux0GjMNmUItMGrp3p22q/JkGxh7nZnh5w7AWmvlz1T7nNj49moOEPBJNXUpyzF3nRdVo6zv2vqZetDVJtCDd2yqdm/J4EpDp537YTVd9dbEn13Tw1CPdllT7d0f/UnBQtvE6WI0z/mWPUAVljjlOn8lHmxFKbYfTxnJG1IXam+5nn/6kLhgU6SzdbnG6f5Vmp1KmTWZH37S4YOT4dq5PXlepaHWVO+M1OPc27Nsu1SMjXpcbs2rV4t1xwGzNWo6sdla9cYer1q/Kstj7M9r5d71qQ5reexEP/YHmnVg9+RNVM8s5pu6bxYMztcGauFtWI3nz9Gpsl5tPeXlq35yeCkRywLq+7CHQrt+VzpD/lsd+7Qw3xs0xQs9CzskOFlywuiWX7r1/hZ076dzLGanjkWglxqkwFzvWb+U8RLIQ6wc9rrNreH6pnpaU0qcS7UV854tc0az/OYanbSlFSD7JYxPVZOvOrhxrCckHI/pduczqWWU2uYjGvX5uTzMfiFatb+pls95TXX9N0C7OC5nHFDJwW61PP4Qu1qP+hZsy4Vvt7T6LBwxP42tclL/eiFq75UmP4GGB32d5uqSG3Ad/MuQ+GsH37T2Nq9TgS2aWAWkHq7NMyajOcLxaFhmZVC0x0HI+p6LS2PqOv7D7BmYT+lHOulUC7HQqPRVXdTD2mwNYUxYSHjW7wpZ1BubfXUHeT+b1MDWyBd6rZMDpFzvJDa8Jtyfr1Yn4ePxBELAl21Zl3dNCiEWt20OyesvrvejOi7q+fCAMs53Sb0ZMQp0+EpU65dE+0+kqmm8ckcXVP2U8c6udk+d7h8zIm28IKuKaoV1tcDGGZN+c5My4wYBgxQWLksKhRHrpsGiOHFQ6w8DChkp7ppWr1eNfKVl0fYnteLvnD7IvFP4pHWygW0HV+c1pnV032hesWeW9NmGLCzzx+bxm8jP0F2Z8TSSUFMoj+aO237+NimKVgfPBc1S912XiGnOW1zlPVDXZiCmwD10vmnzVwIt5Ed8ldrTQ16PRs9rUk3v8785me3tFnJy8A3xJ+P3n4hQ4cOb2Ekv8Oc2O0zOLdn2tBcOeRRWYf1J6klzWFa51l2tGv14svpNlfW1Y8dVvL6octr+p7l/JzNXTuX01+sfCKnnX/xj6SfMZda2NTFYbXi9dT+VA8x2HKbvMwFU7gf9FyU61SYucPNPnbe322qIrUB39m7DM/1ZyQL61Tjbtu9DkFSA7dgYBaQFxuKAVaWn6VpWGZFkOuyFyutEXW9ipZH1PX9B1izsJ9SjvVSKJfji6dDVuZb9aSqa7JDhgQ5oRYWStMh8sX8pMjyk3TSryXB9AJpypJ4Ltk6eYzXdMo3RbUj67u9WsyFWBJcmS5ltPBSbs1DrBzbwi8m+Op5MVse/62/hfnayh2mO3je+hM2vUD9PBpmTYbHhdo+uelN+u5Cabbc1O3p1vmdolkunDL19iGVv2URr7DbFLuPha3BzLCskUFOy3TqJTK3JgP7dcaK5TgLW+fCGOxj+c5MIeAXN3XbLq05qO5j3K5Nq9fMXtu0ajXrtnb11OtVA15zeVTt+Vy5b8cjrTULaGu+Pokzy2OC2TmYfm08FW/q95e6rfkjHLF0WFXG3B/NdU89fcwTgQ49y0nlWFvw0NmAuV4V/7lWLZf9xrd2XvPqCvU1aT3bDCs3jtNHALOzPTVjtVFOvpiebMjmaX2ENA0p7pWzHKh8NykknfWDkQKBrgR27VzONUBuI7afD5Ezt5O/Y+mqvJrSSTm++JMG58WfpnS2dX21xNP7tM9mKkzuvq3W02XYkOPm67kaaX9EexLoXGBb2700bgZmndcWCRIgQKCNQHqW6uBq7lZJBk4D3ydJPDliBl2FqOaCrH5MwG1yvbP7ZCibC6jc/qqitVyObYdPstP1J5Lq7Pakn4+5XsumMRdQgqyKJexcu4054B2PbdKDZyfsjtfeQvb13QWcFTalGV/nanSKT0ZWUNq1r0yr+0glrA5OmpbbFOJshLbCWDEjotnzMuOiNs5t9jEMaKNknxUEdq3XG0l7Xr2/4ZHWCvV2/F/ZtTNr/CUyiQi34/6SEUvLyjaS/qhltFuwm4fOW1CIc1n4Tz43XeuOZ/3d3d3V//88PT31FFiu2M/Pz/OoZn9/v6dDTCvZsN/e3qadvf/3J/IZmc38c6sieTk4OMhwPG75fXJycnx8PK0M1qMtZDk7J9fJcn4nv7MsJ++vXr2qp2MNgVEJFCr29p3Ls/4ijVaar/x+brVSIslsWqqctrlaOD09HVUZCWY1gR8/fqTXzncvLi7Ozs5WSGRWYWa1Za7CJLXqCTJr+VN/UouME1ag9pX+BLa43Sv0X7Mz1MCsv3olZQIEdk3g27dv79+/b8p1JqF++fKlaesA6x8fH/P87/LyMneG2h9u42G3D3Wze97c3GQk/OLNnwQ2uwcyu/+TKym3QZ4LK9UyFyOpk7lRFplMjHOD6BlnzAtTHzw7YcdcuwaOTd/dK3jharR6syjd4uwxwRY8GenVcwsSn0T3kbujGTAv1F7qoXAGPBntvDhQzLnwfFsm90tzLhgoLsRfcwfDgDUBfb1JYKd6vc225x5pNVXCrVy/U2fWVpbgYJnavvtLRixtKs9m+6M2EW7fPoVmOZmtXt2YDTjm0p/GLOeqYNrE2YTnPIPJT3XTCsu56s6jiFyB57dJSysA+goBAgQIECBAgAABAgQIECAwXYHyNKlML17tz8n6AMm9yPx5219//dUy8bytwcTTllZ2I0CAAIEJCei7J1RYQiUwmEAfs5wHC96BCBAgQIAAAQIECBAgQIBAWWB6s5zn8jObbp/pzvlj4urLhufe35k/Kc4XZy9ifP7tL+znMH0kQIAAAQIECBAgQIAAAQIEdkegPE0qd1pGeOdk9o6TNm+qy6t2k8HdKU05JUCAAIFdENB370IpyyOBFQTMcl4BzVcIECBAgAABAgQIECBAYCoCk5/lPBVocRIgQIAAAQIECBAgQIAAAQIExiOQf5aV/23VFM/Pnz9PT0+btm58ff7T6/n5+cIwlvqX3AtTswMBAgQIENisgL57s/6OTmDMAmY5j7l0xEaAAAECBAgQIECAAAECawr8z5rf93UCBAgQIECAAAECBAgQIECAAIHJCRRmCX/+/HnMU5xDnWkcedX0QnPvcl5IZAcCBAgQmJCAvntChSVUAgQIECBAgAABAgQIECBAgACBrgTMcu5KUjoECBAgQIAAAQIECBAgQIAAgWkIvHv37v7+/sVYDw8PP378+OKmUa08Pj7+/v17OaTLy8vyDrYSIECAAIGpCOi7p1JS4iRAgAABAgQIECBAgAABAgQIEOhWwCznbj2lRoAAAQIECBAgQIAAAQIECBAYtcDj4+PFxUVTiF+/fm3aNLb1eaPzhw8fClFdXV0VttpEgAABAgSmIqDvnkpJiZMAAQIECBAgQIAAAQIECBAgQKBzAbOcOyeVIAECBAgQIECAAAECBAgQIEBgvAKfPn1qCu7o6Oj09LRp6wjXF/Iyi/bXr18jDFtIBAgQIEBgKYFCf6fvXkrSzgQIECBAgAABAgQIECBAgAABApMTMMt5ckUmYAIECBAgQIAAAQIECBAgQIDA6gKFFzmfn5+vnu4mvrm/v19+nfPt7e0m4nJMAgQIECDQpYC+u0tNaREgQIAAAQIECBAgQIAAAQIECExKwCznSRWXYAkQIECAAAECBAgQIECAAAECawiU32385s2bNdLezFfLM7Ovr683E5ajEiBAgACBjgT03R1BSoYAAQIECBAgQIAAAQIECBAgQGCSAmY5T7LYBE2AAAECBAgQIECAAAECBAgQWEHg6uqq6Vt7e3uvXr1q2jra9cfHx4m8Kbz7+/umTdYTIECAAIFJCOi7J1FMgiRAgAABAgQIECBAgAABAgQIEOhJwCznnmAlS4AAAQIECBAgQIAAAQIECBAYncDt7W1TTIeHh02bRr7+5OSkKcKnp6emTdYTIECAAIFJCOi7J1FMgiRAgAABAgQIECBAgAABAgQIEOhJwCznnmAlS4AAAQIECBAgQIAAAQIECBAYncDDw0NTTAcHB02bRr6+8C7nQn5HninhESBAgACBmUChL9N3qyQECBAgQIAAAQIECBAgQIAAAQJbL2CW89YXsQwSIECAAAECBAgQIECAAAECBP5PoPBu4+m+y3m6c7zUSwIECBAgsFBA372QyA4ECBAgQIAAAQIECBAgQIAAAQJbLGCW8xYXrqwRIECAAAECBAgQIECAAAECBNoKFF4V2TaJ8e1nAvT4ykREBAgQINCZgL67M0oJESBAgAABAgQIECBAgAABAgQIjFXALOexloy4CBAgQIAAAQIECBAgQIAAAQJdCxRe2Hx/f9/10QZKrxD53t7eQEE4DAECBAgQ6EdA392Pq1QJECBAgAABAgQIECBAgAABAgSmIWCW8zTKSZQECBAgQIAAAQIECBAgQIAAgfUFjo6OmhK5vb1t2jTy9dfX100Rvn79ummT9QQIECBAYBIC+u5JFJMgCRAgQIAAAQIECBAgQIAAAQIEehIwy7knWMkSIECAAAECBAgQIECAAAECBEYnUJ71++PHj9FFvCigm5ubp6enpr3K+W36lvUECBAgQGA8AuW+TN89npISCQECBAgQIECAAAECBAgQIECAQB8CZjn3oSpNAgQIECBAgAABAgQIECBAgMAYBU5PTwthXVxcFLaOc1M55nJ+x5kjUREgQIAAgapAuS8r94PVdMazXI65nN/x5EIkBAgQIECAAAECBAgQIECAAAECwwiY5TyMs6MQIECAAAECBAgQIECAAAECBEYh8Pbt26Y4rq6u8mrkpq0jXP/4+FiYKVXI6QjzIiQCBAgQINAkUOjR9N1NaNYTIECAAAECBAgQIECAAAECBAhsh4BZzttRjnJBgAABAgQIECBAgAABAgQIEGgl8OHDh8J+hXlUhW9talM52nJONxWz4xIgQIAAgWUFyj1auTdc9lh971+OtpzTvmOTPgECBAgQIECAAAECBAgQIECAwAgFzHIeYaEIiQABAgQIECBAgAABAgQIECDQl8CrV68KU4hub2+/fPnS17E7TffHjx+Xl5dNSWYSVXLatNV6AgQIECAwIQF994QKS6gENiLw9PS0keM6KAECBAgQIECAAAECBAgQGEDgP79//x7gMA5BgAABAgQIECBAgAABAgQIECAwHoH9/f3CZIifP3+enp6OJ9p6JHd3d3/88Ud9/WzN3t7e4+Nj01brCRAgQIDAFAX03VMsNTETGEbg+Pg4f6y48FgeCi8ksgMBAgQIECBAgAABAgQIjFDAu5xHWChCIkCAAAECBAgQIECAAAECBAj0K3B1dVU4wJ9//nlzc1PYYbObMoP55OSkEEM5d4Uv2kSAAAECBEYrUO7d9N2jLTiBERhAoPDni9Wj5w8Fqx8tEyBAgAABAgQIECBAgACBSQiY5TyJYhIkAQIECBAgQIAAAQIECBAgQKBLgbzv7fv374UUM434x48fhR02tSnTrw8PDwszOb5+/ZrcbSo8xyVAgAABAj0J6Lt7gpUsgakL5C8A7+/v2+Sizfue26RjHwIECBAgQIAAAQIECBAgMKSAWc5DajsWAQIECBAgQIAAAQIECBAgQGAsAmdnZ5kQXIjm/Pz848ePhR2G3/Tt27dMvy5Mcf78+fO7d++GD8wRCRAgQIDAAAL67gGQHYLA5ATKf7tYzU77PavfskyAAAECBAgQIECAAAECBDYr8J/fv39vNgJHJ0CAAAECBAgQIECAAAECBAgQ2JRAXtic2cyFo79+/TrzIfb39wv7DLMp05cvLi4Kx8qkbVOcCz42ESBAgMB2COi7t6Mc5YJAJwJ3d3flPwKcO8rPnz9PT0/nVvpIgAABAgQIECBAgAABAgTGLOBdzmMuHbERIECAAAECBAgQIECAAAECBPoVyFshr6+v9/b2mg5zdXV1cHDw5cuXph0GWJ/pXK9evSpMcU78mbFhivMAZeEQBAgQILBxAX33xotAAATGIPD4+Jgh+lJTnBP2n3/+mf/WkrnRY8iCGAgQIECAAAECBAgQIECAQBsB73Juo2QfAgQIECBAgAABAgQIECBAgMA2C2SSRN7onAnNhUxmJvHnz58Hnkn869ev9+/f39/fFwI7OjpK5GN423QhSJsIECBAgEC3Avrubj2lRmCEApnE/PDwMAvs6elptpA1GRvnY3mEvDA7Gdsf/vuTP2h83vn5Tx8/ffpkdP3MYoEAAQIECBAgQIAAAQIENitglvNm/R2dAAECBAgQIECAAAECBAgQIDAWgbwy+e3bt89TKF4MK3Mhsk9++p73kGAyqfr29vbFMJ5Xfv36deCJ18+HtkCAAAECBDYuoO/eeBEIgEB/Ahlvl0fm/R3677//zr9S6S99KRMgQIAAAQIECBAgQIAAgfYCZjm3t7InAQIECBAgQIAAAQIECBAgQGDLBfJiyLy57eLiYmE+X79+nbnOZ2dnC/dcaofM1vr+/fvl5eXCb7158yZx9j3ZemEYdiBAgAABApsV0Hdv1t/RCfQnYJZzf7ZSJkCAAAECBAgQIECAAIEJCZjlPKHCEioBAgQIECBAgAABAgQIECBAYAiB9vOlEk2mOx8dHZ2cnOT3Cq98y7Gur6/zzuarf3/aZC/zm/Oa5xWO1SZx+xAgQIAAgSkK6LunWGpiJlAWMMu57GMrAQIECBAgQIAAAQIECOyI0QfPTQAAAfRJREFUgFnOO1LQskmAAAECBAgQIECAAAECBAgQWE4g86UymTjvS27/n7L39vYy3fnw8DALBwcH1d8PDw9Jp/r7/v4+85uXSjxvj86P+c3LFaS9CRAgQGBnBPTdO1PUMroTAmY570QxyyQBAgQIECBAgAABAgQILBIwy3mRkO0ECBAgQIAAAQIECBAgQIAAgd0W+PXr1+Xl5ffv39vPSO4QLFOl87ro8/Pzs7OzDpOVFAECBAgQ2GIBffcWF66s7Y6AWc67U9ZySoAAAQIECBAgQIAAAQIFAbOcCzg2ESBAgAABAgQIECBAgAABAgQI/Ffg5uYmc50z4zmvYf7v2n6W8kLoN2/eZHLz8fFxP0eQKgECBAgQ2H4Bfff2l7EcEiBAgAABAgQIECBAgAABAgS2WsAs560uXpkjQIAAAQIECBAgQIAAAQIECPQgcHd3d3t7e319PfvdyTue887mk5OTo6Oj/M7Lm/Puuh4ClyQBAgQIENhRAX33jha8bBMgQIAAAQIECBAgQIAAAQIEJi5glvPEC1D4BAgQIECAAAECBAgQIECAAIERCORVkZn0nHc85yeTnvP74eEhcVUnQGce88HBwdzvvLM505q9sHkEZSgEAgQIENgtAX33bpW33BIgQIAAAQIECBAgQIAAAQIEpinwvzM2UjwHFxVAAAAAAElFTkSuQmCC"/>
  <p:tag name="POWERPOINTLATEX_PIXELSPEREMHEIGHT#5C6D626F787B47656F6D65747269736B20746F6C6B6E696E672061762074616E67656E74706C616E65747320656B766174696F6E7D20" val="183,3333"/>
  <p:tag name="POWERPOINTLATEX_BASELINEOFFSET#5C6D626F787B47656F6D65747269736B20746F6C6B6E696E672061762074616E67656E74706C616E65747320656B766174696F6E7D20" val="38"/>
  <p:tag name="POWERPOINTLATEX_REFCOUNTER#5C6D626F787B47656F6D65747269736B20746F6C6B6E696E672061762074616E67656E74706C616E65747320656B766174696F6E7D20" val="3"/>
  <p:tag name="POWERPOINTLATEX_REFCOUNTER#5C6D626F787B44657269766572696E67737265676C65722028696E6B6C7573697665206B65646A65726567656C6E297D20" val="3"/>
  <p:tag name="POWERPOINTLATEX_CACHECONTENT#5C6D626F787B52E46B6E6574656B6E69736B7420736B616C6C207D795C6D626F787B2075707066617474617320736F6D206B6F6E7374616E74206E5C226172206D616E20646572697665726172206D2E612E702E207D20787D20" val="iVBORw0KGgoAAAANSUhEUgAAFqwAAACnCAIAAABF1y7EAAAgAElEQVR4Aeyd7bnWONJup+eaAIAQGiKAHQIQARACEAGbEIAIgBCACIAQNkQAHQKQAeee9nk9atmWy7Yk62PtHyDLslRaVSp9WNbzx+/fv//FHwQgAAEIQAACEIAABCAAAQhAAAIQgAAEIAABCEAAAkUS+P79+4cPH/76++/Hjx/6/9evX5L0zz//vHbtmv69+/ffzZs3ixQfoSAAAQhAAAIQgAAEIAABCEAAAhCAAAQgAAEIQAACEIAABCAAAQhAAAIQgAAEIAABCEAAAhCAAAQgAAErgT84BMSKinQQgAAEIAABCEAAAhCAAAQgAAEIQAACEIAABCAAgVwE3r9///nz53fv3g1HfqwWq9NAHv/9d/369dXEJIAABCAAAQhAAAIQgAAEIAABCEAAAhCAAAQgAAEIQAACEIAABCoi8PPnT/1gAD8MUJHKEBUCEIAABCAAAQhAAAIQgAAEILCbAIeA7EZX9IPD+o62hus3IbXQo8Dw74MHD+7du1e06AgHAQhAIB4BnGE8luQEgRMI0IRPgE6REPgnAZrhP3lw9V8Cs1ahiefz58/v3LlzIqNiBTuRCUVDAAIQgEC9BNSvvX379sWLF8azP6Y11bOXl5fTeGIgAAEIQAACEIAABNomMLtColEl+wTa1ju1gwAEIAABCEAAAhCAAAQgAAEIQKB2AuOqjj760D6c8esP72MQVfPatWtKXHt9kR8CEIAABCAAAQhAAAIQgAAEIACBVQL/WU1BgqIIjOs73oKOd7kk8+3bt5duEQ8BCECgIgI4w4qUhagQmBKgCU+ZEAOBzARohpmBV1HcrFW4uwqGkyWX6vL48eOlWwfjixXsYL14HAIQgAAEIDBLQB2fzu949erV7F17pM7nevf3H78DZodGSghAAAIQgAAEIFAygdkVEn0Nwj6BkrWGbBCAAAQgAAEIQAACEIAABCAAAQhAQAS0sKM1HG8Zx7sEFAQgAAEIQAACEIAABCAAAQhAAAIQ8AjMHALy5MkT/cygl67kS51mKvFu3Lihf//8+08xQ+Di4uL69eslC78q28OHD7XEMx7mupqeBBCAAASaJIAzbFKtVKofAjThfnRNTYslQDMsVjUnCnbv3r3hXA9NOU8UY1p0sYJNRSUGAhCAAAQgEJfAy5cvdXhHIE+te+vgLS16D6vfSqne/OvXr1dXVx8+fPD6dMXfunVLt+7cuRPIk1sQgAAEIAABCEAAAmUSYEGvTL0gFQQgAAEIQAACEIAABCAAAQhAAAIQ2Erg8+fPjx492voU6SEAAQhAAAIQgAAEIAABCEAAAhDonMDMISDVEdEBGZJ5+Nfb6Kz44UAQbYy++/dfdWeCaNFnqFp1ekFgCEAAAhEJ4AwjwiQrCOQnQBPOz5wSIeARoBl6QLgUAVlFmRyKFaxMXEgFAQhAAAJtEPj+/bt2/unYjqXq3L59W+eD6ENQL4GWu2/evKl43dX69zQHLYxzDogHjUsIQAACEIAABCBQBQEW9KpQE0JCAAIQgAAEIAABCEAAAhCAAAQgAAEIQAACEIAABCAAAQhAAAIQgAAEIACBFARaOAQkzEUnaGjrs/7evn2rlPqNxOE0kOmG6XA+3IUABCAAAQhAoFsC+hxLB41pUDEcLqYvrLpFQcUhAAEIQAACEIAABCAAAQhAIC6BT58+3b9/P5Dns2fPXr58GUjw5s2bp0+fLiXQerimtNWdjr1UHeIhAAEIQAACEIAABCAAAQhAAAIQgAAEIACBYR/LjRs3tCE26dLfz58/tbr448cPFcRuGQwPAhCAAAQgAAEItEGATdFt6JFaQAACEIAABCAAAQhAAALNE/h38zX0KqgXEjoNRD+r+Mcff+gcEG2w9hJwCQEIQAACEIAABAYC2spweXmp3RK3bt3SF1kaP+hfhbWtIfz9FQAhAAEIQAACEIAABCAAAQhAAAIWAjq/I3ACiE6ivLq6Cs9ANW8NnAAiGXSi5fPnzy3CkAYCEIAABCAAAQhAAAIQgAAEIAABCEAAAhAomYA+19Su13Efy8XFhc4B0SYWLRJqi0tcyZWnclb+KmXYLTPsuZUMcQsiNwhAAAIQgAAEIACBPATYFJ2HM6VAAAIQgAAEIAABCEAAAhCIRaC7Q0BccB8+fNDLCb0R0esK3ky4ZAhDAAIQgAAEIKCTwvQzJq9evdLnUh4NnSmmD6g0hPjy5Yt3i0sIQAACEIAABCAAAQhAAAIQgICRgE73CJ/foRNA7ty5E8hNZ4ho3hpIMNzSudgsgK9SIgEEIAABCEAAAhCAAAQgAAEIQAACEIAABEomoG2u+t0a7Xr19rFoE4sWCbXFJdZP4ikfbYlRnsrZA6LSJYMk8eK5hAAEIAABCEAAAhAonACbogtXEOJBAAIQgAAEIAABCEAAAhCYEvjPNOr27dsPHjwY48cXBj9+/FCklvXHmDFN1QFVR68r9Hf37t1nz57du3ev6uogPAQgAAEIQAACxwnoM6rwh1gqQkMI/drJu3fv9Csrx0skBwhAAAIQgAAEIAABCEAAAhDoioAmnjpfMlBlnQCiX9oMJNCtcA7uszoHRGeOuDGEIQABCEAAAhCAAAQgAAEIQAACEIAABCAAgVoIaGuKDuAISKtNLPpJvNevXz958iSQbPXW+/fvHz16FE6m3bZfv36NdeZIuCzuQgACEIAABBogoM9z9JXKUBF12foqZ/i3vQ9zGlBWq1VgU3SrmqVeEIAABCAAAQhAAAIQgEDbBGYOAdE7AMtrgC9fvnz+v78jjHT0hv50DPm1a9du3Lgx/DtkqNPEpzn//PlzjBxXQMbVEG2M1mqIXjCMaeyBoTYS5sWLF+HfV7TneTzlWN8hoCoPyz2qqaopmY8XQQ4QgAAEyieAMyxfRy1JqG0KqyeAjPXV1ofVX2YeE3cboAl3q3oqXg4BmmE5uihHkt+/fw/CTCebmmnum1ZHqV2xgkWpHZlAAAIQgAAEBgKrE0+dOLm6Rq3t+FoYNyLVFwIcAmJkRTIIQAACEIAABCBQAgEW9ErQAjJAAAIQgAAEIACBQghoZS98Asgop7a76PdsVpcWx/ReQLuCV08AGR7R+8TLy0uWHD2AXEIAAhCAAARmCejc/6VOU0tA6lX19cqJG3VmZSayJQKr76bdyrIp2qVBGAIQgAAEIAABCEAAAhCAwLkE/hi/rtktx/fv3zXT27HuoPM+tGax+31DWGAtiIzHZKiUcOLp3QcPHmgxZfWHFqcPZo5RNSWnDlY3lnv8oHdjQSSDAAQgkJMAzjAn7R7K0jFk9s+oBETHtGsbRA9kEtWRJpwILNlCwE6AZmhn1U/KrVbx8ePHe/fuZeBTrGAZ6k4REIAABCDQDAF1ZzoUOzDx1Oq0DvhYra/O8n779u1qsjHB8XcBY1YEIAABCEAAAhCAAATOJbB1hYR9Aufqi9IhAAEIQAACEIDAEQLaoHvr1i17Dlp71CP29G5K7ebdtBP427dv5W+ydStIGAIQgAAEIFAsAR3TcP/+fYt4+gZHS0OWlKSBwECATdFYAgQgAAEIQAACEIAABCAAgUoJ/Pu43FrE14ev+vx1a1Y6vSLRCSCSRDNVfYCks8a1IKLNzfoeSTun7RLq3HS9OFk6ctWeT+qUqqaE1M9Cpi6I/CEAAQiUTABnWLJ2qpNNHWvgQ6zZ6mgDhMYbs7eItBCgCVsokQYCSQnQDJPirTTzwSr0fUhp8hcrWGmgkAcCEIAABEomoDO1wxNP49Eef/3116Zqsh1wEy4SQwACEIAABCAAgZIJsKBXsnaQDQIQgAAEIAABCMQlYP+JuKFcLRtajhieCqmtL5tOAFEOW2WbFkoMBCAAAQhAAAIDAX35wichGEMKAmyKTkGVPCEAAQhAAAIQgAAEIAABCOQhEOEQkEHQ58+fb5X47t27Wx/ZnV7LInqx8ePHD508Ys9ElRqOOLE/ckrKhw8fbjri5BQhKRQCEIBAagI4w9SEO8nf+KmVR0PHh3kxXG4lQBPeSoz0EIhOgGYYHWkDGT558iTnzN1OrFjB7FUgJQQgAAEIdEvgzZs3nz9/DlRfK9j6pDOQgFsQgAAEIAABCEAAAhAYCLCghyVAAAIQgAAEIACBHgjs+B54xyMiuWPry76CetAadYQABCAAAQjsIKClnmvXru14kEcgECDApugAHG5BAAIQgAAEIAABCEAAAhAonEC0Q0C06LC1qjpfY+sjB9Nr8/Tl5aWOAnn8+LExKx2LfnFxofMvjenPSrbjEJazRKVcCEAAAukI4AzTse0kZ/0q8tYfUh7IhL/g6oTe8WrShI8zJAcIHCRAMzwIsMnH7dPnzNUvVrDMHCgOAhCAAASqIxAecWljn1awjZX6888/jSmHZJwtsgkXiSEAAQhAAAIQgEAVBMLDyyqqgJAQgAAEIAABCEAAAgEC2sfy69evQILZW/s2sex4SrJJwlkZiIQABCAAAQhAYAcBNsPsgMYjAQJsig7A4RYEIAABCEAAAhCAAAQgAIHyCUQ7BERV3XTy6KbEcTlqr7N+bvHjx492GbR1ZscpJ3HFDud2586dcALuQgACEOiBAM6wBy0nreO+E0Ak0u4Hk1anusxpwtWpDIHbI0AzbE+nx2t09+7d45mkyKFYwVJUljwhAAEIQKAZAjpsOrxlf9PGvk294abEzQCnIhCAAAQgAAEIQKB5AizoNa9iKggBCEAAAhCAQOcE9It3OwiEFyGXMty39WXfU0syEA8BCEAAAhDonMDW3wDoHBfVXyWwe6i2+8FVkUgAAQhAAAIQgAAEIAABCEAAAnYC/7EnXU1548aNfS8PVnNOkeDevXuammrr89evXy35f/jw4ebNm1dXV8X+XqIWfZhsW1RJGghsJeD+/qqchrzH1hxIn5MAzjAn7fbK2rd5oj0OJ9aIJrwPPl3VPm48NUuAZjiLpefIYqfAxQrWs7VQdwhAAAIQWCXw4sWLcJpNh4Do3Gqdc21ck3/w4EG4aO4aCTQ5/2qyUkaFkgwCEIAABCDQAAEW9BpQIlWAwFkEmAucRZ5ySyNAWyhNI8hzFgH7YqMrof2n+NynCEMAAhCAAAQgMEvg4uJiNp5ICOwjwKbofdx4CgIQgAAEIAABCEAAAhCAQCEEYh4CUkiV7GLok6HPnz/bzwHRERvaQKNzQHQaiL2UbCnZ3JMNNQX1RuDVq1djlfVZBYeAjDTKDOAMy9RLLVLpRLN9orKnYR+36VM04SkTSwxdlYUSaYwEaIZGUF0lK9YqihWsK/OgshCAAAQgYCfw/v378IEdWqneuvL8/O+/VRnUaT558mQ1GQksBJqcfzVZKYs2SQMBCEAAAhBogwArJG3okVpA4BQCzAVOwU6hBRKgLRSoFEQaCWxdMBwe1BBxzMEe0FPGX9Rz89y908bNhDAEIAABCEAAAgMBdqJiCXEJ7B6qYYpxFUFuEIAABCAAAQhAAAIQgAAE9hH4977HmnlqOAfE/s5Du7R1wOr379+bIUBFIACBMIGfP3+GE3AXAhBoicCdO3f2Vcc+ltiXP09BIECArioAh1sQgEAUAsW+1i1WsCjYyQQCEIAABNoj8OLFi3ClHjx4EE4wvasfql19Sj3mx48fp88Ss4NAk/OvJiu1Q7k8AgEIQAACEIAABCAAgd4IMBfoTePUd4kAbWGJDPHlELh9+/ZWYXTc8NZHlH7HU9otoy24O8riEQhAAAIQgAAEIACBDATYFJ0BMkVAAAIQgAAEIAABCEAAAhBIR6D3Q0BEVi8hNu2BHs4BKfD9H58/pWsn5NwzgR8/fvRc/RrrjjOsUWtFybxjT4Pkf/ToUVG1qFcYmvAO3dFV7YDGIwECNMMAHG5BAAIQgAAEIACB3QS0nrz6K5r7JqTv379/9uzZkmD6QuDq6mrf74Uu5dlzfJPzryYr1bOVUncIQAACEOiQAAt6HSqdKkMgCgHmAlEwkkkDBGgLDSix+Srs2JHy+PHjHVh2PLXjkR2C8QgEIAABCECgHwI3btzop7LUNA+Bfe+gdwxB81SHUiAAAQhAAAIQgAAEIAABCHRFgENA/qtu7YFe/RlG1yyGc0DcGMIQgECrBNTeW60a9YIABGYJBD6dmk0/RK7+8HLgWW5B4CABuqqDAHkcAhCAAAQgAAEIQAACGQi8e/dutZTdR3W8fPny27dvms/qyA/99qa+AlVA++91+PWXL192Z7sqcIcJmpx/NVmpDo2TKkMAAhCAAAQgAAEIQGArAeYCW4mRvlUCtIVWNdtSvS4vLzed+6YdLPt+8l0LiZt2v0gqydYSauoCAQhAAAIQgAAE2iPApuj2dEqNIAABCEAAAhCAAAQgAIF+CHAIyP/Xtd5GaGO0XfF//fXXvXv37OlJCQEIVEqAX/yoVHGIDYHdBNS/bz33Wh9W8UnVbuA8eJwAXdVxhuQAAQhAAAIQgAAEIACB1AQ+f/4cLmLrVNTLTdNSHQWiIz++f//+8+dPBd68ecMKtkfp+GWT868mK3Vc1+QAAQhAAAIQgAAEIACB5gkwF2hexVTQSIC2YARFsnMJWI4YHiTUwRxv377dLa2e1SnDxsftUhkzJBkEIAABCEAAAhCAQHQCbIqOjpQMIQABCEAAAhCAAAQgAAEIZCPAISD/Q/38+fP/XRhC2retjdSGhCSBAAQqJsAvflSsPESHwF4C2qZg/xEVHSLGeGAvaZ6LQ4CuKg5HcoEABCAAAQhAAAIQgEBKAquHgGw6ojqlpOQdItDk/KvJSoW0yD0IQAACEIAABCAAAQhA4G8CzAUwBAgMBGgLWEIVBPTppuXEDe11ubq6un79+u5K6dmPHz9azgF5/fo1ZxDv5syDEIAABCAAAQhAICcBNkXnpE1ZEIAABCAAAQhAAAIQgAAEIhLgEJD/wXz48KHl7cX/HvjXv54+fapfVnRjCEMAAo0R0JvRxmpEdSAAgVUC2tOgtm85B0TfaK1+x7VaHAkgcJAAXdVBgDwOAQhAAAIQgAAEIACBDARWvye5uLjIIAZFHCTQ5PyryUodVDSPQwACEIAABCAAAQhAoAcCzAV60DJ1tBCgLVgokaYEAtrdKnMNbHC9e/fuX3/9dfPmzYPSKgcV9ODBg6V8JIMOCnny5MlSAuIhAAEIQAACEIAABIoiwKbootSBMBCAAAQgAAEIQAACEIAABOwEOATkH6yePXv2j2vDxaNHjwypSAIBCNRKQC9HaxUduSEAgQMEtKdBzT+wp0F5a9jw5cuXI7+gckBAHoXA/wjQVf2PBSEIQAACEIAABCAAAQgUSUCTx1W5Atv3V58lQTYCTc6/mqxUNpOgIAhAAAIQgAAEIAABCNRLgLlAvbpD8rgEaAtxeZJbUgJ37tzRT9bph9y1m2VcTlTg8ePHOrbj06dPsXawKJ/3798rT+Ws/Icf0VFA5ap0yXDv3r2kNSVzCEAAAhCAAAQgAIG4BNgUHZcnuUEAAhCAAAQgAAEIQAACEMhD4D95iqmlFJ3o8fTp003Sfv36Va9PeKuxCRqJIVARAV72V6QsRIVAXALDngbtXXj79u3nz5/lDfS7zdrZoG0NGjBoo0OszRNxxSa3DgnQVXWodKoMAQhAAAIQgAAEIFAXAcugfdhJX1e9OpTWosrqsDRZqeq0gMAQgAAEIAABCEAAAhDIT4C5QH7mlFgmAdpCmXpBqgCBh3//BRLEuqUzR968eRMrN/KBAAQgAAEIQAACEDiXAJuiz+VP6RCAAAQgAAEIQAACEIAABHYQ4BCQf0DTzPb27ds61+MfsWsXOjdEXwivpeI+BCBQJYGtDqHKSiI0BCCwTECnX798+XL5PncgcD4BuqrzdYAEEIAABCAAAQhAAAIQCBL48eNH8P5/b964cWM1DQlOJ9Dk/KvJSp1uKggAAQhAAAIQgAAEIACB8gkwFyhfR0iYhwBtIQ9nSoEABCAAAQhAAAIQgAAESiDApugStIAMEIAABCAAAQhAAAIQgAAEjAT+bUzXT7K7d+9urax+EODTp09bnyI9BCBQPoGfP3+WLyQSQgACEIBAzwToqnrWPnWHAAQgAAEIQAACEKiFwK9fv1ZF1fnUq2lIcC6BJudfTVbqXDuhdAhAAAIQgAAEIAABCFRBgLlAFWpCyAwEaAsZIFMEBCAAAQhAAAIQgAAEIAABCEAAAhCAAAQgAAEIQAACEIDADgIcAuJD23EIiLJ4+/atnxHXEIBA/QSurq7qrwQ1gAAEIACBlgnQVbWsXeoGAQhAAAIQgAAEINAKgR8/frRSla7r0eT8q8lKdW2mVB4CEIAABCAAAQhAAAI2AswFbJxI1T4B2kL7OqaGEIAABCAAAQhAAAIQgAAEIAABCEAAAhCAAAQgAAEIQKBOAhwC4uvt4uLCjzJcf/jwgV8GMHAiCQQqI/D58+fKJEZcCEAAAhDojABdVWcKp7oQgAAEIAABCEAAAlUS+PXrV5VyI/Q/CTQ5/2qyUv/UG1cQgAAEIAABCEAAAhCAwAwB5gIzUIjqkgBtoUu1U2kIQAACEIAABCAAAQhAAAIQgAAEIAABCEAAAhCAAAQgUAEBDgHxlXT9+nU/ynb97t07W0JSQQAC1RDgZX81qkJQCEAAAr0SoKvqVfPUGwIQgAAEIAABCEAAAhDITaDJ+VeTlcptGZQHAQhAAAIQgAAEIACBCgkwF6hQaYichABtIQlWMoUABCAAAQhAAAIQgAAEIAABCEAAAhCAAAQgAAEIQAACEDhMgENAZhDevn17JnYtipeCa4S4D4HKCPz8+fPr16+VCY24EIAABCDQEwG6qp60TV0hAAEIQAACEIAABCAAgTMJNDn/arJSZ1oJZUMAAhCAAAQgAAEIQKASAswFKlEUYiYnQFtIjpgCIAABCEAAAhCAAAQgAAEIQAACEIAABCAAAQhAAAIQgAAE9hLgEJAZcjdu3JiJXYvisIA1QtyHQGUEONmnMoUhLgQgAIH+CNBV9adzagwBCEAAAhCAAAQgAAEInEOgyflXk5U6xz4oFQIQgAAEIAABCEAAAlURYC5QlboQNiEB2kJCuGQNAQhAAAIQgAAEIAABCEAAAhCAAAQgAAEIQAACEIAABCBwjACHgMzwu3bt2kzsWtRff/21loT7EIBATQR42V+TtpAVAhCAQJcE6Kq6VDuVhgAEIAABCEAAAhCAAAROINDk/KvJSp1gHBQJAQhAAAIQgAAEIACB2ggwF6hNY8ibigBtIRVZ8oUABCAAAQhAAAIQgAAEIAABCEAAAhCAAAQgAAEIQAACEDhMgENAZhDeuHFjJtYQ9f37d0MqkkAAAnUQePfuXR2CIiUEIAABCPRKgK6qV81TbwhAAAIQgAAEIAABCEAgN4Em519NViq3ZVAeBCAAAQhAAAIQgAAEKiTAXKBCpSFyEgK0hSRYyRQCEIAABCAAAQhAAAIQgAAEIAABCEAAAhCAAAQgAAEIQCAGAQ4BmaF47dq1mVhD1K9fvwypSAIBCFRA4NOnT7ToCvSEiBCAAAQ6JkBX1bHyqToEIAABCEAAAhCAAAQgkJVAk/OvJiuV1SwoDAIQgAAEIAABCEAAAnUSYC5Qp96QOj4B2kJ8puQIAQhAAAIQgAAEIAABCEAAAhCAAAQgAAEIQAACEIAABCAQjwCHgMRj+a9//fjxI2Z25AUBCJxH4O3bt+cVTskQgAAEIACBdQJ0VeuMSAEBCEAAAhCAAAQgAAEIQCAGgSbnX01WKoa2yQMCEIAABCAAAQhAAAKNE2Au0LiCqZ6ZAG3BjIqEEIAABCAAAQhAAAIQgAAEIAABCEAAAhCAAAQgAAEIQAACJxDgEJAToFMkBCBQOIGfP39++PChcCERDwIQgAAEeiZAV9Wz9qk7BCAAAQhAAAIQgAAEIJCTQJPzryYrldMqKAsCEIAABCAAAQhAAAKVEmAuUKniEDs6AdpCdKRkCAEIQAACEIAABCAAAQhAAAIQgAAEIAABCEAAAhCAAAQgEJcAh4DM8Pz169dMrCHqxo0bhlQkgQAESifw4sWL0kVEPghAAAIQ6JsAXVXf+qf2EIAABCAAAQhAAAIQgEA+Ak3Ov5qsVD6boCQIQAACEIAABCAAAQhUS4C5QLWqQ/DIBGgLkYGSHQQgAAEIQAACEIAABCAAAQhAAAIQgAAEIAABCEAAAhCAQGwCHAIyQ/THjx8zsYaoP//805CKJBCAQNEE9HMfr169KlpEhIMABCAAgb4J0FX1rX9qDwEIQAACEIAABCAAAQjkI9Dk/KvJSuWzCUqCAAQgAAEIQAACEIBAtQSYC1SrOgSPTIC2EBko2UEAAhCAAAQgAAEIQAACEIAABCAAAQhAAAIQgAAEIAABCCQgwCEgM1B//fo1E7sWde3atevXr6+l4j4EIFA6gefPn5cuIvJBAAIQgEDfBOiq+tY/tYcABCAAAQhAAAIQgAAE8hFocv7VZKXy2QQlQQACEIAABCAAAQhAoFoCzAWqVR2CRyZAW4gMlOwgAAEIQAACEIAABCAAAQhAAAIQgAAEIAABCEAAAhCAAAQSEOAQkBmoP378mIldi7q4uFhLwn0IQKB0At+/f3/79m3pUiIfBCAAAQh0TICuqmPlU3UIQAACEIAABCAAAQhAICuBJudfTVYqq1lQGAQgAAEIQAACEIAABOokwFygTr0hdXwCtIX4TMkRAhCAAAQgAAEIQAACEIAABCAAAQhAAAIQgAAEIAABCEAgAQEOAZmB+vXr15nYtai7d++uJeE+BCBQOoFHjx6VLiLyQQACEIBA3wToqvrWP7WHAAQgAAEIQAACEIAABPIRaHL+1WSl8tkEJUEAAhCAAAQgAAEIQKBaAswFqlUdgkcmQFuIDJTsIAABCEAAAhCAAAQgAAEIQAACEIAABCAAAQhAAAIQgAAE0hDgEBCf68+fP/0o2/WDBw9sCUkFAQgUSuDy8nLfGUCF1gexIMiwzFkAACAASURBVAABCECgOQJ0Vc2plApBAAIQgAAEIAABCEAAAoUSaHL+1WSlCjUgxIIABCAAAQhAAAIQgEBJBJgLlKQNZDmTAG3hTPqUDQEIQAACEIAABCAAAQhAAAIQgAAEIAABCEAAAhCAAAQgsIUAh4D4tK6urvwow/Xt27dv3rxpSEgSCECgUAKfPn169epVocIhFgQgAAEIQOBf/6KrwgogAAEIQAACEIAABCAAAQjkIdDk/KvJSuWxB0qBAAQgAAEIQAACEIBA1QSYC1StPoSPSIC2EBEmWUEAAhCAAAQgAAEIQAACEIAABCAAAQhAAAIQgAAEIAABCKQmwCEgPuGvX7/6UYbr58+fG1KRBAIQKJSA3vTfv3+/UOEQCwIQgAAEIPD3CSB0VRgCBCAAAQhAAAIQgAAEIACBDASaXCpsslIZjIEiIAABCEAAAhCAAAQgUDsB5gK1axD5YxGgLcQiST4QgAAEIAABCEAAAhCAAAQgAAEIQAACEIAABCAAAQhAAAJ5CHAIiM/58+fPftTa9bVr1x4+fLiWivsQgEChBHjTX6hiEAsCEIAABP6PAF3V/5HgfwhAAAIQgAAEIAABCEAAAmkJNDn/arJSae2A3CEAAQhAAAIQgAAEINAEAeYCTaiRSkQgQFuIAJEsIAABCEAAAhCAAAQgAAEIQAACEIAABCAAAQhAAAIQgAAE8hL4T97iKihtxyEgb9++raBiiAiBlAS+f//+9evXq6urv/7++/Xr148fP/SvytQpOfr3xo0bf/79d/v2bf1/cXFx/fr1lBJZ837z5s3Tp0+tqTtIV68qO1AOVYTAOoEvX76Mrlj+2PXGw8PyyaNDljeWT7537956vn+nePny5YsXLxTUv0+ePDE+RbLjBOiqjjPMmQPNMCft08vSntFhDDz6W3cMLH8rrzuMgTX6vXv3biED4NO5IQAEIAABCEAAArUTaHgU1OT8q8lK7WtEDZuuBQjTVQulnGm61cjPnz+1gKnZtFYvFRgn1AP8YfVymE1rKj28Ubp582ZO1VAWBCDQLQEcVLeqt1S80o6bucCo3M7nAiOHbgO0hW5V32fF8Xh96p1aQyAnAfxMTtqUBYGqCbAdvWr1IXyNBGh0NWrNk5mBlgeESwhAoB8COMB+dE1NIQCBHQQ4BOQf0N6/f/+Pa8OF9p89fPjQkJAk5xPQzHbcTajNhcMXevp3/Ez68ePH+sJ5n6DaFaQTZMZPr8eClJu7Z3H4CFBfALaxZ1FNRrV+9+6d6rvEbbilf8XZTaO2Iw6PHj26c+eOG58tLJVJ4x8+fMhWYskFVa3KksGWKRvOcLde5Ddmuw9F6kSws7yZZrxyZfLGnpudraa88axDlj+UQw58na7RzugwdXYSh4DM4o0eSVcVHWmiDGmGicCWme0walr1uoO/VRX0XdNYEc0LhgEwU8iRCYFiCWjEOA4whrnz8BmeTrd58OBBM1PaYvknEkxDi+lKiPyVViouLy8TFWrJdhBMo1kJM0qosIzNfmKdpaBwmpHP7Jh/kG3fcXjK2bJkpM9ch3P6qlgyAlfYnJq82/woSFbd3lJhk5Xa2r6aN90wEKarYT757/asEWPdNejSn1Sj2fS4GqnJiJYuNQ3RX2ABM79CpyWeuPYuYYZXkPlfRKq70YvC4WCXcSw9wHHfkA7D3fKVOFUrMc0TwEHJ8Woyzk6JqakbbWN48O8ebGZHxFkv4JgLSC/dzgVOHJC4Z6NrTKJ+//RlLtrC1LkVFYO5xlJHhx5v1XieP3++9cWHzvwaVvI1uxleVUhB8maa12g6k/mFRSzbyJbPqkbSjTYHNY0z4py9T1fT4Q79jEzrRMMucFiVzZ/UUpA8wPC9gLsmJuGHtc1xTWw45lj/nrWz9BSeg8eo9MsCj9iqH2hgyCFjHhd1NQQat20ocOKmaE8RXIYJ0OjCfMof53c40OrBu4bNsrS7qxphQsf7zURG26EDTETyeLYaEw6rYbMjw+FNIltnj3Mmh3MJqL/T8q/+xlnPOIUfdrPoU/fwZ5X75B/eOA+NayhaiwbKaizUsp7JISD/gD/8vv0/otYutEixloT7yQmsDjqHNrkqhzGZm4+KfvXq1dD+3Xg3rGyHnLXYN8YP74c0Gq7xC0BNhrWyo7+xOjsCoqE/0dM7GHHQX7a9mxqdSHgtve0Qu7FHaldlY+o4Xh2c4W6Gw6TFHckNAyx573FdO5y5koUTRL8bpf0OUskb61wP/WnXgsZC081YegulNG4VRCyb03bL7SdMV1WFrmmGVagplpDqZP8e/74dBvb7stWz+oRp+IpJLlcD4Jwft++Tmac6JKAfRdRcaWrqihnGA5r/CouWujRswIYLsZDpaHYcxA5L88O/S9LKIy3dOhjvzlCmIg3D70ARMrPAXfutKR93tC/b1qU9N3tKvabSsqGazLRBjZno1nBX7WvoIHRLS0bDZ66nLBmBa9QOgYFAD6OgJudfTVZqU6vswXQDQJiuBuCccqtnjehltmbT4zhnH3+Nl4YpuR4/azbtjmzdweQwpg2Pt91aD2M/N2Y1rKItLyKVj4aU+hsz1KhSewX0l+hAZylXY10pNzCc/u9gd3Kqy/BJsFTJjHJUFoFTCOCgPOxDa/Uiw5dGBzX6gTG3wndK1N5xMxdoeC5Q/oCkqPZOWxi97ikBzDUP9iY9nhrv0pxrjI+LVyXqhZdmnbPDoWG+o6mWEqjcZ8+e6SVaV7tlym/O0svfs2Gmw3Fbxv/PrUk/o7qVb9hFDauS2Fa1mQ4LYloTc1fhprWRBqdK1GqYXgGf8v53KmGKmCiz6cGlZ/iyoIchh+robdIYR1NjfNgSlCycgLvnEqDRhfmXP85vcqDVg3cNG15pd8sf94oYE7rSzCaDPE06wAzc9hURHhNq2jKsfe3LPPBUpVtnAzXiVr0EVn2OGsLwZYTqqM8qtaFFi8DHt9moXM1tZ8/HHFYMxkJV7rBpXOVOP+ccyP/x+/fvWDpQGfaWL8nkR2IVHSUfkb1169amrF6/fn1co5tKDCTWwtDqLrpYAkt3g51JjzpyWFKNgd0vOYZ+ZTDiYbecZalrh9YCDPUZnr53CiRwb6lD0tsdt725dzeFVW6glW7KKnVi1VqvsuwtfZM8Gd6THd/ONRwbv6legcTafLn1ZwcCuW26VbsqA5XFGQbgGG914gy1AKrXKkOPYyQTSPbx48dsW5blyuSKw2+S1C/LXw0/CzD8OwivfnZYwQ88rhdO7lEg0xNAlJUy2d3jBzDqVp9N2GVCV+XSKDZMM2xvWhEwNvUX6hkDbjPw7Oot+Wq5XMvEZzWrpAlm+wKvxJxd4Vh0sYKNEtYV0BxB1j7Myo2S64wGrU8tLTkZMzmYbJib62d2lI/alAZ4Z02yDlbE/rjWT1TNcX+G/cGllBr+CePSXXv80D8OA85NhrRURJTuRqPWKMIMQlpEGnZazC7dLtU0EK9WqT+5u0CaiLfAtRWmOnGjganN6i+cv5aJwgnCdzWoiGsqPYyCmpx/NVmpsPF7d3swXa/K7mXb01W3prWEe9aIXrfpffZq97dPlVr81AJpnpF/Ay8ihWsYVcaau8V6wZRTj/ssraKnWFffpCwc1CwuOQp2StTecTMXaHgu0MCARJ5HfibPzijawqyfzxaJueZB3arHi7hArcVSy5xRaTR13ao1y5uCrXkWmL6B5sx0+IhdtepnGjBsqTXbsOqICTX2rFqEvheI8v53cE3hI6W0H2D4NCOAUfkoWSBBzluxVgtnZU7xZUHDQw7ZalGbouV1E+24m7UWRR7fg6cZpXEDwJIMih/3pQ8B/atf+baMTgN5urdodC6N2XDh4/xWB1oNe9dZMys8soFxLxO6wm1sn3itOsB9NDI8FdEzS1rLgljEqZNKHDY5xN0PmQE7RZRDQAap2ffub/81G3358uW+6uwbjqosbSGe3wasQ0Bi/elbC3ut1B/HKjdWPlu3WcuVxCo6Sj76ZmOVvxxulLK+ffu2WtbxBBZR40pi1Kk+b9tk7UYUKl2TfEutT0mjWlt+g1dp5OOUWKpRdfSngD7H0uqnKqiGH6ahBLGsVJRUrhyf5FHrSKGycF0sdyVYfm3WqMpNlHCGFtsLp+nEGaothDlsuqvcNhnqvsTyqIHhyuCB5W/ley35Kze53KUM5T+Vz5Ln17OWInak6a0J01XtMJJzH6EZDr4x1oBNPDc5232Jd9uM3GDYKWmEqU5TNOR7vQGwLgM+1quI8snTj+xGsdQduBU5pQrFCrYb9VkPrlq7q2svrEncKdoXK/mQWRtQmzIOh84CfrDc6M4z1sxUA0jPPA5eRuluVhciNgkZFkmqCXccm8pyE8vU8zQ0cG1tnq6aTg9HNJLVfqHSUVCT868mK7W1JY7pWzXdsYLhgLqhpUUeOSh1JVonr33VKEygtLs9a0RDptVBhboSDZw0gFT/JVbDAF7/KqwY5aDpttKEu1eVEh6eRbEKiRQWY9Pdc9fe5QcOMhHwVb1sAqLE0qMs4aBgPG6ZicRqL3EbxZLBJNKpIOCglpif66BU+tAXJFL9arYy7OqGUswFXLU2PxeI63sba++0BbctlBDGXFNroW2PtzpUWxrJTONXZxmaex6Z3cR6sZLaYI7k31JzZjq8yRLa9jMtGfbp06hNdlVvYi2qH+kvpj3UGBMYlqsZjsmWAuo0S6Cq/nR2z4Yn9vCGYlwKVgXVGDWSF15xWB0AKEGsda0B2mqJnvyBy9KGHIIckHbrLeV20MzUBW8t9GB6WddBmRM1ea07HRRseJxGV1qj26rWtgdaDXvXrYouIX1L414mdCVY1HEZ2naAx/kkyiGiZ9YgLTwml9uxvLDeMdjLtnU2kRbI9hQCsQxSswNNXTdVQSP2401v2vf9a5MQ4cSb5jyqTDi3zHe3TnpjzcQiVtPiK8MO1y5M3BHhkge3yBNXksCa2iCMhh1KMyuwTFoqEGG1bSXTnx7Rv5LQuEqlbJXJ8RUTC7dNaVSLVeuS5JpUD7UOZy4+q7mph7ZkFS5Id/MvHs3aRiBSKFZrETFBvarcBGHVwKQRnGHALHWrE2e4tesPQ8vgvWW3szLIA8vdqbvZ1FLcxHIO8uHKZzb/2cgjxblFT8O9NWG6qqkNlBxDMxwdQns96dTw5BjH+noBeSr7t3PKWX2E5Z235phRxsDTuhyPscifoSucVqRYwaailhyjbn12GDCY+jjDlYoD30KoUWSuowTz2qZ7WeCiTUQ+Uplb2eNh6TqKeAHPuU/IKN3NrHnvk0dPLYlknG7La8k4BVxzLv2r8Cbx9LgsP4qyljLZJM8qxuZxCeMqhJwJYvXFgbY8dA32EUtpo6Am519NVmrJR4XjGzbdcMWHu3K5sw5Hjr2lVSMLikLSdKsRef7wy+LBJu1DGg191bpX84zVCc7aT9zh9+lr7zv2KAxYxGFpDq485Wo0Kxzmj0N6DRh0qbag8cOsg/IilbmKmFUBkRYCFs5L43NL/m6auI3Cs4Tx0i0xShgHNbJdCpzuoNRHJPXnAUOqtONmLjDqtIe5QFzf21h7py2MbaGQAOaaVBHNe7yIC9RiFdDFrOtQ6RpXa2CgucwwPdG8JvBqTIkDRTRwq7HmzHTYaJPN+5nGDPvEaZTRoqpOph4hvCw5zK/H7kNTWhnY8BJN/+pvWBzT8HspHz07u9FCzy5N3sd4PXsuXgm5uh4lIeVVlHJVVLFazU3rh5asVstSAgk2kjwYKG3IITs8WCP38eMLNbODLreI6OHjRrLUYA+KenwXE41uUEFpjc7ic8Y0zQ+0GvauoxIrCjQ27mVCV5HtzYravAOcrXUJkRE9szripXfNxlGKxvOFb50tQWXIEIWAJtpLo3fZoSYp4/xd1qseU+nDE9LwENSVedbdqRebFqpZsMoNrBhIVDdnDgH5Lw0pbNOEzYPoAj0xHLa2wXaXHO5WseOOCJfalUWquJKEX3WrdU37P8XoKeMyhxqnxdLsrsGC6GAayTyttasy3d1hV1Kc2pGbzzSsog8Kn3/xaFqLcIya7cE62h+vWpX2aiolzjBsdZa7nTjD0ta7w3a+ZNhxuwy725QbDwu8++5STV3T3dHvzMoTdxThSuiGZ4seI+3M3TxzhnN2VSOWMgNLxkkzPKKvEprhrPyz27k0kj/ifyxzAQ2tjTOLWbHTRa4O3eWXTpG8WMHS6SJ6zrPz3IBnm20dQ8eUbngwrbWWccITVYmUU56phEljojvPWN29LCfuKOWI1x1VsGoqm2SeFSkw3Vbpml4pQcAgZc9KEGhcnoTSlx4ZKxg3AK6tPD3tnHsZpS+eNcVmRkFNzr+arNTWlqj0bZvuKpB+pqurKApJ0KdGND7RsCfQFR7vTcITwHRjpLjD70LW3meHtYEWpPHqVLnSqbohTSoDDw63ZB6WDktjUUtuq8X1mWDJ87iK26r3JZJxG4UroRteKn1HPA7KBRsIF+KgAqtSO7RveWSp+cSVxOIGB+0EFhC86tjzDOg96S2x9WROcdnJXCCu722svdMWUrSsI3lirkfohZ/tweNFXKAOdOXT2avmm5r1TPnPMnd7z0Ap09yqi2myOW+dFvU2HZ61+eNLOsrBbTjTsNp+lBccllbWpGG37Yssao2eRgZpsVsNRGVRxtKVUpqa7emmUyctZUxbihejrIxFp0gm9zhbl1FI3d3qciWnKIUXgZX/bJe9tY5h4cdaWAKBBnjKkEPWaxHbmOa4c84/X1Pz2WoPXvrV5m+k5yVTJ+sVtOmSRjfyLK3R2fXYw0CrYe9qV3Q5KZsc924dXfQ2oSvH/DxJenCAXpXLuYzomdUXz7bBwChFpWtIrASBeZMGb0owayRj7+8GNHs6Pt4rR0FIkoLA7JtfWaOGkWHjkaEGTFFTm1Vpp0VrhmuZVano6bOyfMkzFsohIP9FMYvJ9RFu2MU3ciwhYKnFrMPdIXzcEaGL1w1bBIsrSeBV9+z4z9KAp7WwaCowQZ1mmC5mugLlKkjhADGLVKuLOwctdjV/rzr5L2UMFlDH09Suyk0ELE3soGmN8sR1QUsWOBYXCMSVJNC0W3KGpa13B/Q7+25DkdJ74Kl9t7TN2rKKnaLoQeDemjBd1T5Dzf8UzdDrpNrrSUej0vR+qm7N/GNV2dLqAx3xKGfmwJSJZxK6tCxSRBe7WMGi1zRRhur3PVUKabiXDww7NYRIJOc0WzVJT/LppQau0wfbiAloYcrBEhNrZqqlDEtx9jRRfG/qNxlLw1etH241Qml2KTcPmiq1NXOj8YPLCGpM5qnm3MuDfXEPoyDLSOxcJe5wyE1WamxilkAPphvmMDskXh3UhfNcunv6qtGSYEXF96kR9UHhUUSUcZ0UrXwCBenWwd5w1pbiDr8DU/5i196nL5iEesdwVCQtK8+cAzJrh6uRlqlErJYYt1Esjb5Wq2xMgINaIjyNr9FBGc0gkKzqjpu5QFdzgbi+t7H2TlsIeLlTbmGuKbD34/ECM77p6CUcs7T30hs5q8SlcbKXcqk42XwKpZeQJ825q+lwP34Gwy7BvZQsg9rCqv8P9B2WqmlVbbpEphh3TUxiLPU7Y7zEsBSXIs3UPY5SDYHAjMMiz+oIf6nvtmQ+pGl4yKGlME8dRy6Pr7evavOIeLPPqvnYLWE25bSFzha0NfLIB2g0Opd2jeP8fgZaDXvXWXdReCTj3qnzlInyfjOz3fbjADODtRcX0TOrO56Ow5dmT5VunbWDJWWZBJZ8zibnH5jChKe6035n2mQC3NRxzxatyOEpDgH5PQvInSq44bC2AprIcGvJdbryb7KegMxxR4SuhG44IMB4S+1TfYP+tD9Df5p4H+milvQrbq5gCou2ih7F2BqYNmwvf10eXzrZKpWbftbxeUJucoJu5m5YmXjZepejt3KfMoY3tW6v3DyXMiRjXXYna0OVm6qPM8QZGg1GL07UZRzpNVxHkc5pq49zCxrCSb2HxW9oJGDkvDVZb02YrmqrhZySnmY49ULtTSsG05Jzm77J09D9yMh/arSrA2ABl9VNHzwxRqOLqRl4Mem6wkDFixUsIHM5t2TY3kDIOMCYNpPRGGI5h1VKs555FGMIZBNmVdroCaKvyRhVv1qRMg8BkRuXwQx/x+dKrl0tDZtVlrtJa5Wbl0DPWpyb7HxpFcvLcNMluDbhUmLP85x7eaQv7mQU1OT8q8lK2VtiJ6YbAKJOZ+p5YvXss+UudX+uGNLL7LM9RPapkfAgUEzizqmV2yzn0QiXNoDutsChRBWqQZr+WnoRaXnNN12tPUJYMAMzykGJmqjGtZndqq/rwammxkYxBtzpzJHaRZ+TjhK6gSMSjs/ioFykq+GlOaYsx3tW9naknaogL8Pp5ZHZzWgAq4HZDqWioRRzgWmfIus6YpxTmylnMV/1ksXqr70ByfH23nlbmNrt6TGYa3QVdLX6oY549HXyeN5rrOmYIRAzO3Pxhs0qYqnjkHcKZO7eWhpERbeE/Bk23JyZDnvm1JWfadiwjw+rPMPo8FIMV7seDT6jkJldshiVKEN1+5rZsESNIsmmTCSYes9ZecZIi49dLXR1LnZQEQ0POUrbFJ1/viYrXTWwcILpasNo3kcCGuWGy529S6ObMq9unN/VQKth7zrbQguPlAP572Jii8uJlsGGN/2XM5n1HkYlCuZq78D7zSnMrhzgtPqFxGjZanAFgzeQJa9Oeaad7xjjvmteGqWooHq3zhaiNcTYR0A+Z2re+1Zup53IbCtw5VRBYxoFJInkcRMEwmoyajju415YzU2P934IyKa5pWWsEFBJ6lsBCxt17zrcI/LIeoaeYMw5VkA9ilaIhj7moIRaDtNAbXWw5Uo+27a9fS1qh0c6pLFSq4KpoKGVjo9kC8w6PhdULAhDjVZX644MuDdBc+u4FJ41kk2l5Ezcpypxhq6NyY3gDF0g4bBwqdXIKamlr3ppz0uM72DCRWy9K0m8gnSpXnJrPjvShwnYh6Rbi6YJh4lN7WEaU1dXFa5vCXdphlMbU0yr04qp64tVU8+YNaGYBetGBradeblluFx9iy/JE3WF4doVK1hY7ELuegZv7z4Ci02aKuapndtYlsKn2GSe6nulDINYOZZh5B9Q0BIrDcC8PI9fulLJl6oIz+SWhHHjEznhoXbjyN8tcTU8ijQ73VYdoywZSULjimW2zgJcxxvF7KjSM7lsK2DT6kxb6Gjt08RHYuoaBXkKmr20d6BHuEV8drYWXmRFlercdGcdS9urRhHbQoqs+tRIeCnv4FbsgJrCg6UU49upMA2svcv/h5d5vcmFLlXrKYpNMSrR63eml3lc2Saxy08cbowD5FgDPJmBPJ5nHlM97ohRz645jnLW33HmYSY4qKmCZgeBMhs3ZaxNAtNRnFuKwhl2SnTYcXuQZy9nzeB4e0yRw9SKYnk5T9rCp7ENDEgytHdPp7PG70VW1Ba82pV8ibnu1g4eT+jkjeXnNUr0WmvgcrrW6g1swjNHyyvIsfTdyq30wQaas3THdNg1P/yMaDRg2PmHVa4VNRAOrzfKb6ilxHoRPOCSI5q2vmGTgwxy7GWWAtJ4ZuwSWIUuyaN43Y2I6JQvC5occsicpLtzN0VLhkEMEdbfsLMlvHYXsLTxlnLQkE9VUwWVf8QWodwkpzLfNCYcBRuag8TT+FOVVVb7xKPRuUjHcHXj/Kmr73AJS62ACV1EH3UwK3mkwQ9PjXNsaNPA7FqZN8uONRKwCCYPGeDgrR7ocp8fdotQiVMsXkyUd1tuobWHp6rs0AEWq0SZ9DA+9Mw4fDlqcHaUIo3L4Uep8ursbJAz29bZKJUik6QEpjapXmmYX+8oV71GoC2oLC/PaYdo73cs1j5sbOj6EJDZ9/qzSpInmmrIU9jpl5bJ8OhwY0kro7SUO0t1iBRbKUKdh92+twqvzAMCuLemY1M1eDdBlPHfIL/6Njfn2fApo8Cp45vKFqtjHlWpCfm0FDdGShwTpwu4JS6Fp0aSTp6DOXerSotTwhkuWfgQP7XzDp2hGqC9+xC33QPEQEufFUCD0cAjEW+FfUi6cRFNOKzEcONdasLhPLkbIEAzXDK5JntSjb29+kYf9LrG5vWtXtHDpeZK7iMnhi0vNVN0hatVLlawVclPT6Dxnmt1m+ae4c46w9zNMptW7dItMpyuvlUBVHdPxa66p2HpdDXPKAnkKCzNdpQwenezVIuwVY/yKDCINDtUnk6jloozxs+OQ1xhhrAmCOkG57OigmsWy2qkpVVON6ysZhslAaOgJYzTFjeNid72l4SJFT+twjSmlkp1brqz3UTzq0axGkKKfPrUSHhol3pqMMt89GmSLeeMICzMKJUCUx/rrQ/IucWS3DJ1EqilFuGN+oaNBUuJN8WvvhMUqLPGRZsqUlRiT1+u1Y3h6DMs2aql3FGAaSDdPgEc1Gif9TqoTatVY32NgVkszQ+lpm1wGjPtp4xIMyfrfC6wRHvWsKdaVsxU0ecOSJK29ymuWSZe5BTRNB9ijhDAXO308HgeK01zNIb02uzspTen8OZHGsd6ObuXGujO5rkUqczdx7sK19ucmQ6PhoqfGVGMgXoNO/OwaiRWe0BuP7yMIP8f7jiOEJgurWhwbumJss1hh9rNvh/3esboHeLqKqJa6xH4gWcbHnLYXZz0K2sMUIpya1XLnpkNlxEXq1drIWJqbrNizEaqUUdpCzS6WbyKrGucz0DLa2INe1evprVc2juF6VrZucuJTOjKtzEcYPk6GiWcTkmWemG2zo7QCBRFYDpy1gKyptVHhAzMU7w+SMMbr8nYt3Ore/Wenb0cvifq9BAQ0VxdshmppVu7OWJM02ctbjf65p5BjGn3PNJbCmg+rBm43ayn9d0UYxyeemNTiefKH90SLG01wwKKS1JVXl2qiLI24RY6hFetKFG5riSuupfCnpG4vcwnJgAAIABJREFUjxcV7lmVOMOAKeIMA3Bmb00HZEvOIYW7nnXIUuKsqCkiAwaTrgenCYdVuWSBbnwtXVW4poXcpRm6puWG25tWTD1eCsfuGbYmRC7V2bAGyd5Tp1xaps8ZiE3rXqxgU1GLipGyXHvbutoV7qyjT5yn6AKLa2O9hjWv6bNdxYQ1NbJSIIPWXPKWljuIl6i7cYUZw6uLEqNIs9PtRKN0r7W6WnPDGrFkWDMZWSkALpeGMWxZBvQ2rBhzPpiMUVAAoNvQlsLVzb+WKuLGV1EpTLfP6WqgwZ5+q0ONhAd1iUZHnqI1XHTdlxeWhAff63vFhS+nfsmTZ7j0fKzGlm6y6CNzywhkdtTtTbtm04SBhO9qyuZWfDacU31haau4a5kARtfjQMY4O3C1LJ+ZdJ8ADsoz2nodVLr1xg47blmF2wyXwl4/5dlSIZdTk05nKmOVa1nMn8KZ1bWn6BIGJBmUOGpzlokX6SEanyUQkQDmaoE5pZShsZTv8WaX6L1WrEtvrdWdg6y+frXvFBrKlaYsCm01zdRQp+pQjOdaS+h9ZqdIvU2Hp+rDzwxNdUqmFsPOoMHGvJkWoNw+wqLo6ASmna/0OCuJG6mJbXRJljK0dL6J3lavrjslKlcoLLWWRmocctiHOnlcisXgXeP3mC/ZbcR4ozFoTTKWQVpKjFWWB4pG5xrbwXH+dDiRoU1N+xS3RkN4dULkWUXcS4t5S06vpbud9ar8di83ADmo6Lh88uc2NdSpzSiGCd2gGtcUZ0EpkvebYjW1Kxxg/ta9qcTVAcBg8FpImXXjiRypcZSomVGicdEmhiQ+i8B0Uh9lp5CyXfLzincXFb2uwd4cLMO2UQbh7fEQEDsjqSFDTxPLyk/c3CMnPlrVakBU7QYdC47yCW/3GcR2x6Zqru7mj+gb7ySShZtwRYQQzsqr8qwqvQlVOMNNd8P+UcJkQDFbZS/SNZJNFcyZuHNV4gzDxoYzDPOZ3rVYlBxF9AGD/K3nf3Qp9U0lTBqzNKNTF5aoXAtwd9AcUQxLvzwq5azxzChAIFBFVxVRcemyohkGzKy9ZuiO/FVxtXFNG2UD0d27Z7FLbtaFL0m8p/JfWsYPqVnN1rpYwWalLSfSM/itC6Bh7Mo8dU0tDYfeUFqwj21SrHgEzMAuWKLuZlY2OTHX9y6F5ZO9FqTLrY1oVoClSKNgEjipGJ54RqnA5XKTX1qyqzE+3bKbK4kX9kyaUZDLZ1RNIFBdjxOoy3irikp1brrdTlfdFlpUuDeN6AVEeFKQcxQ3C390aOrXJG02awljGaRyfaz3KifFsNwy9hYlD5E32Euh0LDipqw8CbmcEmBdfWCCg5raxhDTjINaquCm+FkXJESbMjmeeGmBS677eOazOYz9YyDg9lOzmZQQ2flcYFUFtPdVRIEmMN6qoi2s1rT8BJjrqo7weEuItPI8NtilgHr88XE3vaiuzhO9OdFSEWN8iknTKHwVgWaas6f6FJqdHYuOtjQEcnZD+JlAE2vGsAN15JbmX14r8NqjLtWJZADldlVTGWZjJHkGwVSEt4Y5K4zb7caVSqXPljhGTtc2Iwpg0Ytbdzd94UMOy1qiIKtnjMgzkJWLblTubCCb5XvSeoOEqWyqgvfI7ksa3RSvG1NRo/O6GHZijI3C0uQrUvRYr3oDzYx7PV/dw4SuWKvDARarmiXBvObj9rxuWA7cU64uk+5ZNQomIZOKscSN+BIIeO9bdRlLKg3eXPt3w+M8VCMWN96+50cW6z64Gv7v1DhWxZRPoG5TUdTOIxZtzEq9uOdupoINMUqWoss3yrkvmWVCnq5SSyTdeFnIKcd/DDxVd1eY2bC7gK7wmEbj2n1KWX3KMmJWp7WaT5QEq004oiucFdjzfSP/MeAqaDaHg5FjQYFAahkOVmF4vHNV4gzDVoQzDPOZ3jXOHKL76tkRi7uqNRU1RcxS9dPtQaQJh/UY6KHGW1V0VeFqFnKXZjga1TTQ2LTCMgrV5DmFZVq+xhH/0xenipq2uIooVjBXyNLC7lRX1rVjdLE63UjUXkaSU6c0jTlx8WGUs4SAZWQlekqWWVpL45Vg6bqb2fpODWk1RqOFdAPjUUjLJG4QNYMwo1SrcKYJesYlbp77nfJRzA6fPGpkX4BRUJjbrJq8yOrmX578s5flVwrT7Xa6Gm6zJ97tTSPeS3TPk+T3IeFBr0ae2WzDMmxz+Sg80ksnp2Xs7U6g/rt7wPmLuHfZVYRXilPgP4LuI4TDBMINYcCabob1D7UtXOTZJ4CDWrKTeh1U9LdvQtRbxz1axULr/Ee020+NDxYVYC6wqg7a+yqifxj9wkX5bWG1mlUkwFzDasLjBfhYXrAK4JCDl9jy1tV7ZMFV/C86xYglUP0Cb9XbnDufDuNnwq2pXsPGKYU1O96Vt5+dHv7Pv09+9H58NkXAsrbjyibhU4gxzXN1f0jDXxZYhgSVDjmWdgW7NqZwNn9iXC6WSKntbdoExpjASru6jDHZ8QCNzrND77KWRsdAK9AWGvaugVqXfKvecW/nE7pijQoHWKxqwoJ5Ha7lUlMSufRwtsfvWnzUIG0GYY5XhxziEvBOFtNAOmL+XuZeo1Af5A1p1CLsX0+EdzV4ZenyvzOmiHVbnXK4EmRbfVAFtXbv7qNyxZgNJ9rPFBH1bFaWBaC4k0xXjFmSbuQ443Kfyhm2nJEzvsd1Vzdk2PZGuLVGlt5Imt2a7Y70FvtJx2EUeNWNWF7FjbltDbgWuxQejWRr5tnSo0oLAZzhkoUP8aOdd+gMp031v6Mlw1/c9e6l2e8pM5PZxet0ktCEp0boxhiM8V9jE3YfJLyVAM0wbGyN9aSanIbrq7tKk2ggqja7WnrcVYmtzUHpZ/sCT+y4XaFRyGIFM8qfP5m35LTPtDzVTy8TNZYBl2VqL5EyzF7zq29HiUvdmac1DcB2ZH7kkfDy6Cheuu5mVvjVFYlRsDGQblTsSWjpLCSVqpDN+MHl6Wj10qLE/MunjILCihsbeyBQ3fwrUJfxVvmV6tx0l/r3bL2S23BmB+SnSOJKlTncm0bCPdq+KcZBlWn8E3YL2Ya7ltnK6GOLXXt3l2eTorNsa3B37x20k+YfdxU39uleIN0MyytoeplnoIuDCth5Gw4qUEH7rd46bpfMtG1OY8Z+yn2wqHC40x9qpDSJ1ifDfmYo/ZThkKsj2rtLYzY8tfxpTPltYbZq1UVirmGV4fHCfKYt14sZh6Du1MPeur3cwpe9rYRMVdNGc3ZnVZ1Mh/EzU2N2Y9owbLdGhF0CWlFcfdeZ/6yBVZHc/khN2K1RorDrG93S3XCG19OrZNRgExFwazobrnTIIa3NVseLzLkTzLiH5MRJ99KaUtzvzmh0nhFOL2tpdAy0wm55qlkvphZFh6tZy902xr2u/+xkQlesgeEAi1VNWLDVIbfnqHWZbUHM8mpG8qgKGeYmYYzczUlg2n/FtUltrpia/Rgje3OXnRVv34whOcd8jAGBbfYQEOHQxiC1c0v/MfBSSg0W623w7qhlyQLs9rSp1YWNTzYdtxVtkm1MbFmwGN/0uL1XurUhyTb1OLO6G2uRKLC0MOEKM06lEskwZBt2kZJHu4rTCeDWdyk8Gkk6MY7kjCpFD2cYNiGcYZjP7F3LWCLuevfsFxTyS7PipY7UgGrqEtP17DThsEKnupjGFN5VhStYzl2a4dS03JiWphXuVzduHadhdQcpvF94MjWKkYi5sdEttYhRPAXidoW1C2aUP38yr5/d8T2VxWKTGoPlxb9m9PnZllmi0cXJMDLLvzr3H9xLZtfnrcm6Lm42nNTUpxpxl6pm5Rkiky6buFKBy6VhCWuUHlDccCvP4tsordFFSLZuR0GrKlOC6uZfDVQK010anI+tO2cg86pRzqrZy+pKI6svIJK+UAsoZdUzxN2GuyRJA2vvLkkNAJK+NF81J/VZGnMu0SbeI+DN92d7/EQzrPBCQbZ9AqsWhYOatQo3chzZutPPpNxO2SnRVcftOQpX3Uvh0Qy8Zwu5dPuppSoM8d1OY6WpBgYkqe0tbDzD3cLbQmpE2fLHXAOo8XgBOMMtd8Qy266HtVZ3vKHeYTXbMYF9ATzbmvwoW4GBBpqz2+g6mQ67VZ5tRGNktyOrBgy7QHdRiEhS7mo/ogRKllng8BrL2CqHwKZ+bV9FVhdbJMnQ4e7L3/7U6u6CdN3xqqnUO+SQCXlGNb1UZ2FX08GUFq87SJh0tSpQi9muM+4KNo1O/NtodLPWMm1iiul2oNWGogMeo65bFg88rpW5ukvqkN3p/GzzGSIH1G6jU7NKOoqz+Oq4vUNd5uTqIqC4nh1gsQq1L4UNmpWuc9bFdT4B00o3L8hZWcoyEvCsYscHEeGCZnfELZmfhAnn5t5dneF6pQzT/397sXVd/vz77/v371++fHn//v3Lly+fPHly796969ev37p169GjR2/fvv3169dqpeSq5H2U2eXlpZ5dTU8Cj8Dnz5+9mPFSdvnp06ebN2+OMWcF7JqVGfz111+DnNoXeOfOnXQyGzOXhaeTQS3o+fPn4fzlL4QlnCbKXTVhlRXI6uvXr2rsgQQ930KVp2sfZ7hbBSU4w4DwN27cCNyNfksDEvm6abbeIHWaIFHMw4cPE+VcWrZVNOHSoLUqD83wLM2e0gwDhXocNLV8+vSpF3n8UnMly3car169Ol4WOXROQPOFDx8+jBC0ErKjl7c0Gcs6zCjG1oBFgK3r0VtlqCj9WQPIVUTFCrYq+ZhAr/S0AjleZggYX5JpKqGllQzybCoCXJtwZUts8aiDMIyCsimFgiwEOjddpqsWI8mZpiuN6EVV+F1S6hdqAc1qYBaeWWtOrZeVgRyi3Kr6ReTAR+/WRxTa02Cv0fiUPbD0Hb6bg93nu08RzkwgoKZs+wRwUKtKtzfntndKdNVxr1pFjQkCDserTs/TWNq7ZwxclkwAcw1oB48XgDPcMr5lcD/OCU9pvRLdB71b3uWmbL1nm7msujl3Ox3Gz6w2wKoNO+mG81V05SfQCtj4jcCStKlXxmbL1fahrd8CzeYTJZLt6APGhoccmTdFr5qlvG54kX/MQV+HjeGcgVljiNhmaXSDNmc5TxXtDtc3DcjdB6fZujGbsnUfVJiBlgdketmGoqf1qjSm6nFvtxO6Yo0NB1isauIKpv6UrbNxkZLbVgLaI+3O67VbaccHEeFCw5+3e89KAC8mcOlKHkg23hq28Zx2CIjeuf5x+E/zT/3pvI+LiwvVR0NtzevUZxg/ONHYUYh1cqo6/szeZ1RDG4HZSY7w6vS1Aj88CDPXzo/x+zo1V50sE05//O7pu9zcLX1L1ZlV8VLig/E6JjCcg336Hc6nvbuo8nSdzrYUnKFRL6c7w4Ccm0ZvgXyMt5Zmv5nFcKXt5Evalpqwqz7COwjQDHdAi/LIKc1wSd2zNVJivXKbvXUkcrbiXoaa8HMWnseEy60EPEvbN7GyNJmkg5bZs9I8FJ0MXbxaz15q0Ww2nshZAnbTlY3lOSnVlVO7vowrxVodHd5xuo9HD4MrOtL8GVpc+igVo6ARBYHTCXRuukvVt7vl6BrsfOjVlUZWX0B4M47oxhbOcHWCI/n1BjCcSZ67xb6IfPPmzfiGXfutU786N+bPVyt5zPJIKbNtP/OrMRzUEQ26zxbroFwhj4S76riPgCr22SUNzgqsxCzmz5IZIptv74G6c6s6An2aKx4viqGqI3APx1/dkegWqp8ysizIa+oUfX+5K0Zj4WKbc5/TYfxMrPZVrGHHqmB7+eijgFX7V5dh/E276Hz0zYVlG230cqcZri626JHZRaFpVlFiVvvx1fXhKGLMZlLpkOPE90qzGBVptChth5DvXcokXfy4eD4WoeFixJ9JptGNYFcD5Te61Y7GraMSs4TlAhnD5St6FLWTQLHj3j4ndMVaHQ6wWNWsCmYfHLJ1dhUmCVIT0O5o92RA7UxI8fm/ffu9BNh0fsJ0ZhEmNpyWeNohIGHhkt6Vu9FUX2d/aFwoHUecfSUVu9jM9dnD1PhkXsJ71irYEVbuMpDrEY7kGX5WTT2cQHc3jYRWc3MTqAlYvqHK+XHL6iqGBGbPn6vEIYwqp0wyx+AMDwI/1xkeFD7u40s+f9rbxi03kFsPn3M01oQD2uSWhQDN0EIpepqzmuHW0zTdvWKxIGjeZFk+0y+NxCqRfDok4L0Y08aRfRP2JQ/pIrWM69z09rDxXIMehi5GaPaj+o0ZxkpmXx6NVWLcfM5yyJr4W/oLVVZLK6dsfJnlDK5ZLCVEMgoqQQvIsINA56a7NBhj1WiHLUV5pB+NeD+jMaWnTdjnDj71tnd48z2VbYhRM1ndKb70bNz4Yl9EunusXSHjVt/NzTK41Q9OuI8QLo3AWQt6LgcclEvjYNht+03ulOin4z5oCcU+3vlcIK5emm/vcXGR27kE+jRXPN6q1VlmE+54Rp9obp20akE+fA6I5pj8hMOqptwExTbnPqfD+BnXOI+EizXsI5Vq+FntPHeb/FJNXbUupUkXf27pQ73Yjj7qlyHHiCJDQLuYjNuNTtmBMO06Lf7EyI1GN4Jqo9FNrWWs4Gygw/2obSh6VpsNR7pDFHe6na7Klk5Ba/6uN3aFTCeYxYC7fb+JA0xneOXkfMpITNWvdOtsOYprSZKnT5+61Xn9+rV7GStsd2hbdyJtOvpTiYff1+nrEBANAtSV6qMR7Ufh7I8oNq03Ga9evfKy0sipzDccq4OtHz9+jNWRteQ5qd0yNrU7Dk8X4Ut9EOIOeZcSh19oLT21O97yDaRF7N0C1PggqjxdazjD4yo40RkeFz5uDks+fyk+bumzuTX/JW1dTXhWR0TGJbDU3Jbi45Y+mxvNcBZLlMitH8slMoPVg/BU2RTve6IwJJMqCIxT3UHafVMqLadYmky69ZalTzVcFWhUuXUfp/s4YQisEtCS8Yk2Znxbqaa6r5mvVn9rAnBtJZYzvcWlu/IwCnJpED6RQOemu9QSl+IzaKr56WqY4RL5pfhwblHuptCI9zMas3JmfpE0K8Pq+EfTauPBgrP5WyLrfRGp8/dHB6s9CummdS5GXgq4NGoMl7CujoOyW069Dipir7qU1VK8He/ulCk67t3ClP/g2FUZRU2k2fIX82nvRgshWQkEMNclLeDxlshsine/SlqdMM7mrK8LtNl4euKkenDF69eGZ5/qM7Le5tztdBg/Y2mq9Rp2opGwBVrhaSyDeb2NPfFdsADq855V20vKme3oW/Ey5NhKLJDe+KLB2wEVyDDiLe97V62ix/IVNLqtaiq/0THQ2qrT2fTlK3pW7EojV8cexX5o2e2ErlhLwwEWq5pYgrEXNBZJ8tlNQEuy7qKH1mmHMzJ2Z7j0oPq+pVte/NZDQC4uLrwcApfjiKivQ0CkY2HSEQMswQeMw35LGKcrYh8/ftQZK/ZMikrpflZnXEc4Lr9li5vdcWySx/h+a6rlTaXsSLxaoj790pLHjpxbfQRVnqtZnGEU/ic6wyjyR8zEHZJ62eo0ei8mz6XGTnkKOqWU9prwKRgbK5RmmFmhdTXDgHkc4Wbc7X1WR3CkajxbCIFxGUjy6LXNviMv3SnzUr02nVC7lMlSvOUQEGNrWiqCeAisEtCvTK+mSZdApVumThJArb6EXgNc6Ywhf86MgvIzp8QoBBoz3UB1znL7ba8arRphJxpZfQGh8UmeMyPCGpE1ro6UvJ8ECWeY4q47qyrqRaRb2WyC3bhxwy13NhxoZbPpicxGoJAFPRxURI0X66Ai7pQIuBSGUhFtqZysAho/IqRx+fEso7JUrYf2buFAmioIYK5GNeHxpqD0leb45cmRTzQ109Thd79///727ZsO/tDIRGEdRdf5esgU+GpMsc3ZlZzpsEvDC+NnPCDDZbGGHXEaNVvxSiP1aYPFkrd+vZOCxqYvgqILsLrYMpS4us8/umCrJZ7yZQFDjriKNu4uUFvOP+l2fb5qHXHYQKPbZEVNNjpL97SJ0pC46iWsJhW9Q4nlPOL6wIgOMFzB1de+3uPZBOP9pkf+yCUO8Ai9U541jtYSyVbd1tlEHDrP1hs862CaRECMDkojrq2HA2ph2fiphUZE4yr0aYeA6JsTLYgf/NNClf60vC6FadnFOE7VWV/a4yW+OqubcwR2G7qWw7ytctKpdJHo+Jzdcu5+MFvPZBkCji+ldldn+uD379/dz8CmCYYYDZ1Hf7GUJnr89AT9aRFyZNPIPmNQ5bl6xxnG4n+WM4wlf8R8NLZZyu1E17d1JWWpCqXFN9+ESwNeizw0w5yaqq4Zrh56vY+ecTKvCde+/HmqcwL6MsclsHvbimUosrrxwpVka1jrOauPGJeGVvMhAQSKJWB/Z7m7sRdb9x2CgWsHtKVHGAUtkSG+cAKNmS7T1dLsrQeNaDaxOg4vZ9SxKone0+vtcCGGVNSLyJGJplTZjnSxrDkbt1aM8hPIQ6CQBT0cVDp1F+WgIu6U6KHjTmcVNebc2FwgkQpabe+JcJHtuQQw1wB/PN4UjjuTtWxEnObgxWiipC2UW7d0e5lwORAoqjmPSmE6PKKYDeBnZrG4kUUZdsRplFvHqsPaZf3q1avVKmh1sQRXn6jFrVZfCdiObqHkpmHI4dKIEl5d5B9KefHiRZTijJl4264iDhtodEYVjMmabHSJ3H7V+1GbVPRoxrUHihr3jjAjeuYxz6UA7zeXyOyIxwHugNb5I+wF7dwANCx3Vzw0d0i3ucW4U8U4f/EUp88xVh2g0rg/+HraISCe6PsutdSiPy2vaxghLeqMbZ0q8vHjRws+qVxHv+iTY21S2Vd6z0/JhrzlME0SZNz5T4tIpAWLCcUqerXRDgVFP7DG0+BSdaK8BlvKfCnecpSMe5rgUj6dxKPKExWNM4wI/yxnGLEKsbJyR6VenpbDm7xHYl1aFixilZUtn+abcDaS7RVEM8ym0xKa4Vb/tjW9EaZxDcJ9vWHMmWQQEAFvCLFvwqsll4B7HDmnm0JKgLGUQEBvdAJ3uQWBBghoFdQ4e1KvoZ8obKDKR6oArgC9raOarekDRbu3GAW5NAhbCGw1xa3pLTIozVmmGxiPeUM+Y0WiJEsEOYpsqTPpQSPez2jMIk03C5gtLhBpkUQ1iv7GLSDS0q1987Kl3MLxxtHjkElpggVaWbjW3E1HoIQFvaF2OKhEWi7ND6iasfx2wKUwlEpkTnGz3Trs3JreKO1ZcwGjeJuSNdzeN3EgcRUEejPXrR5sa3qj0pvxeJaNiEYmJDtOoMDmPFSqNMECY9fjWlAOW/3G1vRGIZvxM6XZj/jHmkYZVVl+Mu9HT5cEzqnKJRnOjWc7+hH+DDmO0BufNTZDfUWS09F5C0dGIcdKBQI0ugCc1VvFNrqtA6et6VfJDAmaGWgVq2ijIhpLFtEBrpLh/eYqogITbHVoW9Mbq9yMAzTWt6tk7AXtSt3TynrbA5KeDGhcmtv3zYLclH4YeOnINm180i9baFeGS6DuQ0DcmoxhDfJ0IIiqajzdR3MnnSTCnvgRYDigCbNO+vDOX5C9fvnyRRjDz1Z017JNMHN1Ar9Ls0MS6dFbj1jKJOnPOC8VqvhVJ/j58+fA4/3cQpVn6RpneBb5uM7wrFqEyw2sWWgcqXlL+PFEd705to5RS1RQnmw7acJ5YDZZCs0wg1rLaYarw06Pxtb03uOBS8/TzqbUhH82nkgIBAjoVyPc42O0ZmRc4/bytEwhd2fulTV7aZkDqh21tDQxy4FICIiA/ZVq0mXuWnQBriVNbR3VbE2/VO40nlHQlAkxAQJbTXFr+kDR3q1TTJfpqqeF0y+b14j3MxqzwAVh3xRjNreDkZIkoJQxc8vsZkycKFDgi8ihpt5OgkTVt2fbwxsBO43TU5azoCcUOKh09lCgg4rlCgJ9BC/g0llUxJy3ju23preLespcwC6ePWXD7d0OgZS1EOjNXLd6sK3p7XpvwOOlg2PHSEqXQIHNeRCvt+nw1qaxNb2r9HC4AT+jChZo2LGmUWH11XJXHzgYNxs080uo+1SjlR/jwilfFkwJp/OT07LajlEzXPoWzqu4fhnbi0l06W270vpSrGEDje6IykpudFtl25rezq2BgVY6OHaMpHQJFDjuHcSL5Zndyh4Jdzsa39pmt6a3K6UBB2ivbG8p2Qvam8bH+urwB/dgDnVJSb8XsHyzI1ezWwbtbtJihUrRCRiqi/yhbPv169fqQVTTabYNHgIyqFZVffnypaptGWTIArQeodNDNJUaLYPAlIAmsRcXF+7nQ0ojUzP+Hu80w2Jjcp4XaPyO2vVTx7kZ1+lU0FlrmpYVnPYMb4dmUeUOaMcfwRkeZzjN4RRnOBWj/Bi1+lNOLgvsjCwfmidhP03YqziXsQjQDI+TLKoZ2heDVHHN1dPNFCxrjnEnBcdVSQ5VEPAO8dy9G8PLZ7bumxrUbA6BSMu+nHRvBQKCFX6rpVFc4ahzimdva1rE00pxTtkKLAtcS0qxk1EOjIKWMBKfnwCmG2DOdDUA55RbDWjE8ht0pQ3CLfKUcFBauuWFqbUb1971oIXeNP+kMayEJMW7KfOiFvQkOQ5qk/o2JS7QQeVxBQ103JsUXWNi5gLRtdZte49OkgwzEOjNXPF4EY3Ksnk4YnFktUqgwOYsmTucDuNnVm11U4ICDTvPNGoTpRMTe78VvCQJXYbmxUtwvHi+LPCA6BL7mTLZHWPspCzLg7tlcB/0CjKK5+awFKbRLZGxxJfc6DYZCTsxwuouWdFhyVu9W+C4V6g7nNAVa2A4wGJV05JgdjNj62xLelddvMGz3RJ2cNARE5Z1leMDFU2udQKGPhHVN/L6ERT9Zvz0+I9B/mYPARmqp2qLgvGgR31PojE0O+OXLFtkdALIX3/95SbQATMyNTemgXCBQ0BRjXsUnHGDo+UkjkQal7H5aLzAAAAgAElEQVSt5mz5Bmw1k9oToMr8GsQZ5mfulhjXGbo5lxNedYD6djf/OSDep+lLI8tyMC5J0k8TXiJAvIUAzdBCaXea0pqhJs/2GbimP7srvvqg52ln0/fQD85WnMgjBLwlEbvBu4Uaxx67Txhxy1oKeweSziYrczo/KyqREDhCQIdAW3qNoQjjtrYj8hT+LLiWFMQoaIkM8YUT6Nx0ma6WZp9ta0SzAO+d4Cz/0gbhFnn0tl6vz2erkyfSImQeSbxSMgtmP53Ek5PL/ARKW9DDQaWzgcx+wFiRWIuibXfcRphVJ+t8LhBdd2239+i4yPBcAh2aKx4vosklfXUVUc5OsiqzOQt+ZsFKmA7jZyI2usz2Y5Q81jTKWFzJyXSqqXGreZmqzMmW7ehHaDPkOELPe1Zfvnkxs5d6f6FFy9lbcSO9bVcRvzak0R3RVMmNjoHWEc16z5asaE/UHi6LHSxlFqyECV2x9oYDLFY1LQnGXtCWtGmvize1169jJj2XqsBlhMYPARlM4eHDh1dXV5bfPtWuL734b+9UC3uTWEqpnTQi451h8/HjR+M0eynbMuMzDwHzQ9DhQJ4ql2Q4EYXl/BGjS12qXQPxqDK/EnGG+Zl3WKLFAWpV6/LyMicclTgOpfZ9PJxT2qWyumrCSxCItxCgGVoo7UtTZjOUVBal68Vb0vUCC1LjMN6SFWk6IaDDaN2zM3RqgBZAd9TdO0B3NgeNENIdE6a5z2yhXuSJc1hPEi4hkJqAfWeJFk/kClLLU3j+4FpSEKOgJTLEF06gZ9O1zFxYNcppwG1rxLj9dPWD6pwaUVlGebzf7sssZLEzl2IFy6wgivMIFLigh4PydBTxsm0/0HbHHdEMSs6q57lAdL203d6j4yLDcwn0aa54vChWp/di6V5dRZGwt0yKbc7FCpbUQvAzsfD2aT+x6GXIx74MePqOoAw0AkWwHT0AZ/UWQ45VRFsTGN/vGxcJt5bupld36e7Wk8/ft+3KzXMI0+imTOwx5Tc6Blp2bQZSlq/ogPBN3ip23FusYE2awWqlcICriEhwnIBxrKiC2Dp7nHYhOXz48MGVxG4D7lP2sE6isCTOuYzQxSEggq7TpHTco0aBFgXoFzKbPNvCUvfZNDoVxTtCT58By5pzWuqsYIkiLZs/EhUdyNZdQQgks9zyHF/gEeNeyUAOu29Zlkgsv0G3W4AqHkSVmdWEM8wMfLa4iM5wNv8SIo2+Vy+o5CqNH8Qer5c2RujTQfX+37590+T8eIb5c+itCecn3FKJNMNE2iy5GeqXAQInHGn68/r169SnL41nLSXiT7Z9EvBOTty37KUxgJfPLExv3WA2ze5I9yiTpUx487dEhvgmCQS6rWl9Lef4TJ9qKQZcAW0yCgrA4VbJBLo1XaarpZllwxrRz2hYBuHSiPHdazbd6Y2wpSy9YFIdLSlTpCnzRaRqaqSXggl5FkugwAU9HFRSaynTQcV6Odhwx53UKkrLvNu5QHRFtN3eo+Miw3MJdGuueLzjhlem8RyvV705FKuRbqfD+JkoralMw441jYqC6NxMjO9Jy9RjTnRsRz9CG/s5Qm/22WfPns3Ge5Gy29Q/iOKdM7Jv25Un9nBJo5vFYoysotEx0DJqM5CsCkUH5G/vVrEa6XZCV6yN4QCLVU0zgrEXtBlV2ivifcWgwx/sz+5IadkulfkIql4OAZG29PHqx48fjR9WadGHc0AGExcHr2FoP5++AW54nGTc/LHDBRTyyLt374ySnLt3c7V0rVOnXrsxgjorGarMSR5nmJN252U9fPjQSEBb1e/fv68zubKdyqHe33JIk1H+nMk6bMI58bZXFs0whU7Lb4bypZrm6F2dRqHDtFH/an6ul3nyt5I/BRbyhEBqAt6y16alz1E2y7YYtRe78xxztge8isw+mHlBbVYGIiGQjYCG5cZFTolkXz3IJn/mgsAVBs4oKMyHu8US6NN07SMuVo3ymG7DGjFuP9WApMAfVTYOkywznUSGVOaLyNW3colokG3JBMpc0MNBJbWZMh1UrCo33HHHQlRLPn3OBaJrp+32Hh0XGZ5LoGdzxeMdtL2ejecgukSPl6mRzqfD+Jnj1l6mYR+vVxs5yMKNFWGzgf2F8rluc7X0U74swA8YG5o9md7vGz81T7rO7x1GHHdnFI3Obg/TlLU0OgZaU91tiqlF0ZsqVXXiMjWyOjaomnm9wuMA69VdFZKzF7QKNcUVUt/4jBlq/p56n5Jb3FiuF8i8jPAfr/i2L9XIpYNbt25Zqqk5oaZq+nEbS+JW0+i7Yu9LG82oFZO6qZzLs+3a6Uw1+xnP5x71ouG4diqHjUEtWlYaTtPqXVSZU7M4w5y0KUsE9IGucRurEqtf1p8GLTq0Sw9qtANDj0CfTdiDwOVWAjTDrcTC6Wtphhr9vnnzJlwX7kKgXgKazu8bJ1hemT969CgpGY12VvPPvKC2Kg8JIJCagGzeOGvQudTanrLPA6SuRbb8wRVGzSgozIe7xRLo03SZrpZmkK1qxLj9tMxtVZLK8rscGkqd9Ra4zBeRZWqztCbflTzFLujhoJLaYZkOKmKVW+24IyKqJas+5wJxtdN8e4+Li9zOJdC5ueLxjpif8dvRI0Xw7CYCZTZnpsP4mU1mPE1cpmFP5ewzxrLVYSBT5ket2bTGdvSDqBlyHAQ4+7i2Q1t2IqmZX15ezuZwPPLVq1duJvppMffySJhGd4Senq2o0THQOqLrihR9pJoVPVvmuJcJXbEmhAMsVjVtCMZe0Db0aK+F+y18xGH5rADaa+0WN5tGkZm/Wfj3khytxmu/u3FfiAho5mY/BbYxYj9//hQr7zMbDaM15yxz6BaLf/NDQE+nAW7Gn0oL5HDwlkWA1VNCDspQ8uOoMo92cIZ5OFOKR0Dr117M6qVGmXpKJ52p+9av83369EnWu/pU8wm6bcLNazZDBWmGsSDTDGORJB8I7COgpa5hkqvplX2Di1uWFrMs066ka2paiHBFWgpnXlBbEoN4CGQjsMnm7WsI2eTPXBC4MgOnOAhAIB0Bpqvp2O7LuUmNeL9uFyBz48aNwN2zbhnf9GmmY5xrxK2IUby4hVpyK1Ywi/CkiUug5AU9HFRcXXu59eAHmuy4PT1yCQELgR7au4UDaaoggLlWoaZihcR+ilJNseooVrCi1IcwSwSwnyUyhcTb35B2/pmxHZRlY39S7VsEsGxxiSskriAuzyG3hw8fGtWdbp3f++gs4s4oGt1Bm6HRHQRYy+MouihNFauOYgUrSn0IA4H2CLAXtD2dhmv04sWLYXYg1WumEE588K7lN4dUhI46OljQpse7OwREdKRp/b6HEZOOkNRWEmPiZpJpMqyRkLcIohj7hLNeFJb1gnprJ8ntSjx9NGwRwHK0UtX6CgiPKgNwYt3CGcYiST5bCWg4uGla4uav7luf+N6/f19b8IcDQd68edPhYEZMem7CrkkQ3keAZriPm/cUzdADEuWSM56iYOwnE3kzDQN+//4ty9m33mQ5OkRzt32ZGxVhmftIhrZPLDWyIllXBDZNGSztqG164GpAv4yCGlBin1WIbrpMV0szpCY1Yh85WN7j5FeZ/WiSq6ur/OIV+yKyWMGiO9L8Sq+rxMIX9HBQSc2pWD8QsdZNdtwR+ZBVXAIld2E9tPe42iS3EwlgrifCtxddrMfTnhl7LUiZmkCxzblYwYptWalNZTb/YmkUaz+zGHuL1I+o2atsX1G051lRyorWWywr0vm/LGDIkcjajYdu6IPAFALol6RdW9J+g4iKptEdVFlEXRyUpI3Hix1ooeiiDKzYcW+xghXbsoqyq9OFQU2nq2C3AOwF3Y2u0gcvLy/VYPU1xKaZ/r7KWsbqmyxwnxjeU//xrju51EcsHz58MFZWn9F29emsGoOqPIWjiXQPX9Q0v5Bn39F4OgqLAN5RNVO7bTgGVaZWLs4wNWHyDxN4/fr1rVu3wmlW7w4HgozJdGK9xpoXFxf6t/k+vfMmPCqdwBECNMMj9PQszfAgQB6HQCEELIeAGN+7765RmQtqu6vDgxCIRWDT225LO4olWJn5gKtMvSAVBCCwjwDT1X3c0j3VnkbsI4cyt1XZpVJNnzx5ks42ZnO2vPyafTB1ZLGCpa44+bsEyl/Qw0G5+ooe7sQPtNdxR7cEMuyBQCftvQdV9lBHzLUHLSeqo3bIJMqZbPcRKLY5FyvYPs48lZkA9pMZ+Kbi7GsIyrb5vZRhdGxHD/MJ32XIEeZz5K42I7169Wo1B30Upg8Co7di72yRuDujaHSrag0koNEF4LR0C0WXps1ix73FClaaBpEHAo0RYC9oYwotqjqWsXr+Q0D+XRSjbMJomvfs2TNjcfqA9uXLl8bEtSd78+bN7AkgqpemspxxVbt+dZyNeyhpuDqW43LDORy8a9mm+ePHj4OlVPo4qkytOJxhasLkv0pA0xJvEXn1kdUEX79+1Zr4o0ePtN6hsdC9e/d0Hp5+1m/1weoS0ISrU1mZAtMMj+iFZniEHs9CoBwC+vjHMoV88OBBUpktu3PyL6glrTKZQ8BIwL50o7bc1RnHswDBNYuFSAhAoEYCTFdL01p7GtEqohFymduq7FJZ5hpGFA0ks7yVa6CaVCFAoIoFPRxUQIPcMhJor+M2VpxkEIAABCAAgd4I2OeGvZGhvh4BpsMeEC4h0AwB+9Kf/R1iM3DcirAd3aWxI8yQYwc04yNawzHuBbL8vpGx0CGZ2oW7DqnRwsOHDzflEEhMowvAsdyi0VkoNZAGRTegxDxVYEKXhzOlQKBAAvZ5HFtnC1RfsSLp8AR3IrAkp3GesvT4jvhODwERqefPn9t5KXEP51/oS+CnT58uYZHLi3uG5VJB58YXOwSMctqFTrSx4z0dBTO3gLJQZQDO8Vs4QzE83QMs6TGKM1zKvLR4mWK6oaG6db3o0pkgFxcXOhBEK9Tv379vY7RDEy7NkquWh2a4T300w33ceAoCBRKwvCbXuft6755OeOOBZelGTemqRs4QOE5g0w9fWNamj4tUcg7gKlk7yAYBCGwlwHR1K7HU6VvSiFYI7S8gylxGLny3R5nQUrcR8i+fQBULejio1IZUrIOK/nKwpY47tVWQf6sE+mnvrWqwq3phrl2pO25lizWeuNWsKDc0UpGyENVOoFjDjj6NsjMpJ6X93WixeswD074aLHlOZ1XglwWnM8ljJ2eVYvx2ybK7aVMVtLPaTW8Uw30kEKbRBeBYbtHoLJQaSIOiS1MiGilNI8gDAQiwFxQbSEHAeJzonTt3UpQeyPM/gXtt39L3rvpExKgYoXjx4sXLly8bZqKvfz98+BCuoBLoC+GIJ1mGi+NudAKbVg0KXCmbAtFH7NPIHmJQZTot4wzTsSXnHQQ+ffp07949+3BlRxF6RL5UXbz+FNboSAvW9fb1NOF9NsBTAQI0wwCc2Vs0wwGLzuzXgE1/8rHaXeH+q8ghTbdD2VnLIbJMAsPwICxb3Ffd07IsAyF946dFnumzxECgeQL2D1yFYuyAmseyVEFwLZGJG88oKC5PcstGoEbTZbqazTyMBTWjkaurK2OVlazMF0mbdqFpjJT0WEM7TFJC4EQCtSzo4aBONJL2im6m425PNflrVONcID8lSoQABNog0JvHK3PG2oYtUQsILBHozc8scSC+BAKyRrsYm94h2rOtJeWml8hVdK+Zt2NVwaQWa5zKqXVLLfiv6lRmPCz1THPYF/Pu3Tv3wU0/Pu0+OBum0c1isUd22+h6G2h1q2h7WyAlBPoh0JsD7EezB2u6aR63aQB2UDAer5qA5ZuFTQfQxKLR7yEgIvjgwQOLYgbWOtBR87cmvyrRb+boi1/jkbf6vEeJm+QQq1GVnI9Ry0MVZPD6K7k6km3TVs7C67JJPFS5CZcxMc7QCIpkmQnk2YY4VkpDI/3Ju+r4sydPnozx5QdowuXrqF4JaYZG3fXcDFV3fYQg/6lBmtaJWCoy2gzJCiegM0AtEj569MiSbHcatazVZ7VMsZqGBBBoksCmNxmbvpcDF7iMNsAoyAiKZKURaMZ0ma6WZlptaGTTlLaBdzSb6luaySEPBI4TqGtBb1ODxUEdN4/mc2ij425eTdEr2MxcIDoZMoQABNojgMdrYEDYnllSo8YI4GcaU2hj1dm0xXrTK9fGQKk6m1jxZcHUABhyTJnEjdG3S/qMazXPt2/f6gcXV5NZEmi7lHvsSPQvp2h0Fi0E0nTS6BhodaLogKlzCwLdEsABdqv6rRXfNI9jL+hWvN2mL/abha4PAdGXKk+fPrUbpSaHl5eX9vRVpNSBWPfv37fvmNGcVty0H6KK2iGkR8CuaO/BYi+7PeIRVUa3SZxhdKRkGJFA5m2IklzdvcZIWjrXUSA6SztiXRJlRRNOBJZsRwI0wxHFUqDPZijD+PDhg2b77Y3NlhRNfFcEtAayWl8drpr6kNBiF9RW4ZAAAhkIbFoVobcCV0SbZBQUESZZ5STQpOkyXc1pQpayGtBIb2OGTdttLTZAGghURKC6BT0cVEXWVYuoDXTctaA+Xc4m5wKnU0UACECgTAJ4vFEvmxaEx6cIQAACqwTwM6uISFACgU1rCJ13GZtYlaDcVRkyKzRzcavVby+B8RAQbeHTN8NRtjBp17SL8dmzZ+7l8TCN7iDDthsdA63RPNpW9FhNAhCAwEgABziiIGAksKmnaG8AZqREsk0ENKGwmMopP1z67001aSzx1mme5QOYuhCpj7y4uLBYp1svfYHz8uVLN4ZwLQR+/PhRi6hGOTcd3GXMs4pkqDKumnCGcXmSWwoCstLoS8mrcmqEoJO/dAiIxrKriU9MQBM+EX5XRdMMA+rurRnqvH/5xj/++EPHKWqSuHU+NSWpY8uHv+ktYiBwIgHL6RsaKiSV8MuXL5b8T1lQswhGGgikJrBpVeR4h5W6OqnzB9dxwoyCjjMkh1MING+6TFdPsatAobVrpIExA7s9AvbJLQiMBGpc0MNBjeojEJFA7R13RBRNZtX8XKBJrVEpCEBgHwE83j5uPAUBCNgJ4GfsrEhZAoEG1hCyYWQ7ejbUFLSPwM2bN42bgqJ86qVzk92jw7Wj7969e/skX3qKRrdEpud4Blo9a5+6Q6BzAjjAzg3gSPXZC3qEHs/OErB8N6EHo08QZoXxIv/jXfd2efv2bXeeFq6+loT0/cmdO3fCyWq5q55y+rmOEcjz5881nW4GRS0qyyynli02bZTML56M8PLyMnO5NRaHKsNawxmG+XC3HAI6gUt+T333r1+/ckqlE7I1lr26utJies5yjWXRhI2gSBaFAM1wFmM/zVAv+V69erXvfaFWmjTV0r/Dn4bZCninUmpkq/xnIRMJgfwE1LRXC9VEQwfirCY7ksCyoDZtTUdK5FkI1EVAzbAugc+VFly7+TMK2o2OB88l0JXpMl0919impVetkcxrj1N6mWPa226bGSDFVUqg0gU9HFSl9la+2FV33OXjPUXCruYCpxCmUAhAoBwCeLyALlgQDsDhFgTsBPAzdlakLIrApkU/ugy77sSKLws8XNiPByTFpX5A0bJ9SJv6jn9X4u0M1DdTKWpkz5NGN2XVUqNjoDXV7xjTkqLHShGAAARGAjjAEQWB3QToKXaj48ElApZJhz4IWno8aXzvh4BcXFzYDwGRJt69e9fGyRezH5i9fv36yZMnqqCFiT5CVqeb1DrJPDqBTVujZO2nHE0UvdZNZogqY6kVZxiLJPnkISC3rCPJtKzsLTSnLl0+59atWx8/fiytX6AJp1Y9+U8J0Aw9Jp00Q/0apI7nsEzsXT46uenBgweacrYxhXSrRrgHApoPrlZzeq7o6iNbE1jandra1mxJD4E+CWxaSegTkVtrcA00GAW5VkG4IgJ9mi7T1dJMtF6NbNofXxr2HfLQ6e+AxiO1E6h3QQ8HVbvtlSx/vR13yVRPka3PucApqCkUAhA4nQAe73QVIAAEmieAn2lexW1XkEU/u343seLLAjtYUkYkoHUbfeS5aqvaXK3OS4mPFO3tzX78+PGR3GafXa2I+xSNzqXRUpiBVkvapC4QgMAmAjjATbhIHIvApgFYrELJpzoCJX+z8O/qaMYVeOupPxZdxpUwRW76qd7pT0zry16dAKLiLJ/6KJnmyUP6FBKSZyICvW2NSoSxhGxRZRQt4AyjYCSTzASuX7/+5s2bb9++6cPyzEXfv39fPw+YudBAcTThABxuJSVAMxzx9tAMv3z5oleDcoDGmaAmmPrxgaurq9+/f2ulcjhjcSRGAAIVEfjw4cOqtBlGI5amxyEgq5oiQcMESv6dpQKxg2uTUhgFbcJF4nIIdG66TFfLMcVBkko1wu6H0gwJeSAQl0DVC3o4qLjGQG4egUo7bq8WPV92PhfoWfXUHQIdEsDjdah0qgyBzATwM5mBUxwEziXAdvRz+VO6kYB+OtGS0jvCw/KIm0YbpN0VSO1H0nqRmyBKmEYXBWO9mTDQqld3SA4BCBwkgAM8CJDHPQLsBfWAcHmQwM+fP3VawmomZ32z0PshIFsbvEWXq8o+MYHmpfoZau9jHn2opq/UxmMvb968aTwHRPNkfdh2YnUoeiuBrQa/NX/SZyOAKg+ixhkeBMjjpxNQZ63lZq0Fv3jx4s8//8wmz6NHj0ro+mnC2TROQQECNMPmpxXfv3/XRxEXFxeWMwhkKjoNQecqav7/8uVLwQkYD7cgUD4BY3c/LiMkqpEW/S05n7WgZpGNNBCAAARqJMAoqEatIbMIYLqjGXQ+XR05lBOoTiO9bT/trb7lNA0kyU+ggXX13hpsb/XN3yhmS6yu456tRW+RzAV60zj1hUDPBPB4PWufukMgDwH8TB7OlJKBwKY5def7sTuvfgZrpIgoBB4/fmzJRx9JafOeJeVsGu3HduP1S2DuZawwjS4WyeryYaBVncoQGAIQiEUABxiLJPlAAALpCBi/GEr96cRSBXs/BETnXyyhmY3X5pgjM8PZPHNG6hTMr1+/uiXevn1bJ5t4X6npazfjL/rqY+CqgbgoeghvNfgemFRaR1R5UHE4w4MAebwQAjpk+vLyUrPib9++afU5zxew9+/fN36Rm44STTgdW3LeSoBmOBJrbFqhgzxu3brlHZ44VtYLaOokP6yzmc6a1XvycAmB4wQsxp9h4GFZUNNpaCl+duM4Q3KAAAQgUCkBRkGVKg6xMd2pDXQ7XZ2iKCSmIo2w/bQQm0EMCEQn0MC6Og4qulWQ4RKBijrupSr0E89coB9dU1MIQACPhw1AAAKpCeBnUhMmfwiUSYDt6GXqBak8AlqrMX7cpB859p41XmontvuZlZpGoq2ANDqjRhpLxkCrMYVSHQhAwE4AB2hnRUoIQOBEApZvFvTB1FkS9n4IyI6dIjoy4yxtRS9XH+3oO17Niqc56xs2fUszjfdidCqKzgHxIrlsg4CU20ZFqAWqXLUBnOEqIhIUTkC/S6bTQD59+vT79++rqyudP510cFla108TLtw+OxGPZtjMtELv83RCoj6KsJiu/M9w/IcMwJKeNBCohcC7d+9WRTW+XF/NJ5DAsqCmZhjIgVsQaJ7Apt+wap7GagXBFUbEKCjMh7vFEsB0V1XT+XR1lU/+BGgkP/NwiTveFIcz5C4EaiHAunr5msJBlaAjOu4StLAkA3OBJTLEQwAC7RHA47WnU2oEgdII4GdK0wjyHCewaU7NO0Q7cLaj21mRMjqBx48fW/LcfQiI96Bx96BFpCNpaHRH6BXyLAOtQhSBGBCAQH4COMD8zLsqkXlcV+rOUNnCv1no/RCQHRagb2t3PFXgI5oJ62vhgGCWz370uEz8zZs3gXy4VQ6BTcua5YiNJFMCqHLKZHcMznA3Oh4sk4C+Xdd5mfoaXweC6NP0169fy8jjngmiA9GePHlSSPVpwoUoAjFcAjRDl4bCFU0rNK+5deuWe6i/V5fxUkfyq16aT3H8x8iEQDMEZNiWV8gZDgUrfEGtGY1TkaoJWFrrWEF+TwZcozFMA4yCpkyIqYIAprtVTb1NV7fyyZ++TI00MGbYtNujgfrmN11KbIBApevqDTRYHFTVzafMjrtqpEeEZy5whB7PQgACdRHA49WlL6SFQI0E8DM1ag2ZVwk0sIawWsdYCdiOHosk+aQmcO/ePcsvHGt7c/gLqSU5vUNAtIK6lPJgPI3uIMC6HmegVZe+kBYCEIhIAAcYESZZzRJgL+gsFiL3Efj586fmEavPnvjDpRwCsqodP4HlkzD/mfKu9UmwOtSwXNrE8OLFi3Ca4e7Tp091QJclJWnOJbBpWXPTJqRz69Vh6agyltJxhrFIkk+ZBPRpuk7rUI8/nAmig8yGM0EsS+HhGmm9e99CeTjbrXdpwluJkT4/AZqhmNcyrbi8vNS8xmIkOllJ8/yHDx9aEpMGAtUR+PDhw6rMagXXr19fTXYkgUYvlsdPXFCziEcaCBRFgK0km9TRFS5GQZtsg8TlEMB0D+qi+enqQT75Hy9HI5s6wU37KvJTpUQIQGCWQL3r6jioWYUSeQqBcjruU6p/eqHMBU5XAQJAAALZCODxsqGmIAh0SwA/063qm684awh2FbMd3c6KlKcTMB7M4R3nYRH7/fv37vuOBw8epNsWRaOzaKSNNAy02tAjtYAABHYQwAHugMYjSQlsmiEmlYTMyyRg/M1jnUt4lvy9HwKyaRI1KMlyrMtZ6jSW+/HjR30SbEmsflff9lhS3r9/35KMNOcSuLi4sAvgrmXYnyJlHgKoMgpnnGEUjGRSEQF9hz+cCaKju3TSk8apz5492zEWGqr86NGjc+tOEz6XP6XvI0AzXOV21rRC7vHVq1er4imB3ibqbIJ07/ksMpAGAkkJfP78eTX/DMMAixgZziJZRUECCJxLYNMq5fGjAM+t7PHSwTXLkFHQLBYiyyeA6UbXUVzHilIAACAASURBVGPT1eh88md4okZ2rxbmp7RU4qbXW4yRljAS3yqBqtfVcVCtmmUD9Tqx426A3tYqMBfYSoz0EIBAvQTwePXqDskhUAsB/EwtmkLOHQQaWEPYUet9j7AdfR83njqFgPEQEP36kX7Ke5OE3rkhxoI2FTEmptGNKNoOMNBqW7/UDgIQCBDAAQbgcCsiAfaCRoRJVsZvFk4E1fshIDvQX11d7XiqkEe0qiX5N506IyO2rIXJderEkEKqiRhLBDbtZdzUHS6VSHwiAqjyIFic4UGAPN4AAX2+/vDhw5cvX2qxW2ODHWvW2kz/5s2bU1DQhE/BTqHRCdAMZ5GeMq2QP/Te5M3Kpkh5y7Nc35JIxEMgLgENDCwzQf3kRdxyp7lZFtTu3r07fZAYCHRFwNJgRyCbVhLGp1oKgGuqTUZBUybEVEEA002tpqqnq6nhnJJ/Zo1s2n6qg4ZPYRIudJNUjJHCMLnbEoEG1tVxUC0ZZMN1ydxxN0xytmrMBWaxEAkBCDRJAI/XpFqpFASKIoCfKUodCBOdwKY1hOil15XhpgXSTe9b6+KAtFUQ0KqLccOScSvgUGv9qqK7SUmNYtPHVlvR0ei2EqsxPQOtGrWGzBCAQBQCOMAoGMnEQmDT3GTTAMxSOmkaI+BOB5aqdu43CxwCsqSXxfhNvx+1mMsZN7SzRw5OP0KyqXDNlo3TYP109qdPnzZlTuLMBDZ1Wpt2SWauSBvF/eH86ay7TZVClZtweYlxhh4QLiGgsYG+aZfbf/bs2SYa6vo3pY+SmCYcBaMxE6en+mNrV2UsgmQDAZqhawmZpxU6ylDH/7sCLIU5AWSJDPEtEbAsY6kvvnnzZupaWyQ5d0EtNQHyh4CFwKY3Gbdv37bk2XAacHnKZRTkATn9ssn5V4pKYbqZbbWu6WpmOKcUl0Ejm94+bOpesxHb9CaX7wGy6YWCziXQxro6DupcK6L0HQQydNw7pMrzCHOBPJwppXwCKdpC+bVGwuMEWP04zpAcIACBMAH8TJgPdxsg0MAaQjYtbGLFlwXZ9EJBSwSeP3++dMuNN379NDziJd7xk4pu0athGt0qotoTMNCqXYPIDwEI7CaAA9yNjgd3ENi0WYWtszsI9/OIzgS07DI695sFDgHZY5BfvnzZ89jZz9y4cUMneuyQQgdxGWezjx490u8G7yiCR/IQ0C4Te0EW/2XPjZRxCaDKIzxxhkfo8Ww2Avn7Uw0SXr58qfc0xqOyhUITp/yDIppwNiOkIJrhkg201Azfv39vPM9I83adl7TEhHgINEPg6upqtS6a+K+mOZjAOMDga72DnHm8AQKb3mRs2krSAJxpFcDlMmEU5NIgXBEBTHdQFtPV0oy2MY1s2v1Q5oukTTvRGSOV1qCQJxGBNhb0cFCJzKO3bBvruPtRH3OBfnRNTSEAATweNgABCKQmgJ9JTZj8SyCwadFv03JiCbWLKwPb0ePyJLfUBGSxlgauvQH23zbOfAgIjS61kZybPwOtc/lTOgQgcCIBHOCJ8Pssmr2gfeo9Ra0tv1qqcu/du5eidGOevR8Cov0uRlJusk1uwn2w3rA+eLNMmLXbz3hcSL0oapfcvjuqQzuvS7mo8hR94QxPwd5boZoA6xeBhi25OlIuc/V1FIgEePfunbFcb/nb+NRZyWjCZ5GvrlyaYTqVFdUM5WONZxnot1LtjjEdPXKGQAYClpUs+0xkt8BGMfadc7pbKh6EQIEENi3dcG4OuEYbZhQ0oiBQFwFMV/piulqa0Tapkf/X3vnje41z9394fmnSAUvgzgqAVEkJswK4SwBWAJQpmVkBd8qUXFYw0KYDylQPLIFLmW5+n4wTRZFs+diWZFl+3+K+ZFmWjt7n6OiPZX0vLi7snNvcH7/oaJJF223tZEgJgZ4ItLOgh4Pqya52qUuXHfcuJOsXylygPnNKhAAE9iKAx9uLPOVC4DwE8DPn0fXJa6q9BNrqY4Sw6B2iMc9jJbNvAoHVsTTbq7TGj5WMe5u1XuS/U9BvKFbYjESj69U4GWj1qlnqBQEIzBLAAc4iIkF2AovmJmydzc6/pwyN3yzsW+WzHwKyjr7lp3HX5dzyU8bP3t6/f6+dQC1X5OSy6TfMjQTa3LtpFP4MyVDlXlrGGe5F/jzlvnnzZqisVpaNy9DZ4Tx9+lS9gOX8L2OLyC7h6gyNAjOeWU24jwdphkX12E4zNJ4AIhqSucLrvaLYyRwCRgJfvnyZTVlhMdSyoGafEM3WiAT1CbDgkIu5/U2Gxvb0ZeByhscoyKEgcCwCmK70xXS1NaPtVSP27af+1th2tGMfbdpr2k7tkAQCuxBoZ0HP3mxxULuYSuOF9tpxN449i3jMBbJgJBMIQOAQBPB4h1ATQkLg0ATwM4dWH8IvImDfUWB/h7hIgAMltrOyL70eqPqIejgCxkNAtAf45uZmtnbBJm1j5rPZphPQ6NJ8jnuXgdZxdYfkEIDARgI4wI0AeXwFAfs8jq2zK/Ce6pFDfLPAISBrbNLuJtbk3uoz+i0stysiLeOLFy90iFc6DXf3ImBfNdDWKMvax14VoVxUuZcN4Az3In+ecv2Pb7UMvVfF9YmgTj2bPQfkcJ0FTXgvizpWuTTDovpqpBnqFH9f0Ykq64D/x48fJxJwCwLdEPjw4YOlLmrFlmRb0hxiQW1LBXm2zW+xDqeXz58/22VWd2ZP3GVKcDm1MgpyKAgciwCmO+jLn8WwatSCDfeqEfsenTb3fNtf49rfs7Rgb8gAgR0JNLKgJwI4qB3NoIOie+24O1BNugrMBdJ8uAsBCPREAI/XkzapCwTaJICfaVMvSFWIgH3pj5fXi1jxZUEhiyVbOwHtbTbufwgO+IiL0BdP/g4l7Zeus0uQRhfrooMYBlodKJEqQAAC6wjgANdx46ktBNgLuoUez/oENCOwrAlU+P1UX6o4zCEgMZP5GH9zwHzqjlK8evXKOOe077/pCM8xqrLI6dg3Sh6j8n1JiSp31CfOcEf4ZytafnjHtyZaK//jjz9u376dxu4vgqdTNnKXJtyIIo4iBs2whKZaaIavX782Vs14EqIxN5JBoGUClrUO+y/urq6pcXF20YRotTA8WIhAmx+LFqpsuWwXjcONC3rlpN09Z3A5FTAKcigIHIsAphvri+lqzGTfmJ40Yh85WCYR9fUiXRgLtdfUmCHJINAxgRYW9ITX3mxxUB1bY5aq9dRxZwHScibMBVrWDrJBAAJ5CeDx8vIkNwhAICaAn4mZENMxAfsagiDsuEWzBRUs2n1hX31toWrI0CsBY482ewhIkODZs2d1iNHo6nCuXIrRLCUV+1Erq4biIACB0gRwgKUJk39MgL2gMRNi1hEw2tKiFYYVkuhnXPX95q1bt/TrLKMLFBwCsoLqT2dev3j37t3sx8Biql012gm0Bi7PFCYgj2D3O58+fSosDtmvJ4Aq17PL8STOMAdF8jARMI4pTXktT3RxcREsc8d5HHFcRBOO9UhMggDNMAFn9a19m+HV1ZXRd+l3A+QJV1dzxwe1FvDr//ypvjtKQtEHImBxd/bp5OqKW8TQWSSaEK0uggd3J2A5OHl3IdsXwNJYXC3q/F6NK67BALgGpTAKatA4EclCANOdorTIuU1lsjq+11Wj1UD0YDca0UtlO4fR18/2x7OnlDz20SZjpOz8ybBvAvsu6A1scVB921jl2nXTcVfmVrk45gKVgVMcBCCwIwE83o7wKRoCJyGAnzmJoqmmI6AV7Hv37rnLdMC4iSidyXHvsh39uLo7reRaJLQ0cDVt7aBLUAp2R1c7BIRGl1DKQW8x0Dqo4hAbAhDYTgAHuJ0hOawgsOgdH9tCVhA+zyMWW9LUo/Q3Cy9evBh2OulMBu3KiPmf/RAQy3kWMTXFfP36dTS++0iZ7KglxRX/7bffjL/fGz9LTFEC9hWKNn8iqSicY2WOKnfUF85wR/hnK9oypizK5OnTp+nPfY/4Q+404aI201/mNMMSOt23GQYv8BIVtJ9PnMhkl1vv37+X8MOf1gV2kYFCD0fAsq9l0Y9RrCNg8brpwcm6cnmqJoEjDiBr8jGWZWksQ1Y608qYZ8fJwDUol1FQx0bed9Uw3Sn92p3bVA4b47tcNdrCpCeN2N8+tHaavGVeM2iZMdIWa+fZcxLYd0HPMcdBORQENhLoqePeiKLlx5kLtKwdZIMABPISwOPl5UluEIBATAA/EzMhpnsC9gXA1hY566vGvt7ClwX1tUOJowRevnw5Gh9EJrq/6+tr/0hxeQytfwaPl7uk0ZVju0vOCUsL5NF+ziDmKJfsRz2KppATApUJ4AArA6e4gYD9HZ99VgjbcxKw2FLpbxZ0AoO/0+nu3buxLs5+CEhMxBhz5iUMHYBknHaWNnGjskgWENDG3CBm6tLiyKaeJb4CAVRZAXKiCJxhAg63MhJowRWnl8v9dfCMFS+dFU24NOGe8qcZFtLmXs1Q5zkaZ3M6MnLRj4sWAkW2EKhGwF9Cmir0/v37U7dyxVu8LqsNuWjvlY/F2PaS7Sjlpn+vJqiFcR0veKqnS3AN2mQU1JNVn6oumG5C3ZaBU+LxLLe6XDVaTaYnjdjHD60N7exasNdxtUnwIAT6I7DXgp5P0t54cVA+N8IxAXuXET+bK4ahVJokc4E0H+5CAAI9EcDj9aRN6gKBNgngZ9rUC1KVJmBfQzDuIyot8I75sx19R/gUvY7A8+fPLQ/q2IKbm5vRlMFHy3aPMZrb0kga3VJiLadnoNWydpANAhAoSgAHWBQvmU8RYC/oFBnilxKQE7N8Dln6m4VgYjL6pQaHgCxV7n+nb23LyMpqrH3s6urq3r17s0+rGdgnqLO5kSAjAeNBVrLzqYWPjMIszUoiaYfZxcUF1iV0qHKp/eRNjzPMy5PcRgnIFWtkOXqrWqS8bqLfP+4PudOEq5nQ0QuiGZbT4C7NUO/2jDUqPWMPxLAsIgSPcAmBjASMUz9NxDIWGmel42zjyDhGg5M4kphRAqNHAo+mrBnJJqrttO3dmc60osmAazA5OwdGQdsbKTlkJIDpJmAyXU3A2eVWTxrRmZiJ9UAfbwtfUPvyGH+0kzGSD40wBBYR2GVBz5cQB+XTILyFQE8d9xYOLT/LXKBl7SAbBCCQlwAeLy9PcoMABGIC+JmYCTFnIKDtDcZFTuOiYt/Q2I7et367rJ3x2I7gm7oBhXZl+2835Cvqb6ug0XVjlgy0ulElFYEABJYSwAEuJUb6LATshse2kCzAO87EaEulN9O+e/fOQZbRjn6pwSEgDtGyAMs9f/zxhwWZGsP19bUlJWlqEnj9+rWxON+PGB8pnUzCa9lFm3JkXa9evSpdXOP5o8rdFYQz3F0FZxDAX2veq76JYWubX5YaQdGEjaBIRjMsZwP1m6Fdm5eXl+UqHud83DOV4roQc0QCFgs07o/ZUn1LCx0943ZLoX0/qwXB1iqoE2c0o29NqsPJY1+usa8bHA6CXWBwDawsPnZIySjIbl2krEAA001DtvNJ57Plbq+rRuuY9KQR4/bZFqrsK8soj7F2fs6EIQABR6D+gp4reggYm7DRIQSZl7s0ymOsXTk5T5WzUSlFmTCUSuC1K4hpbAIjtyAAgUMQwOMdQk0ICYFDE8DPHFp9CL+FwMuXLy2P60csjL+bYsntoGnsr5Xt716roeDLgmqomyrIuIz25s2bWOzgZBBjVnE+W2JodFvoNfUsA62m1IEwEIBATQI4wJq0KcsRsM9H7MMtlzmBUxGwODFtwr9z5045LB8+fPB/SHjqjefZDwFZ/dkqv1mqQ2Xevn1rsWAZH0tjFlA10+gnkhK7SXxJjGca+Y+UDvvLLsf9cChoFKu/y0KVpe1tNn+c4SwiEmwn0IIrTvQaqz3YdjLbc6AJJxjm6qoSRRzoFs2wnLLqN0P7eY4J11cCyHFHtiVokGd9Av4S0lTpjRwCUrltTtE4Svzqha9yFbT74XIyHD3nYNk3UR2N1Tk+FVzOQuytr7KnZRQkHXU5/8pVKUzXteLRANPVUSw7RvakEY0iLOt+mkroF/N2ZO4X/fnzZ8vURo+w28PnRhgCSwnUX9ALJMRBBUC4XE2gp457NYQSDzIXKEGVPI9IIFdbOGLdkXkpAVY/lhIjPQQgsJQAfmYpMdJ3Q+D58+eWRU7V1/LxTzdYRivCdvRRLES2TEBGa/kZIb010J6BoCL+1yi6tcshIDS6QCnHvWSgdVzdITkEILCRAA5wI0AeX0GAvaAroPHIFAHLOkDpnbS//fabL97UxOTsh4CsPoiFrckyLy2NPXnyxLezqXBpc58ql/gEAePxxnJnwWvpRJ4Vbl1fX/ulPHz40L/cGLYs9Vp+H3uFGFu+y0KVK4DnfQRnmJcnucUEWnDFiY9+t3iwuLL1Y47VhA/aVdVXa/YSaYbZkfoZ1myG+jDJ+DmQJFw9W/RrZw8zx7SzImUJApaZTmI8kEukFhbUctWlkXwsg4fKonKu7nbgwbJvIkO+bhUccA0Wwigo0VKmbllcqKUDnco/EV9uon24SmG6CTsZbjFdnUVUOUFnGjGOJVr4gnpQtPEnX/RWpfKUv7IdUhwEKhCouaA3Wh0c1CgWIpcS6KzjTlefuUCaz6K7LOYvwtVa4sO1hdYAIk8JAqx+lKBKnhCAgE8AP+PTIHxCAsY1BMtehe7psR29exX3V8Gpb+SCmgZ7BvQ1ir+BUN9D7fXKgEYXaOqIlwy0jqg1ZIYABLIQwAFmwUgmSwkE47rE48aZYCIHbjVFQL8JpF8KefrXnwJXV1cbxVOGlhyKnoogR+qvRegzDR0UOCrV2Q8BGYVijBRlY8rZZDK7X3/9NWOGsyXmSqBTMC3vR/WBhyqYq1DyyULg8ePHltNPVZZx02QWqWYzefPmjZ8mryctt73el3kIB18IWNpRnMkQgyqnyNSMxxnWpH3OsoJjp+tDSLipCt8Dl67vgZrwQbuq0hqskz/NsCjnas3Qf4GXrlHC76UfXHdX5+7ZZVtXBE9BYDuB0u3CuKCmGdD2upwnh5qDByNVf8nS+AjJfALBsq9/KwirzRq3vAQP9nQJLqdN+0ijtLd3Ig2BlkdBNV1oxqXCgHBwebhKYbqBBkcvma6OYtkxsieNGMcS7bxFMh5Hwm6PHRsIRfdEoNqC3ig0HNQoFiJXEOip405Xn7lAmo/9bsvTWHstzpzycG3hzMo6T91Z/TiPrqkpBPYigJ/ZizzlNkLgcGsI9jabnTDb0bMjJcPSBHRUsaWI4BzYYDlox1cGNDqL+hpPY3fa7MRoXJWIB4FuCGgXro670nfKHz58KPqdMg5wo81U09RGOZt6vMG9oOixgoXIp11cXDx8+FBHwGhTkP4UePHihQ7y23JegXGnk8otV8dgYpI4IpBDQH5a/eVqrt920NkzMjvNHn/++eei/WsJg1NrCQ5lmCpFFTR+zzOVA/HZCRi9lf2UrOwSBhmqgfi/GJw43yh40HhpmVrbx6npQoN8Nu4zQJVp2hXu4gwrQD55EcHYrj6NhJuyOM/6Ai8q8UBN2EI76GIWofATB/kkbMB/quMwzbCocqs1w+DrykSlVs8TE3kmbvFJfAIOt+oQsPh5S5ot0loagvEsyy1idPasZfBQs8r6TMKi6JoiHa4s+yqNluzUwx6ugnkFBpfjySjIobAHLC40mDfZMw9SBvmU63MPVylMNzCV0Uumq6NYdozsSSPG2bpe3LTwflNvIS2vbhkj7dg6KLozAkYXoVqX2CdgLB0H1ZnVlahOTx13mg9zgTQf+12Wtuys2kx5uLbQJkakykuA1Y+8PMkNAhCICeBnYibEnIqAcQ1Bb2r0ZVELZCyLnOXkZDt6ObbkXIiA8aAftwQUfDua/WuUpdWk0S0l1lp6BlqtaQR5IHBaAtqWqc+TNfTV9+qXl5f6TvmXX37Rd8r6cl4HgpTAggNcR7W+ptbJ2eZT7ewFRY/VLOTp06fyaaPTZM3itQ/BeCxgLLAOE4kj45hynxTJinyTVkGJunAIyPpDQPzDCGIF22N8i/HD9hz2TSnzevTokUUGNTlLMtJUI6DBnGXhQ45SJ8BVkypRkFyzf9civJ9+Nmzxy/Zxarq4oPuxFJ3IEFUm4FS7hTOshvqcBclp7HuWVsL76SzqDpRylCZs6S8Sylqkqbxd1aKi20xMMyytlzrNMPi6snSl7Pmzb9jOipQ7ErBsj94inuXFtnH9YYsYnT1rGTzU9I1uX8VxOe87LNd+FCNDnZijvnV3zuDaXQVOgJot3RVqCbQ8CrK40MPNvw5XKUzX0o6Yrloo1UzTmUa0VcjiOoxDlKKKsPxogeqiGhUVg8whcCoCdRb0ppDioKbIEL+IQGcdd6Lulg69qQkOc4GENrm1hcDh2sKWyvLsUQjg8Y6iKeSEwHEJ4GeOqzskz0XgQGsIxpOOc5GJ82E7esyEmMYJJH4u25fcvUEIXmdk/xrFL9QSptFZKLWchoFWy9pBNgich4AOs9OvDelj8tgp6SWIDgRRd5P9Vz3ishoB3vJWtF00lVEv7AUdYB5djxlNonRWDx48mD1sQcP7FZ+9yyXKPc7Kr+8mdLjSbLJ1CYKZiJuwjObGISA/rf4V2U+fPo0yXRrpW0yud+pLZdiY/u3bt5YcVNMWPj+wiHqeNHIQlu+4NObbnYnca+C4A2e3XUKdeDebSa7TfwIHom5ptuh0AlSZ5lPnLs6wDufTlpIe0pXG4g9X/LJ6+hD3EE340F2VbzkHDdMMSyuuQjO0DH2HalZenbScfVCaP/mfnIBl63NRRJrxWWZbPY09ivJ0mVsGDy5xhUCwnaJCidmL2NdjB6ejJmrXCGpwJXRU+RajoBXALS7U0nlZis6+VDhV6OEqhelOqTKIZ7oaANn9sjONWDp07SjSj1TsSF6lB6+QRoUxrjyMPkskBCAwSsDYrArtE8BBjSqFyKUEOuu4p6rPXGCKzNJ4i+dZmifpaxI4XFuoCYey9iLA6sde5CkXAuchgJ85j66paYKAZQVDnwtm/zYyIdLorX2nqINIksHiN07yZcGomohsioC+arZ8DqatgMPHgcFWiuxfo6yAQ6NbAa2dRywOc5CW/ajtaA1JINAZgV9//fXy8jJdKb2n+/nnn/Oe4IADTDOP7+6lqViS1TH7vh9pZOtsB3pcbQCVH9QpBMadmdqwtFS2YFIw9Xi5byvkkP09Tiro6dOnU2IonkNAflqtjKmvYRO441u7rxbFIq2I0eTZuOqkFqLjjlYUwSOFCOg4IksfLGvfXXFBb61zW7OfpWT0Bll2svr9kLHctA2gyjSfOndxhnU4n7YUjfB2HDZMLT729CHuIZqwsctos6vqoPHSDEsrsUIz1FHHxlpkme4Zy9Irxik3a8whTuafL2lfaY3zIeY8BCzTq+yG6uMNZnz+LT/8+PFj/5LwLAHLiZO+x5jNcEuC3X+2aIvw7tkdP3ANln2dSHFAayYW1ccPZo8BV3akqzNkFLQCXZfzr8NVCtM1mi7TVSOoask604jGFZZdsMZ35IW0YJlQqBZMKArxJ9szE6iwoJfAi4NKwOGWnUBnHfdUxZkLTJFZFM9i/iJcbSY+XFtoEyNS5SXA6kdenuQGAQjEBPAzMRNiTkhAC4NPnjyZrfi+B1toxqEp6qyQpROwHb00YfLPTsDygkCFaveCPofx9z7JLVi2S2UXOMiQRhcAOdYlA61j6QtpIdAfAXVtxn5QddeHP1m+MRkw4gAXmdOOmlokZzoxe0H70GNay43c1ezYvgdJB3ouFduYud3RLRUgcN2zJzNwCMh/9WFLKQ/p/W/41+Wgp4JPy4zvGlcXV+7BV69eGYXXHrsdv2EuR+C4OWtlUx+HzMpv2eI5m8nqBMHKpr5j1NFZq3ObetDoDYJf5pzKLR3vZ2I5gDad23AXVVoolU6DMyxN+OT5B+O8mjSmhsVGz1lT1C1ltd+EjcD9XmY1ED+TXF3VamHaeZBmWFoXpZuhcc5SuppB/sZ1hOCp9KX/wrLcAkRaBu4ejsCODcR4tAH90TqjmuUWrE2tK8Xy1OwypSWTFtLstUJiLFcjxhJrJqvJG8Venf/Ug8ZyW8M1VZ3t8Ts6+YTwjY+Cupx/Ha5SmG6iBQW3mK4GQHa/7EwjV1dXs6NKVTnjnqFFGtRrx9k+Rf5EtViULYkhAAEjgdILemkxcFBpPtw1Euis4x6tNXOBUSxLI2eHHEszVHoW81dA2/LI4drClsry7FEIsPpxFE0hJwSOSwA/c1zdIXleAvpea/ZHdLRJUrsX8pZrz232J9xdVv48wkVmDLAdPSNMsqpAQD+aPdu6JYYaeLBrZccVoQALjS4AcqBLBloHUhaiQqBLAsYNckPdNYa0DzhnceEAZxH5CXbUlC/G9vCiimwvzuVgLFfr/0W3zhrFGMTO2+IcipMEig7UtThgnFNbZhkrNKLP5P0vNGW3mtGk8+EQkJ/06zSrO57tCz3BSSKrJUmruc7dd+/eWQra0YUZ26elFp2lUQ83u31T9GYdSiEs2jYaDDSDJZhc5eogVUsb9P3suqK1IdW3xocPH67LJ34KVcZM6sfgDOszP0+JO/4W2ahhy2c28gPjGW1gtKZx/nuNZzroqmKYx4qhGVbQV9FmaGxEQzU1w69QX40M3e94GPeeWqT6/v27S1ZoAcLlT6AbArMWWO6oiGDGN4V0VsKpB08ePzvl9Oen5Vj5R73IL1m0WUewFVWW39Yi7IoHtzyi+X6wijiam9gae9LRx0tEgqsE1RV5MgoqB63lpcK41kZLaKdSRoGHmp58AM90NTb4fWP604jGGLOzS+PAPrtqLL/P+ccff2QvN86w2RFsLCoxEMhLwDgNKbSujoOyaBMHlabUX8cd19c4tGYuEKNzMUdZzKe9O5WNBg7XFkZr0U0k5jqo0miWQ+KTr350Y/z9HiXL4AAAIABJREFUVYTm3LhO8TPrFIRhr+PW+FOWKc+iz7oy1ldb9JuyOrajZ1QuWVUgYGy5/qaL1vY/0+gq2EmJIhholaBKnpUJNDUCqVz3oxenY/qXqk/j4e2fQg/ccIB2+9lXU3Y5LSnPvBe0Jz1adL1jGr2P88ft2SUp9Fm6Uc7gM3njlm8OAfkvvJYPD0bVYFkMGn3QRQaf0Mx+mOEejAOzPbf/GVj8+PYYfQZsJKl2+Pz58+0llshhFmP2QkvrxSiwjHl2+6a66jqvEgOZtS7j60XnlZSznydPngSlx5fbG75I+tlaCvXTp8Oo0reWUValGx3OcBT7bGRpvcwKsDHBrOFtzN89vstOek31RytoXDd3wlsCowX5D5Y2lfabsKXXaLyr8hV6xDDN8OjN0DhnkXEav17YaMb+p0pv376dzS2YQk6l992p5Zy7qXzs8X6J9qcqpGxWsAp1X1rEbOswmt/ScjW/M+Y8K+HSok+S3sJNa6alafgdqJZQZ5cgJE/pHmdLlVWdmj90rwG58WRrjQP1gm1L1Uo8Cy4j1dI2b/EGg6iMgpzKupx/Ha5SmK4zyNmA39vOJs6VoOaqUS6Zq+XTmUb0mwqzHYSGIldXV9UIDwWpxNmlMEku+SsLNlVc/VmqcYzRrGBTJIn3Ccyqz2gGfp6Lwvuuq+OgFikrkXjWkBLPrrtV2jIXSdVZxz1ad+YCo1jskd0s5qvKJ2/vh2sLdivtMuVJzJXVj6XWW98wlkpI+phAfa0ZR5vNChYz3BKDn9lCL/HsSewnQeBwt7SCMfu1j75x0MddlaumzfnBxvJZASq8rda66+xr/b6/LKjfxmf1XjPBsaq/YjPzy5cva/K0lEWjO5bVOZ0y0HIojIGDKtpYu16T1dcaEzqLLS0dQA55zr70txQ9pMEBGlntrimjnMZkp90L2pkejereJdnsFqBAqtl5q59es2/7CSMluj+1ID/b33//3bLlO+chIMZvNgZqvqw+x13CK2Z9g5yfPn3aKHBglBadTZVoHOJMPZ4l3j4ZloHquMoshZJJFgKyPdnzrNeTo8l16ptRbNmJ301KwqDVGPMxJrNs7rH7+qlC/UGzvsnMu/cUVeIMpwyP+NUEmhq07PKSafTVlxxyidddNOFZQ+2gq5qtY+MJaIYVFFR0WmGf/fmj0EK11jqCG9xKMA0LZw/ssExC9abfn55vOWtyqLilK9zFgTcrWCGDKZ3t7Iq8xfyWCqlWoPUB41OPHz82piSZT0A/GeRfjoadLxq9uz1SU3vnl+TojCd7uke2C5A9B/kfy6gsS7ny6rPNcyhIv2+vjWtZCs2bCbjE09JRWvq1LaphFLSCnqWlN75UGNf6cJXCdGMlTsV0P12dqniz8f1pRANy/+3GKHl9HFvzLZLK8j/HHRVJa5uWIfHos0QWJVB68FNU+NYyt4w2S8tcdEFvVngc1CwiEswS6K/jjqvMXCBmYo85ymK+vUZnTnm4tnBmZZ2n7qx+LNW1ZQDMjGMpVdJXI7CLceJnqumXgtonoB2Psy3it99+q7nIqV/ssIxRA7YVXqazHb3jIccunVFgw3kvtenOuK3Clbui3blnCwVodAdtdLPdijMY9qMOKA6qaKdHAicn0E4fGmwUt+sloy/CAVqwt6Api5z2NGoF1cZR7Wyd7U+Pdo3XT7l0N+Yigwx+jjHtx7LPu7Ui4W/X1xTGup3pz0x/lnFYoPK///3vmQrPkM3SWd9QF33+uqXsAJpk2JLb7NdiknlL/sZnAy2nL/VL18ZstyeTvaWFGe4K4/ayFuVg+blvyaZNiouyXZfY8k2XzL5a4423k+qDlnVVsz91//79WVPZYrqBKWpLnF02e8ozqxJnmLaTwAKnrP3kzjBgOEXJj9/iFlYUpzYePFXucsqfZKyyLzxN2KcxFe6jq5qqXQvxfuueCtMMS2tqivxo/FKPZGlEQ0GFhmoDPc0HNbR2NdKl4me/l7BMGzVmdtkqsN1c/dymwkVZTdnblDB+/C6CTQncfvzs2kjeyWBgq77i4rBabvsAm5Vw9sctlaCc8MEcZJjXz4okG6g8K7GIJKl8111nrcbYbS3tDTdqHFxLAVr0WLQlDgJbxBg8cNEO9ECjIHGzQNvSAAMnWZS8s9vDVcoi8ElMd6hm+v/28b8zldlA5VWjWXnqJ0jrYrjbn0ZGzwv2UVR7ixR0KL4MLlzHrw62F7h0J0MQqDzKlWzqpwIZRi+1uaFyI5qdgQ5y5p2HVq5jteJYVx9Q46CmTO7oDirX7HvU+wWR/XXcgVVYhtZNTXAsAg9KLNrpB6OOlhfzae+BzU9dWkyrqbYwVZFDx2OugfosZonHc9D8hfqgN3eX9ec4TryzBY7enOubyl7TYfzMorZ5dMPONY1aBO1YiWdbovqaYeRful7BdMN1ZLOBLePVRZWaehHgS1htTViS1/yyoOMhh6++qXA1G1tkkInEsW1MVU3xFV7NJ0RN36LRJRSnW/UHb2l9DXcZaFkouTQde1dXxwMFjj7ure8TZoeRgxMT2NJmYOkvpjxqRtlwgLMwG9FUWk72gqb56O4h9Dhbi6MkMBqkc3H2j82D7QTyYGKS3muREVowYVm07JDtVIgAgYOYCBR9BbuU76IvT/xKqQ0vLcul19zYz2rLVFlrQH5WU+Et0jqx0wF7/z0IuaXWaUmCu0E7mUKk+DrLdk48DToTwrhb1camlrZQZ7UuVlkdpxGX67TgAlv2aAZdUbnB/TlViTN0vmUqYLHwwdRP7gwdQOPSRkYv7VxNIrBotOfqsi4wulSxxQ0mxKAJJ+D4tywNeYuOqnVVfqWaCidan7tFMyytsqLTikULMeU6RL+OblpkkW0WfjDFmE2fTmDsCtVfpPPJfrdZwbLXtGaGs5MIZ6vbpTJq0DneOvPB7fVqMwcL7TruTsOMAVEw3nCKDgKSvBpSo0hqBb6QGRvFaE3tUo0+Xi7SLhi4Bi34HKbCGmGWU9mQs2Wk4cSr4xZcI7LINssn7yhoKK7L+dfhKmUxj5OYrqtmItDrdHXWA+ySIKEId6tLjcy+FNbCVLl+ZNC18lcpjvNooPIkwuJdBzlLwwmaQ9A/jrJS5LC/IXi26KVax5QwfrzAFhWjg8xlUT6xqbD609KV9Re7psTw491QMKNgOKhRmEd3ULnewfnmNxXusuP2rcJiDE29YGIu4KvPEraoeLD/Ngckudr7LCsLqKbawmyNjpjAooVTmSsez27GxgHwllZsF4aUInD05nye6TB+ZlGDPbphVxtWLaLaWuLRXZH+bLFCV6JOTaX4hcopzQo2pK/pvmZ3kkgkTagrvNyP22a5ReCOhxyWDSTS6RE9iXHNWbWrsFi6xenR6AZHN/q/gnNeoTsGWnZoHXtXO4SmUsZ962jTU6R0V1NydUNTkvjxNUdEQ/WNfY3AlsZl6Sx8Vn44o2w4wFmYjWgqLSd7QdN8dPcQepytxVESGA1ycGv2D1jiedAwKQj2hPveUmGpPgu32IQWTUnyHAKyyGX7IBbJmoVXIhPjookvv8Jb1g6CErcMidLW5mSuMBs3DmicSApUkEp6t7f/EvuNEoZnJ7bFQhICxLfUMGelUoKi7TfeoWV3ynGNlsZoJuCb6Gh43aA86DBklktlW5T+hKrEGc5aCM5wFlGQQB39qBMIIuUVgwdXXwY5T13WWbOYWkAp9MKGJmw3m266KnuVa6acandBPM2wqFJmh6OBOnS5aFox5d/ibAuNQv3JYFDEbN1nJyx+DouwjOo0HpnHlIaYahOWQc5mBRvFeKDIdBeT602qZaoSWFqudbQD6SKvqLMTAbWpvCUOufnuzrefWXkGAyg9a/arbBRJjwTNZN36gF/0VNgoUjkBpgRTvFE2pQSXIEhHgU+buqygTUZBCcOeuhWY8aj61umu8lKhX8HDVQrTHdQ3an5xpPTrq7tQeEophVaNCtViY7Yx/NGYLjUyu46nmWk5Y1DOweb4mHyh8W3CZowDJIk6O69PlLLilr9KEIPyY8qpLBZbs0K/6EQ4WDaJsyJmtj0OeLevEc2ithub03gJqWaB4KAc/zjQrIPKsvAY13c0psuO22+/zAV8Gpawv7oV9Eqzfm+2Tfk5ZHGJHQxIsrR3i2YP1xYslTpWGsw11tfURDvusAJ3FGe1LuYoHm92vOeI8WppnSUsfaqD5nye6TB+xm7eHRh2tWGVnWqDKf2+z3UffkCDxnIk40VOTRBUnN38avZ0lj0ekl/Jyik63iZUaFA0VKHjIUf9TdHlrCLI2Vg1f+9KkEM7lzQ63xsH4Zrez24SDLSMrDr2rkYCrSWzDzxmlzrzVs1fOA2cQHB5ngldQNj+sjUgJrZBVhsvcYBpgO1oKiGn0RUoh2Bdfd1+uYQk7pZRpHICOEmGwCH0GMh83Mt46hf4MXcph2bvBYJdRv6hEMEtl78CcnHbScpQ/TwVXtqrZjgERFjtnWsgri71eLn1kUWIJcaKiqyeBMrCfBpygouk9RMrK7vkcjr+s3nD9hG5X3eFVf2igmmmF5SYuFzU/jcCtI91JLA6sI3F2R83GlWhzjLuqrc0EHutXUpL37yu7QfDHXtP42RbGjiVKo2VHZp/UZ+DM1xqqC07w0R/Edzyh4BLCfjpg2wTl3IpRQdRU0PnpcNNv3aJME04ASe+1VNXFddu95hEuwtu0QwLKatOTxoMzALl+pdZZu+OlVy3X7RmH4Ezn61+/IjLXIHAe28c88g5+yjS4coTlrQw/t2agvm6OGh4dvq8/U3qbBG++lz4oDzbEVuuxsEcDaR9y7qKBLN73yMFt0ZFGiJzDbNnq2AUSfkIpnD5Msv3zua/KIGKmN1zJgEkxvYmuUgwlxhcDsVsQNpMvCTwDWkIV9CpPxSJBfBjzjwK8jXb5fzriJXCdGWWfgtNh4VL/se35LzhYN7hhCm0apRX+Iy5uYrPBrrUiGVgX6JfU57BYCzmX98ULTScnJJf0+2MppjIatHae9FN84GQdq8ubtnH24Ewh75kXX1UfZYmiYNyTskPNOugNAkd1fWiSL+m6XCXHbdjxVzAoZgNaETtd1hqIMEYu6nFfFXH4v2c8ffd3meVqwRHbAuWeh0lDeY6pSnf7bgGOxo47cLdogGwfJ0a+xRt4rMQ6KM5n2o6jJ+xWH4fhp1lGmXBdfQ0sy899ZovmAhkqbJ6KPVTfi/vhuizIvlPFdrGP1pHYy9cSKQYixzaqJxZIo2VHXRxrCGHquabUDpcbbdGFq0pE7XWdI2Gu/XfIKyroNEOaXTr8JZ4ioHWLFWjVQ9N9VjedbbubSboY9x7qgldYEiWXi9OU4IYDjBQTXAZa8ESU0JTgWDuMh5sj0qo9BpuBROZ7K/yVYTqPiqAHykx5MRcFSoE/NLt4Zp6rAChThEa3xoJ220gMPJgOpnoEGVpG2sdv0xcMc9acAiImpD+tOigWqlsFWb30bPclZUyVLbKXEUMZW0EtOJxu4n4NbKbiy9SYDrrMhEoQQu8py/baFjuVaNnX5jtYUkytelzVIbRSPm17LNQ1VSmNVpcIlJIBVaV2k5mKgdp3NInBUJqMbG0YE5gVd8ioSw5I6hRe5Z/yFiEq2A6YDGbpe9TgzyFLi1DrrtnUKXqOGo8QQsKLnGGAZD48szOUEa1ol+T21zXofvtPVZEIkb9QvY+fRAmcFlOBsX70mYJ04TXYZzSkVOWAkfpqtYRKPeUz3A2TDPMq4h17jdQk3FaobLsM6lc3k/dhF+owqNu3E8T1G64VB1HyWs27adf6gT8PNfpQkP37V2hL0YcblawWNTjxshyfEMKwvJ7W6qmcXuQoeVSprWlUJ4dCMzCzzhLVVMNlhRUuq+IYFksbQbDYsiow/Tz3Bg2ijSUEvhbyb/F5QaSq6aqcpqJ7qpdlGYSCOZfgsunMRVWQ1ixWCHlDoOZcvqVYLODDWeBJxwFjSq0y/nX4SqF6co4Xdu0BPqYro42yXYiLYpwabrUiGXcknGYJNXP+i71cRqq1TQSQZiVypmBC0hOjRPk2cqJuvpFZPZ3tUEdlb9luOtYDQENkEovOARytn+5brR5nldjOCjZcH8OaqPnDBxL+rLLjtt5NkvPtbQHD/LMuMoksZkLON1NBWjvU2TS8YHdjrqFptpCujpHuYu5pjWFx0vwWTcAVtMellv1eCJzbq0g0F9zPsl0GD+Ttvb+DHvjNCqNq5u7s9tEsy85xiWqCJnfgNT4HtYNXzWBVYZ1FkXlQ4JtAE4MP6AqZOx5R9+3lvuyQJKPluhXcDTc/pBDVYttb7QufuThFmYtJnog90Wj860xCDfY6KQv+fNAzqlLLUpkMcWj7Eft2Ltm0WP9TPob955kQheYiqXXi72QhjpBPtsvcYBphu1oakpO4xxkePy0W2fb1+OUfo8YH/uuIEYTYfssWC96/Mc1YJPXCrAkWsGWYVv8Hmpdbrckrl8HhZ8/f/77778Hke1cCuj19XU5eX799dfXr18vyl/rCJ8/f170yNevX3/++Wf3iMxOMe7SD0geWZWL+fHjh8KKUeDbX3/u1tKA7FXl6u/u3bt61p9vKObVq1ezGUpmmYokUZv58uXLbHp7Akklqr5gUsqdO3fiHG5ubiSDQzTwUTLFDHxcTPysJeYvQvcExxdmeDBNSSahQaQrwokxCLYdl0R6+PDhIJivO5WoTuXx48eu6I0BS4uQAFoVkuvYUpaIyaXGZEo3+YTMwvjx48dEAt1SxS2NRSmvrq5evHjhchM0NZyLiwsXUzpwdFXiDIeWjjMMWoqwrHaGvlH5XlphNU8XE5RovHTdh9L7PYgKnc3h1q1bU2mUrQZ8vjMZUtp90VTOfrz698vLy9ghK41Kt1TBz20I+7QVM+BlPBODWhrTWVe1tPrl0tMMF7GVKx6cnu/uhhzSA2ZXyo7TCs0m1I9o4uCESQQ0zNYIf3RWknjKv6Vx42+//ebHqMd58OCBHzOENeeVK47j/RjNmDQV8h+PB5yqWkLgcs5Zcg4TOtnGIPMwkhnCsxOWZgXz+Xcf1lQl0TQ0d5O9LYWgxq5hTDDJ0uji/fv3ibKGUlYPQpYK2X362UW/dcoNuH348EFOzB9Rx+PVp0+fSvXBg5bLwb3Iq6iXcb5FzlwZWh5PpDGK5JZSVc1ffvnFz1BOTz2F75n9u8awfKBlZXL3RgGuQaFyhr4Hc2avyOHPqPepZMNAS9Y+dKnO5odx1/CUmm2iu5/K+eSjoCks6fgu51+HqxSm2+V0Nd30Gr+LRgYFzQ4y1YVpArtxwKZuV8Mk19uO2sb2mXuc7WlfRA6rPSvm9VrT0HKHI+lU9j/jI9MijHs8DgyCyaj8GYGS6VKvFGu+d4tlyx5TboVkGGcK5jCwdOPMgaTl1eeOC3qLOOOgFuEKEvvNTbfsdtLsTgk6bl/FzAV8GnG4tcX80w5I5HlWbwaI1Toac7i2MFqLpiIx12CYKu3MvhcLNHjm1Y9yA+AB8jAMlo6GmY4b3gyj4iGNZTAcqKzXy9M252EYPBiJlOvsROF0cz7QdPjMfua0hl1hWHV0Zxi/4I5rFL/yjtPMxmjKrDfpWijzU8rn6BNut65lfA/r5+CHlZs07vduGzc7+ZkPYcsbbckgYm1+WdDxkMOvmluYHbbp7rspOraicjHxRo6grCy7YoI8S1/S6NKE5XDk+hoZ5595oOW7IKls8EJZvhQYDKApRadtsoW7px33yhsMf85snDq6mdC5Gikw2+v5iV1YDXPFTjP3+FTgzA5wiomLb0pTTio/YJyDnHzrbPt69HV69HD8ns7VSEMCDek18HAx6UBs3lPf7yQ+nZh6JFH06PR//cbv4MwSXYpCovjdb2n7Tixz3hjRXFrNpT89pFGFX4SWV6aqILv0U1YLq1OfEsnFS+xq8qipuHL9gM6fqyZDUJBU40sShLV0FaSvdpm9jQh+YLGjdVGadYdG6yl9wzOapxpjALby5ZRgvrTymbNSxX51qdOYLcKS4NCqxBkOVocz9FtfOjzrDNOPF7pr6V6nilYrGB4PTu0d0ssJJ4YTFhehNOpVY3/l5FHXZswnTkYTHjBONeGYmD2ms67KXvGiKZ3ZBwGaYQDEcmnxe/tOKyShugxLXZRmtbPViDcYUcuc0j4h4ZB9aZWP1qZHXcFsv+DnUzM8O8ivKYxf1qxgRT1Pa5mraaS7b8s8yK/U6Bx5mEL6WpgK7zKB8uXvKTzr9ORS3K8MLa34qFMdbVyzYkwZw2j87ODfUhGjSH5W8uRxS1E+6wDKzoPOYrSyStNCiwDXYAmjXfCo4spFrrM3yT/aYKfk7GwU5DfkRWGLxi1dZDzS27FdH65SJzfdqUaq/khkZM+ypbhvWt2E/QZSbtXIL+VwYTTiVKYZaGx7AR8l0BTAPWIMyLbjOXWQsy7XZW6RQcYfF1cnRpVKSDg6yaojWHr4rWWKOmLEpcyuhCR4tnlrtlnFELLEDH1Kmsm+C3pp2YK7OKgsVhFkclAHFdTCXao65xxKMRcI3MVwGQ88ZCG7L+YzIHEN1gXSA5JR5U5FHq4tTFWkkXjM1VmpC6wwV3VMxgVYlbJ61t+gx9trAOyUpYBlMNxIcystBs3ZN4whnG7Ox5oOn9bPYNhLDbu0q2kqf7WL2Ya8uttVTTWtGO3fY98ymizWnT1Glp8dtaojGrMyKI2GHCu6Vz01NVAf3X6wqIIdDzlmNVIiwQr9LtLXisRpFafn+CuKq/MIjW6j9dY0VJVl9+SrexYmdKMmUVPRddr+6lIY98YWEg+6fLyz48A4w1wxG99vTg2ZpsTb8kGQT2w0fFoHOEojiGxKU4FsujT2XP6DGpzEgy7ls272cZSts43r0VfQ0cPyJ7GBKWaRzxwdQid2acp640IHd6p4+zxCwse7Q5WPxm+r9fJT/ORoGVPev358ut+Nq7MuZunGKQ2+7ePFgLDGCgkhp0ynNHlLdVrY3MPYNLaEQm3E3igkgLxSutvWXaVRylj+IUaWn/CqiSaT/ZZlNC9pVZ3RVqP4eKFz+xLklmoeVJU4w6FpTA0acIaxM5l1hvEjFWJGHUXQoqfE8P2qwrFv0YOKVBv3UwaZj15KKvXpCXe33SfThAe1TjXhUb3YIxO6c+Z0rK7KXvdCKR23IOA3LpphAGfq0uL3WphWaMw2VYU4Xs7WuIIgO9HAL/aBysFCZulSkS+qRUI/fc3w7GC4pjB+WbOCFfI5zWY75egcNJnobNc21Qrc6MLoAZqldFDBZO1Oj1MBDacXzcplDKNzfDnYUUqjiaeEmY2fHfyPyhBEGkUKnpI/H3XXys0IUDmI0mgmccU12g8E2OsSXAN5o+JiVWaMkafdYgbnHAVtIdbl/OuIlTqt6U55D98VTI3iml012tIkd38WjQQqsIwzBU1uR63Yt9sgH13qrtIYhxx68WqZZcelWGIkyZSiS8dr3pSQ0P6uJ7uc0ktCMEu3kl2kIUPLYkhC8gZvxWtKhdAF2VoalHE6H+S87nJ28cGiOxzUOvhTTx3UQU1Vx++SFNaoKU7Z61DK4rSlbnXKo55B8TGu0qusKjRW0FSMxDP2DlK9JI8dr3IYrXvgebasD1gkZEASqzg9IAkUNHt5xLYwW6m9EmCuGc31hB4v9sMxz9IxFre/V/uqXC7NOTa2dO9j6U3iPLPEWIYTo/ZzQj+DYccmlzbsUcvpO1INarY/0jRBzcfYZSiZEk+5CN2KeUopsaa2xMjy41KyxNiXKFUpVTYtie4qTaL6Uo3xFXy6drMq3kLb+KzRftIVie8aS8+brFBd4trZYxKWqfZrz6fBlImqBWql0QVA6huqHFogQ+KyjyWsjr1rg95gViTGvXGLk2NMcJsarcX5ZI9ZPaEbqiP/Zm99qmYCQq5bJ3SAFnQNasoXOzEI923ef0RhVWr05YhyM47blYMMZjQTv9whrIFQIED9y8b1WB9I0RK1SSA2A3k8iyVIU6PbA2Y3HqgD1cAsLtdohFMb6SW2sVFMIeUQkCky4z+YNqVCxcvjTObl3QjcolQoq/Luh0F7Z5yQbcWttFSDlBpqrMh53SNTbYyxacwzPTYNLWzJtawiOMImLt2PkfWqXWiYKJH0oP4rnHCF7tmi+zWX1Pi/0476fSetH1DtVMehslOjkHIKslftiKrEGQ6WhjP0W1w6PNvW0o8XumvpXkeLHh3wJbyT3JF8kWZEelB9pcoditZ/XcqQFK+7ojTrlrP4ZJrwoNapJmx34FMpE8YQWNRRuqqpmtaJD6ANlzTDUSyzkYPzSSuuhWmFJJSo8nizNfITaOAXeNrBx6pGymrK9elWGoh/d2pI6YsRh42LwvGDdWLksvw6xuE6YsSlzAoWi9p9jNqFRgsxKz9GVho3BPlMrbJNGbDi1VgGepZ2p/Tdo65fQeloyk35+lVYvk7alGPRIxrMDI5d/wePJ+1PeTzlnxj8zJpWIEb6cnbwbyFsFGk0KyGaklDZ6q7oiZhPb2gmwjv1YBAvzsPjowLUjwTXwHzK0QXqK3rpPOpqM5BpWbyxX4ujj4JWsxoe7HL+dcRKndN0/ZbowupTYqtO6LS1VaNY+APFOC34gZNrRB2TcZwwQFNnqm5Fj6gz0n+FFWMcqSoHPZIYc2axJdXI12/NsDgkqpAYgpYWUtgTgtmHuNnlNK6HJIRv7Za9LeSFaZl6iHbeQhO55WrmOKgE5KW3DuqgRqt58o5bfi8xbgyItfOC6YRzAQYkgTXqMj0gWdGnH7EtrKhmhUcw17zmejaPt9cA2NeaZTBcoSm1UATN2TeMIZzufQ46HT6bn8Gwlxp2C+6ovgxqF8bBoVYylVKLJPFrdEXqVuJNopzGVKcjbxNrakuMLL8cxqVuRN19vCY8u4VV1c/4urzjIccWO1n97JQll7O62Zwl0lR1tMVl9vHGE9DoppSbjt/FUJcqS1VPhezgAAAdFklEQVRQ7xBvw1Mvo25FbnDKfemW3W4TfVOCoQSYLWJKvES22W/touhZMrskYNwbW1eXE7rBuqRuy2hKHqaaNZ7NARrBNqgpJ7lxDuLS+4HEvgVl29/W2Zb16Oulj7BGILE/H2Lk0wLrkmr02ldDKd2Kn9JARQksWOTBEuMl5aPJvgoaclNiN1SbcsWSZ/sQhUNAUroT31Gtx3YwxEjBCWuQRmMLGN1S4Mu011DYYluJhjSFaHW86PlYXFjAV+e58UGpxokRBxJ92MZyZx9Pj01jUZfGyDaM65uzosYJ1OISjWipqBnTywIXeYO4akPMojl2RvlHszqWKnGGgwnhDKcaVxw/6wzjRyrEWLrXWIzEurNMYmqkGOezNCajT6YJD/CnmvCol14a2WVXtRRCrvRxY6EZxkyMMRa/18K0whmPBNZIvpDX0nxwhR/QANJIW8nSc1JXzSFgzzZvSs0mAkmCy7zF2XObFSyQ8zyXaqS5GoXyCTyqZSSDasoZW7nZvXxXugswvjYwNuHZwb+FoVGkqay0mpFl3SCustSUhjklUtF4cA1448XeWIOlY3KtpJ1qFLS9dXQ5/zpopc5murFLCQZXvnlLp5axVpynJSbjqpEv8+HCMSs0MihR3dOiyWxMcjZGo5FcnWDa8FTKrDCFEmgClZCt2ReRhUbFFsiavSaIHfFWrsm4hZ6fxjIBaWpBb5FycVC+rleHD+qg4vrScQ/Nh7lAbButLeYzIIl1lGU9MOhBDtoWglrsfom5ljDX86x+7DUA9rVmGQzv3tDqCEBz9g1jCKd7n0NPh8/jZzDspYZdx+G0WYraRaGX6ZpupD8eMb6HjbU5FSPLLw25HC5VKvv7iI6HHFM2UDS+zeHTVDsq3Raq5U+jW2rVOxqqij7JftSOvWu1pp2xIMa9sZfoeEIny5Grmer7BhRyRBkNzJjVeRygEUizmpJgaftxDWqqpvI5hVZF2tw622aLm9LO0eNlXds3v8nCpbVFKLJsyNHoKPEyepE844eAqADRUfNTDbVJS0LrT0XqT/s5tPSgP736iv+E1fgXP6uYIWcVMZQ1lCsBJIaEkUgSTOFFNdyeWPIsshUJrIo4yxAQVWfUlyl+Vry9hsJO/oSELWzuEV7Xl1QOSDUJOLLeyvK44qq1ERnAqGE7SRYF1HCkzQTSFm6paa/+ukMGo8dbqEUswyFUiTMcGpT6yliDisEZxg5n1hnGj1SIsXSvgRiW0cIW7xQUN1xm98k04QHsVBMebdfrIrcYQ8td1Toaq58K2gXNMACy6NLi91qYVsTWkneApDGkMoxLMcbIe8yOQlcUsUiVGRNrSS5d8YxlLcpqVrC02H3fVVsWn40dekxY2Vp01OxMqg+lSwtawVi08JXWmhYKLLN7DdfT+Sy6Ozv4tyjLKFI6K3lsYz6zFRTJLX1HWs7td43VTBfUAa7ZDnpW0dsTWFpcWhHB3TOMgoIqr77scv513EqdxHQDp9HHdHV1G2zhQTSS1oKGmrLSvN2lclOeyjlddMa7rL0Hdq7L9PA746vDuOh0TMvj53U2uXEansaVuGtpYqKdyCHvrRLr6jiojTqScSasutmdEkGtGUoFSmQuMFjIipV2n2ShxXwGJEH71WV6QOIrZWn4uG1haU0Lpcdci5pr96sfew2Afa1ZBsOFmk9r2dKcfcMYwunep4/pcPd+BsNeatituaZd5FG7yLXCKUeh0eZsLYzvYWNtTsXI8mcLzZUgrxvJvot1qGbHQ44pGyga3+bwSdPzuNayqFym3k4+NLpY0aMxLRhqXmU1uITVsXdtp8nbJWHcG7uCM0zopHft0ZV/GNqj/mv8Wfnd+qiVdu8AR2udiGxQU8Y5SKJSutXBXtB0BYO7DeoxkLCnS7mydSMNPWWZho+ykoq3LPfFH02MlmKMvKV0cd9GTEzg6urqt99++/btW3xrXYz6sKdPn657lqcg0A6Bm5sbGfPHv/5+/PixVDANFC4vL+UT79y5s/TZvdJ//vxZVX7//r3RIajDeP369atXr/YS2FjuCVVpJEMyCFQmcHFx4dzLotGCvNPvv/+uR1Z4Y9XRHQD3+PHjylWmuOwEeu2qsoOaypBmOEXmnPEfPnwYxrpfvnxZSkDjQI11NYeXUS19Nk7/9etX+XmJoW5i6CmU/8OHDzWW1qA6SxFxocRAICBwfX0tO1SjCOITl3qpoPfoz58/j9NopeXFixdxfBDDylUApNDlMH6Qcle4O4mkwaR8kXRtdEdaE9O02lIX+bq7d+8O/1WKu1TYxWdZUjCKZDHIwWOvgKnayavrT91HlkpZCK9LA6513CxPaX1mNJl2pYzGGxvd6LPpSEZBaT7ubpfzr0NXqm/TVZMf5gKyQFaNXDPcMYBGjPA1Ohpm1vq/YunSjZE0TCrX8RnrQjIIQKAzAjiozhSarg4dd5rPcJe5QJbBBov5FmNrPM2h20LjbBEvC4G+Vz+yIHKZtLPc6kQiAIFDEMDPHEJNCFmTwLCAoBfcWuFcWu6wZcL+/tf4HnYQw3+Brrfn8eUuL51PuB2dIcfSdlEhvTZC+w1WLxr0im2XFlGhsjQ6B7n+tgpXtD3AQMvOCu9qZ0VKCByCAA6wWTUZ5yBsnW1WgycRTB8d2Gfl2l+kDe2y7Y1wtBqgMyXs32kmPprYIgmHgCyjp/5GavMnhMue/yu1Vlik+AcPHqx4lkcg0DIB+TV9LKSzu/7rq8Rv37SVUxPpYUOnlk4k+bDCKHemVqDvFY/eCoZVXdV0+BTTVVY1VX1VQdVUfcYRP6c/mypbblbIdkIC+rZWY01VXF/YrhtxDt7JfSXueydl6ztkeWP9yVnJZfW6un1CE/Kr3HFX5Vcze5hmmB1pNxlq06fGfqPDXdVRDlZOdRjxahAo75plu3A39KhIZwTUHNQWtDwST/3cvG84pCYxxgjeuI8iUmvSUszoLSLLERj0K+UOf8PsXsW5Lzbl8aToYea7zuNpoCv7GTIZnKfL079M2E/26md8k+Fk09toVXO04/Drq8YyDMsP1HGAy2n5JAFGQRZFdzn/Onql+jNdpquWxlgzDRpZQVuOZepFknLzx0gaIA3vWQ40RloBhEcgAIF2COCg2tFFIUnouBeBZS6wCBeJOyZw9LbQsWqomiPQ3+qHqxoBCECgEQL4mUYUgRjtEFCjGN7/uq3jks1tlXdvwIf9Eiv2yftv0ofdF27V1L+s+SZ9C/zEeovqpZyHSnXzZcEWVjybl4B2a2gntjZsqHlqW4t+PPwk7xpodHkNqXRuDLRKEyZ/CECgWQI4wKZUw17QptSBMLME9M7Xzcrd95LDxFkbjTT4L/HzuvJabje4phjaXS853Wx9WAFQ0YWm6hwCMmsV4wlkKzrIY5gWjqcYi5UZ6VegR3//diw5cRCAAAQgAAEIQAACEIAABCAAAQhAoE8Ct27dmq2YXsOzijJLiQRZCJR4k5FFsDYzAVebekEqCEAAAhCAAAQgAAEIQAACEIAABCAAAQhAAAIQgAAEIAABCEAAAhCAAAQgAAEIQAACEIAABCBgIcBeUAsl0kBgRwL/sGPZhy5a3k1/qsLwk546u2U4P0bnuLjzY4YK6kAXd5TLivNcD00J4SEAAQhAAAIQgAAEIAABCEAAAhCAQExAh6vGkXHM5eVlHEkMBCAAAQhAAAIQgAAEIAABCEAAAhCAAAQgAAEIQAACEIAABCAAAQhAAAIQgAAEIAABCEAAAhCAAAQgAAEIQAACEOiVAIeAbNXsnTt3htNAtmbE8xCAAAQgAAEIQAACEIAABCAAAQhA4BwE3r17N1vR+/fva9VlNhkJIAABCEAAAhCAAAQgAAEIQAACEIAABCAAAQhAAAIQgAAEIAABCEAAAhCAAAQgAAEIQAACEIAABCAAAQhAAAIQgEA3BP7WTU2oCAQgAAEIQAACEIAABCAAAQhAAAIQgMAhCLx//35WzmfPns2mIQEEIAABCEAAAhCAAAQgAAEIQAACEIAABCAAAQhAAAIQgAAEIAABCEAAAhCAAAQgAAEIQAACEIAABCAAAQhAAAIQ6IkAh4D0pE3qAgEIQAACEIAABCAAAQhAAAIQgAAEWidwfX1tEfH58+eWZKSBAAQgAAEIQAACEIAABCAAAQhAAAIQgAAEIAABCEAAAhCAAAQgAAEIQAACEIAABCAAAQhAAAIQgAAEIAABCEAAAt0Q4BCQblRJRSAAAQhAAAIQgAAEIAABCEAAAhCAwAEIvHv3blbKZ8+ezaYhAQQgAAEIQAACEIAABCAAAQhAAAIQgAAEIAABCEAAAhCAAAQgAAEIQAACEIAABCAAAQhAAAIQgAAEIAABCEAAAhDojACHgHSmUKoDAQhAAAIQgAAEIAABCEAAAhCAAATaJXBzc/P+/ftZ+V6+fDmbhgQQgAAEIAABCEAAAhCAAAQgAAEIQAACEIAABCAAAQhAAAIQgAAEIAABCEAAAhCAAAQgAAEIQAACEIAABCAAAQhAoDMCHALSmUKpDgQgAAEIQAACEIAABCAAAQhAAAIQWEZAB3Mse2BD6t9//3326SdPnlxcXMwmIwEEIAABCEAAAhCAAAQgAAEIQAACEIAABCAAAQhAAAIQgAAEIAABCEAAAhCAAAQgAAEIQAACEIAABCAAAQhAAAIQ6IwAh4B0plCqAwEIQAACEIAABCAAAQhAAAIQgAAE5glcX18/ffr0zp07t27dunv3rv4/ePDg6upq/sltKd68eTObwevXr2fTkAACEIAABCAAAQhAAAIQgAAEIAABCEAAAhCAAAQgAAEIQAACEIAABCAAAQhAAAIQgAAEIAABCEAAAhCAAAQgAAEI9EeAQ0D60yk1ggAEIAABCEAAAhCAAAQgAAEIQAACkwQ+f/58cXFxeXn5/v37Hz9+uHRfvnx58eKFjgVRAheZN6CTR/wSRzN/8uSJjiMZvUUkBCAAAQhAAAIQgAAEIAABCEAAAhCAAAQgAAEIQAACEIAABCAAAQhAAAIQgAAEIAABCEAAAhCAAAQgAAEIQAACEOibAIeA9K1fagcBCEAAAhCAAAQgAAEIQAACEIAABP6XwNXV1cOHD799+/a/Uf83pEM6Hj16dHNz83+j81y9fv16NqM3b97MpiEBBCAAAQhAAAIQgAAEIAABCEAAAhCAAAQgAAEIQAACEIAABCAAAQhAAAIQgAAEIAABCEAAAhCAAAQgAAEIQAACEOiSAIeAdKlWKgUBCEAAAhCAAAQgAAEIQAACEIAABEIC19fXL168CGOja50DUuIkDpWeOHxkkOLly5cXFxeRRERAAAIQgAAEIAABCEAAAhCAAAQgAAEIQAACEIAABCAAAQhAAAIQgAAEIAABCEAAAhCAAAQgAAEIQAACEIAABCAAgVMQ4BCQU6iZSkIAAhCAAAQgAAEIQAACEIAABCBwcgI3NzeXl5dGCO/fvzemtCd7/fp1OvHt27d//fXXdBruQgACEIAABCAAAQhAAAIQgAAEIAABCEAAAhCAAAQgAAEIQAACEIAABCAAAQhAAAIQgAAEIAABCEAAAhCAAAQgAIGOCXAISMfKpWoQgAAEIAABCEAAAhCAAAQgAAEIQOC/CcyeweGT+vbtm3+5PazTPWbzfPfu3faCyAECEIAABCAAAQhAAAIQgAAEIAABCEAAAhCAAAQgAAEIQAACEIAABCAAAQhAAAIQgAAEIAABCEAAAhCAAAQgAAEIHJcAh4AcV3dIDgEIQAACEIAABCAAAQhAAAIQgAAErAR+//13a9Lc6W5ubmaPIHn27Nnjx49zl0x+EIAABCAAAQhAAAIQgAAEIAABCEAAAhCAAAQgAAEIQAACEIAABCAAAQhAAAIQgAAEIAABCEAAAhCAAAQgAAEIQOBIBDgE5EjaQlYIQAACEIAABCAAAQhAAAIQgAAEILCCwIcPHxY9dfv27UXp04l1wEc6gYq7urpKp+EuBCAAAQhAAAIQgAAEIAABCEAAAhCAAAQgAAEIQAACEIAABCAAAQhAAAIQgAAEIAABCEAAAhCAAAQgAAEIQAACEOieAIeAdK9iKggBCEAAAhCAAAQgAAEIQAACEIDA2Qm8f/9+EYJ79+4tSp9IrPNHZkv/+PFjIgduQQACEIAABCAAAQhAAAIQgAAEIAABCEAAAhCAAAQgAAEIQAACEIAABCAAAQhAAAIQgAAEIAABCEAAAhCAAAQgAIGTEOAQkJMommpCAAIQgAAEIAABCEAAAhCAAAQgcF4C3759W1T5y8vLRemnEt/c3Mxm9fbt2wcPHkzlQDwEIAABCEAAAhCAAAQgAAEIQAACEIAABCAAAQhAAAIQgAAEIAABCEAAAhCAAAQgAAEIQAACEIAABCAAAQhAAAIQOA8BDgE5j66pKQQgAAEIQAACEIAABCAAAQhAAAInJfD9+/dFNX/27Nmi9FOJdQLIjx8/pu4qXgU9f/48kYBbEIAABCAAAQhAAAIQgAAEIAABCEAAAhCAAAQgAAEIQAACEIAABCAAAQhAAAIQgAAEIAABCEAAAhCAAAQgAAEIQOA8BDgE5Dy6pqYQgAAEIAABCEAAAhCAAAQgAAEInJRA+iSOAMrbt2/v3LkTRK64vLq6+vjxY+LBR48eKU0iAbcgAAEIQAACEIAABCAAAQhAAAIQgAAEIAABCEAAAhCAAAQgAAEIQAACEIAABCAAAQhAAAIQgAAEIAABCEAAAhCAwKkIcAjIqdRNZSEAAQhAAAIQgAAEIAABCEAAAhA4I4Hbt28bq/3kyZPnz58bEyeSff78+cWLF4kE9+/f//DhQyIBtyBQk8Cig3JqCtZmWeBqUy9IBQEIQAACEIAABCAAAQhAAAIQgAAEIAABCEAAAhCAAAQgAAEIQAACEIAABCAAAQhAAAIQgAAELATYC2qhRBoI7EiAQ0B2hE/REIAABCAAAQhAAAIQgAAEIAABCECgBoF79+5Zinn06NH19bUlZTrN169flVUijeT5+PFjIgG3IFCZwPfv3yuXeOjiwHVo9SE8BCAAAQhAAAIQgAAEIAABCEAAAhCAAAQgAAEIQAACEIAABCAAAQhAAAIQgAAEIAABCEAAAicnwF7QkxsA1W+fAIeAtK8jJIQABCAAAQhAAAIQgAAEIAABCEAAApsIWA4Befv27YcPHzYV89fDNzc3v/zyS+Jw6Pv373/69OnOnTvbyyIHCOQikLBYvwgdcONfnjYMrtOqnopDAAIQgAAEIAABCEAAAhCAAAQgAAEIQAACEIAABCAAAQhAAAIQgAAEIAABCEAAAhCAAAQg0AEB9oJ2oESq0DcBDgHpW7/UDgIQgAAEIAABCEAAAhCAAAQgAAEI/PTo0aNRCjocRLfevHmjs5yfP38+mmZRpE4Aefjw4bdv36ae0gkgnz9/5gSQKT7E70JAdpswWl+kL1+++JfnDIPrnHqn1hCAAAQgAAEIQAACEIAABCAAAQhAAAIQgAAEIAABCEAAAhCAAAQgAAEIQAACEIAABCAAAQj0QYC9oH3okVr0TYBDQPrWL7WDAAQgAAEIQAACEIAABCAAAQhAAAI/PX78+Pbt2w6Ezv7486+/r1+/fvjw4dWrV1lO5VBu6RNAdOCITgBxYhCAQCME3r17Z5TEntKY4RGT2SHYUx6RAzJDAAIQgAAEIAABCEAAAhCAAAQgAAEIQAACEIAABCAAAQhAAAIQgAAEIAABCEAAAhCAAAQgAIEjErDv8LSnPCIHZIZAywT+37/+67+2LB+yQQACEIAABCAAAQhAAAIQgAAEIAABCGwnoAOb//3f/33IR+F//Md//Jd/+Zft2bocdJjIP/3TPylnFxMEXr58+W//9m9BJJcQ2J2ADq+5vLz8z//8T4sk//Ef//HP//zPFxcXlsRdpgFXl2qlUhCAAAQgAAEIQAACEIAABCAAAQhAAAIQgAAEIAABCEAAAhCAAAQgAAEIQAACEIAABCAAAQichAB7QU+iaKp5dAJ/O3oFkB8CEIAABCAAAQhAAAIQgAAEIAABCEBglsDr169v377tkuny8+fP7nJj4NWrV7/88ksiEx0C/euvvyYScAsC9QnozBqZ5cOHD3/8+GEvXaYug9f7D/sjfaQEVx96pBYQgAAEIAABCEAAAhCAAAQgAAEIQAACEIAABCAAAQhAAAIQgAAEIAABCEAAAhCAAAQgAAEInJMAe0HPqXdqfVACt/7888+Dio7YEIAABCAAAQhAAAIQgAAEIAABCEAAAnYC19fXl5eXfvpPnz49ePDAj1ka1kkiz549+/Lly9SD9+/f1wkgFxcXUwmIh0A5Ajrj4/v370P+7qQPxXz79k2X+r+laJ2qc++vv7t377p83FE7Omfnzp07Lv4QAXAdQk0ICQEIQAACEIAABCAAAQhAAAIQgAAEIAABCEAAAhCAAAQgAAEIQAACEIAABCAAAQhAAAIQgAAERgmwF3QUC5EQOCIBDgE5otaQGQIQgAAEIAABCEAAAhCAAAQgAAEIrCHw9OnT9+/f+0++efPm1atXfowx/PXrVx1zEOQWPLs68yAfLiGwjoCO4XBnf6zLYfVTf//73w939g24VqubByEAAQhAAAIQgAAEIAABCEAAAhCAAAQgAAEIQAACEIAABCAAAQhAAAIQgAAEIAABCEAAAhCAwO4E2Au6uwoQAAK5CPwtV0bkAwEIQAACEIAABCAAAQhAAAIQgAAEINA4gevr60ePHvlC6iAPHVWgeD8yHf7w4cPjx49//vnnxAkgT5480SEI644XSZfOXQhAAAIQgAAEIAABCEAAAhCAAAQgAAEIQAACEIAABCAAAQhAAAIQgAAEIAABCEAAAhCAAAQgAAEIQAACEIAABCDQK4F/6LVi1AsCEIAABCAAAQhAAAIQgAAEIAABCEAgJqAjPJ4+feqf3/Ht27fLy0ul1MkdDx8+vH///r179+7evaujoBV5c3Pz/ft3pfny5cvHjx8/ffr048ePOFsXo8ffvHmjU0JcDAEIQAACEIAABCAAAQhAAAIQgAAEIAABCEAAAhCAAAQgAAEIQAACEIAABCAAAQhAAAIQgAAEIAABCEAAAhCAAAQgAAELAQ4BsVAiDQQgAAEIQAACEIAABCAAAQhAAAIQ6IfA9fX11dXVixcvgirpZBD/cJDg7uwlx3/MIiIBBCAAAQhAAAIQgAAEIAABCEAAAhCAAAQgAAEIQAACEIAABCAAAQhAAAIQgAAEIAABCEAAAhCAAAQgAAEIQAACEEgQ+FviHrcgAAEIQAACEIAABCAAAQhAAAIQgAAEuiTw/Pnz79+/P3nyJEvtnj179unTp8+fPz9+/DhLhmQCAQhAAAIQgAAEIAABCEAAAhCAAAQgAAEIQAACEIAABCAAAQhAAAIQgAAEIAABCEAAAhCAAAQgAAEIQAACEIAABE5I4Naff/55wmpTZQhAAAIQgAAEIAABCEAAAhCAAAQgAAER+Pr16+9//f348WMRkNu3bz969Ojy8vLp06eLHiQxBCAAAQhAAAIQgAAEIAABCEAAAhCAAAQgAAEIQAACEIAABCAAAQhAAAIQgAAEIAABCEAAAhCAAAQgAAEIQAACEIDAKAEOARnFQiQEIAABCEAAAhCAAAQgAAEIQAACEDgXgc+fP3/86+/Tp09TB4Lcv3//3r17Dx8+1PEfDx48OBcgagsBCEAAAhCAAAQgAAEIQAACEIAABCAAAQhAAAIQgAAEIAABCEAAAhCAAAQgAAEIQAACEIAABCAAAQhAAAIQgAAEChPgEJDCgMkeAhCAAAQgAAEIQAACEIAABCAAAQgckMDNzc337991Gsjt27fv3r17586dA1YCkSEAAQhAAAIQgAAEIAABCEAAAhCAAAQgAAEIQAACEIAABCAAAQhAAAIQgAAEIAABCEAAAhCAAAQgAAEIQAACEIDAkQj8f6MB5c39WDSqAAAAAElFTkSuQmCC"/>
  <p:tag name="POWERPOINTLATEX_PIXELSPEREMHEIGHT#5C6D626F787B52E46B6E6574656B6E69736B7420736B616C6C207D795C6D626F787B2075707066617474617320736F6D206B6F6E7374616E74206E5C226172206D616E20646572697665726172206D2E612E702E207D20787D20" val="183,3333"/>
  <p:tag name="POWERPOINTLATEX_BASELINEOFFSET#5C6D626F787B52E46B6E6574656B6E69736B7420736B616C6C207D795C6D626F787B2075707066617474617320736F6D206B6F6E7374616E74206E5C226172206D616E20646572697665726172206D2E612E702E207D20787D20" val="38"/>
  <p:tag name="POWERPOINTLATEX_REFCOUNTER#5C6D626F787B52E46B6E6574656B6E69736B7420736B616C6C207D795C6D626F787B2075707066617474617320736F6D206B6F6E7374616E74206E5C226172206D616E20646572697665726172206D2E612E702E207D20787D20" val="3"/>
  <p:tag name="POWERPOINTLATEX_CACHECONTENT#5C6D626F787B525C22616B6E6574656B6E69736B7420736B616C6C207D795C6D626F787B2075707066617474617320736F6D206B6F6E7374616E74206E5C226172206D616E20646572697665726172206D2E612E702E207D20787D20" val="iVBORw0KGgoAAAANSUhEUgAAFwcAAACnCAIAAADV4QAi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V39mhe61q+PpzbSWfAEGCPAOioO6T2CKCGAIwACDuEPQJqhx1SjGBD2hkQdnRgCBRhZ/v+zvZ99OjKtrRsS7IsvxXUI8uytPSupaUPy/pfXl7ql6VXFMEj1Qho2429LItPt+dGyowE0OMWmDjDLfR4thqB+v2pBglv377ViyvjYepCoZlk/VEiTbiaEVIQzXDOBnpqhsw057RM/GkJfP78OVl3TfyTaTYmMA4w+HxxI2ce74DAolc7izbWdABnXAVw+UwYBfk0CB+LANYrfTFdbc1oO9PIou0gbb5FWrQ1nzFSaw0KeQoR6GZBDx9VyELOlm1nffd51Mdc4Dy6pqYQgAAeDxuAAASKEsDJFMVL5o0QWLTot2g5sZEKZhSD7egZYZJVBQKyWEsD194A+4891z8VhXZXwVR2LIKx1o7wKRoCENiRAN5vR/jnLJq9oOfUe4laW37GVeVeXFyUKN2Y59lPRdF+FyMpP9kiN+E/mCWs43aMn9zoN47ev3+fpVAyCQjorBnLCoK2PxrPTwny57ImAft2sX3bfk0mRywLPe6iNZzhLtjPVqhWBPSbUcMeZY2CKldfZ6NIAPuAKngfUFnapcXRhJcSO216mmE51TfVDJlpllM0OR+XgGVpzz4TWc3BKMa6g19XS8WDEGiQwKJ1Gw4SApezYUZBDgWBwxHAepmutma0XWrk/v37ds5tfjCw6KyWRZuP7WRICYGeCDS1oIeP6sm0dqlLl333LiTrF8pcoD5zSoQABPYigMfbizzlQuAkBHAyJ1E01dReAn1UYuSw6B2iMc9jJbNvAoHVsTTbq7TGj5WMe5u1WOS/U9CPStbZjES769U+GWv1qlnqBQEIxAng/eJ8uFuCwKK5CVtnS6igmzyN3yzsW9+zn4qyjr7lt4LX5Wx5yngkirLSF7x1ZqEWsftLY/xA+sOHD9oa1V/1e6rR48ePjdVpcz+rUfjuk6HHvVSMM9yL/HnKffPmzVBZLbUb1+Wzw3n69Km6AMuBaMYWkV3C1RkaBWY8s5pwHw/SDIvqsZ1myEyzqKLJ/KAEvn79mpS8wuqwZYXRPiFK1ogE9Qmw2pCLuf3Vjsb2rJqCyxkeoyCHgsDhCGC9TFdbM9peNWLfjOvvFW5HO/bRpr2m7dQOSSCwC4F2FvRUfXvLxUftYi2NF9pr39049iziMRfIgpFMIACBQxDA4x1CTQgJgeMSwMkcV3dIvpSAfUeB/R3iUhmOkt7Oyr70epS6I+cRCRhPRdEe4Jubm2QFg03axsyT2SYT0O6SiA6agLHWQRWH2BCAwEYCeL+NAHl8BQH7PI6tsyvwnuqRQ3yzwKkoa2zS7ibW5B59RqdvWr7JUR46mPPi4iKaGTc3EdCvpbk9IvGMXrx4oWPe4mm4uyMB+zKK9opZ1oN2rMuZi0aPe2kfZ7gX+fOU6498tC6/V8X1zaTOxUsejHK4noImvJdFHatcmmFRfTXSDJlpFtUymR+UwMePHy2SqxVbkm1Jc4gVxi0V5Nk2v0w7nF6+fPlil1kLp/bEXaYEl1MroyCHgsDhCGC9UhnT1dbstleN2DcttbkJ3v5e2/6epTXbQx4IVCbQyILeUGt8VGXtd1Zcr313Z2oaV4e5wJgJMRCAQK8E8Hi9apZ6QaARAjiZRhSBGHUI2Jf+eHm9iBWfFdQxYEqJENDeZuP+h+DEk3Ge+uLJ36Gk/dLVvkej3Y3V0UEMY60OlEgVIACBFQTwfiug8chGAuwF3QiQxx0BzQgsawIVflDWiTQZ4FSUSSyJSH9nQCJp7tuvX782Zmk8sMOYG8kmCbx69co4A7fvRposiMiiBBY5Yvvm0aIyk/mYAHocM6kWgzOshpqC5IR3fI2klwd//PHH7du344rw3wrEUzZylybciCKOIgbNsISmWmiGzDRLaJY8j07Asvhj/0Hm1TSMq9WLJkSrheHBQgTa/Hq2UGXLZbtoHG5c0Csn7e45g8upgFGQQ0HgcASw3kBlTFcDILtf9qQR+8jBMomorxrpwliovabGDEkGgY4JtLCgN+C1t1x8VMcGmaVqPfXdWYC0nAlzgZa1g2wQgEBeAni8vDzJDQIQCAjgZAIgXPZNwL6AIA47btFsQQuLdl/YV19bqBoy9ErA2KMlT0UJEjx79qwaMdpdNdQ1CzJapkTi48eaeqEsCECgNAG8X2nC5D8mwF7QMRNi1hEw2tKiFYYVkuh3bfX95q1bt/RzNZMLFP+yIlMe2Wv94urqyli0zvu8f//+ETUlk3XbcfTV8fPnzxuvxfv373UMavIMJFVKW6Pevn3beHXOKZ68pHyx0Wt//vy5wi+Bn1MRG2uNHjcC3Pg4znAjQB63E5C7fvr0qT193pQaX2ndP37YmXG0llewjbnRhDcCPNvjNMMSGt+3GTLTLKFT8uyAgGWSWHpdTxgtYuhwFk2IOmB+2iokl5VOS2ZRxS2NxWVY7ReNXImtBcA1aIRRUGuWiTx2AljvJCs5N1aNJsnsFdmNRha9FdL7+KYG55LHPtpkjLRXY6HcgxLYd0HPQcNHORQEthPopu/ejqLlHJgLtKwdZIMABPISwOPl5UluEIBAQAAnEwDhsnsC2veo7x2MOxuVbNGCQ2f02I7emULPUB01WEsDV9PWt1qRFwE7nopCu+vPUBlr9adTagQBCFgI4P0slEiTnQB7QbMjPW2GFlvS1KP0tqgXL14MO510JoN2ZYyPmPj7aTU0VFznbqwj8O3bt3UPbnkqmGdGsrKfKxbJZJdbHz58kPDDn8x3FxkWFao2rKZleeS3334z/sKzJTfS5CVgP8vWndqTVwByy0IAPWbBuC4TnOE6bjy1goBlkL0iW/sj+rom/v3zjx8/7Lk1kpIm3IgijiIGzbCEpvZthsw0S+iUPDsgYNkPtOi3StYxsXjd+OBkXbk8VZPAEQeQNfkYy7I0liErHSdtzLPjZOAalMsoqGMj775qWO+kiu3ObfLx7ZFdrhptwdKTRuxvH3S2/hZo2Z+1zGuGQhkjZYdPht0T2HdBz8eLj/JpEN5CoKe+ewuHxp9lLtC4ghAPAhDISACPlxEmWUEAAmMCOJkxE2K6J2BfAGxtkbO+auyLLXxWUF87lDhJ4OXLl5PxQWSk+7u+vvbPWJfH0Ppn8HjRS9pdUbz1M48YWyCMPh4MYo5yebiPH48CFjkhcGgCeL9Dq++4wttf8NlnhcelgeRbCFhsqfQ3CzqBwd/pdPfu3XGNzn4qypiIMab+EobOYTEWqqNeznxAr1GDGZPpwFTjJLx0m89YqbNlZf8BSYtzPxu9duqLHvfVBc5wX/7nKb0FPxx/f+C/GDiQXmjCB1LW7qLSDAupYK9myEyzkELJtgMC/praXHUePHgwdytXvMXrstqQi/Ze+ViMbS/ZjlKuftHILqpxHc+e4eFSgmtQGaOgw5kuAjsCWK9DEQQsA6fgkeyXXa4arabUk0bs44fWhnZ2LdjruNokeBAC/RHYa0EvIGlvv/ioAB2XAQF7rxE8mPGS0VQcJnOBOB/uQgACPRHA4/WkTeoCgQYJ4GQaVAoiVSBgX0AwfrFSQea9imA7+l7kKXc1gfHPp09mpUMcbm5uJm8FX3HbPcZkbisiaXcroDX7CGOtZlWDYBCAQFECeL+ieMl8jgB7QefIEL+UgJyY5XPI0t8sBBOTyS81OBVlqXL/X/r6+0U0BTXKWtqwAjEsth480t/l1dXVvXv3kvUSK/t0PZkbCfISMJ52prY/txiUV55FuUkk7bq7f/8+BoYeF1lO9sQ4w+xIyXBMQH5YQ+1xfM0YudxIv//jx4+awmQsiyacEWbfWdEMy+l3l2bITLOcQsn50ASM8z7NwopWUwceW/LX4MSSjDQiMHlo9O5k2FW2XQX27kzHSdNkwDWYnJ0D6+3bGyk55CWA9c7xZLo6R2av+J40op+jiKwH+oRb+J7cl8f4s66MkXxohCGwiMAuC3qBhPioAAiXqwn01HevhtD4g8wFGlcQ4kEAAhkJ4PEywiQrCEBgTAAnM2ZCzBkIaHuDcZHTuKjYNzS2o/et3y5rZzzHJPjIcEChXdn+2w35il22VdDuurFMxlrdqJKKQAACiwjg/RbhInEuAnbDY1tILua95mO0pdKbad+/f+8Iy2gnv9TgVBSHaFmg/nKPP8+My3p5eRlPkPfucT/9zcvhjz/+sGQo73B9fW1JSZrKBF6/fm0s0fetxkdKJ5PwchHapSQDe/XqVeniWs4fPe6uHZzh7io4gwD2QVE5GpFxfJuf2hpR0ISNoEhGMyxnA/WboV2bzDTL6Z2cGyRgWeswbhjaUjtLC508BXlLoX0/qxXS1iqoI3g0nW9NqsPJY1+rsa8bHA6CXWBwDawsPnZIySjIbl2krEMA641wtsOJZLLxVq+rRuuw9KQR437iFqrsK8soj7F2fs6EIQABR6D+gp4r2gWMrdjoE1y2pQNGeYy1Ky3tSfI3KqUoDUZTEbx2BTGTjWDkFgQgcAgCeLxDqAkhIXBcAjiZ4+oOyTcSePnypSUH/aqH8YdkLLkdNI39tbL93Ws1FHxWUA11UwUZ19DevHkzFjs4KsWY1TifjTG0u40A23mcsVY7ukASCECgJgG8X03alOUI2Ocj9rGWy5zAqQhYnJg24d+5c6cclo8fP/78+dPlP/e68+ynoqz+bLX+j7jaz2GJbBFwBpExwJcbA0wdO/Tu3TsLWLVG1gotoCqn0Y9oGduO8eCrmvL7S1EHbZJBo1j9oRp6rGl4k2XhDCexEJmXQAt+ONJlrPZgeSmty40mHOGWq6uKFHGgWzTDcsqq3wyZaZbTJjkfmoC/pjZXkUZORYkMS+YkP3P86pXActDsfricDEfPOVgHj1RHY/WTHyYrOOByFmJvfZU97UEX9xzYXIEup2C5KoX1RsyM6WoEzi63etKIRhGWdT9NJfSbirvQHhf65csXy9RGD7L9ZUyPGAjYCdRf0BvLho8aMyFmHYGe+u51BAo9xVygEFiyPRaBXA3hWLVG2tUEWP1YjY4HIQABCwGcjIUSabok8Pz5c8sip+pu+RqqS0SuUmxHdygIHIWAjNbyu0p6a6A9A0Gl/E9RdGuvU1Fod4FejnvJWOu4ukNyCEBgCwG83xZ6PLuOAHtB13HjqUkClnWA0jtpf/vtN1+2uYnJ2U9FWX0yTeWtydo/Z9y1Jq2vrpRvMfZwZRR2weqn1FrhkydPLOWWbv8WGUgzJmA8A1suPnhVP86qZsz19bVf3KNHj/zLLWHL2rflF9RXyLDlQzX0uAJ43kdwhnl5ktuYQAt+OPIV9BYPNq5s/ZhjNeGDdlX11Zq9RJphdqR+hjWbITNNnzxhCPgELDOdyHjAz2pLuIUVxi3yN/isZfBQWez6Jy9XrmCF4oJ18EiJfO4rOOAaLIRRUKSlRG5ZvKilD40UMXer3Fz7cJXCeueMZIhnuhrnU/9uZxoxjiVa+J580LXxR4H0VqXyy+X6pkiJEChNoOaC3lxd8FFzZIhfRKCzvjted+YCcT6L7rJzbBGuphIfriE0RQ9hyhFg9aMcW3KGAAREACeDGZycgHEBwbJXoXuSbEfvXsX9VXDuo8GgpsGeAX2K4n+qpu+hdnxlQLsLlHXES8ZaR9QaMkMAAtsJ4P22MySHFQSCcV0kB+NMMJIDt5oioB9J0u+mPP3rT4Grq6uN4ilDSw5FT0WQI/XXIvSZho5NnJTq7KeiTEIxRoqyMWUymczu7du3kQz9eWY8N8vbyngOi+7qbAi7bItyPmhinZNqUYG+eJHGD1rHjsW+uLiwHJErAsaNpHVYvXnzxi8oY+9S7mMDX+AhHHwvYWlH40yGGPQ4R6ZmPM6wJu1zlhUcTF4fQsRNVfhAunR9D9SED9pVldZgnfxphkU5V2uG9tlcxO+VQMFMswRV8sxOoHS7MK4wagaUvWodZ1hz8GDE6K/hGh8hmU8gWAf3bwVhtVnjHqDgwZ4uweW0ySjIoVgUqOlFM64Wxut4uEphvXGF6i7T1SSiygl60ohxLNHOKyTj+Sxsf6ncKCiuVwLVFvTmAOKj5sgQv5RAT313vO7MBeJ87HdZz7ezajDl4RpCgwwRqQQBVj9KUCVPCEDAEcDJOBQEzkngcAsI9jabXaFsR8+OlAxLE9DZzZYiglNxg7WgfV8Z0O4sGmw8jd1vl956F4BiCSsAwiUETkJAu3B1/pc+3P748WPkw+3tNPB+GxlW09RGOZt6vMG9oOixgoXIp92/f//Ro0c6E0ebgvSnwIsXL3Sy4ZbzCow7nVRuuToGE5PIgYmcivK31V+u5vqlCx3GI7PT7PGXX36Z61+DHcAR01ldnUiekVt8uRHAkfsIjqgIErhLadz4gZN7hEAFAkYPbj9KrbTMchr+z0pHDsFaIYllocE+cI8LEOSzceMFeozTrnAXZ1gB8smLCAa79WlE3JTFedYXeFGJB2rCFtpBF7MIhZ84yCdiA/5THYdphkWVW60ZMtMsqkcyPzQBi5+3pNkCwbLkYjzZc4sYnT1rGTzUrLLeuFsUXVOkw5VlX6LRkp162MNVMK/A4HI8GQU5FIsCFi8aTJ0W5e8nDvIp1+0erlJYr28nk2Gmq5NYdozsSSPG2bre2sy98K2pCL2FtLzLZoxUUymU1TcBo4sQhEL7BIwC4KP6tsMsteup744DYS4Q52O/y+qWnVWDKQ/XEBpkiEglCLD6UYIqeUIAAo4ATsahIHBOAsYFBL2m0adWLSCyLHKWk5Pt6OXYknMhAsaTj9z6T/Axbd5PUdbVkXa3jls7TzHWakcXSAKBMxPQtkx9r62hrz7gv7y81Ifbv/76qz7c1lECOiGlBBm83zqq9TW1Ts42n2pnLyh6rGYhT58+lU+bnCZrFq99CMZzEscC63SVceQ4ptzhFbIi36RVUKQunIqy/lQU/ySCsYLtMb7F+GE/h2AHsH9r3zDvtsf81d4eP348jh/HyAeNI4nZl4AGuJbFIHUeOiZwX1GH0tVd+WJYhPfTx8OWjso+cI+XFfTHlqIjGaLHCJxqt3CG1VCfsyA5jX0PF4t4Px1V3oFSjtKELf1FRFmLNJW3q1pUdJuJaYal9VKnGTLTLK1H8u+bgGW/+BYCltf8xvWHLWJ09qxl8FDTN7qNJsflvO+wXBt0jAx1hJD61t05g2t3FTgBarZ0V6gl0Ph6u8WLHm4KdrhKYb3JpsR0NYmocoLONKK9Uxa/YRyiFNWF5VccVBfVqKgYZA6BUxGos6AXQYqPisDhlp1AZ313pOKWPr2pCQ5zgYg2ubWawOEawuqa8uCxCODxjqUvpIXA4QjgZA6nMgTOTuBACwjGo5+zI3IZsh3doSBwFAKRH1T3q+DeIASvM/J+iuKXaA/T7uys2kzJWKtNvSAVBE5FQKf76beX9HX92CPpDYhOSFFfk/1nTsZlNcK85a1ou2gqo17YCzrAPLoeM5pE6awePnw4d/qEK1rD+xXfvMslyj26TOYC+m5Cp03N3d0YH8xE3IRlMltORfnb6p/V/fz58yTTpZG+xcy9ULd/aVO5E7V8orMUSAfp3717Z6mFVN/C9xgWUU+VRk7T0uI0Dt4di7qcoDMLOoCNEupMxGQOuc6HCjyq+ulk0fEE6DHOp85dnGEdzqctJT7GLY3FH7/5ZfX0ZfIhmvChuyrfcg4aphmWVlyFZmgZ9w7VZKZZWt3k3xoBy17wojJrumeZbfU09ijK02VuGTy4xBUCwf6SCiVmL2LftcHgrNhI7RpBDa6IjirfYhS0DrjFi1r6L0vp2VcL5wo9XKWw3jlV+vFMV30aLYQ704ilQ9cWK/2MyY7wVXrw/mhSGOPKw+SzREIAApMEjM2q3D4BfNSkXohcSqCzvnuu+swF5sgsjbd4nqV5kr4agcM1hGpkKGhfAqx+7Muf0iHQPQGcTPcqpoIWApYVDH0/mf1jUYtsfpp956eDJJLB4jfO8FmBrxrCzRLQZ96W7+O0FXD4WjLYSpH3U5TVlGh3q9G18KDFZw5ysiW1BX0hAwT6I/D27dvLy8t4vfSe7pdffsl7pAXeL858fHcvTY0lWR2z78uRRrbOdqDH1QZQ+UGdQmDclqkNS0tlCyYFc4+X+7ZCDtnf46SCnj59OieG4jkV5W+rlTH3NWwE9/iWcbVIR5SNn52MySLVZM7jSM2Es89D/HNh7AOCsWz7xmg1wbgMJ5ehA7H2lZbSAwI6s8oyLlFb2113wQhGh/vmPXDL6B6zbO31O2ZjuYHigkv0GADZ5RJnuAv28xSqIa9xHFWCydwQqKcvkw/RhI1dRptdVQnLrJwnzbA08ArNkJlmaSWS/3EJWOZWc+OBLLUOpntzeV5cXMzdIn6SgOUITn9tajKTXJG7/7BVlors+MVvsA4eqY4WTCyqj+SQ6xa4cpHcng+joHUMu5yCHa5SWK/FepmuWijVTNOZRjSusGwLNm4aKKQIy4RCtWBCUYg/2Z6ZQIUFvThefFScD3eNBDrru+dqzVxgjsyieHaOLcLVYOLDNYQGGSJSCQKsfpSgSp4QgIAjgJNxKAicmYAWBp88eZIksO9JH5puaH6aFLJ0ArajlyZM/tkJWF4QqFDtXtC3MP7eJ7kFy3ap7AKPM6TdjZkcKIax1oGUhagQ6I+AujZjP6i668OfLN+YDBjxfovMaUdNLZIznpi9oH3oMa7lRu5qdmzfg6QTTpeKbczc7uiWChC47uTJDJyK8s8+bCnlIb3/Df+6HPRUcIjJ3LvGufjV5WZ50Gjui8ry59Xl2skikdYlfvXqlVFr2nS440fd62rX/VNa7dUHM8lqWra9JjNZnSBY7dUpQjpfbXVukw8a3WPww62TWSUj/UwsRxQnM1QC9GihVDoNzrA04ZPnHwx8a9KYmycYPWdNUbeU1X4TNgL3e5nVQPxMcnVVq4Vp50GaYWldlG6GxjlL6WoG+TPTDIBwuReBHRuI8awH+qN1tpHkFizWrSvF8lRy3daSSQtp9loeMZarEWP2BZMt2I1ibyli8lljua3hmqxLlsgdnXxE/vZHQV1OwQ5XKaw30oj8W0xXfRothDvTyNXVVXJUqSpn3ES1SIl67ZjsU+RMVItF2ZIYAhAwEii9oJcUAx+VREQCC4HO+u7JKjMXmMSypP3X/AAAIABJREFUNDI56liaodJ3s3NsRd3rP3K4hlAfESXuQoDVj12wUygEzkMAJ3MeXVPTOAF9wJb8/VptktTuhXg+5e5eXl4aM/cnEcZHFiVjO/oiXCTenYB+Vj3ZuiWkGniwa2XH5aAxNNrdmMlRYhhrHUVTyAmBLgkYN8gNddcY0j7gTOLC+yUR+Ql21JQvxvbwoopsL87lYCxX6/9Ft84axRjEztviHIqTBIoO1LU4YJxTW2YZKzSib+T9LzRlt5rRxPPhVJS/6ed6Vnc82xd6gqNV5iTRaZdzt8YKliGOI7PHaEedO3/X+IrUIoP/e7yF2olFjCxp3r9/b8lnR59udFiWWvSXRr1+ckurACadbCEy2kobDL6DZaks5Ro9j9/xrCtX/sS3xkePHq3LZ/wUehwzqR+DM6zP/Dwl7vhTdZOGrdFaIz9Bn9EGJms6zn+v8UwHXdUY5rFiaIYV9FW0GRob0VBNZpoV1E0RTRFIrnWUOzsjmO7NYUlKOPfgyeOTU05/flqOlX/2jVbALNqsI9iKKms8oFXpFQ9ueUTz/WBZdTI3sTX2pJOPl4gEVwmqK/JkFLQCmh4xcmt5tXBc8cNVyijwUNMzj+GZro6tfd+Y/jSiMUbyPaZxYJ9dNZZfcP3jjz+ylzvOsNkR7FhUYiCQl4BxGlJuXR0fZVEoPipOqb++e1xf49C6nQmOUeChpmeeCwS6prEHQIJLo1210xAC+Tu7xFydQo2WOaTH4zluBNohQHNuRxeTkuBkJrEkIzHsJKIjJrAM8xZ955YRgvbnN2V1bEfPqFyyqkDA2HL9TRcN7n+m3VUwlRJFMNYqQZU8axJoagRSs+IdlKXfLViqPo2Ht38bPqDD+9lNaF9N2eW0pDzzXtCe9GjR9Y5p9Nm1P27PLkmJb9LtQgbfyBu3fHMqyj8JWz48mNSEZTFo8kEXGXxCE/kwwy6kcZONk2FdwN9R9+7du2QmQU3n0vvjD/tBMJO5+VlNJvBPYJlMsDFS30UbtSbH9Pz5843FFXo8iTF7uaX1YhdYDTy5pVXDlzrvVgOxtVblq0YHuBQyoSdPngRFjy+3e0Jh9LO1FOqnj4fRo28qk6xKNzqc4ST2ZGRpvSQF2JggaXgb83eP7/JpgdY+JitofJHghLcEJgvyHyxtKu03YUuv0XhX5Sv0iGGa4dGboXHOIuNkprmohSYd+KLcMiZuVrCMdcyVVbJ1GBc6lsqjyZ0x56SES4s+SXoLNy0il6bhd6BaU06uP0ie0j3OliqrOlqb3pLDomc1IDeefa5xoN44Lsq8QmJwGSGXtnmLNxhEZRTkq6zLKdjhKoX1+jYZCfu9bSRZ3ls1V43ySl4ht840ol/dSHYQGopcXV1VYOsXoRKTS2GSXPL7T+0Yrj9LNY4xmhVsR2UdqOik+oxmsLrKu6+r46NW6y54MGlLQfrtl6WNc5GEnfXdk3VnLjCJxR7Z/s4xY11O3tgP1xCMau012XnMldWPpTZc3zaWSkj6gEB9lRmHms0KFgDceImT2Qhw7vGT2M9c9Y8YrxWM5OdP+sZBX7tVrp125gcby5MCVHhbrXXX5Gv9vj8rqN/Gk3qvmeBY1V+xmfnly5c1eRrLot0dy/CcWhlrORTGwEEVbaxdl8nqq4wJncWQlg4ghzyTL/0tRQ9p8H5GVrtryiinMdlp94J2pkejundJltwCFEiVnLf66TX7th+5UqL7Uwvys/39998tW75znopi/GZjoObL6nPcJbxi1jfI+fnz540CB0YZ0ZldyHU+ZVFFZO5OcgmmXTXJE0wsrLQg5VtR5IwYi7TGMZ8lq9Vp7KsDarE6zXR1QTxYgoDao+w22RPI+eY6GtBYC5mK38wloWuPxhzsySxbneyd31y5/ixCziTvZlz0iDOcMzziVxNoahS3y1u3yXeB8sYl3v/RhJOG2kFXlaxj4wlohhUUVHRawUxzhQYtXeEuDrxZwVZAbuGR5CsKy0LH0opovUXrA8anLi4ujClJ5hPQj0r5l5PhcrPsoTjN690KmGbBxnNO3SOTMu8bKf9jGZVlEVLrh8nmORT0xx9/aCdflkLzZgIu8bR0lJZ+bYtqGAWto2dp7I2vFo4rfrhKYb1jJU7GdD9dnax1y5H9aUQDcv/txiR8fSpc8xWSyvI/Tp4USWubliHx5LNEFiVQevBTVPjWMreMNkvLXHRBzyI8PspCiTRxAv313eP6MhcYM7HHHGLnmL06Z055uIZwZmWdqu6sfixVt2UMzKRjKVXS1yGwi2XiZOool1IOQUA7HpMt4rfffqu5yKmfMLGMUQO8FV6msx294/HGLp1RYMN5L/UthnFbhSt3Rbtzz5YL0O4O2u6SPYuzGf+rKBeZN3CIJayDKjqvpsjtoATa6UODT5LtPDM6IryfBXsLmrLIaU+jVlBtHNXO1tn+9GjXeP2US7diLjLI4Pcp434s+7xbKxL+dn1NYazbmf7M9GcZhAUq/8c//pGp8AzZLJ31DXXR569byg6gSYZ4bg8ePAgYzl1qk008qy13JbZ/ToQulVtyW0+ydspE3yr4NdL3RVvkTB7UorK25G981q9RMvzu3TtjttuTqQEm5VECYdxe1qIcBMEimHZtLsp2dWLLd25qEdUc2niLrRrO6tpZHrR4ni2mG5hiIfd1Zj3iDON2HljgnP/BGfoY5yj58Vvcgl+Wwn62c+GNY4agxPjlnD/JWGVfAJqwT2Mu3EdXNVe7FuLnmp4fTzMsrSmfdjK81CNZGtFQaKGh2kDvKDNNSZtUgRIUZTVnb80KNidw+/HJxaK8M8FgVSSuULXc9gE2K2Hy50+VoJzwwRxkmNQnRZI9VJ6VWESSVP4iYZ21GmO3tbQ33KhxcC0FaNFj0ZY4CGwRY/DGRXv2A42C7Ny2tMHATxaF70zXYgxNVcoi8Bmsd6hj/H/H01VnwO0E4roY7vankckDlH0U1V4hBR2KL4ML13Gqg00G/tzJEAQqj3Ilm/x5IMPkpXZ7VG5cyRnoIGfeeWjlOlYrjnV1hxof5VAEgaP7qFwT8EkHGET213cHxmAZWjMXCKDpMhh46FKRGmkE9hNc1t85RmMf624y5nANYbIWR4/EXMcatFjm4GeKznSO4vH8tfrA/brL+tOcsVrPEHP05lzfTvaaDuNkFrXHoxt2rjnUImjHSpxsiepohmF/6XoFPa/rxZKBLRO3RZXSNDkpTLU1YUle87OCjscbSZ0qQTUbW2SQkcRj24hUs8Kr+YioyVu0u4judKv++C2pMiVgrGWh5NJ07GBdHY8SOPq4t75DSA4jBw8msKVtwNJZzLnTjLLh/ZIwG9FUXE72gsb56O4h9JisxVESGA3SuTj7l+bBXgJ5MDGJ77XICC2YsCxadsh2KkSAwEGMBIq+jVjKd9GXJ36l1IaXluXSB5uuklPlRf6i3NqT30M7mS2yuYrPBTT88tnOJbPEq/p+VnPhLeqziKE0Pq45Mfx4h9SY/+pkgePwZQjC5WxpUvjADAJh3GXNwbrFP9RZwRxrrYIjHRfqtOACWzatBn1zudnOOfWIM5z0M36kxcIHU8cZDtyMaz0ZvbRzNZHAouGvbwArwpNrN1vcYEQGmnAEjn/L0pC36KhaV+VXqqlwpPW5WzTD0iorOq2wzOacrst1iH4d3bTIIlsSfjDFSKaPJzB2heov4vlkv9usYNlrWjPD5CTC2ep2qYwadI2xwmRwe6WazcFCu4670zBjoBSMN5yig4Akr0bVKJJagS9kxkYxWVO7VJOPl4u0CwauQQs+h7mwRpjlVDbkbBlpOPHquAXXiCyyJfnkHQW54rqcgh2uUhYLOYP1ujpGAr1OV12TbCoQUYS71aVGkm/JtTBVrh8ZbED5qxTHeTJQeRJhca2DnKXhBM0k6B8nWSlSyxTBg6Uv1TrmhPHjBba0JEfPXxblE5sLqzMtXVN/sWtODD/eDQXzCoaPmuR5dB+V6zWcb4Fz4S77bt8qLMbQ1Dsm5gK++pJhi34H429zQJKrsWcB1VRDSNboiAkw17HW8HhjJnMxxjHwloY8VzTxYwJHb87nmQ7jZMbWG4k5umFXG1ZFGLZ/a3JXpD9VrNCPqEdTKX6hckpJwYb0Nd1XcieJRNJsusLL/XHbLLcI3PF4w7KBRDo9oicxrjmrdhUWSze6Qdrd4Osm/1fwzyvUx1jLDq1jB2uH0E7Kcd862e4UKcXVFFvd0JwkfnzNEdFQfWNfI7ClcVl6Cp+VH84oG94vCbMRTcXlZC9onI/uHkKPyVocJYHRIAe3Zv+AZTwPGiYFwZ5w31sqLNVn4TY2oUVTkjynoixy2T6IRbJm4RXJxLho4suv8Ja1g6BEy5DIOI6RYHYLjjAZ3/JlDopIDmWS+3j8HDYuHMSbn1PixlLGfMYxfqVcufFABakkp90hJhU3rvWWGDsxS5PZIon/rJxVUjAlKOrTxlvWgjboC5w3rKlR3Gh1d90sJehBZZZ5JQ9yO6EecYaBDYwvcYZjJvEYjXySDkEJ5BLj+djvWopTmjqLOHMjsUJvsGjCdjvppquyV7lmSpphkkCFAXxyLDoWcpFUc/5tnG2hIehRZppqeuNh+ZjSEFNzwtKyYDX9VYmy4l1MrvfKlqlKYGm5FhZLQDtEnsmJgBp7iYr47s63n6Q8gwGUnjX7VTaKpEeCZrJufcAvei5sFKmcAHOCKd4om1KCSxCko8CnzV1W0CajoIhhR24FljypwXXqq7xa6NfxcJXCeqW+SdsbR0q5vq4Lhec0UmjVqFAtNmY7hj8Z06VGkut4mteXMwblHHwtMCZfaHwbsRnjAEmiNvsispzKxtw0KxxrbTKm0MrMWKTjxiTb4wBWfrt0HUsv6NnlTzLBR002tyGyWR+VZe0xUnH/Vpd9t9+CmAv4NCxhf4Er6JiSri/ZpvwctvvqDgYkWRq7Ra2HawiWSh0rDeY6qa+5ubbfTw3hwB1N5rYi8igeLznec8R4u7TCDJY+0kFzPs90GCdjN+8ODLvasMpOtcGUfsfn+g4/oEFjOZLjRU7NDlSc3fxqdnOWPR6SX8nKKXq8f6nQiGioQsfjjfqbostZRZCzsWr+3pUgh6YuaXe+Qw7CNR2g3SoYaxlZdexgjQSaSmYfeCTXOfPWy181DTxAcHmeCV1A2P6yNSAmtkFWGy/xfnGA7WgqIqfRFSiHYF193Wa5iCTullGkcgI4SYbAIfQYyHzcy/HUL/Bj7lIOzd4LBLuM/FMyglsufwXk4raTlKH6eSq8tFfNcCqKsNo710BcXerxcusjixBLjBUVWT0JlIX5NOQEjdIG7tLPJAhnMTInlfj4RYtVoLjkWHz8iMtcgaB9yjn6dxeFxdauyi0FJaVKMglU5i6Fuqhgmve6spIBwbQ7xCSTeAL74E9iq0eP55b3rtGuCg0gxsMXu9PYzsEyWFnnDH2vIp1WsLRT6dFY2cEJFPU5OMOlzbBZZyijSvYaLoE/Jl5KwE/vMkwG5FKCwYmfz/ZwMFZx8iwdfxsloQkbQQ3JeuqqFlW8TmJn7ckAzbCQRur0pMHALKLu0840pd9FXWHNCUuzghVqFDWzTU6ft79XThYx2R5rQuiyLI0bJ8G6yPgq1jomwdTen4UFt5wY40CuYXayCkaRlI9gBgtxGjkn81+UQEUkN+GJlcTY3iQXCeYSg8uhSAakzchbk7HNV9Apo6Ck1sYJupyCHbFSWO/YaczFdDZdHbfKRmLm+I/ju9SIZWBfol9TnsFgbAy80AJmxPAsNJyckl+z2khuGW8tWnsv+hVBUCm7Sxe37OPtQJhDX7KuPqc+S6vERzm/5Aea9VGah86p2x7v1zQe7rLvdqCYCzgUyYAm9X6fpQaiGP+p5OuM8SP+48HbWH/1zE9mDFtcn7P8vhu7hdgRG4KlXkdJg7lGNOW7HddmJwOnfYO5aAwsd7fRu0aUxS0R6KM5n2o6jJOxtNw+DDvLHMqC6+hpki899ZovmAVkqbK6J3VSfhfvhuhJkfynCu3hn6yjsQsuJNIYixzapJxZIo2VHXRxrPGGquabUDxcbbdGFq0pE7XWeI2Gu/XfIKyuoNEUaXerCWd/kLFWEqnRqofWeiwHm6x7gwn6GPeeakIXWJGl1xunKUEM7xeoJrgca8ESU0JTgWDucjzYnpRQ6TXcCiYy2V/lqwjVfVIAP1JiyIm5KlQI+KXbwzX1WAFCnSI0uDUStttAYOTBdDLSIcrSNtZ6/CZxxTxrwakoakL606KDaqWyVZjdRye5KytlqGyVuYoYytoIaMXjdhPxa2Q3F1+kwHTsmQhO4C59YYLwCpvwhXRhiecXqrAG3+6uC/hpAkmGyznPJaX76Ve/oxIcWVFSDL8shdXfTFbH1WtFQJIEb+uDQi2XwpV9Tq6ayiospftphFRgVakVKIyPyMYsnbQvlcJaXS0tmC+/CFiEVOvOyGrSpOUzMxbh13EubDGbpS03yFPc5krPG38GPaqOk5YTtKDgEmcYABlfntkZyqhW9GvymfYRzlxLHysiEqN+IXufPggWuCwng+LnJF8dTxNeh25OR05ZChylq1pHoNxTPsNkmGaYVxHr3G+gJuO0QmXZZ1K5vN9RZppS6zpdaNy+vSuMG1WzgsXFPtZddR9Bs/Iv5fe2VEfjdj83Y1imtaVQnh0IJOFnnKWqqQbrCSrdV0SwThi3hGExpNC410llFGlIH6zsSf6l4y5X7jigmqrKcSa6q3ZRmslYNhcDLociElBDWLFYIeUOg5ly+pVgjIIiipu71eUU7HCVwnqTvYOfoI/p6lyTbCTeB54Md6kRy7gl4zBJek86LvVxGqrVtBBBSEo1No+W196zv6sN1KH8LcPdAFqWtfdAkqNfrhttnu3VWNLY8FFBWxsuW/ZRmmTJ+Fe338n6zkV22Xc7dJbOa2kDCfLMuNAksZkLON1NBvobkGxs7JOUxpGB0U56g6YawrgKR4zBXJNaw+NFEK0bA6t1DyuuW0YREalOe6u/5nyS6TBOJt5m+zPsOsOqONX27ya3iWZfchyXqCJkfgMr43tYN3zV7FUZ1lkUlQ8JtgE4MfyAqpCx251831ruswJJPlmiX8HJcPvjDVVtbHuTdfEjD7cwazHR9v2SLyHtzjfIINxgu5O+5NIDOecutS7h63p1+ChbUjt2sKt1t+OD/Y17TzKhC2zG0uuNXZCGOkE+2y/xfnGG7WhqTk7jHGR4/LRbZ9vX45x+jxg/9l1BjCbC9lmwXvT4j2u0Jq8VYIm0gi1jtvF7qHW53ZK4fh0Ufv78+e+//x5EtnMpoNfX1+Xkefv27evXrxflr3WEL1++LHrk27dvv/zyi3tEZqcYd5kM3NzcPHr06Pv378mUSjDMbe7cuWNJPJnm1atXv/32m39LjeThw4d+zBCWai4vL8fxfoxwycD8x6+url68eOHSqCGpanMCS0FqZi7xz58/FVaMAnpKf+7W0oDKlSL0d/fuXT3rz74UIwjJDKVEVU2SiM/Xr1+T6e0JJJW4+YLJSicRyTYkg0M08FFBihn4uBh76X7KvwjdExxfmCFBnJLaiEbVLisnxiDYdlwSSY1iEMzXnUpUE7i4uHBFbw9YvIRk0EqZ3OmW4gRN3cwYTmk3OCezMH769Gnu7hCvWlsaixKPG74azv379+P5Z7x7dD3iDIeWjjMMGoWwrHaGvlH5XlphNU8XE5RovHTdh9L7PYgKTeZw69atuTTKViNgfxQxpLT7ormc/Xj17xrejL2x0qh0SxX83IawT1sxA17GM2NQS2M666qWVr9ceprhIrZyxYPT893dkEN8wOxK2XFaceaZpviXc87KfJjQyTYGRQ8jmSGcnLA0K9gg/0n+a6oSWXDQxE0TnKUo1Ng1jAkmWRpdfPjwIVLWUMrqQchSIbtPn1wFXafcgNvHjx81nvRH1OPx6tOnT6X64EHL5eBe5FXUyzjfokmBMrQ8HkljFMmtLauav/76q5+hnJ7Wgvw1QP+uMSwfaFmq3b1RgGtQqJyh78Gc2Q/Lkv4towEEyYaBlqx96FKdzQ/jriGxmu3kqmmQVXB58lFQQMN+2eUU7HCVOrn1djldtbfBBlOikUEpyUGmujC9y9s4YFO3q2GS620n7WH7O+Jxtqd9ETms9qyY1+vtuRbYHUmnslwDpEEwGZU/I1BxutT7xJrv3VwdywXKrZAM40zBHAaWbpw5kLS8+txxQW8pcHzUUmJ+er/FKd5uKs1ulqDv9vXLXMCnMQ43tXPstAMSuZ3VmwHGOp2MOVxDmKxFU5GYazBMlXaS78XGGjzz6ke5MfDAeRgJS03DZMcNb4aB8ZDGMh4ea62/mNM252EMPFiI1OqMROF4cz7QdPjMTua0hl1hWHV0Nzh+wT2u0fiV9zhNMkbzZb1JD94hyufog3a3rmV8DztXlnKTxv2uTa+wV7xMnMtf8ZY32pJBxNr8rKDj8YZfNbcwO2zT3XdTdMScst8ab+QIisiyKybIs8Il7S4OWT5H3q+Rcf6Zx1q+F5LKBkeU5WOBwQCaUnTcJne/e9pxr1zB8Odsxumimwmdq5ECyV7PT+zCapV5B4dDzmf2fo7tXKApTU0KaZyDnHzrbPt6nFTuQSPHL+lcRTQe0JBeow4XEw+MzVuTo8lt3pFPJ+YeiRQ9Of1fv/E7OMRFl6IQKX73W9q+M5Y5b4xoLq3m0h9/1qjCL2LFGWzqdIXCzyQSVnErihBVHXgWiKp2IquNADfaj/LREEpfbozFjouqB8ePVIgR8Eith1uSvIIkQxFzWtAJhdVkCAqSaiKItJYXpK92WcJpiH/QNCarozRqRBbjCdDpqcnWoVLkoILENS/npPKrLyeQFGnsKJZ60WQRlgSH1iPOcLA6nKHf+uLhpDOMP17orsVDzhWtVjA8HhzqPKRfPfjxvYd61bG/cvKoa/MTLwrThAeMc014EcwgcWddVVC7vS6d2QcBmmEAxHJp8Xv7Tisk4TlnmmpfFg2WSJMc4Zco1JJnUrC9nNIu5appxLtvyzzIl3xyjjzMHy3a2WUC5cvfUzjp9DS6cL9DtbTik051snElxbAYhkuTHPxbKmIUyc9Ko7txS1E+6wDKzo1rLy20CHANlmAZjTtDLRRYZ2+Sf7LBzgm5esrZ4Hq734pXhC1Kt/SS49n3jk37cJU6s/XONdJDT1dXtMR2HkEjThea2o/HRQEfJVC/4B4xBtTkx71JkLMu12VukUFd7bi4OjGqVETCyUlWHcHiw2+9EK8jxriU+Dv3CMxmbyWb1RhClhi1uySTfRf0kuIFCfBRWQwjyOSgPiqohbtUdQbL17B83PRWT4h8U1SHMp4FOAG2vIPzS1kaZi4wSWw89pBVxN/xRZTrtKyA8lm3c4wBiY9xCMcHJJOanYs8XEOYq0gj8ZhrLnM97erHuCMeIy0dYxkPN9LiiopBcx5bWrz3OdZ0+LROBsNeathF/UxrmatdJBvylumh5hSTL1jHvmUy2Vh39hhZfnbaqo7x1bZmWCv6Vj01N1Cf3H6wqIIdjzfsVpEx5Qr9LtLXisRxFccn+CuKq/YI7W6j3da0VZVld+arO5cGl7DirW+jBo2P11R0tea/oiDGvWODGQ+6fLDJceA4w1wxG99vzg2Z5sQr+jLitN7Pt6W5cFOaGgtp7Lb8BzUyGbt95bNu9nGUrbON69FX0NHD8idjA1PMIp85OX6ObNGU9Y4LHdyp4u3zCAk/+d5Qg7fVevnb+MnJMua8f/34eL87rs66mKUbpzTytg8WA8IaK6wTUk9J93YV2KcHMlktkYyt1ljNpR7Nr0KyKY6l8h8vF7boV8KXEyDIec5xMFgPQOmynNOwOwrJoNYaH8rortIo5bgKQ4yMP9LTrHYjSx+0TG8kquoy2WoUL08S1HH7muzSWvjpD6pHnOFgRTjDoDVFLpPOMPJsuVuTjsJvoQrPle47VYXHvkUPKlJt3E8ZZD55KanUp0fc3XaHTBMe1DrXhCf1Yo+M6M6Z07G6KnvdC6V03IKA37hohgGcuUuL32thWqEx21wVxvFytsl53GCcspNmZ5qScFy1OjHJwXAdMcalJAUr5HOazXbO0Tl0WgxJdm1zrcCNLoweoFlKBxVM1u70OBfQcHrRlFzGMDnBl4OdpDSZeE6YZHxy8D8pQxBpFCl4Sj3d5MKgcjMCVA6iNJnJuOIa7QcC7HUJroG8UXFjVWaMkafdYgbnHAVtIaZnu5yCHbFS57TeOe/hu4K5UVyzq0Ybm+S+j6ORgL9lnClo8jlqwr7dBvnoUneVxjjk0Jtoy/rDuBRLjCSZU3TpeM2bIhLa3/Vkl1N6iQhm6VOyizRkaFyuiQjf2i3W1QfNJhcfjIrDR+Vtegf1UXMQ/F5J4WO9gzM2gblkFr8tdatfnuxtFT/GVXqhVYXOqXIc38d6PgOSsWbjA5I5g5+LP2JDmKvL7vGYa15zPaHH22sM7CtussvbvXHVF4Dm7FvFEI73PpbeZJxnlpjV0+ETOhkMe2xyccOu73x2L1ENKtkZaZah5mPsL5RMiedchG6NqyyljDW1JUaWPy4lS4x9iVKVUmXjkuiu0kSqL9UYX8HHa5dU8RbaxmeN9hOvyPiusfS8yQrVZVw7e0zEMtV+7fm0mTJSu0CztLsASH1blU8LZIhc9rGE1bGDbdMhRKRi3DtubvKKEWJzo7VxPtljVk/ohurIudmbnqoZgZDr1gm9nwVdg5ryxY4Mwn2b9x9RWJWa3Dyp3IzjduUgg5nMxC93CGsUFAhQ/7JxPdYHUrREbRIYm4E8nsUSpKnJvQHJjQfqQDUqG5drNMK5jfQS29go5pByKsocmT9F1t4RSpHyOLN5eTcCt6giZFXe/cVBPR4cszJnZy5e3bZcpCoou9Tj+lNARqahg7Kaq7Vu2YUz+l8n0hCwjF3mxAuyyn4pSsnqS/4obxtIAAAf9UlEQVTs5c5lOOd0GKyPicUH60m1xhPIMBY1QBmwWofaoKTSg/qvcKR7cNVRYosRxqXNdXeyI3Si+gFVTRUcajrnFooqyFjlI+oRZzhYGs7Qb3HxcLKtxR8vdNfi2SaLnhwBR7yT3JF8UTD+kYuQAMMoSBnqriglfXIWh0wTHtQ614SN3juSLGIMgUUdpauKVLbCrQDacEkznMSSjLT4vRamFbKrpQMk1f3QM01VOam+QgnksuINuVC5yWyTgsXF7vKu2oVGC3F0mvgEQw4NNuQztew4NydSvNIMxDTSiOevu0rfJd59KyUdGUdo8nXSpny1HtFgZnDs+j+MKqV9KXEyK0VGBj9J00oahp8gOfi30DaKNJmVEPny+GFlq7uiJ2I+vaGZCK+fOBLOMiyfFH5dJLgGbnOOLqLK7LecR12nSj0ly7R4Y1/yo4+CVrNyD3Y5BTtipU5ovX5LdGH1Kc44XSCi0NZWjZzMRww4LfiBk2tEHZNxnDBAU2eqbkWPqDPSf4UVMzm89CG7sB6JjDmzGJVq5IqrHBCHSBUiQ9DScgp7RDD7EDe7nJY37xHJG7xlbwt5YQ4zlziQRhb04kKO7+KjMprKQX3UJIGT991qKZGhY0CsnXdMZ5sLMCAJTFGX8QHJuAtIxhyxISQrtUsCzDW7uZ7N4+01BvYVZxkP79K+KhdKc/atYgjHe5+DTofP5mQw7KWGXdnzNFKc2oVxcKiVTKXUIsn4NboidSvyJlFOY67HkbcZa2pLjCy/HNulbkR9/XhNOLmFVdXP+Lq84/HGFjtZ/eycJZezumTOEmmuOtrikny8/QS0uzn9xuN3sdWlylIV1EGMd+Kpo1HPIk8458F0y266ke4pwlACJIuYEy+SbfZbuyg6SaZ+Asa9Y9PqckI3mJbUbRlNyb1UM8WzeT8j2AY15SQ3zkFcej8Q2begbPvbOtuyHn299BHW8GPsz4cY+bTAuqQavfPVOEq3xk9plKIEFizyYJHBkvLRZF8FDbkpsRunzbliybN9fMKpKDHdie+k1sd2MMRIwRFrkEbHFjC5nyAm08w9iSrDLTRoltgSfqbk2WhNJOZAjePj6PwyCtVxLFIQY2lsEc8S5Lb9ck4jssDtma/LQarxNRWEI536uuLsT8UH64Gc6y5lHsY1X7vYLqW8UMSxrBN4+1OywEXu0VUnCCxacdgudjyHY+kRZzjYEs4waFORy6QzjDxb7palex2XHlmIl0nMDZ3H+SyNyeiQacID/LkmHHfXxrtddlXGumdPNm4sNMMxE2OMxe+1MK1wViSBTzLTVJWNSsyeTFMJB3wykL1EY4ZJwSalPUOkGmmurlz5BB7VMpJBNeXMrNzUXpPfeBdgfI9ibL/Jwb+FoVGkuay0lJFl3WBcZakpDnNOpKLx4Brwjle/xxosHZNrGe1Uo6AsraPLKdhBK3Uq6x27lGBw5Zu3FGoZa43ztMRkXDXyZT5ceMwKjQxKVPe06LXpmGQyRqORXJ1g3PBUSlKYQgk0gYrI1uyLyEKjYgtkzV4jxI54K9dk3ELPT2OZgDS1oLdUufgoX92rwwf1UeP60ncPLYi5wNg2mto5xoBkrKAs64FBD3LQhhDUYvdLzLWQuZ5n9WOvMbCvOMt4ePe2VkEAmrNvFUM43vscejp8HieDYS817Areptki1C4KvUzXXCP+NY3xPexYm3MxsvzSnMvhUqWyv4/oeLwxZwNF49scO821o9JtoWb+tLulhr2jrarok2xJ7djB1mzdWcpi3Dt2ER1P6GQz8jNzfd+AQl4oi2ktyuQ83s+OpU1NSf64/bgGNVdT+ZxCqyJtbp1tVo9zCjp0vKxr++Y3Wbi0tohDlg05GhpF3kQvkmf6VBQVIDpqfqqhNmlJaP2pSP1pP4eWHvSnV1/jP2E1/o2fVcyQs4oYyhrKlQASQ8JIJAmm8KIabk8seRbZigRWRZxlCIiqM+nLFL9dvCAHSTtZlnO4iwJaaVKGQRH2S+k0uRV+aRF7TQycQiPVF6tFeLckFttJSWRvW7Ld8qxUMynSEKnmvCXzLc/WdBp5G6CciRQaobr7Lfm6ZBuf050MRo/vXoVJAQ6hR5zhYFo4w7kmNo5POsPxIxViLN1rIIZl+LTFOwXFDZfZHTJNeAA714QnnfO6yC3G0HJXtY7G6qeCdkEzDIAsurT4vRamFWNryTtAWjoNDOQpMdNUEYtUmTGx1iiDCgaXGctalFVSsEDOU12qLYvPxg59TFjZWnTU7EyqDxuQFrSCsWglMK41LdNZpvYarsfzWXQ3Ofi3KMsoUjwreWxjPskKiqQ6o3hxO941VjMuYQe4Vi8TJQ3AnsDS4uKKCO6eYRQUVHnLZZdTsONW6gzWGziHPqarW9rg7s+ikbgKNNSUlebtLpWb8lTO8aIz3uVFZGDnuowPvzO+uB8XHY9pefy8ziY3TsPjuCJ3LU1MtCM55L1VaF0dH7VRTbLPiGE3u1kiqDWjqUCJzAUGC2lwPZ8BSdB4dRkfkAS2vejyuA1hUTXLJcZcS5tr96sfe42BfcVZxsPlGlE7OdOcfasYwvHep4/pcPdOBsNeatjtOKUdJVG7yLXCKUeh0WayLsb3sGNtzsXI8pOF5kqQ141k38U6VLPj8cacDRSNb3PspBXFca1lUblMval8aHdjXU/GtGCreZXV4BJWxw62qVZvEYZx79gPnGFCJ71rj66cw9AY9V/jz8rv1ifts3vvN1nrSGSDmjLOQSKV0q0O9oLGKxjcbVCPgYQ9XcqVrRtm6CnLNHySlVS8Zblv/NHEZCnGyFtKN+7biBkTuLq6+u23375//z6+tS5GfdjTp0/XPWt56uPHj5/++vv69aslvZ9G9n15eSlTu3//vh+/Lvzt27fff/9dYojeAFD5P3r0SM1AnUSWItYJxlMQKETg5uZGDXxogD9//lxaitqFGqAayJ07d5Y+u0v6L1++qL4fPnwYGnhSBnmA169fv3r1Kply3wRn0+O+tCkdAhECGio497Jo+CTvpBGIHlnhiiWPOyLw4uIiIh63DkGg166qGnyaYTXUhyiImeYh1ISQ1QhcX19rvKHZn71EvWXRxoLnz5+PH9HS04sXL8bxQQxLeQGQQpfD+EHKXbGwJpE0mNTsXro2LnxpkVDTaktdNKe+e/fu8F+luEuFXXyW9QSjSBaDHNYGV8BU7bQ8oj+tk2SplIXwujTgWsfN8pTWZyaTaY/OZLyx0U0+G49kFBTn49/tcgp26Ep1bL1MV/2m10IYjRi1oNHR8ApJ/1csXboxkoZJ5To+Y11IBgEI9EcAH9WfTiM1ou+OwHG3mAtkGW+wc8xZ1EEDh24IB2WO2EsJdLz6sRRFMn07K65JUUkAgXYI4GTa0QWSNEJgWD3QC26tcC4VadgyYX//a3wPO4jhv0DX2/Px5S4vnU+4HZ3xxtJ2USG9NkL7DVYvGrQxe5cWUaGyKoJ25zjX31nhirYHGGvZWeFg7axICYH2CeD9mtWRcQ7C1tlmNXgSwfTRgX1Wrv1F2tAu294IR6sBOmTD/p1m5KOJLZJwKsoyeupvpDZ/Qrjs+b9Sa4VFin/48OGKZ9c9oneTmrXqiCn915822Glu47bZaU47fDih/7JvmVqWV9rrROUpCHRGQL5eH1BNtj41PVV2WHVVu1MD1GlBNT1DdtTDMreczHAKUuBnVDtVU07miOcLnEqP2Q2DDCGwkYA+NtbgW5nok+N1Q/DBO7kD2nzvpGx9byxXrD85K7msjpf7N2rk0I933FUV1QvNsCjeQ2fOTPPQ6kP4vATUHDTv03pRsOqikYab9A3nw0bGGMEWhEkJNaXS2tTkLSLLERj0+881tb/+hoU1FeevrQ0nkgxaXrG2poGu7GfIRCPSITC+jNhP9upnfLXjZNO7eVVzbpHE1VcYh2H5gZYoweW0fJIAoyCjorucgh29Up1ZL9NVY2OslgyNrEAtrzL3Fkm5DRMK/f/nquVfb5FWDDVXSMUjEIAABAYC+KjuLYG+e5GKmQsswkXiXgkcvSH0qhfqFRDobPUjqB2XEIDA7gRwMrurAAFaI6BGMbz/dVvHJeHwJt1f3hzepK/YJO+/SdcLZS2Tumz9y5pv0reoILLYonop56FSWgceFoRXENsiHs92TEC7NbQTWxs21Dy19Ug/L3+g/Rgb9UK72wiw8uOMtSoDpzgIQKARAni/RhQxiMFe0KbUgTBJAnrh62bl7nvJYeKseaUG//qNz+yDf3kttxtcUwxtrpecbrY+rACo6EJTdU5FSVrFdALZik42GaaF0ymmYmVGL1++nPxB4KnkxEEAAhCAAAQgAAEIQAACEIAABCAAAQicgsCtW7eS9dS+BJaVkpRIkIVAiVc7WQRrMxNwtakXpIIABCAAAQhAAAIQgAAEIAABCEAAAhCAAAQgAAEIQAACEIAABCAAAQhAAAIQgAAEIAABCEAAAhYC7AW1UCINBHYk8C87ln3oouXd9KcqDL9xqsNshgN1dLCNO1BnqKBOuHFn23Bc66GVjvAQgAAEIAABCEAAAhCAAAQgAAEIQKAEAR2/a8n28vLSkow0EIAABCAAAQhAAAIQgAAEIAABCEAAAhCAAAQgAAEIQAACEIAABCAAAQhAAAIQgAAEIAABCEAAAhCAAAQgAAEIQKAPApyKslWPd+7cGY5H2ZoRz0MAAhCAAAQgAAEIQAACEIAABCAAAQicksD79++T9X7w4IGWoZLJSAABCEAAAhCAAAQgAAEIQAACEIAABCAAAQhAAAIQgAAEIAABCEAAAhCAAAQgAAEIQAACEIAABCAAAQhAAAIQgAAEuiHw925qQkUgAAEIQAACEIAABCAAAQhAAAIQgAAEIHBEAh8+fEiK/ezZs2QaEkAAAhCAAAQgAAEIQAACEIAABCAAAQhAAAIQgAAEIAABCEAAAhCAAAQgAAEIQAACEIAABCAAAQhAAAIQgAAEIACBnghwKkpP2qQuEIAABCAAAQhAAAIQgAAEIAABCEAAAgcjcH19bZH4+fPnlmSkgQAEIAABCEAAAhCAAAQgAAEIQAACEIAABCAAAQhAAAIQgAAEIAABCEAAAhCAAAQgAAEIQAACEIAABCAAAQhAAALdEOBUlG5USUUgAAEIQAACEIAABCAAAQhAAAIQgAAEjkfg/fv3SaGfPXuWTEMCCEAAAhCAAAQgAAEIQAACEIAABCAAAQhAAAIQgAAEIAABCEAAAhCAAAQgAAEIQAACEIAABCAAAQhAAAIQgAAEINAZAU5F6UyhVAcCEIAABCAAAQhAAAIQgAAEIAABCEDgMARubm4+fPiQFPfly5fJNCSAAAQgAAEIQAACEIAABCAAAQhAAAIQgAAEIAABCEAAAhCAAAQgAAEIQAACEIAABCAAAQhAAAIQgAAEIAABCEAAAp0R4FSUzhRKdSAAAQhAAAIQgAAEIAABCEAAAhCAAAQ2EdBJJZueX/Lw77//nkz+5MmT+/fvJ5ORAAIQgAAEIAABCEAAAhCAAAQgAAEIQAACEIAABCAAAQhAAAIQgAAEIAABCEAAAhCAAAQgAAEIQAACEIAABCAAAQh0RoBTUTpTKNWBAAQgAAEIQAACEIAABCAAAQhAAAIQWEzg+vr66dOnd+7cuXXr1t27d/X/4cOHV1dXizNa+MCbN2+ST7x+/TqZhgQQgAAEIAABCEAAAhCAAAQgAAEIQAACEIAABCAAAQhAAAIQgAAEIAABCEAAAhCAAAQgAAEIQAACEIAABCAAAQhAoD8CnIrSn06pEQQgAAEIQAACEIAABCAAAQhAAAIQgICVwJcvX+7fv395efnhw4efP3+6x75+/frixQudk6IELjJvQEex+CVOZv7kyROdzzJ5i0gIQAACEIAABCAAAQhAAAIQgAAEIAABCEAAAhCAAAQgAAEIQAACEIAABCAAAQhAAAIQgAAEIAABCEAAAhCAAAQg0DcBTkXpW7/UDgIQgAAEIAABCEAAAhCAAAQgAAEIQGCWwNXV1aNHj75//z6XQqeWPH78+ObmZi7BlvjXr18nH3/z5k0yDQkgAAEIQAACEIAABCAAAQhAAAIQgAAEIAABCEAAAhCAAAQgAAEIQAACEIAABCAAAQhAAAIQgAAEIAABCEAAAhCAQJcEOBWlS7VSKQhAAAIQgAAEIAABCEAAAhCAAAQgAIEEgevr6xcvXiQS/e1vOhilxNEkKj1yGssg1cuXL+/fv5+UkAQQgAAEIAABCEAAAhCAAAQgAAEIQAACEIAABCAAAQhAAAIQgAAEIAABCEAAAhCAAAQgAAEIQAACEIAABCAAAQhAoEsCnIrSpVqpFAQgAAEIQAACEIAABCAAAQhAAAIQgECMwM3NzeXlZSyFd+/Dhw/eVZ7g69ev4xndvn377du38TTchQAEIAABCEAAAhCAAAQgAAEIQAACEIAABCAAAQhAAAIQgAAEIAABCEAAAhCAAAQgAAEIQAACEIAABCAAAQhAAAIdE+BUlI6VS9UgAAEIQAACEIAABCAAAQhAAAIQgAAEpgkkDyXxH/v+/bt/uT2s406Seb5//357QeQAAQhAAAIQgAAEIAABCEAAAhCAAAQgAAEIQAACEIAABCAAAQhAAAIQgAAEIAABCEAAAhCAAAQgAAEIQAACEIAABI5LgFNRjqs7JIcABCAAAQhAAAIQgAAEIAABCEAAAhBYSeD3339f+eTmx25ubpJnsjx79uzi4mJzUWQAAQhAAAIQgAAEIAABCEAAAhCAAAQgAAEIQAACEIAABCAAAQhAAAIQgAAEIAABCEAAAhCAAAQgAAEIQAACEIAABA5MgFNRDqw8RIcABCAAAQhAAAIQgAAEIAABCEAAAhBYQeDjx4+Lnrp9+/ai9PHEOvEknkDFXV1dxdNwFwIQgAAEIAABCEAAAhCAAAQgAAEIQAACEIAABCAAAQhAAAIQgAAEIAABCEAAAhCAAAQgAAEIQAACEIAABCAAAQh0T4BTUbpXMRWEAAQgAAEIQAACEIAABCAAAQhAAAIQ+P8IfPjw4f+7Tl3cu3cvlcR6XweyJEv/9OmTNTvSQQACEIAABCAAAQhAAAIQgAAEIAABCEAAAhCAAAQgAAEIQAACEIAABCAAAQhAAAIQgAAEIAABCEAAAhCAAAQgAIF+CXAqSr+6pWYQgAAEIAABCEAAAhCAAAQgAAEIQAACUwS+f/8+FT0bd3l5OXtvyY2bm5tkVu/evXv48OGSXEkLAQhAAAIQgAAEIAABCEAAAhCAAAQgAAEIQAACEIAABCAAAQhAAAIQgAAEIAABCEAAAhCAAAQgAAEIQAACEIAABPokwKkofeqVWkEAAhCAAAQgAAEIQAACEIAABCAAAQjMEfjx48fcrcn4Z8+eTcYvjdSRKD9//ow8pYKeP38eScAtCEAAAhCAAAQgAAEIQAACEIAABCAAAQhAAAIQgAAEIAABCEAAAhCAAAQgAAEIQAACEIAABCAAAQhAAAIQgAAEIHAeApyKch5dU1MIQAACEIAABCAAAQhAAAIQgAAEIACBfxKIH00SMHr37t2dO3eCyBWXV1dXnz59ijz4+PFjpYkk4BYEIAABCEAAAhCAAAQgAAEIQAACEIAABCAAAQhAAAIQgAAEIAABCEAAAhCAAAQgAAEIQAACEIAABCAAAQhAAAIQOBUBTkU5lbqpLAQgAAEIQAACEIAABCAAAQhAAAIQgMDfbt++baTw5MmT58+fGxNHkn358uXFixeRBA8ePPj48WMkAbcgUJPAopODagrWZlngalMvSAUBCEAAAhCAAAQgAAEIQAACEIAABCAAAQhAAAIQgAAEIAABCEAAAhCAAAQgAAEIQAACEIAABCwE2AtqoUQaCOxIgFNRdoRP0RCAAAQgAAEIQAACEIAABCAAAQhAAAI7ELh3756l1MePH19fX1tSxtN8+/ZNWUXSSJ5Pnz5FEnALApUJ/Pjxo3KJhy4OXIdWH8JDAAIQgAAEIAABCEAAAhCAAAQgAAEIQAACEIAABCAAAQhAAAIQgAAEIAABCEAAAhCAAAQgcHIC7AU9uQFQ/fYJcCpK+zpCQghAAAIQgAAEIAABCEAAAhCAAAQgAIGcBCynorx79+7jx4/bS725ufn1118jx4c/ePDg8+fPd+7c2V4WOUAgF4GIxfpF6MQf//K0YXCdVvVUHAIQgAAEIAABCEAAAhCAAAQgAAEIQAACEIAABCAAAQhAAAIQgAAEIAABCEAAAhCAAAQgAIEOCLAXtAMlUoW+CXAqSt/6pXYQgAAEIAABCEAAAhCAAAQgAAEIQAACIYHHjx+HUX9d67QU3Xrz5o1O+37+/PlkmkWROhLl0aNH379/n3tKR6J8+fKFI1Hm+BC/CwHZbcRofZG+fv3qX54zDK5z6p1aQwACEIAABCAAAQhAAAIQgAAEIAABCEAAAhCAAAQgAAEIQAACEIAABCAAAQhAAAIQgAAEINAHAfaC9qFHatE3AU5F6Vu/1A4CEIAABCAAAQhAAAIQgAAEIAABCEAgJHBxcXH79m0Xq8NQ/vzr79u3bx8/fnz16lWWY0qUW/xIFJ3AoiNRnBgEINAIgffv3xslsac0ZnjEZHYI9pRH5IDMEIAABCAAAQhAAAIQgAAEIAABCEAAAhCAAAQgAAEIQAACEIAABCAAAQhAAAIQgAAEIAABCEDgiATsOzztKY/IAZkh0DKB//Of//mfLcuHbBCAAAQgAAEIQAACEIAABCAAAQhAAAIQyE5AR3r/93//95Ctwv/6r//6H//xHxlL0ekq//Zv/6ac5/J8+fLlf/3Xf83dJR4CexHQaT6Xl5f/+7//axHgf/7nf/793//9/v37lsRdpgFXl2qlUhCAAAQgAAEIQAACEIAABCAAAQhAAAIQgAAEIAABCEAAAhCAAAQgAAEIQAACEIAABCAAAQichAB7QU+iaKp5dAJ/P3oFkB8CEIAABCAAAQhAAAIQgAAEIAABCEAAAksJvH79+vbt2+4pXX758sVdbgy8evXq119/jWSiY8Lfvn0bScAtCNQnoEN8ZJaPHj36+fOnvXSZugxeL4Tsj/SRElx96JFaQAACEIAABCAAAQhAAAIQgAAEIAABCEAAAhCAAAQgAAEIQAACEIAABCAAAQhAAAIQgAAEIHBOAuwFPafeqfVBCdz6888/Dyo6YkMAAhCAAAQgAAEIQAACEIAABCAAAQhAYDWB6+vry8tL//HPnz8/fPjQj1ka1tEqz549+/r169yDDx480JEo9+/fn0tAPATKEdChJz9+/Bjyd0efKOb79++61P8tReuYoXt//d29e9fl484e0sFDd+7ccfGHCIDrEGpCSAhAAAIQgAAEIAABCEAAAhCAAAQgAAEIQAACEIAABCAAAQhAAAIQgAAEIAABCEAAAhCAAAQgMEmAvaCTWIiEwBEJcCrKEbWGzBCAAAQgAAEIQAACEIAABCAAAQhAAAIZCDx9+vTDhw9+Rm/evHn16pUfYwx/+/ZN5z4EuQXPrs48yIdLCKwjoHNJ3GEo63JY/dQ//vGPwx0GBK7V6uZBCEAAAhCAAAQgAAEIQAACEIAABCAAAQhAAAIQgAAEIAABCEAAAhCAAAQgAAEIQAACEIAABCCwOwH2gu6uAgSAQC4Cf8+VEflAAAIQgAAEIAABCEAAAhCAAAQgAAEIQOBYBK6vrx8/fuzLrJNNdHaD4v3IePjjx48XFxe//PJL5EiUJ0+e6FSIdeetxEvnLgQgAAEIQAACEIAABCAAAQhAAAIQgAAEIAABCEAAAhCAAAQgAAEIQAACEIAABCAAAQhAAAIQgAAEIAABCEAAAhDolcC/9Fox6gUBCEAAAhCAAAQgAAEIQAACEIAABCAAgSQBnWny9OlT/0CT79+/X15e6kEdZfLo0aMHDx7cu3fv7t27OixckTc3Nz9+/FCar1+/fvr06fPnzz9//oyUosffvHmjY1MiabgFAQhAAAIQgAAEIAABCEAAAhCAAAQgAAEIQAACEIAABCAAAQhAAAIQgAAEIAABCEAAAhCAAAQgAAEIQAACEIAABCAwJsCpKGMmxEAAAhCAAAQgAAEIQAACEIAABCAAAQiciMD19fXV1dWLFy+COuuoFP+0lOBu8pLzUJKISAABCEAAAhCAAAQgAAEIQAACEIAABCAAAQhAAAIQgAAEIAABCEAAAhCAAAQgAAEIQAACEIAABCAAAQhAAAIQgAAEIgT+HrnHLQhAAAIQgAAEIAABCEAAAhCAAAQgAAEInIHA8+fPf/z48eTJkyyVffbs2efPn798+XJxcZElQzKBAAQgAAEIQAACEIAABCAAAQhAAAIQgAAEIAABCEAAAhCAAAQgAAEIQAACEIAABCAAAQhAAAIQgAAEIAABCEAAAickcOvPP/88YbWpMgQgAAEIQAACEIAABCAAAQhAAAIQgAAExgS+ffv2+19/P3/+HN+NxNy+ffvx48eXl5dPnz6NJOMWBCAAAQhAAAIQgAAEIAABCEAAAhCAAAQgAAEIQAACEIAABCAAAQhAAAIQgAAEIAABCEAAAhCAAAQgAAEIQAACEICAkQCnohhBkQwCEIAABCAAAQhAAAIQgAAEIAABCEDgRAS+fPny6a+/z58/z52Q8uDBg3v37j169EjnoTx8+PBEdKgqBCAAAQhAAAIQgAAEIAABCEAAAhCAAAQgAAEIQAACEIAABCAAAQhAAAIQgAAEIAABCEAAAhCAAAQgAAEIQAACEChPgFNRyjOmBAhAAAIQgAAEIAABCEAAAhCAAAQgAIGDE7i5ufnx44eOR7l9+/bdu3fv3Llz8AohPgQgAAEIQAACEIAABCAAAQhAAAIQgAAEIAABCEAAAhCAAAQgAAEIQAACEIAABCAAAQhAAAIQgAAEIAABCEAAAhBoncD/BU36AVijaXXlAAAAAElFTkSuQmCC"/>
  <p:tag name="POWERPOINTLATEX_PIXELSPEREMHEIGHT#5C6D626F787B525C22616B6E6574656B6E69736B7420736B616C6C207D795C6D626F787B2075707066617474617320736F6D206B6F6E7374616E74206E5C226172206D616E20646572697665726172206D2E612E702E207D20787D20" val="183,3333"/>
  <p:tag name="POWERPOINTLATEX_BASELINEOFFSET#5C6D626F787B525C22616B6E6574656B6E69736B7420736B616C6C207D795C6D626F787B2075707066617474617320736F6D206B6F6E7374616E74206E5C226172206D616E20646572697665726172206D2E612E702E207D20787D20" val="38"/>
  <p:tag name="POWERPOINTLATEX_REFCOUNTER#5C6D626F787B525C22616B6E6574656B6E69736B7420736B616C6C207D795C6D626F787B2075707066617474617320736F6D206B6F6E7374616E74206E5C226172206D616E20646572697665726172206D2E612E702E207D20787D20" val="3"/>
  <p:tag name="POWERPOINTLATEX_CACHECONTENT#5C6D626F787B525C22616B6E6574656B6E69736B7420736B616C6C207D795C6D626F787B2075707066617474617320736F6D206B6F6E7374616E74206E5C226172206D616E20646572697665726172206D2E612E702E207D20787D205C5C0D0A5C6D626F787B6F636820766963652076657273617D" val="iVBORw0KGgoAAAANSUhEUgAAFwcAAAFeCAIAAABBC0NH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F392hXG2uisLf36aQz8BCMRwB01B0aj8C8QwBGYAhPCB6BIezQMAJD2hkQdrRhCEDYmb+nt75Ll45+H2lJWvq5Cbi0tEqlqrt+VCVp1XtzcxN/WXrCKRyymkC8dpM/V6ZPz8cm5IwCyvESTJ3hJXqOXU1g/etpDBJevHgRD66Si6kHRcwk1x8lasKrVUIn0gy76sCRmqGZZlcp239agffv3w/mPSb+g2EuDJAcYPj54oXODj+AwKhHO6NerDkATjMLuKomRkFVDdv7ElB7o7xMV7dWaQ9WIqNeB9nmU6RRr+YbI22tQUnPQgKHuaGnj1qohpwt2oNdu89TfOYC5ylrOSVAQI+nDhAgsKiATmZRXpFvRGDUTb9RtxM3ksEZk+F19BkxRbWCQNTYTAOPdwPyf+x5/VVRtLsVqsoVT2GsdUV8pyZA4IoCer8r4p/z1N4FPWe5L5HrzJ9xjfM+ePBgibMn4zz7qijxvktSqhpsVDdRPXCW7VhuJ/mTm/gbR3/88ccsJxVJTSDWmsncQYjXH5Prp9Ti93FNgfzrYtdt+2ua7PFcyvEqpaYzvAr72U4adwTib0YV7yjHKGjl7MfaKJGA/ICq9jxg5dSOPZ0mPFbstOE1w+WKflPN0ExzuYIW834FMrf28jORyQ7JZExb+HVyqhxIYIMCo+7bWEgIV1mHjYJKChu7E1B7TVe3VmkPWSJ37tzJO2/zBwOj1moZ9fJxXkZIAkcS2NQNPX3UkarWVfJyyGv3VSTXP6m5wPrmzkiAwLUE9HjXkndeAicR0MmcpKBlM94liB+VJB1GPUNMxrmvYPmXQFjtq2SPmtrkj5WS7zbHzaLqM4X4o5LrvIyk3R21fhprHbVk5YsAgX4BvV+/j2+XEBg1N/Hq7BJFcJg4k79ZuG5+z74qyjT9zN8KnhZz5qjkkigRVfyCd51ZaCbZxwuT/IH0mzdv4tWo42X/SDn66aefktnZ5vusycQfPphyvFYR6wyvJX+e8z5//rzIbNxqT96Xnx3n4cOHcQnILIiWbBGzp3ByhMkEG89MFj7GgZrhouW4nWZoprloQYt8pwIfP34cTPkKd4czdxjzE6LBHAmwvoC7DXOZ5x/txNjeXVNcZcUzCiopbOxOQO01Xd1apT1qieRfxq2+K7yd0smPNvM53U7upITAVQS2c0Mvsp9vufqoq9SWjZ/0qNfujbPPkjxzgVkYRUKAwC4E9Hi7KCaJJLBfAZ3MfstOyscK5N8oyD9DHJuGvYTPW+Vvve4l79K5R4HkqijxDvDXr18HM1h7STsZ+WC0gwG0u0GinQYw1tppwUk2AQIXCuj9LgR0+ASB/DzOq7MTeE91yC5+s2BVlCl1Mt9NTIm995hYfTPzm5yIIxbmfPDgQW9kvrxIIP5aWvmOSH9ET548iWXe+sP49ooC+dso8a5Y5n7QFfNy5lMrx2uVvs7wWvLnOW915BP35a+V8fjNZKyLN7gwyu6uFJrwtWrUvs6rGS5aXhtphmaai5ayyHcq8Pbt20zKoxVngl0SZhd3GC/JoGO3+cu03ZXLhw8f8mmOG6f5wIcMiassVqOgksLG7gTU3igy09Wt1dujlkj+paVtvgSff66df86ytbonPQRWFtjIDb0i1/qolUv/YKc76rX7YMXUzI65QNPEHgIEjiqgxztqycoXgY0I6GQ2UhCSsY5A/tafh9ejrPysYJ0K7Cw9AvFuc/L9h9qKJ8044xdP1TeU4n3p1X6Ppt01i+MAe4y1DlCIskCAwAQBvd8ENIdcKOBd0AsBHV4KxIwgc09ghT8oWyapdcOqKK0sAzurbwYMBJ3762fPniWjTC7YkYxNsFaBp0+fJmfg+beRWk9k56ICozri/Muji6ZZ5E0B5dg0WW2PznA1aieKTviKj5Hi4cGff/5569at/oKoPhXoD7mRbzXhjRTEXpKhGS5RUltohmaaS5SsOPcukLn5k/+DzJM1knerR02IJifGgQsJbPPXswtldrloR43Dkzf0lkvt1WPGVRaBUVBJYWN3AmpvrchMV2sgV/94pBLJjxwyk4j1iybKInnSfE6TEQpG4MACW7ihV/DmW64+6sAVcpasHenaPQvIliMxF9hy6UgbAQLzCujx5vUUGwECNQGdTA3Ex2ML5G8ghMMVX9HcQimMevsif/d1C1mThqMKJK9og6ui1AI8evRoNTHtbjXqNU+UrJmRJD9+XLNcnIsAgaUF9H5LC4u/KeBd0KaJPdMEknVp1B2GCSmJv2sbv9/87rvv4s/VtN6g+JcJkTrkWvcvXr58mTx1rPd5586dPZZUVNnydZz41fHjx483nos//vgjlkEdXAMpMhWvRr148WLj2Tln8qKXjL442Wu/f/9+hb8Efs6CuDDXyvFCwAsP1xleCOjwvEB01w8fPsyHnzdkjK/ivn//YmfJ0dq8CbswNk34QsCzHa4ZLlHi122GZppLlKk4DyCQmSQufV8vGDPJiMVZYkJ0APPTZmHwttJpZUZlPNNYyghX+4tG5Rm3toGrKBGjoK3VTOnJC6i9rVbRublr1CpzrZ2HKZFRT4XiefymBueRnvxo0xjpWo3FeXcqcN0beiWaPqqksHG5wGGu3ZdTbDkGc4Etl460ESAwr4Aeb15PsREgUBPQydRAfDy8QLz3GL93SL7ZGMFG3XA4mJ7X0Q9WoGfITjTYTAOPph2/1ep5EHDFVVG0u+NVVGOt45WpHBEgkBHQ+2WUhJldwLugs5OeNsJMXYqpx9KvRT158qR40ynWZIi3MppLTPz9tCVUZDzW3Zgm8OnTp2kHXnJUbZ7ZE1V+XbGeSK7y1Zs3byLxxb+ovldJw6iTRhuOppU55Lfffkv+hedMbMLMK5Bfy7ZctWfeBIhtFgHlOAvjtEh0htPcHDVBIDPInhBt/pD4dU3/75+/fPmSj20jITXhjRTEXpKhGS5RUtdthmaaS5SpOA8gkHkfaNTfKplmkul1+wcn087rqDUF9jiAXNMnea5MYymiiuWkk3EeOBiuonCNgg5cyQ+fNbW3tYjznVvr4ZfvPORdo0tYjlQi+acPsbb+JWizH5uZ1xQnNUaaHV+Ehxe47g29Kq8+qqph+xKBI127L3HY+LHmAhsvIMkjQGBGAT3ejJiiIkCgKaCTaZrYc3iB/A3Ard3kXL9o8jdb/Kxg/dJxxlaBX3/9tXV/bWfP5e/169fVNdajx4j7n7XDF/2o3S3Ku37kPZWtlpj48WBtz14+7u7Hj3uBlU4CuxbQ++26+Pab+PwDvvyscL8aUn6JQKYuLf2bhViBofqm0/fff9/M0dlXRWmKJPesfwsj1mFJnjSWejnzAr3JEpwxWCyYmpyEL93mZ8zU2aLK/wHJTOd+Nr3t5Fc5XrcsdIbX9T/P2bfQD/c/P6g+GNhRuWjCOyqsqydVM1yoCK7VDM00FypQ0R5AoHpPrSs7d+/e7fpqrv2ZXtfdhrm0rxVPprJdK217OW/8RaN8UpP38fIR7i4krqLIjIJ2V3UluBRQe0uK2kZm4FQ7ZPaPh7xrNFnpSCWSHz9sbWiXL4V8HidXCQcSOJ7AtW7o1STz7VcfVaPzsSaQv2rUDpzxo9FUP6a5QL+PbwkQOJKAHu9IpSkvBDYooJPZYKFI0goC+RsIyV+srJDma53C6+jXknfeyQLNP5/eGlUs4vD169fWr2q/4s73GK2xTdip3U1A2+whxlqbLRoJI0BgUQG936K8Iu8S8C5ol4z9YwWiE8v8HHLp3yzUJiatv9SwKsrYwv3/w6//vkhMQZNpXbpi1ZKRqeu1Q4738eXLlz/88MNgvsIqP10fjE2AeQWSq51F2++6GTRvekbFFkmKt+7u3LmjginHUTVn9sA6w9lJRdgUiH44htrN/WvuiS6357r/5cuXNRMz47k04Rkxjx2VZrhc+V6lGZppLlegYt61QHLeF7OwRbMZCx5n4o/BSSaYMCHQumj01WW8VXZ5EeQvZ7GctCaDq6hyeQf32y9vpGKYV0Dt7fI0Xe2Sudb+I5VI/DmKnvuBVeEt/J68mp7kn3U1Rqqi2SYwSuAqN/RqKdRH1UB8nCxwpGv3ZISNH2gusPECkjwCBGYU0OPNiCkqAgSaAjqZpok9ZxCI1xuSNzmTNxWPjeZ19GOX7yFzl1zHpPYjw4Ii3squPt2IvuIqr1Vod4epmcZahylKGSFAYJSA3m8Ul8BzCeQrntdC5jI/ajzJurT0y7R//PFHKRyVtvWXGlZFKYnGbax/u6c6z+xP683NTX+Aeb/d709/53X4888/MxFG7/D69etMSGFWFnj27FnyjNW+NXnI0sEi8dFFxFtKUcGePn269Om2HL9yvHrp6AyvXgRnSEB+ULScRs84fps/tU1SaMJJKME0w+XqwPrNMF+aZprLlbuYNyiQudeRfGHoktxlWmjrKsiXnPTYx8Yd0q1lMJbgien81lK1u/Tk79Xk7xvsDiGfYFyFVaaPLUIaBeVrl5DrCKi9Pc55nJ5ILvzqqHeNprEcqUSS7xNvIcvVwkqmJ5m7asy2CRAoBda/oVeeutxItuJkn1BGu/RGMj3J3C2d2pPEnyyURTWMpnp48wVkJtvD6CsCBHYhoMfbRTFJJIH9Cuhk9lt2Un6hwK+//pqJIf6qR/IPyWRi22mY/GPl/LPX1Sj8rGA16k2dKHkP7fnz581k15ZKSUbVjOfCPdrdhYDbOdxYaztlISUECKwpoPdbU9u5SoH8fCQ/1iojt3EqgUwnFi/h3759ezmWt2/ffvv2rYy/63Hn2VdFmfyz1fX/iGt+HZaeVwTKCjHjhl9uFJix7NDvv/+egY3W6F5hBmrlMPFHtJJtJ7nw1Zrpr96K2mmTrDWKyT9UU45rVrzWc+kMW1nsnFdgC/1wzyVjcg82r9K02DThHre5LlU9p9jRV5rhcoW1fjM001yuNMW8a4HqPbWujGxkVZSeYUlXys+8f/KdwOXQ8v3wcmnYe8y1++A92Ymx+skXkw0cXGUNybe+lXvand7cK2Hn2jjkFGyuTKm9PdXMdLUH5ypfHalEYhSRue8XU4n4m4pX0W6e9MOHD5mpTRzo9Zemnj0E8gLr39Brpk0f1TSxZ5rAka7d0wQWOspcYCFY0e5LYK6GsK9cS+1kAXc/JtM5kACBjIBOJqMkzCEFHj9+nLnJGXnP/BrqkERlpryOXlLY2ItAVNrM31WKpwbxzkAtU9WfosRX11oVRburlct+Pxpr7bfspJwAgUsE9H6X6Dl2moB3Qae5OapVIHMfYOk3aX/77bdq2romJmdfFWXyyjQrv5oc788l31qLUp+cqWqNyW+vTJFP2Poh417hL7/8kjnv0u0/kwZhmgLJNbCji689qm9Gteae169fV093//796sdLtjP3vjN/QX1CGi75oZpynAA+7yE6w3k9xdYU2EI/3PMr6Et6sGZm19+zrya800vV+sU6+xk1w9lJqxGu2QzNNKvytglUBTIznZ7xQDWqS7a3cIfxkvRv8NjM4GHlZK+/8vLKGVzhdLX74D1n9HPfwMFV1BCjoJ6W0vNVphfNXEN7TtH11XJz7d1lSu3tqiTFftPVfp/1vz1YiSTHElv4PXlR1sk/ChRPVVZ+uLx+VXRGAksLrHlDrysv+qguGftHCRzs2t2fd3OBfp9R33pzbBTXpgLvriFsSk9ilhNw92M5WzETIBACOhnV4OQCyRsImXcVDi/pdfTDF/HxMtj1o8FaTmvvDMRPUao/VYvfQ13xkYF2VyusPX401tpjqUkzAQKXC+j9LjcUwwSB2riuJ4bkTLAnBl9tSiD+SFL83ZSH//wXGy9fvrwweRFhJoZFV0WIjrR6LyJ+phHLJram6uyrorSiJHeGcjLkYLCodi9evOiJsDrP7I8t87SyP4ZR38baEPm0jYp5p4FjndRMEcQvXqLEd5rHAyf7wYMHmSVyQyD5Iuk6Vs+fP6+eaMary3I/NqgmuNiu/V4i046akRR7lGOXzJr7dYZrap/zXLWFyddH6OmmVviB9NL53VET3umlaukSXCd+zXBR59WaYX4219PvLUFhprmEqjhnF1i6XSTvMMYMaPasHTjCNQcPScbqPdzkIYJVBWr3watf1bajzSbfAaodeKSPuMrSNAoqKUZtrNmLzni3sD+Pu8uU2ttfoPGt6eog0coBjlQiybHEdh4hJddn8frLyo3C6Y4qsNoNvS5AfVSXjP1jBY507e7Pu7lAv0/+W/fz81YbDLm7hrBBQ0laQsDdjyVUxUmAQCmgkykpbJxTYHc3EPJtdvYC9Tr67KQiXFog1m7OnKK2Km7tXtB1Hxlod5kS3HiYfL+99Kt3NSi3sGogPhI4iUC8hRvrf8UPt9++fdvzw+3LNfR+FxquVlIXpnNTh2/wXVDluEINiT7tzp079+/fjzVx4qWg+BcbT548iZUNL1mvIPmmU5x3uTzWJiY9CyZaFeVvk3+5OtdfuojFeKLaxezxxx9/7Lq+1t4A7qk6k7PTE2fPV365UcOJ7qO2REUtQPkxSjz5A6fyEBsrCCR78PxSakunOTqN6p+V7lkEa0JKMjca8gP3/gTU4rnwxQvl2K+9wrc6wxWQT36K2mB3fY2ebirTea6f4FFn3FETzmjXLjGjKKqBa/H01IHqUQfe1gwXLdzVmqGZ5qLlKPJdC2T6+UyYSxAyt1ySK3tekoyDHZsZPKyZ5XjininoNZO0u3Plb9HELbu4wu4ug/MmGFfpaRRUUozayPSitanTqPirgWvxLHfZ3V2m1N5qPWndNl1tZbniziOVSHK2Hk9tuh74rlkQ8RQy8yzbGGnNQnGuYwsku4hAWOg9gWQC9FHHroez5O5I1+5+EHOBfp/8t+5u5a02GHJ3DWGDhpK0hIC7H0uoipMAgVJAJ1NS2DinQPIGQjymiZ9abYEoc5NzuXR6HX05WzEvJJBc+ai8/1P7Me28P0WZlkftbprbdo4y1tpOWUgJgTMLxGuZ8XvtGPrGD/hvbm7ih9s///xz/HA7lhKIFVKWkNH7TVNdv6SmpXObR23nXVDluFoNefjwYfRprdPkmMXHewjJdRKbCY7VVZo7m3uWW7wialG1SseJevJiVZTpq6JUVyJoFnB+T7XGVLerMdTeAK5+dd1tz7ab/tHefvrpp+b+5p7og5o77bmuQAxwMzeD4uIRywReN6nF2eNyVU1GJvHV8P3bmQtVfuDef67a9Thz6p4IlWMPzmpf6QxXoz7niaLTuO7iYj29XyxVfoBC2UsTzlwvegprVEnNe6kadeptBtYMly6XdZqhmebS5Sj+Ywtk3he/RCDzmD95/+GSZBzs2MzgYc2+sXzRZL/O1x2Wxws6ScNYQiiurVd3xnX1IigTsGZLL0+a2dj4/fZML7q7KdjuMqX2DjYl09VBopUDHKxE4t2pTL+RHKIsWhaZv+IQeYkcLZoMkRM4lcA6N/R6SPVRPTi+ygsc7Nrdk/HMNX1TExxzgZ7S9NVkgd01hMk5deC+BPR4+yovqSWwOwGdzO6KTIJnF9jRDYTk0s+zE5UReh29pLCxF4GeP6hezUL5BKH2OGPen6JUz5jf1u7yVtsMaay1zXKRKgKnEojV/eJvL8Wv65s9UjwBiRVS4loz+585aZ5rI+ZbfhXtKiU1Y7l4F7TA3Hs5zlgllo7q3r17XatPlKeO4f2E37xHlxjdYxlJ10b8biJWm+r69sL9tZlIOWFpjdaqKH+b/Gd1379/32o6dme1xnQ9UM//0mbli2jmJzpjQQ4Q/vfff8/kIop+C7/HyCT1VGGi08y0uBgHX50lLjm1i1ntAnBhCmNNxMEY5lofqtajxnV68NT9AZRjv8863+oM13E+7Vn6x7hLs1THb9VzHemXybtowru+VFVrzk63NcOlC26FZpgZ9xbZNNNcurjFvzWBzLvgi6Y5pnuZ2daRxh6LepaRZwYPZeAVNmrvl6xwxtlPcd17g7W1YntytxFqXD1ltPJXRkHTwDO9aOb6lTn77HcLu066u0ypvV1FWd1vulrV2ML2wUokc0GPV6ziz5hcET/OXnt+1JqY5J2H1mPtJECgVSDZrJZ7T0Af1Voudo4VONi1uyv75gJdMmP3Z3qesXEKv5rA7hrCajJOdF0Bdz+u6+/sBA4voJM5fBHLYEYgcwcjfj85+49FM2mrhrnu/LRISaQh02+c4WcF1aKxvVmB+Jl35vdx8Spg8WvJ2qsU8/4UZbKSdjeZbgsHZvrMIp1eSd1CeUkDgeMJvHjx4ubmpj9f8Zzuxx9/nHdJC71fv3nz22uVVDMlk/dc9+HIRl6dPUA5Tq4AKx8YqxAkX8uMF5bGpq02Keg6fLnfVkSHXH3HKU708OHDrmTEfqui/G1yYXT9GraHu/lV8m5RLFHWPLZ1zyypao25uTNmwrPPQ6rrwuQHBM20XXdP3E1I3oaLLiMWxLpuap29JhBrVmXGJdHWrl52tRFMLO4774Jbye5xlld7qxfm5HlrBVf7qBxrIFf5qDO8Cvt5ThpD3uQ4agmTriHQkX6ZvIsmnLxkbPNStUTNXDlOzXBp8BWaoZnm0oUo/v0KZOZWXeOBWXJdm+51xfngwYOur+xvFcgswVm9N9UayVw7r/6HrWbJyBV/8Vu7D96Tnbhhkin6nhjm+grXXJKXx2MUNM3wkFOw3WVK7c3UXtPVjNKaYQ5WIjGuyLwWnHxpYKGCyEwoIhcmFAv5i/bMAivc0Ovn1Uf1+/g2KXCwa3dXrs0FumRG7ffm2CiuDQbeXUPYoKEkLSHg7scSquIkQKAU0MmUFDbOLBA3Bn/55ZdBgeuu9BHTjZifDiZy6QBeR19aWPyzC2QeEMRJ4+2F+C1M9d2n6BYyr0vNnuBmhNpd02RHe4y1dlRYkkrgeAJxaUteByPv8cOfWX5jUjDq/UZVpyuW1Kh09gf2LugxyrG/lDfybcyO8+8gxQqnY5OdjDzf0Y1NQK3rHlyZwaoo/3sNG6tchK/+hn9aDHFUbRGTrmeNXfsnn3eWA5PVfdS5qvPq5drJqCRNC/z06dNkqcVLh1f8Ufe03B3+qLjbGz+YGcxm5rXXwUgmB6jd7Y1VhGJ9tcmxtR6Y7B5rf7i1NarBndVIMksUD0YYAZRjRmnpMDrDpYVPHn9t4LumRtc8dyWvNQAAIABJREFUIdlzrpnUS861/SacBK9eZSaDVCOZ61I1OTHbOVAzXLoslm6GyTnL0tmsxW+mWQPx8VoCV2wgybUeXI+m1Y1Bt9rNumlnyRw1eN82E8kWwlzr9kjyvDFinP2GySXsyWRfcorWY5Pn3RpXa15m2XnFTr4n/dsfBR1yCra7TKm9PY2o+pXpalVjC9sHK5GXL18OjiojyzO+RDWqEOOx4+A1JTqTyMWoaAUmQCApsPQNvcFk6KMGiQTICBzs2t2aZXOBVpaxOwdHHWMjjPCHeXNsQt7XP2R3DWF9Ime8ioC7H1dhd1IC5xHQyZynrOW0XyB+wDb492vjJcl4e6E/nuW+vbm5SUZenUQkDxkVzOvoo7gEvrpA/Fn1wdYdiYwGXntr5Yq3g5po2l3TZC97jLX2UlLSSeCQAskX5Iq8xxgyP+Ac5NL7DRJVA1yxpKrJuHx7VEYuP10ZQ/K8cf9/0Vdnk8kokj1viyspTrKx6EA9bg4k59SZWcaEEonfyFd/oRn1NmY0/fFYFeVv8ed6Jl94Lr/RU1tapSslsdpl11fNAo6K2Nw5+554o65cfzf5iDSThurf412onWSSMUuYP/74IxPPFfv0ZIeVycXxwsRVf/CV1gAc7GQXkolXaWuD79ptqVnOm+x5qheeaeeN/qRaG+/fvz8tnuZRyrFpsv4eneH65uc54xX/VF1rxY7R2kb+BP2MdaA1p834rzWeOcClqom5rz2a4QrltWgzTDaiIptmmisUt1NsSmDwXsdya2fUpntdLIMp7Drw5PsHp5zV+elyVtW1b+IOWKY010nYhCzHeCDuSk848JJDYr5fu63aGlvYJq+krYcvsRPXEqoT4jQKmoAWhyTdtny3sJnx3WUqmeAip2cew5uuNmv7dfccr0RijDH4HDM5sJ+9aDJ/wfXPP/+c/bzNCDc7gm0m1R4C8wokpyHL3VfXR2UKVB/Vr3S8a3czv8mh9XYmOMkEFzk981ygVtYaew2k9jFZr7bTEGrpP9hH1bUs0GTNLMLr8Uo3G9sR0Jy3UxatKdHJtLIM7lSxB4n2GCAzzBv1O7cZEeL9/E3VOq+jz1i4olpBINlyqy9dbPD9Z+1uhaqyxCmMtZZQFeeaApsagayZ8QOcK/5uwdjii/Hw5b8NL+j0fvkqdN2SyqczE/LM74IeqRwzZX3FMPGz6+q4ffaULPGb9Hwia7+RT77ybVWU/xXO/PCgtSQyN4NaDyx31n5C0/PDjHwiky/ZlGmYtlF9o+73338fjKSW067w1fFHfiGY1tiqUbUGqK7A0hrgwp3xu+hkqUXH9Pjx4wtPt9Dhg4yzn3fpcsknOBr44CutMXxZ59lqLdlxr6paNLGAy0JV6Jdffqmduvnx8p4wGKvRZk5aDd+/rRyrVaXVaulGpzNsZR/cuXS5DCbgwgCDFe/C+MvDr/LTgrj30ZrB5IOEMvGZjdYTVQ9cuqpsvwlnrhobv1RVC3SP25rh3pthcs4SldNMc1QLHezAR8U2Y+DNJmzGPM4V1WDrSN7oGJuemNwlYx5M4dhTnyR8xi1uIi+tUb2Axj3lwfsPkZ6lrziXZDmyE/emL4lh1LExIE+ufR7jwHjiOCryFQLjSiIvXeczvUGRVKOgapEdcgq2u0ypvdU62bNdvdr2BJv3qzXvGs2b8hViO1iJxF/dGLxAxFDk5cuXK9hWTxFnHLwVFimP9FePuuL2+rPU5Bhjswm7YmHt6NSDxZesBpOzfPX76vqoyWVXO3CwLtXCX/5x6co5KoUHu3a35t1coJUlv3P7b44l83Lyxr67hpAs1qMGO091dfdjbB1ev26MTaHwNYH1iyw51NxswmqAF37UyVwI2HX4SepPV/b3uD/uYAz+/Cl+4xC/dls5d/Fmfu3F8sEErPC0Ou67Dj7WP/bPCtZv44PlvmaAfWV/wsvMv/7665qeyXNpd/uqeGWxGmuVFMmNnRZ0MneHDLZ+kZnQZSrS2AFkEefgQ//MqYswer+k1dVLKpnOZLDTvgt6sHJMFvdVgg2+AlRL1eC8tRo+Zt/5JVeWuPxFC6pG++rVq8wr33OuipL8zUahVk1r1fEq2xNmfUU6379/f2GCa5Wyp8zyiZzWp4zKSFT3MuWRsHirZnAFk4xV3JCq1qKeNWIyqU2O+TJRTQ6TvzsQLTZWM518IgcuIRDtMert4JUgOt+5lgZM5iKqSrWZRwrL9piMIR8s86pT/uLXdd7qLCI6k3lfxlWOOsOuimf/ZIFNjeKu8tSt9Vlg9MZLPP/ThAcr6gEuVYN53HgAzXCFAlp0WmGmOaEEM5fCq3Tgm03YBOQtHDL4iCJzo2NsRuJ+S9wfSB714MGDZEjBqgLxR6WqH1u3l5tlF6eLeX15Byxmwcl1TstDWtN83Z3R/2RGZbMkMu4fDjbP4kR//vlnvMk3y0nnjQRXeGYulJnr2iVFYxQ0TS/T2Dd+t7CZ8d1lSu1tFmLrnsNPV1tzveWdxyuRGJBXn2604sdPhdd8hBTnqv44uTVJcW8zMyRuPdbORQWWHvwsmvitRZ4ZbS6d5kVv6GUSr4/KKAnTL3C8a3czv+YCTZP8nl28OZbPzplD7q4hnLmwTpV3dz/GFndmDGzSMVZV+HUErlIzdTLrFK6z7EIg3ngcbBG//fbbmjc540+YZMaoNd4VHqZ7Hf3A442rXIxqdXjej/FbjORrFeV5J7S78tjlNrS7nba7wStLWWeqv4oqd867sYtbWDst6HlLSmw7FdjONbT2k+S854wdkd4vw76FksqkMx8mWsFq46jtvDp7vHLMl/j6Ice+ijmqQtb+PmV/Pzb7vDvuSFRf148pTPZ1pr9m+pcZhNWK/B//+MdMJ58hmrGzviIv8fPXS85dQ4s09Md29+7dmmHXx3jJpj+qS76NZFfXiYiPEdvgaz2DuYtI4rcK1RzF74suSefgQi1xrkviTx5bzdHg9u+//56M9vJg0QAH0xMBgvHyc42KIRAyCYu3NkdFOzlw5ndu0SJW69Car9hGw5mcu8yBmZ7nkqpbq4oLdV9nLkedYX89r9XArv5HZ1hl7FKq7r+kW6ieK7ar0XZtXzhmqJ2x/2NXfzJjlqsJ0ISrGl3bx7hUdeVuC/u7ml51v2a4dElVtQe3x/ZImUZUnHShoVqht5eZZqR2sAgiwKJWXfVtswnrSvD29w/eLJp3Jli7K9JfoNFytw+42RQO/vnTCLBc4mtzkGJSP5ikqA8rz0oySYpUVW8SrnOvJnnZGns1vLDEcY0FzJTjoi2xSHAmGUVvvOiVfUejoLzbJW2w1k8uil9W3Uxl2FSmMgk+Q+0t8tj//4Gnq2UF3s5Gf1kU3x6vRFoXUK5SrPYIqXZBqaah3F6nUy3qZK0/L9NQ21h5lBtpi/68lobWj/G2x8qNa3AGWqRz3nnoynlc7XTuq5fU+qiSorax9z5qrgl4awdY23m8a3etMmSG1uYCNbT4WBt4xMfYGSONWv2pfVz/zTGNvVl2rXt21xBac7H3naprswQzNbPoZxad6eylx6veq691v+XH9ac5zWI9w569N+f168m1psM6mVHtce8Ve6451Ci0fQUebIlxoSmG/Uvnq3blLa9igxuXTNxGZSqmyYOJWe2ecKR8zZ8VHHi8MVimEWC1OjaqQvYEbtaNnmyu8Gi+J6mDX2l3PWUXX60/fhsssghgrJVRKsMcuIMt87iXjb2Pe9fvEAaHkUUPFrBL14HMxaKrO50xbXq/QcyNlFR/Or0L2u8T3+6iHAdzsZcAyQpZdnH5X5rX3iWIHixM+t+1mBGtNmEZddthtlUhagQlYs/Gok8jxvqO+uVJNVPRhseeqwxfe+lqcKo8qr9Y7t5T9QpdpjmTtjLjXRsx/KradgXL7I/sV6Pq2r6k+DLJiDBVrq5kVPeXpMn4JwerdRzVNNS2l6tLrYmvVYNaYsqPaw7WM/3DOncwm6W2QkfaPGlZCuXGJS+t1q7Ny812zlmOOsPWfqa6M1PDi6quMyzckvd6Zuyly66mZ2PU8LdaASZst967uaQb7EmDJtyDU/0q05AvKaPVLlXVTG1qu6f1lV9phksX2aLTisxsrizr5S6I1TyW06JM2gbxa1OMwfD9AZKXwrhe9Mcz+7ebTdjsOV0zwsFJRFlXL09VsgTLxrjCZPDyTG02hoz2Ot1dDDMKpdp4oyzo2kakfDXVZJKiFVQTOWOjaM1pPlWthy+3M58wXEUpVB26tmOEuVyRFTFnRhpl8tbpFspGlEnboM+8o6DydIecgu0uU5kacobaW+axZ+Oo09WySW5qo6cgyq8OWSKDT8njxtRy15GiDkT8cZbSuXVj5UlEpmst0rk0Tq2Z1K6PrVaxM25T1A5c+mO0jq7EVPcH7NIp2Xv8UaOqYl3bcTFdOqfVm11dyajuL4eC8yZMH9Xqufc+aq7HcNUa2LV9yGt3tVZkKsOmnjGZC1SLb3A7U75F5d/mgGSuxj4L1KYawmCO9hhAdW2Wmh6vadK1JzkGvqQhd53a/qbA3pvzeabDOplm7e3Zs/eKvdqwqsdw+1+1vhVZnSqucB2JK1qcpXrS6JQGE1aEX7P7GnyTJJIUs+kVHu432+ZyN4EPPN7IvEASZbrHniR5zzlyt8LN0gu7Qe2u6Ota/1+hf55QfMZaebQDd7B5hO2EbF5bW9td7IyCWzPZcRnqSkl1/5ojoiL7yWtNwC7NlblSVK2q2zOmTe83iLmRkupPp3dB+33i212U42Au9hIgWSGLbi3/A5bmPKiYFNTeCa/2lrEdRT+LW7MKjZqSzLMqyqguuwoxKq2zePVEkrxpUk1/bF9y76B2xsyQKDmOiYTla3CPSfOrapprpxgcygy+x1ON4cIbB/3NryzEC8/S9GnuqWaqPG//xgqpinTmO8TBgmvm+pI9ebFMk7kkJdVjo7MaTFgEWLRPa76yVmuD1QTPux1To/5KG99Om6XUrqBRLedNeS22E5ajzrBWB5ofdYZNk/49MfIZ7BAiQHSJ/fHkv82cLsKscxOnayS20BMsTThfTw5zqcpnec2QmuGgwAoD+MGxaDORo1LV1b81o11oCLqXmWY0veawvKlU7FlzwrLlhK3ZXy1xrv5LzFzPlTNTlVpNm+vG4hJou4hzcCIQjX2JjFS7u2r9GUxPUQGWnjVXs5xMUhxSaybT7g9UT921nUzScgnoSljsT6YtQuIKhCijWp/W9XGF0jQK6qnYPV/VanJrCU4rvpXvFlbzuLtMqb1RfK11r7kzCrda1gttd5XIQneNFsrFhdE28Vv3HLJEBu/jxbx+ucoQMdd+LdCUX2h821NnkgOkSOpmH0QuV2RNt5gVNkutdc9Cd2aaSdrvnsH2WMBGv710Hpe+oZdP/6CJPqq1uRU7N9tHzXLvsSfj1a8Oee2utiBzgapGZrt6g6t2YRrs+gbbVDWGy/vqAwxIZmnsmWLdXUPIZGpfYVTX1vLqmmtXr1PFdq07ao1tws699HiD471SzNOlCdVg7CEHaM7nmQ7rZPLV+wAVe7VhVV51gyGrF77y2lHdiEHjcpLNm5wxO4jT5avfmpe5zDsekf4ItlxBN99fWmhEVGThwOON9V+KXq5W1GJOZq367kothk191O6qHXJte80OMF8rjLWSVgfuYJMCmwqWH3gM3uecN1/Vu6a1HqD28TwTuppw/mFrTSxsa1Fd+FHv1w+4nZLqSWeyK4gYavfVp70s15OS8qtkkpZLQJmSYmMX5VhL834/Nqd+tX6s/BgdWv4qUHvLqLpKRu2rMv7YiC7ucsmoqNU4Y3vsVXWGVVGCNX9xrSU3Psbhy90fGUUcyZiQkcmTwKhhVY3oBJOprXWX1Uhq27NUsjJV4VM9dVjVCm5wLN48pIw8NmrtMzrH6rejtsM2X5SXnGgwVYMmtSIrPwb1ogmLeW95rsGNwMx3iIMm/QHyg79IdlzR+2Ob99tkvVpoANEcvuQ7jcsdMoOVaZ1htVeJMl2hpp2qHJOZLTqBRfscneHYZrjZzjAq1eBVowxQHROPFaiGLyMc3IgupTY4qcZz+XZtrFKmZ+z4O5kSTTgJVQQ70qVqVMbXCVzW9sENzXChElnnSlobmPUU92lnmlG+oy6Fa05YNpuwhRrFmtEOTp8vf648eIrW9rgmwiHPFePGVthyZ/9drGkmtal9dRZW+6pMRnNjrmH2YBaSSYp4ArN2Iy5GzoPxjwoQpxh8CS+sIhmXN8lRCSsD4yopBjeiNHuemjTr/AplahQ0WGrNAIecgu0xU2pvs9Po2nOw6WqzVW5kT5d/c/8hSyQzsF/iuhZx1gZjTfCFbmD2VLyMRpnOSH/Mantim/GrUffeF/0VQS1T+S493GYfb9cSs+uP7qt3FV+mVeqjyn6purHZPirmoV3Fnd9fzWn/9iGv3SWUuUBJMbgRk/rqNSsaSOypHjX4OKN5SPXw2tPY6t2zarDkdqbrK2v+sRt7RmyPDSGTr72EUV17Sqra7ZRttnXjtE8wR42Bo7u7sHftKSxfhcAxmvOppsM6mUzLPUbFnmUOleHae5jBh57xmK82C5gly3F5iotU9RJfDtEHk1Q9aqF3+FvzmLwEL5SkJkt0aK3pnGVnMrNFWexrvBFZq1ah/u3V3taYpdQikmit/Tkqvl3/CcLkDCaronY3WXj2A421BkmTtbporfvqYAfzvsEAxxj3nmpCV6tFmateM8wSYnq/WtHUPjZLIbNniZKqJaz82Bxst6YwwsdwqzaRmf1Rfpwi8t6agOrOSEZ0YmUWVtionj2/vWY5roCwzilicJsUzteBWiWvTSd7LohR0y7MdfNJ4oR51ohVUaIJxb+46RC5inPHyfJ99KB7RBURRrQReZyiONeFQBMOz1eRao7y1aWapFrVyUcSOLXuspqY2vaEOlFNZLkdyaueNLZj8F1+W25Uw9RSUnzs6rmi0KvhJz+jCpyoRYPJqJ4rtuN605qdMl8TNiIltaf1tZNmPgbX7HPyyGnUiszZq2GCNGAjUxMokodEHctcpKupiu24u7p0wqrpD4FMIqN1z2jVWqWjz5zxFNU8dm1nqs3YlluLM9y6zj7v/jOUY+SxtebUWlDto86wBtL8eObOMCrVhOta9Jn5EU5XS28WRM+euC7Mfk0vElbrsso0xP6ulE/erwlPo+sqo7KwYmMvl6ppAssdVTUc3NYM5y2Iad1vrZiS04o4V34mNVfvt5eZZhTrtLKIcfvll8L+SrXZhPUne1/fxuWj1qyqH6PfuyQ7MW6vxpbcjqp1yUkdWwgM4s84S42mWrufEGevFkTtPmF/TShuhiw07i1TlUxSEb52Zy/SP3bcVZ63uRE5jSz3m8S30S6WNmmmrdyDq6To2YiGMOFmRRRuMZhZrnwjYUZBPQXX9dUhp2C7y5TaO3h1qAY4xnS1q0luZH8VfHD7kCWSGbfMOEyKch/suOIaF0O1NWtIIAymqlk9tnzvffZntbXiiPgzw90a2iz33msp2fvHaaPNsz0aG6xs+qhaWys+brmPiklWVP7J7bc1v107D3ntLukyF6+xDaQW54w3miLZ5gJl2bVuHG9AcmFjb1Vq7qxV2tbeYFMNoZmFPe5RXQdLTY/XQzRtDBytu7jjeskooidVp/3qeM35JNNhnUx/mz1exV5nWNWvuv1vB18Tnf2WY/OMcYqofoVV8jlsOXyN2WtEuM5N0ehDaq8BlMmobkQWZrzstj5vXe5nBZHy1jNWM9i6vf3xRmStWfda81Ldubsbs5kquv1+qZpC7a5aIWvbG2x3UV7RpdfS2fUx7ktUy3ry9l5eST1wBzu57K544PHGvSeZ0NXqTOaq1+yCYqhTi+fyj3q/fsPtlFRXOpNzkOLw0746u/1y7CrfPe5v9l21PTERzs+C40FP9fAYrUWvVWPpaQWXjNmaz6GmxfZdJLeah9h+/Pjxq1evaju38zFAX79+vVx6Xrx48ezZs1Hxx32EDx8+jDrk06dPP/74Y3lIVLvYU34c3Pj69ev9+/c/f/48GDICFHOb27dvZwK3hnn69Olvv/1W/Soayb1796p7iu0ompubm+b+6p7gigpWPfzly5dPnjwpw0RDiqx1JTgKKJpZGfjbt2+xHXtiI46Kf+VXYzfivFEQ8e/777+PY6uzr9gTCIMRRiFG1iIl4fPx48fB8PkAkapwqyYsamkrUdSNSENJVPjEiWJP4VPuyZ+9GvKfQj8ETjUxRYB+pWgjMaouoyqTUSTscq5IUjSKImHVsoszRhN48OBBeerLNzK9RKQh7pRFd3rJ6QItLjNNnKW7wa40B+O7d++6vi32R64zjSUCNxt+NJw7d+70xz/jt3svR51h0dJ1hrVGESyTO8Nqpar20rEdzbPcUztj8mN5+Yjw1StInHQwhu+++64rTEQbI+DqKKIIme+LumKu7o/rewxvmr1xhImzZ7JQja3YrmrHnoLXeKYJNXbPwS5VY7O/XHjNcJRtdMVFp1ft7ooY+gfM5VmuOK0480wz/JfrnCPyYkIXdaMo6GIkU2wPTlg2m7Ai/Sf5P6YqPTccYuIWE5yxFNHYYxhTm2TF6OLNmzc95yrOMnkQMjaRhw8/eBd0WuHW3N6+fRvjyeqIujleffjwYRR97cDMx6J7iV4lrjJl3xKTgogwc3hPmGSSynvLkc2ff/65GmF0enEvqHoPsPptcjv6wMyt2qs3ClxFgUZnWO3Bympf3JasfpWsALVgxUArantxSS3rfDHuKgJHs229a1qLqvbx5KOgmkb+4yGnYLvL1Mlr7yGnq/k2uMGQSqQolMFBZlzC4lnehQO2uOzGMKm82rbWh8ufETejPe2DyOJuz4R5fTw9jxvspWRZZHMNkIqERaWqzgjidPExnieu+dytzONyG8vdISnGmYFZDCzLcWYhmXn0ecUbemPB9VFjxarhqy0u9uerymZflnDtrpavuUBVo7m9qTfHTjsgiW5n8ssAzTJt3bO7htCai03tVF1rw9QoncHnYs0SPPPdj+XGwIVzMRKOYiomO+XwphgYF2Ey4+FmqR1vz2mbczEGLmpIFGtZSWK7vznvaDp85k7mtBV7hWHV3rvB5gPuZo6aj7ybYQb3xHw5nqTXniFGnxM/aC/vayWfw3adK2KLEq9e2uIR9oSHiV3xx/7ME+1IQ4ht82cFBx5vVLNW3pgtXtO97kvRPdVp9q+aL3LUTjHLWzG1OFf4qN31I0efE73fRsb5Zx5rVXuhKLKiI5rlxwJFBdhUQffXyat/e9pxb3QFxb+yzpRlcZgJXZmj2Bi86lUDl9vRKucdHBYxn7n3K227NjZVUq2JTM5BTv7q7PbLsbVwd7qz+ZCuzEiMB2JIH6OOck//RrN6x+So9TXvnp9OdB3Sc+rW6f/0F79ri7jEx1DoOf3Vv4rXd5ppnndPaI7N5tg//hyjiuopJqzBFhfdoKhG0rMdp5twilCNBc9qSY12ErW2BzxZfyKeGELFLzeaye5PahzYPGSFPQHek+viq0j5CikpTtFVCrFC4WppqJ0oiqaHKO7l1cKv9nGJTiP8a02jNTsRJhpRpvLU6OKo1tYRZ4kOqhZ4zY9dqapmPzqBwSQ1O4qxvejgKTIBdl2OOsOi1ukMq62vf3uwM+w/fKFvMz1k16mjFRSH1xZ1LsJPHvxUe4+4qjb7qzI9cWmrBh61rQkXjF1NeBRmLfDBLlW13F3rY1ntaxuaYQ0k8zHT7113WhEpPOdMM9pXpgSXCDM4wl/ipJk4BxN2rU7pKueNptF/+c7Mg6opb50jF/PHTOlcZQJVTf+Rtgc7vRhdlH+HamzGWzvV1sY1mIxMxSjDDA7+MxlJJqkaVYzumi0l4pkGGPU8ee9lCy0CV1ETMqPxsqIutDGtvkX6WxtsVyInTzk3eL+92oonbGcKPXOVbM6+r9i0d5epM9ferka66+nqhJa4nUOUSFkWMbVvjotqPhEgrgvlIcmNaPLNq0kt5vg4LfJMGuJS2zzdOnsiUz0pbJ1krZOw/uF3PBBfJxnNs/Q/c+/B3OxXg82qiTDLnmh3gybXvaE3mLxaAH3ULBWjFslO+6haLsqPkZ2i5sewvNn0Jk+IqlUxLijNWUCZgEuewVXPMnbbXKBVrDn2iFrR/4yvp3DLUo6NiGfam2MGJFXGYrt/QNJasl07d9cQujKykf2q61zV9bR3P5oX4ibp0nsy4+GNtLhFk6E5N2ta/9VnX9Ph03YyKvbYir1oP7O1yKNdDDbkS6aHMadofcDa7FtagzXLLr8nav7s2pGd5KPtmGFNuLbGUV0D9dbXD0Zl8MDjjXytmDHkhPIdVV4TAvcXcf8Ef8LpVjtEu7uw3q5ZV+Nc+c588sVlg7ew+lvfhSWYPHzNgl6t+U84kXFvs8I0B11V2MFxYDPCufZc+Hyza8jUlbxFH0actver1qWu7U2VVDORyctW9cAYmTS7/Yhn2uxjL6/ObrwcqwW09+3oT5oVLPaM6jNbx889r2hG7W2etOhOY39+HhGJb31uGIO3yeXyt+aRrefo6v3X399/3W1mZ9qesS9Oxcg7P1isCcdYYVoi46go+3wR5KcHUWXjFkmz1iazObZHq2ZhsCk2U1U9fLntTPlG4pdLQC3mro7DYL0GFR+X6zTyHUWkIVpr/1Amvo0wEbKZhWJPVP6eK83kbmTsgZnpTSQ18tLaamJ/9CS1PF5+T3ZsLqrhd1qOOsOiFukMa62p5+NgZ9hz7HJftXYU1RYa211nr3aqsd3sW+LA2BltvBqyFnnrx0hVXNN7urvLO2RNuCjWribcWi75nT1lV1anfV2q8nlfKGTpVtuoNi7NsIbT9THT721hWhFjtq4sNPdHZzs4jysqZ9STzc40I4XNrK2zZ3AwvE4ymmcZTNhCfc5mo+3q6Eq6uBkyeGnragXl6CLZA2xWaacJi9pelmNlCq7fAAAgAElEQVTXRgynR03JozK0TvCjg21Vag3clZjB/YOD/9Y01HYmk1Q7Kq50rTcGI7YkYMQQSq2RNDMeo/1aAq71EVchnyy4ZlHOuCd62kuqwTlHQZeIxbGHnILtMVPnrL1dvUe1K+gaxW32rtGFTfK6hyuRmn9mnBlo0edEE67W21o88TG+jTDJIUc8ic7cf2ieJbMnUtJV0Evvj3lTTwrzz3pmT2eUS0/CMteU2ZNURJi8XdOT+K195b56UbKDNx+SBaePmrfp7bSP6kKoXpVie1/P4JJNoCtYpt+O4o7rcuvVNvY3uZa+0Ron7SrK5v5j3M83IGmWbP+ApKvCd+3fY0PoysvV96uu81bXE/Z41xoDVwuu9ZJ39ca1fgI052qtKLb7rz6Zq0kzzln2TJ4On7CTUbGbVa6/Yq/f+Vz9jNGgBi9GMcuI5pO8XkSwCNzVRcRXzSxHoTRL6pI9UfObZ5llT/4WZWQqMtufkvg2wvRkP4om+Qi+P3eDRXyJdvLYZP3pz0jz2+TZ5w22UF6aucvv6amZ0X7z8WwzZE/uaiWr3dVA1q+r0afV0tDz8Ri3sA7cwW6zQ+hJlXFvs7lFr9gj1jVaa8Yz+57JE7oiO9G55ZteZLMHYa6vTtj7Zeg2WFLVZPcMwqt1vnpIbEemWl+ejNiS4/aIISpMayTV8xbbMQqqJWD9jxsvx/VBFj1jvCTQrAbR42VqQpRU67sBgy8exAU0RmXN8yYrYdeL9JHsZKPoIrUqSpfMXyGbvxBGQUaP0xlX5YtatxiniFpV+X70ZhxeW2alq56V++OyHV1kZDDqZRwe/2IjKlkMHSKqrlzHV/nEJfvfMknFRmbs0pW8WlSzfwylwexH+mc/b1eEXZ2OwXpTrH+wPlis/QGiYoxqgFGBo3VEG4xUxYHxf2z3XB7K7ETgTCXsT+1c37ZeCMukVjcia5HBIqdd3cKiBZTM8h7LUWdY1DSdYbXF9W8PtrX+wxf6NtOztZ66dQTc0ztFdxR9UW38E11EJKAYBUWE8W0oDfbJs3TImnBRrF1NONl79wTrqQy1GrWXS1VPZlf4qoZWfNQMW1kGd2b6vS1MK6JejR0gRd53PdOMLA8W30IBosvqb8gLnXcw2sGE9Sf7kN9Gu4jRQj9dTHxqQ44YbESfGbcdu+ZEsT/CFGIx0uiPP76N8IfkvW6mooySI7To66I0o6+OQ2IwU3Ts8X8xqozSj0JsjSp29gx+BqvWYMWoBhgc/Ge0k0lqjSqIqumpbke08W3ohVhVr2gmwVsN3LM9y7C8NfHTduIq3Lo6up6inP2rskedVpRxVNTMTG9cTfneR0GTrcoDDzkF22OmTlh7qy2x3I5rSlk5y42eAt3aXaMyzXvcKEuhunHyEokLU3KcUKDFxTQuK3FIXIzi/9iOPa3DyypyuR2H9Iw5Z6lUkaPydCtvhENPFnqGoEunM9h7EpYf4s6ezsyT956Ub/CrfFuYF7OYufSDbOSGXn8im9/qo2asKjvto1oFTn7tjpbSM3SsiW3nGdPZ5gIGJLWqGB/7ByTNS8Dgnj02hMFMXSWA6jp7dT1bj3etMXC14DLj4au0r5VPqjlXa0Wx3X/12el0+GydjIo9tmKv3PNs5HTRLpKDw7iTGSHjJknzMXrsjK96niRGp9F1xYnepllSl+yJmr+c7dhuJK71zXvCg6+wRvZnfFx+4PHGJfVk8rFdNXm5WjcYcySpKzvxisvg4dsPoN11lW///qvU1bGFFVmIC0TzTby40MSVJXrCrh4svspX3Z7LU49hJGDwFF3J64l29q+uUtCDMusHMO5tVq1DTuiKqhXFnRlNRfeyWlU8W++XhN1gSZUpT85ByvDVjZ73FiLa4706u+VyrJbLMbZj+NHsz4s90afValcUTTzzjXFUfNU8KkYpESDDEj1Yz2Ap4onJfpyoiC0Cl+O0rq440nP5+MSqKH1lF76tpd6sB8WeKOCe2hAl2qwBre8T9KWp47tIalTchQbNkexIfMeZO3fHRKILqrm/n656joXy2ExSbU+msfX0LLXYLv/YVSJRAy+PfFoMUTTVkqpt91zUp50uf1T/YL2Wzmkfo3ok7/nmk12GjF6op2OZluDLj4oaOKp7LLNT2xh1x+HyZPfHsK9y1BkWdUlnWGtTPR8HO8OeY5f7KnN5bZ6950Z8VImuoXMznrF7ZuyQNeECv6sJ93fXyW8PealK5n32YM3Gohk2TZJ7Mv3eFqYVZS2KBJ9kphlZThbi7MFiKlGCt27MfsZkhIMJa03tGXZGI53rUh7x1HrUzEhG0SxXzZab2sfkt/8SkHyOkmy/g4P/jGEySV1Rxa2MWe4bNLMcxdSP2ZWkRffjKnibd7+bJbj0nrluo51qFDRL6zjkFGynmTpV7W12KbXBVbV6R4FmxlrNODN7ZrxrVE3z7rabVkqkKMS4PI16bNqUHNwTo5G5LoL9FS/OMpiYhQLEBKonbZt9ELnQqDiDHLPXHrE9fjXXZDyjVw2TmYBs6obe2MLVR1WLe/L2TvuoZn5du4sWZC7QrBubenPMgKRZQLPcD6xdQXbaEGq5uPpH1XWh6nqeux/XGgNXCy4zHr56W1shAZpztVYU2/1Xn11Ph8/TyajYYyv2Cr3NZk8R7WKhh+kx1+j/NU3yOWyzNLv2RM1f2nk5rsjU7M8jDjze6KoDi+7f5tipqx0t3RbWjF+7G1uxr1hX49QneSX1wB3smq17lnMZ9za7iANP6KLORD/Tde0rKKIXmqVqjYrkPL1fnmWbJRXp768/ZYPqymn0OQvdFdnmq7ObLceuAtr1/qhdl7/8FjU8Sm2Uwywv5MTQqOdJ9Kj0tK+KEicInWh+kcN4SSsSHf/ilPEv3ueIWw/xLx59Nf8Fa/Jf89jYU8QcpyjOVZw3EhDJiMREkiJhsT0qh5cHjvSMqiuR4MhIWTMCJLLT2pfF/suTV4shUtt6rrLDHbURd5oiwtop8h+jTAdfhR97imtNDMoC7cl+WI3ivSRw2LamJOrbJdFecmwUTWuSip3RnC+J/JJj1+w05m2A0ZlEgfaoXv2r6OsG23hX2UWFicOvnoXWBOyiHHWGRdXSGXY1seb+wc6wecgKezKX11oyMsOnS3qn2umKj7N3yJpwAdvVhFs752k7L6kMW75UTdOYfFStXWiGNZBRHzP93hamFc3aMu8Aaew0sJaeJWaacYpRRTlj4LhHWctg7eOM5xoV1WDCauk81cdoy+Fz4QW9KRzRZsposzOpY9SBKIW4gzHqTmB/qcVtuszUPobr/fGM+nZw8J8prGSS+qOKHjsZz2AGQzIuRv2nu+K3yWz2p/AAXJNvEw1WgHyATIvrL4jat2cYBdWyfMnHQ07B9pupM9TeWudwjOnqJW3w6scqkf4iiKFm1NJ5L5cRW8QZMfefesZvPYis1fP42D/8nvHBffPU/Xu2PH6eVicvnIb3c/V8m2liod0Tw7xfLXRfXR91YTFF/eyp2Jt9WaKWa6OpWiGaCxQ1ZIP38w1Iao03PvYPSGp1e9TH/TaEUdlcLrDqunR1Pfzdj2uNgasFlxkPL9eIthOz5lytFcV2/9XnGNPhw3cyKvbYir2dTumKKYl2MdcdzugoYrQ5mJfkc9hmaXbtiZo/eNK5Aszbjcz+FmuRzQOPN7rqwKL7tzl2ijuKzVxHjZqrqm8qHu2uWdate7ZQV+ctrA3ewjpwB7upVp9JjHFvsx84w4Quyj3e0Y3OoWiM8X+MP1d+tt5aPw/f+7XmumfnBksqOQfpyVR8dYB3QfszWPt2g+VYS+GRPkZXNm2YEUdlpuGtVlHEl9zua/5oovUsyZ3fRbjmtc2epsDLly9/++23z58/N7+atieuYQ8fPpx2bOaot2/fvvvnv48fP2bCV8NE/b65uYmqdufOner+adufPn169epVJCP0CsCI//79+9EM4iIxyymmJcxRBBYS+Pr1azTwogF++/Zt7FmiXUQDjAZy+/btscdeJfyHDx8iv2/evCka+GAaogd49uzZ06dPB0NeN8DZyvG62s5OoEcghgpl9zJq+BS9U4xA4pAJXXGkp1wi8MGDBz3J89UuBI56qVoNXzNcjXoXJzLT3EUxSeRqAq9fv47xRsz+8meMpyzxYsHjx4+bh8StpydPnjT31/a4lVcDWehjMX6Iwp1wYy2SFIPJmN1HWSdvfMVNwphWZ/ISc+rvv/+++D/OUn6M7XL/LPcTkknKVMji3uAEzMhd3B6Jf3GfZJZMZYSnhcE1zS1zVNyfaQ0W7+i07k82utZj+3caBfX7VL895BRs15k6cO01Xa02vS1sK5FkKcToqHiEFP9PuHVZjpFimLTchS+ZF8EIEDiegD7qeGXakyPX7h6c8itzgVnGG94cK2vUTjd23RB2ai7ZYwUOfPdjLMVg+O3ccR1MqgAEtiOgk9lOWUjJRgSKuwfxgDvucI5NUvHKRP75b/I5bJGM6gP0eHre/HiVh84nfB3deGNsu1ghfLwIXW2w8aAhXsy+SotYIbNxCu2udF7/zYry1PkNY628lQ42byUkge0L6P02W0bJOYhXZzdbgidJWPzoID8rj/eL4oX2qNsX4sTdgFhkI/87zZ4fTVySEquijNOL600UW3VCOO74f4aOOyxR8Pfu3Ztw7LRD4tlkzFpjian4P/7FC3Yxtylfs4s5bfHDifg/6ndUtVkeaU9LqqMIHEwg+vr4AVVr64umF5kt7rpGu4sGGKsFrdkzzE5d3OaOTqZYBanWz0TuIpvRyexxfYFTlePsFUOEBC4UiB8bx+A7IomfHE8bghe9U7lAW7V3imirvXF0xfEvOqvosg58u//CEtn14Qe+VC1aLprhory7jtxMc9fFJ/HzCkRziHlf3C+q3XWJkUY56SvWh+0ZY9ReQWhNYUyp4t5U61d2LidQlO//3lP757/ixlqcrnpvrViRpCjlCffWYqAb9aeIJEakxUbzY0/9mT37Mz7aKdMWz+Yjm103Scr8BmMxLN/RLUpcZSmfZMMoKFnQh5yC7T1TB6u9pqvJxrhaMCUygTp6la6nSBFbMaGI///3ruU/nyJNGGpOSJVDCBAgUAjoow5fE1y7RxWxucAoLoGPKrD3hnDUcpGvmsDB7n7UcucjAQJXF9DJXL0IJGBrAtEoiue/5avjkcLiSXr19mbxJH3CS/LVJ+nxQDluk5bRVj+u+ST9kiLoudkS+YqYi0zFfeDihvAEsUuS59gDC8TbGvEmdrywEc0zXj2KPy+/o/cxLiwX7e5CwJUPN9ZaGdzpCBDYiIDebyMFUSTDu6CbKg6JGRSIB77lrLz8vWQxcY55ZQz+4298zj74j16rfBs8phjxcn2ks5ytF3cA4tQLTdWtijJYK9oDRF2JlU2KaWF7iLa9UY1+/fXX1j8I3BbcPgIECBAgQIAAAQIECBAgQIAAgVMIfPfdd4P5jPcS3FYaVBJgFoElHu3MkrBtRoJrm+UiVQQIECBAgAABAgQIECBAgAABAgQIECBAgAABAgQIECBAgAABAgQIECBAgACBjIB3QTNKwhC4osC/XPHcuz519G7xL7JQ/I3TWMymWFAnFrYpF9QpMhgr3JRr21iuddeFLvEECBAgQIAAAQIECBAgQIAAgSUEYvndTLQ3NzeZYMIQIECAAAECBAgQIECAAAECBAgQIECAAAECBAgQIECAAAECBAgQIECAAAECBAgQIECAAAECBI4hYFWUS8vx9u3bxfIol0bkeAIECBAgQIAAAQIECBAgQIAAgVMK/PHHH4P5vnv3btyGGgwmAAECBAgQIECAAAECBAgQIECAAAECBAgQIECAAAECBAgQIECAAAECBAgQIECAAAECBAgQIEDgMAJ/P0xOZIQAAQIECBAgQIAAAQIECBAgQIDAHgXevHkzmOxHjx4NhhGAAAECBAgQIECAAAECBAgQIECAAAECBAgQIECAAAECBAgQIECAAAECBAgQIECAAAECBAgQIHAkAauiHKk05YUAAQIECBAgQIAAAQIECBAgQGBnAq9fv86k+PHjx5lgwhAgQIAAAQIECBAgQIAAAQIECBAgQIAAAQIECBAgQIAAAQIECBAgQIAAAQIECBAgQIAAAQIEDiNgVZTDFKWMECBAgAABAgQIECBAgAABAgQI7E/gjz/+GEz0o0ePBsMIQIAAAQIECBAgQIAAAQIECBAgQIAAAQIECBAgQIAAAQIECBAgQIAAAQIECBAgQIAAAQIECBA4mIBVUQ5WoLJDgAABAgQIECBAgAABAgQIECCwG4GvX7++efNmMLm//vrrYBgBCBAgQIAAAQIECBAgQIAAAQIECBAgQIAAAQIECBAgQIAAAQIECBAgQIAAAQIECBAgQIAAAQIHE7AqysEKVHYIECBAgAABAgQIECBAgAABAgQuEoiVSi46fszBr169Ggz+yy+/3LlzZzCYAAQIECBAgAABAgQIECBAgAABAgQIECBAgAABAgQIECBAgAABAgQIECBAgAABAgQIECBAgACBgwlYFeVgBSo7BAgQIECAAAECBAgQIECAAAECowVev3798OHD27dvf/fdd99//338f+/evZcvX46OaOQBz58/Hzzi2bNng2EEIECAAAECBAgQIECAAAECBAgQIECAAAECBAgQIECAAAECBAgQIECAAAECBAgQIECAAAECBAgcT8CqKMcrUzkiQIAAAQIECBAgQIAAAQIECBDICnz48OHOnTs3Nzdv3rz59u1bedjHjx+fPHkS66REgHLnvBuxFEv1jK2R//LLL7E+S+tXdhIgQIAAAQIECBAgQIAAAQIECBAgQIAAAQIECBAgQIAAAQIECBAgQIAAAQIECBAgQIAAAQIEji1gVZRjl6/cESBAgAABAgQIECBAgAABAgQIdAq8fPny/v37nz9/7goRq5b89NNPX79+7Qpwyf5nz54NHv78+fPBMAIQIECAAAECBAgQIECAAAECBAgQIECAAAECBAgQIECAAAECBAgQIECAAAECBAgQIECAAAECBA4pYFWUQxarTBEgQIAAAQIECBAgQIAAAQIECAwIvH79+smTJwOB/va3WBhliaVJ4uw9q7EUqfr111/v3LkzmEIBCBAgQIAAAQIECBAgQIAAAQIECBAgQIAAAQIECBAgQIAAAQIECBAgQIAAAQIECBAgQIAAAQKHFLAqyiGLVaYIECBAgAABAgQIECBAgAABAgT6BL5+/Xpzc9MXovLdmzdvKp/m2Xz27Fl/RLdu3Xrx4kV/GN8SIECAAAECBAgQIECAAAECBAgQIECAAAECBAgQIECAAAECBAgQIECAAAECBAgQIECAAAECBA4sYFWUAxeurBEgQIAAAQIECBAgQIAAAQIECLQLDC5KUj3s8+fP1Y+Xb8dyJ4Nx/vHHH5efSAwECBAgQIAAAQIECBAgQIAAAQIECBAgQIAAAQIECBAgQIAAAQIECBAgQIAAAQIECBAgQIAAgf0KWBVlv2Un5QQIECBAgAABAgQIECBAgAABAhMFXr16NfHIiw/7+vXr4Josjx49evDgwcWnEgEBAgQIECBAgAABAgQIECBAgAABAgQIECBAgAABAgQIECBAgAABAgQIECBAgAABAgQIECBAYMcCVkXZceFJOgECBAgQIECAAAECBAgQIECAwASBt2/fjjrq1q1bo8L3B44VT/oDxOlevnzZH8a3BAgQIECAAAECBAgQIECAAAECBAgQIECAAAECBAgQIECAAAECBAgQIECAAAECBAgQIECAAIHDC1gV5fBFLIMECBAgQIAAAQIECBAgQIAAAQL/j8CbN2/+n89DH3744YehINnvY0GWwbO/e/cuG51wBAgQIECAAAECBAgQIECAAAECBAgQIECAAAECBAgQIECAAAECBAgQIECAAAECBAgQIECAAIHjClgV5bhlK2cECBAgQIAAAQIECBAgQIAAAQJtAp8/f27b3bnv5uam87sxX3z9+nUwqt9///3evXtjYhWWAAECBAgQIECAAAECBAgQIECAAAECBAgQIECAAAECBAgQIECAAAECBAgQIECAAAECBAgQIHBMAauiHLNc5YoAAQIECBAgQIAAAQIECBAgQKBL4MuXL11fte5/9OhR6/6xO2NJlG/fvvUcFSd6/PhxTwBfESBAgAABAgQIECBAgAABAgQIECBAgAABAgQIECBAgAABAgQIECBAgAABAgQIECBAgAABAgTOI2BVlPOUtZwSIECAAAECBAgQIECAAAECBAj8r0D/0iQ1o99///327du1nRM+vnz58t27dz0H/vTTTxGmJ4CvCBAgQIAAAQIECBAgQIAAAQIECBAgQIAAAQIECBAgQIAAAQIECBAgQIAAAQIECBAgQIAAAQKnErAqyqmKW2YJECBAgAABAgQIECBAgAABAgT+duvWraTCL7/88vjx42TgnmAfPnx48uRJT4C7d+++ffu2J4CvCKwpMGrloDUTts1z4dpmuUgVAQIECBAgQIAAAQIECBAgQIAAAQIECBAgQIAAAQIECBAgQIAAAQIECBAgQCAj4F3QjJIwBK4oYFWUK+I7NQECBAgQIECAAAECBAgQIECAwBUEfvjhh8xZf/rpp9evX2dC9of59OlTRNUTJtLz7t27ngC+IrCywJcvX1Y+465Ph2vXxSfxBAgQIECAAAECBAgQIECAAAECBAgQIECAAAECBAgQIECAAAECBAgQIECAwMkFvAt68gog+9sXsCrK9stICgkQIECAAAECBAgQIECAAAECBOYUyKyK8vvvv799+/bys379+vXnn3/uWT787t2779+/v3379uXnEgOBuQR6amz1FLHiT/XjabdxnbboZZwAAQIECBAgQIAAAQIECBAgQIAAAQIECBAgQIAAAQIECBAgQIAAAQIECBA4gIB3QQ9QiLJwbAGrohy7fOWOAAECBAgQIECAAAECBAgQIECgLvDTTz/Vd/3zc6yWEl89f/48Vvt+/Phxa5hRO2NJlPv373/+/LnrqFgS5cOHD5ZE6fKx/yoCUW97Km01SR8/fqx+POc2rnOWu1wTIECAAAECBAgQIECAAAECBAgQIECAAAECBAgQIECAAAECBAgQIECAAAECxxDwLugxylEuji1gVZRjl6/cESBAgAABAgQIECBAgAABAgQI1AUePHhw69atcm8shvLXP/99+vTp7du3T58+nWWZkoitf0mUWIEllkQpk2GDwEYE/vjjj2RK8iGTEe4xWB4hH3KPDtJMgAABAgQIECBAgAABAgQIECBAgAABAgQIECBAgAABAgQIECBAgAABAgQIENijQP4Nz3zIPTpIM4EtC/yf//t//++W0ydtBAgQIECAAAECBAgQIECAAAECBGYXiCW9/+u//quINrb/9V//9T/+4z9mPEusrvJv//ZvEXNXnL/++ut//ud/dn1rP4FrCcRqPjc3N//zP/+TScB///d///u///udO3cygQ8ZBtchi1WmCBAgQIAAAQIECBAgQIAAAQIECBAgQIAAAQIECBAgQIAAAQIECBAgQIAAgZMIeBf0JAUtm3sX+PveMyD9BAgQIECAAAECBAgQIECAAAECBMYKPHv27NatW+VR8fHDhw/lxws3nj59+vPPP/dEEsuEv3jxoieArwisLxCL+ES1vH///rdv3/Jnj6oeFT4eCOUPOUZIXMcoR7kgQIAAAQIECBAgQIAAAQIECBAgQIAAAQIECBAgQIAAAQIECBAgQIAAAQIEzingXdBzlrtc71Tgu7/++munSZdsAgQIECBAgAABAgQIECBAgAABApMFXr9+fXNzUz38/fv39+7dq+4Zux1Lqzx69Ojjx49dB969ezeWRLlz505XAPsJLCcQi558+fKliL9c+iT2fP78OT7G/5ecOpYZ+uGf/77//vsynnLtoVh46Pbt2+X+XWzg2kUxSSQBAgQIECBAgAABAgQIECBAgAABAgQIECBAgAABAgQIECBAgAABAgQIECBAoFXAu6CtLHYS2KOAVVH2WGrSTIAAAQIECBAgQIAAAQIECBAgMIPAw4cP37x5U43o+fPnT58+re5Jbn/69CnWfajFVjt2cuS1eHwkME0g1iUpF0OZFsPko/7xj3/sbjEgXJOL24EECBAgQIAAAQIECBAgQIAAAQIECBAgQIAAAQIECBAgQIAAAQIECBAgQIAAgasLeBf06kUgAQTmEvj7XBGJhwABAgQIECBAgAABAgQIECBAgMC+BF6/fv3TTz9V0xwrm8TaDbG/urN/++3btw8ePPjxxx97lkT55ZdfYlWIaeut9J/dtwQIECBAgAABAgQIECBAgAABAgQIECBAgAABAgQIECBAgAABAgQIECBAgAABAgQIECBAgACBowr8y1EzJl8ECBAgQIAAAQIECBAgQIAAAQIEBgViTZOHDx9WFzT5/Pnzzc1NHBhLmdy/f//u3bs//PDD999/H4uFx86vX79++fIlwnz8+PHdu3fv37//9u1bz1ni8OfPn8eyKT1hfEWAAAECBAgQIECAAAECBAgQIECAAAECBAgQIECAAAECBAgQIECAAAECBAgQIECAAAECBAgQINAUsCpK08QeAgQIECBAgAABAgQIECBAgACBEwm8fv365cuXT548qeU5lkqprpZS+3bwo/VQBokEIECAAAECBAgQIECAAAECBAgQIECAAAECBAgQIECAAAECBAgQIECAAAECBAgQIECAAAECBAj0CPy95ztfESBAgAABAgQIECBAgAABAgQIEDiDwOPHj798+fLLL7/MktlHjx69f//+w4cPDx48mCVCkRAgQIAAAQIECBAgQIAAAQIECBAgQIAAAQIECBAgQIAAAQIECBAgQIAAAQIECBAgQIAAAQIETijw3V9//XXCbMsyAQIECBAgQIAAAQIECBAgQIAAgabAp0+fXv3z3+L2SnMAACAASURBVLdv35rf9uy5devWTz/9dHNz8/Dhw55gviJAgAABAgQIECBAgAABAgQIECBAgAABAgQIECBAgAABAgQIECBAgAABAgQIECBAgAABAgQIEEgKWBUlCSUYAQIECBAgQIAAAQIECBAgQIDAiQQ+fPjw7p//3r9/37VCyt27d3/44Yf79+/Heij37t07kY6sEiBAgAABAgQIECBAgAABAgQIECBAgAABAgQIECBAgAABAgQIECBAgAABAgQIECBAgAABAgSWF7AqyvLGzkCAAAECBAgQIECAAAECBAgQILBzga9fv3758iWWR7l169b3339/+/btnWdI8gkQIECAAAECBAgQIECAAAECBAgQIECAAAECBAgQIECAAAECBAgQIECAAAECBAgQIECAAAECWxewKsrWS0j6CBAgQIAAAQIECBAgQIAAAQIECBAgQIAAAQIECBAgQIAAAQIECBAgQIAAAQIECBAgQIAAAQIECBAgQIAAAQIECBAgQIAAAQIECJxN4O9ny7D8EiB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gX/ZePokb18CX79+/fLly+fPn799+xYb8X9sx8arV69u3769r7xILQECBAgQIECAAAECBAgQIECAAAECBAgQIECAAAECBAgQIECAAAECBAgQIECAAAECBAgQIECAAAECBAgQIECAAAECBAgQIECAwLUEvvvrr7+udW7n3ZFA13In1dVPerITC6NYFaXHx1cECBAgQIAAAQIECBAgQIAAAQIECBAgQIAAAQIECBAgQIAAAQIECBAgQIAAAQIECBAgQIAAAQIECBAgQIAAAQIECBAgQIAAAQJVgX+pfrBNoBCINVBubm5iKZPPnz/HuidYCBAgQIAAAQIECBAgQIAAAQIECBAgQIAAAQIECBAgQIAAAQIECBAgQIAAAQIECBAgQIAAAQIECBAgQIAAAQIECBAgQIAAAQIECKwpYFWUNbV3c65YD+Xdu3e7Sa6EEiBAgAABAgQIECBAgAABAgQIECBAgAABAgQIECBAgAABAgQIECBAgAABAgQIECBAgAABAgQIECBAgAABAgQIECBAgAABAgQIHEvAqijHKk+5IUDgSgKfPn36/Pnzt2/fbt269cMPP9y5c+dKCXFaAgQIECBAgAABAgQIECBAgAABAgQIECBAgAABAgQIECBAgAABAgQIECBAgAABAgQIECBAgAABAgQIECBAgAABAgQIECBwBAGrohyhFOWBAIFrCXz9+vX58+evXr2K9VCqaYiFUR49evT06dPqTtsECBAgQIAAAQIECBAgQIAAAQIECBAgQIAAAQIECBAgQIAAAQIECBAgQIAAAQIECBAgQIAAAQIECBAgQIAAAQIECBAgQIBAUuC7v/76KxlUsPMIfPr06ccff5wxv1++fLl9+/aMEYqKwBYE3r59e3NzU1sPpZqwW7duvXv37t69e9WdtgkQIECAAAECBAgQIECAAAECBAgQIECAAAECBAgQIECAAAECBAgQIECAAAECBAgQIECAAAECBAgQIECAAAECBAgQIECAAIFBgb8PhhCAAAECBJoCL1++/Pnnn3uWRIlD4tv79++/fv26ebg9BAgQIECAAAECBAgQIECAAAECBAgQIECAAAECBAgQIECAAAECBAgQIECAAAECBAgQIECAAAECBAgQIECAAAECBAgQIECAQI/Ad3/99VfP174i8PXr10D4/Pnzly9fYomHd+/evX///uPHj6Nk4tjbt2+POkRgAlsWePv2bSyJkk9htJp79+7lwwtJgAABAgQIECBAgAABAgQIECBAgAABAgQIECBAgAABAgQIECBAgAABAgQIECBAgAABAgQIECBAgAABAgQIECBAgAABAgROLmBVlJNXgInZ//Tp07Nnz968eZM83qooSSjB9iIQq/zEIkH51N69e/fDhw/58EISIECAAAECBAgQIECAAAECBAgQIECAAAECBAgQIECAAAECBAgQIECAAAECBAgQIECAAAECBAgQIECAAAECBAgQIECAAIGTC/z95PmX/WkCd+7cef369aNHj6Yd7igCuxZ48eLFqCVRIrMfP358+/btrnMt8QQIECBAgAABAgQIECBAgAABAgQIECBAgAABAgQIECBAgAABAgQIECBAgAABAgQIECBAgAABAgQIECBAgAABAgQIECBAYE0Bq6KsqX20c718+fLWrVtHy5X8EBgSePXq1VCQlu/fvHnTstcuAgQIECBAgAABAgQIECBAgAABAgQIECBAgAABAgQIECBAgAABAgQIECBAgAABAgQIECBAgAABAgQIECBAgAABAgQIECBAoE3AqihtKvalBR49epQOKyCB/6+9uz2KmwnbBLrPWxsAEAI4AiAEcARACIYIMCFgIjAOAYjAJgQgAuMQwBl4r92pVak0M1JrvpiP4x8ujabVah31tOQf9+V1EHh/f//z588EV/L4+DjBUQ4hQIAAAQIECBAgQIAAAQIECBAgQIAAAQIECBAgQIAAAQIECBAgQIAAAQIECBAgQIAAAQIECBAgQIAAAQIECBAgQIAAAQKbKSAVZTPv+8yu+ujoaGZ96YjAKghMFomSK5v4wFVQMUYCBAgQIECAAAECBAgQIECAAAECBAgQIECAAAECBAgQIECAAAECBAgQIECAAAECBAgQIECAAAECBAgQIECAAAECBAgQIDBjAakoMwbdtO4ODw837ZJd74YLvL29bbiAyydAgAABAgQIECBAgAABAgQIECBAgAABAgQIECBAgAABAgQIECBAgAABAgQIECBAgAABAgQIECBAgAABAgQIECBAgAABAgsQkIqyAOR1PsX29vY6X55rIzAksLOzM7SvaMfW1lZRO40IECBAgAABAgQIECBAgAABAgQIECBAgAABAgQIECBAgAABAgQIECBAgAABAgQIECBAgAABAgQIECBAgAABAgQIECBAgACB//W/pKKYBQQIEOghcHBw0KN1renu7m7tk00CBAgQIECAAAECBAgQIECAAAECBAgQIECAAAECBAgQIECAAAECBAgQIECAAAECBAgQIECAAAECBAgQIECAAAECBAgQIECgTUAqSpuO7wgQIDAscHR0NLyzc8/Z2VlnGw0IECBAgAABAgQIECBAgAABAgQIECBAgAABAgQIECBAgAABAgQIECBAgAABAgQIECBAgAABAgQIECBAgAABAgQIECBAgACBgYBUFDNhWoGtra1pu3A8gZUSuLy8nGC8JycnExzlEAIECBAgQIAAAQIECBAgQIAAAQIECBAgQIAAAQIECBAgQIAAAQIECBAgQIAAAQIECBAgQIAAAQIECBAgQIAAAQIECBAgsJkCUlE28767agIEJhc4Pj4+OjrqdfyXL1/29vZ6HaIxAQIECBAgQIAAAQIECBAgQIAAAQIECBAgQIAAAQIECBAgQIAAAQIECBAgQIAAAQIECBAgQIAAAQIECBAgQIAAAQIECBDYZIH//v37t8nX79qnF9je3v779297P29vb2nW3sa3BFZI4P39fXd3t3PmD65of3//+fl5ha7OUAkQIECAAAECBAgQIECAAAECBAgQIECAAAECBAgQIECAAAECBAgQIECAAAECBAgQIECAAAECBAgQIECAAAECBAgQIECAwIcL/M+Hj8AACBAgsHICSfl5enra2trqHHkiUR4fHzubaUCAAAECBAgQIECAAAECBAgQIECAAAECBAgQIECAAAECBAgQIECAAAECBAgQIECAAAECBAgQIECAAAECBAgQIECAAAECBAjUBaSi1DVsEyBAoFRgb2/vz58/JycnLQdcXl4+Pz8nQqWlja8IECBAgAABAgQIECBAgAABAgQIECBAgAABAgQIECBAgAABAgQIECBAgAABAgQIECBAgAABAgQIECBAgAABAgQIECBAgACBYYH//v37N7zXHgLlAkl8+Pv3b3v7t7c3wRDtRL5dXYHX19cfP348Pj4mJCW/ha2trd3d3bOzsy9fvpj2q3tbjZwAAQIECBAgQIAAAQIECBAgQIAAAQIECBAgQIAAAQIECBAgQIAAAQIECBAgQIAAAQIECBAgQIAAAQIECBAgQIAAAQIEPlZAKsrH+q/D2aWirMNddA0ECBAgQIAAAQIECBAgQIAAAQIECBAgQIAAAQIECBAgQIAAAQIECBAgQIAAAQIECBAgQIAAAQIECBAgQIAAAQIECBAgQIAAgWUS+J9lGoyxECBAgAABAgQIECBAgAABAgQIECBAgAABAgQIECBAgAABAgQIECBAgAABAgQIECBAgAABAgQIECBAgAABAgQIECBAgAABAgQIECBA4H9JRTEJCBAgQIAAAQIECBAgQIAAAQIECBAgQIAAAQIECBAgQIAAAQIECBAgQIAAAQIECBAgQIAAAQIECBAgQIAAAQIECBAgQIAAAQIECBBYLgGpKMt1P4yGAAECBAgQIECAAAECBAgQIECAAAECBAgQIECAAAECBAgQIECAAAECBAgQIECAAAECBAgQIECAAAECBAgQIECAAAECBAgQIECAAAGpKOYAAQIECBAgQIAAAQIECBAgQIAAAQIECBAgQIAAAQIECBAgQIAAAQIECBAgQIAAAQIECBAgQIAAAQIECBAgQIAAAQIECBAgQIAAAQLLJSAVZbnuh9EQIECAAAECBAgQIECAAAECBAgQIECAAAECBAgQIECAAAECBAgQIECAAAECBAgQIECAAAECBAgQIECAAAECBAgQIECAAAECBAgQICAVxRwgQIAAAQIECBAgQIAAAQIECBAgQIAAAQIECBAgQIAAAQIECBAgQIAAAQIECBAgQIAAAQIECBAgQIAAAQIECBAgQIAAAQIECBAgQGC5BKSiLNf9MBoCBAgQIECAAAECBAgQIECAAAECBAgQIECAAAECBAgQIECAAAECBAgQIECAAAECBAgQIECAAAECBAgQIECAAAECBAgQIECAAAECBKSimAMECBAgQIAAAQIECBAgQIAAAQIECBAgQIAAAQIECBAgQIAAAQIECBAgQIAAAQIECBAgQIAAAQIECBAgQIAAAQIECBAgQIAAAQIECCyXgFSU5bofRkOAAAECBAgQIECAAAECBAgQIECAAAECBAgQIECAAAEC7/JteQAAIABJREFUBAgQIECAAAECBAgQIECAAAECBAgQIECAAAECBAgQIECAAAECBAgQIECAgFQUc4AAAQIECBAgQIAAAQIECBAgQIAAAQIECBAgQIAAAQIECBAgQIAAAQIECBAgQIAAAQIECBAgQIAAAQIECBAgQIAAAQIECBAgQIAAgeUSkIqyXPfDaAgQIECAAAECBAgQIECAAAECBAgQIECAAAECBAgQIECAAAECBAgQIECAAAECBAgQIECAAAECBAgQIECAAAECBAgQIECAAAECBAgQkIpiDhAgQIAAAQIECBAgQIAAAQIECBAgQIAAAQIECBAgQIAAAQIECBAgQIAAAQIECBAgQIAAAQIECBAgQIAAAQIECBAgQIAAAQIECBAgsFwCUlGW634YDQECBAgQIECAAAECBAgQIECAAAECBAgQIECAAAECBAgQIECAAAECBAgQIECAAAECBAgQIECAAAECBAgQIECAAAECBAgQIECAAAECUlHMAQIECBAgQIAAAQIECBAgQIAAAQIECBAgQIAAAQIECBAgQIAAAQIECBAgQIAAAQIECBAgQIAAAQIECBAgQIAAAQIECBAgQIAAAQIElktAKspy3Q+jIUCAAAECBAgQIECAAAECBAgQIECAAAECBAgQIECAAAECBAgQIECAAAECBAgQIECAAAECBAgQIECAAAECBAgQIECAAAECBAgQIEBAKoo5QIAAAQIECBAgQIAAAQIECBAgQIAAAQIECBAgQIAAAQIECBAgQIAAAQIECBAgQIAAAQIECBAgQIAAAQIECBAgQIAAAQIECBAgQIDAcglIRVmu+2E0BAgQIECAAAECBAgQIECAAAECBAgQIECAAAECBAgQIECAAAECBAgQIECAAAECBAgQIECAAAECBAgQIECAAAECBAgQIECAAAECBAhIRTEHCBAgQIAAAQIECBAgQIAAAQIECBAgQIAAAQIECBAgQIAAAQIECBAgQIAAAQIECBAgQIAAAQIECBAgQIAAAQIECBAgQIAAAQIECBBYLgGpKMt1P4yGAAECBAgQIECAAAECBAgQIECAAAECBAgQIECAAAECBAgQIECAAAECBAgQIECAAAECBAgQIECAAAECBAgQIECAAAECBAgQIECAAAGpKOYAAQIECBAgQIAAAQIECBAgQIAAAQIECBAgQIAAAQIECBAgQIAAAQIECBAgQIAAAQIECBAgQIAAAQIECBAgQIAAAQIECBAgQIAAAQLLJfC/Fzyc9/f3p6enl5eXP3/+ZOPv379vb2/5ezCMra2tnZ2d/L27u3t4eLi/v5+Nvb29BQ/yA0838AnOgCgbGUxFVPlEKTLxOTo62iifD7w1Tk1gQwQ2ahV6fX3NYpuHURbb/Kk/krLe5o4PFtvBejt4MG1vb2/ITHCZSy5g9i75DWoM7/n5uVpqGqvNoOXgHS/rzOBP3vGOj48bnYz7+O3bt+vr63ybv8/Pz8c1W9j+X79+DZbWalEdfpUdXGbe9vMqa11d2K1xIgIECBAgQIAAAQIECBAgQIAAAQIECBAgQIAAAQIECBAgQIAAAQIECBAgQIAAAQIECBAgQIAAAQIECBAgsHIC//37928Bg0555MPDw+PjYwpB+54uZaJnZ2epmVzjssn4BCd/UkTa1yftB/EoUTo4OJjg8CkPSS1rlWszrqtUw05W8pqAhrBUSTpVVW1OVGXE/P8K4t3MEBkx426B/YsRyIzNKjeYqPm7Kn3Pxo8fPz7kF1p44Su9ChVeY9Xs/v4+C8vd3V3n2lUdUm187HpbDcPGxgqs0+xNsEuVmjFy5by6uvr69Wuve53wkeq1oXpnyHtC3hkSwHFyclIeNdLrvCMbT/P2O+gwC86XL1/ygtfyEnV6epp37GoAi3mxr05XbQxmZvBzK6udhRu5O3mFy2XmWgoP0YwAAQIECBAgQIAAAQIECBAgQIAAAQIECBAgQIAAAQIECBAgQIAAAQIECBAgQIAAAQIECBAgQIAAAQIECBDYEIH5pqKkHDRBAPVazSlZU86a6tBFVrROOeD2w1MPHJ/8maAyf2TPqfsdEC0yHGQeqSiRybRJZkHfmJhB2XMmicLakTPEzokFEndSTznJb3a4hr+9858/fy7h2rUeq1C7fPVt4hIGS261Z5qNrLdZavKnJa1gmv4dS6AusFqzd1w+VH3lrF/duO3r6+vCVJScMY0LX6guLy+TtzK/X+5sb9YAJ293ucDht7uEbTXelPKomt+lDd+pmT9E1uxVf1jMHgIECBAgQIAAAQIECBAgQIAAAQIECBAgQIAAAQIECBAgQIAAAQIECBAgQIAAAQIECBAgQIAAAQIECBAgQKCXwLxSUW5vb29ubib47+JLRp/ki5SzFhbKlnS4+DbJi8klNApZZziMo6OjVM+mVnaGfY7rarapKKkljszj4+O405XvT1pBKp+HS4jLe1jXlqlhnt/cG4k2fUhNfjLThwelVnzQyWAjfx8eHrasJJmNZ2dn1VEjL61857KloqzTKtR5F+7v77OwzOmRNO+Ehc6rW4YGVpXCVWWCm7Vys7fkraDQoTAVJct43jkL+6yaff/+/fz8vPo4k42SdTUvsclU2tnZycbg78Gp83jKLMoy1fKAbmSjDEeipKt0sphUlDwi86LVMtppSEOUuz/9y8M0Y3AsAQIECBAgQIAAAQIECBAgQIAAAQIECBAgQIAAAQIECBAgQIAAAQIECBAgQIAAAQIECBAgQIAAAQIECBAgsAwCs09FSR5Kis/b8wtS67i/v588gvw9KA1NAef7+/ugHHRQEZpcjPYK9lSTpmBy5hWt874rExSRVnWzA9V2lvr4G9Wz9a9muF1S/1xSo5ta4lQ1zyQPpX51KdnNPFlMhXD9vMu8PVkB+TRXVDIB2vtPuk35zG/vqv5t8oMy8ep76tv56vPnz/U902wvTyrK+q1CLfelJKQgh+dhlMmQP4NHUvZk0mbJzazLonR3d9f+UFvR51GLW9+vrCqVWGZRy6pSNSvZWNHZW/JWUHL5adOZihKii4uLiZ8OeU1K6EzhYNqbJRgoIxn3DjNYYfLem+lR8kKS3tLVw8PDyA7DknebdDUykeT379/zzoPLG3sGkOGNM8lCmuHlqgexL/V1NTcrf8ZdWqPDHJjwmuPj48Z+HwkQIECAAAECBAgQIECAAAECBAgQIECAAAECBAgQIECAAAECBAgQIECAAAECBAgQIECAAAECBAgQIECAAIHNEZhlKkpnbWrqxlNFeXZ2lv/cvoQ4RaEpm/zx40fqJ8e1T5+pV1+JgskUkebaRxa4Dl9dKnXTOAWlI0tb01VMnp6e8ndqYtv77CwqHj57rz0l9c+doRhJt8mNHj5v7m8Ka/MntcQpjk2DnG4QoDO48M60ghyyQpNkWGAee+QXVKqZWi35BflqzVJR1nUVqm5ofSMX2163n8ZZHBLjlWadOQWJksla2pICkN6yYmc17uyqPsi12baqVLeyfVWpmrVvrPTsLXkraL/86tv2F5iRs67+2pDtvES1r3szCUZJIGAiUaphVxsZQJaX/Bn5Llc1a9nI4PN2FIf2YKZ6D/NORfn27VuWzfoZq+3Bu2t+AoXLYB6y6WpktkvVZzbSYV72CvusH2ibAAECBAgQIECAAAECBAgQIECAAAECBAgQIECAAAECBAgQIECAAAECBAgQIECAAAECBAgQIECAAAECBAgQWAOB2aSipGgzZY0jUy0GRsmzuLy8TPLFZGT39/epCG0pm0wdZs6+zAWT4ypmGyCp/AzUBCEvqSwdJMg0Ohx8nGtBaUn9c0sqSrIGkv/SCL5JIXF25raWUGR6ZPo1ehh2aC+uHm6/xntGVpLP9XpbJkDheVNS3nmLC7uqN8tPY3NSUdZ4Farf08F2loUkEbTkCGSRyZrQ96mUrK4sTS0Po5w91funp6fDQ1rvPVaV6v62rypVs5aNVZ+9JW8FLZdf/6rlwT0cppZYorwMDP/68iIx1/C4nHFkXlLL4OvXWLhd/hObayrKSMzpX/I73+KyYq9KBmLhDdWMAAECBAgQIECAAAECBAgQIECAAAECBAgQIECAAAECBAgQIECAAAECBAgQIECAAAECBAgQIECAAAECBAgQKBT4n8J2Lc2SKZB6yJZIlO/fv6eSvG/xef2MqThNdkb6SVVkfX+1nXrUjKEl3aBqufiNRMakiPTi4qL91KnmfXp6yiWU5IAMd5WjEnnw79+/VI2GotEg9cCHh4e5C439H/4xY87AGmkXyYUJWr4qpMj0yKUlQqX9clJz++3bt/Y2viWwlgKbtgrlcZPskpZIlASmxGSCp1LSefIwyhrVMk9y6ixfLQ18RaBFwOxtwam+ynO//tqZl8O8Iua3mf1Vm8FG9rRHoqRZXg8mfkE6ODgYjkTJG12iSZJj0hjMNB/zApO3xOEXvGn67HVs1sxcbANzID/9S356aF9Xs55//vx5gkW71zVqTIAAAQIECBAgQIAAAQIECBAgQIAAAQIECBAgQIAAAQIECBAgQIAAAQIECBAgQIAAAQIECBAgQIAAAQIECCyhwLSpKKnSTJniuOLzo6Ojt7e3WRUxpp/EZ6TPkY6Dgslli71InWdSPxpFpMPjH1Tzptx0+Ku+ewYRIcMJMqFbtmCUBAc0wmKSbJIJM9lNvL+/T9JBO1cqn5czOqd92L79KIGdnZ2UfOfPRw1gJufdqFVoULdfj0sYNkx01JSpJVmj0slwz9WerGyzDUSoeraxxgJrM3vznpY/SQYZ/Jn5Epr3nHoQSc6SN5yRr5p54tdbtkyem5ublm/HfZXstpeXl8a3eZNJPksSlBr7p/+Yt8QEo+R6p++qbw+D50jjYvPSNU6+b/9p37mupk3W9sK8vAkG4BACBAgQIECAAAECBAgQIECAAAECBAgQIECAAAECBAgQIECAAAECBAgQIECAAAECBAgQIECAAAECBAgQIEBgOQX++/fv38QjaxSmNvrJ//o+WbxFo5/hj6k2b6lfTT1qAjKGj1r8npTjJjKm/by7u7s/f/6cR/Vszpva0UYgS4qTU8K6vb3dPqpe36a3cbE4VT/JOmmcNHMjGSVVgwwsQ50+FyaSucCq2+GNeQgMn2Ul9qQCP+PMrRncvmyk4DkV14U15OOuMT/A5O9kYqdyO6kijfs+7qiS/Rlwbm7mSQIpGrXZJYenTe7+oFw/w8vY8nff4WUMA6gMI3/aJ1tjVPmlL76ce0NWoQH1oG6/ZTma1TozOF0eNGdnZ427XP94fX29adkoVpUJVpXNmb3JChk8YrJ41n8pLdvDP6JGnlr7K19eKsofFn3fh5PDMhzAlEfMAsLX2l91fv/+PfO3yuEzJn1vZBJNy90s+SqTJK8Q7S3zdpEp1Pfx3d6nbwkQIECAAAECBAgQIECAAAECBAgQIECAAAECBAgQIECAAAECBAgQIECAAAECBAgQIECAAAECBAgQIECAAIGlFZg8FaW91jSxBclMmd9lt5ejL0PBZPsIBzILGOdwgkxOmqLTGd6aFKa2xBAMTtRIRWlUNaeKOBNmJgWuJfW0iylanqHw4rtqZNYUDmB+QUjDA8jv68uXL50TrzowlfNJ4Zk+dqfqcLBR8jOvDll8KkrJ8NZjFQpyZyRK2iSRYbZzoPOXMu9HYTW7ln+j02rkJWzIqrJpszdP6iQKlaRKNVJRGo/49kiUZPQk/WrkvBq5s9f6MHJ1Te7SIBhoZP8z3Nk+YWaeijIcsdfLqu+FF4Z5BaFvz9oTIECAAAECBAgQIECAAAECBAgQIECAAAECBAgQIECAAAECBAgQIECAAAECBAgQIECAAAECBAgQIECAAAECqyjwP5MN+mMjUTLmRK7kv6kfN/iXl5ckXyymNnXkGEaWyzZaDtJJZhIF0uh58DGXn8rSlASnTLfeIDipTq/vWfB2qpovLi6qk6aqOeOclUNmZsIyqs5Hbjw+PuaMI7+ycyCQMJ1EePTSSO36IudVVoBUZTfm9sgB54eWlvlJzjYOY3CuwTBGnvfDd27UKtSeETC4F/Mo488vJc+alnud6IeseC0NNucrq8q4e72BszercR4xJQt4Ay0/qGpPfnpZ5aqPwxslqSv1o3q1H/mm8ePHj3qH89ve29tb2LmCnLem+rXk3s3jeVqdIiEsiUOqPo7cyM1Ks5Ff2UmAAAECBAgQIECAAAECBAgQIECAAAECBAgQIECAAAECBAgQIECAAAECBAgQIECAAAECBAgQIECAAAECBAismUDvVJRkbaQYMska4yASVpKkgHHfznD/+fl5ghjGdZgRHh4efkgwSkkYwe7ubqPKdNyFTLA/Jda5BclD+fz589XV1d+/fxudtLg1Ws78Y+5IPUQgkSjtVc0TDKCzmDZ91mNZJjjFJhxSUpZcOaS4PZEH1cfFbKQs/O7urv1cmQzJpJhr/XY6zzRuH8biv92oVSirSlb74YWuzp5Fb07ToHMS1nMc6kPawG2ryvBN39jZmwV8ZLDIMFG1J0+ZKrgkD53On97b21t1bMlGeftEgA0vOEngWszb7+Bacq7621TJBU7WpnGbBq+vEZhrulz677y6vEUv/sVjMkNHESBAgAABAgQIECBAgAABAgQIECBAgAABAgQIECBAgAABAgQIECBAgAABAgQIECBAgAABAgQIECBAgAABAtMI9E5FSYF3SyRKiicTVjLNgHodm3rIljyCVM92FlX2Ol1J40QwlNTA//z5c3t7u6TDvm2ShvDp06eHh4eWA1PNm4rTlgbz+yp3pKolTgnxzCNRMvLUWqfn9kvI3JhrQW/72Vfl20TqFA41mRSFLWfbLCELLfc6CU2LmeeNovHZXuMEvW3aKtQZiZJlZ37F81nJ23Omstos8rE4wYRZ5CFWlYb2Js/eXitn4t5ubm4qvSRidL5EJb+jal+yUd5+5E++5N2vZBjlbUoy4Mp7G9kyz9DqnW3QIAtabkR+yMnd+++//7K4zSl/ME/wkUOq78xI8ryr77FNgAABAgQIECBAgAABAgQIECBAgAABAgQIECBAgAABAgQIECBAgAABAgQIECBAgAABAgQIECBAgAABAgQIrJ9Av1SUVD+mEnWcQgpKb29vx307p/0/fvzY2toa13kCXE5PT8d9O/P9KQ0tyWG5u7tLcsfMz54Ok/RRWJcbt3kMoL3PTI8qUiezpWUutffT+W1JrfWHCHSOfKkapOa8sOg6ZdIfNfJxEz4jX1gUxUeFwow037RVKCt85/TLkjvSalY7E7nSnqeQ1Ubp/kDbqlKfdRs+e3u9CF1cXFR0ecQfHBxUH8dt9Oo/nbT/iquzDAeFDL5qCemrjp3tRnsu2EzONTL/pd5zFre4zWN9y+0reZcb9w5QH6RtAgQIECBAgAABAgQIECBAgAABAgQIECBAgAABAgQIECBAgAABAgQIECBAgAABAgQIECBAgAABAgQIECBAYKUFeqSipBC0PUhi3pXnI6FTYt1+3oeHh5Ssjzx25jsTifL379/2blM3O7+glvLq0OQIvL6+tg91tt8mrKFe1Zy7lns321NUvZWkVGRiVO1tjBO4uroa91V9f6bTPIqi66cYt72/vz/8VX6JWa+G989pT2ZySzbTnE46rtuNWoVylzt/yKnqn99SU92FzvygkvL+qrf13rCqDO6v2RuHwiCSPF+qGLUstuUBfCVBdYPbkUdJYYrKuHfOwsNn++su/DVNdtIE7XW+06bntInzPF4pO9fVnD2vH+XzYTIHRxEgQIAAAQIECBAgQIAAAQIECBAgQIAAAQIECBAgQIAAAQIECBAgQIAAAQIECBAgQIAAAQIECBAgQIAAAQIfK1CaipKS1Pbay9QuHhwcfMjFHB8fJ2qk5dQ3Nzep7WxpMJOvzs/PX15eOrtqT5bpPLylQepCS+pXqx6qGuNqz1w36qEA854thVPxo4I85uo8284TJ9H+46pON7+JXZ1i5MbIovrv37+PbDy/nTs7O/PrvLznjVqFUoTf/lSKWwIUFpOKFfn2ZJw8He7v78tv5Rq3tKrk5pq9gxk+cgEfnvzJNqp2dv7qq5bZqB9Y3z+8Xdht8t1GvukVXsjweafcM7+UvQys/C0xL5/12LspL6o6PEEzJW8gecmvDrFBgAABAgQIECBAgAABAgQIECBAgAABAgQIECBAgAABAgQIECBAgAABAgQIECBAgAABAgQIECBAgAABAgQIrJ9AaSrK2dlZ+8UXFpS2dzLxt52Frxl/alkn7r/zwKSulKRCZJwpCO/sbbIGDw8PvQ4cWdnbq4fyxk9PT9Xwkh3w7du38mMna7m/v995YHnFb2dXa9yg8Ked+T/Xn9g44eEkoGTupJR6XPs57W9PxJjTSRvdbtoq1PlUik/h7G1ITvaxHvw0sofO59TIo9ZyZ+F9WeNVxewtn9hJkKneH3JU5w+t3nMi0vJEqO8ZuZ3ojcJ4kXGvDR/4CDg6Ohp5UdPvHHexI3tO49ypkV9Ns7Nkrfjz54/MqWmQHUuAAAECBAgQIECAAAECBAgQIECAAAECBAgQIECAAAECBAgQIECAAAECBAgQIECAAAECBAgQIECAAAECBJZcoCgV5fz8PDWHLVeSItX5hX20nLf6qvP/k090Qq9K2qrnwo2Li4vOlima/fr1a2eziRskeaTXsW9vb73aT9O4XtdaEh8zzbkGx+7u7nZ20qvit7O3dW2QqvISzFz+3d3d4hGGl6b6ZFv8eD7wjBu1CiVZqSTXaa5LbuNed+ZcZMDPz8+Nozbz44avKmZvNe1LwkTq7wyJOOn7thnt9mCUvByWZ2qMe20YzueqrnHeG/NLRRl+vLZfSz28pr1l+bdZK0omyYe8fpRfhZYECBAgQIAAAQIECBAgQIAAAQIECBAgQIAAAQIECBAgQIAAAQIECBAgQIAAAQIECBAgQIAAAQIECBAgQIDANALdqSi/fv2ql6SOPFl7xenIQ2a+szMKIeWauZaZnzcdpvC+pHZ0rrEsGUbfoty+7aehq/ILkq9xeno6TVeFx5YEeZTctcLTrXezwh/4zc3N4h0atdAfntC0eIHBGTdqFXp/f+9c8MNSOG9ndctKqvdLhj2r8Sx5P4V3Z/1WFbO378ysv4JO9gtKMEpi405OThqnTp5I9t/e3jb2t3wc99owbn9LV7P6an6pKH3fEueE0Bk4Fcl5BLLM6gbphwABAgQIECBAgAABAgQIECBAgAABAgQIECBAgAABAgQIECBAgAABAgQIECBAgAABAgQIECBAgAABAgQIEJhSoDsVpbMGNfETe3t7U45j+sNTkd4ZhHFxcTH9iRo9pMK5sGy7U7LR87w/bm1tzfsUw/0XVsIPH9h3T+dkSIdvb299u93M9ufn5yUXnoro5+fnkpYzbNOohV7YBJvhJUzf1aatQoVraUkt/fT49R46z/j4+JibVT9kY7c3dlUxe3vN+eReVdkc04Re5RXx/v7+379/v3//ThJKnv7ZTlJe9vcaT0vwx+Iff4OR972EXtfbq3ELTq9+Go0LY18+yr8xWh8JECBAgAABAgQIECBAgAABAgQIECBAgAABAgQIECBAgAABAgQIECBAgAABAgQIECBAgAABAgQIECBAgACBmQt0pKLc3t6+vLy0nzV1qu0NFvZt50hSsfnt27fZjqfzpIPTnZycbG9vz/bUjd76ppyU5IY0TjH9x8JK+OlPtLOz09lJVWvd2VKDwnl+fX29SKssUPXTpXZ6GRKa6kNazHbh3VmPVej19fXHjx+dsFnfFh8WEOHOgSXlobPNhjQonLfrtKqYvX3ndv0VtOT31dl/nhFZGSZ+H2sJU/vAn/aHvM4NU/d9Cx3uYeSe/f39kfsbOxN209jjIwECBAgQIECAAAECBAgQIECAAAECBAgQIECAAAECBAgQIECAAAECBAgQIECAAAECBAgQIECAAAECBAgQILAeAh2pKFdXV53XOZM61c6zlDQoGUmu6P39vaS3kjapcH54eChpWVj+XdLVuDaJhBj31cj9fduP7KTXzgUgVOMprM6d4WSoTr2WG4X3Lj+HRZI20jEKB7lmN2jTVqGbm5uSO1jyOCjpp1eb4+PjzvaFj4zOftagQeEPdp1WFbN3mnlb8vuapv+SY1vC1BrPo5LeZtVmTqkofbvt277w8gvDzuoBOoU9a0aAAAECBAgQIECAAAECBAgQIECAAAECBAgQIECAAAECBAgQIECAAAECBAgQIECAAAECBAgQIECAAAECBAishEBbKsrt7W1L/efg8pI9UVivuACOjKQkC2OGlaslqTG58IxqAdW8hRXm1Y1bwJAaN/1DcgoaY2h8fHt7a+zxcaTAwcHB/v7+yK8aO+/u7hp75vQxaSD1Kuj8yk5PT+d0rmXudqNWoWTuFC7gZ2dnH3LXOtOmHh8fP2RgS3jSTVtVzN5pJmHnL2uazsuPbXnJzAvz+fl5eVczbNmII9nZ2ZlJ533N+7YvH2TjAkce+PT0NHK/nQQIECBAgAABAgQIECBAgAABAgQIECBAgAABAgQIECBAgAABAgQIECBAgAABAgQIECBAgAABAgQIECBAgMCqC7Slotzc3HRe3vxqIDtPPbJByXiur69HHtt3ZyqcHx4eSo4qGVVJP+1tknJSfqJZIbQPqfHtInNYCquCO3N/GpewyR8LY3dK1o2ZMDZOVDi8mZx6eTrZtFWoMBIlNyiJGx9ym0rCg379+vUhY1vCkxb+bBs/9vldSONEhcMrHI/ZWwg1stkSpqoNjzO3+P7+fnj/vPe0ZLVMc+pe8z/BJfN7xytJRfE6N829diwBAgQIECBAgAABAgQIECBAgAABAgQIECBAgAABAgQIECBAgAABAgQIECBAgAABAgQIECBAgAABAgQIEFhmgbGpKCns/PPnT+fQy2M4OruaSYOS8aRHjCTDAAAgAElEQVRy8vb2dvrTlVc4n52dTX+6kh7u7u5KimNTXXx+fl7S4QzblNyaGZ6usKu3t7fClpoVzpmsG8/Pzwvgymyvn6VX/Xb9wJXe3rRVqDDOqSSaZE73/fDwsLPnx8fHzjYb0mCjVhWzd5pZvbD3qPZBdv7AM87FB6M0QkO2t7fbr6Lw22RLlYfRfP/+vbDbCZo1LnBkD17nRrLYSYAAAQIECBAgQIAAAQIECBAgQIAAAQIECBAgQIAAAQIECBAgQIAAAQIECBAgQIAAAQIECBAgQIAAAQIE1kBgbCpKYfluZ4Hogo0Kx3NzczP9wAqJcqKFBYKkFDaZFO2JAAmPWHzJ7iIRpr+zehgnUJg8Uv7TGHeizv2Zw4k3qprlJ7a3t1d93JyNcuo1WIV+/fpVv+ktd3lhFzs8hvbld9BeKkrdbUNWFbO3ftP7bicUY1ZJH31P3Whf8gNPMMrXr18bB871Y85YJeKV55iUDCmP2pJLzpPo+Pi4pMP5tSl8OsxvAHomQIAAAQIECBAgQIAAAQIECBAgQIAAAQIECBAgQIAAAQIECBAgQIAAAQIECBAgQIAAAQIECBAgQIAAAQIE5iQwOhXl9fX15eWl5JQl/397ST+zapP/2b6kq0SH5BpLWo5r8/z8XFiBueBq3lQOZ2x3d3eNXIBUzKZW9unp6fb2dtxFzXV/SWHtXAcwsvPCmzjy2A3ceXl5WXLVDw8P7+/vJS0nbtNIAykMVpj4dMt54KatQplXhTeiMB6rsLdezUrSefIA6tXnejfekFXF7J1mGi/P+0Ph2pLovSwFicKZ5qrLj82LX565ecH7/fv3zGPv8qBpSVrJu+X379/nnQJTZb6Um2hJgAABAgQIECBAgAABAgQIECBAgAABAgQIECBAgAABAgQIECBAgAABAgQIECBAgAABAgQIECBAgAABAgQIrI3A6FSUwvLdlCmmFHPZLAqLJ3/8+DHNyMsP/5Bq3tPT05Tj/vv37+3tLVWy+TsVs6mVLUyNmUZm3LGFtcTjDrd/GQRS5l04n8t/IBNcVyO2KT/5TPgJ+ln1Q8qRC+/abEFmvgol7KlwhB8b19V59oQxzTs2qBBqGZptyKpi9k4z2Zbn/aH8WZPwo8+fPx8fH888pmScZF7wSlKZxh3esj+XkMiVpI9lcRu8Y+fvRO8lniyXeX5+3nKsrwgQIECAAAECBAgQIECAAAECBAgQIECAAAECBAgQIECAAAECBAgQIECAAAECBAgQIECAAAECBAgQIECAAAECUwqMTkUpLN/trP2ecnCTHV44qsLkl3FjKCTK4R9bzZvYmlTJLkN4zTKMYdzdtL9c4OrqqqRxeWBHSW+NNjc3N/U9KdWuf9yc7Y1ahZ6fnxMmUnhzPzD+KSMseQYlYqDwWjah2dqvKmbvlNP4Q3Kdxo355ORk3FfD+x8fH8/OzvL+8+3bt+R5DTdYlT1ZVG9vb3MJSXRK4l7+TvTe169fvdqtyh00TgIECBAgQIAAAQIECBAgQIAAAQIECBAgQIAAAQIECBAgQIAAAQIECBAgQIAAAQIECBAgQIAAAQIECBAgsLoCI1JRUvT48vJSckk7OzslzRbcpqQiPUPK/2+fQuXJxtarwnmpqnknu97pjyq8KdOfSA/zFjg9Pd3a2uo8yzS/r87OG2kgm5mKsmmrUMIFOifGoEHJ/CzsarJmJQPID2SyztfyqLVfVczeKeftUr1CFIb41C85iU456tOnT0mpOz8/T55IUkXqDWwTIECAAAECBAgQIECAAAECBAgQIECAAAECBAgQIECAAAECBAgQIECAAAECBAgQIECAAAECBAgQIECAAAECBAiMExiRilJevrtUdarVFZZntTw9PVVH9drodeDh4WGvzteycUlMwFpe+FpeVGEKyfX19Twu//7+PhXmVc9HR0epM68+bs7Gpq1CK/RgKnky1ufw5kzalitd71XF7G259SVfLdUif3BwkOdOybCH2yQO6cePH58/f86b6iAh5fb2NlmEwy3tmUBA1swEaA4hQIAAAQIECBAgQIAAAQIECBAgQIAAAQIECBAgQIAAAQIECBAgQIAAAQIECBAgQIAAAQIECBAgQIAAAQLLLzBVKspyRl2Uj6q8ULlxI3sduL293Th8Az+WR9VsIM7KXXJhfsHDw8M8SpQbYSuFg1k55M4Bb9oqVJ4C8+GrTckAEo7QeYs3qkHhD3lFVxWzd5rJvL+/P83h8zj2+/fv03c7SEi5uLj49OnTf//9l7CVr1+/JvZrHs/N6UerBwIECBAgQIAAAQIECBAgQIAAAQIECBAgQIAAAQIECBAgQIAAAQIECBAgQIAAAQIECBAgQIAAAQIECBAgQIDARwmMSEV5eXkpHE1J7XdhVzNsVj6qXrEC9RGWH7i7u1s/0DaBNRDY29s7OjoquZAfP36UNCtv8/r6Wl+gEoF0enpafvg6tdyoVSj3/e/fv4W378NX3ZJkrre3t8LL2ZBma7yqmL1TzuHyl7opT1R+eKZrI5+r/NhxLfNou7m5OTs7y/UmTe/4+DghKc/Pz+Pa20+AAAECBAgQIECAAAECBAgQIECAAAECBAgQIECAAAECBAgQIECAAAECBAgQIECAAAECBAgQIECAAAECBAgQ2BCBZipK/o/6/Pf1hRdfUvtd2NUMm5WXxKfMPuXKfU8dohWqz+97dXNqv5xTJRcrm2CyO/7ly5eSA2eeipKi8fp5C4dRP2Q9tjdtFSp/KuX+fvhqs4QhDisx7Qt/ziu3qpi9U06/D/9Fjxx/IksK08FGHt6+My+Zyb3K8+7w8DAJKQn/ur+/z7LffpRvCRAgQIAAAQIECBAgQIAAAQIECBAgQIAAAQIECBAgQIAAAQIECBAgQIAAAQIECBAgQIAAAQIECBAgQIAAAQJrKfC/G1f19PTU2NPycTlrv3sV0KZceW9vr+Uah79arQrn4fHbQ2B6gRRp54fWGQ+UH8uvX7+Oj4+nP+Ogh7u7u3pXV1dX9Y+bs71pq1Cv613OB1Njcnb+dhrtN+Hjuq4qZu+Us3dpf9GDp1viS6a8wPbDs1Y8/L8/aZYcloQH5ZfSfsiSf5s4wvwo8ieXlmS6+t/ZORi8FXLJb6LhESBAgAABAgQIECBAgAABAgQIECBAgAABAgQIECBAgAABAgQIECBAgAABAgQIECBAgAABAgQIECBAgACBRQo0U1GqisSSQfTKHynpcPFtel3vYHi9Dtnd3V38RTkjgQUIpDb75uam80Q/fvyYVSrK/f19vVI69eHb29udA1jLBpu2Cr28vJTfx2TlLH9czho8PcvvSHnLtVxVzN7yCTCy5TL/WBYTjFKxJIElfwJyfX19fn5e7V/mjff39+QtZtj5IeTJ1evhtczXZWwECBAgQIAAAQIECBAgQIAAAQIECBAgQIAAAQIECBAgQIAAAQIECBAgQIAAAQIECBAgQIAAAQIECBAgQIDAwgT+p3GmTatX7FWuPLBKeWcDreXjzs5Oy7e+IrC6AskvKBn8w8NDiqJLWna2SR14vc3l5WX940Ztb9oqtH4PJo+GkT/YtVxVzN6R97p855L/WBKMkoiu8suZvmXSwS4uLvb29pIUNn1vc+ohLMltySBz+z5//pwMtQSjrN9vYU56uiVAgAABAgQIECBAgAABAgQIECBAgAABAgQIECBAgAABAgQIECBAgAABAgQIECBAgAABAgQIECBAgAABAgTqAmuYitKrgHaCEs3Uo9YFbRPYTIFUOxeWgv/48WN6otfX13qG0dbW1vHx8fTdrmgPm7YKvb29reidGjfs3d3dcV9t8v61XFXM3rWf0kkAWXxKV15fz87OTk9PZ5U7NpPblKCWDOm///5LEkoe/RO8YzeGkWf94E9jv48ECBAgQIAAAQIECBAgQIAAAQIECBAgQIAAAQIECBAgQIAAAQIECBAgQIAAAQIECBAgQIAAAQIECBAgQIDA5gj878alKrZvgAx/7FXhnGLO4R7sIbAeAqkDf3x87LyWlEZ//fq1s1l7g0a0ytXVVXv79f7WKtRyf7Pq9srGaulqHl9leIkTmv4XMY+xLUOfG76qmL3Dk3Al3qO+ffuW33ViShb8Fv3w8JCn8NPTUxKFhukWtiexZTc3N43HdOHZExG1v7+fvwd/snpnY3t7u354Fsz0X99jmwABAgQIECBAgAABAgQIECBAgAABAgQIECBAgAABAgQIECBAgAABAgQIECBAgAABAgQIECBAgAABAgQIENgcgWYqSq9i+zVgmqB+dYJD1gDKJRAYFjg+Pk69eucv4s+fP79+/Urj4R7K9zTKrb98+VJ+7Pq17DRfs0vudb13d3dTTrY101uty1m/VcXsXa0ZOPFoM3XzsEtiV+NpNXGHhQdmgn369Onnz58fsu7l4Z68kpJ8tPrlJEHm5OTk8PDw4OCgvt82AQIECBAgQIAAAQIECBAgQIAAAQIECBAgQIAAAQIECBAgQIAAAQIECBAgQIAAAQIECBAgQIAAAQIECBAgQGBY4H8au3qV7zaO3ZCPvYJj8p/ebwiLy9xMgVSAl1z4lFXi9/f39aUpBdXb29sl513XNpu2CvW63nW96ZtzXWu2qpi9mzN182C6vb39/ft3Ij8WfNWfP3/Og3KRJ31+fk4OS85bGImSDLXLy8unp6d///4lS+X8/FwkyiLvl3MRIECAAAECBAgQIECAAAECBAgQIECAAAECBAgQIECAAAECBAgQIECAAAECBAgQIECAAAECBAgQIECAAIHVFWimomxa+e6mXe/qzlQjX06BL1++lAzs4eHh/f29pOXINtfX1/X9qayuf7S99gLipdb+FtcvcM1WFbO3fnM3YXtvby8BJXm9zJNrd3d3YZd8dnaWtJEFnO719fX09PTw8LAwDyUZMT9//sw7wLdv3yShLOAGOQUBAgQIECBAgAABAgQIECBAgAABAgQIECBAgAABAgQIECBAgAABAgQIECBAgAABAgQIECBAgAABAgQIEFgzgWYqivLd2d5gqSuz9dTbsglsb2+n4LlkVD9+/ChpNtwmBdgvLy/V/q2trePj4+qjjU6BNViFctM7L1ODtRFYs1XF7F2bmdnrQjKNv379mufX79+/E49ydHTU6/DJGn/+/Pn5+XmyYwuPSrLJp0+fknRW0j6vB7n8ZMR4apdwaUOAAAECBAgQIECAAAECBAgQIECAAAECBAgQIECAAAECBAgQIECAAAECBAgQIECAAAECBAgQIECAAAECBAiMFGimooxstMY7J0iBmeCQNQZ0aQS+fPlSgjBxKkrjwKurq5LTrXcbq1DL/f3792/Lt75aCYGNXVXM3pWYn70Gube3l3iUX79+/fv37+np6fLycn9/v1cPvRqfnZ31al/eOAkvBwcHhY/gpMAM8lBy+eWn0JIAAQIECBAgQIAAAQIECBAgQIAAAQIECBAgQIAAAQIECBAgQIAAAQIECBAgQIAAAQIECBAgQIAAAQIECBAgMCzQTEXZ2toabrRae97e3soHPMH19jpEhXP5vdByRQWOj493d3c7B//nz5+UhXc2G27QSEUpjEsY7med9mzaKiQFZp1mb8m1rNOqYvaW3PENaZNUkW/fvj0/PychJaEh379/zxNttiEpedSen5/P3PP29vbTp08vLy+dPefxdHd3l8e9PJROKw0IECBAgAABAgQIECBAgAABAgQIECBAgAABAgQIECBAgAABAgQIECBAgAABAgQIECBAgAABAgQIECBAgACBEoFmKkqv8t3NjPzoRVRyD7QhsOoChUkljXyTkqu+v7+vrzMnJyfb29slB653m01bhXqlwPQKxlrvebLSV7c2q4rZu9LzcH6DT2hI4kuSNjIISXl6ehqEpJSkjLWPKo/ayTLIxnX79evXi4uLcd/W9yfhJbEsp6en9Z22CRAgQIAAAQIECBAgQIAAAQIECBAgQIAAAQIECBAgQIAAAQIECBAgQIAAAQIECBAgQIAAAQIECBAgQIAAAQLTCDRTUXqV705z4vkdW89Q6DzLBNWnvQ5Rn995CzRYA4HC/IKHh4f39/de19sIUik8Ua9TrGLjTVuFDg8Py29Tr0dAebdaLlig8Me+/KuK2bvgmbOipzs4OBiEpLy+vubV8e7u7vLycuJ38rOzs1k5ZFQ3NzclveU3m4QXyWUlVtoQIECAAAECBAgQIECAAAECBAgQIECAAAECBAgQIECAAAECBAgQIECAAAECBAgQIECAAAECBAgQIECAAAEC5QLNVJRe5bvLGfnRa1S9wgUGrL0O+fPnT/nN0JLAigqkCvrk5KRk8I2Uk/ZDUhz++PhYtclP7/j4uPq4yRubtgpt2vVu8tyurn1tVhWzt7qnNgoFMvlPT0+/ffuWHLGnp6fChKB65wmHur29re+ZbDvDKHxqZ5AzOeNk43QUAQIECBAgQIAAAQIECBAgQIAAAQIECBAgQIAAAQIECBAgQIAAAQIECBAgQIAAAQIECBAgQIAAAQIECBAgsMYCzVSUNSjfTS1o+Q3rlQIz6HYNiMp9tCRQKHB1dVXSsrC+etBVo/EEleElQ1rFNpu2CvW63l7BWKt49zdnzOuxqpi9mzNj53GlBwcHSRvJsnZ5edmr/5ubm17thxt//fr14eFheP/wHpEowyb2ECBAgAABAgQIECBAgAABAgQIECBAgAABAgQIECBAgAABAgQIECBAgAABAgQIECBAgAABAgQIECBAgAABArMSaKai7O/vl3fdK3+kvNspW/Yqie9VrjwYWCpUy0e4nETl49eSQKFAfhclv6Y/f/78+vWrsE+pKOOgNm0V2rTrHXffN23/eqwqZu/6zdv39/cFX9T29va3b9/yfntyclJ46jxtn5+fCxsPN7u/vy/MVTk6Okpuy3AP9hAgQIAAAQIECBAgQIAAAQIECBAgQIAAAQIECBAgQIAAAQIECBAgQIAAAQIECBAgQIAAAQIECBAgQIAAAQIEZiLQTEXZ29sr77dX/kh5t1O27BVE0qtcuRpYSfrDoHGqUqujbBBYb4EvX76UXGAj62TcISnJrv+WUwqesvBxjTdw/6atQuWJXVbddfo5rMeqYvauzZzMg+m///7b2dnJ8+j19XXB15WTZgB3d3eF5y182g73lks7Ozsb3j+8Z2trq3w8w4fbQ4AAAQIECBAgQIAAAQIECBAgQIAAAQIECBAgQIAAAQIECBAgQIAAAQIECBAgQIAAAQIECBAgQIAAAQIECBDoFGimouSA8vLdemZB55kW1qA8q6X8ShuDPzo6auxp+fj+/t7yra8IrI1AYX7Bw8NDyY+iUc5d2PnaYHZeyKatQuXXW/4I6ETW4MMFCn/4S76qmL0fPpFmNYDr6+tBV3kBbjykZnWKzn5OT0+zypUEY02cV1IYiZKh5hQCyzpvmQYECBAgQIAAAQIECBAgQIAAAQIECBAgQIAAAQIECBAgQIAAAQIECBAgQIAAAQIECBAgQIAAAQIECBAgQIDANAIjUlHKiyGXs/j8z58/hSLlhcqNDnsd+PT01DjcRwJrKZDS6JOTk5JL6ywmf319fXx8rLpK+ffx8XH10UYENm0VKr/epBWUxO6YRSshsB6ritm7EpOtZJAvLy9Vs2TxVNsL3sjvIu+WncEoky2G9/f39ctsubQ88T2aW3x8RYAAAQIECBAgQIAAAQIECBAgQIAAAQIECBAgQIAAAQIECBAgQIAAAQIECBAgQIAAAQIECBAgQIAAAQIECMxEYEQqSnn5bmHZ5EwGWt7JsqWiLKdSuaeWBMoFrq6uShp3pqI0Gnz58qWk241qU75Qh2UNVqHDw8Py+1v+FCjvU8uPEliDVcXs/ajJM9fzZp35wACmBKP8/Plza2ur/Rrr+WLtLatvC39xaX99fV0dZYMAAQIECBAgQIAAAQIECBAgQIAAAQIECBAgQIAAAQIECBAgQIAAAQIECBAgQIAAAQIECBAgQIAAAQIECBAgMCeBEakoBwcH5Sf7wIrQkYPMeP7+/Tvyq+GdE/8X9ylG3d3dHe5w5J4JSlJH9mMngeUXyOpR8tNIMfmvX79aLkcqSgvO4KtNW4VyveVBME9PT52AGqyKwBqsKmbvqky2vuP82Be8vb29xrNyePx9I6Jub28LDzk5OckAhs+4/Hvy+vHt///J9S7/gI2QAAECBAgQIECAAAECBAgQIECAAAECBAgQIECAAAECBAgQIECAAAECBAgQIECAAAECBAgQIECAAAECBAhsuMCIVJSIfPnypdBl2YrPC4s5c3Wp5yy8xpHNVpdo5OXYSWBWApeXlyVdtdRy39/f17ON8lNNpkBJn5vWZtNWofLrfXl52bTJsN7Xuwaritm7llP0Y1NRQnp6etoeF/X29tZLvuXR3Ojn6uqqsWdVPj48PGTwgz8XFxerMmzjJECAAAECBAgQIECAAAECBAgQIECAAAECBAgQIECAAAECBAgQIECAAAECBAgQIECAAAECBAgQIECAAAECGyswbSpKeQrJYojLK1TLS5RHjrz88OQ7vL6+juzETgLrJ3B+fl5yUSlLfn9/H9myUZVd/lsb2dsa7yyXWY9VKPX/hXez/EFQ2KFmHyuwBquK2fuxU2hOZ1+GpaY9M6geMdaJkJfVwkipra2tg4ODzg41IECAAAECBAgQIECAAAECBAgQIECAAAECBAgQIECAAAECBAgQIECAAAECBAgQIECAAAECBAgQIECAAAECBAhMLzA6FSW1jru7uyW9L0NFaH2cT09P9Y/jtlPPeXx8PO7bkv3b29v7+/slLdMmARCFLRfTLGkU3759S5357e3tYs7oLBslUJjW0Ug/GRClKru+qmQhmvKnusbyG7gKnZyclNzQxHWNy9wpOXxObTKkTOa9vb3ygIw5jWQVu12DVcXsXcWJ1z7mLDUfHnuXVaXljf3t7a39Eurflr+sHh0d1Q+c93avbJd5D0b/BAgQIECAAAECBAgQIECAAAECBAgQIECAAAECBAgQIECAAAECBAgQIECAAAECBAgQIECAAAECBAgQIECAwIIFRqeiZBCFFcj1/IIFD33k6QrHU3h1I09R7by6uqq22zcKR9XeyQy/zeVn8MmkuLi4+Pr16wx71hWBCBT+vq6vr4e5GlEphV0N97MhezZtFSq/3ru7u2WbAxl8ngWJUUj0gIW3790pXAqWeVUxe/ve9JVovwwveC0ZJTs7O+WM5ddydnZW3u30LXtlu0x/Oj0QIECAAAECBAgQIECAAAECBAgQIECAAAECBAgQIECAAAECBAgQIECAAAECBAgQIECAAAECBAgQIECAAAECSyUwNhUlNdtbW1udY83/3/76+trZbDENnp+fC/8/+fLi5JaRn56e7u7utjSovkqh6fv7e/XxYzdyv1KTX40hJfrVtg0CMxE4ODjY39/v7Cq/1l+/fjWaSUVpgLR/3LRVKFOrpf6/blVf5er7P3C7PrctvH1vxBqsKmZv35u+Eu2XYalpWRVL3uQr56enp2q7faPljO0HTvatBXMyN0cRIECAAAECBAgQIECAAAECBAgQIECAAAECBAgQIECAAAECBAgQIECAAAECBAgQIECAAAECBAgQIECAAIH1EBibipLLK4wOWYaK0MHNuLu7K7krl5eX29vbJS0726SrzjaDBvV6+MJD5tSscb8ODw/ndCLdbrLAly9fSi7/5uam3uz+/r4ebHRycjKrn2r9LGu2vWmrUOH1LlUWVaZc5nZ94ll46xqF22uwqpi9hfd6hZotw1LTktC3s7NTiJnIvPrzt/2oBT+apaK03w7fEiBAgAABAgQIECBAgAABAgQIECBAgAABAgQIECBAgAABAgQIECBAgAABAgQIECBAgAABAgQIECBAgACB9RZoS0UprEAuzCJZgGMj72PcGQvTXsYdXt9/fn6+tbVV3zNue3lSURojSfDEuDHbT2Bigfw0So5t1JM3JucMf6olg1nRNpu2Ch0fH+/v75fcrOV5NmW019fX9TEfHR3VP9ouEViDVcXsLbnRK9em8eRa/PhbXkRbAlMa4yyPRGk5XaPPmXx8f38vH9tMzqgTAgQIECBAgAABAgQIECBAgAABAgQIECBAgAABAgQIECBAgAABAgQIECBAgAABAgQIECBAgAABAgQIECBAYKkE2lJR8l/BNwq5Rw795eUl/8P8yK8WufP5+bnkP5PPFc32v7gvrIbN2DLCRYKMPFdDKeWye3t7I1vaSWBKgcJYpeoXlGUkISnVSTM5Dw4Oqo82WgQqw5Y2+WptVqHCuJObm5t2kIV9m7mdB2V1OnO7oui7sQaritnb96Yvf/vCFXh+F7KzszOu8/IEk7e3t3GdNPaXJ600DpzsY/3FYLIeHEWAAAECBAgQIECAAAECBAgQIECAAAECBAgQIECAAAECBAgQIECAAAECBAgQIECAAAECBAgQIECAAAECBAistEBbKkou7OvXryXVjx9eEZqhlgS45FpyRbO9Yaenp/v7+yV9Xl1dlTSba5uGUmGF+VyHpPN1Fbi8vCy5tGpONpYRk7NEb9Bm01ahZDmVTI+kwPz69auccX4tG4t/yeDnN5iV7nkNVhWzd6Vn4MjBf3jgVEugyfHx8cgxD+/8+/fv8M5l2CMVZRnugjEQIECAAAECBAgQIECAAAECBAgQIECAAAECBAgQIECAAAECBAgQIECAAAECBAgQIECAAAECBAgQIECAAIEPFOhIRcnI7u7uOsd3c3Pz/v7e2Wx+DXL2h4eHzv6/f//e2WaCBo00h3E9pLDz+fl53LcL2D+spDh/Aewbe4oU/5cEBqUSexBd0fgdmZy9Zk5Db9yxa7MKJUxna2tr3GVW+y8uLqrtj9p4fX1tPJ7M7YnvxXqsKmbvxBNgaQ+s4r0+ZISJZRl53qOjo5H7R+4sWVEHB29aOXEAABRMSURBVC44P6XknyEjr8hOAgQIECBAgAABAgQIECBAgAABAgQIECBAgAABAgQIECBAgAABAgQIECBAgAABAgQIECBAgAABAgQIECBAYD0EulNRDg4OSkq4C2vy56R2dXXV2XOu4vj4uLPZBA1CdHl5WXJgyThL+pmsTePsGfP29vZkXTmKQIlAY8qNOySxSvf39/VC65OTE5NzHNfI/Zu2CmV6lJTKJywgU2uk2MJ2Nn4FFt4p5Rue43pb5lXF7B1311Z3f5KPkn/0UeOvPz3rY+iVirKzs1M/tmV7XAhLyyETf5XQtHFXN3Gfb29v1bHlWTDVITYIECBAgAABAgQIECBAgAABAgQIECBAgAABAgQIECBAgAABAgQIECBAgAABAgQIECBAgAABAgQIECBAgACBBQt0p6JkQLe3t/v7++0jS6Hy+/t7e5s5fZtK1M5Mlt3d3VzFnAaQbr99+9ZJlGaPj48fVaI/rFRYWz4/ND2vvcDp6WlJyXF+F9fX13UNk7OuUbi9aatQUq5K4qhKUr0KhSdolpL+xCVUB+bnkNtUfbQxgcB6rCpm7wS3fskP+cDHVp6hI3F6paLkPXlkJx+7s/P1foLh1WNWyrNgJjiRQwgQIECAAAECBAgQIECAAAECBAgQIECAAAECBAgQIECAAAECBAgQIECAAAECBAgQIECAAAECBAgQIECAAIGZCBSlouRMd3d3nekGZ2dnMxlT304uLi46D/n582dnmykbhKikh5Tof0h8TOPuZBjb29slA9aGwDQChZkULy8v1VlSm31wcFB9tFEusGmrUEkQTArgk6NRbjjDllnqGwtvI/1nhufaqK7WY1Uxe9ds0ib/KPFzH3JRI1f+vk/SvBOWB6MsJuAvnlWqVK+El/a78Pb2VjXo/KdN1dIGAQIECBAgQIAAAQIECBAgQIAAAQIECBAgQIAAAQIECBAgQIAAAQIECBAgQIAAAQIECBAgQIAAAQIECBAg8FECpakoe3t7I6su6+POf1Z/e3tb37OA7Zwx520/UUae8be3mf7bEqKcJSX6hRXd0w+p6iHV1/XUiVSBzvBO5YqqE43bKGkz7tjJ9terXifrwVEzEZhgtl9eXs7k1MvWyQJ+BRu4CmX97yxrT139Ymr4G1Muk79+0/f398/PzxttfJxAYG1WFbO3/gOZYCYs2yGNFKTFDO/5+Xkk4wQ/k/Lkkc5/Eczk2uuhh9+/f+/s88+fP51t0qDOVR4EU9KzNgQIECBAgAABAgQIECBAgAABAgQIECBAgAABAgQIECBAgAABAgQIECBAgAABAgQIECBAgAABAgQIECBAgMA8BEpTUXLu4+PjzjLIVDCmPnMeAx3ZZ85Vr5kc2eb6+vr09HTkVzPfmRPldJ3dpkQ/MSWdzWbV4PX19erqqt5b532sN7ZNYBqB5HSUF1oPTvQhheXTXGOOrVdZT9nVlIdv2iq0vb399PTUGYySSbXIZ1NuYhb5LPXV3cwIOwO8qsY22gXWZlUxe0vyy5ZndW2flvk28XNfv37tbDbbBiNfO7PgTDCS8iCV+uI228upekuUVbVmZmD51XcmmORZUB0+buP9/b0ennJ4eDiupf0ECBAgQIAAAQIECBAgQIAAAQIECBAgQIAAAQIECBAgQIAAAQIECBAgQIAAAQIECBAgQIAAAQIECBAgQIDAkgj0SEXJiEvq7ZOAkBiOBVxeKhs70xYuLy8nqAudZvA5XUlZaWJKUvA5zYkKj41So+Yzw0vATeHhnc0K73W9BrWzz5k0KDzjCpVbz4TlQzop+UVUAzs5OUlSQPVxVTZK5ltJ/f9MrnfTVqFUy1fF8y2AC3s2ZQxZ3oezqFZxYrd4fuxXa7OqbPjsLVk5S9p87Gysn/3m5maRAUw518iAkpFRKfVxjtw+ODjY398f+dXwzrm+Xefdtf4bH1xOXg+Gh1HfM5Ki3iDbjeSUzn9HNA73kQABAgQIECBAgAABAgQIECBAgAABAgQIECBAgAABAgQIECBAgAABAgQIECBAgAABAgQIECBAgAABAgQIEFi8QL9UlIwvZZDtxZaJmfj8+XMKGud6MYOwj/ZIi0SifPv2ba7DGNn57e1tvZhzZJvsPDs7+/Xr17hvZ7I/Sin4rCttbW1leDPpfNDJy8tLSW+pap73lGgMo3xgjQN9nLlA0pQy8Qq7bWRJFB71sc0Ks4EK5+RMrmWjVqGIpZj/58+f7XRZCRMRVXiz2rtq/zaRKFne623yMJphFlW9543dXqdVZWNnb94K6u8n4yZzSebRuGM/ZH/euxb2wjPyibm7u3t+fj7Ztf/48aPwwOS/zO8y6++u379/H0RKNdbV4XGWTJVGckp+fcP92EOAAAECBAgQIECAAAECBAgQIECAAAECBAgQIECAAAECBAgQIECAAAECBAgQIECAAAECBAgQIECAAAECBAgslUDvVJSMPsEoqVFsuYxEYKQmc37F5+k5xe05S8sYEt3yIZEogyElkiBl8C3DG3yV+JjUz3c2m6xBqlVTVtoIYnh6epqst3FH3d3djfuqsb+8ZePAyT4Wni4FwPMr651s5Gt5VElOUC4868YqligXlpEXzslZTYDNWYUGYokdyfrWnr8zCEZ5fn6eFfJwP3nuNEr3sw5/4MNoeIRrs2edVpXNnL2FS2Je9uYdITfbH0XWmfzqZ9vnyN4SfTIyB6QzImpkb4OdeQQX/rLSvrHWtXTb66v8HKp310hWCS8ZW/sKn7N0Bv/VZ135lfYav8YECBAgQIAAAQIECBAgQIAAAQIECBAgQIAAAQIECBAgQIAAAQIECBAgQIAAAQIECBAgQIAAAQIECBAgQIDAbAUmSUXJCFKj2F51maLQT58+zaOQNX12RqIktCXRLbOV6ttbyuBLglFSUzqPoabsPwETVVnpYPC5ZXt7e30vpKV97sXDw0NLg/pXV1dX8wvKqZ8o25mfmYGNneM+KosdJzPD/bn7Jb2V/GRK+llkm8zqm5ubkjNmTs7jx95y6k1YheqXn5r5wmCUOcVRnZ6eNqb6/v7+PJ6D9ave2O0G9TiHVVlVNm32ZuUsvIO5s3lTmmuY0bjJM/H+vH3lhs41cy3L+8hArrwAT/mml2CRLFwl155MliqypKR9Z5uIxa2KekkGSj3EJIcn8bC9k0yqFvag1V8Ovf61Y/qWAAECBAgQIECAAAECBAgQIECAAAECBAgQIECAAAECBAgQIECAAAECBAgQIECAAAECBAgQIECAAAECBAgsicCEqSgZff4v99+/fyd6o+VKPn/+PNuCyWQKpM96TWPj7CmhTFX8bE/aOEX5x5RfNuo5Rx6bSIVgzjAxJOdNcExDKSPJWUYOYIKdGe3gXpQfm/FkVKm2bSlYLe9tXMsEEOQyR5YKjzskwS4pIZ73wMadfUP2b29vHx0ddV7skvxyO8c5aJCZnN9a4p8K26fZ4Me+yJiMNV6FRrLnt/znz5/OyZaQhSSYzHAtygKSSd5IiUqyQFXeP3K0dk4jsH6ryobM3vzu8nsZfktpmQyD94c83JNnNMOfbcsZp/8qwSi5xhm+2tWHlBewkZkyyQCayWM0C1dep+tnHLed161ZpX3lyViP8xu8z+dnXj91rq59YJkqWd7rh1TbCdapoyUSJQks1bc2CBAgQIAAAQIECBAgQIAAAQIECBAgQIAAAQIECBAgQIAAAQIECBAgQIAAAQIECBAgQIAAAQIECBAgQIAAgaUV+O/fv39TDi41iu0hFKlgTIOUoE9zotTQppqxkfTR6DCV8Mn+aJRQNtos/mNqYpPkkkL9zlNfX19PWVyamtIopRa3ca6fP3/2ikRJ1XFu2dvb26Cfij17ciH5U+1pnKjwYwpf8ycTY2dnJ4fUa1yzpwUhRa31oJlqGIOBDV944XiqZhlJypgHA6uPKg0yu3oZVn3aGAhkcuaH0KKREuX8zFsaLP6rRIqM/BVk4iV9qZp+kw2s+hXk8PoPISedrMOWo1ZxFWq5nJKvwlgvgB95SH7jWXWnDBHIopSpO7z4nJycJMFh5HntnJXAKq4qJde+6rO3vnLmegdLZdbSbAxeIUoQWtrkl5v1M8tm/k6z6mE9WEgHB7a8SLT03PnVf//9N65NBpNQkouLi0aD6V/t6h1mMU/qx/CCkzY5+wwfH3kPzOtQ7lf97OO2p3/9zv1Kali9/zxkR6aWZF0dl3tSHZ5EqrzE1g/P20X91mTO5NKW7d8L1fhtECBAgAABAgQIECBAgAABAgQIECBAgAABAgQIECBAgAABAgQIECBAgAABAgQIECBAgAABAgQIECBAgAABAnWBGaSipLvUKKYsvD0jYLL685RlJgUjpZLtlZmTdV6HmPf2cMHnyDPmQlLJH8y+tZq5Bam8HS6UTZluAOuloSPP29iZsttPnz41di7mYwRy08edq6RWfNyxU+6XcTAlYA7PrG5ZJcaVQE9/3ol7aCmAn7jPzgOTHdD359/Z56DBaq1ChRfV0ix5JSmeb3925PBBlkFa9mVPmX0K74dX3fQ523iClmv01cqtKoW3bKVnb/tNKRSYstmcFtJxD4W8ugxSNpLUk8Wk8aTLIpM3tCnDAfNilpfhrDkjZWabvTI4RV7G8jr68PAw8oyNnRNfYxbSxkt+MB8fH1teXDvTGAdjSz8JdslMGF6l82I85e1oXL6PBAgQIECAAAECBAgQIECAAAECBAgQIECAAAECBAgQIECAAAECBAgQIECAAAECBAgQIECAAAECBAgQIECAwPwEZpOKMhhfYcl9/kv5BEzk7729vXEXluLPlETmT0k1Zoo2Uw7at6B93Knntz9FzhnqcHHmyDPmP7pPYW2gWpRSsBqi1HaOUwpyvp1ARirK8E2RijJs0ndPS6hNCqoz6/p2OO/24wrg53reORXzD8a8QqvQrJBbZl3jFIMH05TPptThZ9U9Pj5udO7jnARa7u9yriq9HFqurtHPUs3eDUxF+f37d/W2lmfZ58+fh/OYMiHzEtj+Xte4rfk4eNNLGEre94a/zZ55rzlJLbm4uBh56uGd5dkoUcpF5c9wgkwi0jpfXJOZUvg6PTxIkSjDJvYQIECAAAECBAgQIECAAAECBAgQIECAAAECBAgQIECAAAECBAgQIECAAAECBAgQIECAAAECBAgQIECAAIFlFphlKkquM1WOV1dX40I6hiGS/bGzs5OSzvydLIDURubvlJI2iiSHDxzsSXFpTtfy/8mPO/AD99/f32fMw+WyLUNKlWn+NJTay0HTOLWmp6enLd22fJX7+OnTp5YG8/sqI08N8Lj+y0vEx/Uw8f5Mtty7iQ93YARyZ/NLH0nx/fv38/PzkV994M71S0UZYK7EKjTD+56Jl1U3S2Jhn1mFsuQ2nk1ZtDvX7VWJ6Cp0WIlmK7eq9FVdxdm7aakoP3/+HA5CagkKzPKS9KW8AP/fd7v/t9RkVgQt97r+JpwYlLzptS87i1lz+k7CXE4uMG9N9QscXFouZxDnN/I9P5eTEJbC38hkwSgiUQp5NSNAgAABAgQIECBAgAABAgQIECBAgAABAgQIECBAgAABAgQIECBAgAABAgQIECBAgAABAgQIECBAgAABAssjMONUlMGFJVPj5uamvAR9Ao4UW15fX+/t7U1w7DIcMkEqQfmwLy8vkx5S3n64pVSUYROpKMMmE+xJUs/I1KR///5N0Nu8D1nXVJSB25KvQjO/uSnsz1Mjz6aZ95wOEwGQZJ/VfSTNw2Rhfa7WqjIZy2rN3o1KRWmJ9Hp+fj47O2uPNZlsPuSoxa85mYR5sc8qOjLQZOILGRyYjJh03jflMGFq5f/WyCkSiWKVnvJOOZwAAQIECBAgQIAAAQIECBAgQIAAAQIECBAgQIAAAQIECBAgQIAAAQIECBAgQIAAAQIECBAgQIAAAQIECCxe4H/mccrUHOY/e89/C59i0VQhzvAU6S19pufU8690ZWOquJM88vT0lKyNWfns7u6mWjXpElNGosxqPPohMCxwdXU1vPPLly/DO+2Zt8CmrUJJasjamBUyhfEJFJgVb2bv79+/f/36tdKPpFlpfEg/m7CqmL0fMrU6T9oSiZJjk/GRN72fP3/O9k34o9acTMKvX78mG2W2S+ggrCQJMn0jUSKcf2vkRbqTtzqFVbpzSmtAgAABAgQIECBAgAABAgQIECBAgAABAgQIECBAgAABAgQIECBAgAABAgQIECBAgAABAgQIECBAgAABAgSWUOC/lIjPe1gpCn38/38m+B/mt7a2UsE++LOuBY0JeRkI/fnzp+/tSBhKolXOzs4mKCjtey7tCUwvcHx8nNle9ZMfeKZ9yq2rPTY+RGDTVqFBbf9g4Z3gwTRYdfNgMnU/ZLo2Trppq8oGzt5ccuOmDz4mJm/k/jm9Lqbb6j0t4SDJlhp59uGdSf348eNHDplgtUlvedPLapNlJ1N9uPOP2pM0qMES+vLy0ncMefTnxfXy8nImdyr/0AhvhpG7M7hB6f/w8HCANpNT9L1A7QkQIECAAAECBAgQIECAAAECBAgQIECAAAECBAgQIECAAAECBAgQIECAAAECBAgQIECAAAECBAgQIECAAIFZCSwiFaU+1hQupmox/7X7oHAx1aGpaK1qRFPEuLOzk79T/5k/KWjMf/C+UdWMA5/gDIhafAY4+VtNfn2C2V5+gRS3f/nyJaXUmd6pWP7+/ftG/caX/wZt4CrU8mDK8yi3LA+mPJLyPBo8mERQLds03uRVxexd5GxMelSeXzljMjjKI1HqI8z9yuOvyu+ovwOnWX3B+b/vwf9v2VmJN73EvlTvrtkYfn3NtQwW0jz3N+3dvj4BbBMgQIAAAQIECBAgQIAAAQIECBAgQIAAAQIECBAgQIAAAQIECBAgQIAAAQIECBAgQIAAAQIECBAgQIAAAQJ9Bf4PKaVpHLynvEMAAAAASUVORK5CYII="/>
  <p:tag name="POWERPOINTLATEX_PIXELSPEREMHEIGHT#5C6D626F787B525C22616B6E6574656B6E69736B7420736B616C6C207D795C6D626F787B2075707066617474617320736F6D206B6F6E7374616E74206E5C226172206D616E20646572697665726172206D2E612E702E207D20787D205C5C0D0A5C6D626F787B6F636820766963652076657273617D" val="183,3333"/>
  <p:tag name="POWERPOINTLATEX_BASELINEOFFSET#5C6D626F787B525C22616B6E6574656B6E69736B7420736B616C6C207D795C6D626F787B2075707066617474617320736F6D206B6F6E7374616E74206E5C226172206D616E20646572697665726172206D2E612E702E207D20787D205C5C0D0A5C6D626F787B6F636820766963652076657273617D" val="2"/>
  <p:tag name="POWERPOINTLATEX_REFCOUNTER#5C6D626F787B525C22616B6E6574656B6E69736B7420736B616C6C207D795C6D626F787B2075707066617474617320736F6D206B6F6E7374616E74206E5C226172206D616E20646572697665726172206D2E612E702E207D20787D205C5C0D0A5C6D626F787B6F636820766963652076657273617D" val="3"/>
  <p:tag name="POWERPOINTLATEX_CACHECONTEN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iVBORw0KGgoAAAANSUhEUgAAFwcAAAGCCAIAAAAk958T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F399hSI2uisE+d2057wBCgRgC01W1CjQD2EIARAOY1oUYAZbbJZgQFbnuA2daBIQBme/W9ffQtLV0pJb1SSkr9PBgspTIUinjiRxGSMvbV1VX8ZekRp3DIYgLx2k3+XJk+PR+bkBMKKMdzMHWG5+g5djGB5a+nMUh4/fp1PLhKLqYeFDGTXH6UqAkvVgmdSDNsqwN7aoZmmm2lbP9hBT59+tSb95j494Y5M0BygOHni2c6O3wHAoMe7Qx6sWYHOM0s4KqaGAVVNWxvS0DtjfIyXV1bpd1ZiQx6HWSdT5EGvZpvjLS2BiU9Mwns5oaePmqmGnK0aHd27T5O8ZkLHKes5ZQAAT2eOkCAwKwCOplZeUW+EoFBN/0G3U5cSQYnTIbX0SfEFNUCAlFjMw083g3I/7Hn5VdF0e4WqCoXPIWx1gXxnZoAgQsK6P0uiH/MU3sX9JjlPkeuM3/GNc778OHDOc6ejPPoq6LE+y5JqWqwQd1E9cBJtmO5neRPbuJvHL17926Sk4qkJhBrzWTuIMTrj8n1U2rx+7ikQP51scu2/SVNtngu5XiRUtMZXoT9aCeNOwLxN6OKd5RjFLRw9mNtlEhAfkBVex6wcGqHnk4THip22PCa4XxFv6pmaKY5X0GLebsCmVt7+ZnIaIdkMsYt/Do6VQ4ksEKBQfdtLCSEq6zDRkElhY3NCai9pqtrq7S7LJE7d+7kndf5g4FBa7UMevk4LyMkgT0JrOqGnj5qT1XrInnZ5bX7IpLLn9RcYHlzZyRA4FICerxLyTsvgYMI6GQOUtCyGe8SxI9Kkg6DniEm49xWsPxLIKy2VbJ7TW3yx0rJd5vjZlH1mUL8UcllXkbS7vZaP4219lqy8kWAQLeA3q/bx7dzCAyam3h1do4i2E2cyd8sXDa/R18VZZx+5m8Fj4s5c1RySZSIKn7Bu8wsNJPs/YVJ/kD6/fv38WrU/rK/pxw9ePAgmZ11vs+aTPzugynHSxWxzvBS8sc576tXr4rMxq325H35yXEeP34cl4DMgmjJFjF5CkdHmEyw8cxo4X0cqBnOWo7raYZmmrMWtMg3KvDly5felC9wdzhzhzE/IerNkQDLC7jbMJV5/tFOjO3dNcVVVjyjoJLCxuYE1F7T1bVV2r2WSP5l3Oq7wuspnfxoM5/T9eROSghcRGA9N/Qi+/mWq4+6SG1Z+Un3eu1eOfskyTMXmIRRJAQIbEJAj7eJYpJIAtsV0Mlst+ykfKhA/o2C/DPEoWnYSvi8Vf7W61byLp1bFEiuihLvAP/48aM3g7WXtJOR90bbG0C76yXaaABjrY0WnGQTIHCmgN7vTECHjxDIz+O8OjuC91CHbOI3C1ZFGVMn893EmNg7j4nVNzO/yYk4YmHOhw8fdkbmy7ME4q+lle+IdEf07NmzWOatO4xvLyiQv40S74pl7gddMC9HPrVyvFTp6wwvJX+c81ZHPnFf/lIZj99Mxrp4vQujbO5KoQlfqkZt67ya4azltZJmaKY5aymLfKMCHz58yKQ8WnEm2DlhNnGH8ZwMOnadv0zbXLl8/vw5n+a4cZoPvMuQuMpiNQoqKWxsTkDtjSIzXV1bvd1rieRfWlrnS/D559r55yxrq3vSQ2BhgZXc0CtyrY9auPR3drq9Xrt3VkzN7JgLNE3sIUBgrwJ6vL2WrHwRWImATmYlBSEZywjkb/15eD3Iys8KlqnAztIhEO82J99/qK140owzfvFUfUMp3pde7Pdo2l2zOHawx1hrB4UoCwQIjBDQ+41Ac8iZAt4FPRPQ4aVAzAgy9wQW+IOyZZJOblgV5SRLz87qmwE9Qaf++uXLl8kokwt2JGMT7KTAixcvkjPw/NtIJ09k56wCgzri/Mujs6ZZ5E0B5dg0WWyPznAxaieKTviCj5Hi4cGff/5548aN7oKoPhXoDrmSbzXhlRTEVpKhGc5RUmtohmaac5SsOLcukLn5k/+DzKM1knerB02IRifGgTMJrPPXszNldr5oB43Dkzf05kvtxWPGVRaBUVBJYWNzAmpvrchMV2sgF/+4pxLJjxwyk4jliybKInnSfE6TEQpGYMcCa7ihV/DmW64+ascVcpKs7enaPQnImiMxF1hz6UgbAQLTCujxpvUUGwECNQGdTA3Ex30L5G8ghMMFX9FcQykMevsif/d1DVmThr0KJK9ovaui1AI8efJkMTHtbjHqJU+UrJmRJD9+XLJcnIsAgbkF9H5zC4u/KeBd0KaJPeMEknVp0B2GESmJv2sbv9/85Zdf4s/VnLxB8S8jInXIpe5fvH37NnnqWO/zzp07WyypqLLl6zjxq+OnT5+uPBfv3r2LZVB710CKTMWrUa9fv155do6ZvOgloy9O9tqfPn1a4C+BH7Mgzsy1cjwT8MzDdYZnAjo8LxDd9ePHj/Phpw0Z46u479+92FlytDZtws6MTRM+E/Boh2uGc5T4ZZuhmeYcZSrOHQhkJolz39cLxkwyYnGWmBDtwPywWei9rXRYmUEZzzSWMsLF/qJReca1beAqSsQoaG01U3ryAmrvSavo3Nw1OilzqZ27KZFBT4XiefyqBueRnvxo0xjpUo3FeTcqcNkbeiWaPqqksHG+wG6u3edTrDkGc4E1l460ESAwrYAeb1pPsREgUBPQydRAfNy9QLz3GL93SL7ZGMEG3XDYmZ7X0XdWoEfITjTYTAOPph2/1ep4EHDBVVG0u/1VVGOt/ZWpHBEgkBHQ+2WUhJlcwLugk5MeNsJMXYqpx9yvRT179qx40ynWZIi3MppLTPz9sCVUZDzW3Rgn8PXr13EHnnNUbZ7ZEVV+XbGOSC7y1fv37yPxxb+ovhdJw6CTRhuOppU55Pfff0/+hedMbMJMK5Bfy7ZctWfaBIhtEgHlOAnjuEh0huPcHDVCIDPIHhFt/pD4dU3375+/f/+ej20lITXhlRTEVpKhGc5RUpdthmaac5SpOHcgkHkfaNDfKhlnkul1uwcn487rqCUFtjiAXNInea5MYymiiuWkk3HuOBiuonCNgnZcyXefNbX3ZBHnO7eTh5+/c5d3jc5h2VOJ5J8+xNr656BNfmxmXlOc1BhpcnwR7l7gsjf0qrz6qKqG7XME9nTtPsdh5ceaC6y8gCSPAIEJBfR4E2KKigCBpoBOpmliz+4F8jcA13aTc/miyd9s8bOC5UvHGU8KPH/+/OT+2s6Oy9/19XV1jfXoMeL+Z+3wWT9qd7PyLh95R2WrJSZ+PFjbs5WPm/vx41ZgpZPApgX0fpsuvu0mPv+ALz8r3K6GlJ8jkKlLc/9mIVZgqL7pdOvWrWaOjr4qSlMkuWf5WxixDkvypLHUy5EX6E2W4ITBYsHU5CR87jY/YaaOFlX+D0hmOvej6a0nv8rxsmWhM7ys/3HOvoZ+uPv5QfXBwIbKRRPeUGFdPKma4UxFcKlmaKY5U4GKdgcC1Xtqbdm5e/du21dT7c/0uu42TKV9qXgyle1SadvKeeMvGuWTmryPl49wcyFxFUVmFLS5qivBpYDaW1LUNjIDp9ohk3/c5V2j0Up7KpH8+GFtQ7t8KeTzOLpKOJDA/gQudUOvJplvv/qoGp2PNYH8VaN24IQfjaa6Mc0Fun18S4DAngT0eHsqTXkhsEIBncwKC0WSFhDI30BI/mJlgTRf6hReR7+UvPOOFmj++fSTUcUiDj9+/Dj5Ve1X3Pke42RsI3ZqdyPQVnuIsdZqi0bCCBCYVUDvNyuvyNsEvAvaJmP/UIHoxDI/h5z7Nwu1icnJX2pYFWVo4f7/4Zd/XySmoMm0zl2xasnI1PXaIfv7+Pbt29u3b/fmK6zy0/Xe2ASYViC52lm0/babQdOmZ1BskaR46+7OnTsqmHIcVHMmD6wznJxUhE2B6IdjqN3cv+Se6HI7rvvfv39fMjETnksTnhBz31FphvOV70WaoZnmfAUq5k0LJOd9MQubNZux4HEm/hicZIIJEwInF42+uIy3ys4vgvzlLJaT1mRwFVUu7+B++/mNVAzTCqi9bZ6mq20yl9q/pxKJP0fRcT+wKryG35NX05P8s67GSFU02wQGCVzkhl4thfqoGoiPowX2dO0ejbDyA80FVl5AkkeAwIQCerwJMUVFgEBTQCfTNLHnCALxekPyJmfypuK+0byOvu/y3WXukuuY1H5kWFDEW9nVpxvRV1zktQrtbjc101hrN0UpIwQIDBLQ+w3iEngqgXzF81rIVOZ7jSdZl+Z+mfbdu3elcFTak7/UsCpKSTRsY/nbPdV5Zndar66uugNM++12f/o7rcOff/6ZiTB6h+vr60xIYRYWePnyZfKM1b41ecjcwSLx0UXEW0pRwV68eDH36dYcv3K8eOnoDC9eBEdIQH5QNJ9Gxzh+nT+1TVJowkkowTTD+erA8s0wX5pmmvOVu5hXKJC515F8Yeic3GVa6MlVkM856b6PjTuka8tgLMET0/m1pWpz6cnfq8nfN9gcQj7BuAqrTB9bhDQKytcuIZcRUHs7nPM4HZGc+dVe7xqNY9lTiSTfJ15DlquFlUxPMnfVmG0TIFAKLH9Drzx1uZFsxck+oYx27o1kepK5mzu1B4k/WSizahhNdfDmC8hMtoPRVwQIbEJAj7eJYpJIAtsV0Mlst+yk/EyB58+fZ2KIv+qR/EMymdg2Gib/WDn/7HUxCj8rWIx6VSdK3kN79epVM9m1pVKSUTXjOXOPdncm4HoON9ZaT1lICQECSwro/ZbUdq5SID8fyY+1yshtHEog04nFS/g3b96cj+XDhw8/f/4s42973Hn0VVFG/2x1+T/iml+HpeMVgbJCTLjhlxsFZiw79ObNmwxstEb3CjNQC4eJP6KVbDvJha+WTH/1VtRGm2StUYz+oZpyXLLinTyXzvAki53TCqyhH+64ZIzuwaZVGhebJtzhNtWlquMUG/pKM5yvsJZvhmaa85WmmDctUL2n1paRlayK0jEsaUv5kfePvhM4H1q+H54vDVuPuXYfvCM7MVY/+GKygYOrrCH51rdwT7vRm3sl7FQbu5yCTZUptbejmpmuduBc5Ks9lUiMIjL3/WIqEX9T8SLazZN+/vw5M7WJA73+0tSzh0BeYPkbes206aOaJvaME9jTtXucwExHmQvMBCvabQlM1RC2lWupHS3g7sdoOgcSIJAR0MlklITZpcDTp08zNzkj75lfQ+2SqMyU19FLChtbEYhKm/m7SvHUIN4ZqGWq+lOU+OpSq6Jod7Vy2e5HY63tlp2UEyBwjoDe7xw9x44T8C7oODdHnRTI3AeY+03a33//vZq2tonJ0VdFGb0yzcKvJsf7c8m31qLUR2eqWmPy2wtT5BO2fMi4V/jo0aPMeedu/5k0CNMUSK6BHV187VF9M6ol91xfX1dPd//+/erHc7Yz974zf0F9RBrO+aGachwBPu0hOsNpPcXWFFhDP9zxK+hzerBmZpffs60mvNFL1fLFOvkZNcPJSasRLtkMzTSr8rYJVAUyM52O8UA1qnO213CH8Zz0r/DYzOBh4WQvv/Lywhlc4HS1++AdZ/Rz38DBVdQQo6COltLxVaYXzVxDO07R9tV8c+3NZUrtbaskxX7T1W6f5b/dWYkkxxJr+D15UdbJPwoUT1UWfri8fFV0RgJzCyx5Q68tL/qoNhn7Bwns7NrdnXdzgW6fQd96c2wQ16oCb64hrEpPYuYTcPdjPlsxEyAQAjoZ1eDgAskbCJl3FXYv6XX03Rfx/jLY9qPBWk5r7wzET1GqP1WL30Nd8JGBdlcrrC1+NNbaYqlJMwEC5wvo/c43FMMIgdq4riOG5EywIwZfrUog/khS/N2Ux//8Fxtv3749M3kRYSaGWVdFiI60ei8ifqYRyyaeTNXRV0U5iZLcGcrJkL3Botq9fv26I8LqPLM7tszTyu4YBn0ba0Pk0zYo5o0GjnVSM0UQv3iJEt9oHnec7IcPH2aWyA2B5Iuky1i9evWqeqIJry7z/digmuBiu/Z7iUw7akZS7FGObTJL7tcZLql9zHPVFiZfHqGjm1rgB9Jz53dDTXijl6q5S3CZ+DXDWZ0Xa4b52VxHvzcHhZnmHKrinFxg7naRvMMYM6DJs7bjCJccPCQZq/dwk4cIVhWo3QevflXbjjabfAeoduCePuIqS9MoqKQYtLFkLzrh3cLuPG4uU2pvd4HGt6arvUQLB9hTiSTHEut5hJRcn8XrLws3Cqfbq8BiN/TaAPVRbTL2DxXY07W7O+/mAt0++W/dz89brTDk5hrCCg0laQ4Bdz/mUBUnAQKlgE6mpLBxTIHN3UDIt9nJC9Tr6JOTinBugVi7OXOK2qq4tXtBl31koN1lSnDlYfL99tyv3tWg3MKqgfhI4CAC8RZurP8VP9z+8OFDxw+3z9fQ+51puFhJnZnOVR2+wndBleMCNST6tDt37ty/fz/WxImXguJfbDx79ixWNjxnvYLkm05x3vnyWJuYdCyYaFWUv43+5epUf+kiFuOJahezx19//bXt+lp7A7ij6ozOTkecHV/55UYNJ7qP2hIVtQDlxyjx5A+cykNsLCCQ7MHzS6nNneboNKp/VrpjEawRKcncaMgP3LsTUIvnzBcvlGO39gLf6gwXQD74KWqD3eU1OrqpTOe5fIIHnXFDTTijXbvEDKKoBq7F01EHqkfteFsznLVwF2uGZpqzlqPINy2Q6eczYc5ByNxySa7seU4ydnZsZvCwZJbjiXumoJdM0ubOlb9FE7fs4gq7uQxOm2BcpadRUEkxaCPTi9amToPirwauxTPfZXdzmVJ7q/Xk5Lbp6kmWC+7cU4kkZ+vx1Kbtge+SBRFPITPPso2RliwU59q3QLKLCISZ3hNIJkAfte96OEnu9nTt7gYxF+j2yX/r7lbeaoUhN9cQVmgoSXMIuPsxh6o4CRAoBXQyJYWNYwokbyDEY5r4qdUaiDI3OedLp9fR57MV80wCyZWPyvs/tR/TTvtTlHF51O7Gua3nKGOt9ZSFlBA4skC8lhm/146hb/yA/+rqKn64/dtvv8UPt2MpgVghZQ4Zvd841eVLalw613nUet4FVY6L1ZDHjx9Hn3Zymhyz+HgPIblOYjPBsbpKc2dzz3yLV0QtqlbpOFFHXqyKMn5VlOpKBM0Czu+p1pjqdjWG2hvA1a8uu+3ZdtM/2tuDBw+a+5t7og9q7rTnsgIxwM3cDIqLRywTeNmkFmePy1U1GZnEV8N3b2cuVPmBe/e5atfjzKk7IlSOHTiLfaUzXIz6mCeKTuOyi4t19H6xVPkOCmUrTThzvegorEElNe2latCp1xlYM5y7XJZphmaac5ej+PctkHlf/ByBzGP+5P2Hc5Kxs2Mzg4cl+8byRZPtOl92WB4v6CQNYwmhuLZe3BnXxYugTMCSLb08aWZj5ffbM73o5qZgm8uU2tvblExXe4kWDrCzEol3pzL9RnKIMmtZZP6KQ+QlcjRrMkRO4FACy9zQ6yDVR3Xg+CovsLNrd0fGM9f0VU1wzAU6StNXowU21xBG59SB2xLQ422rvKSWwOYEdDKbKzIJnlxgQzcQkks/T05URuh19JLCxlYEOv6gejUL5ROE2uOMaX+KUj1jflu7y1utM6Sx1jrLRaoIHEogVveLv70Uv65v9kjxBCRWSIlrzeR/5qR5rpWYr/lVtIuU1ITl4l3QAnPr5ThhlZg7qnv37rWtPlGeOob3I37zHl1idI9lJG0b8buJWG2q7dsz99dmIuWE5WS0VkX52+g/q/vp06eTpkN3VmtM2wP1/C9tFr6IZn6iMxRkB+HfvHmTyUUU/Rp+j5FJ6qHCRKeZaXExDr44S1xyahez2gXgzBTGmoi9MUy1PlStR43rdO+puwMox26fZb7VGS7jfNizdI9x52apjt+q59rTL5M30YQ3famq1pyNbmuGcxfcAs0wM+4tsmmmOXdxi39tApl3wWdNc0z3MrOtPY09ZvUsI88MHsrAC2zU3i9Z4IyTn+Ky9wZra8V25G4l1Lg6ymjhr4yCxoFnetHM9Stz9snvFraddHOZUnvbirK633S1qrGG7Z2VSOaCHq9YxZ8xuSB+nL32/OhkYpJ3Hk4eaycBAicFks1qvvcE9FEny8XOoQI7u3a3Zd9coE1m6P5MzzM0TuEXE9hcQ1hMxokuK+Dux2X9nZ3A7gV0MrsvYhnMCGTuYMTvJyf/sWgmbdUwl52fFimJNGT6jSP8rKBaNLZXKxA/8878Pi5eBSx+LVl7lWLan6KMVtLuRtOt4cBMn1mk0yupaygvaSCwP4HXr19fXV115yue0/3666/TLmmh9+s2b357qZJqpmT0nss+HFnJq7M7KMfRFWDhA2MVguRrmfHC0tC01SYFbYfP99uK6JCr7zjFiR4/ftyWjNhvVZS/jS6Mtl/DdnA3v0reLYolyprHntwzSapOxtzcGTPhyech1XVh8gOCZtouuyfuJiRvw0WXEQtiXTa1zl4TiDWrMuOSaGsXL7vaCCYW9512wa1k9zjJq73VC3PyvLWCq31UjjWQi3zUGV6E/TgnjSFvchw1h0nbEGhPv0zeRBNOXjLWeamao2YuHKdmODf4As3QTHPuQhT/dgUyc6u28cAkua5N99rifPjwYdtX9p8UyCzBWb03dTKSqXZe/A9bTZKRC/7it3YfvCM7ccMkU/QdMUz1Fa6pJM+PxyhonOEup2Cby5Tam6m9pqsZpSXD7KxEYlyReS04+dLATAWRmVBELkwoZvIX7ZEFFrih182rj+r28W1SYGfX7rZcmwu0yQza782xQVwrDLy5hrBCQ0maQ8DdjzlUxUmAQCmgkykpbBxZIG4MPnr0qFfgsit9xHQj5qe9iZw7gNfR5xYW/+QCmQcEcdJ4eyF+C1N99ym6hczrUpMnuBmhdtc02dAeY60NFZakEtifQFzaktfByHv88GeS35gUjHq/QdXpgiU1KJ3dgb0Luo9y7C7llXwbs+P8O0ixwunQZCcjz3d0QxNQ67p7V2awKsr/XsOGKhfhq7/hHxdDHFVbxKTtWWPb/tHnneTAZHUfdK7qvHq+djIoSeMCv3jxIllq8dLhBX/UPS53uz8q7vbGD2Z6s5l57bU3ktEBand7YxWhWF9tdGwnD0x2j7U/3Hoyqt6d1UgySxT3RhgBlGNGae4wOsO5hQ8ef23gu6RG2zwhfExAygAAIABJREFU2XMumdRzzrX+JpwEr15lRoNUI5nqUjU6Mes5UDOcuyzmbobJOcvc2azFb6ZZA/HxUgIXbCDJtR5cj8bVjV632s26cWfJHNV73zYTyRrCXOr2SPK8MWKc/IbJOezJZJ9zipPHJs+7Nq6TeZlk5wU7+Y70r38UtMsp2OYypfZ2NKLqV6arVY01bO+sRN6+fds7qowsT/gS1aBCjMeOvdeU6EwiF4OiFZgAgaTA3Df0epOhj+olEiAjsLNr98ksmwucZBm6s3fUMTTCCL+bN8dG5H35QzbXEJYncsaLCLj7cRF2JyVwHAGdzHHKWk67BeIHbL1/vzZekoy3F7rjme/bq6urZOTVSUTykEHBvI4+iEvgiwvEn1Xvbd2RyGjgtbdWLng7qImm3TVNtrLHWGsrJSWdBHYpkHxBrsh7jCHzA85eLr1fL1E1wAVLqpqM87cHZeT805UxJM8b9/9nfXU2mYwi2dO2uJLiIBuzDtTj5kByTp2ZZYwokfiNfPUXmlFvY0bTHY9VUf4Wf65n9IXn/Bs9taVV2lISq122fdUs4KiIzZ2T74k36sr1d5OPSDNpqP493pnaSSYZk4R59+5dJp4L9unJDiuTi/2Fiat+7yutAdjbyc4kE6/S1gbftdtSk5w32fNULzzjzhv9SbU23r9/f1w8zaOUY9Nk+T06w+XNj3PGC/6pupMVO0ZrK/kT9BPWgZM5bcZ/qfHMDi5VTcxt7dEMFyivWZthshEV2TTTXKC4nWJVAr33OuZbO6M23Wtj6U1h24EH39875azOT+ezqq59E3fAMqW5TMJGZDnGA3FXesSB5xwS8/3abdWTsYVt8kp68vA5duKaQ3VEnEZBI9DikKTbmu8WNjO+uUwlE1zk9MhjeNPVZm2/7J79lUiMMXqfYyYH9pMXTeYvuP7555+Tn7cZ4WpHsM2k2kNgWoHkNGS+++r6qEyB6qO6lfZ37W7mNzm0Xs8EJ5ngIqdHngvUylpjr4HUPibr1XoaQi39O/uoupYFmqyZRXg9XulmYz0CmvN6yuJkSnQyJ1l6d6rYvURbDJAZ5g36nduECPF+/qpqndfRJyxcUS0gkGy51ZcuVvj+s3a3QFWZ4xTGWnOoinNJgVWNQJbM+A7OFX+3YGjxxXj4/N+GF3R6v3wVumxJ5dOZCXnkd0H3VI6Zsr5gmPjZdXXcPnlK5vhNej6Rtd/IJ1/5tirK/wpnfnhwsiQyN4NOHljurP2EpuOHGflEJl+yKdMwbqP6Rt2bN296I6nltC18dfyRXwjmZGzVqE4GqK7AcjLAmTvjd9HJUouO6enTp2eebqbDexknP+/c5ZJPcDTw3ldaY/iyzLPVWrLjXlW1aGIBl5mq0KNHj2qnbn48vycMxmq0mZNWw3dvK8dqVTlpNXej0xmeZO/dOXe59CbgzAC9Fe/M+MvDL/LTgrj3cTKDyQcJZeIzGydPVD1w7qqy/iacuWqs/FJVLdAtbmuGW2+GyTlLVE4zzUEttLcDHxTbhIFXm7AJ8zhVVL2tI3mjY2h6YnKXjLk3hUNPfZDwGbe4iTy3RvUCGveUe+8/RHrmvuKck+XITtybPieGQcfGgDy59nmMA+OJ46DIFwiMK4k8d53P9AZFUo2CqkW2yynY5jKl9lbrZMd29WrbEWzar5a8azRtyheIbWclEn91o/cCEUORt2/fLmBbPUWcsfdWWKQ80l896oLby89Sk2OM1SbsgoW1oVP3Fl+yGozO8sXvq+ujRpdd7cDeulQLf/7HuSvnoBTu7Np9Mu/mAidZ8jvX/+ZYMi8Hb+ybawjJYt1rsONUV3c/htbh5evG0BQKXxNYvsiSQ83VJqwGeOZHncyZgG2HH6T+tGV/i/vjDkbvz5/iNw7xa7eFcxdv5tdeLO9NwAJPq+O+a+9j/X3/rGD5Nt5b7ksG2Fb2R7zM/Pz58yU9k+fS7rZV8cpiNdYqKZIbGy3oZO52GWz5IjOhy1SkoQPIIs7eh/6ZUxdh9H5Jq4uXVDKdyWCHfRd0Z+WYLO6LBOt9BaiWqt55azV8zL7zS67McfmLFlSN9o8//si88j3lqijJ32wUatW0Vh0vsj1i1lek89OnT2cmuFYpO8osn8hxfcqgjER1L1MeCYu3anpXMMlYxQ2pai3qWCMmk9rkmC8T1egw+bsD0WJjNdPRJ3LgHALRHqPe9l4JovOdamnAZC6iqlSbeaSwbI/JGPLBMq865S9+beetziKiM5n2ZVzlqDNsq3j2jxZY1SjuIk/dTj4LjN54jud/mnBvRd3Bpao3jysPoBkuUECzTivMNEeUYOZSeJEOfLUJG4G8hkN6H1FkbnQMzUjcb4n7A8mjHj58mAwpWFUg/qhU9ePJ7flm2cXpYl5f3gGLWXByndPykJNpvuzO6H8yo7JJEhn3D3ubZ3GiP//8M97km+Sk00aCKzwzF8rMde2cojEKGqeXaewrv1vYzPjmMqX2Ngvx5J7dT1dP5nrNO/dXIjEgrz7dOIkfPxVe8hFSnKv64+STSYp7m5kh8clj7ZxVYO7Bz6yJX1vkmdHm3Gme9YZeJvH6qIySMN0C+7t2N/NrLtA0ye/ZxJtj+ewcOeTmGsKRC+tQeXf3Y2hxZ8bAJh1DVYVfRuAiNVMns0zhOssmBOKNx94W8fvvvy95kzP+hElmjFrjXeBhutfRdzzeuMjFqFaHp/0Yv8VIvlZRnndEuyuPnW9Du9tou+u9spR1pvqrqHLntBubuIW10YKetqTEtlGB9VxDaz9JzntO2BHp/TLsayipTDrzYaIVLDaOWs+rs/srx3yJLx9y6KuYgypk7e9Tdvdjk8+7445E9XX9mMJkX2f6a6J/mUFYrcj/8Y9/THTyCaIZOusr8hI/fz3n3DW0SEN3bHfv3q0Ztn2Ml2y6ozrn20h2dZ2I+Bix9b7W05u7iCR+q1DNUfy+6Jx09i7UEuc6J/7ksdUc9W6/efMmGe35waIB9qYnAgTj+ecaFEMgZBIWb20OinZ04Mzv3KJFLNahNV+xjYYzOneZAzM9zzlVt1YVZ+q+jlyOOsPuel6rgW39j86wytimVN1/TrdQPVdsV6Nt2z5zzFA7Y/fHtv5kwixXE6AJVzXatvdxqWrL3Rr2tzW96n7NcO6Sqmr3bg/tkTKNqDjpTEO1Qm8rM81IbW8RRIBZrdrq22oT1pbg9e/vvVk07Uywdleku0Cj5a4fcLUp7P3zpxFgvsTX5iDFpL43SVEfFp6VZJIUqareJFzmXk3ysjX0anhmieMaCpgpx1lbYpHgTDKK3njWK/uGRkF5t3PaYK2fnBW/rLqZyrCqTGUSfITaW+Sx+/8dT1fLCryeje6yKL7dX4mcXEC5SrHYI6TaBaWahnJ7mU61qJO1/rxMQ21j4VFupC3681oaTn6Mtz0Wbly9M9AindPOQxfO42Knc1+9pNZHlRS1ja33UVNNwE92gLWd+7t21ypDZmhtLlBDi4+1gUd8jJ0x0qjVn9rH5d8c09ibZXdyz+YawslcbH2n6toswUzNLPqZWWc6W+nxqvfqa91v+XH5aU6zWI+wZ+vNefl6cqnpsE5mUHvcesWeag41CG1bgXtbYlxoimH/3PmqXXnLq1jvxjkTt0GZimlyb2IWuyccKV/yZwU7Hm/0lmkEWKyODaqQHYGbdaMjmws8mu9Iau9X2l1H2cVXy4/feossAhhrZZTKMDvuYMs8bmVj6+Pe5TuE3mFk0YMF7Nx1IHOxaOtOJ0yb3q8XcyUl1Z1O74J2+8S3myjH3lxsJUCyQpZdXP6X5rV3CaIHC5Pudy0mRKtNWAbddphsVYgaQYnYsTHr04ihvoN+eVLNVLThoecqw9deuuqdKg/qL+a791S9QpdpzqStzHjbRgy/qrZtwTL7I/vVqNq2zym+TDIiTJWrLRnV/SVpMv7RwWodRzUNte356tLJxNeqQS0x5cclB+uZ/mGZO5jNUlugI22etCyFcuOcl1Zr1+b5ZjvHLEed4cl+prozU8OLqq4zLNyS93om7KXLrqZjY9Dwt1oBRmyfvHdzTjfYkQZNuAOn+lWmIZ9TRotdqqqZWtV2R+srv9IM5y6yWacVmdlcWdbzXRCreSynRZm09eLXphi94bsDJC+Fcb3ojmfyb1ebsMlzumSEvZOIsq6en6pkCZaNcYHJ4PmZWm0MGe1lursYZhRKtfFGWdC1jUj5YqrJJEUrqCZywkZxMqf5VJ08fL6d+YThKkqh6tC2HSPM+YqsiDkz0iiTt0y3UDaiTNp6faYdBZWn2+UUbHOZytSQI9TeMo8dG3udrpZNclUbHQVRfrXLEul9Sh43pua7jhR1IOKPs5TOJzcWnkRkutYinXPj1JpJ7fp40ip2xm2K2oFzf4zW0ZaY6v6AnTslW48/alRVrG07LqZz57R6s6stGdX95VBw2oTpo056br2PmuoxXLUGtm3v8tpdrRWZyrCqZ0zmAtXi693OlG9R+dc5IJmqsU8CtaqG0JujLQZQXZulpsdrmrTtSY6Bz2nIbae2vymw9eZ8nOmwTqZZezv2bL1iLzas6jBc/1cn34qsThUXuI7EFS3OUj1pdEq9CSvCL9l99b5JEkmK2fQCD/ebbXO+m8A7Hm9kXiCJMt1iT5K85xy5W+Bm6ZndoHZX9HUn/1+gfx5RfMZaebQdd7B5hPWEbF5bT7a72BkFt2Sy4zLUlpLq/iVHREX2k9eagJ2bK3OlqFpVtydMm96vF3MlJdWdTu+CdvvEt5sox95cbCVAskIW3Vr+ByzNeVAxKai9E17tLWM7in4St2YVGjQlmWZVlEFddhViUFon8eqIJHnTpJr+2D7n3kHtjJkhUXIcEwnL1+AOk+ZX1TTXTtE7lOl9j6caw5k3DrqbX1mIZ56l6dPcU81Ued7ujQVSFenMd4i9BdfM9Tl78mKZJnNOSqrHRmfVm7AIMGuf1nxlrdYGqwmedjumRt2VNr4dN0upXUGjWk6b8lpsByxHnWGtDjQ/6gybJt17YuTT2yFEgOgSu+PJf5s5XYRZ5iZO20hspidYmnC+nuzmUpXP8pIhNcNegQUG8L1j0WYiB6WqrX9rRjvTEHQrM81oes1heVOp2LPkhGXNCVuyv5rjXN2XmKmeK2emKrWaNtWNxTnQNhFn70QgGvscGal2d9X605ueogLMPWuuZjmZpDik1kzG3R+onrptO5mk+RLQlrDYn0xbhMQVCFFGtT6t7eMCpWkU1FGxO76q1eSTJTiu+Ba+W1jN4+YypfZG8Z2se82dUbjVsp5pu61EZrprNFMuzoy2iX9yzy5LpPc+Xszr56sMEXPt1wJN+ZnGtx11JjlAiqSu9kHkfEXWdItZYbPUTu6Z6c5MM0nb3dPbHgvY6LfnzuPcN/Ty6e810UedbG7FztX2UZPce+zIePWrXV67qy3IXKCqkdmu3uCqXZh6u77eNlWN4fy+egcDkkkae6ZYN9cQMpnaVhjV9WR5tc21q9epYrvWHZ2MbcTOrfR4veO9UszTpRHVYOghO2jOx5kO62Ty1XsHFXuxYVVedYUhqxe+8tpR3YhB43ySzZucMTuI0+Wr35KXucw7HpH+CDZfQTffX5ppRFRkYcfjjeVfip6vVtRiTmat+u5KLYZVfdTuqh1ybXvJDjBfK4y1klY77mCTAqsKlh949N7nnDZf1bumtR6g9vE4E7qacP5ha00sbGtRnflR79cNuJ6S6khnsiuIGGr31ce9LNeRkvKrZJLmS0CZkmJjE+VYS/N2PzanfrV+rPwYHVr+KlB7y6i6SkbtqzL+2Igu7nzJqKjVOGN76FV1glVRgjV/ca0lNz7G4fPdHxlEHMkYkZHRk8CoYVWN6ASTqa11l9VIatuTVLIyVeFTPXVY1QqudyzePKSMPDZq7TM6x+q3g7bDNl+U55yoN1W9JrUiKz8G9awJi3lvea7ejcDMd4i9Jt0B8oO/SHZc0btjm/bbZL2aaQDRHL7kO43zHTKDlXGdYbVXiTJdoKYdqhyTmS06gVn7HJ3h0Ga42s4wKlXvVaMMUB0TDxWohi8j7N2ILqU2OKnGc/52baxSpmfo+DuZEk04CVUE29OlalDGlwlc1vbeDc1wphJZ5kpaG5h1FPdhZ5pRvoMuhUtOWFabsJkaxZLR9k6fz3+u3HuKk+1xSYRdnivGjSdhy53dd7HGmdSm9tVZWO2rMhnNjamG2b1ZSCYp4gnM2o24GDn3xj8oQJyi9yW8sIpknN8kByWsDIyrpOjdiNLseGrSrPMLlKlRUG+pNQPscgq2xUypvc1Oo23PzqarzVa5kj1t/s39uyyRzMB+jutaxFkbjDXBZ7qB2VHxMhplOiP9MavtiG3Crwbde5/1VwS1TOW79HCbfLxdS8ymP7qv3lZ8mVapjyr7perGavuomIe2FXd+fzWn3du7vHaXUOYCJUXvRkzqq9esaCCxp3pU7+OM5iHVw2tPY6t3z6rBktuZrq+s+ftu7BmxLTaETL62EkZ17SipardTttmTG4d9gjloDBzd3Zm9a0dh+SoE9tGcDzUd1slkWu4+KvYkc6gM19bD9D70jMd8tVnAJFmOy1NcpKqX+HKI3puk6lEzvcN/Mo/JS/BMSWqyRId2Mp2T7ExmtiiLbY03ImvVKtS9vdjbGpOUWkQSrbU7R8W3yz9BGJ3BZFXU7kYLT36gsVYvabJWF611Wx1sb95XGGAf495DTehqtShz1WuGmUNM71crmtrHZilk9sxRUrWElR+bg+2TKYzwMdyqTWQmf5Qfp4i8n0xAdWckIzqxMgsLbFTPnt9eshwXQFjmFDG4TQrn60Ctktemkx0XxKhpZ+a6+SRxxDxrwKoo0YTiX9x0iFzFueNk+T661z2iiggj2og8TlGc60ygEYfnq0g1R/nqUk1SrerkIwmcWndZTUxte0SdqCay3I7kVU8a2zH4Lr8tN6phaikpPrb1XFHo1fCjn1EFTtSi3mRUzxXbcb05mZ0yXyM2IiW1p/W1k2Y+Btfkc/LIadSKzNmrYYI0YCNTIyiSh0Qdy1ykq6mK7bi7OnfCqukPgUwio3VPaHWySkefOeEpqnls285Um6EttxZnuLWdfdr9RyjHyOPJmlNrQbWPOsMaSPPjkTvDqFQjrmvRZ+ZHOG0tvVkQHXviujD5Nb1IWK3LKtMQ+9tSPnq/JjyOrq2MysKKja1cqsYJzHdU1bB3WzOctiDGdb+1YkpOK+Jc+ZnUVL3fVmaaUazjyiLG7edfCrsr1WoT1p3sbX0bl49as6p+jH7vnOzEuL0aW3I7qtY5J3VsIdCLP+EsNZpq7X5CnL1aELX7hN01obgZMtO4t0xVMklF+NqdvUj/0HFXed7mRuQ0stxtEt9Gu5jbpJm2cg+ukqJjIxrCiJsVUbjFYGa+8o2EGQV1FFzbV7ucgm0uU2pv79WhGmAf09W2JrmS/VXw3u1dlkhm3DLhMCnKvbfjimtcDNWWrCGB0JuqZvVY8733yZ/V1ooj4s8Md2tok9x7r6Vk6x/HjTaP9mist7Lpo2ptrfi45j4qJllR+Ue335P5bdu5y2t3SZe5eA1tILU4J7zRFMk2FyjL7uTG/gYkZzb2k0rNnbVKe7I3WFVDaGZhi3tU195S0+N1EI0bA0frLu64njOK6EjVYb/aX3M+yHRYJ9PdZvdXsZcZVnWrrv/b3tdEJ7/l2DxjnCKqX2GVfA5bDl9j9hoRLnNTNPqQ2msAZTKqG5GFCS+7J5+3zvezgkj5yTNWM3hye/3jjchas+6dzEt15+ZuzGaq6Pr7pWoKtbtqhaxtr7DdRXlFl15LZ9vHuC9RLevR21t5JXXHHezosrvggfsb9x5kQlerM5mrXrMLiqFOLZ7zP+r9ug3XU1Jt6UzOQYrDD/vq7PrLsa18t7i/2XfV9sREOD8Ljgc91cNjtBa9Vo2loxWcM2ZrPocaF9svkdxqHmL76dOnf/zxR23nej4G6PX19Xzpef369cuXLwfFH/cRPn/+POiQr1+//vrrr+UhUe1iT/mxd+PHjx/379//9u1bb8gIUMxtbt68mQl8MsyLFy9+//336lfRSO7du1fdU2xH0VxdXTX3V/cEV1Sw6uFv37599uxZGSYaUmStLcFRQNHMysA/f/6M7dgTG3FU/Cu/GroR542CiH+3bt2KY6uzr9gTCL0RRiFG1iIl4fPly5fe8PkAkapwqyYsaulJoqgbkYaSqPCJE8Wewqfckz97NeQ/hW4HTjUxRYBupWgjMaouoyqTUSTsfK5IUjSKImHVsoszRhN4+PBheerzNzK9RKQh7pRFd3rO6QItLjNNnLm7wbY0B+PHjx/bvi32R64zjSUCNxt+NJw7d+50xz/ht1svR51h0dJ1hrVGESyjO8Nqpar20rEdzbPcUztj8mN5+Yjw1StInLQ3hl9++aUtTEQbI+DqKKIIme+L2mKu7o/rewxvmr1xhImzZ7JQja3YrmrHnoLXeKYJNXTPzi5VQ7M/X3jNcJBtdMVFp1ft7ooYugfM5VkuOK048kwz/OfrnCPyYkIXdaMo6GIkU2z3TlhWm7Ai/Qf5P6YqHTccYuIWE5yhFNHYYxhTm2TF6OL9+/cd5yrOMnoQMjSRuw/fexd0XOHW3D58+BDjyeqIujleffz4cRR97cDMx6J7iV4lrjJl3xKTgogwc3hHmGSSynvLkc3ffvutGmF0enEvqHoPsPptcjv6wMyt2os3ClxFgUZnWO3Bympf3JasfpWsALVgxUArantxSS3rfDHuKgJHsz1517QWVe3jwUdBNY38x11OwTaXqYPX3l1OV/NtcIUhlUhRKL2DzLiExbO8MwdscdmNYVJ5tT1ZH85/RtyM9rAPIou7PSPm9fH0PG6wl5JlkU01QCoSFpWqOiOI08XHeJ645HO3Mo/zbcx3h6QYZwZmMbAsx5mFZObR5wVv6A0F10cNFauGr7a42J+vKqt9WcK1u1q+5gJVjeb2qt4cO+yAJLqd0S8DNMv05J7NNYSTuVjVTtW1NkyN0ul9LtYswSPf/ZhvDFw4FyPhKKZislMOb4qBcREmMx5ultr+9hy2ORdj4KKGRLGWlSS2u5vzhqbDR+5kDluxFxhWbb0bbD7gbuao+ci7GaZ3T8yX40l67Rli9Dnxg/byvlbyOWzbuSK2KPHqpS0eYY94mNgWf+zPPNGONITYOn9WsOPxRjVr5Y3Z4jXdy74U3VGdJv+q+SJH7RSTvBVTi3OBj9pdN3L0OdH7rWScf+SxVrUXiiIrOqJJfixQVIBVFXR3nbz4t4cd90ZXUPwr60xZFruZ0JU5io3eq141cLkdrXLawWER85F7v9K2bWNVJXUykck5yMFfnV1/OZ4s3I3ubD6kKzMS44EY0seoo9zTvdGs3jE5Ovmad8dPJ9oO6Tj1yen/+Be/a4u4xMdQ6Dj9xb+K13eaaZ52T2gOzebQP/4co4rqKUaswRYX3aCoRtKxHacbcYpQjQXPakmNdhK1tgM8WX8inhhCxS83msnuTmoc2DxkgT0B3pHr4qtI+QIpKU7RVgqxQuFiaaidKIqmgyju5dXCL/Zxjk4j/GtN42R2Ikw0okzlqdHFUSdbR5wlOqha4CU/tqWqmv3oBHqT1OwohvaivafIBNh0OeoMi1qnM6y2vu7t3s6w+/CZvs30kG2njlZQHF5b1LkIP3rwU+094qra7K/K9MSlrRp40LYmXDC2NeFBmLXAO7tU1XJ3qY9lta9taIY1kMzHTL932WlFpPCYM81oX5kSnCNM7wh/jpNm4uxN2KU6pYucN5pG9+U7Mw+qpvzkHLmYP2ZK5yITqGr697Td2+nF6KL8O1RDM36yUz3ZuHqTkakYZZjewX8mI8kkVaOK0V2zpUQ84wCjnifvvayhReAqakJmNF5W1Jk2xtW3SP/JBtuWyNFTzhXeb6+24hHbmULPXCWbs+8LNu3NZerItbetkW56ujqiJa7nECVSlkVM7ZvjoppPBIjrQnlIciOafPNqUos5Po6LPJOGuNQ2T7fMnshURwpPTrKWSVj38DseiC+TjOZZup+5d2Cu9qveZtVEmGRPtLtek8ve0OtNXi2APmqSilGLZKN9VC0X5cfITlHzY1jebHqjJ0TVqhgXlOYsoEzAOc/gqmcZum0ucFKsOfaIWtH9jK+jcMtSjo2IZ9ybYwYkVcZiu3tAcrJk23ZuriG0ZWQl+1XXqarrYe9+NC/ETdK592TGwytpcbMmQ3Nu1rTuq8+2psOH7WRU7KEVe9Z+Zm2RR7vobcjnTA9jTnHyAWuzbzkZrFl2+T1R8yfXjuwkH23HDGvEtTWOahuon3z9YFAGdzzeyNeKCUOOKN9B5TUicHcRd0/wR5xusUO0uzPr7ZJ1Nc6V78xHX1xWeAuru/WdWYLJw5cs6MWa/4gTGfc2K0xz0FWF7R0HNiOcas+ZzzfbhkxtyZv1YcRhe79qXWrbXlVJNROZvGxVD4yRSbPbj3jGzT628ursysuxWkBb347+pFnBYs+gPvPk+LnjFc2ovc2TFt1p7M/PIyLxJ58bxuBtdLn8rXnkyXO09f7L7+++7jazM27P0BenYuSdHyzWhGOsMC6RcVSUfb4I8tODqLJxi6RZa5PZHNqjVbPQ2xSbqaoePt92pnwj8fMloBZzW8dhsF6Dio/zdRr5jiLSEK21eygT30aYCNnMQrEnKn/HlWZ0NzL0wMz0JpIaeTnZamJ/9CS1PJ5/T3ZoLqrhN1qOOsOiFukMa62p42NvZ9hx7Hxfnewoqi00ttvOXu1UY7vZt8SBsTPaeDVkLfKTHyNVcU3v6O7O75A14aJY25rwyXLJ7+wou7I6betSlc/7TCFLt9pGtXFphjWcto+Zfm8N04oYs7Vlobk/OtveeVxROaOerHamGSlsZm2ZPb2D4WWS0TxLb8Jm6nNWG21bR1fSxc2Q3ktbWysoRxfJHmCPXL5qAAAgAElEQVS1ShtNWNT2shzbNmI4PWhKHpXh5AQ/OtiTSicDtyWmd3/v4P9kGmo7k0mqHRVXupM3BiO2JGDEEEonI2lmPEb7tQRc6iOuQj5ZcM2inHBP9LTnVINjjoLOEYtjdzkF22Kmjll723qPalfQNopb7V2jM5vkZQ9XIjX/zDgz0KLPiSZcrbe1eOJjfBthkkOOeBKduf/QPEtmT6SkraDn3h/zpo4U5p/1TJ7OKJeOhGWuKZMnqYgwebumI/Fr+8p99aJke28+JAtOHzVt09toH9WGUL0qxfa2nsElm0BbsEy/HcUd1+WTV9vY3+Sa+0ZrnLStKJv793E/34CkWbLdA5K2Ct+2f4sNoS0vF9+vuk5bXQ/Y411qDFwtuJOXvIs3ruUToDlXa0Wx3X31yVxNmnFOsmf0dPiAnYyK3axy3RV7+c7n4meMBtV7MYpZRjSf5PUigkXgti4ivmpmOQqlWVLn7Ima3zzLJHvytygjU5HZ7pTEtxGmI/tRNMlH8N256y3ic7STxybrT3dGmt8mzz5tsJny0sxdfk9HzYz2m49nnSE7clcrWe2uBrJ8XY0+rZaGjo/7uIW14w52nR1CR6qMe5vNLXrFDrG20Voznsn3jJ7QFdmJzi3f9CKbHQhTfXXA3i9Dt8KSqia7YxBerfPVQ2I7MnXy5cmILTlujxiiwpyMpHreYjtGQbUELP9x5eW4PMisZ4yXBJrVIHq8TE2Ikjr5bkDviwdxAY1RWfO8yUrY9iJ9JDvZKNpIrYrSJvNXyOYvhFGQ0eO0xlX5otYtximiVlW+H7wZh9eWWWmrZ+X+uGxHFxkZjHoZh8e/2IhKFkOHiKot1/FVPnHJ/rdMUrGRGbu0Ja8W1eQfQ6k3+5H+yc/bFmFbp2Ow3hTrHqz3Fmt3gKgYgxpgVOBoHdEGI1VxYPwf2x2XhzI7EThTCbtTO9W3Jy+EZVKrG5G1yGCR07ZuYdYCSmZ5i+WoMyxqms6w2uK6t3vbWvfhM32b6dlOnvrkCLijd4ruKPqi2vgnuohIQDEKigjj21Dq7ZMn6ZA14aJY25pwsvfuCNZRGWo1aiuXqo7MLvBVDa34qBmeZOndmen31jCtiHo1dIAUed/0TDOy3Ft8MwWILqu7Ic903t5oexPWnexdfhvtIkYL3XQx8akNOWKwEX1m3HZsmxPF/ghTiMVIozv++DbC75L3spmKMkqO0KKvi9KMvjoOicFM0bHH/8WoMko/CvFkVLGzY/DTW7V6K0Y1QO/gP6OdTNLJqIKomp7qdkQb34ZeiFX1imYSvNXAHduTDMtPJn7cTlyFW1tH11GUk39V9qjjijKOipqZ6Y2rKd/6KGi0VXngLqdgW8zUAWtvtSWW23FNKStnudFRoGu7a1SmeYsbZSlUNw5eInFhSo4TCrS4mMZlJQ6Ji1H8H9ux5+TwsopcbschHWPOSSpV5Kg83cIb4dCRhY4h6NzpDPaOhOWHuJOnM/PkvSPlK/wq3xamxSxmLt0gK7mh153I5rf6qAmrykb7qJMCB792R0vpGDrWxNbzjOlocwEDklpVjI/dA5LmJaB3zxYbQm+mLhJAdZ28uh6tx7vUGLhacJnx8EXa18In1ZyrtaLY7r76bHQ6fLRORsUeWrEX7nlWcrpoF8nBYdzJjJBxk6T5GD12xlcdTxKj02i74kRv0yypc/ZEzZ/Pdmg3Etf65j3h3ldYI/sTPi7f8XjjnHoy+ti2mjxfreuNOZLUlp14xaX38PUH0O7ayrd7/0Xq6tDCiizEBaL5Jl5caOLKEj1hWw8WX+WrbsflqcMwEtB7irbkdUQ7+VcXKehemeUDGPc2q9YuJ3RF1YrizoymontZrCoerfdLwq6wpMqUJ+cgZfjqRsd7CxHt/l6dXXM5VstlH9sx/Gj258We6NNqtSuKJp75xjgqvmoeFaOUCJBhiR6sY7AU8cRkP05UxBaBy3FaW1cc6Tl/fGJVlK6yC9+Tpd6sB8WeKOCO2hAl2qwBJ98n6EpTy3eR1Ki4Mw2aI9mR+JYzt+6OiUQbVHN/N131HDPlsZmk2p5MY+voWWqxnf+xrUSiBp4f+bgYomiqJVXb7riojztd/qjuwXotneM+RvVI3vPNJ7sMGb1QR8cyLsHnHxU1cFD3WGantjHojsP5ye6OYVvlqDMs6pLOsNamOj72doYdx873Veby2jx7x434qBJtQ+dmPEP3TNgha8IFflsT7u6uk9/u8lKVzPvkwZqNRTNsmiT3ZPq9NUwryloUCT7ITDOynCzEyYPFVKIEP7kx+RmTEfYm7GRqj7AzGulUl/KIp9ajZkYyima+ajbf1D4mv92XgORzlGT77R38ZwyTSWqLKm5lTHLfoJnlKKZuzLYkzbofV8HbvPvdLMG590x1G+1Qo6BJWscup2AbzdSham+zS6kNrqrVOwo0M9ZqxpnZM+Fdo2qaN7fdtFIiRSHG5WnQY9OmZO+eGI1MdRHsrnhxlt7EzBQgJlAdaVvtg8iZRsUZ5Ji9doht8aupJuMZvWqYzARkVTf0hhauPqpa3KO3N9pHNfPr2l20IHOBZt1Y1ZtjBiTNAprkfmDtCrLRhlDLxcU/qq4zVdfj3P241Bi4WnCZ8fDF29oCCdCcq7Wi2O6++mx6OnycTkbFHlqxF+htVnuKaBczPUyPuUb3r2mSz2Gbpdm2J2r+3M7zcUWmJn8esePxRlsdmHX/OsdObe1o7rawZPza3dCKfcG6Gqc+yCupO+5gl2zdk5zLuLfZRex4Qhd1JvqZtmtfQRG90CRVa1Akx+n98izrLKlIf3f9KRtUW06jz5nprsg6X51dbTm2FdCm90ftOv/lt6jhUWqDHCZ5ISeGRh1Pogel5/SqKHGC0InmFzmMl7Qi0fEvThn/4n2OuPUQ/+LRV/NfsCb/NY+NPUXMcYriXMV5IwGRjEhMJCkSFtuDcnh+4EjPoLoSCY6MlDUjQCI7J/uy2H9+8moxRGpPnqvscAdtxJ2miLB2ivzHKNPeV+GHnuJSE4OyQDuyH1aDeM8JHLYnUxL17Zxozzk2iuZkkoqd0ZzPifycY5fsNKZtgNGZRIF2qF78q+jrett4W9lFhYnDL56FkwnYRDnqDIuqpTNsa2LN/b2dYfOQBfZkLq+1ZGSGT+f0TrXTFR8n75A14QK2rQmf7JzH7TynMqz5UjVOY/RRtXahGdZABn3M9HtrmFY0a8u0A6Sh08BaeuaYacYpBhXlhIHjHmUtg7WPE55rUFS9Caul81Afoy2Hz5kX9KZwRJspo9XOpPZRB6IU4g7GoDuB3aUWt+kyU/sYrnfHM+jb3sF/prCSSeqOKnrsZDy9GQzJuBh1n+6C3yaz2Z3CHXCNvk3UWwHyATItrrsgat8eYRRUy/I5H3c5Bdtupo5Qe2udwz6mq+e0wYsfq0S6iyCGmlFLp71cRmwRZ8TcfeoJv/UgslbP42P38HvCB/fNU3fvWfP4eVydPHMa3s3V8W2miYV2RwzTfjXTfXV91JnFFPWzo2Kv9mWJWq6NpmqFaC5Q1JAV3s83IKk13vjYPSCp1e1BH7fbEAZlc77Aquvc1XX3dz8uNQauFlxmPDxfI1pPzJpztVYU291Xn31Mh3ffyajYQyv2ejqlC6Yk2sVUdzijo4jRZm9eks9hm6XZtidqfu9JpwowbTcy+VusRTZ3PN5oqwOz7l/n2CnuKDZzHTVqqqq+qni0u2ZZn9yzhro6bWGt8BbWjjvYVbX6TGKMe5v9wBEmdFHu8Y5udA5FY4z/Y/y58LP1k/Vz973fyVx37FxhSSXnIB2Ziq928C5odwZr366wHGsp3NPH6MrGDTPiqMw0/KRVFPE5t/uaP5o4eZbkzl8iXPPaZk9T4O3bt7///vu3b9+aX43bE9ewx48fjzs2c9SHDx8+/vPfly9fMuGrYaJ+X11dRVW7c+dOdf+47a9fv/7xxx+RjNArACP++/fvRzOIi8QkpxiXMEcRmEngx48f0cCLBvjz58+hZ4l2EQ0wGsjNmzeHHnuR8J8/f478vn//vmjgvWmIHuDly5cvXrzoDXnZAEcrx8tqOzuBDoEYKpTdy6DhU/ROMQKJQ0Z0xZGeconAhw8fdiTPV5sQ2OulajF8zXAx6k2cyExzE8UkkYsJXF9fx3gjZn/5M8ZTlnix4OnTp81D4tbTs2fPmvtre9zKq4HM9LEYP0ThjrixFkmKwWTM7qOskze+4iZhTKszeYk59a1bt4r/4yzlx9gu909yPyGZpEyFLO4NjsCM3MXtkfgX90kmyVRGeFwYXOPcMkfF/ZmTweIdnZP7k43u5LHdO42Cun2q3+5yCrbpTO249pquVpveGraVSLIUYnRUPEKK/0fcuizHSDFMmu/Cl8yLYAQI7E9AH7W/Mu3IkWt3B075lbnAJOMNb46VNWqjG5tuCBs1l+yhAju++zGUojf8eu649iZVAALrEdDJrKcspGQlAsXdg3jAHXc4hyapeGUi//w3+Ry2SEb1AXo8PW9+vMhD5wO+jm68MbRdLBA+XoSuNth40BAvZl+kRSyQ2TiFdlc6L/9mRXnq/IaxVt5KB5u3EpLA+gX0fqsto+QcxKuzqy3BgyQsfnSQn5XH+0XxQnvU7TNx4m5ALLKR/51mx48mzkmJVVGG6cX1JoqtOiEcdvw/Q8cdlij4e/fujTh23CHxbDJmrbHEVPwf/+IFu5jblK/ZxZy2+OFE/B/1O6raJI+0xyXVUQR2JhB9ffyA6mTri6YXmS3uuka7iwYYqwUt2TNMTl3c5o5OplgFqdbPRO4im9HJbHF9gUOV4+QVQ4QEzhSIHxvH4DsiiZ8cjxuCF71TuUBbtXeKaKu9cXTF8S86q+iydny7/8wS2fThO75UzVoumuGsvJuO3Exz08Un8dMKRHOIeV/cL6rddYmRRjnpK9aH7Rhj1F5BOJnCmFLFvamTX9k5n0BRvv97T+2f/4oba3G66r21YkWSopRH3FuLgW7UnyKSGJEWG82PHfVn8uxP+GinTFs8m49stt0kKfMbjMWwfEO3KHGVpXyQDaOgZEHvcgq29UztrPaariYb42LBlMgI6uhV2p4iRWzFhCL+/9+7lv98ijRiqDkiVQ4hQIBAIaCP2n1NcO0eVMTmAoO4BN6rwNYbwl7LRb5qAju7+1HLnY8ECFxcQCdz8SKQgLUJRKMonv+Wr45HCosn6dXbm8WT9BEvyVefpMcD5bhNWkZb/bjkk/RziqDjZkvkK2IuMhX3gYsbwiPEzkmeY3csEG9rxJvY8cJGNM949Sj+vPyG3sc4s1y0uzMBFz7cWGthcKcjQGAlAnq/lRREkQzvgq6qOCSmVyAe+Jaz8vL3ksXEOeaVMfiPv/E5+eA/eq3ybfCYYsTL9ZHOcrZe3AGIU880VbcqSm+tOB0g6kqsbFJMC0+HOLU3qtHz589P/kHgU8HtI0CAAAECBAgQIECAAAECBAgQOITAL7/80pvPeC/BbaVeJQEmEZjj0c4kCVtnJLjWWS5SRYAAAQIECBAgQIAAAQIECBAgQIAAAQIECBAgQIAAAQIECBAgQIAAAQIECBDICHgXNKMkDIELCvzLBc+96VNH7xb/IgvF3ziNxWyKBXViYZtyQZ0ig7HCTbm2jeVaN13oEk+AAAECBAgQIECAAAECBAgQmEMglt/NRHt1dZUJJgwBAgQIECBAgAABAgQIECBAgAABAgQIECBAgAABAgQIECBAgAABAgQIECBAgAABAgQIECBAYB8CVkU5txxv3rxZLI9ybkSOJ0CAAAECBAgQIECAAAECBAgQOKTAu3fvevN99+7duA3VG0wAAgQIECBAgAABAgQIECBAgAABAgQIECBAgAABAgQIECBAgAABAgQIECBAgAABAgQIECBAgMBuBP6+m5zICAECBAgQIECAAAECBAgQIECAAIEtCrx//7432U+ePOkNIwABAgQIECBAgAABAgQIECBAgAABAgQIECBAgAABAgQIECBAgAABAgQIECBAgAABAgQIECBAYE8CVkXZU2nKCwECBAgQIECAAAECBAgQIECAwMYErq+vMyl++vRpJpgwBAgQIECAAAECBAgQIECAAAECBAgQIECAAAECBAgQIECAAAECBAgQIECAAAECBAgQIECAAIHdCFgVZTdFKSMECBAgQIAAAQIECBAgQIAAAQLbE3j37l1vop88edIbRgACBAgQIECAAAECBAgQIECAAAECBAgQIECAAAECBAgQIECAAAECBAgQIECAAAECBAgQIECAwM4ErIqyswKVHQIECBAgQIAAAQIECBAgQIAAgc0I/Pjx4/37973Jff78eW8YAQgQIECAAAECBAgQIECAAAECBAgQIECAAAECBAgQIECAAAECBAgQIECAAAECBAgQIECAAAECOxOwKsrOClR2CBAgQIAAAQIECBAgQIAAAQIEzhKIlUrOOn7IwX/88Udv8EePHt25c6c3mAAECBAgQIAAAQIECBAgQIAAAQIECBAgQIAAAQIECBAgQIAAAQIECBAgQIAAAQIECBAgQIAAgZ0JWBVlZwUqOwQIECBAgAABAgQIECBAgAABAoMFrq+vHz9+fPPmzV9++eXWrVvx/717996+fTs4ooEHvHr1qveIly9f9oYRgAABAgQIECBAgAABAgQIECBAgAABAgQIECBAgAABAgQIECBAgAABAgQIECBAgAABAgQIECCwPwGrouyvTOWIAAECBAgQIECAAAECBAgQIEAgK/D58+c7d+5cXV29f//+58+f5WFfvnx59uxZrJMSAcqd027EUizVM56M/NGjR7E+y8mv7CRAgAABAgQIECBAgAABAgQIECBAgAABAgQIECBAgAABAgQIECBAgAABAgQIECBAgAABAgQI7FvAqij7Ll+5I0CAAAECBAgQIECAAAECBAgQaBV4+/bt/fv3v3371hYiVi158ODBjx8/2gKcs//ly5e9h7969ao3jAAECBAgQIAAAQIECBAgQIAAAQIECBAgQIAAAQIECBAgQIAAAQIECBAgQIAAAQIECBAgQIAAgV0KWBVll8UqUwQIECBAgAABAgQIECBAgAABAj0C19fXz5496wn0t7/FwihzLE0SZ+9YjaVI1fPnz+/cudObQgEIECBAgAABAgQIECBAgAABAgQIECBAgAABAgQIECBAgAABAgQIECBAgAABAgQIECBAgAABArsUsCrKLotVpggQIECAAAECBAgQIECAAAECBLoEfvz4cXV11RWi8t379+8rn6bZfPnyZXdEN27ceP36dXcY3xIgQIAAAQIECBAgQIAAAQIECBAgQIAAAQIECBAgQIAAAQIECBAgQIAAAQIECBAgQIAAAQIEdixgVZQdF66sESBAgAABAgQIECBAgAABAgQInBboXZSketi3b9+qH8/fjuVOeuN89+7d+ScSAwECBAgQIECAAAECBAgQIECAAAECBAgQIECAAAECBAgQIECAAAECBAgQIECAAAECBAgQIEBguwJWRdlu2Uk5AQIECBAgQIAAAQIECBAgQIDASIE//vhj5JFnH/bjx4/eNVmePHny8OHDs08lAgIECBAgQIAAAQIECBAgQIAAAQIECBAgQIAAAQIECBAgQIAAAQIECBAgQIAAAQIECBAgQIDAhgWsirLhwpN0AgQIECBAgAABAgQIECBAgACBEQIfPnwYdNSNGzcGhe8OHCuedAeI0719+7Y7jG8JECBAgAABAgQIECBAgAABAgQIECBAgAABAgQIECBAgAABAgQIECBAgAABAgQIECBAgAABArsXsCrK7otYBgkQIECAAAECBAgQIECAAAECBP4fgffv3/8/n/s+3L59uy9I9vtYkKX37B8/fsxGJxwBAgQIECBAgAABAgQIECBAgAABAgQIECBAgAABAgQIECBAgAABAgQIECBAgAABAgQIECBAYL8CVkXZb9nKGQECBAgQIECAAAECBAgQIECAwCmBb9++ndrduu/q6qr1uyFf/PjxozeqN2/e3Lt3b0iswhIgQIAAAQIECBAgQIAAAQIECBAgQIAAAQIECBAgQIAAAQIECBAgQIAAAQIECBAgQIAAAQIE9ilgVZR9lqtcESBAgAABAgQIECBAgAABAgQItAl8//697auT+588eXJy/9CdsSTKz58/O46KEz19+rQjgK8IECBAgAABAgQIECBAgAABAgQIECBAgAABAgQIECBAgAABAgQIECBAgAABAgQIECBAgAABAscRsCrKccpaTgkQIECAAAECBAgQIECAAAECBP5XoHtpkprRmzdvbt68Wds54uPbt28/fvzYceCDBw8iTEcAXxEgQIAAAQIECBAgQIAAAQIECBAgQIAAAQIECBAgQIAAAQIECBAgQIAAAQIECBAgQIAAAQIEDiVgVZRDFbfMEiBAgAABAgQIECBAgAABAgQI/O3GjRtJhUePHj19+jQZuCPY58+fnz171hHg7t27Hz586AjgKwJLCgxaOWjJhK3zXLjWWS5SRYAAAQIECBAgQIAAAQIECBAgQIAAAQIECBAgQIAAAQIECBAgQIAAAQIECBDICHgXNKMkDIELClgV5YL4Tk2AAAECBAgQIECAAAECBAgQIHABgdu3b2fO+uDBg+vr60zI7jBfv36NqDrCRHo+fvzYEcBXBBYW+P79+8Jn3PTpcG26+CSeAAECBAgQIECAAAECBAgQIECAAAECBAgQIECAAAECBAgQIECAAAECBAgQOLiAd0EPXgFkf/0CVkVZfxlJIQECBAgQIECAAAECBAgQIECAwJQCmVVR3rx58+HDh/PP+uPHj99++61j+fC7d+9++vTp5s2b559LDASmEuiosdVTxIo/1Y+H3cZ12KKXcQIECBAgQIAAAQIECBAgQIAAAQIECBAgQIAAAQIECBAgQIAAAQIECBAgQGAHAt4F3UEhysK+BayKsu/ylTsCBAgQIECAAAECBAgQIECAAIG6wIMHD+q7/vk5VkuJr169ehWrfT99+vRkmEE7Y0mU+/fvf/v2re2oWBLl8+fPlkRp87H/IgJRbzsqbTVJX758qX485jauY5a7XBMgQIAAAQIECBAgQIAAAQIECBAgQIAAAQIECBAgQIAAAQIECBAgQIAAAQL7EPAu6D7KUS72LWBVlH2Xr9wRIECAAAECBAgQIECAAAECBAjUBR4+fHjjxo1ybyyG8tc//339+vXDhw8vXryYZJmSiK17SZRYgSWWRCmTYYPASgTevXuXTEk+ZDLCLQbLI+RDbtFBmgkQIECAAAECBAgQIECAAAECBAgQIECAAAECBAgQIECAAAECBAgQIECAAAECWxTIv+GZD7lFB2kmsGaB//N//+//XXP6pI0AAQIECBAgQIAAAQIECBAgQIDA5AKxpPd//dd/FdHG9r/+67/+x3/8x4RnidVV/u3f/i1ibovz+fPn//mf/9n2rf0ELiUQq/lcXV39z//8TyYB//3f//3v//7vd+7cyQTeZRhcuyxWmSJAgAABAgQIECBAgAABAgQIECBAgAABAgQIECBAgAABAgQIECBAgAABAgQOIuBd0IMUtGxuXeDvW8+A9BMgQIAAAQIECBAgQIAAAQIECBAYKvDy5csbN26UR8XHz58/lx/P3Hjx4sVvv/3WEUksE/769euOAL4isLxALOIT1fL+/fs/f/7Mnz2qelT4eCCUP2QfIXHtoxzlggABAgQIECBAgAABAgQIECBAgAABAgQIECBAgAABAgQIECBAgAABAgQIEDimgHdBj1nucr1RgV/++uuvjSZdsgkQIECAAAECBAgQIECAAAECBAiMFri+vr66uqoe/unTp3v37lX3DN2OpVWePHny5cuXtgPv3r0bS6LcuXOnLYD9BOYTiEVPvn//XsRfLn0Se759+xYf4/9zTh3LDN3+579bt26V8ZRrD8XCQzdv3iz3b2ID1yaKSSIJECBAgAABAgQIECBAgAABAgQIECBAgAABAgQIECBAgAABAgQIECBAgAABAicFvAt6ksVOAlsUsCrKFktNmgkQIECAAAECBAgQIECAAAECBCYQePz48fv376sRvXr16sWLF9U9ye2vX7/Gug+12GrHjo68Fo+PBMYJxLok5WIo42IYfdQ//vGPzS0GhGt0cTuQAAECBAgQIECAAAECBAgQIECAAAECBAgQIECAAAECBAgQIECAAAECBAgQIHBxAe+CXrwIJIDAVAJ/nyoi8RAgQIAAAQIECBAgQIAAAQIECBDYlsD19fWDBw+qaY6VTWLththf3dm9/eHDh4cPH/76668dS6I8evQoVoUYt95K99l9S4AAAQIECBAgQIAAAQIECBAgQIAAAQIECBAgQIAAAQIECBAgQIAAAQIECBAgQIAAAQIECBDYq8C/7DVj8kWAAAECBAgQIECAAAECBAgQIECgVyDWNHn8+HF1QZNv375dXV3FgbGUyf379+/evXv79u1bt27FYuGx88ePH9+/f48wX758+fjx46dPn37+/Nlxljj81atXsWxKRxhfESBAgAABAgQIECBAgAABAgQIECBAgAABAgQIECBAgAABAgQIECBAgAABAgQIECBAgAABAgQINAWsitI0sYcAAQIECBAgQIAAAQIECBAgQOBAAtfX12/fvn327Fktz7FUSnW1lNq3vR+th9JLJAABAgQIECBAgAABAgQIECBAgAABAgQIECBAgAABAgQIECBAgAABAgQIECBAgAABAgQIECBAoEPg7x3f+YoAAQIECBAgQIAAAQIECBAgQIDAEQSePn36/fv3R48eTZLZJ0+efPr06fPnzw8fPpwkQpEQIECAAAECBAgQIECAAAECBAgQIECAAAECBAgQIECAAAECBAgQIECAAAECBAgQIECAAAECBA4o8Mtff/11wGzLMgECBAgQIECAAAECBAgQIECAAIGmwNevXzlmnUsAACAASURBVP/457+fP382v+3Yc+PGjQcPHlxdXT1+/LgjmK8IECBAgAABAgQIECBAgAABAgQIECBAgAABAgQIECBAgAABAgQIECBAgAABAgQIECBAgAABAgSSAlZFSUIJRoAAAQIECBAgQIAAAQIECBAgcCCBz58/f/znv0+fPrWtkHL37t3bt2/fv38/1kO5d+/egXRklQABAgQIECBAgAABAgQIECBAgAABAgQIECBAgAABAgQIECBAgAABAgQIECBAgAABAgQIECAwv4BVUeY3dgYCBAgQIECAAAECBAgQIECAAIGNC/z48eP79++xPMqNGzdu3bp18+bNjWdI8gkQIECAAAECBAgQIECAAAECBAgQIECAAAECBAgQIECAAAECBAgQIECAAAECBAgQIECAAAECaxewKsraS0j6CBAgQIAAAQIECBAgQIAAAQIECBAgQIAAAQIECBAgQIAAAQIECBAgQIAAAQIECBAgQIAAAQIECBAgQIAAAQIECBAgQIAAAQIECBxN4O9Hy7D8EiB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oF/WXn6JI8AAQIECBAgQIAAAQIECBAgQIAAAQIECEwrcH19/fHjx0+fPv38+fPbt28R+Y0bN27dunX79u27d+8+ePDg4cOH055RbAQIECBAgAABAgQIECBAgAABAgQIECBAgAABAgQIECBAgAABAgQIECBAgAABAgQIECAwVOCXv/76a+gxwhMgQIAAAQIECBAgQIAAAQIECBAgQIAAgc0JfPjw4ffff4/1UDIpf/LkyfPnz+/cuZMJLAwBAgQIECBAgAABAgQIECBAgAABAgQIECBAgAABAgQIECBAgAABAgQIECBAgAABAgQITC5gVZTJSUVIgAABAgQIECBAgAABAgQIECBAgAABAusS+Pz588uXL5ProVSTHmujvHr16ubNm9WdtgkQIECAAAECBAgQIECAAAECBAgQIECAAAECBAgQIECAAAECBAgQIECAAAECBAgQIEBgAQGroiyA7BQECBAgQIAAAQIECBAgQIAAAQIECBAgcDGB169fx5Ioo09/48aNWE7l3r17o2NwIAECBAgQIECAAAECBAgQIECAAAECBAgQIECAAAECBAgQIECAAAECBAgQIECAAAECBAiMELAqygg0h7QK/Pjx4/v379++ffv582dsxP+xHRt//PGHP6baquYLAgQIECBAgAABAgQIECBAgAABAgRmE3j8+PH79++r0ccqJ1dXV3fv3r1///7t27eLW5flvc0vX758+vSpdkgc/urVqxcvXlTjsU2AAAECBAgQIECAwGiBYgRevlRQvGMQLxjEgoZWJByt6kACBAgQIECAAAECBAgQIECAAAECBAgQIECAAAECBAgQIECAwP4ErIqyvzKdJUflTwJqy51UP3acOBZGsSpKh4+vCBAgQIAAAQIECBCoCsTvjW/duhU/Vy7+j69iI/6PPUWw4mNsTzvRiIlPEX9MYYqNmPLERvGxnP7EnqG/iI6Y43fU1UyVWSgyVX6MyCfMVJmjMhexUWaqyFGxJ34QHr8Yj23/CBAgQIDAzgQePnz48ePHMlOxEkpclGNnuadtIy6jsdZzBC4unUWwN2/ePH36tO0Q+wkQIECAAAECBAgQCIEYS8f9tBhIF39DpbgHVf3bKsW3bVZ//vlnZsTedrj9BAgQIECAAAECBAgQIECAAAECBAgQIECAAAECBAgQIECAAAECOxOwKsrOCnSa7MRbSvG3UuNVpOLNpPMjjagm/F3f+ekRAwECBAgQIECAAAECaxb45Zdf1py8WEDk69evg1L4+fPn+/fvDzpk4cCPHj26vr5e+KROR4AAAQIE5haIFUxiZZPyLLHEyYilzeJOaXVdFT/RLD1tECBAgAABAgQIECgEYhGTchmU800Muc83FAMBAgQIECBAgAABAgQIECBAgAABAgQIECBAgAABAgQIECBAYE8C/7KnzMjLVALxxlL1Rf+pohUPAQIECBAgQIAAAQIECBAgQIAAAQIElhF4+/ZtdUmUd+/ePX78eOipY63nDx8+xIHv378vjv3tt9+sAT2UUXgCBAgQIECAAIF9C3i7YN/lK3cECBAgQIAAAQIECBAgQIAAAQIECBAgQIAAAQIECBAgQIAAgcsKWBXlsv7OToDATgS+fv367du3nz9/3rhx4/bt23fu3NlJxmSDAAECBAgQIECAwEQCxZj51q1bMWCOX5hPFOuJaH78+BGD8/i9upH5CR27TgmonKdU7COwB4GXL1+W2Xj+/PmIJVHKw6+vr+/du/fly5diz5MnT2JP+a0NAgQIECBAgAABAgQIECBAgAABAgQIECBAgAABAgQIECBAgAABAgQIECBAgAABAgQIEJhJ4O8zxStaAgQIHEEgfm/54sWL+Ennr7/+Gn8o+OrqKv6P7VgV5fXr10cQkEcCBAgQIECAAAEC3QKx3kT8Cr0cM9+/fz8WRokBcwykYzjdfezQbyPOiDnij7MUI/Nffvklzh5pGBqV8EcQUDmPUMryeGSBuCjE8rWFQCxie/6NmlevXpWe79+///z5c/nRBgECBAgQIECAAAECBAgQIECAAAECBAgQIECAAAECBAgQIECAAAECBAgQIECAAAECBAjMJGBVlJlgRUuAwP4FPnz4EH98/vfffy9/Y1PmOf40ffw54vjlp1/IlCY2CBAgQIAAAQIEDigQv0iPRQPjp+O1MXMMmGMgHcPpGFRPwhLxxPA74oyYaxHG2SMNkZLafh8PLqByHrwCyP4RBOKiUGYz7tKU26M3Hj58ePfu3fLw6iIp5U4bBAgQIECAAAECBAgQIECAAAECBAgQIECAAAECBAgQIECAAAECBAgQIECAAAECBAgQIDCtwC9//fXXtDGKbQcC8deS4zdjE2bk+/fv8fu0CSMUFYGLC7x9+/bZs2eZZLx79y7+On0mpDAECBAgQIAAAQKFQExJmhTFshoxuYiNWPkiNj5+/Pjly5dmyNF7Hjx4EL92vnXrVqzWcePGjdiIqGKjFmHsHzHB6c5U5KjI16dPnybMVCQ+MhXZiX+R7MkzVZOpfYxhcKxIUtvZ/PjmzZunT5829+f3XF9fX11d9YYPiqkWYek9lwArF1A5V15AkkfgfIHapeEf//jHnTt3zo/29evX/x97d3yWJ+z38f70d/0GaB2hdgJ1hOoE6gjVCdQRqhPUjlCdQDuCOkHbEbQb9Hyeh+vk5AkQvoEAAd7+4cUNIYRXQuDOnQR/ghWa1oeTEgMCCCCAAAIIIIDAOgTevXuX8UQeHh40KWHGCIkKAQQQQAABBBBAAAEEEEAAAQQQQAABBBBAAAEEEEAAAQQQQAABBBBAYNECzIqy6OybIvFvb286TDXmUIP0NOywxyA9ZkWZIqs4xoQCGkt5dHRkP6Cumv39fXt4QiKAAAIIIIAAAgjYBfRspvHJQ2YS0WQZX79+LeqBTXPw3dzc6IuY3SEI+eXLl4uLiywjwIOYjR+DcePxvYY8MD8/Px8cHMTjd1tlooS5jyxsU4DCuc1856y3JuBPfqSpwRrnJuthEswlzUy4PQzZBQEEEEAAAQQQQGDdAlXvAnUPqKYAVptPj3mNmRVl3YWEs0MAAQQQQAABBBBAAAEEEEAAAQQQQAABBBBAAAEEEEAAAQQQQAABBFIFmBUlVYzw/yOgAQAadmh56XflxawolJuVCXz48EGTBNlPam9vT2M17eEJiQACCCCAAAIIIJAqcHZ29v3799S9FF7zoVxeXvbYcYJdNFFLv9leZh86Egwa77QaMl49VenXr18zThbTSUGAsQUonGMLEz8ChQioqneTix0fH9/d3eVK2Lt371xUTLblKFhAAAEEEEAAAQQQQCAioKlS1ASnKYAjYfxNszdt+YlhGQEEEEAAAQQQQAABBBBAAAEEEEAAAQQQQAABBBBAAAEEEEAAAQQQQGB2gf/MngISsEQBjSvQWAK9e3yJiSfNCAwU0HvFk6ZE0eE0lvXx8XHgcdkdAQQQQAABBBBAICJwe3v7/v37SIDGTZq9rtgpUZRgvUq3Mdnxlfqmdnh4GA8z9lb7KJcqJRq43m+8uh6zUyeOSU3b2FbEP7FAagGgcE6cQRwOgVwCbkoURbizs5MrWsXjP2+kNhBlTAZRIYAAAggggAACCCCwIAG9cEI/sH779m1BaSapCCCAAAIIIIAAAggggAACCCCAAAIIIIAAAggggAACCCCAAAIIIIAAAuUIMCtKOXmxvJT0G3a4vPMkxQj8X4Hv37//3xWmT/f396ZwBEIAAQQQQAABBBDoK9Bj3sYeu/RNXZ/9NGLk8+fPqXuWcFI/fvxITXaPXXSIHo/Z/Q6UejqEL1agRwHosQuFs9gCQMK2KeDPYzJcwJ9jxZ97ZXjMxIAAAggggAACCCCAwLoFzs7OerR0rduEs0MAAQQQQAABBBBAAAEEEEAAAQQQQAABBBBAAAEEEEAAAQQQQAABBBCwCDArikWJMK0CJQy3a00cGxAYQeDt7a3fiJefP3+OkByiRAABBBBAAAEEEPj/BQ4ODv7/D7alHrvYIs4Wam9vLzWu/f391F3yhtcz89+/f1Pj7PfA3GMvpU0pTE0e4dchQOFcRz5yFggggAACCCCAAAIIIIAAAgsVoHfBQjOOZCOAAAIIIIAAAggggAACCCCAAAIIIIAAAggggAACCCCAAAIIIIAAAvMKMCvKvP6LPzpvc1p8FnICiQL9pkTRQXrvmJhAgiOAAAIIIIAAAtsV+PjxY+rJ99gl9RADw+/s7CTF8P79+6TwYwR+fX3tEW2PiVR0lH6P2f326nFS7FKaAIWztBwhPQiMJ+DfEPvdYtrS5tck5T9ItJ0F6xFAAAEEEEAAAQQQmEWA3gWzsHNQBBBAAAEEEEAAAQQQQAABBBBAAAEEEEAAAQQQQAABBBBAAAEEEEBg6QLMirL0HJw5/eW/WX1mIA6/OgF/6MvqTo4TQgABBBBAAAEEEChOwB/UXVziCkhQP59+exVwuiRhSQL9ilm/vZbkQloRmErAn1Ysb2OOP8cKs6JMlZ8cBwEEEEAAAQQQQGAlAh8+fFjJmXAaCCCAAAIIIIAAAggggAACCCCAAAIIIIAAAggggAACCCCAAAIIIIAAAhMKMCvKhNhrPBT9ltaYq5xTTMAfVBMLV9vG2LYaCSsQQAABBBBAAAEE8gv0fl7NmJTd3d0esfUbWN5vrxKUehCxy3ABCudwQ2JAYCkCe3t7LqkvLy9ueeDC8/OzH4N/FH89ywgggAACCCCAAAIIINAm0K8xpy021iOAAAIIIIAAAggggAACCCCAAAIIIIAAAggggAACCCCAAAIIIIAAAghsQYBZUbaQy5wjAghkE9jf3+8XFz38+rmxFwIIIIAAAggggMASBXqMEv/8+XOPM+2xl57Mmd+zB/VqdqFwriYrOREE4gJfvnxxAf78+fP29uY+Dln4+fOnv/vh4aH/kWUEEEAAAQQQQAABBBDoFOBNEp1EBEAAAQQQQAABBBBAAAEEEEAAAQQQQAABBBBAAAEEEEAAAQQQQAABBBAIBJgVJQDhIwIIINAhKtx+nAAAIABJREFU0GPgpWI8PT3tiJfNCCCAAAIIIIAAAgisRaDH068/fN3O0GOvHrvY00PI8gUonOXnESlEIItAMF/Jjx8/skTrx3N8fJwlTiJBAAEEEEAAAQQQQAABBBBAAAEEEEAAAQQQQAABBBBAAAEEEEAAAQQQQAABBBBAAAEEEEAAAQQQiAgwK0oEh00mAd7mZGIi0IoELi4uepwNQ2V6oLELAggggAACCCCAwEIFLi8vk74q6ml5f3+/x8nu7u4mPWkrVUpbjwOxy2oEKJyryUpOBIFOAb8B5+rqqjN8Z4DHx8eXlxcXLEucLjYWEEAAAQQQQAABBBBAAAEEEEAAAQQQQAABBBBAAAEEEEAAAQQQQAABBBBAAAEEEEAAAQQQQAABBBoFmBWlkYWVCCCAQKuA3jb8+fPn1s1NG/Q6eg3XbNrCOgQQQAABBBBAAAEE1inw48cP44lpppLv378bA9eDad+PHz/W1zeusaeqcXdWrkPAXgwonOvIcc5iswKatcRN0fX379/hs2Kdn587zN7zebkYWEAAAQQQQAABBBBAAAEEEEAAAQQQQAABBBBAAAEEEEAAAQQQQAABBBBAAAEEEEAAAQQQQAABBBCwCDArikWJMAgggMD/EdAgOjeu5v9saPqwt7d3e3vbtIV1CCCAAAIIIIAAAgisVkCTCVrmntBz9dPT04cPH3pDaN+HhwfLxCjfvn1TqnofiB1XI0DhXE1WciIIxAV0g/j69asLc3NzM6R9RlXHnz9/XGxD5vNykbCAAAIIIIAAAggggAACCCCAAAIIIIAAAggggAACCCCAAAIIIIAAAggggAACCCCAAAIIIIAAAggg0CnArCidRARAAAEEQgGNq9HQTcvEKJoS5efPn+H+fEYAAQQQQAABBBBAYAMCJycnemyOzFfy+fNnjTDf3d0diKEYdKDj4+O2eJQGzZxydnbWFoD1WxOgcG4txznfzQqo5vfvDufn59fX16kab29vmhLFb97RPWXIfF6pCSA8AggggAACCCCAAAIIIIAAAggggAACCCCAAAIIIIAAAggggAACCCCAAAIIIIAAAggggAACCCCwZQFmRdly7nPuCCDQX0ADLzWA0x9aU4/r4uLi+fmZcTJ1GdYggAACCCCAAAIIbERgf3//9+/fP3780JOzmx5FC1++fNE8Jo+Pj7melhXP3d2d4lTMir+awVALOq6OrjRoQPtGzDlNowCF0whFMASWLqC7gybhcmdxdXWly18r3ZrIguZD0Swqupv4U6J8+/aNe0oEjU0IIIAAAggggAACCCCAAAIIIIAAAggggAACCCCAAAIIIIAAAggggAACCCCAAAIIIIAAAggggEBegXf//v3LGyOxbU1AY8/+/v0bP+vX19dcQ93iB2IrAtMLaIDl9+/fNTxGk6ToWtDwS42WOT091WhMiv302cEREUAAAQQQQGDLApqQ7uDgIEmg/K8qt7e35+fn9pPSs6geUO3hCYkAAggggMAWBDSPiT+ziU5ZDThqvdnb29PDg5Z3dnbUjKNpUPRsoBael5cXhQ920V5fv369vLzcghjniAACCCCAAAIIIIDASAKaplDP2/HIHx4emIswTsRWBBBAAAEEEEAAAQQQQAABBBBAAAEEEEAAAQQQQAABBBBAAAEEEEBgUwL/3dTZcrIIIIBAdoHd3V29Nzh7tESIAAIIIIAAAggggAACCCCAAAIIIJBF4PHxUa03V1dXLjbNbKtZbt3HzgXNnKJJUjSAszMkARBAAAEEEEAAAQQQQAABBBBAAAEEEEAAAQQQQAABBBBAAAEEEEAAAQQQQAABBBBAAAEEEEAAAQQyCvwnY1xEhQACCCCAAAIIIIAAAggggAACCCCAAAIIIIBAaQKXl5dPT0+fP3/ukbAvX778+fOHKVF60LELAggggAACCCCAAAIIIIAAAggggAACCCCAAAIIIIAAAggggAACCCCAAAIIIIAAAggggAACCCAwUIBZUQYCsjsCCCCAAAIIIIAAAggggAACCCCAAAIIIIBA6QKa1uTx8dE+N8r79+81H8rr6+vt7e2HDx9KPz3ShwACCCCAAAIIIIAAAggggAACCCCAAAIIIIAAAggggAACCCCAAAIIIIAAAggggAACCCCAAAIIrFHgv2s8Kc4JAQQQQAABBBBAAAEEEEAAAQQQQAABBBBAAIFQoJobRWvv7u5+/vypSVL+/v2rqU/0X9OgfPz4cWdn5/P//ilkuDOfEUAAAQQQQAABBBBAAAEEEEAAAQQQQAABBBBAAAEEEEAAAQQQQAABBBBAAAEEEEAAAQQQQAABBKYVYFaUab05GgIIIIAAAggggAACCCCAAAIIIIAAAggggMDcAif/+zd3Kjg+AggggAACCCCAAAIIIIAAAggggAACCCCAAAIIIIAAAggggAACCCCAAAIIIIAAAggggAACCCCAQEzgP7GNbEMAAQQQQAABBBBAAAEEEEAAAQQQQAABBBBAAAEEEEAAAQQQQAABBBBAAAEEEEAAAQQQQAABBBBAAAEEEEAAAQQQQAABBBBAAAEEEEAAAQQQQAABBCYXYFaUyck5IAIIIIAAAggggAACCCCAAAIIIIAAAggggAACCCCAAAIIIIAAAggggAACCCCAAAIIIIAAAggggAACCCCAAAIIIIAAAggggAACCCCAAAIIIIAAAghEBZgVJcrDRgQQQAABBBBAAAEEEEAAAQQQQAABBBBAAAEEEEAAAQQQQAABBBBAAAEEEEAAAQQQQAABBBBAAAEEEEAAAQQQQAABBBBAAAEEEEAAAQQQQAABBBCYXIBZUSYn54AIIIAAAggggAACCCCAAAIIIIAAAggggAACCCCAAAIIIIAAAggggAACCCCAAAIIIIAAAggggAACCCCAAAIIIIAAAggggAACCCCAAAIIIIAAAgggEBVgVpQoDxsRQAABBBBAAAEEEEAAAQQQQAABBBBAAAEEEEAAAQQQQAABBBBAAAEEEEAAAQQQQAABBBBAAAEEEEAAAQQQQAABBBBAAAEEEEAAAQQQQAABBBBAYHIBZkWZnJwDIoAAAggggAACCCCAAAIIIIAAAggggAACCCCAAAIIIIAAAggggAACCCCAAAIIIIAAAggggAACCCCAAAIIIIAAAggggAACCCCAAAIIIIAAAggggEBUgFlRojxsRAABBBBAAAEEEEAAAQQQQAABBBBAAAEEEEAAAQQQQAABBBBAAAEEEEAAAQQQQAABBBBAAAEEEEAAAQQQQAABBBBAAAEEEEAAAQQQQAABBBBAAIHJBZgVZXJyDogAAggggAACCCCAAAIIIIAAAggggAACCCCAAAIIIIAAAggggAACCCCAAAIIIIAAAggggAACCCCAAAIIIIAAAggggAACCCCAAAIIIIAAAggggAACUQFmRYnysBEBBBBAAAEEEEAAAQQQQAABBBBAAAEEEEAAAQQQQAABBBBAAAEEEEAAAQQQQAABBBBAAAEEEEAAAQQQQAABBBBAAAEEEEAAAQQQQAABBBBAAAEEJhdgVpTJyTkgAggggAACCCCAAAIIIIAAAggggAACCCCAAAIIIIAAAggggAACCCCAAAIIIIAAAggggAACCCCAAAIIIIAAAggggAACCCCAAAIIIIAAAggggAACCEQFmBUlysNGBBBAAAEEEEAAAQQQQAABBBBAAAEEEEAAAQQQQAABBBBAAAEEEEAAAQQQQAABBBBAAAEEEEAAAQQQQAABBBBAAAEEEEAAAQQQQAABBBBAAAEEEJhcgFlRJifngAgggAACCCCAAAIIIIAAAggggAACCCCAAAIIIIAAAggggAACCCCAAAIIIIAAAggggAACCCCAAAIIIIAAAggggAACCCCAAAIIIIAAAggggAACCCAQFWBWlCgPGxFAAAEEEEAAAQQQQAABBBBAAAEEEEAAAQQQQAABBBBAAAEEEEAAAQQQQAABBBBAAAEEEEAAAQQQQAABBBBAAAEEEEAAAQQQQAABBBBAAAEEEEBgcgFmRZmcnAMigAACCCCAAAIIIIAAAggggAACCCCAAAIIIIAAAggggAACCCCAAAIIIIAAAggggAACCCCAAAIIIIAAAggggAACCCCAAAIIIIAAAggggAACCCCAQFSAWVGiPGxEAAEEEEAAAQQQQAABBBBAAAEEEEAAAQQQQAABBBBAAAEEEEAAAQQQQAABBBBAAAEEEEAAAQQQQAABBBBAAAEEEEAAAQQQQAABBBBAAAEEEEAAgckF/jv5ETkgAggggAACCCCAAAIIIIAAAggggAACCCCAAAIIbEvg9+/fP//378+fP3///tV/nf/H//07Pj4+PT398OHDtkQ4WwQQQAABBBBAAAEEEEAAAQQQQAABBBBAAAEEEEAAAQQQQAABBBBAAAEEEEAAAQQQQAABBBDoEph6VpS3t7enp6eXlxf1eNaCuj6/vr7qf5XO9+/f7+zs6L86Qh8cHOzt7Wlhd3e36yzWs73yEU5FVPULd0TOR0qSkc/nz5835bOenOZMEChVYFO1kIbiqLLVzUiVrf78W5LqW2VRVdlW9W11Y2JwTqkld3PpovQuK8ufn59dVRPUNtWJVM94qmeqPz3jHR4eGs/x+vr669evCqz/Z2dnxr3GC/b4+FhVra5SrT/KVqepp309ylKvjpcXxIzAUgSoN5aSUxtMJ4Vzg5nOKa9YgCt63szVd9jv37/f39/rC1E9Jf/TKPPnjyZLOT8///btWwnfa+qJXOgaSv5CM64x2bQFNbJseSVFYsu5z7lvWYBrf8u5z7kjgAACCCCAAAIIIIAAAggggAACCCCAAAIIIIAAAggggAACCCCAAAJbFnj379+/Cc5fvW/V6Vk9m9W/OfVwGiaqt0RqzOSKh03Kp3pJpgaRpvoofDU9ipT29/d77D5wF41ldfPatEWl0bD9hrxqggbJuJl03KhaHcjNEfP/jSD+qBLCHDFtWcD6aQRUYlXLVQVV/7VcjQnXgsZ+zHKFGk980bWQ8RxdsLu7O1UsP3786Ky73C5uYd761iWDhc0KrKn0qve2mzWjsea8urq6vLxMymtNPuIeG9wzg54T9MygCTj04nH7VCNJx20MPOTpt4pQFc6XL1/iL0s/OTnRM7ZLwDQP9u5wbqEqmcJXVrqVxgXljh7hdJo6F+MuBEMgIqB6QNd7JEB9k6qLfl9V6lGNtOb29lYjhO2Rq95THWsPP0vIDdYbq7/xzVKQxjgohbP+fXbpT2VjlJNR4+ysLvSIqHnx+qXBtbPpsU1/7oFcsa2ynW2DV3S/gqG9VDaqy78qCRmfjvR4pmpEXxbsaVMh1/OPPXwkZOcFtcoqjpIfKRJL3FRlKC2ZS8y7kdK8siLRWVGP9+SjDHI/L2phyl8YddvVRa1fhKtHMteMqST5j2Rq36gSlvG+PEaxdE8ROp36t4nqgbPfbM7GZ9cKSk2p6/6NeGXXvn4w7ewU8fDwMGV7/hhXB3EigAACCCCAAAIIIIAAAggggAACCCCAAAIIIIAAAggggAACCCCAAAIIZBQYd1YUDQetXgKZK8UazqoOcKvpAaPefvLRX4+R+Y2k6h5XEU3Z8Uu98TrTr25wSZ32JKMhvlWnwMYzbVup/oLq/aZCwsDaNiLW9xOounX6Q4bq/TvjMZfZe28dtVBc3m3VOJyqynVrhiyovlVVo7+kym3IEdl3ywLLKr2qMOs1ZNUh3q235Kb6yhtnRdERFdj4QHVxcaFhb+NduXkzq4LS051OsP50V+87nvrEZcmISJjsN5GVPepH6Ng0noCuQWZF0VOKLs/xkIfEvMp6Y+M3viHloah9KZyR7FjoU1nkjObapGLmZiFxD8Z6ftOyW29Jm76Hpk4YoUPf3Nz0mMNuoe1sq7yiLWXDHkaPTJqEuioSVQls3Feji/VkVf3vMdWvMkJfvvxpHBuP0riys+bh/lt3o+TXTRa9Jm/zAi2Ziy4MVeIXVyRUKbknnAU9+WhuFP2dnZ2NUWaquel1ZxRIUvy6hJUqtZtN/Pu47rbBw6qflcpf+4l8+/bNrqrpP/QDsR5UdIgkKD27Vu9ZWdNvxIu79o1ZVm/Zru9Y5u+q9XSyBgEEEEAAAQQQQAABBBBAAAEEEEAAAQQQQAABBBBAAAEEEEAAAQQQQGAagbFmRVHvfPW2t3eHSjpb9Wrq8RbHpEOMHVhd33QKnS9B6p0MdY9T3/EevdV7HDHvrCjq3SWZpNeHtqVZo0Q08rk+hLgt/HbWqzfqeGWvkXF4B0RdMqndH+spqcbka321oP8a2hEZcq/SqA6Ubq96hElrSuu9t6ZaqDMj1IlWFctIt6SxZ1joPLsSAlCrGGuVHpm1uNJreSowOnSOgqviUTWuZ05jnC5YUkd8t1d8wVKv6iFWwxh2dna0UP2v4qxGiaiaitygg7lRGjuOqyiON+GLf/q6RepBK5JaP3DqsoiU+8MfHlKPS/h1CKhwMiuKLiLdmkvL0LXWG1u+8ZVWxnqnh8LZSbe4p7LOM5o+gKrlT58+5Tpu0qwo+kKh2QO308621is6V+HRd5ZqHup+jWz6SqKGMuOD+vX1tZpiGlNejevWM1v1tUhhFG29lP769autXZf7bwBLyQ9Alv5xQW1B7hcoNXGIXRe1/vvNHX5eVGH8NanLugP2aPRQw5GqPr8dpi2FVeL9VKmZxf+o5aoBx19QbKpdg2B5Py6oSFQnvoInHxUYlTf9td2JUrM4VyYqYbq9Rn7VSk1YJHzGu62OYmmM1e1MD66aD6Xfg0pwLlUOumoq2LqIj7mKTePJzv7DVmPjdpDUuX5XVSVWfYdSc71Ko647PbhWT8I9bkPBSfERAQQQQAABBBBAAAEEEEAAAQQQQAABBBBAAAEEEEAAAQQQQAABBBBAoL/Av9x/6tik3iHxBGmYVjWwU91Z1L9ZPQuVCv3XstYoBvVVUph4JDqKQuZO/ujx6T2cesFm/NSCrTpTaWgv/ddfsDXyUcgiHfuUOrNbKayyOJ4SZb36xEdOp98mlSXL0eNpW9lW9XXrh9l7r+FZkFTy7elUkYtkrsqkParOkIotcqwpN62vForoid1S5SqMrgsFrm5J1f1IUOqAqzqks5Zb6P0o4pa6iVrF1QDxWiUJdqGlt/N6cVadCxp/GxcT0ZC7gx6T4vHbt6rqiDzDVDWM6hPj3VCx6RG3LUKxKJ62mm2CBz8dXXSR7FOmqObUKeiUg3pVHyOnFsSpeBTenguERKAS0O07KEudH43X5ozCunA6z8IPoMtnxtTWD73uemObN756Li90DYXTrzoiywt6Kiu2KOohLSKcuknPWpYzHfi03JaqYtvZ1n1FW3I8EkY4upBz3bMUT/WtpO2IOlzj1xl9j2h8wm/7dhP5ypbrXFTOl17FUfLbyuFC1+saabsi/Gq5amdQYN1fVAb0p4VZWjIzXoz+CbYt92v00J2rLcIs64UwXnlbXJGoKNb05KN274H5q2/0QxowG0tpdS8emLDO3fNe4HKIHFFlJt7e2OhgWakKs/HxI5KYEjYt9NpPorPc76bPO91SI3eNaS69JEYCI4AAAggggAACCCCAAAIIIIAAAggggAACCCCAAAIIIIAAAggggAACmxL4fzKerfqmxLt2qbOIOpCpd6bxoOoFpX7JnXFO3yfGmP4gmHrSNPYIb+y2pe5fGkra1stTUYlRfcjk2RlnZ9/uIJ2pHy0d45TgeLRtfYwUuSh0pjpfRVLFo/+SMc5WIF5FspRCElfKtZX5C9xFp8snoqpi40IOXyihEOra6awx3JkuqBZqzESdbGc/WlUO8ZE8LmZVQZ2xqRNnVUe5vbazQK3iLpx4rWIsEosuvZanAscVX4g/wDSWOv+xoXqIitd7uq6NmRIJpqeUxhNRYpTItme5SIRukxIvhCTSIYdzx40sKD2NJ6uV1V3DXg3qtmjp+65ryh5nJOVs2o6AbtltpbRtffllrK2eaTujomZFWX29kVRLt2VZtX4pN77V1CcUzniB9LdSOIcXez2k+aQDl9WGFk+Sbm1ba2db/RUdz/H41savTgMLYbV7Y+Wgh7H6zVEFsu2JK/6c03Zq9UP0PqPGs3DHbdTT0fX1p2qvnuyLp0uSv0DJ9zWWvqxrpLPtUWVPmd52NfkCk7VkZrwYLVdxv0aPtnui5YiWMELw8XMtL7RIVKe/sicffcXWNdUjZ+XQ1valOHWL0a+citld1FrQR91fOmuDqmQq8n4XhfFc8l7gOq/G4xqLuk5WjYSS0RWt/1pOSp5275eJjWkedaURpLTbQQ+TtqvDr3gn/l1VF1S8U0qVtiy/AfUQYxcEEEAAAQQQQAABBBBAAAEEEEAAAQQQQAABBBBAAAEEEEAAAQQQQACBPLOiqI9OvGehOpG0dXiy5IF6hsU7x6gLlNJgiWquMDp9vx9P27J60vTr4qO9IlmgaMfzsfQ8ixxdHdHqfYwUp07HSKHiUY+hLhzv4z5XwZjluI0d+utiGddECoBRwJLFPRIc77umEtgjzrZdjOXZCNIj2IprobqGqoV41aStPe5KkX7MLt916Hp6Vr+GWsUVgHitYikJSy+98UvPQVkWIjfu+jOPHhQbrz7lSPxYkaNY8qttlMLAaIND2y+xUcdCNGIOf8jvvMWrUM1+Dw1yhI8lC+jLRfyqr28d/qQ6NojxKc6dmi6rsZNkjH8L9cbWbnzGrC8/GIXT1RiWhciDTTlPZYWXOj2kWaiNYcQeOV/dCutVk9asuJ1tC1d0JMcjmzq/XarIVWVDIVVKq4ci/deynsB17Tfa+gVVu/vP6lr2t2pZ39TiX1Libf5tA5jrhTw4rv3jcqu4xtzhC1rkiih5U+fVqjJfZktmxovRctnG65O2LK4/rliOZQ8jhLZD916/3CJRnbJyyg7YGbKQJ5/Ua1CZWD811dJq5Wu7u/kFRrdjS3ugip8lNj9m+3LeC7wRMFLUdXRlvQJELnwpKUDjDbGOrzXl9yWIgFRnJJZGyXi2yjD+xKXIdeh4JNm3diZJqfKfM7MnIIhQxcle5lXqgt35iAACCCCAAAIIIIAAAggggAACCCCAAAIIIIAAAggggAACCCCAAAIIIDCBQIZZUdQlJd5NpEcHncYzVzyRA2nTlJ1jGlPYuFLdaCxdstT7J0vfNfVbahxcqpWRrmONKTeujGRK1UlL/4XQGJvy1IVxC+rq1xg4vrJtWLKLVguRbu7xyFe21dKZ0ncbvtxWAOywjaV6eMLiHdfqYzmGHHHGCmr1tVBQkDp7usc7Ugex1T92XkG57nr1Qxe7ptNkyLXTuO9Ca5XOHFxB6bU8FTTmaX1l2107uOPriG0XXRCyfohqTe8HpMau21rZO8JICdFTouVWOMahlSpdcfWTjchHTqRxk6UOGVh1Nx6XlasU0MXSdrG3rR9+TxlbsvFLU9vpaL2qi7GT1Bn/duqNTd34OvN9EQEonJHao21T+U9l5Zc9PaS18fZYH3kuUqtgPUI9a/UgsjxLt5WNHofrt8t2ruhUH8l05qCe8C3DX1V6Ox/XqzJZb0azlJB6ifXXtKVw4/dfSn7qFVF4+EW3BWW8GP1rv225X6NHp3Db4YzrhZC3jHUmuKp1ex+0s1Zva2ezH5Enn3omqpy03dQisJK0tAdm+XG5noy8F3i9XLU9q+hnu1QrQbXFFlzI/TKijjPGmnqxCRJf/rWfxFJvbQ7OVx+n/F3V0pfDT6HlQTcJhMAIIIAAAggggAACCCCAAAIIIIAAAggggAACCCCAAAIIIIAAAggggAACnQJDZ0VRnw+/C0iwrB4k6qTbmQh7AMUW75VSWh8UY5e1em8wu0ljSEVY76+mNUpPY/ghK+sHCoqBPjYWAyUyCKlea40hjcnr7DGmw03Zg8qY7OmDdXZ7DfJl+Mch2Vr5WLp+9kin6pOIv/qSqnhbSrjl0HOVvS3UQi4TVdI6e1Kmdqh1kfsLiiSe6f1GnfmHWNYytYorD/FaJZKtqym9upULQVdi9TekCm18qAs6uOsobbeY+pA8l03BQr8O5Y1PpEpeJJcHbrIUkjGe9BrvI0Jrk+93mp31qnKt9/XVL0nstVABZkXRxTL7rCibqje2c+NbaJ0QJJvCGTwFGT8W/lQW5HKZH/XgpCcZ/VUPyaqohzwntz2+bq2dbVNXdFLBrpqz4hd4alu0tFV6I3EGDXcq4cZ2sEic2tRY/0hjy/dfSn7S5VB4YMvX/MJbMlUzVDe1Ife1eD3gb1X575GnY7db6tx7pKpxlxUUieq8VvzkY7kkg9bLyO2ssRgEK4UZ3GT9i6JaViFUsGDH4R/1zFk9wVYPsQOfYP1nj7airgMNmeFF+8YfVxxd2+P0cLR+MbSBuARrwVL2Oo/e2QA75Q9blswyPk92nnhnAPtPCX6mjHHddSaVAAgggAACCCCAAAIIIIAAAggggAACCCCAAAIIIIAAAggggAACCCCAwJYFBs2KUu/a5fcFGa/rTLwXo1JVSI5a+tCoG1m/rpyWc1QHMj9HtDxG3zhLh9d6xyB1avfTpkiG9HVzGnP1DnQJWNCCMkV/Kn6S15+KqzIlflH7Wda2rBgUj7rWKWbFnxFEsSmditzSVa4xeSpmSp46X+pkFVWP5FViOjt1muwsbEEadNCMGsaoNlILVRoqcvHqKFc9Ux2us/+oyqoxm1YTTBdIdY38T51CrZKSr1sovSoSqn7rTyZBVel/rF9EisEPEH/kS7pZpGTX/4TVXcBPSbWss0uNp0f4+N1HZalHnPFd6kf0hzHE903aqkJSVw3WKFtVzyRFS+CtCVgKUlCuyi9UQe0XpL/+UZftvPlOvSH/ld345i1RGY9O4aRwZixOWaLSPahqjakXznr17tY0DuMMbha5vv92JkwHmutOWk8bj6kqlp2NFcqy3t8ajM2GSYdQYFe26wtWh518AAAgAElEQVSpebqF+y8lP0v1W0Ik624L0tlVTejxa7x+1dfXqB1AVYGu7iG3G+2rSLIkRndhRaXbt85R0eovV3Fad5GolMS19CcfFVHlVCTTg8ZPfRxeSHTE+qURrJmmWbI6caWnusCDNMQ/unt6Y1HX3U2XeQTWvinehcAlspw2xkYQl04tqO7KhSPGzmfFepu8HT8ppKX1XjVGUpy9AwdXru8fWXaluvdx2REBBBBAAAEEEEAAAQQQQAABBBBAAAEEEEAAAQQQQAABBBBAAAEEEEAgSaD/rCjx3irqVZOUjtTA8V47JXRmiqew6kMzQTrr3b900FTteHhLX9Kg25/6Cfm9iLL0C6wSqZ5hfsyNy1P2DozTFbtVnd4a6eIrx5sIqQ6l68tS8FyCNWwjY69Blx7LZe7SMFnvvaTkraMW0il39hxVRmQvA51XikqIy46NL3RauSvFX9hIrbK10qsrsT6Iy893txz0wA5u8fEpUfTg4eKxLCTVD42Vv+5K01zm8QKjrXmTUe8RnmSVmhjdKzvzS+UnNVrCb0ogqCs6S5QCBF9VCuQKvj11ntS8lwn1RlCEVCaXfuMLzmi5HymcQd5ROAOQ2T82PmQ21vn1WVGChyiV9lx3N8uNVYebXo8rutG8sxTpljSwbHROjKJvRknfSupZ6Rf7pKh8k7VWcXUunal/4nmXg7rFzxq3PO+TZ97znTK2+Ff7ijd75na2zo3Ukqlok1ryXenSQt4WdVWAagz34zcuq+rLm5J6YdtUkahOv/Oe5XKntCefyG+swV0yY+N25/UrrqAptV7MxlgTnLLLtfpCNX9EY1GvZ/HApBpLV+pDy8BUNe7eCBLoreZ2EAhYKuSx616XpMDc+HGW70EuzSwggAACCCCAAAIIIIAAAggggAACCCCAAAIIIIAAAggggAACCCCAAAIbFOg5K0q8q8pIvSeD7ImPDVMKB3byDg6X9NHS4yrScy7pWG2BdfrqLaRucPUup3n7xtXjr/cW8vNC/bf8AOoz13YK/dar/5wff+PyZP2o+p1CCXuJqJGubWXeQmURsHQWVGp1oWXvMugnLyjPbT5aP3Gp21QtZCkMIxWD+nCUoAyMdFy/EC5lmVqlMae2WXotZ61LKbiz+EPKOzsc2yvn6ppNenZtfPJJiqGxMNhXRmp42drj6QxZP9AE97L6jH5BvaqPnQWg89QIsGKB1MtfJcr/qlKmTPybb/0amXFsKvVGYxFa+o2v8aQWt5LC2ZhlFM5GlhlX1gtqvZLXmmDgqPLRD7aFdrY6FI+pKrd1Fr9gaHn4lCjV1eF/NQsOUX1MagmJPLwNfOxfXxVXz2JK/ow19pBDWwpn0nVkT8xcLZn6ztV56Hp9ojJvPzVjyOCmWT+ov0btP9U8DsbIewfbYJGorOrVmu/vlgt88mksGGrJdGnWQmOY3oVEO3bef3XQWdo3jFe3QBqL+hhXuriMP0boMh+pvrXkdSOIX4q0PFLyOnNtpOP6LPGuJpXDBI86SpJONmA3flT58c+IZQQQQAABBBBAAAEEEEAAAQQQQAABBBBAAAEEEEAAAQQQQAABBBBAAIGxBZJnRVGfqng/lew9vSIEQSezoJNKrq7ekQQ0brL05Bs1bepHFX89V95uOootkK9/dF3xtOCHzz5UQzmi068nIFgj/8a8Y6UvYBmWXMHmLVF+GuLLnf0aM76LL5KS+OXmyt40vfeqdG6qFgpqFQfuLwRzK0RyM3WTju4fqL5MbeOTUqv4Glrecum1FAb/yvXD66YjugAz+Nh5gwiuVvvja+PD59hT3QVnp49tPdf1FFQP3HuN/8wmMVVoyggJjH1Hazs7P9eUkt7nxY7rFugxkqGzSpldTHWUX/47l2d8/KDeaCst/o2sLQfLvPG1ndHi1lM427KMwtkmM9f6eKNrVYH4Y4OD7xQbaWfjiq6XT8sjUK7RrdmP1VgR6Xlm+ENaY8zBjXhB919Kfr3kL3FNUG8HBbL66BfLvOeoozce0a0c9auEsRW9SowKfN5zd7FZkqGj21uKXMz9FrZcJCS2miefoClyjPKjmsFdqm0L/lNivwLZY6/g3NvSpptycCPTx1wPJ43JNiZMCR41GY1p08qNX/sSsFz+Y7dCV7ljLyr14t2Wv6xHAAEEEEAAAQQQQAABBBBAAAEEEEAAAQQQQAABBBBAAAEEEEAAAQQQGEPgnSKt9+GIrDk8PPz582dbAPW4ur29bds6xvqTk5P7+/u2mNWl5vn5uW3rGOt1uIODg86YNWZ1d3e3M1iPAHd3d6enp507qv/c5eVlZzBLgA8fPvz9+zceUr27FExh9vf3X15eqsDj5Y5/lLaEqZOTCnPbVtZL4O3tbWdnx0Kh0cuPj4+WkNnDRPJaHU/Pzs6yH7Eeoc796Oiovj5YM1mR21otpLr0z58/gbb/cezyeX19fXV15R8xWJ7+zhgkoJyP1CpBXmy59P7+/fvTp08BSPDRPasEgdVPXZV/EDj4GOwSbK1/tFfRjY89Lqn1mEda03bryfiEaancdOLVA17e0zRmn6Uk5E0YsS1CwPgg5J+LHhWCkTn+1hKW9ajjvkNZ0qOhjLqOLCHzhqHeiHhaajZ3NwkCW6q7YJdISqpN9htfZ1SLCEDhjGSTpfBQOCOA2TepWfX8/Dwerf8dU+0e379/r8JvpJ2NK7pePPRdW3f/ePOsu5Dru/dY4xe8xt2VHt2/7F8W9AVHJb9q3tGDmQq5Mrox5qSVa6riKPlJWV9y4C23BSlf4j/n+Rk33k1txqvJP0G3vPEisdwnH01Mr/Jc5WPQ6K3pP7LcxVwhaTxKsNV9TP3R3+04ZOHdu3epu1dToqj8p+6YFN5SwKoIM7apGlO48WtfSpGfd53hNG0XPdoSXQpnueLc0VlAAAEEEEAAAQQQQAABBBBAAAEEEEAAAQQQQAABBBBAAAEEEEAAAQQ2J5A01Yp6JEeARn2PXFs6O1+mNMZbUnsnptJTb7m2GAauV/egSAb5mzJmlmUMobJJp+a/5FwJqFYOPOXG3f0D+WftL09ZMBoTuYiVlleqSjVjcUpl0aAOP1vdslKeGlXv8CrJ7riRBV2evQ9h37GzSqxSuJpayPJuz/GqGpcvugQiWa9NGgvkAm98gVrFFQBKb/yq0VbV8BWXJixwgfUs6gzjC24Xy4I6vsdjq7a23XSMu1sOYQ+jAUL1U8uYEssDXjWAwZ5me8j4l47qxGd8/LCfCCGnF9A9t35pbG3NXFcH9Ua8wHeWwwJvfPEzWtBWCmc8syiccZ+Jt1puZO6R2G8GVOU/3pffotrZuKLrZdLy7bK+15A1lqYwfY/rcYjsxXg1VRwlv0dxKnAXy9Wa/SqoO8zbktnYmlG/VFXm6ynPskYN4/XDuTXjNZs3Jp4isY4nHz8ftdyY11lW+m2krtAGCxOX4eq8OmuVIJH6mLENM25raWNUekZ9lq6n0C8zdZxqDbcDOUz2u2pbLsTXq9jUM5c1CCCAAAIIIIAAAggggAACCCCAAAIIIIAAAggggAACCCCAAAIIIIAAAuMJ/Cfen8PfqndbubeP+uvdcrw3oQuWd0HvnIwf9/7+/vLyMu9B22JTj7T4azm1o7o6uReItcXTe/3p6alxX717U2/LNAbOEkxvS/Pfdqtcs78vNDUBBwcHnbuoYHSGIcDV1ZUFQcVJr9KyhMweprEXta7EMd7F15Z4lWTLyIS23fOu31QtpFzuvJA1uHS8qsblXedMH8auty7CFS9Qq1SZS+mVg7G7vO4vP3/+rNxU2eoNn8YLxDJOoIpKtxLji0nbnjmNuxtTbgxmvJqMsQXB9Kr2zmda7aIwch7jkbKzXtXR9fhhLw/BCfIRAQSyC1BvdJIu8cbXeVKLCEDh7MwmCmcn0ZQBjNlRJWmD7Wxc0fXSeHd319k2Ynm6rsccWaOWls7RvPoep7RFImnclL0Nx3hNFfXFsy5Dya+bLHENbUFVrqlysLSlq8FhpBZ+NSY0lh+lStM0jPfjXf2gFAmZGGvpSq/MJx9V0e5GrFIU/xm9XgyS1lhaO0dNQFtqk/JRkWiqi8laU9V4aEmeagYLb5tA0nqu/SSuCQLr+dNSSOopmazM1A/NGgQQQAABBBBAAAEEEEAAAQQQQAABBBBAAAEEEEAAAQQQQAABBBBAYJsC1llR1DM4PvZSvav39/dnQTw8PIz3w765uVG/tLHTdnZ29vLy0nmU8XqkqWuXZfyqS6EbY+zWjLrgTwowdmkxFsW5JvIY1Tlv5JZBDtURxyvY8TNq7KlmeYlxPNrUrTs7O6m7jBF+U7WQBuHH70oSVi/kaWbFkny8N7/uDj3GAo1RSGaPk1pFWUDprcphYwVeL6Ka28it7LzqXUgt+Dv66+vLxmg1v1vjk57xROrHHbhm1IE69qdEPXz6g1IGnpTbXUMj4o/3VUg95LtdWEAAgXkFqDc6/Y33C//+ZbxDVYf2d4wnJinaeFSL2Erh7MwmCmcn0ZQB7FNC6NuuG9e9nXY2ruh6afRbXOtbqzVj1PyWubktaWtLc67166jiKPm5ysOM8dAW5PB1pzMWadVdY/yu9/T05BLjFlRX6K462TQNOi5FosJf9JNPVT79G+Kob4OQWONLAlwxrhaM11ew15Qf9dVVP+tPeURNwmI5nBp+9UOPJeSQMFz7Q/TG29fSEF0/egnPuvVUsQYBBBBAAAEEEEAAAQQQQAABBBBAAAEEEEAAAQQQQAABBBBAAAEEEFixgHVWFL9fVyPHGL2rGw/UuLJz/I/Sr7GsjftmWaneb5ZZIZROeye/1IS515EZd2wc2WvcNzWYepq65GnugJHe8uenah29A/0zmmvZeGmr/I96ibWdfn0mII0FmrL7cpWw+IwYbYnPu35rtVDnXUm8xtKbJSM6uz923qeyJGMRkRjzZcW1CqXXXlDVTdw9P2ivzgvNj1lTpOmO4K9pXFaPZ+P0Im2DCma8BYz3Osq2k200VGDlVOOmISstdYXGLDHn1BBk9kUgowD1RhbMom58Wc6ohEgonFlygcKZhTFjJGqBcdPDbaqdjSs6KEWWObLVRjpGc7Tla5Ra7ZTCIM0Ffiy/iqPkF1hsUpNEW5AvphYb47TmY/yu5zc0VanSnVQ/YI1RVfpnHSxTJAKQ+Mdin3z8G7HaGMee7MMY//QvhLC3jqoxc5qJ7P0SpV8MLa3E2kU/SYwxGZOfGK59X6OcZTVE24txlWwVZuM7Wso5TVKCAAIIIIAAAggggAACCCCAAAIIIIAAAggggAACCCCAAAIIIIAAAggsXcA0K4pejuTePtp4whqkOnGXwSAZne+TVyfspJG0QfydH8/PzzvDqD/NqJ29Gt9xF0nV6+trZGveTf64Vsv0McOPbnkRaFKH8uFJWmgM6tRlwdTZ6T14059jvWryC9v06ZnxiJuqhTSzkmVep1Gr3CCvOzuzKsHTd0cOElnIx43XKpReVw4t/Yz9ZwZ1Xk992pR2vMu7Hg7tc2q0PTbU5+dy5zj2wnizotRvr/FzqY8pioe3bFVdYSkkszx+WNJPGAS2JkC90ZnjljqtqBtf5xktJQCFszOnKJydRAUG8Kfd9KuO8ZJqaRpqe2DOmCqu6ADT0gh2cHAQ7JXro+X7iCWFudLTGM86qjhKfmPmLmglbUH1zNJvjpYf7NTkYqlq6vG3ralP1aRaYvopUSgSbRnUtr7YJx//Nucnsu1Ehq+33NdSfywenip7DHO14+mis9DpRMaYjMn5cO07itIW9LtD0rcqFSfj9F6lnSnpQQABBBBAAAEEEEAAAQQQQAABBBBAAAEEEEAAAQQQQAABBBBAAAEEFi3QPSuKXovU2REkPuJ0GiC/81njETVcc6RXPGngvaVrsqWXZ2PKjStTB+WmhjcmozGYm79AgygsrxJtjCRppWW0hiXXkg661sDGC9y9pnhKh6APpa6y1DHzU6Z2vGNtqhbSmyE7K3xRG8ttrkyxjN63JDtXegqPx5g766tVKL2pJdN/BO13BamvuUYC6GWtwaE1qEbr64NhgmD+x7bHhrb1/r4jLecdGuQnMvUpcSSEzgmnlOYxJmTxKVjegoAmi/xX9t8iBlpQb2S5WIq68WU5oxIioXBmyQUKZxZGYySdIzZ153LflbbWzsYV7ZcizfBoARnvW4MlZqXQPhOlf3ZTLpdfxVky2hfjC5qvMfsybUFtWaA2mb29vbatbr1+Wso18/Xv37/rE4trSi+9dMEdboIFikSAvNwnHxVOVz/rl6lpCtKif/pU48aMv98Zp61RnvZrhQ4Kdv0j137dpKg16r1gLCRK9vT3jqKsSAwCCCCAAAIIIIAAAggggAACCCCAAAIIIIAAAggggAACCCCAAAIIIDCXQPesKJ29f9QHa5rOXnEjjUjv7A1W7/IYj9OyVd2Y3FCEePhOyfju2bd29jXMfkRFaBwJP/zQnYVBh9AwkuEH2kIMenOj5TTV4f75+dkSMmOYYCz0ZAUs4ykMj2prtZCxLrWMpR+O78fQeUR1lFRm+btsdnmztQqlN6nMa94rf2hB707zekTUMDzNePDr1y/NhFJNf6CZ8rQ+KT2RcWXT3/6qlKeeQtL5JgWO4CTFEwS2DLPULnP5B6nlIwIIJAlQb9S5Srvx1VO4kTUUznpGUzjrJvOu8VtCJmsGWWg727qvaH8uj0iZND5UR2Jo22SZzkD7BjMat8U21/pVVnHrLvlzFZXex6UtKEKnxlLLr1T6AS7L/Er1xlvN0TB90wpFIlIkGjcV++Tjp3ayR7KdnR3/uI3LI90FGo+VtNL4o0BSnPbAOrrlgVYR6hFrjMZGrn17Zs0VUpNwdT64qhTpV4bp7x1zmXBcBBBAAAEEEEAAAQQQQAABBBBAAAEEEEAAAQQQQAABBBBAAAEEEECgKIGOWVH0uja97SqeYr0CKx5gsq2dKVFXsOvr67zp6Txodbjj4+Peo3mNCbb0H/WjMnb/8ncZvjxZpzdL10A31nr4ea0+BmM5t79HK4uYKig/Hg3zKGGGJj9J0ywbc2cdtZBe6WkZ9qP6bfpeiRLuzPHOLpWdMawmgLHcrqlWofSmll7/EdRyfXXGr3uEaobez2ORydRmvLRneZyrU6c+hdZjaFxjHGapyW4ad2clAgiULEC9Uc+d0m589RRuZA2Fs57RFM66STlraGeL58W6r2jNJhA//Wpr729AnZEfHBx0hlEAfzS7JfzEYVZZxa275E9cQgYejragOKAqKGNVpglNhBmPLb5VY939612BNY3FZLdRlzaKhKPotzBZlll+YXSnMOUvU5aWwGJnRXFicy3YJ68x/nhhPxGufbvVvCFPTk70K4AKQP1pSlef5tJSVm7zl+h584WjI4AAAggggAACCCCAAAIIIIAAAggggAACCCCAAAIIIIAAAggggAAClUDHrCiWNxdlGaeaJT8sKdEZvb29ZTmcIlHfF2PH7uw9qOqnkPrmz9Tw9SOmrpkAwSWp3l3JbfIXMhYGP9r1LRvzTpfDlKTB7BjGRK4sd7ZWC+nVoJYctNwOLPEkhTk8POwMb7xldMazggDGC3ZNtQqld0i5tVxfQ+K37BuZTC24H1liyxXGMhaix7FSo00Nb0ySsYt5MK7JGDnBEEAgr0BqPZAa3pja1dQbJdz4jOblB0stbKnhjQIUTiMUwZIEjN+qkuJsC1xIO1vqFZoavu30g/UlXNGPj49Bqho/GjOucd/Olfb5Voyp7Tzi2AGKvf+mluTU8EbYEkq+ManlBKMtqDMvNH2tcU7ko6OjztjaAqgWCvJCv45lf4NC29H99UEy/E3+Mo3bvoZbLvDJp0pbaQmLtGE6zG0uaFYd46ORGhvv7u4yKnHtZ8QcOyo94uqdHPqxWzNxazJ0zYTy8PDw69cv/Ro72cRMY58j8SOAAAIIIIAAAggggAACCCCAAAIIIIAAAggggAACCCCAAAIIIIAAAgsViM2Koj4fnX2n1H/I2B12AiClxNKfKePIVcusMTpxpWqCTtVJHe+mSVKQ6bN05QzSEHzUG5+CNXxsFFDv5L29vcZNwUp1EQvWjPRR/c/8UdAq0nqF10jHKjnaTdVC6oZorMD1+tBZcq1ztinj609nSfzEB91arULpHVLAOq+sIZHb9408ZOqBea4u0cFot6Q32UbOPdU8NXzk0MGm4ASDrdVH9VBvXM9KBBCYUiC1HkgNbz+XFdQb4+HYGdcUMtUzNbzdisJptyKkUWCD7WypV2hqeKO8gs1+RRubF3J9QWiTsThoX2Nq244yzfrxSsvw9KemLTW8PYWWHOcLmvOkLchRxBcuLy8thfbPnz/92l70O0Iwo4pK8iyzNVEk4iWhc2uBTz5Vmkv7ZYrfPSNlyf5LunHCpsix3CaufUexrAX9hqWrW7ce9fEopzPMsgxJLQIIIIAAAggggAACCCCAAAIIIIAAAggggAACCCCAAAIIIIAAAgggkFcgNiuK5c1Flt6KeVMcj82Snlw9mdSN6f7+Pp6eaqslVZZ44mHUKcd+oFwI8SQFWyeYGsYd0djpv3PeHxchC8bOgpZ6IwtmcCBj8rIcupxItlYLGadEUQapt+Is2WSZPGiWPvezaHQe1HjZBhd7Z7S9AwQHMibPeDhKrxGqMVixYx781CqL875B1I88shyZqyWyV+empPKv0UTjPeNZBt3xONeZoQRAYAIB6o2MyIu48WU837GjonBmFKZwZsTMEtV4z2D15BXSzsYV7bLGnynYrawvWB6n63vZ1xi/jxhTaz/uGCFLruIo+WPk+ARx0hZkR9ZM65b6RKR6l4M92ipkMCWKDjTX3D0UidS8C8IX+OSjFNp/lg1OZ7yPNJRFbO23VD29PD8/R6Kyb+Lat1sREgEEEEAAAQQQQAABBBBAAAEEEEAAAQQQQAABBBBAAAEEEEAAAQQQQACBiEDrrCga2Kl3r0X2rDaV1t/Lkh51COvRdbJOYe/GdHp6Wt99jDXGzqPq5N3vrXpD0mzJmiHx99uXd6bZ3YxlRvVGrp6C8bSptPsB7H0Z/b2Wvry1Wsg4nZNlapKRsv7g4KAz5kW8IbnzLLIE2FStQukdUmYme46KJ7LzAlc6p58YJRjl+OHDh/hZGLdqbin7mMBv374Zo+0RLDjBxhh4nGtkYSUCEwtQb2QEL+TGl/GM5o2KwpnRn8KZEXN4VNtsZ+OKdiXH0m7vAo+3YJwup5DUxh1KruIo+fG8K3YrbUH2rFFrhrHJ9Pz8POnXh5OTk6AK0oFyNZ7YT7AKSZFIFfPDl/nkoxROnDDjndenY9kX2N3dtTQ2VrtcXV35+/Ze5trvTceOCCCAAAIIIIAAAggggAACCCCAAAIIIIAAAggggAACCCCAAAIIIIAAAgj4Aq2zohj76HQOEPUPNsGyMT03NzfDE2Mk0oEm6xWn3pzq4hmfEUCTR0w/ZHdKhOE5SwxtAsaZR+yXRtuBOterDPvvu9Mlpr6MnXutL4CdegW10OPjo5/pkdyc7GTraYhXv1V4Yxf/euSrXLORWoXSO6T0qp/6XINVgmRbLnCNo7u8vAx2HPWjjuhep2yfx8SSJN1qLaesO9GUr+ptTLnx7tC4LysRQCCjAPVGFsxybnxZTqeQSCicWTKCwpmFMWMkM37zzXgWPaLiiq7QgkH+bZLuy0JbgGnWG1M7TWIaj1J+FUfJb8y4klfSFpSaO5r9xzjpqlpC3t7eLPFfX1/f39/7ITXTug7kr5lsmSIxkLrYJ59iEzYQfMW7G3+SkIB+yjHWNhEurv0IDpsQQAABBBBAAAEEEEAAAQQQQAABBBBAAAEEEEAAAQQQQAABBBBAAAEEEEgSaJ4V5ffv3y8vL5aI1GPYEmyyMMYejeqKrXMckiq9j844AnPiTtUaOay0qXNn0BVPneA1Vvbp6en29nbIiffe1zKwtnfkvXc0ZmLv+Fe248XFheWM1NV4eE/B+IGC2UDsvRjj0S5r69ZqoaALeySzjNNjRWLovckyO0/5Y4F6n36PHTdSq1B6e5QNt0s5zw/GukVT76kqUH93dwqjLujBT/dcPeD9+vVLw+TyHks3mshMK3q21IClsWeBKWQYZ15YYkNgxQLUG8Mzt5wb3/BzKSoGCufw7KBwDjfMG0OZOTJNOxtXdN6yNCS21Tyul3lBBVlDyQ9ACv9IW1CPDDo7O4u0QrgI1bhq+TlALTNXV1duLy2oHfLk5MRfM+UyRWKgdrEVtfFX6YGnz+4ZBSz1jDvc9+/f3XK/Ba79fm7shQACCCCAAAIIIIAAAggggAACCCCAAAIIIIAAAggggAACCCCAAAIIIIBAXaB5VhRjHx31e9ZQzHqk864x9sYe2JPJvvssffXUuVOdPv/9+/f6+qpRsvqvEbMaKztj/zzjWOJ5Cw9HjwtomLexPNsvkPgRG7cG0zbpkp+xN3NjCqdZaUc25lreZGevhTTZkzGF807X1Xl0DRIbe9ogI1QJwTZSq1B6hxS2cp4f7Pcajc85Ojo6PDzMPk1Jm6Qe8CyzMrXtHlmvU9CUKxpupMqtesbWf029p+nJdJoasBTZl00IILBNAeqNgflezo1v4IkUuDuFc2CmUDgHAmbffeM5whWdvUT1i3BnZ6ffjqXttZQLipJfWsmJpIe2oAhOZJMKeWfjqnbXL5jX19eRePQLwunpqR9ATRnxXfzAYyxTJAaqlllRW4rrwBNn9+wCakQ1diTQoe1Xbls67THMW5w6j84PW21ZzHoEEEAAAQQQQAABBBBAAAEEEEAAAQQQQAABBBBAAAEEEEAAAQQQQACByQSaZ0Ux9tHp7CIz2Wn4BzKmyjjzix+zv2wk0i7z9tXTtDXq4FXC5DUlpMHPQZb7CQTvV2yLxD5hR1sMkfU3Nzf+VsubIf3wq1neVC2k1+Ha3zg94/RPKl2We5CmGFhNORx+IquvVa9SbgUAACAASURBVCi9AwvJLPM6taU56VWiP3/+1AgcPf9o1I1G47TFWf56Vaq3t7c6Bc3opBn39F9T711eXvJoV37ekUIE5hKg3hgiX9SNb8iJlLkvhXNIvlA4h+iNsS8PY1zRlnJlb0uxxFYPo5m46yuXuGZBVRwlfxEFjLagIdn08PBg2V0tinJuC6kGGb8CVIOtvS29Lc4h6ykSQ/Sqfct88rH8FjD83Ikhu4CmSTLG+fLyMqRdl2vf6EwwBBBAAAEEEEAAAQQQQAABBBBAAAEEEEAAAQQQQAABBBBAAAEEEEAAAQQsAg2zoqh/j3r5WHYu822Qxl5oer99pNNk/PSTujEtqFN1/KyHbDVmypBDsO80AicnJ5a3qA25vjpPJOjBvM1ZUbZWC2lygc6CUQWwlE9jVP2CWRKgC6Rf5Kvca/W1CqV3YLkt6hHCOImPf8oahKO9Pn36pFnqzs7ONJ+IZhXxA7CMAAIIIICAL1DUjc9PGMsIUDiLKgNkR1HZMUtiLI0PsyRsoQflmlpoxhWbbNqChmSN2k+C9v+22DSvQWMbixobg584NdPKvHNqUCTaMtG4vthautiEGWE3G8w+K4qI7Ndv3dO+7+yPdpYE8MNWPYtZgwACCCCAAAIIIIAAAggggAACCCCAAAIIIIAAAggggAACCCCAAAIIIDClQMOsKPY+OmX297LP1fL09NTPOmnHg4ODfkdZ016W3lRrOt91n4txFpKvX7+O4XB3d+e/5lGdF9VPeowDFR7n1mqhBd2YLHdGvwwXXtKmSd66axVK78BSVFQlr5dyJ3Wa989dvca/f/9+dHSkJ9VqhpTb29sh7xr1I2e5cRwULAgggEBEoNh6o6gbXwSQTeMJUDjHs11TzLSzLSU3x7uijQ3gr6+vJVhZmkrmTSf337z+45X8vOkcLzbaggbaaloTS2uhmlhPT0+DY6mx5f7+3l+pOVZmv8YpEn6O9Fgu9smn2IRRD8eLWVIDr/36rR/Uvu/sD0uWBPDDVj2LWYMAAggggAACCCCAAAIIIIAAAggggAACCCCAAAIIIIAAAggggAACCCAwpcCgWVHK7O9lT5W9N1KQJUk7zvsOuiDlc3009tSfK3kcN0nA0iNZEarz8Rg9L4PJVoyJSTrBRQTeWi1knwVm9trGkgBeqRdcZcYLeaG1CqU3yO6kj3t7e0nhJwj87du34UepZkg5Pz//9OnTu3fvNNnK5eWlpv0a4745PLXEgAACCCAwmUCBN77Jzp0DFS5A4SwtgyxfPEtLM+nJK2C8KscevGqM35javET22ApPnv1ECFmOAG1Bw/NCk5tYrk01kqtFxR3u+flZjS3uoxYuLi40x4q/ZpZlisRA9mKffIpN2EDw1e+eNFNS0o9xAR3XfgDCRwQQQAABBBBAAAEEEEAAAQQQQAABBBBAAAEEEEAAAQQQQAABBBBAAAEEhgg0zIry8vJijLHM/l72VPXuyWTf0fJuJaM2wRAoRED9BY0vUvv+/XveNP/+/duvoDQFUgl9mvOeozG2TdVCynfjMBvpzV7rWmbmKuRdzcbCNkGwFdcqlN6B5cf+UDfwQPbdVVyD+bns+7aF1K3t5uZG7zfW+Wo2vcPDQw3p0UietvCsRwABBBBYq0CBN761UnNeqQIUzlQxwiMwtsDBwYHlEGO3PxhnfZ29rSZuRRUX92FrqgBtQalibeF//PjRtslfrxaVx8dHrdFUs8HPFppX5fr62g88yzJFYhb2aQ5q+S1gmpRwlFQB+8OJfpzSVZwav8Jz7fdAYxcEEEAAAQQQQAABBBBAAAEEEEAAAQQQQAABBBBAAAEEEEAAAQQQQAABBCIC4awo6jho7M2sSMvs7zV2TyYRLWh8fiTvp9xUZlGRwNhjA6ZEnvJYX758sRwu+6wo6uLsH9eYDH+XdSxvrRay35WUv7PXNoyl6XeVGS/nxdUqlN5+5cHtNfsV7VLiL2jKkmCYjb914LIeMjXvle53GuWoGVI0+dfd3Z2q/YHRsjsCCCCAwCIEyrzxLYKORI4tQOEcWzg1/mJzhHa21KzsHd74lcTeiN0vJcYc1xSQ/eKfZq9iL6hpTp+jZBegLSgXqealfXh4sMSmSkazD6hi9Cs9Xdr2icUtR+kdhiLRm87tSEXtKFjIJaBZk+xR+W9rsO/FtW+3IiQCCCCAAAIIIIAAAggggAACCCCAAAIIIIAAAggggAACCCCAAAIIIIAAAhaB/waBnp6egjWRj2WO/U7qHqc+SepbGTnH+qZldWOqp581CAwX0CBtXWh+J+PGOHWx6D2Nh4eHjVt7rAzeD3l1ddUjkhXssrVaKOl8y7wxBaWu89oJwm/h41prFUrvwNJb7BVd3d3GHl2juuL+f//EqLE9mjxIV8pA0nl31yAlXRT606lp/KT/XyurtFFDzptHHB2B0gS2Vm8Ue+MrrWCUkB4KZwm5QBoQyCWwxCt6f3/f0jQnIp1dauu3Hdb49K7U2uOcPuRm779LLPnTF48eR3Rfby37LqL4Ga90y/mmhtEvCxcXF8FU6fVIlMJPnz4F69Voo9lmg5WzfKRIzMLOQRGIC9jfsKJ4kq5id9ykvbgdODcWEEAAAQQQQAABBBBAAAEEEEAAAQQQQAABBBBAAAEEEEAAAQQQQAABBBBoEwhnRUnqo5M0/0hbCuZdn3S+VVKTdknqVjUvBUdHIElAY7M7uyMrwu/fv+eaFeXu7s7vga3x4YV0a05yyxJ4a7VQ0ov4NFdO+dPlrODumaUkB5Gsslah9Aa5nPqx5ItlmolRnJgG8+hPIF+/fj07O3PrS154e3vTfItKti4E3bmSbl4lnxdpQwCB8QSoN0q+8Y2X74uImcJJ4VxEQSWRRoHVXNGnp6dqdus8az2NjzQriubU6Dy6AhwfH1uCzRhmI1Xcakr+jEXFeGjagoxQxmDX19dVw4IxfBXs27dv5czHRJFIyjsCIzCNQNLP90lvlHHp59p3FCwggAACCCCAAAIIIIAAAggggAACCCCAAAIIIIAAAggggAACCCCAAAIIIJBFYNCsKFlSMG8kSX2SqqQmdX5axMud5s0Cjr5QAeP8Bff39+pzn2X6Eo0D9630lkj/46aWt1YLrW8gPbeGxgt2lbUKpbcxr+0rC79YJp4YRW6aHez8/FyzkumeeHJyYpecMqRYdPfXmKX1lf8pGTkWApsSoN5w2V34jc+lczsLFE6X1xROR8HCcgXWd0XrS7RlVhQ1Io303UHP/JbyUP7cteuu4tZX8i2lbt4w6/suPPs1otpG8xf4E6bHs1iTMRU1nyxFIp5fbEVgFoGkmq3fVdxvr1k0jAdNQjPGSTAEEEAAAQQQQAABBBBAAAEEEEAAAQQQQAABBBBAAAEEEEAAAQQQQAABBOwC/wmCrqCPTlKnnB7na+98GdjyEYE1Ceg1s58/f7ackWWERmc8ev2sP4eRXuJ6eHjYuddaA2ytFnp9fV1ZVia9h3Bl5x45nVXWKpTeSI6vY5MGmE0/S5ceX/VaeI1s1Lxj5TDe3d0pSe/evTs6OtKtv8czdnAuutdXf8F6PiKAwGoEqDdWk5XrOxEK5/rylDPassCKr+j9/f29vb3OzNWUhZ1h+gXwW+raYlADiNLZtpX14wmsuOSPh5YrZtqCckm6eDTl+o8fP9zH+IIqRpX/eJiJt1IkJgbncAhYBJJ+o+nXzsm1b8kIwiCAAAIIIIAAAggggAACCCCAAAIIIIAAAggggAACCCCAAAIIIIAAAgggYBf4bxCUwfYBSP1jUjcmDeasx8AaBNYhoHHglrfCamj05eXlwFMOplYp/zWzA883vju1UMRHtW7S3FiRqMbYpORpOqHhV8QYaSshzo3XKpTeeiFcxHPU9fW1rmtNUzLxU7QGN+ourBe/a0ahOt1kazRt2c3NTXCbNh5dww80Wkn/qz/V3lrQYCd/d1WYit9fwzICCCxdgHojkoOLuPFF0r/0TRTOSA5SOCM4bCpTYCNX9NevXzUpYTwLNI5X0ykGj9nxXYxbLa2CSqExthmDramK20jJn7G0ZD+0ih8tmRZVzZCu+sTyo0DJnpYzpUhYlAiDwHCB0u7+XPvD85QYEEAAAQQQQAABBBBAAAEEEEAAAQQQQAABBBBAAAEEEEAAAQQQQAABBFYvEM6KkjTYfgU6Pcav9thlBVCcAgJ1AfVFVke9zitCoy8eHx8VuB6DfU0w3PrLly/2fdcXstN8ZaecdL56cejAwrYyvWWdzvpqFUrvskpg79Sq6Opmp8E5wd2qd4TGHVXAPn369PDwMEu9p5u75iuxjIT0T0czyBwfHx8cHPDGeJ+FZQQ2IkC9sZGMXuJpUjiXmGukGYE2gU1d0foioAfszmdyNZWcnZ21ifVbr9k39CUovq/mQDw5OYmHYWsugU2V/FxoI8VDW9BIsJo1VdVdZ42nAJq+tqg5qSkSIxUJokVgMoGkq9ilKmkvfthybiwggAACCCCAAAIIIIAAAggggAACCCCAAAIIIIAAAggggAACCCCAAAIIINAm8J9gQ1IfnWDfjXxMmjhm6S+m20iecpq9BSyvZ1TkA0eJ393d+VWTxnuM8Ybb3gjT77i1WijpfKfPDo6YV2BltQqlN2/xKDk23Zhub29//fqlKT8mTqdeDq8b5ZQHfX5+1vBLHbdzMFKVKs2hdnFx8fT09O/fPw3V04BMpkSZMr84FgIlCFBvlJALpKFRgMLZyMJKBBYqsM0r+uvXr535NbBdrjF+y5f3MY7bmJiNr9xmyS8502kLGi93NGuAWhg641cFpeuiM9hkASgSk1FzIATsAhP8fM+1b88OQiKAAAIIIIAAAggggAACCCCAAAIIIIAAAggggAACCCCAAAIIIIAAAgggYBEIZ0XZWh+drZ2vpUwQBgG7wJcvXyyB7+/v397eLCEbwwQDPDSyujEYK9cqMEH/1LXSLfG8VlarUHqXWAiHpHl3d1cTlOjxUneujx8/Dokqad/T01PNNpK0S7/AeiG8XvZ+cHBgnA9Fc8Q8PDzoGUAvamYmlH7m7IXA0gWoN5aegytOP4VzxZnLqW1QYMtXtB6zg3azegF4eXnJ+31BT/hq66sfyF+j5ju+AvggYyxvueSP4ZkrTtqCcknW49GMtMbmCM2rPuT3iPqhh6yhSAzRY18ElivAtb/cvCPlCCCAAAIIIIAAAggggAACCCCAAAIIIIAAAggggAACCCCAAAIIIIAAAmUKhLOi0Ecnbz4x60peT2IrTUAdkTXg2ZKq3q+HVf9+Dd5wh9DbIA8PD91HFjoFVlALWV4B2ulAgKUIrKxWofQupeDlTaeK8eXlpe5fv3790gBFDcXJG39jbEdHR2O/CVkzm3z69Klz9GOVPD0e6PQ1Rwx37cb8YiUCGxGg3thIRi/xNCmcS8w10oxAmwBXtL597O3ttflU68/Pz+MBkrZ2zsOi9ChfkuIkcKoAJT9VbLLwtAWNSq3plixzpv/9+3ea1hjLyVIkLEqEQWB9Alz768tTzggBBBBAAAEEEEAAAQQQQAABBBBAAAEEEEAAAQQQQAABBBBAAAEEEEBgXoFwVpR5UzP90XvMAtNjl+nPiyMiMJnAly9fLMfqPStKsOPV1ZXlcOsOQy0UyV91eY9sZdMiBDZbq1B6F1E+kxK5u7urAYp6K/u/f/+enp40bqdzsGJS/EHg09PTYE2uj5rhReOOjLdgjTuq5kPR6edKAPEggMDiBKg3Fpdl20kwhXM7ec2ZbkGAK9rl8s+fPz9+/Og+1hf+/PmjKQvr63us0Recm5ubyI4aA6z0RAKwaaAAJX8gYFG70xaUmh1vb2/B7wVtMWimdbXJtG0tdj1FotisIWErEyjtdQJc+ysrYJwOAggggAACCCCAAAIIIIAAAggggAACCCCAAAIIIIAAAggggAACCCCAwBgC4awoK3hzUVJPph7nm7QL3ZjGKLXEWZTA4eFhfNxFlVqNvtCoiR4pD3o5G6dL6HGgBe2ytVqIWWAWVDizJHVNtQqlN0uRWEckmlVEr/J+fn7WDCmaNOTbt2+6o+WdJEW32rOzs+xct7e3nz590miizph1e/rx44du98yH0mlFAATWLUC9se78XfTZUTgXnX0kHoFAgCvaB/nw4cPDw0O8vUhfQDSbgL9Xj2XNx3F0dBTZUWnQlChKTyQMm4YIUPKH6E2zL21BozprQlj7j26awinXhFBDTooiMUSPfREYScBekygB8UesthRy7bfJsB4BBBBAAAEEEEAAAQQQQAABBBBAAAEEEEAAAQQQQAABBBBAAAEEEEAAgX4C4awoSX10kvoM9UtfgXslERWYfpKEQHYB40wlwfwmlmSo17JfzxwfHzOsQm5bq4WSupwmTYxlKYSEmUVgNbUKpXeW8lP+QTVpiKYv0WC2apKUp6enapIUyyxj8bPTrbbfHGRt0eq9yufn521b/fWa4UXTspycnPgrWUYAgQ0KUG9sMNOXcsoUzqXkFOlEwCLAFV1X0rcMfbOIfKdQC9vnz5+HTIyi7y+aMLF+aH+NpkTRjJD+GpYzClDyM2KOFxVtQePZ6hJQJZMUv2ZR0XROSbtkD0yRyE5KhAhMLNDvJzmu/YmzicMhgAACCCCAAAIIIIAAAggggAACCCCAAAIIIIAAAggggAACCCCAAAIIrF4gnBUlqY9OmTr+HAqdKYz0FG/bN2kXxue3MbJ+TQLG+Qvu7+9Th14EE6kYD7Qm28Zz2VotdHBw0OjQuDLpFtAYAytLEDBe7OXXKpTeEopT+WnQoMFqkhQN1NGj448fPy4uLno/k2vAT65TVqr0XmVLbLpmNUKSmcssVoRBYN0C1Bvrzt9Fnx2Fc9HZR+IRCAS4ogMQ91ETo7jlxoWXlxd9S01tnaui0szF8W+4+grz69cvpkRplM+ykpKfhXGCSOJXSpAAWjIDkMhHTQIbtFEYG8mPjo4i0U6wiSIxATKHQCBVQJM723cx1jZBhFz7AQgfEUAAAQQQQAABBBBAAAEEEEAAAQQQQAABBBBAAAEEEEAAAQQQQAABBBAYKBDOipLUR6fMKT+SUtWjJ1PSLkndqgbmJbsjMJeARkEfHx9bjh7MchLfRYPD/Xc/6tI7PDyM77KRrVurhbZ2vhspxvHTXE2tQumNZzRb6wIq/CcnJ9fX1xqpqDe9G2cI8uPRkKrb21t/Tb9lJcN411YisxyxXzrZCwEEyhGg3ignL0hJIEDhDED4iMCiBbiiI9mnWTM626IVQF9UNcVJJJ5gk76bKOb49It7e3uKuXNaliBmPtoFKPl2q9lD0hY0Rhbol4JgchPNxKRmk69fv3YeTrWTKrHOYOMFoEiMZ0vMCPQW6Hxk8mNOuordjkl7JaXHHYIFBBBAAAEEEEAAAQQQQAABBBBAAAEEEEAAAQQQQAABBBBAAAEEEEAAAQQ2JRDOirKCPjpJr9dLmgWmKhkrINpUEedkpxG4urqyHMg4vrqKKgjcY2S4JUlLDLO1WijpfJMmxlpi7m8nzeuoVSi92ymxY5yp3rKu2UZUrV1cXCTFH7w8OWnfKvDl5eX9/b1lR6ZEsSgRBoEtCFBvbCGXF3qOFM6FZhzJRqBRgCu6kaVa+fj46Lek6UFdUwY0hlfjuaY40deNzrlRNB+KzPXF1o+5HqdmJXh+ftYMj/VNrMkiQMnPwjhZJLQFjUEdTImiQ2g6dVU7ujo+f/7ceURVYjNO50qR6MwgAiAwvUDSLCSa/a1HCrn2e6CxCwIIIIAAAggggAACCCCAAAIIIIAAAggggAACCCCAAAIIIIAAAggggAACEYFwVpSknj1J849EEpF3U9KQ+KQ+SVU61WXcnuAyiezpJyQCRgFdF5arSR0NNUjDGGcw4oJZUZzb1mqhrZ2vy+iNL6yjVqH0rq8Ya1jgxCelQT7X19d6vj0+PjYeWndbDUo0Bq4H09hI47wqGno047CiespZgwACcwlQb8wlz3E7BSicnUQEQGBBAlzR8cw6Pz93AfTdQQ/q+l4Q+RLx8vKiuVHevXt3eHiobxziVZOdvkfov/bVRAP6Pruzs6OvBpH2bf2U8PT0pMDu0CxkF6DkZycdO0LagrILn5ycBPMX/PjxwzlruW0SKD8lqiSHNJX4UaUuu6RadoxUuZbdCYMAAkaBoFaJ72X59bMeA9d+3YQ1CCCAAAIIIIAAAggggAACCCCAAAIIIIAAAggggAACCCCAAAIIIIAAAggMEQhnRdnd3bVHlzT/iD3agSGTeg0m9UlyCbP3f0rqVuXiZwGBJQoYZy0J5jppO1P1+PevZY3i4JWzvtXWaiH7jF3Uun45WfryOmoVSu/Sy6FLv25MGjGoYYG6H/3+/dutn2ZBB1UCNNTHeDjj3bYem05NYyPr6+trNOjInp767qxBAIHVCFBvrCYr13ciFM715SlntGUBruh47uvLgmsP0YN69XWg+hKhWUs0m2Fk958/f15dXelbwNHR0cHBgf5r7gBNhqJpUyJ7qWFKXwc0xUC/1vVIzGzyBSj5vsaClmkLyphZmqfp/v7ej/Dr16+aJ8WtUV2nesx9jCyoopt+rtsqPRSJSL6wCYFZBNyDk+XoekCyBKuH4dqvm7AGAQQQQAABBBBAAAEEEEAAAQQQQAABBBBAAAEEEEAAAQQQQAABBBBAAIHeAuGsKIrI3kfHn7Ogdwqy72ifq8V+pkEi413Jg8Bz9bMMksFHBMYWMM5foE7MlosiGM5tjHzscywn/q3VQvbztd8CyslNUtImYLzwC69VKL1t+bu49Rp1U6VZD8DBTWqyc9GwH9Vylomxes9XYpwSRaesQ2jo0WTnzoEQQKBYAeqNYrOGhFE4KQMIrEmAKzqem5rWxAXQsv+grllLHh8fNTeKZhx2YYYs6Evuw8ODZuvwZyUYEiH7RgQo+RGckjfRFpQrdzT1kuZp8mNTa+Hl5aW/Rsuq6FyjTbDJ/6hJEOzXlL/j8GWKxHBDYkAgr4B9VhS1xPpPVknJ4NpP4iIwAggggAACCCCAAAIIIIAAAggggAACCCCAAAIIIIAAAggggAACCCCAAAJxgYZZUez9AsscfG7vyWTvjRQgJu2oTufB7nxEYJUC6hdoHF/ROZhcIyv8Fzyq0+Hh4eEq0Xqf1NZqIfv5arYCy7Q7veXZcUqBddQqlN4py8yox/LflB68pnjU4waR67rQs2XnxCj9KkO9Yd4/zeDQ/kfd8bk1+yAsI7BZAeqNzWZ9+SdO4Sw/j0ghAnYBrui4lXz89vDG1jlNGaBgasz/9u2b/Vuqf1xNL659FYPmWOG7gC8z3jIlfzzbsWO2X2X9vryPnf5C4lcbbyCpiuj29rYxeZoqJQjcGEw/OlxfXzduGnWlJW1VAigSo2YEkSNQCWjGJTtF45OVcXeufSMUwRBAAAEEEEAAAQQQQAABBBBAAAEEEEAAAQQQQAABBBBAAAEEEEAAAQQQsAg0zIpi76NjHDZpSUfGMH4v8Hi09jMN4knasUyl4Iz4iEAWAf/NtJEIO2dFCQLoDZCR2La5aWu10MHBgT2j7XcBe5yEnEtgBbUKpXeuwjPqcVXPzDgBkyZG0bvZ379/Hz9Hf36xeEi31XjFKbzlJcwuWhYQQGDFAtQbK87cpZ8ahXPpOUj6EfAFuKJ9jfryjx8/3EpNGbC7u+s+Bgv6KnF2dqZpTf79+6fJFrXjxcWFmpg066L//ULLWqP1apHTk79CKrzGD2tfxRDEycfxBCj549mOHTNtQVmE9f4GTRHiolK9FG/oUJ3mV2Vux2BBV5aqwWDl2B8pEmMLEz8CSQLxyiSIKunHuGBfrv0AhI8IIIAAAggggAACCCCAAAIIIIAAAggggAACCCCAAAIIIIAAAggggAACCAwR+G99Z706sr6ybY1GhBbVGVrp8TtKtiW7Wt/7tZY6ZXXBNA68V+cqvacunhK2IrAOAdUelktD1078vbLMitJZHrZWC+l81ffU2FdVw3WSbmSd2gSYUWAFtQqld8byM+qhVSOdnJyMeohI5BroqHulBghFwhifVF0Met+ycRe9IjUy0tJFWOCCHj/cfIUaK6VRnQUmkiQhsCAB6o0FZdbWkkrh3FqOc77rFuCK7szf+/t7F8Y++FZft/U345cal2YWGgUo+Y0sS1lJW9DwnNJvakFTsOaHFWwkZm3VLpZqUM0pagCJxxY5UI9NFIkeaOyCwHgCQfUSP1DvvgSKlms/bstWBBBAAAEEEEAAAQQQQAABBBBAAAEEEEAAAQQQQAABBBBAAAEEEEAAAQSSBP7TGFrvgWxcX1+pwef1lTOuMQ7mVAo1nnNIOpdLNOSs2ReBTgG9Y7YzjAIE8574u9zd3flzG+lSnbKDsp+Swpe3VgvZz9eNeC88B0meUWAFtQql15jXywqW1Ht+jFPT8MX4q0pfX1+Tjhu5NQfx2N9YHuw4+0eNF1Xiq7/z8/PZ00MCEFi6APXG0nNwxemncK44czm1DQpwRcczXRP/+QH29vb8jywvV4CSv9y8q1JOW9CQHNQPBDc3N34MmhLFMj2rJnv6+vWrv2Pjsn59iLeoNO41cCVFYiAguyOQUcDerjuwL4HSzLWfMeOICgEEEEAAAQQQQAABBBBAAAEEEEAAAQQQQAABBBBAAAEEEEAAAQQQQGDjAkNnRbHPQjINtL0nk70fUmPK7burh+Xv378bI2ElAusTODs7s5yUhiW/vb01hgw6/duvtcbYVrzSLrOOWsj++mL7jWDFxWNNp7aCWoXSu6YC6c6lhKomPmeQP8WYS3bbgh5WjVNKvX//XqOM2uJhPQIIbEeAemM7eb24M6VwLi7LSDACEQGu6AhOtUktbH6YnZ0d/yPLCxWg5C804/xk0xbkayQtq/yfnp76u2iik8PDQ39NZPny8tIy44naQBQyEk/2TRSJ7KREiEA/gWBGuXgk9p/h2uLh70UCsgAAIABJREFU2m+TYT0CCCCAAAIIIIAAAggggAACCCCAAAIIIIAAAggggAACCCCAAAIIIIAAAqkCzbOiaKzjx48fLXGVMCLUT+fT05P/sW1Z4znt3SgbI/nw4YP93ZtB9/TGCKdcqdkorq+vNc789vZ2yuNyrI0IGLsJBrOfVDjq9OzXKqqIBl6qKzbfYC1kfC+fputqm3NnxvKgJKkw66Wm9l6wM6a2tEOvoFah9JZWqIanR1WN7lnD4xkSg2qVyBP76+urPXL7w6plcJH9uJ0hk+Z26YyNAAggkFGAeiMjJlHlFaBw5vUkNgTmFeCK7vQPGsOTvgV0Rk6AuQQo+XPJ5z0ubUH9PI+OjvwdxZg6fcmPHz/0C6AfSePyzc3N3d1d46aRVlIkRoIlWgSSBOw32eF9CaqEce0nZRCBEUAAAQQQQAABBBBAAAEEEEAAAQQQQAABBBBAAAEEEEAAAQQQQAABBBBoE2ieFUWhjSOQ/fkL2o4x5XpjeoxnF0/51dVVPIDbakyVCz/2gk5fidecFOfn56k9SsdOG/GvQMB4fekdj/WTDaZKMUZVj2cja7ZWC9nPV33fSysDSrzuBZpGQZ1uqXhTc8dYFZRcq1B6UzN9EeFLeMCLzFGS9JZ4+7kEb2weO6cY1Tm2MPEj0FuAeqM3HTuOLUDhHFuY+BGYUoArulP75eXFD8Osgr7Gcpcp+cvNOz/ltAX5GsZlTSet5lMXWFPB9pi4RJOJGy8iNXFMOeMtRcLlLAsIzChg//HIfs3GT8cejz1t8SNm3KrEq0blh62MpESFAAIIIIAAAggggAACCCCAAAIIIIAAAggggAACCCCAAAIIIIAAAggg0FugdVYUjdm2vE5NPa2n7DUYP8/n52djz297D6TIEdVBU50yIwHcJnUYent7cx/nXVB++S/C8vuYzpswjr4agf39/b29vc7T0dX6+PgYBGNWlAAk/nFrtZCKVmT8v2/l13L++hmX/bJNxZuaESuoVSi9qZm+iPAlVDWRWtHyJO+cgzfMu/X1hcgR64GHr6HCHG5IDAiMJEC9MRIs0Q4XoHAONyQGBMoR4IpOzQu7WGrMhJ9SwJ6PfEGbMl9Sj0VbUKrY9fV10NLy8PCQGkkVXviNsyfXYzs6OqqvHGkNRWIkWKJFwC6gHyWNHQnUspprdnuufXsGERIBBBBAAAEEEEAAAQQQQAABBBBAAAEEEEAAAQQQQAABBBBAAAEEEEAAgYhA66wo2sc4dUjQTzFysLE3Gd+hdHFxoZfFZUmMojLG44+HN+4yUrAgvw4ODkY6ENFuWeDLly+W07+5ufGD6cWPfn/E4+PjXJeqf5SVLW+tFjKeb1FzUanIBS81peLtcRmuoFah9PbI98J3KaGqiczQt7OzYwTUlHn+/Te+18S3ZmZFiWcHWxGYS4B6Yy55jtspQOHsJCIAAgsS4IruzKz6NNz6ktK5FwEKF6DkF55BScmjLcjOpakKgl8k9Xvf7u6uPYYgpKYzsEwbpGYHzTwe7DveR4rEeLbEjIBFIPhRMrJLUCNFQlo2ce1blAiDAAIIIIAAAggggAACCCCAAAIIIIAAAggggAACCCCAAAIIIIAAAggggEBcIDYrinEEsnEukng6smwN5vtoizNjT6azszO9LartQP76cmZFCVKiiSf8dLKMQBYBXRqWeILx5EHhzHipWhKz0DBbq4UODw/39vYsmVXOvUmpDd5NaumRbznHTYVZQa1C6V1liQ3uXNOfY+RBNDJhSpBO+5QokcMFcWb5qEGe9rRlOWK/SJ6fnzX71e3trQZxaQRjv0jYC4FlCdivTeqNZeXsClJL4VxBJnIKCDgBrmhHYV8Qmp5O7eEJWaAAJb/ATOmdJNqCjHT6+n96euoH1gwCwycrUfuw5fuIfljUN3r/6OMtUyTGsyVmBDoF1GpnnD9OVYexj0TnQasAXPtGqKKC0eRbVHaQGAQQQAABBBBAAAEEEEAAAQQQQAABBBBAAAEEEEAAAQQQQAABBBBAQAKxWVH0KvhgIHcj2cvLSwnD/9Q3xfIyeZ1R3lfcG0fDKm0ldEkPlDRcdsjb9hrLAysRqASMXQbdFRT0R1Th3N/fB9Mi4AzjgVdTCxmnO7G/9C/uNnyryrZulC4eyrajSF1YQa1C6U3N9PLDG2vg8U5kZ2enLXLLyJ9q39fX17ZIgvX2mVaCHft9NA5U6Bf58L00akuvntY3i4ODAw3fOj8/Pzo6+vTpk56uJxtPNfwsiAGBfgLUG/3c2GsCAQrnBMgcAoHJBLiiO6kbW7kt7fmdMRNgRgFK/oz4YxyatiCLqqaQ9ucD0qTY19fXlh3jYVRJGhsW9I1+st/vKBLxXGMrAuMJ2H8zyt6XQCfFtT9ezuaNWb/oaVqud+/e1Zt8NS923mMRGwIIIIAAAggggAACCCCAAAIIIIAAAggggAACCCCAAAIIIIAAAggggECSQGxWFEWkkX6W0Y+zjwhVUi0dvnUuOqMkoM7A6hmjPpqdwRTg6urKEmzUMIGScYT5qEki8rUK6HWOllNzZTKoRiicFr0qzNZqIY02txQPzQLz+PhoZxwvZFD5WxI/XmIWHfMKahVK76JLYGPiZ59wKjJeTu8gbUxzfaU/9Ki+dcY1xsFLs6RQneA1JY1GU9T1VCo0nkrXewkTR86Cw0G3IFAv+YWcdcn1RiFEq08GhXP1WcwJbkqAK9qS3fWm+/v7+8nG9ltSSJhUAUp+qljh4WkL6sygs7Mzf0ZphTfOHdAZswJo4nX3A0Q8vGY71eSn8TBZtlIksjASyRIF5n0+UTNd8Ctkm6F+9Fe91La193qu/d50U+6obiSa81qP0/WDqslXdwr9IFvfxBoEEEAAAQQQQAABBBBAAAEEEEAAAQQQQAABBBBAAAEEEEAAAQQQQACBaQQ6ZkVRIiwdEDUgcJr+gm0oOnpjD5Ug/Ldv34I1WT4a+1FpgNa8Xb7qSgzOz1IAiKRRQD38LBMGqaN/NXVFcB1ROBtV21YGem3BVlMLqS/7+/fv207TrdegdLc814L62ga3J8p277xYR61C6e1dAIrd0Ti6ZqT0qzd2Y8x6zXLj+saVlhq12nHi4XmWryGNZzT2Sr2zWp3g40dR1qgP/bwP//EUshWBIQLUG0P02HdUAQrnqLxEjsDEAlzRFvBGpc6HVUvMhJlLoDFPGxPDF7RGlgJX0hYUyRRNORq0bItLbYCRXVI3aYi7pZGkGu6eGnm/8BSJfm7stXSBeRv6gsnrI5hBpRQJmbqJaz9VbOLwmvFEPV7iB9XvfUyMEidiKwIIIIAAAggggAACCCCAAAIIIIAAAggggAACCCCAAAIIIIAAAgggMJ5A96woepeaZQj3eJ2ELCdv6cykszg8PLTElhpGRBcXF5a9LOm0xNMvTHB0pfnDhw/9omIvBCwCQZFr20WdzNT72e/Hf3x8TOFs42pcv7VaSMXD0oNWfdlVtBrFJlsZXAVUvAPlA8+22EquVSi9bbm23PXqCa35j+ZKv3/39NNgGfDjwu/s7Ljl+ELbJCzxvfpt1aRpbWfXL0Lt9fr66va1DzV0u1QLurMY6yKFV0bMO3dkkHg+IpBLgHojlyTxZBegcGYnJUIEZhTgirbgf/z4sR5Mz+0jNYPXj8Wa7AKU/Oyks0dIW1BbFuiLfzCLk+o0TWLSFr73erUkWxoBNKW4ZkHtfRT7jhQJuxUh1yQw4xtWNG1xMHl9G6x+wdHPbW1bB67n2h8IOOruqv+NhUTBbm9vR00MkSOAAAIIIIAAAggggAACCCCAAAIIIIAAAggggAACCCCAAAIIIIAAAgg0CnTPiqLd1Ldjb2+vcX+3UoMD5xryp5GonXOyqDPlqD1U1Femk0hW6lU51xD9upJ9PKfLZRYQSBLQ+7KMvY31hjQ/Zgqnr2Fc3lotpOE9lumoLLN6GYV7BFPPfr8bpS6HaTrW90jqUnZZR61C6V1KebOnc8bblp4tG9OZNCtK40DKxminXNn5eN8jMf40K/ahhsGBku4sOmIwxCuIjY8ILFSAemOhGbeFZFM4t5DLnON2BLiiLXnd9rSpbwr67jlXc70l5YRpE6Dkt8ksej1tQfXsU8Pp0dFRsD74mSDY2vujcSYCxa8WHiWs94HsO1Ik7FaEXJNAUqtaxhM3HlcNqmP/gsO1nzFbM0alThRJLfzn5+c8Zmf0JyoEEEAAAQQQQAABBBBAAAEEEEAAAQQQQAABBBBAAAEEEEAAAQQQQMAoYJoVRXFZ3qXW1gnbmJTewdT1pHPfh4eHzjADA4jIEoO6Xs3SUSbIHSVDPUEtCSYMAkMEjH0NX15e3FHU9X+8V7G5o6xyYWu1kGUiGA1H1zwas2S3qvqg4h2pW/8sZzfjQddRq1B6ZyxCYxxa8x+p5/QYMXfG2Vjzp95J9UxoH3c3zQR/8nSzSiXN8BIXe319dQEsE7e5wG5B76z2p1Zx6yMLGo+qF9JGArAJgewCflHPHnkVIfXGSLBEO1yAwjnckBhmF0h92Jg9weMlgCvaYht5WtaD6MHBwTQP8JakEsYoQMk3Qi0uGG1Bfpbpa3J9ShR9Tx+vIdc4E4ESqRbdaX7Co0hURYInH//SWP2ymvummXjIl9S15v8E6W/yl1UFNTa0+mGyLHPtZ2HMG8nNzU1qhGPM6J2aBsIjgAACCCCAAAIIIIAAAggggAACCCCAAAIIIIAAAggggAACCCCAAAJbE7DOirK7u9vZGUg9rW9vbycW1BF13PhBlXKlPx5m+FYLkY6iHn7GEd3Dk+RiCLp8qWtXxpyy9Fm0hHGpzbIwwVDALOlcfSQ9SvvFxcUqWSa4CjZYC6n+7xzWro62swwBUuH3M31vb+/s7GyVZXvik1pNrULp9S+QiUvRGIcLZkEa4xD1ODWIqJGxx2USGUsZHLfzG0EQvt9Hf9LDb9++dUby58+fzjAK4HPZJ4LxY3ZztfgrO5enQetMBgGWK+AX3XLOgnojNS/KzMfUs1hEeApnajZROFPFSgg/fa7N1c7GFd1Z3jSDRkRJz8n6qqL2Is3up0HImnxQQ/2nGe3fmfJpAkx/sWQ5r0ieBvFP812j2C9ogUb5H2kLqvJITbWas6meX2M3rVhmIlCqVG/Yr8H6WSStoUgYuaavzI1PPsUmzAg7S7DJJh6qzk7Np1dXV5Yz1fWoxypLyOFhuPaNhpNdYj0eqHgLgjETCYYAAggggAACCCCAAAIIIIAAAggggAACCCCAAAIIIIAAAggggAACCGQUsM6KokPqXWqdnULUQXbKd6HrWH6X3EYX9UoZ7/1ywRF1IEsnGA2nVP/LYN/xPqq/e9DlqzMfx0sMMW9NQOMuUvsQj937eYwsmKxnXmfit1YLqZfq09NT58QoKlRT3puUTark/ZHzSqH6uXZmHwEsAqupVSi9ltEF5dSunYVTbxzVOMPOYHkDND52qsLpkRL7RCp+5Zb3dFxsGh/l6kwlTFd95wwmuhe43dsWNPjTnzylcQhW277V+iCGeGB/6wRo/uE2vuznspGixy7GmHMFS03hNJUn9UZq/q7sxpd6+lOGp3CmalM4U8UIP6UAV7RFu1NJzxI3NzdHR0efPn3a+d+/d+Y/fXX1//Rwvr+/r58J1ACluV/V+qGpt/UAr1aXMidbWWgV15mnrmBM8F2j2C9oDmFBC7qaaMlUk0Vb+78mlR47N79//245hBp5ppnemiJhyQ7C+ALTfN/3j5h9WafQVglkP5YeTow/UD48POgJJ3sC2iLk2peMpTBbHuTakO3r1Y/CkpggQu2iOQeDlXxEAAEEEEAAAQQQQAABBBBAAAEEEEAAAQQQQAABBBBAAAEEEEAAAQQQGFUgYVYUpcMy3l4djNR9ZNREV5FbOjNdXFz0GBc6JPE6nKXXsqYpUX/iIQcy7iulYMynkqee68bdO4MZ8zp1IF/ncTsDGI/Yo59T56EJEAhYrgi3y/HxsboDuo9LWbCUt2l670lsa7WQBuS4wfORAjPZvUlpUPVen4tqiQU74jnvptXUKhsvvZaa0xJm3tLoH13jDKecgEnHahz/1jhVip/OxmX1+7ePPhr16VrPrv41Xp2OHg8ak+1WNlK4rdVCMHOKcVCEH0nvAtl7R//oLBsFgoy27NVjF0u0GcP0KEITVEfUG6lZbMlHS5jU424wPIUzNdMtBc8SJvW4hG8UoJ0tYOGKDkAaP6rFvnMawcYdLSvVdur/qTbQZAFqh9ETuCYXUOuHpizX2Ga1P2u6FTV9KMv0fUFjRPVgb4l/7DCW6ssSZux0BvFT8gOQNX3ccluQqgWVbTWetGWoapu2TbnWKwHG1gBVcZr1KddxI/FsuUiIZelPPtPfQYxHnOzXqEjZrm9ys9vrQWKad4foerdULN++fcv4u3n9xBvXbPzal4mlMFvCNPImrbQUksYILT9NNu7ISgQQQAABBBBAAAEEEEAAAQQQQAABBBBAAAEEEEAAAQQQQAABBBBAAIF+AmmzougY6tYcH2ypviN68+TY/Z4Vvzpbx/upaEqUabpVBfTqK+kP5gy2uo/qLz72S4SkFHT5Up+zvF051Q/enVFkQf2Wxi4SwdHtCQt25GN2AY3NcJ0dOyMP5pLoDF9CAGPPXWOZzHJGm6qFJKbu7HqVX5xO9wvdNYyZFY8qvvX/be/ur9pGGr4Bv/tUACmBpIKQEmArCJQQUkFCCSQVJJQAVBAoAahgoYSEDvb93atzdHQsS5ZlSbbxxR+JPBrPx6XRaCyPxlkSZeanDnMxmn5ObXsht33va+pVdrb1ZlTQPoorWunWTSzOuGuyAc/cK2Yehuz9a8YdfzA5hyaPMI1XzerYNc8kFEtKzfSr9U6sS1OZWTklZ189nfaQzXykpL3MO7i3e0sucXq8pXzvBBs53bq08JmSTFOp7rnsbL9RHpfXeuErK7hpGxpn9yOicXa3miZmx1sHO3WfzRndpe21367vksIgcfIpL2041/18O5BFUvK4b75KmOBWTFPht7qL0/KbDusrCN/Ne0H5qi7dQvtlbpqn37svI5VVn8b+Cq9oz7vZJIq6tzeJ8nzf2JHP9KusdsyxI2wpPM1GdbiSG5vDfltdr0K+ROjikNuPve+m1jNdKmSXz/2O48MuR3Ap87mRe9/y7XG/bm4BBBIgQIAAAQIECBAgQIAAAQIECBAgQIAAAQIECBAgQIAAAQIECHQV+LfXXyYJtWeQRRD++eefXmkvflNSXjhzMZOrFic0Zow8Bt9OVOy9uroaqRSZxPP+/fuZMgx+UD5+/DiTRdPLtJmRajo32e7LcARqbgoCBxToeDrkvB4w08mS6li7tMnJilRk1LFg294LlaqZELzwxE+ERCvfMvhGdV5v0Rnm8f7Bc5FgBDo2723pVXaw9S4cSZbDiax5tCFtvixS+0ZGXxMUuGkBvhVHek3J1qs8UueWZMu8ZrJY2MMvHGpWU0hNexymjk+elFUoN5J1j+y8pYdA9zZcHp1iI5eVHtlN85b6Z7qZwje9nKb/7G4+c1IPpbfh/UZZzW288JWF39INjbPjgdM4O0JNFs19trnUzui5LDOB1Wti0/BgXeH5bJ4bJtPfg932Lk7Ln2nkr+zl7twLyplY/Tze0hEl2gQdRcfClOVM+adpe7vTJKqer2Dks+K9uKrGwu3uN6ZG+gDeVMKOxzFvn7nFMd6XUx2LNF4Bmqzq4bt57te/Sit73ZmNCa4L3c+smbLlZf2ACiFAgAABAgQIECBAgAABAgQIECBAgAABAgQIECBAgAABAgQIEBhPoP90jTxkVZ/8MRMyxoNYSXPhtMXJ5im2H5iOz2yP8Qze3ElUgx+OLm2gbBI5apPNDuw+ZTzFy9y49uNo7+oCmbVWtoSWjQ05c5eqb1p1S41mdo1xsreX9tX3QjPVz+FYeIHIQRlpqmt9ou00iyPMIOzIy9fXq+xU6+1Y2aILzUmdUc0mNOyZLr3lZc79UadrN80aH+QyOvNwQks1M9wa8LhErJp1jvuMYWrXUpjsqr+lWrwZtN6Nqr0MTXsnfhalWvHd2c4Hk2oTajoWLeE5TL0bxkjOafYLFwNtqVF25TxNlztS8cpku8vvZr8RqC298JWHeHs3NM6Fx07jXEg0cQT32VrAndEtOMWujJ+73BJpHzyMvTf3qWbG+Qvr1TvC6+jitPzeDWAr3tixlW7pncx8vFrqa5qi/xn2I0O9GfQoUgqWu77T9F2vu0nUD8frGPlMec+n+0Uh7Ta3wurmI4XUvxmZO6JI7vXhyuDlTBY5KHMLUA3MqCktcCSQZZPdtXM/9a0ei/btCb7ET5tpL0PL3mmuDsu2KPEJECBAgAABAgQIECBAgAABAgQIECBAgAABAgQIECBAgAABAq9VoP+qKBHJtJWFj2kNO4tx4RP+mca0UQ+zZcZqy1yZcldmaAVzqEY289hnkcuwc2dT2oXHoqxduZGjk0f7Rp0hlElsXaa7lUUqNtKMxy7YUAd3e9Ppcly2q3ZpyXPPtZnWNfMyDhNPtXytvVBTa8lx6dLYhp3Lng6k/uhR5iiP2t01CexOeJcDvV0au9B6U8e558tMV1l/mcOd3my951S9VC0hGVoMOLSrtuSmAVjCq9F6bwe53qE11XSoTHNlrGaa7bl61Thzi5R2Mrfi+XRQjb/Kx5MuPU81r2I7zX5uwQS2C6QZ1P9yNPOXNpM+ISOxNMJ+B6V+mMqQJJhkc9SSRTIqcqyXpF+PVE8nIUUWZaXSRJd60qksedNGzp2MfMpKNdUoJelXKf1GS0sOzvZe+FrqtS27NM6WI6VxtuCsZVc64XTUTT15U3h6+HQyOZrjlTmXpx6X2jHuszmjuxzlXOUXjpmbmtOU4WntXarTO85r6uK0/N7NYFvemEPcpZvdljuZuZzlY1RKu0pfFJCwDH4EU7Yu1C2dYeo1wb2pV9Ykmo7j6xv5pG00VXaQ8KS/8Ov4eutNm89YbpACtCeSs6Oeez2kSCTDlZldq9ypmylYmlYXqNx1ScyZ96735Y6c+6lmj+9Vc7zGbsldms1Muy1ejl2w9TZLuRMgQIAAAQIECBAgQIAAAQIECBAgQIAAAQIECBAgQIAAAQIENk3grxRo7jSO7oFnZ2eXl5ct8TMDMhFOTk5a4izc9fPnz/Pz85eXl5aYmeCVmWH7+/stcabf9fT09Pfffz8/Py/MOjOBvn79ujBaS4Tb29soPT4+zsTJpJzj4+OZwJaXf/78ySHL5KQiTsmekFQkf2VISyItuzK7KH9pGG/evEm06hzZhLQgPDw85BCXKZfFKApWr3gZs+NGSvLhw4eiYNVS5e1pXUsZdsxxd6KlceZEaKlvJj7mNG+JMP2ub9++zT0L0vAycbNsfv0KVp4FeXv1REim/RJsedc29kIt1emyK4zpDNtj5hxPr5tLWHu09r3plNJ0651P5gFfX1+3v9feFQW2sVfpUuVtb73VnjP1LbrK9KXZKIYQXRBa4uTMTf+ZbjP/Jlp5sS460uKNLQOJlpQX7vrrr7+a4qQwea7v8+fPMxFWH9pVE0xnfnp6Wu9wEie5D3j5yDgww6Ecr2ruTdurD79zvL5//15NPxfZw8PDakixnX41AvXwakhmyWcQW317RhfVQ5M2k6r1/rywsOepFqbczinQO8cykR3caDnpNkEjJ37OyqVKkmFDTq6l3jJx5N4DmF3uN17xhW/i5jdSdhpnCfuaRmVlpbZow322DNfLoXtx4HrcZ9vlM7p7a894I7Yr3rPqnl3vmBlK5R5vddy+VFI7df3V8pdqG1saOU16G+9k5uN87lEU989X/85o5tgVd1pWvHObNFPIdIl3d3cd73LMFGPuy+LeVEpY3owqrnF5mRvFg3z839ImUXLt7MgnraL4Kyiqg5/2kU9ueVXXCimv42m3xV9p22+jKFXKMzMky8vcB3j79m2/ZMt3ZQLAzc1N+bJpo5yQUL+9lhKuMjAocuxy4iTmsPdRmyrbL7xLFXIcN/mLrVShuC4UAsN+Ds2N3zTatJYi8e6n2MLDMXMDeWH8MkLa7YoTYMqkbBAgQIAAAQIECBAgQIAAAQIECBAgQIAAAQIECBAgQIAAAQIECCwWGGSZlsz5qE49mZtrIvT4mfRMncm7ygkuc1NOYL/EB6l7x0Qyy6qp8NXwVCSTmVLrjsmW0XIIMhmomlSxHbrMpSujddzIb2TVk5omJAIthQzONMWo55KpgS0Fs6uLQA5uHbYM6dFQu2S6SpyybFNu9Dj9O9Zxu3qhjpVqiZYWtfDakSObOP1+WzvvmtvrJs1QtxTMrgEFtq5X6Vj3rW697Qdlmu50pI60qfCpcpFjFqGrVz+dTAZpHQ99U7QMzPJcTVMBMjpqemPv8NQoI5+mHGfCe9exPsgPYPt4oMWhWqqkk6dN5vbSqx+OuclWc5/ZHuMA9T6y2/XGGclNe5mWv6xnmvem1WKmPKt85NnZfqPe88+oTvBypAvfsi18Y+NrnBM0wqYsNM7yvHCfrd5I+l10dvaMLttSl40oLTtkrR+gaUJ6D5V37fqr5Xdp+dseZxvvBeUz0ah9Rb8rRbUl5NwZtYT1xHPFrxZgle1tbBJlfY186m2jvT3nLlb9LdOErH6jLMc9tetS2rKFZCMtvH41Tzr9TqLcle3SIyVOYlaLsYHbW33ux7NLSxgjzurfytUbZJdy5v72BrYiRSJAgAABAgQIECBAgAABAgQIECBAgAABAgQIECBAgAABAgQIvFaB/zdgxTo+cp/ZXZkj0j6xKXsTp+M8qjwemdmNA1ZkpKQyk6n7lPTEzLzwdqXUOvPVWpRC3U8m+XaZ6zNGnMw6avGPyRiZdkkzzi0Fs6uLQMvh6/FYaZccV4zTpWEMHqffOduxplvUC3Ws0cJoLa1u5tjlHF/92pQebPOn1S5E26IILcd3M3uVpWxbardl1pKKAAAdB0lEQVTJrbff7OGZGq34cqSOtKlU1dFatudOwU9gDmg1ZpfGUIz0Wp6LGLvPSa/YVOt6eOrY8TmKOORTQ72pJIUux677cLpeyI4lbD86KWS98PW8ipAcvvbU7G0RaFLdkPC02JbCz92VkdiGFL6pGKt/5NnBfqN7h9DEvnp4l85zbpvcqUCNc/WW1iMFjbM8yzL+6QE4yFvSTZXFqG90/9AxSGGqiaxy0dnBM7p+7JpCct7FZ5Uxc/UwTbDd7xHW3bz+avlNzf41hXfvljfhTmY+E43aS6xypShaRbrEUUtYT3zZOz8LW+92NYmyOkY+9bbR3p5b7v7Vkxo2ZJB7Zaldl1KVLaQ8Q+eOWJJaxy9Zlhr25GyaKcAmv9zScz+kXVrCGHH6DSmrbSCtrkfBtqtdVetrmwABAgQIECBAgAABAgQIECBAgAABAgQIECBAgAABAgQIECCwjQJ/pdA9Jnk0veXp6en8/Pzm5qYpwkx4Jjy9efMm85jzb2Yvvby85N/n5+dszMSc+zJTo5Ld4eHh3L2bGXh9fZ0yp47di5fZpfmbUXp8fGxJIZEvLy9PTk5a4rTsynF89+5dS4TxdqXkf/78aUr/27dv0WvaO2p4GluO3ahZvPrEc2Rzps+tZqb1n52dzd21xsC//vpr+tzTB+7v74+a71b0QgMKpOGl30iX2DHN9ELpcmeuTem0F/bbWaIrMyDHPnwda7Ej0bauV1n2uGxj680p0HEUt6xG9/gjdaRzLwqZLX18fDxTtq9fv37//n0msHiZ7iXPOWQA/L+x3X9dTcKDlmNdHQnf3d1lpNfe7UzT5yzbCFOdVDCjpmoFi6qlOqlXnrWY20JSnZ8/f85Fqwdm8N8+Eq6/JSHJuvfYeCbBDJX//vvv9gOUt4Ti9vZ25r1edheYe9J1f/vYMdPI0xKWyuXh4eHDhw9LvWXiyIN85Nm1fuMVX/gmbn4TZKdxToA8k8VIo7KZXLbipfts9cO04kVn187oOmA9JCPPfAzJkLu+a8NDlvosUNRlZ6+/Wv6GN+ZBirfsUV7jncy3b98u/Fy8ismKV4pkHcym7yNWKVjLe7MaSFhaIvTYtUVNoqydkU9JUW60t+fcXVzXFXyQ22W54dZlYsDcCQktX/sGLXdRivuoOZfLO6jpeXJjMGId0aa5iVoe66E2tvHcT93XdTcvq6KkLa2Iny9PT09Pl0ok3wnmu4Cl3iIyAQIECBAgQIAAAQIECBAgQIAAAQIECBAgQIAAAQIECBAgQIBAf4ExlnLJzL/MMepfpg7vzFyowX91bQyKpjQzzyzP0XWoaJ8oq/8gkl9yq7unyTUdTeHdBcJYt01I9xSmjDm3qGMH5rGxaeq44b3Q4AiBTd840uHLc+9bfUkaXHvKBLerV+kns12tN0/jjHSidU92pI60XoAs6dV0TO/v78cb6U3f54Q0M7xHOrh5tiFcTZJN4Ut91kgWg/fSMWnqf4qm4pdCm45d9/D6SbdRITnHu9eliJmmvlFVqBdmwI88u9NvjNQ31o9OS8hIF75lW/i2xNc4W9rS4Ls0zvK8cJ+t3roGuejszhldtqW5Gxlj5DNCHXmLQlo+W82t8o5ff7X8ua3ilQXmKG/+nczx7nsU3dfqV4owTtwTDn7zoWzYW9EkytIa+dQbXnt7XuN1PN8TlQeu90ZqV69yPaQp/TSYkQTSkebcacp3K8K369wPaf24TxOy+tSIoj0svKuftlq9QA+V71a0RoUkQIAAAQIECBAgQIAAAQIECBAgQIAAAQIECBAgQIAAAQIECKxd4K+UYKT5KPkVo8ymury87PFb7k1FyjONeQYyP9STn4RqirNF4fm18Dww2eUXtLpUKpNQgzPITxL5Jbc6eGb15Uei6uFClhJIm89vu828Je3258+fM4Gb8HItv2mWOY5T9m8b2wuN1wByIufC1PFXBBcWI603sx4H/wnQhfmKUApsV69SFrvfxla03lf8k90zF4U8tnd2dtZ+KPNr7efn5wOOhNfe5wzbCDOwj09+TradsWlvTv+AtPOumEVT1mV4xszFNSW/Uvvy8pKHMzPOyaDx1XxaKWu6lo18rslPAUe1+HHv6kZRnpkf/V59BJUPsNWaZlRWvMzBzUZeZqMILEKW/eSV9PPpr6xUapRky9oVeU1TqaL81UoVIflE2fuULMpf//fV9xuv+MJXP5qvLETjnOCATvzxdoIa9c7CfbY63bD32V79GV0HLENy7W6/t1yMTnOVz1+/8VIxRipHQeWgKGPgYhhcbJRF6reRZ1APDw87vtf1t4Da5Zbfsam8gmjDHuVh7yrkjmhO//GQV79SpPua+YQ1XmmLlLO4w9g3ije5SZS8Rj4lRbnR3p6Pj4+H+sKizLHjRr7HX/0+wMLRSFGY9gkJA35XlXUr0t2tXq+OhtNE24pzPxQzt9CnwUku+Z7u27dvQ2WXu/oZYOesLMa9uYOXRlXc9U0nn4xyT7vIKy1tM7/gHopCOgQIECBAgAABAgQIECBAgAABAgQIECBAgAABAgQIECBAgACBjRIYcVWUsp6ZAJeJI8Vf+fxVuXfhRjHXJNNN8jf2hMKFhRkpQiYzFT49ZpFmRnsxu737xPGRaiFZAl0EZuZ35gRPs+/3VEaX7MTpKLBrvVDmxGe+b+8LU9Hr5qqk6XZsYKNG27VeZQdbb/EMXr0VFU/l1cNHGi4m2XKcttQDA5nTn4Uz8pYew+DULiO99DbpdtLU65VdV0imhhddaPuiJHOLl0t/Fg0ZakmpYl2SFCNHpzhAST+T1Au0kRrD3HoJJECgXUC/0e5T3bshF75qkV73tsbZ/fhqnN2txFyXwE6d0fmgkXF1MQaug2dUnOXYFq7kWH9j75CUJyubZGSeTwpNpWpJPAVu6mRa3jXgrqbcJ/7g2a9GO9Xy+xFt+7vSPjfwTmY+j8/AzixB4sbpjM+ALzezSQxYQUltl8Agq6IUVS5u9GUssewtxwwkcjMwf697qWLn/iacGlkl+fv370VJhl2NZRNqpwwECBAgQIAAAQIECBAgQIAAAQIECBAgQIAAAQIECBAgQIAAgU0WmGJVlGr9M58pM5kyQ/p/jy3+95vqxc/sFHEyaSnzJvPv/3688uAgDzTmB9536mnGwicyBVGenm3yKXDyr6ml1QZme/MFMmkvv52VSY1p3pmh+OPHj506xzf/AO1gL9RyYcr1KIcsF6ZcknI9Ki5MlqDatGa8y72K1jtla8zqUbl+JccscdLvt0ZzvIo5/f+Ngp+rY7wkW+1w/jcO/q/b2YqRXp5+LMeuc4f3qUvRkea6v2tj+ymbqLwIbJGAfmOLDtauFVXj3LUjrr6vW+B1n9H5UfrPnz83HcG1P59ZPLJ7c3OTT0BNhayHr73Y9SJtY8jrbvnbeEQGL7N7QYOTbnuCmsS2H8FXUP4BV0UpNTKWyChi7nSC6lyC3DstbqLu4PeMzv2ytUy8YVWUicFlR4AAAQIECBAgQIAAAQIECBAgQIAAAQIECBAgQIAAAQIECBAoBaZeFaXM2AYBAgQIECBAgAABAgQIECBAgAABAgQIECDQXaB9SZSrq6t+yzh2L0D3mHleN8tKfv/+veNb/vnnnx18qrkjjmgECBAgQGAzBcZYFWUza6pUBCJwdnaW8W1BcXFxkUVSsBAgQIAAAQIECBAgQIAAAQIECBAgQIAAAQIECBAgQIAAAQIECEwj8H/TZCMXAgQIECBAgAABAgQIECBAgAABAgQIECBAoLdA+5Io9/f3m7MkSuqYJU6+ffv2+/fvjx8/dqly9/VTuqQmDgECBAgQIECAAIFhBTKyLRPc29srt20QIECAAAECBAgQIECAAAECBAgQIECAAAECBAgQIECAAAECBAiMLWBVlLGFpU+AAAECBAgQIECAAAECBAgQIECAAAECBFYSeHh4+Pz5c1MSv379Ojw8bNq7xvD9/f3r6+urq6uFZbi8vFwYRwQCBAgQIECAAAEC6xJ4fn4usz44OCi3bRAgQIAAAQIECBAgQIAAAQIECBAgQIAAAQIECBAgQIAAAQIECIwtYFWUsYWlT4AAAQIECBAgQIAAAQIECBAgQIAAAQIEVhI4PT1tev/FxcXx8XHT3k0IPzk5ub+/X1iSnz9/LowjAgECBAgQIECAAIG1CLy8vJT5vnnzpty2QYAAAQIECBAgQIAAAQIECBAgQIAAAQIECBAgQIAAAQIECBAgMLaAVVHGFpY+AQIECBAgQIAAAQIECBAgQIAAAQIECBDoL3B2dlb9afpqQvmZ+q9fv1ZDNnP78PDw6uqqvWw3NzftEewlQIAAAQIECBAgsC6B6oA8g/B1FUO+BAgQIECAAAECBAgQIECAAAECBAgQIECAAAECBAgQIECAAIEdFLAqyg4edFUmQIAAAQIECBAgQIAAAQIECBAgQIAAge0Q+PPnz+XlZVNZf/z40bRr08JPTk6+fPnSUqq7u7uWvXYRIECAAAECBAgQWJfA09NTNev9/f3qS9sECBAgQIAAAQIECBAgQIAAAQIECBAgQIAAAQIECBAgQIAAAQKjClgVZVReiRMgQIAAAQIECBAgQIAAAQIECBAgQIAAgf4C5+fnTW9+//798fFx094NDG+pS1Ha29vbDSy2IhEgQIAAAQIECOy4wOPjYymQQXi5bYMAAQIECBAgQIAAAQIECBAgQIAAAQIECBAgQIAAAQIECBAgQGACAauiTIAsCwIECBAgQIAAAQIECBAgQIAAAQIECBAg0Efg8vKy6W2np6dNuzYzfH9//8uXLy1lqz5u2hLNLgIECBAgQIAAAQJTCtzf35fZffjwody2QYAAAQIECBAgQIAAAQIECBAgQIAAAQIECBAgQIAAAQIECBAgMIGAVVEmQJYFAQIECBAgQIAAAQIECBAgQIAAAQIECBBYWuD29rblPR8/fmzZu5m72ldyqT5uupnlVyoCBAgQIECAAIEdFKgu3vf+/fsdFFBlAgQIECBAgAABAgQIECBAgAABAgQIECBAgAABAgQIECBAgMAaBayKskZ8WRMgQIAAAQIECBAgQIAAAQIECBAgQIAAgUaBu7u7pn17e3tv375t2rux4YeHhyl5U/Gen5+bdgknQIAAAQIECBAgsC6B6uJ9R0dH6yqGfAkQIECAAAECBAgQIECAAAECBAgQIECAAAECBAgQIECAAAECuylgVZTdPO5qTYAAAQIECBAgQIAAAQIECBAgQIAAAQKbLlD9UfqZsh4cHMyEbMvLDx8+NBX15eWlaZdwAgQIECBAgAABAmsReHh4KIepW7o04VrcZEqAAAECBAgQIECAAAECBAgQIECAAAECBAgQIECAAAECBAgQGErAqihDSUqHAAECBAgQIECAAAECBAgQIECAAAECBAgMKfD79++m5N68edO0a8PD8yhpUwlb6tv0FuEECBAgQIAAAQIERhW4uroq0z86Oiq3bRAgQIAAAQIECBAgQIAAAQIECBAgQIAAAQIECBAgQIAAAQIECEwjYFWUaZzlQoAAAQIECBAgQIAAAQIECBAgQIAAAQIElhMof5S+/raDg4N64FaEbO96LlvBq5AECBAgQIAAAQLDCtzc3JQJnp6elts2CBAgQIAAAQIECBAgQIAAAQIECBAgQIAAAQIECBAgQIAAAQIEphGwKso0znIhQIAAAQIECBAgQIAAAQIECBAgQIAAAQKDCfz+/XuwtDYmIQumbMyhUBACBAgQIECAAIH/CTw9PT0/P5cWJycn5bYNAgQIECBAgAABAgQIECBAgAABAgQIECBAgAABAgQIECBAgACBaQSsijKNs1wIECBAgAABAgQIECBAgAABAgQIECBAgMByAgcHB01vqD6c2RRnM8NbSr63t7eZZVYqAgQIECBAgACB3RS4vLwsK/7x48dy2wYBAgQIECBAgAABAgQIECBAgAABAgQIECBAgAABAgQIECBAgMBkAlZFmYxaRgQIECBAgAABAgQIECBAgAABAgQIECBAYAmB9+/fN8V+fHxs2rXh4ff3900lPDo6atolnAABAgQIECBAgMD0AtVVUT59+jR9AeRIgAABAgQIECBAgAABAgQIECBAgAABAgQIECBAgAABAgQIECBgVRRtgAABAgQIECBAgAABAgQIECBAgAABAgQIbKJA+yoh19fXm1jo1jI9PDy8vLw0RWmvb9O7hBMgQIAAAQIECBAYQyDj7XLsure3d3x8PEYu0iRAgAABAgQIECBAgAABAgQIECBAgAABAgQIECBAgAABAgQIEGgXsCpKu4+9BAgQIECAAAECBAgQIECAAAECBAgQIEBgPQLtD15Wf7h+PeVbPtf2MrfXd/ncvIMAAQIECBAgQIBAf4GLi4vyzaenp+W2DQIECBAgQIAAAQIECBAgQIAAAQIECBAgQIAAAQIECBAgQIAAgSkFrIoypba8CBAgQIAAAQIECBAgQIAAAQIECBAgQIDAEgKfPn1qin13d/fw8NC0dwPD//z507IqSktNN7AuikSAAAECBAgQIPC6BTLSfnx8LOtosFpS2CBAgAABAgQIECBAgAABAgQIECBAgAABAgQIECBAgAABAgQITCxgVZSJwWVHgAABAgQIECBAgAABAgQIECBAgAABAgS6Cnz58qUl6nY9nNle2vaatiDYRYAAAQIECBAgQGBwgfPz8zLNo6Ojw8PD8qUNAgQIECBAgAABAgQIECBAgAABAgQIECBAgAABAgQIECBAgACBKQWsijKltrwIECBAgAABAgQIECBAgAABAgQIECBAgMASAm/fvm1ZLiQ/X//t27clkltf1Ovr65ubm6b8s2BKatq0VzgBAgQIECCwgQIvLy8bWCpFIjCIwO3t7d3dXZnUxcVFuW2DAAECBAgQIECAAAECBAgQIECAAAECBAgQIECAAAECBAgQIEBgYoG//v3334mzlB0BAgQIECBAgAABAgQIECBAgAABAgQIECDQXWB/f7/lweNfv34dHx93T236mE9PT+/evWvKd29v78+fP017hRMgQIAAAQKbKXB4eJgF2haWzYSEhUQibKBAFux7fn4uCnZ0dJRFUjawkIpEgAABAgQIECBAgAABAgQIECBAgAABAgQIECBAgAABAgQIENgRgf/bkXqqJgECBAgQIECAAAECBAgQIECAAAECBAgQ2FKB6i/V16vw999/Pzw81MM3JCQrnnz48KGlMO21a3mjXQQIECBAgMAaBVqWbKuWKoujVV/aJrD5Aj9//iyXRElpLy4uNr/MSkiAAAECBAgQIECAAAECBAgQIECAAAECBAgQIECAAAECBAgQeMUCVkV5xQdX1QgQIECAAAECBAgQIECAAAECBAgQIEDgNQgcHh5eXV211CTLjlxfX7dEWNeuLNdycHDQ8tT0jx8/Urt1FU++BAgQIECAQD+BrHpWXTaiJZHHx8eWvXYR2DSBtO3z8/OyVEdHRwarpYYNAgQIECBAgAABAgQIECBAgAABAgQIECBAgAABAgQIECBAgMBaBKyKshZ2mRIgQIAAAQIECBAgQIAAAQIECBAgQIAAgSUETk5OsoBIyxtOT0+/fv3aEmH6XT9//sxyLS1LolxcXJydnU1fMDkSIECAAAECKwq0r9dWTbx7zOq7bBNYl8CnT5+qw9f2Efi6CilfAgQIECBAgAABAgQIECBAgAABAgQIECBAgAABAgQIECBAgMBOCfz177//7lSFVZYAAQIECBAgQIAAAQIECBAgQIAAAQIECGypwPX1dVY/aSl8fs0+zx7v7++3xJlmV5Y7uby8bMkrj5haEqXFxy4CBAgQILCxAk9PT+0Ln82U/NevX8fHxzOBXhLYQIEs6vf58+eyYF++fPn27Vv50gYBAgQIECBAgAABAgQIECBAgAABAgQIECBAgAABAgQIECBAgMBaBKyKshZ2mRIgQIAAAQIECBAgQIAAAQIECBAgQIAAgT4CDw8PWfqk+gv29VQuLi6+fv1aD58mJEu3nJ+fPz8/N2W3t7eXpVs8Hd3kI5wAAQIECGyswJ8/f7LqWUYa7UORevmzusSnT5/evn1b3yWEwIYIZJid5X7KwhwcHGQBoPKlDQIECBAgQIAAAQIECBAgQIAAAQIECBAgQIAAAQIECBAgQIAAgXUJWBVlXfLyJUCAAAECBAgQIECAAAECBAgQIECAAAECfQTyQPLp6end3V3Lm7PySJ5YPjs7a4kz+K7b29vPnz+3rIeSHN+/f5+S7+/vD567BAkQIECAAIHVBb59+/b79+8inXLpk4Tk+p6X7Vf5hblnfJKVJvL35s2bMnICi+2sqmaEULLYmF4gq/ZUW/ivX7+s4jf9UZAjAQIECBAgQIAAAQIECBAgQIAAAQIECBAgQIAAAQIECBAgQKAuYFWUuokQAgQIECBAgAABAgQIECBAgAABAgQIECCw6QLX19efPn0qH1eeW9w8dZw4+Rv7GeMUJouwPD4+zi1GGfjjx4+JF2ops7ZBgAABAgQIdBHImKF9dNElkX5x/vnnnyxL0e+93kVgRYGTk5Obm5sykS9fvmSFoPKlDQIECBAgQIAAAQIECBAgQIAAAQIECBAgQIAAAQIECBAgQIAAgTUKWBVljfiyJkCAAAECBAgQIECAAAECBAgQIECAAAEC/QX+/Plzfn5+eXm5MImjo6OsjZKnPRfGXCpCFkO5urqqPkHa9PaPHz+mnGMvztKUu3ACBAgQIECgo4BVUTpCifaaBH7+/Pn58+eyRhk5397eli9tECBAgAABAgQIECBAgAABAgQIECBAgAABAgQIECBAgAABAgQIrFfAqijr9Zc7AQIECBAgQIAAAQIECBAgQIAAAQIECBBYSaD72ijJJg95vn///sOHD/n37du3y2acvO7v7x8fH+/+++vy9qyHcnFx0SOvLomLQ4AAAQIECAwrYFWUYT2ltvkCT09P7969K8t5cHCQ4a61/EoQGwQIECBAgAABAgQIECBAgAABAgQIECBAgAABAgQIECBAgACBtQtYFWXth0ABCBAgQIAAAQIECBAgQIAAAQIECBAgQIDAqgJZrySLj1xeXr68vHRMa29vL8uj5MnPbLx586b67+/fv5NO9d/n5+c8ILpU4p/++7MeSsfDIRoBAgQIENgEAauibMJRUIYpBa6vr09PT4scMx7OiNfwdUp/eREgQIAAAQIECBAgQIAAAQIECBAgQIAAAQIECBAgQIAAAQIEFgpYFWUhkQgECBAgQIAAAQIECBAgQIAAAQIECBAgQGBrBG5vb29ubq6urrqvYDJg3fIo6dHRUZ4sPTk5GTBZSREgQIAAAQLTCFgVZRpnuWyOwNPT07t371KerBX469cvS6JszqFREgIECBAgQIAAAQIECBAgQIAAAQIECBAgQIAAAQIECBAgQIBAIWBVFC2BAAECBAgQIECAAAECBAgQIECAAAECBAi8QoGHh4esjZIVUp6fn8euXh4i/fjxYxZDOTw8HDsv6RMgQIAAAQIECBAYUCDD5vv7+7OzswHTlBQBAgQIECBAgAABAgQIECBAgAABAgQIECBAgAABAgQIECBAgMBQAlZFGUpSOgQIECBAgAABAgQIECBAgAABAgQIECBAYBMFnp6eHh8f86hn8e/Ly8vqpdzb2/vw4cP79+/z79HR0f7+/uppSoEAAQIECBAgQIAAAQIECBAgQIAAAQIECBAgQIAAAQIECBAgQIAAAQIECBAgQIAAAQJVAauiVDVsEyBAgAABAgQIECBAgAABAgQIECBAgACB1y/w8PCQRVKe//vLIin5//fv36l2dcGUrHvy5s2bmX8PDg6yDMrh4eHrN1JDAgQIECBAgAABAgQIECBAgAABAgQIECBAgAABAgQIECBAgAABAgQIECBAgAABAgTWLfD/AUfWQBbU6ojkAAAAAElFTkSuQmCC"/>
  <p:tag name="POWERPOINTLATEX_PIXELSPEREMHEIGH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183,3333"/>
  <p:tag name="POWERPOINTLATEX_BASELINEOFFSE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38"/>
  <p:tag name="POWERPOINTLATEX_CACHECONTENT#5C6D626F787B7B5C6266204578656D70656C20317D3A7D206628782C79293D785E32792B32795E32" val="iVBORw0KGgoAAAANSUhEUgAACf4AAADFCAIAAACABObtAAAgAElEQVR4Ae2d7Z3WNtaHw/5SQJgSgApCSlimAoYSgAqAEhgqGCghTAVACUkqAEog6YDnv/ETr1aWj2VZkiX7mg/gW9bL0SXp6OVI8p3v37//wB8EIAABCEAAAhCAAAQgAAEIQAACEIAABCAAAQhAoC6BL1++fPr06Y8//vj699+3b9/++usvifDTTz9dXFyM/967d++XX37597//fffu3boCkhoEIAABCEBgE4H6Pd0dTL+bSozAEIAABCAAAQhAAAIQgAAEIAABCEAAAhCAAAQgsIbAx48f3717J6PvYOiNDypjsAzAw9/9+/fjA+ITAhCAAAQgUJPAjj0dpt+aBU1aEIAABCAAAQhAAAIQgAAEIAABCEAAAhCAAATOS+D6+vr169drLb5BXjIAP3369OrqKvgWRwhAAAIQgMAuBHbv6TD97lLuJAoBCEAAAhCAAAQgAAEIQAACEIAABCAAAQhA4EQEMi6Fu9R0DlgG4FevXnEXtIuFZwhAAAIQqE+gkZ4O02/9oidFCEAAAhCAAAQgAAEIQAACEIAABCAAAQhAAAJnIaBLL588eWKc9JX5Vp/yHb7sO3zuV//qA8CrAOkw8cuXL1cFwTMEIAABCEAgC4GmejpMv1nKlEggAAEIQAACEIAABCAAAQhAAAIQgAAEIAABCEDAJyBz7Js3b3zXH36QoVf24MePH8voO3dg98uXL7e3t7/++mukGfjevXvy/PDhw2lyuEAAAhCAAAQKEWitp8P0W6igiRYCEIAABCAAAQhAAAIQgAAEIAABCEAAAhCAwHkJyHAr4+7Uaqtv9L548eLRo0fxaBTVu3fvgibkaSQc/50ywQUCEIAABEoQaLOnw/RboqyJEwIQgAAEIAABCEAAAhCAAAQgAAEIQAACEIDAeQloNVzHeb1LnjeeylWcz58///Tp0yJWff337du3i97wAAEIQAACEEgm0GxPh+k3uUwJCAEIQAACEIAABCAAAQhAAAIQgAAEIAABCEAAAj6BP//8U3bfr1+/ui9yHcaVTVcGYDfm4LPOFuvLi8FXOEIAAhCAAAQ2Emi5p8P0u7FwCQ4BCEAAAhCAAAQgAAEIQAACEIAABCAAAQhAAAL/JaCv7Xr3PH/48GHVDc//jSv0JJvu5eVl6M3/uOlDwu/fv/8fJ35AAAIQgAAEchBouaf7V44MEgcEIAABCEAAAhCAAAQgAAEIQAACEIAABCAAAQhA4AeZeF27708//fTbb79ltPsKsWKTLXmR9e3t7cuXLxe94QECEIAABCCwikDjPR2nfleVJp4hAAEIQAACEIAABCAAAQhAAAIQgAAEIAABCEAgTECnbJ88eeK+k91XR6Ncl1zP07SCMec9cBxMAkcIQAACEDgPgWnv01pPh+n3PLWRnEIAAhCAAAQgAAEIQAACEIAABCAAAQhAAAIQKEjg7t27f/3115jAzc3Ns2fPxp/ZH66urnS0145Wx4711WEJZnvjLQQgAAEIQCCGQPs9HRc+x5QjfiAAAQhAAAIQgAAEIAABCEAAAhCAAAQgAAEIQMAioNuVXbuvPrVb1O4rUd69eyfLriXTDz9IpNevX9t+eAsBCEAAAhCIIdBFT8ep35iixA8EIAABCEAAAhCAAAQgAIH+CGhSqvXQe/fu/f777/1Jj8QQOCKBL1++XF5efvv2TUaI0uaQI/IjTxCAQNME/vzzz4uLC1fEz58/379/33Up8fz27dvnz58vxlxHmEUx8AABCEAAAv0S6KWn49Rvv3UMySEAAQhAAAIQgAAEIAABCIQJyNarldY3b97omMsff/yhbxGF/eEKAQjUJaDdGLp0VA1TVgp9+VKW4LrpkxoEIACBggSk4tzYnz59WsHuqxS1k2bx4K+8eeK5ovIMAQhAAAIQiCHgdSXN9nSYfmNKEz8QgAAEIAABCEAAAhCAAAS6IXB9ff3LL7/IvDRK/PPPP4/PPEAAAjsS0Cn8MXVty3jw4MHHjx9HFx4gAAEIdE3g119/9eTXedw6Wk6L717S05/aEjd1xAUCEIAABCAQT6CXno4Ln+PLFJ8QgAAEIAABCEAAAhCAAARaJ6CDL95O5JubG+6Vbb3YkO9MBKaNVJc/63r2MzEgrxCAwAEJ6BoDbWeZy9iLFy+0NW3u7Xb36Q2cwTi1ZH91dRV8hSMEIAABCEDAJtBRT8epX7soeQsBCEAAAhCAAAQgAAEIQKAPAlr0fPToEXbfPkoLKU9MQGfgvNNpr169Yn/GiWsEWYfAQQjc3t4aOdGJW91yb3jY+Oru3bvutQpzsX369GnuFe4QgAAEIAABm0BHPR2mX7soeQsBCEAAAhCAAAQgAAEIQKADArL76pJnb0FTJ2ywJ3VQeIh4PgJT6682bWjrxvlIkGMIQOA4BH777Tc7M7rlvuiw5N///rctgN5OL+pcDIIHCEAAAhCAwECgo54O0y+VFgIQgAAEIAABCEAAAhCAQN8EBruv+3Ff5UfHCoverNg3MqSHwN4EZP19/PixK4W2bmD9dYHwDAEI9EXAG4cEhdc2Fw1agq+2O8aYfv/6669yAmzPAjFAAAIQgEDLBDrq6TD9tlyRkA0CEIAABCAAAQhAAAIQgMACgaDdVyYlGZYWQvIaAhDYlcD79+89QwXW310LhMQhAIFNBGIWxJVAuXO3P//8c0wGIuWMiQo/EIAABCBwKgKRPUgLPR2m31PVTDILAQhAAAIQgAAEIACBsxD4/fffdeb16urq/v37+vzbnb//9KDvzMlRZtEvX74cgEXQ7itjkkxKB8gdWYDA4Ql8/PjRs1Vg/T18oZNBCByVgA7UxmQtct08JirPz8XFhecS/Ll4XWcwFI4QgAAEIACBjnq6HyktCEAAAhCAAAQgAAEIQAAChyEgU6juEtRfcGFRUzV9Z05/t7e3yvK9e/d0K7L+ZBLukUDQ7qtMyZjUY3aQGQLnJCBbrz7U7aqswfpLQz5nfSDXEOiXwE8//RSzJh7jJw1Cp8O5tMwSCgIQgAAE6hPoqKfD9Fu/epAiBCAAAQhAAAJbCeisniw3W2OZD6/BHB/bm8fDGwg0SkB20FevXsnoGy+fbC0Kor/Xr1+/fPkyPmAjPnW61zUXSSqprw8fPjQiHmJAAAIxBGSrULN98OCB61nW32fPnnFtu8uEZwhAoHEC2nwWM0eTt3IZiVmUL2d7LpcvYoYABCAAgRYIdNTTYfptocIgAwQgAAEIQAAC6whoPfT58+frwqzxrSUD2ZDWhMAvBCCwMwEZSGTBTV7LU1jZjGV90e3QO+ckOnldWz1dYNVXhTrKQnRe8QiBgxNQs5X+uby8dPMppaTVpR53pbi54BkCEDgPAe1Im45Mptn3vnE+9YALBCAAAQhAoE0CHfV0YdOvphbJiyZtFsnuUj1+/JjDQ7uXAgJAAAIQgAAEIAABCBySgIygwwXO09zJcPLixQvN0IbPv3379k2LkvrGm2wq3pRHx2d156p2luhjwNN4WnPRlG2aZZ1dZtLRWkkhDwQiCajxqglrG4rrXz+lxKTiXEeeIQABCLRJQF/QePPmjS2bvm5edKDlje6Cwmibb9AdRwhAAAIQgIBNoKOe7s7379+nmdF1QzE95TQgLnMEVCe4qWkODu4QgAAEIACBtQTUq3Lqdy00/EPgkAR0QH9u463W9WRH0Y2pcxn//fffZVaRrdfz8Pnz58YPzgZ1oDabvn//3ssLPyEAgb4IBDey6EAwuzr6KkekhcBpCWhrmm391fa7cqZfDQuHrX42f5SqzYe3EIAABCBgEOilp/uXkQdeZSTgfYIrY8xEBQEIQAACEIAABCAAgXMS0Ge/dU43eLWg7L5aWzTsviKmlcePHz/qhmSP3pMnTzyXpn5K5uneF50LxO7bVDEhDATSCOhCgulxNCklvkORxpNQEIBAZQLX19e6bSWYqMYqRe2+SlSXuwST9hxjzMNeEH5CAAIQgAAEBgK99HSYfivVWEy/lUCTDAQgAAEIQAACEIDAaQjou5jBYfZg9405uauDv1ol9L45J1tysxf2yPwTtExPDdinqQVkFAKHIqA72KZXEehWNk9NHSrPZAYCEDgWAa2Ja3AlA7BsvcqZRmXSYDc3N9qxV+6874AwuB1wSncQbOqOCwQgAIGNBKTotB9XalD3uEjjaUKqod2df/70LBe5661OjmrKqU29bO/byHyX4F30dFz4XK9uBO/Wrpc8KUEAAhCAAAQORCB42WnG/GmFgvF3Rp5EBYESBILXog4JyQ6qt3aimq3pOui5z9xoTVDzdjuGXd5qpWC6rKnVVWVnF3lIFAIQKEEgeI8cLb0EauKEAASOREDXvejuBDtH+tiwdv7ZfngLAQhAYBUBmXu1dU+T0LnZpR2b5p5STdrgq40yMg/bnnl7cgLxPR2nfutVFVaQ67EmJQhAAAIQgAAEzkRAJjp9BHHYTqt/h120bdrtzlQsZfMqS+ft7W0wDU2Ybbuv1vu021pf+TVm5jpM3OCyoKxBU7uvlgmw+wZrAo4Q6JeAGrWatie/Pp/Jve4eE35CAAIQcAlMb01w3w7PXKIwZYILBCCQRkATRtnhdKZXVlvtOzFml3b8mntqbqtIdB29VjZ01AFDkk3szG/jezpMv/XqSfAyunrJkxIEIAABCEAAAhA4IgGtjz948EDD32GipX9lG9PESZ+APWJ2ydN/COheLBlu51joLO/cqyGs6kbMyDxmTmUklP2Vci3DzzRarnqeMsEFAgcgEGzaWhNkY9MBCpcsQAACJQjIUhIzwJMiLZE6cUIAAqcioKmZdpxrXrl408BaLJqEPn/+XDZgGZUb3Iu8Njv4z0tgVU+H6TcvfCu2mPGHFZ53EIAABCAAAQhAAAIOAY16Nd2aMwHKBqz5mOOdx+MQ0GR4LjO6rV21Yu6tTCb6PPDcW8+9qdG7antwpVJ27phPGntZ4ycEINA+ATVt3fA8lTNeiU3D4gIBCEDgwARiDDD2QPHAcMgaBCCQi4DMsZpvajw2vY0pVxJDPNJpMi3rEDAG4Lxgu45tVU+H6bdeWTe1eFQv26QEAQhAAAIQKEBA+x+///P37Z+/z58/f/jw4ebmhlu8CiBvLkpdgqSdsPZ0q7VTm81B7FMgFb0xrg7aR8eMGjbj0c/4YKQy+qn2ILU2vUBMH4XSFdDVZCAhCECgMgFda6Fm7iUq1UTD95jwEwIQgIAIxCyIz+0ZBSAEIACBGAIag8kca69CDPEMn+/VJE5/+orHdEQXk5z8aE1DKep7Rtz7Ekns2N5W9XR3tGqaEYeqoC7cyxWhGkahsxraNS8htVCsf7WGormT/vRT/6rp6t9cWXDjefr0qRaqXBeeIQABCEAAAhAoRED7IjWQmFpKIpPTfvBhtBDpH281CahwZd6LGbDpvBTfQK1ZNBXSUsPUtNlo2tr/oZ3RQUlUczRtDr4KOj5+/LiRz2pqEhE0WhuZDeYIRwhAoDsCWhIJHvP97bffjBsOussmAkMAAhDYSCBmmMcUbyNkgkPgzASG66OMVQjNUv9j5v377+7du0FWikS2J1lz9V0PY0obDCtHnXPQKYi5t7gfnsDanu7HwxMJZnBofmMjnE6ZxFFTKbVD/SW0w2CihmoI+scRAhCAAAQgAIFkAurctaebbd3JANsMqBVwlWnMHttB/lyjuDZpnFMq3W9sF+uc3Ve4YnbIulSTt2a7kWx/lrU7aPeVZdrI7PZ0iQECEGiBgJq5lhC1LuEJo53lWrXwHPkJAQhA4LQENERczDtzw0VEeIAABIIEtCHYuFxKozJtOo/5Co/86E9HeLW1V4sbb968mY7xggIMjpoVakors7EiMbzx6qgE1vZ0XPgcrglaL9YeCrVqLbXIBqzWq61hYa/Rrph+o1HhEQIQgAAEIJCBgOwiGWIhijYIaFSm6U2FD+q0kV2kCBPQyFzT4/C7v111lZbxVqN64+301aojwtPguVy0lBCMaq0lOxgJjhCAQPsEdMJjKqR2QXGtxRQLLhCAwDkJ6CDd7e2tnXet63Jbvo2ItxCAQJCAVMec3VemON0jKztugi1W2/tk/dVny7TJL5hu0FEjQM1SFTD4FscDE0jo6TD9LtcHmYE1p9JKk7ZU2MtJdlyYfm0+vIUABCAAAQjkJZAw+M4rALFtJ6ABmIZhKsrIG563p0gMLRNYNHbaxtr48+IDhFWT8ELcNKsPLmVqlWG8wahQ0kQLAQg0QkCdYHALiI6vaQ2oESERAwIQgMCOBIL3o3jyaFHXc+EnBCAAgUUCOhwY3HyskwYy+soqvHFSpmGeZnxSUPHHDnUJlvbE813RxbI7mIeEng7T74o6oMP4ulJpVVP0YtfypefCTwhAAAIQgAAEyhGIHz2Xk4GYEwhoyKSZjLbfXVxcaGmb/XMJDA8ZZNH0m9FYq6g2TuOzFEFwgznHVrKwJRIIdERg7nq3oIroKF+ICgEIQGA7AVlNFm9M1QYaPpOxHTUxQOBsBGT3nc5ANRf78OGDriXLOFuU1Uk3VK363pAMgVwAc54KmdbTYfpdXUPUFLUcqSugV4f84QcWLhOgEQQCEIAABCCQTECGw+SwBKxPQHvsNHsZLL6ayaw9o1lfYFKsSUDVY3EsndH0O2doqZllrTUEP2zMl+pqlgJpQaAFAlpbDColdZSc+WihgJABAhDYkcDiQShZU1CVOxYQSUOgUwJampjafaVPZKMtsZVEx391m8uq+axmhVh/O61da8VO6+kw/a7l/P/+1a60v2PtWaLF5apEaQgGAQhAAAIQgAAEOiSguY12y+qWJJl779y5o9t6NXvB4tthSdYQeTrx9lLVyNzeeR3//W/t8lSd9OKv/FOm7mCWOfJbuSBIDgKNEAje+SzZ2AvSSAEhBgQgsAsBzSMW11q1fruLbCQKAQj0S0DLFNMhlr4EKruvbLTl8qXDnWutv2xtKVccjcSc3NP92EgGehRD+zvU2rVGGdyMH8zR4nAkGApHCEAAAhCAAAQg0COB4VMX+gSOhNcoSEMm/auf+lf2XcZFPZbpjjIvfqFtcZKs2Xvwu7lephRPC7unp2sNg5zBk39eFvgJAQgcj4C2tmhXyvRrc+pbtR7UgtY6HnNyBAEINE5A++SmWtGTWXbfonYaLzl+QgACByCgHerTb2rI7iudUyF3sv5Ka8Wvlug8qM4ilziIXCGzJLFIYEtPx6nfRbyWB7VDWX/jz/7GN1orVd5BAAIQgAAEIACB9gho3Vknd90/Xbitvwd//11eXmr6JGuWFmhkfmNQ1F4BNi2Rtl0v7rbUjkw7DzrIu/jRFp2r02TbjqfCW03wgl+t07xDt0BXEIAkIACBBgnM7QhRxzrstWpQZkSCAAQgUI7A1DbjpXVzc4M5xGPCTwhAYJGA1i48P7KtBmdnnrdcP9feNStlKHN1rtSJpykCW3o6TL9bi3KV9ZdVzq24CQ8BCEAAAhCAAAQgcD4CMTNtbcReBKMNCjo9HNy4qfm85tiN3JfFza6LRYkHCJyQwHDwN5jxOatw0DOOEIAABA5A4Orqyl5l1UUpbJg7QEGfLQvay6V6K3OD/vTA1q76FWB6ua4mj5on2p8WyiunSj/46Z+5VLRJetFAOBcW95YJbOzp7nz//j1j9rS/QOc6ckWoy9Za2HQfkx3JOd0PMg0oTYHKnmLBBQIQgAAEIFCIgEbM9orAXLp02XNkDHcZ1Vpbepb9rBFLnsGNVzEEYtqy7hKPn5DrGLEu75F+0MF0GX0179j9474jB2NmkXfuNqbIAwQg0AsBrSdIawWl/fz5s1Rl8BWOEIAABA5GYHHeofO+2H0PVugnyY4366l2yfBJ8C5mM2jbkt13l/sDlGjMBugxU+i9EcUxHrb3dJz6zVMT1BQXr49TSov31OWRhlggAAEIQAACEIAABCBwFAIydSzu4ZD5Nt7uKzDaP6uplAzA2hygnd3t2H0l29wWipjpxlHKnHxAAAJhAlJ0jx8/Dr6bUx1BzzhCAAIQ6JeANsnZGg/7R7+Fe3LJVbe9Wc8ff/xR5/uyJyc/Zl/fzR2fhweNu3ax+yp13VblCWP/lPCcObQRdfQ2S0+H6TdbiWvxKHh3nJcAF697QPgJAQhAAAIQgAAEIAABg0DMZueY256NJNp5JWu0lniC8tirnMEgOEIAAscjMKcKbm9vWR0+XnGTIwhAwCMgRWdfuyhjCed9PWj87IVAcBagm4p6kb93OWVs8yaesvWsung5LwFt+Fu793fus0F5BSO20gRy9XSYfnOWVIwu8Dbv5EyeuCAAAQhAAAIQgMAhCGhrrVZtmOUeojAzZMKbgQdj/OWXX4Lu3TnOGXXUKFYda+4u4wgMAQhEEtAtBbrnIOh5ToEEPeMIAQhAoDsCOtCmj3TMiS0jjaYPutllzgPuEGicQHD+G7QHN56RTsWbjqP0yfB9p2BTkWy22gjIsUMbUftvM/Z0mH5zFreGF4sHDjD95iROXBCAAAQgAAEIHIWA1nE0s9J3dPQ1Ux181LAq5j6Vo+SefFgEYky/i4NwK4Fm3qnmz00W2MHdTCkhCAT2JzB3BETakvW+/YsHCSAAgTIEhtXwuU/paU+MBlFNfcKjDAZihQAEihDQOUvPyi6tsvsVAsaXPuYorLUWz8WD+y4E8vZ0mH4zF+Ji65pbzcksB9FBAAIQgAAEIACBVgnIpitDnUxZsvXqdO/nz59l7tX1Svrk6l7f0WkVFXL9oMlPzPj5GKd+1SKCRa51B5pGkAyOEDgnAWMh8s2bN+dkQq4hAIFjExhWwz3DzJhlbSHVxpd9D+eNwvAAgbwEvn37ljdCYgsSmE7E5nbaBYOXc1y7A5iDv+XKonTM2Xu6H0tLfLb4dUJl2Gg2l/GYpau5sLhDAAIQgAAEIACBZgkM1lxPPFl5Ly4u3H81UmJdxqPET4NA8N4zz/8xKtV0p/mYzbUT/jEgDxCAwFEJ6BJ4Le1Nc6evUGntkn52SgYXCECgXwL2ariGSW/fvu03d0gOAQi0QMAbVmkFw9hpV1Ng7QCWMHMXHgQl0Wjw+vo6+ArHZgmU6Okw/eYvbo05jLO/mH7zEydGCEAAAhCAAAQaIKA5if4aEAQRDkVg7niHm8lj3PY83Wk+5hHT74iCBwhAYCAgteCtUY5ktN6nWzTGnzxAAAIQ6JqAvRp+c3PTiHmma8gID4GTE9BndzwCTc2/JMyqa100RMT06xVo4z8L9XRc+Jy/3G3VgOk3P3FihAAEIAABCEAAAhA4KIHIU7+9516TvTkrju4w5ABf7+WL/BDITkB7rXQEJBitsY8k6B9HCEAAAs0S0ABJH/UIbgSUDvzw4QN232bLDsEg0BEBfYXKk1Yb6TQFu3Pnjv69f/++VI0+UOX5qfbzyZMnq9KS+UkXSq0KgucdCZTr6TD95i9WaQTj5MGq4/n5hSNGCEAAAhCAAAQgAAEI9EMguNjniX+AD/1qccHL1PjT3lc6euMBAhA4G4E55aA1h+nhlbPBIb8QgMABCAyr4cEjNFp3lTsXDh2glMkCBFog8OnTJ08Mjab0J0f9K22jydrl5eXDhw93MakqXU+8xZ9TY/ZiEDzsQqBoT4fpt0iZzs3BhsS+fPlSJFUihQAEIAABCEAAAhCAwLEIBNf7vCwa2y49n83+NE7pXV1dNSs2gkEAAjsSMI6AGCplR4FJGgIQgEA8AWM1XB87l/WFO1HiYeITAhAwCMhSM1h5DT/DK21K1p7jXTbYrZ3wTo3Zi7nDQ30CpXs6TL9FylTXshnxxixgGcF5BQEIQAACEIAABCAAgTMQiLxWS3dwdU1D2ZxbbrCnFV3nGuEhAIGNBHQEZO7OZy1NsuN8I16CQwACOxIwVsO1tWUXu8uONEgaAhAoSiDmlilXAO29q3/2d+2scG2m3AzyXIdAhZ4O02+RotTy09wcTOlh+i0CnUghAAEIQAACEIAABI5FIGbKunYHdIOE3rx5MyeVfZnQXCjcIQCBkxAwDv4a18ifBA7ZhAAEOiUwtxo+fNz35cuXneYLsSEAgTYJ/Pbbb2sFW2uIXRv/1H/CF47q26enYuMyR6BOT4fpd47/VndDBWD63QqX8BCAAAQgAAEIQAACJyAQMw9PmAY3RU6zPuM+Lm57bqqwEAYCrRHQradzIt3e3s69wh0CEIBAswTmVsPv3bunYSEf92224BAMAv0SSLDU6Mamt2/f1sxywnbnmKl0zSyQ1kigWk+H6XdknvnBWIRKUCiZhSM6CEAAAhCAAAQgAAEINE/gDKd+f/3117lyMPaSzgXBHQIQOBUBwwqiZQdOe5yqMpBZCByAwNxquLa56BL73j/wcYACIgsQOCSBNEtN5etVEhRgWr4OWcRNZapmT/djUzmvJsz19XUwLW0iy7Wz3lipoeEF4eMIAQhAAAIQgAAEIAABl0DMsNnYcOlG1eyzcTLPmFA0mx0EgwAEKhOQRWROjWhRsvKRlMp5JzkIQOBIBOZWw/VxXy55PlJBkxcIHIOA9ihLa929e7fZ7MTsom5W+KMKVrmnO6npV+MGHcyf1iEtr+Qy/T58+HAa/+ASs4Y1FxZ3CEAAAhCAAAQgAAEInIFA5Hk1Y9TdPiXN/Yzbno2rXNvPGhJCAAJ1CGgRY870q0sFMP3WKQVSgQAENhKYWw3/8OGDcb3BqkQ/fvw4LgXr6tSEI3SrksMzBCDQC4FRM6wVWCaemlNRfe98lajfvn1bmyP8FyVQv6c7qel3VTtJLnLNwYJLOUpdJd3yrpDkLBMQAhCAAAQgAAEIQAACWQjEfJ1Id/ZkSWuvSIzbnjW3Z1Fyr3IhXQh0RODJkyfPnz8PCqyVB5k6cllNgkngCAEIQGA7geBquAZCWlPNaFa5vLwcRb25uWGUNdLgAQIQSCNQ2bZ6cXGxyqS1ynMaAULFE9ilp+Nbv/EFtNqnsRTFwd/VNN3WmWYAACAASURBVAkAAQhAAAIQgAAEIHAmAjFXVOnQRtdIjG9EyZzTddYQHgIQqENAe8qNlYe5A8F1ZCMVCEAAAosE9BFfKTFvmXRwyWj3VSquJL1/LsTNC88QgMBGAsY4yo45OaAd7dzbysnNiYF7AoG9ejpMvwmFFRvEWIryxjSxMeIPAhCAAAQgAAEIQAAC5yAQvD7Hy3rXK3fa+WuYt/nQr1fW/IQABOYIGOrCuFpgLjbcIQABCFQjoNVwjeW8o2nSabr6Je9did6IK6NRuRorEoIABAoRSDapNn55QOVDyYVK5wDR7tjTYfotWH8MxYHptyB3ooYABCAAAQhAAAIQ6J9AzIDZ2GrZPgDbJGPYctrPGhJCAAI1CRjqQgaVyO+m1xSYtCAAAQiIQHA1/PHjx7qpPq/dV2m5nxHRVdLwhwAEIDASSJtRGnafMea8D5hy8/KsE9u+Pd0ZTb/aX1+naI1TCDErWXWEJBUIQAACEIAABCAAAQi0RiDSVlF/yp0RlHGsWfnKvuiZUXKiggAEmiJgmH4lp6FqmsoFwkAAAqciEFwNf/369fv370twcE/9Gqu1JZImTghAoHECad/Zefr0aeV8eRckLKaubwMv+sFDUQK793RnNP1WM7sa6zXVZChafYkcAhCAAAQgAAEIQAACJQi4hzOM+Bu/ZcuQXK8Me0za3nM7Od5CAAJHJaCVB2MfjKFqjgqEfEEAAo0TCK6G6zaUly9fFpLcHVgyyioEmWgh0CkBjaPW2nF1ecDaINvhrD31yw0H25lviaGFnu7HLRnoNGxNs6vGE+7OspFYTRnGRHnYhYBOmWuIqRIf/4ZNOtLX7m6dQR1rP44m7XrWv/rTVkQ+QLJLqdVMVDVElUHVY6gPKn1Vg+FfY/tITQlbTmtsX9K0Yjg0K7dxjS1rbFZj4wLvSA/t1HIlRzYInJZAcAjt0eh65U7Hmt2hoJc1+wyf55mfEIAABKQPNaILcsD0G8SCIwQgsBeB4Gr4hw8fHj16VEgkpegOurQmUCghooUABDoloCsHtPvEVRR2Rt69e1d/UTFevEF4Tv3ahVj0bSM93RlNv7IKFC1aN3KNJ4LrVnOzMjcsz/0S0FqeJtiy+OrfSL08eNO/07qhWqSZvFYA9Vf/aIs+shKZhYTyUtay2LYHC5Zoi56kndr/JJtrUhVPJb2LZV2qX3JKLQzSxkCTtBJ1+DcLrphEPT+qBpeXl55j3p/fv3+PjHBgKID6W6ycg4fhX08b79uyIjOb3duRtFN2OEQIAQg0RcA9nDEnWNf39akXm8uX3DXqM97yCgIQgIBHQErj9vbWcxx/ajBfzqYypsIDBCAAgUUC09VwrdVo1Fd0scsbdHU9gFwkjAcIQCCBgOy4UhSRyuHm5ubq6iohlcpBtOxZOUWSGwi009Od0fTrdflFK+WrV69yLdzIuLXvZg2Z05L3s1xfXwtFUdRj5FvkHCNJe9AnSbRFyJhyp0Urc6b+hmiltR8/fqw7JYoOi105VXCewcx9u/FZGXn79m1aJGoRoq3mrL9F+5+SkJ/Rm4KMicqkqo86iGpRpFpt0Y6wSFFH2YYH8XeLoI7Angwt/FTHqVYgjGoOWeT5u2H9T8tSTdjLuJ4lR0Ykh9RORn55BQEIHICA2/fNZUd94tyr9t3d0chU2qLDkmlyNV3GLVzqiDU2G3bsSQCt/Gq1ZdiYpR45ed4xlxcNxjSQUKJKcUhaKcrzmOgumyznpD2P+zDAU3MYikZVQuWiaqCZr8bnFEp8TbAXK0UY0288THxCIDsB+r4BqThIWY0rM3LUWE4KKnun75Wgt0zXgjmE7s8rI35CYHcCWg/8/PmzpiHGPFTDVK1F7zKm0kGOtYjq6Dq0mVcubfV0OmiV8U8txMvtlp+a6WWUbYxqmOQHBSuU4pj0lgctUgRlruYoAZLl17UJXciZlkHtT9TCRLUMDglpfKzOJk3gVaGKLqrK9LtKmMGzLgIqAVw9ovZtJchjBJFKfPHihaFztlQb6SvVPSP1jK/EfIuoMWENaVXVi9ZDV7wS1cDIWulXx9ZOkfSSB7tquZFJ4K0cge0Dy7SOplyOiDmSgNSXq5znnqv1g5Fir/I2lym5q9dbFVUXntcOinL1yEpXeiByMCZv8qwgXSDtXUgNvGPKRc1BA9HeM1tHfkOrqEHVkYFUIAABlwB9n0fDU/t11mC91VTJ4EpV/5nurz7zjlIMrnbKsaMsHEDUYdnZ01cakWZfNF7FSqkbI73gq9JDaLTZtATV73s1Z9+e7oepiFtclL1gVUtzLIHGlrBEilt4umG9wUoa0i2hMP26xTE817RIBctO2qR0x1PU5LZ2RV57CDwFGsSyxTEXUrUX5W6LJJFhpbWk1qaVM6/LXqbfCiU+x1k2+y1KLy//hNjOoJ0isWD6jQTVpjd72DbXfl33tR1NOxyUdyki9cJDx6d/pfDV6XeqmqSUVBZattCfMrL4Fzn8WIzH9TCkLjHUueyO0e5Y+623wRYkC70Kwm2Yq57VEILRxjgq7Kq0Rs8SuOuNBTFwdvQjhbB2SC+dUGHEazOR2KoYklx/kkeaxPZf/62tOevLQ4oQODMB+j6v9KXDpTzHflYP1UY73mBAmtyTrdpPur9qqPtNSBMWt5kMz3LsN0ddS645o5T57jPHgWGwbkxri+tSTnK0WbBiN9jTnc70qxma2wa85x1HAMEa4zqquXrSVv65RV/Y2PNmZIucLnD7OUHH5c2mG5sMG+U28tgrCK4YCc/xY/3KwDeuLtWs8AP20jsA7BXqhKKfBvFaXOTesWk8eV22LDd7Oar2s3JjsYEX1U6RSDH9RoJq05uGznYdW3wb39G0Q0AjGYk9lzWtmjVob7DpFR1LzIGy3aUZbJlLv7WHCt0V8RwuNeGERYpp2am81hpiNXTxlpin0S669DgMmCuLRtyl35KrhAq03JTH5qOaHNRjqpl15p62eONbo+9Qbd+L3igeDxA4CQH6vmlBi4nXKZce6kg5K1FNjaeKcZfZAd3ftFbgEiQQHCbJMegZx1MRWLu0VWjCizabq3Vt9nSn+9avvhO5OMnHAwQMArpbXyNF495/I+z4SqNeqWD96StWUprjd870javRT/yDQl1eXmoooOpd+hMp8VLl8pkF+FphVL4PHjzQ+sja7zdIWu0gcT9dszbpNP/Pnz/XB3L0Pde04E2FEkN9WiOtLWTPyJs3b9Ss9Hd1dZU98uwRZmksaKfs5UKEEFhFQB+GUZ9u6EB1Ma9evZLO14dLV8W8l2flaOOoqYTkIvznn3/uOGqSIdPIV9DIZPhv85WGJerQg7Ipgxov6W8YDMuPxsOqJ1qi9b7GNwRXeenTgFomfvnyZTBCz/H6+lrNxHNUWhote4mqQSlyNSj9TdudhgFyV/fqRcXPNALTD18N8ahcVFX+MzW6d08uah0DeS8VFZbUoypJ5VGZKsDcZ3RVZyR5O9p4AOhxG3+qia2d2oxheYAABCIJ0PdNQUmLqvP1FkmGWfbU81oXjR/cIF4q7qvxuf4oi+5vhM8DBCCQRkBT1+lUxY5Kitf2kPAWbTYHrd2ebs5SneYu+/YcggR31dE0MeZC6RiZLUb2FOckSXD3BjR2Rkq8lQAJYg9B7JMNeaXdIudiBqcbBlcJr3UNrVYYEuqVzI06YWDP2+cSlc1m7ZGIxSwXHRYvbrdcbLMDCmVcbMVNNU2ExVB/Cqv49WoOV4y7YltENHqIr+dSNZJN/iXkIK0SSi73MSPlNJiEHFMp9DBgFIS18auxqPRHniIpqmIrFwFZG9ucf0VltNyxDuz4oPzOCR/j3qN2iqSdpk4FTdojMgm8lSOwfWCpplFOvOwxS8/Ed1vldH7efEktx2ihyn52b+B2QTfe48TUEHUr0zJVrtVB27lTqze6b40TFlOfJq3RrEYyiwGV9DSsctFLW1vM4L4eNEmZVnvVhzmpjGqgkpoLld09Ri3XlMfOoD1iV/W2g/MWAhDYSCDYiZy87wsq/+kIoaZL9kUzu9oECdD92dDO/DaoRujBz1wlhrzbY7ygCo2Z/qwCizabwxUkEyyUao5jT3eiC581JZvONj3iLU/sNe30pK38016mmav9g7uGNdWk3SKnkQu1mS32A9mi1gomHW0seRg8V1krjSwPr3Y0/QZHPG7GJZuq1qjO5vIiIItt343We47kGSOt1isXpd1S0yR5oRFhwiDDw7j4c1XG1RgFM3IcI28bzaKD8KpFkSnOVcVC7qvQeQWhTPWrnSJ5blHdkUngrRwBDd68Srv2Z1+m37X9vrFsVK5Q1sYsHbW21Cr433fMvziqXwu5Kf/K3XT0qO4mckA15MXYCmY36mmPr24uno90TjBpOcZHgs8pgakeUCWxLaaG/lfPPk2ikIvqz6JGWlW3C8k5RGvrFjXDoqkTOQTOTIC+L1j6Uv7SPItatLIHFVZQ2hKOdH8lqB47zuDSYqGFvmOTPFjupnMcW3NmH/WhzeZqVOM93VlMv+raYxZ/910GmqtDg7s9kbMbfJa3W4ZHvZt+Y+b8c5A3LsvK1JQwVt6YqFsVp4t3czlNcJ9bvFtssAq4qkIuRmgLb69MKXKbkkZp6glcqovPa1f/XflXLXEuSjJ4UD10k9jrWW1BRb8W5pAFFVNwMXdtXjI2rkj4trczayebzPg2pvcPVoPsY+VRJB7iCRhL/8FSmzrOdTTxMlTzmaZpV/WG1fLiJSTNmdwSp2W60UWSrB1FeNnZ/tMuaw0qtiexVwxqs9OBa1ozDK58DaU/N9RRQm71kCT2EM6lpNGFPfrqoq25OWrnWei8WhG5gmnojbk6kD3Xdq2wK2R2YWIi9FC7LULPVOMYhviBwFoC9H1BYupYPRXUwk8pyaC0JRzp/kpQPXycwQFw5MDp8HDOnMG1+jNt/jVHGG02R6b9nu4Upl+Nw4x5o9t4Wjb9qpJpnSjmLzKzbsa9Z+1cniY0V8tj3FUEilMLfzK9xMyfPXnGn8qagkt/KSr9ac4//Cly/Q0yx8izyk+yuWhxM3u8GMG+f8QSfBCf+PgNn7ZRM5h0vGOwK1KPYtRhFUfamkVwPhYpquSZQyRhDETKoNKdC2u7GxAWxU5OdE4kZVNN7J8G95///26CmS9VNvKlGVqWKi0yRnkZArivgvV2Dl1R95Nrp0i2yU2p5rpAZF5O6E1t1m19Cc/tNNjF4ksbIEkhL8bcnQf1OItl3XULtbV3R5XWq1pqsCoXt+z0U+Nzz1vkT4093Ki85+lQR23B9aOk40eMdokM0cpPpOR48wh4HXF8DTe0YjUN4FaquefkSu6ByvLTHug2JWqW/BIJBHYnQN8XLII2V8OlxqUkgwKXcKT7K0H18HEGl38x/R6+3O0Mavw2Nwqdc5/Olewk7LdosyCfLnq645t+ZS2YawZTd00vg2XZl+N06DnNqe1SYTCkcvHWhuZEkjBaysmrs+ILNNjpzonquscvakQKE7Mm5Qqg5+xze62gDX8qDkWuQvS0vyfA4s8pJcU/F6c8620krqC3VdrAEz64ti555pZXpEw2VtotXUj9caG33urR2/gz+2Kr6tJGkeoTnlZptNOUSdBlTqUs1oFqy8pBsXEcCEiRLpaU7WHa0TTL1s7I3NtjjF29QokZ87Sghz2x438aBi0VtIYr8VG141Ot1RvbS/2WG7l5s5XpqCl+GBY5KlB22qHdkSQe3lUqyx7qaI9IaQ7TehVUxRvred5c2NA6VS95EREbBDISoO8LwoxUnkGNWtqx2tSA7i9YN3BcJBDsx7ue+CxmGQ+LBIK1wtCWq8bbi6mjzYKIeunpDmv6VQHELBt57SRv2wjWjDqOCftBPBQV+pWY5fjsxstV/O2FOY+Y+7PQaDLBcqmGsCrLCZ4TGtrIygOldZNgrdBKYq6a4C1KjpIsPijgdFlnroYE7cQJbOfiX5RWHioUvZejhPq5mBHVh0IZ2S5tBSXpEXZ/JtcNr9G5cW55TuBZqGSnuQhqlcW6Jw9q9dPYcKlM4DymX7WImGo59XPIihqj4qR2KtfGjMnZeinXmCejwItRTYdwMs1OB06L8XgeFMO0zo8u7nDLQxpvFFw1jvXE4+ciAW9OqmJaVSvsda4KI7GY4Y0ytcihpge7SleAVjOzpAWBfQnQ9wX5J49px/696IM7eAjKn8WR7i8LxnNGEhz80H2fszKMuV6rFTOutqHNxlJwHzrq6bo3/WqwpWVBEVdd1CRfUx2tFiVbdxTWLciun7cfwhPMcgTsSamUmgoxo6pKyEiwu43RtoUsK0MW1koljKtWWBJAKYi33BZDafDjsQou9WZZOhzztVjxDOG9VeZgVHnrrdfFGrJNX+0yNJyKscXFqx5jIeZ6iFnOs+UvqiSNbK7VA2MuiiJdK1Ud7SSMyQpKEhqlwKs6BM5j+t2i8OuURc1U1PpGxTX3IGI1Rcqb1lymBvcKI7e82VFs3hAu45TK0OGjyc3r0OOHQGsn7T0WTfayXhWh15bXTu7mLtcZWkqFbtqr2MGWW3RwtYr24NleBPCOyyfETxAIQGAk4KkI+r6BjIclqDl3dKwzgKT7G5sJD2sJBNdV4ge3a5PDf/sE7KHdVJ1m7IwEB20WrCEd9XRNm36n1be0S97mEawcNR2DpqlVDAttiIv5hNvapYG8YDWHXwVq9FxhOm0sgY1iuA8V1iOSa5orm7dsN2Qh+/hm7RqfS3JcYVRlC9Zheci+JugKsPY5uzCLrWxt5TRy5BnaF5NO85Dc0kfJ68jp5i5Z5nNqJ6FLrpYV1pTdkuU5SOA8pt8t3VMQXb+O6rxGHWs81O/jciFdrNW5EqoWjzcOdMdL22XwIveqhMZjHk+p7vi6sXbSHh/z9owfIAZvxJIwZFrswUuXiFffgj9VCZsqrMXepClpEQYC/RLwuif6vrEoF1V3UJdWcyzdcYgD3d9YGXhIIIDpNwHasYOsVaqaHOUCgjabI7m2UKr1cUNCbk+H6fd/4B/M9KsKunZF439w/P0juwk25lxLnY14cw147YaaEdqqxaa51BfdF+fzozzjQ/ZC9IQM2kHH1I0H9SJDVMFMZbf7Dml5W5YM8aavhpopHTp9Jbuaq1s9RMk/tzThQls3jLxskdZFWlPy7TKXbl8ucLSTSyPyOXlMhuk3knBRb55Rx1UUkc9jR1NUzu2RB3uWmDyqhm9PvakYYgaKXTdPe9TUXdamQ7iMyw2qmXbHp/rv9ePxQ4gE9dJUS2lcGA9vmqZa1IFFx2DTuh2Up8T4f0vhLvYmrQm8JbOEhcBeBKb6gb5vLIst6y1BNZvRscIoi+5vrAk8pBHA9JvG7aih7JnjVD1qW1IuFGgzg2RHPd2/prUElyMR+PjxY/Kq98BB6ylfvnzJxeT333+/vLy0Y5Nee/Toke2n3FtJ+Pz587T43717d/fu3bSw8aEePnzo7btZDPvkyZNFP1s8bFR5f/75p7dsJ2Hk8v79+y1SzYX95Zdf5l4tun/69El+pjzVyvSqROlPySwKOXq4vb0dnzt6kAZ49uxZNYHXDqSmgqmMVIen7tld0E7ZkRIhBNohoB4kbcC2pZtoJ/uuJH/88Yf7M/i8pSsPRljT8evXr0ZyFxcXxtsGX3mDIvWq9+/fzyinDUQwh7HZkKIaUfwQwg0YI/DG4W5MEkfy8+rVKzc7wdt9XA/T55gZ6KKZcxptvEvMEFFVrsT4P17Iqc9FeWwVNI3wGC6qTlIOmkff4S83AVU5rd68fPmyzoSokQpJ39dIQawVI22wvSoVur9VuPAMAQjYBFYNoaXirq+v7Qjj36LN4lk15dPr6TD9NlU6RYTRhsQtSxV//fWXjLVZxvGacS0uUEqpXV1dFQERF6k3iI8L9B9falrVJF+l+iWbZvhv376Nz8tan/aq3GJsyo6qmetNMLVrwXXJ+KzjucmxaZVQBmlvrVDtS0eUFtdZ0hL1VPaqSDw5V4VN87xF1Qwp6rBOtXY0pKiCs08ULaJQ7V27G2MxzqAHtFMQC44QOAyB4BbvxdzV0T+LYmT0MD1JM418S1c+ja2yi53BLf1+5YwoOZlSXDOStpln78RXDS286zdtIK7kts/hbXIvHBP5wfxo0uduQNQEMKFixIxjvRlEXowxAizObfOKFBmb3WpsFRSZRF/eVCEfPHigXdoxW4v6yloL0qoZqrG8efOm611Zq0jS99m4tHhonJTa95X2UtvCb3xL97cRIMEhAAGXgBbGVw1dYrYtuvEbz2gzA45eddTTYfq1i/IIb2XYiJm4GlnVysj2xQ61CpmQ7fm5li+1XdSQpPQrbxC/KrmN1qNVaalM1y71ert1ViVX1LO6E00UvSRiLnv0gsT/3LKoqk53Sj77ARc3L1ukVTyl5zauqNuftXymNrg9nrUxKNGNnLW+WW6zwpAdtNPaYsU/BLojoJ7aXq+f5khqU2eYpu5du8TMb7teX7YtjmvrwI5lrY5PppRRAPWkGbeZj9HG7y+UAKtGEfasZBRgfEjbnDEGP9WDN+9Yu2l1YBUzgS3aXmJ0UZumX3tYa6ugQ1bU6WTzkNncPVOqWkW3m++ewUEA+r5GCqJNMej+2iwXpIJApwQ8lWLnQltgM64MeEkzmLfht/wW02/LpZNNNjX+jVs/NPdetZgyFV0TY3ueqfWUfacKMpK5C1jTLBguWneofEn1qmMNklzLW4XuTzawxLyaXq8tI3reqwI9MezVEM/z9Ke3UChLcNGi3yhtX/v6p2b1Kf9CLmnjGFeYaU123258RjttBEhwCHRBQPu6Vo1DNPaoue2sDkPtFLSHi4MYXZ/6tTO4sd+vU0xDKl7HV6g22rjc/K4dRayqRfJcdLznZqT3Z++UgNClrUPFmH7LtZfILX1tmn7tDRPxbar3qjjK39eEaBS7x4cz1C76vh5rZh2Z6f7qcCYVCJyEgNbwY7YhDjQ03s64BxdtdqQ6hun3SKVp5UW3bG20bWg5MlmPKHVbYUlJ7W6YXLtg5OL2tsO4rwo9yzi6drFjYwUokRGt6XjLOlpA2bjJYFHOtdyMCLXsXnq/giwBhgCLr+x2txi8soeMRbNWcumojalrpSNZQy5Ki3ZaRIQHCByDwKrRmjrQojuldkEauUDfdca9PWQeZ9tm43ne8afGP+4Sv8ZvhSyj8R9zXdtXrjo7vmpbxo7l0kLS3gnLtFmSLK92SxlyWk4VeDOUIFgNHTcO1IPRbne0x7Ruy92eVhcx2EC6yEIvQvbShSXzpO9LRneGgHR/Zyhl8giBagTih9Bamo4ZuMZLjjaLZ9W+T0y/7ZdRNgl1l/LGm8qkdyJ3QLtCy5Lnfu3JfTU8azKWV0lNk1h0WbWbZhrbLju+15amrICtXf87XXpo0D49Le7RpY606sXHFNc+xC+Yro25hP8tOd0uz9qT9NMUC9UHtNMUNS4QODABjdYWb2rRwOnz589pB+kaRxezY0n7BRvPhSGejjUbb/WqFxOFtxhR6MivgEzHikGAGoqvNcKpBUXWJTXJQza3IMntjq6ZXEM77WhJiNOePA4RRhZfQuoKEjM53WUCGJMde0QdY1OPSaUjP9u/XdVRZvcVde0Cxb7SJqRO35cA7TxB6P7OU9bkFAKlCehgSeQkSJJo1Lp2HmTLjzaz+fT19seWxdWkxR6my6qhqYv7b8vZaUE2mRC0chGzrDYnrb7XqwMZ8csf0lauyphGq1JWhHmV1DSVRRdvEL/o3/MQD8QLuOWnWoe3E2cxtsaXrjRXrEAy12ZkLc6WPqC8WKCLHuLHCotRHd6DStO7v2ttltUfaSd49lqBdlpbEPiHQO8EZCnR4FZtX722t0avrkf7VLLrmXaIxZz6XXVYs52sDZIsbsmybTaNZEednVszddy23OHLyJHM2iO/A0k1MVUnNy9TwvKTZrycRnUGF9UNN5tp5aIYhN2NJ/hsLxQEg8Q7xsyXmzX92jtIIttUPKv2faoJa3uKelW7sbefkZYlVK0T5HJ9QQt5p+9roRSalYHur9miQTAIdEdAe4XjlwE/fPiQdyEdbdZdhbEFbtr0q6m4V+HszOitDjVqzUj7HfTHyD6IS2Q0Lt8CR7NczRhjjLWyNNvaqhG7r44yb5kD7zXtl3IXwFVFKTN8uTtpg/VtlWOhQ5OeDDFV1wsS/Ln9kGgw2qmjbNWrStmNYUvFduM5ybMWKO2tKosctBsjr0kG7bTIHA8QOCQBdVUaA+tPI1tpctkLNXjT37EXVVWUMeaWokf9SlenxX5ZpVxahu3xe8P7ouO3yCFQ2mhcDUozR1kQgxVPWxI1Ksg1btyOvYsYvHFUmuk38rbncucLI6+5Sqt1Fcox1z7XCqJWS0Ljc/1pLXXYYBSpWKqJ129Cw3YlLdydQVXS9/VbUStITvdXATJJQOAkBOLHz9p0lf2bO2izg1Wzpk2/CaxlDNOfhvUKq8UyrUTE3BaVkFC/QTQo14TnwYMHyVnQTEkT3cWrgzVnXtyLLTt0C4uYa8/Oeuh2nPaLsKeUPdm8nyo7FZzaiOfewk+t5LZQGeJRDHom3n+yzy4OACXnrqmAwyLvFpG0pq8tLxmPB6GdthQHYSFwAAJ/D2xb7LULsV20jCrdrk/9LmawfZuNujnXaqKus+iK/2Cnseub7OXJMmjwqbGx/nTMVKWjrCk2DUo1xk6O05b2wG+/fPniGtGTx/Yxs5vkyGP4a4q66G1LrVuMfKOHxbmDSqqvaddGIGNwNersK6Rj5DwcmwB937HLd2Pu6P42AiQ4BCAwEpAxJdKSVeIyMLTZWBCHeTia6dctGC2WaXymWju3ldv1fKpnzfR0IYCubk7OtWb1sm0I71wMwr4Yv1ZYWrBBaq0nZno/l1O572j61aqHIVjwVSPYp7LFb2uahq3v0ou07uJsfUrdpZhlMUjrlblMv2in7qoQAkMAAlsIpEdXxAAAIABJREFUSOnFBG9h9BgjZ9DPYr/cvrnRM8sVHRHpiN4iMXHefvrzbHssgpVzu6O3ULW4CXguRS+eoLeiFS9mbrjjBDAIxHVc3EGiXQ7nNP26lHiGwCoC9H2rcJ3Ns9dt0f2drQKQXwjkIqC5T6QC0fSnxKWeaLNcRdlOPP9qR5RCkgxbuYtODgtJXjRaWTg2Xs4mdfDy5cugkFJViwcydClBLutIUIZ4x5hPSdmx7bgEuch5Krm7GX/6dkeXyO5tRwndpLcvMrqx8dwOge0lG7NcGJlftFMkKLxBAALHIBB5vrPrzC5+67fx3Glzp9vN6XBhll1Tc7l205rzI/eWjXCG2Md75Y1b0sZUxt5il1jRiUPMdKnlWrd46jdmR4VLm2cInJwAfd/JK8Bi9un+FhHhAQIQiCEg61XMIE3HwCIHzDGJun7QZi6NYzwf3/Q7lJM+lpY2+TxGMQdzIcPtRou4biKd6prB7murqhKXEgTzGOPobWmJCeL6WZxau56zPydYnSMX0bKLakeofqv9Yy5uFooudLoJ8VyZQMJ2iqmEU8U49RPjgnaKoYQfCEDgMARizC0J9500xcceIe87qowB5XVMG6cSiynG7AZQJIzKFklW8KA5oNuEdR9y2rlS72hdUHLN68tNHHr/0G+QmOfY+x4ULzv8hEBpAvR9pQl3HT/dX9fFh/AQaIdA5FXPmg5H3pW1Nmtos7XEuvB/FtOvCkNr8ZqCdlEq1YSURXzjhmVtuPY0jiK0P2OmuXqJSwnSoEl4W9rFaBcv1FqMYaOHhFVC7VrdmGj24BvrYXZ57Aj7ktbOC289AlkKN2bV0kt3+hPtNGWCCwQgcGwCMXa+LBt0dsTYu8XF20H46tWrojBdU+JcQlk67rnIcY8n4NWNtG0BWnLy4gkKsPuR35Y/9Ctiu89Pg6WGIwT6JeDpJfq+fouyhORe9aD7KwGZOCFweAIaA8eMb8vZfUUYbXbIanYi06/Kb+MVx4esATrLv9EirgWX0ZSoO5ztNRp5znUeLktxeFcZJMS5kV5Cil6QhDVQT5t7Ee7ys69lu76k3aVA+0004ST9NLNZmhjaaQoWFwhA4NgE7DHkkPdjn/pt32Djmuc1HCp38nIobje5ucrPqGyOTGV3b/CTduFWzOY5bXst+tkgLyNBjI3XusWGaV8/EMwyjhA4MwG3M6LvO3NNCObd6zXo/oKUcIQABGwC6lwWh2dF7b4SD21ml1Gnb89l+tUssfcFo+z1TDPDDx8+JJwcHSWRbrq8vNT+FN0g7d2EM/oZHgQ/8gYtL2C5n55eS0hod9NvggAbDzonUFoMkmDAXoyznIcE5uWEIebsBLJ0E+OGmGTx0E7J6AgIAQj0SCBSbfY1YJgWRO+nft0libRzLVMmcy6qEm5yc94aN8LNiX1sdw2lyt32HHMkYgvemAFY77Wud0W0pXwJC4EEAm5nRN+XAPA8Qej+zlPW5BQCGQnInrK4B1rqxbt1NaMA06jQZlMmnbqcy/SrQip9N0uP9UAz843Hy2RK1EqcPv1rZF/WspiJtBFDiVeLunUx0S1W88XIYzwkCNCg6Xdxc3oMimp+1AVWS4uE6hPIYtrfru7QTvWLnhQhAIEdCcQoPY15+howTHm6y8fTt+276AqlYeQp01fRk5dCEVMl5C3LdR3tk29fQplDhhGUakjM4d1pjmTsj5mkFLW7RK6p9W767V0RTSsPLhAoSoC+ryje3iOn++u9BJEfAvsS0Bk5254i8TTyjByjbskL2mwLvWbD/tisZIUE232eNvf5Rk2SHz16VCjXi9Eq6Zubm+fPny/6nPNgT9SVO50tbm21Love3P1qvgQzlV1Yc0Vczj0hC+WEiYk57RxDTMz4aYGANrLYFxjECCnT77Nnz2J8Bv2gnYJYcIQABA5MwL1NcS6bvR/5ncvX6D5YVcefDT5oT7r+6ggWs4lq95ldHRRdpCIbfOTZ/bnsxBiMNWsoauyPqXWSobVZ7RSplIlh3+XU75QYLhAwCND3GXB4RfdHHYAABJIJxHziV/OdOleoos2Sy7HlgKcz/WqeptnajqYv7aEI7mHXOcIdTb+qo7JSCMviTpO02qxZdIPWsphFxsX87r5Il2B73rH+B3l2Z/oN5gLHwxDIUiE3tjK002GqExmBAAQiCQSHx15Ybt3wgBz7Z0xXiOn3SHUgxvRb9MivYMaYfql1R6p15AUCrRGg72utRCrIQ/dXAfKYhCxtQyszNkiNnnd5CC4lyfH9+/e7yLOY6LAqrh267W+MW8xLfQ/iZlfFanbfLHlHm2XBmDeS05l+hU/NJqYu5gU9xja3sNXCOYbr62uJFzPjHbMT86DzvkV3Z8fIEPQzVxZBz3OOCZbXuajS3BNsz3a/kibGeUIlAD8PnGPkNEsRb1QvG4MPBYF2OkaFJBcQOAmBmLXOFkbLG4vDPmy3u97emLuMwbUwF9MVYoTLyHzfqHSaIWaG8vjx46JyxkyEqXVFi4DIIXBmAvR9Jyx9ur9qhf727Vt9AjJmsFFNpPiENCp+8uRJvP9dfOoQhe4T3fdU2y4ZT05UrIKW/jFCjXubNfmPQo4PaLMRRVMPp/vWr+jveGLAuAUryzmz7XVLDTWvJC3rfVvDRsLMYiWKTCvo7QCrhLszDIKdczwA8Lms4T4QyKUDNXVPRop2SkZHQAhAoEcCUpgxCzE7juF7pNq1zDEWOGWwzd2lXZPfS/iYndnSAEXvkYr83MYBTL8x+navmkC6EDgzAfq+E5Y+3V+dQpf9TJ84pPsrSlurWJeXl4bho2jq3UWuTwnYOl9X3XRk9xV/tFmblfCMpt9cy/oJJWrsXm9nMUunLnKZ4l6/fr3la5cJhFcFyWJcWZUinoMEMKYGseC4F4FcFXKLhtkSdi9upAsBCEAgmUDMkV9FXtTqkyx8xoC5RuAZRdorKnspZJCqndnTXpSOlO7t7e1idlq47VkrCV3cZ5hrNLtYKHiAAAQyEqDvywizl6jo/uqU1K+//lonIVKJqdJQ0hl0+4ObL168kJ++QMUUPYP5+mV6xgufd5wIGQtb7Vxhp9msRpzb5VF71h6W+nU6PsUsxhXtaYpPsR2fOl7TxbJFO8SQ5DwEcjUN+1ZPmyfayebDWwhA4GAEjM2RY06x840ozvAQs/x9gMOXZyjKmDxGnmkofdUhtS6msPADAQiUI4AWKse2zZjp/qqVS5YFlmrSdp3QlnWwrjMeL7zuW9UZdMO/ztE1bk+ZCo82mzJpxIVTv1ULwljYymVsyJIfXZ62fUsUBxeylAWRQAACnRLgNqFOCw6xIQCB+gSMzZGjMNt3JY5R8dA4Ae1QjFmhw/TbeDnGixdzQZy+dlZ6vnwkowsLr/HVD58QaIQAfV8jBVFTDLq/arSZR1RDveNNq9XyuCUhfV7EPkImc0x3dl8BQZttqRVFw57R9Ft60mgU2NwqRoPnGK6urnS9gJGXxVe6u6Dl2wk0sF7MwoE97NgKDkyVrEHAJZC86IZ2cjHyDAEInIGAsTlyzH6Do+VRtlwP7BkaSMZY4OTz0aNHucgTz74EYkq89JHf83zod9+yJnUIQGCOQIwmVFj6vjmAPbrHFDrdX5aS3bi+nUWGM0Qiu2/Ln33cvQj0IWR76+qHDx9kjtldzgQB0GYJ0OoEOaPptw7ZYCpzpt829x9dX19re3UwI5GOusFA9xhEesZbNQJswqqGmoQ6JZDl0gJW8BNKH+2UAI0gEDgAgbkRspu1NkfLroQ85yIQs3Zwhq0AuXg2Hk/MBXEamJVeCIupdRqlHGP7bJaBbuP1CvEg0B2BGC1E39ddsRoC0/0ZcLK/un///ufPn/VdQhpRdraKUOMKgZV9PeYmpxICdBGnznjovK+xTih6nW7uQZu1XAPP+K3fvcrD2Erc7GK3Wq8uf445ijFHVTvUpLzUy8552Ms9+UDeXgJnTLf0Z9UzikpUEDghAbTTCQudLEPgzASMEbKLRSNS92enzxcXF8aE/8z63y3QmOVve8u8GxvPjROI+cxQ6TNPQnSwWmfomcbrA+JB4LQEDqaFTluO8Rmn+4tnlcWn1qVbvplyzKP2ut3e3o4/hwedy4qxrnmh+NkUAU1e5rY7y3auLqDf2S7arKma5glz0lO/u2x0NUZyLW87kthbcGnaqV0tJ7+/1Gt1O/5UTbu5uenxswE7QiNpCECgAgG0UwXIJAGBNgnEbA9vdpdkm0i7lkqzhrllETdfmH5dGl0/T9c3p9nZeBPVNMKpizFVHz1T60YUPEAAAnkJ0Pfl5dlFbHR/XRQTQkIgCwEd5507Vqd5rqbD/dp9xQdtlqWSFIqEU7+FwAaiNeaTLV9hp1utpIMePHgQyFKck5ZvtFO7tZufdeoiTvwFX70r6IXs8RoCpySQ5ahE8qYZtNMpKx2ZhsB5CcxNg10iLe+SdOXkeTsBY8bkRt7pfWhuFngWgcgZYunijrx74DCm31xDTeowBCCQiwB9Xy6SvcRD99dLSSEnBLYT0EnuOSWvSa5edf09EbTZ9hpSNIaTnvrVlrrvob/I+ppWJHPtXLG138iTbRgDK+W9tS+9t888rZoRCgIQaIRA8rIa2qmREkQMCECgDoGYU78t75JcRckeUWfZeLRKngY9GzOmUVq2Aowoen+IOSVQweAaU+sO86Hf3usM8kPgkARitBB935GKnu7vSKVJXiBgENC9m3PtXUNc7T7sfQFwLncuEwbzLo3Kzyc1/VamrOSMrcSND+BkJre/Qx4J8927d118ViEyO3iDAAQgYBOw1/ftsLyFAAQgcB4Cpzr1m7wr6Dz1IWb5u8LywXmA75vTmG+Dcdvz2jLS/N0OwhjV5sNbCNQnQN9Xn/m+KdL97cuf1CFQh4DsIG/evAmm9fTp06LnD4OJlnBEm5WgmjFOTL8ZYVpRGSO5xs8xaG0l5oNbVub/eff8+fOm9BqT3n9Khv8hAIH8BLas76Od8pcHMUIAAk0S+PLlS4xcjY+WY7Iw+LHV+7dv3+KjOqRPPnZ4yGKdy5QmhjEn3fXloLkYcrkbU/UxiSNtONgyRh2B8AABCOQiQN+Xi2Qv8dD99VJSyAmBLQTev38vO0gwhtevXx/jdBzaLFi+TTli+q1UHMZ8UpdHVRJifTLGd8jXR/afEDpAHLnGlxb/qlBZyLNIt4o5niHQPoFcOmqLhtkSdiSMdhpR8AABCDRLIObIr8ylvV+ENfLH4jKiCD7EbBtXwNJffg3KhmN2AjEXxOl+rNLN37idy81yR6bfxRGgvQfFzTXPEIBABQL0fRUgN5UE3V9TxYEwEChBQMPLuc2LNzc3ugW6RKL140Sb1We+NkVMv2uJJfo3TL/NXvisr/MaYieC+Nv6u3gJVXLkqwJmMa7E7FVfJRWeIQCBfQnkuudgy0ol2mnfOkDqEIBANQKn+tCvqNoWF0aVMVOPZqdO1VrNYRKKKe65VbOMEGLEqGCBzpijxajYg7KICA8QqEkgUgvVFIm0ihKIKXG6v6JFQOQQKEpA50nmtgx++PBB1paiqdeMHG1Wk3ZaWph+07itC2VvJW7zCrvr62t9nXddPuN8y6wypwHjIsjmKwv5xV3V2cQlIghAoAqBLCvvGxem0U5VippEIACB/QnEnPrdqFH3z6QjARYXB0bgMWb5oJF5REB6nNYQiLzglA/9roH6/34Xh7L2HpSEFAkCAQhsIUDft4Ved2Hp/rorMgSGwCoCauNa0JsOxjT60qbnI91dhDZbVTH28ozptwZ5+/6WLSfDCkmv++hfvXplRL5xuqhlvhY2uXCuzihiXkHgtASynPrdqF42Bh/KbjrWPG2ZknEIQKBZApz69Yom10cHvGi7+Km8x/RcmH67KM1FIWNMHZpy3r9/fzGqjR5iJOmr1i1uTc4yztyIneAQgMBAgL7vbDUhptOh+ztbrSC/hyFg230fPnx4mJwqI2izLkrzxy6k7F1I4+rzBs8x6Bvdi1eLaJ1OmbLNw3ap6Uix5pz73m6fZQ6fxUpks+ItBCBQk0CWRr3x2C7aqWaJkxYEILAXAc2NY0x9DY6Wk4ktWlxigCSn3njAmOUDZeFIm+UbL5Gi4sVs+1ick26X0L6da4x/47hujKfOw+JQ9rTXD6jTGSremTVtxko4nAdQdTrYWnZGRDFR0ffFUDqSH7q/I5UmeYGAR0Bj1+kwTN2lGn6F7YyDMFdXV2PPorln5FjXy0jMT7RZDKXd/WD6LV4EamPTZj+m2to0UlsOLy8vR/GCD7qYXgpLVls1csOqHQzrOspyrLW8HZdvdN5aStAoHVfauefFXdVzAXGHAATaJBAzfFmUfKPtFu20SBgPEIDAAQhE6ttq8+QKSBdNv2ceWI6LFEZBHGkfgJHNM7xqpLgjxWjwmi6jkizaNfvKjpHT+Fdv377V4sMimfgI8ekRkHLW5n5swB6WmJ+RWigmKvx0QaCREo8U44T9RRe1CCHbJODaXEcJNfsbzCijS+kHte5xwFN0t1+kGqmQ38UkNEo5rTbjwufF6rHVg/3F3MUFoK3Jrwk/3Etgh9Dl1aOxVvdCb1x/kZl533vtNppnxCrmG3U2Ut5CAAJNEdjeqLWnb/vCB9qpqVqBMBCAQAkCMfp241CzhNhb4lycfm/ckrhFtt3DxiwfbO8cd88mAgwEYpp/hU3Sh6x1thppav2hTnPQqsXz58/HZdA6iZ4tFbVoNVgtKJ0t49vze0gttB3LgWOg+ztw4ZK1MxPQdy2np+M06NJe55r7mL1btYpOpdFmXVR4TL/Fi8k2/RZthKvyNth97RnR69evtYfFjVbj1OGeH9dx1fO+M4Tt60f21HoVCjxDAAK7E8iyGSXLSiXaaffKgAAQgEBpAjGnfrNo1NIZiY9/cbuxPRSPT6g7n5EfOzxYfeiumHIJrA8MxUS1fSPdYiqHNLrYlwdsnLwvIm3QgzavNyjVIUWy174OmeWNmaLv2wiwu+B0f90VGQJDIIbA9fX1tAcc7L6Ls7+Y+OP9ePPrchv+0GbxhbKvT0y/ZfnrZiE7gXbWL2RmsK2YT58+nX6aVyrMUyt2fqdvtcK13cIxjTbSxbNkR4byvJW7N99LiJ8QgEBpAjErgIsyPH78eNHPoge00yIiPEAAAr0TiNkp3M4uyVy07Rm4PRrPJUOD8UT2v6VnDVrF0Ozmzp07MjpyfK1cPWmk7UdO4tqZsEeWiK1GbBUUmURf3mwgfeWlcWntbQeNC7+LePR9u2DfMVG6vx3hkzQEChHQ5SL6qIQX+S52X8ngKZlyg1gvIS/7w88KE/mjDuaDPNMcMf2mcYsN9ebNG9tr5d0fc8LIxmA3Wlky5szYurhA19bPxRzjrqSzGDli0pr62W6k2Wj8noqECwQgsBeByOm3LZ5uerE9RL5FO0WCwhsEINApgZjl+HLz1b2g2UfuTrtuHtP/ag2l9NRpvBVW0xNOCpZrIzHFXdrMr9zFiKFFq9K1Ljtn+/KAE5p+j9ePZK8zuSI8Ye3aiC5GC9H3bYTcVPCYEqf7a6rIEAYCNgFtG33y5InnR3pbloJdBpDe/LrcDTpoM6/Qm/2J6bdg0Wjfh9fkvMQqbH/wUgz+1Fne6X30rk/Jqby4Lt6zvv6ru6A9x1U/JYCuR1gVJJdnnWbeGJVdyhsjJzgEIFCTQMzwxZZnu712jB/tNKLgAQIQOB6ByC265eareyG1jRC2zWYvmSukG9P/ll4MVZ10R/WLH2augOWoSbic5/Jot5S5UKvcW6h1qwSO9GzjPaFx7sWLF5Ho8LaFgKpWrv2vW8ToK2wLWoi+r2adsfXzIAndX80SIS0IbCEg/Xl5eenFIBvKXnZfSeIeTrM3HHtir/2JNltLbC//mH4Lkl9cta/Qoy9mT2d57aPJGsHHjEdlP17Mry2MrkewDcx28OS3sltv1IYxfJLF2x5QRaxD1Vo51Z8mY5HX8W9Plxgg0B0Bjdu2r7lv1IQuNLSTS4NnCEDgYATceelc1g5porAzFTOLnsPVr3vkxw5Lm369b3Q1skm332I1JI+p5xX4x0ziStc6g1KhV7YKKpTovtHqlrLPnz9riF6hUu2b011S11qKwMq+HtOt7yJhs4nS9zVbNOUEo/srx5aYIVCZgHT4dJSoDlHDy13O+w7Zd690LWp1QptVrm/Jyf2YHJKANgGdYV00Iew+75KpVdeaGRnROF6XOUfqLJkYNdx3tYwRc/CVLklQDLJQBt+Wc5TVWX/J8SvL+hhYJKXkVNICytbrLmNJVP3UEe3pZ5vT4icUBI5EwG0safmSVpe9Ni1sMBTaKYgFRwhA4AAEYkaMh1ymtzN1zguf7fuHxto+XV4ZX2V5cG941iRI5qIs0RKJRyDyI8ql+WvDnydY8GfecV0wibyOi3iLrgPmzUvG2FSd5j5flTEVooLAKgL0fatwHcDzon4e8kj3d4CyJguHJ6DmrPO+nt1Hs7zI4WUhPrJGuzGXszqhzVzOjT9z6rdIAamxxZgS7aWfIpI5kUofTe+jd97/51F7VVYNO+R/o2bRmk6kBvFE3fJTdtCNB3/dpaItkuQNq3oYNGXFVM68khAbBLogsL0hZ79QDu3URc1BSAhAIIFAzPGgQ5oo7KGyVhDqj4QTii9vkJjDlxqrF91nqXtx3OWbxVlSXgKnii1mf4PdTLLgiql1+87W07K5eAijaDtKk5lQEDgngRgtRN93pLpB93ek0iQvJycg44U34pLLvnZflYi3tbrcOBZt1lH9x/RbpLAiFwt2XM8K3kvgsdB537UHcDWTVCgvnlU/teZSekd/UJ6N1tCghTWYUE1H4yrvE64q1iRPWj0S0C0I7ppvQha0TFniA1dop4SyIAgEINA+AW9qGhS43Hw1mFwdx8Vdld46Qh2p9k0lZvm79ATBGzZn/HzDvmwbTD1muNWI6bd0rStROrYCOaRSLYGROCFQgQB9XwXITSVB99dUcSAMBJIJ6EoYbyarEWMLX1f0upVyw2m0WXLlqR8Q029+5jqk5amAuTT22nIrs5+sznZDvbm5SbveSutZG62/oqdv085BK+Su9Z0tB38ls3evQiE546NVKc8ZpEtvHY0XEp8QaIeALkLfKEz2I7+DPGinjeVCcAhAoEECkaOmHXdJFoVmz8NjzkMXFc+OXPvZNdnRWF1/eth+h2rkBvmiRjhVSHetRAW0dv+rDY23LoGODgoUrXUuk4zPtgKxlU9GMYgKAgcjQN93sALdJTt0f7tgJ1EI5CWg8x7urEGRN2L3lSSeYOWm0mizvJWqaGx86zczXi1/eHvG5xLYccuttJJt95UBY8vZNdmMZTm2vyI8h2Vw11dPtJak7yXb3jK+lRlehtLI49rBdFXu2xe/gjGnORonBXtcxUiDQKi+CNh6qWheNJmP3LIzJ4ZU+ha1ORet3NFOBhxeQeDwBKSddIRLkyut1+tv8cBoL0BiVO6Bd6qpKI2TecarfctX12NoeDkVT47609A9TbzIry2UW7yQ2N52yUJ7uWw+R23sdq7n3m7ZkjsXp+su2u7Puee0ndBzsdVxn7ZQN92i7chNiGcIHIYAfd9hirKLjND9dVFMCHlaAprveLOGduy+2snqDgJ3n0qjzRppJpz6zVkQGhTG2zv3mndN7yXwEOiE2Xabq0wgG+9JkyVVPD3Ziv7U2YUtNlFp/8gjLEVzMUQuSbzeyE1Uy3PuT54h0AgBb4daTam2N4rIleu0TKGd0rgRCgL9EtDVHZpYaueHhoval6bh5eXl5YMHD2T6bWqfWTJh+1zaEO1eQ+XkTMUHtDeAxtjF49PK5VM9kaqiu6AwxqydW+pGk/c/acfnGJXxIHu58XbLKzU3d+euEkrOS4IYGrSL7Z07d47a2KdMLi4upo6eS4wfL8iqnzFjTrudrkqupmdbgXSaqZoASQsCLgH6PpcGzxsJxHRtMX62iHHg7m8LFsJCIIbA9LDf48ePW7jneRDea93lpk5KLkZTxfiJwT7nx8tv0BvjXmHB9BusGymOslOuOjNatBHOZUAjV7ttyPaZa0lR8WyxpCoL4hm5I3suv2vddVh5bRDXv7ts5LrXfzaqoioeV9jVLxFSjCGw/crlmFSmfqS9bcU4DeK56HhQ6aN4aCePOT8hcGACUkqaKWlQMb0LQYY3mYGlcNrZbZZWELZxYojzwFM1e4QcNK+mcc4VSkPHRQOtNh0mrH2oJsfkt+i+dW+7as3RiHZ4aEtHkO1hGntaJSx9UCBmx57dTtPyVSGU3aAOvKWmAluSOBsB+r6zlXgL+aX7a6EUkAECUwKa5niH/WT3rXxibSqV6+KZJHYf8qHN3NLZ8RnTbx74OiZrGNuCadRfz9LiQnBlYRRPIiUs2YzBpw+aVG+0cGvKrZ3405gLuWgtNWYhYC51rXlVtlUHJdFJBWNFteZ6VlA8HCEwR0BGDm1PmXtbzt1b812bkDTn9psSFhNFOy0iwgMEjkEgZkiplX2Zi1oYciQzP/mpX3sqbltukpknB7QHlm603oqD+2ru2bilxg2ycULhRuU9qx258yMlVG0oooQWiakyqLZ03dg94PpZrjSnaQVdtOHAmCuNQXo0/dq7gopuoRi58QCBYxCg7ztGOTaVC7q/pooDYSAQT0BDcV3B5fpvze4rCb0pZFGFUzRyl/Pc84EH83NZTnbH9JuM7r8BNW9PuCzUXvT5b+yZnqb3EngRayq48dybF6F+6qLCDx8+bNnoIVNQ5Vm3SnOLHWjtDoAptI0uKmhjEU0wq61nbcwIwc9JQMuv2qRSM+9qEdNzdfEClNCcc6mjnebI4A6BwxDQxuH4IWXl7XEZIWtXX4zirb9LMmMe7ag0QraHx7b9xo4871vtCjUGll5aCVOJyMjL3RjmtbhqWyS1ycM1OXsk3Z/DbKjmXlg39RLPqv+L0caoiMVI5jx4hT7JPFRMAAAgAElEQVTnrccP/dom7crT6jmwuEOgfQL0fe2XUY8S0v31WGrIDAHNy7wRlKwGTZ33lYRTQ0bRqTTarKN28WNHsjYoqpq6Wlfa1DSmneTK8vReAi9mLT/p+EUJkXRSTctAW+zcmsHK4FFTq8p6Khr2zNkDOP7ULpvK0o5J60GSexdQuG/1vOVMsxcVPyFQiIBOwGiFt44BWIolcuF1LrNqUyU051xyaKc5MrhD4BgEpnM2I18af2rDWd77WozkMr6KOfKr5DSGzJhoa1FpBcHogDQKbST7kUayNLzqhSOnUbalPC11hVLzcc3VKhQN45Njiw+oBZpVYPtt7HNMdFbAO5ow5zO7u3fOey7+outlc4lud7e165Yp+XbZiAECHRFYpaLX5uu0fd9aUIf0T/d3yGIlUwcmoM2XOu/rTlh03ldbRStsyvz27dsAdkx9cNFPPWggrQf9q7Hf6MEtiNIHc9FmLu2WnzH9JpaOZuyysbmLBasiqjmZnN5LMBVVGSm3wKRPpOgrlbZJciqS6zIcBKxwpeqY6GCuTluSqC/tILb42FMUdU41bVQjTB4gsJaAarIWeXXL1tqAq/xLN248pi/NVv9ECNppVSnjGQIdEdCWl+C0zciCFIJUmQZahp8GX8Xsrqs5VN4FkWwwhuk3bQiaPSOa78QUVnK61Y7YBiXUko07DNDAo9oWycV7nqcCq7HLUF1/1DGVJIuLrOz2ge9yTcAtdCMv3vEOw2dTr2xunWaqKcIIcwYC9H1nKOW98kj3txd50oVAGgG1WW9wpRmcMYlLS6VEqHJWnkFatFmJUisRJxc+r6Y6zLr1iTXNwFcH/idAtS23GrYuzvG0zFF60VAmnBcvXvyT+5T/tURS8+CvTKTaOJO8R0bS1jRUC6gI23ZfVYM6xyhTSpcwEJgQ0GYRnXCdOGdzkLFkox6W3be0cTqYW7RTEAuOEDgAgbQ5ZDVjVUbC9rm0IaGNKjqjtIWism3bMYgKCeZGu3ays+psrgb28Xbltbsi3FzMPcsE6EYrS2S1LZJpzdYe6s9ls033xfmpt8qWKxcauUXGvChhLpHyxmO3qdJT/rx5ITYI7EWAvm8v8mdId7Fzieyk1rI6fPe3Fgj+IRBDQHsu7ZFVTCS7+Ek2Z8RLizaLZ7Wzz+9Z/z5//pwxP6pGWaXbFJmypp3puRqPotokTVxgyby4BCOLbFxkGXwt6oXFyqOFsAxyREehKxS2lLiubYxOKt1jjIlauUhPICLkxgXKOqDcfCzWNMNDaZiunMOzvTpsiDq8mkZYzkU3nyzKs8pDobqhb5CvEmPqWXbfchhjYkY7xVAa/CSrcXWg8angsxCB7QPLQmoke36H65um2mbRpX6vtD3vMa1StrHtCTUeg1G4jRSrmo8h5PTVqubmVQM7rexAvD2pNWedW9Ra5alQuRa0qPFKdMGrLO7l8l405mmrHF00oSiaNJFD4DAE7P5obFPjA33fYYq+Qkbo/ipA7j2J4KqaHHvPV3fyBwti1PyNP1SoMGizXqo0p36t1qp7wHTGV2cldUxex3y11TrXDqyNthxL6H/e6dSpZHY3s//z5n/+r3k4VTC9VZ7/ESXih9ZldI45wmMeL8PpuuTC0ukB7a0uJ7Dqp/bu6ViMXS3FfKNpNg9NYoHAegJDI8r7FQ0dJta3OtbL8t8QWjrc5bzvfyX44Qe0k0uDZwgcgIDdlRsZTA5oxFn0lVR6jMzJo6+iwueN3MhjDKK8wgRjW5zSe6Hil0g0AXHzKBTqnY1pguvZSzThpw4cu1cuy8q4yiiYkKIbZHF25nr2nmvK6SWd96eGMfaeYFHKO4fSPDTyqmfl1GibeTnkjc0mZgPPKwmxQaBrAvR9XRdf48LT/TVeQIgHgYGALEFpN3I1ArDCBVpos0bKelEMTL//RaSlKF0BqrUALUZcXV2pEl9cXMhCoKWBvMsNSrJQI1QWNK2VTULCR94Jppwq1/+lUPhJNsjFg8iGCFoF2GizMSIPvhJJ8Vm78XOMSldDyACvPiOv7UqxqZRVP+2vZEkM0dYBR+ViFIkHCPRFQI1IVT3L5c9qOLqwZct3x9WgpMSkNltgiHZqoRSQAQK5CKxdZ8yVbv14IgfVpb9OVD/j0xRtQ5SG9NMgLbvIsBT5JVoZqLx5yjCg9U7iepnNBWRqAtTdnjWHylsae9eLUF6B2sUtz2vvXPXid3+qyq2aQnZqJbWJ2QrHxcUzBCAQT4C+L54VPgcCdH/UBAg0TkDLj+4m0calDYpnbKgN+k9zRJulcasc6sdgerJUpe1H3jKVnUqiFfYSJ6sGIYcMDs9ahErL71TmSJeE9YXB8uHKKeH1c/w3LRdaQdCf7BmyRmuDs0ws+jdy4WYxszK0TDena3CsFBfDznlQNiVezKkC5SWXhUbwhSXZYqQ+Q0tash/rb+NSpparFFUkwOG8b0Jlc+FrM8TQTFxH7zlyGdcLNf5US48x7GnBYjEvstMrtjHmEg+iESOt6vliWWsdyl6jGeTfiDdGWlWVXK2+BHPFqdandqRrlpPl1J4eb6F5rahSApVXh2MkPLN2imxBixrM4BzTfNR78vE8j2FGVewOe7xUIn9GdjGRscX0RJFRed40aPFcIn9u2VEXmURebzEdX6d2l7Wg7Gxq51Nyl7dWkjn/0m+RY07VQ/XRc/F47p4RTqsGgxbVvM/YcStJtgPRsNYzgEnsyjo8ubELo8aE6vsWR5ge8DZ/qjQ1sjK+oKbKkGUpQF2S3damfNb6n8awi4utXSvX810IkCgEshCg78uCkUjmCND9zZHBHQItENBkIXnxvwX5Bxk0xq4gDNqsAuQMSQRvpu5uFSkDiIpRqAUGsduO1QSUedKWJP5taSOczSSNs5E7fZpru/ZUDPrSs8gYCXmvlK4s6DHWbheI1iy8eNJ+bs+yK9WW5xhoqr1bksgYNuZbsPGLpBkFC0aVq9WvraWeMDELbbJSi5uMeZH1Wc1HudveqdX5QHtkpqbezqmdGmlBjdeNaW2p4CImXus+zE+1tXIA0yjl6u7L5cuLOaanOE+zMgq9hZKd7uCcE1h3zHgFPffTqwDecF3xzCWhrnwuzkj3aa8hq3Nk2IzetmxIEhwVSkZh9o3KKO6hGsTXq7mMLCYRrG9zsTXubpzwaEGfNE4P8SAwEqDvG1HwUIjAYt9E91eIfBfRekPlYaAixy6E713IxbYZHDc26FitIBaJoc2qlcVcQuFTvw3W2iOJpF2ER8rOefKiLfbaNr7x7KD2to/b2zU/14KX/tX2f61nDYcAtB40HuaWsXP0vIqz1kx1dn9VEDxDYHcCWpPVeQV7h53Ou8iD/tR2tIwldaoHtZ3hRLhuGpAHNSL9q7aj2PSwMV+KX/P/xk/YoJ02ljLBIdACAek0+8xWUMjg6kDQZyOOMQMbKd5GpC0thopv7ljtvhsoh4zHXJ+jcax6ycgDhTrE6eZXo1+vzmvz+BwTDY81uNU4PK1QFFanSN2wsvsmx+bGs/ZZIxbV8JiGEIxZFSOmXIJhW3NUcWt/nvH9Go33dMo5WWxd3aEY1gbvVP8MY+C5zHbXU8xlBHcIVCAQo2Pp+yoUxIGToPs7cOGStX4JaMzpXU3UaV7UQ1WTHG1WDXV6QkGb8PYDUukCnSBk2lGGamBynf9T1dp30Urz9mD13u6oQz/Nzp+l4oV9ex7HGNpZ/ojJl2pvtZZiJyQr5shw7mF6+sSOs9zbXK1+Y7sYjtNlOcCahdUwpZ8rvjbdT6WdGmlBaX16m/Unl1RikqUNNhjJoKZygfLiWdwzGwQSfwuCl9xeP4O58Bz3kq1+urYeK1rfIjNrfMNJE8ZVp2ang4S5oZ2xYDEXxMiOgkwjXCW5EXnaq/gjZV7T0E9hTEu02VDT0nFznTZGVdvRZho3Hj2r0O20Bv/71o3kYrIrVQvKJDlrBIRAfQLSA54CGX/S99UvjqOmaHdJdH9HLffFfE0HzNI/xxv+LXKo7EFz6sPYwurf9YI2q1xdVyX3Q9D3Yar7OD5r6iHttHu1LKSNMIIVSUst1cSeJlTO9DtkVlPoYJc8laSOi5ptjLkxWFKGI6bftOKLKQt7wTct3bRQuVr9xhbhLkvtC0cDF62gGe2i8Vcn0U77VpKxrWH6nTYHTL9TJpEua/vc7qpfzMiw9PgtsizqeJO6HpXJ9KGF8g2ug2jMuaqXDBpfjQmRsMzNRuWu2CJLR8JrhDMFGzNIi0wi2Zu9RDKVeXRRwORE2wwYrGNjfvWwdpga7INU6ErIjXbu2aiZbQIcpApW9SGPajUtS45sEGiQQFAv0fc1WFJdixSsZm7fRPfXdfkmCx9cVcP0m8wzMqCx48dtlV0819/FiDaLrGa7eMP0u0OzVZNIKOxqgq4dXhh5iVngK5evOkuHWpwyZtrlcufGrEmINHtavTKKb3i1dhnaFSzvc8xK3+5lMWY5ZlWxEcOVZM7V6oOD1JHJ4oNak1shVaXrF6j2x61aznYFbu358NqpkRbUgm2mtboXXHZf1ABdePDUVHbyi7Mml1L9/bzb8xvTbHN1SdulrRODYQJspIiD43kNPmO0n6p0cCVlcVCntmaQWUxa8QfHJBK7EcOeMug25/hnZaFOzayZil3cgqP5SEydUWUTHw/mWOj2udgxVM2MZ0zLaC/1VwAz5ouoILAXAfq+vcifKl26v1MVd2RmgyNYTL+R9JK9ado1DgV7f9hlSRNtllz3SgfE9LtDi04r1GqCZlxxCw6Xq2Wkjul3LE2tZta3kmqSr3RHGUo81M/UXA1ZXPFR9utbCuekjSmXmBXwufjzuudq9cFBaryoGitM6/DcqnF8tDE+1ZS0LhYUYCpSdy5H1U6NtKBFC0R3FWa7wJh+tzBcnDUNOq0Ro+DanMZ007tMVtdmJKN/u71kTGhLVIbNTFVRWZA9VVVXXbZS0YN+SkUH11Bkh4vsbRWbMQpVPOq4h3SVqDxroCg5VcfmbGCSZ5BwC4qMYSMnSoLg8lfGM8rQTlQqmsVhpFCoXo2VTUGGyqYaOFdV5D7Wtxj9I//tMImXRCiM4W7MHCo+LXxC4DwEXN3rNTH6vvNUg9I5pfsrTbi7+IPDIUy/pctxbvrgKf8ufu418EObla6lafFj+q3dbJPnk9UEzWUEUo2MXNEolLVk1GltaQglTTe31JUxm8NqVx1tLowZJd8SVUx+Y9Z0tsgQH1bVYLEiyU98hEV95mr1wUFqvOTj2lwQnebewUXk+PinPodJu51uUJgeHY+nnRppQVpx7rE+FJXZNmVNW2JHLnXUxeKsqd9aFzOoUPaL1s/WIlelMppAzOCnTo4k5/Y1EY0T1pZvFn2ikXPMwKwOSTcVUbXHNuN5TbeSuDEc7FmDPRWWm9nk52mhx1TgEXhfYI0RkXLdV16QFgJNEaDva6o4DiwM3d+BC3dt1oKraph+12Jc6z9mlJg8KK0ccG3e8/pHm+XluT02TL+VG2D6xarVBM1lBFLtPKHp122T2pOu5Sot6GRZwlAk6uwVYeVFwJhV2jqVMybjmH7TyiJXqw8OUuNF0tTabUFzz2pZEjitZiqUwmqBLKY6zQlwAPdjaCdjoTO+1m332a8RrlxNzmKq2V40JWKIVFNZ2CotGSGktYZRhP7ViELVfq3lLIswuSJZLJRzWimMHq01Q5RqYNqwVqHU9aRVJLUF2z5q16vWGE4haEyiwYkqv9vYpUjdxu7mcRrDkVyUaxVZWjUbKU0LXdGOb42H5Fq6bxEYI/Apin1FJXUI9EiAvq/HUutOZrq/7oqskMDBPl2OhZIj2oHAYUy/GkLvXqZos92LwBXgjn4Ykx9eQQACWQj8+eefWtb5+vXrX3/9pX+HP8U8LEPIcUhlWOa4uLjQgzqe8e+XX365e/duFkmIBALlCFxdXd3e3ibHr7Xd+/fvrwr+5csXtSa1IDWl8d+xHSmqsSmtjXmVGF17Rjt1XXwID4GOCEhjP3jwwBZYVorr62vbz/HeKsuvXr0K5ktDQXELvtrR8e3bt+ruP336FCODrLaya2qEEOPZ8CMOb9680UbycdhseNarYbPXs2fPbG+9vL1z584o6knm7+/fv3/37l1kNRvgGIWuSvv8+fOR4dxDp2zd6uFlLWF07cXATwhAYCBA30dNqEOA7q8O52ZTCa6qyfSritGszAgGgSABtFkQS2VHTL+VgZMcBCAAgcMSCA5S43PL4lQ8K3xCAAIQ6I6A5n5PnjyxxdaRu0ePHtl+jvdWW3C07W8uXy13jirTYWvjH3/8MezBUi606UrZkdFaRl8tVGXfevX777/LHOhuqRwTVdLaLql09XekTZNeDenUPDlXwxfdVeIqbhW6u9tvLHTVNFl8h3I3Cl2KZdGKrGrz8ePHRXla8yCZLy8vg1K1uXckKCqOEOiIAH1fR4XVtah0f10XX7LwwVU1TL/JPAnYAgG02Y6l8OOOaZM0BCAAAQhAAAIQgAAEIHAGAjLeLGbzhHZfMZG9SjanObuUzte+fPlyEd0uHrQ4pb/KST/8+69yovsmN9wSNMgwXG2yrzyVUx9KfOMB7rn25eZF66ruz16ejRt3dOC+l1wgJwQ6IkDf11FhdS0q3V/XxYfwEIDASABtNqKo//Cv+kmSIgQgAAEIQAACEIAABCBwKgI6GGrnV+ZP28OB3xo2J11xfOCMkzUIVCCgI3oxqSxeSxATSX0/horA9Fu/OEgRAhCAQDsEjt39tcMZSSAAgdIE0GbJhDH9JqMjIAQgAAEIQAACEIAABCAQRWDx1K9h/oxKoGdPxolGmcx132/PmUP2rQTczxvrCt+t0Z0vvGEcHWHo1mjjvujRW2sPuu3ZrR6ueNKoPebIzQLPEIAABCCwhcCBu78tWAgLAQh0RwBtllxkmH6T0REQAhCAAAQgAAEIQAACEFgm8OXLlzn7xBj4zKd+BeHFixcjCu8hZq7rBeHnkQi42yYw/SaUrHEl8hhbpwdkjax1mqOxRHiAAAQgAIGNBIw+YoyZzmJEwQMEINAsAbRZctFg+k1GR0AIQAACEIAABCAAAQhAYJnA4m3PMmjdv39/OaLj+jCW3t69e3fcfJOzZQJfv34dPWH6HVFEPkReEGecvI9MaBdvc/tCVE/O+en0XUqBRCEAAQg0SODY3V+DwBEJAhAoRABttgUspt8t9AgLAQhAAAIQgAAEIAABCCwQcI8tBr2e+bbnAYgs33MQZDjXsekgNxzPQMDdOYHpd22JzxlH3XiMjReut9aetRA2d5uCcYtAa7lAHghAAAIQKEHgwN1fCVzECQEINEsAbbalaDD9bqFHWAhAAAIQgAAEIAABCEBggYBruwp6PfltzwOTV69eBeHIkYO/c2TO4O7unPjll1/OkOVcedR3smMuiOvUUGqohU4PMecqd+KBAAQgcHICx+7+Tl64ZB8CpyKANttY3Jh+NwIkOAQgAAEIQAACEIAABCBgEXBtV0F/3E0qLA8fPvz555+DfAwbT9A/jochoPUO92SnKknvWVOOqmUhpuHotH2Pt80L46dPn4IkOz3EHMwLjhCAAAQOQ4Du7zBFWT8jFxcX9RMlRQjMEUCbzZFp0B3Tb4OFgkgQgAAEIAABCEAAAhA4CAFNDl3b1TRXcxcdT30e3mXu4K8Afvz48fDZJ4NTAq55b25nwDRUay66mvjq6uru3bt37tzR8qX+lQ377du3peV8/fr1YhJzjW4x4L4eDKt2p4eY9+VJ6hCAAARKEKD7K0GVOCEAgfoE0Gb1mWdJEdNvFoxEAgEIQAACEIAABCAAAQgECCwe+eWM2khN5rGffvpp/Ok+vHnzxv3J80kIuF+36vG2599//11nap88eaKLl90tILoE/vnz5zIGy0OhojQ+hTumqH0nnR6knjP9Sp32eIh5LBEeIAABCByDAN3fMcqxfi7u3bs3TTToOPWGCwRKEECblaBaLU5Mv9VQkxAEIAABCEAAAhCAAAROR8A9tjjNvCyd3PbsYpk7pyiMX758cX3yfAYCbvPp7ny8zvXKXP3169e5kpIxWN/5LnRrXMxx3rnmNidwI+6yas9R5chvI2WEGBCAwJkJ0P2dufQ35j24z6/fe1820iD47gTQZrsXwUYBMP1uBEhwCEAAAhCAAAQgAAEIQGCWgGu7mnrSccCp45ldnj17Nre1n4O/Z6sY2mXvnpTta5OEzJM617tYZMpgCfurYRwdRZKVtNMDsnPEOPI7Fi4PEIAABPYiQPe3F/ljpDu9AUjzgr5GgMcoCHIhAmizA1SDO9+/fz9ANsgCBCAAAQjsTkCDVN3mlyzG58+fO12AS84yASEAAQi0T0BTPl05q9tZdchMSw/60ym9ly9fxkuu73oannUddKcXrhqZ2vhKzOcs4szdNrLtK7ga2mjvV7vr6HvPOsirb/pG0pZWyX6iXUPKuXOxg1S6b6DQaePIXCd704aA4JEgRfjt2zfdoZ0cMwEhAAEIQGAjAbq/jQAJLgIaFGnz3LB3VsO/m5sbFsqoGPUJoM3qMy+RIqd+S1AlTghAAAIQgAAEIAABCPRNQAZIWRGGj3QORhT9q2UIXaMa/4VO21glkw9232kt0VaquYvdrq+vp/5xOSoB93uufX0SO+ay5bHUbBvt6C3+Qc1kMU73I8rxMbfgc+7Irw4xY/dtoYCQAQIQODMBur8zl36uvMvQqwmUtnvqTw/YfXOBJZ5VBNBmq3A165lTv80WDYJBAAIQ6IwAp347KzDEhQAEIDBPwD1uOOcr5rYG2WCMeaNsGKsOEM9Jcjz3uYN9/R5VPF4Zlc6Re/i7u3K3z/pP0Wlxc+qY5hJzRkF2dH26LC3+fUPpJNCDBw+CMnDkN4gFRwhAAAI1CdD91aRNWhCAQDkCaLNybGvGzKnfmrRJCwIQgAAEIAABCEAAAq0TiLH7Kg8xH/K0P/SL3XeuKugwtG54m77Vh1E7NVlN84KLTaDfI7/2Wf9prmXYnjomuywej1Zy/Tai8QJwjw9Hfj0g/IQABCBQnwDdX33mpAgBCJQggDYrQXWXODH97oKdRCEAAQhAAAIQgAAEINAiAZ01nLMueOLKrLv4hU7D9CtbhRchP10C+rKX+3N8Nk5Rj3546J2AWpbbdhbNmU3l9/b2dpU8uvh9lX/DsxaqFlN3wRpRNfhKtcLdEDBKKGM2V8GPNHiAAAQgsBeBxQ7IE4zuzwPCTwhAoBECaLNGCmK7GJh+tzMkBghAAAIQgAAEIAABCByEwCoj0x9//GFkW1Zk4+2qhIx4jvpKX/YKItLBX8w8Ry30MV+ugV/nv/v6zNvid3bHbA4P+qC455L2U1c9L0alHRX9fl/crRUuoqA92PXAMwQgAAEIVCBA91cBMklAAAIVCKDNKkCukwSm3zqcSQUCEIAABCAAAQhAAAKtE9A9qLIsxkupr0sann/99de5t48fP+7LmjWXkaLu+hZy8C5cuRdNl8j3JaAvPbt77YM7APaV0E7dVgvTsLkyKLuvrb6U0LNnz6YCdOHi1YpRZu0MuLq6Gn/yAAEIQAACexGg+9uLPOlCAAJ5CaDN8vLcMTZMvzvCJ2kIQAACEIAABCAAAQg0RGDt6bGLiwtDetd85XnDeOkBCf68e/dusEQ4+BvEdRhH93Dnzz//3J1hz7a/esWkY7iq555jwk9tW7FvcpaJtN9P/AqIWytcPnM3w7t+eIYABCAAgQoE6P4qQCYJCECgAgG0WQXIdZLA9FuHM6lAAAIQgAAEIAABCECgdQL2Bc5T6WWXmjoOLvro5twrjvzOkZm6y+wnXFN32YF0ve3UHZfeCajhuCbMHjdJBI+qB8tFdTvLMVydiH3+/HkwicFRmsrQSEbARl55tWKUStWD6xNGGjxAAAIQ2JcA3d++/EkdAhDIRQBtlovk7vFg+t29CBAAAhCAAAQgAAEIQAAC+xP48uXLWiEMq4Nx5Dd4knVt0ufxL1zB6Xeua3LPQ7KLnLomTB1UffToURdiu0Leu3fP/Tn3rNzZnwOfC+i5S3EpKs/R/Sl5XGu6+6qXZ7dWjDLLnv3y5cvxJw8QgAAEILAvAbq/ffmTOgQgkIsA2iwXyd3jwfS7exEgAAQgAAEIQAACEIAABPYn8PXr11VCGKZHHUids+/qmFqW+11Xidq157lrn2Vc12HHrrOG8B4BWfLcZtjpXb4xq0XKWpZjuFI1l5eXxq10so/+9ttvXeuc6+trt1aMdWZOx44eeIAABCAAgZoE6P5q0iYtCECgHAG0WTm2lWPG9FsZOMlBAAIQgAAEIAABCEDgCARevHgxl405m4SmkRxTm4NmuOva5+C5xidPnhiheNUXARny37x5M8qsrRXGqfrRW4MPwboqOdX89UqbP759+5blnmfZfX/55ZegWXTAIruvqHZt99WZ5uBXfqV+Hz582GDpIxIEIACB0xKg+ztt0ZNxCByMANrsMAV65/v374fJDBmBAAQgAIESBLSy9uuvvy7GrIX+tR+JdOPUGtbizrKLiwstf7uheIYABCAAgVwEZGN48OBBZGyy3xhGXNlagufwdPwOc0UkYc+b+mL1klOqdkF4kfCzWQJe+eqKb1k0+7VZuhpA9TbhMvnFklKcOu9r2H21aJXlYPGiJEU96Mbv6W3Vg0m7aLpEDgEIQAACCQTo/hKgEQQCEGiQANqswUJJEAnTbwI0gkAAAhA4FwEtnGlxrYU8H2MVrwWSyAABCEAgSODOnTtBd89R5xHfvn3rOY4/9Sr4ZUqMlCOitIe57vjz58+dHg9N43DIUJ6F78OHDz1+5XcsGu0LcU8wZ2/7c21hFEAbCnVP8viz0wd9C3l6sl/bArSHhibfaZkiNgQgcGwCdH/HLl9yB4HzEECbHaOsMf0eoxzJBQQgAIGCBBbX1wqm/b9RY/r9Xx78ggAEIJCZgMwJxim6ITHdA4ao9SMAAAeRSURBVGFfwODuER7l45jaiGLLgzcJH6KC7RakLYT1ivUAZkvvELMgZzzx7+GaluCijpoGadBlynAQsvdtAQ2iRiQIQAACuQhMVTfdXy62xAMBCNQkgDarSbtcWnzrtxxbYoYABCAAAQhAAAIQgEBPBHScNyiuzplp883NzY0+0mnbffUJz+mlxLrxdXpnaTAhHG0COsgoQ6/nR19bOMABRy9T5/mpU/LuAVk1lgOUpvZ/eB/81kd59dndjcWqGHRjvIvLi1CtQ4fgbR3lBWn2p877TnWptgV0fRy8WdoIBgEIQCALAbq/LBiJBAIQ2J0A2mz3IsgiAKbfLBiJBAIQgAAEIAABCEAAAt0TmJp+ZYiSuVfbfnUDhMy6mgQamdT1pJ69R55lNtYxNTugESevPAIyogup5/jq1avtdjUvTn5WIKAm496OPjSWCulWSEL218ePH7sJyfqbbNXWl30VoWLQRgc3TvdZ10qrFRzjJmRtCJhul5FhOxmgC4pnCEAAAhAoR4DurxxbYoYABGoSQJvVpF0oLUy/hcASLQQgAAEIQAACEIAABDojIAOtjva6Quv+Z533ld3FdQw+yzY8/SylfMqAcQxjTDDX9R1VRrrPdppuEP7UGy7tEJCd0iu1gzUWGbalPVzg2qMgbSB319F+lmLROdcHDx7c3t7O+ZSNWYd9dRH0nIe+3KVv3Q0Bg/DaFjA1BveVL6SFAAQgcBICdH8nKWiyCYHDE0Cb9V7EfOu39xJEfghAAALFCfCt3+KISQACEIBASwRkaJnaGHTRqMw2c4d3dRZNb71MDLYKXdDqufNzO4EgcBnAVhnVtotBDMkEph/QOuo3XHViIGi1VXXVKV6dZNXVAhcXF4NuERZdM6AdJzrdKy2kTyROLz12mSu4Dvse7A7k4DfXM34t0gXIMwQgAAEIFCJA91cILNFCAAKVCaDNKgPPmBym34wwiQoCEIDAMQlg+j1muZIrCEAAAvMEgtZfeZe1Rsf4ZLCRtUY/ZaSRUUeXPMtU40Umu69sFZz39bBk/Kn7t6fXa8sMdpizjxlZNRiVjPTukd+j2n0H8rq+eHqMdWOhHNLoKybBxTUd9Jf7RmIEhwAEIACBygTo/ioDJzkIQKAQAbRZIbClo8X0W5ow8UMAAhDongCm3+6LkAxAAAIQWE8gaFmMjEbmYdkq5o4IR0aCt0UCQSvRsY2Ii0x68aBLfXWJsaQ9yeF4HefVp8SDx3/XFpni0d8hrxMInuZnP8faGoJ/CEAAAu0QoPtrpyyQBAIQ2EIAbbaF3l5hMf3uRZ50IQABCEAAAhCAAAQg0DQBbf3RWb3piV5DaNmxdBSVA2oGoryvZADT1bhunJy3dmm0/Kxv/epkvPZYtCxkXtlk8JZ+0J99jfM0UdVqbSjROekD65bgVksZuXXMYgoEFwhAAAIQ6IgA3V9HhYWoEICAQQBtZsBp8BWm3wYLBZEgAAEIQAACEIAABCDQCgHdTKtjZ559cSqcroD++zDeUw77TuGUc9H+a92/7ZnnVRayKVIQ5bAT80YCMnvrU77213yHzwCresvoe8gzvi5DraMpp55FXBmXPdj1xjMEIAABCHRNgO6v6+JDeAhAYCSANhtRtPyA6bfl0kE2CEAAAhCAAAQgAAEINEFAlgnZaWQAlk1RhsbBRKGjeLIyymKhbwDr88BNCHo+IYLWX5nNNCE/Hwxy3CUB1WF9OFxaRSrl4uLibLsWlH0pUuy+XdZdhIYABCCwgcDJu78N5AgKAQi0RQBt1lZ5/CMNpt9/SPA/BCAAAQhAAAIQgAAEIACBDglosj09+8uRwQ5LEpFPR4DGe7oiJ8MQgAAEIAABCEAAAhAoT+Bf5ZMgBQhAAAIQgAAEIAABCEAAAhAoRUCnJHUaWwcH3QR0SvvAH0Z1c8ozBPoloC0a3oXtbNrotzSRHAIQgAAEIAABCEAAAo0QwPTbSEEgBgQgAAEIQAACEIAABCAAgUQCQevv7e3ts2fPEmMkGAQgUJiA7sn3PqOuy/P5vm9h6kQPAQhAAAIQgAAEIACB4xPA9Hv8MiaHEIAABCAAAQhAAAIQgMDhCQzWX33l183pu3fvXr586brwDAEItEBAh/J1NN+V5OnTp+/fv3ddeIYABCAAAQhAAAIQgAAEIJBAANNvAjSCQAACEIAABCAAAQhAAAIQaI6ArL+///67DEiuZG/evHn79q3rwjMEILAvAR3H16F8V4abmxvaqQuEZwhAAAIQgAAEIAABCEAgmcCd79+/JwcmIAQgAAEIQAACEIAABCAAAQi0RuD6+vrVq1euVPoY8MOHD10XniEAgV0I6GjvkydP3KQ/fPigy59dF54hAAEIQAACEIAABCAAAQgkE+DUbzI6AkIAAhCAAAQgAAEIQAACEGiRgC55lq333r17o3Bfv34dn3mAAAR2JKC2OaauG9q/ffuG3XcEwgMEIAABCEAAAhCAAAQgsJ0Ap363MyQGCEAAAhCAAAQgAAEIQAACLRKQDVif+5UNWBdBtygfMkHgfAS+fPlyeXmpfL948UI3P58PADmGAAQgAAEIQAACEIAABMoS+D8pP2sEYnPO7wAAAABJRU5ErkJggg=="/>
  <p:tag name="POWERPOINTLATEX_PIXELSPEREMHEIGHT#5C6D626F787B7B5C6266204578656D70656C20317D3A7D206628782C79293D785E32792B32795E32" val="183,3333"/>
  <p:tag name="POWERPOINTLATEX_BASELINEOFFSET#5C6D626F787B7B5C6266204578656D70656C20317D3A7D206628782C79293D785E32792B32795E32" val="46"/>
  <p:tag name="POWERPOINTLATEX_REFCOUNTER#5C6D626F787B7B5C6266204578656D70656C20317D3A7D206628782C79293D785E32792B32795E32" val="3"/>
  <p:tag name="POWERPOINTLATEX_CACHECONTENT#5C6D626F787B7B5C6266204578656D70656C20317D3A205C205C204F6D207D206628782C79293D785E32792B32795E325C6D626F787B205C205C20735C6161205C205C2261727D" val="iVBORw0KGgoAAAANSUhEUgAADnIAAADFCAIAAABVBhrhAAAgAElEQVR4Aeyd773WNvK3l3y2gIQSEirYUMLmVACUEKiAQwlABZASAhUcUkJCBZASknTA8931s/opsiyP9c+yfZ0X4FuWpdEleSSNRvK9L1++/IM/CEAAAhCAAAQgAAEIQAACEIAABCAAAQhAAAIQgAAEIAABCEAAAhcj8Pnz519++eXjx4+///fvjz/++Ouvv8Tg66+/vn//vvv322+/ffjw4b///e9vvvnmYoQoLgQgAAEIHJgA3dyBKw/RIQABCEBgVwL3cKvdlT+ZQwACEIAABCAAAQhAAAIQgAAEIAABCEAAAhCAAAQgAAEIQAACXQl8+PDhp59+kkPt5ERrz1uOtnKunf6+++47+4PEhAAEIAABCHQjQDfXDTUZQQACEIDAWQngVnvWmqVcEIAABCAAAQhAAAIQgAAEIAABCEAAAhCAAAQgAAEIQAACEIDA3wi8evXq5cuXW71p/5bE/37IufbHH398/Pjx/wL4HwIQgAAEILAzAbq5nSuA7CEAAQhA4CwEcKs9S01SDghAAAIQgAAEIAABCEAAAhCAAAQgAAEIQAACEIAABCAAAQhAYIFARU8jPwedXyvn2hcvXnzzzTd+ONcQgAAEIACBngTo5nrSJi8IQAACEDg9AdxqT1/FFBACEIAABCAAAQhAAAIQgAAEIAABCEAAAhCAAAQgAAEIQAAC1yWgb2E/efIkcUKtXGMfPnyof+/fv//HH38opv79+PHjJmQ6BPf29nbTI0SGAAQgAAEIlBOgmytnSAoQgAAEIACBgAButQEQfkIAAhCAAAQgAAEIQAACEIAABCAAAQhAAAIQgAAEIAABCEAAAichIFfX169fzwsjJ1r52j569EgOtUsHzX7+/Pn9+/c///yz0cX222+/VeTvv/9+nh0hEIAABCAAgRYE6OZaUCVNCEAAAhCAAG61tAEIQAACEIAABCAAAQhAAAIQgAAEIAABCEAAAhCAAAQgAAEIQOBsBOQUK8fZuUfsv//97+fPn//www/2Aiupn376KeqeO0+EY2vnTAiBAAQgAIHqBOjmqiMlQQhAAAIQgIAjgFutQ8EFBCAAAQhAAAIQgAAEIAABCEAAAhCAAAQgAAEIQAACEIAABCBwBgJyNtIxtH/99ZdfmMLTZJXms2fPfvnlFz/N6PWPP/749u3b6C0CIQABCEAAAuUE6ObKGZICBCAAAQhAIEEAt9oEHG5BAAIQgAAEIAABCEAAAhCAAAQgAAEIQAACEIAABCAAAQhAAAIHI/Dnn3/Kp/b333/35a51iKz8ZeVc66ccvdaZuB8+fIjeIhACEIAABCBQQoBuroQez0IAAhCAAAQsBHCrtVAiDgQgAAEIQAACEIAABCAAAQhAAAIQgAAEIAABCEAAAhCAAAQgcAwC33///cePH31Z7+7ufvjhBz+k5Fr+sjc3N6spPHr06N27d6vRiAABCEAAAhDYRIBubhMuIkMAAhCAAAQyCHyV8QyPQAACEIAABCAAAQhAAAIQgAAEIAABCEAAAhCAAAQgAAEIQAACEBiQgNxnfZ/ar7/++tdff63oU6siKzX56a6W/f3797e3t6vRiAABCEAAAhCwE6Cbs7MiJgQgAAEIQCCbAKfVZqPjQQhAAAIQgAAEIAABCEAAAhCAAAQgAAEIQAACEIAABCAAAQhAYCACOh32yZMnvkDyqdWpfn5Iret5XtGU6x6UG82CQAhAAAIQuAiBeddDN3eRqqeYEIAABCDQmQButZ2Bkx0EIAABCEAAAhCAAAQgAAEIQAACEIAABCAAAQhAAAIQgAAEINCEwDfffPPXX3+5pN+8efP06VP3s/rF48ePdSRtOlkdl/v7779LsHQ07kIAAhCAAARWCdDNrSIiAgQgAAEIQKAKga+qpEIiEIAABCAAAQhAAAIQgAAEIAABCEAAAhCAAAQgAAEIQAACEIAABHYkcHt76/vUPnr0qKlPrUr6008/yWs2XWSJ9PLly3Qc7kIAAhCAAARWCdDNrSIiAgQgAAEIQKAWAU6rrUWSdCAAAQhAAAIQgAAEIAABCEAAAhCAAAQgAIH/I6AFPzmafPvtt7/99tv/hXIFAQjsR+Dz5883Nzd//PGHvLta+5ntV0pyhgAErkvgzz//vH//vl/+T58+fffdd35Ii+u3b98+e/ZsNeU+wqyKQQQIQAACEDgoAbq5g1YcYkMAAhCAwEEJcFrtQSsOsSEAAQhAAAIQgAAEIAABCEAAAhCAAAQgMCgB+dHKheX169c6m+3jx4/v3r0bVFDEgsDFCMjTXV8h14sp96/vv/9eXrYXA0BxIQCBkxOQlvNL+OOPP3bwqVWO2qiwemCtogXi+aJyDQEIQAACEFglEPQjdHOrxIgAAQhAAAIQKCGAW20JPZ6FAAQgAAEIQAACEIAABCAAAQhAAAIQgAAE/kbg1atXDx8+lOueC/3Xv/7lrrmAAAR2JKDTo13ucnl/8ODBhw8fXAgXEIAABI5O4Oeffw6KoHNk+yg6+TYFWc9/asfRPJAQCEAAAhCAgJEA3ZwRFNEgAAEIQAACVQjc+/LlS5WESAQCEIAABCAAAQhAAAIQgAAEIAABCEAAAhC4OAGd1hacoPPmzRu+NX/xVkHxhyIwf0lfvnx5e3s7lJAIAwEIQCCDgE7g1m6BpQefP3+unT9Ld8vD5x/mjqYpj6jHjx9HbxEIAQhAAAIQSBCgm0vA4RYEIAABCECgBQFOq21BlTQhAAEIQAACEIAABCAAAQhAAAIQgAAEIHAtAvIm+eGHH/CpvVatU9oDEtDBjcGRii9evMD3/YA1icgQgEBI4P3792GQ91snxX7//fdeQOXLb775xj8RfCn1X375ZekW4RCAAAQgAIEEAbq5BBxuQQACEIAABFoQwK22BVXShAAEIAABCEAAAhCAAAQgAAEIQAACEIDAhQjIp/bhw4eBp4iOhcNX70KNgKIeh8Dcs1YO8XKLP04JkBQCEIBAhMCvv/4aCfWCPn782HRk8u9//9vLLX45/353PB6hEIAABCAAgb8ToJv7Ow9+QQACEIAABJoTwK22OWIygAAEIAABCEAAAhCAAAQgAAEIQAACEIDAiQlMPrW///67X0Ydh9n0U8t+XlxDAAJbCciz9tGjR/5TcovHs9YHwjUEIHA4AsFQJCq/dhFo3BK9VR5ocav966+/2glQXgRSgAAEIACBYQnQzQ1bNQgGgcMRePfunTab6UsO33333b3//unDC7qWTeD29vbDhw+HKxECQ6ARAdxqG4ElWQhAAAIQgAAEIAABCEAAAhCAAAQgAAEInJ9A1KdW7npy2jt/4SkhBI5MQAtpgQcYnrVHrk9khwAE/mHxNxKmdufF/utf/7JUg1FOS1LEgQAEIACB6xAwdh90c9dpEpQUAlsJyF9WjrNyo33y5Ik2m+lLDk6xaOuXrmUTeP369c3NjeLI7/bz589bsyA+BE5G4J8nKw/FgQAEIAABCEAAAhCAAAQgAAEI2AnIG0zfUJtMSLIc/fHHHzIh6XF38fXXX9+/f9//V2ul+tD5t99+qz3c9oyICQEIXI3Ab7/9JmP0pGF8lSLtoT+5sulP50AcHUvUp1ZFk7ve0YuG/BC4AgEtqul8Gg2EXGEnz1oOp3FAuIAABA5EYJrKrQrsvAdWY26NoJmj5RGND6V7LTGJAwEIQAACEHAE6OYcCi4gAIGtBGSlfPHiheb79gfld6s/fYrq5cuXrIPYuRHzZARwqz1ZhVIcCEAAAhCAAAQgAAEIQAACEFghIE+R9+/fT75uK1H/8Q/ZrJfM1vK1lX/tf13j/s2y6CpJIkDgIgTkZjrZnaMeG9Incl/Tn7SQgMi/VuZp/R3UPB31qVWhcMi7SGunmOcgoHU1jWd8lYVn7TlqllJA4IIENEFbmrv5NCxx/Pj264OO6OwFJCYEIAABCOxIgG5uR/hkDYFDE3j16pV8avOKICOnzsCWlYDljzyAPHV0ArjVHr0GkR8CEIAABCBwRQL66oR8EdqVXOYJfQWjXfqkDAEIQAAC/Qmo75ATmwxA+quVu5ZjXYLqO+Rfq88n6V8WU2sRJh0IHIuAfExlpJa52S62/Nj0iP508MPt7a39wUFiSuP5rniSSsrw7u5uEPEQAwIQsBDQuEWv7YMHD/zIGuHog49v3771A7mGAAQgMDgB7e2xGAwVrV1BLD5P7fx625WLlCEAAQhAYHcCdHO7VwECQOCIBB4/fjzt7XfCa7yqVYzgi3yyaupbW7LyaTit40j8RzR21V7cg5ouXam5gEAeAdxq87jxFAQgAAEIQAACexLQCt+zZ8/aSaAZheYP7dInZQhAAAIQ6ElAHiGvX78OHL+qCyDrkoxNk71JfmbPnz9nh0Z1yCQIgZEJSNXIOzbbSULPyh9Xnm3ffffdyMX0ZZNdfu65ohMsDlQEvzhcQ+DKBPTaSv/c3Nz4EKSUtHJ/RI9/vxRcQwAClyKgidh8cDInoGjzQEIgAAEIQAACgxOgmxu8ghAPAgMS0AqFf8iIXGnlHRtdttCGW/3JODDd1Sq5bAKK7EydMl1q9Vz7bwcsJiJBoB2Be1++fJmnLmOZezfmdwnJIPDo0aOobspIikcgAAEIQAACEJDXAm61NAMIQAACEEgT+O2332T60V86WnBXtiF5kNy/f18X+ld3tUtbE2R55W51zFUK+rC77E0ySAW58BMCEDgZgfnBD66AUinys9fql1Mp06kP0k5z45v0hozdh/iqmoyH2rHgijldcHBFAISfEDgWgeh3IeUrLxV3rIIgLQQgcFkC+kRJcPb2HIWcCTRVnIfXCrl3795qUm/evMEjYZUSESAAAQhAICBANxcA4ScEIJAmoAGnvziSYbWTc63OtfUdc7UjF8+3NHbunoxA3K1Wa35zy/7JSt65OFpM5ZtZnZmTHQQgAAEInJgAbrUnrlyKBgEIQKCcwIcPH+TMajmmaMpL7m76mz57lHaBlf1aycqQpD+7l622WcpoxfGN5TVLChAYkIDsy1IgUYUjH1m9+wmfCbl0SFlJnwTl+vTp0+AaIzoal6579+5dUBZ+QgACxyIQ3STAstmxKhFpIXBxAtGdPz4TfdO23RYmjQynnVR+jvNr9OqcCSEQgAAEIGAhQDdnoUQcCEBABALbXcmO2cBQoFNI0mso8IfAmQh8dabCjFwW+4LryKVANghAAAIQgAAEIAABCEAAAiMTkI+alkj1CeOoi1sguTzhZE7SJ1zkhiurtLZZr9qD5OgmK5JsUvKvlf1IhwzJGTdIdv7z/fv3OjNJrnVaZJ3fJQQCEDguAamChw8fRhWOfGrltJHwqVWppa+kf6SIAgI6ByIIGeqnZJ5/OEKH8uJTO1Q1IQwE8gjoJBupr+BZKSXGMAETfkIAAsMS0MHb+lBAVDwNV5r61CpTTRKjWQeBFtfb4BF+QgACEIAABESAbo5mAAEIGAloJ7+LqeFxyVdoZPHzF0F0pqRLmYtGBGRzlgFWq12trTFKX7koL+XYqCxHTxa32k41iFttJ9BkAwEIQAACEIAABCAAAQhckoCm/fKLXfJv85FM50dqvVPGghJzknxw5TAno4POlVxauPXzlZ+KVk9xrvWZcA2BoxOQE3/U4DP51FpOnJUOkTqSl7+PQn66ct/3Q8a5lrE16vU7dw4eR2YkgQAE7AQ0vJkfoa3v2gVqyp4gMSEAAQj0JyCXI42vNEeTH61y18BMSkxbIjVnbHdO7VTM6G6rOYFJsHk4IRCAAARKCEjLyfNJOlDGLqk7TUg1tLv3vz9dK0Thuqu95ZpyyizW2lmnpDg8u0SAbm6JDOEQgIAjID3vPlCvwbD0hruVd6HvcbkHdYaI7JnuJxcVCagrVzetLluntMjsrNUurSip+1aFVu+ylaZSVvrKRXkpRw0ZlLtkqFiiEyR1TwfzzIuhSnLv2PwuIXkEoqjzkuIpCEAAAhCAwMUJBJ+uqE5Dc4zqw9PqQpIgBCAAAQg4AjIBvH792v1cutDipdZW04dHLj27Gq6OQ9YlixhKSmu6jcRYlZMIEIBALQKyM8qOHE3N8mE1WbSlNJbsb9JXYxoxtQo79xeRai030EdJEggBCOxCIDqy4k3fpS7IFAIQOBYBzfK0nTIts876whEhjYi7EIDAJgJypdW2KE1Cl2aX6dQ095Re0uZJ7UCQi0g6MncvToBu7uINgOIfiID8I520Mj9qju9+Zl/4JsFHjx7x0apskksPRk0xLrJcF9TX62QZF5J9oX016vcTwwbsPz5bTqv1abS9xjunLV9ShwAEIAABCEDgqgTkdDJ9ul0TRdn+pj33Y3qiXLWKKDcEGhLQeqT21FqcWWU/kmZo58wq/TMdF2H5CpK+ny7FxSSxYcsgaQg0JqD3fcmnVouR8rhN5D8pLn2LLWG+1CG4A/pbyLw796nVEiw+tYnq5hYEjkhAL7X/hcepCBpusWx2xNpEZghAoCeB+YHf89w5/3vOhBAIQCCDgCaMsnHJHi7PGDn0J2aX6cQ199TcVonovDqZqnSgCdaqNLEr36Wbu3LtU/YDEQhm7nKBrSK8egqXzpJR1EXgYisBGZPTi1zq6HWmbPn3zdQ8lE562CBJqvjvboUwZnzcavvVS/SzgP2yJycIQAACEIAABCBwRgJa8dWXKWTQmeYA+lfeHprR6aMVZywuZYIABP5GQA5eetlXp1qyHOkboFX2ZP8t+9gPOdfKtPHrr7+uftZTiksrFuV2kJgUhEEAAm0JaE+/nGKX8pAT/9IthetZi+JSTMt6VSKj6rckedS8q5MSqudFghCAwO4Eoq+2VtHYvrh71SAABCAwLAE5oq1OTiW875EwbFkQDAIQGJmApmY6V0LzytXjsbeWQpNQ7QOXtUoOuwPu89xaHOLXJUA3V5cnqUGgHQF/Oq9FCh1KUiWvwD03cN6tksVlE0kc3xAwUTdd0kHrWeNkREOCPgtqQQEH/Ilbbb9KsUyn+0lDThCAAAQgAAEIQODgBGTHkQFxyalF/rWyMB68iIgPAQgsEpBLh/GQWlmRZOLp/Bk7aSdJqG/lLBbgfzc4tvZ/JPgfAkcioDd3SVx9kEsaYOmuNIPOA1i6G4QPZUfSuCtqdZUPcS3rfFB8fkIAAvsS0KsdHcnYldi+8pM7BCAAgf4ELP5t6bFif5nJEQIQOBYBecNovqnx2PwrInULIoUmt12dVFfiu1NXJFLbnQDd3O5VgAAQMBLw+4j5h2iMicyjBQZAHSwyj0NIBgGZi5dWuqOpRS200ZjzQMuHFt1TOl5Bsrmfl73ArbZf1Q+1HNKv2OQEAQhAAAIQaEBAu6W//O9PBxBOf58+fbq7u3vz5g0fU2uAfLgkdb6j9s37k8O5iKOd8TaXkBAIQCCPgJzmdUz16gxLW7HVNaQ/xZ4ngPEpbTJWx6R103R8KSutVWChSFPiLgTGIaBBSEL/pC2bCX/ceQETucwjtw7RAHv+dTCpWc4taE2e9CGwIwGNZOan70s18eLvWClkDQEIjEzA4m+0acl85MIiGwQg0J+AxmAyH6Xt4ZNUGsLJj0qTOP3pYj6iMwo/GaxkWMNmZSR27mh0c+euX0p3JgK+RVELqRWL5q90zO2EFTO6VFLRj4MlCKh+844K1rKaZRThZ71VNv/Z01zH3Wp1BMX/PFW2/a81y4poNNTblr05tnO+kcByotfxRTpdQ/vvdWx19shyteC+8lqNTAQIQAACEIAABIwEdADh9Kd9cto/LY9bjQvVv/uDe2NSRDsEAW2RV11v8ko5RLkQEgIQMBKQh4flmDRN7mT0D7ZQG7OoGE0dk7qk1U3hmi3KUZgztiuSJykINCIgi1naGSL4IJovhsYwm/b8jDOalSdx1Oqq/Wx+AbmGAATORyD6mmtZhXPLzlfXlAgCECgkIMW4ugio0R07Ewo58zgErklgMnAlXFvk3qDz5+TwIBcIuUsovpSSrEz604V+KlBOEYqgaFtnmu/fv5fNSrPCa8Kn1BMBujlaAgQOSmCrzk8X03fSXR36ppPiriOg3tldGy8yHlHK6tCN6btoeRm5x89xEXerPUfZEqVwzjdaZNW3ErTLSlNZrc7Kp3saWWrhU0ZDrYVU1DKolUSNcAsCEIAABCBQl4D697THQ93sSK0PAdkBVbPalG8cVrFXsk+9kAsEehLQ3M2i3rVIkLdht0VZNOuU6XnVs1ZZy11Y09IWMpAmBCBQi4B2ZacHGHKmX8rLcrKL/2y7jd9+LqvX8iSObmeS0SxR2NVkiQABCByCgF5znXwxF3XTdwPnjxMCAQhA4HwENEpcLZRlMruaCBEgAIGrEZCBK/HJJo3K5C8r9wa5vcpoJheIJT4yTymCommKp28rRcd4S88qXLNCWeaVUSIOt05MgG7uxJVL0SAAgR0JqFNOm5qjsm06uMGlkPGUZJOELoVrXlzUrXa1sjUu1Fl3GqeqicjFVgfZlvvXGv0/VmUjAgQgAAEIQAACFgKJo8IsjxNnKAIalcnwJ4ez6ElpQ4mKMBCAQCMCmpppmmbZUKvp24BHaMiz1rJioXVWTUUbMSRZCECgkIAUUeJ8ICWedqCXfWmTANpKtCl+o8hLznNbvYQbiUeyEIBAawLRA2s1L2MvUGvypA8BCByIgPzMVueqWmTkqNoD1SmiQmAQAtIbT548iQojN0edTSsLmMzm0QiJQG2d0gEW8se1mKpcOhoBapaqB10IFxchQDd3kYqmmKch4Pu2ZbhsJjio33F3BzkOwMlz0Asfqb0IedWa57KY95S9LOPHxK12vY60disrodZOdL5xeoEknRatLc2HuxCAAAQgAIG6BDLMSXUFILVyAhqAaRimqpT1kKFUOU9SgMBxCUgbyNBvcazXosKwTh5aeLAsV8hTDc/a47ZVJD83gVVH0rQjrEWJ+QAtGsOP3+JaiivqIyJlmzgGqYUkpAkBCOxFQNOxqHu99gJxXNlelUK+EIDAaASiR/sHQvIF1QAIPyEAgVUCsg5FN3bqPBF54cjjtnBSpmGeZnzSTr4DVloq+fHo5IsBd7OnxeZuIQG6uUKAPA6BzgTu37/vcszz2nSPBxe+NydutQGc8X/au3u/LHlP+Skc/Rq32g01qC8j6IShTYPLIHUtBgch/IQABCAAAQhAoB0Bhnrt2DZNWUMm2ea0tUlzPy3W4lDblDaJQ2B8AnafWvl8DH78j5YrLHs18awdv1ki4TUJrLrVVnSEVVKFS6RV6ih6MJLG2IMr2yplJxEIQMARWPrka1RFuKe4gAAEIHARAprlrX5QVXNVnQ15ESAUEwIQqEJAPrXzGajmYnd3d/qwW8XZovwf9GWVTd5RcrIcdk97Ffgk4hOgm/NpcA2BQxDwFyC2bvJPFFDOcv5dPxc/nOtNBPLOCNvUazt58p7yvbRdUpe6wK12c3VrcKllXX1XdPOT//gHTiEZ0HgEAhCAAAQgkE2AoV42ul0e1JRM9rjJm1a2uYqTvV2KQ6YQgEAVAnafWrmgHeK0DC24WuwXWjvR3LMKQxKBAASqENBAZdWqU9GtdsmJrUpZjIloHdc/hcI9pV1P7poLCEDgCgTktxFVSpqyHWL0dYU6oowQgMCOBFbP8NMEEG25YwWRNQSOSEBG8rlPrZSJ/F9b+OjLp0dfIdg0n9WsEM/aIzatDJnp5jKg8QgE9iXgf3BGxkytsFSRJ9hI1qI/qiLn4RLJcFDe1GU7IBlPaexRcSePk+RYF7jVZtaXRoraDbb1DLzVBZhMaXgMAhCAAAQgAAEIHJCArHXaW6/TzuRKe+/ePX03WfY4vGkPWJOIDIGGBKQZLGpB03udndBQjnpJywyhuaQlPX14XT5tlpjEgQAEOhCYL2oGmcpGlLYz6kudwSNLP7WXW6Ojpbt9wuVGHC0yR9X24U8uEBiNgL8s58uGn71Pg2sIQOCCBGTUWl34M04AL0iPIkMAAlECMpjPh1jyuZFPbd6ZdtFc5oEyrG1yuJGQ7BmYYzxZCN3cySqU4lyEQODwqu+xVym4n47dyFkl63MnkvEhoCUTTRpUxlMZj6RlOOJd3Grza03KSOPXTZ61q7PrfGl4EgIQgAAEIAABCAxGQDsg9SffWf3JKieDoDYmyRCj8xdlAZQf7YMHDzRbeP36tcVnbrDCIQ4EINCDgOZcxjmUpmY9BKqUh3SgcWFVPm0c/lGJOslAoJSAbzuOprW6ADlfGV1KZ4QXf0na6ImV0YIQCAEInImAtg1Ev96mM601xTtTSSkLBCAAATsBbUOSUSsdX1O/pm5w6dy5CwEIHI6ADOlz9xr51ErhpLdxVimpbPjauG5PSueYHmWXu71QxHQE6OYcCi4gcDgC/vx9ycS3qVDS9v5KbpU0Nwlw4sgyqmxyO5RPc95xDJqVbPKH5myFqdXhVlv09qnZbfKsNS4JF8nEwxCAAAQgAAEIQGAPAvL/kKes/3f/v3/yndXfzc2NDIKaaGm9QecvMijao4rIEwIHIyBrQvBdoaUCyNetw9LCUu554fIYNu70leZkiSIPMk9BoCIB7Q6S61g6QZ2unY4gi6dv1I5GlmYY4ZXX4llUA8ucyina0YojEAJXILC0bKYpnrZTXoEAZYQABCAQEJi7vgUR3rx5E5wWFkTgJwQgAIGAgKzoQYj8XKOzsyBarZ/aDLDJuUeaUK7AtXInnaEI0M0NVR0IA4FNBDR/d8q8ym5Y7aNwAmS7dboUuAgIrJ7m4OKrWqOfF3MR0hd61r5/xi5VOtOj38WttrQGN3nW4kFSipvnIQABCEAAAhCAAAQgAIELENBX5FZP/Zkw6HhInYF9RCQqo7NtpeXXmgpLFGlE3IVAawKWVUwdILQqhrYhySIZffdl09T65SDf0Fzy+19yqlstOBEgAIETEFg6sFZFQzmcoH4pAgQgsJWA5qHpJT+d8c9+pK1Uib87AW2VUbvV2jtlTqoAACAASURBVLf+dMHOmc41oh3mgWLR5FHzxJ6byVX1m/x15K216nzZGSPZVSFAN1cFI4lAYC8C6jj8701pqaXE5Bh8VHBTN7EXgWPlK8IWH1aNCnTuZ8moQM9qXGHxrGV/oGtC9758+eJ+lF9oqU+nkZWnM6Wg9dERjuiwFEdyznePzR9UK2cGMsdCCAQgAAEIQKARAdmAAjuUMSO6bCMoP5rcREZbTJVHSMlE0S8d1xCAQE8COiVx9dDHSR6pa+n5EjtCz3LN8zJOJPXg0Us6LzshEDgWAcuo8o8//rCrIx1/KzOoNJgO95cpUxawvK93tcCYUE11rYgthCdNCECgKQFZtqW1oll8+vRJqjJ6i0AIQAAC5yOwagTTOjQ+teer9yuUKJj4aOugTDRXKPgIZYx6Wcj3ZZdDr5WpZXOp44bScyjOcUE3d456pBQQkH+8Ph/qOMjRVvs33E/LhYwA2jvh9wh7dUwWaY8eR4Mu0V5ybJD1WK63duNzgoaqVQvoftvwI8tSjU+tD4TTan0a+dcaXK5+yE+pr34xMF8CnoQABCAAAQhAAAIQgAAEIHB8AprSy0BgLIc2RlexIxizqx5NE8mlIyGDvDj8IwDCTwj0JCC9tGTQdGLI4LhJHcmurWUqOddqC5As2uP41KpESxulLIYvB4QLCEDglASk6PS1x2jRllRHNDKBEIAABA5NQHuQ0koP97JD1++VhVfbDiY+Hz9+xK22W5Pwv689Zapx1y4+tcrdcmaeT0bCa+Lsh3B9XAJ0c8etOySHQEBAhkd/qUUjWFkgFRhEi/6UVpfpUgZP36cWb8soq1qBqh3tsVEXrAGAyE/J6kJLSDqdQcp5k/E5IZXSmU58UMpKX0e6KLIulK9ylwx7DT8SMu94i9Nqa8JX41t1nGXjfk3ipAUBCEAAAhBIEgi21yfj/u0mp9X+DYftx+oOZlsyNWNpPsBptTWBkhYEuhAItlAn8jzHoSmyTy2d+jYvO6uzcyaEQKADAdkZVz9qKbOj0SrdQeCSLBKF3XQcb4kMPAsBCIxMIPFVAS3zDLVJYGSMyAYBCByXQEINToXSUrRmtcctIJJfmUDUuoshok+TkK9M8F3c3T9bpP2f+mi4vfinmRTbi3zKmHRzp6xWCnVxAnKR9F1jRUNdjEydWl7RNwN1reUJubppnUKmP22w0aYaxQ8e0VMZh91enDzFPwcBTqutWY86Kmk1uWCf32p8IkAAAhCAAAQgAIGrEZj2w2lR9moFp7wQgIDcuZY+PTOHIzvOPPBwIbJY2Quiwz+0V/hwZURgCBydwNyOPC+RzNDzwCOGLB29puGZ9NURS4TMEIBAXQJynHWHpgQpLymQIBo/IQABCByXgLwN/BO/goLIKUG2LHxqAyz8PBCBqDFWvjUHKsJxRZ2Po2Qs2ncKNhcpjVcGPWxWaUTj36WbG7+OkBACGQS0cyNYgNBhkfJt01qD7JkPHjyQW+29e/f0r661x0P6P7CFTqNcbbfIyJ1HIHB0ArjV1qxBzZbl0Z9OEbfaNB/uQgACEIAABCBwTQJaltC87u7u7suXL/Kr07BK87RroqDUELgsAZluV8+DdHCkNE7zJRoZpOwaz47IseICAhAoJBCYkqOprZqDok+NFqgx2JLZSh8BGE1a5IEABPYi8Pz582jW0pb4UkTJEAgBCJyDwORstPTJSm050DiKQ7vPUdeUAgKdCeh80MB9WSrl6dOnncUIspNTr3ZXBoHpn1s9cdOpcbczAbq5zsDJDgI9CWgBQptnEtvDEsLIJMgoN8GHW6cngFtt5SpeHS8urU9UloPkIAABCEAAAhCAwKgE5D0m1xPNxORHq0/jffr0Sa602i6ped1pnORGZY9cEBiawCaH0WCD9dAFMwi3OpF0aWihRZ9ldD+5gAAEWhPQwpLFknOO02qXVKvWdBmktW5ppA+BAxFIOHls+lLwgYqMqBCAAAQmZ6PA781hkY+C9hXse66kE4YLCNQloO9B102Q1OYE5hOxpV1M82ebhmzdXcmBtU2ro2nidHNN8ZI4BEYgoN1fWoe1O9dqJVe9gIYBb9++ZZQ7Qg0iw14E/rlXxmfNVyerTXtSlwpoWYxZepZwCEAAAhCAAAQgMCyByVM2EE/zLn03xP9XIyUmYAElfkIAAiIg64zlPMiJlU7LONkhQNpXoEWUpXOPghYiH1wR+O6774JwfkIAAi0IRD+EGmR0juHN/IQkV8yti6nuQS4gAIGzEtBQRG4T89LpO5Ia0jDjm5MhBAIQODSBtLORRkqazx66gAgPAQjsSyAYVsmWntjF1FNU7a6UMEZr1SSYRoPsBu9ZR1XyopurgpFEIHAIApNzrUTVF6u0HCOzp5S8fGf1rxS+LJxa0tWGMf2dbP3lELWDkGMSwK22fr1oCp04agi32vrESRECEIAABCAAgQEIyMqmvwEEQQQIQOCQBBJzqHl5TungJQJ2CM+ePdPm8jkZQiAAgeoEls4k8zPS5iL/50Gv5yckuYKcUuu60nEBAQhkEJBaCPw/XCLypdB+IfeTCwhAAAJHJ5B2Nnrz5s0g3m9H54z8ELgsATk2BWUfav4lYTZ9jkBDRNxqgwod/Cfd3OAVhHgQaERA50Xqr1HiJAuBMxH46kyFGaQs6cEubrWDVBNiQAACEIAABCAAAQhAAAKDEJDvhf3oC+2ZPqUTf3oiGdSUtpLjVhsw4ScEGhEwnlbbKPduyWohbclDTgdUcPBkt4ogIwgchYAGYzrJJiptwkc/Gp9ACEAAAiMT0Bjp4cOH0X1WUoN3d3f41I5cfcgGgUMQ+PnnnwM5tUlJU7B79+7pX32qSHpmRxPQkydPAvHSP+UIoQ+hpONwdxwCdHPj1AWSQAACEIDAmARwq61fLxrjJs4psa8W15eMFCEAAQhAAAIQgAAEIAABCAxGQAbcTedebHI/HaysKXE0kZTvWirG3+/pwNq/B/ALAhBoQiDqRRHkJGeLIORwP7VwuyTzWbXuUnkJhwAEjASWlIOs3/ND14xpEg0CEIDAUAQmZ6PoWTlaBFT4KTd8DlUFCAOBKxDQxumgmBpN6U+B+leqRpO1m5sbfYx7F3fVjI+Azx2FgwLycxACdHODVARiQAACEIDAyARwq21SO0tWxSmzz58/N8mVRCEAAQhAAAIQgAAEIAABCByNQHr2NC/N1vjzFIYNef78uV02ray8ffvWHp+YEIBAHoGoI0WQVGJzdRBz2J+J0yX5JNywtYZgENiXQOLosoRK2VdmcocABCBgJ5BwNnr06JGc27Qx0p4aMSEAAQhECchnYPKgjd71A7XhU/s5d9m8tHXCO3cU9gvC9SAE6OYGqQjEgAAEIACBwQngVtukgtKHDFmWZJqIRaIQgAAEIAABCEAAAhCAAARGIqDFyKXPjkfF1PrliRcvE99TjtJ48eJFNJxACECgFgHjpzb1Xc5aOe6Sjoq5tJSbNnDtIi2ZQgACgxDQ0WX6AHpUGLl9cK5ElAyBEIDAUQgknI20c2AXt7ajoENOCEBgEwHL11H8BLWvqf+ZtVtnhVsL5ReQ6z4E6Ob6cCYXCEAAAhA4AQHcaptUohZUlqyKyg+32ibQSRQCEIAABCAAAQhAAAIQOBqBrYeZnfio2qnqNhVQbnAcWHu0Jo+8ByNgWQ7cenLPgAhev369JNUmpbSUCOEQgMBZCSQOrNXXis9aasoFAQicnsCSs5FW/e7u7m5vb09PgAJCAALdCPz6669b89rq5Lo1/Xl8nZI7D0yH9Pf9TcvDXZ8A3ZxPg2sIQAACEIBAmgButWk++XcTg1rcavOx8iQEIAABCEAAAhCAAAQgcBYCMuNuOqpW5dZ5rmcpfbwcCfeU6AMJZ7hofAIhAIFNBCxrnBlLjJtkaB1Zqjjxjc7Hjx+3FoD0IQCB4xLQZwSWhN86xltKh3AIQAACnQksORt9++23GhmefkLamTbZQQACGT4D/bdYZ2wltUylqf1dCNDN7YKdTCEAAQhA4LgEcKttVXeJZZWMIXIrKUkXAhCAAAQgAAEIQAACEIDATgS2HlWbcN3YqQT1s018TzmamWaXxo/URx8nEAIQSBO4wmm1P//88xKExI7xpUcIhwAELkUg4V6mIQqnlF2qMVBYCJyDwJKzkaainz9/1mcqz1FMSgEBCIxDIM9noPNnATK0X165xqmXs0pCN3fWmqVcEIAABCDQjsA/2yU9csqvXr2Kiqf9prXO4UisPTCUjMInEAIQgAAEIAABCEAAAhC4FIGtJ60mJlln4qZibjrgTRgTTi1nIkNZINCfgMWAk9hW3V/gjBwTCuciWjcDGo9AAAKOgFzNltSIHD7evn3rYnIBAQhAYHACS85G2g56e3s7uPCIBwEIXIqA9n9KZX3zzTfDltqyQ3VY4c8qGN3cWWuWckEAAhCAQFMCF3Wr1TRYn0iYk9WCQS23Wh0yNE9/CrGsyiw9SzgEIAABCEAAAhCAAAQgAIETEMhws3jy5MkJCr5aBBVzyT0l+qy+3s7JSVEyBEKgkIDxnMWE/adQgA6Pa11NOmQpoyucEb5UdsIhAAEjgcR2IB2GnTHeM+ZLNAhAAAJ1CSw5G93d3dXaxKjPjLh1SX1RPeP0x7pFJjUIQGAEAk4tbBVGzgY9p6Jff/31JlH/+OOPrSUiflMCdHNN8ZI4BCAAAQicmMBF3Wo3jfyyq19WxejihHLX2GXkPWTZReZBCEAAAhCAAAQgAAEIQAACFgJbj6rVuuNF5lAZx0MKJm4rllZHHAhsIvDrr7+uxtdXj1bjjBxBTm9L4mndFG+PJTiEQwACjoC2Az179sz99C9kA5cPWS13ND9lriEAAQjUJRB1NtJYSAt8Fb3Wbm5unNhv3rxhoOVocAEBCGQQ6Oy3ev/+/U3OFZsiZxSfRzYRoJvbhIvIEIAABCAAAZ/AV/4PrusSSCyucGBtXdSkBgEIQAACEIAABCAAAQgciIDOgNw6J8pwNj0QEF9UeQ/Lh9gPWb3WR5ZX4xABAhDYSsDy2cqtb+tWGVrHT2iPixwQ3pow6UPg9AQ0bknYwDcdwH96VhQQAhAYk4A+/SE9FsxPp5CKPrXKxS/+w4cP/Z9cQwAClyWQGEelmWQ/mE526W7n7JbEIDyDAN1cBjQegQAEIAABCDgCuNU6FPUvEosrwRS9ft6kCAEIQAACEIAABCAAAQhAYFQCifMRl0S+1Lpjhg/xu3fvltARDgEI5BGIfoAoSOrQqkkn1iRchzMUUQCHnxCAwEUIJNRFxpDvItAoJgQgMAgBORtpOBecqii1pq8W1P1YSjDoquiwOwhJxIAABPIIZLurDn7idefDdPPgX+Epurkr1DJlhAAEIACBpgRwq22INzEUxq22IXeShgAEIAABCEAAAhCAAATGJpA4H3FJ8MSuxaVHjhue4aiH28pxqxvJhyVgMd0cWjWl9UbCT27YKkMwCEBgFwIJdSFPNX2jYBepyBQCEIDAKoGos9GjR48+fPhQ16dWkshP18nz9ddfu2suIACBixPIm1EmPBAa8cRNthHYpsnSzTXFS+IQgAAEIHARAld0q9VpHH1qN7EUalmb6SMkuUAAAhCAAAQgAAEIQAACEOhJQN4VwWlAq7lr3XHwczhWi7ApQsayCh9Z3kSYyBBYJWD0A+u/nLkquT1C4jhelau6N4ldMGJCAALHIpBwq1VBEqrmWMVEWghA4GQEos5GL1++bPQZEP+02sTS4ckgUxwIQGCVwJMnT1bjzCP8+OOP88CmIVvtePfv328qD4mvEqCbW0VEBAhAAAIQgICFwBXdaru5tCZWILrJYGkExIEABCAAAQhAAAIQgAAEINCNQMZRtVdbd8zzIW60ANytYZARBIYi4J8olhAs721NJNjzVsLXLcO5v6fk5AUBCAxFQDbwxB6DhKoZqhQIAwEIXIpA1NlIB/nf3t424uCPLRloNYJMshA4IgGNo7b6yGrn+dZHyslsPa2WY7nLmZekQDdXQo9nIQABCEAAAj6Bf/o/LnLd06VV02N/E6oj3FMGlykXuxDQ6ciymKjG3d+0pU8zEH9v3zTB0O49maF1rX/1J++B77//fhexybQbAbUQNQY1j6k9qPbVDKZ/E6753cQbPCP3fknTiuH0Wvkvl3uz3GvlXi7wOnpop8HbOeJBAAIQOB+B9GfHo+W94Lrj0lwyymcKFNjHjx8nInALAhCwE4gac4LHD62a0geHp8+eDDjwEwIQgID0oWwLUQ641UaxEAgBCOxIIOpsdHd398MPPzSSSjn6i0EyUDfKiGQhAIEjEtA52bLn+FoiXQptVu+/vGUXbxKe02rTldj0Lt1cU7wkDgEIQAACVyNwRbdaeVx1q2ZNj6MrMUt2xm6CkVFTAlqdkslY3rT61zjTmKLp33nbUCuSbVprWvrrfxDOhw8fjEXIQKqiVfEbnrwDRVv0JO3ct1Ky+e6q4qmsd/Fa1mRGckotTNJaoElaiTr9WwWXJdMgjprBzc1NEFj355cvX4wJTgwFUH+rjXOKMP0baON93yxjYatHO5N2qg6HBCEAAQhAoA+BYEHRmOnVTqsVFhU5GL2sstLoaDUOESAAASMB/0SxpUcOrZrSGkP2h6VSEw4BCEBgTkBK4/379/PwKURmpXbOakuZEg4BCEAgSmDubKSFAw38mq68BOOuQ48ho1QJhAAESgjIR1ZawqgZ3rx5c4gN1VqAK2HCs9kE6Oay0fHg1Qhoxdw/Gs95mDgOk2+JtNn0J1cN+6z21atX2jKhpPTv06dPXZp7XWhKroUGldcV0x1S5lxopmKqM9Lsvv/mjb3IHC5fqnKXKruiW20wg23K/cWLF7WWIuQ4uO/WLunWbAWqnkMomqJ2iZfI6RLJu9BHV7WhMGFEzktWrqL6m5JVf/bo0SN93aOplceXUxW3dTnffzx9rYK8ffs2HWfprt4I0dbrrL/JaXIp5hSuOC6aHnGRNQZ68uSJqDZFqh5O+0eNojrZpgvx96ugj8CBDCP81FRQb4Ew6nWoIs9/X6y/vVlqCXs5LlcpUSKRU2qnRHm5BQEIQAACIxPwR2J2OTUEskc+R8yMImu4qyFT02Gt2CoLZTSZ3jSgmi70r66ncA3yNQHMqwUN8tVCnE3TZaTUZOPTv//fkPnf/zTXbl1YV4pp9qFh+TSGnEo93fWNj7I8SjSMj47boS/8WdhSQTLe06Wk+oentXG3l6t/waXEVHb9Oa0lVSMx9C5Pr/A06c62gC2VSGYBTWkntTllPak1l2lPnbYk5AXDJ1PD1B4m3a56kSaXDVaWIirF3iTUkhORRdi+AJlIh1sQgEA2Abq/CZ04SF9NXf8Uon5fOqp6vx/UVLBmpI4miND5J91fZ+BkB4FVAlqZ+vTpk5aoEvNQDVO1KrrLmErOZ6tFCCL0UXRoswA73VwAhJ8QCAhMlpnJAhDcmv/UiFF/MuD4tzR0lOlb6joxetTmBzf2e/bs2V5utfINUElXCzsVU2X0OyD1OLKHqJiH2MjhV9Apry9YlerO1DInM91kSp1+TgZVhcuH7fb2dlN1u7Pn1NSnlPW4hitq7ZohygaYGmLpgMCKfxrzbRI9HVnvakXZXFLispRvoxxd1iUXqtolsfuES4Bs+afdGOPLmVdALfrqNetTOpeL+mxNn/IE3vSUMnKZVr/QsGOTMFNkfY+pBXApTe3yzJAn8YhU4vPnzxM6pwSp9JXaXiL3irfEvERUy7MJadXUm7ZDX7wWzSBRtNa3zq2djPSyzTd6c41ZEK0dgfKBZV5H065EpAwBCIhA3kDugujyBmAlA1ppXQ0elK9GX5rBaRwrLar60khssi/4o6bEdYbuVdZ6KqPXVn8tCUtKnW5aoiEOGYLpEZVIj6fT5+6wBPQuJBq5u9VtRtYClCvF/EJvfYsc901z6/Rcb3EV3TLpN6NZQNGkOvTIvqwukrvq11Iveh1Q5sYmMVcmLkQvlDERokEAAnUJ0P35PEUj0Px9FgSDpT3J4EvV+ZrurzPww2UXtdgo8HAFOa7AGnkKeKCsNCKtMjfJxqLc3bjOeNF6CI02m9cm3dycCSEQmAjIfCdji1F9GaNJV0etN9LYQQolTlYZNbh1/B9IO/+pkrZW6RnFvMIjp6xKvQ5uBUpduVuB0rxMhqNg/DNvjS5Eq1fGNqAc7f5aihl9Yf9hzMwYTVXrSlJ+0WJOm5awRY5GdKvRVH/lSEtSiDagVbGnCGd1q+3p7RetO2mW1lOped8flSQvUCMYYxNyDcmuTPNEqoVU70v18Vm0RNJaUmubMGZE1mgpmnvFwKhUUh2ta3ypCEu9ZlTOAQOvoJ2M2DUIW6rldLjanjELorUjkB62pWtwuru1o2lXlq0pq+xSROqFJzWof6Xw1emXjMe2ykB8CDQikNG5X1Mn5+nAvOWuvLyW9PAm3atBi/TbUlL2cDUSqU0VpFa7lWDZowhfbAlmt/LUEp505gRUoWqZekH0pya3+mecCK+m40eYcpcYahK7d+jpKd6mt3hOe7QQmWtVEf6LuelauiW7RHp2U14usgQ+tNN2NrE+D0ohbB2NSCdU7GLyijn1mJJcf5JnwM4lrTnzSs1TEIBANgG6vwCd1Lj0p+tqddFtwBOMB9TLB7L1+Un314fz0XPRnMV/TaZrBR69XEeUX3NGafLdZ44TumjDmDcVP6Sd5GizaHumm4tiIRACMn+lJ6pSXNMUWyM06TqNDzVym/50rZD044rg2wqikdvpw6B+1WtEBfCVc/a17ORSv0GO/GxE4KxVGUzHslujHjTaxPQuZ+Qyd8C7nFut+CbA7TWhtbxvUrgJyTvcKtH4aex1hS+R01IRU5yMUXvdYvqpqRtrt0ekXe+rIthNV52Bq9T+GMjeMKaYPRv81BLmyn2rzOn46TVXvzVmXwcCqEQVe9ZsqdTXBoKN/7Pzy5Jm21Q7Gesi2yFGLdCYBdHaEZAqTrex1bv2jqZdKbamrJGMxF4qmlqmcbawNV/iQ6APgbxJjZR5H/FGy2VJFSTC81iV61tfJKPu1Qgzu5v2swuuy8dvGohWFwztve/L1XRWG7RA48+8V7UixvSk9TSDDSm3jAXgeSWqvmTR3sRfKq58Sluu0DbJfIXIGodkNwlVaDvjWxq+WnJUj6ll9rGCpsVzdxOzGL1We9Fz4nEBgesQoPub17WYBP1y69GO9LMylZ12rhuN06V5KbJD6P6y0V3wwehISYEXREGRfQJbjSSNJrxoM79S/OuLd3M+Cq4h4AjovZDr19zCM4Voii2Ti4Zqxjm1UpPFeClBDSyVTnTaruz0rJOq0cWqepRa1hBURVCRNTeXSHpEf7rQz0TRAoBKh6l9o0qcklWlRAdjriIOXZXBjMwVKuNidTanhipWGSlPjwSj38u51abZ4VabaFh6h7N1hJp1IuW6t0rktBSwyuYAqQz1rHob1YHpXzU8/Uw3zlVKSqdF2ZdGAKvyWCJYTEhVgFuEmcfJGBZI2or9wVykREig3C2N2R5HKBJZV7nlhBHDwnehijwuEVWohphOvJEvqrwsB9JOxrrIbk5CYcyCaO0IaEbnXsa8C0tH007+jJRVZEujHXnImlFqHrkUAfWqGa/zZdt83sAyY1JQrm/9al3VvZJQcfxH3LWKrGGtbHka2Cia/vSC6F9JqMajpyxMpEj1eMabpVyWpj9KczK2ToJNiUsw/ZS0ktkVIXGhxJVFhmA8UkKgbvNO1O/WW1PzLilaybPpRpsxFy4RptGziR5HL6PeaBVTzUMVoT9dKH4ay6rF1hUkagSb1EiQqXTIpNyWRoAS1SXLRSEB1XK0E1G9qxYm9a7GoDrSwGPpjVbMQjG2Pi7BloRR+FBjpGjLd8Lb36CtiIgPAQj4BKSm3HsXXFy2+5Minet/9bxV/pSy/xcwj/7U9MGvstbXdH+tCZ8s/eh4WIEnKybF2URAI+SoNksErtqFNgkwRUabLUG7eDe3hIXwixPQcCuqozRskzlI+iSbj1Si5rZKJ5p+NLAkO4uciZn4ZO6QzJZ0FEf2EE0ZoqXwA2WIsKdpzJpoInD6qtz04vhNbn6dNjHpNZ8/otz1RkwLT9NbqWacMAD6A+BrudUuKVDHdChbZKA7VKlOzl0uSpRjQgVUL0uJnAHz+c+l1V9jKVa7Lgmv7krvuWw6xjT9aNIFGj3PxS4JsfSdvgybrldnVqvv7JTdpATFTS1NpkMx1J+eNa67J2TetF5ib+dSNZJN8SXkJK0yyq53J387DSYhXS6NLqZWGu3k0jnqZdGb5XiKpKiKrUISHWE6zfldJdVUt5S8pNOzKu9cbHvIEbWTEVqeOhU6KRZjFkRrR0DjWnszjsbUq9FOvOopS8+o4UULMg9sp/Orl4sEIeATyOjr1f6P9S775S28zuvFNo1gJwnL9a2vptL1FTX3S/vpKY05LcRUQAsZjQktqbk4StYvxXStjNRoLZMs6XBL81ZJLak5qbgoJxCt2Xlddw7ZfaiZHnIMPvextApNcOZ1qlJrqpgunfRhYiKp13w193nWsqtY9Juynj+rUjDqW2VuiRDtfdQelp5NNAPV1NJT1cMtE4Se8qQLmLYdqXmnH+cuBCBQTiDaj1y8+4vq//kgoWdIz+lAtPh0f+Xv2olTiKoROvET17ilaOkxXlR/WqY/lqxdHLSZQxFcRMlEK6VbYM9uLqDBTwhMBKJ9mV6BxBAoA53FDjy9d03n7FHbhQzaWw3jPgGL7V1TjOqq3pfhgtdXqMq0OXpTP5V4nbXMFCQlw6xa9bxRRZn7z7pcLuRWK4W1Wk8CN6c5SIgMqX4V9r9OLzykKanBdRO4RM5EKTQKtKzdRouphqeua6tg6opW3+RodlGlkCha+taObrVLgx5XasmmprU6QBeQ1XffpTm/MPK0SGtZki9paRK+kYEjY9o8J5kO2VTwyb/Bm9ZJQwAAIABJREFUOFxTtHn3mRYmeletyJhj+p2qfncTuqBoh9ZORpIlqtuYBdHaEdDgLWi0W3+mXbvaSZ6X8tZ+3w3o87LjKQjsQmBrO5/e+su29m64yvWtr58TuldDaz/mdG1xU5s319XhtxK3t5z5cFHDJONEwJdNJC1jj9UpjJ8m14UERHve6nYP0dtdWK6Sx1ftSyWJ7/6sSje3Y2x9oxOrIwkVp7LPlcmmlQzpkGjWeXpy97oYR4C5HlAjEe2EhImeUXo+8WDdW2o/q/oqo7eqK6RLLa1b9Bq6mFxAAALVCdD9RZFK/0v5rCrSzhFUWVFpqwfS/VVHeoUEoxPtRqtOV+B5jjLO5zhptVl91Ic2W2pIF+/mlrAQfnECc4uQVNaqBSAPmt5Bix04bXzIy1pPLY3/N5mhErlHzVOB/k+byBKJc8sncJ2qrDg1W1r3CYayynHpjQhiBm3b/Zze36u41aotWpTavgsb/sszv1YRXOXtciEB5lIZQ9Ssu8lcIudScSxW7KUCLr3SS3kF4XLjy9AvhZn6MkQHH0uF3Rq+1NeuvrB6cFNFryaYljw93FHiaUpSyhpX+VRXr/NcKKZSLPUNq5kmIqgdphH1uat3QVW/FeZULlWTZfy3WpCKL1cCuP3WlbWTkZKl94/Wu9qbMQuitSOQWMyO1to8cKmjaSdzdsp5mnZTb5gtGw9CoCKBPLU8jr9IRRSWpKTE5pptNSRD9UmZaPypPw1r9adqypiDOMGWBJiPWzROLtFjFj6WxjO3oZQM+VSi1XYuvCUFtzQe4vgEVKGrleIacOsLSaKmu28DSI86pAR8ese61uhxrr6WlFK6aHPN4NrG0qQ7UEqSJG1M8AXQPFdK2GUxv9i3zfiiHu5a6IJWocq1lCKhN5bagCXZTXHSrWJqJ92EsUgeoA5aMs3YwpA4EMggQPcXhaa+NdBCI/yUnoxKWz2Q7q860oskGB0DG8dOF0F0wWJuVZ55868lsGizJTIX7+aWsBB+cQLRGXTTXkw6Sma0tJ60m4bs1ac05yaL6vZG2dXTRdNdMbeLTcw5gUtVpV5GNZj/rD/99y9tQUq3vejyTTCOVSZLZqi0bdzPehrVXMKtNtoWfRbuevDXXrVr+ZvrUFdA44VU5Dyj+UtuD1EVKE01brm1Rfszo2Aqmh5X21VS+pPhePpT4vqbZLZLZYyZ7YqnF1UFN+aSjhaoAAsu8UmnabyrUliyy4sTnVxJuyXasKpjSf2lS6S6yFbNkmcp8fRoSQXMbgMJCKu0szNNFFOv2P9euP/8/99X8KUKWPJGrxbERVDdVWnSIlPepKPtdgld0/CLaycj2+xXqZuZ21iQa0bTO+v0QN7FOC/sag3mqVMp5NWUiQCBoQjkvcsa5w9Vim7C5PX10ie1JNRYV/A1DNvUn0Z1r/SVX/vqZ/P2SgVFswiWHhsH6lc/86YbvmCW/qtiNflZc12FgOY+fnONXh96rJjWLdFXuArY1ono1VO9+PWln9k9iFSBn1RwPVcscy1nVybpGpmyVpzWAM+aftBT2Ft40EH4baCbBvAzXbrObuQtajxtchlK1BbFJ00I7EKA7i+KfUxnI2ly6cmowNUD6f6qI71IgtG1SAVepPgUc05A47elUehS+HyuNE/WHoI2i7Kim4tiIfDiBDTZn+ulPgbYQFMFYtTVilMtz3NstFZo0TYa39otYBdvpfPiU5ViomamBpywwgXvlH7OHYcCw2x6+Jo2XgXZScLzu9UKaFDsxM8+inX+ttQNmVtSEkWO3uowt1e9BKsdUUkUKGH0DrTobyzYo3PIJVH9cLuZ3iKG4lhWWXwBdF3dWq0ecfpTdSjxrevrgXj6Oaek9Oedx/SgIuuuEVc02iZtEEgbHYtIniWdK2VS2Ggtw5RASPcz3U9E4RQGBh2Vk6TKRfXlw+jAepOo/QnPKwjtNGcSDVlSKas13m2hNCo2gRMBKdLVmkpHmHc0w7JNF2Tp7jnGrsNWCoJVJ6Cx01JjTodXH9ZWL1qjBPOGr426MIuj4VSPc90bLMNIdxUO7B1wy5g5Mb0NBlQVh52WulMcVxAuhiJgmX2PMCPIhqZ3MKF1D9oyNW4MrEyaCBSqmsSLHCiWuS6yGwSM81MVJ7vGr/xggHfT4DnoI4K3Rt1ia7DzdhXIMP0sbOd1S5GGdlD1UhcRqUGgLgG6vyhPo/6MKtXWgfO5UrQIhYF0f4UAr/x4tCs/9NznyrVZpezRJpFQlZvG26sSos2iiOjmolgIvDiBqOG6kZF8jno+Jvf1pN1ANE85GjI360ktRGNWCQwM+37R3DU2qzzUVGXATS3Z6NcR2JeCnjE9dt26TPmfxANBC39KKbiXp/yiZOylslkWQgIhS3IsRFf3cYt2C8oe/Ew3tSrSWl6JfVfQ54osoLT0s5FxJLGisySJXoQqlZVIJONFc9IGoKTCoq1Cg55aLSFYZnOSrF7owflCxVILifrgJhgu3VpKf1VaRehQ9YHYGe1ztSBqD40KUi5tByUZEPZ/ZreN4KXz0yy5zuDZqGbnpYhqldW2pwjdpltzmQlxBMoHlo3avJOw1oXeCEuznMehodaqAtLpQyB7ktKt1+jDwZ5LRg87KQp7FptiRg2Uc9UU6N5AmVcfRCm7uQxBSHR8HuCNxtnEJ4hsGYTMpxhBIvzchYBlsK32s4tsVTJNN85as+8qohoTmRsT5PZa/n4phUCZ+D99pREgtTtcbrKoGGkQzREIBh6qpk2tQh2WX+PBdfXuzIntLoJ+KhBg+qlCufgjXKSbdAdoI0BABgh0I0D3F0WdbWCJqtnqgf74ISp/eSDdXznDK6cQHf/Qg1+5SWxVgxUteGizaMOjm4tiIRACUQ8Qu3GmHGDCbF7XrXaeUQc7XnqmP/UUsqaWY7xUClRltLr1vkRf52BAEljmfcPsalPc2pP+p6aismYHBgtmQdm2/lwtsOSU7UCZquTSFyqPXmk9ZQEdFcaSYzaczg9qfh4toz1QMNvJvKp8VYkVB98ZBYnOHi30glXkjKwTj2yVShg3rRkksk7c8vWUBZGLE7DSC+huuYsqi2FO+NWG5/KdXwTaOZpU3XYbTBrnIiVCdrF0JOTJuBU0D1eJtS4sC1RpsZsqyUQxt+oBV4qmSLdK1Uc7CWO2gpKEiVrgVh8C5QPLps2+IoQShV9RDJKCQGsC2TOUfecFrbEk0s8mJv2ZSLbklgbnbmixdOHrXk1G1KW6mC3GqJbOYu51FCjeFsvbltGmz6qkXni2LgG/0brWG1yoCdXNtGdqQVmCnx1sCNULGxgTKhr3ErMJp1iCl92u6LaacY9YNdXrelOCwbu8dTiR7vI6TBiDhh28qtPP0fqR9NBFSDfVIJEhAIE0gUBL0P1NuAIsUeW5Y2CHMSTdX/rF4W6aQNTIbx/fphPn7uEIpId2c11asScSK7RZtMHQzUWxEHhxAoFZZtJO/aefS69nXUN9oBtlm5K7ggi0HmQulc7vC/ZynDho+6cqlyou6oXltzRdq827x/34orpqPg0WhoKU5z//MxxymVW5sCxozeUYJ6TugK8K0pJE/AaUB7nF4qJKNHe9n4u31dhdAmr+rKzSc5EsIR166MSiTlTCDhb27JbmyxYd8VSfrm9dtfKRujWzpTasCKtqet7Y0iG+AFuvqwuTFlV3tzbORIn8vnA13+wI2W+6k7yPnH4Bs2W+pnYqaZYaePnkud6FQPnA0u9odimCMdOS7smYBdEgMAKB6HjP9aqJi7q2pxFQGGXYuoDhGLazo1lE8nWvP3RpNxpRyq7sSxeahDrsGif70TSdcbcqXgS5+Dn61xVzJKkqBIwV13+2VaV0SmR1fFUro27pBBYJf+ZeLkOQuP/y6lqKJeBpsd46qSxrEn6Ox211rsg9L/wOSBgzJu+rJo7WNeLX/tK137v1xLuU1+q8ZulBwiEAga0Egh6K7s8BXNXeSxq1T3jrvoPuz7UELvII4Fabx+2sT23VqBXNd2izpUa1tVL69G4ul9bd3BIWwi9OIHBPnBpkhhGgEOOSr15F3bi6vCLl2eg1DMxf7q0PLvZ18SqswZ6PU5UJ2pbG5l7wILKlBQaPBG14/vM/r3ZC3IxbWyWYy7RvyMncalWDW230c/6WlrepqSz1KH7W7ZaBLaJalop9ad31puUTiyTROKsWaiePu6heiYFgFj9pJ4x/oa59SipaqOo+tVNe0aGVL1XiemqZGo7M42gtv8UwpeQVbuQWH9S+/7NEWh9pT8nLZW79fvmE0U4+DeN1tpVBusKYBdHaESgfWLqOpp2QVVKO9iy+Yly6VguvIgCJQKAPgWDpd6lhz8NbjLL6FLkwl+xhdrv5VHTcHlSZ073+1E/6ql09WsZI/uTCXyn0wwvra/64Zag5mkfUvBRXC/HbbdC23c9DDxTTiuVwRZsrJQ0gKzbatHqRZgtec/tkNmOgW7Fcp08qwJs3Znav/NJFU2vAvG1HxWjXt+Y1ktV5zWgC5xWTpyCwO4G5iqD7c5VSYvyPatqKga0HWnR/rhlwkU3Anyy7xt901pwtKg+2JpCeObrm4S5k9KslEtosQfLK3VwCC7euTGDJPbHu8NhIOHr0Q0VJLBpAcRoZK2Tzdzp/6SLP/GLEe6ZoVGW6NpcamAt3brW+YdYtS6UT112XjuVCr/BXlnjEOS6BDx8+SHmVyK+G+Pnz55IU/Gd/++23m5sbP2R+rZH6Dz/8MA/vEyIJnz17lpfXTz/99M033+Q9a3/q+++/t3RafoJPnjzxf1a/tuj9RKZ//vmnr++mmAp59+5d4qnsWw8fPsx+9pdfftGzc556y3SrRe3PydiFf//+vT3yODGlAZ4+fdpNnq2mgblgqiO14Xl49RC0U3WkJAiBcQioB8kbsJV0E+MUH0muQ+Cvv/66TmGrlDR7mN0O9SZl5U+sNOhqMVqeOFtG+G5srDmyuxZhTeKqVFY0EYuWbipAVCoC0wQ+fvyYjqC7lia3msheEX7//fdE1vfv30/cHfBWMD2Xqvnuu+8qypkGIpiTlWDKURrSPpn1H7QInN0jWBI/X5wXL174hVpaZvPjBNcWW+iqC2mQ5qafFmOFmly7vnWTtC7yqjxpFeTSOdmFmpOUgyy69/irTUBNTusIt7e3fUxz47RMur9x6mKTJJsmU5tSniLT/WVA4xEIQGCJwKYhtPTbq1evlpLaGo4220pskPitu7lBiokYoxFYmjvXtQ4ZSx2oL+NTxmiyaVts/ooji7TFpmHM10WznJmiKf/bt2/dI1xECVCVUSx+oLFDkfOMs6/KcGpve5ZVm0ke+cpLmeBW69fOOa+1HaHE+C7NK0fYKpYpqe/VBqph+uPHj3esicAmZZdE73Y3yTdNZlSE1h1Yep1plaGKEwwCBFPdyeqDeRGi+4SMSUkvy9nXaefpKb1fOtBodeXAmEUQzdhnBE9NPwM5o3HqBpaomkkSHe3T7T2aclTFpc8fWkWk1rvV0301zWgEtFMUC4EQOA2B6GkQq6Xro39WxSACBIwEsr1PGg20jGIfMVo26tXC2utC/g3OdUZGN7mSrCaeHcGY+DTF8MdUTZ19VRzL1KP/oD2b80UenB//Ni+4pWbnTw0Ski5gyQy0fwHlpub0jHKXqqk+ndw0ybUsMDhKvuQuMHHh665ENG6JgMyPbvuEfsoUmdEwLMo5sGXVhW8RYNXKWlckY2rptyatgoxZHCuaGuSDBw+0i8aybeNYRRtBWr2Gellev3596B0vW0nS/aWJaSVr9XSivSJo3TctfMldur8SejwLAQgEBGQ/2TR0WXJrC5K1/ESbpSldtptLY+HuZQnojYgqq72sWxnGB3vdWawEU2qaJfmnXdizSMeUc6FlHVOzs3Q63KUqV9uA8RX2veY2ObX7D6aFmZLFrTZN6Qx3tfBpfzOjBZatv9x8r15N7rlpi7NcQ7T4GpWhT2Bgk9qUaaFn3qa8VKdb3Wg26ZFNwhRG1gRp3rlaPruZna9RC0fT18hsTl7TxXYbnkqkVRGamuqiiEoCtSCkd7AkhbxnlWkhZ63YtXMEnwqFdsqrXJ6CwIEIqKdOr0DPyyK1afQkmz9LCAQgcAgC2bvX0tOuDmXX7M8N8qXcKp5ZsiS8xc1R82JtWXZwZAds/ZkUY/rHGrQvVcFpwqPm+KB0h/bdSXtzbh2NBGR6/tQUzD/sWXO6FqrGroclwKb5rNNFRmiWpQtjUqePFljA7LZyn4zFlNr0fbHoojHdatMGlrQK8qvgNNduRHSaEo1ZEDUt+8k0YxbBKBXdnxHUBaPR/V2w0ikyBNoRCFRKOqO6W6mDrBnMp+FzFwIXJ7A0c286W08zbzdPXypsVB5FlhNO9FZJYKCio0lpatbok9TR7I4YSFVWqbVgH87ciSuRi9bWLYcjyBg7+crjVpuAeZ5bahaFG8X0bm9aHpizUxeStpyqUe5r/NJapr8kMy9CIkR9s3HFNJHIpluW99xPUAs2Y3Zg870yclBu56UqJmn7vg8teh0sfUlBN636QmmPdQrIpt4uWjvZgXkzcz+7eUv27xZeo50KAfI4BA5BQHtmNo1DNPbouaXnEAwRcnwCwThqfIF3l7DdobOti+YPrjYpt2zBLMNmzWp9258vZHa+qw9azLjHGrSvFvnQEeQRnjZcTKWzuHEPyyFdQMurNEjRgilYo3FRGpePYut8dlMrUuSmlge/IEe/DqzqQpe3D82yyNHufTFu3G23XFfSDNLO6PZ3qkSGoZ6ll+9WHRdpXXR/3VrUsTKi+ztWfSEtBAYnoNVkyxavqRQab1fc34g2G7xtIB4ERiOwNHPfcRmi3Tx963zH/4xPrYqTgcVi6y70TKsl7bDpUJWrVWNpZv6qk3zn7F9ZnHLX6CXtcSdLr/Ovw612tcpOEkFu1IWrhmqX2SNj5Z4egmvY7RrlXsS3LoH4cvqrs354u2s5nm413xc2gBZl0VgnGO5oqFHowL0q51ZuiQSl0Fv7gm/tAAJp0+9dEHn3nxWrZmtZpKMKc9cAKFtDrkqLdlpFRAQInIPAptGaOtCmu1DOgZRSjEYg20lUjm6jlWVwebJRW8q1atRQ7u5gNg2xpNwsyRbGsYzlNDZ2RlWNr/poUYtgW01phax4PEHA6PzUp/Ek5Cy55d6CaCJpf7joI7sEaibuvziyJDTyOrWr062ztk1nHvuW4l2AHyhT1wFNMufZ6+TVmn5TpsTbqYLAVhblr/6l0GQUTbY8MN3x+W9ueV6HSCEN5BBFOIqQR+nCSnjS/ZXQO/ezdH/nrl9KB4HOBOxDaBmILANXu/xoMzsrYkIAAiKwNMFcCu8ArZ1brcVM4RewEQTLR85bePT6RTv6NVVZpQZ9Y6l96OJnLd8erQXMvw+mt1jhvhsYbrU+t5Nf397eztvEpjKrORrPS/CTlZdkWnXKvFh32O3nbrzetPdunma7DnKelwvZWptaRR7t66Lz7nxA318HfH7RR9pVx4W5YC7EvgToHtnxoqSk5WKn96NY0m/UHtBOFvjEgcBpCGi0trqPUwOnT58+5R27dRpQFAQCFyGw1cIyCBZ/9lc+xDIWaqvPSjfBLB4e82mRsdREq07Asi9Ru4Kr59stwdVdCltfpW6SBxkF1tJGR9UqU+PrKaPQVgdHjeWMbUmDQwZ+QQNI/PSt6jIy5G3t8DuypbyM1bf0eDrcYibdxRSZFnu6m7btHHRsYyn4UhzLouPSs4RvIrDVVL4p8UEi0/0NUhEDikH3N2ClIBIEDkpALibGSZAKqFHr1nlQGgvaLM2HuxCAQEAgoa/28ooZx4CTgBNg3PTTaIvYi/+mshwlMlU5rykZS519SScdZI9G9MLKFefLly9adpcrrXyrdC2XyOBFHtqtVmY4IUj8yVai91Z2TNn90za7OehrhqhNFJp9b25uNilBjb/9QfAcuypODTS7oc8TzAsJbFJbEwneq62P58XPMMuueurkSVLrKb3RHUhaFrYtJZLaaX2wrkWMdJxGvWw604PeLa9Ndd7+tpVaHNBOtUiSDgSOQkBr/xq4awA8H9yq65HXiD6G1e5krKNQQs6DEsgehh1rp9AItZONurrw5UMso0ibiiwzQjdFanFSZNBurOUO0WSdWM1l0yGjq6l1jrCqTufDj84SWrLTtMtZThVfo6Z2b7Tx9ZQMFsmDODLRrAJXnDzH0CCvi/wMpuR59SJWFutZhlHOXgsWF3/jUpY901ox0x2f8Z2qJcwI6egV1iRu9WUfQdTjyqBWd3d3164vGIQM3d8gFTGgGHR/A1YKIkHgoAS0D9O+IKXOt+6SLtrsoM0GsSGwI4GEmcsyr28keXpS3CjTebKNJqFGZzOLiXUuMyFRAlTlHItvN6uyw1b2BI1qlrwW/zmXYJwQrVUEQ6hV2eTxqVdUu6P05xvZVx+8TgSRkSovgSO7rWygS03KJykv3vT4WypgBJ9a+ZuXWHX3MmTrxRbATVUpF+d236n3qz7vutFhn4EwlqYbPBL92fOAq0217Etb0rD9dC5yrSW39DaAVQ76Qk1d3xG00ypzIkDglATUVWkMrD+NbKXJZRrQ4E1/p18mPGVtUiifQKP5v5/Fya4TlsFDlDTbnymjdJta12iCZY/2M0DxSJqAb5Jbimk0Hy89vm/46gxR4419JbTkHhiamloSjK9nnl1IQzvZxOSdGW14MgprflrLgmEBe4I4wYw+T9trGm6p9ypW+yhzCRANDwLzWl2QSIufmza6tBBgwDRlKdKf/FSmlUVLAxuwFAOKNA3/tIR0EVVJ9zdgIxxEJLq/QSoCMSBwAgL28bN2Df3www91i4w2q8uT1CBwBQKJuZVUyl5eMbKtrdrfMmpna7KNTHzGZcqopSuj1Kd8hKqsW63VByRz8YZ2q52LuxoiR0P9yVClmHJEkG3d8t2u1WTPFEFmJpnwHjx4kF0o9U8y3a6eWSsr8OrJDfLxNWrebGktD8oTzhJtKc6OhmwRDqYZS0JO4ao7VZzekXS0Xe5qbXKExmAv+6Rn7PGzY25yEcjOhQdFYFq2LEGhUbK2E1Q8TAjtVFIdPAuBExD478B2xF77BGwpwi4Est0sEgayXQrSLdPsgg8ygGznclRYBRVHa4WSTI8f3X+6CoRBErFYvQ99Wu1qAbMVdbca1ITL143SM029qSYfuHTpZA3PlkFmEFlp9KdjVFQ7KppSk3lE1p7sNNPSnviuPungL9tkW5ksdrbsxC38ZSxdjVbS6lYTL4ywOgi57Mc39FJ3WOwprD4eH5YA3d+wVbO7YHR/u1cBAkDgNAS0rG/0qdCpQ9VXSNFmp2lIFAQCPQlo+unbiPysFS5NpcNr/MA+15qw+xnVMrXJJclir3BZt3NhUgFXDYwWe5oT9WoXVGXFGm/Xzn0hz+ZW65dNjggyN2gctnTwgx/5Utey2uvTDDc3N9mllp1aK5HCu5SCsK+mrzWDEfw7tXphMVgvlVThfd7VqACy40fDE4GDYJ9LaN8EOX+2f8hRpF0aSvYndogcqyxvaERby1ED7XSIZoOQEIAABCAAgQEJ1LLWFRatyuDKKIO9yDtO35bKwqB9iUzncA2/LTmOYMewyBmNs9rYxnflDJYQms7NdbTkKjFxLt9CwE6qaHPdGhg4Aaxu9V9KP0gnGq1pw7NYKQfsyxyo1R5Zy2/H2lfvisYFBHYkQPe3I/zBsw66Lbq/wesL8SAwLAHNfYwKRNOfFgdAos2GbRsIBoHjEtAQWnPnWqv2dg6re03tSfkxZYgIJgX+3eBanq/tLPMWt1qLPS2Q+To/qcqKdV1ulbUI85Ul0qHjTAc/NDV3HpGP1GjhZ/I0wL29vY2WXYPv1eNb9HmI/n1YVFq5mUbD7YE7Lqqtcp6Xwj+6Y353xxDjhG1HCf2s+yhoP0eu+xAor1nLApixLGgnIyiiQQACEIDAUQhkW5Que5ZndsGzUVdsS8N6/HQWbNW7qCJzkiokYDlHIThwojDH/o9na5X+okZz1BZuf8IlXddukUAC+HlF5ZkCO2uVhCQXvxXMoPNm94kTBHy8TU1YFsPdyK1udRDC6prflriGgIUA3Z+F0mXj0P1dtuopOATqEpAfhWWQpsOejAPmreKhzbYSIz4EICACq64ymrw30loJ/oHxsNYOdrkk2Q0d8sVKSFh4KyhgNLWjWyCjhaoVSFXWIql0mhronJznd6udiqrzve1axtE594WcYgu9jfV18nk/NPnUpgffLT4PkV1ZwQa4remsGou3JrgpfoZHr3FZaJMY5ZE1E6s1pCgXxpJC06U7iwDEaURgdfxtyXeuGC1PzeOgneZMCIEABCAAgUMTyPYvTE8uDs0kLfyhCz6sx8+wgqUbA3c7ELC4smV8MaaD5PYs0lplX/uGpRTBFKnQqLWao8XTWolgH1gl2SGCrJH+K6w1nrzzUC1Hv8jC3M6EpW/vWnAdui9jdc1SxcSBgE+A7s+nwbVPgO7Pp8E1BCCQTUBD0KCviSal6bDxGy/RxxOBaLMEHG5BAAIJAhYznbzuls4KTKRccks5OgtbXRc1eSBYiqzTFXc3VaUtkCV4z/EsVVmlHmX9a2eg8yW8ilutyqymaXGc9+mc/lrexoV2WPUKwRhaCepjXgl06jxafB4ikWPiloRPS5t4drqV7RywmrIxguuVjfEVTRvc7ZH7xCxsh32EdLkcS1onNhcWAlUq17IOtyoM2mkVEREgAAEIQOBwBDIGrlMZC0fshwPlBM72Oxlh5mux8bmS9rzI2JrYUzzy2pGAxYeyyja8HcuYrVV2lNnPOtgn/OLFC/9u9WvfTXMp8SpTyKXECbcTCNpGnsu1lvODdKICND0Jw9Lqui0bRIu/Gri7pXRVQiJA4HAEAtVE93e4GmwncNA26P7aoSZlCJyYgMbAlvFtO59asUWbnbiBUTQINCVgNNNRU51hAAAgAElEQVTprEDtvDXuYi0XWH5+Uq0yM3769KnWUVxOKvkPJFx1tf6ic2pbuxFnr/K4UnAhAlRleTPotgJ1Ibda1Yoc88vr5mQp6KsKhWuuWkJwbpqPHz9O238VuXrnUVIjwUclMpIqpJeRY/CIcbjgPxXMT/xbe10fayHqWNLuVacHzbeKm0WVVwztdNAmhNgQgAAEIJAgkDFwnVI7uh9Ygkn6VrY/cd4RfWlhtt7Nru6tGW2Kv/v0bZO0RO5MIG3NmITpZq1rVPb0WRHjO8P5rs+amLc+kMDPbqlGsA8skekcHkzDE4tMCcEsW2S1eiTjZyKRwltBQaKpDd7qVl/MtCKKFplACFycgN8f0f1dvDEExQ96Dbq/gA8/IQABCwH1LKvDs6Y+tRISbWapKeJAAAJzAvbpuczsNzc3OsO1m6uSXA4amehVBE0QtJ9Khu7Jw1X/SpnLF07FfPr06RwUIWMSoCoL66XbCtQ/CwU91uNSrBr5WVZKjlWuEmll67y7u1ODWx00L+WiB9UJSXdLU6c/EiH43XaBLEkbhAcj9eCu5efu67IZAmQvz1uA5MXppvLyxAueymAepMDPkQlU6Sa02aBwrIx2GrmRIBsEIAABCOQRyB5EDTh8zSOw9am8gmdz3ipeOv6qV0368UZ3B4HTqHQkW0LA7RZOJ3Ksqeu8LEffpeBbrvLOY5szWQpRk/CzW4o2uIPjktjnDtekPm8+bnGrtRzlVYLXYgo4eqs7uiIqqV+ehUAeAb8/ovvLY3iFp+j+rlDLlBEC1QnoRMNVrwmpF52oVz3rpQTRZktkCIcABKIEtK0o7aHkP6UZt/7khKrvP+jBPNOBn+Be1/LZ1WfJ98qdfCsSoCpLYGrMUPK4/dlrnVYrLq0/kWNHP05MdRiFxyJquVdrSzo+PVEorV+ql0pE2OXW6mxhVappC8hqtHYRMgTIW55vVwSlPOai+1KRuynoJQEIb0qgirNFubpDOzWtZRKHAAQgAIFdCGQP+QYcvvYB6K+g23OsMpixZxeNOYIMxxIsKi2BPQlYht+afWfrsZ5lSeSVp1USCXa+pe3ckw1EboX2I0nyhLQ0CaVc5YMneRLylE9gOqZFIWohFu9Y/9npWo7UlvFGU4c2o7/C0d1qj66I5o2HEAi0JkD315rwcdOn+ztu3SE5BEYgoJOw0iv7ElIjT+MYtaREaLMSejwLgYsTyPD+0pxUTz148EBeUjrbVcrwzz//vDhGig+BIxLotgh1rdNq1RR2tzxq9Bm10srsq1PH92qsyvrNmzfPnj3LFiBaKJeaSqczcUdbf6oyE9j9I4kZyiJdWa7Wul1kFKGbbNGMjrt1KVocAgMC2iRg39YWPOt+yq225CMLaCdHkgsIQAACEDgZAW1PMjoq+QW/pvtFtjlvhNH15PfmV+Ig18MKpuoebb48SJV1E8P/vPJSpkc/qnapXC582BfESaizlPTnfja9sGyV3N3G2JTAsRKXf7PxzOmlclmccdXDNnWktrQ6yTB+fyFlkhi8cVrtUiMkHAJLBOj+lsgQTvdHG4AABLIJyAqx+h0GzXf6fIQWbZZdjzwIAQhIgUhZWWbTc1bymZEpYLIGaK6tdLR4oX9xBZmzygjB3J0BbcxHhq3Kbq/q5dxqZXmUTtzRrVA7rqILydLRO7rV6v2UB5iwrO5Ly3uT1ZN1a9N2CS3LZqup7b7slOHXu2P7j/LUKxkNJxACuxCo0iAL3zK00y5VT6YQgAAEINCBgPrZ6GwonXVhx5pOfNi72aUe4dMKGZOUPhUxrGB9ik8uCQIW1TTCy5UoArfqErBMyrTWUjdTUtuRwLSQlhag6VG1ytqyEEirS9cRdyEAgUICdH+FAA/3ON1f5yqTU8L0liX2n3QWKcguaohQ4Lt374KYg/yclmi1AXL8fUeDEHNiCFq6HWrY2cen1olUcoE2K6HHsxA4OgGdHqijZwtLoc7O1ySTf61UpZQhXUwhWx6HQAsCPQ31l3OrVYVJ9/k6sUUVJtJcWqoZ4dSTV69eSTyLDTdRwPktnVPb9CyHeY7GkKW6MD4+Rdt9XTbDrzc9U9pU/AtGzgB+QUqHLnKVKi5UL4WPT/zRToduhwgPAQhA4KwEsrevDLsjtl1NZZ/llg25XVnGSbnKSG+c4iBJRQIWJ5IR7DaFRU4rlt1nEIWlq/i4Oh3LpAwHx4rM901KHgMWW9mjR4+aymkxydLqmlYBiUPg4gTo/q7WAOj+etb427dv9b1py3ijp1TGvDQwXj3W1JhUu2iyhMitat/jq9qVrnrKAhV1oXYZadw7rC+1E9JdoM0cCi4gcE0COt3v5cuX6mcrFl99n/6mBGVPlklQPnzqDcf0eqpYcJKCwFEI9LRjf3UUKBXl7Om2HIid+B7ZIGufGnrWlWTkaUx6zhDU3dLP3ddle+qLJQiF4bsz3CT/CYBvKu8FI9fSgbJEZ9NDO2Wj40EIQAACEBicQLYvSJXOcXA4gXjZRR5hGelYI/yAPD8vSEBDd8sK947WpAtWyr5Ftng3SkJWU/atpoq5W85fkAZo+iWu3377zVKi7KGUJfE+cSz6to8k5AIBCAQE6P4CIKf/SffXrYrlnvjs2TN6wKbAZUK5ublJrMI3zf1Yid/e3qYVvj7RcCCfWsFHmx2rBSItBFoQkGZrN1lWDy61qY9+y7lWJ9c+fvxYSrLEDaAFAdKEwNUI9FyBuuJptbVcpjLapdvTMH92nOUZndEiRFUmeNoX8vTp03lhBwnJXqgeRP7TiIGj6mmq8hwFqdUgpWGyF1nRTudoS5QCAhCAAATmBLLPetQkJbtjnYtxiJDE5DEh/zjzyoSQ3ILAaAQsR9VK5qYedSMw6WmOHKG8CRnSy8zTg+jbBMDD3Xr//v2qzHIvWI1TEsHS6mSwPcTXJ2VXqWJYLuHJsxCAQAYBiyKi+8sAO+wjdH/dqubnn3/ultfFM1KrlmfVxSGki6+Dk+UZlojz/Plzfds2EWHAW2izASsFkSDQn4BOD9RhE5YBbYlsmupK50xqR468MhTIy7Ykwd2f1Y4UuSXoT0XTR678fxU4iccEf/dqsghwtaqs5dJjYXtFt9qefIM6SCzVZC8wB1mU/5R9Vv1NuTzqRQafvbieoASatj+WPL7Xs9pAcwhD/F58yPfKBGq9Gunvq6YJo53SfLgLAQhAAALHJaB+Vh4hGT1dno/pcUFJ8sTkMVGu8nlcInFuQeCsBCwaBieSs9Z+tFyWZZh256BERSKwHQHjWVytv31Mq2tXxaQMAQgYCaCIjKDOEY3ur2c9ZthAeop3prxKFmXOxGGpLPI508HJS3cVrtOyBl/ZnwuPNpszIQQClyXQx7PW4dXgWX/aoz74UYNOYF3IR0iLDhJbtlCNTxii+HCOdU1V9jwe4oputWOeVlvLkavK266DoLR7stBe3LMdVyk1iUAAAhCoSICdWxVhkhQEIAABCJyJgPyQLF9nC4qc52MaJHKsnxY/v3mJcPOaMyEEAqsELBoGn/VVjKeJIMO0ZV0BfXuaGrcMSx49etTacqtlrVWkR2l1eLSsViURIDAgAbq/ASulqUh0f03xBolrKpE3wQ/S4ecqgR0dAFZl2z3Cb7/9lj4oSo4BRzxzEW22e9NCAAgMRaCzZ63KLn8A7VjQQeByrh1WiwqLTtiV2cFi7xqqQhEmIEBVOiA9T1P9yuV6nYvWZtAEySU9NeCpJ1L6+tBDoiyrt9R56FsSq9H2iiA70V5Zj5Dvjm/BCMVHBgh0IJC9jIR26lA7ZAEBCEAAAjsSyPMIWZpJ7ViQplnrkz156efhzcuLpyBwGgKWRe4B7TbV+bMzcEJq8W5UTH1bsHoVkOAuBCw1Xnj0wGq55OWwGkcR6OUtlIgDAQjkEbAoQ6VM95eHd8CnLDVO91er4goXW2uJcfp05FP79OnT0xczr4CyMqVHknd3d8N6g6WLjDZL8+EuBC5IQH6H/XteLV5o4CRFOtQqv87zlkj37t3TtgptQihfYdG5itPfBdvVvkWmKvflf8XTanckvqSqxjz15NWrVxJYGxeyiWlnhqYxmFqyATZ6kP2ajcCS7GkIaERYvqJcnsJpeNoLgnaysyImBCAAgeMSSNvxl8qljlU2qevsDbM4+c1ZqSe9DqJ58QmBQDaBJVuNn+CYdhtfQq5rEbCsy17BzboWz8HTsXw0ViaC1k4GllZ3ml5ePAdvFYgHgWsSsCgiur/TtA26v85V+d1333369ElHEekrGXmT/c4CHys7DS00TJKt6cWLF8eSvJu0sqfJoSqxYqWWqc/YdpOnYkZos4owSQoCZyIgNyf1C/JzTai+FuWdToSVUlXX3yJ9Y5raSqFRh+Uw73mC6lI15te/058OBNVFsOJwe3ur9OfPElKdAFWZQNrTuIRbbaIiKt9KHDwgZVQ5s0rJaTyqkXTJNE/d1e49RxRG9kGS0dSOFfjjjz8eS2CkhcClCKCdLlXdFBYCEIDABQnICiPTTMYUQ9OK62zYU2Ez2oY+UZ3xFI9A4OIEErYan8xBVxn9Iuha1vDEisKVZyI+KItfUd4WET8XrgchoG/drkrS+qw+CXCyVpfQM6u0iQABCOxF4GSKaC+MR8mX7q9/Tcm9ZuTPezog2ko0P2tJpgaL86JLhIvRCGjysrSVVC4p0v/Hne2izUZrbMgDgXEIaB1Bqk87LvK8S7MLounwgwcPdAT4LgsZOqlXDq+Wgb1fQHUT6ut1oMBxuwO/OOe4piqHqsevhpKmmzA9PZddoRL6a+RtvhK7BJd6Du2BG+q0c1cjF7xQS3vz5o12kFyw7BQZAhAYmQDaaeTaQTYIQAAC1Qnkuack5lPVJdw9wQy3Y8mcB3b3wiIABPYlYPFiH3Yv9L7oTpm77FdLS85+eXGr9Wkc+nruODIvToddK5ZBDq1uXjWEQAACtQjQ/dUieZR06P6OUlPICYFyAvLrWjIxaZ6r6fChnajQZuUthBQgcGICOt1De1p0YHyHSX2AUf5RnXek6NQAKXzlazEvSFo5gD1//ly9wJcvX+TB+fTp00N3BwH/Q/+kKgesPk6r7VcpCRU28scE1d9In2pTRTYpLUhofVfqODuFFg/qjJYqyR59ylEFAolA4GQEqhyskr0hAe10suZEcSAAAQhAYE5AlqyMb/Ml5lPzLI4eklFYLYdg/Dp6vSP/LgSWlhh9YUbeC+3LyXU5AaP63eXQkfLSkUJAwGirbF3dxjOzT+NWW8voEdQmPyEAgRICdH8l9A73LN3f4aoMgSGQTUDHDy9peE1ydSv4rnd2Rrs8iDbbBTuZQuBwBHRgvDxctYtMx9bqz7KVukoZ5R/V58zaz58/a6nFss1gKpeWZvRp69aGjioMr5YIVTlsjV/0tFrpTfndz/+MI7C86lwauSq18Yet2f5hEyuVXVsc8rg1emp85o0KTrIQgEAfAtkLRWinPhVELhCAAAQgsCMBGbMyfNQsrm87Fqpi1nnT0v7b7isWmaQgsCMB7ZVdzX3kvdCrwvsR0radKtsL/eyOeJ2w3bniZHRh7lkuhiJgWXbq4MxqaXXaPIOtYKjGgzAQOBkBiyKi+ztNpdP9naYqKQgE0gT05dKl911DXO3sOvrwcql0PhYG8z4NriFwZQLSeNKKclvU4bUvX77soBxEW2fHGrfRZlfNq1evdDyiRR8qCy0fqPhyMsanNht4uwepynZsy1O+qFttObitKSQ05uD2CLkgS+OXL65o84dOWd/KjfgQgAAEDkogvWJ90EIhNgQgAAEIQKAWAW3Xzkgqz980I6N9H7Gsas8lzEM6T4cQCFyNgMVlf3C7jb3Ksvf+2bM4ekyLBu6z+nJ0koeQ/+eff16Vs8OulZO1OlmS01SxlqT5cBcCuxA4mSLaheGBMqX7O1BlISoEsgloRf7169fRx3VI4TnMa2izaP0SCAEIpAnovA/510oN6gRG7bR//vx5U6NfO4u9XIT15TrjJwFlyJocalX8NB/u9idAVfZnvjVH3Gq3EsuMnzBMDH7qiZRsrbPQnz17NtRIHTNuZmvmMQhAwECgZMUa7WQATBQIQAACEDg2ARnxMwpg3HidkfJQjyQmj0ty6hA72dGW7hIOAQgsEZDhcumWHz643cYXNX2dnmj88ccf6cdPf1fugBYLGG6152gJMlFaDhFotwbmMFr6/TO1uhJriYPGBQQgUJEA3V9FmOMnRfc3fh0hIQTKCegkQq3IR9PRGY3nOAMLbRatXwIhAIFNBGRO1xGhOh5RLrbyOn3z5o3WLOp62crK1OKb3tLkOqTWclKALIHahCCdiUPtprbRLTJV2Q11SUb/LHmYZ+0EEhZSrYDa0+kcUweAW9SxXSodfKs+aRCtLfLlpWPZyV77xITAIQgYV9ZXy1Ki29FOq3iJAAEIQAACRyeg7y7JQSQxS4oWcGv8aCKDB2pVO2OSkuemPDgKxINABwKW100G6KN/HNORxJvNoYheWI470oN8LC9K73CBlr06Wk5r/fonvm/mIz2QW+2qpTTt3++XmmsIQKAPAbq/PpwHyYXub5CKQAwItCOg4eXSxjB5jLXw7mpXlkTKaLMEHG5BAAIZBOS/5LswSZfqLFuZDbUeYdmAnchR3/TWZ3AqmpJ02u7SeeSBGLJpSP7WZo0gU37aCVCVdlb7xuS02k78EwvAdXc8VCyPxtYJsbMzkmft6ufAshPf9GCJ05vLyHKyhYvMBQQgMD6BwsGxK2DJIBXt5DByAQEIQAACJyagTyxtLZ266UGmElslt8fPm4LJBGPPgpgQgIAjIBO5u166OM1RtSpg2psN+4ZFAw9rxFtqwIQvEbBU95JHwlKaGeEWMTp492ZInv0I/v3Z6HgQAo0IGBVRo9xJtjMBS3XT/XWuFLKDQEUCOjVmaTvW3d3daXxqRQxtVrHZkBQEIDAnoINspTN1kqj0qvaOah+a1jLSVrV5Ii6k4uBKUhl9anUMh5yDS9wVnPxctCBAVbag2ihN3Gobgf1bsumDB8ZcodGB59o58bdiVPqhtfClMX2lHKzJVCG/egaDVRriQQACYxCospZcuNSKdhqjLSAFBCAAAQi0JaAt2hk7SRpNUtoWdUvqxsOi/CQzHJT9x7mGwJUJWE6rLRzbD4UXb7Z0dViWZgexaKULwt1VAsYvnutEmdWkCiOcr9WtGlWyVyILUfM4BCCwROB8imippITT/dEGIHBuAnrHtbQ0H4xp9KUNpRUPStwdI9ps9ypAAAhcioA8Ux8/fizvKSkfqdOMr8ZJM8tDtxyaxDAujkjIKjmWy0wKUQJUZRTLsIG41faomvTK6IBbBN69e/fixYsEmkIDqBauRtgSl7GKP2cyn5/M4xACAQgciECV02oL1Uvh4xNttNOBWh2iQgACELgsgZcvX24tu9FytDXZceJbPmMXSJthywtS4CcELkuA02qDqtchHEHIdX6q7JY5FG6152gSFh8yGT/9T0A2KrhFkmO1utUDCKpYPBpVB8lC4IIE6P4uVemWTofu71JNgsKeiUDap1bHLp6psGizM9UmZYHAsQhIncpdVdPeredcGI+YTdDQ1+qMCwf41CYwjnCLqhyhFjbJ8M9NsYmcRyCh4AY89eTDhw+r55Br5UmFSrvepllpOVxW1H2/VVrFKl3FAy/NirsQgEBPAlVe6sLjZtFOPWucvCAAAQhAYEcC2pWrRTuLG5MTUj21ln47uLm4HHteZGwi10F6Z6XRkzx5XZOA1h0t+mdAu012fa16s1mAZOc++IOWpVkV4UyHPA1eI03Fs7jUr1pHyyVMf9/MpV9oYXDp9LlYNapc9tjs6WQj1cKVNW3FRjid+qHmdDI/oYqIjEnR/RlBnSMa3d856pFSQCBKQGPX+TBM3aVe/G5WI1n5XLeiuadxrBstTjoQbZbmw10IXI2AplqdzzFUdjq8Vr5ScmBNeIL5FSEVLa2YPXnRqYhGx1z5GGQsMfiict2UAFXZFG+jxHGrbQT2/5KVfpwPZN3t0QyjWqK+ublx4kUv7u7uNASXR6yGrcZ+IpqOehqtTu24IKEOT8P6RO1ExQ4CV89gCOLzEwIQGJyAZUK+WoRCv1i00yphIkAAAhCAwGkIaFKgv03F0Q492a02PXKUyBln8W6ldxQUyAmBDgSMI/9ua5AdirzqVntlE4dbAE5UxJl8rBPFvMKtQarbKEbnBcLCBrDqM3qs4hTSmB7XoqYGbKtkquR1zUSknDWKzl6iviY0V2qjInLxuTg0gUGq2yjGBfuLQ7cuhN+XgO/P6iTR7G9a0HchrS/0drsBT9OdVEY10qG8q1lolII2W6VEBAhkE5CH4rQhtvMugklgvd0SwMmwWgrNWfIcXuXBZdz3Kw7p76ivCkmEpgSoyqZ42yX+VbukSXkikF4ZXV3S6Ilx+kJEOkcpYucIq06icEVBLrzSHekcm94tdH2TbB8/fmwqIYlDAAKdCZS/1Bqzlpvy0U6d653sIAABCEBgLwLaraeuc1Pu6RnWpqSGiqyZ0dZxiI6qLR91DAUBYSDQk4DljSs0evQsjiWv1aXNwo3HFhmGjWNZmi2fpg1b/KsJZnn9OxyFcMpWl1YjQ1nC+zR72c+fPXvmXEz6ZHq1XPRG64XV0sbVCl6lvKdURFXInDIRur9TViuFgsDTp0/nZ2Bp0KV9pD33iKoj9gc8TafSaDOaPQQgMBF4+fLldCH9s9eSgTY2aI+6Zaqb7fBq9KkVCmWBK//IbwdVOXLtJGTDrTYBp86ttAZvOqzcVIDJp9Yf8s4fV8+kjsEPl9ll6yq4/7iu97V5la+IpI3FQWH5CQEIDE6giqN/lbU3tNPgTQXxIAABCECgIoH0jGmekeYsHz58mIcfPWS+CrJaImc6XI1JBAhAYE7AclptlbH9POu9QlZt62mj0F5id8hXM0FL2U/WHjqAHTML4yiiw8aVU3qzpQ+9LjQjj9mi0lJlL52mk+XunMDWOcU8hQuG0P1dqtLp/i5V3RT2OgT0Nad5Dzj51K7O/upSCubXFg+zPAHQZnnceAoCpyTgO9lnmNZrMZG+lQ5c1XuyO2VsBdRGTb+YCZl1AIc7HjERjVt7EaAq9yJfni9uteUMUymsnuM9jkVeLlxpD9Eff/xRR0kFpZ06iSBw00/1H+XeY5ty9CMHXsL+Lfv1b7/9Zo9MTAhAYGQCljWtVfk1bF2NsxoB7bSKiAgQgAAEIHAaAur1tu42fP369WmK7wqy1Uf2+fPnPc8dcXJyAYHTELBYpbdqp/HhpK38abvQ+KXLltA4E2xtv9IKsexs9+7dk0NnxlpLdvGv9uAg777RnDiO6djYTtJqJK2CjFkcK1oayLHKMri0aZfuwYXfSzy6v73I75Iv3d8u2MkUAk0JyEHnxYsXQRYabsm7q7NPrWQIlEy7QWyQUVD86WeHifxZB/NRngRC4BAENPPa0ZAirXt3d7e6j9Q4/PaBz/W8f9e/3rq44D/LdQcCVGUHyI2ywK22Edj/n+zqcm//cW20wFrJTg9D5SW25CKspVx1EtFkjYHKuooDmTG7IFq5A1ywAy9In58QgMCBCGQMZ+el0zd35oEZIWinDGg8AgEIQAACByUwP1ojXRB12Ub7dTqdce5qtmU5KNEJLCOd3RDjnuICAhDwCVhcndqtBfqS9LxOm/gv65NkmQlqfbq1Ec99KV6GMk64bPdeWKq7tQu1SmcRQw4BrVtddc7p8cwF3WrP149UbzO1Erxg6ypHZ1FEdH/lnAdJwVLddH+DVBZiQMBCQFvy5t+SltLexadWAgfz63ZffkCbWZoHcSBwTQIW/dCOjJymVtc4AlW5KoyWDIyPyKngoAdwqDvTyevT35JD2iqo8SNQlePXUUJC3GoTcEpvaZdYWs112CxlKYPOoE0fii45VZZEUjpOvHD3gwSQrkxk0e6WTuEtTDxdy4WJ8zgEINCTQPmAu9wX1pUX7eRQcAEBCEAAAqcnIGv71j70ZE6lW4uj+dfh/GxO34wp4LEIGF3z260F7oUr7eCV9ofbS+YO+Vpmgq0dTdQmffvS/fv3OxT8mln4nJcIpN+Upac2hY/Q6jYJbIycxntBx0d9XsCIjmglBNS0au1yLxHjcM+OoIjo/ro1m7R+nsSg++tWHWQEgUICUp43NzdBIlrN38unVpL4R1ClN3MGYm/9iTbbSoz4ELgOAcvgtikNnSSYth1t3c2+6qfrirN1ccE9uPuF/MQk/PSn3ea7y9NIAKqyEdg+yeJW25DzqkdUhznqavHkF58+Ulc2KUsPJN/c1fKmhZGuTDvvph/Pviuf4MLxvYVPtnjlD6qK1YVrLVB/Mi9qw0d5mqQAgVMSkCWifBW5UBP6YNFOPg2uIQABCEDg9ATsloUJhQbhnz9/PgcWzYM2DUK0UoLfwDmqnlLsSMBf81sS45TuX+lCWVYol3AdN1y9iUUJp5dGyosf9IODbMUvL9eAKVjaeQf+FnNi61bXv3bSKqi/PB1y1IlBnz59krGoQ6PqUJzRspBVX2Dlu2zp1kcTfnd56P52r4LOAtD9dQZOdhBoR0AKfD5KVIeo4eWOG7D9j+I29X9Am7VrWqQMgaMTsMyyW5cxva/SYn1yEkrb+6rVhc8vNC2SI9A8nJBBCFCVg1REthi41WajW3lQZ6+uqsXdLYlavk27/EsF393dGUfhct8stA/qcxVya1sh2+C2PHpLUlV/9ueff5ak0O5ZLberirXJQ0LqT4s02r+418HA7YpJyhCoQiBYxcxIU1pdvrAZDy49gnZaIkM4BCAAAQicj4AmHW/evNlUrsKOclNeTSNvLQhfBm9aHSR+EQKaIK+WtNDEsZr+LhHShdp6bMYuRaieafoLTi67+dK1u1XlwtftMscd9ON9VVA0TcRowWvN32j/rGthaAp2SnwVb1Mfiw4FzMtCzUlmc+Q5/PUAACAASURBVFX6F/5qE1CTE1jZuo3rF3k1eNan6P7OWrPRcq3q5+kpur8oPQIhMBQBvc5a5w08EDTLU4e4Y28ohyGfUjv/B7SZz5lrCEAgICC3+0AdBRE6/NQsPqEDN5ndjMN1Faq1wSrgFvRBwV1+zglQlXMmxwrBrbZJfUlfW1ZG04sZTSTzEtUIW26sXkDkUls6Nk2kFT/RT0QymAVJ6RvHxLNH8wN01K5WLPKf/8c//MWPknTqPqt2GHUTtDTOupKQGgQOQaD8RU5vQcuAgHbKgMYjEIAABCBwXALaEvbo0SO7/LJHaFJjjz9mTLlZWE7acMLL+XjTHM09yAUEIOATsBxrd0r3r7TRRpbx/jYZv152ubYcZyKrUdNVan1ZyF+WWLXX7QLqHJlaFrHSr0kVDpZWt6/dOK+Yq0Oapu9Rnsw8BYHLErAoIrq/0zQPur/TVCUFgYCW0YMRl0J2N44F21bbjWPRZrwCEIBAmoBliJtOofxuwsn1/v379vTtZelsRLKoYnsxrxCTqjx6LeNW26QGjZprxxUaOVwmFPoERefUbj0tXLZRPVXCVKsIq4KVpL/0bKGnadR7dSmvbuGvX79eyuuC62RLKAiHwERg68eX59y08Nbic8xopzlqQiAAAQhA4MQENK7etOFNX9Q9NA0Nyzf19ZortRhvHJohwkMgj0Cw7BdNpN1aYDS7PoGrfvnBGm0fqfbNxWLdbm2qCgw4R+/d9q3QdO6++/JSzEHcalu3uqXil4SnFcgplWoJLp6FwL4E6P725d85d7q/zsDJDgKNCOgQxGAmqxGjdug1ys6ebNCntBtOo83slUJMCFyTgP1Y0HZ8EnP5TQsflhMBplIkcmxRzPTEv0WOR0+Tqjx6DeJWW78GdbhgMKhdymOvDfpau5VHb3roqTOQ8j40phWaQs9a0Xv8+PEStEbhWrHY1I0FYkjm3Y+UD0RSLS85+7beZR5Iwk8IHILAy5cvC+WsflTtJA/aqbBeeBwCEIAABI5FQFOkTefHaxyu016PVUZfWvnUpudlfmQN4zfB8Z/lGgIQ8AkY5+877oX2pa1+nV7jtJt6qwtmSVDnMMnsJquR/nRR3gUYD3ZqukShBumvQ6uCtu5yt6AjzkTAcqpK+h2pQtKv8aUEm7a6pUwLw9MKpAPYQvl5HALDEqD7G7ZqjiIY3d9Rago5IZAgoF3WwRhSw8URfGolcyBYu6k02izRQrgFAQiIgNTR7qfLJWa+9tNqZSmyrxp09jrDrXbTu0ZVbsI1ZmTcaivXiwz6wQkTSxnsuEFf4+y0FpZzWMkZSPLHlVfuUsEt4dpHotURS8xacdTZLDmhGrMw1rsxtfJoiVOvjmiXLwdCCuMTSOulpvLLNm3cDrEkhlR6idpcSlbhaKcEHG5B4PQEpJ10lraGl7KQGh2ATs+EAl6BgGYTmzaraNy7u7Esr170jm+ag8intrONLK9cPAWB8QlYBv8n3o+asO+r7oY1jmtQpI3cWqCV+UVWI/3p4tmzZ1KMr169ym51xu0K7RaGJXnQF2zqBLMLHjzIsNMHUrLx3k9n6Vq0l2754XnnHfgp9L9OK5Cm71H/wpIjBPoQoPvrw5lcRIDuj2YAgZEJaNE8mDWM41Mrq7U/CNx9Ko02G7klIxsEOhAItGWHHIMsEloobZHz07F7TSSy8xOsda2FGLtstTI9dDp2XFTlsBWNW23NqpGNQwZ9Y4p7WRJlk00vIOlkxJIFian4ci8r/GKdVkfE0wizSjSddFLib6oeehx/F0mSGDEkPG6rkCQRCOQRCPaz5iWS91T5S2Fci80TD+2Ux42nIHBcApqXylQqHxENF588eaLh5c3NzYMHD+RKUn4k23GxIPmlCGg+Yh+ZyzBROPXYi61ecHvWOln/iO419gISEwI9CaTPU5wk2cto04FDept32mTUQbxoFpoTSWf6i7UumnoBTeiydznKPdcllbiwr3wkEone0sDP36etjLLLEk0/HSjzkdjeu3fvOsNOy9kwljhpsOm7FutH+j1Np7/j3bQCOWihduRJ1hCg+6MN1CJg6doscUrkOXH3V4KFZyFgITA/0uvRo0eDnFMr+YO3u93USXlZNJUljgX7UpygvNFojHujWAiEQB8CCSeZPgIktJDdb9JyOPdUnKZad07MogPnT105hKo8Qe3jVlutEuUDumlZtLOCm8opQ0xa02n1upa7htKxr4VHq0E8jec3RB/PCCw8ZNdfCMnIveIjiaaohsfHBCuiJqmKBOQsUjE1e1LS3mnFuJqUDhOSr9tqtJIIaKcSejwLgWMRkFLSrFuDivkWRrmSyMVWCmecnTzHYou0xyKg5QG7DVpOUbVmMd0oyWsq6h8WFUB+w52/5hEVg0AInIZA2vFrKqZdBR0OS9pWY1dN3QouI8aq86tWTTLWlTWmspRXyx7tDgsPdob0nBerZ9HGrSjbiw877QtdeW+BZV9u+j3Ny7fDU+kX6sTbFTqwJYsLEqD7u2Cl71tkur99+ZM7BJYIaJoTHOkln9rO51ItyTaFB4vjuw/50Gbp+uIuBE5PQNPSzi5GAdKEG6X91Iz5+mCQy14/C30q9hJ7x3ypyh3h18oat9o6JHWcUsKRMZpH/xUamcujtnInnkTKWIRwj88vZCYu9B6WEbnnF13lp2Ixbc9LOoVoFWffTnoSQyv0iTXCnis0S6AIh0CUgEYVcv2P3moaGKxibs1LmrP8hO/VTNFOq4j+X3tne+e1jTXQsL8tIEwJhAqAEgIVACVkqAAoAagAKCFQAVACMxUESgA64DnPeldR/CLLtvx+5gPoL8vS1ZF0JV9dyyaQwDEI5CwpMQrgALGFJccxmFuLLRPARpNvCmePYUce5+x/5L83zzPR7pyGt9yvlE0CEDj5abXpbc60V9zy/Sdt4ojlqe3mxpe6wpmqeKJpq6t04lnRxZY6ClrsoZiCeonRGegtB1t2zteaiYaOL7FcSVjtQso9utWmV2Is6uZzTw/cDEjgMASc/g7TlBupiNPfRhpCMSQwlABLcT5iFt+1NZ9aJKw9Qs6qcGbNPObcFT7wYr6rysZLYI8E1vWHqWnFAHDQY37+tsjCXptTnKkCilMFbMoDNLdutQUaEUv0iA+Ip7cxCoj1zyzYiE2byxnPxd8twFr64cOHfE3xT5H//xfTwKAJppnD0Bhac4qP3VDv6qHi9aanoRPbQsBcbIemV1QTSKBJgA3FhU9iY0RMWW7OoTmbWKoYtVMXGeMlcBgCuNnlLymZ05d89egwkK3IvgjwNDHoCaW207DZymKCz39qYMNAW9Vmm1LBdkqACTTnEWD5d6EX44l2TRtq0r5xi8lJQbz7nTBx1CQZNGVU92Zmnvh+X02GoT9ra7/FNn54lSt2502IXdnljrTszPHszFERCWjpS7VG70qcf4ZNVw7Lx6fdhRc28C5ffUuUQEECTn8FYZpVRcDpz54ggT0S4LmstoJi/3pT59QiYXNLfdZHabXZHnuyMktgeQJYPFY0bXWZFGoqPY0l3xLV5cWbzn/cVZ5Tumo3LkPuig/3TZsrRxex7o025br8i5T+7yK5nDYTFq+sF8fpjpyVXymwKLjaFyJqOaOhOKxlDpE4YZGNjSk+xNhkcSZb8jkBz1RopG3BNYDhJ/PWwtKGogkgebqh3ZKPcRneJgFeAGB5sYxzLYolcyuxixVjag7N2VWc2qmLjPESOAaBphUyUS/Wn7jlscZLpPGSBA5AgC+f8p5epr/sukvxfNqZ1SFDfGpnekzLl9aUEjgegZyjaqk11ozj1T3UCFN+4lEIe8hGqp/pgBjqNSjA82CmQW8msz4LudgVmEbBoDSoCuMSs7c0COzxlp1Mr0tuO8XNVDufOL4Uh2f1RYgLKhtOa9cpxuGycpqbBLZPYJCWHlqd005/Q0EdL73T3/Ha1BodmwAvtmE+ih9YOKeW1/AWeOEteDiF0qsYfhJgIU2Af1n7hQRxW6Bt4p/Fw2qz4kjNUAKHJMCKekn/ophhbOqJ4we51c6tS2PB8sOZb6fnZ0jKeCrJ90AdVMS6iW3KdfkXKd3TakdixAbNsQF4M8TjPD+vJc2jzS9ENOVEuc+3ZcJe+OvXr5uF5sew2bOMj10QCSCjFdzy0lZic9ZI2qeWx60l/f8CTAMSGEqAlS7+o0PvGpoe3Zh/UFxr5mi25c+PUTu1toWREjgAAZY6Q1eVKARU2QHqbhUkkCbAbJv20ohvZynO91LjmK2FeTjKdOXheYSKb3ABP1RZba0JlEcCOe/QLmm0WaVF0v5tmWpqbsmxvOU01mgxFjsatlVCtsPjB1I8dxd7ETr9MatWaVl2Hultrt6trPmGQNzorairyF4JE/eueCnNbaeVWpGnRZ+WgNPfaZt+7or36uG0Gp8i3rGnvylkvFcCCQKM2dqoxOSFv9ECf7f/98djY/WHgy9/jGW2oXmawK2KB4Qu69B8/gYVLrVZott4SQISCATQmayrw88lA63mHUz97Avki8GmQL630jIOxPCEalWFXlWcX9PwLge3zPRae74wc6S0KeegunCeutUOBo4dmZ1dlpQsGQff/L8bWIb+Lzjv/2i3XqWGZh+kxEdIzN7206dPR9wYbmGZvsx8UJWIdmMPO3+uCnJWAaTFybUWOetPCKffYqcbLOyaPGt9zfzwBHg4n9WzFke0iXoYn9pVvHbUTofv/FbwtATC4+ggAq3P54NyMLEEdkGAp5V8z1qM+5td9/Igmekitlmf2swO07W5knn7iGSxAS5x+2YFS8jspeIEcvTJxIeF4jIXzzDtN5yDqLhIzQyHmt0GGd8xMWUqZASbQ3WwJx1ny+TFs14Twhwx4xaQaaPTHHLOl2evpbTmwVBKEmwImTn3SlhKpLL5pMfU3MbnsnUxNwmsSMDpb0X4xy66d3LJnKSGUjr89DcUiOklkEMg33yUk9uSaUZvrOcLqTbLZ2VKCZycQOaLPWUp4YEQW3tC5oM+Vlnd1avuQubj7Dzh9sxAfMBfzqGKmWvLGNcCk0hmZcsmsymH8ox7xdB750ivW20uVfxTcZTkFSvexxpq2miWsYxGQGa2gtJ9Dm/XZb4xB718fdEkRgwz35JHsk30XWO/YRmXO5jQLdMnrtPfjnSsSGv3MPJ4BFiczTSIGA4Tt8nX8qmtWlntdLzebo0kwHFlmU+YNVbjnHFrmfhTArsgUHnWZrpMLf+SWw5DHrsyHyRxd8OnbTH/qhzhTTOaQPp5fHS23jiFQNrxq8p5ovliinjL3Ms2baKgHESJ20tdGirGoP2SmpNoentj3DotwYHXP+IZgf62jGkOkTAVjtNLNMeSRrkEvemXegf4HJ7leHKnbXdxvdIjNE65qXBipKRd+TdVC4WRwOoEnP5Wb4KjCuD0d9SWtV7HI5BvPtpg3RdY9anNNtjuiiSBbRJgXb386RutX0ZiU2OEJGlTVcx8gY1CbBrBkIVguCf1OrzlmFZqe6MT/TdiJpsK25RDmyPnCJVx5s2hklTpdatNcWMY432FjkMvcDwtNveEfTCVUePaAstK3FiRubczLXmoKjB71WsD1T8iWCuzAfCPqDl/VL5roxsLcznb//MJTP/E6ZDZJd0tYZ4zac0J0rwlMJJANYjo6iPvb7uNQ3B5O6LtSm4cr3zN5O+bK8Evv6id8lmZUgK7IJCeyhNVGH1jIk8vSWCzBCrP2swHCp7dRtiq5qs7/jGZ5i0eeTBRbdanNvPpZnntlFliZrKCPSGzxBxTUUGpzpxVzVzbhWK0HaArww3GJ+qY2W/nrtTQcfHw4cNMkTCFxXUEBc+JifklTpxZRCIZWxG8/hESsLmyzLEiVYm9dsIgWDOwpJzN0gvGMMmmN+OhlDnfZUqFRTTf7TsxNjOLWyVZmlga+CoCW6gENkvA6W+zTbN3wZz+9t6Cyn8SAtiyMs1H2wSygEeU2mybTa9UEtgmAcwvS74hTFmtOrzV17aXGLsh+faBWbdCsKbGjqFVdXqtcK0oarWueTEd1XRgU9bavfdnjiU2J01vQZkJdKv9GxTqAE2HdRvzOq+CsSy7uLjA+wptW7xJZlpWUgUMtfh7IXzt4I2/6/nPEDVdci5BM2YeMfVPMf/7C7v2RH+41mwTkZCETzxPJBI3L/ESDM7NTGM0TfPq6Bhyo5Xpn70HXUD7w4cP1GJ0Wd4ogXUJMIjo6uxxTheDgYNHS/yFgqF5MqBQYosdI5QWT+2U5uNVCeyLwNBts33VTmklUJAArzsyF2eaV3iO28KszQoEu0l4mTtNg2+J8EC35dV75ulZPEGXfQJKc+NqpmA1U11vttMTZJaYKf90ecwh07yDtjk8q7STH7poXwSYGjIP+MT5r2Yxq0wraOBElUsBIZ8a+YVfpZiy7MzZEUkw3NSldHMjaubEnVMputwgY2bmOien6CXTpInVuv2SglmWBI5NwOnv2O1bvHZOf8WRmqEEyhJgIyx+Aa9s5svklnhZsaAAarOCMM1KAocnwIJ5MTN1zdxUsUUxjj6uq9cXKDQf08d81YRheEmbL/pWmxe9j/lpK0Elec3QxDZKqNHBAjZlfoPSk0N/S9yV08EStw+69O/W1HgB5gjavHeKcbaZG/tPo1VMM7cQUwlZVbAKs60yrr4hz6GBERullVdZLCfC8zP8O64WqCr+8BXD05fXHXBf49/MrYjeWtPjm0dZoHYpsffergRUE/F6337gdupSah8d+GAZ7Y3HNIaixDeXv4mbc2zAkFUmQCZpBtGIzhbDx9G8GiZxZC2cuTFZuyv8RMgcp0nm5t664AOduW8dSh8agEaOtPTz3rZmZyVH3U/EmyMtXaXUqB/KMzM9o49xxEJttJy8L9G6ls0UgGQoAdqrtxPmZ1gk5Zm1U+YI6tVgiYbIGT7Mngde5SfgJC4VVMXxsidRYuJS5hSTyCG+lDMTxenzwyxa8hPHKae8rRTnY1gCOyLAXMySmCfWnJ0Gls2VS+taMzizFTNFpjbj0anU88t8Ddp8vusqi5RzPM4niuu6FMfjvUqj9C7U41umhJkTM1ufp7ztt/4UFNu5N+cRjKe57Qg8nyTpajJYRj98lZIZ/Zlp/WBFxNNiZrk1B0d2ZKv1PCqLmaXrARxJpgPBwFLbdUDshZ8mRi87wQucJVVoZoOOS0Zr8oyfeKWBzlBkFmMiSI+1pvxD0zdzWCUmrV0X7uerELBQCZQi4PRXiqT5NAk4/TWZGCOB7RDgYWH0NvR2asEaewFh1GYLQLYICRyGALZZnrJ5Np+7RtgQWp+LOQJvdNE8SuNflOmRicWp1DvhscCo3GA8gWQwlSAb5ri06Zt99pA+zjOE470GahrijxewKfPbNO4VibuwUtLh6Z+JNMUu/Wz7c4e+GN+2jFhTtlHviWvLaZY4FFaPKNmX53ZwTNd/HOdE5f7666/pzwPkwLnokEkUVLtEueiOHE/iGAizWi2fcT+nVzmWako4B9p2plv2xnqB52/7TeGWc2+pUT+0l9Zky9k6wgMYbjhK9uKtEjB8qN30SY1hm1niKsnOqZ02MoI23jdW6ZDV5z9qA/wYPxlr8yEdh6jUdD9fvcxZAvMRyHy6ZnCxEiDxfJJ05ZyvD1nhzKphuiQcGj/ICAj2xSo16ClgSc056GHKRcXQDjkufc4zy3naIrH8WHKkdDVlvp5HO3VlUouvdQAGaZwgoeXQaXHKEeHm8wsevSPymXjLlNcO6TCrzKcTq9x1e6K5q6GR369GF9E6Brty23g8i5nW6hC5BX2ycXqKJ4GYgNNfTMNwcQJOf8WRHizD2mq5mtyJPFg1N1id3rHZtdDaWvxibHuJuZhfrC0sSAIrEsjXgdh/8r0LRtSoayMAW9CI3Gq35FuYS7l8VAJALC4ay1iNYdPSVWuR5i1x1WrQcnyB4tv3GI551ljVfp62KdlRotvUaHT9JOUy3eaX1t6WL2hXBYxPEBg3BhIZlr00TrzWjkQnLivboNzQSq1STYys6fdBItUSY3HmcZR9FPJk1sFkxh8BfhJJQ+Qr1lrO5DCxmuH20TLURJr+M0cnAm16QUVyyFkk9S41ikiSk0mpUd9qc8kRoErDNJnPhJ7JMGHIcFdYwxGgn/C0TD5UKrGpky8VBS3mERLG3bjA2bRTfm/Jb+4RKQvq23HtvsG7CnbFES0y6y2zagM2m0cIz0DYYB9QJAksRoBRmT92ltwHQrD8VXSpldis2KkRS6+hagrDAmoqLNXmkJCFX34fCPKzSmQZOYc8IU/yH7EWpS7TN36CDAZaCeS0y3laIfEEx/htBbhwZBi2XQEaNMdWUIldsxhQx6aCSjBBDY6uflOFTslttBjVjfkzVBP7imJPrHXr7bUuUasvvav1rszIcU+stE5m/ptKxlCq0Yt/+syyqcZSmF0QiEdQa9jpbxftuFkhnf422zRbEKx1MbykOWULEJaXAZNLq7bfXeTE9fNQ8mqzocRML4HjERikJ9FR6Ns5IDRtPpVgpUwoPHHn+++VKhTraFwo4VZ6cZrW5sDc3cq85kiGSm9NdrBImzLRoMDBfNTbo5rdjD7GXgy3JzKfeOnfzVKNmZsAKnvuIsx/PgJ8cJZnSL4mn/ktwoQkHEzNXyLBiEv0LrSG31Ybgc5btkCADwEw8/GRgvA1gS6pSNCbpuvezHhGE96BO/oar9ops2VNJoFtEuBZt/UDMWlpa98RTif2qgSOR+C3337jOy98SyjnM3ms3m/evMnknv7w0HRKL1++5GEhJ5/tLN2/f//Ox6QwPVRih483EVM9s4SYnHqFNNxF0/BHTfnDJlJ9fDw2jhDDGibcUgvwfS6ebkJkEKMSbPRqkEpV+rMSjH+rImLBWJQmPiHExxlj218QrMI1+imPiaCaCyrBKmKxVODiaZSeH5gYGEogp3USTT+0uI2np593WTbo1V++fFm9s7FAevXqVStGhgY2d1Ru69VmJE92tcoy3JgXaikZ3dS6tZ8gCapjqL0FPcZdtQypV77kNQmn/2SSGr2GrFVkujDr5sASgm7QVSniWTOQZqiQjB3mvkqfh3tpdHpgV1khGaMyhHcUqFW2JvlOK1WrhT8lsCQBp78laZ+wLKe/Eza6Vd4yAQwy9+7d27KE+bIF60r+LVNSqs2m0PNeCRyeABqJRTXP5qGmPI/fvn2b3YGELTokzgzw+I+BpdVGXdDyg/EK4Zksek0KiI3xCnmwqDdNXpmVIhmIauY4nvpbjYTsKaRNTNyIJY1ksT0NBR43DSa+Ax/YFGM/eVNiCw07UGCptlSIIUDfzuneMcwQpo/xx086EgOfDZRqQRJ2Vao9qSr9yOHf6pYbCgiiGChIYNzBJwUFSGdV8FWAeKMxXegcV+c+4IEXMlpf3JyjLjl5MmznOP5hyikmOWLnp8k5gSb9bmJ+WdNT5rQFaaYXVCSHUqN+4oiIX3JaFw5zLcvN1vlxF5En0U7rdpIw9Fjo76JXLCnkgR9+YjU1B9Khc67db45WMM+dEuDZO99jY76Jnrkp/1Eay9p2aKPfwtS2cABiCQ4rzimsbBOC5fe34jx3vUxNIF3mUo6NYm5LwjI1zSwlPfa3sNJAvTf1KjGDBgLtXplT4/GYMM2BpVlodS/xOaaJij/Ct9oomCwyG2i+ZE0gMZxEmBvnk2qVnFv7WExgqMGkdeai0SkozrYrnOiZq/DJLLS1q1d1ZNRkZmIyCUggEGhVTU5/gY+B6QRa+1g8Nzn9TYe80xxat3jST8c7rel2xMY6FI++XYeXt3SpzbbTk5VEAqsQ6NKZrJzRD4hUO3K1Sl9kdwDbUeJBeA6TGjVqnaZbIYyuI+aLmsmo1xSW4BDLRj5Y1Fu3QQdZ+VbpaWULPW1T0gfiLrFKuNIMQxv0l9YbtlCfVSAuU+jIplpGuF9+GfrA3NqFqsicLav5qrXMZlh6ypyvdnHODFieVcb1q0TzVZda57a49MXCOXtXmdP2AjLn7JORZgFJcoooNerzF3OtUjGa4g5Jl16+QVnPHWbpdnjttJERNMejUTwQ9hhu3UhuHfW7i6ypqeKtg97LX4Sjr4oLYIYS2DsBJvGa0SehZ0iZs2DLYcLgRfUNGr9z65McseM0yJNgNesluMWS1MIrzinpjUPdamsttZefOQvIUg9He2GSUJsbWWy0WpZQHTnrcPRz6y51r3kBrZgg01s0+bc+HSP2RpwmR6v9tNLeS7evyZlubiZBLGM5fYbOBp/apBkanVVK7VLrz5pse/mZGC/Le1fsBZpySiBNwOkvzcer0wk4/U1neMgcWhex6afjQ3JYslIrmhdal6NTIlfZXFObLdldLUsCWyPQpbLQDEHULi3BYyzmnThluCURwNCErkuo7mAESGQy5VKObTNgoY6ZmhkOrTYNcqDKvQJPcSjKlLBXht0lOGFTNo1moa8uFsjpz82+pFvtYg30d0HNZsiJ+fv+mUMF95BarT8zi/939su41Ya2Q/FNmTD+lntIiJmMcoMMcwSWr1QXgN49DKq/vBdml7Q57TJosuwqqEh8qVHfanPJl7B15dq1D5qfbU5KhhKLxVYB5hhWC+d5VO20kRHUu6e+cHNvoTiY5Iy7PaZZQEtQBBqpF85G3Fy20N+UQQJNAhhicsZRGGgshMY5OVVGtEHrHwZvzpq2Wam5Y1A+AcjCAYwpidqtOKekNw4TxtO5AZ7W1JjoJ/mXch4Yz0Y4Pcry2c6akkbpGlkMRqqAGkePVYZRAvzkYaF1nKJzSJAjLbkl7CHkwyNkVS65kRj1jpz0sa45CHkqCXNKXyBNpskOCDH/tNJeQOyZiqBpeid0UNCvQmfjlqqz0QO7ugrxob/l6B/Sz1TBWbMFRdcIJX6bK59ZgZi5BEoRiNVvbZQ5/ZWCfPJ8nP5O3gFaq9+6Iko/HbfmY2Q+ga7Hh5rm38XPtRZ+arP8BtrMpQAAHxZJREFU/mZKCRyMQKtu5LG9WU1sOK2JiUQP88Bee94nh+qpH81WWZmYDXs1NvlwV7P0sjEUkWNhiOvL40OtghgrqFplyMLUEycOYUrJl7zLMBJyaw0gQH4Rx0t5tqbs6mmtfWOmyHEjVLfamZqjM9vRFtLOHEtfGKQf08oLXVxaugH5jUadrlT6KuOwa/NmgOh9Sav9m2WeT8ZNgX01GHM9p75D1xBj5Mi7h26Q7ipcJU1eZrOnKjXqW20u+dKH3aZWdKyrWrdF8/Nvpqxs0OlyW4XZY+TxtNNGRhB7qHvsD7PKnHbOaI7EHcUsoy4YrWl1aq+btQOb+WEIME302rlq+qdaGLDkSAx2LpEAM9zQRTLpWy16GwFOvWo0FvuZ9tBacU5JbxwWX5fmAz+5tXHikMkZueOMaxMFW/H29PDPeQxfRnjkHKrVm8OKcT20fYtoIRRdjolgGZJxKVBNazPmuyp9DDPO4WBhFGwpE3+z0XM6cAC+L7CJZ3Nqva+6KK0EtkbA6W9rLXJIeZz+DtmsoyvVapNMPx2PLssbKwI5q8R4Nb7l8LptqjZbl7+lS2AVAk2VmDC/YOOaT+ViXWHpviQEDFzYrEoZMWoksaCOMAkOctShiIWJLdk6g8o6T1PO1F1rvTf9c6hluGpK3WrTVMtfHe2+Vl6UjhxHS9jUDmjbjkKWiEYXN0VaMoaNcyYzJtEiCoJMeHYlwxFz2JRa5+w7LtGceedbDJqtZxU7sWgLzZHYeJhVtmbmpUZ9q82lWVxXTObiiZGFwON6JndxL+QXHkeh0TcSOIZ22sgIQi1vpFm3IwZMuob53uMz1VSRtqCsym+vWkXwLysKuv24FX8RkcxEAnskwJSXdhhK6CXGHYY2Fg/8EagGYyJ91yXWHttfeKBzuuSfOx6wia614pyS3jgc3a+m89StNtFhei/18mew92ZyvARouS4yW3PyYy00ThtzFzPCuLZDQ04Z8ltj2ITAJMVUFWY6WFFf1G+87Ix7SDOHI8VQa5psXDcLlJqNTrbhaiIwupeu2wQJW1ATxbqiWroEdkrA6W+nDbcjsZ3+dtRYc4vaOq2nn47nFunw+bMOT6wPd3SJJfTqjaU2W70JFEACCxOoKUmWzb0C8NydsIPVMsz5iUVlya3DZgWxFU8xW9XqCJwpxmdMTL14JxbRJHCYmMM35URrW62vjvvJUmFEh7nBPePK8y4JSCCfwPfv35lFvn79+uPHD/6t/ri9MqwTWWVVqZKLiwsCPEqFv3v37t28eTO/OFNKYBUCjx49ev/+/eiiWXT+9ttvg27/8uULo4kRxFAK/4ZxRFZhKA3NeZAYu06sdtp18ym8BCQgAQnkEGCye/ufP5YNOemLpME8hE3t8vKySG5mIgEJTCfAs8Pt27fT+eAB9vLly3Sa412lys+fP2+tF0YJuLVeWjHyzZs3PHh++vQpRwa2FtDGPKvmJE6kgcOrV68wcAcDTiIxlw42C9y4cSPU9ySW5Hfv3rF2yOxmFZxEo9Npnzx5Ehh2BXbKNu4etaqNsPPUcvCnBCQQCDj9BRQG5iPg9Dcf273k3LrFg1stfWMvVVBOCUBAbWY3kMBJCLD7Hwz+WGzyjT9XV1c88ucbeWo8MZdhbmJ+vH//fu3Sij8/fvyIEYO/6+vroWLgUPH48WPsokUcKrChgRcxgk8U+ePvVEErUsTQCu4rvU2Z317s/bUmrtzwmpfGdT/dapskjZGABCQggTEEWm0u+Rm53ZLPypQSkIAEJCABCYwggL0MY9k401JmcZVtiH/HPZ9nlmIyCUhgBAH21TAQp2/kyIpNGcTT0pa6iv2Rl3u7ctvyYxptWr3AjKW+etOSWmCppzphh6O4NmYqYR6JX5wOhYZNAmaBI70aXeshO3X97OrhvfG0OM1No8fv9IZGp6fhTVttDiUaHcVCDumy6DZsnKTTbPAqMj948KBVsG365beKaqQE9kXA6W9f7bVTaZ3+dtpw08Vu3eLRrXY6WHNYi4DabC3yliuBZQiwMOZVasrCiTPfpzaWDQfQarOgcgANxqUqDXYeApWViSdc/ioLQOLxP858xTDajxpVxquaNQOpqBd1CdYzKlXcerZi3Q9WtE25hQbVrXYLraAMEpCABI5AoNXmkl+xLe/X5tfClBKQgAQkIAEJbJ8AHkLYy/jDtDTi7e24gpURClcY/k7ojRejMCyBjRN49uwZp42mhTybv2CgkfD5e/HiBehCSgMnJMAmUzjpmVmv6xyIE5LJr3LiPNeQCV+r3OMh98jM/mWoRRxQe8Q0DEtAAhI4IYEDT38Hbs3WLR7dag/c4lYth4DaLIeSaSQgAQlIQAJHJfDvo1bMeklAAhKQgAQkIAEJSEACEpCABJoEeKGcvSL+qks4DPHSNv61eNnyde/qrXT+5Wr1sW+8iHh7m3+JqV7j5h1uXunmdLrtv5verL4xEjgngV4fepzjz0mGWrNTzpsGrdXnkG/dalvJGCmBTAIcn5OTsvc47ZxMlk+DiugqtDo0qOuq8RKQgAQkcGwCx57+jt121k4CEogJqM1iGoYlIAEJSEACJySgW+0JG90qS0ACEpCABCQgAQlIQAISkMB/CfCRI/48a9YOIYFjE8BvPl1BXEvTCQ58lfMmnzx50lpB3JE5ndRXCFrhnCSyesOkqiyvlJyk1gWrmXA8DaXwus4eR9nHjx/j7hGqQwCNuscaxVUwLAEJSEACUwgcePqbgsV7JSCB3RFQm+2uyRRYAhKQgAQkUJbAv8pmZ24SkIAEJCABCUhAAhKQgAQkIAEJSEACEtgOAQ6l7vL9CkKe+bRaIDx9+jSgqAVy9hFrt/jzSARil3Tdake07Pv373vv2unBromq7bRGvS1lAglIQAISyCSQmCNCDk4WAYUBCUhgswTUZpttGgWTgAQkIAEJLENAt9plOFuKBCQgAQlIQAISkIAEJCABCUhAAhKQwAoEOHI1XSrOgpxanU5z7KsJt4a3b98eu+7WLk3g69evIYFutQFFZiDzo7GcGJ2Z4aaSdfnc00/8CMCmWkphJCABCSxM4NjT38IwLU4CEliRgNpsRfgWLQEJSEACEtgIAd1qN9IQiiEBCUhAAhKQgAQkIAEJSEACEpCABCRQnkB83GZr7nyvvDX+PJF4FXdBwCmZ437Pg8Ka1gjEXum61dbg9P7scjyNb0w4tcfJthbGyaDrFPDE6ddbq4XySEACEpDAHAQOPP3Ngcs8JSCBzRJQm222aRRMAhKQgAQksBgB3WoXQ21BEpCABCQgAQlIQAISkIAEJCABCUhAAksTiP0CW8v+/fffW+NPFfn8+fOu+npgbReZM8THXun37t07Q5VL1fH79+85H43dqRNqQi3s9PDdUu1uPhKQgAROTuDY09/JG9fqS+BUBNRmp2puKysBCUhAAhLoIqBbbRcZ4yUgAQlIQAISkIAEJCABCUhAAhKQgAR2TyD2C2ytjN8rB8vdu3fv3LnTyifhP9ea3sjDEGAvOT6RlE6y96pRo8WqkDNwOCWas6IXE6lUQWD89OlTa247PXy3tS5GSkACEjgMAae/wzTlKhW5uLhYpVwLlUCTgNqsycQYCUhAAhKQgARmJaBb7ax4zVwCEpCABCQgAQlIQAISkIAEJCABCUhgNQJsvMV+gU05cGtrRp4zpuvAWgB+/PjxnExOXuvYdbLL63r7iN69e/fo0aObN2/euHEDvxD+xT/4zZs3c0v+4sWL3iK6Bl3vjesmSHgM7/Tw3XV5WroEJCCBOQg4/c1B1TwlIIHlCajNlmduiRKQgAQkIAEJBAK61QYUBiQgAQlIQAISkIAEJCABCUhAAhKQgAQORaD3qFrPVgztjevhr7/+Gn7GgVevXsU/DZ+EwJ9//hlqeu/evRDeS+Dq6oqzYB8/fvz+/fvYvf76+vrJkyc42pJgprqw/R+X2FoKPv07PQC4y60WdbrHw3dbW8dICUhAAvsl4PS337ZbXfJbt241ZWiNbCYzRgLFCajNiiM1QwlIQAISkIAEhhLQrXYoMdNLQAISkIAEJCABCUhAAhKQgAQkIAEJ7INAfNxmU2K8SO/fv9+MP21M1/maYPzy5ctpsZy24vHw2d25zpxHiyvw169fu5oPt9fff/99pi/J5hxD2zXcugTeSDwew11UPap2I22kGBKQwJkJOP2dufWn1731Nar9frJgOhBzWJGA2mxF+BYtAQlIQAISkEAgoFttQGFAAhKQgAQkIAEJSEACEpCABCQgAQlI4FAEYr/AZsU4xrIZeeaYy8vLrvOoPLD2bB2D06Hi81b35YCO6yfn0fY2GRWcw7c14XgaRMIDdacHu3YR86ja0LgGJCABCaxFwOlvLfKHKbf58QoeDfa1CDxMW5y8Imqzk3cAqy8BCUhAAhLYDoEbP3/+3I40SiIBCUhAAvslgM2F7yqOlv+vv/7a6ZbS6Cp7owQkIAEJSEACEpCABCSQJsB2Gp+h54vtHI7Ini5/nC757Nmz9F3x1Rs3bsQ/a+HPnz/v9CPstYoU/AnzLm9jrYgFOW8/KwZa8KVm3H38+HH7MlcScgDtxcVFprRoleInMWPc6DrPtZKKc7JnOiU3s9ajk+Fs3XqOHRl++/bt5s2bo3P2RglIQAISmEjA6W8iQG+vCLAu4t2k6tVEVoCvX79218a+sTABtdnCwC1OAhKQgAQkIIEEAU+rTcDxkgQkIAEJSEACEpCABCQgAQlIQAISkMAKBHDuxEML/05e3qsc1PiX/V0+rU48rl05MqUdAXGn06e2iZEXJru+9Pry5ctmemOOSuDt27ehahxEGsLbD6Al8oVM+7/m5xNSMkx68+RtgZB+X4Guo2o5fFef2n01pdJKQALHI+D0d7w2XaVGONHyDMXbdPwR0Kd2lVY4eaFqs5N3AKsvAQlIQAIS2BQBT6vdVHMojAQkIIEdE/C02h03nqJLQAISkIAEJCABCUhgSwTiYzK75Mr53gX+bYk9OfzDBh182yXJ8eK7DqTc7xGbx2ujuWsUH1q8u3ZPn1HdRIfXSDNyXEzO2Vr4KL9582Zc/uvexfF1t2/fbpXBo2pbsRgpAQlIYEkCTn9L0rYsCUhgPgJqs/nYmrMEJCABCUhAAkMJeFrtUGKml4AEJCABCUhAAhKQgAQkIAEJSEACEpiLQI5PLWXzcdJeCaqvl3Yl06e2iwyH+PLJ1+bVHz9+7NQdsFkXY9IE9ntUbfqM6matcRpuRo6O6T3Wl+L2O4hevXrVSsajaluxGCkBCUhgSQJOf0vStiwJSGA+Amqz+diaswQkIAEJSEACIwjoVjsCmrdIQAISkIAEJCABCUhAAhKQgAQkIAEJlCfAGZldnlu1wnCZ5ejEWmTtZ8KtFj+wWmJ/xgRev34d/wzhxOm/IY2BvRNgZMVjp9dVdFP1ff/+/SB5bt26NSh9IjFOAL2lx2ATWW3wEr0idrYOEuIozLng4acBCUhAAhJYhUDvBFSTyumvBsSfEpDARgiozTbSEIohAQlIQAISkEBFQLdae4IEJCABCUhAAhKQgAQkIAEJSEACEpDAJggMcuC7vr5OCI2HbuLqoIIS+Rz10m+//daKiANrdaE7aqOHesXO05xbTGcIl7Yf+Pr16yAhHz9+PCh9V+Lv37/3ZoW3OkdBd+Ww8fi4V8SitvraxgkMS0ACEpDAAgSc/haAbBESkMACBNRmC0C2CAlIQAISkIAE8gnoVpvPypQSkIAEJCABCUhAAhKQgAQkIAEJSEACcxHg2+h4bebn/u3bt0TiP//8s+vqw4cP9+Up2FWRWeNfvHjBOZTNIohvRhpzGAJXV1fxGVGt3tVbrmxaLTQlL1VBfGrT6ouCLi8vmwLsIqbWK4LMeF0/evQo/DQgAQlIQAJrEXD6W4u85UpAAmUJqM3K8jQ3CUhAAhKQgAQmEtCtdiJAb5eABCQgAQlIQAISkIAEJCABCUhAAhIoQGDoqYcXFxeJUmPXwFoyHUNrQFp/3rx5s7VFPLC2FddhIuNDSe/cubM7p8m0b2utmTg+ln5eixzxk1cCPn36lLgR91PSJBJs/FLcK2JRARj/NCwBCUhAAmsRcPpbi7zlSkACZQmozcryNDcJSEACEpCABCYS0K12IkBvl4AEJCABCUhAAhKQgAQkIAEJSEACEihA4Pr6elAu+Px1pf/48WPXJY+q7SLTjMelElzNeHzs+OR9M96YvRNg4MTuoXt0QG89Yrm1XejbRY6P5STXJ0+etBZRRaKpEhopceNGLtV6RZCK7uGx34GGAQlIQALrEnD6W5e/pUtAAqUIqM1KkTQfCUhAAhKQgASKENCttghGM5GABCQgAQlIQAISkIAEJCABCUhAAhIYT+DLly9Db054dCWOqm09gXVo0edJD67WrU2+aH8eCOepaeweygGr9+/f313db926lSMztXv37l1OynQaFBdZJdIgT+ypnEi52UtxrwhC4iv87Nmz8NOABCQgAQmsS8Dpb13+li4BCZQioDYrRdJ8JCABCUhAAhIoQkC32iIYzUQCEpCABCQgAQlIQAISkIAEJCABCUhgPIGvX78Oujnh1slBql2+sxyvWOSb74NE3XVicLXCxHGZQzp3XTWFrxHASzIehq9fv64l2MXPnJ14qlbk+FhUzYMHDxJfqsX39PPnz7vWOS9fvox7RegDrWohXDUgAQlIQAILE3D6Wxi4xUlAAjMRUJvNBNZsJSABCUhAAhIYR0C32nHcvEsCEpCABCQgAQlIQAISkIAEJCABCUhgNQJPnz7tKrvL34stOo9X7IKWiH/06FHreZyPHz9O3OWlfRHASfrVq1dBZtzWE6dBh2QbDLT2VeRk+HMJx/pv375dXl5Olxyf2nv37rW6nFaZ41ML1V371HIW7/Pnz5usUL93795txhsjAQlIQAJrEXD6W4u85UpAAmUJqM3K8jQ3CUhAAhKQgAQmErjx8+fPiVl4uwQkIAEJHJsAe0V//vlnbx3Zur6+vu5N1pWAXZne91AvLi7Y0O3KwXgJSEACEpCABCQgAQlIYL8E8N+6fft2pvz4xiUcZPFjaz0/kmMjdQXLJFxLxlMhz2tNqumGqGXiz80SqLXvr7/+irfofv1BYw1Av0W3FCdPnpxTm/CpxSGgyIG4xSUflOH9+/c/ffpUu6VyF65F+lMCEpCABFYn4PS3ehMogAQkUISA2qwIRjORgAQkIAEJSKAIAd1qi2A0EwlIQAJHJsBWENtFW6jhMfaltkBSGSQgAQlIQAISkIAEJLBBAjdu3MiRinM037x505WSS0+ePGle1QG0yWRQTNeD4V9//bXTY00HVf/YiWvekx8+fCBmv1XG5z4+ebf42O8aC4EYrw2/fPky/Nxp4N27d80TqXG55v0Eh/xO21SxJSCBYxNw+jt2+1o7CZyHgNrsPG1tTSUgAQlIQALbJ6Bb7fbbSAklIAEJrEygd8doMfl0q10MtQVJQAISkIAEJCABCUhgeQK4aiVOf6zk4Usa6U9YxGfbhCp4vGJAMSVQ2+CsspLtFKRbuLfWrAdwCa0dvgvkgidV13A1W7BXRzVv2WBMk2El5N5drjeIWpEkIAEJlCLQVN1Of6XYmo8EJLAkAbXZkrQtSwISkIAEJCCBNIF/pS97VQISkIAEJCABCUhAAhKQgAQkIAEJSEACCxDgGNrWUjgfkVfsXr9+/e3bt7RP7eXl5Y8fP2qZ8BX45nfMa2n8mUOAAzhxoq2lvL6+PsDBnLVKnecnpzvHB7syWA7QmvjWv337Nm7Ee/fuXV1dxTEjwuRw9+7dGFctE0YHhzendVTtls3+5Jzapi7F5XrXxxhvlraCSUACEihCwOmvCEYzkYAEViegNlu9CRRAAhKQgAQkIIFAQLfagMKABCQgAQlIQAISkIAEJCABCUhAAhKQwGoEmm61OPnhSstxNXxDA5dZNtgSwvHJ8povHYlxyeV4xfSNiTy9VCOAgzJIa5HPnz+f7rNYy9OfCxBgyDx58iQUVA2W8HPXAXxbHz58GFcBz9rRHsNfvnwhQ3LAiTzOMw6/ePGCUcCR23HkTsM4WzdfRcBpeDTAnXJQbAlIQAK7I+D0t7smU2AJSKCVgNqsFYuREpCABCQgAQksT0C32uWZW6IEJCABCUhAAhKQgAQkIAEJSEACEpBAnQDOrxxJG8d+/fqVc2rxaYsjW8P43XK8YvMSzmHHcHRrVm2VGNqIb9w3i26F30xmzHYI4ANaa7WDDRachtEeMXD8v9EGxMeR6TCKhfNZb9++/f79+66U+O9ySO2zZ8+6EuwrHn0bO1tXwuNy3XS03Ve9lFYCEpDASQg4/Z2koa2mBA5PQG12+Ca2ghKQgAQkIIFdELjx8+fPXQiqkBKQgAQksBYBtpEePHiwVulxuWyJIUwcY1gCEpCABCQgAQlIQAISOBgBnNia/lt8fByXuK5DZzlDkas1DpUfGB9tr8X7czqBVuA4Fw5yWJwuhjmMJsAJ0BwF/ePHj5ADhzoz9MLPwwQ46arVI5buyumznMAKh4uLi0q3gIXjsfHm51RatNDnz59jRE0m3M4htQfjhucxBGqVBYW6tMbEnxKQgAS2TMDpb8uto2wSkEA+AbVZPitTSkACEpCABCQwBwHdauegap4SkIAEDkVAt9pDNaeVkYAEJCABCUhAAhKQwOYJtHrWIjWecLxrhzMcnnD8xAEOh7m3b982ncDwqcUPzHNq52vqy8tLyNfyx8XwMGd21qp2sJ84QMdH1R7Vp7ZqtTdv3jSPX53YoId0qIVJq+MCB1QTP5GYt0tAAhKQwMIEnP4WBm5xEpDATATUZjOBNVsJSEACEpCABHII6FabQ8k0EpCABE5NQLfaUze/lZeABCQgAQlIQAISkMAaBFq9NjMFwfUWP7Cuo20zMzFZL4FWD7xjO2j2MtlLgi9fvty+fRtpT3KoM8fQ/vHHH63H1g5tMvLh75BHt7aeQq2v/NAeYnoJSEAC2yHg9LedtlASCUhgCgG12RR63isBCUhAAhKQwBQCutVOoee9EpCABCQgAQlIQAISkIAEJCABCUhAArMQ4AU/zphsnkSbKAwfQY5Q9WDFBKKyl3AuvL6+jvP0nOCYxpbDV1dXnOiM//qWhSwrG87E6Af+fvz4MShnejXO+pzve2Dd0vpCNQ7EHA82iJWJJSABCUhgawSc/rbWIsojAQmMI6A2G8fNuyQgAQlIQAISmEJAt9op9LxXAhKQgAQkIAEJSEACEpCABCQgAQlIYEYCfK2e4xJrvpvN8m7duvWfQyT/8JDaJpz5Yjg36N69ezXXZ9oCf00bYj7s5jyRAC7Fn/7zR0ftcrG9c+cOPZnujUPtIc+mjRnio0BNayioOL62cTLDEpCABCSwawJOf7tuPoWXgAQCAbVZQGFAAhKQgAQkIIG5CehWOzdh85eABCQgAQlIQAISkIAEJCABCUhAAhKYRACvL7zgcK7FDQ4nzsr9iyMkK7+3hw8f3r9/f1IB3jyWQKtnLS6JbHaOzdL7JLAoAfrwt2/f0CqolIuLi7N5hFN9FKk+tYv2OQuTgAQksAECJ5/+NtACiiABCZQhoDYrw9FcJCABCUhAAhJoI6BbbRsV4yQgAQlIQAISkIAEJCABCUhAAhKQgAQkIIEMAmxkNs+s9ajLDHImkcDKBBy8KzeAxUtAAhKQgAQkIAEJSEACEpCABCQgAQlslcC/tiqYcklAAhKQgAQkIAEJSEACEpCABCQgAQlIQAJbJ8DpnpwizIGXsaCcLvzo0aM4xrAEJLA1Ari/c/53LJUO8TENwxKQgAQkIAEJSEACEpCABCQgAQlIQAKnJaBb7Wmb3opLQAISkIAEJCABCUhAAhKQgAQkIAEJSKAAgVbP2vfv319eXhbI3SwkIIEZCNy/f//6+jrO+OHDhx8/foxjDEtAAhKQgAQkIAEJSEACEpCABCQgAQlI4JwEdKs9Z7tbawlIQAISkIAEJCABCUhAAhKQgAQkIAEJFCNQedbeuXMnzvHt27fPnj2LYwxLQAJbIMBh0hwpHUvyxx9/vHv3Lo4xLAEJSEACEpCABCQgAQlIQAISkIAEJCCB0xLQrfa0TW/FJSABCUhAAhKQgAQkIAEJSEACEpCABCRQjACetVdXVzjnxTm+evXqzZs3cYxhCUhgXQIcI81h0rEMr1+/dpzGQAxLQAISkIAEJCABCUhAAhKQgAQkIAEJnJzAjZ8/f54cgdWXgAQkIAEJSEACEpCABCQgAQlIQAISkIAEShF4+fLl8+fP49w+f/589+7dOMawBCSwCgGOpH38+HFc9IcPH+7fvx/HGJaABCQgAQlIQAISkIAEJCABCUhAAhKQwMkJeFrtyTuA1ZeABCQgAQlIQAISkIAEJCABCUhAAhKQQEkCz549w4/21q1bIdOvX7+GsAEJSGBFAozNUPqdO3e+ffumT20AYkACEpCABCQgAQlIQAISkIAEJCABCUhAAhUBT6u1J0hAAhKQgAQkIAEJSEACEpCABCQgAQlIQALlCeBf+/btW/xrr66uyudujhKQwHACX758efDgAfc9ffr08vJyeAbeIQEJSEACEpCABCQgAQlIQAISkIAEJCCB4xP4P0bIH/BhIfL8AAAAAElFTkSuQmCC"/>
  <p:tag name="POWERPOINTLATEX_PIXELSPEREMHEIGHT#5C6D626F787B7B5C6266204578656D70656C20317D3A205C205C204F6D207D206628782C79293D785E32792B32795E325C6D626F787B205C205C20735C6161205C205C2261727D" val="183,3333"/>
  <p:tag name="POWERPOINTLATEX_BASELINEOFFSET#5C6D626F787B7B5C6266204578656D70656C20317D3A205C205C204F6D207D206628782C79293D785E32792B32795E325C6D626F787B205C205C20735C6161205C205C2261727D" val="46"/>
  <p:tag name="POWERPOINTLATEX_REFCOUNTER#5C6D626F787B7B5C6266204578656D70656C20317D3A205C205C204F6D207D206628782C79293D785E32792B32795E325C6D626F787B205C205C20735C6161205C205C2261727D" val="3"/>
  <p:tag name="POWERPOINTLATEX_CACHECONTENT#5C6D626F787B7B5C6266204578656D70656C20317D3A205C204F6D205C207D206628782C79293D785E32792B32795E325C6D626F787B205C205C20735C6161205C205C2261727D" val="iVBORw0KGgoAAAANSUhEUgAADnIAAADFCAIAAABVBhrhAAAgAElEQVR4Aeyd/f3XNrJwl/1sAQklJFRwkxI2VACUEKgAKAGogGwJSSqALSFJBWRLSNJBnrPre/1o/SKPZcuv5/cH+CvL0uhIHkmjkfzgzz///It/EpCABCQgAQlIQAISkIAEJCABCUhAAhKQgAQkIAEJSEACEpCABG5G4Ndff/3nP//5yy+//Os/f7/99tsff/wBg88+++zhw4ftv1988cXXX3/997///fPPP78ZIYsrAQlIQAInJmA3d+LKU3QJSEACEtiVwAPdanflb+YSkIAEJCABCUhAAhKQgAQkIAEJSEACEpCABCQgAQlIQAISkMCmBD5+/PiPf/wDh9rGiTaeN462ONc2f19++WX8QWNKQAISkIAENiNgN7cZajOSgAQkIIGrEtCt9qo1a7kkIAEJSEACEpCABCQgAQlIQAISkIAEJCABCUhAAhKQgAQkIIH/IvD27ds3b97M9ab9ryT+7wfOtd9+++3Tp0//L8D/JSABCUhAAjsTsJvbuQLMXgISkIAErkJAt9qr1KTlkIAEJCABCUhAAhKQgAQkIAEJSEACEpCABCQgAQlIQAISkIAERgis6GmU5sD5tTjXvn79+vPPP0/DvZaABCQgAQlsScBubkva5iUBCUhAApcnoFvt5avYAkpAAhKQgAQkIAEJSEACEpCABCQgAQlIQAISkIAEJCABCUjgvgT4FvazZ88yJ9TiGvv111/z78OHD3/77Tdi8u8vv/wyCxmH4L569WrWI0aWgAQkIAEJLCdgN7ecoSlIQAISkIAEOgR0q+0A8acEJCABCUhAAhKQgAQkIAEJSEACEpCABCQgAQlIQAISkIAEJHARAri6vnv3rl8YnGjxtX3y5AkOtWMHzf76668//vjj999/H3Sx/eKLL4j81Vdf9bMzRAISkIAEJFCDgN1cDaqmKQEJSEACEtCt1jYgAQlIQAISkIAEJCABCUhAAhKQgAQkIAEJSEACEpCABCQgAQlcjQBOsTjO9j1i//73v798+fKbb76JF5ik/vGPfwy65/YT8djaPhNDJCABCUhgdQJ2c6sjNUEJSEACEpBAS0C32haFFxKQgAQkIAEJSEACEpCABCQgAQlIQAISkIAEJCABCUhAAhKQwBUI4GzEMbR//PFHWpiFp8mS5osXL/75z3+maQ5ef/vtt999993gLQMlIAEJSEACywnYzS1naAoSkIAEJCCBDAHdajNwvCUBCUhAAhKQgAQkIAEJSEACEpCABCQgAQlIQAISkIAEJCABCZyMwO+//45P7b/+9a9U7rUOkcVfFufaNOXBa87E/fjx4+AtAyUgAQlIQAJLCNjNLaHnsxKQgAQkIIEIAd1qI5SMIwEJSEACEpCABCQgAQlIQAISkIAEJCABCUhAAhKQgAQkIAEJnIPAV1999csvv6Syfvjw4ZtvvklDllzjL/v48ePJFJ48efLDDz9MRjOCBCQgAQlIYBYBu7lZuIwsAQlIQAISKCDw14JnfEQCEpCABCQgAQlIQAISkIAEJCABCUhAAhKQgAQkIAEJSEACEpDAAQngPpv61H722Wc//fTTij61FJnU8NOdLPuPP/746tWryWhGkIAEJCABCcQJ2M3FWRlTAhKQgAQkUEzA02qL0fmgBCQgAQlIQAISkIAEJCABCUhAAhKQgAQkIAEJSEACEpCABCRwIAKcDvvs2bNUIHxqOdUvDVnrup/XYMrrHpQ7mIWBEpCABCRwEwL9rsdu7iZVbzElIAEJSGBjArrVbgzc7CQgAQlIQAISkIAEJCABCUhAAhKQgAQkIAEJSEACEpCABCQggSoEPv/88z/++KNN+v3798+fP29/rn7x9OlTjqTNJ8txuf/6178QLB/NuxKQgAQkIIFJAnZzk4iMIAEJSEACEliFwF9XScVEJCABCUhAAhKQgAQkIAEJSEACEpCABCQgAQlIQAISkIAEJCABCexI4NWrV6lP7ZMnT6r61FLSf/zjH3jN5ouMSG/evMnH8a4EJCABCUhgkoDd3CQiI0hAAhKQgATWIuBptWuRNB0JSEACEpCABCQgAQlIQAISkIAEJCABCUjg/xNgwQ9Hky+++OLnn3/+/6FeSUAC+xH49ddfHz9+/Ntvv+HdVdvPbL9SmrMEJHBfAr///vvDhw/T8n/69OnLL79MQ2pcf/fddy9evJhMeRthJsUwggQkIAEJnJSA3dxJK06xJSABCUjgpAQ8rfakFafYEpCABCQgAQlIQAISkIAEJCABCUhAAhI4KAH8aHFheffuHWez/fLLLz/88MNBBVUsCdyMAJ7ufIWcFxP3r6+++gov25sBsLgSkMDFCaDl0hJ+++23G/jUkiMbFSYPrCVaR7xUVK8lIAEJSEACkwQ6/Yjd3CQxI0hAAhKQgASWENCtdgk9n5WABCQgAQlIQAISkIAEJCABCUhAAhKQgAT+i8Dbt2+//vprXPfa0P/5n/9pr72QgAR2JMDp0W3uuLw/evTo48ePbYgXEpCABM5O4Pvvv+8UgXNkt1F0+DZ1su7/ZMdRP9AQCUhAAhKQQJCA3VwQlNEkIAEJSEACqxB48Oeff66SkIlIQAISkIAEJCABCUhAAhKQgAQkIAEJSEACNyfAaW2dE3Tev3/vt+Zv3ios/qEI9F/SN2/evHr16lBCKowEJCCBAgKcwM1ugbEHX758yc6fsbvLw/sf5h5ME4+op0+fDt4yUAISkIAEJJAhYDeXgeMtCUhAAhKQQA0CnlZbg6ppSkACEpCABCQgAQlIQAISkIAEJCABCUjgXgTwJvnmm2/0qb1XrVvaExLg4MbOkYqvX7/W9/2ENanIEpBAl8CPP/7YDUp+c1LsV199lQSsfPn555+nJ4KPpf7Pf/5z7JbhEpCABCQggQwBu7kMHG9JQAISkIAEahDQrbYGVdOUgAQkIAEJSEACEpCABCQgAQlIQAISkMCNCOBT+/XXX3c8RTgWTl+9GzUCi3oeAn3PWhzicYs/TwmUVAISkMAAgZ9++mkgNAn65Zdfqo5M/v73vye5DV/2v989HM9QCUhAAhKQwH8TsJv7bx7+koAEJCABCVQnoFttdcRmIAEJSEACEpCABCQgAQlIQAISkIAEJCCBCxNofGr/9a9/pWXkOMyqn1pO8/JaAhKYSwDP2idPnqRP4RavZ20KxGsJSOB0BDpDkUH52UXAuGXw1vLAiFvtH3/8UU+A5UUwBQlIQAISOCwBu7nDVo2CSeB0BH744Qc2m/Elhy+//PLBf/748ALX2ARevXr18ePH05VIgSVQiYButZXAmqwEJCABCUhAAhKQgAQkIAEJSEACEpCABK5PYNCnFnc9nPauX3hLKIEzE2AhreMBpmftmetT2SUggb9E/I3AVO+82P/5n/+JVENQzkhSxpGABCQggfsQCHYfdnP3aRKWVAJzCeAvi+MsbrTPnj1jsxlfcmgVC1u/uMYm8O7du8ePHxMHv9tff/11bhbGl8DFCPztYuWxOBKQgAQkIAEJSEACEpCABCSwCwHcqvgYWWOLwQTz22+/YYtBkvbis88+e/jwYfovi458MfyLL75gM/QuMpupBCQggXoEfv75Z4zRjWJMNSFKjz9c2fjjHIh6AmyT8qBPLUXDXW8bAcxFAhJYQoBFNc6nYfzWJtJ41no4TQvECwlI4EQEmhnopMCt98BkzLkRmPBGHmF8iO6NxDSOBCQgAQlIoCVgN9ei8EICEphLACvl69evme/HH8Tvlj8+RfXmzRuXb+LcjHkxArrVXqxCLY4EJCABCUhAAhKQgAQkIIHtCOBy8eOPPzZOY5O5Yvwds//ia4t/7X98zP7u+uIkSSNIQAJHJoCbaWN3HvTYQA3ivsYfypNS4F+LeZq/k5qnB31qKZQOeUduosomgQ4B1tUYhqUqS8/aDiJ/SkACZyHAvHJsypkWIRInjR+/PumILl5AY0pAAhKQwI4E7OZ2hG/WEjg1gbdv3+JTW1YEjJycgY2VwFWbMoA+dXYCutWevQaVXwISkIAEJHBHAnx1Al+EeiXHPMFXMOqlb8oSkIAETk0AJYw3GJYU/tYqCOuabYIoYfxr+Q4R/7oquRZh05GABDYggI8pRmrMzfG88GPjEf44+OHVq1fxBw8SE0WduuIhFTr8w4cPBxFPMSQggQgBhlu8to8ePUojMzDjg4/fffddGui1BCQggYMTYG9PxGBItHoFifg81fPrrVcuU5aABCQggd0J2M3tXgUKIIEzEnj69Gmzt78VnvEqiy+dDwli1eRbW1j5GE5zikr6CGNX9uKe1HTZltoLCZQR0K22jJtPSUACEpCABCSwJwFW+F68eFFPAmYUzB/qpW/KEpCABE5KANeKd+/edTyoVi8LZhqsNo3hBoetly9futVhdcgmKAEJrE4ADYl3bLGTBM/ij4tn25dffrm6bJUSxC7f91zhBIsTFaESGZOVwOkI8Nqifx4/fpxKjlJi5f6MHv9pKbyWgARuRYD5Y39w0idAtH6gIRKQgAQkIIGDE7CbO3gFKZ4EDkiAhZX0bBRcafGOHVxtYcMtfxgHmruskmMTIHJr6sR0yeo5+28PWExFkkA9Ag/+/PPPfuoYy9p3o3/XkAICT548GdRNBUn5iAQkIAEJSEACeC3oVmszkIAEJLAZgZ9//hkbCn+zcsTIgivGw4cPueBfnmW7MzNNvHLnOuaSAl9Ix3CDZWeWDEaWgAQksA2B/sEPbb5oQrYHsPrVasLm1AeUat/4hrrD2H2Kr6phPGSjRVvM5sKDKzpA/CmBcxEY/C4kvvKouHMVRGklIIHbEuDLKp2zt/socCZghtsPXyvkwYMHk0m9f/9ej4RJSkaQgAQkIIEOAbu5DhB/SkACeQIMONM1nQKrHc61nGubOuayI1fPtzx2716MwLBbLUuVfcv+xUq+cXFYA/abWRszNzsJSEACErgwAd1qL1y5Fk0CEjgUgY8fP+LMGjnvpxEbvzH+mu8H5V1gMQSTLBYZ/uJetuxXxPrjOYiHaiQKI4GbE8C+jN4b1JP4yKKyMj4TuHSgY1GDHYafPn06uKIbHI2jon/44YdOWfwpAQmci8DgJgGXzc5ViUorgZsTGNz5kzLhm7b1tjAxMmx2UqU59q/Vq30mhkhAAhKQQISA3VyEknEkIAEIdGx3S3bMdgwFHJ6SX/qRvwSuROCvVyrMkcsSXyc+cimUTQISkIAEJCABCUhAAhK4CQGcvVhr5FvAg75iHQi4lGGX4VsouOFi3mW/8qRhBY8xzDEYd/CvxRDDaT0443aS7f/88ccfOXwIHzVWK/t3DZGABCSwMQE02Ndffz2oJ/GpxWkj41OLqKhZ1Cb6syM250B0Qg71E5n7H47gUF59ag9VTQojgTICnGSD+uo8i1Jy6NVh4k8JSOCwBDh4mw8FDIrHcKWqTy2ZMrcdzLoTGHG97TziTwlIQAISkAAE7OZsBhKQQJAAO/nbmAyPl3yFBotfunbDmZJtyl5UIoDNGQMsi3S1rTGkTy7kRY6VynL2ZHWr3agGdavdCLTZSEACEpCABCQgAQlIQALLCDB/xi92zFEsTbs5iJGFQ2bdS+wy+ODiecbsnQMax1ZA03xx+GAZUufalInXEpDALgTYezBo8Gl8aiMnzqL60KJsTkjlx0+XXQdpyHGuMbYOev32nYOPI7OSSEACcQKMyvpHaPNdu46aiidoTAlIQALbE8DliPEVU0v8aMmdgRlKjJ2cTHXrnVPbFHNwt1WfQCNYP9wQCUhAAksIoOXwfEIHYqND3TEhZWj34P/+uCaEcO6yJZ4pJ9a82s46S4rjs2ME7ObGyBguAQm0BNDz7QfqGQyjN9pbZRd8j6t9kKNPsGe2P71YkQBdOd00XTaHy2B2ZpGOhTC6byp09S6bNEmZ9MmFvMiRIQO5I8OKJbpAUg84T6hfDCqpfcf6dw0pIzCIuiwpn5KABCQgAQncnEDn0xWr02COsfrwdHUhTVACEpBADQLMpd+9ezeZMquALFLmT2GcTGQsAhoYM01EDFJgcbSSGGPiGS4BCUigIYCdETvyII3Ih9WwaKPrxuxvqNljGjFZhe37i9AjLDfQD5I0UAIS2IXA4IDQN32XujBTCUjgXASYnLILNC8zZ33piJBH5F0JSGAWAVxp2RbFJHRsdplPjbkneonNk+xAwEUkH9m7NydgN3fzBmDxT0QA/8hWWsyPzPHbn8UXqUnwyZMnfrSqmOTYg4OmmDYyrgv09RyI04YUX7Cvhn4/M2zQ/pOy9bTalEbda71z6vI1dQlIQAISkIAE7koAp5Pmi/NMFLH9NXvuj+mJctcqstznIMDCHptTI86sGGJ4xeo5s/IiN+cuRD4nxIfI0QDOts7RyJRSAhcigJoa86llMRKP20xZG33Lt9gy5ksOwT2gvwXm3b5PLUuw+tRmqttbEjgjAV7q9AuPTREYJbpsdsbaVGYJSGBLAv0Dv/u5e/53n4khEpBAAQEmjJjmsIfjGYNDf2Z2mU+cuSdzWxLhvDosbBxoopEtT+zOd+3m7lz7lv1EBDozd1xgVxGenqJNZ8wo2kbwYi4BjMn5tTk6es6UXf59M5oH6eSHDUiyiv/uXAjHjK9b7Xb1MvhZwO2yNycJSEACEpCABCRwRQKs+PJlCgw6zRyAf/H2YEbHRyuuWFzLJIFaBPCU4q2ZnLNgguFjmqtsbp4sCc612Ah++umnye9jogEw/S83KEyKZAQJSEACDQH29OMUO0aDvQdjtwjn2Yi+JWZkvSqT0eq3kHzQvMtJCavnZYISkMDuBAZfbVbR3L64e9UogAQkcFgCOKJNzqkRPvVIOGxZFEwCEjgyAaZmnCvBvHLyeOy5pWASyvZ1jGw47B5wn+fc4hh/XQJ2c+vyNDUJ1COQTudZW+EslVXy6rjndpx3V8nitolkjm/oMKGbXtJB82xwMsKQYJt1wE4BD/hTt9rtKiUynd5OGnOSgAQkIAEJSEACJyeAHQcD4phTC/61WBhPXkTFl8AWBPCNCB5SizkGW8nG34PjNUdCPjozycJjaycRGUECEliLAApnLCk+yIXiGruLQuM8gLG7nfBD2ZEYdw1aXfEhXss63ym+PyUggX0J8GoPDsDiSmxf+c1dAhKQwPYEIv5t+bHi9jKbowQkcC4CeMMw32Q81v+KyLoFQaHhtstJdUt8d9YVydR2J2A3t3sVKIAEggTSPqL/IZpgIv1oHQMg56H04xhSQABz8dhK92BqgxbawZj9wMj3IdunOF4B2dqft73QrXa7qj/Ucsh2xTYnCUhAAhKQQAUC7Jb+8//+ODex+fv06dOHDx/ev3/vx9QqID9ckhxLyb75dHLYF/FoZ7z1JTREArsTwPuc854npyrsaUbH5r9pXrUs7NZFw7MAmc+Ftx6jv1P9PCXvSkACCwkwCMmozbxlM+OP25cqk0s/cu0QBtj9r4PRO3huQW3ypi+BHQkwAOt/NADV5Iu/Y6WYtQQkcGQCEX+jWUvmRy6ssklAAtsTYAyG1StvD2+kYgiHHxWTOP646I/ogsI3djbsgZragsSuHc1u7tr1a+muRCC1KLKQumLR0gWavp1wxYxuldTgx8EyBKjfsqOCWQ2MjCLSrOfKlj57metht1qOoPg/T5V5/7PUuiIahnrzsg/Hbp1vEBgnek5d4nQN9t9zbHXxyHKy4KnymoxsBAlIQAISkIAEggQ4N7H5Y58c+6fxuGVcSP+eDu6DSRntFATYIk9dz/JKOUW5FFIC2xPAVSJy3hizJKznnb3I20uLhke3T+6uZtqFo7CHVW9fQeYogZsQwGKWd4bofBAtxcIYZtaen+OMZvEkHrS6sp8tLaDXEpDA9QgMvuYsq3hu2fXq2hJJQAILCaAYJxcBGd25M2EhZx+XwD0JNHa5jGsL7g2cP4fDAy4QuEsQH6WEcYw/LvhJIE4RRCDa3Jnmjz/+iKmNWeE94VvqhoDdnC1BAiclMFfn54uZOulODn3zSXm3JUDv3F4HLwoeIWU69GD6bbSyjNrHr3Ex7FZ7jbJlStE637A2zLcS2GXFVJZFZXy6m5El67UYDVkLWVHLqFYyNeItCUhAAhKQwLoE6N/zHg/rZmdq2xDADkjNsik/OKxyr+Q29WIuJyXAJCiiJ7G2l+18rYGF6Rs23EnPWrLGXZj5XQ0ZTFMCErg5AXZl5wcY7AEYQxQ52SV9tt7G7zSXyWs8iQe3M2E0yxR2MlkjSEACpyDAa87JF31RZ303sP+4IRKQgASuR4BR4mShInPwyUSMIAEJ3I0AdrnMl6YYleEvi3sDbq/Y+nCBGOODVY0IRGOKxyehBsd4Y88SzqwQyzwZZeJ468IE7OYuXLkWTQIS2JEAnXLe1Dwo26yDG9oUCp5CNiRsU7jnxU3daicrm3EhZ90xTqWJ4GLLQbbL/WuD/h+TshlBAhKQgAQkIIEIgcxRYZHHjXMoAozKMPzhJzd4UtqhRFUYCRyfAHMc5juRnanMgw54FgWetRHTPwuWzOmOXx1KKAEJnIgA+jNzPhAFyfv9Y1+aVVi2Es2KXynymPPcXC/hSuKZrAQkUJvA4IG1zMvcwlSbvOlLQAInIoCf2eQUm0VGj6o9UZ0qqgQOQgC98ezZs0FhcHPkbFoMd5jNByNkAtk6xQEW+ONGLGxtOowAmaXyYBvixU0I2M3dpKIt5mUIpL5tBS6bGQ70O+3dgxwH0Mpz0osUabwIZdVa5rJY9lS8LMePqVvtdB2x5IyVkLUTzjfOL5Dk07K15fl4VwISkIAEJLAugQJz0roCmNpyAgzAGIZRlVgPHUot52kKEoAArxUW84iHOtb5w3pLYMGP2P1x+dKz1mYvAQmsSGDSkTTvCBvRvam0EUWXxq9xjb4d9BGhj8gcg1RDEtOUgAT2IsB0bNC9ni1MHle2V6WYrwQkcDQCg0f7d4T0C6odIP6UgAQmCWDUGtzYyXkieOHgcbtwUsYwjxkf2il1wMpLhR8PJ18ccBN+XmzvLiRgN7cQoI9LYGMCDx8+bHMs89psH+9cpN6cutV24Bz/Z7y7T8tS9lSawtmvdaudUYN8GYGDkWYNLjups4bdCfGnBCQgAQlIQAL1CDjUq8e2asoMmbDNsbWJuR+LtTrUVqVt4rciEPepxXni4OfoYPePbHrUs/ZWLdzCSqA2gUm32hUdYUlq4RLpKjQGD0ZijH3wPmKVspuIBCTQEhj75Ougimif8kICEpDATQgwOZ38oCpTbM6GvAkQiykBCaxCAJ/a/gyUudiHDx/4sNuKs0X8H/iyyizvKJwsD7sVfxX4JpISsJtLaXgtgVMQSNdN5m7yzxQQZ7n0bppLGu71LAJlZ4TN6rVbecqeSr2026RudaFb7ezqZnDJajSfQ5395F/+olNIATQfkYAEJCABCRQTcKhXjG6XB5mSYY9rvGmxza042dulOGYqgaMRiPvU4st1imMnWLmMGAJYhGASd7TqUB4JSOB0BBioTFp1VnSrHXNi25Ib67jpKRRt1ux6aq+9kIAE7kAAv41BpcSU7RSDxjvUkWWUgAR2JDB5hh/zVrXljhVk1hI4IwGM5H2fWpQJ/q81fPTx6eErBLPms8wK9aw9Y9MqkNlurgCaj0hgXwLpB2cwZrIwtIo8nY1kNfqjVeQ8XSIFDsqzuuwWSMFTjD1W3MnTSnKuC91qC+uLkSK7weaegTe5AFMojY9JQAISkIAEJCCBExLAWsfeek47w5X2wYMHfDcZe5zetCesSUU+BwFescj7xTyZQwhOUSTm80zKIqLyBXOcwyIxjSMBCUhgjEB/UbMTExtR3s7Ilzo7j4z9ZC83o6Oxu9uE40Y8WGSPqt2Gv7lI4GgE0mW5VDb97FMaXktAAjckgFFrcuEvOG+9IT2LLAEJDBLAYN4fYuFzg09t2Zl2g7n0A7EHznK4QUj3DPQxXizEbu5iFWpxbkKg4/DK99hXKXiaTtzIuUrW106k4ENAYyaaPKiCpwoeyctwxru61ZbXGsqI8essz9rJ2XW5ND4pAQlIQAISkIAEDkaAHZD84TvLH1Y5DIJsTMIQw7GRWADxo3306BGzhXfv3kVc/Q5WOMWRwMkIMHkJTkaY45yobCiT4AolzmGeonGimlVUCRyQQGo7HhRvcgGyvzI6ls4R9NWYtIMnVg4WxEAJSOBKBNg2MPj1Ns60Zop3pZJaFglIQAJxAmxDwqiVj8+MtaobXD5370pAAqcjgCG9716DTy0KJ7+Nc5WSYsNnv308Kc4xPcvm/HihjNkSsJtrUXghgdMRSOfvYya+WYVC26cruaukOUuAC0fGqDLL7RCf5rLjGJiVzPKH9myFptXpVrvo7aPZzfKsDa5kL5LJhyUgAQlIQAISkMAeBPD/wFM2/Xv4nz98Z/l7/PgxBkEmWqw3cGykg6I9qsg870uAaXnnAz1jLHAa28BGP5Z7WTgew8Ets6ggbf1lkH1KAhJgdxCuY3kOHAqej4DFMzVqD0ZGoR1BU7F4NthxYE718O/BijNQAncgMLZsxhSP7ZR3IGAZJSABCXQI9F3fOhHev3/fOS2sE8GfEpCABDoEsKJ3QvBzHZyddaKt9ZPNALOce9CEuAKvlbvpHIqA3dyhqkNhJDCLAPP3VpmvshuWfRStAMVunW0KXnQITJ7m0ManWgc/L9ZGyF/wbHz/TFyqfKZnv6tb7dIanOVZqwfJUtw+LwEJSEACEpCABCQgAQnMIcDn2CaPz2nS45xFDpOek/ZR4lLG1kiUl4nFCW39eUTelYAEBglEVjE5QGjw2TSQbUhYJAdVFjZN1i8P8g3Nse0KY051aRm9loAErkpg7MBayqtyuGqlWy4JSCBDgOlzfsmPM/7dj5QB6K1jEmCrDO2WtW/+uHDnzMbVxMb4jmJh8sg8ccs98FT9LH8dvLUmnS83xmh2qxCwm1sFo4lIYC8CdBzp9yO8EmIAACAASURBVKZYIVpicux8C3FWN7EXgXPlC+GIDyujAs79XDIq4FnGFRHPWvcHtk3owZ9//tn+WH7BCiWnkS1Pp0mBZd0jHNERKQ5y9neP9R+klTsD6WMxRAISkIAEJFCJADagjh0qmJFddhBUGg03kaMtpuIRsmSimJbOawmclADHDU6entgUDb2HwlwyId8XUXBGhpBnL+m+nM1dArclEBlV/vbbb3EtyvG3mEFRvBzujykTC1jZ17tq1EhGo65rRawhvGlKQAJVCWDZRmsNZvHp0ydU5eAtAyUgAQlcj8CkEYx1aH1qr1fvdyhRZ+LD1kEsS3co+BHKOOhlge/LLodek2lkc2nLTaXXorjGhd3cNerRUkgA/3g+H9pywNGW/Rvtz8gFRgD2TqQ9wl4dU0Tas8dh0AXtMccGrMe43saNzxkaVCsL6GnbSCNjqdanNgXiabUpjfJrBpeTH/Ij9ckvBpZL4JMSkIAEJCABCUhAAhKQgAQSAsyNmWknAblLdhivMiHP5VHzHjOysbMVO9l6ikYHiD8lIIFJAqjTMYNm+ywGx1laFLs2y1Q417IFCIv2cXxqKdHYRqmI4asF4oUEJHBJAig6vvY4WLQx1TEY2UAJSEACpybAHqS80tO97NT1e2fhadudic8vv/yiW+1mTSL9vnaTKeOuXXxqyT1yZl5KBuGZOKchXp+XgN3ceetOySXQIYDhMV0hYgSLBZLATrTBn2h1TJcYPFOfWr0tB1mtFUjtsMeGLpgBAOSbZLlg5YvTGVDOs4zPGalIpznxgZRJn5NoiMwF+ZI7Muw1/MjIvOMtT6tdEz6Nb9Jx1o37axI3LQlIQAISkECWQGd7fTbuf930tNr/whH7MbmDOZbMmrGYD3ha7ZpATetsBDp7kTPiX+P0EQw9Y8en9cvuMmefiSESkMAYAeyMkx+1xOwYtEqP5XKQ8ExhZx3He5DiKIYEJLA6gczHEFjmOdQmgdXLboISkIAEIJBRgw0flqKZjMtKAmckMGjd1X6yTVXiK9P5Lu7uX1ti/ycfDY8X/zKT4niRLxnTbu6S1Wqhbk4AF8nUNRYadDGYOlkV4lOHXLOqgqsbyyuY/thgw6Ya4nce4amCw25vTt7iX4OAp9WuWY+c8DSZXGef32R8I0hAAhKQgAQkIIG7EWj2w7Eoe7eCW14JrEgAv6ixb7j0c8Eg0g88XQimn3hBOEWDTbenK6MCS0ACuxDo25H7YmCG7geeMWTs6DWGZ6jZM5ZImSUggXUJ4DjbHprSSXlMgXSi+VMCEpDAeQngbZCe+NUpCE4J2LL0qe1g8eeJCAwaY/GtOVERzitqfxyFjWvfKVhfpDxe7JCa2vKIjn/Xbu74daSEEiggwM6NzroJh0Xi28YSCfbMR48e4Vb74MED/uWaPR7o/44ttBnlst2iIHcfkcDZCehWu2YNMlvGoz+fom61eT7elYAEJCABCUjgngRYlmBe9+HDhz///BN3QIZVzNPuicJSS2A5AWygkwcrtrnw9l3mky5YduKqI46oZeWFBCRwTwIdU/IghElz0OBTRwtkDDZmtuIjAEeTVnkkIIG9CLx8+XIwa7SlvhSDZAyUgASuQaBxNhr7ZCVbDhhHeWj3NeraUkhgYwKcD9pxX0alPH/+fGMxOtnh1Mvuyk5g/udcT9x8at7dmIDd3MbAzU4CWxJg3YTNM5ntYRlhMAk6ys3w8dblCehWu3IVT44Xx9YnVpbD5CQgAQlIQAISkMBRCeD0husJMzH8aPk03qdPn3ClZbsk87rL+PYdlb1y3YXALIfRzk7lszOanJG1BWTFgu8btj+9kIAEJDBIgIWliCXnGqfVjvUIrOk6SBtsHgZK4J4EMk4es74UfE96lloCEjgpgcbZqOP31pYFHwX2Fex7rmQrjBcSWJcA34NeN0FT6xPoT8TGdjH1n60aMnd3pQfWVq2OqonbzVXFa+ISOAIBdn+xDht3rmUll16AYcB3333nKPcINagMexH4214ZXzVfTlZr9qSOFTCyGDP2rOESkIAEJCABCUjgsAQaT9mOeMy7+G5I+i8jJSdgHUr+lMC6BDBzRA5WbDLl2ImLnaaDgz6rEWMHCHVQ44MLgS+//LIT7k8JSEACLYHBD6G2d5uLawxv+icktcWcu5jaPuiFBCRwVQKMoHCb6JeO70gyEnPG1ydjiAQkcGoCeWcjRkpMw09dQIWXgAT2JdAZVmFLz+xi2lJUdlciTNDI1gjGaNBN7FvW0Sp52c2tgtFEJHAKAo1zLaLyxSpWkTB7ouTxneVfFD4WTpZ02TDG38WWjU5ROwp5TAK61a5fL0yhMyck6Va7PnFTlIAEJCABCUjgAASwsvF3AEEUQQJ3J5CZjPTRXNJTCgJxCC9evGCXdp+MIRKQgAQaAmNnkqV82FyU/jzpdf+EpLYgl+ws2tJ5IQEJFBBALXT8P9pE8KVgm1P70wsJSEACZyeQdzZ6//79Qbzfzs5Z+SVwWwI4NnXKfqj5F8LM+hwBQ0TdajsVevCfdnMHryDFk0AlApwXyV+lxE1WAlci8NcrFeYgZckPdnWrPUg1KYYEJCABCUhAAhKQgASuRwAnhvgZEmw+vqQ3fH5G1ql09mTrVtth4k8JSCAlEDytNn3kjNcspI15yHFAhQdPnrFOlVkCVQkwhuQkm8EsMj76g/ENlIAEJHBkAoyRvv7668F9VqjBDx8+6FN75OpTNgmcgsD333/fkZNNSkzBHjx4wL98YQk9s6Pl6tmzZx3x8j9xhOBDKPk43j0OAbu549SFkkhAAhKQwDEJ6Fa7fr0wxs2cUxJf5F5fMlOUgAQkIAEJSEACEpCABK5LAEvorAMkZrmfnggbMzKcwOICc2BtPLIxJSCBuxEY9KLoQMDZohNyup8s3I7JfNXOYqy8hktAAkECY8oB63f/0LVgmkaTgAQkcCgCjbPR4Fk5LAISfsl9qoeqAoWRwB0IsN+7U0xGU/wRyL+oGiZrjx8/5mPcu7irFnwEvO8o3CmgPw9CwG7uIBWhGBKQgAQkcGQCutVWqZ0xq2KT2a+//lolVxOVgAQkIAEJSEACEpCABG5MID8N6YOZG7+fwmFDXr58GZeNJYrvvvsuHt+YEpDArQgMOlJ0CGQ2V3diHvZn5nRJPwl32FpTMAnsSyBzdFlGpewrs7lLQAISiBPIOBs9efIE5zb2c8ZTM6YEJCCBQQL4DDQetIN300A2fLKfc5fNS3MnvH1H4bQgXh+EgN3cQSpCMSQgAQlI4OAEdKutUkH5s5EiSzJVxDJRCUhAAhKQgAQkIAEJSOCiBFjVG/t+92CJWQi88Cpg5sPEgzRev349GG6gBCRwcwLBT23yXc5Tg6KYY0u5eQPXqUut8BKQwEICHF3GB9AHE8Htw3MlBskYKAEJnIVAxtmInQO7uLWdBZ1ySkACswhEvo6SJsi+pu3PrJ07K5xbqLSAXm9DwG5uG87mIgEJSEACFyCgW22VSmRBZcyqSH661VaBbqISkIAEJCABCUhAAhK4MYG5p4Jd+KjaphXMKiD+ZB5Ye+O3x6JLYJRAZDlw7sk9o5ntd+Pdu3djmc/SpWOJGC4BCVyVQObAWr5WfNVSWy4JSODyBMacjVj1+/Dhw6tXry5PwAJKQAKbEfjpp5/m5jXXyXVu+v34nJLbD8yHbO/7m5fHuykBu7mUhtcSkIAEJCCBPAHdavN8yu9mBrW61ZZj9UkJSEACEpCABCQgAQlIoEcAe+iso2pJgPNce8lcKiDj5zFYzoxX2WB8AyUggTsQiKxxFiwxHgodPUjmG51Pnz49lLQKIwEJHIoAXz8Yk2fu0HQsHcMlIAEJbExgzNnoiy++YGR4+Xn0xrTNTgISKPAZ2H5neMFW0shU2trfhYDd3C7YzVQCEpCABM5LQLfaWnWXWVYpGCLXktJ0JSABCUhAAhKQgAQkIIHzE5h7VG3GB+L8MP63BJkPEw+WkWla8Gvvg48bKAEJXJLAHU6r/f7778fqLrNjfOwRwyUggVsRyLiXMbLylLJbNQYLK4FrEBhzNmIG/euvv/KZymsU01JIQALHIVDmM7DxZwEKtF9ZuY5TL1eVxG7uqjVruSQgAQlIoB6Bv9VL+sgpv337dlA89puudQ5HZu3BoeQgfAMlIAEJSEACEpCABCQggTICc09azcxWygQ45lMUc9ZJaWDMeIccs4xKJQEJVCUQMeBktlVXlW2txDN68iadxVokTUcC9ySAq9mYGsHh47vvvrsnFkstAQmckcCYsxG7WF+9enXGEimzBCRwVQLs/0Rlff7554ctYGSH6mGFv6pgdnNXrVnLJQEJSEACVQnc1K2WaTCfSOiTZcFgLbdazkbqp9+ERFZlxp41XAISkIAEJCABCUhAAhKQQEqgwF/h2bNnaQpXvaaYY34eg0XmM+geQTRIxkAJ3JNA8JzFjP3n+NxYV0P1jcl5h6PNx8puuAQkECSQ2cXEYdgFw9RgvkaTgAQksC6BMWejDx8+rLX3kq+jtOuSfFG94PTHdYtsahKQwBEItGphrjA4G2w5Ff3ss89mifrbb7/NLZHxqxKwm6uK18QlIAEJSODCBG7qVjtr5Fdc/VgVBxcnyJ2xy5H3kBUX2QclIAEJSEACEpCABCQggY0JzD2qlgW8m0xGCs5ZBKb+Hxs3YLOTwGEJ/PTTT5Oy8dWjyThHjoDT25h4rJvq7TEGx3AJSKAlwC6mFy9etD/TC2zg+JCt5Y6Wpuy1BCQggXUJDDobMRZigW9Fr7XHjx+3Yr9//96BVkvDCwlIoIDAxn6rDx8+nOVcMStyQfF9ZBYBu7lZuIwsAQlIQAISSAn8Nf3h9boEMosrHli7LmpTk4AEJCABCUhAAhKQwD0JcJji3MlFgbPpSdniPYwP8Szh+VrxrPhGloAELkwg8tnKuUrmaLgySu8m55ofrUaURwKnI8BwK2MDn/XdgNOVXYElIIFrEOCLJeixzrS6CVnRp5ZcUlxff/11+tNrCUjgtgQy46g8k+IH88mO3d04uzExDC8gYDdXAM1HJCABCUhAAi0B3WpbFOtfZBZXOlP09fM2RQlIQAISkIAEJCABCUjgBgQyBw2Olf5WC3gFPsQ//PDDGDrDJSCBWxEY/ABRh8CpNSon1mRchwv0ZweOPyUggZsQyKiLgpHqTaBZTAlI4CAEcDZiONc5VRG1xlcL1v3GS2fQtaLD7kFIKoYEJFBGoNhd9eAnXm98mG4Z/Ds8ZTd3h1q2jBKQgAQkUJWAbrUV8WaGwrrVVuRu0hKQgAQkIAEJSEACErgNgcxBg2MMMtv/xh45b3iBx5v+H+etbiWXwLoEIqabU2vUvLrL+Mmty9nUJCCBsxPIqAs81fi0wtkLqPwSkMBVCQw6Gz158uTjx4/r+tQCED/dFuNnn33WXnshAQncnEDZjDLjgVCJp26ylcBWTdZuripeE5eABCQggZsQuKNbLadxbFO7mRXcyNrMNkKaiwQkIAEJSEACEpCABCRwUgK4KXSO1ZksCAt4Bz/QYrIIsyIUrE/4teJZhI0sgasSCPqBbb+cuSLwzHG8lGt1b5IVJTcpCUjgUAQybrXImVE1hyqFwkhAAncjMOhs9ObNm0pfL0lPq80sHd6tFiyvBCTw7NmzAgjffvttwVNLHplrfnz48OGS7Hx2OQG7ueUMTUECEpCABCQAgTu61W7m0ppZgdhMBlu5BCQgAQlIQAISkIAEJHBVAgVH1d5tAa/Mh7jSSupV26HlksAlCaQnimUKWKZkMglueSvj61awJ2FLyc1LAhI4FAFs4Jk9BhlVc6hSKIwEJHArAoPORhzk/+rVq0oc0rGlA61KkE1WAmckwDhqro8sG+bnPrKczNzTaj2WeznzJSnYzS2h57MSkIAEJCCBlMDf0h83ud7SpZXpcboJtSW8pQxtpl7sQoDTkbGYUOPtX7OljxlIurevmWCwew8zNNf8yx9OD1999dUuYpvpZgRoITQGmkfTHqh9mkHzb8Y1fzPxDp5R+36haWHYvFbpy9W+We1r1b5c4m3pqZ0O3s4VTwISkECGQP773YMP3nABb2xSNsinCQTs06dPMxG8JQEJXJ7AoDGnU+pTa9T8eef5syc7HPwpAQlIAH2IbWGQg261g1gMlIAEdiQw6Gz04cOHb775ppJU5JguBmGgrpSRyUpAAmckwDnZmKFSLZEvBXvst1/eiovXCO9ptflKrHrXbq4qXhOXgAQkIIG7EbijWy0eV5tVM9PjwZWYMTvjZoKZUVUCrE5hMsabln+DM40mGv/22watCNs0a1r8bX8QzsePH4NFKEBK0VbxG268A6ENPaTt+1YiW+quCk+y3sVrmckMcqIWGmkj0JAWUZt/V8EVybQTh2bw+PHjTuC6P//8889ggg1DAPI32TibCM2/HW2875sVLOzq0a6knVaHY4ISkIAETkegszIXlP9up9WChSJ3hgGTrBhmTMYxggQkcG0C6YliYyU9tUbNKzrsD2OlNlwCEpBAnwBK48cff+yHNyGYleo5q41largEJCCBQQJ9ZyMWDhj4VV156Yy7Tj2GHKRqoAQksIQAPrJoiaBmeP/+/Sn2gbMAt4SJzxYTsJsrRueDdyPAinl6NF7rYdJyaHxL0GbNH64a8Vnt27dv2TJBUvz7/PnzNs29LpiSsz5CedtitoeUtS40TTHpjJjdb795Yy8yp8vXqtylyu7oVtuZwVbl/vr167WWInAc3HdrF7q1WIHSc4CiKuo28SVytomUXfCtWDYUZozIZcniKspfkyz92ZMnT/i6R1UrTyonFTfXCyF9PH9NQb777rt8nLG7vBHQ5nXmr3GaHIvZhBOnjcYjbWTGQM+ePYNqVaT0cOwfDYraytZcwD+tgm0E7shwhJ9MBXkLwMjrsIo8/3mx/uvNoiXs5bi8SokyiVxSO2XK6y0JSEACNyGQDmniRWYsEY98jZgFRWbcyNij6vgQtmRBRo0Ni5FJc8G/XDfhjJaZSZXVAqNlWkhrHGwzIjWMZfz7vxbB//zHpLV2YdtSNMN4xrfNYKwpdXM3teJhwkM0rXgtNy+2J5DOwsZyL1AvY0ltH57vRDbTCdsXHN1L2flrlS0aEjFQQY3maSbdxRawsRJhFmBK22j7JutGG7eZbqmKx4S8YXhjamjaQ9MlUS90QNhgsRRZKfEmQUvORIZwfAEyk463JCCBYgJ2fw06OKCvmq6/CaHfR0et3u93aqqzZkRH04mw8U+7v42Bm50EJgmwMvXp0yeWqDLzUIaprIruMqbC+WyyCJ0I2yg6tVkHu91cB4g/JdAh0FhmGgtA51b/JyNG/jDgpLcYOmKxR11nRo9sfmjHfi9evNjLrRbfAEo6WdimmJQx7YDocbCHUMxTbORIK+iS1zesSrozWmZjpmtMqc3PxqBKOD5sr169mlXd7dlzNPUmZR5nuEJrZ4aIDTA3xOKAwBX/GPPNEj0fmXd1RdnapOAylm+lHNusl1xQtWNibxOOAMXyN7sxji9nWQFZq+Y126Z0bS702UyfygSe9RQZtZmufsGwY5YwTWS+x1QDOEqTXZ4F8mQeQSW+fPkyo3OWIEVf0fYyua94C+ZLRI08m5GWpl61Habi1WgGmaLVvnVt7RSkV2y+4c0NZmG0egSWDyzLOpp6JTJlCaxLoGxEtK4Mp0itbCSzZGSI+qIXJl+GMUyFGBCijqgvhjTNRD0dfmSuC5QYWfNUQfdHx4eES0qdbwzQgEOBYDxCiXg8n753JbAuAV7hzLvZ3tpsRrZu6ZrU2lL0L1BWNXLcN82503OUzyoqsVHLQbMA0dB4PLIvq5vkTv1G6oXXwT4o2CT6yqQN4YUKJmI0CUhgXQJ2fylPaHQ0/zYLgp2lPWRIpdr42u5vY+Cny27Q0ETg6QpyXoEZeQK8o6wYka4yNynGQu7tuC54UXsIrTbr16bdXJ+JIRJoCGC+w9gSVF/BaOjqQesNGruTwhInq4IanDv+70jb/0lJa6v0gmLe4ZFLViWvQ7twRlfeLpwxL8Nw1Bn/9FtjG8KiW7ANkGPcX4uYgy/sX4KZBaNRtW1Jll/UmNPmJayRYxDdZDTqbznSJSkMNqBJsZsIV3Wr3dLbb7Du0Cy1p1L9vn9QkrJARjDBJtQ2pLgyLRNpLaS8L6uPzwZLhNZCrc3CWBCZ0dJg7isGDkqF6qhd42NFGOs1B+U8YOAdtFMQO4OwsVrOh9P2glkYrR6B/LAtX4PN3bkdTb2yzE2ZsqOI6IUbNci/KHw6/SXjsbkyGP/4BAp6yXsqtzJlUrZuVJbXmEKbpcTo/VEUY0nFw2kk6B8KstYrgGDF3XEqNoLFzSVrCW86lyFAO+SF4r3mjzdl8i84EZ5MJ43Q5I4YtOTdO/T8FG+W8jl+I8FcS0Wk+mTWNSqxuIw8OyuvNjICn9ppu5jYNg+iEOYOotAJK/aMZcVsOnok5w95Dtgn5jVnWal9SgISKCZg99dBhxpHf7ZdLRebDXg64wF6+Y5s2/y0+9uG89lzYc6SvibNNYFnL9cZ5WfOiCbffebYoBtsGP2mkobUk1xtNtie7eYGsRgoAcxf+YkqiquZYjNCQ9cxPmTk1vxxTUj+cSKktoLByPX0Yad+6TUGBUiVc/E15n3UbydHf1YicNWq7EzHilsjDwZtYrzLBbn0HfBu51YL3wy4vSa0kfcNhZuRfINbSzR+Hvu6wi+RM1IRTZyCUfu6xUxToxurt0ekXu9LEeKmq42BU+p0DBRvGE3MLRt80xL6yn2uzPn4+TXXtDUWX3cEoEQr9qzFUtHXdgQ7/s+NX5Y826raKVgXxX48tMBgFkarRwBVnG9jk3fjHU29UsxNmZEMYo8VjZYZnC3Mzdf4pyNQNjtAK56upKsIPPZOZcLLWC1XXKlIQSXGUK24v0uz61wvHwgxoltdMNXgKm/E3RKpOqvtvDjBn2UaZsWKy09aLzPYQCcXLAD3K5H6wqI9iz+aefmUdrkeniXzHSIzfCpuElRoPeNbHj4teVCP0TK3sYLmxWvvZmYxvFZ70WvF80IC9yFg99eva5h0+uXaox30M5lip+3rxuAsr1+K4hC7v2J0N3xwcKRE4A1RWOSUwFzbTqUJr9osrZT0+ubdXIrCawm0BHgvcP3qW3iaEKbYmFwYqgXn1KSGoXssQQaWpDM4bSc7nm2lqnQxqR5RywxBKQJFZm6OSDzCHxf8zBStA5B0nNpXqsQmWSplcDDWVsSpq7IzI2sLVXAxOZujocKqIOXmkc7o93ZutXl2utVmGhbvcLGOoFlnUl731hI5IwVcZXMAKoOelbeRDox/aXj8zDfOSUqkU6PsYyOASXkiESImpFWAR4TpxykYFiDtiv1BX6RMSEe5RxpzPA4oMlmvcqsVBoYL34VV5GkToUIZYrbiHflilZflRNopWBfFzQkUwSyMVo8AM7r2ZSy7iHQ09eQvSJkiRxrtkYesBaX2kTICdE8F78VtG0/ZCK1gdL1ccaXVOqnEkJA46SPtNUVmfIhRjBEC0fijpfEvEtJ4eCrCBI3E4wVNlFzG5hGk2VgtG8GaxBGMn0iLzG0RMhckThYFgvnIDQms+1ZmmuXcW81buVeN5N+1grnwXgXJ5JvpKNEhKCKKSfOgIvjjgvh5LJMW21aYQSNYo/06maL6Gp08NgJE1DZZLxYSoJYH+z7qnVpoeiUaA3XEeGnsjSbmQjHmPo5gY8IQfqih3WDLb4WPv0FzERlfAhJICaCm2veuc3Hb7g9F2tf/9Lyr/JFy+tdhPviTWU9aZbWv7f5qE75Y+oPjYQIvVkyLM4sAI+RBbZYJnDRnzRKgiaw2G4N2825uDIvhNyfAcGtQRzFswxyEPinmg0pkbks6g+kPBi7JLiJnZibemDuQOZIOcbCHMGUYLEUaiCEinmYwa6NB4PJVOevFSZtc/zpvYuI17z9C7rwRzXpZ81bSjDMGwHQAfC+32jEF2jI9lC2yozuo1FbOXS6WKMeMCli9LEvk7DDv/xxbtA6WYrLrQni6K95zbDrBNNNo6AJGz32xl4RE+s5UhlnXkzOryXe2ya5RgnCjpWE6hCF/PBt0F8jIPGu9JN7OUTXIRnyEbKQlo+J6b+Wvp8EQss2l0kXTSgc7uXyOvCy8WS1PSEIVtoRkOsJ8mv27JFVVtyx5SZtnKW9f7HjIGbVTEFqZOgUdiiWYhdHqEWBcG2/GgzF5NeqJt3rK6Bka3mBB+oH1dP7q5TLBSgQKOk0a0rleihXRlXUHs4aCjbTLFVf6vufra9BujhrhKQZvEXoUMEKGwVUktTYOyaalaK7JiEYbma2gDCPNm5JGUmul8uK2BAYbZL+Jbhyy+1AzP+Q4+Nwn0piZ4PTrlFIzVcyXDjWemUiinSZz72eNXSWilsm6/yylcNQ3yTwSYbDTpD2MPZtpBtTU2FOrh0cmCFvKky9g3nZE884/7l0JSGA5gcF+5Obd36D+7w8StgzZchYzWHy7v+Xv2oVTGFQjduIXrvFI0fJjvEH9GZn+RLJu46jNWhSdi0Eyg5WyWeCW3VyHhj8l0BAY7Mt4BTJDoAJ0EfN1895VnbMP2i6ww8+156cEIksGTDFWV/WpDDe8vkNV5s3Rs/qpzOvM6lgnKQyztOp+oxpknj7b5nIjt1oU1mQ9Aa5P8yAhGFLTKtz+Or/wkKdEg9tM4CVyZkrBKDCy5DxYTBoeXddcweiKJt/kwewGlUKmaPlbO7rVjg162lIjG01rcoAOkMl3v02zfxHkGZE24kmwpKUhfCUDR8G0uU8yHzKr4I1bRnC4RrR+95kXZvAurSiYY/6dWv3uLHSdop1aOwVJLlHdwSyMVo8Ag7dOo537M++RVk/yspTn9vvtgL4sO586O4G5DaZ5fW7bbDbDtVxxpYouo8QYo6Yxm+uIv1e/5U+OY0k83nL64y7Gu4t0QwAAIABJREFUG8ERdSobJCOd+ORcIE3T63sSoJH0X5bdQ1BKO1bHpH1pR9mWZ03p+naMuYooszqS0cwI39eBs1YyUH2DWZep9+UwL5NCXw/QSKCdKWCmQ6d7yjy47i3az6S+Kuhk1xWyTS2vW3gN25heSEACqxOw+xtEiv5H+Uwq0o0jUFmD0q4eaPe3OtI7JDhoH6i06nQHntcoY3+Ok1ebq4/61GZjDenm3dwYFsNvTqBvEUJlTVoAyqDxDkbM13njQ1nWPDU2/p9lhsrkPmie6uj/vIksk7i3UgL3qcoVp2Zjy1WdoSw5jr0RnZidtt3+bN7fu7jV0hYjSm3fhY305elfU4S28na5QIC+VMEQmvVmMi+Rc6w4ESv2WAHHXumxvDrhuPEV6JeFmaYyDA4+xgo7N3ysr518YXlwVkVPJpiXPD/cIfE8JZQy46qU6uR1medHU4qxvmEy00wE2mEe0TZ3eReo+rkwm3JRTZHx32RBVny5MsDjt+6snYKUIr3/YL3T3oJZGK0egcxi9mCt9QPHOpp6MhenXKZpZ/WGxbL54DEJlOm34zhebEwVbdBXEZMhBTqEt5KBHH+MD/mjmgoG861gYwL0BwAMOJcohAifSOPpGyOWjJ0o0WQ7B++Sgm/cDs1uLwK0w8m21L53tS+QhDdu33abH3Wgu/aqqeX5Mnrsa90xXZrPrq/Q2rYxNunu6FIkyRsTUgGY59J3tFn0L/ZtM6mop7sGXadVULmRUmT0xlgbiCQ7K06+VTTtZDNhIpJ3UHdass04wtA4EiggYPc3CI2+taOFjvATPTko7eqBdn+rI71JgoNj4ODY6SaIbljMucqzbP41BlZtNkbm5t3cGBbDb05gcAZdtRdDR2FGy+vJuGkoXn2k2TdZrG5vZDkgXzTuwjwutjH7BG5VlbyMNJh/L5v95y9vQcq3vcFVp844lkzGzFB523iadTOquYVb7WBbTFm01wd/7andyF9fh7YFDF6gIvsZ9V/yeAhVQJo0btzaBvuzoGAUjcdpuyTFH4bj5o/E+WtkjksVjFnsiseLSsGDueSjdVRABBd88mkG71KKSHZlcQYnV2i3TBumOsbUX75E1EWxakaescTzoyUKWNwGMhAmaRdnmikmr9j/vXD//v8/r+AbCrjkjZ4sSBuBululSUNmeZMebLdj6KqG31w7BdkWv0qbmbmDBblnNN7ZVg+UXRznhZ2swTJ1ikKeTNkIVyVQ9lIwYL4qkHy5yjpNXsx8svG7DBqBz3hmVsc0qMR48dPap8Mq23TUET4iWH6Q2dFj/Cwbt6eCRTqCFaspzdrrOxNg7pO+ZYPXpx4r5lXioOY5RXtAY1AvaX3xs7jjQ4OlSXWu+/qwr5zjOjBfI03WxDlFLRxQyE4HF2/hnX4tbQObaYA007Hr4kZeo7LyJpdDiVqj+KYpgV0I2P0NYj+msxGaHD05KPDqgXZ/qyO9SYKDa5EE3qT4FrNPgPHb2Ch0LLw/V+onGw9Rmw2yspsbxGLgzQkw2e/rpW3sxh1N1RFjXa3Y1HI/x0prhRFtw/g2bgG7eSvtF9+qhAnNjAacscJ13il+9h2HOobZ/PA1b7zqZIeE13erBWin2Jmf2yjW/tuybkjfkpIp8uCtDeb21EtntWNQEgIRhnegRn8TwT44hxwTNQ2Pm+kjYhAnssqSCsD16tZqesTmj+og8bluAR3x+NmnRPr9zqN5kMjcDeIajDZLG3SkHRyLIM+YzkWZLGy0kWFKR8j2Z76fGISzMLDTUbWSrHKx+vLh4MB6lqjbE+5XkNqpz2QwZEylTNb4Zgulg2Ib2BBAkU7WVD5Cv6M5LNt8QcbuXmPsethKObJgDELGWkU+fPXx4ZEppbKVjQMr9QURj72mHvtKrLOegRJYOEJuKUUGn5l5YmdksuL4LVJ3xGkL4oUElhOIzL6PMCMoLimqI9NZnPSFYtzYsTIxEVioITP6p6MP+yo0bhAIzk8pTnGN3/nBDt5Zg+dO19Z5a+jNa4Ptt6uODM3Phe183VLkoZ1UvayLyNQksC4Bu79BnkH9OahUawf2p3iDRVgYaPe3EOCdHx/syk8997lzba5S9sEmkVGVs8bbkxKqzQYR2c0NYjHw5gQG7e2VbPt91P0xeaon4waifsqDIX2zHmphMOYqgZ31iLRo7bU2qzLUVmWHGy056NfRsS91esb82HXu6uq/E+8IuvAnSqF9eZZfLBl7UbbIQkhHyCU5LkS37uMR7dYpe+dnvqmtIm3kldh34b+vyDqUxn5WMo5kVnTGJOFFWKWyMokUvGittB1QqLDBVsGgZ62W0FlmayWZvODB/kLFWAsZ9MHNMBy7NZb+pLRE2KDqO2IXtM/JgtAeKhVkubQbKMkO4fRncdvovHRpmkuuC3hWqtl+KQa1ymTbI8Jm062+zIa0BJYPLCu1+VbCtS54IyLNsh/HhrpWFZwuneLR/mbq92hIC7qq5o2rVJBBS1//He8osY5WXH00QnZ9GTohgwPdDt7BOEtIRnrz/lh9SY4+e3MCkcE2zf68lPLv1Fqz7y359I0JuL0uVwuk0NGB6c9U13WQxh0uZ1lUtkR6jbw64yWqaVaroJ9Na7xzvXov3Gfe6V47AjQ/KVT/wR1D8k16A2g7lt2sJbA9Abu/QebFBpZBNbt6YDp+GJR/eaDd33KGd05hcPxjD37nJjFXDa5oeFSbDTY8u7lBLAZKYNADJG6cWQ4wY+1f1622n9EGdrz8TL/pKbCmLsd4qxSsysHq5n0ZfJ07A5KOZT41zE42xbk96b9ralDW4sDOOl+nbHN/ThYYObEdkCklR19QHl5pnoqAHhQmkmMxnI0fZH4+WMZ4IDDryTypfKnEFQffBQUZnD1G6HUWvwuyzjwyVyowzlozyGSduZXqqQiiNk6HFS9ge6u9WGUxrBV+suG1+fYvOtp5MKl1221n0tgXKROyi6UjI0/BrU7zaCtxrYvIAlVe7KpKMlPMuXqgLUVVpHOl2kY7gbFYQSFhpha8tQ2B5QPLqs1+RQhLFP6KYpjUiQgUD/X3HWDvSLiYGIqoktiMcts+euwiVWKM6umb2pg1BnsRrdt33+losBrrxJFhW8qqUpWZ7H0IpO9a+9J1Lmj55wXSKUvn5wY2hNXRdYwJKxr3MrOJVh92dFRcP881456xalav61kJdt7luaOgfE+9wYSx07A7r2rz82jdX37EBdJZNWhkCUggT6CjJez+GlwdLIPKc8fADcaQdn/5F8e7eQKDRv74+DafuHdPRyA/tOvr0hV7IlipzQYbjN3cIBYDb06gY5ZptNP208+x13Pd9YWObsQ2hbsCBGoPMsdKl/YFezlOnLT9W5VjFTfohZW2NK5p8+3jaXyoTppPO+tZnZT7P/89HGozW+Uisg7Xl+M4IesO+FZBuiSRtAGVQa6xJkqJ+q73ffHmGruXgOo/i1W6L1IkZIMeOrOoMyjhBhb24paWyjY44ll9uj531SpF2q6ZjbVhIkyq6X5jy4ekAsy9Xl2YvKjcnds4MyVK+8LJfIsjFL/preTbyJkWsFjme2qnJc2SgVdK3utdCCwfWKYdzS5FCGa6pHsKZmG0ixEYHDi13VPmYl0jzomozl0JaBnWM0hFREqVWDoGqNetk3Jb9rELZnNt1TPgTKMxL2hvrXjRySXNMb1eMUeTujOBYHvbfra1VqVMjq/WymizdDoWiXTmvlyGTuKpzuEafdjhGbHetlJF1iTSHM/b6toib3mR9ptgLJi8T5o4atdIWvtj12mnvCXesbwm5zVjDxouAQnMJdDpoez+WoCT2ntMo24TXrvvsPtrW4IXZQR0qy3jdtWn5mrUFa2OarOxRjW3Urbp3dpcandzY1gMvzmBjnti0yALjAALMY756q2oGydXhVCelV7Djvmrfes7F/u6eC2swS0ftyoztCONrX3BO5EjLbDzSKcN93/++9XOiFtwa64EfZn2DbmYWy01ONdG3+cfaXmzmspYj5JmXW/1OiJqZIU7lba9nrV8EpFkMM6khbqVp71YvRI7gkX8pFth0gu69iapwUKt7lPb5DU4tEqlylw3LZPhSD8OLgg1hilLXuFKbvGd2k9/LpE2Rbql5Mtlrv1+pYTVTimN4HWxlQFdEczCaPUILB9Yth1NPSFXSXmwZ0kV49g1LXwVAUzkdAQ6a6hjLaQfXmO4cgp6xePVehOTwQFwp8paJZbOoXjx69VjZLCRjtLTJbc0fPVWERmzHc21aHUIJrgNgfR167yS7c9TDxTz+vB0RevrUgaQKzaVvFZEIXe0U3wyWzDQXbFcl0+qg7dszNy+8mMXVa0B/bY9KEa9IUFZI5mc1xxN4LJi+pQEdifQVxF2f22lLDH+D2raFQNrD7Ts/tpm4EUxgXSO3zb+qpP9YlF9sDaB/MyxbR7tBbbKtURSm2VI3rmby2Dx1p0JjLknrjs8DhIePLFiRUkiGoA4lYwVLFW0On/sosz8EsR7pWhWZb42xxpYG9661aaG2XY1LZ84d9t0Ihe8wn+NxDPOeQl8/PgR5bVEfhrir7/+uiSF9Nmff/758ePHaUj/mpH6N9980w/fJgQJX7x4UZbXP/7xj88//7zs2fhTX331VaTTShN89uxZ+nP164jez2T6+++/p/quiUnIDz/8kHmq+NbXX39d/Ow///lPnu3z5C3jVo3a75OJC//jjz/GIx8nJhrg+fPnm8kz1zTQF4w6og33w1cPUTutjtQEJXAcAvQgZQO2Jd3EcYqvJAUE/vjjj4Kn7vxI8Xi1HupZb306Q2H0UmPY2TSPyFC5HWQy2WyvIcxsqF4bi6i7qgLUK5opH43AL7/8MilS5E2ZTGSvCP/6178yWT98+DBz94C3OtNzNOSXX365opx5IMBsrARNjij2+GQ2fTAicHFHFkn8enFev36dFmpsmS2N07mO2EInXUg7ac76GTFW0OTqDQlmSdtGnpQnr4LadC52QXNCOWDRfeDf2gRocqwjvHr1ahvT3HFapt3fcepiliSz5oCzUm4i2/0VQPMRCUhgjMCsITT67e3bt2NJzQ1Xm80ldpD4tbu5gxRTMY5GYGzuvK51KFjqjvoKPhWMhik+slRBHAzpEZtGMN82WuSoF6b83333XfuIF4MErMpBLGlgsEPBeaa1r2I4jbe9yGJTIw++8igT3WrT2rnmNdsRlhjf0bw4wq5imUJ9TzZQhulPnz7dsSY6Nqm4JLzbm0k+azJDEWp3YPl1pkmGFKczCAAm3cnkg2URBvcJBZNCL+Ps22rn5ineLw40mlw5CGbRiRbsMzpPNT87cg7GWTdwiappJOFon83eoyZHKi5//tAkIlrvXE/3yTQHI6idBrEYKIHLEBg8DWKydNvon0kxjLA9gWI3jkojlu0JbJZjMepJCeN1gaNA64OC9QqfjMnEiyMEE2/G6ungpKqzL8WJjOG3H/0Wc/bBIxPoH//WlzbSIPtPHSQkX8AlM9DtC4ibWqseyR0Nufp0ctYkN7LA0FJKJW8DMxepys1E8xYEMD+2uz74iSmyoGFE+pSOLWtd+BEBJq2s64oUTC3/1uRVUDCLc0WjQT569IjNP5FtG+cq2hGk5TXkZXn37t2pd7zMJWn3lyfGStbk6UR7RWDdNy/8krt2f0vo+awEJNAhgNln1tBlzK2tk2zkp9osT+m23Vwei3dvS4A3YlBZ7WXdKjA+xOsuYiVoUmOWlB7SEc8iHxPnwsg6JrOzfDretSon20DwFU695mY5tacP5oVpktWtNk/pCndZr42/mYMFxta/3HxPr4Z7bt7ijGsIa8aDMmwT2LFJzcp0oWferLyo07luNLP0yCxhFkZmgtTvXCOf3SzON6iFB9NnZNYnz3Sx3oanJdJShKqmukFESwJZEOIdXJJC2bNkupAzK3b1HMGbQqmdyirXpyRwIgL01PkV6H5ZUJtBB7j+s4ZI4G4EireB5ecvG2BkGtWOltESKx7+MSZ8xF+QCSZ7f1s4GNRqf28kmP65Rr9jVWD4vgQGzfEdkU7tu5P35pw7GumQ2fInU7D0jGrmdDU0ZLz7QIBZ89lWhQahRZYugkldPlrHAha3ladkIqbUqu9LRBcd0602b2DJq6C0Ci5z3Q7kLlOiYxaEphU/meaYRQhKZfcXBHXDaHZ/N6x0iyyBegQ6KiWf0bo7wDtZO5jPw/euBG5OYGzmXnW2nmdeb54+VthBeYiME87grSWBHRU9mBRTs0qfpB7M7oyBVuUqtdbZh9N34srkwtp65HAEjLGNr7xutRmY17lFs1i4UYx3e9byQJ8dXUjeckqj3Nf4xRJsuiTTL0ImhL45uNCbSWTWrch7nibIgs0xO7D+XhkclOt5qcIkb99PoQ1ed5a+UNBVq36htOc6BWRWbzdYO8WBZTPzNLt+S07vLrxWOy0E6OMSOAUB9szMGocw9thyS88pGN5KyM6A5FZlLytsvUNny+SJP5WOUmZpiXgWnZiR8SfTw9SIlgrZSW3FnxF76LlGvyvCMam1CODInjdcNBlFvM/XEmn1dPIFjGiA1UUqS7AzBas0LsrjSiWfO5+d1YqIXNXykBbk7NcdqzroyvahRRY56r0vwY279ZbrljSDvDN6/J1aIsOhnnVwsll13KR12f1t1qLOlZHd37nqS2klcHACrCZHtng1pWC8veL+RrXZwduG4kngaATGZu47rp7Um6fPne+kn/FZq+IwsERM9As909aS9rDpWJWTVRNpZuliGb5z8Y9DNrkzesl73GHpbf3rdKudrLKLRMCNeuFiJ+2yeGRM7vkhOMPutlHuRXzuEkgqZ7qonIbXu8bxdK75fmEDqFEWxjqd4Q5DjYUO3JNyzuWWSRCFXtsXfG4H0JE2/951Iu/+c8WqmVsWdNTC3BkAFWvISWnVTpOIjCCBaxCYNVqjA626C+UaSC9cimInUTzGLoylRtGKUUeEmbQOkHt7whljFbREJNmFcSKDIgaZrXWSgco26igi2Fyb1EJWPn49AkHnp23afCW87cs7mH7eH27wkV0CmYmn7zuWhEpep/FeYO6sbdaZx6mleBfgJ8q07TcbmcvsdXi15t+UJvF6qqBjKxvkT7e40GQ0mOzywHx/nb65y/M6RQp5IKcowlmEPEsXtoSn3d8Setd+1u7v2vVr6SSwMYH4EBq7VmTgGpdfbRZnZUwJSAACYxPMsfANoNVzq42YKdICVoIQ+ch5DY/etGhnv7YqV6nB1FgaH7qkWePbw1pA//tgvMWEp25gutWm3C5+/erVq36bmFVmmmPwvIQ0Wbwk86oT8+K6w+409+D1rL13/TTrdZD9vNqQubXJ4vfRPora784P6PvbAu9fbCPtpL9FX7A2JL4E2D6y48WSki4XO78fJZJ+pfagdorAN44ELkOA0drkPk4GTp8+fSo7dusyoCyIBOYSmGuqmJt+pfjpNGr5WCUo5Fznj80Ei7hK9OcXwVIbTQINgci+RHYFnxfX5OaKuRpgLxQda2mlo2opXVCrYBSa6+DIWC7YlhgcOvCLt7TUqo6RoWxHStr/jmUdrL6xx/PhETPpLqbIvNjN3bxt56RDskjBx+JEFh3HnjV8FoG5pvJZiR8kst3fQSrigGLY/R2wUhRJAiclgItJcBJEARm1zp0H5bGozfJ8vCsBCXQIZPTVXl4xxzHgZOB0MM76GbRF7MV/VlnOEtmq7NcUxtLWvsRJB8WjEV5YXHH+/PNPlt1xpcW3imtcIjsv8qHdajHDgSDzh62E9xY7Jnb/vM2uD/qeIbSJhWbfx48fz1KCjL/TQXAfOxVHAy1u6P0Ey0I6Nqm5iXTeq7mPl8UvMMtOeuqUSbLWU7zRG5CMrMdHSoTaqX2wbkSMfJxKvWw+05PeXV6bdN7ptpW1OKid1iJpOhI4CwHW/hm4MwDuD27pevAa4WNY9U7GOgsl5Swez5xry80RKroY9erCLx+rBEWaVWTm45tppIi3n6PfYC0bbYwA1omxW234rENG26cOcjHZC/SHHweRPBWDaVdrOSWcUVM9RRTUKsiQShi8xkQzCZw4ZY6hQRkuFq0zJS+rF5hErGcFRrk47YiLf3ApK57pWjHz/XXwnVpLmCOkwyvMJG7yZT+CqOeVgVb34cOHen3BQcjY/R2kIg4oht3fAStFkSRwUgLsw4wvSNH5rrukqzY7abNRbAnsSCBj5orM6ytJnp8UV8q0n2ylSWjQ2SxiYu3LbMggAauyjyW1m62ywxZ7AqOaMa/Fv/UlOE4IaxWdIdSkbHh88oqyO4q/1Mg++eB9IkAGVb4EDnZbbKBjTSoliRdvfvyNCjiCTy3+5kusunsZsnmxATirKnFxrved+rTqy64rHfbZESbSdDuPDP7c8lyuWbWcSrukYafp3OSaJbf8NoBJDnyhZl2XF7XTJHMjSOCSBOiqGAPzx8gWTY5pgMEbf5dfJrxkbVYqVKWJdCVpj5BsxsR2BPEmZSh2DJpMuR9hVus6mmDFw+Y+B0PuSSA1yY0RCJqPxx7fN3xyhsh4Y18JI7l3DE1VLQlBrVJmF2Joh00M78zBhodRmPnpWhaMCNgLxOnM6Ms6KabhkXpfxWo/yBwBBsM7gWWtrpNIjZ+z9ufUEOCAaWIp4g8/lWZlMdLADliKA4rUjFpZQrqJqrT7O2AjPIhIdn8HqQjFkMAFCMTHz+wa+uabb9YtstpsXZ6mJoE7EMjMrVApe3nFYFubtL8V1M7cZCuZ+ILLlIOWroJSX/IRq3Ldal19QNIX79ButX1xJ0NwNOQPQxUxcUTAth75btdksleKgJkJE96jR4+KC0X/hOl28sxarMCTJzfg4xvUvMXSRh7EEy4SbSzOjoZsCHemGWNCNuHUHRXHO5KPtstd1iaP0BjiZW/0TDx+ccxZng3FufggBJplyyUoGCWznWDFw4TUTkuqw2clcAEC/xnYHrHXvgDbsxeh2F8hY2k6O5O8/MUFP8hIrJ7vTp7b5N0Vhz2TeUUinN1/OlJG41QlELF6n/q02skCFvcvVeslTZwJV6rSUY9VvakaH7hUgP411vBiGTCDYKXhj2NUqB2KRmqYR7D2FKfZl/AmIXzSIV22KbYyRexsxYlH6gJj6WS0Ja1uMvGFESbHTrf9+AYv9QaLPQurz8cPS8Du77BVs7tgdn+7V4ECSOAyBFjWD/pUcOrQ6iukarPLNCQLIoEtCTD9TG1EadaEo6k4vCYN3OaaCXua0VqmNlySIvaKNut6LkwUcNLAGLGntaLe7cKqXLHG67XzVMirudWmZcMRAXMD47Cxgx/SyLe6xmrPpxkeP35cXGrs1CyggncsBbBPps+awRH8O1m9iBisx0pK+Dbv6qAA2PEHwzOBB8HelzC+CbL/7PYhZ5F2bCi5PbFT5LjK8gYj2rX8S9ROp2g2CikBCUhAAtcmsJbZayGlVUYpQRniRd5xHjRWFke/Y2QMjxBg+B2JdgQ7RkTOwTiT78jxXTk7SwhV5+YcLTlJDM7Ldz64k2qwuc4N7DgBTG71H0u/k85gtKoNL2KlPGAX3IKaHEiw/HauffVt0byQwI4E7P52hH/wrDvdlt3fwetL8SRwWALMfYIKhOlPjQMg1WaHbRsKJoHzEmAIzdx5rVX7OIfJvabxpNKYGCI6k4L0bucaz9d6CwoRt9qIPa0j831+WpUr1vVyq2xEmL9GIp06TnPwQ1Vz5xn5oEYXfiaPAe6rV68Gy87ge/L4Fj4PsX0fNigtbqaD4fHAHRfVJjn3S5Ee3dG/u2NIcMK2o4Rp1tso6DRHr7chsLxmIwtgwbKonYKgjCYBCUjghgSKTTO3PcuzuODFqFdslod1ndlYsEk3nRWZm9Q9CUTOUegcOHE6UMXK8CAlZQt3OuFCRddbJKDIaV4ZAhsrw4wkN7/VmUGXze4zJwikeKuasCKGuyO3usmxk6traVvyWgIRAnZ/EUq3jWP3d9uqt+ASWJcAfhSRQRqHPQUHzHPFU5vNJWZ8CUgAApOuMkzeK2mtDP+O8XCtHey4JMUNHfhiZSRceKtTwMHUzm6BHCzUWoFW5VokSaeqga6V8/putU1ROd87rmVaOte+wCl2obcxXyfv90ONT21+8F3j8xDFldXZADc3nUlj8dwEZ8Uv8OgNLgvNEmN5ZGZiaw0plgsTSaHq0l1EAONUIjA5/o7k21eMkaf6cdROfSaGSEACEpBAQ6DYvzA/Sr8w3lMX/LCuM4cV7MIt2aJVJRBxZSv4YkxVmecmnleG+9o3ImXpTJEWGrUmc4x4WpOI9oFJkhtEwBqZvsKs8ZSdhxo5+gULcz0TFt/ejeA6dRfs6lqkio0jgZSA3V9Kw+uUgN1fSsNrCUigmABD0E5fM5gU0+HgN14GH88Eqs0ycLwlAQlkCETMdHjdjZ0VmEl5yS1ybC1s67qo4YEQKTKnK+5uqspbIJfgvcazVuUq9Yj1r56BLpXwLm61lJmmGXGcT+lc/hpv44V2WHqFzhiaBPmYVwYdnUeNz0NkcszcQvi8tJlnm1vFPg2TKQcjtL1yMD7R2OAej7xNzIXtcBsh21zOJW0rthcRAqtUbmQdblIYtdMkIiNIQAISuDOBghFgg2vh0Pe8zIsdOI4whYwYy3apmoI9frvIaaYSCBKI+FCusg0vKE+NaMXKsIYwBWl29gm/fv26IJH4I6mb5thTq0whxxI3PE6g0zbKXK5Zzu+kMyhA1ZMwIq1us2WDweJPBu5uKZ2U0AgSOB2Bjmqy+ztdDdYTuNM27P7qoTZlCVyYAGPgyPi2nk8tbNVmF25gFk0CVQkEzXScFcjO2+Au1uUC4+eHasXM+OnTp7WO4mqlwn8g46rLshHn1NZ2Iy5enGpL4QUErMrlzWCzhbMbudVSKzjmL6+bi6XAVxUWLhWzhNC6aT59+jRv/yXy6p3HkhrpfFSiIKmF9Apy7DwlIEwoAAAgAElEQVQSHC6kT3XmJ+mtva7PtRB1Lmn3qtOT5ruKd8gqr5ja6aRNSLElIAEJbEOgYATYCHZ2h6pivMX+xGVn3RXLOfhgcXUPprZW4O7zoLUKYjoSaAnkrRlNtM2sda1U617kz4o4vjNc6vrMxLz2gQRpdmMVoX1gjMzG4Z1peGaRKSNYZIssq0cYPzOJLLzVKchgagdvdZMvZl4RDRbZQAncnEDaH9n93bwxdIrf6TXs/jp8/CkBCUQI0LNMDs+q+tQipNosUlPGkYAE+gTi03NWBx4/fswZrpu5KuFyUGllgSIwQWA/Ffb5xsOVf1Hm+MJRzOfPn/dBGXJMAlblwnrZbOHsbwsFPdfjKFZGfpGVknOVa4m02Do/fPhAg5scNI/lwoN0QuhuNHX+IxHA32wXyJi0nfDOSL1zN/Jz9+XkAgGKvQoiQMribKbyysTrPFXAvJOCP49MYJVugs0GC8fKaqcjNxJlk4AEJLA7geLRyAHHgdvALCt4Med1CzXpnrJudsHUDgInKK3RJDBJoN0tnI95rqlrvyxn31yRWq7KzmPrMxkLoUmk2Y1FO7iD45jY1w5nUl82H4+41UaO8lqCN2IKOHurO7siWlK/PiuBMgJpf2T3V8bwDk/Z/d2hli2jBFYnwImGk14TqBdO1Fs967EE1WZjZAyXgAQGCbCtKO+hlD7FjJs/nFD5/gMPlpkO0gT3usZnl8+S75W7+a5IwKpcApMxw5LH48/e67RauNT+RE4c/XFi0mEsPBaRVWrWljg+PVMoll3ppTIRdrk1OVuYlKrZAjIZrV6EAgHKvArqFYGUj+krMFbkzRT0mACGVyWwio/IcnWndqpayyYuAQlI4OwEisdOBxwHblMX6VJ0PMdVRgXx7AZjHkGGcwk2KK2BEpgkEBl+M/suVr+TAmwToUwZbiNbJBe2czc2ENwK40eSRFLux4k0CZ5a5YMn/dwNmUugOaaFp2ghEe/Yfvo4UkeGSVUd2oL+Cmd3qz27Iuo3HkMkUJuA3V9twudN3+7vvHWn5BI4AgFOwsqv7CMkI8/gGHVJidRmS+j5rARuTqDA+4s5KU89evQILynOdkUZ/v777zfHaPElcEYCm62d3eu0WprC7pZHRp+DVlrMvpw6vldjJev379+/ePGiWIDBQrWpUTrOxD3a+tMqM4HdP5JYoCzyldXW2mYXBUXYTLbBjM67dWmwOAZ2CLBJIL6trfNs+xO32iUfWVA7tSS9kIAEJCCBMQLs8wl6/KQp3NOPodgudoRhauNAllbiQa4PKxjVfbSJ50GqTDHyBNLPK4/FPPtRtWPlasMP+163EnKWEn/tz6oXka2Su9sYqxI4V+L4NwfPnB4rV8QZl4FBVUfqSKtDhuN3cyiTzJjT02rHGqHhEhgjYPc3RsZwuz/bgAQkUEwA48nkdxiY72zzEVq1WXE9+qAEJIACQVlFZtN9VvjMYAporAHMtUmHNRf+1RWkz6ogRCt9AbRjPnLYqtzsVb2dWy2WR3Tijm6F7LgaXP9GR+/oVsv7iQcYWCb3pZW9yfRkm7XpuISRZbPJ1HZfdirw692x/Q/y5JUcDDdQArsQWKVBLnzL1E67VL2ZSkACEjgXATqswWlFvhQLe6h84oe9W1zqI3yjoGC0v01FHFawbYpvLtcjENGoR9AJ1yN/2BJFJmWstRxWfgWbS6BZSMs/VfWoWrKOLATa6vJ15F0JSGAhAbu/hQBP97jd38ZVhlNC85Zl9p9sLFInu0H7CYE//PBDJ+ZBfjZLtGyAPP6+o4MQa8UAWr4dMuzcxqe2FWnJhdpsCT2flcDZCXB6IEfPLiwFnV2qSRr/WlQlytAuZiFbH5dADQJbGupv51ZLhaH7Up1YowozaY4t1Rzh1JO3b98iXsSGmylg/xbn1FY9y6GfYzBkrC6CjzfRdl9OLvDrzc+UZhX/hpELgN+Q0qmLvEoVL1QvCx9v+KudTt0OFV4CEpDAJIHifSCH3Vo6WeTiCMWHohVDLhb1RA+uMmQ6UXkV9fIEIk4kR7DbLKyIvD7cfQaxsHQrPk5fGZmU6eC4IvN9k8JjIGIre/LkSVU5IyZZW13VKjBxCdycgN3f3RqA3d+WNf7dd9/xvenIeGNLqYJ5MTCePNY0mFS9aBhwcKva9/iqeqVbPWVADbpQtxkx7j2sL3UrZHuhNmtReCGBexLgdL83b97Qz65YfPo+/poEMYNjEsSHj97wmF5PKxbcpCRwFgJb2rH/ehYoK8q5pdtyR+zM98gOsmTL0HNdSY48jcnPGTp1N/Zz9+XkLfXFGISF4bsznCX/BYDPKu8NI6+lA7FEF9NTOxWj80EJSEAC9yFQ7FSxSi9zLs7FRT7Cesy5hsrnahhKK4GWAEP3yAr3jtakVlQvtiEQ8W5EEldTtqmODXKJnL+ABqj6Ja6ff/45UtLiEWAk8W3iRPTtNpKYiwQk0CFg99cBcvmfdn+bVTHuiS9evLAHrAocy8/jx48zq/BVcz9X4q9evcorfD7RcCKfWuCrzc7VApVWAjUIoNnqTZbpwVGbfPQb51pOrn369ClKcokbQA0CpimBuxHYcuHsjqfVruUyVdAu2z0N/WePszzDGS0gWmWCx76Q58+f9wt7kJDi9fWDyH8ZMXRUvUxVXqMgazVINEzxIqva6RptyVJIQAISqEqg+NBERvvFPVTVEtVLPDMLy2R6nAlaRkhvSUACqxCIHFVLRlU96lYpyMJEtjRHLhS19uP5ZeYmd7uJ2rWwZfo//vjjZHa4F0zGWRIh0uow2J7i65PYVVYxLC/h6bMSkEABgYgisvsrAHvYR+z+Nqua77//frO8bp4RrRrPqptDyBefg5PxDMvEefnyJd+2zUQ44C212QErRZEksD0BTg/kjIzIgHaJbEx10TmN2sGRF0MBXrZLEtz9WXak4JbAH0XjI1fpvwQ24jnB372aIgLcrSrXcumJsL2jW+2WfDt1kFmqKV4X72Sx/Cf2Wfqb5fLQixx89tL2BEugsf1xyeN7PcsGmlMY4vfiY753JrDWq5H/vmqesNopz8e7EpCABCQAATosXCsKuowyH9NTM8/MwjLlWj4hyiTuLQlI4FAEIopRJ5JDVVltYSLLMPXOQaldOtPvEAiexVX728e2uk69+FMCEtiegIpoe+Y75mj3tyX8AtPNluJdKa8lizJX4jBWFnzOODh57C7hnJZ18JX9vvBqsz4TQyRwWwLbeNa2eBk888ce9YMfNdgKzAU+QqyVIDa2UMYnDlFSOOe6tiq3PB7ijm61xzytdi1HrlXeds6vYvfkQnvxlu14lVKbiAQkIIEVCbhza0WYJiUBCUhAAoMEcOiJfOas82yZj2knkXP9jDjM9Uukv1SfiSESuCqBiGLU1f6qtd8vF4bpyLqC3UQf3UlDIqOpJ0+e1Lbcsqw1CfAsrU6PlsmqNIIEDkjA7u+AlVJVJLu/qng7iTOVKLNLdNLx5ySBHR0AJmXbPcLPP/+cPygKx4AznrmoNtu9aSmABA5FYGPPWsqOPwA7FjgIHOfaw2pRsHDCLmaHiL3rUBWqMB0CVmULZMvTVP/a5nqfi9pm0AzJMT11wFNPUPp86CFTlslbdB58S2Iy2l4RsBPtlfUR8t3xLThC8ZVBAhsQKF5GUjttUDtmIQEJSOAaBMpcK8amJNdg0i8F377pB0ZCyvBGUjaOBCRwNAKRRe4D2m1Wx+jOwAZpxLuRmHxbcPUqMMFdCERqfOHRA5PlwsthMg4RHJxEKBlHAhIoIxBRhqRs91eG94BPRWrc7m+tilu42LqWGJdPB5/a58+fX76YZQXEOJYfSX748OGw3mD5IqvN8ny8K4EbEsDvcPuelzUXBk4o0kOt8nOeNyI9ePCAbRVsQli+MMS5is3fDdvVvkW2Kvflf8fTanckPqaqjnnqydu3bxGYjQvFxNiZwTRGU0sxwEoPul+zEliTvQwBRoTLV5SXp3AZnvGCqJ3irIwpAQlIAAJ5g/gYInoojDv32WQV8Zbrs6JLug+ifvENkcDdCIzZalIOx7TbpBJ6vRaByLrsHdys1+J58HQiH43FRFDbySDS6i4zOIHnwVuF4kngngQiisju7zJtw+5v46r88ssvP336xFFEfCWjzEaxscDnyo6hBcMkTGSvX78+l+SbSYsZEIeqzIoVLZPP2G4mz4oZqc1WhGlSErgSAdyc6Bfwc82ovhrlbU6ERanS9ddIP5gmWykYdUQO8+4nSJfKmJ9/mz8OBOWis1Dy6tUr0u8/a8jqBKzKDNItjUu61WYqYuVbmYMHUEYrZ7ZScoxHGUkvmebRXe3ecwzCKD5IcjC1cwV+++235xJYaSVwKwJqp1tVt4WVgAQksIQA5gxsHAVjdcbn99n5RmELIPOt54KnfEQCEjgjgYytJi3OSVcZ0yJwjTU8s6Jw55lICiriV1S2syXNxeuDEOBbt5OS1D6rDwEu1uoyemaSthEkIIG9CFxMEe2F8Sz52v1tX1O41xz5854tELYS9c9awkIScV5sE/HiaASYvIxtJcUlBf1/3tmu2uxojU15JHAcAix/oPrYcVHmXVpcEKbDjx494gjwXdZfOKkXh9fIwD4tIN0EfT0HCpy3O0iLc41rq/JQ9fjXQ0mzmTBbei63hcroryNv80XsJbjoOdgDd6jTztsaueEFLe39+/fsILlh2S2yBCRwZAJqpyPXjrJJQAJHJlDm55GZmBy5sGWyFbgdk1EZ2DIJfUoCEtiXQMT5/rB7ofdFd8ncsV+NLTmn5dWtNqVx6uu+40i/OBtstomMzWx1/aoxRAISWIuA3d9aJM+Sjt3fWWpKOSWwnAB+XWOWMea5TIdP7USlNlveQkxBAhcmwKEk7GnhwPgNJvUdjPhHbbwjhVMDUPjkGzEvIC0OYC9fvqQX+PPPP/HgfP78+am7gw7/U/+0Kg9YfZ5Wu12lZFTYkT8mSH+DPmVTRTEpFiRYlkYdF6dQ40HOaFkl2bNPOVaBYCISuBiBVQ5WKd6QoHa6WHOyOBKQgASqEsAkVPCRu8zEpKq0uyReUFjWFbQi7VJZZiqBXQiMLTGmwhx5L3Qqp9fLCQR7jV0OHVleOlPoEAjaKmtXd/DM7Mu41a5l9OjUpj8lIIElBOz+ltA73bN2f6erMgWWQDEBjh8e0/BMcrnV+a53cUa7PKg22wW7mUrgdAQ4MB4PV3aRcWwtf5Gt1KuUEf+obc6s/fXXX1khimwzaMrFihKftq5t6FiF4d0SsSoPW+M3Pa0WvYnfff8vOAIrq86xkSupHX/YWuwf1rCi7GxxKONW6anjM69UcJOVgAS2IVC8UKR22qaCzEUCEpDANQhgFSpw9or4kF2DT9n8bvv969egbSkkcFIC7JWdlPzIe6EnhU8j5G07q2wvTLM743XGdtcWp6DnbZ/14lAEIstOGzizRlode360FRyq8SiMBC5GIKKI7P4uU+l2f5epSgsigTwBvlw69r4zxGVn19mHl2OlS7E4mE9peC2BOxNA46EVcVvk8No3b95soBygzdmxwW20xVXz9u1bjkeM6EOyYNWD4uNkrE9tMfB6D1qV9dguT/mmbrXLwc1NIaMxD26PwAUZjb98cYXNH5yyPpeb8SUgAQmclEB+xfqkhVJsCUhAAhI4IAH2PRdIVeZvWpDRvo9Elof7EpYh7adjiAQkcAoCkZ0GB7fbxDkX7/2LZ3H2mJGOY5vVl7OTPIX833///aScG2y2uVirw5Kcp6q1JM/HuxLYhcDFFNEuDE+Uqd3fiSpLUSVQTIAV+Xfv3g0+ziGF17AKqs0G69dACUggT4BjSvCvRQ1yAiM77V++fFnV6FdvoQEXYT64F/ySIYasxqGW4uf5eHd7Albl9szn5qhb7VxihfEzhomDn3qCkl3rLPQXL14caqSuGbewNfuYBCQQILBkxVrtFABsFAlIQAIS+F8CWMMLWAR3MBekfKhHMrOwMTk5DQ6D1NhdwyUggYsRwHAZKdHB7TaRIjRx8hON3377LZ7UJWPiDhixgOlWe43ax0QZOUSg3hpYizEyXLlSq1tiLWmheSEBCaxIwO5vRZjHT8ru7/h1pIQSWE6AkwhZkR9MhzMar3EGltpssH4NlIAEZhFgFYAjQjkeERdbvE7fv3/PUsu6XrZYmWp80xtNziG1kZMCsASyCQGdqUPtrLaxWWSrcjPUSzL625KHfTZOIGMhZeE2ns7GMTkAPKKO41Jx8C190kG0NuSXl85lp3jtG1MCpyAQXFmfLMsS3a52msRrBAlIQAISaAnwASM8LTLTjTZmejE3fvrsWa5ZHi4Y7Ze5KZ+FiXJKQAIdAhEtgQH67B/HbEutN1uLYvAictwRD/qxvEF6pwuMbDFiOa3265/5vlmK9ERutZOW0rx/f1pqryUggW0I2P1tw/kgudj9HaQiFEMC9QgwvBzbGIbHWA3vrnplyaSsNsvA8ZYEJFBAAP+l1IUJXcpZtpgNWUaJbMDO5Mg3vfkMzoqmJE7bHTuPvCMGNg3kr23W6GTqzzgBqzLOat+Ynla7Ef/MuvW6Ox5WLA9j64zYxRnhWTv5ObDixGc9uMTprc0ocrJFG9kLCUjg+AQWDo7bAi4ZpKqdWoxeSEACEpBAhADfKopES+PQ3x1kTJ5Kte512VwGW8a6YpiaBCRwZAKYyCfFu8xRtZQ0782mfSPScRzWiDfZko3QIRCp7jGPhE5SS35GxNjAu3dJEeY+q3//XGLGl0BtAkFFVFsM09+GQKS67f62qQtzkUANApwaM7Yd68OHD5fxqQWd2qxG+zFNCUigJcBBtuhMThJFr7J3lH1oLMHkrWrts/2LFQdXSBX0qeX0EJyDl7gr9AtiyIoErMoVYdZOSrfa2oT/nX7+4IFjrtBw4Dk7J2rQYQl/bExfI7tMmquQnzyDISOAtyQggQMSWGUteeFSq9rpgA1DkSQgAQkcmQB7nQu2ZFQa7R8HVPDUpVTgAgfl9HGvJSCB0xGInFa7cGx/KCZ6s+WrI7I0exCLVr4g3p0kEPziOSfKTCa1MML1Wt2kUaV4JXIhah+XgATGCFxPEY2V1HC7P9uABK5NgHecpaX+YIzRFxtKVzwocXeMarPdq0ABJHArAnimPn36FO8plA/qtOBjd2hmPHSXQ0OM4JoOQq6S43KZTWGQgFU5iOWwgbrVblE1+QXdA24R+OGHH16/fp1Bs9AAysLVEbbEFTgf9Jn05yf9OIZIQAInIrDKabUL1cvCxxvaaqcTtTpFlYAEJLCcwJs3b+YmEjTBzE32OPEj34PrSFtgFOuk4E8JSOBcBDyttlNfHMLRCbnPT8oemUPpVnuNJhHxIcP4mX4CslLBI5Kcq9VNHkCwisWjUnWYrARuSMDu71aVHul07P5u1SQs7JUI5H1qOXbxSoVVm12pNi2LBM5FAHWKuyrT3rnHcwSPmM3Q4CN7wfUOfWozGI9wy6o8Qi3MkuFvs2IbuYxARsEd8NSTjx8/Tp5DzsoThcq73uZZsYqPFXXfT6yuYpVexQMvz8q7EpDAlgRWeakXHjerdtqyxs1LAhKQwDUIsL2V1a+IP1BbXro81lA38Bdpc9zyomA3NifSXZXGluTNSwInIsC6Y0RtHtBuUwx50pstAqQ494M/GFmapQhXOuTp4DVSVbyIS/2kdXS5hPnvm7XpL7QwtOlsczFpVLntsdnNyUbUwp017YqNsDn1g+Z0MT+hFREFk7L7C4K6RjS7v2vUo6WQwCABxq79YRjdJS/+ZsYujJNtt8LcMzjWHSxOPlBtlufjXQncjQBTrY3PMSQ7Dq/FVwoH1ownWFoRqGi0YvHkhVMRg465+BgUrIykonpdlYBVWRVvpcR1q60E9v8ni37sD2Tb20czjLKy/vjx41a8wYsPHz4wBMcjlmFrsJ8YTIeehtWpHRck6PAY1mdqZ1DsTuDkGQyd+P6UgAQOTiAyIZ8swkK/WLXTJGEjSEACEpBAnwCja/764ZkQtrphAMpEOO+tgrN459I7Lxwll4AEGgLBkf9ma5Ab1MukW+2dTRztAnCmIq7kY50p5h1uHaS6g2JsvEC4sAFM+oyeqzgLaTSPs6jJOHOSzCp53TMRlDOD/+Il6ntCa0sdVERtfC9OTeAg1R0U44b9xalbl8LvSyD1Z20lYfbXLOi3IbUveLvbAU/VnVRBNbJBeSezYJSiNpukZAQJFBPAQ7HZELvxLoJGYN5uBGhlmCwFc5Yyh1c8uIL7fuGQ/476pJBGqErAqqyKt17if62XtCk3BPILupNLGltibL4Qkc8RRdw6wtJJLFxRwIUX3ZHPserdha5vyPbLL79UldDEJSCBjQksf6kZsy435audNq53s5OABCRwAQJse6MPmlWQ/FRlVlKHiswUY26HzlG1y7vvQ0FQGAlIYJJARFEsNHpMyrBxhMmlzYUbjzcuzrrZRZZml0/T1pXZ1IoJRF7/DY5CuGSry6uRQ1nCi9vPrAexn7948aJ1MZn1rJGDBHijeWFZ2gjGN1pK4JKKKC2g1ykBu7+UhtcSuAyB58+f98/AYtDFPtIt94jSEacDnqpTabXZZVqvBZHAQgJv3rxpUkD/7LXSwcYG9qhHprrFDq9Bn1pQkIWu/AsbVdXHrcqqeOslrlttPbb/m3Jeg1cdVs4qW+NTmw55+4/TM9ExpOGYXeYu3qePc72vzWv5ikjeWNwprD8lIIGDE1jF0X+VtTe108GbiuJJQAISOCaB/NSjLzOD/48fP/bDzx7SX06YLFFrg5uMaQQJSOAyBCKn1a4ytj8OsUnbet4odJyCrC4JM8FI2S/WHlbHeJYEg4OfDfbbXNKbLX/o9UIz8lnaWCpn8dJpmojXEQJzp0KRNC8fx+7v8lWcFtDuL6XhtQQuQ4CPUPV7wMandnL2ty6Ezvw64mFWJoDarIybT0ngkgRSJ/uCFYG1mKBv0YGTeg+7U8FWQDZqpsXMyMy5Ie3xiJlo3tqLgFW5F/nl+epWu5xhLoXJc7yPY5HHhSvvIfrtt99yAlantE0n0Qmc9ZP+Y7n32Kwc08gdL+H0Vvz6559/jkc2pgQkcGQCkTWtSfkZtk7GmYygdppEZAQJSEACEugToPuYu23v3bt3/XTOHjLXR/bly5dbHuBxdrzKL4HLEIhYpecq1ePDyVv583ah45euWMLgTLC2/YoVYuxsDx48wKGzYK2luPh3e/Ag737QnHgc03GwneTVSF4FBbM4V7Q8kHOV5eDS5l26Dy78XuLZ/e1Ffpd87f52wW6mEqhKAAed169fd7JguIV318Y+tcjQUTL1BrGdjDrFb35uMJG/6mB+kKeBEjgFAWZeOxpS0LofPnyY3EcaHH6nwPt6Pr2bXs9dE0mf9XoDAlblBpArZaFbbSWw/5vs5Cr19uPawQKzAJ8fhuIlNuYizAo0ncRgssFAsl7FgSyYXSfacge4zg68Tvr+lIAETkSgYDjbLx3f3OkHFoSonQqg+YgEJCABCfTPqMgzoe8LGoLz6RznLtOWyImDrcBYu+IWjfYpLyQggQsQiLg61VsL3Atg3sR/W5+kyEyQ9enaRrz2S/EYyjzhst47Eqnu2i7UlC4iBg4BtVvd6pzzw7AbutVerx9Zvc2sleANW9dydBFFZPe3nPNBUohUt93fQSpLMSQQIcCWvP63pFHau/jUInBnfl3vyw9qs0jzMI4E7kkgoh/qkcFpanJppqMqJ4VhpSP4CE4FJz03hO6Mk9ebvzGHtElQx49gVR6/jjIS6labgbP0FrvE8mpug81SkTJwBm3+UHTkpCyZpDhOfOHuBwRAV2ayqHeLU3gXJp6v5YWJ+7gEJLAlgeUD7uW+sG151U4tCi8kIAEJSCBOALP13M7oYk6lc4vDROZ0Divx9mBMCUhgjEBwR0G9tcAxwWqH5x288v5wtWXbMf3ITLC2owltMrUvPXz4cEcg18465TxW0vybMvbUrPAjtLpZAgcj5/He0PGRryIE0RltCQGa1lq73JeIcbpnj6CI7P42azZ5/dyIYfe3WXWYkQQWEkB5Pn78uJMIq/l7+dQiSXoEVX4zZ0fsuT/VZnOJGV8C9yEQGdxWpcFJgnnb0dzd7JN+um1x5q6JtA/ufoGfGMI3f+w2312eSgJYlZXAbpOsbrUVOU96RG0wR50sHn7x+SN1sUlFeiB8cyfLmxcGXZl33s0/XnwXn+CF4/sIn2Lxlj9IFdOFsxbIH+ZFNnwsT9MUJHBJAlgilq8iL9SEKVi1U0rDawlIQAISiBOIT9GbNBnN/vrrr/H0jxyTCcWs3pwlBxfgj1yhyiaBegTSNb+xXC7p/pUvVGSFcgzXecPpBCN9R35pZHnxO933QbbiLy/XAVOItPMN+EfMibVb3fa1k1dB28uzQY6cGPTp0yeMRRs0qg2Kc7QssOoDFt/lSLd+NOF3l8fub/cq2FgAu7+NgZudBOoRQIH3R4l0iAwvd9w3nn4Ut6r/g9qsXtMyZQmcnUBkll27jPl9lRHrUysh2j5VrW14/4JpEY5A/XBDDkLAqjxIRRSLoVttMbqJBzl7dVIt7m5JZNU57/KPCv7w4UNwFI775kL7IJ+rwK1tgmyF23j0LkmV/uz3339fkkK9Z/ESoIrZ5IGQ/LFIw/7FvQ4GrldMU5bAKgQ6q5gFaaLV8YUteHDsEbXTGBnDJSABCUggQ4DR+/v37zMR+rcW9jj9BPcKmVsQP7G9V02ZrwR2J8AEeVKGhSaOyfR3iZAv1NxjM3YpwuqZ5r/g1GbXX7pub61ykXZJmONO+vG+VVBUTSRowavNP2j/XNfCUBVsk/gk3qo+FhsUsCwLmhNmcyr9T//WJkCTAyy27uD6RVkNXvUpu7+r1uxguSb1c/OU3d8gPQMlcCgCvM6s83Y8EJjl0SHu2BviMJRSquf/oDZLOXstAQl0COB231FHnQgb/AUIdPoAACAASURBVGQWn9GBs8xuweE6haptsOpw6/RBnbv+7BOwKvtMzhWiW22V+kJfRxZ084sZVSRLEmWEjRtrEjBwyZaOWRNp4mf6iYEMekEo/eCYuPdoeQBH7bJiUf78X/6SLn4sSWfdZ2mHg26Ckca5riSmJoFTEFj+Iue3oBVAUDsVQPMRCUhAAhKAAHurnjx5EkfBxJ7ZQTz+MWPirxA5sqIVHufjWZOd9kEvJCCBCxCIHGt3SfevvNEGy/j2Npndm1PkOBOsRlVXqfmyULosMWmv2x3aeQWILGLlX5NVyh5pdfvajcuKOTkSq/oelcnsUxK4LYGIIrL7u0zzsPu7TFVaEAmwjN4ZcRGyu02vs2213jhWbeYrIAEJ5AlEhrj5FJbfzTi5Pnz4MJ5+vCwbG5EiqjhezDvEtCrPXsu61VapwaDm2nGFBofLjEJvoHBO7dzTwrGN8tQSpqwiTAq2JP2xZxd6mg56r47ltVn4u3fvxvK64TrZGArDJdAQmPvN6D43Ft5qfEVa7dRHbYgEJCABCUQIMECdtXOMT9NGkj1sHMa3szpNJh01Ou7D8lEwCUigQ6Cz7Ne52/ystxY4mN02gZPbCTprtNtItW8uEet2bVNVx4Bz9k553wrN5566L4/FPIhbbe1WN1b8JeF5BXJJpboEl89KYF8Cdn/78t84d7u/jYGbnQQqEeAQxM5MlhEjO/QqZRdPttOn1BtOq83ilWJMCdyTQPxY0Hp8MnP5Wes1kRMBmlJkcqxRzPzEv0aOZ0/Tqjx7DepWu34NcrhgZ1A7lsdeG/RZcsajNz/05Oimsg+NsUKz0LMWek+fPh2DVimcFYtZ3VhHDGTe/Uj5jkjU8pizb+1d5h1J/CmBUxB48+bNQjlXP6q2kUfttLBefFwCEpDAbQkw15h1EDsDWk57PS8ufGrzE5y0aIyHZ8FJn/VaAhK4AIHg/H3HvdBVIefXOOOm3qpCjiXOOUyY3bAa8cfF8p4reLBT1SUKGmS6Dk0Fzd3lPobL8D6ByKkq+Xekn2ZBSFrjY49XbXVjmS4MzyuQDcAulN/HJXBYAnZ/h62aswhm93eWmlJOCWQIsDm8M4ZkuHgEn1pk7ghWbyqtNsu0EG9JQAIQQB3tfrpcZuYbP60WS1F8sWNjrzPdame9a1blLFzHjKxb7cr1gkG/c8LEWAY7btBnnJ3XwjiHLTm6CX9cvHLHCh4JZx8JqyORmGvFobMZc0INZhGs92Bqy6NlDus6o11+ORBTOD6BvF6qKj+26eB2iDExUOlL1OZYsoSrnTJwvCWByxNAO3GWNsNLLKRBB6DLM7GAswgwLJ+164MB5O5Wp1kFbCPzsswazONTu7GxqRXVCwlI4AgEIoP/C+9Hzdj3qZ3DGscZFLGRmwVazC9Yjfjj4sWLF+jzt2/fFrer4C6LegvDSN7pwmb13cUF7zzosDMFsmTjfZrO2DW0x26l4WXnHaQpbH+dVyBV36PtC2uOEtiGgN3fNpzNBQJ2fzYDCRyZAIvmnVnDcXxqsVqng8Ddp9JqsyO3ZGWTwAYEOtpygxw7WWS0UN4il6YT95rIZJcmuNY160dx2dbK9NTpxHFZlYetaN1q16wabBwY9IMp7mVJxCabX0DiZMQlCxJN8XEvW/jFOlZH4BmEuUo0TjpZ4m9KD30cfxckyYwYMh63q5A0EQmUEejsZy1LpOyp5S9FcC22TDy1Uxk3n5LAeQkwL8VUio8Iw8Vnz54xvHz8+PGjR49wJVl+JNt5sSh5GQEG9vEhLjP8hWP4MiGXP8WbEk+EI+rP6KcSL6AxJSCBSQL58xSbx/cy2kwKvzxCfpt33mS0PPeyFJgToerTxdo2HTovJnTFuxxxz22TylzEVz4yiQzeYuCX7tMmo+KyDKafD8R8BNsHDx7cZ9gZORsmEicPNn83Yv3Iv6f59He8m1cgJy3UjjzNWgJ2f7aBtQhEurZInCXyXLj7W4LFZyUQIdA/0uvJkycHOacW+Ttvd72pE3lFNFUkTgT7WJxOeQejOe4dxGKgBLYhkHGS2UaAjBaK+01GDuduilNV6/aJRXRg/6k7h1iVF6h93WpXq0R8QGet5m6s4JpyYojJazoW3ddy1yCd+BL+YDXAM3h+w+DjBYELD9lNF0IKcl/xkUxTpOH5McEVUZvUigTwcVkxtXhSaO+8YpxMisOE8HWbjLYkgtppCT2flcC5CKCUmHUzqOhvYcSVBBdbFM5xdvKci+1tpcXOHjfm4l201nRgM+C4Hw06Wg0KgN/wxp/FGBTDQAlIYF8CecevRra45ty3LAW55201cY1akHXZIxgxJp1fWTUpWFdmTBUpL8se9c4472xo2XJeTIfIxq1BtjcfdsYXusqadGRfbv49Lct3g6fyL9SFtytswNYsbkjA7u+Glb5vke3+9uVv7hIYI8A0p3OkFz61G59LNSZbE95ZHN99yKc2y9eXdyVweQJMSzd2MeogzbhRxg/76K8PdnLZ6+dCn4q9xN4xX6tyR/hrZa1b7TokOQUq48g4mMf2KzSYywdt5a14iFSwCNE+3r/ATLzQexgj8pYfosVPJWLa7pe0CWEVZ99OuhEDx4LMGuGWKzRjoAyXwCABRhW4/g/eqhrYWcWcmxeac/kJ35OZqp0mERlBAtcgEBlSYhTAAeIIQ45rML9JKTB2xG3KGOtP5LrNQkJ8AzqTi9M5Dd+kiVpMCWxM4Oan1eaXOfNecRvXFNnlTRypPJ3V3PTW2HWwB1lo2hrLnXBGdP+vvXO/09rWGm44vxQQpgRCBTAlZKgAKCFDBUAJQAVACYEKgBKYqSAzJQAd8K7v+DuK4ose+Sbf1vwBemRZ2lqStuStbTm21FFQsYdiCjpJjM5Ab9nZsnO+1kw0dHyJVVbCahdSbtGtNr2AZC06n3t64GZAArsh4PS3m6ZcSUWc/lbSEIohgb4EWIrzEbP4rrX51CJh7RFyVoUza+Yx567wjhfzXVU2XgJbJLCsP0xNKwaAvR7z83dzCnttjnGmCigOFbApd9DcutVO0IhYogd8QDy9jTGBWP/Ogv3jtLmc8Tz5uwVYSz99+pSvKf4t8v/7xTTQa4Jp5tA3htYc42PX17u6r3gn09PQiW0hYBbboTkpqgkk0CTAhmLhA+QYEWOWm3NoziaWKkbt1EXGeAnshgDegflLSub0kq8e7QbyYSvCsrzXUr9msl8tN2zZ+ctvLO8afVbblAomgZIEmEBzHgHKvwtdDAKTQtpQk/aNKyYnBfHud8LEUZOk10xX3ZuZeeL7fTUZ+v6srf2KbfzwKlfszpsQu7LL7WnZmePZmaMiEtDSl2qN3pU4/wybrhzKx6fdhQsbeMtX3xIlMCEBp78JYZpVRcDpz54ggS0S4LmstoJi/3pV59QiYXNLfdZHabXZFnuyMkugPAEsHguatrpMCjWVnsaSb4nq8uJN5z/sKs8pXbUbliF3xYf7ps2Vg4tY9kabcln+k5T+6yS5HDYTFq+sF4fpjpyV31RgUXC1L0TUckZDcVjLHCJxwiIbG2N8iLHJ4kxW8jkBz1RopG3BNYDhJ/NWYWlD0QSQPN3QehLEuAyvkwAvALC8KONci2LJ3ErsYsWYmkNzdhWnduoiY7wE9kGgaYVM1Iv1J96ErPESabwkgZgAnxDlhbdMf9ll17Sx2OlwZnXIBJ/amZ530hJ6VQISWCGBnKNqERtrxgqFn0okTPmJRyHsISupfqYD4jAsPA9mGvRmMuuzkItdgWkUDErD6tLrLvaWeoHd37KTVUHJbae4dWrnE8eX4vCsvghxQdOG09p1jHF4WjnNTQLrJ9BLS/etzmGnv76g9pfe6W9/bWqN9k2AF9uwesUPLJxTy2t4BV54Cx5OofQqhp8EWEgT4F/WfiFB3BZom/jn5GG12eRIzVACuyTAirqkf1HMMDb1xPG93Grn1qWxYPnhzLfT8zMkZTyV5Hug9ipi2cQ25bL8Jynd02oHYsQGzbEBeDPE4zw/r5Lm0eYXIppyotzn2zJhC//t27fNQvNj2Owp42MXRALIYAVXXtpKbM4aSfvU8rhV0v8vwDQggb4EWOniP9r3rr7p0Y3559u1Zo5mK39+jNqptS2MlMAOCLDU6buqRCGgynZQd6tQjADTVtrdIZaENS0fHo1j1hbmKSPTJ4aFPRVf4Uq476hfWxMojwQ2SiDnHdqSRptFMKb92zK169ySY3nLaazBYhQ7GrZVQrbD4wdSPHeLvQid/phVq7QsO/f0NtfJraz5hkDc6K2oq8iTEibuXfBSmttGK7UgT4s+LAGnv8M2/dwVP6mH02p8jHj7nv7GkPFeCSQIMGZroxJLHf5GBf7u/++Px8bqDwdf/hjLbEPzNIFbFQ8IXUat+fwNKlxqs0S38ZIEJBAIoDNZV4efJQOt5h12KNjOyBeDvYx8b6UyDsTwhGpVhZOqOL+m4V0ObpnptfZ8YeZIaVPOQbVwnrrV9gaOHZkNaZaULBl73/y/G1iG/i847/9ot5NKDc3eS4kPkJgt+efPnw+4MdzCMr3MfFCViHZj6z1/rgpyVgGkxcm1FjnrTwin32KnGxR2TZ61vma+ewI8nM/qWYsj2kg9jE/tIs5Gaqfdd34reFgC4XG0F4HW5/NeOZj4aARY9ud71mIlX+0CkieyTF+r1frUZva9rl2KzNsHJIstWYnbVytYQmYvSaAikKMGRz4srB912m84B1GBOvY1u/UyvmNiypxHqOkcGo896Thb5lye9QpQpYhhC8i00amM5FOVctJSWvNgmKpcbAiZOZ+UcCqRps0nPabmNj5PWxdzk8CCBJz+FoS/76JPTi6Zk1RfSruf/voCMb0EcgjkW71yciuZZvDGer6QarN8VqaUwMEJZL7YMy0lPBBia0/IvNfHKqu7Tqq7kPkwO0+4PTMQH/CXc6hi5toyxlVgEsms7LTJbMq+PONe0ffeOdLrVptLFf9UHCV5xYr3sfqaNppllNEIyMxWULrP4e1a5htz0MvXF01ixDDzlTySbaTvGvsNZVzuYEK3TJ+4Tn/b07Eird3DyP0RYHE20yBiOIzcJl/Kp7ZqZbXT/nq7NZIAx5VlPmHWWA1zxq1l4s+jEag8azN9j8q/LZbTHDy/ZD6R4TeGc1gxR6Uc4U0zmED6wXZwtt54QAJpx68KyEjzxfqpsk2bEDIHUeL2qS71FaPXfknNSTS9vTFsnZbgwFsr8URGfytjmkMkTIXD1CnNUdIol6A3/tLJAT6HZzme3GnbXVyv9AiNU64qnBgpaVf+VdVCYSSwOAGnv8WbYK8COP3ttWWt1/4I5Fu9Vlj3Aqs+tdkK212RJLBOAqyryx8a0vplJPZiBkiSNlXFzAtsFGLTCIYsBMM96aTDW45ppbY3OtJ/I2ayqrBN2bc5ck5+GWbe7CtJlV632hQ3hjHeV+g49ALH02JzT9gHUxk1rhVYVuLGiswnO1PJQ1WBeVK9NlD9K4K1MhsA/4qa80fluza4sTCX47Uwn8D0T5wOmV3S3RLmOZPWnCDNWwIDCVSDiK4+8P622zgEl7cj2q7kxvHK10z+vrkS/PKL2imflSklsAkC6ak8UYXBNyby9NIRCFSetZkrcx6CBhh95sOIo0mmnYhnB2w9q/WpzXxMKD/MM0vMTDZhT8gsMcfmMqFUZrU5AjVzbZf8g+0AXRmuMD5Rx8zhNnel+g7nx48fZ4qEKSyuIyh4TkxMi3HizCISydiK4K2VkIDNlTLHilQlnrQTBsGagZJyNkufMIa1QXozHkqZ03SmVFhE892+E2Mzs7hFkqWJpYEvIrCFSmC1BJz+Vts0WxfM6W/rLaj8ByGACS7T6rVOIAU8otRm62x6pZLAOglgfin5hjBlterwVl/bk8TYxMm3D8y6g4M1NXYMrapz0grXiqJW65oX015NBzZlrd1P/syxxOakOVlQZgLdav8BhTpA02HdxrzOq2Asy87OzvC+QttO3iQzLSupAoZa/L0Qvnbwxj/1/HeImpacS9CMmSdj/VvM//8Lu/ZIf7jWbBORkIRPPE8kEjcv8RIMzs1MYzRN8+rgGHKjlemfJw+6gPanT5+oxeCyvFECyxJgENHV2eMcLwYDB0ec+AsFffNkQKHEih0jlBZP7ZTm41UJbItA322zbdVOaddJgPcGmdQy7RQ8EK1h+mMqxwAR3opOg+WjHDwZrXkZnHkMFY+i0z5KpLlxNVOwms3rZLbjE2SWmCn/eHnMYaMEMs07KMmNVjBf7LSTHyo0P6s1pGRGyzzgE+e/msWsMq0wcSQqMhUQ8qmRL/wGyJhlZ86OSILhqi6lmxtRM9cbOZWiy/UyZmYuz3KKLpkmTazW7UsKZlkS2DcBp799t+/ktXP6mxypGUpgWgJshMUv4E2beZncEi8rTiiA2mxCmGYlgd0TYMFczLpeMzdVbFGMg4/rOukLFJqP6WO+asIwvKTNF32rPZeTj/lpK0Elec3QxO5PqNHOAjZlfoPSk0N/S9yV08ESt/e69GtrarwAcwRt3jvGONvMjW2zwSqmmVuIqYSsKliF2VYZVt+QZ9/AgP3dyqsslhPh+Rn+HVYLVBV/+Irh6cvrDriv8W/mVsTJWtPjm0dZoHYp8eS9XQmoJuKdfPuB26nLVNv/wAfLYG88pjEUJb65/I3cnGMDhqwyATJJM4gGdLYYPo7m1TCJI2vhzI3J2l3hJ0LmOE0yN5+sCz7QmdvtofS+AWjkSEs/P9nW7KzkqPuReHOkpatMNer78sxMz+hjHLFQGywn70u0rmUzBSAZSoD2OtkJ8zOcJOWRtVPmCDqpwRINkTN8mD13vMpPwElcmlAVx8ueRImJS5lTTCKH+FLOTBSnzw+zaMlPHKcc87ZSnI/hYxJgUmNtyaNfjsme9Wfl0rrUVIjaR+VmqgWeQaZ6EJivbzQflLrKIuUcz8WJ4rouxfF4r9IoJ1e88S1jwkwuma3P49L6W38MCu8dSSDnEYynuZGlbOL2dDUZ44MfvqaqPmo/0/rBioinxcxyaw6O7MhW63k0LRNi1wM4kowHgoGltuuA2IWfJgYvO8ELnJKaP7NBhyWjNXnGT7yJQWeYZPJl/kqPtab8fdM3c1gkJq1dC/fzRQhYqASmIuD0NxVJ82kScPprMjFGAushwMPC4G3o9dSCNXYBYdRmBSBbhAR2QwCTMk/ZPJvPXSNsCK3PxRyBN7hoHqXxL8r0yMTiNNU74bHAqNxgPIFkMJUgG+a4tMWeffaQPs4zhOMtEmoa4vcXsCnz2zTuFYm7sFLS4emfiTSTXfrZ9ucO/WR82zJiTdlG/URcW06zxKGwToiSfXluB8d0/YdxTlTu77//Hv88QA6ciw6ZREG1S5SL7sjxJI6BMKvV8hn2c3yVY6nGhHOgrWe6ZW/sJPD8bb8x3HLunWrU9+2lNdlyto7wAIYbjpIn8VYJGD7UbvykxrDNLHGRZMfUTisZQSvvG4t0yOrzH7UBvo+fjLX5kA5DNNV0P1+9zHkTBDIfU+mlTKkkLl+pfMXCUmHWoTpV3XtZ08BerFK9ltMlVVCvpxJn56k66i7zyXlmOU4XSiw/Sg7wrp6WPz2hVLsyqcXXOgC6JU6QUM6o4jjlgHDz+QWP3gH5jLxlzGuHdJhFlgEjq9x1e6K5q6GR368GF9E6BrtyW3k8a7DW6hC5Bn2ycnqKJ4GYgNNfTMPw5ASc/iZHurMMa6vlanIncmfVXGF1To7NroXW2uKLsT1JzMV8sbawIAksSCBfB2L/yfcuGFCjrv0LbEEDcqvdkm8Yn8rloxIAYnHRWMZqDJuWrlqLNG+Jq1aDluMLFN++xXDMs8aq9vOwTclGGN2mRqPrJynLdJtfWntbvqBdFTA+QWDYGEhkOO2lYeK1diQ68bSy9coNrdQq1cjImn7vJVItMRZnHkfZRyFPZh1MZvwR4CeRNES+Yq3lTA4jqxluHyxDTaTxP3N0ItDGFzRJDjmLpJNLjUkkyclkqlHfanPJEaBKwzSZz4SeyTBhyHBXWMMRoJ/wtEw+VCqxqZMvFQUVc2QJ425Y4GjaKb+35Df3gJQT6tth7b7CuybsigNaZNZbZtUGbDYPEJ6BsMI+oEhbJED3zu+EJTdUECx/OTrVkmbWFqRGrGH6jnee0BnvYc0zh4SsoPL7QJCf5RbrsTnkCXmS/4BFHXUZv4MSZDCwJwI53ek4nSfxBIfaWUO7B23TFaBBc2wFVV1qFgPq2NSrCSZo78FMmpp/TG6DxahuzJ9Ym9gXFHtkrVtvr3WJWn3pXa13ZUYOe2KldTLzX1UyhlKNXvzTZ5ZVNZbCbIJAPIJaw05/m2jH1Qrp9LfaplmDYK2L4ZJWoDVAKC8DlqJWbb+5yJHr577k1WZ9iZleAvsj0EtPoqPQt3NAaNp8KsGmMqHwxJ3vvzdVoVhH40IJt9KL07Q2B1b6VuY1RzJUemuynUXalIkGBQ7mo5M9qtnN6GNsIXF7IvORl35tlmrM3ARQ2XMXYf7zEeA7uTxD8jX5zG8RJiThYGr+EgkGXKJ3oTX8ttoAdN6yBgJ8CICZj48UhK8JdElFgpNpuu7NjGc04R24oY8Iq50yW9ZkElgnAZ51Wz8Qk5a29h3hdGKvSiBB4Pfff+eDKXyUJ+d7cyyD7969yyyZ/oJPorjMS69fv2bVnZN4PWvg79+/81UmnuErscNXkIipFv8hJqdeIQ130TT8UVP+MC5UX/GOrQzEsBgIt9QCfOiKx4QQGcSoBBu8rKJSlSKqBOPfqohYMFZ3iW/x8JXD2IgWBKtwDX5cQqNWSrUSrCIWSwUuHuvo+YGJgYMQyOlUiR67M0oMzy7LBoPx5uZm8THCAunNmzet2BnR2NyZKVqvNiN5sqtVFi3BdFZLiVKi1q39BEnQeH3tLahf7qplSL3yJa9JOP4nc+vgNWStIuOFWTYHVj50g65KEc9ShzR9hWTsMGVX01C4l0anB3aVFZIxKkN4Q4FaZWuSb7RStVr4UwIlCTj9laR9wLKc/g7Y6FZ5zQSwI52fn69ZwnzZglEo/5YxKdVmY+h5rwR2TwCNxKKaZ/NQU57H79+/z6ZGwoQeEmcGePzHwNJqWp/Q8oPxCuGZLE6aFBAb4xXysBHQNHllVopkIKqZ43jqbzUSshWSNjFxI5Y0ksX2NBR43DSY+HZ8YFOM/eBNiS00bJyBpdoJIoYAfTune8cwQ5g+xh8/6UgMfPZ9qgVJ2AyqttKq9AOHf6tbbiggiGJgQgLDDj6ZUIB0VhO+ChDvj6YLnePq3Ac88EJG64ubc9QlJ0+G7RzHP4w5xSRH7Pw0OSfQpN9NzC9rfMqctiDN+IImyWGqUT9yRMQvOS0Lh7mW5Wbr/LiJyINop2U7SRh6LPQ30StKCrnjh59YTc2BtO+ca/eboxXMk4fYfNeH+WZMlHz+MykmqvU0HIoizBGFAxBLcFhQObNETAiW398m57np9V4CqZcSBHJsFHNbEhLilb+UVllrWGkwKzWnA2J6jV/avTKnxmokYZoDS7PQ6l7ic0wTVVMifKuNgjmufFvXSmwCieEkwtxYy2rrP1v7WEygr8GkdcKl0SkozrYrnOiZa0bd2tWrOjJq1iy5sklgnQRaVZPT3zoba6NStfaxeG5y+ttoy44Xu3WLJ/1QP77Qg+eAUSsefZsOlzfQqc0OPnysvgS6dCYrZ/QDfGpHrlbpJ9nUwHaUeBCew6RGjVqn6VYIg+uI+aJmMjppCktwiGUjHzYCWrdBe1n5dtDtD9uU9IG4SywSrjRD3170S+sNa6jPIhDLFDqwqcoI98svfR+YW7tQFZmzZTVftcpshqWnzPlqF+fMgOVZZVi/SjRfdal1botLLxbO2bvKnLYLyJyzT0aaApLkFDHVqM9fzLVKxWiKOyRdunyDsp7bzdJt99ppJSNojkejeCBsMdy6kdw66jcXWVNTk7cOei9/EY6+mlwAM5RAIMBsWLOeJAYsKXNWPiHzRIBRgA7pNRDmHpgJaVsvIU+C1ayX4NYqUhW5oHJO78DpVptoNS9NTiBnATnVw9Hkws+UYULbr2Sx0WpZQuPlrMOZVlp3qU+aF1DmCTIniyb/1qdjxF6J0+Tg2So918zUS+fONt3czN1YxnL6DJ0NPrW5PjQ6i6vapdafc1d2pvwT46W8d8VMdTRbCRQm4PRXGPgBi3P6O2Cj51S5dRGbfqjPydY0CQILWkVal6NjIhfZXFObJXqXlySwewJdKgvNEOrepSV4jMW8E6cMtyQCGJrQdQnVHYwAiUzGXMqxbQYs1DFTM8Oh1aZBDlT5pMBjHIoyJTwpw+YSHLApm0az0FeLBXL6c7Mv6VZbrIH+KajZDDkx/9w/c2jCPaRW68/M4v+TfRm32tB2KL4xE8Y/cvcJMZNRbpBhjkD5SnUBOLmHQfXLe2F2SZvTLr0my66CJomfatS32lzyJWxduXbtg+Znm5OSocRisVWAOYZV4Tz3qp1WMoJO7qkXbu41FAeTnHG3xTQFtARFoJFOwlmJm8sa+psyzEoAi0ZOhww9lhXFMG+hyhrVayHBKMhZHM7KpzVzRnEAUjiAVaJVpCpyQeWc3oFLWCHnBnhYm12in+z+Us4D49E6Rlo5rKRL0ChdCgEdQhWYfVC/lWGUAD95WGhVL6hKEuTUi9wS9hDy4RGyKpfcSMyshJz0sa6pE3kqCXNKL5Am02QHhJh/eq4pIPZMRdA0J9choKBfhc7GLVVnowd2dRXiQ3/L0T+kn6mCs2YLiq4RSvw6F2yzAjFzCUxFIFa/tVHm9DcV5IPn4/R38A7QWv3WFVH6ob41HyPzCXQ9PtQ0/yZ+LrXwU5vl9zdTSmBnBFp1I4/tzWpiw2lNTCR6mAf22vM+OVRP/Wi2ysrEbHhSY5MPdzVLnzaGInIsDHF9eXyoVRBjBVWrDFmYeuLEIUwp+ZJ3idscXAAAHtNJREFUGUZCbq0BBMgvYn8pj9aUXT2ttW/MFDlshOpWO1NzdGY72ELamePUF3rpx7TyQhdPLV2P/AajTlcqfZVx2LV500P0U0mr/ZsyzyfDpsBTNRhyPae+fdcQQ+TIu4dukO4qXCVNXmazp5pq1LfaXPKlD7tNrehYV7Vui+bn30xZ2aDT5bYKs8XI/WmnlYwg9lC32B9mlTntnNEciRuKKaMuGK1pdWqvm7UDm3mTAPr2pMGoNpCrGZa5OzFquEQC7Fl9V5ukbzWNNSVfJIZ61WgU+5l2dVpQOad34CZf4OUDP7jZbpEBsnihOQpnmHFt8aoNFiCttXIewwcX3etG5Ow7GTW1Aeqob/tOojzRzzkmgl5AJkkM1bQSZpquCophTlL0OjNhXpjKxN9s9JwOHICvk0+XVIlnc2rddZfxEpBADgGnvxxKphlJwOlvJMCd3d5qk0w/1O+MQPnq5KwS49X4msPl6cUlqs1iGoYlcBACTZWYML9g45pP5WJdYeleEjsGLmxWUxkxaiSxoA4wCfZy1KGIwsRKtk6vso7TlDN111rvTf/saxmumlK32jTV6a8Odl+bXpSOHAdL2NQOaNuOQkpEo4ubIpWMYb+fyYxJdBIFQSY8u5LhgDlsTK1z9h1LNGfe+Ra9ZutZxU4s2kJzJDYeZpWtmflUo77V5tIsrismc/HEyELgYT2Tu7gX8oXHUWj0lQT2oZ1WMoJQyytp1vWIAZOuYb71+Ew1NUlbUFblblitIviXFQXdftiKfxKRzOTgBJg70p43iQFOB8ZixSzMH4GqVyfSd11iEl//DM7g7ZJ/7njAJnrpgso5vQM3uF+N56lbbaLD7PXSyW6Djtpr3RP1Qjl3kVmbkx9roWGTCHcxkSUgJC6h2MdoqrUxbNaUuZUZNkzQsKK+zBrxsjPuIc0c9hRDrWmyYd0sUGo2OtmGq4nA4F66bBMkbEFNFMuKaukS2CgBp7+NNtyGxHb621BjzS1q67SefqifW6Td5886PLE+3NAlltCLN5babPEmUAAJFCZQU5Ism08KwHN3wg5WyzDnJxaVkluHzQpi4h5jtqrVEThjbOaYmE7iHVlEk8BuYnbflCOtbbW+OuwnS4UBHeYO9wwrz7skIIF8At+/f2cWub29/fHjB/9Wf9xeGdaJrLKqVMnZ2RkBHqXC3/n5+d27d/OLM6UEFiHw5MmTjx8/Di6aRefvv//e6/abmxtGEyOIoRT+DeOIrMJQ6ptzLzE2nVjttOnmU3gJSEAChQkwa7z/7x/zb7GisbNgnLq8vCxWogVJQAK7JMCzw/3799NVwwPs9evX6TT7u0qVX7582VovjBJwa720YOS7d+948Pzy5UuODGwtMInwrJqTOJEGDm/evMHAHQw4icRc2tnkdefOnVDfg1iSP3z4wJIns5tVcBKNTqd99uxZYNgV2CjbuHvUqjbAzlPLwZ8SkEAg4PQXUBiYj4DT33xst5Jz6xYPbrX0ja1UQTklAAG1md1AAgchwO5/2KfAYpNv/Lm6uuKRP9/IU+OJuQxzE/PjxcVF7dKCPz9//owRg7/r6+u+YuBQ8fTpU+yikzhUYEMDL2IEnyjyx9+pgjZJEX0ruK30NmV+e7Fl2Zq4csNrXhrW/XSrbZI0RgISkIAEhhBotbnkZ+R2Sz4rU0pAAhKQgASWJYDhCavTMBtNpuSVkYV/hz3oZpZiMglI4DgE2FfDQJyuL0dWrMognpZ2qqvYH3m5tyu3NT+m0abVC8xY6qs3LakFlnqqE3Y4Jp9EmAGZ/uIXp0OhYZOAyWtPr0bXeshGXT+7evjJeFqc5qbR43d6Q6PT0/CmrTaHEo2OYiGHdFl0GzZO0mlWeBWZHz161CrYOv3yW0U1UgLbIuD0t6322qi0Tn8bbbjxYrdu8ehWOx6sOSxFQG22FHnLlUAZAiyMeZWasnDizPepjWXDAbTa46gcQINxqUqDnYdAZWXiCZe/ygKQePyPM18wjPajRpXxqmbNQCrqRV2C9YxKTW49W7DuOyvaplxDg+pWu4ZWUAYJSEACeyDQanPJr9ia92vza2FKCUhAAhKQwKEI4GqD4Yk/bDQDXoOOWVXWHHxK+DugW1uMwrAEJDAHgRcvXnDaaDrno/kLBhoJn79Xr16BLqQ0cEACbDKFk56ZrLvOgTggmfwqJ85zDZnwtcotns2PzOxfhlrEAbVHTMOwBCQggQMS2PH0t+PWbN3i0a12xy1u1XIIqM1yKJlGAhKQgAQksFcCv+61YtZLAhKQgAQkIAEJSEACEpCABGYlwJvZbLrwV5WC5w1vP+Nfi5ctn8muXu/mX65WX83GHYfXoPmXmOp9aF6G5t1ojnlb/0ves5I0cwlIYG4CJ13/8emfW4bV5s9OOS9ItIrH2eS61baSMVICmQQ4Picn5cnjtHMyKZ8GFdFVaHVoUNdV4yUgAQlIYN8E9j397bvtrJ0EJBATUJvFNAxLQAISkIAEDkhAt9oDNrpVloAEJCABCUhAAhKQgAQkMD0BvhbEn2fNTk/WHCUggdEEcPdP54FraTrBjq9y3uSzZ89aK4g7MqeT+uZDK5yDRFYvxlSV5U2Yg9R6wmomHE9DKbxltMVR9vnz57h7hOoQQKNusUZxFQxLQAISkMAYAjue/sZg8V4JSGBzBNRmm2syBZaABCQgAQlMS+A/02ZnbhKQgAQkIAEJSEACEpCABCQgAQlIQAISWA8BztLu8v0KQh75tFogPH/+PKCoBXL2EWu3+HNPBGKXdN1qB7Tsx48fT9610YNdE1XbaI1OtpQJJCABCUggk0Bijgg5OFkEFAYkIIHVElCbrbZpFEwCEpCABCRQhoButWU4W4oEJCABCUhAAhKQgAQkIAEJSEACEpDAAgQ4cjVdKs6CHLadTrPvqwm3hvfv3++77tYuTeD29jYk0K02oMgMZH40lhOjMzNcVbIun3v6id8uWFVLKYwEJCCBwgT2Pf0VhmlxEpDAggTUZgvCt2gJSEACEpDASgjoVruShlAMCUhAAhKQgAQkIAEJSEACEpCABCQggekJxMdttubO98pb448TiVdxFwSckjnu9zgorGmNQOyVrlttDc7Jn12Op/GNCaf2ONnawjgZdJ0Cnjj9em21UB4JSEACEpiDwI6nvzlwmacEJLBaAmqz1TaNgklAAhKQgASKEdCtthhqC5KABCQgAQlIQAISkIAEJCABCUhAAhIoTSD2C2wt+48//miNP1Tky5cvu+rrgbVdZI4QH3uln5+fH6HKU9Xx+/fvOR+N3agTakItbPTw3ana3XwkIAEJHJzAvqe/gzeu1ZfAoQiozQ7V3FZWAhKQgAQk0EVAt9ouMsZLQAISkIAEJCABCUhAAhKQgAQkIAEJbJ5A7BfYWhm/Vw6Whw8fPnjwoJVPwn+uNb2RuyHAXnJ8IimdZOtVo0bFqpAzcDglmrOii4k0VUFg/PLlS2tuGz18t7UuRkpAAhLYDQGnv9005SIVOTs7W6RcC5VAk4DarMnEGAlIQAISkIAEZiWgW+2seM1cAhKQgAQkIAEJSEACEpCABCQgAQlIYDECbLzFfoFNOXBra0YeM6brwFoAfv78+ZhMDl7r2HWyy+t6/Yg+fPjw5MmTu3fv3rlzB78Q/sU/+N27d3NL/urVq5NFdA26kzcumyDhMbzRw3eX5WnpEpCABOYg4PQ3B1XzlIAEyhNQm5VnbokSkIAEJCABCQQCutUGFAYkIAEJSEACEpCABCQgAQlIQAISkIAEdkXg5FG1nq0Y2hvXw99++y38jANv3ryJfxo+CIG//vor1PT8/DyEtxK4urriLNinT59+/Pgxdq+/vr5+9uwZjrYkmKkubP/HJbaWgk//Rg8A7nKrRZ1u8fDd1tYxUgISkMB2CTj9bbftFpf83r17TRlaI5vJjJHA5ATUZpMjNUMJSEACEpCABPoS0K22LzHTS0ACEpCABCQgAQlIQAISkIAEJCABCWyDQHzcZlNivEgvLi6a8YeN6TpfE4w3NzeHxXLYisfDZ3PnOnMeLa7At7e3Xc2H2+sff/wx05dkc46h7RpuXQKvJB6P4S6qHlW7kjZSDAlI4MgEnP6O3Prj6976GtV2P1kwHog5LEhAbbYgfIuWgAQkIAEJSCAQ0K02oDAgAQlIQAISkIAEJCABCUhAAhKQgAQksCsCsV9gs2IcY9mMPHLM5eVl13lUHlh7tI7B6VDxeavbckDH9ZPzaE82GRWcw7c14XgaRMIDdaMHu3YR86ja0LgGJCABCSxFwOlvKfK7Kbf58QoeDba1CNxNWxy8Imqzg3cAqy8BCUhAAhJYD4E7P3/+XI80SiIBCUhAAtslgM2F7yoOlv/vv//e6JbS4Cp7owQkIAEJSEACEpCABCSQJsB2Gp+h54vtHI7Ini5/nC754sWL9F3x1Tt37sQ/a+GvX79u9CPstYpM+BPmXd7GWhEn5Lz+rBhowZeacff58+f1y1xJyAG0Z2dnmdKiVSY/iRnjRtd5rpVUnJM90ym5mbUenAxn69Zz7Mjw27dvd+/eHZyzN0pAAhKQwEgCTn8jAXp7RYB1Ee8mVa8msgJ8+/atuzb2jcIE1GaFgVucBCQgAQlIQAIJAp5Wm4DjJQlIQAISkIAEJCABCUhAAhKQgAQkIIEFCODciYcW/p28vFc5qPEv+7t8Wp14XLtyZEo7AuJOp09tEyMvTHZ96fX169fN9MbslcD79+9D1TiINITXH0BL5AuZ9n/NzyekZJiczJO3BUL6bQW6jqrl8F19arfVlEorAQnsj4DT3/7adJEa4UTLMxRv0/FHQJ/aRVrh4IWqzQ7eAay+BCQgAQlIYFUEPK12Vc2hMBKQgAQ2TMDTajfceIouAQlIQAISkIAEJCCBNRGIj8nskivnexf4tyX25PAP63XwbZck+4vvOpByu0ds7q+N5q5RfGjx5to9fUZ1Ex1eI83IYTE5Z2vho/zu3bth+S97F8fX3b9/v1UGj6ptxWKkBCQggZIEnP5K0rYsCUhgPgJqs/nYmrMEJCABCUhAAn0JeFptX2Kml4AEJCABCUhAAhKQgAQkIAEJSEACEpiLQI5PLWXzcdKTElRfL+1Kpk9tFxkO8eWTr82rP3782Kg7YLMuxqQJbPeo2vQZ1c1a4zTcjBwcc/JYX4rb7iB68+ZNKxmPqm3FYqQEJCCBkgSc/krStiwJSGA+Amqz+diaswQkIAEJSEACAwjoVjsAmrdIQAISkIAEJCABCUhAAhKQgAQkIAEJTE+AMzK7PLdqheEyy9GJtcjaz4RbLX5gtcT+jAm8ffs2/hnCidN/QxoDWyfAyIrHzklX0VXV9+PHj73kuXfvXq/0icQ4AZwsPQabyGqFl+gVsbN1kBBHYc4FDz8NSEACEpDAIgROTkA1qZz+akD8KQEJrISA2mwlDaEYEpCABCQgAQlUBHSrtSdIQAISkIAEJCABCUhAAhKQgAQkIAEJrIJALwe+6+vrhNB46Cau9iookc9eL/3++++tiDiwVhe6vTZ6qFfsPM25xXSGcGn9gdvb215CPn36tFf6rsTfv38/mRXe6hwF3ZXDyuPjXhGL2uprGycwLAEJSEACBQg4/RWAbBESkEABAmqzApAtQgISkIAEJCCBfAK61eazMqUEJCABCUhAAhKQgAQkIAEJSEACEpDAXAT4Njpem/m5f/v2LZH4r7/+6rr6+PHjbXkKdlVk1vhXr15xDmWzCOKbkcbshsDV1VV8RlSrd/WaK5tWC03Jp6ogPrVp9UVBl5eXTQE2EVPrFUFmvK6fPHkSfhqQgAQkIIGlCDj9LUXeciUggWkJqM2m5WluEpCABCQgAQmMJKBb7UiA3i4BCUhAAhKQgAQkIAEJSEACEpCABCQwAYG+px6enZ0lSo1dA2vJdAytAWn9effu3dYW8cDaVly7iYwPJX3w4MHmnCbTvq21ZuL4WPp5LXLAT14J+PLlS+JG3E9Jk0iw8ktxr4hFBWD807AEJCABCSxFwOlvKfKWKwEJTEtAbTYtT3OTgAQkIAEJSGAkAd1qRwL0dglIQAISkIAEJCABCUhAAhKQgAQkIIEJCFxfX/fKBZ+/rvSfP3/uuuRRtV1kmvG4VIKrGY+PHZ+8b8Ybs3UCDJzYPXSLDuitRyy3tgt9e5LjYznJ9dmzZ61FVJFoqoRGSty4kku1XhGkont47HegYUACEpDAsgSc/pblb+kSkMBUBNRmU5E0HwlIQAISkIAEJiGgW+0kGM1EAhKQgAQkIAEJSEACEpCABCQgAQlIYDiBm5ubvjcnPLoSR9W2nsDat+jjpAdX69YmX7Q/DoTj1DR2D+WA1YuLi83V/d69ezkyU7sPHz7kpEynQXGRVSIN8sSeyomUq70U94ogJL7CL168CD8NSEACEpDAsgSc/pblb+kSkMBUBNRmU5E0HwlIQAISkIAEJiGgW+0kGM1EAhKQgAQkIAEJSEACEpCABCQgAQlIYDiB29vbXjcn3Do5SLXLd5bjFSf55nsvUTedGFytMHFc5pDOTVdN4WsE8JKMh+Hbt29rCTbxM2cnnqpNcnwsqubRo0eJL9Xie/r169dN65zXr1/HvSL0gVa1EK4akIAEJCCBwgSc/goDtzgJSGAmAmqzmcCarQQkIAEJSEACwwjoVjuMm3dJQAISkIAEJCABCUhAAhKQgAQkIAEJLEbg+fPnXWV3+XuxRefxil3QEvFPnjxpPY/z6dOnibu8tC0COEm/efMmyIzbeuI06JBshYHWvoqcDH8u4Vj/7du3y8vL8ZLjU3t+ft7qclpljk8tVDftU8tZvC9fvmyyQv0+fPiwGW+MBCQgAQksRcDpbynylisBCUxLQG02LU9zk4AEJCABCUhgJIE7P3/+HJmFt0tAAhKQwL4JsFf0119/nawjW9fX19cnk3UlYFfm5HuoZ2dnbOh25WC8BCQgAQlIQAISkIAEJLBdAvhv3b9/P1N+fOMSDrL4sbWeH8mxkbqCZRKuJeOpkOe1JtV0Q9Qy8edqCdTa97fffsNbdLv+oLEGoN+iWyYnT56cU5vwqcUhYJIDcSeXvFeGFxcXX758qd1SuQvXIv0pAQlIQAKLE3D6W7wJFEACEpiEgNpsEoxmIgEJSEACEpDAJAR0q50Eo5lIQAIS2DMBtoLYLlpDDfexL7UGksogAQlIQAISkIAEJCCBFRK4c+dOjlSco/nu3buulFx69uxZ86oOoE0mvWK6Hgz//vvvjR5r2qv6+05c85789OkTMdutMj738cm7k4/9rrEQiPHa8OvXr8PPjQY+fPjQPJEal2veT3DIb7RNFVsCEtg3Aae/fbevtZPAcQiozY7T1tZUAhKQgAQksH4CutWuv42UUAISkMDCBE7uGBWTT7faYqgtSAISkIAEJCABCUhAAuUJ4KqVOP2xkocvaaQ/YRGfbROq4PGKAcWYQG2Ds8pKtmOQruHeWrPuwCW0dvgukCc8qbqGq9mCJ3VU85YVxjQZVkJu3eV6hagVSQISkMBUBJqq2+lvKrbmIwEJlCSgNitJ27IkIAEJSEACEkgT+E/6slclIAEJSEACEpCABCQgAQlIQAISkIAEJFCAAMfQtpbC+Yi8Yvf27dtv376lfWovLy9//PhRy4SvwDe/Y15L488cAhzAiRNtLeX19fUODuasVeo4PzndOT7YlcGyg9bEt/79+/dxI56fn19dXcUxA8Lk8PDhwxhXLRNGB4c3p3VU7ZbV/uSc2qYuxeV608cYr5a2gklAAhKYhIDT3yQYzUQCElicgNps8SZQAAlIQAISkIAEAgHdagMKAxKQgAQkIAEJSEACEpCABCQgAQlIQAKLEWi61eLkhystx9XwDQ1cZtlgSwjHJ8trvnQkxiWX4xXTNyby9FKNAA7KIK1Fvnz5crzPYi1PfxYgwJB59uxZKKgaLOHnpgP4tj5+/DiuAp61gz2Gb25uyJAccCKP84zDr169YhRw5HYcudEwztbNVxFwGh4McKMcFFsCEpDA5gg4/W2uyRRYAhJoJaA2a8VipAQkIAEJSEAC5QnoVlueuSVKQAISkIAEJCABCUhAAhKQgAQkIAEJ1Ang/MqRtHHs7e0t59Ti0xZHtobxu+V4xeYlnMP24ejWrNoiMbQR37hvFt0Kv5nMmPUQwAe01mo7Gyw4DaM9YuD4f6MNiI8j02EUC+ez3r9//+PHj10p8d/lkNoXL150JdhWPPo2drauhMfluulou616Ka0EJCCBgxBw+jtIQ1tNCeyegNps901sBSUgAQlIQAKbIHDn58+fmxBUISUgAQlIYCkCbCM9evRoqdLjctkSQ5g4xrAEJCABCUhAAhKQgAQksDMCOLE1/bf4+DgucV2HznKGIldrHCo/MD7aXov353gCrcBxLuzlsDheDHMYTIAToDkK+sePHyEHDnVm6IWfuwlw0lWrRyzdldNnOYEVDmdnZ5VuAQvHY+PNz6m0aKGvX7/GiJpMuJ1DanfGDc9jCNQqCwp1aY2JPyUgAQmsmYDT35pbR9kkIIF8AmqzfFamlIAEJCABCUhgDgK61c5B1TwlIAEJ7IqAbrW7ak4rIwEJSEACEpCABCQggdUTaPWsRWo84XjXDmc4POH4iQMcDnPv379vOoHhU4sfmOfUztfUl5eXkK/lj4vhbs7srFVtZz9xgI6Pqt2rT23Vau/evWsevzqyQXfpUAuTVscFDqgmfiQxb5eABCQggcIEnP4KA7c4CUhgJgJqs5nAmq0EJCABCUhAAjkEdKvNoWQaCUhAAocmoFvtoZvfyktAAhKQgAQkIAEJSGAJAq1em5mC4HqLH1jX0baZmZjsJIFWD7x9O2ieZLKVBDc3N/fv30fagxzqzDG0f/75Z+uxtX2bjHz42+XRra2nUOsr37eHmF4CEpDAegg4/a2nLZREAhIYQ0BtNoae90pAAhKQgAQkMIaAbrVj6HmvBCQgAQlIQAISkIAEJCABCUhAAhKQwCwEeMGPMyabJ9EmCsNHkCNUPVgxgWjaSzgXXl9fx3l6TnBMY83hq6srTnTGf33NQk4rG87E6Af+fvz40StnejXO+pzvu2Pd0vpCNQ7EHA/Wi5WJJSABCUhgbQSc/tbWIsojAQkMI6A2G8bNuyQgAQlIQAISGENAt9ox9LxXAhKQgAQkIAEJSEACEpCABCQgAQlIYEYCfK2e4xJrvpvN8u7du/ffQyT/9JDaJpz5Yjg36Pz8vOb6TFvgr2lDzIfdnEcSwKX4y3//6KhdLrYPHjygJ9O9cajd5dm0MUN8FKhpDQUVx9c2TmZYAhKQgAQ2TcDpb9PNp/ASkEAgoDYLKAxIQAISkIAEJDA3Ad1q5yZs/hKQgAQkIAEJSEACEpCABCQgAQlIQAKjCOD1hRcczrW4weHEWbl/cYRk5ff2+PHji4uLUQV481ACrZ61uCSy2Tk0S++TQFEC9OFv376hVVApZ2dnR/MIp/ooUn1qi/Y5C5OABCSwAgIHn/5W0AKKIAEJTENAbTYNR3ORgAQkIAEJSKCNgG61bVSMk4AEJCABCUhAAhKQgAQkIAEJSEACEpCABDIIsJHZPLPWoy4zyJlEAgsTcPAu3AAWLwEJSEACEpCABCQgAQlIQAISkIAEJLBWAv9Zq2DKJQEJSEACEpCABCQgAQlIQAISkIAEJCABCaydAKd7coowB17GgnK68JMnT+IYwxKQwNoI4P7O+d+xVDrExzQMS0ACEpCABCQgAQlIQAISkIAEJCABCRyWgG61h216Ky4BCUhAAhKQgAQkIAEJSEACEpCABCQggQkItHrWfvz48fLycoLczUICEpiBwMXFxfX1dZzx48ePP3/+HMcYloAEJCABCUhAAhKQgAQkIAEJSEACEpDAMQnoVnvMdrfWEpCABCQgAQlIQAISkIAEJCABCUhAAhKYjEDlWfvgwYM4x/fv37948SKOMSwBCayBAIdJc6R0LMmff/754cOHOMawBCQgAQlIQAISkIAEJCABCUhAAhKQgAQOS0C32sM2vRWXgAQkIAEJSEACEpCABCQgAQlIQAISkMBkBPCsvbq6wjkvzvHNmzfv3r2LYwxLQALLEuAYaQ6TjmV4+/at4zQGYlgCEpCABCQgAQlIQAISkIAEJCABCUjg4ATu/Pz58+AIrL4EJCABCUhAAhKQgAQkIAEJSEACEpCABCQwFYHXr1+/fPkyzu3r168PHz6MYwxLQAKLEOBI2qdPn8ZFf/r06eLiIo4xLAEJSEACEpCABCQgAQlIQAISkIAEJCCBgxPwtNqDdwCrLwEJSEACEpCABCQgAQlIQAISkIAEJCCBKQm8ePECP9p79+6FTG9vb0PYgAQksCABxmYo/cGDB9++fdOnNgAxIAEJSEACEpCABCQgAQlIQAISkIAEJCCBioCn1doTJCABCUhAAhKQgAQkIAEJSEACEpCABCQggekJ4F/7/v17/Guvrq6mz90cJSCB/gRubm4ePXrEfc+fP7+8vOyfgXdIQAISkIAEJCABCUhAAhKQgAQkIAEJSGD/BP4PFzwf8OrvTI0AAAAASUVORK5CYII="/>
  <p:tag name="POWERPOINTLATEX_PIXELSPEREMHEIGHT#5C6D626F787B7B5C6266204578656D70656C20317D3A205C204F6D205C207D206628782C79293D785E32792B32795E325C6D626F787B205C205C20735C6161205C205C2261727D" val="183,3333"/>
  <p:tag name="POWERPOINTLATEX_BASELINEOFFSET#5C6D626F787B7B5C6266204578656D70656C20317D3A205C204F6D205C207D206628782C79293D785E32792B32795E325C6D626F787B205C205C20735C6161205C205C2261727D" val="46"/>
  <p:tag name="POWERPOINTLATEX_CACHECONTENT#2066275F3128782C79293D327879205C205C205C6D626F787B206F6368207D205C2066275F3228782C79293D785E322B3479" val="iVBORw0KGgoAAAANSUhEUgAADEIAAADFCAIAAABlmSEYAAAgAElEQVR4Aeyd7ZnXOLK3l702gJkOYSCChRCWjgAIAYig6RCgI2gIYegIaEIYJgIgBGYy4Pmd42v96Mh2ufwiWZLv/gD+y7JUuiVLpVJJfvDz589/8AcBCEAAAhCAAAQgAAEIQAACEIAABCAAAQhAAAIQgAAEIAABCEAAAhCAgIPAt2/fPn/+/Oeff37/378fP378/fffeu6XX365uLjo//3tt9+ePHnyn//859dff3WkShQIQAACEPjHA9yYaAUQgAAEIAABCEAAAhCAAAQgAAEIQAACEIAABCAAAQhAAAIQgAAEIAABm8D9/f2HDx/kwNQ5LdmRw7tybJIzU/f38OHD8BbXEIAABCAQEsCNKaTBNQQgAAEIQAACEIAABCAAAQhAAAIQgAAEIAABCEAAAhCAAAQgAAEIQOD/EHj37t3bt2+Xei/9nyT++0POTC9fvnz+/Pl/A/gfAhCAAAT+PwHcmP4/C64gAAEIQAACEIAABCAAAQhAAAIQgAAEIAABCEAAAhCAAAQgAAEIQAACPYEdHZj6NHWh85nkzHR9fc335kIsXEMAAhDAjYk2AAEIQAACEIAABCAAAQhAAAIQgAAEIAABCEAAAhCAAAQgAAEIQAACEPg/BPQJuRcvXhgnMMkV6cmTJ/r34uLix48fiql///zzz/+TytwPHfL05s2buVjchwAEIHAWArgxnaWmKScEIAABCEAAAhCAAAQgAAEIQAACEIAABCAAAQhAAAIQgAAEIAABCHgIyLXo5uZmGFNOS/JtevbsmRyYpg5S+vbt293d3e+//+50afrtt98U+fHjx8PsCIEABCBwNgK4MZ2txikvBCAAAQhAAAIQgAAEIAABCEAAAhCAAAQgAAEIQAACEIAABCAAAQiME5ATkhyVhh5I//nPf66urp4+fTr+2Fiokvrw4cOoO9QwOscyDZkQAgEInJAAbkwnrHSKDAEIQAACEIAABCAAAQhAAAIQgAAEIAABCEAAAhCAAAQgAAEIQAACMQE5HumYpehDchtPS1Kar1+//vz5c5zZ4PfLly/fv38/CCYAAhCAwIkI4MZ0osqmqBCAAAQgAAEIQAACEIAABCAAAQhAAAIQgAAEIAABCEAAAhCAAAQgMErgr7/+kg/T9+/fw7t7HZIk/yQ5M4Upj17rzKf7+/vRWwRCAAIQOAMB3JjOUMuUEQIQgAAEIAABCEAAAhCAAAQgAAEIQAACEIAABCAAAQhAAAIQgAAELAKPHz+OviX36dOnRV+Rs1L/xz/kn3R5eWnH0d1nz559/PhxNhoRIAABCDRJ4J9NlopCQQACEIAABCAAAQhAAAIQgAAEIAABCEAAAhCAAAQgAAEIQAACEIAABJwE5K4U+jD98ssvf/zxx44+TBJDqckvalaeu7u7N2/ezEYjAgQgAIEmCXAaU5PVSqEgAAEIQAACEIAABCAAAQhAAAIQgAAEIAABCEAAAhCAAAQgAAEIQMBFQKcfvXjxIowqHyYdzhSG7HU9zGs05X0PghrNgkAIQAACBRLAjanASkEkCEAAAhCAAAQgAAEIQAACEIAABCAAAQhAAAIQgAAEIAABCEAAAhDIRODXX3/9+++/+8xub29fvXrV/9z94vnz5zpyyU5Wx0F9//5dgtnRuAsBCECgMQK4MZVboX/99ZecfDU4XVxc/Pvf/3748GG5siIZBCAAAQhAAAIQgAAEIAABCEAAAhCAAAQgsIoAZsBV2HgIAhCAAAQgAAEI7EZAX3C7ubnpk3v27JkOTOp/priQBvjbb7+FjlOjuVxdXb179270FoEQgAAEWiXwz1YLVnW5NG7JA1feS5eXl69fv9YBho8ePZIb0/v376su10bhpUDI3TjR4Y0bZeNxCJyTwLdv39Q16cU8ee90ztqn1BCAAAQgAAEIQAACEIAABCCwnQBmwFGGmAFHsRAIgQMJYAY8ED5ZQwACGQhIJQt9mJTj27dvU+ertRVPLhJMnXBqYUgfAhCAQFEEcGMqqjr+RxgNRfK9HZ4iqGOZ5NL09OnT4iROL9CXL1/kKqFxWi7Jf/75Z2r35/QFIgcINELgw4cP6pr0Yqp3koshmnQj9UoxIAABCEAAAhCAAAQgAAEIQCALAcyAQ8yYAYdMCIFACQQwA5ZQC8gAAQikI6BeLkz85cuXeT6So4/W6bNxYdaj15F4o3EIhAAEINASAdyYiqtNncBknB/4+fPns3ky6aTEJ0+eyFWiryp9Yq+/5gICEDiQgHwu+9zlYqhz4+7v7/sQLiAAAQhAAAIQgAAEIAABCEAAAhAwCGAGjOBgBoyA8BMC5RDADFhOXSAJBCCQgsDvv/8eJatvUORZ75DLVJT18Gd0UtQwAiEQgAAEGiOAG1NZFaq5euivMyqcPJnOcxyR3JCvr69DDre3t3k8oMNMuYYABEYJ6A2NNGxZYPlI8ygrAiEAAQhAAAIQgAAEIAABCEAAAiEBzIAhDV1jBoyA8BMCRRHADFhUdSAMBCCwLwEdkKl92mGaOv1I36DQeseDBw/0rdvw1u7X0TLoVPrnWRqeIkA4BCBwKgIPfv78eaoCF15YfQbVOIqpF17HEemA5f5nkxf6DO2LFy/ksxWWTj5Mmi+FIVxDAAKHE9BbGZ1oKt8m7VQ4XDAEgAAEIAABCEAAAhCAAAQgAAEIFEsAM2BfNZgBexRcQKBwApgBC68gxIMABNYRkHO57UuUellWxzfMHnLBssu6yuUpCECgUgKcxlRQxcmR1uPDJInlFKzpfUGi7y2KSqcPyUU+TFdXV/gw7U2a9CCwAwF5LEVnMsmr6Wyfv9yBI0lAAAIQgAAEIAABCEAAAhCAwGkIYAbsqxozYI+CCwiUTwAzYPl1hIQQgMAKAn/88Yf9lJZlky5Q/uc//7EF0N3hZ+9mHyECBCAAgXoJ4MZUUN0tGoF+/PhRkOi7itIZLyK/YzlJ8KWqXTGTGAT2JCATxrNnz8IU5YaIJ1MIhGsIQAACEIAABCAAAQhAAAIQgEBPADNghwIzYN8kuIBALQQwA9ZSU8gJAQj4CUQrkqMPavO29JbRW9sDPW5MOggjnQDbi0AKEIAABPYlgBvTvjw3pRYdPmSndXFxYUeo9O6o8ULuEZodVVoixIbASQhoI2mkauPJdJKqp5gQgAAEIAABCEAAAhCAAAQgsJQAZkARwwy4tNkQHwKFEMAMWEhFIAYEILAXAY8bk/Ja5Ia+SDZ9tM4T3ymnJyniQAACECicwLncmL58+aITfZ4/f66PjOrz8w/+908Xjx8/VqAcZb59+3ZUhd3f3zu/KCcJf/nlF4l9lKjp8h01XsgxQvOidJmSMgQgsBcB9WORto0n015sSQcCEIAABCAAAQhAAAIQgAAEFhHADLgIV/7ImAHzMydHCOxIADPgjjBJCgIQOJyAc302nReR8+iK2Y/fHU4SASAAAQjsReBfeyVUcjqaFeusP/2NDjAanPRNU/3d3d2pFL/99pu+X6a/zH5Ci/ZgSbySga+TbdR4oerQjGhdgjwFAQjkJ6Cu7MmTJ2Fn23ky8SLnrwtyhAAEIAABCEAAAhCAAAQgcEICmAGrqHTMgFVUE0JCwCaAGdDmw10IQKAiAjo8wuPJ5ImzrtSZl6TXCclTEIAABHISePDz58+c+WXOS1Pi6+trOTCtyPft27dv3rxZ8eC6R3RAVLjwbyfy9etXxbfjVHdXZ2LJmSwUW3qDPIvbK2lYRq4h0B4BHWv36NGjqFxyvuTTkBETfkIAAhCAAAQgAAEIQMAmIJvGjx8/ZCuQuVwX+lfXupCVAzO3jY675ySAGbCiescMWFFlISoEDAKYAQ043IIABCoiMNRMRoVPunCsKd6sm1RSAUaLTCAEIACBowi0fBqTlszlwzTb6U+h7/yfPn36lMGNRuq+34fp2bNnGUSawpIoXB/1i3yYlJG+MtteSRMBJFkIlENAr616zsvLy1AkLbTocLWcvqFh7lxDAAIQgAAEIAABCECgKAJT/kmhu5Ih8LrNWkaC3IJAAwQwA1ZUiZgBK6osRIWATQAzoM2HuxCAQC0E/vOf/wzXKIfCK9owkBAIQAACEEhBoFk3Js2Hu4/EDalpKf3q6kqDTfepUW1k1OCkU39kB4x8nuRapK8j6XBU+eEO09kxZErU0SzkXzUaXm+gPBuGBORT/PTp03oLheQQODMBvbx6haPOSj/V/apzPjMZyg4BCEAAAhCAAAQgcEICclp68eJFf67SCQlQZAikJoAZMDXhHdPHDLgjTJKCQAkEMAOWUAvIAAEIbCSgr0nc3NzYifz73/9OulgcrVCPCqOP2IyGEwgBCOQnoI00em31VsqZJGnnkL9oheTY4EflZB+ccptVS9LK+qtXr6bof/nyRQvt8luKIqT+iJvzuEJJpWFSQkbiVf1TL/nr16+jIujEqY8fP0aB/IQABOoiMGpH1kFNeCjWVY9ICwEIQAACEIAABCCwkcDo91a2pCmPKD4qtwUgz7ZEADNgXbWJGbCu+kJaCPgJYAb0syImBCBQJgF5WtueTDoOI52ngnTa7ugNGw7LKzYf7kIgDwG9sHJdCj+0xbuZgnxrbkwyDupLRmG76anJh0ljjOcjZXKg0UbJ/kFdJHUecg5OnTz6zlpLZ5nc399HX55SMXVei+ox5M81BCBQIwF1bnqdoz0E6orVRbPoUmOFIjMEIAABCEAAAhCAwDoCuDGt48ZTEJglgBlwFlFRETADFlUdCAOBfQlgBtyXJ6lBAAKHEJjyZNIyhxZn0/kwqbDOOWNSV6pDmJMpBGokoMMaojNx9B2wd+/e1ViWkmX+Z8nCrZBtuw+TzjrSvsbo+6b66px2C62Qx/OIBj9PNMVp7HtMmttE7mIdBz8QJzeiQQAChxCQr1I0kEsMeTVFHewhspEpBCCwhYDm1fL5ll4u12pN4OUjrvf9wX//dK0QheuuJv/SoLRcoUF/S448CwEIQAACEIAABCAAgSEBzIBDJsWGYAYstmoQDAK7EMAMuAtGEoEABI4lIGunFojljqDVWEmiLdlay7i9vZUtNKkPk/LSMrSn7J1gnpjEgQAEEhHQesdw6XP0hJ1EApwn2X+1VFStlk21kg8fPsyew6TxSZ+ciw4O6fnoLEHja3R9tBUXd3d3zqc0djpjVhFNw/+QtsqYWhuoAg5CQqANAnqd9VJHZ7FKI5dnA47JbVQxpTgVAbkuSUGXt/Fw+A456G4XIZp+a5qt4y3lwSwFQPbN8BGuIQABCEAAAhCAAAQgsJQAZsClxI6NjxnwWP7kDoEMBDADZoBMFhCAQGoCMlpq5SL/4sXQK2JYUllWsakOsRACgZwEtDfj9evXwxy7BZFhOCFbCLTzUTkNKtfX16MsNE/WMQCjt7pAncCkRbUpF6j+wUSH9enwgj4L40Juvy2dZDB6NmPSj/cZbLkFAQgkJSArRuTNoOzkCSGjc9J8SRwCENiFgNQkuYPrb5fUukSkmz179kzaF3PvHamSFAQgAAEIFEvA+YEAv/zaIswY6sdFzCYJYAasq1oxA9ZVX0gLgS0EMANuocezEIDAaQnoJI7ZRWrtGM/vX3XaGqHgEBglMPycXBdt1hdlNDUCbQKNfFROXkpTPkwqv85YMijo2SdPnswOD0rB4wxrZDR6y/avCh95+fJl+LPqa5U6Op2lKw6fk6u6WhEeAlMERl9tuS9oOWfqEcIhAIESCGi8lv1RatK+PkwqmnQq7Vq4uLjQUZdykyqhsMgAAQhAAAIQSEdAJumf//2TB5L+tEvq06dP0pM109d+nnRZkzIEmiQgNRUzYEU1ixmwospCVAhsJ4AZcDtDUoAABM5GQGdYeBaptaRyNjKUFwJFEei+VlGUSG0L04gb0+j5XV3N6RAjrcBN1aIW0S8vL6fuRuGeUSR6ZPan/4tyhoFmNpeiImg8Hh1r5W02++G/ogqCMBCAgJOAXu3Rb2L6u19nRkSDAAT2IiDXIqlPekmHR6ntlUWXjhyk5CalTQw4M+0LltQgAAEIQKBYAjpFSX8aZzX86XTS9+/faxD8+vWrziksVmYEg0BpBDADllYjhjyYAQ043IJAkwQwAzZZrRQKAhBISsCzg9Re7E4qHolDAAIioHlNSyfOVFGnLbgxyepnOBiNesz0dWMYPvo4/YWRSx9n6cXo7oRhInoxZOgchtcYonPVhl+I/O2333S+dI3FQWYIQMBDQIed6jWPYqpT5cWPmPATAiUQ0Isp1yKPA5Peax0goZFdf7oYvubO4uhwJuWopVwOaXMSIxoEIAABCDRGQAt+2tWHRayxaqU4iQhgBkwENlGymilgBkzElmQhUCwBzIDFVg2CQQACZRLwuDE1c9RFmVWAVBCYJSCLzXBeM/sUEbYQeKBzzbc8f/iz8n3TmpnRbnROu/Y4jsqpLY9aMxu9NRqozZEyLI7eWhfoF0BbM9s4qUjGplHXMaOa1rHlKQhAoDQCOkZ+9PglfVDDODOvtFIgDwTaJtCdUmn4bUvp+l+fpf/5Z8rBWonIBUqeSfLVNjS0KZK3t7f60tzUXcIhAAEIQAACbRPQ8OoZPfVZuqmBuG0+lA4CmAHragOYAeuqL6SFwI4EMAPuCJOkIACBtgl4Vop1FJPU4LY5UDoIlExgSrHpZdZyieL0P7nYhUD1pzHpS2S2jW/Kh0n4PP6tIeXVZwyEiYTXzqOY5D7Vhg+TRtlRHyYV0KimkBjXEIBAvQT0mmsgH8rPpvMhE0IgcAgB+Wo/evRoyodJr6qcquWipKUIHZtkLJ1Kaek+kaNxX27Koy++UUCpCnJt5FgmAxG3IAABCECgYQLoxg1XLkXbhQBmwF0w5kkEM2AezuQCgTIJYAYss16QCgIQKJCA9NtZqTiKaRYRESCQlID97a+kWZ858brdmDQfvrm5MepP3zcx7uoIEOPu8Naio5uGjw9D7u7uhoHDkGbGpymD7FJ/siEiQiAAgSoI6JCVoZw6tUVnTQ/DCYEABHIS0IfkpnRxzaV15IO8l1Y4VctwqV0I8n9a5MykbkFKF9sXcjYA8oIABCAAgUIILBoxC5EZMSCQjQBmwGyod8kIM+AuGEkEAvUSwAxYb90hOQQgkI2AdnLOrhTrKCZZbrOJREYQgEBEQN+OsI/UieLzcy8Cdbsxzbq/2I5HWiRbxHFfe6IGp6kDD0Kp5InVxueWtBg5OhhrcdQ40SFEwTUEIFA7AflAjNox5azJySu1Vy7yV01AivioX7iOS5QDk+bJG0dqvftSA3QIpWbdTlCaGOgzlPKdcsYnGgQgAAEIQKANArYRo40yUgoIrCaAGXA1uvwPYgbMz5wcIVAaAcyApdUI8kAAAgUSGP2CTSSn88M+0VP8hAAEdiGgzz7OzkN3yYhEhgQad2Pa0fFISW1cw4voj/r0RHH0s5mjmEbPeMCJeFjjhECgbQJTR6SOdhFto6B0ECiEgHyYhoq4Bmh9D06fmdtR+dGX5nQQ5qJP9Gomz2lthbQTxIAABCAAgTwEdhx58whMLhDISWCotUa5YwaMgBz4c3SOjxnwwBohawgcQgAz4CHYyRQCEKiFgNy+P3/+bEurbeE67d6Ow10IQCAdgdF5TbrsSDkkULEbk9zfZk8z2tF+MaVzhzQXXc8OTkpNS31a81uUbJmRp85ba8ZJq0zsSAWBAgloYWa0O9XxeBy7UmB9IVLzBOQkNFwNkvohf6MUM2TtxdTRa4vUM6kKeDI13w4pIAQgAAEIQAACEJglgBlwFlE5ETADllMXSAKBYwlgBjyWP7lDAAKFE5g9iklGWhZNCq9ExGubgL5TMeuL0jaBY0tXsRvTcNUtQqktPvZGRn0qJXpk6ufV1dW+X3b766+/PG5MyndKpIrCp85bYw9WRZWIqBDYkcDod+WUPn6NO0ImKQh4COiwpeF7p6/ZyodJ/kaeFNbF0U6jpZ5MzNjXoeYpCEAAAhCAAAQg0AwBzIC1VCVmwFpqCjkhkIcAZsA8nMkFAhCojoDHPUKH5VdXLgSGQDMENK+5ublppjg1FqRiN6bZr4HOrpANl+5Gq1Dp7H4MgMeHSV4+2r00KlJdgVOcR09kqatoSAsBCKwgIAfTUR/Nv//+W7r7igR5BAIQWEFApyIND0SVD5O0c9sLfEVew0fkybT063J6ZJgOIRCAAAQgAIH2CMgU0F6hKBEEthPADLidYZ4UMAPm4UwuEKiFAGbAWmoKOSEAgZwEPO4R8mFKutE0Z3nJCwI1EhiuntRYiqplrtWNSecHaMHbRv/kyRM7gg5YGl1KD5/SdoEUy2azxhfJMLVTIRSv/GsNxqM+W804aZVfBUgIgQIJTJk15dqsw+oKFBiRINAegcvLy6hQ8isaHbKjaHv91FR80TKtpg1yvdord9KBAAQgAAEIQAACEKiIAGbAWioLM2AtNYWcEMhJADNgTtrkBQEIVEFg1j3i9vb26dOnVZQFISHQJAEdcMPn5A6v2VrdmDzLbDpRYJavWqE8ikZX0bSYpwW2RB8xubu7m5VtSr+ffbCoCFPOWG2UrijUCAOBighM7cRSEegcKqpHRK2XwPDUYulCUnsynMPUQ9N2otkvg/SRdSH/9dkZfhifawhAAAIQgAAEIACBZghgBqylKjED1lJTyAmBnAQwA+akTV4QgED5BJ4/f267R+hTNm18q6f8uvBLqO33qhQZtPWnC3bj+9HVGFO7qVmpLKHiHvz8+bMEOZbKoG7C7uWV4I8fP/yrcdrX9ccffyjNi4sLOTDpQ3I6q2mpVM74Ot5peARC9Kym/Yk8qKKMkv40Slppw0uKi8QhcCoC0vPU344W+evXr+rkR28RCAEIbCcgLfzRo0dROvJhOmSLjzL1LEr10morEtP4ngYXEIAABCDQJAHZMWYPn15k7miSEoU6GwHMgFXUOGbAKqoJISFwCAHMgIdgJ1MIQKBAAjpcw3aPwPhZYK1JpGg+ooNUdAppmaIi1XYCchH5888/F6Ujx5IUX/daJEN7kat0YzK03r6G5IpU7JdHtPw2e/xAG6v4U++5vuWnobqvLC4gAIFzEtC2g9Gj6Z49eybX0nMyodQQyEBg6Dl04EvnUeoiJizcRkD4CQEIQAACjRHAjamxCqU42wl4NEbMgNs5b08BM+B2hqQAgYYJYAZsuHIpGgQg4CRg+Hx3KeDD5CSZOdpoxelslHTnoWQuINmFBHTKzOvXr/sQfcVidqeZIuPG1BPb8aLKj8p5du17vii3I8dFSekzdnZ8tfUGTiKRF8KUr6Lta2zD4S4EINAMgamuQL5NeLI3U8sUpDQCmnRFepQU8Vnv6nSlMM6Wn8p06kMVU/EJhwAEIAABCEAAAhComkCkvo6WBTPgKJacgZgBc9ImLwjUSAAzYI21hswQgMCOBLTkYX+oR2vHHEK/I/Adkxpd7JYb045ZkFQhBHRETuTDdODSSSFMDhSjWTemJ0+eHIjVyFovwKzXnr57aqRQy62pmYmOfPB/7K+WwiInBCCwgoB81bVldvTBqQ5kNDKBEICAn8Dw5ZLWcey4PBTJLo48HYs9cdOWnLsQgAAEIAABCEAAAisIeNyYMAOuALvvI1NaPWbAfTmTGgTqJYAZsN66Q3IIQGA7AR0vqgMsptLRLlP5xOjUuqkIhB9LYNRjadS36Vg5yX07gdCHSanJh0mv5/ZkSWEdgWbdmIrdhjX6BaWw8iR5A8fQaQ/W9+/fw3L11xyi0KPgAgIQ0CcmRyHITo2bwigZAiGwhYA2/UTzK7kSHr7LR05UWttYVK6pNZJFiRAZAhCAAAQgAAEIQKAKAh43JsyAx1YlZsBj+ZM7BGohgBmwlppCTghAYF8CnQ/T1AkXMs9qObWBdeF9oZEaBPIT0OfkwrmnXA9xLsxfC2GO9bkxqbuf8o8JC1bsNqzZL8q1sTI3daCUxuOnT5+GNcU1BCBwZgKG/8TNzc2ZyVB2CKQgMBydp2yIKXI30lzq4syBTAZMbkEAAhCAAAQgAIGWCGAGrKI2hxONTmzMgFVUH0JCIBsBzIDZUJMRBCBQDoHOhynaWdqLJz8Jbec+9qT8XhguFhH48ePHovhELpyAXtXIQ2PWo6PwEjUgXn1uTKNHt0U1oUlymZ2+3oGpsaorgiRvwLNveNhDX0FL1yn7B7mAAARaJTB1CotOa1Sf2WqpKRcEDiEQHQmpA1ENG2JOCeXivPR0Vj5KnbOCyAsCEIAABCAAAQgcRQAz4FHk/fliBvSzIiYEIIAZkDYAAQicioDtw6QF0/v7+1MBobAQKJaA3sfwyLTb29syXU2KBZhCsPrcmGw3oI5RsUdJzzruFXIowsamNrUHS8nixrSRLY9DoD0CRreAm0J71U2JDiSgDz1EuRtvXxQzw8+lwkQuWRkkJAsIQAACEIAABCAAgfwEMAPmZ740R8yAS4kRHwJnJmDM/TEDnrlhUHYINEnA9mGSk4S+YNVkwSkUBKojoKWTcLlBfiaFbP+ujuS+AtfnxuTchrUvpr1SC9+BYZrlHIowlM0fooF5qpg6HRHXRT9JYkLgJASMU1gMY+hJ4FBMCOxIYOhLLROhxuUHDx7o34cPH0o1P3AD0IsXLxYVVp8Y1rbvRY8QGQIQgAAEIAABCECgOgKYAQuvMsyAhVcQ4kGgNAKYAUurEeSBAAQSEZCO9OTJk1GPfK0Ff/r0CSeJRORJFgJLCehtjdyshyspS9Mk/i4E6nNjGu30IxYaG6KQQn5+/vzZkCR6SYyYJd8ytk20UcCS4SMbBColMNU56AjH4fkxlZYRsSFwOIGhEqJXTH8STP/KK0gj+OXl5ePHjw9xD1K+SxExnVhKjPgQgAAEIAABCECgOgKYAQuvMsyAhVcQ4kGgQAKYAQusFESCAAT2JdD5MMncOkxWp7woXD6dw1uEQAAChxC4vr7uVkm63HW8grZ8HyIJmUYE6nNjGu33o/YgjfEAACAASURBVFKV+VG52cV4vSdRQWr8aZye8vz58xpLhMwQgEBqAsYpLEaXkloq0odASwS+ffsW6uJG0bRQJHfwWaXFSGH1raX629Axa3XWPAgBCEAAAhCAAAQgUCYBzIBl1ksvlTFnxwzYU+ICAhAICWAGDGlwDQEItEfA8GF69uyZto/y1Zr2Kp0S1UtAn6cIN2ZoheLNmzf1FqcxyStzY3J+66RMLzl7sU27EBoYulRBU6uk+qJcYy8PxYEABPYioFNYdJLqaGryqJD7xegtAiEAAT8Bzy72MDVZFfOfybRUVVhaqLCAXEMAAhCAAAQgAAEIlE8AM2DhdYQZsPAKQjwIlEkAM2CZ9YJUEIDALgQMHyY5fx+ycXSXcpEIBFolEHlXhy5NrRa5onJV5sbkWa9aupU/W23Znz65urrKJkm6jG5ubqYSnzotdio+4RCAwKkIRLpCWHb0hpAG1xBYR+CPP/5Y+uBSp6Kl6Q/jr/gocH5fq6HYhEAAAhCAAAQgAAEIJCKAGTAR2L2SxQy4F0nSgcDZCGAGPFuNU14InITAlA+TtnB/+vSJI15O0gwoZkUEXr16FR7OIlcNOVtXJH/zolbmxuRZhFuxBpahmrXMFr4JUY5aKSzzBKlITvunRmjjxCmOkrbpcRcCJyeg81SnCNzd3U3dIhwCEHAS8HyMI0pKesv79++jwKQ/V3iiezTDpDKTOAQgAAEIQAACEIBAOgIeZQ8zYDr+dsqYAW0+3IUABAwCmAENONyCAAQqJTDlw/Tbb79Jp3369Gml5UJsCLRKQJ4b4RkKelXfvXvXamErLVdlbkz1bsOyj2IyPiRfUcMyypj/RIeKuCEqBCAgAoYeL/cLDlyhkUBgI4EVbkzKMdTjNwrgeXyFS/e6cnmEIQ4EIAABCEAAAhCAwOEEMAMeXgWGAJgBDTjcggAEbAKYAW0+3IUABKojMOXDJK/Nb9++rbB5VkcAgSFQHYHobEhjdlNd0ZoRuDI3Js9iVZnbsIzTRHT2QBtnlBllxI2pmS6DgkAgHQFjJ1ZmX4p0ZSRlCNRFQOtGmoSXLLNnZatk+ZENAhCAAAQgAAEIQMAggBnQgHP4LcyAh1cBAkCgagKYAauuPoSHAARCAlM+TDrA4uPHj2FMriEAgUII6COP4WTz5cuXbbhqFIJ3LzFqcmNynsZRYDuTs234MkSVd319HYXU+FPjtPFFOWNaUmNhkRkCEEhBwPB3xA86BXDSPBUB48u2NgdDgbEfXHdXn4pf9OCPHz8WxScyBCAAAQhAAAIQgEAtBDADllxTmAFLrh1kg0AVBDADVlFNCAkBCMwSmPJh+vTpk/wkZh/3RLi/v5c7VPen5WbPI8SBAAQMAnqPbm5u+ghaknj//n3/k4tyCNTkxqSvh86C05cLZ+Pkj2DsT5LAz58/zy/S7jkaTgZ6/zkycXfgJAiB9ghERziGBZQHhpT1MIRrCEAgD4HMfkIXFxeLyrXaPWtRLkSGAAQgAAEIQAACEMhPADNgfub+HDED+lkREwIQGCWAGXAUC4EQgEBdBEZ9mLQkKj3W+Hrm0jJeXl6qz+z+jOMkliZLfAicloDeprDsxtQmjMZ1fgI1uTF5vhuiD7Tlhzibo/ECXF1dzT5eRQTjk09Rd1BFcRASAhDIT+DXX381XFENf9D8opIjBKojYLxcdllWP2gnO3U3c3ZTYhAOAQhAAAIQgAAEIHA4AcyAh1eBIQBmQAMOtyAAAQ8BzIAeSsSBAARKJqADXWTJjE6y70J2/GpQdPzSkydPSmaCbBAon8C7d+/CmaY+J7Wj02H5xa9LwprcmDxOpgX24PLGDd+HsH3IJ/fVq1dhSKXXRhlVIuOE2ErLi9gQgEAiAkZ3YfiDJhKGZCHQEoHV7kGFn6eY+bColpoEZYEABCAAAQhAAAKFE8AMWGwFYQYstmoQDAJ1EcAMWFd9IS0EIBASkHeR1qOjc+LVrekcJrlphjE3Xkfryzs6SG0UjMchUCMBvbnX19e95PLTMLZn9NG4OIpATW5MkU/rKLICT2MyzC4vX74cLUV1gbZ7gTEhqa6kCAwBCCQlYHQXmhJ8+fIlae4kDoGGCaxTkFY7P60miVvSanQ8CAEIQAACEIAABBojgBmw2ArFDFhs1SAYBOoigBmwrvpCWghAoCcw6sOkM13u7+/39WFSjuF3luVy0cvABQQgsIJA9P0o+TDt/s6ukIpHpghU48bkXL3Ov942RbYPN+b2ocdfH7/GC8NVSzVCF1BjnSIzBA4hYNgvJI/R1RwiLZlCoCICkYLulDy/v3W0h2lWzouLi9k4RIAABCAAAQhAAAIQqI4AZsCSq8yYm2MGLLnikA0CpRHADFhajSAPBCDgITDqw/T27duPHz96Hl8aJzyNqcDvES0tDvEhcCCB9+/fhy+UXA+fP39+oDxkPUugGjem0OHUKFWBnz65u7sbFVhLg8349xj2i3XHP4wSIxACEGiegHpFwxvV6GqaJ0MBIbCRgF6upT5J2t+z9JGNQurxpacxsQlpO3NSgAAEIAABCEAAAgUSwAxYYKX0Ihlzc8yAPSUuIACBWQKYAWcREQECECiNwKgPkw6zePPmTSJRQ60YRSsRZJI9AwF9F/v169d9SfmcXI+i5Itq3JhC/7gpoAX24DpCcEraq6urqVt1hWuHnHF2gr2poq6SIi0EIJCBgNGTG6bSDIKRBQRqJ6BdQYucfg45UtXQKEb5cxrTKBYCIQABCEAAAhCAQO0EMAMWW4OYAYutGgSDQI0EMAPWWGvIDIHTEhj1Yfr06VO6A12UY2gsNXaAn7ZSKDgEnASir1VoraSZs2acBGqM9q9ahA4dTqdkLvA8vamjmOTcU+DBUVNg7XDbsQA3JpsedyEAgYiAOo2pnlMx5Rv69OnT6BF+QgACHgLSyzVkO5Wl29vbdDNwj7TOOMzenaCIBgEINExA+8k0WdZ6//fv33UhE6dOtusNnXJglcen/lWHqSFAC0W6aGYq6qzWDpH4dJR0oQd7Sj0igRIcIWpptu5ERDQIFEgAM2CBldKJhBmw2KpBMAjUSAAzYI21hswQOCeBoQ+T5pJSWZPOryO9y2nXPWcFUWoIGAT0zcfwbZL68erVKyM+twohUI0bU6XbsHSW4GhNN3MUk0oXvvnDwiYdwofZ5QyR1qKy60928HC1QLqLlInOAi7vzt3dOeXGIScPZSrLe5e1clTB+0wxu+dsBn1eag+ql649dIsiqhc1Ay2H6AOrVEoPavbC1sVFGDemWYZEgMAUgcePH3/9+lVjk6FWqe+S9nLIi6aN3VOST4Wrm526lS0cfWAKNSPjFBnCIbALgW5S0CmfRoKap+hPEdTz957i6uo1FkhB1d/usxVDmMy3hEh89GeMehKpRxSJ1/kzCZRGz+hW1T/l1CUmvetb786lQqlh9E5vGmH1pxbS8Iy+6no8g/D2m9sRMM7wOAoRZsCGOw3U/qNeqzLzZbKzV71gBtyLJOlAIBEBhr8OrDiov+om112IFFFNrFJPqPtZfJep5miJKppkIdAwAZlBXr58GRZQW7jDn01eN6Ks/qzhz7MHS41M0YoqzZTYGt6KknOjMMbr3VhJO1BaAJYXmiy8RsHDW1Is1CFuhKzHla/6WWe+iqbIemR7vqQwS0D166kXvQ46X3Q2NSKIQPgGRdd6oUAEAQhsJ6DuSB6WUd+lbmqXAWu1eCvmDwf2q+gDRkUzMhpwuAWBjQS6DjxSkLb81HBwYF+6kcbo40v751l60j81Acw5t4oG6FEJ5X40WvypQMmvI9M11o+mZgRKGDkzyTNjKmXCIZCCwJQ9LWqrmAFTwJ9NM6qF8CdmQNHADDjbhGqPwGRn9xoMu5HoGjPg7rRJEAJOAktnVW0Pf6IRzdE0RXKS3BJNk76wV5QMW1Lj2S0EZDkJ66K7VuCWNHk2G4Go+paugMhoNqz9YUiebsEDrSVl9YEKPGSdOqQ7vKvrgkP31al8FdOzDUtNZCqFYXg36nTnxsvhI4XP7Js3b25uboZZywJYxYdahpIPQ7TD9fLychjehQjs+/fvp+5WF65TIq6vr+VhvU5y2b7fvXu37tmptjSbml4KWasb20A8W+psEdSVqZF7OrFeJBn11AMcuz1RYn/48KGzC2uCoS3mamC9hCVcqMUaff4hw1YJWJABAikIaC+CDvZTV5BCEVoqsLSjaI/RbApSEfNLjj5g1AsjowGHWxDYSEATK80u1WlvTGf0cc2ONdMpTSccFdUI1ORUpTDUSONZz61scysNbbNTDP8IuHHYCslo7qNZ7bFzmVAerisigBkQM2BFzbUXdWP/iRmwJ9nMBZOdRFWJGTARWJKFwDoCDH8Rt+E5TNnWPaNlQU1INeeNxONnHgKjVms5x0g3yCMAuawmELkxaIlWvdyi1KIUpp4t4Q1tUFn1+G3tG2fF/r+pNrFXeCK//tGSNuYwKxcZoxZ0d9/Gc1Rq8raOvDWNUhu31NKWbhaUm2fncmckO3tLppOj0LWar5YNVjcJVehRW97Vkkf7JbVMlaicytJMwGjVR9Erhw+SQKBVAuqLjHd/eCuR/mbgRR8w4DAyGnC4BYGNBDz7qNQlSjvV/EuakjqrTrXTv7pWiFKQfjXbzUpNXbopbWPR9npck6xRLXc4dvQhKqyA6Cn9q78+fPZCnEV1L8lH0/FMAD3au6pedrTZEi2NoLbkyX20aASek8DS13Npm1wRX299iroYLane6BR5HZUmZsBF7U0tDTPgUW1133w18GEG3BdpmBpmwJAG1xA4kABWryF8MYlmZ6kXPbtZvHbCD/tGhQwlJCQPgVE1QIF5cieX1QT0QkWv8Ap7jkwrnimAzC+r5dz+YKvK6j+2o1mUgtqHp7Lzx1EFLyrIbGQlOFqKSu3CU+Ud7bv7guvdnnqwonBpDH2JoguZqOQhpGKqYavG9acLxbex+BWdUfOQjCDDTGUW6TSbKRO8RK2IeeGiqpajka9rGKp31YLqomsM9rKBYmYupgSLGnD489ghNkIx2vJ7af1vUJQsPyEAgZIJqOfsX3PnRebZu/rtKcHQBxgZS365kK1qAtInp9T7rkeSUqqpgX+JVG+rVKnZNCuax2n48HvqdOq6IIy2CiUlkpqwC+lsmkk10tG5RjQGSdrRUvSBQ6t332bEQcXspy16RKkJSzej9OSuOBU1kp4JF4cQUNOKWm8hP2dfoqW4lOBo0TADLiV5eHzU/sOroDQB1I+NDo6YAfeqKcyAe5EkHQhsIcDwN6SnGdOw/9dsepc/pRz+jaqRUWBjWuUQeMkhGvSj6tBPBZYsM7KJQGQYWWfJkfVjWPvDkAPXWBtWVnO7MRlj4bDKs4VotNj9fdaIMpQ/RUa7S74oQZVoWMw+ZHer0CLZdok8Ojip1Ors7NKp1zBs37KMz4o3zFqrpB5jsbIePqtKObAPnS1sRRFGlVdj8DOagWoqW8HVXO23VS0kpzx2wW21AO3QpsddCFRKwH7xe9UivPCMiXvRGB1Y0Qc6vIyMezUz0oFASEDKW2RtCTtAXctyusWIqYm5JhdRmuFP9Xv2fCeU9qjr0Ul3WIruWgr5uiFDTxm1oGQTIZrV21UuI2t1y2oeEQelqbI4Oah5DFOIEtRPYxJ0VJMg3wIJYAYssFK2iGR3UEbXtCXTnM+i9uekXUVeTHYyVJP0k6Ga0YdgBsxQBWQBAYa/YRsY7f/7rumQC4k0lJOQPARG3xFGqDzwV+cSKRiycqxLKkpn6vU/agl+tLMyzDV1rVnndmMSzakKPjA8RdsabQce55V1b9EhT8k8YdfaIVLtlalKN7Tsy14jG5w/C9X4FCIZkY10hubyRasU8kcZzbqxFmgATHRr2IOpkdjeP7o71QZWj5orSudZ41nUtlfI4H/E7lv0GvqTIiYEIFALgeHAN9V5duHZugL0AbsJMTLafLgLgXUEZCKx14kXTQ0MGZSOkZFuSRLj8QNvqXMenXFHY4d0dXVT2+WccuuRPm/PBdZlbVRKX0ARGE18VO1fNw0cNdT2AnQXhmlsVDwCT0hgqCpEreiQn5gB1zVFe6quqlyXbCFPofYXUhFFiTHswTADpqggu2+RXpQiU9KEAAQ6Agx/oy1B/b9nUpZZj1VljUpLYAYCo7Nj3JgykN+SRbQ7a7V1qGQ3puaV1QNmmLJzRU0nc18fZidJtGyWovcf7dRSZLTlHd74rP3qal63Mf0DH5cxeqim2I5HU9KOtoSuEU4tP0RLuZLEbxxXn2Ub9BtrhFPYU4QLXdQqnGqK0eNNtYHd5bdbhd0gdxfGk2CEOuy3dU0z9jAkDgTqIhC95rM/1w3KS5mgD9jEGBltPtyFwDoCmi8bfaCUun0VIaVmK4oF+qmoczYU7J7e7pq2EhzqqIsma84mMcylL1R/MdoMJGEfobvQhGU0plOSaGYaJd79LNbXzVlGomUggBkwA+Q8WWAG9HDGDOihVEUcDaDRiIwZMF3FRagjlWOLMpNOZlKGQAMEsHqNVuLQLSDqlA75qX5yVFoC8xAYVfCcikEeCcklIhCd9LFuc1eXpj0J6jsE2dYiGVL/PIOyeoAb09Jq8xxAXWYPHhmgt7wkS6HliR/1Av272l3kWV9MUdKh9qYGtto4q34kIhP+VF5RESLTs7L2T9XsGunyba8dRgDT/YwWS/wt3FgZytZ3ha1u6np1I0/BXH6QU3IqvChRUxSfNCFwNgLOyUDYLQwH0N2hoQ/MImVknEVEBAgsJTBqGut7v3SavD2PKMo25xky1DulGyaGuv2iKZunSSjBvtKnLoaTxMj+oERW7zUMhYy6+qE8uxc/zJ3rcxLADFhsvduDhd9IUloBUftLq5FC5IlGQH8LH6oK/eipQTNP6focjYuibGuYAfM0DHKBQEiA4S+k0V+X6cOkzrzqYyN6vPVejNpqijKV1Ms2heTRiyylbksuHjOUXtL8bkxnUFYrcGOyJ8mdLl5sZyHborxSJJ7+hnbGLa9NCc8aszLVS4Hbdj3QhtqbOoKNdRcZlLtG2/0bKR9R36o4fvu7ptNhylPXG/trD8Mm40R4Fw1Iev2nqkPhGT7lNmxXo/JsbOf71rsNrdLuZV9EpAaBlgjYr/ywy1rUCa8DhT4wy42RcRYRESCwlIC9fpNaabT9BiRbCbqiLWQ3XmQQdWijiKZ1S6s+ir/CjSnaDKOBcq/68kwlMozLESJ+tk1g+IoNtUFpj2VC0KuHGbDMqpmSCrV/iszJw5nsZG4Atk0AM2Dm6iC7MxBg+ButZc/cZ6iX5gnRwDQqM4F5CIyOU8VOSfIwKTmXyL9no+t2mW5MJ1FWK3BjkkVsdhhAlz2kv4g6gqiaNvYLh5RI9qaoULsYwZVsBCf8KQtXX9god/9ahcfM12faZ8eFk0A0SqmaFq0KjKo4fXVk0HUMR7peDBXKSSNPNLtJZ4CWp5jkAgEIdAT6vsh5IbNCUnToA7N4GRlnEREBAksJaN5h9IH+ecHSfMP4kStMJM8uM6Mwu6XXTh+mpckuiq8BQh2gtOuhp9GORolh4lFd6Gc4H4ms7burypF1bCiMQmqc/i+qeiLnJIAZMCftRXlFNquoN6ixH0DtX9QAzhOZyU7+usYMmJ85OZ6ZAMPfaO1Hs6pIzzn8Z7iMOCo/gUkJjK7x7T71TlqE8yQeKRXbXQAjzXCqN8i5vysSqeE16wrcmDwmvBqnyg10GVPvahce2lVrKWxkLNux0zFsPb37SORr4h8ClypYNVbNsU0o6oWWLp/bi1JKPHXpooY9+uZuH8v3LcXsKtq+2ZEaBCBwIAH7fR92WTuOzlOljrrNHXNsRh9gZJxqPIRDYAUBKee2upjTXhlNSaJOeKllZAWNqUc8PkxJxdN+5VHDZY9oR60+6mP7LMKLfk6nizC+fxY5hXoYrrKHWY9e97Pa4eOEQGApgbBJj7Y3BWIGXEp1l/hT1dGF9/3SLnnlSQS1Pw/n6nKJeiHMgBlq0DYLSFXOIANZQOA8BBj+Rus6wmKrPfnvov2O1lq2wFFrQIrZd7YStZpRZL6QUre9pJHP0NTrv+MKwqzM51FWS3dj0hx4qkGE4TVOlWdbYeERor4grI7uunD5h+JFHpr72mGjxCNcMspHPNUH+Vv1UgXLn/KQ0glDos3HK7ZZqy1FNR79TF0jUXajP/Ns8fe3n1nnPH9SxIQABAonMNtJRr2WRsykJYqGbPSBIW1GxiETQiCwhYCtzOf3NR81z/Vd8SHLSLOaYSdeugHC40QlGVbMFEZbTmSQ6uGHF/0MIvSBS1c7YS6hGOE1hvXR2iRwKQG17bBdTV33r8DS9Im/mkBkthpWzeqUj3oQtf8o8oXny2TnkAqaVfYOkYpMIdAkAYa/qWpdap8c6kJJQ9B+pyouT/ionQQ3pjzwF+US2S52MVOU5sZ0KmW1dDcmT+PYxZlu0WtAZBGwLbnVVcpwsrSvEdzeUyINKVq98G+5njUkDZUnGrCfQIR33WL2sAqiEDU/v0hLYw7bdpR797M0PXjWeF2awEvrhfgQgEBHwFYnhv2VrC1J0Q37TPSBCDgjYwSEnxDYSCCyPkT93jrlc6NI0rJsN5rMprpZeTpo6ZzyPUaJToa96svm3+XVKcPhNFO5p9OQw4yiVtr/zNwwNrZzHi+WgOeNq87iVCztRYLZent1lYLav6j2zxOZyc5RdS0dptcoRi/SKTlHFZl8IXAIAYY/A7tnFjbaQWUIrE7RMjhXegs3pioqLjpffC8bhWeKqn4gz2lMZ1NW/5mhh92SxZ9//jn7+JMnT2bjEGF3At+/fzfSvLi4MO4WeOvFixehVLLOPHz4MAzZeG0DEczPnz/3WcgA/erVq/6nfRE+aMfs7pasjXnkzxzn+vo6zDEaBcNbU9ffvn2butWHz87V+5grLmxTY5egmtyvv/66IvF0j8zKY3dB6QQ7NmU1J3UOjx8/fsDf3gTU5J4+ffrmzZu//vrr2Fo+W+6L+lV1Vu/evUuKCH1gFi8j4ywiIkDAT0B92ocPH4z4HkXOeHzdLY2Jdr53d3caMdclvuIpWYL+/vtv+0EZp54/f27HWX03GhqMdKSgepR/I4VFt6S0vH79un9EtTarQveRl154rC5qGEuTJT4EhgQwAw6ZFBJiz8Ftq1chRQjFiPp2daGYAUM+p71msnNU1c/qMHYXdJTYqfPFDLi38e//p3daMyDDX+rXNlH6sogmSplkIdAMAQ2aoSKnpXDb4FZpwcMyqgiL1la6InvMVuWsWZfuxjT0Dh42rOiIsGEEQlIQsKumrmFVbgHhXEgnPexuBF/kPBQd7GlXXyi5HbO7G6mqnkdOG0e9eWiL1wrKiobh8TObXZjZUgUeAaLDwLZkt+Oz9ltjd0E7ilFOUmqQjx49ku7lseyXI3Ytkug11Mtyc3PjWaWrpVDly3l/f7+oPdvL6tvLiz4wy5CRcRYRESDgJ/Dly5fI+hA9q0mBfJejwDw/5do7utewz10jpvrw/me6C/XMnpEinXHq/fv3i3R1j+69F67wKK/UrcXZFNWq9yod6ZyWgGeihxnwkOZhVw1mwKhSbINGFBkzYATkqJ9Mdo4i3+VrvzV2F3Ss5IlyxwyYCGyX7DnNgFi97EalXSLFnjfDPMuuO+5CQATCXV76KTPRrJN0ddxOqKyW7sbkMVmy4njIm2Z7z9gTj0MEnspU9vfQ6p3opAf/vjQJIIVyStph+CKruh63FySG6Z85JFpYWuHWKnqelYyk74unFy3Tjck2g9pdUJPtVuuFTZartEKpaWnBsjSpWpUn6mbtYqZeoEUfsPl3d6MqY2T0QCMOBKYIzO4uiN64qXQShc++4JI/9RGGUc88VVKJms44Fe5qmBIgDPfo3mH81ddazOtl02wi9WmFktPjOOKZ+6wuMg+ehIDnJcIMeEhjsOfgSc0a+5Y3GlwwA+6Lt+rUItVrVhcaLaxnKEz6vnh6UcyAo3VXWiBmwDw1ch4zIMNfnhZFLhCAwCEEtKAT6mDrzqQ4RPJFmZ5QWS3ajUlWUXuS3NWux5q2qB0Q2UPArhrb/8CTfrY4kYfm7e1tiqxtXGGO4Z7aMHzqelH7V2RtrZ5KivCQQOTWKnTOLchhIroOx87oVv8z3fui+Umfi3FRpv3Cdv7zv1NGweu6dcKdZ0dV0Alb1yGoP3786DGwdrKpE069QIs+MNsMGBlnEREBAn4C0UbY4YOaFKRzzRlmNwzRt3Xs/Q/aTbF05jLMxQ6JeubRyFoITPqFu6UKWNKTt0MCofUq3JYTxtn32jNn8cx99pWK1BojgBmw5Aq1Z0meLqKQ0kWDC2bAQurlcDGY7BxeBZgBoypYqoVGj/PTT8Ae4PzpFB6T4a/wCkI8CEBgNQHNIqMuLvUnHVaLuuXBcyqrRbsxOXW1fT9evqUNnepZ+xAge+JRDih5aIZ6qpw5Enn5+M3ZSxcDFm1DzGPgLqd+t0gSbXkJ1wn8ycqLyH5TuqTSdWKehQRZG49dJJviaZtBwzd3KoXGwm0gjRX22OLUMoQdS2l77v5+VUvUnt5si0joAx56jIweSsSBgIdAtBF29JFF35cZTWF74GxHrdOAnE7zK4SRc5JH31s6e1oqiUeZD9NcGj98dtF17wosFXHFl68X5dVF9uiinipbkTWPnIcAZsCS69ru32qZQ6H2l9zGjpWNyc6x/JW7rWmcUMewgRxeXy0JUMsQtoU5w98WejwLAQgUTiA67Fy7FMpc8dyI8ZzKatFuTL1hzqjaRUfRGOlwaxGB2c8H1KJnR6b5RHuwxNY515If1dLuVUcEOd8C+Z+uO09oUdtoJnLo8qUV9HVrA/2HHgwszuozUjBueRb+yzyKSYWyD9m2TagGk3pvRdpYvQUpX3L78Iny5a9CQh2t5BwZVRx1ZUsHx6UQ0Ac8xBgZPZSIAwEPao/evQAAIABJREFUgajPGT6iyVQ6N/dhdlMhmjvMTuuiHW9TSS0N13wzMtBMpTALc+rBROG2Bpsi02web7ONQaXz795JgYI0GyCAGbDYSsQMuLRqnJMdzIBLwaaLz2QnHVtnyrYShRnQiZFoKwicwQwYTZpYBVvRTngEAhAok4A++BAug2q9VceflynqRqnOqawW7cbk2Ya16CiajU2Ex3sCs9ZJe+LRp3PshZzQwymQNvKmWy1w2i/WbSaWf9IscMVZ54hzbB0dlbvaRpj1unpRCp6jC5P6pniswMW6MdkrJc53KqzH2q/1CmuSOfuy117MY+VXq/v06VO6seDY0pWTu1ZBIgOKIZtqJLUPLvqAwb+/xcjYo+ACAhsJ6G2a1dBWK58bZRs+PiuJVLIUH/2czbcTVUsOqf1cl6petgY7JLw9JJuFzrNPPZxfby8aKZyQAGbAYisdM+DSqnGaLJzjXZQ7ZsAIyPafTHa2M9yegq1EOd+p7WKUkwJmwAx1cRIzIFavDG2JLCAAgUMIaJUhUqc9a7KHiLox09Mqq//aCC7p47PmXeWe9CCTpKWrOvHZmYM98Sik7NEa6tu3b9MJ5rTnrnMo0Yq7jH3yhhl9ZWTcl5Nmavt+OnSHpBy6tUqAaCB0iuT8oly6DR/Ob3ysa3VOCFuieVZKtqRf47NaptKflLPOvu/sWGosaWaZuxVKOUbTVeYh7+9U5bqX6GOvYUnRB0IaU9eMjFNkCIfAUgJRnzP6eDr9cDQ7I1CSzAqsCOrYdxxDv3375jnTVGL7BxSjjPYtqcpOYbp0MqvWGQj0fJweXdJUd2wMfe5cnITAqE0jKjtmwAhInp+YAZdyds7W140amAGXVsdsfCY7s4gyRMAMOISMGXDIZJeQs5kBowkdq2C7tCISgQAESiAgk0iodat/a3WD+mmV1aLdmGYnyXpJOI3pkJ5itmrKn3jooLmwd5OBPqmx1bOnUL5fq2VQ1/zlf//kaqraUdGUmqx78m1aneYhTauETLVwEhpPhXHdyBeNK6NFW534aGpRYHiUYnSr/7ml1fWJJLqYXSlRTa2rmkQCZ0tWL3UGx45sxSGjsxGQh6VzPVhfyZHNLjUf9AEPYUZGDyXiQMBDINoIO/qIVKByNBxJInnCedOozNJ737x5M3prRWBkZ59KQYJl0IhkFHMOW5Izj0ghkHI83nqpdGQLM9CeBhdLCczampQgZsClVHeJP1s1mAEjzpgBIyAl/2SyU0jtSI+yJcEMaPPhLgRGCWD1GsVCIAQg0ACBaJVBi607GqaK4nNmZbVcNya5ZHhaServjHhkOGGcWUN2+YbLyMUk6TZWbUidJaZWtN0GrdeBN2L7+xgtVKz+6FuUzqhgSRuex41p3c6/0bLsHjhrBpUhtZxFvt2LT4IQaJKABkRnp6oxMcVXioZU0QeGTIYh0YjmrMTZdIYRFMLIOIqFwGYI3NzczJalNPVM8kSdwLAI2vG2l7VII8Vsdp0AeUDJU0oZefRqSZV0Z/MQu0IyOHL1+c4q511Mz8y3T5MLCIQEMAOGNEq7nn21MQOGVYYZMKRR/nWkeDDZOarKZjUNzIBHVQ35Vk0Aq1fV1YfwEICAQSDS2aLuzniwultnVlb/WWxtObetFCt/24Jph2XVBZTrYmiJTr1rNszL4JbHEG8IwK2OQPTx1HXuZdro4OEZDbSeR/xxwjOlpp4qudXNbsOaNaROlZpwCEDgKALyUPG8udo84exFNxYEfcAJkJHRCYpoELAJqGebPc1CKZSmnnnkUd+ug6bs4jvv+g1PSRXpUFr1gbN6qeJr1pDhEMFQME/VhPHzXNduK8hDiVxGCWAGHMVSSGDtrzZqfyENqUwxmOwUUi+z6pbHmFBIWRADAoUQYPgrpCIQAwIQ2J2AzC+hYqCvOjR8xseZldVy3Zg8C/Ba5dq96ZOgh0DYOwzjz846ho9kDolcF5Pu+1fRPMY4Rcu5lTYz8Iqy0565sPPRN9fWnffjWYDRUke6DYs6UNGDvczFD4/kilO7IdVZTKJBoBkC0UGvU+WSdufciz+Vgj8cfcDDipHRQ4k4EPAQcB7VU9r3kpzyeA6a2pGSksqmx0pjl/+ZbXzQjDKPA27IMBuBMFOuIZCOQDgTn8rFfhOnniJ8OwHMgIsYYgZchOvYyEx2juW/KHfMgItwERkCIoDVi2YAAQg0SUBrB+EKrJZx83zV4RCYJ1dWy3Vj8kz5nBbVQxpW25nWPm2Ijke6vr5OWl8eYxw26KRV4E88ahvrXNw0rkTpjAqQdAe5p9VpdE/nRzVa5EWBs6dJL0qNyBCAwLEE1DF6Or2cPkwCEvXV6AOjjSSixMg4SolACMwS0EZYj3qmdKShzaaWM4JzQ5scfVTGjYLJFGWvlPfpZ9ZjpTNLNm2Ai2Zt2sCjnQmyXex1GFVfQM9Fmf4czhr0FJA4ZyOAGbDkGscMuKh2PCN+NKAsSp/IOxJgsrMjzI1JYQbcCJDHITAkEHVxWL2GiAiBAARqJBCtMkSHFdVYIkPmqCc/m2X+XwaaY295pnxlmu2O5ZYnd9s0Wf6sI7SOyXCQ2pMjzG6qgrBfTJHJHB4NCeu+KBc6Ak/JrzWP58+fT93dHh4VZDTBwlvd7Itpd0SjRSYQAhA4ioA6nNl3NrMPk1CEAzT6wFTbiAYURsYpUIRDwCYQbYSdiiwVcVYFmno2Xbikmu3Dlbt04I0b4DxadFfMQ0wB0t47BV6+uVrR17T32MpiW1e6Nk/KhxDADHgIdmem9iiAGTDCGM4yolv9z8INMr2czV8w2SmnimfVKrsjKqcgSAKBcgiE4xFWr3LqBUkgAIEtBN68eaN9dH0Kcutx7r7rH6nr4uTKaqGnMTn3cWK2O+plq30bVjjtWee66CevxhxmN/Ug9ospMgeGa3Uk3RflIn/h3YsZjW2j6dfe6mrviEYrhUAINElAs4vZdan8PkxCHQ7Q6AOetsfI6KFEHAiMEnBuDivtKKauLE6pnK5ao3y6QCclRT7WFKBlNk0TZhfbjJLucutwAXYpBYlAoCOAGbDwllD77Bu1v/AGVoh4THYKqYgpMWrviKbKRTgE0hFg+EvHlpQhAIFDCOic7Jubmz5rbbo75GzsXoDMFydUVgt1Y5pd61LLKHOjauYme1R2oQJ0lAxb8n379q3aj1KQG0e3oXZLavaznsasFNp2F7URFXVXy9jdOo1aiH87eFgEmV9DX+DwVniddL1cY3mY19R17W5MtXdEU/VCOAQaI3B/fx/OLkZLp+7I2XGNPr46EH3Ag46R0UOJOBCwCUg/dE4KyjzQwunGJB14S2euZ/3anWw3NvPm7zorpXkOFLAZAp5OEjPggdXt758PFNLIGrXfgHPyW0x2KmoAtXdEFaFG1GYIMPw1U5UUBAIQ6AhEx0P498LVC/DkymqhH5ULTzucalvH7r+ckopwEeg8hEpGoWMh9JdHwjMcipOHZJ5c5E/m3AY6JY/H+UmrDkkd1zytTjKUv4FbnYlhpGAb1lQjJBwC5RDQZ3ei2cVQNvkwydVpGJ4hBH3AA5mR0UOJOBCwCXh0sy6FMn1T/M5Vmsiv1nI9RoCeM9aA8ifdfWVxAQEPAU8PwIvvIXlInPJ7JNT+QxpGFZky2SmqmjADFlUdCNMAAYa/BiqRIkAAAj2Bd+/ehUdIyL/n6dOn/d1WL06urBbqxuTZhsX+y1bfycbK5THG1X4oTmNVtrE4Hjcmja8bc7Ef9yyV0epshtyFAAR2IaDVJsMZUVkc6MO0SwH9iZxZH2Bk9LcTYrZKwKObdWUvcyXYL5VK+urVq3X16Kek9Mt3x18Hwf+U37fMnyYxIXAgAcyAB8In630JnFnt35dkLakx2amlppATAhBISoDhLyne5hPXPtiuCdlm5AM5hN4zvRgK/PjxY/+zqIvOjCPLfDPGEx0/cX193UNWAXXgXP+TC4NA1cpqoW5MnjGPbVhGo0x9yz4EBYtqz1+jr8cYh0NJT6z2Cx0o4tG0nj17lrSknkUgWl3SKiBxCEBABLQfYnSO18NRZ1jsZK8XcpeLM+sDjIy7NCESqZ2AZ0bQlbHMmZRfKo8WOlWb/mfLPLNqqlyEQwACHgKYAT2UDoyDGdAJ/8xqvxNRY9GY7DRWoRQHAhBYR4Dhbx03nhKB9+/fyzfFs6ZWIC6Zema/QnC42LKf3N7eNnBqUYRarjnNeGglbSS1K6v/TEpnXeIa8zx9FqcxrcPLUzkJOG3xq7+8kLMs5OUh4HFrVd/18OFDT2rr4nz58sXzYANuTJ6RwoOCOBCAQAoCOrnaHgR1Lt1JfJiE10bR829SH2Bk7OuXi9MS0PTW9ukMyfjPPQqfSn3tdxuSerbuA81OI0BXUr88qckcmH6ZTUVAbF+HA4mRdckEnD0AZsCSKxHZOgJnVvvP2QaY7OSsd8yAOWmTFwQWEWD4W4SLyD0BWYZfv35N994DSXEhe9Tl5eU6Q00KedalKXe3cH+gtkY/f/58XVJne6p2ZbVENybPHiy1s6R+AGdrx/uWt1iL6r7F9KTmUeCwxHlI1hLn7u5uVtQSviintZ8qXJX9W/9nsRMBAhDISUBTi5ubGyPHq6srxTEiNHbrzPoAI2NjjZnirCDgnN52KZep/Cya3/l9tkKYi55aJE+YC9cQgECZBJz9JGbAMqtPUtEt91VzZrW/h3CqCyY7+1Z3mZrwvmUkNQg0SYDhr8lqzVCo33//PUMuZCECHo2lWFDywZK7Wy+eph4e15w+/skvPFVf8pp1iW5MoUvdVPPC82OKDOFFEfAocA0cilMU8wOFcR4rEh1+uLvAtLrdkZIgBCCwiICOKg2nFsNn9eHqd+/eDcMbDjltz8zI2HCrpmh+Amdz0FlU3h7joqc4jannxgUE2iCAGbCNeqQUInBatf+ctc9k55z1TqkhAIEhAYa/IRNCPAQW2QE8CRJnikDVpyZHCw1aWajijIapusgZ3oCyWqIbk2cb1pMnT3LWNHlBYAUB5/cjcGNawbbMRzwuwDrtMPUQ29K0oWrtqsxWilQQSE1A37XUQbVGLtpno+/NGRHau3VmfYCRsb32TIlWEDibYc7jjjDE6DEC9E+xU79HwQUE2iDg6QEwA7ZR122X4sxqf9s1O1U6JjtTZFaHYwZcjY4HIXAgAYa/A+HXnjUafrYarHczmL7nEK54aj391atX2bjVnlEDymqJbkweuyenMZX88vAp0652wr7VqK+nT58ad7lVEQFPjac+ikkOBB5iOM95KBEHAhBYSkBHvNrdy6dPn0744WrP6CDUTeoDnrIzMi590YhfHYEG3JgWuQ2tKy9TyOoaNgJDYEcCmAF3hHlIUvThHXaP6quYTar9hzS8wzP11DiTncOrCQEgAIHUBDydoWRg+EtdETWmf3V1VaPY1cksH6ZKXX/kJXl9fR0Cv729DX9ybRPw9M+FK6slujF57J44adpNk7slEPB0EDjklVBTu8jgOZ1PH21NvX7vaXXSWlKfCLUL0tlExHM2DhEgAIFsBDSv0DlMxhqG9tmf02bh6Zmb1AcYGbO9fWRUOAGjYyxc8nXirdtGv+gplMB1VcNTECiWAGbAYqsGwRYROK3av4hSM5GZ7OSvSjTA/MzJEQIeAgx/HkrEGSXw8OHDr1+/vnz5skm76GiRcwZq3BRY+Yp5zr7NKZg/L7WN0KQmHya1Gf/jJ4/ZhrL6r9Jq0XmUyOPHj0uT/FTyaD9u2HdEZV9kg46ebemnR4GzT61oiUbzZdFnkmbLmNqtVQI01uqMfmaWNhEgAIHMBDSiTS1Badak3um0yltjPbO/XTEy+lkRs20CZ5scrdPf1j3VdsuhdBA4CQHMgFVUNGZATzWdVu33wGkvDpOdFHWKQpiCKmlCIDUBhr/UhNtOX14p+mpY+WXU8QR3d3eRnM+ePfN4ikRP8dNJQGxD5nLJqvRMKWd5d4/WhrJa3GlMHq/Aej/iuHsrJMFiCfBJ4GKrJpFg4YA6lYXUmqlbe4UzbdiLJOlAAAKLCOiYpamvgUhtk3Z3Wh+mM+sDjIyLXiIiN0yA9RhP5S5y9lr0kTtP7sSBAAQOJIAZ8ED4ZL0jgTOr/TtirCgpJjsVVRaiQgAC6Qgw/KVjS8oQODMB9S06iikk4HHKCeNz3YayWtxpTFNrYGGDa+Z8uW/fvnXNSCU652dWwmpt7NrjTaIiU+9t1Pv9/b2nIKmr27mNtZkzwFjB8rQ64kAgAwHtR5ka9aTh6FYbH7JcR3KKTJRa6gEiyi7DT0bGDJDJohYCixx0aimUIefZymug4BYEIOAh0JIZUFY+6X4qkc4o1Z/6w86TVUeTavba/ysv/ydPnmhifmYl2dM26opzWrW/rmraS1omO3uRXJQOZsBFuIgMgTwEGP7ycCYXCJyNwPX1dbgn8O3bt3xOblEbaEZZLc6NybMNS7P9RbVVZmSdhxZ+YUov4Zs3b8oUdSiVjC/DwD4k7Fz6wLNdeBS4Zhzyzla5w/J63FozOA95Wp0MpphKhzVICAQgsJqAtJepPlD9nlNjXp17+Q96euYm9YGpVhFWGSNjSIPrhgloxYX50b71i6fUvjxJDQLHEmjADCiN98OHD9L6pnp7hY/ekm1N6lD3V7hdHjPg7GtyWrV/lkyTEZjsNFmtFAoCEFhBgOFvBTQegQAEbALd9KqPozXNitwnerGPvWhGWS3uo3ItbcMy2ui7d+9CHybF9Iz3RoKZb7H7YRa4p0Jlq5pNhwhVEPCcZ8gX5ZZWpc6NtB+xDan2s9yFAAR2IaCPl9/c3IwmpXNf8WESmdPqA4yMo+8FgRA4A4F1U8V1T52BJ2WEQPMEqjYDyrinbUKXl5cyE486KtnVp0f04OvXrx89eqSzObXd0Y5/4F166Vn4p1X7Z8k0GYHJTopqxQyYgippQiA1AYa/1IRJHwInJBC5T3j0rhNSsovsgVbFmnVZbkw6ftnm3t2t+jQmlVG2CZ2HFpW0rh2ltvdAXWWJKmKXn3wSeBeMtSSidXqPvTIaelOU7mzTBgypKVoRaULAT0ALLVp0GY2vMybl4TR661SBp9UHGBlP1c4p7CwBe+o0+3gJERbN79aVd9FTHt27BG7IAAEIzBKo1wzYOTBFHzuYLa8RQdN5GQ3kFKWtxrNr+UY6iW7ZvfSiYSKRhMcme1q1/1jsR+XOZOco8pgBjyJPvhCYIsDwN0WGcAhAYDWBV69ehTafq6urx48fr07tnA+2pKyW9VE5zx4szZwr/SKSBnUZOHTQdAOvDdMGuxI9fo5KQQ5tdjrcrYKA53Q+fTAodcf15csXD66KzgCbtYTahlQPDeJAAAKrCajPmfLOvL291XxjdcotPXhafYCRsaVmTFm2E1g0dQqNNduzriiFRZQqKheiQgACNoEazYAyCksNNrprTVS1/VL/qmfTrFYx9a+npGKlyDrrVH/aFVDUpxPope2WfFq138bS6l0mO4lqFjNgIrAkC4F0BBj+0rElZQiclkDUsXSToypoaF/KgwcPVoj68+fPFU8Zj7SkrJblxvTHH38Y3LtbNR7FpKU+eS+14cDU1YLtPWBYc2brt40InkNx5NfSRmEphae6pxb7d6TnESODN9WOJZpNCkPqLCIiQCARAe2bn/KJ/PTpE066PXZnz9zHb+bCU3BGxmaqm4LMErCnTrOPlxBh0fzut99+WyHzoqdmV7lWCMAjEIDAIQSqMwPKtUiW9CErdfXSbXQsv4yWU1uYpELLoCy7vMelqdsGqciFbD62x7JFw8SQXgMhHu0XM2ADFd0VwVPdTHZSVDdmwBRUSRMCWwh4+kOGvy2EeRYCEIDACgKezrkWZbWsj8p5ZvIVDXuyUOiUaVkcZMVoyYdJ7wzTBrvj8PQRUwvAdsrcLY2A8+jUKj4yWhrbWUuobUgtrTjIA4FmCKjfk2IzfEP1SmohCh+msKLPqQ8wMoZtgGsIiID6TD+HMh10Fkm1yCGpJ7Poqe/fv/cPcgEBCFRNoCIzoEx8su8NfZhk25Efv/QffVJZmvCUD5Oq6eHDh/KC0kbHr1+/6uMIsxWnvk4jiOyKszEzRMAMaEM+p9pvM2n1LpOddDU7NDJEeWEGjIDwEwKHE2D4O7wKEAACEIBARKAxZZXTmKL63fRTjUMLeLLC6F8N4bPK96bMDn14dtog+44MNIfKeFjmKrun6nFjOqyGds3Yo6zrfcnwOngkqavVzS6YLVru2rXaSQwC5yUgVcfwYcrQ11WE/rT6gGc8YmSsqCUj6nYCizSWMh10PLObHtQit63+qQYo9WXhAgIQ8BOo5TQm6XVDHVgd17rTkqQzyznp5cuXr1+/nlWcdCyThgb5SPmppoiJGdCgelq132DS8K3Zd1ZlZ7KzrgFgBlzHjacgcBQBhr+jyJMvBCAAAYNAY8pqQW5MWhjzmEdLOI3p1atXnWLdCaxr2RQ8whsNq65bs1bmU9GI6s7TR+gRzquIuFX602N1zXA6nzZ0egCuW1XypJwizuwy3mn3g3Yus2J+5p52xybXWeTVnAr5XsOORUuRlDq04bsphuoMs/kwPX/+vB9qpZA4O8AUNOw0eyHtaO3pA4yMdo1z94QEFk1gyxzcZ1eVwmqdnSqGkfvrRaNwmZT6snABAQg4CdRiBpScl5eXUc/z9u1bHa3kLOloNCnP9/f38k+SM9NohD5Q57tLA1fkPiT/xWzfHvHJL+GBOZ5W7T+Q+YFZM9lJB39oaojywgx45p42agxbfmIG3EIvfJbhL6TBNQQgAIFCCDSmrBbkxuQhq0aQbZFsqsHJfrHiC3Ga8EtD8hyXPZVvUeGz9otFlu6iirZdGI8Ct2gxY7tIpJCOQCHV7RTDON8+HaLVKc9OzusqzmoO4YOycWsz7iyZ8BGuFxFQ56whftFK6qL0a48c+g/1ZZFKoO9o5FTP1OP1b0HJdkxnz9yTbOaikII7xTjhUNJMS6uoIIt6yDKnUX2v68G+ehjVgDK7fNUJ4IzmkZY4EIDAgQRqMQPqVOOo25H2u5cnuvZJqveTm5RdEVJspIp//PjRjpbuLmZAg61T7TRS4FZFBAqpbqcYdU12ZhXOuoqzS6vGDLgLRiMRzIAGnNlbzo5oNh0iQAACEAgJaBN1UZYxzQSdrh1yAinheziFdM5OMWa1u4LcmDztoEbnD7VaffNeBg7t0/KUMXxdi72eXTWMTDzFFiSFYJ6Xs4S+LEXZT5im56XOcAZSk63O7kZmrajttUbZrGf36bZX6swl0hutF1aK8qz+lFmwErLTEsvd3V0kid5ErT/lxBXt2i9ZM2yyZ44awOhPRsZRLASenIA6K8+rIUqz6zeHkPSbkLZ0y5oi+fcLaTjIOfocgp1MIdA8AU/HuKVX2QWgrHmhnLJNS8db7a85KpKykF/UrCeTVHHZFfU1utFEUgdiBjQIn1btN5g0fCvsEKaKiRlwiowdjhkw4oMZMAKS4qfeaMyAq8Ey/K1Gx4MQgIBB4PCvaUeyaTh2fm9HA8qB2056sRtTVv/ZF+zwC882rAzTgF04yM6ij9z//vvvP3/+1LHPe23S2kW2XRKZNRmXaX/fpex2Is5PAtfSku3Cctd5qPu+Js5R7E1OG+wFs+4E4FEarQZqTGm1aKWVy7+GWprk6eTReskQS34fJhUwUheL9Wg8rT7AyJjuNSTlqgk4TR4qo63/HAXBXlUKpdqyW2PRs9FwEMrANQQgUAsBz4t8rPFEZuhorq2fKSb4Mht6pns3NzdOXWv3NoAZcArpadX+KSBthztfwBS9RAQ26pqiu93PRZrVaAqZA201GDNg5uo4VXZDe9epir+usAx/67jxFAQgAIGkBNpTVgtyY/I4iB2+DStqXlKgtX6mWcGzZ8/kt3R7eysrjFyXvnz5IodBHfgcxW/pp71w6Ld0t8REZfFMIxUt9UxSXZVsTA8ePNDMWTuVG4NcTnEK6bXU4XiYHGv/9UgYxbG7EbsLipJq46cNpI0yFlIK23ZWiJA5xdD6jb5mGOWod1A6z+x6RvTU9p9Rx1tsz3ZafSCqoNEaz6DPtzoyjvIksAoCfuXf8xLlL7JfCfGXdFiKRc+WCWpYKEIgAAGDgOdFzqA2GBLK0BfeldEvnXeCTIgyLYbZjV7LL/YoI489B/ePFKPlqjfwtGp/vVW2RfJCeq1WJzt2N2J3QVuqtdhnbSDFil2jYJgBV9Qaw98KaDwCAQhAIDWB9pTVgtyYPJpZCYtVWrGTo1L3J9uB/I7lMqIVPvkt6Xsr6SwaqRv30vTtPRCnVf48CpzmXanXffXlqe5ALPVZni19S2uf+B0BT3UvWo9ZB9Yjhoy/qVvdOuGNp+xD3U5ovyhhBDTqq6VbJ2xdRvVJyRkeIiJEh/gwSc5IXSxW7/L0zE3qA56CMzIabxy3WiWwqLM6an16Cr7ksbWy8MEt5xBLWfUPwZ7eJhSMawhAoEACkV43KuGBkyB9wS3s/eRjJKPfqJB7Beo0CNvUpowk0tu3b/fKcVE6tmyYAQ2YTar9RnkbvuVRP5jsrG4AYZc7TMSvJQ6frTTkwBGwUmKrxT5h61rNqn/Q0x8y/PW4uIAABCCQh4Cnc65LWS3Fjcm5jWCR/TdPmzhtLrYmbU88GoZWQh+htym0Bl5cXDQM/NiihZynJLHflKmnFoWX0OoWCeyMbOM94Qzz6urKiY5oWwioaaVen9giXuZnNaBcXl5Gmcot8igfJkmirHt57KWUPtohFyX0zIfoA3bX3dUFI+MhbZJMDycQHelhyBN2dEa0bLc873UnjOccEVvseinZ5eIuBCAwJFC4GVAenPqCWyh2BucheXN6cpFg2lEZypbn2lbhMAMatZB6qeAQtd8ob8O3PEqR/absAqeEyeYuBYkSsfFiBoxw8XMvApgB15EsoSNi+FtXdzwFAQg0TMDWprqC16WsluLG5LGaoJoUAAAgAElEQVTVnlBbLfldsqvD86qUXLp1sjk/CZzafhF9zvnYM9jXkazlKU87z8C/hGlD/iqzu6D88mTI8eHDh1+/ftXyXoZGlaE4pWUhhxiBla+YRyEpTfhE8mhQGw5YoqQ+58DT3cKTUTPo3OvYnlkfYGRc12Z46gwE/A46nvcoJzGPqtnJ4y/jlPz+FLRefsgq/pTkhEMAAksJeLTuAyd9kV1FvZOmY0vLuCK+NlR4PPUj8VZktOIRuzpKG7xWFHDFI2dW+1fgauARTzvPYLHx6GbDuXzt/O0uqPbSjcqPGXAUy16BmAG3kGT420KPZyEAAQikI9CesvqvdLAWpRwuSk09mGEaMJU14UMCdnWc8zTpu7u7IahhSOqZZPgVOWnkeWxtw2I2H+L83kdq/s49rFs+8HFIVc7iLdZ9ISkuNSd9wDRpFiQOgY6A3kGdwxRtqtbQ7+xzEmGMVqyLtWOeVh+Y7bq7hsHImOgFIdnCCehcYfVaHoOClqaKOhfQ42og+Jp3bFc45SarscZjHFCO6mz1yady6l19oBwLVMUqQlE1WA4iJIFASMDzptt2pzC13a9Du0qXuCZi6sa3d3SzosplKjoIaviIIrx7924YnjTErg7MgAZ8zIAGnIpuMdlJWlmzeDEDJuVP4hBYROC0Vq9FlIgMAQhAIDOBWW2qk6cuy3xNpzGdU1vN3Mr92dlrh1r4dL4w/hzLj+nZDSP7ftJDLO7v78NV5xcvXpTPrVIJPUY6+zXZpeCeVmdbG3cRY/dEZhf5kr5HuxeHBCFQHQGZ2qPXUCHH+jCJYbTcVWzn5umZm9QHGBmre9MRODMB51FDnj4kp+ROeZylm5X8+vp6Nk4XwSmYM7Xt0URAwsuT6fXr10X5V20vGilAIAUBj4vkUWZAuc5Hamf3asvL/8GDB6lfcGc3+PHjxxT1YqRp2zcwA06ha1Ltnyps2+FMdpLWb2R/GOaFGXDIhBAIHEXAMxFj+DuqdsgXAhA4LYEmldVS3JgiA8FoIyt2sWpU2uYDZ/31Zqcf7SHyKHCp92BFm/b2Wk5or7K2lyh0F5tKzTbzTT21KLyEVrdIYGdkuwNhOHBiJBoE1hHQLvNIMdPgJTfZdant+FTU42XoY9cJH8k5mkiT+gAj42hdEwiBnoBWvmXM7X9OXehVig6fm4qZIVwOrJ5XW5I4191nZX7+/Lmze1dnW87OGVVZuCnZVmVnIRABAmcgEGmbo0U+at4Xvs5DwWR10QF7w/C9QrRU7+kGPQrnXiJ16WAGHPL01EKTav8QxRlCPBqR5+XdyKqEVrexCKOP27rTUcPBqKgEQgACJXRErILRDiEAAQhEBJpUVotwY3JaaY/ahhW1A372BOy5mWdrXZ9U/gtZ5LWQICu5/nSx/TtNzjMqktov9CqFSqQqKKlxLX+tFZVjRZ6tSVtdokqxOxC780kkEslC4CQE9B2ccChRqdWHlODDJEkiwXbRDNEHdmzYjIw7wiSpVgk4fX3sFfSccIafVRrN/erqasct8kptNJdhoM5HGQYeEhJV2S4j1CEFIVMI5CFQuBnQno0KkXywkn470jOFd/bP+1aoPROf5bavMEtTQ+1fSoz4EQEmOxGQfX/aHYjd+ewrCalBoDECDH+NVSjFgQAEIDBFoEll9V9Tpc0Z7tmDlfoQwpzlbSYvTSGMrRLGrWMJ6ORtrR8MxVOg/lYfD+40ISW1aEd2fP8CwI41Is1YbNVdqnnob3a73o5ZF5iUZ8P9FrFF2/O4DlbxRCsqzvANDcVL+h6FGXENgbMR0CAYDSXl+DBpuSvsGbZrhugDhzRvRsZDsJNpOQS6747NyqOZxepZyWziiyJE3jlTz2oaNXVrRbicA5SgZxuZxqxCQEWj57Nnz1YUnEcgcB4ChZsBQ51zqlL01r99+3ZHD84wI2ngUa8S3u2u1UnqRLpEAgyz60Jk5DHgGLemEswTjtqflDNmwBAvk52QxqJruwPBDLgIJpEh0BFg+KMlQAACEIBARKA6ZbWI05hsd/sOMdpq1NRK+Gkf6OoxS+Uvhc5eevHixejUSDYgmctX76hzmvhl9ElUahmwwrM0ldHqsqyQUKvLYvvgwQO9qiL8+vXry8vLR48eyY1p+0lXK+TJ8MjFxcVsLp44s4kYEaKDSUZj2u/p6CMlBNodSKWFKgEsMkDAIKDuOhxHFFOrsIWcwyRhoh5v43iKPmC0hNW3PKOeJ85qAYbtZDQpBpFRLATmIaD1Zi17z+YlRch5VMlsUlsidAuTsymkWMifXb/vpNK0zunWP1uKLREiUBqhTr6XYwtMnj0JgcLNgKMmo2HVODezDR+cDXHqKk45Z7PzR7AFs2fx/lz2jYnavy/PPjXMgD2K8ILJTkhj0bXdgdidz6KMiAyBkxBg+DtJRVNMCEAAAj0BjyLqidMnuOIiWsEZTWGRXleEG5Otp3aFXFSqUS4E7k7APuY6vz1ltoD6wtqss5Es5iuWbKMjIqYk2X50xFTKCtfe7vCuZ4EkjL/lWnug5bE0ylbNQC5NsuOXsBKzpYzrnk3t2eoxm9rv6bpyZXjK7kBwbM1QBWRxNgIa+9Rdh6WWD5N2boUhx15HLlZb+gH0gQOrkpHxQPhkXQgBac4eR0ynH0/SQnkmFCpLivOQZHZ3WgD2PQhqHc8IVDQvW5cmT0GgbQKFmwE9p8GpguxJ65YadBqXPd5gW8QYPmubF9IBGUriDEHtd4JaGg0z4BQxJjtTZGbD7Q5ky/R/NmsiQKA9Agx/7dUpJYIABCCwC4HqlNUi3Jg8E2+01V0a6L6J2JViTz/2lcSTmo4m8ljKlFS0UOpJ3LnM4Fmx8GQ3jKMdwKEXkTKS6X8YLUWIMpolpsag1lLCVukdCaSrTaeQ8gzzNGnbzujMK3M02+lNA23mk/MzF5/sIJCfgPpnHaEX5luaD1N00IVEXd0Jow+EFb3v9epK2UuMhkfGvRCRTiEEPJ7oUrB12OqBAiv3cH4xJcnt7e3UrY3hzhmWdnodO8sYgsKNaWPV8/gZCBRuBnTadp3eTisqtNgJL2bAvjadg1Q69VhjXzhMKyPMgH3tJLpIV5tOgRue7GAGdLYBokHAQwCrl4cScSAAAQi0R6BJZfV4NyZZ/Twzf+dezPaaXcklkmHFNu7Yk5CcRdMhE04Tg6TyHHoWCe9M3LmjLkrc8zPahRxtCPaksC7Ou3fvQruJkYhec/nTHLsYY4i34pbHsOjp3FZk3T0SVfpUOk+fPp26VWy47Z5Vo2NWsagRDAIioME6eq20/lrUOUyScLgkvE4zRB9I2uYZGZPiJfGWCGh37LBbGxbQOcUYPrhLiEfVVCnSqZqidHV15SmLR1RPOuviRLlLZk9nuC4vnoJAGwTKNwM67b/OaOtqzba2dWkmNTiMio0ZsMfiHKMxA2IG7NvM9otI5ZhKMJ1uNpXj9nDMgNsZkgIEOgJYvWgJEIAABE5LwGOMSjqFTKGs/uvw6vTswZKQ+ijV4aIiwJCAFj4NLxZNQgqpOOfLMyygJ0Rrvc4332OH8uQYxZF6GrpeqVLy7MHSuvIisKL04sULSRvJX+9PWS2POnUs2ng3xXDdMv9UatnC7XHB3gCaTUgygkAbBGRW1jlM4Simc5jkC5vB3Pzjx4+OYZ97F6KfulDvqgv9qw6hjxAyX7dutGjYCrPzXJ9WHwjhMDKGNLiGgEHg/fv36t/sNRt1WfIT8pghjIzW3ZKeP7tAq/ddpViXvvMpbZnQNMempKQURz1wnhlQJPkQVNKBJsqdnxColIA93esLdaA1SUaV2Z5HckY7AXrJ277ADKj6Pa3ajxmQyU6i/s0eFzADJsJOsk0SSDoZOe3w12RToVAQgECTBNpTVo93Y/KYBipdiW/yHYgKpYmE4cZ0lIdHJKSm2Z5mFj3l/5nt6KNRkbTSLN+g/pY8pTxfqejjb7mY/ZbcMHGtMciNqcaNQcOyKET2O3uBJ90rEFb6qGxdYKV2VZtbpYUyqolbEDiQgF6o6I3TsG6M7AeKGmW9YmULfSBimOInI2MKqqTZKgEp7ZpMjXpq9kU+ag/A69evexmmLj59+jR1a8dwUXr06NFsgvL3Uv+T3+Ur0smPcjub5UMECBRFwGOfOdYMqHd51twhCXVoXDqw9ujQ5Ztop5xdKMyA4oMZ0G4k4V3MgCGNLdeRyjGVVKUWs8goEZWu0kJFpeAnBDIQwOqVATJZQAACZyPQ78SuouDtWeaP/6ic7W7fNQuc7ot9PWzTkqdyMxRNc+ZFuSyyBMkJ3WOD6wTw2KEWiarImseGycqrJpv5fp2/VNI9AUvpbYw/O5G25+Grc9cnrp0pz0q4WoakD9rvVFJjcdJykTgESiMgp1L7dStN4F4ebSzor/0X6AN+Vqtjzo47zvFrqQDNj4xLgRC/CgJyx5xVp9VxpT7xaMhKOc52mJJ8hTvpMK/ZEA8lJaIJkdwOZlPbN4IOiwqHUc0i96qscH43JbMnztSz68LrMt6tKyNP5SHgsRQdawZUzzP7UUt7R9NGks6DUdepxBtlwwyIGXBpE8IMuJTYMH7zk51QoRoWHzPgkAkhEBglMDuJi55iFSwCwk8IQAACWwiUYDNpzzJ/vBuTrad2LWaW+5aGxbNbCNjH6ngqd0vuzmeXiuHc4NLlHs3Gbev57kt3b968CdVTvSnZPqYg7/51pnNVhz6I5qy7wqPNdk0e++zSMspk5jeY2m/o0qyzxTfeFNtmmk1CMoJAAwQ0XoQjSF0lWtcVoA9kqGVGxgyQyaIlAlLVZj2ZdDBSTuVZec0exaRTKLJNOlTdystz7oWOEpRfUbbmodlQNBOcrcpsspERBAon4FHJZjWK1GVUfzLlySTnIc30ky6rOy3gFxcXqTkM07eNDJ7KHaa5e8hSMTADeqoAM6AozXZNmAE9bWkYBzPgkAkhEFhBgOFvBTQegQAEIGATMLSU6MF1K+ZRIht/tqesHuzGpA1GnhawbrFqY2XzuJOAUTueynXmsiWa0wDUZ/Hs2bP+2r6QYSsso1BoA66xHy6MbKfsuSt3lvCcc7nP5zSdb+mRc8rpIbk6jg6+skcFUZKhZ3X6wwf1ST6/fc14N4cplxNiE7OBl1MKJIFA4QTkBVvFl+OmMK7boI8+MMVzx3BGxh1hktRJCHh8dKT/2ArSXqw0PZ/VtbSur0Fkrxyd6ShHe7tIl478ijRFcqa5JZpARSORxLOX9v3ZOet636mlRzxnjlvmiR4xiFM7gYrMgDL4SHtUp9cZeWRyUQ95e3urlzSpD5Oq2LkMaVifkrYTw9Tg7CiSiqfEUftTEN7SvWMGXF0jmAFnVdPVbHkQAu0RYPhrr04pEQQgcDgB/wTHHzNdodqzzB/sxuSs1Dzn1adrN22nbDtVaLpVV/E1O3IaoGW6ijbgdmfkTO3Y6zjsBWQ4j9WhGtk+J6eyLFWLw2ZQ9dp5WBBd29WtCDsedqImd3l5GQlg/Kx0qm8Tszscgwa3IACBnoA8bkMv2D68oosMazboA6vbAyPjanQ8eFoC8tGxTxvSwqGUQK39J0XUuebYi5R6wXOeeBSWV4OXx5NJuuJeE64w9/BaoDRGhKB2/JycMnK6L8iWkrpJhKVeJFj0ID8hEBKoywwoG4s6Pc3Ef/78qTdO3Ys+7RQWJ9G1PSnuMpUvUU4TUFhSe1aeuhMOJdnlGrXfiREzYAeKyY6zwfij2T2e3eH4cyEmBCAQEWD4i4DwEwIQgMCQgOaAi5az8+ysG8oZhjSmrB7sxmTrqR13DahhBXBdGgG7gpxG2KSFinbKGnnJAK2tdUaE8FbkUKKuoduQJ6uWsby6qMsLswuv1RVGuUvs1NsBQwF0veX0chkuZQeMEqz0p5zejJ2IKtRevgL6wIe/JXcw7XezWOD2uJC5nRdLCcEgsJqARpDZrwWtTjzbg3bHOyWGvxdFH5hi6AlnZPRQIg4EIgLyZLKnIdKfNcVIp0IrZXWStnuBfK2O8mHqcMmTadYco5iaKKWzHHU+TNEkd98vyPiPrPDHjNrbup/O7LS3J7N/1bri8NRRBOzpXidVpTPZHZEWTsmuoKiH3BGLPynUfj8rf0zMgB0rJjv+NuOMafd4mAGdGIkGARFg+KMZQAACENiXwFJ3au2+S2e4cxatNWVVO4oO/PN8vUvW0gMl3DFr2+SqBbkd88qclPHyyLqRWZhhdk57q0rx6dOn4eOjIVHTjapP6Uwx0croaIL+wOEKh5qW//G9Ym7ZhiU4qpS9JDk8HaO6u2bgb1dTZZnNYrS9TaVWeLjhBVhCf1I4PcSDgE1gXWcy2sMcG2gXc+ou+sAUmd3DZ1saI+PuzEmwDQKz74763u2vz5CV0tQkxe7YNQcZPnhIiD2t7kuRYookd6UhqH1rxNMG+jJKmK9fv+apBc9RWL1gmiznkYpcaiQQ2VL6ZhNeNGMGXFdBTmOLeqR16e/yVFhf0XUJ03bU/l1qOUrE2TKj9tD/xAwY8bR/LtIHesh2msXexQxYbNUgWHUEGP6qqzIErojA6CyGmW9FNbhUVClj6/ZRy1Bz+Hx2VpNUhKVAovizWfQKangRJeL5+Q9PpHRxDD21L9h2munkX5SybW+N/GAWpXx45NEevKtBvbGHiycB+uY0daGm6LcBRTZclVGT+aiYBpMtJvVhK9qSWiTz0p/rOvGuCg4Ue2kxPfGjJhE1M7UuTyJTcYaOa1H6oz8r7VJsu1g562dTlUU4BEomoJXO0e6iusAtnepsYdEH9mrDjIx7kSSdsxFQX62OyO6s9H7tiGU4v4hy12THP1HaUTAjKaeBXkvpO3r5yA4VkdHPHRdlJepsXQwFUO1IQx7ORg16S2/JICOSw6ztEDXj1IItLQjxCyEw28WpaTVjBlzHfLS3id64w01thsnrcNk67BGx4U/U/hXtEzNgD43JTo9i4wVmwI0AeRwCEYHheBeFMPxFxPgJASeBUe1Xgc7HiVYIARlehn8yeelP5h0ZMWSWWWEAiXra7qc0Z2mMmtwpZc1wu1yGuSci04yyerAb02jVRoGJqjB/srZRslKfgw6j3u2o1sKfei3z045yNODLwqK7UXzj53C4Uu8zGt8wz009MppOF6hHhgkuktxIfN0t5/pB2Bj66/YG+GHt9IXVxbrVJr07wyFTlW7n1eV7bNtY16L0lN2oSuhMVheNByFwLAEZBzXehf1SvdfqGFfDVN84VXD0gdVUpx60RytGxiluhENABGxzg/oxdVnSmjay0iRudmhQl5vURWZ1EaQW2p1M39tv3wYne9Powu0iTwthlCQahro/VXH3p2mREp+tiL44UxeiocpSal2y/83nf/63CWiaGUb+r1wvO8GmsvOHq2i9YGFGul4EcHVT4cHSCHgaT2kyZ5bH07nZ73UGgTEDjkI26g4zIGbA0TYTBWIGjMYIzIBRC+EnBGYJSMeO3qP+p9Ry3Z1NoY+gfrt/truYGsuaH/56JlycmcDwjdB70Z5603wVR91aCT81sUqE3eicVXAZf1bkm19ZPdKNScPebBOp2rknagGGDiEOVZdUDdeoysPNK6qI0eVbqW6LrP9qscPX3rC9CsuUPVrhU2pf1Gw64dWhDAmn692GMkyFDIEM5RwN0YNTaVYaPtrGwrIvHRX04oSPd9eqdGU0DB+GGC2zZMKjTb0rnd6akiVHNggUTsBWQoZ9SMkhi8wuUb2M9tXoAxGlvX6O0g6bFiPjXqhJp0kCmqdMTSX690gRVswI9G7qqVk1fl3imevCObqpLFKtVfCl4qkWRh2YRM8/m+sytafMfZ2muFDxjYKPTjpSiDFME5uvUS+t3jqbGXBFPXoQ2S/1ikxXPGL3aZgBhz2eas0/cGjAGrWNrBj0V1Su/cis/jAsexeCGdAGq7ujIzJmwFluRIAABEICo3YYjUGsgoWUuIbACgK4Ma2AVuAjU5rqgeHpNPzRESEsaRWW+SPdmFQ3Ia/R66UQC3wrepFsG2vVbkwqozGP3XJqQk9v+8WoMUg6nMe8ord9tPpmbRCy7BhkZrNW+qOjo8QuxEnFNl2NvtRdoIqwvU5LS8GubhVcr7mnzaixiU9Er690zTqiW6M/S4PjlMd4X4TFmQjRIACBIQGNxaN9RY2Bi4wvQxToA0Mm6UIYGdOxJeWTEBidgwy7bnXymlzrjTOw6K7ijE4uhglqGq4ZkJFaObfUq496Gg0LpRDF1BTMBqWCa6AxQIn2CjjKdFSkDIH2zGt00TSDVMpCkMtpSEiSh8DZzIArqBqdT/9izpqSVuS74hFj8o4ZsK+s6GK27jADrmiKBz6iwd14EVT7mAFna8cAiBlwlh4RIDBKAKvXKBYCIbCRwKiWzpR2I9X8j0fKeQk/NUdOx6EBZfVIN6bRnSVRo9m4UpWu7lekbNugNbFZkWY5j9jWz0LkNPw/ZGRREeQbpLe6s0rrQj/Vg+hW1Cz1U7ZgRfCUS6kZhnWlo4bR5avUFFmKpuTU2zE1kVtnN/eIui7OqGY8JCYIIX/bmL5OkhKeUg2OKjQhEKFQu+obmx7pGpta4FRTUXjf3jw9p+KXQGOpDEIRgoqu1dKWJkh8CECgJzA1pkQvWhU/t/cG4XgUFRl9oG8ze10wMu5FknROS0BK4Kx6GXZl0gPVlekRKY36V9cKke4dxjGu9cj2bjZ/ZaljXzrSKf4QlEFGt4RRGa0rnerRTjzdXXvmZU/k00mllNXY1sHkqXoJeCazq9+yerH0kns6CvuN7pPKcGH3HhkE8GSB2u+htDQOZsCQGJOdkMbSa8yAS4kRHwJOAgx/TlBEg4CfgGavw9kxU1o/wEJiDivx8JCkbkzCXruyeqQbk8yps+1DfAtp3NvFaNuNyba2lGMKl5xLDdzDVqrBaWnLtO07wyxGQ2SuSt2jrWvnoqo1gFGZu8B+A00YZ11eVTylqYIqKyzs6uthpXsacA+8Cly9kGreU6BU6j4aFxCAwAoCnq5j6gUsLXxF8YePoA8MmSQNYWRMipfEz0BAvZZn+X9Lj605jnKpGqa6mnTj3UYFW2y31M6WZ22nh10mquvEw+Zb9eu2TvizmQGXUrLtKt2Lpg1RS5NNFN/u1jAD7tK7Di1CiWpzabKqfbu59oNmOEAszaWi+Ex21lUWZsB13HgKAh4C6qi3z4xYBfOgJs5JCOh1CLWa7popbXW1P6zEw0PyLPrXq6we6cY02zgaW7fWFM4osqw51b3wkcCGQaqfvkaPHPVT/cI6LxM9tdpmNDvJN5qHbpXGcFh3slJpcUWvbcdW/8qoIcNN6PIVlnGYQkshKrWqbF0z6ykNK13J9neNi9Wt9NgqGNUFu2IOURwrKrlDoDoC240XRp+T85b61R3how/sCHM2KUbGWUREgMAsAb1H6riMadeKDlmpKU2lPJt7LRE0KzG0yqWINIBqRrO97PZ6/1KpFsW3h85dFtoXydNHxua7vV1Vl0Jf+1MXjZkBF1WQZvFTWPpwmVwWpZk6sjEelTaFR+1P0RgwA4ZUmeyENJzXhsJWWh/iLBHRIFAaAYa/0moEeeolMDpmMaWtrkKlYMgGoj91j/Ls0Z9mYfqTWiujjf6k0XV/G4v232T+51M8+lP6+lNGXabKvRND8ih8Y17OxyWSsqtuzfowNyZVWz8Pn7poTGFVcaZKqnBN/p1NrdhoeuumClimKUo9hb15KCyOYqp/2Q5fLV+GJ39P0a0rbM+3kBRCpIWIlFoMNRt/M+v4GJWuRhsynLpOXahE6U8VR+F6cRJlSrIQgAAE0AcytwFGxszAya5JAlKN1HfJZOafVoSKlp7Ss0qhbRVLvU23yyIsu/NaE9ic5qQmWymFgkBEQB3O7AvYmBkwImD/VLdj8ynQsIYZ0K7T7q5aPmbArm17cDUQh8mOvxKNTq9tHdWPiJgQ2IUAVq9dMJLIyQngxnTyBtBS8etSVh8IvaEyprv18ePHFy9e2OnLMe3p06d2nIruvnnz5ubmZkpgOS58+fJl6m4V4X/99dfFxcWUqJp+PHz4cOruseFqjXJ4/P79+59//imHxL///lvyyLiv4shOJB8UDVG7C6/q/vz5c5evclTufabK+smTJ8pXf7/++uuxcHbMPWohR3U+O5ZoUVKqcVW3Kl11rRoftjR1Al29G5WuLlEp2Pmq2dzf39txCrwrmS8vL0cF02v47du30VsEQgACENiRAPrAjjA9STEyeigRBwKzBKQmaRbTTSsiPVPPdpMa/SuFSn/SNqVz7j61mRXy2AgdIsHpJ1+9Kh4h6vjoX0MhP7Ys5A6Begmc0AzoryzbYNilU6BVLTLyROUtUOBeQtT+HkXSi6iFYAaMDM6YATEDJn0BSRwCQwIMf0MmhEDASeD58+d3d3dRZC0c67WKAvkJgVoIVGGZP8yNyTNFb2x6Yxe5ATcmvZmGj4U2aYlALW8vcqYgoPWDR48edSlrKUXmjBS5tJ3mgwcPZguoDRavXr2ajVZaBMn84cOHUanoPUaxEAgBCEAAAiLQ8MhI/UIAAhCAAARaImDbxLqSNmYGdFafzMfynrQjF7vPEzOgXXEnv4sZcHsDaHiygxlwe/MgBQhAAAIQyEYAN6ZsqMmoLgKpldV/HoVDG0btrHWgiB2BuwUSGD1Yr5NTx5QVKDAiQaAiAk7P7tmD7sosstFF6AD2MmVGKghAAAIQOJZA2yPjsWzJHQIQgAAEILAvAcyAUzxnp/DaqlTsWfWYAaeqlXAIbCfQ9mQHM+D2FkIKEIAABCAAAQhA4EACGZTVw9yYdJy7TdaYCdsPcvdAAsYZMLJYcfrOgVVTQtbd4cmdJPqkRQki1SWDMcPvC6Jz3Wr8BIa+KBc2j744utBYUGOJwiJwDQEIQAACiQg0PDImIkayEIAABCAAgaMIYAYcJa+N3frk5eitLlCHExumNuPBPLcM2TAD5qGY9j8AABo7SURBVKmCknMJ7TyYAVfUVMOTHcyAK9oDj0AAAhCAAAQgAIGiCGRQVo9xY9KhsuFMZhQ6pzGNYik/8OrqakpIT4OeepbwBgiEVkvsFysqdPjx3WEilR5cZBSt0hINq4YQCEAAAhDYnYAxfPR5MY70KLiAAAQgAAEIHEUAM+Ao+Xfv3tnKjM5h0sf4Rp8tJxAzYDl1UZokmAE31ojdP3SJVzrZMYpWaYk21jWPQwACEIAABCAAgeoIGBpdX5aNqt0xbkyzR0nLxeHhw4d9IbmoiIDRIj98+FBRQRB1dwLhFkPcmJbidZ7OZ2yFXJpjzvhTPo5qJ8Uenp+TD3lBAAIQgMCQQNsj47C8hEAAAhCAAATqJYAZcFh3Oozk+vp6GN6HyIepigk+ZsC+yriICGAGjIAs+tn2ZAcz4KLGQGQIQAACEIAABCBQGoE8yuoxbkzhboxR7nxRbhRLFYHyP5uqPtmttAOvilIgZAoCoeESN6alhKdm+GE6hvUwjFbatUa7qfP5jG2dpZUCeSAAAQhAIDOBhkfGzCTJDgIQgAAEIJCaAGbAiPCXL18uLy+jwPCn9JwqfJgkM2bAsOK4DglgBgxpLL1ueLKDGXBpYyA+BCAAAQhAAAIQKI1AHmX1GDemcBozyp0vyo1iqSXQ2E/GgUy1VGIKOUPD5ZMnT1Jk0Wqaf/31l+d0vkqdfoxuoRa7basNj3JBAAIQKJZA2yNjsdgRDAIQgAAEILCOAGbAkJvUGMPs+csvv8h48vz58/CRwq8xAxZeQUeJhxlwNfm2JzuYAVc3DB6EAAQgAAEIQAACJRDIpqwe48YUTmNGcfMVoVEstQQ+fvz43//+96i0xkRlND6BzRBQpxaeuKNGUnvRVKJsRfC8ODoFrcZvcQrj58+fR0lWerjUaFkIhAAEIHAGAoyMZ6hlyggBCEAAAhBYQQAzYA9N+pJ8mELzSH9LFzq4Wt/hqs5gghkwrESuOwJq6mE7r65VD+uRyc6QyYoQYcQMuIIbj0AAAhCAQIEELi4uCpQKkU5LoEll9QA3pmgaM2xPU58kG8YkpFgCUzuxNIO9v78vVmwES0cgnKNOebmly32vlHXusfZE/vrrrw8ePJCOon9liHn//v1e6U+l8/bt26lbffjUS9dHKPPC8NCq9HCpMjkjFQQgAIFEBBgZE4ElWQhAAAIQgEAzBDAD9lUpFPJhmjqbSre+ffsmg0Mfv6KLKYsEZsCKKnFfUTEDbuGJGXALPZ6FAAQgAAEIQAACJyHQvGX+ADem2T1YnMDRwNslVw+dgz1akJubm9FwAtsmEH4ms8Yvyn358kVnHb148UIfdwv3k8n++Pr1a9kZFSFRDRrfjO9zlPdnpTvbptyYNBDUeLhUXyNcQAACEGieACNj81VMASEAAQhAAAK7EMAM2GG0fZg0Ba561x9mwF1elpYSwQy4ujYxA65Gx4MQgAAEIACBRAR0Zuow5dHAYTRCIJCCwEks8we4MYW7MYY1J98Xvig3xFJjyNTGETUAbS+rsUTIvIVA+OJXd+KazluS65WOdp8iIMcm7ZuUUXIqwpbwqU2NYZpTr1sYp8BrmWamqHIUU4H1hUgQgAAEegKMjD0KLiAAAQhAAAIQsAmE1oBhzJOYAW0fptvb2wzHPA/h7xsyZZfADLgv51pSC198zICLag0z4CJcRIYABCAAAQhkIDB6NEO9n53JQIwskhI4j2W+ODcmHXaStGpJPBuBV69eTfmiciBTtlooJCO5hYYnGNXlqihXG523NEtSBZyy2c0+a0QwHH36p+TxU+nBRVPEOIqpr1wuIAABCBRIgJGxwEpBJAhAAAIQgECxBEJvhqGQZzADyodJKx+j35KTF9enT59kQBuSqS4EM2B1VZZOYMyAq9liBlyNjgchAAEIQAAC6QgMTx7V8nddC53p4JByZgKnssw/+Pnz5yK+oqNTYTX31hEaekv1pzNI3rx540/kwYMHRmSdNV3pp5GMQnW3RMlw35HbpuZ4s4nUFUGtZcogtbTh1VVwpI0IhI1fPUZFJ6XL2nhxcREVZ+qn+sPdTxqTf9LUeUWdGDJ6JjoFaqqYe4Wrxxv1YVf6P3780Hf69sqIdCAAAQhAYEcCjIw7wiQpCEAAAhCAQPkEMANurKPOh2l0Xi9LoHy8Wpr8Ygbc2FqaeRwz4OqqxAy4Gh0PQgACEIAABJIS0NqfzjvodmholVPHqVZ6uEBSSiSemsDZLPMLTmPSXFRTa3ml3N3dddNv/as3ViedKtzpgmO7L8gJoFUfptQNt8z05aA6dareu3fvypQZqVIQ+PDhQ5+sDtrpr8u/8Jzk3Jdi1C7Z311xoddkNk35la5IuYRHpo5i0uFSLZlxS0CNDBCAAAR2JMDIuCNMkoIABCAAAQiUTAAz4PbaMXyY9JktmVIbm/xiBtzeZtpIATPgunrEDLiOG09BAAIQgAAEMhCQ05I8HHRCh/50gQ9TBuZkMSRwNsu89zSmcBfFkFoX8vXr19n3Vuq4gVir2spoKv3aw22GTZ7GpCqbOnCl3iNkam+H+eUPd+NVV+/26XFDmNJghoHrQjxOtfIJ0zdQ16V/7FNyXX/06NGoDBzFNIqFQAhAAAKFEGBkLKQiEAMCEIAABCCQlIBtwuqyxgxoV4Hhw9Sw/RMzoN0qznAXM+C6WsYMuI4bT0EAAhCAAAQgAIHzEDibZd51GpPHeKEmouPUZhtKd97a/2vvXI/q5rUwfHIqSCgBqIB8LUAFhBKyqQBSAlABUAJQwc5XAlBBQgkkHXDeOZ7xaCRZvmzZ1uXhByPLsi6PZHvr9dJSV7KCbZi6mlx8vNxryb2e28y/f/9man7htoWYMIF812CFvce5rZaRlhs5OabXbZWKy/cm6tphE1dMkwcMF0IAAhBYgABvxgUgUwQEIAABCEBgdQLIgLt3QZcNkyby2+22YP0TGXD3wZN7DsiA03oQGXAaN66CAAQgAAEIQAAClRCoUJnvN2PSEoqu783WsJCJkhxsWJHWYcCMSV+vrcQclkFAW4R6GxLwy+VNT2SOBPRMMO/63jl5Um3UBpqj6qNtMUelDyTW26i3dBNsIKsET2lUmKpWW0PpuWw32dIgAAEIQCBBAr3vJqvOvBktIBxCAAIQgAAE0ieADLh7H3XZMOmn0fPz8/Hx8e5FpJwDMmDKvTN33ZABpxFGBpzGjasgAAEIQAACEIBAPQQqVOb7zZhGmR28vr4GhoukkMDZUQUF8uFUagS01aC3c+WQCZOF1Doren1MYzX55erddzJ6BXbJ8O3tbdTlZ2dno9J3JZbi2ZuVZEGtcezKIfF4c1SYVfXaNpkJCEMAAhCAwLoEeDOuy5/SIQABCEAAAgsQ8Ao4XeUiA7pkumyYTk9PZeGRlyritm5IDDLgEEqlpjEFH2TAgb2MDDgQFMkgAAEIQAACEIBAzQQqVOZ7zJi0Y5FsTYaPiff390Dih4eHrrOazNcwk+9qfvHxV1dX3v22FF9822tu4MvLi2kcOkoMTYFb+IHm1jBWA2XDFH7wqqDNZuNWIIsYa1S0dZa89e3bt/aQAAQgAAEIJEiAN2OCnUKVIAABCEAAAhEJIAPuCLPLhknyV3ht547lpnY5MmBqPbJMfSzBJ5ZKtkzlVQqTnTlQW6OiLQIZsEVBAAIQgAAEIAABCAwhUOGP1R4zprG+Mfb29gKgTYMGKxnmLBaQwg6/fPniHUs4ZCqso63mmGuwjo6OsjNSCdsSWY2VeySNcytywqFU4/BucZrnK82EnBO5xBwVZpW63M6baQhDAAIQgMC6BHgzrsuf0iEAAQhAAAJzE/BKN4FCkQFNOF02TNvt9vLy0kw5Oaydp2QO1fzJt9PkfOa+EBlwbsJp5m8KPsiAA/sIGXAgKJJBAAIQgAAEIACByglUqMz3mDGFvUO7w0VTFDeyidFMu+sUrpi6yJQULxMWdbTbIk1xJfS48cTkTkC3vGmOk6OpoteFmLdfNLajuEfSEqXz83NvEU2knrGBZ2ngwkROWaOirZWGBw75WhoEIAABCCRLgDdjsl1DxSAAAQhAAAJRCCADTsbotWHSb6fn5+fj4+PJ2VoXnpycyH9z82dKLlayFA6RAVPohSXrYAk+yIBD4CMDDqFEGghAAAIQgAAEIAABEahQmQ+ZMU1Y1hP4Dh1wxTR2sReDNVMC6mjvPZadk+FM+S9cbdMcRw6EIsp2izVkf39/SFlqnZZCDkkZTqNHrrIKpFF9EpcpA5VvTpmjok0s26xYK1PbPAlAAAIQgMAcBHgzzkGVPCEAAQhAAAKJEEAGnNwRQqefSW9vb2YOTczXr1/NyF3CVgf9888/u+S2wLXIgAtATqcIU/BBBhzSL8iAQyiRBgIQgAAEIAABCECgIVChMh8yY7Km372jJGCMojVJXbZKWpwRZSem3uqRYHUCXT6lZeKm1SerV48KRCQgqxTzAZLpfmFDXglqWhT3SHpIalVlwCWgbH20iDPrp+X19bU5Ktrx1vV2aBMQgAAEIACBRAjwZkykI6gGBCAAAQhAYA4C3vlaoCBkwAaObBFkUWRN52XGEX0Kb/nKimggFejlXU4hA+5CL69rkQHH9hcy4FhipIcABCAAAQhAAAKVE6hQmQ+ZMY0dDRcXF12XdH2lFnGccHRBKzJePqW9/mbkELvI9tbZKBml3dzctG2Xshnw09YmSzDgHauqpx5cOiUTzPf39yh7yXmdz5tAZMMkqlnbMEnY1Q6SZqOasF4c6WuvbrWJgQAEIFAnAd6MdfY7rYYABCAAAQh4CSADCovXhkn7zmu9U/QpvOyi2o7wOjtvz6YTQAZMpy/mqwky4Fi2yIBjiZEeAhCAAAQgAAEIQKBCZf7Tx8dHV8drKn54eNh11orXF/2AQZKm7taypOZyzcDr+YAtPqZthwWwMVOwIos81FRNViDueAgPoSJRFNkoq3+lrGlBZ3TxbjF05rNL41ZPxehFK0/5YQose9WbKYrDp+g1H5WhdhV0d8Sr57k3ihWJIQABCKRMgDdjyr1D3SAAAQhAAAK7EEAGHEtPxFw/TPOpW+a0OiOhwJKJWsjzgWqLILAAAat/kQF7mSMD9iIiAQQgAAEIQAACEICAl0BtynzIG9NwByrythKwYbq7u3NtVkRf89V6bJi8o63OSN1jDw8PbtvlqUUTOTeemLwIyLGWeb+rr9XjeTXBrK3pJF+WRtoWzTy7e1j2SbIWDdgwaXlrATZMj4+Prg2TtC3vo2B3quQAAQhAAALzEeDNOB9bcoYABCAAAQisSwAZcBR/rw2TJrkBgXRU/m5i0xuTFgW5CdKMQQZMs19i1QoZcBRJZMBRuEgMAQhAAAIQgAAEIGASqE6ZlzemwJ+8j5h0vGFN0QM56JTX0bHm2+Gryjsb8LYtsLUB8dKoDULxg1y9nHsbtW2c9QSTbhirUd67wHzM9j5dY9Vk1nxchk0bt9vtrOWSOQQgAAEIzEHAfarzZpyDM3lCAAIQgAAEViGADDgQ+69fvyytQPPcWSe5KtGUC25vbwdWNZFkXgEEGTCR3plcDatbkQHDJC1c5h3dhJEBwwA5CwEIQAACEIAABConUJsyH/LGpB/QplWX+dtac3W5L9acWby0zbl5ygpvNhvTNUtzVrKI65nDupDDsgnIq43UCquNr6+v0b3dWEVwOB8B+V0zt03UbV5Ab2rV4P39vQlNHuNfXl7MmAlh5SBfdCYuKxPdHdIow09X65JkD62VeU09pd3IH36ydaZiEIAABCDQRYA3YxcZ4iEAAQhAAAIFEEAGHNKJrh8myaSaws86ybV0VEkTQ6qaThpkwHT6IlZNkAGHk0QGRAYcPlpICQEIQAACEIAABLoIVKfMh83WZKVkkZJpgiLDV7VntYbAulyHzdy+TVNPILzkosIVSK7NYDNaIq7pr2d0rd5S62Yv7DY/PT21HmXaE3Macymbbm6xMp9WpVmvkrWr1TodVvi4mxUymUMAAhBYnoD7LuPNuHwvUCIEIAABCEAgOgFkwF6kmtRL8TDnuZrhDldKe/PvSqDVpGahC5TYVZPJ8ciAk9EleCEy4MBOQQZEBhw4VEgGAQhAAAIQgAAEBhKoR5n/Ty8R9yN04yak90L5UjYn2G24WiMVzJjcMeMdJDKVc1MSkzIB3dTtDd4EyrvNLcVQzdRAHeXtWaPdzcTipnePBI6U+3pU3dQWq4E6lOCbo946quEkhgAEIFADAfelxpuxhn6njRCAAAQgUDwBZMBAF7s2TPpFFEgf65Qm0ebkWtPqWDkvnA8y4MLAZyoOGXAIWGTA5qmFDDhktJAGAhCAAAQgAAEIjCJQiTL/SVDMmbA3LK/Ilu9iJZNRzo8fP+S9ynuJfAXrrHVKP1uVj7ZSsuIrOby8vAzvIbX7TlU5kvQOFRlzPD4+5ticCuv8588ffbY0947URH1WV+prQdYWb09PT27pGq5y5y77TnHY29trnorCIp3x7e1NWyXquSeJx0TkZqLL5ceiMG4HBwciYDVWKKp9C1goOIQABCCQOwHejLn3IPWHAAQgAAEIeAkgA3qxuHvJaQ8+7avlTRw30lIUpVn//PkzbhGL5YYMuBjqmQpCBkQG7BpayIBdZIiHAAQgAAEIQAAC0QnUoMwPMmMSWa+EoXj9cNfkWZ/w9f1eh/psr8/89/f37qdr2TDp67V+zkbvp1wytEQHq9oyYqjTjEkcNpuNxowFRCYdImZFcpggARmcnZ2dtRUr1YapaaAEyvPz87axUQJFGjCJjPcNKv9Vio/CjUwgAAEIQCAFArwZU+gF6gABCEAAAhCITgAZ0ELq2jDNLVs1i6OalVGWaLaY+ZQFIdYhMmAskqvkgwy4I3ZkwB0BcjkEIAABCEAAAhCAQEOgeGV+qBmTcHgnmQMHikyd9PW6y3XTwExyT4YZU6AHvRYPZRvEBGjkdUpa3uHhoepcibs1KYlSDL1umcZ2nPLRX5GuibzLK+cWecfyJz0EIAABCEQhwJsxCkYygQAEIAABCKRGABmw7REtO5SwablYbtZztmkmB6wN46xSvNlq4z/1jvdULpHIgLn0lFtPZECXycAYZMCBoEgGAQhAAAIQgAAEIDCQQNnK/AgzJvGSy2J5InE9LQVQyrJBa4ZwvyFEYQFI8ofmgQGSxZ+SMYcWmZnNxIOXSSPlsBQ9+VrLXUQbRVh3q55s+huiMJo5a1RL/ZT/qoKfinpTnJycmK1WWGLNMs72rXI5hAAEIACBZQjwZlyGM6VAAAIQgAAEliSADCjaXhumJXvBLauMvdqRAd2ezSUGGXB4TyEDDmdFSghAAAIQgAAEIACBaQRKVebHmTE17OQ8Vk41LIsTF6vscppFBpU7YWrJeFcatWc1q5HFXHtYYUDN1+6ElpGcRpHUGYZQheMhlyZLu/n3/38aqF0mTfIXrZGs4S0DpiJ9L5mdpZelWmqhUMMlf5vJCEMAAhCAQKkEeDOW2rO0CwIQgAAEqiVQswyYoA2TxqEcOBUglCEDVvtIybrhTHas7kMGtIBwCAEIQAACEIAABFYkUNiP1SlmTA19/UjVt3sZM+njvUxPmo/WssVpvtafnp4eHx+v2E8JFn1wcGDZ6FiVLEOGsBo16tArYcgERHfdqHxIDIG1CGgM60bW81APw729vQKExVEk1Xy9ArBhGgWNxBCAAATKJlD5m7HszqV1EIAABCBQFYEKZUCJUVqlk1ovl7QMEhkwtdFFfcYSqHyygww4dsCQHgIQgAAEIAABCCxJIPcfq9PNmJakXEBZWrumbaTCDbm4uLi+vg6nKf6sV8LAlUvx/U4DCyDAzVtAJ9IECEAAAhCAAAQgAAEIQAACEBCBNG2YVLHCFvuhJHC7QSBTAty8mXYc1YYABCAAAQhAAAK5EPhvLhXNt55ar7bZbHptmNTAm5sbubCqfOslea+Rfy85dDF7XH6/tCWfGUMYAhBIjYDMDS2HcxggptZH1AcCEIAABCAAAQhAAAIQgAAEegkka8OkmifoIKqXZyABMmAADqcgkDIBZMCUe4e6QQACEIAABCAAgQII4I1pSidqtYEMa8wrtY2UDrWVkhnQF339WfsrmVcFwlpcJVMebUqlNM3uVPqvcBPTXqhk2quuPSwm4F3P8f3797u7u2LaSEMgUBIBmWBaT0VtLSovdCW1kbZAAAIQgAAEIAABCEAAAhCAQPEEUrZhEvzb21utliysF5ABC+tQmlM8AWTA4ruYBkIAAhCAAAQgAIHVCWDGNKUL5GDp8PBwypWxr7m6urq8vIydaxL5ScLQqo7X11ezNuy7Z9IgDIFECMhZ2tPTk1kZjA5NGoQhAAEIQAACEIAABCAAAQhAIBcC7uf5pGq+3W5Vw6SqFKUyyIBRMJIJBBYggAy4AGSKgAAEIAABCEAAAhBgUznGQKIE5FZaC+BkDGHWT/vu4ZDJBEIYAqsT0DJQy4ZJa0O5T1fvFyoAAQhAAAIQgAAEIAABCEAAAhMIyLH6hKsWu6SwTeVabsiALQoCEEiZADJgyr1D3SAAAQhAAAIQgEBJBDBjKqk3C2yLjCHkccps2Pn5ucybzBjCEIDAWgS0bdz9/b1ZuhaGluff3mwgYQhAAAIQgAAEIAABCEAAAhAomMD7+3uyrfv8+bPMfZKt3u4VQwbcnSE5QGA+AsiA87ElZwhAAAIQgAAEIAABiwBmTBYQDpMjoF3znp+f9/f325olvjCurScBCBRPQPdm28ajoyOpvUU6t2/bSAACEIAABCAAAQhAAAIQgAAEILAWAVMcW6sOc5eLDDg3YfKHwGQCyICT0XEhBCAAAQhAAAIQgMBYAp8+Pj7GXkN6CKxCQEKG/L5IssEb0yr8KRQCLoHfv3+fnJwo/uLiAidMLh9iIAABCEAAAhCAAAQgAAEIQAACEJhAABlwAjQugcCsBJABZ8VL5hCAAAQgAAEIQAACJoH/AW5Za3BnWnDgAAAAAElFTkSuQmCC"/>
  <p:tag name="POWERPOINTLATEX_PIXELSPEREMHEIGHT#2066275F3128782C79293D327879205C205C205C6D626F787B206F6368207D205C2066275F3228782C79293D785E322B3479" val="183,3333"/>
  <p:tag name="POWERPOINTLATEX_BASELINEOFFSET#2066275F3128782C79293D327879205C205C205C6D626F787B206F6368207D205C2066275F3228782C79293D785E322B3479" val="46"/>
  <p:tag name="POWERPOINTLATEX_CACHECONTENT#5C6D626F787B206F6368207D205C2066275F3228782C79293D785E322B3479" val="iVBORw0KGgoAAAANSUhEUgAAB14AAADFCAIAAAB7Ksc6AAAgAElEQVR4Ae2d7bnWNta2hzlSQKCEQAWBEia7AqCEQAVACUAFQAmBCnZSQjIVQEpg0gHvOeP38WhkeXnZlmxJvvYP8G3L0tIpWR+XluU73759+5v+REAEREAEREAEREAEREAEREAEREAERKA+Al++fPntt9/++c9//vmfv69fv/7111+Y+f3339+7d2/894cffnj06NE//vGPu3fv1pcJWSQCIiAClRK4I2m40pKRWSIgAiIgAiIgAiIgAiIgAiIgAiJwVQK//vrrhw8fEIUHIdiPAbEYgXj4u3//vv9GhRQBERCBCxKQNHzBQleWRUAEREAEREAEREAEREAEREAERKBSAm/evHn9+vVaRTiZGQTin3/++cmTJ8mrOikCIiACIiBpWHVABERABERABERABERABERABERABETgfAIZReEwM/gRIxC/evVKe02EWHQsAiIgAhCQNKxqIAIiIAIiIAIiIAIiIAIiIAIiIAIicCYBto94+vSp4SmMvMtWwsPOwsN2w/zLBsSrjMYZ+eXLl6tuUWAREAER6JuApOG+y1e5EwEREAEREAEREAEREAEREAEREIGqCSDXvn37dmoiQjB68ePHjxGF5xx++Ujdp0+ffvnlF6dMzNfqCPzw4cNpcjojAiIgAhckIGn4goWuLIuACIiACIiACIiACIiACIiACIjA+QQQdhF/p6ouewS/ePHip59+8ptIVHy2LikxTyOR+/CUic6IgAhck4Ck4WuWu3ItAiIgAiIgAiIgAiIgAiIgAiIgAmcSQMzFHTjaRGKnVy9xPn/+/LffflvMGLsPv3//fjGYAoiACIhA3wQkDfddvsqdCIiACIiACIiACIiACIiACIiACFRH4F//+he68J9//hlalsuZF80XgTiMOXmMbzJ7HCcv6aQIiIAIXISApOGLFLSyKQIiIAIiIAIiIAIiIAIiIAIiIAK1EGC332gfidvb21U7SNg5QfO9ubmxw3CVjYw/fvy4GEwBREAERKBXAn/vNWPKlwiIgAiIgAiIgAiIgAiIgAiIgAiIQIUEkIBDXZjPzf3+++8ZdWGyTGxozYt55xN2fARvMZgCiIAIiECvBOQ13GvJKl8iIAIiIAIiIAIiIAIiIAIiIAIiUB0BvHT59FxoFrowTsThmVzH07SSMed1WE4moZMiIAIiUCcBScN1lousEgEREAEREAEREAEREAEREAEREIEOCdy9ezf89Ny7d++ePXtWLp9PnjzBNdiOH7dldj3GMDuYroqACIhAfwS0oUR/ZaociYAIiIAIzBLggydsPMeXSXAh4QPWs+F0QQREQAREQAREQAREoAABdm8IdWG2+i2qC5ODDx8+oPzaWcEkvoBnh9FVERABEeiSgKThLotVmRIBERABEYgJIArjM3Lv3j0+SMIXq3mN8cGDB/fv30cmjoNe6TfTMxxkCr3CeSWQyqsIZCPAqhVNEw/mxVunbEAVkQiIQE0EGI+9ffs2tOgAQZYW1ZMKhslvICwaHYuACFyEgKThixS0sikCIiAClybAQP+HH36YvkvIm4PIxHm/edIK6D/++AP5iVkQbjJ8B0bf5m6l4GRn9wTwbqNp4sGkdWLZRjpF9yWuDIrApQjQxIX5/fnnnxmNhGcKHeOYvOg4TNKReYWMUbQiIAIiUBUBScNVFYeMEQEREAERKEIAT+Hw1cUojd9+++1q6vCbN28ePXqE/DSi+PHHH8djHYiACJxIgHWsMXWWbXi/gW1wxjM6EAEREIGmCfzyyy+R/bwhcUwrhwwdJT39GXk0TwPojAiIgAj0R0DScH9lqhyJgAiIgAj8DwFk0FAD/Z9r//cDdfg6brM4zrx69er/sv7v//n8yzE+O2GiOhYBEUgS4AmN9AsWt2jHkoF1UgREQAQaIsBrEKx4hQbjpcsbErRyd+7cYZOr8FL242jwMxf/dQaEcwR0XgRE4GoEJA1frcSVXxEQARG4HAHP7nJAcQZrGh8b/OEfHb0sWfqz4E0Tk/EicAoBfOgidRhFo/Rnmk7JqRIVARG4FIHp1l5h9vHYLfrxA3YcDl/LCJMOj3EXCH/qWAREQAS6JyBpuPsiVgZFQARE4NIEcP0wtpII0eDGgnIanunsmNyxiUQ04Xnx4oX0ps4KWtnpg8BUHWZR52pb3/RRlMqFCIjASOD3338fj5MHDMaKDkv+8Y9/JNMNT063vAiv6lgEREAE+iMgabi/MlWOREAEREAE/ktg1fj+69ev/72zr6NBF4421sAtUW+p91XOyk1XBFCHHz9+HGbpghujh9nXsQiIQOsEonFIMjssg5VbqvdIw7gUlDMgmWWdFAEREIFzCUgaPpe/UhcBERABEShLIHKStRO7d++eHaDRq0ldGMkJ4anRHMlsEbgIAd57iIQMqcMXKXplUwS6JOCRhsn4qnX9VaCcH9112rkqaQUWAREQgWoJSBqutmhkmAiIgAi0QeCPP/7A8/TJkyd8x4xN3PiKCH8csFscJxEf+eTIWTnhg9fO3SSw8Pvvv8fss0wtl25SF0Zs0ldWyjFXzCKQkQDtWKRlSB3OiFdRiYAIHEnAOSorp8w6nQAWN744EprSEgEREIHSBL4rnYDiFwEREAER6JIAgiNv/PGXHL4z9Ge3OP6G743w0Q/2LuDvYO11lcsw5vVXUkldmOJAbOovs8qRCPRKgKaMjcLDxnZQh/Ug91riypcI9EqAZXiPOuwJsw3RwQPRbUbqLhEQARE4mIC8hg8GruSqI4Bugksjkysc6HBvxPmRTx/g6sj56myVQSJQBwGeDh4T3C5evXoVShWGdQQjMLccvLOt/SHsyOAupWG8g6MyYlZ2e3sb5V0/RUAEaiaAljF9bFGHi36sqWYgsk0ERKBRAixOeyx3BvNENQ3DQGh6MjpTTpuOEtJPERABEaiBgLyGaygF2VCEAOoVX5RCE6Fr54B/OR4Oxp9GwvhCGld1SQQuS4AVFETezSNm7uXhQuNg94nSDFn1iVRRI0U23j3AJMOAEpdY5cJxO4qZ/fv6y2mUR/0Ugf4I8NjSct7c3IRZozlFQHn58mV4UsciIAIiUC0BVqynI5OptdEe69MAOiMCIiACIpCRgKThjDAV1ZkEEIKfPn06asFnmqK0RaBfAkiNc364yBMvXrxgKD9s4sbDyNCfndpQLiIdGbmWN6Pxd2Mz4qKo5kxNJopmnTzf7knUoimB169f//TTT+1mSpaLwJUJ8PDyCEeNFT9pfmmcr0xGeRcBEWiFAG9ovX371raW3dWLDhGjcWnSGI9ncfJGnRQBEShBAOcknlweTGaRRduHEsY3Eeedb9++NWGojBQBmwDugQ8ePLDDrLqKsKW9qFYRU+C+CbD6MufoQSeNWmG818x36hAv0IIjRJ8/fy7qvsq4weOZglVMQjAyMq/pn4yfnj9/HmUBz2h9ei5iop8i0ByB5BIdDsVa9WmuKGWwCFyTAEvXtjqMY0E56YcBredLdGpUr1k5lesKCfDMRp9b0ONZopi013AJqopTBERABLoiwNILXXJSZkUXZgRv6MKAYHzPdt7sYxBBwdM/OpPxJ8OIpMHJJCIvvGSYhk5Ce6oL41coXbihQpSpIjBHgFcxaHijqzSnNHrRSf0UAREQgQoJ8NkJ3jNLGsZYpaguTKJ4/ySTjk565OPoFv0UAREoQYARTrRD4NTfqES6V4tT0vDVSlz5FQEREIHVBNjdMuqShygGXdjj+YtPLmPxaOc4pFucW1db47thqkTP3dfZu9jIQ0nN3Q9kDpTOi4AI1ECAV5qmkyLesowa2BpMlQ0iIAIikCSAOsywEIGYMRgBGE/Sgr179w5fhHL+woMlTr+BwbCk8TopAiJwGAGmitMxT3JaephJvSYkabjXklW+REAERCAPAV5enuuAcV5b1IUZ/SNk4HSMH+u0a7ffKNyTgek2u3OxzbmuzIWv/DyTq+kmeuSx9FyrciwyTwR6IsDjPG240Dv0PbqeSll5EYG+CTA4ZIiIFsz+lqxq88KT/QpaLhrTseg0ZvYZ076CUyw6IwIHE6BlmL4HiQ3Tmc7BhnWZnKThLotVmRIBERCBPAQYtc9prEiQ9oeP8BRGOGavBqP/RnQutMmvZ+gPIxxVjpmK5CmPpVgQhqbuMMxwKMelW3VdBESgJQI81DzakcUstmnfmIiJfoqACIhASMAzPtRLGCExHYvAWQSS70GeZUz36X7XfQ6VwYsQQIEav6k4bLeH5MSbSmhSjADYtWoql1yEjLIpApsJ4MFhbMLLp+eMmLmXbSiMAOMlntDsDq2kPsZvH/ClbDtAQ1fJddILW1tJNFSIMlUE/AR4tKcf4GUeVfoLn34LFVIEREAEqiLAJHHuTbjQTglSIQ0di8ApBFjq9izknGJbl4nKa7jLYr16pngDiD/EJr7WjVcjO9TglshM6fHjx1dHo/yLwBoCyVd4hghwtjX0XF4PdOrCxOYZo6+x+t9h5zydp/EY2vc0cM1nmO0kZzIo+IubftScL9kmAiIwR4BHe7qtBIH9ze9czDovAiIgAl0SYCe0xXzZQ9zF2xVABERgPwHmNT257+wHckAMkoYPgKwkqiDADIqlJzUxVRSGjGiBAGsqhmibVCHHbBma8hhmPDBSGcOsPXD6ydIgsIy0NvI6wye3GOYjKtp7tM7yklUikIUA20pMv5VEo6oHPwteRSICItAZAY803I3TQGdlp+xcigBzNGNDwkuhOCyzkoYPQ62EqiCA2sVScBWmyAgRqJgAS7X2yNjwwcdJf9XrP9kfSQxwDiaSDncVF8usabRsyT1z+Nj37D26IAIi0AWB5GPO3jKFtnHvgpkyIQIicEUCtIqL7ggMSrW0dsXKoTzXRIAt8vwvgNZkeNu2SBpuu/xk/QYCchzeAE23XI0AuxDY6iq7tcwx8XhkhPdOXd7CqxuOnS7DqNt97LSAjp900yaDRjFtAKtbREAEKiTAY578YpJGOxUWlkwSARE4kYD9kYzBMNsx4kTjlbQIXIeA/XLqdTgcnFNJwwcDV3LnE0jOoM43SxaIQDUEkBqTXzMbDfzxxx/H4+kBX32cnjTOPHr0yLi64ZJznbmb0f+cALRWo9+AWreIgAjUQCDpOMybBGw3UYN5skEEREAETifAZzAWx4dyGT69mGSACDx79sz2TxKiQgQkDRcCq2jrJZBdh6o3q7JMBDYRWJQU7YcoubOBYUje1RqG/otvC2IM6rbxGT3D2touzb1yhWtMN9so18Zc9ohAbQR4ASK5RMQCGE1ibdbKHhEQARE4nkDy/arIDOdrZ9Fd+ikCIpCLALu+LM5Dc6WleCICkoYjIPrZPwHJJf2XsXK4j8Bil5xRzCWqvI/kokvIwKYbl+HkK1dye9n3BOhuEWiPwNyL0skmor3syWIREAER2EGAdfTFz2CwwKZtuHYw1q0ikIGABi0ZIG6NQtLwVnK6TwREQAR6JOD5RkdGaXhOztiMdnHoT8zsbvzkyZPNSdRz49wrV90I3/WgliUiUDkB1tiSzSmvcfCZysqNl3kiIAIiUJTAosswI0M1lUWLQJGLwCIBvgDpefVzMR4F2EZA0vA2brpLBERABPoksOgyjEeq7efL18+caF68eJF3Vwd2SfZIw6TrtLDmYHOvXMlluOZSk20iUI5Ack8JktNaUTnmilkERKB+Ah696fb2tv6MyEIR6JgA8xr7Uzcd572SrEkarqQgZMahBJBODk1PiYlAOwQW91lbdBl2yhDEk/0TSR5dmMcfZ9t2CmTW0jnOSc/B2Vh0QQREoBcCLNol1734nAvKSC+5VD5EQAREYAUBj96ELsyO7SsiVVAREIHcBLSVRG6iq+OTNLwamW4QAREQgV4JfPz4cfGbsPY36CCDI3BSngih4d3Gvm/hmSzHi7o2qcw51mUx4LBImOokdfBuhO/DSCohEeiJwNyKEZ44vFTRU06VFxEQARHwEFjUm969e6cthj0kFUYEyhHAW0hbSZTD64xZ0rATlIKJgAiIQP8EkmpjlO0ff/wxOjP9SQePSpt0z2c3N7wzCm3o5vkG3Zx0Ms1FzWfmBO4+clczedkmAjUTmHMcxmY1DjUXnGwTAREoQYAPS9h6Ey9a9fEmWQl6J8bJWiblgis3fxxoafPEsjgg6S9fvmiIcgDnxSTufPv2bTGQAohAZwSYOy26Rn79+tXeULUzJsqOCECAEZg9hibMqkcDN+Tff/+dOO/du4cozCYSeTcXDksNN+Sbm5vwzPQYRbWQKj1Nq9wZI6fq08thV8wi0AQBptC0t0lTP3/+TCOfvKSTIiACItAZAdwUbL0Jf2HpwnUWejQfwSuFt+XqNFVW7SfA3JBP5q6KhxlliddPV9nQX+Dv+suSciQCIiACIrCBAILCoi6MvLtqyQR/Df42GLPhFo/L8OJOFxvSPf6WualOH7k7nqdSFIGeCNBE8y3QZHtI08FyXU+ZVV5EQAREIEkA2WhusDSEly6c5FbDScoumo+gGyINl3MuqSHXl7UBl51QF+aV00UHvsuyKp1xbShRmrDiFwEREIE2COTaTeKs3C5uNMwKcwcecyg74RAqpG3PgsKQOhYBEeiYwFxTgF4sx6uOy11ZEwERGAjQ0NmvkTFilL9wtbUlOcrlHcRqDZZhmwmwlcTz58/H29GFP3z4MP7UwcEEJA0fDFzJiYAIiEClBDzS8OI36M7KG2OLxUVmdpQ7y7yM6c6JPvgJrnLozmiSohIBEaiKAK5VvOGRNGmuAUkG1kkREAERaI4A78DhCjBnNtoTIuNhL7TNmaHzBoGkCpzUi41IdKkJAqEujMHowskP1TSRlw6MlDTcQSEqCyIgAiKQgYBHGvZ8gy6DKeujSL49HUaD5R28iYbLcPSS3ZjHuQ/TjQF0IAIicB0Cc9vL0M6zkHYdDsqpCIjApQgMuvCcrwBrZgyiOhgNXqpMldleCbCVRDj3ZEVHazbnlrWk4XP5K3UREAERqIKAZ6NhDK3Wa3hxN4k+fOXmHJ+Z7fz0009V1CQZIQIiUAEB413pt2/fVmCgTBABERCBzAQGXXjOvRThiYUxvV+VGfpR0fER7KOSUjpHEOBpjaZmi1O5I8y6dhqShq9d/sq9CIiACPyHQPLtrYjN2m/QRbeX+8nwYm4mMCSK5R0sRLN33lw25TJcrnYpZhFolACbzCQt54VN2szkJZ0UAREQgUYJ2LowwyQ+btZo1mS2CPRHgEcy9O7ns5Batjm9lCUNn14EMkAEREAEzicwpzmGllW7m8TiOvPcu9Vh7uo/nnMZxnJJw/UXnywUgYMJGM2CPvNycFkoOREQgaIEbF0Y1YlX14saoMhFQAT8BNgfL9wJkAmm8aqTP1qF3ElA0vBOgLpdBERABHog4PQarjOr4fBiaiEfNOhgwMG0Zy6bvCOplfZpueuMCFycAJvMzH3OxVhnujg0ZV8ERKA5AgyQ2O4s6eJAG3h7e9vBILC5QpHBIjBHgAc2WrpedPGZi0rn8xKQNJyXp2ITAREQgSYJJIfUUU6q3Wg4/IhBZDM/o/HHNEATZwwvvz4y2EQpyEgRaIvAXOPAW5z47LSVF1krAiIgAlMCgy6c/EIvroic15cYptB0RgROJMAWw+FWEqxV379//0R7lPRIQNLwiEIHIiACInBdAslRdYSjzg0lFgWO6CsHUaZa+Wl4+XWwjXIrpSA7RaAtAk+fPp0z2GhS5m7ReREQARGoioChC7PZOl9o0DtVVZWXjBEBtvwOnV2YWr58+VJYKiEgabiSgpAZIiACInAaAeenOepc1F10Ge5gYkABhQvsYUVhN4nwp45FQAREYCTw8OHDuT0leFPky5cvY0gdiIAIiEBbBAxdmKWvRb+BtjIra0WgDwLRinUoE/eRwaZzIWm46eKT8SIgAiKQgYBnN4k6XYbJvL1BVR8foHv79u1cMc+9MD4XXudFQAQuRSCahoV515QspKFjERCBhgjM6cLD5sLyQ2yoKGXqdQiw63fo6cIcjQXs62S//pxKGq6/jGShCIiACJQl4PkGXZ0bDfO2YDjIiDDhUVunp3Nkp/2T+Y/hGa3dJGx6uioCFyfAW9VzBOa+bDkXXudFQAREoAYCc7rwDz/8wIBWmwvXUEayQQQiAkzZwgVpntY3b95EYfTzXAKShs/lr9RFQARE4HwC7XoN2y7DfWymaeRRu0mc//DIAhGom4ChkrDFPFO1us2XdSIgAiLwPwTmdGGWwdgkpwOHgP/JrX6IQC8EoneYjNlNLzluLx+ShtsrM1ksAiIgAnkJeL5BV6fXsOH1xg4YfbymZORR0nDeB0GxiUCXBAzH4dCFp8u8K1MiIAI9EZjThbW5cE+lrLz0R4A9XsLJJrvh9TFH66ykvussP8qOCIiACIjAKgJOr7EKu3DcQ8JxRpTrV69eRWda/GnvJmEoPi1mVjaLgAiUIMAa0twKE24779+/L5Go4hQBERCBvATmdOHb21vj9YhVNoRf/cXDQD7Iq+gpsAgkCTBfCz+awobgGngkQZ1+UtLw6UUgA0RABETgTAKejYbZEOpME2fSnhM7CI7BfWzCa7xvxdBKk5aZqqHTIiAC/yXAW5zPnz//7+/giL3akUJyqSpBxDoUAREQgZwEkrowAyE+xpDRd+Hm5mY0+t27dxpljTR0IAKbCWgric3oDr5RG0ocDFzJiYAIiEBdBLrcaJiP3tZFeas1xuve0Uhrawq6TwREoHMCd+/eNZb3jDW2zrkoeyIgAo0QwOuQRix6UWw4k1EXJpWQR50bqYUW6lgE6ifAt+bCmSbvO2o1utpSkzRcbdHIMBEQARE4ggAOF4vJVDg+xn8kHGqEWcCL5NmzZ+GZRo+NPJIjbTTcaLHKbBE4noDRXBivJhxvp1IUAREQgYgAii2jUF5xCM/TpvHSG+te4cmdx9GoMqPovNMw3S4CjRLg4Q3392OCZri8NJrHnsyWNNxTaSovIiACIrCaQOSFkbyfDdeS5088aSjafNzgRMMyJm1LNobWk9EGRSUCItABAaO5QHBx7jjfAQdlQQREoC0CSV0Yx0N2wsmrC4Ml3GANDastULJWBCokEL3giC6c/bGtMNftmiRpuN2yk+UiIAIisJeAUxEwXkbea8HW+w3ZNFyg3hp9FfcZ8jclotFVFYUkI0SgBQKGNIz5RlPTQuZkowiIQJ8Ekrrw69evP378WCLDoddwhW/Llciy4hSBcgT41lz4TLGi08dnYMoROz1mScOnF4EMEAEREIHTCIQuEoYRFX6IY25/TFyGu9FMDb2mQj9uo/7okgiIwLkEaBWNFT6jqTnXbKUuAiJwWQJJXRi3gJcvXxZiEg6JNcoqBFnRXoQAe+KF37/VVhJNlLuk4SaKSUaKgAiIQBEC4XLuXAIVjo95kXDO2m4+QIdDd7SzXphl2wcwDKljERABEYCA0ZJLGlYNEQERqIpAUhe+vb0t53VIiuGgy1hLqwqUjBGBOglEW0ng7N+N406dwLNY9V2WWLqPhHUPFhLRUNiUkwN6jq9fv479B8sg9+7d4196EV4/YfDNQYVOduWKaeADnAHRsHXpiGjkAyXIwAdR41J8ypFXzCKwk0DoIjEXVYVv1c25DPfUtthijaThueqq8yIgAkkCNBpzLSfhWW/TR8OT3HRSBETgYAJTXZi5JOPVopPHaNBV4dD34FJQciKwmQBbvoQPFMOPPj4PvhlIKzdKGrZKioEyw2hqtv2ZJjTiQSZGGB2H3fRhrJbwJPDX6yIJfIDDn+14OPKJWA8aMZQ6+wIsQjlMxrWEUSIn+6NKjkQ+/FE9ig50Iub6KQIRAfvhHQIbvmZRbIf9nNtouBuXYUjSjBg8O243mBP+u1/5T89L9zE2obSfTNVoOamQdBzZO9ahx6e7J0X+JWlSpAjGRNVcGxWy3CXqwzgSGyoD5UI1YLGZfetUKH7yttLBEydp2A9TIUUgOwH1fQPSqS5Mp08Dlb3Tj0pwnMIP5+llogD6KQIi4CGAEhJ9D/zdu3eeG5sO08lg9Zv+JgR4XYX5RsbaSWzEOUmn1ROfP39GfxnmzFko0fsSIdEeRsRjPFPQVfZgP+9KbBDRMIbJLVLXquQUWAT2E/C4DPOME2x/WhljmDObpy9jKqdHZbSuneV0QL22Z6HjYKy5v5hIlyGsp1OgRAhG4CN7q/0ZbDcGytdTLjwOPQ2xipaX0arwQBVNWpGLgAgkCajvC7FAI2r2mSKFAQodM+kLm0dsKJSQovUQSOownPTcqzCnE4iKb+1YnRFd+DDOHR/TMnhg9jRYvUOG54hf8DwfUnz79q3tI7wZC93Mq1evyu2dv9kw/404VZEFj5uhP84wJA856uoBTsSsPA+O3mHq0TGjBOcCNVuCgoUF7SiGDT8RHVDJO/YH3MBEt/gJDO/vDAPcxRpOtIT0PM48mH4bhjH9sHsM9dn5EPnjJyStKA319BbWV8ptQjdNrugZGtubm5u5JABLbzV3tbnzO5tQ2sw3b95sy/VcXVqM7bDeatGSLgPQlFHJPY3YmH0EYlqAc3tPzP7w4cOwdoXSim97bUM+xldGm68ZwViddCACBxBQ3xdBnvoLHzbaiQYDdPEMwyLz9PMwAgzmIydukkZwpJM9zAYltI1ANH9hbEZDtyqqKIa5e2t4SDscrHq08CuE8ej9DPRpldAuWc1gVRNVBTL8yzFniIEOjDBzNXg4j26ydvGkBv5MdXi27axFV8kpNLiLf/mLrho/gQzSorke1CvDBi4N5WubQbmvUs3sFMerVCRP6rZtuno1Amuf0LG+lTvgwS9RCsmc8lCXSOusOOlojHLh6lmG5U2Xpj5yLjBybVyipq31baf19nQERqJcQpXOC0Sx0fdtrhIUKMV6CkNqcrJdomZW1ZszujCq9Fn0TikyJSoCJxJQ3zeFD5OoUy491KFxJlHWFP+gWr8AACAASURBVKcNI2emFurMYQSSwwBOHmaAEtpGgGcqeop5xNZGxVDEGKiMl1Bg1sacMXyvg9W/ZWTUaFTUP1u4pIoz/fNPO3kG6MwW42xlCE7V96uftNp0sXOtAFGBEWUcnotxFh0QRM3W2MqEB1hrV+npSGK4ncjhQDbJLJEM8fDvOP7wpE6YVmqITUlXjyFA7Qprbz3HQ/3PCIEIk7lrccnNwJIcFo8Z76NxoLMYcxQdoLLRTZBNKjYlzt/QftpY/L0GIaMU+UmvPU2UZnyYN8716ZhqlKMurSJAKSf7x2FoMXapVAxjCEF5rUp0f2AMm1an8cy5s5cod8maP5rqf4KiaPVTBETAT0B935QVrei08afbzfJHzOHf2OIZB50NKafAKz+THOxxsnKzZV6kjWwbVDDGM57N8dKJg6uOB6uXloaZbUY1eKxtwwEd0p6+gb4/6UUypkIbhw01tyNkf7TWOODh3CZVcJdRBERbiA9DBCM7wyUjaUYw1I0oBuIkL04O1I1pDFGE/NzWpNZco2RbIQLGTGNarw47w0ORPb/JRqlEQtktXxWh3UYZrdOqVE4MnBz3k2saPTt3DMjoGubqMNruYqamSdNTe5pukp7eiyUnDk8XM9tQgKQ0YHSCRjWgpA7LONXVflqpIUfaY2ecej737HCe6m3frqsiIAI7CSQ7kYv3fcnG32ipDriESTsLWrfvIZB8TNRD7UF6wL3RAAOhY1uiUTxzz/tZY+9ke9XNYPW60jDVzh7N7xGFwyeBeIyEuIQlYfhKjpntGPOu8SllRp2l+5yTSmlWSsypjBIZszYnTySVKY8eMS3ZZM83GjAcGG3NNEKduSwBHsOo5tTws0S3nWyXtj2A1dYWGh+7+Kq13GMYuZsumtIm0wt4bh/CUOJziFiiM+KZLkau6uvpj5JJd1YDDYCFLk1bMCqJ3ftzda4ObJ6QbMhdckgQGbaqbm+wwX+L3bbwGPqjUkgREIFVBNT3JXEldZaoCT3+J4WVtFYnjyGQnCBLGj4G/uZUIqe3zQJRzdJw94PVi0rDyG1GN4P0kLdLILaknDHaUJv8x4wrerxHU8ODVTNqT0NDhFPRljP2/NATcxRmmkqYr+E4WQemk0A6qmTIKMW5n1OdYmpJnYsHcznS+bMI0Ix4HttpBStxBkuo23sejTmMyfFiiYTmDDjgvD0qQjI7wIZCSdCYT5tfW8ydsyRZE4bKPNc3Re3tqs6F4aDdj3dWCeewlzgPuqhWOGeARos3Vwey22/XCrtCZjfGE2GEOmr/VY09DBVGBNYSUN+XJDbVWaIW6ZSfNJJJa3XyMALJAZ5zYHCYkUooJBC5TexxmLAnQWObwOgrNOCA4ysMVq8oDSebm7Ge7anKdqWMnpkxxeGgnvbO80AyH8su1470phMtOum80xV7ajSUyDTFaEWBSDYviI2Z5cCY3A6WZM9+mLqOL0vAswcFda9CPtGTWK7RPivvdmexTUg9Ky9hutO5MRVs89IXTXTUjYY/pz1UtLC3ql21S2RIt796GJZd0eOoE/TX8OloYawDh7VdY4rGweZKXgL71Gc/tLwqU0tkX3GKwPEE1PclmdepC9MeNr0An0Td3MmkVlOPVNIcz9IGR88yg7o9KXqUKJ7T46XhKwxWLycN22Pi0i/92VoMtk3lyD2P1oZ7bQuH+cMBdk7n4Xn7aSaN4VwoeRyVRSQr0B5FATbQHm6J2tOkMcc3f5uzoxtbITB9yqZ1r9pxGE8fjyTm8ZfrSayn4AzBizKq7S0TJ7fp3Jgx1s6yixYJwgocdRnTZnaqHc9lJPI1DlMJj3cOhedS7/58hHdVZ8fjHxZBdFx6REfRTOtVZMPwc2c9z1sHbGiNNi95ESk2EchIQH1fEqaz8Uy2qKVP+pcnk1nTyf0Ekv0UJ/fHrBhKEIg0051rzHVKwxcZrF5LGmauaHQnB8wieBojhTGy5wDV1WgRnLqwEcP+S8ygaBGYnEzV24wzlmnkUUHwM5zLRSOY7J1T1NxMjeHMznZ2f9Eohs4I2PrjUAkzPnSd0SuanWiMFTUILTYFNKdRprJ0dkQbwQl/0tuOxRSl7u/uPSsoY6JjcjpwEogmABRT2PMuRpKcPY7Fkb2nntpDCzkmN3dApqY3nnjGrtIHQDsx70paBA4moL4vCTyaVc01nmedDwcPSft1sjSBZOeu7qk09m3xR4OK/Ssr0chwrh1Y5UmwLWvjXZFJHQ9WryIN0zfbuvCR3YA9l1hb28Zau/PAowsXtY119WRPMLYIGd8PXSUNU3nC8CV6JvI+ZnPuoLbp5c76pttPJxDW6rla16IKeTrY/QbMFcdwfpV2tt+YLDFE6xAZx3M0jHO4xjYz6nP9bfja6WuLRZOlfDdHErVCAF8VlT2uI/JVsW0IHFXsZFXcP03aYJhxy6KDgnGvLomACKwiEDUR6vsGehGWZMt54kkNfVdV8hKBk4KAf/BWwiTFmSQQKRhZxl2RDjvXFGRsTpNZC09eZ7B6FWnY7oSOH7gnm7yx6jPbCavjAcfOCTDPfyFjPMI0fHL5MEZP+Eg+PBgn+eHks1zRhKmEZoTHGqwUqn4XjJbqHVatuePxKbggorOyHA2zpkVzlmGb040cCkbFdnOE4Y1R5BEuepaIJ42/v1bbI4coLX76Yw6zcNnj6HWZDf27sTAwlE7pEpnWgekZv4v6MTVhcbx3jBlKRQS6JxB1T+r7xhJfbLqnDemRZ0p3HCMHHcwRSOokkobncJ14PpIvsigVtUnDlxqsXkIajko06l3ydtXOh5Nex1Ynj2z+Fo0ZiJWb3jibAMzIVVg2/CG/w8gg9K8h9XLDhTChqIqOP4+sFc6arGCNEvA8dDwmjeauabPtdbLmCmWqQ+VdYrRbThrtSN4lvLN6RJry2A4bB86YFQwCEd5tnbtRFsOltW7Iq4pmWreT9pQbNqyydgyMPUk7x5O1GTxargMRaIjAtH1Q3zcWn2cWNrZIBx80N8oaqfZ0IGm4idLc/E6enTvPFJVm4Riv4asNVv9+cIN7fHJv3rz58OGDka49Dzdu3HPp7t27drqfPn16+fLlniT89/Jo/fXXX3Z42ugnT57YYTZfffr0qfPeP//888uXL87A+4P961//ev78+RgPRUbBjT/zHjx69GgxQmrFYhgFEAEPgX/+85+LwTx1cjESBVhLgFbOuOXevXvG1QovRc07rej9+/cz2mkDAeZvv/02Jof++OzZs/GnfRDeaIccrtY81/XYf3CYV69ehSlGE4zw0tyxZzCwKIPORe45b4/ihhiocuWGDR4jp2EW7bGboGmEHZyhLtEyPHz48I7+chOgvv3000/MaBhRd1BV/FlQ3+dnVVVIGu2q7JExIlAnAfrNcCDHGNgW3OrMxaJVYR4J3P1gtXNp+I8//ohKNKoBvOzDWDA6ecxPhkrJNbEx9bdv3/7666/jz0IHjIY9IlG5p/39+/eLwnSY97XT9fDetcehv3npquKsh1TptblQeBGYEpj6s0zDRG8JTQPoTAkCdtG0NWmhfwllJlrR7EuMqwTZ6PVeu/hCy+2Qw9VICPDcctkwzCjClU7WpzdUDM9gYNXoYm1xeAyInNbXJlEovP3U2E1QIZNOjJba+ODBA0a5nsHwiXY2mjTPIE8KM5pLLTar77OrK+sEttvgiVc1z7LLTldFYCAQOs9xhj50ceG5OXQXHKx2Lg0vTtVs4bh0DV5cecD+osvsSM8ezRc7yz3t4fzQA/ywsTuzo9E25lG4n3vM2xPGo8R55qJ7bNC9FyHgeY4uNZGrp9xtRdLWdOrJBZZE/QuidolW1PYaDoFgANP18Ix9vFZVtNd67bSudjUaei2OhZJ8PL1h0efF04rWKQ3bK0x2E5Qsi6ZPolo2bX8rxlOv8AVpxdo9dqrv20NP94qACNRPgMY8HINtW+CvP5sXHKz2LA1Ha7bT+odPaDnFc5rc9Azv1dqTSaamoePqNIadZ6IFn2RszKyKbm2x1j+l6PuhIYGwOfAI6OG9247t2doQZ9gQb0tFd4kAC06eyb9nrUIwsxOwi8bTSmQ3aVuEUf9ibwq8LQnusnGF0a7tTFfVfwLzJlCYnI7nCEReGKBzvjQTRejpDcs9L86XuuqUhu0FFf8zFZVIoz/XjkIbzWYNZl+kaqnvq6GyyQYREIFCBJhFRq2cZ3+tQsaUi/aag9VupeFozTZZb1a9W5qMYf/JUH9MxobjqnMGkrzdOIng6xmlrZ1OGykmL631zFobPpmo5+ToEMTccsO7rp4kojCeSaynyKJo9VMEIgLOmXDePWEjG/RzjoDdxNmazlycx5/HoSBsrBDICimn/sXCtX3ZKq/5Y5YPjy/HEilGTpqLo6CkDYyL7CdluKtcI+YUps/1P0ii46Q92Aif3LkYejpv0+gpp6fnpZX+aw8o9X176OleERCB+glEL+Xj+VHnUGcnyWsOVruVhhcnG4wFy80Z/HURZ5nFUWm0MuOP3AjJgk9U4+cCL5Kcu7HQ+aLvhyZtPmwJYbEmYJ5fB0nmRSdFAALjsodBY5XLpBGPLq0isLiDkKeVWJViocBRx1HIZRjjnTIW2vTakSu9s/MpwF1im99rIfiVRxvK6HTo21Zex+2ejMw6i8+IwbjkkYbrdBkmU/Y4yqO5G2SauxTNcpuzvyGD7RclG8qIYar6PgOOLomACLRO4OPHj+H4h4HWqr3aGsr+NQerfUrDrNkuah9rHYjKVeVFS5j6Zt+icTHRIb8M49ZOp9eCsqco09iOV0YOa/I8/hRXm7NNK4DO7Cfg8Rpe5TK53yTFMBBYXPtZ22CeApYuOGyp6G7KLcQ6pWFnlxfhQvNdBE6YbeJmlNZFflI3wpxuKxdi8Ly9WFTyWxxkYmS10rA9jnI+U2E5Nn3M88va1eKT3nQeTzeeKnd7e1uuIzg9g4MB6vsqKQiZIQIiUIIA/ivRsM0zGCthSek4LztY/a402VPij9ZskzbUs3aNJYsGE4BHMZdKG22ekuQznIyefyPk5kvMnTzuP2P8B8+1DiAwZs05M6FdzlUTxqR1cCkCHlGjqMPdpWivyuyiKGNrOqvSKhc46tG2fWTMaV6oQRu3bOs4EDJYR0FhTD4y9N34FKg1NrBPL4VeGFzd1sM6d5MoN8xzbvO1rdZNoWU/41mHzp5ozRHiAcAfg6th3dTZqtSco0psG4a1rDRfpJ1U31dJxZMZIiACJQgwZgv7R4b3vS74XXaw2qE0HK3ZJh8MBiv1VGUswZ7wSUvaTB3N9Tm4aOySTI6TWFVod8gwRVoZvzR8jEmheeXmlmEqq47xK7zIIHsVFgX2E1jUH4lKXsN+nhlDLhZN/ZoO75qF3RlNaNH2yuMCj56+2QY66D/+84dnBKVD1oiNhRP04s1xZqwwbUXFsnQosoNx20gsGrInIWyOPBlbdDJ8mzK6NP7cU+vGSAodMJSyY6akthWNHW3lV3miDxj0Vg5B5m0moL5vMzrdKAIiUD8BFsVDxYZRVi5hqra8X3mw2qE07NlCtzZXDuwJH7bkE8LKTJYnELeIxbQGA46hxECchDwTLawq6n2WxH7kPMEp+oSyS9JmnRQBgwAyl3F1vKS9U0cURx4sPt31y5GRbLfNLdTJnO5skRhR7V/h43HQE+EsFCNYNPbYvOFDFE8yxaIVzzNiOWYElcz74snFwQarIBeUhhe5KYAIGATU9xlwdEkERKB1AtGYLWrxWs9daH80yIwyHoa0j6N4koFrG6z2ttcwa7aLXlcUTG1Ddo89TICjfU+SNWzxpP9J3vwkLNoQBcAba9GHhVuY3vPGX3Rv0Z+ecilqQDLyxd1Ik3fppAgMBJxelsJ1CoHWn25W2kPVrPR7HmFaRnnV2ZIbBvd6KdqTbptkzzDPw6foACb0fZ4zpuZatzji8qy4zGVc50XgggTU912w0JVlEbgOARSYcGDw4sWLjh0mrjxY7U0adnqV1vautNMej0P0YiPlREQ8h01s8IND0OfFBMN4FlWcE0IjkrWXDiOw1jCFF4HNBDyihv0wbk5aNy4SCAde08CLgs70loPPRCvkRRfDyZpnnYNgR778cTDwhpLDxTtsfNhvYZtfqmd5u+g2Jq1vNOypM62vUXnyqDAikJGA+r6MMBWVCIhAVQR43zQcejF+e/PmTVUWZjTm4oPVrqThaGcQo5ZQp42rx19yLrygn5LHPebxbNvSwxj5wdvkoQ5jG6s0kRqLFMIcj/l/Fo/pMXfOgzoFMmcJOvOoYFcj4FHTnItVV0N3QH5bV2QiN17nvvabwYZS41wkUZ8yF0znSxOI6sa2ZQOG7FE8SbNPdxk+eASVhGCcXNxQwrhXl0RABKYEonZJfd8Ukc6IgAg0SiAaU0VOtY1mas7sqDG/2mC1q72GozXbuSJHbaxwu0as8kh+LNrsWagJ13zm+AznT1FFn/znDwOY/iGRMHs5t6QkkNmVRFdbJOBR0055/FuEmd1muxeoX9AJFx7QZEs34GFyc2UhaXiOzMHno9H2tt0kPGMYRlMMJcrlLspIMqHKa93ig2k3RMks66QIXJlA2Bmp77tyTVDeRaAzAnzpKtysFanU6dHYKIdojHe1wWpXXsPORYzaXIaHJ8dplVP+nnsanYi4/VxVlHkLr5ouzl7mspnr/OkG5MqI4hGBgYDztYNzH/8rF1brXsOhorRtpd1f+lTmMLm5GysX6ebM7vs8i0/ldpOI3Fuyk4ymDcn4W691rTdEyULRSREoRyDsjNT3leOsmEVABI4kwCvd4XamLL2f8hr3kVkO07rgYLUfadi/m0SdjldOaZh1G57SsNb6j/27SRCn3AadJeLnr5AicDoBj8twne9VnI7uGAPC6eUxKeZNhb3sqT/EiTRW1HOTJDyVmWB9ezfkLb6isSGXDL0qNcTj/Ds1hmFe6LoyDTCcKarLOAdgrUvDrTdEc3VD50WgEAH1fYXAKloREIETCURr7X4XwxNt3pn0xQer/Wwo4fHjGOpKnZKfX7DmraVtc93wdafFx0Zug4PAsQhKAUSgIQKeRkDPfrUFWn+jxHtn/B0D0NPpt67QHUPymFQYtzjfWpizxyMoM8DbNkCaSzQ676l12FD/K0c0Job+K6/hqNz1UwRsAur7bD66KgIi0BwBtjAN1+PRTK/wVeeLD1avKA3XObv2W8XM5NmzZxvaF8+UZoy2/onNaGqhA79YX8gARSsC2Ql4HC31xkB27IqwBAHPOoek4RLkz4rTIw0XdRkm455xlGrdWTVE6YrAFQio77tCKRfNI1/0GWqRsUBY1IDFyENFcgzMyY8fP44/qzoYZBx8a7rRT1jLDz+nSQZ5N6Iq5tUa0/RgtR9p2CN5DHWoTsnPb5VnZpJ8Wvw31ulYncyUToqACPgJeGYU8hr288we0nbW83cT2Q2rLUImNp5OXyJdbQW32Z5ff/3VM4nd9sEQv1WecZRqnZ+nQoqACKwioL5vFS4FjgiwUSx6n6czjW6s4Sejvmh/gxqsimxAQnn37l0H3rURauTOblTvqMjy/mx9sNrJXsP0lMn1pWRh+/1zk7cXOulXY2nQN7yVCSJ/T+A3phCNGqKts55AxhaPakAnG+ok4GwE5DVcZ/HJqpCAR6EjfNG9BUJ7dFyagMcLY/MHQ5zGX2SjYWj4h4tOdAomAiKQhYD6viwYrxkJLrfPnz9X81609NGjbm5uNgg1Ra1aGzlLCKH7BYvupT8fstbCasO3PljtRBr2uMKNdahOx6tVQqRfBx9zveqWVcaMSehABESgZgLOdvL+/fs15+LKtqllHkvfMz3WIseIq4ODT58+Leaiht0kWFlvwrOmzpHwYhErgAhcnID6votXgD3Zv8I3xPbwyXivZ8SSMbm8UaFrs4QwxsnUwyN3juEvfuAp+poHq51Iw1fTPVfld3hEV90ir+GLt2vKfpcEwhXguQxKTZsjo/NVEfBMj/Vef1VFtscY5/aC0fuPe1JM3qtal8SikyIgAocRUCt0GOr+ElolBfSX/SNz1PQLvqEuDDS2GG5iwfvI8p1Lq4PB6hWl4bnibOi8R+KJsuN0GBzukjtJRE8/RaADAp5GQBsNd1DQ3WfBuYWUpOFuaoLHY4UXHkvPXnoSZZqeuHZTsZUREVhFQH3fKlwKHBHQCD8CUu5nuz52bCURDnUYSD979qwcqM5i7mCwKmm4ljq5So3dsO6nrYVqKWnZIQInEfAsKclr+KTCcSWrZnzAFA5bDXAdfAbEyN2lLnlKvLTL8HU2Gr5U1VJmRaAhAp6WkOyo72uoTI809cWLF0cmd9m00IUblVNZfOIrhWHB8Um98KeObQKeJrrywWon0vDVJswb3D1W3aIdLe0nX1dFoEUCniUl+RS0WLJXs9kz9tIiRze1wvOCHoOW0t9I8dS6VjYaXqwbGgQuIlIAETiegKcVUt93fLm0kiKfEvn8+TP7nKqSlCgy+k3Aor973tEsYcD+OKkboaSGLqzPz/ip9jFY/c6f4ZpDrtI9a86I07bwuS13izNmBRMBEaifgNPl7eHDh/XnpWMLeX3EaN6v1tPNFbRneqzdJOboNXfe8+Wc0l4YQOus1hntTHM1RAaLwEUIdNYKXaTUqsomSh87BlRlUtIY1nqnn/Ni2yiP+paMUCcXCcA2ZI7M3ajv82JOCwXoY7Aqr+FC1aO6aFdpCqt2t6guqzJIBERgQsCziN3u3liT7OpEtwS02WK3RTuTsXCuMhPkb8wY5y7lOi9RJhdJxSMCIrCBgPq+DdB0iwiIgIcAzQsuw2FIj9AZhtdxH4NVeQ03WZNX6bxN5lBGi4AIZCXQ00bDX758QaYhR2yRwR/t4eABx8tcLGuN/6J0sz8G3qOlP06VtaAU2QIBj0JHFNpscYFjI5d//fVXj6Wli9v51kU3vuryD/DUOoURgSMJqO87krbSEoFLEWCL4fBdotevX2sriVUVoJvBaifSsP0S7qqiVWAISHpWNRCBzgh4vIYr32iYfpdvvzI7CocvYTFxPnkJsRjJZvirfKyDqWGOouNk7qIw3f/0TI+1j1431cDjhcGjXTq/nlrXzUbDpWEqfhEQgQ0EPK2Q+r4NYHWLCFycwDC9GiEwmHn58uX4UwceAt0MVjuRhj1l1lOYDQ4dG27piZjyIgIXJ9C01/CbN29Ywd4sjHIjffbQbaMi8c5U6S9Wba5saqgX0XmmxwdohYt2KkAWAp5XGrWbxFrUvDpq32KvUdn36qoIiEAJAur7SlBVnCIgAtHXGjzjLkGLCHigNTFY7WSv4Q5GsascdTfkd9UtmyWY6DnRTxEQgRoIsAODx4wKvYYRhdkOInrRyZOXuTBMrhgDESdL4ov6yFwk5c7bDfWqbqKckSfGrM0WT4R/fNJ4snhGI9GspoSdVxNltEZVohYpThHYTEB932Z0ulEERMAgwLfmwoHWixcv9EFyA1fyUk+D1U68hleNYsMHIFnAXZ5chahLAsqUCFyWgMdlGFGyqj156WhRfIzmGoPRsvmXxm3Ybph/PTmlGhDt2//84Yxc1WtTaqjth9SzLE8MpXeetY3U1VwEBk9/OzZeoC7dcPW30fDiIpO9RmWXiK6KgAhkJ6C+LztSRSgCIgCBqG0ZJkdNkGHN/s6dOxtM/fbt24a7jFt6Gqx2Ig13MIo1FJBpXWQXmOlJ+8yqWxanDXZauioCIlAVgeY2GkauZXQyZUhTj17MKzmIwnN6EC7SdNKMdTwyMf7I7F9M4EoWye2+bFU3MaXXwRmP86Y2W+ygoIcseIq7EpfhAxTqI4tVa1RH0lZaIrBIwNMYqu9bxKgAIiACIpCdgKd9bmWw2smGEqveg65T91xl1Sqdd3gAVt3y559/Zn9sFKEIiMBZBDwiaSWTCoRdVNqpLszusbe3t7xT+f79e3xC53RhCPOhOZRlHP0+f/7Mi1GLzGnu6EHYuWIx5AEBpMjYkD3DL200bDNs5arzBeom9m6rjfniIpO9RlVbdmSPCHRPQH1f90WsDIqACLRIoLPBaifScAe65+JIPXxaVknhw40dIAoJ6FgERMBPoBWvYXRhGrdIyKbtwn72l1i7SwAaMYIvArFHK8R9mP22/EgLhVxUZJzbRhcy79xoybuno/QU97kZUeoeAh4phOeFx9wT254wHkvaqnWLvgirRox72OpeERCBRQLq+xYRKYAIiIAInELAM0RsaLDayYYSq/zdPHPL4+vW4kg9NGnDqH3V69J1IgoJ6FgERMBJgPVMzxO9qhV1Jr0qGHbe3NxEpu7fCxjlCFkZX+Pnz5/b9rCzBB7EBLaDFb262LZHfIoaU1vknuEXNq9dQqgtm7JnIOBZ0DrgBT3nRsMbFuxPLOjFN8Ou+foCfdBQ667czGaslsNKJ3Vp1QQkowHdRKW+r5uiVEZEQAQ6I9DZYLUTaXiV28gqEfaw6rtqJLptmIXosDgfGPLrDHYYHCUkAiKwmYCn0yLyVa3oZmOMG3G7i1oedpDIJfPhEUwDiPRsGMAlJmBPnjz5+PGjHazc1UVpuM7+qxyQMGbP9Pj0FY7QYB3vIVBJcTvNMLa42QOh0L2LA862srOfEmuHvDiyiGV/QpeNgZaZxddtk5fLQhsz7myFxvA6EAEREAEnAZbYq5pZMBOMXh6dywirjzW8sFVJ++w0Y3F014k0TKVh2OGsSXUO/vyP5eapL88PI7O5Byw6j/fEYu2JbtFPERCBCgl4GsbNrUqu/CIBh3bS39PJ5Z1GkgRa86I6zCfs2Kr4rK2HF531IvU8F/8m4vGMe2oYJjYBs34jwwZhztoDfHW7rHV2M7K4QDVXHI2eZy1w8Z2SRrNWj9k8zjytzHQ0s9hQKF22Qhs46BYREIHsBFgZzR7nngjpkZ0vhNGnnOjKM+axs8FqJ3sNUzzOakRIvwg7lvoBB/ZIPTRg89R31Y1OfN/v4gAAIABJREFUT8PQMB2LgAhUSMDzLB+gsBhk6NqjmQ8/8+rCQ+qow7/88othyXCJj+Cdta3E4rS5zqXNRaT7Azg3Wzy3Ju/PpmIYCDgfwBKtRFQEUdMUXR1+rhpcJWM4+KQ9DB72ATjYpBOT83QKJ5rXU9J+95Secr0zL+r7dgLU7SIgAiJQiEB/g9V+pGH/0Nyj7heqQEa0tUnDdVIyAOqSCIhAkoDnWT7Xa/jnn38OLX/37l05xYf9Ih4/fhwmlzxmrZE3J5KXSp+0Xfb8PUVpOw+O36PQYZJ/JLDNfkaByPd37tyhip5VQ7ZZ3tZdlbRaXW40TE2wmxG7CWqrInmstWl4YlAYJwF7TcIZydWCqe+7WokrvyIgAq0Q6G+w2o80vEpKqG1Ghz1+X7DNm28yofWP+J1jkVYeXdkpApcl4Jn3nuhrye4NYeuHbsu+wEULC8elRbc4TOILeEXNmIvctu2yU2tPl0QHt+h2PYfdeZ4Xz4fqynBQzoZOaBuCeYq79DIAZnvMYF2tdK3bANC+JWxypyH9A8XpvS2eObH7axHXHpuvVrX2sBrv9bRC6vtGXDoQAREQgcMIeNrntgar/UjDVILI9cyoFp43rI3bs1/yaDdDoh5/N8O8dhEZmdIlERCBOQJOr7dVS2tzaW04z6oYuzeENx4gyKLjeFLBMF7kDG075tjWKWxN5xgLT0mlhuEXT1PYWS9uDH0KqD4SDTnP5ch+UubuWnW+hlq3ymBnYBvv1fS7Fy9eOLkp2B4C1KvS6757zKv23hpaIfV91VYPGSYCInAiAXs0NRjW1mD1otKwpyCPrGeejn+wx6/tJu33344AcYoskjRbJ0VABLYR8CyDnSgERDsP0kDdv39/W05X3cUE1XbOHWKLzFuVxObAdnHU1nltzuaqG52bLZZemY/qw7nbsKwC2FxgTz0/gL9nbFa61h1fdnYTdLw9pVOk0/n8+TO9zwE1qnReKoyfrhaw6O+e0UiF9p9rkvq+c/krdREQAREwCPQ3WO1KGsbxzTmi9Qz3jXqQ/ZJzwMQAa/NuEoPNuMv5x76fPn3KntM9EeJg+ObNGzSd2j6muSdTulcEihKoZBekuTxOX8nn6XZu6j8Xp/O8Z50s8mh2xrwzmN1EX3NDCWdnVFqkC6sr3fExyxg7q1OLtzu3/CrN3/nKxc5R2fEFtIj3AA+X43Ntp0hdouuhxL/pLzcB6htgGb03t++KXWeOuaq+7xjOSkUEREAE1hJYHE0NEbY1WO1KGqYAPLN9gtUmDTvtcebOrtmvXr2yA4xXnVaN4UsfkH2Mx2+L3R7Zn7R0copfBDog4Fl2OksIwB0mUq6Hp/vm5obPfJV+xp0t4cePHw+uBvYCJ+9zOMciB5tdNDlPZ4RWW1R6YMUi3M2DDxUWzfKVI/esf9iPSRZ6nlpnL+RkMSN7JItOLkWfo+zZUYQi0DEBTyukvq/jCqCsiYAIVEugy8Fqb9IwagJ95GIdqmq3BJbTwwmnYbxTyzBi4NKTJ0+ccypGJPVoEKhI4eL54tzGhqCrInARApH2msz1WepG+ERPDcNjt+gOyMgfnpbQMzGbGr/nzOLy8gVbP08plHYZjlzIs6zU7qknHd/rGRF5Ht6diGqodTuzkLzdbkDO6g6SpuqkCFycQA2tkPq+i1dCZV8ERCBJoMvBam/SMCXn1E9tVSJZAwqdDN9RNZJgo65crhz+b25EWysa5pW+FJXXWX6OpbOp+EUgIwEWVDyxnfU0LXo0o2sX/WqNR0x0ts8ezv4wtuy1yM2fUImQLHayRssaJH8c7N//hwg9dnpK0xNPMgyPUjhFp4CKrlskbbjOyYYcMYrWukIlbjcgduNTyCRFKwIdEFDf10EhKgsiIAIi4CTQ5WC1Q2nY6ctzyoQ/WdUi0TMZhpNOyXvu9vC88xNM3FKPNBxZ8vjx4zBHOhYBEZgS8LgMl34VcWrVeMZ2XhuC8eCXe3fBI+uwJlzOgBFFdGCrMx5uUYTH/GTzDVyeWWnAyYh+jT8O2P+HRU02mtxsg7OzLrrCEXVA/uXVzbme3ojuAOFhM27nqs80km7OeN4P25NZ54JEcxsNw8RuQIo+R3tKRPeKQLUE1PdVWzQyTAREQAROJNDcYLVDaZhZ6OvXrxcrAaJJDZMrph/2MH3ICDnK5TI8RBhNdOdwYZtzgjQXQ5bzESV0k8V3rrOkq0hEoGkCtnfYkLUThQBP04eRTmVwQ0k5X5122rnBgLlbbMM8iv9czOXO4yPM9rtJVsjrLG1udgBHYvaYbevpnhjmwrA2EL5RS0Kb8zKXhHGegQps2X2bRxXCSO1sxv3gwQM6wf0e2Ua6J166d+/eYuqeMIuRGAFCJ/G5YPZzOnfX6eftBqTRTJ1OVQZcloD6vssWvTIuAiJwZQKegagnzB6G2QerHUrD8OUlVs8s0SmP7imwxXs9KjZ5IUeLUa0KwFDGOQHI6K28ysIwcETJ6RgexqBjEbggAVsCGIA424ES9DybNJFuUm3MYo+zw/Yo7FnsGSOx3ZnLARkNWHvA7gqLAi4dLl9yWxszwqgnv0Wd36MeJ+qP1uZoVXi6flTgJFuwIBMjENewyL0qU1kCl3bE8KxI2c9plmyWiMR+oE5cLCyRWcUpAkUJqO8rileRi4AIiEDTBJobrPYpDVOHPMN6/ICOf1M4rN+knpzyhWE4fvfuXXQmy0+nMs5yxLmOw1NK0UQ9Cw1FIgL9EfBomicKAc7+0qkgbyi+vK9ibDBg7ha7UGxlZy7OcudxofUsQmBA6HvrtMfZT3kWg50pRsHo/sJumoRYWI3CFPpJQovEqAzUlnP76OzZL1eaTlNR2z1VukVp2F5IKLrE4oSvYCLQCgH1fa2UlOwUAREQgewEuhysdisNs5DrERCd087slWmI0OOQSy4KbWYHIueGiR47CyEi2ij1jJ/jK2ezYhaB0wmwpuIRVU/0Gnb2qc5g24B75GkPxm2pz92FZm0bZus7c9GWOI8jsL8b9bz3FBnpjNzpAB5F7vkZdUCHuQyzO3MoSRumUj/RKM9d5zbM23DJs2ZT9KmMCn0uC4XGZnPJZTlvS94tit1ZsCgSEVhLQH3fWmIKLwIiIAI9EehysNqtNEzNYxu+RdWDCcBZEyrm9ouTXjSRopsJMvlcRARJ5vN8Y+GUh3lKyTlnO8VaJSoC9RDwuAxj7YnbdjtlCGeweshnscTOta3vZDHAGUnRBpl+x6kA2kq6My/TYEz+QzmbQjnGZZiObxVYKLEN8dT+ds8UXRCysUR+4nOBPWOnuXtPPG/3C/b7CiearaRFoDYCq5rotcZftu9bC0rhRUAEROBEAv0NVnuWhqkobCuxOGM8a0LFLoGLVfn29nYxzM4Anp03SALn5VM09Kh0MMOzRLOTiW4XgQ4IeNTDc9UNz4sdWMj7DeWKw6M8LnYiJcyzNZpK9pRAwfRUs818DnPRTVpIlxd2QFQDZ3eZjG3VycV9JKaxIWFv2Mp5Gk8lZ+ylEYws9wiEhW7QWLTQuPfESza3RjN1Ik8lfU0C6vuuWe7KtQiIQGkCX79+LZ1ExvgXR032oGuPJYUGq51LwzjELc7lmFAV9cxNljophr5IyTBYfoBDnwcR5iGgeHScZEY2n8SpOdQdmJnnKimPHuQJszlryRvbag2TWdDJegjY3mGDnbb+WDovND6Le9osvlqxx0jnctcpa8K2au8p3D1knPcu9mJRPKtEdtymwvY/iir6WaK5ZtQVRktVPGxhcnHcEmV/+FnUiy2ZYrmTZ4222TzUOY5ftLAcnD0x289U0XW4PWbrXhGoioD6vqqKQ8aIgAhckEANssniUNA5pFxbfOUGq51Lw4BmM7jFWRYOvEd+xYW0Fl2G8ZY65sVVEJGQxzmLfQ/RatfW3c3hp2/ULpbj5rR0owj0R8CWAIb8LnZppbHQpMypwwiyCKBFpQrnqKLcPrYGXnsbU0/hGpHnurTWDOcS92BeJHTaa5PZx14vX74MJ/88KYf1yPR9oSTtLyyK48iRjN+wDSEXm6YSqyOsRvjXouwndEOWj7nFeFLs5ahjzFMqItAEAfV9TRSTjBQBEWiOgDFKifKybagcRbLzZ3+D1f6lYYrcI31StMzHdtYPz+34qS1WI7QS5qWe2HKFITl74j0kxFyduVOuRI14oBT5M2JerpmYs6D9bZORkVWXnCnW0BSuypcCH0+AJ8hTnWrQAlCHkWhp9AbnXBxLaSHfvXvHc1pUF6ZQnLO7U7yGMc8oHU/hHlDrnNr6aMnjx4/HY/uAWhHmERS8MmIURBjYjtlzlW4u3NLhyK0kMG9PC9/NAioO2vZICUrOrtxT4oRhOw7/0oXxbDqTOyWYTcwGforBSlQE6iSgvq/OcpFVIiACrRPwj+f9Icsx6W+weglpmAqB9Gk7xjLNuLm5cb5fvLmGDYqnPfFDIjnSOXfMCxNvjzrM3Kn0hoZQYooSUsq4lQT5depBtDil68MIfzjwGxbdqJ8iEBFw9pcHbFkTGZb8Sc9Ko4ds8e3bNx46WhjelEmGzHsydAudixkN6LBtBCIbbKGqdDscGbP/J626c3mPmhC5DA++nHMO5oNtuYAQT0SeenJkHVgrOoRFw8s94c+mj+3iJmue59dJgCrHCNAZmGCNqqg2saja+2kopAiIgEFAfZ8BR5dEQAREYCTAHHDVOPYYh8XRvORBZ4PVq0jDlCXqMJ5oyUIdTiKm4JRke1UYty9eImY8YW3JBv36FF14MB51eLF+E5IZVLlHcdCFI5E076ujfr8qf8jF0vcEcCaHSnKwZu0xXmGqImBLAIOpjaobGTlXTskuoKiRzIjFH1X0bodxI8t7dv8b3huJdPRKg/84CwaG4/Cq0WSYXHhM1xaljtmlvddDAzjes4EJA4xyY5jIztI/WUiwnXNDz+49xrALh78mDwnZz+YeY4rea7d4B9fzojlV5CJQlIC/xVDfV7QgFLkIiEBPBNYuUePUePqgt7fBKl5al/q7vb1dfIQIk50JcTI+sJNmCpo93Q0RetRhMkKwDZHbtyABTynlLQ5PBRiLCWM+f/5s25zrqsdlezSM97Jzpat4uiTgeXOfhagu8+7MlNM3k0bJGWGJYOMjPz1AnCqR4qo4natZGO9vxqOqizgYmmQ04DTXYcgNx1PxukQ3t2iYs2ZOq8RwhkJZTKKVAEZxD5n116u5LC8mkeQ8F1vl542VlRrak8rpyTwRGAmo7xtR6EAEShCIhoJDR6zJbwnUlcTJYMz2BkgOxjjJ4P/0+eziSLKhwerfKqkQR5qB2GeMj4eah06X0aRFsZVqfa4AEWXWOehhLpFROU3u+JFxloupiwUxbXcoGvQC5uoRoow/aS82uCBRh0sbljGPiupgAotNHFV9f0d1cKbyJpdscKIWYL/auNPm5OB4MPJ024asRcSmP6mK/t4tWiEjj9O212CyR8md9g57YttZ7tvGxwP8E83emevk7VGViCoYtSt5l/PkdDEgij/5M1qucKZ1ejB7yQEUp1soA0SgIQLJxiE8qb6vodKUqbURSI70JA3XVkyL9qC9TP+YFPCHwsPAgyHrBg0kbGnHY8ZmjBiZ3BEzM9whlWnqizZvC9DNYPUO+R+ZXuqAV1PtT1EzKSXAzo+Ss0UDeyaG2+ZOIfNIUImP3MpwasP0DP75vFdrb38x3MVDuPOjeeztCKXp+9E82M69KbGEPRYor3HyMzLnDLngbzwzzaznDIM8/qgVw9u+HIx3ccYgwMuqlO8YeDRjMGya6zGk8wBLeLVtMCy0itupWn6AzuQUrAkCd+7cWbTzso3/QIZ9lmkWbEr7Gzc7/sWr9CDPnz+fC8aI5/Tdomn65t7rpzliqOTfIoneNtoUgoFd8iV3o+zmbpljyHmaaF5hiyoDo1W/5Ubk2y6xr8Xat+rGhJg7ldvxaUzlyAOjuDGDOsZjstYeRjg8WdEGCxQ6NTCqCdOYz60bU3ucZ+xKVUNj4syIgolADQTU99VQCrKhVwLTASE57W9402vxjfnyzEbHwMccoEcX+p5NJ4PVbdJ4H3ch2EVS2rRSEmCDMwWqH3ehJE4jDM9si/xI+EyBQoPnjskIGgq5XmsbRZB0jwIdM/xVsTGxmTOv9Hmyb5gKmdIGzMWv9VWjXDq+xLMzVyXG8406vuUqNQ8i+7nOZYkdj92s0bbYtx9wlWYfUGO9Gg44Q9vuT53imHaXhlc7WKaJjkn7+w6MT67zb+j0/Zl1hpwCiSDP/eRGZxKtBEvWsTD7FOKqvCQ7ZQqdhMJo546NmrnKjIMDJ6v6kMca2rqDaSg5EdhJINkuqe/bSVW3i8BAgAnstAvWrLa56jEtxNPPlBvhJzuFML9NDFavuKFE9Fw51U8cMKlMzEij28OfXCVMsjkLa8ZwTP2gDoW313nMNDup3k5zxBlCMumyKZFrVAODEqg3kCHRpEkHnLSnVclZ6AFWkYQ60TqfqdJW0QotVrC1/VNpmw+O32h/RnQ1CK9gMSRCmsqDuSWTS+rstIoegDT1yS54Ud6lwTfILCZN/Mk6gNmVCH+bezS7P0qWYP0n7eLmmWXs4akzVDb4jM/4cDAWOiOT6FLyZ/24khYazwtYkrfopAiIgEFAfZ8BR5dEYA+B5AhNs9o9SE+5NzmIOvdkOWkYwh0MViUN//tJoSCTbdBc3WUSwpycW5BX+JdjzkznG3O3c8viHOaUB9hIlCmTMa9I5pTwU0rJkONJGK7yNQsN3jyRHlPffIDZoSXRsaThCIh+liZAu7RYmTc/aKWNPyB+T1thP9QHGDkmYTcgY7BzDwxNjV6ALKC3gn1Y8+OAnwzOuDStqJAngCc7xEbPO41hOEM8CF5DusRGYLpd7OTpmOvLsGew0JP6AWGSusM0v0AI+ddTdfMiomgWx2mgoF6NlY1bhspGDZyrKpwf65un5SR83nwdExsopjVnPNPciPQYaEpFBBYJhG3v+EANB+r7FukpgAjMEUh295ycC6/zdRKIWsUafhaVhimF1gerkob/+ygxPfBMDPZUaxq1cRLy34TbOWIMNDep3oNluHen3wpg99uwLQZ7Km4rO9tSdN6lTrSdZyunpXMiSFht6LpyJtlUXElFMoTDMepSJXmyW7Z6NB3s3N870GStrZlZGlja8NKDxW3VCap2dR37zbACb0uribsYhFBYYWY3H08L3VOBR+BN4BqNpHrPgSLXYzAdiIAIrCWgvm8tMYUXgUUCjAanfZZmtYvcagswLcTTzxwz2m93sPrd6SVUjwHsHs3HTJhnUpx80Gz/98HGrKHUIDrzVZnavjU3Wug8YFd4/vhoD5Si7wU5Y5gGY1oCHOMzbtNbdEYERMAgsNh28dC13hYZ2bcv8dHL6NtT0/C0SPV8v5GOiR5krkzprZIfaptmqvQZ7OTTXp4vryYtQacjLxuw03cwW5h+UiyZSvIkYt+JX5xLmjSehCo1lj6XMQn1Ft2cD5nCik+PIhlTUa/2IDMCGXzxADJ+03XE5T+YFjpfsl38AB3x20q934CDQxqNXnIGfrB5Sk4E2iWgvq/dspPlIiACRQkw1rp37x5JMHAdD/jJMWeGg8GAnaNZhnBDPIyTORjGh8OYmZ/hAePnIWTRfxserNa2vFCPPawDs7DAoHmou2srEHdxLzEQTz2ZymsJM3mmph5Hmyk97qK9qMflLS8ZxSYCZxGgwZk+btEZHr2zzDs93cX2igCnGxkZYDjGVmgtxtPx+RU0QtKVRFne8JOaT3/k768R3I/xHdiQlw23hM/4httbvIVq469mAx+j0KkMIcO54xZBYfNcdjjf8Ri10cKS2e0SUN/XbtnJ8qoIJNcsOVmVkTJGBDwE2hqs3iFLxpBRlwYCOEPhtIWOiVMJf6xFjOsPBGAuOqx+MEvnj+UIph8sI1+H3sAHMgMig88Ah393rg5dh61yKgKrCHz8+JEXFOxb2C1hg3umHWcTV/Ewffv2rW0qQkltrTeL4cNie9LyCg0e7aQ2Dp0CHejYaQ49Jn0luh4D/ey08bHFR3LsjOiYsGfspul9SJe/nvqgqIZcbVxHiVPcFHo0PBtrGkOyodyNQqdJNFxrhypNtcGJe6zerRxg883NTdJaHkPGb8lLOikCIrCZgPq+zeh0owhAAKfL6dvJjBh5ssRHBBol0MRgVdJwo7VLZouACIhAgoBH/byacjRgoktGHkogC05VK5obuhU+xdqQJyjDKx6i7j148GDIOXro+GLdFVlszfOdO3cWb8Ul8NmzZ4vBaguAzey/kbRKrUcSi06KgAiIgAicSEDS8InwlXTNBEoPVv9ec+ZlmwiIgAiIwCoCc5vSjpHg+DYeX+pg0Zka3adaZ+rku3VD8fGm0qXKUZkVgewEnI5Ii21IdsOyRGg0EezBkiUJRSICIiACIiACIiACIlCOwAGDVUnD5YpPMYuACIjA0QR4sdpO0hAZ7RubvooDwrCxwFwu8J6r2R/QsI3FAHmJzhXrRc6HH2Rji4CL5DpjNg3xdEyFXSmM/SjGYLUdsJtEWD1C8+gLWsxRmAUdi4AIiIAIiIAIiMAVCBwwWJU0fIWKpDyKgAhcggDvlc+pAGP+L+g1/ObNm+meZSMQDvAXrn9PBj4eGNocHnvGCmF4HXdGIFwQkjS8oXDt9mGIsFEHWyNrjeZoQ/nqFhEQAREQAREQARFomoAxohvztXNoJ2l4JKkDERABEWibwOJuEshG2b/6VTkynOZevXplGNnK/qFGZz+3kaiRa13qiUDoES9peG3JOl/QMzz316Z4ZPi5dSPqSbX75xzJR2mJgAiIgAiIgAiIQOUEjhmsShquvBrIPBEQARHwEgidB5P3XG03CT49d3Nzk0QxnEQ3aUXxQdOfKz6WBHAYN7KpS30TCNeEJA2vLes58TSMx1iYCYPVdsxEYu49EuMthNpyIXtEQAREQAREQARE4MoEjhmsShq+ch1T3kVABLoiECpEyYxdajcJduA18vv999+jpLMHcRJUnScN92c5DtdZZMdYFa4JPXr06JhE+0iFVsLzgl6jQqrRLLSyJNZHNVMuREAEREAEREAERGAbgcMGq5KGtxWQ7hIBERCB6giEClHSuOu8QTzownMec3hW8g7+w4cPk5SqPYnBfAsraZ6hASXD62Q3BKjqYT1vrlZPC4IcTU8WOuN5cPDWb3EfHjD+9ttvSW6NOkEn86KTIiACIiACVyBw7969K2RTeWyFQJeDVUnDrVQ/2SkCIiACFoFIIZoGnduOYBqy9TOgwF94zoeaS2y/cPfu3RazOec4jDjIrsot5kg27yQQyn9zKwc7kzjgdrY+wIWfp/LOnTtM//gXjfv9+/elk379+vViEnMP3eKN5wYwVO9GnaDP5anURUAEREAEREAErkyg+8GqpOErV2/lXQREoB8Ciy7DF/EUs3VhIDQtoSKfsRVGsta+ffs2eV4n+yYQ7j7W4m4SbAiOT+7Tp0/Z2CF0f2Zp5/nz54jFBChUgsZWvGOKrKg16og9Jw3TBrboBD2WiA5EQAREQAT6JpD8akLyZN8clLt6CFxksCppuJ4qJ0tEQAREYDuB0HlwGgt64hV2k7B14Xfv3h3ghziFn/fMnJ8jFUAfo8uLuonYwge/uTcDeB6Rs9ndZQ41YjFu/jzXcwH2nPe4A889bnvSPeBeVO85qnIZPoC/khABERABEdhMILnO3e57UZs56MZKCFxnsCppuJIqJzNEQAREYBeBUCGaRoRT3vRkZ2fQjxhNJveRQBm/vb3t48tL5GLOdUKOw51V6cXs4MUQetq2tfyDfIlf8GIeyWAJfdYQT0eTUFEbdbCdIyaX4bFwdSACIiACIlAngekbcox72xrh1AlWVm0gcKnB6p1v375tYKRbREAEREAEMhKg4+HFcGRNXL0YAPGHr9zLly/9SbA7pxGY7SYafS3ayFR4adCFk45yOBqgmze6uXCYx/GY2jKn9atPHyld4YAmYlwPoMVoaLMUHlj/J2VoD7N7xKP5JpuLsdqwnlTIW3lMotABCwZJlyuS+/r1a08tYSGAilYEREAEROBcAnT6LB4PXi8Mb3jtr9GV2nMxKvWdBK42WJXX8M4Ko9tFQAREYBcBZD7m6sNWm4NUwb8MhnjZ2b/Ppi0JIaxcVhfmFXuEks7UEPwp5l6se/Pmza7qqJubIhDuJ9vWZuKezRzGorA13DGY/4DHZDHOcBNnf8w1hJxzGcYJurOWsAbaskEEREAERCA7AYRgpja4O/DHgXTh7IQVoYfA1Qar8hr21AqFEQEREIEiBEKnv7kEPn/+vDgkQukwei+UglUOyHOW1Hne8BfuOONzjoHtujrWWbtqtip0Hm+u3O23HKbYmRxOT2474/EBQWdvdF9yPK0ePHiQJCOX4SQWnRQBERABERABERCBKYGrDVblNTytAzojAiIgAkcQ8OjC2OHZjtPeaPiCuvCwuXDHGccNnDfsptWUjVkblbSmedEZm0C7LsP2Ww7TXPM4T09uPrPoXk1y7T5E4wYjER+5DEdA9FMEREAEREAEREAE5ghccLAqaXiuMui8CIiACBQkgMff3Bw+ShXZd3GfTUMa7vh79HP+wmygwd7K3X+wgp3Xoqoy/DT8x5PhdbJFArQJ4VO/KHdWlcdPnz6tsocnelV4IzAD/cXUQ7BGVBVeolaECwajhYjd2mpmpKEDERABERABERABEbAJLA4Xo9s7GKxKGo7KVD9FQARE4AgCq6QcPk9n2ITKbFxdlZART22X5nRhNhdGH1ncgqO27GywhzwmCxfHYclAG3i2dUu4AID/eFsVfnGf36gs5j66GAVb/EmjsRgVKy7t7swe1oqQRlIvDgPoWAREQAREQAREQAREYCRwwcGqpOGx9HUgAiIgAgcR4G1l9Dt/YuwRaQQ2PpeETtqWZmRkM7w0pwuGm2C3AAALXUlEQVSzubAtlIeRdHBMfpPv2nO+g9wpC3ME2Gk69GVIrhDM3VvDebtBm1qYK4PownbDS0LPnj2bGtDEmahWjDazcsCHK8efOhABERABERABERABEbAJXHCw+p1NRFdFQAREQASyE1jrw3Xv3j3DhlAkioJ1KRHO6cK3t7e5NpHgrfNRQvrxxx+rldfv3r1LXZo6Qg6Owx1vtRzV86v9DJ1DqZ/NCX/jw+UpONx4qeeekHYYFuTsnSKQUNvdYpi8h7UiRDG380wYRsciIAIiIAIiIAIiIAIjgQsOVu9k/OjzyFEHIiACIiACBoG1Hzz9/PnznDqJiHlzc5NMC5fh/lxok7ownrOIPhlfAw8LCGGlckdClMHk8gDL3Vk0tWTt0smzCESPfMYVkcNyxKNqb5IzWpKrEcOj9tGjR2O00wMUdsJMz7dyJqoVo9msDmqJaKShAxEQAREQAREQARHwELjgYFUbSngqhsKIgAiIQDYCi9+Um6Y0pwsTMqkJDjGs9U2eplvbGdCxx3+099NwJqMuHBWQrSjVgIiCTm4rkes1/BryKBtGAs+fPx+PcXTN5Sk/xnnAgfNLHeQuy+IWTzRRGfnCHtuh2Li3kkthrRhNQu+WLjzS0IEIiIAIiIAIiIAIOAlccLAqadhZNxRMBERABPIQiJTNxUgNgQ8X2jn9F2exzjxG0XdQaaO3e1B8fv/997w5jfwZM4rOi2W9LQDZT1YDlg2adoTcRqPvu1D6wgak0b0CPKNtsoYn7P7SpJHkvYqo3QijRT/N3oaE8R9wzGcnw1oxpphsFsarOhABERABERABERABEUgSuOBgVdJwsibopAiIgAjUQuDFixdzpszN/OnMOnMWS+rCvGyOeJRXFwY1OtEIPOmNO16t54A9JZJ+kdNtiOuxWZasJYDQ//bt2/EuFo2M9wnGYBUeJOsqdtJwcYllLfZCybKLS3L/mRDIsI9E9jYkTKL0MW1jcpdhOo76l7VKw1H8IiACIiACIiACIrCBwAUHq9preEM90S0iIAIisJ0AM/kHDx4477d3ikTRSHrDIW72JAokdWGbjBNvMhhv6I9vlzMsyOK6mEwo70lUMJS1aX0oByqv/YrNJhCVL4sWOIq2q2mGbRf1lmfczv6Gq8SJv3DSnXaIraGn28h+2F6NwVrfOnnMiA5EQAREQAREQARE4BQCVxusymv4lGqmREVABK5LwO/oh1eg4fz7/v37qQ4IVqTA7nXhX375xSCzs26FXsMoLDtjO+x2hi9gmSaHR2EJ3W2akM4UJYADePi8U9bt6sKACvfJQb1lS4S89FjRYQXO0IVxqm1l1ccgw17M4zrWGIxlg2RTMAbQgQiIgAiIgAiIgAiIgE3gaoNVeQ3b9UFXRUAERCA/AdRhQ7MY0mNuzy4BRtrhSuYYrDNnsaS/8O3tbblPb5Fi6NPNhqdZXmwfC6j0AYp5uOfAkFxntaI0wwrjj4oVWTO7lnpwriMnaFLP+K5DhGuatcXWdXpLhWemDAcji7aQFXKQSSIgAiIgAiIgAiKQncB0oNX3YFVew9mrkCIUAREQgQUC4SJkGBRvL95xRo5kq01bF0avDF0Ih0h4L3vqQRbG39bxVBeGz+fPn8vpwvCJAPLhu7agoRhOPZ35sF7rSmJbpZDXWt4PCOV+HvMOSpOVrWirdJ61/V9NJAbemQhxRWXB00EbYreu0S3V/owcyQc7WTYo2kJWS0OGiYAIiIAIiIAIiEBGAlcbrMprOGPlUVQiIAIi4CLAIuS9e/fCoMg9rEM63xDnJeLp58WQTYnBv1tFmHqFx1NdGE0H3daJaHOOoo070ehLp7jZ1Lkbp0vcQ8iMC91zSet8dgLRw97ZY45E++nTpxDa5q2xaTHYOyWKLYyZ482RR/HU8JMFg+fPn0eW6P2ACIh+ioAIiIAIiIAIiMAeAtcZrEoa3lNPdK8IiIAIbCQwndgzq+c150Vtl/0x+bbSNNWehL+pLnzMB6MiyR4ZjjNT1PWfSVaSQh/7qp9GuxbiAxv5rff0mA/lEi3GcJKKiobrd+yltuMmHPn7R4X++PFj4lxsXaO7qv1JCxnuezPYSXvFPkXNLWVVC1mGiYAIiIAIiIAIiAAELjJYlTSs2i4CIiAC5xCYdjPYwevA+L7NTe95kZyrkbkoAsgi3Xx6bqoLs/8GSnqU6xI/oy1Kj9GjS2SEOJNVBYEML9RCKSravASm3t+97iE7dccYSFJdUcZZM0Ms5jWLoVUEC778aKBsk0K7h1Y+3VonLAhuRxSmsQ1Ptn6c3K2+v2WD1otJ9ouACIiACIiACPRB4AqDVUnDfdRV5UIERKBJAkl1mJygiaBLIougifATKYQXpdmac/rxus5eMJ/qwqXfAR+UpkFmijY/PUySLlR32ZA6yhEJleZZKC8XjDbaSqJXXXgo2elbFPtLvEtRGCzJyUkfH9bbX+iKQQREQAREQAREQARKEOh+sCppuES1UZwiIAIi4CWQ1O+cNyMfowjMuRg7I6knGK/Pk6PIB3AQx/cbibweRhKlEl4aj/keIKUz/mzxIKki9S0ytlhMSZvHTQM6ey0gmVlOskjDYoy9WfDcvdF54uGvmxcpwtwl3wbQek+ISMciIAIiIAIiIAIiUIJA34NVScMl6oziFAEREIEVBNgrkw8KTT2CjShQi3AIRfgzwrR1KakLn5uFPl7QRiDDJzok2ZmneZi1zo55KKiEra9PrCoUBHFaNv48izdhzNRqFpb4PmdPrWKYQY6Te4gjgh+z305kjH6KgAiIgAiIgAiIwAUJ9DpYlTR8wcqsLIuACNRIgPfHcf6KVLypoXjR/scl7udunIXJY4W6MFbhaNwBZNa32ZkkWnigFqE5dpC76QOiM30QoE1gK2F7N+FhG2KqN6Jwlz7CYVFON9vhKhlHLw6D6VgEREAEREAEREAEROAAAp0NViUNH1BnlIQIiIAIeAkw/0cNQSBGuUPOG1zncIhDy0MBYQ/izr6nBBe6VbLmBXRUOJgjqh6VWtl0kuowshrkyyas2EUgEwHqMEs1tIc8mOMn6TLF3UA0ZJ8uIPKkli7cQMnJRBEQAREQAREQgWsQaH2wKmn4GvVUuRQBERCBKgnUqQuDqjPlNKkOS1qq8pmQUSLwPwT08P4PDv0QAREQAREQAREQARHITeDvuSNUfCIgAiIgAiLgIlCtLoz1FToyu5jOBGLvCPzQcTwMr+Of3vHGrGFOdSwC7RJgCSfaEEaLOu2WpiwXAREQAREQAREQgQoJSBqusFBkkgiIgAj0T6BmXRj6eA13VgZJdfjTp0+X+spZZ2Wq7HRPgB2Eog3o2VZI+wt3X+7KoAiIgAiIgAiIgAgcSUDS8JG0lZYIiIAIiMD/J/Dq1auaWUQOtjWb6rdtUIcj1fvDhw8vX770R6KQIiACxxDAqR/X/jAtvkHKB0vDMzoWAREQAREQAREQAREQgZ0EJA3vBKjbRUAEREAEthCIXpHeEkXJezrbUGJEhTqMvzYC03iGg7dv375//z48o2MREIFzCeDOj1N/aMO7d+/0nIZAdCwCIiACIiACIiACIpCFgD5DlwWjIhEBERABEVhHAI3yr7/+WnfPUaG///57Pv10VGrnpPPmzZvIcZvNiB8+fHiONUpVBEQgIIBr8NOnT4MTf7u9vWVzifCMjkVABERABERABERABEQgCwF5DWfBqEhEQAREQAT6IdDlbhJR8bCJRPRhusr9uCP79VMEOibAsznmjh1gvn79Kl14BKIDERABERABERABERCBvATkNZyXp2ITAREQAREQgZYIoBGz3TBqOBtNtGS3bBWBfgl8+fLl5uaG/L148UIfiuy3nJUzERABERABERABEaiCwP8D0b+hOGoKAVoAAAAASUVORK5CYII="/>
  <p:tag name="POWERPOINTLATEX_PIXELSPEREMHEIGHT#5C6D626F787B206F6368207D205C2066275F3228782C79293D785E322B3479" val="183,3333"/>
  <p:tag name="POWERPOINTLATEX_BASELINEOFFSET#5C6D626F787B206F6368207D205C2066275F3228782C79293D785E322B3479" val="46"/>
  <p:tag name="POWERPOINTLATEX_REFCOUNTER#2066275F3128782C79293D327879205C205C205C6D626F787B206F6368207D205C2066275F3228782C79293D785E322B3479" val="3"/>
  <p:tag name="POWERPOINTLATEX_CACHECONTENT#2066275F3128782C79293D32787920" val="iVBORw0KGgoAAAANSUhEUgAABGQAAAC4CAIAAAAqpa3VAAAgAElEQVR4Ae2d+7XWtrb2wx6ngB1KCFSwSQk7q4JACYEKAiWEVQGkhIQKSEpIqICkhEAHfL/zeQwPHV2mp/1atiQ/64819MqyNPXoMq+SH3z58uUr/TWJwKdPn/7444+///774cOH//nPfx49etQkmSJKCAgBISAEhIAQEAJCQAiMicC/xuxW571CTXr69Ck60t3d3YsXL549e/b48WOUpbdv33bes5vIf/ny5ddff/3kyZObatHLQkAI7IfAX3/9xdbEwrz47rQfoqpJCAgBISAE2kLggTxLbQ3IV18hfHz77befP3/OEvbf//73t99+yz4aOPPPP/9EY8TJNvXxl19+QZkcuL/qmhDoBQFMGPf39xO1OMBZm/KB9zJ2olMICAEhIAQ8CMiz5EHp0DJ4k0qaEnT8/vvv33333aEEnd3Y69ev0R5nTQlykMnOJkrtCwEh8L8IfPPNNzMQHz58wAd+QWvOjIASQkAICAEhMB4CUpbaGlMUg1AryBKHvvTrr79mH42X+fz581evXoX9evPmjUzXISBKC4ETEWCF/vDDDyEBmHvYx8IcpYWAEBACQkAI9IuAwvDaGjtC/w230kwrrhUi0+afQyY4uEXoHZph2Ds0JYSzMEdpISAETkeAVfnzzz+HZKBB6RRTCIjSQkAICAEh0CkCUpYaGjj8RagHToL++ecfNCtn4e6KoSlFoXd04ccff5TFuruhFMEXQSDVl655wPIiw61uCgEhIASug4DC8Boaa85G+6lBWfIX7qtkVlPCUC1Nqa9xFLWXQgA/0vfffx92+YIHLMPuKy0EhIAQEAJjICDPUkPj6IzBmyge1bOU1ZQQwq5zTKuhGSlShMBKBLh+JgqdlX9pJYQqLgSEgBAQAm0hcC1liXM+MHK+9MqtTSgb0+mgf//731zoxB9Mnb+zLg/gCikORjtnBzSjVDgLd1QsqykxKLpfq6NBFKkXR4AvobHBhiBoCYdoKC0EhIAQEAJ9IXAJZQkRnMPH/C1eNMfgoTUR8cXfwSeCws+VLM6hIU/vZDUlhoMPTy0CogJCQAg0gkB2IUtfamR0RIYQEAJCQAisRWBwZQm2zcXTqElrcaH8Tz/9hAKz4cVtr+DR8uhyU+UfP348ywO2rXeet1KDNA403IDj9dSDhsoIgX4RwMDBB5ci+rFA6X68CBP9FAJCQAgIgfYRGPmCBxgzfoltmhIjh5aFmH6MW4NW/JoSB3jG0x+ePn0ahe4wBNx4MV5P298URKEQuBEBlu379++jStiKdUdLhIl+CgEhIASEQPsIDKssIXy/ePEi+80iNCg+14NzhmNL/JFAKCewDT9GNGAoMFxgfcAXjd69exc1bfyMPtJqlOzlER68FAE8exwW76ULolMICIEQARYvSzjMIc3epZtaIkz0UwgIASEgBBpHYMAwPELviI9P3RSMBOoQ/Nv4qil6Eew8us2JF2uHvaURaKV5M97naHEAotZG/dX1dxEg+ikEekQAo1VqB8HpJDtIj6MpmoWAEBAC10RgNGWJeDbulMuGtPkPwKQfh62qoqDdPXz40Dn/cIIhfzgLt18sewegLnVof+BEoRDwIMDmxnKOPPxsxWzRB9+g46FWZYSAEBACQkAIpAiMpiwRK3+jpoRziUsFsIZG/iUi9wyXVIqsPyfrWsm+PpgWkRWk6Dj442rLIqBMISAE+kKAHZVg5ojmquanqC39FAJCoAYC2KYJ4UHigmXzH5sI5xpmywg2EazA/Edumf/YCmQlqTEWqrM2AkMpS9mQjwlBj0OGw8cE6c1LPYKe1V7psof0M45R0/PPegrb3MSRiWzw4ZC3oh+JqtoSAq0hkP0uglZ6a8MkeoSABwFCbzAlI1OVhCW7EkQpbCXPnj3juIQUJxsrPW0HgXGUJVSd0s0Hi5/4wPbJ0s26pMKhquTxePDgQdhKKY2FBldM6Wl3+Vn5Sfbm7sZRBAsBDwJZy4jHhuWpXGWEgBCojQBiEhda8rdjQ8hmnE9G+pLWtCOqqqoGAoPchsfRl5KmBGrppUwhlLyLa3hRU+KVKDAvrGRzmtad7/KVEmfJ9ovR6/v7+5ROhKc0UzlCQAj0jkB2aSMkVXLX9w6X6BcC7SAAv8bYgZi0r6ZEB5GpuN6JaD3OOKCMtdNlUSIEIgQGUZbS69TmfuKQMQ7ATBdCzIXthEehsmtIn6ZXRaVlphxDGyy90mY+/jGEpJQ2dFp9VSmFRTlCYAAEWNrE3aUd4T6eNFM5QkAItIAACgziE4s0e73wjhSihqGMcSRBKtOOqKqqHREYQVniggRDjcnK5TOChpY1l5kTRitzmbWJrME1rQS30jB+ajzvaawzccwE5qUdV44QEAJjIECkNMs86gubqhZ+hIl+CoEWEGBhosB41KTpGBKcnT9i6dNl7uwOjiZa5PC5HM5OxFTsMAS6P7NUulFtRtD4pgc2DFbmXHIxsfvHf/wE1P7Q02Lf9ypQuvrPGKa9mlY9QkAInIsA8TxZV1Kl46DndlatC4FOEZgibgzrMOrQpBrxv2TGpRIUrc1XQQx2nVWnM0Fkzwh071ky7q+bOml8/XBtAO5me8kMd5RwupVQ0saIT0Ozzbry6KAxTBFo+ikEhECnCLDMka5S4kc6kJn2TjlCoCMEuOzu8ePHJU2JpYrpFkUIuycuoJKmRH8RWihAMfg+xtDswjdgQVQgAlAuJgMiPToSgb6VJRZh9p6AGUE8wnM6TWDOTDONnFVuKKOe+ZHzwNIwp5VKItFarXUGUAkhIAT6QgCDcUowFmiC9NJ85QgBIXAkAoTelU4uYJjmM0ooPxtMt1hJ8CqjZa1SmdgWELp48UgE1JYQyCLQt7K0KGTb6o0nGDdEbdU6D1/MpjGZlIw3YXn0PeOCirBk42m2vKxyyBZsWKca75TIEwJCYBUCSFpZowkmIVmRVyGpwkJgXwS4ki5rfSb0AzUJPepGTs3aRwwgoIZrt5yUc7yZwF00NGd5FRMClRAYXFnaUb2hqht3imgIs5pDVIafw7iVsvYqNk0d704HXTlCYGAEsI9ke5fdIrIllSkEhMC+CKAppdZnGDQRdATm7Sj8EJtHUM+qQw2E5MnzvO9wq7a1CHSsLHE7wqJnZkdlqcTg1yI+l/d8tYkNhZ1lfqXfBBtxegMe3RlGFex3aES5EDgYAQSv7HaKq18m5IPHQs0JARBAFUk1JcQPtJoax4lxMeFGXiWeISpIX9JcPRGBjm/DyxpCQigxinCoKcyJ0ughTvcOXwjZd6FCGB9ii+hJf45xIUzp0r/FAUoBUY4QEAIDIFDaALUnDDC46kJfCOA4Sp26xP9jz93RoZTFBE3MYzWe3x1DIpq7o0RHCHTsWVq8Sm7RbuF0a1DPvpoS88OzQSA3oBB2NJlKpJZwzlqXS5UoXwgIgWEQQAjLfqMW/7PicocZZXWkfQTw8GQ1JUyctTUlwOEI09p4PN330P6kGpLCXpUlbCHZsK5wkOzbHSjJxQlZhh1WwlnkGotzUdODhuwx6JC2LtLsuVnNcBhVsItREJFCoDUESjYUjpjbEQGtdUT0CIF+EUi/e4b2kmXZlfrImSiEAX/lqHa6CcYPl0ruhUCvypJnMdv3hk8I4jIq3c3ClsEyrhRD7wn/KwkTe439MfWUVL4xencMhmpFCIyHQMm5RE+1OYw33OpRgwjgxY0OfqO3IPYc4FOa0eD8Unpcan6aJrCSp66wtJhyhMC+CPR6ZokFFi3yFBcuu/SveVxVnGWkTo4SoSYRelfvwm5cVak5J6IfHaOSnhY1VPWn0dMvX75UbVqVCwEh0DgCpZNLkM0nWdjkG6df5AmBfhHAP8PHZyP60ZRq3OgQtZL+1OGlFBPlNIVAl8qSwWJncFF4mvXVLl5NQS/GkBVQOLMfs9r9wox53JUQAkKgIwRKt+zwaRcMWB11RKQKgb4QSPWTExedR6iL4F1lDY/e1U8hsBaBLsPw9orBWwvWXuUXDyzh1xrAqoqsk9WUgFFhNnvNJdUjBLpGoLQVEKjMcceuuybihUCzCBD0EclRBOCtCofbt2tGUG6poVKEf6m88oXALQgMqywt3u5wC2q3vIu/a/FqijGuiSuJQZiv/OGRt0Ctd4WAEGgcAZzPRAFkiSxtINnCyhQCQsCPQLq4kDrO5cspSXZ3sKc0Gz1kU66nPSIwrLLkud3hlAFbvNoByusdlzqsy7iVSofKZBA6bBTUkBBoH4HSlaRYviUMtT98orA7BPDZRkEfGCxO/04JqhqG1FVgrtWvVlWuwkIgRKA/ZYnY1pIUHnasWc/SYgzeGOu/5BxjUz7l/Gg4N5QWAkKgHQQMKY1rxNuhU5QIgTEQSLlzyWBxcH/XGlLlXDp4gK7cXH/KEnfWLQ4YEvm5DuUShWh6kUUnKgnlnHiOMrv7mRqu5i6s3Q3nF5UQAkJgVARKFmUOUbBnjtpr9UsInIJAFN7SzjcPMaSu+uYS6J14zuqUsVOjZyHQn7JkKxsTjs3G4C26lRox8Nw4HVPD1VyhlKUZCiWEgBCYEDC2BQlDmiRCYEcE0ksmjdW3Y7vOqtYSEyl+zlZUTAisRaA/ZcnpWVoLxDHl7YXdjoHnFjSwBJe6yS1/bXr8bumv3hUCQuBGBAyLsmF5ubFRvS4ELohAarHFHgFffvDgAf+5hpewWO7KOwuZtR+c5VCGrs08a7Au1W5/ypLHs9TsgaXoss5oqq21qUSvN/LTsASP0cFGcBYZQmAkBEqbA3eHprbwkTquvgiBIxFIhRCWGH/QwH90Dzj43d0dt0ydooRsuN0qVf+OxFNtXQSB/j5Ki/1jcWza/KIrLN+2mozxkTWsU9POmw7Tly9f0kzlCAEhIASQzEpGLsKqT5HbNChCYDAEuF7y8ePH/k6hhxx/iBp9yWMTn3uh/WGGQol6CHTmWXJ6h9v8omtq0QnHFcPqACFqDFBJUyIGL+yv0kJACAiBGQEkpNLZbiQn3SE+A6WEENiMwColhFYw7x5vp1grKqzt1Gb09OKVEehMWfKsik5vdxjjagfjqt9SmM2Vl5/6LgSEwIyA4Xg3gnvn15UQAkLARsBz5DuqYa3qEr2+4WfJw2xUdbxGZxCjR0Mi0Jmy5FnqG1baAUPLYi65XGid/ahNb9gqZLjawfCeHe/NX0W8CgsBIXAuAqULxKGqdGfMuQSrdSHQFwKeb1RGPUJuefv2bZRZ9ecGe7dHMqxKsyofHoHOlKV+PUv2GcQxbnwy+ni8dWr4pasOCoHBEDA+V607rwYba3XnFAQ2KEvQebBfd4PheFu/ThkCNdopAp0pS54l0aZnybCMYkfZcANMgxPO6KOUpQbHSyQJgdYQMJxLB0tsrSEjeoTAWQhgpG7829AeM/pZ6KndMRDoSVlyhqU2qHhwOtlQ8169ejXAZLJj8AwZaIC+qwtCQAjsgoBhVTEc17s0rUqEwPAIGGcB7L4bAoz94ranpbteSrVxk3DpkfKFwC4I9KQsecJSv/nmm11w2bcSw+UCwWMc5jFEGTa+DY71fYdAtQkBIdA+AsYdD8h5zttQ2++mKBQCfSFwsDby8OHDVfhsVgJXtaLCV0agJ2XJ42ndcDTwgOE3FIkxLsEDQyNIxhCADgBfTQgBIdALAnw+wTB4GVanXjooOoXAiQgYi8umavOLdrWlpwc3VyJD+UJgRqAnZcm4aW3uT4MHlohPK6l5uFyeP38+E99vwugjnTJCa/rtsigXAkKgBgLGdmFYnWpQojqFwGAIbFZCGo8NOdjxNdisUHc8CPSkLHmiZhv0LBk63jCfHrKFGEP68cxRlRECQuA6CBjbBcE2zpOr14FLPRUCfgS2CUibVSw/YVFJKT8RIPp5OgLdKEtOHnn8ql4cQkORGONqBxAwFEJGhNCaRZRUQAgIASEAAoayxFNjqxF6QkAI2AhsC4k/3qq79gzS2jNONkp6KgRSBLpRljy3O9C9Bp3FpTh7NqBhtAhDgtlmykpnqnKEgBC4AgL2sSVjq7kCOOqjELgFARbXWs2HwwJrX7mFwundtZ6ltbfn3U6hargaAt0oS6VjP+GANSiXG9c3DXO1A04/ww5k24nD4VNaCAgBIQACxk4uZUkzRAjcgsBPP/20SrXg6qbjrbqGRJHtuzxLWViUuSMC3ShLHs9Sg7c7lNxKqBANOsG2TSxbfJGytA1VvSUELouAvWkYFqjLIqaOCwEnAmg+NssO63nz5k0XnzZp8PxFCKPSAyDwP730oVPPUunA0jBuJeaPvfMOoxOmK4VvDdN3/rh6BEsYkQOTPQy7HXo72zcGcmLEdzfLISyihNMoLU5NT5bCudGRVPEU9mZzmA+MyzQfpsnAuDANsHryUWYNin/gbLMXCH/33Xf+2lRSCAiBEIEnT558/PgR3mSIVexdSC+nLDTnAfWwRy0oS5IHwhEJ04Nwxi89/HncSowNxZrqTYlsZOim6LyRmHBVROnBejoBBZtB1530k6i/2Z/s49jnbgSZ12mX2HFnuxSjMK/c3q5qWESA8fWMC8vh/fv3i7WpAAhkl9KUyYISREJACNyOANsRdpxo72Kb2oVhbSaP1o3ln3104r4qecAY6JE44wP6mZ18VTN//fVXrIPTGT5PcColDRPITKodvDEXmxLTBoHRF9aLWLm7+Z9WXr58eX9/H7XLTww2Xbi2U8rTHLwcd3d3af6UA7Bv374tPe0uH4sXFxgydbdRjor1+vXrbe+W5tJibSwKgtQxJS6WVIENCLCVMck9m9hcObIIO8C5HlfI5ijCZM1hA8TGzASbKWwhwYw19vxT2FYLsIgGIVADAb6USJACW0ENQWgtwUhHpfMLpaoQEY+nXPJAaTjIH5AzGkphpUfICgbEpzyqZKrM9hQlrRKwp1SLIG4MGU9PoWr3RrEeYYEzeup8xExb6//EZhZZ/pxthcXQ03bH5OIVwp43TwkG9CxTKDM5uy8xM+lRO2OKChpO4Ch9Fnrt4CNKhMCoCLAXRevd/llJfjPglTxggDMqZ/zK6HONR0wye96f9XR3QYEKs30518G9+5ja8uIYMk3p4Bnji9yJHkI3mdiMOH8kKG/D4tchs7oovCFtFB2MdhExS5wGUncf/ctWyChnNVjGnVFgLKbJwMQw3N2UPBjAyZWU3ZfIhNSD6TGay878mXL/CjKa0CMhIARaQ4Cdc17mzgRc78hesG+XCJM8MDBnPFpZMuZZaf4dkF/D25ONu63R0JHbRNpWVmSch4yNL32lr5ys2kOvEdfs3rFrGIKyx9WTNs1e7NE/aTp9l0FpShruaxqE1KJypNPeEN+NacBIhTVXTTNdU7LnpToljqTH7izzPKIt/Mn0tl/XUyEgBHpEwF744SYwpz08cS8osoxV8sAE79ic8WhlyTZtzrP/4EQNITIrIXlE5L1W9QH1LBqBDqChXhP0DuUkmopsi6scAox4VMP807aHpWFIq3ySSL3ZpgebgfVGv1RzuoMxSWwdg6fzoEeJIwNIsuabiJ5Vc7sE0S759t7CMtylFVUiBIRAUwikjC/ao6Kfh20FkgfseTI8ZzxaWQJuTLClSKFoGRzwE0pYnCwDex5seJq1QNRoaANte71iG4EQIvdq6Ph6EHDZhaMZaKs3JSKzM2GquaT/RAwDSmxxPGyaPSurqM99GWwShn2vnQa6aFY4XRzGjleaA7v3xZ4V9oTcnRhPhRHU8wSeEprGHgxVRgj0hUC0zBd/bmPKazGRPGAjdgXOeIKyZIOePvVE7sFW0xdPz0EtDJf6eEb9rO9i7vIxu1iNUU53RibYZl8/+8iMSZpItaDIA0DTfrnQHpGp9fHmYY05kK0z0nn8M9xQVA7bu9K5l+ZsnuRZuG7MTP26IcFNkXpjT/W6EBACIGCbX8PlP6dTBro7kpIHFiG9AmfsQFnyyH9O++7ikO9eADEX2Rfy+POLvLuTUalCQwRkLzNOcVSiZ5dq052RjeDGsYvU5nmjJxH531Jftp8ZRP6osJUwTXd2AepqlUTwMvn9CLD8wyGI0gcEv6XzKqJh+nnjPPcD4ilpg9bp9uLpuMoIgWsiYC/5dMtatQlvg1TywCJuF+GMHShLtkQ+rR8xzsUJXaNAZE6I9rIeTb8Ii1GnUGZulyCpIQIn/BkGYkWt+8Voj01hbrTGZBi7zsjkyTCtmhW2EMDT2ugZ6vo8K+hUbTJW1W9P6QNAW0WtCgsBIXAjAvNe5ExgA7qxRft1yQM2Pjy9DmfsQFkiTGVx5fQoly/OwvYL2OOySppspLORZr6j4SrSgkLoZiE1kmj94qDTbzA32uPQnDtDol1oLZO2I8oOiMSLJvY8E8KEP6rwmLGI4lFDUklHLtljSFIrQkAIVELAXu/R8ufnjty51KNo29yxxWHkgetwxtaVJaS6dJGkORL+Squ9Xj7u6XQgwpx6TVeqObJkzzrMLs1FlYdAkcaDFOHJHuSf1dGeHlWe/vTXvEvfe68kCjPY4Mc2WOM0OrVHJJ0DaY7fjXnMgC6aAI4hQ60IASFwAAKLm2S0ZfkD1LcRH7FsyQMpjJfijK0rS5GPL1ot088D7LLpLFEOolV2ODodlFQy23cvts1mbMSRwhPG5tmTLdKyjEGZH9kV6mmIQATvNpY5I19KrHVVhRQuptO5nSWjtsK2SGdUAHqydM6ZrREc0a+fQkAIOBGwxYl5yc8JNBlnzduKpXum5IEIyatxxv+ZJ1+biQ8fPiwS9u233y6WUYHdEfj777+NOh8+fGg8bfDRs2fPQqrYux89ehTm3Ji2AQHMEE8k8ufPnztb/P33350lp2KR33zVuxcs/OrVq7DXUahk+KiU/uuvv0qP5vxFxWAuuSHhEUSYcl9//fWGyuu9skgPS+bJkyf1CGizZqbT/f09wpyHObbZhWapYm9EnCDCk1W/OP2a7UWPhK3aV9msXr9+XbWbkgcW4b0aZ2xdWUr1+3QI7fMAaXnl7IKAPTRsZ7u0ckwlaCahroLV6unTp/s2vUpFiQIAbEpCyu2S09OIDXheuWwZBNN3797N3cf7t2FieLTZz58/z63snvAQEDk2d6dhW4WsGgMZtqCrKUtMyMePH28DU28tIsBkY7Hwx6r32DgWK1QBDwK//fbbKs3fY/3xtFsqI3mghMycf0HO+K+5820mPEtInqVTxs6W0VfpBqfQPzfKTv3zzz/PPytZrWzP0tw6CQjwu5Uob0iTYbVz2r6ZbS6mBAjcbjyjEmSvRTCrrhfPLtqmsmTbXOwtaBHzHgvgU+qR7O5oZmq9ffu2O7I7JTjaZu1eYEmsaiKRPGDjPz2NhmyVY3Cuvy/O2LSy9OnTJw87lGdpnnxHJuyhsaWcI+lcbOvFixdhGftwUVhyVdqGK6wqOjQZPsqmV81/Cn/33XfZepQZIRAZz4BuG5P2sIR66wXeH/Ur+7NNZck2MfjXVLbLPWba/vwee9QszRecXaeMxa+//uqx5ky0sQnXDsCTPLA4Da7JGZtWlpyMYd+zJYsTRQUmBGyHhi3ltIMh5sOQKSIyVtIl/IdS1ipLqzyroQ+tnVFok5LIih/Z0pw0o6vYK2Wqp94m5lTV2jyhYeuQ4cp1DkfvxWxAeu9dU/T3wsKaAm0DMf59Ffe7ZzfbQMP8iuSBGQojcU3O2LSy5LE3rDKrG8OvR6sQwOlnl++FqUc7dSW3Elg5BTu0tbViK+4O5yog1Hubb8Qe61GfhoolfHrDaSWQCY88lYByDl/pdTvfI1606VaiX3Z0okcLtcHp7qkOHB42ZApXPgBq3EROzggxbGVrmePaLkge8CB2Tc7YtLLk8SytMqt75oHKeBBY9JPYUo6niQPKYEYK5S1cOvUM/E6WsNatNKGEFrQIOGW2ifsHDESDTUQnFraNC/3ynEWuKgF7TE7NKku2zcW5phqcXZtJYglj0Flc7Jvr14sgwKzjmyX1eIFAnhDA5BopJwYyjEhtS5/kAQP/+dFlOWPTt+F52HxVo+w8P5SIEFgUU2wpJ6rtrJ/RTr3tkKKT+FArM17ZJrbC17EsIHNnlwwmUkxBtW1yRqd6fBQaz6B/m7LkjMGrZ8Pu+sASsCsUKl073P7CH4LmZEx0bixpPcqJEJhUUMyv2iojZCr99G+qGAgqhceHXZM8EKJRSl+WMzatLC1K5AynPEulOV01f3Fo2pdyOFcayhkIrFV5pMdNioa5mQb0pT///x+uDEaHrlEbpgQ0qM11Vp1CLVfOAdZQ7QTGbWbmiK9ku7y58mxtUaYnBu+WWRc1t/vPRRcKI7VtaHYn9eAKWdQHiI8Hd0rNXQcB7DieEGUA4fo7rAO1kZE84EH4ypyxXWUJwc8zeLU9sx4aLlgmVDOy3W9fQI8EWb+VK9tfOxMz8CJi1HC7h4HloBVhj4XnacTFN4fJRfVkm6468TzK0jZnZrYvu2cu2lywC1xTWdodalUoBA5DAIbo3FThibWvv5t6LXnAM/oRR3MOYlpzVE9agJzWOGO7Z5aclvgsysqsjcDimaXaBNxYPwaSUI7EgF3VTBu2ZVDesthqkD3eo+ig0TYlFlOlB5nN/MZTeegfK5VvedYtepY8NohSx5UvBITAKQggB3tWLl535y56Yy8kDzgBvDJnbFdZ8rB51pJzjFVsXwTsnW5RxNmXmA21RYaNqjYMyPNo/hSrqrBtQOmar2D1DDcfotS2+S4iU2UWzKrBn70fWMoiFmX2brWJuqOfQmB4BJwBeEh3zvCi2xGTPODB8OKcsV1lySNf6sCSZ4rXKNO7jBK5eqKTnbsjFgrfpcpbNvCXaB4yP5ob2xRp+EpUTxar091KLR9YArHFMLwsqsoUAkKgTQScAXhHakoAFe3VkgeykydC6WqcsV1lySNfyrOUndMHZNqepfZFnFAVR0upfcIqbK40OlKWSsgcnB+xhG0xeB63Eg7Yqpe5Rx3Jwtj4rEVZ86UAACAASURBVFtcmPZGlO2yMoWAEDgLATacxTV7sKYEFCGDljxQmhsRQ7kaZ2xUWSKEtDRgYb48SyEaR6Z79yyF+/U2A4kfbSZz2FzpxcbF1hLZY+fDtuvF4FV1KzEuEW/LjlTvs673jSg7KMoUAkMi8PLly0Uj+PGaElCHDFrygGfuXZAzNqosLa4ohhO77KLd0TPqKrMBgXBz2fD66a/wSaXpYBXCYlXrPj31TGaK6Ra702fFRADMkuA00swQj4MoJRv1ePFufd6qypWd4f69K0u9b0Tp5FGOEBgSAY4q3d/f211jO3JuXHY9a59KHvAgdnHO2OjV4aFXtDSKciuVkDk9f9JDTifDIAATF39GgR0fXcHAvyNcp1eF1ur0bJdI9ahY6GNV1WPPrGv8wNIEL5uJoRHJs1SahMoXAu0g4DmqhKbkvJNm935JHvBAenHO2LFnCT+gZ4BVRgici4BH8+/dwH8uwq217lGWqrqVAMSjLGnWtTZzRI8QGBIBTNuGyYMun6gpHQz4leWBrjljo8qSZz7Js3TwIg+bsw267V/wEPalajq6bbPUlsTWEjLd5WMctcWCqUfbTsf60ZCy5MdKJYWAEKiHAJ/EsMOS2QzP8inV63W25ivLA71zxhaVJeaTR9qQZym7GpXZFAIemRWCq0ZkNQXI8MR4jGebT8c60XPG/Q+gons4hRM0FRMCQmB3BIhws5kgPvZjvjy7e9c2VGhDMVc4pDzQO2dsUVnyuJWYVdtuqZqnoxL1EGj/zFK9vkc1ezZHqf0RaF3/jL5vmO1LCzF4XRxYAj25qbNTSJlCoH0E3r59a1/q8OOPP1Km/Y7sReGV5YHeOWOLypLn9jDJl3utXtVTFQHP5jiAgb8qhh1V7jSR6tLwjsZUpAoBIbABAcKuXrx4YbzIHXSvX782Coz36LLywACcscXb8DyeJR1YGm8fGa9HBJTasdpTl6UsDTP0nkgDAvRrf/NgJJZsH48cZuaoI0JgJASIBL67uzN69Msvv9T+aIfR+imPriwPDMAZW1SW5Fk6ZSXv2KgOEkxgemRWSnL+dUfwVdWJCHhGvLZb6ToHlk4caDUtBIRACQE+vWBbAN+/f39BrufhDkA6JDKevjfOGVtUljzGeHmWSvuU8ttBwLNBKKC0nfG6kRJPpAHH+WrbUz2zrpcDS4sjouORixCpgBA4EgH8J/iUDIMpoUNDXmCwCLJnZx5SHhiDMzZ3ZslpFr3mYltcjYcVsE9dK3JmGgjP5mhb4A4bUDV0OwIElixWUtt4BgGDzTpD6lpEWwWEgBA4GAE4WsnejWnjspoSozDYzuyfV2NwxuaUJc+BJcyi/nFSSSFwCgJXDlA+BfDTG/Xc9lP780qAcFmWfPoEEAFC4OIIEEJWOkaB2HZlTenK8sAYnLG5MLzSSgv3oGE8lYT2TtOIHg0ZqBqO2tXSHpkVTDTuY0wM50cVaw+30zM/jD/TdnGPMbXUCyHQBQIEGJe4HhIOj2pfbNMySiVkIpprM4iouQN+DsMZm1OWPJ6lMQ4sEccZxuRwjSafbztg7u7ShH1UQJEzgOzZHIdR+3eZVF1X4jGeHaCieGbdMAeWup4wIl4IjIQA0ktpD2Tfc0rMIwES9cWzMw8pD5RmRYhPF5yxuTC8i3iW+LxAqCkxbzxrKZxe56Zl0F3E3zOgB+wRi3SqwC4IeMKyFYO3FmpiV+xXbKuN/a6eCgEhsAsCxsdn+QC3NCVAvqw8MAxnbMuzRFiaZ+l27Vmij3ypLV05fV2KYMsoffXFM+XWlrlygPJarAYojzTg8aZG9pEaHU83lrSVkVR0WW3S8VWOEDgSAWJkSh+f7Steph5ol5UHRuKMbSlLHrcSYnqnka8smFevXnk+zlVv0e5Vs2QUG0mPNYUaxgtQtmEZ9akn0oAQi9ob13gHlhbNLrbVZtT5pn4JgUYQYM8p2YDevHnz/PnzRug8l4zLygMjcca2lKVRDyyxoaAjjaEmTZuOLaN4rOznbl61W/cY+IcMUK4NbJv1e4a7JFLs2CMPGQfobDv2aLEqWW0WIVIBIVAJAePjs9f87GwJZ+fOXHq933xPx3vhjG0pSx7PUkci5nTZHUYFT7/6Wg+SUezx8uwRI0VD2WiM/dQZYqEDSxumwaLZxbbabGhRrwgBIeBBgH2PAxHpCmVJwv70JcwQw2vKA4NxxraUpd49S0wOuoBqxH+WR7qPhOun6/SijIKi+OjRo677uJl4+u4ZeilLmxFu6kUPI2S9HLAcPJT0NesWw/D0zb2m1oKIuQgChqaE8HPAXtcRzpeVBzz8qCPO2JCyxPLziJgteJaIxJ24+EQwaT5Z7SG+oxVuk7ooo1wKjQgrzx7BKzqwFOHW6U+PieeASAPngaW+bsdhX7VnxWVd3JNhDnCuvNPac2PV08n8x3SSS8SDGxtaujbB8EhNKfysEwKJcwP09G7fMpeVBwbjjA0pSx5kmcSnGy3gUhtOH7GY2UqGicdbVJYWTcL77kdN1ebZHFvQ+ZsCrV9iGhluJxm1L5nYdxwXNYG+urMLOFzTzEVBi8js0tY1K2FzhsVLayqNfqilzGUQCTindKR4xo43r4KWjSbOnXlGcphEIx13krHIShr6zpJHkehRxCTuhU0EV2xfATD2il3cm1Kzk13hSE89i3OkyTDS2G3oi2fjOsCfM+Sss7eRRZPNhtFs/JXpmuZZRmyc2k7JY0WzYLGKdkp/VbIJq0mvOGMlHulTooNRIFLLkuGQO7Nnjg3GGTvzLB0gc3gmwWIZli6kIhBjg1ks3GOBRS38suzcGaDcy0zucXIeSbPze4sHWKmHZMm2g3oKnTpyuE9vy3kH8el0DkAAzqWXL18O0JEdu/D69es0rGbSlBZFgh3JoKooEKlZu8ll5YHxOGNDypJHDW3NfgC3xsfCQp0Sk450gGC0776zrTZ6bdh9jUfbmuvlLY/MSl9qe5bYqggrR2VlTkLSwZysl8G6nc5Gdi1nvH53Krq9jTQrId0+r0o12ICU3lL+BgRsRX1Dhb2/gleT+M+oF6xB9Jbj+Uu08Ta7s11WHogGKJo2088D5PkdOWNDypKHDbSwJNgXvnz5kh37S2XaZt3LchrP5giDqc1d+KT65Nxjz8IarY8DVlqbnuGurRjTNQ8ZcKbas253kG0H9QWVJTigRwrZfSAuWOEFZ5cxypP1LSpwlqYEGZG42KyF2rMzDykPeDreF2ds5cySU/9rdklEm8gVftqKqy3lDIxPC3sEqynkJYsHzAYejtpdC3EutWWvlNJbq/JbmHWrCHYWtuG9oDj7448/OqFTsVsQYGrJwDQDCEO5u7ubf04JjC+n+JSm1sMwPNtuG5F98M8WduZT5AF7655GoS/O2IqyFE790my+IGssQdFCvj0cnqXSQi/2pcEZoFzboBKFlR/g7N4Xxo5q88zzA/BvgSUfP2r2FnQ8PQe0yG1jHz9+/OGHHw6YVAd0p7UmELsBFo3UI5C0RnwlerJ3U4ESe86JnurQv3qAzL0N2yvLA+NxxlbC8MKpX5qXYg8lZE7Jt4fjmmF46TVB2aGprSyFp8Bh/0de55rt76iZzvuyauPvdMt3912vRXibFZKqTnimE7eHV21ClQuBCQHWID6lKE4E1u/ccyrBiBIS1tys0eSy8sDi1j0NX1+csSfP0jVZY7gpNJW2dyi2V+eCaapTNxLjMfCjvVQ1yBFcHvK2Az6HeiNo/b7usQjYy2SXvntmnW3a2IWM3StZtE1WXUe7d0cVCoHuEMCuFy1Dcs7VlMAwsq03u7l5duYh5YEhOWMrylI0+7N7SrNLIkvt8JmLVoFokx0eEDro2Rxru5Xu7+9DqInYCX8qvSMCoVJaqrYRZan2rCt1/5Z8ewMRO7gFW70rBBYRwBcdCWZsI84roRcrv6VAxGcP2GO3URvRma2k9s58ijwwJGdsIgwvcqpmpxSZ8iyVkDkrn03KEGgI+275Qg7MY4SrTfTTEf5uPNHrtLdV3RxZSuEGTadaHoKz5u1e7XZkP6s66/bCM6rHPjfC3I7K66cQEAJ7IQA3DFkJ1TaiKUFJRNgukqHkgb1mDvUMyRmbUJYi60V2zGo7K7ONKtNGAHnFUJaMR3a1tZ9O34tIyeMjEvxt/hBheFLI6MIuO3up/uhqh1PuzoLrgC3bJdODv0UPZKkvY+SzcVXtiFNF7+7AEqClKzREsuo6ChtSWghcDQGYYMRK2tGUMAiGO8PtkqHkgVOmd3ecsQllybYgTgMp1njKhLYbJRImsvGE5T06cFj+mPTTp09Lxy7xHaMssRFvOz9dqjbqF/pDlLPXTw6JhT53GrrRV7aKMHgY6KUgQAY625GUrCL7lsKeO9k9ZW6hwViAc7WdRqzZG0innZoHRQkh0CYCsL+Qj0Dk999/j0bRCLXRjncjP5U8UGNYPVzPU+YW2qJ5kq1qFRNp4sySzRSnTq7qVRYXZe6OgB3bE5p/dm96W4XEpKXSfFQVFrUNYdmRuSuqc/55uxlsripNRMeTfvrpp7RMpRwskY8fP85iyzTgC7n4l4CoUustV1vbfubxZ9rrtFn07A1E5rNmB06E9YsAvI/tOqS/KU0JwiJF7pZ9QPJAONAHp7vjjE0oS/IsHTxN92rO3qdsWWcvGvz14NzwqOVUGG3HniaioIXSKzeawUrVkk84Vqir0BA2M6P8jo9oaBExJgOzxRkztiNtVauqN5pOstE/PVO6R2XJVq2rGh2c4KuYEBgMAfbn6OOzrWlKUBjJFZs3YckD9Wbv5kHZi6QanPF8ZYnYIc/VGfIs7TWNdqyHq3tt84At8exIyWJVGMyc+gxVeRy4UYvOyuu5ngmBC0k6zK30+vXrUEkLaYjSLHOk9pEulPdcXe3Z3CKg/D+jQS+92OOBJVsJ7FH9K42O8oVACwjArKNlRahCO9F3QASFUfQEmdskQ8kDVafckJzx/DNLHrcS43rxY+JVZ/YtlbO9GrIyEk8jA+cUK7dBAUdxysS2brmtdd5i6w8VPAblGLcS3GsVsKDEd5+gdnNPW3sRE1pk6TyMwsiXWGp3mzBRqu2wfJsv2D7tw4hUQ0JgDASwYUUfn8WnhMXtANvWfHPazEOnHH6SYHclwX82hLlAiPk2J8YqthU250lfVh4IwRmPM56vLNkWxAn9Tvl9OHVGTSO1GMrSWXJkhDYyvWeaRW/5fx7mxsmSBD8LvzyLPuY5x5Ktam3mYvRdWiFKHcpSj76OtC/koJfaTsV6SyAc9CxtU2ZkLTZKNvXIxq3TTjWFsIgRAjMCLKhoxcHWDc4+v3h6YoM1VvLAAaM2Hmc8PwzPtiBOgyo74gGTe1sTth7rGdxt7a56K/S6eF5c5f/BjOTXxLK2MQ9JRhmE5rBaZHePE9yo0P9om1ZW1arnJ36XkotSeySC7NIolRBw76x5kcK9SNq3HntN6eth+6Kt2q6MQPrx2V7Q2OZWkjxwwPgu8h0n/1pLakXO+OXsP890RyY7m8wd2rc/eoPWsUMbZ1RhzGYG9wyK4jbTQGeDZh5RPq6i/DuawHZbuwMSTSp2qDKlOz/5+PGjDaPxFC16Z2pOqm6OISl1FsV7d9JW6ai7t35MhSU8ye93qzwGOrUiBPwIEG5nrLXGH0G8v6dzSZtHp12WPDBD50+MxxlP9iwRQeTRL233RTq5lXMkAsboeAb3AFIX121Eg59/cL1B2Eeg4CMVkfoUVh4WDvO3pXFqhYFwRwbgQXDozlpL/ypxf23lR5bHiWeb0ECJqI8dSSKI0RmAR6PG2tyRpN2rshGzAd+dGFUoBEZFgE8+dBFrV8J/W8yR5IESnjvmj8cZT1aWnLLjhrDUHUddVdkI2KJbd6f5EcWcJ2oQ6aKIsun4SuTtidDbC5BUaCa64LAAPDq1luWEOHTNocOOkLaHmwJroz6i+sOfTLnobt/waZruVK+wEbM3nBQE5QgBIZAikH58Ni3TeI5hl9yLcskDm5EcjDOerCzZTHEapE75/eYZ1t2L9gDZZw+O6azf/oRz5s2bN06qIrGVrWE6SkHUrLGJ76In4FOKWofsgw9y3HINOlYS23vgHIIWiqFa2w6c0Pt3C8Fcf+efyVND9tq8hZiq79p84eB5XrWnqlwInIIAHCT6+OwpZNzYqL3xlir376KSB0oYevJH44z+GMQaJT3xTlw1VqPp4+u09WyW/fEk7dWisXIQ1/ZqZXM9/qCv9+/fO1uJpm40fNRTwuT2QyypOsfUcpK9Y7FbPEuAM8ZBxAlPY7inaeCfV6UBWmwiO99KtTWeb9gaWthPGkdP5AkBG4Ftm0l2hzk30+5m6ankgRIyu+cvzrSOOONXu6OzqkKDKc6L8HY0V5FUr/DAylKkOcxjR+J23WCXEQlJyqaZiv5bB6ITovQRzSGi08DkFt0mnUW31BbRvPbnNsPehP+JZK/tpqd8NCWiOcbs8lRSKpOqx1H92Z+RAl+qvLV8WwkHitYIFj1CoCMEbrmYJ7vPnJV5y6a6SLPkgb2m9DCc8WRlaXHKUmCvMTu9nlTMDbvfqWQzoWoLc+zOLYOPqrNKcE+1oJKWxYYbDnGYLr1iAMUraYWrKDcq3/bIb6IL+z6lgXFbo82+lY5O2OtVVyrNfWTtpKF0DLrd1tTuuXNj7sLahD2pWthM1vZI5YVAIwhgiYDfhftSv+lbnMzsjaWOSx7Yfa7a3KoXznimKoLwV5qvc37XKkQ054z1SX+77qltrGohkDLLJNgWVwWDZdUVw/MJLCXORL5fX4L4rHmmBSu7vQ/OCzlN8GK0QHr/mZ1jYcfXcoXsx44ZdBoKqy2ljZnZMtTZqT71kVXTMuWiTQg0joAthJR2kjbzbzEGZfdqyQOVZm8W7XBSdcEZz1SWbHfEBOVaECsN9i7V2vtU18oS+BhC8y0WoF2QnyrJKufsjx5djtWeHb5FhQd9yUBmsWnqTx1ZLA3IbkQUtvXkcEOM0kMKvvZwgwDL3DNnmGzgkyI2Dbrte5nf2nHtHFmVsV5uEY+O7ILaEgJtIpC6qeftorvEKkNnOhySB1JM6uUMwBnPVJYMC+K8bm9cD/XGfkPNWWl77mnvylLWCj73bgNcNV4xpEy4CF1AGGVVoxrROgl+otJnGQyyLAU8RFIbgztDESWoh4kxtUttFGYTh05WR0lqhJ6JQk/rB5TJcp2om/wEhBD/IZWlaQSz+m0ICFAwr+bJxmhOk40ZWJoq5M/zzbNzUv6Aod+9CaAIgYrSi3rm7vSoQiEwEgIlnhIttC5+3r4bhPwo6rLkgd2nPXt715zxTGWpJBaEs7YpofDG2TO2soQkFw5clL59X7sR/Pl16LydYbDm185MW5mM4Cr9RMFAyJ770k4CVLMq5dyR2Scw55Boh/7dKYENM1hhZzen00H3TOAZ8N27VrVCI9yAXldtWpULgeER8Gwdm3eqg1/cZbAkD+wCo7+SfjnjmfLK4tIajDuOrSyxWgzttzXRDZlsmyzLWzgE/FtDWHJRo7BXRGsYhl2b0qjEk0Nswpb/k30uVCzDPqY1jJRDrxmybdNsRikddKqdnxqJzbP03CEwTI8pFOeSqtaFQHcIDKMssa/uCL7kgR3BXKyqU854mrKE4Ghw+unRYNyR7hhd7jRsJlwYhvOkTb2XLdL2h4TjRUmMImF/t6WZ+WgUfhmaiQGd29pq8K0Q0gbJq0ES08Y/zSZ8jEFnMoQYltI1OnJAnaXukM/COYAANSEEhMA1EZA8cPC498UZH4COwZ/qPeID0s+ePbPrxzjKN4DtMh09ffny5f39fYlgxKM///yz9LSL/E+fPj18+LBEKrLOo0ePSk/PzWc24hX5+++/P3z4gNnj8+fP0IM+Q3dQ85B0MXjvTjzD/fvvv0/t0iKtz43SNF8Zp13+vv7663PB2bH1aIactfns2KNVVTHiDDeDzlgz4ulMYxOYxt0YdLZEarDbZdr89ttvdpkGn0Lz3d1dljCW4V9//ZV9pEwhIASEwI4ISB7YEUxPVV1wxtOUJVtzmPAdTJayuzyAssSoGZIcficQ8KwclRkVAeTdx48fT71DIUR3GrWn9fr14MGDxcoxkT5//nyxWGsFoPnnn3/OUqXdIwuLMoWAEBACQgAEanPGf52FMiZ8u2mMo3YBPW0QAePIAS7XBgkWSUKgIwQweXqoXXTaeyo5voyxRXguADyeYLUoBISAEBACpyNwAGc8TVkiHMXG1xC77Rf19EQEDHs26rE8CScOTQtNT/GNEyXDHDU+ElhDnZjJwEdtRPHNxVpLEIMXTo+QPHhBjz0Ku6C0EBACQkAIVELgAM54jrJENE6JL85QyrM0Q9FXwrjHwjOh++qsqF2FQGgikbK0Crqp8Lt37xbf6tQJY3St0x4tjpQKCAEhIASEwO0IGOxjrvxGPnKOsrQYg4cgtft5+hkyJaoiYMzI0oGEqvSo8nYQmC6xmOiRsrR2XJyRBoZ3d22LR5YvWVKYJyNd83MkpGpLCAgBITA8AsdwxnOUpdDAnB1IxeBlYekiEy23NHwoybrSqotBrERkaCWRsrQW5JI6EdZjmCrCYq2l4XalWAPDU91aL0SPEBACQkAIHIzAMZzxHGUplJmysCoGLwtLL5mvXr0qkSrnUgmZK+SHVhLuyL5Cl/fqI+f9PJEGnaoWxrbQqaNsr3FXPUJACAgBIVBC4DDOeI6yFMpMWQgUd5GFpZfMJ0+ecMo8S60hFWXLK3MYBNjUQu8Bk6T3rh15YYln4eDR7TF6GRhLX47q1FHW+8QW/UJACAiBzQgMyRlPUJYimSkdj1IQV1pSOc0iUHIuIS73+LnMZnHuiLBQIC7p0u13h4Cxp0+fcjkbX3Xgm8X8R+t7+/Ztbcr50NBiE6VFt/jiuQUMPbBTR9m5eKp1ISAEhMDBCAzPGU9QlhbdSrImHjzLazSHQMlXR7M139/fZ/OVOTYCYWBxjzF4fGUcvw2fMCIcLnSREVT84sUL1CcKVBpB40jP3CI2pk6ddSVlCUbQo6NsHhElhIAQEALDI3ARzniCshQamNNphIStGLwUlh5zSrZwJoCueehxQG+kOVz43XmP8R2h4IW3+UVooD5x0rJS+IHHZVRabhGdrf1EDyyhKrdSa4MleoSAEBACIQLX4YzNKUudfns+nD1KTwhwMrt045mcS1ebJBifQm9MXwYRBHp8R4tDRgdraCyGOjGThF7RqROmhJjcSvPgKiEEhIAQaBCBS3HGB1++fFk1BqBDOA2RJ5gDEYX5w5768uVLfyVE+RuFCdLrNJjE6NT0CJQMJYFTHPXCeBZpq1SA2VLSftdOvEoUqtpjEAgnPztGR+fWcBZxNsmJEvvh7l5TtKCS72WiCm98JY+Ws9ebi7HjlQIy//nnHyIbN9esF4WAEBACQqAeAlfjjCs8Swi+cK8pZH9i3vwntIYQEX+8vi0kIWqMqinVm7It18zJpdJR/tevX7dMuWjbF4HwXEpfhxI9IXAzVrZWMxfzJ1gmi3WGh8H8NbdQsuRWwlEmTamFARINQkAICIEsAlfjjF5lCcMwalIYSBPCRz4GQo9J1f7CUl9SVIiA0iUEQik5LFOSk8IySo+BAHaWeevADYIK3VG/ShP4gC5gultkSOyZfcU0zrjBL0pfjlrs9VyJEkJACAgBIXA8AlfjjC5lKQyhMYbEE9YfHvJOq6KhNFM5XSOAqzD7iWGk5wMuXO4aumGID3fVvgwitic8HaDSDZBpSU/OIlY01+8iKsUky63kmRsqIwSEgBA4C4ELcsZlZQmrcImrRePkueXMUJZ091GE5zA/37x5k+2L7MdZWAbLxIEQrvpFBaCp7pdcHyUiCSQuPVqbDzdabD0Edm3955ZnVoQq9EwM6p8CdGc0lBACQkAINIjAIm+KaB6AMy4rS6uEGzvKDr0rQjD8uaqh8EWlG0eAE+rZwcW5JMGo8bG7nbxQJcbH2NelbYvnhSJ8SteZRMUWfxKAt1gVNoh+T3iGsyJEI6tBhQWUFgJCQAgIgXMRuCBnXFCWiPGYDxt4xoYrjIxixkFkvrvSlxRldFOPUgQ4oZSNUNLJpRSrkXK47iw0QWV15pb7a29oKeV7ddA4IDo1SkNczZ8S0EVONCtmmtGl+zrPNlOuhBAQAkLgOghckDMuKEtr7Xz2Hbuh2BTNKgnNESCD/eRuq+xcknNpsIGOuhM6ELgXsTtReJWpCFfPLne4YaKy4+tQKvo9qsQMCWdFOGFK8bphGaWFgBAQAkLgXAQuyBkXlCU7rC4drdI90ZQ0DoTJrZQiOV4OgjIDnfYLyanTr8SkfVFOiABLPhT6ezSIZN2hYR/nNHN7F1cPXhf7phz2WGMvnelpNhHNiplOpoeCC2Y0lBACQkAINIvABTmjpSx5rgKPxtLgdoZbKetziGrWzwEQYKCza2yv4KUBIBqpC6HQjzOkxxuuncdS6Z19INM5rGy5VGUUhp5Q/zRKNvsonBUzkWiAugp1RkMJISAEhEDLCFyQM1rK0tojXIbIi+ugpBFhUNwldqXliSXaJgRKwXgo0hjUhdJICCD7hhtIpxFWHpZA13Zx9bBJ3t3dGeENaBR//PFH17tl6Ru7Je4w0opQX4SAEBACYyBwQc5oKUtrB9W4+7vEC0FcBsW1OHddnmC8rO188e6vrnt9NeJRfcPvDWBGMXzOLYOTnasQzMbFIww9nHPdJfoOTYnveofqZQQLmhKodq0p4TfLnlaCcfR7rV80TPopBISAEBgegStyxi/lv48fP/qHHLmhXNOXbPAVlWMoNd4a7JGhTAIFwtBg/S11B/kyOx/sKVSqTfmtIRCNL2NNTmtE+ukJ5yo6kv9Ff0l2WttQB2fy19ZsySx/vc6+1+y4iDAhIASEwFoErsYZLc+S3xiM5dhwEJXuH0c4lkHRr44OUxLrePYSeazOG47JDQPLU+M1IAAABdFJREFUMB2Jrr1mrLv2h4TRxXh+dv8yGCF8jx8/NnxKGFl2CfM7d4Jxpis9bQW7zW4F55Kq1oWAEBACQsBG4HKc0dYmbXvnBCXczq4kVEBn9C9oUJRnKZwnWTQuOCtCTAZIR8PKz947FTnK2MF29IdHcM3b45xY3F27gDfFcOrg+/fvu6BfRAoBISAEhECIQLqrj80Zvwo7n6Zx/sxsO0yg/xBTwcnmxQCbUPuca0AHW3wxJab3HFswuqCeQJfnKTEnFIzX7zyPbnGoFLR2PD6p9+N2rkAN2fk/LwSeEp53fGdrtJgNwBtAka6BleoUAkJACHSBwKU444KyhEozM+8psUrPSaGkEhStYYSAVRNaylIEV2qZmObY7ZJo1JB+HoBAtNgHW+bpJ8I2a/Xsfmlt0Ta7ufIDBnptE5EKPfX0grahtbipvBAQAkKgcQRSXraZeTXOGReUJcYpZXVOkychFpEEcHFRWMpSuuyzk2QYj0Ta31Fz0G+jxT6expu6R5ioqIj+MWW2p5VEuMF7RrIl0Zeog/xEkb5gZIF/nqikEBACQqAXBFKmNiRnXFaWGLAUCxgeor/B8FAuszxyPBHKP6GlLGWxyk4VRMZsYWU2iEDqIRz1LEpqRZt2OfKZxvQa3WDeFUnwk0wesYWiIaRbYpiDEWo83OCaYR+n9JW5QIPrVyQJASEgBG5B4Aqc0aUsAWJWX4LzgRGuJ5gfksEkHCAZZBnkYGE5GyaWlKUSaNmDbUykUnnlN4VAFIA3nsQfop162lNlYG3OkGoSoGU56CpfXIi80kJACAgBIdAmAsNzRq+yxPBkJVqnWICuhSrV5hgfRpWUJQPqrFw1tthtoNHXoznUCoPIFZwGbGXZ6ercDMNibKqjIoaxI+zplJYFpK+lLWqFgBAQAk4ExuaMD0AhZWmlHD738eLFC+OTIOmLyE8///zz06dP00dXy3n+/DlQlHqNO+7iXxnio1sfPnwI8ZmEb//3vsJ3lT4SgT///BOhnxl+ZKPntsVqZTnz9/nz51WUMKsxHvE1qoF3RTjF3d1dBAuaId/cizL1UwgIASEgBIZBYFTOuE5ZmoaTzwtiIIzk2nSkkf7hjvx1/UnKtF+bc5CN3r17V3odEerTp0+lp1fIp/vffvttpIozi5DCNYWuMAE67SOKIp9b5Y+JWlKcCLRjJjO9UZOG/xI3zJKeRlDQ8QE+rdvpFBXZQkAICIGDERiMM25RlibE4YjIB6hMiAgIuBNrROKfZALCVL777ruDx6bx5vCQRJpARDBOzItrBVl9CUGTVRdhpZ9CoE0EmMMsZPZDNsOHDx9ebUXTfViANKU2J6eoEgJCQAicgkDvnHG7snQK3P02ijuOwBubfg41vX792i4z/NOsviSz9PDjrg4OgIAW7wCDqC4IASEgBIRAhMC/ot/6uTsCuOA4y7GoKdHu/f097riLB6tgicdXiXE6HAh8mAMf8Ah7qrQQ6BcBjBqR81xmjn5HU5QLASEgBITAhIA8S1tmAgZUxPfwTQJv+EnwSZhAbuAvikgJ3zLS0yEHwngoM8Xz8J/0lDO/SLEh7z/Imqg5/6YD4vPQKyEEmkIAQ0+0KxKMjUe9KSJFjBAQAkJACAiBtQhIWVqL2P+Wx1n0+PHjLW/u/Q43bbx8+XLvWpuoD30Js3R0j4giFZsYGxEhBP4vAuntNTJt/F+E9EsICAEhIAR6RUBheL2O3PB0E4/HvQ6IXGFPiVSUcykERGkhcDoChBlH93zygUKt09PHRQQIASEgBITALghIWdoFRlVSCwFErujrlnzpS5fj1YJb9QqBlQgQaMfHpsKX+Jb0pb64FfZdaSEgBISAEBgPASlL443paD0izjC68oGTYKN1Uv0RAn0iwNqcCecIJYc29dGIGRAlhIAQEAJCYAAEdGZpgEG8ShfQmrBhc1GePEtXGXL1s3kEOMB5d3cHmZwnlEOp+eESgUJACAgBIbAagf8HYTVgm1t51eEAAAAASUVORK5CYII="/>
  <p:tag name="POWERPOINTLATEX_PIXELSPEREMHEIGHT#2066275F3128782C79293D32787920" val="183,3333"/>
  <p:tag name="POWERPOINTLATEX_BASELINEOFFSET#2066275F3128782C79293D32787920" val="46"/>
  <p:tag name="POWERPOINTLATEX_REFCOUNTER#5C6D626F787B206F6368207D205C2066275F3228782C79293D785E322B3479" val="3"/>
  <p:tag name="POWERPOINTLATEX_CACHECONTENT#205C2066275F3228782C79293D785E322B3479" val="iVBORw0KGgoAAAANSUhEUgAABdIAAADFCAIAAADff5d0AAAgAElEQVR4Ae2d/73WNpaHw3xSwIYSAhUsKWHmVhAoIaECoIRcKoApYUgFNykhmQpISmCmA/bZ8a6j6MfxsV/LluTv/QP82rJ09EiWpa+O5EefP3/+Qn8iIAIiIAIiIAIiIAIiIAIXJvDbb7/9/PPP//znP3//z9+nT5/+/e9/w+O//uu/Hj9+PP/79ddff/PNN3/961+/+uqrC9NS1kVABERgBYFHkl1W0FJQERABERABERABERABERiIwE8//fT3v/8dwWUSWfw5Q4hBfJn+njx54r9RIUVABETgagQku1ytxJVfERABERABERABERABEfji/v7+hx9+WKu2ZMEhvnz33XfPnz/PXtVJERABEbg4AckuF68Ayr4IiIAIiIAIiIAIiMC1COwouITg8H9BfHnz5o3WH4VYdCwCIiACkl1UB0RABERABERABERABETgEgRYUvTixQvDwwXphK1bpp1cpu1d+JcNX1bRwYnm9evXq25RYBEQAREYmIBkl4ELV1kTAREQAREQAREQAREQgf8jgBTy9u3bFAciC1rMt99+i+BSclRhw90ff/zxH//4h1OCYeddAj979ixNTmdEQARE4GoEJLtcrcSVXxEQAREQAREQAREQgWsRQDRBWEkVE/ZkefXq1d/+9jc/DqJiC96sfJNGIreXlInOiIAIXJCAZJcLFrqyLAIiIAIiIAIiIAIicBUCCCW4sUQLi270RiHOly9f8v2jRYjs9vL+/fvFYAogAiIgAgMTkOwycOEqayIgAiIgAiIgAiIgApcm8K9//QvN5ffffw8p7OWEgp6C+BLGnD3Gp4Y9ZbKXdFIEREAErkBAsssVSll5FAEREAEREAEREAERuCIBdleJ1hY9PDysWlVkU0NPubu7s8NwlY1jPnz4sBhMAURABERgSAJ/GTJXypQIiIAIiIAIiIAIiIAIXJwA8kqoubB17i+//LKj5gJeYkPHWeTMdrz6ttEiJQUQAREYlYC8XUYtWeVLBERABERABERABETgugTwLmEb3TD/aC6VPi2UphWmOx/v62gzR6sDERABEWicgGSXxgtI5omACIiACIiACIiACIjAagJ8CjrcRvfdu3fff//96ljcNzx//hyXFjs47jbsMlP6RrV9r66KgAiIQL8EtMio37Jr1HJ2bmOVL1usMe/BLveNWimzREAEREAEREAERGBcAqzoCTUXtlapqrkAkq9Ko6rYRDGJ3XztMLoqAiIgAuMRkOwyXpmeliMEFyY6Hj9+zM5qbGuPX+vTp0+fPHly8a8G0u9hVqeST+9pha2ERaBnAijCNE08mBdvnXouQ9kuAiJgEaBL9vbt2zDEAWIHjaonFQzTtFxYNDoWARG4AgHJLlco5SPyyBv066+/Tp1LcSVFgtl387Yj8rNHGr/++itDO7oXzO2woZ028N8DquIQgR0IMCVL08SDSeuEJKoBwA5MFYUIiEBLBGjlQnO+++47OiThmUrHONQsOryQdGReJWMUrQiIgAi0Q0CySztl0bcleLiEvqxRZn7++eerKS/39/fffPMNQ7sZxX//93/PxzoQARE4kQAa8Zw6kih+eSyNnM/oQAREQAR6J/CPf/wjygLOfcc0dEg8UdLpz8gTJw2gMyIgAiIwGAHJLoMV6DnZQWII9YWsESgv13H3YLbnzZs3IQf2sTtmoilMVMciIAJZAjyh0cAA4Zh2LBtYJ0VABESgLwJ48IUfjcZ4vEtw7qOhe/ToUe2vOEf9nxK66/QJSwR0XgRE4FIEJLtcqrhrZdazlJe0ncFqWXlIvKymxq8n8p6t/e2AQ3KmRERgKAJM/EbKC0OF2vtNDkVQmREBEWiVQLriO7QUT5Oq+82xw0voURgmHR4zGxf+1LEIiIAIjE1AssvY5XtE7pivMJYXhRYw94IqEZ4Z7JjcsbAo6km8evVKY7nBClrZGYNAqrwgmF5tOeQYRalciIAIhAR++eWX8Gd6TH+sas/kr3/9a5podCZdBhUF0E8REAERGImAZJeRSvOcvKx6cX769OkcK+unOmku0WIrptO1cqE+e6UgAhsJoLzwUdXw5gtuRBVmX8ciIAIDEIi6ItkcoTLXmwnzyC7M2NUzIJtlnRQBERCBEwlIdjkR/iBJR84ddq74vLQdoNOrWc2F4RyDuk5zJLNF4CIE8NeLRghSXi5S9MqmCIxKwCO7kPdV02arWDm/IeC0c1XSCiwCIiACbRKQ7NJmufzJKr5DjMfE8+fP2ZOVFbNsh8YfByzN5SQD+xO/fsqu+M4VRmSJbwpi9p/yNsSPrObCQE7bxQ1RvMrE+ARox6JBgpSX8UtdORSBcQk4O2b1VA/nHNviYqhxi0g5EwERuByBLy+X434yzGAeF1D+su9F3qkszeVv2jiN3ctYz8LfwbrGKlcXzOsHv9fSrOZCcRzzmUavlQonAiJgEqApi774PikvepBNbLooAiLQIgFmuTzKiyfMtuwd3BfdZqTuEgEREIEjCcjb5Uja3rQYybPVGXMFfFkjq7mkERGMwNxy8E4i9m75kZ1Dyi54tURlRHfn4eEhyrt+ioAItEyAQUL62KK8VN11smUgsk0ERKBfAp4PCZE7Z7BtHOgLLd5YT/dZTFoBREAEROBgApJdDga+nByLhngR4uSyHDQXAvGFtUjHLDsilUhxyFn0f+fY6ATDjAA9XmKRFw5HkeUslh4vp1Ee9VMExiPAY5sqLzTFB2vZ44FVjkRABA4mEO1XVUrdGax0u86LgAiIgAj4CUh28bM6IiTD+JcvX2blf7SYd+/effz4kY8B8ccBw3s+TpzOJyCF4C3PjjC1LV7l6oIeVNueg+N//fp1SuCHH37QB2gPLgglJwJ7EeDh5RGOYqPt0j5NERP9FAERaJmAx7mYDa3YIrBeLrJd2Si5tAcbBdBPERCBwwgw8c88E/8eMIQ8LFNNJfTo8+fPTRl0WWNYWMS0Q+o6ARBeS4wEDF93Hg8GBuk2K0gzVd0ueGFnDU4Lkbf7YM8wrRICWZRTPHo0PIuY6KcIdEcA+TtVVHGEkaLaXVHKYBG4LAFmht6+fWtkn+1s68ku9Gk9u+qqXTUKSJdE4DAC6T6VejZrwJe3Sw2qq+NktQ7+KVkJA82FV6OhuZAYL072fUw/BPjixYvVprhv4BHNGpyNYDBXF2inmgvuSNJcsqWvkyLQFwEWFqVzsDSnNHp9ZUTWioAIXJYAs9Y4RGezT3elquZCojhlZ5OOTnqkmegW/RQBEdidAD2caNeIdC5/90QvGKFklyYK/e7uLqruk1mT5uLxWMGXhJdctEwXWQSnjEo5TFWeUkK84Jk9Ll3t7jxDr6ye5QfSXZZlsAhcigDb66YdDhzmowb2UkyUWREQge4IoLzQM0R8oRuG8XQpacRYrs5UXz0/l4mSc1puMqw7sDJYBEYiwFAx7fNkh6Uj5fqUvEh2OQX7nxJFkihVbiZdFzUXXqsMEnCWwf8ifWxsF9M/2bHyR+qEX4qgNN9SCt/4eXot6Ypl8li7E9M4FpknAiMR4HFOGy4GEvjtj5RN5UUERGBsAvQP6SWis7ClAJNG+Ora3tN70Ui7o2nMLD/HvPS8zoiACBxGgGYh9d8n9XSkc5hJAyck2eXkwuV1WNIvGN7bTiJ4uCDKsH7HeDYQdCptquJ5pwKX2ZVj3vHHFCSDrnQOh64D5XiMAUpFBETgGAI81DzaUVoI2VpLGDHRTxEQARGICHi6iPIfjKDppwgcTyDrv3+8GRdJUbLLmQXNtIOx6Un6QY3QVu7Fw6XkJhOG9Lz8wvCeY1L3BCOMZzt9Z1SnByPXWe8hLS86vWhkgAjUIJB9tOmjMHVcIznFKQIiIAIDEGD+3NM71XhvgLJWFromwDRSjUFi10yqGi/ZpSrehcizbl3TPTiJGItW6PSzHcxC7P9/2fPy+/+w3v9LHjrp/YaulAZu+UxpSxfUscWFYC3nS7aJgAiUCPBop0uNCOxvfksx67wIiIAIjEqABfKLWbN7uYu3K4AIiMCNBBjXjDQ1fiONY26X7HIM50wq7GBkCCL2JICh16QpGamkgZ1nspPA6b08z8Ms3M1u6cJucNrrIS13nRGBYQiw1Cjd9JFGVQ/+MEWsjIiACOxLwCO7DDMnty86xSYChxFgjGZsUnGYGZdKSLLLOcWNxGi/cr799tuSZezVssoljCmFUlTbzmOA80HNThRvS/Tcu9DI0i1dMIkvApxrmFIXARGoTSD7mLPesNK2WbWzo/hFQAREoB4BGsbF2T76pVKu6xWBYhaBRQJsm+BfuLAYmwI4CUh2cYLaORgrU2zl4m9/+1spSc80QnhvOlUbXt1w7HR1QTkaY/UNGlnWvYgMGsW0AaxuEQERaJAAj3l260d55zZYWDJJBETgXAL2voSTbfa847n2K3URuAIBe1HFFQickkfJLidgZxif3Zl1NiX9fMZ8iYNffvkl/Ll4zM67i2FWBXDqo8O8VkuDq7X61yrICiwCItAOgazDCx5w+oRZO2UkS0RABE4nwM6Di11EubqcXkwy4OIE+MKsPfd/cT71si/ZpR7bYsyLw3VbKMmudikm9sUX2XlaI7x9iXfqovsoMaAcGVsC20k0dbXkhsd8zjDb1jQFXMaIQIMEcNzLyq+Iy/qqUYPlJZNEQAROIZB1DY4scXpMR3fppwiIwC4EWAa4OA7dJSFFkhKQ7JIyqX5msbrvKJQQ1b7qwOI8xoRvGFeXrBue5mqqPyRKQAQaI1DynM82EY3ZLnNEQAREoDoBpqkWdx5Ev9bq7OoloQREoExAnZYym+pXJLtURxwl4NlsbEfZpTRUiKzy/1x8pxIVu8k8f/7cH2ezIUtueMOISs2Sl2Ei0BoB9Otsc4r7IVtut2at7BEBERCBgwksurrQOVRreXChKDkRCAmwlbVnyUJ4i453JCDZZUeYrqgWXV3wpLD9U4yPHEUW8CGhfVf6sCuNR3YZ4wNGJTc8ubpE1Uw/ReAiBLLrjMi7dNiLVABlUwREoETAM5x7eHgo3a7zIiACtQkwrrG3Fq1tgOKX7HJ0HVhc1Lro6uLs4hPP7ts9ejQXVAmcRI7GWiG9EufsjHeF9BWlCIhAWwQQxLOaMlvT6WOobRWVrBEBETiQgGc4h+YyxtctD+SqpERgTwJaXrQnzU1xSXbZhG3rTR8+fFjcO9reT5eUcWDJdv1Do5iVZZFteGaX40XNiFRKE8K7GHBYJPQhshrTMKLSYSSVkAiMRKCkxjKDhDPgSDlVXkRABETASWBxOMfH4LSlixOmgolADQLMxGt5UQ2wq+KU7LIK162BsyP5KFL769FTYB4eFBAkgOhefrJ0limFSqtnPfvploYlqaktnymJR2PkrmXysk0EWiZQcnjBZjUOLRecbBMBEahEgL387OEcPsJjOEFXAnhKtMwTUCj4H/HHgaYNTimFwxLlk4vqohxG20jo0efPn43LurQvAVo3++VEcp8+fbL3dglNwn3ml19+Ic7Hjx8juLCwaN/NXMK0cJ+5u7sLz6THqBWVFJ80rXpnjJzqeamHXTGLQBcE6J7S3mZN/fjxI4189pJOioAIiMB4BJgFtIdz+LlIc2mw3KPxCDO+eHk3aKdM2oUAY0O2/18VFSPKGssmVtkwXuAvx8tSszmis76ouSCd+DUXcsokA3/HZNnj6rK4+ukYU29MpdSHGCN3N8LR7SJwcQI00exrnm0PaTqQwi/OR9kXARG4CAFGZaX+0kRAmkubNYGCi8YjjMmRXepN3LbJ4SJWMR0eai4slVjc7+IiZI7PphYZHcd8rxVGx1n855QWN3ZBGR1gppdRU9g8hQzs7kUYUsciIAIDEyg1BWgxmjAcuNyVNREQgZkAbZ3tAU2nUX4uM66mDrK9XHznmzJSxuxCgOVF4Zfd0VwWv6i7S7qKJEtAsksWS5WTHtllcT/dKpY5IuW5XRRHx/jET2lAxfz2KkckB1QFEQER6JIAU4J4JmZNLzUg2cA6KQIiIAI9EsB9m5m2kuUM7RjDH+aLXTJD50sEsgpLVospxaDzvRAINRdsRnPJbgzaS3Z6t1Oyy3El6JFdPPvpHmdxkFLWoz64/gWWD+CdiKtL5Hg557G0ye4cQAciIALXIVBackg7j0h9HQ7KqQiIwNUITJpLaSoOSZp+1AAdwqsVq/I7HgGWF4VjT6RSiaHnlrJkl4P4ezZ2wZRmvV0WVxiNMcdbctihG6FvHx70qCgZEeiBgOE8z8eke8iBbBQBERCB1QQmzaXkGcG4Dt1ZrsGrsTZwAx/0aMAKmbAbAR7VaGi2OJTbLW1FVCAg2aUAZu/TWY++KJG1++lGt9f7yaNbesVOiWL5AAIqC5VL2ZSrS73apZhFoFMCLDzMWo4TL21m9pJOioAIiEC/BGzNhZ6SPn3Sb+HK8sEI8DyGLmnsby099PQiluxyUBGUxvNh8s2uMFrUR0v+9mHu2j8uubpguWSX9otPForAwQSMZkFb1h1cFkpOBESgNgFbc2FQx4qG2jYofhEQAQ8B9kwId4dggGm46HoiVJhdCEh22QXjciROb5fliM4IET66afpszjTAw0x/opRNnGalEKflrjMicHECLDwsbU1naLgXh6bsi4AI9EiAPhKr4LMziDSDDw8PA/QDeywX2SwCKQGe1mhaaHH6PI1EZ2oQkOxSg2omzuy7KgrX7MYu4YZMkc38jJ7tNEAXZ4zZ6TEy2EUpyEgR6ItAqXHAs5e5pr7yImtFQAREIEtg0lyyHxxgFp3z2vwuy00nReAUAmzpEi4vYh7oyZMnp1iiRCMCkl0iILV+Zl9XUWJtLjJaHDxEOzZFmerlpzE7PcC2Nb2UguwUgb4IvHjxomSw0aSUbtF5ERABEWiNgKG5sL8Vm+LJHbi1IpM9VybA/krhRDJDy9evX18ZSFN5l+xyRHE49xhrU4xcdHUZ4I1LAYXCcFgnWGEU/tSxCIiACMwE+EhqaZ0RHo76kvQMSgciIAI9EjA0F5TlxWm5HrMsm0WgawLRbFAowXSdrzGMl+xyRDl6Vhi16eoCHXtB4Bib6RoffC0tIjii3igNERCB5glEXZzQXnV3Qho6FgER6ItASXOZNnPRFHpfpSlrr0CALZbCWWTGaEwOXSHjveRRsssRJeXZT7fNjV1wHw0f4AgWniBteuhEdto/6VgYHj1aYWTT01URuDiB0mekwVLapfvixJR9ERCB9gmUNJevv/6aPq02c2m/BGXh1QgwZAsne3hU7+/vrwah8fxKdjmigPr1drFdXcbYvMDIo1YYHfF4KA0R6JmAMfxgSy+6QT1nTraLgAhckUBJc0FlZu3kAPNtVyxU5Xl0ApHvrTG6GZ1Eu/mT7HJE2Xj2023T28WYrWVV1Biua0YeJbsc8XgoDRHonIDh8BJOPXWeS5kvAiJwCQIlzUWbuVyi+JXJPgmw6C8cbLJDwhhjtD5Lo2j1l8UrurATAedsZ4OPB3Ma4TMc8RjjA0b2CiNjNBXR0E8REIHLEkCfLam3TDe9f//+smSUcREQgb4IlDSXh4cHw7NvVR7DjxgwgSffmVX0FFgEUgKM18JNKtl9SR2PlFILZyS7VC8Fz8YuLMCrbsf6BEoDCWLC4DE2PTF88Gi21BtYX2t0hwhcjgCevS9fvsxmm72xGGPsNVzJJqGTIiACIrALgazmQl+I/e92nBq8u7ubrX337p06WjMNHYjANgJaXrSN2/F3aZFRdeZDbuwyxgeMKHtjCUDUilWvKEpABESgTwJfffWVIZ0b+nWf2ZXVIiACAxJgwpx2LPJxns7sqLmQSsiuzfX1oYU6FoHGCbBvbjjSxE9fMz3NFplkl+pFY3wlZ067wRcPkx7hYzybygFTH3yiLDzT6bGRR3KkjV06LVaZLQLHEzCaC8Ol7ng7laIIiIAIpARQQ+iIRl+upFnDXxtZOQ2/+UzUsdxR0Nlskm4UgX4J8OSGez4wQDOmk/vN5jCWS3apXpTR1EE2PVa3Zs+feNJQi9io6UTDdkzaHg4Z46gdbVBUIiACAxAwmgtGMs4dvgbgoCyIgAh0RyCruTBnzgLJfTUXyITr7hkidsdKBotAUwQix3w0l92f2aby27sxkl3qlqCzt204qNe1rxy7IUmEwmo5gg6uGNISJaKWq4MilIki0AYBQ3bBQKOpacN8WSECInBRAlnNpd5Hi0JvlwYdvS9aCZTtPgmwb274QCGVjrHtZp+l4bJasosL0+ZAoa5vRNLgjmKl/QhwdRlGjzDGQg36Hxn1R5dEQATOJUCraKjnRlNzrtlKXQRE4MoEspoLs258jLYSlrBXrI5WJciK9goE2Cch3Mtfy4u6KHTJLnWLKZQhSyk1+OLBs7Rk7TCb6eKIFC1jDrNsz12HIXUsAiIgAhAwWnLJLqohIiACrRHIai58KLrehDkphv0uQ6pujZXsEYHWCETLi/BQG2ZSvDXUO9oj2WVHmJmoQl0/c/k/pxp0syy5uiBGNOiYUwJrn7cHQpJdbHq6KgIiEBGwGw1Dy47i0U8REAERqE0g1VyYLf/48WPVb6BE/a4Ge7+1sSt+EdiFwIcPH8Knie7HGJ862QVOy5F82bJxA9jWqbdLaWOXYVxdqFphg5XWtGHUpTRrdLbIO39s9sy806dPn6bZJ7pc9IGYfWLSHhF9d9WcYSdyHomS4pT0tJ3enOhIol6Kvdkz1AfKZaoPU2WgXKgGjx8/Zp2wCsVfcPYQAsJVxzN+OxVSBC5LQK+/qehTzYX3Pm3U7u/9qKZFU3rydon46KcIeAiwvCj6tsm7d+88N3YdZpDO6mf9VSPgcXXhGSBYNRO2RFwym7fyluhavcdofQbL6VQCzGKhmk1Kh5H3+RL9Idrx20uPdHk9ONMlGIG55fZ0FcMiAcrXUy48DridL8amABCYH5/0gAdKiERABE4hoNdfiB0aUcuPvB4GqHSMrB82jNhQKSFFu0iAOZWwLKZjTi7eqAAtEIiKb21fnR5dWvrpmWOaBQ/PkTqrj8hwylpnsgQmn67pzREuT80G5iQhPd4u1OxSDOn56WXJRDSd+Eq727KV2tu3b9OkcYGpt+I3Ta7qGTwv7u7uSkkAlu3BS1e7O88uNnx8iomsbZYj1tzf32+7t1SXFmPjoWCd6rNnzxZDKsAGAjRlVHJPIzZHjvhCC3CuFxhm83HESRemAcQnq96+j3PGVx1QY402X2/bVTAVWARuJ6DXX8Qw9XM5rMMT9Qd4y2vpZVQ6h/2kMx95HpE0g3lesofZoIS2EYjGL/TNnN/MnZOLYpjPRwctPKEDdlY9OpPCQICaHdXI039Wmj7N5nSweQmG9EbxcXWMOs+kViSKG7k2LlHT1vpkoaZH82lG/KVLKD5jFEQ7uUAL3lwlKNCz3F6oydl2iZpJjtrBywCmVJk5fxa9dvjIEhE4jIBefynq1M+ldm+H9plEkezTtpEzqYU6cwyBbDeAk8ekrlQ2E+CBirrWPF9rY+vC22XUzqr2djE6yX9cYn7AmMP8I9yxR2yQwQK/fdfiEmE2p7ZOcWy+d0ittJBqijo7wNsh1WOjQCSO9jmf0yeDyNj8MWrFc4rzNHCUO32jdAKEq9Q09q2gDjidC/COwb9mTm46IC1e6lGiOFwQOZ44/HEQ3YLXFefXCvlRJPo5E0jnOadLlAtVhQLijzM8HRP5+cbpgMLCR+x4rzcqQGnbFOoMlrczZToBjLjNP3nEtL3LTEMHIlCPgF5/KVsaUt6/kZMj/oP8pYHXnqELEd4SpRJemo/H6GjN2dGBCBxAgK51+HDRLT/XB7lSlkfurK4Vya4ZnpFGpbp1S7Q1PFBYQZeaVCOhcytSpBZHWaYDca55t6eencog17TRdu4QzumZRUDmnx73kzRpeleeeX6STu8laey5HYhiQExJqz31oUTGqAYbZldKqSyep7qmZs8Vcjo40h7bYHsSiept366rIiACtxPIvkcu/vrLtv9RQ3rwT0y6vawVwzYC2WdEb6htMA+7K+pgMM2zLekontKDf1bfO9tYDdNZ/WJbmV3tLipBqV6eeL7GI5Eda3kG2x1ViWhaJi3BjvKSmkru0kkkepxIh2ng0hlKPMUynbEdg1NH4lV7fTF+ziY9WA0sYa93Pm3BqCS2WsHVUh3Y/LLfkMGsEBwZtqpub7DBf4vdtvAY+qNSSBEQgbUE9PrLEssOY6JW9PifFFbWWp08gIBklwMg755E5E7Lc70tiZZll+E7q5JdvJUWpS2q8ce/peYUsYTxbY2XVrYtrpGQl3uFcHaLw3C0QpoHRclQOXUNsIWSkmXZmjDVwJKSEmkuWGIP7MOkaWqzkt9c5werhGHeax+DLqoVzkkto8Ur1YHd82LXCrtC7m6MJ8II9VyBpwNVYw9DhRGBDQT0+stCS4cxUaN0yk/ayay1OnkMgWwHz9kxOMZCpRIRiKYkb5mMtAdBc4NQY2o/ylT08wqdVckuUaHv9tOzLqnNFw8C0/zUcXDLs70bzV0jihqvMLMcbxMpdjVwY2Rpp5MKRvO6LTqav4hM+DPVUyKvBJL2jzDtEpnSHa8ebiuXDXdF6om/hhuSx2FtV1jrSsebK/kGmIu3pL5modlNmbqYFwUQgV4I6PWXLak2NReaxK7nt7Ko+zop2aWv8ooeZDp1t9jfrOxyhc7qX8IeoY53JBA9JNmYjVFNNvwxJ9k2lQEzo2jaZf7SvVGPMaNeKtk9g+fkosd+Pt/4QboBFRlhw9HNW3iyVXMkwIUEos162avv5cuXYQDqv3Oz5++//z77wfIwNo6ze/1GYfQzJQDecK9i2hz/x9HRVtIIpzNs6nbAlyaduymXNtwtGV/1vN2A2I1PVcMUuQiMSkCvv2zJGpuRZ8MfebKpRvvIjCstEdhAIOpyR9OcGyJs8JaLdFYlu9Sqe57udbMvHgbMPAAMq/hzDn/Kw3QAACAASURBVJ5rcawQbzgKTaO3J6vT8C2c4ftTfGIm3N6cXPiFj1IWokVDYTCqdzh6j14JuHo5N1dH43N+RsEutdA2Hc8E+MRPiBdFwOOFN99uH+wYVSkhvmNVujSfJ1NNtVG27OKR4+es6UAERGCRgF5/WUQtay4Y3GNHK8tZJ0WgNgH6yWEHmJ755vnU2qZujv86nVXJLpsrycKNnu61XjwLEOtcDtuvNIVmtbDU1PkMqkeYKTwa6HLdPhYlBmMMObuo8LnoMHU8pJ4/fz7bZhxg5ByJEWy+RPd6PtaBh0Aqh62qFWGxpsl5NJH0rlVnPEm05jNoPDLk3Ua6Co4Ci4AIQECvv2w1aNxP2W4nsznSSRG4IAFc+cJ+Mj7I4ZTnMECu01mV7FKl0jI+DF0PSmn0OMIv5aWX8zRhtqmrxqV2VMdcRQgPR6f0ZpCN90oaDaUUFQNInKHgGXbveCWE7hWle6fz4Y12SF3dQACHtbAVYsnYs2fPVsUT3p7eyNXaQlhYsVMDpjOtyS52q+7xgizlVOdFQAQiAnr9RUDmn40rvHY7OedCByJwcQKpHjEekEt1Vr8cr/xayJHH1YUBancj/BbY3miDPewxNrO4Md1Kt6cOI869spz22FNS6CZRAMb2zlqNXuMZVId2OmMOb7nsMXhD/YtiYnyylsZix50Aa6Ucvw3UbU/g1mSX6IlIs4BWpZqcYtEZEVhLQK8/g5i9Kb5x4wGX1Ps9ALKSGIAAvuThmIV50PGWF12tsyrZpcqDGT4npQQk9pfIVD1vjyQfP35cNfXdI0+FcOemKk5LbCDADHky4ES0dsa8VnPpThFzcqgULPIkMnZHLhnAu7B0aT5ftWfv2TuGKteahLFoD49MPa1qLprWDqhOeEozIeF5ObZmfOP20DbSnWDNMk/9YvVrPC+rzNPrbxWudgIvatPtmCpLROAsArw0w44c7Xw4l3aWVbunG+aRyIfvrEp22b0K/W+EHm8XbexSBf1SpHbR9NUbQOMIVQ8+sezcVGUJ0h/XV4kdnu9Az1GHls8njYOoh22E1CXe1uGHn/AH2VAxPLqYvQrpxoLwGNCaq8uUZZ4agwxN0NVkFyrk06dPb6wPur1EgMrGw8IfTz2oS8EGO6/Xn12gtVeA2qnrqgiIwI0Eos+DormMp6pfsLOqvV1ufC7yt3sm9OTtkmdX+aw92l+lMlS2dCH6dN9v3BEX7ll/2fZ2CeNb5erCjca4NIx2PjZ2mZnD6GAicPvsAfEwilvkWfV58bSibcoutnprN0GLzHsMEO4I2KP9vdhM1Rpyt8WUv15/KROdEQERGIYALXnYB9s2edY+jQt2ViW77F8tmWTwdKzl7bI/ekeMdtHY4yVH9McFiYTwd+/e1UjbxhWmaHxtOgw2H6+q/wQeb0XrjGLfg2j2AHTbfCvCV37JwnrPi3Nb6DZlF1us9D9TJezdnbd9DLvLTssGX6R26fXXciWUbSIgArcQYBQZNXGeNde3pHjKvdfsrEp22b+yObuY++7BsX82Bo3RdrKwx0vtIEEID7vXDD4rqRL+zTvWyi6rvL2GXNFaqTpFngXRZIIzUVQP+0mZ4qnXiDlFnzZ9bm01KnxyncXRezAbSO+5a8r+Xl5ht0DT6+8WerpXBESgcQLRmnpmVdvs6tyI8ZqdVckuN1abzO0e3/hVU/2ZNHRqE4HF1c69DA+isXQlVxcYO4eI6D5r3wq4YDifAmT+bf4am+pI9zeFEhWLgDbs6gKCcGuYEhFn8ZVut897ZJc2XV3Il732yqNn2XC6uxp1IruzvyODr7AYU6+/jiqkTBUBEVhF4MOHD2H/h46W/1MVqxI6PfA1O6uSXfaveB5vl1VT/fubeNUYF3037PFSI9iY6wtHbriZ1HM6cMoua11dJpLoKYvACbNNOGiksA42g7oRpritXIjB49FadSztEa+blV1s9db5TIXl2PsxjzDS8OLD3ns2z7WfWvfw8FDvXXBu7ubU9fqbUehABERgMALMDUfdNk9nrEcIl+2s6ktG+1dXz4Ch6kTx/lkaJcbFAY89XmoEQzTXt+Fza/6MhPqOcde2ATAjBDRKRu/ZR4Zp2yF3bjcw3n4pnD0gtuj97YzfucKo3rx61xu7APkKCz2cdWkOxnwdf/Qpp2kJZ8My366DEoFJzGIiZ62/YSnCxs/r9dd4Ack8ERCBzQTos4UvR7r3oyrpl+2sSnbZ/HQUb1wc23OnvF2K+GpeWCya9sdL+B+GjTJD36q9bY/rFlrVZht4o/z6nz8UfUqHrBEboiRazOY4a9agpuNmf7JQwALjthd29DrM5nlz5NnYopOhh210af55S62bI6l0sOjWQUltK5pKBh8WLQ91pV2oDsuCEjqRgF5/J8JX0iIgAlUJMOEUru+ml/X69euqKZ4V+ZU7q5Jddq51DCE9MWqvCg+l3cOEgkU28vaH+tGQeJs7Qzbv6UmmpheJcdftXg88DnoiUv5rz4QvbO7dvAgoiidrRtWK55FdtjlYZfOy+8lF9RaF8Zqyy+6oFeGlCOj1d6niVmZF4FIEoj5b1NyNhCLqZEYZ9+c0iid7Y2udVe3tki2m7Sed3gHbE9CdNxBY3NvlhriPuBWFOByRMqledeo4TMvIXssDYMPs8S5Fa4C3yWHMJ3vIbH5NeiIPfXZK4VuudYveLh41s5RxnReBaxLQ6++a5a5ci8AVCLAIN+wYvHr1auDJyCt3ViW77Pw4ewYMeI7tnKqi8xEIG7X0jsXBUnrLwWciZbeqiEvWPBoiwapKPwcT7jc5XJPCxoc1ONv8KTwTLFWXtvW+sYunCvWu/3ryqDAisC8Bvf725anYREAEGiHAOomw60X/7f7+vhHbdjfj4p1VyS471yjPSFUbu+wM3R1d76OdyP0k2lzQjcEbMBzGl+5p2emgZPOQ56O6sU2S43UYxZNldbqrS8sbu0BscZFRlqpOioAIGASipkmvP4OVLomACHREIOpTRc4gHWXEY2rUkl+tsyrZxVNJVoTxjFTl7bIC6K5BbW+X9gdLoaiH3lF7J5owuVI5SHYpkTn4fPQm27bCKJxvKdmPU1jVT3pHGcma0XitW3ww7YYom2WdFIGLEwjfR3r9XbwyKPsiMAwB9s0NP/eBDDHw8iJKLerjXa2zKtllzyeXtcee6OTt4qFUI0zv3i7haG2bQuynSmUOkyvd2PgAuGT22Oc3f2bII7tE0zK7k4xeydn4e691vTdE2ULRSRGoSiB8H+n1VxW1IhcBETiGAMuL3r59O6fFtNb79+/nn8MfXLCzKtllz1rtcXXhoVqcC93TJsUVEAj7bcHpbg5/+OGHaQMahp1VPQ4g4qnMBBtble+mZnzxBeMQlt5gMDXEo56kWUNoC6dc0gDTmaoDHueX4HqXXXpviEp1Q+dFoB4Bvf7qsVXMIiACpxCI5rHGXl40Eb54Z1UfkN7zQQudYEvxytWlROb085OicboZhgH4IvJnBNjx0hWcDnbEdXpU6F9Ob7uSqR6xBmWnqtDmqXWNb+wy4aUxMbQVebuUKqHOi0CJgF5/JTI6LwIi0CMB9s0N57rQI67whYqLd1Ylu+z5qHocBLSxy57EFVc1Ah4NsXeng2rwuozYI7tUdXWBmkd2Ua3rsnrJaBHoh4Bef/2UVYuWsjn9VIUM8f1cu8PR/mwJJz98+DD/bOpgmhZl3nqY5QLMk4X7gpNBHPqaYt6sMV13ViW77FmvPK9qebvsSXxlXPYkc/tb6q7M7vbg0QfeShFpAFwi0915Ptvs6SBu2/zMT0Oyi5+VQoqACNQgoNdfDaoXiZONORhLe16mDQJh5jha89Kgkbi7vnv3bgCvkAg1UsIwilLVatN7Z1V7u+xWPXhVe5paebvsRlwRVSPgGf2SeNX1JtUyp4gzBDyzB5s3P8uklzt1kY1dyLrnTZEjpHMiIALVCej1Vx3xoAngKvLy5Us171WLF5ecu7u7G5dUV7XQEznyXLg8ggmt2ts1eqzqIkzvnVXJLrtVM4+rC4k9efJktyQV0a4E2t/bZdfsWpF5+p0SEC2CvV378ccfF01uYYVRFxu7QFKuc4vVSQFEoE0Cev21WS7tW3WF/VAbKQVPj6URU1Mz0IyQ5+bzDD08UsIc/uIHnqJvubMq2WW3Chwql6VINVItkdH5pgh4+p1aYdRUkd1ijHM5d+QTe0uK2XtV67JYdFIEROBIAmqIjqQ9UlrZDVNGymA7ebF3DGjHzqwloeZCALZ00fKiLKj05ACdVckuabFuPOPxdtHGLhvh6rYDCbBcztN7kOxyYJnUTcoz04ITbO2ewUijna47hXVrm2IXgYYJ6PXXcOG0bpp6+IeVEH6vh6W1b0IsLwq7OnSkv//++32TGDi2ATqrkl12q5/ydtkN5UkRaUXuBD58JRhFMcCWZkbuLnXJU+K1XV2us7HLpaqWMisCfRHwNIbkSK+/vor1GGtfvXp1TEIXTwXNpVOpAlU3/HoR5cj2wBcvzVXZ97TPjXdWJbusKnErsMdBQFq4RVDX2iDgade0XK6NstrBCo/TJmuPa+/35ql1vWzsslgq2kZqEZECiMApBDwNkV5/pxRN+4mydePHjx/ZV0I1pEZh8d4ELNqWZ21BDQNuj5O6Ec7vorlou08/1TE6q/qAtL/ErZDOqVp9+cWCWP8a+1yGTV6UoNYFTEA8/U6tMIoqT78/PbsA1p49gN5gtc5oZ/qtKrJcBIYnMFhDNHx5tZZBRtGsImnNqtQe5lHSrUlZSuwZ2aax6YyHAGxD5khInfrseDJbI8wYnVV5u+xTNzzia79rEfdhpFh6IKCV7T2U0p42hv2AUrz0xkqX9jqv0c5eJBWPCIjANgJ6/W3jprtEQARsArQt0ed1PCKCHefVro7RWZW3yz71dqSNXfi2GUMgcsSyKf7wAZlmbnHww1tk/hcViTVTeD3U3mhznxJSLD4CntEvMWlluw9n66F++uknj4m1i9vpLTiMj5U+L+2pdQojAgcT0OvvYOBKTgQuQoAtXUIfWL5epOVFq4p+mM6qZJdV5V4M7PF2aXxjF+o0e0TT7QibhjDDnM9eQohhODT9Nd6OYGqYo+g4m7sozPA/Pf1OrVsephp4Zg94tGvn11PrhtnYpTZMxS8CIrCNgKch0utvG1vdJQKXJTANr+bs05l5/fr1/FMHHgLDdFYlu3iKezlM194u9/f3KK+bRQdu5HmYHglGaPjR1d59c7k8CiE0yVwA88dpT7/zgHH4HwbpqCYBj5urVhitLQHcie1bbP3XvldXRUAEKhHQ668SWEUrAlcmEO2O5+l3XRlXNu8eaF10VrW3S7Z8151kVY7nhga9XRBcWCIUOb958lIKQ6+F9oU4kXIXxx6lSOqdt0c72lJXK9vr1b0GY2YGxiO2Rj2GGhm52mhH+m+NWqQ4ReAWAnr93UJP94qACGQJsG9u2NHiS0z6uEoWlHFypM6qvF2MgvZe8ri6MOBvag8UKjGjqbAtiHKLwehE/MsIYdrehX89OSUeon37nz+caJpypdNoJyrl6KdHTuaW2jt9RFbpZyUCk4eaHTke9bUbrvE2dlkUcG391y4RXRUBEahBQK+/GlQVpwhcnEDUsEyDoy6YMB/26NGjDaZ+/vx5w13GLSN1ViW7GAXtvdTdxi5IITz5afYYDKDF4KaF4FIaa+HawwNAO+KRYPCjYb8YAjci7tqjHUOESlkNecbjdKCV7cMUvae4G3F1OUD9ObJYpf8eSVtpiYCHgKc91OvPQ1JhREAERGBHAp7GuZfOqhYZ7VAxPAJEI29rRBMUkFRzYbeOh4cHnGzfv3+PL0NJcwEWm+ai2jBB/fHjR5zlFvHxLSREHFYzLYY8IIBGOzZkT9OmjV1shr1cdXrUd7FWtjXmiwKurf+2lh3ZIwJXIKDX3xVKWXkUARHoi8BgnVXJLjtUv168XdBcUEAikYgttbGfNUdrV46gvyCmIL54xuG4vbC+cQfWt0WxONpxbtNzmxWN3k3eF4eLmO4p7kZzKLMCAp4xBs/LAd8m81jSV61bXGREqxsUhQ5FQAROJqDX38kFoORFQAREIEfA00XsqLOqRUa5Ql5zDh3OM1g93dsFO+/u7iJTb997hVEZkg0+Mi9fvrSxsdoIzxcC28GqXl0c7UR8qhrTWuSepg2b18pzrWVT9kwEPGLxAU6bzo1d0Is7KjgaOtvay7rd8RqaKt6VW1q7bqy6Ok0kUJ0aWca7yvimAuv111RxyBgREAERmAgM1lmV7HJrxfZUCNI4YNLYzgnTxdFggFVFew2h8WRB0UDWsW2gZ8O3pT98+GAHq3d1UXZZnKauZ9vpMXv6naerh6dTGsaARorbaYax7LHBElnUFPrKzi6EkeZ3/GTeLiYNFgmNM3Mb0l+2FauzIdoWue4SARG4LAGmr5oaWTASjBY9lIoGWb8FR+NGGmenGYu9O8kupfrmPe+pvqcPVpFXQjt5lqhA+/bPSAIdZ1F5YTtetoY5a6uXxUnmSJnyVoIhwnnalBaa4CFgn5+JsEEoWXOAj8mQtc5uRhbF31Jx9HseqX3RHbLf3DViOU80Dyz9+8VuXyMGN2XGkA1RU4RljAhckwBTDk1lnNex05GZF8qJ0+QztME6q9rbZS7ZjQceb5cDRi+G9Tw2UZeCn/tqLlPqKC/Rl9KyVrGh71lLjRb7o4vT1NkcDXDSubL93Jo8AOdGsuB8AGu0EhGBqGmKrk4/uxP77KmtaWFINqejnvS8F0bN+8H5wuHl4BQHSE6vvwEKUVkQAREYj8B4nVXJLrfWUo8Od663y3fffRdm8t27d/VGU6wh8nz6BKmVRf6hVYcd21PN9jT1YUYen5Bn9ItVtQfAtLBIY48ePaKKnlVDjod/fIqNtFpDbuxCadrNiN0EHV8ZDkjRBnKAAddJwpb8rsNhVU71+luFS4FFQARE4BgC43VWJbvcWnM8HcoTfQRY0RN6cKCJ1P6iELNti9O5mMRuvrei33S/bdtl+6yefifDxUV3oU1l8sdNrESYqitNrWbI/+Cy95GnuGtLbOTJYwaade1atzfdL8ImN438grLLiW/AlP/YZy5Yu24vUE9DpNff7ZwVgwiIgAisIuBpnPvqrEp2WVUB4sDO2dp63iWxQX/+jb8AK3rCcweIHYyRPKlgGJ69oW3HHNsDAHu8dIyFp6TSQtPG0xSKmIsb8ZwCaoxEQ86lHNlPSumuVedbqHWrDHYGtvFecGD86tUrJzoFu4UAVav2tMot5jV7bwsNkV5/zVYPGSYCInAWAbs3NVnVV2dVsstNdcmzscuJnexomTerjY75oBI9P9upZIIemXdTSbhvtovD84S7k+omoHNle21FOaoP5y7N66bwNhnqqecH8G9htLOJ30032U3QTVG3ejPvnY8fP/ICOqBStcqgol28bQGLtuXpkFS0o8+o9frrs9xktQiIwPgExuus6ktGN9XaRladlfKQLtNgS206/Xt9N7qULufpYUeONmlgAhz/SSO733/NRUZ8XiotnfRMbdklrK4MJI6RCNNsDn/GuWlObf5OV8EDGqt9S3wR7wEzM/vmaJfYqE6tfdBhl3wpkt4J6PXXewnKfhEQgSEJLPamplz31VmVt8tNddUzuXRWJ5s5nEgVwpuAvTP4xjNblrLny005X7r5zZs3S0H+9/rxHyezp5pZZOR8zj256yWMx+kAHaTqFhtsphuu8HJ+364Xwk3Z6dEW7cdkl+x4ap0tku5ixu6RLE7OVH2Ods+OIhSBsQl4GiK9/sauA8qdCIhAgwSG7KxKdrmppkW6Rjaus0YO9hwOniZVd5xhaOEZuXl6PFmqm08uyqKLo6bNSTd7o6cUaru6RL5R0ee3mkXXo2GhvFWy3/Pwlu51nm+h1jlNXRXMbkDOeh2syoICi8B1CLTQEOn1d536ppyKgAg4CQzZWdUiI2fpZ4I5d4Q9y9tl0RMHzYhNWOo5fjNQj3brSCGyrqSeAWly0xmGlMbQCG5VBamSVc7zLM0A2mQ/GeHvxj0UnWs9qsouPEph35dMtVwEzpJqNlhHEwhVa12lArIbXup2pXQVrQgMT0Cvv+GLWBkUAREQgYnAkJ1VyS7bq7fH1aW2b6phvaEszHchi/DVoUpO7x7ZZVrUU8mAOZvRASMfA45xKYrn4J8syGLpVmoeJ/nbvGos3FHFyFFV9TCS50757gkdetjSylM9+Fv0ijJYDXCJhqtqLpxiX3cbuwAtfUJDklWfozAhHYvASAT0+hupNJUXERABEdiFQHedVS0y2l7u9qzmFO+JnWy79z9n2znqnsP7D5zu9E47/ekuhrQN86hpi0nsHuD58+dsd5JlhXSF7LLZ58VejDZnBCViPt73gM10QhdrEtqclw2G4WgDW3Y74lGF8LT50dOnTwfeAdTzZW5PmA2051tC56b5ZHRgP6dR4HZ+2g1Ip5lqB68suSABvf4uWOjKsgiIwMUJeDqinjC3YNy9syrZZXtx2N3rKd4TO9meRXEYmR3Jb4cS3Ol8GDzqVRDrDof2yoV6QDabzoqbRXEEhxF2pV2bBKKDJ79VnbaibVxwv1qbi83hcRFCYcmyBQsSDOKLcy3hZhvavLH2BIJH7bWf0za5YZX9QJ0oxDdLTIaJgEFArz8Dji6JgAiIwJUJdNdZleyyvbp69IITO9nOuuhUZzZgOnjpkN9Cu1DsUZM/lb1C4vrhEfhILvQZcaYere4p3VXP1YXFJqHqQUJMbJbM2Pc8CS0SozJQW5wrYvY1r15s9UrTaTNKlqdK9yi72CJdVfnSCV/BRKAjAnr9dVRYMlUEREAEdiQwZGdVssvGGsLKCI9gcaK3i7O+OoNtw+SRfjwYt6Veugs9yDbMHjuVoq1xHgcWpzJC6h5fuMhIZ+ROx6Uocs9PlkeFwQ5zdbm/vw/lntCG6Jj6yfh/pM+Ke/TQqk9lVOgR8Plnjxu72HJSj0LSXBw6EIGDCej1dzBwJScCIiAC7RAYsrMq2WVjBfO4uhD1iRtzOrv4zmAbMbV6m51re+x0ZJ6cA9RtJrFJoXN0batU21LnLnrVoVREoRzj6oKstgoslNj2ZXM2G7yxqthq5zfybyoFPlGwLpnkOW+/F2w/O0/8CiMC1yGwqpVei+Wyr7+1oBReBERABM4iMF5nVbLLxrrkGZmfO3KItszI5hMLq36p1zOqrzSkz+Z3PmmPfxpZZ+RcizFnau3BYa4lWcPwHwm1DKqBZ7+PbFRrTy6uLUojRB7asHVOGk8jZ2zZESPrPQJhoRs0Fi007j3xks2t00ydyFNJX5aAXn+XLXplXAREoB4Bz1eZ66W+NubFXpPd6VqbXBi+UmdVsksIecWxPas5RWSP7VcktikojjaLH+J1rjHZlP4XznUZp2iZtiLmKdxtTFbdFXqCeG5cJWAx1+eRDqd0PfKZx8IwDC1aGC1V0eNPGMaw+XibvlN16nVzXrbdeNabjJ0anO/IRQu3Zbz2XfYzVVXjrp01xS8CRxLQ6+9I2kpLBERABCICLQg0i11BZ5cyytriz3qdVckui/DzAezu9XTPYnXJR73fWTawKCkviB2IC1WHAc4ntt6+IQZIe9sIT+Eake91aa0ZTml2Mi8SEWzfqN3bNT4hFPaqeVKOWV5E3plEDeUef2FRHMPsrbvYNNVQHlH6/Dqv/YT6S+3gkMaTYku9B9up5ESgcQJ6/TVeQDJPBESgRwJGLyXKzrauchTJjT/H66xKdtlSJfDj8FTcFvrZKC/IH4gvk1MJDhFU4nfv3jH4rKq5gNXZbTrF2wXzjNLxFO6WerPyHqduNcf67bffzsf2AbUizCMo3r9/bxREGNiO2XOV4Xe4zOfI5UWYd8uLZJubjIfJwWFwLLJfZlCiidjRKpZo+WVB49nc0aTdo7KJ2cB3N0YRikDXBPT667r4ZLwIiECbBPz9eX/Iejkdr7Mq2WVLbXHWxRP30w1zRa1lmM2Q4PPnzwhGjH/wngoDVDoO3RlKSTC+OmxpSWSDPQjsbiMPBnVOBwFqQuTqMvkglByjJm57AUmH39STI+vA2t58WG2cHz8Kb2n22C5uzPY8v87cUeXu7u6cgQnWqUJhE7MbHD8chRQBEYgI6PUXAdFPERABEUgJMAZc1Y9lljSN5OAzg3VWJbtsqT9293qKsdORwxYchXsap2QXkNNVp5D1fU779wbCYQQPJmeq0QCYFm3ye0KMMxxeVrXUJUtowaPUMbu211VkzC2L2tBbbY+GKK2WfyLS2U4loUfSLRlhZZa/Jk8J2c/mLcZUvddu8Q6u51VzqshFoDYBf6Oh11/tslD8IiACYxBYO/3D/gOnd3pH66ziAaG/tQQ8qzn4TMzaaEcK7/QpYAuJE3NtNKMM/E40bErav6Tl4eHBaW1UdRl4hzcST4kJXdsw5IbjVBhC8dkQz423OGtmiQOFcqMB7dxuFPeUfX+9KmVqMYks51JsjZ83VMsW2pPG6ck8EQgJ6PUX0tCxCOxLIOoKTi9iTu6bimJrhwCdMXumLdsZ4ySd/9PHs4s9yY46q1+0Uyc6ssToXs8V9/ZK0BGQ1FTPx4lvH8mn6a46k33xTCV4um1TRubqVDqgKvqlq2jfXPKIBhERM5jcopKkXoK3xBbZvPbntnfPVAQnmr02m57wUZWIqhm1yxNJKUwqtEXxZ39GUmAp8tbO23IeKFozWPaIQOMEsu1DeFKvv8ZLUOY1SyDb05Ps0mx5lQz7mPtjUMAfyjUdD7qse7kP0zejx8jgjpgZ4U6ppOmXTL3x/DCdVckuW2pC+OIvHW+Jd6B7PMrU6QKqPSykNTm9QFK1Yq5viCarJID0LUujmc2gUXalW7LxTCe5JY1wleVG5Nsu+edRZ9rzwXj9krR05sxywKtuA2SenfRNT6HbaU3pnls3NmR2usWuVC00Jm3NewAAFotJREFUJpuzphtF4BQCNAVhWxQe6/V3Soko0WEIpB1Cnq/xujfDlFcpI2Gr2MhxvUkmuwPZS2dVskupMhfPM4xcrNydTtgW87zyggdRC+4kjIWMojxdFYI6U+iAiozkDGM8f5lkhQ/DGwssaaKTDZwnNmfSGJ/Vp+s1yk7DCGY33xHw8Cc3+lPpImS2joVZXvsyy3q6Uei2P8icolEzW+aZrepTpnhqWrZctolAmwSyTZNef20Wlqzqi4Bkl77Kq2Tt3HFq56BeDz/7Rggz3kVnVbJLqTIXz1OlwmLOHq8t+2JifV7INugRqBZEDegaw+9GtmPIalh0PT0AaaSyE4aL0gnKi0FmMWniz9YBzG5kUG0rblFdDX8OOYS2i5vsoyN76gyVDT4hLo7nQrf9Qea7+mzzrJakU/+dTgtCZo9EQK+/kUpTeWmHQLaHxsl2LJQlHgJzx6mdg3qyC0AG6KxKdvFU7D+FMWY153q/yhnhT7H3/8MzoG1n7JqdmZ/LsZHSMMaraENkAS0D7IgsGMwBP2n40lUe5AvyBPDki9gYbM8oogPiYTA5pUtsBKZ/jJ08HSW9BnsmCz2pHxAm26GPsslPIIT826m6+yKiaLL9sBAIKKhXc2XjlqmyUQNLVYXzc33ztJyE3zdfx8QGihBUdLyoWB1jpFIRgR4JhM1v9GTp9ddjgcrmFghkX/eSXVoomlU2RE1iCz+ryi7A6b2zKtllVQ3/38ClAUZY3akWq+Md5YbsaD+EwzEjt0ayy5gwsi382c54CTtLckZosH3MO3VtzbRlKTu5+SpSRe2GeFt1gqpdXWc/hTkvHGxLq4u7GOFQWGFmNx+nhe6pwDPwLnDNRlK9S6DI9RxMByIgAhsI6PW3AZpuEQGDgGQXA05Hl0odjxPPH9Pb77ez+uWJZdNp0v/85z9ty+lnf/XVV3aYUa/+9NNPP//8s507Jr35DLsd5rCrT548QUcrlSkP9rNnzw4zxkgIO3/77bf379+/efPm3//+txEye4kxMHnZgP3169e8nl++fLlYrNl0OclA+v7+vnT13PNQpcb++uuvf//738kgmhRsYfXNN98gx1BRr/YgP3/+fJpABsiGajaXZlro//rXv37//fc5QOnAVsFKd51+3ng6sr3b0w2WASLQEQG9/joqLJkqAiJwGAH6Wo8fPyY5Oq7zAT855sx0MBlzY2+WLtwUD/1kDqb+4dRn5md4QP95Cln13447qx2pei2YajtHTJWs0wnbXfAuTmg3OPdrOHQ0aC3FhJbsH50SEsHl9sKl5iNDTO24pzFFzDpG8749a54Ywix7wg8Qhmrjr2YTH6PQDX+QAdiGWYiOeXAGqAzKggg0QkCvv0YKQmZ0TSA7H8DJrjMl469JoK/O6iMKKeom6qdB4MOHDy9evDACcIkVNBvcCuw4u7iKZ8Tbt29tUxmEMHNlhzn4KiLuJBJn023Q4NlOaiPLoHAiwFtnFpsnzRvBiDEzL9HdaeMbwtz+lC6C9+TCMCXKv5OfCEnfqKzPeWzhIKohV2szKXGKm0KnrCnxtKahtkzlbhQ6TaLhEjKVMtUG56MWSnyVDdh8d3eXvYXHECe17CWdFAERuIWAXn+30NO9FyeAs8CPP/4YQaDHyGMVndRPEeiFQBedVcku66qTR1m42qhsIkh1X3Qta1aQMsaE+MJQ6OtqiUKPRYCR89OnT6c8IS3NzpZj5bJubh49erSYAPPY33///WKw1gJgM2uyslap9chi0UkREAEREIETCUh2ORG+km6ZQO3O6l9aznyDtpU2AZlNXeuWP9/Y+8GiExBjqmadgLL+llOJ4L3We9HIfhE4l4BzAm2xDTk3F6XUjSbC8/GmUrQ6LwIiIAIiIAIiIAIicAyBAzqrkl3WFSXO9vYNxgDevrHrqwjn9n6ZzPq2PI9t2IbQJu+Grivn7caHm8uybOT2CK8WgyFMzChYqWSsUZqDtXbACqOweoTm8S7oMUdhFnQsAiIgAiIgAiIgAlcgcEBnVbLLiorEWoNSD3uO5YLeLnynJl0jOgPhAD+X9tfpsBFyaHN47HkOw/A6HoxAKLZKdtlQuHb7MEXYqWOIkbVOc7ShfHWLCIiACIiACIiACHRNwOjRzfm6sWsn2WUmuXywuMKIIdnuO5gum3VqCCZ7+aSxYUIv+zUYD1Jp4wYj17o0EoHQk0uyy9qSdTptGh5na1M8MnxJk6WeNLum8kg+SksEREAEREAEREAEGidwTGdVssuKahBOemdvu9oKI7bRLX3CY+LDmKSX0RR6Wan4kNv0OZJshb/IyVBvleyyttBLwkQYjyF6hsFaO+YlXfJ/NLznWsuF7BEBERABERABERCBKxM4prMq2WVFHQtHX9nbLrXCiB1PjPzywRdUKvZ8yYJq86ThtiOHlzaL7BirQr118XNdx5jUSyq0Eh6nzU5FCqNZ6EVu7qUiyU4REAEREAEREAERqEHgsM6qZJcVxReOvrK3XcerfNJcSjO9eASwLuPZs2dZSs2exGD29cyaZ4yvsuF1chgCVPWwnndXq9OCIEfpyUpnPA8OXmY9rs0E488//5zl1qnzTjYvOikCIiACInAFAo8fP75CNpXHXggM2VmV7OKtftHoK72ttEQlDdn7GVDg51Ly/eESS3I6/YRHyeGFgTe72PRecLJ/A4FwaF1S5TZEe/AtLIfB9Yyn8tGjR3St+Bf96P3797XN4BNmi0mUHrrFG88NYChKnTrvnMtTqYuACIiACIiACFyZwPCdVcku3uq96OpykRlOW3MBQtfyBENTlkdl68Tbt2+z53VybALhas8eVxixARO+JC9evGCxT+i2g2z68uVLhBgCVCpBY+uTOUXU6k4diEqyC21gj847c4noQAREQAREYGwC2V3qsifH5qDctUPgIp1VyS7eKhdOeqf3MFa/wgojW3Pho0UHzJ+n8Pc9U5qfpwJoY919UXcRW/jgd+fRxvOIVBR+iSlijhCDexrPdXR+l58eN5bS47aLAfUiQVEqUZWrSz3silkEREAEROB2Atk5pH79eW8HohjOJXCdzqpkF29NC0df6T1MJqcnBzvD2IyWOru2CNXp4eFhjF0kyUVJ8pfDy2BVejE7qO+hh0hf0irSAP4si3kkgzW0D0OYmE1CoejUMaRETK4uc+HqQAREQAREoE0CqWc3/d6+ejhtgpVVGwhcqrP66PPnzxsYdXcLhcpiASQDpihpXPhjjvf169f+jLAbghGYJUidusobmQovTZpLdoIXgRxNqtPNXMI8zsfUlpKOdpHnZUZx8QOaiFlro8XoaAEdD6x/ezzaw909udBTss3FXKPQait52cxJVDpAjMtOFZLcp0+fRmoJKwFUtCIgAiIgAucS4KXPxMw0o0z3Bnf1TmdBzsWo1G8kcLXO6vjeLgyh6QdPWxtMwwD+paHBAd6/r4E93GLQclnNhWUXDEIGG2kwD1Bytry/v7+xidHtHREI9+/oa/MmzwKfuSBsfWQO5j/gMVmMM9w0xx9zCyFLri447wzWErZAWzaIgAiIgAjsTgCRhaENU4n8cSDNZXfCitBD4Gqd1cG9XcLJ6lLxf/z4cbG5YRRh1Ax64ascZ0qWtHne8HMZOOOlCe1+p+jbrF0tWxU6PXVX7rZ3Xoqdjld6ctsZz9wFGlan+0AxQ/j06dMsGbm6ZLHopAiIgAiIgAiIgAikBK7WWR3Z28WjuVADPNsf2Bu7XFBzmTZzGTjjuC/hdZk2EGyE0elwMc2LztgE+nV1sb3z0lzzOKcnN59ZdAsiuX4fonnRWcRHri4REP0UAREQAREQAREQgRKBC3ZWh5VdmKku9Y+j4kdSWdzXwJBdBv5uRcnPhUVV7GUz/OZbrHSNqsr00/B7yobXyR4J0CaET/2ilNBUHvlW9Cp7eKJXhTcC8xJdTD0Ea0TV4CVqRSjGzRYiJGn54UxDByIgAiIgAiIgAiJgE1jsLka3D9BZHVZ2WTVMyn6dZy5sFJz5OD1YlVB6e7NnSpoLm7kw9lhcltVsvvyGkcds4eLwoiGWH2OnIUNxDb+nvir84r4qUaGUNpCOgi3+pNFYjAo1s9+dsMJaEdLIajFhAB2LgAiIgAiIgAiIgAjMBC7YWR1TdsGDPfzs61zApQPW5Jcucd7Y+hENoq/xmJHN8FJJc2EzF1uECiMZ4Jj8ZtdfcH6A3CkLJQLs7BNq8Fn1rXRvC+ftBi21cK8MornYDS8J9fuZ+ahWzBhR5diEe/6pAxEQAREQAREQAREQAZvABTurX9pEOr26du7R/tJqOACLgAw5/C5pLg8PD3stLGIlwjw845tBzUpXfJeEupRO4E8OLwNvbRPV86v9DJ0aqJ/dDarnh8tTcLif7PL9HcRue/UQ8kS/W7pAMqwVIdjSasQwjI5FQAREQAREQAREQARmAhfsrI75JaO1GyMbHzNCILi7u5urSHiAq8t4rh9ZzQWPDwZUOy4NCAuIQUvjE+CMurPSmz5cEj4OwxxHj/yOauNhiHhU7YWTsyV7NWKlL3/NCaFeEWb+2d1BVCtm+1HeJb/ONHQgAiIgAiIgAiIgAh4CF+ysDrjIaHF/3LQqGN4W2fH2FMNan5o03dbOgI79iqK1dtOZHTWXqIC++eab1jhE9lDQ2aVGey3NiJLTz3MJhJ82w0FjLw+vIzPl3HWM3O0iHPNEE5WRQeyxHWGMexu5FNaK2SS0JGkuMw0diIAIiIAIiIAIiICTwAU7qwPKLpFqsFj2xuAZ14+StsIk5y6e+YvmHRaAsRMKSOTxxWiKjxbtm9NoHn5HQacSq2mpURo5klzXE/hpjnSGUXTYgHS6fsTzJiNreHDcXuI0kvgDRu1GGC3axO5tSBj/AcdsoR3WijnF0tthDqADERABERABERABERCBlMAFO6sDyi5pudpnjC9Al3rVVJTBJjmzmgsLEBiY7au5UBaMweYSyXqRzFfbOWCdUXY+P932pR2bZclaAoho4VfnEWQNP7i1kR8ZPltXMYCGi0tIxqyP22VlX3ZNYpjTaW3R7m1ImETtY9rG7K4uvDjal4xrw1H8IiACIiACIiACIrCBwAU7qwPu7UIv+enTp87it1fmM1rIzuIiHIzU4c5qLjYZJ95sMFZtzCsOeOR2mXLPJrTvSUaYjFrT+lAP1L72KzabQFS+CII4OPSrF4RtF/WWZ9zO/oarxImfS9YNZIqto6fbyH7YXs3Bet+qZs6IDkRABERABERABETgFAJX66wO6O3in6BmNttwWil9hZph9vCaC9/MNsjc+GSG3i6MXm6M7bDbaRqynxJnJrzGmPawfCmhiUD08WPKul/NhRyFaydRRlgms29Bo5aibhuaC84gvSiqBhn2vpk14jkYkly2KZgD6EAEREAEREAEREAERMAmcLnO6ucR/5jdtYuZq/Sb7axn178gE9h39XWVTzil2eTTLfVyQYph0bDBRL20asScXZI2WK2owa3xOKNi5WfjBi+axzKi6NFG7ly8yxkgwhU+0dPxYuvqTOjcYCnDKXdVW8hzs6zURUAEREAEREAEROAYAmlHa+zO6oDeLvSMQ/EsHBIwDsHvnaE+xcxuHeGl6JiND9LlJKg56cxndGNHP9O1RfBBFqn66ZYIYPufMYoKFK+B1EOHTYJ39yaI0tXPegTwawu3dOExH6A0cdWJtqbiWbt9B2hiwNcvxBWVC08HbYjduka3NPszcoCa7ERyqtpCNktDhomACIiACIiACIjAjgQu11k9Rs06OBVUlahOMJTipNOMrAP5JEk4Y2g/WOrnwnjJj2hzBqP9kw5IcbOppRuxOfIjmCrbjgJtKWmd351A9LAP9pizK3bUErJGchtDWow0tr0i32ZS1buyH7GSX1tV5opcBERABERABETgagTS7uWondUvRi3atNM8TcMu5hcH8mgsMd6gOtVcUEMWydweAMEiZMsQ9/Y4T4khW0mQ9k4xRoluJhBuMzTeYz5hiYROsklFXbUIiNqeRhI+yBzzyqRV2VwQrd1IXqIM8pP2qkeZuDW2skcEREAEREAEREAEQgJpP3PIzuqAXzKau8vZL1DgIs4eqKXNMllckH4rlN42S2OG2UY3XVvEmizWWczc6h2wTW+4PIFnrN9NN7NVhcEne3DWA6iYdyQQfbqImNEXhlw/wpKfH3/8MUVHdWXlEXo077bHjx9PrSJYEBfYK5elc7R7KFPpcsswKm5nUmIwbuzLnu4WDIph3gJhCepYBERABERABERABM4lcInOaig1jXecimdTlWK8gTsM3WgGGPwxt8nIgbFHWuEGW3SQ+rls9uNy1pYJL7Pr6YY7nHFG0mawNEfUn9o820TRo1XR8iI0lx5z4bQ59f5L27q1ZxBchoTG2yFFsco/yFkoCiYCIiACIiACIiACIjARGL6zOrK3y9R1ZnPcaGvJtEtdOoNqQ2+75BpTuqvZ82yHSY6iueus2LQhC8gr4V1RKuGl+Zini9KZf/Z4kJVmR3Wa6LGADJtx++ITyAQYzJ2tlGXcWBAKs24vpVtK54mHvyFdP7JebGipeOqVaOi8CIiACIiACIiACIjA7QTG7qyOL7tQA1jJ8vLly9Rp3KgcjMQQa8b4HseUzazmYhA44NIYTvsMPlmOEeKi8pA11imEJ3XcIAEeCkqqd+1vFVjEJlo2/jzCaBgztRrRlo/7jNQqhhnkmDfF3d1ddBKB6Zg1mFG6+ikCIiACIiACIiACFyQwamf1ErLLVF/ZdINJy2iEnFZlvD/+M5X73TBOLuSxQc0Fq3CQGQAyuiwbZESiHrWI8fwAuUsfEJ0ZgwBtAlu32Lu3TNu+UL0RXIb0bQmLMt30iqtkvN/9p8Lc6VgEREAEREAEREAE+iIwWGf1QrLLVM/oWzPSQHxhVMxQeZryZSKXcTKjC1b1D7Y3JLmmypK11h4zmCNYtGbVNnuyygtDVshvi1B3icDBBKjDyKC0hzyY8/a6B9twYnJkn1dA5AEkzeXEElHSIiACIiACIiACIhAS6L2zejnZJSy8Kxy3qblAfjBVIqu8aNh2hUdMeeydgB7e3ktQ9ouACIiACIiACIhA4wT+0rh9Mu8WAs1qLmSqQQecW1Czngj/KSbMw0jwqxp4I4wwpzoWgX4JII9GiwQlmPZbmrJcBERABERABERABBokINmlwULZx6SWNRdyiLfLPvlsJpas8sKHYy61Y2szpSFDRMBFgFWl0YZfLDXVfi4udgokAiIgAiIgAiIgAiLgIyDZxcepw1Bv3rxp2erIMaRlU/22TcpLpCjx1Rh9fdbPUCFF4DACOKPhkhYmx37qbL4entGxCIiACIiACIiACIiACNxIQLLLjQDbvT1ym2/N0MEWGc14UV7wM2LwNp/h4O3bt/oGbQhExyJwOgHc0HBGC8149+6dntMQiI5FQAREQAREQAREQAR2IaAtdXfB2GIkjP+jD3O0Y+VInzEqUb2/v48cjtj8Zfiv8JZo6LwINEUAl5YXL16EJj08PIz3GbswgzoWAREQAREQAREQARE4i4C8Xc4if+l0h1xhFJUoC4uiTXYb9z+K7NdPERiYAM/mnDtWBfLxbGkuMxAdiIAIiIAIiIAIiIAI7EtA3i778lRsIhATQH9hexeUJhYfxdf0WwRE4AwCv/32293dHSm/evVKm16fUQJKUwREQAREQAREQAQuROB/AOJgu0srjxbfAAAAAElFTkSuQmCC"/>
  <p:tag name="POWERPOINTLATEX_PIXELSPEREMHEIGHT#205C2066275F3228782C79293D785E322B3479" val="183,3333"/>
  <p:tag name="POWERPOINTLATEX_BASELINEOFFSET#205C2066275F3228782C79293D785E322B3479" val="46"/>
  <p:tag name="POWERPOINTLATEX_CACHECONTENT#5C6D626F787B7B5C6266204578656D70656C20327D3A205C204F6D205C207D206628782C79293D5C73696E7B2878795E32297D5C6D626F787B205C205C20735C6161205C205C2261727D" val="iVBORw0KGgoAAAANSUhEUgAADhIAAADFCAIAAACE4R6RAAAgAElEQVR4Aeyd/9nXNrK3l3NtARtK2FDBhhI2VEAoIaGCQAmBCiAlBCqALWGTCkhKSNIB72fX7/GlI9vj0U/L9v38Af7asjS6JY9Go7H84PPnz3/hDwIQgAAEIAABCEAAAhCAAAQgAAEIQAACEIAABCAAAQhAAAIQgAAEIAABCEDgogR+/fXXf/3rX7/88stv//37/fff//zzT9X1b3/728OHD+d///73vz9+/Pif//znF198cVESVAsCEIAABCAAgb88IGyUXgABCEAAAhCAAAQgAAEIQAACEIAABCAAAQhAAAIQgAAEIAABCEAAAhCAAASuR+Djx48//vijAkanIFF/BRVIquDR6e/LL7/030hKCEAAAhCAAATGJ0DY6PhthIQQgAAEIAABCEAAAhCAAAQgAAEIQAACEIAABCAAAQhAAAIQgAAEIAABCEAggcCrV69++OGH1GjR1QIUPPrtt99+8803q1c5CQEIQAACEIDA6QgQNnq6JkNgCEAAAhCAAAQgAAEIQAACEIAABCAAAQhAAAIQgAAEIAABCEAAAhCAAAQgsE6gYsBoWID2H1Xw6MuXL/l+fYiFYwhAAAIQgMAZCRA2esZWQ2YIQAACEIAABCAAAQhAAAIQgAAEIAABCEAAAhCAAAQgAAEIQAACEIAABCDwfwjok/TPnj0zdhhV6Ofjx4/178OHD3///Xel1L+//PLL/8ll74c2MX3x4sVeKq5DAAIQgAAEIDAuAcJGx20bJIMABCAAAQhAAAIQgAAEIAABCEAAAhCAAAQgAAEIQAACEIAABCAAAQhAAAIeAgrlfP369TKlgkQVS/r06VMFjG5tFPrrr7++f//+p59+coaQ/v3vf1fir776alkcZyAAAQhAAAIQGJ8AYaPjtxESQgACEIAABCAAAQhAAAIQgAAEIAABCEAAAhCAAAQgAAEIQAACEIAABCAAgXUCCvpUYOgy4vOf//zn999///XXX6/ftnZWWf3444+r4afL5Gw7umTCGQhAAAIQgMApCBA2eopmQkgIQAACEIAABCAAAQhAAAIQgAAEIAABCEAAAhCAAAQgAAEIQAACEIAABCAQE1Cgp7YRjT5MX7gbqPJ8/vz5v/71r7iwxe9vv/327du3i9OcgAAEIAABCEBgaAKEjQ7dPAgHAQhAAAIQgAAEIAABCEAAAhCAAAQgAAEIQAACEIAABCAAAQhAAAIQgAAEVgn88ccfihn97bffwqu1NgFVPKiCR8OcV4+1p+nHjx9XL3ESAhCAAAQgAIExCRA2Oma7IBUEIAABCEAAAhCAAAQgAAEIQAACEIAABCAAAQhAAAIQgAAEIAABCEAAAhCwCHz11VfRt+k/fPiQ9FV6K/e//EXxoE+ePLHT6OrTp0/fvXu3m4wEEIAABCAAAQgMQuB/BpEDMSAAAQhAAAIQgAAEIAABCEAAAhCAAAQgAAEIQAACEIAABCAAAQhAAAIQgAAEnAQUHhrGjP7tb3/797//XTFmVGIoN8Wh7srz/v37Fy9e7CYjAQQgAAEIQAACgxBgt9FBGgIxIAABCEAAAhCAAAQgAAEIQAACEIAABCAAAQhAAAIQgAAEIAABCEAAAhCAgIuAdvd89uxZmFQxo9p8NDxT63hZ1mrOdTc6XS2CkxCAAAQgAAEIVCFA2GgVjGQCAQhAAAIQgAAEIAABCEAAAhCAAAQgAAEIQAACEIAABCAAAQhAAAIQgAAEOhH44osv/vzzz7mwN2/efPfdd/PP6gfffPONthS1s9V2p7/99psEs5NxFQIQgAAEIACBwwnwkfrDmwABIAABCEAAAhCAAAQgAAEIQAACEIAABCAAAQhAAAIQgAAEIAABCEAAAhCAgJeAvggfxow+ffq0acyoxPrxxx8VFWrLJ5F++OEHOw1XIQABCEAAAhAYgQBhoyO0AjJAAAIQgAAEIAABCEAAAhCAAAQgAAEIQOBqBLSKqT1mGn0h8WqwqA8EuhD49ddfv/zySz2Yb9++7VIghUAAAhCAAAROTABr9sSNdwPR//jjj9evX4cV7RCsKTPSU4oEk9kZylbxGIO2IkyyggAEIACBmxMgbPTmHYDqQwACEIAABCAAAQhAAAIQgAAEIAABCECgMoGff/5ZoWlaLNROM7/88su7d+8qF0B2EIBAFgFtEKVvhurBfP78uUK62y3nZ0nHTRCAAAQgAIFRCGDNjtISyLFNQHZdePHbb7/VFCw80+hYG5rubjiqoiPxKgqDQVsRJllBAAIQgMDNCRA2evMOQPUhAAEIQAACEIAABCAAAQhAAAIQgAAEIFCTwKtXrx4/fqzQtDnTf/zjH/MxBxCAwIEE/v73v8+lK6T70aNHHz9+nM9wAAEIQAACEICACGDN0g1OQeCnn36K5NR28n1MO4WoRkUvf0Y7oS4TZJ/BoM1Gx40QgAAEIACBiABhoxEQfkIAAhCAAAQgAAEIQAACEIAABCAAAQhAAAKZBLT3zMuXL8Ob37x502fbm7BQjiEAgVUCekKjZf4nT54oOGY1MSchAAEIQAACNySANXvDRj9jlbVnvF4BCiXXHpzaTl6m3YMHD168eBFeqn4czfi28m/00QkM2i3gnIcABCAAAQikEiBsNJUY6SEAAQhAAAIQgAAEIAABCEAAAhCAAAQgAIGYwB9//PH1119H3yJUzKhW9eKk/IYABI4joG2ooshRLfzznB7XIJQMAQhAAAKjEMCaHaUlkMNB4P3790Yq7fT51VdfGQkKL33xxRfhlp9buf3rX//aulR4HoO2ECC3QwACEIAABCYChI3SEyAAAQhAAAIQgAAEIAABCEAAAhCAAAQgAIEiAlpl14fpo3XB77//nli0IqzcDIE2BJYL7Qr4Vth3m9LIFQIQgAAEIHACAlizJ2gkRAwI/Pvf/w5+rRxqL9Kmc7F//vOfK6X+31M//fTT/z1R8xcGbU2a5AUBCEAAAncl8ODz5893rTv1hgAEIAABCEAAAhCAAAQgAAEIQAACEIAABEoJTKvsv/32W5iRtjPUSl54hmMIQGAoAt988020T5WW/z9+/DiUkAgDAQhAAAIQ6EAAa7YDZIqoS0CbiUYfqV/N//fff9fOoKuXCk/qA/TPnj3bzaSdAFPRGLS7TUACCNyWgNSU3m1WkP2ff/45Oaz+9re/PXz4UJsl/+Mf/9Dklzcnb9s3qHhIgLDRkAbHEIAABCAAAQhAAAIQgAAEIAABCEAAAhCAQAKB1VX2p0+fykGfkAtJIQCBIwhonSzaJJjI0SPagTIhAAEIQOBIAlizR9Kn7FwCCgZVINTu3W/evGm05+ivv/766NGjXQEUsKUI191kJQkwaEvocS8ErkdAb0K+fv06muduVVMvPOs7OV9++eVWAs5D4PIECBu9fBNTQQhAAAIQgAAEIAABCEAAAj0IaKFFvmBtdaCXd/Wn7QQm//V8ML3OG/6r93r1RWO94Nto54Me1aYMCEAAAhsEfv7552lXAynGUBNK6elPgVn6u4BjenWVXVVjw8KNfsFpCAxHYLlVFY/wcI2EQBCAAAQg0IwA1mwztGTclsCDBw88BSgc6tWrV56UqWn07GjTvt272sWthkVj0IY0OIbAbQnIEffy5UtnwGhIScGjP/zwAysUIROO70OAsNH7tDU1hQAEIAABCEAAAhCAAAQgUJmAooL0bdMpWrQka8WSKn70PyFU//xn600ISuTkXghAAAK7BLR49uN//xRAv5tY8aPyTevvpL7p1VV2VUobz+zWnQQQgMAgBFYfZJlkBH8P0kCIAQEIQAAC7QisDoJYs+2Ak3NFAs7dRjXZfPv2bcVyw6w8oat9wkZXn2UM2rCxOIbA5QkoRF4xo9nV1PKE4k1ZmMgGyI3nJUDY6HnbDskhAAEIQAAC9yWgdWht2tSu/poe6Msm7fInZwhAAAKnJiAlrFBRuVH016IiUsJy7D579kz/njSOqgUW8oQABMYnoJUqeagVMpohqnY1ePHiRcaNx96y3NNFOlzvElxgF9VjwVI6BDoTWP3GaNMgg84VpDgIQAACEIDAKgGs2VUsnDwFgWXvXRW76UzTE7raVICwyhi0IQ2OIXA3At98840WLMJayz2l9YXoW2dy3OlzQHrNW0vMcl5Ft+j2biorFJVjCBxLgLDRY/lTOgQgAAEIQAACOQT0guzz589z7vTdo+mEJg++tKSCAAQgcCMCUr+vX7/27J9XC4oiR/U5LUL5a/EkHwhAoB0BaUjFjP7555/ZRWhbow8fPpwo4HLplFfdVQWUdnYf4EYIHEhAe4s+efIkEoA1swgIPyEAAQhA4EoEsGav1Jo3rIteO5SPbrfiiotqt3neUGGjQoFBu9sfSACBSxKQGyrc3kKhoprJenxTWgjWu99KHHrz+uyRfMmGoFInJbAeNio7I3wwTlq3ocR++vSpRzENJTPCQAACEIAABIYlQNjosE2DYBCAwCUJ/Pzzz9MHl5NqpxB8hUA9fPhQB/pX9+pdXs00FXWaGniqHLTfleKx2Hw0qQlIDAEIdCOwuuQ8lS5NqPB3BcHPmnDa0kB6del8k7qTp7vdql5FIKuLlESYVSRMVhDoT2D1o34//fSTVFx/YSgRAhCAAAQg0JQA1mxTvGTegcDq5ppRuYqdkk8vOlnx5zgfqZ8rhUE7o+AAAjch8N1334Wf/clwTCl4VPuShoGnvBF9k85DNScC62GjnldDIJhEgG/6JOEiMQQgAAEIQMAmQNiozYerEIAABGoR0Gv6CtZUhJMzQ8VF6W/6+Isd4invtrKVO0Z//ihSvY8n18+JtuJzciMZBCBwXgJyLkvvrepJxYBKZcl/vVU7LeBJx0oNRgk+ffo0uKJbtcalot+9exfVhZ8QgMC5CKwGwbNmdq5GRFoIQAACENglgDW7i4gEpyCwGv0cSt50q1HNhad3I8MSl8f9LUkM2mUrcAYCVyUQDeglLz1GqkP7X9irG1dFSr1uSICw0U6NriUELbh2KoxiIAABCEAAAlcnEM0EqldXa/zyelTPlgwhAAEInIiAgpn08ttqINSyFprvKHH2TlRSufLp6LVgZ3EqS5FYOG6WDcEZCECgMwFFwOubzqux77IntUTnif5UqKV2NQglb70lTFhWxvHqh/+0qapoZOTGLRCAwFAEZJXpcY72QpZCk6LD9BqqpRAGAtcmIKNCake6SPpHSsljUF0bCLWrSwBrti5PcjuWwFbkqJSnXG1NP2QhXf3o0aPd6jcNXV0tHYN2FQsnIXBJApqlzrNXfepH+w2XVFM6c16e4NXoEpKeeyeDX68faMBq6m3QoKCZheKAmVZstcv/bF3gfF0Cq0sIdYsgNwhAAAIQgAAEIAABCEAAAuUENGP/+uuvHz9+PHtJtvLUGp7CNzXl1qJLdsyoMpdfQLvxKVBVG+zJv7NV3HxeAaZyKOgWzfnnkxxAAAIQ6E+gPGZUqk9aVMH3ofBSv3pLKjwzzrEUbxTkOsmmJclxhEQSCEAgm4CssuUWyFqHi9RUdv7cCAEIQMAgIDND8U9SRIpDkpUlk0P/6lhho4VBAEahXLobAazZu7X45esr9agZpZxpioZRZeWpk9n25s0bOfeaxoyqrF234QR/EqxnQ2DQ9qRNWRA4kIDsxjlmVNqv3FzUSsdcnffv38tlN//koBYBDU9aSJoNfi1CaaFH1r5as/paj/JUzspfpUzTigcPHqh0yVCrOtfIh7DRTu1I2Ggn0BQDAQhAAAIQgAAEIAABCBQQ0Fxay3LLcIEoS/l85YOeV/Wiq9k/p+XAyd+9m8kUPDpsZNWu/CSAAATOTkB+xi1vjxSUFJpdQbmz5SSV4/L58+dLrfv69Wv79qOuag1ydsrPMmiRsvWS5FwWBxCAQGsCepyXr/EoLEBWYuuiyR8CELgzAb2LqGmmTKClpSGL6+XLlzKcWLy/cw+pVXes2VokyWccAlKPml0qCObz58/y1Emd6kXrDuItp7HLQvUlDYm3PN/6DAZta8LkD4ERCISuM9mK5SJpKw1prTmfMIp0PslBCYFp7UkhuZHBL2tfram5gIawkvzne5WPRh/lufTcqnStf+HfmFnpgI/UhzTaHmvt8xDDqG2tyB0CEIAABCBwBAE+Un8E9U5lyrelL9doVVLWvMwn/av5gw5UfDiR0LuDekVMJzWR0J9+TgeKvcDi6tRUFHM5AlqB024uy4n0sqLymHSYV0sbyN2j0KulANEZrfpolzue/QgLPyEAgaYEtCy35ZKWUrK9nE592/9bfrvEpPxDp/yUXi51Yjh20ZEAAqcjoLX25Q5SsrhKNpg/HQQEhgAEuhHwO/pQRN0a5ZIFYc1eslmp1FEE9KrkrhdRLyOV7/+XXUEM2mx03AiB8Qm8e/cu/BiOPmK2+/62p1KRu0/h+J67SOMhIGeCQjZ3U2qzksKXH6K+sVXirv9268brnSdstF+bDuju71d5SoIABCAAAQhUJeD3JucVqxhEhSvl3ctdGQQUWqG3k/W3XJjMyE3Np+BRRTDI6CeKNAMgt9yTwOrayRLF06dPFcfZM0DTGVwlUcsdCsv6cgYCEIDAKgGZLvq20eolnbT9P/a9YZ59YvTDEu3jLclruebt0rkKAQh0JqANq7QDx7JQHvklE85AAAKFBLZsjK1sbVtr6y7OQ2CrpzG00TcgkEFAqyfTng72vcdqbAxau3W4CoFTEwhjELWnTK3Pjkd6gxeWanWSKB7XzrZk7NByktaF7fznq8e+2zCLcfgBH6nv1wS7L9z0E4WSIAABCEAAAhCAwNEE5FpS+K8++vDgwQMFXmjnqioxo6qWNiVVBKoyVLbyXumtYsXDsQnW0Q1O+eMSkCtEb+Iud49bSiwvid7U7BkzKhn0CEvC5ZdSl+LpK89SKQT9L8lwBgIQqE5ACmcrT72+IsW1dVUKzYg3je4ayo8k7Rru4jCLqtjWKts5zBlyAAEIDEJAj/aqAeZXYoNUBDEgAIHxCazaGIbY3377rXGVSxBYJYA1u4qFkxDIJuD5OpA9O84u2n8jBq2fFSkhcDoC4Xpi+GX5wopEPi7FLxZmyO0iIHfo1iebVvmkzg7CTJJmCloUk2zh7fc8Jmy0X7sP5e7vV21KggAEIAABCDQgoA3q9WmA6U+fL5/+9Gr4hw8ftNuc9phsUCZZViOgsDOFUyigUyEXiu+slu9GRpo9yvTX62Wa7yl+lDnABidO35SANtvQPlK7UxW9sCsde+A3SfU2qjS83M12O0ml6GHnMbcpcRUCECgkoPdeDLVpezaNeNOlVEYpy8Stz8jA1ps5USkaHWRcRSf5CQEIXIaADDA95lF1pJp48CMm/IQABEoISNUsbQw7Q/l5NJO103AVAhEBrNkICD8hUEjAEzaaFCRUKM/W7Ri0W2Q4D4GzEwidZp7Nj/31DdcgUs1Ufym3SunZsiQEosbVOnJ4xnmsOUIYT+y5K1U2T56nS7MeNqqXrv43EiPtfy0lVkQgIz6teHfqObhEAitCXLvmaHcEvT+tTy4ufWG1ahRqrlp5kg8EIAABCEAAAtr3bvpTUKD2mVNEqexCje+hZQ+lEQjIwtT6ohpL4RSphnsV+WWMaQKgCDn1ExYYqiAlk7MTkOfUs1+UZkkKxIxetO1fdz250u27rw7rSddjzjPev4EoEQI3ISB7xl76ks7cQqG9z5NemBnHmlWk7Krxpve1tirLeQhA4BoEVh9zzar4mMM12pdaQGAEAp7Ao6Wc79+/X57kDAS2CGDNbpHhPATyCMgU3A170Hx2kHeNMGjzWpm7IHAiAnUdaGEQ6q6uOxGlA0VVPF5q6Rm3qIiMOUJeQanVGTz9etjo4EKXizcHl2jtU5tdadccGS5aNFXMshZEFX2q9UjZEPL1V1Qx6JTyhiMHCEAAAhCAgJOAxnd7Rd+ZD8mqEJgCRjXX0vriCC/nKWJDoXKyA/PeV6vChEwgcDgBTYI8elIf9RjnSdFjK8f0buSo2OoZ1/zucMgIAAEIXI+A3jq2jRnFuG/VOjUqot2LzVsSrp6XIbe6SaqcZkZlV7PiJAQgcDoCesxXv+aR9N2309UagSEAgW4EZGbkLZwlvYrTrToUNCYBrNkx2wWpTk1A8+Jd+T1ex91MqiTAoK2CkUwgAAEI5BGQJWa7UlezzbP2M+6SbJJwVYb7nLxp2OhuAyvWRHuVaX1UXUQhpNqItDx+NG/2uysqCSAAAQhAAAIQWCVgbPW0mp6TjQjIoFLQw4D7/Ms2076nsvrYlbBR05PtsAQ0x1HP97x5qXmQ9uQYrSKKHF0NX4jklHtac7roJD8hAAEIlBCQ/rRNGjuuXf6lpNIfP36clL5R4q3gsNQo2EbikS0EINCawOr+TNqBmFd0WpMnfwjcgUD2qln2jXegSh0jAlizERB+QqCQgHbg2nUqjrPV6FRZDNrCRud2CAxIIAzfyohKNGqkL1fPVwd5o3uW54wHIU+//HltmjdHyLvLX5fxUxI2ut9GWlKVF0xrA9qf1l4AsPOit9l8uAoBCEAAAhCoS+Dw7ynXrc4Zc5MLSe/yKjQzz77vU2Wtd2pXQskpY69PiZQCgWMJqKsr5nL1W8ORYNo5YNhoAEV7eyJHFdJE5GjUrPyEAARKCOwGStqBnh7dG4rnUXRh+hbH0rerK4IaI/QlnxYlkicEIDAaAc2sVwNu9IqOZnyjSYs8EIDAuQjkrSKfq45IeywBrNlj+VP6JQmsfowiqulo3/zFoI0aiJ8QuACB8FPydU3KcEGTsNFzdZUwmNgved5d/vzHT0nYaEIb6TOO2thGhk52vyEcIQE3SSEAAQhAAALFBLKH7OKSyeAv2mT00aNHGV8EmNip7TQfU7SEdo3Vnw70126GJjmV+Thf4qYDQaARAX/MqIIDXrx40UiMKtlq7cfzUh+Ro1VokwkEIDAR2A0blblSi5WyGiEuU+//LGskO23wMWIpM2cgAIESAlvfIV1VESUFcS8EIHA3AuF6f1Ld8fgl4bpz4tWhCmv2zl2CuhcSkDtu1+Evp6L2aCgsqPrtGLTVkZIhBI4lEC4NpL6nbUiueLDwalhKeJ5jP4G8PZ7yloPz7sqekvghDJ6SsNHkBlLwqFZb9bnG5Dv/8hc2HM2Axi0QgAAEIACBbAKYetnoCm9UJMGqW9bIVta8PEr6XsynT58+f/4sc0tb18gPpVBO/elAfzqjS0qgZBXDMiap9AahZJalZwjJJQicmoA/ZlTP14Dfpl/CnwK+l+ejMwrz4tGOmPATAhDIICDH8a5Xp6J9srWmlSF59i3asDncYmHOR1sMzsccQAACdyCgKPZVpaTFuVMYjXdoI+oIgZMS0Lf+8iTPWxLOK4u7zksAa/a8bYfkwxLY3WpU+nlM+xCDdthOhWAQyCMQfhND/jqtfeTlE90VRcYPGAQfCXyKnxnRt3ku1oy7NGyN8N7+se1I2Ggmf32u8cOHD6lvNO4uMGRKw20QgAAEIAABCEBgGAIKz3r9+rVTHFlTWoDUJyQUEiqPkvy5u2+eKYGSKYpUIaSKH627VKDPsGrRotYM0wmBZBDoQ0CfTva8d6tnSs9XH5EKS9F8XpMyTyZ6tKU3PClJAwEIQGCLwO5Wo7JqbD+jNlDfyjw6r3eVs6MooqyyfypMdrXKbM6UjZQbIXBqAuGaXFgR4shDGhxDAAIZBDIWd1VK6rvKGYJxy9kJYM2evQWRf0AC2ipiN9TB6ak7pHYYtIdgp1AINCIQBXTqk9FVCgrz8fvxqhR94UwyTPctjW1Tyrgr4xZbhjNeJWw0v9Wkif79738nRY7u2lL50nAnBCAAAQhAAAIQGICAYkYVnuURRAsDmoApQFP+JjvGwshNcWCKN1U+FYNHFVen3KJPURgycAkCpyCgyYtzMqI5zilqNAmpOHKnP1rBT3r370RVQ1QIQGA0AqHjeFW23aAHZ3CV8hlBX21Ju7rj4CoQTkIAAlcioCnb6te3tCexJnRXqil1gQAEOhNY1S27MrCKv4uIBFiz9AEI1CUgb/nuVhHy0e1uCVFXqqTcMGiTcJEYAuMTCM3IrXE/qRbaTSPcd6NKnkkCXDWxnAZJYXUy9fNep9cYlDRN4N34qcsRNlr06KnbJUWOOldqi2TiZghAAAIQgAAEIHAQAQVxemJG9T0CWVCagNX6bLTyUfBoOEUsBKC1T+3LSORoIUZuH4eApuXR11W2ZFNQVHYY91aerc8rItb5SqgcPWfZSLU1NPKHAARSCbx79271c+1hPjIewp/LY3k8d80VKbQRNJWsoNWBQ+5UNm9etixnIHATAltrZgog4HMNN+kDVBMCLQhoQrf77k1UruylkcOSImn5eQgBrNlDsFPotQns7hWnz4JJpQ8OAYN28AZCPAgkEdATPQcjVnmh8fnz57MA2ZGLcw4chAR238afE6tNVz9/NCewD3Svf5shv1R2oWe/SthoaQsmRY4SNlqKm/shAAEIQAACEBiVgLbF8pjy8h/JdZv3ophddQmgF5rnWaKd2HNV6xaKRvWkJA0ERibw9u3b3c0AJvnV52sFc3cGojo6n/0nT57wXHduHYqDwDUIrMZQRlXTizHRmeVPmSvySK6qLPk0ZclIoS3v6n9mKxx/a42tv4SUCAEI9CewtT+TJEE59G8OSoTAlQhsWUerdZTFNYi9tCoeJwchgDU7SEMgxmUIyGFoBznoqxSneMMQg/YyfZKKQEAE9ESHn8TRIkiJlRh9rs2z3Ekr+AkIrydGUy5T7TpUsrOJ7pV/1RM5eoq3HfyES1I++Pz5c8n90b1agXv06FF0Mvunli1H2GLBI7/k1ALkbkr1ct693qVEAghAAAIQgEAtAnq7w3ZnbBXEkL1FZuu8IkF3d9iagiFabwghc1RWWV67L2unnqCsSqYoyzw5A4GeBDzP5iTP2Xu7c0amyp69pj37D2VBAJw3PSkAACAASURBVAIzAY9V+fvvv/ttBm1fKjeozIyHDx/KRpIHrMVLNbP8SQeGRq3rRUySisQQgMAIBOTZltZaleTTp0+t53qr5XISAhC4BgE5c+RW2t3cXTGjepnHb3FdAw61SCWANZtKjPQQsAno7Uf7HSFF3pwiZnSqJgat3dxchcDpCCiuPfwKogJJ9e21pFpILWhD5fCNccUdjr99clIdB0ms5Sqh3lrAlXdUoaVVTH21qV4iCjtGSECeWGJGQyDsNhrSyD+W1tj90Jhy35305kvAnRCAAAQgAAEIQOA4ArsfqZFoiqXQ+3mt9/nTUqWCMBQWVgWGjDdNVKpkRSYQ6E9Ac2N/B9bjWWVC3r+aU4makW3tJhKJpOfao7Kiu/gJAQjcmYDU6ZZDc8Yih2OSFpVTW2tvCh7VRghyZ48TM6oaba0IehxfMxAOIACBSxKQotOn+lartqU6VhNzEgIQgEBEYHpFZ0vDTIllimilOcniikrh500IbA1JWLM36QBUsy4BxWFvPVNTQeeKGZXMGLR1ewi5QeBwAvKthYsgUllysumkRzB5/OSdk08vjBkloNCDLi+NmkZrxIoNldkv7FMmOtDKjhZ2NeLUMvWVz/TGvnJW/tOSsQ5UrkqXDIQFhy3IbqMhjdJjdb7dwFBevC6lzP0QgAAEIAABNwHPvlCrmcmC1Gxh9RInlwQU6+D8BPZ0r6Zwmnc13YpGRn/FLfA1ryj5tsWSGGcg0IdA9KKtUai2bNHym5HgFJekt7e2v1rKfzqn9rIKnIEABLoRkJ9xN9xcbkenS7qb2HkFGZVN2k41r3TuggAExidgbGavZZ6hguDHh4mEEIDAkoD8OXqnUSv3emlHy21y0Gl9V5aYPDO1VpGXhXLmSgSwZq/UmtTlcAKG4TfJpuAbuR8PlzNVAKNeGLSpMEkPgUEIKAowDP2UVDIjZUNq4UNb2utYCwcyJrWCIO+W7MxffvlF6aNbdFfGZqWDEEAMCGQTIGw0G93KjcZsZE7NhsYzCg4gAAEIQAACrQkQNtqasPJPitMK5Wk9+/IYZqE89jEmnM2HqwMSSHoELtPDdz+bFbYUb/SFNDiGAAQMAvrcnsIXjAS61NqwsUuveHXLfr5MXGxFVmQFgdsS2FIUej9Qu4PcFgsVhwAEIACBEQhsDVJYsyO0DjKci4Dc/grc39owSzFYCrc67ytDW7oCg/ZcvRRpIRASSFoaCG+cjs+u1pY14gwEnAT4SL0TlCuZ3qdRuLqddPe7ZvbtXIUABCAAAQhAAAJDEVCQRJ48+lRE03eRlXn4ZYo8Iee7nj9/Ph9zAIHxCcixu7sx3lwLPSmX+SSHNj+Wf2eumn3gR2Tnw1UIQODyBJZ7DyyrvOsOWt4y4Bm9crDlttIWXwMKjEgQgMAhBLY+8ittqW0CDxGJQiEAAQhAAAIigDVLN4BALQJyLcphuBUzqnBSzRzPGzMqShi0tboK+UBgHAJaGtCGwXnLgvJ6nV2tjdMQSHI6AoSNVm4yBUDYOW753+27uAoBCEAAAhCAAATGJJD0efqoCu/fv9f2XdHJij/1lRx/AJldrkw4vapop+EqBMYhkBQQmR38PU59Q0l2Z2RzYn2Jhud6psEBBCCwRUCrZR5Pjr54tZXDic5vjQhaFLzMCwYnag5EhcCwBIxJXMn0cNj6IhgEIAABCJyFANbsWVoKOQcnMMWMym+2KqdCsvSmkL71vHr1LCcxaM/SUsgJgSQCCmfXFzD8waNaQFTAqD5b//bt27OrtSRQJIZASICw0ZBGhWPtayVnupGRZ7HBuJ1LEIAABCAAAQhAYBwCeom/UBh98lXzscJMtm7XNG/3k7Jb9y7PKxZNLrPlec5AYDQCeqY8G+NNYuszbafeG2AJP2nDUT3X7Im1ZMgZCEAgJCBfc/hz9ViOoAs4l3/++eetdUG2Gl1td05C4M4EZEOuVl/zLyZNq2Q4CQEIQAACrQlgzbYmTP43IWDHjGpuqJCsa6DAoL1GO1ILCCwJTMGjnz9/1s4y0lr6QJAcd9MWM/pXPxX+rldN5PGTxiNgdAmQM3cjQNho/Ra3nemEjdYnTo4QgAAEIAABCBxEQJOu8pKbhmPqlZ5aG46qphWDUMu5kQMEtgj4t9tUDvbkZauIwc8nEXj+/Png1UE8CEDgWAJbkZShVNf4Qv3W5kyq6SUHi7AFOYYABFIJGGqBSVMqTNJDAAIQgEAVAlizVTCSyc0J2DGjb968abcBRH/yGLT9mVMiBDoT0PqgtJZeLNHOEdJvCiTVv/qp8HftPXGx3TQ6s6W4KxEgbLR+axpGhgojbLQ+cXKEAAQgAAEIQOAgAv4dDQ0B//zzT8Oxa9zovJQUQGbn2VROu2iuQsBJQP4OPVPOxFf96LA9I4vgSI9dZpuEqGr8hAAEqhBw7jZapawDM5Hf/P3796sCaA+GC+ylulo1TkIAAtkEvv76663X85g0ZVPlRghAAAIQyCaANZuNjhshMBPQc/T48ePVNydl+H348MH4sPucyYkOMGhP1FiICgEIQAAC7QgQNlqfrZzpxj4T/kXc+pKRIwQgAAEIQAACEKhHQO/n1TJstsIUqgibFEBml6j6vnv3zk7DVQgcSEDu3devX/sFqPh0+AvtkFIzMgU5+Qtiw1E/K1JC4IYEVtfMIg5aWovOnO6nsTvgVQeL07URAkNgNAJbyoFJ02gthTwQgAAE7kAAa/YOrUwdmxKYYkZXd79S2IPOK8iyqQCHZI5Bewh2CoUABCAAgaEIEDbapDm2jIypMMVYNCmVTCEAAQhAAAIQgEBHAp4oCqc4cjzpwxDOxKnJFEBm22ZJGRpu6KR8SAyBFgRSu3pq+hYyN8rz+++/9+csFXSlb2z5K05KCEDAQ2B12Sy60Xh5OEo57E9jd0B90mtYsREMAhA4kMCzZ8+2SjdUytYtnIcABCAAAQiUEDCGHqzZErDcexMCRszo06dP5be/6gcoMGhv0sOpJgQgAAEIGAQIGzXg5F+y97bxLDnkl82dEIAABCAAAQhAoAuBuiaN5wuw2dWSeyv73uhGfc86OsNPCAxCQD7cpI179Vxc1eerFjG+M7XaXi9fvlw9z0kIQODmBD5+/Ogh8OWXX3qSDZtG1dzaQt52cA1bIwSDAAQ6EPjqq6+2vlOvNwzZN6FDE1AEBCAAAQhMBLBm6QkQKCFgxIwqIPvan97CoC3pOdwLAQhAAALXIEDYaJN21ILBltdM5dWNsWhSATKFAAQgAAEIQAACewR+//33vSQJ17eCFRKy2E5a9xs6zgiSbXG4AoEmBIytNVbLu/BWo1N9kyooFcSGo6v9hJMQuDkBz97qF9hq9PXr11sNnaRLtzLhPAQgcFUCxv5MfKXhqo1OvSAAAQgMSABrdsBGQaSzENiKGVWcw4cPH168eHGWimTLiUGbjY4bIQABCEDgGgQIG23VjsZ+DISNtoJOvhCAAAQgAAEIdCRQN9CztYFUMaSDDUc79jKK8hKQkzdpq1HlWzec2itox3SG23dVCmOdaTU9JyEAgTsQ8OyG/vjx41Oj0Ahi2DZ80/PUjYvwEGhNwPiqQ6pp2lpU8ocABCAAgasSwJq9astSrw4EtmJG//73v2sufHnP4UQYg7ZDT6MICEAAAhAYmQBho61ax1g2aB0V0apK5AsBCEAAAhCAAAQCAsbe6kEq72HdvUuXpRqv9CwT22c8G4/ZOXAVAtUJpG41arhEq8t2VIbGd6ZWRdI0jb2EV8lwEgJ3JuAZ9Cu+mnII6p9++mmr3Irm01YRnIcABE5NwAgmkGX1888/n7p2CA8BCEAAAqcggDV7imZCyAEJbMWMymf466+/6sOqA8rcQiQM2hZUyRMCEIAABE5E4K8nkrWiqK9evVrNTW/P1NpHwfCtEza6Cp+TEIAABCAAAQici4AMp4oC181tKZhss1pbCXo2HlsKwBkINCWQ2r2N2UpTOTtnrmom7XQljIazuLPwFAcBCIxAwOPAMV4bHqEKuzIYevImg8UuIhJAAAIGAQUWbKkRfaf+7du3xr1cggAEIAABCJQT2BqGlDPWbDlecrgqga2YUb2XfocP00fNikEbAeEnBCAAAQjcisBNw0Zl9Kx+VlVTiFpho9rbZqsneVYdtu7lPAQgAAEIQAACEBiEwMOHDytK0jpstGL+MiPlWfviiy8qVp+sIFBCIGM9PvUD7iXiHXivqmksIC0F02eab7WhwpIAZyAAgZCAc588w/8T5jbmsUwa4wv1d9iaesx2QSoInIiA8ZaOtn/LMFNPVHdEhQAEIACBwwlgzR7eBAhwRgJbMaMfPnyo9Ta1vuczR2LoAx2D712KQXvGbozMEIAABCBQi8BNP1I/Wyq1OK7ms/Ue2xRqsHoLJyEAAQhAAAIQgMBZCFQMxFSV6+a2ZFg3yPX3339fFsEZCBxFIHWrUblrbxL3vDUjM1oqFaaRFZcgAIGzE/DsL97agGnN0Pim59/+9rfB1/ZawyF/CEDAQ8B4GUk+cEUMeDIhDQQgAAEIQCCPANZsHjfuujOB1ZhRzf40/60VMyq8T548kZU4/RlvKg7SEJJzSxIM2i0ynIcABCAAgcsQuGnYaJ/2MxYP2HC0TxNQCgQgAAEIQAAC7Qhoby15lGrlX9EttSpS3SC5Pu8grVaEkxCICGgzvNTJRUYwZVToWX7qwVeMbJK0+ppqUnoSQwACFybwyy+/7NYuVcnsZtg5gaH0jJWzzkJSHAQgMDIBmVuGDzxp3/eRq4lsEIAABCAwJgGs2THbBamGJaBv7MhyixyJ05mKn9FQKSGBx48fhz8HPMagHbBREAkCEIAABLoRIGy0IWpj8SAyyBoKQdYQgAAEIAABCECgGYFvv/22St6n+wQqu41WaXcyqULA2FpjK//x3bVbkmecz4iRfffuXUZB3AIBCFyPgGdPlFNrVG0zY4TGZujP6/UBagQBCHgIGOoiw1L1lEgaCEAAAhCAgAhgzdINIJBEQNGcmsBGuyHIkNM+o3U3XIimmRUDUpPqm5QYgzYJF4khAAEIQOBKBAgbbdiaxpvWhI025E7WEIAABCAAAQj0IlArbPTly5cdRK64N2rkX+sgPEVAYIuAsbXG1i3G621bt5z3fEZEF/EN521uJIdAXQIe182pNaqt7oxls7qcyQ0CEDg7AUNdaN6krfHPXkHkhwAEIACBMQlgzY7ZLkg1JoHVmFFt5fDx48e6MaOqvuJQZwgVHfJzni0OMGhbUCVPCEAAAhA4BYE7ho3q/bM+bWOsUHrWHvoISSkQgAAEIAABCEAgm8CXX375/fffZ98+3ajY01O8cxxW8ywOr1Bmji9JQMvwqUHM6r16ci9JY7VSGRFdfE11lSQnIXA3As44J+OF4fGJGdupql7V1w7HB4KEEIBAHgFjlV0ZGqomrzjuggAEIAABCEwEjCEGa5ZOAoGQwGrM6A8//NDoezvhbqNGsEQo4eHHGLSHNwECQAACEIDAUQTuGDbaLWTT8LB3k+GojkW5EIAABCAAAQjchMCrV69KAiZ0r1xUfVilRtf1kYpSIFBCIGOr0bO4a0uwhPfmxcg28puHgnEMAQgMTiDcH8UQNU/JGBn2vGQstGfE3PeUnLIgAIGhCMgHbkwJDVUzVC0QBgIQgAAETkfAGGKwZk/XmgjcjsBqzKg2633x4kWjQsPZ9FkeRgzaRp2BbCEAAQhAYHwCfx1fxOoS9gzZlDEUvlIz16WnDHOhHBxCQLvbyj5Wi89/U8zK77//HgavTJuWPXz4UG5WHetf/WlR/3S7rx0C+dSFqoeoM6h7TP1Bra9uMP1rhJ6fusoVhZ+fL2laMZweq/Dhmp+s+bGaHy7wzvTQThX75G2z0kinMUt9KZWAns0PHz6c8XmUrk6tLOkh0IKA/UW21RLP4q5dFT7v5NakzMhNYL/55hsjAZcgAIHLE1h15kS1PrVGtfertrdaiTjwEwIQgID04dZ80IjpgRsEIAABCEAgmwDWbDY6brwVgdWYUTnkv/7660YcVGK4/K0luUYFVc8Wg7Y6UjKEAAQgAIFTELhj2Kgiirq1jYyh1ZWGLT9aN8EoqCkBzVflElUMjf4NjWOj0CmZ/l32DfUimapas9Ff/41MPn786KyCUbutS6palbjYKfpNtEVP0i5jByXAFIg5/SueKvqQqFzNlySn1MIk7RaZ8LyklajTv1VwhZk7j9UNnjx54kycl+zz58/OGyeGAqi/3c45JZj+jbTxsU+Ws7LVk11JO1WHQ4YlBBT3qVFP41T0oNl5SrMpMKvb0KbBwpYn6ap0SFJ6EkOgBYHID+ssQnaFM+VlkqnKSdpJFZeZcZnqUxEIQCCPgGyb3RtPrVFtRSe7brf6JIAABCAwE5DSeP/+/fwzOpBbqV1oQlQWPyFwcwJy/cmGkZN8+ptd5TOWyT0un8b0J8+M//HU12amz8Xo3++++27OkwMIHEIAa/YQ7BR6LgLyHGrSGq6jaRTQMNHUIR89myeaNWPQnqt7I+0ugVuZhZpyyv8v/TZbv/MmU3OIyGT9SinpYT/jXja7LX6NBDTlIe14x7DRyF5pyv3ly5e1XO2KdTh2Xyvp1mwFKoeCUDRFPWdeIuecSd6BvmWp8BfDSZqX7eTimbLVePb06dNvv/22qU0fyqmGS11lD2+3j1WRt2/f2mm2ruqJEG09zvoL5zxb6ZVmTqZb5mRyjT179kxUmyLVCKdvyDpFnWWbDsQ/bII+AkcyjPBT81s9BcKoJ6KKPMsnSz3hqMDcKjUyMrmkdjLqy6VDCMhI0CxUWl0Dx6xvDUm0xtDuOzir5cpCWD2fdzLbKMorjrsgsEogNGlWE6yelC2xev7CJzOqLD0m26OpfSjgU+Dv5MOSZTId6F8dSwAdyFrWTCqvaWQtq4fMa8ZThpN+lrNMef7/heL//qdJa+vKzrWYzHjZt5MxNtV6uhp68eTCk2h48WZuHPQnEM7CtkrPUC9bWfU/bw8i3XRC/4pL96ru+puV7awbJ80zTbqrG3tyC2hKO2n7qehJG8+F9lTF/bEPW+Lkapj6wzQkqV00AMkHK08RjeJvOPVkI7EI++PSjHy4BAEIrBKYhphJla0mCE9q1NOfRqLwpMY+TT3kGjWGP32NYV74eP78eZ+wUc0dpqFTMocTJZ2Ul7i/I/fAGdz0gbJ5EscIpQ6sPh924+gYa9Z4nCNWzp/jW7PYdVFTCogsNOnP+by0vR6c6n1jzn86mAeL6acUV5Rg2J8YtMM2DYL5CVzYLFxC0Nq3dJr+Iss2Svkf2/e/mjB09GniL2tK1i8fHItwHfLzhk25O63QUnvqGvq8d5i6+rzmolFYvV0DnHxclltGG7xV/Pv06VPFnqRntaJsc1aTW3ZVzkYlzkWXHKhpV2XudlICZMs/vYTaR9QSOfMqqLVYPWZ9ajeXIuNeQZN5AifdpYLmQqsfyBuVJMyUWF9PaAFcSvPNmzcZ8hi3SCV+//33hs4pQSp9pb5nlF7xkpiXiOq515BWXb1pPwzFa9ENjKq1vnRt7eSkl+2V0JPrLIJkSwJSp1uPrc7LKlje0uGMlEn4vJccq191EJgiILBLIM8i2s32egnyLJkSy1BGoEZhlSvNI6Ung1B2r9pLOlAKxG8cZljLKlp3ZQx/kkoSltTa7jmiIQ4ZgukW1Ui32/lzFQJ1CegR9pgK3WZkdWs35WZUUMqqRYnH5pk6PZfyqaISJ7Xs1PxKJo2nW45ldZPS1b6edtHjwBjk7BKGVtED5cyEZBCAgJ+A7BCNGsajl3FJM4LVYUjKMMqtcBVGt6ugacYkhaxJk+qi0uXxVlke/VxXOUuYM87ghKvPIpG/W/ZMGfXJ8CfWrGjcyprFrls+elJrkS7tEwIh9R4+jJJhKdvIZ0Lho2MM2pEbDtlObRamNp/0W93oC5mgdQ3L1BrdNv0lm1Lj4DytkH0yLwxpFNY4Eg3N0UAT/vSvpKtE/xOhlEq/7HJ/WZ4qOaOmDStTeNzCgrElbFFiCc/w3sjSKmSbcftqBwolNI7VrTNKzLulRE6jCquXekazrdKQZpG6WZWt1smlS2hVkryTcgYlyamO5FemeSLVQqp+WN1tt1ojaS2ptSSMGYllLa2WXvHkqlQdWnyrCluj5qqcA568g3ZyYpcRttXK9nlpA2cRJDMIyDhWb9RQpX91bKTscKmiWk4dvzJqN82X5sUSdUgpfJHsaedkiM0tnQlk2EX3VG72HHBrOJDDKKNB88rakiFJ20jTSlFsZeU/r04iQ6iihSnBsofjUGwJ5neXZLQdt1ybgPqhHig91/rTk7L755wI7+YTJphKlxjqyYcP6PYUL0n5jN9zZIWqIUJ9knQslZhdR92bVNacWAIfbjxn13r8G6UQUo0o6YSKI2Meommgl+T6kzwDjom25syrNXdBAAKrBDSO20+cBpRJV2hAkQWikV1D0vQ3WUT27bolVHqriTOMGQ1tSWul87C4elBrdf8CMzjxUbOGTbbabS52Emt29blYPalnP7v1de9qnrsnu1mz2HWrjSuFoFEgbKZuU7yoz6gnrEo47MnVIW8mOazYCHZnAic1C/OaTMak/ZDOT2vGgcxUjSl5gnFXKoGrNmU0+Gb0w/kWp88nGnbn2+2DZYDZ7cJGxddgNLL5onm4IXmHSxmOgFlB2NjrCl8i5yzw7kHGVKRuNcPcNIzV8pIsK95u9FUV/BOVzsBV6xI/S88OP/WEpXJfNmXJGdsLE/bG7ONIPNWo4siaLVWJSyWqUbefnR8Wm21T7eREKhlsIbeuqgc6iyDZWQhUHNGaal1ZMhofjZ7pnC2cpV2QM5tA3uxAWjG7xFPfuPVMGefzWB2y6ChTLXu8MwiUG0LSltUF0wCNGjz1w3iI8BVtAOORSbqUp2Eq0rMnrZd5yqSTFfiS1DSridVeqUGc0szlU9pyPVyxz1wjK5lP2V1CDdrO+WbjVU9e1WPqmX28oLZ481VjFqMn6yh6s3gcQOAaBKQQtIa1OlrppHSFxg75Bp3KQbnJYt/KUPaA8lnVPypL96YilR7YkjzjfC2toopklL51i3O9Q8JXnyhJJJXubPrUthswPdbsVidcPX9Ja1a9Hbtu9dmUWotmIq3nd2oLFarRZ2kNOrXiakUOObmsQvhM1Rp6DqkahV6PgJ67LStO/XZwszC1OXZ1vkY6Pb+ybKWL9KgKjm7Rnw7007B4w2dcx8qHJz21dZLSq1Hs4fvUTRmNv1HvSvq5O3aro4pVUp5hYrVC2HC3Cxu12RE2GvaV6FjPcNh1ko7tKVxUUOHPEjk9laoS/C6VodFaT6MGMP2rjqefdufcxaJ8WtR9yzG0K48ngWfCUAW4R5hlmgyzQNJWHA+WIhlnIuXu6cz+NEJhFF3l0iyMGBY+C1XkmTNRg8rEnMUb+aDKw3Ii7eRsi+zuJBTOIkh2FgLzc11+oKlmo1orZ0+nHdlkbUSGbJcENDxldObbdp48Cy3DutZTnNEuW7fsWsuSUGlWb1eVZR/KKSYLQcn0p16kfyXh5Mr3MJFG0u3L7rd7RqVszSOU57SYPQk2ZSXB9FPSSubV6kQnlbmK2BWDBBAQgbpPZdQVS35OT+VRbWQ/axlz4aMqYpRrDJTSIVJEqqa6hxpCfzpQehvLrsd2FmbVCTZpv6hQqb5JJ29ZgBJ1zpaDQgJq5dWxT+2uVphGJXUGtZHspa2nWykLxUi9XYJtCaPzQ5l2qz1/Ft7/BKUiIj0E7kNA1vL8TIUHUm4a16TlslFI++khXVWSYUHhcUZxUrBhDoXHyi27vuGNqkihJOHth8/g1Ii1yISUBjy2zbZrQJDVEfau8BhrFrtu66mU6bhU5pprVPlTzuFf2Ce3jjVybYk65nkM2jHbBamWBM5uFi5rZJwxHsxpOi9T1rg9vCQLQWPolsqaz2ui7c8zzJ9jm8Dlm1Kj5NyLCg/EyoCp2d8yf5WuJ0LKQcbANFlTNzYcXEo8F3GvsNEtBTozHcrXNjfSdKBGneU85KBEORoqoHpdSuSMmC9/bi3KOmuxO3RJeA1Xes5lwTvzDJNJF0gLLMUuOeMZO0MZko533Si7z+xU3KQExU09TXNpMdSf7lX+hdo5aT3A38+laiSb0kvISVoVlN3uM/N2GkxCzqU0Oph66eogZ5eoh0VP1sxTJEVVbHXGGAjtPJdXlVVT3VLykE73qr5Lsf1nzqidnNDy1KnQSXs4iyDZKQjYq63+h0Up2y3eS8/4h612Ov8UDYqQIpAxaKoDa7y4J7284SDJFJzA9lx0XF0MkBpRK8t48zS0KughI+PKk9ucRtku9aoKUqf1zFakDD3dWzX15DZLxcFtCax2yGUX7XzmcFPTNjkGn/t4OrMmOMs2Va01VbRrJzVuTCSlnXZLXxYt69GjllX08l7VAqtvl7knweqgqf6wda/RDSbn+9aNdc97Jgg95bFrZ/uO1L3t27kKAQjYBFbHCA0ThiqzM1y96rHDpxE2Q/nYWmI5cNtnPGPrah2jk6qIXVDSVXvGvToYyT6pPoOr2ysiYoP8xJrdagh1acOMuYY1u/ooGd3eAJKhyrbI757vYNetkklSYtUTS6RdMkMlsIcqDNqhGuvOwlzALPQ336oOl5851V8dluhxicvSqGVthkXf+fgOTWkbqEmDrGHYaO4QZSXHo3r1snetMg/vnUu5UdiojL/ddhK4Jc1BzsigDJuw/7HtWLcpqcN1E7hETqMWMm09S6qr1VTH09CVKpiGot0nebW4VaVgVM2+dGDY6JbRM9dasqlr7c46BGT32Z/zXB44eXqk1Zx8V9qSnibhG01a7JnSElrGmaSKT2EHTnNNyZbDZ4aE6kXOEu1nqvrVJHRRxU+tnZwkS1S3swiSnYKAf+UjekyWP2czunrFU8f9dpJUrxoZtiCQ2mGmznzbbtMNV7dFRRzhDAAAIABJREFUR9moSwXlWQFa9sZdO1YF+XvO0u6SveG0qEPZRNIziO9a12GeHN+TgDrJ8mE5/IyU0oHNsetfOlC28qJVu6UfI1URGaajtJwh5FIHJq1kSPWtFp2n3g0573ZpqQfUSUTb4GAM6BqejBvrXlL/2dVXGYNsXSHn3GzdosdwTskBBCCQSmA5tEk57Kqy1FKm9E5Po61FV4uu62Gu5ac1FP6uBl4mMOyEYWdwq401+El7xFG7DC6/LR7WrM0Hu26Lj8jI3FrqpWPPqD9vCTzmeVu9YNCO2Wp3k+oaZqGn1bYGxCQ3i1HQqvsl0pmGaWfkzKWIwH2asuJAvLUcEy3lqMStJyJKGfXt+ec0ratsPdedYlV0o6svetacKpYYPQzlP21LZW7XdgcSILsW6tbtBItyLpFzq4IeL20kxvxz65HeKis6L/dHhn4pLDSUYdX4mGtXeLA11u4+sLoxqaF3M7QrYnvBlLlNSUpZE7aQ6u5xXmTDVIutsWG3UCNBXaeeTdu4qmdBTZ8Kc6qXmslj/xmlT5cqPlwGcP+lO2snJyXP6L/a7upvziJIdgoCGYPpasfQyaQByA8nT9M2EsYvNikPJJCn38YJLOiMTibE1kNtnN8yVg3h9VTKkNOf7EP9qZlK9M+WAEsDQAZniULw8PF0nqUzosR2Uo12+7nwllTcaEouXYmA+uFuXzJUQd1LkkRP3LH91rY6pLvO2/qavC+17pYutau5VGhzT9iadEe6VJLYzoRQAM1zNXbMRSwPju0zoainOxa6qFeocT21MPTGVh/wZJuUxu4VUz/pJoxH8gh11JPpxh6GpIHAksCqKnCqsmVunjN6WmUPRI9w9NM/xs0lTiFNtqKISjF+yp6Zcy45UGVFWH//mb9dawZXC1EJ3kb3Ys16wF7SmsWu22p6KVhDYR51SQp/S+CRz9vjFAbtyG13B9lksSyf6DOahbuNJVNzOSWv7k9bfasnIizmu9KSwCBwq6bUwzhPKzSzsAeUqKdFP1dXVSLrTkVsjUq2tRyWNXlNbxE2utoXQxbz8eCPvVrX87fUoXMFnQdSkcuCjKd995KaQHmqcytsa3U8cwqmqul29V1lpT85Rqc/Za6/SeZdYVITZIea6UFVxVOLW00fqQAPLvFZzSr1pGrhKS4vzaSGIpGk3Yw+rObYUn9RPtFPtUW2apY8UW7zTwljIFIFs/uAAWGXdnahc72iA1VTj9j/PnD/+f+/j2DlD8Eb9VLbVenSImO0lyFAeGm130bE+vy8uXZyQs5+lNTrnEWQbHwCFR1n7TRAnoEkhTw+fyRsRCAcm/zHMpgbyTN4tnmDZsXpoawpwZc9kzQwreocPfhhi2vAkpYr5+8RzDYyIz2mn3l2e1gXlRhWdvW4YjOFRXN8ZwKa+6x2tvDkqW1FWyWuap5T9AdpDLVL1EzZA580WJhVdLzUh0vl7NeBdotMRSvNKVphQCGjAc7fw6NxLewD3TRAWOjWcXYnb9FYtstlKFFbVJ88IdCCgLTW8vHvYwBH+jMSYzkUZlRfY6XykemlatrFRaXrZ2uVItlUxKlncBqt/NZIRvMdeIttO/nH+gOrsFo01uwqlvBkpCj8bX1tu66i63upbEvOyDIMm+8sxxi0Z2mpG8p5bbMwatBI4UsXNVoL86hQqYWr2lQR9hY/aUpRVTdTBzaskeVouwyMiRyPdry4PZZFxUnC64eNCmhUbeNnn/l2i+ctzHM5tTCqvHqpgyWndom8+auS6KSE0TNQxQ0RUnIeZ8RrThXxT1ecktgz4VV61V0nGhGnPzVHhtNkKeSSkvJfDh4zUl114lpNlqQNImlXbRHJs6VzpUwKO63HTImEnH/a48QqnMKT0UA1S1LloPry2KphnSRqf8LLBkI7LZmsntlSKbst3m0hcFVsTtYlkDGGbvWQQt1u1GurRPv8NWxXAwuXtgjICLH7xtbV6vbhloSjnc+zAxuNBZ6ItKkFl9ayWjBsXCmBQgt5bimP8WnMEyPLpKL95mk7pZkrwgEEygl4LIcRZgTZNZXqCDVJdHzSB0pGWuRl0kSgUEMa+ifSh0sV6jcanfNTVSe7xe98Y4Q3yXiOhrboSdFo3hrssl9FMkw/C/t53VrY0E6qXuoiIjcIJBFYnTg0mqQsBVuOraEW8o90y5y3zqzWNyw0PO45t/ULNtoMLmng22qXAc9jzTob5WLWLHbdars7LcZQf3Y7XqrE1SqMdhKDdrQWQZ6JwKo1clWzcDnQS9e16wmRv31VSeKTyeNPU0bc1JOdcQuR/yQa7m2/dOrq4X8yjwQt/Km54uqDlHeyZEqjunkc/ZFgJSUWoqt7u0e7RXWPftpdrYq0nkei5+R/WamlIosobf1sZAobc7wtSfQgLOtV90zGgzZLG4GSClvtFTJ6avWEaBlplmT3QDcuHfFbPWQ1xjQD+1b+u9IqQYemj2qU0T93K6L+0Kgi5dJ2UJIR4fBndt+IHrowz5LjDJ6NWnZZi1Wtstv3lKDbdGspM2eqE8hW/lFXafQEqb56IqKynD/pqNV7y1kyzLb2u6nf0UhmDFXTY9ioIquevuWDH6mdaLpd3RpRcUsZojOrhm6EdzVNCUnPaL601UtK5N6bE/AY2+r256VkP1O1Zt89+SydCQrrLFcLyiHSgeHPUNdFSKXkndVP8qg48yTZTCCyl9RMSb1C42zY4tFx9VF4Fns+iIbXSIDppyo1px/hwO7SHaCNAAEZIFCRwKo3wz/KlEtiTFtahI1KYL97pLPFYqAI9fOAM7jOoMp7nSeHyPQKm0DHZ6wy1uxuu2PXrSLy68zoMenzM5wxrco/5kkM2jHbBanuYxYuja4OI7v94E86U95C+mESAZpyFZemUauPczQ0R57n0Prd7Yqp5sF/WmpV1uyT0TpWVLfUn7sVlpwyplWoai59ofrokdZdHtCrwnhKzIbT+UZZY6t19J8UzHYy7ypfNaKatZ0Auznb3mEDY+Qa2C0oKUGqVMKY5BNPEmZOHOopg8zyUsRKD+AyTZXFnlnU3Y63FGA+E2nn1azq9ttoJjxL4jk4xBfvEcyfJuoecyPWOvAswNjSNlWSRjVT9cBci6ZIU6Xqo52EMVtBSUKjFbh0IgLlFtH8ELUbUksU/onaAlErEsju2Mca2BUJpGaVTazRaqjkl5U7q5etg3DslgrS2DSnbGHseabzGlgj+JEGE+ooQflPj9kWsiovkRxuTiB81uaHLjpQzz8vpagu0c92Bk87YpEzoaJzz5hNzPow0lF+/Zzqxj1j07RrdE/O0bOcagXZI3WHCWPUsaNHdfo52vBnW1xC6mk40kAAAhOBaHyZnvr+z9GWLmo3UXL6GPsbY/a4sFTLw87gLvCIrY6J88kzmkzRg4Y1u+yl2HVLJjoT9Zz5KRjkoL+iXqWUehKDNpUY6TsQuJVZGCl8+V60HC8CrVWKR6MeFRjQoY+1KIKm3KK6GmUUjd3q8/PtYXpR3bV19bBEudk//zPwzYVVOfCsM9kyHXu1oi1ehWdhJmEHygPbYs1PlVqGli/FS3XmFrKKbpfXdSmS50wHx42xaLEqYQcPcnZPC2VbtXj8yy1RC279TF2VCZHOa0LKfLUPK8Gumt4SbOt8KEDqcXVhtoScz6d2TqNG4Vg451/9IPtJnyXvI2dY8WyZ76mdhC67W8rwCslzfF4C2X1gftKng0ZG0QS2ZHg6b9MgeQmBVcMp6rSrP9ut7ZVUp8O9ts93ldV0sp1DyiNSaC2HNkC7Yd2zFCpLeG4yGZwhPc0L5ksVD6JSwhLD44olktWdCTj7W//ZVq1G2XXc1SqoWz6RR0K2X8Wio8xDnaNj6cOIp8d7O4vnWZMISzxvr5ur3PMgHDeFMWPyvjuPaN0iYetvHYeDck+8W2Xtzmu2buQ8BCCwJBCts056IEObLXNOOrO16NhuarlVYqQJ283UtvicdwbXn9UWwyrnI+sr6hj6WaWUnplEBifW7BI+dt2SyXRm115dPiA9z7S2lrewFJ7HoC0EyO0tCNzHLNxd9dCI0Ei37BoYk/6UimjRxNfLk6Y02tTT2eZ5X5TY0wOjW3aH/v/MvwxxMy6lSrArYucEFwsbVQum+qCXwD09L6mreKb9x85jPfP/JSidSVoeSIIWJt41WJeyVW/EUB4dr8ZQLsVYntHQPmW1WqnqMaNTWaum1VK21TNTz5Q5sryqJfYWZkrJI6yeHLVU658l0oZIe0peLnPr5ytsNbRTSMN5nO06ka5wFkGykQlkj1ChUtJxoyFpRrc6skQyrP6s60qe5eFgfALRosJq91g92cJcGR+XJMzWBu0mJqsGcNRqs7UczqH04LdrR4+xEapEHc8yh+er9wqPzTZa6Ex1CGTYh0D4uM3dOzo4taFo68PTVW2pS+WZrNhVbK0ohRxpJ/9kNsODWrFel88qwptnM0cP/vJnU2/Asm8vBdCZdiZBXifZndeMJnBeNbkLAh0IbK2z1h3mnBVZfbWsnSS7mmTSh+1maltYPJp5/BncVu1OdB5rNqmxLmDNYtcZLV6y3LlqW1Y8ebqp5cx5dxjCoJ1ZcdCHwK3MQo9aU5pGk3EZcrtqMM+90KerDFUKTWk3x25Pm8NGQ8fjPNewM9fV3fzDBLK1/if8zfH1CHz8+FHKq6Re6oi//vprSQ7hvT///POTJ0/CM8tjzfq+/vrr5fk+ZyTh8+fP88r68ccfv/jii7x7/Xd99dVXnkErzPDZs2fhz+rHHr1vFPrHH3+E+m5KqTPv3r0z7sq+9Pjx4+x7//Wvf+neJU89ZbrUovWXZPzCv3//3p94nJTSAN999103eWw3k0cMtZH6sCdlYRq0UyFAbr8nga0ZdRINKflGQ9IshkaQPIOtZJiYS+fgjAT+/PPPM4p9oMzZ9mo71ElPfThDkfXSwuycWsdjKs9Gpiab87EIazbUrok96q6pAO2qRs6jEfjll192RfI8KbuZHJXgt99+M4p++PChcXXAS9H0XBryyy+/rCinDUQwJy/BVKIUu38yG97oETh7IPNkfr00L1++DCuVMSnw+EJ3V5RDGVKPPc4Kdbl2JkGqwFP6XXlsFZRX6Ph3qTtJOcij+4C/2gTU5bSO8OLFiz6uuZ6dbUsJ1B3mnDWKlKrzruxkatYxR70LzOCyG2WoG+2hxDbehqrIJAzW7G6jRCoIu26X2CAJknTmIDJPYmDQDtUcCCMC9zEL5Wr2uOKVRo5iz5w9tf94tuqQHfL27dvUnO+WnqbcbXHnKKngkNl/qCmSv+95FlMmIfWKoOaYhI3uNtnpEyjcvmSaLc2rQM8qnhep790OKov/m2++ORB6NEnzS6Jnu5vkqfOi1gNY4VRc1YmMAMHUcOKHn5Ry9fVoZw7Sy4ocmrXzdJeeL73cvDuRcBYRJXOOGdFd089IztU0dU+WqJpJEr382u05mkpUw9lv3O4iUu9NjeTezXM1AdppFQsnIWAQkMb2RH4YOUyXPLuO7WaymyDcsW838Zygj/6Zi+NgHALZYQqNLJZxyFSXJBv1riT+ttBC+LwwJu+VYg52M89O4Mx8stVD40QeTH+NMsTz2PD9rd+MinDL+AQ8+0h5OuSwNbUrWDID7V9lhWHN6lGlS0NWn04mTXI9CwwzpVDy+aRxEKpcIxmXREDux/mtBv2UKzKjY3jGlMiXVRe+R4BdL2tdkZy52U+NrYKcRZwrmTrko0eP9HJLlcnpuereQVo9hnpYXr9+feo3OpagtBaz2mGOGqYztOiyUklnCpcbksryJ/bPdwacwWnJ2V/TwVPaQ8lRj0keNKzZXW7YdTYijRe7+40dleDUageD1u54XO1J4FZmoWcWPMHXLCDcZKFWiyh4zrNOp9lHrRKvmg9NuduyTpM1jAqLXqSxiwhvtFNO2RI2alO6wlXNZv1P5mqF5csud09rVFP4qe1RVeiDZtSrMvQ5GU3SkgotjDxLKkttmhomkqRHkoQpTKxZ33JwbRqg49TCq/WSw25JXmvk7d7zLpFWVTjXxEwLHnoGV8k3PalCCzlrRapdoPNUd7RT0z5A5lclsNTYGTVtquRDeTRS2w6pMPF0LLXpDPBa3ssZCNyNQPa6oz1/6YBR06jZWpaWePXqVetCPfFwmmDq3dYZjhxqrb8X4cz/XNZv66Yk/zwCq1EaUVanjk2xoxVTrZGITM+fmoKFewxrTtdCQ/qHDwmQNJ+dVagTmmfpwpnV5ZNFHjC/rzwk43GlNn1ePLpozLBR28Fiq6CwCS5zPBtyl6nRmBVR1/LvvDJmFUKptlRQU7UTCrA87qxwDqzpsu6pZ4adwaVWZNj09lByos6DNevpY9h1HkqkqU4Ag7Y6UjLMJnArs3Crsqv0lFhBJquXSk5G485qVjJFWn+fcLXcE52kKas0VvTyTNKSt9aOPS+3y9k4vSJI2GiVJhs9E3WLrf2rnaLr2U5yfy+zlWfBns6pUx7r3NESY7jksKyCcUZzUedCppFJ0iXPcx5mqAWJMQew5bsgCsBtF4UpJra5H0JbPY6WdqSgmzZ9obT2q7erFTzwZNJoV1fOvGWkUIZlTw6vFh6jnQoBcvs9CehFlEhjZ3CQcui2qYbeCUmyQ2R79HxlJYMetzQlUN69m4o3YObtNg1tXdnQSknSEtmCeexPTQ9DJ1ooZHa5uzd61v/OZf3uVpkE/Qlomd92XEwieaKr+wvvLNGuoEcDOAtqnSyagjWyi2xcYR1T57NJvUiJm3oewoqc/Tjyqgtd3ntWnkWOds+L88XUzlFczr5hB1v7nylnceMnwzjp1kZX6l1bKujAaeCYCqdb70oqKJwcDTWDS6rFyInth73d6FydCdbsLlLsul1EJGhEAIO2EViyzSBwK7PQHuKX9MLPjCyv5p2RA8Hjgi6MvMqT7UR30ZS7jeXpZuFUQrFh/k8fTKXr7Xo7okyezDl+jLDR3Sa7SAIFPYTz1YxaqV9m79yg0u235OXGnTtlhmxVbkl18YeFhoum4fl2xwqsTJ0AF3aAFnWRrROZO/JAFQYo78qZys3IUAq9daxz6gAQSWs/d1Hiw39WbJrUukhHFZYuAyhbQ+5Ki3baRUQCCEQE5FUs39NF42bnTdCTrDUNoE3fsoiQ8nM0AtlBkIqIGq0ug8uTjdpTr13vgEqftZlsFWkJT7aFaTxGkYzMedFahkofdeQRLNUnVciK269HwBnc06fPN8I7P7yr+dvLY6u3HHJSM/HweZcnoVFUpX8USJ21Je1ZG3qKDwF+okLncXOSOc9fp6hN+0mZMm+nCiJf2Sp/DYuFLqPVbMtP2uN1+OSWl3WKHGwgp6jCWYQ8yxDm4bn1pGyd9+RZmIaw0QngeWdwB3aewr63vN0eo8+iCrBmly27PINdt2TCmT4EbPvtShq1D09KKSGw1d+2zpeU5by3nVloD/FL8RpB8HyEuUXE6rKC5z1DU1Zpu9AZmOfdUuyKfN3L7xfpKdb5MMyJsNEqTXaOTBT6sOwTSaKrOzrfdw+zVRSgrTplfnn8oWGe1Y8VtFoSYNdugDRqmtqaquBoH21cDucDxrYaTdBH2l1vlCGhf4nLyKTbpZKalgtpv2/hyb9Rf0A7eeCTBgIRgeh9/eiq56d0QueY0UkqFbr7nqIMp0+fPuVtm+SpO2kgcEkCqa6KQSCE06hyW8VZKds5vsykm2Ce9b/l/GIpMGcgYBDwuAWSNok0yjrk0u7LA6ka4JBaqNDIW9poq1EV5NQqcgqlBvDJlnP2JRmHGH7+nhZ61eVkyHvjIhx/t4p2Nt/W7fZ5j5v0EFekLfZ01fbtnNQk81R8K41n0XHrXs4nEUh1lSdl3jmxMfoc5d5nJHL2gXAE6TZR8thv51omMGhjzRpwVi8Z+iRMP6Y1i10XthHHPQlg0PakTVk2AUONYxYacGyq9lXnXPso/rbwJ71KUy4bTs7A2X+iN9VTvY5zhprHKdTk8+fPWlZWqKgmBTpWyF80vxs6bFSjshAYf/IF6LmVn07zInsIn7nc/EB9otCt+eTJkyQlqBDm0LJf8lfDqYNmd/RlhnlnoiWH1Eyi5yr19rz0GW7H3UiUPElq3aUnugNJz3qzp0ZSO603RvWIYadpNMrahZ70anlravAOX8uoxQHtVIsk+dyHgJ5EzzqrAUSe/Xb7BxvlTpe0ti3DXQbw0rjV0KOoCO2l2m5no13xSDAIgWx75jJrRd0aIht1dQnLbRWnSElV1ny8m0byrIZi/TpbmWRbBOSd2Lo0n0/aJHK+a5CD3VFgaX4MInkohoy92XOq87Ka2ikip1aRDKGEzmO5aHaBK01e4KNThosli6bkee0iJh7vWYZTzk/bE8LuXMryF1orpT1eO5+pWsKMkI8eYU3idh/2EUQ9rwzqdR8+fGg3FvQnY4zXHgXVSGD76W5U6KmzHWoGF9pOp6ZqPB1TvU6hb7FmPZ0Qu85DiTSNCNhD3g0N2kacydZDwBj4MAsbDfrOYCqPC9HTxKQRAZpy2Q1Cv1CVNyQ1X1Yg1lZU3l+XEoxzRr74yC7clU0RjXpEFSugv8tMhHZrnZRAZGTulMCRX1Im0VaXCoVRlKod8CQVMELMqOKpS4y8oxy1erAFMKkpFcJ7YBxM2DdWjxtt1hiV5em60S2rP7u9LqyV+6RWDqUt6dhhPjc51pKSHea+y0GfTanrEEQ77TInAQQiAgqpLNxq9NiY0ak6GqpkA+tPlq00uVwDMt70d6VlsKjh+JlKoNFEOlWME6U3XGynqEV24EtG7ZJ612iCZZvNGaC45ZIEQpfcVgWd7uOt2489vztDlL1xrISe0iNHU1NPglOr5PmFZNrJJ6bow9WOJ6ew5qe1PBgesBdIE83o8wYpTcM97V7Fa7/KXAKsno9O5vW6KJMWP5PeP2khwIB5ylOkP+2QN60sejrYgLUYUKTJatUS0vVUpdFJDnTvy0jYNSQG7CdHiZQ3BuVJ65zBSQtd4GHZ7YRYs1EvMvRJmDLPrmhqzWLXhQ3EcWcCGLSdgVOcQcBQ49czC1OtzUaDvnMZbtWTYzTlrS7RlHWb++uvv66b4TK3ocNGl+LunlEgnf7kiFFKLbTLdxx+FWL39jsk0MxQLqpHjx5lV1bjk6YQu3uOysu5++a9YlidmjdbWs+NivTyJNtKkzeh2sot6bwIR3Mn+3a1nRpOz4id7JCrWnsboTP46z7pGX/67JROv092/tw4E5iW5eafGQfyWylcvuJmMGinjFbglpsT0LboJQS0DUw39e6R87+G7Yijtkd40jQlkO2+NDxNTQU+PPPsig9iibWLTSlsmopmT6Ek0+1njw+uAoFMSgjsrkMr81PvNrpbwezxpQR70r2acIUqXeqxaQDEFONlSyhveLYMcoPIS6M/bROi1lHVlJvcI/L2ZOdpS3vhq3p/LFy2yfYyefxs2Zl7+MtZupuspNftZl6YYNd2uu3HE/RQd1jsKWw+bh+EgJ6jcLALpdJ5eS30lml4ss+xNE9Y0Pg2Qyht/+MBZ3CaK13AusCaTe3MJ7VmsetSG5r0dQlg0NblSW4lBG5lFirkxjMfn3m2C9GR3btrcnhG2FnUux3QlBVbvF0/D4W8WthoWDcttMubLONy68X9MPGtjuWV1ndbSuIq5IfVAqHwbnET9t385RMfIX5R3nmPQ3arpjrf51ldFUB+6tXzxslBsC8l7PkC7rL01DNnkXbLw5ha35ukr+K+l0VbK34C7XSTjkc1KxJ48eLF7lzOKE7WURU9YBTBJQhA4HQEBlkN7amd/FU+cB601ZGwfrfIcN5DQOa3J9kIfgyPnKtpdp+R8YMJoiWEpnNzbcq1S0ycy+NCeFNotbumnow2Dth9lX0r/yif1WRNO57HSzngEDyD2jUkNGU713vjc9U4gMAgBDQUSgnUcj/6K7UbQ+PP6g4pB5zBeaya8ZtmtxZYs2Ejnteajewx7LqwWTnuQACDtgNkiqhC4GJmoSbakc/HoKTIznbmlidsdNcmMYS//CWasmITl3sdPcL8jyfRqdNML+43deedkY/UaOFnvGS1Kzhjte6aiuxuv6HdvPq7NlalVRjl6nn/yQMXjXY5L2sRbr2wvHrgmeyJ3yEy91HQh1Tt5oWWt6xngccJGe3kBEUyCEwEtM159ga9Wvz49OlTu0kmbQSB6gSyV+xuuxdjdsWzUVds9GFDQzoLtuu1r8icrO5JwLNPQLTP1ulAZSvDQWqqV5TDCZdUdFP7LSzLINBZGRqS3PxSNIPOm90bb8iHeJu6sDyOu5F73a7txOpa2Jc4hsAqgV2fv7SQU1+t5p93MrKCxg/Oy6tmlbvG1NJntwOnpjl7LbBmnY8Ydp0TFMkaEcCgbQSWbDMI3MosVMiNfyKvWKMMns5bIrt39a6z2ySrlap1kqasRVL5NHVAzXJeP2x0qqo+2+HXMjOdax8o6LMwmlbBGUv3xBQzansAv//++3G+ABu9tZba6Lu2Y2qGSekzIladyx5JYpQn1rap5/I0NV2aKudJDtkEdu1vT85Lxei5a5kG7bRkwhkIbBHwbHO+da/GIDa82YLD+WEJZMfP2Vb6sPUtF+zUFR9z0VGNMqxg5R2GHO5JwBOqlfHFj6Fg2srwWP+GB1Q0RSp0au2W6IkkVib4B3ZJdkggb2T4CGuNJ28/S8/WJvIwt3Nh6V04D65TD8GsrnmamDQ3J+CxN7R8uLWpRyN6KnE2FVhrsyGfWkvbVTv8KtZsUhOc1JrFrktqZRIfQgCD9hDs9yz0bmahVtg9VdbueIe7Ymyb5J7dNaw1TRnSyD6Wd6udAyqU6i5ho6qzuqYnMDykc/ljRdMWzmDlLIi+46YM7e/Dyqfw6tWrQdhKeFvaXTmz1+x3c3YmmJ01zvRKptgaf+I+KQv7YR8h51LOJe0sNgceAlUa17POtCsM2mkXEQkgMBOQM/Ha86X7AAAgAElEQVTJkyfzz6QDmSV63PqY3UmCkRgCNoEMC3DKsND0taUa+Wq2P3eEKaTHWXYI/Ix32A6Rk0Ih4CTgWVWt8pqZU54WybKVYQthMvKM3oN9+fJlRib+W8IwxK27qkwhtzLnvJ9A1DfyQoo1rYjyWRWg6U4Pnl7Xbdlgtfq7Jw/3lO5KSAIIjE/AaW9oUw+FyDvDzctrLc+J9KTsJX2tpdY78+VSjZnDmDO4awQ3YM0m9XmPXTGgNRvZY9h1SY1O4ioEMGirYCSTKgRuaBZqwc54Q0nLItpntPXbU9mLL1Ua/TKZ0JTlTdltWnGjsFG1SuFn2cvbdcActNV/4VKoJhVzGKK+O2/PQ5R4KJ9C9KWDjAYqpJdRYnSL01wI74omXeGlo44HnJoaKM4lrVERLi0JVIl+qPKIoZ2WrcMZCGwR0MJtXiScLMOhzJKtCnIeAksCGRbglMnZl1iWKJxn8rSEMs/bq8wplTNZdnM7889Ldvg8KE9s7oKAQcD2Zkw3dvPWGXKWXLLDBcZfGwtDezUxb/3mT1jcFnb8A1tkOp+PpuHGIpMhmOcVUK0eyflpZFJ4KarIam6D97rdB9NWRKtV5iQE7kbAr2c0zdFrtNpsqZtzQ77TEaZIg3eJMWdwg0NzimcPIlizEcaTWrOROYRdFzUrPzsQwKDtAJkinATuaRbKstUQptcG5H+eIjj1rybCWtGT9TvON42djXjnZDRlYet3m1b8tVDQc90uxSoXv2cl4Fz1KpFWps+HDx/U4ezpllGEbpRvQrpbmjr6Xlh0l+B3e/k1KnrrZzT92EpmnD98uTRDgOxVc4ND4aVuKq9Qzun2DOZVyiWTPgSqDBMKpi90oaKd+jQ3pVyAgKaIGc+LJpm6q0qk+AUYUoUzEsi2Rga0A/vwz6t4Nue6ldr1VtctzpnbIHCc0pIMArsE5rdh7ZTnmrou63L2lwdCz1XetkNLJltn1CXC4raSDR7AtyX2tc9rUp83H/eEjTbdalTt4pnanL3XnV0RXfvxoXbjEFCYlL3UEooq1aE/OTq0D7duzNOBYYYcFxIYcwZXWKlBbj/7IBKal1iznk6FXeehRJr+BM6ui/oTo8QSAvc0C7V4p88ml3Dj3kEI0JQlDSFDqOR2/7332m1UXFp/wcqPfpyU8iMUbmunVVitneirKEaltKwo54WR4JBL5THE0ysOhwg/FZohQN6qedM6nsuT0k1BN2VO5lsEqsRAlKs7tNNWA3EeAiGBV69eeRZ3w1t0rHVWDYXEjEZY+HkuAtm204B2YB/y4dqMv8QqVoG/uNWUI8hwLsFWpeUkBHYJeMxvzb6z1e+uAH0S5CnDPrJ5StHrypMPROacf8sNT87LNJ4uobswKZfoDjkzbUOiotVDMiYIulGBwh4zqWmEh77g5qF39rDRsysiTxuRBgLlBDKWsfRw6a5Hjx5puUdv2Gr/Dn1TvlwSckglMOwMLrUiY6Y/+yCCNevpV9h1HkqkOZbA2XXRsfQoPZUAZmEqMdJD4DIEus0s7rXbqPrH4Z41eQBXvZBya+pjIkf1YBX95s2b58+fZwuwWqk5N9VOe5qOtr7i9MbOtVg9OPyzFxnKwm6s1Wo2PZlRhaby7GbOG9u7iE6dQEHw/rf5t2qqsNGSTfLRTltgOQ+BkIDeNcyYMMs/++LFizAfjiFwUgJ6j8UZ0RJW8J5uzezl0hHM1ClAKmzEQY6HFUzNPdrEc5AmQwybgOcDjmffatQmoKvDPtez5LLiuhlynlcBD/cxzmQ4UPyuc8/gLVaeYFMZBk0DhT29TjKMP8xJmRg2J5szbXVCzkMgJCBto1HGoxbCu6ZjOf+l0ya1JqWhfDR51L/4tJesWpwZ36BqUetB8hwfPtasp6tg13kokaY1AQza1oTJ308As9DPqnNKvNCdgbcrbtim7DaDu13YqDxrmiofGDan16RW13c1dT8wbFTPmCKchMXeMTT7UZSDo1uf9gvpWRbaze3wiWhG3OqB/X+Vpx7J1fOchMAhBKp0yMKnDO10SNNT6LkIvHv3LvV1Fw3ZMkiaLvSeiyHSnp2ABqzVaYVdr8IRys582KvZtR5hj/kMa79PQwwrWJ/qU8r1CHg06gg64Xrkh62RZ1JG2OiwzZch2BRfZd/YdKtRFe2JD6PX2W3EVQhciYC2+dDWoYU10lQo1G9T/KjehJEyGT8GvbDuR93OROko8pQbEbizNRvqvQjL/BO7bkbBAQQgMD4BzMLx2wgJIVCdQE9H9O0+Uq/WOta/trUUMcKuFfrSaws42md0zBCNrbZIeqQP9wJkxK0ab/wn1f2eiTOA3xPUeWtdpYkL1Uvh7RN8tNN5OyGS7xLQp9aePXu2myxMIAtHiyVjGiShnBxDwE8g+z2H7K03/bKNljJ7U6tsyKMRaCFPFZOphWDkCYE8Ap5V1RH8Nnm1m++y9eHhM4hZzsMPNFZ6JmUtfGiH1/2eAmh+4fGVPX36tCkfwkab4iVzCJyOgLbh0PdS6oqt0U37hsijokFfYaPax0R7H1b56lFdOckNAlsEsGa3yETn72zNYtdFnYGfEIDABQhgFl6gEakCBFIJ9PTT3jFstGdYbtT2xveSBlmSlD1dVxK9/XDsLqpRE4Q/s7cdCjM5fLm0p74IK17x+HCGSXW5APCk+t4wcS0dWBKUg3a6Ycejyn4CWs948uSJP71Sfv/997Jw2EgjCRqJxyeQHapSZZQZn08oYXaVR5jInMtUDrFzDIETEZDp7okYO9CbdCKY1xDVE72nmvJK0jWaW7XwbEklDdD0S0rOsK1sC3CcxvLo23GkRRIIHEtAMZ3tnno9jBrvFEWqF2PkMPnmm2/0XZcSf+axrMYpfdgZnB1wOQ5AJKlC4M7WLHZdlS5EJjYBDFqbD1dbEMAsbEGVPCEwMoGe04rbfaReDV8rJCijDxl7FYyz/KA9NoSoisWj12G/++67DFB9bsleP+4j3n1KIRDzPm19iprW6pDSMNmLiGinU3QVhDyEgBZTk5ZMZFX/9NNPIwR+HYKLQq9NIHvTO1n72SPUSZEaszCjRuNM0AwhuQQBCFQh4NlqVAU1jRirUpHCTHq6IwtFbX27Z6GdYaJ1K/TM//3797vFjfAlUzlsT/EunPwqVRzLu41CAgjcgYBegpVPwzMwldDQMytNOClDeV2k8RRFWpIh90LgEAJYszN2j9K4qjU7qbIZxeoBdt0qFk6GBDBoQxocD0IAszCvIbSvn5bd9SeLV2/RhP/q5JQnE9g8tp3vultT1gpZ8TTTHcNGe/KN2sBYishe942KKP8p/6NmFOXyyOzWew/l8rTLYR4JSopI3fCspKyK9+q94VM4mitWmawg4CRQ69EoeYEb7eRsLJLdjYCmBFq98M/f5P2USVProb4bbeo7PgH1bYUOZAwZeTGU4wMxJDRmYcZd5RMiI3MuQQACQxHwKMarrqoO1RDjCONZaE96l2mcqiHJkoB211ueXJ7RN52XJyueoddVhElWELgYgT4hAjM0qSP9Kfxu8D1BZoE5gAAElgT0FC9PRmcuac1i10WtzE8IQOBiBDALdxtUMTBaC9A4KF+flk4yVk92iyBBHwI0Zc8Xou74kfoxdxsdKqZB+w9pa67CB75nPy4UldshAAEIVCfgj2yrXjQZQuCSBBQzqhAu/5OlD9Nra9Kh7KtLtguVOpZAnos/L4by2JoWlu4JCFsWkYd3mQ9nIACB8Ql4FCOh5OO3Yy0J5Zj2rCswTNQCfng+ni+ZPn36tPXM4krhHSWv0R7eHxAAAmMSUIhA53FH7pfnz59rq3VnDNaY3JAKAvckcGdrFrvunn2+Ra0xaFtQJc8qBDALVzEKi76BLNtVGwhq07fXr19riu3x7azmxskDCdCUM/yeu2HeMWy0tZtvbsjlwZZuGnDXCn2FRPEWyyr4z0gdv3371p++c0pNnDqXOFRxBz4FQ3FAGAi0I5A9q0Q7tWsUcj4vgdSYUb398urVq/PWF8kh4CSQt3C4NSVxFnq6ZFIgeTLn4c0ri7sgAIFjCXiCywf021SH5n8/p3rRQ2Xoid6TwPpk8FBiI0w2AU+Lt95qVC+8eeTHOPFQIg0ErkpAC6iF6zUZZDR5lALUUtHN3ZUZ6LjlEAJYsxN2j22jlJe0Zj11x6475PGkUAhAoCIBzMIZpl5wkqX64MEDhYrqzYHyhQ/tizf9zUVw0IcATdmH81Ypdwwb3WLR4fyWqhpz1wrFW+hl+hIseiFV41ZJDtzbgsCBG+62qA55QqA6AVmE5XnipcpgiHbKgHaHW5JiRtWLPn36pIniHchQRwjkhQ5ohLrVmp8nGmzZl6RMeM9qiYUzELgqgS1fTVjfMf02oYQc1yLgWWy+QxhxLZ6D5+PZRU8ugtbzC0+vu4xxUsXlMni/QjwINCKg9ZoPHz70f4jev38vFZT9Pl4jGmQLAQhsEfDYFZe0ZrHrtroE56sT6D8WV68CGZ6dwM3NQtml2ltU0aJ6E0CWalJryqxVBJRex3rz5o1Ma32ASPtAff7fP62b6O/bb79NypPE2QRoSgNdz7Hmr4YcXKpLwHhxXOqpblm1cpORrQ/W5y21TjJIWUvbakfoWiLVyid7I8BaAhyYD0PdgfApGgK7BNBOu4hIcCsCSTGjmux5/IO3Akhlr01AcY1y9GfY6rLPL7mrxGpze749vbyx8PW5ZYacgQAEhiVg+GpCmeUbCX+e9FifNzJeb7vzTCRsUM9Ce96bG2EpHA9CQJ8p2JWk9ZZUEuBivc7QM7u0SQABCNgENI/T6y4vX770fIjZzirpqp7rR48eaWX9PhPJJD4k7kYAa9aD+mJ2hafKUxrsOj8rUu4SwKDdRUSCwwnc0yzUjnXTB+iT+MuHI2+/Xgi/hnMvqe7DJqYph2qam4aNKjK3/3hvWOojv9clsRXVmo1LN2pTaC3WslvPCE++eppiRvX6xQjCIAMEIACBmQDaaUbBQUhAb/XJinAaIXo1sPoApziSH374IRRpPtYiDTPMmQYHBxJQHENG2Kgs/Pus9mXwUYN2CBA5sNtQNAQgEBLwBJcP+65vWBGOqxCQ/enZfZaw0Sq0R8jEszFJh5dJDKfxTIleN6PgAAI3J6B1lrdv32qHJPklPEqsIi65aBSV1XoD5ooCkxUEbkjgztasRyVi193woaDKELgwgVuZhVqtk/XrmTtPLa54MEXFyMnPQt5ojwBNOVqLSJ6bho0e0hKGFhv5Y2cab7SIondJs6HJ4S6NPNrX6vVWYnaNwhsFh8EmBMIxBC5AwBmjZtc0e+dwtJMNlqv3ISAvpwwkz7K9HjdZWS2GY43yWw7HrXDS+zQQNR2EgPzdcpekCmNMTFKzGj99RmUVH9ZCpYzPCgkhcE8CnuDykd/1vWertau1c9S4z9sX7VCPkLPTV9m6uZ17Hl8mbLSW02OELoQMEDiQgD7vps+tyHOibUf153GeVJFWCz3sOVqFJJlAoBGB21qz2HWNehTZrhLAoF3FwsmjCFzeLNQ3CZNel9KKiQJGW0/kj2ruU5dLUw7bfP8zrGRNBdN0+vPan9OszJPNMNbH34kzO/5pYqW6V98ALK8V5rvGZz6LygEEIHBGAtnzRrTTGZsbmasT8MeMavVUqyONAryMOBJNxavXmgwhkEFAXTEjmMno2xkyjHxL3vyuw+YTI0NDNgjcjYBnt9GR3/VNai/bt1Pl9bkkeQZMbPjuZmkzRt75Xg6GIrD1hlgoZIdgTU+v0zst+ArCduEYAhCYCEgzvHjxQuuvnz590tutHVSWytWeo854d5oJAtUJYM3uIvXYFZe0ZrHrdvsGCSAAgWsTuKpZ+OrVK21v51Hyal959WUV690qYkYH7O005YCNMot007DRuf7dDoyJ9OAGuuI2/N+HNXjqnVd9PMVIwCUIQAACVyJg+7CuVFPqAoHqBPwxo/oom2LC2i2gbm3XwQNevdHJsIRA3ufU8+IpS+Q85F7PeslSsDyky3w4AwEInIKAJ5J+cL+Nn3P2u23+Is6e0jNw9AnKOTvJU8ivTy3vytnhZZKL9TrN5myqTKZsPlyFQB4BvU+o+FHN8rRZil6JkbekqfXCjCmvmbirnADW7C7Di9kVu/WdE2DXzSg4KCeAQVvOkBwOJHAZs1BvRmm/GOeX1uSomQJG2fDlwL63VTRNuUVmnPOEjXZqC8NSH3zXCinZrZiJVHbPnz8fan0aN2VqC5IeAhDwEyjxYaGd/JxJeT0C/phReQP1dlpTAlvbj2mzn6blkjkEkgjokytJ6afEzjd0M3Ie6hZjFrYlJ1+o3yLDeQhckoAcl556De638VRhSmNPNH7//Xd/VpdMKUPU4wEjbPQarS8XpWeH3Q6hUR5z5Uq9rsRbco2+Ry0g0JqA1tflLdE+Jgoh1fL5mzdvNGesG0Wq4XK0j8u1pkr+gxDAmrUb4rbWLHad3TG4Wp0ABm11pGTYiMB5zULtRqdNRj1vess20FqhBgICRhv1osJsacpCgH1u/2ufYijF8ACOHHmgDZw96tjfvtq4VK6KQbS2yJfXjmUVf+uTEgKnIOBcOd6tS4luRzvt4iXBVQnIuel5X0XPyIcPH1qbExJmayG55AG/attRrwMJaMNdPTjGdGNVttT0q5kMflJPcYa1nxeGOzgKxIMABLYIeLSEHNDttjbfEqzReRa3bLCePYqUAx87szGe5arnFRpFWbV+/I3vU4UkTxQ2uusptSN+wlpzDAEIlBOQ5yR0nkjn6P1Y2T+aD3relDAE0MfltB8zY6KBiEstCGDN2lRva81i19kdg6upBDBoU4mR/hQETmQWahP9169fe6hqzi6ztvW03SMJaVYJ0JSrWAY8Sdhop0Yx1mXrvuhZsT56YdQQO7sgRY7KNzGC+q4SmLUVUJLNhxshAIFjCRT6TGfhS7Qc2mnGyMHdCGg1dDd6Q8sS796960Bma6tRFX2ZLcc6YKSIPgT0CcJUu13jnaIqS0arPlUrKSWVyVSWfBklhXIvBCBwLgLGcD9X5Erjvh2thX/DM3AM68SbeywHTgKe5h5kq9EO0atOaFWSEfFTBSOZQCCPgHac0t90r+aD0oSyhRQAmmcDSEkqkzxJuAsCeQSwZm1uHvPmktasp+LYdXbn4WoSAQzaJFwkHpPAsGahIpRknXqgafcH7WTpSUmaQwjQlIdgzyuUj9TncUu7y35xfMwVCH3HxKmR01j85S9aoh7kFfkq5HdfOUrlQ3oIQOBYAnl+0kjmQucL2iniyc+bENA0dTdm9IcffugTMyrmhjDsNnqTPnmiamqLl4xu2cjaH4ebc5uNUGAF4IY/OYYABC5PwBju57oX2vZzPiMcsLhlt4JnvXkQj5ZdEa7uElCck+eVUb2xtptVYYLr9bpdp4od8VPIk9shAAE/Ab1D+M0332gZSCpRwaMZX13Q885SvR84KasQwJq1MV7PrrDrO13FrvNQIk0SAQzaJFwkvgCBccxCWafONQtiRgfveDTl4A0UiUfYaASkyU97wXLAPX4UkPHy5UuDRaGDTwszii438u9zKWNxfSnYru24vIUzEIDAyAQ8S0e78heql8LbJ/HQTrvNRIKhCHhiRvVh+p67ABrbj1V5SIfijzAXIKCg6tRaOF0wqdmOk97zkbJI2oy10igHfkIAAuciYAz3c0WqvNM153bswa4z59dffz1WwgNLV909cyjCRg9so4pFe4Iq9LyEX3auWHqYlUeSc/W63RfsmUyFHYBjCAxCQD4ZBYDq+U19j875/dBBqokYFyCANWs04m2tWY81hV1n9BwuLQlg0C6ZcOY+BA40C7X85/TnEzM6eIekKQdvoKV4fKR+yaT+GUPBDbhrxcePH3f36tfKiiplh5baHLVKLS9hz+CPpTxVvK5VIsyWsnEGAhA4ikCVh7pwaRntdFTrU+5RBLRRor3Xl2wGxYx2WLUNCRgisdIZguJ4EAJ6fVNOcE+8yyywhjwtKnR+subSWx9kbHujHcWuSqM1bfKHwEkJaFsaj9oc0G+TDXzXhvEAyS598Bs9682qggzXwSuCeB4CnpDxXe+opyA7jf19qvneQg/DnE+fg12nym03ips2dFQr3FnTVuyEU+iYupMWtitmO1RW6jOdNxxRcdp8VIs+Wok3lrRCSnrkpcou3AphZTkegQDWrNEKt7VmseuMXsGlPAIYtHncuKsdgTuYhdrVzvk+ktbQMzz/7VqHnCMCNGUE5BQ/CRtt3kyaNhvmxWiOP60cP3nyxIYyxW0o4nMKHrUTG1flgNDqy4EOd/lBNMk0WscQfr60+8rRnJIDCEDgFAQ8XobdihTGfaKddgmT4EoEZAnYbk09UNq4vfNiiSyiLQtBq1OdhblSc1OXpgRkXesvqQi9yqV1waRbzpI4Yy/VVHpnQYGcEIDAFgGn5X+lgPLdhfY7uzhsi3TqRVeKId56Lm5yfpDmdopxrtnHbkzkuapT5YnQoqbszF0yVcq6ZyZSzjL+rxS5qKXWKXJd/geZK51NET2kEmCWYbdTCT4r97uUSFCLANasQdJpVxg5nPTSIBV3inFDQ+iM/WrXbKMdz9isJ5V5NsmubRZqPc753qY42N95PmlDX0ZsmvKkTclH6ps3nL1guTvJaS5fUIDeVNgNY5UingM9NVAVeswVoirdEYjQ+7AwtEviGluR9a4M5UEAAjUIlD/UslnLXdVopxqNSR4nILAbM6otLrQPen9HjOHpG8p4O0EbI2JHAnqtS2NQUoH2VCUpq6ESa4qROqBrq9Hy4XsoCAgDAQjsEvAoikKnx64MnRPsbvK39dpMZzkPKc4w/2Z5yqdpc1YcHEvA8/jv+kjLq3DJXmerkRtOpuQ/f/78+W7wQXl3unMOeqL1wGpp4zIQfvjhh6ku6jlHTdn0OQu9TOJ5Zlm5v0zHO0VFsGaNZrqkXWHUd76EXTej4KAWAQzaWiTJp5zATcxCZ8yoePbfYqa8EW+VA0150uYmbLR5w9kT+3FWIKaYUduHpZFJ/oIQmeYhqYvT4e06PtanU+7xt23HqLL8hAAEBidQJZC9ytoS2mnwroJ4VQjsxoy+efPmqC0rjM+xeVZNqvAhEwhkELCnHssMZfwrMnt5/uxnjEd4q2qzD24rAechAIHrEfDsNlrFth8H3e6rOLZTaJyKVJdEM0FP3S/WH6pjPEuGTuOnw/sklwzvsDctLnQjn6WPhXISURfSaHqcOhVqKkxh5mEIVMbUprD0+XaZDTKWdn0gGkCvFLM7V5+DMQlgzW61y22tWey6rS7B+RICGLQl9Li3LoE7mIV60S6spgFQ+z7M29sZybh0FAGa8ijy5eUSNlrO0MphN9ZhHI+zQpTsCEht96UdjKLaTr6D6GTST7kVyqOjkkoME0dRsOEl//HPP//sT0xKCEBgZAKeNZtd+WW27qbZTYB22kVEgrMTUCc3njitJmpx4rvvvjuqmoZsu0smR8lMuRAQAT1Zqa+lvX79+nroUmNAv//++85ffrwec2oEgTMS8HilU5Xq+BxsS8b2C41fu2wJDdsvzLO1/2raZf/BgwcKWCQEJyRf93iQZ9/pThzHdexsBVuN2CrIWcS5ktlAzlWXwaW1IzwGF94QT13owBFBqz8fPnzYDfh2DqNGNbkEAT8Beyi5rdZ1PobXs2ax6/zPDin9BGxNYmshfymkhEAqgauahS9fvnSiSPX5O7MlWS0CNGUtkv3zIWy0LfPdVdjdd+Payve/uWuB2batFQW1FQKrFVb5Dv43p5z/VXSVAKmcsv/yl/IAL88OJXmycRcEINCZgNO9YktVK9AN7WRz5uqpCWjcNzbMkOdFY2uH3X22GOqVuK1LOn+6hVujLly6JIHUXXY09jmjFs6CS9MWz45xc3W0COr3aMx3cQABCFyAgL0UNFXweuO+Hflx1Zib3e7qmQnKRm3txJu/ZC1HGTsU7rZadgJPc7cOqpDwHjEUud6612Vj3LrRNsNuuMp+vXFkq+kPP3/h3uVRF+34a/Vnd47psanaSUjOdyOANbva4h5FcUlr1lNx7LrVPsNJgwAGrQGHS8cS8Ci9dhK2MAvlyXdaklo0P+m+D3pD+NX//m0FXLVrtW4505TdULcoiLDRFlT/f56KObDV3CC7VmgPUSN0Q5WRnHb8hLaDLozulwDSlg0bYztr7aK6fdF1xW5lVxYkggAExiBQbnCXx3rOJNBOMwoOLkbAjhnVQ6TPKh07/bOtmguvRV2sp922Ogq5Th2MLhY0mVodPfKnC8i4bfem4hCoSMAZMX/geywVKxtmZQcw2ctjYT4XO/bMBFuvN6tPhv6lhw8fXgzyONUJOW9JZT8pW3clnR+h1yUJ7Exs473hZEq72jvRkayEgLpWrbe4S8RodK9HXTQqespWbhx7ELztaydNsZP5FgF7jMaa3eKm8/aDbNzovHSINWsbHpPkdp9x1s5O5lHUrfnbEnI1iYDdr25o0CbRI3FTAh5t01SA6mbh7utJc3VSff7zjYcfKA5Kwk9/elv4cHkaCUBTNgLbJ1vCRhty3o346WCq7lZPcd/2lqiyfjwjkGJPd+trCyNdaQen2rdnX1XMq/164m7OHj67mbRLoCbWEK61Lv3JfaYXGtqVRc4QODUB+TXK/UqFmjAEiHYKaXB8GQIaiYyXVbSidogxEOLVeyz2Fuw4hkJcHI9JwD9Fn+SXNatw7THrkiqVdEjSaK4X5C68wJxKj/QQuBUBz2dDLjno25Wyl8eu2kM0CHrGjtYLvdHwPcir5pdsdE8/78Df405s3ev6t6+tgvrL06FEvRL56dMnOYs6dKoO1RmtCHn1BVaeBM+wPprwfnk86sKfW15KOwDaM4zmlctdEFgSsIcSzyi/zPPsZ+5szXpavMMQ7FHU17Przv7gZMtva6HsbLkRAh4CHm3jyackTUWzULMg7/MAACAASURBVOOXvRg3yymzX4Eu808ORiNAU47WIqny/DX1BtI7CSjmYHe2fLhhoVVVO6RdKlgfoHfuvqPwRDlonMp9FeOzZ88O+SjtFN2/KpLnpKr8xx9/OCl5MqyYRqvg4cKDRNVP7aikMN+KpZAVBK5BIHxY8mokra5Yz7x7V+9CO61i4eR5CUSjUlQRfYhT7zlEJxv91MA9bYYha00H+ldORv1p1q1/7ULHHPFtmbl6NwLqpW/evLHt/IjJUW9wRWKU/1RFkjLhE8BJuEgMgSsR8PguOqwv9kdqV+qeu4UZLzWFDdR6oTcckuSOO3b3/bDiFzvWRMBTo9b8nRse1/UweCpemGYX7wh7KBTWMeN2dSe5zTNu5BYITATkptBCbGu9ZNOWOpLbc8thck/7wSbG1XYEsGaXbG9rze4aHhOr1vrzqnbdsqfd5Mxuv7qnQXuT1h+/mhczC53jl9qltUMmavrdKK8oPT9pyrP3AXYbbdKCmsZ7Fizt6U0TyYJMZcgqTDM4sXKo4Ikke1rpC2NhpfR3DbIVQctOKYZSHvmSPELnfkk+de9VP1wNg/N0zrqSkBsETkGg/EG2X7HKgIB2yoDGLcMSsGNGJbb2X1GsW/W/B2t/+ujno//+ycvz5MkTWUQaHDVobi2BzFQL7Zw5Hw4g0JqAnrikT9VrYu90c7eWvCR/rcfvPsVh/gquTZrshPdyDAEInJ2AZ1uyS64G2caMPOP9fTKH9yXPdh3yGslMbSeqvgwTLkvs+uvaSXL5nD2xTfZjUgWRp9cd6zfOq+auJdb0OcqTmbsgcAoCHqXRuiLGar18LK1LJ38IzATsYRprdgYVHVzSmsWui1qZn1UIYNBWwUgm7QhcySz016Wzk8QzvrRr4jPmTFOesdVCmQkbDWlUO3ZqrgNXIBRQaMzzJxDaZzR1t2f5/nRXCUdN6nYFK8l/697CSMrV6Mytsrqdf/369VZZN1wH2kLBeQhMBFK/abvkJo+VYnSW5wvPoJ0KAXL7IAQUA707VsoGaPFXl8AZ127rEiC3ExHQQ5f0ZpRCt09Uu6Wosm+TBk1NOloM3EvBOAMBCIxJ4La7je6Gy+8uko3ZoCVSebzbrV1VkQPn7INySXO0vlczjt0i7HiU3ds9CUbodR45U9PYCoTJVCpP0kNgJuDfv2e+pfqBMRQmTTyrC0aGdyOANbts8RHsikOsWey6ZWfgTDkBDNpyhuTQlMCVzELPG90TTMMQbUHb1gMtSjx7njTl2VuQsNH6LajACM/ygwo+6gVrLakqYtW2p7X1Tt6HkDRnK4wcFb1u36idm18e+RLvhmRWJO6c2wgHauWtAJ3WrxWOUH1kgEAqgR9++CH1lih99a1Gp/zRThFnfp6RgEyjyHV4xlpMMndYQj4vHCQfjYDmGkkbacugPfXXMxUzak9wwgaSPZwEJ7yXYwhA4AIEnPP3A9/1bQrZtmf8rt6mQm5lrr2xZVvKa6Q/HZSPXM7NtpsuUahDhov9aqDUt7i3cHF+ScCza4j9jCzzzDgTtvjW7U173VahhedtBdIBbKH83A6BYQlIaRy+DYTxCLPb6LA956qCGb1RVbYHo8OZYM1WbALsuoowyWomYOsQW//MmXAAgXYELmMWyhPid+Z3jqoibDSpA9OUSbjGTEzYaOV2kcPaGRhx4AvWcjvaWljBTyVb7yjeVFGnJWT1noS8/yU5pN6rwWYryNKZlbPdnbmVJzM2Wzqj37kcCDmMT8DWS03ll7PGGe6/JYZUeona3MpW59FOBhwunYLAlWJGBbyzY0jaSXshy7zUd0udAS6n6BUI2Y2AzPKktxpkQB6+GJkHRw9LkjGvmNHOzqa8enEXBCDQiIDH+L/w+5a2PTOsc1xGkV5UViyv3C/yGulPB8+fP5c+f/XqVXZXcb5F0DSGOBrCksbu7IpHN2J2hkBKXiwP89k6Fu2tS+H5vPf5wxz6H9sKpOlz1L+ylAiBzgSiwaJz6SrO0I22adFfVEq8PAG7y9mD0YFwsGYPgW/oriryXNiuq8LnjJnYOgSD9oxtej2Zr2EW+qMCWmvyqIdofcQvW3TvPX/6cdGUw/YQwkZrNo2MfjmsnTkeZVjI52gvkGhnuxKH+1R9hU8VflFL3n/xdMKskkw7VZTEU2qEHieeQ5IYFoMRUVqFJJlAII+AZ7ONvJx37yp/KJxrjbuSrCZAO61i4eQpCMiiGO21ikJutmO6MPP5ds1LFW6rGAiZi8+ePZN5+eTJk0ePHilUonxLrbkUDm5CQI+h38TVDL/Qhj+Kqp4Uf9HaYvyMcRj+CpISAhDYJWBvHzLdfpTTZlf48gT2a8y2y6i89LwcNCeSql9dwNPgpQld9lt8Cj/1iNTOCJThFxrMKii7Lp6KRGnkPhLbBw8e3Mfs9GyJ50kTkUz66fF+2M9pUnE9E9sK5KSV6gmQsiBgEDC8/cZdFS8ZurHzAnDFSpHVSQnYA4o9GB1VZazZFuQNvTQX50kzJ844uLBdl0HjGrfYOsTWP9cgQC3GJ3ANs9CzY/TUFu0cMqtt7VHsqzfe9iRNeYGmJ2y0WiMqxjFptbKzgpvqqZmJrem0qFwrHEH5+JeoV5tBPJ3vaa3ennGycJPU0NGfUXrFW4yuqI7Hx84qoiarigTKPxOfJ4y0t60Yd7PVZjCK5dpNVpIA7VRCj3uPIqBgtfKY7KOE3yq3QwSJlJIcmjIqlq/oKVRCIaRSOOO8qbIFivNDEdButX6fpqJnak0HukFQeM1qINGqAIqL7fxZg1UxOAkBCBxLwF4HmmTza85j65JRuu2r8WvUjKLzbpETYze4U6smGu9S85dN5amvomHa7VEdvbDRc16sAVEvJq2yvbnZ2Tr+yfPeqf2cpnb1buntB6rDZKpbTSkIAv0J6PnqvFYS1dFYD+atvIgVP1sTsEdJezBqLdtq/lizq1j6nMSu68P5SqXYOgSD9kptfd66XMMsXK5/DdIihTEDg9Sipxg0ZU/ajcoibLQOWAVGGIF6q2X0X4GQO3jVFzyLJ5EynOzz7csDuUELo2M1/ev5oUzFYXhct8uaTme0SnGs72YSQwvnxhpYzxWILVCch8AqAVkVCm1fvdT0ZLRKl1qWNKeGgNS7UtOjnVKJkf5wAgo7u17MqKi2ixiYmsxjUsopoAX+EUyOw7sZAvgJyNnhd5QrOvlEocmKtPa/YK3JxemCYv2tTEoIQMBP4Oa7jdoLXfYimR9yrZS2iyMsJeNVXucIUujaCoWMjmXRhZ46FdRtUqyCdompM6i3XMzsbNeaUeNu/ZSVZXjt5rvsgJg52VAHtgHZNPx6KA4IA4F2BI517G9ZCGfUV+3aiJz7EMCanTnf2ZoVBOy6uSdwUIsABm0tkuTTmsAFzML/197ZnmmNK2t397lOAEOHwBABEMKGCIAQho4ACAGIAAgBiAAIAToC6BBgMuC93+1ra3RkuVy2ZVuyV/8AWdZHaemrJNUj+08rNrZKXGIstHa915k+VVlnvUySCrPRSbjygbXTOsMwwl7Y5HNa4KvzUXs7WP25uO28TCs+ffrkHyn65dM0sPG+g2pziQ3ZVOvhfpEX+qiijYWiYG52ArGwIEQ/JwEdmG18AZh6xBJ1c42Rc6jqGZ2GyOBfIQFNRjI7q1CwhSKtvRcp6ze/Sqk5fcuf1ixER/TdCUgtn6TqP3z4cHeZPQJoM9evfqsLs+njoUoYCByegCZQzxJg+9/6bkZek4K9UWMflW0mpzLSb5uNLY5EkkkzXRfXmfh6n7ZMdL/NDn70U6XYXDUhGT92+3JHUjs9PwPzDBExpUnupNKH4rZ4dZ9tDrvxBu8QWPwh0DQBDd07ztFDYyO9u+lG1ajwaLOh4k6rzXYE0OtCS8BRigAKbSmSpLM2gQOohf6dlqEfL60BWdtQQ0rv7OziO/vt7bjZWewbkarcl3+R3DEbXYRRp/vSSp07rUlOHnU2iTL7UQOcbb2hEUqXbawhkm7Im7FxH5dUKtrGlo4ydpl9PqR5a2NpY1ajZjqclMe4cNdJQAbuG1ze2ZVdY/i8ATygU59aY+QM6ScORqcECI91EhidjOoU2yPV2majk364orWr31rOUzrCHJ6AvommH3Q5i7mvTusUUsH85q3qvyutd/zSEhICEKiEgOeqUYmq3YxKBF5DDNvCwz4qW0OeoTSdBnZD0W1/rQedhwErbetrsy7eMVOlbLOhJJOjSWCPp3aurdUbDS+5X3Yo5OxtyaEEt/G3R9eNL1DYpsjkAoHtCUwawMuKF89Zccq2UhGHxA2BggTshoc2m6A+mDYblw69LqaBezkBFNrlDElhMwKtq4U7DuBGHTl/j2Gk0H8Vbz35LSz76VTrQ1VWWzV+wTAb9bP6PyG1x6qffeu0Pu7n/yeE+bDl9p92JEfPU7XmX+9EREfUb968MXmMvJRd18YXEArI7AFue2k7fLK0s42DdWvFlvZtI5XKawgME5CmK7Oz4fdl3mhsXGhxpZFt+/s/GJ3KVD+prEZAp+/2ZLRazlskPFs38AgnVWeqVqkB4WDfDPWAIswSApq27N3POHHptPoucOxTm1urDOdPjdV5VfAKNeGpvb62KkAeCDRKwHOKvOWmzS4Ybfst5+i6tuTaefNU1mwxNrvaMyuh7u+MF6Q6y9/sh772x4iy0krtlJFr9lWLnrahiUq0XheIK91ANyqhEXfHVza3Rgu1I0+yhkCWgJZpe104mp2ntNTSuiwr6iE9WcHVU61os6qL02qzcTscVTBs/SROaqr72HrdVBqHCW83mNH2dhgOFKQJAq2rhdqr95+46eRxg0qRmi2qXUYF+/vhbxulKjdonGtngdnoZMLaJ9WB6507d7RnOjnyfyPYS5r/hirwv0a30UFNC/611/Y6cn727NmS8mhTe5v5oBNSo5uOlv1zVVK0La9L7LIWYfs3JWoGG5veJkx4hMAkAjI7W9VyVIZWC8dh2YzuYkzD6DSpIRF4YwKaqZ37ZRsLViq7VS1IwnJ0krTZY5tJKRD4bASk9vstR/Xj2moVSK3InLZE1dqMOtve9geT8U6WIWS1ghky8woCHQHPMLhwsVA/alur8SDaoIxTt90m3aIkxdU5j6ika4x4UpvjZDXnaq23AVVlMU+BtDedtpG8VC6jO6X2afFsMbSH4Ex5VMLZMqwa0e5Ta28+r1o0EodAVQR22XjRVmo8bQUgk76aEmIVcWTlKZLywkS2F8y5gltYrtqio82eWZuNW+Oo1uTUvuI0Pe7D63UeCIcMg0J7yGo9cKFaVwtHx/BQd/P2MUJ0pyO+E8dzKZ5ziomVw9nWR84i7BWMqpxKPm4VU+OuER6zUS9V2V/qNkddyambO6fuXPfz2GZEkMw66rDbnKw5t/kGluj5x4s+Mflo5tvySq2FtlnaT9/GpExM1CztG7PV3o50LUS2eeB5PAJSzlbqROoOC4+B97IZ7WqZ0el4rf0YJTq8zaiqaT39TddNOVeYSWuZZ2yaJMLj2Qh0lqNO25rtfw3lqQ6tX5wrMp0kyfhpM0Mcj/CEmU3AXtjOTpaIJyRgnwN1QBZuX9RP1f5sggfRBmWcKsak85LECNK2epmnpxmI9KuMeCJTe9tma04iaatw3nCq6thyU86gt/zVaAdfw3JayyV77y4ul91D45BVuY2eYhv3VFUKhIFA/QQ0IG//677spYZaVK4kybypqv66Q8KCBOy5cqoaWVCwOKmpYqDNxvScbvQ6JyiCOQmg0DpBEawSAq2rhfZWTAx5g4MwrdnDRo0Ek/nN6IGgZ+sgOftbaJ8QM6nKTVVOrQ7P7762XBNhNmrVoLqxrIu09NW4oOtFtadsqAtWQr13G2yWyUxTMo82JgXrSbeWh2CODq923loAaIPbDlPwbWebNbuytB2sU/n1BFb7lFGdZhe7WYq5Z9IqyI2kIFCKQNeJ1NRLJah0dImprP+XJKifNK1kz+qXitHJz4qQ2xDQFD9pZ3MbqYrnslCNMeSxp/I1Ihpp8uoMBDrLUWeT1iJopbPAeah1OOTcJ9LaQXs91dqMOpcJs8eHeXgVy5mjM9hsMfoRnTl69lz6ieNzHgLJdu1QwWfvAwwlWKG/UUZnd1u7UFO786NHj5wiaSssLqNQaJ1oTItxYGcWRjAdRcSfid/y8/SSanSf0JB8m+s9DAFKvZJuYFsYiJJzmnaKNGm5ZPRNZ3a7BLOJ2cB3EZhMIdA0Ac0jW5ryK6/sEixrS1oErGfmnaonLBfMHuhC+h7hQ+AiDmeOS3SAInIWT8SYMZ1MiouUJDi1laLNJgA9j+h1HkqEcRKwx3kUWidGgm1MoGm1UIcUxmyekFz1hEK7hbHhY6fljs7LWQ05ETux0jnqSEJVJvU++uhRVj1hRjPyBvhd9O/79+/ejB3h1G2KSjeSmDR49VvtgWog0CjgvIDHUY5MEOU1Is2s10r206dPGtT8wqukKvWs3OZEkoR+2TLg/nPR15yMl8WJ54msVLanrnQtW+NKzSmSaKtXLiv9eOxkwrNp9N+qLON5FA3Rl8Hvo5OkorKMJ+ZXmLKlGM+gXIhR/SkrocdTt3suF1MdZ6E2pg615YDpKbJzKBiCfPjRSQyN098hLJ2/qttTBYQRAekeNszDvF2vupcwXE8qUj48gUkzo2b53YFIYL9epDlud4FtAfzGNyq4nVTZt07tQnVRNt/R1JwLSYEdTYoAZybgXL2eAZFt6iHlZHcIkxaY/i3E/tZlt8qzP0BWCkhf69t4jdkXwK+rb78fsl4jHOVQZBeik7/f5Gzm9esw2Xqxe9DG7TwrIZ4QaIiAPUp0b6Ubb7ZMyG6orjcpOIfN7c8UWl/BbU9s7U6HNhvGilNps/12hV7XZ4LPPAIotPO4EWtVAmGoNxxNq4WawoyiJa/W037jQ4ewG+CRbbT2k5320fDtBvDgChV68qpU8QMKw7HegqvfzP43K4eMtef98sxZwmymfU+1rTVudOuE7ArYuWWoO6+8fZmdPjPuvNHNB0o8llPC6zH8O68UsoLXn6YTXVqpAfHy8lL/2t93cJZRwWSY319La5dBOfoTSUKqmBLPc3igspT6yJfgC4s+mZ0I43zU7zx0aaJmBf3p5lpnrGww3U+gpJwANZSoE81obHHWugaj6yaxZ+JeaOouIbvmnSSbPOoeu9Gy6KfPk+akJAvPo2h4pFU7H61r/XAt3HZuZL0Qr0daNZVSvd4oyJJX6n3qR1LUZsup62SSrxBOlUeDQIU3lp15dHL2oNERzGgJnu6j2VM/ojISOfwrTUwLb/BtBZGGyvVEldIyL3GnEdW8xIl1eALSrNSFtfTTJDtaWOmfGu52nAo17GvIjVdDhsxag5RaCBi5LHzVXygNJaiQa6yLjeyGXsX++gqSKmVU442jLHFLz3fWvpZL9df+EhTEXUjAswTL2kYszLfC6HYx1cdnL75KFVbDvnP3QxqRfcIXi5TorjLR6/R5jbSaEIcW4JJkORBtsCQ39EvsjVcTs9VOMRScLUf+uNaKu1WbWuMbn45VYygy+Wr+svtav2hTw/dT2MXHHl03bue7ECBTCGxMQLqxhgsNMmvnq8Ew28FH7bRmCyZ93hNXqyTPxp0nKWeY1ldwAis7y9ETFieNGoLZMybabFJHh9Fmk3LpEb2uzwSfeQSy811ICoU2oMBRG4Gm1UL1LNnPONU/7ajoOKM4f80jYXNA2kXYCpBs2m6yd6SljobwWcFiBVIlzYY5hidV6a/HuFUYsbQLpwa/fDfSyOKfV31LUvlwAv0PoBVc2pfMYrc9VxAkn6QGLFsS/9u1DfjyBfiv7zzORun0O1el+d/kZ/6vFLQ4Fxkjo+SV8tXY4bGUjWXSrJakM+9xeZFjqZa4PdDqmW7DL1EM7P5jrSXcPHFL9fqprTSRzd7o6QLLbEvcZAhogI1fqfuodMsnNXXbONna3OccnSrpQZW3jbXbqjrj8v6VDAXVPpaaWIcqZV7B15ZqSFr8D0bAuUxVK1WXV+Dti6/B1tlHpCpoWtxewqk5TjpkFfbNCjVJnd5yCJq0Kjn57Dy1NZ4tvGfNcp4mZAytW3bwoUbon540qA4lkvgnDUBjSxzAGJw1FMchZ7j765ddLpVc8rM6NZhd1IAZtD1RjOruuoa/XQ1lN5pFtg8OpVa5v/EruxrGk8rpIR4EEgLZwSHrqYnMv02a5OJ5HFqIaVLzRJ8RRgufbEmznlvOpJOG9GpXcFKEZlRKzVGyDaPzrGH2QZvdrPGM9lD0us3qoumMUGibrr6jCm/MdMmrptVC/8ZvKZOGrsFIkY6zlgqXqNb9nZwEez9K3BQTXdpj6xJHb9Ed80xYJY+nrUqtd9RsEhpDjwq5TbP5V7a1+QUdKgD+BoF5fcBIsOyreeJlG5IacVnZJqWmUSkr1ULPZHyfJFISWAqoFura3VCamnW0htSfHHqUpyrCP7AmKSuFhcUM0WfLkIi0/NEzJgra8oyKpODZOxtVNYpI4kmkVK9PTuA8WcdhNE36mahlqpuoyyhW0OHkUDvRFoDSUaGMNV6cr+1WRsoi9IiaHWcbnfytxa7ihW8Ljrc1t64h2SqphYWV6IxeaqgcgqntbKckcTBVwVCC+ENgEgFNdv5GuOVRkwTzq6Nr99NJSIcCq0TSYeKO7HFrha7+HnSeocSX+EuD8reBILPULeljS/Idjav0Zyh1KsvyY6FR2QjQIgFPczpP4zFWcBp2aqjfMNoMOVShnr2CriyaJuJ0VMb+uGow0eg9m0l/5F+S2mwxuoj+iTXG1bl3FHthqbPRkyaRlFetKxvL6TlvraTacaZfVTB1pYRe/MiaparKQpgmCMQ9aNStwWqlrcv+5NUJs9JcoJFkxt7mBmr/8VZway8tt+xlhuaGNtsfPZZ03v6AsCS1NRoJet0aVE+VJgrtqaq7ocL2B3PDp121UB1QE7dRtPhVqQlIu39xpnJnleo4TCxGcEsdzbaoxFCqiZOLbEEmeVKVBi7BkR4+2qJC0woOtTEdkSi6kfjCVxeKH/ILDn2nwL5uN4TEMYOAVr/6FuTUiBcXF1OjzAuvMavU1z30kRR9U2yeGMtjaad1pa+06Jtc+tq181tpywsyKQUpBBo1Cl6Vr6TCvdyTJCkeWJPraLl0DbjzGvPi4iUJatC37yRXeHU0fXs9ibjLY6ler++BLukX0sb0nVP1L10yX0OrU2/ScN3WR05PNTpV0oPmzem79PQ1MnV+23qNrLdPc+261rcGkk+mesqodcKRvi/mKTJhViXgH1q1uFWnGNV2Fkr76tUrad2eRIrrwJ5Ms2F+/foldVR9s3sbltXy0VdF9Bd8stFHPVVS/Yl/95XheJdBPsYyUysjLRNC+kGMTrDlqlcnmP7tsogF076G8S0VfbI53kQLgnW49G+QeZ6jE6wjFkslXDpilPI5L1litUvAs7WS3Shrt8iG5Paw3y3QjOgbvDK0TfVorWQ1UzjF6C9XhzYZNDIMDT5DUQwZNPxqhZskqEMOv+RG4vNeaeCVSPPiauRU9Hlx64xlVLcEnrdbooW5dnuSb1yq0rVhkrSEPpN920ZfHqeP3ahqGEycBSEYBCohYKgrUm41UPS3lMtuWRjbs0uGKc192YWSlgCaYcNCYF4tBLVf0eO10uiEe9oVnFQpHd71F0oCaK/g5lXQSrHQZrNHZoZ6cwxtdqg5GQVXFPS6IW74dwRQaGkJdRI4qlrYpy2VTJrJ6JK5i9hZ0S05GutvNw1Nkfbg0MkjqySdCMSTcqKiSONS0ZYI3CdWrc+ZqzJe76iCugWOVkByqAHob2GtqSFp1aPFjv5VUnrsEuyWP53bOCGycs+anYYMrJi8m0tg3sUVc3ObHE+qc7ZVzPDU8Do5+3IR1v6BvjY9jd8yliuHNyV12zV+vi+MXglWDqfmNNoI1XpXlsKbvKcuFMab3MrhSvX6hT1CfSpU8b5wNNfKriII05zjJKPTvo0kdErtyzfXQgoKXM+oG2pkPccGw8LUOffkza9gSyapmIAWsdp2cXal9WZMDfL+NalOLuMi7OvWLOykVzyYiBll14hRPEdnglIRDcH87c2ZnT/YBgO7UXBe7ULAs0ex9k7CLgUfytQesmrQNDQr9acD+Uzqv6r3bjs1Hh+MrTlh6WfaxZW/Z2uiAy7hs9qy5rihGtnMvw8khmO4FXEzIbfJKNvGYgJTN0yyE64qXRnFyQ65jZa5DZB5uWSbeldG9Zp5aRILAmcmMDREqENpMBGZ5G6kLnyR1ZkmQaNHL9QNhsq1qn9HzGhOtjq0qmz2CJmdUFaVJyRur+AMmNu/sqtvYYstUpyspqGqR5stgjdJJEs7NGw50OsSYjzGBIzpzx6u40RwQ6A4gXgQi92tq4VZUBrG/ZYGs1VfLc+TLRHBtLd6jPEhqRRtdGeP+SbN+1k4bXmetirVluImsYtb8Ge0Fj5Sv0NlzayqrSSdqjcbzc5zJLNesbY57LF3UtYrXZyyBiAdls9rV0b1da+yc1uc+2Zue8LupHVO2xvI7DkHUpgNJPFkUarX+5W5rFTqTXGDVJPevkK73yfFYrTrPvzoVEkPqmH/ccdWun0nzY4e23gmY9Qa2DXu+RcVGq/WkIE0IdAR0EZGsntidDSF9Gg+HrbqBRpXJ3WEDfqmR/IQRvIYrFZ9JW5BjL6j2kNHzEb7lYXPegQ8CmSpxdF6pSibsjHaV6JsZHeWNOJ59HBNK9ot6Y+9o9sLGswNMqNZK/3s6lhiV2IUOHu2sueaso1zs9Ts6lb70c6Yp82osYlP0t5CpUu5Sl5lHzcrddmMjP5S1c97ypaa1CCwHoHs+CBPjVch06GxS/1R81QcMkQxHJoxNUwZmnkYzYxERl8NlWtVfxXNFkysVhXASNyeVatdwdk8t39rzEFos0PN7wDa7FBLGxobAwr0uiF0+BuDXmuCuAAAIABJREFUCQotzWNHAmH4Shyxsjc09NWsFhpIPXt3gYbK6LTIFKXsml0pjKqLknaJwYxTQoNJo69OWJX9TaHQVjdzeNpzv0VhNrpZBf2TUb8aPD7/xF/ZVfCMJLu5v7L4/ySv4dsDtlQYDXxLJox/5J7i0kymfEsVIZvO9oUaAjC6Ry/56zFg8tTLpMlyCEsR/1K9Pnsw5pcw1nFDa9TcJjXOn8i8kOpKyiUrQJCkXcdRR6dKetDoLlu7LccjeT2j7ry+PymWB8jyMEMr/ETUSja+l5eXFConoB0NTZFJ8zMeNSbMs4bRdK+8JikS6gUe5XB7wurFBqJVXzV66GgcTq+KS4mfds9u+35RT44e1eVsDcO2SKik7lQpQwOCxhAVQbOPht9uY1QOPWqxkB1eNFQqgKdcSs3YD1E6WkJ2+So1BdasJDnVxoamTsnTSejJfYMwzi07QYj523PNBmKvlIWqZlQPEQq1q9DYFKVrbGqBQ01F/qG9ecYfhV+pgKsmKxRDPVT+dSpsqwIhcQgsJ5DtUxp/+ikbu6aajzTyJAOXUuiGL/XNbrrU6Dc0cwUxlI5i9XOf6hMS3NIxKrkG6i3lifOyZ1VbSYvTKe5Wq5hauTuGt0HtKFicdaxNJfWFNhuDKuJWr0evK0LyVImo2SR9M35EoT1VY6itsHFTDO4DqIU2Z3VJzwo6AJFD82mi90rHU+ftNmqkdMWBg1u52JLEb4cW/iG1rEMCxImczX22qhxqadm2sZKnmM9oZpiNrlQdg8nO3gEcTLH0i0njo93mNBaXlm5CerNR24Wy36ofDh1OTBB9LKhGHG0JbaOnzpsCx0ow572nvFN1iDly+OKoGdhNRW8VxpfY6qFK9frR1bhdknCakkUnvSp77Genab/tNmXsfLPCtOh5vNGpkh6krckW20MpmesZde3OvvytvZVfimeXjnqrPZyevNWVpU1qHgIab0fPEZNe1s2wmruNSVavFEA67VRtU+GzW2OesmwQRuVKaGz2aI9U9lnaqkLah47FFTx/WU6+bbdBd6gwC8+AM29zrcLCOkWyRy3PMtyZ0cJgknPqZNQfDTQcTa3fIoOnxmfPFsFCRDOii6o9CGua7pKNYc7IqJUomhdUWXFhZ7v7le5pwAF4K8Q6OY21uUrdVlmQFgKVEOgPPsY8osnaM8L00/T4aJrQZFEKiyfH4mFGp35bFyouT5xgoyu4Uu2hVDp2DaLNHlubNVoRep0Bh1d9Aii0fSb4VEIg1hw69zHUQg9eaXGaxUot0hOS2iGcoSRMOhJVFgUVaQ+xasOcpypXaq5J67UfR5c/2XaC2ahNtfzb2eZZ5UUZSHG2hP0WptF2IJMtvDUW90Xa0kfn2ZrMtLdSZIBQIjrhUIIz5rAlpfacq21Rnb77CSbN1quKbShtoTqMdciqsvUTL9XrbTunfr6Jj1N5Us+SwPNapmIprshv3I9CpVfiOMboVEkP0rBcSbXuIkY9o24ynhR/3F6p0JDYmdN1WoT+lUahZj9P49+leZDpwQho7rAtS4x+pwasg0z1I/3J0bVqI/zQK4059c/g9pHVUNGK+Aus0eo0YRXJZUYimI0a9cKrjQmMNuBzWjhpcB4iU5sRm3SheZOIYmkim9feNLDPngEFtjaGfQiaWzXDhglarFRezRqx2hm3kH4KR/JRqVVl85pZoNSvdCUb3hqO2a103yow9oL6KPYVldwh0AqBZKDQ9DcquQYQY0JPEvQ8ampwbtWOyhYCePItHiaezoIksYMVXJ+5vYKL6VXiNhp/bTMR2uyWbQa9bkvareeFQtt6DR5Y/mSaPoxaOKnK9EuAJdsyCUOpDUuuEtAWiqF4dHktzGISnLYCH74qF+4mJW113uPo8ifbZi7kOy8/YkEAAn4Cv3790ixyc3Pz999/69/uT9G7jWN5dkl1Q8nl5aUc2rIPf/fv379165Y/O0JCYBcCjx8//vjx4+ystUn3559/Tor+48cP9Sb1IHWl8G/oR0oqdKWpKU8So+nAjE5NVx/CQwACENiYgGaNd//50/y7WdbaZ9GZ5dOnTzfLkYwgAIFDEtDa4c6dO3bRdK786tUrO8zx3qrIL168yJZLmxLiln21o+fbt2+18Pzy5YtHBh0taBLRWtUT2AgjDq9fv9YGd9jAMQLr1cEmr4uLi1Dek+wkf/jwQSqPs5l1cIxKV6O9uroKDIccjbKNm0dStBn7PEkKPELgnAS0jRkWXJp6/LPYt2/fNHb5Z6sEr+Z9zZsynXnw4EHyikcI1EwAbdZTO2fWZtHrPC3k5GFQaE/eAGouPmphXDufP3/WIl1/19fXsb/HLYOBJ0+eaN+viMGAZlVp3RIj2PwofdnzdLp0kSw8hWo3DFXprzsdyWUDd2Zm/Vfzmh9mo32S+EAAAhCAwBwC25uNzpGSOBCAAAQgAAEILCag80gdRs7bo3Fm3m2y6N95C11nLgSDAATOQ0CHhdogtsurm7pOaCeh/Uf9eHWITM1WX6rT7ge62qnvfkmoUminXsUJhi/FJxHNgJr+4h8Gh0zDIYEmryP99DdpIY2aNg618FF/1biqW5Ue/2Y1VLpamqxFu8Mho9I1sCgFOy81Gx2c2GEqfCuZHz58mBWsTrvzrKh4QqA2Aprg9JsHSaXTaL/NaFwKnWR3i7XuJDvMkl0YTVhydNOluqr+uqHMGMfixHFDoDYCia6SiIc2mwA5oTYbCKDXBRQ4YgIotDEN3LURQC0cqhEN6VJ0u82ZZLWuKFJ3peKG3SHpusV3h4YEw38qAapyKrE1wmM2ugZV0oQABCBwRgKYjZ6x1ikzBCAAAQicm4COZ3QeqT/t0cz4mW8Mr9vNkc2E/k5othWjwA0BCKxB4Pnz57ot0k75bPZwgYZh06aPlQtdCInjhARkexRu6tVkran/hBAWFtm4viikrK8Ntni3umSWWVsoRexg9Ihp4IYABCAAgVUJoM2uipfEYwIH1uviYp7KjUJ7quqmsBCAAAQg0Cfwv30vfCAAAQhAAAIQgAAEIAABCEAAAqMEdCGNfjeivy6kLEv0617Zj8qKVJ/x7W610b96233VV+Ym+pmv/pVP93tf/dhXv/3VNV3cbTNKmwAQgMASAqOm7bJZX5J+03H1OVr9ACBbBN0tjdlolgyeEHAS0PUwnpCj1yF7Etk+jIaIoUy7uxKH3uIPAQhAAAIQKEgAbbYgTJIyCBxbrzMKfuxXKLTHrl9KBwEIQAACowQwGx1FRAAIQAACEIAABCAAAQhAAAIQGCegr73oj7tCx0kRAgIQ2JyAzNntPHXYbAc48Ftdr3J1dZUtoMxtdbsklv1ZOCfx7H740RVWv/Q4SakLFtM4hw656Fc0LfYyfdAzbh6hOHJoRG2xRHERcEMAAhCAQEME0GYbqqymRT2wXtd0vSwRHoV2CT3iQgACEIDAMQj8zzGKQSkgAAEIQAACEIAABCAAAQhAAAIQgAAEINAnoLuQh2ybQuAz3zYqCM+ePQsoEofncDSJwuORCMQm15iNzqjZjx8/jsZq9GJOo2iNlmi0pggAAQhAAALVEkCbrbZqjiSYofyEYqIFBRRNOIw6pSqbqEGEhAAEIACB5QQwG13OkBQgAAEIQAACEIAABCAAAQhAAAIQgAAEKiUw+oV6GcPpsuRKpd9ELONI7N27d5uIQCaVEri5uQmSYTYaUDgdzi+Z6o40Z4JVBRuyKVc74e75qmoKYSAAAQicgQDa7Blqed8yHluv25ftjrmj0O4In6whAAEIQKASApiNVlIRiAEBCEAAAhCAAAQgAAEIQAACEIAABCBQnkB8XWI29TN/ob4DIqvZIQgyutV1rVlueJ6BQGx1jdno1BofOoeO0zHMXOJgtbllOTF0i7Nx31ttpUAeCEAAAhA4DAG02cNUZbUFObBeVy3ztQVDoV2bMOlDAAIQgEATBDAbbaKaEBICEIAABCAAAQhAAAIQgAAEIAABCEBgDoHY7i0b/+RfqO+YvHjxIgtHnlw4OkTmDP6x1fX9+/fPUORSZfz165fx1cuQS6NGlsaw0OjlqaFGcEAAAhCAQKME0GYbrbgmxD62XtdEFawhJArtGlRJEwIQgAAEmiOA2WhzVYbAEIAABCAAAQhAAAIQgAAEIAABCEAAAl4Csd1bNg7fUxaWe/fu3b17N8vHOE7LhsfzMAR0QB7fKKlG0nrRVKLNiuDpOLrlV7ejbSZSqYyE8cuXL9nUGr08NVsWPCEAAQhAoC0CaLNt1ddyadHrljM8cwootGeufcoOAQhAAAIxAcxGYxq4IQABCEAAAhCAAAQgAAEIQAACEIAABI5DQKdBsd1bv2BDH2fvhzy8z9AVTQL4+fPnwxefAvYJxKaBQ1bF/Vi1+ejrk48fP75169bFxcXl5aX+lVnJ27dv15bz5cuXo1kMdbrRiPsGMCxiG708dV+e5A4BCEAAAqUIDE2saLOlCO+eDnrd7lVwGAFQaA9TlRQEAhCAAAQWEsBsdCFAokMAAhCAAAQgAAEIQAACEIAABCAAAQhUSmD0qlHuxgs1J9O6P/74IzzGjtevX8ePuE9C4P3796GkLX6h/tu3b7rL88mTJ/pYfGw+fn19fXV1JUNSBQgFLOuQTUOcYzZx2aw3eoHr0Cm7htMWL0/N1g6eEIAABCDQIgG02RZrzSkzep0TFMGcBFBonaAIBgEIQAAChyeA2ejhq5gCQgACEIAABCAAAQhAAAIQgAAEIACBkxKIr0vsI5CVJF+oj7EM3Y8ojD9+/IhD4j4Dgbj7NHcvr+4Tlanrzc3NUE3JrPPf//73Sp83HbrtLBZmqLvFYSp0yyJ2iCpXjVZYX4gEAQhA4GwEhqZXtNmmWwJ6XdPVV6HwKLQVVgoiQQACEIDAXgQwG92LPPlCAAIQgAAEIAABCEAAAhCAAAQgAAEIrEsgtnvr56RrCPueZ/Z5+vTp7du3swS4cDSL5cCeutIpvi+zLQNrnQTrPtHR2lEBh4xLRuMaAYxz6BBLFpaNXsw5RIyrRkPl4oAABCAAgR0JoM3uCH+lrNHrVgJ75mRRaM9c+5QdAhCAAAQSAhe/f/9OvHiEAAQgAAEIzCCgT8Dou28zInZRvn//3uiRyewiExECEIAABCAAAQhAAAIQsAnojFCfydYXpXW5ncwZ9afbAZ8/f27Hit9eXFzEj4lbn7Bv9CPRSUEKPor5kDUtu4gFOdeflDpasBVWv/v8+XP9MncS6gLRy8tLp7QaVYrfpKvNjaH7ODupdM/xSrecOks9O5iMiXWHazb6z58/b926lX2FJwQgAAEIQGBLAmizW9JeOy/0urUJnzB9FNoTVjpFhgAEIAABgwC3jRpweAUBCEAAAhCAAAQgAAEIQAACEIAABCCwAwEd98oCSfaL+nFaZ4Clf3V1qD79LH+d9Hhksg3dZC6GzWgfo34QePfu3b6/fF69epX1x/OQBN69exfKpYskg7t+h+cD8aEUtn1nCOZ3qJuMpilreH+CVYUcuplJl6diM1pVTSEMBCAAgTMTQJs9Uu2j1x2pNispCwptJRWBGBCAAAQgUAkBbhutpCIQAwIQgEDzBLhttPkqpAAQgAAEIAABCEAAAhCog0B8zeGQRJ7vFch+yzho1HHRpItLhyQ5nv/Q/SvtXpF4vDpau0TxNV3N1bt9x3AfXcFrdD0XYskG9+3bt30x6vfRtax37tzJyslVo1kseEIAAhCAwF4E0Gb3Il88X/S64khPniAK7ckbAMWHAAQgAIE+AW4b7TPBBwIQgAAEIAABCEAAAhCAAAQgAAEIQGAfAh6bUUl2dXU1Kp9uJzXCYDM6BEeXsOqj5P23f//9d6Pmbv2y4GMTaPeqUfuO4X6pZRTb95ztM3otq7JrtxO9fv06S4arRrNY8IQABCAAgR0JoM3uCL9g1uh1BWGSVEcAhZaWAAEIQAACEEgIYDaaAOERAhCAAAQgAAEIQAACEIAABCAAAQhAYB8CuuNw6CAnEUgmobopJPFMHg2zUdk5JYF5jAm8efMmfgxu4/bWEAZH6wTUs+K+M2oKWVV5P378OEme27dvTwpvBJZlw2juMVgjqQpfqVXExsRBQhnC6l7n8IgDAhCAAAQgUAkBtNlKKmKJGKOaVZI4el0ChMeEAAptAoRHCEAAAhCAgAhgNkozgAAEIAABCEAAAhCAAAQgAAEIQAACEKiCwCQDtevra0NoWaAabydlZKRz1Fd//vlnFpEuHMVE7KiVHsoVGwfr3lk1hvCqfsfNzc0kIZ88eTIp/FBgfZ5+NCnZr+jys6EUKvePW0UsataWNA6AGwIQgAAEILALAbTZXbCXzRS9rixPUkOhpQ1AAAIQgAAE+gQwG+0zwQcCEIAABCAAAQhAAAIQgAAEIAABCEBgawL6drOsEv25/vz50wj8/v37obePHj1qyxJuqCCr+r98+TL7/W75r5ovie9L4Nu3b/HFTlnr4X0ltHO3h4V+3FIFlM2oPXwpo6dPn/YFaMInaRVBZlkVP378ODzigAAEIAABCFRFAG22quqYIQx63QxoRBkigEI7RAZ/CEAAAhA4OQHMRk/eACg+BCAAAQhAAAIQgAAEIAABCEAAAhCogsDUW+suLy8NuWPTtyQYho8JkOzjrVu3sjXChaNZXIfxjO/guXv3bnNGgbbtZlJNuv5T7TzxnPEok3f76/Myr1SYGSlXEiVuFbFIQ9//jcPghgAEIAABCOxFAG12L/Kl8kWvK0WSdEQAhZZmAAEIQAACEMgSwGw0iwVPCEAAAhCAAAQgAAEIQAACEIAABCAAgU0J2B+d74sim7a+Z+fz+fPnoVdcNTpEpu8vk0Hh6vvryE2f5O7749M6AXWc2PyxRQPr7BW52XpR2y5y/acuLrq6uspm0XlqpDJGJCNiJa+SVhGkUvPg2uZAAwcEIAABCNRJAG22znpxSoVe5wRFsFECKLSjiAgAAQhAAAKnJYDZ6GmrnoJDAAIQgAAEIAABCEAAAhCAAAQgAIFaCPz48WOqKIbFknHVaPYGzalZnye8cGXPa0t92vs8JJsoaWz+qAsyHzx40ITYsZC3b9+OH4fcKt2HDx+G3vr9NXApKSO85IktcY2Q1b6KW0UQUrawz58/D484IAABCEAAAtUSQJuttmpGBUOvG0VEACcBFFonKIJBAAIQgMAJCWA2esJKp8gQgAAEIAABCEAAAhCAAAQgAAEIQKAuAjc3N5MEMswWdRHmkG2orscr8k3qSaI2HXjo454yzNUli00XDeETArICjLtho98f95gXqGhFrv/UUPPw4UPj86myrfz69WvTY86rV6/iVhHazNAYGwLggAAEIAABCFRCAG22koqYIQZ63QxoROkTQKHtM8EHAhCAAAQgEAhgNhpQ4IAABCAAAQhAAAIQgAAEIAABCEAAAhBog8CzZ8+GBB2yZ9K5I9fjDUEz/PVxz+x9ik+ePDFi8aotAjICfv36dZBZZtnGbb4hWIWObFuVnOr+eiXD8Z8/fxb5Nr1sRu/fv581qeywyGZUVJu2GdVdqi9evOjXsobfe/fu9f3xgQAEIAABCNRJAG22znoZlQq9bhQRAUYJoNCOIiIABCAAAQicnMDF79+/T46A4kMAAhCAgE1AZyHv37+3w+itjmavr69Hgw0F0KnD6I9HLy8vtcUzlAL+EIAABCAAAQhAAAIQgEC7BHScc+fOHaf8sv0yDEBlp5W9/0/X/mHq5CScBNOqUOu1PlW7IpJEeKyWQFK/f/zxh6wh27V3jEcAtVuNLcXJK03dM2rYjMrKociFpsUln5TggwcPvnz5kkTpzGETTx4hAAEIQAAClRNItJ0gLdpsQFGnA72uznppSCoU2oYqC1EhAAEIQGAXApiN7oKdTCEAAQi0REBHHToOqUHiY5y71EASGSAAAQhAAAIQgAAEIFAhgYuLC49Uugfx7du3QyH16urqqv+WI+E+k0k+QwvD79+/N3ot5aTiHztwcpj66dMn+bRbZNmUxzenFu/7Q30hENPPYvUpzPDYqOPDhw/9G4VlUiz7e7p8o3WK2BCAAAROTmBoBkebrblhoNfVXDv1y4ZCW38dISEEIAABCOxOgI/U714FCAABCEAAAhCAAAQgAAEIQAACEIAABCDw/78iPUpBX0IwbEYVPftJZV2PZ9xOOpopAURAdoQyhuuj6BuW9cPgUzMBdY34RknVctM2o0KtQUDWjYG5HvWx+PC40CFc9g9rNUYdwGZUV7LJQL/PSqXDZrSPBR8IQAACEGiCANpsE9WUCIlelwDh0U8AhdbPipAQgAAEIHBmApiNnrn2KTsEIAABCEAAAhCAAAQgAAEIQAACEKiFQNZKScLJAkxfHnjz5s3Pnz8fP35siPv06dP+h9RljRpbxRnReWUTkDGcDHCTMNfX1wcwkksKdZ5HGWHHF3OqsxygNvUx03fv3sWVeP/+/eWWo0rh3r17Ma44C7nVO3RdmT1GJVGqfZQ5eH8sPYBJcbXAEQwCEIAABLYhgDa7DeeCuaDXFYR5tqRQaM9W45QXAhCAAATmEcBsdB43YkEAAhCAAAQgAAEIQAACEIAABCAAAQiUJNA3G5URm0xFdU2Ivikpk1CdGhr56Qt0ia2YAsvkVF/ctiMaafIqISAD3Pgex+5t2dsckxx5XI+AuszV1VVIv+ss4bFph2w3Hz16FBdBlqOzLWJ//PihBJWCjKTjNGP3y5cvZVd6jJs4ZUzcN7WXUexsgDEo3BCAAAQgAIF9CaDN7st/Ru7odTOgEQWFljYAAQhAAAIQcBLAbNQJimAQgAAEIAABCEAAAhCAAAQgAAEIQAACKxKQcaeuFI0zuLm50T2jstmKPbNu2ZVmv5aug+FjGHJlS729p+pIX6nu55uF3w+GTz0EZOOY1NrBOouMYjV6xMBl36zRQP6xp+3WwKIP2t65c+fjx49DIWWfqktG9fH6oQBt+Wu8jY2JO+FlUtw3JG2rXEgLAQhAAAIQ6AigzbbYEtDrWqy1HWVGod0RPllDAAIQgEBzBC5+//7dnNAIDAEIQAACWxLQMcnDhw+3zHEoLx35SJiht/hDAAIQgAAEIAABCEAAAgcgICOtvn2SPo4sk6+hS0N1B57eJmXv7Jz0UenEn8flBLLAZTw3ySBvuRikMJuAbvDVVb7xV8h1Ka+63uwEq42o66myFp9qrro9VDdoisPl5WU3tgiLrjeWtbpuFdUo9PXr1xhRv4yKrktGD8ZNlrUikBRWKBhLEyY8QgACEIBA0wTQZlusPvS6FmttF5lRaHfBTqYQgAAEINAoAcxGG604xIYABCCwHQHMRrdjTU4QgAAEIAABCEAAAhCAwL/+lbUcFRhZeum3ZDL2kqWXHmXgJYMwfZi+b+Qkm1HZOXHP6Hqt6enTpyKfpC8TusPcuZgU7WCPMvCNrxo9qs1oV2v6QmX/+syFFXpIg1ExyVpj6IJh+S8kRnQIQAACEIBAbQTQZmurEY886HUeSicPg0J78gZA8SEAAQhAYCoBzEanEiM8BCAAgdMRwGz0dFVOgSEAAQhAAAIQgAAEILA3gew5rlMomZbKzmnoalJnIgQbJZA9kDu2AeIok1YC6LuN+vC6pD3Jpby6RvSvv/7KXjs6tcqUjv4OefVm9t41bMGnthDCQwACEIBAQwTQZhuqrCAqel1AgaNPAIW2zwQfCEAAAhCAgE0As1GbD28hAAEIQAACEIAABCAAAQhAAAIQgAAEdiCgH7DpjsD+TaKGKLKB0xWYXIxnICr7SsZz+px3nCb3vMY0anZ/+/ZNN/LKPrtmIcvKJmNZjQ/6sz89389UrVrG6Lqf9cBjS/YHwzKQ1Z1efSD4QAACEIAABA5DAG220apEr2u04lYVG4V2VbwkDgEIQAACRyWA2ehRa5ZyQQACEIAABCAAAQhAAAIQgAAEIACB5gnoa9q67i6xTeyXSp+t/88lgH9xyWgfzno+uuzn/v37iWmv6kL2iFTEethJeSEBmcx++c+fGuqQCak+Q6+WrOYtg9FD3i0aM5ThhUqaoFDBdfQeB8MNAQhAAAIQOB4BtNnW6xS9rvUaLCU/Cm0pkqQDAQhAAAJnI4DZ6NlqnPJCAAIQgAAEIAABCEAAAhCAAAQgAIHGCOgQSFZeMh6VmZeMFDvzJl0B2Nl1PXr06MGDB40V6SjiZs/aZXKnE9yjFJFyHJyA2vDPnz81qmhIuby8PJvFs4qvgRSb0YO3cooHAQhAAALDBNBmh9m09+bkel17FVZIYhTaQiBJBgIQgAAEzkgAs9Ez1jplhgAEIAABCEAAAhCAAAQgAAEIQAACEIBAEQLZs3auKizClkQgsCoBOu+qeEkcAhCAAARaIcCE2EpNIScE+gTov30m+EAAAhCAAAT8BP7HH5SQEIAABCAAAQhAAAIQgAAEIAABCEAAAhCAAARiArqdUbfA6sLC2FO3wz5+/Dj2wQ0BCNRGQObdur85lgqD75gGbghAAAIQOAkBtNmTVDTFPCQBFNpDViuFggAEIACBzQhgNroZajKCAAQgAAEIQAACEIAABCAAAQhAAAIQgMABCWTP2j9+/Pj06dMDlpYiQeAQBB48eHB9fR0X5dGjR58/f459cEMAAhCAAAROQgBt9iQVTTEPRgCF9mAVSnEgAAEIQGB7ApiNbs+cHCEAAQhAAAIQgAAEIAABCEAAAhCAAAQgcCgC3Vn73bt341K9e/fu+fPnsQ9uCECgBgK6DFhXAseS/PXXXx8+fIh9cEMAAhCAAARORQBt9lTVTWEPQACF9gCVSBEgAAEIQGB3ApiN7l4FCAABCEAAAhCAAAQgAAEIQAACEIAABCAAgeYJ6Kz927dvMj6LS/L69eu3b9/GPrghAIF9CegaYF0GHMvw5s0b+mkMBDcEIAABCJyTANrsOeudUrdIAIW2xVpDZghAAAIQqJDAxe9CGXHQAAABO0lEQVTfvysUC5EgAAEIQAACEIAABCAAAQhAAAIQgAAEIACBFgm8evXqxYsXseRfv369d+9e7IMbAhDYhYCuFH3y5Emc9adPn/R9z9gHNwQgAAEIQODkBNBmT94AKH7lBFBoK68gxIMABCAAgYYIcNtoQ5WFqBCAAAQgAAEIQAACEIAABCAAAQhAAAIQqJ2APkwvO9Hbt28HQW9uboIbBwQgsCMB9c2Q+927d3/+/InNaACCAwIQgAAEINARQJulJUCgZgIotDXXDrJBAAIQgEBbBLhttK36QloIQAACEIAABCAAAQhAAAIQgAAEIAABCLRBQCfu7969k/2oPl7fhsRICYGjE/jx48fDhw9VymfPnunjnkcvLuWDAAQgAAEILCKANrsIH5EhsA4BFNp1uJIqBCAAAQickcD/A7hDn46HWsacAAAAAElFTkSuQmCC"/>
  <p:tag name="POWERPOINTLATEX_PIXELSPEREMHEIGHT#5C6D626F787B7B5C6266204578656D70656C20327D3A205C204F6D205C207D206628782C79293D5C73696E7B2878795E32297D5C6D626F787B205C205C20735C6161205C205C2261727D" val="183,3333"/>
  <p:tag name="POWERPOINTLATEX_BASELINEOFFSET#5C6D626F787B7B5C6266204578656D70656C20327D3A205C204F6D205C207D206628782C79293D5C73696E7B2878795E32297D5C6D626F787B205C205C20735C6161205C205C2261727D" val="46"/>
  <p:tag name="POWERPOINTLATEX_CACHECONTENT#2066275F3128782C79293D5C636F737B2878795E32297D795E32" val="iVBORw0KGgoAAAANSUhEUgAABqMAAADFCAIAAABfFh/TAAAgAElEQVR4Ae1d/XUXObJd79kAdhzC4AjeEMLaEQAhDI4AEwI4AiCEgQg8hAATgZkQmMmAd/f1OTp6+qiu7tZHSX39h49+arVUdasklUol9cWPHz/+wT8iQASIABEgAkSACBABIkAEiAARIAJEgAi0QuDbt2+fP3/+448//vy/v+/fv//9999o/N///vfl5aX7//PPPz99+vQ///nPTz/91Io0tkMESiLQXtUv6OkrKUDWRQSIABEgAkSACBABIkAEiAARIAJEgAhkEPj9998/fPgAH9/i18uUSmTD9wd/3/L35MmTRAlmEQFLCHRUdXr6LCkCaSECRIAIEAEiQASIABEgAkSACBABIjAjAm/fvn3z5s1WB18SCfj7fv311+fPnyefMpMI9EWgu6rT09dXAdg6ESACRIAIEAEiQASIABEgAkSACBCBmREo6PjwYUKUH/x9r1+/5sFeHxamOyJgRNXp6euoA2yaCBABIkAEiAARIAJEgAgQASJABIjAtAjgAOOLFy+EOD5463AN33Ir33JVH/7j8r5NiCBU8O7ubtMrLEwEyiJgStXp6SsrXNZGBIgAESACRIAIEAEiQASIABEgAkSACPwD3rf7+/sYCPj14P579uwZfHy5cDx8xODTp0+//fab0uuHD3eg8C+//BI3xxwiUBsBa6pOT19tibN+IkAEiAARIAJEgAgQASJABIgAESACJ0IAfjr48mInHe7Xe/Xq1fX1tR4LVIUveCQ9hnElDO6LMWFOVQRsqjo9fVWFzsqJABEgAkSACBABIkAEiAARIAJEgAicCAH4PhCsF5zYPRhzhzpvb2/xxd5VHHFz3/v371eLsQAROI6AWVWnp++4cFkDESACRIAIEAEiQASIABEgAkSACBABIvCPv/76C26+P//808eiVKgdXHjw9/k1J9OIHMSlaclHzCQCpRCwrOr09JWSMushAkSACBABIkAEiAARIAJEgAgQASJwagRwU15waPfh4WHTcV0ZPrjwbm5u5DJ4iksAP378uFqMBYjAbgQsq/o/d3PFF4kAESACRIAIEAEiQASIABEgAkSACBABIrAgAI+e7+bDlze+fPlS0M2HVlAbXIergONrHvwa7ypKLLAbAeOqzpi+3ZLli0SACBABIkAEiAARIAJEgAgQASJABIjAfxFADB2+wuFjATdfpY/hxm357bp02XBCVy0TJ0cgVj9rqk5P38lVlOwTASJABIgAESACRIAIEAEiQASIABE4isBPP/3kf4Xj3bt3L1++PFpp/v3nz58jcC///L9PEFSIGwNBmFyMT4nAJgTsqzpP724SaNPCuN8RdxDgzlE4jPFJl6ZtszEiQASIABEgAkSACBABIkAEiAARIAI6BHBU1nfz4Zq8qm4+EPXhwwc48mTqQBI+BiKX4VMisAmBIVSdnr5NMm1UGD4+bFBcXl7iqlF8Wggh0FdXV0+ePDn5x8LRo+A7rxT+3Ui0bIYIzIUANiEwNKFjnnx0mkuq5IYIEAEiQASMIkBj2KhgSNY//vu93fv7ex+JBv41mKCaVkBYvbgZGsO+0M+QHkXV6ekzp40YLH7++ec4DhlRx/D6lb3N1BzzGYK+fv0KbwLGaOzJ4IZXBDlmCjKbCBCBpghgKxVDEzomRid44etZUU25YmNEgAgQASJABIwhQGPYmEBITogAbEI/69dff8Xyzc+plEbY4GpYH5oOyCtIDI3hgmAOUVWgS2ZVnZ4+c+qEOD4/7Dmg7/Pnz2dz9r19+/bp06fwJjgo/ud//selmSACRKAjAtiWcK3DC4/oY9w54HKYIAJEgAgQASJABI4jQGP4OIasoTYCv/32W9AEDny0MQvhagmajn8G8YZxgd05NIZ3Qzfoi6OoOr/IYUvBMJG/fv16lSaoF473rhaboAB2aQKvee2LXScAjSwQgZYIxJ0UxyhwvKglDWyLCBABIkAEiMCsCMTzLI3hWWU9Ll841YHt3hz9r169wiI39/R4Pk5T4tqr1XrqraDjTkpjeFUcgxYYSNUZ02dLxzQXDYBiZTFbvG2kBkM2ohfp5tsIG4sTgdYIYMM22ErFdgUsntZ0sD0iQASIABEgAnMhQGN4LnnOzE188ZTPLeLpqt60jtv6/MA6v2k/jbNx/s+CaRrDBcE0XtVAqk5PnyFdwvVzwrldn1CcksPc7+dMlgZ3OLEbDMfYDqL7YDJBk505EIjtG/joz3bPwByiJBdEgAgQASJgBAEaw0YEQTI0CHz58kUuhtVr1XXcf/7zH5kAPI0PXa6+oi9AY1iP1dAlB1J1evoMadqm0ef79++GSC9KymLZ+BfzoXoEDVWN+i7KASsjAqdDAPbNs2fPfLZPeKmozz7TRIAIEAEiQAR2I0BjeDd0fLELAsHCLUkDtoGh2MlHxzM1nj6E1NQjACzQGD4uR/s1DKTq9PQZUqcghE2mTHMZgVyDzadJywYeBAydNgkmVUSACCwIICo5MLPo7KNuEAEiQASIABHYigCN4a2IsXx3BDTuDxC5Ka5lE1PKDzYq6dzUtF+YxrCPxpRppQpZUPVzefrwfXrEheFbFvjmN87zX/zfHxK4OACZ8CXhhsVeGokvEymP7oJCfEocZPcitV67ScsGvgMMmvUaZc1EgAiUQgDjWGBp0dlXClvWQwSIABEgAmdAgMbwGaQ8H4/KZazSS7IDH2UQzOrRyx1NB6/QGA4AmeznQKp+Ck8fpkw4+ODdw9VvuCoe1yhilHFCQgIXByDz9vYW3wxCMRTGK42VclNAX3D/fWNSKzWXtGxwu2qbr7NXYorVEoGzIYChLLgUmc6+s+kA+SUCRIAIEIF9CNAY3ocb3+qOAMJQNDS4Bbim8KYypoJgaAxvkt1YhQdS9ck9fZgvcfcnfPxw8Cn3EFAMhfFK41vh5M+4BB1gSk8fYvcCGaEjPTw8BLzzJxEgApYRgKUVd1tYPFWvYbYMCGkjAkSACBABIqBEgMawEigWs4ZAsMubI09ZLPe6nK9xwdRzNfq00Rj20ZgsrdRhZbF94ChVfWZPH07jAmLc/bkPQfj7EN/X5jwvWgmcXALNuLQOhAkFRnyE09OIrAwox/n2+TgNeORPIjAfAui2sbMPQ3Hj7ZP5gCVHRIAIEAEiMDECNIYnFu70rAU3Nef4VRbLvT5QPo3hgYS1iVSlDiuLbWp6a+FpPX2YLHEaN+m2h/vv3bt3j4+P+Hwt/pCAR+nVq1excxTeNxz4xe1+W2HdWn5TQB9ckFvrN17+7u4uRuDNmzfX19fGKSd5RIAIJBFA50UXDh5h7OKdmwEm/EkEiAARIAJEAAjQGKYaDI2A5sAZrnLG5fj12Ewu/IPm4vV+UKDgTxrDBcG0U9VAqn7x48cPO8AVoQQnduFDjQPEUDn6NhafwiEyOPWwFsVBs4ASeAOrBpdh1EsSHJCBnxgiG3ge43br5SD0Ej7ZoH7ELdIjEGDCn0RgOASw4xI78RHuRyf+cKIkwUSACBABIlAPARrD9bBlzc0QgLf6/v5eaA5fw6jn6YMHQPNRjvZWKI1hQSUGfTSKqs/m6cMx2Jubm+RJWLj5ML5oHHbwMb148cLXvKr+NeXAtNCD8EOMFz5tQ6fxtQ3IK2ABQZdtDk0H7fInESACZRHA4IbuHGyxYijGEG3q4uSyXLM2IkAEiAARIAJ6BGgM67FiSeMI5DwgsAaxhq3n5gMsWDzi05qr+FT1NiZbpzGchGX0zCFUfbbTu8fdfIiYw5He4GQ1Au6w21ZJIzHwKWvGKDmTmw8DX+BRXXDQA6LEjcWIABHoggDceXGINBx/wQDbhTY2SgSIABEgAkSgOwI0hruLgAQURAA3MmMdjUuxsGhFtdjchcmHW7Pghqvq5kNbyuNxC2EFWV6tisbwKkQjFhhC1afy9MELlozmg/bgMvjVaD4IDF0RF/PhMGm8OpWjkY8oaHy6LVcbxs3coxHzMfQHwT7gAjzWnglGxIo0E4FBEUB3jgcuWGPYChuUI5JNBIgAESACRKAUAjSGSyHJeowggNU01tRw7eGKMDiyEbIqXJxVkOZ48R5XjlN6IC/Or51DY7g2wl3qt6/q85zexZiS+1QFJlGMMoIGII4PwWU5L6F7sVK478XFhWtCSGBXBMOlUGCsR8mQ16qnpMfCh9QSgZkQgIkT77VOdhfBTPIiL0SACBABItAAARrDDUBmEydBADE9q2t57D3DY9ALEBrDvZCfrF29qk8S0wdHXs7NB9HGn4D05Y13Ece3OjTgFc1egV+zJi27IP0aNN958ctbToPrZIwkz+1alhppIwK7EUh2beyv8EbO3ZDyRSJABIgAERgaARrDQ4uPxJtCANEwmrV88tqoZozQGG4G9cQNbVL1STx98cdbnYARCgcPuvsZJLDOjL8IEZRxPzUjiCusTOiP7gquTGVbRopBQZPjLByyqyesjbBAMogAEdiEALp2fIYXNeiH303NsTARIAJEgAgQAcsI0Bi2LB3SNhwCuKdrlWbZJ7D6+vECNIaPY8gaNqn6DJ4+fCtD8MElnUpOSwQXoSvjEkIrrszWRNK7H1eCgL4u1wrElBzPSd5IgutReW/XcWxZAxEwiwCOS8S3IGNQZcc3KzISRgSIABEgApUQoDFcCVhWe04ENO4PC0EzNIbPqZ8Fud6k6sN7+rAnJvfbZ8+e5cDF9XybDuRiKyBX1b58EBB/kiJZVTIcJlnSeCbcsvF1XaAZX2UyTjnJIwJE4CACyW6Og/wYCQ/WzNeJABEgAkSACIyCAI3hUSRFOodAAGbkajgOVvFGtpZpDA+hVDaJ3Krqw3v6cORTdpZdX1/nRKXxifrvxgEp/tMdaWVAH5yVcxxrhVs2GUQJBgUx7QCWrxABImAQAXRzRDHEhM10CWnMHXOIABEgAkSACDgEaAw7KJggAkUQkG/kX5qQA4OKkKGshMawEigWixHYqupjf3sXk+Xl5WWMgsuRv+Wa/AKOezdOwDH3/PnzOH93Dvx3q1sQqLzSN393k737RaCXvJfw+/fv05xN3g0OXyQCZ0AAV6NeXV3FnGLqMrLXGtPGHCJABIgAESACpRCgMVwKSdZDBIBAzrD0wUFAH5wGfk7fdI5mGsN95WK89Zza+GQHqj52TN9qUB4+quszH6STx0iDMv7PZDSKX2BTGtLSuPngrBS+KLKpxb6F8YmxpJsPgxrdfH1Fw9aJQDMEsL2RjODDXiuGxGZksCEiQASIABEgAu0RoDHcHnO2ODcCyeNiAcvKU3TBW/V+0hiuh+3ENe9Q9bFj+lZj4uQovIuLC702wM2H6VlffrUkruTUBBLLLKy2YqcA3HnxOevA8WyHWlJCBIhAJQRysdhyCHYlYlgtESACRIAIEIFmCNAYbgY1GzoDAlib39zcyJxigxk3Y8pl2j+lMdwe86Fb3KfqA8f0aa4kLBiFpzkXvUmBNB8Dwc2AZc8Lb6KwYOGXL1/Gbj7Ur/F1FiSDVREBItAdAaxzksMpgqwNmmLd4SIBRIAIEAEiMAcCNIbnkCO5sIPAapQTltI2bUsaw3a0aAhK9qn6wDF9mC/l07ur8WK5mzJieePTtwjBi/N35+Qc+UGF+DoP2Awyh/sJn2zyGPWqgIbjlAQTASKgQSA3AHJM0KDHMkSACBABIjAcAjSGhxMZCTaOAO53vr+/l4l8fHzEEUC5TK+nNIZ7IT9cu7tVfeCYvtUj96sBfcqAMtRT1s0H9dIE9GHRO4GbD8zmcE7G9QzX90gwESACWxHATia2T+K3EPnL73LEsDCHCBABIkAERkeAxvDoEiT9phCA63zVzffw8GDWzQcwaQyb0iizxBxR9VE9fR8/fkyeBvWFlIwj8wvgSxfJ1aZfBmf7y17Pt1S+6qZEseS99T5tQ6ShnUm35jR+zCGkQCKJgDUEcmse2G3Y5LRGLekhAkSACBABIrAbARrDu6Hji0QgicCLFy+S+S4TB+Our6/dT5sJGsM25WKKqiOqPqqnL+k8CqSC+92DnPgngvXgdIPXKX6Eg/3YCqh0tj/5FdqAhlznD4oZ/5nzV87BnXHwSR4RMItAbicTBHNwMCs1EkYEiAARIAI7EKAxvAM0vkIEcgjgAq4///wz9xT5ODc2xME4GsOCEPkICBxU9VHv6Vv96i6g+f79O/qPUksQJPjlyxeMGpeXl/Dx4cQuIv6U724ttu/jKVtbsVBe4PTHjx8WKCQNRIAI9EIgd0EJ6LF8r0ovuNguESACRIAIjIgAjeERpUaazSKAMB15S3isa+5pDJvVtO6EHVf1IT19QpdwIoG37tu3b+6nqcTqt0RA7RwLXXhL8T3NGPziXziJm2AOESAC9hHIfRbp2bNn2H2xTz8pJAJEgAgQASIgI0BjWMaHT4mAHgHBb75UMpabb6GZxrBeAc5TsoiqD+npwwpw9cSy5YUiIg3lSwYRUQjpjq7Kgpg2hVuOjgPpJwJEIIcAri7KXaiKIOt6gdU5ephPBIgAESACRKAgAjSGC4LJqk6OgGA0LsjgSi54zYZDSeCLxvBw0ixCsKASm1R9yHv6NJf05VaPRdA/UgkiDWU3Hyqf46O0uchqOGH1p6qPQM13iQARMI4AfHmIv04SmRtAkoWZSQSIABEgAkTAIAK5uYzGsEFhkSTLCOBIH0JhchTizn04xUZ084EjGsM5sZ4zv6CqT+vp03yOo4v2rH6LA5RPEMmCPczcVam5a4m7iIONEgEi0BeB3AfQsaNj9gaGvoixdSJABIgAERgCARrDQ4iJRNpHYPF95GJlsGeMVefQy2caw/aVsA2FZVV9vNO74B8fzVjF2uz5UAxDyavrHEeDBh47+pdEjk3L9ycGLPAnESACbRC4uLhINoRdgUpfP082x0wiQASIABEgAgURoDFcEExWdVoEFt9Hbvk8x51XEC6N4dNquGO8uKqPF9OH0FwHRy4Bd5LN86GQX26cWngB5YMGHvuywNnyHJsM6POBYpoIEAEggENMSRw+fPiAMTP5iJlEgAgQASJABCwjQGPYsnRI2ygIyL4PrCsnuNp+kQWN4VF0shKdNVR9PE9fzoXkg2726C7i9Xw643QudjcuaTlHuGeQnj7LgiNtRKALAsKwAGdfF5LYKBEgAkSACBCBIwjQGD6CHt8lAkBA9n3gM7sznfygMXxmna+k6uOd3s19iNpXDvjL3r596+cYSV9fXwufE8FlohCzEVJ3kwEWcserp4mv3g0OXyQCRCCJQO6L5HOMikmWmUkEiAARIAKzIkBjeFbJkq9mCKAT4QObyWvfYRwiegbL6mbEtGmIxnAbnK21Uk/V54zpM/vhXcHNB50TfPnWNFKgR4jBmYNBgXc+IgJEYB8CucEBty/jRvN9dfItIkAEiAARIAJdEKAx3AV2NjoNAoLvA0f34P6bz80H2dEYnkaB9YxUVfXxYvpy11X6gD4+Pj558sTPsZDGevXFixcCJWa/IiLQHD/KbUeg5I8fP+LyzCECRIAI4D6j3A4NTDo8JUREgAgQASJABEZBgMbwKJIinQYREHwfuMxu4g1gGsMGtbEqSbVVfbCYPuWlmwbdfNCS1YA+mAVVlalB5RBQ7gvoOLrbgAA2QQSIwIgI4AOFOIuRpBx3s3779i35iJlEgAgQASJABKwhQGPYmkRIz0AICL4P3H05sZsPMqIxPJCiHie1gaoP5umb+HMcc3yL4/7+Pqf3uYDkXHnmEwEicCoEhJBn4RjUqSAis0SACBABImAfARrD9mVECm0ikPN9YDP44eHh7u7OJtkFqaIxXBBMy1W1UfXBPH1fvnxZlVnuCNjqi1ULIBw3F+yGdhHvZjMOcRMmUFkhbhGfUtlUGwsTASJwKgRwIiPH76dPn3KPmE8EiAARIAJEwA4CNIbtyIKUjIVAzvfx888/wwMw5cV8sYBoDMeYzJfTTNUH8/SNG9OHLwQJaopoZOHpKI8EHnl0dxQhkk4i0AsBwYbD1cu8qq+XXNguESACRIAI6BGgMazHiiWJgEMg5/uA5wtXuEwQEOM4lRM0hmV8JnjaUtUH8/Qlv7QdiNxmTJ8Qk4L75nEsP+BixJ8Cj/T0jShQ0kwEGiMg7GTyAG9jWbA5IkAEiAAR2IEAjeEdoPGVkyOQ831MfzFfUu40hpOwzJHZWNVH+vau8D0aX/YGP/CKvYirqyufSD+N3b8JTrZCcS8vL32+/LTNryH7FDJNBIhAdwTev39/e3ubJANXtGCQST5iJhEgAkSACBABCwjQGLYgBdIwFgI53wcu5hMC3Dbx6H8kBxE2xiMEaQxvEu5Ahdur+r8GQkdzSR9O8hvkSNjfA8ETuPmAuXBaAUt040OqQZ0hSUTghAjgHuKcpw/3nMJQK2XznRBbskwEiAARIAK1EaAxXBth1j8ZAknfB1aOuPm94Im3m5sbh9u7d++ML0tpDDthzZToouojnd6d8pK+OT65i34onK0TviI0UwcmL0SACBxE4KeffhJ2a4Qtk4Pt8nUiQASIABEgAscRoDF8HEPWcB4EcOgNVl9wN9eSU9DNh1Z8SG1e8+VTSGPYR2OOdC9VH8nTJ3zX1SmBwd4LD27OR4kti5cvXzrix00IPIIpXtI3rmRJORFojIAwXAixEo2JZHNEgAgQASJABAIEaAwHgPAnERAQgO8Dy3ac2PDLwAjEGT64uvzMg+lgGV7Qh3iQMOF1GsMCOMM96qjqI3n6Apd/Usw4e5/M75gpOCh//fXXjoQVbFpegQujVUEaWBURIAITICAMFzAH+QXeCURMFogAESACUyJAY3hKsZKpGggkfR/4EgXuaSnr5gPx/vVfCLKpwU7xOmkMF4e0V4V9VX0YT59ygSec/OolYGHif/36dS+qyrYreDMhkeJDdlniWRsRIAJ2EBCMGxApDDV2WCAlRIAIEAEicEIEhBmKxvAJ9YEs5xBI+j7qfWbXj+kzePgviRKN4SQsw2V2V/VhPH2+P14Qs8ErNnN3SyGgbxoXmGDcGIyyFPSHj4gAEeiLAEZFYcNGGGr6ks3WiQARIAJE4OQICDMUjeGT6wbZdwgkfR8Ii7m7u3NlyiZ8H8IoPZHGcFkd6FKbBVUfxtPn++Nz0jLYexGEnKN2mm9xINwyuGTBZ1nelPBLMk0EiAARAALCSC6sowgdESACRIAIEIFeCNAY7oU82x0IgaTv4+Hh4fnz55W4QIv+KlXYS65EwO5qaQzvhs7Ci0ZU/V8WsNDQ4Pvjc+UNRuTmAvrg/zIYfpgDVs6X19709Mno8SkRIAIBAhg0ciMnSmL75Pr6OniFP4kAEeiCAD5BAPMM1yhjOxb/8Qcyvn//vqyscCPS5eXl8h/rK6xbJjB+FpYXfsE7OHX8gnfHMviFUQqWkRja3oMDaxHxIt+AX8cy2Fz+wLJ+iH779i2O7KES/B/9C3U0hiFH/hEBAYHY94EBE8NL1REy6JgGfQU5xGgM55Cxn29H1Yfx9A0a05e7pG+agD50tmAMDbpf1eE7aKvxT3Rj8I4/mL++7Yt5CxMJTF7Yuy9evCh+RhueDvhB0ChWF0vTaBG8u0YnWEo1FmWR5qAPkMuiD8vCD3KBGmChizuGKRQ9yLIdBoT1y0h9oyxJBIiAHgFMQ/+d/D5/lm0zzIz4i6tdXH6YH4f4BuJC/zLzgmVMuzFHLsexDGTcjgXmAjCLWQB/xU0C13TBhJLZpcWF5QAWiBh31MgmEKJ4HES3t7dze/poDBfXfPvGMM1Cf1CKfR8YJTCiFlcMv1Gk3SCz5MMsDwqY/TmQMUxV97XIlqr/GOEP/n4fwVwaxUxxkyMbQ5spOg8SkxMH8ifjdAHq8fERjtrFuSbw7h5hUnn37t1BkPE62oXdrGwXxVAYrxxvlzWsIgD5auSC7oATCqu1sQAQcN0nTqBDESIiQAS6ILB1+ov7b5CD7oz51PJUhUEbWzUB2Ud+ojazEwGsVlgOR7iL3wW/SfliQgwKY4esi1aXajRgx/9JYxhonMoYplkYdCsMAoGdjG2PoEyNnxhV/J4IGmq0Uq9On/ggbcQYpqoH0rem6hegL1CdBj8/fvwIL/7S/ZL7vQENKCnvGy/lMWoELwo/lxEH4TboKrBsamwp4G7R+/v7mAYE+tW7jyBurmoOttRubm5yTQDY9+/f554Ol48zLPhcMlR3H+VYz+Cgyr53c7q0Whs6BQ7FDBQ3scqRqQIYyqDkmkHMkQ2LHyNA3+19kP3hw4dlKwIDIMIu6l2E7BjflIDGCmN+l2lrE/0sTAQmQwBzPaY/oVce5NfgVAXrBSZcEKp2kE33OkxQ4Gln4NXIFzRjvnDHsRcrGhxhBoSVDqAE9YC/D6aIm/iSIzwqqWGKO8yrJmgM6+Gd2ximWRhrQhzi1Gx5GKyeMNGgq8YUms1JDpWO2r7GMFXdCcIlLKp64Ils8DPex3MA9UpU8osnOYVt1ADkZk0sF6zkBIenzSip2hA89EV29aFpWyNPsfnv7Okczqv5sKuq4nPCyrEm2a0SEGivmA5ocnJcgmaCIztyhBUoaHUv9OzgQ0qIQDMEMGclBw2hh2KIw5CCt/Aff0LJ4FEu/qsZs0tDmiAF8LV4rzAcYVxdxk/8Rxo5qAGD2CrvAAolG3MXNAeChW1yCBH2A3anlBMEagNHuQphE6KenDrh3YC2gX7SGA76svwTXWM+Yxi6TbMw7rPo18EqpvbacBmHMWrFliRyYgot58Qs+D2rlzFMVU/qjE1V/0eS1nqZQMHXUTtpaG1ZrlFhkrvuVl1ZNuVZrdcYVJZHzBZJUSJzMYKdoe9mFxkW/SSXtB1hIcHyDhqFzbTMarmlBUgtC8uZa4tH80VDIHdIAbKAJuAPMsoteFAeJRtjCMJymox8kNqYHqG5pOY74vU9SGiCj4gAEZARwCAmjGCuPy6JZfTD2JisE1Vh/IH9g8lrtc6OHRyDdm4OXdjEkhUsgJckm+8BM/8AACAASURBVHEmAAE7q3Wi3fjdBjmQSCBHn82cNDWEQeJgPFjhJ9tymUea05BUtYxs9fWSb1mWaQwLeEJ7k9p+crMQQ2UMC8bDIn+o2f9zI4mQGG4NjlFUYKfLXElVT44DZlW9tadPmCcEVa79CCNFUmxHMpP2U42GjhB5/F1wJEgHpt7xJvrWkLTewDWGV5k7DIXCegZLhVW+4qbhrdPYi2g6fhdiMuXKWWXfbIHkaC5Mt4IaQFLN2IS6yr0VGtKSHplx6LkwsEC95df5lAgQgYMIJG2YuFdifNPMSjExeEuIVkC18gwbV3gwB80J9IBxLE2PrBJh/eZi2RZUMaw1ZjlpJ4AYYTrbATKsnVhtkjl2JqAdbMrTa2PJ7qB/9ZWkttAYXnCjWZjUnyQsyb7fLBMkJUk1m2nNGE7KVJgyTrICSsLSTKuTDTlVb+3pQ8NJgvpmQhGLd/Kkcmv8O8UpqVchbBdZcPWablAzuIvtcpg1m0KxBBtXjiGPlxyb1hiwmJNNT6aBDdQgaCIewaAk8voET3PdBEvHoP56PzXr9k26XY9U1CyPLeiGVVtn5UTgzAig9yUNmGAcw9DnTMkjcGHYwUgYVI6fyJSH1iONBu9iNSV7ajbNv0Hl/k/UIzSER/vcpn4TynRs3gDz1elMWXlQDHqSFHEg9GbiDsg7/lOesMDm8SY61kBjWAafZmESH8AijHVB32/2E8qcpNZspjy2AOGWlFPVk2gbV/UO0w9cv5opv023ByVwqdTo+cntrxoNJdWuTaa81QCTsQ0ZNVqBxRlPUbJvLkdGUhMW9c4tHgI3HyjRW8AYceRF2mRKmIO9Rj6gC7QCwtU0JIx4OR3QVLupjKwVskJuaqhU4QDqYEagGpfCmfUQAR8BzDXCeOW6YfGBK+kC2zT3+VxsSsModXzFCYycZUcb1CaPxkJ8xCa+hMJJApTTmVCt8AhcJ32LPuB6O0doqMsjGsMa2Kc0hqHYga2i7EfCMFt8dM1JJzkO+F0S6X3ExC6hoNouPyGpHBSW8wMFC6ArOz0JOFDVk+DYV/UOnr4kUkIm9nsDtY5/2uy9gfk4XzhVMmrMSWefX0zQhGaPYjcfFGz3TjsGR4dJnIhNW0yrfjE0rR/HZYks1c6nh80UI7DM9BoumFPNxi5fqXLp3UpeQwTystAUqTXYZ51EoD0CssNiGTcwDMbTVilS46Fy0wy4gwzB+wB+602X8mStdBbs4BevBFuJi1iB/L7aNr0VzKHBTFRPrzYRuaOwLE29qbCj6aqv0BhehTdQab2s47HOdYfRzUKbvg/AO2gAihFjmKoejwZDqPoAnj55Bl1GxqpWUSxafQ58NHDcgDz86f01+vr7lhQmKsilwb50DfZjywaj20HZBT5fN53HE088auht36T57re1pMFODdymrzOAd9O6CN0/FoTLaXBmNtYr17qfOKjnZXVABm3Q4aUsRKyNCBREQLOriiVH7VEiNvnqLc/kFVTtkVkGvBLUyUabeRZi+8qfgPTWTkG1L1IVjWEljJMZwzQLY7krrU2/4zdL6/2wMV8dcywYw1T1WAFGUfUBPH3yDLoMEFz1xSrYICdw8AeD9YhBN1jDBEwVsbZRbQCO/9OPjQ9a16804tWR30SQbqAbkzURhLpATJuWu/I8jae14RLMa6cbYKo2GZvql1W6AWibqGVhIjA0AkkHkBsclkQ9j9sCHQZVjLQYrOB4CpquYeP1dfMtLAch/AHXRcyPQC1jbNGo3tIIatvxU9C0cT19geUWyJHGsNOTmYxhmoVOrC5h2feBXumvthzN9hPdjWGqeqwkA6n6AJ6+pF0ywTwa681wOYEUgp+bXCFGeA/cypvitmQWBEPQeVgCd4zel7F1xBlRNDK8tZ8GoxAA39SivKRE5Ztq21E4UOygqy4/re12rq6Bd+DAV4gAEYgREJwvbqzAPFVv4oCLR94OKTtIghF5TG65IAzmfQf4kigLe7ItQBGrRNWc3Hw0rqcvkFrws17HqSemQEY0hmOoaRbGmARqE3SE7j9H9LkD5O7GMFV9aFW37unDBKkZGkacR2O9GSsHNpksmrHYAbXBtolzwBVhJKg8gA4LrQBPDKx6rd46ueprLsL76JUEUes7okugS4HEg5+1JRI0l/zZMqxDoxKr/mtNJSxDBIiAjMBqR1uGi3peGI2fETTsGHhzjMszZvs9D9nLWdATFyzYFskWBDYHeJAfRIi4+aiejgUElP0ZGG+OHZco21yD2gJ7lcZwjDnNwhgT5Kzauq5TdEnUtrSTmBzPXJ2jjzch1EBVT4IzkKpb9/TlDAJ/jIDtkhQDM6siIFvnwwklHknLGp3yngyGjGDtoY8pWLUy/c6ypKsqxmSVB/DuM3ljEQQ5UL96uMW6HbS+/LRmA4GeJJ0u0xrB9STImolAJQTQiZLeH9fLlkS9bQCNjbfQsG/sjXEL1i0Bp6VaidsVclaloA/wF1pJBvSB/bKmjkCA/ygZU9mFEp+qfWkaw5twm8AYplmYk7hmNgmG3GY/h1uWOpA7GsNUdSeFIDGQqv+zWR/b19Aff/yx+uLTp09Xy7BAcQT+/PNPoc7Ly0vhqcFHL1688KmC6fbkyRM/52BaBgRgfv782TWBxcbLly/dTznhvyiXXJ5aHp409Dcu8/r1a7/F3GLJLxOkv337FuTEP1cn8vgVfY68Dlnqgcr99NNP+joblFylRx6CGlDYpQmoEwaHX3755YJ/pRGAyl1fX9/d3f31119dhNu+Ueww/f3333K7cDM9f/5cLrP7aTDzCvWgv2vGUqEGPHr79u2HDx+EMprRUnh93yMontzup0+foJb7Kndv5Zooa+q45uREMLHKhY0/lWci2fYzyFrQJaE2ZTVEBmQIYzjQXpqFBtU4JglWbpw5RE5HY5iqPoSGBEQGqv6v4LG1n5polOTeoDVG5qNHFk2gZ8bZx8rZt9VwcqH4wmaTfy04OiGj51Mul1yeBmac5pXTlsHCEkssxz5WxTsUQ+OKXV1sOxp2JDQEBCGlO1qp8Qp6jYAMhiA4vGq0a7ZOKOTV1ZVZ8kYnDMqGzoI/9PrjTiX7aGDi02ymyq6xI2y+f/9e6OBxzRDNEafD169fg3VL0ARm3l5DClzM8Kj6001A2/39PUZpFAvylT/hvE7KupeptmMmVXLavhiN4U2Yj24M0ywUxH2eTTIBhBqPuhjDVHVBlAOpOmP6BDnykYSA7GDaNJdLzdR/9vvvv/srGRi+2PYv3qy8jek3BwL0AX14cdNKCeXlK4F8SpgOloU7dm6BIVanq0hW7S/JBV5Akk1Pn7wKlYeggME5fmK1PwcjxrmAasEJZZzIg+QFE1+uNgx6qwEFuXdX8wXHVvJdzVCWfHHJXN3lCgZ8oaoaj1bnF9C/e3WRm4aqTj0ySjYnHZnm5FN5JuqIcJJaITMYE2gMJ7EKRonVbpusJNcf/cJVNUczlk7TQ31UB013MYap6oNqS0C2aU8fbBp5Bl2YYUxfINQ2P2XRyKNSGwqVrdze3vol5TtE/JKb0jJcflXyLUJ+ySW9Sf9ReHdQQNz03DnBdhag2xfuoTHp6vUX2O4aMdk06WT/uL5PaRAYoowcPDIEC6MQOb12BRNfUi5Yah4/NJqsecncqs9HbjkIIvdjqjDz1vNpxs3FOQhXlPfhsKu31TxwreSmoa07ha7C4wmbk84OvuSxot7kvoNU+ZVgTKAxHMNFszDGhDkNEGhvDFPVG4i1TROmPX1KK/DIaY42KE/ZimwgyqOSHUAQuOFbaTA9KznC9EuUrab8pnsq/ehFO1KwSUkQPxXsbilphqNN7ilLPfUGsdwCz6cfS5G+S1yfGD8tr5H8nuu/NXFaBmRixtuzNsoUtg8Z+O803WfrZLSVGM3Y6Ne5tbx7NwhWcvl+YtOlGf6LBdOrswyiIJWbNwFVOXHn8oPXa/ycxtMnq+UoIwmNYY2S0yzUoMQyxRGQbb8awzhVvbgQe1Vo2tOniS7eFNDUC+X52l09QiKPSnYACQzrSnuY4Fc5EMP23epzQaCZshfgZuV9UWl25NWSEt8ritiWffcKaY6nKcW3j3eNp8/siks+vSKvr/bBZfyt1eOHxukfiDw5umogRmJSMX0HRnxcZskJ5sdcsWb58oAgkLHKCCyWetstAmHBI0zQq7ZTEHgV1JD7KVgguL4w91bV/DmsERrDW5VEUEW/KpvGMM1CX0ZMN0NAnvtqGMNU9WbCrd2QaU+fJqZvU0BTbTTPU/9qhJo8KhkBKrgOHPEL9Wx9pXGzL4YCLrxVwFFmn6/KiLAakxHc0rVPLqAZsK9SXtV9o9kvMevpkxe9yj61iv9ABdCFsRux2tkH4sggqdC6h4eHenNBd5aVoxl8nVu3nbaytlWT5QEh1zoG89VhUIlJromC+auUYNzbcZWwYLNpJqmCDPpV7ROoX0P3tADsQttWJe/CEY1hDew0CzUosUwNBOShsrgxTFWvIcRedZr+9u6qcQbUqobD9JKK/XZXhxV5VDLCYLDPv+9iXSUvyi2XfT4XLErhFofDKNllsGDD5kztNZsSh1GK+dtZoHl19ZXkS3l0t170kPKc1z6tS7JcNnOUc09luZZrw3Vj+EMgybITphxY5Dr5FAgsC3LsHc49VAaX7wii3zfoCRXGjzDyaKKe3Yv7Rqpgone1+Yl6g7DfiiYNSlYJRgFIZ5OiCgMFJrsdrkMNL6tlYCiuGpOrlfQtsEo/jeFAQIIq+iX3dfaqxjDNQl9ATLdEoLExTFVvKdzabZn29K3OoECHMX21VSRZ/6poGo9KSSLlzI8fP/oGB8zrTXazXHn8VBOgCotwNw2wb3AGB3/Yn4d0wBpqgx8c7r/ddcZcnCQHi2HfZwoY9wX4BJNlEr3dlSdrCzI1R3ePaF3QXPGfq9EQkNQ+0RQntXGF6NSVbhRtzAiba4zAqhdpoQddr4GCwV2l9/TtIykIVkqijZrtDCOgBPT4xkmSZkwumz6WItSJtrB5EARxJBstnhl4wezbjTECNIZjTOScQY1hmoWyWPm0KgIYwOX6CxrDVHUZ6uGe2vX0wWehQXOOmz40nJoqs2qG2vcuBV6YqvELCMBZRQzyPR5WgO7AHnG8pwSLz92na4N6koRVVTyNp2/fznmSl+KZqws/rLLsLNGLs88KiUBZBDATaQYlNNpmWIAzEQ1phimQtC/oXnMjYRtm9aIEPatiAhqbPH1y6zCH0Gj7+z1Wl68y2Raerpp2NIZ9MY1rDAddkmahL1amayPQ0himqteWZuP67d7Tp9z2aYwXm1sQWL2axDhQ2LLwVxcwN6vGL/htCchYW28IpM79KLi3aJ8HFkGjGpR224uayv3IxFx5y1q3ug5cXWXluGY+ETghAsH+loBA1XHJbxeD7Wo3R3kMwog781/UpDEIr4ZcoR5rY6CGHgx9m6LwVo+/QOLKOUuDvLJMENNn3ykW80VjOMZEyBnXGKZZKIiVj2ojsDpLFjSGqeq1pdm4fruePs0alZf0NVYX15w8pqwOSa6eXolgy6JqXBV41LitUayqt7EX1MO1iz1nf/DBUmRf1JhmUV31zPjol/RpNGf0VZaGR5YhAqUQ0IfFaZxNRaiCcwfOONmWwwS9zwml5HfVC1aEU30lSno04YquURnhpRicfQXjBF3TQgItOnNx346aUHmbRzSGN+E8qDFMs3CTlFm4PQKljGGqenvZ1W7RrqdPMx8o7aHaIJ6w/lJjSi/ogn1F5dVFu6n1PUe5SpqtrHIEMH9BINCNfV5gTJZBPUl4qwbOaLTO8iV9QGz1wEISVWYSASIQI4AbUWSvhHul8bAAZ99yw2wwCcIHBO8PTMFNwWuOi+CyIZcfJ4LIsrhA4xzlFRzwkIJHJW1KaxneQ+xsKXeJlE0LxSB6zJUQ8ePj4z5nrlB5m0c0hjfhrDFLgnFgU/2VCgfmHM3CSjiz2hwCzYxhqnpOBOPm2/X0aeYDzS7luLKxTLm8YGg2JO2GyPcjw6qofWbEby5Hs0HjJkfq3PnBPLcv0EAT0Id1bNV7kQJGklIzrnWrHVMeiJIsM5MInBMBzaC0INPFssJgCAfTjx8/4DqB3wf/4QOC90fp9oplGkTuxwWWHIzDq+NM7t16+S7STW5CL1P9XAMH4s3NDU4YNHO9QcT7AudlcNo8lecgGsOBFAY1hgNrimZhIFb+rI3A6iQlD0R68qjqeqxGKWnU06fcqFTuUo4ijIHoHH0b0x8T9+3O6YUFZfaby71o3OeSI3vufKx4961ANAuwqgF9kEswYSclNbrWjT4QJYXCTCJQA4Hg8h2hib6WFZY0GHVXFzYC/csjJb/WAvoW4pVUKb2ZS52b3BOYPjBDQQpv375VGuSrEpmywOhzkG+d0hjWqCjNQg1KLNMYgRoDEVW9sRArNWfU06cJ6LO5E1tJTtaq9Y0Da7Rp6MH1PcueOTwd+r1uTc1xGY0y463dkQtxi8w5ggCM3WWVBQ3ROOzitrAu0lwDX9WqVn67fHRP3+gDUaw8zCECNRDQH91F611i+spyjUFYOfPajLpSevow0SiHesC745YSDLB46+rqCr5XfBEFQZcItCwrqdFrG30OojGs0UCahRqUWKYjAqUGIqp6RyFWatqop08T4N1327mSPOaoVnnwpCOzuHYaBisOCjW4j+YMoVUdRVm8abhcsUqEbkBD9rlfNf5BLOT2Va7kV6N1oOF44IySnt3F5MGkxjbmblL5IhEwi4DGpnLET2BcaQbAhV+lT82B0yah9z/qJYsZZ/fWDlyKmNdwqheELV4/XJ7IWL9VZZDnr9XXGxSgMawBmWahBiWWqYqAPJiUMoap6lWF2KXyf3VpdbVRzWbsBNvOqziwwAQIaAzx3fb3BPjMx4LG01c1oA+Qaha61Lr5dI8cEYEkApoBwb1ofwPAkZpL6PmVl0+5+mvn66kCp4i2U9Lz7t07BOgpC+eKLV4/9xSmOKYSeIfxfwLNcXwxURyBMxvDNAuLqxMrtIkAVd2aXIx6+jTzwQTbzta0QU+PvHug347WtzhoScSFadzW9LkMKt+YbESJaqLoN12ZFLeymqNZ6FLrVmFkASIwBwKaAWHh1GaM21YpaKbdpU6b5oqeKr1kwS/C8XBac8cxXgF/QO3QhoMSljl8f7jjr2rQukBP40c0hpWAn9kYplmoVBIWGx0BqrpBCVo8vYv5QLNUZkyfQX0iSQECSiv8JDZxAM6UPzXbWRi7sOKqx77y5qYJPH2amaIezqyZCAyBgNKmWniZwNMHfjU3pS786qPnWspaLwWMgZtO0eK0Zr2RH8TA5rm/v4e/D/F9uAQZH/CFOFpCx7ZsInBmY5hmoU2dnIkqI8YwVd2gUln09GkC+gBl1aWyQVENRJJN07kLgBrjhj7rLqKp1KjmY4gWju5iJTnESSt9bEslgbJaIjA6Anq3FzidYPpW2pCLWG2OMJuksEm+4BphF/Wcfa6zYOWJ2RDBfUD4+voaLj/36DyJTXKcG5YzG8M0C+fW7Tbc2ZyqAt6p6gEgFn5a9PS5gwACQHSOCODwkR0ENMZNA5vbDiBzU6JczGDxUxUHal1VeFk5ERgLgU2eIH00mVkQNvE7gS9mE7+L1No4+5yGYErCrIe9JXzHw2UycSoETmuW0Cw8lZ6fmVmquk3pW/T0afZjeUmfTX0iVT4CyjNE9PT5oA2d1gSu44a+2sF0M5nU8i1IQ2sLiScCbRDQ2FSOkiECBxy1ycQOz1eynlEyNbvjMS+NnX0gAFF+t7e3OI6jXBDGNDNnUATObAzTLBxUaa2Rbd8Ypqpb05mFHouePo3Vwpg+m/q0UGXkvoDuEGkcLiASB1u6k0oCiiCgkXjtgL7zXNJXRGSshAhMj8DZZuQJPH2b/K27+YWz79WrV431H9RiEsQVfme4v+9sXS+nSxrTCO9OaQxreKdZmNMc5g+EAFXdprAsevo0Vgtj+mzqE6nyEdCMevRZ+4gNndbEKeCkGFY4VdnUaN0ol/StAjXBybtVHlmACBxEYFMswAR96mzulU3yDXTp7du3Dw8P7YWO65wwDW36lkhAOX8OhIDGLJnSGKZZOJCWDk1q+zE8gIuqHgBi56c5T58yIIXfKu2rQ/KG8xG7sy9fZVvXGDc8ulsW8461/fbbb6ut1965BQGTad3ZFu2rKsQCRGArAmfrRGezQA7KF4FU2F+v/Z2oWGlB9tXVFeIK40cD5dAY1ghrMrNEw/JShmahHiuWlBE4OM7LlR9/SlU/jmGlGsx5+jQXykxwY3QlcbJaOwic+V4SO1JoSYnmm1O4pK82Sac1qWsDy/qJwKAIbPJ8yZ6LIRAwviIyiOHyrYzHx8cGM1TA/s3NjSYYJHiLPwdC4MzGMM3CgRSVpB5BgKp+BL2q75rz9J3qkj6cXMDRCfyNvqtZVUcHrVzjcAFrU95LMqjIjpCt7MK1xa2MiZ4mknQCr8QRreO7RIAIxAhs8mzGrw+XU4rf5VsZqO3NmzctN9QR6q6cQIcTDQkGAqc1hpVaTbOQ3eQ4An2NYar6cQnWq8Gcp08T0zfHJX3YxsTJhdf/94ddTfj76om5eM3yjQDcUQfgGuNmyntJiivbEBVqtrMa+Nc0WjfNJX1DKAaJJAJjIVDKbdSR675rno6MF2ka8X13d3fYh0aIH1x+DaYtkA0bWLlNVYTHgpXQGF4FU2OWTGkM0yxc1Q0WmAMBqrplOZrz9J0kpg9+veDGLs1caEeTaEmvykIj0DY29CqpLHAcAc0VFQ0ORk2mdasfZ5RXWcfFyhqIwAQIcL6eQIgCC5XkixA/uPwQrPHjxw/sweMrvVXdMYFJLPBr6lEl8E3xeJCYycwSPRo0C/VYsaSMgHFjmKoui6/v03/1bT5oXfkdrqFj+sDj7e1tPPONtZEuL7DH4iVQwiI/z3wvSREAx6oEayFNHGuDlUw8sMRIzuRf5iorli9ziECAgDxfB4U1Q1nwirWfm/i1RvxCzyYjqgG/+Aie+w4ejFhMNNiVh/tPszevRBhfBXn58uX79++V5Y0Uk8HfJEcjHJUl47TGMM3CsorE2mQEOhrDVHVZNN2f2vL0aYwGTKs4XNAduB0EYMLDUd0PHz7seNfaKx3HFGtQJOnR7G/gxdrXcyRpY2ZxBDSB64iGqD1wKU8/DeTpW10myaus4oJmhURgRATONl9v4ncCz2ZjnUSsH/5co5h3Fpcf3H/w1rn8HQmYx4h8H8su2qRsOzAZ/ZXTGsM0C0dXXVP0WzaGqeqmVCUmxpanb9ZL+mAJwYLBXyyAQXPkBTZNZ01oVdWDMIPq1aBka8RtJKCvgcOxpRC5ymqJNtsaFIFNX1dYXVHYB0G2T+zTDwo3GVGb5FucfT/cD/vZmA1hycPc3cSCowoTJSpxP+0nZGXbB4J9rvUUaqyjKY1hDeM0C/WKxJIyAh2NYaq6LJruT23d06eJ6RtoSsAZB9zHBzMIx41ncvNBazuOKd37jIYAzcA3UGiVhuXTllEeTuElfTs0ZHWZJK+ydrTIV4jAfAhs8gQdDMuygN6mC15sejY3UbVJvlUFhLj158+fw+7FtAh/36+//rq1OYz5Yx3gpTEsi/icxjDNQlkr+HQrAmaNYar6VlG2L2/L0zd6TB80HufVYeXA1oHFs3xaV+O+bC/4gy2uLrCVVy4eJMPm6+B9dVAG5fT02RTfVqo0hiz6i3/caWsTyvIaSsbSutXlrp0lrlJGLEYE2iOwqZtM4OmbgF+NCeEUaZNn071VO4FNbvjsMIbjUx6b2rq/v99Uvm9hGsMC/qc1hjXGGM1CQXP4KEDArDFMVQ8kZfCnodO7cJNpjBsLMX24NnjpdQvBSMM41hBvUAP2kbRqSZ8KjQBDzcCHV8a6jCbgkT8dApr9iQZnNJSX9NlcEzowg8Sq0+G08RSYLhfFO/NIG2jLkZ/Lch3q5D47cKQ2a+9uYmoCjdpkJdrkd3Vd5+vYqj3mCmPcqH1drGtrSaA5bH7jimrE92muc8JbGPYxnW1S2qDRlj9XwbepYG0gOq0xTLOwjYKdpxWzxjBV3b4SGvL0adQFgDYIjZHFBlNpx1FcWANYS0wT37dq3GyyU2XAh3uqMW42LUWGQ+BUBBsRt5KMxsu8g5qwukYai52DaCyvI0wGy+ZVZIq0dc5KMDhjih/F0aCUEabs1aXCUpWymLLdLsU2WYk2bZVNHVyjqx8/flw2nGCIwtjeBNFxIWKgBgGOhtUK0QFHOcNLY1iQptIsEWoY9JERxpVknNCOGk6vVmeEXkJU6lhtwJVk9EKpNvty/YZO72q8YCP6R3Bc7uHhAUHsY52bk/VmNZRmgtWCjIDwVDPizKQMAhRneKQZuBpE0k2pdfIwsrrEmk/9sFS+vb1dtfnmY7wlR+jR6LDY0mvZaO22Ns04E/CutxVt9ia9/1HJ6Zs3bxYdA7879qqL6CeutQFfmnFb+cHWIlQdrITGsADglGaJwK97RLPQQcFEEQTMGsNU9SLyrVqJIU+fJqavwYK5CNywvXBUAcbKjx8/cHPffOc0V/3iNq3nIsKVK1HeSzKKJsvM8il6twYETcyFph6hzJQmtbzcXU5cCpjM92igBfDo4PfyhlTCbZOnT2OMVaKzVLX6CxPkQaYUPVvrkdd1fm1KyfrrMeUpWr+VUmmYjtCuVWcfDMhR3M00hnO6cVpjmGZhTiWYvxsBeZ7qZQxT1XcLtOWLhjx9viGSg0C5e5l7vXg+ehdMFlha+LAmXHvv3r2DEQPvHi4ZwdEDbGAWb9FOhbKtprdT7XBUhBKNwwUNKa3z3SRh/IUBenFxAR/TKBbzbmY7vmhk1Jrykj6IVR5G5CGoo1bUa1oGpF67J6xZNqyHA2TTjKMZ1owjoOfXJrP6nq7n1IkMlXe0CmCZ4JjL6tJUaUo5pjom5JlIL8qOwrkNEQAAIABJREFULNRoWinBHQq8idr2xrBmSGmwmJ3VLNwk/WkKy8OIPATVA4GqXg/bgjUb8vTJerzwbCESCmYKfHnLH6wlbFthIsGhKrj28KWOBsE7BcV/pCrZUJtsmaQHSmPcYFBe3QfWt5gs6Y74YSBmHFASoiKZGnHXNmTBiIYMWJa1ta4IpH4lcmhwL+PGp7Bx2sIM2JjlXs1Npl3o+3qONONJL7ko291kiXV0eyXZAT3y0Oe/te/ISF8R45bA1ZhZzYrAx6FjmsZwEnyNjk1pDGsYp1mY1Blm5hCQZwT95J6rf18+VX0fbo3fsuLpU24+bLLeGkN5tubkNac8Kk2MlYWBD73Jt5JX75GZWBy1WfNxzrUl95TcW5vyLWjdJoKVhWV4exk3SuJrFHv16lWNallngABUC/t2QeboP3HsQMnCBKd3wem4/Mrjni9EnCbxf+rTmilDX9uOkjjyIjs7Btotlqd4GsOCesg6ILyofNTFGNb0X1lnlNzJxTR9vDb+MoV8qkdAVqpexrBM1cIdVV0v5UolrXj6NJZlL1WuBP3o1cri0PT/0RGI6VfeS1J7cg12yxscE4ihOEmORs8b4H9Ok04egqbUQMTCPD4+woXRQKmmBFBmCrE5ABbuVI1BIldl8Kne8wXfBOYygyxsIknPr2YY39T0wcKa8XxpQs9jQJK+ieDFgj/lfYuBHGTyTGRNuwpKUKjqzMawRuINZnBNH6+9GBE0hI8KIiAPQQUbCqqiqgeA2Pz5LyNkGTnsbQSNIciQJ6qB9mMLoq286Lr25Oof18XaFd6BgjyyKoeA8sxXbfyVAdH7Dnk5ZtsnVuFtsFXYnuvVFqFOuClitRgLEIEAARzgxaytsbXwIuayu7u7oIaOPzEaYAcL6wqwoAy3xBEQrH80SxEsiZV1tkFA6WjG5L57VAcs8MXUnptkuEC8IKCBbEgaw7GgT2sMr9otC1a1u96sZmGsaWfIWVWqLsbwKlVUdSPKOVJMXxdVNiIng2TIewjYj1WOAgZZ202SZg8N1nnV69Jwa6S/Ga7/BOFurk/7omYpIneTItBptE5eihQho3glq0v0qv2oODuskAh0R+D169dKGjSjirKqIsUQvAbi4ezDFbR6F6Qy5M0as0p6lNzl8Fe2knu9SL6w6znQrSPyLE9jOKcqUxrDNAtz4mb+bgRsGsNU9d0CbfyiFU+fZp95xMVqY3G2bG51S2p1bGpJbZu2NKazYNoWIfL+/t6v5+BiwK+K6QAB36MaPHI/5TWAK3YkYUHrjtCfe1ceQDgd5HBjPhHIIYDL0ZQjEkYVO3t1iD7zQ4TkkcHnHT5BeBP8nGQaI7md08oIxtHMLGBE77dNcu1DmizQIFMwhzSCa0ChpgkawzFKFsySLsawpvMqB+EYVX2OBfz11LKkjIA85fUyhqnqstTsPDXh6VPaWIzps6M3CyXydKU8gdKLKdjTWAZg5YM/JI4fiFNGywum7XEo0JX8CR4C4kdsjqOaq2GgHa2qWpfD52C+PIDIg8/Bpvk6EZgVAflyNJ/r4L5X/1HjdOCT2mQKKt1hQRONGfSb8y/f8PODNOR4MKjZgjNXGMYHiumDaARG8FSeywLJtv9JY7gg5jQLC4LJqhYE5AFEHnzqYUhVr4dt2ZpNePo0AX21w7zLwnqS2uTxRd6F6AjRx48fsQeL1QJ2/GDf4w8JnAmC3fz27dvdhCkN9E2rlK3EBGsz/aJua0NCeViNQBieU5wjVjrxhdpGf1Q7MEHpX959nVNH/OUBpGo/6sg1myYCVRHAhXTKQSmYTapSJVceULLpg7PKqHbl9C3TWeQpDBJNPUoPplxVAKxcuMZTQRVl87IGMUfqlKmV57Ij7R58l8bwQQD3vS6o/b4Kg7cmNgsDTk/yUx5ALBvDVHULKmrC0ye7qxeYLKuyBUF2oUGOGdY4cNuTjQg+XF2XHDcRigzreffN3EoDXbYIjwCCw1b+aQU0tJuXHWTAqQdsLy4u0FWBMDynNzc3V1dXcKoej5fcQU+DVzRBB5oyR0j1Qzhz9cj9NPdW93x5ABmUqe6okgAioPTvYJZUrhirQgoa/Pka89rqYUmfHmzgvXnzxs9JpjHaWNiXCphNkopMcHQwoG+pWakJOTKO5wvzY+0l4nHi/Rrk+Uiey/x6WqZpDNdAW1Bp15ymjCu8IzGxWbgDjQlekQcQefCpx75GjTVljlBIVdegZ8LTJyvxwkYvVdaAeNoy8pFA3zo3AhGOsq7642D7IhhtK8FYJGj4hfFaxEBPkhcEL2iWN8l6dmTi+DOceklsAQu8flibWVhH7WDt4Cu1lyuaUBS5nx5ksN7rcofi3k895Fnz3Ahgha80qIoEjh0EM5jIgmlOUzmmJ80GW3e3F3gJmE1yB17AUfLR1kyMsX2ducL5r7Hi0OVJVp7LtkqtSHkaw0Vg3FcJzcJ9uJ32LXkAsWwMU9UtKK0JTx9j+iyowg4a5PFFHpt2NHfwFQS4aXzKaMWPjFM2qlwkaNYbyhaDYrDXfUcbGsJyLihT6ScaWkUMygBt6buoKM5+PWkqSYXzVKPS8iJE2VbjYrJfuKrHvDGnbI4ItEdAOWFhw7zvoI1AdX9eA1A7PH14S7Mjglms70dIYmaTivHu3btk/r5MjW9xX82at3JW4nBzFo1hJ27l2FLPfOpoDAOEenw5hOXExGahzPisT80aw1T1UVSuv6cPxo3mAy7KLehRcJ+DToSnyQ57eYRqCQLC9JT2B6jSxAMHxCsrrxfJHARfNDPfcbNhsBILkHE/0c1hvvddSjliiiQ04ZmawW03MYHQc/WMFRyxcCF7MIdbB+ZEw3wi0AUBRPQob3FVDjKVuAha3/0ZCvCrcREq5/E2zCZbARdlx3NM3x3ttNz8ONwIT2PYqauyE81nDC8I0Cx0msBEEQTMGsNU9SLybVBJf0+fJqAPQGy6maUBcGxiQUA2yOQRqiWGwYKhbNO41ThnsAYNyY7RoLD+J/yYvncSQmkT0IcVwiZggRKu8NPzZb9kx02tYOM6h9WgeyTyvCAHUOSgYD4RIAIOAWzSaAYHzCyY4NxbLROYXwKvwabpJiAV18Wu8ov6e+1FxcwG9OMnppsal94eQTUmclOOb7f4L8qGpV/STlqmmcZwIKnJjGGfO5qFPhpMH0TAsjFMVT8o3Dav9/f0aea/VfusDVhsJUZAXnLnjmbE9VTNgQ2tUbPdNDQLoEtSiJWJ7z6D/aQ5qZSsamvm6qHduEJY9juuQYzrMZIjG/cgsl4X8IUuoLFKofBux0cyboMy1RFPNk0EYgSUMwXiyLr4v4IhDmRogghiNl0O+F31LwSNundrJ3Cb7WoTDw8Pq2V2FOgY1pfUQKweEYO5g5G+r9AYBv6nNYZ93Vu1T2Tzxq9qa1o5fK1SuLVdlq+HgKwtfUW52rpM/BHQqOp69Pp7+mR39cKJPIPquWXJ4gjITliNcIuTFFeY2zeOSy45q4sB/0XEO+jdiMrQP7/+1TTGO79aBEEcXA6ttugKJM109zSX6BhBkCNpd36veQ6XTipn0FUKd/Ne9UW5T424DqwKFysnAjsQwFEJzRiO+UVz9HUHAcIrCDn0BwFMysfD2TT8wlo43pDAV/IRWly1UiCpekdblKumJPG7MxGW7psurp72yuaaPpKgMXxmY9jXnFWjS2m8+XVq0tObhRoQ5ivjz4Mxd32NYap6LBGLOT96/2mCP2Hi9CazQPvytTiwEgq00aMKQa0h3B4UhW1uNRxRPqwi/ztQYLmt4oAESoVhN09p4SePj4+C6OVHcAEXpqZTdcKnAxcEsEAtTppmce7wL956mwod/XFi3KGyDXRshQhsQkAZhoNim6o9UjieXBDOdqRC/13N+NlyhtJsiB4HPx5IgxzYEj5KDdLPnj0LaMDPGjNmA16WJmJ2XE5x228fU7KB6qh1CRrDO3CmWbgDNL6SQ8B1xjjR3RimquekZir/H32pWdWSRbNh9vWls0jrgVMm6LTde+xuHkF5wIv/c3e1BV9MGpQ+kUFav6gI1kiLEAPfX1B5Qb6CFQtMZHSogvXLVWnWJwHv7mf7RYXMy5Gnq5taZYevTQe4Bh1V4nW+0xwkZlKeI4rHd4lAKQSU6/82e66YxTCX+V1+k7tBg0kwcfttLWkQUHbczlEVMxsTU2TEi6uNcyz4N/Fl4RxW9vNpDDulOpUxHGsmzcIYE+bsQMC+MUxV3yHWxq90Pr2rjGGud2bBTUtM7EZAPvcx3KVsGLaU37aLv0exXB8uu3RLAYJ6AuRx/KfZuV1oi9JNn9Qr5ed6k+9ay5TFDWpXj2XpOYLK3dzc6MuvzsH6qlqWlBEL1L4lYWyLCEyJAE6Papx96Hql5q8cjLgQEKOWf6gTTrfix2nv7u5kZx8IwEhb+3ZC1I+raXxmY1gwv+Agc5xfIwfI12bZkZ28xAO7pDiB6MoMl5Dnptp9pzhcNIZ3Q0qzcDd0fNFHwL4xTFX35WU03dizGDQnG1sLZJhsgrcG/Sn3h0GjbyALObYLIu4uL42aLcq2aSc/iN2DfB2nwSO/8xcJTwii+VB/+51wWe4+y8l0m4gJJ5GqCXknH8pQpHUAHoS6JIH1M/XRqUUoLFWJHIRbqhXWQwSIgI+AbKK4gaVeZB92j+KxtN5MgUnTMZVMbLIHfCQ1afAl2AkLPQXNpySDcWYbQzTnVq4na41EjpeRjaKC0txNKo3h3dBtfTEeyvzuRrNwK57nLD+EMUxVN66cnU/vykpc3NbpKwzZjG5jYFVCwJ/AgrQFR23sFwuIdD/1npFAdQPxCUcssXg4KIV4feI7GQ9Wrn/9SEwfAK+3XNSzUKqkIO5FtfR6lSNptQmnw34iV5vxfGEBbGE8MY4eySMCuxGQrRQ3ttSYcZI7GcdHThkKzbhagwbUubptU3b3zsluNQFjBpO7jNuRpzlnU1l+j1B45F0BXguTF43hI8Ld9O7q2HJ8YFltIqmNm7hg4b4IDGEMr+ohVb2vFnX29AlK7Eao4yrSF2LXumxDB64i99YQicDt5WSHxHHHVhEEfJKSaagiVhrKtoIdafAYW8YCJkeWSbEWHalNyW+uGJQ2CaYmsyPZOXaO5AcqESAA7TpSeezbDepP/hx0SJE9yHOsBo8oA98lAlURUPoC4LYoGIGV9P602Q3SxNYVicR3Uosn8WAAh0Wht0ZctXIiaEL+iQmroHB9wnK8T2MPCIYfjeFY647IPdalI7X5WloqTbOwFJLnrGcgY5iqbllFO3v64nE/zrEM3yba4mnJZ3bQZfmCgOyJqGQylgIf5tcm+yC25HJGueDIzr0iMIVX4go3US5Uvu+Rck3o67lLA8Z9jZp9K5aOYxaJfWtF9B2sqP16kIbQ5baW8n11Y7eYZKWyMJjsZo0vEoEhEEAv04wwGGeOH0jEVm5yx6jxFq+8UAGnsBOOex5hKaGeZXzO/ceAH28cHlebXHPIh6yTJtxx4fpkQ6mSggYBg05VPncunUTSgW9h/gLajp4gQWPYybFUQh5IaRaWwnnKesYyhqnqZpWwp6cPnotgmol/Du3/CqQuzK9gfGhOYb7EsnM5Ze3FAFXlT5jOsYW91XZP+tqEBQlgiRtdYEG+3tkH4pPrENiUSvbrFZMHd6cDcQIv1qOqS81JHfMZ32rVJeNcIHQ05FebSwua2QUfZaNJVV94RK9RVsJiRIAIHERAtljcsINeiZEKg9LW5rCMSbp+MDXoJ8etjQrlQU9uvvaZ3THtAhy8tTpXovUdlQsc+Y8cC0ECjS6yw3wRsw+aj/s3YQgJo7oF+9AH6mCaxnASwDMYw0nG0bnibuX3QZqFSdyYCQSEYRNKZQ0iqro1iTh6enr6YNP4410yvXUQdIwZTMh289CePqAtWLEWbicBhUnPMoZLjaGJISwpvtUFCewbAZnVplF/HEKIngKyjfhxZLs22amXTIMT1fFBQxY3GEc31+gMlA34BOg5ocsbfe6t4+x0qUHoL4ClC0lslAicEwEMVklnnBtk/ARKYkbDGChghZkUw1dyUluqqhTRJpAUPEpO9D6bjk5YsDKzeIoyArN+tbB1AU5ATMGfflt+2mcB6eTwi8xVycakLrKOY9Jd625Gi98dOieJ4cI1jWEn/SAxgTGcU9pct3II0CzMQXfyfGEksWkMU9VtamxPT5/grnYj4PHtRDu4yxYkxno7pO6gBPO0k1qc2FFhjVcEFwksMLAA9xmGqsXgRgI/YaknTVUYqSigIRK1CYsl1APFWNpFbSiMxRXoRO/IjfKgZ6FQ03qDMiA4lnicAxB8/MF4A9raNwHRrC7tAAX0yikbXlmUDRqYUxXkO33TjJwo35734y0CilhzXM6qk/Q4AayBCBCBAAGM27nJyPXNIIHymKcwEmKwwn+kcyObexEzAhoKmu7yEyPt6hjuyEYCrMXMgh2/jJBGWw1GtiQBmINihAVLFWKFQIPJCzUsUxi4WEwmcLSqMKgHb8WtT5BDYzgnREhcGAcmMIYFxleHFCAT9CyahTk8z5A/qDEMsqnq1vSzp6dPGPGdUTKTKSDYT+AXaFhTjk30YE5yUosTDQxZJbWgc9UGjekPcjCQbdVM2fgL6s/9hCUEU0DJactiQBVLnRzZyIfyL/T4ZVpS2LgtLFn1Kz0fkzgdC12jwA7wxowfbA7qHSOw5IDrg5XzdSJABHYjsMPfl+vLcb7B8QqTmmZPJeZFnwNDAq3slsimF2OqBFsCBptmlonr1OTAVGjG9SaIShUGdwIONIbnNoYFLaJZKIDDRwECQxvDVPVAmn1/9vT0CXPh8miypd3cnj7oseC6tWbHYwzd54jBW8ltcE03hv0nu8PkHmENw5hlmLBYGqHbLtjiP/iFVed7RX0e4xpmygHXENk+NXMoxUJHte6pkNitpX1FIGwGxlD0JZWtE4ETIoBBXuikwoiUfITJAhOEZRgx3sJaEGybJF9yJmpDnf602ACBgCQQsNooJpGyjMM8mNvH5yAVcLM2kdEYdlJrkKBZ2ADkOZoQ5llrY0gScKp6EpYumd08ffKu12KUDKHNerGBncDY8n/CMtBXZbOksFNn02kLE0fvekNJbFMcRx6aD3tX7wBaVgXH2zVSg6/zRkiqTQbURq9mCz6C0KG0Poa5dG2mKtWfYwf5J1kiVgKW1RKBsghgWFv2dYQ+m3sEewDmkJ3gJg0yGH8w9mL1pZ+7ffbxFt5FDb3GMWDu6NlkySwbePu4RotoF3oy6M6TRjGSZWgMJ2EJMs9sDNMsDJSBPwME3HAdJ3pNIgGFyp9UdSVQ9YpdoOpYjRrkfPz48cWLF3JDMA6ur6/lMgM9vbu7u7+/zxGMtf3Xr19zT4fI/+uvvy4vL3OkYmx68uRJ7mnffGgjzNk///zzjz/+wEbE33//DXpg2oId2Klw08BGL048xP358+elXbSI1l2jaPrp06doF38//fRTX3AKth5oSK/BpyBHm6qCxCFuCB2yhsRjTcMgsMhdEDqGRNQgtwu1+f333+UyBp+C5pubmyRh6Ibfvn1LPmImESACHRFAx8S8iTHNzWVuZANVyzSK/+jCGNyWIU4Y3zoyom96YXnhNxjMA5Yd18XtBz21S0kYOfC4If3hw4fnz59vfR3lwTWmnkXW4NqXMp5CxPi/mEzgGn9zyHoHUHglMHWCSmgMB4Cc0Bh2CNAsdFAw4RCY0himqjv5Nk508/TJbq8FhckcATLLE3j6IDXBDYFNTiDQWL/ZnCkEsFS4urpaSMLCANawKfKGIObi4mKVTkSOvHz5crWYtQKgGavQJFUcPZKwMJMIEAEiQAQMIkBj2KBQZiVpYrNwVpHJfNEYzuFDVc8hI+T/U3hW9RE2BuX6EZYiF+BTgwgINwsggtcgwSSJCAyEAOIyNNSuhktrKmlfRhgilmiU9iSxRSJABIgAESACWxGgMbwVMZbfh8DcZuE+TEZ/i8ZwUoJU9SQsq5ndPH04+CATJ0yT8ot82hEBIZIIvl3GcHUUjYWml2PRCyU43WOBpLFoEKZ/xwiig0c8HIfTCr56OHaQwFwwIkc+C0wTASJABIjAeRCgMXweWffldGKzsC+wvVqnMZxDnqqeQ0bO7+PpwyG+3KLOkcuYPgfFWAnhwyOaXjoWs6R2EwK+f5+evk3QLYU/ffq0+tag4W8Ca4NytCopFiACRIAIEIFZEaAxPKtkTfEl2E6OThpRDgr7CUGgJ5ejgIwT68khcjj4iT6evtWju/ACdL/A2IeJaT0CQjfLXcKlr5wlh0YA13g7+unpc1AoE8rAdSGUQNlQl2K5bQDoyUzfZeqCLRslAkSACBCBxgjQGG4M+Ambm9ssPKFAwTKN4aTcqepJWDSZfTx9fmhPkkoe3U3CMkQmXLQ58cHDi3DOIbggkTUQ8F389PRtRTg3/fv1CEsLv5i1NKbwXJS3EBZhjQvSQwSIABEgAkRgQYDGMDWhNgITm4W1obNZP43hnFyo6jlkVvP7ePr8BX+SRB7dTcIySubr169zpDKsL4fMGfJ9F//Tp0/PwHIpHnHHpSZwfVC/mDAsDBqiWErurIcIEAEiQAQGRYDG8KCCG4Lsuc3CIURQnEgaw0lIqepJWJSZfTx9/oI/SSiPayVhGSXzl19+wWcBktQKo1iyPDOnQQAjtR+3BSUZnTVw1IwFTcdBLO2Ilx4Axs+fPyeRHDREMckLM4kAESACROBUCNAYPpW4wSzNwrNJvCC/YxnDVPWCoq9aVQdPH5TDX/DH7OXOfsYlmWMWgdxOJkSP7wqZJZuE1UPA9+bkHMH1Wi9VM0Lrnz9/jk/BXlxcXF5e4j9M+ffv35eqP1fPmzdvco9cfq7TuQI2E4ITc9AQRZs4kyoiQASIABFojEBuXqYx3FgQ9ZqjWVgP21PVbN8YpqqPqJAdPH2rAX2M4xhRkwKa4Q3597//HWQuP+/v75P5zJwbAf+ShRGP7n79+hURcy9evMApWn+vAncR3N7ewveHApUkKNzc4VrEBsmgYZI54wYTwYghik4iTBABIkAEiMDJEaAxPLEC0CycWLjtWbNsDFPV2+tDqRY7ePr80J6YDbiHeHQ3hmXEnFwUEhSA3+UYUaAHafY7/nBxu4jag3fS/3ZwgAZ8f7hdtFI0ey4owKch1938MgbTcGLmUGVAn0F5kSQiQASIABHYhEBudqYxvAlGa4VpFlqTyND0WDaGqepDq5Y5Tx9CZoYGlMQ7BHCVfu77qgzrcyidJIHtID8ObixvPiZgRO2tSgoM5gz61XeFAsL0796CU2zQ8LccYgzoc8JlgggQASJABMZFgMbwuLLLUU6zMIcM8/chYNYYpqrvE6idty5+/PixiRqIHKfwcGANgRjw4+APkSx3d3f6SnCzlVAYZ3sHPYMmMLU8AkqChws3l9U7/bdKW6UC0Jac63ar4lWikNW2QcBXfowYA93ViDA93MenRAnjYfF4VbjwclFvC1WIg64US6jkencxjHi5c9zfv3/HgejdNfNFIkAEiAARIAJGEKAxbEQQRcigWVgERlbiEDBrDFPVnYzGTWyI6cNEhaXXck3VsvLEfwSf42SZ/o4qeYWPdfKsbr5xVeQI5bigJPfthbdv3x6pme+OhYB//cRYF3FqTs46WcguOVdMn0A3Wa3TvwBRX7OFkrk9TIQo0s1nQUCkgQgQASJABI4jQGP4OIZ2aqBZaEcWc1Bi1himqk+gYNqYPj8kJ8f24+Pj6gkyLFwFvYGubwoPzFFiM1/GcMqYPggit1MxbiCSTe2yTJW/mz2c3OUY5Bj2gsGqms00uE0bfPk3ZvN4DoIfr66ukvUwoC8JCzOJABEgAkRgUARoDA8quJhsmoUxJszZjYBlY5iqvlusdl5UxfTJLirHjOYqK/9WfveiS0zs5nM8ni2BIE2c1oy5xqVmg3ooYl6YIyMwbkCfHIMccw0/Zpy5O2c1+BHNjduJclcZMKBvt8LwRSJABIgAEbCJAI1hm3LZShXNwq2IsbyMgFljmKouC26Up+uePsTj5LQwYFLzGSnB08cvLQZ4TvPz3bt3SV6E6M5keWaOiAB2q/xev+q9MsXjp0+fNtGD+wc2lRcKY4pdbd0HVqjK4CNohe//dRTCd8lz/Q4NJogAESACRGAaBGgMTyDKVcMs4JFmYQAIf/oIWDaGqeq+pMZNr3v6Nq3M8aUOAQs4DYWnmxoS6uEjawjgTHdSuAjr46remrCK0+P7cxHduXrAvzgBRypcvSMvqDz3/Zmg2OpPnNtdrQprhnFvNfW1wkcj6f7zCzBNBIgAESACRGBEBGgMjyi1gGaahQEg/HkEAcvGMFX9iGTtvLvi6cPRMLhj9OTifiWhsHBz/LNnz8ZyAQhs8lGMAG5gTB5szN1CGtfAnBERwMU0/qZQ0uFrmS95QIspL8Ug3HzywIuGXr58GRMwRE6gFY5mOIJxbbn7yQQRIAJEgAgQgZkQoDE8ujRpFo4uQTv0GzeGqep2VOUIJSuevq0RFpeXlwI1/po/KEaPTwDIZD/xJc2kLjGsbzJBB+z4u1X45sxwfhzZ3RYwiyC7Il+Mxf6KfCwXHrFxr+cDaL5W+BjmTjb5ZZgmAkSACBABIjAoAjSGBxWcI5tmoYOCiYMIGDeGqeoH5Wvk9RVPn3waN+YBi/k4c8kRbnZkQF8OtJny4eWBoGOOMNLhrGKcz5zREUCX9z1WI3rzk4GoSblAt4sE2WGLT/60EcZYYSxN0mYqM9AKRxvUg2HdDg0miAARIAJEYEoEaAwPLVaahUOLzw7x9o1hqrodbTlCieTpwz2RW6sWlmpCQF8y2mtr0yxvHwEIOjlwlDrzaB+BU1Hoe6wQhnZ9fT0c+8qrlMGdfAmpknEMuahKKAx6fOepUNLsI18rHJFwX/LD6w4NJogAESACRGBiBGgMjytcmoXjys4U5fa4xGrXAAAJa0lEQVSNYaq6KYXZTYzk6dt6F6Pgr0HQVs6dh1COIkfedkPAF5shkDu2AC8wQpmakcGGGiAAx40/gAx6MFMzz4G1IkF2GCRvbm6EaHm4w758+TL0aIkv8Pha4fQwNzu4AkwQASJABIgAEZgDARrD48qRZuG4srND+RDGMFXdjsIcoUTy9G2t99WrV7lXcgs5qBFDOXKgTZmPYwvJqKXVL41OicasTMFve39/77jDHoAQ7euKGUwkdRV0YuDCI+xS4MLaIod24eZ7+vRp0gu2wAI3H1Ad2s2HiMXkpSSYOMb9iLBBpSVJRIAIEAEiYBwBGsPGBZQjj2ZhDhnmKxEYxRimqisFar3Yj/zf4+OjnnosevM1/Uie2UTlCFER3prskeAJBRRYyU/Gb44dOEeS+iCrUK425ltDIJAvZI0ca0Tq6fF1FQ4+/Yv6khhp5a0zTLf62syWTBoN5xn3zMqFhBEBIkAEiEB7BAJjyS24aAy3l8WmFmkWboKLhQMEBjKGqeqB7Eb8KcX06cNwELMjhObhM5HJI2mYzBjK4ab28yQQl/Tbb7/F/CLeZ8fVkHE9zOmLAMIz/f4OWQ8dieZfSoCYO4Tcl4UXJ3+vrq6EaD7sEBQ5HVyW7K214R7D+IZB2BDJoWBr5SxPBIgAESACRGAsBGgMjyUvRy3NQgcFE1sRGMsYpqpvla/F8rJ7Uo40WfjBUk2uxHcJOwhOGMrBmD5fT5JonFArfEwmSAdixc/RmYp33QtGIgdwueHRJVZH1yHgjTFcGHx4eBiCfhJJBIgAESACRKAGAkkzgMZwDahL1RmbNDQLS2E7dz2x5hg3hmOCqerDqeg/ZIoRdufWnH4CzjtEn+IqeiiBXIPvD3Y1wIG4+qJc7YhPk9O5w+SE8zpYduy7BI8tjKjbC83BZzcqnXVtj08cd3Z8qkMNSf13HQFPcaq3PbM1WkweVZjAC1wDK9ZJBIgAESACp0IgaQzQGLasAzQLLUvHLG0jGsNUdbPqpCRsxdMHf5xbeS6JTU66WD9QCbyE06xglSgvxejpC+CK9woWHTvuRgka4s8GCASdfbJu/uzZs2Ak3G2FY/SLaytVeQNBb20i8P8unGJhs7UelicCRIAIEAEiMB8CNIZHlGlsyNEsHFGOzWge1ximqjdTkhoNrXj60GSsmspgE5zMCpavy8/T+nHo6Ys1OKkk08SCxfzOmoNOHXT2+bp5vBcHRYV/Uy9TaHtcSYAbJtSZNkLAS8AgfsILfMKYbr2esCQRIAJEgAicCgEawyOKO7boaBaOKMcGNI9uDFPVGyhJpSYuUG+8Egtyrq+v48vU4bfCJxRyd+3j3no8DerBAg/1nPYrHPhoyf39fYCJ+wn/6devX93P8ySSqgJ/B24tPQ8IQ3P6119/wbjxv8IBmxWDxtBMJYl//vz5p0+f4kdQ16dPn6ILA4fLy8tlVAQs8GfhUxt//PEHxj24Pn2I4krwOjaEJ8MNn3WKPzYCKE47C8RyZw4RIAJEgAgQARrDI+oAzcIRpdae5gmMYap6e7Up06LSgxh7c5fmscRF0B9WbljT4g9OayxWsdyNiZvsNJ8SN78YY/p8NPx08jLH3WHwfs1MN0AgOLcLN1+DRns1Ecc4x2Pd1hz4+KYEDbNDDMWmKMheUma7RIAIEAEiQAQaI0BjuDHgRZqjWVgExokrmcYYpqqPqKXrp3cdV8kZKF7IJXPgKIQf0FV1zgQ9fYLck+PglO4PAYRBH7mgdHjz5zu0GwsFQ1lSXZNDn5yJQXVWxOCpj3mn+z5WJ+YQASJABIgAEVgQSFoXNIaNqwfNQuMC6kjeZMYwVb2jLu1rWnV61y3Yfv/999vb2/g0lisQJ7D4//DhA2I+40dny3n58iWgyHGNQMhv377lnp4hHwf6cM7R53TxHCHm2c9k2iACOHgOjxU03CBtlUhCb0V3xp98JjduHVqNnY8XL15MPCpipri5uQl4h1vz/fv3QSZ/EgEiQASIABEgAg4BGsMOirESNAvHklcDamc1hqnqDZSnVBPbPH1Lq7hADS7qwCkTEwTXFZZ2+Mvd5Re/MndO7oj7wjXW/7jYa24EZO7APi47C/zI0CK4kKhCMnR82hEBeDlxDZ98E99yhR/UGz6+6a+ogwUATgMHKBiHxdNRTGyaCBABIkAEiIB9BGgM25eRTCHNQhmfkzw9gzFMVbevzHs8fQtX0GAsbuHvgyMG3pllXQd3FVwzWOYh/nyyq+WPyzJ5H6dfLWJiT+7SSto38JJgKPGBYpoImEUAOoyOjPEQg6H7OodZaosTBvYxBdDNVxxYVkgEiAARIAInQYDG8EyCPrlZOJMo9byc0ximqus1pFnJ/Z6+ZiTO0RACIXFeT+YFF/nh21tymemfJu0bBgRNL3cyOAEC7LwTCJEsEAEiQASIQHcEOJ92FwEJIAL7EGDn3Ycb36qBwD9rVMo6fQQQ/Ij7y1bdfHjl/v4egZAnP+OGqEZEiSIsyMcQ0aMTX2rmc8o0ERgXAXjkg9P39NGPK01STgSIABEgAr0QoDHcC3m2SwQOIkBj+CCAfL0gAozp2wMmvPXwPflv4rwefuLMmp/Aohd/wUE2/y0hvVzshdN/KLMcA8R/pJcc9yKKTfnBiuR+CO585I3+TvRMEAFTCGCXIhgVcYcDYplNEUliiAARIAJEgAiMggCN4VEkRTqJwIIAjWFqgikE6OnbIw6E6V1dXe15s/Q7+DTK3d1d6VpN1Af7BrsiwYdfeMDZhGxIBBH4/wjEnxuiX/7/I8RfRIAIEAEiQAQ2I0BjeDNkfIEIdEKAxnAn4NlsFgGe3s1Cwwd9EcDJBXyIA/4CnwwccGZYnw8I00SgOwK4neDTp08+Ge/evWM/9QFhmggQASJABIjADgRoDO8Aja8QgfYI0BhujzlbXEWAnr5ViFigJwLwFyBu0afg9vaWn+L1AWGaCHREAOdzP3z44BPw8PAAc8fPYZoIEAEiQASIABHYjQCN4d3Q8UUi0AABGsMNQGYTOxCgp28HaHylKQI4nhx8owO3HzalgI0RASKQQQB90z3BtaG4qBR3lLgcJogAESACRIAIEIHjCNAYPo4hayAClRCgMVwJWFZ7EAHe03cQQL7eDgFYOYgewmd5GdPXDnS2RAREBHBp6c3NDYrgDk2G8olQ8SERIAJEgAgQgaMI0Bg+iiDfJwKlEaAxXBpR1lcGgf8FQ8fy6k/yOpcAAAAASUVORK5CYII="/>
  <p:tag name="POWERPOINTLATEX_PIXELSPEREMHEIGHT#2066275F3128782C79293D5C636F737B2878795E32297D795E32" val="183,3333"/>
  <p:tag name="POWERPOINTLATEX_BASELINEOFFSET#2066275F3128782C79293D5C636F737B2878795E32297D795E32" val="46"/>
  <p:tag name="POWERPOINTLATEX_REFCOUNTER#2066275F3128782C79293D5C636F737B2878795E32297D795E32" val="3"/>
  <p:tag name="POWERPOINTLATEX_CACHECONTENT#2066275F3128782C79293D5C636F737B2878795E32297D5C63646F7420795E32" val="iVBORw0KGgoAAAANSUhEUgAABycAAADFCAIAAABxdmloAAAgAElEQVR4Ae2d/7HXtvK/L5+5BQRKCFRwQwmXUwFQQqACoAQ4FQAlBCoglEBSAaQEkg74Pt/rGY9GktfrH7Il+XX+OOO3LEu7j+TVai3Ld378+PEv/YmACIiACIiACIiACIiACIiACIiACIjAUQS+ffv2+fPnP//886///X3//v2ff/6h8p9++unevXvj/59//vnhw4f//e9/7969e5RoqkcERKBPAsebnTuKuvbZlaSVCIiACIiACIiACIiACIiACIiACFRG4Pfff3///j3x1iHG6peOOCyx1+Hv/v37/guVUwRE4OIETjQ7irpevO9JfREQAREQAREQAREQAREQAREQAREoTuDNmzevX79eGmzNikXs9ddff33y5En2rBJFQAREYCBwutlR1FVdUQREQAREQAREQAREQAREQAREQAREoBSBHQMfoYisfiX2+urVK20+EGLRsQiIAAQqMTuKuqo3ioAIiIAIiIAIiIAIiIAIiIAIiIAI7E+AF3ufPn1qrG8lcsq2rcMursPWrvxns9dForCE9uXLl4suUWYREIFeCVRldhR17bWbSS8REAEREAEREAEREAEREAEREAEROI0AkdDb29u0emKshGIfP35MvHVqmSofvfn48eNvv/3mjMDy0S0y//LLL2l1ShEBEbgOgdrMjqKu1+l70lQEREAEREAEREAEREAEREAEREAEihMgZkpcNQ2Ysh/rixcvHj165JeAovj6VjZ6mxaiRa8pE6WIwEUI1Gl2FHW9SPeTmiIgAiIgAiIgAiIgAiIgAiIgAiJQnACxDxaxRrsKbFyLSpnPnz///PnzrPTs9Pru3bvZbMogAiLQE4FqzY6irj11M+kiAiIgAiIgAiIgAiIgAiIgAiIgAqcR+Pvvvwm5/vXXX6EEey1BJZxK7DUsOXvMilo2dsyeUqIIiEB/BGo2O4q69tffpJEIiIAIiIAIiIAIiIAIiIAIiIAInECAnVWjjQU+ffq0aEsBW2jCqTc3N3YezrJp7IcPH2azKYMIiEAHBGo2O//XAV+pIAIiIAIiIAIiIAIiIAIiIAIiIAIicC4BoqthyJWvZn358mXHkCvaURph3Fk1+RIXH9WZzaYMIiACrROo3OxorWvrHUzyi4AIiIAIiIAIiIAIiIAIiIAIiMDJBFhbyhe0QiEIubIGLUzZ6zitK1vyvstss1UoUQRE4EQCqSmozewo6npi91DVIiACIiACIiACIiACIiACIiACItADgbt374Zf0Hr79u2zZ8/KKfbkyRMWtNrls9iWHWYRzM6msyIgAo0SqN/saIeBersW+wGzZw37hRO853Ns9QoqyURABERABERABERABERABERABC5MgNf5w5Ar26oWDblC+v379wRVbeSIxIe87Dw6KwIi0CiBJsyOoq419i7irTy4u3fvHtuE84lGXtN48ODB/fv3icDWKO5RMnFH8Ryj0CsqRymhekSgKwI8EMI0cWNe3Dp11ahSRgREQAREoFYCcoZrbRnJ9S8msLe3tyGIA2KduKCeWhCs3BomOcNho+tYBI4k0IrZUdT1yF7hqgvD/fPPP6fvSvBmBBHYfXcidwlUQaY//viDyA7jJc8q2Z2dxb8VCCURREAE/v8SA0wTNybWiSci5TxasRYBERABERCBKxOQM3zl1m9Cd3zCUM5ff/2V6VuYUuiY5bSzy12pOhJvR2HkDO8IU0WJwCIC0X1drdlR1HVRsx6RmfWt4asZUZWfP3++WuD1zZs3Dx8+JLIzovjPf/4zHutABETgRAI8Ihpr54kIq/LZF2VM0YEIiIAIiIAIiMB2AnKGtzNUCaUJ/Pbbb1EVvAh1jFtIqCWqOv0ZrcNNM6xOkTO8Gp0uFIGNBFoxO/qa1saG3vlynKpXr17NFkr3YguC2WwdZODpZfQEo/Sm7B1AkwoicCSB9CblVS9egTxSBtUlAiIgAiIgAr0SSMdZOcO9tnW7evG2E4/ep+R/8eIFk9yps9vTecuYrflmyyk3g05vUjnDs82hDCKwkUBDZkdrXTe29c6XezamoUpntp2FO7Y4hk9W9Srkeix11SYCiwmwkCFaYsCjI7zPxQXpAhEQAREQAREQgYCAnOEAhg6rJpBujheKyzrTol/mYHfXcMFpWHV4zDuj4c8dj+UM7whTRYmAk0BDZkdRV2ebHpGN7UqNvQVCCXiTFz8sTOnsGO3YVSAaGnlMqlBOZw0tdfogkPqaPC+52l4ofTSltBABERABEaiEgJzhShpCYngIfPnyxc7G7LXoPO6///2vLQBn05eRZy/xZ5Az7GelnCKwC4GGzI6irru0+D6FLBoJvn//vk+t9ZUyeJnhRq7IyGK6om+m1IdBEolASwTwNR8/fhxKfMFNqEP1dSwCIiACIiACqwnIGV6NTheeQiCauGVl4JE8HTt7anuiJ+rK8qZyAqCCnOHt7agSRMBPoCGzo6irv1mL54yWdtr1eTavsUuo82zWyySawzBWp8CSSgREYCDAav3I5VXgVX1DBERABERABJYSkDO8lJjyn07AE/5AyEVrjBYp5fzYslPORVWHmeUMhzR0LAJFCThv5xrMzrWirn/88QfrJfkO1f3799n/5c7//jhgoxkSieuxI2/RnmEUzhcendsLUMhPP/2E2EZpjZ7KepnEcRjAGtVIYovApQhgxyKvV4HXS3UAKSsCIiACIrCRgJzhjQB1+SkEnNNYZ5RkhQrOBUmzrySvqDq6RM5wBEQ/RaAQgYbMziWirrgvBFuJtLJVKJ95YdtdLP7YSByw0QyJz58/59uLZCMzlxTqHFPFLlroGn27ZqrMttKzXiY7ozN0taWIpBWBKxPAlEUfNFDg9cr9QbqLgAiIgAj4CcgZ9rNSzqoIsCTII884AfdkXpSnqgVJcoYXtZ0yi8A6Ag2Znc6jrvgu7NvNsy+Crc5na2QjM5ccvIuo/Qm2qCN2GXVlTWvURtxInz59inTXTxEQgZoJ4PWmty3eZ9FPKNQMRLKJgAiIgAiIgJOAnGEnKGWrjUD0xH1KPGe2qcvtdE8IplzYN5RNznBIQ8ciUIiA0544s60T0ml2eo66smMAiNm3ex1BYq+sez1mzwFqiQKOhsxscopgRoYWT7HDAyuOI8nZg6M/TSMd9VME+iPAbZsGXjHFBz/K6g+sNBIBERABEeiYgJzhjhu3e9Winf2n9HVmm7q8oXQ5ww01lkRtlIDTnjizFYXQbdQVx4UdA7KPswjFvn379uvXr9//98cB0b0XL16kgWoioWxKwG6wRduAwhctdCUcXFqeg8t/+fJlSuD169ePHj06WBJVJwIisAsBbl5u4agobJf2aI6Y6KcIiIAIiIAIQEDOsLpB0wQ8L2Ky9T8fUymnZnbiH1WXzvejDDv+lDO8I0wVJQIpgYbMzp0fP36kCjSdwq4CxLPThZMohZ0lEGC86EqAlbgAL8NGBIjMFl10yQiUFTgSg58MVwdEgdN6y6WwJJn4eFQ+63kVnYmY6KcINEeAp1/pAxWWweqBSnNNKYFFQAREQATKEZAzXI6tSj6MAE8Obm9vjer4klW5qCsRAM8HtY73QuUMG11Cp0RgI4FWzE5vUVde1b+5ucm+rU/IFVvvCZ4S73v69GnYA4rGOp2DxCAPy3Kx3aFsTR/zpSzaK1KBxcjHbOwQ1aufIiAC+xLAuHE7R0sPMMWY6Ko+erCv1ipNBERABERABPwE5Az7WSln5QSmIiB4g8xhy4VcwcLkkc9iz/IpGvnN1i5nOItFiSKwF4EmzE5vOwxsD7mykpSNB6LdH1iIylPovXpGVA6DUJQy9ZMRq6eQK4NQFN0eFPcDmQKldBEQgRoIEFpNXx0gCBsZ2BpElQwiIAIiIAIicDwBOcPHM1eN5Qiwgz/zaDbuY9JKLTxox+VjZz9CokVDrtTlfG10EKwcgbRkOcMpE6WIwI4EmjA7XUVdiUhmV7nSqHzIZXaVKw2GWWQjV154TyMF9hsTW/pN+gbuVGmMYVOnWkxnGI4WwaEFOpYelVtkJZlFoFEC3M6p4cIz5rFkoxpJbBEQAREQARHYi4Cc4b1IqpxKCDCbZk5NmJVtDHmowFJuY3O/HWVOJ+9p4by9inhpeukUOcOlCav8ixOo3+z0s8MA9n3qM1M4NFh8oy+yvpVFl1MR2/HCQq8k3LlzZ6zCOOBpIUOXkaGtU9ml4EV3cmiLj6QVgZ4I4G6maxA62y+lp/aSLiIgAiIgAgcQkDN8AGRVcRECrK+ancuzDoCIwVlA5AyfRV71ikAhAn6z08laV4KqUyFXEKef0g65cy3rW2fNNJd4nqGFJXuO7XBwWILnG21h/pqP0Tq7dlh7C9TcapJNBFYTyN7aPOvSDs6rkepCERABERCBpgnIGW66+SR8VQRYmeSZy2e3tjtMETnDh6FWRSJwAIFFZqeTqCt7AkyRZYkoT5amzjLnT7/mNJXZY82nrp1K928vYISVpwqvM50Omh3zCI7P7gJRp0aSSgREwCbArZ3uM8AlfvNrl6+zIiACIiACItAQATnDDTWWRK2fAHsJzgppxwRmL9+eQc7wdoYqQQTqIbDI7PQQdeU7V0Y8NBvgG1vLCNeOecYDo5Yxz9KD7FOvtBAWup6yDU0qyfaU7A5WbG2ufR63s1UJIlAtAV7pSr9ggFHVjV9tk0kwERABERCBQgTkDBcCq2KvScAT/qhhAZOc4Wv2T2ndJYFFZqf5qCvPim0b+vjx46lmZjvXRZsG8Ihsqqh16QiQfk4qW1R2mVg2Z+WJhMjT7R2Rma9bVi65xBMBEdhIIHubs9kIlnBjybpcBERABERABFohIGe4lZaSnE0QwI2cXRrFLL6Sx/xyhpvoVBJSBGwCS81O81FXXku3A5ePHj2aQuaJT4fXpgu1wrMrjp0LXQkc9/HqPSHy7OJiFDSaaQVYXSICIlAhAW5zVvekgvW0aXWqnVJEQAREQAREYCQgZ3hEoQMR2IWA/QWXoQp7kdYuYjgLkTPsBKVsIlAzgaVm586PHz9q1seWDcfl3r17Rp7//Oc/xiqq7JcEjdIIkj558sTIsPQUsdTZR3OU+eXLF2Nr2qWVnpgfetl9bL9//97N/gkn4lXVIlA/AbbSfvDgQSonQ1claxBS2ZQiAiIgAiIgAnsRkDO8F0mVIwIQmHIsQzgsdCVoEKacezwls5zhc9tFtYuAk8DULRxeHpmdtte6zi5WffjwYah8dJx91T3KE/7MrtIKMyw6prU8IVcCx32EXPlUazbkygCjkOuinqPMItAuAR41ZVe2sgYBk9iuXpJcBERABERABGYJyBmeRaQMIrCIQPY1yqgE59ul0VXlfsoZLsdWJYvAAQRWmJ2217rOrhW1V6feuXPH3yqEXHGV/Plnc7KdtudlB1uF2VrqyUBoNd0LInoIUI+0kkQERKAQgal3FOxXEwoJo2JFQAREQARE4DACcoYPQ62KrkCAufnNzY2tKQ/72UnZznP8WTnDxzNXjSKwC4F1Zqfhta6eLWx3XJ3q2bthUUN6PuTFTrL77mmwSMIdMz979iwNuVK+J+68oxgqSgRE4HQCzDmz5pSXDyp0i0/HJQFEQAREQAT6ICBnuI92lBb1EJhdccZUuk7fUs5wPb1IkojAIgLrzE7Da13xXewdBmbXUU7trJRyf/HiBUtT0/TVKVMPuKIC+cohakaJzf0kPp7d6mG2gZrTVAKLgAh4CEwZQNkEDz3lEQEREAERaI6AnOHmmkwCV06A7wHc3t7aQn79+pVXY+08Z52VM3wWedUrAqsJrDY7Da91nd2iZXahq3OhJeXsG3KlmT0LXQlAdBByRdkpztn1bqvvAV0oAiLQCgGe8PMoK5WWFfH6plaKRSkiIAIiIAKtE5Az3HoLSv6qCPAYYzbk+unTp2pDrsCUM1xVj5IwIjBLYIvZaTXq+uHDh+wb6yGs7PrKMANfqcrO/MM87AWz73auQ+GzIWOyZb85E8rWxDG9Mxti7iam3EQrSEgRqI3A1PwTH5qH/7VJK3lEQAREQAREYDUBOcOr0elCEcgSePr0aTZ9TOSF0UePHo0/6zyQM1xnu0gqEcgS2GJ2Wo26ZgN5ER2+zRKlpD9ZxEoAlAhgeoqNYHhEVmgvmI8fP6Y1RilThjjKVvnPqdhxH9pVDl/iiUC1BKae8COwjEO1rSbBREAEREAEVhCQM7wCmi4RgSkCbBL4119/TZ0lnfcpm3hhVM6w0Yg6JQJVEdhodlrd15X3BWxrSyN9//4dW+ZsLRbPfvnyhTLv3btHvJVdBVgJ67x2abZ1Hz5bWksN+Q1Nf/z4UYOEkkEEROAsAlMbWiFPzftwnYVL9YqACIiACLRIQM5wi60mmaslwJIp+/F8W59FkTNcbU+TYCIwEthudpqMuhrmaURD5PTbt2/jz6oOZr8DhrR9BB2IXPNd8hT+7l8nS6tQigiIQP0Epj5p+PjxY56E1S+/JBQBERABERABm4CcYZuPzoqAn4DxDGMopK2Q6yCznGF/B1BOETiewC5mp8moK7Px2V0Vap60swLX3pSWlba07vFdat8ajWZatAx5X6lUmgiIQD0E2OpuagNuXj4o98JBPQQkiQiIgAiIQMcE5Ax33LhS7WAChtM4SMK2gUQwD5Zqe3WGXnKGt+NVCSKwhYBxew7FOs1Ok/u6ejZ1nZrJb4G+y7WswLVDrtTCZjS71HVuIVNvfxAQ9+/8cK4Kql0ERKAoAeKqvJeQrWLKgGQzK1EEREAEREAEKiQwNZbJGa6wsSRSzQR41ZVlSVMS8o0WApQthlzRSM7wVLMqXQTOJbCj2ek26ur5lNYprTj7HS0k72CFF8/2pzbenfqkwCnNoUpFQATOJcB+I1kBeLpW7S4xWYGVKAIiIAIiIAIhATnDIQ0di8BqAkPsY2rdEs/vmXU2PX2WM7y6b+hCEShEYF+z094OA+jPB69m4Vb7DjtDQnar01Ej5yrlMX+dB1Nq1rzfbp0kJZUIdE/gzp07WR15QvPu3bvsKSWKgAiIgAiIQOUE5AxX3kASrwkCQ+xjavrcx758NISc4SZ6o4S8CIHdzU57a115fWC2sQnt1fkOO+03NWYMSiF5oy9HhI3C/hdTamqhawhKxyIgAhDgRcssh/fv32Mzs6eUKAIiIAIiIAI1E5AzXHPrSLZWCNixD+aVHXwKZWgLOcOt9EnJ2T2BEmanvajrVDgvbP5qtxdgHWsoZ3o89X5BmrPmFGNfWkVda244ySYCpxAwzAKB11NEUqUiIAIiIAIisIWAnOEt9HStCEDAjn28ffu2pzei5Ayrz4tADQQKmZ32dhhgKejs1qjELt+8eVNDs0UyPHr0yPgUGBuB08zRJc39RIWpLSC6eQekuUaRwCJQOQHeTshu19WHVawcvsQTAREQARHYl4Cc4X15qrQLEuAm4uPY2c+E4ByykolpdWdY5Ax31qBSpzkC5cxOn2tdsdF1trERckVg4xlXnepkpTLWpvWhYFZrJYqACGwhMGUcCMXyNZItJetaERABERABETiYgJzhg4Grus4IGLEPXmklFNtfyJUWlDPcWTeWOm0RKGp22lvrOrXVdNioX79+vX//fphSwzGxg6dPnxqSVPsFMEPm9NTUYzpy/vjxI82vFBEQARFg/7upp2W415wVIhEQAREQARFohYCc4VZaSnJWSMCIfbD5accP4+UMV9gbJdJFCJQ2O42tdXVumF1hyJX+OrvQFRet9W5NA2VfE0YvthdoXTvJLwIiUIgAH3rmfbFs4ezl/e3bt+wpJYqACIiACIhAbQTkDNfWIpKnIQJG7IO9kjsOudJGcoYb6qgStScCB5idxqKuHX9Kq4/vaN3e3k7dgVMvTUzlV7oIiMClCBivAhival4KkZQVAREQARGon4Cc4frbSBLWSWAq9sGD+U+fPr18+bJOsXeUSs7wjjBVlAh4CBxjdhqLun758mWW3dRrqrMXFs3AKwNTi0Cpl3Wgda7PXcSELmus5+UzaItKU2YREIFLEeCtsSl9Z7+gOHWh0kVABERABETgSAJyho+krbp6IjAV+/j555+JAHS5kWvafHKGUyZKEYFyBA4zO41FXdtd68qXFo3uwhsTxtlWThk6anuBVhpRcorAWQQMf5rPJmhr17PaRfWKgAiIgAj4CcgZ9rNSThEYCUzFPohCss1UB4uTRk3tAznDNh+dFYEdCRxpdhqLujL3ngVd51pXY60W34phG5dZverPYOioqGv9zScJReB0AsYTfm0ycHrrSAAREAEREIFZAnKGZxEpgwhEBKZiH91v5BpxGH7KGc5iUaII7EvgYLNzp6HPyhvf9QvboEKNeEb34MGDUMjwmKfiHbx9T8e9d+9eqFd4/PXr1+s8pQwV17EIiICfwLt3754/f57Nz5ZeGJnsKSWKgAiIgAiIQA0E5AzX0AqSoS0CU7EPNnI1Fn4u0jH8wB2rnSqfk8oZXtS4yiwCKwgcb3b+vULKsy7xbOrKzi9niWfUazz3RuAOQq7obrxRRbik8uHNaDudEgEROIwA3xCYirqyLzZO817+92EaqSIREAEREIHrEJAzfJ22lqa7EMjGPpg58qWQHd8Evbm5GaV9+/Zt5dNSOcNjY+lABEoQOMXstLTDQJebur548aJEZzq+TOP9X+NrjMfLqRpFQASqJXD37l3jyZnx+KpajSSYCIiACIjAdQjIGb5OW0vT7QR4GRSvL9o/cEjZMeRKLaGodW5FGEooZzikoWMR2JfAWWanpagrT71moVdoSYmmT8WLeZT37NmzWaXqz2DoiPDa1LX+FpSEIlAJAcNcGGuIKhFeYoiACIiACFyWgJzhyza9FF9BgNgH03beZAqvxQnk3VbCjmHixuNoGr5jPHejYMblcoYNODolAqsJnGh2Woq6Ro/CsrjZqyWbfmKiESz+9ddfTxRsx6rtaIgxcuwog4oSARHogIBhLnDN2d27Ax2lggiIgAiIQH8E5Az316bSqBCBbOyDr0ixl9S+IVfkD7coZMFTIY32LVbO8L48VZoIQOBcs9NM1NU52TbeTj2rtxlO2KtXr86Sat96jcgyLbL78Lmv8CpNBESgHgKGo4mQhqmpRwVJIgIiIAIicEECxgglZ/iC/UEqTxHIxj5ev3794cOHqUu2pIdrXSt8KTarmpzhLBYlisBqAqebnWairuFzKgN3hdtjT+1FyELXbsKRhqNZ4epjo//olAiIwLkEsIrGwzPD1JwrtmoXAREQARG4OAFjhJIzfPG+IfVHAtnYB0uUXr58OebZ9yCMIbRyJ8oZ3rcPqLSLE6jB7DQTdQ2fU031mwotKS9KTEnbzXe0WIYcbcoTqmw/rAtz6lgEREAEIGBYcmNOK3QiIAIiIAIicBYBOcNnkVe9DRHIxj4+ffr05MmTQlpQYzhLNZ7rFxJgdbFyhlej04UiEBKoxOz8O5Sp5uPwOdWUnBW+NTC10JVYZIXLcqfA2ul2HERRV5uezoqACEQEMBpTlpOcPMp69OhRdIl+ioAInEKAzwfhnrHtPo/G+c8fYnz//n2Y5bKD3r1794b/zHWZQ3bg/AwqD/qiO5qO+qL7qDL64pSiMgdN+3sEE4cmHto30ndUGTWHP1T2m+g3b97wWjGF8L/1r8vKGaYd9ScCBoE09oHBxLwUtZDRjVlhrGCKmJzhKTJKFwE/gXrMTjNR10bXuk5t6trNQlc6fTSeRbdB0aE0quvgn9zG6M4fU5FwHoIPwaDO9IO5x9OnT3ffR4KoEzEpKmWmN1RNjeg+VtrBtPbgptylOvoD7TL0h2ESTrvQDQg68H0ANYofsu0TQ9g/pfdXqpwiIAJ+AgxD/3/w+/zZ9s0YGflLix3Cr4yPTXxLepB/GHlRmWE31WhMGVWGzPj0iLEAZRkF+NvdJRir3vHAqexQ46ByhIUmZh8t2wVidduI6Pnz531HXeUM797z63eG5RaGRimNfWAlsKi7d4ywUo5HIzOk45ZHGar9KWe42qapWTCZnbB16jI7P1r44zlYSHDqmGxVaTMlNsNMVXJuFGaqOUjvTNMB1NevXwmaD4FOQ/fxFAP827dvN0LmcuplDuOsl2xk5pLt9aqEWQK0r6dduB14i2q2NGWAwHj7pAfcUEIkAiJwCoGlw196/0Yp3M6MpzUPVRhtHptFYm/5SWnVDgR4rXgOW7RLr0XfbPsyIEaZeVp5Sq/eq9JInfCnnGFoXMoZllsY3VYYgchP5hFUlKfET6xKeCciQ4laypUZCh8dyxkuh73RkmV2ooarzezcQb7oNj7gJ98o5OnWYAqz6yAiGchpr6cY8mPBowuNn4P1ZxkaZgsvs8SjNvYFv729TWVgAWy5/WvS6oqm8Kj55uZmqgrAvnv3bupsc+m8Z/fq1Su67jrJmVvyMt26a6f60mxp3BS8uNfQeqJZjarKgCmjk3uM2Cg2sy8swLnLXhD7/fv3w2MhDCDLkcp9xGBUfNEBPdaw+acMW4vkV2YR6IwAYz3Dn3FXbtS3wqEK7wUXLlrCuVHN8XJcUHjWY3g97YvMjBfjlhGDF41GjIB46YAyugexV1yRceDLWngKKeGKj8yLHsgZ9uPt2xmWW5j2hHS52WHTw2j2xEDDrZpKWG1K1lSO0soZHlFc/EBmJ+0ANZqdKCp8wM/0+XZK6uCUQs+Lspripx4A+bAqhg25ptqLs4dJUrQinpbsstqFnrZ0RTaLYsa5zRTn2XR83KJ8Llg488PVXYIGPWutEz05a5fomWhUTzvikRu9+ix69fCRJCJwGAHGrKzRMO5QTBwmhav4z5+RMzo1tS7yMGWHijwLRtBriCRijrCrg/3kP8ekUAJGbFZ3QJHzYO2i6hDYWLJAI+I/8KTQOUBQGhpNFYhPSDlT3YlrI9ka+ilnOLqX7Z/cGv05w/RtuYXpPct9Hc1iSs8NBzuM1Uo9Sdn/2fQAACAASURBVFJSCWtOSVUI7yw5wzW33TGyyexkOddpdv6VlbVcIhRCe1HPMb12X60pMKvd6R72vmraHkYf4wEjd7YpSRwmJOOkaxzpbSx+hyPrx+OtMguKKsV/HTyMqWkeou7b9FcuLbXmQw+h3WkF2oKewB9tNDX5JD85D2aIYFM9mXREPVgeo7pszx+F999BRhU6JQIiYBPAiBkWbLwfh4PB+mEbs2VSFPYH/4fBa7bME29wjPbUGDqoSfgAFdAlq2aaCBDUmS2TetNrD0ihRaJ2DNWcak2PYLQ4ikfRlmxdY+KW6jwiFc1je31nte++KssZNnjSe7O9/eJuIaYyxYI93OWPksO/0ZIYB83NwbGihjonjpXGvaBThxGQ2cmirtbsHB11NcZsw6yUPoXVzjbblsSsL1uioi1Cbr8WjYzWwe3eXsW5JWQ9abRmqLO1wxQac0umbbN6pVUTOfX47lSdXkszVRVWm1W/2gxZa264PkY3oKUOU5Puat+t9JAj5bEVp58bhoXubV+usyIgAhsJZH2Y9K7EvnlGpVQYrjJW8VCsPcKmBW5MoTpDHhQnTLBlxo73O7XGc6CKWTtY5ayfgDDGcLYCMt5O2m2yKfUMQCvUtIfXg1t2hfyzl2R7i5zhgZvcwmz/yWLJ3vuHJSJSVtRqE+UMV9s0pwuWvb+M4fsis9EslsMsTLai0ewcHXWl4qxA5ybSEXe/ebKd2xNr212ScgXiR9oNV67qA0pGu3SOhIu5aImiMd+w33NJp3+L5nvMXrJVd9YDD+gGURWpBaOT2HNFzk7dJkzjo/LL/fTEUBb17XKiUrJtW7gNi9auwkXgygS4+7IOTGTHMH2jK7kFF2YHSxgVzk8SbdO6pdLoWma2dtRs0fgbFR7+pByjIk6tC2GHVTiPU/cG5rPDmbPwKBv9JNvEUaMf1tyReNt/2gMWam6v4sQS5Azb8OUWZvmAxbB10b1/2E86c1baahNt2wLhaiWXYEUJyOxk8VZudk5wBQjDe9yvY0wwkhDeKmGFs4+FS1SU7XbHJNqP4HDfjxGjRC14/6m7YMdJp8TI9oShe09N5KKQK5L4ZyNYHHvC3FknnMJeIh10Ua+gcT0VGRZvqg94il2Ux+4VdodcVNFemSPU0YigbrwXZ5UjAiEBxhrDXo234e6GKxuOXDT2hVosOsYpHfVKD7Cc+1obSrOtsbFWZZFeRuasAM7hzCjWOIXW2ThvCNzv5xgVnXJKzrAHe5fOMB078lWc95FhZne3rlOtk7UD4S3J8Tph0pBQVOwpP2mpKRQ1p0cdLEK37/BUMwfJNhKQ2RlRhAf1m50Toq4hIM8x6yAiE5P+rNOSRq58f8sMs6spx9ZZF6P0dInSedKQKx1s9QoUjOPIJD1Ipxm4OGE2qvaPqXaLDMX21w9L94ex/MhL9vdww7U9zHaFnWrqeHUnHxHteGBP0asSdUetVZQInEjADh4NdgMzmA5be8mcmspFI+AKMYxIEPqWGy7twdoZuFmhL5dEj3WHZoX8utIWXRWNodFIVK5fLRJyRWa7Nf2uwoqqi14iZ3gWb9Sl/W2d2rrxdmjdLawz9gHeRhcDyRmevQ2vlkFmJ23xJsxOA1FX25sZRqmiHmratP4U4mUE0RCPP3/szF/+uTkNp4F2OWC9Rgn1Uy8T67ax7aL4++hapU5AajX885DsVCqsazhGnRLcui8zwrtojsrtnzbEmHLAe/1pvxprDw829vN9+4ANrVHzsi8ilSYCOxLwPOFm+lfaSqQuX7mpsj2bLW2ZbeCFUGcrPSzKk/pX4QDk93Z27Pa7FCVn2ImxM2dYbmHa7k5vM7zxDzv2x8RTvU5MkTN8IvwKq5bZSRulFbPTQNTV9mYGY60ZeNoFD0iJHrZEA2eLi9GYT0ZK7TLzodgITvgzfH8nqt0/60tnqmEV0fEBfaOzKqIlYDTTotCD7TNxtjQuY6oz9g2UKi3GovLtLn0AtEXSKrMINE0gG4wbjcNwUC76OaDDqGJpMVYEAaOqS/h454ZcB5WjV1sirXdxP6JumbKlUr+nEZW24qfR09qNukaeW9SOcobHftKTMyy3cGzW8aDm2Ad3ZTjbGmWu/0DOcP1tdJiEMjsp6obMTgNR16yP2IFPk/ab5lKiVoh+LgpLVaJ7FOJftJ7RVsFwysdoVxQa88eVllqcFpvGxlv6bGSFAL6oRnt6T+GLSluROerY0a06/KxtFcBsPGIFB10iAiKQEjACYaOtYJwqN3AQbrMfTe1rJFHEtslHTs6jcX8EPhzsiz1bFyjSLlE0ZWo8ajfqGrVa9LPcjVOumaI2kjOcopZbmDKJuk10I5z+s8XnH0CWM5z2tMumyOykTd+Q2ak96oqz4jHTLfo0ab9pKwX/2G6attRB2uhx4hgM3UWRqPAIHZPeiCeG1d+rl1ocf8m76N56IdHbHCtWXdGXohaPfpZukai67M8jlzt5usTsswRPIcojAiJgE5i90QZzUS4i5on5IsMKwzuluD1iHv/8yY447xgVjSZsQ8vuCHYKeJQerdYZx6NyfSwSYN+fkfM2qjMe7FvdAaVF/qqc4ZS53MKUCSmzvu54U5xyUNrTzjLZnjg7Rm+vQiU0QUBmJ9tMDZmd2qOuU85ZaK/xI7PNoMSiBOyZUnONko5q+04A7GeVmIxoHuhfazPr8Yc3y3BctGN0VniEd930I22CKIXuV45b2rej2oeftfmjyJOVc0ysTeByLaiSRaAQAW6ibCRuvMuGg3KPZDw+3iDDOtubcovmLZGme9WS1mukzLaC/8UXo5bsQlfU39fVMQQIT2XXGp8iSSjVumM5w4u4deAMyy2canHPaBKZ3MN+NjctHSHLGR5RXPlAZmeq9RsyO/93mL1bV9Gff/45e+HDhw9n8yjD7gT++usvo8x79+4ZZys89fTp01Aq3Oj79++HKRuPbSDA/Pz581gFE79nz56NP+2D8EI753C2ZvPkkf/gPK9evQprnJq4hnmi42/fvkUp6c9Zpyq9xJ9izwmHcuhyd+/e9Zd5QM5ZeWwTdICEp1RBd8I4/PLLL3f0tzcButyjR49evnz5999/n9K4x1fK075//vnHrpeQ35MnT+w8q89GI69RDve7x5YaJXDqzZs379+/N/J4rKVx+bpTdDy73o8fP9It1xU+XjVVxb6uzlidfRANrHbmys/aI5Ht+1WoWnRL0m327SE2kCac4aj3yi2ssBunIuHlpolNpMgZbqKZSgsps1OacInyI7Pz7xJ17FimZ5VW9pn5jjKoqCwBu2mifpYtoZ5Eohih38zbVbtPMhfFOqPXu2xQoeR2zuFs5FJ7LrlsHib5THdH9YlQrOgYnrD4bOBjlGHFgUeAaKn1ilpKXMJdY5DBBBF8LFFvtWXSIR88eFCteK0LRmfjZuGPu357gK9+Ggx8ngfbdphyi5rv3r0zbvC0ZJpmSwDojz/+iOYtURWMvGeZFML9RLfD4SaS7fb2FitNtijd+ZMHCdm2PstVWzGSOjU9Ppuc4UXMW3eG5RYazX2dB5YGhBKn5AyXoNpQmTI7RmM1ZHa01tVoR52yCNjBvkV+lVVN+XO///57OKtkEsJymN2rtR/vh9UhgH+hKxcumrWS395CLpREx9EUfcWKBhgSKZglWfR+yU62I5HqjLraEQHbBEUK9vGTyEsfilSuBV2LgGDlQm4ULxr4pkrD6M0utJm6djbdCDJmr/WYsuyFQ+LsE8fI4BtFlTg1O74g/+rZxdQwVHTosSnVOejYMmfP2iPRiYSz0hqJkU2QM5xlFVmJ2ds2W8jU/RhmLtpzPLa0mzs0pNrosZzhRhtuL7FldvYieW45VUdd8S9tb2Zgp7Wup/Qhu2nsEeIUgacqff78eXjK3nMqzLno2MYVFmXvOhfmHI4X9X8yr14sk1bdd0r0aBF065ZBedzrcvcL8yhPM9XpXtvPKvz3lIdAE3nsRVVNqNCKkN33rmjgy7YL0/7tL7ZnSx4Sl/bnLTuxRG+0pFIx8paLL6fVpSks47WfifKEdal7MNYyNQwtfWo7Frj9oM5BZ4Vetq0oN7ivENW+JLIJcoZTXHILUyZKOYCAnOEDIFdbhcxOtU2zVLCqo65Oj3zLG2dLeSn/SMB21u0RYizk9AMWNIUeM9OAQkFJ/3Rx6bRq0b7G4are0+FXLkC0rjB60ugUnqCnfacM5ZQzYlOT7VB+poXnhhtCYcJje74a3rnhVR0f20A6Vvx41VoZwtaRIZbquX2WDkZLhfHYxrDMpfnHa6NFfGN6eLBoY5/wwh2PZ0cZVgc7H6RFUk0191R6dHmJn91EXe1u2YolkTPs6eRyCz2UlGd3Arbvd6IZ311TFZgSkNlJmTSaUnXU1fMGxKKFfo02UoViz77mZo8Q9WgUTXIKPdtHX+egyDxkafyLBZjOu4CvIqxbrVlPex0pSRihZs3Xun3oPK/QOptvne6eqGu1s1/7DTt7rrsOV+VXzb4iXbn8DYlnrzpsSJFUVIbvyIlP8wwp0fg4le2wdNsgGGLMKoLHUu7RlyFYdIoBetZ3ihYkRiVM/TQ8ELa7nbqqaHof3oic4aWdxOiKYVF1OsNyC8M20vFhBOyx74LO8GHka6hIZqeGVthFhqqjrp61rosW+u2CTIVAYHblpj1CVMIw+pQH63rKzbucjua6tUWEU2eBk2dd3LCSxjpYjGhXx3Xtgsxgn5W8aCjN8+yq2qirHYBw3lOz/BvKwC3Mk6HZm70hjSoUlV736dOncmPB6So7rRlx56WPAJeqtrQn2wZhqnaM+awZdDKZqmLH9FlJsHsrtp43fDbPILWjgmFR6xo0LOH0YwPsINvSTn6KRnKGPdjlFnooKU8JArapvKAzXAJynWXK7NTZLuuk+ve6y465atZRRoyiy8SOUbPFWmZNvD1CVKJytP5l3ab4Tl2cjyLXxb8IEPCIguBd9pZh8syDstLzZyeHVrKFjxaReXYmnNXLub1AuVV1zndR1/W6rMr7Jrbybua+WtulsT0lfyywGp5KOg2LXabOQmAIjvAct29TGW0QZjT9OqNnFJiewvJ43gYYL1xnqaKBfiwtPChnhMNaPMdIMiswGWidRR3VMBQMdivCuB5dZvPgKM46k7OFnJthVn45w1EDGV0xzLnuZi/qDMstDBtIx0cSkDN8JO2q6pLZqao5NgpTddR11ptBea113dgD1l0+2zT1jxAfPnwInT+mOovmMEu5eRZu452vlgFfk/cE+WPdCq2DapTGMwlCsavLXKpjN/kJTITxazCuW/gWDZZZPqsLz5YWJXq2F9jS66Lqdv85u0qIllrXNLuLenCB3NSFdqA+WBFVdzCB2YjeIA+33gEdjNChP+q6TqRoEV+WNiXXY0aQBHlC5yQrM4PLog+dGWVSFw9yogU12Up3T4wikvX7jSkBOcMpEzulUWdYbqHdrDpblAAG3C7/ss6wjaX1szI7rbdgJH+9UVfiR5Gs2Z997AyVVa3mxNkpQf2RvigiVnRdDwvTZonR3NuX23A76I7YfuNEgYDVOwBE5WQFK9rxPFHXdStKsrrsnjg7CWfGW0+4ZHf1VaAI7EuAkchjlKj0GLNAYJeKPGYKkda9jOLZwfYYZf1NiTyzzQSNRVFXu3bcISo9fg+i2VCCLXYNZ2ddOznDYTO16wxHt6TcwrBZdVyagJzh0oTrLF9mp852WS1Vvfu6Oh+HrtZcF24hMLuV1ZbCD7iWx0fhTA/Xv+i6nrAuQ7va5n6GqH2fiva5WxcNZzG1h9Jq391TeLhidyp/zb1udk4+O+Od0lrpInBBAtGzRoNAUbsU1ouxnb3NyY8RZj1meKHnGCM8uxSRcmqzgR55MH2LVqfOvhZGizvHLA95Z55orWv9AcpULznDKRMjpV1nWG6h0aw6VZrA7CgpZ7h0E5xSvszOKdjLVVpv1NUTL9CmruV6hl2ybd9nhwe78APORo+Piq43RB3PIwSyFY38HkC1jypYixEaH6aF61ZTegIcRfe1aH1TV093an3G69FReURgLwL+5aKewN8uUhFoIzBq+3IM0OsCgk59ZyOSu2jqL8Qpj2cZ71ipTXjIRuB1x/WzY9XGATWO7uK6p5tG4ceckjO8iHOjzrDcwkWtrMzHE7isM8y9ybvRzHf4z/Hx5MvVKLNTju1ZJdcbdfWMzU7f9Cy4Hdfbun2Pnrc7t7pb3aBhFG+qkMNmuVMCKH0gEPWNdRF5BsuonCzeogvKPL2u5k1dITb7UlWWqhJFQARSAsxJ7AjReMnBZoHAK7KxpiMaBInHEYnDFVy0qHPUItoQbUxPD6IVl2mGg1Oc2wQRrUZHp2xOb5lILk8ZnU/snFUb2Wh6xkqa+OvXr+sC60bhx5ySM7yIs8ctiezAovILZY7cObmFhTir2CkCcoZTMnwEktEKMoxuNzc3/OeY1UuNDiWpgjI7KZPWU+qNunrGZs/T+9ZbqE757clb/cNDGNPHwyv9XltY3VSDVuhoTonad3o0zq1bgONZ6EpMoeg+epEi2VarvNfN3pi2IcqqrEQRuCYBj1EayJziWWEMCfb9+PGDMBYxOP4Tj2P65AxBpm0avdGSZhhSsMOzdmbq2nLp4wpQuwp/m/rHGoK5zGCPnLvSxOteKLHhHHPWHoPkDEet0KgzHHlTcgujZtXP0gRmBynbEJUW7+DycRUAwnqpdAchblWWszCm4D8cLNXu1cns7I709AIrjbo6H+A7n96fTrk/AVp/vB+OT+ueWvvblM4cVjd1YeXxrymx+04n+rBuNuiZDBdd6Eq7RAN2tqVa73WtG6JsoyhRBEoQiDYIM6o417NiNoXVnZ1kGvIPp5z61rbQdRDeKZUzsjyUuShUNMxdaQXWEzkd8tkW6TJD62NQ6J3KGfZ0UbmFHkrKczCB1g2RHxfvvvBcMDRc6bWs22MM5R2a9FSjKTI7jTZcJHalUVfPQtc6VyhEfHv9adu7+rVmu7dhLQlRJ/8akHV6eTozJa9e0bNOKl01RYCJxzDjpYd4gqdpOcxR0wewabaiMxynt9F61LV1Q5T2CqWIQAkC/u0FqP2Uta77ao0Rdo68da5GdEZdGWicph68K3ZSwsBy1YMHD4iD8zUzVhh1sIBo357W+hgkZ9jTH+QWeigpz4kEWjdETnSMQc+fP/dkBggTnKYHLJkdT0O3lafSqKvnJZRzl2O01cwHS+t8Oe5gqcLq+GQEtpiXGbHgYXqJ4yssOSzB7awyCX8zY6dv0EPWhcI9sVom1esKd2Lx9Dpk2L6gzCnP6my2MbnO4/3VAHWhCEDA41ONoDpwrjwGcNDXGd8c4Rxz4I8F+1uWEWf1YzbCu4xrrDBCsCECy4IjrYGd7Qz2+DV7+QEZ5Ax7IMst9FBSnqIEbGNyEWd40TuCBF6Lrm4p2twULrNTmvDx5VcadfUsUuhgOcbx7a0ajyfgmRStngsdr45qnCXgibqWdgU8QQf1utmmVAYR6IOAxyCMmtb/MGYUderAr689lZ0qv3S6Xyq/psj89u3b7ZIPEVgWHLEG9s6dO8wMidyxA2/Tq4q2Y1EJswSu7AzLLZztHsogAjYBtrtZuqSXTXj8r4PYtbd4Vmantlb7d20CDfJ4xuYOlmPUCd8jlf1Uzb9Mw1NX03mYh3geISj+1XQrh8KzetrjFizaYi8s33nsmYqr1zlhKpsItE7AYxAGHetc+7mUv2fYHcqs013xS+VvWfRlmSpvlK/YasDgD+qRNsFiPHOWRAzfMzGu6uaUnGFnU17ZGZZb6OwkyiYCBgFPDDG9nB3eeTSYpnefIrNTYRPXuNaVsdkTttBa1wr7k0SKCDhnRNccEiJWffz0uAXYLma/5fR1PtrtIOrqGSnKcVbJItAEAadPNejSQdQVfT07aw/6+leVHtnW/lbABi560591qeUsP8Lg89ze3hJ7ZcU0m+ZrDeyR3abmuq7sDMstrLln9iFb987womE9bNNF35wML2z9WGanwhasMerqWegKyqJhiwqbqiGR6pzGnALQ42jq+cEpTVOoUs8AX8P2Aszqm3iP2L/mq1CDqlgRaJ2APwSJph0M304fcmjWOi3MolZY1L5ozRKYcoHX8WYhCsBoyKJXCD969Ijw63jqOgeL2rFvLFd2huUW9t23j9GuzqHqGN2pZekwNwq2+sKxhEYPZHYqbLgao67jy0oGLwWqDDg6VQ8Bj6N5wPynHiB9S+KcWC7aD34FMfW6FdB0iQj0SmDRrMO/yrJaXIv07SAutkjfodWOCbyOPYQhiVGP53x8g2tM1MGlCFzWLZFbeKl+LmULEbD3cilUabvFyuzU2XY1Rl096xS0qWud/UlShQScL0Qo6hpCa/rY80IHO7qWXmTa0/RGnlbTd4SEr4GAx6ca5exgQc2KKOSofosHnpUKqV4HB14RgNWvfIOL19ScE8JUZqU0SuDKzrDcwkY7bW1iX9wZXu2ZdPBgdUVXlNlZAe2AS2qMuno8SK11PaBzrK6i+/1lnGQ8wS+K4uU7Z4HKVjkBT4uXXuh6nU1dK+8MEk8EKiFwtRG5g6jrohnman0JvL548eLgXoq0DIJs+Uok7uCqj6/uarfeFGGPa8S1XTrDHt3lFk71HKWLwEBg9Vs4qy9smrzMTp3NV2PU1eNBaq1rnf1JUoUEPFZPzw9CYk0fe9bv8NCV2WZRNT29rpVNXWdBXfMh9iwWZRCBkMCiNTId3FNXC3Utat+wY3D85s2bT58+Hd/obDnHMLToO2CR5PrZEAGPW9KlMyy3sKFe2rSox9vwg3HxjuC6F0NLP9I4mIOnOpkdD6VT8lQXdXUu1NI330/pLmOl9kKMLXOAsYoODjyO5rpRpAM4/anw22+/zSp1wPDfWa+7WgBltgspgwgsJXC1m+hqHsjG9mWBIWsdSn/jMe20iP3gwQPW26anGkqRM+xprM7cEo/KQx65hX5WymkT2Gjn7cKbOLtukFp3VRNApoSU2Zkic3p6dVFXzwZk11wufnpfkQCLCFx5H6tFoLrJ7PleJJu6ltb3stOb0mBVvgg0SmBRFNKOIjVBQLPTpc00fOfq69evB4xQkWw3NzeehTnRVfrZEIErO8NyCxvqqBK1cgK8Kbh0Rfzr169Lf0ijQmgyOxU2yiBSdVHXS23qyttVvN7FX+tP+6vt3ycK5gl+IV6X+1idiP2sqp23cOnmdr4r0M0K6w4iRGf1WNUrAr0SWBRl7gDCXvoO37miNGaqRy5u4BUQ5wDaQWNdUIXLOsPOXi238II3xe4qX8QZxpj491JgpvPy5cvdUVdeoMxOzQ1UXdTVs9a1j01debzP21Wv/vfH035irzV3lEg22+pppQm4PI7m0qd2USvoZz0EPI8WD4h1enpdN5u61tP6kkQEuiGwVwjvRCAXmX8WIszKIGaqrAlg6Svh1wOGLRTBB3Y+Miyk9epi5QzPovO4JV06w3ILZ/uGMojAIgIMT4SJPA8FGbmc8cdFAtSfWWan5jaqLup6kbWuxFijHR49fkk9PUmzmtm28DToMfOZWVGVYTsBzzY6B7y82Vmvm/3ItT3j3d6sKkEEOiCg8bqDRjRUKNS+LH0l/MrE9cePH0x0X7x4UTQ0FrnEhr5VnSoEvyodNwrTmVvipyG30M9KOW0CcoZHPgxMjEf2fIrnhdcMuUJJZmfsKhUe/LsqmZzfM216rSs6Pn/+PPVC2lpgYgc72tKlxC1w5X2sSvCsvExGd8/67gNmlalhSdH1FOvXjDdtX6WIQETAHq+jzB5TFl1S289F+tYm/CDPIifqAH35gO34DVucWAYaVkgw9fWsk3AS5otez549e/funTN/Jdls+IvasRKN9hXjss6w3MJ9O5JKswlcyhlmxSuvCzMSvX//nsGIsQO/BVNMdIhoLFOtC+7lOnQPmR37Njn9bF1RV48Dx33V6O2E88F2AtiI01t9uwCXsu8rcHmeNVFs6e2cVkiuS1YQ8LzQwSqh0obL+YZmQ1HX2SmrPeNd0ZS6RAT6I3C18XqRvh1EmQ/usSw14m+slHFnCL8Os98xfcUB7jFz5rb8okWdbQWT1i+5rDMst7D1rluV/HKG0+ZgGGprb8ZUhd1TZHZ2R7pvgXVFXXHdZtVrcaErXineJH+z2rWSwQ52aBrjWXJY9GW9VjpSH3J6mruSha4HBH+PbFPNeI+krboaJeDZBG1UbXZ2N+as9sD2T6oVOxRskRO1qH3DWnY5DpfBsraA0RBPHnd3kQqjJAyUFDL+rP/A7mzrINSvtV9Cj3fUpTPsUVxuob8jKadNQM6wzeciZ2V2Km/ouvZ19ax1bWh4ZvU7z2FwSYkU9xRypU/Lvts3tsfwNbTk0Fb24medL9DZmxDtwrC/Xjc7ZbVnvLtQVSEi0DqBRVE5XtZrXd9Fz+brjDIvkmpR+xZtXN7nePLkCX4vwyKx119//XVpddj8tjYZkDNsN3F/bomt73BWbqGHkvL4CcgZ9rO6bE6Znfqbvq6oa+trXenx7KmBx4nfiff54MEDthTwhJLr7yiRhLPBDiLO0SXX+YnuswMkNBR17aNLeCYV3C/hK5mFFPdI0lavmw091BNuKNSmKlYEthNYdJt0EHXtQF+PCzF2jEVR5vGq0gcsOCB+ig3nM1yL6rq9vV2U/9zMcoYN/pd1hj3OmNxCo+foVERAznAERD9TAjI7KZPaUiraYYCQpcfRrGGtK1v+DxZwEJjjYS/n2lq3nDyzsxpPU5YT79ySPYYPCdvavOxcpDXX7nlWdMB7ZM5NXeucn0+172wA6LLrjBguh453ZUs71W1WpA+hE7rT+MmgFYVUe8kipTroUYu8xDr1nZ1jh51t1h8bM2M3Sm8vPtY1HFAdCxFYf8C6V8+Wc1yF2Wc4W9Rpo0qP/DkLv84OdgyiyzrDcguP6WDXqUXO8HXaerWmMjur0R12JOgAEQAAIABJREFUYUVRV093gcsBS8Zs+ritK7YLwDNjXtfNutdZR3PRnMEG3txZj6O5aFrYHIFLCVxJczvFOHjKvbEnzM5X21JnI43hcpaPEcKYJbNLXdcsBOPMEN9K0MfZRgzZs9O2oShnNme9p2Rb5CXW6assusE9fZUvPg8P/3BEcbYXIdreiBhqBBhlmC2QG7CVfQbkDBut6XRLjBIaPVWJ4k4xLuhHNdevZkcENWJzbbq7wM77ffd6owKdYlyzx1a0w4AnItlirIpXej99+sSLNm292xvdRdHP2SVmHczcIpX9Pz0Wp6fO4CfTZU6P4TpghWmXvc42I7PT3f76G2GL58+fz/rf/Sl+pEbc0dywPF49stLSdS0acTrQ3e8r1nk3+WPBTk1fv3499DH0XbFuYJf+ydZb6OWx284P3+8i1cZC5AwbALt0Swx9x1NyC0cUOtiFgJzhXTD2XYjMTv3tW1HU1bPW9YDgxS5thh/M61Q4jj9+/GCn1/7eJZ99RlHnTGaXxrULce5j1UpPtpXVWe5uDwTPWiRPOUaeLqc3duhheCvcYNLfqYaCEa3DPysyVYjboqirxxkrJOdexfo3dbGNzF7yLC3HnmOHpTlbNpyPOd/0D2vZ6xjXkd41G3jFgWwl9C9neKpvXNYZlls41SWUvpqAPU5d0BleTbLXC2V2mmjZiqKuoVM4xc75VH/q8t3TsXS4j3i9fKCcMOvbt29xKIm0sikVr0fxYH/3Gusp0Pab/XOGejTaRRJP8IuKnDOl1SJhf5kM3Llzh3hfK7OX1cqeeGElVqvLTV1pVtuM2CboxF5RrmobSLl6L1iyPclpDsiiEcdj1ion4Ne3TmX9d7pf07HJKPxErwDPhNe/ZsMETldqVOrEA3sk8jfliSqUqNrZgis68CJpj3eGPSblgMlsr27hotbvJrNtRmwT1A0EKWIQkNkx4NRzqqKoq21TBmQ1rBDEZSSuOvzhufI4l0GdFz8Js/KVrQMWtVXSe2ynubMpq5+5x9FkgJxdH+GvMZtzfA0ZQ6z1cVlEuyR6mrv0pAJFPGLg5ZfudbsgDQuxl8xf0NGsYQQMG6jj4856F/e+XyOPPam86Rd5YieGILMYkcc2feFV616lOreJ2VV2di25Z0YQcjjxWM5wFr6nj3XpDHsUl1uY7TNKnCJgjwj+wX2qfKW3TkBmp4kWrCXq6nwot8iTbqIB2hXSnv/bI0S7Ws9KXoPh424KZyyz+47NKqUMUwRCzlN57Dtl6qpF6TX0ukUCOzPbeC/oaL548cKJTtm2EKBr8Qx1SwkVXsvrOE6pOthhAE3b1de2e2Ej8pZV+NN/7Bky/KWtyMmrYHbgqaEn9/YQL2fY6B52HzAudJ46xRn23L92n3FqZ2fz3OOl+dsS6qyfgN2pLugM+9FdJKfdQwYIMjund4Zaoq4eL19m5fTuEgpgN4fn/g9L6+PYuY9VaUcnWkVywKtMfTTfCi08/fwA/td0r20TtKI167+ENWJfv34lnHRAp6qfxu4SsmYNsIS2PQ7J7rWXLtAfhSROxFhWWp7S5fv19Zjx0tKG5Xvs+ZDfr2NYPsf+KqILd/xpP0NqKFhpj0S19a4dW9Ao6srOsKfFDxjBPfd46cmI0UN0akcCtgnasSIVVS0BmZ1qmyYU7N/hjxOPK9mQ4kQCzVVtOw0NrVPYkbzzIxWlHZ1wSwHiCERqdtRRRY0EnO+llubvfFFg3Yuoo7LHH8ziPeCx7fFaz9ZId2I3m9lsyiACEQE2GWDU9vhaXMhY9vLly6iEE39iDXiayLwCFZzLkHk1irmoZypCeMJZ5jEEnEF/BvfVVh0sxMVKj002LoQ3GqghH1LOcNrQl3WGZ/2WgVXpW69XtzDtaVdIme1U13SGr9D0Th1ne8hQjsyOk2e5bC2tdZVZKdcPVpRsP1tjnYLTCqyoutpLPM+WmSkV3V6TXYbDRSL+TzlXS7VawTzTQvs22UU1T6+zp4W7iLF7IbPhkqL30e7qqEAROJ3Aq1evnDJ4rIqzqF2ysagT4Qm8smW5PxzsXApam7JOeZzaTfF31jJ1+S7pxhPohnZGskd5OcNTXaVLZ1hu4VRzK301ATnDq9Fd5EKZnVYaupaoq2f9RYuBg1b6wQo5Z5+ZzI4TKyqt/BLPNMaYZuyi3e3tbVjOxolZWJSOIwJhdDs6Nf6052Njti0HNfS6LfJPXWsbEA0HU9yULgJTBNhM02mRsCr1PDdlVWa4dM62DKHuxGeJ7IQp2WMseT07KrBIzTOyoIg/hp7VOkSazXBAouEOeRruAAk9VcgZTinV4Jac4gx7bl6nEU6p+lNq4O+XVjltAvaQJ2fYpneFszI7rbRyFVFXp7+rta619SrbdXC+JXeWUsxtmJIxC+WPg+0v7Trf6DGmGdtRcCuFzhYNpA/Qbac6VUJDTxeL9ropPhvTbQNiG5+NVetyEeiVgL2ZZqh1tD94eOrg4yg+uMgVdIYmoyoOVjCsLtwgKEyPjmnHjYv9awisG2a8obWuNI2hCGftsSxq2eN/yhnekbncwh1hqqiBgG1AbOMjhlcgILPTSitXEXX1LHQt/SpKKw1WlZy2rbefzp2oyIcPH1ibwMyNJ+HMtfjjgPcWmcO8efNmtWDOydKiGeNSYaJ5sn+CvbQiIz8ePISJYrPXgfOBilFa66dKL9hxxvpXb/93In/bgBS9j07UWlWLQFECbGDqNErRaFJUKrvwSJLHjx/b+cOzzrc9nMN3WHKhYxwST8nOaLJdVATWzlzirNEVbfeyhDBbyrSltceyLfVuvFbO8EaA6y43uv26AqOrOnYLI00v8tM2IHKGL9INNqops7MR4C6XVxF1tR/jDHrKrOzS3vsWYr/X4Amm7yuPpzRWtrLVaXYMY4k+M5nVX9VwTpZs79yjwlQeXggN36iiotW6TFVhpBNghe2dO3e4VSFMFPvm5ubBgwcEuLevIzbqPfGUZzGOJ88WFcKlzVPl2Pfp1FWnp9sGpFGlTqcqAUTAGWtjlHTO3osiRYZwvGZcm32hO5SHh6mvX78OU7LHWJsanhFGymZFJRGNNi50HUp29oQpMbanG+Nj6SniduHDEuzxyB7LwnKOPJYzXIK20aXH6jx5xswrDjp2C1fQ6OAS24DYxqcD9aXCLAGPSfHkma3IyCCzY8AZT1URdbUNyiCrzMrYZvUc2K8thzOlSmTmdfvZ2CjzEBZpLhWYCZtHXyYSu0yWsuJFi3o8U81sOSsS2aKBAGuWLViIwDJPrmFOu0K1jZeUnjp6lmjZ9+lGBctdbt9Qeg5XjrxK7psA0RanQ7XLgsqNMKOBLBrmPIUzPHkedp4egkSXSNmsduiCRtlTSxOxsecG1o33Itt6P8MeZO2xbGmr7ZJfzvAuGNcVIrdwHbfLXmUbEDnDl+0YixSX2VmEq1DmKqKuWutaqHVLF2vbenucKC1bWj4LPz3xfS4MV4ym5WRTnBM2z9wvW/5sInOnMOhJRUytZ6/aJQMVzRKjM9Bbzp3g7aJsWEi51gxrMY4JZHu6tD0hNMo/8ZQdoy/69OJErVW1CBxDwDlgsXjhXKPNCxzhuAacFVFXrvI8nWIUO/cDYqmy2c7w9u3bbPq6RE+cd13JnqumvMTmxiw5w2NzO21LOffpRGcYCOX0GgnbBx27hbbivZ6VM9xry+6ol8zOjjCLFnV+1BVH0/PxNefSjKKwVHhEgGWb9sMTe7SISiv6k+WrTl8QMTzr5CNpnYWXW+EfLUo6bCrFTrjRrDgiM/7kNmcqde60dhRmlwPPsmWPcVstTNToU+W0tWho0MKOJjc3J59qGqWLwCkEWOnm3PXbaWQKaRHVvvoTUujrCdc6x/FjlM3Wghb72nOG7xP9tKnxsTkLL2d47K7Om6g/Z3ggILdw7Ak62IWAnOFdMPZdiMxOK+17ftTVs9AVmot28mqFfgdy2s6xPVocqX40edu3ar5IMDV5iCqyg9RRZv9PYsphpJhGOWahK7O1RWChxJavfr3qz3niA8ZoQccUq0afV9njgr2waAqF0kVABEYCPDDzGAdGFga48aojDxhfogjOouEmEpXtxWf1pfyzngumykby85PhpsQm6VuopkIuSgn9lvBC27EMc9ZzbMssZzhqqc6c4VA7uYUhDR1vJCBneCPAi1wus9NEQ58fdfX4IrO+chOsuxTSDn9MvT52MArmM55utlqqwxaWZiVklhiGMvFlPW9TZotamji7sUBaILOsFdvmpuVUkmJPtBCy3C0QNrpBY1ZC49oTT9ncGlXqRJ6qWgRSAs6RgvWVp8QiIxOHGJ4FHamaYwr6zsZ6okrHa0sfsPv5bBWfPn2azbMiw4nLXbM9kNkja5NXKHLuJXKG4X9ZZzjse7P+ie3ehEUtPXaar1kJl9ar/OUI2L1FTVmOfFslz/YEuyNtUVZmx0/v/Kir/Rhn0MT2ZvzaKufuBOyAuKdxdxcpLXBqPUWac0iZnZiFF7IOyB/SdS6JDcufPcbehcWyOGjj1HS2xjFDdso0np06OHFlzZRIq9PPGufYpNg5gs5KuFr3ohfa91SLc/KiuFS4CKwgwCtEHhvO+OJ5PX+FAMYlLMUNjQCD8vZlnh598Ra2V2TolT1FjbNeCi1V7pUv56wpK/zqRF7XCF2XsZzjO9tY9ZYDOcNXdobDnjPrdDmdt7BMz3H3bqEHQn95wnEw1U7OcMrkmikyO220+4+z/zyLonE3zxZzh/rtbdTw2Hao44wijI5O454hUVznUiee/HER07+jDmzXtTuQqFNhdqcl3fnM169fjaa3TxGO31mak4ozPsE8ECBYsLtonkDJyH/32o8pcJQ/PWjXVB6DTrWIwCICzuVpZFtU7JbM6eDCMs8tBYbXeuznkSOU5+H0dvipIY1S8CVCSgccP378OJKBnyVGzAN0GapI1RlTdvf91illO6ijtOOBnOEVnOUWroCmS6YIjDdjeiBneAraBdNldppo9H+dK+VsLxmsDC74uXLuUnsUIIsMaLvWE8kjXcKfu6DbWEjWuQ+FjI79E7xovjo0YhSHjQrfqEt4eTR7ZLrCDRVmKHrsmStGuo8/j5/glUMx+4BxX/O16CXTRq1KGnMZew4HPXWect1SJYuAn4AzFnPM829GMcay8JZfFPrxaB0N3GFdwzEC7Gu3p6RKlU2F2cXipcWmKTXEmt++fTvFqv50OcNjp7qUM5z2TLmFKROlrCAgZ3gFtMteIrNTf9OfvMOA8z2Lcu9VjS6CDlYTsN9Na24TT8yW8xvB6bekhk9/2OH1vYBQTkSeVxQP21uA3uJ8ZJLtV2wkl01vMdFubjSafXXUrzVd7ubmxp9/dgz2F3VkTptY1O2PFEx1iUCXBHjD3RN45dbba/yawsgGslit8MVzAqC7v/L/8uVLO/CKAFja0rvZUj7bZ4XKplgYX9hsIU0vkQL50iqPYmc3GuKJNW9Jj3maO7DHptL3zu645AyvRiq3cDU6XRgSkDMc0tCxTUBmx+ZTxdlzA8O24zsAYuA/V8i9arfvh0ZXpQHHXvNIE+8FcHU5nm42dLZFK1yiNa207yhhdCq81XdZthOtcqX841eI2O0eqpw9PmYl0dgiRQ/sFS50hl1qB3i0BCwLNkz0r9reRcK9CrEXp+9Vi8oRAREICdguymhYyq145UleakvLjRQMmqNS2YNF/kBI0nOMXoafMMizo/uUVTBNPMYRnQrxl2trT4tsz2M7RTu25mpR5QyvRrf0wtSUhbeb3MKlPK+ZX87wNdt9tdYyO6vRHXPhyTsM2AZld7/zGKZTtdhTmmOc3SnZNqaHzkR0XEPQPI1RRkKOP/1RqqjrRs1nvAbORG4j7XSuGAZ8Nxbuv3zLWleAl5u6+1XYK6fR3EPX8verKZFmqxj7cHgwVVrl6UYwogZ7Ujk9iScCqwnYXspoW0qMONmnStstp43CY1dLyECZs4/Q9n2SOrbd7AHODIO7zW3L2anA3776bpFwy7UG3hoGLznDWxp30bWztmW7YZmtItsbF2mhzOcSkDN8Lv/map+1CTI757bpyVFXw6CMo8X2LnIu4rF2ez4The3Gq5o4iEKQY9txsD3IuAuBUKTsMV2RWZ+zrmilBjqmsxSDyZYpa9qLtpTm1HcqG502C9OTeKLYU+psSY+6RESA3rWl8DTOHpWf/dmoSbGj+X3MzLd0Bl0rAkUJOOMyhJB2XJmYjcQd82TOs+Z0lzdUxlZLB/HIgONR+L2RsVj7IKrC/smAtWPjhoJN6d6NP2A4fnKG0163pd3TvrSltLCX7nUst3AvktcsR87wNdt9o9YyOxsBFr385KhrOganKUX1P7Lw1EUIlW00RDIAtKNChdz3RW1nwMcVXuSrpV711ATJeKgwdYmhFJekBS6S3Ch83Snn/Dzs5+MxGNdVWu1VaeuMynKwbt7OvUN0IyyHYxrdrmvIf27fWN1MdqeqwZisVk0XikATBLjLPBYGO7P9pWkeq2ef3h38uN2eqKApfsL2KDCeEuUM9nnqPwY/fYi7vdtMVUc6bZ114bY3big2nSrb0AjQ6FAVajceZ0mO8GsYv6A9yhMdyBke23GvA9uQyi3ci3OX5cgZ7rJZD1BKZucAyOuqODPqShQpGvLTn03HIqMmMXwdFG9aU1zJtO3GlH1994iq8yfTmHS2s3QelY17GpNDsKSVDlhI9wdeET47J8S/d6pfLptt3Mc+kB5wYTmpTik528dCxZd62Nn1XzQ6FYXFTh0bPfMUPs5Ks1190JG7xlmIsomACGwkYHsso9nhrsRSYZSWVseUMhuGY2jwD45LKzXyI8/UeB0qu2LYBQ5XzY6V1L6icEOj8NSoQnRApUPbMV6k6iPz9lgzjpBh1WvwD0NQG4/lDGcBXsEZzirOzZXeVuE9KLcwy02JEDDMJp1KiERgioDMzhSZ09PPjLriX4ZjT/Z46YB0OlBDAHsO03TUFa2NGUUNu1khYTbKz9DlcfoxYdnmm50c4msaZGarpvx0aS13CmJXElOz5xjZm3pI7NJpsJsbxbnNPX2GzgafiN7Y6PYD8PEqwxbVfMq4X8BSs+SSTQQ6I4CxygZGRyMTHpCTEQ0baEBgJMV8ZQe1oahCKz0NkaJT2YE+VHOUEw/WVpaz5DGUDYvF1wVOJMyOP8O6wuNQBY6z5pfE2ZZNRR3aOn1XY6x9HNHSa5tOyTIctJYzPLZ+dNCBMzzVaaduq5GA3MIpdBdPNyyJnOGL941Z9WV2ZhGdkuHMqKvxGGccjbY/Zj8Fa7ZS25tn3M1e1UoiPtPYaulBJVoY4Sq8YVQglImpGiY/HPCTWVN22sCEgQwevSjNmLhSDh1jqJfSyMxEFzm5O6ZGXOQZJPTUfkAeBE5bPE0BQsgfxQ+Q7fgqaJrZaTYo6FdjZ+OSobPRA6e6Culjf/NYTvIfr/v2GkGR9pwxZTZgvV0AlSACIhARwG5PDUbjvRkdkJ9xCkuIseI/x1OWbbyQEYGKoqpP+YmlnbXho9gcoFqqLOqEeYxj6jrAsmUFYAxKCRueKs1Kg0aDFyUMQxhaDC4TGs12GMrhqrT2DlLkDE81Ii1u2IEOnGFD8VmTApnozpJbOMXzCulyhq/QykV1pAvJ7BQlvKLwM6Ouxug7Oog9uWWGL4u+0FjRfvVcgn8wtlp6cMCkwokCOWfnA6n8UQqGbGnPtB3xqPypn3iluGVOTY/MBlWmnVNik07nH+QJ8xwp4cF1ET7wz7pDJulx2uieDjwCP1jxjdXRvVMCQwpabyxcl4uACKwmsCL2OnUvp+kV2isGNc/zrVQXfwqOBLWsbpFFF6ZSGb4EDptnlEnL9KTgKhym9SJEe2VGO4ODnOG+nWGjF8ktNODoVERAznAERD/XEZDZWcet0FVnRl0Nv2Q41dk0u++oKx3UCKPXNqdiPFsXFOOq7PIQz/2JL26HJu07ojaGqcpMJ5imctsObPmPvnjYYYQ61DEtoacUtKbJ1nWzkVLa6BQ7njUOVvfSc5vAeDCbojhXVNUuAhckgJE3blLDImVPMVgwQNSMEXuLt2D4Nlm97ERKo8xwWDyAQCQSAsxWyiCyr+K4B33HW0ekBrfaBjI5w2OrHXAgt/AAyH1UYYyztdmQPoB3rIXMTj2Ne1rU1X4aPDiInVkW1Ikc3/AnXlo93WKdJMYT7DoD6Lib/jAoOXlktI5MeBU9n7mHPxg3zNDCEpo+Dvt804r4hafb+LvZwMdodDptyHDq2C9eVTmn1CH9ItP1qppDwojAFAHM2vCMzbhnp07hD+AO1bPob0rHMB37g+1lJuwfu0P1uYprKeEsOwbzUZ5FnszwMHWd1tRIvfSTRp8Chh1g0bGcYQ+uKzvDcgs9PeTKeUZznR6cNYhcuTn60F1m5/R2vIME6S19QMqHDx+ePn1qV4Sj9ujRIztPQ2dfvnx5e3s7JTBxlj/++GPqbBPpf//9971796ZEZZy4f//+1Nlz0+mNTC3++uuvP//8k4dC//zzD/IwzUAd5gyEzJgv7S48zf358+ehXmqk9rFSqn748CH18nf37t1z4exYe9RDzjI+O2q0qChanOam0WlrWjztaRiBod2NRsckUoJdL93m999/t/NUeBaZb25usoJxG3779i17SokiIAInEuDGZNzEpo1j2WjZkGoYRvnPLYxxG0ycYd9OVMRf9aDyoG9kzCOVR6139x/80g45cXKIfnL8/v37J0+eLL2c/GjN0DO0NVqHrcxZmpj/g8uE1vz10dYrQHFJ5OpEhcgZjoBc0BkeCcgtHFHoYCQgZ3hEoYMSBGR2SlD1lHla1NUOQQ6idxaUsVXuIOpKqxkhIR7+Q8DTKZWnVwJM2x48eDBoxySNmUmvmpbT686dO7OFs6Lq2bNns9lqy4DMRASyUsl6ZLEoUQREQAREoEICcoYrbJReRerYLey1yWy95AzbfHS2BgIyOyta4f9WXLPLJTwwt8thuZadQWcrJGDsRMPK9goFlkgi0BAB1it5pJ19jcBTyPF5DBMxrNI6XiTVKAIiIAIiIAJLCcgZXkpM+dcR6NstXMek9avkDLfegt3LL7OzrolPi7rycpYtseGy2Bfq7IkEjBV2xNm1tvHEpqmh6mHrhkES3kCsQaS2ZDBcsVERVs23+AIvb1SF3WNUhwPGghY1ClXQsQiIgAiIwHUIyBm+Tlufq2nHbuG5YM+qXc7wWeRVr5+AzI6fVZjznKgrLxpPTbBH4bTWdUTR1oHx0TDPXdqWspJ2EYHwWYuirovQDZk/fvw4e1Wjy0IN1RrVaLallEEEREAERKBXAnKGe23ZqvQyfKdRTjlRI4r6D4wGVTvW33wXkdDopSMBddcRxXhwTtR1dnsBIjKnf3xgZKSDRQSM22xq08ZF5StzuwT4BMcovKKuIwrngfOFDmOJjbOiU7JNPZKhn/T0TcVT2KpSERABERCBgwnIGT4Y+AWr69stvGCDorKc4Wu2e0Nay+ysbqxzoq7hkres6NpeIIuliUTC5VPNR7SdZc5NaCEhSxAIH7co6rqU8JQrFpZjTPPCbLUdM4RPvf1gLBeqTQvJIwIiIAIiIAIDATnD6gmlCXTsFpZGV2f5cobrbBdJFRKQ2QlpLDo+J+oaBl+y4mp7gSyWVhJfvXo1JaqWu06RuUJ6+Ljl4cOHV1B5Lx3ZE9nzQkejMUrDLDS6dHevdlc5IiACIiACjRKQM9xowzUhdt9uYRNNsLuQcoZ3R6oC9yUgs7OF5zlR1zD4kpVer5RmsbSS+Msvv/BJn6y0xoiSza/EbghgqcP1jHSS1lVDo8NU8Nw4rDFvcWMWMH7+/DlLstGlu1ldlCgCIiACInApAnKGL9XcKCu38GotvqO+coZ3hHmpomR2WmnuE6KudI4w+JKSmno/Pc2plGoJTD3hp+n5PmO1YkuwcgTCyNpUUL5c7XuVzOs/T548uXv37p07d+7du8d/plXv3r3bq/ypcl6/fj11akyfuunGDHUeGAHlRpfu1slZUomACIiACBxMYGpcljN8cEOUq05uYTm2lypZzvClmnujsjI7GwGecvkJUdfZha5a33RKV9i3UiJTP/30U7bM29vbbLoS+yYQbgTT4vYCf/zxBytJnz59ypv+4XMj9kt5/vw5cVgyFGpBY6ensUYeVjW6fHjK0WQgaHHp7tgiOhABERABEbg4ATnDHXcAuYUdN+7xqskZPp55izXK7LTYaoPMJ0RdwyVvKThCddpeIMXSYsrU6jw6gL6p1WKDbpQ5vPGbW8/OalYixX/99dcUBOKw7EZd6C2PqcUyoTBTt1uYp8JjAspTVLXQtcL2kkgiIAIiIAKLCEyNznKGF2GsLbPcwtpapGl55Aw33XyHCS+zcxjqEhVVF3VlKVkJPVXm8QT4DM7Ud+q13PX45ji3Rh7NhetD23qygjPEatZZgCg4NbmavdbIYLhi41UEKBtdFjpFTAtdx8bVgQiIgAiIQLsE5Ay323ZTksstnCKj9HUE5Ayv43apq2R2Wm/uOz9+/FikA03Om8K8VMsCJWJq/LHC6+XLl/5C2AnRyMz+A42+J2soNZyCkhFtZKfLcm8oz8pWKAO9ZSqMvrTjFZJQxR5DIOz8WIyG9vZl+Sr7tzopYQ93X8dNOHVqNeggFe8HFFpj69R6dTYs3tReE9+/f2fThtUl60IREAEREAERqISAnOFKGmIXMeQW7oJRhYwE5AyPKHQwRUBmZ4pMQ+kL1rriNDANHrY1HKIA/OcFGd5+9e9paEdbiFn0GnJtqE/sKCobWk19N+nNmzc7VqSiKicQblfU1sbNnrf7R/h2eHTM5j/gNpktM9ww119yDTmnnu2zdFch1xoaSDKIgAiIgAhsJyBneDvDekqQW1hPW/QhiZzhPtqxqBYyO0XxHlO4d61ruFRtSrKvX7/OvuVKEMHoN9idRcvqwn5QAAANcElEQVRmpySpM91m2OVaVxpi6gleuwv06uxdNUsVrvJort3ttfkp9h0XcXsebBLCZpefVIz6U1gU/ODBg6ycWuiaxaJEERABERCBRgnIGW604VKx5RamTJSymoCc4dXoLnWhzE4Hze1a62qHC0cKnq0Pwy/qjBeOBx2HXEcdr3bA4mXeKE+1ZhPMRqNFqS5KsQm0u9DVXpufak1MOU1cnTK7KJjq2r2JprZb0ULX1R1GF4qACIiACNRJQM5wne2yVCq5hUuJKb9NQM6wzUdnISCz00c3mI+6sk5tyiJECDyf4zSirvpidcSzm59v377N6mKses7mV2KLBHiKG971s5HEqnT8+PHjInnYI2VRfiMzQ+xs7SFYo6gKT9Erwlj8KCFxZO09MtLQgQiIgAiIQDcE5Ax30JSzjlmko9zCCIh+hgTkDIc0dDxFQGZnikxb6fNR10VREr6yZehPANc4u6gioxydqo0A+05kG5flroqw1NZYu8sTxtZZ9Ty7CcnuAmwpcHZP1ajwqW/HRdlmf7K3wGxRzN/a3QU77BUhjWwoNsygYxEQAREQARFokYCc4RZbLZJZbmEERD+3EJAzvIXeda6V2emjrWeirry+SmjMryr78RmZja++PH78uK1wjKGmTqUE2LE3+/L11A7iaQlKaZEAG5mFD+iywfea9bINWir5XgoScrUNLxU9e/YsFaCJlKhXjDITlOeTI+NPHYiACIiACIhATwTkDLfemnILW2/BeuSXM1xPW1QuicxO5Q3kFG8m6rp05dG9e/eMisP4S5RN0bcISGc/+SJ5ti9puWtnDR2pEz7F5XtxzcXU7NBnpCyLT+nnUeKKnzzrsrcOIDrZ7nauAAl7Rchn6u3LMI+ORUAEREAERKBRAnKGG224UWy5hSMKHWwkIGd4I8DrXC6z00dbz0Rd7R0DUgQEVtLEIcXYCVgLXaeg9ZROxI2GTjVi1OF96jRdKa0T4JYPo4ctPlnJLtDOtgt9e5fFpzz6tj9LiI01bGlWtqoSo14xykb30OsOIw0diIAIiIAIdElAznDTzSq3sOnmq0d4OcP1tEX9ksjs1N9GHgmtqCt7PHuKCPMY02ZjoWt2FWRYrI77IEBDZw3HXu9l90GpGy3C6CHLMx89etScas7PIKCdvWm1U3FMLkUZmZEnDGQbOas9FfaKUUhCyS9fvhx/6kAEREAEREAEeiUgZ7jdlpVb2G7bVSW5nOGqmqNyYWR2Km8gp3hW1HXp3r1G7IzFjFOhVZY47fJarlNhZTuRwNSrVUTkWeJ3omCqencCBNFCA9Loy+OecQ7Vdll8ipG8ubkx3iIhNPnly5emrSVfzwt7xdjrpkaHMYMOREAEREAERKAPAnKG221HuYXttl09kssZrqctmpBEZqeJZpoV0oq6zl4cZXjx4kWUMv6cmlTTjbTEaaR0hQNercqu5pv9YvsV4HSjIzH029vbUR2exxir4MdsFR5k+ypyYrg4xRMjNjjfZWMBQq4PHz7MRiQHLIRcodp0yJWVvNlNrBg4fvnllwpbXyKJgAiIgAiIQAkCcoZLUD2gTLmFB0Duuwo5w323bwntZHZKUD2+zDs/fvyYqhW78ODBg6mzUToBCCN+SrAgu4aLpVvXmW/DJwxFRQCHqEqU2OVPAkwErdL+YHehLlF0qVTUvuwpQTCx3XBhaLvot1jF3VuNMlnlaoRcGW53WU67u+SLCmSLiXR7hOvYvUWslFkEREAERKBvApGzNCorZ3hEUeeB3MI626UVqeQMt9JSVckps1NVc6wTxlrr6l+exlo2I+TK57bTEBvi4lhcJ+S6rnm6vArD8dtvv6WqsQ6uREgrrUgpRQmwbDm832lrWrxojUULDzdOITDKa0H7Vkc4lYdbRsiVpaAdhFzZ9zYNuRKRz5qCfQmrNBEQAREQARGojYCc4dpaxCmP3EInKGVLCcgZTpkoxUNAZsdDqfY8rHU1/ljbNasA02ajBE5lP6DEEif7qv7OGjswAPlqQLI0rgah+05OK7euI3sIRBaMFfp7KZW9C0KTO2td95KkaDkpw0HHT58+Fa1XhYuACIiACIhAzQSyboCc4ZqbLHVp5BbW3F71yJb2HDnD9bRO5ZKknUdmp/ImS8Wz1rpiC8LIehgLIAzBS698RoZOwOZE4anomE0Pw4Vvw1mCuem6p+hC/eybAGsGcSsjHf/888/d1xJGVehnOQKsag/30OA276A1WY0SbUvNBqzbP/5GCaz0D3FF7cLd8fXrV9u6RpdU+zNa/jzIyVST16yqlVmCiYAIiIAIiEBpAnKGSxPevXy5hbsjvUiBcoYv0tAl1JTZKUH16DLTQGyYQlA1EohIColhHuM4+/YoEVuiCcZVvZ7KPtAe8V7wyXb63GagsePTm177UoV6RTd7Z7f548ePx1t1OGCDlHWtgPVLS9ur8HUiFb2Kh3ORdvy8oLkrClmFi4AIiIAINEpAznCLDZc6cnILW2zHw2SWM3wY6o4rktlpunH/NSt9aiaGRVizF/L2aDrZJuWyMTVFXdM+k+0kRPbTnEqpmQA3dXSz93ebp1+QpKMu2gGA3p4WEnFjQO3poRS6RAryk4i8/9Fdzd1esomACIiACIjAdgJyhrczPL6E1KOTW3h8KzRRo5zhJpqpCSFldppopqyQd0hNZ8VRSvZze8QQ+fwRC56jzMNPXpnhbHSKyTYbC1z2C1p8cMx+oXj7a8sR8CZ+ZrsKsSd2HG9CfgmZfoeX+UOXL4/zvv/Hjx/TFqe7su0Aj6NwuO/duzdYRbAQW+QzWeybgd0jDJ3utRIWxeUslOiMG59kTD8UBorLjgJhi+tYBERABERABAYCcoZb7AlyC1tsteNlljN8PPOOa5TZabVxs7HYNDGNrA8KE25gMSyzaOIL/PEwh8ABoYcUR2dvHKeIZlO01nUKUXb74NWv6kzVovRCBKK9BQi5FqqohmLTtf+prVuaQry1S2iMDimKRauDa2hxySACIiACIiACBxCQM3wA5N2rkFu4O9LOCpQz3FmD1qCOzE4NrbBUhvkdBsYSs95AOqnOphC0JSY7FnXNA0VdjXbPjkldhqIMCI2eGl+c4clKfxsLpI2CKct216zpsxMxqr0S46lJqrsepaTdSSkiIAIiIAIiMBDIehdyhivvHnILK2+gE8WTM3wi/L6rltlprn1dOwyMk+fff//9+fPn6RujY4b0gEAMXwDv40vcqXaLUp49exZ9DD28nAXC3759C1OudsxLx7yLHWo9RPF4LyNM1HGFBNgcg+ghPbxC2QqJxN3K7cyfvW9AWju9mqdQfMm0Y6vISHFzcxPpToj53bt3UaJ+ioAIiIAIiIAIjATkDI8o2jqQW9hWex0grZzhAyBfvAqZnYY6wLKo66AYG27y6CYKkKU6E0Zkms3f1N6v6SV9p0xtwzFoTSyGjSD7JmBrh/psjhnF9OlFhPPUhWx0OnsiASLObNtq79w6bPlK9ybe2v2WpngAaBoFo1Ec7/PEZlLVIiACIiACIlA/ATnD9beRLaHcQpvPRc7KGb5IQ1eipsxOJQ1hiLEm6joUhzUh0EDslaAYkbJhjk3okDAZU27ekensszAGROep7F7a4bWsFb94eDHraxKxwpSEoHQsAtUSoA9zI2MPMYbjl7WqlXZ3wVCfIUAh193BqkAREAEREIGLEJAz3FNDX9wt7Kkp/brIGfazUs4SBGR2SlDdWOb6qOvGiq92OQuEeafY1pqNX/mGqZ2n+7NZX1ML5bpvdynYAQHdvB00olQQAREQARE4nYDG09ObQAKIwDoCunnXcdNVItA3gf/rW70atGNRMPtdzoZcEfX29pYFwhd/D5fVvqyeZrlc2Hasqu54E8xQUx2LQLsEeDoS7RCi5yXttqYkFwEREAEROIuAnOGzyKteEdhIQM7wRoC6XAS6JKC1rmualadYxAHDK3mnmJ+8VxseEIDgL3rZNrzKOB42guQNZfIMryrzn+MhZbyQbF1+bCr7nJA9gvU1nrHpdSACVRHgiVFkFdlnhjX+VQkpYURABERABESgFQJyhltpKckpAgMBOcPqCSIgAlkCirpmscwksnz1wYMHM5kOOc1nzV6+fHlIVUdXgq/J08Loo23ahOHoZlB9IuAgkH4qUM9IHNiURQREQAREQAQsAnKGLTo6JwI1EZAzXFNrSBYRqIuAdhioqz0kzUiAt6v4iBaxmzGFAzZh0HLXEIiOReB0Auyg8vHjx1CMt2/f6j4NgehYBERABERABFYQkDO8ApouEYHjCcgZPp65ahSBhggo6tpQY11RVGI3rOcNNX/+/DnR2DBFxyIgAmcRYA+B9+/fh7V/+vQJ1zNM0bEIiIAIiIAIiMBqAnKGV6PThSJwAAE5wwdAVhUi0DQBRV2bbr5LCM8WCtH3tdgt9xKaS0kRqJ4A9+YoI9tMs7E1e1qNKToQAREQAREQARHYTkDO8HaGKkEEChGQM1wIrIoVgW4IaF/Xbpqyf0XwOFlV9/PPP2uta/+NLQ0bIcAm1zc3NwjLnsta4tpIo0lMERABERCBVgnIGW615SR3vwTkDPfbttJMBPYh8P8AsPrjgnamURQAAAAASUVORK5CYII="/>
  <p:tag name="POWERPOINTLATEX_PIXELSPEREMHEIGHT#2066275F3128782C79293D5C636F737B2878795E32297D5C63646F7420795E32" val="183,3333"/>
  <p:tag name="POWERPOINTLATEX_BASELINEOFFSET#2066275F3128782C79293D5C636F737B2878795E32297D5C63646F7420795E32" val="46"/>
  <p:tag name="POWERPOINTLATEX_CACHECONTENT#205C2066275F3228782C79293D5C636F737B2878795E32297D5C63646F7420327879" val="iVBORw0KGgoAAAANSUhEUgAAB+AAAADFCAIAAADrFXywAAAgAElEQVR4Ae2d/d3fJrK34/M5BSQuYeMKNilhc1cQu4TEFdguIXEFdkrIpgJvStikAmdLcNKBn+us9tESQKPRCwjQ9/7D5ocQDBcIhmGEHn38+PET/YmACIiACIiACIiACIiACIiACIiACIiACJgEfvvtt59//vnXX3/917//Pnz48Mcff3DHp59++vjx4/nfv/zlL19++eXf/va3zz77zMxPF0VABERABETgk0cy0KsXiIAIiIAIiIAIiIAIiIAIiIAIiIAIiMASgX/84x8//PADpvnJHL+ULI3HZI+Zfvr7/PPP0wSKEQEREAEREAEZ6NUHREAEREAEREAEREAEREAEREAEREAERCBD4Pvvv//uu++22uUzGX3yCWb6b7755unTp9mrihQBERABEbgtARnob9v0qrgIiIAIiIAIiIAIiIAIiIAIiIAIiECewImm+bAAfOox07969Uqn34RYFBYBERCBOxOQgf7Ora+6i4AIiIAIiIAIiIAIiIAIiIAIiIAI/IkAB9o8e/bM8JrHyM4R89OJ89Mx9PzLwfR/ymXtB475L1++XEul6yIgAiIgAuMTkIF+/DZWDUVABERABERABERABERABERABERABDwEMJq/fv06TYk5Hqv9119/jWl+yfmdT8j+9NNPP/74o9NYz7dkSfzFF1+kxSlGBERABETgPgRkoL9PW6umIiACIiACIiACIiACIiACIiACIiACeQKY1zHBp7Z1zo5/8eLFV199lb8tF0tWfFQ2a+hPk8uVPmWiGBEQARG4FQEZ6G/V3KqsCIiACIiACIiACIiACIiACIiACIhATACTOq7x0bE2Bz3cyfP58+c///xzXFjym1Pp3759m0QrQgREQARE4BYEZKC/RTOrkiIgAiIgAiIgAiIgAiIgAiIgAiIgAlkCv//+O9b5f/3rX+HVsxzbsbxjpg9zzobx0+fs++wlRYqACIiACIxNQAb6sdtXtRMBERABERABERABERABERABERABEbAIcAp8dLLNu3fvNp1pY+X+ySdY3h8eHuw0XOWA+7///e+ryZRABERABERgMAL/M1h9VB0REAEREAEREAEREAEREAEREAEREAERcBLAEB9a5/kY7D//+c8TrfOIQW5Y/Ffl4QOzfKJ2NZkSiIAIiIAIDEZAHvSDNaiqIwIiIAIiIAIiIAIiIAIiIAIiIAIi4CKAxzofhg2TYp3HoT6MOSuclpXN+Vzn/WwRihQBERABEWiKgAz0TTWHhBEBERABERABERABERABERABERABEahE4LPPPgs/DPvmzZtvv/22XNlPnz7FTd7OHxd+TsNHMDuZroqACIiACAxDQEfcDNOUrVSEr+twvh6fwcE7gG/WtyKW5BABERABERABERABERABERABERCBgADnyYTWeY6AL2qdp+QffvgB+3sgQiaISHyfNnNBUSIgAiIgAoMSkIF+0Ia9olqY5nEHePz4MV+/4SP1vCf45MmTzz//HGP9FeK0UiY6H74Phd6RbKWSkkMEuiLA3iFDEw/mzUenrhpNwoqACIiACPRKQMpwry13A7lZwL5+/TqsaAWzOCqopxQEK+fuJmU4bHSFRUAERKAFAjLQt9AKI8jAHP+Xv/wlfVmPV/Mw1p/7gZ1eeP3yyy8YAVGt8IDgo0O8UtCL5JJTBMYmgOMSQxMPJqMTm2flFj9jY1TtREAEREAERMAmIGXY5qOrlxNAJwxl+Oabb1i+hTGFwjjprzrRU3Qk3onCSBk+EaayEgEREIFTCMhAfwpGZfIJXvPhu4ERkZ9//vluNvrvv//+yy+/xAg4o/jrX/86hxUQARG4kAC7iXPpbJ7xrg8Hc80xCoiACIiACIiACBwnIGX4OEPlUJrAjz/+GBXB65V11EI2A6Ki05+Rd3+aYHeMlOHd6HSjCIiACBQiIAN9IbD3yhb9O7REZyuPjf4+LuT4RLx69SrkwLeG6rhjhIUqLAIikCXAExotithiZBzLJlakCIiACIiACIjAVgJShrcSU/r6BHiHEkeNsFz8ynm9ErXw0aNHHM0UXjo9HK0Wl/IvtIKWMrwEXPEiIAIicBUBGeivIj9UuZ5D9KiwM1nXaDjHkHcForcRsc6jA3VdLwkvAoMRwD0qstGzTNJzOlgrqzoiIAIiIAL1CUgZrs9cJe4jkJ7OGuaD93rRr4hxEn3oxh4WHYbxcgt/nhiWMnwiTGUlAiIgAscJyEB/nOHdc2BX3zjcJqSDhwIqexgzWJjacaxNpEW9ePFCVr/BGlrVGYNAuixha+1uh3GN0ZSqhQiIgAiIQCMEpAw30hASw0Pgn//8p52M1WvRddzf/vY3WwCupofwrN7iTyBl2M9KKUVABESgNAEZ6EsTHj//TUrDhw8fRiUyLUiio35w0dW5GaO2uOo1AAGWJV9//XVYkRt+MCOsvsIiIAIiIAIisJuAlOHd6HTjJQSihVtWBrw36NjZS8cjPQZ6POHKCUAVpAwfb0flIAIiIAKnEJCB/hSMt84kchi3WTx+/NhO0OnV7IIEwx8aT6c1ktgicBMCvAMUrY5ko79J06uaIiACIiACJxKQMnwiTGVVh4DHQI8km9zRNkn+17/+1ZPeKacnq2waKcNZLIoUAREQgcoEZKCvDHxPcb/88gte2E+fPuUro5xVxydr+CPAoXhEYgLm+zZ78j3jHr5x7zzfhtI+/fRTxD6j2LbyyC5IMPkV+qRPW5WXNCLQPwHGsWiBJBt9/62qGoiACIiACNQjIGW4HmuVdB4B5zK2nH3c6bu2ehTPcSRSho8zVA4iIAIicJCADPQHARa8HU0XuzxGeY415+uFfMQG5WBWIwhwKB6RfGj+yZMnJCMxtxQUKJf1Jvf56JOMufz6i8suSPjgD1pOf5WRxCJwVwIMZdF3umSjv2tfUL1FQAREQAS2EZAyvI2XUjdDAO8xjyzzAtyTeFOapnzXpAxvajslFgEREIHTCchAfzrSEzJEzeVzNOyoY5d37tiTjMTcUvnEc3YI/BUe0kCPp3zURqh6796982NRShEQgcsJsEBKH1sWKkW/DHZ5rSWACIiACIiACBwnIGX4OEPlcAmByDljSQZnsqXb7XjPJkG5HYJQNinDIQ2FRUAERKA+ARno6zNfKZEja1AC+BzNSrqFy5jp8aavc+gNpUS26QWh/i+aA9kRzEjQ4yWOGOI9hkhyjikcr6ZRHfVTBMYjwGOb2ugZiivveo4HVjUSAREQAREYmICU4YEbd/iqRV8hWqqvM9nS7R3FSxnuqLEkqgiIwHgEZKBvq03RcTmyJrtJjtX+zZs379+///DvPwIYgl+8eJHuumM051QcTq4vXbdN7vPsHJSWp3L+L1++TAl89913X331VWVJVJwIiMApBHh4eYSjrBi79D2JiIl+ioAIiIAIiAAEpAyrG3RNwPN6N58p4sNv5aqZXfhHxaXr/SjBiT+lDJ8IU1mJgAiIwCYCjz5+/LjpBiUuRIBjbdicT92xKY4pGZuRcdICtnhMSJzGEMmGEb+oKzfKSlbgSAx+otlU2DBIyy0Xw4sObKVE+fOWgAx5ERP9FIHuCLBRmu694VyvvbfumlICi4AIiIAIlCMgZbgcW+VcjQCbTK9fvzaK4wOt5Qz0WAA834mtr4VKGTa6hC6JgAiIQCECMtAXArstW86KeXh4yB4Xg3UetcBjZ8c0/OzZs7DgomZxpz4xyYOzP9N8KFvXYT4AS3tFVeAVhzonC0Xl6qcIiMC5BBjceJwjhyaGYobopr7ldW6tlZsIiIAIiIAI+AlIGfazUsrGCSzZ6NEGWcOWs86DhcXjkydPVvkU3STIli5lOItFkSIgAiJQlIAM9EXxejPH/n7QOo9/OjM3Xp+RHz2n4hiu9175cumyXjO5hJ8MZrnO6itUvL7mlKWtSBEQgeMEGFE5KCzKp+iWZ1SWfoqACIiACIhAswSkDDfbNBJsHwG6NC+ss5RmSY5PBkogL0YXWkSHEqYOduHVOcwBt/V9RKQMz/wVuJYA+1gc28Czib2Ff3Gi4omYXal4YHkNhX8xOs1/PML1H5lrKan0MQjIQH99O2bfIJvE8jie8wFD9Il5hIrqwyBVyK2b0x6izYCo6PlnuU2CuYiagezBPnwMQF+SrNkKKksEShPIulPpSS+NXfmLgAiIgAi0T0DKcPttJAm7IMAewA8//GCLeqGDiJRhu2l0tSgBtq8wN2EQW7J02aVjB+PZ4YQJzpGWsd5mpavtEJCB/uK2wKq79PVUhhLeHjXkY1ubESfreh/eVciz+9GjR2EpS2E2M3FJWLraXXxWTblQbeoOoAQWgY4IZA0Qnn3TjuooUUVABERABERgEwEpw5twKbEIGASWXqMPb7nWO0TKcNgWClcggI2LXavVjatNkmBY450YTGey1G/ipsT1CchAX5/5f0vMnt44X7YN6/a9cyYE8K9Hkw5jjof9pV+rUhyvaZjDUq1Lf4w3lEFhERCBagSWDgbVI1+tCVSQCIiACIhAUwSkDDfVHBKmawI4sXm+EGvbBEoTkDJcmrDynwkwv+C6ymk2c8zpgW/+/ce20+k5K0MROIXA/5ySizLZR+D58+dLN+J4bgwczJTpR0qXslp1sV+60YjnhD7janhp6f2AME0XYVSo6Bu8k9jsf3g+4dtFHSWkCIhASIBHmy3GMGYK+4ff9F7FiIAIiIAIiECnBKQMd9pwErtNAh4fYdsmUKFeUoYrQFYReM1j+2KFVdQ6D2ceOo6n56xmShR2EWiQgAz0lzUKH1k1TOdZW/Asq2HZn9PMAaOUOc3WAIc8eG5hh3KY14h4MSo9/oyjzU5/O8EDVmlEQATqEOAUMh7zqCwGVT34ERP9FAEREAERGJ6AlOHhm1gVrEnAY6BvwddNynDNXnHDslhVYTT3mOanY+WZifjjkOF0jeakx9H2lMiXIAt9rNEphpKJQEpAR9ykTGrE4IHCgJIafOey3717x87e/DMMsN3HgBLG2GHO2+ILG3aaTVf9AgxzEAS7KdlNEaOZNiFVYhEQgWYJLL3Of+0bx83ikmAiIAIiIAJDEpAyPGSzqlJXEfAsqNv5lpuU4av6ydjlTsdCGO6kWMwmczz/Lvl9kgnG/d2fk33z5g3fah6bs2rXEQF50F/TWJyLYljnkWnJOs8lz2Z7WKvdW4thJmHY6T7PxsAYZ7+wm5K1zlNBo5lCYgqLgAj0S4DHHKUwlZ83hNJIxYiACIiACIjAeASkDI/XpqrRtQSwBqwK0IL7/CSklOHVxlKCrQRwIX3y5MmSdZ51Fr6eGN/ZG8bVfck6T6FYnEhAMuYpvCezqzZDNuw8nK4jV3oDkS7VJCAP+pq0/1MWY4f9QRhe2DFOxWIE8bwBNFcMezpj1vzzeIBBcGkkDTMfxr0Uetkz9z98+GBMFSEKhUVABLomgNKGBplWocQnuNNSFCMCIiACIiAC1xKQMnwtf5U+GIElxTKsZjvu85NUSzJLGQ5bTWEnAY61ef36dTYxPergOcn0Vczu+NRn889G8rhhNJPzZRaOImsSkAd9Tdr/KWvVBd4+wWaTdZ4it+4i2kQY7zzWefYYjI/c2kU0dZUX+rLWeWYOWeebaikJIwLlCLArmfWXx7OJIbFcucpZBERABERABC4nIGX48iaQAIMRyL6cHdXR+c56dFe5n1KGy7G9W84cKZO1znM+AR6Q2O4Pmlnoq0xbPEGY3Z1sOdyCT9Tihu9Mr2QiUIiAPOgLgbWyXfVAt33eHz16ZOX+52tY5xme/hx36BdfifG8bWdX4ZAEdW9mekgPI2rNo6EuEpUmAncksPTmk/3C0x1Jqc4iIAIiIAJjEZAyPFZ7qjYXE2BtjinQFgK/kAZthVKG7VbTVQ8BrPOpu2ohB3b8qHjWPN6ls+R6I2RGocAlBORBXxs7Z9esjhEn+rwzxJxbQ8+7Qpx6f+6hOudWwZ8b80dqned2zxaFvxSlFAERaJ8A5onscMorTQ2uoNrnKQlFQAREQAS6ICBluItmkpAdEVh1n2cp3aZuKWW4o27Wpqj4eqbWeTo8ZyOXOF4Gv1hs9Jtsa9h5ELJNepLqDgTkQV+7lbN7hqEQq97ZS6dAhplM4RcvXpw7vixtm0dFj/EtbLZSsmcNrTZQREM/RUAExiCwNABqTBijfVULERABERCBiICU4QiIforAQQLG0dtzznwbE8Pi/LOpgJThppqjL2H4KuyzZ88imXkXGQdQ9n6i+HN/Yv33uJnOhY5hzpqro0BHBORBX7uxVo+TW93ic7pvk8+51nlIecY1bFVsQtTGWqC8Jc5ZL9oC5StLERCBtgigO7LrmcrEezYst9J4xYiACIiACIhA1wSkDHfdfBK+NQLseGWP3g7lfPfuXbPWeeSUMhw2lsJ+AniyZ63zPBSlrfMIyblS+On7peU1l3OPifYXrZQ3JyADfdUOwLZh9siUUIis13aYgI+vZo1EYRrOrSsxpqzuLiBD9lOKoWxdhJkqsrsRw2w/dNEKElIEWiOwZKpguYVLUWvSSh4REAEREAER2E1AyvBudLpRBLIEUgNllAy/3RIHfUSlHPwpZfggwHvenn53AYt51t5SiA9bX1hy/JnztLKp4E+vlCJwCgEZ6E/B6M3EMwbxms9qdrjGYyvPDjGMdIw+hc6t++mnn1ZlW5qzV29sKsHSNsMYtWsKtYQRgY4ILPkNUQUNDh21o0QVAREQARFYJSBleBWREoiAnwCn1NofouMt7S5eQ5cy7G90pZwI8Kpx1PkxZGGzquA7PzcBL6akx9/PV9MAbrWrO2rpXYoRgYMEdAb9QYDbbmdciMam9P4PHz74hypc8vmkBnk+fvwY0zzH2uBfn+Z5Sky/X5zfWn2jph8/ftyam9KLgAiMRGDp8E3q2PKZoSM1geoiAiIgAiJQmoCU4dKElf+tCOBdZ3ty9HXmtZThW/Xeg5XFD/3JkydRJljnL3lZRIfRRw2hn60RkIG+XosYM9ksBEb2Zl+lWf28LbUYwz7FJsevv/46N8ocOP2ju3POCoiACHREYOlL3V9//TWbph1VRKKKgAiIgAiIQJaAlOEsFkWKwA4CxnbXlFtf1vlJZinDO3rCPW9JbeIXrpg8FrmomTa5z0b36qcIbCWgI262Etuf/qzzbfZLcOzO1QPo8d9v+Zs2ztpjX8ta57nddnxw5q9kIiACvRNYGgo4BIwTe3uvneQXAREQARG4OQEpwzfvAKr+iQTQDNPTt8P8WWJ3cbJNKDNhKcMREP3MEmB3KjKCcbjNpqNmstnujjQOaFrKc+m0t6X0iheBIwRkoD9Cb9u90diUvXn1C7HZuypE4te/+nlbDs6rIEnpIpa0DXZ6/UcPlRZS+YuACFxIAL9C3nbKCrA0gGQTK1IEREAEREAEGiSwNJdJGW6wsSRSywRw18WDbUlCLJWcVYsr+lKCluOlDLfcOu3Ils4mmIyuNaqkItm4cMBq9ogLW3Jd7ZGADPT1Ws1joPd8IbaexEFJq5+HRXLm6eCOLoN4DC19JEB7p122qIQWgTIEOPAqmzHjvHS4LBlFioAIiIAIdEFAynAXzSQh2ycwWeeXXNxw9WDV2fXyWcpw+53wWgl5fSQ6mYBuf/n7ImwPsNm8icxWm/6mzJVYBEICMtCHNAqGmaGXLL9hqc160K+ebzPGsLX0EgBzySWfMQn7hsIiIALtEDCUy9evX7cjpyQRAREQAREQgU0EpAxvwqXEIpAlMFnnI+vknBK3evw5rvUjnoXZHZAyvBvdTW5MZ5OlTZ3KQLZ6XsqJvnID3bk4GegrtT7vr62WhBW4zXkaDWNJvZgqheSdvp0XNkq6xztf3TqIzzcqIAIiMCqBJecLzlVkzBy11qqXCIiACIjAwASkDA/cuKpaNQK2dZ51JQdzVxOmaEFShovi7T3z6AwGznQyNnVqVhbPS4TZVOKF5+ZvklOJeycgA32lFrQN3JMQzZ5vs+o+38he6MG2TPd45wxloJ9RKCACIjARMIYF6XDqJCIgAiIgAj0SkDLcY6tJ5qYI2Nb5N2/evH37timBjwgjZfgIvbHv5bS0qIJGb4lSVvi5VZhos6GChCringRkoK/U7k4P+krSbCzGHo/a2QvdWK0/JUeXWqomLyG2+WbDnyqgHyIgAnUJGM4XhoGjrowqTQREQAREQAS8BKQMe0kpnQgsEOAh4sTarGceS+Z379414kG8IP7maCnDm5Hd5obUxRMHJowqjx494t/PP/+cZ+HCV0mePXu2qSk4rZo3zDbdosQisIOADPQ7oO25JTtPRxk1ewC9/XnbrduPUa0b+Wl4vI5RwUY4SwwRGInA0uDAB8FSt5GRKq66iIAIiIAIjEdAyvB4baoa1SQwWeezn53jRXnih/ykmZThmn2so7JSCxLrI/6oAv/yODDjPDw88J3kSwzfO77PnG45dNQcErUXAo8+fvzYi6xdy8lW4ar879+/Zy9xNVnlBJiZ7A3GDx8+DOBgThWmCSPFq2ckZaIYERABCKBQLm2sshK7RN1Uu4iACIiACIjAPgJShvdx010iAAHDOs9B7QP7bUgZVv9PCfAN5CdPnqTxSzHYvut/0RAbvceJdpZZi7sZhQLlCMiDvhzb/+bsfHmnQes8dUg3P/9bsU8+Yc98AOs8DbRkned8m7C+CouACIjATADFbukTQyh86KZzSgVEQAREQAREoGUCUoZbbh3J1jgBwzrPsYcDW+dpFynDjXfOS8TbZPhGQvxB6zs2bbXzbK3UJeRVaO8EZKCv0YKeh7nTL8SO8XnY169fL/WDpbf2ltIrXgRE4FYEjBeMjLMCboVIlRUBERABEWifgJTh9ttIErZJYMk6Px06//LlyzbFPlEqKcMnwhwjK8/3F6OabjWXR7fv+Ln0GrSRVf1dBEMYXRqSgAz0NZrVM0LtGCAqiM4YtORaTukMo216/W8ig1JlvCVQ/2WrTcIrsQiIwLUEeG15SYCl704vpVe8CIiACIiACFxCQMrwJdhV6AAElqzzf/nLX7AADHnofNpqUoZTJjePyX6JwWaC0ent27d2mnOv7nCQ9Zj1zhVSud2NgAz0NVq8Xw96+1MYvLJXA1/hMow61t/ILVxXZS8CInAyAWPphW4qP4uTcSs7ERABERCBAgSkDBeAqizHJ7BkncdgzTmHA/ixOZtQyrAT1H2S7TDQA6fyy8c7ntB99bpPu6umxwnIQH+c4XoOnie5TQ96wwOULccdH79eh1U9hVFHGeirt4YKFIH+CBh+Q5UVzf7YSWIREAEREIEGCEgZbqARJEJnBJas88MfOp9tJynDWSyK3EQAr1Yeq023VE7s8butLJKKG4yADPTFG9TpQdmgsZudf2Nr4dWrV8XZlS+AOcA438ZQNcqLphJEQAT6IGDs5Bk+iX3UTVKKgAiIgAiMTkDK8OgtrPqdT2DJOv/u3buzDp3nu818XXb6Y1V+fh1OzVHK8Kk4u8/MOCTZrpthfbJv3HeVD0VsuvHDhw+b0iuxCGwlIAP9VmKb03tOquKUus35lr/B8KZB4DEOZzfMZ4zXO957Kt8sKkEERKAtAsansVBPWV+1Ja6kEQEREAEREIGAgJThAIaCIrBOIGudZ+V47qHzDw8PaJjTn+FPti5ulRTIuVSOlOElMopPCVS2gD9+/DiVwYjZvfFg5KlLIhASkIE+pFEk7HkRZscXKorI+udMDX39xYsXf07b6y/jAApDz+i1tpJbBESgAIHPPvvM2GQ1djoLyKIsRUAEREAERGAbASnD23gp9b0J4MyO1hf5+U4xJ74QH7nMt3kWbtgRpAyHNBQ2VkY2nN032tkuXa1c3JIYiheBmYAM9DOKUgHPjneDky6uAUtbCzgIfPvtt6V4VczXqCNSGG/qVZRRRYmACHRAwBgujJ3ODiomEUVABERABIYmIGV46OZV5U4mgN2cZXvkRYsSiO88FuoTC4uW4Sea/k8UMspKynAE5M4/dxu+Gz/AoLKD/5270G3rLgN98aaPNtiz5TXoQW/sK3zzzTfZWnQXaRvODCWju5pKYBEQgaIEjOGCVZzzSyRFJVTmIiACIiACIpASkDKcMlGMCGQJZK3zfLGMwwzPtc5TenhG7tZjsrPCV4iUMlwBci9F7LNu7Tbr78Yig/tudLqxEAEZ6AuB/U+2TrtM/cFotdqGvj7G52EhYGxC0CKna1qrzJVABESgUwLGmoQaGUNNp/WV2CIgAiIgAmMQMGYoKcNjNLFqcQqBrHX+u+++4yOup+QfZRJ60Df4qn0k7fRTynAWyz0j950VXN8NNHobZrWxtp5Zv5qhEohAREAG+gjIyT/D3W8j6wbf5Vk6N5lxcxjLtbEm2bfrazSxLomACAxMgFHR2Gc1hpqBmahqIiACIiAC7RMwZigpw+03nySsQyBrnceb7eXLl4UECG0IvTyJUoYLdYYes6UzbLW286bI1luOk9nqQd/L6yzHySiHqwjIQF+WfLj7vVRSg5Mub+otSTvM52F5ucHYMrVdAJbgKF4EROC2BIyR3DB/3BaXKi4CIiACInA5ASnDlzeBBGifQNY6/+7du6dPnxYSnhLDVarhAlJIgN3ZShnejW68G3m/ZJM5m8+V13cDDR80TxPIg95DSWmOEPjfIzfr3lUC4e73UuIGX1tbcp/HbN2gs/8SWDveNpnJQG/T01UREIGIAIPG0shJSnY9v/rqq+gW/RQBEbiEAF/FRD3jE0F4UfAvf4iBF9W0TmM9yQJs+hezCOaGAZSfqcpTfak7NZ3rS93nKlNflFKqTKBrfQ+789TEU/tG9Z2rTDWnP6rsH6K///577A5kwr/ffvstgX7/pAz323aSvA6B1DrPgMnwUnSEjB7MBm0FS/ClDC+RuWE81nZ6srP3vnnzptyO14nw0RlOzE1ZiUBKQAb6lMmZMZ160C8dQCD0uWUAACAASURBVD+M+zxtHKk+UasX1bqisir/RNGk7vyxag2XrKibzKDMOixTOTbu9B1sDJSYLykUo8BUNCVS97nQASwglZvylOLoD7TL1B8mew3tQjfAPsVnr9Qofsi2Agphv/XHX6hSioAI+AkwDf3f5Pfzz7ZuxszIX5rtZKlnfvziiy/Sq23GTDMvVWbaNSScqwyZeaORuYDKMgvwd7pKYAiz+5KzslP+U5UjLDQx79fbKhAWhBnR8+fPxzbQSxk+vee3rwxLLQyHoNQ6zyjBiHp6xwgLJTwPMlN8RzZBKcNRU978J/rS+/fvmVUNvQtlA9PTJask59ciw0Zs4WGUMSdskTA8yPz1UX/FCLC7HvaYpTDJiomwJ+MlsdFI9mTX6j1LzUH8YDWdWoDZkf2VySZu1H2+xPTDVvbx1qNclrvOcklGYm45Xq5yWCVA+3rahceB13hXc1MCCMyPTxrggRIiERCBSwhsnf7S5zeK4XFmPm15qmLQZoc1EvvIT3JrdiJAaz391Frqm21fJsQIIxvbl/TqswqNqhP+lDIMjVspw1ILo8eKQSDSk9mtjNKU+MmoEj6JyFCilHJ5hsJHYSnD5bA3nvOklkQPFLPMKdaG3XWn9KiLrv68UBfaqs1q/kpbswuzxiM6dCq6YrIE+Eo7e+bTrJn1roruIqWxWzgnZrKfw6uBaVzDuZVHjgVJiQ18Pnfz+vXrVBL2Nrt48yiVPI3BgeXh4SGNn2IA+/bt26Wr3cWzOfzq1Su67j7JMUPwNve+e5f60mpuPBS8Od6Rl+JqjZpKwFBGJ/cMYrPYzGeMANc60yE2pxNOO4gMgLhjlPs211zxTQF6rDHma7bdBFOJReA4AeZ6pj/jqTxYRINTFdoLKlzkGH6wmvPtqKDwbGfg9bQvMjNfzGcWzdYBZkC0dEAZ3QMzParIPPFlR3gyKaGKz8yLBqQM+/GOrQxLLUx7Quo7X215GK2emGh4VFMJm43JDpWztFKGZxT3DHDgHjMv83ILU2f4SpyzOS6Z9GXMMVpnwPlr947T3W7EPmX0jEsuMbSVaIVsTVnSlCjrqjynw0OXWo2rVwl2brlstJ7iQ0dP2/qeB9vL8zJ4ifNqPMuhc4EoN7SK3V2CBr3Ka4CenB2X6JnUqJ1mZfFm9Oqr6LXDR5KIQDUCzFnZQcN4QhniGFK4i3/5M1JGl5a8ratVdirI4/1KvSajM8MR4+o0fvIvYWLIgUFste6AutbljfoisOHdQiOiP7Cp7JwgyI0aLWWITkg+S92Jeys39InFSRmOnmX7J4/GeMowfVtqYfpM8VxHq5jSa8NpHGbUSjVJYlIJW45JqxA+WVKGW267u8m2qvCEXZcw6SsjYizaPUSHwmv+CmkQbtms8UnlTtZpcTwbUaM28tO59vBjJ8Ns1S5fjPmr4Elpj3RjqA4oedmmJHJau87r81kptLH4ddPsko+JgQVzVChLnUkZXZogEdXToErjIZCuN6YeQrvTCrQFPYE/2mjJTkF6UnrKOjENgi31ZOIR9cSyDmaV7fmz8P4n6KAYul0E7kyAQcwYwebncQpMox9jY5YYWTH+oP8wea3meeEDzqC9NIdO1WQdQhWoS7aaaSRAqM5qnpSb3lshhhaJ2jGs5lJregSjxal4ZJjLljVHHinOI1LRNLbWd1X7nltlKcMGT3pvtrffXC1kqEyxMB6e8kfO4d88khiB7tbgjKJGdS6cK41nQZduSIAZ3+io2UuVd8s0fxndcuD5SwZ6o93/e8l4PLJPb51IJvj/inhSKLvsKVHQSfLuzIYaGW3EeL0z32Zuyy66qDVakV07BjvDDMEKf7WKadEY2T3LPIpO76WZmrLArla/2QTZ9YahJRvdgJaqVk26q/200kNqymNXnH5uDCx0b/t2XRUBEThIIKvDpE8l45tnVkqF4S7DN5Bs7Rk2zfBgDMUZ8lBxLEpHjDtov0ue4xNVhrXKVc7qCQhjTGc7IKPtpN0mG9POBLSjmvb0Wrlld8i/eku2t0gZnrhJLcz2nyyW7LNfLRKRsqI2GylluNmmkWAhAbujZh/wfapjWKg/rPnLYJUdqA09sC+zhgz0RtP/9xKdIPuUXhtJV/uviCeFst3XY5Y9qfwa2bDksBuuhhDFyqB26XKa1QjLbH+ZxtLU3jpOLQWbTAMsdLNFD9YD/Q1xVsp0BKOT2GYFri49Jlh8zhJsNR+PuW1T314t8UgCe2zhMTySue4VAREwCPD0ZRWYaBxj6DvF2MGww0gYZc5PIu2h1ajC1kssFG0D66b51yidfIyCuFRtyZqqNzBfnc6MqhmX6CfZJo4avVpzG6Luu2RPWFRzX7aN3CVl2G4IqYVZPmAxxrro2a/2k86clbbZSHtsgXCzkkuwWxFIrRb2Q12t62r+svvh8PNX3+qX3XjnXmVPxqOp2w/2WVeRhDGlxISd3awrUdC5rbMpN3u/lJXeptyaSsxCMdUsbZP6kvzZnjB14KU1fzTPIYl/4cpQa9tWBuuES9hLxIMu6hU0rqcgY8Rb6gOebDelsXuF3SE3FXRW4gh1NOarG5/FWfmIQEiAucYYr+bH8PSBK2u53jT3hbXYFEYpneuVBhg5zx1tyM0ejQ3HpU31MhJnBXBOZ0a2xiVqnd0SCIH79RyjoEsuSRn2YB9SGaZjR7qK8zkyhtnTR9el1smOA+EjSXifMKnRJ8r2kp+01BKKluOjDhahO3d6apmDZGuZQNQtV3/us6hsJSBjjk3sDvOXDPR2H9h/Fe+q1ee8zUk3WvWN57yc9dGeG6vO4Lu/Yy3fmQ7odLDdfm0MfzOTNJCuSNGGw2QU7Ve/7BaZsh2vHy635MlXogWVv4cbq6BqY1fYqZbCuzv5yaD/nZ1tzWlK1BLVV54iUJ+AbWecxg2GwXTaOkvUdKjcNAPuEMMwGlLfctOlPVk7bXw76sstkQfA1KyQ35fbpruiOTSaicr1q01C7khst6ZfVdhRdNFbpAyv4o26tL+t07Fufhx6VwvbtM6Dt1O/MSnDq4+hElxLwKM6zuPbFKgw3Wv+Wu0Vd5i/ZKBf7QY7E9iK7/ScF13M7JT737dhWsXeinj8+c2sR0qsea+hX9IuFbzASlQ2HdAZvw62XbRVE85Skb6Y6rX+OSy76g7LmsJUpwS34fOM8G4yZ/D4pw0xx1Q4WCbtV3PpYeBgPz+3D9jQOh1ezkWk3ETgRAIeZwgmrNKjRKryRbPkiVW2DR+lR2YbeCHU2UKrGQRT/SqcgPzazol94JSspAw7MQ6mDEstTNvdqW2GD361sH/7JK3XhTFShi+Er6I9BOwumj7gm1bQHgHSNKmyIWNOROkm85cM9FG7n/bTVnynx17GmtNwb8ko2nmLhuAeXVwxPUSVOmWRTLYRnPBn+AJpVLrfQJAaNcIiovCWRlba/yMQeQdsneZt3YWrpSkbq+K5b1Cp0mJsyt/u0hWgbZJWiUWgawJZu+08OEyBcobyCR0TJSMtgxX24qjoEjretdb5qcrRC3NRrU9RP6JumbKlUL+mEeW246fR0/o10EeaW9SOUobnfjKSMiy1cG7WOdCydZ6nMlxtzTK3H5Ay3H4b3VzCaMpb/clAUZSYjDmreO8zf8lAv9oZdibILieih79H9XcnjpZui1oh+sn42JKwLlmi3aAT93iN9dtsGI2sqH4T5FaduMemcbVfsUTRKLRVt7AtQWReTPD/ZBx17OhRnX625lu0aroqDU35i8BNCBg203msYJ4qN3FgmbV3Mc8dJKmIPSbXtONE8/4MfAqciz1bFigq9/Ol+ahfA33UatHPcg9OuYaL2kjKcIpaamHKJOo20YNw+c9ObQVShtOepph2CNj9M33qT5xNliBEA9GJJQ5jzLnP/CUD/dJjcigevTZ9ttOYHtXfQ1wauJmlVNoQYUwDMm4TIXJSmO3m23JZSB1lHoIijH0k4snQ6e/V0VQUZZ7+9Oe8UJt7RUdvge3w5TRm9Kl1SrdI2gfSmJpOlJ4OtLrt5MlEaURABGwCqw/aNFaUM556tgeQYcfAu1Rxe8asv1Vpb06caECPlmRTy54Idgl4FB+5bs2TUbk+Fglw7s9IeZurMwfOLa5CbpG+KmU4ZS61MGVCzKquOz8UlwRKa9pZJscjV+fo40UoBxHYTWDrU196otf8tdqUt5q/ZKBf7Q97Eizp8eHUzpJjT9a65xgBe1HdXaOkCtC5U4i9w8z0FpkM/B58q4vD8GGZwsda/l53R3j3rVTTJohi6H7lsKZ9Oyp9+tna0gV5snLOka0JXK4FlbMIFCLAQ5Q12s5P2RQot3vn0fEmGfaNvSm3aGUS1fSsUtJyjZjVVvC/TmeUknWfp/rnqjqGAOGl7BsMl0gSSrUvLGV4E7cBlGGphUst7plNoiG32s/ulqUzZCnDMwoFWiNgT3/p0431vGgV0gXvuXqF5q+p+dKWjWLaMWv8TySZfp5C4Ndff13N58svv1xNowSnE/jXv/5l5Pn48WPjaoOXnj17FkrFlPP555+HMQfDNhBg/vzzz3MR2Ai+/fbb+acdCG+0U05XW1agPfJXTvPq1auwxCUbR5gmCv/2229RTPpzVf9Ob/HHePQnutxnn33mz7NCylV57CGogoSXFEF3YnD44osvHunvbAJ0ua+++urly5e///77JY1bv1A2hv/44w+7XKzDT58+tdPsvhrNvEY+PO+esdTIgUvff//9Dz/8YKTxjJbG7fsu0fHscn/66Se65b7M57uWijhX1ZmLswPRxGonbvyqPRPZul+DVYseSbrNuT3EBtKFMhz1XqmFDXbjVCS03DSyixgpw1000z2F3DT68QyigxUFpflrFe/d5i8Z6Fe7xJ4E6VZYmkvWEydNpphzCdhN05cmhMErXGKxwXu6PWKTWTx6P8tuuFByO+V0NZq9PLfcNg32ICwjc/UxZu3oGJ4dlFUb2SzDjoBHgOgFjh2llLjFfmrsIaiEPJfnSYd88uQJFkbP1vXl0nYnAI8hD8vr169vsuvPxOfpSLZF+0grv337dtPQ5xnKDHl++eWXaGUSJWbmZesriqzzk50h+6AbuuU//vGP3cKw55Rt66tUtR0z6e66l77RnomuIryv1lKGV7lJLTQQMc4UdY89kjnjvyF545ekDDfeQPcUD50kq1cs0VjyElhKvzVe89cqsRvOXzLQr/aKPQk8T/5N1tJ78JW8x7YL28pESbk2580EExogCm3w2k5DodAIwBwTxtjhTQYOsrKtAHZZd7saWXM2eQrMrDxGpaLPi2cUbdNAb5s27CFo5j9SACPdSNVpti50LWzHzYp3imDRxLeUJ4Peqvve0r2r8eH252piEniGMiOf1c3paMA3sipxaXV+Qf7d73YsTUNFpx6bUpuTji1z9qo9E11IOCutERmNCVKGs6yiUWL1sc1msvQ8homL9hzPWDrMExpS7TQsZbjThhtb7GgwtCtb2gFC85fNf7oaNdkd5i8Z6D0dY1saliK24jtlJw/6bVhPSm03ja1MnCTCOdk8f/48zMg+XyxMuSls4wqzsk/IDVNO4U39n8R46qWZKCYlEO0zg26fc6VnJVbueUFlSauWxrS5ErO3tfzPVFrfTmNsV81OK9Wm2MP3rmjiy7YCFqLjJ6tkc54it/bnI0eBRa5VqVTMvOW2ItLi0hgOErG3z9mM36oezKUsTUNbN/jnDI8H2px0dtTLHivKTe47RLVvicYEKcMpLqmFKRPFVCAgZbgCZBWxicDf//53zz7flCcr6NKH22j+Wm2+e85fMtCvdozNCZyLt3OPR9ws5V1vsNd1tjLRDjPcJMPFFSvGQvZrv2Vh6wp80xsk4bsC7bRCm5JE3srRtrNTZuzj9pMy5VNuEFuyy4TyY0G41jIVChOGbdNG+OSGdw0ctoEMXPH6VetlCttHBrO75/HZOhltFcYzNoZ5bk0/3xu5Vs3xYWDTyXLhjSeGV2cZ3jlw7rlGUi0191J8dHuJn8MY6O1u2ctIImXY08mlFnooKc3pBGzd78Jh/PSaKsNeCKyqK3NFcPXwLEXn9DsCmr880O45f8lA7+kb29J4tuY2uQ9vK16plwmsvmdtKxPLGde+Ek0whTyGqJVTf2LJutVUilu38yng9Ld9PuC1W6WN8sLNDNSLfWfmes5wcDbfPioerahZQ4n9irdtFtmHq/G7Vs/oaFz+jsSzfZk7qkgqKtN3pKanaaaYaH5cSlYt3h4QDDFWK4LGUm6X1BAsusQEvao7RW5iUQ5LPw0N5KqjmcfQRqQML3W5pXijK4a3tKkMSy0M20jhagTsue+GynA18iooSwB3eOdIzu2sQ7daNrKFGpGRjidjTpbVPecvGeizneFQpMeDfpP78CFpdHNAYNUf3FYmgpyuDLLjGqo1eAuWW6I7Z7J9HotY3leBk2afifnKFrqubPpGWPi+diEHzydxilpdPduczRrobVuV85kK27H3MI8weufqw957Na+Vn1737t27cnPBtbWjdOdoxhZF6TXV1p5sDwhLYBnMV4dBJ5OlIk6MX5WEcW/Hq+KGzuaZpE6sYJjVvgYNc7g8bICdZNvayS+pkZRhD3aphR5KSlOCgD1U3lAZLgFZeToJsC0dGcSNG1GnS2/Ga/4y+M+Xbjt/PeLb4jMFBU4hwAp5ddbBWrHpi5qnCKZMeMn64eHB4PD+/fv2DRxYH0IDPQutcvYITs7x+DLvloGTxbDzZs0Q2FnYNS1XNaMb9HsJfSKEua8/rz4mE599mXvYOgXY3es8MhxJwxGH9u7Fbadd9ONpAzscwY6g1r2THY0t/7GHSmaKJ0+eeJqbZVWhA9/m0tlw8rxjNKffJ1I00c+5hYFyg3BYiifsbKCtg/ajR4+WSqfnr7qBL917MD7Si9ppBX+9VifZLioVPSNbe5cfFymjRl+6d7cM5ZRhqYVLjaX40gSkDJcmrPz9BPyaWx0bneYvT9vddv76Xw8dpdlEYNU6T27yoN+E9KzEq03T/rGbqDuhbau0t6DndRBcJHbbhtgO4UV1/vCGo3WoGrlxdgr2zd15ntVbusuHBV5onQfjvt2m8G2yJQi7M1/KMIz37Akd6XVhWSXCq76HtNS+pikhbc08eahLG09rVkdlVSPg9Hvi0avQwfAW9xvo94kUuVZlOZNzO8MIkiBPqJxkZWZy2fT9XiNPysLNJfKuyhZ6emTkFtq+3pgSkDKcMrFjOlWGpRbazaqrRQkwgNv531YZtrHo6ukE2JN2qm1816eCB62MOZ4mvvP8JQO9p4dsSIOp0ZO69IszHhlumGZ19di+UTgynq6+V36klXFPWyVG/sdPPeZx0BNxpKWmeyPlw3biNoqL8smmLNrxPAb6Zs+3AdeqvQbjSDuWtWz7KlIE2iHATOQZlBC4zrDAHgAFeYYpRPruu+92kPSctl+nsn7hkWe1maCxyUBvl446RKH1D8FbtTrZYrdwdVW1kzIcNlO/ynD0SEotDJtV4dIEpAyXJqz8PQQYwJ1DHwaNHWfxeWSI0siYEwHJ/rzz/KUz6LNdYn+k08lifwG68wABXj49cPf1t7KXGBoFWCUW9RYMyzIq35qZwBB17EvRmbz7Nk7Y1fdQcuo6nqzSNOF7AOnVKablXrdqvlk1jizVWvEicEMC0UrGIFB0XArLZbBdfcxJzyC8wxWLQXjVwZnMWxsDPfIw9G3yeV992ZQWd85ZYfMdDEce9O3bstP6ShlOmRgx/SrDUguNZtWl0gRWZ0kpw6WbQPlDAJcyT0/j1fA66oSMOc5ueef5SwZ6ZyfxJvOYlhgCvNkp3akE7AF6VZM4VZY9mUV7iUW9mJHPs9tEsqKbBHsw3fIeHATCwQcLwj4fbY8tDKtTOZME7yF6GtBjDPLkc0ma3o0jl0BTobcl4HdCrzYsMABiQ7d1OSbofYs9Z31XjdeVO4xTHs/LAbPkNuEpGTb6E73y56KNACXO6uK+jXAj8zqXpAxv4typMiy1cFMrK3F9ArdVhnk2OXGB9Q7/Eq5P/j4lOg+3QdlwnoFxHJ2MOR6GN5+/ZKD3dJINaTxqnHMZs6FUJfUR6F0ViLx4nMfy+thkUoUG38zlf0dVM4gsCaD4iUDUN/Zt3jAdRvlk8RZ1U/X0upYPoIfY6lu9WaqKFAERSAmwZLKNifMtlYcFbPTIhoNPNAliusVoiyq4yVV8rkV05uYcnwYiP+40QeUY5zl1bGxQR6dsTm0Zoz8b0s7NXWfRRjKanrmSJuZLqvv2YIzM61ySMryJs0cticaBTfkXShypc1ILC3FWtksEpAynZDhBhdkKMsxuDw8P/EsYR7dOp5K0gk3FMFN7Vqw1rfPwiUZmGXOyfSaidLf5Swb6bK/YH+lR4zw+Qfsl0J3LBOx1fvuaRLj9w2KgnBfzhDAsbglqg2uSJVHHjo9msn1ufR73ecxPRc/8jSqSbbXGe93qg2kPRNkqK1IE7knAMyhNZC7RrBgMsQt//PgRiyfmWv5lQchK22mtTts0cq1KE0wxjMOr48zSveXiZ79yuwh/m/rnGuz+GDtqmjlo4n2vqdlw6ly15yApw1ErdKoMR9qU1MKoWfWzNIHVScoeiEqLVzl/VAWAYI1Nj7DjUcWOzJyC/lBZqrGLY7W42scqW+cBHk4oMuYs9cCbz18y0C91jD3xTrcgp0/QHgl0j0mgd6ehcJrZt5do4vnTRTpzWNyfrgU/GjeVBpLeKIi2sc9w4LGbeJwRjrCOpuRsVr33ut4HomyjKFIEShCIzqA0irhWs2Lhzai7ao8w5J8uOevbmvv8JLxTKucmxJTnJqviZOagFfBSdCrkqy0yZILe56BQO5Uy7OmiUgs9lJSmMoHeByI/Lt6oYws5HLjSe3HxZA6tdtBKKsBgMZx9t+o1W986D+SwG2j+8vS6G85fMtB7OoY3zepAQEZt+j15a9h5unBM7LEqHE07eahhoPR7lu2rqaczk/NuP8F9UumuJQLM8ZNxhB7isbOn+WDOSN060mRFlQmnYtq7gb73gSjtFYoRgRIE/OfbUDoafAkZaubJIOycedv0cXYa6JlonEM98He8/c0Ay11Pnjxhy4SP9OK3KLfEqBv3PgdJGY4aNPtTamEWiyLbIdD7QOQkyRz0/PlzT2KAsMDRhOVhZaeB+eoHb0DtV0Xs4jZd1fzlwXXz+UsGek8n8aYJX1pZuudaJ68lqRQPAefb2ReyYjeYaZu36Zl4SotxB0fm0gxr5s9OCcYd+gY9ZN+uicesj/1lX+ZOFJ5ehwzH3VSd8uxOZg8m93Ea2g1QN4oABDw61QxqAOXKMwBO9XWawmc4dQL+bQN/yzLj7N6RZSeAeQ2/RQSbjPW4McqzfrUz2PPX6u0VEkgZ9kCWWuihpDRFCdiDyU2U4U1vHmOjL+oIVbS5G8mchfAqc/SKCraULBDNX1ksUeTN5y8Z6KP+cOinx/VpACevQ4x0cycEPOvn3cvmThjcS0yPgb601uixT6nX3atfqrY3JuAZEGY87e/bzaIuBfz1ta0eS/mXjvdL5a8pMr958+a45JOxHjdGPOsfPXrE2o9FMl8LkK/icbZj53BnZVhq4dh9W7WrQIDz1ra+KMApcJd4dlegUacI3DVs5hda5+sQmEvR/DWjyAaaNWvIQJ9tr52RnsdgACevnXQauM3eq/c7fzVQlbIisGT17DbJVFq2GSrmjh+Brc1Msmw6DniH+B6rjXrdDrC6RQR6JOAZEKZ6telRvpW5Z9qd8mxTXfFL5W9Z6ovzO6+Eb4Vppwc177/jZIfMbO3wdVns9fexiUgZtrvHfPXOyrDUwrkbKCACuwl4drnSzJ1fo0lvVAyzuX1eKyvZq3znK7eO5q9V4M2aNWSgX207bwIeA4+FSx70XqBKdx0B5+IZH7TrZFTJZxLwaJC7P9LiFNRpHBnAQO+ZKZzQlEwERiXg1Kmm6g9goKe+9qoybGi/r3p4V+mwvxUYAzcdNYP1vNzIjzDoPNjrcaDBWM8HfuRZX7qr9JL/nZVhqYW99NJ+5RxeGd40rYftuOlT6uGNNw+jKtiDNh7TzO83oWSjmCEMaczpff6SgX7un0cDHvd5ysAV6GhJur8MgTZXvGXqupKrZ0zXVtMKxK4ue3TBFl4EwwDUxUEWfk/SrrqJhBWBegT81mpkGmD6duqQUwO0OcJsaoVN7UutcXkrZ6OfuzUGI2bDybMeR7z7rORnAgQ2tWN443jhOyvDUgvH68/1a9TmVFWNw9ZpbhZs941zDjcM8I0Z+8OwL168IM19yGj+stu6ZbOGDPR222246nk3WTbNDUCV9DoCnjG9wlL5OgD3Ktlpg1j95M5Baup1BwHqdhEYicCmBarfd7tZRJvqO4AJdVN9p1arY6OfewhTErMeW8K3WtLP1VcAArdVS6QWqv+LwHEC9mFix/NXDjMB1AO+MTP/TAMclMf3ANL4gWM0f9mN27JZQwZ6u+02XPV4P+kA+g1AlfQiAs438mSgv6h9zi/W8yIYx7SVdl0fSZOQUn5+N1WONyPg0almJAO46e0wWM/V7zHgcWpJ61XZRo8A+NSz7OflV6fJMpVZMZ0SuLMyLLWw007bmtg3V4Z3ayYD7MHX7Iockfrw8GCUyJn+nH5jJBjvkuYvu00bN2vIQG8334arnsWGPOg3AK2edPiz8JxEPXZSsuLtb2eGStY4AU+Ll95nvs8B9I13BoknAo0QuNuMPICBfpMxYnd9sdHzonrlXoq0TIIcT8+it3LR9Yu726O3RNijGnHvkMqwp+5SC5d6juJFYCKw+92+3TfekDzfs7FdBt+9e8fcfTcynjEcJpq/CnWMg2YNGehPaxfPYkMe9KfhVkbFCHjGdG01FcNfO2OPVyCuHKWVG0+v6+UA+tUmlGvMKiIlEIFNnncDPFN3s4puat/oceBFdZbc9RudU7mZhjZ92pBnQQAAIABJREFU3jaSXD87IuBRS4ZUhqUWdtRLuxa1/hheGRdvHtu24yV5Su9+LZXbXTxb5vjOG+oT72IOaYNebSnNXwYiRp7GzRoy0BvNt+GSc59kyA8lb8B0dVLbvevIcvHqmp1ZvmdM36dwnCml8jqJAO/9reZUQVMcrNcZyuIqbSUQARGAwN0eortpIAfblyU3bjGlv/GVPomI/eTJE7z400sdxUgZ9jTWYGqJp8pTGqmFflZKaRM4OM7bmXdxdd8kte+uLoCcKyTmiCUHWYywWOdva3nT/GX0tPbNGjLQG8234ZLnsFS9r7QBqJJeRODOZ5ZdhPziYnEJXJWAk9pW0xxMcFtN4iA33S4CoxLYZLC2DY5dIJIhY2szTZ9vff/+fYUZKpINlz2Pl3F0l352RODOyrDUwo46qkRtnACOulvfs+FzpqU/+tU4NKd47NMvnS+Nze3O1nnNX3YXqqA0HjRr/K9dAV11ElgaIMLbtw7Q4b01w7y9S6+iRuxJ8scieVo3shXJGnj+l7GPE3vYutQsUrN1SpflGVCQ4Z7vi5WGXz9/pxtg6eZ2voE0zHsbAxgT6/dVlSgCYxPYtCExAIqz6jt9vpXlKJ+15A+ttQ4cPLA4Zqf05FinLiolJXBbZVhqYdoZFFOIwE2UYQYTbCbOPXhWOnf7nOm+3sXOx9IojcGNS3c2Ty2RiVCPp8AMM3/JQB/11Z0/PR70jR9AT59mbcMjvTSFEJ+9hMme6WT6Y6W0k2CV2xDVKCdbOyP9kJc8Y3ovW01DNtC5lfL4SfFon1tompun16Hd3lnZSqEpRgREYCZwlrV3zrB+AFOFlJDd2JkdMGrwh4sJ8xpzimda2V3cdCN+9J366EkZXm16T/8ZUhmWWrjaN5RABDYRYHpipmC+WN0/ZsHltDBuEmC8xMz1SyOVGNLcmr+MPt+FWUNH3BgtuOFS1x70fG6LyYOZg8Fux/qQW7jx+fPnnMvJXlzLr/3eZK9+Q8dNknrG9ApDWyKXIooQ8Jw02v6LYEXQHMgUX077bts4Yt+rqyJwEwKar8du6ELti5sIS3dsHB8/fsQm8uLFi6JW1AonmZboBoXglxD1qjxvqwxLLbyqy41XrpThuU2ZmJiP7PUUJ9vIOj8TMwJv3759/fp1NgFn94shZDR/ZbvHFGk/hsaN/kvH+cuD3k97MSUOO4vXggsNetBjmmc+2GGUD6r1pyA9kj/MTwyRr169as3j1baLDeCC96fG2P7jzmeWbafV/R0oMZ5nv4IBgkFjleZI20Iyjqw2txKIgD1fR3w8Q1l0S2s/N9W3NeEneTYpURXqy9fh5g/EzYc3YiXxuNQ4CeMR+e2332IvcKZvJJkNf1M7NlKjc8W4rTIstfDcjqTcbAK3UoYxieDCyEw0HVfA3IHewlCMdQiLIUut1mwmdttddRWGuIRmS8eixfZ89tKtIjV/2c3dhVlDBnq7EV1XPbo+Q3BTIy9KGB3UWNNOcwb/Mn2irJOSfz01BRmJ2dvkr7Wx8laqgKvv/jmRx3GGO8Y7s+zPGO7ya+n1wLD++B6WHrjGO4B+1brBuBpCVlgERCAlcLf5elN9DeUtJakYCODAyN+MgnlnstSzPbx67MB8VzaAtQXzSl960abOlq312JG3VYalFo7dsSvXTspwCpxpCOfINF4xHgJM3EvW1Tdv3rBZ7slk+DSav4wm7sWsIQO90YjeS2j5q0mbcp9ngxHreSozZiMGPlYaSLtklZvO9+Th9xjrcaJn6ULi2YkpLbRmjG0X04rX48hc9G3xmp1BZXmae0kTOpGeR4wKE+qJNVrNSsaRVURKIAJ8dsIPYdUQ4M/qqpS2fnKVVJvK3aREbWrfTWJ4Ev/bt/6LKSXuZkxDaPLoq5uqMBfEREkm88/2A3Zn2weh/Vr7JXSqJf4Me0npqbjUwl5as305pQy330btSIgBauldan2wPWwmzzA+pDHHU/Fe5i+dQR926Z1hj6m6kSeB0Y1lSWqdZ8hjdGOBwYu6+AEtWecBxN4v9n32MN+/f8/hnqvIcE3C3N/IdrFUAbu9PEPb0uxo56yrrRFwvgHHdl1pycfrdavWDds4Uhq48heBLghsMuAedIJuAcgmN442NyQ2SbWpfYs2EBrv06dPUVOZFjHTc0Lj1uIY8/s65UbKsN3E46kldn2nq1ILPZSUxk9AyrCflVLaBBid0JHSHsV6ilm7rzfY7Joev6r5y2DYi1lDBnqjEb2XevGgxzrP6BZtJ7BGQn5OvNk6uk1vaWGm91hscaVv4c2jVbsYiLytPlw66p7OfGktPc2d3qWY1gh45m+el/BMgEJV8EjSV69btVK1Y5kq1KbKVgSOE9j0mAxgoB+gvh4VYu4YmzYk5rtKB3BhwdTOGO5xQAmFSR1fwquthaUMGy1yW2XYo4xJLTR6ji5FBKQMR0D0cx8B2zrfyCEN+6p2+l2avwykHc1fOuLGaEfXJUYNz5rkcg965Hx4eIhEPX5GPPY7jPusZ5Y+2TFD5N1hltAknmPqB1YXwBGf+hJeWKJHNUe8rRs5F9ZIRRsEPNuKFV4Ecx5A36YpZwnvqq3wtt6LTENTx7vzSLvUbXbET1Y2utOQ65NNlRqgR23SEtus76o5Juzkq/rYnJhxw3itc052YoDicKjHswRves+p3BTNsM90tqnTnijw1qxW4bfZwbZWc1/62yrDUgv3dRjdtURAyvASGcVvIsBqNO1LKMAMWRXcyCZRec1unhqYQJ2r103VPCXxLKSd23jGnMHmLxno7Q68ftXTIcil2giyJDEuqNHoduKJXXjHM1qxAbBU+hTPqMEAxwe47WTlrq6uSTYtL8vJeUnOnjF9kwXhklqoUCeBRprbKUZl64yT4VKyVdNGX9VZquameDZxsXatktmUpxKHBBic2QXvxT4YSm6EmbIjvWUpsTPZ0u0txG/SEtvUVTY94J6+iro47RNXXopP/YGBGgFmGVY7CQ9gLwfdSBk2WtOplhg5dHqpkYo7xbihHtVdv1qdEdSI3bVpfYFDy/hcOlMYVqxNWtN8774A49Lcn1v2snKOn/sgtHxXIxV3irE69OmIm6OdLToxJpvd5WZNNspCOaelzrm7Z+TGWJmtfhiJLxJH2IcxNcOrQ+oAi/zdPD1jSl8njexGcYcbwwFhqb4V/NaH7HX2MLJqGVlqjn7jsXDxitWs2vZbkZYl54nmgcXXuGUht8q2acYZoO5+XbHNp8m/beCsKW95Tn2G+mL+3tp/TkmPdYB6ecbtH3/88ZQSK2QiZdiAPKRaYtR3viS1cEahwCkEpAyfgvHOmeAAmr7ExnRc03ce/qiXodLlVGAuaTjNXwb2jswaMtAb7ei65PGgr9AhDFkxjkSPKz89vktGntlL2Og96xNO6rzqoJvVDatw/M3WcdRI55ll1/bkUeHXr5fzASwxSkSVjYam6Or0c5ORLptD5UjbSjUdS1JZpGuL88wL10o4TOlXGTELAdz07HuUsUJynpWt/1Qxe5A5S56t+djmmDA3Z8uGFsN0lR5mWDSM6kjvWrXRo0D2skskZXipw9xWGZZauNQlFL+bgD1P3VAZ3k3ynjdy0Fyq007W+dUp7FxikXq5qgycW7o/N81fNquOzBoy0NtNuX41XD8spb52q40zNEPB3rx5U66D4mrk+T4yq9CrljH2qOpfXoZIBwh77KRU07mo3g2EFQKT7qNHj+iiV/WQ3cJ3dGMjo5bzCL/utoXsYcQegjrqRX5RbSD+fJRylYC9Hl69vbUEm2Ycz7DWWgUjefz1bbOy/ifdX9MZEZlfqBWgmfCS6KpFyalKzZW6MGDPRP6mvLAKJYp2tuCODrxJ2vrKsGdIqbCYHVUt3NT6wyS2hxF7CBoGgiqyjwDepRyMGd1Ln8FWXtk6jwzR8NjsslTzV9Rhwp99zV8y0IdttydsTz9Tjhc+yZwnE3qFYz3ndaE99XTfw27n6hoGkeY3l90Zn5PQlm0w64YfmWdMZ14sPSnO52AwF8rr1t98W1N6mrv0+hOZPWIwoZbudVvpraYPh9w08Q3XJBfOgCn/sWMG6108+/4aecaTxlt/k/PEhdbqLEbksYe+8K59Ryxe28Qcd5t684WVIuxZEUS3XPVTynCWvKePDakMeyoutTDbZxS5RMCeEfyT+1L+ih+VADuU6QuFdJhLrPNAjmb2TapazTbyDOOav8q1iIe/06whA/2hZnJu9V/1JLNe4jyZsIYVzOKsqD2lIBhv4oSy1QnbpiJbmagj4SWleMaU0qo5T1M4Ba6ekXoJqDEKDTkv1ch+Upbu2hTfQq/bJLAzsY33hmuSFy9eONEp2RECdK3SG/BHxNt3b/QKoJFJ9A6ykbLlS/3W1x73Quae9yzD9HPYM2XMiUsEeEnUVoQ6cvKwp3gpw0b/sfuAcaPz0iXKsOf5tfuMs3Z2Ms8zXpq/LaGu+gnYneqGyrAf3Z1TMgA+PDxEBDBrXmWdR5JQvbT3tiOxK/9sYfzU/GU3unP+koHexrhyNXxil5JeOANFzj4s/Op88BobgWf8isRbAnhuvN0ctjJxriTt5OY8s8w5puyuV9QfKryLtFvU3m/09PMK/FvQJOo3pT0E1ZenQonMO+/fv2cCqtCpKlSntSKYbQHLLohHIWlN+FV5/AZrTIqX7PqvVmFTAn99PcP4pqIPJvaM51MR/jpGIvmLiG488ae93diRXdueiVrrXSe2oJHVnZVhT4tXmME9z3jpxYjRQ3TpRAL2EHRiQcqqIwIMwukDzsjDyHDh69ThETcV9in3tZfmL5tbX/OXDPR2a65cDZ/YpaQVOsRS0ekhIW/fvnV+CGgpT2e8ZwEWefc7cz6YzG6OjryfDnIIb3d+ey2dMsNMjofD7orJqc5m0nGxu8vBeTBCaf7ssXvQ7TsJwZNzoTSreJvV7QoBmbKlOzH70Ogf9Xc2AbocYPma1oWrl3Kdh0rZs3ZYtHMuC28pGqZpaBdcFuj8zoJ44dJptvBYspyFnpLMuT/E5L57VMeGePkeDMIbDdSRDmk/Vh1V5JTeO2XiHEDGU4ZX9ZaJj9TCEzvb8Fmtdqp7KsPDt/uRCtJn8J2P9rmZqlBxL9RvI63DUACO1P34vZq/bIZ9zV8y0NutuXLVsyC5agZiQIn2D/BQ5oxvxj4+wsnZ9Ct1O3Y5/bJHNj++AZKNLxdpD6zMCqsqRTnZrsrZs85nUV10dmTfKJyS07PnroIzXrmehbf9mJzCxNPrbAvCKWKcnsmqG1rR5+j06ihDEbicgFOdQE7PqFKzOngqIPykevmVLo9/Q4OVdcJ31m6pmZylLN1+Srxhn+3oaD57lpcyvNRVhlSGpRYuNbfidxOQMrwb3W1vZG6Nug0xTneuctAiY1qzK1OPdqT5q1w/8fD3dx4Z6A+1VPTQZvPyN0b29t2R9k4a3utFT8bHCGVr/1O9PL15N4HsjasbaNHckM1ksEhPKxgr0lNoRK9THFzDnyLSqJmEGyFLdfQ8vEv3OuNb6HVOUTclsweQq6aDTVVQYhFoigAHfztHJEaVdrbYcZII1TB7ZAiBY8pnERXGZMOM5JFjVzZZnUiW0J6ZBWH82y1ZyUOk2QQVIg11yNNwFST0FCFlOKXUglpyiTLseXidg3BK1R/TAn+/tEppE7CnPCnDNr0bXuXttMiqxlRb59QHm3Y0LlUYCW15lq5GcmaTGdpLNv3WSM1fNjE/fxnobZLWVefS6CoP+lXvfsbBoh+U8/TC8FQTi/Wp1+yxdZXbqbJszoxlMKt3DBb8EfC/OL9UknNr2tOaS0WsxvMohfMKDVR092hVnrETdOQqVbTXFWplewCxB59CIilbEeidgH3wd1i76Fsm4aXK4ciUvEkVdFqxoyIqVzAszqnL0Y4HXyFCVbh8D8YYxjvyoKf5jIpw1Z7Lwta/JCxl+ETsUgtPhKmsJgL2AGIPPmJ4NwLYo0I7ANVnAdiCdR5JIsE26XJL7aj5a4nMjvgh5y8Z6Hf0hP/cEm30ZTMq/S5JttAp0t67ntKwlC231PEY1/DaKCfAEhxbLfBwW8q5aDzHAeHxxMTA/iTLcv4IcGYRy11Oud1dtHNdfcqEtCRkZFLx22KWMtwRz2QJ4ekjDc69tx2l9HJLaTdA57bQ7qOKL+RsDyBFn6MLa62iRaAoAeeX55Ehmk2KSmVnHkny9ddf2+nDq853yJzTd5hzoTAKiSdn58aDnVUE1k5c4qoxP9rqZQlhjuRpS2vPZUfKPXivlOGDAPfdbnT7fRlGdw2sFkY1vclPewCRMnyTbuCpJu6G0bTejnUeg0DYk4+b9TR/ebrE6Wm6m79koN/fB+zN4SnfC2egcEAxKlluged8f80pp1GFrZdswTz7LltLPJ4ef3mOZc+yYpODRe/ulyGc62p7IXekguzQhK9EUdDuuuwQg6kXtnyVgUcVwtNHGp48ecJeyPG3E3bIU+EWj4ufJ80RUSN/hGxW9nOavaWFSHsA6bRSLYCVDDcnEK3flmgwSzoNPUs5nBKPDOF8zby2eqJIWC777t99910Ykw0z2rSwnRxVNisqkdTooPv8lLOzJyyJcTzemB9LLwKPCx/mYM9H9lwW5lMzLGW4BG2jS8/FedLMiXcEBlYLd9AY4BZ7ALEHnwGqryo4CbDWDo0A3IU3QyO+8wgTjUsHjSGav5y9YlMyz9zkSbOp0Chx1E+iq9PPTYOeDPRZhq5Ie+7Z0RiuUt2JPEcKklm4hnTn7UrofBg8+xyu8tyJbNf+ckDcAsYJOe9l1YzOknXHfBbtDMcF///fx3eM/39Omf8jV0GPVSKTy64oNu2xxWfZ0g0w1mNSacH8satyh24qbWXw7Avaz+mh6pW82R5ALtyyLVlp5S0CxQmwsHFqt6e4aR+sTzSRRdOcJ3OmJ89S8HJrNXWJKputHXWhRtlLWyMZY6/dgzHep+7rrS97krXnsq2tdkp6KcOnYNyXidTCfdxue5c9gEgZvm3HCCuO4YK1dhiDdR4f8zDm2nC0eXCk32r+urApu5u/ZKDf31s8luUjT/J+yf59p7MvOu34O4Q5xVVqR7mrt9iNYqsUq5mfngB3cs9WEOVGs4hHEufa3mMm8BSXpmGZHdrHKQgrTJqsRAwFrRKjM9BbrrUFnF73cq3pFJU9D0+Xtm0HzrIqJ7O3cxiTmx0VK4NScSKwg4BzwsKT5dpBm9fCwnmNmu4w0HOXZyOTWaz+OYFh26WVDa/O4Tdv3szh4wHPlsDxUpZyWNISu5uzpAzPTewcW8qpTxcqw0AoV6+ZsB0YWC20Kz7qVSnDo7bsifVi0Ht4eAgzbM06j4TRdL97qJQxJ2zoc8O7G+UsMUrMXzLQ72wd1iQe07bT4WunEOZtzv7qTGYWtXjRs0ngwbhYwK4L2MhswWzFYleZO29ib9m5bKAAz/s1kRzOzJ0vQ0SZe35Gro7VVt2c2h8ZUJakpX+y6r7WArIk2754j4246FMZNfpSLfpyRZxqYW88dGe+WWoaxYvAJQTwP3J+ocQ5yBSqRVT67i+jUl+PZd85j9epbLYUanHueM70faGetjQ/djfCSxmeu6vzIRpPGZ4ISC2ce4ICpxCQMnwKxoEzYQaPZkz0hKZ855EwVcD2mfVkzCnak4ecv/63KLKBM/e4z1P9TaeOnouLgc+eIKfiovHxXBmazY1aG/ZZuF3YcCG0aJ0fXjoeZiJcWmdGmdv7GVFi/09mrHBTgUap4z7PpLsJLJQ4nh5p/VVrPCXbcpFTQDWBIzexpXL36UBLuVWLt+cF212xmpAqSAT6JcDeKrPGqm5DGia4OhNKBJP5JTL2bZpuotw4npVRxa4v+bOM9CxRosyP/0wrm+bJdFPigy7U+qrFfKi3hPXtUZ2WMkwL3lYZDnuv1MKQhsIHCUgZPghw7NtxesN3PjRB4DuPi14FZ7j5hLq59CmGnwRYGhPgXzrwnCBsi31erUeUwLD0bFjzF1gGnL8+6m8XAY+rLzamXXmfc9P79++zT3IYWVrCsKylMC8+n1PhLbnYzcfVLZmVSutpwYjqJlH8NlAmzk05exIzEYZ2f8LEeG48nibdEo8wZn++e/fueNGN5LBKgASFRHUqN/icFhKgaLY8KdnOM0Wi8BUtXZmLwB0IOGfGmnNKiD2aWI+PpdQ3nCuzIwxm1lCGamGPSRr5d8uTrewceSTn3SJxY7Y5mNqO5HnVvVKGIR89s3MHSwODKcNhr5NaGNJQ+CABKcMHAY59u3/ITQfha2N2tItTZQ3rtakUP0zNX5vAOhMXMmvoiJvwidgQtjeHp4yu9ZfEB3z1ZfDIz2tD/R1JnRuhzp7tKHBDEns48zTuhsL2Jl3y0lrKL7toXErMjqvtlBfemN1GDhPsCOOTHmZLV6zmAOg52DetUdEN8LS4ojGrVpVC/vWcwefMeVXConx2Z24/UxxYsTtn3SgCIjARQLfxjOHML6smp9OR4uAfDgJMysedxz31RVs4XtBWGpS4qqXQUuXeR0SL2Crz8fS8BBaqLnOG9TvbXPSRgJThOyvDYc9ZVbqcyluYpyc8vFrogTBemnAeTGsnZThlcp8Yzruzu0ezKPYZrFbVpKi+MuZEQDw/B5y/nPsDShYR8DylrEyiu+r/XLLRI39pd07nnmFpMZaYGw88cJbuqhm/db1Her94UQe2yzodSNQtGVj9kh9M6eyW2e5xVV89WOX09umFvmwdp0j0g/SugzEem9os0sGyrrp9lj8NYAe5SiqVKwLjEbA9f+cHsOb7cOnkcuJ7V57xs+YMRVkz5KXAcfhLOc/x9d+1ynqGlpgxqz2zM8w0cLrut69StoKaii1leAdnqYU7oOmWJQLpUznHSBlegnaH+OwEOveNxgP7PNA1f1Xo2OPNX59UoDZeEav9YBpiWK21UHekZQ0zGWRZRWAMrXOqjGc9CSjEu4SS7Td0iUhRoVunMb8tIDJtTNpSZLKPpslItiM/o45Bn6zZBzxmhaju88/6toAjnO17V3ebzx2+6JwzxtVAp+p7ap4LazpS57G7lq6KQB0CzmUPM04FeZjFmMvCR36TldAjYTRxh2VNYQQ4d9xekiqtbCrMKSNemm0a08K2RB2leqk5DsZLGZ471a2U4bTbSC1MmShmBwEpwzug3eEWtIJ5sO0xsM/nQMacOn17sPlLBvo93cZp49uT9UD3eBbPF1ri7LWu39hdrsU2jekMTE5JUs1pWt+ywjTmy7OApIbamqtrEKUCGLWOLjXiTeZsaDvZKocTLQ5pl4vARj9PsezY1S9x1X6CKvfzEhVUniLQGgGPmsHwctb8tVR9DNaRlRNb+VLiI/G23kJNmaRKb3iTv72djxhnjeHR1JD9WXOPP7sC7F0xsDtV6WfH8zhIGfZQOp5GauFxhsoBAlKG1Q1SAnavyE7urUXu8/bQ/JV2hhIxg81fMtDv6SS2OjsNKH6D6R4JerhndQkHqLNWcTt42LssNPGOPM+9xdPNps62yW8uapewCaJL4dR4ijNg5DtP/idagZ3w7XYPq5wN1/FPdNblYLLIohTV9yyjA8Dpn1Hm9s8WLAI72NpK2I4MdYsIiMAqAaYwezyZru5bWa2WToLUOk+J5WaK1VXuJn3AU8EwDfUy9IQJ9Ynqk6dlSVPH1WNpN6hcW4fky4VtpejE1txdBSnDu9FtvVFq4VZiSp8SkDKcMrl5TLr8d07uTSXbN9dr/qrW+Ueav2Sg39Nt7LlnGk1aUGr31O2ke1iyekZVFgYnFbgnG0PCFvZX/POZ36AZdd1oWWtsP7Lm34M4uCc1K4R7A0HCskFnz1zqG+WsPGWrncvdaO6p+v5+lcv+/+JWi8hyXsqt8XjDbtXCeNI4PYknArsJOG30JWac7Abk8ZHTRuEZV0vIQJ6ru63nbrpnJ4hsJMoMk7vN7cjVpTX2ufU9IuGRe7NIp8gWJi8pw0cad9O9q2PL8YFltYhsb9xUCyW+loCU4Wv5t1b6vkc+Ow5cG7kPrOavfdx23LXa0zqav2Sg39EBPhpzzzx2HO8EeyRr5p6lxczMh8Bxm+/B6kbW6qZkm6oWipQN0xX9mxyR/xf80wWtweSIdSM1oBzJ7WC721usWc5z5IViH6x19vaoS8zVnAL0ruxdzsh0SybKP/sz2jRylnV5MnvjZwwjzuWQJYAILBFwLoGwNu7zgcqWm9Vz6mziejzZT3nvba54OolHAzgahV8bmbO1A1ER9k8mrBMbNxRsqe7D6AOG4ne5oj41hN30XJUyHPbYI2GphUfo6V4pw+oDIQEm5dXRu4sER1bEqxXU/BX2mSPhYeYvGej3dIPVJ40Ee/Id6B7GmlVKl79kYBsQC630NjXy0rIQtqyaNi0O0wXY0lraaLulW4xKcUua4SbJjcz3XXKacrIdGIz7Cm32rrR1worvM/Hw7GAIC/MhTKPbZU3pr+0bu5vJ7lQtDCa7q6YbRaALAjxlnhGGcea47oEHRnajt7Jnhr0UoaboCcc3DNCUyGcan5f+ZcBP9/uPd5ul4oinrbMq3PHGDcWmU2UbGgE6narC2s3hLMkZfgvzF7RneaKAlOG5Hc8K2AOp1MKzOA+Zj5ThIZt1X6XQClaVh2g8b/bnkZfJNH/t6z/77hpj/rq7HXlH22NwXB0+OnUC3UEje4sHEUN29t6akaw6jKY8d5m3r17ZuQ10m5bcWRO5YUcAy9KESjy5OeuC8FnzAUtBZw7lktnDt9EruLGcVJfknO1jIYGtizEenPD2KUyjU1Aan8YYPfMSPs5Cs119ql0LY52zFkomAr0TMBZC4WjDU8lIxaC0tb5MvlmLLVODf3LcWqiRHnmW5uu5viTYMe0Ch7tW58p9mRs1Ci/NVYgCFDq1HfNFWn1k3qQjhSXOYRQhY1RvQT+cRT0ekDKcZXgHZThbcR6u9LEKn0GphVluioRosD47AAAbnElEQVSAMWzSqYToVgSc+lg4tjQbpi672y47ovI4bFJUZMxx8s/SDvtVF/OXDPTO5v5vMlYsYTNnw1vb/r+5DxFKnbVTSo0sb4zF55HN0hObkRE5pcew7gHIIJWdHVftCCxLDDKrRZN/tg8gdiPmV3s5mgKfY4bUL+3mpu4YpDx9hs4Gn5nVFJgbHUUkupT9eeKzUzMr43k5otXVrILKEoExCDBYZW3o2QGHlMxojIFG3ZlJGb6yk9qUZyH/cUOk6FJ2ok/ri5xosHZluUoao7Jhtui6wImEOfFnWFYYDqtAODv8ErnasqmoU1sDKiwuDM8zWnpv1zFZhlPFpQyHHSAMD6AML3Xapcdqrr7UwiV0N483RhIpw3frG8ZMOo8kvQQ2GdPThkYvTWuKOrE6iZCVjDkpTztmgPlLBnq7iTNXjc3h+dk7+BhnSu0niqdi5rAUYEhqpEKMjEtCEt+IkIZlk8mPKmD1Bvu0TibATxbY2XkR8iTw1IvcDBsH+aBpTeWSG4mZe5CTp2NJOUOeSUJP6RXSZCfLtDMAIeTfTtc9FxFNs2qRAQX9au5s3DJ1NnrgUlchfu5vnpGT9OfWq05uoEh7zhxDT6sjhkoRARGYCTBuL01G87MZBUjPPMVIyGDFv4SXRrb5RmYECpoLvTDASLs6hs9iE6BqaWWpTpjGCFNWhZEtKwBzUMrZ2KKgWWnQaPIih2kKoxaTykSNVjsM+XBXWvoAMVKGlxqRFjfGgQGUYaPiq0MKZKInS2rhEs87xEsZvkMr++u4OqVmp/g2I48rPKExIaojypiMOf5+5UnJWNT1/NWKCdLDupE0hqI2P2+javCeJmCUmTksBbLrK0/mp6dBlVwSkvjjw/FZAiPn8XmOoWprz7TXbAa68BILGDT4s1CcmA9U7e46u3uE1TlRgNayQnvwG2hCJmk4bXRPB56Bt0bGlofunRKYYqi1fa+uioAIlCOww0y/9Cyn8Q2OV0xqnq3QtC7+GBQJSinXZGHOqVSGLoHC5pll0jw9MagK1WodEqgWpnYGBynDYyvDRjeTWmjA0aWIgJThCMjNf5abkY3ZqtClU5qSefY4Exlz/G3R7/wlA72/lf+TcvXJv7NFBsv7Kh9Wj5uhl7zB2HFpbfmN6rPPfspduzdFmE5sK7bd4q0xTLsSK0/6JI/txJZ/qS+LsXAzI6xjmsNIMdSaJtvXzWZKaaOT7XzVCOzupdc2gbFLn6K4VlSVLgI3JMAgbzykxoiUvcRkwQTRMkbGW7QFQ7fJ1suOnFxlw2mxAoFIJMM6PwvDJHJuxVEPxjbNz+gMbq1NZFKG51arEJBaWAHyGEUY82xrY8gYwBuvxXFjdKQDXPWTRfGJqDV/nQhzNatO5y8Z6Fdb9k8JbB+TaeC48yS0OhaT4E9AG/hh+MU0KC3AGNn9FnNSsn94HDM9n2Wq3247LeaPl9tIDqFO0IhIpcWg2/i72cTHaHQ6bchwKVy6UoXyX6oO8Tex7BQCq2xF4FwCDGvTdqzxzC5dQh9Au2vHldhDhvGHsRejiX/uDqvPXdxLDleNY6FKuUmTmfbd99UaApRLP+l0w9jTMbJppAxnsUSRd1aGpRZGnUE/IwLh9BGFr5pEIgn1UwQaISBjTuWG6Gv+egSdaAzVT4PA3//+92fPnhkJuIRO/9VXX9lphrz68uXL169f21Vjhv7888/tNJWv/v77748fP14qtEGBZ1HpjaxC//Wvf/3666/sEP7xxx9cYkVKdVheYl1laX067V9++eXnn3+eyqVESp8Lpegvv/yScvn77LPPZjl7D0Q95G5jJi1Oc9PotDUtnvY07PJTuxuNzpBIDnZPoNv84x//sNM0eBWZHx4esoLxGP7222/ZS4oUARG4kAAPJvMmY9o8l80jG1JN0yj/8ggzuE1DnDG+XVgRf9FTlaf6RoN5VOW51qfrD35pp5QoORjKCf/www9Pnz7dejvpqTVTz9TW1DpsZa7SxPw7qUzUmr8x2noHKG6JVJ0oEynDEZAbKsMzAamFMwoFZgJShmcUCoiAn4CMOX5Wp6TsYv6SgX5bW3ts0Hez300E6e6sY22azW5dGNZDXIpodLteujo2AVb4T548merIep5F7Nj1LVG7R48erWaLN8G33367mqy1BMiM8SgrlUaPLBZFioAIiIAINEhAynCDjTKqSAOrhaM2mV0vKcM2H10VAREYhkDp+et/hiFVpyK44dgF4QRqJxj16uqLBVjfmn2xwDg1jzdiRm0y1UsE6hDAO8BT0OoY4smkfhpjiJh8P+uLpBJFQAREQAREYCsBKcNbiSn9PgJjq4X7mPR+l5Th3ltQ8ouACHgIVJi/ZKD3NMR/0/B28H9/5EKGdptLPkgcrx7z7rBRGTxJW/aNNWRjS0Ye00bL3uHSdHbQVFNegb9Dlc+to6G1zwVxsECPJ0jwSm/YPebqEGAu6LFGYRUUFgEREAERuA8BKcP3aetrazqwWngt2KtKlzJ8FXmVKwIiUJlAhflLBvoNbcpJF0u2mDmXG3rQf//99z/99NNMIA3gO9/+KTF8/C2VfIrxPIdL9yp+AALhtpwM9Dsa1B4fpgw7dTY3qtZpjXa0r24RAREQAREYg4CU4THasfFaGLrTLLmUqBlF+wGjQdWO7TefJBQBEfATMIa7OZOD454M9DPJ9cDq+TYY7y7/ptZ6NU5NwZ75q1evjCx7OVfaeJCWDpg2aq1LIxEI3w6RgX5ryzpfBDMc97aWWDP90u4d/aTZE71q8lFZIiACIiACHRGQMtxRY3Uq6thqYaeNclBsKcMHAep2ERCBLgjUmb9koN/QGUJH2uxtdzvfhg/DPjw8ZFFMkUzYvdjd2FlZaj42Znh5wqimLo1NINyZk4F+a1svae1hPoZFIEzWWphJeumdKsMJsbVaSB4REAEREAERmAhIGVZPKE1gYLWwNLo285cy3Ga7SCoREIHTCdSZvx59/PjxdNFHzRCPyJ9//tmo3bt37+7jNcnJ7Bgrl+xTn376Kay++OILA1drl9hv+PLLL7NSYW7jJJ/sJUUOT4CTxOd+zi5dX7362tZhlHj8+PGqDO/fv+/x3SNjRtDEutroSiACIiACItAgASnDDTbKMCKNrRYO00ybKiJleBMuJRYBEeiUQLX5Sx70G3rIqgf9razznLY/Wy0jiBjuORWkOzsmAvOlyqgu00+dcpPFcodIxuKwn3fXq9M2okZpZKEYz4PDmys9WufBuLRf2+kLAYX6gLIVAREQARHoiICU4Y4a6xRRpRaegvGemUgZvme7q9Yi0AiBIecvGei9vYvmD+106W1LB6SkKXuPAQXW+fDcj7BGXOJAGJyOw8hewkvn6dP0nLbfSy0k54kEQiPs0v7NicUVyor3T58+fcpT+ejRI1za+ZcV+Nu3bwsVN2f73XffzeGlwNJDt5S+kXhj70Hn2zTSRhJDBERABERgB4GleVnK8A6Ybd4itbDNdulOKinD3TWZBBaB3gkMP3/JQO/toqvu8zfxmrSt80Do2pCNEZPDebJ94vXr19l4RY5NIDxrbOkEpJYJ8K46/unPnj3jm+PhFiMbbM+fP8dkT4JC8hunUs4lsq/Z6UsJS2sSxsAeXwiYW0QBERABERCBmxOQMjxwB5BaOHDj1q+alOH6zFWiCNyWwE3mL51B7+3hL1++NEy0WHVrvmHhFfrsdLZ1/s2bN718EtYAg1sxhstsgk5Pys7WRZFOAuEB9N19ZMLozHP1Gbs4kKrEKy/Yqcl5Ligb6PSZYu+BPY+RapStiyJFQAREQATuScDQHzqduO/ZjlGtjWadU0otnFEoYBOQMmzz0VUREIETCdxn/pIHvbfbhCddpPcsGWvSlP3GYJ3Hgzh7sg3KHLbLAazztA614Az9bDMZOzTZ9IrsnQD7tKHXeV8fmUBvXtpqCtuFCnoOoglv8YQpfdU6z1EwnTqbLxGT+7ynbyiNCIiACIhA4wSkDDfeQDvEk1q4A5puMQhIGTbg6JIIiMCJBG41f93Fg55G5agKjMvYjDC/8sdR6TjF+/sNpzYbiTkAp9ODGoxKhZcm63zW4sbB3OxelPDADQWoGaa3LO24fPz4saYkKutaAuF7M4wYHR3fxAPLWfNOeoyHfDfCmdiZbNV9vt+3jti2WTrs6MOHDyONhM62VjIREAEREIHxCEgZHqlNpRaO1Jot1EXKcAutIBlE4A4E7jZ/je9Bj36JxWQ6gnmyL/MvBmW+gEQ8s4unW9uGOcxbt7XOc4Q0DAezSXH45tLnQL///ntPh1GaMQiERyv29ZGJpS+8Zdslu/GWTemM5DFZzTM83N+ZbSPJljyGeCFgsJGwEeASQwREQAREoD4BKcP1mZcrUWphObb3zFnK8D3bXbUWgfoE7jZ/De5BHzrALnUmz1mK2JuMnsEUtckZf0mSNuMN3/mBK77kF9Cv22+bvatlqULfse7a3X7jJ8V+4qshnl1udjs4SC4Vo/0YXjV48uRJVk65z2exKFIEREAERKBTAlKGO224VGyphSkTxewmIGV4NzrdKAIisJXA3eavkT3oPdZ5+ofnmGb7APobWuenQ+cHrjivRHCkSTp8cGB3p4bFtC6KsQn06z5vv/GT1prHOY3cHbP6qgHF9fsQLX2IQu7zuzuMbhQBERABEWiTgJThNttlq1RSC7cSU3qbgJRhm4+uioAInEXghvPXsB70offrav9YdaI39m2wy4x67MmS7zxH+vBJ2E6/7rjaGeYES94B3TlTzzVSwE8gav3VIcKfc4WUfNst3F1YLZEDnZyHfa1mxST68PBgJ+v3ix1Rr5irqTFhRqGACIiACIjASAQ08Q3QmlILB2jEdqqgMaGdtpAkIjA8gRvOX8N60K96cYa9mY/Hhj+jMLb+KCb8uamg8MbGw0vWeQ6dZ2Ie3jpP61DHbOPiRD/qlkzjfbKmeOGRVrxL0VeHXz3/PSK59EnkKNnqTwaN1azevHnT7xc7wl4R0ti0HRLeqLAIiIAIiIAItExAynDLreOUTWqhE5SSeQhIGfZQUhoREIFTCNxw/hrTQM/5CVhR/X2Cs4ONxMbHDLFW92W5M6oZXlqyznPovL1dEWYyQJj6Zk//IH6A2qkKSwRwJ//pp5/mq9l9mvlqgwF7QEsFPquCWOftgZeC2AZPBegiJuoVs8zs3/AlvfmnAiIgAiIgAiIwEgEpw723ptTC3luwHfmlDLfTFpJEBO5A4Ibz15gG+q3+jI8fPzb6d2iqi5INaahdss5zrM1Zh85zDgaG/ukPf/yIajs/P/vss2xfkhN9O21UQpLQN4TjX7ozv9pW8ogYLu308yhyx0+2Re1vdWDI7vfoeYCEvSLkA8Dwp8IiIAIiIAIiMBIBKcO9t6bUwt5bsB35pQy30xaSRATuQOCG89eYZ9AbR8Zn+7FxwLRxpDLu85iYsxn2G5m1zuNFjuntxIMpwgbCvNW4Uy322ewmDRt6p1g2++0tQ0oePfLsS3311Vd91ZRH1T62a67OWYMYDjVffvnlnG0aOPGY+zTzCjFRr5hLZI/2rG3LOU8FREAEREAERKA1AlKGW2sRvzxSC/2slNIgIGXYgKNLIiACJQjccP4a0IN+h0e2cUxN1jI7db6sb3WJflktT9DxAdjopKcp5kTrfNRAtl2vWt2Ngmjo7EE3Zx0MYhStS/UJPH/+fC4Up+/urPMIzzM7V8EIULtTthh5osnKKAh5bOd6495GLoW9YhaJXQdZ52caCoiACIiACAxMQMpwv40rtbDftmtKcinDTTWHhBGBOxC44fw1oIE+si+vdlzDzIo7+ZIVHsfJwbynsbJhK4/eIsHu9s9//vPcmka+vSea/lfbel+CpXd72bzBcXhfnrqrTQLYW8MBpNPTSzwzGVXDEeZ4KzBIPjw8RONGmC1W7NPHkDD/CmE+Ch32irnEpdlhTqCACIiACIiACIxBQMpwv+0otbDftmtHcinD7bSFJBGB+xC44fw1oIF+a3998eLF0i1L9hc6ymCOk1nrPMdfYMI71zoPaqx1M/CsZ/p8tZ0AL/ZmfYT5KmY7QkqSgwTYbnn9+vWcCVt3xrs1c7IGA9m+ipwMXFxic5HTmU45Vyp7IlYIZDrZ5vQxJCyidJixMXvgJhNH+5uLpeEofxEQAREQgfsQkDLcaVtLLey04doRW8pwO20hSUTgVgRuOH8NeAY9U8iTJ0+cHdc+QRi7UtYzFBPzSKaZrHXeJuPEm03GmSHzeRc8cqe48WYLOjcSWyT2zbQ/lAN1rvzKzSYQtS9bRzhN92tZDscu+i3PuF39HVfJE9/5rGv5lFtHT7dR/XC8mpP1fqT+XBEFREAEREAERMBPIFKW5hulDM8o2gxILWyzXXqRSspwLy0lOUVgPAJ3m78G9KD3O73iIWs4wr99+za1xtLj0UGHt87/+OOPBpmDj33oQY+d62Bu1W5naABLWhzetSWsn2lBiilKgJchwuedtqbFi5ZYNPPw5C5s6LyXem5x7KuxD2pY53Ew72XvzSDDGf3zbuKcjM2b7FAwJ1BABERABERABIYkIGW402aVWthpw7UgtpThFlpBMojAbQncbv76OOIfHqOrPRgLi1317OkrGJTtu/q6+v79+7Sa7969K1cLSgybhoOwy5VVIufsgUiD9YoS3BrPM2pWfjYu8Kp4HGITPdpsjK3e5UwQ4Qqf6Cm8Oro6C7o2Wcpwql3REfLaKqt0ERABERABEVglkFUDpAyvcrswQarSSC28sDk6KjrtOVKGO2o+iSoCAxBIR6Gx568BPeiZNsJtlmkWmf7FYsWpCxiFaWYOUgwvRWEOaA7daaer2P1Tb8roxo5+pifbwAcDOm+xlatFBJDP0pYrq0TOeCKnXv989vZ0D+USwivPLAHelQmPnucxH6A18XGLPqHBs3b8m8bkwPtDIa4IKU8HY4g9uka3NPszeqlikhOrRNERslkaEkwEREAEREAEJgJShrvrCVILu2uyRgSWMtxIQ0gMEbgtgdvNXwNsqqRVwP4e9WCMbkSmKbMx2eMLJuN1Nn2PkanvPJY1P6LdVY6+81ChxN2iLt2IzJFv8tTZTtzKWypa8acTiB72wR5zvvMcjYSc0LWPISNGmttZme8Tqehd7ONGteOn3AOLMlfmIiACIiACvRCQMtxLS4Vypoqc1MKQj8IRASnDERD9FAERuIrAfeavT65CXLrcdEaZXDtXy+X4gtQuQ8xI5tfUOo/dfJXM8QRo8yFbjKHH87wkh2wnYRPoEmFU6G4CPNRhhxzsMZ+wRFti1JGOuukIGnp7mknEjSmTUWV3Q7R2I3WJKshPxqseNxRbYyt5REAEREAExiAgZbjHdkw1OqmFPbZjBZmlDFeArCJEQAT8BG4yfz2CSGqJGCMm+8FxDijgq568KJGtI+9scjW6hF2Gg1mG+TBserINJwJxykdU6xI/+fBseDgGz1i/n5HMdhXMlHxIpwQ65Xk6gd9//501SXiSFUvNIU8v4cCZn376KQVId+XcG3Yu4fD48eNpVAQLZmi+/srBTYx77GGEiNJMuB33q8G48aXx9Pu3oBhmFkjbUTEiIAIiIAIisJWAlOGtxFpIL7WwhVZoXwYpw+23kSQUgbsRuMX85d+y6DFlus0ydWIsU7jYY3DBFMUfW8TYmLBSpV18sCMvqCk1Cqu5+91GZ3+Y8OKxm34YgBhnJm0mS2sE2NI820TRo1TR4TZY53ushVPm9I2icBDYF8Y0PyQ0ZocUyKZ3DpyNomQiIAIiIAIi0DsBKcM9tqDUwh5brabMUoZr0lZZIiACfgLDz18je9BPRhY+9xp9LDE1vizFYN/HLrPkbr90V7PxfOCRGkX+sNltiR1VwBAf3hWVEl6awzxdtM78s8dAdhNvVEfsHhvIkJlXSZ48eUKCwV6RWaoyrvGsorOu9Eu3LMWTD39DupNnnQHZdePtnyUaihcBERABERCBOxOQMtxj60st7LHV6sgsZbgOZ5UiAiKwj8DY89f4BnpanXNUnj9/nh5ZYHQIbHaY9dE4jTR9Xcpa56+twhhHRmCm5DCQkCSdh6rxYmAYqXCDBHgoaKned4k2gWVbgpGNP88WWpgzvZrtvWfPno00KoYVJMxM8fDwEEWyFVHnBLCoXP0UAREQAREQgV4ISBnupaUiOaUWRkD0U8qw+oAIiEAXBEadv25hoJ96GIeD4wgZ2VLTzodH+b/dQ78ZxnGeOjZonUcqnO4HgMwOHgd5R9s/9CIsvwPULn1AFDMGAcYEjpi3T5mfjqene2OaH9JfPmxK5nhqGu1bUPF+v5MR1k5hERABERABEShHQMpwObZ1cpZaWIdz46VIGW68gSSeCIhASmCw+etGBvqpLZl4sElhpsd+ilF1MsfgHIpFFesMB64N9rVDak2XpWppV742BuZo89fKcFbp2WUJxk3In1WE8hGBogTow2yYMR7yYM4fjC1aYlOZU32mAFnnm2oUCSMCIiACItARASnDHTXWqqg3VwtX+QyZQMrwkM2qSonA3Qj0Pn/dzkB/tw7apnWeVhjMfp1dlsj99m6Pm+rbIwE9vD22mmQWAREQARFojYDm09ZaRPKIgJOAHl4nKCUTAREQgaIE/qdo7sr8WgLNWufB0qBT/5HG4jQb3snACTfMhHc1Bj6wO6ypwiLQLwE20qIjqrS11m9rSnIREAEREIGrCEgZvoq8yhWBgwSkDB8EqNtFQARE4BQCMtCfgrHFTFq2zsMLD/oWqR2QKbss+emnn271DdID/HSrCFxAgDPNog+TcNCZzp2/oCVUpAiIgAiIQP8EpAz334aqwe0ISBm+XZOrwiIgAq0SkIG+1ZY5LNerV68O51Ewg8jZvGBJFbOeliXR3sMPP/zw8uXLilKoKBEQARcBXnDhNZcwKV8I53PiYYzCIiACIiACIiACfgJShv2slFIELicgZfjyJpAAIiACIjATkIF+RjFaIDq0obXqDXbEzYyXZQnvLmDmm2MIvH79+u3bt2GMwiIgAtcS4NUWXnAJZXjz5o2e0xCIwiIgAiIgAiKwg4CU4R3QdIsI1CcgZbg+c5UoAiIgAgYBfSTWgNP3JZTjP/74o806fPrpp3yLpk3ZzpLq+++/j15i4JD6L7744qz8lY8IiMBuArjJP3v2LLz93bt3vOEbxigsAiIgAiIgAiJwhICU4SP0dK8IFCUgZbgoXmUuAiIgAjsIyIN+BzTdcpTAkOfbRFA41ib6bGzj7zRE8uunCAxMgGdzrh1nUn348EHW+RmIAiIgAiIgAiJwCgEpw6dgVCYiUIKAlOESVJWnCIiACBwhIA/6I/R0rwisE2BxwjH07Elw9M16aqUQAREoT+C33357eHignBcvXugzzuV5qwQREAEREIFbE5AyfOvmV+WbJCBluMlmkVAiIAK3JvD/AAl81MgvFgkHAAAAAElFTkSuQmCC"/>
  <p:tag name="POWERPOINTLATEX_PIXELSPEREMHEIGHT#205C2066275F3228782C79293D5C636F737B2878795E32297D5C63646F7420327879" val="183,3333"/>
  <p:tag name="POWERPOINTLATEX_BASELINEOFFSET#205C2066275F3228782C79293D5C636F737B2878795E32297D5C63646F7420327879" val="46"/>
  <p:tag name="POWERPOINTLATEX_REFCOUNTER#5C6D626F787B7B5C6266204578656D70656C20327D3A205C204F6D205C207D206628782C79293D5C73696E7B2878795E32297D5C6D626F787B205C205C20735C6161205C205C2261727D" val="3"/>
  <p:tag name="POWERPOINTLATEX_CACHECONTEN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iVBORw0KGgoAAAANSUhEUgAAH+QAAADFCAIAAAD2y/lEAAAgAElEQVR4Aezd/32WvsLw8eN53QOoI1QnsB1BnaB2BO0E6gi1E9iO0HYC6wjaCdQR/LqBz+ccnpuHhx8hQOAK8OkfysUFIXkHQhJCrkd///79l38KKKCAAgoooIACCiiggAIKKKCAAgoooIACCiiggAIKKKCAAgoooIACBxX4+fPn169fHx4efv337/fv33/+/CFGjx8/fvr0afnv0dHRycnJy5cvnzx5ctD4enAFFFBAAQUUUEABBRRQQAEFFFBAAQUUUEABBRRQQAEFFFBAAQUUUEABBRRQQAEFFFBAAQUUUEABBRRQQAEFFFBAAQUUUEABBRRQYPUCj5ysf/V5aAIUUEABBRRQQAEFFFBAAQUUUEABBRRQQAEFFFBAAQUUUEABBRRQYLUC9/f319fXTNNfTM0fnw6m72fK/uLv2bNn8Tu6pQIKKKCAAgoooIACCiiggAIKKKCAAgoooIACCiiggAIKKKCAAgoooIACCiiggAIKKKCAAgoooIACCiiggAIKKKCAAgoooIACCiigQCHgZP2eCQoooIACCiiggAIKKKCAAgoooIACCiiggAIKKKCAAgoooIACCiigwAEEPn36dHFxMXSO/taIMmX/27dv37x50/qtKxVQQAEFFFBAAQUUUEABBRRQQAEFFFBAAQUUUEABBRRQQAEFFFBAAQUUUEABBRRQQAEFFFBAAQUUUEABBRRQQAEFFFBAAQUUUEABBVoFnKy/lcWVCiiggAIKKKCAAgoooIACCiiggAIKKKCAAgoooIACCiiggAIKKKDAXAIJp+mvRvHx48dM2f/x48cnT55U17usgAIKKKCAAgoooIACCiiggAIKKKCAAgoooIACCiiggAIKKKCAAgoooIACCiiggAIKKKCAAgoooIACCiiggAIKKKCAAgoooIACCijQKuBk/a0srlRAAQUUUEABBRRQQAEFFFBAAQUUUEABBRRQQAEFFFBAAQUUUEABBdIL3N/fn52d/fnzpytoJtw/OTnh36dPn/7+/Zst+ffh4aFr+9b1FxcXHz58aP3KlQoooIACCiiggAIKKKCAAgoooIACCiiggAIKKKCAAgoooIACCiiggAIKKKCAAgoooIACCiiggAIKKKCAAgoooIACCiiggAIKKKCAAqWAk/WXFC4ooIACCiiggAIKKKCAAgoooIACCiiggAIKKKCAAgoooIACCiiggAIzCjCB/uXlZfMATM3PDP6np6dM0//kyZPmBqz5+fPn3d3dzc1N5MT9R0dHbHx8fNwamisVUEABBRRQQAEFFFBAAQUUUEABBRRQQAEFFFBAAQUUUEABBRRQQAEFFFBAAQUUUEABBRRQQAEFFFBAAQUUUEABBRRQQAEFFFBAAQUQcLJ+TwMFFFBAAQUUUEABBRRQQAEFFFBAAQUUUEABBRRQQAEFFFBAAQUUUGBeAabaZzr+5jz7L1++fP/+/atXr+IPT1DX19etk/43A7m4uOAXAprrXaOAAgoooIACCiiggAIKKKCAAgoooIACCiiggAIKKKCAAgoooIACCiiggAIKKKCAAgoooIACCiiggAIKKKCAAgoooIACCiiggAIKKICAk/V7GiiggAIKKKCAAgoooIACCiiggAIKKKCAAgoooIACCiiggAIKKKCAAjMKML3+ycnJnz9/qsc4Ojq6ubk5Pj6uroxfJszz8/OvX7/27vL27durq6vezdxAAQUUUEABBRRQQAEFFFBAAQUUUEABBRRQQAEFFFBAAQUUUEABBRRQQAEFFFBAAQUUUEABBRRQQAEFFFBAAQUUUEABBRRQQAEFFNihgJP17zDTTbICCiiggAIKKKCAAgoooIACCiiggAIKKKCAAgoooIACCiiggAIKLCTwzz//MFP/r1+/qse7uLj48OFDdc24ZWbhZ8r+3n1fvnx5f3/fu5kbKKCAAgoooIACCiiggAIKKKCAAgoooIACCiiggAIKKKCAAgoooIACCiiggAIKKKCAAgoooIACCiiggAIKKKCAAgoooIACCiiggAJ7E3Cy/r3luOlVQAEFFFBAAQUUUEABBRRQQAEFFFBAAQUUUEABBRRQQAEFFFBAgeUEjo+PHx4eqsf78uXLq1evqmumLDML/+vXr3tDOD09vb297d3MDRRQQAEFFFBAAQUUUEABBRRQQAEFFFBAAQUUUEABBRRQQAEFFFBAAQUUUEABBRRQQAEFFFBAAQUUUEABBRRQQAEFFFBAAQUUUECBXQn8e1epNbEKKKCAAgoooIACCiiggAIKKKCAAgoooIACCiiggAIKKKCAAgoooMBiAkzKX52p//Hjx9++fUs4Uz8JITRm/+9N0d3d3YcPH3o3cwMFFFBAAQUUUEABBRRQQAEFFFBAAQUUUEABBRRQQAEFFFBAAQUUUEABBRRQQAEFFFBAAQUUUEABBRRQQAEFFFBAAQUUUEABBRRQYFcCj/7+/burBJtYBRRQQAEFFFBAAQUUUEABBRRQQAEFFFBAAQUUUEABBRRQQAEFFFBgAYHb29uzs7PqgZip//j4uLom1XLzWK0hM61/2p8KaD2KKxVQQAEFFFBAAQUUUEABBRRQQAEFFFBAAQUUUEABBRRQQAEFFFBAAQUUUEABBRRQQAEFFFBAAQUUUEABBRRQQAEFFFBAAQUUUECBtQg4Wf9acsp4KqCAAgoooIACCiiggAIKKKCAAgoooIACCiiggAIKKKCAAgoooMCaBJ48efLnz58yxp8/f3737l35MfnCmzdv7u7uwsE+fvz4169fRCy8md8qoIACCiiggAIKKKCAAgoooIACCiiggAIKKKCAAgoooIACCiiggAIKKKCAAgoooIACCiiggAIKKKCAAgoooIACCiiggAIKKKCAAjsR+PdO0mkyFVBAAQUUUEABBRRQQAEFFFBAAQUUUEABBRRQQAEFFFBAAQUUUECBxQQ+fPhQnan/9PR01pn6Sdf19TVz8YcTSJQuLi7C2/itAgoooIACCiiggAIKKKCAAgoooIACCiiggAIKKKCAAgoooIACCiiggAIKKKCAAgoooIACCiiggAIKKKCAAgoooIACCiiggAIKKLAfASfr309em1IFFFBAAQUUUEABBRRQQAEFFFBAAQWWE2BWyidPnhwfHy93SI+kgAJBgZ8/fz579owL8+rqKrihXyqggAIKKKDAdgSslh8wL//555/Ly8tqBBaYIp/KXsxRiBiVw2rcXFZAAQUQsNnoaaCAAgoooIACEwVshFYBrVxVNVxWQAEFFFBAAQUUUEABBRRQQAEFFFBAAQUUUEABBRRQQAEFFFBAAQUUUEABBRRQQAEFFFBAAQUUUCBzASfrzzyDjJ4CCiiggAIKKKCAAgoooIACCiiggAIrE/j+/TsTgjP5458/fx4eHm5vb1eWAKOrwEYFrq+vf/36xYV5fn7OD2k4PetG89lkKaCAAgoo8H8FrJYf/FSg9lWNw9u3b2koVdfMtPzu3bvHjx/3Bl6LXu/2bqCAAnsQsNm4h1w2jQoooIACCswkYCO0CWvlqmniGgUUUEABBRRQQAEFFFBAAQUUUEABBRRQQAEFFFBAAQUUUEABBRRQQAEFFFBAAQUUUEABBRRQQAEFshVwsv5ss8aIKaCAAgoooIACCiiggAIKKKCAAgoosD6BT58+nZycMCF4GfUXL16Uyy4ooMABBY6Ojsqj80Maz58/v7+/L9e4oIACCiiggAJbErBankNu3tzc1KJxdXW1TAWMHwaoHbr5kd9Xa650jQIK7FzAZuPOTwCTr4ACCiigwGgBG6GtdFauWllcqYACCiiggAIKKKCAAgoooIACCiiggAIKKKCAAgoooIACCiiggAIKKKCAAgoooIACCiiggAIKKKBAngJO1p9nvhgrBRRQQAEFFFBAAQUUUEABBRRQQAEF1ifw7t27jx8/VuP9+fPnZ8+eVde4rIAChxLgCq1N2/r69WsmUTpUfDyuAgoooIACCswkYLV8JthBwf78+ZOfR6rucn19fX5+TgXs0aNHHz58qH6VfLnWLusK//b2tusr1yugwD4FbDbuM99NtQIKKKCAAhMFbIR2AVq56pJxvQIKKKCAAgoooIACCiiggAIKKKCAAgoooIACCiiggAIKKKCAAgoooIACCiiggAIKKKCAAgoooIACGQo4WX+GmWKUFFBAAQUUUEABBRRQQAEFFFBAAQUUWJnAP//88+rVK2afrMabmfqZiKS6xmUFFDiswNXVVW2+fiZy9To9bKZ4dAUUUEABBRIKWC1PiDkxqLu7u0AIl5eXx8fHgQ0mfvXkyZOjo6PeQL5+/dq7jRsooMDeBGw27i3HTa8CCiiggAJTBGyE9upZueolcgMFFFBAAQUUUEABBRRQQAEFFFBAAQUUUEABBRRQQAEFFFBAAQUUUEABBRRQQAEFFFBAAQUUUEABBTIRcLL+TDLCaCiggAIKKKCAAgoooIACCiiggAIKKLBWAWZjOTk5qc3z+P79e2cAX2uOGu9NCzTnBuJnNvixjU0n2sQpoIACCiiwCwGr5Vll87dv38LxeXh4mLXF9PLly3AE+Pbm5qZ3GzdQQIEdCths3GGmm2QFFFBAAQVGCNgIjUSzchUJ5WYKKKCAAgoooIACCiiggAIKKKCAAgoooIACCiiggAIKKKCAAgoooIACCiiggAIKKKCAAgoooIACChxW4NHfv38PGwOProACCiiggAIKKKCAAgoooIACCiiggALrFShmY/n161c1CW/fvmXykeoalxVQICuBN2/e3N3dVaPEdK739/fVNS4roIACCiigwIoErJbnllnHx8dMx98bq9+/fz958qR3sxEb3N7enp2d9e44XwR6D+0GCiiQuYDNxswzyOgpoIACCihwWAEboUP9rVwNFXN7BRRQYHkB+tO+fv3Kb3D++fOnGP/w+PHjp0+fHh0dvXjxgmep/vz58pniERVQQAEFFFBAAQUUUEABBRRQQAEFFFBAAQUUUEABBRRQQAEFFFBAAQUUUEABBVIJOEwulaThbFvAyfq3nb+mTgEFFFBAAQUUUEABBRRQQAEFFFBAgRkFWmdjOT09pYN+xqMatAIKpBBgOgnmm6iG5Hz9VQ2XFVBAAQUUWJGA1fIMM4sp+JnVqzdinz9/fvfuXe9mIzb4+fPn8+fPe3dk9jF+V6B3MzdQQIF9Cths3Ge+m2oFFFBAAQV6BWyE9hK1bmDlqpXFlQoooMDBBfg588vLy9pj065YvX379v3798+ePevawPUKKKCAAgoooIACCiiggAIKKKCAAgoooIACCiiggAIKKKCAAgoooIACCiiggAIKZCXgMLmsssPI5C/gZP3555ExVEABBRRQQAEFFFBAAQVWIMAL+czt9fDw8Ou/f79//y7mIysXHj9+/PTp0+q/L168ODk5OTo6YvKyFaTQKCqggAJDBL5//8673EXBWC0JKfT4Yzps/jbw/nbrbCwkjW76IVpuq4ACBxNgYlbqb9XDewlXNVxWQAEFFFBgFQJWy/PMpkePHsVEjLm9Pn36FLPl0G04MeiL691rvl8L6D20GyigwCoEbDauIpuMpAIKKKCAAksK2Aidom3laoqe+yqggALJBRjX8fHjx8hp+qtHZ8r+i4sLB7xVTVxWQAEFFFBAAQUUUEABBRRQoBD4+fPn3d1d+WYZC8XLZbxDwQtlW3qTwhxXQAEFFFBAAQUUUEABBRRQQAEFFFBAAQUUUCB/AYfJ5Z9HxjBDASfrzzBTjJICCiiggAIKKKCAAgoosA4B5mJmDGUxFfWUGDPgkln7/zNx9cuXvJ0+JSj3VUABBQ4rwAQl1//9Y1h5b0wYa84r3Pyt9BXu1tlYSBQj7HvT7gYKKJCJQOuFTJXMn9zIJIOMhgIKKKCAAr0CrXdzq+W9bgtsQEOveNk4fCyahFdXV+FtRn8b84MBTtY/mtcdFdiJQOuNxmbjTnLfZOYswLXJb8Ru4Odgc0Y2bgoo0CrQWjewEdpq1bqyFdDKVauVKxVQQIG5BfgFTWbqH30URrsxy7/j3EYDuqMCCigQFrDrI+zjtwoooMDqBCjYifNKB0uvTtsIK3AogdvbW1rKNzc3MaNliOTa36Q4lLPHVUABBRRQQAEFFFBAAQUUUEABBRQYJ2BP9Tg391JAgbULOExu7Tlo/A8l4GT9h5L3uAoooIACCigwXoDZPx8eHsbv37cnb9G8evWqbyu/V0ABBXYqQCHMBP2MoeRvDgIKYd5FPzs7418HZM8hbJgKKDCTAM/neJGbifpHhH9xcfHhw4cROx52F147r1XLKcP5BReniDpsvnh0BYYKULt7/vx5ba9ZJ42tHcuPCiiggAIKKDBFwGr5FL1Z921mTevhZm0PxvxgwKwRaE2yKxVQYHUCNhtXl2VGeNUCxVR0TGLCXPz8ImyxwL8ss6b8SBrpjC1eGll1eo28AgqsTqDZ0vHZ0NBMtHI1VMztFVBAgTkE3rx5w/i3asjc0Riu9uLFi5OTE6YLLAatFfVzauMMjWAsRG0XdrdvrWrosgIKKBAjYNdHjJLbKKCAAisSoGCvdl+3dmsXyfFX5FeUrUZVgUEClAO8QEEDmcdYg3YsN7ZxXVK4kJtA2X6p3uw41U9PT339PLfMMj4KKKCAAgoooIACCiiggAJ7FrCnes+5nzDtrX1B9AsxhwxDZxMeyKAUWFLAYXJLanusjQn8z8bSY3IUUEABBRRQYA8CTA99fn4+X0p9rX0+W0NWQIFVC1xdXV1eXtKTOGsqGLXGm43Fy43M1//+/XtHsM0KbuAKKJBEgBKSpyyjh5gXs/x/+fJlRdPc0ylfm6kfyZubmxUlIUnWG4gCGxDgsqX8ef36dTUtvDnDJBRr/B2RaipcVkABBRRQYPMCVstzzmL6tZqNpmaE2ay50jUKKKBAVgI2G7PKDiOzaoHiVZDaVA61j6tOoJFXQIHNC9gITZLFVq6SMBqIAgooMEWAoWgMQi5DYIJ+pgVsHZ/GlP38UXQX31Klr80/yGAPxhu/e/euDM0FBRRQYM8Cdn3sOfdNuwIKbFKAXxykB5uh0V0/LrvJVJsoBRSIF6D6R4Oat8zid2ndksY17yD4GkIrjitnEuDsLX4ovfastvax6+j0JnV95XoFFFBAAQUUUEABBRRQQAEFFEgrYE91Ws99htbaF1Q+ASmegwQminn79u0+3Uz1BgQcJreBTDQJBxRon6yfKXgC94wDRne9h/YXktebd8ZcAQUUUEABBRRQQIGdC3z//p33DPkb5MCLiEzw+vTpUxb4l33LcWx0WUYGxYuR/BECfZeMv+Ttx8gd3UwBBRRYUqD5W7Ll0SkJ+dER5l4sS0Lmavz27RuFaq3zjbLx5OSEQm8Vv6tM52HxqyplSlnoen29uo3LCiiQpwBP2riEqW5Vo8dHCjGKuOpKlxVQQAEFFFAgHwGr5fnkRWtM6M7qfSGZVzdnbQPWGp6t8aTnrXW9KxVQQIGqgM3GqobLCowWoPv37Oxs9O7uqIACChxWwEZoQn8rVwkxDUoBBRQYKsDE+tTMy714SMo9rvwYXmDoGhvT70fFvgzk/Pych6qU7eF9/VYBBRTYg4BdH3vIZdOogAK7EmBUc8wT512ZmFgFFCgFPn36VBt1XH5VLBQvglGS0Grmj5W8U1a8ScFrCLXXylj//PlzXrKYdRRNLYZ+3JUA4+Gr86/tKu0mVgEFFFBAAQUUUEABBRRQQIFVC9hTversO1TkGcZTznB1qDh4XAUOLuAwuYNngRFYu8Cjv3//NtPAKFIfojdZpqxhSO7V1dWUENxXAQUUUEABBUoB7qq831J+TL7AYCB+EC95sAaogAIKrE7g/v6e0ZOMeoyMObNR88csY/R3hyfW59drCZY3c/irDbIMHItfQeMNyWfPngW28SsFFFBgSQEqjZR7reUkVUqKLPqvu+LDT6FQxlIM1jb48eNH5gVda22cIvr29raWFj8qoMC6BFp/euTLly9OLbGufDS2CiiggAI7EbBavoqMZuqu8Hz9s75mTIu1+N24sJX1vbCP3yqgQFXAZmNVw2UFRgjQg5pwsn5HNYzIAndRQIHRAjZCR9MFdrRyFcDxKwUUUGAmgdod7ebmhtJ43LFqxTiv+IYHy407inspoIAC6xKw62Nd+WVsFVBAgV6BtPMMfP78OTCmujcybqCAAvkI8DoYD7xaX6AoIsk7ZbwlEWhxB17BmHUgTT6GxmR5AW9qy5t7RAUUUEABBRRQQAEFFFBAAQWSCNioT8K4t0AePXqUMMm+eZcQ06AWE3CY3GLUHmjDAv/ecNqySlr87JNZRdvIKKCAAgoooIACCiigwD4FmEL6+Pj49evXgQGUpQwTVfPuIj8Fx+T+zEHGdK69Lx8yDzUjL+nZYZgmLysy9prhmGWAXQt3d3fPnz9nlLY/qdJF5HoFFFhSgBKM3yZpLSeZJomR4uG3SihmKTYpP2txTjhbUy3kJB+Jc/N3s46OjpypPwmvgShwWIHr62uKr1ocKJSsetVM/KiAAgoooMDBBayWHzwLIiPw6dOn9+/ft25MM2ruF4zpc2s9dG1lzIT+tV38qIACuxWw2bjbrDfhCoQF6Cqngsqzxbk7kQifo3AsjhiOkt8qoEBaARuhaT3L0KxclRQZLnh3yzBTjJICSQSYK7AMh467wLyB5WZdC4yRqI52e/v2bdeWrldAAQUUUECBQwkUFXvu2nYoHSoLPK4CCiigwPYEuKvyVlfrCxRFYmlu8zQn0OLmPTJGqnSFwOtpcz9v2l6mmCIFFEgiYPMhCaOBKKCAAgoooIACCiiwYQFbDRvOXJOmgAIKbE/AYXLrzVMHMOeTd07Wv1BeOFn/QtAeRgEFFFBAAQUUUEABBaYJ0GJntv2u6aerYTOX68XFBdN+MdoyMJKyukvrMjP7M581wzF//PjRNX9ZdUdeWWdoplP2V01cVkCBgwjwiyatHT7FTP38KklvrCj6KEUZU17dkqHnjEGvrslnmbHvrb8l0PzJgXzibEwUUCBegFrZ169fa9v/+fOnVkzVNvCjAgoooIACCiwsYLV8YfCJh2O+ftp9dHkxOz9B0WCkcsXvVtIFx0+4TQw8vHvXi821vYqI1Vb6UQEFFGgVsNnYyuJKBXYrQH2G54OUDMzJQm85zxZ5fkfHOD/snXwWFcIkZMLnKByLIz569IijE4fd+ptwBRYTsBE6H7WVq/lsR4fs3W00nTsqsAoBapU8+iyiSjcdHXcTo83AuTKEu7s7RoCUH11QQAEFFFBAgQMK0JLlvl92WzHisehQon9pegXggOny0AoooIACChxcgHccuKt2RaN4hyJ8t+UefX5+3hUC62m5V6cQCmzpVwoooEASAZsPSRgNRAEFFFBAAQUUUECBDQvYathw5po0BRRQYKsCDpNbY846gDnDXHOy/oUypXXutoWO7WEUUEABBRRQQAEFFFBAgTgBeluY3qI5SWttb+bwYk6x8rlC7dvRH4u3IIr5y3oDKabsz3Y+6974u4ECCqxdgGmAunp7KKAo0MIJZBg6L4MxrxDDzZul7uXlZXj3Q33LnJLlu+tlHJh0cu4pJstjuaCAAnMLcDk3fzyJaV6pJc59aMNXQAEFFFBAgUgBq+WRUPlsRuuPNiDDZf7+/Ut/Gj97yY9QLhC9ZmOzedAXL14QveZ61yiggAJdAjYbu2Rcr8DeBIpHikxIWusxptuc/m2eJFLnSWJCOFRXCLPZIc/Reaxpt1USZwNRICBgIzSAM/0rK1fTDROG4N0tIaZBKZCnQHUkRpKJ/169ekX3WpnY6tz95UoXFFBAAQUUUGBhAXqT6Jvivl/rtiIa9C9RB6CvyZ/YWThTPJwCCiigwDYEGPoSnmf/27dv4XcKeP+r2jbvYuFdDH+tuQvH9QookFbA5kNaT0NTQAEFFFBAAQUUUGB7ArYatpenpkgBBRTYg0C1K95hcqvIcQcw55lNj3ghvBkzBp00x6M0N3PNIAFmnPRF90FibqyAAgoooECXAENzwoN7unaMXP/48WNmzInc2M3SCiDP2CzmgmQwNNUn/qVeygJHqVZQyaOnT5+ykrHU/PGxWGDGW2tcaXPE0PYjwIsHZ2dnzXkumgK8WLjAtBeUBnT3MMiyGYHaGmYHuLm58dqvsfhRAQVmFWCseVeXNIUST14DR48sb3tHqwcOMdNXFP7VTvniKLx57qtrM4EbrAIHFOBtGRpltQhQ4+J3Smor/aiAAgoooIACCwtYLV8YfNWH42fkevv6+KEmWrirTqaRV0CBgwjYbDwIuwfdgAATi5RPvoqH4MW/xTPxoQk84KgG+oiYKL83wvzy98TfKLq9veXxZe+Bervle0NwAwUU6BKwEdolk3a9lau0nuNC8+42zs29FFiRQK1u+ePHD3rPpse/Nnqk9eWs6UcxBAUUUGAtApvp+lgLuPFsCsS/Z+Q4qKaeaxRoClDdrb7MVb7h1fsYuhkUa6b3GLcG60oFFFhGoPcmG/PuQ/zsJY5mWSZbd3WU+NMvhsWbWoxS/tv0lmxlEmw+lBQuKKCAAgoooIACCiiwKwFbDZlktz3VmWTEuqLx6NGjhBH+8uXLq1evEgZoUArMKuAwuVl55wjcAcxzqCYJ08n6kzBGBRLzoDEqIDdSQAEFFFBg9wLx/VnjqA74Wvu4CK99Lya0/frfv+Z0kCOSRvYxZT/zxvJOvnP3jwB0l30KtL5j36Q4PT1lDpElp8WPnNKaqDrQrZlfrlFAgZkEqLq8fv26K/Bw/09432qYy/wySvWI4eWumKd6gz18dL9VQIGFBXh9+vnz582Desk3TVyjgAIKKKDAkgJWy5fUXvux+CHM4vduwwkJt2HD+/qtAgrsWcBm455z37TPJMC9mwfmdAvHPzE/1KiG2mykYZAplQ2eEvK4Pxx++a2TtpQULtgeEyMAACAASURBVCiQUMBGaELMcFBWrsI+C3zr3W0BZA+hwMEFqq+0HR0dUfYmiVKtDHferiSqBqKAApsUWFHXxyb9d5KormZsV/Kn9Fx1hel6BfYjQP8ttd/Ly8v4JPu6R7yVWyqQm0DvTTamOVybHiicxoQt9/CB/HaHArRNSHX5CzTUCXk+y4PaQRTe1AZx5blxb8lWi7bNhxqIHxVQQAEFFFBAAQUU2LyArYZVZLE91avIpsNGstkXREdQ/HD9IvJO1n/YTPToQwUcJjdU7LDbO4D5sP7ho/87/LXfJhT49etXwtAMSgEFFFBAAQUUWLUAfRn86AI/G8hPETLdLWM0h3ZkdCX/z58/dIsQIMEyG9Hx8TGzkNO/1rW96xXYuQBvDD579ixmnDSjJxkcueRM/WQNlzAxZH6N3mw6Pz+nSCn6SXs3dgMFFFBgigAFTtfuzI5EwdX1LQVaYJb/2l5Z9SNRup6dndViyEemjuIm0lzvGgUUWLsAl3ZrBSy+EFu7gPFXQAEFFFAgQwGr5RlmSs5R4hc3e6MXbsP27u4GCiiwZwGbjXvOfdM+kwAP4BgVzUNtRvPPdIgkwdLL/fHjx/igWjuWI3d/+/Zt5JZsxrNO4ha/vVsqoECvgI3QXqKEG1i5Sog5IijvbiPQ3EWBNQpUh6e+ePEiVRJqQyaYtCtVyIajgAIKbExgLV0fG2PfW3KG9kQN6n3aG6bpVaBXgMHSzBzBTMcJa9e9B3UDBRQ4iEBXX3EZmdPTUx5ylR+7FgZNhp7VmxRdKXL9SgVom/BHlw4vIXLqcjtj+kXuaK0j51eaRqMdI2DzIUbJbRRQQAEFFFBAAQUU2LOArYZV5L491avIpsNGstkXxHB9+4IOmykefW4Bh8nNLZwwfAcwJ8ScIygn659DtT1MHw22u7hWAQUUUECB4QLv3r37+79/tH6Lvx8/fvDi+ufPn1++fDk8SPdYToDJvuntYhp9JrodNNBqXBRpPfJm/snJCWNomLXfV/THMbrXVgUYT/b8+fPepsrR0RFlbMzoyZmgGPpGCc/0YeHwKVK42L3Mw0p+q4ACEwX4taFAsRl+8hqY5b8Zq8BRmhvPvYYKNr+HVDsKdwcqV7WVflRAgc0IUAHjMq8lh6LJC79m4kcFFFBAAQUWE7Bavhj1Ng4UM1n/oJl2t8FiKhRQIKGAzcaEmAalQFWAWSH4/ezqmqyWY37/uxphepMYHlBdE7nMQ8zqMPGYvYbGLSZMt1FgzwI2QhfOfStXC4NXDzf0DuLdrarnsgIrEqiOwWDwasKYV4e0NUdWJDyQQSmggALbEMi862MbyPtMBa2qoTdiep/og9onl6lWIJUAc9wwqU1znGGq8A1HAQVyEOD9iPBNNmaACgmpNsxj0sWPBMRs5jYKJBHgjkZ9MuentEmSaSClgM2HksIFBRRQQAEFFFBAAQUUaBWw1dDKku1Ke6qzzZpsI1b0BTFLYbYxNGIKTBGo9sY7TG6K5AL7OoB5AeQph2ifrJ8nWP87/+2w/5nAcUpsavvysseww0dvXU7pS4S/ffvGs5OLiwt+8Zif755vZEC15Kql1I8KKKCAAgooMFqA1m/xx1TsjN5mHn+GzHJ/r74AMzpwd0woQA2TWR3JLAZpDX2vPkk0qIzROGFecs4Tx1UnITWQtQvwhOD169e9qaCVxPT3lLG9W866AVcuZfuLFy/CR+FK5zL3Gg8r+a0CCowWoD4TnsqQMrMrcF5HGfQzRfnUZvl9gtbKm8+fuvLa9QpsRqD1MqdVRYG2mTSaEAUUUEABBdYiYLV8LTmVSTypsPUOTqDV6e8wZZJfRkOB9QrYbFxv3hnzzAX4/ex8+odrViOmqBixCwe9u7urHbr347gD9QbrBgrsU8BG6EHy3crVQdg56Ig7yIhdOJB3t0NlscdVoCmQtr5dfaext1OuGRnXKKCAAjsUyLnrY4fZsZkkR04TXEvviFp6LQQ/KqAAAm/fvtVBAQW2KkBfcfgNCGbn4F3RrSbfdO1NgKZK4IWgvWlsO702H7adv6ZOAQUUUEABBRRQQIHpArYaphsuH4I91cubr/2IzFLIRMdrT4XxVyAs4DC5sM/Bvx0xGnnELiRzxNCIcQc6OGnaCLRP1p/2GBmGVk7py4yTx8fHPDvhRXSmqry9vWUaSub8ZxZIXnvggUrCIsahtxmeCUZJAQUUUGCrAtzfw/OobjXheaarmKafV5KY1fHPnz8HjySjxJignHogdb+DR8YIKHAoARpBMeUk/dH5XClctkw01jtfP6Rc47TvDmXrcRVQYMMCjCYPV2b4ZZGu5A99Ljvfz0l2xbB1PRW58/Pz5ld0mgUS29zeNQoosEYBLvPWx8wOWVhjbhpnBRRQQIFVC1gtX3X2HSTytF57jxvTN9gbiBsooMDOBWw27vwEMPmzCuTZ/UK9NNxD3moSnsOldRdWjtiLuBHDrgBdr4AC8QLbboQy5IDppRhOcH9/n1uhYeUq/ixNuKV3t4SYBqWAAgoooIACCsQL5Nn1ER9/t8xNgIr9uPd2R/RB5ZZ246NADgKW6jnkgnFQYCaB8NgSpuBgdo7IQw99OcLfAIiEdbO0AuFzPu2xDO1QAjYfDiXvcRVQQAEFFFBAAQUUWIuArYa15FQtnvZU10D8GCPgaROj5DYKKDCTgAOYZ4JNGOxOJ+vvFWSGX37xhlkpOYmZuP/9+/fTZ+0fN+inN6puoIACCiiggAKtAswf2rrelQsLUKFiNBXT9C983N7DUTc7Ozuj1sf7t70bu4ECWxKgjcOZH/N7d7SDeE09t7Tz8nzrpLG1eDI8jjZdbaUfFVBAgSkClJ/hKk3410ToXxp09JOTk0Hbz7Rx1xOmob89MFP0DFYBBeYW4Bdtm4d4eHjwh5GaLK5RQAEFFFBgPgGr5fPZbjLknz9/9nb9DXpfepNKJkoBBVIJ2GxMJWk4CtQEhs5XUtt9po+/f/8eEfKI+f05yriRluP2GpEod1Fg2wJbbYQy+OHZs2c8gONnqhlO8Pr166dPn8bPJLVMplu5Wsa5ehTvblUNlxXYtkD1baBxddQun2pJkmdNvivmrldAAQUOKGCBeUD8TR56dKfQ6B03yWiiFBgtwITa1fr26HDcUQEFchNgqHC4Bd3VmdyakJgXwcodB21c7uWCAtMFeONyeiCGkLnA6FbA6B0zBzF6CiiggAIKKKCAAgooUBMYXfkfvWMtAn4cJ2BP9Ti3ne9lP+TOT4CtJr/62C7cyT9UwGFyQ8XC21c9w1tWvx2Xp+NqKeP2qsZ27ctO1t+fgzxW4YEiM7Ld3NyEp10Lh+XZFvbxWwUUUEABBdIK8IJl2gANbagAUwK9evWKCfHH1e+HHm7c9swyyfu3xJPK3rgQ3EuBdQlwqtNXyJnfG+2Li4ts52DlNzZiejyZSNr5+nsz2g0UUCBeoHd6+vD0+jFlbzUyMQVddfs5lilvW2d45B7BA8s5jmiYCiiQmwAt69Z3aZjJiBZfbrE1PgoooIACCmxSwGr5JrN11kQx72Rv+Ix86N3GDRRQQIEYAZuNMUpuo8AIgXBv84gAV7dLdYx4fOTH7RUfvlsqsAeBrTZCGTlAW6k5ipsf6s5qvn4rV9u+ysbdp8bttW1JU6fAOAF+o6Xccdx7buXutYXq+Fjnnq7h+FEBBRToErDro0vG9eME0t7cx8XBvRTYuYA14Z2fACZ/qwK8MhBOWusA465d3rx5E9/TdXp62hWO6xWYW8Cb2jhhnraUfzxsGhfIMnvZfFjG2aMooIACCiiggAIKKLBeAVsN6807G/XrzbtDxdwpUw4l73FnFXCY3Ky8Kw08/gFNNYHj9qqGsPZlJ+sfkIM8CPz+/Tsvro8+b5wEdgC3myqggAIKKDBZYPQte/KRDeBft7e3z58///r16zgL8o4uMOaoZXAVfyzwN1+nGPEkcOI8LrbupcBaBOJn6mfEJAOkck4Xw7ZifkrN+fpzzkTjpsDqBHon66e6kipRBJXDox1+damZIuppmd8jmnF2jQIKTBHoetmmtYiYciD3VUABBRRQQIFWgdZ7rtXyVitXIkCnWW+3PF1//H6tXAoooEAqAZuNqSQNR4GqQJ5DHZhCuhrJyOVxT/nH7VUdWR4ZPTdTQIGawCYboZ8+fQo85mO+/qx+m9bKVe2cnPujd7e5hQ1fgXwEqiPNHh4eUkWM14uqQVWPUl3vsgIKKKBATSDPro9aJP24IoHRnUKeiivKZaOaucDoyzDzdBk9BfYswFuW1V+na1LwvsPQvrWPHz82w2mu4SERP7/aXO8aBZYRGPeYcpm45XwUnraUf3d3dzlHdXS9xeZDztlq3BRQQAEFFFBAAQUUSChgqyEh5sJBjc67hePp4bISsC8oq+wwMkkEqgPYHCaXhHSmQIY+ZCmiMa7UGreXN1Yn6x988jNlP3Ncvn//fvCe//rXr1+/RuzlLgoooIACCigwTsCq3ji36Xsxf2vr67uBkKnNM0PQ58+ff/z48ffvX6pbvArLvEIM7eKPBf5Yw1dswGYJJ8MtYsUAMuJMTS8QSb9SYNUC8TP1c31dXV3ln9jiZzZ648lb917avUpuoIACvQK8X93bq5OwftI1DUdvPBNuwBj31hH2kaPkE8bEoBRQ4LAC/HZIa6HEw7lVVBoPq+fRFVBAAQUUmChgtXwi4A53Pz8/D6earnhrcWEiv1VAgaECNhuHirm9AqsWqA7djkzIuJ7zEXtRz8nhR3AjWdxMgTwFNtkIZaxR77OthO+iTM9ZK1fTDYeG4N1tqJjbK7BSAYanljFn+AdD6cqPUxZqP5zpb2ROwXRfBRRQQAEFRgscHx+P23fcG+njjuVeCiiggAIKrEugdeRwNQmnp6fVjzHLvHDauxdzYX/58iUmNLdRQIF8BFJ1tS2TIpsPyzh7FAUUUEABBRRQQAEF1itgq2G9eWfMFRgh4I/zjUBzl8wFHCaXeQZVo+cA5qpGhstO1j8yUz59+sTTvqG32N5p3UbGxt0UUEABBRRQQIFsBJgU+/LyMjI61KYYvPX7929ejmWGIN777f29LzZgM+buZ+J+Zu1PO0L67u6ObtN1jQ6JpHYzBU5OTmLeMOea4vpaBRfvqEcOweTSptxYRaKMpAIKZCvAL3+E40atJjwNUO/I8jJ8fiFy9HPcMpCJC/w4QWuSSSaj5CcG7u4KKLA6geozuWrke2c4qm7ssgIKKKCAAgoMFbBaPlTM7Wmv9Q5IiOxPE1MBBRQYJGCzcRCXGysQI/D06dOYzZbf5uzsbOhBu4qIcDgj9hqxSzgOfqvA3gS22ghtfeBVy9zellRt+7k/dhVo9snPJO/dbSZYg1UgN4HaNPo3NzdJYlgNJ35YSJJDG4gCCiiwaoFsuz5WrbrzyI/46UfERjQHdu5s8hXoEhj6on1XOK5XQIFMBHizsvcFtHE339vbW96V6Eoms9J8+/at993Srt1dr0ASAW9qIxh5PXzEXgfcZVwJZvPhgFnmoRVQQAEFFFBAAQUUWFjAVsPC4KkOZ6M+laThKKDAqgUcJrei7BvR5dg1yDyc6hF7jdglHIc1futk/eNzjZKIZ36DKme5vdExPvHuqYACCiiggAIKtAkwUz+TYrd9U19H1yTvKTF4i/mDwjPb1vesfGb2bWb5J5yEU/YzmIzQeAm5chwXFVi9AI2XyMYIbZwVpZYhmJHzi/EGPr+4tqKkGVUFFMhNoPp+dWvceh+7Rk6fQTg5lFddseVnllqT70oFFNi2AE221ndj/vz54w94bDvrTZ0CCiigwGEFrJYf1n91R6dPu/dndOlJ85Xm1eWsEVZgFQI2G1eRTUZSgSQC9AUNGi3JdKXjfpuWSsugqU6Jlf1USbLYQPYssNVGaMxk/cwAlVXWW7laODu8uy0M7uEUOKBA9Yln141vUPTu7++rcxcmCXNQBNxYAQUUUEABBUqB6o2+XNm7MKgDqjc0N1BAAQUUUGAzAr2vTpDS0eNPeFfix48f3LvpmOUVTh7xsMCcL4xpYejL6GA3g29CFFijAO8UrCvaNh/WlV/GVgEFFFBAAQUUUECB5QVsNSxv7hEVUEABBRIKVG9kSYa0OUwuYe5Ug3IAc1Ujw2Un65+UKTzzGzRff+T8mJPi5M4KKKCAAgoooMCBBJg6P2amfkZQUYOiAcbM/kliSjhM2V9tIk4MltEhJycnztc/kdHd8xGgWf7169eY+DCecvSPZ8SEP8c2/A5B5A/x0XlEyTNHHAxTAQU2L3B7e9s7eJTKQ9iBCYl6qysUaDmUVNSCWm8cDIWnvhdOpt8qoMBWBbqewzEhLL/BttVUmy4FFFBAAQUOKGC1/ID4Kz302dlZOOafP3+mJy28jd8qoIACowVsNo6mc0cFVicQMz9LkSi6lGPmyO4SYF+maOn6trY+Pla1Hf2ogAKFwFYboaSr9xkfAr2P+ZY/T6xcLWwefx/x7rZw1ng4BdIKULpyFRdhcoOY/mtP5+fnZQxH/05VGYILCiiggAIKKDBFgKdgL1++HBQCwzWdDniQmBsroIACCuxHoPVVgmryh952q/uyzC2YKfvpv+WFUAYhs3B1deWYlpqSHxVYkcDv379XFFuiavNhXfllbBVQQAEFFFBAAQUUWF7AVsPy5h5RAQUUUCChgMPkEmLOHZQDmOcWnhK+k/VP0fvPvoPm63ey/qnc7q+AAgoooIACuQowRirmTXvmA2IEFZPVJk8HEfjy5Uv5MtX08Bk3xpCv6eEYggKHFWDAIjOoxsSBcz7VT2jEHC7hNqQx8tp//fq113VCeYNSYD8CvcPNoeDniHpBqK7QT9paZDHlEDUZCrTeQBbYoOtHULqmBVkgSh5CAQUOLsBPOnX94oiFw8FzxwgooIACCmxSwGr5JrN1vkTRrRceinBxceGvr83nPzpk3jknXxhzwh8L/g7WaEl3zEHAZmMOuWAcFFhGgHeQYgYE0xP+7du3KT8Tzr50m8fM1++PEi2T9R5l2wJbbYTGPOOjvJpSWM10Yli5mgm2K1jvbl0yrldgYwKUrvSSlYliTN2UQRoUHdUeuZjRs+WhXVBAAQUUUECBOQS6Bme2HosBn1NqAq1hulIBBRRQQIHNCPT2rMa8OrEZDROigAK9AjE/nNwbyMIb2HxYGNzDKaCAAgoooIACCiiwOgFbDavLMiOsgAIKKFAKOEyupMh/wQHMOeeRk/UnyB1enI55A40j8QZaguMZhAIKKKCAAgookJkA8+/3zs/IW/Q/fvyYdT4gGh5Ut2Je14/xY4zIycmJk+PEWLlNtgJcm+fn5zHR4/3zyEZNTGjLbxMfea/r5XPHIyqwAYHe4eakkeIlJqXMn0jtglKLOa9PT0+Z+oRXwanA8FMi1GRiQph7m/v7+4eHh9ajfPjwoXW9KxVQYCcCXY0+Jp7w95B2cg6YTAUUUECBxQSsli9GvY0D8ctwd3d3gbQwfa0NuoDPAb+iM4HqNNO68ccCP6d6wMh4aAWmC9hsnG5oCAqsRYCO7vBzeW5q3N0YVDkxRYTAgehL7wqn+B3cWQchdB3a9QpsSWDDjdCYZ3zZ1sOtXC18lXl3WxjcwylwKAGqjtXqJSPr6FsbGhlGfTDAo3qX4VemMvzpl6HpcnsFFFBAAQXWLsDtmK4khsT3JoT5hau38t7t3UABBRRQQIG9CfTOux356sTe3EyvArsVoB6+urTbfFhdlhlhBRRQQAEFFFBAAQUWFrDVsDC4h1NAAQUUSCvgMLm0nrOG5gDmWXmnBO5k/VP0/t++DLdlkrX/97ljqffxZMd+rlZAAQUUUEABBbIWODs7643f79+/F5jDsXhdP2aMdW+E2YDKW7Yv5cbE3212LsBrgfEnMJfnqt8YpEXGhNcxOc51HVNkxQTlNgoosBMBilMmFQonlvmABpWidJXyvvft7e3V1RUTJh4fH4fDX/Lbrok/Yjq+loynx1JAgeUFKOiqU1dUI9BVdFS3cVkBBRRQQAEF4gW67q1Wy+MN97Mls2p2nTAFAjP1O31tnucDeVfrcODH8/j51Txja6wUiBGw2Rij5DYKbEaAbm1+vpEfpqW/iB7yIl0s8MCOuRi4zQ3qMw+wEA596YRJyIRfjARggeNy9Hx+BzeQBL9SIH+BrjbFBhqhMXMvZjurlJWr5a8d727Lm3tEBQ4iQPWyOqaO+yCXPytjIsMAEgZ7UB2t3mLof2PoWszubqOAAgoooIACcwvwLgkPX7oGOBVHp7XL45hUnVdzp8jwFVBAAQUUWF4gZtwCTePlI+YRFVAgW4HaCKhs41mLmM2HGogfFVBAAQUUUEABBRRQoCZgq6EG4kcFFFBAgXUJOExuRfnlAOY8M+vR379/E8aM15+eP3+eKkBGwfLiVqrQFgiHYTq90/H/+PGDKvgCkfEQCiiggAIKKFB0e41w4AVvXqoZseM+d2GG2cvLy/i0U8fj9aRZa0RpK6W89s9EuvEJdEsFMhFgJui7u7uYyLx48SJmMGVMUAfchnL76dOnkRFwkrJIKDdTQAEE6IDu/ZEPXu6KfHM7c9JAYvnhJd9Pyzz7jJ4CCwhQaeyat4gZ03gItEAcPIQCCiiggAKbF7BavvksTpjAQPWsOAoz2NJJmPCIBpVQgJndmpOi2m+ZUNigDiIQKJdsNh4kRzzoegViHns5qmG9+WvMFchKYMON0EDNpJoFOddSAknIOdpVXpcVUECBbAWYXr864T7xpILN4BDG0fE8lGXGoTFGgpo5gyWYbowfWWT72i7sdXFxwQDabJNpxBRQQIFsBez6yDZrNhMxXie5vr7m3s19nLd9ubkzpzD3el4McRjkZnLZhGQlEPPqik9Cs8oyI6NAQCDQaVzu5VwZJYUL2xPwpjYiT3mJgN6zcsfVvY5t86HMOxcUUEABBRRQQAEFFFCgVcBWQytLhitt1GeYKflHqdat0RrhL1++MNCo9StXKpC/gMPk8s8jY5itwP9kG7M1RoxBPL3TtzHEZ9apadfoZpwVUEABBRRQYL0CjJUfNFM/KWXQMz/vNOtLSlS3mISot2IWyU4djxl47TSJ5HKzTAQYHBk5Uz8R5nrMJNpTosG7EySkOb9Va5jn5+f8cIhNs1YcVyqgQE2g+a51bQM+dk1d3dwy8zVdpSh1IV9RyzzvjJ4CywjwyJk3V+nibh6OAmRdv7zbTIJrFFBAAQUUyETAankmGZF/NOicp4OrK57MOUJ71p9T6vLJYT1zazajUX1ztfmtaxTIX8BmY/55ZAwVUEABBRSoCWy4Edpa5a4ln485t5usXDXzyzUKKKBAKgGebNZ+SZFpfBkpGh++/W/xVm6pgAIKKKDA8gIMEedev/xxPaICCiiggAIbEOBX63pTwU/c9W7jBgoosB+BtY93svmwn3PVlCqggAIKKKCAAgooME7AVsM4N/dSQAEFFMhBwGFyOeSCcVipwL9XGu88o82vKr148SIct9aZjMK7+K0CCiiggAIKKJCtwOg5vnndl7rTfOki8MBERUOPy7zeQ3dxewUOKMBEXfE/VsGVspnfovjw4QOvQUbKxxNFBuhmCiiwVYGYyfp7u4NWgcMPvXR1W719+3YVSTCSCiiwgMD79+9bj0Jp+fPnz9avXKmAAgoooIAC8QJWy+Otdr5lMVM/M4i1OhQ/sJTzjJOt0XalAgpsQ8Bm4zby0VQooIACCuxEYNuN0JhnfAlHFs10zli5mgnWYBVQQAEEGGnGL7uMuxcwiILxFfa/eSIpoIACCiiggAIKKKCAAgpsT6BrLEo1pU+ePKl+dFkBBfYswDC2PSfftCuggAIKKKCAAgoooIACCiiggAIKKJC5gMPkMs8go5etgJP1J84app0Nh9g161l4L79VQAEFFFBAAQXyFLi8vBwdsbu7u3fv3o3evXfHm5ub+Gm7w6FRhfv06VN4G79VIB+BQdPQj/7JjXzSW41Jb4us3Pjh4cHrutRwQQEFugQYNhrTk3NyctIVworWd90RmORxMz/rsqLsMKoKZCsQaMRNaR5mm14jpoACCiigwMICVssXBl/p4YqZ+undao0/84vxK0q+F92Kk//K379/5x9JY6hAWMBmY9jHbxVQQAEFFMhKYNuN0G1M1m/lKqtLxsgooMD2BJht//7+Pn7KfsajMk0/HThXV1f2v23vfDBFCiiggAIKKKCAAgoooIACCDhuwdNAAQUGCdC3Nmh7N1ZAAQUUUEABBRRQQAEFFFBAAQUUUECBhQUcJrcwuIfbhoCT9SfOxzdv3jCFWSDQmCneArv7lQIKKKCAAgookI/A7e3txMhcX1/z2tLEQLp2520owu/6duh6ZgBnCqShe7m9AssLcE3FvHNeROz09JTOlOUjOd8R+S3H+F/p4Lpm5rL5ImPICiiwAYGYYaN0BG3gHezv3793zfPIq+YbyEqToIACCQWoQ7aGRvvLRlOrjCsVUEABBRSIFLBaHgm1883CM/XTgmN+sZ0TmXwFFDi4gM3Gg2eBEVBAAQUUUCBGYNuNUEYC/Pnzp9eBXzvr3ebgG1i5OngWGAEFFNi8QPEu4t+/f29ubuhee/HiBeNAihFo/MtH7hf8wg0DSOiac5r+zZ8PJlABBRRQQAEFFFBAAQUU2LlATM/qzolMvgIKVAXi32Ot7uWyAgoooIACCiiggAIKKKCAAgoooIACCiws4DC5hcE93NoFnKw/fQ6GpzBzsv704oaogAIKKKCAAgcS4N2k6UeedRJ8fkgpftru3rQknPq/91huoMBoAa6p+H3DjZf4cLLacpDA+fl5VpE3MgookJtA1/z11XjyYnb140qXebG8K+abvFl0Jdb1CigQIxAoFmw0xQC6jQIKKKCAAl0CVsu7ZFxfCoRn6v/8+fN8P45bxsEFBRRQoFfAZmMvkRsooIACCiiQg8C2G6GRU8Pw2kkOeRGOg5Wr4oOGPgAAIABJREFUsI/fKqCAAgkFGG5K9xq/Z8OPvtARx/T9/MtHfh3zw4cPq7hrJNQwKAUUUEABBRRQQAEFFFBAAQUUUEABBXoFIp/I9IbjBgoooIACCiiggAIKKKCAAgoooIACCiiwjIDD5JZx9ihrF3Cy/vQ5GHgvgoM5WX96cUNUQAEFFFBAgQMJJBlI8efPn8ALwNNTNmja7vDhZo1n+NB+q0CkAK8Fck1Fbnx0dPTq1avIjVe0WbhFVksI5RivU9ZW+lEBBRQoBb59+1Yudy1QnHZ9tZb1vF5+d3fXGtuXL18+efKk9StXKqDAbgWoQ3b9KJqNpt2eFSZcAQUUUGC6gNXy6YabD4GT5OTkpPVX5aieffny5d27d5tHMIEKKLAKAZuNq8gmI6mAAgoosHOBzTdCY0Y08RRsFaeBlatVZJORVEABBRRQQAEFFFBAAQUUUEABBRRQQAEFFFBgbwI8b2odzLY3B9OrgAIKKKCAAgoooIACCiiggAIKKKCAAgoosDEBJ+tPn6FMYfbixYuucOOnzuwKwfUKKKCAAgoooEAOAj9//kxVsemaHDZJMgdN2x0+Ium9vb0Nb+O3ChxQgOFNl5eX8RFIeHXEH3SBLWmRDXqp/vz8fIFYeQgFFFipQMywUaZKXGnqymhfX1+Xy7WFrd4sasn0owIKDBXoKhxsNA2VdHsFFFBAAQVKAavlJYULrQLFTP2/fv1qfsvgBNZv8lc5m4l1jQIKrEXAZuNacsp4KqCAAgrsVmDzjdAtTdbPWWrlareXqglXQAEFFFBAAQUUUEABBRRQQAEFFFBAAQUUUCBbgZjHMdlG3ogpoIACCiiggAIKKKCAAgoooIACCiiggAIKKNAl4GT9XTKT1ne9F1EEysy2k0J3ZwUUUEABBRRQIAOBmLlrI6PJRELfv3+P3HjoZkzbHa6bDQow8LryoHDcWIE5BIae6kO3nyPOM4X5/v37+JApgq6uruK3d0sFFNiVQOs0iDWBwE821rbM9uPFxUVX3N68edP1lesVUGDPAmdnZ13JDxQpXbu4XgEFFFBAAQUQCNxDrZZ7hgRm6j89PaV3nW5wlRRQQIGsBGw2ZpUdRkYBBRRQQIGmwLYboQzS5pdlm6murXn58mVtTbYfrVxlmzVGTAEFFFBAAQUUUEABBRRQQAEFFFBAAQUUUECB3Qo4Wf9us96EK6CAAgoooIACCiiggAIKKKCAAgoooIAC2xZwsv5Z8jf8CkfMRG+zRMtAFVBAAQUUUECBdAJpqzTfvn1LF7V6SExXVF819rPDR8bKud/sAszJdXd3F38YrosNz+H16tWrx48fx2t8/PgxfmO3VECB/Qjc39/HJPbZs2cxm2W7Dcnsmq8k3MGVbYqMmAIKLCBwfHzcVd3id938tdoFssBDKKCAAgpsTMBq+cYyNG1yAjP1M73m7e1t2sMZmgIKKJBEwGZjEkYDUUABBRRQYCaBzTdCI8f2UGOZSTh5sFaukpMaoAIKKKCAAgoooIACCiiggAIKKKCAAgoooIACCkwUuLm5mRiCuyuggAIKKKCAAgoooIACCiiggAIKKKCAAgookKGAk/XPkilM09Y1VxHHSzuz7SwJMFAFFFBAAQUUUKBP4Pfv332bDPi+a4rYAUF0b8q03d1fDv4mct7eweG6gwLTBJiZa1AAb9++HbT96jYelECKoKurq9Wl0QgroMDcAsw33XuIFy9e9G6T+QaXl5ddMRxUlnYF4noFFNiqwNnZWVfSrq+vu75yvQIKKKCAAgq0Clgtb2VxJQJdM/UzGuHLly8fPnxQSQEFFMhWwGZjtlljxBRQQAEFFNh8IzRmsv7V/WS1lSuvXAUUUEABBRRQQAEFFFBAAQUUUEABBRRQQAEFFMhHIPDj0PlE0pgooIACCiiggAIKKKCAAgoooIACCiiggAIKKDBCwMn6R6BF7RJ4kcPJ+qME3UgBBRRQQAEF8hZIO73+3BWkhBPpxrzTm3fWGbsNCjBp193d3aCEpf0Ri0GHXmbjwJvqrREIzEfQur0rFVBgDwLfvn3rTebJyUnvNjlvwB0kULd58+ZNzpE3bgoocFiB09PTrggMrZp2heN6BRRQQAEFdiJgtXwnGT0imV0z9R8dHdFi3Xz/3ggxd1FAgawEbDZmlR1GRgEFFFBAgVJgD43QwMOv0iEwxrvcJqsFK1dZZYeRUUABBRRQQAEFFFBAAQUUUEABBRRQQAEFFFBg5wLX19c7FzD5CiiggAIKKKCAAgoooIACCiiggAIKKKCAAlsVcLL+uXI2MFnb3HPRzpUkw1VAAQUUUEABBSoCjx8/rnyauvj79++pQQT3T/iS7cPDQ/BQfqnAAQQuLi4GHTXwFvegcHLe+Pj4eFAxRTPt/v4+5xQZNwUUWF4g5qaf8AeBlk8gR7y5uek6bsLqU9chXK+AAqsWCEwOS83q+/fvq06dkVdAAQUUUGBJAavlS2qv6FhdM/XTs/fz589nz56tKC1GVQEF9ilgs3Gf+W6qFVBAAQXyF9h8I5TG1J8/f3ozYnUPwqxc9eapGyiggAIKKKCAAgoooIACCiiggAIKKKCAAgoooMAyAjyOubu7W+ZYHkUBBRRQQAEFFFBAAQUUUEABBRRQQAEFFFBAgYUFdjpZ/6eOv9vb21QZEHiRw8n6UyEbjgIKKKCAAgocUODo6Cjh0dOG1oxYoG7W3Di85tu3b+EN/FaB5QUuLy8HHTThFTHouAtvPDSZQxkXTo6HU0CB5QViOnACP9a4fIRHHDEwOnZoKTri6O6igAJrFwj8BNT19fXaU2f8FVBAAQUUWEzAavli1Cs6UNdM/fxmZ8IhDSsCMaoKKLBSAZuNK804o62AAgoosG2BzTdCv379GpODx8fHMZtltY2Vq6yyw8gooIACCiiggAIKKKCAAgoooIACCiiggAIKKLBbAYax7TbtJlwBBRRQQAEFFFBAAQUUUEABBRRQQAEFFFBg8wL/s/kUtiaQ3v8/f/40v2Iasjdv3jTXj1gTeJEjZq63EUd0FwUUUEABBRRQYEmBp0+fJjzc3JP1JwyfaiQzJT158iRh8g1KgSkCV1dXQ3c/OzsbussatyeZgYkGminipf2fP38+e/as+ZVrFFBghwLfv3+PSXWg/ydm98NuQ5UmMF9JYL6Pw0bboyugQD4CdKd3Vbdubm5GVFPzSZoxUUABBRRQYDEBq+WLUa/oQF0z9X/58uXVq1dJEnJ/f1+Ol3jx4oUdYklUDUQBBZoCNhubJq5RQAEFFFDgsAJ7aIQGHn6V+Cv9yWorV2UOuqCAAgoooIACCiiggAIKKKCAAgoooIACCiiggAKHEuB50+Xl5aGO7nEVUEABBRRQQAEFFFBAAQUUUEABBRRQQAEFFJhb4N9zHyDP8Ms3z2eNXtfrHMUEr7Me2sAVUEABBRRQQIG5BRJOf09U04bWTHvanxb4/ft38xCuUeBQAkPHNjH91k5+baKrRRbIqaGYgaD8SgEF1i7w7du33iTMXYHpjcDEDZhKuyuEx48fO1djF47rFVCgFAj8BBR94MwAW27pggIKKKCAAgp0CVgt75LZ7frWmfppo9FKTTVTP7avX7+mLlf8xUxkudvsMOEKKDBRgHKmKwSbjV0yrldAAQUUUGBWgT00QmPaOCPGEsyaL5GBW7mKhHIzBRRQQAEFFFBAAQUUUEABBRRQQAEFFFBAAQUUmE/g48eP8wVuyAoooIACCiiggAIKKKCAAgoooIACCiiggAIKHFxgp5P1L+MemLLt169fy8TBoyiggAIKKKCAAjMJHB8fM0NQqsATTjPUGqW0U5Mv88tPrQlxpQI1ge/fvw9tXKz0tfNawmM+cuHzywQxW5bbXF9fl8suKKDAzgUeHh56BYYWMr0BLrxBoNALTPaxcCQ9nAIK5CxAdSvQB353d5dz5I2bAgoooIACmQhYLc8kIzKJxs+fP6lf1br7ijV0yKeKJEepBnVyclL96LICCiiQUMBmY0JMg1JAAQUUUCCJwOYbofz+Wa1J1eq20lETVq5ac9OVCiiggAIKKKCAAgoooIACCiiggAIKKKCAAgoosJgAY88Cz5sWi4YHUkABBRRQQAEFFFBAAQUUUEABBRRQQAEFFFBgPgEn65/P9l+BKdti3gaZMWYGrYACCiiggAIKpBB4+/ZtimD+dXp6miScxQL5/fv3YsfyQAqEBW5ubsIbNL/d1fRbI96xv729baK5RgEFdijw9evX3lSvukRlspLADxKMKD97udxAAQU2KRAoLkbUVDdJZKIUUEABBRQICFgtD+Ds8CveY6SZWfulWKpb3759Y0LGhCC1xmDCnwFIGEmDUkCBzQjYbNxMVpoQBRRQQIENCOyhERrzgO/x48frbQdZudrAlWgSFFBAAQUUUEABBRRQQAEFFFBAAQUUUEABBRRYr8DZ2dl6I2/MFVBAAQUUUEABBRRQQAEFFFBAAQUUUEABBRSIEXCy/hilkdscHR117elk/V0yrldAAQUUUECBFQmkmqz/48ePC6Sat21THaU2X1KqYA1HgREC19fXQ/cK/KjY0KDy337EPNrOKpt/thpDBZYRiOm6WXWJGi7uAjN9LOPvURRQYC0CgeKCdtP379/XkhDjqYACCiigwEEErJYfhD3Pg7bO1M/P3N7f36edqZ/kM/t/iZCw27wM0wUFFFCgKmCzsarhsgIKKKCAAocV2EMjNGay/hGjCA6bcdWjW7mqarisgAIKKKCAAgoooIACCiiggAIKKKCAAgoooIACSwp8+PDh4eFhySN6LAUUUEABBRRQQAEFFFBAAQUUUEABBRRQQAEFlhfY42T9//zzzzLQgTc6YmZ8WyaSHkUBBRRQQAEFFBgt8OzZs/fv34/evdiRGf+Pj48nBrLw7k5gtDC4h+sSYPLToT8dwdnLldsV4PbWj5hH++7ubnsOpkgBBYYKRM4uHfiZxqFHXH77wGQlpCv5XJDLJ9AjKqDAMgKBiYGIQKCoWSZ6HkUBBRRQQIHMBQL3Sqvlmedd2ui1ztR/cXFxe3ub9kBFaNUXJgNDGuY4tGEqoMAOBWw27jDTTbICCiigQLYCe2iEBtJY5gu/i1Yur27BytXqsswIK6CAAgoooIACCiiggAIKKKCAAgoooIACCiiwDYH7+/vLy8ttpMVUKKCAAgoooIACCiiggAIKKKCAAgoooIACCigQENjjZP2LTZQfmNdssTgE8t6vFFBAAQUUUECB6QKfPn2aMk0t+zLl0PRoxIQwdE7zmDDdRoHDClxfXw+NwN6m3xr3ywQzzYM2NLPcXgEFDijw7du3mKOPK2RiQl5gm8BkJSN+6WSBCHsIBRTIU4A+8ECTMFDU5JkcY6WAAgoooMDCAoF7pdXyhfPigIdrnan/5ubmw4cPM8Wq2ub1TJsJ2WAVUKAUsNlYUriggAIKKKDAwQU23wj9559/YsZmh+e7P3g2hSNg5Srs47cKKKCAAgoooIACCiiggAIKKKCAAgoooIACCigwhwAz9b9+/XqOkA1TAQUUUEABBRRQQAEFFFBAAQUUUEABBRRQQIHcBP4ntwgtEJ+YlzFSRYOX2x8eHpqhLRmH5tFds6QA7/8w3wE5Xv4VMwX//v27OmXw48ePidXTp0+Z3Ipl/uWPqVSPj4+XjK3HWl6AM4STgdOjOB/IfU6D4t/AD34sH888j1heX5S0GBaXVfXiKq+s8rIqLy55Sz1LpzxP73XFijsd9yzOpaHR5tr88uXLGq9HyuqhiXV7BeYQYNKuocHucPqtrkZZgA7YN2/eBDbwKwUU2LxAa2dOLdWrLlG/f/9e7ZSoJW3Vc5TU0uJHBRRYQIDysKs9GJj7aYGIeQgFFFBAAQUyF7BannkGLRO91pn66TZ/9erVTBHgiNX2IA/OZjqQwSqggAKlgM3GksIFBRRQQAEFDiiwh0ZoTI80Q5VW/WvcnEJWrg54HXloBRRQQIHkAnRXcgfnjyfO9FsWz52L0f6np6dnZ2drHGCcXMkAFVBAAQUUUEABBRRQQAEFFFBAgcMKOFP/Yf09ugIKKKCAAgoooIACCiiggAIKKKCAAgoooMDCAnucrJ95nBdTZpxo6/xuXbMXLRYxDzSrAO81MWKYmYv5tzrZQeCgxWblCOPqlpxFvF3DTHn8Lf+aEA/PIpNQjXPkMklL8msExZzj5Sjt5oztxIeXrMpJ8PHk0Af5LYRiQDnFQhHbGChiS1SLf5NwxRy0ts0Cz1D//v1bO2jXx3JQfsz1VV5ZhFYrjQ97ZXWlbu71Wyqd5rYy/EECvAzDXY/7VO1CCwdCycZ02Ivd2rhZhOMz6FvKkEHbu7ECcwjU5tWKPAT1isgtN7MZSR5UOpFwqhmbSb4JUUCBcQLUbXp3XHWJGi7oqNf1Jt8NFFBAgVKAQuPu7q78WFugW2m+qWZrx/KjAgoooIAC6xKwWr6u/JojtvTv0bSsPorlgSYN0lm7zWsn3qrbtnNkimEqoMAcAjYb51A1TAXyF6BTiCd01G2o7dSGcpWDuHjszh8VEgoKp+DMP0+N4doFam2BWnK28WwonMYiyRtIqZWr2tm75EfvbktqeywF5hbwip5bOBw+XaPX19c8ZW59r4qV/HFnPz8///z587t378Khzf1t8a4KDRxiVW3jFMetNnBo3RQvqszaxzt3eg1fAQUGCVCgFR0g/y26/vO7I0U3CIFQPvAvL7IVHSBF+UBBYR/IIGE3VqAm4EVXA/Hj5gVsuWw+i02gAgoosAqBq6sremlWEVUjiYB9WZ4GuxKwwryr7N5bYu0D2VuOm949CHjb2kMu55xGz8Ccc2e9cbPGst68M+ZMxckQoOIpP/9WH/QXOMVwoOJZP//yuD9+uoxPnz5dXFwQDv8efNQT0fAWsI0T3nw8SD7ucbL+mPcxUmXGx48fU73aQbc4I7RSRWxEOAwXGz0gjNsGFCMOOmKXKfEccbjqLre3t0w6HJiaqrpx/HJxLy+C5YZ9enr69u3bxcbvknFD5zaNTxoJ4flc/PbVLbki0OZy5q86h0V1m+oy25SbsUv5FRWgs7MzVGcl5Q7HgPLIqJZxKxbwr2bBMhGuxSGHjzTMuApg5IpIEp/mlcWZcKifQ0iSokAgmyydAun1q4MIUEmgCUqpzo2jLG8DMaEl+eHDh8AGyb+ihpAwzNGVooRxMCgFqlWaeA3qEvEbb2PLEUmmHKPuMWv9EFsOwYGK13KomRQL/MtysZ7aMi2pcblAbZkzpOwZLA9EaMX7P2WHIAs0WudObJmKohpP/baojBWpLr6tvbhYRMzytqRzYWGBaius69AjipeuoJZfH76JLFYmLJ9wyl7Szl9Z2FJCEg2KIN6EpOQpGt3JCx+6BYqXzMtyviiNy4MuWRQvz57tEYuuhuJ8KG5J5AunAX2w9BSZKfEZx5kc2Bjh+KePgXD8SgEFAgIWaAEcv9qwQDEgplm1427OH/U67uaZ34OIfCCDrJZvvlpO6U09qmiSFGcC5y1nRfKE106z2rNsrpfaBn5UQIFSwFpWSTFxwWbjREB3z1aARx7Fg5jqUw9iW3Y50stUdDxyl+dC2OqIlGoGMTqF+gx/dMBW19eWISqUql3xWFGHZ+jOmzdvatvn/JGbBWkpehdJdbFQ9gOzwAiKoUMjaOxgyNmFTxEgAlTbitOJrsvMWzo559eUuNkInaK32L5cOL3Hoqjp3SbzDaxcLZxB3t2KmxH/lg9YvbstfBL21jfmG19UVGj/09/6378NPD/d4RU9+nSlvVNc/tRCORMSdlpSraIYocYbGTdmgqNiPPqVk8ijtG5WjPQY1MApe19xo3XDVcNfQr3WeE5caSEzEXDbu9v1Ecjf4p7CS21FF0frlsVX/FvrJymeY+bz+lJvObCB6h8nc2u/DSt5SW0PvXatp+i6VnrRhfNr2z2KZb9c2RNb9poWldWiwULpysI2+k532HLZw80ofBX77XSBshlb7cWi3KBkGPqYZnpkqiEUESs71sqibPnHPb0Xml1M1YxzuRTgHObcKHs8yvUbXlhv88G+rKKMtTTb8OVZJm2HFeYy7S7sQWBLfSDkl7XQPZy0pjEssMPbVu+F70OH8DmT9tsdnoFpAauh7bCnupr82vLGaiy11PlxwwKRnSeFAP0M/DWf9dPzwLP+wFggXoUoO9MY9XSoyfq9BWzjTN5hPuZWmXz09+/fhCcTyXv+/HmqABmYSLmWKrQyHAo4ir/yY3VhpiNWDzF6mZ59xrmO3n36jjyhDNwbwuFve7J+qtHMOFzeGsMUqb5l+AgtzwXeTmTMWfXFyFTxL8KhzjFi5DTFAoPhkoPz0P39+/dpqzUUiUSVv64yZ4on5RUn3jKDAjF//fr1lNj27hu4GVFXIKXznYfVuM1xGlTDX3h526VTJCbzGdUaPJE7MmKPO2/kxm5WE6Bsp+hrvWy5f9HaPMggJwoTDl2L6riPlBWU8OP2dS8FEgpUe2figw3cc+MDWdeW42oynz9/Hl0z7G32R1YOR9SWOfTl5WXvK4LNHOTGR/WSv9GpboZZXUMuECvq8EPvyxS5xGr5cajVyLu8QwEq0uFJLgoT5vtYpkU2RxY8evSoK1gqbAh0fbvS9UOb56nahkWxHH4tsyQtXtWma2LDs7KWiT34QuTPjHE50COxjde35jYPlCo2oObGN/ydC1ig7fwE2Gfy6eWj7zFyHh+qWDSueaA2+hHnrMiBG6jVcuS3XS2nsUDDs9pHRAcI/SeznnIEXhty4KOQucHD4bd28NIPRkEX3tFvFxCwlpUcOXDXs9mYXNsA5xYoHnlQI219IB4+OuU8z6xjhnvV7tqtweZzKx/aAduanOpKoKjJH7ZfjizgqVYx61NtYpdyfTXOXct0MEYOkOCIbBw5zIye5GxbOl0UK11vI3RFGRdTcpKcHz9+bOBBjJWrBc5M724BZO9uAZxBX3Ga0TtU1DfKCkat4hET4MLji+jU4ogxddqYyC+zzSav6LR0jBJhDEwx5IyzsdpvWT0QHdecAMW/IwbMkBFUYse9AxJf8lQjPG6ZRh/V8nHxbD3ioRo4FjKt2eHKGAG7PgJKFJgUEfwFton/iq5R7qr8zfQocw+dG6SxVn1qVqvCOfLly5fD9kGFo+e3XnThcyCrHsXWR5+1+Me/oEHSKGypoPJXC6T3I/VV+uF5/j6iytob+KwbbLLlsoeb0axnxaEC562i3grPYu+mNW/3tbt/0bXSZTXfGIxqm6sZpUDjuohqfJHYlbRyfTUmzbpQ2KcMhAXqpYyUqK7pXebQo19hy7mLKe1NrZcx2w2K2zGdOSNiOOJ0GnGUobs0y5PmJRMOM8/mg31ZtVwbcfpttTSryWzgIzn1n06ZdFP3HKrndgN5YRLmEFhXHwgC1kLnOA0Mc0sCm7xt7aGfZzOthk2egZFFRNpGfdE03ltPdYB6dTWWQFqqX/E0ofelgDz7BKqpcDkgkPbULQ5Ei5KxTM3RyM3TiR7amcYDtCZ5z7eAVpCVrtxkPq60Mrm7yfo5+QI/J7DMO/DjrlvOMCfrj6Fb8rbEu1jcLHurWTHRHrcNb10SgZnm0yyi1Lzxj4tq615Dn3bwqw+kt2v8d+shhq5MRcoFywNI+vqHRmDo9pRaPJVv1tiGhhPengd1B5msf4Ec70r42l9q3UPp1JV3tfVcHTwvr62M+ZjPa+0xsc12G1qqxXgF6jCMJj/sSMeYgWKRkkPvX5HBVjcr2kt02AHIjY8TkhFItNIZM7pk87saJZczFOBkGFov2mfhFm4DduUsV9yIWbHGHasrDoNKm0HzRHQdkfWcJByXv1Q1TCJGxXjc7bgaTyJGOJGzmVR3dFkBBDgPuavSXcByTMnJljEtfZpj8bycw2xcVIq4xA57Qw838Yje0GHW8Q7Lb0mNlNJjxOs6RVRpG9IyHRdtiixGn4/Yl1OL3o/DVp5HRHstu1AgcJLHFAVlinh3i19cSHVnLIMdtFDc6Jkfgb1oW9EuyO2eGO5CXOydnEGqbqzA2gUs0Naeg8Z/qAD1OupIoyfHmVKvGxrVyO2tlkdCsdmU7MuzWk4PEv291UrpYg2xGkjOoyPiz5D1btk6Dnhct+R6ETKMubWsmTLFZuNMsAa7pEAxSjvyhznDESuexdBvGegojhkoSDhsFj7W3N/CQk0mpkd9REzoB6MVwB1zxL4TdxnxHLbriCQhpiuvVk/rCq22PuFMLrWQ/Wgj9CDnAE9kKGZnKlImpogil0KJovsghVIz8laumiYJ13h368X07tZL1LvBBsYXkUbqgXTcHfYpai/1Vq/o3oRHbkA3Nb3uo5s5xYjWyJsjN3rupK0Ro5eSoOgy5YZbvDDFA/HmMI8FfnGH0TIM85g+zq01maQOgZjWQevug1ZayAzicuNSgDKTF6BGlwllOCxwwnOb2EbXR5kuuo5J0UxFBLfUMFcZjfiFDXducK5yp2CQZ/VZW7xMbcvpM2tQ6i7cko28+dZSWv1IHWC6XpkFxQL/cjdPeKfzoqtmWetybj2KnJm9Izpi+jM5P7kf9QbValJbSWcO9yP+Al3xtV0O9XGrLZcN34wOdapMPC7XaWT5T52nt9oz6E2KZszpX2odKs+TL270HL280TT3HbQm1RgMSicqbACmilhMkdibUlt/vUTjNkh1U4s5Oud80QdS9oqUC6PvX4RZnqjFwtAK5PTbMXdh/mIEYrahwBldz8yt+RCT3vht7MtqtaL6F/9OHO0OKp/NrsjWkMMrOW7+HebhJOT87QYqzPYeFLck/k3be5DzeRsft9X1gVgLjc/clW5pkTWxyNrAbav11N1wP8/GWg1bPQNbT8vWlaka9dObxmX0aCD/p596DT3VZZybC6ursTSTEFgTHo1Z7Dj9kWIgAn41n0DRrxt+mEt3HNcpA5aKfjn+LeJT9AbTWR3Ynf5n+rrP9uwbAAAgAElEQVTL4XOt5xJVi9EdfYNkvAUM4sp2463m44ork0yUk/CPEZAJTz66zhPGrQiKQi0QwzmOmCoJlLaBmC/wFREYnZYwe9rIT4lnfAIZgFjeUNPGf0Ro3OapycVHftCWzEc2IkqRu9CEiIzMwuCkmtIsMm7NzZY84QtqHsw3o5FwDSdYZJ6O3qwWW1KUwyXGU7FaxPL/uPDFEs7xWUunyLwgDuFIdn3LGRh5CDdbi0DCO9qspS41Ge6PgTOTu8xazI3nrALjWgeUirPGKtvAu66pwPpxVmlbxJG1Zapqo+93AYHpFSFKy+QR4wZtMZjthZZtxBLWAQKXzKCvxpUwCYXDjdbNXGWUyTzeGJQ1rRuTX8yQPsifknl6k3Z6OTwoznvYmOrT6FOCDJ2v8y2Mz5ncWo5xZi7TCxqOXvltoBXDlXUovTJ6LiiwMQELtI1lqMnpFaAyNvH1zqKaF1+v44jcvOa+1Votb61+d62Mz77yjMq2Wk4Fr9ZemLsVxsnMQXl+1KyzRfY+laoupBVobaGwMu1RDC1ewFpWvNWILZtFULXMt9k4gtRdlhTgNkptpHrSploO3IsplHqPQqViSYfasXqLTdBIIE+LAOQyp0LCLvyxwEfWR9bzCWf5UqJWYevNi8AGvZU9UjflBLPyUDszp3+0ETrdcFwIFAuBSymfryjHxiUw7V5WrtJ6lqGRv60ttfIM9O5WUHh3K8+Z0QvUiMrzavpCoFZZjeHEWkdXPDl6JmVjNbEsb/uKriV26EdwuJBTVXoJh9ACpwFftVb+KXJbq/qtz8c5A2et+lIV6QXhLkAcSCzRLho4xZlWtnG4HHrr9hyFYw3NsqHbW8gMFXN7uz7C5wBXfVfRVL0/sg3DvcoigtKPi5E2ZvGApreQSV4+9B6xGvnwcm7VP5DDER70LaGFT4Deb8n3QUecvnHgttsb22KD3hvWuEimei/biy63iy7yvAo3qIuTKlwRIutnOjmJG2VyZEIW3owrOkyHCfVM6OxpD2fNxPOHXAiHv41vxxXvM+3VdQtO25wh8qkyl8I5LUW4SIw85dJy2cVUsodL5uJMSJKDHDFtJnadpWXSWhdotnCGU60l4TPdi7siFrl+yoVMaRN5lJjNusquVthZV3IG9jb6yE3oyFyizZlWtCOKtiprCMG+rDlOeFSnN9lmPXlWF/hmKsz2HpTFbKreg9WdzK0RpkBeY8dj2gqMtdDWc+OwKy2yRhdZm7lttZ6BvfXP0q13Ibf+T0rj3jjHb0BorYALrNz2GRgPOL1RTybO0VjgLCJu3Ebj05LJliutsQzSi6mSHfDqHpQWNy4FuNxaRysVRXrxcJ8nL5GteEKjL6UrQG5thNN1Ii1w4XsLKPN91Qvbzsf1Vib/lfasokSIr1n2bjlHJ0u4GjTHEVMJcwn1is26AREYnRZuJLPGrRr4lHjGJJBnTl13xGo0wssUGQRC7ZluI/7lxONj+OQMB8i3hDNH2qcnNhDzmF6zJOCBOAS+GlE/JrYJ7weBuDW/4gSIOYHHbQNF84hp15QRw3DitZA2YmQoVeoyejkvJLlYVlQ6RebF6NMJishDuNlaBBIWDvO1gQk55qTNucq6lvNhA/Hk9jTirN7tyTOuhjaidp22RdxbWyaGbNN6JpBk6od09lFDYDP+OO35lxhy8rBXjAklEruPuF44Slc7gjB5TEsciogVgRMxPhJb4tyanNpKAucQIyLmLjsUSHtV1k7FKR+Lq/JQORK+1ka0hQ+VkMBxAzdKyhAKIpLJ6UFG8McC24dZeh//l5Fp7QQrSr/aQSn6ijK5qwZIVMtgXZgoQC633vvI9/KuxMlAHlFf6rq62XJiNIbuzknSFRnWZ1W1az3zy8jHX0FDidxegR0KWKDtMNP3nGRO+MCtubjRcIuvNjOL2h33dFa23v0DN3T2rbWyqacR1ExZEK5/znfcmZLTGizaZX2gtrDbajkVvOaZyZmW5I+Qq38189aP9Ma05p0rlxFoLQdYuczRPUpNwFpWDST5R5uNyUkNcBkB7pXcpltvo9WV3IIpwNmYWhzlCRVLose//BWPP6hndoXDvq11VPatHqJ1mX2XcWgeJXBRQ0GKiH9zr9Y1oFE5bE1gdSVNg/gwWw80aCW21aNPWQ73jNFyaQZenlGcP5xRxJy0BxpH1h8GZW5gYxuhAZwFvuJMbl4OGa4prsoFQMKHCJTDoIVLnnDIe/42oOrdrXYxhs8x724x1xGFSU11ykdqm+GDUpeo9XyWh6tWPNiMP4LiX2JIpY69YupFbJNbf+bmr+hwjoe/bb1Iy1NiykJr4dDaI8qpVZxszajSsArEobn99DWcvV3ttSImnOGgkZDIY3H5QNEb5qxXjYVMZGa5GQJ2fYRPAwqr3qYKpQRXfVexVg2fkqQ3NDpJYoKqBtu1HHMTDxS51a9aS/jyuK13Fo5OYjnB5ujcoAitRm/i8vQCuVVgYqzCu08/ScL3qfDRA99OH8zmRVfw5nbRldd7eKG3iCN1FAutgVBWBHqJOWOpQLIvFyxbFpcA/1LnYQ1cnHsxhR4xZJfWCBxqJZHvuqaIrT3tVZyVXheHOrW6jlslPfhy1y04bXOGZHI1dYEMWh+4YMdhdhWJg2KVlovCNnx0yl62aU1vtfrHZvwRFP8SwzV2MU25qYUNm9+mzcTW3GFl87jVNctXaLvi2bV+yoVMadMV7Ij1XWVX1XPuZeIQrs9zPdqXFc4FSqedlGZhh1V8G7j/rq7CvHxhW9yOp2R0uLQZUYoWu0zvPZiSqHz2JYN6qxwU6VwFMVm5cMdj2gqMtdB8TssyJhZZZRE3qMja0m2rPBmqCzH9byVdeAGrasi15dYzsNrqpBRiF4pHMqjrQIMaEdtoNWz+DKydJ4GPvXdYTpuubpnd9lR3ea66xtKVqNb1gScUZTmTQ59Aa+Rd2SrAZV7mXXWh6DYpbiWtO/au5LqgyB10W5xyuN74sIG3gBil/LfZfD4Oumqql21zGatAhiavTPZ0rwei0vpV2hb1oBZLa3xqK7tKzzIbkh+xFoEpHymgy3geZIEIjI5/oAhInpYp8exNYFfPe2Qqevt8iTx1Mq7zcR2XlETU+HtTMWiDmHpkZPKbm/X2mvVes0WYJBxb3DjTeHCLIX/sS/gTS2dCi+eKP88paogb2xPJIrYcaHS+l7DzlWBEsjzKTAuFc+tNLnxELhZyv/REElVsWQNIeN/4bwlq1rIl/jTr2pL0xienueUaS6cuitr6ccUpRJQetaD8uGoB7o/NM3/cGu6MM1FQzsTftuYr82dKncEmFxhx0+Sc536RPCarCHDc7WBQVbBwSNsiDucXJVuz0GANe1F5i8kXEhgjQ+UqJrRyG4JtFrAciJM2prVCYRhzepPSmNDKWLmwW4HWE7J5ii68hhP4sDnSLD2qApm3fWLoaOBUU1Qsk2qaiuHUUYwHGpKUTr1Hbx6a2mNMscyhm/sSc2t9veYxG7TeNDkfuvYNnAbkVNdeydfHNBCWjE84geG+I07v8O5+q4ACkQIWaJFQbrYNgd62Ibfs3oZha8u3tZ0baDvw1RykVsu7VDdcLW8txpuNlyXX9F5EXdnk+iQCrc1AK89JbIcG0np52mwcyhje3mZj2MdvMxTgpO19hkKNjlprfP8MW1K2tNYDm+U/XUO9tQKCOghda+8ZXK017cgYtlbdawKkN6avNfKI4c1as6kWn8iPgRtKc6gP/cmtDZBW82oEAkcJp9RvSwEboSXFoRZmHadavV4mLh/Kp3ZcK1c1kOkfW0ta725d10vgvuPdLfJspGbYxTtifSbjiwInRiRLqs32cEWPs6Kq2VvRZQPOKLbkLC3GV/Avy9x6yOJW2+pJW6u0N29Y3PEJLRD/cJUgbX8mSWuWWtXkTL8RhJNDS7BADoCM+8pCZpzb3vbiCrXrI5zpvcUmhd6IzhCu0HDhQEHU2jkQjm3z294yv1rihZcDd/lmQUrqWuPfexMJHKWWuub9JRz/8LeEVgt/6MfeLoVwBEZ8O/320Xv5j4gVu5DLQ/Wq23vRleyBy+EgF101mwLLrY8+y0QVC63FJumtbVZ8pDxh+/gTnlOot6gh5ABvIHVzfNUa2+lV0N4LvFZpnyNpZZgbvhmVaVzXQuu1dqiVXbfgtM0ZUtd8Bjcu17oKq9GArUXi0Lil5eIuE4hA67AKLnP26srNWmgU1L1lFJ45FNSjb2q1JMd8TJuJXSdkOCbLV2i74tm1fsqFnFvzIZwX4W/ty+o6Q2rrLc3CJ9KKvt1YhXn5wja+MdV1VsTcuGsXYMzHib0HXbFd1/q194GkrcBYbmd49lpklaVZfJG1sdtW62m54X6eDbQa9nAGtp6WrStHN+q7On8231PdysjKtddYutLVur736S23hsgesNbwXbmwQFc5kLbjMb7KRP15PgFvAfPZLhnyHvJxvZXJHU3WT2nVm0+crEteG4OORV9Y2ZY7yMKUzriumugcCZkSz0CO8BxxdGciJ96goSFFNKictZaevWhUcwMJGfpVTD2yN0pdG4R7zbpqPGVoxI1Tq3fUdW+9vwywdSHSMya21K56YzvlTCP+RGNoFsdsn7ZbodV5UMK5GMGMbMCwGWda60EHreRCjjxiDGnCbQbR1ZK86tIp0nBK0R15CDdbhUB8+7Z2mTQ/pm14V/WG3vfni0k1Vi5nKzD0hClO5t2eNotxLfaMmTpqs4CirBtxxvbWYzlQ/JnTrHdR34isUVcjj2TMTby3dl0N0+V9CnCSNC+Wg6+hUDpgdvT2Lx0wbtMPTeqa/RhDC6JA1THcj9EsAwcNo6foaz30uOJ9OuZmQmiWA5wkaAcSGLihc3sK7Jj2K86f3vJqxE02bSTL0MJlC5dhuaULCigwWsACbTSdO65OgK74cJOQu/mg9mCzllW7h7a2sqs34uQPH8O3Tg69ulyrRthqeVWjXOakpVJUPa9yWE5+bpfpdSFGoLVfbqanvTHx2e021rKWyfrwvc9m4zK54FEiBThdW4vo6r2bk3ZQ11/t0NQ/mzVe1lRrueGrpojM8tcOsWrtgJ2iUcVpVt2r7MVyuJO2GtqU5YQ1t66nbLXTLHBS1bZsmhRrwn2eUzQ2v6+NUE6hHHI5pgToOv8XW79MERSTHeHbxPI3iJg4Z7uNd7cRV5B3t+nnc+Bx5IgcCZROrT2f4x5Ax9RJus6N6WKRIeznio4EKTdDpjcHqerXes7L3asLnL29d+3inKSWVTufY86Q2i61jzExrMY2sEz0wtX+VM0cwgkciK+ISSCe476ykBnntp+9YsoETs4pV8F6uz7K04CirFYE1T4G7r9lIIGF3rJ0in9x3EDhU0tL78euArx2cwmcNrUtu44Y2bnRvMV0BRizfno53JubMdEYtA1XceDsivmq2Tk5KAJdG08ZGetFV1XN7aKLOanYJuZKrxVuXPXNDmcoCCqyQGjGjW723jdHar3xzUDmXrOflsuGb0ZznyQzhV8tag6+3HULTtucKYqUJJ4UzmnRakXiuEim5QpUcffWxTTipjYuB9krbSZ2naXh6C1foe2KZ9d6ciSchMC3uTUfAlENf0VCwjfWJKUKcSCcwIH4qqsAD8c//G3aC8HSLKy9im83WWFevrDdZO/BKk7g3khuoA/Ecrs3l9e+gUVWWS+N6fDc5G2r9RwO1BJLsciF3Po/V91q2M8Z2Hpatq4c0ajn1rbPnupWwGLlBmosgdQ1v2o9AWpl2hzN4WZMXDNdoDU3WcmVPj3wWgg8k4p56jrHoYmJt4Badqz0437ycb2VycRvWaRtUce0WCKvDc7FmBIt4REjIxa/GUmo3bwX/kgE4mNb2zL5Y8hA2qfEsxbt8iPPFQJHDH/V1T4sAw8v9D47aT36xINWo9Ra82g96IiVXU87ei9YdhyU0b0BhiMfrusQeFiJJlz1fdoqb9dy76igQIRTPU6rxi1tt0Ig8uGvuNeS9UMxi4SQTUk6BBNeXFXh0ct7Lp0i0WLu/q0nHudb5CHcbBUCCSvrg25A8TjjStqZIhMfbbc8oMC48i3h62oHTPuIQ/f2BbfeC7oqq4EIcFVSkeOP+iF/ZNOU8qcrAs0KABXOKQVCjE/MydN8dDGl7kSKes9zeKckPJCVfrUlAc7D3nOptRCYYyUx4Yo77HkbrnVQdq0392m8N0vdrrI0nMxmgVaeD12N7lpZSkzCnQnVCPS+HXTYc6Ya1dUtQ1c7K8jcmFQEyo2ucyAm2EHbUKMoT7yuhcUiExPzGnUtzp7GMYZuo0BAwAItgONXGxPo7ckf19JsNqXLZw3N66t2F+Mjtei0zlbLYzy3VC3nfGueVwdfQ/0tJiPcZj6B1pM8ss0yX6z2FnLzLhCZBTYbR5wqNhtHoLnL8gLU08LnKndwqqxJIkbNtlkfKGueFFDNb2trFr6b0+HZLP2S93i3TvZRSzj9ZkmyIBAIt4PyeR/d5r1nRS2G1Y+tTZhaNYBDkOOt8Qm3HaoHGtcZ3nrQXa20EcpZlM+zIRrvnMlcIPxxDQ76i7lOKcQGhVlsXMSHU6UsojO5RsJJ7ipVMol8PtHw7la9lcQve3ebfg5zkRaFDIUwfxRQ4Ys6nDtd1YBmpyhl2pTygQOFY8K3Bywtd3VFDzoJ6ZzsPcGGPndGm1M3cD7U2g5EIPLcCITJV63lzyCNYuPW5lh5aC7PKVdKMz7FJV+G31xIla7y0BYyJYULTQEuxt4yYbddHwUXV1C4iOMqjhlP28SvrentA5mYEUXD6j9Vjf/+9eZ7s3Qq17QWU4RfbsACB+kqPDnrqlsGlrtqNTW64tY2JUXVOETeoWpxqH7s7VuoHi7Jchd1NVbh5dqdOkmsCIR7aPi4rd960TX9c7voWjOuubJWLDTTxZpqtbO1mspZRFWzGfjQNTH3u1bnoQcasf2uWi4bvhmNyPocdmm9MA+1susWzDWSNkqch0nwKTTSRqxaJI6OIbdRu5hG6wV2HHpTCwTV+1Xyc771RA1HY/kKbWskAyunXMi5NR/CedH1bbgIsi+rdvJ0NS331mHedTrlv36rFeblC9uN9R7kf+rGxHAzfSDWQmOye9XbWGSVtYveDs+t3rZaT+AN9/Ost9WwqzOw9bRsXTm0Ub/bnupWPVZupsbSlcDW9TzoLAv/roWu/szWAF15KAHu3c0cnNKz1JuQmEuG4ro3nKEbeAsYKpbn9rvKx/VWJncxWX/rudgsT1nT20Y67MXG3Trmb/qIGYZ8NQ80Je1kAWHyJIAGeevNrDU7mitJGrvTRU5Q/NEnXvwROH9FnKfEs3Xf0Z0I1MBIeGuYQ1fGtAFqXPgMPUrr9jH1yNqh4z+2Pu2g8hE4h8kONmiNangleTF6KB7x6Qo8XFUigaPPgQBCr/DogwaSySX2vxfcf/7/7yV4QQKnXNG9CSk3IO+SnNLITD+lW8/bLrpZ1++8dIq0HX0pcdZFHsLN8hega6wsTyYuzFcCjCtOKZDz9zeGMwmMO5mpMM8Un8yDHXfT5MJMlS4qjeBTnxl0Y2otc7jwq7nPDYtSbno8YyIWrmTWyjE+jqu3V9PCEauJbV1OmE3VQ7u8ZwHaPq0nW3XlquuK4SKxteRZxflAiUG+1LJp9I2PEqwaVG25WR42C+f4MjCcI8Wh2WYVuZBhJGs3uPgzvHZfq54Di5UA1YN2LY8+yefIrHCXS1ZRnSP5hqnA3AIWaHMLG34OAtSgArdg7oYTm8C0yqu3VC6rItW19dVtyuUkTyiqyOFKYHylpRpmDstWy1tzIWEHdXlOJlmg/tYaYVcuJtA6BmDWUYCLJW1FB7KWtWRm2WxcUttjjRMIV9K4/1JoJHkoU0aP6lOtIOIoRS9KuIuyqAws1k9VRLgZ1ZmeVsdUnyhS4vtgS/DpC8SNVIdbLrWqWrM1UetPDt/9w4Vn7VjTE7irEGyElufPehuh1TO2WUaVCSwXZiq1qtFYcjlcPtgnH5kXzTNnpvPEu1s1R8Jnb3nNFgvVHfewzO2J65f6Q/PkrMlUP7aW5LUqx8TO1RK/N2Ic6CD1NGLYjNsOr+gyp8qF3jEwZFlzCES5e3ihtXerenIWy4MOwcbNEMo1SfI0HO35hmeEm5zhdkE4I+K/tZCJt9rqluHzkGuNsnTPXR/ke/NRV1kEFQsUUwmJekvpZq/C9JNzk50blG/kHZ7Ui5pVglom1j6maj0RhyIaCPNXVOrCN51aTFo/EgKnAUkjgYQ//QQoQyA04kngg+rn1UhyORA97s4klqDGRc+LrkpaLjev/Vr1PlxzGJSn5SkxfSHmhC+rc60FICunR6MMgXOytyM3LFkGlXahWUyVLGkPxIVZnlRdC5wt4y7eiVElbqS6N4Oq0V7pdTER6oC7c0ut+rcuNzNljghzinKz4Jwp7q2DTpsi2nNc6dVYcTJziOal3YpWXTnTtV/kAjEsxAZFzC6m8hwedFMr9xq3QGYhP+Lcrp5OrcvkPuU8IfM3Lm5de7Uerray9XTqCnDh9cUlfNjmw6Akh09I+7Jq5x4fW08/St3qlqla973FLAfilBuU427cVJ3ppnmQCjPnA39F9aas4YQv8+qp27VMCNTNNtx7sI3rYg99IJze1kK3cboWqfhviWWR1ZOl275t9ST+f7/eZD9Pcb/Ov9XgGfi/p+H/939M5aqsYZLLzSoWK/+/EKd94HSiYd48SnUNcZ52kGR776HG0ooV82CFek7rvq7MR4AOgeqVVSwn7xlrTW+zQK7GhCurda8pK5tHLEu2KcE29z1I27kZja2uMR/J2fwrk9ufrJ9OpWqZFV5eplSd+5rvrfGEEfiWqsPckSRf6FzujUkRGe4Bc9xsYtIYU/luTUVrP37MEbu26R0W2YxG8upd0ZNStCdH9JE1Y9hUIvDmzaPYkY35tssnZv2g0qAW29aKCPHpqmdTmEw8aWPqKLVIlh+Xb4DhUx49+ULyJ4WttepB0V5euHmGWzo1TVrXdBUpvTnOTao1QFeuUWDEPbTrDJlYtgf0uo4YXr+NumuAxa+6BKiEhM+Nrm+T1w+7Ypjb+nH1wJnuBa1d9q1Z1qwtk4PVLSkEJtaQy5yKqXwG2om1mknC+ltM3rFNmRAXFJguEFNzyKFFMDql/4e9dz3S40a2RWMmxoFNF0QLtuSC2gJSJgzbApImkLSAHBMoWdDcJpBjgbRNoI4HuitO3cDgoKoSC88CUKt/dNSHwiOxEshMJBIoiA5fkgTPk06ovSsMC4FCCWnIn0Ae7kUobzSS61N0J5vjdy4YwJtkPAeqLZgpdffaD3m0H1cBDdvPwnF+2HR2og3apOIlGw0VFAJ1EZBAq4unahsTAeg+e9+w3MBDxwNtta27GR/y4SZRCZIyy0n0FjDLSbvu0NhrnbhNAZIXytYCgUAobRxHYou2VOchArKyDmFpl3g45p2s07KxHfKqmUEAPpaz+B83StuJ6P3swH4QSHJNnz002sk6RGxvwcLOOcxZJTHYETtE4FqvKbrPLCVAeSDfAvvQHlfMMPDBacqUKpwdpxJgpUWoGzzBKB2HTTwl5GTht2/4pi/MuVcfjqd74XMhnSM3Le0WcEfaLQDk8p/zxhclbcvWwlkz+hDJ6Cgqd7zb+ggqCUZXkgres9JXcElVHWJiL/1aRwLYHAFtsGoOyW6RaBPjw773JAdLNnCtFuXBisknwz1fImRasKBzneCRPf6BsL1ELSF4LysGdH2ggxAy9lIRKFVfeht7YduwbyeaFjb/eBEHkDEaS4Y3UzbK5Y3Xwf+KkdhRIoFYdPD75GFSV5kLmnQ+qv5z4KsJ9KMtrkkniWuuCiu3MbaX9q4V97CFXuwnaTtDKEpVuUkcnWJ+hr25W5EFfkPbc2C2OUb4D/K0+2hsz02ZsmfTmCnBTvoeJaQEwqpbRyDoGPIczbbYrEg2ZlzU5HZU4aF6NNpZX/ZS1yfDf9bqz2EYVR8tOIixzbTrsyx4hkgHE8FxVOX60uIhaPfw5344taCkSp38HEFPOywfgk7ZggXEB/nr/rTBaWfCHfbCJsYfh/vhFxhF8mUdIjxI4p0NZnkPBhmEjci4mw8EMEpuNxpLg1QrkbUx4s5q63AowqOCVYlvmJ09By4FFPRz2gv5S/yfvExDR7qtGjQCD8chEpnFtTzVh+jd0GJxONir701GdZvdjio9JCFwKKuxAZpUSXZme/rgbXbNhwWlAg5hmS5RfAxYNqwxuexl/UCcuV7Nt9TxjIEbcG7Sn4HLOOgm89Net1SBhVlfXWug7AUZAx3y7J34VRDL8FZgIlRp2qgkY6I5GAOgsB4+HBWweGqNhKToMUcnHlBwvz15NkJqbZOf1e8TdvbcgfXBqMgYn2fEu3SMh0YdKae2g5AMEPZ/Zo+NYNL5dZY8Z+DZiLP7XhxKFTfGjIdua609zUqpjkC28A9GSKMZhP5iRgRtkT81UKuPllkqzLb2u4nf0ZDMUFXbNGzUkUM3337iB2IHDjg/T3VrBM359R8+Hxq6AbyHeUqQZLT53lYvaVFlb44AY2xj2M+Lkj2naq2+e+KzdyZUCfpEtYeScEv0ZV0AKYQ82f0kjwpZp7I5BAJ7CWxKUhb2fnx1LezIdg+Bej0cjeiUyz/Cgz2kO4A2AgiiQQi0QEACrQWqqnM0BIJxvld8VQw89Br2QOAqJP1y1T0qgQ0ZdFlmuRuis5vl5AALBkC3n/66xmGuh54IHK47ZDl3Y0GgfbRs7IC8lo0dQFYTeQjA5LDNM2jnYMsmryGj1H6CBGLq0ELotlm839jqYLLuMdmDAH++gWrrV3ZgvaM22FDwB1uU/lR7kvdOtwZn8Pqj80uL0ME5uCdvL6bcHHQP3WTmnrxGKbac1MoiCvt+2Ei7ATRpt+jI6ZxhP1CdWPMfAmN1hPiiDhPK58UeqA4E2HJ4Y1DU3vN7UX2wX1YAACAASURBVP15D4s/bPCc6gw5o9A3cYMmtp9JDnbDBi7H0z5fDcTO+lgxHV7ZQ5S2xFqGKElwdJBsVEnIkHiOnE2uD4Y7jCGUJNCYRrc8kG+GZMCrRu2idabXIGBG54ahUAK0O5gNgBqtBO3aPwPM+eGUnZMcDFBVtQYk02KttgJYNOn84VfRBDrc+vTbwjNsof10aO3EiB6RqGUYByNt/3NvfXUQQeOvXBhpgMETCEZ/GRJdKfBKYRuxFefFfhjMkhKdOHumdO4aI3M2hrYWMkHH7YXnRtL2v2fQzl7++JS4Z63+HDeZAdaIg1FDxfHLPWD7A9Ie4tTR3/rBNW08BMOpNUmF9fOaooPu9vtii5Q+Cku+LJ8jh8+M0uw8cg7pnCJxr7A6QDeUwYz+GqJ1/yowkjtwmbTeK3oPOnSqQxMMbuv5QADsflLvhzFSArMBcPnZqtvzktu1xrxE1n6E301tHY4lRuJhjgcqbAo/z2irBo3AwxG4JZKL+r0cq650AiKjOqibpzogbPvJzN8lLZat+/YCfDNOOsj5Q9YokUQgODK8cQ3Skixenm0vmZ1Zi/lVXr+rYd9Qh8E51NrZQTH1g/h4yD5GGfU3Jqe/rB9BY0AWWhzCAiMP8xn7EIdC04kt4yG6L3vI2jETbd+3AYJ7BTDbdS0qecHERsYZ2SnG7HZY+Q+BJ4hsjsyWShVgxBwhK8/O5i96fSiizwFWh5uIMGQrdiE68Ayag6X+YVV1x+1+UWeQF7xqvfw7HC0BDYU/g+Fx2GJJIhhaSGFTIWl0LVUOuG42hTSVqj7SCTBmCyhQaHBBryZCoNwicpOooj4KACwR+EFV+nkTBLIH9rUG9oXcyUasrs/LR4Bx1/q6GyIIuslJpBbGHjrr6j97gGL1e4HnQIIB6iBD+U/GbPOxKm9RNdwcAX+unc0FjPx5UTrr1JbezuBph1jgTKjo3DNWE04eBjKKl89QyjYvgrczsqYd05mag7mcagXZmrrDgjEY2MF42H6Opv5siwuQMoxTHiEgBPYISKDtMVHKYgjsAwsCxQfTq6ItFDQXTLGgafezOuau5sOHiv2tTvlZhYH1IrN8AyqA5ZDdFyZOvbY9G4pzpR9urvHryrk6OyC1gQrQsrEDj7Rs7ACymshAgAno7BMcchiGZJsKHZxUG6SBzISJDmrhGm1tTjDWVB/unA0thmsAyhX38wPVqOUfbMPZ4wFvW+zTOeKXeQhWhXtUtQidkdfwlu9ZGaSsZ2nLuCocq9JuZwD62iqYR+6ntNsZei3S7V3LjSn+piEMDH94t5B+efFFLcBxdfpdBiayV4EME5CQ6gxxgAcP1ds6FESFRhqmhj2betrSQZyJk67bQ2FPA+5Ef9qwSMhEAZwig1wfDJsCBRpMzO2nbwIxdfJ50Pphiy4RkoGvLTXnodR1Te/77ucf3LlxuAsTdA0/Wzu4HEd86PZk+CkA1pXq+RD1RKELtejRpPM5vn/2BY4/chaYdPuJ6S9nag2wfT1R3xGwhcbcF6ybglZ8dmvl4uD1x7kPkf886bxwfZzuITprwB2fKf07yHgntiHUwjdi9JcnrOc6FARr9Wdwbf9qr7B8ibQ9N+IgP4RABlQJtr329LdO2aOxT+mj4iv2lGE6utlt+SBf1hlzJc3OkFkjXQYz+MjYxpvUBVyX8L2n9+CSDlZv9M4+EIApuV19RA1V4c1FltTW2WhkBobvUvDzA1WIzbOat/SoJgqWJxXXbkOtGjQCjXHCcGqfp88yNupzA2c7eKr36N3cYgEgjNHSzSewZ5BSoghAswTyHz/B1mjBuhnODj7UnddSAXW5dlVt4uMZ8r5xuJ/XW0pnY3Loy/rPMGqXXvHigLNB0DOdGXA2mBXXG37Ho0eeQFWt8F+/Xf45atee4dZBPWPz7Kz1w/QOK4HskebTdmjuYGHDc43JyYSDH8KIRD/A8XAMI0N0zc8Q6ec5I4ZJr06MT9jhc+rgNHrh68LDtqokZs90R3kfOv3OZtN8T+kE6LKHJcxZH3k9z4tA9hhwM317aGQUbcCWqKd5WSPKSxA4NJyCQXv4s64Hp6QLnctiCh8CEk1s5zBlSPKtZd8GaKfWUXMUEz+SDwannx/rghacDVrxW/SfWzStOm+IADne+q+2avEiGrxbq6Fu9QQeCdh+FZsOKvdlDp4hDwM8sYjgx8bZdkvQivvJ11wRgXmr8vUmMMxYvEfXEa054lhvPPhKeQRmRdc1IxApGoTAdAhIoE3HMhGcikB0dZxkYpGtRxV9oH+rL8MDMzJoDj/JjoyTLbCcZZY71qQOtv1gaJrS2qZ1OOjhDIF9jC84Xn1//Kz1m6fLyrpkAGjZeAnsatRGAIZZEOe6V76QGHYlFd8eqoY9SS6lT1RDdF8SEDWyK6KW8wYFxEtFLiRVxVDonJNBZobsoIhj/dlDu53NJFhGzqxF6OHgGZllJG3M4gvcJ2ubJZuMqxJOSbsZ6DHaR9rNALD6q6jygmz3TVZ/wVvdsel6x8QXdbNMNKMdX9wD7PPoSsdNZFeq5MEfeIf2BpR10qoB48fpd/SlPCbNjtDwJ1EJDnxZe/XXbvLuKZSQ2WOyWAo0e1Qg9JwC9uDfC5A+rg8w3cmcPQ1bSuvTpow6azQ4Fzb/oE3OGOqndzNaoAr9do3n1uPNGEuGmVd3Wa1JZwwAvHKmWjBDB/copgp59LSnDrINQhADpZNkshpT6fAVI+obERAMpLPhxwyww66VJzIUTjovysG5qoboKs8XVlcRSYodZOtMoaFP/QlYV7dG+6jVXxQiPwMzutpx0B8nZ8+wpi48R3BGlZ/eU8v7vMt+Hm35YJsu/eG1J4V8WYzk77b2zJ4FlxeUwbyxQN6Dy4didQLu7AMBmLJCq4+ooSq8s8iS2jKG4sJ+nnFWDRqBxgjEK3v94i9d3XPPRZa93ANJrT3Vh+jd3GIBJlrWHQ6MiRIPgyLctkK3jpxpCijHWjRIBdRC8tp6xEcD/wGNycqn/ZkeOhtlwIcLw1mMcVPyKmqcRblQfZf9TJ34lFzrbmbcPT617rmPpRs9Y+PocQ/VmRiMSWzpubaSHtxC5bBTjXbBD+0qkuxtZB46jGBwtwiIKZnC7fZ6gwHgfpZQ67OgJ+XlNLeeXw5ePEg6+WiQz1F3gD/2/GfICrIJZRsZgWwN5Q8GPDdSSQ66Q80S0HD4EyPcVaKHWyEQ3IB2ODwOE1uYK1Mgny0N2i1MDg3ggGvOWvbXUJj47fjIGBu+SPT3Kvz06qOCsdkuDDSs3l9VeCEC/nQLpqT7ObWhaMvD6bq2l6UV9yowDm2pCIEcSCd+MZvhQb1wXkzXdABvns3spvzZQ1NvwH5sH5LRziTIY3p0XTMawXndVCkh0BMBCbSeaKutSxCwrdNN/dU18LZuMu36yrf8GqAAXpsAmeUBXFOb5eCmP5aGep5upAUDY42fvm/NDY+mTrY1cCvvhayscgzzatCyMQ83lWqHAMYkHEdOAh8+wAHYjoDDmqMk+XT2UeiMSYM8jdxl2Czzu3z4nOcAPMQ/I/GQJD/Rxfr7/mS3CRht0a8q+txiARWlcKIM9lpsg7cFhky7PnO1CE0dVFEbox1zU0mtmz/acWSo2+JKtUm72dz0hdLhs7SbDWDdt8y+oTMt/IAH2Ejt5IDtstuGTTcXh2b0fsgdOp2C6bwvVZIS1UpoPW95VWUY28uKSxYU6Jc9dLvNIAmZkpE/flmMtKifIW9ulvQ9SpIvrzBTStoiyzJis4o4sumJItPI9wKqfMwPnyc1/8C1w+4Eie0CxfccJ+P/L9FNG7Vn9wLUdVZo0gWDcP9z0knHcNbvbGcdFDXAQFvTe2Zt829DBnkaSXvbJN5av1D4LKyM9rpglhRmzDhhdVWnztSWL2rw3G155XAgNT5/7sDVXPKg1V8SeoxSa8fBYAzvf14++/Yk7VOcxzIJ+QszD7V8sIXwJSo7akp1E7aSZhdOk9ZNy2B2CJO2xCXSYCPyzAyr6z1wgEz9wBgVkLGt+4jRslfWfkqjpSj6JbndmrmX139bkSW1ZY89X8IcPrtFzVwRleOsGjQC7RHI6F9/ZN7NU71Hj0FsbYsFmOiy/v3AmCjlbIXSIiA8CsvhWKpIiVRAlAVTZBAfbTb5avrwubMx+fdDIpS4DAJfvnyJ+k3szsKa/OOPP+w8/Ntv3749PDzY+XE86eeff7bztHsLCh8fH/Pq/9e//vVf//VfeWX5Uj/++KO9y7Kv6pdfftknVkxh5L7R3J9//ukvnrecSPn111+NUtmvfvrpp+yy//M//4Oyezwxy/CqBff3yPDE//bbb3zmcXJCArx69aobPannIfeEgUcYw/v06imSTtUhVYV3QOBsOZ3Udwj5RirJkQENkmewlagJ17oeZkTg//yf/zMj2RfSnG2vtoM6adb7KxRYLy3Mzo07jKnsjEwsNt0zEMZqqB2LGXHXlIB2XVPNoyHw73//O0oSM1OilVyV4X//93+Npp89e2a8HfBVsDyHhPzhhx8q0mkDAjA3L8HWIgQ7v5j1CzIEZysypvL18rx9+9bvVMaigPGFkqEVPiX8M+OswJBrZxLwpPo5o/TYIsivaqVnDCcIB3h0/6a/2ghgyGEf4c2bN31cc5cMSwm0S2BXo90QwKIyMOf2TVc38LYmXr58mWRfMWvSPfFGiq0TbSvUqPaqVwEfq3PNBkRmeTbfk3xT2a2ooBAYEwFZWVfxRcvGq5BXu4cIYC0JT69tmEFdMl6aw/qzE/37VbMrqVgQdjuzWYY8MJsZr1oqbcyJPvDx06dPqTXXyk+aVYj5cW5hrEd4gvn1COL763rIa0E0SD1ahJ4xwl5znZUaKt1NLoMqzLv1JoiMK4Pj9itpNxsfvJV2i0LUMwPJjo2kMeOLmsKlGb2HF8GuLqBr/3ZLYczss7KH6dBK0fPbUNkZgbhRfXdIj5/4/v17O6is/7oP5KFfdrtgIrZB/Y40epaQaQTsCNXK9UFyAVIiKjYRelQujqL0RIVz6kHCaIsuAykKpnNugGtJm8IOkHYPwfbEWUNwdgHts7dN0w/vj4B7CjOlVruadEBy1UmXNEgwPW1zKKk2JnPUAEMliCFvdKpdK5cojzQvohApwx6BQ7W1z9Y/hRzPnQlLouqGLqbO7DCas/dbYZjhbq8+HgODyCVfjbN8kC/LHmCSZjY+876VwezzTt4DH42pn+UDAfskt6cewwzx9xRZUlvRsUHOfW06RJE8zKAReAhLduLdPNV7oGSx7DFRynQInO03XRIzTFpHeSBLBeThNlop8THKkdGMSV3WH2XZ9BnwpcGS6CKcpsP1+lXuu8EWUfT8GILYcEfGhaAHN0rwlGBud6M89Zax1ocSC49soTvBwU6ACXXCg5+Us2QPfgsTD853YX7hrGyj4EtSZxwiENB5mKduYomo2SjBx+S7zaOtRTAOjZbggNHbLuzVJ0zSyUdDz0KAQQAHe5j7dqNV9bkQIXpU6ZDOPvLnsGklXotA9uWwjSyWa9Fo2no21FGqeF4gis5dFoPTOLjpNVp5dgay8s1W940TuC/5HmWQx9jw/a3fjI6oyPgIwIUSJZIZkNFKrspgd7BkBdq/R7j82olHtA4JWX05mbTIjR6Y9CHyKffTz559kXuWR+kbAnA/+mdo4YrMGBiMTgl8WXXxZwiIelnrkkTWZs8aWwSRTcyVDQPy+fPnuP2hyuJ0rr53oBbTEJPlw4cPU39HxwBKAs0AR68WQABRldFve8PxlaHHSXCSvGrV5YytE2WWB0y0DYwg82hmOXbY/xr176o7PgKW6acQ6I+ArKz+mPst2lLdVpF+PXoWAuUIwOEW9dG13vs47AXiwguDWA6rzU5k/FRb5Vin+zd3ZLcYFAQgzE46/ANBwW4/SQPeD/ZLCsT3C9qdSqrWrmq9t1qEGjwlx7BRw+WvGEk1pke9HDoZV3kYMmNmq1nazUbYV1JJasgvaDeRVK1d1bxv+WicAeOLOjigNKP3Y5vxfreYXExUA0PbvkclKRiEdmdbB+MZxOMeWHuxg2VOuwM1jjAJGQfFeg9yfTA8hbvYlhKoBFZ3n6swEQtnW/iIPMn46gmDA7kw9K24KG5+u35BP33/nFTtvvg+pfC0477CwhRIXVv4u/rtL824bNUfDgdDRXelJt3GskOc99z0507S7PAL7qv1U5Kq9QuWP2NLiLdDypvbaoABFo0owBIDlxPVatHVo5WLg+LsQfPiDBmlGwiQw8aoodGrMQnjpe49XUyNBkNGtYbKgFUGR8Elt4xldGTGIiMsH+TLio4cSbMoRJNmMKRf0KM7bN7JexAwfdKf8oFsjJPcnnQA82TfU2RJbUVHCLku9t2YSY5Kv6BNTFK1dlXb2xFWDRqBDKf4PHfzVAfIyGIJANHPGRHAyc3DCxxIZVS9y+1OQ4NUqYDq/LqkQvExCjs5f32bMMnq8wvaxGzV6rJ+G6UV3mJly8/Mww7jdCITPntY1iVCpeHeDXg/Xcr+AQG4fYLY9k1vKcFFb2fZDtMrxh4d1u8ngqepwcpJcsRvq/UzTPb9gcmm1yKTUviw4zDL9sjjdG673c0SatGFDuccDoHKS8ShOMzBvLIlpdBoIc64B7B1NLykUwmLVfa2COwldgYUTYW8Tw80tR1h72feniE2yWu192WVIgTuhkD2zoe9fukAI5ZRzlqGlGgR/B30grmFHAvMT58+OXBwdATB60E9dX+S9c9l/daFSLXVQuDQFx9UXv2mzqD+pj/t+6dSrZGmpNqVYwnmH0jDmq6FhOTVBwhIWs86EWp3070lD+m5/Hd+CDxgvK/cB41xpTadL4wsGvNqIdvBYosgnwXLPDtDbpkejdkRDC1Yp2PSVkKVBFoJeio7OALYGIoqMuiUplOb3/fEMpkPEyeRt3ViUzODpJDMJrOcBErZhIAQGAoBWVnXskPLxmvxV+sOAfgSo/4f7DVftRULTyOzWeO60/QhCpTfOjLD2vdTqjwHovuwTtjYja6rO2wuNRGw+F8YTYpkwDiMXiAFeuBDbhrfn9rlofJrEbrMIvRsXDGSKuqIOKt88HQZV3kMYsaMq1nazUERPEi7BYBc/nPY+KLWyGhGBwj7AV3BK/ezhdMblTPmKCIlmnr+XR/dQ3QvgFluuNqqP0TjGUA/Znf1djMqvK2QycBqkCJyfZCMiEoJ1NNTUEQ9BlG5QXY8I9uk5t+AG6/kiEJs5CUqYB/WCMdUxSOTmnT87Jt00pEdhDSrOK7IRrdsUJFRyYB5Wv1IglYuSWw6y7z2vDjrtdINBPg4f6MSvQoQ0OovAKT/z0NzEXsBuD0w6bhKf8oXaDFqJHToY9RgPhwhHQjbmoiuSeXLsnmRZBPaVa33NgkcZIZlWB0EZn51C01hiAECq3oPqjP3kgqjIh1UkYyuQv/Ijkd0UFZoFS5fVQk5klcSWVJbVQbbpH6eEVYNGoFVRuBWyQ091QF6slgCQPRzRgTOpOKFErtduPJZZw8Zh8zLr50POz5+ovhYhUc9jUld1l+FZaNXglNbuGq2hErM7cJdHOgP+9gPzox1jr4NAEEUhX/RW/DW/gnFTF4fadfDv2WO4fm1IV5qzEOJj4+PPp14xmcPmgbc2CeUAmL2P4PIMzglm7K+kFrsv+67MGxK1MPbjvLoBmG06f1IjhbhM0g68VgppxBwCODzP4HEdq/4BwgH5gQRX6GRE3d+JdkhsD16fijIoFyvLkGgfHhfQvaFjX7//v3C1kua9q2UJCmR3Shjf2J56O+e+kRmtxstyDhD57J+o11Whv4IIKrDdlxsJI1zTVIGRHYHGQmQ0WiLIsESrJFdZMPl9yt1PZs0ipC5qefB78jsz4FXHdDlXanGbHK0my/k5wDb7dWVDAP76As/p0poGKqsjJNu7FhvdEmgdRs8augSBKLf9gZVhdua0X7xRkKLj3XZUqudmRGFJTWDzPJUxJRfCAiByxGQlXU5C7RsvJwFIgAIIADD3+M4w6TP3seYrftU2barn3N79q+k37/NS4H1zmwStV5EnBHP0Obv8SHkL/V7YLhAyg4UhIN6zLDAM9A6p2sRak/kiRahhyOH3N0b06N+2KOkRBlXSXC5zPakcNncg7Sbg8J/kHbz0Rjh2Tdffe60o43RIMyuayGFmtEBgMxip4XTeyODUbgMhUGnsn/i9JM9QmBIpxrn2cQcFsSRGRyhOny1JSJMNDUcxait5NVthUwJaBeWleuDBB/L7X//+9/RzDiSEM1TK0P0RgwQDP7Was7VI+eGg6LDAzxdjB0FSi5xdu1VZ0XdrUnnBtjNJx2mQE/R6mB3D75h4xKDh6hADvJHf+4nl11EvohDfPzVrjzthxDdLfHaBZ2Btu22NQqO8MoXkv6ka0cbYxp1cDG162BSzYcHouE6QKwLH+6Y1KIyD4WAfFkV2SFpVhHMPlXJYA5wvrP3IIBi0p/ygaQyTnI7FbGh8t9QZEltRUfgzf2fUXwKM2gEFgLoit/TU+26jwdZLD4aep4XgTPP4YXXsjHRU3mASwXk4TZaKfExypHRjEld1h9l2SIZcNWs757I6BX21WBgZRREEbRuB7Hh8qzLz4yVRLJWjD0iEUZsLrMH6ddWOAD8qmo9w9AJbB3YGYWfhYjSloqbUSEEeusvTBRGDNjzzujaJa8qsiaVfsiowtZhAGVLyCi1kk5RiJRBCAQIIADlw4cPQWLqT+jNzjGgSdYaFGjTb9ukwqX8nRHIvnoeJ9U7kzp7c9lQMx2PegfQupNmsFUgJZhqC/MwRhGMTOeahKHSRxwxhKX6pAqxUvH1ECCvVO4z5hvB6ybvYf2zhIZjJe7Pd3gSGt1lz2uB1FVb0un3PpHuh0NiukSnNzfK8/x1uCvfnilb5e1EQeArO+QC1GKhy+iw2vJEW1/7M7e8rSlqsAGZoguzEDmLCuPxlEDjsVLO6RDA2jaqEWBcdThdRga+kNmSGGEbG7PINJnlSUxXZiEgBAZBQFbW5YywV0lRI+Fy+kXAGggwl+xgp/ha3wscntFdpD7ssG3XPQ2NJjLDtRa3F+07mJfi+3jznJYIScIWxv4eTyxYkN46ei2v14OU0iIUjLAn8iyL0LMRxXjUIVHbufTPCOuTLuMqD2d7UuzrlHbbY4IUabdDWBolRi3DYeOLGk0fH2fNaB8NHMZhAGnh9N7IYGoGhX0ODWHf35dUPlDu2f4mlsvW9CG6QMBKB31pSoOETFN4L6mcWUTL9YFo6ugEBPs6CwrskEanJEN2i4HnC9U8GuTccHwhx1Wwo+GKN30IvhCAjftablJNulTGLTzpLj/gjJPLUWGLtUzd02SMoe4PkkaLKcZIkKfdZ4SehcBiCESl351dTCPwGg6TvQUIvdnHkTICAjenQb4sfgBImvFYTZRTBvOeWff0HuxxmDFFPpCAa5LbASBL/rybyJLaqjKMF/Z/VsHHqEQj0AAn6dU9PdUOIlksDgo9zI7A2X7KWXqH/jLRU3lkSAXk4TZaKfGxCkd6GpO6rL8Ky+aoBCEC+yNbSaQjoCoj1hMRDPYmPU6MMGdmkkhNzYzNqpJrzdtpR6MjqdxEB799+2ZU2P/V3qC5fBmTBEIfaqPOR4Nm/mJBo5Jur0p6Wk4k6f4zGmo0HiSdDMz1SgicIfD4+Hj2ikyHTKgbW0m2i0aDEOd9QRhOv//+e4cLy/ZNK0UIzItAqqtikJ76y6hyW4XslH2ef19JN8KYeyL264s9wUoRAgYCjFsA3xo0ahj8FXbObApTJYBdW7u3wXm/jx8/NmqLlCpwCqWeSYMtR44lGIcy/Hj++l51OBnyvnPj69+zpkn2nRW30xk36SWuSJvs7a3t25nUJGM6fpaHOd52VlbpSQikusqTKr8kswTaJbCr0Q4I4AbJqKqFNmnkbA86SCr06mpXZnnAiOhPmeVRiJRBCAgBHgFZWTxWjXJq2dgIWFXLI4DdWMa6SP02J08AnzPpe598ta1zMvBm0ECa5aPFxW09hY/XucVKLjiDoxgRRH/99ReiBXBBP0LC8IxITjmQjRGlRSjAWWYResboqT3qZ53i02Vc8ViV5JR226Mn7bbH5NoU3+naLYyHiS4YMIh97Rnt+z2MMUla10YNZ69Ir3s0RPas/qT0ILBkXxZjeITP+cCej86m8ojoffeTUiRkkuC6PLNcHyQLolJiq6d/1Ee0RSyCogs9EgQ+m8w/HismJ47ZMtlgt/R3dvkyH0RWtC016RimuzxrT7p25qgDMPrADEhcl/zHH39Eq2qUYe2VSx5oa8+LPExUSghUR8C3BCqaATad0UUxig/oYrI7lfEWW1r7tcDT09MlB5wz6FeRcgSi9ol8WTzIkmY8VvPmvIPBfE/vwbxj0qc8KtK3zHvV71fS4jna4iWOR/RUcrsFuzvXKZFlA34HtWUjsH8rP88ek3YpGoFn2N7cUy2L5WxgKH06BAwp13+ndUNvnMB+A5wSRpPy8yr8S7o2Zlnxcc+Xzsbk0Jf14yABTigZf7iBBZMWYZ3wL9unDvZA3zMFR7bIKNgzfB4eHpIk4Pv37+3AXzAO58dSLzU7Iy87nTQfz+q/RDtGfWF7aiFf9onjpGBGd0CSueWTwQRih3QYMbU1ytNIyzai9tpqy7mJs7XYEa/eC0mn6pCqwuURwExkzuIaOCCcCAaMkaHpK9woihAiGMB74xaqB3fRIuJzhDNCTUFQ5VEEsu2ZOwSoRdFLypANdVIrTOZyW4VpBXmSuoz1eDeJBBkY7YKs3yhEymAjAO+EnQFvJ70gaetXVAvszY8oIP0zwNhzFxuhdVhN7QQRKVVAQwYOcNFEAUeevOvmM+hZoEiwJM/jC3BgvGcZTjkeYebDIeQ+Ft9orZy2vibnVC1iRqgHUxiLuOhkH4HUeWnAqMNxlHa64BJkJNAugV2NmKep7AAAIABJREFUdkAATi3mQhm4xPtsGvpW5Vn3IWSqEyOz/Azts3TShMgz/2SWn8GudCGwJAKyskZgq5aNI3DhzjTAIsX1OlEEYFdUNwKjje4zTOpPaEQ2Ge7IOPn3ULdO8d19VT43CDcI4utGGKWtoSusX4vQDcA1FqHGYGAChIb1qBv9Il/JuCKBKswm7bYHUNptj8k4KUPFFzE+2M7QrT2jGbUIwNtZkmREjX/rSqMBAC+QL6kOW8lzKR9WVZgYpQRO8gtDmoPeScgEgIz2U64PkiMAyj7nuNUDe7vDAbeAZsZ1wIQ2BdUW/vSFKkNhtDk5N6LCf8Owz0fuHb+CbZSKIeKadA5k8mHtSdfOHCXhRTZyDjIhLnyjSTnXXrkkQeEyrz0vXDf1IATGQUCrv568wI38gdKBIsC+588//9yTDLV1IQLyZbUDX9KsHbbX1nwTg5lcuSzjPbh2UNVqXT6QQiQltwsBvLC4RJYB/k3UloHA/pX8PHtM2qVoBJ5he2dPtSyWs1Gh9BkRMGKk+++qOwDtyF6XrfWDVEBrhPvULz7uce5sTP5jT8E4KYjXDOI8orThHnlsPyDSFH8DBvhG6e+QAchAjpeAg2gbRHwy5ia+DWBfMw0RAH4xVTVF5suXL+RFD4dkXHWYB2F/ADCJlQgoHCdUdw9mH0dwrfHW7cvwuC81ics+sCUD26/nJs9w/zFBtwYaONdd1/8r6WSgrVdC4BABuISC2JTDbEbitTf1b4RBVcEGxh8sW0hy+AVgvOFvscsHDS7oVRSBRgvpaLvzZjD8a1N0itykrNKXpNE1GmHZZnMV6FTJAgj4Lrmz7pBXAp0VvzY9ukKEvXEthUzrgaOpqSeBlCp5fiGYdvCJ4c73w4GHY41Yn9byYDDALpAnWNHnKSkswxm+Vzl3eog5CDhMDxLzRl1QSYufSV/9aUHAgHXCU4S/P//8E1Me5DEDbMBeDEjSZrViC2lJUSmBNuCQE0lVEGC+doPZjbNnVZqLVrJJZjtbC50rs9zGfP+W1J55zJJZvgdcKUJgYQRkZY3AXC0bR+DCnWkg95Hz3EqrAguncdSC9fveyMlMbpQf+lp98i5/1p0aPVmgReiGdnQKN5q2fXgNv2u0g6Akb8HYpwuFrci4ygNQ2i0Pt7NS0m5nyFyS3tOUJeOLIKubbuVoRruRRm40k4xz1SY98LwGtU2lRxBYctiLdpv+h80ZiaAkSjAyYILzCBvNlby6oZApgeuSsnJ9kLAzX3NEVZcICkY84qsnCEQhO1s9G0Nh9UbXqxASNdizOOwjeN3amvLbDUiqKPY16XycU5816VIRY/LDrIK/CKfs7czIUMtw1crFhjr1reZFKmLKLwRSEahoBkSbJj0VPY2iKM11M7x8+TL4riGOLEEHXe4EqNtN1WYjEHUNofglS9RDsuXLOoRF0uwQFj5RBvMhVnfzHhyCMF2ifCAlLJMVWoLe5WVvJbKktuqON/l5UvHUCExFbOT8/T3VGxqyWEYeFaItFQHj2Cm2Pq+6bjdVVpO9Tq0W+cmak7Itc6wjqdcVM4uPFcFEVR2MyaEv689AE9eX42+LOsL1prixK9iiyKhzsSIw0XD9xPPnz7P7BeWEcATAa9eAWITokSdsF5Fi126r8C1pPp61cuFhHiAcxEKdEbmlg3dgHOaIne2St9g+HGEw8H3vFt1Ibs/wlCvnGQLYIEyaUPt6cPwPHynB7vj+VV6KpFMebip1ZwQeHh5Kuv/x48du4p2h8/8atiNqbYZ45WmKQPaJa8PN1JTgyyvP7vggltg4AVUBKyuaPUHNeT9n/ypDXq9VqiICzHUeuBS4Youdq4p2MFu/dOsIFly+SId4bBqFzNzfCm94Ng1wg8BLgz98mRncQddQG9wj8PZk19mNF6M1hK92+VdxZXuZGLdAduUMaNEDYKikZNQxNJTkidpO4NRcDsASNPyymNQdNnv8FvU8LwISaPPyTpTbCCC0xVfWZ5l7xlgz9LTYAZRZfsb9s3SZ5WfIKF0ICIEkBGRlJcHVLrOWje2wVc1RBOCFIx0vY0ZVRTvYKANMYsZj5lpvYUJvlTNxyYzp6Ejt/9AOnP59Gb9FLUIdjxZYhLq+7B8YwQ7zY2GntIyr/ahgUqTdGJTIPNJuJFDdsg0YX4RInqZ735rRbnQxahGZW4eFMHY7yAC17TZPP3365AeWOIj8h6EsBNgqoCdKM5Zm3b527GPlP99QyPjdH/9Zrg+SR7jlk/R1RE9Eki2mZoN2s6W6/Ta1uaT8Mv+S4DIywwOJCDRmwxqBhX2OtwTbKNBNtULENemMkRB9pUkXhSg7A6JTGHGKc51VDFetXLI5tS+oebHHRClCoDoCWv1Vh/SwQphJkGmBTYgU8ouMh3UqcUYE5MtqxzVJs3bYVq9ZBvMhpLfyHhwiMF2ifCCFLJPcLgTw2uK3EllSWxUHG8CsWNtNqtIIXIzRnT3VQE8Wy2JDSN0x4m0Qh4NtVjhe+qOE6Cm/0VrBWlIBPqrzPouPFXnXx5j8e0WKR6sKCznc4fX7778jfmU02q6lBwGdT09PJTRg78eOuUGMTvS2XAQMgUclZFQpS4YkGm31mauHBGSMbcB+WNXliT1vYCnv7CzURuO2y6FYqYYq4VNk5C6Dm6QTg5LyCAEfARxEiR4z9vMHz7CO+oQyB+3qpxAQAiMjUMvnVdjHKlYKSQPf5QvXQWd9kfV7hozSGQRgfjPZRvBjMHQe5onOkaaH5A9JSk0MFlxN1+bYbowiBvrLw4AwqHBtEHyYiKvGfg8s0vEZkcq4DvmDz7VmH5cN6jmkvOnAYw6ADaiCHVBRQ6JkyeZa0YMQWBuBQBBJoK3N7vv0DpuGb9++ZfpLZmOqsvOQR9paqN2okTm+NSiz3B5deisEhMCYCMjKGoQvWjYOwoh7kkGamuXuvsXgTXKFIbK83ZZWELZ+iHPU2D4s1S1Ro6sb1FqE+lBH58X4i1C/O8Hz7B71oDsZP2VcZYCGItJuebgdlpJ2O4TlwsR2xti+U1ERtBWJaqJ9zUkpmtEOruBmN5cePDB2dVAk6ScOwTL5SWqZqvZ5cKHqPjFIaeH8D5pI+snQ8+7du6Q6W2S+oZBpAWO7OuX6ILEN9rmMUlcFCjLnBMm9TqN3ea9k/uXhdliKNGMYvXZYf2pi0BBJHtOKJh2D0lkeTbozZMrTGQMMrcD7RIaX2yQlzSl52m0wNS9sfO72llyE3g2W8v5q9VeOYbQGbGb99NNPgYfk9evXV5n6UYKVoR0CgSl+2BBpuhyWbZHI0CNf1iHyrR3mh41OkSiD+YxNJDKMJDlrIik9aIgkL6mJqTPLB1LIPlmhhQBeXpyUCYEkaUd20BBJHkNPUlXy89iQys9j43P4ViPwEJZ5E5nlFXpXy1ONqmSxzDtaRHkGAhjwuMIlo2BhkUaOa6mAQr4MUlx8rMiIPsbkypf1b8zAxfTYEU8amhW5OGxVcFIU+rhxmBlX4h52ENeZYYvo8JVL/Pjxo33dv8vZ+qH88vqrIvCATBTnPXrB1t0+w1Up2bcOXUJwHwF9Sddu3mg5Z5lDgCTIkk4kUMomBDYEEIkSeMx5ZLDExeedem7h8LQppxA4RCDbL/P9+/fDCpdPzO54NtQVISU97BVbJKvqTBh5ypckXtmEwB6Br1+/7hODlNaHloPmqv/MFobVKcmrEBHJ/oILIrqp/ea3ZRDcWRgalNz8VbCCzlvdk/ttTV1YjONu5FEXtZ0UXnzzqaruMwhIoDEoKc90CDw+PjI0YzO32xWBjLEH+78FPTLLmcHg8jCcQuaRDSTXFz0IASFwLQKysq7F37WuZaODQg+dEQhci0brsisCcBAUx7vaEA0YFK/4k/HPD25sN/UrVoR6gaq0CPWZOPi88EnNeGbWjGsLdhlXGcMGRaTd8nA7LCXtdgjLVYljSrzWmkgz2o23QT6aTsZ3taMWm/5M5aPNF4YebLV/+vTJcbz/A0Nkf6paC5n+PcpuUa4PHjryKCVzYz7faFJO5pwgsxpKapTMLPOPBIrJ9urVKyYb9FqVi8KjbQXbKBUPYmvSRcE3MmjSGeAUvkI0CCnqyTFs06OVi41P0lvNiyS4lFkIZCCg1V8GaKlFYODB7A88GNhpff/+fWpVyj87AvJlteOgpFk7bFvULIP5DNX7eA/OEJgrnVw/kqvRFn0f2fEoud2C453rvI/IktqqOLTk58kAUyMwA7SRi3T2VAMKWSwjjwfRloFA1MSFriHvD8lo/axIcOqh1gllqYAzwOdKFx8r8quPMbn+Zf0bSxCYyJ8cq8jFkavCVfuFoTO4EnevhLab+u17l/BtZ3KN3QFAfHWgpJXocZeSyqNlIXOjeYIMV8XkBWQEP+FPrGVPBDU3+tn0QsBGNKtaBoGo8c1UsheMTKl9HkmnPSZKEQJnCOCMwcPDw9lbOx06CKEt+LyTnU1vhcBQCJCn2vY021b6Pv8yKVN3fMw9ZoyNYQlbZtyqI50RYC7IvjAUpgoatjC81r/BdDBYIhU6taItMt9vQCXyD0SR7JAB3kh/CmMHK8+8Zz4IDw9zOxcWvkDGwDW1CtZReYbFynNnBCTQVuI+uIkjVZDt+I/nlbqW2heAQO5MtTbwfMoZkhrpXJnlPiOizzLLoxApgxAQAgwCsrIYlAbJo2XjIIxYjwz+o+9y9+25jxgYxjeO8xuXo2cb2/uu9Uxp9DGwnl2YpS0tQgNO2fNi/L2hoDv+T9h4wUU2/lv33Gh17+of/EHG1RmDpN3OkElKl3ZLgqtD5ttKPM3obXQxahE5B9H+JLUZE4c8WF7lvEAGeWdFSHr4te1ZQyXptxUyJaD1LMsPj8sX7z1h2beFNaO9SnJFLhzzjB+G2et0fan1IPOvFpKuHnJ/nNRurtqMBxhU/tTA+M+Lvts3rUm3x4RP0aTjscrLSYp6hC5XCfvRyiWPTUEpzYsAEP0UAi0QIMVji6ZvUic0AvwAvvWFjj89PY1z78pNGDFIN0lrn/QddesUSQ/vrGhBuaRZC1Sb1imD+QzeO3gPzvo+V7p8IIX8ktwuBHCQ4vcRWVJbVYac/DzZMGoEZkM3ZkFSCVbxVMtiGXMMiKoSBJi9dVznjfuWS1pJLYsWXYBW3buvpQJSeTFmfvGxCl+6GZN3uawfXMHQBKxV2LNMJfiGAWmrnXUZKgH3jPhvUaEdPgvNMc63nUG8Ta3ftcPn7JtSD2vLSHQqmS+LG435zH1yFo7DPkS6Vuai1pGtBwaBKsxlbveLEiPpFIVIGYSAQwCBj9k39cMswXRrd9umI1IPQqAuAhkW4EZAoelbtxc9a8s+gj7CEpJxDvYE07WV8eUwV1YPQmBABJgrIMmAwgF7t5GULQwH6VFwyPDt27dNCfMvfz9rqMoS8qxypfMIBGODDOsJ6seyIqgnyLD9bPp9XWbUdds2OOx+NPFyT2mUQmUQAoMjEAgiCbTB+XVGHrbAcHAdIhHWI3xW+I9nXHuBbcqzImunPz4+Mh2Ejuu5zGTUbiNjT2Y5Mx5cngs55WjQgxAQAgsgICtrHCZq2TgOL+5GCRnFMeyOzOX8wpa6ESmOjcuPHz+2jmLP3h69HL2NAI2ubozQIjSAevZFaNAd/2dg4/mv3DNER63rBV2dQz3IuCphh7RbCXpbWWm3cgzr1jAmR4J7x+p22dWmGe2guPzhWrsdZ2QYlzJQGiEm0GcWuT+C4M8LzwHdWcj4zBr2Wa4PkjW4xoLMeWGgILOKuSQafEw5QDJ0zGyvX79mCKty/YrdUHBDaF6wymETmnSHsJCJmnQkUNnZeFH/+fPn7Fb8glq5+GjkPWte5OGmUkIgCYExJ1ofF1MSUHmZEVwaHEaALwVHmW7+WbU8MBcoJV9WUyZKmjWFt1HlMpgPgb2D9+Cw49MlygdSyDLJ7UIAByl+K5EltVU+6sac+OX96lODRmAfnPu00tNTLYulD0/VSk8EyBmEDwpiFx7fq+hDG24yxL0lcPr9/vvv1Q+VSwX0YWLrVsTHcoS7GZM3uqwfXAliR8r5tEANiBUoDDbFXRUu6PPly5d2hCsyV9ccJVwoD5UoRK+E+K0saSv4DTHnlPz8HZ4b3XjSiPK5qG0EwqrVksHudverTDFJJxtkvRUCPgKIUMmLOIdlOJRZ4ndKz0LARiDDAtwqXPgovo1YnpRAncyhF7vp8rfZ7C5v2qjh8nWQQZteCYE8BGxvxlZnN29dXheipewY5fGv8/A/qICFeevvLfnNnWEr/8AZMp3Tg2W4cXGYQRhzbhnR8HB+GpUUvgo6cljb4KMuOjFtQXTYZSUKgVshEMgBCbTpuI9wDUhCfFJovwgFc+HCgv8ZYRbT9auEYHw1fI/GYYUVD/wf1u8nkoE1jdSurQ1llvucwrPM8gAQ/RQCQiAPAVlZebi1KKVlYwtUVWcUAX5HuJEFGKVwigyAEbYZ7HbsEG33b+I/EMOeO2z+V69eTdGLC4kcc7/vQkAaNa1F6B7Y2Reh+x65lMDGc+n+w/KCXcaVz+6MZ2m3DND8ItJuPhojPN+cI5rRIwxC0HCti5s8WI61TFSH9sdzW2dF22UCG6KV5GW4uZDJA61bKbk+eKj5QzrXhshGW8dar/++s+QAP9LInIhRJ0NSm8r/4IZQqKSKAXKadORgOMymSXcIS8VEcgKixYpzUCuXQg5qXhQCqOJCgEFAE41BKS8PdlQRXOqXheWPHdgq1xr41ep5FgTky2rKKUmzpvC2q1wG8x7bO3gP9r2eMUU+kEKuSW4XAjhI8buJLKmtwoGniV8IoEZgIYDjFO/pqZbFMg7fRUktBPhtTZx3eHh4wCczIT9rtW7XA6dfoyvLpAJs5Gd5Kz4WcqqbMfmPQkLnKg6pCtOEuX9trn6VUItI06enJww4+1iO0QQKQgNhNwin7+xdAYBP3n9hNFf3FXNix24xGgNnFy9/m0EAeTFKOW18Dd1EHk+SkTMDc6M2vRoNgSpqAtGKhYaypNNoA0P0DIsAglQy5gtiiFFKgSzDslWERRHItkYGtAOjna2SIa/j2ThXodlVMuDhQNA2CDgOJT0IgUIE3DcI7XrmWrru+zL7J1t8z1Xru1wxJPzm9mBuKctf8nLW8ZHTsajPW48z56lwyXLTvjNLm9lH3eyCqOkAUOVCIEBAAi0AZPyfuBDw8fHRphMblFhM3corFZwuM/BpbeD5TTM6F5xqtB6fXRv6dnJrrsks98etnoWAEKiFgKysWkg2qmd2RdkIFlVbiADj9tmamN0DXAhUtDi217HwiWZThkMEoIAO05VYFwEtQvd4LqxbmdX97B71PUNTUxYeAKlQnOWXdjtDhkmXdmNQ6pmnkT+zZxcK29KMZgD0HbxM/tQ816oe8mD5mGFvoIo55objWu/fv0/lS5X8EjJVYGxUiVwfJLDfvn3jxeC1pwwgE6JhzzjFiasEyL5XySbzrwqMQSVwZTABaZjmb968CcrW+vnhwwe/qopbwJp0PrAZz5p0GaAlFeEDTWGn4RMptcwhrVyS2BRk1rwIANFPIdACgVrirgVtU9cJ6z3Y14BMQ4oAn5qthcTLl1UIoF1ck8vGZ+S3Mpj33Fnbe7Dv74wp8oGUc01yuxzDQWq4m8iS2ioZePLzlKC3ldUILMdwhBq6eaplsYzAbtHQAoEXL17YVx/7jcIdhz9cPAijBQX5CehXMsKzVMAIXCinQXwswbCbMfn3EipnLAv5OCPZTWmGtiC9+WdkIAgM5xWD6JwgM2LFoKKCxMt/MiGtNpFQunaG1m8zCIgG7bWmeV//XI6zbgJ6D5RSOiBQJQS/XNxJOnXgtZpYAAGcOeEPGLj+4iwuVCHWKi5FD0JgOgSybacB7cA+4PMHbHx6qlgFfoUZzyPQcEj2sIQdUqtEIRBFgDG/sfrOFr9RAvpkyBOGfWhjWsFHIjcfCMw5/ivHTM37PMyQQCmZlHvoLknBEcFNMWGEZCwQQDPugWXMpIpnEfdAYZ97n7hPmf1qodkF0Z4jShECdRGQQKuLZ8/a8KXq6E39Gz2QhBDmOMTbk7yr2vr1119JyY9tl57GNuPAb6dzSUyu4lq0XZnlUYiUQQgIgQERkJU1IFPOSJpdUZ71S+nXIsCYfxuFCge6llNrt66dtQ781SL0EORVdStcK4xXv93q/hDtARNXHQADQn1PkqTdhuK72DEUOy4hJuNEySV0tmsUm/5kpMezZ8/akZFdMzmLYQKRoQXZlBwWJMk7LKvEDgjI9UGCzAN1uVBlCGDWRCQyZDaJAhKopGwIgyTZ3U7+B2eKKwbIadIlDYZ9Zk26PSbVU3iQg5lSnRJVSCLAs4ysUNmEgBAIENAsCwCp8hM7GrjIJTCNsDENA69nzGSVvqiSigjIl1URzH1VkmZ7TJQyNQJrew+mZo0jPlD0Ln3/wDiC9qUqpjAEyPFYEfAbViWRdUOmZ3dZNls2dCq4HgL8dCjxVMtiWW/kqEcbAhnXSiOwFqWeP38Or92rV69wNvwmx701ZoTASgjw2rOw17e7rP/y0xfYO8G5oP0fhHUhL0uK44PMHz9+LKnB9rbAX/P09DTaplGVQKXLo3UzhIXNrJJhkFc2owt5DdUqNe/XkGohsHY9+PRIeQf51elhW5JOh7AoUQgECHz69CljtYzLpGB0jWaTBF3TTyHAIJB3Xcg9T2JnO8VGMFOZnW9mwFTPMyxh2eyuDpEqnAuBr1+/RgmuslKItnJhhmHntcPkzZs3mON//fVXBx8as6a73MfokNEDvpqAYGWMDYyQvC8oMFf8wzDIq5xkEDPqQMP4axlbmHz//p0ERNmEwD0RkECbl++//PILTzzW5hXPt/Pt9s8JRxzZaBKAZJ1GNua+nquMPVuTGp3q9kpmeTeo1ZAQEAIVEZCVVRHM8qpsZadlYznCqiFAIMmXeHkMWEC8fmYgMOw+kYLNMriZWkSL0FTEkN/WyxkVdivCeNTRuztMPZuJMq66jcmmDUm7NYV3mcptabBMNxfoSLsZTS5nBlENLaLyGPNgG0ItWi8fnCQH0RAT41ROT1CDhEwAyFA/5frg2TGRoGAkVf+A8DussPjhVDEnGTzA+z2SaMMBZ38sYZe8IqM16ZJ4sc9ckRf7ypWyIcDI2y0nP57XwLbdyqUQH82LQgBVXAhEEdDqLwpRagbcFQB1E1zrgZS7aZZU3O6Qnx8DvMXSEzf5snqirbYGRKC/wbyw92BA/maQNJFUZ9SK7yzKQCOjiKzQDNBGLiKRNRp3+qstEgH5eUigZs827AgcClhGQW8E81bHvoN8WZ6efStVUhgC+lssVbqmSloggPNi2QeB4bXDHSMPDw9wdEAx4eJ+3GeIS0ta0HnDOqUC1mD6sHzsZkz+Yw1G8r3AfUbQxMGuBl+8PCeWlId3QOC2TdyYX15/dg1QEoDlw4cP2TUYBWGodRvTBhnBqyqBqpc7ffjNDNf9C8e/o8F/YIxjP7+ehUBTBKoMyMJZJunUlMWqfA0EEBb8+PiY1BeobBgkTa/XTKJHmYVAIQJQWIfLCrvaQg1lVz7s2+xe530RoS4OGdZ+XQLOahuWsDOClS4EbAQYiTqCTLB7obcVEWAWZdnbNhXpVFW1EGAu6yfjhLJJYva5Neqy4VVBIXAfBCTQLuH1+/fvU+N7fvvtN5zCWttPhZtBGDN7Y9mLFy+68Y68skRqtxtHjIZklhvg6BWDAIKBtlGUKqWZyqvkOfRbIhE7IFXqr17JFhqBzxmO/xWx6n2XlVUdUlUoBLohwLhcHDE3lG+u73poioD2F5rCu1WuRWgHkIdqghHvWtoPxTIRsx4C0m6j8VRhPKNxpD89mJWHvqaAktaOMrL+FjKEMQ82NC4//hMwJZUq9BQnvw4raZcoIdMO2/Ka+cGPtm7u+mA2njaOXD7mGQIYsV8+wFwNLUS3q/zmD4hJYw7zIsYAO1/VZ3HwDYC6AXKadCVjW5OuBD2+LG8ZJilcngDlTEJA8yIJLmUWAnkIMIZoXs33LIXdK1z1te87jK7qdt2+FaUMjgBvXfAWS88u81TJl9WTL2prYQQW9h6swTX5QAr5KCu0EMDRiktkjcaRMemRn2dMvoiqqxBIWmFlEymLJRs6FRwfgY8fPz5//ryQTuy/+wfHoKoQhIwDdPgvV14htiouBKoj0NOYvN1l/eAWBJ8vEKvzz67w7GYKSGS7YIe3uE8E5PHOfZKkp6enMS8cOeMF2a8t2+VOH97Udv0iw6Bdfj34CGQA7hfX8/gIVGFxoXgpLL6BLOk0/mAThdkIIE7ll19+SSoO8+/z589a+iaBpsyDI5D9dZkWkfqDY/X9+/c8CrNBzmturlJVTKa5uixq10aA2V4awW9TyAVbHl6+gijsXcXi0JXMogwWZsVGVdWFCGB9wfjKWl8izLhkNeouHCdqWghMgYAE2lVsyttzhKtqzL2zWjAyFwpsbWH13fOD34zOBUntHIkyy8kxJrOcBErZDhH49OnT27dvGTv/sPi1iViQpu6A9CcYchKxjD///HP/pi9pUVbWJbCrUSFQCwHG/Nva0q5QLcxVzx4Bud/3mFRP0SL0DNJVF6GMeJdH/WxUKF0IVEFA2q0KjKpECFREADEtuMM3WqFtG0SLRzOQN0e3WH8xYR4b/WNKMJ4qxhCKckoZVkKAHxItpt5ESP7xxx/8rsHlWDEBuq1FesBcXkwFBfUzigD2yrGAZeYyIhPevHkTrZDPgHnhK1AMvJcvX/LF7ZyadDY+0beadFGIqmTgBT6UCEZ1z+CWKh1crBLNi8UYqu4IgeURQPDS4+PjYTfxwSTd13+IzK0SfVPc7viYGpCnilns2AjorRAQAkBgVe/BGsyVD2QNPqoXFRGQyKoI5sJV8fbkwiCoa0LAIdDBUy2LxaGthyURgPkBhxsOElbsHVw3znuDXVS1t1+cAAAgAElEQVTEZeFycBz3W/tIeEUAVZUQaIpAT2Py7017MmblPT+GECAAkyVIcT95g8kVafGAY8Z1KRn5kDYZDWzjzMTA2TUUvu0pLwpJPSt+OYZnhB2mLwD4Yb+U6BCoJQNxj4yrM/VB0ikVMeW/FQLfvn17eHhI6vLr169h4bS7YCuJGGUWArUQyD5YXkXL1OpFn3qyuzzCbVNzmcp9GKpWhEB1BGC6MyfxLvQmVe+yKrQRIINBtZViwzjRW+aGZUiApuessMxhEMu2AJnK++Rh5G0fStSKEFgSAQm0S9gKYzJv1clcmnNJj6o0ClhImwrNdVZwDGGdSaqC+XqVMJxCr2WWr8f68h79+uuvOOwqy7McSaMG6D7s1BjRL0bZGV/JyurJNU3enmjfpC0XJB3tr3ZkohApQzYCGl3Z0JEFtQglgVomG+mN0eoeHJdxtcywH7Aj0m6jMWVYjnS+R3g0vvSkh1R8rVUDyfHq36okzYONI2POF/78ApjY3y83JmhgKDnkek7G/m3J9UFinrSle/mYH/DY2uWYkIyeNBuuamUoZ3YrmHpcnuDbhyQZrrj9oEln4xN9q0kXhahKBt4GQ3O8zq1CmyrZI6B5scdEKUKgOgLDTrTpVn/4xtLZTf3gGpb2dU2v6iNBFbZGQL6s1ghLmrVGWPVfggCpO+byHlyCZPVG5QMph1RyuxzD0WqQyBqNIwPSM+zEHxArkXQHBDp4qmWx3GEg3byPcMeRoVMZQMGbh4Ou2FrFlf24wBCfP8fRRbh3MqpSESEgBKog0NOY/EcViueqJMk0qds1Y0t+nEvfvn79CoiqROLiUzOvXr2qi2HF2pIsyIrtqqoAgQHjCAMK9fNWCNQakJAw2XfESDrdasips0kI4ArLpIUxrOrPnz+PcN12UjeVWQgwCMCDw2Tb54G1n62h9rVNkWKswgz6x1mgGUTqlRAQAlUQgGBk6ml6TzdDQOs8Pd2RrftSWD9zK6jURCHIQxVn7komI4Sy+8WMOjhsp/gCGfwqVRzL2WCqoBC4MwISaJdwP9uXm13wkm6mNgqPHF/kxYsXfObynIyXIMkDWU6SX4PMcocGYyDJLHdw6cFHIEkE+QX1nIoAbA+EM6aWmjG/rKy6XNOysS6eqs1GIOn6wgvjCe1eLPkWrMGaCH/wI+FyDf8/Ercur+RiqhWJtORgqNKpJAtQi1Af80kXocyCEV1bfmtvY6WMK39IX/ss7XYt/mpdCNRFYMYZjYBAqD/Gikbv2mlJhgAwq3r4Ihn5s42TMe3zJMMM66Z2TKw7m1RbawQwo/kmbu76cA4HBrExBUVAOSlyg1LZP6fAJLt3lxfEhQ6MHscw/vLlS8WjMYFH5e3btxWh0KQrBFOTrhBAsngSzkmjmiSgMNuMK5eSLifxq6QhlRUCQkAIFCIA6y4aZ4IMuNILOQvbUvFJEZAva1LGiezpEFjMYF7SezDdoDokOGm1OMW6prPj8RBVJc6OgERWBgcXU1tRBKaQh9FerJThbiNwNN4lzYgk28P1NKlUEj2uic4Pslg6Az5Fc9tGKhNgXNIdjD149vCHSnAGGTeQzO7ikwooGQ/jlL0bH3uqqjte1t8T32AWGa7z7Ns2gybKf+LWJyibcnqgQgY/m51kQZ4B+/DwcPZq5HR8k2eK671GxlC0rYpAramB48TZEEk6ZUOngmsjgCUB1qi8uwRXNcGkqTWp18ZWvZsRAYxtnJzJUBnMnXQzAmLQbKzCjFLlCyKjcr0SAkJgKAQYwagrIIdiWWtimD2YC+9vbd39u9WPMHemy7/88guTLTuPRl02dCooBISAQ0ACzUHR+aHED9yZ1J7N/etf/+Kbq3ibQLRRxNxE8yCDjD0GpdZ5ZCC1Rnjh+jNcpguj0bRrN1GCsrKajiJVLgRaI8D4fh0NN7+xzuHQ4gFRatitg4EHjkBT31BZJ1272YIFy9epRejyLA46qAVjAIh+XoKAtJu02yUDT402QmCZGY1NbcYuglne6J53hPgyPGrx8aSkVcYCEiypvwxTlGdeBOT64HmXhBWuLK97azlPJ5+zszTr3ByPwzI5cQj3w4cP0e5A19faXsf2h38wB1vkdc/daNJFuWln0KSz8an1Nmlf4HIbbJmVSzb7NC+yoVNBISAEuiEAWQ2zijSEYAFWt8G69VQNFSKQZFcsoAGT+luIrYrfGYE7GMzreQ/WGLGk6t86K8fjGkxXLxgEJLJslO6gtmwEFrBy7Q4O/lYjcDQGdfBUy2IZjemipxECfe7rd8QjmBl/UGrv3r179eqVSx/5QSpgZO7wtImPPY3JO17Wn2Sa8AOXyWmYLHUjWhhijDw//vjj58+fC2+h6jmOjb7olRAQAkLgEgT8sMVLCFCjQmAxBHCMBxdn8zPr9evX79+/XwwEdUcIBAggJIs5XxeUyru5Pqhkrp/GKszoCOA13uqVEBACKyHACEZ9wGMljtt9gWOaiQSVmrBhnOgtY03hsoDWnltsxUVBm2XU3eS+zii/lEEI9EdAAq0/5luL2R8IX3gTDX48fiXeWcExOhf7yK1V/1XDdaJ2ZZZPxKwBScUSnpdCA9I/EUkXBt70RElWVnW0tWysDqkqNBBgHH2ueLZt72rQQ4AA4t1/++03GOFJjAgqWeOnRldTPmoR2hTeMStnVvedHQ4XAiXjqjP40m4OcGk3B4Ue5kVgvRmNOy8YPwaCZF6+fNmCcYyORrst7r++26JD/s8WA3jSOpMG/83VdxJWU4yHzgzt3NwULKhLJHl3Fbxt2Eitsp2NOyP8LuD0jf+z/FmTrhBDTbpCAFsUZ6LNW7S73solGyXNi2zoVFAICIE+CGDH6uHhgbeCcFAaF7lAzvchT60MhQA/ToYiO5sY+bKyoVNBBoFbGczreQ8YFo+fZz2prsXX+KNuCgolsg7ZdCu1dYiAS5SocVD0fNAI7Il2u7byPNWyWNpxRDWPhgBkHb59ToYwVSEeXr7Hx0d8lx3br40issrplAoox3CEGsRHx4WexuTfXav3eagSkpIH15nJ8t///d95FbYrBYlfGGcDzfHp06d2FBbWjOCkwhqmLn7hLJgaNxEvBHgEsg/CSTrxICvnfRBIvakf3xzSTf33GR537mne8fKzJcmqSEKA5HUtD968tlRKCAiBaxFgwv4G9NtUB43/KlL1poeqkNx6wSbNUGSLmGwEGI4XftA0Stu3b9+ieZBBxgmDkvIIgTsjIIF2Ffez7ynOLnhVT/l2cUEAnxkfxeEzl+dkZsq1Oldm+cZlhlPIKbO8fFIsWUNhkMOSmLToFBTZq1evWtQ8Wp2MRNKycTSuiR4h4BC426aY6/i1D7/++ivCDv/2t7/hNgpcFVrOBXzqbPu7tl9qfVgEtAgtYc2Mi1B93a2E4yqbjYC0WzZ0KigEBkRg4Rn9448/MsEtSeZTEgeZ8Bv4lEBnUrVM5vJ1B9NK0zxJZwgX6G9TMG9VuQYDz+7s0z18E51zLrzd3BnJQZr74YcfyH1q5ts80U4F3z6E8636xqsmXZQLyjACAhj8PBmd1e7CKxcec+UUAkJACEyEAK5J+umnn1KVBSJSdAh6Ii5XJDV1qFRsulZV8mXVQlL1ZCNwT4N5Pe9B9gAYqqB8IEOxQ8SMg4BEls+Le6otHwE9X4uARuC1+DOtd/BUy2JhGKE8yyAAT13/o4Xw9uBkGc5QDHV9qFTAGqNafLyWj/+4tvm7tX7mOscGzIBQYIMHBJfE4+JjLwj/qh6vMyBWc5GkmLy5+CVq+yOAFWz5WcTyGvp3/PIWJZ0uZ8GYBCTd1I9R9PT0BN/9mH0RVUKgLgJkUH7QKDQUPDv3+XQTcwgwgAg/IUzuA9G++0oRAndD4MxX4+Mwpt/Gp1DPtRBg7uBjzrfXokf1NEUAOxPR+uEiaP0Va2bULWOcJAUNRLmjDEJACDgEJNAcFP0fsHjE8pwR5gFtrW/1DZrr+TMJjc44MF6CPH9LT4Tv0BYzimSW32Ek5PURGwS///77hw8fvn79ysz6vFZuWwomPZYnEJVv3769AwiysvpzWcvG/piv3WLS0QINv8LBgG196N+8y8KgXGDd4f/2h4P9eAi26t68eYP6C4m8qrhGV1PkmeWDI0CLUAfFvA8MxzHpFDi0sVjyp3CoS7sZAGp0GeDo1ZgI3GRGv3v3Dh/NslmAIJlG0YOMmgaFNnl5b+8WtJ+02s2DVKVmQSBpMEh982wFVknXDvI1V8kJ8uClh6ukSm1kJRo/JFAl2XBnBKNM4X8r537gxLt800eTbj9yNOn2mNwk5SYrlzxual7k4aZSQkAIdEAAsSX7HSjsfjJhS7DEYN63+LRhh46riWwE5MvKhk4FhYAM5jt7D9YY//KBrMFH9YJEQCJLassYKvLzGODUeqURWAvJG9Yji+WGTF+vy7g/GT43uOw6O2FwYzM2fHGe8doYZqmANYa0+Gjwsacxqcv6DUZUfvXt27ezGnHA7OzVtenYH8IGD7MbdEYndNXlauOQtqSoxMMa5k385z//OS/xolwILI+ApNPyLFYHkxDAmgF345Lr3hcvXjDXpiQRoMxCYGQEcEUFGbkV9AL2+X2+p4XOBt1nfkKeMNmURwgIgQUQMHw1fu/WCH7FGULDrLrzSsTnNXPgDXszfhE9z4vA58+fo8TvQ+ejRVIzLDbqDDmTiozyCwEhwCMggcZj1SIn9lwYYR40vfBODY/G/v7NAKW6P798+cJU2NrYk1nOcIEZRa05xdCpPMMigJi2T58+DUueIwwfBkMcnvu5PWinIwDk2p+yslrgr2VjC1RV5xkCGm9nyNRNh6WNa/QZE85vF+YctB6CAdZwv/td03NnBPixp0XonjUz7g0xHL/VglHKbj+wq6RIu1WBUZUIgUEQuNWMRkwg9GBUXcLj8erVq7oMQqwvPgNg14lYRzjE7Dx5b2e0avJ6upWSAVCC3mJlNRh4hiZhBTl5nyhrHkPlbI0ARh2OlEfHKhQuzJvCIRpc1t8ieiHaER9PTTofDT0Pi0DSqM7oxa1WLhn4qIgQEAJCYFgEDr84/vHjR/heyBtacFoBfpVhOyjCWiAgX1YLVFXn8gjIYN5YvJj3YI1xm7RalA9kDaarFyQCdxZZUlvkIFG2RghoBDYCdpBqk2wPR3NSKVksDjc9TI0ATBHsq+JLmcHGaOtOYbo9f/786empcD83j06pgDzcRislPg7FkZte1s8Er1TnkxH2isDT6s3VqhBk45xSkrHlN42CDw8PuCITd4n66Xq+BAGMNERQVY+uvqQvalQICIGVEJB0WombFfvy559/woogjZAthKVi66gKt/e+e/fusE4sxXVrwCEySuyMAOKxMj6sBQv/Ep9OZ3C25jLwQcEO1/JegoYaFQJCYI8A80mPYb+wuO+OUgoRgP0ZPT2OJm51yUshpIMX31+LuSe4wyd8DKexo0ejzkGhByEgBA4RkEA7hKVbIm6WgXszafkJj9Oqu2bk17A27nTQs/4wYHRu56sbffL07BCQWe6g0IMQEAKXIyAr63IWiAAhIAQGRwD2P/bNGUt76wgiNhG3hm04bbUPztmJyNMidCJm1SKVkTnyqNdC+571SLvdk+/q9aoI3HNGYwMC38SyeYpjqNWPk2BpYDeKt+2Ov5JhxlEKlUEICIGFEbjbTYgLs3LtrkGfkiq15CDAr7/+6qtOLKJbRC9o0q09Vpfp3bNnz0boyz1XLiMgLxqEgBAQAuUIIHZ0H1jiruLC3Xa4mSvaCg6wwFHz6dOnaE5lWAYB3yBfplPqiBBoh4AM5gDblbwHQdcm/SkfyKSME9l9ELihyJLa6jO01MoZAhqBZ8gMnt7BUy2LZfAxIPIaIYA9UPjcXr9+DZtk78Rr1OhWLa5MhG8QzsOmrfiVSwX4aMz7LD4OyLubXtZ/CSeMUyLRiNhLCN4ahbLB1XXMbtAZkdglwik7fKbjLMMl6bUsVICjA4SXcFCNCoF2CFTZ5sQZ4zwKJZ3ycFOp9RDAlUwwkJjLUjHdYGW1UMfQ8mcr7bNL/NdjhHo0OAK41Y4Jyg96YSxMgpwL/MzoLC7mayFSFgBTXRACSyLA3Kk68hcWl2TKhZ0itUbJUbcLe6emAwRIX2VrdmPLJCDs8OcyVwvVcnocoqREIXBbBCTQRmA9rAj+u9eQ6m/evBmB7BY0kAbV1nTn7VGGtmV0bgvmdquT4RSIaW2ndeuvGhICQmBYBGRlXcIaLRsvgX3hRpOOFmj4JY2EP/74IylsHXuauKZfJlwSyMrMIEAuH7aqtAhlIB08j77ulsogabckxKTdkuBSZiEwOAJ3ntEIe0N0qx1SiFAZ+D0q2ufQ0Wehtm6o4Oxru5C8pNWfI2neh7v1d15OdaA8aTDc3DhE96ucEurAVjVxZwTgQLOV+AYO1C6Ub/YN+8FBGOjoFphr0rVAVXWuh8CdVy7rcVM9EgJC4G4IYH0BR0dwHCk45vzDDz/gTi5csRIFBx84xHZqRV9NtEVluBaBpOX8taRWaf1u/a0CmirZEJDBfDgSVvIeHHZwukT5QKZjmQjuicCtRJbUVs+hpbb2CGgE7jFRio+ALBYfDT3fDQH46PAtc+yuwgWHP+YywyoQwSvoPupZpcKzSqQCzpCZK118HJZffx+WsqaEQWj+dfRHnrbNo804GpQdH5NHSUap7Funt7bQd3zVOaPddkXGx7xd31WzEBACHRDAGjWvFUmnPNxUajEEYKqRN/Xj/iysgRud4QnCZXyQsQ73f+pZCFyFAIZixhXSxti+qiON2s1b3yG+rRE9qlYICIEBEcC3eaJUdb69JUpPdgbbt6PjiADW8N052DM0ryurh6EQiF4WAGo7XNfLjDrc/ixfwVCDR8QIgdEQkEAbgSMQ1DAsIbGjxEC55K1VozUPkoFRbY7UDqrWtYUHxh/SgSSZ5T5TDp+ZUSSz/BA6JQoBIVAXAVlZdfFUbUJACKyEwPv3758/f87ISfQa+26///47Ytx1u8RKY2CcvjDLB0dthxWfawsPWoT6aNR6ZjiOdbdCemoBfqt6pN1uxW51dnkENKPxweCoB/Xx8bHiSAju/N3XDHrAl316rZTsoP1aBKgeISAExkfA3qEbn35ReBMEEHhABrHjIok8THDI33dZYGo08tpp0uUxSKVuhYBWLrditzorBITAegjgG0u+WYUOwvuxP+b88uVL0sDD7V04Ur0eUOrRIQLyZR3CokQhECAggzkAxP1cyXvgOjX1g3wgU7NPxLdG4D4iS2qr9VhS/TYCGoE2PnoLBGSxaBgIAZgliKfCVinONSDMqU9I+cPDw7dv35qCLxXQFN5ulYuP3aDOaOiml/VnIFVYxBCX0VjYwqYLi2NrB+K+/Mo2hAF9+vSpkBgVFwJCQAjMgoDWqLNwSnQOiAB/U//r169xuxkWw416cfYpPE3wRoCr2jwEEIyVUXDtmwEdIMxZfZfZPeRB6orrQQgIgbkQCAJkD4kf3G9zSPNhogI6D2HxExnF0WfrxadKz40Q+Pz5c7RmMjg+Wo+RYbFRFz0koMWUMRj0SghkIyCBlg1d3YK4Bg739du6A2Ecy6/Hma9hbchDKbRz6+2ZSyLfwdiTWb7nTpCymIEU9E4/hYAQmAgBWVktmKVlYwtUVaeBQJLp9f37d6MqvdoQQIT6jz/+iLsnGEBgXW/X9OvWbAYu5clDQIvQKG5JkjBa2+UZtGAMWCDjKgAk76e0Wx5uKiUExkRAM9rxBUrT/sAwgmPxSS2Xv+QB7vcPHz4YNWA7gFHiRg16FSCwmI0X9E4/kxBIGgxyffDYlp+g5NtSTiEQIPDPf/4zSDn8mX1Zf1CQdPQd0lAxUZOuIpiqKgmBq5SjVi5JbFJmISAEhMAUCGBjFDfJHMZDwgNje2m2DsIi0nnGKXgtIjMQSHJfZNSvIushIIM5ytN7eg+isEyRQT6QKdgkIusisLzIktqqO2BUWyoCGoGpiI2Z/ypP9RkasljOkFH6GgjgXANu7Uew019//YUodNxe2PQ2oXYeP6mANQak+Dg+H3VZfyceGQGmP/30UycisprB/tDZTbWp9T0+PpJ3YaTWnJdfl0Pl4aZSQkAIMAiU7B1KOjEIK8+qCPA39eOSFHwTrCkOZ+e6mfiYpoSpciHgI0DuUflF8Pzbb78FKUv+NFZhZ/3FBMclI2dvlS4EhMBiCMBxyfRocL8N04Utj73QGG0nj+9XrZwwRBkPWIf7W2v1SPUYCMBFyewWt9sAc7Qx5spKo67EW+JA04MQEAI+AhJoPhqXP+OoFQ5W4TLKLURjs77wH5L848ePMLcQxnE5ka0JYDTsRkNnBcfoXPgEDs/L1QVNZrmNp8xyGx+9FQJCoBsCsrK6QR00pGVjAIh+FiJgm16Fld+w+KdPn54/f858ARfIYzcfslTX9N9wnHTushahUcBtSTjd3hCzuu/scIiy4NoMMq6i+Eu7RSFSBiEwEQKa0T6z4Ot+enqyLQGEHUa/++LXefiMwJuHh4fDV1siaIAGb+17t3tqkDfOqyTDbIH+joP87JRoMPAclG3MY6Wc1yLw888/M2dVEOgI51sGqcFl/XnHEJh2NekYlJRnLgRqqV2tXObiu6gVAkJACDAIwKaybTPsnDL1wIUCNcHkVJ7ZEahlV1yIg3xZF4K/fNMymBkWL+M9YDo7fh75QMbnkSi8FoG1RZbU1rWjS61rBN5zDOStKGWx3HO0qNdRBHC9GG4vxDc4cXE/ToXjDDgcfXXv7seu7qtXr6KUpGaQCkhFbMz84uOYfAmo0mX9ASCtfhqnRJgYmlZkxerFipc5Yher5j/vEYxL3oX3nzLNnqogn7SX0KwrqlgICIFqCNSSUSUSpqSsA0LSyUGhh4kQwMkfHJqN3pGKOYL17cuXL5t2DcScneuuMkmbEq/Kb4UATrJlnDY3lifLoIdZnLGWaXfqYBlg1REhsBICjJTAllXrM8PdINVGmg01GQMNX5ldj95OgQDz4SLspbWe/ti9Y+DKMPaYalvkifoi8uIAWpCqOoXAMghIoA3ISlxGuYVoYFmKKA38x0EsRFS0VisjQJHkXe/8TSzGE9JH58ost8eqzHIbH70VAkKgGwKyshpBrWVjI2BV7RkCSabX2dbwWeV3S8e3xx4fH5lew6uGHf/Wu/kMJcqzPAJahDIsTpKETIUX5oGPJRpQBPL6rO4vxMFvWsaVj0bGs7RbBmgqIgSGRUAzes8a7FZ8/frVCHbFIgh6Exp2X5ZMwX43PuhlZ4ZzHkdb7Tzlb5NsHq3+ygFXDeMgoMHP8yIpXiVqafPtKqcQyECADGUPrt1nGvr11199PfjixYt2YQyadAxHlGcuBJLU7lnXtHI5Q0bpQkAICIF5EcAdXrhTyaYfvpF3797Zeba32JBN2v9i6lSeARFIsit8G37AvogkIVAXARnMPJ5reA/4/o6cUz6Qkbkj2gZBYFWRJbU1yAC7LRkagbdlfdKK0qEki8VBoQchcIYA4qxwBhyOvu3ufsRcbXf3G5FXZ1UF6djVtb/0GeSP/pQKiEI0RQbxcQo2gUhd1t+JU8YdEHU/olKxP1AbBtnZDeG+/pKg3ux29wXLVSDq1A7HHlilCIGpEWAO9TEdLIlZlHRiEFaeJRHAyZ/onbmICUbECda3rRHAmvmsic5XiZ2RoXQh4BB4/fq1eyYfoO8GsclJgjOy5a1l4MvIaEtFhIAQmBQBQ927Hq2k9+2NNPk3GMUxrBPPjVg9kAgw7P7ll1/I2rKzMWR0+GZANv0ZBfPiADIaUhEhcB8EGEkigXaf8XB5T6OePZ/CznfnMbT1IUlmuT8M9s+MWJNZvsdNKUJACFRHgBFHsrKqw44KtWxsgeqd67RNrzsjk9p3xBB++PCBKYWTdYhQLwmYYVpRHiGwIcAs9BxWfVZ8rjmGtj4k2ZJwrr0hxkJDfzsEFDlGj/8g48rgkbSbAY5eCYHpENCMPmNZVC3CaEFUTF4YIW77tSNqoJd///33Djf1o/u2zXOGz1DpSYZZlYMGQ3VfxGQjsMDgz+57akFbZAW1JU3JoKx+CoFyBMi7q/DV4VQlHtzvTzaU1yNNujzcVKozAkkCv9wG08qlM3/VnBAQAkKgAwJPT08Q70xDOK5IxrzhGhamQuWZGoEFlvOd7aip2S3ieQRkMPNYISe5qB/ce5DU5WEzywcyLGtE2DgILCmypLbGGWD3pEQjcDG+d1hhyWJZbMyoOx0QQLwThC3u7sc9h9+/f//8+TPudst26VQ8fSYV0IH7HZoQHzuAXKsJXdZfC0mrHhxCM14n2TFGPXVfvX//PgjBqVU/Lgbtc9AoSnAV5KFEow0pgxAQAhMhkLR8PesXuWt+VlzS6QwZpa+NANao0ePK7969wwmfPjgYxJQHWfbpglq5DwI///xzxrBsZO2PAztcXanEZHz2ILUJ5RcCQmAoBAx17+gstO1dPSM86D4OmwvMJS+DeLTsjuhtFAEcU2Q+1IfvhEWrKsyw3qiLOlWytyELoVZxIbAqAhJoq3J23n4xGtb1rs8FPVtzX758ce0aD32Mf5nlBgvwaj0Dye6v3goBITAmArKy2vFFy8Z22KrmQwSqhF4c1nyrxJcvX5K7ijhWh5D0W4Gjzl6LgBahDP4rLUK1YNxzXMbVHhMyRdqNBErZhMAUCGhGG2zCub6oyYQMiDxMisuF5wQ12+dI4W9HzdGvBRjEJ71KWv2NefwniaqMYNEkPJV5IgSSBv9E/WpBatLEiQrPFhSqTiHgEMCHMMm4NdJrt9WMiyT8lTUmBQ4guEarP2jSVYdUFbZAoKcNppVLCw6qTiEgBITAhQggJP7r169JBhWMMSaQHusR3Ox/YdfUdAcEkpbzSRZLB+K3JpKoSloddOuCGhoNARnMqRxZw3uQ2usx8ydJOTkex2SiqGqNwBwqgU0AACAASURBVHoiS2qr9ZhR/TYCGoE2PjO+7bDCksUy48AQzeMgAGMGshfXMiNiCi5B8kNEPv2I9a1yyEIqwEd13mfxcS7e6bL+Hvyyr4mEFO5BREobCLd9+/atUYLZDTKK4zo8ROgaGfq8SrIgz0iKHnc5K6h0ISAExkSgioO7ULwUFt+AlXQac4CJqjMEmJv6n56eegaaYG18Rm2VSXpWudKFQB4C+JRFasGkAP3UykfI/9tvv6WSkeERS21C+YWAEBgKAUPdOzqTgiBdqTEfos4cHMcak/IOVKHvzBpKl/V34EWHJvxjh2fNYb50uDiAoWSuUReNCdBi6mzIKV0I5CHAiBEJtDxsVSoPgagicNV21gjjTBYgILPcDYP9g8zyPSZKEQJC4BIExlEcDCVaNl4ySNToLAgkmZ1VYkVmQYanExv05I6bburnUVXOWghoEcogudIidD3TiOGgnSc6C5JUod3WSm+l3VbipvoiBDSjjTGAr9j68YGw2M8MAwRL4OZ9BPFGr+zHoVNgDv3i17ynAaGM375963lIKknljbn6Y0JWHNQrxTK5TukhD4EFBn9exzNKJWEVtbQzCFARIZCEgH2q11Vla2SXbXsIMreOmdekC/DXzzERSLIM8T2q7F5o5ZINnQoKASEgBMZEAD4WKBH4UpLIg6skMMnOin/48AGOnbO3d0v/m/c3wu00VfBPspaTLJYq5DGVyJfFoKQ8PAIymHms/JwLeA/87sz7nCTV5Xicl9GivBCBlUSW1FbhYFDxQgQ0AgsBHLN40rovz1Mti2VM1ouqGRGASxDX7sOwf/36dRL98Pgl5d9nlgrYYzJjivg4Hdf+MR3FMxJsHFrLM32agoD9G4Tb2k3gPjt0ilwJH1aF/SQYcBAZh2/7JFY5tJxk6fbpl1oRAkKgBIEqk7owCF7SqYSDKjsjAj///DM+5GNQDpsBN/V3uCvTp8EgKckJ5depZyHQDgF8NA+RXklhLlB5uAGt88xqh0BQc8YnJV+8eLEqGgE4+ikEhMCGAI4QM2JzQL9NNgejNgwDSHbrgxdkbnhBF2C4Dt4RkccgwHyoI+odZRqy8+B6AjvD9rbQw8A0UTFP1Kny7Nmzis1NVNX2sXQQfGdJW5Ff200iGE6pB10q0jBIVRJogzBCZGQgUMUHzrfLGHvdSJJZbjCO4RSKyyw3MNQrISAEqiAgK6sKjIeVaNl4CIsS2yEQNb38pnUY0kdje8ZNnWRcOMzpjL25fYtKEQKNEOi24tvoZ5Y23UiKSsJZPJZwsUYNCeDfDdhGYzW12igmt/XJG0hKuxng6JUQmA4BzWibZY+Pjy4D4uJgseMOfVzLe3ayCRGz2y459Cn+YEVgSw6qBGslaBz8wcgxomq3thBjg1NC/bfwkmJ7xrR/ktakURvPsV4PyyOQNBiShtl60CWJpjEFxXpMUY8MBDBiMcGhf408eIUMOAVMbp4GN8O2vqxfk87mnd4OgkCSwE9Su34HtXLx0dCzEBACQmANBOAwyftIIY5/wgwLDLNDTOClgbGX18phhUocCgH5soZih4i5HAEZzNksWMB7kN33oQrKBzIUO0TMsAgsI7KktoYdYzchTCNwVUZ38FTLYll18KhfGwIIMO7sRkNz79+/xyXMRiBWwB34+nC1SNJk9GuQCvDRmPdZfJyRd7qsvznXIByN4JjRrlvCfZ0PDw82KNttubhnf7uy385svIWawV4CGRJk1JP9CtqOCV2y6795wKINjt4KgRkRYC5fiPYLpxSieYwMkk4GOHq1HgKwBOyDyphQnz9/7rwkhkV0Zr/hAFJnYtZjunrUCAFY1/hLqhzRXfD+JBWZJTMTuBb0JRW9oLh+CgEhMB0CpOW/0mc8ogdF7uzisC3SbXgnRcRONyNuRfAg7CbJmGv1EY0JmKs7VeYFrr2AnRlFpkpb96wEwhnGf/b+9OygkZKkdTdJMm4oAVojP2D9vLjrbFlF7w8CmIVefZ4dMssNrEh5YtSgV0JACAiBKggMIo5IMuaysqLWwlzdqTLeVElTBDCi+G9dn+0ON6Vw5MqxY05+zxIgY0N/5L6ItlURiKoV13EtQh0U+4dZ9oYY0wjiaKV9vT2z9inRWSDjKgBN2i0ARD+FwNQIaEbb7MPRPrfGgYrcQumgF5COw03YvjR0K14Zb8/ahesbHwPAlXNnGZqmJ9kAY9o/UbXuA3jbvVEfBD1vCMj1kTQSsDZkNg1RpxOhSfUrsxCoiwBudmAi26HlmZO5sAF8XYMP+XRYMGrS1R0Sqq0FAkkCP+8eAK1cWjBOdQoBISAEpkYAgeVwvER1EIw3GISw4qburIg/Q0C+rDNklH5DBGQwFzJ9Ae9BIQKDFJcPZBBGiIzBEVhAZEltDT7GlidPI3BhFke9BH7f8zzVqEEWiw+jnpdBAN6z7bwDgqNwfVCSy6UchC0Qy9EQrRAbu/ANRrPtM0gF7DGZMUV8nJFroPnvk9I9EdlbbOsZwdEbGc4KtkjHx2GiphgO17kgHmgIWGAllODDAJAdJTUUli2/eoOM1SukU8WFgBDohkD5pIbhXh4EL+nUjeNq6FoEojf1w+f+5cuXDqHAAQ7GWaOhjLeAbP28OQL4mBZ0UBII9lIlqaqhMmOJkarQceqgXH0PBYKIEQJCIIoAIygKnR5RGjpnePbsmd1i0maeXdV0bw3zz/WlfJnmqtLDtQgw0z/qIy3vwpKjzhYjN1xMwX/++PjoH3YtHzmqIUAAMxoTFlsbQfpNfkqg3YTRE3WTv+Cmg6p1uMG76J6Nh27GnsxygwtLGkhGf/VKCAiBYRGQldWONVo2tsNWNZ8hwJt59vg8q3/hdPKmfiCAYML+G/oLI6+u8QhoEcpgtcwiVAvGQ3bbyuuGPvlDlPxEaTcfDT0LgdkR0Iy2Oejf7Ytn32JHjBzc5jihing5uxLyLZZdT09PCNi76qb+jU4+wmfM3VveuOV7SnJQ2WZHQK4PnoM8VvyU5FtXTiGQigDO0TBFfvvtNyZmJjgyQFbOEGDk0aQzwNGrQRCwXSs+kXCz+Ea1/8p+1srFxkdvhcCSCMiYXJKtdTtFfgcdll7e7V11qVVtjRDgPTzyZTVigaodBAEZzIWMIBf4I3sPChEYpLh8IIMwQmQMjsACIktqa/Axtjx5GoELs7iDpxroyWJZeAjduWvv3r3bug//SbAf2g0WhEvBJ8zE65JewT3lUgF7TGZMER9n5Bpo1mX9zRlni2/ek96a0O2mfttfD7UUBNHiDEzqlaBBR669SYe3IAOy3U/e0nVF9CAEhMCwCFT5fEiVa4YknYYdJCKsIgLRm/o/fvx4VUAJ9h3Pesqsjc/KKl0ItEbAXnrsW4fxT95Yty87cooxhc/Idg64swxKFwJCYD0EcPA42qkqtn20lW4ZogdFbKdQNzr7N4SVINP3xcZDf5wHaZE0fjp8xWfJq4XsEyaFbuRBhlASGdn7pkmtKDMQSF0KrQGaBNoafLxtLzqoWocto3OhpH744QdXpOmDzPIzeGWWnyGjdCEgBDojICurKeBaNjaFV5UfIsCHXjAewsMmlkzEBwiZL5eg77jfE/v+S4KgTq2EgBahBjdnkX7M6p6X+QYgc72ScZXEL2m3JLiUWQgMjoBmtM0g4OOfcDm8lB8GErJBlSBMN0+H4hgUyqIG+FJGWBTwBxptBWpj2+6tzzK7lTx+2XXq7dQI8ENiFuO/HTuSsGJuP29HqmoWAkAA28qHSnwPTjRmBvuw/rIax2H66G5Nuj2zlDIaArxlSM7HoINauQSA6KcQuAkCMrxvwuiSbsItQx5jfHx8rHLpQQm1KtsIAfmyGgGraudCQAZzOb8W8B6UgzBCDfKBjMAF0TA+ArOLLKmt8cfY2hRqBK7N39ae6g09WSxrj6Lb9s4/75Bx1Vgt3GDn4PKi6J2EcB1nxCFIBdRi07X1iI/X4l/Sui7rL0EvXjZ6w+w493zBlrJDPPGFujdv3gR93jREkJj0E8qDN+OSamYyB98eYIrs83z79m2fqBQhIARmRMAPQMymPy8AK2hO0ikARD/XQwCD3JhxuB4LS9BXr15d1XGDtujC+Cqa1a4QAAKYWakfA/vw4cN60JEha67jr1+/7nYln2tUD0JACFyOgO95PyMmVaie1TNOum3J2H6hcXpRnRLD9vPbau2/wgl2+Nn+9re/Ifw6Y6PFJ1XPBgKDzH3SnTiO69iA1H9lixFbBPn1LPNsA7JMN0foCB+PMgK1tWiQQKuFpOrpj0Dnz7cwxl5rSy8A2daJt1UfDKeAZGtmySwPhqt+CoEbIiArqynTbTVnq8imhKnyhRFIMh7klHMj4e3bt+7ZfkjdlbNr01sh0AIBLUJtDWtr5xYcyagT8pmhM0nmM2S8f/8euzb463OJIUNSkMeGxWZ9UNUdfkq73YHL6uN9ENCMtnntf1AccS9GXBxCFBCmC6foX3/9hZBdFEQcHVQqlIhvROEZKUjHeSIsAZAT+bHljbKowSam21veEmCcP93Idg3Zat1lwwPfU7+UnhdGIGlI3Nz1kRSEw8/KhUeXunY5AqTNE72sP8gAhd6na5p0fXBWKyUI8NI+SeE6kshZjPzytDvQ9CAEFkDgnuGsCzCucxdwYQupXPgr3Tt3Qc0VIkAOALQiX1Yh1Co+MgIymKtwh4QxcA7smw4ydPMe7CmZMUU+kBm5JpovQWBqkUUSD2Dl57lkdC3fqEbg2ixu7ane0JPFsvYoUu+AAKbShRERCKB6enryo60OmUKen/XLSgX4aMz7LD7Oy7t/zEv6FJRH774cJD4V13rannrcPX324QHE70JDPDw8ZHMETYMAfPQju4aSguha4fdwEHCMa9RKaFBZISAEBkEgw5bdU17renFJpz22SlkGAeh9Q/niVA9MC+OAUGscbJskyf3UmlTVLwT2CGBHPGmUQvfh4NxK1iyWLfge2B6ZsxS4uniPxlklShcCQmBGBJiNqySJOgUItn//tqHhzEoQNmprJ97j4+OmwuAowxn4WkvLKUZmTyIZdvOhz9mUM2Tg3oTWoy6b/rOCthmGeXRWcNV06BHb675qx/v364ajCyAzkkQCrf9ovHmLz549YxDoPGcZUdxhsvjIyCz30XDPjFiTWe7g0oMQEALtEGDEUQfFwZChZWO7YaCaV0IAm84wIRhvMHqNbCttmWXzEXttJGIIa7lwWz+7gyiI20jdSgH2uZyxJWBeWFaLUBL8BRahjGmEbtaVSDi04wIJQMCYYRXyyZOzANmk3XislFMIjI+AZnSUR350Lh/3gtUQ/hDcG61/zAwgnicMin6ovXjQY6t1v2vDfkbIJ1LPPRGQ64NHGxMfrl1mfYE6dU6QB1Y52yEA7cb4NuHKg7PLUBBXXbenSddubKjmKgi0tsG0cqnCJlUiBGZEgF/fzdg70VwRARwYgbEXHTDY08TN/vi6cMWmVdUICMiXNQIXRMO1CMhgroX/7N6DWjhcW498INfir9YnQmBekSW1NdEwW5JUjcAl2eo61dpT7RqSxeKg0MPCCCAY4MLAJwRvYFvW/vQmeUbD8UgqwEEx9YP4ODX7/j419YMTj5tebbGIo7MjdAGbNH5I7p4k0GnfWouAnsKvuoGAqzaKyj/paXN5j6dShIAQGBYBMvTWoB9HkY23Sa8knZLgUuaJELBv6sck+uOPP+oeoE0Fx7ZqEASTWqHyC4GeCGCbKlUZuRPmPels11ZqdzDl4VZuR49qFgJCYEwEcKEGQ1hS+CNT4eV57GPY0Ujfy+lvRACzEmx9DR/GpO9fIu8YagTI2tX6OJ/11J4pZ6WS0kcYdUkEk5lteG+4mHr9+jUJnbKVIIChdc879ewZt0EqgVYytFQ2AwH7+j9XYYeR6drCrQTu2XhobewFTdsIyCwP4PJ/tuaUzHIfbT0LgdsiICurKetteG+4bGyKtip3CPAbZ7iFzZW680Nwe5cBRequnFFV51eIVATx2x++otq5dTVXCwEtQkkkF1iEXuJRh4jwER7TUJFx5fPIfpZ2s/HRWyEwFwKa0Ta/Aq/4IOeVbJprveUD70db/dk63ceHX+H6pfS8PAL8wBht8PdnDS8o3Ef++hOpFoWAjwAZemQYSDgR7G9AQ2L0DJvXpPO5qefREODVIq9q/T4aE9PPhufADRW8HfmnPO0jc0e0XYjA9+/fL2xdTU+EAKwy3NfPEPzhwwfyABRTm/KMgwBvLfN2S5/eyZfVB+flW5HBXJHFs3sPKkJxYVW8VJfj8UI2qekREJhUZEltjTB47kyDRuDa3OdXfHmeah89WSw+GnpeEgEm2Lhpx3Gton36NdV7LBXQlF/dKhcfu0HdoiFd1t8C1f+/zqhpYh+DaUiZVzW+toFNGi8hfMQhE0b94Mb/aH/Dqv/f34gqsD8J8P9mr/YLXxogD26dNcngc1a2QzpYDP2NGwbxh0uLggjsDgSoCSEwCwLYrvZjEPPILpSEfqOSTj4ael4GAWgi4xNB8K1fYgz48OLrQfYu15jnb/0u6FkI8Ev0DStYs/hIxhq4BScKop3CccR7XusZRUYZhMDyCDAbV0sqfbtTfMTkSiMESpBZCdr7IuWABOr7Vgfmy9FLqoEZ5x3wZ9yJrUddEm5VMtsiqEoTo1WCD9H9/vvvcBZ1GFSj9b0DPfDqA1h4Ehi13oGe/k1IoPXHXC1GESBFfeGuXJQMPwOjc0FP50+H2kAxs9vv4xrPMsvX4KN6IQTWQICRwx0sfEaFadm4xpBTLzogwEdx2NvEHUgdoQkYZiQOMKQRijYCzaLhtgjYaysHixahNlCM8ePAvOqBcQDWNY3+/PNPf+MG5l/Pqwxr4WyzvlYrU9Qj7TYFm0SkECAR0IyOAhUE6D579ixaZJkM/OpvNBOIcQRtbOL7uAxb1REGAX5gkEt+ptFJ8+BsHUk5PzHJCpVNCOQhQEa5wwDASvawCX95iwy8xDisLTVRky4VMeXviQCvFjMmjlYuPVmptoTAaAiMtuQcDR/R4yOAOwRILVN3E8SnQc8XIkByHxSOJlj4JTPfxwsZoaYvQUAGc13YZ/ce1EXjqtrkA7kKebU7HQIziiypremG2WIEawQuxtB9d5p6qoPmZLEEgOjnegjwLot2fbc/TcRca+NokwpwUEz9ID5OzT4Qr8v6W3EQN71GZeLlZyFwl+Xj46MBAY4qPT09kedMcCl84ZnkX3755ZJvO+M7AQYI0Vewd89CmqJlW2eAkwIsRtAViMQfQqweHh4wOFu3q/qFwIwIBDGIGV2AVMfueEbBsyKSTmfIKH1SBKCVjIn2+fPnbhoKihvLGPzB8MBnbGARoWmQh2u5ovOOtIsm5ZHIXgMBjNKPHz8m9SU68pNquzBzakcgeS6kVk0LASFwIQJYIEdbL3RxROu/JIPdqdQv8V7SheqNBifVz+pvHd/sq6T+18We9Xq9dNKD1/q6XtL/WdfD0IGbUXhH+HJtBxyCJjCc4DYH0//SX20EMOQALJbz91ynR2fcNhQl0IIpqZ+tESAv/SGzVaGWibBpbentOyKzfI+JzPI9JkoRAkLgEgRkZTWFPQrvPZeNTTFX5RsCWBmREXrMZdDLo0oaZsChsyEdjcNcnjXq4B4BcnVJZtvXn5GiRWgGaEwRZl+vrlB69+6dT1hqHIJftt2zjCseW2k3HivlFALjI6AZHeVRsK65VRwIPidGrv4Ysy0KdcUMAdfOakYwyXRRBGd9UXpdBOT6SMLzxYsXTH7chBg1uZl66uYBSZAD4Dh/lUZdAlTbJQiQt1sentPBeRlf61U/8sYAoknHoKQ8lyDgzw6DgDwbTCsXA1K9EgIVEejp/+fJZhzafG3KuTwCCDJnvBnYKtUqYL3BIF/WejxVj3gEZDDzWJE5Z/cekN0cPJt8IIMzSOSNg8B0Iktqa5zBc09KNAKX53tTT/UePVkse0yUshIC2OXH9ui1PcKGvuHuS4rjkgq4lpW1WhcfayF5VT26rL8J8hDWzPEM+y6GJpR5leIiG1yO7yUcPMKSS7rMBfkNJXHQwC4JZ2b6B7S9efMGYRM7WhIS/CvVEoo1zopxeBhrxQzOxqSpeiEwIgLlE9n+qlVGnyWdMkBTkWERsG/qB9nwquN+vep/fzv6QzDW8//7h1s/8BkbWERQjlCaWHLbABbaOXbleisEKiKAGUc6SbdGsbAnL42tSGT1qhCgFp3FfqP4pEHSYscvq2chIARmR4A55rrk7WC2MYMQ3v4+mcvHErOLCa8RzNR2pOLzUf5VU1F/XTtKlq+Z2cGyp0kViJhRd63fOK+bUUus6TzKo1mlhMC8CEigzcu7tSkn9VfhlhyPIYxb5vRj3ev8GPJse0Nm+RmGMsvPkFG6EBACFRGQlVURzH1VWjbuMVFKNwTIWA5Yjzd0kAZcYDxXW5HObkxGRAd90c/lEdAilGTx7ItQJpIBC8aKW//QBR8+fHDwovIxb8CRceV4FH2QdotCpAxCYCIENKOjzAq84n4oQrTsAhnI2z34gdQHE5Iesnd9aFYroyEg1wfPEf48XfnxIp4qMieIh8TAWgBR3zhqRJZSttkRIOV/8Nm5rdfBqVKyqrqIadLVxVO1VUSAtMH4MezTRlaOIvK0+7jpWQikItAtCI0nDO7lqOeWr005b4LA09MT01OsAn799Vcmp/JMhABpovOmRZ++k/SQvetDs1oZDQFyFIFsGcwk78gZN6z3gOzm4Nn49aMcj4OzUuS1RmA6kSW11XpIqH4bAY1AG58F3pIs5i0NGxO+HlksNpJ6OywC5JxqSr9xWjnpA7R8X7R2bsrQwsrFx0IALy+uy/qbsIAUWxfe+4Zr3A1pvoGC3R18kjcJINy4RO4JnVWLgOAoYWdlS9J5I/KwlSB66TBP/0T/yFDQug6XBoDopxDALnXhgQScbMTNyNWRlHSqDqkqvAQBhINHdSXmYIu/uv0lD3vXbVS1CYE8BDDpkuIOyZ2tPGI6lIJ9m6Q0sehoobg79FRNCAEhUAWB4HDyYZ1L6v3oTSU3jA5nvNutXVWBA2d2pXw4oQZJxIojSol9b1G0OJNhhFHH0JmaxxYgSwrVVIiUXwhUREACrSKYqqoiAlFrc2srKaakhDwyLKy1sbfvQhQoW6vuK1wgZQQDSWb5AgNJXRAC5QjIyirH0KjBVnBaNhrQ6VU5AtgSInfNGLOknJ6Ra2C+dLvR39mQtmXIyJCKtnYIRNdWW9NahEaBGnx+MZK5rkQKApyG3bWxGSfjyhc+0m4+GnoWArMjoBmdykEesdSax8yPWGVm9QcXEI5TDdIFfJqIcUmB2qTwyEF6JzK6ISDXBw81jkmSKwhchclX2yenv1qxVwR96FErfRDAoGWWeNAmX758CUjyxwxeXbLC1aQLmKKfgyCwny+HhMG2zPs4Cm+Hk1rpkLyMRKmPDNBUZGQEuvn/eRD46c/XqZzLI4B9nI8fPzLdxPU1d7seJOgv4/ZhkBwnj3xZ4/BClHRGgNeYMphJ1szuPSC7OXg2+UAGZ5DIGweB6USW1NY4g+eelGgErs331p7qPXqyWPaYKGUxBEbY5TdWskneLamANQan+Dg7H3VZf30Owi3OXPqGhnG1ff3miRqxM4HvBNgxndjX+fnnn4nKwizYEyq8rx/ovXz5Mqy38W/EGyXpsIAc0DxOwO5GG7gcxFQ5mtHTq8aeo0EPQmA0BA6/A5xE5OvXr5Pyk5klnUiglG1kBGAaBfccjUytTVuHizttAvRWCPAIwN4j76Tb6oRB++nTJ77+0XLiKJq9wPEJhj2cBI5fVs9CQAgsgAC5fr/wC4tNQbbtGd7V25TIs8pxRBm2JbxG+MNDueZChWdt+enGjoifLe8ZA9K/aAYMwk5nXlUqFUXg+/fv0Tz2HIkWZzL4HD/L33TUnTVamG4LkA7AFtKv4kJgLgQk0Obi162oZa4JKNmPSwKT8UmCmOithUmNkpltzWhrVbKJdtlklrfDVjULASFwOQKyspqywFZwtnJsSpgqvwkC5J2GjN9mYcTgq+S32zrHnukKoYUHXknXtAgl0bP1rK2jySbaZWPIq+tRD8IISQ3SDoGzmm1kbKaf1blkurTbkmxVp26LgGZ0lPXB/WXIf8M1Dqm7RziduzGUjGPEOYXOq7DoeFOG0RAgB/8NxcKeU+TBH2C1l6v72rql/Prrr35bqwY3+n3Us0OAvGQ/2B/HmPF9fS9evLhKlWjSOVbqYRwESGuQVK9Bv7RyCQDRTyHQDoFuQWh8F8jbRfgKlfMmCOADbLDWmM7W3RBhWtznYaYeE36zrzmaMuAnOqI0RzOQ9gZpvUSbK88gX1Y5hqpBBnOjMTC796ARLJ2rlQ+kM+Bqbl4EJhJZUlvzDrM1KNcIXIOPRi/ItR65cjQa8l/JYvHR0PN6CIywy2+E7/LeLamANQan+LgAH3VZf2Um4pqwILTlrAHmpNBZ2cJ07MT40Tb72mBOYV9nn06m4JZ/8hvOZxXCiMSda2dvW6Qj3ujsanuyOZLvZG3l2QwLe4StuPIOqob1ELDlUtP+4maZwjAIiPQSsWn0TtLJAEevpkBgpZv6AbixGG7BDkgnBEnDvMTHMLH0atGE6lwbAZjlpJ90wwEG5FAHS3juYLIkGfOICrrqvAHfKeUUAkKgHQKM8Y/40VUFhW3PDHvhEYwiXKKKQ4Zwv8BrhD88PD4+gk3v37/PHi1knGjTw42BCkvS3dkdDwrK7PQBYcLH/fypz0CbKZL3FVWm5nZ5bAHSdB6165RqFgJTIyCBNjX75iWe2YHqsxcAl5qtmzaQGYJbsENmuY+qzHIfDT0LASEwPgKysrJ5ZKtmLRuzgd0cO/CeYT9x0l2e7L4nFSTPd5GWSVLTeZn7mM0BbXyjrYVhQBjGNk9bUFY/10aAWdP1GTxahLYbacxdosxIICkEfY8gkgAAIABJREFUK/0xg12bYXcMZVyRPPUZaheRdrPx0VshMAICmtEZXABo5A51RuVjFplu9YcAGAZJ43AQU1x57oDAdIOfl+rV2YeYHPJE5zieIoAQfFes4jqoOsKqsDoC5Gm14O6JIC7xQlWiSVd9SKjCcgQYCQ9HAaleA3p4HSdfRACdfgqBVAT4i41Sa87Ozzi0sytXwbURgPHG6AUchio5PlMFw55TL7j0n4GoSh97VkLaG4z10ods+bL64Lx2KzKYG/F3du9BI1g6VysfSGfA1dy8CEwksqS25h1ma1CuEbgGH41eMGu9bE/1WbuyWM6QGTldB0aSuBNskiaVrZLZcGHZZ4r91qUCfDTmfRYf5+Wdo1yX9TsoKjzg6COuCSMruuqgKUwl+1o6+PTL92mwKib3Bs7gwp1rwPPsbYv0ly9flgSrQT2Pc4suKDHMhQvjq1owTnUug8CFgQjlk4JZ+mZzStIpGzoVvBwBWBSjfcymEBN+xVvSEO4awEcOcNwX5uIvv/wC8/Lh4eH58+e4oBangktqVtkbIoBpyJu4WOEX2vBXIYyZwjeN8ypYE/H5lVMICIH1EPj69Wu0U1c5baKElWewjxraLqPy1vNqwJoIov7wzhEoLyzoyOCMfetknGg7IxCGn28wo6Hsvux7F02B+wjY/u1vf7uP2cmEhjN5otgaGRjvhz1PjcqvfWULkEk7dS2kal0IGAgwworJYzQRfbWwQIv2XRkMBBgvRHCAyqgt+xWsLHLHliE4mwyjoK0Zba1qVNv0lczypvCqciEgBAZBgLGgmDwl3VnYyrIVnK0cSyBdtWzg2IH3DPuJGJ/YT+wcbTULwth7DW40O6Qc/sZBADx0hx7SXDGRt9XbuUwPu8PIxsOCSlweAWZNxw/sbLi0CM2GLloQ2EYPKuBYC9RftCoygx9GiJrLQ6nJdjOyybgiQeOFgLQbCamyCYELEdCMjoJ/+I0ZZikUrXmiDOTqD5p0hLM/OFDNrP7AxEPmTsQXkdoBAXLw39z14RhBHv/xw7pc2UseILL8JQBs1x9//PESStToVQiQEf7uMCnGjO9Su3zMaNJdNXLU7iEC2AWIepxQMNsG08rlEHYlCoEWCBh3HrVoLlonHNq+/o3mVwYh4CNArulQBBsZ136akZl6jKr1u3/2HNTTOmLnjIym6STr5ctqygVV3hkBGcztAJ/de9AOmZ41ywfSE221NTUCs4gsqa2ph9kCxGsELsBEowutPdVG07JYDHCGeqUDI3nscBumecXLSxkuLMaxthEgFVDOiBFqEB9H4EIhDbqsvxDA/xSH6ZN0R2TnsP6NUFyjYG/14fxSrUtgUQ9zGuo/CO6egGfn7aKPHz/uqEhIGCcOzxiKl8dXJQCqrDdD4KrDAJDetmCM8uH169cVj/wdNifpdAiLEgdHAAdW/SOsg1NLktfh3l4IJSy5YVQEoSSgEGdycMsYBM4IZ4RIxJRtBAS+fPnC33GDO4trLQe69R2XGjMn1jZ6sHWHj2F0o00NCQEhMCYC/rm1Mwp5yXlWw7Dptq+Gl6jdOoiDhdEr9bFlAn2XShJsKqa/2PNod+Y5iCnpuS6GQsTnoA6xvbnZye9ypQ65LT+zh23P07x2O5SyJ1SHxVSHPqoJITAXAhJoc/FrGWqZz+PtvV7Vu29skwVtXaV27XZtrRp0oc9PmeV9cFYrQkAITIGArKxsNtkKTsvGJGBtxw5sIehuXAaRVOcdMgM3Jlrv8vhs8IK8rrE61zrY6nk0F0b15DWqUlMgoEUoyabpFqGuX7b9sGWraEVAU/iScPCoJxucirA4dkz64PN0qC5Iuw3FDhEzCwKa0Qyn9qseRAV0PpLD0Nk0z0SrPyZKBDxFj5oipsqXQWCiwX+V68PxGtH4QdSWe+U/wOrOiEnza6j1HCxPGOJrNa16BkEAx9YYSpxmCZycl48ZTTqGfTfJM4Jp6maKgTnCyHFKxchgvNLKxQBHr4RAXQT2S+B9/T2nZKB/98QoRQjYCED12Bs6rjgfHumKVHxgph5/C5VNWLAVwjRtVzjm24mW84wdJV/WmMNsKKp6auekji+weTe79yCJX8Nmlg9kWNaIsNEQmEVkSW2NNnLuRo9GYDuO38FTbaAni8UAZ5xXcBcYN4HowIjBKTiUrp3jhmeMiXvfuiYVYLB4olfi40TMOiNVl/WfIZOWjutoUzc2+t/7BtV7eAOX6ypIqhtGhsunCrc9sKvU8/gojEjmwiyHWPCAndRrNfRGD3bjjJsHmV2QoF/6KQT6IACrAh8U6dOW30ph0CEkJ1SAX2GLZ0mnFqiqzqYI4LLvICi8aXPdKm93T+vWBcakhEcAzpQRTI5usKuhcgQQJcDfH4RvQkz0QQh834IPZ8TiYrpPEZRzXzUIASGwR+Dr16/7xCBl4Qss7K4FwawBLP1/2i4On56MDyiSGqTQteUTGTzDovM9dWio26IYDUURw2DAaFnM7GzHzYC5Zz9hZRleO1eKjLN3+Ud4sA1I2KKtF1MjgCAahEBPBCTQeqKttlIRePHihV2EMcjtGuy3WPuT5yWgoeB7t2tr9FZmuQP2zma5A0EPQkAIjIOArKx2vNCysSK2jGMH/geM58UcO1Uw/PjxY7QeGJP2iI3WUJ7hquAufj+xc9xwSThfOTtUw+AIaBHKMGiuRajfI2bfqlYkNoS/v3UCkYiIa5+YoZ5tVSWfvM8saTcfDT0LgdkR0IxmOHiIUupBJ6ahwfMwiwio/p4nlfaIoXU/aGSfYUthVrJnZZV+QwSYAXNn14c/JOB+OZSZfh48I6Y6SOn/E/Z/IC4Kz0D174JaLEcA+9rM+hdeu+1ocLAJO8KY0aQrHwZr1BAMzv6dwtYJE8NZQiejX7aOy9PefwCoxcUQsF3f/TtbIjr6U6sWx0SAWdOBcuyeZH9UprzjzNRjtC1DSRBr+uOPPzKlZswjX9aMXBPN2QjIYM6GLlpwAe9BtI9TZJAPZAo2icjLEZhFZEltXT5Ubk6ARmC7AXC5G6eDp9pGTxaLjc/lb3VgpJAFGOGFNZQUP4t8Tro/RCqghAXjlBUfx+FFNiW6rD8buv8UhFbLuI6W2Yr4TxvFT7iZwj9Jsq8P85m8umJf9iwFdzA9PT3xkmJfDwIOkrTLvobUFHCzJALp8lBmMNpYCQBMdDAVE+UXAt0QQAhp50NumBElgU0tJOcZ2pJOZ8gofUAEoIxGCEyvjkzrK1pw5zhvUkKnX3tMqDq8qrApAjDLk0z9h4eHpvTUqhznT3jzG1OYiVuqRZvqEQJCYFgEoECZJQBzrmnYPtqEQSnYjhr7dg+78rpvcWzMcHEEbSVpuq0sWfmzZ8+Ctmr9DGy/brs++EBUcIDzrEebX24ls5O5L54REWeIRdMDpp/l5z+LfVZD/3Q7pL6zg7d/99WiEOiPgARaf8zVIo9AVN+dhZvwTRg5YUPynskLNZTMcsfE25rlDgE9CAEhMBQCsrLasUPLxlrYJjl2sIeykmOnCobwukTv9UZDvElZhaqgEti0pPsuKFj+k/eFNrXqg44AkOouu+/fv7tWbIe5y6aHYRHQIpRhzUSL0KA7jLSptboPhP/g0QUyroKhYvyUdjPA0SshMB0CmtEMyw7DXKFSZ9yDZvp7lgd3tzFngkgH9VkrhelRUxb1oxd3410hqiou1wc/BrBQYsx+iFBE+PPVtsgZiIvXr18zruwWlPx/7Z3hdde60q9fzroFbFICUAFQAqECoASSCoASIBVASthJBSQlkFRwQglAB/v+zvFdunolWx7bkizbTz5k6S/L0uiRNBqNbJk81yUQ9IQhYfT6sDqt70+TR7SFPsOgG2qyo8XLAFt358JiJUrTLjkLmJXL0Xo19V2RgGWo+ltCRUXVCWsWh3ZRGch8BwR0YqnxpRJNqWstVXq9TzH8LDO+vxtiLDeWZBMx+LI20UwImYsABnMukr35bN170FupzUXiA9lckyHwWgQ2obKYttbqHpTbEaAHlusJR/BUp+lhsaT5rHuVF0aW89e7GCuemeNv1Pp1mfS0M1OAj267Ydpxu23nJOewfodiTkDbGLI55r0gpxvnFDnrntGTKfTWmb4tXEIkbQvNOC7Nr6X2USqfL68jhmefyqfN1MrS+qxGD0e2PEroZ0gYAvUJ6LlArRbqlCsdPk+BO/E0pkpoTpd/EEA7BUD42SaB0cmoTbEtUpV+nsPy0KeTU8ty+xnl7i4CRyagR3b0GS0jgXVtWqOQSmb/qIDGb6H1jl1aUkIAAo0QkDawSCJvhiXZRtOk/fj+86zrVtD4sMU8IYMX0hKZFDqqSc4632OmRqnjUNLG0iSw+zM7S1v1ib6k1zAsXojZbslE0RUupbVr5c/WVqgvRUCgBQIotBZaARl6CcgFke6f5QxOzbZ2X4GETxvGvbXLGJkuvRylqVWYZD1OzfywZvlUUKSHAARqEkjPYkUlYdlYFO8+Mp/q2NF2z6T9x31QGq2FLJBRj58cdxqSo1kVSmDfBR56knu2YCvqwITMJU7P9NHZn4FOCMmlFQmwCDXC38oi1FgdP1mWUazZwd+10TmGjZ+Ki0/e7wPpMLNbmg9XIbAtAoxoS3sNLSg002l2y3JKmkWMFtJYnrqXA3wtJlrjjy521OdVixZgIsO2COD6sLeXFKOOYx5Nv66HLfiso/xa1d63GiVDgsoE9HjhqGNTImnSDw54LbrhOwkCg24Srh0nXlGvapYcfRhDbrSFmpaVy457L1VrkMDoQ9fVDtAP5t8GWSHSVgh8/PjROJVoSl3l0LH0lpPjnN7IcMnSAT+T0fGezqr9q/iy2m8jJMxFwKjlchVnzGfUW2vMx0+2yqMpO/Ae+Ay3G8YHst22Q/KaBDahspi2anYJyooJ0ANjJhljdu+pHmWFxTKKaJUEvDCSC/uKO6T+08h+dYxete4WpgAf3XbDtON2285JzmH9DsW0gOYzmRp6mNV3kNmzqLkfYDmZQpq93Dl0eiHq69evdjhxSp1jpb2lOL5cjIDMVnD1pe046CmQ8/PzBBPt9dY8VTwhCZcgkCYgM7fCk+XSjUMvJKTFc1el2TQRuJ91AminOpwpZTYBPbmYnoxm59zCjbNtA4vwMnWmWpVSCCseEmGpFGlaI6Bpy39EKS2ebNqzs7N0mnWvapVhfGhSg1cVb9ASnjrq1wVO6RDYDYHRtyxU05pOm1XApk/NNmrX0pLL82ZprNlirPtAvF729hekeomu2ucV9YW8qdBkduq1z6l3NZt+dB+r3BDwGz3BZ1TCxL0rXkpz22ilVuRJ0RCwEBgdWemBaSliKM2+FdpQrYmfRGDU1iphXciAHB0XQS2mpg9uX/gTs1wAR7vKQsjp21c0y9OCcRUCEFiXwOjsgJU1r4HS3Eaxzyt0f3fNcOxou6eE6bV1tvJ3jVZhrXcw9AbaivtH2k2z74nr2YBRjMsTyM5XN+7yyagrfv365WSznHHmEhNok8DoyqKEJmQRWqczWEaoJU1aWi0PfbWvDEucxZCWYepVjCs7MWY3OytSNktgRfuwNSaMaEuLJMxmLYXkl65jyVtErZBGT2KMmgrGba/s0lqetf7+/Xv2cuMMUTIxkx3E4PqwN6JexBt9VlDDRB4be54ZUwabWcp5dAmcsXSyapCAv3pNiOc/eCl3nx65TySufIlBVxl4m8WttXMRuIB64ch6XP40LyuXXrZEQqAQgfTzVyq0zpJHL3i6/SxpksTa3HGoI5grrhoKv0TCswkYJyP1olXcGsaZzrIyTSPSZpw/UkbHezq3TVzFl2VpJr9XWNKTpkECRjXSSV7Hob2zR1N24D1osN/OEAkfSAcNvT2j8xzqlvZVFtPWoTpkg5WlBxZtlN17qi30sFgslCqn4YWRXMA1xrXWy5XbpHx6nXtTN22ZAiYxbzYx7dhs09gF47B+O6v/l1Kv7uiYy2fPni3ZJKi2H2B5KUhqvfRjNzro88OHD5NZezfIgKjjSO3KlHbTgZ729w89Sf8TlLQyQ4PIoj9FOP0ZH23uVv7gQdH6kvnuCegB9KLn9evph4V6WCf1r3KEMdpp951/0xXUTL3K4x3VoI0+i79EEvdI1qRMehfnk3Ig8dEIyOy3n9ev98+bNSC1IvNfJEi0o0z6Nk/qT8jsX6q/D+2fTuJLEoSbFSyQk58QiAlY1ODCxUJcaGsxaavGgqhCjaa63Ubfr/ZlluFqnEd0VwmNJ7PZz1ZzrtZ6voTlwvMMyLTTqZy0JXIeff8hfcDNbJHkQzDmPCrhbBmK3pgeU6Wdz0WrRuYQaJbAqLowqp2pFdy9QpsKhPS9BHRcRXqLbZ4rrLesLlL7oTLjfRMrkbi7JAOy3IfMR0tXAszyI5vllh5CGghAYC0CWFmFyLNszAJ2nmNnxhPbWaRtORN5KkbPNVOnrb9NJgNpqqms04Xyoh5Vg664eR3S3W4M+OdX6kGd0buMa2F/7ZBevIyW6Gc1mpgEhQiwCLWA3cQiNK6IZYSenJzEN06Kkerzx3LNXZtJcvqJMa58GqNhZrdRREECf0QEl/jZLIH6rWZ8vig7MUb0KFI9e5CgJINZjyvIN671jt6Kkmtda4rsy4pRIaslUE1HVy56OqXoOwu9lVWJo0/FSPJ1dzF8yY+jZPxabzqM62NS82k8jj54Jo+N/DaTss2SWAcV+QNQK7sSLzH5RWQRe1uZbKv6xrOr/CZY+D6vn1WuMINuW70uV7sH+cgorW+FBko1EKn7qf6Z5WnehE0elDtqrwbp5/3E0z6PG3elCazlGQiksgy3Ckcy+W/Uahdy1LxULRoBGPCsP0ltlENpsbWms/RtNZ82C0qsEYKOEf988+ZNHBnEjLo+gvTxz2Dr3FJonEnemNJjBF9WrvYq3VKxnKXVQlzi1mOMWk7VxGCe0db78B7MqHiDt+ADMTYKetsIapfJNqGymLam9r36g3qqhEXTZ68+PbBoe+3eU22hh8VioaQ02Uf3ULnzFkG8MNLL03fb9iYoEamjTXt7ywyzhymgRAPVz5N2nMq8dwRNzSRjeg7rt8LUbpyOX5eP+/Xr18u3ByzvkFglG05nOZlCz9zobaXhPLJdET27vugtVdOeJqHeSyUiF56IrVPM6uxviYm6pV4QSkBQf9Pj1IkEXIJAgwT0GFChQaThsPDwzbVO6u+aCe3UYHdFJBHQA+irLFBrwi9nv+kxU+OpAUF9gydOgqv8hEAvAT2wpVOYLU/+6fb636DqlTmI1PrFuCLTeymbPqk/qPjBf7bmTDl4c2y6+umjK7qqLXRftM9HnzxJCGlBlLg916WpYkyyRYOj59N7G/PstAQHvfTuT2Tqb3VccxJJrsJ56lTNUdMpl6C3/NLoAC/xvQotl9K+O79e6RHqp2wqnBgp6UOgmqoFwkBgWwRQaNtqrwNKmz5G0z4zWtDJUJl6Ur+yHR1ElqKXpElP+lPt4SWSJO6dKgZmeQImlyAAga0QGJ0gWDbOa0qWjfO4+XfNduzIE7Ubx44PZGFYPrq0V1D5a5usJjo18SRrqiOQGFzzEI1icdlW2KqWV825UiWYHpAb3bK3aOlgd37hE0SWt+7neWUdagIWAixCRyltYhEa18JyEP/CA9Q0I/iLX1mD1XZt4vraYxL6H598jJHZLWaSjmF2S/Ph6roEGNEW/qOUNI9ovaO3op49e6bZVn+PzH+aef0/Wel6HFGWhiZQPfavN4Z0DL0seS2m6p++2gtHso2+yax3Fmqu/lSWf1hqr9g623ETNkmv8EQ2QgDXh70hpNbkTxh9rFp+m5q6QvJLqfruF0no/CT22llS7tj8259PRjPv6C5G0OgzXI5BDtl/Muh2POjSvcXXtBqelTtnoFR7Rf3+/buM295LUyNHbXKXoa/qXWTeAJ72vDwPktuGNJVl6VTIiHKdQRrGOWy1k2V8Kd7d4vIh0A4ByxAoLa39k0t6FFOdsLQ8Qf6WedzffAluN/70XToaXDKGjTfOS9bI8gFf1rzm467NEcBgLtpk+/AeFEVULXN8INVQU9B2CWxCZTFtTe1gliVVI+b31KqtIjY9cGozjaY/lKd6lIYSYLEIgmV0W5SbBXg6DS+MpPlMvSr3lB6cmHrXwvR64CfOQZpnhiRMATHJLcbQjlNbzaJvLXp7armD6f/J+vfvf/97sKTpF/T4SFbpJmem1tIWu/YzRl/0mlo5ZTtZmok39OrrWM6JuS5NvpCk5hv1saVCTLlffWDJuyu6t5zAks2igsVcKadUenJay4uOcd9zMarF5CKX3eCKnhEQz2WFT757SQ9UBSeXt+CGEp8lV/XzduD0y5mWLqH93QWQst2KdjKinD3vaMYxFkEyEZBhYxk+W09Tbk5fMpPSAyEwj4D6s11DakE0r5QSd9nfMVDKvFZE3uqoCSxasb7xaTSW6tvwxqYvp6vzdgByW4uA1IJl6B2hI6VXmms1kF/u1AWm3dUWeMyEQuWmp0VfsIVh/4lh9UatO2rOVkvMzqbsgYWtMDqn5FUCk5ZLXYdcWMH6t6cNmz11nvpsKRECaQIotDQfrq5OIG3RafmZRcLAvpKJNTo0ukVBLgGW1AKz3C3QDmWWL+kz3LszAr16UpE7q+YWqzM6lbBsnNqsLBunEutNj2OnF8vCyNHxXs19JyehynLWkT1QwqxNm6m+bEXdPgGTzo+qEn0B4rDadLRXBP46Da7RWxIJLA1Xf1stIfCOL/UaV66T5BosLELrdyHXiEOBJSIFDVpN7S+RWfdiXM0AyOw2CRqz2yRcpROnh7zTjc0+X6Td+eyIGNEWpOlHIFzPKR2QPlF7yYyXEV7z0YgYUfCgSFxxiZrX4RPL0MUEK51YEsUUXWoFgqFkAiD7+4nrw96mFudbNV0hsYPVipSD/ek4e627lDs2/3rVbBCZy2MwFfvs9HHfCGrk/2x514lB57dUHN6iRzHtnZOqkSEUmKkl1gu9g8sycLJrA1YuvW0xFLnjyWioyo3HWzpwO7NMWv9IxxYVNVhVdTbbqEiSqrIzJ5Aznnq6mMpSaSBI/Q4J48dXmzK6sRlMWL4kLlxhFLuyLIHsE9loBS2KYolUQaet4C1pijO+rKEeGHSMoVZDmw0BbCreoka6Ji6qAQKHbefHVolDvauLr/9oytS2syyCXB2LGktTJd9l+iP7QNDbu+zS2Su1CZXFtDWp3Xfs53GzZyKwZB00xJkeOESmNz7tljmgp7qXUhx5ZItFNBKD2l0qujBxLWJpCCdSEKgjoRO1kUAAofenqFaTdqgFZ88OTAHV2q5oQbTjJLytGZOZz3E2rpN71VkcaXFRTaKfTizHmdSclnDyX8vksjRVLLMxpnPSpeWZcVXZaidPT2PYhVdNa04kktAuWy/M+s5xNYSQ9gpjjJQRk7fFlZtRJNHWqJzRlybdMmQfGPnUf37IKFhvsvo90D7L9go8qSkXJk4vVnvFM0bOtjX9GmngjD5tnJZHA6qmwvSFHwobVcFQvXavncTN8mBELx819xB24gMCsj16Ge4vMqh4xp9LGGYUg6yORmDSzKhZfnU+EthuF7XvRrTvHariNeEbrQu1RU2pVJZxISmwlQWjuG0RMK5et1WpedKmn93sHhOfl3OuuyYtMO0uxNh12a3ytOpMmK+5gMRWX+U1ZixAotbBpfr+kFx9Kc5nlEMWL0RXbtzlArDBz/ZtmJinYtIjqHI/75WQSAjslQAKba8tu5t6aT2bWMplccBq6gwmU61qR4dGd0uF7bPRpsQsd813KLN8tGOQ4DgEele+LXhij9MEQzUdnUpYNg6hG4pn2ThEZlL8aM90E2sc2JNjZxI0S+LRx0gq0JPlHDzYoF2YUcG6hi6xXyPbLO5FQzHltrH8bUGneC2yjbZ7sBc2mj6RQNUfIuPHV+hFCSGPc4lF6Ghbt78I7a1Cr9nsD7HZiihWKd3itFeMpiIxrmY0R9zcfi8KwrM71ahgzG6jiEgQE9j680UyveJKLYxhRFsA2ntOoAOL/pRhLK/+Ws75tC2kiku8clNA12rKP1j9xcArPzNg7yql4QQdO1i4xaC6mBJKJpBkBz9HPQwVFq1x51/X9THUrBb/m7Y4K+ixeGyWUw5qnaEh5sdX6CdD7TI73vjU1hY1SWIX3m81hRtf5zLogvbyf25x0KV9OJ2PNx6Y0nizh7nxRktPcy5oY56WZKxcLJS6NDuejOwQWkvpa6ShcJZHv7JUPNYtsczlVjS+x88975FWiU68CoalIxxbmE6MIFCOlRPGDzS4+jMqpQqGlt+7gmbq/VliOvMbKwhbOtUSkyYYR6XHi0WTCHvN5QO+rKDLdT8tHa8bIGizXoBNRWIwl26O3XgPSoOqk79lZbo/x6PYorfrdLAdlNK+ymLasncz45JqyWLBLkzelCuuGuiBk5oyWE4GK+gDeqrt9A5rsRhHt/0wEzvzOKWlFYJe7X5uUbXGBKbGuOonArI0qnkJeh/PWNI0TAFTu0Sb6WlHe7s0aEw+kvSxivn48eOfP3/i+NEY1fD6+no0mTGBFNy7d++Mie3JumboKtiFf/78Oa++9kKDlL3YgzTBz2/fvinGl1PC66f7v6QWQv3y5Utt25ycnOj/6elpUPq8n79//45dJ7e3tws7iWajtE3cSau6vH37dp7k8V3if35+HscbY0RYGzD6e/r0qfGW3mQ3NzeXl5dGgJqhpaAfP37cm5Ux8urqqhsmifTqexcXF4kE6UvqciKTTqOr0gajdbm7u7PMSQubcnR/S9Kql4629cPDg4bDaMU/ffrkD/zR9EECLRGDmPinukqWUa8RZ+ycsQyjMRJSdZkt55cvX0RytJREAnVUtddoJ0zkUOjSYbVT6REkvW0Z7Jo9X7x4UahxN5GtJqbXr19vQtSFQkoLqdctzGTods1f6ktDVxPx6qgytxIJuASDpv9bAAAgAElEQVSBUQJa+hkNuXWnQg1ADROjUaQ1SMaFwCjDeQnshpNMoLOzs3mlzLhL1o6Rs5zOoxbvDAF6b7HrSdnhmpt6MyESAiJgWRccpBelh5UsYU0Q6/YZS2N1EsoikivAqJGUTE4MVzW9x6iCup/BJZdGAXktOr+cHzk1LAdL4OesrOElcLrdR2tUU/OPCrMwgdZx9/f3Q5nkMv4FXCrFOLF2wmgbdbbrY6g6FeLThs0MT3gFmSkCArshgELbTVPutSJp80ObfbKR5tVdPjHNs8GE3pltFl9HI161NB/M8qBv7MYsD+rFzyMT6DWkl+jGI8PMXnesrLxIe3u7K4Jlo0ORDqQth/S9uqonfxp82mFU7DoJ5I1JP71TdI9MW2DacPedljJW9VPGj/EJnBIOJe1M6fk0C/9CHnW/UYIiRneyRv2ufg4LjUz7EzslmsnSQEdLk1aVSwwtFqEr9qXRgTZv8yLuLZt4zKBrCIyreR2S2c3IbXTQuXyY3RyKooH0kPeLHrWC/MTLw75Nlc6txGKEEZ1m3l31jWpL+ppptCMvU1x/lReqoypu0vMnU4nFq784h/r7AiiZuBV2GTOqEA7o+hhqaK0URh/1ka6QK6ncKyTxU3OBb2RI+Hnxo7rRZbs588+ya6zaNbJx7DhbAsaq5XoEziLS7DQMugS6zQ26hF2hiUZt3VU2fpK2qE8mLi5mXk4AVi4x7d6YHU9GvfVtP9IycLpalBs+UyklVFCXVaHVlm9p+zPvqDydVEu2LbIjchkeysXkau0HjEpJbg2l9G/MHrb731zRFaRyZSmQfrSmSzlPUciL8uzZM1dWhcFitLErLx9GeyO+LNdJ4gDaLGbSYAwGc9FGMWo234YpKg+ZH9AHokY3GsZKid4++BjZhMpi2jL20lEj1uWzOf+nsaMWWjXQA13PGQ0kZp/DeqpHobkEx7RY4s1ZByQIlHgCKihCTTDvALounwoSBgKv/vPRo0cWGfzhb0k/L82Qrp73kLOTYShbl8AFCj1X4LvBgyJGHZijdr6fQ2XfpuNWJ0A7Gjm3aEzqpcf4TzafsUokm0FAWjtmPhozo6B5t0hbjQpjTGA5Nn2ekJa75nFOVE0TnvK0FJ1Ioxy0rSsyiYKCSypXe1HaSUpkG1/SlBbkM+/n8irHss2LsUBT752Xefa7ZCKMAlea7OXOyzDXqJ/aSwNp1WmDmPin3P3iplXBKN4ugYaPard8UtOwNZa4SrJjaqdGRlDjfaN0h9RgXD6+4pHeZkyuiXWoUebVurRUQ9ISvzMCMjWNPVBDXonrV1/K1iihTAVNi/UlnFqido+MNVIyYa9WqUnmdE0VNGlVcvDZeWpvPFp6y5rlOF0ooYhqDvChTmifnqRUhzIJ4oMOIN3iJ0goZ6liP+WMcLx+0XcCZuSz8BYZ8Il2H720ihmwsMpDtyeau+Ng71ezi+gFPpRb4/GywXqro8gW9Enj9BAPAgsJoNAWAuT2CgTSdt08A6PXUeAsecsSUpZhhbpbihiaQxuZRtPN5wtvN58wyy0dgzQHIRAMh25MtaOgDtIKQ9XEyhoiMy+eZeM8bsFdOHYCIHl/9upk39pRN7Y/qWKXTY9CBRvubldoVCRfvHl2dVpOi13dyZDroaNOHnH2ixaQgHzsa/VRKBzf4tc0WE1Ynkbzb/fD2r8Lmi+QxP+plEvK8sslnCaQXsXMGyxBt+lalkVouiEyXpUSSI+1GYMrNvZcg2aUvFxWGFez2fpTjK+l4zCzW8wkjmF2m90V7TfG+ipuCBejFmnz+aJCvg5G9GhHGp1DXedZMaAHJwKDf7ReCxNYhpXSLCwlvl15pk0atYIWO/GNRWMsNFz3OJqSKUp+lcxH/QwHdH0MNYRxvT9vgTlUqIuPW0pTnruaPWCsbKcKtmX+qWpOg40GVnmQb0lravYcrZQS1J9Z5lXK2A8ZdPPw1rwr1mCuowbeGw06d6kLFOquvW49v2hpthK2n4+dlYtPozdsVAJdw21rMuqtb/uRmmUS7kd/BHXh0oPISGx0clTnyb78DPSer+uCSzE3F1PHDmH1Z+xISjZJKfmNbi/CmHJ0S9T1oiCgqaeoYL78KigoPf4pleLfYgwHE6jaxXjjvGTKP5Z8KKbOsHUVsYzfEqpYeUpzDkHo4guZcK7uccBCw8ks+Uv3HCfhpBdyNUe4GwmIQDDeXQvGgcNu3s3uJ6MG0lpjeXaNdnCj0dLYhw9E7YXe3kGnrVaFragspq3RLmFUdN0ctC0/TwurBnrgaA/sEiTcMsF6+VCeaiM9JTMO5N1YLJNGd4UFnXFOjFdMXUyhdrH3n/oph1DE8dKi2V3Efn2H9qSy+E+YAnzU2w3TjqNtZ5yDugFezZj8n165R52nsRoixk5gnh/Qnv/ClPPE6+1Ill2WhdImbpdW6pVqYeTQjJiQZOiSdphkfslqV56aUGXo6E8B/VSkGsKuWIMilMPCarrbZ8sQiLT8Z7DacRL6AUFbXlCWHCwWktJkKWt5JrlGfWKxahFS06SdiXqmhomGjO5yRrAC6idy2iofVWrScyFDEqogFeF3s2bDR9NO9t4y1LhZ4jPq22a7VkKwRlohS1OOZpJLVQ7x1BGWozLECdQEQxkSD4FJBDTZ2TthBQeiE16C2c3R0uPUSbUkoBrFXvt4dAcxWqFrvDubZ4kAQ/fKgrL3ASeezC3ZY0N5ZolX/jOMOtVFNcoiAJnsjIClOx2n8yRWcFI7LTS90zZDATWoxVfQ1UXThJ+P6hjr1QQTae/ZTGLNvyS32WJ0N9onVh9XF15R7IW17r096BJBfdW7eu8yRs5bK6l1jPk3lUxDKaDn/2TN0lRjIcxeCaDQ9tqye6qXVnb+7BCEJ7lYlVW8i60Y34wP8u/92c4MlTBBMcvjtltikTZllu9pgFOXJQR6NYAil+TJvRkJYGXlgsmyMRdJ5WNxb8YTaBczyejKKPOGshp94kLmmd0baal4XKKKcA+o9E4TQ+2reHUPZZhRQg1eyZMo0b+0xE7zWcmw9wv1gfjJ/DS+GC6sfSI/vQuLj0ujgFS9uzQpIDhaU4yK4ZfVhSWYFjW6fVJxJJ5KgEVoglhCt6hLJ25c91KsMP3xpRafJF7cQ2Zrg0nl5kqMcbWEJLNbgh6zWwLOKpf293yRzKe8VhAj2tIzZQDPsFr9ebZOONeCwsJEaTS+RtfXec2D2DsdgFUzZVzNWTigZCyU9pcmbVerW2bvinGJKqId10eiiTXLWJ6n1Qor4+zW62rQo0QZi/CrrGx7SwwUVPyzfeeGqhb3vbgiQYzq5e84+6zaDFu6aJuS90qlVrPUiEHXS6+dyCG/k+JjIWMDKa9NaOlU0rFuVoolzBUjSew2eS4IeNpzNd/R8lF3XWIeVBhQ6RaR8MH8HvzsVUfpPIeuxkpGpfuJh1RiIFL3U0tU3V4IoLKNVW6vGH6kFJdEUjX9SuUNS1NZZn9fKoU7VoUEmzcEZHlmbztJMsOgDVgJ79Tdk3lNbOlgU90sQZ4ZB29cx3m0hbfm8kF9DF8W2izuvbuJ0TDEYC7XmpbZtlzp5NxLQH3e0i6a/pSyN4cZkTLt4oFWzvEoCdHbM5qJWyxDY3VKTFuJJhCcXm0TLFXin2p6LV4yKr2EkPMuSbYZazTVK/uqgR5obMEht0zv6jJYgaqLKsZYkCWZWm1Uv9XxVFukdWksYovV1i2WeaNb7ZV9dDvyXWDUCRDrUhcjfRXktvufru6WgNhmd+V1hGNl0smTS6UwBeyjJ9OOiXYUnGaNyUeSO1Yxjx8//vPnTxxPTBYCms8+fvw4NatHjx5NvWVeeu15fPv2bd69wV13d3cvX74MIqv9lFkjAUoU9/Dw8OnTp+vr6xKZL8xT1oCWoC9evFiYj7tdWd3f37ufKwb0CPJovc7Ozi4vL1cU0hUtpS9h3M/egAba+fl576XKkblG/du3b5eMCxmyT58+1fh69+5dC71Oo0nqWpWq3BxLijuUdmpkBM2b05e0clP3yp65uLhoSqRywpRu65ubm9evX0+VX8sM2e1T7yI9BIYI2FWr9mU1KEatnaGCjPFfvnyR1W1JnN0GthTam+b3798yRzU2u6tuWa2Yn//9czG9t49Gqqb6E/+TkxMl9jfIFZNYZmpl5B864MToBFtuenWC6X9XBV8w7R+cnp4OVe3q6so/GMUJ1uHS/6EbjfGdYB0xXyrhkvdfxqcxH5LthoDFtdLrKNsNAb8iabXfLdD89PXDCWtTI1orWc0URqni5eqQk0GaYUj5DN2SkEHqVyvcIENtq9glT2Q+75IUr0Sad680p26fd2+bdyWaWwLP85ZoYS5vz+3trV9lNbocJkFP8BN04XX7RiyPMSbdqVpQJsaKkAwCmyaAQtt08x1E+LTvS2aG/AyJNVq33NaKO55PtRuomde5yNIFOdrtzFCY5b17fwm1tg+z3HVFAgcnEK9VBWR/K69Nt3JCHaleLBuNjcuy0QjKkixtOaRzQL2k+XRXZUzKdea2KnpvybJr3Os21I6GHt93VnHvNNErUm+kcus2R9xV7RM5s9lFpgOyw/XgX2yE997VvTQ1tQg/q9ghPGT7pRVLl6dWClpB+NZmMILER1UbElguXLffpwy7XqEYBXSX/nzJZ4RVutpI21X6r9v1s8uk2wHswomNvxklHu2W9NqQRehQf2hnsRxLqNE6pJ8nzXGxdt2cZz6tA1tuxLhZV4lhdnPYmd0cilUCh32+SGaPLEz9l9njTKCuCdLPF/U205FHdC+Q3kitPsR2aBrtvWWVSBnGeV+BGa3F6Fsn6qJaU8h4GM0qkUDLED0Amea/fDEVC4CSyaJkYrA7iMH1MakRLc8wS1csf5paulre5vg53kmLnbhqO3Zu+FVzOrbz28ib5GJiJpYYTUn66wyVzlHThVWo5fZqadKuD4kxbwujmvy9BTHoerG4SHVFdU51S/1XZNczFeg6apdsXY9i7HXppNLw7HXDxg5hVS2LTSjniYZAWhvU9AgdeeXia2z1h65R8LR3Q2OV/1qh+Bscbpj8d9+j0t6HhmevTsgCZHShl2V+jI3qePdwSCWOVlPbW1LsUvLd/y69fClDi1NWfz6oDlfCxVROKXXTdDdTSww3TSssCS0TtF5AkBdCo1IGbbw06Ko277+k6vqVE0yeirzDUO8MBq9OxKLGwyRO08XEW7pi4vbQh+5KxPvt7vTeFpcPoypOHQ9f1lBP0EDQX6ddlcY+SLVgL/pCriTJ6DAfqn778Uc2mEu3zi69B6Wh1cl/6z4QrNBJVmidTrWDUraiso48bfmmtbrcnvw8ftUaXzUcuQfaFd2QWwZPtZ1hl3LrFotq4Y9u/cyruDp/ixabHS5/pZlwT3WJ0/8D30g6cXB14f5ykNsmfiaOD1LraDMoPuLV7qeyEEgcl5p3K4opwNIc7ac5cjsW1clqeulhjXot1jrN7NSyYlzHsPjqXeL/H+j9yIAr4P+nI5SPwLwP4+QrfyQnbTf29ooZkdr/GCms5GVZMzNktt+i11pkmpSswbS8NWx1QLxdfmNKYZwmR7HU6k6jMqv3Fit/WsaWtlCaaZkWS51r1C8cERpTronXhaO5VptnTpjNBQ6indbtJG44avW1uR6SUeB2tK5rkXKBCmph6px78O6XsSeTlU9ALmY5/oxDqdyMKSVvX5PKP+VXYd2wZmEjvezJRCxRd2mM7CUaM5SJmBDM3t+MxdmTVVDsiYpzaRUCFh9FaU/CKhUfKjStslqwNDQrxdOBYiaNX7V750719UPCNScscaHdvYq3uCY64BK+11rWHDfUItXiYyA+nERYN1YTsk5BvX3MJzDVYdI74arRVZCf7VA40TPrAJlXSm9X7+qoUTMvT+6CAASmEkChTSVG+lUIyNBK2yFaP2re1ISoLi0JlV5hTa+JlWNstcpLMDTVuvimZijM8t7eeASzvLfiRB6NQO/WatqZdjREq9cXKytLE7BszILRZTLkuXKmzlDgUJ5Ph2tGQAM/YX92eGXWTnJR+mLIwWjU/73JhtrXEi8Ty5fEGBYQuySzyWghECwWRp2xCd3i01A+atDejfh0I84ea37pC8PdysjYUiSLCajPB/0qaBH1bRahAZN4lR2DXStGLoJAWv+nZbwoh7hLNPWwgZFtQgFKdxkzOXgyZjd/+FQOW0brQfpn2itYtF3SuqJ3u7OoPC5zTc0zWv+wI3oSK1HqNYkd/HYCla0RLQpGLX8lkNE4CbgSi3m8zIk5z8vcIgxKJqY9T8lYaG8ujfonrg97q/U+eBZ3MK01NOrF1p5zl1J3Dano5auVURUXVyR7zAwmFobZ5bRkWKgulvoOpUk3sf1Bx6H8V4ln0Fl6YyLNuh2115OcNvCkBuPqyPUxz5utTiv/z5BedQVJaStZ5R6upunl46TyA5Iw7b4eEj42QaUo0tog4WjyRVI+eNqHsG8rfnSA+O1eKDx7gBtRj441QZgtQ+9Y7jXbRsWYhFe5DVWf1V9MMoErbT7FWeWKsUzQ0vy5ihvNJz01DHW2dLxFvWjSSWeiq/HEtHzWHgVSIoGl0UdpxAnwZZVoLGmGGLWL2ZzD3Em+uUDvJDvU4nsymCu0VHr6KzEpVKjUPorYtA8EKzRWUAkrdB89tk4ttqKyDjttpRsoHhclYgpZ2iVEHc1zdl0O2wPtiqjXLYOn2g7QT7lpi0UVGR2JhRL0Ogx9sKPh2SpXLprRzHeWYKgRxbDTtHIuxTxnryt9erKKY1+Wkyetdvx87GGmADurllMeth3jkejGS7VApxamdo//6b2hhfpUA1e/oJlNVUtQy25Hb7eJI2Vs1ZK6p5w6dkN6vuwRq0CUBqzss3n9Km61IMayQ1agTj1ZWly9CdulJ8eSUXq6JSAZ/+x9oqikUIN55xr1vYvVwVKjCxpNPiV16foNqieH5j3P5EveSHj32qmREVRiXdRIF7KIUX+QRpqjXkSgoyx8pqaR3rMb4dJXU/MnPQTsBDQbyrVkHGBKabF8LKVrFEivThoIFcamRXKXRvIYuWVPJm5OjDggsNlLNGaY3mMefe/LWMqMZLux+uLmJmaIgMWAzLU4GpKhtfiEtm/E2Oj1LEnjWexwTSvylsT6YdS9IGWeIDNatPLvXR1L7OXPCmfpQrNnq/Rck0W2+pmkm1v9R54xS59RZxOfoL+5RtekE1zq/Vm/+llKTIyX5TvKWSQkEwgchAAK7SANvYNq9lpovTNjOlKmu+y9GIhlVyu9UI3zLB2TmEwxy4e6wQ7M8tL9ivw3QaB38diajtoEyaJCYmUtx5uY6Vg2zsAr/9LQ/JiO36VjZwZA4y1y5sSunoCw+rZ8zr1GaVyKkinx0J5I70Zb7zQRyDDppxRaLJgxxuJdd8KIjHELRiL1etWUgwWsxfh3UgWBUQlHO0CQYYmfFgjGFjxyMhahcesnpuZGFqGxzF1MYstbCmHoLsVryPdqjFFVkMhzxUuJFsS4mtQuzG4lJq/RPJndXC+VITSKq1CC9NIgoWwLyeOyXeISOeCIdn1pNNAtRnqnQge/qUD96cxoMcpSUk9LL6x0VWmMq7mhbY7RNrUkQMnEvXqJkrEw31waGcOjK19ZnurSxum70zbbdX2kW9A+P6qnLdcVaposz5iNNnE8UrLHGPtPmn98NbuclgwL1SWunT0m0TM1fu35NJgyUbWgsRh0AZB1O2psBaVXH13f08OZvfpKudmVoSqubpPwmThQSrZin9cc4SQZDag6RueVbD/ZtDFG5WDpEksWC6MSxlKNVjx7AguEFXtF5aKXNHeupkmvqrIAsazyJikZSTX0doDGda/MsUpcAlC59ZaiSFZ/MdgErrWUkkURSaPGdSkUM/pmxFB/S8cPrQf9WqgJhpaZio+n8ixuIl+AamFLo6d5Jq5atJxqii/L2Nzqlgna9rWJsTh7soQ2Swi89UsHNJgrNFmiG0vxVhCAItIEEg0UaAypBY2RtDmtq0qjlMG97qeUnn2tnZAcK9QhdYFj6u1EJ5l3KTEiGlRZB5y21lpSuYGmQCFL2y+iWnhhXQ7YA+2KJZ4K02Z/l/OhPNV2mF3KhH4OhkxTFouED8Sr9nO5Q4MXRuy9dKhZfctZ4djvpBsVqe7tp7SUKwUuV17CFZbL6h4ShilgiMy24g/Yjts1Jjmsf0jTFoyfN54LCvS/s854Mp1s0P+dd9Vf2jmeh3reXVJ89feqNdmr3HkCG++qX6mhXmLZ/1PvHbq9crylXSZNlkXlzzXq48XqJLF7zVbZpsaNw0llBYk1lFRKrwDGkdJysr1qp0ZGkFZcLbd+adna0brBoC7xszTMLv+h5X1QI63Y68hDKQcnIPdQr78p6JDup3TCvG3azhU1yZDQKLAYh/VbUKPYAakcSG8S2D3g2cVWyyYaIuGCzC5JkOHo0+EJsbm0UQIW0+VoHSOtHBppaDVKMH7dT+kQVUGzj9RvtzOtgH5qsdCrXqQqlcBSL+WW8IcoHy0hu3KVmxJrVpKc6mNDU6fk6SS0lF4hjdFlJwg+//RcU0HsQkWoaUbtEKFQv3KdTbd0nU09cKirKN71N4v+UfpCFSyarVC4IRkH2jTYigIhcwisSwCFti5/SrcT0BQ5OvnG04qL0b1uko0LdckSAc3g8Y0rxmCWD8GXWhuytdS+OzDLhypO/HEI9CpDRR6HwFZqipW1pKVYNi6hN3Sv765J2DyaK/0t9b06doYoLY9X7zU+rCKLRSnVLvKE6C4Vrf8yWTufoS4lTJqE27B3mki0+OilhBVtwaVKWXxcvhiqXexS67AoK/VJP7EL65JFni5Ngq3LMA6osUaLGBIvzq1cTNedRkUlwSgBFqEBok0sQgOZ3c+EZu6epO10nYZPp22kS3uHsxIv1IpOpMoBVS2hdlTryvJsvThmt0R3KnSJ2c2NGmmhQpBHs00vDdLTxGjmSxIsdIkcbUS7vpQIaHe798GJJc1U595Ji4IEAfulqRajViJiq04rUfVfYcX0Wh29xHRL6VkbJROTX6hk7N1pQymlORMGts9QPfwIro90202daKQTYl0x9FyZT1uKJZfJZNdLvgB5w7nqErROXiGNuRWqS1C1ST8l0pDwcspNyqrBxKqdhsNQBeN4Bl3HZN2Oqtk2aBqLJ1bdL9Hcalllq3WKe3SzSy9rx7maLdpVgmVUsEuGTKKyAT33E0+7QzEvsO64WNJbStwr+2Qexox3afyWqFqQp5SG0RbSEJOSkb7SLVIsXYfR/07PaEqV9ujNSpGJlV2sEpcwTCxnWP3FYBO4epsyziF7jEURqRNmL3cow0TXDYbS1J/GNaYE0/St0afxpfYaUk2Jppwk2BCHovGWRp9UiyCxxr742KsQr08VYx8RKqtct+mqhjaLWzPXEAg6T/s/NXwmLQaFbtMGc4UWEdK4g3UxO/AeVABYoYip3V4KPFbslqVxxnUxejseVofV23nHyOZU1tTxu/Vpy25AxmMkV4yY5+11XW65xJuUz/K6HK0H2ps+Xi7hqbbTG0o5tb+1YLGoLpNGZcbE8pAMkbTHG51FQi3D3gmvn/Yi9pHS1d0PyNkb1y7huZI5LWtZJN1uVKel9V+mr7wiitdVqZdRwzuj1R1XwcVMHZKCw9rZ0WsncLR23K4xyWH9voKtEZbXY95ArSHcf8uQrp8nYXyX5phqYscFzUYdV8QeI92nOVXTUixPxhhpHE38pTc2uloLY0bJl2Rlqa9675IiMt6rbjDabZQmY4lLsso16uPF6iSpZJgmoGn9kH1kKUM9S5EuNyHSti7tTzs1MoLUhbbVE/JK247WnaRtZiSu6YzQaE2r04P3urx9mNwsBKRvR71FwbDqZljN3YlJVpeUQDbtVGtT6Xv9Ypa6VEijegU0qv1MayqpjmqSBAVJpyXIZzfwgtITP9UDE4JxaZcELApHE/Eu6z5UqbTWsizDh3LOGy85p05G8fCXOpravlmUp/SzxUWQl5glN1FNK2G3F+jDtOS80TSaF9RYfmVnh+NGt3RgB3xbABNrc9V6W3VBWgjshgAKbTdNufuKyBrR9GeffzWzyDxLW3TyGFhm8HYM3a6VMcvTvX3fZnm67lzdPYHevYC0M233TFquIFbWvNZh2TiP2+hdsmfS3gbnCvOto9FsSRATkP0pq9XHmCs8uuHVO00sKV1mZ1zBqTECIvPMbsZPElhMZtjqkx5aUBFGDoXqOAlIevkzte1IzyLU9YGtLEKdwEFAVtmkoRQn3qg3vuOAcRX0hyw/md3iYVIuhtnNddq0Ni7XBMpZdo4TIw5k8cXNkz+LS+Q4IzpuOz9GdnX6YYB5bVTzrlWestDAnLS+mAFE/Vyl+I1VKIySiVsni5Ip1F7rZivNievD3gTlcKnTSnXnVRE7dm7EY7xCTJum7JAL0d6rG0/JoJvat9ftqEGHlDN2UgeTEatbplbZkl4z3bpkYg6SB0+7pe2ypGmt9eP+UDOm0Cib1FJ5DZ40vUKGruqrxWO6awUqcRKiOHFiOcPqbxKutSzkdG/puvHyvY8YxVDMjA3Z9Fjzr+bySmmU+dkuCQ9xKBpvafQllerulQbAl7W8HfftMF/ezdbKQYPoIAZzHcJDlkmd0inFSEDdvpz5mt3xiBUaT0AJo93YB0jWEdiiyjrOtLXWksofcYUsbb+IauFcdTlOD7TryUCT4Km2oxtNqf62IYtF1ak2ooOCRGkUpiWB3Cy8MDIKKoCvn4knjkaRxrnZY7Jb3aN1ZwoYRbSJBMdpx+0akxzWb9eEeVLO3h7IU7whl9kSxlpJM5OhwFJJphrKsfwLY3QmiLzAmkGzKAhlopWAMhTVhYJNur2FDfiui1gqXnpXyd5ZExab4594dcpeUJaUuUZ9sFidKpvxSQuNLAk8r2fqLt0r8pbu5Fpqf4F9aKdGRpDU8nKdqAMAACAASURBVP56iL1G7WjdqQpnavr6RoVUopwvKrezIvRfFoW6vdZX9gYiJQQyEtDcoU44dex06dWB5QFUf9afAl2vnpGVdE77Mzh7zHHLykRMdMXZ/SouaGqMnmVMCMalXRIY7STSUbuseLpSUs5DZHJtBaUFsF+VLTRvEtFdmsjsBfkppdiXaKrWGPpV68KaWzXDuglarFRfLXN8s9PvIXEOe4pRrdVk87qZoxQ3urJ1VxOB2b103SZI+IJiFOuKSukQOBQBFNqhmnsHlZXFJUtPNolMUzcRKyATRZaJ4rV8842TRJVlxiRm2+6Sck7ksNYlzPI0+d2b5enqc3XHBHrN6bQzbcc0NlE1rKwZzdTbz7tJmWXjDJ7BLXImBI4dGRWyiDR1upS+deQiCcwgIKM0YbP5nEfDsnItjqDE8BktojeB3zFmEAhuEZAljtNAQrFdsmsjJ+do60wtwq1NAlFr/jSug4Km4ecoARahQpQYMpuYoDXq56kg3ZVXGY72t+wJErPDJtouO5C8GTK7VZjmmN1cp5U6qgC8t4i0g9TiYu3NdnlkXpfI7ke060txIDFZdM2kBOKj+XT2kNSN+lM31p/y0QJHGcrPr8lImWvClXt/eZdQznHtKsSoaqpLwl6aUTXlpjyVcwX5uyLUNDPkzHLLQZRMtaasWZAGcq6eLz2wA9dHGn7eiUYuPg3bdIkzru7YuZFFX03NpKYatze3psu4IupR9hy2kpJBFzd0b8y6HTUwROeZc5pB5rl9YiDKRz2n8U6et29rKl9SZTXZqDEwtYgdT0aNd60h8UabOB5K2WNKmD1D9VW8FKN8HVlWqR0K6RZLFQKVuBCjchuqI6u/mG0C11pKyTJBS4HHdSkUM2+OHuqEvfGa0GcrHDWTZUXZW25vZCGM6Wwtjd4r7YxIlYUvK90c6avqcgnsu3GYJ+rY+KXdG8x1+B/He1CHZ+lS8nb7Qo5HrNB4cklYoaX7zM7y37TKyjt+pzphgp6AnycAkv4ZD+oKMdlXDbvvgelG9K8Gbpl5q+Cjeap9gJZw3v5WyGJRRSqM5d4i8j7Jqd4oRP5JIJojeGHEddSgCeQkcZeGAks8V0Fx3c9yfXioCkF83iHZoBES1HevP3ffjmv55/1hO88Ae6Q+5+dCGAIQKEHg9+/fMtx//vz5588f/e/+VJDGrf4rsiu0UyUnJycKyDxyfy9fvnz8+HEJwcgTAhkJvH379vr6enaG8sk+ffp00u0PDw8aTRpBGkruvxtHysoNpak5TxJj04nRTptuPoSHAAQgUJmAZo3L//5p/q1WtPw48kydnZ1VK5GCIACBXRLQ2uHZs2fpqmnn48uXL+k0+7uqKn/69Km3XnJKiFvvpRUjv337poXn7e2tRQY9EK9JRGtVS+JEGnG4uLiQg9s5cBKJdWlnk9ejR49cfQ/iSb66upLJY+xmHZxEo6vTnp+fO4ZDgY2y9btHULUZfp4gB35CAALLCaDQljMkh20ROD09HZ3BZSLe3Ny0Vi/MckuLHNwstyAizeYI9G6t6uFgzeCbq8vRBMbKsrc4y0Y7q0Ip/SbYqPOhEJl52cogkcFp90/6pXTuo3fv3hkfAOudJvwM/bB8uXo8pnveTP/jn8ZC/TyNYVnXYqK/+/t74y0umWQWEHnmszzSo9aRT09iuKfylL+euNMSQNNrliKc5PMC2mntvbF7ejC+1ILMsVTE+ARYhPo06ofv7u60wyX9Yylau0W5tI2luHJp/Jk9KAWffABkyU9mNzs9Zjc7K1KuReBQI1qTowzsoef6ZB7rZd2az+BJHr0+IxNd8/WQVImOIYGHlEziroyXugXgf1Y7t7fGZ0X80iW/FiPdH7a9T4Zw4wRwfUxqIKkpPU42W1HIXyG9LUVRzm8zqTqWxEOaGeeGhV6hNIF3QhOQpt0NdapJWBh0DtfuB13n7JWCnep2djaY3RXvqK4bONTKZSFqJqOFALPfvpUW0RK1s9ymKpaOmLbeZLzJz2xc39m3+aS4ejf4VKKL3+vMnr03kmFrBLpxp711o19Iw0H7Ph8/fmytIluRB1/WVloKOecRwGCex83ddSjvgav1pgMH9IFsur0QPi+BHagspi17l9iKV8FeoxZS0gMztsIBPdWT6GGxTMJVNLH/WOnRXhiRw9a5nuQBtp8qI8+V3juwnx4TtKD8t9rol9NYpktwacWfTAErws9YNO1oh1nHmOSwfnuLkBICEIAABFIE7M8Q9ObCC2O9WIiEAAQgAAEINEhg4XOKlhp1bin9Nz7LaMmTNBCAwJEJ6Aw1vXqRJqCv4DblDU9Lm+uq/I96knsot5aXaWrT7rOIemherx51r0Z3D6y77Y3sk4hmQL3/43+OUejcU/LdwU/beoVyqOldfNBDjrZFpxZXc6vRtVHnvhHoGl09TYesde2eeBEieELIsfUD6jbaOPFjNhGWzK9fv+4VVXD0IELvJSIhAIFVCKDQVsFOofUJ+I8WDZWu04gafKErMLoC4THLAyAHNMsDAvzcDYHerVU9q8dh/RtqYqysdGOxbEzzqXA1sDGO5tgpTbjTAPIayT+p/93pSL6XUm5DeUg639GLFy+myqNpQl4pdwyHsnJ+SEW6nwmv1NQSl6cXE6Ho3KeBP02Zd0A64eUNk2Mtu/92eRXIAQKTCLAInYSrUGJNdtKW+pPycW58p3CkbfQ3QwkXknZhthhXCwHOu53ZbR437oJAmwT2PaLTn5DXR2v0ydgV20VTtl5wnfrls9XFdsS0962lX2Kx063dtFLTn5aBrHccOgKbJoDrY1LzJRSFVijKqnOJSD90imI365RJlEhcgoAmWR0crHWxFsVaAn/9+vUgPjcGXYnu1GCezvMjD3zgc3YO806v6v9ubLB9r1wa7GaIdEACztCVYnG6RRy6bT4FnIbptvlmqBd/m08KqlszupWj+9nUNt8BewJVrkZAlpvsVQ03t7HuD7fOkSJT9oAvc5VrgoS1rEKdlpOC0h++rHINQc6FCGAwzwB7WO/BDFYN3pLQ6jgeG2wvRFpOYGcqi2lreZcghyUE6IFL6Pn3HtNT7RMYDWOxjCIql0D9U/5Gl//RXhjR+3faKlX1dfK+vLKOgz3Qea46t5X8V+7Umi4H3+TuHClyF8uX0r5rlynA3gdaTkk7ttA6HNbfQisgAwQgAIE9EOg9UcJesZaPm7HXgpQQgAAEIACBQxFwbmW9iibf05K6y0Ulz9R/3pXn+aolHLkXAhAYIKDjOC8uLgYu/r/oo+09OBqJk8TbPMnUSU6gAgHtMD179qwrSJO1pv4Khe6sCMuBTXpP8uzsbHMVl8zavOwVG+3Ri4VICGydwI4V2tabBvk7AnryQE+6jNKQB6PNwy8wy0fbjgQQ2B+B3q1VDuvfX0OP1mjHVhbLxtHWL53Af/Yax05p2uQPAQgcjQCL0KO1eAv1xbhqoRWQAQIQgECbBNIn9euU/Hnvo5aorJ5A0Bbz6AM8rmheLnAoCEAAAhCAAAQgAAEIQAACEIAABCAAAQhAAAIQgAAEIAABCEAAAhCAAAQgAAEIQMAR4IURh4IABCAAgRIE/lUiU/KEAAQgAAEIQAACEIAABCAAgd0T0Mce9S6f3vfTYQQ65Fpvx33//l1ns+pIKZ25rw9C6vx9nf+ivw6FAopRvP6UQB+o1NG0ukXflpQHUJl8+fJFh9PtnhsVhAAE6hMY/aCIlFJ9qRopUUp7SBK9sz10iXgIQMBCQF/ktiR79+6dJVlraRIqovsOeWsCIw8EILCEwL4V2hIy3NsOgdvbW4swbZ7UL8kxyy3NRxoIQAAC+yOwbyuLZePqPVabL6vLgAAQgAAE9kqAReheW7blemFctdw6yAYBCEBgRQLpk/r1/dp2TuoXpadPn+r5QC1XEy5xH6b9WH//LsIQgAAEIAABCEAAAhCAAAQgAAEIQAACEIAABCAAAQhAAAIQgAAEIAABCEAAAhDYNwFeGNl3+1I7CEBgdQL/Z3UJEAACEIAABCAAAQhAAAIQgAAEdkBAb9Ppj9P2d9CUVAEC+yOg14/TlTK+BpzOZKNXz87Ozs/Pe4XXRw70MRV9mqX3KpFHIPDnzx9XTX1xx4UJGAkkjs5xOegjRlscZTc3N373cNVRQBp1izXyq0AYAhCICexYocWVJWajBCznJLb8jS7M8o12PMSGAAQgsJDAjq0slo0L+0aW23/+/OnywbHjUBCAAAQgkIUAi9AsGMnETgDjys6KlBCAAAQOReDu7m7oeQ9x+P79e5vfr9Vusr5fqL/Rr9pfXl7qawSHalMqCwEIQAACEIAABCAAAQhAAAIQgAAEIAABCEAAAhCAAAQgAAEIQAACEIAABCAAgVECvDAyiogEEIAABJYQ+NeSm7kXAhCAAAQgAAEIQAACEIAABCAAAQhAAAItE3h4eBg6UdqJ3fKpnU7IcoEPHz4MZW45M27oXuJ3QMD/0AVnus1o0Ovr69G73r9/P5qmwQSJqm20Rg1CRiQINEUgMeqdnAx/h4LAKgS2fk6ioGGWr9JzKBQCEIDAugR2bGUlqobdWK3X8ex1NdQUBAEIHJAAi9ADNvq6Vca4Wpc/pUMAAhBolkDisPvPnz+fnp42K7kEe/v2rf9AwpCoHNY/RIZ4CEAAAhCAAAQgAAEIQAACEIAABCAAAQhAAAIQgAAEIAABCEAAAhCAAAQgAIHDEuCFkcM2PRWHAATqEOCw/jqcKQUCEIAABCAAAQhAAAIQgAAEIAABCEBgBQL39/fpUnUE+dOnT9Np9n01cUTa5eXlvutO7dIE2KJL80lfvbq6Siforp6dnVmStZZm6Ese0qiNH/rQGknkgcAmCOxboW2iCRBylMDd3d1oGiVo/BtdmOWWRiQNBCAAgT0R2LeVxbKxhb7q+0X5CmMLLYIMEIDAbgiwCN1NU26oIhhXG2osRIUABCBQjYA2mv0Nfb9crQE/fvzox7QZfvHixdAc5wROfLHGpSEAAQhAAAIQgAAEIAABCEAAAhCAAAQgAAEIQAACEIAABCAAAQhAAAIQgAAEIACBQxHghZFDNTeVhQAE6hPgsP76zCkRAhCAAAQgAAEIQAACEIAABCAAAQhAoBKBHz9+pEt68+ZNOsHur+pbBUMQtEPz8PCwewJUcIgAW3RDZCzxo8cKKJPEmbyWItZKowMl//z501v6hw8feuOJhAAENk1gxwpt0+2C8D6B29tb/+dQWOf+DF1qIR6zvIVWQAYIQAACNQns2Mpi2VizIyXK8g9t5LD+BCguQQACEJhKgEXoVGKkX0gA42ohQG6HAAQgsEsCv3//vry8HKra169fhy61Fv/27dv0FrPR9GqtXsgDAQhAAAIQgAAEIAABCEAAAhCAAAQgAAEIQAACEIAABCAAAQhAAAIQgAAEIACBcgR4YaQcW3KGAAQgIAIc1k83gAAEIAABCEAAAhCAAAQgAAEIQAACENgtAf+08d5Kvnr1qjf+UJGfPn0aqm/iBe+hW4jfDQH/WxcvX77cTb0qVESHI1xfX48WlD53YPT2tRIk1MLZ2dlaUlEuBCBQiMC+FVohaGRbn4DlsJ5NmP2Y5fU7DyVCAAIQWIvAvq0slo1r9augXBw7ARB+QgACEMhFgEVoLpLkYySAcWUERTIIQAAChyKQcCY/f/789PR0QzQSdelqcXNzs6HqICoEIAABCEAAAhCAAAQgAAEIQAACEIAABCAAAQhAAAIQgAAEIAABCEAAAhCAAARKE+CFkdKEyR8CEDg4AQ7rP3gHoPoQgAAEIAABCEAAAhCAAAQgAAEIQGDPBPw9ht56bust5d4qLI988eKFXtjuzSdxAkhveiJ3Q0DnBv7588dVR53EhTcaUI2qSW4ZOG/evHn69Gk1kXIVJIxDZ1G9f/8+VynkAwEIpAmg0NJ8uHpAAkNzk49iE4f1Y5b7TUYYAsckcHJycsyKN1JrrKwsDcGyMQvG5Zk8PDzszLGznAk5QAACEMhFgEVoLpLkYyGAcWWhRBoIQAACBySQ2I9+9+7dtoA8fvw4/ZH7+/v7bdUIaSEAAQhAAAIQgAAEIAABCEAAAhCAAAQgAAEIQAACEIAABCAAAQhAAAIQgAAEIFCOAC+MlGNLzhCAAAQ6AhzWT0+AAAQgAAEIQAACEIAABCAAAQhAAAIQ2CcBHWDhH0oVV1KHZceRx4z59OlTb8UF8ObmpvcSkfsm4J83NPQth/YJXF1dvX37Vq/3P3r0SKde6r/OwP327VtpyT9//jxaxNCgG71x3QSJcx/SZyisKzalQ2AHBFBoO2hEqlCIwN3dnSXnTRzWr4oMWQiY5ZZWJg0EIACBGQSwsmZAS9/CsjHNp9rVfTh2quGiIAhAAAJ2AixC7axImYUAxlUWjGQCAQhAYGcE0o9wbPExmPQHBn78+LGzFqQ6EIAABCAAAQhAAAIQgAAEIAABCEAAAhCAAAQgAAEIQAACEIAABCAAAQhAAAIQmE2AF0Zmo+NGCEAAAkYCHNZvBEUyCEAAAhCAAAQgAAEIQAACEIAABCAAgY0RGH1l9/379xurUjFxdaD5X3/91Zv9xcVFbzyR+ybw999/uwq+fPnShbcS0JFJT58+1Vv919fX/kc77u/vz8/PdXy/8UylGfXVUY9+ib056IgEfTag91LjkUMHA0mdCnjjwiMeBDZKAIW20YZD7GoE/OeKEoVuZebFLE80IpcgsDMCT548iWvUGxknIyYLAaysLBjjTFg2xkxWiZE/xJW7la8WOYEJQAACEGiZAIvQlltnl7JhXO2yWakUBCAAgYUEEgaJnvrY4qatHPhDz6uI1c+fPxcS43YIQAACEIAABCAAAQhAAAIQgAAEIAABCEAAAhCAAAQgAAEIQAACEIAABCAAAQjshgAvjOymKakIBCDQLAEO62+2aRAMAhCAAAQgAAEIQAACEIAABCAAAQhAYBGBxCvKylfv+p6eni4qYF83f/78ubdCwvjw8NB7icgdE/CHj06W31ZNv337pg8MJF7a12H6Oqju9+/fJer16dOn0WyHhtvojesm0HcIhqh++PBhXdkoHQJ7JYBC22vLUq+MBHyjZSjbbR1QO2QnYJYPtS/xENgogd6Poj1//nyj1dmc2FhZhZqMZWMhsDOy9W2kbdlCMyrLLRCAAARqEvAV7FC521K8LEKH2rGFeIyrFloBGSAAAQg0SEDfpx+Sartfguz1lXXV1Ob+UH2JhwAEIAABCEAAAhCAAAQgAAEIQAACEIAABCAAAQhAAAIQgAAEIAABCEAAAhCAwNEI+M8zb+u55aO1FPWFAAS2S4DD+rfbdkgOAQhAAAIQgAAEIAABCEAAAhCAAAQgkCLg7zHE6d69exdHHjnm7Oxs6M3ti4uLI5M5YN3v7u78N9639VkLHV5zfn4+2mqq4NAhRKP3JhIkjs5xd+lc+6dPn7qfGwoMEXv//v1Ga7Qh+Ih6TAIotGO2O7WeSiBt83e5bevLQ5jlU/sA6SGwUQJv377VRwR94bUk39biyxd+W2GsrHLtxbKxHNtJOd/c3Pjp0S0+DcIQgAAEFhJgEboQILdPIoBxNQkXiSEAAQgch8CvX7+GKntycjJ0qfH4wFHmS5uor5+MMAQgAAEIQAACEIAABCAAAQhAAAIQgAAEIAABCEAAAhCAAAQgAAEIQAACEIAABHZPgBdGdt/EVBACEGiBAIf1t9AKyAABCEAAAhCAAAQgAAEIQAACEIAABCAQEtDRaTq6TgdAP3r0SP91qtSXL1/CRMnf9/f3ies6XTpx9ZiXhk79uLy8PCaQw9b677//dnXf1se0f//+bf8Ox/X1tatmrsCnT5/SWemUgamqLJ1htav6hMOQUh1SHdVkoyAI7JIACm2XzUqlshPQksGSp46/tyRrJ83Q3IpZ3k4bIQkEshD48eOHW3Ap8P379yzZkkmaAFZWms+Sqywbl9DLe69vMzg9k7cIcoMABCBwTAIsQo/Z7mvVGuNqLfKUCwEIQKB9Avos/ZCQ+hjk0KXG47f7mYHGwSIeBCAAAQhAAAIQgAAEIAABCEAAAhCAAAQgAAEIQAACEIAABCAAAQhAAAIQgMCeCPDCyJ5ak7pAAALNEuCw/mabBsEgAAEIQAACEIAABCAAAQhAAAIQgMBBCei4k8ePH+vEbR2l/fPnT1HQ/9vbW52CrXgdTmHhEnwQOLhFryi/ePEiiOSnvo7w/PnzXg4bPV68ty5EjhLwt+i29VmL0bPy/bp36sWPWRjWMBnN0/8QwsLiKt8+dGrwhw8fpJkrC0NxEDgCARTaEVqZOi4nMDQ9+Tm/efPG/7mJMGb5JpoJISGwnIA+TCjfxT///VNAP5fnSQ6jBLCyRhHNTjA0L7NsnI103o36IoX/eULxn5cPd0EAAhCAQExgaLLzU7II9WkQXkJgqL9hXC2hyr0QgAAEdk/g169f+6sj5/jvr02pEQQgAAEIQAACEIAABCAAAQhAAAIQgAAEIAABCEAAAhCAAAQgAAEIQAACEIDADAK8MDIDGrdAAAIQmEGAw/pnQOMWCEAAAhCAAAQgAAEIQAACEIAABCAAgVIEPn78qGP6//z501uA4l++fPnw8NB71Y+8v7/3fwbhbZ0/Hghf9Kd/Srtf0NCZIH4awvsgoK9luAH4119/6azYDdVrqANXqIK2NkfPfJTmOT09rSBM9iKkdf2T/vz8R2vtJyYMAQjYCaDQ7KxIuSKBb9++aWrTV1se/fdPX8OSMa85sY5I+ohX2ubvxNio5T+kBDDL6/QuSoEABHZMYEjBVqgyy8YKkClCBPzPBMqxs1FHBE0JAQhAoJcAi9BeLFkih2wkFqFZ8M7IBJ/8DGjcAgEIQOA4BJ48eTJU2dFPyw/duHp8QnKtbVcXDwEgAAEIQAACEIAABCAAAQhAAAIQgAAEIAABCEAAAhCAAAQgAAEIQAACEIAABCCwOgFeGFm9CRAAAhA4CAEO6z9IQ1NNCEAAAhCAAAQgAAEIQAACEIAABCCwAQI63PPi4mJU0PPz89E0t7e3iTQqKHH1yJd0xOqrV69iAjq9XefgxPHE7I+AfyjPtg63vbm5mdQced/qH2Wl4rY7iIY084cPH3RA8yTsJIYABCwEUGgWSqRZl4AmNU0BMstldbvP/OjofE0ZJycnU/vwvLpYTgzUoUUbPaAWs3xer+AuCEAAAmkCU2colo1pnv5Vlo0+jXXDfluMOivWFZXSIQABCNgJsAi1s5qXkkXoPG7l7vIndL8UfPI+DcIQgAAEDkvg+fPnQ3W3fOB26N5143/8+DEkQO8TLEOJiYcABCAAAQhAAAIQgAAEIAABCEAAAhCAAAQgAAEIQAACEIAABCAAAQhAAAIQgMBeCfjPl/LCyF5bmXpBAAItEOCw/hZaARkgAAEIQAACEIAABCAAAQhAAAIQgAAE/ufq6srfG0gQ0ZGgDw8PiQS6lDisXydZpO89+NWvX7/2Evj06VNvPJF7IqCR5Y+dbW3RXV9fT2oLnd47KX0isQ58HC3dB5vIqsFL6hX+JxychDq28suXL+4nAQhAICOBUZUSlIVCC4DwszQBHX+vY/rdGf1xca9fv767u4vjM8Yof8tIGbJsM0pSLqsh4THLyzEnZwhAYPcELHOHDwEry6eRCLNsTMCpfEn+1Z8/f7pCt+XYcWITgAAEIBAQYBEaACn0k0VoIbAzssW4mgGNWyAAAQgcikD68HotDDdHQw7/xI5Dur6bqywCQwACEIAABCAAAQhAAAIQgAAEIAABCEAAAhCAAAQgAAEIQAACEIAABCAAAQhAYAYBXhiZAY1bIAABCMwjwGH987hxFwQgAAEIQAACEIAABCAAAQhAAAIQgEBmApNOj7q/v08Un379eFJBiVL2eunp06e9iPR2NAdz77XRXb38s1/10rs6g7vUfsA/jc4i7bt37yzJRtP8/v17NCudc/TixYvRrNpM4PcKX8LeE/z9BIQhAIHZBFBos9FxYwUCOiTR8gWa0clxoai99mqQp4wZSRtEbugnZvmGGgtRIQCBrRDAyirUUiwbC4Gdka3fFptz7MyoL7dAAAJHIMAitForswithnq0IH9C9xPjk/dpEIYABCBwZAJpv/cW54u0zOn6HrknUHcIQAACEIAABCAAAQhAAAIQgAAEIAABCEAAAhCAAAQgAAEIQAACEIAABCAAgeMQ8J8v5YWR47Q7NYUABFYhwGH9q2CnUAhAAAIQgAAEIAABCEAAAhCAAAQgAIH/ReDbt286C/5/RSV//Pr1K3H977//Hrr65s2bbZ0/PlSRovGfP3/+66+/4iIUH0cSsxsCd3d319fXrjqWM3Bd4hYCabUQS5irgjqMOK2+VNDZ2VkswCZigl7hZNYO7tu3b91PAhCAQF4CKLS8PMktIwF9uslyUr9K1GnImkQyFu1npU9zpb/d1SXWx3L8u7YYxizfYqshMwQg0DIBrKwSrcOysQTVeXnKRvK/SJHL7zFPGO6CAAQgkIUAi9AsGO2ZsAi1syqXEuOqHFtyhgAEILAnAokVn3z45ZzzJRj+/v07cVh/oqYlhCFPCEAAAhCAAAQgAAEIQAACEIAABCAAAQhAAAIQgAAEIAABCEAAAhCAAAQgAAEINEiAF0YabBREggAEdkyAw/p33LhUDQIQgAAEIAABCEAAAhCAAAQgAAEIbIZA4uXb3jqcnJz0xneR/oHjQTKOmw+A9P58/Phxb4voRHIdjtN7C5E7IOB/TPv58+ebO4o9fWJ+0EA6vVf9PIic8VMfGkmfWaxD7ZVmRs6N3OL3Cl+kHRx/7FeHMARaI4BCa61FkKcjoBNzhuaFXkT+WbG9CeZFSgzL6Twy+3fwjS7M8nmdhLsgAAEIDBHAyhoisyR+yDxg2biE6rx7/bbYomNnXq25CwIQ2DEBFqH1G5dFaH3mcYn+hO5fxbjyz5mwEwAAGspJREFUaRCGAAQgAIEPHz4kIFhc6InbK19KS5uuaWVRKQ4CEIAABCAAAQhAAAIQgAAEIAABCEAAAhCAAAQgAAEIQAACEIAABCAAAQhAAAKrEPCfL+WFkVWagEIhAIFDEeCw/kM1N5WFAAQgAAEIQAACEIAABCAAAQhAAAKNEri/v58kmfYPhtLf3NwMXXrz5s0Ojuwcql3eeB3ULlxxntrF0RE5cTwxWyeggeMfOr/Fz1r89ddfxlZQ3z47OzMmTiS7u7s7Pz9PJJCmSmikxI2NXAp6hZNqH8cfu+oQgECDBFBoDTYKIolA78ecEmQKHdb/7t270aOWNdd//PgxIduGLmGWb6ixEBUCEGifAFZW9jZi2Zgd6ewM9X1N3/qaarnNLpcbIQABCJQjMFWV+Wowo1QsQjuY7A1l7FSJrDCuEnC4BAEIQAACPgE995I4xV6P32iR6KdvNnx1dXV9fT0kns7x5wmfITjEQwACEIAABCAAAQhAAAIQgAAEIAABCEAAAhCAAAQgAAEIQAACEIAABCAAAQgchAAvjBykoakmBCDQDgEO62+nLZAEAhCAAAQgAAEIQAACEIAABCAAAQgclMDDw8PUmifeyE28yjv1bJepUu0svXD1HmOnN6J3VlOqIwL+ofOvXr06PT3dHJYnT55YZFbt9M6/JWU6jRSXskqkkTz+9w8SKZu95PcKJ6S+QLCb449dpQhAoDUCKLTWWgR5OgJTbWljT56EVw8VjU6vKjfLXD9JsKKJMcuL4iVzCEDgUASMcxPLRnuvYNloZ1U0pb6sqTOUXRHqwy9evHA/CUAAAhDYKAEWoWs1HIvQtcirXIyrFeFTNAQgAIHNEZC3vPdxjq4iWiS2/1F5bbjrw0hD5FW7b9++DV0lHgIQgAAEIAABCEAAAhCAAAQgAAEIQAACEIAABCAAAQhAAAIQgAAEIAABCEAAAkcgwAsjR2hl6ggBCLRGgMP6W2sR5IEABCAAAQhAAAIQgAAEIAABCEAAAocj8PPnz0l1ThwWr52GoQNcPn/+/Pjx40kFHTyxcPXC1OcQ7u7uDg5nZ9XX2ev+MPz69esWK2g5dVFVy3IqgVTN69ev//z5MwRKJ9r/+PFj0zon+MS6q2mvWnBXCUAAAlkIoNCyYCST7AR8a8GSuaUnW/JxaWSC+qfQung/oON7vn//7sfsIIxZvoNGpAoQgEAjBCxzE8tGe2OxbLSzKp0ycJZu1LFTmhL5QwACmyPAInStJmMRuhZ5jKu1yFMuBCAAge0SSH/aVtvZLT/XoQ33ly9fJuCna5e4kUsQgAAEIAABCEAAAhCAAAQgAAEIQAACEIAABCAAAQhAAAIQgAAEIAABCEAAAhDYDQFeGNlNU1IRCEBgQwQ4rH9DjYWoEIAABCAAAQhAAAIQgAAEIAABCEAAAv8h8OHDhyEQQ6dI6zg2HUc+dBfxQwTevn376tWr+Oq7d+/iSGI2SkCv6F9cXDjhtV339OlT93NDgd6+Kvk1/HVJn+v49evX2dnZ8hp1BwckzorSSf2iuumT+h8eHnpPQ5b6ffHixXKG5AABCKQJoNDSfLi6CgFNDZPK1aH5eacMza3pg3s68f7++++NWjJpvJjlaT5chQAEIGAkgJVlBGVJxrLRQqlOmm/fvunLmq6s7Tp2XBUIQAACEBABFqHrdgMWofX5Y1zVZ06JEIAABHZAQE54ucQTFZFT/erqKpFgrUty+GsT/8+fP0MC6Ct0ebcYhgoiHgIQgAAEIAABCEAAAhCAAAQgAAEIQAACEIAABCAAAQhAAAIQgAAEIAABCEAAAs0S4IWRZpsGwSAAgX0TePTPP//su4bUDgIQgAAEFhLQCXTpR/m7/HUg5v39/eyydNabHrtP335ycqJXAdNpuAoBCEAAAhCAAAQgAAEIbJGATqB49uyZUXKduJ04dl+nY/e+0Pvjxw9e5TUSDpJpVdj7mnS6IYJM+NksgaB9da6uzqDf7inzvgZQv516opOlmZTn69evEyf16/DHm5sbS1Ytpzk9Pb29vQ0k7D5CEETyEwIQKEQAhVYILNnOJmA8K9/ln9dWNJb+/ft3TWFOhp0FArPN1S4vapctAQhAAAJ7JYCVlatlWTbmIrkwn8CtKseObIaFeXI7BCAAgRYIGJeBTtS8KyNj6SxCHX8CywlgXC1nSA4QgAAEDktAb+Sen58nqq9H9L98+ZJIUPnSqMB5TbvKtaM4CEAAAhCAAAQgAAEIQAACEIAABCAAAQhAAAIQgAAEIAABCEAAAhCAAAQgAAEIZCHACyNZMJIJBCAAgRkEOKx/BjRugQAEIHAsAjpgTofQtVDnfZx21wJJZIAABCAAAQhAAAIQgECDBB49emSR6v3793pxdyjl0Du9vMo7RMwYP7Qw/Pe///306VNjJiRrk0Bw/svWTxfSlzwuLi4c6uxjf2gsuBJbO+nACTYpcHV19e7du+AWnfenr54w5AMs/IRAOQIotHJsyXkegeCxntFMMn4wnkMSHe0hUwSz3CEiAAEIQGCUAFbWKCJLApaNFkp10ujrpPf3966srTt2XEUIQAACEGAR2kIfYBFarRUwrqqhpiAIQAACeyXQO5X4ldUT+H///bc+YehHrhI+Ozu7vLxMFP3161elSSTgEgQgAAEIQAACEIAABCAAAQhAAAIQgAAEIAABCEAAAhCAAAQgAAEIQAACEIAABI5AgBdGjtDK1BECEGiTwL/aFAupIAABCEAAAhCAAAQgAAEIQAACEIAABA5F4MmTJ6P11cvDiZP6dfunT5/iTJ4/f66D2OJ4YuwEdJ67jiCP08fHecdpiGmZgIbG7e2tk1CtrLZ2P7cYkBLQmfJOcv3U8b7u58KAcKU/Zygd9eXLl4WlrH7779+/9VmUWAzVjpP6YyzEQKAcARRaObbkPI/ApFlAs8a8UuK7dMbQy5cv43g/RksJnVa/dTPGr9FQGLN8iAzxEIAABOwEsLLsrIZSsmwcIlM/XscX+if178CxU58hJUIAAs0SYBHaQtOwCK3TChhXdThTCgQgAIF9E3j79q0+u+5vlAf11VMBJycn6+5ly9svGy9xUr/k1yfoOKk/aDt+QgACEIAABCAAAQhAAAIQgAAEIAABCEAAAhCAAAQgAAEIQAACEIAABCAAAQgckAAvjByw0akyBCDQDgEO62+nLZAEAhCAAAQgAAEIQAACEIAABCAAAQgcl0Dv2dDCoddxX7169fXr11+/fukF4wQgbTb8+fMnSKCDO/2zyIOr/LQT0Gvb+uxBkF7Hga37OncgDz8nEdCnLy4uLtwtGiw7aM3Hjx8Hr/freN/l5/UrB3143MfluHUBjQ6dEZzWUcEtzf7URzhiXcp5f822F4LtmAAKbceNu92qWT6vpdp9/vw515woC3/061BaLOgQoknHOG63CSQ5Zvmmmw/hIQCBFghgZS1vBZaNyxlmyUFWge8D2YdjJwsZMoEABHZDgEVoC03JIrRCK2BcVYBMERCAAASOQEDb2T9//pTDPFFZfcJQjhE9J5BIU+LSzc2NfPia8iThUP7acNfVI3yUd4gA8RCAAAQgAAEIQAACEIAABCAAAQhAAAIQgAAEIAABCEAAAhCAAAQgAAEIQAACEOgI8MIIPQECEIDAugQ4rH9d/pQOAQhAAAIQgAAEIAABCEAAAhCAAAQg8B8C8WH9OodFB/T//v1bL+7qmE69M5wgdXV15Z9O1aXUQf/fv39P35jIk0sBAX32QEiDSL3Ovfwk9CBPflYgoCFzfn7uCuoGi/u56YBOB37z5o1fBZ3Xr/1IP8Yefnh4UIbKQZ+mGLpLRxJrFOzjjGAdzRB/4EQnI8wGOASNeAhAwEIAhWahRJqaBGKLPShdFsXff//98ePHIH7GT9kq8WHKcT76ppcWC0cz+DHL455ADAQgAIFJBLCyJuEKErNsDICs9VMmkJxyrvQ9OXZcpQhAAAIQYBHaSB9gEVq0ITCuiuIlcwhAAAJHIyBXuVaL8tLHz3U4FPpqu54T0Na29n/1NI6LLxSQq19fEXj9+nXimH4VLVe/NtyP5uovxJxsIQABCEAAAhCAAAQgAAEIQAACEIAABCAAAQhAAAIQgAAEIAABCEAAAhCAAAQ2TYAXRjbdfAgPAQjsg8Cjf/75Zx81oRYQgAAEIFCIgKx2PSVfKPNJ2b569UrCTLqFxBCAAAQgAAEIQAACEIDAhgjoQAr/9HBJrhOi9SLx6BHYQ8uWHz9+6L3fDRFoX9Re1Pqsgg40b194JHQE9KK7Tp93PxXY32A5PT0NDp1XR9Wp+jqT0a94IqzefnFxEWQSpNdXAZTnqI4K7mr2pwbys2fPAvF0lIOOTuBkhAALPyFQkwAKrSZtykoT0ME9mk91lE+cTPOFTlHUibHLpwyd3aPpNfGZnK507Rfo+J7dzMIx0nQMZnmaD1chAAEIWAhgZVkoBWlYNgZA1vp5BMfOWmwpFwIQaIoAi9B2moNFaKG2wLgqBJZsIQABCEBAdpTc9ZeXl6Mo5GmXb9++hz6aYZdAfn496nN9fT2aXhvuknP5zsJoQSSAAAQgAAEIQAACEIAABCAAAQhAAAIQgAAEIAABCEAAAhCAAAQgAAEIQAACEIBA+wR4YaT9NkJCCEDgCAQ4rP8IrUwdIQABCCwi0Pu63aIc597MYf1zyXEfBCAAAQhAAAIQgAAENkMgPihNon/48CFx7ueXL190NaihTgvVEduc1B9gyfKzF7jeoNbr1lnyJ5PSBOITjr5//66hV7rc+vnrTIHe9//VXfWtAn0LRMcNn5ycdG/+C8uvX790Kr2OBpb20NcLek8idrXQ7TpHeGfcdN6xCLg6doH9fcghqCA/IbAJAii0TTTTQYSMH/TpKq6Z8d27d/Lhz7bAlXN3dk88GQVsp36AJ7h9Nz8xy3fTlFQEAhBYkQBW1lT4LBunEiuRPnbsyIjKfq5iCcnJEwIQgMAMAixCZ0ArdAuL0BJgMa5KUCVPCEAAAhBwBOxH9usWuffl5++20Wd8JVdlaVu522rXbruTIRHQrr023GeUlciTSxCAAAQgAAEIQAACEIAABCAAAQhAAAIQgAAEIAABCEAAAhCAAAQgAAEIQAACENguAV4Y2W7bITkEILAzAhzWv7MGpToQgAAE8hPgsP78TMkRAhCAAAQgAAEIQAACEBgm0Htev5LrTV29Hqx3g3U6p37qWG0dw315eRmf5qmT+vUaMO/0DjNeeuXs7Ezkg1z0HvXHjx+DSH42SECfVdBZuk6wvZ7U31Xw27dv5+fnrrJZArs8pl9keg+p5Ly/LH2GTCCQhQAKLQtGMslCILAl4jxltMtid39KIPtc//WNHP3XZ3L0wJCMeX0XR/91do9Md53dk/5MTleK8tR3vGSLdj/5j1lOH4AABCCwnABWlp0hy0Y7q6IpA2OMlXtR2mQOAQi0QCDQe7FILEJjJoViWITmBYtxlZcnuUEAAhCAwBABOeT1LIce8LA44btM5NLvnsxRQI59/7/z7Xcefv3XEzty8k/K/P1//3ikZ6jJiIcABCAAAQhAAAIQgAAEIAABCEAAAhCAAAQgAAEIQAACEIAABCAAAQhAAAIQOCaB4MFpXhg5Zjeg1hCAQAsEOKy/hVZABghAAAJNE+Cw/qabB+EgAAEIQAACEIAABCCwRwK9530YK6pjWbTloDNAjelJNo9A7xki+z72fR6oBu96eHh49uyZBNNL9ToY98WLFw0KmVEknT6gl/31bY/leXanBuyS2JcvXz59+hQg4gscARB+QmB1Aii01ZsAARwB9UZ9+0eGhIspHZCRr4lYJmjpgjaXP2b55poMgSEAgQYJYGVZGoVlo4VSnTRHc+zUoUopEIBA4wRYhLbTQCxCc7UFxlUukuQDAQhAAAJ2AnodQJvmepzGfrC+PfPRlHo4QX5+7Szg5x9lRQIIQAACEIAABCAAAQhAAAIQgAAEIAABCEAAAhCAAAQgAAEIQAACEIAABCAAgWMS4IWRY7Y7tYYABBokwGH9DTYKIkEAAhCAAAQgAAEIQAACEIAABCAAgaMT0HvC5+fnP3/+tIPQy72Xl5e82WsntjCljiy/v7/3M1ET/Pjx4+nTp34k4QYJ3N3dqaX0VYwGZSskkjYmpR/0N/XogSOcGtD7mUYdiPzt27dCzUG2EIDAEgIotCX0uDcvAc0gmluzfBFnSLAnT568efNGsxIW5hAixWOWJ+BwCQIQgICdAFZWghXLxgScVS4d0LGzCmcKhQAEWiPAIrSRFmERurwhMK6WMyQHCEAAAhBYQkCLSh3ZL9/+pAdy5pXYOfl1Rr9MiHk5cBcEIAABCEAAAhCAAAQgAAEIQAACEIAABCAAAQhAAAIQgAAEIAABCEAAAhCAAASOQ4AXRo7T1tQUAhBomQCH9bfcOsgGAQhAAAIQgAAEIAABCEAAAhCAAAQOTeDq6urz58/BifAxEb3fqxM89ff48eP4KjGFCPz+/fvly5fB+9tqC50CT0MUYk62ywloe/L2v3/qqEMH9z9//lw9Wd371atXuz81QOdRqqYBClVcpwUtp00OEIBAUQIotKJ4yXwSAX3fRRa7JtjAMpyUiUvcfSlHk5GO78GqdFgSAczyBBwuQQACEJhBACsrgMayMQDCTwhAAAIQWJ0Ai9B1m4BF6EL+GFcLAXI7BCAAAQhkJKBZSb597Zt3/4Mt43kFycOv3WdtuHe77Tj552HkLghAAAIQgAAEIAABCEAAAhCAAAQgAAEIQAACEIAABCAAAQhAAAIQgAAEIAABCEAAAhCAAATWIsBh/WuRp1wIQAACEIAABCAAAQhAAAIQgAAEIAABEwG9IayjP7vXg3UAaPeGsF7x7U7TfvPmzenpqSkjEuUm0Hsmi9671sF2uYsiPwgUIaA+/OvXL2kVqZSTk5OjHRag6kuRBscucFJ/ka5GphAoT+DgCq08YEqwEpAd2H0RR3a7/rp5Vv+7+/1Jp5t8O6tes7CmpO74nqNNx1ayyXSY5Uk8XIQABCCwiMDBrSyWjYt6DzdDAAIQgEB5AixCyzPuKYFFaA8UWxTGlY0TqSAAAQhAYDUCnXHVufflz++c/JKm17cvx77v59fp/C9evFhNdAqGAAQgAAEIQAACEIAABCAAAQhAAAIQgAAEIAABCEAAAhCAAAQgAAEIQAACEIAABCAAAQhAAAI5CHBYfw6K5AEBCEAAAhCAAAQgAAEIQAACEIAABCAAgUMS6D2ThcO+D9kXqPTGCDB4N9ZgiAsBCEAAAhBIEmBmT+LhIgQgAAEIzCHA5DKHGvdAAAIQgAAEjkEAO2FGOwNtBjRugQAEIAABCEAAAhCAAAQgAAEIQAACEIAABCAAAQhAAAIQgAAEIAABCEAAAhCAAAQgAAEIQAACEIAABCAAAQjUJPCvmoVRFgQgAAEIQAACEIAABCAAAQhAAAIQgAAEILAnAo8fP/7x48eTJ0/8St3e3r59+9aPIQwBCLRGQB/V+Pnzpy8Vn9nwaRCGAAQgAAEIbIsAZvm22gtpIQABCGyCAMvGTTQTQkIAAhCAAARWIcAidAZ2jKsZ0LgFAhCAAAQgAAEIQAACEIAABCAAAQhAAAIQgAAEIAABCEAAAhCAAAQgAAEIQAACEIAABCAAAQhAAAIQgAAEIFCTAIf116RNWRCAAAQgAAEIQAACEIAABCAAAQhAAAIQ2BuB3jNZrq+vz87O9lZV6gOBvRA4PT29v7/3a/PmzZubmxs/hjAEIAABCEAAAtsigFm+rfZCWghAAAKNE2DZ2HgDIR4EIAABCEBgdQIsQic1AcbVJFwkhgAEIAABCEAAAhCAAAQgAAEIQAACEIAABCAAAQhAAAIQgAAEIAABCEAAAhCAAAQgAAEIQAACEIAABCAAAQisQoDD+lfBTqEQgAAEIAABCEAAAhCAAAQgAAEIQAACENgPge5MlufPn/tVury8/Pjxox9DGAIQaIHA27dvb29vfUnev39/dXXlxxCGAAQgAAEIQGCLBDDLt9hqyAwBCECgQQIsGxtsFESCAAQgAAEINEiARaixUTCujKBIBgEIQAACEIAABCAAAQhAAAIQgAAEIAABCEAAAhCAAAQgAAEIQAACEIAABCAAAQhAAAIQgAAEIAABCEAAAhBYlwCH9a/Ln9IhAAEIQAACEIAABCAAAQhAAAIQgAAEILAHAjqT5e7uTkd++5W5uLj49u2bH0MYAhBYl8DZ2dn19bUvw9evXxmnPhDCEIAABCAAgU0TwCzfdPMhPAQgAIEWCLBsbKEVkAECEIAABCCwFQIsQkdbCuNqFBEJIAABCEAAAhCAAAQgAAEIQAACEIAABCAAAQhAAAIQgAAEIAABCEAAAhCAAAQgAAEIQAACEIAABCAAAQhAAAKNEHj0zz//NCIKYkAAAhCAAAQgAAEIQAACEIAABCAAAQhAAAJbJ/Dly5dPnz75tfjx48eLFy/8GMIQgMAqBK6urt69e+cX/f3799PTUz+GMAQgAAEIQAAC+yCAWb6PdqQWEIAABCoTYNlYGTjFQQACEIAABHZDgEVob1NiXPViIRICEIAABCAAAQhAAAIQgAAEIAABCEAAAhCAAAQgAAEIQAACEIAABCAAAQhAAAIQgAAEIAABCEAAAhCAAAQg0CaBf7UpFlJBAAIQgAAEIAABCEAAAhCAAAQgAAEIQAACWyTw8eNHnc7/5MkTJ/zPnz9dmAAEILAiAY1NV/rz589//frFSf0OCAEIQAACEIDAzghglu+sQakOBCAAgToEWDbW4UwpEIAABCAAgf0RYBHa26YYV71YiIQABCAAAQhAAAIQgAAEIAABCEAAAhCAAAQgAAEIQAACEIAABCAAAQhAAAIQgAAEIAABCEAAAhCAAAQgAAEItEng0T///NOmZEgFAQhAAAIQgAAEIAABCEAAAhCAAAQgAAEIbJeATma5vLzUqf13d3fbrQWSQ2BPBB4eHl6/fq0affjw4ezsbE9Voy4QgAAEIAABCAwRwCwfIkM8BCAAAQjEBFg2xkyIgQAEIAABCEBgEgEWoT4ujCufBmEIQAACEIAABCAAAQhAAAIQgAAEIAABCEAAAhCAAAQgAAEIQAACEIAABCAAAQhAAAIQgAAEIAABCEAAAhCAQOME/i9UbCmY1JKVSwAAAABJRU5ErkJggg=="/>
  <p:tag name="POWERPOINTLATEX_PIXELSPEREMHEIGH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iVBORw0KGgoAAAANSUhEUgAAEuUAAAGgCAIAAAAs00ogAAAgAElEQVR4Aeyd/1nfuNK3N3ttAZuUsEkFSUpYqAAoIVABUAJQAaSEQAWQEpJUkGwJbDrI+7mOz+vjxz/GY1mSZfvmDy5/bXk0uiXLI3lGevHr16/f+IMABCAAAQhAAAIQgAAEIAABCEAAAhCAAAQgAAEIQAACEIAABCAAAQhAAAIQWJTAjx8/Pn/+/O3bt3/+8/f8/Pzz509p9Oeff7569ar+/9dff71///7vv/9++fLlovqSOQQgAAEIQAACEIAABCAAAQhAAAIQgAAEIAABCECgTeAF8YptJPyGAAQgAAEIQAACEIAABCAAAQhAAAIQgAAEIAABCEAAAhCAAAQgAAEIQAACuQg8PT19/PhRkYpVdKI/W0UwKmqx+nv9+rX/RlJCAAIQgAAEIAABCEAAAhCAAAQgAAEIQAACEIAABBIRIF4xEVjEQgACEIAABCAAAQhAAAIQgAAEIAABCEAAAhCAAAQgAAEIQAACEIAABCAAAYvA9fX11dXV1DDFXomKWvzw4cPx8XHvVU5CAAIQgAAEIAABCEAAAhCAAAQgAAEIQAACEIAABPIQIF4xD2dygQAEIAABCEAAAhCAAAQgAAEIQAACEIAABCAAAQhAAAIQgAAEIAABCEAAAv8lEDFSsclUOy4qavHy8vLly5fN8xxDAAIQgAAEIAABCEAAAhCAAAQgAAEIQAACEIAABPIQIF4xD2dygQAEIAABCEAAAhCAAAQgAAEIQAACEIAABCAAAQhAAAIQgAAEIAABCEAAAr89PT2dnJwYeyoq5vD9+/f6/+rVq+fnZ6XU/2/fvk1ip20bLy4uJt1CYghAAAIQgAAEIAABCEAAAhCAAAQgAAEIQAACEIDAfALEK85niAQIQAACEIAABCAAAQhAAAIQgAAEIAABCEAAAhCAAAQgAAEIQAACEIAABCAwTkAxhDc3N910ik5UEOPR0ZEiFYe2Rvzx48fDw8OnT5+csYt//fWXEr97966bHWcgAAEIQAACEIAABCAAAQhAAAIQgAAEIAABCEAAAokIEK+YCCxiIQABCEAAAhCAAAQgAAEIQAACEIAABCAAAQhAAAIQgAAEIAABCEAAAhCAwH8JKNpQEYndUMO///77/Pz84ODAT0qiPn782Bv32BXCRotdJpyBAAQgAAEIQAACEIAABCAAAQhAAAIQgAAEIACBdASIV0zHFskQgAAEIAABCEAAAhCAAAQgAAEIQAACEIAABCAAAQhAAAIQgAAEIAABCEDgN0UYauPEnz9/NlnM3P9QMs/Ozj5//tyU2Xv84cOHu7u73kuchAAEIAABCEAAAhCAAAQgAAEIQAACEIAABCAAAQjEJUC8YlyeSIMABCAAAQhAAAIQgAAEIAABCEAAAhCAAAQgAAEIQAACEIAABCAAAQhAAAL/I/Dvv/8qWPGff/7536nffou17aECERW12JTce6xdHJ+ennovcRICEIAABCAAAQhAAAIQgAAEIAABCEAAAhCAAAQgEJEA8YoRYSIKAhCAAAQgAAEIQAACEIAABCAAAQhAAAIQgAAEIAABCEAAAhCAAAQgAAEI/B8C7969+/btW/PU4+PjwcFB88ycYwUiHh4ejko4Ojq6v78fTUYCCEAAAhCAAAQgAAEIQAACEIAABCAAAQhAAAIQgMAcAr/PuZl7IQABCEAAAhCAAAQgAAEIQAACEIAABCAAAQhAAAIQgAAEIAABCEAAAhCAAASGCCgusRms+Oeff3758iVisKLylTQFQA4pUJ9/eHi4uLiof3IAAQhAAAIQgAAEIAABCEAAAhCAAAQgAAEIQAACEEhBgP0VU1BFJgQgAAEIQAACEIAABCAAAQhAAAIQgAAEIAABCEAAAhCAAAQgAAEIQAACeyeg/QxPTk6aFBSsqO0Wm2diHXfz6pUcd2vH3iw4CQEIQAACEIAABCAAAQhAAAIQgAAEIAABCEAAAnsmQLzinmufskMAAhCAAAQgAAEIQAACEIAABCAAAQhAAAIQgAAEIAABCEAAAhCAAAQgkIrAy5cvf/78WUu/vb09PT2tf0Y/OD4+1iaKtlht8PjPP/9IMTsZVyEAAQhAAAIQgAAEIAABCEAAAhCAAAQgAAEIQAACYQR+D7uNuyAAAQhAAAIQgAAEIAABCEAAAhCAAAQgAAEIQAACEIAABCAAAQhAAAIQgAAEhghcXFw0gxWPjo6SBitKjY8fPyoccUif6rxUurq6stNwFQIQgAAEIAABCEAAAhCAAAQgAAEIQAACEIAABCAQTIB4xWB03AgBCEAAAhCAAAQgAAEIQAACEIAABCAAAQgMEpBjrvbrePfu3WAKLkAAAnkJ/Pjx4/Xr13ow7+7u8uZMbhCAAAQgAAEILEYAs3wx9L/99u+//97c3DQVyBAlKGPPk4sUk3HY1I1jCEAAAiLAsJFmAAEIQAACEIAABCAAAQhAAAIQgAAEIBCFAPGKUTAiBAIQgAAEIAABCEAAAhCAAAQgAAEIQAACEPgvga9fvyomSv6v2rXj27dv9/f3oIEABEogoM12/vnnHz2YZ2dniiXGQ72ESkEHCEAAAhCAQDoCmOXp2Doly/pqpvzw4YMGSs0ziY61hePoFovKuqVeImUQCwEIrIsAw8Z11RfaQgACEIAABCAAAQhAAAIQgAAEIACBYgkQr1hs1aAYBCAAAQhAAAIQgAAEIAABCEAAAhCAAATWR+D6+vr9+/eKiapVf/v2bX3MAQQgsCCBv/76q85dscRv3rx5enqqz3AAAQhAAAIQgMCWCGCWl1Cbnz59aqmhba7zGGCKjWxl3f3Z2vuxm4AzEIDADgkwbNxhpVNkCEAAAhCAAAQgAAEIQAACEIAABCCQggDxiimoIhMCEIAABCAAAQhAAAIQgAAEIAABCEAAAnskoH08Li8vmyW/vb3Ns4VIM1OOIQCBXgJ6Qlue64eHhwpm6E3MSQhAAAIQgAAE1ksAs7yEutNe1lohoqmJdi3TNtcywF68eHFxcdG8FP24NS4bkn9/fz90ifMQgMA+CTBs3Ge9U2oIQAACEIAABCAAAQhAAAIQgAAEIBCdAPGK0ZEiEAIQgAAEIAABCEAAAhCAAAQgAAEIQAACuyPw77//HhwcyAG3WXIFK8rRrXmGYwhAYFkC2tKnFbIoX3ae02UrhdwhAAEIQAACEQlglkeEOVPUw8ODIUF7G757985IMPPSy5cvm5ukDUn7/Pnz0CXOQwACuyXAsHG3VU/BIQABCEAAAhCAAAQgAAEIQAACEIBARALEK0aEiSgIQAACEIAABCAAAQhAAAIQgAAEIAABCOyRgLyi379/33J1PT8/Jwhqj62BMhdPoOt7qkhjxRsXrzgKQgACEIAABCAwQgCzfARQ3stfvnyxM9Tui0lHTH///betgK5++vRpNA0JIACBHRJg2LjDSqfIEIAABCAAAQhAAAIQgAAEIAABCEAgLgHiFePyRBoEIAABCEAAAhCAAAQgAAEIQAACEIAABPZFoPKK/ueff5rF1gZu19fXzTMcQwAC5RCQ7+nR0VFTH8UbE7LYBMIxBCAAAQhAYHUEMMtLq7LWEKlXPS0boYrrvTT/pCde8efPn+kUmF8EJEAAAgsSYNi4IHyyhgAEIAABCEAAAhCAAAQgAAEIQAACGyBAvOIGKpEiQAACEIAABCAAAQhAAAIQgAAEIAABCEBgGQK9XtGKg5Jb2zIKkSsEIOAjcH9/33JhJ2TRR45UEIAABCAAgRIJYJYXWCueeEWpnW6Hw7dv33qwOPX0iCINBCCwMQIMGzdWoRQHAhCAAAQgAAEIQAACEIAABCAAAQjkJPBHzszICwIQgAAEIAABCEAAAhCAAAS2SkCOcV++fPn27ZucnPT3/PysBdpV2Prgzz//fPXqVfO/vKbev3//119/vXz5cqtYKBcEILBbAl+/flXkT9UxNntCdXr6U4yQ/l6/fr12Pr1e0SqaHNrWXjT0h8AeCDw9Pb179072W13YKmRR5+szHEAAAhCAAAQgUD4BzPIy66iaGRvVTdNoo2nCEmgiznOjxq2yCT0pSQMBCOyQAMPGHVY6RYYABCAAAQhAAAIQgAAEIAABCEAAAlEIvPj161cUQQiBAAQgAAEIQAACEIAABCAAgb0RkLPCw8NDFY0zp+wKYlTg4n+Cd/7GQWoOSe6FAAQWJyBH4Y//+fO4nCpw8cN//lYatt3rFa1C/fjxY/GKQAEIQMBJoPdBllVGyKITIMkgAAEIQAACixPofZtjli9eL1JAAz1PyKIGhel2p3/x4sUoitvb29PT09FkJIAABHZLoPdFw7Bxt+2BgkMAAhCAAAQgAAEIQAACEIAABCAAAScB4hWdoEgGAQhAAAIQgEBBBOQA3dz/IbpmCps5ODiILhaBEIAABLZBQJ2wYhS1947+UpRInbB8HU5OTvR/pQE8KbAgEwIQKJ+AnLcuLy8Vqxig6tXV1cXFRcCNy97S2pZNyqgPVxD7BvaNXBYsuUMgMwFZd2/evGllmtRvvpUXPyEAAQhAAAIQmEMAs3wOvaT3dqumN7uk40FPzGRSBXqLzEkIQGB1BBg2rq7KUBgCEIAABCAAAQhAAAIQgAAEIAABCCxO4I/FNUABCEAAAhCAAAQgMJWAImTOzs6m3uVPLzdruZv705MSAhCAwE4IaK33m5sbz45hc4Bo4XnFQ+pPQhSyeH5+Tgz5HJ7cCwEI5CGgHlLBip6tM3r1qQIdHx8fVxTpd3x83F1D5NOnTysqQm9dcBICOySgx1b9z+HhYbPsir7WvkxrDKVuloJjCEAAAhCAwOYJYJaXXMWa1+oOmroKK1n3JGcgAAEIFEWAYWNR1YEyEIAABCAAAQhAAAIQgAAEIAABCEBgFQT691eUF0Kwf9Uqip1fyaOjI1xs82MnRwhAAAIQ2CoBuYMTr7jVyqVcEIBAgQS+fv0qh3X9TdJNsd/ycX/16pUO9F/3Pj8/a6SpcMepEY+SoB1+FMzDdouTqoDEEIBANgJyEa6irLs5qidU3LXcT+ueUO6q2oFQnWp38k3dnRbm0BYcXTmlndHkoSLYW1qxKUcLCD8hsC4C19fXMrdaOisIWV1c6yQ/IQABCEAAAhAohABmeSEVMaRG73ZkrcRv377VzFvrZMSfL168GJV2e3t7eno6mowEEIAABBg20gYgAAEIQAACEIAABCAAAQhAAAIQgAAE/AT64xXlA9p1mfILJWWXgJxrFVnRPc8ZCEAAAhCAAAQCCBCvGACNWyAAAQgEEHh6epLbumcl+Eq4AnL0J0er9+/f27GFctiSWIXl6M8fvqiFYBQMw85dAVXJLRCAQCIC2pRb/V5vP6ngQ3VZhtOnfFLVx6obbOn2/fv3wju6XmtcXfT9/X2rLPyEAATWRaA3+lpbL7IS37rqEW0hAAEIQGAnBDDLV1HRvTGlTc21nE26NWs0Yq2Wzmnm2D3G3usy4QwEIDBEgGHjEBnOQwACEIAABCAAAQhAAAIQgAAEIAABCLQIEK/YApLqp3zX5OmbSjpyIQABCEAAAjsj0OuKEZGBnMv1IT+iQERBAAIQWB0BRdFo1ZXeCJxuWTTeUeLgvXfU5WrrHm015sxOeSkEyI6H7CrJGQhAAALRCSj0+vDwsDfoWvakvE49YYeK8Ts5OWnqlnp7jWZeAcea4FKpWzdqG0nRaJ3kJwQgsDoCssr0OLeWMlSHpo4O02t1tYnCEIAABCCwbQKY5Suq36GQRdldmhBLF6woRJ4NHpUsaczkimoKVSEAAQ8Bho0eSqSBAAQgAAEIQAACEIAABCAAAQhAAAIQEIHfoZCHQK/vWp6syQUCEIAABCAAAQhAAAIQgICfgDyZtIWONkgcjR6stg57fn6Wk1xwsKIUk/u79h9ThKS2FDs/Px9VVZGNWhtetxBbPsqKBBCAQFIC84MV1fWpF1XUd1NPdb9anqN5ppxjdbyt6MpKN3nZlqMkmkAAAsEEZJV1N31V+GKrmwqWz40QgAAEIAABCEQhgFkeBWM2IdfX1xr3acpLAYrKVPNpMq5ub281BZc0WFF5jU7uVRAqxbIBISMIQGDVBBg2rrr6UB4CEIAABCAAAQhAAAIQgAAEIAABCOQkQLxiJtrEK2YCTTYQgAAEIAABCEAAAhCAwAwCWvH9zZs3XT/1lki5McmtSu5xSh9xsx1tRFa7cLVy7P6sohaLDenpKswZCEBgYwQUpz0026MOanRnRXV36j8VHH52dtbtdW9ubsrEJbfa1sZr0lN+t6m9bMukgVYQ2CQBPc7d9SPk6S6rb5PlpVAQgAAEIACBNRLALF9drWn0pzGgAhR//fql+TSt/KV1uDKUojvY7Gb69u3biJN7XfmcgQAEtkeAYeP26pQSQQACEIAABCAAAQhAAAIQgAAEIACBFAReaE68K1dT0l3fo24yzkwioHUTmeufRIzEEIAABCAAgSECik6RY/fQ1fnntcKxnAbmy0FCAAGR//Lli9xhFQAg80n/ZZfqQKKaBqrqSLur6aSCpvSnn9WBnP6xuAKwcwsEREB7fGnLrKHYmyaiq6urDA7r6g0uLy8V89PMuvdYXnra14tnvxcOJyEAgUQE5GmqPqpXuDol+Z72XqpOOvtbWUSlBQGq8+8GUsq3VSUyysslCEBgjQTU/3R345HFNWdL7TVyQGcIQAACEIBAgQQwywuslGJV0ko6o3N9WqtCI9xii4BiEIBAsQQYNhZbNSgGAQhAAAIQgAAEIAABCEAAAhCAAAQKIUC8Yr6KKNDPLF/hyQkCEIAABCAQlQDxilFxLi9MPv1a6Vl/XY/YAOUUu6ioRbnOK1qA8MUAgNyyTwK9vm5dFEdHRwogzBkZ6Izqkara7zHPyvRdLJyBAAT2RkCmy+Hh4VCp7fkf+96mzDzB4c0c7eMhzb9//z66maQtmasQgECBBLT5j/bc7irGI99lwhkIQAACEIBATgKY5Tlprz0vrQVWLflnF8Qew9r3chUCENgzAYaNe659yg4BCEAAAhCAAAQgAAEIQAACEIAABDwEfvckIk0UAqOLF0bJBSEQgAAEIAABCEBgFQTkLaG404ODgxcvXsjjX3v1RAlWVNm1DaNCHyVQYuWQoRVeFYjFtj+raBUouQgBeRUozqS7X1ZXGe2oc39/nzNYUTroEZaGWui9q0/rjPbdVZeivqV1np8QgAAEohMwNvrWugnquIZyVIdmBDq27ipqHkm9q/bgbWmonwqqJFixi4UzENgAAT3avQaYvxPbAASKAAEIQAACECiNAGZ5aTVSuD5adGxUQ3sMO3o7CSAAgT0TYNi459qn7BCAAAQgAAEIQAACEIAABCAAAQhAwEOAeEUPpThpivIzi1MkpEAAAhCAAAQWIqAdtH79/7/n//+nfR4eHx+1v5Z21VtIL7J1EVC8k/z4FUkoX38FFrrumZFIYZAKxNJGi/p0qsBFxQnMEMatENgaAa3Kr51zRocqf/31l/rY4+Pjpcp/fX2tHl4eVLYC6lL0sPOY25S4CgEIzCSgBReMbrM3qK/O0Qh0rNPUB0YudZpsBzKwtSREKzu9HWRctU7yEwIQ2AwBGWB6zFvFUdfEg99iwk8IQAACEIBANgKY5dlQbyMjT7zi5eXlNgpLKSAAgUUIMGxcBDuZQgACEIAABCAAAQhAAAIQgAAEIACBtRB4IVf/iLrKMVTerrEE6qOL3GdjSWvKqfbcUHSDTsrdSm4W+tNP/ZdHu/43E8c6/vDhg3zaYklDDgQgAAEIQAACBgFtptfrvWHc0rykkBh26GoCiXIspNqBR04SXWf3KPL9QtQ2tFWI9mHz30JKCGySgJwJPD5JR0dHCjMugYDGmwoE8uzFquBGnvESqgwdILA9ArJnFL1jGDNG/yMDVTHVfibldL+azuqNtDQK6y8mKSEAgZIJaHK+d0PFL1++GHvJllwidIMABCAAAQislwBm+XrrbhHNPSNQvoMsUjVkCoGNEWDYuLEKpTgQgAAEIAABCEAAAhCAAAQgAAEIQCAigZ3ur/jyP3/aY0d/cq3QPiFaFlreunLDlQusYjjlcqHdmeQZNrqDh78yEoVB+hUgJQQgAAEIQGA/BPR+9wTh7AfIsiWVZ79sLW2oqH0ODf/+bEpqBzY53coOLCQEK1vByQgCTQIaBHn6Sa26Us6TosdWvlZv375tFqT3WM+4xne9lzgJAQhAYA4BLb5gGzNGsLRna4umbt1tzZpXsx3LkOsNVtSkmVHYbOqREQQgkJSAHnOt9tLNQiZi9yRnIAABCEAAAhBIRwCzPB3brUrW6HW0aJ65wVEhJIAABHZOgGHjzhsAxYcABCAAAQhAAAIQgAAEIAABCEAAAgaBncYrGkSqSwpyOD09lWOuPv8odlE78MwPXCRecRQ7CSAAAQhAAAIRCciFOqI0RAUTkEElb3tFKgZLSHSjbDNt1CarL9GG3onURiwE5hPQGEct/+HhYVSUxkEFbhFf7aA7qrw8rjSmG01GAghAAAJ+Auo/bZPGDqjW/JI/L6WctBnjJMmTEg9FJU0Nv5yUKYkhAIFyCGhRv64y2u+atSG6WDgDAQhAAAIQSEcAszwd201K1gLNo1N/cn7QIoObLD6FggAEMhNg2JgZONlBAAIQgAAEIAABCEAAAhCAAAQgAIG1ECBecbym5Msr9ws5pX369Mn2PLNlEa9o8+EqBCAAAQhAIC4BbcMVVyDSphKQV4TWVVVMoL0N0VSxcdPL0Vb7sElPGXtxJSMNAmUSUFPXJjlq+aPqaRX2Yt3QFWbcu9VPq1CKpSFkscWEnxCAwBwCoxF6doShp+9tqufp6JrpUxyrv+11ctU74uXLlylyRCYEIFAaAY2sewMktDaERnylaYs+EIAABCAAgU0SwCzfZLUmLdTZ2dmofHk+jKYhAQQgAAEPAYaNHkqkgQAEIAABCEAAAhCAAAQgAAEIQAACOyTw4tevXxGLLR+FN2/exBIox6wCt7vRHkFy0Qhzu39+fsadK1bzQA4EIAABCEBglIBeu2GvbC0tTPTaKF47gUwmRSraaYyrqoJXr15pY8Zqj+uqHrX6Q7oFIJSRghCOj48NrbgEgbUT8AcrashT4M6KLf5aWcYT/LOKsrSKxk8IQKBMAvK+sk0RuXsatsSLFy/85SpkTqzXnMZU9tcjKSGwDQKyITU665ZFS/tp4+vuec5AAAIQgAAEIBCXAGZ5XJ6blyb/Cq3QZxeT6TKbD1chAIGpBBg2TiVGeghAAAIQgAAEIAABCEAAAhCAAAQgsAcC7K84uZbleaa5tvPz88l3/vab7dYWIJBbIAABCEAAAhAwCPS6VBrpuRSLwMXFxdRgRYUmykni9vb2+/fvWlBD5pYWwpBrheIe9acD/emMLimBkkXfcUghkdLZiDGIBQc5EFiKgB4rPTieAD8lKz9YURg/f/6srmOUJ6HIo4hIAAEIeAgoJmd0VieifaINDD1aJU2jLWp71/7QpmpJ80U4BCBQGgHFSPR2SjIsV2E0lsYTfSAAAQhAAAKTCGCWT8JFYhEY3VxR82lYcTQVCEAgLgGGjXF5Ig0CEIAABCAAAQhAAAIQgAAEIAABCGyDAPsrhtejnObl1N7ruTUk1F5of+guzkMAAhCAAAQgEEZgdA+cIbFsGjNExnNeIX8PDw+elEoj1HJ5V6SivmU6b2kmk1/Fzc3NaPBA85bRY20SoiCoMH1GhZMAAgsScHaJ8lhSbPCCek7KWqq+efPGcwvLxnsokQYCEDAIyEtY8c9GglED0m8jaZGs6+trI68MlxSf+f79+25Go8Xs3sIZCEBgAwSG9sqgT9hA5VIECEAAAhAomQBmecm1U6ZuWklQE+a2bloQUPOEdhquQgACEJhKgGHjVGKkhwAEIAABCEAAAhCAAAQgAAEIQAACmyfA/orhVXxwcPDlyxf5ZPhFxHWm9+dLSghAAAIQgAAEIJCHgN8RXxsQaSkHfb+UC0VwcKAiBxStJDmePdacBLRJiKTJGciZnmQQWAUBDV6cgxGNcVZRokpJOVc9Pj56FFaU0eLBPx49SQMBCBRLQPaGrdvo5orObQklp4T+akjb3j3WbDJchQAENkBAQzaFUncLorX8NKDrnucMBCAAAQhAAAJRCGCWR8G4HyGa0x4NVtRMGsGK+2kSlBQCOQkwbMxJm7wgAAEIQAACEIAABCAAAQhAAAIQgMAqCBCvOKuaNJs/KWTR6SI8SyduhgAEIAABCEAAAgsRUPSgZ2dFbWAoC0pbVSu4MYqmkqOoxV732TD5crrVhkKELIbR464CCciJXLuGehRTNE5w/LBHfoo0CsXU3okeyXLyU8/jSUkaCEAAAi0C9/f3Mg9aJ1s/e3cjbKZ59+7dqLmiDq2EnkpWUO+LQ4t2yd5rFopjCEBgPwSG4iXkE69laPbDgZJCAAIQgAAEshHALM+GejMZnZyc2GW5vb3VTJqdhqsQgAAEggkwbAxGx40QgAAEIAABCEAAAhCAAAQgAAEIQGCTBIhXnFutk0IWiVeci5v7IQABCEAAAhAolYA2AtL2ZaPaySVCrjby1x9NOTWBFNDi0JP2vraz0O5GCoO003AVAuUTuLu7G11YvSqF2nysKOLMWFRG57N/eHjIc525dsgOAtsg0Bu81yqaVmRonen+lLmiyPDeLkvbO8uSUYfWvSv/maE48CG3s/wakiMEIJCfwNBeGdKEziF/dZAjBCAAAQjsgQBm+R5qOWIZNa1nuyJcXV2xAE1E4LFEae0P1Yt8TvSnA5YCiQUWOYsQYNi4CHYyhQAEIAABCEAAAhCAAAQgAAEIQAACxRJ48evXr4jKyfXzzZs3sQTKX7aEReU9xZGe8nwdTSmPNKaYRymRAAIQgAAEIBCLgL7v2l/ohzLilT1EZui8QhBH9xSqvPBVKUNCopyXOSqrLKzeuwqoJUjU6rab6xaEMw1HCLcAACAASURBVLsl4Hk2Kzhrb+3OEZkKu/aS7rYxU3AILEvAY1U+Pz/7bQZt2KjtpmVmvHr1SjaSZsBSrOYQBs3oUePOIoapx10QgMCCBDSzrV6rV4Hv37+nHuv15stJCEAAAhCAwFYJYJZvtWYTlUuL49hLSGgZQYIVE8GfKbY14aC1kDSjO1Mmt0NgQQIMGxeET9YQgAAEIAABCEAAAhCAAAQgAAEIQKA0AuyvGKdGDg4Ozs/PR2X9/PlzNA0JIAABCEAAAhCAwOoInJycjOosJ35twJh6ZzN93Zf3v+KRRvXxJJDxpvgBT0rSQKBAAvIM8DdgPZ7+MJsCC6sR2dC2Ay1t9Vx7uqzWXfyEAAT2TEDd6ehSCIo5nNSLauMLuZMqalEbKl5cXJQTrKiKHnJy9Ux87bmdUHYI7IGAOrqjo6Pekg51Hb2JOQkBCEAAAhCAwCiBoXcrZvkouh0mUHTrUIOpaBCsWGyrUN21Jhy+fftGvGKx9YViHgIMGz2USAMBCEAAAhCAAAQgAAEIQAACEIAABHZCgHjFaBUtPzOPZ3xqH/1o5UEQBCAAAQhAAAIQ8BGQk33rm3rvfYoRurm50V7cCitKahHpa6hCFnt1CDgp/wBWng7gxi0lEFD8nnPBFK3brciZEnSeo8PV1ZXz9s+fPytAyJmYZBCAAATUaYxCUEc6mmYVCRRCKeOnV1Xb/7X3Fk5CAALbIzDUFTw8POBXvb3qpkQQgAAEILAUAczypcivMV/ZYIeHh4bmnz59Yn7b4LPspd4BeMSvG8uWjtx3S4Bh426rnoJDAAIQgAAEIAABCEAAAhCAAAQgAIEWAeIVW0Bm/dSeJKP3e7z5R4WQAAIQgAAEIAABCBRCQDsOKQpxkjJy+lfUotZ6mHTXpMTaZVF+GJNuMRLLxtM6x0YCLkGgQALybJPXuFMxf6SfU+AiyRSr7C/I2dlZ0sDpRQiQKQQgkIiAJ17x/fv3iXLPLHbIpUw7qqmbzawM2UEAAgUS0H6w2lG2V7GhDqQ3MSchAAEIQAACEDAIDL1VMcsNaPu8pMn5v//+e6jsWmpZkW8bWKRsqIAbON8bmtgbxLiBwlKE/RBg2LifuqakEIAABCAAAQhAAAIQgAAEIAABCEDAJkC8os1n2lVN948uqE+84jSmpIYABCAAAQhAoGwC/uigVjnkdpPUVULCDV+NljKjPxXaNJqGBBAoh4B8lU5OTpz66EnRrqfOxIUn03avnk3vq1L4ERVeatSDAARSE/DEK45OB6VWMop8xboPTVtpz94oWSAEAhDYAIHz8/PeUqi3ZD2IXjKchAAEIAABCEwigFk+CdeeE1fBij9//uyFoDUmNL5T1FDvVU5CAAIQSEqAYWNSvAiHAAQgAAEIQAACEIAABCAAAQhAAAJrIUC8YuSaGlrwss5myPGrTsABBCAAAQhAAAIQWBGBqZsrNoumzd9OT0+bZ+Iea4tFf+SSnbVMuKQbQtq5cxUCUwlMisQLjjqeqlWe9KMjsloNLVXOc13T4AACEBgiIAdQz0zONvZXHHojyM91M5HtQxXNeQhAwE/AGMTNGR76FSAlBCAAAQhAYNsEMMu3Xb+xSlcFKw5txKflybSQxMuXL2Nlh5ycBJ6fn3NmR14QSEGAYWMKqsiEAAQgAAEIQAACEIAABCAAAQhAAAKrI0C8YuQq004+8uIyhHq83IzbuQQBCEAAAhCAAATKIaDVvmcq8/Hjx7u7u5lChm6XQ4bkD12del5BUPICmXoX6SGQn4CeKc9WYJViR0dHG1tnfdIWi3qu2QUofxMlRwisi8CXL19GFdZE0AbcQL9+/Trk6srmiqNtgAQQ2BsB2ZC9Rdb4i0FTLxlOQgACEIAABJwEMMudoHaezA5W1Aju6elp54goPgQgsDgBho2LVwEKQAACEIAABCAAAQhAAAIQgAAEIACBxQkQrxi/CmwvLuIV4xNHIgQgAAEIQAACCxHQBobzc04aB6i1JGJtsaiSRox+nM8NCRAYIuDfYFAS7MHLUBaFn59E4OzsrPDioB4EILAsgaEQvqZWb9++bf5c6fHQLi4qziZfFiutJtSGQCEEjG6BQVMhdYQaEIAABCCwUgKY5SutuJxq28GKt7e36dYHzFlM8oIABNZOgGHj2msQ/SEAAQhAAAIQgAAEIAABCEAAAhCAwHwCxCvOZ9iWYMy7KSnxim1e/IYABCAAAQhAYLUE/Hu4GUX8+fOn4Yhj3Oi8NClyyZaZVE87a65CwElAuwvqmXIm1oZgBwcHzsQrSmaPyFoFUT/GkvMtJvyEAASaBJz7KzZvWeOxHF4fHh56Nf/77783sHtkb9E4CQEIBBOQDTm0LgyDpmCq3AgBCEAAAhDALKcNjBJQI3n//n3vwjoyzx4fH09PT0eFkAACEIBABgIMGzNAJgsIQAACEIAABCAAAQhAAAIQgAAEIFA4AeIV41eQvLiMlfX93sPxNUMiBCAAAQhAAAIQiEfgx48fsQybIf/4KMpOilyyc1R57+/v7TRchcCCBOSxdHNz41cg4tPhzzRDSo3IFF3jz4gtFv2sSAmBHRLodQNtcZC3aOvM6n4a+6Ft9WWxujpCYQiURmCoc2DQVFpNoQ8EIAABCKyIAGb5iiprEVWrYMXexZHlnKDzm1yYbBHUZAoBCEQhwLAxCkaEQAACEIAABCAAAQhAAAIQgAAEIACB9RIgXjFJ3Q3Nu1WZybk/Sa4IhQAEIAABCEAAAhkJeNz3nerIl+Lr16/OxFOTKXLJts0mCTTchibJITEEUhCY2tSnpk+hcyKZ5+fnfsnqgu7u7vzpSQkBCOyKQK8naIuAsWpVK2WxP4390I6Pj4tVG8UgAIEFCZycnAzlbnQpQ7dwHgIQgAAEIAABETDeoZjltBAjWPHo6Eiz65oGhxIEIACBoggwbCyqOlAGAhCAAAQgAAEIQAACEIAABCAAAQjkJ0C8YhLm9m4eHl+3JGohFAIQgAAEIAABCMQjENek+fLlSzzV2pLksdE+Ffr78+fPobdyHwTSEpBb0qStSvVcbNiNScvJ//nnn37il5eX/sSkhAAE9kPg6enJU9jXr197khWbRsUc2jTbnuAqtkQoBgEIZCDw7t27IXNLS9uwYF+GKiALCEAAAhDYGAHM8o1VaNziGMGKCnO9v7+Pmx3SIAABCEQhwLAxCkaEQAACEIAABCAAAQhAAAIQgAAEIACB9RIgXjFJ3clTbchdQ/nFde5PUgCEQgACEIAABCAAgTECz8/PY0kmXB/ykp8gYjipIpeGL06+4gxdmCyXGyAwj4CxBn+v4A1vrliVd1IB1QWxxWJvO+EkBHZOwLOb9AY2V7y5uRmq6El96ZAQzkMAAlslYOyVwb70W610ygUBCEAAAukIYJanY7t2yUPBivJGeHx8vLi4WHsB0R8CENgwAYaNG65cigYBCEAAAhCAAAQgAAEIQAACEIAABEYJEK84iigwgbECPfGKgUy5DQIQgAAEIACBkgjEjTBMbSBFjCVgi8WSmiG6/JeA/JYmba6o2+LG8RZYE4YnRK+2hl9gb3pOQgACeyDg2f/5/fv3q0ahN4hh2xwfH6+6dCgPAQgkJWDsYz/VNE2qJ8IhAAEIQAAC5RPALC+/jpbScChY8a+//tKIdfPze0thJ18IQCAWAYaNsUgiBwIQgAAEIAABCEAAAhCAAAQgAAEIrJEA8Yqpas3wV0vtjp+qSMiFAAQgAAEIQAACDQLGbtKNVN7DuLs1dnM11pLoJrbPeLZasiVwFQLRCUzdXNHwEoiu21IC3717N6mb0jCN3VOXqizyhUCxBDwv/YhrIizC4dOnT0P5RjSfhrLgPAQgsGoChn+8LKuvX7+uunQoDwEIQAACEMhJALM8J+0V5TUUrKiZvR8/frx+/XpFZUFVCEBgnwQYNu6z3ik1BCAAAQhAAAIQgAAEIAABCEAAAhCoCPyxTxDX19e9BddKhLFWjjecuohX7IXPSQhAAAIQgAAE1kVAhlNEheNK6yom2yzW5mmerZa6CnAGAkkJTG3exmglqZ6ZhauYk/b2EUbDfyKz8mQHAQiUQMAzgWOsV1VCEUZ1MPrJnbwsRhGRAAIQMAjIV36oG/n48ePd3Z1xL5cgAAEIQAACEKgJDL1PlQCzvKa0t4OhYEUtW3ZxcbE3GpQXAhBYLwGGjeutOzSHAAQgAAEIQAACEIAABCAAAQhAAAIzCew0XlHz+D9//uyy0yefWPGK2s2jK78643F3G7qX8xCAAAQgAAEIQKAQAq9evYqoSep4xYjyZUbKWeTly5cRi48oCMwhEOAIfnJyMifHtdyrYhoOf91SfP78mcXpu1g4A4HdEnDuDGbM/5SPTiaNur4hPfewGe9Q2TkPAQg4CRjLQ2ifqAAz1ZkvySAAAQhAAAJbIoBZvqXajFWWoWDFx8fHWIttPT091f4Sb9++ZbfGWHWHHAhAoEWAYWMLCD8hAAEIQAACEIAABCAAAQhAAAIQgMB+CPy+n6I2S1pPvjdPRj8eWvCy8nGPnh0CIQABCEAAAhCAQE4CESMApXZcaV0OcaMrn5+fu1lwBgJLEZi6uaI8kHYScDs0IjNqaipMQxSXIACBtRPw7Kic2oBJzVDRRENZ/Pnnn7irDsHhPAQgUBMwVsHQHLic4OuUHEAAAhCAAAQgMEQAs3yIzG7P9wYraoymUWqsYEWxPTw8lC1X/RkL2ey2Fig4BCAQi4D6mSFRDBuHyHAeAhCAAAQgAAEIQAACEIAABCAAAQhsg8BO4xXzVJ7htcYWi3mqgFwgAAEIQAACEEhHQLsJyUkilvyInha9KsWNzsqz+EVvQTgJgRYBbf81dXAREMXXynQtP/XgKzhzkrYfP36clJ7EEIDAhgl8+/ZttHRTO5lRgZkTGJ2e4UyWWUmygwAESiYgc8uYA5+003XJxUQ3CEAAAhCAQFICmOVJ8a5O+I8fP2Rftab7qjOakI9VHOXSFPX+/fvmT44hAAEIRCTAsDEiTERBAAIQgAAEIAABCEAAAhCAAAQgAIF1ESBeMWF9GV5rrW8MCZVANAQgAAEIQAACEEhG4MOHD1FkHx0dRZGTTQj7K2ZDTUajBIw1+Ifu3ZUHUkBw5v39/RA6zkMAArsi4NlfYtU9qrbsMGIyA/rPXTUPCgsBCNQEjO4iwFKtxXIAAQhAAAIQ2AkBzPKdVLSzmAoj1DCztViezC3trBh3Pb7WYDBiJKSzpCSDAAR2RYBh466qm8JCAAIQgAAEIAABCEAAAhCAAAQgAIGaAPGKNYr4B8ba0sQrxseNRAhAAAIQgAAEshOIFa94eXmZQfeIu0G2XEYyKE8WEBgiYKzBP3SLsa7K0C3rPR8QSoRj/XqrG80hEJeAZ+pm1T2q3d0ZnmRxOSMNAhBYOwGju9C4SZuBr72A6A8BCEAAAhBISgCzPCnedQnvDVbUSn9PT09xgxWFRQGQNZyI0+a1TA4gAAEINAkwbGzS4BgCEIAABCAAAQhAAAIQgAAEIAABCOyHwB7jFbVQZZ4KNlxjPU5veZQkFwhAAAIQgAAEIBBM4PXr1+fn58G3Vzcq6HF16zfjwzGz0rk9FgH5f0+NnlXr1ZMbS4Hy5QSEEj08PJRfLjSEAARSE3AG2BgrVaXWcL58YwNJlSu6O+x8hZEAAQiUScBwPJXCRldTZnHQCgIQgAAEIJCZgPGuxCzPXBfLZtcbrHh1dXV/f59Cseb+ioZLQ4qskQkBCOyQAMPGHVY6RYYABCAAAQhAAAIQgAAEIAABCEAAAiKwx3jFbLGChmtXNh1o5RCAAAQgAAEIQCApgevr6zme+rpXXhdJNayFTw3rqm/kAALFEgjYXHFvHkhhwZmJXMGKbUgoBgEIdAk095roXq3PhHUy9e3LHhiO0QHB3suWhdwhAIEFCWgO3BgSGl3NgjqTNQQgAAEIQKAcAsa7ErO8nGpKrUlvsKL23ry4uEiUdXPMS0tLBBmxEIBATYBhY42CAwhAAAIQgAAEIAABCEAAAhCAAAQgsCsCf+yqtFVhc8YKan6/uTxhTTunDnWmHCxCQPt56pOParz+q4Ilnp+fm1ET1TZNr169kn+PjvVff/ImX91+U4tAXnWmaiFqDGoeVXtQ7asZVP+NmOdVFzmi8vXzpZ5WDKvHqvlw1U9W/VjVDxd4a3r0ThHb5G5F6U2nd5ba0lQCejYfHx/X+Dyqr55aWNJDIAUB+S1NFbtDD6ShQZmBTmCPj4+NBFyCAAQ2T6B3MqdV6lX3qPYOvfay9y0O/IQABCCg/nBoPGjEYMANAhCAAAQgAAHMctqACPQGK2ra/ODgIBEf5dj8SK0PZ4kyQiwEIACBmgDDxhoFBxCAAAQgAAEIQAACEIAABCAAAQhAYD8E9hivqFCWbBWs+f1eF7chB45sipFRUgL6vihfHAVv6H/ze4+RaZVM/7ttQ61Is7dyFtRf/q0bnp6enEUwSjd0SUWLEpBZhV2JtuhJ227QmhSoIgCr/+KprBcJB9UnQOmpbqHSdohM87y0larV/yi4msKdx2oGh4eHzsRhyX79+uW8sWIogPobbZxVgup/qzde9slyFjZ6si31TtHhIHAOAQUc6q2n91TrQbNlqmdTRFC2V5teFrY+k66qD5mUnsQQSEGg5VrkzEJ2hTPlZpKpyJN6JxVcZsZmik9BIACBMAKybUZvXHWPand0sutGi08CCEAAAjUBdRoPDw/1z9aBppXSedu38uInBCAAAQhAYF0EMMvXVV8ptNX8noaWza9d+pSpAWnSafNWw1v12DZFpSATAhBIQYBhYwqqyIQABCAAAQhAAAIQgAAEIAABCEAAAoUT2GO8YmsKPmkNXV5exvLxkpP9sjv5KAYsePuj6+troUiKuhY+R89aSNjB/f294i4M75wwsYrB018lVtERR0dHHz58SPqZqqmnKm6qe3fzdvtYBbm7u7PTDF3VEyHaepz11/yMN5ReaepkuqVOpmiZk5MTUU2KVI5ZHz9+dKpa61YdiH+zCvIo3NKhhJ/6ZKunQBj1OETR5z8P1v95stQSlooIjVIiQ8gmeyejvFxahICMBAXEqlfXi6Pubw1Nrq6uLi4ujATRL8VdsSLYKIpeLgTumUDTpPFzkC3hT7yNlAFFVj8m2yOpfSi2VcRptdaGLJPqQP91LAV0IGtZI6mwWpC1rBYi/7bK5qkEVv2z/N4kUyOL+k+D1tSFrUtRmfGybyvFqlJXV+sVRqSYXOX0X4rR39boOMhMoDkKG8o6oHsZEpX/vP0SydYn5C+4+l6VXX91Z1v3jVXPUw26o3c+mhbQkFaZ1v181RvXmebsivNjLzbHaqqhag/VK0n1oheQ5mA1U0Sl+CvO9nEXYeIV/TBJCYEwAnRoYdy4a+0ENBupYW/XtKtGu7Lr9DYv/B0k5Y1awCzfvFmu3lt2VDUkqVqC2q1aRfSCt5pZ61u2HplWAn5CAAI1AaysGsXMA4aNMwFyOwQgAAEIQAACEIAABCAAAQhAAAIQWCUBbWkV8e/79+8RKegzUkTdalGVP1CvnolyrLOecyCnmV6ds52UAsH6KyZhFXqGFVBfQ+XDlK2AVUb6XqVovTCFJ92ljNIVTR7Yk5SpEj8+PqYArq9xt7e3AfoYt6hLPD8/N/qcOWzVX6ntGblHvCTmc1T13Gtoq6aetB021UvRDIyipb607d7JSS/4Q7ueXGcWJOsSUHc69NjqvKyC7i0ZzqgzaT7vc47VrjIoTBYQGCUQZhGNit1egjBLZo5lKCNQb2Hlq55HnZ4MQtm9qi/1gepA/MZhgLWsrHVXwOtPWknDOaW2W45oiEOAYrpFJdLttnyuQiAuAT3CHlMh24gsbukqaUYB1VmlyHFZmVOH5+p8onSJVbfs7PmVTD2eblmW1U5yV/166kWPA+8gZ5MwehU9UE4hJIMABAII0KEFQOOWtRPQWFvfR4xXT/OS3vgajc75xJkUV1PV1jFmuYBs2yyX5d+ySPM4KrRcDqRD0kaOcJtA7wSvTtp3cTUPAays6Jxbb7rmT4aN0WkjEAIQgAAEIAABCEAAAhCAAAQgAAEIlEDghZRoTgPNPNbqYm/evJkppL5dk/Jafbz+GeXA1jBFjlHUlhD2V3SS1FeW1KtO1ppoyzL5H3t2XahviXugb0hS4PT0NK7YpjRtN5eugPLDm7S/oraXUXmb64w2VY1yHAupHljtMKbNAKNoZQhRr6WPJakX2VVXfHh4aKgx/1LvyyhDjQ9pLg8G1WC2zmRIjeDze+idnHD0dGgPE2fiZjL1BnqQm2c4DiCgNc6rPWS0P4m+NS67halel7G65anvrwB0MlmrjXmrnX/UILX0rNwUtBPserumAA7cYhNQY5hqF+2zc7PHgEOQ9cTpfTp0deh8WF5D0ib1NtK26jeGpDnPq5EoX/3FsjClmMyqsNdxU2cpJjmZ9+ZtKsDxqgmoHWqHisop09NzKqVnIKzhmB+L2rASV0aRHrFlX+j2EE/qTRqq+yEsklIWqXoPe+MaQzGNDYO3ulWXdXNzYwgfuqSmpdmPZY3nId02cF4dghq5pyuoC6toAcVFxHoz1mInHVQv+iqaWmMrjQtKeyfaU4i90z6TCJAYAhDoEqBD6zLhzLYJyK6TjdTaF85f5Dl2nT+XSSkxy/245lRfmWa5ZpBaOytmG4i1gJTsHeFvIetNeXx83O3WwqYl1wuhQM2xshJVCsPGRGARCwEIQAACEIAABCAAAQhAAAIQgAAEyiUQN2hSCwFGLKrmx+OqJ2n6lGVomCLHWEVoLXZolCLRJSkQXBYbe1yF5+jpL6C8lCpfw7jKh0mTl1K6td7lkhWmlecufXtzMs8MXKWes6FBzgZfcVbIopNkWDI1ME+FzknTUsy5YuWcHD336hN4S7Hyf2Z+WGyMSXsnZ11IB1vJoavq5J1ZkGwtBCK+0ZL2urJk9H40WqbeMmthjp5JCYSNDtQrJtWqWOFDz5RxPoxV3BGx01qWqRb8vjMIzDeE1FtGV0wvaLrBYh+0YhWLaAMYj8ykS2E9TETC9qB1M0+Z+mR5eU6qmt7Eqq+pe2mqZ54/azS/H47YZrYhSuZTcJNQhaabfLPxqiX39mNqmXlmQW316qvGKEZP1lL0avU4gMDGCNChbaxCKc4oARlj+oDba6pNOum365SjXl6pX7WY5Ymqr25RxZrlMvBa44XUozA1ZmWq70ddm805+1RT5SAugd4Rik7GzQVpfgJYWX5WASm7XVDzRcCwMQApt0AAAhCAAAQgAAEIQAACEIAABCAAgcIJ/NGcANrDcax9dfbAijL2EtACrppI9ey00Ht7dVJfofRZVH/aWkGz3lrTvfoftuuI7tLed/p0oea97BYNRpGDL0UBPjV31a+2itWc+MHBwaR7pa2+mk9apH+S/KHEZ2dn2ixCaz0OJVjReTHULgFhz0L0YmorDD1W+tP6ptGFRxcY5WGhd4peLwgsh8DMd3ezIFEcpJoC62Otq613utEH6hVTbRAUfRPyWgcO1kIgbJ8o2Z9rKWBcPfWCm2qh6UnURruFW9fGnt4qsjor/Wm1/qreVRal17hD/aHaj3zUbCYyhLS+u5IFbPCl3kwWXW/HK2U0cqm00nFFWIoJuPxBpVh3UflmY6i6QWmlv2X3uWpqxXHJBNQae5visjov3sPocTMI9EZGGenLvKQBsjqiXt1UwKqHVC+kaRmlqfpGdSy9XZDqS72WHIid29lpP0YZbK2sq95P+TYzVZ8m4er69KeD1i3qh3VeA73WeX6GEejuYFPJ0VtJTUX1oj+d0dNRkW/losqSoa5Gknl+QA1Aza+lTPVTbUaalzMuqAD2qqqT6oqnTrINieI8BCBAh0Yb2BUBNfjq84dRao1/9dmuHmYqpay7ysrS3H5z5KuTSma80LujbL3gtBZPorcYZvk+zXIZeCp4s2Wq0f7nS9RHo507L6nxN1O2cmleqo+3MQCsi8MBBOYQwMqaQ89zL8NGDyXSQAACEIAABCAAAQhAAAIQgAAEIACBTRGIG0+plfki0tFkfVz19EnJVi96jhH1b31gsAuS4qoUCC6OvURoXG3n6DlaQHvJt9GCyAVK30ENDXVJMXJaQd+eqx3KSB9l9XVztBSTEiT9TCWetjKjz2yFQgUXW3FTSxNhMdSf7pV8XRrC5TkvabaGzav+dq6uRropvZSstFVGwfVeFyRdDyYl61wSHVQkBWGqfD0sqv2ap0iKqtjqjIBMlTaUXqKMJ7fZDJY6VnmHlPecX2Pv5EQd1p0KmnoPZxYkWwUB2/vH85jUafRmTFRk9TP+11a6Pj9R6RAbnUDAS1PNWO+L6JqsQmDY62CSKVhxiDsitutLPVu309AZ3SXjzVMvKqCHjIwrj7Q6jcTWfWZ9oIzUaD2jFXWGnuatknqk1VpxsFsCvQ2ybplLHagBL1sj3d6jiaLwsY8HnQY4zRJVxyq1hop26dSNGwNJ9U6juXezlvXo6ZaVdfdeaY7VN8rck6D3pan2MHSv0QxUU0N3RT/vGSDk1McuoD13pOZt385VCEDASYAOzQmKZNsgMDo21Ct7dGDYO/LtHecaYwddSoEUs3yI6obN8t5uvDt4yXlm9CEaqibORyHQOwzEeI7CdqqQ3seTYeNUjHZ6ho02H65CAAIQgAAEIAABCEAAAhCAAAQgAIHtEfgtbpH0/SDiBHpcjxzpZn/4KdwHSB4qEdkGiLI9uuyGpJncgBzDbpmjp1EKzVB7fHl7dVbD07fPqYpputbwjurNqDoZ97vpgvGKvV9omgWXbmpaox/SBGT02W+KbR07eXq09bhoz2lp0jzRFyz740GLWNjPSQWv/N2llfHM1peUbGYsX1UitSJnjnXWeQ4moWvVzqp7JyfeOV23MwuSrYLAqHtT6+kwfhrfp2eimPreT6fJzIJwex4CUxtMj31/egAAIABJREFU1ap322yy4Yo7IjbiFWWjdnsqTyBNt32O2rHKyN9yunaX7A2nRd3UTSQ9L/HRsUBTJsf7JKBG0n1YFj+jTmnB6hidX1pQt/lZq3TdeYypHZFhOho9s5Tv9oG9rvBDxVTX15t1WPc+lMsOz3f7ATUS0TZQGC90vZ6MG+NeUvsZ7a8CXrJxlayl2X2LHsM6JQcQgEAwATq0YHTcuDoCmoq3h4R6m08aD3atrNY7tHeU3XwRT/3GN8rcfnUq61EJJSfALO+tHTVaGUXNdlXCcfS23Vt2Tg4R6J2XS/S1d0gHzosAVlaeZmC/+xg25qkFcoEABCAAAQhAAAIQgAAEIAABCEAAAjkJRP7aYThzBEy4R/Tf0syX/WWrUi9ijtFr0Z68C8A79ZY5nyvk3jo1u+D0c/QcqjWPe9CQwn7X3t7c9VE24NvVzEybmnT9/IZKGnB+yM9v9IHVjZMqelSgrbztxCbhNiV9VZr04Vz8w1zqq1JM8oZs1rVxrHZoI8pzVc+Cqn4qzKpcqqauR0KA2hEfLgO4/9KeeycnJc/bv7cl8FXMSXgtyQJepr0NQycnvYD8fMJ62kTK+NUm5YIEwvq3ljfegvpnzrobQDL0jDfPDxmrhvJ6KmXI6U/2of5UTXP6nyEFugaADM45HYKHj6fxdF2s5thOKtFoOxfeOQU3qpJLWyKgdjjalprPftJjaaInbtl2a1sd6rvWW/savHd73aG+1C5mt0OrG8bQoLvVl0oTezKhqYDGuXp31Fl0D5ZtM01VV3csdK1Wocr1lMLoN4bagEfspDR2q6jaSTZlPJq3ULdaMs3Yw5A0EDAI0KEZcLi0MQKjM/lhI83uULr+1tB9vlpvMf2UFR2XM2a5h+eWzHK1t267WvyM7DdPRZAmHYHeRu4cs6TTam+Su28BZxUwbAxoKgwbA6BxCwQgAAEIQAACEIAABCAAAQhAAAIQWC+BPxafB8+gwI8fPw4PD//5558MeaXL4uXLl/a3qzrrs7OzmYWVK2p3olAK1FlMPdCUrqZrpZVme799+/b58+epEqr0ElL/6Uyt5KtXr+qfc/Ts1eri4uLm5qb3kn1STn4i+fr1azuZffXg4ODff/89Pj5+eHiwUzavXl5e6qc0b55cy7HK+/79+6E2rA/VKt3UWq4eH4n9+fNnAAd1IOpGem+UtvIeU6vuvSpvRSkc0Aaenp501xCE3rzqk+oBpFJAprWE7oHQqTHr+a0vVSSlof6Cn+ha2uiBHnbV+5wmrTZwfX2tGjk5ORmqr1E1lEBqqMh3d3eexKnT0DulJoz8zRD4+vVrWP/fJaBuZOo7qCuk90yYsaHO+fT0tFcgJzdPQO+jgDLW9nPAvau+JazgAZDVRciQ67KS0Si/NBkhHz9+DBDbFCg7RPZefUZFkzH27t27+kzAgWRKiK2YjCgF3hhGpkYuTbNQFqn6qDl9pu7VEPjNmzdGidS9S7Fe5sZdXNobAZnN+vOX+v7+Xu3KTq9HT8+1nabYq81HtaukRn/dk6s4o2F7a9SvalJHpN4pQH9110PzML2DbnWkuqXOSFmrU3X2gWqfo6agnPI1pK3lc+An0GoVsuedI3rNQA69GTUzkMcIt5/WCoL09NNInVLKGFMusoXCnsfUaiMfAmshQIe2lppCzzkEZGPLFDfegHOGwHp9awip93itofKqPv3IkBudPNQ7Lu6LzCimNMQsr6ppM2a5JqjLrNOijMn62eQAApkJYGXlBM6wMSdt8oIABCAAAQhAAAIQgAAEIAABCEAAAssTiBtqKf/FiEWSg+N89eTQ41cpSo7zdZ4poXc5eT8Epcywmr7qRZ8VPVpJGS166l+Tfia91u29ixp61Jb/U0vUzJ+jC8p2tYq+2qvC1ao/VYeEqxJnfsfqUpL8IZlKrKtzME7qDVo8e5erlz5qn62U1U91JjMb7ZyVVp2LPs6B2bq3uzJxL5awk2r8rexm/lRbCtOkvis/4W6R6Z26THrPDHUpdW0OHegl1SuQk2skEPAOHWoYM/t2g95Qjvb5bdiuBhYuDRGQEWK3jaGr0e3DIQ1LOx9mByZ6Fyh4ZqiCWue71rJqsJlGncBMC7muKY/xaYwTW5ZJRPvNU3dKUxeEAwjMJ+CxHEoYEQSXVF1HsydpHa/0gZKR1ppl0kBgZg9p9D+t/rDbhfqNRuf4VMUJrvE939jCO8l4br3aWk+K3uapwXbbVUuH6ufMdh63FDa0lXYvcREhDQLBBOjQgtFx44oI6N3Xsuha7775Bp5otN5W1bjbM4fc+5FoDl7Mcie9DZjlTruu1eDz/KweAWddkCwFgVanVNW7TqbIC5m9BLCyerGkO9nb5usej2FjOvJIhgAEIAABCEAAAhCAAAQgAAEIQAACixD4vZ762diB1inU8uQvXrxorpS5sTIOFUdbXvhdYHuFaJVQbejXeynWSdVOtSmiLVD+uKpKLXpq7ONhS5hzVUulDq2mb4vVvLZzsXZbTvOq1tE3vsk1U9bH2hVQ9Oqf8w+0M0D1p+oQHFWilp71uHI6s9bSuVq/sLt6vT5RqyUIqXJ3iupNJoXtr929d1Un1ZN0d8/Q4ru9y8bru3W1QaIhcPSSNsmxP1cbEtRu41a9kVd1SQ/p1PY5KlMJ5CWg77jRN5FQW5qprQin7iRtPvRONh+uQqBFoLnXTevSpJ96vycySII77ZKdXSaxJfFUAsFV77HApyqz4fSjuyuElV1WRNh4Tba3LPw6U/l2yOacaSHX0mR8trxz6kv1gUzf3mGOrLXmuEnGcET7TTb8qOdor61eq80BBKYS6B3ltYSUuTNGS8mhn91BdzPl0KI8zTSlHWu0ru6x2WmrFHpXzuwhjV6x1R+2NuRUJ+80GtXFOS1Vu9ZKq5FC9NFbsolXb5Ow929vcSKK6pWvk/aeS9VdKtTMdj6Ue9h5+5UdbMGGKcNdENgSATq0LdUmZRkioHbe2t6qlTKKgSeZMg+a34n0U/NyHlsr+hDAzhSzvG4AazfL1cCiN54azvyDNba0+aVGAgRqAlhZNYpsBwwbs6EmIwhAAAIQgAAEIAABCEAAAhCAAAQgUAKB1ccryidJXpua69dk4v39vRx9FMUhRw1N/d/c3JSAeBEdBGHmdmfyNxXMdMpLuP0pTt8L5cWigqTTwZYsN2KPY1BXiL6c9XrxdlNOPSNo9oJzXYEKeOtG2XWTzTkjX2R7WtkvXB5+3VahT2U6GaslGN81bT3l+Nj0clNiVUe3hVTtVsF7tjTn1TmxoDPj8ZwaNpNF7zFUWere5TrfzCXWsbSdiSh1J2mUlN7JgMMlCHQJ6KXcdF7vJvCfmdlvGBkF75UXq2iGblwqk0DXZCpTz3K0ajojTtJK1sik9M7EeptPdQiTVd/0b9O4QONfZ3bOZB7jszvK1ki8uUiQxqGxjOFabY8N39ShvpEDCIQR8ETUTH2EwzRJdJf9Eml2NYkUiC62NZmgmRDNE84P4pIEY7qj7g81K9JEqv5ZnbynjFKyFuJJn3p6x6PDutJ040gntYpmtXYL3p0R6qaZecaTRfBCVzN1G7rdeGR0i410SCbnIQABEaBDoxlsnoCGt83Vebrl1StGb8ZJr/KukOqMhLS+9Tjfp9E/VdhvRszyugbXbpYXPl9h2291LXAAga0SwMrKX7N2t2O/HPNrS44QgAAEIAABCEAAAhCAAAQgAAEIQAACMwkUHa+oj0/aINH+0w4hb9680WcbfcrSfKIcfXQXrttqFnIS9fibGg1IMBPF3enT46hLluox+sc/o7CtS6LX3CGkddX4KZ/FRNCqTIXOnsNt6aZnIcOXsKlRlC0lq5/y8FOlty5JchQvw1ps66tDfd5z0PyG3duGVTWaQ4/YbudEaaoB5/dlnNQ4beYKCkr6KCl3hSx6fN8NPdWPRdw7yMioeYneqUmDYwh4CIyaHB4hSqMInChOUb3ZseVdLxZOGgSCxzvBYXuGMtu+lM5DYqodIqu+rncNOmSORiev3cBGQ7AEpJm1DM6mU6lGoNGDFVVMD6umrR6dDAJ3RUCtun7WjIKv0Xu4Ks5oGHY6g8fgOedSay0hDUsVRz1HYPNeY7qj6g/Fsznrovesvztq3tjMlOMoBPQ+aj7LmmSYOl3TvL2rkq6mnnXpzpJ11XDGV3RvTHTG7hs9u9cmUgyxEFg1ATq0VVcfynsI6EOA/eGmWiYyopmq1SWa3zLsl35VhNHBsqekzTSY5U0ao8erNsvTzSyNcvMksO03jwTSQGC9BLCyFqk7u9th2LhIpZApBCAAAQhAAAIQgAAEIAABCEAAAhBIR6DoeMV0xd6JZAXSzHRbOTs7U7RYXFzyG7M/PSq7x8fHqV5EEZXUx1G/e1kzX3009fgSNW8JOP706dOku1SW6JXYUsCeVm4l7v0pDbuOevoA2XSG7r1x6km1q2A3fX1TrLwe5ZHWbcP6XK1dOCJ+Mq+KNucRntpUpsLspm9+4+9e9Z9RUFD03Rp7c9fDPoewZKrdpn6+mprTOzVpcAwBDwG9R6J4hOiVlCICpy5CcP8ZfGOdNQcrJRC8J+dug2MLLPgkE1pWaD1C0YOfbtDhiQxsGpnN9OoqEy3lIBvbY7NFHzustH9A7ZkEPJsralAZfeg3U23/7bbjV/B42a9A3JQajrUWp9CEUsQsbFtL40HNmzWzU1Ccs23IQ31qZ+6U3NRnt8fCW783BUH1GDDJMDqOGE0wh79zqsHzfpyjxtR77UdG0lIHeU5VmPQQKJ8AHVr5dYSGMwloHNcyqLoCU3x5kdnWzcg4E/2di1lu0O5esm2Mws3y4Em8LofoZ1Y9to1OA4F7I4CVtVSN2126tGLYuFTVkC8EIAABCEAAAhCAAAQgAAEIQAACEEhBgHjFFFQLkinH1tEpP1tdfYTTdK2dxn9V3jbN/Td6b5T/65xt5Xpl+k9Kw9GPo0PS5AuVwXtMEXdNt+AhZZrnu8F1zavzj2d6NGrSufutV2cSORxPcg1vwam8Cbs89ZTpUora75JpqWT8DNsj1BCY55J6gKRBQa1SNB3uW5ecP1VHeT6c0Ds5a4RkEGgSmOp71Ly3PlYnn+iVVGehN0iYwTbnNVHnzsEaCXjW/l9judLpHGyvpkM96alvjlBkvaQwOyv4HlO5NjI12KyPRbgZGRK9Kj3dXVIFopcIgcUSsP2GK7U9T0qxBbQjrAqM7rZJtobn6iG1Vax9y6SrNhDBbMYcqmP3D2abN3pUCn6ReYRvL01rSayAQYFnLjSp67lnskJNLp1JENYqRvWxu6CwTMu/S81JnYNmdF/wF5uAmpy+IyggOc/U3CKNjQ5tEexkmo2ABpUtc66bdXQDr8pCWyxOsq88Y9Ku8sYZ+51oW6GG2KUuteoxeq3ZQDDLg+t90txUcC7cCIEyCWBlLVUvDBuXIk++EIAABCAAAQhAAAIQgAAEIAABCEBgEQLEKy6CPWumWnl00le3lnLy0FWEYZRP/nLOGP2kJxcifSZs6ZDzZ+ujmj9rfdTJpvlURyt9q9O2bP6yTE1pfykclabitBzBBVMfqkdvDEugjRDDbtRdcihUyErLrVDPlzZwGJ1bD8t0zsfClp5hCky6a05XU2WknRWzPUdVjqo4ZTqpmK3Ear1TQ4hbEpw/6Z2coEgGgZqAemxPyEGdfugg7i49Q7loX7KhS8b5PP2PoQCXliIQ7B+fyGJZikOGfINRj+rmrwt5YNeOjOfn50k3oncKr2z1pnEiZ0R/iUbhdBN4bPj81m9XT85sgIBnf0VPgywWhV3AOSPQ/EVW/E/dPSp39ZDRh5OTBrlSwA+hqbnnrmaX60m/5zSafqzD6cVBU5EBDcPzTmnNZcVl7lFgdJY1rkpOafZTY3dBzizWlUwN8s2bN1pVIcrgdF1lz6CtHkM9LNpod9VLCRig6NAMOFzaAAHP8qaa+Ap4jzvhTJpVi97P2O9EzPJWJdoGRitxaWa5vrD/KvVPj2GLHj8hsBMCWFnLVrTdq9uvyGU1J3cIQAACEIAABCAAAQhAAAIQgAAEIACBqQSIV5xKbH3p5Tbq8XExCiYnqvl+Ufoeo7hH25VHXwfljGtokvpSy9dtUnYzQ54m5aU6nfQlVcJbawROyi5pYn0PkE9JK4ukkSFzPvTKtahLPvpKsU0ac7SVnHV9a5SnnX8ziialmcfKdCZnuUKmi7CtSkfvNLOWuX2fBLo9dgCHpJ18Ux+9qe1vtM3E1bG6TWdkUfdezkBgbwSC19ewxy8ZMGoYVVvL6iWur69TZ+oJxNIAU+uh1HAUca2dbZIq5pS/Lus3KTGEBxPwxJNEd1YO1jbgRjtMbqo1EqBArFs0BGvuqqoxXYoe0v/6kAKTxrN1F+oEEra2hVP4xpK1ZsCmrvlV0fBMpSZ9Xjx9UZnxivYEi90FbawpVsWpDblNlq6cQqlpJV2tb6mS0qEtRZ58MxDQh6HRF5neKUkfbf93Tw2Toy/QY78Tk5oZcesXszwuT6RBAAJ5CGBl5eE8lAvDxiEynIcABCAAAQhAAAIQgAAEIAABCEAAAtsjQLzi9uq0p0TyZZe3fc8F9ym56Uzyu+oK1qdH+/ObXK+SfnrsqtQ6I9/Wpq9b66r9U98OnR60thz/1Unrg0qsPOG0zZRffraUZ2dnrbwU+fn69evWyYg/7Rnw0YxaPoUKhkla9TO1XdcChFEii0ZrsDdBmP9iU1S3JTevzjymd5oJkNv3SUArILR67AAO6hzSLeLe0kduT5PsENkeOddKaGnLz8UJzG/eixchswLptklMXZCmlTKplwhWzGN/anjYdOtpKhmc7+iNHn/NdVm/o0UmQX4CihC2Jy4qlTxhvfmVd+ZoF9DTAzgzSp2sNQRLZBfZuJplnDqendSKlDjpzEOzIGs/bu2SIXRhC3x44hXTPS/OFZFGwzwWqU07ytf/TC2ifIpMMU5SUO2Vub3WRYfWW9Gc3AyB0eVNVdKZnzVHWfmNhBTrldi9VjozYxTL1ASY5VOJkR4CEFicAFbW4lXAsHHxKkABCEAAAhCAAAQgAAEIQAACEIAABCCQjQDxitlQL5yRvO1nepHKOzZ4rXrlbq8LLv+hxaPppvqWNWu06a3bPJ/uWBF9Uz9YzmwAKcoi96+WB5h8rWZGxo7qOZWbIVA+06mDbGeu2ms/d0bRFrkUsWqm6q8+ambuci8I7iFHtaV3GkVEAgi0COh78/xdLPTezLzt8yRrTS/QpOH9LaT8LI1AcPSdQnFKK0vh+gSj9pRrNABPude9mWwV9RIesTPTeIwiGZl10KwMlTzdkUcx2+NzJhlu3wMBZ1RJnjafCHj98PbKtz3Gem9Z5KRG4s3nXTMJicL5/G+BqaO2SV7veeLVF6nK6JnW781Kcth8ncIF7SelEp6uK2jNlfVS0mtx5pRRr9j5J+33dfPJnZ/XKiTYQFZRhLUouZZXmJ8nHZqfFSlXR0Bj29E3gowrfzxhMAFn8L8z2SQ1bGNjLX0aZvmkSicxBCBQCAGsrMUrwh4ljRoJi+uPAhCAAAQgAAEIQAACEIAABCAAAQhAAAJ+AsQr+lmtPqV87rWH4ZxiyMvHucJ3MxeFnz08PDTPtI41I+lxxGndFfenoiXnRHal+Fo5WsCptakCape2UbE5E3SnmwsMqjSA5NF21JHd0NDvW2kIyXZpTknnKzl1z9JujonaA71TFzVnIDBKoLWw92j6bgL1CZmDFSsdlOno4vEynL5//57BZ6uLhTMQWC8B2xGw2HI1h1HzbRVnMW1/ka6QbIp5/DW744uuwpyBgEHAMy0waVs8I69FLo1GrU/tARYphTJtBaEl2lxRGTl7FU0KTY0cky3nbEsyDjH8/C2tGdupSYawUP/m+3coa2f1Dd1un/dMky4yFWmrXV2153ZWapJ5Cj6U5uTkZOgS5+MSmDpVHjf3FNLo0FJQRWYJBBThNvqq1dsk0WR7i4DzhR79tYtZ3qqI0Z+Y5aOISAABCPgJYGX5WSVKybAxEVjEQgACEIAABCAAAQhAAAIQgAAEIACBAgn8UaBOtUqaqLK/6CsUR14Ozf/1vRz0ElDci5ycPB54vbfr5OHhoTYc8HtKacOx5pxvV6xqWQKn+nV15cw80/J1myrND2SqZCO9no7W+n9G4upS4V5ucivJQNLj6DxKUgnkx5l6K0iPGnYa50dcW8hOrqo2ZwY46X0kZ4vorYLeaSctkGJGJKAn0ePga+So2Jt0O6Ya+VaX5FQt41bPvt7aLXdevXqkW/R+ZlQlEhRIINieUeta3PAukKehUjBqQ2bYpWzP/qQiy2sz3e5SLVCeMCqs3xY0fk4l4NlfcdK2eFMVSJ1ebwE7C9tjzL4321UZe00bKekur85eZermihUrGXtqTs2ydBkqTVjEXVfUHs6obTSLGVYvkiDsTTm9x/aUde8t/pOemdvogRN+9eyU9vva+UzZWazrqh5hxVRrfGc/7OsqVGnaqtUJcjajNE/x6dDycCaX/AR+/PjhmYRXt5ln7sLTOauTia4MZvnUtuc0IcLMP8zyqdVBegismgBWVgnVx7CxhFpABwhAAAIQgAAEIAABCEAAAhCAAAQgkIdA0fGK8tppzRiOQtH2cXIvk5O6/jzfmUYFbi+ByGgGcA4cOcToy5Dn+5zCI/VZ0WBYSLCiNo10fuvqLctSHkIK7RPASVWp2NEFAzB66TVP5lkx19N0m1oNHefcSWZSLTcVntOwm3J2cqyP2XZ89SgHhRDHjSWgdxplTgIItAg43Z5adzV/LhusWGmiV5VsYP3JslVPLh8mGW/625j/ZRM7x1MJrCKeZGqhkqYf9QVMmvt84WEud2H5TmpdpSkWbDaHseKu7RHwxAg592ApE87oCFH2RpmaN7VqTTQlnUlw9iph80Iy7TSHqbC33oanFZ00Po01g9EEuOHj1og+7CWlYbin3tPt5CYFPHUU1uo8kmemmbTwwcy81nK7Zor0p620qqh4TwNbS9GW1bOyWvUJaZNdJR3asq2L3NMR8AT86+m+uLhIp0NTsme9khTvXMzyZi14jp1vz7DKwiz3VAFpILAZAlhZJVQlw8YSagEdIAABCEAAAhCAAAQgAAEIQAACEIBAHgJFxysGIFAEl/7kAaB75eEtp6WHh4cAORu+Rd/v9QXuzZs3wWXUZyF98hFeW4Lca0Y/PSp4sgTP+6m7FLYKHvYBrCUk7KcIt2bVbTmqO1WcnhE72SJX5fRZQmPwl73qZ/zpg1NOchkPzoUbRaDyB52DQn4GitOOuP0FvdOc6uDefRLQRtBzCq49GbJ17x49/2PYlvjW9ihPmqQEgr/oOx28kiq/iPDgghdiiaULiphZHRHNnpmaVLevPTA1CgSEzCEw6jcs4aveX3G0gMHvlznYJ92rAVezS1f3mDRMxePCriDPYB00DaJZGv1pUxfVjoomaZoe0WxPsMxJPLeUWAuXNCM/g2eZPPNswcI9wDVZOppsTqsbFT4zwajtpJpa1wTgTCD17XqoDw4O6p8cQMAgQIdmwOHSqgloMc3my3qoLGErDgxJs8979EnxBRCz3K6X7lXM8i4TzkAAAgEEsLICoKW4hWFjCqrIhAAEIAABCEAAAhCAAAQgAAEIQAACZRLYWrxik7I8vOXGpGlHefl4vjk17932sZxCHh8f5zj0i6c8U4V3CJSwj8qXM1YJgXNyC/N4Ag2VVOdTfK00smtekoNU86fnuBDsXVVzfoTu5j71zFq0bfpxTi3jDtNH8RuTa2Msx316px02Qoo8k4AWXx919zGykHUUpR8wsuASBCCwOgKFhO7k7J38RV5wHDTUkLB+h8hw3kNA5rcnWQnzGB49e9OMPiPlx8i1YsmSjs21GdooMXGeH1LOEhW9zXXqydaKdaNrqA3Jb8npTZa04XlmKQt8BdegRg0JDdn2Ga9YI+IAAqMEWh0RHdooMRKsgoA+GrZ2yR5S25ls6Hb/+QX3NB41MjHLm/WIWd6kwTEEIDCHAFbWHHoR72XYGBEmoiAAAQhAAAIQgAAEIAABCEAAAhCAQOEEfi9cv/nqVUuVJ/Ujma9kfglyeNXmk3Py1XyuogJ6JejT0eiGA9q/KFZIT68O/pOK3/Mn7k25oLfiKOeuwsXG7gY7XnTLmOHMfH/EDEqSRQCB+TXr8Sx0Kkbv5ARFMghUBORjFLwlqRZz/f79e85wIGoNAjMJjK5APCR/t7vPBRc8GPVQFQScLzYmIbNio44sAWy5BQJNAs4tO5q3rO44uDMspKRyc28OuNRFJ7XfmnkZBDJ3hoYmO7/UGkGHje6NpdmaeJNOYXkm7kpudaO202iERhM1xxDYJwE6tH3W++ZLfXZ25imjPuZmC9XzGHuJ9jTGLPc0hjqNp6aUuGQDqS4LBxCAwLIEsLKW5V/nzrCxRsEBBCAAAQhAAAIQgAAEIAABCEAAAhDYPIHtxytWVXh3dxfmp7LhFqBow5lhnIoK6PrxVMGKtuvJ+fn56elpIWxbC+lN1Wp0OnWqwEnpA0IlnR/2JqkxP7E2isz2EXq+tpKQ1CcyioYICSMQEAPczajbMXbTeM7QO3kokQYCFQHPxs5DrPQOYouPITicL5ZAcOCWbaUXW975iq264MW63BWr2PwGg4R9EvDECMlsWDUcuzNcdn7DA7Y1RJo5qTWaoyeEVUKYHxglmSGBZiObj7BCC8J28Gtt4NmruWaY001hLbjRU29hU5xce4RGCibIhECTAB1ak8baj1Wb2sFbfbv+63jtxZmjvyA4v0ylNvCapfColGjYi1nerIjRY8zyUUQkgAAEPASwsjyUCknDsLGQikANCEAAAhCAAAQgAAEIQAACEIAABCAwn8Be4hVFSgEk8laZj2xLEhTGOfNjmxYU16fWJhMJlNN/80zrWG4919fXrZNL/ZTytrajigU7i49KdibP3MUaAAAgAElEQVQIcChUUIdTeLZkM9thNj2rjNalbWY4a88uSuV6HBxHQdE7jSIiAQRqAvrMfHh4WP+cdCCzRI9bOofjScqQGAJ+AgEWYCV8punr17C0lMEuDiUMIYuNjwpYPKW0hoE+EGgS8HjBRlnfpJlp5uPgzjCznkPZtXzKLy8vh1JGOd+MfxsSGGUIOSSc834CrbYRFuqgYUVLTq8Ci2+umGijp97CBpxcfKY0QGdugUBRBFodER1aUbXjV0afwBQ5ry5R1qPmrPRfx1rjINY6d35NCknp3FxR77icw8wFjT3M8kktc8GamqQniSEAgcIJYGWVU0EMG8upCzSBAAQgAAEIQAACEIAABCAAAQhAAAKpCewoXlEor66uUgNdnfxPnz7N9MGVb1Yd/3Z8fGx/N1Lior7Iqvgzq2wmvZm56/YAd8nWdPx8HeZLWJeH37q0nV87u5IQxR8iyiNG77SrhkdhZxKQx3BYCJYsw6LMkpkcuH1XBAIswIrP2l3igms5rJdQdmG7MwXr2XtjcHX3Sot1cvFxUKyCIAcCNQF7NqNKVmz8cF0K+8DeyKV8d7FmTKkG5qmXnGhmNwSW+YEhMpnPt4bhWpQkQAHP2kNaM0KTnwHCnbe0CtJ7V+GtbvTBtDui3iJzEgK7ItDqB+jQVlf72khQPaFWVegOQlW5msLS/PPe9lrUwqldGr01Gxag2ytq9OSyexrbb0PM8lb1YZa3gPATAhAII4CVFcYtxV0MG1NQRSYEIAABCEAAAhCAAAQgAAEIQAACECiTwL7iFeVQsnbfsujNSLOBj4+PwTu0SB99V9MCsfrCenFx8fDwYGgo+M5PgIaQuJdaE9MBwhf30w1QwPltOIBG8C1lOmEPFSeA+ZAozhdIIMproo7iDi4gvVMwOm7cG4HT09OA50WWjzxdZLrsDRfl3QyBYGukQDswT6WEFTyYc9xCjTpwxM3OKa0QOE5tSQaBUQJOA35dQ9duqdcetd507E7tzq4m0cyuC7M6U3jk2JDa2z6vQX3YcgOeeMWkmyuqXjxDm7W3urV3RNt+fChdaQTo0EqrkVF9FJinj2W2CaE1MjSY+vr166i0zSTw74md2sBrIvW8c1VTicbja38bNht56lrDLG+2W44hAIFYBLCyYpFMJGftL8pEWBALAQhAAAIQgAAEIAABCEAAAhCAAATWSGBf8YqqIf+HsTVWZ5jOcuKZuZGX3H/ltHdzc2MooA97nu9/hoQUlzz7J9j5zgn1tCU7rwYoEOau7dQnLFmij75hyozeFSWebTQXEixFIIrz/fzujt5pqQZAvusicH197fEqbhVKDr56FUbZT7UlmZ8QyEYg2HYq0A7MA63pS+fPMYpV4M+uN2UJOqxLsV5tOQmBUQIe81uj7+Dud1SBPAnCOsM8unly0ebY1RyIzLmke9xJGU+TUDJMSk/FZUgjR/nqjakWEjBAkIZyhfeYSUk98p2xK2uPV1x7R5ShPZPFzgnQoa23AWixzrOzM4/+6gnVme9kl8X7+3tnz6/PLjmNbc8Efrp3rpOJpzktkgazfBHsZAoBCMwkgJU1E2DO29f+oszJirwgAAEIQAACEIAABCAAAQhAAAIQgEDhBP4oXL/o6qX7vORUVa4nve4v8qc5ODhwComeTFnf3t46P6b25t5bqDqlSqddHHN+a6yzNg6cbkCGBF169eqVnSD11QAPZruyUivclR9QhK6QnGfC1unPqSF5zSGg6Gt7q1iPcLk7aM83T8reNPROvVg4CYEWAS1aH7AOhfxp2FaxRZKfKyUgTz5nKEWzgPv80h/sBlqCmVpF5jQrsZDjYhVTdZc28CykylDDJqCNl+0Eurr2zRVHC1jsc11rLisumyG3rAt7XWQOnAQUOOrcJXVIoCfKUYZB0ghVT6uTDuW/5tSZGDYnG2UMNULOQ6AiQIe23pYwaQ9e9ZOKmlAs33rL69RcE3HOlJMAOmUayTwzKkt9UMYsb1acx0BaqqaaenIMAQiUTwArq6g6YthYVHWgDAQgAAEIQAACEIAABCAAAQhAAAIQSEdgd/GKcumQY8eC8Vr6Btn7GUwOxwvGK6qFKbRGWOw9EoMbor4nFRji5fFHHC3y4h8OAwImF2z/vTxLcATvVYyT+yQQpUHOfMronfbZ9ij1JALy6Jq6zoJe2TJIknoYTyoCiSEwk4BeWL3DClvszDeULbzYq8GlLmFX7QBrP09FFKtYnuKTy/YIeHrUEvqE7ZEvtkSeQRmO0cVWX4BinnhFTeoGSPbfgju+nxUpIQABgwAdmgEn3aXr62sjVLs3Xy2Zp0Xrtj1PpT0nPWZ2xefo6KgXVIqTUswjFmPPQyl1Gszy1IQ3L1/LWlWtaGovnY1M77ylThYb0165RmhFp/IXUoleiVhZ0ZEiEAIQgAAEIAABCEAAAhCAAAQgAAEIQGDzBHYXr6ga1Rcmz2Riorof+jhXwjr9+qQq9TzOMZPgaGfFMr+5DtXFpNIt7qcbEDBZ7CeZSeSXShwAfClVyTeMQJQqntm9zLy9Kji9U1gD4K5VEJBT0dQ112X+ffr0aYdf0FdRoSgZRiA4wH6Hu88Fb+MTDDmsTtd1VxSTaV1FRtttE/B4wZYwbzOzFuz+cPERxMzSRbxd70rPoAwX9ojMlxWl8YVnrix1HIVnSpZWt2xTIXcIlE+ADm2pOgr75qipqjK/ncXC6F8gVaPvnGueet65UindRCJmubONYZY7QZGsl8Dd3d3l5aXHzu+9fdmTGpBO/QKSX2H1k7e3t8uux52z1FhZOWmTFwQgAAEIQAACEIAABCAAAQhAAAIQgMBmCPy+mZL4C7Lgivg/fvwY0rMQX1jNtMbVpOR56t4FC4cqaOj84n66G3AoXJzhUOX2nt8A8N5ycbImEKsP1Kf0WubUA3qnqcRIvysCWnv+8PBwUpHPz89l4aTzMZqkDIkhEItAsLd6lLdMrFLkkRNc5BIcbtZlKuepUHKBQHQCMt09LowLziZFLzICbQIeF3ZJ2HaAgY1oY1c9QSbqAZLGUWiY46EabAF6hOdJ4+lv82hCLhDYJAE6tEWqVcZk2KhTWywuonCeTIXFaVNJn8wvOI9imVXKUymry8VTUyoUZvnqajaDwtqc8OzsDMszKWq9+/SlxvB+SZp7fuFYWTmZ8/DmpE1eEIAABCAAAQhAAAIQgAAEIAABCEAgKYE9xivGikUJqBhjdfZy/N60q0Asp9irq6vT09MAUHluCfuEnEe3XeVCBOCuqrv8wsZqkHN6mDn3lk8YDSEwh4C8eCd5C8mk0T7P2kF6TqbcC4EyCQRv8+XZQ6zMIgdrZYzCDJnlDNAMJbkEAQhEIeDsGJOGKkUpyEwhseaCZqpRwu0ex2heEyXUVCwdPOEiHz58iJVdrxxPq9Oc9ioWYYk1r9ILipMQgIBNgA7N5pPoavBcbvCNiQoSV6x2j/QLTL2JcUsTzyzBpBnIlvyZPzHLa4AeAwmzvMbFQZPApC6oeSPHUwl4bI+pMstM7ykpw0Z/3TFs9LMiJQQgAAEIQAACEIAABCAAAQhAAAIQWDWBP1atfZjyC05+GT5wwQ7HYRCMu+T4oi9A8/XRhOzFxYWR0eKXonwMnrrF0+KlrhTQ0rar8HAqBBdq7IpArEfj+fk5mBu9UzA6btw2Aa3UK1ch/7qq8laRSRProd42W0q3RgJq2/JZD3hleNzy1gjE0NkYhRl3zR8QGcK5BAEIFEXA0zHiBVtUlaVWxuMYvaALe+ri702+tl7xFPnk5MSTLDgNrS4YHTdCAAI1ATq0GkXmgznzwJlVzZmdZx+qWp+Dg4P6OPXB09OTJwuMPQ+l1GkwkFIT3rD8gCnTDdNIWrSdvASxspK2IoRDAAIQgAAEIAABCEAAAhCAAAQgAAEIbJgA+ytmrVzDB64oZ/p3797NX3eQFUCzti0ygwAECiPgD6kqTHHUgUChBBSsqNgh/5N1fn6uzRiLsq8KJYtaayYQ5jwXFry3Zk6/GaMwo1xheA2BXIIABIol4OkYiWEutvqiK6YFnjy+rbwmopNfSqAnmkKbPqUeWWzJHX8nLstLtVjyhYBBgA7NgJP0UvAaqRv+iKZ5PP9IPLNZ5XnnrmVP46QNe3HhmOWLV8GqFWAIn6361GFmy2vBjLCyosNn2BgdKQIhAAEIQAACEIAABCAAAQhAAAIQgECZBPYYr5jav8So6SGHpwLX6T8+Ppajv1GW0Us3Nzd3d3ejyZZKoA9dS2VdQr4LPgUlFB8dIJCBQPCHFnqnDLVDFqsjMDVYUcsuXF9fr66YKAyBqQTCXPqGhiRTc19LenUgYaqG4Q3Li7sgAIFlCXh8qQuct4kOzb8wRPSsixLocWGXwjl3ASqKz/aU8dR46s0VtdKKByzGiYcSaSCwZwJ0aEvVfnCoRvCNS5XUn+/Dw4M/sdYF8Ceen9LzpCz7zsUsr2rZU1NKiVk+/6HYpISZTg6bZJKiUHqRnZ6eppBcmkxPj8SwsbRaQx8IQAACEIAABCAAAQhAAAIQgAAEIACBEgjsMV5xQe5DzsFlLvInR/+ZnwnPzs6enp4WBE7WvQQ2/BW8t7ychMBUAlFWtsarYCp2pad3CoC2h1smBSuqFX3//l3LLuyBDGWEQJj/nN5Qu4qN94QhdduSOhMW+Ohi4QwEtkpgaK6mWd4y522aGnIci4DHDXEP8auxeBYu5/7+flRDTRGkHl94Wt1mjJMoUy6jtUYCCOyQAB3agpWuwWPY8Dx1YMOCTDyvtlq9zBw8swRhFVqXiIMoBDytCLM8CupNCnn9+rU+E3z48IFGkqJ+ZdILrIJCv3z5kkJ+aTKxsvLXCMPG/MzJEQIQgAAEIAABCEAAAhCAAAQgAAEIJCJAvGIisD1ijaWyi43Q0PTrzHl8fWgM3tKkB2K8U8Fbn8VTYTFJ+jyzWN5kDAEIjBGgdxojxPV9EZgUrKh1FpRevgj7YkRpd0xAPpFhtvpOXEmqphFW2Jnrtuy4VVJ0CKyPgDFX0yzMu3fvmj9Xevzq1StD8z2PRJpYPI7RuLA3ia36WBuzj+qfIYhiY62O9ZtGGxUJIJCCAB1aCqp+mWHfXMLu8mu1YErPq61SL3NAvnOJ1dTGHma5p3F6WlHqmvLoSZpiCegzwd3dnYb8v8r+652E1MmStdZaeAKrla93stwbVlaKx5xhYwqqyIQABCAAAQhAAAIQgAAEIAABCEAAAgUS+KNAnTKopBW58k+BGV9WwvyMM4BSFlJb3wuDcenGw8NDeQnvZMI6T6UE56KWpk/gp6enwRK4EQIQgEAKAvROKahuQKY+e8uKcBoht7e30V9w+uh+dXXVS/Ly8nIbcQu9pePkigjIgd6zM0CrRLLwDw4OWie3+jOAj1BkiEzYKnDKBYHVEfBENRe7yNTqaJevsOxPz36bOEaXX5VODR8eHkZT9joQj941KYExaVzLodXVKDiAAAR6CdCh9WLJdlI78Wp6c9LwUzNOW/1q5lwQpKqdDO/ZZjPwvHMzh1A21eO4JoBZXqPgAAIQWJwAVtbiVYACEIAABCAAAQhAAAIQgAAEIAABCEAAAuslsNN4xUUqzPgM9v79+0VU8mSqL6by3nvz5o0ncW8aeXrJ39e5ammvhBQn7eVL/TkKDuEKflykhMAqCDiDo+yyKDDeTjB0ld5piAzn90ZAXikykDz+4nrcZGWleB3rLT/0KXoojnFv1UR5Fycgxz5Fz05VwxiYTBVVfvqAwso3MUWXUj4rNITAPgl43MpLXmRqn7WWrtTOt8Z+wv7ToS5BsnOuMnV1O4M6NhOvGGvSo4QmhA4QKIcAHVoJdSErwr/0p3r1i4uLEtROoYPToKqyzvx51KPbZt65KSo3m0xPTUmZ1HZatvKSEQQgUCwBrKxFqoZh4yLYyRQCEIAABCAAAQhAAAIQgAAEIAABCKQg8HsKoeXLlAf8r74/54RjWAGNjyvlr6IaHHhTsVLZo295FFYL9V3lM69V5QACEFgjgeBPKfROa6xudI5OwB+sKBcixTQmiiwyAhhev34dvdQIhEAAATXFgCgao20H6FDyLWHju8zbO5QMEN0gsAcCnv0VM3tRp8Nuz+1EWbclnfJ5JBtzd7UCAW/e+l4OiiIwtDRJU8kMEQueVsdGT81K4RgCEOgSoEPrMsl/plr6Uz32aNZ6uYSNVUclF5LA82qrVc3wqq3z0oFnPiSDSpjlzUrpPfa0IszyXnSchAAE4hLAyorLE2kQgAAEIAABCEAAAhCAAAQgAAEIQAACeyOw03jF/NVsLJVd+AcVBQwcHh7O91r7+PHj3d1dfvLkCAEIQGARArbPwSIqkSkE1kLAH6x4fn4uB690Ub5DuzvygK+lLe1ET+1kHlDSbTtH1kA8/m114vogDGl9OwcQgMC6CHhclguft/EDD15UxZ/F2lN6XhwZXNjXjnEt+n/69GlU1QyrGGys1Wk0Z1NlMGXz4SoEwgjQoYVxi36XVhTSWhj2u+Pq6mrz43HPgiAVfL0U0k3rdevXST6DsYdZ3q2d1pmNGUit0vETAhBYEQGsrBSVxbAxBVVkQgACEIAABCAAAQhAAAIQgAAEIACBMgkQr5ipXowvK4Wv068vc0PO+lPZnZ2dOT8HTpUclh7/mDBu3AUBCHgIzPE5oHfyECbNVgn4gxX1nfj6+jophyH/Ks9i+UkVQzgEmgQ+fPjQ/Ok89qwM7RRVcjJjFDakth7wRFu2DuXIeQhAYEECP3788ORe+LyNpwhVGnug8fz87Be1yZQyRD0zYBlc2DeJt7RCaYrSszpbhlUMPObKllrdnNmS0loR+kCgEAJ0aIVURKWGou/u7++/f/+uNba05kVlfem/evLb21uZWxcXF0UpnEIZzxu2yjfzC87zzs2zpzFmud3wMMttPlyFAASyEcDKyoa6lRHDxhYQfkIAAhCAAAQgAAEIQAACEIAABCAAgfUS+GO9qq9Lc+MzWMku7wcHB56tBvx1oa0a9aVWq8z6b0mXUuTnlw5/vnQVhGQILELA6bI8qtucvp3eaRQvCbZKQM4oclQadRPXM/L4+JjanJAyQ/5Vcx7wrdYd5VqQgLwh9eAYw41e3aam7xVS+Ek9xQHWflj8Z+EoUA8CEBgi4Okl5Eycc9eXIVWjnMffy8bo2TZBEjRXZsvh6ioIeNZuUJxJ6sf/69evHlyZwzk8Kg2lGZ0ptSM0hsRyHgIQMAjQoRlwlrqkOavUa2wtVbTRfCfNrmdeFsQzE5LnnYtZbjckzHKbD1chAIFsBLCyEqFm2JgILGIhAAEIQAACEIAABCAAAQhAAAIQgECBBNhfMVOlGJ/B5PuSSYmJ2ZyenhpqTxT2v+QKWZTr8P9+L3cUJdhgKJJhuWKRMwQgMIvAaKCUU/ocp0Z6Jydkkm2PgFyCRsMGjo6O5PmUOlhRbIc2V9SlzN5U26toShSdgPZtmCpT77tCbPKpmvvTh41l9rDZhZ8hKSGweQLG674u+5be+3aYEPMbnhdHsZN4dYvlwEnAU92FbK6YIWzSCS1KMiI0omBECASaBOjQmjQ4XpzA6MxeU8M8wYF1jh7d8qiEWV5XSu+Bp1vDLO9Fx0kIQCAuAU93xLAxLvNKGsPGFFSRCQEIQAACEIAABCAAAQhAAAIQgAAEFiFAvGIO7PZS2WW6vmnx148fP6agI9/oPB/8RpWPQn50+bdRNUgAAQgURSCKk+7Mj+X0TkU1CZTJRuDdu3ejbkNXV1f39/d5VDKUiRJUnKcU5LITAtroKaBZJrL2y2HuXI+/qXBA5Gfzdo4hAIHVETBe93VZZtr2tZwSDvD3smvB44lYyIyWXRCujhLQqg2etYq0VMqoqJkJttfqRidV7AiNmTy5HQI7JECHtsNKL7zInjdsXQRNBtbHqQ+enp48WeQx/jHL7brYnoFkl5erEIBAmQSwstLVC8PGdGyRDAEIQAACEIAABCAAAQhAAAIQgAAESiNAvGKOGrE9ZefswZVIe0UCXF5eGsJnepbII1CbNxry81wK8OruKjY6ndq9hTMQgEDJBCZ5VAwVZGb3MvP2Sit6p6Ha4XyZBDzBio+Pjzn3PTM2XIrykJZZEWi1XgKK5p2q/ObjFR8eHqYy+fDhw9RbSA8BCKyagPG6r8sVZTGRWtqyB6OTOdrFelkNF8xdZfeMoYhXXLCOImbtcYLX85JhU3ePJutqdaMruzGYitiSEQUBEfB0I3RoNJWcBEZfBLUymd8I5TwsIoBZXjeD7gFmeZcJZyAAgUUIlPPi8GjCsHGRRkKmEIAABCAAAQhAAAIQgAAEIAABCEAAAqME/hhNQYL5BAxP2TxLdU4qghYZPTk5sW+RS58KZcc02hLkHq2PkTmjDrr6RJm3jRLa1NWNMxCAwFIEojzUM32a6Z2Wqn3yXYqAtoazdzeSzaBgxQzuwk0ChkqZHaqaWnEMgSECx8fHcnfzBFrUEvTKkxNY5ierzj31wd3d3dQstIfSVmlMRUF6COyEgFbK93SbBc7bBFfQqA3jARKce+E3evz/VAQZroUXBPU8BDyxyqOzo56M7DRfv361E1RXZ84weLKImGZ0UmW3O0rppVM1vD33tBFbWhXqo+aUc3O2iPpHFEWHFhEmojITiDIH7tfZY+xlUwmz3Kg4T03pdsxygyGXIACBKASwsqJg7BXCsLEXCychAAEIQAACEIAABCAAAQhAAAIQgMAmCRCvmLxa5XpizLiV5nEil+XDw0MbShUwoFBDzdIaoZi2EF1VuKPc/hb8pKSdLfVR0Kid0SIogX+xWI800kAAAosT8Hx/GlVypmcDvdMoYRJsiYAsAdsNRQ+UtqrOvB+1LKIhC0FukZmV2VJ1U5akBGRd629SFlpD5Pr6etIta0kcsHvkVHprQYGeEIDAEAGn5b+lSOZRx+g9T3HYFmnVirYUvDr0XOzkfCHV7VRjXaOP0WC8dRUnyhOhdTRkZ46SiZLXPoWoc5bxv9vARWdPkrptONXYYQ+QmnyB8v3dXWbLyliYrMY4c1a/ljN6gFluIHL2J4YELkEAAhCIQqCQ7sipxrqsrFFrYV3FidLeEAIBCEAAAhCAAAQgAAEIQAACEIAABLZK4PetFqycctmesqMfpXIWRMs8j8ZPKmCgjjC8v7+f+UFRsZGKB8hZxlZe878+er5xtjLlJwQgUDKB+Q+1Ypnm+0jRO5XcSNAtIoHRYMUPHz5o5+f83yaNb8BFGW8R6wJRGyCg9USqbUb8ZbGHKn45paXUEGPqC12bK85/fZfGAX0gAAGbgKejmDnpYSuQ/+rotmZD6zXkVzV/job5Vyszf5hWi+JgWQKex390jnR+ETbZ6uxuZIeDKc2fn52djfrjzm9Oe5agJ1oPrD5t7BMCHdo+673kUvvXv8jwqq1BaXaxPjYOshl7mOVGLWzSQDLKyyUIQKBYAlhZ6aqGYWM6tkiGAAQgAAEIQAACEIAABCAAAQhAAAKlESBeMXmN2E7A5bi+VcGKtvPE1dXV8fFxE5m+G031im7eruNlnQnmf320p1NbheUnBCBQOIEoEdRRPC3onQpvKqgXhcBosOLt7a12ooiS11Qhxg7SO3SxnUqP9AsSsIceXcVk/Dud9rr3lnzGeISH1NZIZ+gS5yEAga0S8OyvGMW2Lwfg6BoQ9qRQOQWJrolGgp6yb6w9RMe4FoFO4yfDQgabdMe3w1RmTiOvpY019dTaf82fHKcjMHUolE6TnJLp0HLSJq/oBDK8amudPe9cvaSy7ayOWV5XTesAs7wFhJ8QgMBSBLCykpJn2JgUL8IhAAEIQAACEIAABCAAAQhAAAIQgEBRBIhXTFsdo0725bg6KTbGDr3TBkfas6XFSx/VPB5+rbuaP+UQNj8spylw0nEr/HLSvXXir1+/1sccQAACqybgcVwYLaA2aBpNM5qA3mkUEQnWTkCN3Hji5CEkA+P09HSpYhq6Ea+4VKWQr4eAnqyp66Hc3Nx4JK8rzdTgw/Pz82xeiesiibYQ2DYBz0r5UzvV8onZlow9L1R+6YI1NGy/pszU81dyiNQ824sXL+S+v9uNwprAEx0X8uw7pxPLmTp2VofdjdhdkDOLdSWzgayrLIVrazs9F658sHp0aMHouHFxApkj2D3GXmpLr8Xcfifu9vXhqSmRTF1ZmOWt5spPCOyQAFZW0kq3X3P2KzKpYgiHAAQgAAEIQAACEIAABCAAAQhAAAIQiE6AeMXoSP+PwFH339FFNP+PuGQ/5Nlsz7oq/GYo9lKuvY+Pj3NUU9ZRInPCdJgfWTQzYjNMbe6CAARSEHB+DrezjhVhRe9kc+bqqgnovW/sfqaPkXq35lxkvQXz/v6+dab5c3Uew03lOd4Dgan7iujd53SXXws9DVs8e2TVxZGX5OXlZf2TAwhAYD8EbO+oisP23vu2a/g+gz1U156RoGzU1JN4Z2dn1StME2XsyZauL/JUd2oneGerU8h06lYXnbNthu3Q8XR775HobSaWwB22LmdPQocWq40hx0ng1atXnpSZn1n7A2ilcIaHpUkGs7xJoz722GmY5TUuDiAAgXQEPN1RhheHRw2GjemaAZIhAAEIQAACEIAABCAAAQhAAAIQgAAE5hMgXnE+w0EJcna3vd8KWadfuyYaMQMqnvS0HfcPDg6m7mHSoiYFrq+vWyfz/NS+kTMzsmt5pnBuhwAEchLwfPix9ZkfZFjLp3eqUXCwMQJ2sKIeoh8/fiy70Zlt1WR2qNpY7VOcDAQU6zv1ZbSxaL2pxdEjv7pIgAwNiSwgsHkCzlDtBRdQSFQFduSMHWiUSKUSxHpGgv+Pvbu/etpY9wa82OsUsEMJCRUAJWyoACghUEGSEggVACUEKoCUEKggpARCB3l/6/g9PjqyNB7LkqyP6/kDZFkazVwjSyNpbs3UPRGzTzbvL1X29V+C3ury0AXxnkkAACAASURBVHTuy3z5l9K31kXzl7DXXZThyoXLvDu8mMo43pV0FrtGILvWWK8PuyYb869b/sUd8uOANn+97HyL5TC8I84Me+ZxWxkr7zhdmJi6sdfadFlAs7zF1fw4dU1plje1TRPYrYBW1qRVX+bd4WXjpNoSJ0CAAAECBAgQIECAAAECBAjcVkC84oT+Z0NNyo+jJsxZI+kMP1IeBDI3BGs60CTo8Wx5G5vtmEzH4nJUZMc6Y8xKsGXlA9S+rdX49K07w/xUcSJD0skyf+m3UflodoaM2QSBpQnkOfT1/QCuPBI2TRydmhqmNyOQM1HhLQnpynmTxkCTNy9QKL9z3bPSJpfpZQoMGGIxccLLLMulucox5KKzed7Mss+ezZfCWp7A9gQymPPZQm3ypF8uVLnH2FmxlS6Qk2DNuWPqjtGt0/dC3nG20jotZ7tmP5/Bv+Z24tR7XRlqim/Lh6AptnjzNPMunj///DM3i2bYqW5e2PkzkLv6gc2dhJrT+vzZm2GLDmgzINvEpQKVh/orn8pdlKuac27yM/Pb08pQNb/uixBWsbBm+SqqSSYJ7ESg5jg8Qwu/5hTmsnEn+6RiEiBAgAABAgQIECBAgAABAgRWKvBfK8338rOdzu5nezuVH0fNUMZ0533x4kVhQ3lE9+HDh8rxRhIXl54B5S7+hW3lq2fPniWFhNWVFxv924RK5m9wsiny33//Xak0eCvDVkz362aPt2Q1HzOGTOJLhyVoLQIbFmj+WIYVM0f1BBkOW7dzLUenThYz1yvQOiu1CvLbb78lwL41c6KPOXF//fo1iae1lon8m8fP+cvT3/xb3ugyz/jlPPt2bwLZS1+/fl1u57dMcsa5ebRwK0vDPl7aqs+RZ9iGrEWAwNoFau5dzNDzbH7GcqEODaT5c3XbLRbeptHM2NRdAJunpPl7zDdLuu3pXAjUFHDqiIXKIV7HvcNQU/ArlznLu4SX911ZxgGrZ3fKbfMBK1qFQFng7C/usLoDWpnRt6MLVI4RXbnYKNlbZrCHZvlp5WqWn5qYQ4DATQS0siZlP8u7z8vGSc0lToAAAQIECBAgQIAAAQIECBC4oYDxFSfBzzsga3rKlh9HTZKzRqLpGZP4wMaMjsk8xrvoeXaWvzIIM92/zt6j7MjodbMSvHfly1ybvcquy8uYa2c/7Iy/qtk5x8yHtAisROD6H3Je6D5uWR2dxvWU2m0FysGKyVtGnEiQ1eh/d7r+0inq3n//5cHn48eP0yLKyTEnzbPBile2c25bBba+K4H84p48eVJf5PQJq+w3X5/m/EumI/jZX3EzV4nqvOhip7muaQIE1i5QMxDTJjtIlRszeYnD/Pdkbr4v1XRhz12jNFOny+rHjx+bbz07e79uupxsPuWaoNzyz2QUopq97rb3jYcV82xLbNLf0bA8W4vAegUc0NZbd9vOeeX568pHcvWGadzWvKlk6jdTnGa43N7QLD8VO8zRLO+TMZ8AgREFtLJGxDxNymXjqYk5BAgQIECAAAECBAgQIECAAIENC4hXnKRyK/sV3bDrWyLZzj5+y8iKlw51mE4nWesa0zyEO5uxa9LvW/fKEL7OsMC+bc02/9WrV33b2mEHxD4K8wkcBDKoVLN76ACW9DBIcMiAFcurODqVfXy7FoEE3549V+Y3OMXfuESVna7G3ajUCAwTyI/uov5/iRketqGFrJX27UUnzVx0THHiXoiGbBAgcFagptfyJs/7Z+O0z/YbO2u7ugVqIsemvlXVuoGz9pPykveBXHGczV45fuDs6jULLGGvq8nnpcuUDyCbPKheSmR5AiMKOKCNiCmpEQXOtjYP25ptfMXKdxRO3dg7FT4LVT6rnia4gTlLaCBplm9gR1IEAtcLaGVdb1hIoXyCc9lYoPMVAQIECBAgQIAAAQIECBAgQGCNAuIVx6+19Miv6feWDd/qldLpy5tQyfKd1gw28ujRowE6ecZ2Zchi9J4+fTpg09eskq5gF/Xnbm0reU4IaGvmbT+mlvsiQ6Z+/+htC27rBIYJvHz5ctiKx7VGH1zxkLKj01HYxHoF0jRqdfVYb1lm6Lu8Xhw5X5pArjUqu+Udcp4GbcYnXFop6vOTYMXyBU4zqbSHL8JprmuaAIENCFRev9/wJVOTIpfbMzUjT06avXLiGQ04bcvcNcpfJq4/c1UOLzxpF/bskM3O2amgS18fVkbzbVNgRQNlTLrXNU1GnC4fQMoHnxGzISkCOxFwQNtJRa+xmDWRBtc8j7vIpOaeZDJzNnrwoo1WLlw+M5bPqpWbmG4xzfLpbKVMgMDNBbSyJq2C8gmufHKcNGMSJ0CAAAECBAgQIECAAAECBAgQmEJAvOLIqukpVfP0K1uteWI3cub+J7n0dyn35U3UzTWDjSTQMeGO/7O1If+/f/8+3c6GrDl0nfTn7ovuq0yyst4rU7t+scLwMmvs8HQ9iBSWL1A+Lk2a/zxcr4wz78tGDunXHDb7ks18R6cCjq9WIbClYMWAz/ysNEenjP6a5uXHjx8rIytWsVfI5GwCaZZfFE6fBuRKR+HOj+WixnyCFW/17pjZat+GCBAoCNQ0/jf8op9ye6b8nvuC6tRfpVGUfuQJIs3tl9w1yl8mXrx4keP5r7/+OnjrleHrkwavtk5hF527Bxe8taJmZxNk6giKaDc31zc97EVyfanNM798AJn0dzRPAW2FwOoEHNBWV2XbyHDNE6h5ngXkllr53HQAr8nwFFWjWd5U1SxvapgmQGD5AlpZg+uofGp22TgY1ooECBAgQIAAAQIECBAgQIAAgWUKiFccs17Sdyo9pSpTvNW9tnR2KffMy1he1/T0OhQ/cTtJp5Kic7F0O4tn51cTzcy7+a95KpnuZcsJJEhOWt3dmmiFUMbmYqYJzCzQHFBi5k1f/6OofJo+rFyOTsPcrLUEgbQolhbPfyVLuSPRlYkfV0/AWOI80/k+zcVnz56lefn48eN79+6lj/71gwgdt2JiJwL5GdY3cdNf8Mo2/K1U80up33QGVV5jAEB9AS1JgMBZgfKr3A+r3+qmzdnMX79A+f1Z5VtG1299WAq5JsqhvrNPW05euaAb/PqYxD3WZGm6RmAafs0GczY0uCw1BWktk9tHsb1z585+mp13795tIZx+rFnmdK36OTV3P8q/0/ptzbxk+QCy0kLNbGhzBOoFag5WNcvUb/F0yQ0f0E4La069QM1diJqhq+q32LlkWlmVT2xrMty5iStnls+M5bPqlZsevLpm+WA6KxIgsCKBmhZUzTLXFHnDrazyCa58cryG1LoECBAgQIAAAQIECBAgQIAAAQI3ERCvOBp7gusu6iY7XVenQpHyJKl8czOP5cbqB590rnzIF8/KN44XinzRV1cOC9nsYXbRdkdfuLArZsd78ODB6FuUIIHrBRI8cH0iA1LI0bt8YDybZoa/SBDR2cWuWcDR6Ro9695KIFFS1wcD3yrzfdudIXQhB6U86k6j4vRN8+mjn45WOeAs5xUJfVDmL0og43PWP+ZP2MZYlwOzISSuozOCpTMDCciceSD3zmyYSYDAbQXKXaMOeas/ct62LAO2Xr5XU39EHbDpYavkJsbZqMK8synnu0vTT5uqpryTDrbZelPAnNfFOSHmjRidtjtvdk49UEbNC4/Kv9NLd/XZli//oGa4mJqtpDZEYC0CDmhrqamN5bPmDUGnd71GRyg8Jmtt61an3fJ2y2fVVhHm+ahZPo+zrRAgsAoBrazB1VQ+wblsHAxrRQIECBAgQIAAAQIECBAgQIDAMgXEK45TL+mRX//o67DJ+bu+pR9SZyekI0GyNKB313H104n0v7kyLDOP6/IO1NOUJ5qTAICaPkN9W0/3uJkDLDtzkh7bhc6Xc3Z968yemQT6BNJHITHVfd9ON7/VPfTSDeXImVPApWtduryj06Vilr+5QOKdthesGNWMeTipbU2TMk9z07N8CU2OSSkkPq5AIvPru1AkLHZFMbEJ8S2MK95izMXF6qIxW0XwkQCBUQR2Pr5iue9Xud/YKP4XJVK+xdFMasA7pCrPIFfe2mpmsjWdFl3zTl02NNtFcTZ0Viw7Q/aWjTU7p6vNVuX2fUwrq3DX7rhWOYDhuNiiJsoNyLRFp76YWpSGzBCYQcABbQZkmxgs8OTJk/K6NQ3ycgrlb3PtX/mOwpyhpn4XYV9WNcuPMntulh8RTBAgsBwBrazp6sJl43S2UiZAgAABAgQIECBAgAABAgQILFNAvOII9ZIuPgN65JcfRI2Qrf+bRB7Olfsh5Zlc5dO7/5tw6VO6oXz48KG+b/RpWolfmrmDTmrzmuClS8NWT4t85ZxUdOHBXjBn6/p2ZUGsvk+B9NScecij/CKueZfzFEfOvqp3dOqTMX+BAjkZJd5pgRm7MktTP6VO2FV9kzLn9Dnf6XAlndVvLpBm+UVN/cePH988zzUZSP+G+uZ3fsLXvJqkJj+WIUBgFQI5gdZcAsz/kqnZ9HJSKN+oKfcemy2f2VBeqlW4xdHKyUVnusO6lYln7OvWtsb62Gr7zfaGqbwjoxknWSjO4b7clpqdNSFzNYeIAlr5q1al9y1cMzJV37q3ml+Ow5z5Bu+tEGyXwJwCDmhzatvWpQJnz3eTviMjbcj6O5M3PENplh/3q902y48CJggQWJSAVtZ01eGycTpbKRMgQIAAAQIECBAgQIAAAQIElikgXvGqekm38tyvrOzi09pSzY3O1iqDP559OJeeanmb6RRZyntJB/QYa5Y0dy1nDrFLlMXgjol5yDpzbptWZ+NDdNFucplepkAiq2cYrvBQ9hzDhx3Aj3T5TU1x5Dym35pwdGqB+LhMgbMno2VmuyZXU8crXvTGhPSirg/TqimdZTYv8ODBg7xJpLKYt23TVmYyi9XHVeb3O9H1Tn1uLUmAwEIEKsdyudUoK/Molbtll3uPzZPDw1bO9nS/JjO5HqwMSyuHdw7OQ27WNe+YpVLmuaGUeNSLYLfX7Jy6VV/YJVojavYtOfi2ZF+C88wvH11nfnPfPEW2FQI3F3BAu3kVyECfQG5BlPfP6RqcOdvW3ytI/ssN474CjjW/vPXplC7N/0Wtx0sT322z/FIoyxMgMKdA+Sw2aU5cNk7KK3ECBAgQIECAAAECBAgQIECAAIGZBcQrDgRP55686DrdxCv7NrU2M2e/k5qHc+kgNV1XvDyYfP36dUvgoo/zD7kWkMG3oefP7QEzIV7lV8bmPf1zBlZdVMUWJtAUyMPvxDs150wxnWPjlaE+ObLNP+KBo9MUO4M0RxRI/5LyyWjEbc2f1OC2QU1WM7rspa3KHBByKKtJ3DIEDgI5bZX7kTeh0qZ9/vx5c87SpnOVUTkgQ368ywxWvPRXv7QqkB8CKxWo6fU7502bmzCWA4cqj65T5zx33moqa3A2ZhvMsDOHGbGweUGakMjZ3jCVlwR1ZqkwM83ORFcWFljXV+XAgJRlup9As9ILaGdzWFj3hl+V3VZaqBt62jSBGoGzv6zyD7NmE33LbPuA1ldq8y8SONvWmqJ1kQbk2d9FqxSXLt9a/cqPmuUBPLurXIlcXv2GzfJyxnxLgMBtBc6eHbSyhlVQ2e0s+7CNWosAAQIECBAgQIAAAQIECBAgQOCGAuIVL8bPI7T09L13714661y88v+sUH4E9T9LjfB/zcO59IhKZ98RNtafRPo6//TTT/3fn/8mvakSAnF+uZGWSFxf+jQPDkuYc4C4Q4kjXH6/aW7vJhBiJB7JEJhcIPFOk4YsJsLnyuNwghVvEsXh6DT5zmcDVwjkTF3ZX+2Kjdxy1UlDF4YN9zpbv/Zbutv2qAJp9teHLL59+3axDchckVUGsSw2WLGyYuePafz69WtN3habsZrMW2bnAjWHwSsvFpYvXG7V1BDNUMZLb7tdNApiGq6V55GUdIojXprNzWRzzp3tDVPDGpDlm04z7A8jbuJsD8hyB8rBOck9hMqUz+ZwcB4mXbH8m5r65vOkRZM4gcUKnD1cVB52Li3g5g9ol4JYvlMgA0eXH7ENuxXWua3DzDwPTTO+2cQqLHz4Kg3I6d7lenbrWUCzfM/N8po9xDIECNxKQCtrInmXjRPBSpYAAQIECBAgQIAAAQIECBAgsFgB8Yq1VZMHXRm/Lg+uHj9+fGmXqdNtlJ/SnS4/bE7Nw7mEEeap4bD0L1oremdv7JYTTF+uOQcRujIoKB255ollikl2y/RsK+hlf5viVbWFLfqKwPUCCVmc6EeUn8OV/Y9vFax4UHV0un7vksIUApsPVgzadO23vMl7WCfC0bt2TbFvSHNpAoeQxcqgjvlfw1HDleuXyiuy9PxL1M1sESA1mbfMYIGLep0O3ooV9yBQ7hp1ELjy9sXyGcsDxdcQzVDGS7Nx0YszWtF3P/74Y6FEw9pphQTzOoDmiSz72zy35pKl3CocdjhNdcx5U66gd/1XZ3/gU4Ts5nKpfO+uWa7yL7S55KKmC7+UcjDGokohMwTWJeCAtq762mFucxe9UOr6M2MhkeNXhxcUXtrOOfsjOqY/0UT5pH9pe3iiTF6aDc3yiSpCsgQIzClw9gThsnFYdbhsHOZmLQIECBAgQIAAAQIECBAgQIDAegXEK5bqLn3HE9aSXkSJB8uAiunMVLiDVkro5LsZemkkPjB5PvtwLoud5G6qGcG8sqN/bg2nZ9VU+TtJ9xAUNLiy8rQ13cGny3D2z0RzJeyqvFvGfIo75idaZhAYX+DwI8quPmLSGbYxYefXJJjBKCYKpKzPlaNTvZUl5xHIKf6inijz5Gr0rVzZjCnkp3wqn2LFQpq+2oPAIWSxcpfORdCiRllMZ77KSN1cOyQaZLHBipWXCYOPD4P35MotVi42OBunK1ZusXJ8yNP0zdmJQOU7AgbfB1gRY6GMlT+3qQt76c/5yZMnlVnKrbBmGUOR68TCabG5cOUmCoslbi2vAzgukDcIDBvw8JjCRRNn7xMWUpszn4VsXP9V2gblvqdRqjxNV2bmosulwm+zcnM3WawsVga/SYZtlMA2BBzQtlGPGy5Frt/LLbS0wUYpftpXrZEVK089lYuNksm+RAqn/nFboX0ZODtfs/wskQUIENiegFbWFHXqsnEKVWkSIECAAAECBAgQIECAAAECBBYuIF7xfysovdbyAs481kq/pbzXPHch7969m7CW9CIa/ZnQlUN7/W+m/+9UipAeMAmkSeZbr4r/vwv+76eUdM73oydwrnIsl//NYmMqHYauDDRqJFY1Gcn4lF+0X0gorx1N1Gh6eI8bcJXUUsvZP8++gDbaHz58SCkKmfQVgSUL5EeUXX2Ujgv54aSHRIZtHFze/KByEJtt4ItyPh2dyj6+nVMgbY+Zz85zlq65rbzAovlxxOlL+/2MuGlJ7VYg+3NOapU983JBtITTX07libRsDkhVqL4MI5+j05KbwZUDFORSdNxLiQLa4avKjM3/SpTKLVbm/6yDBbYqUHl7Z7qT/nJgyy+byCF0OVmtyUnOaOXRaY6JpHtc647Z4dZKThzHZU4nxgJJOi35mUPrr2l2Vr4v4FRvgXPK1Z0MV7Y3aoqWXe6iy6XK5lnNpudcpizW2u3nzJhtEdi8gAPa5qt47QVMQ6vwTLDVKhtW2DyAa51o8kTv7E/jsK0lnHZbmW8hjNUKbSU73UfN8ulspUyAwMwCZ08l5Yugi3LrsjFc5RPiRZ4WJkCAAAECBAgQIECAAAECBAgQWI7Af3VmJU93hr1v+5peL6c5SX/EKcawOmTyUMDDdPqrDSvvaZ4r5wzoOHsI12nmM5nPx+O/w0qRzkb5y/PChFDmLZ6JC8q/lX28zhY2PWtPX76eh1XZ4tl1+xZIMc++k/WwbsoyVr/q4IdlcJhTenjnoWwekebvyl6PeTaZpCoBDyMrDtjZmviJ4D38TJozW9OVPT5bax0/5pdeE42Wm9Rny5Lg0sp+zMetXzoRjZrcZj8/W9d59lDzJONK3prcZlcZ61d/qWfl8vn15Xf0+vXrwflMIPqVvR9yEEh9nd0JK0s01mJ7PjpV/oLOHsEKdVHz88nZM8EzhUQ2/1VOTBf1vl0vSGHInesLlUbLsEQKXb6GJWitXQnkpJafcC79cpI9W/C0Pw+xgrc6Feaw3xotoZDnXIOMdSFQ2MqVX51eKPUlmCWnuC4ubK7vq+b8hAWmUs62eJurXDOddn7zWriQVC6Xll/7hfz7amqBmkuwJfRantoh6ZeLmd/44IuvsTKfw37l3Y+0iHK1WLndVts1HRAP7fkcaXNC7LsAT06uB8kNllb3u2R75quJwc3O8AZnziN/ZYUOWyy1mWv8Qoh7doZRTr45f5V/a6f5v3T50xRuMqd8dJ15P7+JgI0SuJWAA9qt5G23UiD3EHKOSLuuc/lc5eXyLW2kzm/PzswjyJw3Wyf0PIbLTd3c6zi7etqQs13SFjJTPvVrlrfoNtMsb5XLRwIEFiiglTV6pbhsHJ1UggQIECBAgAABAgQIECBAgACBFQj80/Wn6/OkNZcOMV3qZ+ZNmqVm4nmYdyYr1V9PHTnWzPbp9DDnQuH+/PPPpHm6oYvmJIWXL19GprCh1lfZbvooP3ny5KIN5RlnK51hH68v8kXZLixcg5a9t5DCnF+l0+FZ8Pr+lFPnfKxf/aV7aatc5Qfzh4UTLxS3RKCd5T0skJ9PSnf9SS0/28ot3mSxfR6dFvILWvi+MfUOmR/j9b+v1qFgsR/HOrH2Vcqwgk+dq77cmr8xgfrAufzks/D8xc/BtvI3kqZCTovz5/DSLWYI9MoSZbGwz1aoi5rTcx6CLroq2fnZ+dK9cW/L11yz7GcXKhyI5vyB9+2E9aenHFT7EmnNb+0AObY0FygcnHMobi45YPr0+iWhkgPSuXKVa97nkh3mJs2AK4vct3qhug8/jfr9avAmOn+DfaktfH7h9S5LOJ4sXE/2CFwp4IB2JaDVZxAot+uGNTA6bxQcW/I1l5BpGc5Q9ppNdDYJDjOXcBotV18z8/XNJ83ymh3DMjsRaP0cDr+p5RygdlILfcXUyuqTGTbfZeMwN2sRIECAAAECBAgQIECAAAECBFYt8K/mgwTT8wj0vUl0nq3bymCBvGk1r0XvfAhan2ZehppB3rIP3LlzJwnm3bF5z2tGfssLX/MS2fxlIh8zM+9xz9vHs9i9e/fyAv7KUQUOOUkmM1pOfa4sSWAJAum+edqDs5WxjOeQsRYzIkR+HfmZ5CeT4R3yHuXDYpnIjzQ7f35H+QXlJ5afT8bYqRyNp7Wtw8f0bEiEQM37mDtXn2emo9M8zrZyKpDeKtf8vk4TXPKcwpPUUbKd7kcD0unszTAgHavsXCAt0pzsanbC/OTTLp1z8Lqc6HPSrxwkObF2yx/3KTlMu6I1uld5Dwx7Lh/SvDm2ecrLD/s2Lai8NTwNp/rV80rsNELSHqtfZcCSST9baY2YUU4nO0zK4oKorLTbb2v2pZrOzdsALDQkbvv+qQNvzekmLbRkNT/5mhrJRWLz1kpCEFuv9k86fSY5FF9zVZh1cyXbzGSCFXPzpzlnnumMcXTNHr6EHWMsqFR3OUq/VWWXbjcn7otO94f0r6mdS3M44vJpovSNTZqt9P2sRsyApAjsXMABbec7wCqKn3ZdIeYt9xkuahflIjFNmtaNgjTtElVybLDVNPtrboPMw1s4Vy6h9aVZPs9uYCsECCxQQCtrxEpx2TgipqQIECBAgAABAgQIECBAgAABAisS+K8V5XUzWZ26v/tmoJZZkDzvzLPDPApt9nIbltV05Sn05hmWZvauPPdNr+5hq1uLwG0F0n80vQTSQeFsf4IscHaZK8uSX1NCf2sexl+5obFWd3QaS1I69QKjn8XqNz3/klO339JnvdVjvqaMOWDWLGYZAmcFEg92CPiv6ZqfZnC6BuYsmRP32ZSvWSAdFlsdEPtSW04bOB0vEvJ3HL3qGNSdOf/d9v/rOKevLJ3zs1aqJn8paf7SETOvb8iSmTgunznHrpnHmceJvNOh2T30mI1DxgY3q1Kow4HokLH8e9hiM2Np3aVzzzEnrYn0NG32vzxm7MA1+ESTI+rhoHrI2EGsmatw5bIue34rPz5uXqBmpyrssRvzyc+z785GfoxLiABPA+nVq1ed7PlFJ9isvmt7ruxahc1RIqezVuKHGOnO/SQ5yRHv0vstOfxmrVaCtwpWPBQ259bBbchWQVp6q/uYkMLsBn2Fyvw0dbLMpeXKbyen7MNp6LhuKj17YN+2jostJ3DimKWaiVZhW6ustFCtUvhIYOECDmgLryDZi0AaY4kn7AvmT/skF4a5z1C4RjtcbueK+/R8moD/ZtOu8uU1yzlDaZbvs1nuyECAwCoEtLLGqiaXjWNJSocAAQIECBAgQIAAAQIECBAgsDKBztEhm934VlaeNWQ3z+Q62cszZytZ+nuVc1L/bbPj6Wz5P24oTyjrszpgyYxCU3jp6TEbs03kZ5ux6QYUpLzKct7snt2pnNV8W341/mx1kQ3V1MXZsQRny/BYv/orfxH5TR2r+LY46deeDv3HzKxuYidHp9vuJMefZ7rRrG4PGTHDyznqHmtkuokZDguXnnN3vvuNuCdLqimQ6LX6HnvTnTFzkK+/Jk0AQLMIt53OWXi6A1E55YgVyp4jRnn16b5NE7GQsfr9bfQcznBgLxTcVzcRqLlHMfWdhJsUvG+j5UPWEloaOSudng4y56Lfb+r9GE19PJIUbs2F5XSjhxUzv+bWxAE8me9sLecc11cjs80/BTnKlCey4myZnGdDnftYE+HSGyadJ9xUejbUTLZvurBnzgMybCudu/qhjPnVDEvTWgQIXCrggHapmOVvIpCGVrkdkuvHnDdzQswunRxm+Uzn9Fq4cjxtteYuQd+p9jh/UWcozfLOvXEPzfLOgpu5N4HOR6vlm2l7I7p5ebWyRqkC64NE0QAAIABJREFUl42jMEqEAAECBAgQIECAAAECBAgQILA6gX8dn82YmE3g4cOHs23LhqYTyHte8979PDAr3F2dbuvNlPNgNc9fD+99b843TWC9AhnEII9/5v9xpd9Der5mMIQVDat4WsuOTqcm5hC4XuDSYMIBW8z7ZXNOr1wxx6vCQGqViViMwKlAXmmfgQhyNiz3IDysmPZnBmjKeWfA0EOnm86cjJaQkbKSh4xKdBxnr3PJw8z8ENIarx9cq5CUrwgQ2INATbziru7Y5ABeONqX33w/zw6TM8JpNnKCyKVizcE/p5W0l1KnrUF4sicURtEMS2eIY4qcTSe1s5vOmIq5osw4rhn/pwmVll463E89OnFzi33TyUbfV+X5uU4vL7C6b7OP9VX3oSypxAyqmTotFy23EbKzJbXW0NDHSj/dkzsTLOyZncsvZGahdPPf2FmIiWwQmF/AAW1+c1scIJCGVk6ahXjCDEecGwIZhjFNqTt37ty7dy/TOb12nmtylknj5PT+WOfCrdwWAiBbS87wUbO8E3kPzfLOgptJgMDSBLSyRqmRwtnZZeMowhIhQIAAAQIECBAgQIAAAQIECCxTQLziDeol9zRvsFWbnEYgD8zSPzuRynnn6wyRDK1CpGdhtnvs2N361kcCqxbIoTI/rnQ4KHRfGKuA+SllKwl4SITGqiMVmyCOTk0N0wSuF8hv6vpEyimcfex9XD19qnK8On40QWB0gZwN04OwPmoxvQnTjzABGMP2zLRm8x6QQ2hHuiFWRiomuiCbm+G3OTqvBAkQuJXA58+fz256UR2Xz+b2+gUKfcIKPcmu3259CgkVy/motXzOFDlf5NST4K5ED+Z0kNNWziZZLBP5mGvJfJVu7q9evWqum+CxXPclzebM0+mcXHKW6bvJk02n2Zae8YftZvVsOvFsOZflVJh1E9OYrvatZLNrJWxyIdFohwK2ctj5MQin/p1LrnfmQaNzVJNDoXLoSJ1mt8l+ddzZUumHnS17YL5KNEV2tlYbJnrZkQ6VXvOD6tvlFm4bilZIcDPDebdF86NpAgQmFXBAm5RX4iMK5OyZJlnh5Ht2W1k3KeTU3Pm8tabZn5P72a3MuYBmeaf24bDW10baQLO8s9RmEiCwQAGtrCsrxWXjlYBWJ0CAAAECBAgQIECAAAECBAisWKBzRMj6oV1WXPIbZT2PVTrNz86cLb95KnY2M5ULpFPObNk+3dBg6srSdS6W2KoEEE7dwTG/0MRWhbczD+PO7HsQeAo+9Zya8hae6U6dvVb62Q3OVkSWaa11q49j/eqv6WGQsqeHQQEtXSRH/2UlwZcvX5a3W8jSur7a3tFpIb+g7ELr2hPGze1yjrpTHz9z5h2XrpBafq3lw+nO97oCna8mEsjxtjD6Vuev73CGzbm7cJLNV1kgbdpLW5tZPqNCTVTY65NNuTpNZphZPlLl0DFDHjo3kWNaAXb0Bl5nHjpnZg8sZMxXmxSoOeDkRLzJsvcVqnzUqrkM70t53PnJ56Uno9Mffg5Hl9bvKAfPHJ9rbhGMK1aTWlTLB+Gcpg/pNDFrUl7pMjkvpLKahR08fVrpNTvwEXxdgIVr85R6XWWRWwKbEXBA20xVbr4gaY3k9Fd//s2ZJc2zcouuchzp5TR0D7WsWV7e27fdLC+X3bebF+h8FlC+mbZ5kyUXUCtrWO24bBzmZi0CBAgQIECAAAECBAgQIECAwAYE/mtwxwsrDhNY2js7h5XCWn0CeZlr3qafvyyQd67nNa55gXoefLbesN63emF+HtmmG1n2n/x7diiAQjq+IrBSgYy5lL9kPr+sDFWRn1XNa5JbhU0H5fyIDv/u7Xfk6NTaGXwkcJFATffiixIsLJxfawbnyWgtb9++TSsiY5WkFZFmQA5f6aaQ8Uk63xxfSNBXBK4UODRuc/7NqEE1QwNlc1msuWR24IxwlX/zVfbn9Cwc1jZOjHT+9nYGv7L6rE6AQFPg7BVEzvh7O89miIBcH/XJpB/eQo66yWdaRxlCp3IY3ma9ZzrnoJRlwNiGGUQxDbAMI9w8r7USL39MF/yMIFRe5lbfRjXn94wMeWh2Hk7Qh2Znbj3lnLu3n0PuOaTg6Q0fkGFtlUNVnlZ6eSiJ4w6QrR+nVzRR+HXk57OigsgqgS0JOKBtqTa3XZa0RtJSyl9aejmhpFGa2/6HW2Ep+OFmQpro+ctZMn81jZO+lm1TMikvpJV7zJVm+ZGic2LbzfLOIptJgMAyBbSyhtWLy8ZhbtYiQIAAAQIECBAgQIAAAQIECGxA4E5iLjdQDEUgsHCB9Ew6PmfN09bDX/Kc3mD599gLKk9J8/HQn/vwFPbwb0IUah7ELhxB9jYvkIc0iSQcXMy8QjhP5S9aPf0Y8ms6Rj4cu1cmkfyO8m9+U4cf0aUpX5SNVS/s6LTq6pN5AgQIzCyQs0Z68Ocv59/ZNp1AmoRMHF4IMttGbYgAge0J5Nrh3r175XKdRhmVl9/Gt+kgniDAzrLkYipunV/dcGaiFnPhWejr1sxb+rXnJJJr1ebMAdNxSNx+gh6PN3DKiWzs5HXnzp1jeXdyJzkvEEmDp3I3O+AUKj07baJej4Z9Eyu1be4eraINuM/TSsFHAgSuF3BAu95QCusSyCsqzp7B00TMWxuWVi7N8poa2XmzvIbIMqsT6Hy0mhd/5Ay+urLsLcNaWfU17rKx3sqSBAgQIECAAAECBAgQIECAAIGNCYhX3FiFKg4BAgRuJtD5UK0+N/qx1VtZkgABAgQI3FYgYzElZiNdAGsGLhiW1XQfTNec/OulA8MArUWAQEsg3cgyTHFrZuvjhw8fBgzB10pkdR8Ti35420tnzpd8mZY6PbwZKiejw8trUoTjODyH88joJ5GcAXP6a76R6rjRbDpvm8p287eld0619pCVxtR17t41M1Pjqe5UevNlScdKT0xvwhQP9V6o9PUGTpwlSrDH48ePOxdbZsBzZ1bNJLATAQe0nVS0YhYiIo44GU454/UdPy5kotXoauVKs7wFssNmeUvAx80IdD5aFa+4rvrVyirXl8vGso9vCRAgQIAAAQIECBAgQIAAAQLbFvivbRdP6QgQIECAAAECBAgQIEBgXIEH//2XNNOdLj3485eu/FfGLh5GRT6EeewwXmjcCpIaAQKnAjlMnc5szdnnwSdBVjn25kje0jh8zEiGC+zMfchbunXmrzPb0808ngGn28TSUk4s6DFLOVkfp3cycajxK8d57vt9NQ3TI7n5cS3TOUT0ZTVDm/Z9ZT4BAjcRcEC7CbuNziyQiJGaLab1W7PYzMtoll8EvsNm+UU+FiZAYE4BrayytsvGso9vCRAgQIAAAQIECBAgQIAAAQLbFhCvuO36VToCBAgQIECAAAECBAhMJZDudM1wkS9fvmT0oQQuJi7o27dvh9GuDnEO+ZhMHIa9OkQ7ZDivw6hE+TcDExVGJZoq99IlQGBPAmdjqpfZa3meKkqgVF88VUbTXWy84jw4tkLgSoEMBFqTwtkBYGsSmX+ZHCL6NipesU/GfALrFdj2AW299SLnTYG+Nm1zmUwnsKQ1ZyEfNcsXUhGyQYAAgZkFtt3Kctk48+5kcwQIECBAgAABAgQIECBAgACBRQmIV1xUdcgMAQIECBAgQIAAAQIE1irww3//7XOAsrXWmXwT2I3A2fEVVzq42SgVmLHjXrx40ZlU4jwzlK6Q8k6cncw8vHHgUNi8YmAnpR6xmIWumcet3L9/f42/so8fPzZ3j2NxMpEj6hpL1CyCaQIETgU2fEA7Law5KxWoiVdc8mtKNMtXuuPJNgECBK4U2HAry2XjlfuG1QkQIECAAAECBAgQIECAAAECaxf419oLIP8ECBAgQIAAAQIECBAgQIAAAQIE+gQy+mtfUM1xlSV3XD5mcrqJn376qS/xmm5zfeuavwGBZqyveMUBFfr+/fuza610KMJC0VZaorM1ZQECOxco/OqPMn7+RwoTNxFYe7xi0DTLb7Ln2CgBAgRuK7DhVlahaNqNt93rbJ0AAQIECBAgQIAAAQIECBAgMI+AeMV5nG2FAAECBAgQIECAAAECBAgQIEDgBgIZJLC81URhZYDY8jLb/rbQS+zt27fbLrvSlQX++uuv4wLiFY8UlRPv3r2rWTKDKdUstrRl+oKZs58YbXtplSU/BK4X2PYB7XofKSxB4NOnTzXZWPhrSjTLayrRMgQIENiSwLZbWS4bt7SvKgsBAgQIECBAgAABAgQIECBAYICAeMUBaFYhQIAAAQIECBAgQIAAAQIECBBYh0BzgLjOHD958qRz/n5mJlyzDyHRnhmgcj8UStoSaIb7ilds4Zz92Nc1s7liISyhudjSptOntm/c2sLAUEsrhfwQIFAvsOEDWj2CJRcuUDO4Yorw4MGDJRdEs3zJtSNvBAgQmEJgw60sl41T7DDSJECAAAECBAgQIECAAAECBAisS0C84rrqS24JECBAgAABAgQIECBAgAABAgQuEGgGXHWutvBRVjrzPPrMX375pS9NQyz2yexhfjPc9+HDh3so8lhl/Pvvv9+/f382tZVG9xUOCysdLvJsTVmAwJ4Ftn1A23PNbqzsNfGKq2j2a5ZvbM9UHAIECBQEtt3KctlYqHpfESBAgAABAgQIECBAgAABAgR2IiBecScVrZgECBAgQIAAAQIECBAgQIAAgT0KNAOuOsv/6NGjzvm7mpmhZu7fv99Z5EIPs87lzdyMQLpONsfQW/h4RDXsKVHNYqMsU/PDybimGUZplM3NmUgY+2JCVjpc5Jx6tkVgLAEHtLEkpbMZgb5zU7OAq4hX1CxvVplpAvsUuHv37j4LvpBSa2WNUhEuG0dhlAgBAgQIECBAgAABAgQIECBAYO0C4hXXXoPyT4AAAQIECBAgQIAAAQIECBAg0C2QDlLNgKvThRIvdDpzn3P6xnIJ4MePH/dpsvNSN/v994WzLp/o3bt3T58+/e677+7cuZOOv/k3YQBv3ryZOucvX748u4m+H93ZFW+7QCEUc6XDRd7W09YJ1As4oNVbWXJvAp8+faop8iriFVOQvhaCZnlNLVuGAAECAwS0sgaglVdx2Vj28S0BAgQIECBAgAABAgQIECBAYCcC4hV3UtGKSYAAAQIECBAgQIAAAQIECBDYncDZwRWNBnbcJxLT9e9///v4sTnx6tWr5kfTOxH47bffjiV9+PDhcXotEwldyOiFz549e//+fTNu+fPnzy9evEgEY2Vsw4Dyprdrc4udKSRYeqVDVvZ1PM3hdI3DRXbWjpkElibggLa0GpGfpQk0X7JQyNtazrya5YVK9BWBjQl8//33pyXqnHm6mDmjCGhljcJ4mojLxlMTcwgQIECAAAECBAgQIECAAAECOxQQr7jDSldkAgQIECBAgAABAgQIECBAgMAuBMp9lxOe9+jRo11A1BWyb0S4MH758qUuDUttR6D581ndSKQZQTExln/99VdffSSeMIMsZQjWvgWumd83LFIzzb6fW3OZBU4nFLNP1eCKC6wvWdqGgAPaNupRKSYVaDZa+ja0lsEVD/nvaydolvfVr/kEVirQ+V6Y9Q5uv7pa0MqaqMpcNk4EK1kCBAgQIECAAAECBAgQIECAwOoExCuurspkmAABAgQIECBAgAABAgQIECBAoEqg3Hc5A69VpbKbhZ4/f943koMhFnezF/z/gmaUieYIgeuK7E3nyIygeLbKUsC+YICz6xYWKHTNPK6V0L6VDkXYJ2ZwxWPlmiAwroAD2rieUtuqQLnNfyj1ul6+oFm+1X1VuQi0BE7HU80l+bouvlolWtFHrazpKstl43S2UiZAgAABAgQIECBAgAABAgQIrEvgzj///LOuHMstAQIECCxTIA/V3r9/Pzhvf/7550r76g0ushUJECBAgAABAgQIECgLpPfYb7/99vnz5wznlU57+cu4KD///HN5rea3d+7caX5sTf/xxx8PHjxozdz5x5j3hXG6i7irfSM/tGOQan53Hz9+XEvxM2Ti3bt3K3Obo8roY4fm5kbfCISHXGVk14nGdaws9eDFEsXaOQJMEvz69et33303OGUrEiDQKeCA1sliJoGWQKH52lxydU3ZQrlWV5ZmRZgmQKAlkOuRvGzlEHedK6/Xr197WtoimuKjVtYUqoc0XTZOZytlAgQIECBAgAABAgQIECBAgMDqBIyvuLoqk2ECBAgQIECAAAECBAgQIECAwMYF0j03oS8JnMtbUQ6RP/k3Hfh++eWXzE/np5rylyOsEqckWPGUMW+iuX///un8zPn1118755u5SYG3b98ey5Wh847Ty5/IUaI+k+XAwvp0jkvmZ3I2zYRhH5df10TfKBkZLlKw4rqqUm7XIuCAtpaaks/bCvSdnpq5Wtfgioeca5Y3a9A0gQ0LJDox9y4Sh5y/TAhWnKeutbKmc+47L7tsnM5cygQIECBAgAABAgQIECBAgACBxQoYX3GxVSNjBAgQWJmA8RVXVmGyS4AAAQIECBAgQGCpAs2B3fryWDNCewKHCl3Q0oPqoqEa+3Kyvfl978Jf76Bw26ujqUvUHM9ndfVeHlX1lC7dgk9nDptTM0ZHgj/fvHkzLP3brpWBX+7du9eZB4MrdrKYSeB6AQe06w2lMINAzmt5w0jGLf/27Vs2lzdfZHywNMLnCWXva7i2Cv7hw4dHjx61Zi7/Y1/pVtc8Wz61HBIgsDcBrayJatxl40SwkiVAgAABAgQIECBAgAABAgQIrFTA+IorrTjZJkCAAAECBAgQIECAAAECBAhsUKAmWDHFfvHixdnCZzzGwjKCFftwMuxkepmffps+6CuNszotizllgfUOrlgeVfW01Onufzpz8JyzA1Fmc+v9Eb169apTxigZnSxmErhewAHtekMpTC2Qk1qCEtMsT6v7EKyYLX7+/DmnjLt37166Dw/Lbd8gTs3UMqz6GoMVUwTN8mY9miZAgMBYApeeoVw21su7bKy3siQBAgQIECBAgAABAgQIECBAYA8C4hX3UMvKSIAAAQIECBAgQIAAAQIECBBYgUBGdevr29TKfXpF563trZmtj4V4xQTYtBb2sSnw+vXr5sfjdGG8yuMyJtYukF9W87dzNgZvUeXN+E4X5ScBDBctX1g4fV7Pbr0JW0hqgV9lr2hGsR5zmJ67Gcn2+NEEAQIjCpw9pLS25YDWAvFxaoFEACZS8RimeLq5x48fZ3jA0/kjzkn6Nb+UvpbtiDmZLqm+zGuWT2cuZQIENi9Qc+5oImhlNTUK0y4bCzi+IkCAAAECBAgQIECAAAECBAjsU0C84j7rXakJECBAgAABAgQIECBAgAABAosTuCgyKoO3FAqQ0MfCtxdtqJDOVr/64YcfOonSJV1s0lYr/ViuZvf3jLSZneH41fIn/vrrr4sy+ezZs4uW71v477//PptU4g0ySlJfCguf39wrmlntDGJsLmCaAIHBAg5og+msOINAghVrgvDPnhyvzGpne7WVZhozKx1c8VAQzfJWhfpIgACB6wW0sq437EzBZWMni5kECBAgQIAAAQIECBAgQIAAgT0LiFfcc+0rOwECBAgQIECAAAECBAgQIEBgKQJv3rwpjNBymsuvX7+ezjzO+e23347TrYknT56sKwSrlf95Pr58+TIjp51uK/NPZ5qzGYHWOEU1YQCLKnv5sHCa1bEKmHiM8uErG3r+/PlpBlYxp7VXHPOcCJCnT58eP5ogQGBcAQe0cT2lNqJA3l5RE6yYLSYgZLohFvN2kvLrSw5F7hufcESQqZPSLJ9aWPoECOxNQCtrihp32TiFqjQJECBAgAABAgQIECBAgAABAmsXEK+49hqUfwIECBAgQIAAAQIECBAgQIDAFgQuHafr7t27hWK/f/++71sRd30yzfnfffddZ40YYrGptL3p5ngI9+/fX100WjlosFVfCWDIft6aOeBjYq3LYRuJ68syA1JeyCrNvaKZpQ1EgDSLY5rA0gQc0JZWI/JzEMiQwn3nhU6iS8ew6kzkdGayUfPSgTT7N/CaEs3y0x3AHAIECFwjoJV1jV7fun3NA5eNfWLmEyBAgAABAgQIECBAgAABAgT2ICBecQ+1rIwECBAgQIAAAQIECBAgQIAAgaUL1AyQ0ixDgqmaH5vTHz9+bH5sThtcsalRnk6sWrhOl0kvtPQRP51vztoF8sNpxt2tMbK3c1DQznrJvj3KgIcZROLFixedmzjMzJGqcEQqrLiQr1p7xTFX24gAORbHBIEFCjigLbBSZCkCne+zKMhMFK94dmTjZCnn+p9//rmQtxV9pVm+osqSVQIEli+glTV6HblsHJ1UggQIECBAgAABAgQIECBAgACBbQiIV9xGPSoFAQIECBAgQIAAAQIECBAgQGDFAl++fLk094XBUgqDK17ax/rSXG1s+XB19uSrGdBmYxR7KE4z7i5DAj569Gh1pf7+++9r8pzSvXv3rmbJ8jI5cCWpwjLJTzMEtLDkYr9q7hXHTCYIczMRIMdCmSCwNAEHtKXViPwcBC5tS1fuyRfx/vrrr2dPr9nuKOf6izI26cKa5ZPySpwAgV0JVJ6bXDbW7xUuG+utLEmAAAECBAgQIECAAAECBAgQ2JWAeMVdVbfCEiBAgAABAgQIECBAgAABAgSWKHDp0CuFeLkM/dfXkToDgn333XdLLP9S8xSuTsxEhGZYuaXmWr6GCCT8rPkzfP369ZBUbr1OTcfTFG2UAQ9zqHn8+PG3b9/6Cp2gvj/++GPVx5wEhDT3imNJOw8Lx29NECAwioAD2iiMEhldoPO8UNhKzZ5cWP30qzRBM9b36fzmnLxu48OHD805G5jWLN9AJSoCAQILEag5N7lsrK8sl431VpYkQIAAAQIECBAgQIAAAQIECOxNQLzi3mpceQkQIECAAAECBAgQIECAAAECqxf46aef+srQF0iTHmkGBOtDK8x/+vRp5whyz549K6zlq3UJpOv/q1evjnlOPHBh/NLjYguc6NxXk8/8/PNVIpa/fv36/Pnz63OeYMWHDx8WYjYSrBjVVQcrZvTIzoCQHH4fPHhwvaEUCBAoCziglX18exOBS0dET9zguKeMnFtz/j1b9t9++22lLZly0TTLyz6+JUCAQKWAVlYlVM1iLhtrlCxDgAABAgQIECBAgAABAgQIENitwJ1//vlnt4VXcAIECBCoEUgnvDzgP7tk+gR//vz57GJ9C6S729n3Wd69ezeP5PtSMJ8AAQIECBAgQIAAgfUKpIfTvXv3KvOfoKNC5GEChDpHPMtAZ+N2mK7M7QYWy1VhrtdOVcsVsYGC76QIrfpNaEHC8NYbaNc8AmS/vTSyoqbSk2ZGViwEK6b/6yhDONZkZrplHj169Pvvv7fSP8Rhtmb6SIDARAIOaBPBSnawQGW44DH9cduKlVvPyIo5hR3zsLGJVrPtWLpxqY/JmiBAgMBWBbSyxqpZl41jSUqHAAECBAgQIECAAAECBAgQILBJAfGKm6xWhSJAgMCYAuljl354Y6Y4NK1tdPgbWnrrESBAgAABAgQIENi4wJ07d2pKmJHf3rx507dkvnrx4sXpt7rwnppcNKfvwvDPP//c5PA1F+GsfeFW/8K19/JPMHNzrMjRf/t9v4XjbpD3Mf3666/HjyudePfu3ekYqollTeC3n/xK61S21yjggLbGWtt2ni96w0goRnxnrmDF467V1xTRLD8SmSBAgMBZAa2ss0Q1C7hsrFGyDAECBAgQIECAAAECBAgQIEBgzwL/2nPhlZ0AAQIECBAgQIAAAQIECBAgQGAhAmdHXE8+M/Z7IVgxC/zyyy+nxcmAYIXxGE+XN+dUICFticI6nX8a0XS6jDlLFshPozmGXmp57UMS5SCQsLqjeT4mwuH48cqJcJXf6JRj1AaCFTN2UyLDT61SOsGKpyzmEJhOwAFtOlspDxO46CyQs8awrZyulXCIhw8fns5vzsmlRAL21t6MaZaob1qzvE/GfAIECNQLaGXVW/Ut6bKxT8Z8AgQIECBAgAABAgQIECBAgACBo4B4xSOFCQIECBAgQIAAAQIECBAgQIAAgZsJdIbHJDcJPcpY669fv/769evTp08L+Xv+/Pm3b99aC6TvcjMcq/Wtj/UCicJK5Gdr+c+fP28gOqtVqP18TPRvcyjC/Fg2UJvffffd27dvm5WYCIfrQxaTwoMHD5pczU1kOr+OhEmUj1GtVRb7MXHIp8fSDcSyLhZcxgj0CTig9cmYf0OBmjeMJHsZ33isc2Ja+GdfkJGLhV2NAKxZfsOfgE0TILANAa2s6+vRZeP1hlIgQIAAAQIECBAgQIAAAQIECGxeQLzi5qtYAQkQIECAAAECBAgQIECAAAECKxA4jVdMf+jEKOaV7R8/fkxP5fQnKxQj4660gpSycGIdP3z4UF6xkKavWgKJ/GyOXHf4dtzx61pb9HE6gfxkXrx4cUz/8GM5flz1RAIknjx50ixCQhYHh2J++fIlCSaFROc202xOJyojAY0XjTrVXH1R04liPY3xTjTmYMBFlU5mCKxOwAFtdVW2+QyftthbRU6LIiMrjjK2edoqp/Ekrc3lY15rkouFvTX4NctP9wRzCBAgcJGAVtZFXK2FXTa2QHwkQIAAAQIECBAgQIAAAQIECBDoFBCv2MliJgECBAgQIECAAAECBAgQIECAwKwC6WSc3sbNTf71118ZLCXBQs2ZndPpo9w57ko68m4jgqiz1PPPTB2lA/rpdjvxTxczZzkCCa5r1drGfiyJcMjRowmewNocDTK/ObM8nQPLo0eP7t279/79+74lExiZYRVHicro28Sc83O8bUaxHjadyJPTCMY5c2VbBHYu4IC28x1gacVPvOLp2ysOmcz8DMabBnwiQK7Mdnb7DGvcOXBTM+Wc63MWzmtNmjN3Mq1ZvpOKVkwCBCYV0MoaxuuycZibtQhcUuJlAAAgAElEQVQQIECAAAECBAgQIECAAAECOxS4888//+yw2IpMgAABAvUC6Z/3+PHj+uWnWzL9D5KZ6dKXMgECBAgQIECAAAECNxdIdNBpYEy6PifWqG/UlIz6lW9bOT8E2KSjc2u+j9cLdIInauuiSLDrsyGFwQIZszSDl3779u2YQoYhzU/v+HEzE4mX6Aw1zO6a8RIzZmAc7t69ezi2hCUDuibKIuMo5ij0xx9/NIlOTbJ6hlXcmFtCOiPQKmwoHEtbJj4SmF/AAW1+c1vsE8hbD3IaPf02Z8ZEGOYe/uCzRlLOqzFy7j49GbU2lzN4zsLXB0a2kl3dR83y1VWZDBMgsEABraxLK8Vl46VilidAgAABAgQIECBAgAABAgQI7FZAvOJuq17BCRAgUCsgXrFWynIECBAgQIAAAQIECIwh0BmymIQTYpQO0OkenQ7K+ZjIovRmfvv27WmH5gQrJsDGyIpj1EZ3GhnHJvKt79JrfDOjzLWKtrGPiSxtDq641WDFQ629efPmdMDAKyt0k5GKMensp5u4EdEgV+4wVicwloAD2liS0rleoNWWOE0wjfa02I9/WeAwKmNeE5DpvCng8JqAvBogTfq8KSBN97wsoPymgMNWkmZeZbLPMRVPnTNHs7yTxUwCBAhcJKCVVc/lsrHeypIECBAgQIAAAQIECBAgQIAAAQLiFe0DBAgQIHBGQLziGSBfEyBAgAABAgQIECAwtkBnv9vKjaR7dAJs+gZjrEzEYmcFOvuobTvy7azJWhb48uXLvXv3ktudDEOaiIgff/yxc6DFS6ss6eRv8LBRl25uzuU7B2gShDxnFdgWgRoBB7QaJcvMI5C9Ma8/OB0Xfbqtp5Gfs7Ao+lNhzfJTE3MIECBwqYBWVo2Yy8YaJcsQIECAAAECBAgQIECAAAECBAgcBcQrHilMECBAgAABAgQIECBAgAABAgQILEUgb07JqGinYycW8pfgqwz6pxNzgWjcrxK1lfFwmmka2bKpseTpT58+ZSCjXY1NlCjNHB/yVzN2U7PuslcnQCIhGRs+tnS+qSoxIRlmpElhmgCBhQg4oC2kImQjAjmD5Nw6yksB+jwzoGJGWc9ZydjpfUSZr1lewPEVAQIE6gW0sgpWLhsLOL4iQIAAAQIECBAgQIAAAQIECBDoFBCv2MliJgECBAgQIECAAAECBAgQIECAwO0F3r17lwG+WkFxp9lKP+Z0Ys6fYRVPcaabk/EHHj582IopTV0kEE5FTMcu5SsFEquZwaDylx21L3bx/v372ZOzeydScZOjKTYN0yU3JW1RpODpjdpczDQBAgsUcEBbYKXsNksJcU+LPafXVstwGMjhZQGH9wVoVdYYapbXKFmGAAEC9QJaWS0rl40tEB8JECBAgAABAgQIECBAgAABAgRqBMQr1ihZhgABAgQIECBAgAABAgQIECBA4GYC6ReV3s/pA534ovSBPsTVpB/zIaAoI648evToZpnb94Y7+0Yn1it9+/YNo/SrEcg+/PXr1xxVcki5e/fu3oIiUvwcSAUrrmZ/lVECRYGdH9CKNr6cVSDtwMNLAdJuz9/hPJt/D5lonnQOJ99Dqz5n4ZyS0oxMFP3eTsejVI9m+SiMEiFAgECnwM5bWS4bO/cKMwkQIECAAAECBAgQIECAAAECBM4KiFc8S2QBAgQIECBAgAABAgQIECBAgAABAgS6BTr7RhucrRvLXAJLEvDjXVJtyAsBAgQIELhWwJn9WkHrEyBAgMCJgJPLCYkZBAgQIECAAAECBAgQIECAAAECtQL/ql3QcgQIECBAgAABAgQIECBAgAABAgQIEPi/AhkAJ0PoZDyc5uyMh/n06dPmHNMECCxNIHHFGfaqmSuRxk0N0wQIECBAYF0CmuXrqi+5JUCAwCoEXDauoppkkgABAgQIECBAgAABAgQIECCwTAHxisusF7kiQIAAAQIECBAgQIAAAQIECBAgsA6Bzr7R79+/f/78+ToKIJcE9ifw6NGjz58/N8v95MmTjx8/NueYJkCAAAECBNYloFm+rvqSWwIECCxcwGXjwitI9ggQIECAAAECBAgQIECAAAECCxcQr7jwCpI9AgQIECBAgAABAgQIECBAgAABAksXOPSNvn//fjOjb9++/fnnn5tzTBMgsASBDH+aQVCbOfnxxx/fvXvXnGOaAAECBAgQWKOAZvkaa02eCRAgsEABl40LrBRZIkCAAAECBAgQIECAAAECBAisS0C84rrqS24JECBAgAABAgQIECBAgAABAgQILFEgfaM/ffqUqKdm5l69evXmzZvmHNMECNxWIAOfZvjTZh5ev37td9oEMU2AAAECBFYtoFm+6uqTeQIECCxBwGXjEmpBHggQIECAAAECBAgQIECAAAECaxe4888//6y9DPJPgAABAgQIECBAgAABAgQIECBAgMBCBH799ddffvmlmZk//vjjwYMHzTmmCRC4iUAGUXz27Flz0x8+fHj06FFzjmkCBAgQIEBgGwKa5duoR6UgQIDAzAIuG2cGtzkCBAgQIECAAAECBAgQIECAwFYFjK+41ZpVLgIECBAgQIAAAQIECBAgQIAAAQI3EPj5558ToPj9998ft/3XX38dp00QIHBDgfw2j1u/f//+169fBSseQUwQIECAAIGNCWiWb6xCFYcAAQLzCLhsnMfZVggQIECAAAECBAgQIECAAAECmxcwvuLmq1gBCRAgQIAAAQIECBAgQIAAAQIECNxAID2k3759m8DFT58+3WDzNkmAwInAly9fHj9+nNk//fTT8+fPT743gwABAgQIENiggGb5BitVkQgQIDCZgMvGyWglTIAAAQIECBAgQIAAAQIECBDYl4B4xX3Vt9ISIECAAAECBAgQIECAAAECBAgQIECAAAECBAgQIECAAAECBAgQIECAAAECBAgQIECAAAECBAgQIECAAIEpBP41RaLSJECAAAECBAgQIECAAAECBAgQIECAAAECBAgQIECAAAECBAgQIECAAAECBAgQIECAAAECBAgQIECAAAECBHYlIF5xV9WtsAQIECBAgAABAgQIECBAgAABAgQIECBAgAABAgQIECBAgAABAgQIECBAgAABAgQIECBAgAABAgQIECBAYBIB8YqTsEqUAAECBAgQIECAAAECBAgQIECAAAECBAgQIECAAAECBAgQIECAAAECBAgQIECAAAECBAgQIECAAAECBAjsSkC84q6qW2EJECBAgAABAgQIECBAgAABAgQIECBAgAABAgQIECBAgAABAgQIECBAgAABAgQIECBAgAABAgQIECBAgMAkAuIVJ2GVKAECBAgQIECAAAECBAgQIECAAAECBAgQIECAAAECBAgQIECAAAECBAgQIECAAAECBAgQIECAAAECBAgQ2JWAeMVdVbfCEiBAgAABAgQIECBAgAABAgQIECBAgAABAgQIECBAgAABAgQIECBAgAABAgQIECBAgAABAgQIECBAgACBSQTEK07CKlECBAgQIECAAAECBAgQIECAAAECBAgQIECAAAECBAgQIECAAAECBAgQIECAAAECBAgQIECAAAECBAgQILArAfGKu6puhSVAgAABAgQIECBAgAABAgQIECBAgAABAgQIECBAgAABAgQIECBAgAABAgQIECBAgAABAgQIECBAgAABApMIiFechFWiBAgQIECAAAECBAgQIECAAAECBAgQIECAAAECBAgQIECAAAECBAgQIECAAAECBAgQIECAAAECBAgQIEBgVwLiFXdV3QpLgAABAgQIECBAgAABAgQIECBAgAABAgQIECBAgAABAgQIECBAgAABAgQIECBAgAABAgQIECBAgAABAgQmERCvOAmrRAkQIECAAAECBAgQIECAAAECBAgQIECAAAECBAgQIECAAAECBAgQIECAAAECBAgQIECAAAECBAgQIECAwK4ExCvuqroVlgABAgQIECBAgAABAgQIECBAgAABAgQIECBAgAABAgQIECBAgAABAgQIECBAgAABAgQIECBAgAABAgQITCIgXnESVokSIECAAAECBAgQIECAAAECBAgQIECAAAECBAgQIECAAAECBAgQIECAAAECBAgQIECAAAECBAgQIECAAIFdCYhX3FV1KywBAgQIECBAgAABAgQIECBAgAABAgQIECBAgAABAgQIECBAgAABAgQIECBAgAABAgQIECBAgAABAgQIEJhEQLziJKwSJUCAAAECBAgQIECAAAECBAgQIECAAAECBAgQIECAAAECBAgQIECAAAECBAgQIECAAAECBAgQIECAAAECuxIQr7ir6lZYAgQIECBAgAABAgQIECBAgAABAgQIECBAgAABAgQIECBAgAABAgQIECBAgAABAgQIECBAgAABAgQIECAwiYB4xUlYJUqAAAECBAgQIECAAAECBAgQIECAAAECBAgQIECAAAECBAgQIECAAAECBAgQIECAAAECBAgQIECAAAECBHYlIF5xV9WtsAQIECBAgAABAgQIECBAgAABAgQIECBAgAABAgQIECBAgAABAgQIECBAgAABAgQIECBAgAABAgQIECBAYBIB8YqTsEqUAAECBAgQIECAAAECBAgQIECAAAECBAgQIECAAAECBAgQIECAAAECBAgQIECAAAECBAgQIECAAAECBAjsSkC84q6qW2EJECBAgAABAgQIECBAgAABAgQIECBAgAABAgQIECBAgAABAgQIECBAgAABAgQIECBAgAABAgQIECBAgMAkAuIVJ2GVKAECBAgQIECAAAECBAgQIECAAAECBAgQIECAAAECBAgQIECAAAECBAgQIECAAAECBAgQIECAAAECBAgQ2JWAeMVdVbfCEiBAgAABAgQIECBAgAABAgQIECBAgAABAgQIECBAgAABAgQIECBAgAABAgQIECBAgAABAgQIECBAgACBSQTEK07CKlECBAgQIECAAAECBAgQIECAAAECBAgQIECAAAECBAgQIECAAAECBAgQIECAAAECBAgQIECAAAECBAgQILArAfGKu6puhSVAgAABAgQIECBAgAABAgQIECBAgAABAgQIECBAgAABAgQIECBAgAABAgQIECBAgAABAgQIECBAgAABApMIiFechFWiBAgQIECAAAECBAgQIECAAAECBAgQIECAAAECBAgQIECAAAECBAgQIECAAAECBAgQIECAAAECBAgQIEBgVwLiFXdV3QpLgAABAgQIECBAgAABAgQIECBAgAABAgQIECBAgAABAgQIECBAgAABAgQIECBAgAABAgQIECBAgAABAgQmERCvOAmrRAkQIECAAAECBAgQIECAAAECBAgQIECAAAECBAgQIECAAAECBAgQIECAAAECBAgQIECAAAECBAgQIECAwK4ExCvuqroVlgABAgQIECBAgAABAgQIECBAgAABAgQIECBAgAABAgQIECBAgAABAgQIECBAgAABAgQIECBAgAABAgQITCIgXnESVokSIECAAAECBAgQIECAAAECBAgQIECAAAECBAgQIECAAAECBAgQIECAAAECBAgQIECAAAECBAgQIECAAIFdCYhX3FV1KywBAgQIECBAgAABAgQIECBAgAABAgQIECBAgAABAgQIECBAgAABAgQIECBAgAABAgQIECBAgAABAgQIEJhEQLziJKwSJUCAAAECBAgQIECAAAECBAgQIECAAAECBAgQIECAAAECBAgQIECAAAECBAgQIECAAAECBAgQIECAAAECuxIQr7ir6lZYAgQIECBAgAABAgQIECBAgAABAgQIECBAgAABAgQIECBAgAABAgQIECBAgAABAgQIECBAgAABAgQIECAwiYB4xUlYJUqAAAECBAgQIECAAAECBAgQIECAAAECBAgQIECAAAECBAgQIECAAAECBAgQIECAAAECBAgQIECAAAECBHYlIF5xV9WtsAQIECBAgAABAgQIECBAgAABAgQIECBAgAABAgQIECBAgAABAgQIECBAgAABAgQIECBAgAABAgQIECBAYBIB8YqTsEqUAAECBAgQIECAAAECBAgQIECAAAECBAgQIECAAAECBAgQIECAAAECBAgQIECAAAECBAgQIECAAAECBAjsSkC84q6qW2EJECBAYOkCP//883fffffgwYOlZ3SW/H358uWHH34IyJs3b2bZoI0QIECAAAECBAgQIECAAAECBAgQIECAAAECBAgQIECAAAECBAgQIECAAAECBAgQIECAAAECwwXEKw63syYBAgQIEBhR4NOnT4nNe/Xq1bdv3z5//vzu3bsRE19pUm/fvv3rr78C8uLFi8RwJnxxpQWRbQIECBAgQIAAAQIECBAgQIAAAQIECBAgQIAAAQIECBAgQIAAAQIECBAgQIAAAQIECBAgsAcB8Yp7qGVlJECAAIGlC/z6668PHz5MbN4xo/fv3z9O73bi+++/P5Y9MZz37t37+PHjcY4JAgQIECBAgAABAgQIECBAgAABAgQIECBAgAABAgQIECBAgAABAgQIECBAgAABAgQIECBAYFEC4hUXVR0yQ4AAAQJ7FHj+/Pkvv/zSLPnr168z1mJzzj6nI/Pjjz82y/748ePEdjbnmCZAgAABAgQIECBAgAABAgQIECBAgAABAgQIECBAgAABAgQIECBAgAABAgQIECBAgAABAgQWInDnn3/+WUhWZIMAAQIECOxN4O+//3727Nnvv//eLHiCFROn15yz8+lovH37tomQIMY3b94055gmQIAAAQIECBAgQIAAAQIECBAgQIAAAQIECBAgQIAAAQIECBAgQIAAAQIECBAgQIAAAQIEbi4gXvHmVSADBAgQILBTgQQrPnz48K+//mqW/6effjJ+YBPkMH0asvif//zn48ePp0uaQ4AAAQIECBAgQIAAAQIECBAgQIAAAQIECBAgQIAAAQIECBAgQIAAAQIECBAgQIAAAQIECNxKQLzireRtlwABAgR2LdAZrGjYwMI+8fTp0/fv3zcXELLY1DBNgACBJQi8e/cugwb/8ccf3759OwTk//vf/7579+73339///79HLcfPXq0hHzKAwECBAgQIECAAAECBAgQIECAAAECBAgQIECAAAECBAgQIECAAAECBAgQGCCgm9wANKvsUEC84g4rXZEJECBA4MYCncGKT548Sfv1xjlb9uYT5ZIwmGYehSw2NUwTIEDgVgIZ8PbVq1etQ3RfZhKcn8GEf/jhh74FzCdAgAABAgQIECBAgAABAgQIECBAgAABAgQIECBAgAABAgQIECBAgAABAosS0E1uUdUhM8sXEK+4/DqSQwIECBDYlEBnsKK4u8o6fvDgwefPn5sLo2tqmCZAgMDMAp8+ffrll18qIxWbeUvU4suXL7/77rvmTNMECBAgQIAAAQIECBAgQIBABL58+fL+/fu//vvv69ev+f/bt2+Z//333//73//Ov7kpmj8vA7K3ECBAgAABAgQIECBAgAABAgQIECBAgACBGQR0k5sB2Sa2JyBecXt1qkTnBRIslOe7nuOel7IEAQJjC3QGK6Z/STqgjL2pbabXCZiuOXlnyTYLrFQECBBYsMCvv/6aYMXBGUwPywQ6JhB9cApWJECAAIGCgFsfBRxfESBAYI0CObAn2175sca6k2cC9QLv3r3LlfJvv/12iE48u2JuLOd9QPlzcDhrZQECBAgQIECAAAECBAgQIECAAIHrBdypvt5QCgQIrFFAN7k11po8L0FAvOISakEeRhM49MbLc9zj62YzkY959exh4vBvtpfu0Yd282jblhABAgQqBE6HB8zh6I8//hBBXYH3/xdJbOe9e/day6dTzps3b1ozfSRAgACB6QSePn2aoR6a6eeM9uzZs/v37z98+DA9Jg99JQ/t87TGMzpuznetVbJ6Rln8+eefm+mYJkCAAIGygFsfZR/fEiBAYHUCObA3b18fRlFr3dY+FOr169fPnz9fXQFlmACBswI5Drx9+zYXyJVhiqcJurg+NTFnIQLH65fmyS67+pMnTx49erSQTMoGAQIECBAgQIAAAQIECBAg4E61feB6gc4bQbkplJehe5v59bxSuKGAbnI3xLfptQv819oLIP/7ETi0hltPs1of96OhpAQIrFEgbdZEa7RynrdlC1ZsmZQ/huvDhw+PHz9uLpYOPYmNEfHSNDFNgACB6QTSnywDPhzTT4xiekZ2djJL1GL+cug+fJsmfasLZm5KJtBRr+sjpgkCBHYu4NbHzncAxSdAYHsCeelS7mAX3q+3vSIrEQECFwmk+ZcL6levXl201unCubjOfWa3mk9lzJlOIHtvK7q+82NfBnI3qe8r8wkQIECAAAECBAgQIECAAIFxBdypHtdzh6l13gg6Pv44PAQpvIstY1HsEE2RNyOgm9xmqlJBbiIgXvEm7DY6RCBdojNgy5A1rUOAAIEFCCSUrnNQqc7ojgXkd9FZCFr68aQXTjOX+ZiQxQSFNmeaJkCAAIHRBRJb2AxWvGgMh8Qu5oSYG5Fp2B8TefHiRQ7gToij15QECRBYo4BbH2usNXkmQIBAQSBjjxee0BdW9BUBAnsQ+PXXX1t3OFulzvt9cgWdI0mumvOXbxMPljfi/fHHH7nVnP5AzeUz/969e/nKq8qbLKZHFMi992YvtBFTlhQBAgQIECBAgAABAgQIECAwqYA71ZPybjLx9OE5vppqkwVUKAKVArrJVUJZjECfgHjFPhnzCRAgQIDAaAJv3rw5fUn2kydPjAc4mDh0h345zRQS/ZKhF0W8NE1MEyBAYFyBnNEyQOIxzQzdMCBQPFGLHz9+zIrHSP6MmpsbnZl/TNkEAQIECBAgQIAAAQIECBDYqkBeaZ87mYkw7Ctghp5LKOPpFXcunH/44YfMz7f/+c9/TlNI5zMhi32q5l8pkLerCMK/0tDqBAgQIECAAAECBAgQIECAAIFVCBxfQb6K3MokgYkEdJObCFayuxIQr7ir6lbYJQocRlq/e/duXo47aRftjMed956mI3g2lOfZS7SQJwIbFUhIRkaOahUuv8R37961Zvp4kUACZk57SKSjT451kx5OL8rkbhd2dttt1Sv45gWaIz/89NNPp10n6wVyHsyYD8e+lRkywpmxXs+SBAgQIEBgHoFDwz4d0zO+kxtK85jbCgECBAhsXiC3i/PWnkIxc7mdoRcLC6STxOkN5+PyiWN0g/SoYYIAgTkFXD7MqW1bBAgQIECAAAECBNYo4KphjbUmzwQIENitgG5y6616HZiXU3f/Wk5W5ITArgRyHEz37kTU3Lt3L0+m88rbhCwmjDAjhiWwcFyKpJmUk362km1li3fu3MnWk4dxNyQ1AgROBfKLTgTd6fwMSHU605yLBHIIPX2RT/rRpkfORelYeEQBZ7cRMSVFYIECaVUe36OfoIVy78ma/L98+fK4WMZa/PTp0/GjCQIECBAgQOCGArmSzXn/eNsqV7WHG0q5v3R9A+CG5bJpAgQIECBwc4GEGhaCFXOtndERy2fbnKMLwYopYK7cm70obl5kGSBAYPMCLh82X8UKSIAAAQIECBAgQOBKAVcNVwJanQABAgTmF9BNbn7z67eoA/P1hqOnIF5xdFIJEjgvkHNYggbTJ/vY4fuwTl55++rVq7yuPq/XPZ9KxRJJJ33LkmZSbi2erScPyUlrvo8ECIwrkNi51i896ecN2RlRatwN7TO1MAazVfYM1eXg1jKZ56Oz2zzOtkLghgJpVR63Pkrfx0ePHt2/f/+YZjN88TjTBAECBAgQIDCzQO4m5d5UzvunF7O5v5Q2QO41ecvAzJVicwQIECCwDYEEIpZDDROsWL5vnHDH5rV5H8vbt2+9sLIPx3wCBMYVcPkwrqfUCBAgQIAAAQIECGxPwFXD9upUiQgQILAHgeateN3kVlHjOjAvs5ru/PPPP8vMmVwRaAnk2WqesB5mpr/U169fD/+mp9Rp96nWuqcf85LavLXldP4MczKwYWIFz27o9evXz58/P7tYYYF37951jurWWiXBVLkmbM30kQCBUQTS+mm2WQ9pJjBDz85ReI+JpBNPYhSPHw8TGcEyx9vWTB+nE3B2m85WygQWItBqW/75558ZYen6vKWzZvOejuvT60mlQIDAqgU2c+tj1bWw88wnCqIcR3H0cc11pDBBoCCQ5m7uY2eBwx3sTB/uZp++Xa6QyPGr6+8YH5MyQYDA/AJnT7JngxWT57w1oPKJWN7yVh6ncX4BW1y7QP3uV1NSJ7UapeUvc/bIdiyCy4cjhQkCBAgQIECAAAECuxJw1bCQ6naneiEVsaJs3LlzZ8TcfvjwIS80HzFBSRGYWkA3uamFR09fB+bRScdKULziWJLSuaVAIg9///33jMdyGq/Sl61bxSu2OmT3Ze8wv+bhdF8KiYZ6+PBh37et+Z5bt0B8JDCKQCKBHz9+fJrUWAEepynvdk56dWfA2NPioz41mWiOs9tEsJIlsCiB5lV9xlwaa6CG1jFc16VFVbrMECCwKIEV3fpYlJvMXCTQdxnbl8g1d6760jSfwH4Ecv82rd/TF10VBIR2FHB8RWDhAmdPsjWXw60eEuUij3jlXt6Qb3cocHgh7DEIP23CPJ/Ng9qLKJzULuJa5sJnj2ytbLt8aIH4SIAAAQIECBAgQGDzAq4aVlHF7lSvoppumMnTG0G5C1TfV/+Qc/GKN6xBmx4moJvcMLdbraUD863ka7YrXrFGyTKrEai/wrlJvGKrN/ZZ1mseJ3eONlbYoqieAo6vCAwQyHVafsKn77pOZHUGXRyQoFXKAp1DWV5zFC1vzrdNAWe3poZpAhsWyGiKx0Fgnjx5kl6SYxW2+VY279EYS1U6BAhsWGDhtz42LL+Hol06Zs79+/fzGHsPMspIYDqB3EH6z3/+U/loX2jHdBUhZQKTCvTdKz5utPIq+/nz5ymYBIMAACAASURBVG/fvj2udXbin3/+ObuMBQiMJZD9PI8/6uPwndTGkr9hOi4fbohv0wQIECBAgAABAgRWIeCqYRXVdMikO9UrqqwlZPXSG0HiFZdQa/JwkYBuchdx3XZhHZhv63926/86u4QFCKxIIANG5x20i81w/VO6QxHSI3xYR/B0Xqzs43K0ujRvxxVNECDQKZCuZqfBigmfE6zYyXX9zLweI7ytdHIUBd4ymeLjpWcQZ7cpakGaBGYQOAYrZlt3794dcYt5k8gxtdOz5/ErEwQIECBwEFj4rQ/VtF6BXFVdeiLO3afcg1pvkeWcwBIE0mUncb+n9zSWkDd5IEBgLIFnz56VT7KVUYjNC/OavKXbUM1iliEwikDOaGlPLvkp7SjFlMhRwOXDkcIEAQIECBAgQIAAAQKdAq4aOlkWO9Od6sVWzTIzdrgRlNdRLTN7ckXgeoHm3Xjd5K73nDQFHZgn5b0+cfGK1xtKYVkCGYG32eN5UZkb8JRuwCop8vv37y8t+LANXboVyxPYicCbN286Y4ZdoU26A3TypiVquI9J2ZP4gDPIgFWyIWe3qatS+gTqBcZtbzdv6zRv99Tnx5IECBDYm8CSb33srS62VN7KSIlWkQe00lsp+EiAQAR+/PFHDgQIbFUg94p///33QukyJF369xQW8BWBFQnkUiXjha4ow7I6WMDlw2A6KxIgQIAAAQIECBDYiYCrhjVWtDvVa6y1G+b5+fPnGdXjhhmwaQLzCOgmN4/z4K0M6I08YJVkb0DXiGEbGkyxzBXFKy6zXuTqKoFlNprzItvyC3Q7y1x+jN25SmYOWCt586rdPk/zCVwkkJ/SixcvTlfJQ/oMhHI6f11zEvuXHjZ5A1bG0FjaQSO8nRfAyzwprKveC7l1divg+IoAAQIECBAgMJ2AVu50tvtMOQ37YW8NGHAPap/CSk2gLOCoXvbxLYFVC/zyyy+F/Kejw88//1xYoPnVpWOxCoNs6pmeTaC8z8+WDRuaVMDlw6S8EidAgAABAgQIECCwAQFXDSutRHeqV1pxN8y2feaG+DZNgEAEdGBe/m4gXnH5dSSHFwtc+sj24g0MWuHr168D1hsQ4pitDOthNmytAYWyCoFtC/Rdgw17a9RyrBKm+MMPPzx8+DDRmOlw8Pjx4wyHVd+ZZp6CdA6xmLEuE2A5TwZ2uBVntx1WuiLvVqD5sqhhbdQ+uuaRZJkt+b6cm0+AAIEbCjhg3hB/k5sefFNo8IqbZFQoAoMFElPUbG8PTseKBAgsTSC3JctX0H03kzsL0vmyts4lM/OihfsSMZ/AAIEHDx4MWMsq6xIYfBUweMV1+cgtAQIECBAgQIAAAQKDG/+DV2Q+ioA71aMw7ioRNyF3Vd27KmzzsV35Jv+lLLrJXSpWXr7pWV6y+e2wOh3WShm2VjO3a58Wr7j2GpT/DoGE03TM3dOs5mmyvtzD1qpP35IE9iCQUQc7R3x++fLlqt9m/fz584QpnjabXr16taiQxURUdnbxSYDlly9f9rAHbruMw85Tw9batqTSERgmkDD144rDLvWPq7cmmrcAhN+0cHwkQIBAn4BbH30y5g8TGPfkPiwP1iKwcwEt4Z3vAIq/VYHcFi4XrfNmZt8qT58+rb/T9eTJk750zCcwtYCT2jDhPG05/uVh07BE5lnL5cM8zrZCgAABAgQIECBAYL0CrhrWW3cu6tdbdzfJ+ar7xN5EzEbXIqCb3Fpqas581j+gaeZq2FrNFNY+LV5x7TUo/x0Cy/xhJ4qmI6/nZg1r/Q9bq3lyPZcv3xMg0C3w7Nmz0y9yUMoz5tP5a5mTt4AXBodMyOKiQgH7+gB1Vs1aqmDJ+XR2W3LtyBuBcQXu379/TDBD1x6nr5z49OlTM4XmVprzTRMgQIBAS2CZtz5amfRxRQKDbwrZFVdUy7K6cIHBP8OFl0v2COxZ4N27d80X9JxS5O3jl95by3vZTtM5nZOHRHkD3el8cwjMIzDsMeU8eVvyVvK05fjX+WbM5WR+cLvF5cNyKlFOCBAgQIAAAQIECEwq4KphUt5JEx9cd5PmSuJLFnAjaMm1I2+DBZod2HSTG8w4w4qXPmQ5ZGnYgWvYWk6s4hVn+CHYBIH/L9A8e1WiDBsse8BaOYZ60UVlpViMQJ9AuoB0dkCp7ETSl+xt5ycW8Wz+R2yOX1/YHMo6QxaTyTdv3lyfvhROBZzdTk3MIbBJgeaYDxlx9++//x6lmL///nsznUePHjU/miZAgAABAgTmEXjw4MGwDQ27KT9sW9YiQIAAAQLrEui8S9kswoAhEPNevLNrJRzow4cPzQ2ZJkBg+QJj3Wqbp6QuH+ZxthUCBAgQIECAAAEC6xVw1bDeupNzApcKeDnRpWKWX4WAbnKrqKZDJnVgXnhliVdceAXJ3hCBxQYiDxjdq3nCq7cYsNaAVerzY0kCexDI8FCdgxDmemzVgyt2FqpVoYlaac257ce+A9rZwMvbZnu9W3d2W2/dyTmBiwRakYS//fbbRav3LdxM52yfy75EzCdAgMAOBRZ762OHdbGZIg94+1XKPuByYDNiCkJgXAFP9Mf1lBqBmwsk9OjsW96GnXwzbONPP/3UV8A8mP/jjz+GvVG4L03zCVwq4KR2qViW//r164C1brjKsCOYy4cbVplNEyBAgAABAgQIEJhZwFXDzOBjbc5F/ViS0iFAYNUCusmtqPoG3HLs62ReLvWAtQasUs7DGr8Vr7jGWpPntQokZumi1nx6bA9700weRV/U2zu5WnU81Vp3CPnelkBfLNzZt2gvnKEmXnHA2ykmLXWGWOzsspPRLx3rppB3dptCVZoElinQPLr2nfguyvnHjx+b3TdHSfOiDFiYAAECBAgQOAo0T/THmWcnLroBdTY1CxAgQIAAgc0INN/O01eowVGFv/76659//plzd27MZqzjPOLJRB57Z1jFvFZvcLJ9+TSfAIEZBPL8YoatjLgJlw8jYkqKAAECBAgQIECAwCYFXDVssloVigABAvsRaJ7IRunSppvcRDuPDswTwY6VrHjFsSSlQ6BKoOYR9SGhPGCuCRPq22rWzVPqvm9b8+tz1VrRRwIEDgLpBfL777+fauSH/Pz589P5a5mTctU8I3/48OHSStR3efDq1au82nxpud1AfurPI85uG6huRdizQI6u+RUfBEYJAn/x4sXRc/CrOo4pmCBAgAABAgSuEchLIi9923HiIkREXGNuXQIECBDYsEDn7eJmeS897TbXzXROwYlazP3bL1++5IZnJt68edN65XNrFR8JEFiywOrGV3T5sOTdSd4IECBAgAABAgQILEHAVcMSakEeCBAgQGCwgG5yg+nmX1EH5vnN67coXrHeypIERhDIZVjNMTEdwf/4448METZ4k1k3b9KtCVl8/fq1Z9iDna1I4CDQN2RzX9TcWtzO9qpJQXK8uuZgNRFF3xCL2dzaK2UisSuTdXa7EtDqBNYikKNrc9zgBIGnN+TgzOfQ8ddffx1Xv+ZVHcdETBAgQIAAAQLXCOSe1fHdBGfTyThO17QEzqZvAQIECBAgsGqBs3dWcyZddQFlngCBcQVq3h057havT83lw/WGUiBAgAABAgQIECCwbQFXDduuX6UjQIDAtgV0k1tR/erAvOTKEq+45NqRt20KPH36NLGIhUjCvFU3Xbevfz99UsiGMlJNn2PykJjGVQ/+1lc08wnMKdAapLu56Qwz3fy4uumzvWpSoitfBD6dSV9cYuJh8tLx6ba725Sd3XZb9Qq+N4E0HZvNywyQmPEcLkXIyA+5TdA8y6RRusDo90vLZXkCBAgQILB2gZyOcyupJmQxIRbNU/naCy7/BAgQIEBgdIGzoUcPHz4cfaMSJEBgvQJph68u8y4fVldlMkyAAAECBAgQIEBgZgFXDTOD2xwBAgQIjCugm9y4npOmpgPzpLzXJC5e8Ro96xIYKPDgwYNEy+T9MentfQxczESGaMvjqMQ+jdVdO+m8e/cuaSblpH/ocJaJbDdbTx7SU3xgGaxGgMD/CPTFxf3000//s8ha/6/pfrrYjjU5ADYjapp10FdlzWVMDxBwdhuAZhUCaxRI87IZrJ6Dan7+mVlTlkQqJr4xzdHmKcZw3zV0liFAgAABAvMI5O1XeYtW38XUIQ+52v306dNYN6/mKZetECBAgACBOQVyojy7uVwan13GAgQI7EcgjfA1FtblwxprTZ4JECBAgAABAgQIzCngqmFObdsiQIAAgdEFdJMbnXS6BHVgns72mpT/65qVrUuAwDUCieTO3zUpVK6b4++bN28qF7YYAQIXCaQx+vnz585V1h4UV9OrJgVvhqx0OtxwZqrg/fv3pxnIzJQux8bTr8y5XsDZ7XpDKRBYvkDer9EcIDGnwmfPnuXVGPk3oy0llD3Td+/eTRhDAhS/fv2aHldZJjGKzTDFQzFfvnxpuO/l17gcEiBAgMCuBA5vv8pbrjI6fc7dOY9nhKic3BNWkXN9XoklUnFX+4PCEiBAgMAAgZq4o5xbB6RsFQIEtipQc9xYZtldPiyzXuSKAAECBAgQIECAwHIEXDUspy7khAABAgQGCOgmNwDthqvowHxD/M5Ni1fsZDGTAAECBAhUCfQFJWYwirX34MzQrDUES476S97SobbzMX8qLlcRNQW0DAECBAh0CuQompESm+fBRDIkqqFz4c6Z6ZqZEIgln0c6s20mAQIECBDYiUDeeZxz/U4Kq5gECBAgQGBcgby452yCecvP2WUsQIDAfgT63oy5FgGXD2upKfkkQIAAAQIECBAgcCsBVw23krddAgQIELheQDe56w2lsFuBf+225ApOgAABAgSuFMjgip2xcEk2I05cmfjNVz8dAus0S0seXPGQ259++uk025mT0mW0kM6vzCRAgACBSoGff/45we3DzgU5UeYcKlixktpiBAgQIECAAAECBAgQILAigbzQ52xu1/62u7MFtAABAvUCf//9d/3CliRAgAABAgQIECBAgAABAgQIECBAYGYB3eRmBre5zQiIV9xMVSoIAQIECMwt8PLly85NZky/R48edX61opnbiFd8/vx5n/mrV6/6vjKfAAECBCoFEnCYN0jVRy1mTMVEKmagiTdv3uiaWYlsMQIECBAgQIAAAQIECBBYl0DN+IrrKpHcEiAwqUDurU2avsQJECBAgAABAgQIECBAgAABAgQIELhSQDe5KwGtvk+B/9pnsZWaAAECBAhcKfDp06fPnz93JrKBwRUz9mDNW8CHjanViTbdzCdPnrx///40/bdv3ybiVLTMqYw5BAgQuFTgcDsma2Xk4YS7p4tVTiLpnZl/E6CYMP67d+/mlJE/Aypeamt5AgQIECBAgAABAgQIEFidQM2d1dUVSoYJEJhOoOb1kdNtXcoECBAgQIAAAQIECBAgQIAAAQIECFQK6CZXCWUxAgcB8Yr2BAIECBAgMESgb3DFpLWBeMXKp+OrCDtJdXTGK6amErKYUdqHVL91CBAgQKBL4Ol//3V9Yx4BAgQIECBAgAABAgQIECBAgAABAh0ClU9kOtY0iwABAgQIECBAgAABAgQIECBAgACBWwjoJncLddtcn8C/1pdlOSZAgAABArcW+Pvvv/tC4DJ41AaG7Kt5Op6S3roeqrb/6NGjjO7VuWgh6LRzeTMJECBAgAABAgQIECBAgAABAgQIECBAgAABAmMJ5HnT58+fx0pNOgQIECBAgAABAgQIECBAgAABAgQIECBAYCEC4hUXUhGyQYAAAQJrEsi4fH3Z3cDgiinaluIVU5y+Svn27du7d+/6qtJ8AgQIECBAgAABAgQIECBAgAABAgQIECBAgMB0AjWPY6bbupQJECBAgAABAgQIECBAgAABAgQIECBAgMBEAuIVJ4KVLAECBAhsWaAwLl/G+F57yb98+ZJAvrOlWMv4iinIs2fP+opTqMq+VcwnQIAAAQIECBAgQIAAAQIECBAgQIAAAQIECFwvIF7xekMpECBAgAABAgQIECBAgAABAgQIECBAgMACBcQrLrBSZIkAAQIEFi3w8ePHvnC+FYXwFYgrn44/ePCgkMiivkpW//3vf3dm6fPnz4nP7PzKTAIECBAgQIAAAQIECBAgQIAAAQIECBAgQIDAdAK//fbbdIlLmQABAgQIECBAgAABAgQIECBAgAABAgQI3EpAvOKt5G2XAAECBNYq8OrVq76s//jjj31frWh+Tbzi6iIzC0Msvn37dkW1I6sECBAgQIAAAQIECBAgQIAAAQIECBAgQIDABgQK78fcQOkUgQABAgQIECBAgAABAgQIECBAgAABAgT2LCBecc+1r+wECBAgcLHA33//XQjne/r06cUpLm+FQgGPmV1dvOKTJ0+OmW9NvH//vjXHRwIECBAgQIAAAQIECBAgQIAAAQIECBAgQIDApAJepzgpr8QJECBAgAABAgQIECBAgAABAgQIECBA4IYC4hVviG/TBAgQILA+gd9++60v06sL4essSAIyv3371vlVc+bqCvvo0aNm/pvTf/3116dPn5pzTBMgQIAAAQIECBAgQIAAAQIECBAgQIAAAQIEphPI4xivU5yOV8oECBAgQIAAAQIECBAgQIAAAQIECBAgcFsB8Yq39bd1AgQIEFiZQOHh8epC+DrpawZXzIoPHjzoXH3JMwtDLHqH8ZIrTt4IECBAgAABAgQIECBAgAABAgQIECBAgMDGBF6+fLmxEikOAQIECBAgQIAAAQIECBAgQIAAAQIECBA4CohXPFKYIECAAAECZwTysttCOF8hHO5Mukv6ulDAYzZXGplZyHZh2MxjqU0QIECAAAECBAgQIECAAAECBAgQIECAAAECBK4XyPOmV69eXZ+OFAgQIECAAAECBAgQIECAAAECBAgQIECAwDIFxCsus17kigABAgSWKFCIavv3v//9ww8/LDHTF+Zpw/GKz54968P49u3bx48f+741nwABAgQIECBAgAABAgQIECBAgAABAgQIECAwlsAvv/wyVlLSIUCAAAECBAgQIECAAAECBAgQIECAAAECCxT4f+x97dkWN5L1eK8NYO0QBkcwkAJEAA5hIAJwCEAE4BAMEcCEYIjAdghjZzDv2el3tVqpu3TU+mhJfZ4foFutj9KpUlWpJHXrvuKATBFJQkAICAEhMCgCP/300xFlxl24oyoD5uOFvr///nuSMONDhcm6Fxb49ttv//rXvx4R8PHjx6NHyhcCQkAICAEhIASEgBAQAkJACAgBISAEhIAQEAJCQAgIASEgBIRAFQR+++03Y7+pShdqRAgIASEgBISAEBACQkAICAEhIASEgBAQAkJACAgBISAEhMC1COi+4rX4q3chIASEgBCYBgHc5fv69esRuZNe4QuGw3xcEV+SfPjwYVBxlp8Gm4yPZ84yOtEpBISAEBACQkAICAEhIASEgBAQAkJACAgBISAEhIAQEAJCQAgMjsAab8AcHGSRJwSEgBAQAkJACAgBISAEhIAQEAJCQAgIASEgBISAEBAC1yKg+4rX4q/ehYAQEAJCYBoE7PtsxkW4aUb4l78w9xUfPXo00YgCUg02/fnnn1++fAnK66cQEAJCQAgIASEgBISAEBACQkAICAEhIASEgBAQAkJACAgBISAEaiHw6tUr4+WYtXpRO0JACAgBISAEhIAQEAJCQAgIASEgBISAEBACQkAICAEhIASuRUD3Fa/FX70LASEgBITANAgYd/n++te/fvvtt9OM5JhQY4yu0tOnT116uoRxXxFjYYY/3ZBFsBAQAkJACAgBISAEhIAQEAJCQAgIASEgBISAEBACQkAICAEhMAICnz9/fvv27QiUiAYhIASEgBAQAkJACAgBISAEhIAQEAJCQAgIASEgBISAEBACTRHQfcWm8KpxISAEhIAQWAcB4zLb3/72twXG+ccff/z+++/JgdhX/pLVry2Aa6W4XHpEg8HioyrKFwJCQAgIASEgBISAEBACQkAICAEhIASEgBAQAkJACAgBISAEhEASAVxWfPLkSbKYCggBISAEhIAQEAJCQAgIASEgBISAEBACQkAICAEhIASEgBBYAAHdV1yAiRqCEBACQkAINEfgy5cvf/7551E3U1/hc4Nibuv913/914MHD1yVGRPG5VIGgRmHLJqFgBAQAkJgYQR+++239+/fP3v27OHDh7DR3/z7D4nHjx8jHy8jWHjsGpoQEAJCQAgIASEgBISAEBACQkAICAEhIARmQUCXFWfhlOgUAkJACAgBISAEhIAQEAJCQAgIASEgBISAEBACQkAICIEqCPxnlVbUiBAQAnURwJbV169ff/nlF9yP+uc//+n+RS+4LPTdd9/hX3wiDH+PHj3CRSl8MawuAWpNCAiBAAH7Jtt97isuMFIM4ePHjwF/3U+oX1zwcD+VqIuArFtdPNWaELgWAc3oa/HHNcWffvoJFm3328jIxB+8lxcvXrx79+758+fXUotrk1jaYIEDqvw1zkaVv8DB6gZvFsAyZ/b3I1wLuHoXAnMhAIW2BUD+rbp+DwIgGAtiIP+Of/x10w9QFIqBzMViUTsaApp0o3FE9LRGQCuX1girfSEgBISAEGAQwFulEKVhSqrMCAgoljUCF0RDNwTkMHeDWh31R0AxkP6Yq0ch0BoBma3WCKt9GwFJoI2Pnp5AQO7KCdBUZRwE8A0YHAHadvnxr7/RvxG5HQfa9vrxL7b7+aO5b968ef36NdrBv5efegIZMgHjCF4JJeJjCXqn6+q+4mnoVLEIgS3KD/u0HVpFArfy0CLMFf51J1a346r4F18LKepvhsofPnzAkWL8AQ2DXkC0oQToXDEghhs4P/zwA76s4jLHT8Dbxli2C5mbDGw/kd4SP/7446tXr7IGAgcIGG7nobeWUR2ODiCCID19+pR3d7L6VWEbgc0x3cTbMX1jzeaGQoAHZw2IN8a4xpF6TBxjjNujBe4rQhUYwwSjBxdFg/gxH8m6ufcOyLpdJaJJf+Pvf/87YhznyINPuzke4K9jMSwdWnMOrQu7QIXObi9uOKPPCQZqQTa26b9JQsWrNXCr4CTbnolPNg7DYeGAU3F+Zp80ojy4UQlSMTuMHjFltlkDOt07BYAbVjeYNfiriJ5BxulHUjKnobtDRYU+DC5vNuXnn3/eNMBuye0R/g3UCHYyoBygJQYJFiX1wALBDQgzuBB7tsjE/flBGLErRcp0CGjSOSh2E2tHFF1cDhrVTeRNx27O6rZm2a6FrxEVueHK5Q7GaHfyKrMiAm4ZC0UBE+80BlRE7jZNRarQ1EaYT9Kmyvpv9yQnmkJMdVm/TGuQYciGi3gsMy5jIPMuHxTL2pS/tJkh3ss8uqHDvAzvNBAGgZViIBivvFCG6SqzNgI3NFvJia9Nh54yf0MJbAfvDSPVR2Au5q4cDVP5SyJABk+2sSPOgD+Edn0osBuFyAP2+o2zQLgK4YJpOPV01X1FmQCfcfOmb8jH0ZzJb/71r3/NK0CifDoEYKhwXBV//l07chTYeiTv42EXBG/ft5vFUQwUs8v0eQqlgKNd+INVrtIjgIItv/ZkydFG1OZ5bHvJzGDxXgRyIxw9ojAJ48uXL7FuN3wdhjaVYRCAmQdTMOWZwpiVEN1hWfPNN98cjQIONJbTR09nyWc0J8by66+/zn7ZBqMwuInzN1DLs3BtZDpl3QzuyLoZ4GQ9Sq6sSOcK1if3Khe6fvv2LQxcEFJJ0g9jh1vT6HG6d0z8t7e6lr+aZFZWARdYh0jg70j24DNAALZ/T1ztgODBU3IhuSwKec2T1exuYSz6IC3n6Nxt8KoFjpTMLjuUySCg0IeBEhTmv03KT0YZ/hG8d1hV/DVa4N8huIExBncSYMi2uI3Ltzny6dOna2NQNnl6qklny8BQEUV/8/WIbP7T2Rga9O1/B+K5uJzfI/zV7c0RJ1xWv53+afhvm5U5cshzSbrKEfXpvIMx8se7TBrnJyCN9nC67c/G5t5ZeWf0jVmDiYA4vz2Wc0/9NVdMkrG43rrjVWKSPJ+S2BfaUEo2ggLwSxVi2oCqa9QY8Mcss5ljBHNOkHdCnE70klsl1ifxlLHbHHP5oFhWwLUT4gdFequAeYDYRD+XdJgnwl+ktkZgrhgI0JAX2lok1P7sCCxptu4Q51lm1bCkBJJqoe6iflsa3y1SfQT1dO7K0UCCfGwlJG8EjBkQCAainwYCdaV36wiRZ5xlik8jxxKFCG2j8wC7Q76zCdgFZNLMJfk4qTOp+4qTTqLJyN4Mlf3WfHJIzI0mzMYp7isCFoT7k44aiUxQDIf2YMgvOQoPt8DY2w7otH+S56pxpxFbIHZT8dOKm9lx4zfPgWyDd6cPqeNC6envXDVCHluVT548OWr8xL7dUVMl+QANaraRSikhDHWhuqGUsCt/iVKKiY+XNH6ZbkeF/E5XSsu6Jbkp65aEKFkA68nvv/8+WYwskKXGs67i2wSgX5i8OOxi1+r8dNUZXQtGeAhweE4vcxB6I1/IAoJh6I/Ot+EjY2gKNyFhcLd1EJqND6Z3eOkAzmXCLcdJtVoI++1gdECAfJuJX/FEWkrmBGiqAgSgM3Eq/bRO8DFcKfThxgUbilncSEW0eC3RwsENyCosBX/y3jFxN1G+vwit23klW74yhQ9QHvtyLNgS+BfWvKKl06TblVg/c7SIYq1TIBUP3Le+Fu6zozC96splYWNUyPGrqmOekvofPk/S7cFSrmQgiC/tXirGBhkMPXp3hqakF9StdV8R2gneIACsRViVLR6t/grF46h6LaN21L6fD5nfYiAuKuISp48xoU0nqFsi14EsN8ewwvjzR1qShsI57WeOtnwowSGuq1hWjAlyFDDfhWX2zAUcZkUPNpOEf+tGD2aX7Y3+6WIg8kLXEDxjFFJZhSprAbO1Kx4Lx3kWWzWsKoG7YrmbWWtRX740jy/s9AAAIABJREFUduRhgYx1Cv5Or/RdU1clpnNXsoCyj2JuTZXvJ2aRpMIVEdjiuvZmLsJxmKc4sLTF5fDvRsAWDUaw2qge3FrcFSe4Fn2mv0xARcm5sKlV+TixM4lD+foTAu0QwEG9irspvvKC93lENiyTX3I3DXN4VL1DPiiEid0lbMvcPGzstgJAOGo4W4wq+EMCP5FP7mSjHZTvMCK/C+dqGAMkH2HH3W85TmN0JQIGLsRtKqcEgV9++YUUTlsGwFY0xVCCYhADzA6m8OkyEEWD4KSgnu6Xrwi1YFA4zqPWnCIRgwUxMOmvNkmyxy8G/sq6GaLlHiWVhqxbUtrhETk8yxOGV+lTUsiXIzrR+yC60R8s0mvP6GCwuT8BDiZyLacX7aA1QwzwaNe/gsrdtVn4Hs6uvDV1feGKJAGBgwcaMFiQvS1wNklzaxxMh6Rvj17QVy7LcstLyeQipvIKfdgygFl/pJp8fYUyuHboVAS0HyYjVnyAF/ohqWSq64dkjz7xdno09w8g2wRnPUVrtgAkn4LvWT2WFzbMbpLarUDSYJ0jEhafJMAupkk32qSz+eWe2gvqTahsRwisbyScoA062ZE6VAIz2oYOmMCOADpF2m3GFcoPuGC3v8bTc+q9Ua0jE1x3OQPiazEXyrkuFLZKJEWuLlzQNky/hdPtCEb0Xu7kMPQzZWzNvA2hCgdBTF0mHsFrjxrLFkg43FoMvJEtPiKMzC+ZyJBYshem2JHushFu8RQSmFz0gZuADswF2ZC0bYrhX6SRgxYw75Icr75W3UWj7kSQNtsFed7MZRxmRQ+cmq0VPZhXqn3KoZBnDDxKb/tMXDItlXVaZS1jtnYFO+l/OtySidHin9DGSZr5AmhtF8AOmWtLIA9g+aIeTEyulXiR8EuCNphRfiwjlJzUXcmCjvHHLpzaWWNRYR8BTLfd00rbrNw297HzAuXp1zpKozXEUo4ahGlDO0ey1GHiywQcMW6u/LX5OK8z+Ze5xEjUToQA7ArjdGLywIlEYbgjsCib3cK/+MPujh3oR12YuhgT1PWd1N006sYV++TArO6ShExAwRtvUEv6sjDwwKTP6NBLN4W4G99xEgX52XwUjP3Ixdkw74bM2h0BbQPnTebBHXANQg7ugC/4Qy2IMTJ3xWZ3gm8woi52y/ypBIXTblVjr8Pb9cvLjE2hD9S16W1W8uNqVNLQw8AnGddrRNXszRqoyroF886WMVk3Zi5AmQSolvxMHr+IjY7rznc8/tuw/dvjwr+gEFYMLe8aOFd9S6DMCKbER375Ge0PNje9O0kDnp77uasc4DXFUgTR2oQtJh4LKKP3uHx5DqTXXveBfoCGgZB9YfoAimSbTWeNlAzJLBUDAgp92GIAZZVcqkBLYNYfqTW/fWiSZGvYw2Ca8ps9Ssfq11Cw9qNdDe/63bUs6B2DhYBh1FBKKIxxGYtuFHYNJhNQoTbBWU/LFfIuAlk05BYuFxLbTuXS48qDxUn22QUwtOQ00aTbFbmmk87mmnua5B1EBWrBlfcT0BVHm7ioBYmFA4m6mLAouU0B/Av1ghzoKMgeo/RA4aaR/K6vTYN4N4OCBKhVpN3HZDRjdK3knO7dh/Ty9JEJrrucwTAxm04j5lc0Juw5MI9Uot9pMl0XLoWYHOAlRs01QibqMvFIGm1idr2Lo6YuyS+ZyNA2FWk+0l02wnWfggbbn4dfBJ7CayL7hRBCxSXbbDr2uhNB2oxk/RTFDPs7ncPcX9kuHD2YQnqTRE4dA5HeTvJ39gJSWc6BzAp4rmS2dmWYib856OwEsNrtYsvclcCm8c81Vg3LS6AhM8GjkkX9bSPVAYbbz6ndld0RHWUa2xNOmzVdFB8RpvwSBBB9dezzE1vYBA7t6cYxNaBys8xiSXcMnTIBDErjl1mej1mzxp+2cRpYGQyt7kzqvqKBth6dRCAZ5Yfc51osGJsj+xRvscCYxVMryAEBJ4dXVm33bBk2MEo2VnHwwt4C2QDv5vD1UYjYKQl4Cq9393rbLuZ+XVvtljH8LrV3jZMPMriQ3NjbleTdqYGSfuN+elcGytlgSzV0TnkXhS0wqz4fqKvShcOsVd2OlMVmpVa/C7ezq2ll3Y4mmmF3ZN3IadJzGw/2K7YCyAGzSOdq18DF4mEIBglLrWJ3mNHnsAIrY2EIWLnJBkpCSjcPAf8iDWkBi3ex9VtAdV+uYoMFi4/WDPptlyDpjxktx48wtFhr+cMpNwT2cGCyG7lhUjIxu5UTI4AZyqzEsVayp63fMkpCV+yqmthHhfz7M243jab89junk2oT5O2u+Gw6gZKtHAAFurYbYZ7uMmIX52SmYeVjRYrR7dKfNCJGL8F4Y/uSHIJRwLdcQUfkz2RIwej93KNy85Gc/ucIA5dJ0HaLadI52I3pcMmk2+VXnAlV74ZwlNhVmxjvbnnoE5TnBR4ilFQ16MiANx5U05xdastd0OQEh4EoV30kMgsbIxKB0YrtzrWrMo/ksO5yBqOLHdFzfDlSVqcB3FWJubTVhQtWxiDgViGm00bNAPDoUV0mHgnkUe9bfn+H9ojOo/ySiTza8sHmhf0UflHsDfqglTsS9nIVjOB9M3sswdO6E0HaLIB33p+LOcz9lW35hE0uLnwVxKcLowfzirRP+ewxEOltn5tLpqWynE7jVdZiZmtXsBeO8yywariDBO6K5W7m6UX9UfBn+Uj1Loyzuyu7gzrKtNfCm1E4CmYetan8axE40gN1d4h4lwn+cztAZALaYduz5TvwcV5nUvcVe86F9ftCwO7ISrmFKGZLySYi3Lg4qIcc/+gtyHDdHSVARmd+gKrYLStEwx8CY7nt3QW/tZJ0B4UYiJkBY1DySB6aejMlYI5fFwuJeEr6OEPs/emZHFEsyZj1fi389NuP0+U7B353SCdVSlD+kp8xbjEyl+f0UUEM/jZP+xsIhuZhy8i6nZhZR0v3wGbJuhli320bb9foQOUatB09Cvi7KzlHsnHUZvX8+8zoXOiATJKD8HkCp2W3F0hv0mpvFjPe12EkZFe0XCZD4S7ZcSbIs93+kkWf3x3aMTrCoxZxbSkZnwVKxwgwOsGw43GDcQ5ma7zOmiL04cYCVeaUz26icHWQ1KXlWshQPrsjMjKPFHhgXAyxCUoe9UUGN2ITc9Qgk1+uh5PcZMjIKoNZ7GT1XCKeoVkEHBXGPso5elBLk85HdbRJR7KVmemBcsOsjwPOgAJNkQohpg1xvN0tPR/hwCTFjbTOuc/KZWFj1FpIGrXvT4TL00cmuO5yZlMpVfCEcq4LWqASzxFZFy7Dxb1biOmEUTvHQdSqy8QjKbXJ6+/QHtF5lA+O2EMwno62fDBItR9hILZhraJVQAPaMTrCoyMFbtNvP607EaTNbLSneLqkw9xf2S4ZPZhCgJNELhADkd5Ocnn2AlJZzi9lAp5Lmq1dGTa8RIcYmRgt/jn1quE+ErgrlruZJxb1MG33jFTvAojMBdyVo6Ht5u9yP1BoLdbCu8QosxyBXYYiEzO9vPGgBexJMbuuLboGJTIBATsm/XkfPs7rTOq+4qSTa0Syk1F++B9YkFchfXdf0zk0UD2BrxP/xKStQgnZCIxlbFPhlYJUsgWm2O5+ZzB2JhDA9GWUwYoFvcA72f5K9OPu6jpYEaGXIxj5xbCx72KMVI+SIbZdDiZxw05eILfuxiN4nZQopwqSHZEFbEGCBJLttC4G3CDJmCD4wxzM+kuiCo5AiWW1uRXe6IGoVOdLIZ72kI+0SmGn61WXdQuUFflzVzdisvjVZd3s+YJJuimZzdmAgrIntY9tnD5yA2J7BDaV6Ad0FPce5FyoLW81o20BC57CD0kKGKQlqGX/BNqQ3oD7/s9g7QACSNnwG4nTu/rHJnX3KdqJG3c5mJ4lMyXucZvyrv04UWtcrmspGQeFEjECmIxJnXDb0McGF2aQreIwi6tcn07GQAoZsS2sNmcD/yb5Hmsnl7Orpi50/zbTVjIiNzQkSAsVzyaXk4wt+N1VSZfbqcBSV6EKjcCGOlj4hCZdjP9ok47kZqAW4nEhx3c7d91USBFcTbJHoxhj73ZxNtqs9ehWK5eFjVEteejczu7EvCrzyARjjtQlCXJYBWcojbqE+SrxNIVa/Z2Gzq6Ya9Ts1uyn1WV+V1BtGvo7tLtEGpklE3m05YPNi6OntgpSLCsQHgXMjwRplvxVHeb+ynax6MEsAmzTuUwMRF6ozegFnkplOe8iGfBc1WztivHCcZ55Vw23ksBdsdzNzF3U3zZSvYveMu7K7uiOMpNbw7ALR8HMozaVfxUCsN3OjrtESWQpORBm1kBdJ9vJLSATkIvYmOVvxcd5nUndVxxz+sxHVXKljXM8cEwrDmxXxWw+DayXM5NHCZzKqkhMsqn4GFOVndS4X4B8NGSXD+8QEMV1W+eANox615txtAWJ+NQLWvDL2G4Q4we71loPf7H2IUI2KzHFSqZ8sHGIGbQBGOQ79vmJWGwKwbf129GmXWGnnavHOsqHdEs30lqdR+q6s/WDVsgOKDsRS04jOZF18xlhS28wef2Kd0jDPGH+whDEwhkg4//c1eSBy1Fo1xz4ScLQ0SV+GiiMabvhjHacconkZRiw7HRcjAn0Q1azukBhX7yDdBWe2mTDcXLo1U3YLpm9LqhFiZRMLSTnbceWQ8w46NKSdVCMzFyhD9APgm1FhKcVIUpq6erLQ4wR9EOd2iviQP3GZASehq3EOrh/0G/gHfCEXxS7BMFwgp+1Vk+gYSMDCONvc+psoxNQsvsTLQB/DA0DRPvxLDudg9ZAJxrPYpBPJKYDyIMwYLBo6hx5mnQ+pC49/qTbFTxG4J07t6sAkbnb8rlMyGRS14Hmc42X1IrVlIOlpNm4LiamE6qjBDTAuckbd5eVA9ow6iSDfLInnRdZsAxVGCbVx383HTOlxRAgojAWkJnNtmaJzUZ2i5nuUwVhRhfx1N4Fzc9sNPc3LoDCDbEswhRicjKcZdRcrXMJMAvIn5BtX5x20+A+9Dxaxt852o5q7XYXZO6K01GDnfO3KXzt8iFryLZAKpYVyB5+7ooftK5fstbqPqlm0RFELovjKhyj2shoXuIwQx7wt7k3zsOxp7kvukdptADfbOHowRrz4g4xEIi3vNA1xHUbxb81llRWgqVrm63E4P/n8ZJxns1ej79qkAT+jxj+n/8Z58p5mOBy7GIh8/+0WPYD4oSFedyLnwOayzqpU/sO7souUsxOGZyc3brKHAoBBAT8mbWlq0fGdoccK2SfEkyu3VolmXGPTrOVNBvXvWTtHJOxao74CM6O70zqvuKqE7DfuOAOJr2Ndu5g7BzDrQFJvqHaTSO03Q2j2F2GamjXOxDYHbKfCQXdjoBkyxh+bCF88lw62LAPzLYtV4wYuI6QaMqUJCZzFQBWmEE+ekEa/AX+hYMKZve2N8ZITnWvMZ7C/ngDKS0c9SXVycnSwum/ZLxbp4GA+TxFegG2dsA2nhpNFams28ZTcsI6kW7KlA5iVtLFblTUIeMn4uMXgbxB2svt2jYWcMTvejeN7koGfq6uZvQubkkpKvd5bHsECYHTlWWCY1b6YpbV1C4m9tKv7sZDTIDNEdBWa6rGXcc5NjE+7FIyMXoz5kC6bPkH0+0lasmoY10xYOgDA4SSsZeKQKm6cwLX3Z9xcbqdasJYmCUqSArWF4E/YEvOJe4fr+IwOkhjiXgzdZNcjvmOnHbHjmOagVhS+H0iwfQqc0GTzkfVT0836TahirW9P6gtvUW94knazhFKUlXuEsdzysiJ3d0qs+mox2BtGHMEOUDgqHqH/IWNUQf0mnaxe7AjEKFAWTWlx28c3gVDnqPW9lX8lgvTmHFJl9tRhUT1jYAj+mOt65Php7X6cxgmzUcLDkK2mX59lgVpqHQwERxHU24sLRJBv7s/Y3FqQUmVNvk5gpF2WD4Eg7IVC4gPytf9aYPTzoXbHYVNjC+HsfgFThFcslrTJFgg+2S4NLrbHZEydxG4s8Os6MGuSCyTebcYCBgnvb2M9O4ORCprg+XOZmtXMBaO8/A6reeqQRK4K4fIZBbXilTH6N3QXXEg2EvvbXHXPyDgyFOCRGBXV2MDlKxeWMyeQXha2H5QXSYgAGTSn+JjwLhhnUndVww4pZ95CCASnTybFUe08/pIlY6/bxBEzF0s2090M6KxCe/geMWY+GPf0lDTKWgbPrd9C0dtsGHvC1uSfmZ7w3WEBDjVcMALNZ2cX7V216BegtN+JE9RrC7evuD5MrOlO8zousOJW4vVVDzMbjozJq9Rjq0nu53CaTS6Ds3GYtNhLthc2+Q2aR2agiPr1hTeE43HghrrN+QEzir46BerrhDQnd/+brrDhPLxjIHqQMD4MzqGJWAWPIQq53JsTwOdZvk2hr9UriHtKDMQ8+WqURo7HwEj/J+1HFGS+KSQbLRJyZB4jlxMoQ+GO4wjlKXQmE63MtBvviqI0436Re/MqEHPjMENw6AECHdwGwA1egn6tX8GmPPidLokKQwwVbUEkumxVl8BLJp0vvhVdIHIUyDxdKi+Zgk4nlzC1HKMg37jn7H31UEFjb9yYbQBhDZQjP4yJLlS4I3CNjsqzotYDGbJSU6cmCmdh8bonI2hrZVMMHB74bmRtP3b7b4iKIz1j0+JS2v157jJCFgjDiYdFccvl8D2B7Q91Kmjv3XCdW0kAnFqTVJh+7yl6GC7/bHYKqWPwVIsy+fIbpoxmp0lZ5fOKTJjg9UBuqEcZozXUK3xo8BJ7sBl0nuvGD3oMKgOXTC4rRcDAbDxpI7FGDmB2wC4/GLV/Xnp7VoyL5UVS/jdzNauLDEaD3M8MGFTxHlGWzVIAnclcMskF/WxHqtudAIikzaoW6Q6IAw/mcm7pLuyQWGvvjfPpIOSj/minCwEgtPaG+OgLbMaKSkca2bn1mKKlbQc1I076iCfQ62dA0Am/Sk+7jKOsUf9nUndV9xlljIpBBiZhoal2iorxOhxZ7e2RLe7N4EJh08MarFobG3emA25Ptw54i3DNX917ZcHqsnT4fGKKJCB4GejndGj4U+aHxv4AMa6q76gu2A2BV27n9WxdS3vJpKiWJ2e6g0mF/MYeOuAQvVBJRtM7hAnW7h5gWA+yro5efCt1a7SQKasm4OrQ4IJivnbeNDqvni30H5woY9kw+VjTnUAx3XhDxk0aEYDGWa/pFY0uXpfu4qo0EnD1LBnU09fGlrUTZY4UThSNy/IhA3LRp6UDAnmsMUU+mBYExjQeG4ix3eBmDb5Muh9t0eX2dSw7mpd1/WW8Mful4cJBvH2SC8MbjAb0hhg6wCXw8eHLkA4+AlgXa2eiSSzMIRa9GjSBUwPfi486eKJ6XsatQQsbicZO8K8g8WMK9bN0crlCE9GQ046L46GPH5+ctZAcflM6T8iJjqxadcWsRFjvDxhPdehIFirP4Nr8aPYYAXGGj8bcZAXIdCAlQL2oWL6W+fEaMQ5fUx8xZEyTMcwuy0f4DDb07aRBO5CCoUfs9jlKJbFTNum6/pdrk2aKYcZjGN8420C3iF6MKkkB2TfOQYCKGxztgmz7zYEcLVw5qW3AxEt+XlzlSWzdSQ8jGD4IQW/PFCFHjhqectPxrGdp7olKnrOQ60aJIGGnDCcisv49shovPBRMuYGzsJUFfaSWz2wv8Ek2n760za3fbs8et/t0WV2WE8xHku3gIANl54eIbAbuwBnj8o3yj+6+FB3XssENGJf52bFxyPAfefQ2YIg4VslvzxQbeFM6r7iEbOUn0AA2j+Y6oEo42cfH3QjNPaAY3r8HBCfGGGNx7sm3CcDECUn9jlCmAgRKKl1zPoEkQyFTiEGhRmygyo+7LtpOcRJJiIAsQudy2QMVbKXoADWS659JlHdRU4KUkDwjD8ZkCuGnwaBKHk5ZBA6xyRD1s3gS1JpQJXJuhkAVn+UNF7giO+y+sHN6jbFjW6oUJ1mtOOLS/SPJvuCt+vwwFhnrRrg2Tr7Dg8NkQU3unOJo5jgRq0/ic61n1vLXv21m7wxnVIyMSaL5cCyK/TB8NTpnF0lhkyoEaad02UYc3a6cbviwu4feWqhWzgFpvBIwIL81vJmiITh5tVdVmvSBUwPfk665rI9nGCM28+ebpjtEIKeFoFBf7oxqj7LZ/Ybt9OMqgcCTMja7uj0U4bCSefFaUwur5hc5UFmHFOuopZUOyjWmULDnm7ab/u3rm1NjlGrvyREfgFGutpx0JeTozS8qUtuKm4oHVHl5/e08j7vTqdHWz7Yrkt/eO1JoVgWo/m7rT1Pz4LLK8ph3lig6MHlolidgDvHQACmvNDqEjVUg3dWWTJbhiguHOcZZ9UgCTQkEI/s9Yu/dHXpnosse7kHklpHqmP0bu6uABCt6WKpmC5n91BE/wj2kaWAcawFqUxALSSvbUd8NPAf0JnUfUWDX3p0iAAWzJf7WDFxSZKcf7x5pXEL1XN2TbhPxkZJo6MMzI44QKs+ar7BAIr4p3N3/GUGv7yJGzRyKjo0PAITlQw+dbiLZAsMmX59YsqP4wdMsQnAHA/KT/eTDIC2YO61WCUHjgLXUjhy77JuNnd8pbSblnWzAaz7NHk5GTxyroUf9YCP1E4PMJuL3Y4DakbHIsfE3+NaJTlJqwRBhT98oosqYmwvKy5ZUGBctuh2m0FSMifEcqIqkLRknOHc3CwBIUmS7370WbAwarOKOrJxSyLTKPYCqnzMd9OTun/g2u5wgsyeZ0b9d/sFZPg/L7FNm3webY3UDVZo0vns3k1POukYzvrj7WyDkg4YaGt61N52/zZkUKaRtrdd4q33C5XPwsbItv4jP2VkximrqwZyZLZ8VYN0t+WVw4G0+O1uuzlK/IRWfz4ayTRj1NpxMJDh+Oflsy8mKc5xEcsk2oMUGGr5YCvhS0x20pXqpmylzQaZMi3IkMPsUCV9iUu0wUbkkRtWN3rgAJk6wTgV0LGtxwhpiY21n9NoKYpxSW+3Zu7l7d9WZcls2bLna5jdtFvUzHWicpxVgyTQlkDG/vqSebdIdYAeA9fa7goA0X3FQCqm+3m0QrnkzPCuOFWkRCZgOvncJVh83IXFZfpmejfd2ZnUfUXHGiVYBOA8JWMxKNDBxwoohkHanVS7mVBVQfXqP/0j77s0uEwQU9GauoGQgLTbEXSUHCWSgrQpRD8Al8U4f03u0N5NND1MczT8ifIZYW73JlrGsXBsrX5Q8sgX33qEDE/Ex11S7QuZ2zCz5t1uL2NmOrHZTbTbVBgTDZ4qRiE4yZF125UuWTde3spLMiFvd/rH90yaKgHft9kVki2zfPjJFjSjY4gYy9ji0AATxW7nbsU4uBzbF4KsNp0sjow4kZTeFmyKyZCSiTFZJkehD5KVSS0BRbE5P2SDp4slXwfQbuHvuxC7ln1e949Zj1dfhhsywGjdjQVDmae6W/WadJCQVScd4xA6JYPpiRlhzJcWj5IOGMirK/BuFEzXGzhARrEIJyd+Yl5j5MRgroR9VWZjTR8fycCNnFnQTkYjLR4l/boNwM57W4wfcucQUyAJjFFrxEF7bxR2qoWZCIaf/Onr56O0E6dka+MUGGT5kHSYh1os+AKgWJaPxm56HGkfkBLSrAPYOzjMjNXeZGwohdBoMTWguPIkJVU6+NjHqU46qO0Cj4w8O7fBD5g0FW80vquog0ye13cuybB4PZUls5WUeX86BzNr+7lpP38ywsQnm3UFYHR2m40zq+u3EVYNkkAnCUcJZlHvpAU8hSo7aqpRPsPEPs6V3JWNxdAVTiSOEuBaI3lQs+UIHHGwvOUTLeye2qoV0GO0xybDd1g7n+DOIFXExyQjRnMm/+PINihfCBwh8MMPP/z+++9HT7d8GIxvv/3WLlP96YMHD5JBouqdGg3+4x//MJ76j/78888XL174OVXSAIRZPLx9+7ZKdycaSSrErU3frf/xxx/5jvyKdq2sZu2m1nv65cuXJ0+e2ONCAPTZs2d2mdNP0Thf99GjR3xhpqQf3InLkzIcVxwnh9FUfKBqnHExlNhRMJv1TPurlmFkZhu7rJstA76RyjJDfkW7i6xm7abmfcp7pK9evXIuLo6GPHz4sN2oycZhgtvRsLWsGR0jzDgeLSYXFlkxMUEOQ1tQpfAnhNAebOvJYtD/+PFje7GDZc7nz5+NFqo8kpKpAuOYjSj0wfDlt99+s7UEGoHXDSPLtFZY5vnz57aH//Xr1w8fPhT2sludXBj6XlwSN78jv6KfH6ezmo2rxznfffddnHlhDrSurfwdbT/99JNL90zsCkPFcKUm3cbNXZxjRvtzJ2t2+BXjZv2crGb9iuVpRC14P6S8u60FOGBw/+zWsMR48+aNXebEU61ckqBpXiQhUoEYAVJs4oqtc8YkjNe69wwxtZYKvn3DZMArQ6AAm6d8ayqZhcAIywfFspIskzZLQjRpAUP7BSO6w+adogcB0yf9qRjIxjjp7UkFmCf7nipLZispIeS62A9jZgUq/Yo2MVnN2k1tT0dYNUgCGU7xZe4WqfaRkbvio6H0vAj88ccf2EaP6SeNUVyxMKfdQXQQJhNQyJ1BqouPSUaQ89f3CbO8Pr+iTcz/bzZ5w1IFhICPACNhOEfrV+mcPrroH8wHHGJrTRhJiSOs1gsA/HGR920u+VQL6ExegoK8BW9CzX0dS/IMDfDHWTcfNKV9BIC/feITAMKw+VWqp0kxBiWYdNV7tyfyAsLD+CXYxa8O7AgN2syF9hiByAFpsHFzRs0lZN0cFC4h69ZZsB3yRwn4rv6rKzt4iUCAmUoQldZYMWT4uC0/o5nrBACtEV98qI/SnY1y0k/Idc7rQhesFGLQMJ07UBj3G+TcWcnU5XjP1hT6INFm7EgHc+aoTUYAGunwhYMbDIs7vw+VDxF0MAFO9lwiJq/u0pLhiCYdDDFACPyEXHlI6hNIotucAAAgAElEQVT0Uj0oRF7H3QbopK5/IhkqBIWYC3UJY4Qf/bq/5VcuMbwLG6N4sFPkMK+b6amxd0GDbnSzxkhUV3e7xPiZ5NuROy+QQaGB0vZIqz/HR8aoNeLgrp1CfKO6bXKDPZFIyhIKQJxOtHxtFcZet14+KJbFyEBSAqXNGBhHK8NMQJ/1yzvM8fLcH76fzl0tVmF9TF7d6EEVIi9vhJHqnh51MlAAghuB5kvsblp6uxHy3ZqNdcIuo5G5jMpiJrgPwvJmKxa2heM8DPdbrxoYGm4ugcyifoOopy2OZ8puBMDnHdJNowGMLPWE6EJ3hYGi9dSOJUQ5JAK73zPE9AFbyRaqF4vtYC1ngJFVX43U6teHiPT9rrrW4ZM6bFp8TLImnkS+YCMN8wTx9jNz1xpJo4PG3e6Svq/oQ610AoHkKwm3+hDiREMtH1/buz8y94keP9NIf/z40Xh67hG+3sP45UcOx7lO+VoMbf4b8aHd+JeHbWTgfd62TkTkrtEHFngcRi6JLyviJYs2ha3lh/wIFYis/nFFtGlP5OTGpw3d5U/xchR7gBuFSd/l8oGcI8B+axeDzLl+Z6+Vi4ys2y7HZd12Ybkw03cgfe60I4mxIPzbgE7TqRkdQMe8K6iFv7GRwRhchsJgUKd/4ktltoTAkc51zk8Ts1sx+T15+LEgcrdu58zbKpnOONfqTqEPEkkst3dftRhU7/Nxxa3T5LdqQTD4G1BY/lPBjXIM+RYQImD8KDTYOlixS3NsOivabk06h/nNJx2mQE/V6mB3Cd+xcZlBIqmQg/LJn/HksqsoFrGLj7/aVaR9F6K7ZV67oDPQtsO2RsURHvlK0p907WhjXKMOIaZ2A8xqGSYy3tLCqQh88YDfacrqUYWHQkCxrIrskDarCGafpuQwBzjfOXoQQDHpT8VAchknvZ2L2FDlb6iyZLaSEnjz+GcSn8ICksBCAF31e0aq3fDlrjgolJgdgaPIYRxk6zZS5vTUOWJkAs7hNlot8THJkdGcSd1XTLJMBf4XAeacAYIg1+5xPn78mJlm/zuqZqlca52rQEnCGa61OMBBkpcs5m/onjvjhbUBXkgQv/cFPg3y379/n6ThtgXwZe2kWOIIeIddXtIBJYtlMdSeyFOfnAAOR4sNHyJoVFwG8HOWSdsnOZLCvwwOuQOxJ0XcWiMkZd1k3WJhO8pJeoZ4Pczbt2+36tAMMH9HTVXMt1XQ1lGj6eOPQjPaRwPvsGAAaeFvbGQwLYPCPu/a+Pz5s++H+0C5tP1aEFesaSK5QMBKB2NpSoOUTFN4L2mccTMU+sCrT5ITEOzrrCiwOE1OSYbsFoLnK9VzNMj9c3wh5co5eK5ih0RwSbLi3X5Nulz2LTzp/DOIubBUKY+bAElli7VM3UuVjKPuj67RYopxEhRp9xmhtBBYDIGk9rtziGkEXiNgEnuAsJt9AikjIHBzGhTL4gVA2ozHaqKScphjZt0zehDjMGOOYiAB16S3A0CW/Hk3lSWzVUWMF45/VsHHaEQSaICT9eiekeoNIrkrWaKiwoMjcLSfcpTfYTjM6alzZMgEnMNttFriYxWO9HQmdV+xCstu0QhOGDDmZ4TvV7T75klTTjPwniCAtNwtvjBwgtqgCo55ObtScsYLZxaxH4kP4OLztbijuH21FhtXHS7aBSOa6CduciaP1yAw2mflSX6+mZR2ngtYW9qFmdsmdgvXPmXuK1ZH9doh+73bkX2nfPwqSp9AQNYtBk3WLcbk2hzf3pG7QeUEMxYEHkt5R3VbWHtG++twA7d2lpF0eIKLEAapJY+Sd2kgwyO80QD+fHI2vXjxogSK8rpSMuUY9mxBoQ8S7aSW2Nph7nWQPZLFkj1iEZRc6JF98cXk/vFYMSVxV4opBr+lf7DL1/kgsqJvqUnHMN2VWXvStXNHHYDJBCOQuDGCj1klm2pUYO2VyznQ1p4X5zBRLSFQHQHfE6joBth0JhfFqD5giMke1Imn2NKK1wKfPn2qe3/+BGGq0g2BpH+iWBbPC2kzHqt5S97BYb5n9GBemfQpT6r0rXBs+v1GWqSTPV4SeMRIpbdbsLtzm1JZNuB3MFs2AvFTxXliTNrlSAKPsL1zpFruypFUKH9GBAwt13+ndQNwnIP9BjglvCb151X4lwxtzLriY8yXzs6k7ivGLFDODgI4WxC/kzIuV3KjLG7tdI59BeV0s60rNiKbPPeMW3ytB3ii/a9fv7pa8QcS3SM+gUPVcGWu/QQoT+2FJTHlmYPdWHr1AZO5OYaNxurEJHfxG03bbqy/+X1F+yRHIye1G3PH6ajRNJF181ks6+ajUZgmd4MKe0F15gu9jPkrpySrhbVnNGMWAVd1f8OxgHzrir/x7OrWTeCQn++H7zY+wntqNsKSlMCm46Nku6Ponykl0x/zrB4V+iDhAlDMHW/42/33EpjQAWKv5EhrFfOVKkNhsl+5f0nlv2HY5xVLjl8woC6NBLaaat3t16TzgWXSa0+6du4og+1WhpyDTHSR7zSr5NorlywoXOG154UbphJCYBwEtPrryQtcSgyMDgwB9j0fP37ckwz1dSECimW1A1/arB2217Z8E4eZXLksEz24Vqhq9a4YSCGS0tuFAF5YXSrLAP8mZstAIH6kOE+MSbscSeARtreNVMtdORIJ5U+KgHFGuv+uusPQPtnrirVOyAS0RrhP++JjjHNnZ1L3FWMWKGcHgWCbZ6fEv7PIxfNR9cXyc+1lbnkSLvJolK96yJY7F9O2Yk/Ak2+GAzEw4d1eTMvcpyXfOZEFY/LGWqNpm0Xk6cL4qEhygGi8BbCnaa5bkbksVLfHNVrLFfvc8iRKsm4kUCqWhUBPV5ZcCbf+AFTuDM0tT+I/wozGl7cZaknGMU3FZfiAPklt3AWZw7wOsMp9G5IeuxhDCUbUejbZRG5Pb6hkGFiGKqPQB8kO5oVWaIqZnmSPfDEmdNDh4rdBMEOhUV2PNgRIjQpe99T/wT1ekkiGp5p0DEpHZTTpjpApyYfjysSL8EKQWo5r7koktzyJxggrF5JUu5jmhY2PngqBcgQqugFJYshIRU+nKElz3QLPnj0LnCW86g57H/1fnlJ3XGotCwHFsrLg4gtLm/FYXV4y1wHOLU8OcDSHmZThZaIHJJsGLxaY9SNqFXjcRYaU+d26uZnyQnMRS5Yn2beGyso1Q7nlk2hvBUYzWyTZcTHFeWJM7Jxcicotb/funi4jgW5ElyT6R6oxTLkrl/BanbZDwHiZfrD12Y6GuOVGuje32dzy8UB2c2QCdmHhM3P5kluepGQZPnZwJnVfkRSqWxfDJ2WZj41gPmvvxxcU5tBGSXm/rp1mVC1zH8zupenTXDCbErN84/j+DHN/lQyWVYGLoaeFkCSv80194Y1R7Igyk05VFUZ3biQZQ8f7kDqTNEV3uXMttzwPgqwbj5VKkghcsrtp02a8xcquSD7NnaG55UkyUOzyGc2YRdDZ2vQzOIAMkloef78kXkhvhCO3kkN5CPBVkjYdZF8YSHXw3lDJuLFPkVDog2QTDjqTE4p5Dw7ZaVaxpLVqqkVtUpO02dX11CGACCT5xfVuL/7E+tGPXcA24ei8I7gkoUlXgp4mXQl6dl0yMEge3bD7wtNcVuaWTxLgCjAeuyLtDi4lhMBtEdDqrw/r4SbBLQxeRwITgMUd/06oPqSql6YIKJbVDl5ps3bYVm851wHOLc8TPJTDfKvoAc+jkUsqBlLIHentQgCvrX4rlZVrhnLL86wcymzxZPsl24Hj97JYOhe03PI8XAtIID/YdiU7R6rlrrRjpVq+CgHjvA3ODnX7fHcw/EBD1jqslavSc8sHozB+BgPcLTn4ZtMuzX0yc/mSW54fxQJ8bAeOD6PuK/poKL2PAPNKQtQcMPCxP55euaQrvJEDndXugjKjEJOHknvBtt+PpGsflwa5OGBHTnmyWDmN5IvYW1jN5LyYes+bOaTbAtVykajVQnIZk7ywWouSudqRdavIL1m3imBWaaqdMxaTl1RBW5WkJYpbzsrRjHZw+RcMXGacYPzquBafY8QB/UZIav0qfJo5Uz6ah8DQ8/r1ax6ERiVvqGQaIdmoWXKBI/NNXlYEm3DAohGz7GaZa2zkMtPu6MRTyc8J0I6qkG4MY9eOusjKDzoiyWO60KRjUDoqo0l3hEx5PuOAoRdEn3BppLy7rDmlSLsNuOaFjc/dnpKL0LvBUj5erf7KMUy2gM2sR48eBRGSly9fXuXqJwlWgXYIBK74bkek67Jbt0UmQ49iWbvItw6Y73Y6RaYc5iM2kcgwmuSoi6z8oCOSvKwupi6sGEgh++SFFgJ4eXVSJwSapB3ZQUckeQw9WU0pzmNDqjiPjc/uU0ngLizzZjLLK4yuVqRa7sq8oiLKzyEAmf/w4cO5uiW1GgWuZQJKmDJOXfGxIi/6OJO6r1iRZWs2hf0e5k4LBk96fmvCtDcqnMzjp/G7d+/22qiTx5yrbv31nsKRXPVZhkKyZ6z+4sULhmzY+25X9RgVBCFvQc/g84LhlFGGAXZtxZ5c1WjXc1d+ZN12YTmXKet2DrdGtcbUeK0tkWa0E6dB7qiTF1nbUYs4I9P4aPOFoQdmHa/bdxzvn2CI7E9VayXTf0Sne1Tog4eOPDHJXBrkO80qiVPLyfLMaijZyIkCcv9OgHZUhXydJ+xalbtSR2S4/OBDjlnbJK6R3YQm3S4sZKYmHQnUiWIIxJGqnpRhmwatXGx8sp5qXmTBpcJC4AQCWv2dAC23Chw8uP1BBAM7rW/evMltSuVnR0CxrHYclDZrh22LluUwH6F6n+jBEQJz5ZPrR3I12mLsIwcepbdbcLxzm/dRWTJbFUVLcZ4TYEoCT4A2cpXOkWq5KyMLg2g7h0DSxYWt6X9lMbj1UOtwuEzAOSEZrZb4WJEjfZxJ3VesyLI1mwpelmMMsueLmgwyhnoEI81EyuDFXo7eyNdyGl1FG0pUBiEG750lT21WPHiXHDtDUqPYqz0vkrfdkkO7sMAff/wR7OXvEtMI2N2+BszUCf4jpsi6HSGTlS/rlgVXh8K31Xia0Zt0MWYRJQex/iS1JyYOGV5PxitPdF1ShaSHX9uWEHNU97ZK5giQ0fJ58bh88X4tdFgz2qskR96FMs/EYZhlphtLrYTcv1pIunbI0ARp3VyzJxJwqPypAfl/8ODBiXbiKpp0MSZ8jiYdj9W5kqSq//jxI8JQ57rwa2nl4qNxOq15cRo6VRQCPAKkeuQbVMkAAVgExAF87wsFPn36RB7vDlrTz9kRIL19MnbUDQ2SHj5Y0YJyabMWqDZtUw7zEbx3iB4cjX2ufMVACvklvV0I4CDV76OyZLaqiJziPKdhlASehm7MiqQRLI9Uy10ZUwBEVSECzN46bjS9evWqsKOs6ujRHdDiPxzFdCETwKA0fhnxsQqPujmTuq9YhV8rN0J+wJqxWCvDdDw2vOPTMJYwqHjfZ2tD7sz2MZlDP5F0dWMP+XFFmCi8n6AbVV+/fk32RS47k+0EBRa+rsYcz4XqqHXCMgB2kJ/kN6wGoXY0MmTdyjki61aOYd0WxuRIcPSq7pBda5rRDorLE9f67fi+HON3ASV4g5dj5RNAuqa454kx+hV7pu+sZHrifLovhT5I6LCTR5YkD1+SrWUVY1Yx7S5+G6SOqQcMgsd/9PLlS4bI8h3oZC/BIWnyXFGyWRTQpGNQOiqjSXeETK18XtUHHyA9TYBWLqehcxU1LxwUSgiBdgiMOdH6hJjaoepaxhcUg1c+I5byyy+/3PzNMg6fuyUUy2rKcWmzpvA2alwO8y6wd4ge7A58ukzFQApZJr1dCOAg1W+lsmS2yqVuzIlfPq4+LUgC++Dcp5dukWq5K30Yql46I0DOILxTCbvwuLXbhzx8UBGvwkTQ79dff8XNtLqdygTUxfOq1sTHcuS7OZO6r1jOrJVb4LV8o8tCa4ALGGE1cVYJ53q3I8j4F4jhMBNOyOl9n0kuk/5Qsh0VsBF4//49eWSz4sE7myQ8JR3cRirI3sKf+rYbc1+xEapJpncrkPxMvC0A3egctiNZt0LWyLoVAli9+s05ohldXaLONXitd0GG17GWSdrQc8MvqbWts5ItkHfSku2cKHBzJXMCsZ5VFPrg0eYvnFx7sTnZO1z9Kh/74qFDSemBLLiYwtgVI2PoTfV/cEgaJunZs2cM/UwZTToGpaMymnRHyNTKJycguqs4B7VyKWSf5kUhgKouBBgENNEYlM6VwY7qjz/+6NeF548dWPI1Rn5FpddAQLGspnyUNmsKb7vG5TDH2N4hehCPesYcxUAKuSa9XQjgINXvprJktgoFTxO/EEBJYCGA41TvFqmWuzIO00VJRQT4bU0cL3/y5AneGgb9WZEAoykE/eAdGQVOP5IJOA3dUBXFx0J2dHMm/7OQUFVfGwH+JEE3kZ0UcFhNXAablPjLyeZXFJeTOjUBwS6vMZae9xWZa3XYkG50aP7m31dc/r6iIeTbo4UFIDl2soCsGwnUbjFZt11YLsxsZEouHFFu15rRDGKtr7Jfa3rI8HryFhCDZPUyoIr5OCTOseFTDNV7ZxqUkmFQuqqMQh8k8nhBHa8GYVbIZlsUg05Ivo6n/zdY5P614DVCGcEHdnZ7wTR/9erV7qPyTLxP1G+kYsxEk84H9kRak+4EaFlV+E1i+Gm4JV7LHdLKJYtNQWHNiwAQ/RQCLRCope5a0DZ1mzgLFWwYQachR4BPzdZC4hXLKgTQrq7JZeMz8lM5zDF31o4exOOdMUcxkHKuSW+XYzhIC3dTWTJbJYKnOE8JeltdSWA5hiO00CdSLXdlBF6LhkYIPH36lHwnFAhAOA5/eH8rnBZU5CdgI+JPNysTcBq6oSqKjyXs6OZM6vuKJWxavy6MCjnIbiJL0qNiKyEw5pHolRDGWPCaAfLgKSZ7z0Ano4XaXasjMZlOGHBELHl4F4NqB+wsiK0qALPgvzydsm5DsVjsGIodlxBDfp3vEtr6dBp8G8ro9NqPQB4RRs5iuEDYSDhqpF0+SV47AtSyjQCz6NhauHnogwfqcqXKEMCsiWzJyX0qVZCLGFMer/wk2d1O/weHpCveV9SkY2TAKKNJZ4BT6xEPcjBTahGgdnIR4FmW27LKCwEhsCGgWdZCErCjgZNPgWuE1RkcvJ7bVS2GpjZLEFAsqwS9ZF1psyREKjAXAmtHD+bixRG1gaE/KoZ8JhBkVC9/xBCgwGM5znduQSrrztzPHbt8tlzEVH5hBPjpcDpSLXdlYfnR0HDzMBcEHKxFre+//x5Ru+fPn3/+/BkRvNxGVF4ICIFrEeCtZyGduq9YCODK1WE/+OGNeWiVp18lgcCw7sK8L2CYSK5ev35NUst8uIBsiinGfCfnqmt1TCSaGWP/Msz6GaO7w9SzmXjtR676C8aqPcq6rcrZuuOytUHdvtRaCQLtZjS5nBnENLSIFzDuwca7Fr2XSMVWl+QgCuOLauXd5bYgJZOLWM/yCn3waE+kKBhN1f/tJHdYYfHiVLEkeT+Qj3tk0Ra8/gkBioqM1qTL4kVcuCIv4saVsyHA6NutJC/Pa2DbbuVSiI/mRSGAqi4Ekgho9ZeEKLcALiXC3ASH/pFzN8uSi9sdyvMywHssPXFTLKsn2uprQAT6O8wLRw8G5O8JkibS6oxZ6R94lBd6QupGriKVNRp3+pstEgHFeUigZi82rAQOBSxjoDeCea8jGCBfkScm6KLWT4aA/u5KrdGpnRYI4At1p89gI2r3008/PXnyBIEOGCbcXXz//j1eMtWCzhu2KROwBtOH5WM3Z1L3FdeQ5Caj4B0sdK8XWDbhgRr9y19u/v2KPiKAE7rMtcCNGHzCuw9V6IU8OnzaV+42kNE6YtS7UB2Na6JnMQRk3UZjKH86ZDTKRU8tBMhZ2TpoS7ZPUpsFDuMebA2Oue3NU8WPNAtAu7CUjI3PtU+zROLmoQ/+uu/lMs8QEJx4bi2HLVR3a5pnaZ88vvPx48cWOwHBNUiSGBJbTToSqN1imnS7sFTPHNwHqz7e2RvUvJidg6J/CgQYR3SKgQxCJDaJHj16FEdL4HTdfHU2CIOuJYNfzvMeS88R8VTxI61Iv7RZRTDV1CAIkAv2GaMHgyBcSIZiIIUASm8XAjhadams0TgyJj2K84zJF1F1FQIdVlhyV65irvrtg8C7d+/KO9ruLr548QLfXfzmm29wDfLVq1d492uLLdpyatWCELg5Aj2dSd1XvLmwWcPnY9/M+xisnvRMCBwjoLDaMTbVnrx9+5ZsC5O92316kMRoIZDUblva/obSvMLJAKv7iuSkUDEhcA6BeRXIufGqlhAYHwGcfmOItH0DpgW7DHl5psX6i397xZgajKeKcYRsNunpYgjwItFi6k0EJl6CGJ8SPqL/cqyYXcnWKj0Ah1dTQUX9TCKAMAW5gMXbPZOtZRXAvPANKATv2bNnWS0YhTXpDHCYR5p0DErlZXiFDyOi9+mWA17YguZFIYCqLgSEQGcE8C52vJp9t1O8M0LnnHaRuVWm74rbAx/TAvJU8YELGwc9FQI3R2DV6MEabFUMZA0+ahQVEZDKqgjmwk3x/uTCIGhoQsAh0DpSLXfFQa3EqgjA/Qhe0lo+UoRucDT9hx9+gM3CGe/Hjx/j+uKXL1/KW1YLQkAIlCPQ05nUfcVyfi3bAh/lZ86BLQuTBtYYAUlXY4D/gj1dfqOLPAJYi2aGsM4k1Rrahe2A48xdCAELHvEHsi9kqLqeFAFZt9EYNyxHOl+lGI0vPekhDV9r00ByHOG8uuCQ7sHW6ZjzpfUORCHgY4KGQZEiVzj8wasr9EEyiFlEuKYul/meoVU3ajtxOSY2ebM/Jd84Xv2+YvD6J5IMEm1NOhKoo2KadEfI1M3nfTD0y9vcukSqNYeA5oWDQgkh0A6BYSfadKs/nF7Cu9iPOIX4TF3X66gj5Q+LgGJZrVkjbdYaYbV/CQKk7ZgrenAJktU7VQykHFLp7XIMR2tBKms0jgxIz7ATf0CsRNIdEGgdqZa7cgcp0hgRjiOPTp3ACtE8nAbH1ireJo+7i3gDrL67eAJGVRECFRHo6Uz+Z0W61dRKCGS97TjL21sJpUvGAtbA/cUf7Df2F/1/kbmRhMxLaGvR6YCnDFsM88I2f/75Z773p0+f8oXLSzLHmNq5yEn6e1rrJDF8AeYWKIaGN6bwbc5bEhpmJYU5LyNAuazb1OwT8UIgQGDGGf3w4UOYP8YoYHTtrCRDANAGtQHmhT9/+eUXvoUx/fMsxwzrpnZM5JFUyREQwIzmybh56MMFHBjExlQUAeWkyg1qnf45BSanR3d5RexpMXYcYvz582e8vLMWwUFE5ccff6zVMtrRpCsEU5OuEECyehbOWVJNElBYbMaVS8mQs/hV0pHqCgEhIAQKEYB39/HjR7sRFMCppopft7a709PREFAsazSOiJ5VEVjMYV4yerCG7GWtFqdY13QOPK4hBhpFgIBUVgAI83Mxs5Uc8hT6MDmKlQrcTQJH413WjMjyPbaRZlXJIuYqJOWuXIX84P1uG6nMAeOSgUD8ENnDHxrB8W+8pmH2EJ9MQIk8jFP3bnzsaa10X3EcOR+LEuaakKP45of2HA4tEng9JHZcYP7BEXi9WY5vC3r6t5l18rg/eQv0mPWCwIqn+pLQwfdNlkGBC+8rMuQNWIZZTgjVARm3GEmybrJui4n0zYezzIzGRwsZvwhueaOrbgh8MLLU4v0RWauMBTRY1ngZpqjMvAgo9MHzLgsr3Nqqe3GLp5Mv2Vmbde6Ox2GZktjKCr52uDs02PpakQ2cj/d3c7GOxttAdzs9l6lJdw43V0uTzkHRNJG1L3C5D7bMyuU0TzUvTkOnikJACHRDALoabhXpCMEDrO6DdRupOipEIMuvWMACZo23EFtVvzMCd3CY14serCGxpOnfBqvA4xpM1ygYBKSybJTuYLZsBBbwcu0BDv5UEjgag1pHquWujMZx0dMOgT5XFh39OMyMPxi1169fP3/+3OWPnJAJGJk7PG3iY09nUvcVecm8V8msqHfPK7Y3YQNMPl4eADOcxYglwZF0NWUrjsXzq6nOd9gg/8mxY6lZ9zhgsscFCjDAdub1hajiK7UX9n7DrmXdHNNl3RwUSsyLwHozGtt+zH1FvEyk0Zu9GBsNgWlxBehuiw7eAZ53hopyEoEs4b+5+c7CisT/2mKdGdq5u2uxvaR38vgOom3Ye6gSScC2mT/Sly9f+j/L05p0hRhq0hUC2KJ61neQKhKw3srlNDiaF6ehU0UhIAT6IIAdqydPnvBeEF4egZdPQc/3IU+9DIUALydDkX2aGMWyTkOnigwCt3KY14seMCwev8x6Wl2Lr/GlbgoKpbJ22XQrs7WLgMuUqnFQ9ExIAnui3a6vE5FquSvt2KGWB0QAug6vfyWPMFWhH1G+Fy9e4NW02H5tdCKrnE6ZgHIMR2hBfHRc6OlM6r6ig12J/4PAeg7W/xneqD/wavaff/55+8xxFRrd7Wf/je9VWlYjayCQJWwtPuZjwMj4u9deq5txWuFcJqPerwXWkAo9mhQBWbdJGSeyhcAuAgvP6IcPH/7tb39Lnv6B+/TmzZtdcAozk12jfbysAXQWdhRXZ9yDuNZQOVlhlAXGOxT4UxMjYeDZt96bPrLetMoDpZJXIYCvH2Mly0QS8HqCV69eFdIZvP4J8bdan210hGnSOSiUGBkBF3xmiOxsdhdeuTBoq4wQEAJCYDoEcFIElw9zt13g/iFKU+7dTQeXCO7sV7QAXLGsFqiqzSwE7ukwrxc9yGL6sIUVAxmWNSLsWgSksnz872m2fASUvhYBSeC1+DO9t45Uy11huKAyKyGASB0CbrhA2HNQiPYgPIhj6tjMrfLy2SrEywRUgfHyRsTHa1mg+4rX4j9u71kOVpa3N4ocTfEAACAASURBVO6Yr6MMh5xg15nPucQ04oAdzlXj3+0PextIBKa6v98Q03k6R9J1GjqmInOSz7UDX9ClOySYI/u6VpfLCIbjmHSIe+a2vGR56Z9Ctsq6GQBKugxw9GhMBG4yo/GmLrzI32YBAmS1vssUdMSY6eBTTkELp3/mHgc83dEgFbNWu4PQLDIaIZAlDDLfPBeAVdbJS77lKiVBHtaSnc80S36q8M5uBF84ZIxplfuKQRCvxdeP7cEGTzXpAkDwU5MuxuQmOTdZuZzjpubFOdxUSwgIgQ4I4LxIvAPFvFUKtMETg3vf4u1OHQauLk4joFjWaehUUQjIYb5z9GAN+VcMZA0+ahQkAlJZMluGqCjOY4BT65EksBaSd2tH7srdOL7qePGOMMTcTrxfrBAQvEQeG774Duq1Z5hlAgr5OEh18dFgRE9nUvcVDUbc+tHdovxXMRsvIcBNReY0lU8hnAC8QuDRo0fafvNhUfoEArzsxfdgT3THV8HUYApjLjDFTpfBEVtDGWYdbj5NQ92KDMdbo1p3RIWtGfwtbPnm1WXdbi4AGv5iCNxqRuPLSLCDSXOJL6I/f/68LqMRIkm+GB4H9Z49e1a33621Gb2aEhzkAJSgt1hdCQPP0CysoCerf2uOJ1Ulb4sApA5R9aSswuDCvSkU0eC+4t///vfqsCcH4veoSeejofSwCGRJ9YlR3GrlcgIfVRECQkAIDIvA7ktX3717h9gLtkGZV1vi4BTiKsMOUIS1QECxrBaoqs3lEZDDvLF4sejBGnKbtVpUDGQNpmsUJAJ3VlkyW6SQqFgjBCSBjYAdpNks32OjOauK3JVBGC0yyhGAK4J9VbwsLNgYLW/ZbgEz7vvvv//06VPhfq7dy9FTmYAjZObKFx+H4pfuKw7FDhFzIwS+fPkCK548DO0QwYkrHH7ClpvuKDpMlChEAELIt4Arsnzh8pLM1Oh8hbJ8UCO0wAB7q/uKIzBlMRpk3RZjqIZzcwTuOaPxAUO8FsRmPSJx1e8rMt9lahcBzAqv2+DoqRAQAqsicLfDoKvycflxwZ6SJrVkfwvf//FNJxbR3377bXVsNemqQ6oGWyAwyNd077lyacFQtSkEhIAQ6I8AXsyEl6YH/brTSDjhh8NJwdP4Jw5OIVDz/v37+JFyVkXAd8hXHaPGJQQqIiCHOQBzpehBMLRJfyoGMinjRHYfBG6osmS2+oiWejlCQBJ4hMzg+a0j1XJXBhcAkdcOAeyBIuaGbz7DJ4mDeO36RctPnjxBbLDRW913KZcJ2IVlukzxcUCW/ceANImkERDIcrBae3sjAFKRBrzjExYUx6CZi0PoF/fEsDP3xx9/4PPKuqxYkRFqipTADajkwf26eDK06VpdLuZQI8kPN6FNAeuAlXVzUDAJWTcGJZURArMgcOcZDX8bVxZtTuHV/ngPk10m6ylsdDKuh/Bfu7VA1uova2hjFr7beMfkwiBUZQnDzZ3Dmw9/EIkVGUkEyO8cwuzC+CZbOyoQuAqw0UclS/I16UrQU937IHDnlct9uKyRCgEhsCoCuG+GQEcQD8HLW3/55Rf3aokHDx7gWBKDAN7xVDdWw3SqMhcikLWcv5DOWl3fbby1cFM7QEAO864YrBQ92B3gdJmKgUzHMhHcE4FbqSyZrZ6ipb5iBCSBMSbKcQjIXXFQKHFPBBCjw+tcEZ3AJik+M9MNBHzhqU/ETyagG0+bdiQ+NoW3pHHdVyxBT3WFQDYCuHOIV4EG229HreCm4q+//goz73bmjkoqXwicQIC5E+ia7XyHDdcAXNdHiQ4kYWv8qHfkT/f2VobjGDJWF8ao9UgI7CIg67YLizKFwKQIaEa/evXqb3/7m82+Fy9e2AWyngbXHuK6oAd8ifNr5Si8XgtJtSMEFkbAXhwtPHANbS4E8I5PBNMYmk9/tRj7HH7IAlOjUdROk47ho8rcHAGtXG4uABq+EBACsyOAl7L7bhWGg+gHXrkYvK0Jb4AlHTwcYCp5J8XseN6NfsWy7sZxjfccAnKYj3BbKXpwNMa58hUDmYtforYzAvdRWTJbnUVL3QUISAIDQPQzQEDuSgCIft4TAbglOE+FrVLca8Axpw7nt4EzvrKIz+U1BVwmoCm83RoXH7tBfaIj3Vc8AdotqmRF+fVKP0YmYKSxx4btN6YwDPl2U1EXhxi4VOYcAnhJLVkRKy74mmTh8mLkKzE6+LtZmrB84K1bYO4rdkC19TD59pNnFxRrYMCUdWNQUhkhMAsCmtGOUzCa9ivBcH4ObxVx5UsS8Hzevn1rtAB7xBhxowU9ChBYzMcLRqefWQhkCYNCHzy2073bhR+aSo6PAPnG8dP3FYOKZKCvNW6adK0RVvtHCFxlHLVyOeKI8oWAEBAC8yKAvQmcPdrdikIExo7SbKOGR4Qri/MiIMqFgIFAVvjCaEeP7oOAHOYkr+8ZPUjCMkUBxUCmYJOIrIvA8ipLZquuwKi1XAQkgbmIjVn+qkj1LhpyV3ZhUeZKCOBeAy4u4rDTv/71L5xCf/nyZfKl8CXDbxfxkwko4cs4dcXHcXhxRInuKx4hc/d8XdKoKwHv37/HZxWDF4XudgHkf/75Zxhy3VTcxUeZFRHgl0ad77AxJ/KxOb27b10RHzRla8KhFrrMwBlgO/OaIfvCMtoAToIv65aESAWEwEQIaEb7zIKb8enTJ9sTwO5g8uq73+ZuGkETvAxs99GWCRpgwVu7PfZIDfLGeZTlmC0w3nGQn50SCQPPQfnGPFYqeS0C+Nohc5wdrx4gX5YUDCe4r0ieFgoaYX5q0jEoqcxcCNQyu1q5zMV3USsEhIAQYBCAT2X7Ztg5ZdpBCAVmgimpMrMjUMuvuBAHxbIuBH/5ruUwMyxeJnrADHb8MoqBjM8jUXgtAmurLJmta6VLvUsC7ykDJ1aUclfuKSoaNYMAPuOE79rhNWS4u4ivNL179w6BvrrXF7Gr+/z5c4aYrDIyAVlwDVtYfByWNT5huq/oo6H0/yKQ5WDxt57+t4M7pfAigRcvXjAjhpGGZX327BlTWGWEQAkCOBzPV3/06BFfuLzkONfqsjRh+cCbtoALFVAvyS5udV8xuRl8IjyRRHilArJuK3FTYxECmtGxDODtIXgNmHHhAYsg2M2SK4sI2OGdJnHXfg78IkT3/JwW6SyfR6u/FixQm1chIOHnkc/yjZOeNt+vSgqBEwiQdwiDm4dMR/i2j28Hnz592u6dApp0DEdUZi4Esszu0dC0cjlCRvlCQAgIgXkRwDEmHCux6Uds5PXr13aZ7Sk2ZLP2v5g2VWZABLL8Ct+HH3AsIkkI1EVADjOP5xrRA368I5dUDGRk7oi2QRBYVWXJbA0iYLclQxJ4W9ZnrSg3lOSu3FZaNPAsBHDOChcLEejbri/izNV2fdE4eUW2j11d+2VnZDuumEyAg2LqhPg4C/t0X3EWTvWmM8vB6k3cVP3B+r59+5YhGcEFGOl255wYGlTmPggwX/t0aHS+w8bQ1ockWxPOtcHJ3ALFePVlVyf2SJwIT/jV107Luq3NX43ubghoRh9xPGkW4bTgtQ7nriziwoP9SgjYZbx7rMNlRQzf9nmO8BkqP8sxKw+GDjV2EVOCwALCXzL8rLq2ygqaypqSQV39FALlCJDHdz5+/JhrxIMrjmRH50akSXcON9XqjECWwi/3wbRy6cxfdScEhIAQ6IDAp0+foN6ZjnD6hHw1+5MnT5gGVWZqBBZYznf2o6Zmt4jnEZDDzGOFkuSifvDoQdaQhy2sGMiwrBFh4yCwpMqS2RpHwO5JiSRwMb63XmHJXVlMYDScPgjgvBOULa4v4uVieN/xzz///PLly9MhnR9++KEW2TIBtZC8th3x8Vr8s3rXfcUsuG5UOMvBuhEumUPFlxKDk0xHDSCykHx76FFd5QuBEwgwn9pzzfY5KL91R74Gg9yWdkM4l1jpuhpzX7HPLdBzvGhRKxmqOL06akHtUG3Kug3FDhEjBAoR0Iw2AERoI+kyoQAOXuPyodFO8AhXI9CyHUrbvruevDAZtHz6Z9bqb8zPpmVRVX5W/jTUqjgaAlnCPxrxnenJmjhJ5dmZeHV3NwTwLjB8+ZAZNRm125rCXpq/ssakePz4MdPLuTKadOdwU63OCPT0wbRy6cxcdScEhIAQaI0Awu94yXqWQwVnjAnaYz2Cy42t6Vf71yKQtZzP8li6jSuLqqzVQbchqKPREJDDnMuRNaIHuaMes3yWllPgcUwmiqrWCKynsmS2WsuM2rcRkATa+Mz4tPUKS+7KjFIhmodCAM4MdO+bN29wYgohQfJdDP4QcNa3yiULmQAf1XnT4uNcvNN9xbn41Y9aOVjlWGMzDO9aY9rRZUUGJZWpiwC/SMvSBuVE+of/jlrDhnSf4/vJnW+cVjwicrR8Bti73VdMzoLOwj+azBzRI+t2hIzyhcCMCGhGG1zDOxT8Owzw2I8cAwTFcPkQ73dI3lpE3A2Yw774Lcc0vH79uvN317NM3pinAZKvIfBxzjrT5ldUej0EFhD+bkzJwirpaXcjWx3dFoEff/yRGbttkYMWgsInNtKCBu2fmnQ2Pno6CAJZnmHJ28e0chmE4yJDCAgBIVALAcRYYERy35WJg02BS3ZEz9u3b8mXYx61sFL+N94fXqG1xtCyvOUsj6UbPopldYP6Jh3JYT7H6AWiB+cGPlqtLK2uwONo7BM93RBYSWXJbHUTG3W0i4AkcBeW2TOz1n0nItVyV2aXENE/FAIICeLmIRx7fG4xizBE/LLKx4VlAmJMZswRH6fjmu4rTseyTgTLwSoEGoeVSdOIC0JVLv0XEqzqQuAIgc532Ia6VpfUhFm7iUcId8jH7QhmWd6Z1x0GbneRxGSlD2zaUPBPZd14rFRSCIyPgGa0zaMXL164AvhGEzx2GA7jY01fv37FrUUcAMOXAfBKMMCLg3G4doh/URexEkTcYFmwRjD8B0TG8SIxFHZd90lkReQN+vtQu9tL1hmFpI+324Uyl0QgSxiyxGw9uLJOEo+pKNZjikZkIACJZSY4jDt/kD04HN/6vqImncFfPRoHgSyFz8zK3aFp5bILizKFgBAQAlMjgAgJLh+eGALenE26YYjSYGfkRBeqMgUCimVNwSYR2Q0BOcynoV4genB67ENVVAxkKHaImGERWEZlyWwNK2M3IUwSuCqjW0eq5a6sKjkal0OgfxgNsUGcrcIZDOMgliNvS2BjF6ewgkz+p0wAj9XIJcXHkblzRJvuKx4hc/d8WIKj74fE0CSvfMRV1s7BJ9ewDcaMESD//PPPTEmVEQJ1EeAXaVl7fuVE4qx/spFu1+qS56hmObLM3AKFOurz1cokf7sVSM6CcwcmutHfvyNZt/6Yq0ch0A4BzWgbW0Q33BoHJnK7nwC7gHzcJ7RdEZhdvOIUy4EnT57gO374F1cfcU3RdnLgdWBdgMhaVqTbHgX/NMsHGNP/SZp1H41LQPYJUHocBBT6yOIFvzZ0KjSrfRUWAnURIA+yB7cQj2iAD+DbGuycdVgwatIdsUP54yCQpfDPfeNaK5dx2C1KhIAQEAKDIIDXQiX3bkAqnDfSIRxkXCIjCwHFsrLgUuG1EZDDXMhf0liMHD0oRGCQ6oqBDMIIkTE4AguoLJmtwWVsefIkgQuzuEOkWu7KwvJz86FhDxRvZt9eLgY92RmN7SAWf42CXJrFo5AJiDGZMUd8nJFroFn3FSdlXA+y7WO4PgVZ3p5fcdU0eVkRw4eV7XC8aVWcNa4SBPiD5ufOEp2jjfysAa+dzpHhaiU/rzeL9mPuK3ZD1cF7ecJmH3Pi4fIhdCZA1q0z4OpOCDRFQDPahhcXDl0BpH2PHVfd4LHg1iL/ii/X1G4CJvjTp08IqeATAbsF+mTy4XX/tkYf2pheeOeWHynTr8osgADvBtve4wJQJIfAY8VPyWSnKiAETiNAHt/5+PEj88bQYPeLbPw08VtFTbpCAFW9AwK8cUSYxXeqedq0cuGxUkkhsAwCciaXYWW7gZBnmODp4XJjOzLU8rUI8BEexbKu5ZR6b42AHOZChMkF/sjRg0IEBqmuGMggjBAZgyOwgMqS2RpcxpYnTxK4MIs7RKrlriwsPzcf2uvXrzcEED8J9kO7IYPjUogJM+d1yahgTLlMQIzJjDni44xcA826rzgp43qQzTtYY0b5e2C01wdeNmB/O8VVwhHnx48fu59KCIExEej5/RnmWl3PzwAmz1HNov0YYHmdP6agnqDKPvgCSTvR5sJVZN0WZq6GdkMENKNtpgMfP5y9ey8RDhKKwZS8e/funA3FmSrURQu4/TjCooCP6dgG1Ma23VOfZXYv5/hlt6mnUyPAi8Qszn87dmRhxVwAa0eqWhYCQAAr+l0jHoOT3HvDawX8ZTV2y/rYbk26mFnKGQ0B3jMk52MwQK1cAkD0UwjcBAE53jdhdMkwEZZxR6nsdl68eAFfzi6jp5MioFjWpIwT2XURkMNcjucC0YNyEEZoQTGQEbggGsZHYHaVJbM1voytTaEkcG3+to5UAz25K2uL0J1H5993wItaroICfg5eHJ+8sojQ8YlzCDIBV7G1br/iY108e7am+4o90Z6sL97BwsBOGIDJ4KDJ9T/GYlci99LsRvRUCDRFoPOVLf/839G4slTTUSN8vu0B8yfj+R6rl4R+ZuisDuybN2/wpXj89TnHeQI3Gxab9Se6m72KrNvsHBT9QsBHQDPaRyNO+6/jwq3CBw8exGW2HMTLnj9/jguH//rXvxA4Q8WXL1/CpMKI+E4U0shBPt57iiUASqL8ly9fUBctHDXeOZ/3BPxgZWcije5ss+5X5Efq11J6YQSyROLmoY9Hjx7xksDPSr5NlRQCuQiQPk/yvmJQgHyReS61cXlNuhgT5YyGAK/tswyuGyY5i1FekXYHmhJCYAEE+BNmCwxWQziNwKtXr0jjwt9qO02MKl6CACkAoE2xrEsYpE77ICCHuQrOJIxBcCDuOijQLXoQUzJjjmIgM3JNNF+CwNQqiyQewCrOc4l0Ld+pJHBtFreOVAM9uStri5BGtyGAqXThiQgcoPr06ZN/2mqXL8wh86CiTEAAyKQ/xcdJGQey/3Ne0kV5awRwMBfHaklPDsV6foSt9dhPt//+/XsSMbxS2jj6fJqADhVxINvt68AzwDHrDp2qi+oIfPfdd0ybna9sOdEyaOM3II1G+Ee2+zvFyQnGQccw62okrFucdwgCcCVjQBthv6i7s/DzMnlJSVm3S2BXp0KgEQKa0Ulg/ReG8UFnWDr8PXv2LNn+mAVAPE8YDP04Ny1BNuixzbo/tGHfpOATqXRPBBT64NHGxMdyjFlfoE3czc5SLDwZKikEeAQghExsE6E8+3PHV5041KTjea2SlyDQ2gfTyuUStqpTITACAvz6bgRqRcOFCOC9UXD2kgKDjSdcbsQLFi8kVV23QCBryalYVgsWqM3LEZDDXIsFs0cPauFwbTuKgVyLv3qfCIF5VZbM1kRitiSpksAl2eoG1TpSvXUkd8UBrsTaCOAwwIUHn3B4A9uy9tvHyDsajk0yAQ6KqRPi49Ts033FqdnXnHjcqXv79i3TjQ6ibSgFB5gM6NxNHqPMmI9wgNsfpu4rjsmmJFX2NTxXnT+j76qcTuB0IFO3831FIGDcokxuhDMjal2GOU9cHdVAxY15989euoxJc2tpOWrfV/tHZbb8gPV24aGeyroNxQ4R0xQBzWgb3sAhwfcV7fIrPcX7nknxwOpvqFt/tk33eYQVrv9TaSGwIaDQBy8JUBTM+gINGssovjuVFALlCODTxy9evEi2Awt4ZNo+fPjgr/2hMbAnnWywVgFNulpIqp0WCMAnJJs954ORriloUCyCZISKCYFZEJjiLYGzgLk2nfDKcGXxyZMnyWFisxvnnLKutyXbVIEREFAsawQuiIYLEZDDXBH82aMHFaG4sCnFQC4EX13PhcCkKktmay4xW49aSeB6PPVH1DpS7fqSu+KgUGJhBK69rwhgcVvSfodybvRYJmANcRUfp+bjf0xNvYhvjQAcLLILHUQDUL/99huJA66KaVeMFC0Va4QAeReLvNZYhUjm2Gv1zwAmKbeB4g/HJztqV4BZk9e9r4i3FvneIW569DzNWQtJm/W1epmiHVm3KdgkIoUAiYBmdBIo/+OKKEx+kjrZ7BQF+NXfaC4Q40ZuLODHOAXLRGQtBHjBIJf8tQgbsB3+ZYr8xBxwmCJpJQTI12zBAcBKdnfg/vIWBXiNsdtabqYmXS5iKt8TAd4snpg4Wrn0ZKX6EgKjITDaknM0fESPjwBeOUFambqbID4NSl+IAMl9UDiaYuGXzPwYL2SEur4EATnMdWGfPXpQF42rWlMM5Crk1e90CMyosmS2phOzxQiWBC7G0Hg4TSPVfndyV3w0lF4VAT5k0Q4BvJ3BaNx/z6xRbHskE5CEaIoC4uMUbDKI1H1FAxw9+gs+rUte2GDuwywPaHC42Rhv512xLPNskK1HKyFAHr4ni1VBhvF0O88djMv+qlLuuzqqAJXbCLMmrwvs69evfSLHfMn90VFUR3nPj4u6TsdMyLqNyRdRJQTOIaAZncQtWNdMYeuTgyIL4I0q5OqPcdvITqsUC7h21CbefHH07ayjKsq/CQIKfWQxmvxGFg6DJl3urH6rFAZJ0APgOL+hWKVfNXItAuQB3+Be4kYzNj98qwdD2d+UaNJdKz/q3UDAnx1GsXM+mFYuBqR6JAQqItAz/s+TzQS0+dZUcnkE3r9/z0QzsFWqVcB6wqBY1no81Yh4BOQw81iRJWePHpDDHLyYYiCDM0jkjYPAdCpLZmsc4bknJZLA5fneNFIdoCd3JQBEP9dDALv82B69dlzYjTXCfVnnuGQCrmVlrd7Fx1pIXtWO7itehfw0/dr31N0wsH044EE0R16fBOn4gpgffvihD0lbL1nmuSdh6utCBOxreI6wbt9XhAJhTiHUvVbnhmkkDMcXtbDDPbjq+/LlizG67VHdr1YCkLdv37pO0fiYhwCSL9Od8ZuQDva6CVm3uniqNSFwLQKa0Un8A4fkbi/+IDc4eUFKAl6lAEkPOboqJKmR6RBQ6INnGf86kp9//plvtk9JEA+NgbUAItqvXr3q06l6uRwBUv8Hb97ZyA4uMZJN1R2yJl1dPNVaRQRIH4yXYZ82snFUUaTdx01pIZCLQLf4P08YwsvJyC3fmkreBIFPnz4xI8Uq4MOHD0xJlZkIAdJF512LPmMn6SFH14dm9TIaAqQUgWw5zCTvyBk3bPSAHObgxfj1owKPg7NS5LVGYDqVJbPVWiTUvo2AJNDGZ4GnJIt5T8PAhG9E7ooBox4NjgA5p5qOwjgonvUOPn4sWjs3ZWhh4+JjIYCXV9d9xctZMDoBz58/JzcseXUw+pjP0kd+1gPNG6b0bOdWPW3uWujc9Rk+KMEMPcu3Yxo8KkOu0DrPHVCbBGrw+cVo5rqojnCa80jM/HybceSFXr/BhdOybgszV0O7IQKa0blM5xHLbXnM8ri9w6z+cI3z8heqOQDxdgbyWim/eeAaV+I+CCj0wfMa368gVxD8W+743gtL+qsVe0VQ2JGqD4UAhJZZ4sGafP78OaDclxk8Ik8CBY0U/tSkKwRQ1RshEM+X3Y7gW567H8774aRV2iXvRKbMxwnQVGVkBLrF/3kQ+OnPt6mSyyOAfZx3794xw8TBo8HfQcmMIqtMMF4m7JPV/uWFFcu6nAUi4CoEeIsph5nk0ezRA3KYgxdTDGRwBom8cRCYTmXJbI0jPPekRBK4Nt9bR6oD9OSuBIDo55IIjLDLb6xks6JbMgFriKj4ODsfdV9xdg72oJ881snciulB7kV94MAueUwWBHb+bJdOUVwkFKN3yxzXy/LtSgbsf5HvqB0Qk7w9eFS3JN/+xCLvCZXQcLouQ57h3J/oN3ipJGlBTnRUWMVGxmZ6YddzVZd1m4tfolYI2AhoRtv44GlwhAs5N1zjkLZ7hADlxlDytRf4el7nVVhS3lRgNARI4b+hWog5RX6OEljFejVurVtO8CmVR48edetaHV2OAHnPMAhNQGb8WN/Tp0+vMiWadJeLkAiIESC9QdK8Bu1r5RIAop9CoB0C3eL//BC+fv3KF1ZJIeAQwDto4K25n0ai7oaI0ZHxiJl6//znP40WTj8a8Jby6bG4iqS/QXovrtl2CcWy2mF7n5blMDfi9ezRg0awdG5WMZDOgKu7eRGYSGXJbM0rZmtQLglcg4/GKMi1HrlyNDpyj+SuOCiUWBWBEXb5jeO7fHRLJmANERUfF+Djre8r4jsMOHeCP7xiYagTVKMJFrnEJWPrHUbnnyXq0N3WBd8pswtVkWzINk9bxX7V1PgIMJuyfYTn/fv3zK1ahuAWsBu+L7pjKG9BFdkmc5y6IrBgpS8zWJ9fdZoziY/NOJ1ddgD6DHWZuwlZt11YlCkEhkJAM/oEOwAalo0nKs5bZbrVX/8diHmZK8ptBKYTfl6r2wM/8fTx48fM62/Q8jiRIhATvFql4jroBIaq0hkBnF9negy234KPK1bczGaI8cto0vloKD0IAoyGR6CANK/BoHgbp1hEAJ1+CoFcBPizHbktny7PBLRPN66KayMA542xC7gT++bNm2uh6Dn1gnuPDETXgnOid9LfYLyXE72fqKJY1gnQVCVAQA5zAEitn7NHD2rhcG07ioFci796nwiBiVSWzNZEcrUkqZLAJdnqD4pZ652OVPsdubTcFQfFRAndFsllVrBJmlu9vLwRwrKPc/tdywT4aMybFh/n5Z2j/I73FXHR9tmzZ9988w1uI/zw778nT55gYwCf7cLdRQeNEg4B3DYJDnW5R34CGmEQAO1bKD7NFdPBfo/RMm8sjUb4R9rc5bG6W0nmdCYv2KfRw5XaFy9eMNUZgpl2csvYJ3FHft8zOv9GcwAAIABJREFUc10Znn3Fr1b6xzfR8uW7/gavbcbZTDeaXe8RrwRk3dbjvka0HgKa0Ume7l6zZ5ZCyZYnKkCu/mBJsbK+fFwIKzOrPzBxl7mX0y8ChkKAFP6bhz4cy5jNPxQOvlbnqvdPQGX5SwD4rg8fPuxPhnq8EAHyELPbfoPM+CG1y2VGk+5C4VHXMQLYBWB2B0/7YFq5xJgrRwg0QsA49tGoR7tZBLR9+2sX1lMhECBArulQCxsZ176dipl6jKkNENj9GbTT86rkLj0tMknWK5bVAny1eRUCcpjbIT979KAdMj1bVgykJ9rqa2oEZlFZMltTi9kCxEsCF2CiMYTWkeqjruWuHCEzWr5ui5zmiNswPd1CYUUjhMUE1rbeZQIKuTBIdfFxEEaUkHG7+4qvXr36/vvvd99ah2OOuL2I40rYDyvBdMm6wI25h3C5iQL45InV6mwK9nuqt3+6QW3unoZu+Yp410tyjB0EG4o3ScZW4Kr7ina/zBF5coDVizG0VfyQICyFLzD+3cXqQytv0AanIizlpF7bgs/TaykJepd1CwDRTyHAIKAZzaAUr3qweLz2EBtDdt0yE63+mNuk4ClGVBcitbYqAhMJ/1WhD8d6vPSEOQwBr/vz58+u1oWJYHnCEH8hteq6BQIvX75kmnWWJQhyXi4zmnQM+25SZgTX1M0UA3O8Cop803/ciFYuMSbKEQKNEIiXwHFHPadkYH9jYpQjBGwEYHrsDR1Xnd+ZclUqJpipxx/EsQkLtkKYru0Gx3w60XKe8aMUyxpTzIaiqqd1zhr4Apt3s0cPsvg1bGHFQIZljQgbDYFZVJbM1miSczd6JIHtOH6HSPURenJXjpAZKh+xAt0WOc0RBJSuneNGZIw5974NXCbgtAAMVVF8HIod54i5131FfFYx+WZ3vFoPIeBr9ew5Xrau9e7du2QXiD9e/pENJsqfHMiJAvyV/c6qk3yZx4khq8oCCDx9+tQexS+//GIXKHz6/v17ct8CUwwrvcLuzlW3r64Fe73numhUi6Gt1ocEofx9Cwt+jXwxwDZVIF6fYHIyKevmoFBCCCyAgGY0w8RdlK49xMaQXb0Ms4iA6b/2XT/offdVRAEazEo2qKKfd0aAEZg7hz582UD4ZVdn+mWQfvHiRZDT/yf8/0BdXH73rD8I6hEhBWb9i6jddsk2uC8xgsxo0kmMNwQC4ewPC7ZO/C/WHhFQQidjX7Z+FWk/wl/5QoBEwA59k41ULFaiOiqSoaamRoBZ02GA2D05fa++HB9m6jHWlqEk2OZb+DvzimUx8qAyyyAgh7kdKxeIHrQDp2fLioH0RFt9zYvALCpLZmteGVuDcklgOz5eHsbpEKk20JO7YoAzwiPdFinnAoS8vJHTLRydfCZfVbb1KxNwGv+hKoqPQ7HjHDE3uq/45s2b4HDSEWTY5MaB1GtPXh7RdmE+rqQnrzaBvGsPouFEEcnl6kgaXx8O+jqyo0GxKj8BSPVDG/57C3gzUGU4aqQ6AsEnJuL2m4or5JPXGFmOZjyQkhxcXbNF3b78VtJ1YV2GfbWADVjJbAwXjq6kur3TXwuTEgrHqSvrNg4vRIkQKEdAM5rBcPc18zCp/Au6mF7GL4Pja8zFjGs3IZKuLHDGKO7Gu/Gla3AKFfrgGYSFEuP2Q4V++PCBb7ZFyUBd4LXTekFJC5zHbzOQhCOCcSEfQuvH0xARHUFmNOmOWHa3fDhg1+5cMF4iNG3JdQitXO4m1RrvhQgwU9XfEmpKKg6ZMQHtpjSo8QUQwKFt8jQVTOpVS5Xd6FMMfhWL7++GkP3GlEyRo1jWFGwSkbUQkMNcC8nddmaPHuwOarpMxUCmY5kIvgqBKVSWzNZV4qF+NwQkge0k4Q6RagM9uSsGOJc/0m2RKizAXYwLz0X7G7X+cLJO9soE+NDNmxYf5+Wdo/wu9xWhNMkV2gYNtsSYfXeH400S2LaxL+0AB3xn4MKvU/JfPjkyZqdZOeYeT4sDxD50vBk4DawqNkUAu3e26PobmXUpgaJ48uQJ32aWo8k3S5a0e2+HEkleSbEqsxjWwf9OJo5yDn4xIHijcAAg827joMrCP20VcdXAZd2uQl79zo6AZjTDwaMFBSwdrFuVg2IMGSOUwXewk9+hwir7Kkywxk+aA8g8RjECmKJhLgQU+uD5BcWIGynJ8tdG2II3WyGuhT2qJM0qsCQCeJdqMrCJgcPoB2fcs6LKTaHTpGsK70SNX6hXYSWTcTCE0Qo1rVYuE0mjSF0AgeS6r9sdwsD+LoCthnAVAq9evSJNCUzqJeeu7C0nh5u9keGK2Qm/keR8t5sa/6liWePzSBTWQoDUcrW6I9tJRmvJdvxilxxNWSB64GM4b1oxkHl5J8p7IjCFypLZ6ikS6itGQBIYY1IxZ/lItY2V3BUbn6ue6rZIReQv3CH1TyP7IyKjalsVmQAfunnT4uO8vHOU3+W+Il6M7cZMJnA1HEeayML3KXZkA3wErnJDsQj345U+SR3SeGEGrxNxsKMDSXC83Ncms4y0TZv/Ml3mmJfdmp5ejkDyEEALTQjhzJXJ3PJ1gbUvsHU7sZE7KGaGMmXsfnFLwVf7aLDFdpRNQ+5Tm2XXClvuWFqXl3VrjbDa74DAhf5hh9FldaEZzcBlWAEsheAS9PHkGVI7lMGX05KuwtENz9bkBd923u3u06dPu/l1M6Vk6uI5SGsKffCMwI2U5JlXTBNEbPg2K5bEaiVQU8klcMXe1dSACPirV4M8/zoWwn3Mt6eM1uo+0qSri+ekrV21cxGEgHbRg/fIfH13t67L1MrFQaGEEOiAgB36BgF9ljx4v6Hbz4ImMdbmDpM+hLnuukHh96j0aQRIYwQpCtYLp3vMqkhaOmZlaveLzTh/piTnu93aFE8Vy2LY5EsFU15lBkSAVCMb5X0C2osdTVkgejCg3J4gSTGQDTTp7RPCc6sq46ssma1bCeSAg5UENmXK8pHqJHpyV5IQ9S+g2yIVMcccx1qvYoN8U7vBvdxNW5kAHvCRS4qPI3OHpO0u9xV3NVcSoxN2K9nm7AVwQCd5tAtnevDqys4jRZjV7WWSXVf/EgizgbrRdk4gyXG5Yv4R3nfv3rn8o4R9gcfV8mNh/BVNV91P+E35+Ur3RADHRm0+5s6sJPFwYbEnmsV9HFB48OBBsuV2BewDuP7radvRcKJlm7Nbg+XfV4Tq87mJy4pwEE9Q27OKf/Y07neoo6gxef1zZN1yMfdnRG5dlb8Kgf5c818A0XPUmtFJtGHFDJTgMOMcG9wSrHfwTgd4NVhTVF9WJInsVgAjTa5ccHiu/zcM0WPy0B4ov9aB9Nl0HyXjj3rqtEIfWezDfEzebca6ss/xuIBynNXwJyBWds+fPw/KlP/0uyhvbboW5ho+eXzH5wLzEVG/fIe0Jt1cUtdIJOCU9vdCA6W6OzTIZ5W4kOGTB/0m/dWg/LmfirSfw021bASuigwEVDHTrcOpFP/OGHYhk+4lRjEIgAGe/Y3UpDi0JhtrOka2wT5sFrRYIwSCEf98+vRpnBnkJEMfQfn4Z7DBx3QaN1I3p/UcUSyrFr9acyqms7VaiHucPYfUchimHOYTvF4jenBi4ANWUQyEZIr0NgnUksWmUFkyW7my139S51LYtHz14UsCm/Jr+Uh1Ej25K0mItgLVp/ZRv+dWQLotcoSnH7Y9KlM9H++22xWYE26PTEB17lzSoPiYC/vuDMptpGL5W9xXxEbaOdzhSUDrVYR7jaZwNjep9GG8e0IHFp8wiuT1PJ5rSVhcU8H+kMuvmMBBQLePBcKwPZO8ucTcucI5GB+3wjdxMhsP5yZvRSTv0JR9nbXut/KgGXIvK4IFvLfRiF+PHz82WrYvvxkVWz9i7iIWniGDRfCHD05d9eGULDB9PRZUtO+mBoVv8lPWLZfRsm65iKl8TwQ0oxm0kyjBjmC98+TJk++//x7WFn/f0H+wvP4fvHQcoYOnAQOK43F4/R5u4sGTh8vU/wD6LjigLRnPxentnqs/9OWfF98lG8dbp/BJdolX5iAIKPTBMwJqDfGE5JlyxG166grQD6Xqh19AoYuT8KNjSi7s/q0Xk4HlzY0wnAg5MmJTUkaTbuFJZwuGr2kxPTsLZ6BUd0nF161rvQQq6ZM7AnxV7zLrJhRpr4vnTVqbSFMxS6dGTpQTBmgYF7DFThZ5ecxVce0oMQ4CzBRoTS3/1gnsgkEIW9MTtM/YcX/zJahO/vRDOphccIbJiueKDbJ8UCzrHPtUazoE5DA3Zdka0YOmEHVrXDGQblCro3kRmEJlyWzlChizpBrE/c4d2iVkSwJz2ZQsf6tIdRINuSuAiJnajGZLop0soNsiSYhyCyA8hYMTubUKy+9+VQua5wQlMgGFvBikuviYywhG5TKqO7ffw/L/usEfcwvrCCBsZtwAoTNDTB7ugW2AuJ9pOrMOevE94CNWxvm4o5XZVbo4f9GlqWgFmGyMSO7MgafJEeLQiY8kJleyilGAYRzMjNGCHtVCwH6paq3J4u+MboKU1CRbsVoElMBlz+6SlpvW9Sfsbrqk94Ch3dR+Cc2o++uvv+5CsWU2Vc6FlF9Y3ZZ/H8+mAMq6XSgD83ZtT3knvTiv03mM9ssCHGEIwVQnTDOagTT5pg/Ho6YJ2FbwC6oVTvjm0jPEtyizGw30xw5SMd1adB20GdgCnwaXbmqMAnqkZAJA1vuZXLB084EZ4XezwE90W0wxwbduugKiGKxWgAl0aSMRxbh8zHfTkwY3dscSZHaTsVrsi2UjGJH/E9GSWv1Wb0eTzudUnJ5x0tnRuc3iBG5qi/XCrqwyE6e6NtDKZZcXR5kLG6OjIQ+ezwjwOFbG1j/QsU1JDVZVm8+WJAlUdQ7mBHTGpmfL6UwVJsKFISZjGgYGaxcuo3qtR7v9HmVWN2TJUTCKooSqQGg7REuOsPXzS0aUhNQvoFiWj4afDgTD546fljbzQRs2zaiRja1NNUAQs9ri2OjRl6g43f9oSi4fmUWQG1dTZymX8iXL3zkGIr29pEhXH9QUKktmK4vvC8d5nPU0Ei1WDZLALAm0wzI3jFQz6N3ZXQE+xox2j5quShyPGEY4koJEHwodqeMkAhx2fwLYbgQfMfG0dZAJ6Ma7ph2Jj1nwjuZM/iWL+kkLBzesdpXpUWb/UOxEICfP7XVAD+HOYNMLKilJ2MZulKyO9pGl3BWwLVZbnQY06OtlZ6QZ2pLEBJfUk+WNAhj+LixBZgcpMoi8zyOww7BPeFQORbwtAXEi9TOCsOUEFLZgb222O/laSLYdQcB0O62IYpWCnEJq+1SHVgz0jP9zllH0wcr1ErPbBy1InxYq191RQtbtCBnlGwjw2zPtRHeXvMCnCuaR+9nimLVm9C5HgkxechyzOiTgGMOhusovsn0hDB/ktZ5HaD9Y/cWwdw4i86LSGpxAhi9UMgElC/xMRhg6LFpj4b829HHEVmZ9h9VlBz0Wz812ygHciXVRnNNBTo74cjqfPA7Vwl05TTNZ0QiABLwbfIWoSRfwy/8546SzYzhbjDeemNB4pOSfLsZImgtBn+4lrqiVS4zJUc7CxuhoyOPn+xrpKF0l6l4Fili3xDS3W9H4ET931t9WiY68Do6lQzj2MB0ZQaIdVo4YPzHg6o9USh0cLV+6Ajbt/mxhznxmBWlGqEpcmmAetZ4vjCYB7D2XD4plBSK3/WQEb5sg0ma7AA6VKYe5NTuWiR60BqpP+8zKdL3AI7CV3u4jYAv0Mr7KktnixYxcUpUsFnhi6pa8cNUgCcxiZbCcDFbQN4xUk+jd1l0hpzbzyhISaqMYw4VApN3PGfWqAQX/yCFgJOBpdIsS7B7PKOGOTAAvDCOXFB957gzoTN7ivmKWjMYKt5uS5SVpnJK7hsHHEFtB7QCEowMj5He3GUXbY/bLwzupDia5NQgyGnlgPlOCLpLhieRWnN9C4ZYS+vJ5YaRbsKk63xdo0FaVmFanxwglEO8Kb/ITX2KMJQFSd7rrihVtfLDrWbGvik0lJxoU6YnuYjQQKD/RziVVbBtxCUlTdCrrRrIpOemclpN1IyEtLGZPeccOJJJeUCElQXXfp/LJiNMtfGnN6IAduz99pzrmy7U5WATB92ghG7tQuMykioNgn3MtXBdGIl79xVzo75JJyRgsW+lRUiHcMPRxxF+sFJI2DgVQ7KiF8vz4TGoQGynvwm8hqRudsprO/WMW7BgdGOoDMkWaHFrJ1lc3HDTp3BSLE9NNOsOvgKFxQhUfVWwak4m7i6FuR4BWLo7vdmJhY2QPfNinzMTZplK76ZMLjqGCNlIbrbZ8T9u3vEl6NqpQLHekp8uTJIGwW4WYdvEkldK2SbTbQq3M5NpkEyT/3w5U+aOL9858Yrb0OUWBKIrfVIfJQvrYnZcPSWkEPYpl+aLip6XN/Nk6bFoOc1PWkJrN92Ga0qPGbxgDAdPlhUrySQSmUFkyWyQ3k06s89mmi3+Sgtpo1SAJJCUQxQzrc9tINYnePd2VeGfWqakg0eGIC1gQdJr1swOFpCz1LEZC5E//duQd6erC6M1Rs/HYG50r8MPgQRfJAGYyPuO3gJG2487lLYuPJAsGdCZvcV8RJiTWKXzOuW0AUiYWKGa4pxvICM+1sOKxb+d2FJIk+dxvwV9me2mjoa5tAM5+1wAkQD6pg+IqvogGniVY4D/NSsN78G2kz5E4jZIlfWURdvPCmA4x/i7n3GQJxGZrzR1u8CXWdRQkMKMH4UtAmP8zcCIHIRhkQAnYc+3E5ELAyx870o6h4wzcoARWKaDf/RyWj8Zwej5iJuwGpqybEyojIevWQXpjfWVzpDC6wY+IXz+D4EZ2UDM6ya+kDTXEqdsjbOoEDn9yXIUFmGnVYm8MbdouDTBPBukKxx5XZ9BwwgD6b6VkYrhmz0nGGW4Y+jjiKbneP7fAPOrU5cecgslzT6snyMFuqmAu9w9DcxosmYA9qo5t0wZhPZODQoH+luXcqEk51KQ7B2/PWrEGc4IaRG/ikz2NxHU3rOeoQgKarYXv58OulYuPxm6aVAIb4+YyRrvjHT8TVsYIP/ozaEu3nkQkYknjCOGpvvwM9J6v64JHMW4up48fotUfKUgolqWUfKbzXZAlk1uiToqCBExPU8J8+tFR0Hv8EyrFr0KmAwMKvpAVzxVD+zHlRzl9pq0bCDN/W6hitAnNeQTClt/IhXNjjxMMGo5m0N9achyFIwTMHTHTJYL57jgYJ267eXeap0kH6aq5fHpEC1QkPY01YiDgl/T2AkLbbQizqCyZraRIkIpus0FzxXlGWDVIApMSuBUwwjLBevlWkWoSPXIWL+OuZE1tiBYJ4+lipEGMl0tbTiO+nB5On4pHaMT50KLVQ8T+GI/2pKrET2QCfKjnTYuPSd6RZmib4N2cyVvcVwRvsnYHAyU71zWMpCC2KHBkJByS1QU67tGPmBsesyPJT0A80GDgTJcABZMMevwujHStXZlg28MHxB9LkrCj6zrBntnpcDbAgfeQJCNGDITBHWzq7vhA3TYNkGPwXU6WPkRTMaORA1l18LqWjUQVd9P1WJIwdAvGVdJy07qxwvTRzl1lxRJyWhs0HfVR49Ah/vCD9DjCdkT/tfmybgb+sm4GOJc8wtIrDowGUz7+CWUOPdDU2YARhEsTd23nwFmtTphmNCOZcIBjZ8Zm1iVPay0oGExQBvMrub6u6x4kpzPYVHE1x+AgJcOgtF4Z26/G9K8uinGP6ALit2FrLE92dVH10IfBYlgZxt5hCBXNLmxlrLTb7ZqA8t0ed8H3M8cPbmBosez5Q9hNY1z+Yt8Qj0EeMSI6CKkMGZp0u2K5ZY4/6RyLjxQ78l0Zl4gdpLo+ISNU0LHOKjnCqidASazejzheCwRF2qvz8SYNQlxL3IMOE8pmBIg/mlxb/q46sts8ehorGfTuFz5SibsUbmGTRgCi2Vjl7pLhZ0JxYUQYpj+ouulxQkxuXOemADzP6rwDJSccWp+DSG8uhBtduwQjYLlhlqDNipM3xuEc2p2XD5AxxbKkzWLpXSYH01AOcztuLhY9aAdUz5Yh8wxfYP5QshZhu35+u8AjyJbersW7W7XDTI3LAZHZMlgAcHa1TbBUiX+C9TjKVVHpGUSeewTaTqzRMK7qmw6SQJKDR2GZ3dVlsAKFiCKH7IgpBq4l9VufSDVD7VaGoRlAze6unJvaYFb1qR2wJhkBiBWpy4GyClq7w083fCYBeKuH8jaQY2Wy0VNLpcgErCHM4qPBR4AzrDP5DehmVMzsZd6/f//ixYtzo4Bb8OHDh3N171Pr8+fPP/zww59//mkMGbb81atXRgHm0ZcvX9DR77//7heGCYQT8+DBgy3z2bNnHz9+9AtkpdEaQrrfffedq4VF3bfffut+Mok//vjj0aNHAZ1HFbd1Y24XfmsA9u3bt34ODuw+fPjQz9nSEGYAGOf7OXAKf/rpJ796MIOAD4Z2RPCbN2+g9VyDm1QgBwnUwp97dC6B3sEjMAj/ogUXf/dZVi5p52hboxam85MnT47GApWIueymW1wMwg/5wV/Ma4jWP/7xDyc5dkeuZTi4RneuWIdEMBGCHsehMyAMP4H5kX7OsnGxdsV6AFM+7nHYHFsHjszEQSCVdXOMkHVzUFyS2GyN8zecikPOv32N313OOfLgY+DPOYTO2UBr8DcMNwOeqn+v25GxEfb169dz9LhaoAQe5kaYTxUKwJ98/PixK8kk7jyjGXy2MuApsHWs5Ct2LgmJhez5DnxrAp4/fw5/z+gFIooCcB6MMslH8L5+/PFHG//yxVRMhpQMdF25komBXSBHoY8sJmKlgClsV4GkYYEJlWIXs59CV+P8bmxnsxY7cRcLBzf8oTkdu8VtEE1yOTEmTM6/3aj/9qNQeAvUbOnRVo7JiASECmaIGfI4ZTTpbF5AFCGfEEv8i5KbZCKxCepW13D17carPI2jLluzmJ4umOZ3FAeEa/mECJ5gCtjaoGdE6M4rF19jg/sbUzaNvS1+fZE4kR5/XpwYVNMqMA1+0NtNk40d/qNzZDAcwfTc1QnnegxqJRd6Vexj7FTHu4dHKjEgOP6JPQgodiC5/bsVQCzlaHGq1Z8P1AaXEWJqp5Q24d8sNcjAT8dcUMgY6N9++w1RCMxKOLTx0sC1diIBqja5coRhmVN3GiKmh70zm7Z4mhyVD3ayACYwKdll8/nu9N6My4ekigNWimUdyRUmAv4AEaakmwtbYXuSzhUwPxr++Pl3dphbc2fJ6EFr0Pq0P3sMRF5olhfaR6gW6GUWlXVns+W71hC5leI8/tAGXzXcWQJ5RXcUllGkmscQJWd3V7YhgOlu1HW11hZswUpza9+PBRmxKUeMkQgCI0bJ+FHh5nLc4BQ533zzzRGdYBA2g+LbN3yc6qhlPx9hPVxq2A3o1d2KkgnwYZ83fWc++h4XOFhXLaNBqGLMeizWNuXsNPMWD9xkhonV70iXcc9ysUcOtR0UzCzYxcWgaDQcuCZwFEws/wIJxjnacwRgNwXeQNw+MoMGd4vFFfmcc+8DACA8JaeRwWXoTS+44UDUgVWAif8TO8qusJFAO2Ao5D8uYzPx9FyLOzqdA/D9ISudiwBkPpCrgBeQbcge7glvUKM80nBDDSWApwEZ8CaDZuOfEKeg1oU/McyYQpcTD/BCUoOuwR1HZ5xg5gtaiEUCHAw6Gv+noQCHEraRkZR1iydRtxxmto4sPBVpsxVyU47YugK2oGnvRuOxS8wAftsZzYDjygClXZfYYMdVjzp7I1gUJD1/FIDT6MAkE8A8XubEqJ5rnKFBSiZG+5ySYdCergzk01j1bNCdXuADjelCHzYHMZx4HRELGMpg1gNbu7X4KWodqejy1UpSxcUDqZ5zApMYpTinOp1Mg43GEo+Oz7FZbMfW+F46l9SkY6TRKHOtoO5Gkm0HD2owHg5CH3Bmzske4j9HetV1BKWNYufaP10LrNnFx1HlJ04b4tgFhaKwtYERaPJJQjuKtJ/m/lAVkxPE53uj9OkJTiKZnGsA4TQNu3N5121LkpEFL1o7Gr5WfzGSBly2+xQ3VSuHMdCIUdTqLtmObRqOhM3OZ9QLjI7dCJ7GhqncaicBaVGAYXoSjbiAYlktmAXNEEPtcqYLmDvKp0vsGtkjjq/kMHfglG3+WhiFDoNao4upYyDyQmMFZXiha0hsn1HMorJua7ZsBsXzokVOI0+7BanJNk+P5bYSyCui3bCMItU8gK7k1O4KRpGcho0K7EYLHapM4rS+RXyGaX+xMkd8BIybpkVwKYb09LrSRw9ecRzLcvTYasdvh0/LBPBYjVzytnyMZ6KbL90Sm1rIFY+/5FaYtzw05jlmgLvzjro/5UygH4aKP4gGyUbho+OAeBSPcddjPsf9rdbpzVfQBgr5rnkTDpLglsWqBy0wuoDZ9zoiGyyOMfdzYqqOmmqXz4Dg06z0LgKQsSo8gk+5yxFGDkcLSmKKHWECNbUL4yCZxo6gvdDClN/lVFIVDDLwgAyDg+Vr3aCvtX/Kuh2pgqb5u7p0bUk7Gp228WJJK7GYN5zRR6IV52PeAZ9dUxhzYYSc/uaM9BjhKQFJe2GFpyhDruaOPMyYiSdypGRiYS5RMidYMH4VhT6yeGQsRgJhg6SV6woEJcqP5GKACwc3Atj7/BzQlTUkEyvHLCEfrbAxtIDdmnQBINcKauwFQRElpQsnHnb1FVrjlSEGDrExYiYOKBRLktSuAGyEoySZwHDI4BV8P/i0MYxogRGJksVCksKYquTAqxdgQGjH9NFaLmF3LdbYq6oqiDGrvCwlA6qgrGItB0wwr3dp3i18GkO0ttsLMrX6i1E14LpKKTGKCBo1HkujHMjzkUSV5B9thfujAAswa3YBQX5syquEiXwCuqV3x1gCr1+X0XIYqWJZJLshlj7N+CkwAAAgAElEQVS8QZpfm5Dd8cUMbRYQudLPGzrMHdhniDEUbwcC1IWNgMGgQGNALWCO2O40nqIMSgZ13U8oPX6tbVAuL9RB6hL31NuGkJx7ZMyIAVXWDc3WVUsqN9GQaORp+110SxeO5YYSyCuW2BTabv/W8q0i1TyYKGko52C+DOWugPKAvG4/y6MZui2SJaJHnPU9Z6TjuBMqIhMS7pdkuoYCRyjPCIXV8rqPiJEJOEJmrvwb8nFeZ/JG9xUxi8i9CrDTF2LG2ZpriramFraEDPRjcxclwRd4q9sSAv/CdOEnMvHI2P2FrdqqxMOJPeYjg0rm51rTgCTQabwDYJeGbQsEbhO6RnX8OVjQ1JHGwaOga+Onge0uSVsm+GK0uT06Is9otvojIJakUwUYBCB4JRMKdY3pw/Ad7ixDZ7cy9gKyGxnnOjI0M1YOMHwbszB9NiUM9u1OZxQ22HqOtj61MDRD6jDqPmQs0wvwlHUzJKrFI1k3N32ghVogzLRpLw1sM8G0f7oMlLbD50TibjOagQiuuBEdO82pDhWzFgUMFMkymJJZHiNWIsAWVUAq/kUaObtexy5cqNLaakvJxMgD9qQk3K0ANKfhYPsYQsLvEPqwBSDX0EAnxLpidxfEhxppKJZaLhOvlwIaKv6sNZaAOxUp5JtqNJZgaFk/QdIR/VggZzU1YGGMLmu9pkm3CcO1ggprG8gkE4mF+BnsBmfRLNYpLs68lYe3swV/ICeMdgVhFRVsyZQxBhug534q0u6gOJe4dl6USEuLuvBPzsFYsRbmb4uhBW1CaZC+EKYYlAz0FapAsWwCg383PQOTCu2x2xQyjZVdrBJLMDSWM1r9xcAacO2yMm6heg6jiCCE1fs9atAQ3WAq5f4k15ggDOYbsw/zC/w6Uk3/r727PWtbadcG/GZXECghSQWEEhZUQCghpAKghCQVhJSwoIKQEgIVLFJCQgfZ1156Dr16rA9kI9uSdfKDQx7J0sw5kmYk69Z0VOVSGWtzWGt6n0pfqhQLC+fYj0//ItSvT5PS/4jItta32xRFczar1+ZQh8DCzjP+jzl8cnKog3SkTLrDvIEaCWmb3g7cPdgA4AY2sexunxN4/cTe59J4wOti5+36YTXb8/awx8jkTlnLHr/ZcybdbPXvQNaPkaFSYj7sXlesbajsLbWe55dlbntg/6qvXy65U91fr3HJZXe2MXRXUpClDskBF87tkUbGpRJ73ikKdXr1Zebzcamt7MbCZfGrE7nZWy9dx52rdKfTWw5m+WtUcZbO/3R9c1ck6Zmb08uTHe8Be931IpQpyx6VwZl0J6Qs+I5NzK0ep9uZnFe8Yg6znPW6T3Y5GxZnyeqZd8eOz80UJ4wdjVOVd9np3DlqbAvLctV7zMtuYmH5tJflyleeCEh+tV3TySImK/zOsdSt6myip8OayrhQKd0fi6N45cryxQWBVH0O5/41m9Ns9vbuWshR3F2JxdwVduyFzA/7MRQd2R5bbutl73kl1lHGQS4I6xnbTEr18nKhjNlpN5OH3duK1m1hX1rrx+7z6u7tXR0l6j4br7UW0hp2ZCzN31q33rHydIA7MtZz1nyO6G6QNOi5zdShPf5ZafK6y7iOuTkwl7q+WIEx+3m2so7ML6zTSaZeO4OcZBacd+NjzpxuffSvyvVxZafNqXvYU0T/S+D6ITNUypq6f0Nlb6n1rKks/Xe/xiXbbiE2LjzFRAfdUntpFt7ujrqwQ+Zm7FJ7XTqx+cqyRe6zfFq67crUHZIfd9r71N0gy4yt9uv7wyZT1nSULVVTw3Z4uvXW1NFNeZ986GThlLgUUX3hjssZV39LcW2rh9znRPT83z7qFG0pa/0laKi7UjnKug/w/nPbHNaa3qfS+xehbcmcAdzLen497vYN87adZ/zp8+kwb6Yu2nomm9m6rfQUyG6/vu7r4Dce9ULrDVBHp73nPmCxQmCKp6z5NFvbuqSqHnFr6mlXN7Gx6aHKMp89sP95cuFM4k51f7ruJbOzTai7krJs7HBe2FCUuiV7zs09FtEifawW/POx44mjJ1Xra+ufMniv+8niawKeJJrEAvOpx+l2JmcXr1gcOYmTyd3nNEVFzeV/OlX5hbv6O1/1FDmJ4220mcxPREP9iJvWqDtSsUBY6DFXq3K16eqO8XzngKQgq+Wk/q3YZoUr5yq9hydrZ9lNTPeEuDLjfL6YYyGd0Zw/s1eUFZ2JnE6zVyc9e2Pa/j4gfSI6suY+q9rwMh2HzFAXS2st0cq/dm/+emBwh47WYRJ1NzjIsCvUutXb6MFTep5gh63Zca7Nz3j1vSunuAEra+eP6A6rjsaiYM8C8Ul7uvIhmS/mL7tx/rKeXOBkhelipTHKytPgdt8zrdd+Y0rW3FHM9c1K0VKWjv5SY267E7O2rDNrXl+2F9acqunO0vrmdneA+3Sh15S3YU8yC+C78TEH8lB7fs4DO3Dro7tah21ocimaw7Z7iyvMLa9513RY9Vntmk59fTY9+DJrKssKNVv9SprLekmzR1WX2Y1pB129ohtTtrujLnREV+vOpQVJO9JYumUTs57sOSM/BIbdt9OUP6fIqbInOwPLbmKHG6OR71pt2Xuyipc90FZYfh3dnrbyJj0nxlyGDHKVWhQ255Y+RVg4Ja4AVf1Kx+WMq78qVDHdwbWtk1KfBjon8HpZ1pSyWhvdcaDVZ6VBX/mEk2rqc0VZ32hbypoYu1fbp9LbMrxserblXlZ3dXTPzS7XYe5eVgfOZmbtfId5M4zzuXuwGc91b2XY3X5NNx71QuuNS0cvdN37zI6tf9KnrGGP32VvwizsCe7zLIB0f6wf1BtIGfyqYef3wO5KrM5duC2z2lXw3O5UVwGfnB52Z1tTdyWl2MCB3LiJYR/jzK4YItEiHbvlQi3kJknHwsWs59y5Wthc8XF9u/GTZSkWGPaoHGEnpKfD1Bfb+Xrc1v356mG7WgfsRfat6lpMlwIvXrwopymVFCtPPDw8fP/+/ebmJv+XXUnO3WmNTk9P9/b2+nz33bt32VCfJbNM0RHZ39/PYZz/9Y89N9pzc9XFbm9vo5G/+/v7anqf6eQ2IOmZvX79us/y3cukdr5+/Zps/Pz3Lwtn/YeHh/nlOJcfg2yiOwNPzv39+3fjMjnxNaaPIc+NGZNYChwdHWXnLz82TmQPzGHSOGuLiZ8+fbq8vGzMQE4gOZoaZ40t8e7uLqV4sgqKbOcMPNTZZrsO1ZZ9ISf5ScB5Y8Fk5Y9at/50Wrf+VpbclsCsjug0julgpzvcqJ3ucR6vOTs7a5y7jsTkJ7f+00VPe92Wq47tJsNtJ5mObw04q7gATObz9/j4uOyak/90BYs/bfSyepbfooBbH0vh5zSVW8YrnyhyvyLn7Zwo1nffZqni9Fm47czs5kYfvTUts3B3Ig1Qmt0J7VRLsTjoSq6dP+iKm705wS5727nsg/W/FV+qbndiVlcuz6TWGD0TcPCvT6VGcola9NyWPbEUYrlzns5b7jP3vL7r/zNfTlyNP/Bli2X6rrbsg++NVjg2geK4y0/ePe8L5XDI7z4XFxdjK8hU8uNe1lRqSj5XE9BhXs2t/Nas7h6UpZ70xAzvgUy6vmR+WIEdOGVptvrvElO5q9C/RGNY0h44YC3M8E51fz3dlf5W616y+kzpDKNFcsO2vPWUO8C5MdsTPHeuEneQr6zwRFA2kfu3+aE/N43Tdem5xQ0spgnYAPIGNqEe+yNvpjMpXrG5RqKf37HKeTNsgcqyr2OiePQ2LVwRIFc8IFK0WOUvi2mKini5t2/fLpuHtJd5GqP8JTKrKlebxPLjqH6hjElA8kRy/ucvGmEpW/HkP9kuMp8WOgGcPX/TXZbO8gQ2JlDt5bdtNFEBI/xhdaGBWMj8tMLeUpbi4eCcfMrTTnnCKSIEVjgJL5iM5GP6oMfHx42ZyQk290caZ0l8poDW7ZmAvk5gVAK7fURfXV19+PChDTxx+3lhQdvcDaSnyc49vmVf/rL1bJcyaWdz6ddxsVNcu6VFzl8uA13vlHQmJi3g1sdS1ddxosgVSlZV3BLJ+aE4UezMdcpSShZeh0Aa2cRO5NI4F8W5Cs5LQ2dyz81Bt47daYTrLO/85Fbzwj3n8oZ5cV7N/53pg+32lcsIdzNZmqFA2dH99+es//yeFYfqT1rFVV7xM98Kp5fqz3w5QRVrK68cy4+j+plvhnuCIm9MID239FdzxJU/rFcPt+JGSrqyo3q6a2M4a9pQR285W6z2o4qu1AonujXl3GoJ9BHQYe6jtLDMbO8eLDhM9GPHWd2Nx4nWqWx3C+zYKUuz1V3d5q5bwB44lPA871T319Nd6W81+JLZOXOzsVztDKNFrq+v81NpBBJ82D9YsRTLRHHnqrhtlftX1diHzK12uXMXJX+5i5LbWeO/tasJqNbydKfV4xjqTrxicy1UW6CcK/OxeTmpBAgQILC8QHoA6XE++b081D7Oh1AX3kZWLcg4YyyrOZztdEbEyjVVY/HVWiOLRAIECMxHoDtYcan3h60bLbf50px9/vy554am9SaFnoWyGAECBAgQIECAAAECBAgQIECAAAECBAgQIECAAAECBAgQIECAAIHnCIgWeY6e7xIgQKCPwP/0WWiGyxQj/s2w4IpMgACBDQjkRbB9tjLOYMXkPKOQt+U/IQ1ts6RvV6Cjaoo3xGw3e7ZOgAABAtsS6A5WzNsTVnt/2JqKkxGfMtJjLlc7eiPVTfePbKx+yzQBAgQIECBAgAABAgQIECBAgAABAgQIECBAgAABAgQIECBAgACBHRYQLbLDlatoBAiMREC8YnNFZETackYGny2nTRAgQIDA8wX6xCv+9ddfz9/QmtaQkfra1pxhzQ3J24azxfTb29vHx8fGDCTeY/yDyzfmXCIBAgQIPF8gYz5/+PChbT3fvn0b59sT0nJdX193hOKXJWobW7hcwAQBAgQIECBAgAABAgQIECBAgAABAgQIECBAgAABAgQIECBAgACBuQmIFplbjSsvAQKbFxCv2GyuBWp2kUqAAIEhBKYerxiD8/PzNok+wQNt35W+JoGbm5u2NRtcsU1GOgECBOYgcHp62lbMjx8/Hh0dtc0dQ3oGfszwj0/mJANIPrmMBQgQIECAAAECBAgQIECAAAECBAgQIECAAAECBAgQIECAAAECBAjMR0C0yHzqWkkJENiWgHjFZvkMkFXOML5iSWGCAAECzxfIQEZ9VjLm8RWT/44gNwMZ9anfDS/TFkSaJn7ksSgbhrI5AgQIzEogAyZX7zxWy54G4uLiopoyzukM/9jWxpUZ7gjaL5cxQYAAAQIECBAgQIAAAQIECBAgQIAAAQIECBAgQIAAAQIECBAgQGA+AqJF5lPXSkqAwLYExCs2y1efWxWv2GwklQABAisJ9BlcMSvO8/crrX5DX3r9+vXJyUnjxnIN8/Dw0DhL4lYErq+vHx8fGzfdMU5m4/ISCRAgQGBnBH7//t3xioEvX75MpaQZZbG7OevZ9ZpKeeWTAAECBAgQIECAAAECBAgQIECAAAECBAgQIECAAAECBAgQIECAwDMFRIs8E9DXCRAg8KSAeMVmoh8/fpQzDg8Py2kTBAgQIPBMgT4PzY98cMVC4PLyso2iI/6h7SvS1yfQUR0ZWWt927VmAgQIEBizQEc7fnBwMK3RdzvKUlTB7e3tmOtC3ggQIECAAAECBAgQIECAAAECBAgQIECAAAECBAgQIECAAAECBAhsUkC0yCa1bYsAgXkKiFdsqPeMi1UdiGnkY3w1FEASAQIERiywM/GKaR0Sz9Ao3REg17i8xPUJZPistl3u/fv369uuNRMgQIDAyAU6GuvT09ORZ34he3t7e91DLGbw54Wv+EiAAAECBAgQIECAAAECBAgQIECAAAECBAgQIECAAAECBAgQIEBgngKiReZZ70pNgMCGBcQrNoBXAxvaYlEaviaJAAECBJ4SuLu7e2qR/5s/ifEVk8+24YwS9G4goz4VvYFlOsJRukM7NpA3myBAgACBbQl0N9MnJyfbytjK2+2Osay+EG7lTfgiAQIECBAgQIAAAQIECBAgQIAAAQIECBAgQIAAAQIECBAgQIAAgR0QEC2yA5WoCAQIjF9AvGJDHd3c3JSpU4mZKTNsggABAmMWqHbxO/I5lYFt37179/Lly8aCfP78uTFd4oYF2uIVM7ji69evN5wZmyNAgACBkQh0dEjSsk+xgUjfqa1PEvOfP3+ORF42CBAgQIAAAQIECBAgQIAAAQIECBAgQIAAAQIECBAgQIAAAQIECGxXQLTIdv1tnQCBmQiIV2yo6OrTq+IVG4AkESBAYFWB6gm2bR3TOvF+/PixsSApacaLb5wlcWMC19fXbREaBlfcWC3YEAECBEYocH9/35arV69etc0aefrh4WFbDjPyc9ss6QQIECBAgAABAgQIECBAgAABAgQIECBAgAABAgQIECBAgAABAgRmJVB9mHlaDy3PqpoUlgCBqQuIV1yswdvb22rS0dFR9aNpAgQIEHiOQLWL37aek5OTtlkjTD87O2sLbDDE4tbrqy2a1OCKW68aGSBAgMB2BX79+tWWgf39/bZZI0/vGF+xo7wjL5TsESBAgAABAgQIECBAgAABAgQIECBAgAABAgQIECBAgAABAgQIEBhQQLTIgJhWRYAAgQ4B8YqLOF+/fi2ThMuXFCYIECDwfIEMdtdnJYkA7LPYeJZpC4qrNijjye18cnJ3d9c2fFZblc0HR0kJECAwc4GO8QbbXkMwfrHpRlqO31YOCRAgQIAAAQIECBAgQIAAAQIECBAgQIAAAQIECBAgQIAAAQIEdkOg+nCvaJHdqFOlIEBgnALiFf+rXn7//n1zc1MmnZ+fl9MmCBAgQOCZAn2CxKY1uGIB8u7du4ODg0acT58+NaZL3IBA2/6Wxn1vb28DGbAJAgQIEJiiwE4ORSiUcYq7ojwTIECAAAECBAgQIECAAAECBAgQIECAAAECBAgQIECAAAECBAgMKyBaZFhPayNAgECHgHjF/8L5+++/y88vX748OjoqP5ogQIDA1AWurq5yWkuk1ot//96+fXtxcZGe92bK1THYXTUD79+/r36cynT1bSvVPLeFzFWXMb0OgYeHh+oLCKqbuLy8rH40TYAAAQIzFOgYRPHnz58TBenIea5tJ1oo2SZAgAABAgQIECBAgAABAgQIECBAgAABAgQIECBAgAABAgQIECAwlIBokaEkrYcAAQJPCohX/C+iz58/l58nGjNT5t8EAQIESoFEKiZM8cOHD9+/f398fCzS7+/vc9LLeDu3t7flkuub6BO5l+CBiQaKJ/izcVD4aAd/farW3CZQbdCryxhcsaphmgABArMVaBsYOSDpIE2U5cePH205b+yltC0snQABAgQIECBAgAABAgQIECBAgAABAgQIECBAgAABAgQIECBAgMBOClQfLhUtspNVrFAECIxH4MWfP3/Gk5vt5uT6+vr09LTMwz///PP69evyowkCBAhMVCARgAlT7M58HnBPxF33Ms+Zm8EVDw8Pn1zDt2/fJhqvmKJlQL83b97Uy5gRjTY2iGV96/NMURfzrHelJkCAQH+BvKzh+Pi4bfm8R+3du3dtc8eZ3t3XmnQXa5zgckWAAAECBAgQIECAAAECBAgQIECAAAECBAgQIECAAAECBAgQIDAtAdEi06ovuSVAYOoCxlf8/zV4eXlZfsgAFIIVSw0TBAhMV6BPsGJKV43WXkdh+7yDJCfe6QYrBi2tRmMxM8Tip0+f1qFqnW0C1Qa9uszXr1+rH00TIECAwGwFurscU2wvuvPcXd7Z7gYKToAAAQIECBAgQIAAAQIECBAgQIAAAQIECBAgQIAAAQIECBAgMB+B6sOlokXmU+9KSoDAtgTEK/5HPuHyP3/+LKuhMeaknGuCAAECkxBImNyTIysWBckJMMPyrKlQOcHe398/ufIvX748uczIF/j48WNGU6xnMun1RClrEsiefHNzU195ri0nN1hWvRRSCBAgQGAogY4rvnSf1tcvGir/1fVkJOeOeMWOklZXYpoAAQIECBAgQIAAAQIECBAgQIAAAQIECBAgQIAAAQIECBAgQIDArgqIFtnVmlUuAgRGKyBe8T9VUw2XPzg4ENIw2l1WxggQ6CmQJ9erZ7Ynv1WN2X5y4f4LJBt9npJPRN8OjGq7t7fXGC1giMX+O8zzl2zb7XcgIPb5ONZAgAABAqXA+fl5OV2f6NN7qX9rWyndue0u6bbybLsECBAgQIAAAQIECBAgQIAAAQIECBAgQIAAAQIECBAgQIAAAQIENiZQfbhUtMjG2G2IAIE5C4hX/L/azxBk1UCdxmiTOe8lyk6AwBQFlj2VVU+DA5b39PQ00XrdKzw5Obm4uOheZipzE+6e4tRzm+uchG7W06UMK3B7e9s4puhuBMQOa2VtBAgQmLlAXpTQEciXoaFzkTgJorz7rXFg4SLzCWXcgVdCTKIiZJIAAQIECBAgQIAAAQIECBAgQIAAAQIECBAgQIAAAQIECBAgQGCcAqJFxlkvckWAwG4LvPjz589ul/DJ0iWAZH9/v1zsr7/+SrRD+dEEAQIEJiqQZ9OXCkH8+++/Bx9aNv376vtIGiVfvXr18PDQOGuiiWlWUqh6lGbiGBNRMNFCTSXbjbt9XoRzd3c3lSLIJwECBAhsUiBjI9eb7DID3759Ozo6Kj+OcCKdqDdv3rRl7OXLl16X0IYjnQABAgQIECBAgAABAgQIECBAgAABAgQIECBAgAABAgQIECBAYA4CokXmUMvKSIDACAWMr/j/MuJEtWK+fPlS/WiaAAECExVYKlgxZUyI3bAlTYTYk8GKeYw+kQDDbnfra0vkQ+Pglhn7SNTcWmtn4f035bYaq6Oca4IAAQIE5izQOCpvCXJ8fDzmtjv3Ug8PD8vc1ie6S1dfXgoBAgQIECBAgAABAgQIECBAgAABAgQIECBAgAABAgQIECBAgACBHRMQLbJjFao4BAhMRWDu8YpXV1cJIClrK61RhmYqP5ogQIDARAWWHbEwcYNv374dsLB5uL/7AfpiWxnUcSfPuhmpMqP11j1PT0/riVIGEcg+3xgfe35+Puy+PUhurYQAAQIERiKQNiK9kY7MpD8zzuGR09dqHM+5LEtexKMFLDVMECBAgAABAgQIECBAgAABAgQIECBAgAABAgQIECBAgAABAgQIzFBAtMgMK12RCRAYicCs4xUT2/Dhw4eyJhKukwap/GiCAAEC0xV4fHxcKvONgV5LraG6cM9gxYyseHR0VP3iLk0n+CHNykKJMuhlxgBcSPRxEIFqg16u8ODgAHipYYIAAQIEGgXyloGE9jXOKhLzuoGLi4uOBTY/K9etCaTs6O99/Pjx7Oxs8xmzRQIECBAgQIAAAQIECBAgQIAAAQIECBAgQIAAAQIECBAgQIAAAQIjERAtMpKKkA0CBOYp8OLPnz/zLHlKneEm7u/vy+LvduRMWUwTBAjMQSA97Ddv3vQv6YBtgWDFkv329vb4+Lj8WE78888/OzmqZFnAzU9k5Kv62JWJF/3x4wfqzVeHLRIgQGCKAo1NSbUgGTk5LyPY29urJm5lOoGIX79+7dh0wi8FK3b4mEWAAAECBAgQIECAAAECBAgQIECAAAECBAgQIECAAAECBAgQIDAHAdEic6hlZSRAYLQC8x1fMU9wVoMVz8/Pd3iYr9HufzJGgMCaBJaK0crD90NlI8/6Z7Sf7rW9evUqAXtzOOWmjGlc6hr1yLr6MlL6C/z+/fv9+/f15bNjL3Ug1NcghQABAgTmI5BRFhPlXh8buRT4/v37/v7+doftTUcrTVtHsGLyn7fwCFYsa80EAQIECBAgQIAAAQIECBAgQIAAAQIECBAgQIAAAQIECBAgQIDAPAVEi8yz3pWaAIHxCMw0XjGPmVaf8kzwzHYfPB3PDiEnBAjsjEDObH3K8vHjxzyg32fJJ5dJz/7JSLyMTTSrIe/SuBwcHCzQJVpeo7Ng8pyP2eseHx8X1uA1BAsgPhIgQIDAkwJ5odrPnz/TV+lY8vLyMkMsXl1ddSyzjlkZtDmRimnyksO29afLkblzeCVEm4B0AgQIECBAgAABAgQIECBAgAABAgQIECBAgAABAgQIECBAgAABAhEQLWI3IECAwNYFXvz582frmdhwBvKs5/HxcbnRjEExq+CZsuAmCBDYbYF0tfNIfUcZc/ZL5PYgwYoZ7ScD3NVjxha2/uXLlxkO+JPR/xI7WsdJ05O4iAUiH5cVSMTIhw8fFr6VgI27u7uFRB8JECBAgEBPgT4dmzTu6fzkL+GLPVe72mLJTN4ukZcddH99nr2sbhNzCRAgQIAAAQIECBAgQIAAAQIECBAgQIAAAQIECBAgQIAAAQIEZiggWmSGla7IBAiMUGB28YoJYDg8PKzWhIiRqoZpAgR2RqAtTC4FTKRiHq8vBgh6Znl7PkOfoYryGH3GBXrm5ib69YUrn6IUiXN4eHiYaIlGku0AvnnzZiEz2b0zutS6o0cWNuojAQIECOyYQPpR6SnlzQ5PliudnHSrBnkBRHVb6WL9/fffNzc31cTG6ZOTk+RTw9eII5EAAQIECBAgQIAAAQIECBAgQIAAAQIECBAgQIAAAQIECBAgQGBWAqJFZlXdCkuAwJgF5hWvWI/eyTOggz9aOub6ljcCBGYlUO9zF8XP6HOnp6d5vH7l8f2y5uIZ+gSGdZMmKi+DAjnTNg53mQCDRCN0A5rbIZAI2Poe6DUEHWJmESBAgMBSAv2jFrPa9KzSxcrLcfJ/hXc0ZFtpwjKO4vd///rkMx2J9LJW2FaflVuGAAECBAgQIECAAAECBAgQIECAAAECBAgQIECAAAECBAgQIECAwLQERItMq77klgCB3RaYV7xiwkISolPWqGDFksIEAcNSoC0AAAZWSURBVAK7KrBw3qsXM8/WJ6Sw/MsCGZ4u//f39/M/Y/Wk7/7r16/Hx8f8zzP0eZI+T9HnY31VCylZ5/n5+dnZ2UL6bD+Goj5MU8IMLi4uZmvynIInCLY+6pSW/TmkvkuAAAECjQLpC6W9TiPep/9TrCG9qQQupi+UifSpqv/LblXRucr/xN6nf7XUyjOiY/5EKjbWl0QCBAgQIECAAAECBAgQIECAAAECBAgQIECAAAECBAgQIECAAIF5Ciw8Ne2Z0nnuBkpNgMBIBOYVr/jw8PDmzZvQ54HRxNusPLDYSCpPNggQINBHIA/ZJ1Q7J70+Cw+yTGIg8wy9MRXrmI0hdt++fTs6OqovLKVDoHG8SsGfHWJmESBAgMDzBW5vbxMqn/uY/WMLn7/Rcg25hk0XK506XazSxAQBAgQIECBAgAABAgQIECBAgAABAgQIECBAgAABAgQIECBAgACBUkC0SElhggABAlsXmFe8Yrjv7u4yeIXxvra+58kAAQIbFsgT9hkXqD4e3YDZyCBCJycnRvvpJk2ofIaprC6T8IM0TIZIqpp0T2dnPj4+XlgmO97V1dVCoo8ECBAgQGAdArmoTNRiulUZGnEd66+us+hfJUzR23aqLKYJECBAgAABAgQIECBAgAABAgQIECBAgAABAgQIECBAgAABAgQI1AVEi9RNpBAgQGArArOLV9yKso0SIEBgPAKJ6Uq8XIZbHOQJ+2Kon2K0n729vfEUc7Q5yXCXh4eHC/gJRUjIIsA+tZaX3wRwYWCr7IEJYuzzdcsQIECAAIEBBdIqpVuVRrz4v9A8rbahdK7S0h0cHOR/Gjjdg9UYfYsAAQIECBAgQIAAAQIECBAgQIAAAQIECBAgQIAAAQIECBAgQIAAAQIECBDYloB4xW3J2y4BAgS2L1C8RCTP1id8Ln+/fv3KdP4XOas+c59H5/f39/M/kXWZyP/iMXrP0K9Qi40hi/FMdaywtll9JXTZ96p7ZoovWHFW+4DCEiBAYOQCReeq6FkVXayiZ1VtvMpuVdG5KrtYCVA0iOLI61f2CBAgQIAAAQIECBAgQIAAAQIECBAgQIAAAQIECBAgQIAAAQIECBAgQIAAgScFxCs+SWQBAgQIECAwsEBjyKK4u25laN0+5hIgQIAAAQIECBAgQIAAAQIECBAgQIAAAQIECBAgQIAAAQIECBAgQIAAAQIECBAgQIAAga0L/M/WcyADBAgQIEBgbgIZl/LHjx8ZKrBa8O/fv797966aYroqkHjODFe1kHJ7e1tNMU2AAAECBAgQIECAAAECBAgQIECAAAECBAgQIECAAAECBAgQIECAAAECBAgQIECAAAECBAhsUUC84hbxbZoAAQIE5ivQGLJ4c3NzdnY2X5T2kh8dHd3f31fnn5ycCFasgpgmQIAAAQIECBAgQIAAAQIECBAgQIAAAQIECBAgQIAAAQIECBAgQIAAAQIECBAgQIAAAQJbFxCvuPUqkAECBAgQmKlAEbJ4cHBQLf/Xr18vLi6qKaYz7GQGn6w6vH///vr6uppimgABAgQIECBAgAABAgQIECBAgAABAgQIECBAgAABAgQIECBAgAABAgQIECBAgAABAgQIENi6gHjFrVeBDBAgQIDAfAUSsnh3d5fouyrB58+fr66uqilzns6Akxl2sirw5csXPlUQ0wQIECBAgAABAgQIECBAgAABAgQIECBAgAABAgQIECBAgAABAgQIECBAgAABAgQIECBAYCQCL/78+TOSrMgGAQIECBCYrcCnT58uLy+rxf/x48fbt2+rKTOcziCKp6en1YJ/+/bt6OiommKaAAECBAgQIECAAAECBAgQIECAAAECBAgQIECAAAECBAgQIECAAAECBAgQIECAAAECBAgQGImA8RVHUhGyQYAAAQKzFri4uEiA4qtXr0qFnz9/ltOznYhJWfaDg4Nfv34JVixBTBAgQIAAAQIECBAgQIAAAQIECBAgQIAAAQIECBAgQIAAAQIECBAgQIAAAQIECBAgQIAAgbEJGF9xbDUiPwQIECAwa4EELn79+jWBi3d3d7OG+LfwDw8Px8fHmTw/Pz87OwNCgAABAgQIECBAgAABAgQIECBAgAABAgQIECBAgAABAgQIECBAgAABAgQIECBAgAABAgQIjFngfwEYW+J0NFplEQAAAABJRU5ErkJggg=="/>
  <p:tag name="POWERPOINTLATEX_PIXELSPEREMHEIGH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iVBORw0KGgoAAAANSUhEUgAAFkgAAAGgCAIAAADArLjDAAAgAElEQVR4Aezd7VXdOru24SdrrAISSgAqCJQQqAAoAagAKAGoACgBZgVACZAKkpRA0kHeaz/e20OvP+TbsmTL9pkfGZ6esj4Oe8qSkeRPf//+/Q//EEAAAQQQQAABBBBAAAEEEEAAAQQQQAABBBBAAAEEEEAAAQQQQAABBCYV+Pnz5+vr6/fv33/999/Hx8efP3+Uo8+fP29tbZX/b29v7+/vf/v27cuXL5Pml8QRQAABBBBAAAEEEEAAAQQQQAABBBBAAAEEEEAAAQQQQAABBBBAAAGTwCcWtjA5EQgBBBBAAAEEEEAAAQQQQAABBBBAAAEEEEAAAQQQQAABBBBAAAEEEEgg8PLy8vDwoCUtimUs7CloqQstb1H829nZsR9ISAQQQAABBBBAAAEEEEAAAQQQQAABBBBAAAEEEEAAAQQQQAABBBBAYEwBFrYYU5u0EEAAAQQQQAABBBBAAAEEEEAAAQQQQAABBBBAAAEEEEAAAQQQQACB/xW4ubm5vr7uu55FI5+Wtzg9PT0+Pm78lp0IIIAAAggggAACCCCAAAIIIIAAAggggAACCCCAAAIIIIAAAggggMCEAixsMSE+SSOAAAIIIIAAAggggAACCCCAAAIIIIAAAggggAACCCCAAAIIIIDAGgUiLmnh8n3+/FnLW1xdXX358sXdzzYCCCCAAAIIIIAAAggggAACCCCAAAIIIIAAAggggAACCCCAAAIIIDChAAtbTIhP0ggggAACCCCAAAIIIIAAAggggAACCCCAAAIIIIAAAggggAACCCCwLoGXl5eTk5M/f/60FVuLU+zv7+v/ra2tj48PhdT/379/bwvfuP/6+vry8rLxK3YigAACCCCAAAIIIIAAAggggAACCCCAAAIIIIAAAggggAACCCCAAAIjC7CwxcjgJIcAAggggAACCCCAAAIIIIAAAggggAACCCCAAAIIIIAAAggggAACKxXQYhO3t7f1wmsZC612cXR0pCUtvnz5Ug+gPT9//txsNo+Pj8ZFLra3txV4b2+vMTZ2IoAAAggggAACCCCAAAIIIIAAAggggAACCCCAAAIIIIAAAggggAACowmwsMVo1CSEAAIIIIAAAggggAACCCCAAAIIIIAAAggggAACCCCAAAIIIIAAAisV0LIUWrqivibFt2/fLi4uDg4O7C6K6uHhoXGBjHok19fXWk2jvp89CCCAAAIIIIAAAggggAACCCCAAAIIIIAAAggggAACCCCAAAIIIIDAaAIsbDEaNQkhgAACCCCAAAIIIIAAAggggAACCCCAAAIIIIAAAggggAACCCCAwBoFtBTF/v7+nz9/3MJvb28/Pj7u7e25O+3bivP8/Pz19bXzkNPT0/v7+85gBEAAAQQQQAABBBBAAAEEEEAAAQQQQAABBBBAAAEEEEAAAQQQQAABBBIJsLBFIliiRQABBBBAAAEEEEAAAQQQQAABBBBAAAEEEEAAAQQQQAABBBBAAAEE/vP792+tavHr1y/X4vr6+vLy0t0Ttq0VK7S8Reex3759e3l56QxGAAQQQAABBBBAAAEEEEAAAQQQQAABBBBAAAEEEEAAAQQQQAABBBBAIIUAC1ukUCVOBBBAAAEEEEAAAQQQQAABBBBAAAEEEEAAAQQQQAABBBBAAAEEEEDgfwT29va+f//uWjw/Px8cHLh7hmxrxYrDw8POGI6Ojp6enjqDEQABBBBAAAEEEEAAAQQQQAABBBBAAAEEEEAAAQQQQAABBBBAAAEEEIgu8E/0GIkQAQQQQAABBBBAAAEEEEAAAQQQQAABBBBAAAEEEEAAAQQQQAABBBBAQAJawMJd1eLz589vb28RV7UoktBKGZ3am83m8vKyMxgBEEAAAQQQQAABBBBAAAEEEEAAAQQQQAABBBBAAAEEEEAAAQQQQACB6AKf/v79Gz1SIkQAAQQQQAABBBBAAAEEEEAAAQQQQAABBBBAAAEEEEAAAQQQQAABBFYu8PT0dHJy4iJoVYu9vT13T6ztelqNMWsJjLjLajSmwk4EEEAAAQQQQAABBBBAAAEEEEAAAQQQQAABBBBAAAEEEEAAAQQQQMAVYGELV4NtBBBAAAEEEEAAAQQQQAABBBBAAAEEEEAAAQQQQAABBBBAAAEEEEAgjsCXL1/+/PlTxnV3d3d2dlZ+jL5xfHy82Wz80X7+/PnXr1/KmD8Y3yKAAAIIIIAAAggggAACCCCAAAIIIIAAAggggAACCCCAAAIIIIAAAhEF/okYF1EhgAACCCCAAAIIIIAAAggggAACCCCAAAIIIIAAAggggAACCCCAAAIISODy8tJd1eLo6CjpqhZK8eHhQetW+PGVpevra38YvkUAAQQQQAABBBBAAAEEEEAAAQQQQAABBBBAAAEEEEAAAQQQQAABBOIKsLBFXE9iQwABBBBAAAEEEEAAAQQQQAABBBBAAIH/EdAMLr0BeG9vDw4EEMhE4OfPnzs7O/ph3t/fZ5IlsoEAAggggAACqQVolqcW9sT/+/fv29tbN8AIy0mosWdJRRlT49DNG9sIIICABOg2chkggAACCCCAAAIIIIAAAggggAACCCCAAAIIIIAAAggggEA6ARa2SGdLzAgggAACCCCAAAIIIIAAAggggAACCKxR4P39XZPnNVFK7wH+/v3709PTGhUoMwL5Cej13b9+/dIP8/z8XIvOMJUxv1NEjhBAAAEEEIgpQLM8pmZQXGp9ucednp6qo+TuSbR9dnb2+fPnzsgr2esMTwAEEFiDAN3GNZxlyogAAggggAACCCCAAAIIIIAAAggggAACCCCAAAIIIIDAVAIsbDGVPOkigAACCCCAAAIIIIAAAggggAACCCCwQIGbm5v9/X1Nni/L9vXr13KbDQQQmFBge3u7TF2Lzuzu7r68vJR72EAAAQQQQACBJQnQLM/hbD4+PlaycX9/P04DTItoVJKuf9RahPWd7EEAgZUL0G1c+QVA8RFAAAEEEEAAAQQQQAABBBBAAAEEEEAAAQQQQAABBBBIKsDCFkl5iRwBBBBAAAEEEEAAAQQQQAABBBBAAIEVCejNwFdXV26B7+7uxnkpsZso2wgg0CigX2hliuPh4aFmvTYGZicCCCCAAAIIzFeAZnkO5+7nz59aSszNycPDw/n5uRpgnz59ury8dL+Kvl3pl7XF//T01PYV+xFAYJ0CdBvXed4pNQIIIIAAAggggAACCCCAAAIIIIAAAggggAACCCCAAALjCLCwxTjOpIIAAggggAACCCCAAAIIIIAAAggggMCSBX7//n1wcKCZWm4htaqFZkS4e9hGAIFpBfSS8MraFpr0yO902pNC6ggggAACCEQUoFkeEXNgVJvNxhPD7e3t3t6eJ8DAr758+bK9vd0Zyevra2cYAiCAwNoE6Dau7YxTXgQQQAABBBBAAAEEEEAAAQQQQAABBBBAAAEEEEAAAQRGE2Bhi9GoSQgBBBBAAAEEEEAAAQQQQAABBBBAAIFlCmj63P7+fmVO1MXFBbPll3m+KdXMBeqTlLQkjRammXmxyD4CCCCAAAII/IdmeVYXwdvbmz8/379/T9pj+vbtmz8D+vbx8bEzDAEQQGCFAnQbV3jSKTICCCCAAAIIIIAAAggggAACCCCAAAIIIIAAAggggAACIwiwsMUIyCSBAAIIIIAAAggggAACCCCAAAIIIIDAYgWK6XO/fv1yS3h6enpzc+PuYRsBBPIR0CSlo6MjNz9amIa1LVwQthFAAAEEEJidAM3y3E5ZpYvUmD2tL6YT1/jV8J2WhS3+/PmTLgPDi0AMCCAwoQDdxgnxSRoBBBBAAAEEEEAAAQQQQAABBBBAAAEEEEAAAQQQQACBpQqwsMVSzyzlQgABBBBAAAEEEEAAAQQQQAABBBBAILlA4/Q5TZjX/IfkaZMAAggMEHh6eqrMdWRtiwGcHIoAAggggMDEAjTLJz4BTclbFrbQcY+Pj01HR9j39etXSyzGfFqiIgwCCCxMgG7jwk4oxUEAAQQQQAABBBBAAAEEEEAAAQQQQAABBBBAAAEEEEBgcoF/J88BGUAAAQQQQAABBBBAAAEEEFiAgGZQvL29ff/+XaPh9e/j40OvfFS5yo3Pnz9vbW25/2t4/f7+/vb29pcvXxYgQBEQQAABV+D9/V1TxIuK0a0JVenpnyaT69/Ozo57yBy3G6fPqWia+TDH4pBnBNYm8PLysre3p/ZbWfBibQvtL/ewgQACCCCAAAL5C9Asz/McFU/GOvOmx2idYcIC6EGc5UD1W9UmtIQkDAIIrFCAbuMKTzpFRgABBBBAAAEEEEAAAQQQQAABBBBAAAEEEEAAAQQQQCCdwKe/f/+mi52YEUAAAQQQQAABBBBAAAEEFiygUa2bzaaYtj2kmFrtQitc/HeW9zdG0g+R5FgEEJhcQDPKHv77zzI3SStcnP7330zX92mcPqdC/fz5c/ITQQYQQMAo0PhDVquMtS2MgARDAAEEEEBgcoHGuznN8snPizKgjp5lbQt1Cu/v7xNl+NOnT50x393dnZ2ddQYjAAIIrFag8UZDt3G11wMFRwABBBBAAAEEEEAAAQQQQAABBBBAAAEEEEAAAQQQQGCIAAtbDNHjWAQQQAABBBCYRkAz5dw3ykbPhOZXHxwcRI+WCBFAAIFlCKgS1mIWepu3/qUokSphDYo9OTnR/zOd6Z2ChTgRQCB/AY3yv7q60qIWAVm9vr6+vLwMOHDaQ7QUUaVZrjpcqx3t7OxMmzFSRwCBXgJq3e3u7lYOSTrBspIWHxFAAAEEEEBgiADN8iF6SY+tn5rG5JL2By2LayTNQGOR2YkAArMToNs4u1NGhhFAAAEEEEAAAQQQQAABBBBAAAEEEEAAAQQQQAABBBDIU+DfPLNFrhBAAAEEEEAAAY+AplKfn597Agz8SvPxNC9xYCQcjgACCCxPQG+PvL29/fXrV9Ki6VWWWjhD/5SK1ra4uLhgsaGk4ESOAAJRBFRDalULy8t4G5MrVsR4fn6e0ZIQx8fHlVUtVLTHx8cZFaHxXLATgRUK6Ger+ufw8NAtu5bp0Zve57jmjlsKthFAAAEEEFi8AM3ynE+xnmvVO031DCtYfSd7EEAAgawE6DZmdTrIDAIIIIAAAggggAACCCCAAAIIIIAAAggggAACCCCAAALzFfj09+/feu41XDV4IH49NvZI4OjoiLlYXAkIIIAAAgjEEtC8QRa2iIVJPAgggECnwPv7u2Y26l9nSDeAFgnSZMitrS1t6H999fHxoZ6m1sXouzSGYtA7wzXrWy+ZdJNgGwEEEMhEQHPJiuV46vlRTagFejRPqawJNa/p7e1NlWr94ZuqO63gppf61uPJbY8eHmqpo0queM1vBYSPCMxL4ObmRs2tSp61Wo2quMpOPiKAAAIIIIBAJgI0yzM5EW3Z+Pnz5+7ubtu3xf6vX7/qyZs/zJBvP3361Hn43d3d2dlZZzACIIAAAnQbuQYQQAABBBBAAAEEEEAAAQQQQAABBBBAAAEEEEAAAQQQQGCgQPPCFposVB9bPzCllR+uWViagrtyBIqPAAIIIIBALAEWtoglSTwIIICAX+Dl5UXzGy3vlizi0cxt/dOI/P39ff8iFBrZr2g1f1v/7OtcaMVAzZrW2+H82eZbBBBAYDSB379/q95rrCe1SoWqLM/sIE1eUh2rarCS2x8/fmRe0TW2xlVFPz09VcrCRwQQmJdA4zI9z8/PLNk8r/NIbhFAAAEEViJAs3wWJ7px8RE351r3MN3ihuqxFmssuinWt2nv1U3YgwACbQJ0G9tk2I8AAggggAACCCCAAAIIIIAAAggggAACCCCAAAIIIIAAAhYBFrawKEUIo0kOmhIWISKiQAABBBBAAIH//KdxzG5EGM1C1IjPiBESFQIIIDA7AU231vJ8jVO162VRf0eBg9/mrSpXLwN/eHgwJqe0NFfcv3BGPZPsQQABBKILaI2ew8PDxtV51J7U9CTL+hRaDOLk5MTNW+oX9rppBWzrAZdKXTlwe3tbGpWdfEQAgdkJqFWmn3NlzWtVaKroaHrN7mySYQQQQACBZQvQLJ/R+W1b20LtLj0QS7eqhYjUTdvd3e20Srq4RmfqBEAAgXkJ0G2c1/kitwgggAACCCCAAAIIIIAAAggggAACCCCAAAIIIIAAAgjkJvBPbhlaan4aJzkstbCUCwEEEEAAAQQQQAABBOYroCHvein3/v5+5zITmuWoBSY+Pj40myJ4VQtBaZ7k2dmZltL48ePHxcVFJ52WwNDbJnUIixB1WhEAAQSSCgxf1UJVn2pRLQ/k5lPVr9Zxc/fks62Kt7IMR5E3TcfKJ5PkBAEEggXUKnt9fa0crnUuKtVUJQAfEUAAAQQQQGBkAZrlI4MPTO7m5kb9Pj3y0koWikrP09S4uru70yO4pKtaKK3Oh3tF0YqMDSwmhyOAwEoE6Dau5ERTTAQQQAABBBBAAAEEEEAAAQQQQAABBBBAAAEEEEAAAQQSCbCwRSLYarQsbFEV4TMCCCCAAAIIIIAAAgjkJ6B3SOpFjvUJjZWcary7xt9rHoXCR3x9987OTjnWv5Ji/WOxvEW2c7/rGWYPAggsTEAL+rQ97VEFpQrNX15Vd6o/tYrQ+fl5vda9vb31Hz7Vt5p/pSnuldQ1QSv1dKxKinxEAIF0Avo51xca05RItfrSJUrMCCCAAAIIINBLgGZ5L64cAqv3pz6gVrL4+/evnqdpiVgt2DpCxuqdzXqiX79+jfhwrx4/exBAYHkCdBuXd04pEQIIIIAAAggggAACCCCAAAIIIIAAAggggAACCCCAAAKjCXzS4Il6Yhq7UB+kXg/Gnl4CehMLg0J6iREYAQQQQACBNgFNY9YMwLZvh+/XO9M0unR4PMQQICD5t7c3zZvSTFE1n/S/2qXaUFRuA1XnaGtrSzs1u17/9LHY0OxQWlwB7ByCgATe399PTk7aJmm7RNfX1yPMbFRtcHV1pcnhbtKN25rO8fj4yG+/EYedCCCQSEBTklRHNUauSkmTlBq/KnYa61u1iHJbLUKVf33FDU2CUok85eUrBBCYo4Dqn/r7vdXi0po+cywOeUYAAQQQQGBJAjTLl3Q2U5dFSy52PuvTombq4abOCfEjgMDyBOg2Lu+cUiIEEEAAAQQQQAABBBBAAAEEEEAAAQQQQAABBBBAAAEERhBgYYsRkP83iQwnJIxXeFJCAAEEEEAgqgALW0TlnD4yTf7Uu+P0rz51KiBzWuRCy1tojqWmlbLORQAgh6xToHFSRJ3i6OhIK02MuYSEcfq3snp3dzfOuy7rLOxBAIG1Cajpcnh42FZq//Mf/7FunOOsIuSm6N9uy/mPHz80V8p/LN8igMDsBPQ68d3d3Xq2+cnXTdiDAAIIIIDAmAI0y8fUnntaWjS2WBvaXxB/H9Z/LN8igMCaBeg2rvnsU3YEEEAAAQQQQAABBBBAAAEEEEAAAQQQQAABBBBAAAEEggX+CT6SA/sKdL4OpW+EhEcAAQQQQAABBOYroGG1WqDk4ODg06dPmhqqt39HWdVCIH/+/NEaGYpQ0Wrkrt4ZpRn7vEh8vpcKOU8toOGnmpCsn0xnQnpH99PT05irWihL+gkrh3p1ZGf2zs/PVaWobukMSQAEEEBgoIAqnLYYtMCWKq62b1WheVbEqByV1XMk1a4nJyeVHOqjVt9gVYs6C3sQWICAftqNDTB7JbYABIqAAAIIIIBAbgI0y3M7I5nnR6vTdubQ34ftPJwACCCwZgG6jWs++5QdAQQQQAABBBBAAAEEEEAAAQQQQAABBBBAAAEEEEAAgWABFrYIput9YFYTEnrnngMQQAABBBDISeDs7Ozv//37+L9/enPs8/Pz3d3dt2/fcsoseakKaGK8JnxqyQlNCtUKFNWvY3/Wehmasb+/v68xdlrhQhNKY6dAfAjMWEDv+dS7uDu7Ktvb26pjj4+Ppyrqzc2NangNtfdnQFWKfuz8zP1KfIsAAgMFtDKXp9psXP2hTNGzIkYZptzwpFKGGW1DDWytHVZJTncHNa4qO/mIAAKLEVADTD/zSnFUNfHDr5jwEQEEEEAAgdEEaJaPRr2MhCwLW1xdXS2jsJQCAQQmEaDbOAk7iSKAAAIIIIAAAggggAACCCCAAAIIIIAAAggggAACCCAwa4FPmhMasQCaQaRpUbEi1OgczbOKFZsbT/EWX02D1U6Ny9d4XP3TR/2vqY/63w0ca/v09FSTH2LFRjwIIIAAAggg4BF4f39vHObrOcT9SnOni9aCu5PtgQIi1Tu9NZq2PityYMx9D9e1oZcPHxwc9D2Q8AgsTECjTi2D14+OjrQeTQ5lV39TM8bVZevMjFbB4DfeqUQABBAIEFB7RtO8PY0ZT/2jBqoW37Enmk/1q8dZjUtyeAprLyYhEUAgZwE9nD88PKzn8O3tTYsV1vezBwEEEEAAAQTSCdAsT2e7yJgtPVD+DrLIU0+hEBhZgG7jyOAkhwACCCCAAAIIIIAAAggggAACCCCAAAIIIIAAAggggMDcBf6ZewHC8v/lv//01m790xhcvXlYL5rTtC7N19JcKS32obG5et+7phB0vhPYnoFE62XYM0BIBBBAAAEE1iOg+7tltvZ6QKYtqaaAqq21tbV1e3vrmQg6WiZfX181O0vtwEzm6o9WcBJCwBVQJ8hST2p5vnx+KfrZalD+169f3YI0bus3rv5d41fsRAABBIYIaJUuf2PGs6qO5WW5bt60gob7captNeQaV7XQQzNPYafKLekigEBcAf3MtSxgPU41Ees72YMAAggggAAC6QRolqezXWrM6r12Fs3ybLAzEgIggMDKBeg2rvwCoPgIIIAAAggggAACCCCAAAIIIIAAAggggAACCCCAAAII9BVY6cIWnUyaDXt2dqYZXBonpEUu9E7v4StcsLBFJzsBEEAAAQQQiCiguXYRYyOqYAE1qDQtU0taBMeQ6EC1zU5OTtTq0+ukEiVBtAjkKaA+jq78zWbTmT31g/Q60M5gIwfQ2haNEywr2dDQfPXpKjv5iAACCAwRUP3pb9L4V97R86Veqe/v7/cKnyhw2/T1vut0JMoe0SKAQGoBrf5cT+L79+8sIlZnYQ8CCCCAAALpBGiWp7NdZMx6k0fnoz8NftBq1IssPoVCAIGRBeg2jgxOcggggAACCCCAAAIIIIAAAggggAACCCCAAAIIIIAAAgjMWoCFLbpPnyZ9aZyuZi88Pj76pyj442JhC78P3yKAAAIIIBBXYGdnJ26ExNZXQMNn9aYmLR7hf7F532jjhteMrMPDQ+VTjb24MRMbAnkK6FLXqhC68juzp/c6ZjtfUevRWNa20KRr1rboPNEEQAABu0DnUg7+pSgsda+bGUtF54ZPsa36tnE2lO4RX758SZEicSKAQG4C6lk3zqTVImLq8eWWW/KDAAIIIIDAIgVoli/ytCYt1Pn5eWf8GvnQGYYACCCAgEWAbqNFiTAIIIAAAggggAACCCCAAAIIIIAAAggggAACCCCAAAIIIFAIfPr7929ECw1m3d3djRWhRvBn+AJtvXVcY3nD5md+fHww7j/W5UE8CCCAAAIIdArotht2y9bLyljmoJPXH0BNJi1p4Q/j+VanYGtra3t7WxsKVpxHLROWbqUwJaTZqsfHx55c8RUCcxewr2qhLs/9/X3m5dUShJZZ4rMoS+bUZA8BBAoBDdP3N0U0L8jTlvj06ZNdMpNnYo3NaZrK9vNISASWIaA2pHpn9bJoDej39/f6fvYggAACCCCAQFwBmuVxPRcfm8ZXaClnfzF5XOb34VsEEOgrQLexrxjhEUAAAQQQQAABBBBAAAEEEEAAAQQQQAABBBBAAAEEEFitwD+rLXlwwTVFQX+Uvbi4CIjBP/8hIEIOQQABBBBAAAGPQOPcG094voolcHl52XdVC61hodG0d3d3P3780Mpram5pxTSNwdUCGfqnDf3THn2lAAoW/R3mWjtDefZMRo2FQzwITCWgn5V+OJaVIBQs/1UtxPj6+qqqo9OTNWs6iQiAAAIWAU3e7nyqE7F9cn19bclV0jBnZ2eNi8RdXV0lTZfIEUAgNwFNpm2slNSwnEWjMTdP8oMAAggggEAvAZrlvbgILIHz83O/g56n0YrzE/EtAgj0FaDb2FeM8AgggAACCCCAAAIIIIAAAggggAACCCCAAAIIIIAAAgisVuCTJgdGLLxmG+7u7saKUPMBNIMxVmzR41HeNPuxcYh/W1r+V3e2HcV+BBBAAAEEEAgT6Hyrdlu0vIa6TcayX2tDbDYbS0iFEbXmRmpJCw16Mx7iBtMA3Nvb285Zpu4hndt67bBmy4flpzNyAiAwoYCxStTQdnXrJsxnr6TtPVBeRNkLlsAIIFAX0HQyLZRT31/u6WxA2ttIWk315uamjHmSDS3ksb+/X0+6s5j1Q9iDAAILEGh7+y51wgJOLkVAAAEEEMhZgGZ5zmcnz7xpyWk9MPfnTStH6zmhPwzfIoAAAn0F6Db2FSM8AggggAACCCCAAAIIIIAAAggggAACCCCAAAIIIIAAAusU+GedxY5S6oODg7e3Nw3etccWd9alPV1CIoAAAggggAAC4wjYZ2xqCTOt+aWBbhprG7yKhKaYalq74tFU/FgF1GuHFZtGjceKkHgQyEFAnRdjZ0R9nBwybMyDRuE/Pz9bAms6+uSzxC35JAwCCGQroPaGP29q2/gDaDEvf4DiW8WTQ33Vltvr62tLKQiDAAILE1CXTWvu1AulRZ/VoavvZw8CCCCAAAIIRBGgWR6FcT2R6Jl256oWepLGqhbruSQoKQJjCtBtHFObtBBAAAEEEEAAAQQQQAABBBBAAAEEEEAAAQQQQAABBBCYrwALWww6dxr20WttC+NcskF54mAEEEAAAQQQQGAiAS0zsdlsOhP/+vWrWlAvLy9aBaMzsHB6QgwAACAASURBVCWA4tHyFo3zrCyH18NodpZeUc7aFnUZ9sxUQLMNX19fLZnXtO3ghWYs8acIozU7Tk9PLTFrNohqHktIwiCAAAIVgaenJzUPKjsrH9V4qOypfNzb2+tsrqhCy6GmUiuo8cah1V3V3quUi48IILASgbaJtZo8qfUKV4JAMRFAAAEEEBhTgGb5mNrLSOvk5MRfkLu7Oz1J84fhWwQQQCBYgG5jMB0HIoAAAggggAACCCCAAAIIIIAAAggggAACCCCAAAIIILAeARa2GHque61twcIWQ7k5HgEEEEAAAQRyFdCrxR8eHjpzp7GzGpOtiZ2dIfsGUAb0ujnNt+x7YFt4vS9d62W0fct+BOYicH9/3/mqxqIsuuZjLTczMo7KaPztHx4e8rse+eyQHALLEGhc5aFSNC3dVdlT/6jmipYQaqyytre31ZJRhVY/avw9bQsGtc1PGD+HpIgAAuMLtL19Vzmhchj/dJAiAggggMAaBGiWr+EsRyyjHuv5hyJcX1+zUmFE8FhRaZE4nReNOdE/bbBmXCxY4plEgG7jJOwkigACCCCAAAIIIIAAAggggAACCCCAAAIIIIAAAggggMC8BD79/fs3Yo41R2h3dzdWhJpYlcNrKi3FUT41RaozpKYuMBahU4kACCCAAAIIxBLQQED/UM62hLhlt8m07ddaFZ1vKS+ma+qktEUSZb+ao2qVhZ33egZ0JSgqDcWrf8UeBGYhYPltFgWZ+9Vu7JGpsHMv6SwuPDKJwPIELK3Kj48Pe5vh6enp7e1NzYytrS21kfQELMWyX2EnwlOjxn2KGJY9jkIAgQkF9GRbtVZjBn78+JG6r9eYLjsRQAABBBBYqgDN8qWe2UTl0iqK/rXGtN40q1okwh8YbeWBgxbN1BPdgXFyOAITCtBtnBCfpBFAAAEEEEAAAQQQQAABBBBAAAEEEEAAAQQQQAABBBCYhcA/s8hl/pk8ODi4uLjozOefP386wxAAAQQQQAABBBCYncDJyUlnnjXb8+HhQQtPdIYcEkDDQDVNVBPXh0RSHqvGmyaalh/ZQGBeAhpCar+A9fO0z8fO0EE9srYXmVZyq9+1pcqqHMVHBBBYs4Cq0841s7Q4Ra9aVK/S1bwjLW9xf39/eXmZz6oWOtFts6EsD77WfJ1QdgTWIKCK7ujoqLGkbVVHY2B2IoAAAggggECnQNu9lWZ5J90KA2gZlLYLptBgVYtsrwqdu8oDh+/fv7OwRbbni4xZBOg2WpQIgwACCCCAAAIIIIAAAggggAACCCCAAAIIIIAAAggggMCaBVjYItrZ14QEyxTK1JM5o5WHiBBAAAEEEEAAAZuAZmNWBl82HqfJ5Le3t7u7u5p/nrRFpGFzWtuiMQ8BOzWQlHfZBbhxSA4CWujBuLKe3gSoKdY55HlIHq6vr42Hv76+aia5MTDBEEAAAVUanQiqSDvDzCKA1tpQ46cxq/6JUo2HsBMBBJYn0FYVbDYbJuAt73RTIgQQQACBqQRolk8lP8d01QY7PDz05Pzx8ZHn2x6fab9q7IBH/OvGtKUj9dUK0G1c7amn4AgggAACCCCAAAIIIIAAAggggAACCCCAAAIIIIAAAghYBFjYwqJkDaO3HHcGtUz77IyEAAgggAACCCCAQCYCeoe5lqvolRnNDtXyFloUrNdRvQLv7OxowG6vQzyB1cbTm9M8AfgKgQwFNAVC0wuNGbMvCWGMcJJgWtTGXpDz8/OkK+xMIkCiCCCQSMCysMX+/n6i1EeOtm3uwdHRkarZkTNDcgggkKHA3t7e9vZ2Y8baKpDGwOxEAAEEEEAAAY9A212VZrkHbZ1f6eH8t2/f2squd3JoiYQFrGbbVsAF7G9cw6JxtYsFFJYirEeAbuN6zjUlRQABBBBAAAEEEEAAAQQQQAABBBBAAAEEEEAAAQQQQCBAgIUtAtBaD9G4kM5XdLKwRSsfXyCAAAIIIIDADAXs08grhdP47KRjahW5Z1BvJTOdHzUHvjMMARDIR0CD2k9OToz50S/l4ODAGDjzYJeXlxqyb8ykncgYIcEQQGCpApaFLTofB80CR4sitT22Oj09nUURyCQCCIwgcHFx0ZiKaksWDmuUYScCCCCAAAK9BGiW9+Jac+BiVYs/f/40ImgxMvXvNL288Vt2IoAAAkkF6DYm5SVyBBBAAAEEEEAAAQQQQAABBBBAAAEEEEAAAQQQQAABBGYtwMIWkU9f2yt0ymTaZgiUAdhAAAEEEEAAAQRmJHB7exuc281mc3Z2Fnx454GPj4/2Ke7+2NSEu7m58YfhWwTyEei1ZEPw8jT5lNfNSWePrAyslx/yuy412EAAgTYBzRSyPMnZ399vi2FG+9vuCJoQtZglkGZ0OsgqAtkKeDpxQ7qH2ZaXjCGAAAIIIDCyAM3ykcFnmlyxqoWebjXmX+vYasWxL1++NH7LzswFPj4+Ms8h2UOgU4BuYycRARBAAAEEEEAAAQQQQAABBBBAAAEEEEAAAQQQQAABBBBYrQALW0Q+9Xo3uIb7eyK1TIfwHM5XCCCAAAIIIIBAPgJ6f+DAzDw8PNzf3w+MpO1wjdxV/G3f9t2v2fIaLtz3KMIjML6AflN6XbYx3aOjo4W9ufHy8tK+oo1+17xX3HipEAyB1Qq8vb11ll0PghYwX+j9/b1tTtTp6WknAgEQQGBVAmpDNpZX/S86TY0y7EQAAQQQQMAoQLPcCLXyYP5VLdSDe3l5WTkRxUcAgckF6DZOfgrIAAIIIIAAAggggAACCCCAAAIIIIAAAggggAACCCCAAAJ5CrCwRfzz4h/uz8IW8cWJEQEEEEAAAQQmEnh8fByectIFI7TomH2Ke2dZIi6T0ZkWARAIFtBvyn6sv/NijyerkL0Ezs/Ps8o8mUEAgdwE2tZ6cPP59etX9+NMt9veC63iLPJmMdPTRLYRyETAUy3QacrkHJENBBBAAIGZCtAsn+mJGzPb/lUt7u7u0i0kPWYxSQsBBOYuQLdx7meQ/COAAAIIIIAAAggggAACCCCAAAIIIIAAAggggAACCCCQSICFLeLDev5Aq8RY2CK+ODEigAACCCCAwEQCr6+vw1P+8+ePZ8T28Ph7TXH3J5c0n/6k+RYBo8Dl5aV+U8bA29vbBwcHxsAzCubvkVUKonqMl1hWTPiIAAKuwNvbm/uxcVvVaeP+Ge3UzKjNZtOY4W/fvn358qXxK3YigMBqBdSGbFtAkE7Taq8KCo4AAgggMFyAZvlww8XHoItkf3+/cQVGNc+en5/Pzs4Wj0ABEUBgFgJ0G2dxmsgkAggggAACCCCAAAIIIIAAAggggAACCCCAAAIIIIAAAuMLsLBFfHMN9/e8q9M+zSx+zogRAQQQQAABBBCIJ/Dz589YDZu2iZRRMttrirs/RZX36enJH4ZvEZhQQEPbb29v7RmI+OuwJzpCSPXINA3bntD5+bk9MCERQGBtAo3zhSoImlZU2TO7jw8PD215XurNoq287EcAAaNAW+VAp8kISDAEEEAAAQTqAjTL6ybscQWKVS0a36KhwQnav8gVbF0BthFAYF4CdBvndb7ILQIIIIAAAggggAACCCCAAAIIIIAAAggggAACCCCAAALjCLCwRRLntj/QFolpFmiSVIkUAQQQQAABBBAYUcAyz9OYHQ26fX9/NwbuG0xT3P1ts14ResaX94qHwAikEOh7qfcNnyLPieK8uLiwx6wq6P7+3h6ekAggsCqBxilDFQHP8qaVkNl+vL6+bsvb8fFx21fsRwCBNQucnJy0Fd9TpbQdwn4EEEAAAQQQkIDnHkqznCvEs6rF0dGRnq7rMThKCCCAQFYCdBuzOh1kBgEEEEAAAQQQQAABBBBAAAEEEEAAAQQQQAABBBBAAIFMBFjYIsmJ8L8f2DIpIkm2iBQBBBBAAAEEEIgnELdJ8/b2Fi9r1Zg0tLe6K/Tz6+tr6KEch0BaAY1f32w29jT0u1jweHe9oPLz5892jaurK3tgQiKAwHoEXl5eLIXd2dmxBMs2jIr558+fxuz5H3A1HsJOBBBYicDe3l5bc0trILKy80ouA4qJAAIIIBBRgGZ5RMzlReVZ1ULroTw9PS2vyJQIAQQWIEC3cQEnkSIggAACCCCAAAIIIIAAAggggAACCCCAAAIIIIAAAgggEF2AhS2ik/5PhJrS0DauV9/GnQWapABEigACCCCAAAIIdAl8fHx0Benxfdt0yh5RtAfVFPf2L3t/Y5zj2jteDkBgmIDnrZ6NEZ+enjbuX8zOXgVUFXR/f7+YslMQBBCIJaC52Z1Rff36tTNM5gFub2/bctirLm2LhP0IILBUAc/bdx8eHpZaasqFAAIIIIBAIgGa5YlgFxBt26oWGo3w/Px8eXm5gDJSBAQQWKoA3calnlnKhQACCCCAAAIIIIAAAggggAACCCCAAAIIIIAAAggggECwAAtbBNN1HOh5pyULW3TY8TUCCCCAAAIIzEEg7lIUqRtIESedvr6+zuH8kMd1CWiA+2az6VXmuAu+9Ep6nMCeIbONGfBMIGkMz04EEFiDwNvbW2cx9/f3O8PkHEB3EE/b5vj4OOfMkzcEEJhW4OjoqC0DfZumbfGwHwEEEEAAgZUI0CxfyYkOKGbbqhbb29vqsS7++V6AGIcggEBWAnQbszodZAYBBBBAAAEEEEAAAQQQQAABBBBAAAEEEEAAAQQQQACBHARY2CLVWfBMbEg9bzNVkYgXAQQQQAABBBBwBPRGOOfT0M2Pj4+hUXiP9yw65j2u4UvLy9sbDmMXAikFrq+ve0XvGU7aK56cA+/t7fWqptRNe3l5yblE5A0BBMYXsNz0Iy6eNX4BleLj42NbuhGbT21JsB8BBGYt4JlIqZbV+/v7rEtH5hFAAAEEEBhTgGb5mNozSqttVQs92fv58+fOzs6MykJWEUBgnQJ0G9d53ik1AggggAACCCCAAAIIIIAAAggggAACCCCAAAIIIIAAAh6Bfz3fLfirm5ubxtLp3Sax3kXpGf3PwhaN+OxEAAEEEEAAgXkJqOEUMcNxY6tnTG2z29vb+v6APZaXtwdEyyEIDBHoe3l7eitDspHbsSpmr7eFi9Ez0Da30pEfBBAYQcDyAMezsOkIORyehKeeXMnNYrghMSCwZgFNqmyrRh4eHu7v79eMQ9kRQAABBBCwC7TdTxUDzXI748JCtq1qofVtLy8vF1ZYioMAAgsWoNu44JNL0RBAAAEEEEAAAQQQQAABBBBAAAEEEEAAAQQQQAABBBAIEFjpwhYa8PHnz5+6l8YGxVrYQu8Hrsdf7LHMi2g7lv0IIIAAAggggEAmAltbWxFzknphi4jxqxmpUcVfvnyJWHyiQmCIQMCMwZOTkyEpzuVYFdMzM6ReitfXV153WWdhDwKrFXh/f7eU3fP8x3L4tGHUpFHV15YHTTxo+4r9CCCAQCHgWUdMb54PaKYCiwACCCCAwAoFaJav8KR3FrltVYvn5+dYq7K+vLyU4yW+fv26s7PTmSsCIIAAAgECdBsD0DgEAQQQQAABBBBAAAEEEEAAAQQQQAABBBBAAAEEEEAAgQUL/LPgsnmKVo7S8IQZ/lXbK3SKyZDD4ycGBBBAAAEEEEBgQoGIS0WoFHFjq7PEXYbj4+OjngR7EJhK4Pb2tlfSGqq+kpVZ2npkHq6+mJ6o+AoBBOYu8Pb21lmE1A2YzgwMDKBp520xfP78mXlNbTjsRwCBUsCzXJqegWu2ZBmSDQQQQAABBBBoE6BZ3iaz2v2Nq1qoj6ZeaqxVLWR7eHiotlzxz7Pi4WrPAgVHAIFYAqpn2qKi29gmw34EEEAAAQQQQAABBBBAAAEEEEAAAQQQQAABBBBAAAEEFiyw0oUtxjmjnukNv379GicPpIIAAggggAACCCQS0PvJNZo2VuQRh+Q2ZinuNP5xVklrLAg7EagIvL+/9+1cBCz3UEl0Lh/1w9cqHr1y+/Dw0Cs8gRFAYMEC379/7yxd30qmM8KRA3gqPc+sg5EzSXIIIJCzgJpbnmfgm80m58yTNwQQQAABBDIRoFmeyYnIJBs/f/5U+6ryuK/YowfysTKpVNyo9vf33Y9sI4AAAhEF6DZGxCQqBBBAAAEEEEAAAQQQQAABBBBAAAEEEEAAAQQQQAABBBYgwMIWCU+iZ3pDZTBKwkwQNQIIIIAAAgggkEzg9PQ0StxHR0dR4hktko+Pj9HSIiEE/AKet3q2HbiqoeoBq3g8PT210bEfAQRWJWB5Y+2sa1S9BNizeEdA/bmqy4PCIoBAKeCpLgJaqmW0bCCAAAIIILASAZrlKznRxmJqvQl1MyurKqu59fb2Fnfh5kpnMOKSGcaSEgwBBFYlQLdxVaebwiKAAAIIIIAAAggggAACCCCAAAIIIIAAAggggAACCCDgF2BhC7/PoG89b6tjYYtBshyMAAIIIIAAAnkIxFrY4urqaoQCff78OVYqlbHFsaIlHgQCBDxv9WyLzbMAX9sh890fMOecGZjzPd3kHIG4ApZHN7OuUf3VnWfKQVxnYkMAgbkLeKoL9Zve39/nXkDyjwACCCCAQFIBmuVJeecVeeOqFloS+uXlJe6qFmLRShklTsTH5mWcbCCAAAKuAN1GV4NtBBBAAAEEEEAAAQQQQAABBBBAAAEEEEAAAQQQQAABBFYusMaFLfTqm3HOumcOlWV2xDiZJBUEEEAAAQQQQCBYYGdn5+LiIvjw4kCtjjG7N8Ix2HfgSefwWAKaKNh3mRVdvfrlxspA/vEEzDnfbDb5l4scIoBAagHjTGzPkqapczg8/tfX17ZIVK7o86ba0mI/AgjMXcAzQ0lF81Q1cy84+UcAAQQQQCCKgOdeSbM8ivBcImlc1eL6+vrp6SlFEb5//15G6xnSUIZhAwEEEBgiQLdxiB7HIoAAAggggAACCCCAAAIIIIAAAggggAACCCCAAAIIILAwgTUubDHaohKeOQCj5WFh1yvFQQABBBBAAIHcBG5uboZM6dSxGp47TqH6zv8fJ1ekgsAQgYeHh76Hr22oetgqHonmDPQ9WYRHAIEJBdy313qyEVbJeCIc8yvPDLqAVYHGzDlpIYBAVgJ6Bu7pEnqqmqxKQWYQQAABBBCYSsBzr6RZPtVJGT/dxlUtHh8fLy8vE2XG7fNypSVCJloEECgF6DaWFGwggAACCCCAAAIIIIAAAggggAACCCCAAAIIIIAAAggggMC/KyQYc1EJDQRxX3hSao+ZhzJRNiYR+P37t8YG6YyX/4pZtR8fH+702uLF71tbWxoIrm39r3+adji7N9hPgjzrRHWF6GLQ5VFcDzr7ugyK/z2L48y6yBEzX/6+VNPKsPhZuT+u8pdV/qzKHxe8pR61U8RrcrVR6U6ne5aupb4C+m0+Pz/P8feourpvYQmPQAoBDXDvG+0Kh6q3dco8dII9Pj72BOArBBBYvEDjw5xKqWddo76/v7sPJSpF879IsxKYjwgggIDqw7b+oGeyLm4IIIAAAgggQLOca0ACjata6LH5wcFBIh+l6PYH9YezRAkRLQIIIFAK0G0sKdhAAAEEEEAAAQQQQAABBBBAAAEEEEAAAQQQQAABBBBAYOUCa1zYQnOeRzvrGgjSOBeibaTvaBkjoaQCGoimQdua5av/3YFBnkSLYPq/fm3oKtKf+TWrRP/Gfxnsy8uLsQie0rV9paJFWbmjmJ8vbekpt/XVDZSBYqmI4n95KulJ1g3RWDHlU9VCkds2GXe/cqusFv9H4XIjN27rMjg8PDQGDgv29+9f44GFoQD1r/PiLAIU/1dq42l/WcbCRg+2pNopOg4RDhHQyhS66+k+Vfmh+eNUzaap46Pd2nSz8Oen17eqQ3qFJzACKQQqY9CNSahdYQy5mGAqcq/aSQVXM2MxxacgCCAQJqC2TeeBs65R/RWd2nWdxScAAgggUAqo0thsNuXHyoYeK6WblllJi48IIIAAAgjMS4Bm+bzOV4rc6vmeupbuX7v0p0x1SJM+Nq9ceLPu26Y4KcSJAAIpBOg2plAlTgQQQAABBBBAAAEEEEAAAQQQQAABBBBAAAEEEEAAAQTmKLDGhS0qYzWSnrarq6tYkwE0G3Pad4NrsYDgF6rf3NyIIil1GfmQfJaRhG08PT1pgq5nGHdYtFqsQf+KaDWN9ujo6PT0NOl4JjefOnF95wG6h/u3VZD7+3t/mLZv9YuQtn7O+ueO92oLrzBlMB1SBtO06pOTE6kmJdUI/oeHB2NWy7wVG/J3T8E4Ga7kIYePGtunX4EY9XOIkp///rD+v1+WroSplg6JUiJPJIusnTzl5atJBNRI0MopqtV14yjrW09Orq+vLy8vPQGifxV3abPgRlH0chHhmgXcJo3dQW0Je+BlhAwosuoxtT2Stg9lWyxNUizKppZJsaH/ta0MaEOtZfWkws6CWsu6QjQRomjzFBEW9bMmSChO9SzKf+q0pi5sWYqiGa/2bZGxotTFt+VSdMqY5lTof2WM+rakY2NkAbcX1pZ0QPXSFtX4+/03kdHqhPELrrpXZde/srIt68ai5ik63dErHz0WUJdWiZb1fFEbl4mOWRWPz55tisWjhuJ6KG5JOi+6AekZrJ4UcVLsJ84/GVLCLGxhxyQkAmECVGhhbhw1dwE9jVS3t960K3q7atfpbp75PUiZ95wFmuWLb5ar9lY7quiSFFeCrltdFdELXrnMKn/L1k+mEoCPCCBQCtDKKikGbtBtHAjI4QgggAACCCCAAAIIIIAAAggggAACCCCAAAIIIIAAAggsRuDT379/IxZGf9bd3d2NFaHGG2nYd6zYyng0FsQdIFLu10aiFN0kgrdZ2MJIp2HoqYf7VHKikXOanVsZA1QJE/2jBjZp5vDx8XH0mCsRap6/ZT5P5Sjjx7CFLYpFIqKDa9jWxcXF2dmZMfOWYKoStRCD/rXVOZZI2sKovtKFN85CDDI/PDxsy0mU/Z6bkRZlUEnTXYdu/lNcBm78I28vu3YyYmrsryaPGQO7wTSdSXdedw/bdgEtb6Gqr/FnW0wUHHlJiyLnqky0fo29FJ6QqitUw3sC8BUC4wioKRjQIvLcc8fJ9viphLVk7u7ugluGqiLU/CvmxxZzmIuPlUnUnRQBrWUlfXt7W8zq6YzfDaAbn5qX+hdcaje2+rbOgnKlK7bvfVlVrnKl2cWZT0aqF5k9sxZQQ9o/2r4onSbRjdMjS4H56dOntmjVYJNA27cz3d+3ex6rb1hUy1qX0/JYQFWx2qt6NLHgGYz5XD/GJfn0c9ATCe5BlhPnqVXoQFkACYNAsAAVWjAdB85XQE/59OzRvyREWTo1sdS51h/URv7TYZkB/4bnBkqzXHTLbpars1BZ1UIPQPT8xH/NDP+2MuSAP4UMJx0SQ+MDXj0HU0U3JFqOjSJAKysKoxuJ565Ht9GFYhsBBBBAAAEEEEAAAQQQQAABBBBAAAEEEEAAAQQQQACBZQusbmELjRHxLL0xzniRsEuqMsokLJIhRw1ZMELvGdagsSGp248dkk97KkXIMefbN+ZNg400vD7R3LMixawWttCFpPJaZoM0cll2xiLVD1bXvMZWWhIdEka1lmZdpp70EjYdtFe5GifZjnDG2zKpqUTZDnVty7O7fw21k1tezzYLW3hwRvhKUyKLGd1647EGpU0781O3y1jVcsBU877axdzLYmq6bny6PWmUs8azaq5jnqPw+xaQ8FEEPAv2tcWva2mFq/b4+4BtVmEjyMPSastDr9qm18SethS1XxeJ0tW/WC1MZUzNqr7rWdRzqIwpnkmWRqpnhj2zE9B1qLuqHhco55YepUI2LtFVKbi6Y5U9no+6hvVt0SjST2zaG7q/i6fsafKGpyzz+kotUtUexnmP9aKpb6ieaX2/ZY+qLC02ZAlZCaNLS08/pm08V7K0pI+qEHSRW6qCstSaVqrVSWLdGctoe20UN3qtp6Oj1LdSvyC3e6L/EWLjY59eAgRGAIG6ABVa3YQ9yxZQu05tpIAlPguWIe26RLA0y+2wQ05fns1yPUGqrGoxWkesApLz6Aj7FTLfkCxskee5o5WV6LzQbUwES7QIIIAAAggggAACCCCAAAIIIIAAAggggAACCCCAAAIIzExAg0oj/vvx40fE8msgRcS8FVFpzJMnhylSjFWEYgKGJ/Opv1IGgsviZ4+b8yH5tBdQw9mLSSlxMx8Wm4azPz8/2zPfK6TG7oflynKUBmkZMzMyuEqt2syYt3qwMS/4wllrW9SzEXGPLjDLCR0SppJblSiHn5jGSlYylv/HkX8s/pOetHYyngvlwZ/Jtm91BRqTINhcBCLe0ZLWumrJ6P7ouTJ1l5mLOflMKhDWO1CtmDRX2Ube9pvy7A+zitsjNraW1VQLvt95BIY3hFRbRs+YbtBUg9n+0LLNWMQ2gOcn0+ursBomorC/07qYX5nqZK1S1OvUNAbW+dJqAr38VTMP79IOr4d75XkNgdV8Cr4kdELTPXzz4+tKbqzHdGWO8xTUn73yW08vRr+sqfTK7LGBwMIEqNAWdkIpTqeAGmP6A25jU63XTnu7Tinq5pX6VkuzPNHpK6+obJvlauBV+gupe2G6mJWo/n5Ub7MZnz6VqmzEFWjsoWhn3FSIzS5AK8tuFRCyXgW5NwK6jQGkHIIAAggggAACCCCAAAIIIIAAAggggAACCCCAAAIIIIDAHAX+df9SuIbtWG/qXoMVZWwU0Cuh9Bd3y7tbGw8vdmq4ksbP6Z9e1qrhEXpLZPF/2HuMddTh4aHGuOjynvalr54iB38VBbxv6jq/u7u7GjxxcHDQ61jlVsMre732s1f8bYHPz8/1+lm9PaYtwIz2y1DvHQ37LUQvpl6uq5+V/umNSdEjjx5hlB8LtVP080KE+QgMvHe7BYkykt6NsNzWm/p0T/fUgbrFFK8c1xsdy6PYWKdA2Jvn1f5cJ5ducH1baPolV0IinwAAIABJREFU/v79O/PWtXKoOkFtlfppVZFVWemf3v9ZnHeVReHV71B9qOtHkxn8JmoI6UW4CqY36dXj9+9RbaYWXWPFq8yo51LkStuFsDImcE0cUsb8b98tqkHlSv92dnb82eBbBCSgq7HxUpwWZ/IaRj83j0DjFHpP+Dy/UgdZFVFj3lTAooZULaTHMgpT1I2qWBqrIJ0v1VqaaaY3GzdGWNl5c3Ojyrmys6j9lK6bqOo0Ra6qT/+0UTlE9bD2q6NX2c/HMIH6O7GLeHRX0qWi86J/2qNfRyFfSUUnSw11XSQjPx/QBaDLr5KZ4qOuGeU8n35BAdiYVe1UVdz3IVtbVOxHAAEqNK6BVQnogi/+/OEptfq/+rNd2c1USLXuilaW+stuz1c7FcxzQ6/3snWD06KNie5iNMvX2SxXA08Fd69MXbT/84eopsc7niu/8Std/O7+SiruV+X2MjqAZXHYQGCIAK2sIXqWY+k2WpQIgwACCCCAAAIIIIAAAggggAACCCCAAAIIIIAAAggggMDyBeKuxqF3fUQk06iOuNnT2CN/9qKnGDH/lZEo/oKk+FYZCC6O/6VDcXM7JJ+dBfS/RKKzIBorrwFznhzqKy2moHdy+v+o35aQRu9pGFxnKXoFSDqeSZ7+zHT+ZgsKFVy2ctOVJmEZ6p+OVfz6qo3Lsl+x+XPofmu/zlXVKG8Kr0wWuVVCwee9LEi6GkyZLFNJtFFICqFv/Pqx6OyXnpKUqmy1RyB9Y2sLr6g8v1z3MphqW+Vty7xl/xxrJyN1WHUqNNUexiQINgsB/zBxy8+kDKM7Y6Iiq56x37bS1fmJSke00QUCbpq6jHW/iJ6TWUQYdjvo1RQsHOL2iP3nSzVbvdLQHh2lxpvlvKiAFhk1riyxlWEUbVlnlhtKSBetpbeiytByeaukltjKXLGxWoHGC7K8Mqfa0AU87Rmp1x4uReZ9HwudOjhuiYptlVpdRX/pVI17OpKqnTpTryet1qOlWlbS9WOVc1p9neaWAI03TV0Pbcd6LgOdqbajou+3dBDGzI+/gP5nR7q8/YfzLQIIGAWo0IxQBFuGQGffULfszo5hY8+3sZ/r6TvoqxSkNMvbVBfcLG+sxuudlzH3dP6I2k4T+6MINHYDaTxHse0bSePPk25jX0Z/eLqNfh++RQABBBBAAAEEEEAAAQQQQAABBBBAAAEEEEAAAQQQQGAlAv+JW04NNIk40iLu0G3lzT9CKPPB4hrKHNE2ICr/0H//haQ/+QekGHbIkHx6SqGhDJZJX4151oWnQXJ9M6a/63uG0TcmVOyMO8BuwoUtGofyuAVX3nRpdY64Ekjnb9+NtrJt9LTk1jKXb8iVppwnGurkH2VSEQv72KvgxcRI5crzmy2/UrCBiz4UJdJVZEyxTHqcjV50lbMz69rJyDuk6jYmQbBZCHSOg6/8OjwfPQMZB1L0ve+ny8nAgnD4OAJ9L5jiql7tZTMaV9wesWdhC7VR6zWVZcZ1/frsbMcqIfuVU293qb1hbFG7eZOk5Sbe2Rdw42R7nQK6SOo/lsn3qFKa8HR0Pl+aMG/Dk1bp6s8x+lZEnqajp2ZW5ut1YOOcybZiquprTDqsem9LZYX76/WALhJpeyg8N3TdnjwHxv1K109nfRVwk42byTI2f92in2EZkg0EEAgWoEILpuPA2QnoUby/S6i7ea/+YL2VVbmHNvay3Rtx37/xdZr7b51KujOGnAPQLG88O7po1Shyr6sctqNf241lZ2ebQONzuUR/7W3LA/slQCtrnMvAf++j2zjOWSAVBBBAAAEEEEAAAQQQQAABBBBAAAEEEEAAAQQQQAABBCYXiDwsxjPqN2BkRsSB/voTqX8IVJG9iClGP7X+v/IG8PY9ZMi4Fs2D6ptccPgh+Ww7a5Zx5G0Zts8Ba0xdo/cCBjkNTNTNSX1CSFtJA/a3TQjp/MHqwF4nujNCf+b9sx0UuV9Jw496jbCUf9jcy6IUvabNuOfas63r0E80zrf6LejU98UsyqXTVB+6GpDtiD8uD7j9qzXXTkYly92/8Upg+JRReC7BAm6mjReGdva6Adl9wmraRJmxZ5uQEwqE1W+VaRsT5n/kpOszjdt+4+7+tsaqJ/P6Vaohp39qH+qfTtOQ+qctA/UGgBqcQyoEi4/l4qmPxR/SdlKJOq9z8Q4puOdU8tWSBHQddl5L7m8/6bZyol/ctNetv9Whumu+Z1+d93qt21aX+otZr9DKC6Ot012pS5UT/8MENwPq5+reUSZR35j2mnGzOrtt0VWuCp1cSyk89UbbNWCJtlcY/1VRXCejZcaS8wp15UrmMrYYEgYBjwAVmgeHrxYm0PkkP6ynWe9Kl39rqP++KncxfVQrOq4zzXKL55Ka5bre6tfV5HvUfrOcCMKkE2i8yI19lnS5WlvM9buA8RTQbQy4VOg2BqBxCAIIIIAAAggggAACCCCAAAIIIIAAAggggAACCCCAAAILE/h38gETI2Tg58+fh4eHv379GiGtdEl8+fLFP8ipTPr8/HxgYTVnqf4XZWWgTKLvhv72r7/rK1caFvD9+/fX19e+MRThFUn5T3vKTG5tbZUfh+SzMVeXl5e3t7eNX/l3ajaIJHd2dvzB/N8eHBz8/v37+Ph4s9n4Q7rfXl1d6aNy7u6cy7bKu7+/33YNa0SjStf3LBc/H0X758+fAAdVIKpGGg9UbjXNQFd147ea1qIMB1wDLy8vOqoNoTGtcqdqAGUpINEyhvqG6HQx6/dbflVIKof6F/yLLmPr3NCPXed9yCWta+Dm5kZn5OTkpO18dWZDAZQNFfn+/t4SOHUYaqfUwsS/GIH39/ew+r8uoGqk7z2oHknjnrDGhirns7OzxgjZuXgB3Y8Cyli2nwOOnfUhYQUPQFYVoYZc3UqNRk1gUCPk4eEhIFo3QrVD1N4r96hoaozt7e2VewI2FKci8WdMjSjN0PY0MtVzcZuFapGqjhpSZ+pYdYF3d3c9JVL1row1mnuO4qu1CajZrH/2Uj89Pem68ofXT0+/a3+YbL91f6r1TKr3V985iz3qtld6/TpNqohUOwXkX9V123OYxk63KlIdUiakpFWpGutAXZ+dTUHN3lSXtoyfDbtA5apQe97Yo9cTyLY7o54MjNMI9/9aCwTl066ROqQy43nkorZQ2O8xdbaJH4G5CFChzeVMkc8hAmpjqynuuQMO6QLr9q0upO7jZQ6VVvGnHzXkOh8e6h4X90bmKaZySLO8OE2LaZbrAXWe5zSrxmT522QDgZEFaGWNCU63cUxt0kIAAQQQQAABBBBAAAEEEEAAAQQQQAABBBBAAAEEEEAgU4G4C3VookvEcmomzPDsaeS3PUtRUhye54ExNL6g0o6gkCO8n1PnRePPLLlSZvQaJftbLgfqVQ5vfE2KJdsaKF+JauDHzldU1XMV/f1RWteg+KfToch1EgcOeKorKf62OBVY3w5h7FUbVDwbX4Cp/Oj6rIQsPqoyGXjRDnl3k/E1MkMwK8fW33XWyBK2Uxd/JbmBH3UtheWkPGp84XqRqZ3qJo172qqU8my2begm1RghO+coEHAPbbswBtbtHr22FP37l9F29bDwVZuAGiH+a6Pt2+jtw7Yc5rY/rB2Y6F6gWdZtJ6iyv95a1hl0w6gSGNhCLs+UpfHp6SdWWiYR22+Wc6cwZUHYQGC4gKXlkEOPILikqjrcmqSyPdMflBppladM6ggMrCE99U+lPqxXofZGo7F/quIEn/E1H1jh7dV4rtzaKr8U3c1Tw9avq0oeio8Dr/O4pfCjzbR6iUtEbAgEC1ChBdNx4IwEdO+rtOgq977hDTxpVO5WRb/b8gy58Y9EQ3hplhv1FtAsN7brKhf8OB+Ln4DxXBAshUClUirOu3amSIs4GwVoZTWypNvZeM2XNR7dxnTyxIwAAggggAACCCCAAAIIIIAAAggggAACCCCAAAIIIIBAPgL/lH8jXNiG3nyiFx5++vTJfffOwsrYVhy9RNc+V6oxEr136Pj4uPGrWDt1dra2tjpj08QtnUq9RsnzZuDOSIID6OVLbe/n9MepARDG1z/643G/1Zs5PYO33JDl9uHhofTKj8M39K7R4p9Oh3B0EvUyK8ucH2PSehmX3ohSfx+mxjLqShCpUjdG1RhMGfYPi2w8qtipmqT+Pl69zqvxRZQa4Ki3Rg+8aPXabf+4Rk9udd3GPfWetIqv9CPte312xqkAGk6qAX/RX0ura2lgbiWcupL0+1A7+X34FoGKgPv27MpXvT7q/j6wbm9LLrjSznlUdFth2R9FIPjUW1rgUXK4jEg639caVky1IsL6a2p7q4VfJqpBwGpzDmwhl7Gp8VkZxl1+VW6o6dvYzVFrze03qTEcsf2mNnznFKPGtnqZbTYQ6CvQ2MurRJLnu3YrmWz7WO90uyHbVm90w+S2rd66qke30lYpdK8cWEN6asVKfaiHA66JKnljo1FVnLGl6j9rbupslwK6S7q8upuE3X/LCN2NiFG50brb/re4FyFVqIHXuZvi8G3/LTu4BTs8Y8SAwNwFqNDmfgbJv0VA17na2G6LrnJUlAae4lTzwP07kT7quZylrRW9C+BPlGZ5eQHMvVmuCyz6xVPiDN+Y45U2vNTEgEApQCurpBhtg27jaNQkhAACCCCAAAIIIIAAAggggAACCCCAAAIIIIAAAggggEC2ArNf2EKD1zW9R4NC9Ffnp6cnjQjXdF+N6NUYkdvb22zdU2dMCJpNNCQVTUwS5pAY/Mcqcv+YLQ0s03BnFcQfT7pvNd/MMoK8ngENsWqc7lUP2XeP0PyvsKhHqJUR6ssx1IMN2aNJa/7xB/bINRWkflVoTJV2xroSPAPg/PnUeEp3OoQC63TUr5DiutUqD/7YjN8OWTRk4MINxhy6waLXGDpZqt41x9JNJda2cjuQKHUl6SkptZMHh68QqAvopuwZE18P79kzsN7wxKzXLHu+9XwVq2ieJPgqT4F6kynPfOaTK3fWSq9cqTXSK7wxsO7mfWcOqFXvToRQv0D9X2NyxmCWxme9l62euLuapPqhsRrDZbYtbXg3D+WBbCAQJmCZet33JxyWk0RH+W8iblWTKAPRo608TNCTED0nHD7bXzF4HneU9aGeirikqp9VyVvKqEyWkVjCp368Y8nDvMLUFxzpdVW4p7Ve8PoToXqYgXssSQSviDowb22He34yOsRP2hYn+xFAQAJUaFwGixdQ99ZdxrFeXt1idGfsdSuvR1LsUSSVv/UY76fR/1ThvzPSLC/P4Nyb5Zk/r/C338qzwAYCSxWglTX+mfVXO/6b4/i5JUUEEEAAAQQQQAABBBBAAAEEEEAAAQQQQAABBBBAAAEEEEghkPXCFhql9Knrn945vLu7q/E9GvOkPzxrRLiOYo6frhXNJrJMTPJcVcJMtECDxqh1jt3XeYw+SsxT2MpX0nPfOVz51vNRk1sSoRWJis7/x/5K3vRbGGHIVN/lNiqZLD5qKohOeuUrxRxlOkoZbWV4SrnfsuEOdmy8hnVqNNgi4nU7ZDkPXcDjT3rpdXH6zTV7POlPSalrbQvLJElPPlWPRXwbuSch9ytqJ1eDbQQsAp1NDkskCqOp2lFGzzcmpwZt4352ItAmENzfCV7foS0ni9+fbiht33aIWvXleVenQ83R6Pg7Ozudc/UF4iatBqc7+0g90OirWqiYFiu3rR5dhghXJaCruvyteQo+x2lmRXE61+tJ1+DxeA75qrLopLqlWnBnSITusZ7HHUV9KE/3qYvus/bqyD3QTZTtKAK6H7m/ZT1k6Pu4xj28niV9m/qpS/0pWT0bxom49QMT7fHXjd+/f0+ULtEisGwBKrRln19KJwH9IcD/h5tiPfGIzVQtQ+b+LcN/0y/OUWdnue+ppFneS2zWzfJ0T5Z6GbYF9rff2o5iPwLLEKCVNcl59Fc7dBsnOSkkigACCCCAAAIIIIAAAggggAACCCCAAAIIIIAAAggggMDIAlkvbDGyxfKS04zrgeObz8/PtaxAXBlNMPCPUVNyz8/PfYebR8ykRtHZ5yG46Wp0nWXQuXtIwPbj42Ovo1SW6CexkgH/+INK4MaPymF9RodGqrmz5hoP7LtT11XwfE4NPiumx2jqQv0a1rhGvdc34tjKomhDfsJ9L5W+mPXw7mDQ+rf2PZo9rrlJ9vDBIfVjHyKsdHXdpv59uaWjdnI12EbAIqD7SJShw7olpZiqXRYhuP4MPrBMmo2ZCnx8fITlfLWrqGRY8F5NaLVCyx6KfvjpOh2WJSTcRqYbXlVlojW/1Ma2tNmi9x3CfmUcNXcBdes6i6BOZfSuX2eisQL4ZwgE95djZa9vPOqOVVYx0wOlvpF4wvvbWuoP6rmZe7hWTzBeG5rK2LcyN8bs5me12+It75tC0HkMeMjQ2Y/oDDDE3/iowXJ/HJKNvsf6fzKKLfVqIH0zTHgE8hegQsv/HJHDgQLqx1UaVPUIU/zlRc22ekKePdHvuTTLPdr1r/xtjMyb5cEP8eoO0ffMum8bXYMI1yZAK2uqM+6v0pUruo1TnRrSRQABBBBAAAEEEEAAAQQQQAABBBBAAAEEEEAAAQQQQGA0ARa2GI16moQ0A6rzb8P+nGm0lv6u7w9j/1bDst03+jYeqIlSBwcHjV+NsFM57BxF15YNDZofYZqBlmZw54+1ZcbdX1+Fwf12+PbAqS8anVAfFKg9iWam9ZpDWMEppp3UPfUr01cpzn5dppIlz8fNZuP5NtuvVAMknT1eKbg7M7PylfGjztE4I2yonYxnhGAIuAJ9B6m7x5bbquQT3ZLKJHQHCWuwDblNlKmzMUcBy9tE51iudHkObq+mo+71q3d7KGq9pGh2FviWpnLZyFRns9yWsDuFOPqptFR3STMQvUREmK2Af4JZkW3LLyXbAvqn4me4DJBfstI9Vw25s7PjP6TXt34QYbqLU6hit3dm3QMtWQq+kVkiX16YytqpAZ0Cy7PQpHMULQ8rdMmlaxKEXRWd+fFXQWGJ5n+ULidVDnqi+4l/sQV0yenvCFq5ZpxHc5NcbFRok7CT6GgC6lRWmnP1pKM38Iokjo+Pe7WvLH3SeuY9e/z3RH8r1BPtVF9VzmP0s+YHoVkefN57PZsKToUDEchTgFbWVOeFbuNU8qSLAAIIIIAAAggggAACCCCAAAIIIIAAAggggAACCCCAQD4CLGyRz7lIlRO9y6jX8KxKPjSVS0tRRBkbqlG8nWO/NNZc48kqeRjzY2X0lT1pjf4ZLed9R+RrUNf9/b29LH1D+oeUdcam4lRmDApTIxo7DwwL8PXr17ADdZRmnmhuc2X+iX5feiVs5yCMsESHjCqr5DMsA72OGlLVFAnd3d2N9jsqUtSJU6K9ilkJrKu371ozlRiMH6mdjFAEQ6AUUI1tmZtahm/biPve77ZUjo6O2r7y7B+n/vFkgK+mEgieSJmoxTKVwwjpBlN35s1+LjRVr5zxcnFxoVmRnZEHBzBGXrTV3caJZq3YSxSQPUsbfvzWb0BBOCR/AT1C6cyk5YLsjGSqAP4CDumBjl8iTRQvq0elrhoyeneyVydXGbAjuDm3HOVWuZbwaw6jx4/lukty0KPIgAvDck+pPMuKa27JQOdT1rhZMsbm/9X4qyBjEvMKpgtyd3dXy29F6ZzOq+wj5FY/Q/1Ybm9vZ73mlAeKCs2Dw1cLELCsg68HXwH3cSNOr6dq0esZ/z2RZnnlJPobGJXAuTXL9Rf2v7n+08+wosdHBFYiQCtr2hPtr9X9t8hpc07qCCCAAAIIIIAAAggggAACCCCAAAIIIIAAAggggAACCCAQRYCFLaIwZh2J5hdZBkN7yqDR9sMH0GvgjhbI8I/51jAyzdry5CT1V5VJEb2SGzg3vldaOqe9htwp8spbR3ollzSwBo5o8HEliaRTiIeMCNQY9Lp89HdPuRpDcqt45jUoTVMy7K+3dZUGbivRgc6aM5NuKZaidNROA88yh69ToF5jBzgkreTd/OhO7R/M5wYutlVtGqeg149lDwJrEwheiM3ffxmBUd2osrWsWuLm5iZ1opYZ++pgauG8EkdL8+hd2UkzZox/Xq3fpGJEHixgmXgcfVZbcG4DDvSvp9C3NRKQgViHqAumieJlbOrTpagh7bcPZaBXf7asQssi+DfCFkHzx7nUbytPwPouDluwWB6lJv29WOqiPBe28D9g8VdBi7wmy4bcIkuXT6F0aSVd1nmqklKhTSVPuiMI6A9DnTcy3VOS/rTtf/dUNzn6So7+e2LSZkbc80uzPK4nsSGAwDgCtLLGcW5LhW5jmwz7EUAAAQQQQAABBBBAAAEEEEAAAQQQQAABBBBAAAEEEFiJAAtbrOJEa9KjpmUOKarGc/caoF9PS2PU/OO0NEY/6Ri1epYqezQJyp0UUfnW/1GDzIxTrfzx2L/t9cYhRaspE3pxvT3+0UKen59X0tISITs7O5WdET/6h0p0JlSZfKJZ00lP/cDczuuVJlGmoHeewcYAYRNd3KjqV7L77cBtaqeBgBy+TgEtlVWpsQMcVDmkey1kJT8aH9+rHaK2x5iLalVyy8fJBYZf3pMXYeQMfHx8jJxirOTcVkqvWiI4A5b2p7qH7vhvN5PB6XYeaJnYM6/Wb2eRCTC+gJaS8T+4KLJkWf9l/MwbU/QX0FIDGBNKHazSBUvULvJzuWXs25/tdRUpcNInD25B5r5dee+u6MJWgrMsbJHu92JcOrNzPvAkZ9O/HIz9NzVJ5lMkSuMkhWpjnMu7uqjQGk80Oxcj0LkOvko68M+anVb2RkKKhe38tVa6ZkYnS98ANMv7ihEeAQQmF6CVNfkpoNs4+SkgAwgggAACCCCAAAIIIIAAAggggAACCCCAAAIIIIAAAghMK8DCFtP6j5e6pmUOnG6kaVTBb79U6v43DWqg+eTLLvSdhOCePHdal7s/3baWfug7sm3gBZCiLJonUJkqoEH5A5dQ6cxnXzdPhJpcl3o1loHvAfP/7jxFm+SriKemb/5VRw1MXeNQg2vIztxSO3USEQCBioAGJg5/L67um1odoxJz0o+9Wmu6gSZdByppSYl8uEDwMg2asz089VXFEExtUepcqUGpl7WZ2iqqJSzRDgxjaRSpkVmurqKGyjjVkSVj/qlBA2U4fA0CxunH41zzicDLH29j/P6pBY2HTLJTPXH3964nCYnWfbDfBfr22npNjxxnYaNJTmX0RMv7ZhFz2PM6rSvh/6UUkaerCirPyhqVdFsc+MioMdrhO/33a/eXOzytWcTgB5lFEeaSybncwuyeVGh2K0LOTkB92847ghpX9oUnggWMq0QZg/XKhr+xMZc6jWZ5r5NOYAQQyESAVtbkJ8LfS+psJEyefzKAAAIIIIAAAggggAACCCCAAAIIIIAAAggggAACCCCAAAIDBVjYYiDgnA7X5Myjo6MhOdZwcOM7A91UtE7BZrNx91S29adry4jtylFxP2pZjSFLAKQY1tZZwL5nUwV8f3/vjHbMAPVxCRmuvuEBGSe3nTMePTm0T8LxRDLaV0NKOjyTFxcXAyNJdD1QOw08Lxy+ToHKqwIDEFQnjLyqRZFJJdr5Oko1nH78+DHC4P4ANw5BIFsB/4yRbLPtdqOGt1WMxfQPLK5HMlrGLBN76v2LeobZg4BHwPJYQOtyemLI/KvO5Y361gBTlbeyWsHd3V2inBhrFT0U6rvEgNpyxmtJjUMafvbz6y4CoocMYWtCuffftqSNp6/tcP9+y2PSSR5F+rNdfOt/tjPTJpml4G1hTk5O2r5if1yBvo/K46aeIjYqtBSqxJmDgJZC6LzV6m6S6GF7RcB4Q49+26VZXjkRnR9plncSEQABBOwCtLLsVolC0m1MBEu0CCCAAAIIIIAAAggggAACCCCAAAIIIIAAAggggAACCMxF4N+cM6q/aPqHfmrOtobDuv/nXJwc8qYJ0hoNb5mq0Zbbw8NDvcLUPqT+5ubGHRxQj1ZnWRH2nQBQj2fgnsqkiL6x2UH6xuwJr19H5Y0insDFV5lPh9D44xEkLTPiOiUVQBN+tGiLJeSEYYyj/SbMYT5J62wOnAmv+5FG5Ua/Kqid8rlIyMlcBPRLtMwE8xRHk7TVgPEESPqVZt+pcavfvu7alXlfuvUob9HrmaTFIfJEAsHtGV1dkze8E5kkijaYOnp+Rvvt9yqypveke199xdAy357WbwWNj30F9HSi85D9/f3OMNkG0F3Anzf/1AL/saN9q8ae20bS27zTVUTGWkV5CCi+Gnu6nNyy1CNRmLClGepRrWGPrg23mGHnRTGI3Y2ncdv/yLrxEPtOy5Pb6DNs7dnzh/Tfr42/KX8S8/pWP2EtvqP+nf/HPq9C5ZZbXXVCTncvmKS8VGiTsJPoCAI/f/60PIRXtTnOswtL5axKJnpmaJb3vdiMTYiw5h/N8r6ng/AIzFqAVlYOp49uYw5ngTwggAACCCCAAAIIIIAAAggggAACCCCAAAIIIIAAAgggMKFA1gtbaHh35U/LnVLv7++ah6DZjPpnGZDUGeHyAkhGfyoegqOR0xpCZBnIpXU0NP7MY5jJqhYvLy/GQVGNZZlqKLnWgBBgr1OpRUYmnKnbqOfuHOcdXJZL181V2/aY76budZbdDA+5sN14VrKtUY/+hXg6HbTWTNxJp9ROneYEQKAiYBwfXznK/TjtqhZFTnSrUhtY/9SyVU2uwe5qvOnfwibquOxs9xWYxcTjvoVKGr5z0kjS1IdHHjY3IyzdXldXbhkLbjaHWXHU8gQsk8mNb3XOE6ezh6j2Rp45d3NVedCU9EmCsVYJey6kpp2eYWp9hMYLT0t/qn8a6wmGC7jg7UqPPuwmpW645bzrBCWSVAYsMYdddZaYB4bptULWwLTmcrieFOnf79+/i+WTLBfYXIo2bT6LVqv+hLTIqpIKbdqri9QRy0s4AAAgAElEQVTTCVhWhtKv+/LyMl0e3JgtC9uluOfSLHfPgmXbePcMO1k0yy2ngDAILEaAVlYOp5JuYw5ngTwggAACCCCAAAIIIIAAAggggAACCCCAAAIIIIAAAgggMKFA1gtbBLhoqr/+aaiojtVUQI1u32w2AfEs+BAN9NRQrd3d3eAyavyQxgaJ1x+DxmF3jlHTKhs5TNHUXHR/Wfzfho2U8sdp/FbCleEX/gN17nTi9BvxB5vkW80OyuFisJe9qGfs4YND9ppbGJwKB0qgmDg0hEIDUrWgT8QX6lI7DTkdHLtOgcPDwyEF11teR6veLfn8b8M2x7u2JfOESSoQPPTTOBMgaeYniTy44Jm0xNLNnh14OiI2ewbmpDh87iuYREEgkiECnRPMFLkm0A5JYtpjOwsYfH8ZrVzqcLlVuqrHpPOZLXMdtRpIcB70GERPafRPr4nW2VHRFJsej+hpT3Cco52L3BLSCnfuEiHBT5ksz9mCI7eg6WFpZ7AhV11n5AMDdLaddKbm9QBwIEh5uH7UBwcH5Uc2EPAIUKF5cPhq1gJadd29WbeVJWxpqrbY/Pst+UnxF0Ca5f7zUv+WZnndhD0IIBAgQCsrAC3FIXQbU6gSJwIIIIAAAggggAACCCCAAAIIIIAAAggggAACCCCAAAIzEljawhYuvaYCary7/j6t4eCWwUnuscve1ujh5+fnITM/5akpTOJtgxJ7Z/watZ/DCguaP2AZMt5WUu1PMazNk5z7lUbSux8t25mw17M65mjFeup998wlt+6En75lXGH4KBMMNAcm1gxPaqcVXoQUeaCAXufYOS7ck4RaR1HqAU8SfIUAArMTyGSO95i1k73IE/aD2i4kWr9tMuy3CKj5bQmWw3MMSz4bw3T+RvJfTKGy6EDSvvnv3787xeQ8fO0h1jJrvFz77qwsbdy52G5b/JV4GoMlvfAsTykzvAWXUJ0NCXXZ1rmwRUnEBgKdApWKiAqtU4wAsxDQHw2vrq4sWTUGs0TlD6PV+f0Bim9T3HY7G5k0y91TQ7Pc1WAbAQSGCNDKGqIX8Vi6jRExiQoBBBBAAAEEEEAAAQQQQAABBBBAAAEEEEAAAQQQQACBOQr8M8dM98pz8fLDpAOOe+Unk8CaGXV9fT0kM/rDv6aPNsagMUadrzDVG9Fjzf1uzIN9pxZ6sAduDDnhtJZO53qGs13kJXiEbr2MI+wZPnFlhEySRIDA8DNrmYJizBi1kxGKYAgUAhqMfnt7G6ah10P9+PFjzHnjYfnkKARKgc53mpUhKxsfHx+VPSv5GFzwYOqIsClm0UTJ3sgZ6xzxHKVQRLJmAeNLgGdNFFwZZlJqzYd0O1yqopO239y0PAIjV4aenKz8q0oPOqx371nD1+VN+gjL8uAu56uus+3UOZXXpWYbgXUKUKGt87wvvtTn5+eWMuqPuaOt6WBp7G1vb6fID81yy8VQhrGcKQXOuYFUloUNBBCYVoBW1rT+Zep0G0sKNhBAAAEEEEAAAQQQQAABBBBAAAEEEEAAAQQQQAABBBBYp8DyF7Yozuv9/X3YgOYFXxZalmLgeh+aPlof8F2sauEfo3xxcXF2dpaJbeXVHH1z1fl3974R9gofsKaGcQRYr2wMD/z169cUowOHZ6wthqSTZ9oSZf8IAgGLxdRzVa8Y62Ese6idLEqEQaAQ0CzHw8PDMA3dg3hpcBgdR00oEDzD399Kn7BEqZOedcGznZuRbcZSX07Ev1QBy2RyNRtmXXx/ZTjt8w0LbKWLNPChVmeKlrVOFAnPBzolRwigp5HuT1hzULXScUC6Dw8PnUfpCXO6R1gTvjq+s+CxAsx9Km8sB+JBoE2ACq1NZo77dTbf399Vt+t/bc+xCLHyLATjX6ZSN/DcElmylKjbS7PcPRGd2zTLO4kIgAACFgFaWRalTMLQbczkRJANBBBAAAEEEEAAAQQQQAABBBBAAAEEEEAAAQQQQAABBBIJrGVhC/FpprGGNSdynGm0Wu9j4KgsvaJQY/Lc4itCzQ5191S2Nf775uamsnOqj8q8P7edGQueVdgZszFAwMwTzf41Rj5asIHX4Wj5LBKaV25Hxpl7clFOrmUmTCcUtVMnEQEQKAU0HjF4VQs1S/RzSzczrcwkGwjEFQhoARYZGNj0jVuKMWMLHgubQxcy24n0AavsjXnSSQuBvgKW6VJRFsLrm7GI4YMrw4h5GBJVZfLh1dXVkNg6j3UXSmgLHKUL2RY5++0ClWsjbE6suhWVeBozoGehjfuj7LRcdYleHR8l/4pk8ielsQpCPAhMJVCpiKjQpjoRA9PVn8C0xJKqRLUe9cxK/2tbi2HFWhB5YPbGP/z8/NySqO5xY3YzLbfdRI09muWW66EMM+GZKvPABgIILECAVlY+J5FuYz7ngpwggAACCCCAAAIIIIAAAggggAACCCCAAAIIIIAAAgggMInAiha2kO/19fUkyjkn+vj4OHCylsZ1lQslHB8f+wcYKXBWQ/dU/IFnZ6DewNR1eMC8msq4jeF5GB5DotGBwzPWGMO8cttYBHa2CUQZOBvlJ0bt1HaO2I9AXUBTy8Lm6qtlmFWzpF409iDQJhDQAiyimvvciTaQzv1htYSiDXvfe2d+egUIPt29UukbePJ+UN8MEx6BTgH/04zi8GwXmuksXRHA/2ro/OcVuIuPqGOeem0yN7k2YZ4PtMmMvL/SDdfqdQEZsCxSqcXF9PAzIHLjIZWCNB6V+VXX+cP0V0SNRWYnAqsSqNQDVGizO/svLy+qCbX8Vr0TqpOrR1h6/qyllGZXriEZ1gr7dY3GCMNWcmmMqnOnzlRnGAVIdNv13w1plldODc3yCggfEUAgTIBWVphbiqPoNqZQJU4EEEAAAQQQQAABBBBAAAEEEEAAAQQQQAABBBBAAAEEZiSwroUtNPJ47pMQol9b+rPx8/Nz8DuflR8NwNIrpzQU7/LycrPZeHIofONYMU8kcb+qjGAIiHzyCV0BGTAOIgzQCD4kz9l6bcUJMG+Liv0ZCkS5TZTL/QQXkNopmI4D1yZwdnYW8HtRy0dDotV0WRsX5V2MQHBrJMN24DgnJazgwc5xC9U50jducsbYMsEx5pZgCHQKGBvw8+q61ks99+WN3BmAqec96pJwk6tjFnsSzXVsS479FgF16sPWpbIsbKEJyZY8BIexdG3mftXNvSIKPrkciECAABVaANq0h2gFB/2xzN+E0GJq6ky9v79Pm9UxU9cyH8bkUjfw3GxY7rk6U4n643O/G7oXeeqzRrPcvW7ZRgCBWAK0smJJJopn7jfKRCxEiwACCCCAAAIIIIAAAggggAACCCCAAAIIIIAAAggggMBiBNa1sIVOm30E1WLOcWdBNNr78fGxM5gngOaJaXbH7e2tJ4xGgFkGinliSPGV5Y2s/nSHrAnij9n4bUAGwub1GfMTFizR6MCwzHQeFWXhg85UCDCVQJRZmsOrO2qnqS4A0p2XwM3NjWX6WaVQmgmmW6HekFnZz0cEZiQQ3HbKsB04Drs76cKeYpRWgT25xpA55GFeGWvMLTsR6BSwNL/V+w6ufjszME6AsMpwnLxZUrm+vi6egag5p7VrLYcEh7FcEoqcJmWwcNwDNaOyuGPqCgnoICgzmjNpaSYlnbppnOQ894Ut5l4Rxb10iQ2BugAVWt1kLnu0qvv5+bklt6oJVZlrsXhL4LmHeXp6Mtb8+rPLmI1tywP8dPdco0m2Z59mebanhowhgIBHgFaWBye3r+Z+o8zNk/wggAACCCCAAAIIIIAAAggggAACCCCAAAIIIIAAAgggkJvAv7llKHV+0o1DMuZcY5Qbx0lr4PXBwYExkujBlPTd3Z1x1F1j6o2FKkOqdM/Pz2MOSiuT9mwYx4t7YtBXW1tb/gCpvw2Y6uY/WakzXI8/oAj1SMbcE/bmzzFzSFpDBLRMz2azGRKDjtW42LOzs+BIqJ2C6ThwVQJ6DWbAgmUaeH15ebkqKAq7VAFN+TDOuXUF1jkkNHi+UA7N1GIKt3sSM9nONmM63bl1PDM5ZWTDL/D29uYPoG/VU+gMM+sA2f6uS1W14kZryE0717EsMhtGAa0wopUpjIEbg1mWw1DDIOlSJparTnnI/zanysTT5uTVu41XIDsRKAWo0EqK2W2cnJzY86x6UtNrteiD/ZCZhtSDOGPOewEa4/QEszxRmeoPyjTL3RNnaSBNdabcfLKNAAL5C9DKyuoc0W3M6nSQGQQQQAABBBBAAAEEEEAAAQQQQAABBBBAAAEEEEAAAQRGFljdwhYa+6sRwBNO7NdgtcbxUpqZNuHCFrrsNAdbLLe3tykuQQ08ynAtAMvElU6NyUeYBaysMeH13+iZw4zBxoyxc50CUS7Igb8yaqd1XnuUupeAhv73XZBLt2w1SJJORetVBAIjMFBAN6zGboU/2oF3KH/k2X4bXGr10SYvVEBrf5w8Z5uxcYpPKssTsNSoOdQJy5PPtkSWThkz6LI9fQEZsyxsoYe6ATHbD2Hept2KkAgg4BGgQvPgpPvq5ubGs6ZPY7paW1mrGy/7OdXLy4ulmV34HB0dNUKl2KmMWaKlsWdRSh2GZnlq4cXHr/VPi6uoby09mkzjc0vtzHbxo2JohJb+zH/FvegnkVZWdFIiRAABBBBAAAEEEEAAAQQQQAABBBBAAAEEEEAAAQQQQACBdQqsbmELnWYNRbL81TnRBdE2iiuHN39q7J2yZxlF3Qvn+fk5z8F5beeiV+kmn9AVsLJGtmN3eslPFTgAfKqskm6YQJRTPLB6GXh4UXBqp7ALgKNmIaDR533f4qjm3+Pj4wqHWs7ihJLJMIHglZg0nnttv4XgF4MHI4ed03kdFaXJNK8ik9tlC1imS+Xw3GbgWfDXh5P3IAaWLuLhuldaOmXMdYxoPm1U6l9YnpWlnnBreSTLVTftpULqCOQvQIU21TkK+5ujHlXl+bezWIz2lfTV+x5zcXzLPVdZSvfwhGa58RqjWW6EIlijwP39/dXVlaWd33j4tDvVIe37F5DxM6x68u7ubtoXt4xZalpZY2qTFgIIIIAAAggggAACCCCAAAIIIIAAAggggAACCCCAAAIILFvgn2UXr7F0E75j8+fPn41Z0s5MJk3pT/Jxc5LzgIbGV6C0naC2/ZNP6FrAzJPJDdtObuP+BYA3loudpUCsOlBjLss4+25QO/UVI/yqBPQ2y8PDw15Fvri4UAsn3WD0XpkhMAKxBIKnNUa5y8QqxTjxBBc5h5HZ82oqj3NCSQWB6AJqulvmukz4NCl6kYnQL2CZ66gYlj0T1U+0sG8ts5FVAySdcKtujkU1uAVoiXycMJb6dpyckAoCixSgQpvktKoxGdbr3Gw2k2R4nETFYmxTKT8j3+AsGRs5S+OclNmlYjlTKhTN8tmd2REy/PT0dH5+TsszKbXuffpLjWf0S9LUx4+cVtaY5vx4x9QmLQQQQAABBBBAAAEEEEAAAQQQQAABBBBAAAEEEEAAAQTGF1jjwhaxJi0HnC3P+x7zmSCh95TGmj11fX19dnYWADXOIWFjDcfJ26pSYamIVZ3u/Asb64IcUsMMOTZ/YXKIwBABTffqNaxcTZrn5+ebm5shiXIsAnkK7O/vh2VMrf2wA+d7lKcX5ilUPh00Tyb5CgEEoggYK8akc9qjFGRgJLGeBQ3MRg6HW2bQcZvI4UzFyoNlXvHp6Wms5BrjsVx1eqY9i9X6Yj1XaYRiJwII+AWo0Pw+ib4NfpYbfGCigsSN9vHx0R7h0dGRPfDwkJanBL2eQA7PkhsDzfJSw9JAollecrHhCvSqgtwD2e4rYGl79I0zz/CWktJttJ87uo12K0IigAACCCCAAAIIIIAAAggggAACCCCAAAIIIIAAAgggsDyBf5dXpM4STfhXUs9kieCZaZ3l7RtAI6Q1VGh4fvSX+8vLy76pjxk+yqjBvi+NH7OAnrT0sqxZDIX3FIGvEEgkEOun8fHxEZxDaqdgOg5ctoDe/aUx5fY3NWlYs5o0sX7Uy7aldHMU0LWtyY0BtwzL/I05gnjy7OmFeY4a3iHyRM5XCCCQlYClYmS6VFanLHVmLDPoJpzrmLr4a4tfL3O2FPnk5MQSLDgMV10wHQcigEApQIVWUoy8MeQ58MhZHTM5y5vty/wcHByU26k3Xl5eLEnQ2LMopQ5DAym18ILjD3hkumCNpEVbyU2QVlbSq4jIEUAAAQQQQAABBBBAAAEEEEAAAQQQQAABBBBAAAEEEEBgbQL/rK3AKq8mgE1Vas9kiaxmXe7t7Q1/kwnvFJrqMiNdBBDIQcA+9z6H3JIHBPIX0KoWmmRu/2VdXFy8v79n1b7KH5kczk4gbJZF2CoPs8NxM+zphbnBKtthvJVI+IgAArMQsFSMLHYzi1MZJZNaCdQyCYrbRBTtHCKxTLvVa+RT9yyWNG9zJXPbcrh6yQMCFQEqtArIaB+DF9Nf8B/R9BzP3hMfuVlluefq78ipb/2jXZ/zTYhm+XzPXQ45pws/2lmYcODNaGVUQrSyomvTbYxOSoQIIIAAAggggAACCCCAAAIIIIAAAggggAACCCCAAAIIzEhgjQtbTDgaqW1kfIZv/jw+PtaM0CGX8u3t7f39/ZAYkh6rEVFJ48888gl/BZnLkD0EYgkEj8ihdop1CohnSQJ9V7XQ+lw3NzdLEqAsCDQKhM39aOuSNCaxgJ2qQMJKEcYblhZHIYDAtAKWSXcZPreJjmZfQSx60llFaJnrqAyP+V7xrHyWlxnLGT85OUlacC3JZ4mfxolFiTAIrFmACm2qsx88pzf4wKlKak93s9nYA2sBKXvg4SEtv5Rp77k0y4uzbDlTCkmzfPiPYpExDBzksEiTFIXSjezs7CxFzLnFaamR6DbmdtbIDwIIIIAAAggggAACCCCAAAIIIIAAAggggAACCCCAAAIIZCuwxoUtJjwZbbPI8nxtiGaEDhxPdn5+/vLyMiE4STcKLHi4ZGN52YlAX4Eo78pj+GlfdoWndgpAW8MhvVa10FX048cPrc+1BhnKiEDYRAvdoVa1iJJlvnr9WlJlwkpwdRb2ILBUgbZnNW5583xu4+aQ7VgClvkqa1joJJZn5vE8PT115lCPCFL3LyxX3WIaJ1EeuXSeNQIgsEIBKrQJT7o6j2Hd89QzYCc0sdzayuyN7GB5ShB2QssSsRFFwHIV0SyPQr3ISHZ2dvRngtPTUy6SFOdXTXrBavWQt7e3FPHnFietrPHPCN3G8c1JEQEEEEAAAQQQQAABBBBAAAEEEEAAAQQQQAABBBBAAIExBVjYYjxtz8v3sp3Kq7/TDxzwoRFpwS9JTnpuPj4+ksafc+Qax5Nz9sgbAisXoHZa+QVA8SsCvVa10IJcCq9Bq5VI+IjAUgU0eSasrb6SMcfFeQ8r7MAF/pZ6yVEuBBYp4HlW45Z3b2/P/TjT7a2tLU/O19wTcVksM+iY6+iKzXr78fGxM/8jzLZd2FXHQp+dFxUBEEghQIWWQtUeZ9jfXMKOsudqwpCWW1uRvZFXbjKuxZ+6sUez3HJxWq6i1GfKkk/CZCugPxPc39+ry/8373+NDyG1M+dca9FkweoVKStZF5hWVoqfOd3GFKrEiQACCCCAAAIIIIAAAggggAACCCCAAAIIIIAAAggggMBcBP6dS0bj5lNr/I//t1LPEJywCWlxTdpiU7Y1sCyYSwceHh5qOtlKRja0MWayX1eaxkqenZ1lkh+ygQACCBQC1E5cCY0CGh+pVoSxEXJ3dxf9BqfRmdfX1415u7q6WsYE18bSsXNGApppaXnXaKVEauEfHBxUdi71Y4CPKEaYwrpUcMqFwOwELMvfZLsa6ey088+w2p+/fv3qzCcz6DqJ5hJgs9l0ZrVxplnnUb0CeB4al/Fw1ZUUbCCAQKMAFVojy2g7j4+P9XizV/dTT5yW+lcz48pxxdkZ4T7rXgaWe+7Ia2242WO7FKBZXlKwgQACkwvQypr8FJABBBBAAAEEEEAAAQQQQAABBBBAAAEEEEAAAQQQQAABBBBYmMBKF7aY5Cx6xkvt7+9PkiVLohpap2keu7u7lsCNYTQlQBPDjO9BaowhxU7/C5HsKQqHea12LkIiMAsB4yx6f1m0gpI/QNu31E5tMuxfm4CGL6uBZJlYqJ+bWlkpbse6y7eNWWxb8GJtp4nyTi6gGSBaZqVvNjwdk75R5R8+oLCaxJKiSsnfihwisE4By/zDnFcjXedZS1dq411jPetDpaPOIWbjs8rUp9s4+3cxC1vEeuiRwyVEHhDIR4AKLYdzoVaEfY141eqXl5c5ZDtFHowNqiLpkf88asnbYu65KU7uaHFazpQyk7qdNlp5SQgBBLIVoJU1yamh2zgJO4kigAACCCCAAAIIIIAAAggggAACCCCAAAIIIIAAAgggMJrAP6OllFVCmir5t+mf8S/TYWXxjMLJ/71MwTO0CyuVPfpL1MPOQnlU/uZlVtlAAIE5CgSPuaF2muPpJs/RBeyrWmisuRa/+H/s3eud08i6N+zF+q0ABkIAIgBCmCYCIISmIwBCACKADgGIgJ4QgAgGQgAymPe/t9/lrceHckmWZEm++gPIcqkOl04lWXVroCHohZGu9+7d673VMiTQQSCbYofh1oVtu0MdprxIt+u7kV8YO2VAdSNwDgKJY3WwmSMPtztYn84Jyvd2egnw17luE1mwcO9uXcMOZ971siYmJbAvhl2zkiMMba3Z6rw6vrlSTBMgsC3ggLZtMv6cVYz4HLEPFp2TS7dr1YM5TyRBzaltXdURTrXrsjJRcz9khCrpljdXys7pmq1It3wnnZkECPQroJfVr6fcCBAgQIAAAQIECBAgQIAAAQIECBAgQIAAAQIECBAgEIEzDWwx/rovvHxv4k/eZGTp48ePjx/ecH19/f79+/HllUiAAIGTCJQfTj1JlRRKYC4C9VEtXrx4kZEAw4WDSciMnWh28J0sZp5K4NmzZx2KXvYomjVIzUCIdeL1RDfS9eImCBCYl0DN2LaJ37epB+8cfa++iLmnrDlxjDDWce6Mc6n/hw8fDlZ1hHBXC9vqcjVXVnUxVfbxLYFuAg5o3dx6XyqhJxM0rXzueP369eKvx2six63wc1IY7rbe9vqtlB+hs6dbvr12NuYsrIO00TofCRCYkYBe1hAry2XjEKryJECAAAECBAgQIECAAAECBAgQIECAAAECBAgQIDAjAYEtRlpZhUdwJv7mzzzCtW9UZ1u7q6uryufG2ubcLb0Hqbu5WYoAgRqBYx5OdXSqEZZmqQL1US3yQOGbN28Gddj3IH7N6zcHrZjMCTQFLi8vmx8rp2veNVeZ1ZSTFa7C9lU7O/jDhw/3fWs+AQILE/j+/XtNiyZ+36amCas05QuNnz9/1me1yJTpiNbcARthrOMieafWqNyirAnjO0K4q5ruypK2umPulkxtK1IfAhMRcECbyIpYVSNhGj5+/Pj3338nGGuCo616X/k3R/J3796lu/Xy5ctJVXiIytScYVfljnyCqznn5p7ACLE2dMvLG55uednHtwQIjCaglzUa9UZBLhs3QHwkQIAAAQIECBAgQIAAAQIECBAgQIAAAQIECBAgsDCB/yysPZNtTuF5qSmPjby4uKh5eWk9++PHj/NIX95bVb/IcCkjf3zrDPwYbgXJmcBJBCrHth2s2zHHdkeng7wSLFUgTy3nifaD4wmzj3z+/Hno7kQqs+9B/GN28KWuO+06oUBGXGTHKVxu7Kxb2/Q7M5n4zOzFHXr73QKFTJxC9QgQ2CdQc5TIqLMRxrbtq2G/8w0MKHvWvIg1OeReWTkf385CoCbIVwYkD737f/36tYZr5HG/NVXal+bgndLyUN592ZpPgEBBwAGtgHOqr3LPauhgrKdq2sFyW91dHzl+XM2dkHHOubrl5Q1Jt7zs41sCBEYT0MsaiNpl40CwsiVAgAABAgQIECBAgAABAgQIECBAgAABAgQIECAwF4F/z6Wic69n4XmpPCQ9zdY9f/68UO3OdU5si4wx67x4jwv2Mip135DXHuspKwIExhQ4OKK+sjLHjH5xdKpElmx5Anl2/OD40idPnuQR+aGjWsT2y5cv+4RHfux+XzXMJ7AWyJtg19OVEznfTaRPXlnhDsm6Xcucw+tzO2BahMBSBQqn+3WTl3TeL48nd3+j5sQx2Zt46y3WRKVAzep+9uxZZW6dk9VUY4T4Gp3r32FBQ3k7oFmEQFmg5kjigFY29G2PAgfv7DXLGieKxLrEmrqNUyXd8vVK2TlRc1jTLd9JZyYBAv0K1ByO9LL6NV/l5rJxCFV5EiBAgAABAgQIECBAgAABAgQIECBAgAABAgQIEJiOgMAWY6yL8sv3pjlGIq+Tur6+HkIng+jGeTLsYOV7kT/4QomD1ZCAAIFJCfQymuvIpyodnSa1SajMaAIPHz48+Hz569evP378OE6VCpXpJfrMOK1QypkI5NXxHTbLgXr70zGvfMNns8IdQoQ0FzdNgMDsBAqn+3Vbjuzbr/OZwoSBAeW1UDNkZSJ3tMoN8e1BgYT3qglqmZh6B7M6MsHytrqDN1XKQ3mP9LQ4gTMUcEA7w5U+8SbXnGHXTcjNwPX00BM3Nzc1RYzT+dctL6+L5XWQyu31LQEC0xTQyxpuvbhsHM5WzgQIECBAgAABAgQIECBAgAABAgQIECBAgAABAgRmISCwxRirqTyk6vbt22NUok0ZGTL66tWrwhJHPoKcoSPPnz8v5D/OVx2G/21X7ODv7tuLmEOAwJQFWj16u68hRx5ejlx8VStHp31rx/xpCtREtfj8+fPLly9Hq3/hFe697KSjNURBZyKQsC9tW7r4wBafPn1qa3J5edl2EekJEJi1QOF0v25XL1Hn1rmdduLgzZzv37+ftoYnLD1tr7mGEtjihOuox6JrRktmf7l3716Phe7MqqYm81aFfPcAACAASURBVNrqDoYAdjG1c0swk0BngZrDiANaZ14LdhA4eCJY5znyGWE6O0sEdMvXm8H2hG75tok5BAicRGA6J46amrhsPMlGolACBAgQIECAAAECBAgQIECAAAECBAgQIECAAAECBLoJ/KfbYpZqJVAYUjXOy39a1TavLXr27Fl5kYz9SKPKwS/KOWQcXZ5aG3N46nZ9evmBv5cx8Nt1M4cAgVMJ9LJTHzn4zdHpVGtfuacSuLi4KL8vPX2GRLUYYVxZU6BQpZGfvG/WyjSBfQJPnz7NuIiaEbnrHHLKy2iBkfesdelDT7x//75tEXkr+1I12lJIT+BMBPLuzZrD5gTv23ReQQf7MDUgnUuf+II1A0XShHRcJ94Q1asRqAlqc/DuaE1B5TRfv34tJ1h9e+Qdhpoiekxz8KbK2b6jPied1YZ3zkfaHre01ZjwbE6JktljtnPMygFtjmtNnVcCvdwDr8es6eyNViXd8sKKq1lTWVy3vGDoKwIEehHQy+qFcWcmLht3sphJgAABAgQIECBAgAABAgQIECBAgAABAgQIECBA4HwEBLYYfF3nGeXCT7NTezQ5Y9seP35cRlmNLE1MivycX4jZUc4k3yYuRsaHnPDZo9u3b+fpscLaOdiEJKh//VRNbtIQIHBygZoHlQ5W8shHYB2dDgpLsCSB9ATKzytnh/rw4UP2izFbnR7Rvh5Cxs+MXJkxG66sWQukd52/Vk1IsLk3b960WmQuidO0tlVtq9c2f+kJEJiaQGXPf0khbw6OoDvnWxzlHulq611SlJOp7Y8j12ciq7uyGvO6+jgYtWFezelly0zAtfQzD8r0UtZ5ZpKDczr/ZxvhovJIMvS2UVmNMzwCDC0/wfzrD3cj96wKEWzXjEfe1V/nc3BCt7xAVHk8KeTgKwIECPQiMJHDUWU15tXLOthbmFdzetneZEKAAAECBAgQIECAAAECBAgQIECAAAECBAgQIEDgrAT+fVatPUljy0OqDj69NGad8+K4g4E2MrJ0HYri48ePRz55liAaGTg6Zhs3yjr+MbWah+E2CvWRAIEpCxy/U2fQ+/EP0zs6TXkjUbceBQ5Gtbi8vLy5uRn/IbbCw4KT6rz1uC5ktQCBBJ5bvbi4vi3lS5X6fKaWMpcYbU/oT548Of70PTUH9SFAoCxQc6A48qZHuQLjf5s325cL3RfYq7zUMr4tdP/WDTz+Mm2dlYnTCtTs/gfvkR7fhEVudeXDyBleTOX++dXV1cGBW8dvTuecQ/bo7LD5aeM8ERzQznO9T7nV9YHSRjjVrqFyd3E9XZgYrbOnW15YC4vsIBXa6ysCBCYroJc13Kpx2TicrZwJECBAgAABAgQIECBAgAABAgQIECBAgAABAgQIzEJAYIvBV1N5tNh0xkisolqUn7J9/fr106dPm2R5wKjt8Lnm4pk+7VOnxz+mVv7dfaOxPhIgMHGBXkLt9PJIrqPTxDcV1etF4GBUi3fv3uXdtr2U1TaTT58+7VvkDMdi7aMwf4IC5UuP7Qqn8185umN72SnPKezC+6qdK519X5lPgMBSBb58+XKwab307Q+WMlqCg8HCyjeFRqvn+AXlSrCm7QvbHsZ3nkiJlZ2fESJeLXLcZnk885G3kSeyCbWqRoJEt0ovcWeBtpdCnQua1IIOaJNaHSrTVmCEU+26SjXn3Jyk7t27t15k0And8n28uuX7ZMwnQGBkAb2sQcFdNg7KK3MCBAgQIECAAAECBAgQIECAAAECBAgQIECAAAEC0xcQ2GLYdXRwNOZ0nonPIOpyjIa8Mj1vgd7wytNXNUNBNpZqfszIgePHbzczbDW9Eaej1bLrxF+/fl1PmyBAYNYCNU+4HmxgXvl+MM3BBI5OB4kkmLtANvLCHpdHydPBeP78+amaWaibwBanWinKrRHIntU2cN7bt29rcp5XmrZRKl68eDHa8JV5SaotgWUL1Lx7s+1Bdfpi5Z5M+b7Q9FvXuYaFvl8zz6HvX2XkTO6z3bp1K+M8E3+2WbTpHgUmsu9X3k6czq3jylVQPoyUD0GVRcwrWRlkXm2ZeG3Lo+MmXvnO1XNA60xnwZMLjBzqqKazN3RPb8O8fE4829NHzZqK5NArS7d8Y3P1kcAZCuhlDbrSy6e58ily0IrJnAABAgQIECBAgAABAgQIECBAgAABAgQIECBAgACBcQQEthjW+eA4sYOv5Rm2fv/NPUPgyj/PZ5z2viAdGQP2+fPn/+bU5f8U3csQ7i5l/+tfxw9BPzK0R7dqW4oAgSEEKp+bLBfd11B8R6eys29nLZDz/qdPn/Y1IU+t5dw65msbN2ry8ePHjTnNj7MbWtasvOlzEGj7puKc+yrHVc5FL5ctiZ1XX9sMp3n16lV9eikJEFiMQPkx+lUzl3feL48hPM9RwVnXNVeC6aMOfRPv6upqdQrLjbIPHz4sZl+bWkNqVvfQoyUrt7rE1hl6q+t97ZS7YWc4Qml555Het5m+MjzDravySOKA1tc2Jp9KgTt37tSkHHmfLf8AuqrwCDtLU0a3vKmxnq7pp+mWr7lMECAwnEDN4WiEE0dNNVw2DrcZyJkAAQIECBAgQIAAAQIECBAgQIAAAQIECBAgQIAAgYEEBLYYCPZ/ss2oyPIwiYm8+fPly5eFwaVpSOpZHuF5cXHR9q3IG+6pwJs3bzZmjvPx8vLyyILKa/nIzC1OgMCYAjVPCJXrc3w0inX+jk5rChMLEyhHtchO9P3794TNOmGry72akZ+8P6GDomcqkKAwbU9GCwvr0LY52eVnN2R0phunahOYlEBlTJ8TRtoaiKs8xLo8In2gKk0h25orwaGHrGSbbN5fqhwUOgW92dWh6byv8uU9Zd9SreZPYatrVeHKxGXeM7yYevHiRSWdZMcIZNPqK87sMdUYf9nyHreqjwPa+OvlzEssx2tY44ywZa7Lurm5WU8XJobu7G0UXRbQLd/gan4cek3plje1TRM4WwG9rEFXfZn3DC8bB9WWOQECBAgQIECAAAECBAgQIECAAAECBAgQIECAAIEJCghsMeBKOTgmufzc0oA1a2SdFxq/ffu2MWNzMr8c1zxpnegYB9u7mfX/+zkj0MrhM/7f5L19SlSOyift9hVZ47Nv2RHmZxVnCHFG4+QvD/hWPsM3QsUUQWBqAnlg8fgHRo88EjZNHJ2aGqYXI5AzUSGcVsb8nKQz0ORNpK3yWxw9VNfkMj1Ngevr61YVS282AWVaLTLZxDmGtDqbJ4TfeQ6Bm+waVDECowl8+fLlYFmLPOmXG1UeWnBQbKYJchKsOXcMPYJu4/Q9kWC4M12n5WrXbOcj+NfcThx6qytDDfFt+RA0RIknzzNBG//+++/cLBphozp5Y8evQO7qBzZ3EmpO6+NXb4QSHdBGQFZEW4HKQ/2Rv8q1qlXNOTf1GTnMbhmqZu9uhTCLxLrls1hNKkngTARqjsMj9PBrTmEuG89km9RMAgQIECBAgAABAgQIECBAgAABAgQIECBAgAABAksS+M+SGjOptmRU5MHH4svPLY3QnIz7urq6KhSUZ7k+f/5c+QbjBFDII6TlsaCFsvLVs2fPkkPiL5ST9f5tYmrkr3O2afKvX78qlTqX0m3BjNNrDo1IVfMxb6VOIJJuGVqKwIIFmjtLt2bmqJ5oFN2W3bmUo9NOFjPnK7BxVtpoyIcPHxKJaWPmQB9z4v7582cyT28tE/k3zynmL48J5t9yodM845fr7NtzE8hW+u7du3I/f8MkZ5yTh5XZqFK3j2179TnydCvIUgQIzF2g5t7FCEMUxmcsN2rVQRq/VqctsRB2rVmxoceKNE9J4w+tbLZ02dO5EKhp4NBDWxNYs6Ya/d5hqCnxyDQHeacQ5fnINnZYPJtTbpt3WNAiBMoCB/e41eIOaGVG3/YucOfOnZo8K5PVZHUwzTRHBeuWb6843fJtE3MIEDiJgF7WoOwHec/zsnFQc5kTIECAAAECBAgQIECAAAECBAgQIECAAAECBAgQmJrAv6dWoWXUJ2+VqRlSVX5uaWiKPEKdQBLlUvK8V6sHH5P+yGgdGSdw8Mfscp07fJsoD0e+Hqo5/KBDBQZaJNvhzoH6NRvnQFWSLYEpCxy/I+cVkf020NGpX0+5nVagHNUidcs7bDMav/e/W7v+8vT8/f/9yxNyjx8/To8oJ8ecNA9GtTiyn3PaVaD0sxLIHvfkyZP6JmfwQOUAy/o8x0+ZEYMH9+JmrRL+o9XFTnNZ0wQIzF2g5tXui3ySvtyZSbSv8e/JnHxbqhnrmLtG6aYOV9Wbm5tmeNyD9+uGq8nic66J3lLeTXohqtnqTnvfuFszD/bEBt2PutXZUgTmK+CANt91t+yaV56/jvxJrt4wnduakHZDhzDbrnC5v6Fbvi22mqNbvk/GfAIEehTQy+oRczsrl43bJuYQIECAAAECBAgQIECAAAECBAgQIECAAAECBAgQODcBgS0GWeOVD6CfcIxEQh4cfE7r8+fPDx8+bAWUp5OzVKtFNhLnaa2DFdtYpJePR8Z62Bk/opeKHZPJ27dv9y1+hiNV9lGYT2AlkNfUN8cRdWDJo6gZRdxhwfIijk5lH9/ORSBRWg6eK7MPDvHXL1Hl0/n9Fio3At0EstO1GiiS4DLdCprIUunftjpp5qJjiBP3RDRUgwCBgwI1w9sWed4/GNDn4ACDg7azS1ATYmDoW1UbN3DmflKe8jaQK46D1SsPND24eE2CKWx1NfVsm6Z8AFnkQbUtkfQEehRwQOsRU1Y9Chzsba7KSszZHgstZFUZzHrozt52DQ9Clc+q2xkuYM4UOki65QvYkDSBwPECelnHGxZyKJ/gXDYW6HxFgAABAgQIECBAgAABAgQIECBAgAABAgQIECBAYDECAlv0vyozdLNmgEQKPtVL6jLoKzE1yj/J5/XFFxcXHXTyMNaRsS2i9/Tp0w5FH7NIxgy0Gvi3UVbqnFghGzNP+zFred8Q4qHfaHTahiudQDeB169fd1twvdSLFy/W0z1OODr1iCmrUwmka7TxTPCpanJ8uSMMcju+knIgsBLItUbl+I1V+nRo379/P1+9RLUoX+A0m5b+cCuc5rKmCRBYgEDl9fsJo5EOilzuz3z58mXQ0o/M/OvXr+lb5q5R/jJx/JkrGdZUadCxjtkgm6P4soLaxpmtaYI0K4EZvXp30K1uoO2hfAApH3wGqpJsCSxYwAFtwSt37k2rGZJ6zO9xrXxq7kmmMgfDTLQqtDJx+cxYPqtWFjFcMt3y4WzlTIDAyQX0sgZdBeUTXPnkOGjFZE6AAAECBAgQIECAAAECBAgQIECAAAECBAgQIECAwGgCAlv0TJ1H6msek0qpNY929Vy5/2aXB6PLg74yPPuY1xcnIkbiYvy3tC7/f/r0KeMTuizZdZkM/NsXBqIyy8r1Xpnb8ckKL6ye45Pxx4PIYfoC5ePSoPXPU5iVAYn2VSOH9GMOm/uyzXxHpwKOr2YhsKSoFgEf+aG6HJ0+fvyY7uXNzU3lENxZbBUqOZpAuuWt4i6lA5ngaKNVr8eCsrO06swnqsWpggz22GpZESDQWaCm87/giJDl/kz5zZmdzY9fMJ2iDDhMtJHcfsldo/xl4urqKsfzN2/edM6/Ms7RoFFONk5hrc7dnRu+saBuZxNk6KG20W4Wt2+6W8ThfbmNM798ABl0PxqngUohMDsBB7TZrbJlVLjmF6hxfgvILbXyuWkFXlPhIVaNbnlTVbe8qWGaAIHpC+hldV5H5VOzy8bOsG7sdKazIAECBAgQIECAAAECBAgQIECAAAECBAgQIECAwPgCAlv0aZ6H7PNIfWWOp/pRNk9Fl4dwXF5eHjMkYNX8DPBOPpUUO5NlfEI8d3410My87fOYx9cyDmE6I05Tk41xEU20QsyLZjLTBEYWaL6iduSij98pKh+77NYuR6dubpaagkB6FFML/HQkS/mJ8yMzXy+eyAIJCJJRmukuPnv2LN3Lx48f379/P4M5j38t+boUE2cikN2wvoubgSVH9uFPpZo9pb7o169fz3GkaH0DpSRA4KBA+eWQq8VPddPmYOWPT1AOtFq+ZXR86d1yyDVRDvU7Bz/k5JULus5xBhMgo6ZKw3UC0/FrdphTUOe21DRkI01uH8X21q1b59PtvHPnzgbC9seaNNtL1c+puftR3k/ryxo5ZfkAMtNGjWyoOAL1AjUHq5o09SVup1zwAW27sebUC9Tchfj582d9ht1SppdV+YttTYW71aG8VPnMWD6rlnMe7lvd8uFs5UyAwHQEanpQNWmOadGCe1nlE1z55HgM6VKXPcMbO0tdldpFgAABAgQIECBAgAABAgQIECBAgAABAgQIEDgrAYEtelvdicLQajzVcM/EF5qUR47Kv4Ln+a2+BkwmnyOfBotn5TsMC01u9dW7d+9apd9I3ByKsPHVyB8Lm2I2vIcPH45cH8URqBHIKNOaZL2nydG7fGA8WGJeqJvR5geTHZPA0ekYPcueSiDD6Y+PGnOqyu8rd4Qxrjko5ZnIdCq2312ZwZx5Ij8HnOnE0toHZf6kBG5ubuqfB8343r4uB0ZDyADgnUOdd1YgkTsSOGbnV2YSIHA+AuVn6FcO9UfO2bmV79XUH1FHa3huYhwMP5Hgnjnfta1S+lQ17c2LWBNxrG3mlek3QkqNeV2cE2JCp+20PfNu59Cv3q2JjFneTyu3rvGTlXeoES6mxm+yEglMXMABbeIraKnVqwkluX3Xq3eNws9kG2Wd6rRbLrd8Vt1owjgfdcvHcVYKAQKzENDL6ryayic4l42tYN3YacUlMQECBAgQIECAAAECBAgQIECAAAECBAgQIECAwHQEBLboZ11k6Gb9M1KrIscfI5HfNXc+rb4mSJU6DANYL749kQe1j4zfkee68lal7ZwHmpORojUPl+8rPeMoRo7EsbMmGdpXGKUz5hiJndUzk8A+gTzMmuA7+74dbv7GOKK2BeXImVNA26Xapnd0aism/ckFMjB+eVEtojrcmMbVKqvpUuaxvwxBnEKX4+SbmQrUCySEU/2ztomfMqPgKYkFk054JUUuLmYXtqOyaZIRINBK4MuXLwfTL/hJ+nLTygMMDrr1nqB8i6NZXIdgo5VnkCNvbTUruTGdHl3zTl0KGu2iOAUdFMvGkK1lYd3O4dbmxsrd9zG9rMJdu/VS5ZGu62STmih3INMXHfpialIaKkNgBAEHtBGQFdFZ4MmTJ+Vlazrk5RzK3+bavzKYdc5QQwet3ldV3fK1zDl3y9cIJggQmI6AXtZw68JlY4+2Z3tjp0dDWREgQIAAAQIECBAgQIAAAQIECBAgQIAAAQIECJxKQGCLHuTzk2GHoZvlJ5Z6qNb/m0We4io/sJ6Htyof8/p/My59yvPKnz9/rh9Et51XBrqP/CR31uYxo9zbxjfZbvKRc7KiC0+ABTMNPLIIixMYTiBDekZ+iXr2iGPeDjfEkXMfr6PTPhnzJyiQk1EGxk+wYkdWaejHGTM+v75LmXP6mMG/jqSz+MkF0i1v1dV//PjxyetcU4E8CFvf/c4ufEwMu5r6SEOAwCwEcgKtuQQYPxrpaHo5KZRv1JSHGYxWzxSU6KuFWxwbNWl1plstW5n5nTt3Nsrq6+NG32+0UKQJptYMqFFozuq+3JK6nTWxFWoOEQW08lcbK31f4pp33e9b9lTzywE7Rr7BeyoE5RIYU8ABbUxtZbUVOHi+GzSYWvqQ9XcmT3iG0i1fb1dn2y1fC5ggQGBSAnpZw60Ol4192Z7zjZ2+DOVDgAABAgQIECBAgAABAgQIECBAgAABAgQIECBwQgGBLY7Cz/jD/LBd+Sz4Rkk1v4hvLNL548GnuDKkIe9HGqJKedNRh6EFzZbm5+2RYzFkOG7nESx5Gm/k2jatDg4kNpavyWV6mgIJwZNHMcapW47h3Q7g6+plnxriyLnOf2PC0WkDxMdpChw8GU2z2jW1GjqwRavQWhluVz+ev6Z10ixe4OHDhwk5V9nM0/ZpKyuZZPUBOLL/DnS9U19bKQkQmIhA5duhT/Xe5nGUyuP3ysMMxqnhqpSDQyKPqUyuByvjF5TjgHSuQ27WNe+YZaWMc0MpgUtawS6v2zl0r76wSXz9+rXmLkTn25KFokf4qnx0HTnE8wjtVQSBKQg4oE1hLajDToHcgihvn8N1OHO2rb9XkMqXO8Y7W9fjzHLpwym1bUKr3mPbzM+2W94WSnoCBMYUKJ/FBq2Jy8ZBeZeRuRs7y1iPWkGAAAECBAgQIECAAAECBAgQIECAAAECBAgQOGcBgS06rv38WJhX52U8YeVD8BvFjPmAcs1TXHmSfrgxG3mC7d27dxsCrT7mme+XL1+2WuTIxAHp/LzC+LVdNTaxAMovocqbP8ccgX/kKrD4OQvkKckMjB9aIMfGI8eE58g2/jtUHZ2G3jDkf6RAHkQun4yOzP+0i3fuG9RUO12dtr3KHBByKKvJXBoCK4GctsoDDptQ6dM+f/68OWdq07nKqHzFa3beaUa1aLvXT20VqA+BmQrUDA8b86bNSRjLI8wrj65D1zx33mpWVudq5CZJ52WPX/DXr1/NC9LEzhgtFGmiSbatf7qdCcPRdqnJpi+PIE21h9sFmiu94HOwhoVlT/hV2W2mjTqhp6IJ1Agc3LPKO2ZNEfvSLPuAtq/V5rcSONjXGqJ3kQ7kwf1ioxVt028sfuRH3fIAHtxUjkQuL37Cbnm5Yr4lQOC0AgfPDnpZ3VZQ2e0ge7dCl7eUGzvLW6daRIAAAQIECBAgQIAAAQIECBAgQIAAAQIECBA4NwGBLVqv8TxrlSFh9+/fz1PdrRf+7wLlZ5X+m6qH/2ue4sqj8xkV1kNh+7PIoLgXL17s//7wN/l1NmNlD6frKUUCQGTwW+fxq6ltwkz0VJeqbCJcfmNSngMYOThIVb0lIrBHIAPjB41tkaHgRx6HE9XiJMN9HZ32bDJmT0IgZ+rKgQ2TqG77Sgw6xrXm1c3bVR5tAOR20ebMVCDd/vrYFtfX15PtQOaKrHK082SjWlRuQuMHv/j582dN3SZbsZrKS3PmAjWHwSMvFqYvXO7V1BCN0Ma2t90SG6K+Vum4Vp5HkucQR7x0m5vZ5pw7WijSbh3I8k2nevkppDw4VKY80qZzE3IPoTLngzXsXIdBFyzvU0PffB60aTInMFmBg4eLysNO2wYu/oDWFkT6nQJPnz4t/8TW7VbYzrJWM/N7aLrxzS5WIfHqq3Qghwv6f7D0JNAtP+duec0WIg0BAqcS0MsaSN5lYy+wbuz0wigTAgQIECBAgAABAgQIECBAgAABAgQIECBAgACBEwoIbFGLnyeiEqogTzg9fvy47bP122WUH+faTt9tTs1TXIk3kcfLuuXfaqnoHXwCoJxhHvof87XkR44ezxP/4wx6j0k2ywyBKOhlexvi5VeFEn1F4HiBxLYYaCfK7nDkQLVTRbVYqTo6Hb91yWEIgcVHtQjacP23vBuw22iT3scADLFtyHNqAqvYFpWjf8eP11bDleuXyiuyDBHJ8OzRhgrXVF6azgKthid1LsWC5yBQfoZ+JXDk7YvpMyY8UKGSNUSFxfv6qm01WkVY2wjTcHl5Wah2t35aIcPEjWqeyLK9jXNrLlXKrcJuh9OsjjFvyhX0jv/q4A4+RGyXXC6V790121XeQ5spJzVd2FPKo3Yn1QqVITAvAQe0ea2vM6xt7qIXWl1/Zixksv5qFcm6bT/n4E60zn+gifJJv21/eKBKtq2GbvlAK0K2BAiMKXDwBOGysdvqcNnYza25lBs7TQ3TBAgQIECAAAECBAgQIECAAAECBAgQIECAAAECMxUQ2KK04jLIMOOf87h5Agfcv38/T70XfmotZbT13QiP8yaQROp88CmuJNuq3VAzgnnkiNA8Q5Bfaoeq31a+q9HjnVdWHsvLuMHhKpztM8P+Mz6/vFnGfIhHK7a0zCDQv8BqJ8qm3mPW79+/T3yiYzLMW1AGirhRXytHp3orKccRyCm+1SPL49Sq91KO7MYU6lM+lQ+xYCFPX52DwCq2ReUmnYugXBBNhyWjPipDuuTaIcOGJxvVovIyofPxofMqqyyxMlnnamwvWFniz58/t5c1h8BaoDKYVOf7AOuCpj9RaGPl7jZ0G9vuzk+ePKmsUm6FNdsYilwnFk6LzcSVRRSSJcBB4katEyTUVLc3ba5zaDVx8D5hIbcx61moxvFfpW9QHqQUpcrTdGVlWl0uFfbNyuJOkqwsVgY/SYUVSmAZAg5oy1iPC25Frt/LPbT0wXppfvpX+aWs2c+pPPVUJuulkvsyKZz6++2F7qvAwfm65QeJJCBAYHkCellDrFOXjb2oNjs8bTNczI2dtg2XngABAgQIECBAgAABAgQIECBAgAABAgQIECBAYGoCAlv83xrJ8Ia80ifPP+UB97wpMT9X37lzJ+Of87h57w8P5RGr/yu4v6k0IY9KZ8R1Kr/x8sl9haSlY75xMREWKt8OvbPC+Zn2yBHpO7MtzIxkfMqv7iwsnhcZJbxIhgL2OzI/uWUtZ/s8+EqraH/+/DmtKFTSVwSmLJCdKJt6L0+4ZsfJo7RXV1ed25sdKgex0V6lW66no1PZx7djCqTvMfLZeczWNctKpLPmxx6n2z4g3mPRsjpbgWzPOalVDuHIBdEUTn85lSckR/MV94XV9+LFixydptwNrnzlaS5F+72UKKCtvqqs2Pix8ypLrKz/QQcJlipQeXtnuJP+dGDLUclyCJ1OVWtqkjNa+X3X60wyjmLjjtnq1kpOHOs02xN9gSSfDfmRYzAd0+2sDCy1rTfBOeXVnQpX9jdqmpZNrtXlUmX3rKboMdOUxTY2+zErpiwCixdwQFv8Kp57A9PRKvwmuNEr69bY/AC3caLJL3oHd41VWVM47W5UfgOhr17oRrbDfdQtH85WzgQIjCxw8FRSgWSFwAAAIABJREFUvghqVVuXjeEqnxBbeS47sRs7y16/WkeAAAECBAgQIECAAAECBAgQIECAAAECBAgQOBOB/+xsZx4D6hbo/Zhf0bZrkoErGb2/Pf/IOatKrhq4ms7Ahm7t7VyTDiOsVuO6m/VM5fNx/W+3VuSp9PzlwbLE2sh7gTKAPP9WDgY42PwMwdqO+p+nmlLiwWX3JUgzD77labVs2tLXALzgh6XzePgMBczTe3mWLn9HDo/JQ2zJqhIwrxvNTtRhY2viJ9TLajdpztyYrhwatLHU+mMqWRO2IE8zHGxLopBUDnhbl952Iho1tc12fnBd5yGVmkdejuStqW02lb72+raelemz92U/evfuXed6JmLRkY/J5iCQ9XVwI6xsUV/JzvnoVLkHHTyCFdZFze6Ts2dGWRcyWfxXOTG1GqY1X5DCS7yPb1Q6Ld0yKYwN6Jahpc5KICe17MK59MtJ9mDD0/9cBZU41akwh/2N968W6pxrkL4uBAqlHPnV9oXSvgyTcojr4kJx+75qzk/8iKyUgz3e5iLHTKef37wWLmSVy6Xpr/1C/X01tEDNJdgUhrcN7ZD8y83MPt754quvyuewX3n3Iz2iXC1WlrvRd81IlVV/PkfanBD3XYCnJseD5AbLxjiNVHvkq4nO3c7wBmfMI3/lCu2WLGsz1/iFWEjZGHo5+eb8Vd7XtuvfNv12DieZUz66jrydn0RAoQROJeCAdip55VYK5B5CzhHp1+1Mn6u8XL6lj7Tz24Mz8xNkzpsbJ/T8DJeburnXcXDx9CFHu6QtVKZ86tct36BbTLd8o10+EiAwQQG9rN5XisvGXkjd2OmFUSYECBAgQIAAAQIECBAgQIAAAQIECBAgQIAAAQInFvhn158xcoOulTw5vUv9wLxBq9TMPE99HahK9ddDhxhoVnt7uptzoXF///138twuqNWc5PD69evIFAra+CrlZjDbkydPWhWUh+E28un28fgmt6p2IXENWrbeQg5jfpXRKQfB6wfeDF3zvvb6tlvpRrvKT3CuEmdgedwSquAg7ypBdp+07viTWnbbyhJPkuw8j04T2YMmvm0MvUFmZzx+/9o4FEz2Y18n1n0rpVvDh67VvtqavzCB+ggL2eWTePzm52BbuY+kq5DT4vg1bFvi58+fK1uUZGEfrVGtutNjHoJaXZWc+dm57dZ4bulrrlnOZxMqHIjG3MH3bYT1p6ccVPdlsjF/YwPIsaWZoHBwzqG4mbLD9Pb1S2JqdMjnyEWOCfyXDeYk3YAjm7xv8cLqXu0a9dtV5yJ27oP7cpv4/EIcwCkcTyaup3oEjhRwQDsS0OIjCJT7dd06GDtvFKx78jWXkOkZjtD2miJ2dglWM6dwGi2vvmbl67tPuuU1G4Y0ZyKwsTus9qnpHKDOZC3sa6Ze1j6ZbvNdNnZz21jKjZ0NEB8JECBAgAABAgQIECBAgAABAgQIECBAgAABAgTmKPDv5hMnpscR2PduonFKV0pngby7KS9a3Pm0XH2eeb3Sq1evsg3cunUrGeZtVHlz1Js3b/IKqbyWKn+ZyMfMzJsh8z7DJLt//35e6Vn5ntJVTVLJvH+7vlZSEpiCQMb5bA/12ahY3hB7dXWVV5Fk78hukl0mL4zNm9lWyTKRnTQbf/aj7EHZxbL75K3dle/33ihr9TGPwGYoac0b3nYuPs5MR6dxnJWyLZDHmo/Zv7YznPKcwiN3vVQ7z6l3yGfnY68d8rHImQukR5qTXc1GmF0+/dKkH00sJ/qc9NN/rikxQRmm/yb51DD9isePH9e0aJUm7Ll8SPdm3eepX7Y+ZXpQeQ9hOk71i+Qle+mEpD9Wv0iHlMk/pWy8g7ecTzaYtMUFUVnpbL+t2ZZqRsEtA7DQkThtoNIVb83pJj20VDW7fM0ayUVi89ZKYlVsvCw0+ewzyaH4mKvCLJsr2WYlE9UiN3+ac8aZzlvTj9nCp7Bh9AWV1V0O57SxytqWmxN3q9P9Kv9j1k7bGvaYPl2U3K7Zl+G+3WpfevMJEGgr4IDWVkz68QXSrysER8h9hlb9olwkpkuzcaMgXbsMP1532Gq6/TW3QcaxKpwrp9D70i0fZzNQCgECExTQy+pxpbhs7AvTjZ2+JOVDgAABAgQIECBAgAABAgQIECBAgAABAgQIECBwQoH/nLDssy166IGRZws7TsPzYFweMsszc83hEN2KzjPfhce+u+WZrSsPCGb4X7fFLUXgtAIZaJTHSfMk68EHT5PgYJoj25K9KTFiap7aPLKgvhZ3dOpLUj71Ar2fxeqLHj/l0P23DG7cGFpZ08YcMGuSSUPgoEACB6wiQ9WM4Uw3OE9P5iyZE/fBnI9JkJEtGyNV9uU2nT5wntBNbIj1a9PW0X8y53/7/j/Wc/a1Zef8LJVVk7+0NH8ZsZM4X0mZiXX6zFmP4VnPXE8k+FdzHNG6GquKde5WpVGrA9GqYvl3VWKzYund5SnwdU02JjIkqTlQZ12xFVfnE02OqKuD6qpiK7FmrcKVy7ps+Rv18XHxAjUbVWGLXZhPds99dzayM04hVFA6SG/fvt3Jnj06UQnqx0Dmym6jsTlK5HS2kfkqmM7O7SQ1yRGv7f2WHH6z1EaGp4pqsWpszq2d+5AbDdnQm93HxJ7IZrCvUZmfrk7StG1X9p2cslenofWyWenZAveVtU42nRG26yrVTGw0dmORmTZqoxU+Epi4gAPaxFeQ6kUgnbEEntgX9Sn9k1wY5j5D4RptdbmdK+7t82kiQzW7dpVRDqdzhtItP89uuSMDAQKzENDL6ms1uWzsSzL5uLHTI6asCBAgQIAAAQIECBAgQIAAAQIECBAgQIAAAQIETiPwz66/5niP01Rr0aXm4a1d6gfmjUaSgQEHqlL9dXOE0mj1XxeUR9mqa9olYd5rXXiN0roao01kt3337l2XlhSXmc67IrM5FWv6P1+WX7Y52rpIQTXrImnGrFKhrL72+iP3iOxT61V8WpwMgMzIz3VlZjdxJken024k6x0qz1vPbgvpscLTOequ18hwEyMcFtqec8988+txS5ZVUyBhDuqHdgx3xsxBvv6aNCNFm0047XTOwsMdiMo5R6zQ9hwxyosP9226iIWK1W9vvddwhAN7oeG+OolAzT2Koe8knKTh+wotH7Km0NPIWWn7dJA5rfbfrPd12J31kaRway4s24WuFsz8mlsTK/BUfmdvOee4fWtktPnbIGuZ8kQWHK2S4xS0cxtrIrS9YbLzhJuVnoKa2e6bLmyZ44B0K2Xnpr5qY/aabnlaigCBtgIOaG3FpD+JQDpa5X5Irh9z3swJMZt0apj0mc7ptXDluN1rzV2Cfafa9fxJnaF0y3dujefQLd/ZcDPPTWDnT6vlm2nnRnTy9upl9bIKXDb2wrjOpNyhWnd4tieWd2NnbWKCAAECBAgQIECAAAECBAgQIECAAAECBAgQIEBgRgL/3v4py5yhBR49ejR0EfIfQSBvjsqbPPNkVeFn+BGqkSLyBF4e1Fu9SXKcEpVCYGiBvBY1zwmNv3PlAdkMkcrrVfMGuaHbOFz+jk7D2cr5nAXaRp3oYJU3VuWcXrlgjlcvX76sTCwZgXqBvCQzrzbN2bDmycj0P/PK95x3OrzMfGeV8v7VN2/epA55z/nv3793pmnOzI6Q3ngWac40TYAAgX0CNYEtzuqOTQ7ghaN9+V2a+5D7nZ8zwnY1coLIpWLNwT+nlfSXsk43XuudLeHi4mJfVcOyMxZG0qfo5Haw6K9fv+aK8s6dO3mjeLOU9PQyMjNXu82ZJ5lONbqVm+v0bgtOdqlsY/tW96rOWYkPHz7MOi03IbcRsrElt7w3tZlyvdK3t+RmsvV0Yctcp5ngRKF149/YmaCPKhEYR8ABbRxnpRwpkI5WTpqFwBOfPn3KDYHHjx+nK3Xr1q379+9nOqfXneeanGXSOdm+P7Yz8UbNC5EyNlKO8FG3fCfyOXTLdzbcTAIEpiagl9XLGimcnV02dhB2Y6cDmkUIECBAgAABAgQIECBAgAABAgQIECBAgAABAgSmIyCwxQnWRX78PkGpihxGIE9WZSBfgtnkLVIjDHndaESGoKTc9QjAjW99JDBrgRwqs3PlydTCc659NTC7UkrJyNgM5Z11SIsmiKNTU8M0geMFsk8dn0k5h4PPR64Xz8P3OV6tP5og0LtAzoYZalIf3iLDTjLgJCN1u22Z6c0mYNxqDHDGq1SGtMgw1BQ3wr7ZO68MCRA4lcC3b98OFj2pEW4Ha3t8gsLggcKQg+PLrc8hMQVyPtpInzNFzhc59SQKQMJM5HSQ01bOJkmWiXzMtWS+ynjIt2/fNpdNlIFc9yXP5szt6ZxccpbZd5MnRafbliGUq3KzeIpO4IOcy3IqzLIJfpExmRvZZtNKfI2JhC1YNXCjhjs/BmHbf2fK+c5caex8T/KqUTl0ZJ1ms8l2td7YstJXG1u2wHyVYbfZ2Db6MNHLhrRa6TU71L5NbuK2odiIHdOscIKgNT+aJkBgUAEHtEF5Zd6jQM6e6ZIVTr4Hy8qyySGn5p2/t9Z0+3NyP1jKmAl0y3dqrw5r+/pIC+iW72y1mQQITFBAL+vIleKy8UjA7cVX2+T2/O0553BjZ7vV5hAgQIAAAQIECBAgQIAAAQIECBAgQIAAAQIECExdIAPyt//qXxY99eZNr3754XAbvGbOaE3J41M19alJk6e3R6v2dkGdqWuati9NBuEn0sTQI2Gyh2YQfnj3VaPH+fueGNsGH3pOTXsLD/8NXb2N/LMZHFwLSbOx1Kk+9rXXH/MoatqeR1ELaBlL0/uelQxfv35dLrdQpXl9tbyj00T2oGxC89oS+q3tdI66Qx8/c+btl66QW/bW8uH0zLe6Ap2vBhLI8TYRoFrtZaszbM7dhZNsvkqC9Gnb9jaTPq8jG6ixx2ebdrWy6jFx+UiVQ0ePZbXKKse0AmzvHbz6umULLFTMV4sUqDng5ES8yLbva1T5qFVzGb4v537np55tT0bbR4Mcjtqu314Onjk+19wi6FesJreolg/COU2v8mli1uQ80zQ5L2RlNRvbeXp7pddswGvweQEWrs3T6nm1RW0JLEbAAW0xq3LxDUlvJKe/+vNvzizpnpV7dJUvMJ9OR3e1lnXLy1v7srvl5bb7dvECO38LKN9MW7zJlBuol9Vt7bhs7OZ2cCk3dg4SSUCAAAECBAgQIECAAAECBAgQIECAAAECBAgQIDBNgf90fkLXgt0EpvYWoG6tsNQ+gbweKu/nzF8S5C2OeTFUXsmYJ+Q23tm4b/HC/Dzbl/EG2X7y78GXixby8RWBmQrkLe75S+WzZ+Xlt9mtal68ttHYjGTLTrT699z2I0enjY3BRwKtBGrGobXKsJA4e2te9533P19fX6cXkbcfpxeRbkAOX3meNW883vkuykKGviJwpMCqc5vzb95DXvOy8RSXZM2U2YDv3LmTf/NVtucMQenWN04wnfyd2xn8yNVncQIEmgIHryByxj+382xe8Jjro30yGbAxkaNu6pneUV7KndcydziJ5ByUtlxcXDS3h5rply9fpgN2dXXVPK/VLLhOk7GaeSf5+uOkJqKa8/vXr19X3c7VCXrV7cytp5xzz213yD2HNDzDJgPSYTNbr9ztlV5+Oe16wZS+np7RRGHvyO4zo4aoKoElCTigLWltLrst6Y2kp5S/9PRyQkmnNLf9V7fC0vDVzYR00fOXs2T+ajon+3q2TcnkPJFe7rpWuuVrip0Ty+6W72yymQQITFNAL6vbenHZ2M3t4FJu7BwkkoAAAQIECBAgQIAAAQIECBAgQIAAAQIECBAgQGCaArcSb2OaNVMrAksSyCPs6wfy8lje6i8NzLCB/Lt+XD6P0+XjauDf6nG91b8Zy1rzxN6SxLRljgJ5michJzrXPC8VyeMXrRbPA6/Zm7IHrUbgrMfhJJPsR/k3+9RqJ2qbc6tqzDqxo9OsV5/KEyBAYGSBnDUy1DN/Of+OVnRGXGds7Spy3GiFKogAgeUJ5Nrh/v375XZtD0cvp1/GtxlJmGgRO9uSi6m47fzqhDMT3iIXnoVBEc26ZQBkTiK5Vm3O7DAdhwR4SnSM9Q2cciYLO3ndunVr3d4zuZOcSHPp8FRuZiucwkrPRpvwKGvDfRMztW1uHhtN63CfZyMHHwkQOF7AAe14QznMSyCxzA6ewdNFTHivqbVLt7xmjZx5t7yGSJrZCez8aTUR4nIGn11bzq3Celn1a9xlY73VQCmbq2CmNx8GkpEtAQIECBAgQIAAAQIECBAgQIAAAQIECBAgQIDASQQEtjgJu0IJECCwQIGdT1/Vt9OAh3orKQkQIECAwGkF8nb3DO7NWJGaV6F2q2rGmeQZ7vwrOlU3QEsRILAhkPEGz54925i58fHz588ZCLcxc/EfE7RoFRZwZ0unfJmWdboKIZqT0SrKYZqwfrP36jzS+0kkZ8Cc/pqhS9eFpuiEJU25+VtScNKNLeTcxj9kjWd1Z6U3o2quV3qCvySexWq9F1b6fEfY7jwsNGdmVPDjx4+bc9bT04yMs66eCQJnKOCAdoYr/Tyb3By3uU/g9evXL1++3PftqeZvdLo2qqFbvgFyht3yDQEfFyOw86dVgS3mtX71ssrry2Vj2WeEbzf6GOd2Y2cEYUUQIECAAAECBAgQIECAAAECBAgQIECAAAECBAi0FfhP2wWkJ0CAAAECBAgQIECAAIFzFnj4v38RyDORGeqZv4z5PDLIRcYDZwDkajzwGQ4sP+fNSdsJjCOQw9TBgs7z4JPR+Dn25ki+0+fTp08THPW3qmrG/+RvZ7WHm7k+Aw5XxNRyTtCQdZVysl5Pn8nEao0/f/78mPbu27+aeWboWvPjXKZziNhX1cvLy31fmU+AwEkEHNBOwq7QkQUytLimxPR+a5KNnEa3vBX4GXbLW/lITIDAmAJ6WWVtl41lnxG+PfMbOyMIK4IAAQIECBAgQIAAAQIECBAgQIAAAQIECBAgQKCtgMAWbcWkJ0CAAAECBAgQIECAAIH/Eci4i+a44u/fv+d95olwkQHkv3//zhOTq3+TMhP5NwNi79y5sxoWm4nVe87zb151XnjP+f+U5I8AAQLHCRwMvjPN4W3HNbp26Yyo3zfw/sOHD5MNbFHbPOkInFTg48ePNeU/e/asJtnU0uQQsa9KAlvskzGfwHwFln1Am+96UfOmwL4+bTNNpjMCeWPORD7qlk9kRagGAQIERhZYdi/LZePIm5PiCBAgQIAAAQIECBAgQIAAAQIECBAgQIAAAQIECExfQGCL6a8jNSRAgAABAgQIECBAgMAMBO7979/FxcUM6qqKBAicmUAC7pRbnFFk5QQL/vb58+dXV1c7G5iAIL9+/RJ7aCfOmcxchaZaNTaxqM6k1T02szCGZ13KgwcP5riX3dzcNDePdXMykSPqHFvUbIJpAgS2BRZ8QNturDkzFagJbDHleHa65TPd8FSbAAECRwosuJflsvHIbaOXxZtX7m7s9EIqEwIECBAgQIAAAQIECBAgQIAAAQIECBAgQIAAgSMF/n3k8hYnQIAAAQIECBAgQIAAAQIECBAgMFmB79+/N5/h3lnPKY9w21nhfme+ePFiX4Y14yv2LWv+AgSaQWGMf+iwQj99+nRwqcvLy4NpJpig0LSZtmiCyKpEYFIChb1+XU+7/5rCxEkE5h7YImi65SfZchRKgACB0wosuJdVaJp+42hbnRs7o1EriAABAgQIECBAgAABAgQIECBAgAABAgQIECBAoFJAYItKKMkIECBAgAABAgQIECBAgAABAgTmJ/Dt27dypTNc/969e+U0y/62MJzg+vp62W3XurLAjx8/1gkEtlhTVE58/PixJmVez16TbGpp9kW9yXZycXExtdqqDwECRwos+4B2JI7FJyLw9evXmppMPJ6dbnnNSpSGAAECSxJYdi/LZeMUtlU3dqawFtSBAAECBAgQIECAAAECBAgQIECAAAECBAgQIECgKSCwRVPDNAECBAgQIECAAAECBAgQIECAwKIEmm8m3NmwJ0+e7Jx/PjMT12MfQsKCfP/+/XwotHRDoBkXRmCLDZyDH/eN4WkuWBi/2kw2tekMvvr9+/fOWhVeNb8zvZkECMxCYMEHtFn4q2SNwF9//VWT7OHDhzXJTpVGt/xU8solQIDAqQQW3Mty2XiqjWqjXDd2NkB8JECAAAECBAgQIECAAAECBAgQIECAAAECBAgQOLmAwBYnXwUqQIAAAQIECBAgQIAAAQIECBAgMJRA8wHunWVM/L3NO+vc+8xXr17ty/P6+nrfV+YvXqAZF+bRo0eLb2+PDfz169enT58OZjjTMBCFw8Lz588PtloCAgTmJbDsA9q81oXaFgRqAlvMotuvW15Yy74iQIDAwgSW3cty2TiRzdWNnYmsCNUgQIAAAQIECBAgQIAAAQIECBAgQIAAAQIECBBYCwhssaYwQYAAAQIECBAgQIAAAQIECBAgsDSB5gPcO9t2cXGxc/5ZzczLqx88eLCzyYWhCDvTm7kYgYyx+f3797o5E3/D+bqehYm0qPBtv1/V7DhPnjzJi9n7LXeE3MK4b/Dw5eXlCBVQBAECEXBAsxkQ2BDYd25qJptFYAvd8uYqM03gPAXu3Llzng2fSKv1snpZES4be2E8PpOsiIXd2DneRA4ECBAgQIAAAQIECBAgQIAAAQIECBAgQIAAAQInFxDY4uSrQAUIECBAgAABAgQIECBAgAABAgQGEdh4gHu7jAws3555nnP2vR06T8Df3Nycp8mZt7o5QHRf3JPpE338+PHp06e3b9++detWRojl34wXff/+/dA1f/369cEi9u10Bxc8bYJCzI4XL16ctm5KJ7BsAQe0Za9frTtG4OvXrzWLzyKwRRqyr4egW16zlqUhQIBABwG9rA5o5UVcNpZ9Rvt2GTd2RuNSEAECBAgQIECAAAECBAgQIECAAAECBAgQIECAwDgCAluM46wUAgQIECBAgAABAgQIECBAgACBsQW+fPlSLvLy8rKc4Hy+zeD/P/74Y2d73759u3O+mcsW+PDhw7qBjx49Wk/PZSJjXO/du/fs2bNPnz4131D67du3q6urhLqoHATbob0ZFtUscWcOiaqTEBs7v5r4zH0jlHI4DfjEK696BGYq4IA20xWn2qMJNAdtFgqdy5lXt7ywEn1FYGECd+/e3W7RzpnbyczpRUAvqxfG7UxcNm6bnGTO3G/snARNoQQIECBAgAABAgQIECBAgAABAgQIECBAgAABAkMLCGwxtLD8CRAgQIAAAQIECBAgQIAAAQIETiNQHuSWOA4XFxenqdkkS339+vXOeoXx+/fvO78yc8ECzd0nURjm1dL3798nGMePHz/2VTuBJ/La9l+/fu1LcMz8fS9ab+a5b3drppngdGJ27FN98eLFBCusSgQWIOCAtoCVqAlDCzQ7LfvKynl/31cTnL+vn6BbPsGVpUoEjhHYGUDwwYMHx+Rp2XoBvax6q1YpXTa24ho0cbOPNLsbO4PKyJwAAQIECBAgQIAAAQIECBAgQIAAAQIECBAgQOCEAgJbnBBf0QQIECBAgAABAgQIECBAgAABAgMKNB/g3i7m2bNn2zPPec7z58/3vRv27du35yxzhm3Pe2sT+mHd8HmFgMkomqurq3Xl902kgftGje5bpGZ+YQzPevHEgLh3797644wm9oldXl7OtEUzwlfV8xRwQDvP9a7VbQXKff5VbvMazKlb3nYbkJ7ATAWePn2agJvNyueSfF4XX83Kz2taL2u49eWycTjbVjnP+sZOq5ZKTIAAAQIECBAgQIAAAQIECBAgQIAAAQIECBAgMC+BW//888+8aqy2BAgQIDBNgTx99enTp851+/vvvw2B6KxnQQIECBAgQIAAAQKLFMgwgw8fPnz79u3Hjx8Z3ZG/vGn55cuX9Y29detWIfGXL18ePnxYSHCGX8V8X7wPdxHPanvIjraOZpL97ubmZi7N//Xr1507dyprm6PK9+/fKxNXJsvNjRyyCokzdC2VLCSY7FcZFbPzndKp8M+fP2/fvj3ZmqsYgZkKOKDNdMWp9sgChe5rsyaz68oW2jW7tjRXhGkCBDYEcj2SqHyrAD258nr37p1fSzeIhviolzWE6ipPl43D2bbNeb43dtq2VHoCBAgQIECAAAECBAgQIECAAAECBAgQIECAAIF5Cfx7XtVVWwIECBAgQIAAAQIECBAgQIAAgcULZBxXxkgnwkLC562GiOffjPR49epV5ucp+RqB8lD8DGgX1WKbMSELHzx4sD0/c968ebNzvpmLFLi+vl636/Lycj09/YkcJeorWY5AUZ/POmV2k4N5Jl7POv28Jva9d/fFixeiWsxrVartXAQc0OayptTztAL7Tk/NWj158qT5cRbTuuWzWE0qSeB4gYSxyL2LBKzJXyZEtTietCYHvawapW5p9p2XXTZ28zxmqfne2Dmm1ZYlQIAAAQIECBAgQIAAAQIECBAgQIAAAQIECBCYvsCt/EA+/VqqIQECBAhMXyDPWWbIWed6/v33357W6qxnQQIECBAgQIAAAQJLEmi+UXBfu2quIDLCvDBWIY/ap6B9+Z/z/H1v1/zjjz/yUtNzljmftjffED679X7r1q1Wa6rH2+M1b/1NlJD379+3quFEEudV0vfv399ZmZ8/fwpssVPGTAJHCjigHQlo8XEEcl7L7wJfvnz5/ft3SkyItD///DOd8HFODfs6rhtt//z588XFxcbM6X/c17rZdc+mT62GBAicm4Be1kBr3GXjQLAdsp31jZ0O7bUIAQIECBAgQIAAAQIECBAgQIAAAQIECBAgQIDAjAT+PaO6qioBAgQIECBAgAABAgQIECBAgMCyBWqiWkTg6urqoMNff/1VSCOqxT6chw8fZjji9rcZrDjTAfnbbTGnLDDft3oOx0ZnAAAgAElEQVTmFcflpm18m3GhG3OO+ZigFeXFU9x8d6K3b9/ubJ337u5kMZPA8QIOaMcbymFogZzUEr0i3fL0uldRLVLit2/fcsq4c+dO2224W233vRa+mdvdu3fnGNUiTdAtb65H0wQIEOhLoO0ZymVjvbzLxnqroVPO98bO0DLyJ0CAAAECBAgQIECAAAECBAgQIECAAAECBAgQOLmAwBYnXwUqQIAAAQIECBAgQIAAAQIECBAg8D8CeZ3gvofgN4AyfC7vgdyYufGxENgiI7E3EvvYFHj37l3z43o6L99eT5tYqkD2rOa+czBYw6Qc8sb4VvXJSNdW6QuJMzjqYOlN2EJWE/wqW0VzVMy6hhni9ebNm/VHEwQI9Chw8JCyUZYD2gaIj0MLJFREQlqs41lsF/f48eOvX79uz+9xTvKv2VP29Wx7rMlwWe2rvG75cOZyJkBg8QI1544mgl5WU6Mw7bKxgDPyV7O+sTOyleIIECBAgAABAgQIECBAgAABAgQIECBAgAABAgTGFxDYYnxzJRIgQIAAAQIECBAgQIAAAQIECOwQaDWEPq+D3pHFf2clRsZ/J3f836qgHcsvfda9e/d2EmXsokHsS1/5/2qOk/zzzz+zMcyoyT9+/GhV22fPnrVKvy/xr1+/DmaVgal57/q+HCY+v7lVNKu6M9pFM4FpAgQ6Czigdaaz4AgCiWpRE63p4MnxyKru7K9u5JnOTGq7MXNGH3XLZ7SyVJUAgbkI6GUNtKZcNg4E2yHb5rqY3Y2dDu21CAECBAgQIECAAAECBAgQIECAAAECBAgQIECAwLwEBLaY1/pSWwIECBAgQIAAAQIECBAgQIDAMgXev39feOfzdpt//vy5PXM958OHD+vpjYknT57Ma6z+Rv3H+fj69es//vhju6zM355pzmIENt58XjNedFJtLx8WtqvaVwMzcLd8+EpBz58/367ALOZsbBXrOmd4zNOnT9cfTRAg0K+AA1q/nnLrUSBhzmqiWqTEjBzOSaTHoptZJYxdOc7dKnECSzWXmuO0bvkc15o6EyAwZQG9rCHWjsvGIVS75bmxLvq679GtMpYiQIAAAQIECBAgQIAAAQIECBAgQIAAAQIECBAgsC0gsMW2iTkECBAgQIAAAQIECBAgQIAAAQJjC1xfX7cq8s6dO4X0nz592vet0Az7ZJrzb9++vXONZPR+RjM2U5pekkDzrZ4PHjyYXdiCcnSJjTWVka7ZzjdmdviYoDzl8b0JAJE0HXKeyCLNraJZpQUMFW42xzSBqQk4oE1tjajPSuDXr1/7zgs7iRLbYuf8I2emGjWjNNPtX0A8O93yI7cWixMgQGBDQC9rA6SXj/u6By4be+FtlUlzXczxxk6rxkpMgAABAgQIECBAgAABAgQIECBAgAABAgQIECAwRwGBLea41tSZAAECBAgQIECAAAECBAgQILA0gZpXLjfbnIezmx+b0zc3N82PzeknT54sYHhbs0XDTSeoQbi2888j8hlMuD3fnLkLZMdpBmiYYwiYP/74o3ItZNt+/vx5ZeJCsrwK9erqqpAgR6rCEamw4ES+2tgq1rVaxlDhdXNMEJiggAPaBFeKKkVgZ+CzgsxAgS2ePXt2cFhyzvUvX74s1G1GX+mWz2hlqSoBAtMX0MvqfR25bOydtHOGG+tijjd2OrfdggQIECBAgAABAgQIECBAgAABAgQIECBAgAABAnMRENhiLmtKPQkQIECAAAECBAgQIECAAAECixX4/v1727YV4lN8+vRpX25tB+Pty+dM5odr55CPmldknwnRkprZDNDw559/XlxczK51d+/eralzWvfx48ealOU0OXAlq0Ka1KcZK6SQcrJfNbeKdSUTrWMxQ4XXjTJBYGoCDmhTWyPqsxJo25eu3JJb8b558+bg6TXl9nKub1WxQRPrlg/KK3MCBM5KoPLc5LKxfqtw2VhvNXTK5rqY6Y2doYnkT4AAAQIECBAgQIAAAQIECBAgQIAAAQIECBAgcHIBgS1OvgpUgAABAgQIECBAgAABAgQIECBw7gJtX+ZcCKzw69evfSPu8qLC27dvn7t1m/aHaydmQod8/fq1TU7STl0gcQqau+G7d++mXuNd9asZoZSm5RWmu5ZuNy+HmsePHxdeF5/oD1++fJn1MScjh5tbxRpo52Fh/a0JAgR6EXBA64VRJr0L7DwvFEqp2ZILi29/lS7oq1evtuc35yQu2+fPn5tzFjCtW76AlagJBAhMRKDm3OSysX5luWystxo65TJu7AytJH8CBAgQIECAAAECBAgQIECAAAECBAgQIECAAIGTCwhscfJVoAIECBAgQIAAAQIECBAgQIAAAQLtBF68eLFvgX0jrjN0IU9471vK/H0CT58+zTset7999uzZ9kxzZiqQMaJv375dVz6BY+7du7f+OKOJndtq6p/dP18ltM3Pnz+fP39+fIsS1eLRo0eFwb2JahHVWUe1+P79+86Rwzn8Pnz48HhDORAgUBZwQCv7+PYkAjk1tCo3ASb6PWXk3Jrz78E6fPjwYaY9mXLTdMvLPr4lQIBApYBeViVUTTKXjTVK46RZzI2dcbiUQoAAAQIECBAgQIAAAQIECBAgQIAAAQIECBAgcEKBW//8888Ji1c0AQIECExfIKM18iTowXpm8Ni3b98OJtuXIOMiDr4h586dO3l2c18O5hMgQIAAAQIECBAgMF+BPAp///79yvpndHohREVGkv/+/Xs7qy9fvvQ7sm67iKXOyVVhrte2VcsrYqkay2vXxvrNGNTEa5hvRIbmESDbbdshuDXrN3k+fvy4ENUiA6Vubm5qsppymouLi7/++mujhquAHRszfSRAYCABB7SBYGXbWaAyrsQ6/377ipWlf/78OaewdR0WNrHRbVu3rl/qdbYmCBAgsFQBvay+1qzLxr4kj8xno4cw9xs7R2pYnAABAgQIECBAgAABAgQIECBAgAABAgQIECBAYOICAltMfAWpHgECBE4vkMEYGbBx+nr861/LGBkyBUl1IECAAAECBAgQIDBBgVu3btXU6vLy8v379/tS5qurq6vtb4312jZpNWffheHff/+9yBdit8KZe+KNgShzHw6aqDdv375dr5Te9/19+8K6xATufPPmzfrjTCc+fvz47NmzjcpnbEwiBNnlN1h8JDCcgAPacLZy7ibQKhRdiujx5QqiWqxX2b6uiG75msgEAQIEDgroZR0kqkngsrFGaZw0C7uxMw6aUggQIECAAAECBAgQIECAAAECBAgQIECAAAECBE4l8O9TFaxcAgQIECBAgAABAgQIECBAgAABAmuBu3fvrqf3TXz48KEQ1SJLvXr1anvZBw8eZNDC9nxz6gXyiHyG62+n3x76vp3GnCkLZNf466+/1jXMWs66Xn+c40QOAom/sK55PmYo7PrjkRPhKof+zDFqAVEt8q7XhBDatkrrRLXYZjGHwHACDmjD2cq5m0Crs0DOGt1K2V4q42YfPXq0Pb85J5cSieww925Ms0X7pnXL98mYT4AAgXoBvax6q30pXTbukxl//vJu7IxvqEQCBAgQIECAAAECBAgQIECAAAECBAgQIECAAIExBQS2GFNbWQQIECBAgAABAgQIECBAgAABArsFdo6jTtKMUf/zzz/fvXv38+fPp0+f7l74f+c+f/789+/fGwkyyK05bn/jWx/rBTJcPyFCNtJ/+/ZtAcP4Nxp1Ph8TJubt27fr9mZnWcDavH379vX19bpRmchQ2ONjWySHhw8fNrmaRWQ6e0fG05aPURuLTPZjAtZsH0sXEPRksuAqRmCfgAPaPhnzTyhQE4ou1Xv9+nVf58T08A9GUsvFwpcvX1rF3Tih4fFF65YfbygHAgTOXEAv6/gNwGXj8Ya95LDIGzu9yMiEAAECBAgQIECAAAECBAgQIECAAAECBAgQIEBgsgICW0x21agYAQIECBAgQIAAAQIECBAgQOCMBLYDW2TgXIJZ5CWQNzc3GdKWgQcFjrzJeWM0exInKMbnz5/LCxby9NWGQEKEhHRjZt50enzUgI08fRxBILvM1dXVuqDVzrL+OOuJjKR98uRJswmJbdE5Zsf379+TYXJIGJdmns3pDN/NXrCM8bQZFbMdDChhOzoDNqFMEyDQVsABra2Y9EMLbPfYN0pMj+LDhw95c/jG/A4f01fZHni8nU/i3+Vi4dw6/Lrl21uCOQQIEGgloJfVimsjscvGDZBTfVzwjZ1TkSqXAAECBAgQIECAAAECBAgQIECAAAECBAgQIEBgBAGBLUZAVgQBAgQIECBAgAABAgQIECBAgMABgYxGy7C0ZqIfP37k9csZVd6cuXM6g9l2vsk5I76WMdR8Z6vHn5l1lJGK2+XuxN9OZs50BBKFYWOtLWxnyeiOHD2a4InAkqNB5jdnlqdzYLm4uLh///6nT5/2pUwEjb///ruX4bv7ihhzfo63zXAnq6IzRHk71MWYtVIWgTMXcEA78w1gas1PYIvtMGerSmb+ixcv0oHPUOEjq53N/uHDhztfBd/MOef6nIUT/64580ymdcvPZEVrJgECgwroZXXjddnYza33pRZ/Y6d3MRkSIECAAAECBAgQIECAAAECBAgQIECAAAECBAhMRODWP//8M5GqqAYBAgQITFMgAzkeP348hbrlQdVUZgo1UQcCBAgQIECAAAECBAYSyDDy7RHUGSOXQen73sP85s2bfLtRn9VI7IyI25jv4/ECO8EzvL9VyIDjqyGHzgK/fv26e/fu79+/1zl8/vw5u97642ImMrB2Z0yKbK6PHj168OBBHO7cubM6toTl58+fGY777du3HIW+fPnSJNo2yeKvX79emFtif0Rgo7GhcCzdMPGRwPgCDmjjmytxn0BGUeY0uv1tzowJRZF7+J3PGsk5MdRy7t4+GW0UlzN4zsLHR9DYyHZ2H3XLZ7fKVJgAgQkK6GW1XSkuG9uKDZH+fG7sDKEnTwIECBAgQIAAAQIECBAgQIAAAQIECBAgQIAAgdMKCGxxWn+lEyBAYAYCAlvMYCWpIgECBAgQIECAAIEFCeyMbZH2ZSx6RsplHF1GsuVjhqBn2Nv19fX2yLdEtchI7DxqvyCVaTUlb8aO/EadMrzw5cuXGzN9nKBAQpBk3Om6YkuNarFq4Pv376+urtaN7WVikSEtIrNzQFcGGBs23MtmIxMCxws4oB1vKIe+BDb6EtvZptOeHvv6LwnSP8+/iSeVfxNSahVPKjGk0qVPSKl03RNVqhxSalVK8kzMu/RFVx/9q1tuGyBAgMDxAnpZ9YYuG+utBk250Rlb9o2dQSVlToAAAQIECBAgQIAAAQIECBAgQIAAAQIECBAgML6AwBbjmyuRAAECMxMQ2GJmK0x1CRAgQIAAAQIECMxfYOcArcpmZRxdRmJnvFxlesm6CewczOBJ+m6YIy/1/fv3+/fvp9AMMc0g0s6vVR+52p2Ly9DZy8vLxMHpnMN6weSTv0WK7Xzlu2g161VvgsBEBBzQJrIiVCMC2RoTJysdidE00snPWVi4pW1w3fJtE3MIECDQVkAvq0bMZWON0jhpzu3GzjiqSiFAgAABAgQIECBAgAABAgQIECBAgAABAgQIEBhHQGCLcZyVQoAAAQIECBAgQIAAAQIECBAg0EIgIfaurq5+/PhRv0xG6V9fXxvtVi92ZMoM788btpuZZBXkhdv37t1rzjQ9QYGvX79mTZ3V284z6iPHh/zVvA2+ucqyVWckbcbuLvjYsjOkaQYP58XFTQrTBAhMRMABbSIrQjUikDNIzq29RI/a53n37t0nT57krKSHuY8o83XLCzi+IkCAQL2AXlbBymVjAeckX53hjZ2TOCuUAAECBAgQIECAAAECBAgQIECAAAECBAgQIECgdwGBLXonlSEBAgQIECBAgAABAgQIECBAgEA/Ah8/fnz9+vVG9ITtrDPgLaPd8nf79u3tb80ZSCBvNH306NFG8JGsi0RMsCIGMpft8QIZ+5HXy+cvG+q+IBcPHjzIlpzNOyEtMlL0+EKnnEPGbqWlGxRpeIYtTbna6kaAQAQc0GwG0xFILKT02HN63egZdqvhKqrUKrCUXmWNoW55jZI0BAgQqBfQy9qwctm4AeIjAQIECBAgQIAAAQIECBAgQIAAAQIECBAgQIAAAQKdBQS26ExnQQIECBAgQIAAAQIECBAgQIAAgTEE8gB9hsllsFwGomew3GoAdga8rUae5x3OFxcXY9RDGVsCOwfRJShABoFspTWDwBQFsg3//PkzR5UcUu7cuXNuo2fT/BxIRbWY4qapTgTaC5z5Aa09mCWGEkg/cBU9Kv32/K3Os/l3VV7zpLM6+a569TkL55SUbmTCLZ3b6biXNaFb3gujTAgQILBT4Mx7WS4bd24VZhIgQIAAAQIECBAgQIAAAQIECBAgQIAAAQIECBAg0E1AYItubpYiQIAAAQIECBAgQIAAAQIECBAgQOBfOwfR5Q3bNzc3dAgQmLKAnXfKa0fdCBAgQIBAWwFn9rZi0hMgQIDAQQEnl4NEEhAgQIAAAQIECBAgQIAAAQIECBAgQIAAAQIECBAg0Erg361SS0yAAAECBAgQIECAAAECBAgQIECAAIG1QF6pnZdy5w3b6zmZ+Ouvv54+fdqcY5oAgakJJADNjx8/mrUSkqapYZoAAQIECMxLQLd8XutLbQkQIDALAZeNs1hNKkmAAAECBAgQIECAAAECBAgQIECAAAECBAgQIEBgRgICW8xoZakqAQIECBAgQIAAAQIECBAgQIAAgckJ7BxE9+nTp+fPn0+uripEgMD/ClxcXHz79q2J8eTJk5ubm+Yc0wQIECBAgMC8BHTL57W+1JYAAQITF3DZOPEVpHoECBAgQIAAAQIECBAgQIAAAQIECBAgQIAAAQIE5iggsMUc15o6EyBAgAABAgQIECBAgAABAgQIEJiQwGoQ3YMHD5p1ur6+fvnyZXOOaQIEpiDw9OnTv/76q1mTy8vLjx8/NueYJkCAAAECBOYooFs+x7WmzgQIEJiggMvGCa4UVSJAgAABAgQIECBAgAABAgQIECBAgAABAgQIECCwAAGBLRawEjWBAAECBAgQIECAAAECBAgQIECAwIkFMoju69evGR7frMfbt2/fv3/fnGOaAIHTCjx//vzTp0/NOrx7985+2gQxTYAAAQIEZi2gWz7r1afyBAgQmIKAy8YprAV1IECAAAECBAgQIECAAAECBAgQIECAAAECBAgQILBIgVv//PPPIhumUQQIECBAgAABAgQIECBAgAABAgQIjC/w5s2bV69eNcv98uXLw4cPm3NMEyBwEoGPHz8+e/asWfTnz58vLi6ac0wTIECAAAECyxDQLV/GetQKAgQIjCzgsnFkcMURIECAAAECBAgQIECAAAECBAgQIECAAAECBAgQOCuBf59VazWWAAECBAgQIECAAAECBAgQIECAAIFBBV6+fJlIFnfv3l2X8uPHj/W0CQIETiiQfXNd+oMHD37+/CmqxRrEBAECBAgQWJiAbvnCVqjmECBAYBwBl43jOCuFAAECBAgQIECAAAECBAgQIECAAAECBAgQIECAwHkK3Prnn3/Os+VaTYAAAQIECBAgQIAAAQIECBAgQIDAcAIZSnd9fZ0IF1+/fh2uFDkTIFAv8P3798ePHyf9ixcvnj9/Xr+glAQIECBAgMB8BXTL57vu1JwAAQLjC7hsHN9ciQQIECBAgAABAgQIECBAgAABAgQIECBAgAABAgTOR0Bgi/NZ11pKgAABAgQIECBAgAABAgQIECBAgAABAgQIECBAgAABAgQIECBAgAABAgQIECBAgAABAgQIECBAgAABAgQIECBAgAABAgQIEBhV4N+jlqYwAgQIECBAgAABAgQIECBAgAABAgQIECBAgAABAgQIECBAgAABAgQIECBAgAABAgQIECBAgAABAgQIECBAgAABAgQIECBAgACBsxEQ2OJsVrWGEiBAgAABAgQIECBAgAABAgQIECBAgAABAgQIECBAgAABAgQIECBAgAABAgQIECBAgAABAgQIECBAgAABAgQIECBAgAABAgTGFRDYYlxvpREgQIAAAQIECBAgQIAAAQIECBAgQIAAAQIECBAgQIAAAQIECBAgQIAAAQIECBAgQIAAAQIECBAgQIAAAQIECBAgQIAAAQIEzkZAYIuzWdUaSoAAAQIECBAgQIAAAQIECBAgQIAAAQIECBAgQIAAAQIECBAgQIAAAQIECBAgQIAAAQIECBAgQIAAAQIECBAgQIAAAQIECBAYV0Bgi3G9lUaAAAECBAgQIECAAAECBAgQIECAAAECBAgQIECAAAECBAgQIECAAAECBAgQIECAAAECBAgQIECAAAECBAgQIECAAAECBAgQOBsBgS3OZlVrKAECBAgQIECAAAECBAgQIECAAAECBAgQIECAAAECBAgQIECAAAECBAgQIECAAAECBAgQIECAAAECBAgQIECAAAECBAgQIEBgXAGBLcb1VhoBAgQIECBAgAABAgQIECBAgAABAgQIECBAgAABAgQIECBAgAABAgQIECBAgAABAgQIECBAgAABAgQIECBAgAABAgQIECBA4GwEBLY4m1WtoQQIECBAgAABAgQIECBAgAABAgQIECBAgAABAgQIECBAgAABAgQIECBAgAABAgQIECBAgAABAgQIECBAgAABAgQIECBAgACBcQUEthjXW2kECBAgQIAAAQIECBAgQIAAAQIECBAgQIAAAQIECBAgQIAAAQIECBAgQIAAAQIECBAgQIAAAQIECBAgQIAAAQIECBAgQIAAgbMRENjibFa1hhIgQIAAAQIECBAgQIAAAQIECBAgQIAAAQIECBAgQIAAAQIECBAgQIAAAQIECBAgQIAAAQIECBAgQIAAAQIECBAgQIAAAQIExhUQ2GJcb6URIECAAAECBAgQIECAAAECBAgQIECAAAECBAgQIECAAAECBAgQIECAAAECBAgQIECAAAECBAgQIECAAAECBAgQIECAAAECBM5GQGCLs1nVGkqAAAECBAgQIECAAAECBAgQIECAAAECBAgQIECAAAECBAgQIECAAAECBAgQIECAAAECBAgQIECAAAECBAgQIECAAAECBAgQGFdAYItxvZVGgAABAgQIECBAgAABAgQIECBAgAABAgQIECBAgAABAgQIECBAgAABAgQIECBAgAABAgQIECBAgAABAgQIECBAgAABAgQIEDgbAYEtzmZVaygBAgQIECBAgAABAgQIECBAgAABAgQIECBAgAABAgQIECBAgAABAgQIECBAgAABAgQIECBAgAABAgQIECBAgAABAgQIECBAYFwBgS3G9VYaAQIECBAgQIAAAQIECBAgQIAAAQIECBAgQIAAAQIECBAgQIAAAQIECBAgQIAAAQIECBAgQIAAAQIECBAgQIAAAQIECBAgQOBsBAS2OJtVraEECBAgQIAAAQIECBAgQIAAAQIECBAgQIAAAQIECBAgQIAAAQIECBAgQIAAAQIECBAgQIAAAQIECBAgQIAAAQIECBAgQIAAgXEFBLYY11tpBAgQIECAAAECBAgQIECAAAECBAgQIECAAAECBAgQIECAAAECBAgQIECAAAECBAgQIECAAAECBAgQIECAAAECBAgQIECAAIGzERDY4mxWtYYSIECAAAECBAgQIECAAAECBAgQIECAAAECBAgQIECAAAECBAgQIECAAAECBAgQIECAAAECBAgQIECAAAECBAgQIECAAAECBMYVENhiXG+lESBAgAABAgQIECBAgAABAgQIECBAgAABAgQIECBAgAABAgQIECBAgAABAgQIECBAgAABAgQIECBAgAABAgQIECBAgAABAgTORkBgi7NZ1RpKgAABAgQIECBAgAABAgQIECBAgAABAgQIECBAgAABAgQIECBAgAABAgQIECBAgAABAgQIECBAgAABAgQIECBAgAABAgQIEBhXQGCLcb2VRoAAAQIECBAgQIAAAQIECBAgQIAAAQIECBAgQIAAAQIECBAgQIAAAQIECBAgQIAAAQIECBAgQIAAAQIECBAgQIAAAQIECBA4GwGBLc5mVWsoAQIECBAgQIAAAQIECBAgQIAAAQIECBAgQIAAAQIECBAgQIAAAQIECBAgQIAAAQIECBAgQIAAAQIECBAgQIAAAQIECBAgQGBcAYEtxvVWGgECBAgQIECAAAECBAgQIECAAAECBAgQIECAAAECBAgQIECAAAECBAgQIECAAAECBAgQIECAAAECBAgQIECAAAECBAgQIEDgbAQEtjibVa2hBAgQIECAAAECBAgQIECAAAECBAgQIECAAAECBAgQIECAAAECBAgQIECAAAECBAgQIECAAAECBAgQIECAAAECBAgQIECAAIFxBQS2GNdbaQQIECBAgAABAgQIECBAgAABAgQIECBAgAABAgQIECBAgAABAgQIECBAgAABAgQIECBAgAABAgQIECBAgAABAgQIECBAgACBsxEQ2OJsVrWGEiBAgAABAgQIECBAgAABAgQIECBAgAABAgQIECBAgAABAgQIECBAgAABAgQIECBAgAABAgQIECBAgAABAgQIECBAgAABAgTGFRDYYlxvpREgQIAAAQIECBAgQIAAAQIECBAgQIAAAQIECBAgQIAAAQIECBAgQIAAAQIECBAgQIAAAQIECBAgQIAAAQIECBAgQIAAAQIEzkZAYIuzWdUaSoAAAQIECBAgQIAAAQIECBAgQIAAAQIECBAgQIAAAQIECBAgQIAAAQIECBAgQIAAAQIECBAgQIAAAQIECBAgQIAAAQIECBAYV0Bgi3G9lUaAAAECBAgQIECAAAECBAgQIECAAAECBAgQIECAAAECBAgQIECAAAECBAgQIECAAAECBAgQIECAAAECBAgQIBl/jYMAACAASURBVECAAAECBAgQOBsBgS3OZlVrKAECBAgQIECAAAECBAgQIECAAAECBAgQIECAAAECBAgQIECAAAECBAgQIECAAAECBAgQIECAAAECBAgQIECAAAECBAgQIEBgXAGBLcb1VhoBAgQIECBAgAABAgQIECBAgAABAgQIECBAgAABAgQIECBAgAABAgQIECBAgAABAgQIECBAgAABAgQIECBAgAABAgQIECBA4GwEBLY4m1WtoQQIECBAgAABAgQIECBAgAABAgQIECBAgAABAgQIECBAgAABAgQIECBAgAABAgQIECBAgAABAgQIECBAgAABAgQIECBAgACBcQUEthjXW2kECBAgQIAAAQIECBAgQIAAAQIECBAgQIAAAQIECBAgQIAAAQIECBAgQIAAAQIECBAgQIAAAQIECBAgQIAAAQIECBAgQIAAgbMRENjibFa1hhIgQIAAAQIECBAgQIAAAQIECBAgQIAAAQIECBAgQIAAAQIECBAgQIAAAQIECBAgQIAAAQIECBAgQIAAAQIECBAgQIAAAQIExhUQ2GJcb6URIECAAAECBAgQIECAAAECBAgQIECAAAECBAgQIECAAAECBAgQIECAAAECBAgQIECAAAECBAgQIECAAAECBAgQIECAAAECBM5GQGCLs1nVGkqAAAECBAgQIECAAAECBAjMVuDly5e3b99++PDhbFvQZ8W/f/9+7969gLx//77PfOVFgAABAgQIECBAgAABAgQIECBAgAABAgQIECBAgAABAgQIECBAgAABAgQIECBAgAABAgQIDCAgsMUAqLIkQIAAAQIECBAgQIAAAQIECPQk8PXr1wRxePv27e/fv799+/bx48eeMp5xNtfX1z9+/AjI1dVVgn0kzsWMG6PqBAgQIECAAAECBAgQIECAAAECBAgQIECAAAECBAgQIECAAAECBAgQIECAAAECBAgQIEBg6QICWyx9DWsfAQIECBAgQIAAAQIECBAgMFuBN2/ePHr0KEEc1i148ODBevpsJ+7evbtue4J93L9//+bmZj3HBAECBAgQIECAAAECBAgQIECAAAECBAgQIECAAAECBAgQIECAAAECBAgQIECAAAECBAgQIDApAYEtJrU6VIYAAQIECBAgQIAAAQIECBAg8P8LPH/+/NWrV02Od+/e3bt3rznnPKcjc3l52Wz748ePEwSkOcc0AQIECBAgQIAAAQIECBAgQIAAAQIECBAgQIAAAQIECBAgQIAAAQIECBAgQIAAAQIECBAgMBGBW//8889EqqIaBAgQIECAAAECBAgQIECAAAECEfj169ezZ8/++uuvpkaiWiSgQ3POmU9H4/r6uomQaBfv379vzjFNgAABAgQIECBAgAABAgQIECBAgAABAgQIECBAgAABAgQIECBAgAABAgQIECBAgAABAgQInFxAYIuTrwIVIECAAAECBAgQIECAAAECBAj8n0CiWjx69OjHjx//N+tf/3rx4sWbN2+ac0xHYDu2xZ9//nlzcwOHAAECBAgQIECAAAECBAgQIECAAAECBAgQIECAAAECBAgQIECAAAECBAgQIECAAAECBAgQmI6AwBbTWRdqQoAAAQIECBAgQIAAAQIECJy7wM6oFpeXl+/fvz93mj3tf/r06adPn5pfim3R1DBNgACBKQh8/Pjxr7/++vLly+/fv1eRm/744487d+7cvXv3wYMHOW5fXFxMoZ7qQIAAAQIECBAgQIAAAQIECBAgQIAAAQIECBAgQIAAAQIECBAgQIAAAQIEOgh4TK4DmkXOUEBgizNc6ZpMgAABAgQIECBAgAABAgQITFFgZ1SLJ0+e5EbnFKs7mTplOHTGSzerI7ZFU8M0AQIETiVwc3Pz9u3bjUP0vsokitOLFy/u3bu3L4H5BAgQIECAAAECBAgQIECAAAECBAgQIECAAAECBAgQIECAAAECBAgQIEBgUgIek5vU6lCZ6QsIbDH9daSGBAgQIECAAAECBAgQIECAwPIFdka1EKChcsU/fPjw27dvzcTomhqmCRAgMLLA169fX716VRnSolm3hLd4/fr17du3mzNNEyBAgAABAgQIECBAgAABAhH4/v37p0+ffvzv38+fP/P/79+/M//u3bt//PFH/s1N0fyJGmlrIUCAAAECBAgQIECAAAECBAgQIECAAAECIwh4TG4EZEUsT0Bgi+WtUy0iQIAAAQIECBAgQKCLQIaU5ylAT/t1sbMMAQJHC+yMapEHkfOk8tF5n0UGOwHzDHeiIJ9F+zWSAAECUxJ48+ZNolp0rlGG4iQiRiIWdc7BggQIECBQEHD3o4DjKwIECMxRIAf2VFtsuDmuO3UmUC/w8ePHXCl/+PBhFcbi4IK5sZzAkflzcDhoJQEBAgQIECBAgAABAgQIECBAgMDxAu5UH28oBwIE5ijgMbk5rjV1noKAwBZTWAvqQIAAAQIECBAgQIDAgAKrMRt52m/99qpM5GPeZLWaWP2bGmQQ3eru6oC1kTUBAgR2CWT47rdv35rf5Ij05csX0XaaJuXpBAG5f//+Rpo8vf3+/fuNmT4SIECAwHACT58+zctjm/nnjPbs2bMHDx48evQoQ2tWg2pWXfR0yHP6y/luY5Es/vr165cvXzbzMU2AAAECZQF3P8o+viVAgMDsBHJgb97BzvTqFnfzzvaqUe/evXv+/PnsGqjCBAgcFMhx4Pr6OhfI2fEPJt6ZwMX1ThYzpyCwvn5pnuyyqT958uTi4mIKNVQHAgQIECBAgAABAgQIECBAIALuVNsMjhfYeSMoN4Xy1hyvvTmeVw4nFPCY3AnxFT13gf/MvQHqT4AAAQIECBAgQIDAOQus7pluPPO08fGcfbSdAIFZCOTm5kZUi1Q7798T1aLV6gvX58+fHz9+3FwqT35nELWh0U0T0wQIEBhOIAMP8grZdf4JZpEhNDtHIyS8Rf5y6F59m179xlid/HqdiBiG560xTRAgcOYC7n6c+Qag+QQILE8g0TlzE3sVqGI9sR2xYnkN1yICBCoF0v3LBfXbt28r0+9Llovr3Gd2q3mfj/lDCGTr3fmCgcpfb3M3aYhayZMAAQIECBAgQIAAAQIECBDYFnCnetvEnFYCO28ENX/1WL94cme2eWnZzvlmEpiFgMfkZrGaVHKyAgJbTHbVqBgBAgQIECBAgAABAocFMnAu738+nE4KAgQITFUgMRd2vqZ+5zDgqTZiKvUKWh74zuPazQrlY2JbJHpIc6ZpAgQIEOhdIEEomlEtWr0VNkEuckLML9bp268zubq6ygHcCbH3NSVDAgTmKODuxxzXmjoTIECgIPDo0aOEsSgk8BUBAucs8ObNm407nBsaCQSZK+gcSXLVnL98mwfEEzr5y5cvudWcB8eb6TP//v37+crLD5sspnsUyL335nCFHnOWFQECBAgQIECAAAECBAgQIDCogDvVg/IuMvM8w7MOabrIBmoUgUoBj8lVQklGYJ+AwBb7ZMwnQIAAAQIECBAgQIAAAQIECAwr8P79++3X7j158iSDe4cteLm5h271AHeziRkm/fnzZ0OjmyamCRAg0K9AzmjX19frPPMy2A4Rhf4/9s79ymtb+9snZ50CAiWEVACUEKhghhIyVMBQwkAFQAkDFUBKgKkgUAKkg7yfX7xeLcUXacuWZMl+5g/QV9Zl69m6bkuyrrf49OmTIrorn54+fao34vJ3KeOAAAQgAAEIQAACEIAABCAAAQgclYA+kilLpq6iWCrgw4cPdefFdMWthfODBw/kr6e//fbbNAWdUuBuiyWq+G8koGv4uK1pI0OiQwACEIAABCAAAQhAAAIQgAAEIACBLgi4b9V0IS1CQqAQAbbJFQJLsqciwMUWp1I3hYUABCAAAQhAAAIQgAAE+iCgzYv6utH9+/f1ra2iB/l+/PihjHRcUBlp12MfdJASAkchoLO7+hb9qDRqjO/fvx958jOJgE5WT7fSake4uruiPWqSkKcNzAB3WtVT8MMT8L8l++LFi+kZGzsBjYP6iqw7hKOP0DIy2ukREgIQgAAEIFCHwDCx1wlGfTEem1Id5uQCAQhAAAKHJyBzsa53DBRTy+1Xr14FAmg37dTg7MLrwgsMpI4GDghAoCYBlg81aZMXBCAAAQhAAAIQgAAEeiTAqqFHrSEzBCAAgdMSYJtcv6pnA3M7uvtvO6IgCQQgAAEIQAACEIAABCAAgZMT0GpZhwB17vrXX3/V/kV9QUt3W+i+ievra91AkReO0lTKSl+5KC/l+NNPPyl3yZA3I1KDAARmCahR66qF6SN94n7qiU8SAfWi06vBdeBKW7eT0iFwRgIMcBlhkhQEGiSgiaX7MqdOt4aP2Vjkv7m5ccE+fPjw5csX9xMHBCAAAQhAAAI7EtBKVuO+s1xpVTvYlGRi2j4B2LFcZA0BCEAAAhDYnYDupAjcaqG19ufPn8OjrcbowK0WKqBW7v52292LjAAQgMDhCbB8OLyKKSAEIAABCEAAAhCAAAQ2EmDVsBEg0SEAAQhAoD4BtsnVZ749RzYwb2eYPQUutsiOlAQhAAEIQAACEIAABCAAAQisISBLh26X0Mk9dyxwSEVf0Hr9+rW+fqmvda1JdxJH6egEgtJUyqOHyl0ySJKRPz8hAIHsBHTJwqixKwt9c0/fqM+e1wkTFEbBHBX87u6O/m3EpM5PBrg6nMkFAjsS0MTS5Z7lkMyTJ08ePnzo0vTvuXCeOCAAAQhAAAIQqExABiWZpzTuTxezMjFpDiBzE9dRVVYK2UEAAhCAwDEI6MaK8J0UutUibDfWvRj+2nwJy7t377jcfAkO/hCAQF4CLB/y8iQ1CEAAAhCAAAQgAAEIHI8Aq4bj6ZQSQQACEDgDAd8Uzza5LjTOBuY21fTT33//3aZkSAUBCEAAAhCAAAQgAAEIQCBKQDvwtA9vCKZd9d+/fx/+1X766Sb7aGr65pUugY4GKxHg8vJSl0pEU37z5s3V1VU0WCDA+/fv9TnNQIDhkY7c681BNBgBIACBdQRkJvONm0MiOsHLEaB1PJdiabe3LrMYPb29vVWXO/LkZzkCDHDl2JIyBBohMJpe/vnnn/pm+3bZdKrHf/nHi4ztSEkBAhDomsBhrB9da+Hkwuu4bPjArePDmsuhwAGBAAFNd2XKVoDBiC33YNCe3kQcSMQ92m40dknhgAAE6hOIDrLRWy0ks66XMr4U03XA6oLqF5McD0zAXv0sEBjULJTaDxPt2VwRWD44FDggAAEIQAACEIAABCBwKgKsGhpRN5bqRhTRkRg//fRTRmk/fvyoL99kTJCkIFCaANvkShPOnj4bmLMjzZUgF1vkIkk6EIAABCAAAQhAAAIQgEBbBHRFxR9//KHPO09PNS8JutfFFqNje0viDf6WLYxLKejM/OPHj5eejvzZ3TgCwk8I5CKgW2OePn06TS3XSeBpyqf10fG/X3/9dVp8UE+ZFPJhgCsElmQh0BQB//WPvuKe69Ovoz6cPe5NKR1hIACBpgh0ZP1oihvCJBFYWsYuJbLFeLWUJv4QOA8BmXA1+53eiBogwBngABweQaBxAtFB1rIcHm2lDRc548o9nBFPT0hg+HiAu61Jc0K9otW72iQUDGpJuNoMHO3ZRmKzfBgB4ScEIAABCEAAAhCAAAQOT4BVQxcqxlLdhZp2FHJqCJIVyL5df5Cciy121CBZryPANrl13PaKxQbmvchb8uViCwslwkAAAhCAAAQgAAEIQAACHROw28F3udhidGYvCnrLpsNHjx4l2Q05+x1VBwEgkEpABn214unX83QLz/X1dWpqhI8SENXpUZAtHWk0RwI4AgxwDgUOCBybwIMHD9xnpS8uLnScJld5/e88cOdaLqqkAwEIHJhA49aPA5M/Q9FSv8L98OFD7Xc8AxnKCIFyBGRB+u2334y2XM4Al1MEKUOgKIElW7HL1LjKvrq6evfunYsVdfz999/RMASAQC4Cqud6/TG10i+lz6C2RKYjf5YPHSkLUSEAAQhAAAIQgAAEILALAVYNu2BflymW6nXcThsr1RDExRanrSr9Fpxtch3pjg3MjSvrv43Lh3gQgAAEIAABCEAAAhCAAAQ2Enjy5Ik+abUxkXLR7Xu5Bhl0bnDdcUEdcTHuhHaFTZXNRcQBAQgsEdCZhOmtFrpngVstloht9NeFu8I7SkQdKcBHTEr8TB1EGOBKaIE0IVCBgLvVQnndv38/Y466dc6lNh093SMcEIAABCAwEGjc+oGa+iWgVVXqQCwDlMxQ/RYZySHQAgHt7dYFMVObRguyIQMEIJCLwLNnz8KDrPG6Cn9hbpFN+8stwQgDgSwENKJpPtnyi9osxSQRR4Dlg0OBAwIQgAAEIAABCEAAAhCYJcCqYRZLs55YqptVTZuCDYYg3VvapnhIBYHtBHxrPNvktvMsmgIbmIvi3Z44F1tsZ0gKEIAABCAAAQhAAAIQgEDrBC4vL/1zcU2Ju2Iv14ooKvKHDx9SC74uo9RcCA+B8xB4+/bt7P0ymPKL1oFZvDJZ8gHhotiV+IpBZEUUZcQAV1qVpA8BO4G8U27//Z//XtAuDyEhAAEInI1Ay9aPs+niSOU1HqkdFXnFLH2UAj8hAAER+P333+EAAQgclYBsxX/88UegdDc3N9oIHgjAIwh0REBLlYuLi44ERtTVBFg+rEZHRAhAAAIQgAAEIAABCJyEAKuGHhWNpbpHre0o89XVlT7/tqMAZA2BOgTYJleH8+pcVuxGXhFF4q3YGrEuo9Uo2ozIxRZt6gWpIAABCEAAAhCAAAQgAIHMBNo0req7WOHvcc1SCG92nI0izxWxJBtf7lriiT8EUgmoNT1//nwaS7s59WnlqX9fProkQluxdae+vsrbWr8hvLNvStocF/rSe0BaBrgAHB5BAAIQgAAEIACBcgSY5ZZje86UNbFfd73UCjPUOQlTagiECdCrh/nwFAJdE3j58mVAfu2Ivb6+DgTwH/3yyy/+z6ib+zKiiAhQgkC4zpfIkTTrE2D5UJ85OUIAAhCAAAQgAAEIQKAvAqwa+tKXkxZLtUOBw0iAOmMERTAIQKAQATYwFwKbMVkutsgIk6QgAAEIQAACEIAABCAAgXYJpG7sq1OS79+/r8hoxV0YymXdOYR1sVYUiigQODyBJWP9unvo28Gl+ywePHjw+PFjXduhnalPnz69f/++fdd1nYK8efNmmtHd3Z1u4pj645OFAANcFowkAoEuCPjXz6+bpi4V0+9J2pzML0mOPwQgAIEdCdBh7gj/kFmvtgutjnhIjBQKAqsJ6PC5P99enQ4RIQCB1gjILBleQS8Zk2cLMnur72xIeSYFXkoEfwisIPDo0aMVsYjSF4HVq4DVEfvig7QQgAAEIAABCEAAAhCAwOrJ/+qIMM9CAEt1FoynSgQj5KnUfarC+q/twkb+VCxsk0slFg7v8wyH9J+u0+m6Wcq6WL60vbu52KJ3DSI/BCAAAQhAAAIQgAAEIGAioEPXpnDHDeQbU+ylXBfLnj4hIXASAp8+ffrw4cO0sDc3N11/H+/q6kr3WUzta69fv27qbgtdvTG7F1w3cXz9+nWqF3z6IrBuqFoXqy8ySAuBOgR0n5HLaN07IRd95PDfFXFOewSHnxCAAASWCGD9WCKD/zoCeQf3dTIQCwInJ8BM+OQVgOIflYDMwuGizRozl6JcXl7aLV0XFxdL6eAPgdIEGNTWEdbbFvenl03rEqkTi+VDHc7kAgEIQAACEIAABCAAgX4JsGroV3cs6vvV3S6Sd70ndhdiZNoLAbbJ9aKpmnLaX9D4Uq2L5afQu5uLLXrXIPJDAAIQgAAEIAABCEAAAiYCbS7/dNbaJP2/A62zEa+L5Ztg/i0FvyAAgQQCz549m4ZWv6TNiFP/Xnz0XcF3794tSau7LZq6M2Jps/isapYKhb+dAAOcnRUhIdA7gYcPH7oi3N3dOfdGx5cvX/wU/Fx8f9wQgAAEIDAi0Kb1YyQkPzsisNouRFXsSMuI2jiB1c2w8XIhHgTOTOD9+/f+TY5TFPqeYaptTRf4TtOZ+ug9ka4qnvrjA4E6BNa9qawjW8u56G2L+5u9Qr0d4VfPW1g+tKNEJIEABCAAAQhAAAIQgEBRAqwaiuItmvhq3RWVisRbJoAhqGXtINtqAv4GNrbJrcZYIWLqS5ZBpHUd17pYDKxcbFGhIZAFBCAAAQhAAAIQgAAEIACBRQK+jWMx0L8faFPjvz1Mv1bE0kqbe3NNcAkEgSAB7RWe3als3G0cTHu3h7q0Iip/Rrvt9nKqN5u920JCvn37dnv6pDAlwAA3ZYIPBA5JwP+K7Ldv3378+JGlmH/88YefzpMnT/yfuCEAAQhAAAIQqEPg0aNH6zJat3tjXV7EggAEIAABCPRFYNZK6Rfh4uLC/2lx6wLlaCydG//48aMlNcJAAALtEMhlaqtTIpYPdTiTCwQgAAEIQAACEIAABPolwKqhX90hOQRSCXCLZSoxwndBgG1yXahpEJINzI0ri4stGlcQ4kEAAhCAAAQgAAEIQAACeQg0e6/hs2fPUkvom0XscVfEWhHFLg8hIXASAvrg/Lt376aFleFeu42n/r34zBZqJLyON4989v251KdFb+jYV+x+c2eA61d3SA6BJAKjKydub2+Toi8F9tOJHs5ZSgR/CEAAAick0Kz144S6OEyRV9yUqrKvWA4chhgFgUBeAmz9zMuT1CCwOwGdUY9eB7xu8H3//v2LFy+WCqgdnJ8/f173jbKlNPGHQCoBBrVUYgr//fv3FbF2jLKuB2P5sKPKyBoCEIAABCAAAQhAAAKVCbBqqAw8V3Ys6nORJB0IQKBrAmyT60h9K0yOS5vMw6VeEWtFlLAMPT7lYosetYbMEIAABCAAAQhAAAIQgMBxCOhke5LNV+f61l1crQ2LSWcCJVXXp+6PU0UoSecEli5NiH6Xr/FyWy62WHHfbdFS37t3b3Zv919//UV3V4I8A1wJqqQJgTYJ+L3r0sCXJPmnT5/8cz5Z0kwSgMAQgAAEIAABCDgC/kDvPKOOJBtUNDUCQAACEIAABA5DwL/GcalQq6+fePXq1Z9//qmxW4bZX375RW955ND+yI8fP+r+5dXJLsmJPwQgUIGA3l9UyCVjFiwfMsIkKQhAAAIQgAAEIAABCBySAKuGQ6qVQkEAAhA4DwF/IMuypY1tcoUqDxuYC4HNlSwXW+QiSToQgAAEIAABCEAAAhCAAARWErBsZByS1jZEy2HyJTkUV3sZl56O/O1SjSLyEwIQcAS0XfiPP/5wP51Dbfnq6sr97M6hclk2Uz5+/Li1oi3ZkV+/fq2PJbYm7QHksQ8lDHAHUDdFODMB9a5qxQOBLLcFPX/+3PFcfa2bSwEHBCAAAQhAAAJbCOizM6nfT9MBWo7ObmFOXAhAAAIQODCBWXOxX97UYdePK7eGYF1vIfvt169fZfCU4+3bt6OPyI2i8BMCEGiZwPfv31sWbyoby4cpE3wgAAEIQAACEIAABCAAAZ8AqwafBm4IQAACEOiOANvkOlIZG5hbVhYXW7SsHWSDAAQgAAEIQAACEIAABE5BQMZ6y8pZxwU/f/5879691VAUVx/mstxt8ebNG3Y6ruZMRAg4AjrM49y+Y+l6BT9My+7o9msJry5rS39VqPgSyb8v2c+ld6X4ZWnHzQDXji6QBAJFCah3vbm5cVnotiAdm3E/Ux3qOr59++ZibbnWzSWCAwIQgAAEIACBLQRktnKXWEXT0Zfht8wEoukTAAIQgAAEINA1gahlVSNp1wVEeAhAIC8ByyXjeXPcnhrLh+0MSQECEIAABCAAAQhAAALHJsCq4dj6pXQQgAAEjk2AbXId6ZcNzC0ri4stWtYOskEAAhCAAAQgAAEIQAACZyFweXmpSysCV07oI1064Lf9c5dKQRnpw9dLZCWDLr+4urpaCoA/BCBgJPDp06e7u7vZwNfX17P+vXhGt1+rIBs/LVgOxdIFFjo4rc8Ylsv3tCkzwJ1W9RT8bAQ0e/RnmM+fP9cXYlMh6Fuyep/kjzKalzZ4TVJquQgPAQhAAAIQ6J2AhmNZkyx3W+gsrj+U915w5IcABCAAAQhkJxA9o/748ePsmZIgBCDQLwHNw7sTnuVDdypDYAhAAAIQgAAEIAABCFQmwKqhMnCygwAEIACBvATYJpeXZ9HU2MBcFO+WxLnYYgs94kIAAhCAAAQgAAEIQAACEMhG4NGjRzpTreuodSbQ3XAhx++//65NSzohn+tQn9J5//690lTKSn84liCH8lXukkHnCbOVioQgcGICSxcovHjxoncqlnNKze7AVh/oH732dbGkMj8M7hUEGOBWQCMKBHokoBmmf6uROlU1f3layqIrLXQRhmak/hDz5s0b5qUWeoSBAAQgAAEIVCCgm1J14+rSYmoQQKvdL1++5LJfVSgUWUAAAhCAAAQqE9BAGc1RS+NoGAJAAALnIaBJeI+FZfnQo9aQGQIQgAAEIAABCEAAAjUJsGqoSZu8IAABCEAgOwG2yWVHWi5BNjCXY7sl5f9tiUxcCEAAAhCAAAQgAAEIQAACEMhLQBdD6i9vmrOpaZX+9u3b2Ud4QgAC2wnIanl3dzebTu+3J1i2X6vg/tnmWQ47ekoFHz58mAogT5VO3eP0ET7bCTDAbWdIChBon4DuYtNVFO5yCg2Fz5490zVq+lffb9edR3Lfv39f5111k8X379+1NV9hFN5FcWW8ubnR9fbuJw4IQAACEIAABHYnMNyUqhtR3717p7Fb47i+Oa/BXedvNdbr+lSutNhdRwgAAQhAAAKNE7AcUNfY2ngpEA8CEKhJwNJv1JTHnhfLBzsrQkIAAhCAAAQgAAEIQOCcBFg1nFPvlBoCEIDAYQiwTa4vVbKBuTV9cbFFaxpBHghAAAIQgAAEIAABCEAAAhCAAAS6J7B0EnZjagAAIABJREFUe4U+b9v7UZ/Pnz9b1NPy9RCSTSevZveDSnEyN1sKSBgIQAACEJgloF701atX/jioI686/jobeNZTZ3h0VrblcWRWbDwhAAEIQAACJyGgr6hprD9JYSkmBCAAAQhAIC8B3fAYTVDXQUbDEAACEDgPgaUr1HshwPKhF00hJwQgAAEIQAACEIAABPYiwKphL/LkCwEIQAAC2wmwTW47Q1I4LYH/nrbkFBwCEIAABCAAAQhAAAIQgAAEIAABCJQg8P79+9lLE5SXvmFbIseaaeqwcTS73377LRpm3wAvXryYFUCl0/eHZx/hCQEIQAACRgLX19e6BWndWKCBUmMot1oYURMMAhCAAAQgAAEIQAACEIAABDoioJsfo9L2fi1ytIAEgAAE7AR+/PhhD0xICEAAAhCAAAQgAAEIQAACEIAABCAAAQhAoDIBtslVBk52hyHAxRaHUSUFgQAEIAABCEAAAhCAAAQgAAEIQKAJAjc3N7Ny/PLLL0+ePJl91JHnMS62uLq6WmL++vXrpUf4QwACEICAkYBuptCd9PbrLX7++WddaaFP1759+5YzPEbIBIMABCAAAQhAAAIQgAAEIACBvgho2duXwEgLAQjsS0C2tX0FIHcIQAACEIAABCAAAQhAAAIQgAAEIAABCEAgTIBtcmE+PIXALIH/zfriCQEIQAACEIAABCAAAQhAAAIQgAAEILCCwJcvX+7u7mYj6sjurH9Hnl+/frV8V/C3335rv1AXFxcfPnyYyvnu3TtdTcKx6ikZfCAAAQikEhje2ynW+/fvdS+S9uJrENExHv2rmyx039P9+/c1ZOhPIVMTJzwEIAABCEAAAhCAAAQgAAEIQKAvAhbLal8lQloIQKAoAcs940UFIHEIQAACEIAABCAAAQhAAAIQgAAEIAABCEDAQoBtchZKhIGAI8DFFg4FDghAAAIQgAAEIAABCEAAAhCAAAQgsJWA7kRYSuIAF1sYt1F2cT5Z6pi92ELq090W19fXS3rEHwIQgAAEUglc/vOXGovwEIAABCAAAQhAAAIQgAAEIAABCEAAAhA4LQHjG5nT8qHgEIAABCAAAQhAAAIQgAAEIAABCEAAAhBojQDb5FrTCPK0SeC/bYqFVBCAAAQgAAEIQAACEIAABCAAAQhAoDsCP378WLorQZ+jv3fvXnclGgls2Uapko5itfnzyZMnP//886xsgdtJZsPjCQEIQAACEIAABCAAAQhAAAIQgAAEIAABCEAAAhCAAARyEdD7pru7u1ypkQ4EIAABCEAAAhCAAAQgAAEIQAACEIAABCAAAQhAoBECXGzRiCIQAwIQgAAEIAABCEAAAhCAAAQgAIHuCbx7926pDL///vvSo478j3SxhbAvKeWvv/56//59R3pBVAhAAAIQgAAEIAABCEAAAhCAAAQgAAEIQAACEIAABA5DwPI65jCFpSAQgAAEIAABCEAAAhCAAAQgAAEIQAACEIAABCBwHgJcbHEeXVNSCEAAAhCAAAQgAAEIQAACEIAABMoSuLm5Wcrg8vJy6VEv/l+/ftWND1Fpf/vtt2iYRgI8e/ZsSZKAKpei4A8BCEAAAhCAAAQgAAEIQAACEIAABCAAAQhAAAIQgAAEthPgYovtDEkBAhCAAAQgAAEIQAACEIAABCAAAQhAAAIQgAAEGiTAxRYNKgWRIAABCEAAAhCAAAQgAAEIQAACEOiPwKdPn5bufejorocAd+M2ykePHgUSaeqRRP35559nRbq7u9NFHrOP8IQABCAAAQhAAAIQgAAEIAABCEAAAhCAAAQgAAEIQAAC5Qjc3t6WS5yUIQABCEAAAhCAAAQgAAEIQAACEIAABCAAAQhAAAJ7EeBii73Iky8EIAABCEAAAhCAAAQgAAEIQAAChyLw+vXrpfL8/vvvS4868rdcbNHdFR7Pnj1bUsG7d++WHuEPAQhAAAIQgAAEIAABCEAAAhCAAAQgAAEIQAACEIAABEoQCFykXiI70oQABCAAAQhAAAIQgAAEIAABCEAAAhCAAAQgAAEIVCPAxRbVUJMRBCAAAQhAAAIQgAAEIAABCEAAAocl8OPHj8C9D5eXlwcoeaCArnTdXWxxcXHhhB85Pnz4MPLhJwQgAAEIQAACEIAABCAAAQhAAAIQgAAEIAABCEAAAhAoSoB7t4viJXEIQAACEIAABCAAAQhAAAIQgAAEIAABCEAAAhDYkQAXW+wIn6whAAEIQAACEIAABCAAAQhAAAIQOAiB29vbpZJ0d9fDbEF0c8dff/01+8j37K6wT5488eX33d++ffvy5YvvgxsCEIAABCAAAQhAAAIQgAAEIAABCEAAAhCAAAQgAAEIlCOg1zHcu10OLylDAAIQgAAEIAABCEAAAhCAAAQgAAEIQAACEIDAvgS42GJf/uQOAQhAAAIQgAAEIAABCEAAAhCAwBEIBHYZdnfXw6w+/vjjj1n/keejR49GPu3/vLi4WBKSr6ItkcEfAhCAAAQgAAEIQAACEIAABCAAAQhAAAIQgAAEIACB7ARubm6yp0mCEIAABCAAAQhAAAIQgAAEIAABCEAAAhCAAAQgAIFGCHCxRSOKQAwIQAACEIAABCAAAQhAAAIQgAAEeiWgz2cF7n0I3JvQUYEDBXSl6PQKj4DYt7e3rnQ4IAABCEAAAhCAAAQgAAEIQAACEIAABCAAAQhAAAIQgEA5Anrf9Pr163LpkzIEIAABCEAAAhCAAAQgAAEIQAACEIAABCAAAQhAYF8CXGyxL39yhwAEIAABCEAAAhCAAAQgAAEIQKB7AoHrD37++ecHDx50X8L//OfAF1s8e/ZsSUF//fXXp0+flp7iDwEIQAACEIAABCAAAQhAAAIQgAAEIAABCEAAAhCAAARyEXj58mWupEgHAhCAAAQgAAEIQAACEIAABCAAAQhAAAIQgAAEINAgAS62aFApiAQBCEAAAhCAAAQgAAEIQAACEIBATwTevXu3JG7g0oSlKA366xNh3759iwr222+/RcM0GODevXu//PLLkmAfPnxYeoQ/BCAAAQhAAAIQgAAEIAABCEAAAhCAAAQgAAEIQAACEMhC4OvXr4H3TVmyIBEIQAACEIAABCAAAQhAAAIQgAAEIAABCEAAAhCAwL4EuNhiX/7kDgEIQAACEIAABCAAAQhAAAIQgEDfBHTpw93d3VIZOr3rYVScP/74Y+Qz/fnzzz8/evRo6t+FT0BNt7e3XRQBISEAAQhAAAIQgAAEIAABCEAAAhCAAAQgAAEIQAACEOiXwDGuSu+XP5JDAAIQgAAEIAABCEAAAhCAAAQgAAEIQAACEIBABQJcbFEBMllAAAIQgAAEIAABCEAAAhCAAAQgcFgC4YsPAjcmdETEcrHF48ePOyrRSNSAmv76668vX76MwvMTAhCAAAQgAAEIQAACEIAABCAAAQhAAAIQgAAEIAABCOQicH19HbhFPVcupAMBCEAAAhCAAAQgAAEIQAACEIAABCAAAQhAAAIQ2JcAF1vsy5/cIQABCEAAAhCAAAQgAAEIQAACEOibQODSh19++eXevXt9F+8f6QNldKW7uLhw7u4cgYstVBZL8bsrMgJDAAIQgAAEIAABCEAAAhCAAAQgAAEIQAACEIAABCDQAoFPnz69fv26BUmQAQIQgAAEIAABCEAAAhCAAAQgAAEIQAACEIAABCBQlAAXWxTFS+IQgAAEIAABCEAAAhCAAAQgAAEIHJxA4NaDhw8fHqDwP378+PbtW7Qg4bshotH3DaD7R3QLyZIMARUvRcEfAhCAAAQgAAEIQAACEIAABCAAAQhAAAIQgAAEIAABCEQJ6FaLp0+fRoMRAAIQgAAEIAABCEAAAhCAAAQgAAEIQAACEIAABCBwAAJcbHEAJVIECEAAAhCAAAQgAAEIQAACEIAABPYh8OXLl7/++msp767venCFslzr8PPPPz948MBF6dERuIXEQqDHIiMzBCAAAQgclcDXr1/fvn17eXn56NEjDdA//fMnx5MnT+SvK6uOWnDKBQEIQAACEIAABCAAAQhAAAIQgAAE+iLArRZ96QtpIQABCEAAAhCAAAQgAAEIQAACEIAABCAAAQhAYCOB/22MT3QIQAACEIAABCAAAQhAAAIQqEZAe5vu7u4+f/6sg/Tfv393/0oAnSq/f/++/v3ln7/Hjx/rRP29e/eqyUZGEDgngfCVB+e52OIAJVURPnz4sFSN1f3qMPDSU/w3EmB02wiQ6BBohwDNeV9d6D6Ld+/eaTj79u3bVBJ56k9Tl+fPn7958+bq6moapqaP7tfQukarG0nlL3AGGfzVjZY2un9Kq5zeb9GqiZe8IHAAAurTBgPIP73Xt5EBRAWUDWQwgAxdhPoKbCAH0DtF2JEAjW5H+GS9CwEWL7tgJ1MIQAACEBgR0A2kMtSMPPnZLAHMWc2qBsFKEGDCXIIqaTZCABtII4pADAhkJMCwlREmSa0gQA1cAY0oYQJMV8J8eNo4AX0sULuAhrf8+td/0T9IPuwIGt7161+97rdvzX316tXNzY3S0b+7b3ySGAwBjddGo3jo0QgqbzAutsjLk9QgAAEIQAACEIAABCAAgfUEhr0gsmIMp5vk0N0NSk5GDf3rjjYN55r0r74/vD6zfmK+f/9ex8/0JyABqUVpACV6Lpig6aj2s2fP9Llm59m+Q2ZZlWW4uWOoBsNPuQfHy5cvr6+vkwoiS5kYDmfnhpQVXRYxIVJduri4sNvFkvIlcJjAYMEcqrdT+qCawV6pCty4aiR8oIzHOH6phhMo4/DoABdbqCsIFFOKbrwqBoRv8xGjm7ugitFtryoanW/8/vvvehm2TjxNa4eJh/TrVKyRTqm5Oa17P6cutOvx4oTNeV2tUCxVjKHtD9Ug4wFszak0Qw5PS3yxdWRCqwadnfA967j1LlBXb0hUNY1AjmovQ5ORnO7mKXHT0kZNRn8Z6QXEWP2IHmY1upNExPoRUPQwrNze3g6dwGzI4ZH+HfUk2vKi/kEdRSP2omhXcADjhiqztDCd2cpTdy01oojZWoSnI0CjcyhmHce2KDq7nHpU15CHPnaYrw5rluH+oGNYRU64eDnDYDTbePHMSMCtZNVRaIh3PYa6iNTXNBmlUlKDYL5IQ1dW/3VPtKFhYsqr+sOkpjqsuuGMHocpV6Ag/S4fMGcNnT+9WaB6H+bRCSfMh9EdBbEQOJINROVlFmpROmGOTeCEw1a04fPSoWadP2ENLIf3hJbqJZgHm64sFRP/QxIwGk+GssvOoD+Zdn0Uehsly4Pe9Qe2A+kohDOmaePTXhdbMAT4iuvXfUI9tjaZ/Onvv//utwIhOQQgAAEIQAACEIAABCBwAAIyZ+hck/78GxmM5dIGNeOtDdoro495hpPVhl0FC4ep9lSrR50B0J/MN1kyFSsZffbdgry0Y2kwUQ2bDi2F1U2rxh2TylGBjRhfvHihFzwBo5hFNsJYCMgeJKWo1VsCq2Gq6jarmp9++mmpFLK06r3L0tNe/C2dp8ry559/dn0qe1BHQJvaqK1uuRettSwno1tAO4xuAThJj6ImeOPkSqNP6rF/Zf369WsNcKN3b1H5Ndjpeh3l2NFlZIdszlFNJQVw2y9UH/S3VPE0YZD2h39XHACWIjRNci9ukyS0dztJyc4G1qJP0791cs4muNfqhh5mVh14Gglg/QiAUp+pXkJ/gTD2R5q9a1TVX6EF/hmMGyrj6PCqxrLBbuP8wxr5+PHjvjaosHg8pdGF60BTFkV/l96S2G/evDHu3lPR1Nn+ny3eZpfzc9SUdbhlbMWs1U+nvvuQi5czDEb1q0qFHNVUoxOeahv5psO9G+XdoL+0khUrLcpk5y8BzV92TUUKrK8HYexdYlR4X5LpXGigFE1EATQvxcQ0gMo7qFngtxlmGI5lz1kh3orqtCKX1CjT/mTaZMJptrl8wJw10tqK6qeO9DwG8xGuvn4ecsLclwqQtiiBvmwgQsEstGh9IPEDEDjksHUGO89hVg2HrIHGniHvon5YGp/NUr2EurvpylJBRv56lRA9FNCmQWBUEH4GCOStvUNGsjxrO9N0N/K0RslCW2g/wGyRzzwEzALp1POQeux0MsnFFp02IsSGAAQgAAEIQAACEIBA9wQGc0b4I5zGQlrOvWvN1svFFiKjfSFRi54RziiYTnfI4rPLmUnZjwKbIEdyhn8az+Dp8gvtlQknNX2acdfjNPGT+6huS3erDzTq5pFXr141xVB72p4+fbok0ooNXktJbfEXNPW0hbqULYIprnpvdUravrlLpzQVfmr79sNU21PuZ3okN6NbVJuMblFE0QB68fDrr79GgxkDJHXjSXc2hQVQvhrypu/nwrFqPj1qc87FUNMDzXZWL3P0gtZ4c58E1ii/dArit99+U1K6MkOj7bAOUrLT44sVrqbS6R3NyXWeIRdhPx2VTgSMd975EVe46WFWQCPKQEDdpo4vru4WfIwHs34MRdMYqoZcqJcocX/lgY0bqqsaLOxHNP3KOXVv34imjrfySnb7ylTTgO22L6eCwaF/NaBnHOxodNPqOvJpzaKYa7twxpOZpe8PGmlky8+jLl4OPBhtUfeOcdVOjf2/5jzRaY9Wc1vKIvvS7O0zekemgV65u4FmSy6Km+tiC/VOmg0KYC7BsrziYQG4sXosRc81qC2l7/urzg9mEGcYcY7V+92VpquogyN1Arl9ONYorD+/pFvc6nBWzzNbWz5s4TCNizlrykQ+GMxnsfTueYAJM9aDYUjSv3mtB73X7UH+7mwgzEKPUfECpaDL2thlHWDYmq0eB7bzHGzVcNQaOFstZz1zLeq3L42deFoga52iv9UrfZfUXo7upitJoMJbMYektr9PTBKJwBkJDHbd8MtcmePUTrVnabDL6d9BgMEaLGN1IProeovZ6qSpRZ3mzxCQsebsmNRR9djxZFKb8vmDAAQgAAEIQAACEIAABCBQk4COc2Tcc+MvcWWjXCqI7Bd+yFm3jCZL0ev4S0jZYmZlGzwHU6y25YmhLHo6h6Yo+pNDP+Vv3PKodBS+TqFcLs4mFSig8ZG2ZrpkZx0q3ZY6Ji3MJovnagKfP382Vs5wHZBalZRFDAVTNVDrsAReHUZVMSBwtKKuztceUd1CQMJ2HpXWlJGYBpEAk/rdplHs9oNJv4xugarlHkU7DUa3aG3XjMjx3O4ITCx9STbqZUlO5d5I3+gX9tjN2S/pCrfgqBXnmvEqHaUWqAN6NDu5Un87O2Dp89qzla3ovFfzkCgQze4kgworsYfVjeCrdG6Bo7YQndgrF+W1QmtJUehhknAReCCA9SNcE9Twl3onv8tSGN1P4XqJoYvQik941UVE+5nsXUQ0R1/4sLu16Z8ghwVOeqrUwhUg+lR6T8pxe+DAyBuVdggQHbPWCalB3yhAOBiNrrVGF9aXexpeUA+VKjwXkuoLVU7JpjmSE7Uph1p0GJ2YaBwROiztYcVtrD/SQjj9Yzxd170XirU0BOdd0Uj4XMpV55wXRbhLNFa5vLjU21jy3djcljAq9+2THIv8ljDhnnkoQhYNSpi8SlzCGy61li2q4ZrWquCFxuIlwYz+WxqyaqwxF0uwpb4rTLjEU9XA6KJP2hQ6KVdiq6YNTUz/yi0fpaB2F9V49rXqLI28DYHebBZyv56HmTBjPXDdbC7rQb+12pdcHXKPhkf6bV+Jh3TTZa3usg4zbM1W7Oj803GLOlqzf6o3jspsD6DUZgFW8Dx2DbQD3L6olxKjayV7lfBDSjYNo/aytBCy0+lKEjrLfGzHpp1UFgL7BNTcZjcsDa1yeLmvNy/qPP1YS26lJlvKUoIa2pTOUl2q0PAZApYU15f/sfXY72TyP31VI6SFAAQgAAEIQAACEIAABLomIOuDxTSpJZZMjQoso5XsDoN1Q//qT3uAwttBFFcGkSklxfVNmbNuxZ1GrOYj+8usVPIUDbuVRwIbjZ6yBAlLtQJWWznPvgh0lUpVaDBmqexLtrCBeTUyx85ItAOchzov7UhrquTSjvSiP8VSNZbnbLWZbeMDRsXVtiq/KanPKWf+Dr+wKZevvc6EJfRB7eseWqW9XIVCBvph8Ym+AC4kVe/JBqgyuo3aXbiOMbpZ2oI6kxHVLT+j+3Sng47Lzp94/N/A9s+MS/9KQo1iSnl2gHPRB4fCtDCUOPKHb86upCscsy10pNB1P2d7Bk2ZplVI9WqoaVP5tYAK5D4Nv91HVTe87pP8gqaCGPNS2xGKaJpFmww9jFFZBBsIYP0I1wT1V9GlijoKNfylns1PX51JNDVtdrEk5Se75J72wIE+NvxotpN3+c4OLspdhVUFU6nVLymwyhVYdCuwSzDqUC8aFjjp6fY+eZZAkgypgbdXkvBQlSqPCy8VR9UXDqCiRZsJjW62yhVtdGGtuadR3amqqFtw4X2H+oql3X6KpRqrOaTiqsEq5NAE9K+6F/moj1Lds3R6knDokfys93VLeNeCRg5Ji6XdZ9LaYLRvzVmdu490d/fSEJx3RaNiqjWtJuZHDDTYdTCXukQ/06g7Ly5MTA74lkHNJWJ05FXiUm0MCzM7u1hKahf/LQ1ZvU1GmZf6rjDhvE8lQ3g+r3mRdKpZkzFfVUJ1cdE0i5Y9b0OgNzOqvotggfG3uwlz/c72wNaDLmpvVMiubSD021H99h6ALstNIJMMnkcatmbrsMX+5tCFHWI1m8XgOVsDi9o/j7FqOHwNDNSZ0aMti/rTWqpHDIefXU9XZku05Bl4PeF6s6KL4iXB8N9CQNZXpz7fMZhNNKFdnbiahrrcpGFxS3YWORkCLJTaD3N4PSa1Gr/ZTt1iFVBo9skkF1sEaPMIAhCAAAQgAAEIQAACEMhGILoXRKujVLuGTBJLVozpRhyZPKYLsJGPBMhW4MSEZg8haKfLlh142qEb3iszMK9mGayzctaWmpFaZR6dvQdhlrkfN7w+T9TwSYPPWjF8yNJCdAfYbE2ebRoK6Sfuu2frwHathGu1up3tWWxMwfJ6wAe1l3tjMXNFD79SnY4sufI9cDqzPS2j21JDC4w7jG7GZlJzv5fGr+koIB8pyzi5mh3gptUjUDGMWLIEO0NzXgdKepzWhJEeh4qhkKqiw/RA/8qtqiL9zrL1U1B0v1JNRysN90otIH94PhCdjAVSnj5S0aZdll+c7aNAuDgarwvNwehhpurGZ5aAGqllJa61Urjl+okrpLqL2d5mOkdVE/Ab3axbSfnpV3ZHe06JN7viC8spSuH+QSiUdTgRy9NZRcxyjnoGRvlpX6rSzcofHUcCuYzKOx1iokUIBPAHr1FGxp9Rk0Ig93WPto8g0ea/TjBp2QhtNhiNzmEPNIddGt2svqae6updEZYcs92myjsbXv2JwtsrvKpQtKtRRgG800IV9ZmVdvssNNrANUBs7/qMZA48GBkJtBZstq3t5blUD/OuaFS66UR0nV6WOqvVAGe7xFTZ8uLSKBMQ4FQmptWDWgDg0qO8SlyqkEu5D/71J7RLci75b2nIrS0fwroIP9W8aDob9KFtn0iEl6tShH1uFi7L6GnehkBvNsLb78+DTZjrd7bbG2x0ceF3QXb3RutBv1Xal7x3Gwj9tq/NQ7rpslyfZu+yDjZszVbsA9t5DrBqOEMNnK2Ws56rF/VLxp/DW6pnMfY+XZkt1JJneC08DApLxsylNPHfl8BSP5D3DZF9yqT5czkgDAHl2NZM+Qx67HcyycUWNdsCeUEAAhCAAAQgAAEIQOCMBPRad8mW4V5XaE21ZauZjH3TV7/y8c9oSQyX3ZJDYtTXkASb2u82AvFLYTHxhLeh+KltcVdYOY9qWgDjKORSlShq9toCs/24sjhPW6XPWdXeb6HREk1rshq+H0s//fSn7u1bTPzs5I72KqPwu/yccpuS2d2nThdk4R/W6S5jhEXsNsMwuq1oWUvveEZjFqNboM5X2+81O+ioyw3ItvRopN/ZmrNUN5bSzOt/nuacyk1kourThGc0Y5nNRVU3OmQPw+V094+leszWK+dpkXBW7KmnxAvP+bcs+vzslE4gIz0qsfuBHsZXAe5ZApZuITCOz6Y58lSDna6zerF+DGVRb+b6n1nHxtVBtDvd3hEF+p/ZEgU8l/rw0fgSqDajkEt5GY0b01FmKUGL//auOKpNixhJYdSKR40u9ee0hSYJsBRYG25SJXHhaXQ+1dYanVNT2GFp6aPOTa1+anAWCiVl7BCmIsmON7v3yyc8GpKmiZT2Oc/i5cCDUelKUih9vyHs7l4agvOuaIYuJQtPdc55oY26xHVC5sUVmOKeysQkXawY1NZpULHyKnGplobFqz+hXZJzyV8aCRch8LS15UNA1PAjFSQ8sGbpVSSD0glkpEdLHXhY/vDTvA2B3ixMu4unh5ww1+9sD2k96KICR4U8gA2Efjuq5d4D0GW5eanF4HnIYWu2DgdmiY6Y0dGa/bPrVcN5auBstZz1XLGo19B2Tkv1LEB5HmC6slS0Wf9Z7Y86tBJr4Vlh8NxOYFah8lRL3574KAW9k7K8dS2RtSRhCBipo9Of59Fjv5NJLrbotHEhNgQgAAEIQAACEIAABPogEN0LIiuVXttkKczs7jdn9tICdWQRm/7U0i6LJPZEZFWZGl9kvpS09kSiIWc3xo2Kb3ljFM0oHECmbeUiM9bwt2UhPfsaZmQ6Vy5LGO1vTQIbdMKFPfnT6LvYWQ1GoWnL16jeuqsxpOtojXK9QTQjY4BwRVINNKZTOpi4qSargehPbTDpL0pVGlEnlpTmEHiQR1Ulu1428gwXealX2Zjp8aIzuo06K+PP2b5RjcWPzugWbi9qpEMnM0w21EGFG7XPdupemgZMxyOpaUv/oIymuY989uotT9Wcw7Vr9FSTkGjtUlUZxQr/FG1V3ZHq/Z+jhYMEMFYMP5Gpe7bzCYs6+1TpTBPEkjApAAAgAElEQVR3PmqbW5rJNMehvbv0p45c5XJZ08M4FDhmCag9RruFM1s/BE2NKNzLqSFnuWonagPZqIhhYTVMNvRvVO/TDsr5zPZUO07/htFtS4lc0eQwDlKzDWrwjNoW/OyyuLcPVaPBOotUSkTDaADU0iMa3ZR/a41uSXcj/1G3MC2XfPyZ5+xMVbVIs81Ryit+Wsa7Wc4r8kqNcqrFy4EHo1S9NxJ+tmHu5bk0BKuN5BVJ9TALf3UaeQXzu8TVErIAXI0uHDF1UAunFn6avc7PVtSwDPUntLNCBjy3NOTWlg9hXSw9DXdBmLNGlQeD+VJF6sX/qBPm+p3twawHvVTgsJyHsYEwCw0r+gBP6bLc7CJq8DzqsDVbjQ9s5+l31XCqGjhbLWc9Uxf1p7VUz9I7zHRltnRLntFXwxoXloyZS2nivxcBjd1uHHeOLZalaEEsrUbddTSd1AAMAanE2gx/Kj32O5nkYos2mw9SQQACEIAABCAAAQhA4AgEou9jtNtb5suMRZ1diA6WL9k4nDFlyaG9+xmFsSQ13e+eZcvdNGtxXiq185cZUZSmcUv7SDaVetbs5WQbOabbo5WCHyZsL7MYTF1qpYt/sPRVhcKqVCvb0upHO8zUggaAI3+nPt8xrTYb4Ye7uKXdXRszrRx92kf5SAd3oV6rckldduH+gVcpDlTYMa05heoJo5uviHDtHTVeP+IZ3Bqe1H41EEwr54iM/3O2Jx9NOTaOaw5+VDBltMs8bSrYCZuzU5NzRI9MS1+r355atoOooiZlocB+3R65s+g0LLZmTY5eXkd4PhZeFOSShB4mF8mu0wlXRTU6dadb1kFTON1ZPyRwuC/S04yIoh119uWhdCT51aOGV8SjHngqxmimEe7HKkz/1MVJd+KpedF0VjAqzuhnrtWTZBjEEGH9DZO68LgzkmT2p1IQfxVNBVT601a22kepSU4lnqQgX0g1B4mnyqDCKql14tHofKTO3X6jm614lgrvZnSzHaA8Z1Ne56k6Ge3rJPO6xLfEmnZTDsuWZKdx1TBdpVpyqAdY13in2SX5SDaVOqogX+xO20USlqYCa0j1+c+6p0opUQRVUQ0WqjPD2JpUbQaxS7R0XypVZmUxbdqz0HzPQm1/0IIkHIglCYaJydXhpEHNxVrnkLJEfkXd9qvTrFvaVz+vlPW3TralWLPZjTxnq9NSgpX9hya87/IhqcjhCok5a1T39HO2+qnX9UPmWt1Hu1llpCqXpHECT6kWGjR3mTCrPuhvmN64GU64mftVd8mtFDQ3O7D14Bjt4gw2EFVvZqHHqK5DKf7pseiyIio99rAVKfz/f3xIO88wXre/aqAG/v9q+K//LZMrN8OUlqdTLHn+K8VtP1SdtDCf5uL7SOZtmeSJfYbpyiwpy5syTXJm4+LZFAEZBPyWNbizW8ZmizztkH1J1LhmY23xnOboerYtyU7j7rJ2nopxVB/0KM22P5nkYoujNkDKBQEIQAACEIAABCAAgT0JyGgYtUmVMxpOTagyfkkk35wx69YGiJrUpnZVrSHLCSAIs6X2PbWSLydANGUVf2pK8MVz7tHOzpF9J1y1LDXBZSRHUaVEmfQVQKzUiHx6I7f0K/4bCzVq4MMmKkvNyW5enDZhv7yjWrqx1LtENzaWEtbhXco7ZDqqYL5O5T6AWiuwnTaNoh0po9ugU2ODdVW6qFIqVLMtWcy+PndkfMd0n+6ovqm2bx/XhrJII37Ws25lt6XgK+LSnGehRavQ9glPeDBS9dCMK2n8narSr2NJSc0yCS/98m5PmQoQ1ohky9VOp1lPfcLC+NjpYab0OvVRBQs3Aek9vETdUvBpd9Gm9UP9THipKErZJyeauvuNbuou1zupLJYlqkQarS9G84Fwzdll+mfv5VQ61cYt1dsSN6rlqd7lU+582lRmEYtWfl9IKT1LW6DR+VR9d3eNbqhU097eL9TgHqxe00Zabi4UlWr7rHjapgI+0xlvlta0lONobTjViHxEYCl6Bf8DD0YV6BXNYnYH8KgKjTqrovL4iWt2YRHPSRueq/gpb3SrxUWn3E4qObK/CFiSf9rr+mL4bhaAjmF0+CihQdVtS76+ykZudelSojSupFxZSjhG+c7+nFanEpJkSdPeRlTSCsuHUaHCHYuEH4XP+zMMp9wUbrYUYWH8ejitfqNJkaZkuZrJaIHsi+Hcym62RHjOEjjzhBnrwWyVOIzn2WwgUhz99mFq72xB6LIGLGcetmYrxoHtPPY+reaqgRo4Ww/laVlcY6me0jvhdMVBCC+9h8VdfYOAEw+HkcBsX60XoMboG4OFW5Cebkx/FJ0hYASk05/ocaS4ZieTXGwx0hQ/IQABCEAAAhCAAAQgAIGtBLRfIbqDf7rvYWuu/44//VzqaF+F2/HgO6qZWiTs1NZTwUI3xeIXf3BrPf9vllV/hY1QTtrRzk6/vkXlt+yDcRnJIU1VRdBtZtEmlmsblnqY0bEQo04VLC9dv+L5dWZwV2jReYszTW3aTU2LWbPbnEpYwifcT1bbrl2iaHXSnFabCm0hrLWh3kZHh6J8GN2K4l2R+LSiTvs3+Yzmq9KjHyx7h6Ds/PRn3RUalOM5pVQh9/ab8xTLSFOaHmTZvR2eZijTpIlNYLK0vXsM70UQMVepyjm0P2akCP9nrlmoUf5oJRlkO3kPY4TZfjCsHxYdWSZCSX2aJdMhjLo4vzeYugvlq9wtpZY8PRo3AmPKiHCFmYNQK5dRvuGfI+b26rQ6pLEyaLTKVSEtOebKa4SFRudXv4yzION24WlzyL5mGWk8uoTJNTce5Tv9OZ2AVeiC2l+8WHoDVdpRx+ivRKKLBfugMLSOjO1iWg168Yk2nKlSKhfN0ucMCi3dyYwKHl57DiIN/1a72EISTvsfXxLnZgHotGmpYIU0GJ2oOH05h15/qLdXd+rkL+1wWQcco+pUWqSN6dtHigpjt1+WcJdSZ8DCnOVrZNZtGTQr15xZObvwnA5YFdA1NWFWeQNd6/TRaJJcQcvG2XtG60GFQlXIwsLteDYQgZ026mk1ls9o2iBcfrDs83n67Vx1ni5rWsPPNmzN1iVLj6c2PhrCurDztLZqoAbO1sDB07ion/Zj2QedkZDRMaiapXokmH5aGu8hpysDivDqe5iZVOjkp3rBJ4nAaLf2oDj1lkmJbAk87ZndtFZNbEvKo7jTjCrUz6bWziMgnf5Ej7OKs4xH9SeTXGwxqyw8IQABCEAAAhCAAAQgAIGVBCwrH63DV6aeEs2y2nfWjcFR84T2yNYj46kE1tuF0nYQy86tOgpaUqZFcf5rGD+8qEZPEk5N56NqMPpZaAvdUvE79Z9agkYY874eGGU3ak2jrN3P7GxdyrOOaFXMLk/2BKNvfVTw0m+eshcqmmB0K2E0hZMHGLVHRjdXH/zRarbTkCejm8NVwWF5e+rv91Kv7lfvEr2fZtFLdcP5q01VgDNk4ZdXAtCchcWyqybXnoPsec32QhtnaGoX4aZUcyKtLtS1lKljY0lT210YyyDeyXuYVKRthsf6YdHLaACdNk/5+FMgS5r2MMp9NkfnWXRgne14XdaDwy+7H16jsIQPl3RH44Zl56IKWNrA5fj46EaERz8F1sWq6YgqS0XIJQ+NbqT00c8DN7ppw/QnG7kq2DSdqO1I7U4j5jRiXh8WL0s8LT1kp+1iqcjt+0dbjTouXyn1S2SxTgy9awnbSKC8dsFqLkUlMAvAgNamj6YD1miw1s9CGrRXIcmglYLeQ03lL+0zpTH1qTPEZyypRekqZrXlgybM4WZbqAbOIlWHP1Wx88GcZWm2Rdf1s1rr1JMJsxRnmRsPDfAM1oNOa/JI7DPbQIQiPJwNldmfNoxwlZjM02+PquiWnyfvshi2liqPpWL4JgU/vKiqH1hKefCP2rHdTHVwZJw5N7VqoAYG6olFU9Mw/ngUSHzjo6jNTZrVULUxl9Too/F31IiGn36zTU0/HF65z+boPCuspywzlmoGgTAuni4RmLVdSLNL4Qv5Lx18yNuuGQIKqa9ysuhxCbg/OXRjwcjhj0p+eFEtMZnkYoslZeEPAQhAAAIQgAAEIAABCCQTkI1gtCAcLXj0s46lchB9aiedyuP7SPjkMq+KMGvr8SURpegKcFXO/3cHsJ/RkjvXkbwVQlokdCvnUWCL2KMoSwScP5bTqBL1psrhmnVYLBrRXEYBZFifzWvJM7stNVqRRgL3+NMCOeN7ykYQRQ8SNyJnm2IwugX0Eu001H0xugUAZn8UHbykEX/W6r8Fzz6muNK1806X5uyU4hz19xz4tW52hqOROmnJoGmtG9w1PdP7J1e6dY6lN8eDtH4LWpd+aqzw6q9cy53KSQ8zZXI8H43sWD8sanXdzmw/Jk/1JJZ0VoexjGirEw9HPPD0z7i9tZo5RaPhUgUb+Zeub4EqEZjm5V1W0+hGSh/97HTNFZ7kjMo4/Kw5EwvPCSVPCcOg39wsXX3StNlPPOy2dPUiYDFZhzNa/dQiYaftYjWT3SNGF3qqM04pe0lr7HYUrLKEgfF06P2Gf/OOrdEysgCMIvIDWGpXOQ369WTJrdnULldaDJSWpPL9a47yvu5Wu1tbPoSnLvXxhhsF5ixLz19t7bm6FewekQnzoAKsB7tXxewCnNkGIpjMQrPXqKYSPHOXxbAVqIoHtvO0s2qgBgZqoB6F1y/+0tW5ay6ywss9iVTaUj2ld/LpioCwppvWiu58ZjdF1LdgL40UGhxzIWUIyEVy33TQY4B/g5NJLrYI6ItHEIAABCAAAQhAAAIQgEACAb1W2d0SNxU3KpKzog62y2kKJXxmbT2+JIMwhfa8WrZOiluJghvTHKGY/nR2Md8ebbeDTxMM+GS0fBmL31cw7fAL0BselWBoydcXbPvRzZFewgKojY/Cd/fT+Ka8hHL3ZRUtuALsK2HLuTO6hbXjd0qzbka3MMC8T6O32EhHbmrhvx7THKlcP2DZhVbn3AjNeVrfLLs0prG2+ESHJNVSTYZXZJGlDofXFLusJlSucNWt03ykEXqYFdWyryiqbFFTw7rmuYVDVCR/+lFnwWLpObP0SGFuUTKFbC+Symc+6+50+ietzRZn5FnzcJH/tZCRGP7PXYanoX4u7aHJa6yg0fnqnnV32ugsmvXLW3kMis7BJFvRM5nhGeBARmEK9fbhWfGQ+46dz4EHo/Do3/JTS51xndVeBVkatvyuRu5qKyzHwTjil7sWwUniO1gA+jSibsugVk6Dozo8/bl765uKNPVxFsso7UYCNLV8CHfCuwzZ0alUtc6W3qyRJlNCDCbMjqpxLrFLbzAIuTQNy2s9cEC6dlgmFepjS5dRtWU6WPs+hZaiKhf9dmnl7p7+absshq1w3fN7mFm3W9T0taOynVUDNTBcAy3jr18zz2apHtGz4Dr2dEVAuNhiVCu6+7m0Qtllz/BsdcooCUNAd/VzVmD0OIvFefrD9Ky78mSSiy2canBAAAIQgAAEIAABCEAAAusJyMQWfWOnABUscaMyyGwxu/Sa9dSCdhS9xE//bOSsGM5T8mQ0u7iyGJmU2zrmJFlyROvSsHL239Qm6c5/eeNozzqK7rpeKn5H/pbKXO7bVhYLlFNr9hM1S0bbIUfV4Y70OCtq+OaOoZhJ7W42lzY9XbWZdZTbfdImDbtUlg7B1RxGt9naxehmr2/bQ1r2Rrht4v7MpGgn4M9tZivJ4Lm9+OEUaM5TPpZhscTWUsteh3JzrSkH5xOeCKmiFm0pToypI1p7S6hpKgY9zJTJkXywfhi1Ge0o1FcMkx9jgquDRe+NKrfw96cQsyN7v9M/y3o8+zI8UAcsHe+ggqZGqLx7Oml0qiFHbXSWOaHrZNQ81SIC7aXEo+gcTOLlrfCuFJasBzgigy3C1RPf0e9g5KpBX47wmepBNXXmSAFuxpal3imQSIlH0XndALDyuy3LPOS0JqZpNbAMaoU0GH43qnGqxDAxJRD28fvnJberTuGkmnrayPIhOmFuarHgVwDMWT6NWXdTFb41YYzDusCeYcJsGbWHOtZUh1BoMdVaXU2SJ9qlS491JtXRCWo5w6OlPrtpg28wKVq9lfhsRz3yTFL3aQNbVHy8LothK1rh/eY8alnDz6H38xujhvhosi6ABp3ZZKee2fu3FlYN1EBXE5YclkW9qy3SqbqypaQK+VuUWGdyxXRlULH6ClcllhzSWqH6QLLbCSxpcHvKK1KY3biVy6Bn6T2GOnyGtfMK7TQSBT1GFdHaZPK/S2MD/hCAAAQgAAEIQAACEIAABOwEnj179u3bt3B4mRXu3bsXDpP96YMHD6KvErNnGk7wjz/+CAdwT//666/nz5+7n7kcYmKxMr9+/TpXjqnpRFfOQ4K+/ffly5f2XPyI4VhJyYaTOt7TL1++PH36NFwuvSm/vLwMh1n9VInb4z5+/Nge2BLSfws4DW+sw9OI7fhYeir7G812ymWRJPy6NKx6S/pHDWOpM0PZGd3CdcAfpJKGIT9iOIukZMNJ9fvUPim9vr52s1ztIX706FG5UhsT1xBcTgalTHOe4rXMOkq0LC2ypsKMfCyyjaJs/KkaGC5s6ZYSkP/JkyfhlY7WOJ8+fQqkkOURPUwWjM0mgvXDopqvX7+GOwololm3BllLahvDXF1dhWf4d3d379+/35jLbHTjwtCfxUW5+Rn5EX3/qTsp2Wn0qc/9+/ennjv6qOMN9/9Otnfv3jl3TcdsZchosaTRDdqc5TxVtN92klqHH3GarO+TlKwfcbtbVgv7VGR7dkMKmoNpBhhOTauMV69ehcOseMriJQqNdhFFRIApAWO1mUYs7dOmYPZe94QmptJVIin9wJChWZlsBXp5mpQgge0EWlg+YM6K6oveLIqo0wCB3m9UojO8vMN6MFJ6pz+xgQyKo9/utALbxT5nl8WwFa0hxnWxb8ZMMlT6EcPCJCUbTmp42sKqgRpo0ZQ9zNks1T4Zpis+Ddz9Evjx44deo0/lNw5G04gbfcptRJdgDAEbtdNIdPQYVYSx/fpzwqRZnx8xLMyQLBdbhCnxFAIQgAAEIAABCEAAAhCIE9Ce1OhqUAeujEf14vklhtAZhqV7QxNTyhM8ysrPRoFl6PR9srgt60yd4Sx0tCNLEYTlw4cPLqmkE32qitHN1kpZhyKK2sKc8D06xD96qYEsIG/fvi1XOstRzyF39QD29/pGgd0h59nw4XNTs1Fa87T0VNE60FqhjPKEjXdh1RuzOGQwS51xBWd0cyhGDka3EZDdf+otnbvqS317iYNYozJaZq1JzW2UvuVnUvpnaM6az2hTbxhdicmGcrTMRSVb0RnXtODROZhlrTFNNpdP9CWZ5FfTzpXdlnTO2cNsIdZCXKwfRi1EOwqlU7OviFoMol2HseArgnU6/WtwzWusUbrYYpdRYDqXkGEq4+FJGp299XXa6IwFVG+WsV4ZMx2CaYiM9gxqp9kv6WPxkqSmpcDHbhdLpcY/QKCFwyQB8Tp9xAJwd8XNThf1LkAnbfQeeXfxji1AdJJQofjRCfNsDakg2JBFdE2KOSusi6Q5YTip4z1NgnMGa7+xsR/VenCMGh7t0lVMo6KzAGnZ8KgCMgvNouW9EjHW5CN1WQxbWSpbp3aeFlYN1MAsNXBI5ISWap8e0xWfBu5+CSz1ijv22OW2Ky8VdlZ9CqzRdvbRFk/L3K/xYx1bip8lLnrMgrHmZJKLLbKojEQgAAEIQAACEIAABCBwXgLRL5wMaKIbMooS3Df3UdFSD0X71zeMklr9Uzc7WKxLt7e3q7PYEtEim/+NTR0GSL22QJutw3db6PVzy/d6bMGbJe7Tp0+npzJGKZeuP/a7ch4/fjySbfvPcEMO34ywPffSKWh/Q7iAgwDlLMWlCxhOP7x120ImnP5Rn6aSYXSbrQmMbrNYdvT055C+dsqJZBlBkl7DrBCV5jyCZnl3WGKyMYhhGW0tEo4KtfqnDnuEa4hm0akz89XCzEbUYU7dTzf7aPDUJDa60zQQPeOjc/YwGQHWTwrrh5G5ltuzH28ZRdcHq0c+5X5GN5BJ4OxnrVUcjBvldDpNWSYCyzxKEUsbK6ayyWc6emYcvml0jvnJG52aQM2u1WF3Dn9u4zxHjmiHPAof/TltXOEo2CJm+firXSzts4jO5rnvmi5AO2y2DURs4ZHfSfqNrpxslqlRaRNTudKlpqwhcvpKS9YDbdK1v2lKzZTw7RDAnJVRF/RmGWHWSYoJ84jzma0HIxSd/sQGkqo4+u1UYk2FP2GXxbAVrYEnt39G+WwMQA3cCNBFP6el2hWf6YpDgaN3AkuWw6mRrVpJLRuo1gnDELCOW2ux0GNUI61NJrnYIqoyAkAAAhCAAAQgAAEIQAACIQKW3ah6VbbvTrgnT55YFmOhcuZ7lmrWSV1pGyW1KK7ETl+jeNFg/s6/dYcBZETWh5imx95k/JJ/5Q9fR8vbVAB9PDxaLXVcsMJ2QKOl0hgsCXK4IXe9xVYclqzSPiJ1qnt9BdQXo4Q7vOU3WvlLiNRFmuFGMS1CIZKMboxu08q25BOdHH7//v3169dDdPUMGv6WksroH+6ChowKNR9XCpqzQyGHbjqzACkx2RjEsKQsCevcyPbp0yd/Eu6Dcu7w5XEuWFFHdHWgZY7KUlQGepiiePdK3DLNwPqhO/KibVAarNxXaHEabZUWsUvUPb9fXScD0z+nF2O9chM8F7GCY3SbRsZ7oGh0qeo7cKPzD6ukYskSXkdGo52t1jJ5b9+wzNX90hVaTFkmCVjafUXghsDBCER7v9OamBpRtGwm0xmgxs06tpRGIJxZDMxZdu3Tm9lZdRSSCfNUWee0Hkw59OiDDWSkNfrtEZBD/jxbl8WwlaUaH9j+mYVPIBFqYABO0qNzWqoHRExXkqoKgRsnsPQ+Zcm/QnEsG6jWicEQsI5ba7HQYxaN1JxMcrFFFpWRCAQgAAEIQAACEIAABE5KQPtQLUaKFr6IW+4ryqV1byG8QgajiafEN0tXSDuKovMAzgCx5TCADrdo49rff//9559/6jILbS6UWzucKtzIMCpRRz915Ud0H7beoNd5RfHw4UMLOmNttyQ1hNFLiHBgy7HkcAr7PrVcbJGd6r5F9nMPbwFxnY8fBfcKAoxuU2iMblMm+/r4451x29B2gS0jiGYs2zPKmMKxm7P/tiYArdywaJztjI7LBkTd8ih64loVuIV7rzSZjzal58+fb0GxPS49zHaGlVPA+mEEHu0ohnQsB4CNORqDRXPUIii60DPmZQ/G9M/OyhJSh+otwTR1qW/s8rt9CZlxbkmjsyjdhTl2oys3I3UAow5LhdTR4q9fv0aTKhTg2IuXddCO3S7WMSEWBLIT8GcCGacBYTmj62JFb83EFC7Ruqd6pTVdC3z8+DHvRUvrZCNWHQLR+QnmLLsi6M3srPoNeYYJ8zmtB/3WSV/yaJc+BJ4O/X4iJdzRHHcxPKqk9Nsl1F05TbqsMPAzDFthAtOn2HmmTMr5UAOX2J7ZUs10ZalW4N8jgUAvV/9N6wCwnY39AThbdG3sP/fiv6VobcZFj1O9VJ5McrHFVAX4QAACEIAABCAAAQhAAAImAtqBOv3EzTTmlnsHpqmt9gkfVF6dbIWIhSQ3npHTdQ8Vypiaxd3dnYtycXHh3KsdOoAnm9e9e/dWp3CSiGr1lkOAstHXgWm5YkA70rILE93uWajZVqtmJ7/YIrzlt5A1s5py28moUDNhdPNVzOjm09joNm4b2piLot+/fz+aiGX4iyaSMcCxm7NlTBTM7JMNpyDj9Xz+9kQXN69DR0H8Sfhs4i1caDgIFpVEA/qrV69mS1Hfkx6mPvPUHLF+GIkJlOU+IM236286sZgO9JLeWNJcwfx+1SJhNF+mf9H+f2BY5y5Opy+Noc4th/Yk5boHikbng7W4j93oys1ILWyHMMY2aLEu2jNNCnnsxUsSChf42O3CFRMHBNohwAKwpi50e8Vo0NFAoPeeT548qSkGee1IAHNWOfj0ZuXY7pvySSbMxpXLYawH+1aqXLljA9lIkn57I8Ado9NlBeCfZNgKEJg+ws4zZVLOhxq4xPa0lmqmK0tVAv9OCQT2SNd/q+4Yhnf2umClHQwBpQnXSR89TjlXnkxyscVUBfhAAAIQgAAEIAABCEAAAiYCo81AS3GMr1iWoh/PP9WwkhreSMy4h95foxpTrhyM/Wc1gUe/NSFhZOup9qkry8UrxltskzBGrzYo1GyThFwdWJ8pjhZQiZcAu1rmvBEtp8rz5niM1FKrfWp4IyVGNyMogiURqDmbNb4yKfpJ+dTmmRreCL+F5vzp0yeLtEatWZKahrFv+zBKO83C6GP5ukiWU9lGecLBLJKoREWbUlhC9/RsPYwreF8OrB9GfVkuP1VSlhZqzNEezGI6qHBJUEBgi4SB6DwaCBg7Vem65hAwuvDFKKRFpzQ6C6WlMDS6JTJb/DV3tdiLdHlcrrlr6mIkNbyRRguLF6Oo4WC0izAfnkJgO4GM04CoMEZjRc1JUVTmvAEuLy9HkyXdiax3H/Vv2ctbLlJLIoA5KwmXPTC9mZ3V7iFTJ8Cp4Y0FbG3CbKzDh7EeGNXUeLDRsL4kLYbHWTLGOj8bN9WTWWgqsWh4o/qO0WWlDkOp4aO0hwCtDVtGsafBsPNMmYR9UmtUavhw7u7pYWqgK9EujvqWahWT6couuibTcgQCX10avfosJ8M05UJ9b2qyqeGnBZn1YQiYxWL3TNVLanijJIfRY4XJJBdbGCsVwSAAAQhAAAIQgAAEIACBfxH48uWL5fPFWvWxQ+hf4NJPg1t2A4+yMP60rMktFwcYsysRrBycEtL2nqY+am256MT4VjULDYs8JSpJ9N6Hrm9GsPTt2o5gtL5lUXTlRKKbLXTDemWRusguta2lhrdDYHSzsyKkkcAu2/khRe8AACAASURBVODCsgXuxQ9HtDxNbZ6p4S0yDGF2b86WMVGilh73LRwkhlFaO38/pL5vGXhpPYRsanqgiUp0QJfYO75ud3jP1sO4gnfkwPphVJZOxBnblOXCRGOmScGiA1bRjjQsalS2cHSeOgIyQuq8ovsZcFT7lJDWj77tQsOTzlgGBLM/otHZWU1D0uimTHL5GA2Dxj2+UalSVZkaPiqAC2CZtGNpd7hwQOC0BFgA1lG9pkmaFo7urdMQoMWd/f7QOqKSS1ECmLPK4aU3K8c2e8qpE+DU8HaBm5own8p6YNdRyyGxgWzUDv32RoD7Rj9Vl5U6DKWGt6uyqWHLLrYfshwcP5eDuVOhpYa34zpADbQXtlzIypZqpivlVEnKexEIbLnR9qGrq6tdBBv1kLn2a6V26anh7axGBZyN2PjLplmZ63im6iU1vL0UB9BjOTg+Ri628GnghgAEIAABCEAAAhCAAASsBCxfOFFaDb4es5awWDijzXTIX4vbclceWlbO0QNsxTiZEqaCmTDlCKSTGMZWbwy2XSjjpx1LmFei7aLrzZGW01wlqG6vErlSiNq7ozeb5JKkr3QY3TLqi9EtI8wsSZWbjE3Fi3ZBQ5ToSDRN2e5Dc3as/GOoznPqsEyqp7HsPoG3xX4iRmn9KHa35eRha9MDizw3Nzd2CIVCnq2HKYSxaLLGBQ7Dt/FWCylLO3GLqmwpcct9B8Zl5lIWq/2pP6vRTSMaZzKWoW2a+AqfUUZG8SwZ0egslJbC0OiWyGz3t8zBlIusTzpdvD27pDaFpT0MnHYR5nO2p8Z16NmwbC8vC8DtDKMp6GXW48ePR0aSFy9e7DXVjwpMgHIERlPx2YyMU5fZuCU8LfJgzpolX9RgPptjL55MmJc0ZSRj6UmWskjyH2VkFC8pi64DYwPZqD5moRsB7h7d2CeMepJyYo8yMopnkScpKew8YaTYecJ8Zp9SA2ex9OtpWV6pdLks1UxX+q0qSL6OgOr8+/fv18XdEquQ4ZohYItS2omLHjPqos5kkostMqqMpCAAAQhAAAIQgAAEIHAWAtoVZDn5LBxG++BZwP1TTh3hsK/33rx5Uw6O5Qxe0e+Bby/aXh963S55dyk8f/7cIrMMQ9XudLD0QqrkJeRpvF1YNBUIYwF77L49av5me9xs/WF0m8WyzpPRbR23QrHa7PGKjkQ0Z1eXGrnJyHjdSTlp9TbaknhrjcUij8Z0fb3Taby+wyJkfamK9jD1i7MxR6wfdoDGozWW2yXsmSaF1PG2aHjLaiiayIoATP9WQFuKYvxAkIa2LIfql8Rw/re3t84tR9J+Gj/i1E2jmzKx+9Do7KxSQ8oQZ+zqjXU4LACLlzCfpKe0iyRcBIbACgIsAFdAS42iCZ6m/SMjht60vnr1KjUpwvdOAHNWOQ3Sm5VjWyJlJsxLVM9jPVgi0Je/cf1oXI2WKHvLhkf67RIar5zmeboshq2MVQs7zwqY1MAV0FqOUtlSzXSl5cqAbOsIRKe4Gmvq320xOvWQa3M4Q8C6StJaLPSYUSN1JpNcbJFRZSQFAQhAAAIQgAAEIACBsxAY3b0dKHbNe98DYrT2SNYcyytVmTt3B9jy+e1Cdxa0VltakEdfsjIe78l4QiNacItIhV7Sh9tF9FqEaNF2DPDjx4/Rps9ZYQqBnc2rQU9Oey4phdFtiUySP6NbEq4Kgc/Z49Gch6plGRMVspGh3yjtilZj3IQRfau9IustUYzy2Ne2W4RZinvOHmaJRpv+9hqy++J9X4BaM4ZXSU68Hau9xQ5jWWa6suRyMP3LRdKlYzRNGAc4l+wKh+ZUftNQ/X/w4MGKdKZRaHRTJnYfGp2d1bqQxq7+w4cPMkOty8KPxeLFp7HaTbtYjY6IELATMHaP9gQJOSKgEUGmAH/2pQAfP340ngMcpcbP3gkYZ/tG81E1GkZ57MaKEpLTm5WgWjRNJsxLeM9gPVgqe1/+2EA26ot+eyPARqKfp8ti2MpS5bDzrMZIDVyNrs2IxkFwu6Wa6UqbFQCpNhKwvFvX0ffr6+uNGSVFV45uj5b9C6OWLBgCLJTaD4Mes+io2mSSiy2y6ItEIAABCEAAAhCAAAQgcC4C7969sxTYYtewpHPIMPpqUMCqIsuLviBU2uLj7DudEqaCVVPc8+fPLXnJlqEbTy0hs4S5u7uLpmN8PxFNZxTgwPcaWM5xqevIdRRnBLaRn/fv329Ekh7FYHTbrjVGt+0M86bQpkZGe/TzFnlIjeZcguq6NPedtH/9+tUy6VLRNBVcV8BCsYzzUl0IojIWkiGa7Gl7mCiZdgJg/TDqQlu+jCGNp3SMqSUFs6xiyl0SFBC1za4gIHD7j168eGERcvtWxWguo9N0xg3o0WQVgEZnobQUhka3RCaXv72rv729zZIpi5ftGGkX2xmSAgSiBNpsaBVMTFEyWQK8evVq9BE5mVM+f/588isIs7DtMRHMWUW1Rm9WFG+hxJkwz4I9g/VgtuDdeWID2agy+u2NABuJfqoui2Fre61rs+FvL1edFKiBdTjXyaWapZrpSh2FkktlAsYWpMs39RZe17vUEe/evXu6M11Gvz///FNXGOTNlCEgL8+9UkOP28lXm0xyscV2ZZECBCAAAQhAAAIQgAAEzkXAbgsodKT8MLhFUuYVbWrXGbDhuJr+FTTtetdRCr4gFFW00XAWTYcAYQJv3741nu3JeEIjLJKeGi2hhXqh8F7Prq9FsFxsUYhqVOnVAsj8Hc4rXAHCcc/wlNFto5YZ3TYCzB79zBqhOWevTusS3HdqYdyEoYVMdABdV/wtsYZFVjQF480F0XRWBDhzD7MCV/0oWD/szO0nk/e9BCeau6b62gpjL3iWkHQFWTD6iWj7lHGzRdEhYHSaTqPS5eWlL+cWN41uCz0a3RZ6lrjGBqikMrZBFi8W1QTC0C4CcHgEgVwEaGi5SE7T0RvVly9f+v6a+esNrPHKSz8i7mMQwJxVVI/0ZkXxlkucCfOU7RmsB9NS9+iDDWSj1ui3NwJsJPrZuiyGrY0Vj4a/ESA1cCPAdqJXs1QzXWlH6UiSkYD9taa2lz99+lTXy6r/zChAICkZ/TQ7CgRY/YghYDW6piKix43qqDaZ/N9GQYkOAQhAAAIQgAAEIAABCJyNgH2/abWFTb8qkHlFtwb0K/++kttNz/vK2Xvuo+2AgeLUvNjCcv+Cdi4WOmD5/fv3AIeuH1nAHv5ii6gGD1wBomU3BmB0M4KaDcboNotlR89CQ8mOJUrKmuZswVX6wqN9xx3jJozoWXELyexhJNXd3V00WZ120Jddo8FKBDh5D1MCad40sX4YeeqTF/aeUCOLMdkSwdQtRO9trP9VZ6Z/JXQtU8bok92zuaiZX19fzz7a7qkvFPmJZLSZ0Oh8sCvcNLoV0JKi2HcTaqqm64RyzYhYvCSpaRSYdjECwk8IlCCQq7srIVvXaWrT/Oi9hvo0+QC8a7VuFB5z1kaA4eg0rjCflp8yYZ5q59jWg2l5e/TBBrJda/Tb2xk2ksLZuiyGrS0VDzvPFnpDXGrgdoYtpFDHUs10pQVdI0MhAhcXF8bLQyWAzHH600X/mrQoor0BFhJ+dbIMAavRNRURPW5RR7XJ5H+3SElcCEAAAhCAAAQgAAEIQOCEBGR6MJa62sLGKA/BDkagzeNzB4Osi0uNJ5TU3mu+Ebd0ROXuXzAy6a4y6CxB9JSXClUObC/EjloBeuF/eDkZ3ZpSMepoSh31hdEL1/qZNpXj6FPzAdnu378feLrXI2MT1vxH203qC2kUr75g5OgIWBYdQ+CTWz/soHbvVy0CWNZErpJkcdAbZME4SkQfETKqu9wQMDpNl/FiCxrdSN2pP2l0qcRWhLdDHrWUFXkRJQsBu8qyZEciEDghAVpZCaXrjYa2yI+mRlqdaYJX83VViaKR5hYCmLO20IvGpTeLIiJAXwSObT3oSxdL0o4G+qVg8rcYggLRtz+yCIDhcTvnM6dAl3Vm7aeWnTlbKjHCH5iAvTmstlQzXTlw/aFouqIiFYI21irWr7/+Kqvd1dXVp0+fZMFLTYTwEIDAvgTso+dGObnYYiNAokMAAhCAAAQgAAEIQOBcBGRlsBe4zdNNdvkJORBo1q7U75WuHVWtm5sbo7SWT6Eak7IEs3x8e6/7FyxbFixlrB/G8qJFpTtD0wsr8fv37/W1Q47ZCTC6ZUd6yATDvcEhi9xjoco1Z+NyppFxocRbJcvcYKgzJXLfXhuNGlRGnz9/3p5dagr0MKnEKofH+mEH3lFfYems6l9jd4YVlr06ZQxpvEjCbvdIkm10T6gMFBkVTaNL0sU0cEZdTBPHZyBg6W+HkPb6fAy25RYvG/nQLjYCJDoEogRYAEYRpQbQ7RUabkanQ+VztpElldsZwtvrgH3GUpMb5qyatMmrQQL1J8wHth40qN8VInXUq1uGlfqGR2ahK2pdy1HoslrTTv1hy0gAO48RVO/Bmq2BTYG1DNCDwPZZx6iA9oh2YUZZ5PppEaD+dCVX6UinBIFHjx6t3oMtq927d++ePn0qQ4cGJl1y8fbtW91GWkLOE6bJEHAMpTerx2qTSS62OEZNphQQgAAEIAABCEAAAhCoRMBuhpNAfA+nklZOmc3Jv4hbR+c6ymW5P2IQ5uLioo5UysV4xmy1UbVaQVrLyNLDQ7U1rSHPwQgwurWmUPs24tYkR54sBIxNsvSrfWP6RmmTyFjmBkOCbW6OtEtlL2kSwHBgepgwn92fJtWKk1s/7FfD7F7tLQKMjsaVrooleu/SMveSvnGf94cPH0psGRndl2EUxsiWRmcENRuMRjeLJbtn49Ow7OXtPUHaRe8aRP4uCFgmol0UpBEh9ZLo8ePHU4OJJl0nX501oqB9xbAv5+0zlpolsktlL2lG+enNMsIkqUYIGBfsPVoPGiG8UQxsIBsB0m9vBNhadLqs1jTSpjzYedrUC1LtRaDCCovpyl7KJd86BN68ebM9o+GSi+fPn//6668//fST7su4vr7WRwJKvKLdLi0pQODkBGpOJrnY4uSVjeJDAAIQgAAEIAABCEAgjYB9h4Tlete0vAkNAY8A7189GKWcr1+/Niat9l7thk6JZOmIJFK5/YvhD7P3WzktYLnYwtgoCAaBdQT67UDWlZdYEGicgM5IWCQMTwwsKYTDGI9Yl1h/2e84a7P7sktlmQWF1cTT4xGw14oSra8jnvqsyvQ42ZL8u7OybF8r3auP4Nh7qlFEfkYJyExhXMDqe0HR1JICqF34Y6gq3uXlZVIKgcA0ugAcyyManYXS9jD2Dl+DCF/o2g58Ywq0i40AiQ4BCFQmoK876mOPs5nqcjE2xM+SOZWnPxUPF7zNEdAuld1wEebAUwicnMBRrQfHUCs2kGPokVJkJECXlRHmgZOyzycPDIGiQcARKG2pZrriUOM4KgFNP0a3+W8vqUw32pr+7NkzjVna4/3kyRPdc/Hly5ftKZMCBCCwnUDNySQXW2zXFylAAAIQgAAEIAABCEDgRATse0EspwVOBI6i5iZABctNdJyeNv/Zd0QZz4qM81j72yJYZZHWFqWheNK45dwsYKUz+8m9hhSMKJ0QYHRrTVHNaqTymdvW9FJNHuOoV3pcMKpbL33zkjHODYZM22wspfepbATeJjQVyljlNha//ehYP4w6siwiXFK7V/ua7+BdqcOO3ZmExev9qfEbhtkvthjdE2oUw0ibRmcEtRSMRrdEJq+/fRqmfO1jbl4hSc0RoF04FDggUI5Asw2tuwWgtrnr645LmpKJJu/Uaykj/JslgDmrtGrozUoTJv1dCBjHjr6sB7uQzJ4pNpDtSOm3tzNsLQW6rNY00qA8zTb8Blkh0hkIlLZUM105Qy2ijDLHGXdPrWAla552g+vVqr48pEsu9KmA9+/fy7yzIimiQAACWQjUnEz+L4vEJAIBCEAAAhCAAAQgAAEInIFA0sfTkmyCZ6BXuozSjuyk+pOhRxvR/H/lOeQuz9JiVEu/weMo1cpeJ6Pb21t7RhcXF/bA20Na9ruXs6VG5a9p1okKYw9guS5ERdMdzPY0+w2pHuZIHWa/ipDkjG5dqw/hIeAT6LE5P3r0SGOfZURQ6coNkRYBhFrS+sC3uz9//mxPpM3JedKsTIumckq0kyRkIwTUqO2SnNz64QwOFmJt9hUjyY297ijW6p9dMFldut0javOTZShXNf706ZM+B5RL4JFF5eXLl7lSVjo0uo0waXQbARqjJ3FOqtVGATYG63HxsqXISfrakhFxIQABCGwkoNndhw8fwokogLa/K2Q4GE+PSgBz1lE1S7laI3CwCfMhrQet1Zl18iStFrtY11Q2PK7DTqzGCdBlrVDQwYatKIEu+sNoKY4U4Gw1sDXdJbWIpLnHUNKkKEnC7EWS6cpe5BvPd3iRatlgvKUgqn6y7OlPiWj7t+7z6t3ExxCwpT60E/dseqw5WnGxRTv1HEkgAAEIQAACEIAABCDQOgHLYXJXhpMf7XAcCjl0I6m25shOJKXIPJpkIS0kUuVkk06pVZbtGNklfXIk4/GPKD0ZSaNhFGDHiy0s4jUYxmJ3hmqDijuYSIxujG4Hq9JnLs5hmvOzZ88skyLNyQvdiaDXY5aKVOKWsaQlxgG6r6TyWpRCmK4JYP2wqy+JlY735z3hb5fTHrJyh1Y5OzuHw4TUnid95CdaHA33uSwbOkjpb/vTOlrfF4oKYA9Ao7Ozmg1Jo5vFkt0z6dXA7tOwwyxeVuuRdrEaHREhAIFqBNRXa1plnAhpBph9DlatpGS0kUDSvOIAI2BSeTeyJfqZCZxhwnw868Exaqxx6B8Ki+HxGEqnFBYCdFlhSmcYtsIEDjDLDRew8afUwNYUVNpSzXSlNY0jTzkCde62cPJrM7P+NKjd3NxcXV05/5YdDAEta8cuG3qsOZnkYgt7zSQkBCAAAQhAAAIQgAAEzk4gaW9EzRv7zqMY2YZ0HansNUm6OCQfKlhRteoIpd3sXvmyA9X/aNn1TiLvuZFojgcIYAFbWdc7Uv3+/fuOuZ8wa0Y3p3RGN4cCR6cEjtectTnMcrGFrpwr9KEAywCt2lLioPjZVhz22W+nzROxkwgk1f+TD99JrJK0sFfgygqtnN1eVHfM17jPW9Y2bVLJYknQ/iq/vC9evPB/bnfT6DYypNFtBFgietKX1TMKcLzFy2o4tIvV6IgIAQjUIaA3Vk+fPrXPgnTLmC4qVT9fRzxyaYqAvZ40JfZqYTBnrUZHRAuBU02Yj2c9sKi4/TDH69VZfLVf67qQkC5rVk2nGrZmCThPuhqHoqaDGliTdrm8Vliqma6UUwcpN0hAfZ2+E2DcxZRFfln5nj9/rm8Y6PVroU1Z2+VkCNjOsIUU0KPTQs3JJBdbOOw4IAABCEAAAhCAAAQgAIEIgeOZ4SIFbuaxPvZ4e3urTfa5JHL3KfrfkMyVOOkcgEBSZSvxhfAAQ4thdN/7F3psVjrAY+nh9wUbqBU86pQAo1unikNsCEwJHLg5P3r06OHDh9E94po7vXr1akpmu080a2WhK70k5/a8RilY5gajKK39THrZdoDytsa/a3moD3b1He9KuKRvN9lBEXIvAg8ePNBK1mJJ0FVW19fXG+Uc3RMq+5s2eG1McxSdRjcCws82CTjjs0W8ysPugRcvFtqEgQAEINAdAW0p1i0Vqa9dNP2ToWb77K47XAhceV5RAjjmrBJUSTOJwDknzMezHiQpvdnA2ECaVQ2C7UuALsvnf85hyyeAe18C1MB9+VtyL22pZrpi0QJhjkRAljoZ3HTTRM1Cydoj86C2qetlbpavFGQRniEgC8bdE0GP+6qAiy325U/uEIAABCAAAQhAAAIQ6IlAkhkuySbYE4WKsmo3vAxAlm9ET4XSSQydwdO/w582wcgxsunUNzBN5VztQwVbjc4S0XLkw6Ujo6FzV3BYjndy/0KqIiwaV6PTC/LUlA8Znv5no1oZ3QIAqV0BODxqkMBJmrMu/td3QcP89Ro112feRxlZxujRl+FHKaz+mXpoZHVGjURMWu02IjNilCOQVB8Yvu2KEKukIzr2lLOElHhaS1Y+/Eb9yaK7cCIvXrywjKdZLrYYGfFevnwZlq30UxrdlDCNbsrkJD4nWbys0ybtYh03YkEAAhUIaGPx9A2U5QZSyaaZmKb3JW4CrVBwslhNAHPWanREhAAT5jNbD45R/7GBHEOPlMJIgC6LYStQVbDzBODkekQNzEXybOkwXTmbxo9aXl0mK5vbiotoNwLRB4f0wvfz58/77mFmCNiox0aio8eAImpOJrnYIqAIHkEAAhCAAAQgAAEIQAAC/yJwtr0g/yp83R+61lRXWli23ftyyVqkS0kfP37MPi0fC+4VBOx1b3phyors7FHUNCyB1RYswVaH0VmsQH+YdAputQx5I1o0Xppq3hJtTC2g340pnzw6o9vJKwDFPxKBUzVnfWhdg2B0rLy9vb26usqrZb1Ii35nUsc5Li8v8+Y7pNbjlGYLB0b/LfSOF5f6YNdpEit1lepU7YkTEgJZCKjWaftFtK5qzNUMZ2MVHV1s8fvvv2cpgp9ItCB+YBqdTwN3swSSavWKUpxq8bKCD1EgAAEINEtg9nb+N2/eyPyi16CWO9C1w16mlWYLiGAlCGDOKkGVNA9PgAnzoOKDWQ+OUW+TVovYQI6hdEphJHDmLothy1hJCFaIADWwENhGkk2aewwyJ0VhutKIohFjOwFNRfReVbfKjl6Mbk85nIJa3K+//vrx48eN73PDuSw9ZQhYItOXP3psSl9cbNGUOhAGAhCAAAQgAAEIQAACEDg7gS9fvsjcEz045zBpa752yWtvFpdZOCY4NhJQJbSnoLtU7IG3h7Q0jcp3bWwvVAspWMCe6mKLFpRyMBkY3Q6mUIpzZgLnbM43Nze6PC6sd72vzX6xheUz7+XeEydtwgjD4SkEIHBgAmc7NXRgVR67aBpSjaPqlo1Q+qK4P3pqEX3v3r3sYGl02ZGSYAkCuhO2RLKpaZ5z8ZJKifAQgAAE2iSgSzz1GcaRbG7buo6CaBf76On0p3bYy1bz9u3b6SN8jkrAn5AftYyUCwIZCTBhHsE8kvVgVLROf2ID6VRxiF2HwAm7LIatOlWLXJYIUAOXyDTuX9pSzXSl8QqAeOUI6B2obG4vXrzQnGRqxCuXr1J++vSpbIOFvgA0KzlDwCyW7jzRY4Mq+2+DMiESBCAAAQhAAAIQgAAEINAmgSQzXGmbYJuItkilrwbJ1KIjc5YT5spIFwpoC9ePHz9evXrFrRZbyBN3RMBYA4dY0UOeo8Q3/rTIxv0LqZDVjUS/Bq80AevAMsA5FBYHo5uFEmEg0AWBMzdnTbZ1t0VYTfpSqK51D4dJeqoBOvr2Vy+Jyy0EklZ/SUVrM/DZytumFtqRKqk+nHxyePLit1NpkSRMQHfChgMMTzXyavy1hJwNM5otaJieDbbRk0a3ESDRT0LgzIuXk6iYYkIAAgcmoIsJZOsYmUR0y//nz5/dHWQPHjzQ/nULBN0HmtdcY8mUMDsSSFrO7yhnrqzPVt5c3EhHBJgwz1aDI1kPZgvYnSc2kO5UhsA1CZyqy2LYqlm1yGtKgBo4ZYKPI8B0xaHAcU4CstHp3n9ZJ/SSVN8jrAZBnwKtY/FjCKim06IZoceieLckzsUWW+gRFwIQgAAEIAABCEAAAhCAQB4CupxCHxca7dNaSlpXWvz555+yB7ktXEsh8YfACgKWyyNcspUvO9CRUZf1kqOCSNpDuZS7/Lv7HpRF4yqyzNCBUvMIArMEGN1mseAJgR4J0Jyvr68fPnwY1t3z58/DAZKejg7HTuNKHull6p/Lh00YuUiSDgSOTSC8ODp22SldRwT01SAZ0ywC6+ijJdg0jDbE+CYLNY1CVjsa3RQ+PhAYEWDxMgLCTwhAAAJ9EdBnHv1plYSXAUR3c49u9tSnAowTPO1033J5WV/0kBZzFnUAAhYCTJiXKB3JerBUxr78sYH0pS+krUzgPF0Ww1blqkV2IwLUwBEQfo4IMF0ZAeHnOQloWqItVXpVqnMN2ulUYf+2OD99+vTLly9FgTMEFMVbLXH0WA31ioy42GIFNKJAAAIQgAAEIAABCEDgpASS9oLwhRBjLZE1R5uxtE/LEl4Wn+FKC06YW3ARZh0BffbKGFGmeRkljYG3BzNeslvBMJrUGW4veOkULBdbVKBaupj29KObXHkpZYHJ6GahRBgIdEGA5uzUpBEz/IUBnbLQ3XMu/BaHpj2vX78OpKDByDKCB1Lg0YjAwSZ4o9LxM5VAUn3A+mHH290lgPaiEbJ9AsZvGK6+2GIU0WjoK82NRleaMOkvEdhrcGTxsqQR/CEAAQj0S0DvJrRJffZVlIwwYUPNUGrNiHS3Rb8EkBwCAQJJ5otAOjw6DwEmzFFdn9N6EMXSRQBsIF2oCSHzEjh8l8WwlbfCkFoqAWpgKrE2w+9lqZ6lwXRlFgueRyKgcw264UL7nf7++2/tQn/x4kX0A0Jbil/O4scQsEUv7cRFj+3oYkkSLrZYIoM/BCAAAQhAAAIQgAAEIDAmwFHeMZHNv9++ffvrr7+OPj00m6rg397eyuLDlRazfPDMSMBuQ6982YHl9KZ2Mc5ucMzIR0mFO8Om3ohYCm4BW1nXFrF3DMNOwSh8RrcoIgJAoBcCNGdfU5pjfPz4MTwN0B6y6AVJfpqzbr1a07cFZh8NnpJBw3fpOU+4pAHx2nmUNCs7QHnbIX8ASagPdiUyN7azIuS+BJ48eWI596hrqoy3ao6KM7rYwritfJSI5SeNzkKJMH0RyDXssnjpS+9ICwEIQMBCQHOq8NxMb04t6ciKomHCEpIwvRPINa/YkQPmrB3hHz5rJswWFR/GemApbPthsIG0ryMk3JfAsbsshq19axe5UwPPWQdWrCiZUWOQ4wAAIABJREFUrpyzqlBqCwF97/PVq1e6r1aXXOhznm/evJGhL+89F3qre3V1ZREmKQxDQBKuZgOjx2ZV4wvGxRY+DdwQgAAEIAABCEAAAhCAQIhAkhnOfjY+lOWhn+lq0ufPn1uKKGuOTDCXl5eWwISBwBYCOkhpj/748WN74O0h27l/Iakz3F7woino8K26l2gWp7rYIrprcMV7rCjhIwVgdDuSNinLyQnQnKcVQHfM6asCgWOxWgRp0Nxyt4Ve6+rmu2nWvo8mRXoH7PuUcCdNeFj9lVABae5IgPpvh580N47OtO35EhICKwgYL5sYXVFhyUhfC/eHwouLi3L3T9HoLBohTF8EkobdpaKxeFkigz8EIACBfglov7v2H4fll3nk5uYmHGZ4qheySe+/LGkSpkECSfMKfw7fYFkQCQJ5CTBhtvM8hvXAXt6WQ2IDaVk7yNYIgaN2WQxbjVSw04pBDTyt6pNWlAMlpiunrS0UPImAtlrpBgoZ+oZ7LrTtarjnIrD5ypi+3uqGb8U1puOCMQQ4FF070GMv6uNii140hZwQgAAEIAABCEAAAhDYn0CSGW5/cduWQGaa169fW2TUWyhZc8ptiLfIQJjzELi7u7MXtvJlBxbZ6ogU7gz72glnuS5E5ZVx2V4xDh9yxXuswzNxBWR0cyhwQKB3AjTnJQ1Gx0TNWHT517q7LXQsNnxxmAZlfcqgwq0WKn54wrPEpyn/pFnZ9lfmTZUdYTYSOED930jAHj3ca43SSWqVo7j8hMB2AsZ93h8+fEgdx0d3YRgzWlciGt06bsSqTCCpw98+DWPxUlm/ZAcBCECgAoGPHz+qe7dkpG3Kxo89Pn361JIgYbomcIDlfOV5VNfqRng7ASbMdlYKaVzUN249SCpys4GxgTSrGgRrh8AhuyyGrXYq2DkloQYeTO+lV1hMVw5WYShOHQLa8qTOVvdc6BZafRjj9vb2xYsXq006z549yyU2Q0Aukvumgx735Z+UOxdbJOEiMAQgAAEIQAACEIAABE5NIMkMd2pSscJfXl6OtrwvxdArqOj3iJbi4g+BFQS+fftmj1XnUOUgj/FiXeP+RXsZZ0Me6V4Dy8UWda4LmUW9i2f0ndZqM/ouxamZKaNbTdrkBYGiBGjOAbx6ARadLymAjufplopAOqNHOkCrlMMvXDXPUcrRmzVGKa/+mbT608vm1RmVi5gk1fYTleUKQsr1CSTV//riNZVjUtuJ9p9NFQ1hjkdAl8ZeXFxYymW02g1JadOVv7JWo3jy5Ikll3VhaHTruBGrMoGa0zAWL5WVS3YQgAAEShOQ+V2fbUyaUGkyZjHaaz2iWzBKy0/6+xJIWs4nzViqlStJqqTVQbUikFFrBJgwp2rkGNaD1FK3GT6pl8Pw2KYSkao0geN1WQxbpesM6YcJUAPDfHp8WnqFxXSlx1qBzE0R0GRGfe+rV6+0aUomQeOlXX4RtNc3yyELhgCfar9u9NiX7rjYoi99IS0EIAABCEAAAhCAAAT2JIAZLgt97ZrS1xssSXGrhYUSYfISsFvzkzqE7UL6p0SWUtPOxTpHPaNbJHWsZUnI1vwtYM92sUW0FVSu/K3VmSV5GN2WyOAPge4I0JwDKtNNW/5JV03Xl2YFenWqWyp0C1j0egu9nRVzDS5+ylMZbm5uvnz5one600eFfJLGuzb3jEYvq/LRJZ188CPiPiSBA9T/anpJYhWdaVcTm4xOS+Dly5eWsocH5VEKo8ArdlyNEgz/pNGF+fC0EQJJk8Mt19SyeGlE44gBAQhAIBcBmVk0iKReqi5ryWhKtiTP69evjbeoL6VwJP+fvD9dt3qMoiXNlpNmLNX4YM6qhvokGTFhXqfoA1gP1hW8tVhJvTqGx9bUhzzVCBypy2LYqlZtyGiWADVwFkvvnknrvhWWaqYrvdcQ5G+KgEyCuqJCE/sXL14kCSaLX1L4aWCGgCmTHn3QY3da42KL7lSGwBCAAAQgAAEIQAACENiNAGa47eh1sM1oQ9FJ8izXiG6XmRQgMEug8mUHTd2/EO0Mk7adzeKt46mTtJb3N5V1XafsgVyiTO7fvx+Ifs5HjG7n1DulPiQBmnNYrc+fP3cB9Ml3Tdc1agS+/X53d6frLXRMQB8a1RcGhFfHJ3Q/hf5VXL1R03tZDStaIAQmD9o/oe8SKLDLuo4jad9GQP460s7mkrSTNTrBm80Cz6MSSKoPSTXteMSSjpy12VccTymUKEBANdbSwDW+2088jk5Rlr7YgkYX0C+P2iGQ1OFbWuVs0Vi8zGLBEwIQgEDXBGQkWXenp77FZ5yGyVCjNyNdU0L4AAHMWQE4PDohASbMq5V+AOvB6rI3FREbSFPqQJhmCRymy2LYaraOnUQwauBRFV3aUs105ag1h3I5AvXNaLINanuV9mAE9mI58QaHXuxqI9bI0/6TIcDOquWQ6LFl7SzJxsUWS2TwhwAEIAABCEAAAhCAAATGBGQvWPoi8Tjof/4TPRg8jXJ4n69fv2q/lKWY4nx7e2sJSRgI5CVgt+YnbQ7bLqTOhUYTqXb/QnTDfS9n2yzXhag7evDgQRT+kQJEW8G6nbVHQjQqC6PbCAg/IdAvAZpzWHd6B+bWOBofh1OsGhTkr4snwvMQjbn6YpLWAk+fPn38+LH+1R0Zus8iPMPRlEOLAr1/TdoPES6F/WnSBKDNyU90TPdp7ALZFwB3UwSwfiSpw742dL1oUvoEhkBeAsYTj6PrKpZk0DTAH260xarCgpFGt6QO/NshkNTha3q8QnIWLyugEQUCEIDAsQnoCtHouxsR0OTNOCE8Nq6jlg5z1lE1S7lWEGDCvAKaH8U4WLRsPfCL068bG0i/ukPymgQO0GUxbNWsMOQ1JUANnDI5jE8FSzXTlcPUFgoyIqB3oPqKz3ALrfrJ0dPSP4e9WPZjFMal2VRshoApkx590GOPWpPMXGzRqeIQGwIQgAAEIAABCEAAAvsQCJ/X8mVKsgn6EQ/sNt5qIQIyx1TYB39g1BRtNQH7ocR1m87XCWb8UKq9g1onhoslc61zzzp66QAtF1tUozpLchfPsPosW2N3EXvHTBnddoRP1hDIS4DmHOapmylcALn96bruRNB0Rddb2L8Y4JKadWj8/fjxo1686YujswHqeNo3YfhneuvIZsnFPrO1l9SSL2GOQcA+DQ7PHo9BI1wKOyt7qwznyFMIbCFg3Of94cMHyzeIRtukjIlvkV9xaXQbARK9AgH74Cgziz+vtsvG4sXOipAQOAwBJpOHUWW5ghg3u2ump1swyolByvsSsBt5MGftqylyL02ACfNGwsYFfsvWg40EGomODaQRRSBG4wQO0GUxbDVexw4vHjXwwCquYKlmunLg+nPyot3c3AwEZD8ZvQ+tRkY7pmQTtuzXNVoFp5IzBEyZ9OiDHnvUmmTmYotOFYfYEIAABCAAAQhAAAIQ2IeA3QzX5l6Qfaj9k6uuLw1/kNnJpuNwT548cT9xQKBNAjU/am25f0EfTk/6ENMWqtEN9710gBaw9m5/C9Km4oZ3SKumNSXt7sIwuu2uAgSAQC4CNOcwSfHxNz3MXmCh2ZGCaRx58+bNugFUO+8VVynomowWVgT2N3/h0TPMttxTX2XhXNbpK5wmT3snYK8VvUz+y2kkiZXlpoByopIyBERAK/rZcXwKJ7pJS1dQ+ctqbauqM3zT6KbKwqc1AvbJobE9jgrI4mUEhJ8QOAkBJt4nUfSWYsoy4/bch9N5/vy55nLhMDztlADmrE4Vh9h5CTBh3s7zANaD7RBaSAEbSAtaQIb2CfTeZTFstV/Hji0hNfDY+i1tqRY9pivHrkJnLp1/3kE3+u2FQvMcfWQoereFTMcr9iEwBOyl1rz5ose8PGumxsUWNWmTFwQgAAEIQAACEIAABLonYDfDqagrzATdA1ougP+F5+VQ//fEuOkqnAhPIVCUQOWz/f5BkaVyJfVOS4nY/cOmUvspSnuO2UOqi7bImR3sq1evfvrnr86BnxXcwljCql+RXe9RGN161yDyQ8ARoDk7FLMO/3Z/XT8RuE5Lb1Wvrq50M8Xff/+t16uK+OLFC42nGkH8GZTc8pG/PqOk+b9CKvyXL18UVynMylDf0z4N8F9p15dzKcfwmO7HspfUj4X72ASSasXJrR+PHz+2VwZ7w7SnSUgIpBIwTnuiF1uMAhg/jZgq7TQ8jW7KBJ/WCNh7+6QB1xXT2IoVHku7g4YDAgcgYD+KcIDCUoTVBK6vr42Di/36g9XCEHEXAsYKINkwZ+2iIDKtQ4AJcxbORowj48A061GAataDqSQ9+mAD6VFryLwLga67LKPwAoudZ5fadfhMqYHHVnFpS7XoMV05dhWidAMBNaUdd0RoD9XHjx/9DVezerFsMh9FZAgYAen0J3rsVHES+3/9io7kEIAABCAAAQhAAAIQgEB9AjrBpfNXRnufgunbOPWFbDDHt2/fGqHpI3WBY3INFs2JpMN7bgOQTEg6kuce4eiIwP379y3SVj7b76pWQDb7TrVAIvZHYTtpF1tsLZZcFTNvjyQDtzMjSgAd321wmAh/+q9y5bfXyV1CMrrtgp1MIVCCAM05StX//oB9a4KGOf1dXl5G028zgIS3C6ZRvp0rOSS25AmP6X7Rmr1vyxcSd2UCWD/swNX2tRyzrC+Upu7xSepb7GIQEgJ2AqqEFvOmTHkydgXGiL2OptDo7Lom5C4ESk/DWLzsolYyhUALBOxLvBakRYYdCeiOUU32ohVGL550C4Zu4t5RVLIuQSBpyYk5q4QKSHN3AkyYc6mgd+tBLg77poMNZF/+5N4RgX67LIatjqrZIUWlBh5Sra5QpS3VQ0ZMVxxwHMcmoM0AO+590uYNvZYNX1NrPKPh1MQQ4FB07UCPXauPiy26Vh/CQwACEIAABCAAAQhAYAcCunnh9evXlow5ruAojXa6O/+pwx35nj5q3EeH/fxicrFF4/paEi98X4OLZT/P6aKsdugYiSVu5YstRCBw3UZ0x6SlRKXDWA6eZac66uLavCQibONuU+bStWUpfb/bXwoz+I9UHw7c1FNGt6bUgTDlCNCcw2xHs5GHDx+Gwx/pqT4fZ6weWv0Fjv7WZxIe0H15tML1f+KGgCPw/9o724O6dWwNT6aCQAkhFQAlBCoASgAqgJQQqCCkhEAFQAmBCg6UEOgg953jOxodyZaXvWVbtp/9A2RZlpaepc9lScb64VC0OtRWWOYXiicxjWpNhQAQyEjg4uLi/Py8NUJ1gk292+3trT/3V4uhxYutEeYKQKXLRZJ4hiCgYaEx2n7DMOPoVDJgizAqgmAQmAuBWRwnPReYy5ZTozKdbXF4eNiaTb3v1oL4TucgtMZJgBIIYM4qQQvIMCEBBswZ4c/depARxYRRYQOZED5Jz4vATJssuq15FbPlSUsJXJ5O/RwNbal2aTFccShwLJjAtAdbCKyO1Uh/bKOr9ZguYBnFFT3OWo//nrX0CA8BCEAAAhCAAAQgAAEIjE9AZjhjomxXqEC9vLwYUehMAZZPGUsXwQYiYNy0bzz/IouQlv1RkkeH8mZJzhhJGpR9I6UxuSGCWV7e5D3YQueg+2ZE7Qoec9tPLoZp1edKZRbx0LvNQk0ICQELAapzKyWdceOH2d7e9i+X7bbP/kob/1jGkJXu7Hlctq7JXUzAXjaMU/44icX42D/PYq+bi4FDRsokYDyPVWMAzWRrs+BPbxXA3mLUxtbVk0rXlRjhxyRg7xZ7VBwmL2OqkrQgUBqB0madpfFBHp+AziYz9jJ5X4L4MuCekIBR+5KwtIbFPmW253FCRZD0JAQYMOfFPnfrQV4aU8WGDWQq8qQ7OwJzbLLotmZXzBYmMCVwYQqNszOopdpPjuGKTwP3UgnYTRbDEdAxXonI/Q8SJIJVt+gCWhHNIgB6nIWaEkJysEUCDrcgAAEIQAACEIAABCAAgRoC2j1u3NZr2TVdk8DivIKNcIn8jbx8qpMdJyE2t5ZEwLhR0xgsCxmLSXTkuqN8pT/V3vX03yygukZieXmTF+y3b998Icv8bGbTniUn+f7+vnOv3EHvtvICQPaXRIDq3KrNYF4zi46+NVPGADp3zzj7s4zZjIlmCRZorSlOnY+m7S5Nd/FfOQGsH50KwNHRkSW8dg21Drkt8eQNI5HUFEjj9pVneQUgtkkIGHeCBQdYVKJqlYzf8amvHL83odJNUmxI1ELArx2J8P2GYUxeEki5BYGMBMa0/9vFthi07bERcvEEbm5uLAYNvSplFrC8woA5a3k6JUd2AgyY7ayMIeduPTBms/Bg2EAKVxDilUNgdk0W3VY5hWedklACF6/3QS3VAT2GKwEQLpdHQG/59Xp02nzpbWzC3NdpKRddwLSqzJU6esxFcqp4ONhiKvKkCwEIQAACEIAABCAAgRkTSB976TKmRWYFbldw4o3mMFpIJc/JycloUimhTnacMQUjrQkJpM9rcIJp6blzD+pQG2JZrpr3/AVLjhIWUj2upZCFt35PT0+t2ZSWtbOrNZgxgIBcX1+7wIq8zNWirZ/n2tracrlYuYPebeUFgOwviQDVuVWbwWhkbcfDGZfB2QtSK/AsAYzyGHOXRSQimSMBrB92rdnPrfv586c92nFCSng1GpoLaOnD5eXlOImSyuQEjF1AcERjJXZw2oUxqrxZptLl5UlsGQkYh2H2MuzLZoxcj2Bp97nhhkBXAqPZ/+2Cybzcarm1x0bIlRC4v7+35FSzgNvbW0tIwsyIgHGIbh9ajJN3ozzG3I0jM6mURsBYiiQ2A2aj7ow1rljrgTGbhQezzx8xPBauSsQbmsDsmiy6raGLBPGnCVAC03wWcNeoYvtII8HEHgnDlQRGbhVOwFinBs1FYqF4p8Oa7Xlh7jyoQjeMHD1uCHDyxznYYnIVIAAEIAABCEAAAhCAAATmR+Ds7My4rM0+aZwfBbPExm8FK76EzcWcWoeArALsAGs1QY0HGXQyAm4Cz2jKH7nuKEetoAqvX5bGOS/VErb9WIpiWnHGk18sCS0gDL3bApRIFiBQEaA6dy0JdmJdYy4zvPZ4W2Z/Ou9j8u8zOIA6w8t4/oh9iYmLHMeqCGD9sKtbX8Q1ziDs382wp75hSH+2kp4RbJgQjxdFQIXWMsVTh/Lw8BBI7pcZ3TIuGQ8i2fCSSrchQB4fiEBcX2oT0vCy30FC9qG4sVeqFa+HJ91HD2g8UjKB0ez/dgj26m+Pk5CLJ6D3ON+/f7dkUyvUCz+s3JKLTmGC/FosP53inzww5qzJVYAAUxGw95gMmI06mrv1wJjNwoNhAylcQYhXDoHZNVl0W+UUnnVKQglctt6HtlQH9BiuBEC4XCSBEt7yJ2aynaxbdAHLKKLoce565GCLuWsQ+SEAAQhAAAIQgAAEIDANAeP+H8ve6WkyMFaq2txl3FIliba2tsaS6z/psNx2TNozSsuyr6OTEXCTvF9fX7c+LmFaj5lojaRHgE+fPiWespvMEpEMd8siXsIK3EOw4DM1xk6kR0IbPpImk1b6hknP63F6t3npC2khkCBAdU7AqW4FC/3lucI5jrHjLuE1dqU14+FoFxcXI0/BWssbAQokYCz/K2wZYmWpTsWesY9YxU1rHGw0n+DjzPv7+6MlTUKTEzAeSBGYJlRmfFvf0dHRVL0JlW7yIoQAMQHjgNDYvQbxM3kJgHAJgeEIjGb/t2fh+fnZHpiQEHAEdFihRmvuMuHI+0IkkVDilqXq/f79OxFD71sFHmfTOy/uQeN4wzh6cdEO58CcNRzb9cTMgHkgXc/dejAQlpGjxQYyMnCSmy+BGTVZdFvzLWbLkJwSuAw9JnJhnOsZZ46JhNwthisOBY6lEijhLX9i+a7dukUXsIwiih4XoEcOtliAEskCBCAAAQhAAAIQgAAEJiBgfBFiXIExQgb8FecjJOeSsKdrWa7kot3coW0kdtk2T44YZkTAsnpvnMJzc3NjOX7FIvAQ/BNGUiVnkXwIqYxxWvbdZQQrVfplRi9yptr208onrTg2uTmAvkKdZ62D3q0WC54QKIcA1bmHLgTt6empx4PzfWR2s7/x16nMV7lI3kpgduXf3rC35r1rgIODA8s5iYq2HGORhAnO4Ms4D+oKkPDjE9BGR0uiwTqtHz9++E9lXPXoR2txU+kslAgzMgFLCy9DgbF7DYS393HYIgJ0XEKgKwH7IuCuMfcObzFo946cB5dNQIM3S7+gw1Ourq6mRTFm1QsOyLAgmhZOj9SN4w3L6KVH6j0ewZzVAxqPBAQYMAdAcl3O3XqQi8O08WADmZY/qc+IwIyaLLqtGZWrRYpKCVykWv1MWeZ6vS3VfkLOzXDFoZiRQyt/dJy9fg8PD0V9mKFYhsFL0vHlTJiw0su5fVHpAnwa83Wjx/nqzknOwRYOBQ4IQAACEIAABCAAAQhAoAMB7UkOlv7XPqx5o4w+tbdG9kzvVR5OmGBhUCIhu1UlEYn9FqsA7azWFtKyjcdesHvTk6X4/Pzc8rhFYEs8XcOkt2yV/AU5y7k2MgHv7Ox0ZdIU3t/no5gnXx7aJKf804pLKz0R7fJu2RsBerflaZ8cLYwA1blVobWHMVmmQq0xzyiAcfanblQn4k+eLy0+sMz+pMRa5U4uPwKURsBY/rF+VIqzrBJTyOvr60IUrVbLnwJo7Lq3t1eIbIgxDgHjbje3TktlxjepTV5mqHTjlBNSMRLQiwDLMrLewzAmL0ZFEAwCmxNIrA/ePPIeMcig7fe/PWLgkTUTMM7phEgvMqY9ydRS9SxdrUXdQTxjnqlhES9LGKPqMWdloU0khRBgwDycIuZuPRiOzJgxYwMZkzZpzZrAXJosuq1ZF7MFCE8JXIASE1kY2lLdlDTDlSYypfnrZd/x8fGHDx/0kbOTv3+Hh4eyjWi5bCH7HUoj5uRxL0ydz8iOhAnLYlirpKULGFlrAyWHHgcCO2a0HGwxJm3SggAEIAABCEAAAhCAwKIIXF5eWnarTm7IEHTj1qYh1BMsDBoiiX5xsgqwH7c1PKXTo1uzOULBlsW4VYwqwFQHW6TTtWynNGYwezCLbLLa50pXnYVfYPxDLnIlkTGeNJyMWDLKPElUvk4nEaApUXq3JjL4Q6CJANW5iYzvH8969AXFabc6+OKN457R7M9y7Ih0qhyNg45UFkBgRuV/QutHpWgt97GsmtWoW9+9KaFsBNMTi/AliI0MGQlcXFxYYnOdS2DnnLzMUOks6ltJmBJGp66mJJjrzFDjt0PjSJi8xEzwgcBABOJZcJzQmFUy6H9jYfCBQJqAup70Cx33uP3NlHsko8NS9ewrttOCBa9CLEmnIyzz7oym85ZxFOasMotZUVKN2Tt3yvgCXt7N3XrQSV/FBsYGUqxqEKw0AnNpsui2Sis5a5OHEjicxtdgqW6ix3CliUxR/rIVfP78WWt+YqlkLZFpSF9B0DG78V18RECIpq3jCcuYZd17pUS6gGUUZvS4AD1ysMUClEgWIAABCEAAAhCAAAQgMBmB79+/t6att9STf7bXshakNSP9AtgPAR15jm08Hrhfrnlq7gSOjo7SWfj161c6wIZ3b25ujAtcVMX0SmDD5Po9nj7jIFgU2C+JgZ6yyKZtBllSV/vvf41Z+ip5E2m6t5LwfNfdlQp6N4cCBwTmToDqbNFgLaVptzpYxM4exjKDUL8/7Tt+pV67BCGgYZnJBo9wuXICljKzcuuHKyGywNQ2my5A5Tg/Pw98xr/U+D9oMSY/pGB8CKQok4Jl/iurXXUaS7CxtoQyQ6WjGFcEgsI5PhatZdQHz1vT3UROS/9SCYClvVURBIBAmkDa9J1+doi7mzQdQ8hDnHMkYJnTKV96e9L7AKbNsViqnqW3tUgSvObTng3LU3MMgzlrjlpD5t4EGDD3Rtf64AKsB615nEUAbCCzUBNCTk5gLk0W3dbkRWXlAlAChysAk5txRrBUJ+gxXEnAKeHW8fGxv5a1ViTZXnSy5LTHN9QKVoinCvmEkjStfDaeaVtJThcwoQYzJo0eM8KcKioOtpiKPOlCAAIQgAAEIAABCEBgCQR0wmXrBnjlc9rtClp3HmxUGBP99va2Mbkmg4vx8U7BxCT76l7/JFS7vaCT2AQejUDw0do43UGLq8qnvdHoZJGMM7KJj844SBf19CkJmyS94bMW9eUCG6jSsoJww9xt8nh6SWguJptIWM6z9G7l6AJJILAhAaqzBWDtVyvVn9rP+7ekUn4YbXKwbN+ddqlK6zhWnJWLtemu/NJVvoRYP+w60kTJMuxXK3p7e2uPdoiQQYuhD9lxkt0QnMuPMygJTQJroZsKrW9Pk1G0hDJDpWtS2dr8NQab9nwxy0BRLe0m+2aZvKytVJPfCQlYqqr/SmhQUbWI3GLQHlQGIl8AAe3uMy67V5c61VSl1gAVw8/S4/tvQ4zpxpLMwgdz1izUhJC5CDBgzkWyNp65Ww9qMzU7T2wgs1MZAk9FYBZNFt3WVMWDdCsClMDhSsIaLNUJegxXEnAmv3V1dWXcSqC3gfrUTRYLzOS5zi6AGE64Ltp/UetnrdPKXroAH9183ehxvrpzknOwhUOBAwIQgAAEIAABCEAAAhDoQ0CLe9JbuxWpPls64fGl9m8pN5k8+nD57zNlLgYaYrOZT89uL/gvJ/6XRUDLvNJF11/xlld0tRWHh4f2ODtZJO3RGkOmUx+OklG8TYJlqcXqINT+OzG056fwTaTBN8qc5JXD8rW04JEFX6abiKkyTu82FXnSnTUBqrNFfU0TCnVz6tpW9TL75uam9bP2Wi03FRO9Pm/tC1TmlQuL3gkDgYAA1o8ASOJSbaO2LicCVLcsW6BbI+kdIDgFVaYtLWbqHRsPzpqAvs7UattUBtXvB5shjQvER4BDpRsB8iySmLBdVS/ZageTGW3DlpbJyyzKIUIuhkA42zgDAAAgAElEQVTr1G+0wyaC/ncxhMnI+AQuLy+NXYm61EkW6KdfOTli6RcZLlja4UfSWt/TUZV/F3NW+TpCwlwEjK1cruSM8bQabI3x+MEmWZqyAOuBz3C+bmwg89Udko9JYBZNFt3WmEWCtGIClMCYSUafxVuq06wYrqT5THVXpp5O7/Vk/JywJE9FyZhuJ5LGOI3B/NXI/iNGq1r1CF2Aj26+bvQ4X905yTnYwqHAAQEIQAACEIAABCAAAQj0JNBkKfCjm8rEo1c1/lttX6Rx3DqC1z551grgEaSShc6dO9vJmpOWzf88l2U/QDo27k5OoHW1qHYBZRdShbNrmewaPq/M6ZMORlva2zVTlhpqCZNOVzta/ZZfEQ6xbiktQ9e7aZVNW9i65mXo8PRuQxMm/hEITDtEHCGDxiSozhZQiS5AUyGNB8YZxltEHSHMz58/W8cJTUeBDC3e+fl5axL39/etYTYPQAuzOcMyY8D6YdeLti63bo5STZHRxh5nxpCarQQtVesUOGPqRFUgAX/2mhDP37cvc5/la/aJ2PLeotLl5TnT2GTyHcJe10ojMAHVhtcAUsPI2lt2TyYvdlaEhMDmBNKmb8U/zqxHB2G791lqSRLTc5flcQRzyY2Gwk8Rd28Cxs5IpSiYL/ROsdODxp7OMjNNp6uXcX5Naa3v6dhmcRdzlkVNfqmwhCdMgQSMzUgl+Tg27YUtTVmA9aDActtDJGwgFTTa7R6FZ1WPlN9k0W2tqkAWmFlK4KBKWbylupUew5VWROMHuL6+7proVCW5q5zjhxcZzfXGT1cp1hr3ur60pQuYRHfZE0WP2ZGOHyEHW4zPnBQhAAEIQAACEIAABCCwNAJaxt26AUArv/UlnJFzrpfxbsWbMekhvi1sWWlXiVdrczFKbg/mb/f6/v1764Ppnd7ucf+lqf0sD/e47/Cj8v1xj0lA+4vSeuxauVqFl61Ti+c6aV8rWXd2dlpjHi5AeqeW/8Gr4WToEXNas1WE29vbPWL2H1HT52tTp1rIkugHKNDtb1KKxStqz1Is3vg+9G5dmfs1ouuzhJ+KwPha808KGy3XVOdW1OrCEpQ0WtZuB41JNN/RTkINaTSnGGJa0SrnOAGU09Zpi7ZY6GOY48jjUlGKrVs7JPm0o0cnrRwraWH8LC/AjfWjkxJVJVvPwdG8cpx9FIHkWtTr10HN7M7OzoIwm1/6SWwe2+ximFf2jeu8fS1cXFz4lyW4qXTzKnUDlRmNS8cfiAaNam3WVD6z2IUSw/Ig3dYhaxC+3yWW9n7ceCpNYBLLQCySpbqNsHzZP1xALyJbh5fKSCEAA6Tjd1Iz5TC02JrTWcq21KeXBUPMEYKCEV8eHR3FnoFPq/UjCB9fBi/4LInGkeT1GbqOYM7Kpa+hNRXLOXSzEKc4dx9jK6dsMmDuoetlWA96ZLzAR7CBGJVCu20Etchgs2iy6La6lr3xK3VXCQcNnz37lMBB9bV4S3UrPYYrrYiqANmrdlO6/WZAPY7DaBJgYf6+2Xa0rOkQ5NoC02PYQxcwmtYGTQg9dsVbW4O6RpIxPAdbZIRJVBCAAAQgAAEIQAACEFgvAW3iajUNyMQjs8JojLSirofpxHiIQ6dctJJxsQULiZx/Rod2jLgFTxJM63hat7hbNudrwbSPbsNv+1hWqJQ2u86oo3KiSp97onMKMoqqxqHrqRZK3W6WyiiqH9XBwYF/GbjTpyQEgce8tBxaseFmA3UKfvalqak+xdwJrN+OBQ+mDzEJAq/kkt6tq6Lp3boSI/xoBKjOFtStlNSJaL5zeHj4+fNndbX6fTD/1O36Pw3RtdFCwwz1ntpEoa956MgGDeM1Xhp/m2ItHMnW+tZfe/zGnP0pLX9XYa3Y2gQ1iwFJrfB4lkMA64ddF2rZZE9o3Xwo082YzYXkV7vqm18kobOT2HNnCbng4d/ybDLqfLtaGHpYHS3FZpMwVLoFV7p0wfBbWlXPkQtn0KjWinp/f5/rtNDWYbkTwG/qnWdeB5b2vDxXEtuMWirL7GmgQZQrDGphnMFWb7KMpwy4R1w8OMohYKkCQ0trP55Mb8FUCIeWJ4jf0o/7L1+Cx42XvlVHlUuDYeOD/YIVMn3AnNVPfTw1OwIMmAdV2TKsB4MiGi1ybCCjoSah+RKYRZNFt9W1gFmmVIUMv7tmbRKxKYFd1dQaflWW6lYaDFeEyFK1LS1bK+3WANpNYBEmjkf2z5FfZMcylOkj85QWTowsW+0XWNXy9JCELmBk3Q2UHHrsCtbS5PZrLbtKUoXnYIt+3HgKAhCAAAQgAAEIQAACEAgJaLdV6xJwBRhnL5ZS6Xe2guUQhzDnbddatmvfEd3DwtKW/v/uC4s/ja+sPK3f4bEsAg64tZaE/8lU57KsO7SEqYsbvw4EtMYrXTxyfYhbq8CDUy2MRcgYrEOeuwdN1O5iS2muvQRNtKRQ/7Bq2Y79VZJNT03un/7AYAmFbXJEgQD0bgGQ1ktLm2AJ05oQASwE0lXexTC+Rowp5n2FQHV2Gk84tKWn9Ty4xOPpW1Ko/1Mx0DtgvSDXOFybKL5+/aojG7SxQeMlnZehBRBSmWYNDw8P48ytaoUXkNp3xn5g9Z7GuuY/1cMtDq09tTauDDrV8sU25tpY3/2YN3QbU1Rp3DChxT+O9cOuYq2dtWx3HK25kOSarahd9bOg2YqaVt8nl9tS6SxhcsmTMR6L2JZVERlF2jwq32LWGpusJQMVm9ak0wGodGk+umspva2RFBVAVhdlyh+pquEdbRdu3KjGcHRyrmyMsX8/HyYvXblZyrwlTNd0Cd9EwEK7nD40/XZAebSM9JpQtPprYuUP29LHcPuxbb7n34+t1c0EsBWRH6B1vtkawI+tn7tTr6RCmOtFmFFaY0+3iVQqtH41aa3pRskTwcpp+jBnJdREa5aAM69bxmakytSg9tK5LE3pqt9lWA+65rrM8Cu3gdBul1ksS5Oq/CaLbqtrmbEMrS1huqY7QniL2NkNJpTAvJpdm6XaQm/lwxUhslRtSxgL7XSYTSxOs1j4ms7+QHdH/tapThip3cvQunKpNvt0AbVYZueJHruqzNLkWsJ0Tbcx/B9+EIAABCAAAQhAAAIQgAAE8hFo3VCkVbb5UquPSVZsfy2vpkPaed4qWDVrUsj6SDfzDc59aJyh/X1D8m+WWuPT/g58rQKswllka4zxvzeCl2H/9e7z3/gSYoSC1Ef6xT0jdeitQ1OJ1a3Ncxx/HUvFSR9ybErU9//rr782F2DDGNKGUWVkw/gHerx1qWLvhihuUuQzUC7yRpteGz2XXORl0hpbrG6/hgbu3oWqVQx6t1ZEBIgJ2N87Dld0Y6nkE4ypgnrkLhWs9vHenlRnCzp7sXGaGsGhUbFGU1MNitIDIWVf4g1diRR/MPuLsQuRRcW5wtiLytBwghxN1cIEYizmstXIMMKkNS7/k1s/avVrmd9pdjlCUxZXz+HaB2knbo5inxHKSa1SNvGUpuKMxD7ZhyubyGx8NmEACTJY+AyRShfoy7+cY6VL23AqG29cMdXiGUt+72CWkuZM0L1TiR9k8hIzafJZcGfUlOXy/f0WqcmdxeqeBUXctsQyDzep8S1+agmrHKWbRCfeCANLRzgeYToxAsdwrJwwvqPACaCxURphoOWXrkBNtZdDdGe+sgK3pVBtMqQJ6tHQ9cXSkgj7mNMHzFlBkasuLQWvqiC0ZrUAi/JkwDy0OhZjPRga1DjxW2amyzM8ii3t9jgFbAGplN9k0W3Zi5lxSrXJZMEuTN6QE84aKIGdVBlMJ4MZ9Aot1UZ6qx2uGKu23rkbSW4SzKKFoEi7yzm2q5uwcs86AgmHRhqjWQlql2dsoh26AKfrWTvQo119BQ4m/2WXnpAQgAAEIAABCEAAAhCAAAQsBGrNB75pQwuGhrNlyBwmU4WfXGU6SdtV/fCyYVmy2TWMcQ2ZJBnIVOfrJUii9T1W65otP4YN1x4pLV8dCfdAmuqq2cWHT9t9VLN6E1A7EC8frMpPfNpFXBJU6nonnfHBNB8tj8uYVsaoWiua2tIeycU0tKKiRzyTPJLuJiYRaRaJ0rsZ1dRa6VwrR+9mRLphsHSVd+qQo3UUtKEkweP+mMoXI3ZnH05TnQNd1F76I+pYKdP6aBKkgUf2glHLwfdsbd9UqvuNK/xUmtzx7C/WwvjjMVqYJn0tz7+1TVin9aNW0ZoptPZxCqBgtY9n8Yw3LwW2kSypuEham0fXXs1u+GeZsCt3UqijMReHMWubrJEaDQWVzlWx2DG7SpcYWqijcYUq3tMyqE0mTi5GPZwATF6c3tOOBXdG6YwXe9dScaqqNFz16Qon0QRVog404fJH2n7P2ypPJZWCdc1p7/BGkSTYekxMTTCNjVL1kqgpkiz+rXOTqiD5f0eQys9a/O7MF6Zy92soZEjxoxqhshjH2CNPH1pLo+TBnOUXFd9Na+bX1mLdDJgHVY2xZfPHMIPKQ+QrtIFI6YxCKflGArNosui2jNpsHcS6Mdvs7J/GgjrQrIESaCyBCpbofVZrqTbSW+dwJX4z65qpwDHCKhepIEi00+UIEhrL0pjBjIj86j+ceE1t9YbWm6Zo47wPtK7AN4MHSbQaMFvtM34Myulw2pk8ZvRoVEGBg0kOtjDqjmAQgAAEIAABCEAAAhCAQAcCCSNmNeHXS9whbD2xBdCtO2kVybdE9FsM1ArIsg6pEiOvEUGo/aTFJIDfOlmNH/EzG5ggpQX/bie3zEy+McVXSuxWyE3S6iTYygOnV9z2qy9Bsan061bB+iU2Vn3lo0pdiF6aJJR/YG0sRGCJoUYgXdd6VC69GQ1QOIWWk/GEJOqYAvndZbF6TGRnzFuWClvBpHdzhSrhoHcbofTG7VVaIxu+BrPnyP6iRQIP0Q9SnVuV1dqBJsrSaLe09CcY7bfma8MAljo1xAoqxZkez4h566vcDfMeP26h4QqD5F9PCxOzWoZPq6lhndaPWuUa5/v9Jpi1KfqesabU6/kB8rqNma1ag3kN/5Q114i1OtQl5QU7dGzqQFszpQDjdy79Mm4sh1S6fnjHfCpuwVxBDaw38RLwgYprrVnPSSWHWrYhhn8+diYvPo1at7ERqBQ3r86oNr/le6qXSZgf/RpUuYeuREZirZ2jCk/2GWjQ7vltXXAr5uZ8xhmHMAE0FiQF69Qo+Uq3J2EM2fpK1JWiwKGuZ1DBfPmVUJB6fKkmxX/E6A46UOnF+GC/YIo/lrzJZ5xq6zJiqb9DNMWKUy1nE4TKf6AhnMt77LDQcDJL/qFLjpNwcoO5k2SOjqC+Ow3GjtW+vOut1tYB0lR1uXeOFvCgcaSxDBuI9EW7vYBCO1oW5tJk0W21FgljQ1f1QfOy85Qwa6AEtpbAKkDCLBPMl1dlqTbSM9bixQxXOlVtFS0jxt7BjB1iPF2qfAbSS+/sjPNgE43YX61odhOxn8emd1JZ7Cd0AT7q+brRY6vujN1QVcFHG0xysEWr4ggAAQhAAAIQgAAEIAABCPQh0GRKcEaN7NOeOEV/XUXCrupE8h1aD6QIA5NrHxDeM7LdSCQ/lYQ71/KdYH2Mz8QT7U+rYE37uoPFVb3XPQiOzEytYsTEJJjshoPaxXxQq3ULcgzf+aiy2MkoqljR8lFZdZG4mBOOLHZJl+ImjkTzonxtEvOgz8Ztpk+7qzk+LiG9W4NBc90UudoQP/uBu5zC1iT/tP70bgn+9G4JOJPcko0+foMeVPn4Uo252oFBBxvqBDWkiZNO+2i8mlcwqrOlWGr0G49k0pqa5G6u2YSFicKocrXu0co7Nmity1JT3tlcKwpamFZESw2QHlerBcheGuMUlYRKYEU4MT2pbY6GsH406VodjaW/UxYydrvqK+N2e7jlNZK8NsVa+L5n+cYNZS0ue34Wat3Klz/Zbyob5fhbimg50rZKQqWrLZaVZ/mVzum3qWGXvwvjHPEYKe+w0FKo1Ma6XskJlt0hSeLmvUnjuSBgac+ux5VEqOK6yfBghAqVVoSEb6pclX9tc5SOs+lu3MgodT9wU5NYK2FlNhkIoKKNm9xaMXxPNVzKkbLpZyqvuxATk5+pflVAI8/supMkPQa0vgblroYQfgYHclsKWFdLSxBnxsobQ+hHe+Tpg8oY5ixas7j0LsZH1ZAB83DaXJj1YDhQY8asMm/Ri7o/hcwlWO04fzjDo8Sm3c6lu1XFY6kakwOh20qoQHBqW5tgqhJfSvVaypWx0UsI2e+WZOsxR1O+sr90oAQaNdhklqmdXQYzUBVR+RgTsgST1lrbt3Es1RZpqzAWmQVq7sOVflVbyspetQPVtFoA4obU+aixCmJbw6XLvsUhvNlNeRXkuDGp5MnVpNAFLKMwo8eEHgWn2MHkB8ltaWIIAwEIQAACEIAABCAAAQhAoCuBh4eHk5OT9/f3xIOy+FxeXiYCWG49PT0podfXVz+wDCUyde3s7FSex8fHd3d3foBObsWmF//b29vuKZn+t7a23KXR8fb2tr+/H4ja9Gz1gqFHKi5Csb2+vnaXcmhz197enu9TuW9vb8Uw9vd9ZD388eOH//jNzc35+bkLI0TKWpPAV1dXmh67wFXBkI8ceko/d6ufQ6lLTdKR/ioGt1DD19rmha2fbMt4SjX68PCwKS8yqas6uxoXB1PhV/nRL9a1itbj46MrOemEXMyyhCaSc8FGcAQVIUixHDkDwXQp5k1NtBSqZiF+pNYnbmBlOFaVrw1cpme6DSxZiYXwpHdziqB3cygmcVR9jRtvuCZOPn+PNV6dTz/xNMbQz40J3WBDsWm8kRhmaLDqHwDkxKgEe35+7iePe0qSaIRZCeZLpQAaTx4cHLiQrY41V+dWOC6AFCqwTo/OvzSHiqsKnj96H1rCs7MzDfYSqah8KoBGDokwrbc09Pr69Wua/+YzqVgMWhg1dBu2MDHVxfhg/eikSs0UVIvTj6iwaYKpViUdLH1XzbU2esX9bKfJTpzEgo0bftZcM1vZbWRNcj4xE4vP38Oo/4yjFLgy1FTu0maOrRYJFSr1RJYslxOGSpfWhYqiyqeKpf4qZFUy5agKavVsYqifjjzL3djqUkWr6umMaX5CsUE417BQxhNVgXRrMKZFaM2TF7/FlvYrpVQtdjX59YtED3f59aJHpgZ9RF2Db/R21aRSh3+rnxgWjah61rYJ/VIMnmqd62XpH+NBdfwCsalJDASOL/UOQg27SFZ/qwCypTTNT5kA+qAqXAkT03CNUlX4q55aYujSKVcSWjrol5cXGSJUKzWgjacGLrYeDklVlSsnmKY5eauhbHp6d5aWLa4mTeGDN1mCKSabvGXz9e7avTlOH1qbOLHCnNVUrlQR9BMiVUlXF6rA6Uo6I4N5U95n4b/mAfPQClqk9WBoaOPEP3cbCKPQTqPQcQrVAlKZS5O15m7LH1qryC3JzuNnrfBZw5pLoL2hazLLYKm2M1TIuQ9XqixI6S7XeVutytiimWYVv28LStimnDAJR2AYSYSMb234cjmOcBY+Hz58aJJTCtLLIH/vQBXSbqdqitn3l1lPmxpqDXp5X0XRBfjY5+tesx79EZc0mLdZVoRqilXrNVmrGmfXMlf2wKrMWGz1NaUrcSAHtyAAAQhAAAIQgAAEIAABCGxIQAYsmZNqpiKel+Y52nDVLyGtuZHNyIvs/53yDCKsDRY/aPfpfbyomNiF6Q1HxytWE0iXI80khSvA4l9q6aELnHAoHulUBsQ4TFqPbiobPziaj+D7WcbdlYCKfVCuAt2pbKvs6UyZCrXCyy17ZaId0N1ADJkdg2jjSxWn4KkJL5XNWELnE2dwQlGDpKUdJ2fssNQXxRAXCWkwSKj8y0QDWFRhK5kkvVtciUbzsdTWkgtPRtnSDfKgGkm3FeoLBk09EXk8Km4Fvtrq3ErGDyBKtePhhC6mujXyUEQzgtZhvwJoxOjztLjFPJ7jxFT7RW4RgBYmpt2jhbGgnmkYFdHErKei13uCLyZztH4kVKnsxPOIuIwpjCq+2Caiqr2lp5pa6c1nK62tXJyR7D49mNSCCjyzy2mJcKC8BFnrdJlWcdq21imhMQNT6SylMRFm2oJaa0lOj/HUDMbZkelD45l+BU/2n6Z21SWkRlvB+sXf+ympppaPk8p39O6I41GoGop0a5AwNPkiKR4s7b21X9SDrRXE1/tA7t4V3Eiyta4JQm8Zauty7bCtVYxOeBVbU/aZAMYkE7jSw6c4qlw+lg5aZopcybXGk+4amgpb2t/SvKjTSUeiu3HHtHmv3QpkiAAWpbfSiANgzhpCWWoZYtTOZ14Gcyf2HB21nWyTxpc0YB5BWenub4hOYYRMLSOJWdtAGIXGDVRiFLqMEjtOLubSZK2220orKK4XQ/gMNNIeQtTWOHvnZbUl0N4Q1ZplsFTbAbqQsx6uKBet1XCgALXWQkfV4ujd3so+Y4l/YWGa9CiMVUsr41KMtPe80qenUXFsy3LypJsdPx67my7AzqrkkKvVY1wTXX0ZzVE1C12Lx7+6PkB4CEAAAhCAAAQgAAEIQAACXQlYloPInGHfrqD5jwI3bRrRrVjCWrvqJhO23kv0KtkkpD11u61HUsl+F89RFYNl0mhZINUktrQcY/d9YqmaohrO3wLBlxl3LQGVsSw6kvGxViOWclja22tVsSYmaqlqMRbimVg6lrbIq8rXaqq1KSgk44EYCQ1u/lIkSGvZl/RuTU3BoP61bemyS1pT7ljvFZe03j3mCqtzU7mK/VXpxKe2H4xVUILP+H2ZcbioYZJIpidWuqswxtlc0/AyVmIPH1qYuDD3bmF68J/LI1g/OmkqMRkJypsK2+bNhYwSm+/dUgYXbNwIsI9zWeBQNlEyNXPsVMhLC5zIWqBuKl0AZNqCGg+E1BC1li4tja1trxSbvTFUxlVsEjYTB0rBWkUaLoD6CCdJq0PZMRqvNPzTsDbGqBgsRWKT+UKrhLFUrRnPHsACYTillxbzJurOpZr0xCoLMctEr1MjI6nUWMWtnJioXtfKXBu4N0PFVpuKPJkAxlQTuKZqlCwNkVrUOC8D+ag8N5WoTfyb3ob7uZAKVGtqgcg/7sqzWIp8AUZz1+ZxE7z+s5ZWTjnFnGVUt4qljzdw2+cmxuTswRKtWSDkki5XOGAeQX2JYqyGdwQBSCJNIKGgoMVQs6A6kh5O667CKGTwrLtUo2efayckZxTqkDrHOtvtRCHpdytRIwpsslbYbU01pXIVTY6BRtp+EqO5N8zLCkugvWGJu8L0sL+KeVWWajtMhUw0zkF9KWq4IskD8Ua73NyaoQFbP2ktRb2T9mcRuImVP3KWO7Y76UF5qoT7IS1ZVgMuU17CFJZr1N0kDF1AE5l5+a9Qj/MdTHKwxbwqF9JCAAIQgAAEIAABCEBgrgRkcTAuB9ESQIWUeUI2zcrQrL8ycOhSnrqVWCMoi0b1SIwptqs2mV2M/l1tLrFIEjVxqmitGNVaGdnXlLoe18+RUVRNU1PdilNv8kngrRWp8pRqmiJ0/k3iJaLNfkvEnDw4NiGggrdJndKziRpk0bvsnpvIn/3Z9JuG7MnljTDROMvELDNfpSxVn6odlvpqq7MCJ9SaV+a8sSlriVKnXOdNbvGxiSe9W6JEDXGL3s1VK7VCQxC2xKmG0YkRO9LdhCX+3mHUaMfyGH3WVp0tWDQOT7xD7a2mER7sNCOwoGgNo/rYabioaYjY6hGJqr9yy6d2yFGLS48M3WXTwsTkhb21JKwwgBrPxADbx6hCvhLrR6IYdO1r1CzEzUXtchkftdxqW3INmexNUyBDxstceQlUk1FCe1QD5SXIWqdLidQkvybInaIqMLBy12m+RqWrCsO0BVUdblAmLZZYFb+EuqVZRat5irMzV+E14KmMPyonltZVgmVsYDepMonMBvTcJZZ2h6KfY9p6sUlpGeJZjU/6Ycz4lOrvEFkL4lSjYRwLqYqpkVF7pUfUsFQFRn+rdkZdqlqP2qjkmZjcxU3iJgwTMxomgDHYBK5aVcYxZPexNEQqhNnTbYowUXSDqtT10jjHlGDqvlX7VL+kr6amKaHKToI1cRjU36L0TrkIAqvui489C/H8VD72GqG0his2VdZozWJt5qoCQeEp/1LVR41DDCThM+sB8wgaEdImeguwHowAcIQkuhZ7NeBxw26ZGmecF9Nux9Vqte123joyuyara/1VyZl1t2UfQMZ1JJePmOctdVVsucTrFM/meVlbCbSrPp4uYam206sN2bWwlTBcUUY6VcmMgWUeqcXYydNoKRJqjeqd8LrslMoyArvs+w4Ze+PcJSxXGk5rtCyY7m1U1Urrr4a+sorIX3fVvLQOvDOOuuMsOJ+utVJwZj0IcRlfmGNtepzvYJKDLRZW9cgOBCAAAQhAAAIQgAAEiiaguWLChOGbP7q69X6x1mLicMR21a5JBOFlVXGRb+IQEy3vG2hWKSw9FsR0WtOgJIwoBspjoJf0pWhvoiyeDQhI9arRds3K+KjSntaCKnJaidXdHgU7ED7vpVAkxC5N2jjvRpN9Io9Z3hzEgo3j47+HCPKoQjuODMtLhd4tKEuDXqbb1eWVrkSO0q3xoFpQb5gQTN3foKknIt98vdd6qnNCg7ql3lwvIxOoy7+l/i6dxyHuqlZ2mlz0wKhCrlSGED6IkxYm1s7mLUwAeUmXajyxftgVOhwulVu13nlbCfsUOK41uXwGGv7lEq9TPAPlxV78akM2WRFrA8/Rk0rXqZQq8LQFNSiQMsZ2KnUax+qRrlm2hFdPNy2ZmIPkwdJu0V2WMKVpPy4PY/oMVMs6aSrvgCdNb6CBrvLbujo5aBI7IYoDJ2Y0TAA74ZpqhGxpiDZ/9xGjaPIZ9E1QLsOUalm6gtvvNnEY1N+idHsWmkKqBcCctbkeF2wwbyo5s/Bfz4B5HHU0jUzGSZ1UjAXH5z0AACAASURBVARU7IcbvmY3PDIKjTugxKDdWAYIVhGYY5O1nm5rqimVX+MGGmn7SYzmzpWX9ZRAezsZtCRYqu3o0iFV2GY0XFFeRqvOQUKilCZpvCsbS/oMBRX1qiXxBTBGvqRgfvYrd2LRUSvVODa7T/ZRd6ua6AJaEc0iwHr0ON/BJAdbzKIqISQEIAABCEAAAhCAAASWRkALiXIt9ZPNIn2kRcUusKvabSJNIbMvExQT5aUpua7+wqsIe5cbmZlaFdQ1ifnOnHtjXM+Dqg6yWmqZl0qFU7QcMgGrVMtfpbGy9rYysWz9Vcyt8YwfIFFlclnVB81U72WR4xuOs3NIdBCz0F12IHkjpHfr2oP3CG9sYPNqtszYWO8Vlx81cbmUtfjqnACV6Ckq5gogPupMe9dHPaifyrB+ikcTHEWo8ZV6IkWu3jb9Zj1Wfa2PYk5kc7hbyprykhgs1Uqb9lRsilMxDyd2ELNUkxZpuLvp0a9l/DyQbBlbmID2ki5Vl3MVfjUFy7B+JPSbt6/RVFQ1N5Fcv1tuzjtQzbJEO1DrZ0k6e5iB8tJPue4p9ZhxTlWiXIDFOKh0saJrfaYtqMFYtN+ITj2I+pHa3HX1VDwqOYXXgrxlW135JlmWyloHA12TWHBnVHjRahKvVcVdK1qP8EMMe5ryK381jJqJZJmoVplV22LJQtAk9gDlP5KY0TAB9EFV7gSuqRolSwetBjzOy0A+/froREWLb6lD793gSE2WGWWcaJPPQBjT0VqU3iRwV3+lhTkrrY70XRW5BHPMWQk449xa/IB5HIzrsR6Mw3PoVPIW+4EMj4xC484lMQoduswsLP5ZN1l5629XI0xQErDzBEDSl3GlHsEn+6xh8SUwrUT/bmCW6TcLXpul2gfY6s5b2AYarigXI1Tk2iTyLuNUURQimTcru5b+qoPQXNU3UfpitKpveQH87MstI0lrHjexXAXJVZfDFePWvFQB8tbKAgchRg5zD7Z4PVbtWG0lGs2z3wDsg8rWaCKSEAQgAAEIQAACEIAABCAAAZ/Ay8vL4+Pj3d2d/vr+Frdm+LJZnJycbG1tWcIfHx8rIUtIhanMVdvb25rs6W98aUzUmFwQ7OHhQUD0e35+Dm61XkpgMZEJb2dnpzVwawAp6MePHxLj9e+fwiv+/f19LTGUnTpLEq0ypAO8vb3VBtAMuda/BJlrBcPTETg4OFDhd5e1DpVAVZPaWxN6Xl1dff36tVYAtSGqTbW3SvN8enpSLlpVUImtRjhXazMthw8fPjQJoHcVtBtNcLr607vZidG72VkRchICq6rO6hk1utZYuBa1xsZ6sX12dlZ7dwhPyaMFIhqfq7NukiqRrgRuamEST2W8VU0AJbx+7+/vXWOW/BoHVj866K70CD8tAawfnfirpdLagt5thewVarrVVgxquumUo9bATY0zxo1WdMMFCKwT6oPU886oUHUiQ6VzuBZf6SpjrxrYrmZnNwyzW+Md1Wkdq5q8bIiazmhDgNkfn4tGNEutRm5dG5aKmCznGrzJzmyc4tnf9Knhqn3HpxSd/1J79uylkQhLI1DVO731NpqGVB303ufy8rK0jMxFHsxZc9EUcvYjwIC5Hzf31KqsBy7Xs3as0AYya30hfF4CC2iy6LbsRWIuVgV7jkoISQnMqIUVWqrt9Biu2FkNHdJfU7rCzdcy2DrTkyzAMswagctypX0HeqTHoiAlIfutXvTLaKyhizHFEYLRBYwAeYQk0KMd8jiDSQ62sGuEkBCAAAQgAAEIQAACEIDAgASqPVqyg1THKFTLiCu7hlt/JoNFdarC3t5eV1FkVdGaXbdeTVG5aP2jK0pbxyYsYqLda/qrn4CIjDP3KAvVIrzKlKPDPoyL/7rSIzwERiPgm4ObEtUO0gJX4MmOo8akSeZ5nY+gvFS7yNT4uGbHNTjVbtIe7XATnGn9Zaw8PDyslUFNq16k1d7Cc0MC9G4bAuRxCJRDYNnV+ebm5vz8vIm2TnfSsVZNd0fwrxY0dD0lcHKxHRl1spr6JWY61dxN3bF+mgYy2XHocMydANaPThpMtBWaoSiqyqSjJqJqKxYzT+lEicBDEFA/q022mhprUqxZsD5DtBKbG5VuiOJUYJzO8iNTc2Bzdjbzql3V38UMw5Y9eSmwmCHSCgm4ge7fr7P+/32WOPivtKqJXvWmr0fz4r/pUwNVxeYmj+6ytDd9KywMZHkcAhq5abyqGuferfvVrbKlaChb1DaAccgMl0pitKxE/XFUNZTq0dANJzwxQ6CVAAPmVkRxgNVaD2IUc/RJtOoYHueoUGRuJbCwJotuq1XjBBiUACUwF951Wqrt9Biu2FllD6nCKWOji3aFB1vc3t7qVakI6JQK+6kWjpgcleWqMlvJfuXvfdBdf8gtK4p+sqLInFW+aZcuwNfyfN3osQTdcbBFCVpABghAAAIQgAAEIAABCEAAAhCAAAT+JVORTJOtILQBsszdSsH3DfyMlHkYhy/hat1nZ2cyvtdmH63VYsETAhCAwEoIpE+16PQ5gqGJ6WWw+rLr62tjQvM6b8uYKYJBAAIQgAAEIAABCEAAAhCAAAQgAAEIQAACEIAABCAAAQhAAAIQgAAEIAABCEBgQwL+wRY6gkGXG0bI4xCAAAQgEBD4d3DNJQQgAAEIQAACEIAABCAAAQhAAAIQmISAPi1lSbfMUy0k+dHRUZP82v7adAv/aQkkVFOdOT2teKQOAQhAAAKTEEifaqEztvp9jmCgvOgD8ldXV/q4QWIo4idtPwLDfwo3BCAAAQhAAAIQgAAEIAABCEAAAhCAAAQgAAEIQAACEIAABCAAAQhAAAIQgAAElk1AK3CWnUFyBwEIQGByAhxsMbkKEAACEIAABCAAAQhAAAIQgAAEIACB/xCwHGzx5cuXYmGdnZ01yfb8/MyxzU1wJvR/eHh4f3+vFUB7g7e2tmpv4QkBCEAAAssm8PT0dH5+3pTH+/v7Ms/YUrd1e3ubOLDJ5ejHjx/OjQMCEIAABCAAAQhAAAIQgAAEIAABCEAAAhCAAAQgAAEIQAACEIAABCAAAQhAAAIQqAi8vr46FJ8+fXJuHBCAAAQgkIsAB1vkIkk8EIAABCAAAQhAAAIQgAAEIAABCGxEYO4HWyjzFxcXTQgsG02bnsV/IAJ3d3dNMZ+enjbdwh8CEIAABJZN4OTkpCmD3759Ozg4aLpbgv/x8fGvX79aJbm5uWkNQwAIQAACEIAABCAAAQhAAAIQgAAEIAABCEAAAhCAAAQgAAEIQAACEIAABCAAAQisigAHW6xK3WQWAhCYhAAHW0yCnUQhAAEIQAACEIAABCAAAQhAAAIQ+AcBfR39H9cNF1++fGm4U4R34jQEvo5ehIb+KUTTaSM6Zrvwfcv/zAdXEIAABCCQjcDZ2Zn/ftqPV73D5eWl71Ome29vr6mDcwInjnZyYXBAAAIQgAAEIAABCEAAAhCAAAQgAAEIQAACEIAABCAAAQhAAAIQgAAEIAABCEBgVQSen59dfrVYyLlxQAACEIBALgIcbJGLJPFAAAIQgAAEIAABCEAAAhCAAAQg0J/A4+Oj5WHt1bQEmyrMzs7O0dFRbeoydr+8vNTewnMSAre3t+/v77VJX1xc1PrjCQEIQAACyybw9vaWOIjq+/fvc8n+8fFxui8zjrvmkl/khAAEIAABCEAAAhCAAAQgAAEIQAACEIAABCAAAQhAAAIQgAAEIAABCEAAAhCAwOYE/C/icLDF5jyJAQIQgEBMgIMtYib4QAACEIAABCAAAQhAAAIQgAAEIDA2AcsGyy9fvowtVvf0vn792vRQYq9s0yP4D0cgoY6zs7Ph0iVmCEAAAhAolkCiE9/d3T04OChW8liwRF6qwA8PD/FT+EAAAhCAAAQgAAEIQAACEIAABCAAAQhAAAIQgAAEIAABCEAAAhCAAAQgAAEIQGC1BH79+uXyvr+/79w4IAABCEAgFwEOtshFknggAAEIQAACEIAABCAAAQhAAAIQ6E9gMQdb7O3tae9rLYjESQq14fEcjsDb21tTkTs9PR0uXWKGAAQgAIGSCSR66pOTk5Ilj2Xb2tq6uLiI/Z3P8/Ozc+OAAAQgAAEIQAACEIAABCAAAQhAAAIQgAAEIAABCEAAAhCAAAQgAAEIQAACEIDAygm8vLy8v787CFoP7Nw4IAABCEAgFwEOtshFknggAAEIQAACEIAABCAAAQhAAAIQ6Eng6enJ8uSXL18swSYP0/SNdNm7+Tr65NqpBEhsXU5vAy5EfsSAAAQgAIHsBNJ99NHRUfYUh44wfRiH/32JoSUhfghAAAIQgAAEIAABCEAAAhCAAAQgAAEIQAACEIAABCAAAQhAAAIQgAAEIAABCBROwP9eWtMn7grPAuJBAAIQKJ8AB1uUryMkhAAEIAABCEAAAhCAAAQgAAEILJyAbwtOZHUuhx8fHx9//PixNiPX19e1/niOTKDpYIvT09OdnZ2RhSE5CEAAAhAogUBiNKJufY69gwZOTQMSAX99fS0BOzJAAAIQgAAEIAABCEAAAhCAAAQgAAEIQAACEIAABCAAAQhAAAIQgAAEIAABCECgBAJ3d3dOjLl8is8JjAMCEIDAXAhwsMVcNIWcEIAABCAAAQhAAAIQgAAEIACBxRJIbCV1eZ6Xjfjbt29Oct+hnL68vPg+uMcncHt727Sb9+LiYnx5SBECEIAABEog8Pz83CTGp0+fmm4V7r+/v98k4fv7e9Mt/CEAAQhAAAIQgAAEIAABCEAAAhCAAAQgAAEIQAACEIAABCAAAQhAAAIQgAAEILA2Av5i5nktWl6bpsgvBCAwawIcbDFr9SE8BCAAAQhAAAIQgAAEIAABCEBgCQR8W3BTfo6OjppuFeh/dnbWtAn2+vq6QIFXJVLTsSOnp6c7OzurQkFmIQABCEDAEfj9+7dzB47t7e3AZy6XHz9+bBI1kd+mR/CHAAQgAAEIQAACEIAABCAAAQhAAAIQgAAEIAABCEAAAhCAAAQgAAEIQAACEIDAIgk8PDz4+To4OPAvcUMAAhCAQC4CHGyRiyTxQAACEIAABCAAAQhAAAIQgAAEINCHwO3treUxHRVhCVZOmKbTE378+FGOkCuU5Onp6fn5uTbjTSqrDYwnBCAAAQgsjMD7+3tTjpoOq2oKX47/fI/kKIchkkAAAhCAAAQgAAEIQAACEIAABCAAAQhAAAIQgAAEIAABCEAAAhCAAAQgAAEILJ6Av7j3y5cvi88vGYQABCAwFQEOtpiKPOlCAAIQgAAEIAABCEAAAhCAAAQg8B8CltMEjo6OZgfr+Ph4d3e3Vuyrq6tafzxHINBU3i4uLra2tkYQgCQgAAEIQGB2BH7//j07mVsF5syLVkQEgAAEIAABCEAAAhCAAAQgAAEIQAACEIAABCAAAQhAAAIQgAAEIAABCEAAAhBYA4G3t7e7uzuXUy0odW4cEIAABCCQlwAHW+TlSWwQgAAEIAABCEAAAhCAAAQgAIGZEbi5uTk4ONCW/g9///b29i4vL2WiHScbT09Pz8/PrWmdnp62hikwgH9+sy9e09kKfhjcQxB4eXnx3z34SXz9+tW/xA0BCEAAAmsj8OnTp6Ysv76+Nt0q3D8h+cePHwsXHvEgAAEIQAACEIAABCAAAQhAAAIQgAAEIAABCEAAAhCAAAQgAAEIQAACEIAABCAwAoGfP3+6VLSoRsuq3SUOCEAAAhDIS4CDLfLyJDYIQAACEIAABCAAAQhAAAIQgMBsCOhIC51ncX5+/vj4+P7+XsmtYyaur6/1Ee+Hh4cRcmI54kEbTWdqI9YpIV++fIkxirbgx/74DE1AZbs2CZ2urbpQewtPCEAAAhBYCYHd3d2mnFoO4Wp6dlr/X79+NQlQO0RpCow/BCAAAQhAAAIQgAAEIAABCEAAAhCAAAQgAAEIQAACEIAABCAAAQhAAAIQgAAElkrAX1w600/xLVU15AsCEFgegQ9//vxZXq7IEQQgAAEIQAACEIAABCAAAQhAAAJpAjoqQudZpMNoM6SOZkiH2eTu09PT/v5+awz39/czPdhCWXt5efn8+XOcR53o/Pb2FvvjMxwBdDEcW2KGAAQgsAACOtLr8PCwKSP6LMPx8XHT3TL90wOtWY+vygSOVBCAAAQgAAEIQAACEIAABCAAAQhAAAIQgAAEIAABCEAAAhCAAAQgAAEIQAACsyNwe3t7cnLixP7rr792dnbcJQ4IQAACEMhL4N95oyM2CEAAAhCAAAQgAAEIQAACEIAABMonYDnVQrnwDbVDZMpyqrE+Jz7fUy0ETdbt2my+v79fXV0NQZU4mwh8/fq19taPHz9q/fGEAAQgAIFVEUiPN+bYWaRlTud3VaonsxCAAAQgAAEIQAACEIAABCAAAQhAAAIQgAAEIAABCEAAAhCAAAQgAAEIQAACqyXgLy7VomVOtVhtSSDjEIDAOAQ42GIczqQCAQhAAAIQgAAEIAABCEAAAhAohYDOU3h8fLRI8/r6qm99W0L2CKMTjp+fn1sf/P79e2uYwgN8+/bt48ePsZDyjz3xGYiASvLd3V0cuV5CHB8fx/74QAACEIDACgnUnkVVcdDYabhB0RCo397eEgdbJHI6hDDECQEIQAACEIAABCAAAQhAAAIQgAAEIAABCEAAAhCAAAQgAAEIQAACEIAABCAAgQIJaDGzFks7wVhU41DggAAEIDAQAQ62GAgs0UIAAhCAAAQgAAEIQAACEIAABEokoF2O/tHCrSL65trWwPYAEsNi/NXRDws4+Xhra6t2Z+n7+7sOGbFDI+QmBJqK/QJOTtkEC89CAAIQgIBP4OLiwr8M3JahS/DIhJdpadM5nVBskoYABCAAAQhAAAIQgAAEIAABCEAAAhCAAAQgAAEIQAACEIAABCAAAQhAAAIQgMBoBPzFpbu7u3wpbTTyJAQBCKyWAAdbrFb1ZBwCEIAABCAAAQhAAAIQgAAE1kig9oSFBIiBDrY4OTnRsQ6JdHXr6Ojo8vIyHWYud2XpVnZiaWUQ1xkfsT8+eQk8PDw8Pj7GcS7j5JQ4X/hAAAIQgEA/AjpOK3Hiw/Pz81xOpNKnJO7u7pog6MyLBRwc1pQ7/CEAAQhAAAIQgAAEIAABCEAAAhCAAAQgAAEIQAACEIAABCAAAQhAAAIQgAAEIGAhoLVA/jLprkusLUkQBgIQgAAEAgIf/vz5E3hxCQEIQAACEIAABCAAAQhAAAIQgMBSCWgfo2+Ebc3mz58/sx8/LEOwf8JxrQyfPn16eXmpvTVTTx1goUzFx3nowAvtPp1ppuYidm2x19HaT09Pc8kCckIAAhCAwGgEtra24v7apX5/f39wcOAuC3RoBPX58+cmwT5+/MihWk1w8IcABCAAAQhAAAIQgAAEIAABCEAAAhCAAAQgAAEIQAACEIAABCAAAQhAAAIQWAkBLaHZ3t52mf3y5Ys+ouYucUAAAhCAwEAE/j1QvEQLAQhAAAIQgAAEIAABCEAAAhCAQIEEOp1qIfl1FkPeXOgogdZTLbTlUrtG86Y7eWzaJVt7lrM+qM7xCoNqJzhR26VVqw53FwcEIAABCKyWwOPjYyLvh4eHJXfceuO+v7+fkD+du8SD3IIABCAAAQhAAAIQgAAEIAABCEAAAhCAAAQgAAEIQAACEIAABCAAAQhAAAIQgMBiCJyenvp5+f79u3+JGwIQgAAEBiLAwRYDgSVaCEAAAhCAAAQgAAEIQAACEIBAcQT0Be9OMumAib29vU6PpANrI2h6s2X1+M+fP3d2dtJRzfHu8fGxTnSOJT85OYk98clCQGW+9iCVi4uLvGU7i7REAgEIQAACJRBQB6GhSEISDWZub28TAaa6pYGWjiR7f39vEkAv4On+muDgDwEIQAACEIAABCAAAQhAAAIQgAAEIAABCEAAAhCAAAQgAAEIQAACEIAABCCwEgI3Nzf6Lp3LrA65WOS6ZZdBHBCAAATKIcDBFuXoAkkgAAEIQAACEIAABCAAAQhAAALDEkhsdKxNuPZEgNqQFk/jqRb39/cHBweWCOcYRhtldVxIIPnr6+vV1VXgyWUWAufn53E8u7u7AI+x4AMBCEAAAo6AzqJKf4RBh1JdXl668CU49LpdJ24kBnvfvn07OzsrQVRkgAAEIAABCEAAAhCAAAQgAAEIQAACEIAABCAAAQhAAAIQgAAEIAABCEAAAhCAwFQE9Mk0f3GplvVq4c1UwpAuBCAAgbUR+PDnz5+15Zn8QgACEIAABCAAAQhAAAIQgAAE1klAptjPnz/b857RaMCpFg77w8PD4eGhu3SOv/76i/OeHY0sjtvbW208DqLSG4hfv36BOsDCJQQgAAEIxARq+xE/2JcvX3Rk1dbWlu85iVsnVvz48SORtM7p4FSLBB9uQQACEIAABCAAAQhAAAIQgAAEIAABCEAAAhCAAAQgAAEIQAACEIAABCAAAQishMDe3t7z87PL7LI/yOeyiQMCEIBAIQT+XYgciAEBCEAAAhCAAAQgAAEIQAACEIDA0AQ6bebXRs1c8mhfqD4hno7t06dPOtnh4OAgHWwBd5XHi4uLOCPxEQxxGHzsBN7e3k5PT+PwKtidKkIcAz4QgAAEILASAsfHxzoLSSciNeX38fFxe3v76uqqKcAI/hplqV9LnGoh+fX2nVMtRtAFSUAAAhCAAAQgAAEIQAACEIAABCAAAQhAAAIQgAAEIAABCEAAAhCAAAQgAAEIFE5Aq2j8Uy20oHcNS5cLVwriQQACqyLAwRarUjeZhQAEIAABCEAAAhCAAAQgAIG1E9D5ERYE375902ZOS8jWMDIBtx7ZoA+ea+Poeo4b0A7Y3d3dAJ0M5dPujA3kmfulSt37+3uQC95ABEC4hAAEIACBNAF9n+H19VUDlUSwr1+/bm1t3dzcJMIMcevh4UFjJ/V3krApfo03dJe370188IcABCAAAQhAAAIQgAAEIAABCEAAAhCAAAQgAAEIQAACEIAABCAAAQhAAAIQWA8BLdP1vx+jNdUs3F2P9skpBCBQCAEOtihEEYgBAQhAAAIQgAAEIAABCEAAAhAYg8Dp6Wk6GX3W++fPn5eXl+lglrv6hLj2efom4Nqnvn//rp2ZCll7d6me+sZ7/AV47Yx9enpaapbHzJd2F4twkKI29/IGImDCJQQgAAEItBLQEEUDFY2O4o7bPaujlM7Pz3XMhDqat7c35z+QQ0MsnbhxeHiYONJCSWuIpXHF2oZYAzEnWghAAAIQgAAEIAABCEAAAhCAAAQgAAEIQAACEIAABCAAAQhAAAIQgAAEIACBWRPQEiAt03VZ0Fqg+/t7d4kDAhCAAATGIfDhz58/46REKhCAAAQgAAEIQAACEIAABCAAAQhMTkCbLXXAsLZfxpLIRKtjL6qvjsd3O/lov+W3b9+en5/TT+n759pyqV2g6WBLvSsTubakBrmTdl5eXgJPLjsREMDPnz8Hj6h4a/cvm3sDLFxCAAIQgICdgAZRGia1ntilCDXC0Zjq+PjYHrklpMZXOl/j7u6uNfDR0ZHkpNdrBUUACEAAAhCAAAQgAAEIQAACEIAABCAAAQhAAAIQgAAEIAABCEAAAhCAAAQgAIE1ENDnYfb39/2c/vr1S5+W8X1wQwACEIDACAQ42GIEyCQBAQhAAAIQgAAEIAABCEAAAhAoiEBsnK2E293dPTk50VbM3oZaxVztt0x/P1zJ6fgGnXyRfcNnQZRtoui77v7xz9VD2oyqnau2CAhVQ0BHpcQlkDcQNaTwggAEIACB7gTsx1sobg2rNL7SS3H97XGSl9JS/6WTwh7//lmE1ShCQ6weaVkiJwwEIAABCEAAAhCAAAQgAAEIQAACEIAABCAAAQhAAAIQgAAEIAABCEAAAhCAAARmRyD+KKBWO7OGeXZ6RGAIQGAZBDjYYhl6JBcQgAAEIAABCEAAAhCAAAQgAIEOBHRugs6wSDygfZg6e8L9FPLjx4/6u729rb/6ALiMvL9//35/f9df7bfUrkvtuNRlIs7qluK8uLg4OztrDbmSAEIRf/tdW1IvLy9XQiBvNvWmIf6UPW8g8kImNghAAAIQ0EBInbV6cMvgp8KloZROuNBASA4NqPy/bkxVjaz0Vyc0aXDVKfLTv38caUHhhAAEIAABCEAAAhCAAAQgAAEIQAACEIAABCAAAQhAAAIQgAAEIAABCEAAAhCAgE8gWDXNmlIfDm4IQAACIxPgYIuRgZMcBCAAAQhAAAIQgAAEIAABCECgCALakKmzLXQaxWjS6LAM7bjkhOMYeO1ZDPf39wcHB3FgfBIErq6uvn79GgTglJAACJcQgAAEIJCRwMPDgw5U0ttu+yEUGVPX6RgaX2lEx/gqI1WiggAEIAABCEAAAhCAAAQgAAEIQAACEIAABCAAAQhAAAIQgAAEIAABCEAAAhBYEoGXl5fPnz8rR1pso4XTe3t7S8odeYEABCAwLwIcbDEvfSEtBCAAAQhAAAIQgAAEIAABCEAgJwHtxtTHxrUhM2ek/4xLXyY/OjrSkRZ8QvyfYP5xJSv58/Oz7yXruT7VDjSfSdqtwnx4eBiEUcG7ubkJPLmEAAQgAAEIZCfw9PSk4y00pnp9fc0eeRBhNbjSeRa8ZQ/IcAkBCEAAAhCAAAQgAAEIQAACEIAABCAAAQhAAAIQgAAEIAABCEAAAhCAAAQgAIGYgNb2aFHu2dlZfAsfCEAAAhAYkwAHW4xJm7QgAAEIQAACEIAABCAAAQhAAAKFEtDmfx2soHOIs+zGrL4fXn1CfGtrq9A8lyTW29vb/v5+AF/bVmVGB6BFUTpOWwDf39/9wCqBOu3C98ENAQhAAAIQGJqAuiSNqdSDV3+Dvqlf6hpZqZvb3d3VX/VujA36YeQpCEAAAhCAAAQgAAEIQAACEIAABCAAAQhAAAIQgAAEIAABYXGtOAAABMtJREFUCEAAAhCAAAQgAAEIQAACEIAABCYkwMEWE8InaQhAAAIQgAAEIAABCEAAAhCAQIkEqmOJtQ9T5yzo9/v3b7n1t5LV35+pbZbb29v6qyMY5NDfassl+y176LX2bAvxlDp6xLaqR4ROZc8vmco+p1qsqgyQWQhAAAIlE6hGVtWwqhpfVcMqv+dyY6pqZOXGVzrJYm9vr+TcIRsEIAABCEAAAhCAAAQgAAEIQAACEIAABCAAAQhAAAIQgAAEIAABCEAAAhCAAAQgAAEIQAACELAQ4GALCyXCQAACEIAABCAAAQhAAAIQgAAEIACBwQnUnm3BAQ1p7kBL8+EuBCAAAQhAAAIQgAAEIAABCEAAAhCAAAQgAAEIQAACEIAABCAAAQhAAAIQgAAEIAABCEAAAhCAAAQgAAEIQGByAv+eXAIEgAAEIAABCEAAAhCAAAQgAAEIQAACEBCBra2tX79+ffr0yafx+Ph4fHzs++D2Cejgj9fX18Dn4eHB98ENAQhAAAIQgAAEIAABCEAAAhCAAAQgAAEIQAACEIAABCAAAQhAAAIQgAAEIAABCEAAAhCAAAQgAAEIQAACEIDAhAQ42GJC+CQNAQhAAAIQgAAEIAABCEAAAhCAAAT+QaD2bIu7u7uzs7N/hOPibwIHBwfPz88+jKOjI0618IHghgAEIAABCEAAAhCAAAQgAAEIQAACEIAABCAAAQhAAAIQgAAEIAABCEAAAhCAAAQgAAEIQAACEIAABCAAAQhMToCDLSZXAQJAAAIQgAAEIAABCEAAAhCAAAQgAIH/EajOttjd3f2f17/+9ePHj8vLS98H9/Hx8ePjo8/h9PT09vbW98ENAQhAAAIQgAAEIAABCEAAAhCAAAQgAAEIQAACEIAABCAAAQhAAAIQgAAEIAABCEAAAhCAAAQgAAEIQAACEIDA5AQ42GJyFSAABCAAAQhAAAIQgAAEIAABCEAAAhD4BwGdbfH09KRjGnzf6+vrm5sb32fN7rOzs7u7O5/A9+/f4eMDwQ0BCEAAAhCAAAQgAAEIQAACEIAABCAAAQhAAAIQgAAEIAABCEAAAhCAAAQgAAEIQAACEIAABCAAAQhAAAIQKITAhz9//hQiCmJAAAIQgAAEIAABCEAAAhCAAAQgAAEI+ASurq6+fv3q+/z69Wtvb8/3WaH79vb25OTEz/j9/f3BwYHvgxsCEIAABCAAAQhAAAIQgAAEIAABCEAAAhCAAAQgAAEIQAACEIAABCAAAQhAAAIQgAAEIAABCEAAAhCAAAQgAIFCCPy7EDkQAwIQgAAEIAABCEAAAhCAAAQgAAEIQCAgcHl5qZMsPn365PxfX1+de7UOMXF5393d/f37N6daOCA4IAABCEAAAhCAAAQgAAEIQAACEIAABCAAAQhAAAIQgAAEIAABCEAAAhCAAAQgAAEIQAACEIAABCAAAQhAAAKlEfjw58+f0mRCHghAAAIQgAAEIAABCEAAAhCAAAQgAAGfgE64+PHjh064eHp68v3X6X55eTk8PFTeLy4uzs7O1gmBXEMAAhCAAAQgAAEIQAACEIAABCAAAQhAAAIQgAAEIAABCEAAAhCAAAQgAAEIQAACEIAABCAAAQhAAAIQgAAE5kLg/wBcgtLNyij7oQAAAABJRU5ErkJggg=="/>
  <p:tag name="POWERPOINTLATEX_PIXELSPEREMHEIGH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iVBORw0KGgoAAAANSUhEUgAAFrAAAAGgCAIAAADDN3SuAAAgAElEQVR4Aezd71mlOtv38Xv2sQuYsQS1gtESRitQS1ArUEtQK1BLUCtQS1ArmJkSHDuY53dfPDdHLv6Ek5BAgO+82JvFCiH5wAoBk5Mvf//+/R/+IYAAAggggAACCCCAAAIIIIAAAggggAACCCCAAAIIIIAAAggggAACCEwq8OvXr5eXl/f399//+ffx8fH5+akSff36dWNjo/zv5ubm7u7ujx8/vn37Nml52TkCCCCAAAIIIIAAAggggAACCCCAAAIIIIAAAggggAACCCCAAAIIIIBAQoEvBARJqEvWCCCAAAIIIIAAAggggAACCCCAAAIIIIAAAggggAACCCCAAAIIIICAV+D5+fnu7k6hQIrwH960//WlQoQoLEjxb2tr67++4wMCCCCAAAIIIIAAAggggAACCCCAAAIIIIAAAggggAACCCCAAAIIIIDAzAUICDLzA0jxEUAAAQQQQAABBBBAAAEEEEAAAQQQQAABBBBAAAEEEEAAAQQQQGCeAldXV5eXl33jgDTWVWFBjo+PDw8PG79lJQIIIIAAAggggAACCCCAAAIIIIAAAggggAACCCCAAAIIIIAAAggggMDsBAgIMrtDRoERQAABBBBAAAEEEEAAAQQQQAABBBBAAAEEEEAAAQQQQAABBBBAYN4CEUOBuBBfv35VWJCLi4tv376561lGAAEEEEAAAQQQQAABBBBAAAEEEEAAAQQQQAABBBBAAAEEEEAAAQQQmJ0AAUFmd8goMAIIIIAAAggggAACCCCAAAIIIIAAAggggAACCCCAAAIIIIAAAgjMVeD5+fno6Ojz87OtAgrqsbu7q/9ubGx8fHwopf77/v7elr5x/eXl5fn5eeNXrEQAAQQQQAABBBBAAAEEEEAAAQQQQAABBBBAAAEEEEAAAQQQQAABBBCYhQABQWZxmCgkAggggAACCCCAAAIIIIAAAggggAACCCCAAAIIIIAAAggggAACCMxeQEE6rq+v69VQ+A9FCTk4OFAokG/fvtUTaM2vX78eHx/v7++NwUE2NzeVeGdnpzE3ViKAAAIIIIAAAggggAACCCCAAAIIIIAAAggggAACCCCAAAIIIIAAAghkLkBAkMwPEMVDAAEEEEAAAQQQQAABBBBAAAEEEEAAAQQQQAABBBBAAAEEEEAAgdkLKJyHQn7UY3n8+PHj7Oxsb2/PXkNldXd31xhYpJ7J5eWlopDU17MGAQQQQAABBBBAAAEEEEAAAQQQQAABBBBAAAEEEEAAAQQQQAABBBBAIHMBAoJkfoAoHgIIIIAAAggggAACCCCAAAIIIIAAAggggAACCCCAAAIIIIAAAgjMW0AhPHZ3dz8/P91qbG5u3t/f7+zsuCvty8rz9PT05eWlc5Pj4+Pb29vOZCRAAAEEEEAAAQQQQAABBBBAAAEEEEAAAQQQQAABBBBAAAEEEEAAAQQQyEqAgCBZHQ4KgwACCCCAAAIIIIAAAggggAACCCCAAAIIIIAAAggggAACCCCAAAKLEvjz54+igfz+/dut1eXl5fn5ubsmbFmRPhQWpHPbHz9+PD8/dyYjAQIIIIAAAggggAACCCCAAAIIIIAAAggggAACCCCAAAIIIIAAAggggEA+AgQEyedYUBIEEEAAAQQQQAABBBBAAAEEEEAAAQQQQAABBBBAAAEEEEAAAQQQWJrAzs7O+/u7W6unp6e9vT13zZBlRfrY39/vzOHg4ODh4aEzGQkQQAABBBBAAAEEEEAAAQQQQAABBBBAAAEEEEAAAQQQQAABBBBAAAEEMhH4J5NyUAwEEEAAAQQQQAABBBBAAAEEEEAAAQQQQAABBBBAAAEEEEAAAQQQQGBhAgr84UYD+fr16+vra8RoIOJSboow0un2+Ph4fn7emYwECCCAAAIIIIAAAggggAACCCCAAAIIIIAAAggggAACCCCAAAIIIIAAApkIfPn7928mRaEYCCCAAAIIIIAAAggggAACCCCAAAIIIIAAAggggAACCCCAAAIIIIDAYgQeHh6Ojo7c6igayM7Ojrsm1nJ9X405K3RI3HAkjXthJQIIIIAAAggggAACCCCAAAIIIIAAAggggAACCCCAAAIIIIAAAggggMBwAQKCDDckBwQQQAABBBBAAAEEEEAAAQQQQAABBBBAAAEEEEAAAQQQQAABBBBAoCrw7du3z8/Pcu3Nzc3JyUn5MfrC4eHh4+OjP9uvX7/+/v1bBfMn41sEEEAAAQQQQAABBBBAAAEEEEAAAQQQQAABBBBAAAEEEEAAAQQQQACByQX+mbwEFAABBBBAAAEEEEAAAQQQQAABBBBAAAEEEEAAAQQQQAABBBBAAAEEEFiYwPn5uRsN5ODgIGk0EOnd3d0p3oefUUW6vLz0p+FbBBBAAAEEEEAAAQQQQAABBBBAAAEEEEAAAQQQQAABBBBAAAEEEEAAgRwECAiSw1GgDAgggAACCCCAAAIIIIAAAggggAACCCxNQDPf9MbpnZ2dpVWM+iAwW4Ffv35tbW3ph3l7ezvbSlBwBBBAAAEEEOgnQLe8n1fU1H/+/Lm+vnazHCEMhzp7lr2oYOocumVjGQEEEJAAt42cBggggAACCCCAAAIIIIAAAggggAACCCCAAAIIIIAAAggggEBuAgQEye2IUB4EEEAAAQQQQAABBBBAAAEEEEAAAQTmLfD29qagA5pgpvdOv7+/Pzw8zLs+lB6BpQjodfG/f//WD/P09FTBepgCupQDSz0QQAABBBBoFqBb3uwy4lr1vty9HR8f60bJXZNo+eTk5OvXr52ZV4rXmZ4ECCCwBgFuG9dwlKkjAggggAACCCCAAAIIIIAAAggggAACCCCAAAIIIIAAAgjMS4CAIPM6XpQWAQQQQAABBBBAAAEEEEAAAQQQQACBrAWurq52d3cVdKAs5ffv38tlFhBAYEKBzc3Ncu8K1rO9vf38/FyuYQEBBBBAAAEEliRAtzyHo3l/f18pxu3t7TgdMAUfqey6/lExHOsrWYMAAisX4LZx5ScA1UcAAQQQQAABBBBAAAEEEEAAAQQQQAABBBBAAAEEEEAAgQwFCAiS4UGhSAgggAACCCCAAAIIIIAAAggggAACCMxSQG+ivri4cIt+c3Mzzkuw3Z2yjAACjQL6hVamhu7v72u2cGNiViKAAAIIIIDAfAXoludw7H79+qUQbG5J7u7uTk9P1QH78uXL+fm5+1X05cp9WVv+Dw8PbV+xHgEE1inAbeM6jzu1RgABBBBAAAEEEEAAAQQQQAABBBBAAAEEEEAAAQQQQACBnAUICJLz0aFsCCCAAAIIIIAAAggggAACCCCAAAIIzEPgz58/e3t7muHmFlfRQDSTxF3DMgIITCugl9JXYoJosii/02kPCntHAAEEEEAgogDd8oiYA7N6fHz05HB9fb2zs+NJMPCrb9++bW5udmby8vLSmYYECCCwNgFuG9d2xKkvAggggAACCCCAAAIIIIAAAggggAACCCCAAAIIIIAAAghkLkBAkMwPEMVDAAEEEEAAAQQQQAABBBBAAAEEEEAgdwFNO9zd3a3MJTs7OyPKQO5HjvKtUqA+uUuhfBTQZ5UYVBoBBBBAAIFFCdAtz+pwvr6++svz/v6e9I7px48f/gLo2/v7+840JEAAgRUKcNu4woNOlRFAAAEEEEAAAQQQQAABBBBAAAEEEEAAAQQQQAABBBBAIFsBAoJke2goGAIIIIAAAggggAACCCCAAAIIIIAAAjMQKKYd/v792y3r8fHx1dWVu4ZlBBDIR0CTuw4ODtzyKKAPMUFcEJYRQAABBBCYnQDd8twOWeUWqbF4isumA9f41fCVloAgn5+f6QowvArkgAACEwpw2zghPrtGAAEEEEAAAQQQQAABBBBAAAEEEEAAAQQQQAABBBBAAAEEXAECgrgaLCOAAAIIIIAAAggggAACCCCAAAIIIIBAD4HGaYcKNKB5Iz1yISkCCIwu8PDwUJkjSkyQ0Q8CO0QAAQQQQCCaAN3yaJTxMrIEBNHe7u/v4+3zv3L6/v37f31u+WAsZ8vWrEYAgSULcNu45KNL3RBAAAEEEEAAAQQQQAABBBBAAAEEEEAAAQQQQAABBBBAYD4C/86nqJQUAQQQQAABBBBAAAEEEEAgXwHNPHl9fX1/f9csAv37+PjQK0ZV3HLh69evGxsb7n81LWF3d3dzc/Pbt2/5VoySIYAAAkECb29vmlpfNIxuS6hGT/80CV//tra2gvLOaKPGaYeqmmaMZFRKioIAAi0Cz8/POzs76r+V3xcxQbS+XMMCAggggAACCOQvQLc8z2NUPBnrLJseo3WmCUugB3GWDXXfqj6hJSVpEEBghQLcNq7woFNlBBBAAAEEEEAAAQQQQAABBBBAAAEEEEAAAQQQQAABBBDITeDL379/cysT5UEAAQQQQAABBBBAAAEEEJiFgEYDPz4+FtPdhxRYUUIUGeQ/s+N/MANhiCTbIoDA5AKaiXf3n3+WOV2KDHL8n38zjYvUOO1Qlfr169fkB4ICIICAUaDxh6xeGTFBjIAkQwABBBBAYHKBxqs53fLJj4sKoBs9S0wQ3RTe3t4mKvCXL186c765uTk5OelMRgIEEFitQOOFhtvG1Z4PVBwBBBBAAAEEEEAAAQQQQAABBBBAAAEEEEAAAQQQQAABBMYXICDI+ObsEQEEEEAAAQSGCmiGofsG46HZ1bbXvPS9vb3aalYggAACCPyvgBphBQHR2+P1L4WIGmENJj46OtJ/ZzpDPgULeSKAQP4Cmh1xcXGhYCABRb28vDw/Pw/YcNpNFMKp0i1XG64oUVtbW9MWjL0jgEAvAfXutre3K5sknZha2RcfEUAAAQQQQGCIAN3yIXpJt60fmsbdJb0ftAQlSVqAxiqzEgEEZifAbePsDhkFRgABBBBAAAEEEEAAAQQQQAABBBBAAAEEEEAAAQQQQACBJQn8u6TKUBcEEEAAAQQQWImApqCfnp6mq6zmMWo+Z7r8yRkBBBCYqYDeVnp9ff379++k5derUxVwRP+0F8UEOTs7I0hTUnAyRwCBKAJqIRUNxPLy58bdFZFEnp6eZhRK4/DwsBINRFW7v7+fURUajwUrEVihgH62an/29/fduiu80ebm5hxjFbm1YBkBBBBAAIHFC9Atz/kQ67lW/aapXmAlq69kDQIIIJCVALeNWR0OCoMAAggggAACCCCAAAIIIIAAAggggAACCCCAAAIIIIAAAmsT+PL37996nTXMN3gCQz031kjg4OCAOWycCQgggAACCMQS0HxLAoLEwiQfBBBAoFPg7e1NM0L1rzOlm0DBlTSJdGNjQwv6r776+PjQnabiifQNKaIc9I56zZbXS03dXbCMAAIIZCKgOXhFGKN6edQSKrCR5neVLaHmg72+vqpRrT98U3OnyHd6iXQ9n9zW6OGhQkRVSsVrpSsgfERgXgJXV1fqblXKrCg/auIqK/mIAAIIIIAAApkI0C3P5EC0FePXr1/b29tt3xbrv3//ridv/jRDvv3y5Uvn5jc3NycnJ53JSIAAAghw28g5gAACCCCAAAIIIIAAAggggAACCCCAAAIIIIAAAggggAACCEwi0BwQRJOs6nMSJinfYnaq2WuauryY6lARBBBAAAEEphUgIMi0/uwdAQTWI/D8/Kx5oZZ3mRYmmvGuf5rJsLu76w/eoRkRylbz3vXPHh9EkRY121xvI1zPIaCmCCCQucCfP3/U7jW2k4ruoSbLM6tKk77UxqoZrNTx58+fmTd0jb1xNdEPDw+VuvARAQTmJdAY3ujp6YlQ1/M6jpQWAQQQQGAlAnTLZ3GgG4O2uCVXvMh0QSF1x1rEpnT3WF+mv1c3YQ0CCLQJcNvYJsN6BBBAAAEEEEAAAQQQQAABBBBAAAEEEEAAAQQQQAABBBBAIJ0AAUHS2f5Xzpocoql0/7WKDwgggAACCCAQKtA41jk0s4btNHtTI2UbvmAVAgggsBoBTVNXWMPGKe51A93vKHHw2+PV5Orl83d3d8bdaV+aY+8POFIvJGsQQACB6AKKbbS/v98Y1Uj9SU3rssT1UBCNo6Mjt2ypXxDt7itgWQ+4VOvKhpubm9KorOQjAgjMTkC9Mv2cK7HC1aCpoaPrNbujSYERQAABBJYtQLd8Rse3LSaI+l16IJYuGoiIdJu2vb3daZU0KEnn3kmAAALzEuC2cV7Hi9IigAACCCCAAAIIIIAAAggggAACCCCAAAIIIIAAAggggMAyBP5ZRjXyr0Xj5JD8i00JEUAAAQQQQAABBBBAYG0Cmiqgl8Dv7u52hufQ7FAF5vj4+NAslOBoIOLV/NKTkxOFIPn58+fZ2VknuEKH6O2m2oTgTZ1WJEAAgaQCw6OBqOlTK6qwSm451fwq/p27Jp9lNbyV8CVF2TSNLZ9CUhIEEAgWUK/s5eWlsrnig1SaqUoCPiKAAAIIIIDAyAJ0y0cGH7i7q6sr3ffpkZcigCgrPU9T5+rm5kaP4JJGA9G+Oh/uFVUrCjawmmyOAAIrEeC2cSUHmmoigAACCCCAAAIIIIAAAggggAACCCCAAAIIIIAAAggggEBWAgQEGelwEBBkJGh2gwACCCCAAAIIIIAAAgME9M5SvTi0PhG0kqXmCWjeguafKH3E18VvbW2VcyQqe6x/LMKCZDtnvl5g1iCAwMIEFAip7WmPGig1aP76qrlT+6noS6enp/VW9/r62r/5VN9q3ppCA1T2roltqaexVfbIRwQQSCegn3M9QJumkqrXl26n5IwAAggggAACvQTolvfiyiGx7v50D6gIIH///tXzNIXWVaDbEQpWv9ms7/T79+8RH+7V82cNAggsT4DbxuUdU2qEAAIIIIAAAggggAACCCCAAAIIIIAAAggggAACCCCAAAKZC3zRoJN6ETXmoz64v56MNb0E9OYfBtP0EiMxAggggAACbQKa/q2Zk23fDl+vd/RpVO7wfMghQEDyr6+vmm+mGbbqPum/6pdqQVm5HVQdo42NDa1UVAL908diQbNq6XEFsLMJAhJ4e3s7Ojpqm9zuEl1eXo4wI1StwcXFhSbVu7tuXNY0mPv7e377jTisRACBRAKayqU2qjFzNUqa3NX4VbHS2N6qR5RblA01/vVIJZo8php56stXCCAwRwG1P/X3yavHpVhIc6wOZUYAAQQQQGBJAnTLl3Q0U9dFoSo7n/UpGJzucFOXhPwRQGB5Atw2Lu+YUiMEEEAAAQQQQAABBBBAAAEEEEAAAQQQQAABBBBAAAEEEMhWgIAg4x2aDCdyjFd59oQAAggggEBUAQKCROWcPjNNmtW7CvWvPuUsoHAKDqKwIJqbqum4xAcJAGSTdQo0TiapUxwcHChCx5ihN4zT5lXUm5ubcd6tWmdhDQIIrE1AXZf9/f22Wvuf//i3dfMcJ/qSu0f/clvJf/78qTlm/m35FgEEZieg19dvb2/Xi81Pvm7CGgQQQAABBMYUoFs+pvbc96Vgu0VMbX9F/Pew/m35FgEE1izAbeOajz51RwABBBBAAAEEEEAAAQQQQAABBBBAAAEEEEAAAQQQQACBkQX+GXl/a95d5+t31oxD3RFAAAEEEEBgbQIajqzALnt7e1++fNGUWr1tPko0EDF+fn4qtogyVLYa8ax3lCnSAS+uX9sJRn3tAhq2q4nc+sl0bqJ3wj88PIwZDURF0k9YJdSrSjuLd3p6qiZFbUtnShIggAACAwXU4LTloMBkarjavlWD5okkUtkqq+dIal2Pjo4qJdRHRS0hGkidhTUILEBAP+3GDpi9EVsAAlVAAAEEEEAgNwG65bkdkczLo6i+nSX038N2bk4CBBBYswC3jWs++tQdAQQQQAABBBBAAAEEEEAAAQQQQAABBBBAAAEEEEAAAQRGFiAgyHjgWU3kGK/a7AkBBBBAAIEEAicnJ3//79/H//3Tm4qfnp5ubm5+/PiRYJ9kGU1AAQU0UVahOjSZVpE7ouXbkpHijCjSwe7ursYmKjKIJuK2JGQ1AmsU0Htl9e73zluVzc1NtbGHh4dTGV1dXamF1xQFfwHUpOjHzs/cr8S3CCAwUEARzTzNZmPUjHKPnkgiZZpywbOXMs1oC+pgK+ZaZXe6OqhzVVnJRwQQWIyAOmD6mVeqo6aJH37FhI8IIIAAAgiMJkC3fDTqZezIEhDk4uJiGZWlFgggMIkAt42TsLNTBBBAAAEEEEAAAQQQQAABBBBAAAEEEEAAAQQQQAABBBBYocAXzaWNWG3NvNJ0slgZalST5qfFys3Np3hrtKYPa6XmM2gcs/7po/6rKaP6r5s41vLx8bEmjcTKjXwQQAABBBBAwCPw9vbWODzas4n7leacF70FdyXLAwVEqnfIaxRyfTbpwJz7bq5zQy+73tvb67sh6RFYmIBG61oG/R8cHCiOTw511/2mZtrrlq2zMIoewm+8U4kECCAQIKD+jKbHezoznvZHHVQFLbLvNJ/mV4+zGkOZeCprryYpEUAgZwE9nN/f36+X8PX1VUEe6+tZgwACCCCAAALpBOiWp7NdZM6WO1D+DrLIQ0+lEBhZgNvGkcHZHQIIIIAAAggggAACCCCAAAIIIIAAAggggAACCCCAAAIIrFPgn3VW+9t//ukt8fqnsct607VebKjpcJrnpjlmCpKiMc03NzeaetH5Dmo7YKI4I/YCkBIBBBBAAIH1COj6bpnlvh6QaWuqqbPqa21sbFxfX3sm0I5WyJeXF81qUz8wkxgHo1WcHSHgCugmyNJOKqxhPr8U/Ww1meH79+9uRRqX9RvX/V3jV6xEAAEEhggoupm/M+OJRmR5ObNbNkUecT9OtayOXGM0ED0081R2qtKyXwQQiCugn7nCKdbzVBexvpI1CCCAAAIIIJBOgG55Otul5qy7186qWZ4NdmZCAgQQWLkAt40rPwGoPgIIIIAAAggggAACCCCAAAIIIIAAAggggAACCCCAAAIIjCOw0oAgnbiaRXxycqKZbxpfpeAgeof88MggBATpZCcBAggggAACEQU0RzFibmQVLKAOlaazKhRIcA6JNlTf7OjoSL0+vb4s0S7IFoE8BXSPozP/8fGxs3i6D9LrZzuTjZxAMUEaJ6ZWiqEpDbqnq6zkIwIIIDBEQO2nv0vjj1ik50u99r67u9srfaLEbdP++8Y3SVQ8skUAgdQCippd38X7+zvB1+osrEEAAQQQQCCdAN3ydLaLzFlvQOl89KfBD4rivcjqUykEEBhZgNvGkcHZHQIIIIAAAggggAACCCCAAAIIIIAAAggggAACCCCAAAIIrFCAgCDdB12T5TS+WbM+7u/v/VM7/HkREMTvw7cIIIAAAgjEFdja2oqbIbn1FdCwY70ZTEE3Pj8/+247WnrNZNvf31c51dkbbafsCIEJBXSqK5qGzvzOMug9otnO81QcH0tMEE1WJyZI54EmAQII2AU6Q2D4Q3hY2l63MJaGzk2fYlntbeMsMl0jvn37lmKP5IkAArkJ6M66cQaygq/pji+30lIeBBBAAAEEFilAt3yRhzVppU5PTzvz18iHzjQkQAABBCwC3DZalEiDAAIIIIAAAggggAACCCCAAAIIIIAAAggggAACCCCAAAIIDBH48vfv3yHbV7bVIODt7e3KyuCPmvmQ4Qvb9ZZ7jYEOm9f68fHBfIng84ENEUAAAQQQ6Cugy27YJVsvxyM8RF/tSnp1mRQKpLLS/lGHYGNjY3NzUwvaqjiOCq+WLsKadqRZvoeHh/ZCkhKB2QnYo4Holuf29jbzCip0o2V2/Szqkjk1xUMAgUJA0xv8XRHNp/L0Jb58+WKXzOSZWGN3mq6y/TiSEoFlCKgPqbuzel0UO/vt7a2+njUIIIAAAgggEFeAbnlcz8XnpvEVCoHtryaPy/w+fIsAAn0FuG3sK0Z6BBBAAAEEEEAAAQQQQAABBBBAAAEEEEAAAQQQQAABBBBAoJfAP71Sk1gCmtqhP2afnZ0FaPjnjQRkyCYIIIAAAggg4BFonLPkSc9XsQTOz8/7RgNR7A+NQr65ufn586ci1qm7pUhzGruswCL6pwX90xp9pQRKplmysUpb5KOYIyqzZxJv3N2RGwLjC+hnpR+OJYKGkuUfDUSALy8vajo6JYn100lEAgQQsAho0nvnU52I/ZPLy0tLqZKmOTk5aQyud3FxkXS/ZI4AArkJaBJyY6OkjuUsOo25eVIeBBBAAAEEegnQLe/FRWIJnJ6e+h30PI1enJ+IbxFAoK8At419xUiPAAIIIIAAAggggAACCCCAAAIIIIAAAggggAACCCCAAAII9BL4okmVvTbwJ9Ysze3tbX8a+7eaR6GZn/b0I6dU2TRrtHFqRFtJ/K+KbduK9QgggAACCCAQJtD5Fve2bHnteZuMZb1iajw+PlpSKo2oNadUoUA0WNC4iZtMA5evr687Z+e6m3Qu6zXXijIQVp7OzEmAwIQCxiZRUwJ0WzdhOXvt2n4HyotPe8GSGAEE6gKahqcAQ/X15ZrODqS9j6QotFdXV2XOkywoAMru7m59153VrG/CGgQQWIBA29ueaRMWcHCpAgIIIIBAzgJ0y3M+OnmWTaG69cDcXzZF3NZzQn8avkUAAQT6CnDb2FeM9AgggAACCCCAAAIIIIAAAggggAACCCCAAAIIIIAAAggggIBd4B97UlJWBPb29l5fXzXoubLe8zHubFXPjvgKAQQQQAABBBCYRMA+01Wh3xQrTQMENUY5OPqGpuYqHIDyUQiDWPXVa66Vm0bbx8qQfBDIQUA3L8abEd3j5FBgYxk0e+Hp6cmSWNP4J59dbyknaRBAIFsB9Tf8ZVPfxp9AQdD8CYpvlU8O7VVbaS8vLy21IA0CCCxMQLdsilVUr5SCZeuGrr6eNQgggAACCCAQRYBueRTG9WSiZ9qd0UD0JI1oIOs5JagpAmMKcNs4pjb7QgABBBBAAAEEEEAAAVTn01IAACAASURBVAQQQAABBBBAAAEEEEAAAQQQQACBtQkQEGTQEddwmV4xQYxz8AaViY0RQAABBBBAAIGJBBSe4/HxsXPn379/Vw/q+flZ0UM6E1sSKB+FBWmcn2bZvJ5Gs9p2d3eJCVKXYc1MBTRL8+XlxVJ4TXcPDtBjyT9FGsU6OT4+tuSsWTRqeSwpSYMAAghUBB4eHtQ9qKysfFTnobKm8nFnZ6ezu6IGLYeWSr2gxguHouKqv1epFx8RQGAlAm0TkjXpVHEeV4JANRFAAAEEEBhTgG75mNrL2NfR0ZG/Ijc3N3qS5k/DtwgggECwALeNwXRsiAACCCCAAAIIIIAAAggggAACCCCAAAIIIIAAAggggAACCPgFCAji9+n+tldMEAKCdIOSAgEEEEAAAQTmKaBX2d/d3XWWXWOONZZdE2I7U/ZNoALo9Yaap9p3w7b0P378UJyRtm9Zj8BcBG5vbztfDVrURed8rDA9I+Oojsbf/v7+Pr/rkY8Ou0NgGQKN0TEqVVPIs8qa+kd1VxR6qbHJ2tzcVE9GDVp9q/HXtAVaapvXMX4J2SMCCIwv0Pa2Z5WExmH8w8EeEUAAAQTWIEC3fA1HOWId9VjPPxTh8vKSCI8RwWNlpeB6Oi4ac6J/WiDWXixY8plEgNvGSdjZKQIIIIAAAggggAACCCCAAAIIIIAAAggggAACCCCAAAIIrEHgy9+/fyPWU3Ortre3Y2WoCWk5vBbVUh2VU1PLOlNqygdjODqVSIAAAggggEAsAQ2g9A+BbdsRl+w2mbb1ivGxu7vb9m2xvpjmqoPiTzbwW3VH1SsLO+71XetMUFYawlj/ijUIzELA8tssKjL3s914R6bKzr2mszjxKCQCyxOw9Co/Pj7sfYaHh4fX11d1MzY2NtRH0hOwFOHSwg6Ep0WN+xQxrHhshQACEwroybZarcYC/Pz5M/W9XuN+WYkAAggggMBSBeiWL/XIJqqXok/6Y7QpTjfRQBLhD8y28sBBwUb1RHdgnmyOwIQC3DZOiM+uEUAAAQQQQAABBBBAAAEEEEAAAQQQQAABBBBAAAEEEEBgwQL/LLhuY1Ztb2/v7Oysc4+fn5+daUiAAAIIIIAAAgjMTuDo6KizzJole3d3p4AdnSmHJNDwWU2v1YT/IZmU26rzpgm65UcWEJiXgIbe2k9g/Tzt89gzdNAdWduLcyul1e/a0mRVtuIjAgisWUDNaWesMQX16NWK6tXNmq+lsCC3t7fn5+f5RAPRgW6bRWZ58LXm84S6I7AGATV0BwcHjTVtazoaE7MSAQQQQAABBDoF2q6tdMs76VaYQOFj2k6YQoNoINmeFTp2lQcO7+/vBATJ9nhRMIsAt40WJdIggAACCCCAAAIIIIAAAggggAACCCCAAAIIIIAAAggggAACfQUICNJXrDW9JnJYpp6mngTbWj6+QAABBBBAAAEE0ghoFmtl0GrjfjQJ//r6ent7W/P2k/aINNxQMUEayxCwUgNweXdigBub5CCgABnGiIR686SmpudQ5iFluLy8NG7+8vKiGfjGxCRDAAEE1Gh0Iqgh7UwziwSKUaLOT2NR/RPMGjdhJQIILE+grSl4fHxk4uLyDjc1QgABBBCYSoBu+VTyc9yv+mD7+/uekt/f3/N82+Mz7VeNN+AR/7oxbe3Y+2oFuG1c7aGn4ggggAACCCCAAAIIIIAAAggggAACCCCAAAIIIIAAAgggkE6AgCAxbfVW7c7sLNNlOzMhAQIIIIAAAgggkInAnz9/FOajV2E0q1ZhQRRMrddWvRJvbW1poHOvTTyJ1cfTm/o8CfgKgQwFNHVE0zKNBbOH0jBmOEkyBQOyV+T09DRpZKJJBNgpAggkErAEBNnd3U2095GzbZuzcXBwoGZ25MKwOwQQyFBgZ2dnc3OzsWBtDUhjYlYigAACCCCAgEeg7apKt9yDts6v9HD+x48fbXXXu0wUWmIBUYDbKriA9Y2xPxqjhCygslRhPQLcNq7nWFNTBBBAAAEEEEAAAQQQQAABBBBAAAEEEEAAAQQQQAABBBAYTYCAIDGpNZ6m85WwBASJKU5eCCCAAAIIIDC1gH36faWkGteedCyyMvcMhq4UpvOjYgd0piEBAvkIaDLA0dGRsTz6pezt7RkTZ57s/PxcUx2MhbQTGTMkGQIILFXAEhCk83HQLHAUTKrtsdXx8fEsqkAhEUBgBIGzs7PGvai1JOBaowwrEUAAAQQQ6CVAt7wX15oTF9FAPj8/GxEUxE33d5qW3/gtKxFAAIGkAtw2JuUlcwQQQAABBBBAAAEEEEAAAQQQQAABBBBAAAEEEEAAAQQQWKEAAUEiH/S2VzaVu2mbWVEmYAEBBBBAAAEEEJiRwPX1dXBpHx8fT05Ogjfv3PD+/t4eGsCfm7pwV1dX/jR8i0A+Ar1CXQSH9cmnvm5JOu/IysR62Sa/61KDBQQQaBPQDCvLk5zd3d22HGa0vu2KoIlkiwkdNaPDQVERyFbAcxM35PYw2/pSMAQQQAABBEYWoFs+MvhMd1dEA9HTrcbyK/6vIrV9+/at8VtWZi7w8fGReQkpHgKdAtw2dhKRAAEEEEAAAQQQQAABBBBAAAEEEEAAAQQQQAABBBBAAAEEEOglQECQXlzdifUuek2T8KSzTCPxbM5XCCCAAAIIIIBAPgJ6X+XAwtzd3d3e3g7MpG1zjXhW/m3f9l2vKAMaZt13K9IjML6AflN6PbtxvwcHBwt7U+j5+bk9EpB+17zH3niqkAyB1Qq8vr521l0PghYwz+rt7a1tLtnx8XEnAgkQQGBVAupDNtZX91/cNDXKsBIBBBBAAAGjAN1yI9TKk/mjgegO7vn5eeVEVB8BBCYX4LZx8kNAARBAAAEEEEAAAQQQQAABBBBAAAEEEEAAAQQQQAABBBBAYEkCBASJfzT90yQICBJfnBwRQAABBBBAYCKB+/v74XtOGmhDwdrsoQE66xIxvEjnvkiAQLCAflP2bf03L/Z8skrZS+D09DSrwlMYBBDITaAtRoZbzu/fv7sfZ7rc9h5yVWeRF4uZHiaKjUAmAp5mgZumTI4RxUAAAQQQmKkA3fKZHrgxi+2PBnJzc5MuAPeY1WRfCCAwdwFuG+d+BCk/AggggAACCCCAAAIIIIAAAggggAACCCCAAAIIIIAAAghkJUBAkPiHw/OHbe2MgCDxxckRAQQQQAABBCYSeHl5Gb7nz89Pz0j34fn3Cg3g313Scvp3zbcIGAXOz8/1mzIm3tzc3NvbMyaeUTL/HVmlImrHeGlqxYSPCCDgCry+vrofG5fVnDaun9FKzSh7fHxsLPCPHz++ffvW+BUrEUBgtQLqQ7YFXuSmabVnBRVHAAEEEBguQLd8uOHic9BJsru72xi5Ut2zp6enk5OTxSNQQQQQmIUAt42zOEwUEgEEEEAAAQQQQAABBBBAAAEEEEAAAQQQQAABBBBAAAEE5iJAQJD4R0rTJDzvhrVPz4tfMnJEAAEEEEAAAQTiCfz69StWx6ZtAmqUwvYKDeDfo+r78PDgT8O3CEwooCkB19fX9gJE/HXYdzpCSt2Rafq6fUenp6f2xKREAIG1CTTOs6ogaDpWZc3sPt7d3bWVeakXi7b6sh4BBIwCbY0DN01GQJIhgAACCCBQF6BbXjdhjStQRANpfPuIBido/SIj/7oCLCOAwLwEuG2c1/GitAgggAACCCCAAAIIIIAAAggggAACCCCAAAIIIIAAAgggkLMAAUGSHJ22P2wXO9Ps2SR7JVMEEEAAAQQQQGBEAcv8WGNxNFj57e3NmLhvMoUG8PfNemXoGZffKx8SI5BCoO+p3jd9ijInyvPs7Myes5qg29tbe3pSIoDAqgQap1pVBDxhYSsps/14eXnZVrbDw8O2r1iPAAJrFjg6OmqrvqdJaduE9QgggAACCCAgAc81lG45Z4gnGsjBwYGerusxOEoIIIBAVgLcNmZ1OCgMAggggAACCCCAAAIIIIAAAggggAACCCCAAAIIIIAAAgjMWoCAIEkOn/991JbJJEmKRaYIIIAAAggggEA8gbhdmtfX13hFq+akIdHVVaGfX15eQjdlOwTSCmjc/+Pjo30f+l0seJ6AXoj69etXu8bFxYU9MSkRQGA9As/Pz5bKbm1tWZJlm0bV/Pz8bCye/wFX4yasRACBlQjs7Oy0dbcUO5KI2Cs5DagmAggggEBEAbrlETGXl5UnGojiyDw8PCyvytQIAQQWIMBt4wIOIlVAAAEEEEAAAQQQQAABBBBAAAEEEEAAAQQQQAABBBBAAIFMBAgIkuRAaCpI23ho7S/u7NkkFSBTBBBAAAEEEECgS+Dj46MrSY/v26ah9siiPalCA7R/2fsb49zg3vmyAQLDBDxvkW3M+Pj4uHH9Ylb2qqCaoNvb28XUnYoggEAsAc1p78zq+/fvnWkyT3B9fd1Wwl5taVsmrEcAgaUKeN72fHd3t9RaUy8EEEAAAQQSCdAtTwS7gGzbooFoNMLT09P5+fkC6kgVEEBgqQLcNi71yFIvBBBAAAEEEEAAAQQQQAABBBBAAAEEEEAAAQQQQAABBBAYWYCAIKnAPe9QJSBIKnTyRQABBBBAAIERBeKG8EjdQYo4Wffl5WVEZnaFgElAEwMeHx9NSf8vUdxAOf+Xa0b/9ww1biylZ+JNY3pWIoDAGgReX187q7m7u9uZJucEuoJ4+jaHh4c5F56yIYDAtAIHBwdtBejbNW3Lh/UIIIAAAgisRIBu+UoOdEA126KBbG5u6o518c/3AsTYBAEEshLgtjGrw0FhEEAAAQQQQAABBBBAAAEEEEAAAQQQQAABBBBAAAEEEEBgvgIEBEl17DwTQlLPd01VJfJFAAEEEEAAAQQcAb2B0Pk0dPHj42NoFt7tPcHavNs1fPn+/t6wllUITCpweXnZa/+eYbi98sk58c7OTq9mSrdpz8/POdeIsiGAwPgClot+xKBj41dQe7y/v2/bb8TuU9suWI8AArMW8ExAVc/q7e1t1rWj8AgggAACCIwpQLd8TO0Z7astGoie7P369Wtra2tGdaGoCCCwTgFuG9d53Kk1AggggAACCCCAAAIIIIAAAggggAACCCCAAAIIIIAAAghEF/g3eo6zyPDq6qqxnHqXTqx3n3pmTRAQpBGflQgggAACCCAwLwF1nCIWOG5u9YKpb3Z9fV1fH7BGr14M2IpNEEgq0Pf09tytJC3nyJmrmr3eTi9GzwDlkQvP7hBAIAcBywMcT0DYHKrQWQZPO7mSi0UnEQkQQMAjoMmobc3I3d3d7e2tZ1u+QgABBBBAAIFSoO16qgR0y0ultS20RQNRXODz8/O1aVBfBBCYrwC3jfM9dpQcAQQQQAABBBBAAAEEEEAAAQQQQAABBBBAAAEEEEAAAQTyEVhpQBANlPn8/KwfBo2pihUQRO+jrudfrLHMJ2nblvUIIIAAAggggEAmAhsbGxFLkjogSMT81Y3UaOxv375FrD5ZITBEIGCm5dHR0ZA9zmVbVdMzo6Zei5eXF16vWmdhDQKrFXh7e7PU3fP8x7L5tGnUpVHT11YGTdho+4r1CCCAQCHgib92f38f0E0FFgEEEEAAgRUK0C1f4UHvrHJbNJCnp6dY0Wyfn5/L8RLfv3/f2trqLBUJEEAAgQABbhsD0NgEAQQQQAABBBBAAAEEEEAAAQQQQAABBBBAAAEEEEAAAQQQqAj8U/m8ko/l6Jak9W17ZVMxiTTprskcAQQQQAABBBBILRAxxIaKGje3et3jhi/5+Pio74I1CEwlcH193WvXGuK/kog2bXdkHq6+mJ6s+AoBBOYu8Pr62lmF1B2YzgIMTKDp+m05fP36lflgbTisRwCBUsATZk7PwDXLtEzJAgIIIIAAAgi0CdAtb5NZ7frGaCC6R9NdaqxoILLd399XX67454kUudqjQMURQCCWgNqZtqy4bWyTYT0CCCCAAAIIIIAAAggggAACCCCAAAIIIIAAAggggAACCCBQEVhpQJCKQqKPnmkhv3//TrRTskUAAQQQQAABBMYR2NnZ0SjkWPuKOJS5sUhxwx+ME12usSKsRKAi8Pb21vfmIiBMRmWnc/moH76in/Qq7d3dXa/0JEYAgQULvL+/d9aubyPTmeHICTyNnme2xsiFZHcIIJCzgLpbnmfgj4+POReesiGAAAIIIJCJAN3yTA5EJsX49euX+leVx33FGj2Qj1VI7cXNand31/3IMgIIIBBRgNvGiJhkhQACCCCAAAIIIIAAAggggAACCCCAAAIIIIAAAggggAACqxUgIEjCQ++ZFlIZxJOwEGSNAAIIIIAAAggkEzg+Po6S98HBQZR8Rsvk4+NjtH2xIwT8Ap63yLZtuKoh/gHRTx4eHtroWI8AAqsSsLwhedYtql467Ql6EtB+rur0oLIIIFAKeJqLgJ5qmS0LCCCAAAIIrESAbvlKDrSxmorTodvMSjRqdbdeX1/jBryu3AxGDDVirCnJEEBgVQLcNq7qcFNZBBBAAAEEEEAAAQQQQAABBBBAAAEEEEAAAQQQQAABBBBIIUBAkBSq/z9Pz9sRCQiS0J2sEUAAAQQQQGAsgVgBQS4uLkYo8tevX2PtpTImO1a25INAgIDnLbJtuXkCF7ZtMt/1AXP1mbk638NNyRGIK2B5dDPrFtXf3HmmasR1JjcEEJi7gKe50H3T29vb3CtI+RFAAAEEEEgqQLc8Ke+8Mm+MBqJQ2s/Pz3GjgYhFEUZKnIiPzcs8WUAAAQRcAW4bXQ2WEUAAAQQQQAABBBBAAAEEEEAAAQQQQAABBBBAAAEEEEAAgQCBNQYE0auWAqQCNvHMPbPMKgnYI5sggAACCCCAAAJjCmxtbZ2dnQ3co6KKzO4NhAySHnjQ2TyWgCZY9g1Po7NXv9xYBcg/n4C5+o+Pj/nXixIigEBqAeMMdk8o2NQlHJ7/y8tLWyaqV/T5Zm37Yj0CCMxdwDOzS1XzNDVzrzjlRwABBBBAIIqA51pJtzyK8FwyaYwGcnl5+fDwkKIK7+/vZbaeIQ1lGhYQQACBIQLcNg7RY1sEEEAAAQQQQAABBBBAAAEEEEAAAQQQQAABBBBAAAEEEEBAAmsMCDJaMA7P3InRysBZjgACCCCAAAIIJBW4uroaMhVW22pYc9ISlpn3jZtQbsgCAtkK3N3d9S3b2ob4h0U/STTXou/BIj0CCEwo4L4t2VOMsEbGk+GYX3lmHgZEUxqz5OwLAQSyEtAzcM8toaepyaoWFAYBBBBAAIGpBDzXSrrlUx2U8ffbGA3k/v7+/Pw8UWHce17OtETIZIsAAqUAt40lBQsIIIAAAggggAACCCCAAAIIIIAAAggggAACCCCAAAIIIIBAmMC/YZvNeqsxg3FoAI37gp3SbcwylDtlYRKBP3/+aEyVjnj5r5iN/PHx4U5L1qvaVbyNjQ0NoNey/qt/mq65s7MzSbHZ6WgCOkN0Muj0KM4HHX2dBsV/PUGFRite5jsqf19qaWVY/KzcH1f5yyp/VuWPC95Sj9Yp8/N8FsXTlU7XLJ1LfUur3+bT09Mcf49qq/tWlvQIpBDQxIC+2a5wiH/bTZmHTrCHh4eeBHyFAAKLF2h8mFOp9axb1Le3N/ehRKVq/he3VhLzEQEEEFB72HY/6JnkjBsCCCCAAAII0C3nHJBAYzQQPTbf29tL5KM9uveD+sNZoh2RLQIIIFAKcNtYUrCAAAIIIIAAAggggAACCCCAAAIIIIAAAggggAACCCCAAAIIBAisMSCI5ooHSIVtogE0jXNI2kZIh+2FrXIT0AA+DXbX7Gj91x1Q5SlnkUz/rZ8bOos0PEKzcfRv/JcPPz8/G6vgqV3bV6palIgnRVwDaUtPpa1HhVABihAbxX/lqV1PEm9FY+xUTjULRWnbZNz1Kq2KWvw3CpebuXFZp8H+/r4xcViyv3//GjcsDAWof50nZ5Gg+G+lNZ72l2WsbPRkS2qdouOQ4RABRfTQVU/XqcoPzZ+nWjZNuR/t0qaLhb88vb5VG9IrPYkRSCFQGbtv3IX6FcaUi0mmKvdqnVRxdTMWU30qggACYQLq23RuOOsW1d/QqV/XWX0SIIAAAqWAGo3Hx8fyY2VBj5XSTWet7IuPCCCAAAIIzEuAbvm8jleK0ur5nm4t3b926U+ZuiFN+ti8cuLN+t42xUEhTwQQSCHAbWMKVfJEAAEEEEAAAQQQQAABBBBAAAEEEEAAAQQQQAABBBBAAIH1CKwxIEhljEvSg31xcRFrEoVmsU77LnoFWdB03zCuq6srUYRt23erIeXsu69K+oeHB01s9gx/r6Q3flSQC/0rstX044ODg+Pj46TjwNyC6cD1nT/pbu5fVkVub2/9adq+1S9C2vo56587Tq4tvdKUybRJmUzT0Y+OjqSalFQzH+7u7oxFLctWLMjfPQTjFLhShhw+akykfgVi1M8hSnn+88P6r1+WzoSpQq5EqZEnk0W2Tp768tUkAuokKOKMWnVdOMr21lOSy8vL8/NzT4LoX8UNCRfcKYpeLzJcs4DbpbE7qC9hT7yMlAFVVjumvkfS/qFsi5AuRTA79UyKBf1XyyqAFtRb1p1U2FFQb1lniCaQFH2eIsOifdbEEuWpO4vyn25aU1e2rEXRjVf/tihYUevi2zKEnwqmuSj6rwpGe1vSsTCygHsX1rbrgOalLavx1/svIqO1CeNXXG2v6q5/ZWNbto1Fy1PcdEdvfPRYQLe02mnZzhetcbnTMZvi8dmz3WPxqKE4H4pLko6LLkB6BqsnRRwU+4HzTyKVMAFB7JikRCBMgAYtzI2t5i6gp5G67a137Yq7XfXrdDXP/BqkwnuOAt3yxXfL1XqrH1XckhRngs5bnRXRK145zSp/y9ZPppKAjwggUArQyyopBi5w2zgQkM0RQAABBBBAAAEEEEAAAQQQQAABBBBAAAEEEEAAAQQQQGDlAl/+/v0bkUB/Dt/e3o6VocZpabh8rNzKfDSGxh1YU67XQqI9ursIXiYgiJFOw/dTD5OqlEQjDjWruTJ2qpIm+kcNCNOM68PDw+g5VzJUfATLPKjKVsaPYQFBiuAa0cE13O3s7Ozk5MRYeEsyNYkKYKF/bW2OJZO2NGqvdOKNE8BC5vv7+20libLeczFSMAvVNN156JY/xWng5j/y8rJbJyOmxkxr0p0xsZtM08B05XXXsGwXUFgQNX2NP9tiguXIoUCKkqsxUdwfey08KdVWqIX3JOArBMYRUFcwoEfkueaOU+zx9xLWk7m5uQnuGaqJUPevmFdczP0uPlYmn3dSBPSWtevr6+tiNlRn/m4CXfjUvdS/4Fq7udWXdRRUKp2xfa/LanJVKs3KznwSV73KrJm1gDrS/lkKRe00+XCcO7IUmF++fGnLVh02CbR9O9P1fW/PY90bFs2y4plaHguoKVZ/VY8mFjzzM5/zxxjKUD8HPZHgGmQ5cJ5WhRsoCyBpEAgWoEELpmPD+QroKZ+ePfpDaZS1UxdLN9f6g9rIfzosC+Bf8FxA6ZaLbtndct0sVKKB6AGInp/4z5nh31aGHPCnkOGkQ3JofMCr52Bq6IZky7ZRBOhlRWF0M/Fc9bhtdKFYRgABBBBAAAEEEEAAAQQQQAABBBBAAAEEEEAAAQQQQAABBOoCqwsIorE1npAl44yzqR8Gy5rK6BzLJnHTDAm0ofdaa7Bd3PK05TaknG15tq0fM05BYxk0SEvTEhLN2Sv2mFVAEJ1Iqq9lFk0jl2VlLFL9YHXOa0yqZadD0qjV0mzV1JOFwqbR9qpX4+TkEY54WyE1BSvbIcJtZXbXr6F1cuvrWSYgiAdnhK80lbSYCa83bGsw37QzZnW5jNUsB0zR76tdzFktpvTrwqfLk0aHaxyw5ojmOXuhbwVJH0XAE+iwLX+dSyuMduS/B2yzCht5H7avtjL0am16TYhq26PW6yTRfvUvVg9TBVO3qm8ckHoJVTDlM0lIqXphWDM7AZ2HuqrqcYFKbrmjVMrG0GaViut2rLLG81HnsL4tOkX6iU17Qfff4ql4mvTiqcu8vlKPVK2Hcb5ovWq6N9SdaX29ZY2aLAVpsqSspNGppacf03aeK0Va0kc1CDrJLU1BWWtNx1VUl1hXxjLbXgvFhV5xiLSV7q10X5DbNdH/CLHxsU8vARIjgEBdgAatbsKaZQuoX6c+UkBo1IJlSL8uESzdcjvskMOXZ7dcT5Aq0UBGuxGrgOQ8OsJ+hsw3JQFB8jx29LISHRduGxPBki0CCCCAAAIIIIAAAggggAACCCCAAAIIIIAAAggggAACCKxCQINxI/77+fNnRDUNQIlYtiIrjRXzlDDFHmNVoZi44il86q9UgOC6+NnjlnxIOe0V1DSAYjJP3MKH5aZpAE9PT/bC90qpOQ9hpbJspcFtxsKMDK5aqzUzlq2ebMwTvnBWTJB6MSKu0QlmOaBD0lRKqxrl8BPTGNNKwfL/OPKPxX/Qk7ZOxmOhMvgL2fatzkDjLkg2F4GIV7Skra56Mro+es5MXWXmYk45kwqE3R2oVUxaqmwzb/tNedaHWcW9Izb2ltVVC77eeQSGd4TUWkYvmC7QNIPZ/tCyLVjEPoDnJ9Prq7AWJqKw/6Z1Mb8ytcmK7tTr0DQm1vFSFIZe/mqZh9/SDm+He5V5DYnVfQo+JXRA0z188+PrTG5sx3RmjvMU1F+88lvPXYx+WVPplcVjAYGFCdCgLeyAUp1OAXXG9Afcxq5ar5X2fp32qItX6kst3fJEh688o7LtlquDV7lfSH0XppNZO9Xfj+p9NuPTp1KVhbgCjXcoWhl3L+RmF6CXZbcKSFlvgtwLAbeNAaRsggACCCCAAAIIIIAAAggggAACCCCAAAIIIIAAAggggAAC6xH41/0L6xqWY70Zfg1W1LFRQK8g00gFy7uCGzcvVmqYl8Yd6p9eDqxhJXorafHfsPdma6v9/X2NCyoGlAAAIABJREFUDdLpPe1Lhj1VDv4qCnjfvev4bm9va9DJ3t5er21VWg1L7fWa2V75tyU+PT3V6471tqK2BDNaL0O95zbstxC9mnqZs35W+qc3dEXPPHqGUX4stE7RjwsZ5iMw8NrtViTKDAQ3w3JZb4bUNd3TBuoSU7ziXm8QLbdiYZ0CuvQHVFz9z4CtFrCJLnB9e2j6Jf758yfz3rVKqDZBfZX6MVKV1Vjpn943Wxx31UXpdd+h9lDnjyaB+E3UEdKLl5VMb26s5+9fo9ZMPbrGhleF0Z1LUSotF8IqmMA14UoF87/tuWgGVSr929ra8heDbxGQgM7GxlNxWpzJWxj93DwCjaEHPOnz/Eo3yGqIGsumChYtpFohPZZRmqJtVMPS2ATpeKnV0gw9vUm7McPKyqurKzXOlZVF66f9ujtVm6bM1fTpnxYqm6gd1nrd6FXW8zFMoP4O9iIfXZV0qui46J/W6NdRyFf2ooOljrpOkpGfD+gE0OlXKUzxUeeMSp7PfUEB2FhUrVRT3PchW1tWrEcAARo0zoFVCeiEL/784am17n/1Z7vyNlMp1bsrelm6X3bvfLVSyTwX9Ppdti5wCnaZ6CpGt3yd3XJ18FRx98zUSfu/f4hqerzjOfMbv9LJ766v7MX9qlxexg1gWR0WEBgiQC9riJ5lW24bLUqkQQABBBBAAAEEEEAAAQQQQAABBBBAAAEEEEAAAQQQQAABBJoF4sY+0btlmncTtFajYeIWT2O2/AWJvseI5a+M4PFXJMW3KkBwdfwvuYpb2iHl7Kyg/6UlnRXRHAMNNPSUUF8pCIXeAesfDNG2I4161PDBzlr0SpB0HJg8/YXp/M0WFKq4bOWmM03CMtQ/bav89VUbl2W9cvOX0P3Wfp6rqVHZlF6FLEqrHQUf97Ii6VowFbLcS6KFQlIIffPXj0VHv/SUpFRlqzUC6ZtbW3pl5fnluqfBVMuqb1vhLevn2DoZqcOaU6Gp9TDugmSzEPAPr7f8TMo0ujImqrLaGftlK12bn6h2ZBtdIOCiqdNY14voJZlFhmGXg15dwcIh7h2x/3ipZas3GlqjrdR5sxwXVdAio86VJbcyjbIt28xyQTvSSWu5W1FjaDm9VVNLbmWpWFitQOMJWZ6ZUy3oBJ72iNRbD5ci83sfC51ucNwaFcuqtW4V/bVTM+65kVTr1Ln3+q7Ve7Q0y9p1fVuVnF5fp7klQeNFU+dD27ae00BHqm2r6OstNwhjlsdfQf+zI53e/s35FgEEjAI0aEYoki1DoPPeUJfszhvDxjvfxvtcz72DvkpBSre8TXXB3fLGZrx+8zLmms4fUdthYn0UgcbbQDrPUWz7ZtL48+S2sS+jPz23jX4fvkUAAQQQQAABBBBAAAEEEEAAAQQQQAABBBBAAAEEEEAAAQQ8Av/j+S7gKw3QiThCJe6Qd5XNP7Iq80H2GgIe0TYgK/+UCf/ZoqESAXsM22RIOT210BAQy2S5xjLrxNPgwr4F03gIz/SDxh0VK+MOTJwwIEjjECi34iqbTq3OkWoC6fztu9lWlo2eltJa5kAOOdNU8kRDxPyjcypiYR97VbyYUKpSeX6z5VdKNjBYRlEjnUXGPZa7HmehF13l6My6dTLyDmm6jbsg2SwEOucPVH4dno+eAaADKfpe99OVZGBF2Hwcgb4nTHFWr/a0GY0r7h2xJyCI+qj1lsoyU71+fnb2Y7Uj+5lT73epv2HsUbtlk6TlIt55L+DmyfI6BXSS1H8sk69RozTh4eh8vjRh2YbvWrWrP8fo2xB5uo6ellmFr7eBjXNN26qppq9x12HNe9teVri+3g7oJJG2h8JzQdflybNh3K90/nS2VwEX2biFLHPzty36GZYpWUAAgWABGrRgOjacnYAexftvCXU173U/WO9lVa6hjXfZ7oW479/4Os39l07tujOHnBPQLW88Ojpp1Slyz6sclqOf2411Z2WbQONzuUR/7W0rA+slQC9rnNPAf+3jtnGco8BeEEAAAQQQQAABBBBAAAEEEEAAAQQQQAABBBBAAAEEEEBgpgKRhxN5RksHjGiJOEFCf1r2Dx0rihdxj9FPCP9fxwN4+24yZDyQ5o/13V1w+iHlbDtqlvH3bQW2z51r3LtGPQYMDhu4U7ck9Yk0bTUNWN82kabzB6sNex3ozgz9hffPElHmfiUN2+o1MlX+YXNWi1r0mm7kHmvPss5DP9E43+q3oEPfF7Oolw5TfchvQLEj/rg84Pav1tw6GZUsV//GM4FhZ0bhuSQLuJg2nhha2esCZPcJa2kTFcZebFJOKBDWvlWmu0xY/pF3XZ+h3fYbd9e3dVY9hdevUh05/VP/UP90mIa0P20FqHcA1OEc0iBYfCwnT30Ow5C+k2rUeZ6Ld0jFPYeSr5YkoPOw81xyf/tJl1US/eKmPW/9vQ61XfM9+rp5r7e6bW2pv5r1Bq08MdpuuittqUrif5jgFkD3ubp2lLuoL0x7zrhFnd2y6CpnhQ6upRaedqPtHLBk2yuN/6wozpPRCmMpeYW6ciZzGlsMSYOAR4AGzYPDVwsT6HySH3anWb+VLv/WUP99Va5i+qhedFxnuuUWzyV1y3W+1c+rydeo/2Y5EKRJJ9B4khvvWdKVam05168CxkPAbWPAqcJtYwAamyCAAAIIIIAAAggggAACCCCAAAIIIIAAAggggAACCCCAAAIS+HfygSYjFODXr1/7+/u/f/8eYV/pdvHt2zf/4LBy16enpwMrq7le9b/EqwDlLvouaMyExkOoVBpO8f7+/vLy0jeHIr0yKf9pTVnIjY2N8uOQcjaW6vz8/Pr6uvEr/0rNopHk1taWP5n/2729vT9//hweHj4+PvpTut9eXFzoo0rurpzLsuq7u7vbdg5rJKhq1/coFz8fZfv5+RngoAZEzUjjhiqtpmforG78VtOBVOCAc+D5+VlbtSE07qtcqRZARQrYaZlDfUF0Opn1+y2/KiRVQv0L/kWXuXUu6Meu4z7klNY5cHV1pSNydHTUdrw6i6EEKoaqfHt7a0mcOg2tU2ph8l+MwNvbW1j7XxdQM9L3GlTPpHFNWGdDjfPJyUljhqxcvICuRwF1LPvPAdvOepOwigcgq4lQR65upU6jJn6oE3J3dxeQrZuh+iHq75VrVDV1xnZ2dso1AQvKU5n4C6ZOlGa2ezqZunNxu4XqkaqNGtJmalvdAm9vb3tqpOZdBWs092zFV2sTULdZ/+y1fnh40HnlT6+fnn7X/jTZfuv+VOuF1N1ffeUs1ui2vXLXr8OkhkitU0D51Vy3PYdpvOlWQ6pNyh1p12pUjW2gzs/OrqBmveqWtsyfBbtA5axQf954R68nkG1XRj0ZGKcT7v+1Fggqp10jdUoVxvPIRX2hsN9j6mKTPwJzEaBBm8uRopxDBNTHVlfccwUccgusy7duIXUdL0uofRV/+lFHrvPhoa5xcS9knmqqhHTLi8O0mG65HlDneUyz6kyWv00WEBhZgF7WmODcNo6pzb4QQAABBBBAAAEEEEAAAQQQQAABBBBAAAEEEEAAAQQQQGBRAnHDomiCUEQdzSAaXjyNmLcXKcoeh5d5YA6NL0S1IyjlCO+D1XHRuD1LqVQYvbbL/lbVgXqVzRtfy2MptiYYVLIa+LHzlWj1UkV/X5niQRT/dDiUuQ7iwIFidSXl35anEuvbIYy9WoOKZ+MLV1UenZ+VlMVHNSYDT9oh7wozvrZoCGZl2/q79RpZwlbq5K/sbuBHnUthJSm3Gl+4XmVap7pJ45q2JqU8mm0Lukg1ZsjKOQoEXEPbToyBbbtHr22P/vXL6Lt6WPiqTUCdEP+50fZt9P5hWwlzWx/WD0x0LdDs9LYDVFlf7y3rCLpp1AgM7CGXR8rS+fTcJ1Z6JhH7b5ZjpzRlRVhAYLiApeeQwx1BcE3VdLgtSWV5pj8oddIqT5l0IzCwhfS0P5X2sN6E2juNxvtTVSf4iK95wwpvr85z5dJW+aXoap4atn5eVcpQfBx4nsethR9tps1LXCJyQyBYgAYtmI4NZySga1+lR1e59g3v4EmjcrUq7rstz5Ab/0g0hJduuVFvAd1yY7+ucsKP87H4CRiPBclSCFQapeK4a2WKfZFnowC9rEaWdCsbz/myxeO2MZ08OSOAAAIIIIAAAggggAACCCCAAAIIIIAAAggggAACCCCAwNwF/in/trqwBb1pRy/Y/PLli/uup4XVsa06emmzfY5ZYyZ6z9Xh4WHjV7FW6uhsbGx05qYJbzqUem2X503UnZkEJ9DLvtreB+vPUwNHjK8b9efjfqs3wXoGvbkpy+X9/X3plR+HL+jdtsU/HQ7h6CDq5WmWuVLGXevlb3oDT/39qxoDqjNBpNq7MavGZCqwfzhp41bFSrUk9fc/6/VxjS8+1cBQvaV84Emr17z7x4N6SqvzNu6h9+yr+Eo/0r7nZ2eeSqBhuBooGf01yDqXBpZWwqkbSb8PrZPfh28RqAi4b2uvfNXro67vA9v2tt0FN9o5jyZvqyzrowgEH3pLDzxKCZeRSef7gcOqqV5E2P2a+t7q4Zc71eBp9TkH9pDL3NT5rAx/L78qF9T1bbzNUW/NvW9SZzhi/019+M6pWY199bLYLCDQV6DxLq+SSZ7vdq4Usu1j/abbTdkW9dJNk9uy7tbVPLqNtmqha+XAFtLTKlbaQz0ccE3UyBs7jWrijD1V/1Fz985yKaCrpMurq0nY9bfM0F2ImJWbrbv88vLifmxcVqUGnueN2Qav9F+yg3uwweVhQwQWI0CDtphDSUU8AjrP1cd2e3SVxFE6eMpT3QP370T6qOdylr5W9FsA/07plpcnwNy75TrBop88Jc7whTmeacNrTQ4IlAL0skqK0Ra4bRyNmh0hgAACCCCAAAIIIIAAAggggAACCCCAAAIIIIAAAggggMDCBGYfEESD/jUtSoNp9Nf6h4cHjaTXNGmNhNbYmuvr64UdLXt1hKBZWPb09ZSa0CXM+vpYa5S5f6ybBuRpmLgqEmuPffPRPD3LyPt6thqa1jhNrp6y7xqh+V+ZUs9QESXqYSzqyYas0WQ//7gNe+aaQlM/KzQWTStjnQmegYP+cmocqjuNRIl1OOpnSHHeKjqGPzfjt0OCrQwMeGEsoZsseouhg6XmXXNT3b3EWlZpBxKlbiQ9NaV18uDwFQJ1AV2UPXMJ6uk9awa2G56c9Vpvz7eer2JVzbMLvspToN5lyrOc+ZTKne3Tq1TqjfRKb0ysq3nfGRfq1bsTSHRfoPtf4+6MySydz/pdtu7E3Sicug+N1Rkui23pw7tlKDdkAYEwAcuU9b4/4bCSJNrKfxFxm5pEBYiebeVhgp6E6Dnh8CgJysHzuKNsD/VUxCVV+6xG3lJHFbLMxJI+9eMdSxnmlaYeqKXXWeEe1nrF60+E6mkGrrHsIjiS7MCytW3u+cloEz9pW56sRwABCdCgcRosXkC3t274y3p9dYnRlbHXpbyeSbFGmVT+1mO8nkb/U4X/yki3vDyCc++WZ/68wt9/K48CCwgsVYBe1vhH1t/s+C+O45eWPSKAAAIIIIAAAggggAACCCCAAAIIIIAAAggggAACCCCAAAL5CGQdEESju750/dM7rre3tzUuSmPF9Ad7jaTXVsyN1BmmWViWCV2ec1GYiQJbaGxf55wHHcfoo+s8la18JT33HdeVbz0fNSkoEVqxU9H5B0lUyqbfwghDzfqGKakUsvioKTQ66JWvlHOUaTxltpVhPeV6y4I7SLTxHNah0SCViOftkDAoOoHHnyzU6+T0m2vWfdKfkvaumCCWyaWecqod03nrSZDiK1qnFKrkuWyBzi6Hsfqa4h5l1kHj7tShbVzPSgTaBILvd4LjYrSVZPHr0w1B7tsPUa++PO666VB3NDr+1tZWZ4wDgbi7VofTnbWlO9Do0UBUTYuV21ePLkOGqxLQWV3+1jwVn+P0vKI6nXGO0nV4PJ5DvqoE69RtqQIVDcnQ3dbzuKNoD+XpPnXRddbeHLkbujtlOYqArkfub1kPGfo+rnE3rxdJ36Z+6lJ/SlYvhnECc33DRGv8beP7+3ui/ZItAssWoEFb9vGldhLQHwL8f7gp4rBH7KYqfJv7twz/Rb84Rp03y30PJd3yXmKz7pane7LUy7Atsb//1rYV6xFYhgC9rEmOo7/Z4bZxkoPCThFAAAEEEEAAAQQQQAABBBBAAAEEEEAAAQQQQAABBBBAYBYCWQcEmYVgzoXUTPWB48JPT08VjiFuHTUxwz+2T7t7enrqO0w/YiE1+tA+f8Pdr0YlWgbru5sELN/f3/faSnWJfhArBfCP26gkbvyoEtZnwmiEnzvbsHHDvit1XgXPg9WgvWJakaZ81M9hjQfVe6QjjkktqjbkJ9z3VOmLWU/vDqKtf2tfo1n3mtNlTx+cUj/2IcLar87b1L8vt3a0Tq4GywhYBHQdiTLkWpekFFPcyyoEt5/BG5a7ZmGmAh8fH2ElX230mQwr3qsLrV5oeYeiH366mw5L6A23k+mmV1OZKFaa+tiWPlv0e4ewXxlbzV1At3WdVdBNZfRbv86dxkrgn1kRfL8cq3h989HtWCX6mx4o9c3Ek97f19L9oJ6buZsr6oTx3NAU0L6NuTFntzyrXRZved0Ugo5jwEOGzvuIzgRD/I2PGizXxyHF6Lut/yej3FJHUelbYNIjkL8ADVr+x4gSDhTQfVylQ1XPMMVfXtRtq+/Isyb6NZduuUe7/pW/j5F5tzz4IV7dIfqaWd/bRtcgw7UJ0Mua6oj7m3SVitvGqQ4N+0UAAQQQQAABBBBAAAEEEEAAAQQQQAABBBBAAAEEEEAAgcwFCAiS+QEaWjzNHOv8m7p/HxrlpvEQ/jT2bzWc3X2DdOOGmmC2t7fX+NUIK1XCztGHbcXQZIMRpmcopIU7766tMO76evQK99vhywOnDGlUR30wpdYkmtHXa+5lBaeYrlP31K9MX6U4+nWZSpE8Hx8fHz3fZvuVWoCks+4rFXdntFa+Mn7UMRpnZBKtk/GIkAwBV6Dv4H5323JZjXyiS1K5C11BwjpsQy4T5d5ZmKOA5e21c6xXujIH91fTUff61bt3KOq9pOh2FviWrnLZydTNZrksYXfqdfRDaWnukhYgeo3IMFsB/8S8otiWX0q2FfSHMMgwfJJfsnJ7rhZya2vLv0mvb/0gwnSDeqhht9/MuhtaihR8IbNkvrw0lZizATcFlmehSed2Wh5W6JRL1yUIOys6y+NvgsJ2mv9WOp3UOOiJ7hf+xRbQKae/IyjizziP5iY52WjQJmFnp6MJ6Kay0p2r7zp6B6/YxeHhYa/+leWetF54zxr/NdHfC/VkO9VXleMY/aj5QeiWBx/3Xs+mgvfChgjkKUAva6rjwm3jVPLsFwEEEEAAAQQQQAABBBBAAAEEEEAAAQQQQAABBBBAAAEE5i5AQJC5H8Hu8uvdWb2GtVVy1BQ4hfCIMqZWo587x8xpjL7G4VXKMObHyqg1+641amq0kvedyaDBcLe3t/a69E3pH4rXmZuqU5lpKUyNBO3cMCzB9+/fwzbUVpqxoznhlXk7+n3pFcSdg1fCdjpkNF6lnGEF6LXVkKam2NHNzc1ov6Nijzpw2mmvalYS6+ztG6OnkoPxI62TEYpkCJQCarEtc3rL9G0Lcd8z37aXg4ODtq8868dpfzwF4KupBIInoCbqsUzlMMJ+g6k7y2Y/FpriWM4UOjs702zSzsyDExgzL/rqbudEs33sNQoonqUPP37vN6AibJK/gB6hdBbSckJ2ZjJVAn8Fh9yBjl8jTbAvm0ftXS1k9NvJXje5KoAdwS25ZSu3ybWkX3MaPX4s41XJQY8iA04MyzWl8iwrrrmlAJ1PWeMWyZib/1fjb4KMu5hXMp2Q29vbClsW5eZ0XnUfobT6GerHcn19PetYXR4oGjQPDl8tQMDy/gA9+Aq4jhtxej1Vi97O+K+JdMsrB9Hfwagkzq1brr+w/831n36GFT0+IrASAXpZ0x5of6vuv0ROW3L2jgACCCCAAAIIIIAAAggggAACCCCAAAIIIIAAAggggAACCEwoQECQCfFH2rXmZVkGkXtKo1kKwyceaMCTAov4x8pr+J1mu3lKkvqrymSSXrsbGFOg1750THsNVVTmlbfc9Npd0sQacKNB25VdJJ16PWQkpcbu1+Wjv+vM1RhSWuUzr8F8mspif52yqzRwWTsd6Ky5RulC2BS1o3UaeJTZfJ0C9RY7wCFpI++WR1dq/yBIN3GxrGbTOHW/vi1rEFibQHAAO//9ywiMuo0qe8tqJa6urlLv1BLpQDeYCjhY4iikkd7NnrRgxvzn1ftNKkbmwQKWCdvRZwMGlzZgQ38cir69kYACxNpEt2CaYF/mpnu6FC2k/fKhAvS6ny2b0LIK/oWw4HH+PJf6beUJWN+gugWL5VFq0t+LpS3KMyCI/wGLvwla5DlZduQWWbt8KqVTK2k47KlqSoM2lTz7HUFAfxjqvJDpmpL0p23/u6duk6NHwPRfE5N2M+IeX7rlcT3JDQEExhGglzWOc9teuG1sk2E9AggggAACCCCAAAIIIIAAAggggAACCCCAAAIIIIAAAggg4BEgIIgHZzlfabKoprMOqY/Gwfea2FDfl8b2+ce3aW5D0rF99SJV1mjymDuZpPKt/6MG5xmnqPnzsX/b6w1XylZTTR4eHuz5j5by9PS0si+FVtna2qqsjPjRP8Skc0eVSTuabZ700A8s7bxeoRNl6n7nEWxMEDZByM2qfia73w5cpnUaCMjm6xRQiLFKix3goMYh3WtIK+XRvIJe/RD1PcYMRlYpLR8nFxh+ek9ehZEL8PHxMfIeY+3O7aX0aiWCC2Dpf+r20B037xYyeL+dG1omRM2r99tZZRKML6AQPP4HF0WRLHFzxi+8cY/+ClpaAOOOUier3IIl6hf5udw69r2f7XUWKXHSJw9uRea+XHnPs+jCIuhZAoKk+70YQ452zqOe5Gj6w+jYf1OTFD7FTumcpFBtzHN5ZxcNWuOBZuViBDrfH6CaDvyzZqeVvZOQIiCgv9VK183oZOmbgG55XzHSI4DA5AL0siY/BNw2Tn4IKAACCCCAAAIIIIAAAggggAACCCCAAAIIIIAAAggggAACCMxRgIAgczxqIWXWdNaB07Q0/Sz4bavau//NlhqgP3m4ir6TN9zD4E6Hc9enW1bIjL4jAgeeACnqovkVlSkWmswwMPRMZzn7unky1KTE1FFsBr53zv+781Rtkq8iHpq+5VcbNXDvGr8b3EJ2lpbWqZOIBAhUBDSgc/h7mHXdVFSRSs5JP/bqrekCmjR+VtKakvlwgeDwFprrPnzvq8ohmNqi1BnhQnsvWzP1VdRKWLIdmMbSKVIns4xKo47KOM2RpWD+KVUDZdh8DQLGadvjnPOJwMsfb2P+/ikZjZtMslJ34u7vXU8SEsXLsF8F+t619ZpWOk5AqEkOZfSdltfNIuew53WKx+H/pRSZp2sKKs/KGpV0WRz4yKgx2+Er/ddr95c7fF+zyMEPMosqzKWQc7mE2T1p0OxWpJydgO5tO68I6lzZA3YECxijaxmT9SqGv7MxlzaNbnmvg05iBBDIRIBe1uQHwn+X1NlJmLz8FAABBBBAAAEEEEAAAQQQQAABBBBAAAEEEEAAAQQQQAABBBCYRICAIJOwT7NTTWo9ODgYsm8Noze+o9Ldi+I7PD4+umsqy/qTv2Wke2WruB8VjmRI6IQUwwE7K9j3aKqCb29vndmOmaA+niPDqCUekHFK2zlT1FNC++QlTyajfTWkpsMLeXZ2NjCTROcDrdPA48Lm6xSovJoyAEFtwsjRQIpCaqedrz9Vx+nnz58jTIoIcGMTBLIV8M+0ybbY7m3U8L6KsZr+Adn1TEYrmGVCVP3+ol5g1iDgEbA8FlA8U08OmX/VGRaqbwswVX0rUR5ubm4SlcTYquihUN/QDOrLGc8ldQ7p+NmPrxs8RQ8ZwmJpudfftl0bD1/b5v71lsekkzyK9Be7+Nb/bGemXTJLxdvSHB0dtX3F+rgCfR+Vx917itxo0FKokmcOAgoh0Xmp1dUk0cP2ioDxgh79sku3vHIgOj/SLe8kIgECCNgF6GXZrRKl5LYxESzZIoAAAggggAACCCCAAAIIIIAAAggggAACCCCAAAIIIIDAsgX+zbl6+kuwf8is5rprGLH735yrk0PZNLFcswgsU1zaSru/v69X5tqnIlxdXbmDKurZ6igrw74TJ+r5DFxTmUzSNzc7SN+cPen166i8wcaTuPgq82kkGrc9gqRlJmGnpBJoopSC3VhSTpjGOEpywhLms2sdzYERBHQ90mjm6GcFrVM+JwklmYuAfomWGXSe6mhyuzowngRJv9KsRXVu9dvXVbsyX06XHpUtejuTtDpknkgguD+js2vyjncik0TZBlNHL89ov/1eVda0qK2treiVbczQEqeA3m8jHSvtAno60Zl4d3e3M022CXQV8JfNPyXDv+1o36qz5/aR9Pb4dA2RsVVRGQKqr86eTie3LvVMlCYspEU9qzWs0bnhVjPsuCgHsbv5NC77H1k3bmJfaXlyG31msr14/pT+67XxN+Xfxby+1U9YQYt0f+f/sc+rUrmVVmedkNNdCyapLw3aJOzsdASBX79+WR7Cq9kc59mFpXFWIxO9MHTL+55sxi5EWPePbnnfw0F6BGYtQC8rh8PHbWMOR4EyIIAAAggggAACCCCAAAIIIIAAAggggAACCCCAAAIIIIDA7ASyDgiiYfGVP8l3+r69vWn+hmaB6p9lIFdnhstLIBn9iX0Ijkaca+iVZQCc4o9o3J7HMJNoIM/Pz8bBZI11mWoIvmJnCLDXoVRwlglnODfquSvHeeeb5dR1S9W2POa70HsdZbfAQ05sN5+VLGu0qD+AUaeDYvTEnaxL69RpTgIEKgLaxzeOAAAgAElEQVTGeQWVrdyP00YDKUqiS5X6wPqnnq1ack0SUOdN/xY2wcllZ7mvwCwmbPetVNL0nZNtku59eOZhc1rC9tvr7MqtYMHd5jArtlqegGUSvvEt4nnidN4hqr+RZ8ndUlUeNCV9kmBsVcKeC6lrp2eYiivReOIpZKruT2M9wXABF7xcuaMPu0jpNtxy3HWAEkmqAJacw846S84D0/SKLDZwX3PZXE+K9O/Pnz9F2CnLCTaXqk1bzqLXqj8hLbKppEGb9uxi7+kELBG19Os+Pz9PVwY3Z0tAwBTXXLrl7lGwLBuvnmEHi2655RCQBoHFCNDLyuFQctuYw1GgDAgggAACCCCAAAIIIIAAAggggAACCCCAAAIIIIAAAgggMDuBrAOCBGgqRIL+aYitttUUSs0KeHx8DMhnwZtogKyGuG1vbwfXUeOuNKZKvP4cNH69c2yfopPkMLVVc/j9dfF/GzbCzJ+n8VsJV4at+DfUsdOB02/En2ySbzWrKoeTwV73op2xpw9O2WtOZvBe2FACxYSrIRQayKtASBFf4EzrNORwsO06Bfb394dUXG8VHq15t5TzPx3bHK/alsKTJqlA8JBZ4wyKpIWfJPPgimfSE0s363jg4YjY7RlYkmLzuUd+iYJAJkMEOifmKXNNPB6yi2m37axg8PVltHrphstt0tU8Jp0HbpkjqigqwWXQYxA9pdE/vZZcR0dVU256PKKnPcF5jnYsctuRIgO6oVWCnzJZnrMFZ25B08PSzmRDzrrOzAcm6Ow76UjN6wHgQJByc/2o9/b2yo8sIOARoEHz4PDVrAUUrd69WLfVJSykV1tu/vWW8qT4CyDdcv9xqX9Lt7xuwhoEEAgQoJcVgJZiE24bU6iSJwIIIIAAAggggAACCCCAAAIIIIAAAggggAACCCCAAAIILF5gaQFB3AOmKZSaJ6C/62sYvWVQl7vtspc16vrp6WnIjFl5auqXeNugxN6Zv2Y75BCZQvMuLEPt22qq9SmGA3p2536lGQjuR8tyJuz1oo45yrO+975r5lJad6JU3zquMH2UiRmaOxRrZiyt0wpPQqo8UECvD+0cT+/ZhXpHUdoBzy74CgEEZieQydz4MVsne5UnvA9qO5Ho/bbJsN4ioO63JVkOzzEs5WxM0/kbyT8IRSVYQ9J78z9//nSKyXl4zCZiwDWern1XVkJCdwYpbsu/kk9jsqQnnuUpZYaX4BKqsyOhW7Z1BgQpiVhAoFOg0hDRoHWKkWAWAvqj4cXFhaWoxmSWrPxp9FYDf4Li2xSX3c5OJt1y99DQLXc1WEYAgSEC9LKG6EXcltvGiJhkhQACCCCAAAIIIIAAAggggAACCCCAAAIIIIAAAggggAAC6xH4Z/FVLV62mXSg9hwNNaPs8vJySMk1YELTbhtz0Niszlfm3tzcxJoz31gG+0oFyLAnbkw54XSgTud6gbMNjhM8srlexxHWDJ/wM0Ih2UWAwPAja5m6YywYrZMRimQIFAIaxH99fR2modeR/fz5c8z59mHlZCsESoHOd+iVKSsLHx8flTUr+Rhc8WDqiLApZh9FKd7IBescKR6lUmSyZgHjS6dnTRTcGGZSa80jdW+41EQn7b+5+/IIjNwYekqy8q8qd9Bhd/ee2Mcub9JHWJYHdzmfdZ19p84p0C41ywisU4AGbZ3HffG1Pj09tdRRf8wdLRaGpbO3ubmZojx0yy0nQ5nGcqSUOOcOUlkXFhBAYFoBelnT+pd757axpGABAQQQQAABBBBAAAEEEEAAAQQQQAABBBBAAAEEEEAAAQQQsAssPyBIYXF7exs2ENxOObuUCucxME6Kpt3WB8oX0UD8Y7vPzs5OTk4yEau8CqZvqTrHK/TNsFf6gFgkxpFzvYoxPPH3799TjKocXrC2HJJOOmrbKetHEAgIslMvVb1hrKexrKF1siiRBoFCQLND9/f3wzR0DeIl1WF0bDWhQHBkBH8vfcIapd71rCue7ZyWbAuW+nQi/6UKWCbhq9sw6+r7G8Npn29YYCu3SAMfanXu0RIjRpnwfKBTcoQEehrp/oQ1d1cRogP2e3d317mVnjCne4SlKIedBVCCWV+C5z4F2nKASIPAEAEatCF6uW2ro/n29qa2Xf/Vcm7FG7M8QjD+ZSp1B8+ttaVIia65dMvdA9G5TLe8k4gECCBgEaCXZVHKJA23jZkcCIqBAAIIIIAAAggggAACCCCAAAIIIIAAAggggAACCCCAAAJZCawlIIjQNUNbw8Gz0p+8MIqTMnA0m16JqbGMbkWUoWbVumsqyxo3f3V1VVk51UcV3l/azoIFz8bszNmYIGDGjmZNGzMfLdnA83C0chY7mldpR8aZ++6iHFzLDKJOKFqnTiISIFAKaBxncDQQdUv0c0s3o68sJAsIxBUI6AEWBRjY9Y1bizFzCx5DnMMtZLYBCAKiE4550NkXAn0FLNPMogQQ7FuwiOmDG8OIZRiSVWXS5sXFxZDcOrd1A0y0JY5yC9mWOevtApVzI2wusW4rKvk0FkDPQhvXR1lpOevUOcn5/mXyJ6VRDgSZIDChQKUhokGb8FgM2bX+BKbQVGoS1XvUMyv9V8sKIhYrkPSQsk2y7enpqWW/usaNeZtpuewm6uzRLbecD2WaCY9UWQYWEEBgAQL0svI5iNw25nMsKAkCCCCAAAIIIIAAAggggAACCCCAAAIIIIAAAggggAACCMxIYEUBQXRULi8vZ3Rsxinq/f39wEluGg9XBpg4PDz0D8xS4qyGPKr6A50H6g3cuzYPmI9UGe8yvAzDc0g0qnJ4wRpzmFdpG6vAyjaBKAOOo/zEaJ3ajhHrEagLaEpeWIwD9Qyz6pbUq8YaBNoEAnqARVZzn3PSBtK5PqyVULaaxNWZeeoEwYc7acEmvw9KWjsyX6eA/2lGYZJtgB7jIfO/ijz/+Rhu0BbdmKeOieDurk2Y5wNtMiOvr9yGK+pfQAEswT0VlE0PPwMyN25SqUjjVpmfdZ0/TH9D1FhlViKwKoFKO0CDNruj//z8rJZQYcvqN6E6uHqEpefPCkE1u3oNKbDeTFDXaMwwLAJOY1adK3WkOtMoQaLLrv9qSLe8cmjolldA+IgAAmEC9LLC3FJsxW1jClXyRAABBBBAAAEEEEAAAQQQQAABBBBAAAEEEEAAAQQQQACBxQusKyCIRmzPffJG9DNSf25/enoKfse4yqOBa3rFmYYwnp+fPz4+ekoofOMYO08mcb+qjPwIyHzyiXABBTAOvgzQCN4kz1mObdUJMG/LivUZCkS5TJRhkoIrSOsUTMeGaxM4OTkJ+L2o56Oh5Oq6rI2L+i5GILg3kmE/cJyDElbxYOe4leocIR13d8bcMsExlpZkCHQKGDvw87p1rdd67mGh3JmTqeeL6pRwd1fHLNYkmiPatjvWWwR0Ux8Wz8sSEEQTuS1lCE5jubWZ+1k394Yo+OCyIQIBAjRoAWjTbqLIF/pjmb8LoSB0upl6e3ubtqhj7l3hUYy7S93Bc4thuebqSCW6H5/71dA9yVMfNbrl7nnLMgIIxBKglxVLMlE+c79QJmIhWwQQQAABBBBAAAEEEEAAAQQQQAABBBBAAAEEEEAAAQQQWLnAugKC6GDbR56t58zQKPn7+/sh9dX8Os2Kub6+9mSikXOWAXaeHFJ8ZXkDsH+/Q2Kp+HM2fhtQgLD5kMbyhCVLNKoyrDCdW0UJGNG5FxJMJRBlduvw5o7WaaoTgP3OS+Dq6soyba9SKc2g06VQb2StrOcjAjMSCO47ZdgPHIfdnaxi32OUXoF9d40pcyjDvArWWFpWItApYOl+6+47uPntLMA4CcIaw3HKZtnL5eVl8QxE3TnF/LVsEpzGckooc7qUwcJxN9RM1OKKqTMk4AZBhdFcU0s3KemUV+Pk8LkHBJl7QxT31CU3BOoCNGh1k7msUTT809NTS2nVEqoxV5B9S+K5p3l4eDC2/Pqzy5idbcsD/HTXXKNJtkefbnm2h4aCIYCAR4Belgcnt6/mfqHMzZPyIIAAAggggAACCCCAAAIIIIAAAggggAACCCCAAAIIIIDAMgT+XUY17LVIN37LWAaN7W4cX64B63t7e8ZMoifTrm9uboyjFRv33lipMqVq9/T0NOZgvnLXngXjOHtPDvpqY2PDnyD1twFTBP0HK3WB6/kHVKGeyZhrwt40O2YJ2dcQAYU3enx8HJKDttV44pOTk+BMaJ2C6dhwVQJ67WpAoDcNWD8/P18VFJVdqoCmyhjnKrsC6xxKGzzPKoduajH13T2ImSxnWzAd7txuPDM5ZBTDL/D6+upPoG91p9CZZtYJsv1dl6rqxY3WkZt2jmhZZRaMAorMoogexsSNySxhRNQxSBoCxnLWqQz5X+bUmHj6nLzqufEMZCUCpQANWkkxu4WjoyN7mdVOalqygmXYN5lpSj2IM5a8F6AxT08yyxOVqf6gTLfcPXCWDtJUR8otJ8sIIJC/AL2srI4Rt41ZHQ4KgwACCCCAAAIIIIAAAggggAACCCCAAAIIIIAAAggggAACsxBYXUAQjZnWyOkJAyJokF/jODPN6JswIIhOVs1dF8v19XWKE1cDtjKMoWCZ8NOpMfnIvICIJBOe/42eOcy0bCwYK9cpEOWEHPgro3Va57lHrXsJaMpE30BmumSrQ5J0Cl+vKpAYgYECumA13lb4sx14hfJnnu23wbXWPdrklQro7Y9T5mwLNk712cvyBCwtag5twvLks62R5aaMmYfZHr6AglkCguihbkDO9k2Y72q3IiUCCHgEaNA8OOm+urq68sRCatyvYlIrKvSyn1M9Pz9butmFz8HBQSNUipUqmCVbOnsWpdRp6JanFl58/oobW5xFfVvp0WQan1tqZbZBo4qhEQqZmn+kwugHkV5WdFIyRAABBBBAAAEEEEAAAQQQQAABBBBAAAEEEEAAAQQQQAABBBCwC6wuIIhoNITL8td6O2KvlG2j33J406zGLKp4ltHnvar89PSU56DGtmPRq3aTT4QLiEiS7ZinXvJTJQ4An6qo7DdMIMohHti8DNy8qDitU9gJwFazENCo/b5vDVX37/7+foVDVGdxQClkmEBwBCuNg1/bbyH4RfTByGHHdF5bRekyzavKlHbZApZpZjk8txl4FPzt4eR3EANrF3FzXSstN2XMEY1oPm1Wur+wPCtLPVHZ8kiWs27aU4W9I5C/AA3aVMco7G+OelSV59/OYjHa30Cgu+8xXypgueaqSOkentAtN55jdMuNUCRrFLi9vb24uLD08xs3n3albkj7/gVk/AKrnby5uZn2hTdj1ppe1pja7AsBBBBAAAEEEEAAAQQQQAABBBBAAAEEEEAAAQQQQAABBBBAoC7wT33V4tdM+E7XX79+tfFmMtlMQxniliTngSCNr9xpO0Bt6yefCLeAGTuTG7Yd3Mb1CwBvrBcrS4FYbaDGqpZ59l2gdeorRvpVCejtqfv7+72qfHZ2ph5OukH8vQpDYgRiCQRPB41ylYlVi3HyCa5yDiPa59VVHueAshcEoguo626ZIzTh06ToVSZDv4BljqhyWPYMXj/Rwr61zOJWC5B0orJucyyqwT1AS+bjpLG0t+OUhL0gsEgBGrRJDqs6k2F3nY+Pj5MUeJydisXYp1J5Rr7AWQo2cpHGOSiz24vlSKlSdMtnd2RHKPDDw8Pp6Sk9z6TUuvbpLzWe0S9J9z5+5vSyxjTnxzumNvtCAAEEEEAAAQQQQAABBBBAAAEEEEAAAQQQQAABBBBAAIG5CKwxIEisyd4Bx9jzftF8JpbovbixZp1dXl6enJwEQI2zSdgYzXHKtqq9EGJjVYc7/8rGOiGHtDBDts1fmBIiMERA0+R6DcdXl+bp6enq6mrITtkWgTwFdnd3wwqm3n7YhvPdynMX5qlUPjdonkLyFQIIRBEwNoxJYwFEqcjATGI9CxpYjBw2t8w85DKRw5GKVQbLfOzj4+NYu2vMx3LW6Zn2LKIcxnqu0gjFSgQQ8AvQoPl9En0b/Cw3eMNEFYmb7f39vT3Dg4MDe+LhKS1PCXo9gRxeJDcHuuWlhqWDRLe85GLBFejVBLkbstxXwNL36JtnnuktNeW20X7suG20W5ESAQQQQAABBBBAAAEEEEAAAQQQQAABBBBAAAEEEEAAAQQQKAT+XSHEhH9d9kwyCZ7RF/0IamS5hlgNL49GPJyfn0cvXsQMo4y21KtvIhZptKz0crZZTCEYDYQdIVAKxPppfHx8lHn2XaB16itG+pUI6F1zGotvfzOYhoOrSxPrR70SZKo5IwGd25oUGnDJsMx7mZGDpaieuzDP5sNviDyZ8xUCCGQlYGkYmWaW1SFLXRjLzMMJ54imrv7a8tfLwy1VPjo6siQLTsNZF0zHhgggUArQoJUUIy8MeQ48clHH3N3d3Z19d3t7e/bEA1M+Pz9bcqCzZ1FKnYYOUmrhBecf8Mh0wRpJq7aSiyC9rKRnEZkjgAACCCCAAAIIIIAAAggggAACCCCAAAIIIIAAAggggAACCFgE/rEkWlgaTZybqkaeSSZZzVbd2dkZ/uYc3mE11WnGfhFAIAcBe8yCHEpLGRDIX0DRQDQ53/7LOjs7e3t7y6p/lT8yJZydQNjslLDoGLPDcQvsuQtzk1WWw3grmfARAQRmIWBpGAkSNItDGaWQiqBqmTzGZSKKdg6ZWKYrHxwcpL6zWNJ815XMCczh7KUMCFQEaNAqIKN9DH4JwYL/iKbnePY78ZG7VZZrrv6OnPrSP9r5Od8d0S2f77HLoeTcwo92FCYceDNaHbUjelnRtbltjE5KhggggAACCCCAAAIIIIAAAggggAACCCCAAAIIIIAAAgggsHiBNQYEmXAUV9uMggzfNHt4eKiZtEN+ANfX17e3t0NySLqtRpIlzT/zzCf8FWQuQ/EQiCUQPJKJ1inWISCfJQn0jQaiuGZXV1dLEqAuCDQKhM2ZabsladzFAlaqAQmrRRhv2L7YCgEEphWwTFbM8LlNdDR75LXou84qQ8scURV4zPfYZ+WzvMJYjvjR0VHSiiuUoSV/OicWJdIgsGYBGrSpjn7wXOjgDaeqqX2/j4+P9sQKvGVPPDyl5Zcy7TWXbnlxlC1HSinplg//USwyh4GDHBZpkqJSupCdnJykyDm3PC0tEreNuR01yoMAAggggAACCCCAAAIIIIAAAggggAACCCCAAAIIIIAAAggsTGCNAUEmPIRts+/yfE2NZtIOHId3enr6/Pw8ITi7bhRY8DDTxvqyEoG+AlHezciw3b7sSk/rFIC2hk16RQPRWfTz50/FNVuDDHVEIGyCiq5Qqwo+ZZnnXz+X1JgQQa/OwhoElirQ9qzGrW+ez23cErIcS8Ayz2cNAWJieWaez8PDQ2cJ9Ygg9f2F5axbTOckyiOXzqNGAgRWKECDNuFB181j2O156pnDE5pYLm1l8UZ2sDwlCDugZY1YiCJgOYvolkehXmQmW1tb+jPB8fExJ0mK46suvWAVdeX19TVF/rnlSS9r/CPCbeP45uwRAQQQQAABBBBAAAEEEEAAAQQQQAABBBBAAAEEEEAAAQTyFyAgyHjHyPOyx2ynQGt8w8CBMhrJF/xS7qTH5uPjI2n+OWeu8U85F4+yIbByAVqnlZ8AVL8i0CsaiAKZKb0G+1Yy4SMCSxXQpKOwvvpKxmoXxz2ssgMDIy71lKNeCCxSwPOsxq3vzs6O+3GmyxsbG56Sr/lOxGWxzDxkjqgrNuvl+/v7zvKPMEt5YWcdAVI7TyoSIJBCgAYthao9z7C/uYRtZS/VhCktl7aieCNHvDK+wyB1Z49uueXktJxFqY+UpZykyVZAfya4vb3VLf/fvP81PoTUypxLrWDTgtWrZVYST5leVoqfObeNKVTJEwEEEEAAAQQQQAABBBBAAAEEEEAAAQQQQAABBBBAAAEEli3w77Kr11Y7vVNi/L8xe4YuhU3ka6td3PUqtgbkBXNpw/39fU3DW8mIkLj40XPTmaYxpicnJ9FzJkMEEEBgiACt0xC9BW+rcaXqRRg7ITc3N9EvcBrVenl52Sh8cXGxjInBjbVj5YwENEPV8m7bSo3Uw9/b26usXOrHAB9RjDD1d6ng1AuB2QlYwgZlG8V1dtr5F1j9z9+/f3eWk5mHnURzSfD4+NhZ1MYZep1b9UrgeWhc5sNZV1KwgAACjQI0aI0so608PDzU481et5964rTUv5oZI+4VR2eE66x7GliuuSPHKHGLx3IpQLe8pGABAQQmF6CXNfkhoAAIIIAAAggggAACCCCAAAIIIPD/2LvXM6lxtV3AH+taAQyEAEQAhDBNBEAI3R0BEAIQARACEAFMCDQRDIQAZDD72av2V9urDiqVT2W77v4x47JlWbrlg2ys1wQIECBAgAABAgQIECBAgEAEzjQgyEnavvCe2aNHj05SpJqN5pXEDI+5f/9+TeKdaTKUIgPqKr+7tTOHIWaWP8BVv8XgGA9czyUlgVkIVEYfKNclkafKCfYtdXbaJ2P+uQnkte90kGoGZOZwSy9riMtxrvL73vXcFyjk3JpJfU8ukJEzCU9zbDEKNybHZjX99C0qm8E/Q5xSpm+lhATOU6Bm3OaUo7ieZ6sNV+vKq8b5xNUajnoKOVc+qxy6uStHTS8mIEhfDz2msAspA4HpCDihTaEt0ouoj62fs/qLFy+mUOwhylDZoVpteuR/Hq0p22KuuUM07mh51rRUCjN0P220+toQAQKTFdDLOknTuG08CbuNEiBAgAABAgQIECBAgAABAgQIECBAgAABAgQIECAwcYF/Tbx8AxUvQ0z/2fVX+S/67UpVeHtp+t8Baz2yfWWVul9dXbVzG2it6ZsPVHHZEiAwjkDrd5WcncZpIFuZuEB9NJC8o5+gIQMN3S+MEL53797EDRXvTASyK7YYpl7Ytxfm1u7+buQPFC/MXHUIzE4g8b8OlnnkYYoHy9M6QfnZTi+BEVuXbSIrFp7drUvY4sq7XtfEpAT2xf5rFnKEIcE1e11GmHtW0GwX0wQIbAg4oW2AnORnTtTpWOaMfXDrubi0u1c9mPNEEtRc2tZFHeFSu95WJmqeh4xQJN3yZqPsnK7Zi3TLd9KZSYBAvwJ6Wf16yo0AAQIECBAgQIAAAQIECBAgQIAAAQIECBAgQIAAAQIEWgucaUCQ1l6tVyx87HHibyxlRO7jx4+7Dwt5//79u3fvWgNakQABAvMSKL/UO6+6KC2BkQXqo4E8f/48IyiGGxqXUCM76+4A38li5qkEnj171mLTyx59tAapGUCyTryeaEe6Xt0EAQLzEqgZEzjx5zb14K2jFtZvYu4pay4cI4wRnTvjXMr/4cOHg0UdIUzYwva63M2VVd1MlX0sJdBOwAmtnVvvayVkZ2KClK8dr169Wvz9eE3EvRV+LgrDPdbbbt9K+RE6e7rl262zMWdhHaSN2vlJgMCMBPSyhmgst41DqMqTAAECBAgQIECAAAECBAgQIECAAAECBAgQIECAAIHFCwgIMlITF15dmviXZvPq277RsMfaXV9fV75vd2zO7dJ7Ab2dm7UIEKgR6PJSr7NTjbA0SxWojwaSFzFfv349qMO+AQw1n3sdtGAyJ9AUuLy8bP6snK75tmFlVlNOVrgL21fsHOAPHz7ct9R8AgQWJvD9+/eaGk38uU1NFVZpyjcaP3/+rM9qkSnTEa15AjbCGNFF8k6tUnlEWRP+eIQwYTXdlSXtdV2elkxtL1IeAhMRcEKbSEOsipHwFh8/fvz7778TxDZB5Va9r/w3Z/K3b9+mu/XixYtJFXiIwtRcYVfbHfkCV3PNzTOBEWKU6JaXdzzd8rKPpQQIjCaglzUa9caG3DZugPhJgAABAgQIECBAgAABAgQIECBAgAABAgQIECBAgACBCPybwjgChffMpjym9OLiouZjufWGjx8/zquQ+U5a/SrDpYx899oZMDNcA8mZwEkEKscEHixbl3O7s9NBXgmWKpC3vTMS4OA4zBwjnz9/Hro7kcLsG8DQ5QBfatup1wkFMlIlB07hdmNn2Y5NvzOTic/MUdyit98uwMrEKRSPAIF9AjVniYzWG2FM4L4S9jvfgIqyZ82Hf5NDnpWV87F0FgI1wdEykHvow//m5qaGa+Tx0jVF2pfm4JPS8hDofdmaT4BAQcAJrYBzqkV5ZjV0ENtTVe3gdo96uj5y3L2aJyHjXHN1y8s7km552cdSAgRGE9DLGojabeNAsLIlQIAAAQIECBAgQIAAAQIECBAgQIAAAQIECBAgQGDZAv9advWmU7vCe2Z5uXw65WyW5OrqqlDsZsqjphMTJGPzjlploMS9jObdN1R4oDLLlgCBoQUORiKoLECXUUPOTpXIki1PIO/cHxyX++TJkwwtGDoaSGy/fv26T3jk4Qr7imE+gbVAvjy8nq6cyPVuIn3yygK3SNbuXuYcPtfcAtMqBJYqULjcr6u8pOt+eRy+5xs1F47JPsRb77EmKgVqmvvZs2eVubVOVlOMEeKStC5/ixUNgW6BZhUCZYGaM4kTWtnQ0h4FDj7Za25rnOgb6y3WlG2cIumWrxtl50TNaU23fCedmQQI9CtQczrSy+rXfJWb28YhVOVJgAABAgQIECBAgAABAgQIECBAgAABAgQIECBAgMDcBQQEGaMFyx97nObYkny+7P3790PoZPDhOG/UHSx8L/IHP2BysBgSECAwKYFeRsF1fBvV2WlSu4TCjCbw8OHDg+/lv3r16uPHj+MUqVCYXqL2jFMLWzkTgYuLixa75UC9/emYV35RtlngFqFVmqubJkBgdgKFy/26Lh379ut8pjBhQEW5FWqG+kzkiVa5IpYeFEhYtJpgoIlFeDCrjgmWt9cdfKhSHgLd0dPqBM5QwAntDBt94lWuucKuq5CHgevpoSe+fPlSs4lxOv+65eW2WF4HqVxfSwkQmKaAXnexJ6kAACAASURBVNZw7eK2cThbORMgQIAAAQIECBAgQIAAAQIECBAgQIAAAQIECBAgsGABAUHGaNzyULTbt2+PUYhjtpGhti9fviys0fHV7Qy5ubq6KuQ/zqIWwya3C3bwfYXtVcwhQGDKAke9sryvIh1PLx1XX5XK2Wlf65g/TYGaaCCfP39+8eLFaOX/+vXrvm31cpDuy9x8Au0EEi7n2BUXHxDk06dPx5pcXl4eu4r0BAjMWqBwuV/Xq5dofevcTjtx8GHO9+/fT1vCE249da+5hxIQ5IRt1OOma0aZ5ni5d+9ejxvdmVVNSea11x0MnexmaueeYCaB1gI1pxEntNa8VmwhcPBCsM5z5CvCdA6WCOiWr3eD7Qnd8m0TcwgQOInAdC4cNSVx23iSncRGCRAgQIAAAQIECBAgQIAAAQIECBAgQIAAAQIECBAgMKbAv8fc2NluqzAUbZyPTR0ln89kPXv2rLxKxsykUuWgIeUcMv4wb/uNOax3uzy9vBjRS+yA7bKZQ4DAqQR6Oag7Dhp0djpV69vuqQQuLi4SLKyw9fQZEg1khPF4zTIUijTyiIVmqUwT2Cfw9OnTjCepGcm8ziGXvIyyGPnIWm996Il3794du4knT54sVeNYCukJnIlAvvVac9qc4HOb1g10sA9TA9J66xNfsWaATaqQjuvEK6J4NQI1wYAOPh2t2VA5zc3NTTnBamnHJww1m+gxzcGHKnfu3OlxczPKKhed1Y53zmfaHttrNZY+u1Oii/aY7RyzckKbY6sp80qgl2fg9Zg1nb3RiqRbXmi4mpbK6rrlBUOLCBDoRUAvqxfGnZm4bdzJYiYBAgQIECBAgAABAgQIECBAgAABAgQIECBAgAABAgTKAgKClH16WJp3uwv/pD21V7ozJvDx48flaq9G5CaWR16DKMQ6KWeSpYknknE1J3xn6/bt23nrrtA6B6uQBPWfO6vJTRoCBE4uUPOC18FCdnx12NnpoLAESxJIT6D8nncOqA8fPuS4GLPW6RHt6yFk3NHIhRmz4rY1a4H0rvN3VBUSpO/169dHrTKXxKnasUU9Vu/Y/KUnQGBqApU9/yWFCjo48vCcH3GUe6SrvXdJ0WGmdjyOXJ6JNHdlMeZ193Ew2sW8qtPLnplAdelnHpTpZVvnmUlOzun8n21kkMozydD7RmUxzvAMMLT8BPOvP92N3LMqRP5dM3Z8qr/O5+CEbnmBqPJ8UsjBIgIECPQiMJHTUWUx5tXLOthbmFd1etnfZEKAAAECBAgQIECAAAECBAgQIECAAAECBAgQIECAAIGDAv86mEKCjgLloWgH3/rquPWjVs+HCg8GKMmI3HUIj48fP3Z8Yy/BRzLg9qhC9pu4++t9NS8R9ltmuREgMKhA94M6wQK6D0Jwdhq0lWU+HYGD0UAuLy+/fPky/st/hZcsJ9V5m05TKskUBBKwb/Wh7PrClG9V6vOZWsrcYhx7QX/y5En3y/fUHJSHAIGyQM2JouNDj3IBxl96586d8kb3BUQrr7WMpYXu37qC3W/T1lmZOK1AzeF/8Blp9yoscq8rn0bO8GYqz8+vr68PDnjrvjudcw45onPA5p82zhPBCe08233Kta4PMDfCpXYNlaeL6+nCxGidPd3yQisssoNUqK9FBAhMVkAva7imcds4nK2cCRAgQIAAAQIECBAgQIAAAQIECBAgQIAAAQIECBBYsICAIIM3bnmU3XTGlqyigZTfTn716tXTp0+bZHkx69hhh83VM33at3W7v95Xfl9ho7J+EiAwcYFeQhT18iqzs9PEdxXF60XgYDSQt2/f5lvKvWzr2Ew+ffq0b5UzHMO2j8L8CQqUbz22C5zOf+WomO11pzyncAjvK3budPYtMp8AgaUKfP369WDVeunbH9zKaAkOBlkrPxQarZzjbyh3gjV1X9j+ML7zRLZY2fkZIVLYIse7lseBd3yMPJFd6KhiJLj2Ueklbi1w7K1Q6w1NakUntEk1h8IcKzDCpXZdpJprbi5S9+7dW68y6IRu+T5e3fJ9MuYTIDCygF7WoOBuGwfllTkBAgQIECBAgAABAgQIECBAgAABAgQIECBAgAABAksVEBBk2JY9OIp1OmMJMvi8HNvi8vIyXx3f8MpbazVDaDbWav7MiIvu496bGR41vRHf5Kh114lvbm7W0yYIEJi1QM2bwQcr+OTJk4NpDiZwdjpIJMHcBbKTF464vIKfDsbV1dWpqlkom4Agp2oU260RyJF1bMDBN2/e1OQ8rzTHRvd4/vz5aMN+5iWptASWLVDzrddjT6rTFyv3ZMrPhaZfu9YlLPT9mnkO/fwqI47ynO3WrVsZH5u4vc1Nm+5RYCLHfuXjxOk8Oq5sgvJppHwKqtzEvJKVQeZVl4mXtjyqcOKFb108J7TWdFY8ucDIIaJqOntD9/Q2zMvXxLO9fNS0VCSHbizd8o3d1U8CZyiglzVoo5cvc+VL5KAFkzkBAgQIECBAgAABAgQIECBAgAABAgQIECBAgAABAgSmLCAgyLCtc3B83cHPQA1bvv/NPUMHy681ZHz7vuAmGTv3+fPn/82pzf+z6V6GvrfZ9v/8T/eh+x1DorQrtrUIEBhCoPJ90/Km+wph4OxUdrZ01gK57n/69GlfFfK2X66tY34mdKMkHz9+3JjT/Dm7IXnNwps+B4Fjv4yda1/leNS56OW2JTEH60ubYUgvX76sTy8lAQKLESgPP1hVc3nX/fLYy/McTZ22rrkTTB916Id419fXq0tYHpR9+PBhMcfa1CpS09xDjzKt3OsSk2jova731il3w85wZNfyriO97zN9ZXiGe1flmcQJra99TD6VAnfu3KlJOfIxW/4H0FWBRzhYmjK65U2N9XRNP023fM1lggCB4QRqTkcjXDhqiuG2cbjdQM4ECBAgQIAAAQIECBAgQIAAAQIECBAgQIAAAQIECBCYlICAIAM2R0aTloeXTORLsy9evCgMyg1QylkeGXtxcXHsV7g33FOA169fb8wc5+fl5WXHDZVbuWPmVidAYEyBmjeryuXpHsVjnb+z05rCxMIEytFAchB9//494cZOWOtyr2bkEQsndLDpmQokmM6xF6OFhcM4tjo55Gc31HamO6diE5iUQGUspBNGKBuIqzw0vTySf6AiTSHbmjvBoYf6ZJ9sPl+qHEw7Bb3ZlaHpvK/w5SNl31pHzZ/CXndUgSsTl3nP8Gbq+fPnlXSSdRHIrtVXfN4uxRh/3fIRtyqPE9r47XLmWyzHuVjjjLBnrrf15cuX9XRhYujO3samywK65RtczZ9Dt5RueVPbNIGzFdDLGrTpy7xneNs4qLbMCRAgQIAAAQIECBAgQIAAAQIECBAgQIAAAQIECBBYjICAIAM25cGx3OX3vQYsWSPrfED7zZs3jRmbk/kX95o31BNV5GB9N7P+798ZuVcOO/LfyXv7lWgmlW8o7ttkjc++dUeYnybO0OuMYspfXoyufPdxhILZBIGpCeRFz+4v2nY8EzZNnJ2aGqYXI5ArUSEMWcZKnaQz0ORNhLLyV0O9jNjkMj1Ngffv3x9VsPRmE4jnqFUmmzjnkKOu5gl9eJ5DByfbggpGYDSBr1+/HtzWIi/65UqVh2QcFJtpglwEa64dQ4883Lh8TySI8EzbtFzsmv18BP+ax4lD73VlqCGWlk9BQ2zx5Hkm2OXff/+dh0Uj7FQnr+z4BchT/cDmSULNZX384o2wRSe0EZBt4liBylN9x3+VO6pUNdfclGfk8MRlqJqj+yiEWSTWLZ9FMykkgTMRqDkPj9DDr7mEuW08k31SNQkQIECAAAECBAgQIECAAAECBAgQIECAAAECBAgQIPBvBAMJZDTpweEE5fe9BipYM9uMl7u+vm7O2ZjOO3CfP3+u/GJ2Ak/k1dvyGNqN/Dd+Pnv2LDkkbsXG/KF/JhZJ/lpvJVX+9etXpVLrrbRbMeMbm0NKUtT8zFfQE8ClXYbWIrBggebB0q6aOasnike7dXeu5ey0k8XM+QpsXJU2KvLhw4dEsNqYOdDPXLh//vyZzNNby0T+m/c785fXK/Pf8kanecUvl9nScxPIXvr27dtyP3/DJFeck4fj2ShSu5/H9upz5mm3IWsRIDB3gZpnFyMM7RifsVypVQdp/FKddouFcHXNgg09xqZ5SRp/SGqzpsuezo1ATQWHHhKcgKQ1xej3CUPNFjumOcg7hejYHevYYvXsTnls3mJFqxAoCxw84larO6GVGS3tXeDOnTs1eVYmq8nqYJppjqbWLd9uON3ybRNzCBA4iYBe1qDsB3nP87ZxUHOZEyBAgAABAgQIECBAgAABAgQIECBAgAABAgQIECCwDIF/LaMaU6tFvmJUMxSt/L7X0JXKq+cJwFHeSt6TO+qF0aTvGOUk4ysOvgRQLnOLpYmO0fFzZM1hGy0KMNAq2Q93Bjio2TkHKpJsCUxZoPuBnE+S9ltBZ6d+PeV2WoFyNJCULd9MThSD3v9u7frLqIP7//nLm4WPHz9OjygXx1w0D0YD6djPOW0T2PpZCeSIe/LkSX2VM+iicmBqfZ7jp8xIy4NHcbNUCZty1M1Oc13TBAjMXSDRSA9WYZEjEMqdmURJG/+ZzMGGGDpBzRjRPDVKN3W4knz58qUZVvjg87rhSrL4nGui3pQPk16Iava60z43blfNgz2xQY+jdmW2FoH5Cjihzbftll3yyutXx3+SqzdM57YmFODQod+2C1zub+iWb4ut5uiW75MxnwCBHgX0snrE3M7KbeO2iTkECBAgQIAAAQIECBAgQIAAAQIECBAgQIAAAQIECBCoERAQpEbp6DSVL+6fcGxJQkUcfL/t8+fPDx8+PKryeas7ax21ykbivOV2sGAbq/Tys2OMjJ1xN3opWJdM3rx5s2/1Mxzhs4/CfAIrgY8fPzbHX7VgySu8GX3dYsXyKs5OZR9L5yKQ6DYHr5U5Bof465eoclRDvxuVG4F2Ajnojhpgk6A87TY0kbXSvz3qopmbjiEu3BPRUAwCBA4K1AwLXOR1/2AgpIMDMw7azi5BTWiGoR9VbTzAmftFecr7QO44DhavPED34Oo1Caaw19WU89g05RPIIk+qxxJJT6BHASe0HjFl1aPAwd7maluJ1dvjRgtZVQYBH7qzt13Cg1Dlq+p2hguYM4UOkm75AnYkVSDQXUAvq7thIYfyBc5tY4HOIgIECBAgQIAAAQIECBAgQIAAAQIECBAgQIAAAQIEzlxAQJD+d4AMea0ZWJINn+qjiBksl1gk5VcZ8rnsi4uLFjp5ia1jTJDoPX36tMWmu6ySsRZHDZjc2FbKnBgrGzNP+zOtvG/o9dBf0DptxW2dQDuBV69etVtxvdbz58/X0z1OODv1iCmrUwmka7TxLvWpStJ9uyMMDuxeSDkQWAnkXqNy3MsqfTq07969m69eooGUb3CaVUt/+Cic5rqmCRBYgEDl/fsJo7gOilzuz3z9+nXQrXfM/ObmJn3LPDXKXya6X7mSYU2RBh0jmh2yOfoxDXRsfN6aKkizEpjRp54H3esG2h/KJ5DyyWegIsmWwIIFnNAW3Lhzr1rNUN4u/x53lE/NM8kU5mB4jqM2Wpm4fGUsX1UrNzFcMt3y4WzlTIDAyQX0sgZtgvIFrnxxHLRgMidAgAABAgQIECBAgAABAgQIECBAgAABAgQIECBAgMDEBQQE6bmBMhSh5vWybLXmlbieC/e/2eWF8vJguQxr7/K57EQSSTyR/91am/9/+vQp4zrarNl2nQyY3Bc+ozLLynavzK17ssIH0uc4oqA7iBymL1A+Lw1a/ry9WhnIaV8xckrvctrcl23mOzsVcCyahcCSooEEfOSXEXN2+vjxY7qXX758qRy6PIu9QiFHE0i3/Kh4VelAJqjcaMXrcUM5WI7qzCcayKmCM/ZYa1kRINBaoKbzv+BImuX+TPlLra3Nu6+YTlEGaiZKSx6/5KlR/jJxfX2d8/nr169b518ZH2rQ6DAbl7Cjrt2tK76xom5nE2ToIcrRbm5u33S7SM37chtnfvkEMuhxNE4FbYXA7ASc0GbXZMsocM2/QI3zbwF5pFa+Nq3Aawo8RNPoljdVdcubGqYJEJi+gF5W6zYqX5rdNraG9WCnNZ0VCRAgQIAAAQIECBAgQIAAAQIECBAgQIAAAQIECMxFQECQPlsqgxMyFKEyx1P9Y3beJi8Pfbm8vOwylGJV/QyMTz6VFDuTZVxHPHcuGmhmvi7b5bW/jN+YzkjdlGRjPEkTrRArpJnMNIGRBZqfRB55090PisrXVdvVy9mpnZu1piCQHsXUAmZ1ZCm/qd8x8/XqiciQQCoZ3Zru4rNnz9K9fPz48f379zMINiMZ1slMEKgRyGFY38XNgJyOffiaIg2RJkdKfbavXr2a4wjb+gpKSYDAQYHyx0hXq5/qoc3BwndPUA5QW35k1H3r7XLIPVFO9TsHjeTilRu61vEZE1ikpkjDdQLT8Wt2mLOh1nWpqchGmjw+iu2tW7fOp9t5586dDYTtnzVptteqn1Pz9KN8nNZva+SU5RPITCs1sqHNEagXqDlZ1aSp3+J2ygWf0LYra069QM1TiJ8/f9Zn2C5lelmV/2JbU+B2ZSivVb4ylq+q5ZyHW6pbPpytnAkQmI5ATQ+qJk2XGi24l1W+wJUvjl1Il7ruGT7YWWpTqhcBAgQIECBAgAABAgQIECBAgAABAgQIECBAgACBgwICghwkqk2Q6BVHjUMbbixBocR5Vav89kDee+troGny6fgWXTwrv5lZqPJRi96+fXtU+o3EzSEcG4tG/lnYFbPjPXz4cOTy2ByBGoGMzq1J1nuanL3LJ8aDW8wHnDNK/2CyLgmcnbroWfdUAglD0D3azqkKv2+7I4wNzkkp75KmU7H9rdQMgs1IhpxwphODbB+U+ZMS+PLlS/17tBkX3dftwGgIGTi9c4j4zgIk4kkC7uxcZCYBAucjUB57sHKoP3POzq38rKb+jDpaxfMQ42DYjgRFzfXu2CKlT1VT33z4N5Hajs28Mv1GKK4x74tzQUzIuZ22Z97tHPpTzzURRcvHaeXeNX6y8gE1ws3U+FW2RQITF3BCm3gDLbV4NSE4t5969a5R+GeyjW2d6rJb3m75qrpRhXF+6paP42wrBAjMQkAvq3UzlS9wbhuPgvVg5yguiQkQIECAAAECBAgQIECAAAECBAgQIECAAAECBAjMXUBAkH5aMENe698tW21y/LEl+ffgnW/5rwlSpBbDJ9arb0/kBfeOcU/yPly+4rWd80BzMsK25qX8fVvP+JORI5jsLEmGRBZGN405tmRn8cwksE8gLwEnaNG+pcPN3xh/deyGcubMJeDYtY5N7+x0rJj0JxdIQIHlRQOJ6nBjQVdNVtOlzOuSGbo5hS7HyXczBagXSOir+neUE3dmRkFnEkMnnfBKitxczC7cSWXVJCNA4CiBr1+/Hky/4BEI5aqVB2YcdOs9QfkRR3NzLYK0Vl5BOj7aahZyYzo9uuaTumxotJvibOigWHaG7C0L63YO15objbvvZ3pZhad267XKI4TXySY1Ue5Api869M3UpDQUhsAIAk5oIyDbRGuBJ0+elNet6ZCXcygvzb1/ZRDwXKGGDva9r6i65WuZc+6WrxFMECAwHQG9rOHawm1jj7Zn+2CnR0NZESBAgAABAgQIECBAgAABAgQIECBAgAABAgQIEJiXgIAgPbRX/qm1xZDX8ptePRTrv7PI22/lF/3z0lvl63H/nXHpV97z/vz5c/3gw+28EiBg5Dfg05pdogMcGxdmu8od56ShC2/OBTMV7LgJqxMYTiBDoRK6aLj8t3POEdHla4RDnDm3C7ma4+y0T8b8CQrkYpSAAhMsWMciDf0aaOIa1Hcpc00fM2haRzqrn1wg3fKjuvqPHz8+eZlrCpAXiOu73zmEu8T+qymPNAQIzEIgF9CaW4Dxo7iOppeLQvlBTXl4xmjlzIYStbbwiGOjJEdd6VbrVmZ+586djW319XOj7zdaCNcEoWsGIilUZ/VcbkndzpqYFDWniAJaedFGo+9LfHFxsW/RZOeXA52M/IB3skoKRqBHASe0HjFl1bvAwevdoEHo0oesfzJ5wiuUbvl6xzvbbvlawAQBApMS0MsarjncNvZle84PdvoylA8BAgQIECBAgAABAgQIECBAgAABAgQIECBAgACB2QkICNKpyTJuMy8EVL5Dv7GlmjcJNlZp/fPg228ZCpLvcQ1RpHxZq8WQjGZN81rAyDEsMoy59cifvMU4cmmbVgcHYBsD2eQyPU2BhC7KKyzjlC3n8HYn8HXxckwNceZc578x4ey0AeLnNAUOXoymWeyaUg0dEOSokGQZplgfB6GmdtIsXuDhw4cJ1VdZzdP2aSsLmWT1gUty/A50v1NfWikJEJiIQOXXyE/1nfBxlMrjHsvDM8Yp4WorB4eSdilM7gcr4z6U46e0LkMe1jWfmKVRxnmglIAvR8Eur9s5dK++sEvc3NzUPIVo/ViysOkRFpXPriOHxh6hvjZBYAoCTmhTaAVl2CmQRxDl/XO4DmeutvXPClL4csd4Z+16nFne+nBKx1bhqN7jsZmfbbf8WCjpCRAYU6B8FRu0JG4bB+VdRuYe7CyjHdWCAAECBAgQIECAAAECBAgQIECAAAECBAgQIECAwLECAoIcK/b/0ucfWfOpxozDrBw8sLGZMV/srnn7LSMQhhvrkjf/3r59uyFw1M+8K//ixYujVumYOCCt3/MYv7SryiaGQvmjZ/nS7JiRCzo2gdXPWSBvlyagwNACOTd2HEufM9v43+x1dhp6x5B/R4G8wF2+GHXM/7Srt+4b1BQ7XZ1je5U5IeRUVpO5NARWArlslQdqNqHSp726umrOmdp07jIqPymcg3ea0UCOPeqn1gTKQ2CmAjXD6sZ8aHMSxvLI/Mqz69Alz5O3msZqXYw8JGm9bvcVf/361bwhTcyR0UK4JgrnseVPtzPhS45da7LpyyNvU+zhDoFmoxd8DpawsO4JF5XdZlqpE3raNIEagYNHVvnArNnEvjTLPqHtq7X5Rwkc7GsN0btIB/LgcbFRi2PTb6ze8adueQAP7iodkcurn7BbXi6YpQQInFbg4NVBL6tdA5XdDrK32+jy1vJgZ3ltqkYECBAgQIAAAQIECBAgQIAAAQIECBAgQIAAAQIEagQEBKlR+q80eUctQ+nu37+ft+H/a8ExP8rveB2T04G0NW+/ZchBRtMdyKjb4gwmfP78eZc88q/aGWPcJYej1k3gjAwabD3uN6VNeI6jttgxcYTLX+jK+xMjB1XpWCOrn7lAAgoMGhMkQ+g7nocTDeQkw6Sdnc780Jh49XOlrhwQMvGK7CveoGODaz4Vvl2w0QaObm/anJkKpNtfHxPk/fv3k+1A5o6scpT4ZKOBVO5C4wcN+fnzZ03ZJluwmsJLc+YCNafBjjcL0xcu92pqiEao47GP3RJTo75U6bhWXkeS5xBnvHSbm9nmmjtaCNd2HcjyQ6d6+SmkPDjEqDxCqXUV8gyhMueDJWxdhkFXLB9TQz98HrRqMicwWYGDp4vK086xFVz8Ce1YEOl3Cjx9+rT8T2ztHoXt3NZqZv49NN34ZherkHi1KB3I4T6WcHDrSaBbfs7d8po9RBoCBE4loJc1kLzbxl5gPdjphVEmBAgQIECAAAECBAgQIECAAAECBAgQIECAAAECBGYnICBIbZPlTbKEeMibYY8fPz52TML2NsqvwW2nbzen5u23xOnIa3nt8j9qregdfHOinGEGS2QMfzlNj0s7jrrPSIlxggXEJLtlho4U6p79bYiPrRW2aBGB7gKJCTLQQZTDoeMAv1NFA1mpOjt137vkMITA4qOBBG24/lu+RdlulE7vYyeG2DfkOTWBVUyQylHT48e5q+HK/UvlHVmG1mRY+2hDrGsKL01rgaOGdbXeihXPQaA89mAl0PHxxfQZE1apUMgaosLqfS06thhHRabbCG9xeXlZKHa7flohw8Tbal7Isr+N82guRcqjwnan0zTHmA/lCnrdFx08wIeIiZPbpfKzu2a9ykdoM+WkpgtHSnm086RqoTAE5iXghDav9jrD0uYpeqHW9VfGQibrRasI4Mf2cw4eROv8B5ooX/SP7Q8PVMhji6FbPlBDyJYAgTEFDl4g3Da2aw63je3cmmt5sNPUME2AAAECBAgQIECAAAECBAgQIECAAAECBAgQIEDgrAQEBCk1dwZnZtx4XtNPwIX79+9ntEDhn6hLGW0tG+E16ATgSJkPvv2WZFulG2pGMDuOpM27F/kX7qHKt5XvatR968bK64wZbzlcgbN/JlxC4hqUd8uYD/FKypaWGQT6F1gdRNnVe8z63bt3ievUJcN8dWegSCX1pXJ2qreSchyBXOKPetV7nFL1vpWO3ZhCecqX8iFWLORp0TkIrGKCVO7SuQnKDdF0WDJapjIUTu4dMtx6stFAKm8TWp8fWjdZ5RYrk7UuxvaKlVv8+fPn9rrmEFgLVAbhav0cYL2h6U8U6lh5uA1dx2MP5ydPnlQWKY/CmnUMRe4TC5fFZuLKTRSSJTBE4m2tEyREV7svu65zOGri4HPCQm5jlrNQjO6L0jcoD+6KUuVlurIwR90uFY7Nys2dJFlZrAx+kgLbKIFlCDihLaMdF1yL3L+Xe2jpg/VS/fSv8i9lzX5O5aWnMlkvhdyXSeHS328vdF8BDs7XLT9IJAEBAssT0Msaok3dNvai2uzwHJvhYh7sHFtx6QkQIECAAAECBAgQIECAAAECBAgQIECAAAECBAgsQ0BAkP/fjhkWkk9I5b2xDAzIlznzz/x37tzJuPG8pt/7S1d5Ne3/b7i/qVQhr5hnpHoKv/Gx030bSU3H/MJnIlNUfo18Z4Hzz9sdR/LvzLYwM5LxKX8qtrB6PpyVsCwZQtlvRIPkllbO/nnwE2rRREsplgAAIABJREFU/vz5c2pRKKRFBKYskIMou3ovbwbnwMkryNfX163rmwMqJ7HRPt1cLqezU9nH0jEF0vcY+eo8Zu2a20qEuObPHqePfbG+x03L6mwFsj/nolY59CU3RFO4/OVSnlAmifFR02rPnz/P2WnK3eDKT+zmVrTfW4mDepUFGz/mYOUWK8t/0EGCpQpUPt4Z7qI/HdhyNLecQqdT1JqS5IpW/r76OpOMP9l4YrZ6tJILxzrN9kRfIMlnQ37k2FVdup2VAbm29SY4p9zcKXBlf6Omatnljrpdquye1Wx6zDRlsY3dfsyC2RaBxQs4oS2+iedewXS0Cv8muNEra1fZ/APcxoUm/6J38NBYbWsKl92Nwm8g9NUL3ch2uJ+65cPZypkAgZEFDl5KyjdBR5XWbWO4yhfEozyXndiDnWW3r9oRIECAAAECBAgQIECAAAECBAgQIECAAAECBAgQKAj8e+eyvD7V7sMCXf71cbskGfCTqAfb8zvOWRVyVcHVdAaEtKtv65K0GJm2Gg/fLGcKn5/r/7arRd7mz19eyEuMknyHKgPv89/KQRQHq5+ha9tfmcjbYNniwXX3JUg1D35VbLVu6tLXwMXgh6V1HIEMocxbj3kHMX8dhxXl5b9kVQmYz9vmIGqxszXxEyJndZg0Z25MVw6p2lhr/TOFrAn3kLdADtYl0VsqBwqut37sRDRqSpv9/GBb5+WemleFOvLWlDa7Sl9H/bGelelz9OU4evv2betyJtJTx9eLcxJIex3cCStr1Feycz47VR5BB89ghbaoOXxy9czo9EImi1+UC9NRw9vmC1L4aHz3SqXT0i6TwpiKdhla66wEclHLIZxbv1xkD1Y8/c9VMI5TXQpz2t/43m+hzLkH6etGoLCVjou2b5T2ZZiUQ9wXFza3b1FzfuJupFEO9nibq3SZTj+/eS9cyCq3S9Nv/UL5LRpaoOYWbArDAod2SP7lauYYb33z1Vfhc9qvfPqRHlHuFiu3u9F3zQifVX8+Z9pcEPfdgKck3UHygGVjfEuKPfLdROtuZ3iDM+aZv7JB2yVLa+YevxBDKjtDLxffXL/Kx9p2+Y9Nv53DSeaUz64j7+cnEbBRAqcScEI7lbztVgrkGUKuEenX7Uyfu7zcvqWPtHPpwZn5J8hcNzcu6PlnuDzUzbOOg6unDznaLW2hMOVLv275Bt1iuuUb9fKTAIEJCuhl9d4obht7IfVgpxdGmRAgQIAAAQIECBAgQIAAAQIECBAgQIAAAQIECBCYpcA/u/6MLRy0LfPG+S71A/MGLVIz87wtd6Ao1YuHDs3QLPb2dDvnQuX+/vvv5Lm9oaPmJIdXr15FprChjUXZbgYBPnny5KgN5SXCjXza/exe5aOKXUhcg5a9t5DDmIsyqucgeP2ApaFL3tdRf+xeulGv8puvq8QZkB+3hHg4yLtKkMMntet+UcthW7nFkyQ7z7PTRI6gie8bQ++QORi7H18bp4LJ/uzrwrqvUdpVfOhS7Sut+QsTqI9MkUM+icevfk62lcdIugq5LI5fwmO3+Pnz58oaJVnYR6vUUd3pMU9BR92VnPnV+di98dzS19yznM8uVDgRjXmA79sJ6y9POanuy2Rj/sYOkHNLM0Hh5JxTcTNli+nt+5fEImmRT8dVugRMzA5zkm5AxyrvW73Q3KtDo36/ar2JncfgvtwmPr8QP3EK55OJ6ykegY4CTmgdAa0+gkC5X9eug7HzQcG6J19zC5me4Qh1r9nEzi7BauYULqPl5msWvr77pFtes2NIcyYCG4fD6piazgnqTFphXzX1svbJtJvvtrGd28ZaHuxsgPhJgAABAgQIECBAgAABAgQIECBAgAABAgQIECBA4HwE/tV8U8f0OAL7voU1ztZtpbVAvhWWD3vufMuwPs98zuvly5fZB27dupUM8/WzfKns9evX+WRZPoOWv0zkZ2bmS6T5fmaS3b9/P5+Qrfwu7qokKWS+915fKikJTEEg46O2h0htFCxfJL6+vs6nb3J05DDJIZMPFOdLgKtkmchBmp0/x1GOoBxiOXzylfjK78lvbGv1M68OZwhuzRcFd64+zkxnp3GcbWVbIK+Ddzm+tjOc8pzCq4q9FDvv97fIZ+frwi3yscqZC6RHmotdzU6YQz790qQfTSwX+lz003+u2WKCWSR9Los1iU+VJiVMv+Lx48f1BQh7bh/SvVn3eerXrU+ZHlS+e5mOU/0q+ahjtNMfq1+lRcrkn61sfPO5nE92mNTFDVFZ6WyX1uxLNaMHlwFY6EicNsDrirfmcpMeWoqaQ76mRXKT2Hy0khgfGx+nTT77THIq7nJXmHVzJ9ssZKKB5OFPc84407dv3+6yh09hx+gLKs1dDoO10WTHbjcX7qMu96v8u7TOsSXsMX26KHlcsy/DfYfVvvTmEyBwrIAT2rFi0o8vkH5dIahEnjMc1S/KTWK6NBsPCtK1y7DtdYetpttf8xhkHKvCtXIKvS/d8nF2A1shQGCCAnpZPTaK28a+MD3Y6UtSPgQIECBAgAABAgQIECBAgAABAgQIECBAgAABAgRmJ/Dv2ZV4AQUeekDpAoimXIW8UJiX8/KuYXMYSbsC5135wuvy7fLM3pUXKzNsst3q1iJwWoEM0MpruHkD+OALu0lwME3HuuRoSmydmrddO26or9WdnfqSlE+9QO9XsfpNj59y6P5bBoVuDEmtqWNOmDXJpCFwUCABF1YRtWrGvqYbnLdOc5XMhftgzl0SZETQxgiffblNpw+cN5sTU2P9mb511KTM+U/f/8d6zr667JyftdI0+UtN85eRTomPlpSZWKfPnPXYp/XM9USCpjXHX62LsSpY625VKrU6Ea0Klv+uttgsWHp3eXt+XZKNiQzlag5wWhdsxdX6QpMz6uqkuirYSqxZqnDltm7i4WM2rPzsRaBmpyrssb2UYTqZ5PDc92QjB+MUQiylg/TmzZudYjmiE82hfuxo7uw2KpuzRC5nG5mvghDt3E9Skpzxjn3ektNv1trI8FTRQFaVzbW1dR9yoyIberP7mZgd2Q32VSrz09VJmmPrlWMnl+zVZWi9bho9e+C+ba2TTWdk8rpINRMbld1YZaaV2qiFnwQmLuCENvEGUrwIpDOWgB37omWlf5IbwzxnKNyjrW63c8e9fT1NRK1m164yOuR0rlC65efZLXdmIEBgFgJ6WX01k9vGviSTjwc7PWLKigABAgQIECBAgAABAgQIECBAgAABAgQIECBAgMCcBP7Z9dccJzOnysykrHnpbZf6gXmjVS4DKg4UpXpxc2TXaOVfbyivAFaXtE3CfEe98NmudTFGm8hh+/bt2zY1Ka4znW+TZncqlvT/Lix/3HW0tsiGatoiacYsUmFbfR31HY+IHFPrJj4tTgaOZsTsujCzmziTs9Npd5L1AZX31Ge3h/RY4OmcddctMtzECKeFY6+5Z7779bgny6opkPAQ9UNihrti5iRff0+aEbbNKpx2Olfh4U5E5ZwjVqh7zhjl1Ydbmi5ioWD1+1vvJRzhxF6ouEUnEah5RjH0k4STVHzfRsunrCn0NHJV2r4cZM5Rx2/afR2uaH0mKTyaC8v2RlcrZn7No4kVeAq/s7eca9y+Fhlt/jbIWqY8kRVHK+Q4G9q5jzURjn1gsvOCm0bPhprZ7psu7JnjgLTbys5dfVXHHDXt8rQWAQLHCjihHSsm/UkE0tEq90Ny/5jrZi6I2aVTwqTPdC6vhTvH7V5rnhLsu9Su50/qCqVbvnNvPIdu+c6Km3luAjv/abX8MO3ciE5eX72sXprAbWMvjOtMyh2qdYdne2J5D3bWJiYIECBAgAABAgQIECBAgAABAgQIECBAgAABAgQILF7gX9v/BGjO0AKPHj0aehPyH0EgXyrLl2PzRlrh9YURipFN5M3FvOC4+nLpOFu0FQJDC+QzvHm/avyDKy8WZ2hZPuebLxYOXcfh8nd2Gs5WzucscGy0jhZW+UJarumVK+Z89eLFi8rEkhGoF8hHWfMp3VwNa94oTf/z2bNnue7kS4n1myikzPd+X79+nTJcX1///v27kHK1KAdCeuNZ5WBKCQgQIBCBmoAgZ/XEJifwwtm+/O3WcfaoXBG2i5ELRG4Va07+uaykv5Q23fiMfPaEi4uLfVUIy84YIkmfTSe3g5u+ubnJHeWdO3fyBfvmVtLTy4jW3O02Z55kOsVot93cp7dbcbJrZR/b19yrMqcRHz58mDYtVyGPEbKzJbd8p7eZct3o23tyM9l6urBnrtNMcKJQu/Ef7EzQR5EIjCPghDaOs610FEhHKxfNQsCOT58+5YHA48eP05W6devW/fv3M53L685rTa4y6ZxsPx/bmXij5IUIIxspR/ipW74T+Ry65TsrbiYBAlMT0MvqpUUKV2e3jS2EPdhpgWYVAgQIECBAgAABAgQIECBAgAABAgQIECBAgAABAnMXEBDkBC2YlwZOsFWbHEYgb6RlAGRCB+WrZSMMFd6oRIbuZLvrkZMbS/0kMGuBnCpzcOWN3sL7wX1VMIdStpIRxRkCPetQIE0QZ6emhmkC3QVyTHXPpJzDwfdK16tn0ELOV+ufJgj0LpCrYYbo1IcFyXCdDNTJCOd2e2Z6swm0txo7nXE+laFAMnw3mxvh2OydV4YECJxK4Nu3bwc3PamRgQdL2z1BYdBFYahG9+3W55BYDLkebaTPlSLXi1x6Ej0h4TlyOchlK1eTJMtEfuZeMosyjvTNmzfNdROdIfd9ybM5c3s6F5dcZfY95Mmm023L0NPVdrN6Np2AEbmW5VKYdRM0JGNZN7LNrpW4JBMJ97Cq4EYJd/4Mwrb/zpTznbnS2Pld7lWlcupIm2a3yX613tnS6KudLXtgFmW4cna2jT5M9LIjrRq95oDat8tN3DYUGzF3mgVO8LjmT9MECAwq4IQ2KK/MexTI1TNdssLF9+C2sm5yyKV557+31nT7c3E/uJUxE+iW79Rendb29ZEW0C3fWWszCRCYoIBeVsdGcdvYEXB79dU+uT1/e845PNjZrrU5BAgQIECAAAECBAgQIECAAAECBAgQIECAAAECBJYpkEAG23/1HydfJsqQtco/uG6D18wZslD/lXdeO6spT02avPX+X1mP+6M1dU3V9qVJ8IJE6Bh6BFGO0AQvCO++YvQ4f9+bduM25v/dWk19Cy9Njlzg7AYHWyFpRi7Vvs31ddR3eYU3ZcsrvAW0jEHq/chKhq9evSpvt1CkeS1a3tlpIkdQdqF57Qn9lnY6Z91957e+5ufK2y9dIbccreXT6ZnvdQU6iwYSyPk2kbOOOppWV9hcuwsX2SxKgvRpj+1tJn0+fzdQZbtnm3odZdVj4vKZKqeOHrd1VFY5pxVge+/g1Zcte2ChYBYtUqDmhJML8SLrvq9S5bNWzW34vpz7nZ9yHnsx2j4b5HR0bPv2cvLM+bnmEUG/YjW5RbV8Es5lepVPE7Mm55mmyXUhjdWsbOvp7Uav2YHX4PMCLNybp9bzqovSEliMgBPaYppy8RVJbySXv/rrb64s6Z6Ve3R5YlBzBZ9OR3fVyrrl5b192d3yct0tXbzAzn8LKD9MW7zJlCuol9Wuddw2tnM7uJYHOweJJCBAgAABAgQIECBAgAABAgQIECBAgAABAgQIECCwJIF/17wXJU2PAlP76lSPVZNVBPI5snwPNn+ZzldD8yGyfAI0bxZufCO0hVXeicw4jew/+e/Bj9m2yN8qBCYu8PQ/fylkjqx8bDmHVc2H/jYqlRGAOYhW/z2348jZaWNn8JPAUQI14/eOyrCQOEdrPi+f742/f/8+vYh8bTu9iHQDcvrKe8D5wvbOb58WMrSIQEeBVec21998977m4/bZXJI1U2YHvnPnTv6bRdmfM3SnXd84QYjyd25X8I7NZ3UCBJoCB+8gcsU/t+tsPiia+6N9MhnoMpGzbsqZ3lE+Ap/PgLe4iOQalLpcXFw094ea6RcvXqQDdn193byu1ay4TpMxrq9fv17/nNREVHN9v7m5WXU7VxfoVbczj55yzT23wyFPHVLxDDcNSIvdbN24241e/hjyesVsfT09o4nC0ZHDZ0YVUVQCSxJwQltSay67LumNpKeUv/T0ckFJpzSP/VePwlLx1cOEdNHzl6tk/mo6J/t6tk3J5DyRXu66VLrla4qdE8vulu+sspkECExTQC+rXbu4bWzndnAtD3YOEklAgAABAgQIECBAgAABAgQIECBAgAABAgQIECBAYEkCtxLdZEn1URcC0xTIq//rFxnzOuPqL0XNcIv8dz3MIK8h5udqwOTqNcfVfzMGuOZNx2nWXanORyBvQSVUR+v65iM2eW3lqNXzonCOphxBq5FL6/FLySTHUf6bY2p1EB2b81HFmHViZ6dZN5/CEyBAYGSBXDUyRDZ/uf6OtumMVM+Y5FXEvdE2akMECCxPIPcO9+/fL9drexh/Of0ylmYEZqJs7KxLbqbitnPRCWcmLEhuPAuDSZply8DRXERyr9qc2WI6DgmMlagi6wc45UwWdvG6devWur5n8iQ5EfrS4anczVY4hUbPTpuwMmvDfRMztW3uHhtVa/GcZyMHPwkQ6C7ghNbdUA7zEkgMuINX8HQRExZtavXSLa9pkTPvltcQSTM7gZ3/tJrIermCz64u51Zgvaz6FnfbWG81UMpmE8z04cNAMrIlQIAAAQIECBAgQIAAAQIECBAgQIAAAQIECBAgMCMBAUFm1FiKSoAAgUkL7Hxrrb7EBorUW0lJgAABAgROK3Bzc5NB0RljU/Pp3XZFzficvPue/4rq1Q7QWgQIbAhknMazZ882Zm78/Pz5cwYQbsxc/M8Ee1qFU9xZ0ynfpqVNV6FXczFaRYdMFdZfkl9dR3q/iOQKmMtfM+TreqPZdMK5Zrv5W1JQ14095NzGjaTF09xp9GY00nWjJ2hO4oCs2r3Q6PMdmbzztNCcmdHUjx8/bs5ZT08zotC6eCYInKGAE9oZNvp5Vrk53nWfwKtXr168eLFv6anmb3S6NoqhW74Bcobd8g0BPxcjsPOfVgUEmVf76mWV28ttY9lnhKUbfYxze7AzgrBNECBAgAABAgQIECBAgAABAgQIECBAgAABAgQIEBhH4N/jbMZWCBAgQIAAAQIECBAgQGAZAg//85e65F3SDJHNX8bKdgwOknHUGTi6Gkd9hgPyl7FjqAWBKQvkNHWweOd58kkUg5x7cybf6fPp06cJjpZcFTXjpvK3s9jDzVxfAYfbxNRyTrCVdZFysV5Pn8nEqsWvrq661Hff8dXMM0P+mj/nMp1TxL6iXl5e7ltkPgECJxFwQjsJu42OLJAh2TVbTO+3JtnIaXTLjwI/w275UT4SEyAwpoBeVlnbbWPZZ4SlZ/5gZwRhmyBAgAABAgQIECBAgAABAgQIECBAgAABAgQIECAwjoCAIOM42woBAgQIECBAgAABAgSWJpDxKs3x2N+/f//x40cig2Tg/e/fv/Om6eq/qXYm8t8MJL5z585qOHEmEgHkwYMH+e+jR4+S1dJ01IcAgSkJHAxaNM1hgeMQJhLBvoAFHz58mGxAkHFwbIVAR4GPHz/W5PDs2bOaZFNLk1PEviIJCLJPxnwC8xVY9gltvu2i5E2BfX3aZppMZ+T2xpyJ/NQtn0hDKAYBAgRGFlh2L8tt48i7k80RIECAAAECBAgQIECAAAECBAgQIECAAAECBAgQILBUAQFBltqy6kWAAAECBAgQIECAAIFRBe795+/i4mLUrdoYAQIEKgQSqKicKqPvygkWvPTq6ur6+npnBRNI5devX2I27cQ5k5mrkF6ryiaG15nUusdqFsY+rbeS+GhzPMq+fPnS3D3W1clEzqhzrFGzCqYJENgWWPAJbbuy5sxUoCYgyJTjAOqWz3THU2wCBAh0FFhwL8ttY8d9o5fVm3fuHuz0QioTAgQIECBAgAABAgQIECBAgAABAgQIECBAgAABAicR+NdJtmqjBAgQIECAAAECBAgQIECAAAECBEYQ+P79e/Pd951bnPLIwJ0F7nfm8+fP92VYMy5l37rmL0CgGUzHuJEWDfrp06eDa11eXh5MM8EEharNtEYTRFYkApMSKBz163I6/NcUJk4iMPeAIEHTLT/JnmOjBAgQOK3AgntZharpN46213mwMxq1DREgQIAAAQIECBAgQIAAAQIECBAgQIAAAQIECBAYVEBAkEF5ZU6AAAECBAgQIECAAAECBAgQIHBKgW/fvpU3nzAH9+7dK6dZ9tLCMIz3798vu+5qVxb48ePHOoGAIGuKyomPHz/WpLy6uqpJNrU0+6IFZT+5uLiYWmmVhwCBjgLLPqF1xLH6RARubm5qSjLxOIC65TWNKA0BAgSWJLDsXpbbxinsqx7sTKEVlIEAAQIECBAgQIAAAQIECBAgQIAAAQIECBAgQIBAdwEBQbobyoEAAQIECBAgQIAAAQIECBAgQGCiAs0vYe4s4pMnT3bOP5+ZiYeyDyHhVL5//34+FGq6IdCMpyMgyAbOwZ/7xj41VyyM+20mm9p0Bq39/v17Z6meP3++c76ZBAjMWmDBJ7RZt4vCNwX++uuv5s990w8fPty3aArzdcun0ArKQIAAgTEFFtzLcts45o5U2JYHOwUciwgQIECAAAECBAgQIECAAAECBAgQIECAAAECBAjMSEBAkBk1lqISIECAAAECBAgQIECAAAECBAgcJ9B88X3nmhP/TvjOMvc+8+XLl/vyfP/+/b5F5i9eoBlP59GjR4uvb48V/PXr16dPnw5mONPwGYXTwtXV1cFaS0CAwLwEln1Cm1dbKG1BoCYgyCy6/brlhVa2iAABAgsTWHYvy23jRHZXD3Ym0hCKQYAAAQIECBAgQIAAAQIECBAgQIAAAQIECBAgQKCjgIAgHQGtToAAAQIECBAgQIAAAQIECBAgMF2B5ovvO0t5cXGxc/5ZzczH0h88eLCzyoUhHDvTm7kYgYxN+v3797o62UnW0zOdSI1GK3nNgfPkyZN79+6NVqS+NhTGfYOuLy8v+9qKfAgQKAs4oZV9LD1DgX3XpibFLAKC6JY3m8w0gfMUuHPnznlWfCK11svqpSHcNvbC2D2TNMTCHux0N5EDAQIECBAgQIAAAQIECBAgQIAAAQIECBAgQIAAgZkKCAgy04ZTbAIECBAgQIAAAQIECBAgQIAAgQMCGy++b6fOgPztmec5Z9/XyDNy4MuXL+dpcua1bg6s3RcvZvpEHz9+fPr06e3bt2/dupWRdflvxtm+e/du6JK/evXq4Cb2HXQHVzxtgkKsk+fPn5+2bLZOYNkCTmjLbl+16yJwc3NTs/osAoKkIvt6CLrlNa0sDQECBFoI6GW1QCuv4rax7DPa0mU82BmNy4YIECBAgAABAgQIECBAgAABAgQIECBAgAABAgQITFlAQJApt46yESBAgAABAgQIECBAgAABAgQItBf4+vVreeXLy8tygvNZmqAJf/zxx876vnnzZud8M5ct8OHDh3UFHz16tJ6ey0TGBt+7d+/Zs2efPn1qfhH327dv19fXCRFSOXi4RX0znKy5xZ05JBpRQpPsXDTxmftGduV0GvCJF17xCMxUwAltpg2n2KMJNAe7FjY6lyuvbnmhES0isDCBu3fvbtdo58ztZOb0IqCX1QvjdiZuG7dNTjJn7g92ToJmowQIECBAgAABAgQIECBAgAABAgQIECBAgAABAgSmKSAgyDTbRakIECBAgAABAgQIECBAgAABAgS6CpQHByb+xcXFRddtLGj9V69e7axNGL9//75zkZkLFmgePoleMa+avnv3LkFMfvz4sa/YCdjx559//vr1a1+CLvNfvnx5cPV9h9vBFU+bILFO9qk+f/78tGWzdQJLFXBCW2rLqlePAs1Oy75sc93ft2iC8/f1E3TLJ9hYikSgi8DOwIsPHjzokqd16wX0suqtjkrptvEorkETN/tIs3uwM6iMzAkQIECAAAECBAgQIECAAAECBAgQIECAAAECBAjMTkBAkNk1mQITIECAAAECBAgQIECAAAECBAhUCTRffN9e4dmzZ9szz3nO1dXVvm8Rv3nz5pxlzrDu+U5yQmasKz6v0DkZfXR9fb0u/L6JVHDfaNt9q9TML4x9Wq+e2Bn37t1b/5zRxD6xy8vLmdZoRviKep4CTmjn2e5qfaxAuc+/ym1eg2B1y4/dB6QnMFOBp0+fJlBps/C5JZ/XzVez8POa1ssarr3cNg5ne1TOs36wc1RNJSZAgAABAgQIECBAgAABAgQIECBAgAABAgQIECBwDgK3/vnnn3OopzoSIECAwNACeWvt06dPrbfy999/GzrSWs+KBAgQIECAAAECBBYpkOEZHz58+Pbt248fPzIqJn/5sveLFy/qK3vr1q1C4q9fvz58+LCQ4AwXxXxfnBRPEc9qf8iBto4Ck+Puy5cvc6n+r1+/7ty5U1nanFW+f/9embgyWR5u5JRVSJwhfylkIcFkF2U00c5vmKfAP3/+vH379mRLrmAEZirghDbThlPskQUK3ddmSWbXlS3Ua3Z1aTaEaQIENgRyP5JohqvARrnzevv2rX8t3SAa4qde1hCqqzzdNg5ne2zO832wc2xNpSdAgAABAgQIECBAgAABAgQIECBAgAABAgQIECBwDgL/OodKqiMBAgQIECBAgAABAgQIECBAgMCMBDL+LWPLE5kiYQdXQ+vz34yQefnyZeZndEFNXcohDBIIQDSQbcaEenzw4MH2/Mx5/fr1zvlmLlLg/fv363pdXl6up6c/kbNEfSHLkTvq81mnzGFyMM/EOVqnn9fEvu88P3/+XDSQeTWl0s5FwAltLi2lnKcV2Hd5apbqyZMnzZ+zmNYtn0UzKSSB7gIJ/5FnFwn0k79MiAbSnbQmB72sGqV2afZdl902tvPsstZ8H+x0qbV1CRAgQIAAAQIECBACImv6AAAgAElEQVQgQIAAAQIECBAgQIAAAQIECCxV4FZeLFhq3dSLAAECBMYUyPupGarXeot///23t9xa61mRAAECBAgQIECAwJIEml+w3FevmjuIjMwvjPHIEIVsaF/+5zx/39dc//jjj3xE95xlzqfuzS/Sz67db926dVRL9fh4vOYr04mu8u7du6NKOJHE+XT5/fv3dxbm58+fAoLslDGTQEcBJ7SOgFYfRyDXtfy7wNevX3///p0tJrTcn3/+mU74OJeGfR3Xjbp//vz54uJiY+b0f+6r3ey6Z9OnVkICBM5NQC9roBZ32zgQbItsZ/1gp0V9rUKAAAECBAgQIECAAAECBAgQIECAAAECBAgQIEBg8QL/WnwNVZAAAQIECBAgQIAAAQIECBAgQGAuAjXRQFKX6+vrgzX666+/CmlEA9mH8/Dhwwzj3F6aQZ4zDWSwXRdzygLz/YpsPqldrtrG0oyn3ZjT5WeCfZRXz+bmexC9efNmZ+1853kni5kEugs4oXU3lMPQArmoJepHuuXpda+igWSL3759yyXjzp07x+7D7UqbGH8HV7x79+4co4GkXrrlBxtXAgIECLQQOPYK5baxHtltY73V0Cnn+2BnaBn5EyBAgAABAgQIECBAgAABAgQIECBAgAABAgQIEJipgIAgM204xSZAgAABAgQIECBAgAABAgQILE0gn6/cN3hgo6oZdpjvjm7M3PhZCAiSEewbif1sCrx9+7b5cz2dj72vp00sVSBHVvPYORjkYlIOnz59Oqo8GSF8VPpC4gwqO7j1Jmwhqwkuyl7RHE20LmGGxr1+/Xr90wQBAj0KHDylbGzLCW0DxM+hBRJiI6FA1nFAtjf3+PHjm5ub7fk9zkn+NUfKvp5tjyUZLqt9hdctH85czgQILF6g5trRRNDLamoUpt02FnBGXjTrBzsjW9kcAQIECBAgQIAAAQIECBAgQIAAAQIECBAgQIAAgbkICAgyl5ZSTgIECBAgQIAAAQIECBAgQIDAwgWOCj2Qz48XOBJbpLD0qA0V8lnqonv37u0kyphPg/+X2ujrejXHl/7555/ZGdaLpj/x48ePowr57Nmzo9LvS/zr16+DWWVA78OHD/flMPH5zb2iWdSdUUKaCUwTINBawAmtNZ0VRxBINJCaKFcHL44di7qzv7qRZzozKe3GzBn91C2fUWMpKgECcxHQyxqopdw2DgTbIttmW8zuwU6L+lqFAAECBAgQIECAAAECBAgQIECAAAECBAgQIECAwDkICAhyDq2sjgQIECBAgAABAgQIECBAgACBqQu8e/eu8I3x7dL//Plze+Z6zocPH9bTGxNPnjyZV4yDjfKP8/PVq1d//PHH9rYyf3umOYsRuLm5aX4tuWac7aTqXj4tbBe1rwpmwHP59JUNXV1dbRdgFnM29op1mTOs6OnTp+ufJggQ6FfACa1fT7n1KJDwcDXRQLLFjLjORaTHTTezSvi/cnzAVeIE5GquNcdp3fI5tpoyEyAwZQG9rCFax23jEKrt8txoi76ee7QrjLUIECBAgAABAgQIECBAgAABAgQIECBAgAABAgQIEOhLQECQviTlQ4AAAQIECBAgQIAAAQIECBAg0F7g/fv3R618586dQvpmUIONZEJabIDs/Hn79u2dLZKoBxkFunMVMxcg0PyK7IMHD2YX7qEclWOjgTJCOPv5xswWPxPMqDwuOoEzkqZFzhNZpblXNIu0gCHWzeqYJjA1ASe0qbWI8qwEfv36te+6sJMoMUF2zu84M8WoGd2abv8C4gDqlnfcW6xOgACBDQG9rA2QXn7u6x64beyF96hMmm0xxwc7R1VWYgIECBAgQIAAAQIECBAgQIAAAQIECBAgQIAAAQLnIyAgyPm0tZoSIECAAAECBAgQIECAAAECBKYrUPOJ72bp81J782dz+suXL82fzeknT54sYFhgs0bDTScYRLi288/QggzC3J5vztwFcuA0A1vMMXTOH3/8UdkK2bevrq4qExeS5dO719fXhQQ5UxXOSIUVJ7JoY69Yl2oZQ6zX1TFBYIICTmgTbBRFisDOgHEFmYECgjx79uzgcO5c61+8eFEo24wW6ZbPqLEUlQCB6QvoZfXeRm4beydtneFGW8zxwU7ruluRAAECBAgQIECAAAECBAgQIECAAAECBAgQIECAwLIFBARZdvuqHQECBAgQIECAAAECBAgQIEBgBgLfv38/tpSFuB6fPn3al9uxgxj35XMm88O1c6hMzSfZz4RoSdVsBrb4888/Ly4uZle7u3fv1pQ5tfv48WNNynKanLiSVSFNytOMsVJIOdlFzb1iXchEOVnMEOt1pUwQmJqAE9rUWkR5VgLH9qUr9+SjeF+/fn3w8prt9nKtP6pggybWLR+UV+YECJyVQOW1yW1j/V7htrHeauiUzbaY6YOdoYnkT4AAAQIECBAgQIAAAQIECBAgQIAAAQIECBAgQGCmAgKCzLThFJsAAQIECBAgQIAAAQIECBAgsByBYz8eXghI8evXr30jFfNhzNu3by9HbfiahGsnZkKu3NzcDL99WxhPIPEdmofh27dvx9t2f1uqGdmVquWTud23mVPN48ePf//+vS+rRM34+vXrrM85GXHd3CvWNd15WlgvNUGAQC8CTmi9MMqkd4Gd14XCVmr25MLq24vSBX358uX2/OacxLP7/Plzc84CpnXLF9CIqkCAwEQEaq5NbhvrG8ttY73V0CmX8WBnaCX5EyBAgAABAgQIECBAgAABAgQIECBAgAABAgQIEJipgIAgM204xSZAgAABAgQIECBAgAABAgQInK/A8+fP91V+30j1DPnIm/H71jJ/n8DTp0/zTdHtpc+ePdueac5MBTK29s2bN+vCJ+DOvXv31j9nNLFzX035c/hnUUIC/fz58+rqqnuNEg3k0aNHhUHRiQYS1VlHA/n+/fvOEdc5/T58+LC7oRwIECgLOKGVfSw9iUAuDUdtN4E5+r1k5Nqa6+/BMnz48GGmPZly1XTLyz6WEiBAoFJAL6sSqiaZ28YapXHSLObBzjhctkKAAAECBAgQIECAAAECBAgQIECAAAECBAgQIEBgdgK3/vnnn9kVWoEJECBAYEyBjHLJG7QHt5hBd9++fTuYbF+CjCc5+EWmO3fu5J3XfTmYT4AAAQIECBAgQIDAfAUyhOD+/fuV5c+o/kJoj4zA//3793ZWX79+7XdE4vYmljond4W5X9tWLTfEUjWWV6+N9s3Y3cS5mG8ki+YZIPvtsUOXa9o3eT5+/LgQDSQDzL58+VKT1ZTTXFxc/PXXXxslXAU62ZjpJwECAwk4oQ0EK9vWApXxONb599tXrNz658+fcwlbl2FhExvdtnXt+qVeZ2uCAAECSxXQy+qrZd029iXZMZ+NHsLcH+x01LA6AQIECBAgQIAAAQIECBAgQIAAAQIECBAgQIAAgUUKCAiyyGZVKQIECPQpkEEsGejSZ45t81rGiJq2tbceAQIECBAgQIAAgYUL3Lp1q6aGl5eX796925cyi66vr7eXGiO3bXLUnH03hn///fciP8B+FM7cE28M4Jn7MNpEC3rz5s26UXo/9vcdC+stJuDp69ev1z9nOvHx48dnz55tFD5jihJZySG/weIngeEEnNCGs5VzO4GjQvhlEz1+lEI0kHWT7euK6JaviUwQIEDgoIBe1kGimgRuG2uUxkmzsAc746DZCgECBAgQIECAAAECBAgQIECAAAECBAgQIECAAIF5CfxrXsVVWgIECBAgQIAAAQIECBAgQIAAgUUK3L1792C9Pnz4UIgGktVfvny5ncmDBw8y2GN7vjn1AhlakDAH2+m3QwZspzFnygI5NP766691CdPKaev1zzlO5CSQuBXrkudnhhCvf3acCFc5ZGrOUQuIBpJvCyf00rZVaicayDaLOQSGE3BCG85Wzu0EjroK5KrRbivba2W88aNHj7bnN+fkViIRMebejWnWaN+0bvk+GfMJECBQL6CXVW+1L6Xbxn0y489f3oOd8Q1tkQABAgQIECBAgAABAgQIECBAgAABAgQIECBAgMD0BQQEmX4bKSEBAgQIECBAgAABAgQIECBAYPkCO8efp9oZ2//nn3++ffv258+fT58+LUBcXV39/v17I0EGBzbjHWws9bNeIGEOElplI/23b98WEP5go1Ln8zPhdd68ebOubw6WBbTm7du3379/v65UJjKEuHtMkOTw8OHDJldzE5nO0ZFxyOVz1MYqk/2ZQD/b59IFBIuZLLiCEdgn4IS2T8b8EwrUhPBL8V69etXXNTE9/IMR6HKz8PXr16PilZzQsPumdcu7G8qBAIEzF9DL6r4DuG3sbthLDot8sNOLjEwIECBAgAABAgQIECBAgAABAgQIECBAgAABAgQILExAQJCFNajqECBAgAABAgQIECBAgAABAgRmKbAdECQDDhMEJB8d/fLlS4YCZsBGoWL5cvhGFIAkTjCRz58/l1cs5GnRhkBCq4R0Y2a+rNs92sJGnn6OIJBD5vr6er2h1cGy/jnriYxAfvLkSbMKiQnSOtbJ9+/fk2FySPibZp7N6Qx7zlGwjHHIGU20HUQp4U5aAzahTBMgcKyAE9qxYtIPLbDdY9/YYnoUHz58yJfqN+a3+Jm+yvaA7e18EjcwNwvn1uHXLd/eE8whQIDAUQJ6WUdxbSR227gBcqqfC36wcypS2yVAgAABAgQIECBAgAABAgQIECBAgAABAgQIECAwWQEBQSbbNApGgAABAgQIECBAgAABAgQIEDgjgYziy3C+ZoV//PiRz31nNH5z5s7pDALc+eXwjJRbxhD9nbUef2baKCM8t7e7E387mTnTEUj0io1WW9jBklExOXs0wRO5JmeDzG/OLE/nxHJxcXH//v1Pnz7tS5nII3///Xcvw573bWLM+TnfNsPErDadod3bIULGLJVtEThzASe0M98Bplb9BATZDg+3KmTmP3/+PB34DLHuWOzs9g8fPkxf5ffv34Wscq3PVThxAwtplrpIt3ypLateBAiMKaCX1U7bbWM7t97XWvyDnd7FZEiAAAECBAgQIECAAAECBAgQIECAAAECBAgQIEBg1gK3/vnnn1lXQOEJECBAYGiBDIB5/Pjx0FupyT8v+KYwNSmlIUCAAAECBAgQIEBgpgIZfr898jxjCzOYf993v1+/fp2lG/VdjWDPSMKN+X52F9gJnrAIR4Va6F4MObQW+PXr1927d5sjbD9//pxDr3WGk10xA5J3xvLI7vro0aMHDx7E4c6dO6tzS1h+/vyZYczfvn3LWejr169Nou06ZvVXr14tzC0xUyKwUdlQOJdumPhJYHwBJ7TxzW1xn0BGn+Yyur00V8aE8Mgz/NZXjeSc2HO5dm9fjDY2lyt4rsLdI49sZDu7n7rls2syBSZAYIICelnHNorbxmPFhkh/Pg92htCTJwECBAgQIECAAAECBAgQIECAAAECBAgQIECAAIE5CggIMsdWU2YCBAiMKiAgyKjcNkaAAAECBAgQIEDg7AV2xgSJSsbwZ4Rhxh9mBGB+Zuh+hgu+f/9+e8RgooFkBHuGKJy95VAA+RJ75Ddyz7DMFy9ebMz0c4ICCd2S8brrgi01Gsiqgu/evbu+vl5XtpeJRYYCiczOgXAZmG24dS+7jUwIdBdwQutuKIe+BDb6EtvZptOeHvv6LwnSP89/E4cr/00orlUcrsTeSpc+objSdU80rnIortVWkmdiBaYvuvrpv7rl9gECBAh0F9DLqjd021hvNWjKjc7Ysh/sDCopcwIECBAgQIAAAQIECBAgQIAAAQIECBAgQIAAAQJzERAQZC4tpZwECBA4mYCAICejt2ECBAgQIECAAAEC5yqwc2BbJUbGH2YEe8YZVqaXrJ3AzkEgRiC0wxx5re/fv9+/fz8bzdDcDL59+PDhyAUYeXMZcnx5eZn4Qd23m3zyt0ix169fv3z5coNIlJ8NED8JnFzACe3kTaAAa4HsjYkvlo7Ees7QE+nk5yosTNW2s275tok5BAgQOFZAL6tGzG1jjdI4ac7twc44qrZCgAABAgQIECBAgAABAgQIECBAgAABAgQIECBAYMoCAoJMuXWUjQABAgQIECBAgAABAgQIECBwpgIJTXh9ff3jx4/6+ie6wfv3740SrBfrmDJhEfJF92YmaYJ84P3evXvNmaYnKHBzc5OWSuSdCZZtoCJltEzOD/n7/fv3UZvIXp0RyBnzvOBzy85QsBl0nQ9lH2UlMQEC4wg4oY3jbCs1ArmC5NraS9StfZu7e/fukydPclXSw9xHlPm65QUciwgQIFAvoJdVsHLbWMA5yaIzfLBzEmcbJUCAAAECBAgQIECAAAECBAgQIECAAAECBAgQIDARAQFBJtIQikGAAAECBAgQIECAAAECBAgQILAp8PHjx1evXm1EndhM9D//k4GCGSWYv9u3b28vNWcggXxB99GjRxtBW9IWiTShIQYyl213gYyZ+es/f9lR9wUHefDgQfbk7N4JBZIRtt03OuUcMuYtNd2gSMUz3GvKxVY2AgQi4IRmN5iOQGJIpceeC+xGz7BdCVfRuFYBufQqawx1y2uUpCFAgEC9gF7WhpXbxg0QPwkQIECAAAECBAgQIECAAAECBAgQIECAAAECBAgQIDCygIAgI4PbHAECBAgQIECAAAECBAgQIECAwHECGXiQ4YUZZJgB/BlkuBq4noGCqxH7+Wb4xcXFcTlK3ZPAzsGHCaaQwTM9bUE2BIYVyD788+fPnFVySrlz5865jTpO9XMiFQ1k2J1M7gTGEjjzE9pYzLZzWCD9wFXUrfTb87e6zua/qzWbF53VxXfVq89VOJekdCMTpurcLseHTStS6JZXIElCgACBlgJn3sty29hyv7EaAQIECBAgQIAAAQIECBAgQIAAAQIECBAgQIAAAQIE+hMQEKQ/SzkRIECAAAECBAgQIECAAAECBAgQODOBnYMP80X3L1++nJmE6hKYmYCDd2YNprgECBAgQKAo4Mpe5LGQAAECBNoIuLi0UbMOAQIECBAgQIAAAQIECBAgQIAAAQIECBAgQIAAAQIE+hb4V98Zyo8AAQIECBAgQIAAAQIECBAgQIAAgXMRyCfc8xH4fNG9WeG//vrr6dOnzTmmCRCYmkAC9/z48aNZKqF8mhqmCRAgQIDAvAR0y+fVXkpLgACBWQi4bZxFMykkAQIECBAgQIAAAQIECBAgQIAAAQIECBAgQIAAAQKLFxAQZPFNrIIECBAgQIAAAQIECBAgQIAAAQIEBhTYOfjw06dPV1dXA25V1gQIdBC4uLj49u1bM4MnT558+fKlOcc0AQIECBAgMC8B3fJ5tZfSEiBAYOICbhsn3kCKR4AAAQIECBAgQIAAAQIECBAgQIAAAQIECBAgQIDA+QgICHI+ba2mBAgQIECAAAECBAgQIECAAAECBAYRWA0+fPDgQTP39+/fv3jxojnHNAECUxB4+vTpX3/91SzJ5eXlx48fm3NMEyBAgAABAnMU0C2fY6spMwECBCYo4LZxgo2iSAQIECBAgAABAgQIECBAgAABAgQIECBAgAABAgQInK2AgCBn2/QqToAAAQIECBAgQIAAAQIECBAgQKA3gQw+vLm5SViBZo5v3rx59+5dc45pAgROK3B1dfXp06dmGd6+fes4bYKYJkCAAAECsxbQLZ918yk8AQIEpiDgtnEKraAMBAgQIECAAAECBAgQIECAAAECBAgQIECAAAECBAgQWAvc+ueff9Y/TBAgQIAAAQIECBAgQIAAAQIECBAgQKCLwOvXr1++fNnM4evXrw8fPmzOMU2AwEkEPn78+OzZs+amP3/+fHFx0ZxjmgABAgQIEFiGgG75MtpRLQgQIDCygNvGkcFtjgABAgQIECBAgAABAgQIECBAgAABAgQIECBAgAABAgcF/nUwhQQECBAgQIAAAQIECBAgQIAAAQIECBCoFHjx4kUigNy9e3ed/sePH+tpEwQInFAgx+Z66w8ePPj586doIGsQEwQIECBAYGECuuULa1DVIUCAwDgCbhvHcbYVAgQIECBAgAABAgQIECBAgAABAgQIECBAgAABAgQI1Avc+ueff+pTS0mAAAECBAgQIECAAAECBAgQIECAAIEagQxBfP/+fSKD3Nzc1KSXhgCBoQW+f//++PHjbOX58+dXV1dDb07+BAgQIECAwBQEdMun0ArKQIAAgbkIuG2cS0spJwECBAgQIECAAAECBAgQIECAAAECBAgQIECAAAEC5yMgIMj5tLWaEiBAgAABAgQIECBAgAABAgQIECBAgAABAgQIECBAgAABAgQIECBAgAABAgQIECBAgAABAgQIECBAgAABAgQIECBAgAABAgQIzEDgXzMooyISIECAAAECBAgQIECAAAECBAgQIECAAAECBAgQIECAAAECBAgQIECAAAECBAgQIECAAAECBAgQIECAAAECBAgQIECAAAECBAgQOBsBAUHOpqlVlAABAgQIECBAgAABAgQIECBAgAABAgQIECBAgAABAgQIECBAgAABAgQIECBAgAABAgQIECBAgAABAgQIECBAgAABAgQIECBAYA4CAoLMoZWUkQABAgQIECBAgAABAgQIECBAgAABAgQIECBAgAABAgQIECBAgAABAgQIECBAgAABAgQIECBAgAABAgQIECBAgAABAgQIECBA4GwEBAQ5m6ZWUQIECBAgQIAAAQIECBAgQIAAAQIECBAgQIAAAQIECBAgQIAAAQIECBAgQIAAAQIECBAgQIAAAQIECBAgQIAAAQIECBAgQIAAgTkICAgyh1ZSRgIECBAgQIAAAQIECBAgQIAAAQIECBAgQIAAAQIECBAgQIAAAQIECBAgQIAAAQIECBAgQIAAAQIECBAgQIAAAQIECBAgQIAAgbMREBDkbJpaRQkQIECAAAECBAgQIECAAAECBAgQIECAAAECBAgQIECAAAECBAgQIECAAAECBAgQIECAAAECBAgQIECAAAECBAgQIECAAAECBOYgICDIHFpJGQkQIECAAAECBAgQIECAAAECBAgQIECAAAECBAgQIECAAAECBAgQIECAAAECBAgQIECAAAECBAgQIECAAAECBAgQIECAAAECBM5GQECQs2lqFSVAgAABAgQIECBAgAABAgQIECBAgAABAgQIECBAgAABAgQIECBAgAABAgQIECBAgAABAgQIECBAgAABAgQIECBAgAABAgQIEJiDgIAgc2glZSRAgAABAgQIECBAgAABAgQIECBAgAABAgQIECBAgAABAgQIECBAgAABAgQIECBAgAABAgQIECBAgAABAgQIECBAgAABAgQIEDgbAQFBzqapVZQAAQIECBAgQIAAAQIECBAgQIAAAQIECBAgQIAAAQIECBAgQIAAAQIECBAgQIAAAQIECBAgQIAAAQIECBAgQIAAAQIECBAgQGAOAgKCzKGVlJEAAQIECBAgQIAAAQIECBAgQIAAAQIECBAgQIAAAQIECBAgQIAAAQIECBAgQIAAAQIECBAgQIAAAQIECBAgQIAAAQIECBAgQOBsBAQEOZumVlECBAgQIECAAAECBAgQIECAAAECBAgQIECAAAECBAgQIECAAAECBAgQIECAAAECBAgQIECAAAECBAgQIECAAAECBAgQIECAAIE5CAgIModWUkYCBAgQIECAAAECBAgQIECAAAECBAgQIECAAAECBAgQIECAAAECBAgQIECAAAECBAgQIECAAAECBAgQIECAAAECBAgQIECAAIGzERAQ5GyaWkUJECBAgAABAgQIECBAgAABAgQIECBAgAABAgQIECBAgAABAgQIECBAgAABAgQIECBAgAABAgQIECBAgAABAgQIECBAgAABAgTmICAgyBxaSRkJECBAgAABAgQIECBAgAABAgQIECBAgAABAgQIECBAgAABAgQIECBAgAABAgQIECBAgAABAgQIECBAgAABAgQIECBAgAABAgTORkBAkLNpahUlQIAAAQIECBAgQIAAAQIECBAgQIAAAQIECBAgQIAAAQIECBAgQIAAAQIECBAgQIAAAQIECBAgQIAAAQIECBAgQIAAAQIECBCYg4CAIHNoJWUkQIAAAQIECBAgQIAAAQIECBAgQIAAAQIECBAgQIAAAQIECBAgQIAAAQIECBAgQIAAAQIECBAgQIAAAQIECBAgQIAAAQIECBA4GwEBQc6mqVWUAAECBAgQIECAAAECBAgQIECAAAECBAgQIECAAAECBAgQIECAAAECBAgQIECAAAECBAgQIECAAAECBAgQIECAAAECBAgQIEBgDgICgsyhlZSRAAECBAgQIECAAAECBAgQIECAAAECBAgQIECAAAECBAgQIECAAAECBAgQIECAAAECBAgQIECAAAECBAgQIECAAAECBAgQIEDgbAQEBDmbplZRAgQIECBAgAABAgQIECBAgAABAgQIECBAgAABAgQIECBAgAABAgQIECBAgAABAgQIECBAgAABAgQIECBAgAABAgQIECBAgACBOQgICDKHVlJGAgQIECBAgAABAgQIECBAgAABAgQIECBAgAABAgQIECBAgAABAgQIECBAgAABAgQIECBAgAABAgQIECBAgAABAgQIECBAgACBsxEQEORsmlpFCRAgQIAAAQIECBAgQIAAAQIECBAgQIAAAQIECBAgQIAAAQIECBAgQIAAAQIECBAgQIAAAQIECBAgQIAAAQIECBAgQIAAAQIE5iAgIMgcWkkZCRAgQIAAAQIECBAgQIAAAQIECBAgQIAAAQIECBAgQIAAAQIECBAgQIAAAQIECBAgQIAAAQIECBAgQIAAAQIECBAgQIAAAQIEzkZAQJCzaWoVJUCAAAECBAgQIECAAAECBAgQIECAAAECBAgQIECAAAECBAgQIECAAAECBAgQINTGtVUAACAASURBVECAAAECBAgQIECAAAECBAgQIECAAAECBAgQmIOAgCBzaCVlJECAAAECBAgQIECAAAECBAgQIECAAAECBAgQIECAAAECBAgQIECAAAECBAgQIECAAAECBAgQIECAAAECBAgQIECAAAECBAgQOBsBAUHOpqlVlAABAgQIECBAgAABAgQIECBAgAABAgQIECBAgAABAgQIECBAgAABAgQIECBAgAABAgQIECBAgAABAgQIECBAgAABAgQIECBAYA4CAoLMoZWUkQABAgQIECBAgAABAgQIECBAgAABAgQIECBAgAABAgQIECBAgAABAgQIECBAgAABAgQIECBAgAABAgQIECBAgAABAgQIECBA4GwEBAQ5m6ZWUQIECBAgQIAAAQIECBAgQIAAAQIECBAgQIAAAQIECBAgQIAAAQIECBAgQIAAAQIECBAgQIAAAQIECBAgQIAAAQIECBAgQIAAgTkICAgyh1ZSRgIECBAgQIAAAQIECBAgQIAAAQIECBAgQIAAAQIECBAgQIAAAQIECBAgQIAAAQIECBAgQIAAAQIECBAgQIAAAQIECBAgQIAAgbMREBDkbJpaRQkQIECAAAECBAgQIECAAAECBAgQIECAAAECBAgQIECAAAECBAgQIECAAAECBAgQIECAAAECBAgQIECAAAECBAgQIECAAAECBOYgICDIHFpJGQkQIECAAAECBAgQIECAAAECBAgQIECAAAECBAgQIECAAAECBAgQIECAAAECBAgQIECAAAECBAgQIECAAAECBAgQIECAAAECBM5GQECQs2lqFSVAgAABAgQIECBAgAABAgQIECBAgAABAgQIECBAgAABAgQIECBAgAABAgQIECBAgAABAgQIECBAgAABAgQIECBAgAABAgQIEJiDgIAgc2glZSRAgAABAgQIECBAgAABAgQIECBAgAABAgQIECBAgAABAgQIECBAgAABAgQIECBAgAABAgQIECBAgAABAgQIECBAgAABAgQIEDgbAQFBzqapVZQAAQIECBAgQIAAAQIECBAgQIAAAQIECBAgQIAAAQIECBAgQIAAAQIECBAgQIAAAQIECBAgQIAAAQIECBAgQIAAAQIECBAgQGAOAgKCzKGVlJEAAQIECBAgQIAAAQIECBAgQIAAAQIECBAgQIAAAQIECBAgQIAAAQIECBAgQIAAAQIECBAgQIAAAQIECBAgQIAAAQIECBAgQOBsBAQEOZumVlECBAgQIECAAAECBAgQIECAwJkJvHjx4vbt2w8fPjyzeu+u7vfv3+/duxeQd+/e7U5hLgECBAgQIECAAAECBAgQIECAAAECBAgQIECAAAECBAgQIECAAAECBAgQIECAAAECBAgQIDAZAQFBJtMUCkKAAAECBAgQIECAAAECBAgQINCTwM3NTYJfvHnz5vfv39++ffv48WNPGc84m/fv3//48SMg19fXCZKS+CAzroyiEyBAgAABAgQIECBAgAABAgQIECBAgAABAgQIECBAgAABAgQIECBAgAABAgQIECBAgACBpQsICLL0FlY/AgQIECBAgAABAgQIECBAgMCZCbx+/frRo0cJfrGu94MHD9bTZztx9+7ddd0TJOX+/ftfvnxZzzFBgAABAgQIECBAgAABAgQIECBAgAABAgQIECBAgAABAgQIECBAgAABAgQIECBAgAABAgQITEpAQJBJNYfCECBAgAABAgQIECBAgAABAgQIdBK4urp6+fJlM4u3b9/eu3evOec8pyNzeXnZrPvjx48TPKU5xzQBAgQIECBAgAABAgQIECBAgAABAgQIECBAgAABAgQIECBAgAABAgQIECBAgAABAgQIECAwEYFb//zzz0SKohgECBAgQIAAAQIECBAgQIAAAQIEWgv8+vXr2bNnf/31VzOHRANJIIzmnDOfjsb79++bCIkS8u7du+Yc0wQIECBAgAABAgQIECBAgAABAgQIECBAgAABAgQIECBAgAABAgQIECBAgAABAgQIECBAgMDJBQQEOXkTKAABAgQIECBAgAABAgQIECBAgEBXgUQDefTo0Y8fP5oZPX/+/PXr1805piOwHRPkzz///PLlCxwCBAgQIECAAAECBAgQIECAAAECBAgQIECAAAECBAgQIECAAAECBAgQIECAAAECBAgQIEBgOgICgkynLZSEAAECBAgQIECAAAECBAgQIECgjcDOaCCXl5fv3r1rk90ZrPP06dNPnz41KyomSFPDNAECBKYg8PHjx7/++uvr16+/f/9eRbz6448/7ty5c/fu3QcPHuS8fXFxMYVyKgMBAgQIECBAgAABAgQIECBAgAABAgQIECBAgAABAgQIECBAgAABAgQIEGgh4DW5FmhWOUMBAUHOsNFVmQABAgQIECBAgAABAgQIECCwHIGd0UCePHmSB8TLqeQANckw8owzb2YsJkhTwzQBAgROJfDly5c3b95snKL3FSbRr54/f37v3r19CcwnQIAAAQIECBAgQIAAAQIECBAgQIAAAQIECBAgQIAAAQIECBAgQIAAAQKTEvCa3KSaQ2GmLyAgyPTbSAkJECBAgAABAgQIECBAgAABAgR2C+yMBiKwxW6srbkPHz789u1bcza6poZpAgQIjCxwc3Pz8uXLylAgzbIlLMirV69u377dnGmaAAECBAgQIECAAAECBAgQiMD3798/ffr04z9/P3/+zP9///6d+Xfv3v3jjz/y3zwUzZ9om/YWAgQIECBAgAABAgQIECBAgAABAgQIECAwgoDX5EZAtonlCQgIsrw2VSMCBAgQIECAAAECBAiMJ5Ch+Hl70luS44nbEgECDYGd0UDyAnfe8G6kMrlXYCdg3n1P1O2961hAgAABAsMIvH79OtFAWuedIUyJJJJIT61zsCIBAgQIFAQ8/SjgWESAAIE5CuTEnmKLqTfHtlNmAvUCHz9+zJ3yhw8fVuE/Dq6YB8sJuJk/J4eDVhIQIECAAAECBAgQIECAAAECBAh0F/CkuruhHAgQmKOA1+Tm2GrKPAUBAUGm0ArKQIAAAQIECBAgQIAAgckJrMa65C3J9dfSMpGf+XLaamL135Q7gw9XT6UnVwcFIkBg6QIZ9vzt27dmLXNG+vr1qyhFTZPydIKn3L9/fyNN3np/9+7dxkw/CRAgQGA4gadPn+Zjxc38c0V79uzZgwcPHj16lCFJq8FIqy56OuS5/OV6t7FKVn/16v+wd65nWuPaut29nhVAQwgNEQAhUBVBQQgNEQAhFEQAhFAQAXQIUBE0hABk0Ofdy8/W0fJFmrIlWbJH/QB9si5TY+o6LcnXL1++9NPBDQEIQAACYQJYP8J8eAoBCECgOwLq2H0LttyDidu3bA+Fevv27bNnz7orIAJDAAJRAuoH3r9/rwWyGn408GwAFtezWPBsgYBbv/iDnar61dXVxcVFCxIiAwQgAAEIQAACEIAABCAAAQhAAAIigKWaarCdwKwhSEYhfW2IzwVtx0sKOxJgm9yO8Mm6dwL/7r0AyA8BCEAAAhCAAAQgAAEIQAACqQQGW/Nor9joZ2qahIcABCBQmYCMwqPbQCSAvvfIbSBJihCuT58+XV5e+rG0Y16HzzlS7jPBDQEIQKAcAR3Y0CeLXfq6BERHj2ZPcehaEP2p6x6ealY/OuOkt/66SYRjjQ4mDghA4OQEsH6cvAJQfAhA4HgEdKupjNjDBR/OMb3p43gFp0QQgICRgKZ/WlC/efPGGH4pmBbXsjNjal7ig38JAqq9sx9mML69lTWphFSkCQEIQAACEIAABCAAAQhAAAIQgMCUAJbqKRN8kgjMGoL8tx7ug52zyepjb7P+eEKgCwJsk+tCTQjZLAEuBGlWNQgGAQhAAAIQgAAEIAABCECgFAEdONT3xkulTroQgAAEyhPQXRUfP34c5bN0fHoUjJ8jArKwC522ufv++qk7QXTriu+JGwIQgAAEshPQ5R3+bSDqkO33MelyEAXWm37N7V0iz58/Vwc+e59IduFJEAIQgEDjBLB+NK4gxIMABCCQSuDRo0e6/iM1FuEhAIGTEHj9+vXIwjkquC7Q1ApaPYlWzfrTU22s15XTX758kalZG+798PK/f/++HvGxTR8L7owEZHv3j3lkTJmkIAABCEAAAhCAAAQgAAEIQAACEChKAEt1UbyHTFx7eNxVsIcsIIWCgJEA2+SMoAgGgSUCXAiyRAZ/CEAAAhCAAAQgAAEIQAACEIAABCAAgRYJvHv3bvqZx6urK/sJ6hZLtatMQjdsfPel0PHyT58+caTcZ4IbAhCAQF4CGtHev3/v0tTHh1fcxKRrQT5//qyI7qqsy8tL7SSQv0sZBwQgAAEIQAACEIAABCAAAQhA4KgE9FFWWTJ1hcdSAR88eKC7QqYrbi2c7927J389ffz48TQFne7gTpAlqvhvJKDrC7nlaiNDokMAAhCAAAQgAAEIQAACEIAABCAAgS4IuG/8dCEtQkKgEAG2yRUCS7KnIsCFIKdSN4WFAAQgAAEIQAACEIAABCBwZALa9Kmvad29e1ffdit6APLnz5/KSMcslZF2ix6ZKWWDQHsEdOb5+fPnI7nUGD98+DDy5GcSAZ1In25B1k56dXdFe9QkIU8bmAHutKqn4Icn4H+7+MWLF9OzSXYCGgf11WJ3eEkfPWZktNMjJAQgAAEIQKAOgWFir5Ofv//+OzalOszJBQIQgAAEDk9A5mJdixkoppbbr1+/DgTQLuSpwdmF10UhGEgdDRwQgEBNAiwfatImLwhAAAIQgAAEIAABCPRIgFVDj1pDZghAAAKnJcA2uX5VzwbmdnT3r3ZEQRIIQAACEIAABCAAAQhAAAIQgMAKArIy6PCkzqvfv39f+z71xTbdCaJ7Ol6+fKmbO1YkGIiiNJWy0lcuyks5/vbbb8pdMgRi8QgCEMhFQI1aV1RMU7u5uZl64pNEQL3o9Cp6HVTTlvekdAickQADXEaYJAWBBgloYum+BKtTweHjSRb5r6+vXbCPHz9+/frV/cQBAQhAAAIQgMCOBLSS1bjvLFda1Q42JZmYtk8AdiwXWUMAAhCAAAR2J6C7PAK3gWit/eXLl/BoqzE6cBuICqiVu79NefciIwAEIHB4AiwfDq9iCggBCEAAAhCAAAQgAIGNBFg1bARIdAhAAAIQqE+AbXL1mW/PkQ3M2xlmT4ELQbIjJUEIQAACEIAABCAAAQhAAAIQqEdAFiLdyqETj+445ZC3vtj25s0bfW1VX4fLIo3S0ckNpamURwkqd8kgSUb+/IQABLIT0OUUo8auLPSNx4cPH2bP64QJCqNgjgp+e3tL/zZiUucnA1wdzuQCgR0JaGLpcs9yuOji4uLBgwcuTf9+EOeJAwIQgAAEIACBygRkUJJ5SuP+dDErE5PmADI3cY1XZaWQHQQgAAEIHIOAbvoI3+Wh20DCdmPdJ+KvzZewvH//nkvhl+DgDwEI5CXA8iEvT1KDAAQgAAEIQAACEIDA8QiwajieTikRBCAAgTMQ8E3xbJPrQuNsYG5TTb/9888/bUqGVBCAAAQgAAEIQAACEIAABCBQiIB2Lmr/4pC4TiP8+PFj+FfnEKaHE6Iy6BtrunQ8GqxEgCdPnugyjmjKb9++ffbsWTRYIMCHDx/0+dZAgOGRrirQG5doMAJAAALrCMi86BuFh0R08pmjU+t4LsXSLnldAjJ6enNzoy535MnPcgQY4MqxJWUINEJgNL38+++/7927t102nYbyX5ryAmg7UlKAAAS6JnAY60fXWji58DpmHD6o7Piw5nIocEAgQEDTXZmyFWAwYss9GLSnNzgHEnGPthuNXVI4IACB+gSig2z0NhDJrGu5jC/FdI2yuqD6xSTHAxOwVz8LBAY1C6X2w0R7NlcElg8OBQ4IQAACEIAABCAAAQicigCrhkbUjaW6EUV0JMZvv/2WUdpPnz7pi0EZEyQpCJQmwDa50oSzp88G5uxIcyXIhSC5SJIOBCAAAQhAAAIQgAAEIACBIxDQ1R5//fWXPic+PQ2+VLy9LgQZHXdcEm/wt2z9XEpBdw08evRo6enIn12hIyD8hEAuArpt5/LycpparhPU05RP66Njk/fv358WH9RTJoV8GOAKgSVZCDRFwH9t9scff+T61PCoD+dsQFNKRxgIQKApAh1ZP5rihjBJBJaWsUuJbDFeLaWJPwTOQ0AmXM1+pzfJBghwdjoAh0cQaJxAdJC1LIdHW5DDRc64cg9nxNMTEhg+uuBuudKcUK9o9a42CQWDWhKuNgNHe7aR2CwfRkD4CQEIQAACEIAABCAAgcMTYNXQhYqxVHehph2FnBqCZAWyb9cfJOdCkB01SNbrCLBNbh23vWKxgXkv8pZ8uRDEQokwEIAABCAAAQhAAAIQgAAETkfA/v5glwtBRmcdo+rZslnz4cOHSfZWzsxH1UEACKQS0IsQteLp1xp1e9HLly9TUyN8lICoTo/QbOlIozkSwBFggHMocEDg2ATu3bvnPmN+dXWlY0i5yut/V4S76nJRJR0IQODABBq3fhyY/BmKlvrV9wcPHmif6BnIUEYIlCMgC9Ljx4+NtlzOTpdTBClDoCiBJVuxy9S4yn727Nn79+9drKjjn3/+iYYhAARyEVA91+uPqZV+KX0GtSUyHfmzfOhIWYgKAQhAAAIQgAAEIACBXQiwatgF+7pMsVSv43baWKmGIC4EOW1V6bfgbJPrSHdsYG5cWf9qXD7EgwAEIAABCEAAAhCAAAQgAIFdCFxcXOgTartkbcnUvgduSE3nLdcds9TRIOMOcid2qmwuIg4IQGCJgM5yTG8D0f0U3AayRGyjvy54Ft5RIupIAT5iUuJn6iDCAFdCC6QJgQoE3G0gyuvu3bsZc9RtfS616ejpHuGAAAQgAIGBQOPWD9TULwGtqlIHYhmgZIbqt8hIDoEWCGhPvC7Wmdo0WpANGSAAgVwEnj59Gh5kjdd8+Atzi2zal28JRhgIZCGgEU3zyZZf1GYpJok4AiwfHAocEIAABCAAAQhAAAIQgMAsAVYNs1ia9cRS3axq2hRsMATpvtc2xUMqCGwn4Fvj2Sa3nWfRFNjAXBTv9sS5EGQ7Q1KAAAQgAAEIQAACEIAABCBwTAJPnjzxzxM2VcgVe+BWRFGRP378mFrwdRml5kJ4CJyHwLt372bv5eEVSNE6MItXpl4+WF0UuxJfMYisiKKMGOBKq5L0IWAnkHfK7b839d+n2uUhJAQgAIGzEWjZ+nE2XRypvMajyKMir5ilj1LgJwQgIAJ//vknHCAAgaMSkK34r7/+CpTu+vpaG+gDAXgEgY4IaKlydXXVkcCIupoAy4fV6IgIAQhAAAIQgAAEIACBkxBg1dCjorFU96i1HWV+9uyZPpu3owBkDYE6BNgmV4fz6lxW7EZeEUXirdgasS6j1SjajMiFIG3qBakgAAEIQAACEIAABCAAAQg0QaBNk7S+wxb+/tssu/Am0dko8lwRS7LxpbglnvhDIJWAWtPz58+nsbQLVp/ynvr35aPLNbSFXd9w0FegW+s3hHf2DVOb40Jfeg9IywAXgMMjCEAAAhCAAAQgUI4As9xybM+Zsib2667lWmGGOidhSg2BMAF69TAfnkKgawKvXr0KyK+dxC9fvgwE8B/98ccf/s+om3tGoogIUIJAuM6XyJE06xNg+VCfOTlCAAIQgAAEIAABCECgLwKsGvrSl5MWS7VDgcNIgDpjBEUwCECgEAE2MBcCmzFZLgTJCJOkIAABCEAAAhCAAAQgAAEIHI1A6obIOuX/8ePHioxW3CGiXNad31gXa0WhiAKBwxNYesmx7rsH7eDSPSD37t179OiRrjvRjt7Ly8u7d+/ad6vXKcjbt2+nGd3e3uoGk6k/PlkIMMBlwUgiEOiCgP+5g3XT1KVi+j1Jm5P5JcnxhwAEILAjATrMHeEfMuvVdqHVEQ+JkUJBYDUBHdr359ur0yEiBCDQGgGZJcMr6CVj8mxBZm9Dng0pz6TAS4ngD4EVBB4+fLgiFlH6IrB6FbA6Yl98kBYCEIAABCAAAQhAAAIQWD35Xx0R5lkIYKnOgvFUiWCEPJW6T1VY/7Vd2MifioVtcqnEwuF9nuGQ/tN1Ol03S1kXy5e2dzcXgvSuQeSHAAQgAAEIQAACEIAABCBQkIAOqxdMvYekfSOUXd51sezpExICJyHw+fPnjx8/Tgt7fX3d9fcYnz17pntApnbJN2/eNHUniK4smd1DrxtMvn37NtULPn0RWDdUrYvVFxmkhUAdAroHymW07l2aiz5y+O/YON8+gsNPCEAAAksEsH4skcF/HYG8g/s6GYgFgZMTYCZ88gpA8Y9KQGbhcNFmjZlLUZ48eWK3dF1dXS2lgz8EShNgUFtHWG9b3J9eNq1LpE4slg91OJMLBCAAAQhAAAIQgAAE+iXAqqFf3bGo71d3u0je9Z7YXYiRaS8E2CbXi6Zqyml/QeNLtS6Wn0Lvbi4E6V2DyA8BCEAAAhCAAAQgAAEIQKAggTaXzTqjvqLM62zr62L5pqsVohIFAhAYCDx9+nSKQv2SNnFO/Xvx0Xcs379/vySt7gRp6q6NpU32s6pZKhT+dgIMcHZWhIRA7wQePHjginB7e+vcGx1fv371U/Bz8f1xQwACEIDAiECb1o+RkPzsiMBquxBVsSMtI2rjBFY3w8bLhXgQODOBDx8++DdgTlHo+5mptjVdfDxNZ+qj90S64nnqjw8E6hBY96ayjmwt56K3Le5v9ur5doRfPW9h+dCOEpEEAhCAAAQgAAEIQAACRQmwaiiKt2jiq3VXVCoSb5kAhqCWtYNsqwn4G9jYJrcaY4WIqS9ZBpHWdVzrYjGwciFIhYZAFhCAAAQgAAEIQAACEIAABCCQmYBvGzImrc2gxpB+sBWxZKHgnmafIW4IrCOgPdazO7yNu7TXZVo6li77iMqf0d69vTjqzWbvBJGQ7969254+KUwJMMBNmeADgUMS8L9a/P37958/f2Yp5l9//eWnc3Fx4f/EDQEIQAACEIBAHQIPHz5cl9G6XS/r8iIWBCAAAQhAoC8Cs1ZKvwhXV1f+T4tbF09HY+m8/adPnyypEQYCEGiHQC5TW50SsXyow5lcIAABCEAAAhCAAAQg0C8BVg396g7JIZBKgNs/U4kRvgsCbJPrQk2DkGxgblxZXAjSuIIQDwIQgAAEIAABCEAAAhCAwJ4Emr1H8+nTp6lcfHOSPe6KWCui2OUhJAROQuDr16/v37+fFlYvPLRLe+rfi89soUbC61j4yGffn0t9WvRmk33F7jd3Brh+dYfkEEgiMLqq4+bmJin6UmA/neihpqVE8IcABCBwQgLNWj9OqIvDFHnFDbMq+4rlwGGIURAI5CXAltm8PEkNArsT0Nn+6DXK6wbfDx8+vHjxYqmA2vn65cuXdd/EW0oTfwikEmBQSyWm8D9+/FgRa8co63owlg87qoysIQABCEAAAhCAAAQgUJkAq4bKwHNlx6I+F0nSgQAEuibANrmO1LfC5Li0yTxc6hWxVkQJy9DjUy4E6VFryAwBCEAAAhCAAAQgAAEIQODsBHQjQJKtXOch112Uro2eSWcpJVXXtxWcvWJR/mYILF02Ef0OZDMlmBfEciHIivuV5zPL5Hvnzp3ZPfG/fv2iu8vE+L+SYYD7Lxz8gMChCfi969LAlwTg8+fP/vmoLGkmCUBgCEAAAhCAAAQcAX+gd55RR5INKpoaASAAAQhAAAKHIeBff7lUqNXXdrx+/frvv//W2C3D7B9//KG3PHJoX+mnT590b/XqZJfkxB8CEKhAQO8vKuSSMQuWDxlhkhQEIAABCEAAAhCAAAQOSYBVwyHVSqEgAAEInIeAP5Bl2dLGNrlClYcNzIXA5kqWC0FykSQdCEAAAhCAAAQgAAEIQAACEKhKwLIBdBBI2zcth/CXpFdc7QFdejryt0s1ishPCEDAEdA267/++sv9dA615WfPnrmf3TlULssm1EePHrVWtCX7+5s3b/RxztakPYA89qGEAe4A6qYIZyag3lWteCCQ5Zal58+fO56rr8NzKeCAAAQgAAEIQGALAX3mKPV7fTp4zJHjLcyJCwEIQAACByYway72y5s67Ppx5dYQrGtBZL/99u2bDJ5yvHv3bvTRwlEUfkIAAi0T+PHjR8viTWVj+TBlgg8EIAABCEAAAhCAAAQg4BNg1eDTwA0BCEAAAt0RYJtcRypjA3PLyuJCkJa1g2wQgAAEIAABCEAAAhCAAAQgsEhALzksFgcds/zy5cudO3cWE4o9UFx9CM5yJ8jbt2/ZIRrDyXMIxAnoENRsoKVrKWYDN+gZ3bYumdVlbemvCpVaIvn3c/u59K4UvyztuBng2tEFkkCgKAH1rtfX1y4L3bKk40buZ6pDXcf3799drC3X4blEcEAAAhCAAAQgsIWAzFbu8q9oOg8ePNgyE4imTwAIQAACEIBA1wSillWNpF0XEOEhAIG8BCyXs+fNcXtqLB+2MyQFCEAAAhCAAAQgAAEIHJsAq4Zj65fSQQACEDg2AbbJdaRfNjC3rCwuBGlZO8gGAQhAAAIQgAAEIAABCEAAAiECT5480WUfgas69FE4HYzc/nlVpaCM9KH1JWkkgy4Nefbs2VIA/CEAASOBz58/397ezgZ++fLlrH8vntFt6yrIxk9ZlkOxdPGHDpzrs5nl8j1tygxwp1U9BT8bAc0e/Rnm8+fP9UXiVAj6drHew/mjjOalDV4vlVouwkMAAhCAAAR6J6DhWNYky50gOsPsD+W9Fxz5IQABCEAAAtkJRM/2P3r0KHumJAgBCPRLQPPw7oRn+dCdyhAYAhCAAAQgAAEIQAAClQmwaqgMnOwgAAEIQCAvAbbJ5eVZNDU2MBfFuyVxLgTZQo+4EIAABCAAAQhAAAIQgAAEILAzgYcPH+osuq4/11lKdzOIHH/+x8WlcAAAIABJREFU+ac2e+lmgVyHIZXOhw8flKZSVvrDcQ45lK9ylww6h7kzC7KHwCEILF088eLFi97LZznf1ezOdfWB/pF1XxdLKvPD4F5BgAFuBTSiQKBHApph+rdBqVNV85enpSy6CkQXiGhG6g8xb9++ZV5qoUcYCEAAAhCAQAUCumFWN9UuLaYGAbTa/fr1ay77VYVCkQUEIAABCECgMgENlNEctTSOhiEABCBwHgKahPdYWJYPPWoNmSEAAQhAAAIQgAAEIFCTAKuGmrTJCwIQgAAEshNgm1x2pOUSZANzObZbUv73lsjEhQAEIAABCEAAAhCAAAQgAAEItEBAF5Hqr4Iksm68e/euQkZkAYFzEpC19/b2drbsvd86Ydm2roL7Z8JnOezoKRV8/PhxKoA8VTp1j9NH+GwnwAC3nSEpQKB9ArrDTld4uEs9NBQ+ffpU18/p3wcPHuiuKLnv3r2rc8K6AeTHjx860qAwCu+iuDJeX1/rcwruJw4IQAACEIAABHYnMNwwq5tk379/r7Fb4/ivX780uOvcssZ6XTvLVSC76wgBIAABCECgcQKWg/0aWxsvBeJBAAI1CVj6jZry2PNi+WBnRUgIQAACEIAABCAAAQickwCrhnPqnVJDAAIQOAwBtsn1pUo2MLemLy4EaU0jyAMBCEAAAhCAAAQgAAEIQAACEIAABE5KYOnWD31OufcjUl++fLEoteVrNSSbTqzN7qOV4mSmtxSQMBCAAAQgMEtAvejr16/9cVBHhXVseDbwrKfOPumMccvjyKzYeEIAAhCAAAROQkBf7dNYf5LCUkwIQAACEIBAXgK6GTOaoK7RjIYhAAQgcB4CS1fP90KA5UMvmkJOCEAAAhCAAAQgAAEI7EWAVcNe5MkXAhCAAAS2E2Cb3HaGpHBaAv86bckpOAQgAAEIQAACEIAABCAAAQhAAAIQgEA7BD58+DB72YQk1DeT25FznSQ6pB2N+Pjx42iYfQO8ePFiVgCVTt+7nn2EJwQgAAEIGAm8fPlSt0etGws0UGoM5TYQI2qCQQACEIAABCAAAQhAAAIQgEBHBHRjZlTa3q+TjhaQABCAgJ3Az58/7YEJCQEIQAACEIAABCAAAQhAAAIQgAAEIAABCFQmwDa5ysDJ7jAEuBDkMKqkIBCAAAQgAAEIQAACEIAABCAAAQhAoGMC19fXs9L/8ccfFxcXs4868jzGhSDPnj1bYv7mzZulR/hDAAIQgICRgG700DcQ7NeC/P7777oKRJ9KfvfuHWefjJAJBgEIQAACEIAABCAAAQhAAAJ9EdCyty+BkRYCENiXgGxr+wpA7hCAAAQgAAEIQAACEIAABCAAAQhAAAIQgECYANvkwnx4CoFZAv+e9cUTAhCAAAQgAAEIQAACEIAABCAAAQhAAALVCHz9+vX29nY2Ox11nvXvyPPbt2+W71g+fvy4/UJdXV19/PhxKuf79+91pQvH0adk8IEABCCQSmB436lYHz580H1SOsOgQUTHn/SvbgDRPVl3797VkKE/hUxNnPAQgAAEIAABCEAAAhCAAAQgAIG+CFgsq32VCGkhAIGiBCz3sxcVgMQhAAEIQAACEIAABCAAAQhAAAIQgAAEIAABCwG2yVkoEQYCjgAXgjgUOCAAAQhAAAIQgAAEIAABCEAAAhCAAAT2IaC7JJYyPsCFIMbtp12c65Y6Zi8Ekfp0J8jLly+X9Ig/BCAAAQikEnjyn7/UWISHAAQgAAEIQAACEIAABCAAAQhAAAIQgMBpCRjfyJyWDwWHAAQgAAEIQAACEIAABCAAAQhAAAIQgEBrBNgm15pGkKdNAv9qUyykggAEIAABCEAAAhCAAAQgAAEIQAACEDgJgZ8/fy7dMfH48eM7d+70zsGy/VQl7aKYFxcXv//++6yogVtdZsPjCQEIQAACEIAABCAAAQhAAAIQgAAEIAABCEAAAhCAAARyEdD7ptvb21ypkQ4EIAABCEAAAhCAAAQgAAEIQAACEIAABCAAAQhAoBECXAjSiCIQAwIQgAAEIAABCEAAAhCAAAQgAAEInJTA+/fvl0r+559/Lj3qyP9IF4II+5JSfv369eHDh470gqgQgAAEIAABCEAAAhCAAAQgAAEIQAACEIAABCAAAQgchoDldcxhCktBIAABCEAAAhCAAAQgAAEIQAACEIAABCAAAQhA4DwEuBDkPLqmpBCAAAQgAAEIQAACEIAABCAAAQhAoEUC19fXS2I9efJk6VEv/t++fdNNGVFpHz9+HA3TSICnT58uSRJQ5VIU/CEAAQhAAAIQgAAEIAABCEAAAhCAAAQgAAEIQAACEIDAdgJcCLKdISlAAAIQgAAEIAABCEAAAhCAAAQgAAEIQAACEIBAgwS4EKRBpSASBCAAAQhAAAIQgAAEIAABCEAAAhA4C4HPnz8v3ZfR0R0ZAW0Zt58+fPgwkEhTjyTq77//PivS7e2tLkCZfYQnBCAAAQhAAAIQgAAEIAABCEAAAhCAAAQgAAEIQAACEChH4ObmplzipAwBCEAAAhCAAAQgAAEIQAACEIAABCAAAQhAAAIQ2IsAF4LsRZ58IQABCEAAAhCAAAQgAAEIQAACEIAABP7nzZs3SxT+/PPPpUcd+VsuBOnu6pOnT58uqeD9+/dLj/CHAAQgAAEIQAACEIAABCAAAQhAAAIQgAAEIAABCEAAAiUIBC6gL5EdaUIAAhCAAAQgAAEIQAACEIAABCAAAQhAAAIQgAAEqhHgQpBqqMkIAhCAAAQgAAEIQAACEIAABCAAAQhA4L8I/Pz5M3BfxpMnT/4rdJ8/AgV0BeruQpCrqysn/Mjx8ePHkQ8/IQABCEAAAhCAAAQgAAEIQAACEIAABCAAAQhAAAIQgEBRAtxXXhQviUMAAhCAAAQgAAEIQAACEIAABCAAAQhAAAIQgMCOBLgQZEf4ZA0BCEAAAhCAAAQgAAEIQAACEIAABE5N4ObmZqn83d2RMVsQ3Xjy69ev2Ue+Z3eFvbi48OX33d+/f//69avvgxsCEIAABCAAAQhAAAIQgAAEIAABCEAAAhCAAAQgAAEIlCOg1zHcV14OLylDAAIQgAAEIAABCEAAAhCAAAQgAAEIQAACEIDAvgS4EGRf/uQOAQhAAAIQgAAEIAABCEAAAhCAAATOSyCwO7O7OzJmtfjXX3/N+o88Hz58OPJp/+fV1dWSkHyFb4kM/hCAAAQgAAEIQAACEIAABCAAAQhAAAIQgAAEIAABCGQncH19nT1NEoQABCAAAQhAAAIQgAAEIAABCEAAAhCAAAQgAAEINEKAC0EaUQRiQAACEIAABCAAAQhAAAIQgAAEIACBcxHQ59oC92UE7pvoCFOggK4UnV59EhD75ubGlQ4HBCAAAQhAAAIQgAAEIAABCEAAAhCAAAQgAAEIQAACEChHQO+b3rx5Uy59UoYABCAAAQhAAAIQgAAEIAABCEAAAhCAAAQgAAEI7EuAC0H25U/uEIAABCAAAQhAAAIQgAAEIAABCEDgpAQC10b8/vvv9+7dOwCXA18I8vTp0yUF/fr16/Pnz0tP8YcABCAAAQhAAAIQgAAEIAABCEAAAhCAAAQgAAEIQAACuQi8evUqV1KkAwEIQAACEIAABCAAAQhAAAIQgAAEIAABCEAAAhBokAAXgjSoFESCAAQgAAEIQAACEIAABCAAAQhAAALHJ/D+/fulQgYum1iK0qC/Pkn3/fv3qGCPHz+OhmkwwJ07d/74448lwT5+/Lj0CH8IQAACEIAABCAAAQhAAAIQgAAEIAABCEAAAhCAAAQgkIXAt2/fAu+bsmRBIhCAAAQgAAEIQAACEIAABCAAAQhAAAIQgAAEIACBfQlwIci+/MkdAhCAAAQgAAEIQAACEIAABCAAAQickYAuy7i9vV0qead3ZIyK89dff418pj9///33hw8fTv278Amo6ebmposiICQEIAABCEAAAhCAAAQgAAEIQAACEIAABCAAAQhAAAL9EjjGFfP98kdyCEAAAhCAAAQgAAEIQAACEIAABCAAAQhAAAIQqECAC0EqQCYLCEAAAhCAAAQgAAEIQAACEIAABCAAgf8iEL4wInDTxH+l0vYPy4Ugjx49arsQIekCavr169fXr19DkXkGAQhAAAIQgAAEIAABCEAAAhCAAAQgAAEIQAACEIAABDYQePnyZeD2+Q0JExUCEIAABCAAAQhAAAIQgAAEIAABCEAAAhCAAAQg0BABLgRpSBmIAgEIQAACEIAABCAAAQhAAAIQgAAETkIgcFnGH3/8cefOnQNwCJTRle7q6sq5u3MELgRRWSzF767ICAwBCEAAAhCAAAQgAAEIQAACEIAABCAAAQhAAAIQgEALBD5//vzmzZsWJEEGCEAAAhCAAAQgAAEIQAACEIAABCAAAQhAAAIQgEBRAlwIUhQviUMAAhCAAAQgAAEIQAACEIAABCAAAQjMEAjcFvHgwYOZCL15/fz58/v371Gpw3dqRKPvG0D3tuj2liUZAipeioI/BCAAAQhAAAIQgAAEIAABCEAAAhCAAAQgAAEIQAACEIgS0G0gl5eX0WAEgAAEIAABCEAAAhCAAAQgAAEIQAACEIAABCAAAQgcgAAXghxAiRQBAhCAAAQgAAEIQAACEIAABCAAAQj0RODr16+/fv1akrjrOzJcoSzXYfz+++/37t1zUXp0BG5vsRDoscjIDAEIQAACRyXw7du3d+/ePXny5OHDhxqgf/vPnxwXFxfy11VfRy045YIABCAAAQhAAAIQgAAEIAABCEAAAn0R4DaQvvSFtBCAAAQgAAEIQAACEIAABCAAAQhAAAIQgAAEILCRwL83xic6BCAAAQhAAAIQgAAEIAABCECgcQLaE3Z7e/vlyxddQPDjxw/3r8TWafy7d+/q3z/+8/fo0SPdRHDnzp3GS4R4EOidQPiqiPNcCHKAkqoIHz9+XKqQ6n51iHrpKf4bCTC6bQRIdAi0Q4DmvK8udA/I+/fvNZx9//59Kok89aepy/Pnz9++ffvs2bNpmJo+updE6xqtbiSVv8AZZPBXN1ra6N4urXJ6v32sJl7ygsABCKhPGwwg/+m9vo8MICqgbCCDAWToItRXYAM5gN4pwo4EaHQ7wifrXQiweNkFO5lCAAIQgMCIgG5ulaFm5MnPZglgzmpWNQhWggAT5hJUSbMRAthAGlEEYkAgIwGGrYwwSWoFAWrgCmhECRNguhLmw9PGCegji9oFNLzl17/+i/5B8mFH0PCuX//qdb99a+7r16+vr6+Vjv7dfeOTxGAIaLw2GsVDj0ZQeYNxIUhenqQGAQhAAAIQgAAEIAABCECgNoFhD42sP8OpMDl054WEkDFI/7ojYcN5MP2r713XFnGP/D58+KBje/oTkED+ojSAEj0XTNB0xP3p06f6PLjzbN8hc7bKMtx4MlSD4afcg+PVq1cvX75MKogsjGI4nDkcUlZ0WRKFSHXp6urKbk9MypfAYQKD5Xeo3k7pg2oGO68qcOOqkfCBMh7j2KoaTqCMw6MDXAiiriBQTCm68aoYEL7NR4xu7mIvRre9qmh0vvHnn3/qJeI68TStHSYe0q9TsUY6pebmtO69prrQrseLEzbndbVCsVQxhrY/VIOMB9c1p9IMOTwt8cXWUROtGnTmxPes49Y7VF1ZIlHVNAI5qr0MTUZyuhu7xE1LGzUZ/WWkFxBj9SN6mNXoThIR60dA0cOwcnNzM3QCsyGHR/p31JNoq5D6B3UUjdiLol3BAYwbqszSwnRmK0/dUdWIImZrEZ6OAI3OoZh1HNui6Oxy6lFdQx762GG+OqxZhnuXjmEVOeHi5QyD0WzjxTMjAbeSVUehId71GOoiUl/TZJRKSQ2C+SINXVn91z3RhoaJKa/qD5Oa6rDqhjN6HKZcgYL0u3zAnDV0/vRmgep9mEcnnDAfRncUxELgSDYQlZdZqEXphDk2gRMOW9GGz0uHmnX+hDWwHN4TWqqXYB5surJUTPwPScBoPBnKLjuD/mTa9VHobZQsD3rXH9gOpKMQzpimjU97XQjCEOArrl/3CfXY2mTyt3/++affCoTkEIAABCAAAQhAAAIQgAAETktAZiCdB9Off5OFkYY29hlvu9AeI308NpysNjorWDhMtadadevshP5k9sqSqVjJWLbv1u2lnV6DaW/YrGkprG72Ne40VY4KbMT44sULvRgLGBMtshHGQkB2NClFrd4SWA1TVbdZ1fz2229LpZCFWu+rlp724m/pPFWWv//+u+vT7IM6AtrUBnd1y71orWU5Gd0C2mF0C8BJehR9dWGcXGn0Sb0uQVm/efNGA9zonWVUfg12upZIOXZ0idshm3NUU0kB3LYV1Qf9LVU8TRik/eHfFQenpQhNk9wL7yQJ7d1OUrKzgbXo0/RvnZyzCe61uqGHmVUHnkYCWD8CoNRnqpfQXyCM/ZFm7xpV9VdogX8G44bKODr0q7FssNs4/7BGPn36tK8NKiweT2l04TrQlEXR3924JPbbt2+Nux5VNHW2/2uLt9nl/Bw1ZR1uZ1sxa/XTqe8+5OLlDINR/apSIUc11eiEp9oGyOlw70Z5N+gvrWTFSosy2flLQPOXXVORAuvrQRh7lxgV3pdkOhcaKEUTUQDNSzExDaDyDmoW+G2GGYZj2XNWiLeiOq3IJTXKtD+ZNplwmm0uHzBnjbS2ovqpIz2PwXyEq6+fh5ww96UCpC1KoC8biFAwCy1aH0j8AAQOOWydwc5zmFXDIWugsWfIu6gflsZns1Qvoe5uurJUkJG/XiVEDwW0aRAYFYSfAQJ5a++QkSzP2s403Y08rVGy0BbaDzBb5DMPAbNAOvU8pB47nUxyIUinjQixIQABCEAAAhCAAAQgAIGTEhjMQOGPvhrRWO4L0Fq3lwtBREb7aaKWUCOcUTCdipGlbJezprK7BTaPjuQM/zSeXdSlIdpjFE5q+jTjbtFp4if3Ud2W7lYfBNWNLa9fv26KofYCXl5eLom0YmPcUlJb/AVNPW2hLmWLYIqr3ludkra97tIpTYWfvjPww1Tbi+9neiQ3o1tUm4xuUUTRAHphc//+/WgwY4CkbjzprquwAMpXQ970vWY4Vs2nR23OuRhqeqDZzupljl5sG288lMAa5ZdOjzx+/FhJ6aoRjbbDOkjJTo99VrjSS6eeNCfXOZBchP10VDoRMN4V6Edc4aaHWQGNKAMBdZs69rm6W/AxHsz6MRRNY6gacqFeosS9nwc2bqiuarCwH231K+fUvX0DnzreyivZ7StTTQO2276cCgaH/tWAnnGwo9FNq+vIpzWLYq5t1hlPtJa+d2mkkS0/j7p4OfBgtEXdO8ZVOzX2/5rzRKc9Ws1tKYvsS7O39ugdmQZ65e4Gmi25KG6uC0HUO2k2KIC5BMvyiocF4MbqsRQ916C2lL7vrzo/mEGcYcQ5Vp8TUJquog6O1Ank9uFYo7D+/JJucavDWT3PbG35sIXDNC7mrCkT+WAwn8XSu+cBJsxYD4YhSf/mtR70XrcH+buzgTALPUbFC5SCLmtjl3WAYWu2ehzYznOwVcNRa+BstZz1zLWo3740duJpgax1iv5Wr/RdUns5upuuJIEKb8Ucktr+PjFJJAJnJDDYdcMvc2WOUzvVnqXBLqd/BwEGa7CM1YHoo2tBZquTphZ1mj9DQMaas2NSR9Vjx5NJbcrnDwIQgAAEIAABCEAAAhCAAATaJ6BjMBn3KvmmAdl2l4ovu48fctYtY9NS9Dr+ElI2rFnZBs/BhK3tjGIoS6jO7ymK/uTQT/kbt4oqHYWvUyiXi7PlBQpofKQtrS7ZWYdKt6WOSQuzyeK5msCXL1+MlTNcB6RWJWURQ8FUDdQ6LIFXh1FVDAgcrair87VHVLcQkLCdR6U1ZSSmQSTApH63aRS7/WDSL6NboGq5R9FOg9EtWts1I3I8tzsCE0tfko16WZJTuTfSN/qFPXZz9ku6wi04asW5ZrxKR6kF6oAezU6u1N/ODlj6nPtsZSs679U8JApEszvJoMJK7GF1I/gqnVvgqC1EJ/bKRXmt0FpSFHqYJFwEHghg/QjXBDX8pd7J77IURvd6uF5i6CK04hNedRHRfiZ7FxHN0Rc+7G5t+ifIYYGTniq1cAWIPpXek3LcHjgw8kalHQJEx6x1QmrQNwoQDkaja63RhfXlnoYX1EOlCs+FpPpClVOyaY7kRG3KoRYdRicmGkeEDkt7WHEb64+0EE7/GE/Xde+FYi0NwXlXNBI+l3LVOedFEe4SjVUuLy71NpZ8Nza3JYzKffskxyK/JUy4Zx6KkEWDEiavEpfwhkutZYtquKa1KnihsXhJMKP/loasGmvMxRJsqe8KEy7xVDUwuuiTNoVOypXYqmlDE9O/cstHKajdRTWefa06SyNvQ6A3m4Xcr+dhJsxYD1w3m8t60G+t9iVXh9yj4ZF+21fiId10Wau7rMMMW7MVOzr/dNyijtbsn+qNozLbAyi1WYAVPI9dA+0Aty/qpcToWsleJfyQkk3DqL0sLYTsdLqShM4yH9uxaSeVhcA+ATW32Q1LQ6scXu7rzYs6Tz/WklupyZaylKCGNqWzVJcqNHyGgCXF9eV/bD32O5n8n76qEdJCAAIQgAAEIAABCEAAAhA4IQFZbSwmXS1NZaJVYBn7ZK8ZrEL6V3/aOxXeRqO4MiRN2SqubwKedSvuNGI1H9mtZqWSp2jYrWMS2GgslgVNWKoVsJrFYfYFqqtUqkKDEVBlX7IhDsyrkTl2RqId4DzUeWlHWlMll3akF/0plqqxPGerzWwbHzAqrraj+U1JfU651wbhF13l8rXXmbCEPqh93UOrtJerUMhAPyw+0RfnhaTqPdkAVUa3UbsL1zFGN0tbUGcyorrlZ3R/83TQcdn5E4//Hdj+M+PSv5JQo5hSnh3gXPTBoTAtDCWO/OGbsyvpCsdsCx0pdN3P2Z5BU6ZpFVK9GmraVH4toAK5T8Nv91HVDa/7JL+gqSDGvNR2hCKaZtEmQw9jVBbBBgJYP8I1Qf1VdKmijkINf6ln89NXZxJNTZuELEn5yS65pz1woI8NP5rt5F2+s4OLcldhVcFUavVLCqxyBRbdCuwSjDrUi4YFTnq6vU+eJZAkQ2rg7ZUkPFSlyuPCS8VR9YUDqGjRZkKjm61yRRtdWGvuaVR3qirqFlx436G+YmmXpGKpxmoOqbhqsAo5NAH9q+5FPuqjVPcsnZ4kHHokP+t93RLetaCRQ9JiafeZtDYY7VtzVufuI93dvTQE513RqJhqTauJ+REDDXYdzKUu0c806s6LCxOTA75lUHOJGB15lbhUG8PCzM4ulpLaxX9LQ1Zvk1Hmpb4rTDjvU8kQns9rXiSdatZkzFeVUF1cNM2iZc/bEOjNjKrvIlhg/O1uwly/sz2w9aCL2hsVsmsbCP12VL+9B6DLchPIJIPnkYat2Tpssb85dGGHWM1mMXjO1sCi9s9jrBoOXwMDdWb0aMui/rSW6hHD4WfX05XZEi15Bl5PuN6s6KJ4STD8txCQ9dWpz3cMZhNNaFcnrqahLjdpWNySnUVOhgALpfbDHF6PSa3Gb7ZTt1gFFJp9MsmFIAHaPIIABCAAAQhAAAIQgAAEILAzgegeGq0qU+1BMuUsWX+mG5hkKpouXEc+EmAvTLOHN7RDaMvORe1sDu8xGphXs6jWsThoK9JIrTIrz94fMcvcjxu2a+xVVfrKd9b640OWFqI752Zr8mzTUEg/cd89Wwe2wwzXanU727PYmILltYoPai/3xmLmih5+FT0dWXLle+B0ZntaRrelhhYYdxjdjM2k5j45jV/TUUA+UpZxcjU7wE2rR6BiGLFkCXaG5rwOlPQ4rQkjPQ4VQyFVRYfpgf6VW1VF+p1l66eg6H6lmo5WGu6VWkD+8HwgOhkLpDx9pKJNuyy/ONtHgXBxNF4XmoPRw0zVjc8sATVSy0pca6Vwy/UTV0h1F7O9zXSOqibgN7pZt5Ly06/sjvacEm92xReWU5TC/YNQKOtwIpans4qY5Rz1DIzy075UpZuVPzqOBHIZlXc6xESLEAjgD16jjIw/oyaFQO7rHm0fQaLNf51g0rIR2mwwGp3DHmgOuzS6WX1NPdXVuyIsOWa7TZV3Nrz6E4W3V3hVoWhXo4wCeKeFKuozK+32WWi0gWuA2N71GckceDAyEmgt2Gxb28tzqR7mXdGodNOJ6Dq9LHVWqwHOdompsuXFpVEmIMCpTEyrB7UAwKVHeZW4VCGXch/8609ol+Rc8t/SkFtbPoR1EX6qedF0NuhD2z6RCC9XpQj73CxcltHTvA2B3myEt9+fB5sw1+9stzfY6OLC74Ls7o3Wg36rtC957zYQ+m1fm4d002W5Ps3eZR1s2Jqt2Ae28xxg1XCGGjhbLWc9Vy/ql4w/h7dUz2LsfboyW6glz/BaeBgUloyZS2nivy+BpX4g7xsi+5RJ8+dyQBgCyrGtmfIZ9NjvZJILQWq2BfKCAAQgAAEIQAACEIAABCBgJaDX4Us2IPeaR2vRLVv0ZCSdvjKXj3+2TWK47JYcEsNaqnzhJNjU7rkRiC+dxTQW3r7jp7bFXcHiMKppAYyjkEtVoqi5cAvM9uPKUj9tlT5nVXu/hUZLNK3Javh+LP3005+6t2/N8bOTO9qrjMLv8nPKbUpmd586XZCFf1inu4wRFrHbDMPotqJlLb0bG41ZjG6BOl9tn9zsoKMuNyDb0qORfmdrzlLdWEozr/95mnMqN5GJqk8TntGMZTYXVd3okD0Ml9NdU5bqMVuvnKdFwlmxp54SLzzn37Lo87NTOoGM9KjErhF6GF8FuGcJWLqFwDg+m+bIUw12us7qxfoxlEW9met/Zh0bVwfR7nR7RxTof2ZLFPBc6sNH40ug2oxCLuVlNG5MR5mlBC3+27viqDYtYiSFUSseNbrUn9MWmiTAUmBtVEp/ZSN2AAAgAElEQVSVxIWn0flUW2t0Tk1hh6Wljzo3tfqpwVkolJSxQ5iKJDve7J45n/BoSJomUtrnPIuXAw9GpStJofT9hrC7e2kIzruiGbqULDzVOeeFNuoS1wmZF1dginsqE5N0sWJQW6dBxcqrxKVaGhav/oR2Sc4lf2kkXITA09aWDwFRw49UkPDAmqVXkQxKJ5CRHi114GH5w0/zNgR6szDtLp4ecsJcv7M9pPWgiwocFfIANhD67aiWew9Al+XmpRaD5yGHrdk6HJglOmJGR2v2z65XDeepgbPVctZzxaJeQ9s5LdWzAOV5gOnKUtFm/We1P+rQSqyFZ4XBczuBWYXKUy19e+KjFPROyvLWtUTWkoQhYKSOTn+eR4/9Tia5EKTTxoXYEIAABCAAAQhAAAIQgMCRCUT30Mi6p9ddWRDM7hp05kIt7EeWxOlPLYmzSGJPRNaoqdFKZl9Ja08kGnJ2Q+Go+JY3bdGMwgH0SkC5yPw3/G0xQMy+vhq9clAuSxjtb5sCG5vChT350+g77FkNRqFpq9yo3rorRaTraI1yvUE0I2OAcEVSDTSmUzqYuKkmq4HoT20w6S9KVRpRJ5aU5hB4kEdVJbteNvIMF3mpV9mY6fGiM7qNOivjz9m+UY3Fj87oFm4vaqRDJzNMNtRBhRu1z3bqXpoGTMcjqWlL/6CMprmPfPbqLU/VnMO1a/RUk5Bo7VJVGcUK/xRtVd2R6v2fo4WDBDBWDD+RqXu28wmLOvtU6UwTdz5qm1uayTTHob279KeOXOVyWdPDOBQ4ZgmoPUa7hTNbPwRNjSjcy6khZ7miKGoD2aiIYWE1TDb0b1Tv0w7K+cz2VDtO/4bRbUuJXNHkMA5Ssw1q8IzaFvzssri3D1WjwTqLVEpEw2gA1NIjGt2Uf2uNbkl3I/9RtzAtl3z8mefsTFW1SLPNUcorflrGu1nOK/JKjXKqxcuBB6NUvTcSfrZh7uW5NASrjeQVSfUwC391GnkF87vE1RKyAFyNLhwxdVALpxZ+mr3Oz1bUsAz1J7SzQgY8tzTk1pYPYV0sPQ13QZizRpUHg/lSRerF/6gT5vqd7cGsB71U4LCch7GBMAsNK/oAT+my3OwiavA86rA1W40PbOfpd9Vwqho4Wy1nPVMX9ae1VM/SO8x0ZbZ0S57RV8MaF5aMmUtp4r8XAY3dbhx3ji2WpWhBLK1G3XU0ndQADAGpxNoMfyo99juZ5EKQNpsPUkEAAhCAAAQgAAEIQAAC5yUQfY+lXfIy+2YENLuAHyyGsg05I9SSQ2ceMgpjSWp6TiDLVsVp1uK8VGrnL/OrKE3jlvaRbCr1rLnQyTZyTLeVKwU/TNjOaDE0u9RKF/9g6asKhVWpVral1Y925qkFDQBH/k59vmNabTbCD3dxS7viNmZaOfq0j/KRDu5CvVblkrrswv0Dr6AcqLBjWnMK1RNGN18R4do7arx+xDO4NTyp/WogmFbOERn/52xPPppybBzXHPyoYMpol3naVLATNmenJueIHjWXvla/dbZso1FFTcpCgf26PXJn0WlYbM2aHL28jvB8LLwoyCUJPUwukl2nE66KanTqTresg6ZwurN+SOBwX6SnGRFFO+rsy0PpSPKrRw2viEc98FSM0Uwj3I9VmP6pi5PuxFPzoumsYFSc0c9cqyfJMIghwvobJnXhcWckyexPpSD+KpoKqPSnrWy1j1KTnEo8SUG+kGoOEk+VQYVVUuvEo9H5SJ27/UY3W/EsFd7N6GY7QHnOprzOU3Uy2tdJ5nWJb4k17aYcli3JTuOqYbpKteRQD7Cu8U6zS/KRbCp1VEG+2J22iyQsTQXWkOrzn3VPlVKiCKqiGixUZ4axNanaDGKXaOm+VKrMymLatGeh+Z6F2v6gBUk4EEsSDBOTq8NJg5qLtc4hZYn8irrtV6dZt7Svfl4p62+dbEuxZrMbec5Wp6UEK/sPTXjf5UNSkcMVEnPWqO7p52z1U6/rh8y1uo92s8pIVS5J4wSeUi00aO4yYVZ90N8wvXEznHAz96vuklspaG52YOvBMdrFGWwgqt7MQo9RXYdS/KfHosuKqPTYw1ak8P/3+JB2nmG8bn/VQA38v2r4X/9bJlduhiktT6dY8vyvFLf9UHXSwnyai+8jmbdlkif2GaYrs6Qsb8o0yZmNi2dTBGQQ8FvW4M5uGZst8rRD9iVR45qNtcVzmqPr2bYkO427y9p5KsZRfdCjNNv+ZJILQY7aACkXBCAAAQhAAAIQgAAEINAfARlbo7a8csbWqelZRkOJ5JuBZt3aOFKT9dQerbV3OQEEYbbUvqcsIOUEiKas4k9NML54zj3aETuyi4WrlqUmuIzkKKqUKJO+AoiVGpFPb+SWfsV/Y6FGDXzYfGapOdnNstMm7Jd3VEs3lnqX6MbGUsKqvkt5h0xHFczXqdwHUGsFttOmUbQjZXQbdGpssK5KF1VKhWq2JYvZbQeOjO+Y7m8e1TfV9u3j2lAWacTPetat7LYUfEVcmvMstGgV2j7hCQ9Gqh6acSWNv1NV+nUsKalZJuGlX95tPVMBwhqRbLna6TTrqU9YGB87PcyUXqc+qmDhJiC9h5eoWwo+7S7atH6onwkvFUUp++REU3e/0U3d5XonlcWyRJVIo/XFaD4Qrjm7TP/svZxKp9q4pXpb4ka1PNW7fMqd65vKLGLRyu8LKaVnaQs0Op+q7+6u0Q2Vatrb+4Ua3IPVa9pIy82FolJtnxVP21TAZzrjzdKalnIcrQ2nGpGPCCxFr+B/4MGoAr2iWczunB5VoVFnVVQeP3HNLiziOWnDcxU/5Y1utbjolNtJJUf2FwFL8k97XV8M380C0DGMDh8lNKi6bcnXV9nIrS5dSpTGlZQrSwnHKN/Zn9PqVEKSLGna24hKWmH5MCpUuGOR8KPweX+G4ZSbws2WIiyMXw+n1W80KdKULFczGS2QfTGcW9nNlgjPWQJnnjBjPZitEofxPJsNRIqj3z5M7Z0tCF3WgOXMw9ZsxTiwncfep9VcNVADZ+uhPC2LayzVU3onnK44COGl97C4q28QcOLhMBKY7av1AtQYfWOwcAvS043pj6IzBIyAdPoTPY4U1+xkkgtBRpriJwQgAAEIQAACEIAABCAAgX0IaJ9H9OTDdL9IXlmnn+cd7UdxO0V8RzUTlQo7tZFVsGxOsfjFH9yyg+TVRVJqYeOdk3a0I9avb1H5LfuHXEZySFNJRTht4GgTy7V9TT3M6DiNUacKllc7fsXz68zgrtCi8xZnmtq0m5oWs2a3OZWwhE+4n6y2zb1E0eqkOa02FdpCWGtDvY2ODkX5MLoVxbsi8WlFnfZv8hnNV6VHP1j2DkHZ+enPuis0KMdzSqlC7u035ymWkaY0Pciy6z08zVCmSRObwGRpe/cY3sMhYq5SlXNoX9FIEf7PXLNQo/zRSjLIdvIexgiz/WBYPyw6skyEkvo0S6ZDGHVxfm8wdRfKV7lbSi15ejRuBMaUEeEKMwehVi6jfMM/R8zt1Wl1SGNl0GiVq0JacsyV1wgLjc6vfhlnQcZt1tPmkH3NMtJ4dAmTa248ynf6czoBq9AFtb94sfQGqrSjjtFfiUQXC/ZBYWgdGdvFtBr04hNtOFOlVC6apc8ZFFq6kxkVPLz2HEQa/q12IYgknPY/viTOzQLQadNSwQppMDpRcfpyDr3+UG+v7tTJX9rhsg44RtWptEgb07ePFBXGbr8s4S6lzoCFOcvXyKzbMmhWrjmzcnbhOR2wKqBrasKs8ga61umj0SS5gpaNs/eM1oMKhaqQhYXb8WwgAjtt1NNqLJ/RtEG4/GDZ5/P027nqPF3WtIafbdiarUuWHk9tfDSEdWHnaW3VQA2crYGDp3FRP+3Hsg86IyGjY1A1S/VIMP20NN5DTlcGFOHV9zAzqdDJT/WCTxKB0W7tQXHqLZMS2RJ42jO7aa2a2JaUR3GnGVWon02tnUdAOv2JHmcVZxmP6k8muRBkVll4QgACEIAABCAAAQhAAAIQqErAsmKU/aKCTBYribMKDY6aJ9tHNjIZnSWw3sqUth9ZdrzVUdBSHbAozn995YcX1egJzOkrh1E1GP0stPVwqfid+k8taCOMeV+rjLIbtaZR1u5ndrYu5VlHtCpmlyd7gtG3ZSp46Td22QsVTTC6BTOawskDjNojo5urD/5oNdtpyJPRzeGq4LC8dfb3yalX96t3id5Ps+iluuH81aYqwBmy8MsrAWjOwmLZjZRrr0b2vGZ7oY0zNLWLcFOqOZFWF+paytSxsaSp7S6MZRDv5D1MKtI2w2P9sOhlNIBOm6d8/CmQJU17GOU+m6PzLDqwzna8LuvB4ZfdD69RWMKHS7qjccOy41MFLG3gcnx8dCPCo58C62LVdESVpSLkkodGN1L66OeBG920YfqTjVwVbJpO1HakdqcRcxoxrw+LlyWelh6y03axVOT2/aOtRh2Xr5T6JbJYJ4betYRtJFBeu2A1l6ISmAVgQGvTR9MBazRY62chDdqrkGTQSkHvoabyl/aZ0pj61BniM5bUonQVs9ryQRPmcLMtVANnkarDn6rY+WDOsjTbouv6Wa116smEWYqzzI2HBngG60GnNXkk9pltIEIRHs6GyuxPG0a4Skzm6bdHVXTLz5N3WQxbS5XHUjF8k4IfXlTVDyylPPhH7dhupjo4Ms6cm1o1UAMD9cSiqWkYfzwKJL7xUdTmJs1qqNqYS2r00fg7akTDT7/ZpqYfDq/cZ3N0nhXWU5YZSzWDQBgXT5cIzNoupNml8IX8lw4+5G3XDAGF1Fc5WfS4BNyfHLqxYOTwRyU/vKiWmExyIciSsvCHAAQgAAEIQAACEIAABCBQiYBsK6OF9GihqJ91LLxDgaf25ak8vo+Er0Nq1kbmSyJK0ZXzOlEtr2AlSa6jjCuEtEjoLA6jwBaxR1F87LNuLM5RJeoN3yw652mxBEVzGQXQCwmXvsWR3QYdrUgjgXv8aYGc8f1uI4iiB7AbkbNNMRjdAnqJdhrqyhjdAgCzP4oOXtKIP2v1dw9kH1Nc6dp5F05zdkpxjvp7NfxaNzvb0UidtGTQtNYN7pqe6b2dK906x9Ib90FavwWtSz81Vnj1V67lTuWkh5kyOZ6PRnasHxa1um5nth+Tp3oSSzqrw1hGtNWJhyMeePpn3BZczZyi0XCpgo38S9e3QJUITPPyLqtpdCOlj352uuYKT3JGZRx+1pyJheeEkqeEYdBvbpauPmna7Ccedlu6ehGwmKzDGa1+apGw03axmsnuEaMLPdUZp5S9pDV2OwpWWcLAeDr0fsO/ecfWaBlZAEYR+QEstaucBv16suTWbGqXq0AGSktS+f41R3lfd6vdrS0fwlOX+njDjQJzlqXnr7b2XN0Kdo/IhHlQAdaD3atidgHObAMRTGah2WtUUwmeucti2ApUxQPbedpZNVADAzVQj8LrF3/p6tw1F1nh5Z5EKm2pntI7+XRFQFjTTWtFdz6zmyLqW7CXRgoNjrmQMgTkIrlvOugxwL/BySQXggT0xSMIQAACEIAABCAAAQhAAALFCeh11O4WzGkhoyI56/Ng852mUMJn1kbmSzIIU2ivsGXLqbiVKLgxzRGK6U9nT/Tt+Pb3B9MEAz4ZLYbG4vcVTDsjA/SGRyUYWvL1Bdt+5HWkl7AAauOj8N39NO4wKKHcfVlFC64A+0rYcu6MbmHt+J3SrJvRLQww79Po7T/SkZta+K8VNUcq1w9Ydu/VOW9Dc57WN8vulmmsLT7RIUm1VJPhFVlkqcPhNcUuqwmVK1x16zQfaYQeZkW17CuKKlvU1LCueW7hEBXJn37UWbBYes4sPVKYW5RMIduLpPKZz7o7nf5Ja7PFGXnWPJTlf51mJIb/c5fhaaifS3uP8horaHS+umfdnTY6i2b98lYeg6JzMMlW9CxreAY4kFGYQr19eFY85L5j53PgwSg8+rf81FJnXGe1V0GWhi2/q5G72grLcTCO+OWuk3CS+A4WgD6NqNsyqJXT4KgOT3/u3vqmIk19nMUySruRAE0tH8Kd8C5DdnQqVa2zpTdrpMmUEIMJs6NqnEvs0hsMQi5Nw/JaDxyQrh2WSYX62NJlVG2ZDta+T6GlqMpFv11aubunf9oui2ErXPf8HmbW7RY1fe2obGfVQA0M10DL+OvXzLNZqkf0LLiOPV0REC4EGdWK7n4urVB22TM8W50ySsIQ0F39nBUYPc5icZ7+MD3rrjyZ5EIQpxocEIAABCAAAQhAAAIQgAAEahOQaTL6plMBKlgwRyWXuWd2yTrrKUPAKHqJn/6Z0lkxnKfkyWiucmUxMim35c5JsuSI1qXB4uC/4U7Snf/Sy9GedRTdrb5U/I78LZW53LfULJY7p9bsJ5GWjN1DjqrDHelxVtTwjSdDMZPa3WwubXq6ajPrKLdrp00adqksHYKrOYxus7WL0c1e37aHtOwpcdvr/ZlJ0U7An9vMVpLBc3vxwynQnKd8LMNiiS25lj0i5eZaUw7OJzwRUkUt2lKcGFNHtPaWUNNUDHqYKZMj+WD9MGoz2lGorxgmP8YEVweL3rdVbuHvTyFmR/Z+p3+W9Xj2ZXigDlg63kEFTY1QeffC0uhUQ47a6CxzQtfJqHmqRQTaS4lH0TmYxMtb4V0pLFkPcEQGW4SrJ76j38HIVYO+HOGz6INq6syRAtyMLUu9UyCREo+i87oBYOV3W5Z5yGlNTNNqYBnUCmkw/G5U41SJYWJKIOzj989Lbledwkk19bSR5UN0wtzUYsGvAJizfBqz7qYqfGvCGId1gT3DhNkyag91rKkOodBiqrW6miRPtEuXHutMqqMT1HKGR0t9dtMG32BStHor8dmOeuSZpO7TBrao+HhdFsNWtML7zXnUsoafQ+/nN0YN8dFkXQANOrPJTj2z928trBqoga4mLDksi3pXW6RTdWVLSRXytyixzuSK6cqgYvUVrkosOaS1QvWBZLcTWNLg9pRXpDC7cSuXQc/Sewx1+Axr5xXaaSQKeowqorXJ5L+Wxgb8IQABCEAAAhCAAAQgAAEIQKA0gadPn37//j2ci8wxd+7cCYfJ/vTevXvRV7DZMw0n+Ndff4UDuKe/fv16/vy5+5nLISYW6/ybN29y5ZiaTtTiMCTo281fvXplz8WPGI6VlGw4qeM9/fr16+XlZbhc2mHw5MmTcJjVT5W4Pe6jR4/sgS0h/ben0/DGOjyN2I6Ppaeyvwlup1wWScKvmcOqt6R/1DCWOjOUndEtXAf8QSppGPIjhrNISjacVL9P7ZPSly9fulmu9l4/fPiwXKmNiWsILieDUqY5T/FaZh0lWpYWWVNhRj4W2UZRNv5UDQwXtnRLCch/cXERXulojfP58+dAClke0cNkwdhsIlg/LKr59u1buKNQIpp1a5C1pLYxzLNnz8Iz/Nvb2w8fPmzMZTa6cWHoz+Ki3PyM/Ii+/9SdlOw0+tTn7t27U88dfdTxhvt/J9v79++du6ZjtjJktFjS6AZtznKeKtpvO0mtw484Tdb3SUrWj7jdLauFfSqyPbshBc3BNAMMp6ZVxuvXr8NhVjxl8RKFRruIIiLAlICx2kwjlvZpUzB7r3tCE1PpKpGUfmDI0KxMtgK9PE1KkMB2Ai0sHzBnRfVFbxZF1GmAQO83KtEZXt5hPRgpvdOf2EAGxdFvd1qB7WKfs8ti2IrWEOO62DdjJhkq/YhhYZKSDSc1PG1h1UANtGjKHuZslmqfDNMVnwbufgn8/PlTr9Gn8hsHo2nEjT7lNqJLMIaAjdppJDp6jCrC2H79OWHSrM+PGBZmSJYLQcKUeAoBCEAAAhCAAAQgAAEIQKAUAe3lja6idVDNeMQxu5Q6+7F0T232vCwJRln5iSiwDMS+Txa3ZX2us6+FjsRkKYKwfPz40SWVdBJSVTG6SV0p6zBJURuiE75Hh/hHL4OQ5ejdu3flSmc5Ijvkrh7Avh/CKLA7HD4bPnzebDZKa56WnipaB1orlFGesNEzrHpjFocMZqkzruCMbg7FyMHoNgKy+0+93XRXpKlvL3GAbVRGy6w1qbmN0rf8TEr/DM1Z8xlthg6jKzHZUI6WuahkKzrjmhY8OgezrDWmyebyib5clPxq2rmy25LOOXuYLcRaiIv1w6iFaEehdGr2FVGLQbTrMBZ8RbBOp38NrnmNNUoXguwyCkznEjJMZTx0SqOzt75OG52xgOrNMtYrY6ZDMA2R0Z5B7TT75YYsXpLUtBT42O1iqdT4Bwi0cAgnIF6nj1gA7q642emi3gXohJLeI+8u3rEFiE4SKhQ/OmGerSEVBBuyiK5JMWeFdZE0JwwndbynSXDOYO03NvajWg+OUcOjXbqKaVR0FiAtGx5VQGahWbS8VyLGmnykLothK0tl69TO08KqgRqYpQYOiZzQUu3TY7ri08DdL4GlXnHHHrvcduWlws6qT4E12s4+2uJpmfs1fqxjS/GzxEWPWTDWnExyIUgWlZEIBCAAAQhAAAIQgAAEIACBNALRL+oMyUU3sqTlmhh639xHwqYeJvevvRgltfqnbsSwWOVubm5WZ7ElokU2/5uuOkSRet2DNqmH7wTRa/uW70PZgjdL3MvLy+lpllHKpeuP/Y6hR48ejWTb/jPckMM3SmzPvXQK2hcSLuAgQDkLe+kChtMPb3m3kAmnf9SnqWQY3WZrAqPbLJYdPf05pK+dciJZRpCk11crRKU5j6BZ3rmWmGwMYlhGW4uEo0Kt/qlDMuEaoll06sx8tTCzEXUIVvf6zT4aPDWJje7QDUTP+OicPUxGgPWTwvphZK7l9uzHgkbR9YH0kU+5n9GNdxI4+xl1FQfjRjmdTlOWicAyj1LE0saKqWzymY6eGYdvGp1jfvJGpyZQs2t12J3Dn9s4z5Ej2iGPwkd/ThtXOAq2iFk+/moXS/ssorN57rumC9AOm20DEVt45HeSfqMrJ5tlalTaxFSudKkpa4icvtKS9UCbm+1vmlIzJXw7BDBnZdQFvVlGmHWSYsI84nxm68EIRac/sYGkKo5+O5VYU+FP2GUxbEVr4Mntn1E+GwNQAzcCdNHPaal2xWe64lDg6J3AkuVwamSrVlLLBqp1wjAErOPWWiz0GNVIa5NJLgSJqowAEIAABCAAAQhAAAIQgAAE8hOw7OLVK8Z9dxBeXFxYFrH56cylmGoOS7VQzOU542dRXIkd0jOirPLyd0yuO0Qh47s+/DU9Liijofwrf2h9FYPdIulj9dFqqWOWFbZRGi28xmBJQMMNueutyeKwZM33EalT3eurs74YJdzhrdLRyl9CpC7SDDeKaREKkWR0Y3SbVrYln+jk8MePH2/evBmiq2fQ8LeUVEb/cBc0ZFSo+bhS0JwdCjl0Q5wFSInJxiCGJWVJWOcmu8+fP/uTcB+Uc4cv3XPBijqiqwMtc1SWojLQwxTFu1filmkG1g/dLRhtg9Jg5b5Ci9Noq7SIXaLu+f3qOhmY/jm9GOuVm+C5iBUco1tIMt6fRaNLVd+BG51/yCcVS5bwOmob7Wy1lsl7a4llru6XrtBiyjJJwNLuKwI3BA5GINr7ndbE1IiiZTOZzgA1btaxpTQC4cxiYM6ya5/ezM6qo5BMmKfKOqf1YMqhRx9sICOt0W+PgBzy59m6LIatLNX4wPbPLHwCiVADA3CSHp3TUj0gYrqSVFUI3DiBpfcpS/4VimPZQLVODIaAddxai4Ues2ik5mSSC0GyqIxEIAABCEAAAhCAAAQgAAEIJBDQ/l2LcaeFLzCX+2p3Aq9VQS2EVyRsNI2V+EbuCmlHUXSOwhluthyi0KEgbfj7559//v77b10Cok2ZcmtnWIWbLEYl6uinrkqJ7l/XzoM6r3YePHhgQWes7ZakhjB6eRMObDnOHU5h36eWC0GyU923yH7u4a0zrvPxo+BeQYDRbQqN0W3KZF8ff7wzbrfaLrBlBNGMZXtGGVM4dnP233IFoJUbFo2zndEx44CoWx5FT6qrArdwX5gm89Gm9Pz58y0otselh9nOsHIKWD+MwKMdxZCO5eC0MUdjsGiOWgRFF3rGvOzBmP7ZWVlC6jICSzBNXeobu/xuX0JmnFvS6CxKd2GO3ejKzUgdwKjDUiF1JPvbt2/RpAoFOPbiZR20Y7eLdUyIBYHsBPyZQMZpQFjO6LpY0VszMYVLtO6pXmlN1wKfPn3Ke0HVOtmIVYdAdH6COcuuCHozO6t+Q55hwnxO60G/ddKXPNqlD4GnQ7+fSAl3NMddDI8qKf12CXVXTpMuKwz8DMNWmMD0KXaeKZNyPtTAJbZntlQzXVmqFfj3SCDQy9V/0zoAbGdjfwDOFl0b+8+9+G8pWptx0eNUL5Unk1wIMlUBPhCAAAQgAAEIQAACEIAABAoS0M7d6SeVpvltua9hmtpqn/AB79XJVohYSHLj2UJdk1GhjKlZ3N7euihXV1fOvdqhg4uyFd65c2d1CieJqFZvOTypdxt1YFquZtBOvuzCRLfJFmq21arZyS8ECW+VLmQFrqbcdjIq1EwY3XwVM7r5NDa6jdutNuai6Hfv3o0mYhn+oolkDHDs5mwZEwUz+2TDKch4raG/rdPFzevQERp/Ej6beAsXQQ6CRSXRgP769evZUtT3pIepzzw1R6wfRmICZblHSfPt+pt1LKYDbW4wljRXML9ftUgYzZfpX7T/HxjWucPU6UtjqHPLob1cue7PotH5YC3uYze6cjNSC9shjLENWqyL9kyTQh578ZKEwgU+drtwxcQBgXYIsACsqQvd+jEadDQQ6L3nxcVFTTHIa0cCmLPKwac3K8d235RPMmE2rlwOYz3Yt1Llyh0byEaS9NsbAe4YnS4rAP8kw1aAwPQRdp4pk3I+1MAltqe1VDNdWaoS+HdKILBHuv5bdccwvLPXBSvtYAgoTbhO+uhxyrnyZJILQaYqwAcCEIAABCAAAQhAAEc1RxEAACAASURBVAIQgEBBAqNNVEs5GV9NLUU/nn+qQSo1vJGY8eyBv7Y3plw5GPv2agKPfttEwshGVu3TapYLa4y3JidhjF4JUajZJgm5OrA+ix0toBIvAXa1zHkjWk7j583xGKmlVvvU8EZKjG5GUARLIlBzNmt81aS+OqkISYFTm2dqeKMwLTTnz58/W6Q1as2S1DSMfbuMUdppFkYfy9dsspxmN8oTDmaRRCUq2pTCErqnZ+thXMH7cmD9MOrLcmmskrK0UGOO9mAW00GFy5UCAlskDETn0UDA2KlK1zWHgNFFOUYhLTql0VkoLYWh0S2R2eKvuavFXqRL93LNXVMXI6nhjTRaWLwYRQ0Ho12E+fAUAtsJZJwGRIUxGitqToqiMucN8OTJk9FkSXdJ691H/dsJ85aL1JIIYM5KwmUPTG9mZ7V7yNQJcGp4YwFbmzAb6/BhrAdGNTUebDSsL0mL4XGWjLHOz8ZN9WQWmkosGt6ovmN0WanDUGr4KO0hQGvDllHsaTDsPFMmYZ/UGpUaPpy7e3qYGuhKtIujvqVaxWS6souuybQcgcDXqkavPsvJME25UN+bmmxq+GlBZn0YAmax2D1T9ZIa3ijJYfRYYTLJhSDGSkUwCEAAAhCAAAQgAAEIQAACGQh8/frV8rlsrZbZWTXCbdkV7UdJDe/HDbsttgzLhQvhXIo+LQenqNidJq6PqFsuiDG+jc4CwSJPiUoSvS+j6xslLH27tnEYrZZZFF05kegmFd3oX1mkLrJLbWup4e0QGN3srAhpJLDL9sGwbIHvMIQjWp6mNs/U8BYZhjC7N2fLmChRS4/7Fg4Swyitnb8fUt9TDbzsH0I2NT3QRCU6oEvsHbcpOLxn62FcwTtyYP0wKksnCY1tynLRpDHTpGDRAatoRxoWNSpbODpPHQEZIXXO0/0MOKp9ukrrR992oeFJZ1MDgtkf0ejsrKYhaXRTJrl8jIZB497oqFSpqkwNHxXABbBM2rG0O1w4IHBaAiwA66he0yRNC0f3/WkI0OLOfu9qHVHJpSgBzFnl8NKblWObPeXUCXBqeLvATU2YT2U9sOuo5ZDYQDZqh357I8B9o5+qy0odhlLD21XZ1LBlF9sPWQ6On8vB3KnQUsPbcR2gBtoLWy5kZUs105VyqiTlvQgEttxo+9CzZ892EWzUQ+bar5XapaeGt7MaFXA2YuMvm2ZlruOZqpfU8PZSHECP5eD4GLkQxKeBGwIQgAAEIAABCEAAAhCAQFkCli/qSIIGXyuW5WJI3WhrHlKSUaDcFZsWi0P04J+hxAWDUMEKwv3vpHWCxdjqjcH+O/k1v4yfEi1hloq2i643lVpOwZWguqYSlIkTfU8QvRGmjFytp8rollFDjG4ZYWZJqtxkbCpetAsaokRHomnKdh+as2PlH991nlOHZVI9jWX3Cbxl9xMxSutHsbstJzZbmx5Y5Lm+vrZDKBTybD1MIYxFkzUucBi+jbeBSFnawVxUZUuJW+6JMC4zl7JY7U/9WY1uGtE4k7EMbdPEV/iMMjKKZ8mIRmehtBSGRrdEZru/ZQ6mXGR90qns7dkltSks7WHgtIswn7M9Na5Dz4Zle3lZAG5nGE1BL7MePXo0MpK8ePFir6l+VGAClCMwmorPZmScuszGLeFpkQdz1iz5ogbz2Rx78WTCvKQpIxlLT7KURZL/KCOjeElZdB0YG8hG9TEL3Qhw9+jGPmHUk5QTe5SRUTyLPElJYecJI8XOE+Yz+5QaOIulX0/L8kqly2WpZrrSb1VB8nUEVOc/fPiwLu6WWIUM1wwBW5TSTlz0mFEXdSaTXAiSUWUkBQEIQAACEIAABCAAAQhAIERAu6ksJ8aVhNGuGsrscM909MW+Tn779m05AJazi0W/P7+9aHt9WHi75N2l8Pz5c4vMMqhVuwvD0gupkpeQp/F2YdFUIIwF7LH79uhrA7YVztYfRrdZLOs8Gd3WcSsUq80er+hIRHN2damRG6CM18SUk1Zv8S2Jt9ZYLPJoTNfXYp3G6zssQtaXqmgPU784G3PE+mEHaDySZLmVw55pUkgdC4yGt6yGoomsCMD0bwW0pSjGD1JpaMtyGcGSGM7/5ubGueVI2ofkR5y6aXRTJnYfGp2dVWpIGeKMXb2xDocFYPES5pP0lHaRhIvAEFhBgAXgCmipUTTB07R/ZMTQm9bXr1+nJkX43glgziqnQXqzcmxLpMyEeYnqeawHSwT68jeuH42r0RJlb9nwSL9dQuOV0zxPl8WwlbFqYedZAZMauAJay1EqW6qZrrRcGZBtHYHoFFdjTf07QUanHnJtDmcIWFdJWouFHjNqpM5kkgtBMqqMpCAAAQhAAAIQgAAEIAABCIQIjO56DwSt+Z2BgBitPZIVzPIqWmbi3QG2fO690F0PrdWWFuTRl9OMx6IynmyJFtwiUqHNDeF2Eb1OIlq0HQP8/PlztFl2VphCYGfzatCTU7JLSmF0WyKT5M/oloSrQuBz9ng056FqWcZEhWxk6DdKu6LVGDevRHcDrMh6SxSjPPa17RZhluKes4dZotGmv72G7L543xeg1ozhVZITb8dqb7HDWJaZriy5HEz/cpF06RhNE8YBziW7wqE5ld80VP/v3bu3Ip1pFBrdlIndh0ZnZ7UupLGr//jxo8xQ67LwY7F48WmsdtMuVqMjIgTsBIzdoz1BQo4IaESQKcCffSnAp0+fjOcnR6nxs3cCxtm+0XxUjYZRHruxooTk9GYlqBZNkwnzEt4zWA+Wyt6XPzaQjfqi394IsJHo5+myGLayVDnsPKsxUgNXo2szonEQ3G6pZrrSZgVAqo0ELO/WdWXAy5cvN2aUFF05uj1a9i+zWrJgCLBQaj8Mesyio2qTSS4EyaIvEoEABCAAAQhAAAIQgAAEIBAn8P79+3ig//kfiz3Iks4hw+grVQFrlCxW+mJVaUuZs4t1SpgKVk1xz58/t+QlG5Bu2LWEzBLm9vY2mo7xvU40nVGAA98HYTn/pq4j1xGmEdhGft69e7cRSXoUg9Ftu9YY3bYzzJtCmxoZnW3IW+QhNZpzCarr0tx30v7t2zfLpEtF01RwXQELxTLOS3WRispYSIZosqftYaJk2gmA9cOoC22VM4Y0nm4yppYUzLKKKXe5UkDUNruCgMDtP3rx4oVFyO1bPKO5jE4hGjfuR5NVABqdhdJSGBrdEplc/vau/ubmJkumLF62Y6RdbGdIChCIEmizoVUwMUXJZAnw+vXr0UcLZU758uXLya9uzMK2x0QwZxXVGr1ZUbyFEmfCPAv2DNaD2YJ354kNZKPK6Lc3Amwk+qm6LIat7bWuzYa/vVx1UqAG1uFcJ5dqlmqmK3UUSi6VCRhbkC4t1Vt4XYtTR7w7d+7ornkZ/f7++29d/ZA3U4aAvDz3Sg09bidfbTLJhSDblUUKEIAABCAAAQhAAAIQgAAE4gTsNpRCR/HjInYSQiRlltJhAJ2dG4756V9B02kBHUHhi1VRNRoNjtF0CBAm8O7dO+OZqIwnW8Ii6anRglyoFwrvke36OgnLhSCFqEaVXi2AXhuE8wpXgHDcMzxldNuoZUa3jQCzRz+zRmjO2avTugT3nVoYN69oIRMdQNcVf0usYZEVTcF440M0nRUBztzDrMBVPwrWDztz+4nufS8Piuauqb62ENkLniUkXUEWjH4i2nZm3KRSdAgYnULUqPTkyRNfzi1uGt0WejS6LfQscY0NUEllbIMsXiyqCYShXQTg8AgCuQjQ0HKRnKajN6qvXr3y/TXz1xtY41WhfkTcxyCAOauoHunNiuItlzgT5inbM1gPpqXu0QcbyEat0W9vBNhI9LN1WQxbGyseDX8jQGrgRoDtRK9mqWa60o7SkSQjAftrTW0vv7y81LW86j8zChBISkY/zY4CAVY/YghYja6piOhxozqqTSb/vVFQokMAAhCAAAQgAAEIQAACEICAhYB9n261BaFF7DbDyCyl2xbalK19qewm+/bL0rKEo22UAVFrXghiubdCOz4LHUz98eNHgEPXjyxgD38hSFSDB64A0bIbAzC6GUHNBmN0m8Wyo2ehoWTHEiVlTXO24Cp9UdS+445x80r0jL2FZPYwkur29jaarE6J6EvC0WAlApy8hymBNG+aWD+MPPWJFXtPqJHFmGyJYOoWovdd1v+KONO/ErqWKWP0ifjZXNTMX758Oftou6e+iOUnktFmQqPzwa5w0+hWQEuKYt+FqamarmHKNSNi8ZKkplFg2sUICD8hUIJAru6uhGxdp6nDBqP3GurT5APwrtW6UXjMWRsBhqPTuMJ8Wn7KhHmqnWNbD6bl7dEHG8h2rdFvb2fYSApn67IYtrZUPOw8W+gNcamB2xm2kEIdSzXTlRZ0jQyFCFxdXRkvXZUAMsfpTx9I0KRFEe0NsJDwq5NlCFiNrqmI6HGLOqpNJv+1RUriQgACEIAABCAAAQhAAAIQgICRgEw2xpDVFoRGeQh2MAJtHjs8GGRdlGs82aX2XnMngaUjKndvhZFJd5VBZzCip+NUqHJgeyF21ArQC//Dy8no1pSKUUdT6qgvjF5U18+0qRy/fftmuVBDMt+9e7cpyQdhjE1Y8x9t06kvv1G8+oKRoyNgWXQMgU9u/bCD2r1ftQhgWRO5SpLFQW+QBeMoEX20yqjuckPA6BRixgtBaHQjdaf+pNGlElsR3g551FJW5EWULATsKsuSHYlA4IQEaGUllK43GjpaMJoaaXWmCV7N11UlikaaWwhgztpCLxqX3iyKiAB9ETi29aAvXSxJOxrol4LJ32IICkTf/sgiAIbH7ZzPnAJd1pm1n1p25mypxAh/YAL25rDaUs105cD1h6Lpao9UCNpYq1j379+X1e7Zs2efP3+WBS81EcJDAAL7ErCPnhvl5EKQjQCJDgEIQAACEIAABCAAAQhAIE5A1pl4oP8L0eapsP+Tjv+tBJq1x/V7hbAVfQPhrq+vjVJYPr1rTMoSzHI2da97KyxbPSxlrB/G8oJKpTtD0wsr8cePH/W1Q47ZCTC6ZUd6yATDvcEhi9xjoco1Z+NyppFxocTbOMvcYKgzJXLfXhuNGlRGX7582Z5dagr0MKnEKofH+mEH3lFfYems6l//d4YVlr06ZQxpvIDDbvdIkm10v6oMFBkVTaNL0sU0cEZdTBPHZyBg6W+HkPb6fAy25RYvG/nQLjYCJDoEogRYAEYRpQbQrR8abkanauVztpElldsZwtvrgH3GUpMb5qyatMmrQQL1J8wHth40qN8VInXUq1uGlfqGR2ahK2pdy1HoslrTTv1hy0gAO48RVO/Bmq2BTYG1DNCDwPZZx6iA9oh2YUZZ5PppEaD+dCVX6UinBIGHDx+u3oMtq9379+8vLy9l6NDApMtB3r17p1tcS8h5wjQZAo6h9Gb1WG0yyYUgx6jJlAICEIAABCAAAQhAAAIQaJqA3XypYvD9paZ12blwJ/8Ccx3t6Qic5d6NQZirq6s6UikX49m81cboagVpLSNLDw/V1rSGPAcjwOjWmkLt269bkxx5shAwNsnSWyKM6RulTSJjmRsMCba5qdQulb2kSQDDgelhwnx2f5pUK05u/bBfqbN7tbcIMDpSWLoqlui9S8vcS/rG/fEfP34ssdVmdM+IURgjWxqdEdRsMBrdLJbsno1Pw7KXt/cEaRe9axD5uyBgmYh2UZBGhNRLokePHk0NJpp0nXx11oiC9hXDvpy3z1hqlsgulb2kGeWnN8sIk6QaIWBcsPdoPWiE8EYxsIFsBEi/vRFga9HpslrTSJvyYOdpUy9ItReBCisspit7KZd86xB4+/bt9oyGy0GeP39+//793377TfeMvHz5Uh9XKPGKdru0pACBkxOoOZnkQpCTVzaKDwEIQAACEIAABCAAAQjUIGDfWWK5TriGxORxUAK8t66g2Ddv3hhzUXuvdiOsRLJ0RBKp3L7PHz9+BMj0WzktYLkQJKB6HkFgO4F+O5DtZScFCDRIQGdLLFKFJwaWFMJhjEfTS6y/7HfDtdl92aWyzILCauLp8QjYa0WJ1tcRT33GZ3oMb0n+3VlZtv2V7tVHcOw91SgiP6MEZKYwLmD1fapoakkB1C78MVQV78mTJ0kpBALT6AJwLI9odBZK28PYO3wNInwRbjvwjSnQLjYCJDoEIFCZgL4mqo+LzmaqS9k4SDBL5lSe/lQ8XPA2R0C7VHbDRZgDTyFwcgJHtR4cQ63YQI6hR0qRkQBdVkaYB07KPp88MASKBgFHoLSlmumKQ43jqAQ0/Rh9BWF7SWW60db0p0+faszSHu+LiwvdD/L169ftKZMCBCCwnUDNySQXgmzXFylAAAIQgAAEIAABCEAAAhCIELDvobGcsohkxmMILBOggi2zyfNEmybtO8mMZ2zySGa7EKSySLmKtmM60rjlvDFgpSP7iccdFUrWnRJgdGtNcc1qpPJZ5db0Uk0e46hXelwwqlsvy/OSMc4NhkzbbCyl9/dsBN4mNBXKWOU2Fr/96Fg/jDqyLCJcUrtX+5p7F1ypw47dmYTF6/2p8ZuZ2S8EGd2vahTDSJtGZwS1FIxGt0Qmr799GqZ87WNuXiFJzRGgXTgUOCBQjkCzDa27BaCOB+hrokuakokm79RrKSP8myWAOau0aujNShMm/V0IGMeOvqwHu5DMnik2kO1I6be3M2wtBbqs1jTSoDzNNvwGWSHSGQiUtlQzXTlDLaKMMscZd0+tYCVrnrap69Wqvtiky0H0iYUPHz7IvLMiKaJAAAJZCNScTP47i8QkAgEIQAACEIAABCAAAQhAAAJLBJI+1pdkS13KEX87AWlH9mX9yUCmDXz+v/Ic0pGnPcHGQzZ4jKdxYqni3dzc2KNcXV3ZA28PaTknUM4GHZW/pjksKow9gOX+FxVNd37b0+w3pHqYI3WY/SpCkjO6da0+hIeAT6DH5vzw4UONfZYRQaUrN0RaBBBqSesD3+7+8uWLPZE2J+dJszItmsop0U6SkI0QUKO2S3Jy64czOFiItdlXjCQ39rqjWKt/dsFkdel2j6hNY5ahXNX48+fP+vxULoFHFpVXr17lSlnp0Og2wqTRbQRojJ7EOalWGwXYGKzHxcuWIifpa0tGxIUABCCwkYBmdx8/fgwnogA6NqCQ4WA8PSoBzFlH1Szlao3AwSbMh7QetFZn1smTtFrsYl1T2fC4DjuxGidAl7VCQQcbtqIEuugPo6U4UoCz1cDWdJfUIpLmHkNJk6IkCbMXSaYre5FvPN/hRaplg/GWgqj6ybKnPyWi7d+6B613Ex9DwJb60E7cs+mx5mjFhSDt1HMkgQAEIAABCEAAAhCAAASOScByCN+V/ORHYhyHQg7dgKstTbKvSSkyKydZlguJVDnZpNN9lWU7RnZJn7jJeGwmSk/G5WgYBdjxQhCLeA2Gsdjrodqg4g4mEqMbo9vBqvSZi3OY5vz06VPLpEhz8kJ3Sei1oqUilbidLWmJcYDuK6m8FqUQpmsCWD/s6ktipWsR8t6MYJfTHrJyh1Y5OzuHw4TUXjF9VCpaHA33uSwbOoDqb5fUOlrfs4oKYA9Ao7Ozmg1Jo5vFkt0z6dXA7tOwwyxeVuuRdrEaHREhAIFqBNRXa1plnAhpBph9DlatpGS0kUDSvOIAI2BSeTeyJfqZCZxhwnw868Exaqxx6B8Ki+HxGEqnFBYCdFlhSmcYtsIEDjDLDRew8afUwNYUVNpSzXSlNY0jTzkCde4EcfJrM7P+NKhdX18/e/bM+bfsYAhoWTt22dBjzckkF4LYayYhIQABCEAAAhCAAAQgAAEIrCGQtKek5g2RawrTZxzZ1HT9rexcSbros6wRqalgEUDbHuvoqf11ReVLIlT/o4XTu5y8522iOR4ggAVsZV3vSPXHjx875n7CrBndnNIZ3RwKHJ0SOF5z1qY6y4Uguqqv0IcpLAO0akuJA/ZnW3HYZ7+dNk/ETiKQVP9PPnwnsUrSwl6BKyu0cnZ7Ud0xX+P+eFnbtLkniyVB+9L88r548cL/ud1No9vIkEa3EWCJ6JpLl0g2mubxFi/RIi8FoF0skcEfAhBohIDeWF1eXtpnQbqdTRe8qp9vRH7EqEnAXk9qSlUuL8xZ5diSsgicasJ8POvBMerw8Xp1Fl/HqJm7l4Iua1YFpxq2Zgk4T7oah6KmgxpYk3a5vFZYqpmulFMHKTdIQH2dvq9g3MWURX5Z+Z4/f65vP+j1a6FNWdvlZAjYzrCFFNCj00LNySQXgjjsOCAAAQhAAAIQgAAEIAABCBQhcDzzZRFMBRLVx0Vvbm50OCFX2u7+Tv+bpbkSJ50DEEiqbCW+SB9gaDEo73tvRY/NSgefLD38vmADtYJHnRJgdOtUcYgNgSmBAzfnhw8fPnjwILq3XnOn169fT8ls94lmrSx0FZrk3J7XKAXL3GAUpbWfSS8pD1De1vh3LQ/1wa6+412ll/StMDsoQu5F4N69e1rJWiwJugLs5cuXG+Uc3a8q+5s2xm1McxSdRjcCws82CTjjs0W8ysPugRcvFtqEgQAEINAdAW3F1u0eqa9dNP2ToWb77K47XAhceV5RAjjmrBJUSTOJwDknzMezHiQpvdnA2ECaVQ2C7UuALsvnf85hyyeAe18C1MB9+VtyL22pZrpi0QJhjkRAljoZ3HRDR81Cydoj86C2qetlbpavO2QRniEgC8bdE0GP+6qAC0H25U/uEIAABCAAAQhAAAIQgMDxCSSZL5Nsqcdnt6qEOkUgw5nlm+TT5HWCRWcX9e/wp81DcoxsYfUNc1M5V/tQwVajs0S0HJVx6cjY6twVHJZjsdxbkaoIi8bV6LSxIDXlQ4an/9moVka3AEBqVwAOjxokcJLmrA9N6Du0Yf56/azbtUaT7XAU41PLGC0JjaklBUs9bJOUeIOBk1a7DcqPSHkJJNUHhm87fLFKOtpkTzlLSImntWTlQ4PUnyy6Cyfy4sULy3ia5UKQkRHv1atXYdlKP6XRTQnT6KZMTuJzksXLOm3SLtZxIxYEIFCBgDZkT99AWW5ulWyaiWl6X+IG1QoFJ4vVBDBnrUZHRAgwYT6z9eAY9R8byDH0SCmMBOiyGLYCVQU7TwBOrkfUwFwkz5YO05Wzafyo5dUlvLK5rbjAdyMQfahJL3y/fPmy7x5mhoCNemwkOnoMKKLmZJILQQKK4BEEIAABCEAAAhCAAAQgAIEMBM62hyYDsrVJ6BpdXQViOa7g5yArmy7BffToEfvbfCy4VxCw173pRTMrsrNHUdOwBFZbsARbHUZn2AL9YdLpwdUy5I1o0XhpqnlLtDG1gH43pnzy6IxuJ68AFP9IBE7VnC8uLjQIRsfKm5ubZ8+e5dWyXkBGv2uqYzBPnjzJm++QWo9Tmi0cGP230DteXOqDXadJrNRVqlO1J05ICGQhoFqnbSvRuqoxVzOcjVV0dCHIn3/+maUIfiLRgviBaXQ+DdzNEkiq1StKcarFywo+RIEABCDQLIHZrxq8fftW5he9BrXcHa+TCTKtNFtABCtBAHNWCaqkeXgCTJgHFR/MenCMepu0WsQGcgylUwojgTN3WQxbxkpCsEIEqIGFwDaSbNLcY5A5KQrTlUYUjRjbCWgqovequo139GJ0e8rhFNTi7t+//+nTp43vc8O5LD1lCFgi05c/emxKX1wI0pQ6EAYCEIAABCAAAQhAAAIQgAAE1hD4+vWrzGTRA4cuaR1p0OkC7WnjEhDHBMdGAqqE9hR0B4098PaQlqZR+Y6S7YVqIQUL2FNdCNKCUg4mA6PbwRRKcc5M4JzN+fr6WpfuhfWu99zZLwTRuiCcqZ6We7+etHklKicBIACBoxI422mro+rx8OXSkGocVbdsINMX7P3RU4voO3fuZGdLo8uOlARLENBduiWSTU3znIuXVEqEhwAEINAmAV1+qs9+jmRz2/11hEa7/0dPpz91MkG2mnfv3k0f4XNUAv6E/KhlpFwQyEiACfMI5pGsB6OidfoTG0inikPsOgRO2GUxbNWpWuSyRIAauESmcf/SlmqmK41XAMQrR0DvQGVze/HiheYkUyNeuXyV8uXlpWyDhb6cNCs5Q8Aslu480WODKvtXgzIhEgQgAAEIQAACEIAABCAAgSMRSDJflralHgnsUBZ9pUomKh01tJzMVxRdxKCtbz9//nz9+jW3gRyvPuxYImMNHCSMHo7NWxCLbNxbkcpc3Yj2xUZjAdYhYoBzKCwORjcLJcJAoAsCZ27OmmzrTpCwmvRlWn1GIBwm6akG6Ohbc71cL7cQSFr9JRWtzcBnK2+bWmhHqqT6cPLJ4cmL306lRZIwAd2lGw4wPNXIq/HXEnI2zGi2oGF6NthGTxrdRoBEPwmBMy9eTqJiigkBCByYgC50kK1jZBLR1xG+fPni7m67d++e9v1bIOge1bzmGkumhNmRQNJyfkc5c2V9tvLm4kY6IsCEebYaHMl6MFvA7jyxgXSnMgSuSeBUXRbDVs2qRV5TAtTAKRN8HAGmKw4FjnMSkI1O30uQdUIvSfUdx2oQ9AnVOhY/hoBqOi2aEXosindL4lwIsoUecSEAAQhAAAIQgAAEIAABCEBgTwK61EMfsxrtb1sSSFeB/P3337Kjua1vSyHxh8AKApZLN1yylS+J0FFbl/WSo4JI2nu6lLv8u/v+mEXjKrLM94FS8wgCswQY3Wax4AmBHgnQnF++fPngwYOw7p4/fx4OkPR0dKh4GlfySC9T/1w+bF7JRZJ0IHBsAuHF0bHLTuk6IqCvVMmYZhFYR0YtwaZhtJHIN1moaRSy2tHopvDxgcCIAIuXERB+QgACEOiLgD4r6k+rJLwMILrTfHQjqj6xYJzg6YTAlkvf+qKHtJizqAMQsBBgwrxE6UjWg6Uy9uWPDaQvfSFtZQLn6bIYtipXLbIbEaAGjoDwc0SA6coICD/PSUDTEm2p0qtSEnMGFgAAIABJREFUnWvQTqcK+7fF+fLy8uvXr0WBMwQUxVstcfRYDfWKjLgQZAU0okAAAhCAAAQgAAEIQAACEEggkLSHhi/SGMnKCqZNbNrfZgkvS9lwFQgn8y24CLOOgD6zZoyoVxoy5hoDbw9mvNS5gkE5qTPcXvDSKVguBKlAtXQx7elHNwfzMs8Ck9HNQokwEOiCAM3ZqUkjZviLFjqdojv7XPgtDk173rx5E0hBg5FlBA+kwKMRgYNN8Eal42cqgaT6gPXDjre7yxPtRSNk+wSM38xcfSHIKKLR0FeaG42uNGHSXyKw1+DI4mVJI/hDAAIQ6JeA3k1oc//sqygZYcKGmqHUmhHpTpB+CSA5BAIEkswXgXR4dB4CTJijuj6n9SCKpYsA2EC6UBNC5iVw+C6LYStvhSG1VALUwFRibYbfy1I9S4PpyiwWPI9EQOcadDOI9jv9888/2oX+4sWL6IeXthS/nMWPIWCLXtqJix7b0cWSJFwIskQGfwhAAAIQgAAEIAABCEAAAnkIcAQ6D0cvlXfv3t2/f3/0qSvv+f93Cv7NzY0sZVwF8v+h4CpDwP7uofIlEZZTr9r9ObsxNC+qcGfY1JskS8EtYCvr2iL2jmHYYRmFz+gWRUQACPRCgObsa0pzjE+fPoWnAdp7F71Yyk9z1q1XkvqWxeyjwVMyaPguPecJlzQgXjuPkmZlByhvO+QPIAn1wa5E5sZ2VoTcl8DFxYXlvKiu9zLeRjoqzuhCEON2/FEilp80OgslwvRFINewy+KlL70jLQQgAAELAc2pwnMzvTm1pCMrioYJS0jC9E4g17xiRw6Ys3aEf/ismTBbVHwY64GlsO2HwQbSvo6QcF8Cx+6yGLb2rV3kTg08Zx1YsaJkunLOqkKpLQT0ndTXr1/rnl9dDqLPoL59+1aGvrz3g+it7rNnzyzCJIVhCEjC1Wxg9NisanzBuBDEp4EbAhCAAAQgAAEIQAACEIBAfgJJ5kv7nQL5Be0kRV2F+/z5c4uwsoLJdPXkyRNLYMJAYAsBHUC1R3/06JE98PaQ7dxbkdQZbi940RR0aFndSzSLU10IEt1tueL9X5TwkQIwuh1Jm5Tl5ARoztMKoLv59BWLwHFiLYI0aG65E0Svw3Vj4DRr30eTIr07931KuJMmPKz+SqiANHckQP23w0+aG0dn2vZ8CQmBFQSMl3SMrvawZKSv0/tD4dXVVbl7u2h0Fo0Qpi8CScPuUtFYvCyRwR8CEIBAvwR0TkD7tsPyyzxyfX0dDjM81QvZpPdfljQJ0yCBpHmFP4dvsCyIBIG8BJgw23kew3pgL2/LIbGBtKwdZGuEwFG7LIatRirYacWgBp5W9UkryoES05XT1hYKnkRAW610c4cMfcP9INp2NdwPEth8ZUxfb3XDtwkb03HBGAIciq4d6LEX9XEhSC+aQk4IQAACEIAABCAAAQhAoFcCSebLXgtZS26Zt968eWPJTW/vZAUrd5DAIgNhzkPg9vbWXtjKl0RYZKsjUrgz7GsHoeWaFZVXRnl7xTh8yBXv/w7PxBWQ0c2hwAGB3gnQnJc0GB0TNWPRpWnr7gTRceLwhWsalPXpjAq3gaj44QnPEp+m/JNmZdu3GjRVdoTZSOAA9X8jAXv0cK81SiepVY7i8hMC2wkY98d//PgxdRwf3SFizGhdiWh067gRqzKBpA5/+zSMxUtl/ZIdBCAAgQoEPn36pO7dkpG2dxs/Lnp5eWlJkDBdEzjAcr7yPKprdSO8nQATZjsrhTQu6hu3HiQVudnA2ECaVQ2CtUPgkF0Ww1Y7FeycklADD6b30isspisHqzAUpw4BbXlSZ6v7QXR7rz4ocnNz8+LFi9UmnadPn+YSmyEgF8l900GP+/JPyp0LQZJwERgCEIAABCAAAQhAAAIQgEAygSTzZXLqZ4rw5MmT0VGBpdLr1V30+1dLcfGHwAoC379/t8eqcxh1kMd4kbNx36e9jLMhj3QfhOVCkDrXrMyi3sUz+i5w9euHXYpTM1NGt5q0yQsCRQnQnAN49eIwOl9SAB1r1O0egXRGj3TwWCmHX1RrnqOUozeSjFJe/TNp9aeX9KszKhcxSartJ1HLFYSU6xNIqv/1xWsqx6S2E+0/myoawhyPgC7bvbq6spTLaLUbktJmNX9lrUZxcXFhyWVdGBrdOm7Eqkyg5jSMxUtl5ZIdBCAAgdIEZH7XZ0KTJlSajFmM9lqP6PaQ0vKT/r4EkpbzSTOWauVKkippdVCtCGTUGgEmzKkaOYb1ILXUbYZP6uUwPLapRKQqTeB4XRbDVuk6Q/phAtTAMJ8en5ZeYTFd6bFWIHNTBDSZUd/7+vVrbZqSSdB42ZlfBO31zXLIgiHAp9qvGz32pTsuBOlLX0gLAQhAAAIQgAAEIAABCPRHAPNlFp1pt5m+FmJJittALJQIk5eA/S1IUoewXUj/dM1SatrxWeeIbHRrqY4DLQnZmr8F7NkuBIm2gsqVv7U6syQPo9sSGfwh0B0BmnNAZbqhzD8hrOn60qxAr5x1u4duT4teC6K32mKuwcVPeSrD9fX1169f9S58+qiQT9J41+Ze2+glXz66pBMjfkTchyRwgPpfTS9JrKIz7Wpik9FpCbx69cpS9vCgPEphFHjFTrVRguGfNLowH542QiBpcrjlel8WL41oHDEgAAEI5CIgM4sGkdTL6GUtGU3JluR58+aN8fb5pRSO5P+b96drao9RtKTZctKMpRofzFnVUJ8kIybM6xR9AOvBuoK3FiupV8fw2Jr6kKcagSN1WQxb1aoNGc0SoAbOYundM2ndt8JSzXSl9xqC/E0RkElQV3toYv/ixYskwWTxSwo/DcwQMGXSow967E5rXAjSncoQGAIQgAAEIAABCEAAAhDojADmy+0K04FAo+1JJ/CzXFu7XWZSgMAsgcqXRDR1b0W0M0zarjeLt46nTiBb3ntV1nWdsgdyiTK5e/duIPo5HzG6nVPvlPqQBGjOYbU+f/7cBbi6utJ0XaOGHM5z5Li9vdW1IDpeoQ/b6osWwqtjJ7rXQ/8qrt5E6n22hhUtEAKTB+070XcwFHiUeOmfSftdAvKXljOQftIO4OgEL5ARj45HIKk+JNW047FKOqrXZl9xPKVQogAB1VhLA9f4bj8pOjp9WvpCEBpdQL88aodAUodvaZWzRWPxMosFTwhAAAJdE5CRZN1dqPr2o3EaJkON3ox0TQnhAwQwZwXg8OiEBJgwr1b6AawHq8veVERsIE2pA2GaJXCYLothq9k6dhLBqIFHVXRpSzXTlaPWHMrlCNQ3o8k2qO1V2oMR2IvlxBscerGrjVgjT/tPhgA7q5ZDoseWtbMkGxeCLJHBHwIQgAAEIAABCEAAAhCAQB4CsrMsfQF7mkH0QPU0yuF9vn37pn1mlmKK883NjSUkYSCQl4D9LUjSprrtQuo8bTSRavdWRA8q9HIm0HLNirqje/fuReEfKUC0FazbkXwkRKOyMLqNgPATAv0SoDmHdad3h26No/FxOP2rQUH+urAjPA/RmKsvdGktcHl5+ejRI/2ru0V0D0h4hqMphxYFem+dtI8kXAr706QJQJuTn+iY7tPYBbIvAO6mCGD9SFKHfW3oetGk9AkMgbwEjCdFR9d8LMmgaYA/3GhrWoUFI41uSR34t0MgqcPX9HiF5CxeVkAjCgQgAIFjE9DVq9F3NyKgyZtxQnhsXEctHeaso2qWcq0gwIR5BTQ/inGwaNl64BenXzc2kH51h+Q1CRygy2LYqllhyGtKgBo4ZXIYnwqWaqYrh6ktFGREQO9A9fWj4fZe9ZOjp6V/Dnux7McojEuzqdgMAVMmPfqgxx61Jpm5EKRTxSE2BCAAAQhAAAIQgAAEINATgfA5N78kSbZUP+KB3cbbQERAZqwK5wcOjJqirSZgP8y5brP+OsGMH+a1d1DrxHCxZOZ27llHLx2g5UKQalRnSe7iGVafZUvxLmLvmCmj247wyRoCeQnQnMM8daOHCyC3P13XXRKaruhaEPsXKlxSsw6Nv58+fdILS33hdjZAHU/75hX/LHQd2Sy52Ge29pJa8iXMMQjYp8Hh2eMxaIRLYWdlb5XhHHkKgS0EjPvjP378aPnm1Wh7mTHxLfIrLo1uI0CiVyBgHxxlZvHn1XbZWLzYWRESAochwGTyMKosVxDjIQHN9HR7SDkxSHlfAnYjD+asfTVF7qUJMGHeSNi4wG/ZerCRQCPRsYE0ogjEaJzAAboshq3G69jhxaMGHljFFSzVTFcOXH9OXrTr6+uBgOwno/eh1chox5Rswpb9ukar4FRyhoApkx590GOPWpPMXAjSqeIQGwIQgAAEIAABCEAAAhDoiYDdfNnmHpodWeu63PAHwJ1sOkZ4cfH/2jvbq7x1oF2/2esUECghSQVACYEKICUEKoCUEKggUEKgAqCEQAUbSkjoIOd+t8/S0rFseWxLtmxf/GDJsiyNrtHnWJ7n0F0SgECZBKb8EXWL34r379/3+uGvMVQ7P1RYygBoAWsf9scgLerZ+MlytbSipJ1dGGa32VWAABBIRYDuHCcpPv5hkUbHH1odKZnmkR8/fgybQPXFgp5VDnIvUsKOwP7GND57xtnmu+urLF7KMH3F8+Tu0gnYW8VSFv/5NNKLlcXDQj5RyRkCIqAdfeM8HsLpPNwm113+tlrH0aaZvul0obKIKY2AfXFo7I+1CrJ5qQHhEgIbIcDCeyOKHlNNWWbctwrxfM7OzrSWi6fh7kIJYM5aqOIQOy0BFszjea7AejAeQgk5YAMpQQvIUD6BpQ9ZTFvlt7F1S0gLXLd+c1uqRY/lyrqb0JZr53/vIE+Ic6HQOkc/ztTpE0Sm4wHnEJgC5lJr2nLRY1qeU+aGQ5ApaVMWBCAAAQhAAAIQgAAEILBRAnbzpQANMK+sGKv/i+LxahoPq8Uz4S4EshKY2CeC/4FNW716jU5tmdjj4yZm+9en9hKTp9QQbZEzOdjLy8t3//1N86HUAG5xLHHVDyhu6Y8wuy1dg8gPAUeA7uxQNAb8X5OQ246IGzK9jT49PZVHj79//+q1tB48Pz/XfKoZxF9BKawYxetnu7T+V0qlf3p60rPKoVGG6SPtywD/KMD0craVGJ/T/afsNfWfIrxuAr1axcatHwcHB/bGYO+Y9jxJCYG+BIzLnk6HILUExp/i7CttmJ5OFzIhpjQC9tG+14TrqmnsxUqPpd1BIwCBFRCwf8KxgspShcEELi4ujJOL3W3EYGF4cBYCxgYg2TBnzaIgCp2GAAvmJJyNGGvGgbDoWoLJrAehJEuMwQayRK0h8ywEFj1kGYUXWOw8s7Su1RdKC1y3inNbqkWP5cq6mxC1qwioK814IkJnqO7v7/0DV416sRwyrz3IFFADstBL9LhQxUns/7Nc0ZEcAhCAAAQgAAEIQAACEIDAUgjoyzd9t2a0kyqZfotpKVXLKuf19bURmn4UMfJ5YVYhR2aujx7dwSmZ3vQp48gMeXwWAru7u5ZyJ/aJ4JpWRDb7Cb9IJvZbcfvyIo4mWyzgqmbaEUkvBpz5VQLos+cCp4n4T01O3PjtbXKWlMxus2CnUAjkIEB37qTq/96F/UiHpjn9nZycdOZfZgIJbxdMs3w5rkwktuSJz+l+1Yr1U+YLSXhiAlg/7MDV97Uds+wvlKf8H/UaW+xikBICdgJqhBbzpkx5MnZF5oi5Pumh09l1TcpZCORehrF5mUWtFAqBEgjYt3glSIsMMxKQb1Yt9jobjF48yXuIPJjPKCpF5yDQa8uJOSuHCshzdgIsmFOpYOnWg1Qc5s0HG8i8/Cl9QQSWO2QxbS2oma1SVFrgKtXqKpXbUl0VxHLFASewbgI6DDDj2Scd3tBr2bh7X+M3Gk5NTAEOxaID6HHR6sMhyKLVh/AQgAAEIAABCEAAAhCAwGIIyGPF1dWVRVw+83CUal8IuPgw4D6VD28VHqOPJP1q4hCkcH21iRf3c+Gesn8H6x4ZHNDnN5ZnJ3YIIgIRNyWdJ00tNcqdxvLBXnKqtSGuTOca8XcDZcqcu7W05e8P+21pqvia6uOJi7rL7FaUOhAmHwG6c5xtbTWyt7cXT7+mu/q5QmPz0O4v8sn09EziE7ovj3a4/iVhCDgCWD8cis6AxgrL/kL5RLZRnaWQAAIJCZyfn5+dnXVmqEmwbXa7vb319/4aMXToszPDVAnodKlIkk8OAloWGrMdtgwzrk4lA7YIoyJIBoGlEFiEG+6lwFy3nFqVySfI0dFRZzX1vlsfEvTyH9GZJwlKIIA5qwQtIMOMBFgwJ4S/dOtBQhQzZoUNZEb4FL0sAgsdspi2ltXM1ictLXB9OvVrlNtS7cpiueJQEFgxgXkdggis3JHEf6Skr/WYKWAdzRU9LlqP/yxaeoSHAAQgAAEIQAACEIAABCCwFAIyXxpF5TOPCtTLy4sRhXwxcOzM2LpIlomA0dmB0W9IEiEt35VJHjmBTlKcMZM4KPsHqMbiciSzvPRK6xBEfvd986u+pp7yc6lUDOOqT1XKIvJhdluEmhASAhYCdOdOSvIN5KfZ3d31L9cdtu/+Slv/WNaQle7sdVy3rqldSMDeNoxb/rCI1cTYfw7I3jdXA4eKlEnA6MdWawDtZBur4G9vlcA+YjTm1jeSTteXGOmnJGCfFgd0HDYvU6qSsiBQGoHSdp2l8UEen4B8uhlnmbQvQXwZCM9IwKh9SVjawGLfMtvrOKMiKHoWAiyY02JfuvUgLY25csMGMhd5yl0cgSUOWUxbi2tmKxOYFrgyhYbVyWqp9otjueLTILxWAnaTRT4Ccn8Wydz/IYdIsuoWU0AnokUkQI+LUFNESByCROBwCwIQgAAEIAABCEAAAhCAQDIC+ure+Dm05WvzZGIVnFHtA8KIpBMfO+tl/4qIza01ETB+4GpMloSMxZQ8cd9RveTMIlK7vt6mI1nlu2V56ZUW7Pfv3/3qlPkzrW3fejnJDw4OXHjjAWa3jTcAqr8mAnTnTm3W9jWLmOg7K2VMIH+Fxt2fZc1mLDRJsprW2vKUXzl9JtR2l/iNE8D60asBHB8fW9Lra6vOJbcln7RpJJKGAmncfmIvrQDkNgsB4xd0Nccflag6XeRPfJorp59N6HSzNBsKtRDwe0ck/bBlGJuXCFJuQSAhgSnt/3axLQZte26kXD2B6+tri0FDr0rZBayvMWDOWp9OqZGdAAtmOytjyqVbD4zVLDwZNpDCFYR45RBY3JDFtFVO49mmJLTA1es9q6W6Ro/lSg0Il+sjoLf8ej06b730NjZi7ut1lIspYF5VpiodPaYiOVc+OASZizzlQgACEIAABCAAAQhAAAKbIxB3s+pw6HBegZ95OPEmCxgty5Lny5cvk0mlgnrZv6YUjLJmJBD3c+EE05F9F84a0BhiOeab1m+FpUYRy7Ie1xHSwke/p6enzmpKy/oirjOZMYGAXF1ducTKvMxTtp0/B7ezs+NqsfEAs9vGGwDVXxMBunOnNmurka251TMeH7Q3pE7gSRIY5THWLolIZLJEAlg/7Fqz+/v7+fOnPdtpUkp4DRraC+jIyMXFxTSFUsrsBIxTQM21ZSV2zUuIMau0VabTpeVJbgkJGJdh9jbsy2bMXI9gafe5EYZAXwKT2f/tgsm83Gm5tedGyo0QuL+/t9RUu4Db21tLStIsiIBxiW5fWkxTd6M8xtpNIzOllEbA2IokNgtmo+6MPa5Y64GxmoUns+8fMTwWrkrEy01gcUMW01buJkH+cQK0wDifFdw1qti+0ogwsWfCciWCkVuFEzD2qay1iBwU7+Xk2l4X9s5ZFToyc/Q4EuDsj+MQZHYVIAAEIAABCEAAAhCAAAQgsBUCp6enxuOA9s32itkZf5taBCK2qhx8OD2Zg+rS8zQ6gOhlPB3DxPgKZOK+oxp1giq8f1kG57RUS/hcytIU44ozesyxFLSCNMxuK1AiVYBARYDu3Lcl2In1zbnM9Po23rL7k5+U2X8PxAGU7zOj3xb70RyXOYFNEcD6YVe3foHZuIOw/06LvfSRKf3dSnxHMLIgHi+KgBqtZYunCeXh4aEmud9mdMt41L6WychLOt1IgDyeiUDYXxoL0vJymAMm+1LcOCs1ijcgkuljADQeKZnAZPZ/OwR797fnScrVE9B7nB8/fliqqZP9hTt5t9SiV5pafS2Wn175z54Yc9bsKkCAuQjYZ0wWzEYdLd16YKxm4cmwgRSuIMQrh8DihiymrXIazzYloQWuW++5LdU1eixXakC4XCWBEt7yR3ayvaxbTAHraKLocel6xCHI0jWI/BCAAAQgAAEIQAACEIDAkggYv5uyfHO+pGr3l1UfxRk/RVPeOzs7/UsY/gTHlIezW/WTlu9hehlPx9C6urrqfFzCdLrn6MxkQIIPHz5EnrKbGiOZ5LtlES9iPR8gWO1nkYyTyICCRj4SJxNX+siil/U4s9uy9IW0EIgQoDtH4FS3ah9IKHKDexzjxF3C6/9Ka0ancufn5xNvwTrbGwkKJGBs/xscGUJlqU+FkWGMWIVDa5hsspjaj4EfHBxMVjQFzU7A6MijZppQm/FtfcfHx3PNJnS62ZsQAoQEjAtC4/Ray5/NSw0IlxDIR2Ay+7+9Cs/Pz/bEpISAIyAnj1qtuctIIO0LkUhBkVuWrvf79+9IDoNvFegGaHBd3IPG9YZx9eKyzRfAnJWP7XZyZsGcSddLtx5kwjJxtthAJgZOccslsKAhi2lruc1sHZLTAtehx0gtjHs9484xUpC7xXLFoSCwVgIlvOWPHN+1W7eYAtbRRNHjCvSIQ5AVKJEqQAACEIAABCAAAQhAAAKLIWB8gWQ8uTJBtf2T+hMU54qwl2s55uWyHR/Q5zd22cYXRw4LImA59ThN47m+vra4rbEInIN/xLis4iyS55DKmKfle8WEYKVKv83oBdhcn0t18okrjo8DHUBfoS6yMcDs1oiFSAiUQ4DuPEAXgvb09DTgweU+srjd3/Tne5arXCTvJLC49m8f2Dvr3jfB4eGhxb+ksi3HWCRhar4LE+6D+gIk/fQE9IGopdDa+babmxv/qYSnRf1sLWE6nYUSaSYmYBnhZSgwTq814e1zHLaIGjouIdCXgP3wdN+cB6e3GLQHZ86D6yagxZtlXpDTmcvLy3lRTNn1ao5FLIjmhTOgdON6w7J6GVD6gEcwZw2AxiM1AiyYa0BSXS7depCKw7z5YAOZlz+lL4jAgoYspq0FtatVikoLXKVa/UpZ9nqDLdV+QS7McsWhWFBAJ3/0MwD6e3h4KOoHLYplWHtJOr2cERNW/Di3LypTgE9juWH0uFzdOclxCOJQEIAABCAAAQhAAAIQgAAEIJCdgL7lrn0y0Vik9tsyljXemjgy/o13PmFqB6oiBdmtUZFM7Lc4PWlntbWUls+f7A17MD1Z2M/OziyPWwS25NM3TfxTt5J/sdDiD0im848fP/Zl0pbe/z5KOc9+rLZNTsXHFRdXeiTb9d2yDwLMbuvTPjVaGQG6c6dCG51YWbZCnTkvKIFx96dpVL/AMHu9dGjDsvuTEhuVO7v8CFAaAWP7x/pRKc5yuk4pr66uClG0Ri1/C6C16/7+fiGyIcY0BIxfCbrzbWozvklt9jZDp5umnVCKkYBeBFiO3w1ehrF5MSqCZBAYTyByrnp85gNykEHbn38H5MAjWyZg3NMJkV5kzOsB1tL1LFOtRd21fKb0RWIRL0kao+oxZyWhTSaFEGDBnE8RS7ce5CMzZc7YQKakTVmLJrCUIYtpa9HNbAXC0wJXoMRIFXJbqtuKZrnSRqa0eL3sOzk5effunX4c7st/f0dHR7KN6LhsId87lEbMyeNemLqYiQMRE5bFsFZJyxQwsdYyFYceM4GdMlscgkxJm7IgAAEIQAACEIAABCAAAQj8z8XFheUr39kNQFKV8ZOwHEqtHajKUcSwPDk9OYzbFp6St/LOak7QsGVp7xSjSjCXQ5B4uZbPUI0VTJ7MIpvedqQqV5OF32B85yCpikiYTxxOQiwJZZ4lK1+nswjQViizWxsZ4iHQRoDu3EbGjw93PfrFznk/EfHFmya8oN2fxV2LdKoaTYOOUlZAYEHtf0brR6VoHZOynDbWqlu/s1RC26htTyzClyA2MiQkcH5+bsnNTS41O+fsbYZOZ1HfRtKUsDp1PSXCXL5Wjb9VG2bC5iVkQgwEMhEId8FhQVN2ydr8GwpDDATiBDT1xF/ouMftb6bcIwkDlq5nP+keF6z2KsRSdDzDMu8uaDtvWUdhziqzmRUl1ZSzc6+Kr+Dl3dKtB730VWxibCDFqgbBSiOwlCGLaau0lrM1eWiB+TS+BUt1Gz2WK21kioqXreDTp0868xNKJWuJTEP69Qi5Jw7vEiMCQjRvH49Yxizn3islMgWsozGjxxXoEYcgK1AiVYAABCAAAQhAAAIQgAAEFkbgx48fnRLr7f7sPxNtOUPTWZFhCexOZye2TRjdUQ+rNU8tncDx8XG8Cr9+/YonGHn3+vraeDBIXUyvUkYWN+zxuG+I2mHKYUVkesoimz7PSFK6xn//17+lr5I/vo3PVhJePyiXBMsKMmF2W4ESqQIEKgJ0Z0tLaKQ07yciFrGTp7HsIDTvz3s2QqU3Ht2o0bDsZGuPcLlxApY2s3Hrh2shssA0DpsuQRU4OzurxUx/qfV/bcSY3bnD9BAoUSYFy/5XVrvKi03tg+QS2gydjmZcEag1zumx6Azo8/NzZ7lj5LTML5UAWNo7FUECCMQJxE3f8Wdz3B0zdOSQhzyXSMCyp1O99PZksOOq8VgsXc8y21okqb3m07culqeWmAZz1hK1hsyDCbBgHoyu88EVWA8667iIBNhAFqEmhJydwFKGLKat2ZvKxgWgBeZrALObcSawVEfosVyJwCnh1snJiX+WtVEk2V7kkXNetxeNghUSqUY+oyRtJ59szkXOAAAgAElEQVSNvoAryZkCZtRgwqLRY0KYc2WFQ5C5yFMuBCAAAQhAAAIQgAAEILBdAvKo2uk4QHTm/cxD5/VrH3hMqbDd3V1jcW2GKuPjvZKJSfJT0b7nXbudpZfYJJ6MQO1HksNyszZXtU/7oNHLkhtWZEyMfEPEm3rcu8SYokc+a1FfKrA1VVpOXo6s3ZjH40dpUzEZI2E5zzK7laMLJIHASAJ0ZwvAxl9J1Xxq/30JSynlp9HHIZbPnuc94tO5jhVn1WJruiu/dZUvIdYPu460UbIs+zWK3t7e2rPNkbI2YuiHE/EAmINz+XnWWkKbwDogqEbr29NkFC2hzdDp2lS2tXitweb1y2ZZKGqkHfO9MZuXrbVq6jsjAUtX9V8JZRVVh+8tBu2sMpD5Cgjoq0jj5wqaUufaqjQaoEL4SWZ8/22IsdxQkkXEYM5ahJoQMhUBFsypSDbms3TrQWOlFheJDWRxKkPguQgsYshi2pqreVBuRYAWmK8lbMFSHaHHciUCZ/Zbl5eXxk8J9DZQPxGUxAIze62TCyCGM56L9l/U+lXrdbKXKcBHt9wwelyu7pzkOARxKAhAAAIQgAAEIAABCEAAAhCYjoAORcU/iZco+pncGd3l2n+7u81UNIZmmYeocnyk59Oz21nGsOXZfAR0PC7edP2TgmnF0FhxdHRkz7OXJdeerTFlvPR8lIzijUmWpBdrgtD478TQt1KFf3xb+008J3kVsPw6X+2RFV/Gh4i5Ks7sNhd5yl00AbqzRX1tGwpNc5raNnUI4Pr6em9vLw5NpwznYqJjB51zgdq8ahGvAnch0EgA60cjlsZIjY365Lvxlh9p+XTcT582XPMeK9OWDoGlLYLclkJAvwbWadtUXTTv1z4iNR6sn4ADnW4CyIsoYsZxVbNkpx1MZrSRIy2bl0W0Q4RcDYHOrd9kTjpq8+9qCFOR6QlcXFwYpxJNqbN82BB/5eSIxV9kuGTxgJ9JZ3+PZ1X+XcxZ5esICVMRMI5yqYoz5tNpsDXm4yeb5WjKCqwHPsPlhrGBLFd3SD4lgUUMWUxbUzYJygoJ0AJDJgljVm+pjrNiuRLnM9ddmXp6vdeT8XPGljwXJWO5vUga8zQm808j+48YrWrVI0wBPrrlhtHjcnXnJMchiENBAAIQgAAEIAABCEAAAhCAwKQE2iwsvhBzmcb0iss/DeCLNE1YLp/tRgednJ5AKlk2nZ/jXlawuGz+z8FZvqOI58bd2Ql0nrLV11PJhVTj7Nsm+6ZPK3PcQ8RkR6L7VsrSQy1p4uXqS2B/5FeGOc57xWXoezeusnkbW9+65E7P7JabMPlPQGDeJeIEFTQWQXe2gIpMAdoKaT0wzTLeIuoEaX7+/Nm5TmhzoZJbvLOzs84i7u/vO9OMT8AIM55hmTlg/bDrRZ98d35Upp4io409z4QptVupjVSdW+CEpZNVgQT83WtEPN/fgcx98qYaSTzxLTrdxMDLLE4m3xz2us7K1kxAjem1gNQysvGWPZLNi50VKSEwnkDc9K38p9n1yIG4e5+lkSSyPXdVnkYwV9xkKPwSCQ8mYJyM1Ipq+4XBJfZ60DjTWXam8XL1Ms7vKZ39PZ7bIu5izrKoyW8VlvSkKZCAcRipJJ/Gpr2yoykrsB4U2G4HiIQNpILGuD2g8WzqkfKHLKatTTXIAitLC8yqlNVbqjvpsVzpRDR9gqurq76FztWS+8o5fXqR0V5v+nJVYqNxr+9LW6aAWXSXvFD0mBzp9BniEGR65pQIAQhAAAIQgAAEIAABCEDgfwno+HvnhxM6Ma9fXpqYlw4xuJOCxqJz/Ja15YRiJV6jrcoouT2Z/5ncjx8/Oh+MfyHvHvdfNtt9oLjH/YCflR9PeEoC+i4rrse+natTeNmIdeiwl/Z1Avjjx4+dOedLEP/Czf+BtXwyDMg5rtkqw93d3QE5+49o6PO1KW8gssD6CQoM+x93heIV9a1XKN70McxufZn7PaLvs6Sfi8D0WvM9rE1Wa7pzJ2pNYRFKWi3rKxGtSbTf0ReYWtJoT5FjW9Ep5zQJVNPObYs+TdGPr04jjytFJXZ+EiPJ5109OmkV2MgI41d5BWGsH72UqC7Z6T9I+8ppvj+pSa7D0H4f1M7u9PS0lmb8pV/E+NwWl8Oyqm88H+9r4fz83L8sIUynW1ary9RmtC6dfiFaG1Qbq6b2mcQuFFmW18rtXLLW0g+7xNI+jBtPxQnMYhkIRbJ0twmOfftOGfQisnN5qYoUArCGdPpJaqEccoutPZ2lbUt9elmQY49Qaxjh5fHxcRhZi+m0ftTSh5e1F3yWQsNM0sbk7iOYs1LpK7emQjlzDwthiUuPMY5yqiYL5gG6Xof1YEDFC3wEG4hRKYzbRlCrTLaIIYtpq2/bm75T95Uwa/rk1acFZtXX6i3VnfRYrnQiqhIk79pt5Q7bAQ1wI9ImwMrifbPtZFWT8+jGBjNg2cMUMJnWshaEHvvibexBfTNJmB6HIAlhkhUEIAABCEAAAhCAAAQgAIF+BPTxW6dJRaYxmWP65TsitU4iDjA5GZ1f9JKrk4zLrXYAy8UnDOhLG3dQTILp/FOnawCLUwMdNPfRjfwtKcvJntKsEgl1VE5WcX8x8u+QUFQNDn29gah0uzkvoah+VoeHh/5lLRz3LlFLPOWlxdnHyI80NCn41Zem5vrp715g/XGs9mDc+Ust8UYumd36KprZrS8x0k9GgO5sQd1JSZOI9jtHR0efPn3SVKu/d+Y/Tbv+n5bo+kBFywzNnvr4RL8eI1cXWsZrvTT9552NcCRb52kJfRs55e5PZflfYzaKrY/HFrEgaRSeyHIIYP2w60Ijm+wJnR9tynQz5XAh+TWu+uYXSejsJPbaWVKuePm3PpuMJt++FoYBVkdLsxmThk634k4Xbxj+SKvuOXHjrA2qjaLe39+n8rLauSx3AvhDvYtMG8DSnpbnRnJb0Ehl2T1lWkS5xqARxhls9SbL6J3BPeLyIVAOAUsXyC2t3a2b3oKpEeaWp5a/ZR73X77UHjde+lYddS4tho0PDktWyPYBc9Yw9fHU4giwYM6qsnVYD7IimixzbCCToaag5RJYxJDFtNW3gVm2VIUsv/tWbRaxaYF91dSZflOW6k4aLFeEyNK1LSNbJ+3OBPqawCJMmI/snxO/yA5lKDNG5ikdnJhYtsZfrtXIM0ASpoCJdZepOPTYF6xlyB02WvaVpEqPQ5Bh3HgKAhCAAAQgAAEIQAACEIBAGgL6Sq3z6LwSTPMNm0oZ5pPC4vyiLy8dd7Z/ST7AMmWXR1h880dlHev83SfL4ekat86WEJfZcl7TkiZeCnc7CehsXLx5pPrhd52er3kDMTYhY7LOmo5JEOndxbbSVN9gtHGTQn3n6LK5+6dL256aPT7+g5YlNLbZEdUEYHarAem8tIwJljSdBZHAQiDe5V0O02vEWGLaVy90Z6fxSECfQnX60Ys8Hr8lhfp/agZ6d66DBVqH6+OTb9++ydWFPgjRekl+RnRwRCrTruHh4WGavVWj8ALS+K7dT6zZ09jX/KcGhMWhc6bWBz9Zt1q+2MZaG/u7n/PIsLFEtcaRBa3+cawfdhXrzLHlM9HJhgtJrt2KxlW/CtqtaGj1Y1KFLZ3OkiaVPAnzsYhtOU2SUKTxWfkWs87cZC3J1Gw6i44noNPF+eiupfV2ZlJUAlldVCl/paqBd7Kvl8NBNYQjj8OyMYbxw2LYvPTlZmnzljR9yyV9GwEL7XLm0PjbAdXRstJrQ9EZr42Vv2yLuy/3cxvvK8HPrTPMBrATkZ+gc7/ZmcDPbVi416ykRpjqRZhRWuNMN0YqNVq/m3T2dKPkkWTlDH2YsyJqYjSLwFnWLeMwUlUqq710KUdT+up3HdaDvrUuM/3GbSCM22U2y9KkKn/IYtrq22YsS2tLmr7lTpDeInZygwktMK1mt2apttDb+HJFiCxd25LGQjueZozFaREHX+PVz3R34t+IlWeWxm8ZOk8uNVafKaARy+Ii0WNflVmGXEuavuW2pv/LHwQgAAEIQAACEIAABCAAAQjMTaDzQyydTs4to6z//hlobSP1xX6nYNVuUylziFfzl9G6s/3vhuTPIYPy9D0X6PRkVYpFtk55ai8RO9NHEhhf3kzQkCJCbueW1KG3NW0tVrfGowh/jU3NST8c2laoH//vv/+OF2BkDnGDsioyMv9Mj3ce8Rw8EIVDimIy1SJttvEz5UupRVomnbmF6vZ7aC08uFF1isHs1omIBCEB+/vafE03lEoxtTVVrR+5SyVrfHxwJN3Zgs7ebJymJghoVazV1FyLovhCSNWXeLk7kfKv7f5C7EJkUXGqNPamkhtOrUZzjTA1MVZz2WlkmGDTGrb/2a0fjfq17O+0u5xgKAu7Z77xQdoJh6MwZoJ20qiUMZHSVFiRMCb5cmWMzMZnIwaQWgUL3yHS6Wr68i+X2OniNpzKxht2TI14xpY/OJmlpTkT9OBSwgfZvIRM2mJWPBm1Vbn8eH9EagsnsbonQRGOLaHM+TY1vsVPI2FVo/iQ6MSbYGHpCIcrTCdGLZCPlRPGDxS4ATQOShMstPzWVVNT42WO6cxXVi1saVRjljS1fpS7v1hGEmGfcvuAOavW5KpLS8OrOgijWSPAoiJZMOdWx2qsB7lBTZO/ZWe6PsOj2DJuT9PAVlBK+UMW05a9mRm3VGM2C3Zh0qaccddAC+ylytp2sraD3qCl2khvs8sVY9fWO3cjyTHJLFqoNWl3ucRxdQwr96wjEAlopTGZlaDxeMYY7TAFOF0vOoAe7eorcDH5P3bpSQkBCEAAAhCAAAQgAAEIQAAC+Qg0ml18k5AOWuWzAcmMKBOPX1xlcorbo/30sv3lgGM8eydJMpk4fb3Uiuh8/9d51s3PYeSZLZXlqyMSzqSpHNpfdJ5xe5l61uDaaRwIj11W7Sf0EhK2BLW6wUUnfDDOR8cKE5aVMKvOjqaxdEBxIQ2dRBmQzyyPxKeJWURaRKHMbkY1dXY6N8oxuxmRjkwW7/JOHQp0roJGSlJ73F9T+WKE4eTLabpzTReNl/6KOlTKvDHaBGnhkbxhNHLwIzvHN7XqYesKv5S2cLj7C7Uw/XqMEaZNX+uL7xwTtmn9aFS0dgqdc5wSKFnj40kiw4++araRJKW4TDqHRzdeLW75Z9mwq3ZSqKOxlICxamPOlk2Ggk7nulgYWFyniywtNNG4RhV+C5TVJhMWF6LOJwCbF6f3eGDFk1G84sXetXScqivl6z594USGoErUTBsuf6Xtz7yd8lRSKVnfmg5ObxRJgm3HxNQG0zgoVS+J2jJJEt+5N6kakv9/Aqn8qoXvznxhqvCwgUKGFD+rCTqLcY098fahszVKHsxZflPxw4xmfm8tNsyCOatqjCObv4bJKg+Zb9AGIqWzCqXlGwksYshi2jJqs3MR69Zsi7N/Ghtqpl0DLdDYApUsMvts1lJtpLfN5Ur4ZtYNU7XABKdcpIJaob0uJ5DQ2JamTGZE5Hf/fOK1jdUjrTdt2YZ1z3SuwDeD14roNGB22mf8HFTTfNqZPWf0aFRBgYtJHIIYdUcyCEAAAhCAAAQgAAEIQAAC2QlEjL+VoUQvv3PYyELLqTuv0ymSb8EZdoiqE6vl/FYlRlrji1D7RYtJDX7nJj98xK9szXQrLfh3e4VlnvONUL5SwrBSjimrl2AbTxw/qTysv9SaTaVfd3rYb7Gh6qsYdepC9NImoeJrVtpCBJYYGgTifW1A59Ib5RoKp9ByKh6RRBNTTX53WaweI9WZ8palw1Ywmd1co4oEmN0maL3heBXXyMjXh/Ya2V9QSeAc8yDduVNZnRNopC1NdktHpmqr/c56jUxg6VM5Tp4pz/h6Rsw7X4GPrHv4uIWGawySfzsjTMhqHTGdpoZtWj8alWvc7w/bYDaW6EeGmtKs5ydIGzZWthoNlrX8U9XcINYZ0JSUFmzu3DSBdlZKCaafXIZV3NgO6XTD8E75VDiCuYZas96ER+czNddGs56TSgGNbDmWfz52Ni8+jcawcRCoFLesyaixvuVHapaJmB/9HlSFc3ciI7HOyVGNJ/kOtDbu+WNd7VbIzcVMsw5hA2hsSErWa1DylW4vwpiy85Woa0W1gKaerIL58qugWunhpYYU/xFjuDaBSi/GB4clU/6h5G0x03RbVxFL/80xFCtPjZxtEKr4TEs4V/cwYKHhZJb8uVuOk3B2g7mTZImBWn93GgwDm315N1itnQukufry4Bqt4EHjSmMdNhDpi3F7BY12siosZchi2upsEsaBrpqDlmXnKWHXQAvsbIFVgohZprZf3pSl2kjP2ItXs1zp1bXVtIwYByczTojhdqmKyaSXwdWZ5sE2GmG8RtHkJmK/jm3vpJLYT5gCfNTLDaPHTt0Zp6Gqg0+2mMQhSKfiSAABCEAAAhCAAAQgAAEIQGA6Am0mGGcMSr5dDEv0z6NE7NFOJD+gc1TKsGaqHolPNi+J5JcSCac69lQ7V+Qz8avTKVjb9/C1Q2mDz4sIjsxznWKExCSY7K1Z7Yk+qM2GBTmE72LUWexklFWoaMWorbpMXM6RQBJ7ritxTCAyvKheY3LO+mw4Zvq0+77GCFvI4NEga63bMtcY4le/Fi6nsbXJP288s1uEP7NbBM4st/RuIzx5UOvy4aUGc40DWRcbmgS1pAmLjsdovZpWMLqzpVlq9RuuZOKamuVuqt2EhYnSqHN1ftuWdm3Q2ZelprS7uU4UjDCdiNaaIL6u1giQvDWGJaoItcCKcGR70jgc5bB+tOlaE41lvlMVEk67mivDcTvfsSRJ3lhiI3w/snzjhqoWtj2/Co1h1cvf7Le1jXLiLU20HGk7JaHTNTbLKrL8Tuf02zawK96lcYFwjZR2WWhpVBpj3azkBEsekCTh8N6m8VQQsLQn1+NGMlRzHbM8mKBDxRUh4ds6VxXfOBzF82y7Gw4yKt1P3DYkNkpYmU0yAVS24ZDbKIYfqYFLNVI1/UqlDRdiYvIrNawLaOWZXHeSZMCC1tegwtUSwq9gprClgfW1tNTyTNh5QwjDaE+8fVAbw5zFaBa23tXEqBuyYM6nzZVZD/KBmjJntXmLXjT9KWUqwRrX+fkMjxKbcTuV7jaVj6VrzA6EaSuiAsFpHG1qW5XwUqrXUa6Eg15EyGG3JNuAPZrqlfylAy3QqME2s0zj7rK2A1UTVYyxIEsyaa1zfJvGUm2RtkpjkVmglr5cGda1pazkXbummk4LQDiQuhgNVrXctnDpqm8JCG9yU14FORxMKnlSDSlMAetozOgxokfBKXYx+U5yW4YY0kAAAhCAAAQgAAEIQAACEIDANAQeHh6+fPny9vYWKU6WsouLi0gCy62npycV9Pr66ieWgUkmwo8fP1aRJycnd3d3foJeYeWmAxO7u7vuKb0y2dnZcZfGwJ8/fw4ODmqitj1bvZgZUIrLUGyvrq7cpQL6KG5/f9+PqcK3t7diGMb7MbK63tzc+I9fX1+fnZ25NEKkqrUJfHl5KbOCS1w1DMUooKf0524NC6h0qUk60n/l4A64+Fob39iGybaOp9Sjj46O2uqiVxHqzq7HhcnU+NV+9BfqWk3r8fHRtZx4QS5nWZAjxblkEwRqHaFWYjly1gTTpZi3DdFSqIaF8JHGmHCAlcFdXb4xcZmR8TGwZCUWwpPZzSmC2c2hmCVQzTVuveGGOMX8t9Z4dTHDxNMaQ39uTegWG8pN643IMkOLVd9xkhOjEuz5+XmYPO4pSaIVZiWYL5USaD15eHjoUnYGttydO+G4BFKowDo9uvjSAmquanj+6j23hKenp1rsRUpR+1QCrRwiaTpvaen17du3OP/xO6lQDEYYDXQjR5iQ6mpisH70UqV2CurF8UfU2LTB1KgSTxa/q+FaH8iF82yvzU5YxIqNG37V3DBb2W1kTXIxIRNLzH/LqP9dRylxZaipwqXtHDstEmpUmoksVS4nDZ0urgs1RbVPNUv9V8qqZSpQNdTq2chSP555kruh1aXKVt3TGdP8gkKDcKploYwn6gLx0WBKi9CWNy/+iC3tV0qpRuxq8+s3iQHh8vvFgEplfURTg2/0dt2kUod/a5gYFo2oezaOCcNKrD3VuddLMj+Gi+rwBWLbkFgTOLzUOwgN7CJZ/a8SyJbStj9lA+iDqnBFTEz5BqWq8VcztcTQpVOuJLRM0C8vLzJEqFdqQRtuDVxuAwKSqmpXTjBtc9J2Q9n09O4sLlvYTdrS195kCaaYjHnL5uvdjXtL3D50DnFihTmrrV2pI+hPiNQlXV+oEsc76YIM5m11X0T8lhfMuRW0SutBbmjT5L90Gwir0F6r0Gka1QpKWcqQteVpy19aq8mtyc7jV63wXcOWW6B9oGszy2CptjNUyqUvV6oqSOmu1mlHrcrYop1mlb9vC4rYppwwkUDNMBJJGd4a+XI5zHARMe/evWuTUwrSyyD/24Eqpd1O1ZazHy+znj5qaDTopX0VxRTgY19ueMt69Fdc0mDaYVkZaihWr9dmrRqc3chc2QOrNmOx1Te0rogjE25BAAIQgAAEIAABCEAAAhCAwCwEZPiTGa5hC+dFaX+oD9WGiaezSrK1eZn9v6Aiaxk2JgsftMcMdmcrJnZhBsORO89q4+1qpB24cNWw+Jc6sukSRwLKRzqV4TVME9ejMwGED04WI/h+lQn3JaBmX2tXNd2pbavtyRdPhVrpFZadNzIO6G5NDJlra9mGl2pOtadmvFQ1QwldTFjBGUWtFS3tODnDgKW/KIewSUiDtYLKv4wMgEU1tpJJMruFnWiyGEtvLbnxJJQtPiBn1Uh8rNBckLX0SObhqrgT+Ga7cycZP4EoNa6HI7qY69bESxHtCDqX/UqgFaPP0xIW83CPE1IdlrlFAEaYkPaAEcaCeqFp1EQju56K3uANvpgs0foRUaWqE+4jwjamNOr4YhvJqvGWnmobpcfvVjpHubAiyWMGMGkEVYtMLqclw0x1qVWt12VcxXHbWq+CpkxMp7O0xkiaeRtqoyU5vsbTMBhWR6YPrWeGNTzZf9rGVVeQBm0lG5b/4KekmkY+Tio/MHgiDlehGijio0HE0OSLpHywtA/WflEPdnYQX++ZwoM7uJFkZ18ThMEyNPblxmVbpxi98Cq3tuqzAQxJRnDFl09hVqliLBO0zBSpiuvMJz41tDW2eLxleNGkE89Ed8OJafys3QkkRwKL0jtphAkwZ+VQlkaGELWLWZbB3Im9xEDjJNum8TUtmCdQVnz6yzEpTFCpdRSxaBsIq9BwgIqsQtfRYqepxVKGrM1OW3EFhf0iR0ymlXYOUTvzHFyXzbZA+0DUaJbBUm0H6FIuermiWnR2w0wJGq2FjqolMHi8lX3Gkv/K0rTpURirkVbGpRDp4H2lT0+r4tCW5eSJDzt+PvYwU4CdVckpN6vHsCe6/jJZoBoW+jaP/+n7AOkhAAEIQAACEIAABCAAAQhAYBoClmM0MgPZP/PQvlGJ2z620a2wXo326DEb3cFHGyvZJKS9dLuNTFLJ7hnu7ZWDZbNtOVjWJra0HGL3Y0Kp2rLKF2+B4MtMuJGA2lgSHclo26gRSzss7a2/ulgbE41UjRgLiYwcuYu/yVCXb9RU51BQSMVrYkQ0OP5lUq2sdV8yu7UNBVnjG8fSdbe0ttpxTi5saYNnzA1257Z2Fcar04lP4zwYqqCEmOnnMuNyUcskkYxvrHRXaYy7ubblZajEATGMMGFjHjzCDOC/lEewfvTSVGQzUmtvamzjhwsZJcZ/86YKrti4UcM+zWWBS9lIy9TOsVcjLy1xpGo1ddPpakDmbajhQkgDUWfr0pHixvFKudkHQ1VczSZiM3GglKxTpHwJNEc4SToDqo7ReKXln5a1IUblYGkSY/YLnRKGUnVWPHkCC4R8Si8t5zHqTqWa+MYqCTHLRq/XICOpNFiFo5yYqF83ytyYeDBD5dZYiiLZAIZUI7jmGpQsA5FG1LAumWLUntta1Jj4trfhfi2kAvWaRiCKD6fyJJYiX4DJwo11HIPXf9YyyqmmmLOM6laz9PHWwva9ibE4e7LIaFYTck2XG1wwT6C+SDPWwDuBABQRJxBRUG3E0LCgPhJfTuuu0ihl7Vl3qUHPvteOSM4q1CF1gW2O25FGMuxWpEcUOGRtcNqaa0vlOpoCmVbafhGThUfWZYMt0D6whFNhfNlf5bwpS7UdplJGBudafylquSLJa+JNdjnemqEF2zBpLU29l/YXkbiNlb9yVji0O+lBRaqF+yktVdYALlNexBSWatXdJgxTQBuZZcVvUI/LXUziEGRZnQtpIQABCEAAAhCAAAQgAIFtEZClxniMRkcnlVJmHdmCKwO9/sswpEtF6lbkbKUsQdUjIdzQHt1mrjLG97VVhSJJ1IgX20YxqjNGskuqdD2uP0dGWbVt6XUrLL0tJoK3UaQqUqppy9DFt4kXyTb5LRFz8hAYQ0ANb0yf0rORHmTRu+zFY+RP/mz8DU3y4tJmGBmcZZqXebRSlrpPNQ5LfY3dWYkjak0rc9rcVLVIq1Ot0xa3+tzEk9kt0qJy3GJ2c91Ko1AOwpY8NTA6McJAfJqw5D84jQbtUB5jzNa6swWL1uGRd8+D1TTBg712BBYUnWnUH3stF7UNEVs9IlH1X2HFNC45GnHpkdxTNiNMSF7YO1vCBhNo8IwssH2MauQbsX5EmkHfuUbDQjhcNB4z8lErrLEl1ZLJPjTVZEh4maouNdUklNCeVaa61KrW61IitcmvDXKvrApMrNr12q/R6arGMG9D1YRba5MWS6yaX0Td0qyy1T7F2Zmr9FrwVMYftRPL6CrBEg6wY7pMpLI1eu4SS7tDMSwwb78Y01pyPKv1yTCMCZ9S/81RtVqeGjSMayF1MQ0yGq/0iAaWqsHofzXOaErV6NGYlSIjm7twSBzDMLKjYTZLu1UAACAASURBVAMYgo3galRlmEPyGMtApEaYvNy2DCNNt9aV+l4a95gSTNO3ep/6l/TVNjRFVNlLsDYOWeMtSu9Vi1pi9X3xsVch3J8qxt4jVFa+ZlNVjdEs1GaqLlBrPOVfqvtocAiBRGIWvWCeQCNC2kZvBdaDCQBOUETfZq8BPBzYLVvjhPtixu2wW2123E7bRxY3ZPXtv2o5i5627AvIsI+kihHztK2uyi2VeL3yGV+XrbVAu+rD7RKWaju9xpR9G1sJyxVVpFeXTJhY5pFGjL0ijZYiodaq3gmvy16lrCOxq74fkLE3rF3EcqXltFbLguneRlWjtP5r6SuriOJ1V8NL58I74ao7rIKL6dsrBWfRixBX8ZUFtqbH5S4mcQiysq5HdSAAAQhAAAIQgAAEIACBFRLQHjti+vHNRn3Dei/baGlyEEN7dN8iaulljXKZjwmIiY5FZtqNC8uAg0S9zoKoCCOKTHWs6SV+KdpjlMWzNQJSvXq0XbMy2qq1x7WgjhxXYnV3QMOuCZ/2UigiYpcmbVh346uOSB2TvHEJBZsmxn9/U6ujGu00MqyvFGa3WlvKehkfV9fXuiI1io/GWbWg2TAimKa/rKVHMh9/Tm473TmiQd3SbK6XuBHU5d/SfBevY4676pW9NhcDMKqRq5QcwtfyZIQJtTN+hKlBXtOlBk+sH3aF5sOldqvRO+0oYd8Ch70mVUym5V8q8Xrlk6ku9ubXmLLNitiYeImRdLperVSJ522otQYpY2yvVqd1rB7pW2VLes1085IJOUgeLO0W3SVJU5r2w/YwZUymXtZLU2kXPHF6mRa6qm/nqe7akNgLUZg4sqNhA9gL11wrZMtANP7dR4iiLSbrm6BUhin1sngHt99t45A13qJ0exXaUmoEwJw1Xo8rNpi3tZxFxG9nwTyNOtpWJtOUTilGAmr2+ZavyQ2PrELDCSiyaDe2AZJVBJY4ZG1n2pprS+X3uEwrbb+IycKp6rKdFmgfJ2sjCZZqO7p4SjW2BS1XVJfJunOtIFGKkzTelY0l7ntCTb0aSXwBjJmvKZlf/SocOXTUSTXMzR6TfNXdqSamgE5Ei0iwHT0udzGJQ5BFdCWEhAAEIAABCEAAAhCAAAQg8L8EdAAr1RFJ2XrirkAq4jV7tN2W1JYy+fFKMVFd2orrGy+8ynBwa5N5rlNBfYtYrsVhMMbtPKjuIGuvjsepVThFKyDTuVq14tUaKyt5JxPLJ9PKuTOf6RNEukyqtxFZKzX4OOn0BvfkHCITxCJ0lxxI2gyZ3frO4APSGwfYtJotMzfOyYXtR0NcKmWtvjtHQEVmioq5EoiPJtPB/VEP6k9tWH/KRxscZaj1lWYiZa7ZNn4iIVR9Y4xyjlQz3y1VTXWJLJYapY1HKjflqZzziV3LWaqJi5Tvbnz1a1k/Z5It4QhTo72mS/XlVI1fQ8E6rB8R/aada7QVVc+NFDfsltvzZupZlmwzjX6WopOnyVSXYcp1T2nGDGuqFuUSrCZApwsV3Rgzb0OtrUWHreg0g2geaaxd30jlo5ZTeC9I27Y1lY+pslTWuRjoW8SKJ6PCm1abeJ0q7tvRBqTPsexpq6/iNTBqJ5Jko1pVVmOLpQq1IXEAKP+RyI6GDaAPqgpHcM01KFkmaA3gYV0yxQyboyMdLbylCX3wgCM1WXaUYaFtMZkwxrO1KL1N4L7xKgtzVlwd8btqchHmmLMicKa5tfoF8zQYt2M9mIZn7lLSNvtMhkdWoeHkElmF5m4zK8t/0UNW2v7b1whTawnYeWpA4pdhp54gJvmuYfUtMK5E/27NLDNsF7w1S7UPsDOctrFlWq6oFhN05MYi0h7jVFMUIpk3K7uW/muC0F7VN1H6YnSqb30J/OorLCNJZx3HWK5qxVWX+ZpxZ12qBGl7ZYGLECOHpSdbvR6rcayxE00WOWwB9k5tazIRKQgCEIAABCAAAQhAAAIQgAAExhN4eXl5fHy8u7vT/765yTIiW8+XL192dnYsz56cnKggS0qlqcx8u7u72iTrf3hpLNRYXC3Zw8ODgOjv+fm5dqvzUgKLiUyfHz9+7EzcmUAKurm5kRiv//0pvfI/ODjQ0UzZ95MU0SlDPMGfP38aE8iy0BhfgsyNghHpCBweHqrxu8vGgFqguknjrRkjLy8vv3371iiAxhD1psZbpUU+PT2pFp0qqMTWIJxqtJmXw7t379oE0Dsexo02OH3jmd3sxJjd7KxIOQuBTXVnzYxaXWst3Ihaa2MdCDg9PW28myNS8uhgjdbnmqzbpIqUK4HbRpjIUwlvVRtACa+/t7e3vjlLfq0Dqz8m6L70SD8vAawfvfhrpNKZjMFjhewVGro1VmQ13fSqUWfitsEZ40YnunwJatYJzUGaeRfUqHqRodM5XKvvdJWxVwNsX7OzW4bZrfGO6ryBTW1eRqJmMhoJMPnjS9GIdqnVyq3vwFIRk+VcizfZmY1bPPubPg1cje/4VKKLX+vMnrw1kmFpBKp+p7feRtOQuoPe+1xcXJRWkaXIgzlrKZpCzmEEWDAP4+ae2pT1wNV60YEN2kAWrS+ET0tgBUMW05a9SSzFqmCvUQkpaYEJtbBBS7WdHssVO6vcKf0zpRv8aF0GW2d6kgVYhlkjcFmu9N2BHhlwKEhFyH6rF/0yGmvpYixxgmRMARNAnqAI9GiHPM1iEocgdo2QEgIQgAAEIAABCEAAAhCAQHEEqm/bZD+q3E9Ux68re5A7tydDT+WNYn9/v28FZI3SWWd3zk9ZuWx9lx+lnf8TFjHRV3/6rz8BERlnJlMVqsOLlQlMTlKMhyb70iM9BCYj4JvR2wrVl7cFnlyU/UuDSZvMy/IrobpUX99p8HHDjhtwqq9wB4zDbXDmjZeR9+joqFEGDa16Adl4i8iRBJjdRgLkcQiUQ2Dd3fn6+vrs7KyNtrxiyR1Y290J4quDIH29K84utiOjSVZbv8hOp9q7aTrWn7aBbHYcOgJLJ4D1o5cGI2OFdijKqjLpaIioxorV7FN6USJxDgKaZ/VxsrbG2hRrF6yfvdqIzY1Ol6M5FZins/zI1FyzOTubeTWu6v9qlmHr3rwU2MwQaYME3EL3v9dZ/+99ljj4r7SqjV71pm/A8OK/6dMAVeXmNo/usrQ3fRtsDFR5GgJauWm9qh7n3q373a2ypWgpW9TnE9OQyVdKZLWsQv11VLWUGjDQ5ROenCHQSYAFcyeiMMFmrQchiiXGREZ1DI9LVCgydxJY2ZDFtNWpcRJkJUALTIV3m5ZqOz2WK3ZWyVOqccrY6LLdoEOQ29tbvSoVAXn3sHsDccQUqCxXldlK9iv/2wfd9ZfcsqLoT1YUmbPKN+0yBfhaXm4YPZagOxyClKAFZIAABCAAAQhAAAIQgAAEIAABCEAAAgMJyMQmk27nw/pwtMyvvGq/p+FXpEwnJr6Emw2fnp7qpUVj9dFaIxYiIQABCGyEQNwbSK+fv8hNTC/RNZddXV0ZC1qWnzJjpUgGAQhAAAIQgAAEIAABCEAAAhCAAAQgAAEIQAACEIAABCAAAQhAAAIQgAAEIACBkQR8hyByXaHLkRnyOAQgAAEI1Aj8U7vmEgIQgAAEIAABCEAAAhCAAAQgAAEIQGBBBPRTZhZpy/QGIsmPj4/b5Ndnw223iJ+XQEQ1lY/zecWjdAhAAAIQmIVA3BuIfJMN+/mLTHX5+PHj5eWlfkwjshTxi7a7DvGfIgwBCEAAAhCAAAQgAAEIQAACEIAABCAAAQhAAAIQgAAEIAABCEAAAhCAAAQgAIF1E9AJnHVXkNpBAAIQmJ0ADkFmVwECQAACEIAABCAAAQhAAAIQgAAEIACB4QQsDkE+f/48vIDMT56enraV8Pz8jJvwNjgzxj88PLy9vTUKoG+qd3Z2Gm8RCQEIQAAC6ybw9PR0dnbWVsf7+/syfZNp2rq9vY04unI1urm5cWECEIAABCAAAQhAAAIQgAAEIAABCEAAAhCAAAQgAAEIQAACEIAABCAAAQhAAAIQgEBF4PX11aH48OGDCxOAAAQgAIFUBHAIkook+UAAAhCAAAQgAAEIQAACEIAABCAAgRkILN0hiJCdn5+3gbN8oNv2LPGZCNzd3bXl/PXr17ZbxEMAAhCAwLoJfPnypa2C379/Pzw8bLtbQvzJycmvX786Jbm+vu5MQwIIQAACEIAABCAAAQhAAAIQgAAEIAABCEAAAhCAAAQgAAEIQAACEIAABCAAAQhsigAOQTalbioLAQjMQgCHILNgp1AIQAACEIAABCAAAQhAAAIQgAAEIJCAwNPTkyWXz58/W5LNlSbiReLm5mYuqSi3jUCblxa5dS/8e++2GhEPAQhAAAIjCZyenvrv9f3cNDtcXFz4MWWG9/f32yY4J3DEJZZLQwACEIAABCAAAQhAAAIQgAAEIAABCEAAAhCAAAQgAAEIQAACEIAABCAAAQhAAAKbIvD8/Ozqq8NCLkwAAhCAAARSEcAhSCqS5AMBCEAAAhCAAAQgAAEIQAACEIAABKYm8Pj4aClS37haks2V5uPHj8fHx42l6yXBy8tL4y0iZyFwe3v79vbWWPT5+XljPJEQgAAEILBuAn/+/Ik48Prx48dSqn9ychKfy4zrrqXUFzkhAAEIQAACEIAABCAAAQhAAAIQgAAEIAABCEAAAhCAAAQgAAEIQAACEIAABCAwnoD/S0I4BBnPkxwgAAEIhARwCBIyIQYCEIAABCAAAQhAAAIQgAAEIAABCCyDgOXD1M+fP5dfmW/fvrUJGfnGuO0R4vMRiKjj9PQ0X7nkDAEIQAACxRKITOJ7e3uHh4fFSh4KFqlLlfjh4SF8ihgIQAACEIAABCAAAQhAAAIQgAAEIAABCEAAAhCAAAQgAAEIQAACEIAABCAAAQhslsCvX79c3Q8ODlyYAAQgAAEIpCKAQ5BUJMkHAhCAAAQgAAEIQAACEIAABCAAAQhMTWA1DkH29/f1zXAjvogHisb0ROYj8OfPn7Ym9/Xr13zlkjMEIAABCJRMIDJTf/nypWTJQ9l2dnbOz8/DeBfz/PzswgQgAAEIQAACEIAABCAAAQhAAAIQgAAEIAABCEAAAhCAAAQgAAEIQAACEIAABCCwcQIvLy9vb28Ogs4DuzABCEAAAhBIRQCHIKlIkg8EIAABCEAAAhCAAAQgAAEIQAACEJiUwNPTk6W8z58/W5LNnubbt2+NMug9wcPDQ+MtIicmEPnkO/759MRyUhwEIAABCExGID5HHx8fTyZJqoLiTkz83zNJVSL5QAACEIAABCAAAQhAAAIQgAAEIAABCEAAAhCAAAQgAAEIQAACEIAABCAAAQhAYKEE/N+Za/tpwIVWDbEhAAEIlEMAhyDl6AJJIAABCEAAAhCAAAQgAAEIQAACEIBADwK+DT3y2FKcbZ+cnLx//76xIldXV43xRE5MoM0hyNevXz9+/DixMBQHAQhAAAIlEIisRjStL3F20MKpbUEi4K+vryVgRwYIQAACEIAABCAAAQhAAAIQgAAEIAABCEAAAhCAAAQgAAEIQAACEIAABCAAAQiUQODu7s6JsZSfMHQCE4AABCCwFAI4BFmKppATAhCAAAQgAAEIQAACEIAABCAAAQj8fwQin+C6dMuyrX///t1J7gdU05eXFz+G8PQEbm9v276CPj8/n14eSoQABCAAgRIIPD8/t4nx4cOHtluFxx8cHLRJ+Pb21naLeAhAAAIQgAAEIAABCEAAAhCAAAQgAAEIQAACEIAABCAAAQhAAAIQgAAEIAABCGyNgH+YeVmHlremKeoLAQgsmgAOQRatPoSHAAQgAAEIQAACEIAABCAAAQhAYLsEfBt6G4Xj4+O2WwXGn56etn08fHV1VaDAmxKpzV3L169fP378uCkUVBYCEIAABByB379/u3AtsLu7W4tZyuX79+/bRI3Ut+0R4iEAAQhAAAIQgAAEIAABCEAAAhCAAAQgAAEIQAACEIAABCAAAQhAAAIQgAAEILBKAg8PD369Dg8P/UvCEIAABCCQigAOQVKRJB8IQAACEIAABCAAAQhAAAIQgAAEIDAdgdvbW0thcrFhSVZOmjavEzc3N+UIuUFJnp6enp+fGyveprLGxERCAAIQgMDKCLy9vbXVqM3JV1v6cuKX68qkHIZIAgEIQAACEIAABCAAAQhAAAIQgAAEIAABCEAAAhCAAAQgAAEIQAACEIAABCCwegL+4d7Pnz+vvr5UEAIQgMBcBHAIMhd5yoUABCAAAQhAAAIQgAAEIAABCEAAAsMJWLwwHB8fDy9gpidPTk729vYaC7+8vGyMJ3ICAm3t7fz8fGdnZwIBKAICEIAABBZH4Pfv34uTuVNgfIV0IiIBBCAAAQhAAAIQgAAEIAABCEAAAhCAAAQgAAEIQAACEIAABCAAAQhAAAIQgMAWCPz58+fu7s7VVAdKXZgABCAAAQikJYBDkLQ8yQ0CEIAABCAAAQhAAAIQgAAEIACBTRC4vr4+PDyUK4R3//3t7+9fXFzItD1N5Z+enp6fnzvL+vr1a2eaAhP4/sJ98dp8UvhpCOcg8PLy4r+z8Yv49u2bf0kYAhCAAAS2RuDDhw9tVX59fW27VXh8RPL3798XLjziQQACEIAABCAAAQhAAAIQgAAEIAABCEAAAhCAAAQgAAEIQAACEIAABCAAAQhAYAICP3/+dKXoUI2OVbtLAhCAAAQgkJYADkHS8iQ3CEAAAhCAAAQgAAEIQAACEIAABFZOQK5A5Afk7Ozs8fHx7e2tqq3cc1xdXelH4x8eHiaov8U1hj7QXahtXd5VPn/+HGIUbcEP44nJTUBtu7EIeXNXX2i8RSQEIAABCGyEwN7eXltNLc7L2p6dN/7Xr19tAjQuUdoSEw8BCEAAAhCAAAQgAAEIQAACEIAABCAAAQhAAAIQgAAEIAABCEAAAhCAAAQgAIG1EvAPly70JwzXqhrqBQEIrI/Au79//66vVtQIAhCAAAQgAAEIQAACEIAABCAAAQjkICAXG/IDEs9ZH5HKpUU8zZi7T09PBwcHnTnc398v1CGIqvby8vLp06ewjvIg/ufPnzCemHwE0EU+tuQMAQhAYAUE5Art6OiorSL6GZCTk5O2u2XGxxdai15flQkcqSAAAQhAAAIQgAAEIAABCEAAAhCAAAQgAAEIQAACEIAABCAAAQhAAAIQgAAEFkfg9vb2y5cvTux///3348eP7pIABCAAAQikJfBP2uzIDQIQgAAEIAABCEAAAhCAAAQgAAEIrJWAxRuI6u4buHOgsHjR1s/XL9cbiKDprUBjNd/e3i4vL3NQJc82At++fWu8dXNz0xhPJAQgAAEIbIpAfL2xxMkiLnO8vptSPZWFAAQgAAEIQAACEIAABCAAAQhAAAIQgAAEIAABCEAAAhCAAAQgAAEIQAACENgsAf9wqQ4t4w1ksy2BikMAAtMQwCHINJwpBQIQgAAEIAABCEAAAhCAAAQgAIFlE5AfisfHR0sdXl9f9dvylpQD0sij9vPzc+eDP3786ExTeILv37+/f/8+FFLxYSQxmQioJd/d3YWZ6+XNyclJGE8MBCAAAQhskECjD6+Kg9ZO+RZFOVD/+fMn4hAkUtMcwpAnBCAAAQhAAAIQgAAEIAABCEAAAhCAAAQgAAEIQAACEIAABCAAAQhAAAIQgAAECiSgw8w6LO0E41CNQ0EAAhCAQCYCOATJBJZsIQABCEAAAhCAAAQgAAEIQAACEFgPAX0d6ruy7qyYb+buTGxPIDEsRnO5zFiBp+2dnZ3GL3Lf3t7knMUOjZRjCLQ1+xV4nBmDhWchAAEIQMAncH5+7l/WwpalS+2RGS/j0sZrOqPYFA0BCEAAAhCAAAQgAAEIQAACEIAABCAAAQhAAAIQgAAEIAABCEAAAhCAAAQgAIHJCPiHS/f29viFucnIUxAEILBZAjgE2azqqTgEIAABCEAAAhCAAAQgAAEIQAACVgKNnikiD2dyCPLlyxe5w4iUq1vHx8cXFxfxNEu5qzcEqk4orV4kyDdKGE9MWgIPDw+Pj49hnuvwOBPWixgIQAACEBhGQG7IIp4ynp+fl+LJSz9dcnd31wZBvkJW4HCtrXbEQwACEIAABCAAAQhAAAIQgAAEIAABCEAAAhCAAAQgAAEIQAACEIAABCAAAQhAwEJAZ4H8Y9J9j1hbiiANBCAAAQjUCLz7+/dvLYpLCEAAAhCAAAQgAAEIQAACEIAABCAAAZ+Avv/0jdf+rcbwz58/k7u7lgHd96jdWO6HDx9eXl4aby00Uo4/VKnQDYocheir3YVWailiNzZ7uXJ/enpaShWQEwIQgAAEJiOws7MTzteu9Pv7+8PDQ3dZYEArqE+fPrUJ9v79e5yRtcEhHgIQgAAEIAABCEAAAhCAAAQgAAEIQAACEIAABCAAAQhAAAIQgAAEIAABCEBgIwR0hGZ3d9dV9vPnz/rxOXdJAAIQgAAEMhH4J1O+ZAsBCEAAAhCAAAQgAAEIQAACEIAABFZDoJc3ENVaPizS1l0uGDq9gehTVX1tm7bc2XPT18WNvsPv7u5wS5FVOzUP7q6sRnW4uwQgAAEIQGCzBB4fHyN1Pzo6Knni1kmFg4ODiPzx2kUe5BYEIAABCEAAAhCAAAQgAAEIQAACEIAABCAAAQhAAAIQgAAEIAABCEAAAhCAAARWQ+Dr169+XX78+OFfEoYABCAAgUwEcAiSCSzZQgACEIAABCAAAQhAAAIQgAAEILASAvrF+F41kWOO/f39Xo/EE+sD2vhHqtXjP3/+/PjxYzyrJd49OTmRB/FQ8i9fvoSRxCQhoDbf6IDm/Pw8bdtOIi2ZQAACEIBACQQ0QWgpEpFEi5nb29tIgrluaaElV25vb29tAujgAtNfGxziIQABCEAAAhCAAAQgAAEIQAACEIAABCAAAQhAAAIQgAAEIAABCEAAAhCAAAQ2QuD6+lq/5+cqK+cgqzy37CpIAAIQgEA5BHAIUo4ukAQCEIAABCAAAQhAAAIQgAAEIACBEglEPhBtFLfRk0JjSkuk0RvI/f394eGhJcMlptEHxnKzUpP89fX18vKyFsllEgJnZ2dhPnt7ewAPsRADAQhAAAKOgHx4xX/0Q868Li4uXPoSAjqmIE8lkcXe9+/fT09PSxAVGSAAAQhAAAIQgAAEIAABCEAAAhCAAAQgAAEIQAACEIAABCAAAQhAAAIQgAAEIDAXAf3UnH+4VMd6dfBmLmEoFwIQgMDWCLz7+/fv1upMfSEAAQhAAAIQgAAEIAABCEAAAhCAgJ2ATNifPn2yp09obMEbiMP+8PBwdHTkLl3g33//xb+4o5EkcHt7qw+2a1npzc2vX79AXcPCJQQgAAEIhAQa5xE/2efPn+Xqa2dnx4+cJSxPHzc3N5Gi5d8EbyARPtyCAAQgAAEIQAACEIAABCAAAQhAAAIQgAAEIAABCEAAAhCAAAQgAAEIQAACENgIgf39/efnZ1fZdf+QoasmAQhAAAKFEPinEDkQAwIQgAAEIAABCEAAAhCAAAQgAAEIlEmglxMEfeCaqhb6nlY/WR/P7cOHD/KIcXh4GE+2gruq4/n5eViR0HVFmIYYO4E/f/58/fo1TK+G3asjhDkQAwEIQAACGyFwcnIiH1LyJNVW38fHx93d3cvLy7YEE8RrlaV5LeINRPLr1ALeQCbQBUVAAAIQgAAEIAABCEAAAhCAAAQgAAEIQAACEIAABCAAAQhAAAIQgAAEIAABCBROQKdofG8gOtC7haPLhSsF8SAAgU0RwCHIptRNZSEAAQhAAAIQgAAEIAABCEAAAhAYQkB+NyyPff/+XR/BWlJ2ppHpvNPVxefPn/XB7XbcNOjL4b29vRo6vWCY94vimjxLv1Sre3t7q9WCNzc1IFxCAAIQgECcgH4P5PX1VQuVSLJv377t7OxcX19H0uS49fDwoLWT5jtJ2Ja/1hu6y6mFNj7EQwACEIAABCAAAQhAAAIQgAAEIAABCEAAAhCAAAQgAAEIQAACEIAABCAAAQhsh4CO6fq/u6Mz1Rzc3Y72qSkEIFAIARyCFKIIxIAABCAAAQhAAAIQgAAEIAABCECgXAJfv36NC6efkf/58+fFxUU8meWufrJe38f6pvPGp378+KEvWpWy8e5aIx8fH4W6Vjt9Ufz09FSL5HIAAX2VLcK1B/VRNG9uaky4hAAEIACBTgJaomihotVROHG7Z+WC6uzsTO45NNH8+fPHxWcKaIklTyVHR0cRVyAqWkssrSu2tsTKxJxsIQABCEAAAhCAAAQgAAEIQAACEIAABCAAAQhAAAIQgAAEIAABCEAAAhCAAAQWTUBHgHRM11VBZ4Hu7+/dJQEIQAACEJiGwLu/f/9OUxKlQAACEIAABCAAAQhAAAIQgAAEIACBhRLQR6pyaK3PVkP5ZdqWu5DqV+7Du71i9J3q9+/fn5+f4099/vxZn6rq69l4srXe1asFfcpbq5208/LyUovkshcBAfz06VPtETVvfTXNR9E1LFxCAAIQgICdgBZRWiZ1ejpThlrhaE11cnJiz9ySUusr+SW5u7vrTHx8fCw5mfU6QZEAAhCAAAQgAAEIQAACEIAABCAAAQhAAAIQgAAEIAABCEAAAhCAAAQgAAEIQGALBPSzOgcHB35Nf/36pZ/k8WMIQwACEIDABARwCDIBZIqAAAQgAAEIQAACEIAABCAAAQhAYPEEQqN2VaW9vb0vX77oE9bBBm7lXH2nGv+9ehUntxfyGJL8Q9nF6eby8tJ3N17Jr4949cXv4upSjsByMRO2QN7clKMgJIEABCCwaAJ2tyCqppZVWl/pMIH+D/CAprI0f8nD2uN/fxZuWkVoiTWgLEvmpIEABCAAAQhAAAIQgAAEIAABCEAAAhCAAAQgAAEIQAACEIAABCAAAQhAAAIQgMDiCIQ/pqjTzpxhXpweERgCEFgHY2rM+QAAB9ZJREFUARyCrEOP1AICEIAABCAAAQhAAAIQgAAEIACB7ATkb0K+PyLF6PtV+exwf0r5/v17/d/d3dV//eC8jOO/f/9+e3vTf32nqq9V9aWqLiN5VreU5/n5+enpaWfKjSQQipubm1pl9SnvxcVFLZJLCwG9obm7u6ul5M1NDQiXEIAABCAwkoAWQpqsNYNbFj9VWVpKyTOIFkIKaEHl/3drqmplpf/ybKXFVa/Mv/73hyuQkZrlcQhAAAIQgAAEIAABCEAAAhCAAAQgAAEIQAACEIAABCAAAQhAAAIQgAAEIACBlRGonZrmTOnK9Et1IACBZRHAIciy9IW0EIAABCAAAQhAAAIQgAAEIAABCMxJQB+yyieIvHhMJoScjOhLVTxqh8AbfVjc398fHh6GiYmJELi8vPz27VstAd5VakC4hAAEIACBhAQeHh7kiEqnBOzOOxKWLq8iWl9pRcf6KiFVsoIABCAAAQhAAAIQgAAEIAABCEAAAhCAAAQgAAEIQAACEIAABCAAAQhAAAIQWBOBl5eXT58+qUY6bKOD0/v7+2uqHXWBAAQgsCwCOARZlr6QFgIQgAAEIAABCEAAAhCAAAQgAIH5CegrVv24vT5kzSfKhw8fjo+P5QqEn6yPQNbbhefnZz+B3jr8+vULaD6TeFiN+ejoqJZGDe/6+roWySUEIAABCEAgOYGnpye5BdGa6vX1NXnmtQyrxZX8gHA6oUaGSwhAAAIQgAAEIAABCEAAAhCAAAQgAAEIQAACEIAABCAAAQhAAAIQgAAEIAABCIQEdLZHh3JPT0/DW8RAAAIQgMCUBHAIMiVtyoIABCAAAQhAAAIQgAAEIAABCEBgVQTkNEEOKeT3OslXrNXv1Vc/Wb+zs7MqUnkq8+fPn4ODgxp8fe6r1w8AtCCX+3YBfHt78xOrBcpLiB9DGAIQgAAEIJCbgKYkrak0g1f/a3PTsNK1stI0t7e3p/+a3VgbDMPIUxCAAAQgAAEIQAACEIAABCAAAQhAAAIQgAAEIAABCEAAAhCAAAQgAAEIQAACEIAABCAAAQjMSACHIDPCp2gIQAACEIAABCAAAQhAAAIQgAAE1kOgcoOt71fln0J/v3//Vlj/qxr637Xq89Td3V39l+sKBfS/+lSV71QHtIZGnyDiKXUMyG1Tjwid2p7fMlV9vIFsqg1QWQhAAAIlE6hWVtWyqlpfVcsqf+Zya6pqZeXWV/IAsr+/X3LtkA0CEIAABCAAAQhAAAIQgAAEIAABCEAAAhCAAAQgAAEIQAACEIAABCAAAQhAAAIQgAAEIAABCFgI4BDEQok0EIAABCAAAQhAAAIQgAAEIAABCEAAAoUSaPQJgmOLuLaAFufDXQhAAAIQgAAEIAABCEAAAhCAAAQgAAEIQAACEIAABCAAAQhAAAIQgAAEIAABCEAAAhCAAAQgAAEIQAACEIDA7AT+mV0CBIAABCAAAQhAAAIQgAAEIAABCEAAAhCAwGACOzs7v379+vDhg5/D4+PjycmJH0PYJyCHKa+vr7WYh4cHP4YwBCAAAQhAAAIQgAAEIAABCEAAAhCAAAQgAAEIQAACEIAABCAAAQhAAAIQgAAEIAABCEAAAhCAAAQgAAEIQAACMxLAIciM8CkaAhCAAAQgAAEIQAACEIAABCAAAQhAIAGBRp8gd3d3p6enCXJfXRaHh4fPz89+tY6Pj/EG4gMhDAEIQAACEIAABCAAAQhAAAIQgAAEIAABCEAAAhCAAAQgAAEIQAACEIAABCAAAQhAAAIQgAAEIAABCEAAAhCYnQAOQWZXAQJAAAIQgAAEIAABCEAAAhCAAAQgAAEIjCVQ+QTZ29vzM7q5ubm4uPBjCJ+cnDw+Pvocvn79ent768cQhgAEIAABCEAAAhCAAAQgAAEIQAACEIAABCAAAQhAAAIQgAAEIAABCEAAAhCAAAQgAAEIQAACEIAABCAAAQhAYHYCOASZXQUIAAEIQAACEIAABCAAAQhAAAIQgAAEIJCAgHyCPD09yb2Fn9fV1dX19bUfs+Xw6enp3d2dT+DHjx/w8YEQhgAEIAABCEAAAhCAAAQgAAEIQAACEIAABCAAAQhAAAIQgAAEIAABCEAAAhCAAAQgAAEIQAACEIAABCAAAQgUQuDd379/CxEFMSAAAQhAAAIQgAAEIAABCEAAAhCAAAQgMJ7A5eXlt2/f/Hx+/fq1v7/vx2wwfHt7++XLF7/i9/f3h4eHfgxhCEAAAhCAAAQgAAEIQAACEIAABCAAAQhAAAIQgAAEIAABCEAAAhCAAAQgAAEIQAACEIAABCAAAQhAAAIQgAAECiHwTyFyIAYEIAABCEAAAhCAAAQgAAEIQAACEIAABJIQuLi4kAeQDx8+uNxeX19deLMBMXF139vb+/37N95AHBACEIAABCAAAQhAAAIQgAAEIAABCEAAAhCAAAQgAAEIQAACEIAABCAAAQhAAAIQgAAEIAABCEAAAhCAAAQgAIHSCLz7+/dvaTIhDwQgAAEIQAACEIAABCAAAQhAAAIQgAAExhOQZ5Cbmxt5Bnl6ehqf29JzeHl5OTo6Ui3Oz89PT0+XXh3khwAEIAABCEAAAhCAAAQgAAEIQAACEIAABCAAAQhAAAIQgAAEIAABCEAAAhCAAAQgAAEIQAACEIAABCAAAQism8D/BSHjCZGVUUR5AAAAAElFTkSuQmCC"/>
  <p:tag name="POWERPOINTLATEX_PIXELSPEREMHEIGH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iVBORw0KGgoAAAANSUhEUgAAFsoAAAGgCAIAAAAiXGH/AAAgAElEQVR4Aezd/VmlOvv//ct97AJGS1ArUEsYrUAtQa1ALUFXBWoJuipQS1ArGKcExw7m97kv7ouDLw/hJCQQ4D1/7M1ihZC8YIWAycnG379//8M/BBBAAAEEEEAAAQQQQAABBBBAAAEEEEAAAQQQQAABBBBAAAEEEEAAgVEFPj8/X19fPz4+fv/339fX1/f3t0r048ePra2t/L/b29sHBwc/f/7c3NwctbzsHAEEEEAAAQQQQAABBBBAAAEEEEAAAQQQQAABBBBAAAEEEEAAAQQQQGAyAhuEF5nMsaKgCCCAAAIIIIAAAggggAACCCCAAAIIIIAAAggggAACCCCAAAIIIDA7gZeXl4eHBwUWyYKJ2OungCMKMpL929nZsW9ISgQQQAABBBBAAAEEEEAAAQQQQAABBBBAAAEEEEAAAQQQQAABBBBAAIGlCRBeZGlHnPoigAACCCCAAAIIIIAAAggggAACCCCAAAIIIIAAAggggAACCCCAQBICt7e3Nzc3XaOK1BZdQUbOzs5OTk5qv2UlAggggAACCCCAAAIIIIAAAggggAACCCCAAAIIIIAAAggggAACCCCAwMIFCC+y8BOA6iOAAAIIIIAAAggggAACCCCAAAIIIIAAAggggAACCCCAAAIIIIDA0AIBA4sUi/7jxw8FGbm+vt7c3CyuZxkBBBBAAAEEEEAAAQQQQAABBBBAAAEEEEAAAQQQQAABBBBAAAEEEEBg4QKEF1n4CUD1EUAAAQQQQAABBBBAAAEEEEAAAQQQQAABBBBAAAEEEEAAAQQQQGA4gZeXl9PT0+/v76ZdKkTIwcGB/ru1tfX19aWU+u/Hx0dT+tr1Nzc3V1dXtV+xEgEEEEAAAQQQQAABBBBAAAEEEEAAAQQQQAABBBBAAAEEEEAAAQQQQGCBAoQXWeBBp8oIIIAAAggggAACCCCAAAIIIIAAAggggAACCCCAAAIIIIAAAgggMIKAQn6sVqvqjhVMRDFHjo+PFVhkc3OzmkBrPj8/1+v14+OjMdTI9va2Eu/v79fmxkoEEEAAAQQQQAABBBBAAAEEEEAAAQQQQAABBBBAAAEEEEAAAQQQQACBRQkQXmRRh5vKIoAAAggggAACCCCAAAIIIIAAAggggAACCCCAAAIIIIAAAggggMAIAgoOogAi1cggP3/+vLy8PDw8tJdJWT08PNSGKalmcnNzo5gm1fWsQQABBBBAAAEEEEAAAQQQQAABBBBAAAEEEEAAAQQQQAABBBBAAAEEEFiUAOFFFnW4qSwCCCCAAAIIIIAAAggggAACCCCAAAIIIIAAAggggAACCCCAAAIIDC2ggCAHBwff39/FHW9vbz8+Pu7v7xdX2peV58XFxevra+smZ2dn9/f3rclIgAACCCCAAAIIIIAAAggggAACCCCAAAIIIIAAAggggAACCCCAAAIIIDBjAcKLzPjgUjUEEEAAAQQQQAABBBBAAAEEEEAAAQQQQAABBBBAAAEEEEAAAQQQGFngz58/ii3y+/fvYjlubm6urq6Ka/yWFTdEQUZat/358+fLy0trMhIggAACCCCAAAIIIIAAAggggAACCCCAAAIIIIAAAggggAACCCCAAAIIzFWA8CJzPbLUCwEEEEAAAQQQQAABBBBAAAEEEEAAAQQQQAABBBBAAAEEEEAAAQTGF9jf3//4+CiW4/n5+fDwsLimz7LihhwdHbXmcHx8/PT01JqMBAgggAACCCCAAAIIIIAAAggggAACCCCAAAIIIIAAAggggAACCCCAAAKzFPhnlrWiUggggAACCCCAAAIIIIAAAggggAACCCCAAAIIIIAAAggggAACCCCAwOgCCiNSjC3y48ePt7e3gLFFVEHlpnglrTVdr9dXV1etyUiAAAIIIIAAAggggAACCCCAAAIIIIAAAggggAACCCCAAAIIIIAAAgggMEuBjb9//86yYlQKAQQQQAABBBBAAAEEEEAAAQQQQAABBBBAAAEEEEAAAQQQQAABBBAYUeDp6en09LRYAMUW2d/fL64JtVzdV23OCkQSNrhJ7V5YiQACCCCAAAIIIIAAAggggAACCCCAAAIIIIAAAggggAACCCCAAAIIIJCaAOFFUjsilAcBBBBAAAEEEEAAAQQQQAABBBBAAAEEEEAAAQQQQAABBBBAAAEE5iCwubn5/f2d1+Tu7u78/Dz/GHzh5ORkvV67s/3x48fv379VMHcyvkUAAQQQQAABBBBAAAEEEEAAAQQQQAABBBBAAAEEEEAAAQQQQAABBBCYmcA/M6sP1UEAAQQQQAABBBBAAAEEEEAAAQQQQAABBBBAAAEEEEAAAQQQQAABBEYXuLq6KsYWOT4+jhpbRPV9eHhQ9BB3xVWkm5sbdxq+RQABBBBAAAEEEEAAAQQQQAABBBBAAAEEEEAAAQQQQAABBBBAAAEEEJifAOFF5ndMqRECCCCAAAIIIIAAAggggAACCCCAAALjC2gend6Gvb+/P35RKAECCPxX4PPzc2dnRz/M+/t7SBBAAAEEEEBgIQJ0y0c80H/+/FmtVsUCDBDUQ509y15UMHUOi2VjGQEEEJAAt42cBggggAACCCCAAAIIIIAAAggggAACCCCAAAIIIIAAAggggMC8BQgvMu/jS+0QQAABBBBAAAEEEEAAAQQQQAABBBAYWuD9/V0hDDRdTe/E/vj4eHp6GroE7A8BBOoE9Cr7379/64d5cXGh0D9MKK1DYh0CCCCAAALzEaBbPvqxVO+rWIazszPdKBXXRFo+Pz//8eNHa+al4rWmJwECCCxBgNvGJRxl6ogAAggggAACCCCAAAIIIIAAAggggAACCCCAAAIIIIAAAksWILzIko8+dUcAAQQQQAABBBBAAAEEEEAAAQQQQCCwwO3t7cHBgUIY5Pnu7e3lyywggMCIAtvb2/neFfpnd3f35eUlX8MCAggggAACCMxJgG55Ckfz8fGxVIz7+/thOmAKZVLadfWjIkJWV7IGAQQWLsBt48JPAKqPAAIIIIAAAggggAACCCCAAAIIIIAAAggggAACCCCAAAKzFyC8yOwPMRVEAAEEEEAAAQQQQAABBBBAAAEEEEBgIAG9Jfv6+rq4s7u7u2Fe0F3cKcsIIFAroF9oaaLp0dGR5h7XJmYlAggggAACCExXgG55Csfu8/NTAd2KJXl4eLi4uFAHbGNj4+rqqvhV8OXSfVlT/k9PT01fsR4BBJYpwG3jMo87tUYAAQQQQAABBBBAAAEEEEAAAQQQQAABBBBAAAEEEEAAgeUIEF5kOceamiKAAAIIIIAAAggggAACCCCAAAIIIBBL4M+fP4eHh5ovV9yBYotoXkpxDcsIIDCuwP39fSnCiKae8jsd96CwdwQQQAABBAIK0C0PiNkzq/V67chhtVrt7+87EvT8anNzc3t7uzWT19fX1jQkQACBpQlw27i0I059EUAAAQQQQAABBBBAAAEEEEAAAQQQQAABBBBAAAEEEEBgUQKEF1nU4aayCCCAAAIIIIAAAggggAACCCCAAAIIhBfQJMaDg4PSzLTLy0tiFoS3JkcEegtUp4opMJDCA/XOmAwQQAABBBBAYGQBuuUjH4D/u/u3t7f/u6L86ePjI+od08+fP8u7rHx+fHysrGMFAggg8B9uGzkJEEAAAQQQQAABBBBAAAEEEEAAAQQQQAABBBBAAAEEEEAAgbkKEF5krkeWeiGAAAIIIIAAAggggAACCCCAAAIIIDCEQDaJ8ffv38WdnZ2d3d7eFtewjAAC6Qhoqtjx8XGxPAoPRISRIgjLCCCAAAIITE6Abnlqh6x0i1RbPEV504Gr/ar/Skt4ke/v73gF6F8FckAAgREFuG0cEZ9dI4AAAggggAACCCCAAAIIIIAAAggggAACCCCAAAIIIIAAAvEECC8Sz5acEUAAAQQQQAABBBBAAAEEEEAAAQQQmLlA7SRGhS3QLJSZ15zqITBxgaenp9KMUyKMTPyQUnwEEEAAgUUL0C1P8PBbwouo2I+Pj5EKv7e3Z8nZWE5LVqRBAIGZCXDbOLMDSnUQQAABBBBAAAEEEEAAAQQQQAABBBBAAAEEEEAAAQQQQAABCfyLAgIIIIAAAggggAACCCCAAAL9BTSP5e3t7ePjQ3MS9O/r60uvP1W2+cKPHz+2traK/9Ukh4ODg+3t7c3Nzf4FIAcEEEAgKYH393dN1M8axmJLqEZP/zSlX/92dnaSKrNHYWonMapqmn/ikRubIIDAwAIvLy/7+/vqv+X7zSKMaH2+hgUEEEAAAQQQSF+Abnmaxyh7MtZaNj1Ga03jl0AP4iwb6r5VfUJLStIggMACBbhtXOBBp8oIIIAAAggggAACCCCAAAIIIIAAAggggAACCCCAAAIIIDBvgY2/f//Ou4bUDgEEEEAAAQQQQAABBBBAIJKAxhav1+ts8nyfXSjmiOKM/Heu/U/mM/SRZFsEEBhdQPP6Hv77zzJDTHFGzv77b6JRlmonMapSn5+fox8ICoAAAkaB2h+yemVEGDECkgwBBBBAAIHRBWqv5nTLRz8uKoBu9CwRRnRTeH9/H6nAGxsbrTnf3d2dn5+3JiMBAggsVqD2QsNt42LPByqOAAIIIIAAAggggAACCCCAAAIIIIAAAggggAACCCCAAAJTFyC8yNSPIOVHAAEEEEBgiQKar1h8u3JwAs1yPzw8DJ4tGSKAAALzEFAjrJAierO9/sWokRphDU0+PT3Vfyc63z4GC3kigED6ApprcX19rdAiHkW9ubm5urry2HDcTRQQqtQtVxuumFM7OzvjFoy9I4BAJwH17nZ3d0ubRJ3mWtoXHxFAAAEEEECgjwDd8j56UbetHpra3UW9H7SEOIlagNoqsxIBBCYnwG3j5A4ZBUYAAQQQQAABBBBAAAEEEEAAAQQQQAABBBBAAAEEEEAAAQSaBP5t+oL1CCCAAAIIIIBAsgKa0H5xcRGveJoVqdmh8fInZwQQQGCiAnqT6mq1+v37d9Ty67WuCl+if9qLIoxcXl4S8ikqOJkjgEAQAbWQii1ieTF17e6yuCTPz88TCsxxcnJSii2iqj0+Pk6oCrXHgpUILFBAP1u1P0dHR8W6K1jS9vb2FCMfFWvBMgIIIIAAArMXoFue8iHWc63qTVO1wEpWXckaBBBAICkBbhuTOhwUBgEEEEAAAQQQQAABBBBAAAEEEEAAAQQQQAABBBBAAAEEEOgjsPH379/q9ho07D0dopobayRwfHzMjDjOBAQQQAABBEIJaPYm4UVCYZIPAggg0Crw/v6u+aX615qymEChmjQldWtrSwv6r776+vrSnaaik3QNUKIczs7ONPdeL1wt7oJlBBBAIBEBzejLgiJVy6OWUGGSNFssbwk1u+zt7U2NavXhm5o7xdHTC66r+aS2Rg8PFXCqVCpeeV0C4SMC0xK4vb1Vd6tUZsUMUhNXWslHBBBAAAEEEEhEgG55IgeiqRifn5+7u7tN32br9/b29OTNnabPtxsbG62b393dnZ+ftyYjAQIIIMBtI+cAAggggAACCCCAAAIIIIAAAggggAACCCCAAAIIIIAAAgggMAOB+vAimrJVneEwg9qOWAXNhdNE6BELwK4RQAABBBCYkwDhReZ0NKkLAgikLPDy8qJZppb3rGa10Px5/dO8iIODA3coEM2vULaaRa9/9mgjituouet6U2LKaJQNAQQWJfDnzx+1e7XtpGKFqMlyzNHSFDK1sWoGS2K/fv1KvKGr7Y2riX56eirVhY8IIDAtgdpgSc/PzwTOntZxpLQIIIAAAgsRoFs+iQNdGwKmWHJFn4wXYlJ3rFmky+Ieq8v096omrEEAgSYBbhubZFiPAAIIIIAAAggggAACCCCAAAIIIIAAAggggAACCCCAAAIITEWA8CIDHSlNNdHEvIF2xm4QQAABBBCYu0DtyOmAldZcUI27DZghWSGAAAKTE9CkdwVJrJ0wX62L7neU2PvN9mpyHx8fHx4ejLvTvjRj3x2+pFpI1iCAAALBBRQp6ejoqDZGkvqTmiRmiRKikBynp6fFssV+eXVxXx7LesClWpc23N7elkZpJR8RQGByAuqV6edcijyuBk0NHV2vyR1NCowAAgggMG8BuuUTOr5NEUbU79IDsXixRUSk27Td3d1Wq6ghTlr3TgIEEJiWALeN0zpelBYBBBBAAAEEEEAAAQQQQAABBBBAAAEEEEAAAQQQQAABBBCoCvxTXcWaGAK1U01i7Ig8EUAAAQQQQAABBBBAAIE+App4oBfUHxwctAb70FxThfn4+vrSnBbv2CIqqmarnp+fK6DJr1+/Li8vWwuvQCR686o2IRRUqxUJEEAgqkD/2CJq+tSKKkhTsZxqfhVNr7gmnWU1vKVgKFnZNCkunUJSEgQQ8BZQr+z19bW0uaKNlJqpUgI+IoAAAggggMDAAnTLBwbvubvb21vd9+mRl+KJKCs9T1Pn6u7uTo/gosYW0b5aH+5lVcsK1rOabI4AAgsR4LZxIQeaaiKAAAIIIIAAAggggAACCCCAAAIIIIAAAggggAACCCCAwIwFCC8y0MElvMhA0OwGAQQQQAABBBBAAAEEegjofap6qWl1WmkpS8060CwIzWZR+oCvst/Z2clnXJT2WP2YBRlJdgZ+tcCsQQCBmQkorFLT0x41UGrQ3PVVc6f2U7GcLi4uqq3uarVybz7Wt5oFp0ADpb1rmlzsSXGlPfIRAQTiCejnXA33pomp6vXF2yk5I4AAAggggEAnAbrlnbhSSKy7P90DKp7I379/9TxNgXoVNneAglVvNqs73dvbC/hwr5o/axBAYH4C3DbO75hSIwQQQAABBBBAAAEEEEAAAQQQQAABBBBAAAEEEEAAAQQQWJTAhoawVCusESTVqQLVZKzpJKC3EjE0p5MYiRFAAAEEEGgS0GRyzcNs+rb/er0/UGN8++dDDh4Ckn97e9PsNc3XVfdJ/1W/VAvKqthB1THa2trSSsU40D99zBY0R5celwc7myAggff399PT06ap8kWim5ubAeaXqjW4vr7WFP3irmuXNanm8fGR334tDisRQCCSgCaGqY2qzVyNkqaK1X6VrTS2t+oRpRazQ41/Ne6JpqKpRo768hUCCExRQO1P9V336nEpstIUq0OZEUAAAQQQmJMA3fI5Hc3YdVHgy9ZnfQotpzvc2CUhfwQQmJ8At43zO6bUCAEEEEAAAQQQQAABBBBAAAEEEEAAAQQQQAABBBBAAAEEFiJAeJHhDnSC00KGqzx7QgABBBBAIKgA4UWCco6fmabg6j2K+ledwOZROIUaUZARzXTV5F6ijXgAsskyBWqnplQpjo+PFe9jyEAexkn4Kurd3d0w732tsrAGAQSWJqCuy9HRUVOt3c9/3NsW8xwmllNxj+7lppL/+vVLM9bc2/ItAghMTuDz83N3d7dabH7yVRPWIIAAAgggMKQA3fIhtae+L4XuzSJ0uyvivod1b8u3CCCwZAFuG5d89Kk7AggggAACCCCAAAIIIIAAAggggAACCCCAAAIIIIAAAghMWuCfSZd+WoVvfTXQtKpDaRFAAAEEEEAAgT4CGtysMDGHh4cbGxuaoLtarYLEFlGRvr+/FalEGSpbjZ/W+9MUN0ERCvqUlm0RmLGABgFrWrh+Mq111Pvqn56ehowtoiLpJ6wS6jWqrcW7uLhQk6K2pTUlCRBAAIGeAmpwmnJQmDM1XE3fqkFzxCUpbZXUcyS1rqenp6US6qNioBBbpMrCGgRmIKCfdm0HzN6IzQCBKiCAAAIIIJCaAN3y1I5I4uVRjODWErrvYVs3JwECCCxZgNvGJR996o4AAggggAACCCCAAAIIIIAAAggggAACCCCAAAIIIIAAApMWILzIcIcvqWkhw1WbPSGAAAIIIBBB4Pz8/O///n3975/eovz8/Hx3d/fz588I+yTLYAIKT6Bptwr8oam5igMSLN+GjBS1RHETDg4ONNJRcUY0rbchIasRWKKA3nmr99K33qpsb2+rjT05ORnL6Pb2Vi28Jjy4C6AmRT92fuZuJb5FAIGeAoqP5mg2a2Nw5Ht0xCXJ0+QLjr3kaQZbUAdbEdxKu9PVQZ2r0ko+IoDAbATUAdPPvFQdNU388EsmfEQAAQQQQGAwAbrlg1HPY0eW8CLX19fzqCy1QACBUQS4bRyFnZ0igAACCCCAAAIIIIAAAggggAACCCCAAAIIIIAAAggggAACPQU2NDO3ZxbFzTWPS5PTimv6LGuMlGa79cmhadvsjdaajKwEmh2hUdH6p4/6ryag6r9NG/ZZf3Z2pikofXJgWwQQQAABBBAwCry/v9cOtjZurhnsWW/BmJ5kFgGR6v32GtNcnZtq2TxgGp0behH34eFhwDzJCoEpCmjsr2UKwfHxsaICpVBB3W9q3r5u2VoLo1gk/MZblUiAAAIeAurPaLK9ozPjaH/UQVUIJPtO02l+9TirNjCKo7L2apISAQRSFtDD+aOjo2oJ397eFDKyup41CCCAAAIIIBBPgG55PNtZ5my5A+XvILM89FQKgYEFuG0cGJzdIYAAAggggAACCCCAAAIIIIAAAggggAACCCCAAAIIIIAAAv0F/umfxRRz2PzvP73BXv80Elpv4dZLFzW5TrPmNGNNIVc0Qvru7k4TOVrfj22vfqSoJfYCkBIBBBBAAIHlCOj6bpkzvxyQcWuqibjqa21tba1WK8d03MEK+fr6qjly6gcmEjFhsIqzIwSKAroJsrSTCpKYzi9FP1tNjdjb2ytWpHZZv3Hd39V+xUoEEECgj4Bipbk7M47YRpYXRxfLpjgmxY9jLasjVxtbRA/NHJUdq7TsFwEEwgroZ67gjNU81UWsrmQNAggggAACCMQToFsez3auOevutbVqlmeDrZmQAAEEFi7AbePCTwCqjwACCCCAAAIIIIAAAggggAACCCCAAAIIIIAAAggggAACUxRYaHiR1kOlOcnn5+eaR6fRWgo1ovfb948zQniRVnYSIIAAAgggEFBAMx4D5kZW3gLqUGlyrAKLeOcQaUP1zU5PT9Xr06vVIu2CbBFIU0D3ODrz1+t1a/F0H6RX47YmGziBIozUTnMtFUMTJHRPV1rJRwQQQKCPgNpPd5fGHf9Iz5c67f3g4KBT+kiJm4IIdI2WEql4ZIsAArEFFIO7uouPjw9CuVVZWIMAAggggEA8Abrl8WxnmbPep9L66E+DHxQTfJbVp1IIIDCwALeNA4OzOwQQQAABBBBAAAEEEEAAAQQQQAABBBBAAAEEEEAAAQQQQKCnAOFF2gE19U6jpTWH5PHx0T1RxJ0X4UXcPnyLAAIIIIBAWIGdnZ2wGZJbVwENYtZbyxTC4/v7u+u2g6XXvLijoyOVU529wXbKjhAYUUCnumJz6MxvLYPecZrsrFFFBbJEGNHUdyKMtB5oEiCAgF2gNaCGOyCIpe0tFsbS0BXTx1hWe1s7J03XiM3NzRh7JE8EEEhNQHfWtfOZFcpNd3yplZbyIIAAAgggMEsBuuWzPKxRK3VxcdGav0Y+tKYhAQIIIGAR4LbRokQaBBBAAAEEEEAAAQQQQAABBBBAAAEEEEAAAQQQQAABBBBAIB2Bjb9//wYsjYYU7+7uhspQ8ygSfJn809OTRlT7zZL9+vpi9kWo04N8EEAAAQQQaBXQZdfvkq0X9xFsopXXnUBdJgUWcadxfKtDsLW1tb29rQUly46jgrXFi9emHWnO8MnJiaNUfIXA1AXssUV0y3N/f594fRUI0jJXfxJ1SZya4iGAQCagyRLurohmZzn6EhsbG3bJRJ6J1Xan6SrbjyMpEZiHgPqQujur1kWRuN/f36vrWYMAAggggAACYQXolof1nH1uGl+hgNruavK4zO3Dtwgg0FWA28auYqRHAAEEEEAAAQQQQAABBBBAAAEEEEAAAQQQQAABBBBAAAEERhT4Z8R9T3TXmiiiP41fXl56lN89C8UjQzZBAAEEEEAAAYdA7QwoR3q+CiVwdXXVNbaIIoloTPPd3d2vX78U/07dLcWt00hohSnRPy3on9boKyVQMs25DVXaLB9FMFGZHVOCw+6O3BAYXkA/K/1wLPE4lCz92CICfH19VdPRKknkoFYiEiCAgEVAU+hbn+oE7J/c3NxYShU1zfn5eW2ovuvr66j7JXMEEEhNQFOaaxsldSwn0WlMzZPyIIAAAggg0EmAbnknLhJL4OLiwu2g52n04txEfIsAAl0FuG3sKkZ6BBBAAAEEEEAAAQQQQAABBBBAAAEEEEAAAQQQQAABBBBAYESBDU3RDLh7zfnc3d0NlaFmZWgeaajcguejsmkOau1Ei6Z9uV9j27QV6xFAAAEEEEDAT6D1DfNN2fJK9iYZy3pF6Fiv15aUSiNqzVBVYBENPTRuUkymYdCr1ap1rm9xk9ZlvYJbMQv8ytOaOQkQGFHA2CRqgoFu60YsZ6dd2+9AeSlrJ1gSI4BAVUCT+hSuqLo+X9PagbT3kRTT9vb2Ns95lAWFUzk4OKjuurWa1U1YgwACMxBoehM1bcIMDi5VQAABBBBIWYBuecpHJ82yKfC3Hpi7y6b43XpO6E7DtwgggEBXAW4bu4qRHgEEEEAAAQQQQAABBBBAAAEEEEAAAQQQQAABBBBAAAEEEBhL4J+xdjyD/R4eHr69vWkItb0uYee+2vdLSgQQQAABBBBAYBgB+7xZBZJT5DUNN9SIZ+9YHproq+ACykcBEUJVUK/gVm4aux8qQ/JBIAUB3bwYb0Z0j5NCgY1l0FyI5+dnS2IFBRh9rr6lnKRBAIFkBdTfcJdNfRt3AoVUcyfIvlU+KbRXTaW9ubmx1II0CCAwMwHdsinyUbVSCr2tG7rqetYggAACCCCAQBABuuVBGJeTiZ5pt8YW0ZM0Yoss55SgpggMKcBt45Da7AsBBBBAAAEEEEAAAQQQQAABBBBAAAEEEEAAAcBAD0MAACAASURBVAQQQAABBBDoI0B4kT56/9Hgm04RRowz+nqViY0RQAABBBBAAIGRBBTsY71et+58b29PPaiXlxfFImlNbEmgfBRkpHa2m2XzahrNkTs4OCDCSFWGNRMV0JzP19dXS+E1ed473I8l/xhpFDnl7OzMkrPm5KjlsaQkDQIIIFASeHp6UvegtLL0UZ2H0prSx/39/dbuihq0FFoq9YJqLxyKsav+XqlefEQAgYUINE1v1hRWRY1cCALVRAABBBBAYEgBuuVDas9jX6enp+6K3N3d6UmaOw3fIoAAAt4C3DZ607EhAggggAACCCCAAAIIIIAAAggggAACCCCAAAIIIIAAAgggMKQA4UX6aneKMEJ4kb7cbI8AAggggAACqQrc3t4+PDy0lk4jmDUyXtNrW1N2TaAC6NWLmvXadcOm9D9//lTUkqZvWY/AVATu7+9bX1ua1UXnfKigPwPjqI7G3/7R0RG/64GPDrtDYB4CtbE2SlVTALXSmupHdVcUyKm2ydre3lZPRg1adavh1zSFbWqaJTJ8CdkjAggML9D0JmqVhMZh+MPBHhFAAAEEliBAt3wJRzlgHfVYzz0U4ebmhniRAcFDZaVQfTouGnOif1ogcl8oWPIZRYDbxlHY2SkCCCCAAAIIIIAAAggggAACCCCAAAIIIIAAAggggAACCCDQVWDj79+/XbdxpNdMrd3dXUeCTl9pelsKr2y1lFnl1ES11pSaQMKIkFYlEiCAAAIIIBBKQMMx3QNqm3bEJbtJpmm9IoYcHBw0fZutzybN6qC4k/X8Vt1R9cr8jnt11zoTlJUGRFa/Yg0CkxCw/Dazikz9bDfekamyU6/pJE48ConA/AQsvcqvry97n+Hp6ent7U3djK2tLfWR9AQsRvA1vwPhaFHDPkX0Kx5bIYDAiAJ6sq1Wq7YAv379in2vV7tfViKAAAIIIDBXAbrlcz2ykeqlWJbuiG+K+k1skUj4PbMtPXBQ6FI90e2ZJ5sjMKIAt40j4rNrBBBAAAEEEEAAAQQQQAABBBBAAAEEEEAAAQQQQAABBBBAwCjwjzEdydwCh4eHl5eX7jT69vv7uzUNCRBAAAEEEEAAgckJnJ6etpZZc24fHh4U/qM1ZZ8EGoyryboKH9Ank3xbdd403Tf/yAIC0xLQQF77Cayfp31WfIIOuiNreqlvqbT6XVuarNJWfEQAgSULqDltjVymECGdWlG9VlqzvxRk5P7+/urqKp3YIjrQTXPSLA++lnyeUHcEliCghu74+Li2pk1NR21iViKAAAIIIIBAq0DTtZVueSvdAhMoGE3TCZNpEFsk2bNCx670wOHj44PwIskeLwpmEeC20aJEGgQQQAABBBBAAAEEEEAAAQQQQAABBBBAAAEEEEAAAQQQQGBcAcKLBPPXtBDLRNbYU2qD1YeMEEAAAQQQQAABm4DmxJaGwNZupyn9q9Vqd3dXUQCi9og0eFERRmrL4LFSw3l5r6OHG5ukIKBwG8b4hnorpia6p1DmPmW4ubkxbv76+qr5/MbEJEMAAQTUaLQiqCFtTTOJBIp4os5PbVHd09VqN2ElAgjMT6CpKViv10yDnN/hpkYIIIAAAmMJ0C0fS36K+1Uf7OjoyFHyx8dHnm87fMb9qvYGPOBfN8atHXtfrAC3jYs99FQcAQQQQAABBBBAAAEEEEAAAQQQQAABBBBAAAEEEEAAAQSmIkB4kZBHSm/8bs3OMvm2NRMSIIAAAggggAACiQj8+fNHQUM6FUZzdBVkRKHZOm3VKfHOzo6GTXfaxJFYfTy9RdCRgK8QSFBAE1E0ydNYMHtgDmOGoyRTaCF7RS4uLqLGORpFgJ0igEAkAUt4kYODg0h7Hzjbphkgx8fHamYHLgy7QwCBBAX29/e3t7drC9bUgNQmZiUCCCCAAAIIOASarqp0yx1oy/xKD+d//vzZVHe9GUWBKmYQU7ipgjNYXxtJpDbmyAwqSxWWI8Bt43KONTVFAAEEEEAAAQQQQAABBBBAAAEEEEAAAQQQQAABBBBAAIGJChBeJOSB0+ic1tfVEl4kpDh5IYAAAggggMDYAvbJ/KWSapR81JHNytwxtLpUmNaPikTQmoYECKQjoKkFp6enxvLol3J4eGhMnHiyq6srTZwwFtJOZMyQZAggMFcBS3iR1sdBk8BRaKqmx1ZnZ2eTqAKFRACBAQQuLy9r96LWkvBttTKsRAABBBBAoJMA3fJOXEtOnMUW+f7+rkVQSDjd32mSf+23rEQAAQSiCnDbGJWXzBFAAAEEEEAAAQQQQAABBBBAAAEEEEAAAQQQQAABBBBAAIGeAoQX6QlY3rzpdVJ5uqZ5GnkCFhBAAAEEEEAAgQkJrFYr79Ku1+vz83PvzVs3fHx8tAcacOemLtzt7a07Dd8ikI5Ap8AZ3kGC0qlvsSStd2R5Yr0IlN91rsECAgg0CWi+luVJzsHBQVMOE1rfdEXQtLTZBKKa0OGgqAgkK+C4ietze5hsfSkYAggggAACAwvQLR8YfKK7y2KL6OlWbfkVTVhx3zY3N2u/ZWXiAl9fX4mXkOIh0CrAbWMrEQkQQAABBBBAAAEEEEAAAQQQQAABBBBAAAEEEEAAAQQQQACBEQUILxIY/+TkRJMuHJlaJqU4NucrBBBAAAEEEEAgHQG9S7NnYR4eHu7v73tm0rS5xk8r/6Zvu65XzAIN2u66FekRGF5Avym9Ot643+Pj45m9xfTq6soeV0i/a821MFqRDAEElinw9vbWWnE9CJrBrK339/emmWlnZ2etCCRAAIFFCagPWVtf3X9x01Qrw0oEEEAAAQSMAnTLjVALT+aOLaI7uJeXl4UTUX0EEBhdgNvG0Q8BBUAAAQQQQAABBBBAAAEEEEAAAQQQQAABBBBAAAEEEEAAAQSaBAgv0iTjv9496YLwIv6ybIkAAggggAACiQk8Pj72L1HUsB0K/WYPNNBal4DBSlr3RQIEvAX0m7Jv6755seeTVMpOAhcXF0kVnsIggEBqAk0RN4rl3NvbK36c6HLTO9JVnVleLCZ6mCg2AokIOJoFbpoSOUYUAwEEEEBgogJ0yyd64IYstju2yN3dXbxw3kNWk30hgMDUBbhtnPoRpPwIIIAAAggggAACCCCAAAIIIIAAAggggAACCCCAAAIIIDBjAcKLhD+4jj+Ta2eEFwkvTo4IIIAAAgggMJLA6+tr/z1/f387xs33z79ToAH37qKW071rvkXAKHB1daXflDHx9vb24eGhMfGEkrnvyEoVUTvGC11LJnxEAIGiwNvbW/Fj7bKa09r1E1qp+Wnr9bq2wD9//tzc3Kz9ipUIILBYAfUhm8I4ctO02LOCiiOAAAII9BegW97fcPY56CQ5ODiojYOp7tnz8/P5+fnsEaggAghMQoDbxkkcJgqJAAIIIIAAAggggAACCCCAAAIIIIAAAggggAACCCCAAALLFCC8SPjjrkkXjvfW2if7hS8ZOSKAAAIIIIAAAuEEPj8/Q3VsmqazBilsp0AD7j2qvk9PT+40fIvAiAKaYLBarewFCPjrsO90gJS6I9NkePuOLi4u7IlJiQACSxOonbVVQtDkrtKayX18eHhoKvNcLxZN9WU9AggYBZoaB26ajIAkQwABBBBAoCpAt7xqwpqiQBZbpPZdJhqcoPWzjCNcFGAZAQSmJcBt47SOF6VFAAEEEEAAAQQQQAABBBBAAAEEEEAAAQQQQAABBBBAAIHlCBBeJMqxbvozebYzzcWNslcyRQABBBBAAAEEBhSwzLY1FkdDn9/f342JuyZToAF336xTho5R/p3yITECMQS6nupd08coc6Q8Ly8v7TmrCbq/v7enJyUCCCxKoHbiVknAEWS2lDLZjzc3N01lOzk5afqK9QggsGSB09PTpuo7mpSmTViPAAIIIIAAAhJwXEPplnOGOGKLHB8f6+m6HoOjhAACCCQlwG1jUoeDwiCAAAIIIIAAAggggAACCCCAAAIIIIAAAggggAACCCCAAAK5AOFFcoqQC+53ZVumpoQsDXkhgAACCCCAAAIRBMJ2ad7e3iKU8f/PUgOsQ2X++voaKivyQSCsgGYRrNdre576Xcx41oFe1vrjxw+7xvX1tT0xKRFAYDkCLy8vlsru7OxYkiWbRtX8/v6uLZ77AVftJqxEAIGFCOzv7zd1txSJkvjaCzkNqCYCCCCAQEABuuUBMeeXlSO2iKLSPD09za/K1AgBBGYgwG3jDA4iVUAAAQQQQAABBBBAAAEEEEAAAQQQQAABBBBAAAEEEEAAgVkKEF4kymHVxJKm0dXaX9i5uFEqQKYIIIAAAggggECbwNfXV1uSDt83TWrtkEVzUgUaaP6y8zfGmcad82UDBPoJON5wW5vx2dlZ7frZrOxUQTVB9/f3s6k7FUEAgVACmiHfmtXe3l5rmsQTrFarphJ2akubMmE9AgjMVcDxJuqHh4e51pp6IYAAAgggEEmAbnkk2Blk2xRbRKMRnp+fr66uZlBHqoAAAnMV4LZxrkeWeiGAAAIIIIAAAggggAACCCCAAAIIIIAAAggggAACCCCAwKQFCC8S6/A53u9KeJFY6OSLAAIIIIAAAgMKhA0IEruDFHDq7+vr64DM7AoBk4CmGazXa1PS/yUKG3bnf7km9H/HwOXaUjqm8dSmZyUCCCxB4O3trbWaBwcHrWlSTqAriKNvc3JyknLhKRsCCIwrcHx83FSArl3TpnxYjwACCCCAwEIE6JYv5EB7VLMptsj29rbuWGf/fM9DjE0QQCApAW4bkzocFAYBBBBAAAEEEEAAAQQQQAABBBBAAAEEEEAAAQQQQAABBBDIBAgvEutMcEwviT17NlaVyBcBBBBAAAEEECgI6O2IhU99F7++vvpm4dzeEfrNuV3Nlx8fHzVrWYXAqAI3Nzed9u8Y1Nspn5QT7+/vd2qmdJv28vKSco0oGwIIDC9guegHDGE2fAW1x8fHx6b9Buw+Ne2C9QggMGkBx3RW9aze398nXTsKjwACCCCAwJACdMuH1J7Qvppii+jJ3ufn587OzoTqQlERQGCZAtw2LvO4U2sEEEAAAQQQQAABBBBAAAEEEEAAAQQQQAABBBBAAAEEEEhc4N/EyxepeLe3t7U56z0/od7L6piDQXiRWnxWIoAAAggggMC0BNRxCljgsLlVC6a+2Wq1qq73WKPXQnpsxSYIRBXoeno77lailnPgzFXN9Xpt36kYHcOd7fmQEgEEZiNgeYDjCC87CQdHO7mQi8UkDhOFRCBZAU1tbWpGHh4e7u/vky05BUMAAQQQQCApgabrqQpJtzypIzVkYZpiiyjK8NXV1ZAlYV8IIIBAHwFuG/vosS0CCCCAAAIIIIAAAggggAACCCCAAAIIIIAAAggggAACCCAQQ2Ch4UU07Ob7+7sKqhFaocKL6F3Z1fyzNZbZKU3bsh4BBBBAAAEEEEhEYGtrK2BJYocXCZi/upEa2725uRmw+mSFQB8Bj3mbp6enffY4lW1VTcf8nGotXl9fefVrlYU1CCxW4P393VJ3x/Mfy+bjplGXRk1fUxk0/aPpK9YjgAACmYAjmtvj46NHNxVYBBBAAAEEFihAt3yBB721yk2xRZ6fn0PFxn15ecnHS+zt7e3s7LSWigQIIICAhwC3jR5obIIAAggggAACCCCAAAIIIIAAAggggAACCCCAAAIIIIAAAghEFfgnau7JZp6PlYlawqbXSWVTUqPumswRQAABBBBAAIHYAgEDdqioYXOr1j1sMJSvr6/qLliDwFgCq9Wq0641YWAh8XGa7sgcXF0xHVnxFQIITF3g7e2ttQqxOzCtBeiZQJP/m3L48eMHs8uacFiPAAK5gCNonZ6Ba85qnpIFBBBAAAEEEGgSoFveJLPY9bWxRXSPprvUULFFZHt0dKS+XPbPEXdysUeBiiOAQCgBtTNNWXHb2CTDegQQQAABBBBAAAEEEEAAAQQQQAABBBBAAAEEEEAAAQQQQCCqwELDi0Q1zTN3TDL5/ft3nowFBBBAAAEEEEBgigL7+/sa0xyq5AEHRtcWKWwwhWFi1dVWhJUIlATe39+73lx4BN0o7XQqH/XDVyyVTqV9eHjolJ7ECCAwY4GPj4/W2nVtZFozHDiBo9FzzP0YuJDsDgEEUhZQd8vxDHy9XqdceMqGAAIIIIBAIgJ0yxM5EIkU4/PzU/2r0uO+bI0eyIcqpPZSzOrg4KD4kWUEEEAgoAC3jQExyQoBBBBAAAEEEEAAAQQQQAABBBBAAAEEEEAAAQQQQAABBBAIIkB4kSCM9Zk4JpmUhgTVb89aBBBAAAEEEEAgbYGzs7MgBTw+Pg6Sz2CZfH19DbYvdoSAW8DxhtumDRc1YcAjlsrT01MTHesRQGBRApa3N0+6RdULsR0hVDzaz0WdHlQWAQRyAUdz4dFTzbNlAQEEEEAAgYUI0C1fyIE2VlNRP3SbWYptre7W29tb2PDZpZvBgIFLjDUlGQIILEqA28ZFHW4qiwACCCCAAAIIIIAAAggggAACCCCAAAIIIIAAAggggAAC6QsQXiTiMXK8uZHwIhHdyRoBBBBAAAEEhhIIFV7k+vp6gCL/+PEj1F5KI7xDZUs+CHgION5w25SbIwxi0ybTXe8x8595sNM93JQcgbAClkc3k25R3c2dY+JHWGdyQwCBqQs4mgvdN72/v0+9gpQfAQQQQACBqAJ0y6PyTivz2tgiCsz98vISNraIWBSvJMcJ+Ng8z5MFBBBAoCjAbWNRg2UEEEAAAQQQQAABBBBAAAEEEEAAAQQQQAABBBBAAAEEEEBgdIElhhfRa6CGcXfMZLPMURmmkOwFAQQQQAABBBDwFtjZ2bm8vPTePNtQMUom93ZEhlz3POhsHkpA0zW7BrvR2atfbqgCpJ+Px8z/9Xqdfr0oIQIIxBYwzod3BJaNXcL++b++vjZlonoFn73WtC/WI4DA1AUc88RUNUdTM/WKU34EEEAAAQSCCDiulXTLgwhPJZPa2CI3NzdPT08xqvDx8ZFn6xjSkKdhAQEEEOgjwG1jHz22RQABBBBAAAEEEEAAAQQQQAABBBBAAAEEEEAAAQQQQAABBIILLDG8yGChPRwzMQYrQ/AzhgwRQAABBBBAAIGiwO3tbZ+JtdpWg6SLGcZb7hqFIV5JyBmBUAIPDw9ds1rahAG/WCqRZm50PVikRwCBEQWKb3J2FMOvkXFkOORXjnmMHrGZhiw5+0IAgaQE9AzccUvoaGqSqgWFQQABBBBAYCwBx7WSbvlYB2X4/dbGFnl8fLy6uopUmOI9L2daJGSyRQCBXIDbxpyCBQQQQAABBBBAAAEEEEAAAQQQQAABBBBAAAEEEEAAAQQQQCAFgX9TKMTAZRgytIeG4xRf/pPXdMgy5DtlYRSBP3/+aISWjnj+L5vb/PX1VZzkrNfIq3hbW1sajq9l/Vf/NPlzf39/lGKz08EEdIboZNDpkZ0POvo6DbL/OkIUDVa8xHeU/77U0sow+1kVf1z5Lyv/WeU/LnhzPVqnxM/zSRRPVzpds3QudS2tfpvPz89T/D2qre5aWdIjEENA0wy6ZrvACQNNN2UOOsGenJw4EvAVAgjMXqD2YU6p1pNuUd/f34sPJUpVc79UtpSYjwgggIDaw6b7QceUadwQQAABBBBAgG4554AEamOL6LH54eFhJB/tsXg/qD+cRdoR2SKAAAK5ALeNOQULCCCAAAIIIIAAAggggAACCCCAAAIIIIAAAggggAACCCCAwOgCSwwvopnng7lrOE7tjJSm8daDFYwdRRXQcEANnddca/23ODzLsdMsmf5bPTd0Fmmwheb26N/wL0Z+eXkxVsFRu6avVLUg8VOyKAnSlp5KW40xoQJkATuy/8pTux4leotG7Kmcahay0jbJFNertCpq9t8gXMXMjcs6DY6OjoyJ/ZL9/fvXuGFmKED9az05swTZf0ut8bi/LGNlgyebU+sUHIcM+wgoPoiuerpOlX5o7jzVsmkC/2CXNl0s3OXp9K3akE7pSYxADIHSTADjLtSvMKacTTJVuVPrpIqrmzGb6lMRBBDwE1DfpnXDSbeo7oZO/brW6pMAAQQQyAXUaKzX6/xjaUGPleJNji3ti48IIIAAAghMS4Bu+bSOV4zS6vmebi2Lf+3SnzJ1Qxr1sXnpxJv0vW2Mg0KeCCAQQ4Dbxhiq5IkAAggggAACCCCAAAIIIIAAAggggAACCCCAAAIIIIAAAgj4CSwxvEhpxIwfnHGr6+vrUFMyNCd2a2vLuN8YyRSyQZOH/XK+vb0Vhd+2XbfqU86u+yqlf3p60jRpx2D6UnrjR4XM0L8sW01mPj4+Pjs7izqqrFgwHbiuszGLm7uXVZH7+3t3mqZv9YuQtn7O+lccddeUXmnyZNokT6bJ7aenp1KNSqp5FA8PD8ai5mXLFuRfPATDFLhUhhQ+aoSlfgVi1M8hSHn++8P6P78snQljBXAJUiNHJrNsnRz15atRBNRJUPwateq6cOTtraMkNzc3V1dXjgTBvwobYM67UxS8XmS4ZIFil8buoL6EPfE8UnpUWe2Y+h5R+4eyzQLEZKHx1DPJFvRfLasAWlBvWXdSfkdBvWWdIZqOkvV5sgyz9lnTVJSn7izyf7ppjV3ZvBZZN17926xgWa2zb/OAgCqYZrbovyoY7W1Ox8LAAsW7sKZdezQvTVkNv959ERmsTRi+4mp7VXf9yxvbvG3MWp7spjt446PHArql1U7zdj5rjfOdDtkUD8+e7B6zRw3Z+ZBdknRcdAHSM1g9KeKg2A+ce0qqhAkvYsckJQJ+AjRofm5sNXUBPY3UbW+1a5fd7apfp6t54tcgFd5xFOiWz75brtZb/ajsliQ7E3Te6qwIXvHSaVb6W7Z+MqUEfEQAgVyAXlZO0XOB28aegGyOAAIIIIAAAggggAACCCCAAAIIIIAAAggggAACCCCAAAIIBBTY+Pv3b8Ds9Mf13d3dUBlq1JcG34fKLc9HI3KKw3Ty9VqItMfiLryXCS9ipNNkgNiDrkol0fhFzZEujcQqpQn+UcPLNH/75OQkeM6lDBVtwTKrqrSV8aNfeJEsVEdwcA2eu7y8PD8/NxbekkxNosJh6F9Tm2PJpCmN2iudeMOEw5D50dFRU0mCrHdcjBQaQzWNdx4Wyx/jNCjmP/DyvFsnI6ZGYGsKnzFxMZkmlenKW1zDsl1AQUbU9NX+bLPpmgMHFslKrsZEUYTstXCkVFuhFt6RgK8QGEZAXUGPHpHjmjtMsYffi19P5u7uzrtnqCZC3b9slnI2kzz7WJrK3krh0VvWrlerVTa3qjX/YgJd+NS91D/vWhdzqy7rKKhUOmO7XpfV5KpUmuOd+JSwapVZM2kBdaTdcx6y2mkq4zB3ZDEwNzY2mrJVh00CTd9OdH3X2/NQ94ZZs6zoqJbHAmqK1V/Vo4kZzyNN5/wxBkbUz0FPJLgGWQ6co1XhBsoCSBoEvAVo0Lzp2HC6AnrKp2eP7sAcee3UxdLNtf6gNvCfDvMCuBccF1C65aKbd7dcNwul2CJ6AKLnJ+5zpv+3pSEH/CmkP2mfHGof8Oo5mBq6PtmybRABellBGIuZOK563DYWoVhGAAEEEEAAAQQQQAABBBBAAAEEEEAAAQQQQAABBBBAAAEEYgssLryIRuo4AqAMM2rH76CWxvr4ZdJnqz5hO/TObQ3d67N3+7Z9ymnfS5ZyyKgHtWXTkC9Ncog0AzDbY1LhRXQiqb6WOTm1XJaVoUj1g9U5rxGulp32SaNWS3NfY0898puU26letVOdBzjiTYXUhK5kBxw3lbm4fgmtU7G+jmXCizhwBvhKE1OzefV6+7eGBo47/1aXy1DNsseE/67a2QzYLECALny6PGmsuUYVa8ZpmnMhulaQ9EEEHGETm/LXubTA2Enue8AmK79x/H77aipDp9am0/Sqpj1qvU4S7Vf/QvUwVTB1q7pGFamWUAVTPqMEqKoWhjWTE9B5qKuqHheo5JY7SqWsDZRWqrhux0prHB91DuvbrFOkn9i4F3T3LZ6Kpyk0jrpM6yv1SNV6GGefVqume0PdmVbXW9aoyVLIJ0vKUhqdWnr6MW7nuVSkOX1Ug6CT3NIU5LXW5F7FiAl1Zcyz7bSQXegV1Uhb6d5K9wWpXRPdjxBrH/t0EiAxAghUBWjQqiasmbeA+nXqI3kEWs1Y+vTrIsHSLbfD9jl8aXbL9QSpFFtksBuxEkjKoyPsZ8h0UxJeJM1jRy8r0nHhtjESLNkigAACCCCAAAIIIIAAAggggAACCCCAAAIIIIAAAggggAACnQU0tDfgv1+/fnUuQfMGGs4SsGxZVhp51rzD/8TYY6gqZNNgHIWP/ZUK4F0XN3vYkvcpp72CmlSQTQ0KW3i/3DSp4Pn52V74Tik1g8KvVJatNFTOWJiBwVVrtWbGslWTDXnCZ86KMFItRsA1OsEsB7RPmlJpVaMUfmIasVoqWPofB/6xuA961NbJeCxUBnchm77VGWjcBcmmIhDwiha11VVPRtdHx5mpq8xUzClnVAG/uwO1ilFLlWzmTb8px3o/q7B3xMbesrpq3tc7h0D/jpBay+AF0wWaZjDZH1qyBQvYB3D8ZDp95dfCBBR237TO5lemNlmxojodmtrEOl6K6dDJXy1z/1va/u1wpzIvIbG6T96nhA5ovIdvbnydybXtmM7MYZ6CuouXf+u4i9Evayy9vHgsIDAzARq0mR1QqtMqoM6Y/oBb21XrtNLer9MedfGKfamlWx7p8OVnVLLdcnXwSvcLse/CdDJrp/r7UbXPZnz6lKuyEFag9g5FK8PuhdzsAvSy7FYeKatNUPFCwG2jBymbIIAAAggggAACCCCAAAIIIIAAAggggAACCCCAAAIIIIAAAn4C/xb/XruE5VBvrV+CFXWsFdDr0TTuwfIe49rNs5UaNKZRjPqnFxdrkIremJr9BpmXagAAIABJREFU1++d3trq6OhII410eo/7AmRHlb2/CgLede86vru7uxrCcnh42GlblVaDXDu9ArdT/k2JLy4u9CpmvUmpKcGE1stQ7+D1+y0Er6ZeNK2flf7p7WHBMw+eYZAfC61T8ONChukI9Lx2FysSZD5DMcN8WW+t1DXd0QbqEnN9fa02X283zbdiYZkCOg08Kq7+p8dWM9hEF7iuPTT9Ev/8+ZN471olVJugvkr1GKnKaqz0T+/CzY676qL0uu9Qe6jzR1NK3CbqCOml0Eqmt0pW83evUWumHl1tw6vC6M4lK5WWM2EVTOCavqWCud9EnTWDKpX+7ezsuIvBtwhIQGdj7ak4Ls7oLYx+bg6B2kAGjvRpfqUbZDVEtWVTBbMWUq2QHssoTdY2qmGpbYJ0vNRqab6f3vJdm2Fp5e3trRrn0sqs9dN+iztVm6bM1fTpnxZKm6gd1nrd6JXW89FPoPp++CwfXZV0qui46J/W6NeRyZf2ooOljrpOkoGfD+gE0OlXKkz2UeeMSp7OfUEGWFtUrVRT3PUhW1NWrEcAARo0zoFFCeiEz/784ai17n/1Z7v8NlMp1bvLelm6Xy7e+Wqlkjku6NW7bF3gFDoz0lWMbvkyu+Xq4KnixTNTJ+3/94eousc7jjO/9iud/MX1pb0Uv8qX53EDmFeHBQT6CNDL6qNn2ZbbRosSaRBAAAEEEEAAAQQQQAABBBBAAAEEEEAAAQQQQAABBBBAAIEhBPyikjRtpffeBCy0xtY07chvvUaAuYsXfI9+5azdqjQeyF2RGN+qALUFs6x0v4ArbGn7lLO1Lu4XqrRWRDMWNGzRUUJ9pZAWej+te2hF0440hlKDEVtr0SlB1FFl8nQXpvU3m1Go4rKVm840CctQ/7St8tdXTVyW9crNXcLit/bzXE2Nyqb0KmRWWu3I+7jnFYnXgqmQ+V4iLWSSQuiav34sOvq5pySlKlutEUjX3JrSKyvHL7d4Goy1rPo2Fd6yfoqtk5HarzkVmloP4y5INgkB92B9y88kT6MrY6Qqq52xX7bitfmRake2wQU8Lpo6jXW9CF6SSWTodzno1BXMHMLeEbuPl1q2aqOhNdpKnTfLcVEFLTLqXFlyy9Mo27zNzBe0I520lrsVNYaW01s1teSWl4qFxQrUnpD5mTnWgk7gcY9ItfUoUiR+72Oh0w1OsUbZsmqtW0V37dSMO24k1Tq17r26a/UeLc2ydl3dViWn19dqbklQe9HU+dC0reM00JFq2ir4essNwpDlcVfQ/exIp7d7c75FAAGjAA2aEYpk8xBovTfUJbv1xrD2zrf2Ptdx76CvYpDSLW9SnXG3vLYZr968DLmm9UfUdJhYH0Sg9jaQznMQ266Z1P48uW3syuhOz22j24dvEUAAAQQQQAABBBBAAAEEEEAAAQQQQAABBBBAAAEEEEAAgcEE/hN2TxruE3C8S9gB9Cqbe5xW4kP2NaA8oK1HVu4JGO4TSQMvPPbot0mfcjpqoQEllql3tWXWiaehil0LptEVjskMtTvKVoYd5jhieJHaAVXFiqtsOrVax70JpPW3X8y2tGz0tJTWMqOyz5mmkkcacOYe61MS8/vYqeLZ9FSVyvGbzb9Ssp6hN7Ia6Swy7jHf9TALnehKR2fSrZORt0/TbdwFySYh0DobofTrcHx0DCftSdH1uh+vJD0rwubDCHQ9YbKzerGnzWBcYe+IHeFF1EettlSWee/V87O1H6sd2c+car9L/Q1jj7pYNklaLuKt9wLFPFlepoBOkuqPZfQ1apRGPBytz5dGLFv/Xat21ecYXRsiR9fR0TKr8NU2sHbmalM11fTV7tqveW/aywLXV9sBnSTSdlA4Lui6PDk2DPuVzp/W9srjIhu2kHlu7rZFP8M8JQsIIOAtQIPmTceGkxPQo3j3LaGu5p3uB6u9rNI1tPYuu3gh7vo3vlZz96VTu27NIeUEdMtrj45OWnWKiudVCsvBz+3aurOySaD2uVykv/Y2lYH1EqCXNcxp4L72cds4zFFgLwgggAACCCCAAAIIIIAAAggggAACCCCAAAIIIIAAAggggIAEAg9Ocoy99hgfE3C6hf5Q7R6IlhUv4B6Dn17uv7V78HbdpM/oIs1G67o77/R9ytl01Cyj+ZsKbJ+JV7t3jaH0GGrWc6fFklSn5TTV1GN907Sc1h+sNux0oFszdBfePedEmbuVNAis0zhX+fvNgM1q0WnyUvFYO5Z1HrqJhvlWvwUd+q6YWb10mKoDiD2KHfDH5QC3f7Xk1smoZLn6154JDGIzCk8lmcfFtPbE0MpOFyC7j19LG6kw9mKTckQBv/atNHlmxPIPvOvqfO+m33hxfVNn1VF4/SrVkdM/9Q/1T4epT/vTVIBqB0Adzj4NgsXHcvJUZ0T06TupRq3nuXj7VNxxKPlqTgI6D1vPpeJvP+qySqJf3LjnrbvXobZrukdfN+/VVrepLXVXs9qg5SdG0013qS1VSdwPE4oF0H2urh35LqoL454zxaJObll0pbNCB9dSC0e70XQOWLLtlMZ9VmTnyWCFsZS8RF06kzmNLYakQcAhQIPmwOGrmQm0Psn3u9Os3krnf2uo/r5KVzF9VC86rDPdcovnnLrlOt+q59Xoa9R/sxwI0sQTqD3Jjfcs8Uq1tJyrVwHjIeC20eNU4bbRA41NEEAAAQQQQAABBBBAAAEEEEAAAQQQQAABBBBAAAEEEEAAgeAC/44+bGWAAnx+fh4dHf3+/XuAfcXbxebmpnuoWb7ri4uLnpXVzLHq3/VVgHwXXRc0AkOjK1QqDc74+Ph4fX3tmkOWXpnk/7QmL+TW1lb+sU85a0t1dXW1Wq1qv3Kv1JwcSe7s7LiTub89PDz88+fPycnJer12pyx+e319rY8qeXHlVJZV34ODg6ZzWONKVbuuRzn7+Sjb7+9vDwc1IGpGajdUaTXZQ2d17beaXKQCe5wDLy8v2qoJoXZf+Uq1ACqSx07zHKoLotPJrN9v/lUmqRLqn/cvOs+tdUE/dh33Pqe0zoHb21sdkdPT06bj1VoMJVAxVOX7+3tL4thpaJ1iC5P/bATe39/92v+qgJqRrtegaia1a/w6G2qcz8/PazNk5ewFdD3yqGPef/bYdtKb+FXcA1lNhDpyVSt1GjWNRJ2Qh4cHj2yLGaofov5evkZVU2dsf38/X+OxoDyVibtg6kRpnryjk6k7l2K3UD1StVF92kxtq1vg3d1dR43UvKtgteaOrfhqaQLqNuufvdZPT086r9zp9dPT79qdJtlviz/VaiF191ddOYk1um0v3fXrMKkhUuvkUX41103PYWpvutWQapN8R9q1GlVjG6jzs7UrqDm0uqXN82fBLlA6K9SfN97R6wlk05VRTwaG6YS7f60Zgspp14idUoVxPHJRX8jv9xi72OSPwFQEaNCmcqQoZx8B9bHVFXdcAfvcAuvyrVtIXcfzEmpf2Z9+1JFrfXioa1zYC5mjmioh3fLsMM2mW64H1Gke06Q6k/lvkwUEBhaglzUkOLeNQ2qzLwQQQAABBBBAAAEEEEAAAQQQQAABBBBAAAEEEEAAAQQQQKBRIGzAEk03atxT9y80H6l/8TT+3r7nIHvsX+aeOdS+rNWOoJQDvKtWx0WjAC2lUmH0SjH7G1976pU2r31lkKXYmq5Qyqrnx9bXtVVLFfxdaooukf3T4VDmOog9h51VlZR/U55KrG/7MHZqDUqetS+DVXl0fpZSZh/VmPQ8afu8x8z4SqU+mKVtq+/9q2XxW6mTv7S7nh91LvmVJN9qeOFqlWmdqia1a5qalPxoNi3oIlWbISunKOBxDW06MXq27Q69pj2618+j7+pg4asmAXVC3OdG07fB+4dNJUxtvV8/MNK1QHPdmw5QaX21t6wjWEyjRqBnDzk/UpbOp+M+sdQzCdh/sxw7pckrwgIC/QUsPYcU7gi8a6qmo9iSlJYn+oNSJ630lEk3Aj1bSEf7U2oPq02ovdNovD9VdbyP+JI3LPF26jyXLm2lX4qu5rFhq+dVqQzZx57nedhauNEm2ryEJSI3BLwFaNC86dhwQgK69pV6dKVrX/8OnjRKV6vsvtvyDLn2j0R9eOmWG/Vm0C039utKJ/wwH7OfgPFYkCyGQKlRyo67VsbYF3nWCtDLqmWJt7L2nM9bPG4b48mTMwIIIIAAAggggAACCCCAAAIIIIAAAggggAACCCCAAAIIIFAU+Cf/S+3MFvQWIL38c2Njo/geqpnVsak6eqG0fcZabSZ6B9fJyUntV6FW6uhsbW215qbpczqUeqWY4y3ZrZl4J9CLyJreVevOU8NQjK9CdedT/FZvqXUMoSumzJePjo6kl3/sv6D37mb/dDiEo4OoF7tZZl4Zd60X0+ntQNV3w2pEqc4EkWrvxqxqk6nA7sGptVtlK9WSVN9NrVfb1b6UVcNM9Qb1nietXkHvHl3qKK3O27CH3rGv7Cv9SLuen615KoEG9WrYZfBXNOtc6llaCcduJN0+tE5uH75FoCRQfJN86atOH3V979m2N+3Ou9FOeWx6U2VZH0TA+9BbeuBBSjiPTFrfXexXTfUi/O7X1PdWDz/fqYZiq8/Zs4ec56bOZ2kwff5VvqCub+1tjnprxfsmdYYD9t/Uh2+d6FXbV8+LzQICXQVq7/JKmaT53ulSIZs+Vm+6iymbYmgW06S2rLt1NY/FRlu10LWyZwvpaBVL7aEeDhRN1MgbO41q4ow9VfdRK+6d5VxAV8kir64mftffPMPiQsCsitkWl19fX4sfa5dVqZ7neW223ivdl2zvHqx3edgQgdkI0KDN5lBSEYeAznP1sYs9ulLiIB085anuQfHvRPqo53KWvlbwWwD3TumW5yfA1LvlOsGCnzw5Tv+FKZ5p/WtNDgjkAvSycorBFrhtHIyaHSGAAAIIIIAAAggggAACCCCAAAIIIIAAAggggAACCCCAAAIOgcmHF9EUAk2y0tAc/e3/6elJ4/I16VrjqjVSZ7VaOWo+76+EoDldfeqo6WHC7JODe1tl7h45p+F9GnSuirjzifetZv1ZxvFXC6CBbrWT7qopu64Rmvt1LtUMFZ+iGhSjmqzPGk0ddI8CsWeuCTnVs0Ij27Qy1JngGIboLqdGtRYnpSixDkf1DMnOW8XacOdm/LZP6Jae4TOMJSwmC95i6GCpeddM1+JeQi2rtD2JYjeSjprSOjlw+AqBqoAuyo6ZCdX0jjU92w1HznrluONbx1ehqubYBV+lKVDtMqVZznRKVZw71KlU6o10Sm9MrKt51/kb6tUXp6PovkD3v8bdGZNZOp/Vu2zdiRdjeuo+NFRnOC+2pQ9fLEO+IQsI+AlYJsB3/Qn7lSTSVu6LSLGpiVSA4NmWHiboSYieE/aPuaAcHI878vZQT0WKpGqf1chb6qhC5plY0sd+vGMpw7TSVMO+dDorioe1WvHqE6Fqmp5rLLvwjkvbs2xNmzt+MtrETdqUJ+sRQEACNGicBrMX0O1tMZhmtb66xOjK2OlSXs0kW6NMSn/rMV5Pg/+pwn1lpFueH8Gpd8sTf17h7r/lR4EFBOYqQC9r+CPrbnbcF8fhS8seEUAAAQQQQAABBBBAAAEEEEAAAQQQQAABBBBAAAEEEEAAgbkKJB1eRGPFNtr+6f3bu7u7GmWlkWf687/G5WsrZlrqfNWcLsv0MMeZLcxIYTI0UrB1BoWOY/Cxeo7Klr6SXvH926VvHR81xSgSWrZT0bmHXJTKpt/CAAPXugY9KRUy+6gJOTropa+Uc5BJQXm2pUFC+XrLQnHIae05rEOjIS8Bz9s+QVV0Ag8/9ajTyek21xz+qD8l7V0RRixTVR3lVDum89aRIMZXtE4xVMlz3gKtXQ5j9TVhPsgchtrdqUNbu56VCDQJeN/veEfZaCrJ7NfHG9DctR+iXn1+3HXToe5ocPydnZ3WiAkCKe5aHc7iHDDdgQaPLaJqWqyKffXgMmS4KAGd1flvzVHxKU72y6rTGjUpXofH4dnnq1LoT92WKuxRnwyL2zoed2TtoTyLT110nbU3R8UNiztlOYiArkfF37IeMnR9XFPcvFokfRv7qUv1KVm1GMbp0NUNI61xt40fHx+R9ku2CMxbgAZt3seX2klAfwhw/+Emi+oesJuqYHDFv2W4L/rZMWq9We56KOmWdxKbdLc83pOlToZNid39t6atWI/APAToZY1yHN3NDreNoxwUdooAAggggAACCCCAAAIIIIAAAggggAACCCCAAAIIIIAAAgsUSDq8yAKPR9gqa957z1HmFxcXCu4QtlSa5uEeKajdPT8/dx30H7CQGstonw1S3K/GOFqG/hc38Vh+fHzstJXqEvwglgrgHgVSSlz7USWszqvReMHi3MXaDbuu1HnlPatWQwCzSUqaQFI9hzW6VO+4DjjCNatan59w11OlK2Y1fXFIbvVb+xrN4dcMMXt675T6sfcR1n513sb+fRVrR+tU1GAZAYuAriNBBnDrkhRjwnxeBe/203vDfNcsTFTg6+vLr+SLjWWTYMU7daHVC83vUPTDj3fTYQnkUexkFtOrqYwUeU19bEufLfi9g9+vjK2mLqDbutYq6KYy+K1f605DJXDP0/C+Xw5VvK756HasFEtOD5S6ZuJI7+5r6X5Qz82KmyuGhfHc0ITSro25MedieRa7LN78uikEHUePhwyt9xGtCfr4Gx81WK6PfYrRdVv3T0a5xY7J0rXApEcgfQEatPSPESXsKaD7uFKHqpphjL+8qNtW3ZFjTfBrLt1yh3b1K3cfI/FuufdDvKpD8DWTvrcNrkGGSxOglzXWEXc36SoVt41jHRr2iwACCCCAAAIIIIAAAggggAACCCCAAAIIIIAAAggggAACixIgvMjMD7fmobX+hd5NoDFzGl3hTmP/VoPji2+3rt1Q09UODw9rvxpgpUrYOpaxqRiaujDAZA8FyCjO4msqTHF9NRZG8dv+yz0nIGmMSHVoptZEmh/YaSZnCSeb/FP11K9MX8U4+lWZUpEcH9frtePbZL9SCxB1Dn+p4sX5saWvjB91jIYZ50TrZDwiJEOgKNB1qkBx23xZjXykS1K+C11B/DpsfS4T+d5ZmKKA5c26U6xXvDJ791fjUXf61RfvUNR7idHtzPAtXeW8k6mbzXxZwsWJ3MEPpaW5i1qA4DUiw2QF3NP8smJbfinJVtAdECHBYExuydLtuVrInZ0d9yadvnWDCLMYIkQNu/1mtrihpUjeFzJL5vNLU4pg63FTYHkWGnWmqOVhhU65eF0Cv7OitTzuJshvp+lvpdNJjYOe6G7wL7SATjn9HUHxg4Z5NDfKyUaDNgo7Ox1MQDeVpe5cddfBO3jZLk5OTjr1ryz3pNXCO9a4r4nuXqgj27G+Kh3H4EfNDUK33Pu4d3o25b0XNkQgTQF6WWMdF24bx5JnvwgggAACCCCAAAIIIIAAAggggAACCCCAAAIIIIAAAggggEBRgPAiRY15Luu9Xp0GyZUUNKFOAUGCjNDVWOrWEXga8a9RfaUyDPmxNAbOvmuNwRqs5F3nRWho3f39vb0uXVO6B/a15qbqlOZtClPjSls39Euwt7fnt6G20vwfzTAvzQLS70uvR24dCuO30z5j+0rl9CtAp636NDXZju7u7gb7HWV71IHTTjtVs5RYZ2/XiD+lHIwfaZ2MUCRDIBdQi22ZIZynb1pQI9/0VcD1x8fHHrkN0/54FIxNYgt4T2eN1GOJXd8R8/embi2z/VhowmQ+7+jy8lJzU1sz905gzDzrqxc7J5o7ZK+RR/Esffjhe78eFWGT9AX0CKW1kJYTsjWTsRK4K9jnDnT4Gmm6ft48au9qIYPfTna6yVUB7AjFklu2Kja5lvRLTqPHj3n0KznoUaTHiWG5ppSeZYU1txSg9Slr2CIZc3P/atxNkHEX00qmE3J3d1dB0ILcnE6r7gOUVj9D/VhWq9WkI385oGjQHDh8NQMBy9sI9ODL4zpuxOn0VC14O+O+JtItLx1EdwejlDi1brn+wv431X/6GZb0+IjAQgToZY17oN2tuvsSOW7J2TsCCCCAAAIIIIAAAggggAACCCCAAAIIIIAAAggggAACCCAwGwHCi8zmUDZWRLO8LEPSG7f/z38056H/NAYNn1KYEvfIew3m09w5R0lif1WamtJpdz0jFHTal45pp4GPyrz0Bp5Ou4uaWMN3NAS8tIuoE7n7jMvUTICqfPD3sBU1+pRW+UxraKAmxthf9VxU6rmsnfZ01syleAFxstrROvU8ymy+TIFqi+3hELWRL5ZHV2r3kMpi4mxZzaYxEEB1W9YgsDQB73B47vuXARh1G5X3ltVK3N7ext6pJW6CbjAVvjDHUYAkvTc+asGM+U+r9xtVjMy9BSzTv4PPLfQurceG7qgWXXsjHgUItYluwTRdP89N93QxWkj75UMF6HQ/mzeheRXcC36h6Nx5zvXb0hOwriF6MxbLo9SovxdLW5RmeBH3AxZ3EzTLczLvyM2ydulUSqdW1ODaY9WUBm0sefY7gID+MNR6IdM1JepP2/53T90mB4+n6b4mRu1mhD2+dMvDepIbAggMI0Avaxjnpr1w29gkw3oEEEAAAQQQQAABBBBAAAEEEEAAAQQQQAABBBBAAAEEEEBgMAHCiwxGPeaONPVUk2P7lECj6jtNk6juSyMF3aPlNFMi6kjBapFKazQVrTg1pfSt+6OG+hknvLnzsX/b6e1bylYTV56enuz5D5by4uKitC8FatnZ2SmtDPjRPWCldUelKUCaux710Pcs7bRe7xMkEEDrEaxN4DfdqJhV9UwufttzmdapJyCbL1NAActKLbaHgxqHeK9ILZVHsxQ69UPU9xgytFmptHwcXaD/6T16FQYuwNfX18B7DLW7Yi+lUyvhXQBL/1O3h8VR+MVCeu+3dUPL9Kpp9X5bq0yC4QUU0Mf94CIrkiUKz/CFN+7RXUFLC2DcUexkpVuwSP0iN1exjl3vZzudRUoc9clDsSJTXy69g1p0fvH4LOFF4v1ejAFMW2dlj3I03UF57L+pUQofY6d0TmKo1uY5v7OLBq32QLNyNgKtbyNQTXv+WbPVyt5JiBFe0N1qxetmtLJ0TUC3vKsY6RFAYHQBelmjHwJuG0c/BBQAAQQQQAABBBBAAAEEEEAAAQQQQAABBBBAAAEEEEAAAQQQILzIUs4BTY7tOelLk9m83wSrvbvfuqnh/qMHv+g6FaR46hQn1xXXx1tWAI6u4wt7ngAx6qLZGqUJG5oa0TOQTWs5u7o5MtQUx9gxcXq+E8/9u3NUbZSvAh6aruVXG9Vz7xoN7N1CtpaW1qmViAQIlAQ0PLT/O6J13VSMklLOUT926q3pAho1GlfUmpJ5fwHvYBmaOd9/74vKwZvaotQaL0N7z1sz9VXUSliy7ZnG0ilSJzOPcaOOyjDNkaVg7glaPWXYfAkCxkngw5zzkcDzH29t/u4JHrWbjLJSd+LF37ueJESKvmG/CnS9a+s0SXWY8FKjHMrgO82vm1nOfs/rFN3D/UvJMo/XFJSeldUq6bLY85FRbbb9V7qv18Vfbv99TSIHN8gkqjCVQk7lEmb3pEGzW5FycgK6t229IqhzZQ//4S1gjNVlTNapGO7OxlTaNLrlnQ46iRFAIBEBelmjHwj3XVJrJ2H08lMABBBAAAEEEEAAAQQQQAABBBBAAAEEEEAAAQQQQAABBBBAYAYChBeZwUG0VkFTZI+Pj62p69JpUL7x/ZnFrRUtYr1eF9eUljWAwDJuvrRV2I8KbtInEEOMwYWtFex6NFXB9/f31myHTFAdHZJgDBQHyDClbZ136iihfSqUI5PBvupT0/6FvLy87JlJpPOB1qnncWHzZQqUXpvpgaA2YeDYIlkhtdPWV7Oq4/Tr168Bplh4uLEJAskKuOftJFvs4m1U/76KsZru4d3VTAYrmGV6VfX+olpg1iDgELA8FlB0VEcOiX/VGmSqawswVn1LMSPu7u4ilcTYquihUNdAD+rLGc8ldQ7p+NmPbzEUix4y+EXmKl5/m3ZtPHxNm7vXWx6TjvIo0l3s7Fv3s52JdsksFW9Kc3p62vQV68MKdH1UHnbvMXKjQYuhSp4pCCggReulVleTSA/bSwLGC3rwyy7d8tKBaP1It7yViAQIIGAXoJdlt4qUktvGSLBkiwACCCCAAAIIIIAAAggggAACCCCAAAIIIIAAAggggAACCNgF/rUnHT6l/q7sHoCrmfMalFz87/CFnNYeNU1dcxIsE2aa6nV0dKTX+donNtze3haHaFSz1VFWhl2nYVTz6bmmNDWla252kK45O9Lr11F6u44jcfZV4pNSNAp8AEnLvMRWSSXQtCuFzrGkHDGNcczliCVMZ9c6mj3jEeh6pLHRwc8KWqd0ThJKMhUB/RIt8/Ec1dFUeXVgHAmifqU5kOrc6revq3Zp9p0uPSpb8HYmanXIPJKAd39GZ9foHe9IJpGy9aYOXp7BfvudqqxJVjs7O8ErW5uhJeoBvd9aOlbaBfR0ojXxwcFBa5pkE+gq4C6be4KHe9vBvlVnr9hH0pvt4zVExlZFZfCovjp7Op2KdalmojR+ATKqWS1hjc6NYjX9jotyEHsxn9pl9yPr2k3sKy1PboPPc7YXz53Sfb02/qbcu5jWt/oJKwSS7u/cP/ZpVSq10uqsE3K8a8Eo9aVBG4WdnQ4g8Pn5aXkIr2ZzmGcXlsZZjUzwwtAt73qyGbsQft0/uuVdDwfpEZi0AL2sFA4ft40pHAXKgAACCCCAAAIIIIAAAggggAACCCCAAAIIIIAAAggggAACCxdIOryIBtmX/sDferTe3981G0RzSvXPMiysNcP5JZCM/mDfB0fj1zWQyzKcTtFMNArQYZhIbJGXlxfj0LTauow1oF+ROATY6VAq1MuI86Vr9Yorh3kfneXULZaqaXnI97Q/nmz/AAAgAElEQVR3OsrFAvc5sYv5LGRZY0/d4ZBaHRTxJ+zUX1qnVnMSIFASMM5SKG1V/DhubJGsJLpUqQ+sf+rZqiXXlAN13vRvZtOliuwsdxWYxPTvrpWKmr516k7UvffP3G+GjN9+O51dqRXMu9vsZ8VW8xOwTOk3vuE8TZzWO0T1N9IsebFUpQdNUZ8kGFsVv+dC6trpGaaiVNSeeArAqvvTUE8wioAzXi7d0ftdpHQbbjnuOkCRJFUAS85+Z50l555pOsUp67mvqWyuJ0X69+fPnyyIleUEm0rVxi1n1mvVn5Bm2VTSoI17drH3eAKW+Fz6dV9dXcUrQzFnS3jBGNdcuuXFo2BZNl49/Q4W3XLLISANArMRoJeVwqHktjGFo0AZEEAAAQQQQAABBBBAAAEEEEAAAQQQQAABBBBAAAEEEEBg4QJJhxfxODYKuKB/GrCrbTUhU3MM1uu1Rz4z3kTDbTVgbnd317uOGsWlEVrideeg0fCtIwUV6ySFibKKCOCui/tbv/Fq7jyN30q4NAjGvaGOnQ6cfiPuZKN8qzlaKZwM9rpn7Yw9vXfKTjM8vffChhLIpm/1odCwYIVVCvhyaVqnPoeDbZcpcHR01KfieuPxYM27pZz/7dimeNW2FJ40UQW8B+Aa52NELfwomXtXPJGeWLw5zD0PR8BuT8+SZJtPPY5MEAQy6SPQOs1PmWsac59djLttawW9ry+D1Us3XMUmXc1j1FnllhmnisniXQY9BtFTGv3TK9N1dFQ15abHI3ra453nYMcitR0pzmAxUIv3UybLczbvzC1oeljamqzPWdeaec8ErX0nHalpPQDsCZJvrh/14eFh/pEFBBwCNGgOHL6atIBi3xcv1k118QsQ1pSbe72lPDH+Aki33H1cqt/SLa+asAYBBDwE6GV5oMXYhNvGGKrkiQACCCCAAAIIIIAAAggggAACCCCAAAIIIIAAAggggAACCHQSmFt4kWLlNSFTsw40SkCD8i1DxIrbzntZY7ifn5/7zL+VpyaSibcJSuyt+WvuRApxLjSLwzJwv6mmWh9jcKFjd8WvNJ+h+NGynAh7tahDjhmt7r3rmqmUtjjtqmsdF5g+yDQPzUQKNc+W1mmBJyFV7imgV5u2js537EK9oyDtgGMXfIUAApMTSGSm/ZCtk73KI94HNZ1I9H6bZFhvEVD325IshecYlnLWpmn9jaQf0qIU+iHqvfmfP39axeTcPwIUEeVqT9euK0sBpltDHjflX8qnNlnUE8/ylDLBS3AO1dqR0C3bMsOL5EQsINAqUGqIaNBaxUgwCQH90fD6+tpSVGMyS1buNHpHgjtB9m2My25rJ5NuefHQ0C0varCMAAJ9BOhl9dELuC23jQExyQoBBBBAAAEEEEAAAQQQQAABBBBAAAEEEEAAAQQQQAABBBDwE/jHb7MJbZW9CDTqsO8JaeRF1fy0m5ub/KPHgoZfaBJv7YYa6dX6Ot+7u7tQM/Bry2BfqXAb9sS1KUecXNTqXC1wsqF2vMdJV+s4wJr+04cGKCS78BDof2QtE4GMBaN1MkKRDIFMQFMCVquVn4Zelfbr168hZ+/7lZOtEMgFWt/vl6csLXx9fZXWLOSjd8W9qQPCxpjLFKR4Axesddx5kEqRyZIFjC/EnjSRd2OYSK01K7V4w6UmOmr/rbgvh8DAjaGjJAv/qnQH7Xd374ikXOSN+gjL8uAu5bOute/UOqG6SM0yAssUoEFb5nGffa0vLi4sddQfcweLrGHp7G1vb8coD91yy8mQp7EcKSVOuYOU14UFBBAYV4Be1rj++d65bcwpWEAAAQQQQAABBBBAAAEEEEAAAQQQQAABBBBAAAEEEEAAAQTGEph/eJFM9v7+3m9Y+VgHZoD9KjhIz6grmsRbHXafxRZxjxS/vLw8Pz8foI6WXZReU2PZpJimdfRDMXHwZY/IJsZxeMGL6s5wb28vxhhN9077fBt1ClOfgrFtTwGPkD3VPVYbxmoayxpaJ4sSaRDIBDTX9OjoyE9D1yBeoO1Hx1YjCnjHWXD30kesUexdT7riyc6QSbZgsU8n8p+rgGVKv7oNk66+uzEc9/mGBbZ0i9TzoVbrHi0RZ5QJzwdaJQdIoKeRxZ+wZgIr3rTHfh8eHlq30hPmeI+wFDOxtQBKMOlL8NQnVFsOEGkQ6CNAg9ZHL7VtdTTf39/Vtuu/Wk6teEOWRwjGv0zF7uAVa20pUqRrLt3y4oFoXaZb3kpEAgQQsAjQy7IoJZKG28ZEDgTFQAABBBBAAAEEEEAAAQQQQAABBBBAAAEEEEAAAQQQQACBGQssJbyIDqHme2tw+YyPpUfVFHWl59g4va5TIyOLu1aGmqNbXFNa1ij829vb0sqxPqrw7tK2Fsx7bmdrzsYEHvN/NAfbmPlgyXqeh4OVM9vRtEo7MM7Udxfk4FrmI7VC0Tq1EpEAgVxAo0K9Y4uoW6KfW7z5gXkhWUAgrIBHDzArQM+ub9haDJmb94jkFG4hkw1n4BHrcMiDzr4Q6CpgmbQWJBxh14IFTO/dGAYsQ5+sSlNAr6+v++TWum0xXEVT4iC3kE2Zs94uUDo3/GYm67ailE9tAfQstHZ9kJWWs06dk5TvX0Z/UhrkQJAJAiMKlBoiGrQRj0WfXetPYAp0pSZRvUc9s9J/tayQZKHCUvcp2yjbXlxcWPara9yQt5mWy26kzh7dcsv5kKcZ8UjlZWABAQRmIEAvK52DyG1jOseCkiCAAAIIIIAAAggggAACCCCAAAIIIIAAAggggAACCCCAwGIFFhReRMf45uZmsUe6qeKPj489p8xpdF0eruLk5MQ9zEuJkxpAqeo3yRjX99Qz7sWRzGN2U2n0jCPzwb6KNEYzUvmnVdpICHPNNsjw5SA/MVqnuZ5j1CuGgCb4+UVMUM8wqW5JDBzynKuARw8wo5j6DBbvA+rXSmh3mhLmvdNQG3of7lAFqM1n9Pug2lKxEoE+Au6nGVnOyYb7MVbc/Zr09Gd3FEPA6MY8doSF4u6ahHk+0CQz8PrSbbhiCHoUwBIqVCHe9PDTI3PjJqWK1G6V+FnX+sN0N0S1VWYlAosSKLUDNGiTO/ovLy9qCRUErXoTqoOrR1h6/qyAVpOrV58C6z0HVY3aDP3i6dRm1bpSR6o1jRJEuuy6r4Z0y0uHhm55CYSPCCDgJ0Avy88txlbcNsZQJU8EEEAAAQQQQAABBBBAAAEEEEAAAQQQQAABBBBAAAEEEECgk8Cywoto/PfUp4J0OrqWxPrj/fPzs/f7z7ULDYPT69c0IPLq6mq9Xjt2KnzjiD1HJmG/Ko0j8ch89Gl1HgUwDuX00PDeJM05k03V8TBvyor1CQoEuUzkQZe8K0jr5E3HhksTOD8/9/i9qOejgenquiyNi/rORsC7N5JgP3CYg+JXcW/nsJVqHW8ddnfG3BLBMZaWZAi0Chg78NO6da3WeupBporzMGPPPtUpUdxdFTNbE2nGadPuWG8R0E29X3QwS3gRTQu3lME7jeXWZupn3dQbIu+Dy4YIeAjQoHmgjbuJ4mjoj2XuLoRC2ulm6v39fdyiDrl3BVsx7i52B69YDMs1V0cq0v341K+GxZM89lGjW148b1lGAIFQAvSyQklGymfqF8pILGSLAAIIIIAAAggggAACCCCAAAIIIIAAAggggAACCCCAAAIIBBRYVngRwdnHsQVUTjwrjbl/fHzsU0jN1tMcm9Vq5chE4/Asw/UcOcT4yvJ2Yvd++0Rmceds/NajAH6zK43l8UsWaYymX2FatwoSfqJ1LyQYSyDIXNn+zR2t01gnAPudlsDt7a1lEmCpUpqPp0uh3hZbWs9HBCYk4N13SrAfOAx7ceqLfY9BegX23dWmTKEM0ypYbWlZiUCrgKX7rbtv7+a3tQDDJPBrDIcpm2UvNzc32TMQdecUQdiyiXcayymhzOlSeguH3VDzWrMrps4QjxsEFUYzVy3dpKgTaI1TzaceXmTqDVHYU5fcEKgK0KBVTaayRrH1Ly4uLKVVS6jGXCH7LYmnnubp6cnY8uvPLkN2ti0P8ONdc40myR59uuXJHhoKhgACDgF6WQ6c1L6a+oUyNU/KgwACCCCAAAIIIIAAAggggAACCCCAAAIIIIAAAggggAACCFQF/q2umveaeKPBjG4aKV47Wl3D3w8PD42ZBE+mXd/d3RnHPtbuvbZSeUrV7vn5ecihgfmuHQvGUfuOHPTV1taWO0Hsbz0mHLoPVuwCV/P3qEI1kyHX+L0Fd8gSsq8+AgqWtF6v++SgbTU6+fz83DsTWidvOjZclIBeCesRNk7D36+urhYFRWXnKqCJN8aZz0WBZQ7M9Z61lUI3NZtIXzyIiSwnWzAd7tRuPBM5ZBTDLfD29uZOoG91p9CaZtIJkv1d56rqxQ3WkRt3xmleZRaMAorzovggxsS1ySxBSdQxiBpQxnLWqQzpX+bUmDj6nLyGuvYMZCUCuQANWk4xuYXT01N7mdVOapKzQm/YN5loSj2IM5a8E6AxT0cyyxOVsf6gTLe8eOAsHaSxjlSxnCwjgED6AvSykjpG3DYmdTgoDAIIIIAAAggggAACCCCAAAIIIIAAAggggAACCCCAAAIILFBgceFFNAJb47BHDK+gIYO1o9Y0P3DE8CI69TUTXiyr1SrGz0DDvxKMyGCZPtSqMfo4P4/4JiOe/7WeKczbrC0YK5cpEOSE7Pkro3Va5rlHrTsJaAJG17BoumSrQxJ1QmCnKpAYgZ4CumDV3la4s+15hXJnnuy33rXWPdrolfLo7Q9T5mQLNkz12cv8BCwtagptwvzkk62R5aaMeYzJHj6PglnCi+ihrkfO9k2YPWu3IiUCCDgEaNAcOPG+ur29dURWqt2vIlwrxvS8n1O9vLxYutmZz/HxcS1UjJUqmCVbOnsWpdhp6JbHFp59/opCm51FXVvpwWRqn1tqZbIhqLKhEQrAmn7cw+AHkV5WcFIyRAABBBBAAAEEEEAAAQQQQAABBBBAAAEEEEAAAQQQQAABBBAYS2Bx4UUErQFhlr/9RzokTWPpUngLrkZAqniWseydcJ6fn9McItl0LDrVbvRpdR7xTZIdQdVJfqzEHuBjFZX9+gkEOcQ9m5eem2cVp3XyOwHYahICmgPQ9Y2m6v49Pj4ucMDrJA4ohfQT8I6HpVH1S/stfH19DYzst7tpbRWkyzStKlPaeQtYJq2l8Nym51Fwt4ej30H0rF3AzXWttNyUMeM0oPm4Wen+wvKsLPa0Z8sjWc66cU8V9o5A+gI0aGMdI7+/OepRVZp/OwvFaH+fgR5xDPmKAss1V0WK9/CEbrnxHKNbboQiWa3A/f399fW1pZ9fu/m4K3VD2vUvIMMXWO3k3d3duK/PGbLW9LKG1GZfCCCAAAIIIIAAAggggAACCCCAAAIIIIAAAggggAACCCCAAAKxBf6JvYME8x/xfbOfn59NIN7zA5sy9FuvgRFhS5LysJLa1wF1dRt9Wt0M5v+MbtjpoM8AvFN9F5g4VBuoka/eerRO3nRsuAQBvdn16OioU00vLy/Vw4k3JaBTYUiMQCgB78mlQa4yoWoxTD7eVU5hfPy0usrDHFD2gkBwAXXdLTOORnyaFLzKZOgWsMw4VQ7zng/sJprZt5Y54WoBok571m2ORdW7B2jJfJg0lvZ2mJKwFwRmKUCDNsphVWfS765zvV6PUuBhdioWY59K5Rn4Amcp2MBFGuagTG4vliOlStEtn9yRHaDAT09PFxcX9DyjUuvap7/UOEa/RN378JnTyxrSnB/vkNrsCwEEEEAAAQQQQAABBBBAAAEEEEAAAQQQQAABBBBAAAEElimwxPAioaaOe5wxjnefpjNNRe/sDTWH7ebm5vz83ANqmE38RnwOU7ZF7YWAHYs63OlXNtQJ2aeF6bNt+sKUEIE+App012lwv7o0z8/Pt7e3fXbKtgikKXBwcOBXMPX2/Tac7laOuzBHpdK5QXMUkq8QQCCIgLFhjBpZIEhFemYS6llQz2KksLllHiOXiRSOVKgyWGZ3n52dhdpdbT6Ws07PtCcRMzHUc5VaKFYigIBbgAbN7RPpW+9nud4bRqpI2GwfHx/tGR4fH9sT909peUrQ6Qlk/yIVc6BbnmtYOkh0y3MuFooCnZqg4oYsdxWw9D265plmektNuW20HztuG+1WpEQAAQQQQAABBBBAAAEEEEAAAQQQQAABBBBAAAEEEEAAAQRiCPwbI9PE8xzxb9WOKSve8wODa2ucugZs9S+Pxk9cXV0FL17ADIOM3dRreQIWabCs9OK4SUxIGAyEHSGQC4T6aXx9feV5dl2gdeoqRvqFCOg9eBrZb39rmQaXq0sT6ke9EGSqOSEBnduaYupxybDMopmQg6Wojrswx+b9b4gcmfMVAggkJWBpGJm0ltQhi10YyzzGEWecxq7+0vLXi80tVT49PbUk807DWedNx4YIIJAL0KDlFAMv9HkOPHBRh9zdw8ODfXeHh4f2xD1Tvry8WHKgs2dRip2GDlJs4Rnn7/HIdMYaUau2kIsgvayoZxGZI4AAAggggAACCCCAAAIIIIAAAggggAACCCCAAAIIIIAAAggML/DP8LscfY+ahjdWGRxTVpKa+7q/v9//rT68X2us04z9IoBACgL2CAgplJYyIJC+gGKLaKq//Zd1eXn5/v6eVP8qfWRKODkBv7kufrE2JodTLLDjLqyYrLTsx1vKhI8IIDAJAUvDSMihSRzKIIVUPFbLVDQuE0G0U8jEMvn5+Pg49p3FnGbPLmSGYQpnL2VAoCRAg1YCGeyj9ysNZvxHND3Hs9+JD9ytslxz9Xfk2Jf+wc7P6e6Ibvl0j10KJecWfrCjMOLAm8HqqB3RywquzW1jcFIyRAABBBBAAAEEEEAAAQQQQAABBBBAAAEEEEAAAQQQQAABBDoJLDG8yIhjwprmJyT4FtyTkxPNy+10MpUSr1ar+/v70sp0PmpcWjqFGb4kI/4Khq8se0RgFAHvcVG0TqMcL3aauEDX2CKKknZ7e5t4pSgeAv0F/GbgNN2S9C9PmjmoAfErmB+v377YCgEExhWwTH1M8LlNcDR7HLfgu04qQ8uMUxX48PAwqWJTGG8ByxE/PT31zt+yoQIjWpLRObEokQaBJQvQoI119L1nVntvOFZN7ftdr9f2xArjZU/cP6XllzLuNZdueXaULUdKKemW9/9RzDKHnoMcZmkSo1K6kJ2fn8fIObU8LS0St42pHTXKgwACCCCAAAIIIIAAAggggAACCCCAAAIIIIAAAggggAACCCDgEFhieBEHR+yvmubypfkKHc3L7Tmq7+Li4uXlJbYq+XcVmPGg1a4UpEegViDIeyMZBFxr615J6+T2Wey3nWKL6Cz69euXoqQtlouKL0rAb7qLrlCLCmVliRpQPW3UmBCPr8rCGgTmKtD0rKZY3zSf2xRLyHIoAcusoSWEmwnlmXg+T09PrSXUI4LY9xeWs242nZMgj1xajxoJEFigAA3aiAddN49+t+ex5yGPaGK5tOXFG9jB8pTA74DmNWIhiIDlLKJbHoR6lpns7OzozwRnZ2ecJDGOr7r0glUMl7e3txj5p5Ynvazhjwi3jcObs0cEEEAAAQQQQAABBBBAAAEEEEAAAQQQQAABBBBAAAEEEFiaAOFFhjvijhdRJjuhWqMleg670bhA7xeGRz02X19fUfNPOXONpkq5eJQNgYUL0Dot/ASg+iWBTrFFFBZN6TV0uJQJHxGYq4CmMPn11Rcy8js77n6V7Rlmca6nHPVCYJYCjmc1xfru7+8XP050eWtry1HyJd+JFFks8xiZcVoUm/Ty4+Nja/kHmPM8s7OOcKutJxUJEIghQIMWQ9Wep9/fXPy2spdqxJSWS1tWvIHjZxnfiBC7s0e33HJyWs6i2EfKUk7SJCugPxPc39/rlv9v2v9qH0JqZcqlVuhqwepFNQuJzkwvK8bPnNvGGKrkiQACCCCAAAIIIIAAAggggAACCCCAAAIIIIAAAggggAACCNgF/rUnnVNKve9i+L9YOwZC+U0LHOaIqNga3ufNpQ2Pjo40qW8h40uGOSjee9GZphGr5+fn3jmwIQIIIBBDgNYphuoM8tQoVfUijJ2Qu7u74Bc4jZG9ubmplby+vp7HNOPa2rFyQgKa72p5726pRurhHx4ellbO9aOHjygGmEg8V3DqhcDkBCxBiP4fe3d7JjWutgv0sK8dwNAhABEAIUwTARAC3REAIQARACFARwATAhDBQAhABnPus+vsev3Wh0p22S67vPrHjMuWZWnJH7KxHk82JuzstKdf4PQ/f/z4cbCcxjEeJJpLgpubm4NF3Tne7+BarRIUHhqv87HXrSlMECCwU8AJbSfLaDOfPHmSx5utbj/zxOlc/9WsMn7fqnVGuM42d4Oaa+7IEU+axTO9FtAtX1OYIEDg5AJ6WSdvAgUgQIAAAQIECBAgQIAAAQIECBAgQIAAAQIECBAgQIAAgd4FFhpepHfHmgwLb609fPiwJoeTpMkLjhlsc+/evc5bz8CMDM+r/CZY5620XbH8cbD63IJjdHE9l5QEZiFQGcugXJfEsSon2LfU2WmfjPlLE8hL5Okg1QzvzOGWXtYQl+Nc5fe9Obov7MjSmkl9Ty6QcTgJdtO2GIUbk7ZZTT99h8pmKNEQp5TpWykhgWUK1IwCnXJM2GW22nC1rrxqLCdK13DUU8i58lnl0M1dOQb7bMKL9PXQYwq7kDIQmI6AE9oU2iK9iPpI/Tmrv3jxYgrFHqIMlR2q1aZH/ufRmrKdzTV3iMYdLc+alkphhu6njVZfGyJAYLICelknaRq3jSdht1ECBAgQIECAAAECBAgQIECAAAECBAgQIECAAAECBBYl8K9F1XZd2QxY/WfXX+X7Aet8Wk0U3oWa/jfKOo+TXxGl7ldXV624hk48ffOhBeRPgMCgAp3ffHJ2GrRdZD4XgfrYInnjPyFIBgoEUBhvfPfu3blgKud5C2RX7DDovbBvnxlXt/u7kT+efGbmqkNgdgKJJnawzCMPejxYns4Jys92egmz2LlsE1mx8OxuXcIOV971uiYmJbAvkmCzkCMMMK7Z6zJe3bOCZruYJkBgQ8AJbQPkJD9zok7HMmfsg1vPxaXbverBnCeSoObSti7qCJfa9bYyUfM8ZIQi6ZY3G2XndM1epFu+k85MAgT6FdDL6tdTbgQIECBAgAABAgQIECBAgAABAgQIECBAgAABAgQIECAwEYGFhhcZX7/wIcqJv/+U8b2PHj06fpDJ+/fv3717N768LRIgQOAkAuVXhE9SJBslMBeB+tgiz58/z3iM4QbaJXDJTjQH+E4WM08l8PTp0w6bPu+xTGuQmuEo68TriW6k69VNECAwL4GaEYYTf25TD945BmL9JuaesubCMcKI07kzzqX8Hz58OFjUEYKOndlel7u5sqqbqbKPpQS6CTihdXPrfa0EAE2EkfK149WrV2d/P14Tv2+Fn4vCcI/1ttu3Un6Ezp5u+XbrbMw5sw7SRu38JEBgRgJ6WUM0ltvGIVTlSYAAAQIECBAgQIAAAQIECBAgQIAAAQIECBAgQIAAgVYCwou04uqeuPAi1MS/gpsX6faNrW3LcX19Xfn2Xtucu6X3Ons3N2sRIFAjcMwrws5ONcLSnKtAfWyRvNb5+vXrQR32DYeo+RTtoAWTOYGmwLNnz5o/K6drvrtYmdWUkxXuwvYVOwf4gwcP9i01nwCBMxP4/v17TY0m/tympgqrNOUbjZ8/f9ZndZYp0xGteQI2wojTs+SdWqXyiLImmPIIQcdquivntNcd87RkanuR8hCYiIAT2kQaYlWMBMv4+PHj33//nZC4CVG36n3lvzmTv337Nt2tFy9eTKrAQxSm5gq72u7IF7iaa26eCYwQ8US3vLzj6ZaXfSwlQGA0Ab2s0ag3NuS2cQPETwIECBAgQIAAAQIECBAgQIAAAQIECBAgQIAAAQIECPQu8O/ec5ThToHCW2tTHqF6eXlZ8yHfnVXeOfPRo0d5sTLfcNu5dOSZkT++dobfjNxqNkdgaIHKEYYHi3HMud3Z6SCvBOcqkHfHM67g4KjOHCOfPn0aujuRwuwbDnHMAX6ubadeJxTIuJccOIXbjZ1la5t+ZyYTn5mjuENvv1u4lolTKB4BAvsEas4SGfs3wgjDfSXsd77hGWXPmo8SJ4c8KyvnY+ksBGpCrWVY+NCH/9evX2u4Rh59XVOkfWkOPiktD6jel635BAgUBJzQCjinWpRnVkOHxD1V1Q5ut9XT9ZGj+NU8CRnnmqtbXt6RdMvLPpYSIDCagF7WQNRuGweClS0BAgQIECBAgAABAgQIECBAgAABAgQIECBAgAABAgTqBf5Vn1TKYwQKb63lVfVjch5u3aurq0KxO283EUYy0q/z6j2u2MvY4H0Dj3ssp6wIEBhT4GBcg8rCHDMGydmpElmy8xPIG/wHR/k+fvw4AxWGji0S2y9fvuwTHnnww75imE9gLZCvIq+nKydyvZtIn7yywB2SdbuXWcKnpDtgWoXAuQoULvfrKp/Tdb88qt/zjZoLx2Qf4q33WBOVAjXN/fTp08rcOierKcYIUU46l7/DigZUd0CzCoGyQM2ZxAmtbGhpjwIHn+w1tzVOLI/1FmvKNk6RdMvXjbJzoua0plu+k85MAgT6Fag5Hell9Wu+ys1t4xCq8iRAgAABAgQIECBAgAABAgQIECBAgAABAgQIECBAgEBTQHiRpsZQ0+UPUU5zpEo+rfb+/fshRDKUcZz38w4Wvhf5gx9XOVgMCQgQmJRAL2Pqjny31dlpUruEwowm8ODBg4Nv+b969erjx4/jFKlQmF5iAI1TC1tZiMDl5WWH3XKg3v50zCu/dtsscIdALc3VTRMgMDuBwuV+XZcj+/brfKYwYXhGuRVqBg5N5IlWuSKWHhRIkG/5OZoAACAASURBVLWa0KKJbHgwqyMTnN9ed/ChSnlA9ZGeViewQAEntAU2+sSrXHOFXVchDwPX00NPfP78uWYT43T+dcvLbXF+HaRyfS0lQGCaAnpZw7WL28bhbOVMgAABAgQIECBAgAABAgQIECBAgAABAgQIECBAgACBSgHhRSqhjkpWHth2+/bto3IfYOUM3H358mUh4yNfBM8Anqurq0L+4yzqMAhzu2AH337YXsUcAgSmLNDqBeh9FTny9HLk6qtSOTvtax3zpylQE1vk06dPL168GK38X7582betXg7SfZmbT6CbQILvtF3x7MOL3NzctDV59uxZ21WkJ0Bg1gKFy/26Xr3E/lvndtqJgw9zvn//ftoSnnDrqXvNPZTwIidsox43XTNmNcfL3bt3e9zozqxqSjKvve5gIGY3Uzv3BDMJdBaoOY04oXXmtWIHgYMXgnWeI18RpnOwREC3fL0bbE/olm+bmEOAwEkEpnPhqCmJ28aT7CQ2SoAAAQIECBAgQIAAAQIECBAgQIAAAQIECBAgQIAAgfkK/Hu+RZ9RyQsD28b5EFYrq3zC6+nTp+VVMgInlSqHICnnkNGMeXdwzEHC2+Xp5TWLXiIRbJfNHAIETiXQy0F95BBEZ6dTtb7tnkrg8vIyoccKW0+fIbFFRhjd1yxDoUgjj39olso0gX0CT548yeiUmnHR6xxyycuYjZGPrPXWh5549+5d2008fvz4XDXaUkhPYCEC+Q5tzWlzgs9tOjfQwT5MDUjnrU98xZrhOqlCOq4Tr4ji1QjUhBY6+HS0ZkPlNF+/fi0nWC098glDzSZ6THPwocrFxUWPm5tRVrnorHa8JZ9pe2yv1cj87E6JVdpjtnPMygltjq2mzCuBXp6B12PWdPZGK5JueaHhaloqq+uWFwwtIkCgFwG9rF4Yd2bitnEni5kECBAgQIAAAQIECBAgQIAAAQIECBAgQIAAAQIECBAYU0B4kcG186Z44R/Ip/aCeEYYPnr0qIyyGt+byCB5qaIQOaWcSZYmOklG6ZzwDbDbt2/nHb5C6xysQhLUf4qtJjdpCBA4uUDN62IHC3nki8jOTgeFJTgngfQEym+N54D68OFDjosxa50e0b4eQkYxjVyYMStuW7MWSO86f62qkJB/r1+/brXKXBKnam2L2lavbf7SEyAwNYHKnv85BR46OI5xyY84yj3S1d57TrFmpnY8jlyeiTR3ZTHmdfdxMHbGvKrTy56ZsHfpZx6U6WVby8wkJ+d0/hcbZ6TyTDL0vlFZjAWeAYaWn2D+9ae7kXtWhTjCa8Yjn+qv8zk4oVteIKo8nxRysIgAAQK9CEzkdFRZjHn1sg72FuZVnV72N5kQIECAAAECBAgQIECAAAECBAgQIECAAAECBAgQIEBgZIF/jby9BW6uPLDt4DtkY4rlI4oHw51kfO86IMjHjx+PfP8voUwyfHfMOm5s6/iXBWteSdzYqJ8ECExZ4PiDOqEHjh/S4Ow05Z1E2XoUOBhb5NmzZ58/fx7/VcLCK5uT6rz12BayOgOBhP9bfcS7vi7lW5X6fKaWMrcYbS/ojx8/Pv7yPTUH5SFAoCxQc6I48qFHuQDjL724uChvdF94tfJa57G00P1bV/D427R1ViZOK1Bz+B98Rnp8Fc5yryufRhZ4M5Xn59fX1weHzx2/Oy05hxzROWDzTxvLRHBCW2a7T7nW9eHqRrjUrqHydHE9XZgYrbOnW15ohbPsIBXqaxEBApMV0MsarmncNg5nK2cCBAgQIECAAAECBAgQIECAAAECBAgQIECAAAECBAhUCggvUgnVPVl5zN50RqqsYouU33V+9erVkydPmhZ5zavtIMbm6pk+7bu/x78sWH77YaOyfhIgMHGBXgIe9fJitLPTxHcVxetF4GBskbdv3+Y7z71sq20mNzc3+1ZZ4Ii4fRTmT1CgfOuxXeB0/ivH2GyvO+U5hUN4X7Fzp7NvkfkECJyrwJcvXw5WrZe+/cGtjJbgYMi28kOh0co5/oZyJ1hT9zPbH8Z3nsgWKzs/I8QdO8vRs+VR5Uc+Rp7ILtSqGAnV3Sq9xJ0F2t4Kdd7QpFZ0QptUcyhMW4ERLrXrItVcc3ORunv37nqVQSd0y/fx6pbvkzGfAIGRBfSyBgV32zgor8wJECBAgAABAgQIECBAgAABAgQIECBAgAABAgQIECBQIyC8SI1S9zQHx8ROZ2RChrKXI2U8e/YsX0TfsMg7cDUDcjbWav7M+I3jR9E3M2w1vREtpdW668Rfv35dT5sgQGDWAjXvGR+s4OPHjw+mOZjA2ekgkQRzF8hOXjji8kJ/OhhXV1enqmahbMKLnKpRbLdGIEdW2/CFb968qcl5Xmnaxgp5/vz5aIOI5iWptATOW6DmO7RtT6rTFyv3ZMrPhaZfu84lLPT9mnkO/fwq45fynO3WrVsZbZsowM1Nm+5RYCLHfuXjxOk8Oq5sgvJppHwKqtzEvJKVQeZVl4mXtjxGceKF71w8J7TOdFY8ucDIAadqOntD9/Q2zMvXxMVePmpaKpJDN5Zu+cbu6ieBBQroZQ3a6OXLXPkSOWjBZE6AAAECBAgQIECAAAECBAgQIECAAAECBAgQIECAAIHlCAgvMmxbHxytd/ATVcOW77+5ZyBi+SWJjJbfFyolI/E+ffr035y6/D+b7mUgfZdt/5//c3wggCMDrHQrtrUIEBhCoPLt1fKm+wqI4OxUdrZ01gK57t/c3OyrQt4dzLV1zE+YbpTk48ePG3OaP2c3wK9ZeNNLEGj71e5c+ypHt85FL7ctiWBYX9oManr58mV9eikJEDgbgfJghlU1z++6Xx7Jucyx2WnrmjvB9FGHfoh3fX29uoTlQdmHDx/O5libWkVqmnvoMauVe10iHA291/XeOuVu2ALHiZ3fdaT3faavDBe4d1WeSZzQ+trH5FMpcHFxUZNy5GO2/A+gqwKPcLA0ZXTLmxrr6Zp+mm75mssEAQLDCdScjka4cNQUw23jcLuBnAkQIECAAAECBAgQIECAAAECBAgQIECAAAECBAgQIHDGAsKLDNi4GZtaHqwyka/gvnjxojDEN0ApZ3mc7eXlZdsvhG+4pwCvX7/emDnOz2fPnh25oXIrH5m51QkQGFOg5j2tcnmOjwmyzt/ZaU1h4swEyrFFchB9//49wctOWOtyr2bk8Q8ndLDpmQokNE/bi9GZBddoW50c8rMbuDvTnVOxCUxKoDKy0gnjnQ3EVR7oXo4LMFCRppBtzZ3g0AOHsk82ny9VDs2dgt7sytB03lf48pGyb61W86ew17UqcGXiMu8Cb6aeP39eSSfZMQLZtfqK9ntMMcZft3zErcrjhDZ+uyx8i+WoGWucEfbM9bY+f/68ni5MDN3Z29h0WUC3fIOr+XPoltItb2qbJrBYAb2sQZu+zLvA28ZBtWVOgAABAgQIECBAgAABAgQIECBAgAABAgQIECBAgACBnQLCi+xk6WfmwZHh5bfH+inEoVzyce83b94UUuXf72ved0+MkoP1LWwlizIOsBzEpLx656WJjVL5vuO+TdT47Ft3hPlp4gzkzpio/OU168o3KUcomE0QmJpAXhs9/rXdI8+ETRNnp6aG6bMRyJWoENQsI69O0hlo8ibeWfmLpl5tbHKZnqbA+/fvWxUsvdmE9Wm1ymQT5xzS6mqeQIrLHIg42RZUMAKjCXz58uXgts7yol+uVHmAx0GxmSbIRbDm2jH0OMaNy/dEQhLPtE3Lxa7Zz0fwr3mcOPReV4YaYmn5FDTEFk+eZ0Jn/v3333lYNMJOdfLKjl+APNUPbJ4k1FzWxy/eCFt0QhsB2SbaClSe6o/8V7lWpaq55qY8Iwc7LkPVHN2tEGaRWLd8Fs2kkAQWIlBzHh6hh19zCXPbuJB9UjUJECBAgAABAgQIECBAgAABAgQIECBAgAABAgQIECDQr8C/+81ObmuBjE09ODih/PbYOqvhJjL67vr6upB/3qj79OlT5de8E8YiL/KWR+QWtpVFT58+TQ6JglFO1vvSRDbJX+dsU+Vfv35VKnXeSrcVM1qyOUAlRc3PfKE94WC6ZWgtAmcs0DxYulUzZ/XEBOm27s61nJ12spg5X4GNq9JGRT58+JB4WBszB/qZC/fPnz+TeXprmch/87Zo/vKyZv5b3ug0r/jlMlu6NIHspW/fvi338zdMcsU5eXCfjSJ1+9m2V58zT7cNWYsAgbkL1Dy7GGGgyPiM5UqtOkjjl+q0WywEv2sWbOgRO81L0vgDXJs1Pe/p3AjUVHDoAcYJb1pTjH6fMNRs8cg0B3mnEGv7yDp2WD27Ux6bd1jRKgTKAgePuNXqTmhlRkt7F7i4uKjJszJZTVYH00xzbLZu+XbD6ZZvm5hDgMBJBPSyBmU/yLvM28ZBzWVOgAABAgQIECBAgAABAgQIECBAgAABAgQIECBAgACBbYF/bc8y53iBfGGpZmBb+e2x44tRziEvsiecRzlN3rpr9fpp0h8ZMyWjNQ6+UlAuc4elibVx5KfSmoNAOhRgoFWyH+4Ml1Czcw5UJNkSmLLA8QdyPpfabwWdnfr1lNtpBcqxRVK2fM85MRF6/7u16y9jGO795y/vKT569Cg9olwcc9E8GFvkyH7OaZvA1hclkCPu8ePH9VXOEI7KYa71eY6fMuM2Dx7FzVIlCEurm53muqYJEJi7QGKbHqzCWY5nKHdmEnNt/GcyBxti6AQ1I07z1Cjd1OFK8vnz52aQ4oPP64YrydnnXBNDp3yY9EJUs9ed9rlxt2oe7IkNehx1K7O1CMxXwAltvm133iWvvH4d+U9y9Ybp3NYEFhw6kNx2gcv9Dd3ybbHVHN3yfTLmEyDQo4BeVo+Y21m5bdw2MYcAAQIECBAgQIAAAQIECBAgQIAAAQIECBAgQIAAAQLjCwgvMoh55TCAE45USeCJg2/Lffr06cGDB62A8o541mq1ykbivDN3sGAbq/Ty88iIGzujePRSsGMyefPmzb7VFzheaB+F+QRWAh8/fmyO5urAkheCM5a7w4rlVZydyj6WzkUgsXIOXitzDA7x1y9R5RiJfjcqNwLdBHLQtRqukxA/3TY0kbXSv2110cxNxxAX7oloKAYBAgcFagYZnuV1/2BYpYPDPA7azi5BTaCHoR9VbTzAmftFecr7QO44DhavPNz34Oo1Caaw19WUs22a8gnkLE+qbYmkJ9CjgBNaj5iy6lHgYG9zta1E/u1xo4WsKkOKD93Z2y7hQajyVXU7wzOYM4UOkm75GexIqkDgeAG9rOMNCzmUL3BuGwt0FhEgQIAAAQIECBAgQIAAAQIECBAgQIAAAQIECBAgQKBHAeFFesT8/1llAG3NMJWkPtUHGzP0LpFNyi9G5FPel5eXHXTyStyREUai9+TJkw6bPmaVjNxoNfxyY1spcyK2bMw87c+08r6B3EN/3eu0Fbd1At0EXr161W3F9VrPnz9fT/c44ezUI6asTiWQrtHGm9mnKsnx2x1hqOHxhZQDgZVA7jUqR9Gs0qdD++7du/nqJbZI+QanWbX0h1vhNNc1TYDAGQhU3r+fMCbsoMjl/syXL18G3fqRmX/9+jV9yzw1yl8mjr9yJcOaIg064jQ7ZHMsZRqobbTfmipIsxKY0WeoB93rBtofyieQ8slnoCLJlsAZCzihnXHjzr1qNQODj/n3uFY+Nc8kU5iDwT5abbQycfnKWL6qVm5iuGS65cPZypkAgZML6GUN2gTlC1z54jhowWROgAABAgQIECBAgAABAgQIECBAgAABAgQIECBAgACBRQkIL9Jzc2dgQ83LatlqzQt2PRfuv9nl9fTy0LsMkj/mU96JS5LoJP/dWpf/39zcZJRIlzW7rpPhl/uCcVRmWdnulbkdn6zw8fY5jk84HkQO0xcon5cGLX/eha0MC7WvGDmlH3Pa3Jdt5js7FXAsmoXAOcUWCfjIrzbm7PTx48d0Lz9//lw5EHoWe4VCjiaQbnmr6FfpQCZE3WjF63FDOVhadeYTW+RUoR57rLWsCBDoLFDT+T/juJzl/kz5K7KdzY9fMZ2iDPtMzJc8fslTo/xl4vr6Oufz169fd86/MtrUoLFmNi5hra7dnSu+saJuZxNk6AHP0W5ubt90t7jP+3IbZ375BDLocTROBW2FwOwEnNBm12TnUeCaf4Ea598C8kitfG1agdcUeIim0S1vquqWNzVMEyAwfQG9rM5tVL40u23sDOvBTmc6KxIgQIAAAQIECBAgQIAAAQIECBAgQIAAAQIECBBYpoDwIn22e4Y6ZGBDZY6n+qfxvJteHkjz7NmzYwZmrKqfYfbJp5JiZ7KMEonnzkUDzcyXb495iTCjQaYz7jcl2Rid0kQrRB5pJjNNYGSB5ueaR9708QdF5cuv3erl7NTNzVpTEEiPYmrht45kKb/3f2Tm69UT3yFhWTJWNt3Fp0+fpnv56NGje/fuZUhtxkWsk5kgUCOQw7C+i5vhPUf24WuKNESaHCn12b569WqO43XrKyglAQIHBcofSl2tfqqHNgcLf3yCcrjb8iOj47feLYfcE+VUv3MISi5euaHrHO0xYUpqijRcJzAdv2aHORvqXJeaimykyeOj2N66dWs53c6Li4sNhO2fNWm216qfU/P0o3yc1m9r5JTlE8hMKzWyoc0RqBeoOVnVpKnf4nbKMz6hbVfWnHqBmqcQP3/+rM+wW8r0sir/xbamwN3KUF6rfGUsX1XLOQ+3VLd8OFs5EyAwHYGaHlRNmmNqdMa9rPIFrnxxPIb0XNdd4IOdc21K9SJAgAABAgQIECBAgAABAgQIECBAgAABAgQIECAwsoDwIr2BJxZGq1Ftw41MKFQpL36V30XIW3R9DVtNPke+kxfPyu95FqrcatHbt29bpd9I3BwQsrFo5J+FXTE73oMHD0Yuj80RqBHIWN+aZL2nydm7fGI8uMV8XDpj/g8mOyaBs9MxetY9lUCCGhwfu+dUhd+33RFGGueklDdT06nY/o5rhtRmXEROONOJaLYPyvxJCXz+/Ln+rdyMsu7rdmA0hAzD3jngfGcBEj8l4Xt2LjKTAIHlCJRHMqwc6s+cs3MrP6upP6OOVvE8xDgYBCQhVnO9a1uk9Klq6puPEifuW9vMK9NvBPYa8744F8QEsNtpu/Bu59Cfoa6JT1o+Tiv3rvGTlQ+oEW6mxq+yLRKYuIAT2sQb6FyLVxPQc/upV+8ahX8m29jWqS675e2Wr6obVRjnp275OM62QoDALAT0sjo3U/kC57axFawHO624JCZAgAABAgQIECBAgAABAgQIECBAgAABAgQIECBAoCkgvEhTo/t0BtDWv6m22sz4I1Xyr8s7xwysq50idRiMsV59eyKvyx8ZRSVv1+ULY9s5DzQn43VrXvHft/WMZhk5HsrOkmSAZWGs1JgjVXYWz0wC+wTySnFCIO1bOtz8jdFcbTeUM2cuAW3Xapve2amtmPQnF0h4gvOLLRLV4UaWrpqspkuZly8zEHQKXY6T72YKUC+QQFr1bzwnis2MQtgkIk864ZUUubmYXfCUyqpJRoBAK4EvX74cTH/G4xnKVSsP8zjo1nuC8iOO5uY6hHytvIIc+WirWciN6fTomk/qsqHRboqzoYNi2Rmyt5xZt3O41txo3H0/08sqPLVbr1Ueb7xONqmJcgcyfdGhb6YmpaEwBEYQcEIbAdkmOgs8fvy4vG5Nh7ycQ3lp7v0rQ4rnCjV06PB9RdUtX8ssuVu+RjBBgMB0BPSyhmsLt4092i72wU6PhrIiQIAAAQIECBAgQIAAAQIECBAgQIAAAQIECBAgsGQB4UV6aP38w22HAbTl98Z6KNb/ziLv0pWHDeQVusqX7f53xqVfeWv806dP9UMZt/NKuIGR36dPax4Ta6BtlJntKh85Jw1deA8vmKngkZuwOoHhBDKwKoGQhst/O+ccEcd8KXGIM+d2IVdznJ32yZg/QYFcjBKeYIIFO7JIQ79UmigJ9V3KXNPHDMF2JJ3VTy6Qbnmrrv6jR49OXuaaAuR15Prudw7hYyIJ1pRHGgIEZiGQC2jNLcD4MWFH08tFofygpjzYY7RyZkOJgVt4xLFRklZXutW6lZlfXFxsbKuvnxt9v9ECwiakXTOsSaE6q+dy59TtrIlwUXOKKKCVF200+r7El5eX+xZNdn45bMrID3gnq6RgBHoUcELrEVNWvQscvN4NGtIufcj6J5MnvELplq93vMV2y9cCJggQmJSAXtZwzeG2sS/bJT/Y6ctQPgQIECBAgAABAgQIECBAgAABAgQIECBAgAABAgQWLiC8yFE7QEaB5vWCyjfyN7ZU817Cxiqdfx58ly4DS/KtsCGKlK9+dRjg0axpXjIYOSJGBkV3HkeUdyJHLm3T6uBwbiMqm1ympymQQEh5IWacsuUc3u0Evi5ejqkhzpzr/DcmnJ02QPycpsDBi9E0i11TqqHDi7QKcJZBj/VRFWpqJ83ZCzx48CCB/yqredo+bWUhk6w+DEqO34Hud+pLKyUBAhMRqPxS+qm+YT6OUnkUZXmwxzglXG3l4MDUYwqT+8HKKBLlaCydy5CHdc0nZmmUcR4oJXxMK9jz63YO3asv7BJfv36teQrR+bFkYdMjLCqfXUcOtD1CfW2CwBQEnNCm0ArKsFMgjyDK++dwHc5cbeufFaTw5Y7xztr1OLO89eGU2lahVe+xbeaL7Za3hZKeAIExBcpXsUFL4rZxUN7zyNyDnfNoR7UgQIAAAQIECBAgQIAAAQIECBAgQIAAAQIECBAgcFoB4UU6+uefbPMZyYzqrByKsLGZMV8Tr3mXLuMZhhs5k/cI3759uyHQ6mfevH/x4kWrVY5MHJDOb42MX9pVZRORofxBtnwFd8w4CEc2gdWXLJB3VROeYGiBnBuPHJmfM9v43xN2dhp6x5D/kQJ5Hbx8MToy/9Ou3rlvUFPsdHXa9ipzQsiprCZzaQisBHLZKg/7bEKlT3t1ddWcM7Xp3GVUfu44B+80Y4u0Peqn1gTKQ2CmAjWD9MZ8aHMSxvI4/8qz69Alz5O3msbqXIw8JOm87vEr/vr1q3lDmggmowWETUzPtuVPtzPBUNquNdn05XG8KfZwh0Cz0Qs+B0tYWPeEi8puM63UCT1tmkCNwMEjq3xg1mxiX5rzPqHtq7X5rQQO9rWG6F2kA3nwuNioRdv0G6sf+VO3PIAHd5Ujkcurn7BbXi6YpQQInFbg4NVBL6tbA5XdDrJ32+j5reXBzvm1qRoRIECAAAECBAgQIECAAAECBAgQIECAAAECBAgQGF9AeJHW5nnjLQPz7t27l3frW6/83xXKb4z9N1UP/695ly4DGDI2r4eN7c8iQxOfP3++f/nhJfk38oxYPpyupxQJw5EhiJ1HEae0CfbRU1mqsolw+etheRtj5BAtVeWWiMAegYQnGDTCSAbkH3keTmyRkwy6dnbas8uYPQmBXKkrh5dMorjtCzHoSOOaz5hvF3m0YajbmzZnpgLp9tdHGHn//v1kO5C5I6sccz7Z2CKVu9D4IUh+/vxZU7bJFqym8NIsXKDmNHjkzcL0hcu9mhqiEerY9rFbInTUlyod18rrSPIc4oyXbnMz21xzRwsI260DWX7oVC8/hZQHByyVxzt1rkKeIVTmfLCEncsw6IrlY2roh8+DVk3mBCYrcPB0UXnaaVvBsz+htQWRfqfAkydPyv/E1u1R2M5trWbm30PTjW92sQqJV4vSgRzu0wsHt54EuuVL7pbX7CHSECBwKgG9rIHk3Tb2AuvBTi+MMiFAgAABAgQIECBAgAABAgQIECBAgAABAgQIECCwcAHhRWp3gLyXloARec/s0aNHbUc4bG+j/FLddvpuc2repUvUj7zk1y3/VmtF7+B7GOUMM/QiEQHKaXpceuQY/oy7GCf0QEyyW2YgSqHu2d+G+BBcYYsWETheIBFGBjqIcjgcOVzwVLFFVqrOTsfvXXIYQuDsY4sEbbj+W76T2W3MT+8jMYbYN+Q5NYFVhJHKMdjjR82r4cr9S+UdWQbqZJD8aAO2awovTWeBVoPEOm/FiksQKI9kWAkc+fhi+owJ0lQoZA1RYfW+FrUtRqs4dxvBMp49e1Yodrd+WiHDRO9qXsiyv43zaC5FyqPCbqfTNMeYD+UKescvOniADxFhJ7dL5Wd3zXqVj9BmyklNF46U8tjpSdVCYQjMS8AJbV7ttcDS5il6odb1V8ZCJutFq3jibfs5Bw+idf4DTZQv+m37wwMVsm0xdMsHagjZEiAwpsDBC4Tbxm7N4baxm1tzLQ92mhqmCRAgQIAAAQIECBAgQIAAAQIECBAgQIAAAQIECBDoLCC8SIkuQz0zCj0v/Sd8w7179zL2oPAP3qWMtpaN8FJ1wnmkzAffpUuyrdINNSOYR47LzZsc+ffyocq3le9qDH/nxsrLkRm9OVyBs38m+EKiJJR3y5gP8YLLlpYZBPoXWB1E2dV7zPrdu3eJEnVMhvki0EBxT+pL5exUbyXlOAK5xLd6cXycUvW+lSO7MYXylC/lQ6xYyNOiJQisIoxU7tK5CcoN0XRYMvamMrBO7h0yeHuysUUqbxM6nx86N1nlFiuTdS7G9oqVW/z58+f2uuYQWAtUhvTq/BxgvaHpTxTqWHm4DV3Htofz48ePK4uUR2HNOoYi94mFy2IzceUmCskSZiLRu9YJEvCr21dn1zm0mjj4nLCQ25jlLBTj+EXpG5SHikWp8jJdWZhWt0uFY7NycydJVhYrg5+kwDZK4DwEnNDOox3PuBa5fy/30NIH66X66V/lX8qa/ZzKS09lsl4KuS+TwqW/317ovgIcnK9bfpBIAgIEzk9AL2uINnXb2Itqs8PTNsOzebDTtuLSEyBAgAABAgQIECBAgAABAgQIECBAgAABAgQIECCwLSC8yP+YZJBJPm+Vt9AyzCBfDc1LAxcXFxmFnpf+8XEp3wAAIABJREFUe3+FKy+6/c+G+5tKFfLCesa9p/AbH2Ldt5HUdMyvjybOReWX0ncWOP9YfmRcgJ3ZFmZGMj7lz9gWVs9HvRLkJQMy+42PkNzSytk/D37eLdqfPn1KLQqFtIjAlAVyEGVX7+U94xw4eaH5+vq6c31zQOUkNtpnpcvldHYq+1g6pkD6HiNfncesXXNbiTfX/NnjdNvX9HvctKwWK5D9ORe1yoE0uSGawuUvl/IERknEkJpWe/78ec5OU+4GV37+N7ei/d5KHNSrLNj4EQwrt1hZ/oMOEpyrQOXjneEu+tOBLceGyyl0OkWtKUmuaOVvv68zyWiWjSdmq0cruXCs02xP9AWSfDbkR46EdUy3szK817beBOeUmzsFruxv1FQtu1yr26XK7lnNpsdMUxbb2O3HLJhtETh7ASe0s2/iuVcwHa3Cvwlu9Mq6VTb/ALdxocm/6B08NFbbmsJld6PwGwh99UI3sh3up275cLZyJkBgZIGDl5LyTVCr0rptDFf5gtjK87wTe7Bz3u2rdgQIECBAgAABAgQIECBAgAABAgQIECBAgAABAgRGE/j3zi3lZaxuHz045t8yt0uS4UOJobA9/8g5q0KuKriazvCSbvXtXJIO49xWo+ub5Uzh83P93261yNiA/OX1vkQ8yTeyMow//60cknGw+hkIt/0FjLxbli0eXHdfglTz4BfPVuumLn0Ngwx+WDpHJciAzLxDmTca83fkIKW8SpisKgHz6d0cRB12tiZ+Au6sDpPmzI3pygFaG2utf6aQNcEj8k7JwbokFkzlsMP11ttORKOmtNnPD7Z1XhWqefHoSN6a0mZX6euob+tZmT5HX46jt2/fdi5n4kYd+bJyTgJpr4M7YWWN+kq25LNT5RF08AxWaIuawydXz4x1L2Ry9otyYWo1WG6+IIUP2h9fqXRaumVSGKHRLUNrLUogF7Ucwrn1y0X2YMXT/1yF9jjVpTCn/Y1vERfKnHuQvm4ECls5ctH2jdK+DJNyiPviwub2LWrOTxSPNMrBHm9zlWOm089v3gsXssrt0vRbv1B+i4YWqLkFm8Igw6Edkn+5mjnGO9989VX4nPYrn36kR5S7xcrtbvRdM15o1Z/PmTYXxH034CnJ8SB5wLIxWibFHvluonO3M7zBGfPMX9mg3ZKlNXOPX4hIlZ2hl4tvrl/lY227/G3Tb+dwkjnls+vI+/lJBGyUwKkEnNBOJW+7lQJ5hpBrRPp1O9PnLi+3b+kj7Vx6cGb+CTLXzY0Lev4ZLg9186zj4OrpQ452S1soTPnSr1u+QXc23fKNevlJgMAEBfSyem8Ut429kHqw0wujTAgQIECAAAECBAgQIECAAAECBAgQIECAAAECBAgQ+D//7PozUnHQPSPvr+9SPzBv0CI1M8+7dweKUr146EAPzWJvT3dzLlTu77//Tp7bG2o1Jzm8evUqMoUNbSzKdjOk8PHjx602lFcSN/Lp9vP4KrcqdiFxDVr23kIOYy7KGKGD4PXDn4YueV9Hfdu9dKNe5fdoV4kzvD9uCRhxkHeVIIdPanf8RS2HbeUWT5JsmWeniRxBE983ht4hczAef3xtnAom+7OvC+u+RulW8aFLta+05p+ZQH2cixzySTx+9XOyrTxG0lXIZXH8Erbd4qdPnyprlGRhH61SrbrTY56CWt2VLPzq3HZvXFr6mnuW5exChRPRmAf4vp2w/vKUk+q+TDbmb+wAObc0ExROzjkVN1N2mN6+f0lkkw75HLnKMeEXs8OcpBtwZJX3rV5o7tWhUb9fdd7EzmNwX24Tn1+IxjiF88nE9RSPwJECTmhHAlp9BIFyv65bB2Png4J1T77mFjI9wxHqXrOJnV2C1cwpXEbLzdcsfH33Sbe8ZseQZiECG4fD6piazglqIa2wr5p6Wftkus1329jNbWMtD3Y2QPwkQIAAAQIECBAgQIAAAQIECBAgQIAAAQIECBAgQKCbwL+a7/2YHkdg33e6xtm6rXQWyHfM8tHRne8s1ueZT429fPky+8CtW7eSYb7Mlq+ovX79Op9Tyyfa8peJ/MzMfCU13/ZMsnv37uXztpXf7F2VJIXMt+jrSyUlgSkIZLTV9oCrjYLla8nX19f5LE+OjhwmOWTy8eR8pXCVLBM5SLPz5zjKEZRDLIdPvmBf+a37jW2tfuZF5Azorfna4c7Vx5np7DSOs61sC+Tl8mOOr+0Mpzyn8OJjL8XOaIEO+ex8+bhDPlZZuEB6pLnY1eyEOeTTL0360cRyoc9FP/3nmi0mNEbS57JYk/hUaVLC9CsePXpUX4Cw5/Yh3Zt1n6d+3fqU6UHlm5zpONWvkg9ORjv9sfpVOqRM/tnKxveoy/lkh0ld3BCVlRa7tGZfqhmLeB6AhY7EacPFrnhrLjfpoaWoOeRrWiQ3ic1HK4kYsvHh3OSzzySn4mPuCrNu7mSbhUxskTz8ac4ZZ/r27dvH7OFT2DH6gkpzl4NqbTRZ2+3mwt3qcr/K/5jWaVvCHtOni5LHNfsy3HdY7UtvPgECbQWc0NqKST++QPp1hRAVec7Qql+Um8R0aTYeFKRrl0Hg6w5bTbe/5jHIOFaFa+UUel+65ePsBrZCgMAEBfSyemwUt419YXqw05ekfAgQIECAAAECBAgQIECAAAECBAgQIECAAAECBAgsXODfC6//Sao/9PDUk1RqORvN64l51S9vLjYHpXSrft68L7x83y3P7F15TTODMLutbi0CpxXIcK+81Jv3iQ++/psEB9McWZccTYnUU/Pu7JEb6mt1Z6e+JOVTL9D7Vax+0+OnHLr/liGmGwNca+qYE2ZNMmkIHBRI+IZVfK6akbTpBucd1lwlc+E+mPMxCTK+aGO80L7cptMHznvSidCx/oTgOgZT5vyn7/9jPWdfXXbOz1ppmvylpvnLuKlEW0vKTKzTZ856JNV65noiIdiao7nWxVgVrHO3KpVanYhWBct/V1tsFiy9u7yLvy7JxkQGhjWHS60LtuLqfKHJGXV1Ul0VbCXWLFW4cls38WA0G1Z+9iJQs1MV9theyjCdTHJ47nuykYNxCgGb0kF68+bNTrEc0YkNUT8SNXd2G5XNWSKXs43MVyGNdu4nKUnOeG2ft+T0m7U2MjxVbJFVZXNt7dyH3KjIht7sfiYCSHaDfZXK/HR1kqZtvXLs5JK9ugyt102jZw/ct611sumMc14XqWZio7Ibq8y0Uhu18JPAxAWc0CbeQIoXgXTGEv5jX+yt9E9yY5jnDIV7tNXtdu64t6+nic/V7NpVxpqczhVKt3yZ3XJnBgIEZiGgl9VXM7lt7Esy+Xiw0yOmrAgQIECAAAECBAgQIECAAAECBAgQIECAAAECBAgsV+CfXX/NUTfLpRms5nmFbpf6gXmDFWcz4wzPOFCU6sXNcWKbmxn+d14orC5pl4T5xnvhk2LD129zCzls375926UmxXWm893U7E7Fkv6/heUPz26SDfm7pi2SZsgitMi7r6P+yCMix9S6iU+Lk2GoGX+7LszsJhZydjrtTrI+wPLW++z2kB4LPJ2z7rpFhpsY4bTQ9pq78N2vxz1ZVk2BBJuoH2Az3BUzJ/n6e9KM121W4bTTuQoPdyIq5xyxQt1zxiivPtzSdBELBavf33ov4Qgn9kLFLTqJQM0ziqGfJJyk4vs2Wj5lTaGnkavS9uUgc1odv2n3dfCj9Zmk8GguLNsbXa2Y+TWPJlbgKfzO3nKucftaZLT52yBrmfJEVhytkONsaOc+1kRo+8Bk5wU3jZ4NNbPdN13YM8cB6baVnbv6qo45arrlaS0CBNoKOKG1FZP+JALpaJX7Ibl/zHUzF8Ts0ilh0mc6l9fCneN2rzVPCfZdatfzJ3WF0i3fuTcuoVu+s+JmLk1g5z+tlh+mLY3o5PXVy+qlCdw29sK4zqTcoVp3eLYnzu/BztrEBAECBAgQIECAAAECBAgQIECAAAECBAgQIECAAAECrQT+tf0PiuYMLfDw4cOhNyH/EQTyFbV81TbvtxVehhihGNlE3oPM65Krr6qOs0VbITC0QD4RnLe1xj+48ppyBqrlU8P5muLQdRwuf2en4WzlvGSBtrE/Oljl6225pleumPPVixcvKhNLRqBeIB+MzWd+czWseT81/c+nT5/mupOvONZvopAy3yJ+/fp1ynB9ff379+9CytWiHAjpjWeVgyklIECAQARqwoss6olNTuCFs335u7Lj7FG5ImwXIxeI3CrWnPxzWUl/KW268Yn77AmXl5f7qhCWnRFJkj6bTm4HN/3169fcUV5cXLx//765lfT0Mj42d7vNmSeZTjG6bTf36d1WnOxa2cf2NfeqzGnEBw8epE3LVchjhOxsyS3fEG6mXDf69p7cTLaeLuyZ6zQTnCjUbvwHOxP0USQC4wg4oY3jbCtHCqSjlYtmIfzHzc1NHgg8evQoXalbt27du3cv07m87rzW5CqTzsn287GdiTdKXohXspFyhJ+65TuRl9At31lxMwkQmJqAXlYvLVK4Ortt7CDswU4HNKsQIECAAAECBAgQIECAAAECBAgQIECAAAECBAgQINAUEF6kqTHSdF5BGGlLNjO8QN5vy3DKBPXJF9VGGHi8UaEMBMp21+MwN5b6SWDWAjlV5uDK+8GFt437qmAOpWwl45MzoHrWgUWaIM5OTQ3TBI4XyDF1fCblHA6+pbpePUMgcr5a/zRBoHeBXA0z4Kc+yEgG/2TYT8ZLd9sz05tN2L7VSOyMGqoMLJLBwNncCMdm77wyJEDgVALfvn07uOlJjTM8WNrjExSGcBQGfhy/3focEtkh16ON9LlS5HqRS09iMSTYRy4HuWzlapJkmcjP3EtmUUalvnnzprluYj3kvi95NmduT+fikqvMvoc82XS6bRnIutpuVs+mE34i17JcCrNuQpBkZOxGttm1EuVkIsEjVhXcKOHOn0HY9t+Zcr4zVxo7vxm+qlROHWnT7DbZr9Y7Wxp9tbNlD8yiDH7OzrbRh4ledqRVo9ccUPt2uYnbhmIjgk+zwAlF1/xpmgCBQQWc0AbllXmPArl6pktWuPge3FbWTQ65NO/899aabn8u7ge3MmYC3fKd2qvT2r4+0hl0y3fW2kwCBCYooJd1ZKO4bTwScHv11T65PX97zhIe7GzX2hwCBAgQIECAAAECBAgQIECAAAECBAgQIECAAAECBA4LJCzC9l/9h9MPb0CK/y2Qf77dBq+Z87+zGfBXXmKrKU9NmrxDP2BBD2XdmbqmavvSJBRC4n0MPR4pR2hCIYR3XzF6nL/vvb1D/P0vr6lv4RXM/gtUzDG7wcFWSJpiHuMt7OuoP+aF4NQ2LwQX0DKiqfcjKxm+evWqvN1Ckea16PzOThM5grILzWtP6Le00znrDn3GzJW3X7pCbjlay6fThe91BTqLBhLI+TZxuFodZasrbK7dhYtsFiVB+rRte5tJn0/zDVTZ47NNvVpZ9Zi4fKbKqaPHbbXKKue0AmzvHbz6smUPLBTMorMUqDnh5EJ8lnXfV6nyWavmNnxfzv3OTznbXoy2zwY5HbVt315Onjk/1zwi6FesJreolk/CuUyv8mli1uQ80zS5LqSxmpXtPL3d6DU78Bp8XoCFe/PUel51UVoCZyPghHY2TXn2FUlvJJe/+utvrizpnpV7dHliUHMFn05Hd9XKuuXlvf28u+Xlult69gI7/y2g/DDt7E2mXEG9rG6t47axm9vBtTzYOUgkAQECBAgQIECAAAECBAgQIECAAAECBAgQIECAAAEC+wT+XfOWlTQ9Ckzti1g9Vk1WEcin0vKt2vxlOl80zUfS8nnSvKe48f3SDlZ5wzKjPrL/5L8HP7TbIX+rEJi4wJP//KWQObLyIegcVjUfIdyoVMYT5iBa/Xdpx5Gz08bO4CeBVgI1owFbZVhInKP148eP+Rb6+/fv04vIl8DTi0g3IKevvFWcr3/v/C5rIUOLCBwpsOrc5vr75s2b7JM1uSVZM2V24IuLi/w362Z/zkCgbn3jhDTK39Ku4DXg0hAgUClw8A4iV/ylXWfzsdPcH+2TybCZiZx1U870jvKB+nyivMNFJNeg1OXy8rJyV1kne/HiRTpg19fXzevaemnNREbMvn79uibl+Gmimuv7169fV93O1QV61e3Mo6dcc5d2OOSpQyqewasB6bCbrVtwu9HLH2per5itr6dnNFE4OnL4zKgiikrgnASc0M6pNc+7LumNpKeUv/T0ckFJpzSP/VePwlLx1cOEdNHzl6tk/mo6J/t6tk3J5DyRXu66VLrla4qdE+fdLd9ZZTMJEJimgF5Wt3Zx29jN7eBaHuwcJJKAAAECBAgQIECAAAECBAgQIECAAAECBAgQIECAAIF9ArcSd2TfMvMJEOhLIAMJ1q9F5uXI1V8yz+CN/Hc9aCEvNebnavjl6qXJ1X8zorjmvcm+SisfAt0E8k5VAn90Wzdr5QM7eQmm1ep57ThHU46g1Tio9WioZJLjKP/NMbU6iNrm3KoYs07s7DTr5lN4AgQIjCyQq0YG3OYv19/RNp1x7xnhvIrfN9pGbYgAgfMTyL3DvXv3yvXaDgpQTn8eSzOeMzE7dtYlN1Nx27nohDMTZCQ3noWhKc2yZRhqLiK5V23O7DAdh4TZSoyS9QOcciZndvG6devWur4LeZKceH/p8FTuZiucQqNnp02QmrXhvomZ2jZ3j42qdXjOs5GDnwQIHC/ghHa8oRzmJZCIcgev4OkiJsja1OqlW17TIgvvltcQSTM7gZ3/tJo4fbmCz64uSyuwXlZ9i7ttrLcaKGWzCWb68GEgGdkSIECAAAECBAgQIECAAAECBAgQIECAAAECBAgQWKyA8CKLbXoVJ0CAQM8CO9+Bq9+GYSf1VlISIECAAIHTCnz9+jVDrDNip+azwN2KmtE+eZM+/xUjrBugtQgQ2BDIqI+nT59uzNz4+enTpwxH3Jh59j8TOmoVnHFnTad8m5Y2XQVyzcVoFWsyVVh/5X51Hen9IpIrYC5/zQCy641m0wkOm+3m75xCxG7sIUsbhZIWT3On0ZuxTdeNnhA8iSqyavdCo893nPPO00JzZsZmP3r0qDlnPT3N+ETr4pkgsEABJ7QFNvoyq9wcPbtP4NWrVy9evNi39FTzNzpdG8XQLd8AWWC3fEPAz7MR2PlPq8KLzKt99bLK7eW2sewzwtKNPsbSHuyMIGwTBAgQIECAAAECBAgQIECAAAECBAgQIECAAAECBOYo8O85FlqZCRAgQIAAAQIECBAgQOBUAg/+85et583UDLjNX0beHhlqJKOyMwx1NSp7gcP7T9WUtktgOQI5TR2s7DJPPomJkHNvzuQ7fW5ubiY49nJV1IzCyt/OYg83c30FHG4TU8s5oVvWRcrFej29kIlVi19dXR1T333HVzPPDCBs/pzLdE4R+4r67NmzfYvMJ0DgJAJOaCdht9GRBTLAu2aL6f3WJBs5jW55K/AFdstb+UhMgMCYAnpZZW23jWWfEZYu/MHOCMI2QYAAAQIECBAgQIAAAQIECBAgQIAAAQIECBAgQGCOAsKLzLHVlJkAAQIECBAgQIAAAQKnF8jol+bo7u/fv//48SNxRjKM//fv33lvdfXfFDQT+W+GJV9cXKwGJ2ci8UTu37+f/z58+DBZnb4+SkCAwPkKHAyBNM1BhuM0SOIa7At/8OHDh8mGFxkHx1YIHCnw8ePHmhyePn1ak2xqaXKK2Fck4UX2yZhPYL4C531Cm2+7KHlTYF+ftpkm0xkHvjFnIj91yyfSEIpBgACBkQXOu5fltnHk3cnmCBAgQIAAAQIECBAgQIAAAQIECBAgQIAAAQIECBAgUCMgvEiNkjQECBAgQIAAAQIECBAgcEDg7n/+Li8vD6SzmAABAqMLJOxReZsZy1dOcMZLr66urq+vd1YwYVl+/folAtROnIXMXAUIW1U2EcEWUuseq1kYSbXeSqKtzfEo+/z5c3P3WFcnEzmjzrFGzSqYJkBgW+CMT2jblTVnpgI14UWmHFVQt3ymO55iEyBA4EiBM+5luW08ct/oZfXmnbsHO72QyoQAAQIECBAgQIAAAQIECBAgQIAAAQIECBAgQIDAGQj86wzqoAoECBAgQIAAAQIECBAgQIAAAQIEdgp8//69+Sb9zjRTHme4s8D9znz+/Pm+DGtGuexb1/wzEGiG5jEKpUOD3tzcHFzr2bNnB9NMMEGhajOt0QSRFYnApAQKR/26nA7/NYWJkwjMPbxI0HTLT7Ln2CgBAgROK3DGvaxC1fQbR9vrPNgZjdqGCBAgQIAAAQIECBAgQIAAAQIECBAgQIAAAQIECMxIQHiRGTWWohIgQIAAAQIECBAgQIAAAQIECLQT+PbtW3mFBE24e/duOc15Ly0M6nj//v15113tygI/fvxYJxBeZE1ROfHx48ealFdXVzXJppZmX+yh7CeXl5dTK63yECBwpMB5n9COxLH6RAS+fv1aU5KJRxXULa9pRGkIECBwTgLn3cty2ziFfdWDnSm0gjIQIECAAAECBAgQIECAAAECBAgQIECAAAECBAgQmJqA8CJTaxHlIUCAAAECBAgQIECAAAECBAgQ6E2g+ZXOnZk+fvx45/zlzEx0lX0ICc7y/fv35VCo6YZAMzqP8CIbOAd/7htJ1VyxMIq4mWxq0xkC9/v3752lev78+c75ZhIgMGuBMz6hzbpdFL4p8NdffzV/7pt+8ODBvkVTmK9bPoVWUAYCBAiMKXDGvSy3jWPuSIVtebBTwLGIAAECBAgQIECAAAECBAgQIECAAAECBAgQIECAwGIFhBdZbNOrOAECBAgQIECAAAECBAgQIEDg/AWar9HvrO3Ev2G+s8y9z3z58uW+PN+/f79vkflnL9CMzvPw4cOzr2+PFfz169fNzc3BDGcajKNwWri6ujpYawkIEJiXwHmf0ObVFkpbEKgJLzKLbr9ueaGVLSJAgMCZCZx3L8tt40R2Vw92JtIQikGAAAECBAgQIECAAAECBAgQIECAAAECBAgQIEBgUgLCi0yqORSGAAECBAgQIECAAAECBAgQIECgT4Hma/Q78728vNw5f1Ez8yH3+/fv76xyYUDIzvRmno1ARjr9/v17XZ3sJOvpmU6kRqOVvObAefz48d27d0crUl8bCuO+IdzPnj3rayvyIUCgLOCEVvaxdIEC+65NTYpZhBfRLW82mWkCyxS4uLhYZsUnUmu9rF4awm1jL4zHZ5KGOLMHO8ebyIEAAQIECBAgQIAAAQIECBAgQIAAAQIECBAgQIAAgQgIL2I3IECAAAECBAgQIECAAAECBAgQOE+BjdfotyuZ4f3bM5c5Z9+X0jMO4fPnz8s0WXitm8N090WfmT7Rx48fnzx5cvv27Vu3bmWcXv6bUbvv3r0buuSvXr06uIl9B93BFU+boBA55fnz56ctm60TOG8BJ7Tzbl+1O0bg69evNavPIrxIKrKvh6BbXtPK0hAgQKCDgF5WB7TyKm4byz6jLT2PBzujcdkQAQIECBAgQIAAAQIECBAgQIAAAQIECBAgQIAAgeUICC+ynLZWUwIECBAgQIAAAQIECBAgQIDAsgS+fPlSrvCzZ8/KCZazNCEY/vjjj531ffPmzc75Zp63wIcPH9YVfPjw4Xp6LhMZaXz37t2nT5/e3Nw0v9b77du36+vrBBypHIrcob4ZnNbc4s4cEtsogU52Lpr4zH3jxHI6DfjEC694BGYq4IQ204ZT7NEEmkNnCxudy5VXt7zQiBYRODOBO3fubNdo58ztZOb0IqCX1QvjdiZuG7dNTjJn7g92ToJmowQIECBAgAABAgQIECBAgAABAgQIECBAgAABAgSWICC8yBJaWR0JECBAgAABAgQIECBAgAABAksUKA81TDSNy8vLJbrsqfOrV692Lgnj9+/fdy4y84wFmodPYmHMq6bv3r1LSJQfP37sK3bCf/z555+/fv3al+CY+S9fvjy4+r7D7eCKp02QyCn7VJ8/f37astk6gXMVcEI715ZVrx4Fmp2Wfdnmur9v0QTn7+sn6JZPsLEUicAxAjvDON6/f/+YPK1bL6CXVW/VKqXbxlZcgyZu9pFm92BnUBmZEyBAgAABAgQIECBAgAABAgQIECBAgAABAgQIEFi4gPAiC98BVJ8AAQIECBAgQIAAAQIECBAgcLYCzdfotyv59OnT7ZlLnnN1dbXvO8lv3rxZsswC655vOCcAx7ri8wrEk7FM19fX68Lvm0gF943d3bdKzfzCSKr16onEcffu3fXPGU3sE3v27NlMazQjfEVdpoAT2jLbXa3bCpT7/Kvc5jWkVre87T4gPYGZCjx58iRhT5uFzy35vG6+moWf17Re1nDt5bZxONtWOc/6wU6rmkpMgAABAgQIECBAgAABAgQIECBAgAABAgQIECBAgEBbgVv//PNP23WkJ0CAAAEC2wJ5B+7m5mZ7fuWcv//+20CUSivJCBAgQIAAAQIECCxEIIM9Pnz48O3btx8/fmSMTf7y1fEXL17UV//WrVuFxF++fHnw4EEhwQIXxXxf1BVPERe1P+RAW8eUyXH3+fPnuVT/169fFxcXlaXNWeX79++ViSuT5eFGTlmFxBlAmEIWEkx2UcYm7fy+egr88+fP27dvT7bkCkZgpgJOaDNtOMUeWaDQfW2WZHZd2UK9ZleXZkOYJkBgQyD3I4mNuAqTlDuvt2/f+tfSDaIhfuplDaG6ytNt43C2bXOe74OdtjWVngABAgQIECBAgAABAgQIECBAgAABAgQIECBAgACBtgL/aruC9AQIECBAgAABAgQIECBAgAABAgQGFchouoxUT5yLBDFcDdTPfzPe5uXLl5mfsQo1Wy8HREhYAbFFthkTOPL+/fvb8zPn9evXO+ebeZYC79+/X9fr2bNn6+npT+QsUV/IchyQ+nzWKXOYHMwzUZPW6ec1se8b1M+QClduAAAgAElEQVSfPxdbZF5NqbRzEXBCm0tLKedpBfZdnpqlevz4cfPnLKZ1y2fRTApJ4HiBBBPJs4uEDcpfJsQWOZ60Jge9rBqlbmn2XZfdNnbzPGat+T7YOabW1iVAgAABAgQIECBAgAABAgQIECBAgAABAgQIECBAoEbgVl5TqEknDQECBAgQKAvkbdcM/CunKSz9+++/vTNX8LGIAAECBAgQIECAwHIEml/X3FfrmjuIjPMvjBjJgIdsaF/+S56/70uzf/zxRz7wu2SZ5dQ98X0S3GdV39m1+61bt1q1VI+Px2u+gJ1YLe/evWtVwokkzmfV7927t7MwP3/+FF5kp4yZBI4UcEI7EtDq4wjkupZ/F/jy5cvv37+zxQSq+/PPP9MJH+fSsK/julH3T58+XV5ebsyc/s99tZtd92z61EpIgMDSBPSyBmpxt40DwXbIdtYPdjrU1yoECBAgQIAAAQIECBAgQIAAAQIECBAgQIAAAQIECLQS+Fer1BITIECAAAECBAgQIECAAAECBAgQGE6gJrZItn59fX2wDH/99Vchjdgi+3AePHiQQaHbSzNkdKZhEbbrYk5ZYL5fuM3nvstV21ia0bkbc475mdAh5dWzufkeRG/evNlZO9+g3sliJoHjBZzQjjeUw9ACuaglhki65el1r2KLZIvfvn3LJePi4qLtPtyttIkYeHDFO3fuzDG2SOqlW36wcSUgQIBAB4G2Vyi3jfXIbhvrrYZOOd8HO0PLyJ8AAQIECBAgQIAAAQIECBAgQIAAAQIECBAgQIAAgQgIL2I3IECAAAECBAgQIECAAAECBAgQmIRAPq25byjCRvkyiDHfRN2YufGzEF4k4+E3EvvZFHj79m3z53o6H6JfT5s4V4EcWc1j52DIjEk53NzctCpPxhu3Sl9InCFqB7fehC1kNcFF2SuaY5PWJcxAu9evX69/miBAoEeBg6eUjW05oW2A+Dm0QAJ2JLDIOqrI9uYePXr09evX7fk9zkn+NUfKvp5tjyUZLqt9hdctH85czgQInL1AzbWjiaCX1dQoTLttLOCMvGjWD3ZGtrI5AgQIECBAgAABAgQIECBAgAABAgQIECBAgAABAssUEF5kme2u1gQIECBAgAABAgQIECBAgACByQm0CmSQT6MXKpBIJYWlrTZUyOdcF929e3cnUUaQCiVwro2+rldztOqff/6ZnWG9aPoTP378aFXIp0+ftkq/L/GvX78OZpXhwQ8ePNiXw8TnN/eKZlF3xhxpJjBNgEBnASe0znRWHEEgsUVqYmYdvDgeWdSd/dWNPNOZSWk3Zs7op275jBpLUQkQmIuAXtZALeW2cSDYDtk222J2D3Y61NcqBAgQIECAAAECBAgQIECAAAECBAgQIECAAAECBAi0FRBepK2Y9AQIECBAgAABAgQIECBAgAABAv0LvHv3rvD98+3t/fz5c3vmes6HDx/W0xsTjx8/nlfEhI3yj/Pz1atXf/zxx/a2Mn97pjlnI/D169fml5xrRu1Oqu7l08J2UfuqYIZPl09f2dDV1dV2AWYxZ2OvWJc5g5SePHmy/mmCAIF+BZzQ+vWUW48CCTZXE1skW8z47VxEetx0M6sEEyxHG1wlTniv5lpznNYtn2OrKTMBAlMW0MsaonXcNg6h2i3Pjbbo67lHt8JYiwABAgQIECBAgAABAgQIECBAgAABAgQIECBAgACBaQoILzLNdlEqAgQIECBAgAABAgQIECBAgMCyBN6/f9+qwhcXF4X0zRAJG8kEyNgA2fnz9u3bO1skMRQypnTnKmaegUDzC7f379+fXfCIcoyPjQbKeOPs5xszO/xMaKTyKOuE4UiaDjlPZJXmXtEs0hkM2G5WxzSBqQk4oU2tRZRnJfDr169914WdRIkwsnP+kTNTjJqxsun2n0FUQd3yI/cWqxMgQGBDQC9rA6SXn/u6B24be+FtlUmzLeb4YKdVZSUmQIAAAQIECBAgQIAAAQIECBAgQIAAAQIECBAgQKCbgPAi3dysRYAAAQIECBAgQIAAAQIECBAg0KdAzefHm9vLK/LNn83pz58/N382px8/fnwGgwybNRpuOqElwrWdfwYqZEjn9nxz5i6QA6cZJmOOgXj++OOPylbIvn11dVWZuJAsnwW+vr4uJMiZqnBGKqw4kUUbe8W6VOcxYHtdHRMEJijghDbBRlGkCOwMP1eQGSi8yNOnTw8ODs+1/sWLF4WyzWiRbvmMGktRCRCYvoBeVu9t5Laxd9LOGW60xRwf7HSuuxUJECBAgAABAgQIECBAgAABAgQIECBAgAABAgQIEKgXEF6k3kpKAgQIECBAgAABAgQIECBAgACBQQS+f//eNt9ClJCbm5t9ubUdErkvn4XMD9fOgTc1n4tfCNE5VbMZJuPPP/+8vLycXe3u3LlTU+bU7uPHjzUpy2ly4kpWhTQpTzNiSyHlZBc194p1IRMz5WwGbK8rZYLA1ASc0KbWIsqzEmjbl67ck1vxvn79+uDlNdvt5VrfqmCDJtYtH5RX5gQILEqg8trktrF+r3DbWG81dMpmW8z0wc7QRPInQIAAAQIECBAgQIAAAQIECBAgQIAAAQIECBAgQCACwovYDQgQIECAAAECBAgQIECAAAECBE4s0PbD5oXwFr9+/do37jEf7bx9+/aJqzqrzYdrJ2YCuHz9+nVWVVHYAwKJFtE8DN++fXtghUkurhknlqrlc77HFz+nmkePHv3+/XtfVonB8eXLl1mfczJ+u7lXrGu687SwXmqCAIFeBJzQemGUSe8CO68Lha3U7MmF1bcXpQv68uXL7fnNOYmO9+nTp+acM5jWLT+DRlQFAgQmIlBzbXLbWN9YbhvrrYZOeR4PdoZWkj8BAgQIECBAgAABAgQIECBAgAABAgQIECBAgAABAhEQXsRuQIAAAQIECBAgQIAAAQIECBAgMDOB58+f7yvxvnHvGUCS9+z3rWX+PoEnT57ke6fbS58+fbo905yZCmSk7ps3b9aFT/ieu3fvrn/OaGLnvpry5/DPogQY+vnz59XV1fE1SmyRhw8fFoZYJ7ZIVGcdW+T79+87x2/n9PvgwYPjDeVAgEBZwAmt7GPpSQRyaWi13YT56PeSkWtrrr8Hy/Dhw4eZ9mTKVdMtL/tYSoAAgUoBvaxKqJpkbhtrlMZJczYPdsbhshUCBAgQIECAAAECBAgQIECAAAECBAgQIECAAAECCxe49c8//yycQPUJECBAoCyQMTN5H7ecJkszhO/bt28Hk+1LkNEpB78WdXFxkTdo9+VgPgECBAgQIECAAAEC8xXIgIR79+5Vlj8xAgqBQjKe//fv39tZffnypd/xjdubONc5uSvM/dq2arkhzlXj/Oq10b4ZCZyoGfONi9E8A2S/bTsQuqZ9k+ejR48KsUUyXO3z5881WU05zeXl5V9//bVRwlXYlI2ZfhIgMJCAE9pAsLLtLFAZ3WOdf799xcqtf/r0KZewdRnObGKj27auXb/U62xNECBA4FwF9LL6alm3jX1JHpnPRg9h7g92jtSwOgECBAgQIECAAAECBAgQIECAAAECBAgQIECAAAECBwWEFzlIJAEBAgSWLpAhMRk2MwWF8xifMwVJZSBAgAABAgQIECAwQYFbt27VlOrZs2fv3r3blzKLrq+vt5cacbdt0mrOvhvDv//++yw/Dt8KZ+6JN4YDzX1QbmIPvXnzZt0ovR/7+46F9RYTPvX169frnzOd+Pjx49OnTzcKnxFKidPkkN9g8ZPAcAJOaMPZyrmbQKuAgNlEj5+4EFtk3WT7uiK65WsiEwQIEDgooJd1kKgmgdvGGqVx0pzZg51x0GyFAAECBAgQIECAAAECBAgQIECAAAECBAgQIECAwJIF/rXkyqs7AQIECBAgQIAAAQIECBAgQIDARATu3LlzsCQfPnwoxBbJ6i9fvtzO5P79+xk6sj3fnHqBDFRI0ITt9NsBCLbTmDNlgRwaf/3117qEaeW09frnHCdyEkgUjHXJ8zMDktc/j5wIVzkAa85RZxBbJN89TiCnbavUTmyRbRZzCAwn4IQ2nK2cuwm0ugrkqtFtK9trZfTyw4cPt+c35+RWIvE15t6NadZo37Ru+T4Z8wkQIFAvoJdVb7UvpdvGfTLjzz+/BzvjG9oiAQIECBAgQIAAAQIECBAgQIAAAQIECBAgQIAAgaUJCC+ytBZXXwIECBAgQIAAAQIECBAgQIDAFAV2jmZPQRMp4M8//3z79u3Pnz+fPHlSKPrV1dXv3783EmSoYTN6wsZSP+sFEjQhgVo20n/79u0MgilsVGo5PxOs582bN+v65mA5g9a8ffv2+/fv15XKRAYkHx9hJDk8ePCgydXcRKZzdGRUc/kctbHKZH8mbND2ufQMQs9MFlzBCOwTcELbJ2P+CQVqAgKmeK9everrmpge/sF4drlZ+PLlS6voJyc0PH7TuuXHG8qBAIGFC+hlHb8DuG083rCXHM7ywU4vMjIhQIAAAQIECBAgQIAAAQIECBAgQIAAAQIECBAgQKAgILxIAcciAgQIECBAgAABAgQIECBAgACBkQS2w4tk+GJCiuSDqJ8/f87Awgz/KBQlXzXfiCmQxAlN8unTp/KKhTwt2hBIoJaQbszMV3+Pj92wkaefIwjkkLm+vl5vaHWwrH/OeiLjmR8/ftysQiKMdI6c8v3792SYHBJMp5lnczqDqHMUnMeo5oxN2g7JlOApnQGbUKYJEGgr4ITWVkz6oQW2e+wbW0yP4sOHDy9evNiY3+Fn+irbw7+380kUwtwsLK3Dr1u+vSeYQ4AAgVYCelmtuDYSu23cADnVzzN+sHMqUtslQIAAAQIECBAgQIAAAQIECBAgQIAAAQIECBAgsBAB4UUW0tCqSYAAAQIECBAgQIAAAQIECBCYtEDGBGZwYLOIP378yKfIM7a/OXPndIYU7vyqecbdnceA/521Hn9m2ijjRbe3uxN/O5k50xFILIyNVjuzgyVjbHL2aIInDk7OBpnfnFmezonl8vLy3r17Nzc3+1Imjsnff//dyyDqfZsYc37Ot82gM6tNZ6D4dsCRMUtlWwQWLuCEtvAdYGrVT3iR7WBzq0Jm/vPnz9OBz4DtI4ud3f7Bgwfpq/z+/buQVa71uQonCmEhzbku0i0/15ZVLwIExhTQy+qm7baxm1vva539g53exWRIgAABAgQIECBAgAABAgQIECBAgAABAgQIECBAgMBa4NY///yz/mGCAAECBAhsC2Q4zaNHj7bnjz8nrwunMONv1xYJECBAgAABAgQIEBhNIIP5t8exZ6RiQgPs+yb569evs3SjhKvx8BmXuDHfz+MFdoInyEKrwA3HF0MOnQV+/fp1586d5njdT58+5dDrnOFkV8zw5p2RQbK7Pnz48P79+3G4uLhYnVvC8vPnzwyK/vbtW85CX758aRJt1zGrv3r16szcEoElAhuVDYVz6YaJnwTGF3BCG9/cFvcJZCxrLqPbS3NlTECQPMPvfNVIzolkl2v39sVoY3O5gucqfHwck41sZ/dTt3x2TabABAhMUEAvq22juG1sKzZE+uU82BlCT54ECBAgQIAAAQIECBAgQIAAAQIECBAgQIAAAQIECAgvYh8gQIAAgQMCwoscALKYAAECBAgQIECAAIFeBXZGGMkWEhEg4xUzmjHjCfMzgQAy+PD9+/fb4w8TWyTj4TPgoddyyex/BPKV+Mj/z+//TGWQ54sXLzZm+jlBgQSCyejfdcHONbbIqoLv3r27vr5eV7aXibMMLBKZncPqMszb4O1edhuZEDhewAnteEM59CWw0ZfYzjad9vTY139JkP55/puoXvlvAnutonolkle69Ansla57YnuVA3uttpI8E3kwfdHVT//VLbcPECBA4HgBvax6Q7eN9VaDptzojJ33g51BJWVOgAABAgQIECBAgAABAgQIECBAgAABAgQIECBAYJkCwosss93VmgABAi0EhBdpgSUpAQIECBAgQIAAAQJ9COwcJleZcUYzZjx8Ri1Wppesm8DOISXGM3TDHHmt79+/37t3LxvNQN8M5X3w4MHIBRh5cxnA/OzZs0QjOn67ySd/Zyn2+vXrly9fbhCJGbQB4ieBkws4oZ28CRRgLZC9MdHK0pFYzxl6Ip38XIUFvdp21i3fNjGHAAECbQX0smrE3DbWKI2TZmkPdsZRtRUCBAgQIECAAAECBAgQIECAAAECBAgQIECAAAECyxEQXmQ5ba2mBAgQIECAAAECBAgQIECAAIHZCCTQ4fX19Y8fP+pLnFgJ79+/N+awXuzIlAmykK/NNzNJE+Tj83fv3m3OND1Bga9fv6alEsdngmUbqEgZe5PzQ/5+//7dahPZqzOeOSOoz/jcsjOwbIZw5yPerawkJkBgHAEntHGcbaVGIFeQXFt7ieG1b3N37tx5/Phxrkp6mPuIMl+3vIBjEQECBOoF9LIKVm4bCzgnWbTABzsncbZRAgQIECBAgAABAgQIECBAgAABAgQIECBAgAABAmcpILzIWTarShEgQIAAAQIECBAgQIAAAQIEzkHg48ePr1692ohhsV2xDDvMmMP83b59e3upOQMJ5Ou+Dx8+3AgBk7ZI3AoNMZC5bI8XyAicv/7zlx11X6iR+/fvZ0/O7p3AIhmve/xGp5xDRtClphsUqXgGj0252MpGgEAEnNDsBtMRSESq9Nhzgd3oGXYr4Sq21yq8l15ljaFueY2SNAQIEKgX0MvasHLbuAHiJwECBAgQIECAAAECBAgQIECAAAECBAgQIECAAAECBGYtILzIrJtP4QkQIECAAAECBAgQIECAAAEC5y+QYQwZrJghiwkHkCGLq2HwGXa4Gv+f75lfXl6ev8Ika7hzKGNCM2QoziTLq1AENgWyD//8+TNnlZxSLi4uljaGOdXPiVRskc3dwm8C8xRY+Altno12nqVOP3AVwyv99vytrrP576q2zYvO6uK76tXnKpxLUrqRCXq1tMtxL/uBbnkvjDIhQIDAToGF97LcNu7cK8wkQIAAAQIECBAgQIAAAQIECBAgQIAAAQIECBAgQIDAfAWEF5lv2yk5AQIECBAgQIAAAQIECBAgQIAAgRML7BzKmK/Nf/78+cQls3kCBIoCDt4ij4UECBAgQGBmAq7sM2swxSVAgMAcBFxc5tBKykiAAAECBAgQIECAAAECBAgQIECAAAECBAgQIECAAIF2Av9ql1xqAgQIECBAgAABAgQIECBAgAABAgQI/Fcgn5fPB+rztfn/zvh////rr7+ePHnSnGOaAIGpCSQM0I8fP5qlEhioqWGaAAECBAjMS0C3fF7tpbQECBCYhYDbxlk0k0ISIECAAAECBAgQIECAAAECBAgQIECAAAECBAgQIECglYDwIq24JCZAgAABAgQIECBAgAABAgQIECBA4H8J7BzKeHNzc3V19b/S+UGAwGQELi8vv3371izO48ePP3/+3JxjmgABAgQIEJiXgG75vNpLaQkQIDBxAbeNE28gxSNAgAABAgQIECBAgAABAgQIECBAgAABAgQIECBAgEA3AeFFurlZiwABAgQIECBAgAABAgQIECBAgACB/y+wGsp4//79psj79+9fvHjRnGOaAIEpCDx58uSvv/5qluTZs2cfP35szjFNgAABAgQIzFFAt3yOrabMBAgQmKCA28YJNooiESBAgAABAgQIECBAgAABAgQIECBAgAABAgQIECBAoBcB4UV6YZQJAQIECBAgQIAAAQIECBAgQIAAgUULZCjj169fE6SgqfDmzZt3794155gmQOC0AldXVzc3N80yvH371nHaBDFNgAABAgRmLaBbPuvmU3gCBAhMQcBt4xRaQRkIECBAgAABAgQIECBAgAABAgQIECBAgAABAgQIECAwkMCtf/75Z6CsZUuAAAECBAgQIECAAAECBAgQIECAwNIEXr9+/fLly2atv3z58uDBg+Yc0wQInETg48ePT58+bW7606dPl5eXzTmmCRAgQIAAgfMQ0C0/j3ZUCwIECIws4LZxZHCbI0CAAAECBAgQIECAAAECBAgQIECAAAECBAgQIECAwMgC/xp5ezZHgAABAgQIECBAgAABAgQIECBAgMAZC7x48SLxRO7cubOu448fP9bTJggQOKFAjs311u/fv//z50+xRdYgJggQIECAwJkJ6JafWYOqDgECBMYRcNs4jrOtECBAgAABAgQIECBAgAABAgQIECBAgAABAgQIECBA4FQCt/75559Tbdt2CRAgQIAAAQIECBAgQIAAAQIECBA4V4EMaHz//n3ijHz9+vVc66heBOYl8P3790ePHqXMz58/v7q6mlfhlZYAAQIECBDoJqBb3s3NWgQIEFimgNvGZba7WhMgQIAAAQIECBAgQIAAAQIECBAgQIAAAQIECBAgsBwB4UWW09ZqSoAAAQIECBAgQIAAAQIECBAgQIAAAQIECBAgQIAAAQIECBAgQIAAAQIECBAgQIAAAQIECBAgQIAAAQIECBAgQIAAAQIECBAgsDiBfy2uxipMg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qDykkUAACAASURBVA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4AiBFy9e3L59+8GDB0fkcT6rfv/+/e7duwF59+7d+dRKTQgQIECAAAECBAgQIECAAAECBAgQIECAAAECBAgQIECAAAECBAgQIECAAAECBAgQIECAwJkKCC9ypg2rWgQIECBAgAABAgQIECBAgAABAj0JfP36NaE03rx58/v372/fvn38+LGnjGeczfv373/8+BGQ6+vrhFxJtJEZV0bRCRAgQIAAAQIECBAgQIAAAQIECBAgQIAAAQIECBAgQIAAAQIECBAgQIAAAQIECBAgQIDAuQsIL3LuLax+BAgQIECAAAECBAgQIECAAAECRwi8fv364cOHCaWxzuP+/fvr6cVO3LlzZ133hFy5d+/e58+f13NMECBAgAABAgQIECBAgAABAgQIECBAgAABAgQIECBAgAABAgQIECBAgAABAgQIECBAgAABApMSEF5kUs2hMAQIECBAgAABAgQIECBAgAABAhMSuLq6evnyZbNAb9++vXv3bnPOMqcj8+zZs2bdHz16lFAszTmmCRAgQIAAAQIECBAgQIAAAQIECBAgQIAAAQIECBAgQIAAAQIECBAgQIAAAQIECBAgQIAAgYkI3Prnn38mUhTFIECAAAECBAgQIECAAAECBAgQIDARgV+/fj19+vSvv/5qliexRRJWozln4dPReP/+fRMhMUfevXvXnGOaAAECBAgQIECAAAECBAgQIECAAAECBAgQIECAAAECBAgQIECAAAECBAgQIECAAAECBAgQOLmA8CInbwIFIECAAAECBAgQIECAAAECBAgQmJZAYos8fPjwx48fzWI9f/789evXzTmmI7AdYeTPP//8/PkzHAIECBAgQIAAAQIECBAgQIAAAQIECBAgQIAAAQIECBAgQIAAAQIECBAgQIAAAQIECBAgQGA6AsKLTKctlIQAAQIECBAgQIAAAQIECBAgQOD0Ajtjizx79uzdu3enL9wkS/DkyZObm5tm0UQYaWqYJkCAwBQEPn78+Ndff3358uX379+r+Fl//PHHxcXFnTt37t+/n/P25eXlFMqpDAQIECBAgAABAgQIECBAgAABAgQIECBAgAABAgQIECBAgAABAgQIECBAoIOA1+Q6oFllgQLCiyyw0VWZAAECBAgQIECAAAECBAgQIEBgt8DO2CKPHz/O4+bdK5j7H4EMSs+o9SaGCCNNDdMECBA4lcDnz5/fvHmzcYreV5jE0nr+/Pndu3f3JTCfAAECBAgQIECAAAECBAgQIECAAAECBAgQIECAAAECBAgQIECAAAECBAhMSsBrcpNqDoWZvoDwItNvIyUkQIAAAQIECBAgQIAAAQIECBAYQ2BnbBFhMirpHzx48O3bt2ZidE0N0wQIEBhZ4OvXry9fvqwMLNIsW4KMvHr16vbt282ZpgkQIECAAAECBAgQIECAAIEIfP/+/ebm5sd//n7+/Jn///79O/Pv3Lnzxx9/5L95KJo/sTvtLQQIECBAgAABAgQIECBAgAABAgQIECBAYAQBr8mNgGwT5ycgvMj5takaESBAgAABAgQIECBAYK4CGdifdzG9cznX9lNuAjMX2BlbJK+D533xmddspOLvBMyb9IkIPlIJbIYAAQIE/ivw+vXrxBb576/W/8+AqMQlSdyo1mtagQABAgQqBDz9qECShAABAnMS+L/sve2Z1jjTbr3nPp4ABkIYiAAIAYigmxAGIgBCaIgACKGbCIAQoCMYCAHIYN5z334fHdr+kEq2JEv26h/gS5al0ip9lqWyOnaJi4e+nnSGrBBIJ3Bzc6OV8vX19eBMJJqADMty36k/OocoKyJAAAIQgAAEIAABCEAAAhCAAAQgAAEIbCeApXo7Q1KAAAR6JMA2uR61hswtEMC9SAtaQAYIQAACEIAABCAAAQhAAAIHJzCcnNGeS/clN13op77qNlwM/4qCjjIONu6DE6F4EIBAewR0iPr29taXSz3S169f8XnkMwlfyxXL/fv3R3G0h/79+/ejQH5CAAIQgEA5ApeXl/qQsp++RrRnz549ePDg0aNHOuA0HG0apuiakGv403g3ekSPX11dvXr1yk+HawhAAAIQCBPA+hHmw10IQAAC3RFQx+5bsHU9mLh9y/ZQqHfv3j1//ry7AiIwBCAQJaB+4MOHD1ogq+FHI89GYHE9i4XAFgi49Ys/2KmqX1xcPHnypAUJkQECEIAABCAAAQhAAAIQgAAEIAABEcBSTTXYTmDWECSjkL5dxMeHtuMlhR0JsE1uR/hk3TuB/+m9AMgPAQhAAAIQgAAEIAABCEAAAvsSGCzXo51no5/7SkjuEIAABKIEZGIe+RbRI/oWJb5Fouj8CML16dOnp0+f+oHaf6+j7BxQ95lwDQEIQKAcAR3/0OeUXfpyKaKDTLNnQuRkRH/quoe7mtWPTkxpD4H8knBI0sHkAgIQODkBrB8nrwAUHwIQOB4B+UiVEXtwF+Iupn5DjldwSgQBCBgJaPqnBfXbt2+N8ZeiaXEtOzOm5iU+hJcgoNo7+5kH49tbWZNKSEWaEIAABCAAAQhAAAIQgAAEIAABCEwJYKmeMiEkicCsIch/6+E+/zmbrD4dNxtOIAS6IMA2uS7UhJDNEsC9SLOqQTAIQAACEIAABCAAAQhAAAJ9ENDxRX0LvQ9ZkRICEIDAHAF5vvj48ePoztJh7FE0fo4IyF4vdNo074frpzyMyIeLH8g1BCAAAQhkJyBXIL5vEXXIdu9OcjWiyNo3oLm9S+TFixfqwGe9k2QXngQhAAEINE4A60fjCkI8CEAAAqkEHj16JGciqU8RHwIQOAmBN2/ejCyco4LLHadW0OpJtGrWn+5qm74cWH/9+lWmZm3f9+Mr/P79+7rFh0B9LFxnJCDbu39oJGPKJAUBCEAAAhCAAAQgAAEIQAACEIBAUQJYqoviPWTi2sPjHMsesoAUCgJGAmyTM4IiGgSWCOBeZIkM4RCAAAQgAAEIQAACEIAABCAAAQhAAALHJ/D+/fvpJygvLi7s57GPzyixhEI3bKP3n9Nh9U+fPnFA3WfCNQQgAIG8BDSiffjwwaWpDyOv8OskJyOfP3/Wg87x1tOnT7UvQeEuZS4gAAEIQAACEIAABCAAAQhAAAJHJaAPxsqSKYcgSwV88OCBPI9MV9xaON+7d0/huvv48eNpCjorgoeRJaqEbyQgZ4j4zNrIkMchAAEIQAACEIAABCAAAQhAAAIQgEAXBNwXg7qQFiEhUIgA2+QKgSXZUxHAvcip1E1hIQABCEAAAhCAAAQgAAEIQMBKQFtI9aWvu3fv6rtzRY9T/vr1Sxnp0KYy0t5Tq3zEgwAEchDQCeoXL16MUlJjvLm5GQXyM4mAzrdPNzRrX766u6I9apKQp43MAHda1VPwwxPwv6v88uXL6UknOwGNg/qisjsKpQ8yMzLa6RETAhCAAAQgUIfAMLHXOdI///wTm1Id5uQCAQhAAAKHJyBzsZxsBoqp5fabN28CEbSneWpwdvHldgQDqaPBBQQgUJMAy4eatMkLAhCAAAQgAAEIQAACPRJg1dCj1pAZAhCAwGkJsE2uX9Wzgbkd3f2nHVGQBAIQgAAEIAABCEAAAhCAAAQgsDsB2Sx0FFOn3+/fv69dpPqanDyMyOvHq1ev5Ackr3hKUykrfeWivJTjH3/8odwlQ96MSA0CEJgloEYthxfTW9fX19NAQpIIqBedusnXsTdtoE9Kh8gZCTDAZYRJUhBokIAmlu4rtTpjHD7sZJH/6urKRfv48eO3b9/cTy4gAAEIQAACENiRgFayGved5Uqr2sGmJBPT9gnAjuUiawhAAAIQgMDuBOQZJOBbRGvtr1+/hkdbjdEB3yIqoFbu/qbn3YuMABCAwOEJsHw4vIopIAQgAAEIQAACEIAABDYSYNWwESCPQwACEIBAfQJsk6vPfHuObGDezjB7CrgXyY6UBCEAAQhAAAIQgAAEIAABCECgVwKyN8nHh85PusOZQ0n0Nbm3b9/qS7D6cl2WsikdnQNRmkp5lKBylwySZBTOTwhAIDsBuboYNXZloe9PPnz4MHteJ0xQGAVzVPDb21v6txGTOj8Z4OpwJhcI7EhAE0uXe5ajSk+ePHnw4IFL0/c24gK5gAAEIAABCECgMgEZlGSe0rg/XczKxKQ5gMxNOAWrrBSygwAEIACBYxCQ35CwZxD5FgnbjeWdxF+bL2H58OEDLuaX4BAOAQjkJcDyIS9PUoMABCAAAQhAAAIQgMDxCLBqOJ5OKREEIACBMxDwTfFsk+tC42xgblNNf/z7779tSoZUEIAABCAAAQhAAAIQgAAEINAFAe2D1G7IQVSdbfj58+fwr041TI86REuk77/JIXo0WokIl5eXcu0RTfndu3fPnz+PRgtEuLm50adlAxGGW3J8oPc30WhEgAAE1hGQsdI3MQ+J6Bw1B7HW8Vx6Snvu5VJkdPf6+lpd7iiQn+UIMMCVY0vKEGiEwGh6+c8//9y7d2+7bDpb5b+C5XXSdqSkAAEIdE3gMNaPrrVwcuF1aDl87NnxYc3lUHABgQABTXdlylaEwYit68GgPfUHHUjE3dpuNHZJcQEBCNQnEB1ko75FJLOcfBlfiskps7qg+sUkxwMTsFc/CwQGNQul9uNEezZXBJYPDgUXEIAABCAAAQhAAAIQOBUBVg2NqBtLdSOK6EiMP/74I6O0nz590veHMiZIUhAoTYBtcqUJZ0+fDczZkeZKEPciuUiSDgQgAAEIQAACEIAABCAAAQiMCchRyJcvX/Sp8+nZ8nHU//29l3uR0eHJ/xVn/n/LRtL5J//P/5HngkePHi3dHYWzx3QEhJ8QyEVAvnuePn06TS3XeexpyqcN0SHM+/fvT4sP6imTQiEMcIXAkiwEmiLgv4T766+/cn0GedSHc9KgKaUjDAQg0BSBjqwfTXFDmCQCS8vYpUS2GK+W0iQcAuchIBOuZr9Tv7QBApzEDsDhFgQaJxAdZC3L4dGG5nCRM67cwxlx94QEhk84OJ9ZmhPqFa3e1SahYFBLwtVm5GjPNhKb5cMICD8hAAEIQAACEIAABCBweAKsGrpQMZbqLtS0o5BTQ5CsQPbt+oPkuBfZUYNkvY4A2+TWcdvrKTYw70Xeki/uRSyUiAMBCEAAAhCAAAQgAAEIQAACmwjY30bs4l5kdHIyWtQtWz8fPnyYZL3lBH5UHUSAQCoBvVZRK55+SVK+kF69epWaGvGjBER1eiBnS0cazZEIjgADnEPBBQSOTeDevXvuE+sXFxc61JSrvP43T/B8l4sq6UAAAgcm0Lj148Dkz1C01C/SP3jwQLtOz0CGMkKgHAFZkB4/fmy05XISu5wiSBkCRQks2YpdpsZV9vPnzz98+OCeil78+++/0ThEgEAuAqrnev0xtdIvpc+gtkSmo3CWDx0pC1EhAAEIQAACEIAABCCwCwFWDbtgX5cplup13E77VKohCPcip60q/RacbXId6Y4NzI0r6z+Ny4d4EIAABCAAAQhAAAIQgAAEIHAAAk+ePNHn3ZotiH1H3VAEnd5cd2hTB42M+9Edq1TZ3INcQAACSwR0MmTqW0TeLvAtskRsY7icTwvvKBF1pAAfMSnxM3UQYYAroQXShEAFAs63iPK6e/duxhzl+8+lNh093S0uIAABCEBgINC49QM19UtAq6rUgVgGKJmh+i0ykkOgBQLaYS83PVObRguyIQMEIJCLwLNnz8KDrNFpiL8wt8imXf6WaMSBQBYCGtE0n2z5RW2WYpKII8DywaHgAgIQgAAEIAABCEAAAhCYJcCqYRZLs4FYqptVTZuCDYYgeY9tUzykgsB2Ar41nm1y23kWTYENzEXxbk8c9yLbGZICBCAAAQhAAAIQgAAEIAABCMQJXF5e+qcT4w9UjLFiR92KR1Sgjx8/phZrXUapuRAfAuch8P79+1kvP7xQKVoHZvHKcMzHtItiV+IrBpEVjygjBrjSqiR9CNgJ5J1y+29h/bezdnmICQEIQOBsBFq2fpxNF0cqr/Fg86jIK2bpoxT4CQEIiMDff/8NBwhA4KgEZCv+8uVLoHRXV1fajh+IwC0IdERAS5WLi4uOBEbU1QRYPqxGx4MQgAAEIAABCEAAAhA4CQFWDT0qGkt1j1rbUebnz5/rI3w7CkDWEKhDgG1ydTivzmXFbuQVj0i8FVsj1mW0GkWbD+JepE29IBUEIAABCEAAAhCAAAQgAIEDEmjTwK1vxIW/TTerifCW09lHFLjiKcnGV+yWeBIOgVQCak0vXryYPqU9tfrM+DS8rxC56tCGeH1fQl+obq3fEN7Z91Vtjgt96T0gLQNcAA63IAABCEAAAhCAQDkCzHLLsT1nyprYr3PytcIMdU7ClBoCYQL06mE+3IVA1wRev34dkF/7kl+9ehWI4N/666+//J/Ra7yWRBERoQSBcJ0vkSNp1ifA8qE+c3KEAAQgAAEIQAACEIBAXwRYNfSlLyctlmqHggsjAeqMERTRIACBQgTYwFwIbMZkcS+SESZJQQACEIAABCAAAQhAAAIQgECIQOr2ylBa+e79/PlzRWIrPJIol3WnQdY9taJQPAKBwxNYemWy7psM7eCSV5F79+49evRIzlO0P/jp06d37961732vU5B3795NM7q9vZU/lGk4IVkIMMBlwUgiEOiCgP8phnXT1KVi+j1Jm5P5JckJhwAEILAjATrMHeEfMuvVdqHVDx4SI4WCwGoCcgHgz7dXp8ODEIBAawRklgyvoJeMybMFmfWtPBtTgUmRlxIhHAIrCDx8+HDFUzzSF4HVq4DVD/bFB2khAAEIQAACEIAABCAAgdWT/9UPwjwLASzVWTCeKhGMkKdS96kK67+2Cxv5U7GwTS6VWDi+zzMc07+7TqfrZinrnvKl7f0a9yK9axD5IQABCEAAAhCAAAQgAAEIdENAR9+7kbWMoL5Jy57Duqfs6RMTAich8Pnz548fP04Le3V11fW3Ip8/fy6vIlMr59u3b5vyMCIHKLM78uUP5fv371O9ENIXgXVD1bqn+iKDtBCoQ0BepVxG697MucdHF/4bO07Lj+DwEwIQgMASAawfS2QIX0cg7+C+TgaegsDJCTATPnkFoPhHJSCzcLhos8bMpUcuLy/tlq6Li4uldAiHQGkCDGrrCOtti/vTy6Z1idR5iuVDHc7kAgEIQAACEIAABCAAgX4JsGroV3cs6vvV3S6Sd70ndhdiZNoLAbbJ9aKpmnLaX9D4Uq17yk+h92vci/SuQeSHAAQgAAEIQAACEIAABCDQDYE2F+E68b6C4DpL/bqnfEPYClF5BAIQGAg8e/ZsikL9kraETsN7CdE3Nj98+LAkrTyMNOW5Y2nL/qxqlgpFuJ0AA5ydFTEh0DuBBw8euCLc3t66640X375981Pwc/HDuYYABCAAgRGBNq0fIyH52RGB1XYhqmJHWkbUxgmsboaNlwvxIHBmAjc3N74/zSkKfdsz1bYmN8rTdKYhek8kh9HTcEIgUIfAujeVdWRrORe9bXF/s47s2xF+9byF5UM7SkQSCEAAAhCAAAQgAAEIFCXAqqEo3qKJr9ZdUalIvGUCGIJa1g6yrSbgb2Bjm9xqjBUeTH3JMoi0ruNa9xQDK+5FKjQEsoAABCAAAQhAAAIQgAAEIACBpgn4liajoNpaaozpR1vxlOwd+JD2GXINgXUEtGN7dr+4cc/3ukxLPyXXIVH5M1rPtxdHvdmshxEJ+f79++3pk8KUAAPclAkhEDgkAf+Lyj9+/Pj161eWYn758sVP58mTJ/5PriEAAQhAAAIQqEPg4cOH6zJat4dmXV48BQEIQAACEOiLwKyV0i/CxcWF/9NyLTfW0ad0ev/Tp0+W1IgDAQi0QyCXqa1OiVg+1OFMLhCAAAQgAAEIQAACEOiXAKuGfnWH5BBIJYAv0VRixO+CANvkulDTICQbmBtXFu5FGlcQ4kEAAhCAAAQgAAEIQAACEDgOgWZ9fD579iyVsm+csj+74qkVj9jlISYETkLg27dvHz58mBZWr0+053sa3kvIbKFGwuuQ+Shk359LfVrUT8q+YvebOwNcv7pDcggkERg5/ri+vk56fCmyn070iNRSIoRDAAIQOCGBZq0fJ9TFYYq8wl+tyr5iOXAYYhQEAnkJsAE3L09Sg8DuBOQpIOqUed3ge3Nz8/Lly6UCah/t169f132vbylNwiGQSoBBLZWY4v/8+XPFUzs+sq4HY/mwo8rIGgIQgAAEIAABCEAAApUJsGqoDDxXdizqc5EkHQhAoGsCbJPrSH0rTI5Lm8zDpV7x1IpHwjL0eBf3Ij1qDZkhAAEIQAACEIAABCAAAQhAICcB+RdIsrzrdOU6J+7aNpp0MlNSde37IKeSSAsCGwgsua6IfqNyQ541HrW4F1nh+7mo6Hfu3JndYf/792+6uxLkGeBKUCVNCLRJwO9dlwa+JMk/f/7sn7bKkmaSAESGAAQgAAEIQMAR8Ad6Fxi9SLJBRVMjAgQgAAEIQOAwBHxnmkuFWu0E5M2bN//884/Gbhlm//rrL73l0YV2qX769ElesFcnuyQn4RCAQAUCen9RIZeMWbB8yAiTpCAAAQhAAAIQgAAEIHBIAqwaDqlWCgUBCEDgPAT8gSzLlja2yRWqPGxgLgQ2V7K4F8lFknQgAAEIQAACEIAABCAAAQhAoGMClu2kQ/G0GdRypH+JhZ7VjtKlu6Nwu1SjB/kJAQg4Atq0/eXLF/fTXagtP3/+3P3s7kLlsmxpffToUWtFW7Lmv337Vh8ObU3aA8hjH0oY4A6gbopwZgLqXdWKBwJZfDa9ePHC8VztXM+lwAUEIAABCEAAAlsI6BNMqd8S1DFmDjBvYc6zEIAABCBwYAKz5mK/vKnDrv+srjUEy8mI7Lffv3+XwVMX79+/H31QcfQIPyEAgZYJ/Pz5s2XxprKxfJgyIQQCEIAABCAAAQhAAAIQ8AmwavBpcA0BCEAAAt0RYJtcRypjA3PLysK9SMvaQTYIQAACEIAABCAAAQhAAAIQqERAr0ws9gsd2vz69eudO3dWi6Vn9ZE6i4eRd+/esd90NWcehIAjoCNV7tq/WHJy4cdp+Tq6CV7Cq8va0l8VKr5E8n2H+7n0rhS/LO1cM8C1owskgUBRAupdr66uXBby2aTDS+5n6oW6jh8/frintjjXc4lwAQEIQAACEIDAFgIyWzlXYtF0Hjx4sGUmEE2fCBCAAAQgAIGuCUQtqxpJuy4gwkMAAnkJWFy9581xe2osH7YzJAUIQAACEIAABCAAAQgcmwCrhmPrl9JBAAIQODYBtsl1pF82MLesLNyLtKwdZIMABCAAAQhAAAIQgAAEIACBegQuLy/lOiTg+EMfrNMxy+2fflUKykgfgV8qm2SQC5Lnz58vRSAcAhAwEvj8+fPt7e1s5FevXs2G9xIY3QSvgmz8zGY5FEtuRHR8XZ/0LJfvaVNmgDut6in42Qho9ujPMF+8eKGvJadC0HeV9VbPH2U0L23QWVVquYgPAQhAAAIQ6J2AhmNZkyweRnQi2h/Key848kMAXIfsmQAAIABJREFUAhCAAASyE4h6Cnj06FH2TEkQAhDol4Dm4d0Jz/KhO5UhMAQgAAEIQAACEIAABCoTYNVQGTjZQQACEIBAXgJsk8vLs2hqbGAuindL4rgX2UKPZyEAAQhAAAIQgAAEIAABCEDgUAQePnyok+1yza6Tmc7PiC7+/vtvbR2Tn4JcRyuVzs3NjdJUykp/OByiC+Wr3CWDTnUeiiyFgcBOBJbcWLx8+XInibJlazkt1uw+ePWB/gF4H8qSyvw4XK8gwAC3AhqPQKBHApph+r6l1Kmq+SvQUhY5FpE7Es1I/SHm3bt3zEst9IgDAQhAAAIQqEBA/mrl93ZpMTUIoNXut2/fctmvKhSKLCAAAQhAAAKVCWigjOaopXE0DhEgAIHzENAkvMfCsnzoUWvIDAEIQAACEIAABCAAgZoEWDXUpE1eEIAABCCQnQDb5LIjLZcgG5jLsd2S8v9seZhnIQABCEAAAhCAAAQgAAEIQAACxyMgJ6n6q1Au2Urev39fISOygMA5Cch2fHt7O1v23n1YWDbBq+D+CfNZDjsGSgUfP36cCqBAlU7d4/QWIdsJMMBtZ0gKEGifgDziySGIcxGiofDZs2dyZqd/Hzx4IM9Tur57965OHcufyM+fP3VAQnEU3z3iynh1daVPPbifXEAAAhCAAAQgsDuBwV+t/NJ++PBBY7fG8d+/f2tw1ylojfVyYotjkd11hAAQgAAEINA4AYubAI2tjZcC8SAAgZoELP1GTXnsebF8sLMiJgQgAAEIQAACEIAABM5JgFXDOfVOqSEAAQgchgDb5PpSJRuYW9MX7kVa0wjyQAACEIAABCAAAQhAAAIQgAAEIAABCGQgsORDRJ967v3A1devXy2AWnbSIdl0/m12V64UJ6O/pYDEgQAEIACBWQLqRd+8eeOPgzp4rEPIs5FnA3WSSieWWx5HZsUmEAIQgAAEIHASAvqioMb6kxSWYkIAAhCAAATyEpCfzWiCcsoZjUMECEDgPASWHNn3QoDlQy+aQk4IQAACEIAABCAAAQjsRYBVw17kyRcCEIAABLYTYJvcdoakcFoC/zltySk4BCAAAQhAAAIQgAAEIAABCEAAAhCAwFEJ3NzczLquUHn1PefeS60j39EiPH78OBpn3wgvX76cFUCl07e4Z28RCAEIQAACRgKvXr2SL6p1Y4EGSo2h+BYxoiYaBCAAAQhAAAIQgAAEIAABCHREQP43o9L27pw6WkAiQAACdgK/fv2yRyYmBCAAAQhAAAIQgAAEIAABCEAAAhCAAAQgUJkA2+QqAye7wxDAvchhVElBIAABCEAAAhCAAAQgAAEIQAACEIAABP5/AldXV7Ms/vrrrydPnsze6ijwGO5Fnj9/vsT87du3S7cIhwAEIAABIwH5B9H3GexORv788085FtFnnN+/f89JKiNkokEAAhCAAAQgAAEIQAACEIBAXwS07O1LYKSFAAT2JSDb2r4CkDsEIAABCEAAAhCAAAQgAAEIQAACEIAABCAQJsA2uTAf7kJglsD/zIYSCAEIQAACEIAABCAAAQhAAAIQgAAEIACBTgl8+/bt9vZ2VngdnJ4N7yjw+/fvlm9sPn78uP1CXVxcfPz4cSrnhw8f5CCGw+1TMoRAAAIQSCUwvD3VUzc3N/JOpRMRGkR0mEr/yp+IvG7dvXtXQ4b+FDM1ceJDAAIQgAAEIAABCEAAAhCAAAT6ImCxrPZVIqSFAASKErB4ey8qAIlDAAIQgAAEIAABCEAAAhCAAAQgAAEIQAACFgJsk7NQIg4EHAHcizgUXEAAAhCAAAQgAAEIQAACEIAABCAAAQgcgYA8UywV4wDuRYybWbs4JS51zLoXkfrkYeTVq1dLeiQcAhCAAARSCVz+9y/1KeJDAAIQgAAEIAABCEAAAhCAAAQgAAEIQOC0BIxvZE7Lh4JDAAIQgAAEIAABCEAAAhCAAAQgAAEIQKA1AmyTa00jyNMmgf+0KRZSQQACEIAABCAAAQhAAAIQgAAEIAABCEBgBYFfv34teax4/PjxnTt3VqTZ1COWzawqaVMyLwnz5MmTP//8c/ZuwEfMbHwCIQABCEAAAhCAAAQgAAEIQAACEIAABCAAAQhAAAIQgEAuAnrfdHt7mys10oEABCAAAQhAAAIQgAAEIAABCEAAAhCAAAQgAAEINEIA9yKNKAIxIAABCEAAAhCAAAQgAAEIQAACEIAABDIQ+PDhw1Iqf//999KtjsKP5F5E2JeU8vv375ubm470gqgQgAAEIAABCEAAAhCAAAQgAAEIQAACEIAABCAAAQgchoDldcxhCktBIAABCEAAAhCAAAQgAAEIQAACEIAABCAAAQhA4DwEcC9yHl1TUghAAAIQgAAEIAABCEAAAhCAAAQgcHwCV1dXS4W8vLxcutVL+Pfv3+V3Iyrt48ePo3EaifDs2bMlSQKqXHqEcAhAAAIQgAAEIAABCEAAAhCAAAQgAAEIQAACEIAABCCwnQDuRbYzJAUIQAACEIAABCAAAQhAAAIQgAAEIAABCEAAAhBokADuRRpUCiJBAAIQgAAEIAABCEAAAhCAAAQgAAEIrCHw+fPnJe8bHXncCJTcuJn14cOHgUSauiVR//zzz1mRbm9v5U5l9haBEIAABCAAAQhAAAIQgAAEIAABCEAAAhCAAAQgAAEIQKAcgevr63KJkzIEIAABCEAAAhCAAAQgAAEIQAACEIAABCAAAQhAYC8CuBfZizz5QgACEIAABCAAAQhAAAIQgAAEIAABCGQm8Pbt26UU//7776VbHYVb3It050jl2bNnSyr48OHD0i3CIQABCEAAAhCAAAQgAAEIQAACEIAABCAAAQhAAAIQgEAJAgF39iWyI00IQAACEIAABCAAAQhAAAIQgAAEIAABCEAAAhCAQDUCuBephpqMIAABCEAAAhCAAAQgAAEIQAACEIAABAoS+PXrV8D7xuXlZcG8ayUdKKAToTv3IhcXF0740cXHjx9HIfyEAAQgAAEIQAACEIAABCAAAQhAAAIQgAAEIAABCEAAAkUJ4P28KF4ShwAEIAABCEAAAhCAAAQgAAEIQAACEIAABCAAgR0J4F5kR/hkDQEIQAACEIAABCAAAQhAAAIQgAAEIJCNwPX19VJa3XncmC2I/Kf8/v179pYf2F1hnzx54svvX//48ePbt29+CNcQgAAEIAABCEAAAhCAAAQgAAEIQAACEIAABCAAAQhAoBwBvY7B+3k5vKQMAQhAAAIQgAAEIAABCEAAAhCAAAQgAAEIQAAC+xLAvci+/MkdAhCAAAQgAAEIQAACEIAABCAAAQhAIA+BwF7P7jxuzBL58uXLbPgo8OHDh6OQ9n9eXFwsCckXApfIEA4BCEAAAhCAAAQgAAEIQAACEIAABCAAAQhAAAIQgEB2AldXV9nTJEEIQAACEIAABCAAAQhAAAIQgAAEIAABCEAAAhCAQCMEcC/SiCIQAwIQgAAEIAABCEAAAhCAAAQgAAEIQGA9AX1KLuB9I+C9Yn2W1Z8MFNDJ0qkjlYDY19fXrnRcQAACEIAABCAAAQhAAAIQgAAEIAABCEAAAhCAAAQgAIFyBPS+6e3bt+XSJ2UIQAACEIAABCAAAQhAAAIQgAAEIAABCEAAAhCAwL4EcC+yL39yhwAEIAABCEAAAhCAAAQgAAEIQAACEMhAIOCE4s8//7x3716GPPZO4sDuRZ49e7ZE9/fv358/f166SzgEIAABCEAAAhCAAAQgAAEIQAACEIAABCAAAQhAAAIQyEXg9evXuZIiHQhAAAIQgAAEIAABCEAAAhCAAAQgAAEIQAACEIBAgwRwL9KgUhAJAhCAAAQgAAEIQAACEIAABCAAAQhAII3Ahw8flh4IuK5YeqTBcH0u78ePH1HBHj9+HI3TYIQ7d+789ddfS4J9/Phx6RbhEIAABCAAAQhAAAIQgAAEIAABCEAAAhCAAAQgAAEIQCALge/fvwfeN2XJgkQgAAEIQAACEIAABCAAAQhAAAIQgAAEIAABCEAAAvsSwL3IvvzJHQIQgAAEIAABCEAAAhCAAAQgAAEIQGArAbneuL29XUqlU48bo+J8+fJlFDL9+eeffz58+HAa3kVIQE3X19ddFAEhIQABCEAAAhCAAAQgAAEIQAACEIAABCAAAQhAAAIQ6JfAMRzW98sfySEAAQhAAAIQgAAEIAABCEAAAhCAAAQgAAEIQKACAdyLVIBMFhCAAAQgAAEIQAACEIAABCAAAQhAAAIFCYTdTwT8VhSUKXfSFvcijx49yp1tvfQCavr9+/e3b9/qiUJOEIAABCAAAQhAAAIQgAAEIAABCEAAAhCAAAQgAAEInIzAq1evAr7sTwaD4kIAAhCAAAQgAAEIQAACEIAABCAAAQhAAAIQgMBhCeBe5LCqpWAQgAAEIAABCEAAAhCAAAQgAAEIQOAkBAKuN/766687d+4cgEOgjK50FxcX7rq7i4B7EZXFUvzuiozAEIAABCAAAQhAAAIQgAAEIAABCEAAAhCAAAQgAAEItEDg8+fPb9++bUESZIAABCAAAQhAAAIQgAAEIAABCEAAAhCAAAQgAAEIFCWAe5GieEkcAhCAAAQgAAEIQAACEIAABCAAAQhAoDiBgO+JBw8eFM++fAa/fv368eNHNJ+wh47o4/tGkBcY+YJZkiGg4qVHCIcABCAAAQhAAAIQgAAEIAABCEAAAhCAAAQgAAEIQAACUQLyLfL06dNoNCJAAAIQgAAEIAABCEAAAhCAAAQgAAEIQAACEIAABA5AAPciB1AiRYAABCAAAQhAAAIQgAAEIAABCEAAAucl8O3bt9+/fy+Vv2uPG65QFucaf/75571799wjPV4EfMFYCPRYZGSGAAQgAIGjEvj+/fv79+8vLy8fPnyoAfqP//7p4smTJwqX47CjFpxyQQACEIAABCAAAQhAAAIQgAAEIACBvgjgW6QvfSEtBCAAAQhAAAIQgAAEIAABCEAAAhCAAAQgAAEIbCTwPxuf53EIQAACEIAABCAAAQhAAAIQgMCpCGiH2e3t7devX+XO4OfPn+5fQdDZ/rt37+rfv/779+jRI/k1uHPnzqn4UFgI1CcQdjxxHvciByipivDx48elKqTuV0eyl+4SvpEAo9tGgDwOgXYI0Jz31YW8inz48EHD2Y8fP6aSKFB/mrq8ePHi3bt3z58/n8apGSIvJ1rXaHUjqfwFziCDv7rR0kZewLTK6d2XWU285AWBAxBQnzYYQP7be/0YGUBUQNlABgPI0EWor8AGcgC9U4QdCdDodoRP1rsQYPGyC3YyhQAEIACBEQH5gZWhZhTIz2YJYM5qVjUIVoIAE+YSVEmzEQLYQBpRBGJAICMBhq2MMElqBQFq4ApoPBImwHQlzIe7jRPQJxu1C2h4y69//Rf9g+TDjqDhXb/+1et++9bcN2/eXF1dKR39u/vGJ4nBENB4bTSKhx6NoPJGw71IXp6kBgEIQAACEIAABCAAAQhAoG8Cw44c2ZKGM2a6kAcNFUmmJf3rDpgNp8v0r77F3XeBbdLf3NzoEKD+BCTwhCgNoETPRRM0HZh/9uyZPl3uAtu/kHFcZRn8pwzVYPip6+Hi9evXr169SiqI7JViOJxgHFLW47JLCpHq0sXFhd06mZQvkcMEBjvyUL2d0gfVDFZjVeDGVSPhA2U8xiFYNZxAGYdbB3Avoq4gUEwpuvGqGBC+zVuMbs5NGKPbXlU0Ot/4+++/9UpynXia1g4TD+nXqVgjnVJzc1r3llRdaNfjxQmb87paoadUMYa2P1SDjMfgNafSDDk8LfHF1sEVrRp0gsUPrHOtN7JygCJR1TQCOaq9DE1Gcjr/X+KmpY2ajP4y0guIsfoWPcxqdCd5EOtHQNHDsHJ9fT10ArMxh1v6d9STaOOR+gd1FI3Yi6JdwQGMG6rM0sJ0ZqtAebxqRBGztYhAR4BG51DMXhzboujscupRXUMe+thhvjqsWQYvTsewipxw8XKGwWi28RKYkYBbyaqj0BDvegx1EamvaTJKpaQGwXyRhq6s/uueaEPDxJRX9YdJTXVYdcMZPQ5TrkBB+l0+YM4aOn96s0D1PsytE06YD6M7CmIhcCQbiMrLLNSidOIcm8AJh61ow+elQ806f8IaWA7vCS3VSzAPNl1ZKibhhyRgNJ4MZZedQX8y7foo9DZKlge96w9sB9JRCGdM08anvdyLMAT4iuv3+oR6bG0y+ce///7bbwVCcghAAAIQgAAEIAABCEAAAhDIQkBGJZ0u05/vF8OYsrYJGn1naMeSPmwbTlbbphUtHKfaXa3hdRJDfzKiZclUrGR623cj+NK+scFQOGz9tBRWXoeN+1aVoyIbMb58+VKv2QKmSYtsxLEQkFVOSlGrt0RWw1TVbVY1f/zxx1IpZO/W26+lu72EWzpPleWff/7p+mz8oI6ANrVdXt1yL1prWU5Gt4B2GN0CcJJuRV+EGCdXGn1SnS8o67dv32qAG70BjcqvwU5OjpRjRy7hDtmco5pKiuA2wag+6G+p4mnCIO0P/644hi1FaJrkXp8nSWjvdpKSnY2sRZ+mf+vknE1wr9UNPcysOgg0EsD6EQClPlO9hP4Ccey3NHvXqKq/Qgv8Mxg3VMbREWKNZYPdxoWHNfLp06d9bVBh8bhLowvXgaYsiv5eySWx3717Z9xDqaKps/2/tnibXc7PUVPWwdfbilmrn07960MuXs4wGNWvKhVyVFONTniqbaecDvdulHeD/tJKVqy0KJOdvwQ0f9k1FSmwvh6EsXeJUeF9SaZzoYFSNBFF0LwUE9MAKu+gZoHfZpxhOJY9Z4V4K6rTilxSH5n2J9MmE06zzeUD5qyR1lZUP3Wk5zGYj3D19fOQE+a+VIC0RQn0ZQMRCmahResDiR+AwCGHrTPYeQ6zajhkDTT2DHkX9cPS+GyW6iXU3U1XlgoyCterhOihgDYNAqOC8DNAIG/tHTKS5Vnbmaa7kac1ShbaQvsBZot85iFgFkingYfUY6eTSdyLdNqIEBsCEIAABCAAAQhAAAIQgEAGAoNRKfxBWmM2Fu8DWjn34l5EZLQ7J2pXNcIZRdMZG9nddjm5KiteYCvqSM7wT+NJSLkg0Y6lcFLTuxn3nk4TP3mI6rZ0t/pYqfy/vHnzpimG2ln49OnTJZFWbLNbSmpLuKCppy3UpWwRTM+q91anpE20u3RKU+GnbyD8ONV29vuZHuma0S2qTUa3KKJoBL3+uX//fjSaMUJSN57kOSssgPLVkDd9Sxp+qubdozbnXAw1PdBsZ/UyR6/Jjf4TJbBG+aWzKI8fP1ZSclyi0XZYBynZ6SHSCg7CdIZKc3KdKslF2E9HpRMBo+dB/8EV1/QwK6DxyEBA3aYOka7uFnyMB7N+DEXTGKqGXKiXKOFF9MDGDdVVDRb2g7J+5Zxeb98OqI638kp2+8pU04Dtti+nguFC/2pAzzjY0eim1XUU0ppFMdem7YznY0t7cRppZMvPoy5eDjwYbVH3js+qnRr7f815otMerea2lEX2pVkfQHpHpoFeubuBZksuejaXexH1TpoNCmAuwbK84mEBuLF6LD2ea1BbSt8PV50fzCDOMOIuVp86UJquog4XqRPI7cOxRmH9+SXdcq0OZ/U8s7XlwxYO02cxZ02ZKASD+SyW3gMPMGHGejAMSfo3r/Wg97o9yN+dDYRZ6DEqXqAUdFkbu6wDDFuz1ePAdp6DrRqOWgNnq+VsYK5F/falsRNPC2StU/S3eqXvktrrorvpShKo8FbMIant7xOTRCJyRgKDXTf8MlfmOLVT7Vka7HL6dxBgsAbLWB14fORkZLY6aWpRp/kzBGSsOTsmdVQ9djyZ1KZ8/iAAAQhAAAIQgAAEIAABCEDgbAR0qCbjziff0CBL8RJMWZH8mLPXMl0tPV4nXELKIjYr2xA4GMS1OVIMZVfVaUA9oj9d6KfCjRtPlY7i1ymUy8VZBgMFNN7SBlmX7OyFSreljkkLs8kSuJrA169fjZUzXAekViVlEUPRVA3UOiyRV8dRVQwIHK2oq/O1P6huISBhO7dKa8pITINIgEn9btModvvRpF9Gt0DVcreinQajW7S2a0bkeG6/CEwsfUk26mVJTuXeSN/oF/bYzdkv6YprwVErzjXjVTpKLVAHdGt2cqX+dnbA0qfmZytb0Xmv5iFRIJrdSQYVVmIPqxvBV+ncAkdtITqxVy7Ka4XWkh6hh0nCReSBANaPcE1Qw1/qnfwuS3HkJcT1EkMXoRWf8KqLiPYz2buIaI6+8OHr1qZ/ghwWOOmuUgtXgOhd6T0px+2RAyNvVNohQnTMWiekBn2jAOFoNLrWGl1YX+5ueEE9VKrwXEiqL1Q5JZvmSE7Upi7UosPoxETjiNBhaQ8rbmP9kRbC6R/j7rruvdBTS0Nw3hWNhM+lXHXOeVGEu0RjlcuLS72NJd+NzW0Jo3LfPsmxyG+JE+6ZhyJk0aCEyavEJbzhUmvZohquaa0KXmgsXhLMGL6lIavGGnOxRFvqu8KES9xVDYwu+qRNoZNyJbZq2tDE9K+uFaIU1O6iGs++Vp2lkbch0JvNQu438DATZqwHrpvNZT3ot1b7kqtD7tHwSL/tK/GQ13RZq7uswwxbsxU7Ov903KIXrdk/1RtHZbZHUGqzACsEHrsG2gFuX9RLidG1kr1K+DElm4ZRe1laiNnpdCUJnWU+tmPTTioLkX0Cam6zG5aGVjm83NebF3We/lNL10pNtpSlBDW0KZ2lulSh4TMELCmur/Bj67HfyeT/6asaIS0EIAABCEAAAhCAAAQgAAEIbCQgG5DFQKyFrgy+iizToaw/g41J/+pPO7HCm3L0rMxSUzn1rG9Qnr3Ws9MHq4XICjYrlQJFw25rk8BG07PsccJSrYDV7Bezr2NdpVIVGkyKKvuSRXJgXo3MsTMS7QDnoc5LO9KaKrm0I73oT0+pGitwttrMtvEBo57V5ja/KanPKfcSIvzarFy+9joTltAHte/10Crt5SoUM9APi0/0NXwhqXpPNkCV0W3U7sJ1jNHN0hbUmYyobvkZ3S09HXRcdv7E4/8ObP+dcelfSahRTCnPDnDu8eFCcVoYShz5wzdnV9IVF7MtdKTQdT9newZNmaZVSPVqqGlT+bWACuQ+jb89RFU3vO6T/IKmghjzUtsRimiaRZsMPYxRWUQbCGD9CNcE9VfRpYo6CjX8pZ7NT1+dSTQ1bTmyJOUnu3Q97YEDfWz41mwn7/KdHVyUuwqrCqZSq19SZJUrsOhWZJdg9EK9aFjgpLvb++RZAkkypEbeXknCQ1WqPC6+VBxVXziCihZtJjS62SpXtNGFtebuRnWnqqJuwcX3L9RXLO251FOqsZpD6lk1WMUcmoD+VfeiEPVRqnuWTk8SDj2Sn/W+1xLetaDRhaTF0u4zaW0w2rfmrM7dR7r79dIQnHdFo2KqNa0m5j8YaLDrYC51iX6m0eu8uDAxOeBbBjWXiPEirxKXamNYmNnZxVJSu4RvacjqbTLKvNR3hQnnvSsZwvN5zYukU82ajPmqEqqLi6ZZtOx5GwK9mVH1XUQLjL/dTZjrd7YHth50UXujQnZtA6Hfjuq39wh0WW4CmWTwPNKwNVuHLfY3hy58IVazWQyBszWwqP3zGKuGw9fAQJ0Z3dqyqD+tpXrEcPjZ9XRltkRLgYHXE643K7ooXhKM8C0EZH116vMvBrOJJrSrE1fTUJebNCxuyc4iJ0OAhVL7cQ6vx6RW4zfb6bVYBRSafTKJe5EAbW5BAAIQgAAEIAABCEAAAhA4FIHojhytUVOtSzIMLdmSptuhZHiaLoNHIRJgL+izR0G032jLPkjtkw7vWBqYV7PP1rFfaGPTSK0yUs96o5hl7j8btpLsVVX6ynfWluRDlhai+/Bma/Js01BMP3H/erYObIcZrtXqdrZnsTEFy0saH9Re1xuLmevx8Ivt6ciSK98DpzPb0zK6LTW0wLjD6GZsJjV33Wn8mo4CCpGyjJOr2QFuWj0CFcOIJUu0MzTndaCkx2lNGOlxqBiKqSo6TA/0r65VVaTfWbZ+Cnrcr1TT0UrDvVILyB+eD0QnY4GUp7dUtGmX5Rdn+ygQLo7G60JzMHqYqboJmSWgRmpZiWutFG65fuKKqe5itreZzlHVBPxGN3utpPz0K19He06JN7viC8spSuH+QSiUdTgRy91ZRcxyjgYGRvlpX6rSzcofHUcCuYzKOx1iokUIRPAHr1FGxp9Rk0Ig93W3to8g0ea/TjBp2QhtNhqNzmEPNIddGt2svqaB6updEZYuZrtNlXc2vvoTxbdXeFWhaFejjAJ4p4UqGjIr7fZZaLSBa4DY3vUZyRx4MDISaC3abFvbK3CpHuZd0ah004noOr0sdVarAc52iamy5cWlUSYgwKlMTKsHtQDApVt5lbhUIZdyH8LrT2iX5FwK39KQW1s+hHURvqt50XQ26EPbPpEIL1elCPvcLFyW0d28DYHebIS3358HmzDX72y3N9jo4sLvguzXG60H/VZpX/LebSD02742D3lNl+X6NHuXdbBha7ZiH9jOc4BVwxlq4Gy1nA1cvahfMv4c3lI9i7H36cpsoZYCw2vhYVBYMmYupUn4vgSW+oG8b4jsUybNn8sBYQgox7ZmymfQY7+TSdyL1GwL5AUBCEAAAhCAAAQgAAEIQGAfAnq5vmRRci+NtLLdsuFPJtfpC3iF+CflJIbLbulCYtRnJMGmVtSNQPxSWAxt4c1AfmpbrivYL0Y1LYBxFHOpShQ1Pm6B2f6zsvtPW6XPWdXeb6HREk1rshq+/5R++ulPr7dv9PGz03W0VxnF3+XnlNuUzO4hdbogC/+wTncZIyxitxmH0W1Fy1p60zYasxjdAnW+2q672UFHXW5AtqVbI/3O1pylurGUZt7w8zTnVG4iE1WfJjyjGctsLqr7kpWcAAAgAElEQVS60SF7GC6ne7As1WO2XrlAi4SzYk8DJV54zr9l0ednp3QCGelWiT0o9DC+CrieJWDpFgLj+Gyao0A12Ok6qxfrx1AW9Wau/5m92Lg6iHan2zuiQP8zW6JA4FIfPhpfAtVmFHMpL6NxYzrKLCVoCd/eFUe1aREjKY5a8ajRpf6cttAkAZYia9tTqiQuPo3Op9pao3NqCl9YWvqoc1OrnxqchUJJGTuEqUiy483uwPMJj4akaSKlQ86zeDnwYFS6khRK328Iu18vDcF5VzRDl5KFpzrnvNBGXeI6IfPiCkxxT2Viki5WDGrrNKin8ipxqZaGxas/oV2ScylcGgkXIXC3teVDQNTwLRUkPLBm6VUkg9IJZKRbSx14WP7w3bwNgd4sTLuLu4ecMNfvbA9pPeiiAkeFPIANhH47quXeI9BluXmpxeB5yGFrtg4HZomOmPGiNftn16uG89TA2Wo5G7hiUa+h7ZyW6lmACjzAdGWpaLPhs9ofdWgl1sKzwhC4ncCsQhWolr498VEKeidleetaImtJwhAwUkenP8+jx34nk7gX6bRxITYEIAABCEAAAhCAAAQgAAErgeiOHNkK9fLMmlww3uweRGd8lJlgZJec/tQCO5hD/puybU1NYDIiS9qMmc1uTxwV3/LebqNIesGgXGRMHP62mDNmX4aNXmAolyWM9ndXgW1SG2kc+/HoG/FZDUaZaOPdqN46ByXSdbRGud4gmpExQrgiqQYa0ykdTdxUk9VA9Kc2mPQXpSqNqBNLSnOIPMijqpJdLxt5hou81KtszPR4jzO6jTor48/ZvlGNxX+c0S3cXtRIh05mmGyogwo3ap/t9HppGjAdj6SmLf2DMprmPgrZq7c8VXMO167RXU1CorVLVWX0VPinaKvqjlTv/xwtHCSAsWL4iUyvZzufsKizd5XONHEXora5pZlMcxzau0t/epGrXC5rehiHgotZAmqP0W7hzNYPQVMjCvdyashZHB5FbSAbFTEsrIbJhv6N6n3aQbmQ2Z5qx+nfMLptKZErmi6Mg9RsgxoCo7YFP7ss19uHqtFgnUUqJaJhNABq6RaNbsq/tUa3pLtR+KhbmJZLIf7Mc3amqlqk2eYo5RU/LePdLOcVeaU+cqrFy4EHo1S9NxJ/tmHuFbg0BKuN5BVJ9TALf3UaeQXzu8TVErIAXI0u/GDqoBZOLXw3e52frahhGepPaGeFDARuacitLR/Culi6G+6CMGeNKg8G86WK1Ev4USfM9Tvbg1kPeqnAYTkPYwNhFhpW9AHu0mW52UXU4HnUYWu2Gh/YztPvquFUNXC2Ws4Gpi7qT2upnqV3mOnKbOmWAqOvhjUuLBkzl9IkfC8CGrvdOO4utliWogWxtBp119F0UiMwBKQSazP+qfTY72QS9yJtNh+kggAEIAABCEAAAhCAAAQgkIdA9K2Y9tzLiJwns/+mMmsOGOyPsjQ5k9bShU5QZBTGktT01EGWjY/TrMV5qdQuXMZcUZo+WzpEsqnUs8ZHJ9voYrpJXSn4ccJWS4vZ2qVWuvgHS19VKKxKtbItrX60z08taAA4Cnfq8y+m1WYj/HAXt7THbmOmlR+f9lE+0uG6UK9VuaQuu3D/wAstByp8Ma05heoJo5uviHDtHTVe/8EzXGt4UvvVQDCtnCMy/s/Znnw05dg4rjn4UcGU0S7ztKlgJ2zOTk3uInpwXfpa/Q7bsilHFTUpC0X26/boOotOw2Jr1uTo5b0Iz8fCi4JcktDD5CLZdTrhqqhGp+50yzpoCqc764cEDvdFupsRUbSjzr48lI4kv3rU8Ip41ANPxRjNNML9WIXpn7o46U48NS+azgpGxRn9zLV6kgyDGCKsv2FSFx53RpLM/lQK4q+iqYBKf9rKVocoNcmpxJMU5Aup5iDxVBlUWCW1TjwanY/UXbff6GYrnqXCuxndbAeowNmU1wWqTkb7Osm8LvEtT027KYdlS7LTZ9UwXaVaulAPsK7xTrNLCpFsKnVUQb7YnbaLJCxNRdaQ6vOfvZ4qpUQRVEU1WKjODGNrUrUZxC7R0n2pVJmVxbRpz0LzAwu1/UELknAgliQYJiZXh5MGNffUugspS+RX1G2/Os1eS/vq55Wy/tbJtvTUbHajwNnqtJRg5fChCe+7fEgqcrhCYs4a1T39nK1+6nX9mLlW99FuVhmpyiVpnMhTqoUGzV0mzKoP+humN26GE27mftVdulYKmpsd2HpwjHZxBhuIqjez0GNU16EU/+2x6LIiKj32sBUp/P/ePqSdZxiv2181UAP/txr+P/9bJlduhiktT6dYCvx/Utz2Q9VJC/NpLn6IZN6WSZ6nzzBdmSVleVOmSc7sswQ2RUAGAb9lDdfZLWOzRZ52yL4kalyzT20JnOboerYtyU6f3WXtPBXjqCHoUZptfzKJe5GjNkDKBQEIQAACEIAABCAAAQicnYBMt1HLYDnT7dSQLROkRPKNSrPX2oZSU3NT67ZW8uUEEITZUvuBsqeUEyCasoo/Nej44rnr0f7akZUtXLUsNcFlpIuiSoky6SuCWKkR+fRG19Kv+G8s1KiBD1vZLDUnu5F32oT98o5q6cZS7/K4sbGUsNHvUt4h01EF83Wq6wOotQLbadMo2pEyug06NTZYV6WLKqVCNduSxewmBkfGv5julh7VN9X27ePaUBZpxM969lrZbSn4imdpzrPQolVo+4QnPBipemjGlTT+TlXp17GkpGaZhJd+eTcJTQUIa0Sy5Wqn06ynIWFhfOz0MFN6nYaogoWbgPQeXqJuKfi0u2jT+qF+JrxUFKXskxNN3f1GN70u1zupLJYlqkQarS9G84Fwzdll+mfv5VQ61cYt1dvybFTLU70rpNwpwanMIhat/L6QUnqWtkCj86n61901uqFSTXt7v1DD9WD1mjbScnOhqFTbZ8XTNhUImc54s7SmpRxHa8OpRhQiAkuPVwg/8GBUgV7RLGb3YY+q0KizKiqPn7hmFxbxnLThuYqf8sZrtbjolNtJpYvsLwKW5J/2ur4Y/jULQMcwOnyU0KDqtiVfX2Wja3XpUqI0rqRcWUpcjPKd/TmtTiUkyZKmvY2opBWWD6NChTsWCT+Kn/dnGE65KdxsKcLC+PVwWv1GkyJNyXI1k9EC2RfDXSu72RIROEvgzBNmrAezVeIwgWezgUhx9NuHqb2zBaHLGrCcediarRgHtvPY+7SaqwZq4Gw9VKBlcY2lekrvhNMVByG89B4Wd/UNAk48LowEZvtqvQA1Pr4xWrgF6e7G9EePMwSMgHT6Ez2OFNfsZBL3IiNN8RMCEIAABCAAAQhAAAIQgMARCGjXSPQcxXT3Sd6STz8dPNrd4vad+BfVDF4q7NTiVsFOOsXiF3+4llUlry6SUgubAp20o/21fn2Lym/ZjeQy0oU0lVSE00aONrFcm+HUw4wO5xh1qmh5teNXPL/ODNcVWnTe4kxTm3ZT02LW7DanEpYICfeT1TbNlyhanTSn1aZCWwhrbai30dGhKB9Gt6J4VyQ+rajT/k0ho/mq9OhHy94hKDs//dnrCg3K8ZxSqpB7+815imWkKU0PsuyhD08zlGnSxCYwWdrePYZ3hIiYq1TlLrRLaaQI/2euWahR/mglGWQ7eQ9jhNl+NKwfFh1ZJkJJfZol0yGOuji/N5heF8pXuVtKLXl6NG4ExpQR4QozB6FWLqN8wz9HzO3VaXVMY2XQaJWrQlpyzJXXCAuNzq9+GWdBxk3b0+aQfc0y0nh0CZNrbjzKd/pzOgGr0AW1v3ix9AaqtKOO0V+JRBcL9kFhaB0Z28W0GvQSEm04U6VULpqlzxkUWrqTGRU8vPYcRBr+reZeRBJO+x9fEnfNAtBp01LBCmkwOlFx+nIXev2h3l7dqZO/9IXLOnAxqk6lRdqYvn2kqDB2+2UJdyl1BizMWb5GZq8tg2blmjMrZxeB0wGrArqmJswqb6Brnd4aTZIraNk4e89oPahQqApZWLgdzwYisNNGPa3GChlNG4TLj5Z9Pk+/navO02VNa/jZhq3ZumTp8dTGR0NYF3ae1lYN1MDZGjgEGhf1034s+6AzEjI6BlWzVI8E009L4z3kdGVAEV59DzOTCp38VC+EJBEY7dYeFKfeMimRLZGnPbOb1qqJbUl59Ow0owr1s6m18whIpz/R46ziLONR/ckk7kVmlUUgBCAAAQhAAAIQgAAEIACBjglY1p+yhlQoocXm4mxMw0XNc/Iji5tM2BJY73hKW6Ms++fqKGipDlgU578M8+OLavQ85/QFxqgajH4W2si4VPxOw6f2uBHGvC9pRtmNWtMoa/czO1uX8uxFtCpmlyd7gtF3byp46fd/2QsVTTC6oTOawskjjNojo5urD/5oNdtpKJDRzeGqcGF5h+3vulOv7lfvEr2fZtFLdcOFq01VgDNk4ZdXAtCchcWytynXzo/sec32QhtnaGoX4aZUcyKtLtS1lOnFxpKmtrswlkG8k/cwqUjbjI/1w6KX0QA6bZ4K8adAljTtcZT7bI4usOjAOtvxuqyHC7/sfnyNwhI+XNIdjRuW/aMqYGkDl+PjoxsRHv0UWPdUzYuoslSEXPLQ6EZKH/08cKObNkx/spGrgk3TidqO1O40Yk4fzBvC4mWJp6WH7LRdLBW5/fBoq1HH5Sulfoks1omhdy1hGwmU1y5YzaWoBGYBGNDa9NZ0wBoN1vpZSIP2KiQZtFLQe6ip/KVDpjSmIXWG+IwltShdxay2fNCEOdxsC9XAWaTq8KcqdiGYsyzNtui6flZrnQYyYZbiLHPjoQGewXrQaU0eiX1mG4hQhIezoTL704YRrhKTefrtURXd8vPkXRbD1lLlsVQM36TgxxdV9QNLKQ/hUTu2m6kOFxlnzk2tGqiBgXpi0dQ0jj8eBRLfeCtqc5NmNVRtzCX18dH4O2pEw0+/2aamH46v3GdzdIEV1lOWGUs1g0AYF3eXCMzaLqTZpfiFwpcOPuRt1wwBhdRXOVn0uATcnxy6sWB04Y9KfnxRLTGZxL3IkrIIhwAEIAABCEAAAhCAAAQg0CUBWWpGy/LRslM/69iLB3xTa/VUHj9EwtfhPmtx8yURpeg6fJ2olhe6kiTXwcgVQlokdPaLUWSL2KNHfOyz19ivo0rU+8JZdC7QYleK5jKKoNcbLn3LRXaLdrQijQTu8acFcsa3xY0gih7nbkTONsVgdAvoJdppqCtjdAsAzH4rOnhJI/6s1d+LkH1McaVr5806zdkpxV3U3/nh17rZ2Y5G6qQlg6a1bnDX9ExvAV3p1l0svb8fpPVb0Lr0U58Kr/7KtdypnPQwUybHC9HIjvXDolbX7cz2YwpUT2JJZ3Ucy4i2OvHwgwee/hk3GVczp2g0XKpgo/DS9S1QJQLTvLzLahrdSOmjn52uucKTnFEZh581Z2LhOaHkKWEY9JubpatPmjb7iYevLV29CFhM1uGMVt+1SNhpu1jNZPcHows91RmnlL2kNXY7ilZZwsB4OvR+w795x9ZoGVkARhH5ESy1q5wG/XqydK3Z1C6ORQZKS1L54TVHeV93q69bWz6Epy718YYbBeYsS89fbe25uhXs/iAT5kEFWA92r4rZBTizDUQwmYVmr1FNJXjmLothK1AVD2znaWfVQA0M1EDdCq9f/KWru665yAov9yRSaUv1lN7JpysCwppuWiu6C5ndFFHfgr00UmhwzIWUISAXyX3TQY8B/g1OJnEvEtAXtyAAAQhAAAIQgAAEIAABCHRGQC+3dreHTpFFRXK27MGCPE2hRMisxc2XZBCm0M5jywZWcStRcGOaIxTTn8466b8VsL+NmCYYCMlofzQWv69o2mcZoDfcKsHQkq8v2PYDtCO9hAVQGx/F7+6ncb9CCeXuyypacEXYV8KWc2d0C2vH75RmrxndwgDz3o36EpKO3NTCf0mpOVK5fsCyF7DO6R2a87S+WfbKTJ/aEhIdklRLNRlekUWWOhxeU+yymlC5wlW3TvORRuhhVlTLvh5RZYuaGtY1zy0coiL50486CxZLz5mlRwpzi5IpZHuRVD7z2etOp3/S2mxxRoE1j3j5X84ZieH/3GV4Gurn0k6mvMYKGp2v7tnrThudRbN+eSuPQdE5mGQrejI2PAMcyChOod4+PCsect+x8znwYBQe/Vu+a6kzrrPaqyBLw5bf1ei62grLcTCO+OWcUzhJ/AsWgD6N6LVlUCunwVEdnv7cvfVNRZqGOItllHYjEZpaPoQ74V2G7OhUqlpnS2/WSJMpIQYTZkfVOJfYpTcYhFyahuW1HjggXV9YJhXqY0uXUbVlOlj7IYWWoioX/XZp5e6e/mm7LIatcN3ze5jZa7eo6WtHZTurBmpguAZaxl+/Zp7NUj2iZ8F17OmKgOBeZFQruvu5tELZZc/wbHXKKAlDQHf1c1Zg9DiLxQX6w/TsdeXJJO5FnGq4gAAEIAABCEAAAhCAAAQg0DcBGTqj700VoYI9dMRRxqPZBfBsoMwKo8dL/PRPqM6K4QIlT0bjlyuLkUm5DXxOkqWLaF0a7Bf++/Ik3fmv0Bzt2Yuie9+Xit9RuKUyl/vOm8UO6NSa/VzTkul8yFF1uCM9zooa9p8yFDOp3c3m0magqzazF+X2ALVJwy6VpUNwNYfRbbZ2MbrZ69v2mJYdKm6zvj8zKdoJ+HOb2UoyBG4vfjgFmvOUj2VYLLHB17LjpNxca8rBhYQnQqqoRVuKE2N6Ea29JdQ0FYMeZsrkSCFYP4zajHYU6iuGyY8xwdXRot67yi38/SnE7Mje7/TPsh7PvgwP1AFLxzuooKkRKu/OWhqdashRG51lTug6GTVPtYhAeylxKzoHk3h5K7wrhSXrAY7IYItw9cS/6HcwctWgr4vwyfZBNXXmSAFuxpal3imQSIlb0XndALDyuy3LPOS0JqZpNbAMaoU0GH43qnGqxDAxJRAO8fvnpWtXncJJNXW3keVDdMLc1GLBrwCYs3was9dNVfjWhDEO6wJ7hgmzZdQe6lhTHUKhxVRrdTVJnmiXLj3WmVRHJ6jlDI+W+uymDb7BpGj1VuKzHfUoMEndp41sUfHxuiyGrWiF95vzqGUNP4fez2+MGuKjyboIGnRmk50GZu/fWlg1UANdTVi6sCzqXW2RTtWVLSVVKNyixDqTK6Yrg4rVV7gqsXQhrRWqDyS7ncCSBrenvCKF2Y1buQx6lt5jqMNnWDuv0E4jj6DHqCJam0z+Z2lsIBwCEIAABCAAAQhAAAIQgAAE+iLw7NmzHz9+hGWWcefOnTvhONnv3rt3L/pCN3um4QS/fPkSjuDu/v79+8WLF+5nrgsxsdj63759myvH1HSi9oshQd8K//r1a3su/oPhp5KSDSd1vLvfvn17+vRpuFzar3B5eRmOs/quErc/++jRI3tkS0z/Xew0vrEOTx9sJ8TSU9nfK7dTLosk4ZfWYdVb0j9qHEudGcrO6BauA/4glTQM+Q+Gs0hKNpxUv3ftk9JXr165Wa52cj98+LBcqY2JawguJ4NSpjlP8VpmHSValhZZU2FGIRbZRo9s/KkaGC5s6ZYSkP/JkyfhlY7WOJ8/fw6kkOUWPUwWjM0mgvXDoprv37+HOwololm3BllLahvjPH/+PDzDv729vbm52ZjL7OPGhaE/i4ty8zPyH/TDp9dJyU4fn4bcvXt3GrhjiDrecP/vZPvw4YO7rnkxWxkyWixpdIM2ZzlPFe23naTW4T84TdYPSUrWf3D7tawW9qnI9uyGFDQH0wwwnJpWGW/evAnHWXGXxUsUGu0iiogIUwLGajN9sHRIm4LZe90TmphKV4mk9ANDhmZlshXo5WlSgkS2E2hh+YA5K6overMook4jBHq/UYnO8PIO68FI6Z3+xAYyKI5+u9MKbBf7nF0Ww1a0hhjXxb4ZM8lQ6T8YFiYp2XBSw90WVg3UQIum7HHOZqn2yTBd8Wlw3S+BX79+6TX6VH7jYDR9cGNIuY3oEowhYKN2GnkcPUYVYWy//pwwadbnPxgWZkgW9yJhStyFAAQgAAEIQAACEIAABCDQBwHtDI6uyXXszXhgMnuZdZJkyYdu9rwsCUZZ+YkosszNfkiWa8tqXydpCx2wyVIEYfn48aNLKulcpapidMu7UtbRlKIWSSd8jxfiH3UtITvU+/fvy5XOcuB2yF09gH13hVFgd9R8Nn749NrsI60FWnqqaB1orVBGecIm1LDqjVkcMpqlzriCM7o5FKMLRrcRkN1/6l2pc7imvr3EcbhRGS2z1qTmNkrf8jMp/TM0Z81ntLU6jK7EZEM5Wuaikq3ojGta8OgczLLWmCabKyT6qlLyq2nnym5LOufsYbYQa+FZrB9GLUQ7CqVTs6+IWgyiXYex4CuidTr9a3DNa6xRci+yyygwnUvIMJXxCCuNzt76Om10xgKqN8tYr4yZDtE0REZ7BrXT7K4SWbwkqWkp8rHbxVKpCQ8QaOFIT0C8Tm+xANxdcbPTRb0L0HknvUfeXbxjCxCdJFQofnTCPFtDKgg2ZBFdk2LOCusiaU4YTup4d5PgnMHab2zsR7UeHKOGR7t0FdOo6CxAWjY8qoDMQrNoea9EjDX5SF0Ww1aWytapnaeFVQM1MEsNHBI5oaXap8d0xafBdb8ElnrFHXvsctuVlwo7qz5F1mg7e2tLoGXu1/ixji3Fz/IsesyCseZkEvciWVRGIhCAAAQgAAEIQAACEIAABPYkEP3azyBcdFtM0TLsm/uoaKlH030nGqOkVv+Ufw2Lje/6+np1FlsetMjmf29WRzJSnUdoy3vYw4g2AbTsXWUL3izPPn36dHo2ZpRy6fpj91j06NGjkWzbf4Ybctg/xfbcS6egXSbhAg4ClLPXly5gOP3wBnoLmXD6R72bSobRbbYmMLrNYtkx0J9D+topJ5JlBEl6GbZCVJrzCJrlDW6JycYghmW0tUg4KtTqnzpyE64hmkWnzsxXCzP7oI7Uykvg7K0hUJPY6H7fwOMZb52zh8kIsH5SWD+MzLXcnv2Q0ehxfbx9FFLuZ3QbnwTOfuJdxcG4UU6n05RlIrDMo/RgaWPFVDaFTEfPjMM3jc4xP3mjUxOo2bU67O7Cn9u4wNFFtEMexY/+nDau8CPYImb5+KtdLO2ziM4WuO+aLkA7bLYNPNjCLb+T9BtdOdksU6PSJqZypUtNWUPk9JWWrAfaKm1/05SaKfHbIYA5K6Mu6M0ywqyTFBPmEeczWw9GKDr9iQ0kVXH026nEmop/wi6LYStaA09u/4zy2RiBGrgRoHv8nJZqV3ymKw4FF70TWLIcTo1s1Upq2UC1ThiGgHXcWnsKPUY10tpkEvciUZURAQIQgAAEIAABCEAAAhCAQOsELHuC9cJy3/2IT548sSyJ67BONa6l2juMpbAorsR+a6N40Wj+/st1RzJkytdHyaaHD2WCVHjlj8BHy9tUhMvLy2i11KHNCpsyjfZiY7QkyOGG3PVGZ3FYejfgI1KnutcXcX0xSlyHN15HK38JkbpIM9wopkUoRJLRjdFtWtmWQqKTw58/f759+3Z4XD2Dhr+lpDKGh7ugIaNCzceVgubsUOhC/uYsQEpMNgYxLClLwjp+8T5//uxPwn1Q7jrsws9FK3oRXR1omaOyFJWBHqYo3r0St0wzsH7IU2G0DUqDlfsKLU6jrdIidom65/er62Rg+uf0YqxXboLnHqxwMfJpktEbF40uVX0HbnT+kaFULFni6+ButLPVWiavDxTLXN0vXaHFlGWSgKXdVwTXEDgYgWjvd1oTUyOKls1kOgPUuFnHltIIhDOLgTnLrn16MzurjmIyYZ4q65zWgymHHkOwgYy0Rr89AnLIn2frshi2slTjA9s/s/AJJEINDMBJunVOS/WAiOlKUlUhcuMElt6nLIVXKI5lA9U6MRgC1nFr7Sn0mEUjNSeTuBfJojISgQAEIAABCEAAAhCAAAQgsBsB7Qa2mIpa+Dp0uS+Kl6ZvIbxCBqOhrcT3e1dIO3pEpzKcGWjLkQwdMdL2wX///feff/6RSxFt8dS19plV8IsxKlFHP+V4JbobXvsY6rwoevDggQWdsbZbkhri6FVQOLLlcHg4hX3vWtyLZKe6b5H93MMbcVzn4z/C9QoCjG5TaIxuUyb7hvjjnXHz1naBLSOIZizbM8qYwrGbs//OLACt3LBonO2MDi0HRN1yK3ruXRW4Be9jmsxHm9KLFy+2oNj+LD3MdoaVU8D6YQQe7SiGdCzHsI05GqNFc9QiKLrQM+Zlj8b0z87KElOuDSzRNHWpb+zyu30JmXFuSaOzKN3FOXajKzcjdQCjF5YKqQPe379/jyZVKMKxFy/roB27XaxjwlMQyE7AnwlknAaE5Yyui/V4ayamcInW3dUrrela4NOnT3ndXa2TjafqEIjOTzBn2RVBb2Zn1W/MM0yYz2k96LdO+pJHu/Qh8nTo9xMpcR3NcRfDo0pKv11C3ZXTpMsKAz/DsBUmML2LnWfKpFwINXCJ7Zkt1UxXlmoF4T0SCPRy9d+0DgDb2dgfgLNF18b+cy/+W4rW5rPocaqXypNJ3ItMVUAIBCAAAQhAAAIQgAAEIACBbghoH/D0c09T6bd4f5imtjokfFx8dbIVHiwkufGkopxuVChjaha3t7fukYuLC3e9+kLHIGV5vHPnzuoUTvKgWr3lKKbelNSBaXH0oH2B2YWJbrot1GyrVbOTuxcJb7wuZFOuptx2MirUTBjdfBUzuvk0Nl4bN29tzEWP3717N5qIZfiLJpIxwrGbs2VMFMzskw2nIKOTRH+TqHs274UO5PiT8NnEW3ArOQgWlUQD+ps3b2ZLUT+QHqY+89QcsX4YiQmUxSuT5tv1t/5YTAfaKmEsaa5ofr9qkTCaL9O/aP8/MKzjEdXpS2Oou9aFdobl8sZFo/PBWq6P3ejKzUgtbIc4xjZosS7aM02KeezFSxNfpgIAACAASURBVBIKF/nY7cIVkwsItEOABWBNXciHyGjQ0UCg955PnjypKQZ57UgAc1Y5+PRm5djum/JJJszGlcthrAf7VqpcuWMD2UiSfnsjwB0fp8sKwD/JsBUgML2FnWfKpFwINXCJ7Wkt1UxXlqoE4Z0SCOyRrv9W3TEM7+x10UpfMASUJlwnffQ45Vx5Mol7kakKCIEABCAAAQhAAAIQgAAEINANgdGWrCW5jS+6lh4/XniqeSs1vpGY8SSDbykwplw5GrsAawKPfndFwsjiVu2zbxb3N0aPzkkYow4mCjXbJCFXR9Ynu6MFVOIlwK6WOe+DlrP9eXM8Rmqp1T41vpESo5sRFNGSCNSczRpfXKmvTipCUuTU5pka3yhMC8358+fPFmmNWrMkNY1j33xjlHaahTHE8qWdLGfjjfKEo1kkUYmKNqWwhO7u2XoYV/C+LrB+GPVlcUGrpCwt1JijPZrFdFDBVVNAYIuEgce5NRAwdqrSdc0hYOR2xyikRac0OgulpTg0uiUyW8I1d7XYi+TCL9fcNXUxkhrfSKOFxYtR1HA02kWYD3chsJ1AxmlAVBijsaLmpCgqc94Il5eXo8mSPFPr3Ud9X4d5y0VqSQQwZyXhskemN7Oz2j1m6gQ4Nb6xgK1NmI11+DDWA6OaGo82GtaXpMXwOEvGWOdnn00NZBaaSiwa36i+Y3RZqcNQavwo7SFCa8OWUexpNOw8UybhkNQalRo/nLu7e5ga6Eq0y0V9S7WKyXRlF12TaTkCgW9fjV59lpNhmnKhvjc12dT404LMhjAEzGKxB6bqJTW+UZLD6LHCZBL3IsZKRTQIQAACEIAABCAAAQhAAALNEfj27ZvlU95ae7NPa6Q8yx5r/5HU+P6z4WuLZcTiviGcS9G75eAUFbvTxPWBd4u7GeO77SwQLPKUqCRR7xtd+6ew9O3aFGK0gWZRdOVEolte9LWByiJ1kV1qW0uNb4fA6GZnRUwjgV02I4ZlC3wjIvyg5W5q80yNb5FhiLN7c7aMiRK19Lhv4SAxjNLa+fsx9a3XwNaBIWZT0wNNVKIDusTecdODw3u2HsYVvKMLrB9GZelcorFNWdxWGjNNihYdsIp2pGFRo7KFH+euIyAjpE6Nup+Bi2qf1dL60bddaHjSSdeAYPZbNDo7q2lMGt2USa4Qo2HQuNM6KlWqKlPjRwVwESyTdiztDhcXEDgtARaAdVSvaZKmhSPvgRoCtLize3GtIyq5FCWAOascXnqzcmyzp5w6AU6Nbxe4qQnzqawHdh21HBMbyEbt0G9vBLjv46fqslKHodT4dlU2NWzZxfZjloPj53Kw61RoqfHtuA5QA+2FLRezsqWa6Uo5VZLyXgQCW260fej58+e7CDbqIXPt10rt0lPj21mNCjj7YOMvm2ZlrhOYqpfU+PZSHECP5eD4GHEv4tPgGgIQgAAEIAABCEAAAhCAQE8ELF/7UXkafEm5O2Wj5XqQUyaGcu4/LfaL6DHCfXlSwarx13kYY6s3RtsuufEzpyWMXNF20fUWVcuZuhJUt1eJXClE3zpE/cvkkqSvdBjdMuqL0S0jzCxJlZuMTcWLdkHDI9GRaJqyPYTm7Fj5h4Fd4PTCMqmePmUPCbyz9xMxSus/Yr+2nP9sbXpgkefq6soOoVDMs/UwhTAWTda4wGH4NvoWkbK0H7qoypYSt3idMC4zl7JYHU79WY1u+qBxJmMZ2qaJrwgZZWQUz5IRjc5CaSkOjW6JzPZwyxxMucj6pDPe27NLalNY2sPAaRdhPme7a1yHng3L9vKyANzOMJqCXmY9evRoZCR5+fLlXlP9qMBEKEdgNBWfzcg4dZl9tkSgRR7MWbPkixrMZ3PsJZAJ85KmjGQsPclSFknho4yM4iVl0XVkbCAb1ccsdCPA3R839gmjnqSc2KOMjOJZ5ElKCjtPGCl2njCf2bvUwFks/QZallcqXS5LNdOVfqsKkq8joDp/c3Oz7tktTxUyXDMEbFFKO8+ix4y6qDOZxL1IRpWRFAQgAAEIQAACEIAABCAAgXoEtDfLcv5cAhmttPVEbyAnHaSxr7rfvXtXTmTLScifP3+WE2B7ynt99Hi75N2l8OLFC4vMMs9V86xh6YVUyUvI03i7sGgqEMcC9th9e/QlBJsUZ+sPo9sslnWBjG7ruBV6qs0er+hIRHN2dakRf1JGpzPlpNWeAEvirTUWizwa0/UlW6fx+hcWIetLVbSHqV+cjTli/bADNB5wsvj4sGeaFFOHDKPxLauhaCIrIjD9WwFt6RHjx7I0tGVxbbAkhgu/vr5217pI2tXkPzi9ptFNmdhDaHR2VqkxZYgzdvXGOhwWgMVLmE/SXdpFEi4iQ2AFARaAK6ClPqIJnqb9IyOG3rS+efMmNSni904Ac1Y5DdKblWNbImUmzEtUz2M9WCLQV7hx/WhcjZYoe8uGR/rtEhqvnOZ5uiyGrYxVCzvPCpjUwBXQWn6ksqWa6UrLlQHZ1hGITnE11tT3MDI69ZBrczhDwLpK0tpT6DGjRupMJnEvklFlJAUBCEAAAhCAAAQgAAEIQKAegZEf+kDGNb+BEBCjtVuyqVlebMvovDvAlk/RF/Ic0VptaUEefdXNeMgq4zmZaMEtIhXaKhFuF1HnFNGi7Rjh169fo623s8IUAjubV4OBnLldUgqj2xKZpHBGtyRcFSKfs8ejOQ9VyzImKmYjQ79R2hWtxrgVJrq3YEXWWx4xymNf224RZunZc/YwSzTaDLfXkN0X7/sC1JoxvEpy4u1Y7S12GMsy05Ul1wXTv1wkXTpG04RxgHPJrrjQnMpvGqr/9+7dW5HO9BEa3ZSJPYRGZ2e1Lqaxq//48aPMUOuy8J9i8eLTWH1Nu1iNjgchYCdg7B7tCRJzREAjgkwB/uxLET59+mQ8jTlKjZ+9EzDO9o3mo2o0jPLYjRUlJKc3K0G1aJpMmJfwnsF6sFT2vsKxgWzUF/32RoCNPH6eLothK0uVw86zGiM1cDW6Nh80DoLbLdVMV9qsAEi1kYDl3bocELx69WpjRkmPK0e3R8v+nVdLFgwBFkrtx0GPWXRUbTKJe5Es+iIRCEAAAhCAAAQgAAEIQAACtQl8+PDBkqXFumRJ55Bx9AWtgG1L9i99Tau03c1Z2TolTAWrprgXL15Y8pJFSd5/LTGzxLm9vY2mY3xLFE1nFOHA3iUsp+nUdeQ6EDUC28jPu3fvNiJJj2Iwum3XGqPbdoZ5U2hTI6OTEnmLPKRGcy5BdV2a+07av3//bpl0qWiaCq4rYKGnjPNSuWVRGQvJEE32tD1MlEw7EbB+GHWhjXfGmMazUsbUkqJZVjHlXDUFRG2zKwgI3P6tly9fWoTcvmE0msvoTKPxGEA0WUWg0VkoLcWh0S2RyRVu7+qvr6+zZMriZTtG2sV2hqQAgSiBNhtaBRNTlEyWCG/evBl9UFHmlK9fv57cEWQWtj0mgjmrqNbozYriLZQ4E+ZZsGewHswWvLtAbCAbVUa/vRFgI4+fqsti2Npe69ps+NvLVScFamAdznVyqWapZrpSR6HkUpmAsQXJBarewsvJTh3x7ty5I8/1Mvr9888/ciSRN1OGgLw890oNPW4nX20yiXuR7coiBQhAAAIQgAAEIAABCEAAArUJ2C0yhQ721y5wsfxEUkYuHS3QSbzh0KD+FTSdPdCBFr6mFQVvNF9G0yFCmMD79++NJ6wynpMJi6S7Rnt0oV4ovOO2a+cUFvcihahGlV4tgl5ChPMKV4Dws2e4y+i2UcuMbhsBZn/8zBqhOWevTusS3HdqYdwKo4VMdABdV/wtTw2LrGgKRv8R0XRWRDhzD7MCV/1HsH7YmdvPh+/riiiau6b62pBkL3iWmHQFWTD6iWgTm3HLS9EhYHSmUaPS5eWlL+eWaxrdFno0ui30LM8aG6CSytgGWbxYVBOIQ7sIwOEWBHIRoKHlIjlNR29UX79+7Ydr5q83sEbHo/6DXB+DAOasonqkNyuKt1ziTJinbM9gPZiWuscQbCAbtUa/vRFgI4+frcti2NpY8Wj4GwFSAzcCbOfxapZqpivtKB1JMhKwv9bU9vKnT5/Kya/6z4wCBJKS0U+zo0CE1bcYAlaja+pB9LhRHdUmk/+zUVAehwAEIAABCEAAAhCAAAQgAIH6BOy7fqstL+tDyJWjjFzy3ZArtbOlY38BcDYyecs72pQZSLymexGLFwztHy10zPXnz58BDl3fsoA9vHuRqAYPXAGiZTdGYHQzgpqNxug2i2XHwEJDyY4lSsqa5mzBVdrt1L7jjnErTPTEvoVk9jiS6vb2NpqszpzoK8fRaCUinLyHKYE0b5pYP4w89fkXe0+okcWYbIlo6hai3jPrf+Gc6V8JXcuUMfp8/WwuauavXr2avbU9UF/r8hPJaDOh0flgV1zT6FZAS3rEvqdTUzU5dco1I2LxkqSmUWTaxQgIPyFQgkCu7q6EbF2nqaMLo/ca6tMUAvCu1bpReMxZGwGGH6dxhfm0fJcJ81Q7x7YeTMvbYwg2kO1ao9/ezrCRFM7WZTFsbal42Hm20BuepQZuZ9hCCnUs1UxXWtA1MhQicHFxYXThKgFkjtOfPregSYsetDfAQsKvTpYhYDW6ph5Ej1vUUW0y+Z8tUvIsBCAAAQhAAAIQgAAEIAABCOxCQAYgY77VlpdGeYh2MAJtHmI8GGQ58TWeE1N7r7kvwdIRlfOCYWTSXWXQiY7oWTsVqhzYXogdtQL0wv/wcjK6NaVi1NGUOuoLo9fe9TNtKsfv379b3HNI5rt37zYl+SCMsQlr/qNNP/XlN4pXXzBydAQsi44h8smtH3ZQu/erFgEsayJXSbJc0BtkwThKRB/UMqq73BAwOtOY0b0IjW6k7tSfNLpUYivi2yGPWsqKvHgkCwG7yrJkRyIQOCEBWlkJpeuNhg4qjKZGWp1pglfzdVWJopHmFgKYs7bQiz5LbxZFRIS+CBzbetCXLpakHQ30S9EUbjEEBR7ffssiAIbH7ZzPnAJd1pm1n1p25mypxIh/YAL25rDaUs105cD1h6LJUUgqBG2s1VP379+X1e758+efP3+WBS81EeJDAAL7ErCPnhvlxL3IRoA8DgEIQAACEIAABCAAAQhAoDYB2XrsWbZ5xswuPzEHAs1a9/p1b9xR1bq6ujJKa/kssDEpSzTLSde9vGBYNo5Yylg/juV1l0p3hqYXVuLPnz/ra4ccsxNgdMuO9JAJhnuDQxa5x0KVa87G5Uwj40KJd3uWucFQZ0rkvr02GjWojL5+/bo9u9QU6GFSiVWOj/XDDryjvsLSWdV3JniGFZa9OmWMaXTnYbd7JMk28tYqA0VGRdPoknQxjZxRF9PECRkIWPrbIaa9Ph+DbbnFy0Y+tIuNAHkcAlECLACjiFIjyIeIhpvRGV2FnG1kSeV2hvj2OmCfsdTkhjmrJm3yapBA/Qnzga0HDep3hUgd9eqWYaW+4ZFZ6Ipa1/IjdFmtaaf+sGUkgJ3HCKr3aM3WwKbAWgboQWD7rGNUQPuDdmFGWeT6aRGg/nQlV+lIpwSBhw8frt6DLavdhw8fnj59KkOHBia5Gnn//r18wpaQ84RpMgQcQ+nN6rHaZBL3IseoyZQCAhCAAAQgAAEIQAACEDgRAbsxVFD4NtSJakb1op7869B1eOtAncWLxyDMxcVFHamUi/Gk32rTdrWCtJaRpYeHamtaQ56DEWB0a02h9s3crUmOPFkIGJtk6Q0WxvSN0iaRscwNhgTb3KJql8pe0iSA4cj0MGE+u99NqhUnt37YHfTsXu0tAowOKJauiiV679Iy95K+cbf9x48fS2zcGXktMQpjZEujM4KajUajm8WSPbDxaVj28vaeIO2idw0ifxcELBPRLgrSiJB6SfTo0aOpwUSTrpOvzhpR0L5i2Jfz9hlLzRLZpbKXNKP89GYZYZJUIwSMC/YerQeNEN4oBjaQjQDptzcCbO1xuqzWNNKmPNh52tQLUu1FoMIKi+nKXsol3zoE3r17tz2jwdXIixcv7t+//8cff8hryatXr/SphhKvaLdLSwoQODmBmpNJ3IucvLJRfAhAAAIQgAAEIAABCECgPwL2fSoWV8f9lR+JmyHAW/AKqnj79q0xF7X3at5qJZKlI5JI5XaR/vz5M0Cm38ppAYt7kYDquQWB7QT67UC2l50UINAgAZ1UsUgVnhhYUgjHMR50L7H+snuaa7P7sktlmQWF1cTd4xGw14oSra8jnvrE0PRQ35L8u7OybCIs3auP4Nh7qtGD/IwSkJnCuIDVt7OiqSVFULvwx1BVvMvLy6QUApFpdAE4lls0Ogul7XHsHb4GEb5Wtx34xhRoFxsB8jgEIFCZgL50qg+fzmYqF28cS5glc6pAfyoeLnibI6BdKrvhIsyBuxA4OYGjWg+OoVZsIMfQI6XISIAuKyPMAydln08eGAJFg4AjUNpSzXTFoebiqAQ0/Rh9U2F7SWW60db0Z8+eaczSHu8nT57I28i3b9+2p0wKEIDAdgI1J5O4F9muL1KAAAQgAAEIQAACEIAABCBQlYB9R47lzEZV0cnsWASoYKX1qS2Y9n1pxhM7uWS2CFZZpFxF2zEdadxyehmw0pH9/OSOCiXrTgkwurWmuGY1Uvnkc2t6qSaPcdQrPS4Y1a1X73nJGOcGQ6ZtNpbSu4U2Am8TmgplrHIbi9/+41g/jDqyLCJcUrtX+5o7IVypwxe7MwmL1/td4/c8s7sXGXlrNYphpE2jM4JaikajWyKTN9w+DVO+9jE3r5Ck5gjQLhwKLiBQjkCzDa27BaAOG+hLp0uakokm79RrKSPCmyWAOau0aujNShMm/V0IGMeOvqwHu5DMnik2kO1I6be3M2wtBbqs1jTSoDzNNvwGWSHSGQiUtlQzXTlDLaKMMscZd0+tYCVrnnaD69Wqvv8kVyP6YMPNzY3MOyuS4hEIQCALgZqTyf/JIjGJQAACEIAABCAAAQhAAAIQgEAdAkkfEkyyzNaR/9i5SDuyVutP5jZtB/T/VeBQdgUeBkKDh4IOw3YoyPX1tb1EFxcX9sjbY1pOHZSzaEflr2lciwpjj2Bx2qKiyR+5Pc1+Y6qHOVKH2a8iJDmjW9fqQ3gI+AR6bM4PHz7U2GcZEVS6ckOkRQChlrQ+8O3XX79+tSfS5uQ8aVamRVM5JdpJErMRAmrUdklObv1wBgcLsTb7ipHkxl539NTqn10wWV263R/UFjTLUK5q/PnzZ30aK5fAI4vK69evc6WsdGh0G2HS6DYCND6exDmpVhsF2Bitx8XLliIn6WtLRjwLAQhAYCMBze4+fvwYTkQRdAhBMcPRuHtUApizjqpZytUagYNNmA9pPWitzqyTJ2m12MW6prLhcR12nmqcAF3WCgUdbNiKEuiiP4yW4kgRzlYDW9NdUotImnsMJU16JEmYvUgyXdmLfOP5Di9SLRuMtxRE1U+WPf0pEW3/lle13k18DAFb6kM7z55NjzVHK9yLtFPPkQQCEIAABCAAAQhAAAIQgECcgOVIv0vl5AdsHIdCF/LOqw1SstZJKTJSJ9mpC4lUOdmks4KVZTtGdkmf38l4CCdKT6bqaBxF2NG9iEW8BuNYrP9QbVBxBxOJ0Y3R7WBV+szFOUxzfvbsmWVSpDl5Ic8UeklpqUglfL0lLTEO0H0lldeiFOJ0TQDrh119SazkZCGvnwW7nPaYlTu0ytnZORwmpnae6YNX0eJouM9l2dBxVn/zpdbR+tZWVAB7BBqdndVsTBrdLJbsgUmvBnafhh1m8bJaj7SL1eh4EAIQqEZAfbWmVcaJkGaA2edg1UpKRhsJJM0rDjACJpV3I1sePzOBM0yYj2c9OEaNNQ79Q2ExPB5D6ZTCQoAuK0zpDMNWmMABZrnhAjZ+lxrYmoJKW6qZrrSmceQpR6COhxEnvzYz60+D2tXV1fPnz114yxcMAS1rxy4beqw5mcS9iL1mEhMCEIAABCAAAQhAAAIQgMD+BJJ2qNT0Xrk/mloSyEIn17yymiXpopZ0VfOhghXFrYOs9pcflV1OqP5Hy643Q3lP70RzPEAEC9jKut6R6s+fP3fM/YRZM7o5pTO6ORRcdErgeM1ZW/Qs7kXk+K/QRzMsA7RqS4nj+mdbcdhnv502T8ROIpBU/08+fCexStLCXpErK7RydntR3TFf4257Wdu0VSiLJUG73Pzyvnz50v+5/ZpGt5EhjW4jwBKPay5dItlomsdbvESLvBSBdrFEhnAIQKARAnpj9fTpU/ssSL7e5C5W/Xwj8iNGTQL2elJTqnJ5Yc4qx5aUReBUE+bjWQ+OUYeP16uz+DpGzdy9FHRZsyo41bA1S8AF0tU4FDUvqIE1aZfLa4WlmulKOXWQcoME1Nfpaw3GXUxZ5JeV78WLF/qShF6/FtqUtV1OhoDtDFtIAT06LdScTOJexGHnAgIQgAAEIAABCEAAAhCAQAcEjmcM7QD6f0XUh0+vr6911CGXwM63qP891VyJk84BCCRVtouLi5pFtpin9/WC0WOz0jEqSw+/L9ia1Yy86hBgdKvDmVwgUIHAgZvzw4cPHzx4EN2pr7nTmzdvSqCOZq1M5VhNcmbP3TI3yJ5p3gSTXnkeoLx56Z08NeqDvQIczzFf0nfM7KCIuReBe/fuaSVrsSTIodirV682yjny1ir7m7bZbUxz9DiNbgSEn20ScMZni3iVh90DL14stIkDAQhAoDsC2tgtXyGpr100/ZOhZvvsrjtcCFx5XlECOOasElRJM4nAOSfMx7MeJCm92cjYQJpVDYLtS4Auy+d/zmHLJ8D1vgSogfvyt+Re2lLNdMWiBeIciYAsdTK4yd9HzULJ2iPzoLap62Vulm9FZBGeISALxt0TQY/7qgD3IvvyJ3cIQAACEIAABCAAAQhAAAJpBJKMoUmW2TQ5ThNbZxJkhrN8L32KROdhdBJS/w5/2oqki5Flrb6Zbyrn6hAq2Gp0lgctB29cOjLduusKF5ZDtnjBSFWEReNqdNqmkJryIePT/2xUK6NbACC1KwCHWw0SOElz1kcw9I3cMH+9zJavrtFkO/yI8a5ljJaExtSSoqUe3UlKvMHISavdBuVHpLwEkuoDw7cdvlglHZSyp5wlpsTTWrLyEUTqTxbdhRN5+fKlZTzN4l5kZMR7/fp1WLbSd2l0U8I0uimTk4ScZPGyTpu0i3XceAoCEKhAQNu7p2+gLH5gJZtmYprel/DHWqHgZLGaAOas1eh4EAJMmM9sPThG/ccGcgw9UgojAboshq1AVcHOE4CT6xY1MBfJs6XDdOVsGj9qeeXSVza3Fe6ANwLRZ5/0wvfr16/77mFmCNiox0YeR48BRdScTOJeJKAIbkEAAhCAAAQgAAEIQAACEGiOwNl25OyoALn4lWMRy+EHX0jZ7OSg99GjR+yW87FwvYKAve5N3dasyM7+iJqGJbLagiXa6jg6ERfoD5POIq6WIe+DFo2Xppq3RBtTC+h3Y8onf5zR7eQVgOIficCpmvOTJ080CEbHyuvr6+fPn+fVsl5nRr+5qkM1l5eXefMdUutxSrOFA6P/FnrHe5b6YNdpEit1lepU7YkTEwJZCKjWaRNMtK5qzNUMZ2MVHbkX+fvvv7MUwU8kWhA/Mo3Op8F1swSSavWKUpxq8bKCD49AAAIQaJbA7DcS3r17J/OLXoNaPNHrnINMK80WEMFKEMCcVYIqaR6eABPmQcUHsx4co94mrRaxgRxD6ZTCSODMXRbDlrGSEK0QAWpgIbCNJJs09xhkTnqE6UojikaM7QQ0FdF7Vfn2Hb0Y3Z5yOAW1uPv373/69Gnj+9xwLkt3GQKWyPQVjh6b0hfuRZpSB8JAAAIQgAAEIAABCEAAAhCAwP4Evn37JqNb9PiiE1QHJHRWQTvkcCnimHCxkYAqoT0FebSxR94e09I0Kns82V6oFlKwgD2Ve5EWlHIwGRjdDqZQinNmAudszldXV3LhF9a73ppndy+idUE4U90t97Y+aStMVE4iQAACRyVwtrNbR9Xj4culIdU4qm7ZjnZzc+OPnlpE37lzJztbGl12pCRYgoA885ZINjXNcy5eUikRHwIQgECbBORKVZ8kHcnmDg/oQI7OEozuTn/qnINsNe/fv5/eIuSoBPwJ+VHLSLkgkJEAE+YRzCNZD0ZF6/QnNpBOFYfYdQicsMti2KpTtchliQA1cIlM4+GlLdVMVxqvAIhXjoDegcrm9vLlS81Jpka8cvkq5adPn8o2WOg7TLOSMwTMYukuED02qLL/NCgTIkEAAhCAAAQgAAEIQAACEIDAEoEkY2hpy+ySkP2G6wtaMnjp4KLlnL+KKbcO2kj369evN2/e4FukX703KLmxBg6SR4/a5i2gRTa8YKQyVzeiXbbRpwDrEDHAORSWC0Y3CyXiQKALAmduzppsy8NIWE36aq4+cRCOk3RXA3T0Hbxe1ZdbCCSt/pKK1mbks5W3TS20I1VSfTj55PDkxW+n0iJJmIA884YjDHc18mr8tcScjTOaLWiYno22MZBGtxEgj5+EwJkXLydRMcWEAAQOTEDuIWTrGJlE9K2Fr1+/Ok9w9+7d0ykCCwR5Zc1rrrFkSpwdCSQt53eUM1fWZytvLm6kIwJMmGerwZGsB7MF7C4QG0h3KkPgmgRO1WUxbNWsWuQ1JUANnDIhxBFguuJQcHFOArLR6esLsk7oJam+ClkNgj7IWsfixxBQTadFM0KPRfFuSRz3Ilvo8SwEIAABCEAAAhCAAAQgAAEIHIeAXIToQ1uj3XJLxZNjkX/++UdWObeRbikm4RBYQcDiwsMlW9nlhA7uuqyXLiqIpJ2sS7krvLtvo1k0riLrZUCg1NyCwCwBRrdZLARCoEcCNOdXr149ePAgrLsXL16EIyTdHR1Rnj4reaSXaXiuELbC5CJJOhA4NoHw4ujYZad0HRHQF7RkTLMIAprIOQAAIABJREFUrAOolmjTONqW5Jss1DQKWe1odFP4hEBgRIDFywgIPyEAAQj0RUCfPPWnVRJeBhB5SB/5V9UHG4wTPJ032OJCri96SIs5izoAAQsBJsxLlI5kPVgqY1/h2ED60hfSViZwni6LYaty1SK7EQFq4AgIP0cEmK6MgPDznAQ0LdGWKr0q1bkG7XSqsH9bnJ8+ffrt27eiwBkCiuKtljh6rIZ6RUa4F1kBjUcgAAEIQAACEIAABCAAAQjsRiBpRw5fyzHqSTY1bYnTbjlLfNndBscinPO34CLOOgL6BJzxQb0gkWnYGHl7NKPD6Qrm6aTOcHvBS6dgcS9SgWrpYtrTj2415tWgBSajm4UScSDQBQGas1OTRszw1zZ01kUeAF38LRea9rx9+zaQggYjywgeSIFbIwIHm+CNSsfPVAJJ9QHrhx1vd64Y7UUjZvsEjN/zXO1eZPSg0dBXmhuNrjRh0l8isNfgyOJlSSOEQwACEOiXgN5N6KjA7KsoGWHChpqh1JoRycNIvwSQHAIBAknmi0A63DoPASbMUV2f03oQxdJFBGwgXagJIfMSOHyXxbCVt8KQWioBamAqsTbj72WpnqXBdGUWC4FHIqBzDfIzov1O//77r3ahv3z5MvoZpy3FL2fxYwjYopd2nkWP7ehiSRLciyyRIRwCEIAABCAAAQhAAAIQgECLBDhQnV0r79+/v3///ugzXLO5CP719bXsbjgWmeVDYEYC9jcZlV1OWM7Qai/p7DbTjHyUVLgzbOq9lKXgFrCVdW0Re8c47NeMwmd0iyIiAgR6IUBz9jWlOcanT5/C0wDt5Iu6qfLTnL3WC059Z2P21hAoGTR8l57zhEsaEK+dW0mzsgOUtx3yB5CE+mBXInNjOyti7kvgyZMnltOnchZm9G06Ks7IvYhxc/8oEctPGp2FEnH6IpBr2GXx0pfekRYCEICAhYDmVOG5md6cWtKRFUXDhCUmcXonkGtesSMHzFk7wj981kyYLSo+jPXAUtj242ADaV9HSLgvgWN3WQxb+9YucqcGnrMOrFhRMl05Z1Wh1BYC+urqmzdv5DVYrkb0UdV3797J0JfX24je6j5//twiTFIchoAkXM1GRo/NqsYXDPciPg2uIQABCEAAAhCAAAQgAAEItE4gyRhq91DQerGLySc3vS9evLAkL5uaDGGXl5eWyMSBwBYCOs5qf/zRo0f2yNtjtuMFI6kz3F7woinoCLS6l2gWp3IvEt27ueJtYpTwkSIwuh1Jm5Tl5ARoztMKIE9/+sJG4HCyFkEaNLd4GNHLdfkfnGbth2hSpDfxfkiJ66QJD6u/EiogzR0JUP/t8JPmxtGZtj1fYkJgBQGjy4+RoxBLRjc3N/5QeHFxUc4LGI3OohHi9EUgadhdKhqLlyUyhEMAAhDol4BOHWgXeFh+mUeurq7CcYa7eiGb9P7LkiZxGiSQNK/w5/ANlgWRIJCXABNmO89jWA/s5W05JjaQlrWDbI0QOGqXxbDVSAU7rRjUwNOqPmlFOVBiunLa2kLBkwhoq5X8gMjQN3gb0barwdtIYPOVMX291Q37Jjam46IxBDgUXV+gx17Uh3uRXjSFnBCAAAQgAAEIQAACEIAABP4vgSRjKMjCBGQse/v2bTjOcFfvAmVTK3cswSIDcc5D4Pb21l7Yyi4nLLLVESncGfa1H9HitEXllYnfXjEOH3PF28TDM3EFZHRzKLiAQO8EaM5LGoyOiZqxyAXbOg8jOpwcdt+mQVmf9ajgW0TFD094lvg0FZ40K9u+caGpsiPMRgIHqP8bCdgfD/dao3SSWuXoWX5CYDsB4277jx8/po7jI48kxozWlYhGt44bT1UmkNThb5+GsXiprF+ygwAEIFCBwKdPn9S9WzLSZnHjh0+fPn1qSZA4XRM4wHK+8jyqa3UjvJ0AE2Y7K8U0Luobtx4kFbnZyNhAmlUNgrVD4JBdFsNWOxXsnJJQAw+m99IrLKYrB6swFKcOAW15UmcrbyPyBazPk1xfX798+XK1SefZs2e5xGYIyEVy33TQ4778k3LHvUgSLiJDAAIQgAAEIAABCEAAAhDYmUCSMXRnWdvO/vLycnTwYElevQiMfptr6VnCIbCCwI8fP+xP1TnaOshjdDJt3EVqL+NszCN5l7C4F6njtGUW9S6B0TeLq19m7FKcmpkyutWkTV4QKEqA5hzAq9eQ0fmSIuiQpHyFBNIZ3dIxZqUcfu2teY5Sjvo3GaW8+mfS6k+v/FdnVO7BJKm2n2stVxBSrk8gqf7XF6+pHJPaTrT/bKpoCHM8AnLde3FxYSmX0Wo3JKWtb/7KWo3iyZMnllzWxaHRrePGU5UJ1JyGsXiprFyygwAEIFCagMzv+oRp0oRKkzGL0V7rEfkiKS0/6e9LIGk5nzRjqVauJKmSVgfVikBGrRFgwpyqkWNYD1JL3Wb8pF4Ow2ObSkSq0gSO12UxbJWuM6QfJkANDPPp8W7pFRbTlR5rBTI3RUCTGfW9b9680aYpmQSNrtP8Imivb5ZDFgwBPtV+r9FjX7rDvUhf+kJaCEAAAhCAAAQgAAEIQODsBDCGZqkB2rumL5lYksK3iIUScfISsL9TSeoQtgvpn9VZSk37R+scuI1uVNXhoiUhWwu3gD2be5FoK6hc+VurM0vyMLotkSEcAt0RoDkHVCZ/Z/55Y03Xl2YFeoEtXyHyxRZ1MqJ35GKuwcVPeSrD1dXVt2/f9GZ9eqtQSNJ41+bO3ajLMB9d0vkT/0GuD0ngAPW/ml6SWEVn2tXEJqPTEnj9+rWl7OFBeZTCKPKKfW+jBMM/aXRhPtxthEDS5HCLs2AWL41oHDEgAAEI5CIgM4sGkVTX9rKWjKZkS/K8ffvW6Mt+KYUjhf/h/cnp7TGKljRbTpqxVOODOasa6pNkxIR5naIPYD1YV/DWnkrq1TE8tqY+5KlG4EhdFsNWtWpDRrMEqIGzWHoPTFr3rbBUM13pvYYgf1MEZBKUoxBN7F++fJkkmCx+SfGnkRkCpkx6DEGP3WkN9yLdqQyBIQABCEAAAhCAAAQgAIFTE8AYul39Ol5otGTpPH8Wl7rbZSYFCMwSqOxyoikvGNHOMGnz3yzeOoE6z2x5i1ZZ13XKHsglyuTu3buBx895i9HtnHqn1IckQHMOq/XFixcuwsXFhabrGjV04QJHF7e3t3IyosMa+uiuvrYhvDrEIi8h+lfP6r2m3o5rWNECITB50C4WfaNDkUeJl/6ZtHsmIH9pOQPpJ+0njk7wAhlx63gEkupDUk07Hqukg39t9hXHUwolChBQjbU0cI3v9nOno7Ospd2L0OgC+uVWOwSSOnxLq5wtGouXWSwEQgACEOiagIwk6zyr6ruUxmmYDDV6M9I1JYQPEMCcFYDDrRMSYMK8WukHsB6sLntTD2IDaUodCNMsgcN0WQxbzdaxkwhGDTyqoktbqpmuHLXmUC5HoL4ZTbZBba/SHozAXiwn3nChF7vaiDUKtP9kCLCzajkmemxZO0uy4V5kiQzhEIAABCAAAQhAAAIQgAAEWiQgq83S17mn4kaPZ08fOXzI9+/ftWvNUkxxvr6+tsQkDgTyErC/U0naorddSJ3OjSZSzQtG9NhDLycMLU5b1B3du3cvCv9IEaKtYN3+5iMhGpWF0W0EhJ8Q6JcAzTmsO72JdGscjY/DWWINCgqX+4/wPERjrr4eprXA06dPHz16pH/lqUReRcIzHE05tCjQW/CkXSnhUtjvJk0A2pz8RMd0n8YukH0BuG6KANaPJHXY14auF01Kn8gQyEvAeO505DRkSQZNA/zhRhvdKiwYaXRL6iC8HQJJHb6mxyskZ/GyAhqPQAACEDg2ATlyjb67EQFN3owTwmPjOmrpMGcdVbOUawUBJswroPmPGAeLlq0HfnH6vcYG0q/ukLwmgQN0WQxbNSsMeU0JUAOnTA4TUsFSzXTlMLWFgowI6B2ovqU0+AJWPzm6W/rnsBfLfozCuDSbis0QMGXSYwh67FFrkhn3Ip0qDrEhAAEIQAACEIAABCAAgfMSCJ+a87kkWWb9Bw98bfQtIgIyilU4jXBg1BRtNQH70dB1W//XCWb8aLC9g/r/2jvbs7x5Zl2vvMcuIKSEkAqAEoAKICUEKoCUEKggUEKgAqCEQAUPKSGhg+xrPV5bS9uy5bEt2bJ98iORZVkanaPPsTz3MDHcUzKau3BjYCkDoMW9yGRUG0nOEhlXn+WA8ixiz1gos9uM8CkaAmkJ0J3jPOUfxCVQ2F+uyzOFlityMmL/9QyXVWNA8+/Dw4Nef+rXdxsTTBNpPwrjf1k9jWyWUuwrW3tNLeWSZh0E7Mvg+OpxHTTitbCzsvfKeInchcAYAsbT9vf395bf46odVjNmPkZ+PUunGwmQxycgYJ8cZWbx19V22di82FmREgKrIcBicjWqzFcR4ycHWunJF0k+Mch5XgJ2Iw/mrHk1Rem5CbBgHknYuMEv2XowkkAhj2MDKUQRiFE4gRUMWUxbhbex1YtHC1yxiiewVLNcWXH72XjVvn37VhGQ/aT2PnQyMjoxJZuw5byu0SoYSs4UEDJZYgx6XKLWJDPuRRaqOMSGAAQgAAEIQAACEIAABLZLwG4MLfNEzoyakyvf+I+TO9n0UeLR0ZG7JACBMglM+QPvFi8Y79+/7/WjZGOodn72sJQB0ALWPuyPQVrUs/Fz6mppRUk7uzDMbrOrAAEgkIoA3TlOUnz8oyeNbkS0OlIyzSPfv38fNoHq+wc9qxzkrKSEHYH9/Wt89oyzzXfXV1m8lGH6iufJ3aUTsLeKpSz+82mkFyuLv4Z8opIzBERAO/rGeTyE03lUTo7A/G21DrdNM33T6UJlEVMaAfvi0NgfaxVk81IDwiUENkKAhfdGFD2mmrLMuC8f4vmcn59rLRdPw92FEsCctVDFIXZaAiyYx/NcgfVgPIQScsAGUoIWkKF8Aksfspi2ym9j65aQFrhu/ea2VIsey5V1N6Et187/3kF+FedCoXWOfuqp08OITMcDziEwBcyl1rTlose0PKfMDfciU9KmLAhAAAIQgAAEIAABCEAAAgkI2I2hKmyAsSaBiKVm4f/aeVxG49G3eCbchUBWAhN7WPA/12mrV6/RqS0Te3zcYG3/ltVeYvKUGqItciYHe3V19e7fv2k+uxrALY4lrvoBxS39EWa3pWsQ+SHgCNCdHYrGgP9LF3ICEnFqpnfbZ2dn8g/y9+9fveTWgxcXF5pPNYP4KyiFFaN4/aSY1v9KqfTPz896Vjk0yjB9pH0Z4B8smF7OthLjc7r/lL2m/lOE102gV6vYuPXj4ODA3hjsHdOeJykh0JeAcdnT6V6klsD4M6F9pQ3T0+lCJsSURsA+2veacF01jb1Y6bG0O2gEILACAvYPQlZQWaowmMDl5aVxcrE7oRgsDA/OQsDYACQb5qxZFESh0xBgwZyEsxFjzTgQFl1LMJn1IJRkiTHYQJaoNWSehcCihyyj8AKLnWeW1rX6QmmB61Zxbku16LFcWXcTonYVAXWlGU9E6AzVw8ODf+CqUS+WQ+a1B5kCakAWeokeF6o4if1/lis6kkMAAhCAAAQgAAEIQAACENgmAX1Hp6/gjFZXJdPvRG0TVK3WNzc3Rmj6wcbIx4q1bIu61CeU7hiWDHn6MLIo8RDGSODDhw+WlBN7WHBNKyKb/bxgJBP7rbi1ehEHnS32dFUz7Yik1wzOmCsB9BF1gdNE/GcwJ2789jY5S0pmt1mwUygEchCgO3dS9X+Lw35ARNOc/k5PTzvzLzOBhLcLplm+HMcoElvyxOd0v2rFej3zhSQ8MQGsH3bg6vvajln2F8pT3pR6jS12MUgJATsBNUKLeVOmPBm7InPEXB8I0ensuiblLARyL8PYvMyiVgqFQAkE7Fu8EqRFhhkJyNOrFnudDUYvnuSLRP7QZxSVonMQ6LXlxJyVQwXkOTsBFsypVLB060EqDvPmgw1kXv6UviACyx2ymLYW1MxWKSotcJVqdZXKbamuCmK54oATWDcBHQaY8eyTDm/otWzcWbDxGw2nJqYAh2LRAfS4aPXhXmTR6kN4CEAAAhCAAAQgAAEIQGCjBOT/4vr62lJ5PhpxlGrfG7j4MOA+vA9vFR6jTy79auJepHB9tYkX95rhnrJ/VeseGRzQxzyWZyd2LyICEacnnedWLTXKncby+V9yqrUhrkxXHfE3DWXKnLu1tOXvD/ttaar4murjiYu6y+xWlDoQJh8BunOcbW01sre3F0+/prv6KUVj89DuL/IB9vRM4hO6L492uP4lYQg4Alg/HIrOgMYKy/5C+US2UZ2lkAACCQlcXFycn593ZqhJsG12u7u78/f+GjF0hLQzw1QJ6HSpSJJPDgJaFhqzHbYMM65OJQO2CKMiSAaBpRBYhFPvpcBct5xalcnDyPHxcWc19b5bnyX08kbRmScJSiCAOasELSDDjARYMCeEv3TrQUIUM2aFDWRG+BS9LAILHbKYtpbVzNYnLS1wfTr1a5TbUu3KYrniUBBYMYF53YsIrJybxH/ypK/1mClgHc0VPS5aj/9ZtPQIDwEIQAACEIAABCAAAQhAYJsEZAw1VpyPRipQr6+vRhTy7MAhNmPrIlkmAkbXCUYvJEmEtHylJnnkoDpJccZM4qDsn7Mai8uRzPIKLa17Ef0mgG/M1bfZU358lYphXPWpSllEPsxui1ATQkLAQoDu3ElJnob8NB8+fPAv1x227/5KW/9Y1pCV7ux1XLeuqV1IwN42jFv+sIjVxNh/qsjeN1cDh4qUScDoFVdrAO1kG6vgb2+VwD5iNObWN5JO15cY6ackYJ8WB3QcNi9TqpKyIFAagdJ2naXxQR6fgDzEGWeZtC9BfBkIz0jAqH1JWNrAYt8y2+s4oyIoehYCLJjTYl+69SAtjblywwYyF3nKXRyBJQ5ZTFuLa2YrE5gWuDKFhtXJaqn2i2O54tMgvFYCdpNFPgJyphbJ3P9ZiEiy6hZTQCeiRSRAj4tQU0RI3ItE4HALAhCAAAQgAAEIQAACEIBAoQT0Db/x42rLt+uFVjKpWLXPESN5T3yIrZc1LSI2t9ZEwPi5rDFZEjIWw/TEfUf1kmuMSO36esKOZJXvluUVWlqw375986tT5k/Itn055iQ/ODhw4Y0HmN023gCo/poI0J07tVnb1yxiou+slDGBvB8ad3+WNZux0CTJalpry1Ne6vTRUdtd4jdOAOtHrwZwcnJiSa9vtzqX3JZ80qaRSBoKpHH7+b+0ApDbLASM3+PV3IhUouqskj/xaa6cfjah083SbCjUQsDvHZH0w5ZhbF4iSLkFgYQEprT/28W2GLTtuZFy9QRubm4sBg29KmUXsL7GgDlrfTqlRnYCLJjtrIwpl249MFaz8GTYQApXEOKVQ2BxQxbTVjmNZ5uS0AJXr/esluoaPZYrNSBcro+A3vLr9ei89dLb2Ii5r9dRLqaAeVWZqnT0mIrkXPngXmQu8pQLAQhAAAIQgAAEIAABCEBgFIG4C1iXtY76FfjRiBNvsoDRTi15Pn/+PJlUKqiXNW1KwShrRgJxrxlOMH0A4MJZAxpDLIeG03rBsNQoYqfW4zqQWvjo9/z83FlNaVnf13UmMyYQkOvra5dYmZd5Zrfzp+p2dnZcLTYeYHbbeAOg+msiQHfu1GZtNbI1J33Gw4j2htQJPEkCozzG2iURiUyWSADrh11rdu+BP378sGc7TUoJr0FDewEdQLm8vJymUEqZnYBxCqg5yqzErvkcMWaVtsp0urQ8yS0hAeMyzN6GfdmMmesRLO0+N8IQ6EtgMvu/XTCZlzstt/bcSLkRAg8PD5aaahdwd3dnSUmaBREwLtHtS4tp6m6Ux1i7aWSmlNIIGFuRxGbBbNSdsccVaz0wVrPwZPb9I4bHwlWJeLkJLG7IYtrK3STIP06AFhjns4K7RhXbVxoRJvZMWK5EMHKrcALGPpW1FpGD4r1cZtvrwt45q0JHZo4eRwKc/XHci8yuAgSAAAQgAAEIQAACEIAABCAwhMDZ2ZnxcKF96z5EjoU8Y/zdbNUmYvnKUVfOYuaguvQ8je4keplixzAxvlCZuO+oRp2gCu9flsE5LdUSPr6yNMW44oz+dywFrSANs9sKlEgVIFARoDv3bQl2Yn1zLjO9vrS37P7kdWX23ypxAOVJzegFxn7Qx2VOYFMEsH7Y1a1fhzbuIOy/IWMvfWRKf7cS3xGMLIjHiyKgRmvZ4mlCeXx8rEnutxndMh7cr2Uy8pJONxIgj2ciEPaXxoK0vBzmzsm+FDfOSo3iDYhk+hgAjUdKJjCZ/d8Owd797XmScvUE9B7n+/fvlmrqO4HCXcZbatErTa2+FstPr/xnT4w5a3YVIMBcBOwzJgtmo46Wbj0wVrPwZNhAClcQ4pVDYHFDFtNWOY1nm5LQAtet99yW6ho9lis1IFyukkAJb/kjO9le1i2mgHU0UfS4dD3iXmTpGkR+CEAAAhCAAAQgAAEIQGC7BIxfYVm+YF83RH1iZ/ywTRx2dnampMGh5ylpL6gsy9c1vUyxY+p+fX3d+biE6XT20ZnJgAQfP36MPGU3XEYyyXfLIl7EFj9AsNpPNhknkQEFjXwkTiau9JFFL+txZrdl6QtpIRAhQHeOwKlu1T63UOQG9zjGibuEwwSV1owu6i4uLibegnW2NxIUSMDY/jc4MoTKUp8KI8MYsQqH1jDZZDG1Hyo/ODiYrGgKmp2A0S1IzTShNuPb+k5OTuaaTeh0szchBAgJGBeExum1lj+blxoQLiGQj8Bk9n97FV5eXuyJSQkBR0AuI7Vac5eRQNoXIpGCIrcsXe/379+RHAbfKtCp0OC6uAeN6w3j6sVlmy+AOSsf2+3kzII5k66Xbj3IhGXibLGBTAyc4pZLYEFDFtPWcpvZOiSnBa5Dj5FaGPd6xp1jpCB3i+WKQ0FgrQRKeMsfOb5rt24xBayjiaLHFegR9yIrUCJVgAAEIAABCEAAAhCAAAQ2SsD4Osp4DmYCiP65/wmKc0XYy7UcGnPZjg/oYx67bOOLI4cFEbCcoZym8dzc3Fic4FgEzsE/YqpWcRbJc0hlzNPy9WNCsFKl32b0Om2uj686+cQVx6eGDqCvUBfZGGB2a8RCJATKIUB3HqALQXt+fh7w4HIfWdzub/rTQstVLpJ3Elhc+7cP7J1175vg6OjI4q1S2ZZjLJIwNU+ICfdBfQGSfnoC+tzUUmjttNzt7a3/VMKzp362ljCdzkKJNBMTsIzwMhQYp9ea8PY5DltEDR2XEOhLwH4Uu2/Og9NbDNqDM+fBdRPQ4s0yL8iFzdXV1bwopux6NTclFkTzwhlQunG9YVm9DCh9wCOYswZA45EaARbMNSCpLpduPUjFYd58sIHMy5/SF0RgQUMW09aC2tUqRaUFrlKtfqUse73Blmq/IBdmueJQLCigkz/6UQH9PT4+FvXzGMUyrL0knV7OiAkrfpzbF5UpwKex3DB6XK7unOS4F3EoCEAAAhCAAAQgAAEIQAACEFgYAX0ZXvsAo7EC2r3L9NZ4a+LI+Bfj+YSpHc+KFGS3bUUysd/iLKad1dZSWj6msjfswfRkrz8/P7c8bhHYkk/fNPEP50r+NUWLdyEZ4nd3d/syaUvvf22lnGc/pNsmp+LjiosrPZLt+m7ZBwFmt/VpnxqtjADduVOhjS6xLFuhzpwXlMC4+9M0ql+HmL1eOgJi2f1JiY3KnV1+BCiNgLH9Y/2oFGc5q6eU19fXhShao5a/BdDadX9/vxDZEGMaAsZvDt1pObUZ36Q2e5uh003TTijFSEAvAiyH+QYvw9i8GBVBMgiMJxA5pT0+8wE5yKDtz78DcuCRLRMw7umESC8y5vUna+l6lqnWou5aPlN6NrGIlySNUfWYs5LQJpNCCLBgzqeIpVsP8pGZMmdsIFPSpqxFE1jKkMW0tehmtgLhaYErUGKkCrkt1W1Fs1xpI1NavF72nZ6evnv3Tj819/nfv+PjY9lGdFy2kO8dSiPm5HEvTF3MxIGICctiWKukZQqYWGuZikOPmcBOmS3uRaakTVkQgAAEIAABCEAAAhCAAAQSE7i8vLR8Mzy7OUnVNn5glhjQv9nVjmflKGJYnpzFHMZtC0/Jk3pnNSdo2LLbd4pRJZjLvUi8XMtHrcYKJk9mkU3vTlKVq8nCbzC+q5FURSTMJw4nIZaEMs+Sla/TWQRoK5TZrY0M8RBoI0B3biPjx4e7Hv2a6LwfnPjiTRNe0O7P4vxFOlWNpkFHKSsgsKD2P6P1o1K0Dl1Zzi5r1a3fgCqhbdS2JxbhSxAbGRISuLi4sOTmJpeanXP2NkOns6hvI2lKWJ26nhJhLs+txt/RDTNh8xIyIQYCmQiEu+CwoCm7ZG3+DYUhBgJxApp64i903OP2N1PukYQBS9ezn5uPC1Z7FWIpOp5hmXcXtJ23rKMwZ5XZzIqSasrZuVfFV/DybunWg176KjYxNpBiVYNgpRFYypDFtFVay9maPLTAfBrfgqW6jR7LlTYyRcXLVvDp0yed+QmlkrVEpiH9FoWcHYd3iREBIZq3j0csY5Zz75USmQLW0ZjR4wr0iHuRFSiRKkAAAhCAAAQgAAEIQAACmybw/fv3zvrrrMDsP2FtOZHTWZFhCewOcSe2dBhdZQ+rNU8tncDJyUm8Cj9//ownGHn35ubGeMxIXUwvZkYWN+zxuKeJ2tHMYUVkesoimz72SFK6xn//l8mlr5I/5Y3PVhJeP3aXBMsKMmF2W4ESqQIEKgJ0Z0tLaKQ07wcnFrGTp7HsIDTvz3vSQqU3HgSp0bDsZGuPcLlxApY2s3Hrh2shssA0DpsuQRU4Pz+vxUx/qfV/bcSY3VXE9BAoUSYFy/5XVrvKJ07t8+YS2gydjmZcEag1zumx6ETpy8tLZ7lj5LTML5UAWNo7FUECCMQJxE3VbnmxAAAgAElEQVTf8Wdz3B0zdOSQhzyXSMCyp1O99PZksBus8VgsXc8y21okqb3m05czlqeWmAZz1hK1hsyDCbBgHoyu88EVWA8667iIBNhAFqEmhJydwFKGLKat2ZvKxgWgBeZrALObcSawVEfosVyJwCnh1unpqX+WtVEk2V7k33NeJxqNghUSqUY+oyRtJ5+NnoUryZkCZtRgwqLRY0KYc2WFe5G5yFMuBCAAAQhAAAIQgAAEIACBNATk7bXTDYFKmvejEZ3+r30ukqbytlw+fPhgS/jfR9aMKccnE5PkZ6x9r8B2q834upBDDgK1H3AOi8jaXNU+7YNGL7twWJExMfI0EW/qcV8VY4oe+axFfanA1lRpOcc5snZjHo8fzE3FZIyE5TzL7FaOLpAEAiMJ0J0tABt/wVXzqf23LyyllJ9Gn5pYPqKe98BQ5zpWnFWLremu/NZVvoRYP+w60kbJsuzXKHp3d2fPNkfK2oihH3XEn2AOzuXnWWsJbQLruKEarW9Pk1G0hDZDp2tT2dbitQab18ubZaGokXbM18tsXrbWqqnvjAQsXdV/JZRVVB3ltxi0s8pA5isgoG8sjR8/aEqda6vSaIAK4SeZ8f23IcZyQ0kWEYM5axFqQshUBFgwpyLZmM/SrQeNlVpcJDaQxakMgecisIghi2lrruZBuRUBWmC+lrAFS3WEHsuVCJzZb11dXRk/JdDbQP3gUBILzOy1Ti6AGM54Ltp/UetXrdfJXqYAH91yw+hxubpzkuNexKEgAAEIQAACEIAABCAAAQhAYKkEdMQq/oG9Kqaf8J3Rla/9d8XbDE9jdFPmkawcn/z59OxWmzFseTYfAR22izdd/9xhWjE0VhwfH9vz7GUXtmdrTBkvPR8lo3hjkiXpxZogNP47MfTlVeGf8tZ+r89JXgUsvxxYe2TFl/EhYq6KM7vNRZ5yF02A7mxRX9uGQtOcprZNHSm4ubnZ29uLQ9OZxbmY6BBD51ygNq9axKvAXQg0EsD60YilMVJjoz4gb7zlR1o+RPfTpw3XfNHKtKUjZWmLILelENAvlXXaNlUXzfu1T1KNx/Qn4ECnmwDyIoqYcVzVLNlpB5MZbeRIy+ZlEe0QIVdDoHPrN5nLj9r8uxrCVGR6ApeXl8apRFPqLJ9JxF85OWLxFxkuWTzgZ9LZ3+NZlX8Xc1b5OkLCVASMo1yq4oz5dBpsjfn4yWY5mrIC64HPcLlhbCDL1R2ST0lgEUMW09aUTYKyQgK0wJBJwpjVW6rjrFiuxPnMdVemnl7v9WT8nLElz0XJWG4vksY8jcn808j+I0arWvUIU4CPbrlh9Lhc3TnJcS/iUBCAAAQgAAEIQAACEIAABCCwYAJt9hq/SnMZ2vTCzD9b4Is0TVjuqO0mDJ3DnkAq2UmdD+ZeNrW4bP5P1Vm+yojnxt3ZCXSe2dW3WMmFVOPs2yb7pk8rc9zfxGQHrPtWytJDLWni5eq7Yn/kV4Y5To/FZeh7N66yeRtb37rkTs/slpsw+U9AYN4l4gQVNBZBd7aAikwB2gppPTDNMt4i6gRpfvz40blOaHPIklu88/PzziIeHh4604xPwAgznmGZOWD9sOtFH5B3fqKmniKjjT3PhCm1W6mNVJ1b4ISlk1WBBPzda0Q833uCzH3yzRpJPPEtOt3EwMssTibfHPa6zsrWTECN6bWA1DKy8ZY9ks2LnRUpITCeQNz0rfyn2fXIHbl7n6WRJLI9d1WeRjBX3GQo/BIJDyZgnIzUimr7hcEl9nrQONNZdqbxcvUyzu8pnf09ntsi7mLOsqjJbxWW9KQpkIBxGKkkn8amvbKjKSuwHhTYbgeIhA2kgsa4PaDxbOqR8ocspq1NNcgCK0sLzKqU1VuqO+mxXOlENH2C6+vrvoXO1ZL7yjl9epHRXm/6clVio3Gv70tbpoBZdJe8UPSYHOn0GeJeZHrmlAgBCEAAAhCAAAQgAAEIQCA9AR2m7/wMQ+fv9atQ6cuO5qgjEe7cYTTh/97M8TvblvOOlQSNlq//FS5RyP/o7vv37525xr+3d4/7r67tHlXc437Az8qPJzwlAX3lFddj387VKbwszjrC2Ev7Ok+8u7vbmXO+BPHv5fwff8snw4Cc45qtMvzw4cOAnP1HNPT52pRvEdlz/QQFhv1PxULxivpyLBRv+hhmt77M/R7R91nSz0Vgeq35/tomqzXduRO1prAIJa2W9c2J1iTa7+h7Ti1ptKfIsa3olHOaBKpp57ZFH7roh2GnkceVohI7P7CR5POuHp20CmxkhPGrvIIw1o9eSlSX7PRGpH3lNF+z1CTX0Wq/D2pnd3Z2Vksz/tIvYnxui8thWdU3nrb3tXBxceFflhCm0y2r1WVqM1qXTr8QrQ2qjVVT+0xiF4osy2vldi5Za+mHXWJpH8aNp+IEZrEMhCJZutsEh8h9Fw96Edm5vFRFCgFYQzr9JLVQDrnF1p7O0ralPr0syLFHqDWM8PLk5CSMrMV0Wj9q6cPL2gs+S6FhJmljcvcRzFmp9JVbU6GcuYeFsMSlxxhHOVWTBfMAXa/DejCg4gU+gg3EqBTGbSOoVSZbxJDFtNW37U3fqftKmDV98urTArPqa/WW6k56LFc6EVUJknfttnKH7YAGOCVpE2Bl8b7ZdrKqyRV1Y4MZsOxhCphMa1kLQo998Tb2oL6ZJEyPe5GEMMkKAhCAAAQgAAEIQAACEIDAnAT0KV2ngUaGNhl3JpNS5xoHGLCMrjR61aKTjMutdpzLxScM6Lsdd+xMguk0VaejAYuLBB1b99GN/J0ryzmh0mwcCXVUTlZx7zPyFpFQVA0OfX2LqHS7cTChqH5WR0dH/mUtHPdVUUs85aXFdcjITz40KfjVl6bm+lnyXmD9caz2YNyVTC3xRi6Z3foqmtmtLzHST0aA7mxB3UlJk4j2O8fHx58+fdJUq7935j9Nu/6fluj63EXLDM2e+pRFv2wjxxlaxmu9NP3Hoo1wJFvn2Qt9aTnl7k9l+d92NoqtT9EWsSBpFJ7Icghg/bDrQiOb7Amdn4DKdDPlcCH5Na765hdJ6Owk9tpZUq54+bc+m4wm374WhgFWR0uzGZOGTrfiThdvGP5Iq+45ceOsDaqNoj48PKTy2dq5LHcC+EO9i0wbwNKeludGclvQSGXZPWVaRLnGoBHGGWz1Jsvo68E94vIhUA4BSxfILa3dSZzegqkR5panlr9lHvdfvtQeN176Vh11Li2GjQ8OS1bI9gFz1jD18dTiCLBgzqqydVgPsiKaLHNsIJOhpqDlEljEkMW01beBWbZUhSy/+1ZtFrFpgX3V1Jl+U5bqThosV4TI0rUtI1sn7c4E+prAIkyYj+yfE7/IDmUoM0bmKR2cmFi2xt/B1cgzQBKmgIl1l6k49NgXrGXIHTZa9pWkSo97kWHceAoCEIAABCAAAQhAAAIQgECJBPTNW+dBfCWY5os4lTLMw4XFlUZf+jo8bf8ufYCdyy6PsPjGlMrW1vmbVJaj2DVunS0hLrPl9KclTbwU7nYS0Em7ePNI9aP0Ootf8y1ibELGZJ01HZMg0ruLbaWpvuho4yaF+o7bZcH3z6q2PTV7fPzHNktobLMjqgnA7FYD0nlpGRMsaToLIoGFQLzLuxym14ixxLQvcujOTuORgD6s6vTKF3k8fksK9f/UDPQmXscUtA7Xpyxfv36V4wx9XqL1kryW6BiKVKZdw+Pj4zR7q0bhBaTxzb2fWLOnsa/5Tw0Ii0PnTK3Ph7JutXyxjbU29nc/55FhY4lqjSMLWv3jWD/sKtYJZstHp5MNF5JcuxWNq34VtFvR0OrHpApbOp0lTSp5EuZjEdtyNiWhSOOz8i1mnbnJWpKp2XQWHU9Ap4vz0V1L6+3MpKgEsrqoUv5KVQPvZN9Ch4NqCEf+i2VjDOOHxbB56cvN0uYtafqWS/o2Ahba5cyh8bcDqqNlpdeGojNeGyt/2RZ3hu7nNt7zgp9bZ5gNYCciP0HnfrMzgZ/bsHCvWUmNMNWLMKO0xplujFRqtH436ezpRskjycoZ+jBnRdTEaBaBs6xbxmGkqlRWe+lSjqb01e86rAd9a11m+o3bQBi3y2yWpUlV/pDFtNW3zViW1pY0fcudIL1F7OQGE1pgWs1uzVJtobfx5YoQWbq2JY2FdjzNGIvTIg6+xquf6e7EvzgrPy+N3zJ0nlxqrD5TQCOWxUWix74qswy5ljR9y21N/5c/CEAAAhCAAAQgAAEIQAACEFgXgc7PunTWOXeN9S7BP1GtTam+/+8UrNq7KmUO8WreN1r3yf/ekPw5ZFCevh8EncWsSrHI1ilP7ZVkZ/pIAuOroAkaUkTI7dySOvTup63F6tZ4FOEvxak56UdN2wr14//555/xAozMIW6eVkVG5p/p8c4Do4MHonBIUUymWqTNNn5CfSm1SMukM7dQ3X4PrYUHN6pOMZjdOhGRICRgf/ubr+mGUimmtqaq9SN3qWSNjw+OpDtb0NmbjdPUBAGtirWammtRFF8IqfoSL3cnUv613V+IXYgsKk6Vxt5UcsOp1WiuEaYmxmouO40ME2xaw/Y/u/WjUb+W/Z12lxMMZWH3zDc+SDvhcBTGTNBOGpUyJlKaCisSxiRfroyR2fhsxABSq2DhO0Q6XU1f/uUSO13chlPZeMOOqRHP2PIHJ7O0NGeCHlxK+CCbl5BJW8yKJ6O2Kpcf749IbeEkVvckKMKxJZQ536bGt/hpJKxqFB8SnXgTLCwd4XCF6cSoBfKxcsL4gQI3gMZBaYKFlt+6ampqvMwxnfnKqoUtjWrMkqbWj3L3F8tIIuxTbh8wZ9WaXHVpaXhVB2E0awRYVCQL5tzqWI31IDeoafK37EzXZ3gUW8btaRrYCkopf8hi2rI3M+OWasxmwS5M2pQz7hpogb1UWdtO1nbQG7RUG+ltdrli7Np6524kOSaZRQu1Ju0ulziujmHlnnUEIgGtNCazEjQezxijHaYAp+tFB9CjXX0FLib/yy49KSEAAQhAAAIQgAAEIAABCEBgKQQajTi+gUnHtvJZlGSUlMHIL64yYMWt2356WRJzoDae5JMkmQymvl5qRXS+Tew8OefnMPIEmMry1REJZ9JUDu0vOs+49U09a3DtNA6Ehzir9hP6HAlbglrd4KITPhjno0OKCctKmFVnR9NYOqC4kIbOtQzIZ5ZH4tPELCItolBmN6OaOjudG+WY3YxIRyaLd3mnDgU6V0EjJak97q+pfDHCcPLlNN25povGS39FHSpl3hhtgrTwSN4wGjn4kZ3jm1r1sHWFX0pbONz9hVqYfj3GCNOmr/XFd44J27R+NCpaO4XOOU4JlKzx8SSR4SdkNdtIklJcJp3DoxuvFrf8s2zYVTsp1NFYSsBYtTEn1SZDQadzXSwMLK7TRZYWmmhcowq/LMpqkwmLC1HnE4DNi9N7PLDiyShe8WLvWjpO1ZXydZ++cCJDUCVqpg2Xv9L2Z95OeSqplKxvTQenN4okwbZjYmqDaRyUqpdEbZkkie/cm1QNyf93Aqn8qoXvznxhqvCwgUKGFD+rCTqLcY098fahszVKHsxZflPxw4xmfm8tNsyCOatqjCObv4bJKg+Zb9AGIqWzCqXlGwksYshi2jJqs3MR69Zsi7N/Ghtqpl0DLdDYApUsMvts1lJtpLfN5Ur4ZtYNU7XABKdcpIJaob0uJ5DQ2JamTGZE5Hf/fOK1jdUjrTdt2YZ1z3SuwDeD14roNGB22mf8HFTTfNqZPWf0aFRBgYtJ3IsYdUcyCEAAAhCAAAQgAAEIQAACCyMQMSVXZhe9Ss9hcQvtsO70T6dIvj1o2JGsTiVZToNVYqQ15Qi1X7SY1OB3mgzCR/zK1gzB0oJ/t1dYxj7fpOUrJQwr5Ziyegm28cTxc8/D+kut2VT6dWeR/RYbqr6KUacuRC9tEiq+ZvMtRGCJoUEg3tcGdC69n66hcAotp+IRSTQx1eR3l8XqMVKdKW9ZOmwFk9nNNapIgNltgtYbjldxjYx8GWmvkf11lwTOMQ/SnTuV1TmBRtrSZLd0AKu22u+s18gElj6V4xyb8oyvZ8S884X6yLqHj1touMYg+bczwoSs1hHTaWrYpvWjUbnG/f6wDWZjiX5kqCnNen6CtGFjZavRYFnLP1XNDWKdAU1JacHmzk0TaGellGD6yWVYxY3tkE43DO+UT4UjmGuoNetNeBA/U3NtNOs5qRTQyJZj+edjZ/Pi02gMGweBSnHLmowa61t+pGaZiPnR70FVOHcnMhLrnBzVeJLvQGvjnj/W1W6F3FzMNOsQNoDGhqRkvQYlX+n2IowpO1+JulZUC2jqySqYL78KqpUeXmpI8R8xhmsTqPRifHBYMuUfSt4WM023dRWx9N8cQ7Hy1MjZBqGKz7SEc3UPAxYaTmbJn7vlOAlnN5g7SZYYqPV3p8EwsNmXd4PV2rlAmqsvD67RCh40rjTWYQORvhi3V9BoJ6vCUoYspq3OJmEc6Ko5aFl2nhJ2DbTAzhZYJYiYZWr75U1Zqo30jL14NcuVXl1bTcuIcXAy44QYbpeqmEx6GVydaR5soxHGaxRNbiL269j2TiqJ/YQpwEe93DB67NSdcRqqOvhki0nci3QqjgQQgAAEIAABCEAAAhCAAASWSqDNoONMS8k3n2GJ/umWiHXbieQHdCpLGdYM3yOVIQuaRPJLiYRTHaKqnVLymfjV6RSs7ev62hG3wadPBEfGvk4xQmISTNbbrNZJH9Rmw4Icwncx6ix2MsoqVLRi1FZdJi7nSCCJddiVOCYQGV5UrzE5Z302HDN92n1fioQtZPBokLXWbZlrDPGrXwuX09ja5J83ntktwp/ZLQJnllt6UxKeY6h1+fBSg7nGgayLDU2CWtKERcdjtF5NKxjd2dIstfoNVzJxTc1yN9VuwsJEadS5Or+US7s26OzLUlPa3VwnCkaYTkRrTRBfV2sESN4awxJVhFpgRTiyPWkcjnJYP9p0rYnGMt+pCgmnXc2V4bid75CTJG8ssRG+H1m+cUNVC9ueX4XGsOrlb/bb2kY58ZYmWo60nZLQ6RqbZRVZfqdz+m0b2BXv0rhAuEZKuyy0NCqNsW5WcoIlD0iScHhv03gqCFjak+txIxmquY5ZHkzQoeKKkPBtnauKbxyO4nm23Q0HGZXuJ24bEhslrMwmmQAq23DIbRTDj9TApRqpmn6l0oYLMTH5lRrWBbTyTK47STJgQetrUOFqCeFXMFPY0sD6WlpqeSbsvCGEYbQn3j6ojWHOYjQLW+9qYtQNWTDn0+bKrAf5QE2Zs9q8RS+a/pQylWCN6/x8hkeJzbidSnebysfSNWYHwrQVUYHgNI42ta1KeCnV6yhXwkEvIuSwW5JtwB5N9Ur+0oEWaNRgm1mmcXdZ24GqiSrGWJAlmbTWOb5NY6m2SFulscgsUEtfrgzr2lJW8q5dU02nBSAcSF2MBqtablu4dNW3BIQ3uSmvghwOJpU8qYYUpoB1NGb0GNGj4BS7mHwnuS1DDGkgAAEIQAACEIAABCAAAQhAYIkEHh8fP3/+/Pb2FhFedrfLy8tIAsut5+dnFfTr1y8/scxVMjju7u5Wkaenp/f3936CXmHlpuMXHz58cE/pBczOzo67NAb+/PlzcHBQE7Xt2eo1z4BSXIZie3197S4V0Cd2+/v7fkwVvru7E8Mw3o+RDff29tZ//Obm5vz83KURIlWtTeCrqysZKVziqmEoRgE9pT93a1hApUtN0pH+VQ7uuIyvtfGNbZhs63hKPfr4+LitLnqxoe7selyYTI1f7Ud/oa7VtJ6enlzLiRfkcpY9OlKcSzZBoNYRaiWWI2dNMF2KedsQLYVqWAgfaYwJB1iZ79XlGxOXGRkfA0tWYiE8md2cIpjdHIpZAtVc49YbbohTzL9rjV8uZph4WmPoz60J3WJDuWm9EVlmaLHqu2FyYlSCvby8DJPHPSVJtMKsBPOlUgKtJ4+OjlzKzsCWu3MnHJdAChVYp0cXX1pAzVUNz1+955bw7OxMi71IKWqfSqCVQyRN5y0tvb5+/RrnP34nFYrBCKOBbuQIE1JdTQzWj16q1E5BvTj+iBqbNpgaVeLJ4nc1XOtzu3Ce7bXZCYtYsXHDr5obZiu7jaxJLiZkYon5dxn13+soJa4MNVW4tJ1jp0VCjUozkaXK5aSh08V1oaao9qlmqX+VsmqZClQNtXo2stSPZ57kbmh1qbJV93TGNL+g0CCcalko44m6QHw0mNIitOXNiz9iS/uVUqoRu9r8+k1iQLj8fjGgUlkf0dTgG71dN6nU4d8aJoZFI+qejWPCsBJrT3Xu9ZLMj+GiOnyB2DYk1gQOL/UOQgO7SFb/VglkS2nbn7IB9EFVuCImpnyDUtX4q5laYujSKVcSWibo19dXGSLUK7WgDbcGLrcBAUlVtSsnmLY5abuhbHp6dxaXLewmbelrb7IEU0zGvGXz9e7GvSVuHzqHOLHCnNXWrtQR9CdE6pKuL1SJ4510QQbztrovIn7LC+bcClql9SA3tGnyX7oNhFVor1XoNI1qBaUsZcja8rTlL63V5NZk5/GrVviuYcst0D7QtZllsFTbGSrl0pcrVRWkdFfrtKNWZWzRTrPK37cFRWxTTphIoGYYiaQMb418uRxmuIiYd+/etckpBellkP/tQJXSbqdqy9mPl1lPHzU0GvTSvopiCvCxLze8ZT36Ky5pMO2wrAw1FKvXa7NWDc5uZK7sgVWbsdjqG1pXxC0KtyAAAQhAAAIQgAAEIAABCEBgBQRkRpRRr2FD6EVpt6nP3oZVViefZLnzMvufoCJrGTYmCx+0xwx2tSsmdmEGw5Gr0Wob72qk/bxw1bD4lzoA6hJHAspHOpUZN0wT16MzKIQPThYj+H6VCfcloGZfa1c13altq+3Js0+FWukVltU4Mg7obk0MGX9r2YaXak61p2a8VDVDCV1MWMEZRa0VLe04OcOApb8oh7BJSIO1gsq/jAyARTW2kkkyu4WdaLIYS28tufEklC0+IGfVSHys0FyQtfRI5uGquBP4ZrtzJxk/gSg1rocjupjr1sRLEe0IOpf9SqAVo8/TEhbzcI8TUh2WuUUARpiQ9oARxoJ6oWnURCO7nore4A2+mCzR+hFRpaoT7iPCNqY06vhiG8mq8Zaeahulx+9WOke5sCLJYwYwaQRVi0wupyXDTHWpVa3XZVzFcdtar4KmTEyns7TGSJp5G2qjJTm+xtMwGFZHpg+tZ4Y1PNl/2sZVV5AGbSUblv/gp6SaRj5OKj8weCIOV6EaKOKjQcTQ5IukfLC0D9Z+UQ92dhBf75nCgzu4kWRnXxOEwTI09uXGZVunGL3wKre26rMBDElGcMWXT2FWqWIsE7TMFKmK68wnPjW0NbZ4vGV40aQTz0R3w4lp/KzdCSRHAovSO2mECTBn5VCWRoYQtYtZlsHcib3EQOMk26bxNS2YJ1BWfPrLMSlMUKl1FLFoGwir0HCAiqxC19Fip6nFUoaszU5bcQWF/SJHTKaVdg5RO/McXJfNtkD7QNRolsFSbQfoUi56uaJadHbDTAkarYWOqiUweLyVfcaS/8rStOlRGKuRVsalEOngfaVPT6vi0Jbl5IkPO34+9jBTgJ1VySk3q8ewJ7r+MlmgGhb6No//6vsA6SEAAQhAAAIQgAAEIAABCEBgiQQsh3JkVLJ/NKJdqBK3fbqjWyGlRuv2mG3z4IOSlWwS0l663eImqWRFDS0FysGydbccU2sTW1oOsfsxoVRtWeWLt0DwZSbcSEBtLImOZAJu1IilHZZ2hkBdrI2JRqpGjIVERg7wxd+LqMs3aqpzKCik4jUxIhoc/2qqVta6L5nd2oaCrPGNY+m6W1pb7Th1F7a0wTPmBrtzW7sK49XpxKdxHgxVUELM9HOZcbmoZZJIxjdWuqs0xt1c2/IyVOKAGEaYsDEPHmEG8F/KI1g/emkqshmptTc1tvHDhYwS47+gUwVXbNyoYZ/mssClbKRlaufYq5GXljhStZq66XQ1IPM21HAhpIGos3XpgHLjeKXc7IOhKq5mE7GZOFBK1ilSvgSaI5wknQFVx2i80vJPy9oQo3KwNIkx+4VOCUOpOiuePIEFQj6ll5bzGHWnUk18Y5WEmGWj12uQkVQarMJRTkzUrxtlbkw8mKFyayxFkWwAQ6oRXHMNSpaBSCNqWJdMMWrPbS1qTHzb23C/FlKBek0jEMWHU3kSS5EvwGThxjqOwes/axnlVFPMWUZ1q1n6eGth+97EWJw9WWQ0qwm5pssNLpgnUF+kGWvgnUAAiogTiCioNmJoWFAfiS+ndVdplLL2rLvUoGffa0ckZxXqkLrANsftSCMZdivSIwocsjY4bc21pXIdTYFMK22/iMnCI+uywRZoH1jCqTC+7K9y3pSl2g5TKSODc62/FLVckeQ18Sa7HG/N0IJtmLSWpt5L+4tI3MbKXzkrHNqd9KAi1cL9lJYqawCXKS9iCku16m4Thimgjcyy4jeox+UuJnEvsqzOhbQQgAAEIAABCEAAAhCAAASGE5Ddx3goRwcxlVJGIlmWK3O//pWZSZeK1K3ISU3ZlapHQkFD63ab8csY39fyFYokUSMedhvFqE4sycqp0vW4/hwZZdVmINCtsPS2mAjeRpGqSKmmLUMX3yZeJNvkt0TMyUNgDAE1vDF9Ss9GepBF77I+j5E/+bPx9z3Ji0ubYWRwlqFfxtZKWeo+1Tgs9TV2ZyWOqDWtzGlzU9UirU61Tlvc6nMTT2a3SIvKcYvZzXUrjUI5CFvy1MDoxAgD8WnCkv/gNBq0Q3mMMVvrzhYsWodH3mQPVtMED/baEVhQdKZRf+y1XNQ2RGz1iETVvworpnHJ0YhLj+SeshlhQvLC3tkSNphAg2dkge1jVCPfiPUj0gz6zjUaFsLhovHQko9aYY0tqZZM9qGpJkPCy1R1qVOb7i8AACAASURBVKkmoYT2rDLVpVa1XpcSqU1+bZB7ZVVgYtWu136NTlc1hnkbqibcWpu0WGLV/CLqlmaVrfYpzs5cpdeCpzL+qJ1YRlcJlnCAHdNlIpWt0XOXWNodimGBefvFmNaS41mtT4ZhTPiU+m+OqtXy1KBhXAupi2mQ0XilRzSwVA1G/1bjjKZUjR6NWSkysrkLh8QxDCM7GjaAIdgIrkZVhjkkj7EMRGqEycttyzDSdGtdqe+lcY8pwTR9q/epf0lfbUNTRJW9BGvjkDXeovRetaglVt8XH3sVwv2pYuw9QmXlazZV1RjNQm2m6gK1xlP+pbqPBocQSCRm0QvmCTQipG30VmA9mADgBEX0bfYawMOB3bI1TrgvZtwOu9Vmx+20fWRxQ1bf/quWs+hpy76ADPtIqhgxT9vqqtxSidcrn/F12VoLtKs+3C5hqbbTa0zZt7GVsFxRRXp1yYSJZR5pxNgr0mgpEmqt6p3wuuxVyjoSu+r7ARl7w9pFLFdaTmu1LJjubVQ1SutfLX1lFVG87mp46Vx4J1x1h1VwMX17peAsehHiKr6ywNb0uNzFJO5FVtb1qA4EIAABCEAAAhCAAAQgAIEOAtqxRwxJvhGqb1hveRvtVk6g0Lrdt4haetm2XOZjAmKiQ5aZ9vbCMuBYUq+TJSrCiCJTHWt6iV+K9hhl8WyNgFSvHm3XrEzAau1xLagjx5VY3R3QsGvCp70UiojYpUkb1t344iRSxyTvb0LBponx3wbV6qhGO40M6yuF2a3WlrJexsfV9bWuSI3io3FWLWg2jAim6S9r6ZHMx5+62053jmhQtzSb65VwBHX5tzTfxeuY4656Za/NxQCMauQqJYfwtTwZYULtjB9hapDXdKnBE+uHXaH5cKndavROO0rYt8Bhr0kVk2n5l0q8Xvlkqou9+TWmbLMiNiZeYiSdrlcrVeJ5G2qtQcoY26vVaR2rR/pW2ZJeM928ZEIOkgdLu0V3SdKUpv2wPUwZk6mX9dJU2gVPnF6mha7q23lGvDYk9kIUJo7saNgA9sI11wrZMhCNf/cRomiLyfomKJVhSr0s3sHtd9s4ZI23KN1ehbaUGgEwZ43X44oN5m0tZxHx21kwT6OOtpXJNKVTipGAmn2+5WtywyOr0HACiizajW2AZBWBJQ5Z25m25tpS+T0u00rbL2KycKq6bKcF2sfJ2kiCpdqOLp5SjW1ByxXVZbLuXCtIlOIkjXdlY4l7slBTr0YSXwBj5mtK5le/CkcOHXVSDXOzxyRfdXeqiSmgE9EiEmxHj8tdTOJeZBFdCSEhAAEIQAACEIAABCAAAQikJ6DjXKkOXMpyFHcsUklfs27bLVNtKZMf1hQT1aWtuL7xwqsMB2tOxr5OBfUtYrn2i8EYt/OguoNsxzpsp1bhFK2ADPFq1YpXa6xs7p1MLB9gK+fOfKZPEOkyqd5tZK3U4MOp05vvk3OITBCL0F1yIGkzZHbrO4MPSG8cYNNqtszcOHUXth8NcamUtfruHAEVmSkq5kogPppMB/dHPag/tWH9KR9tcJSh1leaiZS5Ztv4+YZQ9Y0xyjlSzXy3VDXVJbJYapQ2HqnclKdyzid2LWepJi5Svrvx1a9l/ZxJtoQjTI32mi7Vl1M1fg0F67B+RPSbdq7RVlQ9N1LcsFtuz5upZ1myzTT6WYpOniZTXYYp1z2lGTOsqVqUS7CaAJ0uVHRjzLwNtbYWHbai0wyieaSxdn0jlY9aTuG9IG3b1lQ+pspSWedioG8RK56MCm9abeJ1qrhvRxuQPseyp62+itfAqJ1Iko1qVVmNLZYq1IbEAaD8RyI7GjaAPqgqHME116BkmaA1gId1yRQzbI6OdLTwlib0wQOO1GTZUYaFtsVkwhjP1qL0NoH7xqsszFlxdcTvqslFmGPOisCZ5tbqF8zTYNyO9WAanrlLSdvsMxkeWYWGk0tkFZq7zaws/0UPWWn7b18jTK0lYOepAYlfhp16gpjku4bVt8C4Ev27NbPMsF3w1izVPsDOcNrGlmm5olpM0JEbi0h7jFNNUYhk3qzsWvpXE4T2qr6J0hejU33rS+BXX2EZSTrrOMZyVSuuuszXjDvrUiVI2ysLXIQYOSw92er1WI1jjZ1osshhC7B3aluTiUhBEIAABCAAAQhAAAIQgAAEIFAagdfX16enp/v7e/3bVzbZWWQ5+vz5887OjuXZ09NTFWRJqTSV0fDDhw/acuvf8NJYqLG4WrLHx0cB0d/Ly0vtVuelBBYTGVJ3d3c7E3cmkIJub28lxq9//5Re+R8cHOigp94WJCmiU4Z4gj9//jQmkJ2iMb4EmRsFI9IRODo6UuN3l40BtUB1k8ZbM0ZeXV19/fq1UQCNIepNjbdKi3x+flYtOlVQia1BONVoMy+Hd+/etQmgN0aMG21w+sYzu9mJMbvZWZFyFgKb6s6aGbW61lq4EbXWxjpecHZ21ng3R6Tk0TEdrc81WbdJFSlXAreNMJGnEt6qNoASXn9vb299c5b8WgdWf0zQfemRfl4CWD968ddIpRMeg8cK2Ss0dGusyGq66VWjzsRtgzPGjU50+RLUrBOagzTzLqhR9SJDp3O4Vt/pKmOvBti+Zme3DLNb4x3VeQOb2ryMRM1kNBJg8seXohHtUquVW9+BpSImy7kWb7IzG7d49jd9Grga3/GpRBe/1pk9eWskw9IIVP1Ob72NpiF1B733uby8LK0iS5EHc9ZSNIWcwwiwYB7GzT21KeuBq/WiAxu0gSxaXwiflsAKhiymLXuTWIpVwV6jElLSAhNqYYOWajs9lit2VrlT+mdKN/gJvAy2zvQkC7AMs0bgslzpuwM9MuBQkIqQ/VYv+mU01tLFWOIEyZgCJoA8QRHo0Q55msUk7kXsGiElBCAAAQhAAAIQgAAEIACBlROovpSTNapyZlEd5q6sS+4UoMxGlW+L/f39vjhk29LJaXdqUFm5bH0HIqWdJhQWMdE3hPpXfwIiMs7opipURyErg5pcrhiPYPalR3oITEbAN8q3FarveAs8BylrmgaTNpmX5aVCdam+5dPg44YdN+BU3/QOGIfb4MwbL5Px8fFxowwaWvU6s/EWkSMJMLuNBMjjECiHwLq7883Nzfn5eRtt+diSc7G2uxPEV8dK+vpqnF1sR0aTrLZ+kZ1OtXfTdKw/bQPZ7Dh0BJZOAOtHLw1GxgrtUJRVZdLREFGNFavZp/SiROIcBDTP6lNnbY21KdYuWD/JtRGbG50uR3MqME9n+ZGpuWZzdjbzalzVv6tZhq1781JgM0OkDRJwC91/X2f9z/sscfBfaVUbvepN34DhxX/TpwGqys1tHt1laW/6NtgYqPI0BLRy03pVPc69W/e7W2VL0VK2qI8xpiGTr5TIalmF+uuoaik1YKDLJzw5Q6CTAAvmTkRhgs1aD0IUS4yJjOoYHpeoUGTuJLCyIYtpq1PjJMhKgBaYCu82LdV2eixX7KySp1TjlLHRZbtB9yJ3d3d6VSoC8hVi9y3iiClQWa4qs5XsV/63D7rrL7llRdGfrCgyZ5Vv2mUK8LW83DB6LEF3uBcpQQvIAAEIQAACEIAABCAAAQhAAAIQgAAEiiAgg50MxJ2i6DPUMr8Zq/3Wh1+RMl2i+BJuNnx2dqZXII3VR2uNWIiEAAQgsBECcd8ivX6aIzcxvZLXXHZ9fW0saFlez4yVIhkEIAABCEAAAhCAAAQgAAEIQAACEIAABCAAAQhAAAIQgAAEIAABCEAAAhCAAARGEvDdi8gRhi5HZsjjEIAABCBQI/Cf2jWXEIAABCAAAQhAAAIQgAAEIAABCEAAApsloJ9Zs9S9TN8ikvzk5KRNfn2E3HaL+HkJRFRT+V+fVzxKhwAEIACBWQjEfYvI09mwn+bIVJfd3d2rqyv90EdkKeIXbXdE4j9FGAIQgAAEIAABCEAAAhCAAAQgAAEIQAACEIAABCAAAQhAAAIQgAAEIAABCEAAAusmoBM4664gtYMABCAwOwHci8yuAgSAAAQgAAEIQAACEIAABCAAAQhAAAKlELC4Fzk8PCxF3ECOs7OzIO5/Il5eXnBh3gZnxvjHx8e3t7dGAfSF9s7OTuMtIiEAAQhAYN0Enp+fz8/P2+r48PBQpqczTVt3d3cRt1muRre3ty5MAAIQgAAEIAABCEAAAhCAAAQgAAEIQAACEIAABCAAAQhAAAIQgAAEIAABCEAAAhCoCPz69cuh+PjxowsTgAAEIACBVARwL5KKJPlAAAIQgAAEIAABCEAAAhCAAAQgAIHFE1i6exEp4OLiok0Nls99254lPhOB+/v7tpy/fPnSdot4CEAAAhBYN4HPnz+3VfDbt29HR0dtd0uIPz09/fnzZ6ckNzc3nWlIAAEIQAACEIAABCAAAQhAAAIQgAAEIAABCEAAAhCAAAQgAAEIQAACEIAABCAAgU0RwL3IptRNZSEAgVkI4F5kFuwUCgEIQAACEIAABCAAAQhAAAIQgAAEiiPw/Pxskenw8NCSbK40EZ8Ut7e3c0lFuW0E2ny+yOV84V+Pt9WIeAhAAAIQGEng7OzMPyXg56bZ4fLy0o8pM7y/v982wTmBIw62XBoCEIAABCAAAQhAAAIQgAAEIAABCEAAAhCAAAQgAAEIQAACEIAABCAAAQhAAAIQ2BSBl5cXV18dFnJhAhCAAAQgkIoA7kVSkSQfCEAAAhCAAAQgAAEIQAACEIAABCCwbAJPT0+WCuiLWUuyudLs7u6enJw0lq5XDq+vr423iJyFwN3d3dvbW2PRFxcXjfFEQgACEIDAugn8+fMn4g7s+/fvS6n+6elpfC4zrruWUl/khAAEIAABCEAAAhCAAAQgAAEIQAACEIAABCAAAQhAAAIQgAAEIAABCEAAAhCAwHgC/u8S4V5kPE9ygAAEIBASwL1IyIQYCEAAAhCAAAQgAAEIQAACEIAABCCwRQKWz1wPDw/LR/P169c2ISNfLLc9Qnw+AhF1nJ2d5SuXnCEAAQhAoFgCkUl8b2/v6OioWMlDwSJ1qRI/Pj6GTxEDAQhAAAIQgAAEIAABCEAAAhCAAAQgAAEIQAACEIAABCAAAQhAAAIQgAAEIACBzRL4+fOnq/vBwYELE4AABCAAgVQEcC+SiiT5QAACEIAABCAAAQhAAAIQgAAEIACBZRNYjXuR/f19fYHcqIyIP4vG9ETmI/Dnz5+2Jvfly5d85ZIzBCAAAQiUTCAyU3/+/LlkyUPZdnZ2Li4uwngX8/Ly4sIEIAABCEAAAhCAAAQgAAEIQAACEIAABCAAAQhAAAIQgAAEIAABCEAAAhCAAAQgsHECr6+vb29vDoLOA7swAQhAAAIQSEUA9yKpSJIPBCAAAQhAAAIQgAAEIAABCEAAAhBYMIHn52eL9IeHh5Zks6f5+vVrowx66/D4+Nh4i8iJCUQ+II9/jD2xnBQHAQhAAAKTEYjP0ScnJ5NJkqqguEsU/7dWUpVIPhCAAAQgAAEIQAACEIAABCAAAQhAAAIQgAAEIAABCEAAAhCAAAQgAAEIQAACEFgoAf9X69p+aHChVUNsCEAAAuUQwL1IObpAEghAAAIQgAAEIAABCEAAAhCAAAQgMBsB3yIfEWIpjsBPT0/fv3/fWJHr6+vGeCInJtDmXuTLly+7u7sTC0NxEIAABCBQAoHIakTT+hJnBy2c2hYkAv7r168SsCMDBCAAAQhAAAIQgAAEIAABCEAAAhCAAAQgAAEIQAACEIAABCAAAQhAAAIQgAAESiBwf3/vxFjKDyI6gQlAAAIQWAoB3IssRVPICQEIQAACEIAABCAAAQhAAAIQgAAEMhKIfNDrSl2Wpf7bt29Ocj+gmr6+vvoxhKcncHd31/ZN9cXFxfTyUCIEIAABCJRA4OXlpU2Mjx8/tt0qPP7g4KBNwre3t7ZbxEMAAhCAAAQgAAEIQAACEIAABCAAAQhAAAIQgAAEIAABCEAAAhCAAAQgAAEIQGBrBPzDzMs6tLw1TVFfCEBg0QRwL7Jo9SE8BCAAAQhAAAIQgAAEIAABCEAAAhBIQ8C3yLfleHJy0narwPizs7O2T5Gvr68LFHhTIrU5f/ny5cvu7u6mUFBZCEAAAhBwBH7//u3CtcCHDx9qMUu5fP/+fZuokfq2PUI8BCAAAQhAAAIQgAAEIAABCEAAAhCAAAQgAAEIQAACEIAABCAAAQhAAAIQgAAEVkng8fHRr9fR0ZF/SRgCEIAABFIRwL1IKpLkAwEIQAACEIAABCAAAQhAAAIQgAAElkrg7u7OIrocdliSlZOmzYfF7e1tOUJuUJLn5+eXl5fGireprDExkRCAAAQgsDICb29vbTVqcxnWlr6c+OU6RimHIZJAAAIQgAAEIAABCEAAAhCAAAQgAAEIQAACEIAABCAAAQhAAAIQgAAEIAABCKyegH+49/DwcPX1pYIQgAAE5iKAe5G5yFMuBCAAAQhAAAIQgAAEIAABCEAAAhAohYDFp8PJyUkp4prlOD093dvba0x+dXXVGE/kBATa2tvFxcXOzs4EAlAEBCAAAQgsjsDv378XJ3OnwHge6UREAghAAAIQgAAEIAABCEAAAhCAAAQgAAEIQAACEIAABCAAAQhAAAIQgAAEIACBLRD48+fP/f29q6kOlLowAQhAAAIQSEsA9yJpeZIbBCAAAQhAAAIQgAAEIAABCEAAAhDoTeDm5ubo6EiOFd79+7e/v395eSlDee+MBj3w/Pz88vLS+eiXL1860xSYwPdl7ovX5uHCT0M4B4HX11f/DZBfxNevX/1LwhCAAAQgsDUCHz9+bKvyr1+/2m4VHh+R/P3794ULj3gQgAAEIAABCEAAAhCAAAQgAAEIQAACEIAABCAAAQhAAAIQgAAEIAABCEAAAhCYgMCPHz9cKTpUo2PV7pIABCAAAQikJYB7kbQ8yQ0CEIAABCAAAQhAAAIQgAAEIAABCPQgIMci8ipyfn7+9PT09vZWPSlnH9fX1/pB+8fHxx55DU1qcbShz30XaqmXr5bDw8OQjWgLfhhPTG4CatuNRcjTvPpC4y0iIQABCEBgIwT29vbaampxhdb27LzxP3/+bBOgcYnSlph4CEAAAhCAAAQgAAEIQAACEIAABCAAAQhAAAIQgAAEIAABCEAAAhCAAAQgAAEIrJWAf7h0oT+IuFbVUC8IQGB9BN79/ft3fbWiRhCAAAQgAAEIQAACEIAABCAAAQhAoHwCctghryJxOfVJqhxkxNOMufv8/HxwcNCZw8PDw0Ldi6hqr6+vnz59Cuso7+Z//vwJ44nJRwBd5GNLzhCAAARWQECO1Y6Pj9sqop8oOT09bbtbZnx8obXo9VWZwJEKAhCAAAQgAAEIQAACEIAABCAAAQhAAAIQgAAEIAABCEAAAhCAAAQgAAEIQGBxBO7u7j5//uzE/ueff3Z3d90lAQhAAAIQSEvgP2mzIzcIQAACEIAABCAAAQhAAAIQgAAEIAABCwGLbxHl45vLLdn2TWPx8H14eLhc3yIConcMjdV8e3u7urrqS4z0Ywh8/fq18fHb29vGeCIhAAEIQGBTBOLrjSVOFnGZ4/XdlOqpLAQgAAEIQAACEIAABCAAAQhAAAIQgAAEIAABCEAAAhCAAAQgAAEIQAACEIDAZgn4h0t1aBnfIpttCVQcAhCYhgDuRabhTCkQgAAEIAABCEAAAhCAAAQgAAEIQOB/CcirxdPT0/9et4d+/fql371vvz/qjrx9v7y8dGbx/fv3zjSFJ/j27dv79+9DIRUfRhKTiYBa8v39fZi5XgWdnp6G8cRAAAIQgMAGCTR6BKs4aO2Ub1GUA/WfP38i7kUiNc0hDHlCAAIQgAAEIAABCEAAAhCAAAQgAAEIQAACEIAABCAAAQhAAAIQgAAEIAABCECgQAI6zKzD0k4wDtU4FAQgAAEIZCKAe5FMYMkWAhCAAAQgAAEIQAACEIAABCAAAQg0E9C3pr6b7eZEXqxvNPeixwYlhsUELwccK/ACvrOz0/h979vbm1y9jEXJ8zYCbc1+Bf5rbABIBQEIQAAC3QQuLi4iiSxLl8jjE9+KSxuv6cSiUhwEIAABCEAAAhCAAAQgAAEIQAACEIAABCAAAQhAAAIQgAAEIAABCEAAAhCAAARmIeAfLt3b2+P36mbRAoVCAAKbIoB7kU2pm8pCAAIQgAAEIAABCEAAAhCAAAQgMD+BRj8XEbEyuRf5/PmznGtEytWtk5OTy8vLeJql3NX7BlUnlFavJeRpJYwnJi2Bx8fHp6enMM91+K8J60UMBCAAAQgMIyCnZhG/Gy8vL0vxC6afVbm/v2+DIM8jK3Df1lY74iEAAQhAAAIQgAAEIAABCEAAAhCAAAQgAAEIQAACEIAABCAAAQhAAAIQgAAEIGAhoLNA/jHpvkesLUWQBgIQgAAEagTe/f37txbFJQQgAAEIQAACEIAABCAAAQhAAAIQgEA+Avqa1DeFdxb048eP5K64ZY73vX03yvDx48fX19fGWwuNlBsRVSp0qiK3I/oGeKGVWorYjc1ebuafn5+XUgXkhAAEIACByQjs7OyE87Ur/eHh4ejoyF0WGNAK6tOnT22CvX//HtdmbXCIhwAEIAABCEAAAhCAAAQgAAEIQAACEIAABCAAAQhAAAIQgAAEIAABCEAAAhDYCAEdofnw4YOr7OHhoX7Kzl0SgAAEIACBTAT+kylfsoUABCAAAQhAAAIQgAAEIAABCEAAAhBoJNDLt4hykEeMxnwGR8qhQ6dvEX34qm93BxdR5oP6VrnRr/n9/T1OLrKqrOZd3pXVqA53lwAEIAABCGyWwNPTU6Tux8fHJU/cOvdwcHAQkT9eu8iD3IIABCAAAQhAAAIQgAAEIAABCEAAAhCAAAQgAAEIQAACEIAABCAAAQhAAAIQgMBqCHz58sWvy/fv3/1LwhCAAAQgkIkA7kUygSVbCEAAAhCAAAQgAAEIQAACEIAABCDQQEC/Zt8Q2x4lNx/7+/vt93vf0ee48U9eqxx//Pixu7vbO/fiHzg9PZV381DMz58/h5HEJCGgNt/ozubi4iJt204iLZlAAAIQgEAJBDRBaCkSkUSLmbu7u0iCuW5poSXHcG9vb20C6BgE018bHOIhAAEIQAACEIAABCAAAQhAAAIQgAAEIAABCEAAAhCAAAQgAAEIQAACEIAABDZC4ObmRr8O6CorVyOrPLfsKkgAAhCAQDkEcC9Sji6QBAIQgAAEIAABCEAAAhCAAAQgAIH1E4h8btpY+Ua/DI0pLZFG3yIPDw9HR0eWDJeYRp8ry2lLTfJfv35dXV3VIrlMQuD8/DzMZ29vD+AhFmIgAAEIQMARkEew+A+SyDXY5eWlS19CQIce5Pckstj79u3b2dlZCaIiAwQgAAEIQAACEIAABCAAAQhAAAIQgAAEIAABCEAAAhCAAAQgAAEIQAACEIAABOYioB+u8w+X6livDt7MJQzlQgACENgagXd///7dWp2pLwQgAAEIQAACEIAABCAAAQhAAAIQmIuADOKfPn2yl57QdINvEYf98fHx+PjYXbrAP//8g+9zRyNJ4O7uTp9/17LSe6CfP3+CuoaFSwhAAAIQCAk0ziN+ssPDQzkO29nZ8SNnCctvyO3tbaRoeUvBt0iED7cgAAEIQAACEIAABCAAAQhAAAIQgAAEIAABCEAAAhCAAAQgAAEIQAACEIAABDZCYH9//+XlxVV23T+L6KpJAAIQgEAhBP5TiByIAQEIQAACEIAABCAAAQhAAAIQgAAEtkCgl0sFfS6biom+zj04OIjn9vHjR/nXODo6iidbwV3V8eLiIqxI6AgjTEOMncCfP3++fPkSplfD7tURwhyIgQAEIACBjRA4PT2VRyr5pWqr79PT04cPH66urtoSTBCvVZbmtYhvEcmvMxD4FplAFxQBAQhAAAIQgAAEIAABCEAAAhCAAAQgAAEIQAACEIAABCAAAQhAAAIQgAAEIFA4AZ2i8X2L6EDvFo4uF64UxIMABDZFAPcim1I3lYUABCAAAQhAAAIQgAAEIAABCEBgfgLy4mER4tu3b/qk1pKyM40M8Z2OMw4PD/X57nacPug75L29vRo6va6Y9/vkmjxLv1Sre3t7q9WC90A1IFxCAAIQgECcgH6r5NevX1qoRJJ9/fp1Z2fn5uYmkibHrcfHR62dNN9Jwrb8td7QXc5AtPEhHgIQgAAEIAABCEAAAhCAAAQgAAEIQAACEIAABCAAAQhAAAIQgAAEIAABCEBgOwR0TNf/FR+dqebg7na0T00hAIFCCOBepBBFIAYEIAABCEAAAhCAAAQgAAEIQAACWyHw5cuXeFX1E/c/fvy4vLyMJ7Pcvbu709e2viG+8anv37/r+1ilbLy71sinpyehrtVO3yc/Pz/XIrkcQEDfeItw7UF9Ys17oBoTLiEAAQhAoJOAlihaqGh1FE7c7lk5tDo/P5ezD000f/78cfGZAlpiye/J8fFxxLGIitYSS+uKrS2xMjEnWwhAAAIQgAAEIAABCEAAAhCAAAQgAAEIQAACEIAABCAAAQhAAAIQgAAEIACBRRPQESAd03VV0Fmgh4cHd0kAAhCAAASmIfDu79+/05REKRCAAAQgAAEIQAACEIAABCAAAQhAAAIioE9e5WxbH8GGNGQol/MRmc7Hf4aqr16/ffv28vISluLHHB4e6sNXfYvrR24nrBcV+jC4Vl9p5/X1tRbJZS8CAvjp06faI2re+gZ7fNuuZcslBCAAAQhsh4AWUVomdfpNExCtcLSmOj09TQtH6yt5Obm/v+/M9uTkRHIy63WCIgEEIAABCEAAAhCAAAQgAAEIQAACEIAABCAAAQhAAAIQgAAEIAABCEAAAhCAwBYI6Ed6Dg4O/Jr+/PlTP/DjxxCGAAQgAIEJCOBeZALIFAEBCEAAAhCAAAQgAAEIQAACEIAABP4/AqGJvLq9v5EDpAAACJZJREFUt7f3+fNnfRA72FyunKuvXuXH4f8rMriQEw35H0n+2W1QTukRV1dXviv0Slx9Eqzvh0sXvWD55LAmbIG8BypYY4gGAQhAYEkE7E5GVCstq7S+0tEE/TvAn5rK0vwlf21P//5ZMGkVoSXWgLIsmZMGAhCAAAQgAAEIQAACEIAABCAAAQhAAAIQgAAEIAABCEAAAhCAAAQgAAEIQAACiyMQ/jSjTjtzhnlxekRgCEBgHQRwL7IOPVILCEAAAhCAAAQgAAEIQAACEIAABBZGQN4r5EkkIrS+hpUHEPenlO/fv9e/Hz580L87Ozsytf/+/fvt7U3/6qtXffuq7151GcmzuqU8Ly4uzs7OOlNuJIFQ3N7e1iqrD4MvLy9rkVxaCOh9z/39fS0l74FqQLiEAAQgAIGRBLQQ0mStGdyy+KnK0lJKfka0EFJACyr/X7emqlZW+ld+srS46pX5l3//cCwyUrM8DgEIQAACEIAABCAAAQhAAAIQgAAEIAABCEAAAhCAAAQgAAEIQAACEIAABCCwMgK1U9OcKV2ZfqkOBCCwLAK4F1mWvpAWAhCAAAQgAAEIQAACEIAABCAAgfUQ0Gex8jAinyCTVUkuS/TdK96+Q+CNHjEeHh6Ojo7CxMRECFxdXX39+rWWAF8tNSBcQgACEIBAQgKPj49ya6UzB3ZXIAlLl48Sra+0omN9lZAqWUEAAhCAAAQgAAEIQAACEIAABCAAAQhAAAIQgAAEIAABCEAAAhCAAAQgAAEIrInA6+vrp0+fVCMdttHB6f39/TXVjrpAAAIQWBYB3IssS19ICwEIQAACEIAABCAAAQhAAAIQgMDaCOib2NvbW30Wm69iHz9+PDk5kWOR3d3dfKUsPWe9q3h5efFroXcYP3/+BJrPJB5WYz4+Pq6lUcO7ubmpRXIJAQhAAAIQSE7g+flZTka0pvr161fyzGsZVosreRXhrEONDJcQgAAEIAABCEAAAhCAAAQgAAEIQAACEIAABCAAAQhAAAIQgAAEIAABCEAAAhAICehsjw7lnp2dhbeIgQAEIACBKQngXmRK2pQFAQhAAAIQgAAEIAABCEAAAhCAAARaCcgFg9xbyCd3km9i5Rrj8N8/ffi6s7PTWio3/h+BP3/+HBwc1ODr42G9zADg/4MU+1+u5QXw7e3NT6Q2KJ8jfgxhCEAAAhCAQG4CmpK0ptIMXv1bm5uGla6Vlaa5vb09/avZjbXBMIw8BQEIQAACEIAABCAAAQhAAAIQgAAEIAABCEAAAhCAAAQgAAEIQAACEIAABCAAAQhAAAIQgMCMBHAvMiN8ioYABCAAAQhAAAIQgAAEIAABCEAAAs0EKhfd+hpW3i709/v3b4X1b5Xa/0pWH7t++PBB/8oRhgL6t/rwla9em8lGYxs9jIin1BF9jpv/JXRqe37LFBR8i9AyIAABCECgEALVyqpaVlXrq2pZ5c9cbk1Vrazc+kr+RPb39wupCGJAAAIQgAAEIAABCEAAAhCAAAQgAAEIQAACEIAABCAAAQhAAAIQgAAEIAABCEAAAhCAAAQgAIHBBHAvMhgdD0IAAhCAAAQgAAEIQAACEIAABCAAAQisjUCjhxHcZMTVDLQ4H+5CAAIQgAAEIAABCEAAAhCAAAQgAAEIQAACEIAABCAAAQhAAAIQgAAEIAABCEAAAhCAAAQgAAEIQAACEIAABGYn8J/ZJUAACEAAAhCAAAQgAAEIQAACEIAABCAAAQgUQmBnZ+fnz58fP3705Xl6ejo9PfVjCPsE5H7l169ftZjHx0c/hjAEIAABCEAAAhCAAAQgAAEIQAACEIAABCAAAQhAAAIQgAAEIAABCEAAAhCAAAQgAAEIQAACEIAABCAAAQhAAAIzEsC9yIzwKRoCEIAABCAAAQhAAAIQgAAEIAABCECgOAKNHkbu7+/Pzs6Kk7UAgY6Ojl5eXnxBTk5O8C3iAyEMAQhAAAIQgAAEIAABCEAAAhCAAAQgAAEIQAACEIAABCAAAQhAAAIQgAAEIAABCEAAAhCAAAQgAAEIQAACEJidAO5FZlcBAkAAAhCAAAQgAAEIQAACEIAABCAAAQiURaDyMLK3t+eLdXt7e3l56ccQPj09fXp68jl8+fLl7u7OjyEMAQhAAAIQgAAEIAABCEAAAhCAAAQgAAEIQAACEIAABCAAAQhAAAIQgAAEIAABCEAAAhCAAAQgAAEIQAACEIDA7ARwLzK7ChAAAhCAAAQgAAEIQAACEIAABCAAAQhAoDgC8jDy/PwsZxm+ZNfX1zc3N37MlsNnZ2f39/c+ge/fv8PHB0IYAhCAAAQgAAEIQAACEIAABCAAAQhAAAIQgAAEIAABCEAAAhCAAAQgAAEIQAACEIAABCAAAQhAAAIQgAAEIFAIgXd///4tRBTEgAAEIAABCEAAAhCAAAQgAAEIQAACEIBAaQSurq6+fv3qS/Xz58/9/X0/ZoPhu7u7z58/+xV/eHg4OjryYwhDAAIQgAAEIAABCEAAAhCAAAQgAAEIQAACEIAABCAAAQhAAAIQgAAEIAABCEAAAhCAAAQgAAEIQAACEIAABCBQCIH/FCIHYkAAAhCAAAQgAAEIQAACEIAABCAAAQhAoEACl5eX8ify8eNHJ9uvX79ceLMBMXF139vb+/37N75FHBACEIAABCAAAQhAAAIQgAAEIAABCEAAAhCAAAQgAAEIQAACEIAABCAAAQhAAAIQgAAEIAABCEAAAhCAAAQgAIHSCLz7+/dvaTIhDwQgAAEIQAACEIAABCAAAQhAAAIQgAAESiMgPyO3t7fyM/L8/FyabNPL8/r6enx8rHIvLi7Ozs6mF4ASIQABCEAAAhCAAAQgAAEIQAACEIAABCAAAQhAAAIQgAAEIAABCEAAAhCAAAQgAAEIQAACEIAABCAAAQhAAAIQsBP4v9IC1zMEwJizAAAAAElFTkSuQmCC"/>
  <p:tag name="POWERPOINTLATEX_PIXELSPEREMHEIGH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3"/>
  <p:tag name="POWERPOINTLATEX_REFCOUNTER#2066275F3128782C79293D5C636F737B2878795E32297D5C63646F7420795E32" val="3"/>
  <p:tag name="POWERPOINTLATEX_CACHECONTENT#2066275F3128782C79293D3278795C63646F74206728785E322B7929" val="iVBORw0KGgoAAAANSUhEUgAAB8IAAADFCAIAAACgva9dAAAgAElEQVR4Ae294bXeJva+PZ41BYxdQuIKJi5h7ApilxC7Ah+XkJwKbJeQuIKTlDBJBU5KSKYD/+939C4WPyRtbekBBOg6H87SgxBsLhBsNhv06MuXL3/jDwIQgAAEIAABCEAAAhCAAAQgAAEIQAAC6wR+//33X3755bfffvvjf39//vnnf//7X0X/5z//+eTJk/D/q6++evbs2b///e/Hjx+vJ8YdCEAAAp0ReIQZvbMaQ1wIQAACEIAABCAAAQhAAAIQgAAEIFCLwM8///zx40cZ0CejuT9bGdZlTJ/+vv76a/+DxIQABCDQIAHM6A1WCiJBAAIQgAAEIAABCEAAAhCAAAQgAIGTCfzwww/ff//9Xuv5otAypn/33XcvX75cvEsgBCAAgfYJYEZvv46QEAIQgAAEIAABCEAAAhCAAAQgAAEI1COQ0YAeCy3/dBnT3717x3kvMRauIQCBLghgRu+imhASAhCAAAQgAAEIQAACEIAABCAAAQgUJ6AjXF69emV4oMsUrqPPp5PQp+PR9V8Hpu+STE7ud3d3ux4hMgQgAIFzCWBGP5c/uUMAAhCAAAQgAAEIQAACEIAABCAAgSYIyLR9f38/F0VGc9nWv/32WxnQ1xzJ9QHST58+/fjjj06Tur5EqsjffPPNPDtCIAABCDRIADN6g5WCSBCAAAQgAAEIQAACEIAABCAAAQhAoB4BGcFlKJ9bwHWm+du3b58/f+4XRUnpk6SL5vh5Irilz5kQAgEItEkAM3qb9YJUEIAABCAAAQhAAAIQgAAEIAABCECgBgEZvuVmnhzkcqO3uNJ88+bNL7/8slkAnZb+4cOHzWhEgAAEIHAuAczo5/IndwhAAAIQgAAEIAABCEAAAhCAAAQgcBqBv/76Szb0P/74I5Ygl5O47OMypscpL17L511nsi/eIhACEIBAIwQwozdSEYgBAQhAAAIQgAAEIAABCEAAAhCAAARqE9Dp5MlZLg8PD7tOcbElln38xYsXdhzd1cHrP/3002Y0IkAAAhA4i8Dfz8qYfCEAAQhAAAIQgAAEIAABCEAAAhCAAAROJCBzeWxD16dE//Of/2S0oatoSk12+c0y6vOk+sDpZjQiQAACEDiLAN7oZ5EnXwhAAAIQgAAEIAABCEAAAhCAAAQgcBoBeX/rs6Jx9rKhyzk9Dsl1Pc9rMeW8jvCLWRAIAQhA4BgBzOjHuPEUBCAAAQhAAAIQgAAEIAABCEAAAhDomMDjx4/jz4q+f//+9evX5crz8uVLuZzb6csdXqe0SzA7GnchAAEI1CfAoS71mXtz1Fc+dIKYPsehNVt94dr7GPEgAAEIQAACEIAABCAAAQhAAAIQgIBJQCeoxDZ0HU1e1IYuWT5+/CgruSnU3ySSvm5qx+EuBCAAgVMIYEY/BftGpjKga5H2yZMn+gqHPmmtPVZPnz79+uuvZVLfeHLo2xrjtSJdaH/Z0OQoHARKEdAKn7omvZgX751K8SVdCEAAAhCAAAQgMDQBpngnVq/MDvf397EAFYzXmjh4cpFguBLGVcM1BCAwETjdBIEZvbmmqDbx1VdfzTc6aVuTTOp5P/TRXOFXBPr1119lqtNQqnVpffyEj3evcCIYArUJyJ1EXZNeTPVOWuJC2a1dAeQHAQhAAAIQgAAE+iTAFO/0epMmH8vw3XffadIdhxS6lsP7pkO6sk7EKyQMyUIAAn0RON0EgRm9uQYjD/R4X1Ui3y+//HI1S/oPP/zw7NkzmeoCin/961/hmgsIQOBEAlrzC7lriUv7ZnQUVQjhAgIQgAAEIAABCEAAAnMCTPHmTOqH/Pjjj0mm2mBaR5mXyT7Jev4z8ZSfRyAEAhC4IIHTTRCY0dtqddInYnvxonCypF/HHVsr1e/evYs56JsndRbJ40y5hgAEFgnoDU2UYC0Eqh9bjEwgBCAAAQhAAAIQgAAEmOK10Aa0i1ROMLEk8vHUBlMp848ePdJhO/Gt7NfJHH8t/evYPdYIEA4BCCQETjdBYEZPauTkn55jwiSiM9rJhbkte53UJr/7ZCdX6e+G3yYyT0PgigTktJJY0qUWa2y7IgvKDAEIQAACEIAABCCwToAp3jqb2nfmp8jGEsgTvOg3yXRCeuxSGmcdX8uDMP7JNQQgAAERONcEgRm9oUaotVbjOJdYUK0bSwWJQwa7Vul0kEsyar59+xbb3GAVTXHGIDAfxrQAdrXjp8aoSkoBAQhAAAIQgAAEChFgilcI7LFk//Of/9gPyuZQdPb973//2xZAd+fHzmw+QgQIQOAKBE40QWBGb6iB7Rok/vzzz4ZEzyrKpGAlh9vI3ZWTIrJiJjEI5CSgYezbb7+NU7zghxzi4nMNAQhAAAIQgAAEIBAIMMULKBq5SKbbi1LJM0YVt3jr9kCPGV1ehuUEuL0IpAABCJxI4CwTBGb0Eys9zTpxvk5v/9/fT548+b8Bg/xaVLBkntMbMkgJKQYEBiWg/TSJNowlfdCqplgQgAAEIAABCEBgBwGmeDtg1YrqMaNLll2ufrtk/9e//uWJ75TTkxRxIACBwQicYoK4lhn9119/lUfzy5cv9Y1KncalT2foTxc69kuBMtTqOxtntSp9Edt5oosk/Oc//ymxzxK1XL6LCpYMc3xapBxzUoZARgLqxxKFGEt6RrwkBQEIQAACEIAABLojwBSvzSpzGh/KWbGdfoGbh8+0iRepIACBOgTqmyAuYUbXyC3ruUznOm5b377TxzQ0GIRhQxc69kuB+iz106dPFU2R9UidKg+57HJFTz7oFxLp+mJRwdKHR/RWdF0uhIfApQioK0u+F4Ql/VINgMJCAAIQgAAEIACBQIApXkDR2oU88zwiBbOJJ/KuOEP6Be4iQGQIQCALgcomiMHN6Bq29VkMrXPKeu5cR1U0RdYjlU/itr+UnbStIc3o8jpP6khD+8PDQ1J2fkIAAi0TkEI8f201sBX9QlHLQJANAhCAAAQgAAEIXJYAU7xmqz5xfFmT0xlt7XE73GPKL2fHt2XjLgQg0AuByiaIkc3oOqRFnb4+i3Gs7mVMl2d6nWNelEtiQTZk1kHhEsyI0OMtHaqjPQGJ5DqIbbySJmXkJwTGI6DXdm5JV1dceW1yPLCUCAIQgAAEIAABCHREgCley5WVfNNoTVRntLXHCYcABCBQgUBNE8SwZnSN2TqkZXHpUrb19+/ff/78+c///elC5tq3b9/O10Jl2tY5MDpRvXSt73JFl32/tDyV07+7u5sT+P77758/f15ZErKDAASyENDLq1c4SUp9F985SJjwEwIQgAAEIAABCAxJgCle49Xq2eCujx7pM3LlCrJorkmym1tpkgj8hAAEICAC1UwQj758+TIYcR3koiXTuWuziqkuWJYd42wBWcxl6NH5AwkTmdqLukVrcFoUOBFDPzWSVTDrz/MtF6JNA1rwSNKXxz3mtoQJPyHQHQEtZ85XyOSozgpZd1WJwBCAAAQgAAEIQMBPgCmen9WJMbXUcX9/bwigz3uWM6PLbuP5yihzB6OCuAUBCCQEKpggRjOj63SUFy9eLB6QIhu6hgGPNVwG3FevXsWVUdR47Rw/JnnkOK9mEcvW9bU+H6r6Soqg7QJ1ztJJ8uUnBCCQl4A6N73OiZuJumJ10XxTKC9qUoMABCAAAQhAAAKNEGCK10hFeMRYs6RLh5floZwNXbJpyv/06dNNIYua8jdzJwIEINAXgQomiNHM6LKS32hDl6+3emp5UCY+6ToHxnBjv6VhLa7VLyY4mH15sX2r4IyUi7VPIAR6JKAeVUdjJZIXXZhM8uInBCBQgoCmvtpFJ41LQ7b+a7VM5+SFNTOtlsm/TP+lt4Q/dQWsn5WoC9KEAAQg0BQBpnhNVYdHGFWZtuzLAKIBXWO3xmttDS9k+ojlmTsvxnfDtRQM9IdAgwsIQGCTQGkTxFBm9EXv/Qmxx4lbn7/T+BEmgUndaB5YyEVa5xskJvsk6/CznCk/ZFHzYvEoGx1Sz3cIa9YCeUGgNIFFJxfe9NLYSR8CJQhoxiuNRTrVmrJkZypVSqto2vCnw/eYEtusuAsBCECgUwJM8TqtuPpiy1L/8eNHO1+cb2w+3IUABBYJFDVBjGNGl+117dubmq1pZ9ki3ClQixWa1C26scdPFfKSfvToUZzL2rVWhrVQvHa3u/DFZs0w2V09IjAEPAQWJ1Se1U1P4sSBAARKE5CapInu5lx3lxjSzeTsJu0Le/oubkSGAAQg0DIBpngt105rsq0dJBDLiedNTINrCEDAT6CcCWIQM/ri+WuBr23+tp8NiehCvurSDOKQ26/9uY80hKyVuvSnXG+vL1KAAAQOEFg7+pBX/gBMHoFATQIar+Wj4PwK+jHBvvvfnzTdY4/zFAQgAAEINEKAKV4jFdGFGHIQ9Hxf1LbkdFFShIQABE4hUM4E8fdTypM90zdv3qylKSduY24msvNPXK4ltemuvvagEa4zyIy78a01X/s4ThfXGjKTL7hOYmuVwvMB2C7KiJAQgEBMQK+2FgLjkOna3/3OnyUEAhAoSkAe6FKf9JIWtaGrCHJy1zGsOuBOORYtEYlDAAIQgEA5AkzxyrEdMmXPFjfbkjMkFgoFAQjkIlDOBDGCGV2f6DQM3IsW21Axhv09xAkXRi4hzt4LHWvgeUSuWsPsetY+7vmZqjovNbunvwcscSAAgToEdO6WXvMkL3WqvPgJE35CoAUCejFl2vYY0KfjzjWy608ns81fc2dxdOS6ctRHbgp9h8YpBtEgAAEIQOAYAY0CTPGOobvmUx4z+jB+hNesYkoNgdMJFDJBdH+oi9a9NWebj9mhwh4eHuTiFH7GF/J70pwtDrGvdYinPq5lx9l11y/AMEcfaM1jcenCqKZdSIkMAQg0S2Btqy+7NZutMgS7IIFpl57hNyCl63828//v39oCvxKRCf7wx0gH+6D6BVsRRYYABK5GgCne1Wr8xvJ6zCCDfRnuRmI8DgEIHCNQwgTRvTe6TgIxbOgCvWZD1y3PEmhcVYd9rOJE4munK7rM92OcdqI1j0UbugpoVFNMjGsIQKBfAnrNZXeby6/dNvNAQiAAgfoE5Cvw9OnTNRu6XlUt6stELnOJ3MbXbOgSW0qLIiiaxn0tky+++EbppCroPBnc0g1E3IIABCDQDgGmeO3URS+SyIazKSqu6JuIiAABCGwSKGGC6NsbXWO2/WEK7S82jtrUJM2zYTlUjKzemhaGn7dfaJ65NlmNEx/GVVP0Fs+C//PPP43ZeIyCawhAoGsCsovJSDcvQokPOM9zIQQCEDAI6CCX+/v7xQh6Q288XE7vvozj8k9fTH8xUG5o0rtYZV+EQyAEIACBdggwxWunLrqQZG06EAuPK3pMg2sIQOAWAmt9zmETRN/e6Jvu5PaZLbts6Kq2ve5Udk2rLj02dK0EGJ9ItbNo6q42Uyza0NV2saE3VVMIA4FyBLR2uOh7Ln8TdYnl8iVlCEDAJvD69etFG7q2i2mpWxb2G0dqvftSA2QW18TYliTc1V5DfeBULu0hhAsIQAACEGiNAFO81mqkfXkWt6cnYjt37SdP8RMCEIDAnEB2E0Tf3uib3ty2//ijR4/miNdCZEOXlrB290C4Trv37FSyi3Ag37Me0Qx8fvwO68xnVQf5QuAsAmu7iOzNQ2dJS74QuAIB2dDnfgmFnMG1YCbjuMeNIJA/7CoSUuACAhCAAAQKEWCKVwjsqMnKoiI1wC6dfG5YRLcRcRcCENhFIK8JomNvdJ3WsjkNy+g/rlncrnrajOzZ2qzT2PMeI7MpVaEImqLPbejKy7OQUEgkkoUABE4hoOnWYneq7UFozKfUCJlenIAW9ec2dKkfOlCuxIEqcoCQJX2XeiZVQUJevJooPgQgAIEGCTDFa7BSGhdp0xVdGggzgsYrEfEg0B2BvCaIjr3RF52n4urc9HReO8ctTmS6fvv2bd4p3NpiSJL1+/fvVcwksLufa1/i3qyg7kqKwBCAgIfAWgdIn+ChRxwIZCSgb4q+evUqSVBbQ7TSL3UzCc/7UzZ6jz9ByHQMjSgUhwsIQAACvRNgitd7DdaX3/gKSxBGHzPXinv4yQUEIACBLAQymiA69kbfPDBr09fJ6QqtdPLa0NUIPFNHWZQGsKGrsGucFz1Ss7whJAIBCLRMQOY5rU3OJdSeFanX83BCIACBEgTkFb5oQ5dlpLQNXcXRtm55nPnLJf+1vGfr+bMmJgQgAAEIzAkwxZszIcQgIO1i8Sss8SMPDw/Y0GMgXEMAArkIZDRB9GpGl//U4iEhMWL7+6KKqU93Lppy4kR0MleJadvmGoBkWPwQXyxbF9caLxfXDIZZJOiiFhASAq0RWJt6Sb3WQnFr0iIPBIYkMD+cVHbtxSG7UPE1W5Yy4E9cRn++RezHRUwIQAAC5QgwxSvHdtSU5yv3SUm17azEaXJJLvyEAAQuSyCXCaJXM7pnmqddyZvtQ27msmgvzuI0mdQEr9DJXJ8+fdqUba2ONx9sKsLaYsAYpWsKNcJAoCMCa6vBKgKdQ0f1iKj9EtDOj+QDM9KFpPZU8EMP0ORxNj+WPdydX8h/YnMSPn+KEAhAAAIQyE6AKV52pGMnqNN0E60jKa/2qY+xET8pV+8/5d6kepHCpj9d4O3Ue4VeXP5cJohez0bXa2x3xGoff/75p382KPd2fU1LaT558kQGdB3kIl/1Qo3sOt+nNkr65cuXQnhJFgIQ6ILA2vFkEp5TEbuoQYTsl4B8up8+fZrILxv6KV5gHJKeVAQ/IQABCDROgCle4xXUmnjyXLS9ZPj8SWtVFuRJzG5yVNVOlHCXCwh0RyCLCaJLM7pR8lCLMoU3u/NX63ib7ldjWJG0FPHbb7+FSgkX2T/ZGlLmAgIQ6IjA2neev/32Wy1tdlQQRIVAXwTmlusTXzqPUpfg3eUnkTzLTwhAAAIQuJEAU7wbAV7qcWPRZeKADb3Z9rBYd/I9Ledv2iwKBBuJwO0miC4Pdcl1ostZTWHzYHT5wmvd7yzxcuUrK9iiDV3p28vRuQQgHQhAoHECa12Bjr3C06HxukO8fgloUpToUTrOZXN1v1x5jf2Va5muHSawFp9wCEAAAhDIRYApXi6SV0hH+vz8QyxxwWUY4SyXGEhT14vGHJnRmxISYSCwl8DtJohhzeib3xfdyzpXfPnIb34cVUeD5cruxHTWWqdc3vyH7ZwoP1lDAAKlCciXQTuHFnNZ60AWIxMIAQj4CcxfLmkd547Lc5Hs4milrdkdh7bk3IUABCDQO4G1HpspXu81m11+7TaTd+BaslrCl0FWbqFrEQg/ncCixXzRtn66qAgAAT+B200Qw5rRPd8X9YPOGHPz46KSfIBtMvJTWDu8HieyjM2JpCDQOwEd8bRYBHnLYiZbJEMgBG4hIL+wZP6jpazTHcFkxJf9ZVe51uw4uxIhMgQgAAEI7CLAFG8XritHnmzoa+6D0j1kKxjA6HHlKqbsEOiXwI0miP7M6OqR1+yzcS02642+eaLLGDPDNYd6DZmnfMEsbhtcQwAC7RAw7Hf39/ftyIkkEBiDwHx0XtMjK5d37xI7DumVK4jsIAABCIjAfBCZsDDFo3nEBCYberJsHyLIRV2+MudugwvCcLGXgL5Ps/cR4kOgNQI3miD6M6Mvbi1JakUDeZv9skaUteFkKoIkH2Bn09zZLVTQ3nlyeJALCEBgVAJrXqg6rFl95qilplwQOIVAsiVOW6oNPbKmhFpilzC7cjzxPPddchIZAhCAwBgEmOKNUY+lS2Hb0GUN0DdaSstA+hCAAARsAreYIPozo9tm6IlUsye6bLqiN+IUZje4zbtrfgp6EDP6Jj0iQOBqBIxuATPZ1RoD5S1KQJvxk/SNty+JWeHnXmGSJYEKEpIFBCAAgSsTYIp35dp3lt22ob9///7Dhw/OpIgGAQhAoBwBY96xaYLoz4zu9EYvh/uWlO0pXztOYbeUUWPnWjG1gavNXQK3lJdnIQCBGwkYXqjGhO3GTHkcAhckMF/Ll5qocfnRo0f6//XXX8sz/UQfsVevXu2qFB3xJ9fIXY8QGQIQgAAEjhFgineM26WeUiPRybqLXo8ydDw8PDSyAe5SlUJhIQCBRQK3mCD6M6Mv9ssJl2YPRtdH8xJR45/GekgcrfFrY+lmjAI2zh/xINAjgbXOQR8mmvvP9lhAZIZACwTmSoheMf1JNv2XVVoj+IsXL/TJr1PM0wc+NTZfGGiBMzJAAAIQGI8AU7zx6jRviSYb+uJH7HRUgML5QFpe4KQGAQjcSOCwCaI/M/pi15zga/NQl01j0NgfF1UdDXDse9LS+AkBCGQhYHih4pCehTCJQECf85os5pso5K8gd4RNpWUznQMR9upv84WBA5nyCAQgAAEIbBIw9DGmeJv0ho9g2NB1ALHW5tmSPnwboIAQ6I7AYRNEZ2Z0515jbUxusArtyZ5WQgYYXVRBa7N0nejSYKUgEgQg0AIBeaGufV1QFj2Z/1oQEhkg0DUBz2a+uIDSLOv7pO9VFfYWKi4g1xCAAAQg4CTAFM8J6prRDBu6Vl9OWZW/ZkVQaghAYBeBwyaIzszonvnSXlemXaBviWxvPR7j46L39/driNZ2TKzFJxwCELgUAWM12NhHfClEFBYCtxDwfFomSX+vUTt5/MDPA4fy1bf1HygXj0AAAhDomgBTvK6rr6jwazb06TD0u7u7ormTOAQgAIFbCBwzQXRmRvdMAg/MwW7h7nxW07w1N22loJlqmx70ztJN0TSIGh73bPfbBZPIELgaAW35XCvy2leL1+ITDgEIzAl4zsRLnpLe8uHDhySw6M8DnhAezbCozCQOAQhAYGwCTPHGrt9bSrdmQ//qq680OnMY+i1seRYCEKhA4JgJojMzer/e6LYrunHYXIWmkysLo4z1PdpyFYp0IACBOgQMVVvmPxxO69QCuQxM4IAZXTQq7wU54FJwrFwDVzRFgwAEIJCXAFO8vDyHSW3Nhi6zlM5jPDCgD0OGgkAAAr0QOGaC6MyM7pkstemNbnhTyvdKh/L00s4MOY0yYkY3uHELAhCYCBirwZVtedQIBCAwEZD7gubJLdPwOFi0LD+yQQACEGicAFO8xivoFPHWbOgchn5KdZApBCBwmMABE0RPZnSnN2KDJmmtxxoLAO/evTtc5e08qKHUONHFaJrtFAFJIACBcwkY622GJ9S5MpM7BHohYJwsZxfBUGDsB4/dXfva8Fpqf/7559otwiEAAQhA4EYCTPFuBDjk42s29IeHh1yHoeurtvo26fQnW8qQGCkUBCDQAoEDJoiezOie4y91DlcLNZHIYKzhS+AxDg03jFyaErOrK2kS/IQABOYEjE98yAIofXr+CCEQgEBpApXt1E+ePNlVosPLA7tyITIEIACBaxJginfNejdKvWhD13w/72HoL1680Lxg+jN89Qw5uQUBCEDAQ0D9zFq0NRNET2Z0z77dAx+nWkOWMdzQP96+fZsxoxOTMo5cMNrliQKTNQQg0BqBx48fG0uhxnpkawVBHgg0SMB4uWxpDz9oJ7t2t3J2a2IQDgEIQAACIsAUj2YQE5BjuIbpZJvaFJLxSIDE/bzNM3tjLFxDAAL9EjhggujJjO5Zh2ywk9WC7doCgJZtX79+3W+DC5IbZVQcY5dESIELCEAAAiJgdBfGeiToIACBTQKHzdON7yer7Cy/yZkIEIAABIYhwBRvmKrMUhBZt2VsSTaBSXWXH7rsUFmymBJJjCcZDfQZhSQpCEBgGAJ7TRA9mdGTZc/FOmvQG92w/n/33XeLpegu0DZvGY2yu5IiMAQgUJSA0V1Ia3d+IaOohCQOgU4JHFOQDhvfD1PCLH4YHQ9CAAIQyEuAKV5enl2ntmhD1/fPdOhiXhu6KMVn+e79YkrXkBEeAhA4hcBeE0Q3ZnSn9aT+fG+zmg39Y4yPi4qAsVSgGsk+sm4yJwIEINApAWMMU4mMrqbT8iI2BKoROHbAWv31/sTNbZPP3rPUNxMkAgQgAAEITAQMvYsp3qUayaIN/fvvv9cnQEtwiL3RGzxsoESRSRMCEDiRwF4TRDdm9HhN0uDb4NbjtfN8NTUdxr5s6FjH3N+MKuYWBCAwMAH1isZqqNHVDMyEokEgCwG9XHtt4nIB2/vI7aLu9UbHT+125qQAAQhAYJGAoXcxxVskNmTgog1dnoJ3d3eFyhtbfmhphSCTLAQgEAjsNUF0Y0aP1yRDaZOLBjtZ7XJKhAw/h/m4qDYKGL5j9sJOoMEFBCAAgYmA0ZMb0znoQQACmwTkOLbL6Kwvy9Vf7zc0isUC4o2+iIVACEAAAjcSYIp3I8AxHl+0oT88PLx8+bJQAZVjrAkY7jWFBCBZCEDgggR2mSC6MaPHa5Jrldrglp81V3QZlxt0nF8Da4fbhi3M6DY97kIAAgkBu9Mw1iaTdPgJAQgkBGQTt4fsOP779+/LTZLjjG68ZoJ9I0AehwAEILBIwB4vbG1tMUECuyMwt6FrMf7z58/Pnz8vV5ak4TVo4SlXdlKGAATOImAPaokJ4h9nSbk330690dcORh/GFV31mAx1Sc0Os1qQlEs/pVio7PrTx2+1Zq596NPKudQLjfea2GtFS2fRZnfl0zus5RllqhynrCfvwpCpuoCBsc8ropEQtQfVy9QepsagelEzkKekPr9DpfiryVaXRbio7u6Xk5gQ6JHAN998owmwxiZDrVLfJe3llBfN+SGcmHwLZnT0gbhG4mtGxpgG19choK5MHmDzOYL6K/1pgiC18JQ+dlcVSH4j/sBzDbr0qd7FQTp57BiupqtWkX1umzSzxA1Rr0wSgZ8QgEAggKIVUNx4sc8E8aWHP48ruqgpWlOlWRNbI1BTct4ojNFeByvpBEoGCK2CTJZro+zhlsZ++fTdCFmPK1+dUevMV9EUWY/cni8pbBJQ/XrqReLOxzsAACAASURBVK+DtkBupkYEEQivz/xCLxSIIACB2wmoO9IKX9J3qZvKMmAdFk+5z996O+TEfhV9wKhoRkYDDrdGJaAFSNudLe7N1P1qQiHHi2ZpxNIm10zxBGTsKZ4GuERDUNuu0Fb1RsSNTTJUyJQs1ghIUYyrY7pW4Fp8wmsSQNHKTnve2kNIYoL4W/a8PQlKyZCNT2+g/tQjb/5pqA4FMC4204kjTLlLDB0VWkiDWXM5V/E9lLqIo+mrUSPC20UpnEJqXURNyCivfUvtwZnRPNpaW7Jz1F0J3Nry0rx0/YboXU5UzM0aUW92+vLGNM2T5PqTPOoDW6sCu89vTVrkgUDXBKQCaZgopAjtJSPdbLMXTSKcIjn6gFGzjIwGHG4NSUAdwoG+K3Rlt0wQyvFkihcqaPPilhpsc4o3t6FXm9QnQDSTLdfISXmTwGLPpsDNB4lQlACKViG8fhPECWZ0W7jNgapEhGRtIVetLJZUdqtc6beQjgxwRo00aJ47Bk3KxOIoYpR98ZZa2l6jtrRYtZnF1PyBt6h3x4gN/5QMN4ebhCr0LPdJteTFfkkt8xRT1Fo7kbJuNO+z6K1JSzgEIJCLgPoi492f3yqkvxnFQR8w4DAyGnC4NSSBG1fUQp/mnyAoR2lBFXQ2pnihdjwX/hoML0KzU7y5Db30jF7tWZnKMjjX/6uZ70O9cBETWJztYkaPEVW+RtEqCnzeBcX9f2yCqG1GVxcZi9LOdXZ1RAkulu7c7dLZm91i3xoKHje17FlXS1CDeihRciGLpCzUKqYatmpcf5MSYGPx6yKLKqwUtXmm0qon5UN3EyGnnxK1GrHhM1ItL65tqN5VC6qLqTGoYRjbFxSzMigJttg2psCm3D0WW34Q3v8GVSZMdhCAwC0E1HOG19x5UXmCjT5g1C8jowGHW+MRUIM3dLypB5OuKI091gz1lJRDBS6qkYZmqO4xmd5L4S86z7LnMkWzrtZa6NLnqDVZmDdONbYsf0o5/vMM9INZTubAGw9Z7AcU2LjYo4qHolW6Zv0miNpmdGO48vSkheKoQ89eJer059KWyCi75LsSVInmxQwh0vl2pdZg5MXBQ6XWO2aXzlavpUBvFnaetUzhHrVVWc+fVaU0ZSfdLH6zERb1S8Owa8yyVFPViqnmar+taiE15bELrnYeupH5BdqbTY+7EOiUgP3iz7sChXjGxFw0FgdW9IEJLyNjrmZGOl0QkBq/2COFQOl+einssmhSLNNkeGS6WDQaGtNn3bJzOXzXVhrtSdDhTGs+SJc+p73YkydNtPLPzfdoXgpCMhJYfE2YiGUk7E9q8fXEBOEH6Ilpz0Till/bjK7qr9z5erIrYV5ctJ15jKeeCm4kjlQoG28jch4TQ6WbH38hnXKXwmro2bYPXeJyIs6LivVa0WQPXcx6sBa4Vvxy4fMeTI3Etj7r7tproulTOVGTlBcX9hLBdrXtJP28P+2+Ra9h3uxIDQIQaIHAfOBL+qjkZ7WuAH3Abh6MjDYf7o5EQHPsue077pqkFuqN8Bd5rq4nyph+xunPr9VB+bNzxrTVMMngTKfNaHTpi/WidmuvnczbXoWQEs17sfgELhLAjL6IpX4gilYd5vbYF887ThgFtWZi6x8VeuSQhSTRtK1EB73Y6ZTIqE6TWszFXq6RHrn4VBeBMn3ONQnb8L1WrsWWMLXANct4YkqQJLahNs5aneziEk5o84M1wrjspa+FLmkV8ZqkkbvR4621ASO1Y7fsVmE3yGM53vhUgjo04OmCZnwjXh6HQIMEktd88+exQXlvwdEHbGKMjDYf7o5EYG7yTropwzHQ4DB3dAiG+Pn7leSonyU25TDFM+or3Bppijc30s1bWv0QzQUCbS5OIbDYyJ3z31MEHjLT+UDgrAJMEAfag9MEcYIZfW9hNhfh1ae32clKl4rHm/EcgW1tss78dm9z8sSfz5nVwA4rqer44maQXM/t44kyrayVgkdsxbFrZMp6vHbohHN7tGQo8rdww4Rdre9KGt7iz8ON/Ha28xTme0FimZsSdS48IRCAwF4CttUmfv3D9XwA3ZvpZnz0gU1EjIybiIgwAAGp4oYup05J6lywfR8obzJn1Gs1JZKEh94vvjhmu7eFtCcUfgXYzqX+Xbr0ReZt2tDVyLv2yVtE3V0gZvQWqgxFq2YtOE0QHZjR7YF8UiOcCzI1K2DKS1qXrKIST39+Y2h9OY/laCuUJbS6Y3LuemquYKnnurHuDCU40Q/meozfTCClNtaq166Dar4LC5ETvGr8fiZ6/deqQ+HJ7l1/sv6Y83a1KM+N7dwvjyemDa3T7sVTcOJA4JoE7Fd+3mXt6oSPIUUf2OTGyLiJiAgDEJASJSv5vBcKIbfPFEQp6QMnU3ViPQk5xhcl9jUyxXO22wGmeM45Qtzkql1Pb4GzLohWgkDSL01Vr8ASeZHmIgEUrUUs5QIX23zo9IIJogMzuj2QT0UK5SkHlJTnBGzdrkd3UZkRk0LJzH27bVEphHdvfhGrv0nufgOrZ7UpZD2vSkJsAombpKppV6uwu+MKuoih5YdWoULZECrftZt0BWiVy0t2ELg4gdAXOS808y9KDH1gEy8j4yYiIgxAIGnn8w4qy0xBoNTnJMZ6p32zRGeYzEeSUjPFCw279ymes40lDaDaz3iOHJhzUZPA4hyWWVi1KkgGIEwQFcg7TRAdmNETlWKx4+5xOK/QCEpnsVgXIXCXnbG0qM70kzWbjM5uhj4azJeJrdM/RO3VgXqsGmcNFoqW9EJ7Zyz25iAlXkjskGzSsMNLGl+05vEh1TkWL7lOtnGEknIBAQj0SMB+35PXXz8zjs5ruJJuM2OOw+gDjIxrjYfwYQhsniy616hhk0myS16xeU84hdhpHru7ltcU3uM8gi59sSUkWOx6r38XC89irdUMxIxek/Y8r2QUwAQxR5Q9xJ6SBBNE62Z0e4039OY9DufZq7xygtrsHPgvXlSW5/bskqWnYN2+PWWlkCSeEJPenPBUp+lv1Xt1IH/KWcreeyLJXqoDe18Mo8nUEkrXSNLeFn/6tz7UqdDNxaE6YpALBCBQgcBmJ5n0Wv7jzo4JnwzZ6ANzjIyMcyaEDEbAnkurU9qlqzvh7O0Mw5Temb4nWjIlSbpf/fQk0lQcuvS16tjb3uaNoWhI6fnRGhbCAwHM6AFF/QsUrfrMlaPTBNH6QJhsZFjsqaXEnIL44pkmHhNJ1XRXKfMXJu8s3dbFpcQkpnDFdzawTWU3qRr9dKZMNBFI8B4zpsyrIAnZu7a8q2rmbTvJffrZmqoqeRblDIGtCbyrUogMAQgEArY6EV75cCGDSHi2xMW8z0QfSDgzMiZA+DkeAU+/lLdnmBh68g2doS5K9Ie2DEzxktbe9RRPtRk3p6auu2tpScMY4ydm9LPqEUXrLPJOE8Tfm+ou58L89ttv88Ak5NmzZ0kIPysQ+OOPP4xcnjx5Ytxt8NarV69iqaRBfv3113HIjdc2EMH85ZdfQhay1b5+/Tr8tC/iB+2Y092WFSaP/JXjvHv3Ls4xOXgnvrV2/fvvv6/dCuGb/XWIeeDCng5NCarJPX78+EDi5R7ZlMfugsoJdm7Kak7qHL755ptH/OUmoCb3/Pnzu7u7v/7669xavlruu/pVdVY//PBDUUToA5t4GRk3ERGhawI///xz0g/Mi5N9pjBl8fLly12KeuKFM5fzQIitX9kzmgPZlX4kqcrsFWcDYYp3uH413B9+lgch0DsBFK2zatBpgmjdjD73CZoDtc8dnscnJAsBu2r6GvlklopVRnl2SIvNQikksksnTvYehkQWL2LJFyMkgYk2mdzlZ0xAJstPnz6FEM1VDjQMzzrHf//735BL9guPACWmYbcXxH5r7C7o9twbTEEN8unTpx8/fvQsMDcof+Mi6TXUy3J/f8/afM2akrlqV3v2rAveIj/6wCY9RsZNRETomsCvv/764sULuwjaa39AIbTTDHeTjfwhfPGixIBl61dM8ZKKsJXVJHJrUzz5DZzl8rmZr97EhB4/IXARAiha51a03atPQ2TrZnTP5KqEAnFuzXWRu229tRtfUwXUHF5mqSBSIU8321Uh5K4LCeB3RVf8vRbYxc1ZsQBcBwK3rwMrKY8Vu+j74ulF2zSj21M1uwsKlTjShSy8IxWn2bKoaX348KFZ8QYTLOlm7dLJAKGtGHacW+6iD3joJVW2azNBSJ+RMaDgoikCMl5sakRSToqOEX5/F3mSbfrNHcBr61dFVdYD0hqP0KUbcLgFAQg0SwBF69yq8Zggmjaja4HUHsgnvnijn9LO7KqxG98pAq9l+ubNm/iWfcJdHHPXtY0rTmqXE4oe3NX+FVmnFsTZcb1GIFkHFrpj5huPsaDc+6IpxFoB4/DNSWMcudq1vfjkf6eqCVw6I9tBrHTul0r/gq3rlPr96aefPOt8k2zqhEsf54I+sNkMGBk3ERGhawLyQ990Tym9J8avbRbyJLNHwHIqa/aWQ5eeHSkJQgACpQmgaJUmvJm+xwTRtBndaTLIe4b1JlYiTARsLdNufO0wlDtJrCzKmFjIyuw//HqvGX2XDh373bdTC21Kknj+JsvCTpllxbbflCmdcp2Y04hfwpvJiciIZk/V4jfXSGSkWzaQkUp6ell6GcJOB3WjAP5+Vf6Pnt7sFnnQBzz0GBk9lIjTKQGd07KpWkhL95u5D3NwOjc4o+0Vw1Zcexkf6dL31jvxIQCBFgigaJ1eC/aMe9ITmjaje3yUdrninl4lwwiw+QU2u/G1wyGZwxdyRVd5N/XyiYkU4r0GTWnzzrdA7jMVVP92KvdGSeIlB1lwjh2CGR+tviaPs/rWHrfDPYanQtMwWzDPXXvjsD3N86TfXRz/Ru/uitaawBx+VaFG5FruHBkljLqyvYPj3iKgD3iIMTJ6KBGnRwKyum7qbFJLjp1itBeIUzMsob8xxdtbWc6BjCneXrDEh8A1CaBonV7vHhNE02Z0jzf6Llfc06tkGAE2favtxtcIB2nMsSVODiblnIKdOtZeV/SJpOzjm8AV55ghuJHKqiyG2kac47F6UQqenb9FbaOexcgS07CY3uFrezXO+U4dzr3BB/UKa6lv82VvUPKORFKre3h4KDcWdISiqKiy1CRmayM71UjpNWD0AYN/uMXIGFBwMRgBbaJPDgBZLKB6rdLreVO+8fRkURIFarQqIQxTvDXga+FOdfTYVIIp3hp2wiEwJAEUrRaq1WOC+EcLgq7J4DEAOZfr17Ig/BiBTY3BbnzHMs3+VDKHL+pg4lGIVcBjBk1ZfLTmJGvs4isjt0qtapZQtbPXSDsJxuvAkuqY7us80aWc32vXB6MLey8bh2u2W31/WH8yQU7LzM6OpaaEneY1LU5oYZ6usk4N+jtVLR0VOmwtLin6QExj7ZqRcY0M4b0T8Dg0aJi4u7urU1KPJ9mxKcOm/EzxNhElEZya2LH6YoqX0OYnBMYmgKLVQv16TBBNm9E3B3JRxhv9lKa2WTWexneK5CFTfdks1ntkyixqPfEoxLf4lUjN+vV/f3JbUO2oaEpNi0yaGBQtV+A50oWckuIFCWE85pqaDISLiA4nvphaEug50eWWVpdkl/3nptu1aupY1WQXtXKCeqkrGBYrF4rsrkNAK3ybhydMNN6+fat1o9Jk0Ac8hBkZPZSI0yMBHTAVa31rRfAv/q2l4A/3yHPMLLspA1O8TURJBKZ4CRB+QgACxwigaB3jlv0pjwmiXTO6TIIeIqX3+XpkuGCc2AC9WPz2TbeJibOocizX0U1iwni7V7JeB96IxQa5KzCx73h8lBbTT9JZjFO04XnM6IWmYYuF3Ru4uRqnyd41zeh7SRIfAu0Q0IDo7FQ1Jsq8VUFy9AEP5GREc1biPOUknXkEhTAyLmIhsAQBmS2SzShruTijrT3uDz93K+HmhIUpXlyVTPFiGlxDAAK3EEgUJBStW2De8qzHBNHu2ejOpd1bAPHsYQKbB+cdTrnOg1KaYwujVpyKunbGeRkFbNmgaYg93q3kQPNjyxtyb/SQOTxAehI/0ZvJI95mnM2l4M3J3mYWRIAABCoTkIXU8+Zqp46zF71RfvQBJ0BGRicoovVFwHMkukqkjqua+dgzayi3lZAp3q4G7KksJcgUbxdVIkPgmgRQtBqpd48Jol1vdI8BSLOsRlhfTQx7DrzZ8k7Hlaz1FfV7UmE9a0KKVtSUfzrzXgSQX0nc+WiicszfOXFvXCx+0aOEzvVmWixv9sDeJ3vZgZAgBBon4DzORdqdc0vi7eVFH/AwZGT0UOoojipU27k0hsrlqpxBtn0g6pGcZtDSM4WYlUekcmZZpnhxXWxeM8XbREQECEDAQwBFy0OpkThSn9o1o3uGJQ5GP6sl9W69SjTU0vs0Y7PsWpWVU4jXciR8kUDSNo5NnDQQJuks5nW6K3rjk+fNHVWLVAmEAATaJKCO0dPp1bShC1TSV6MPLDaehBIj4yKlLgJ1UJKW+ZPzr6WCqk5fvnzZRREyCul0RZeyVPPIxHNnDUzxdjWwcytrl6hEhgAEWiaAotVO7XhMEO2a0T3DEt7oZ7U221XB0/LOknzKN16k0eSh9D7NOLu1gmNGXyNTOTwZw46d6OJxRdemjaJT1qQgixgbb3WbL6bdES0WmUAIQOAsAupwNt/ZyjZ0oYgHaPSBtbaRDCiMjGugWg6X57XWsRbfQdWv/vT26f/myNtyGXfJ9uHDh2Q5Ye3xY+tGa6nZ4advJVxsIUFmpngBxXQRjyDJrfCzcWU7yMkFBCBwIgGNv3HuKFoxjcrXm4qQBspGz0bXUZUeWHijeyiViNO7q0KsI5ZWjtWY4+zWqgMda43MieGaUpY70cXjlXlL2ZPBeDGp3ltd7x3RYqUQCIEhCdzd3W26R9S3oQt1PECjD3jaHiOjh1JrcWQyfvHiRdza5xLqDZXbdbXzlOYCVA7xbz0p3TPEBfcob0W3EvauWcWNvHTFMcWLmy7XEIBALgIoWrlIFkpHA2WjZvTNuZaIyJdzc6GgEDiSjXWUHml8//330wHuMiMW9QgWHE9jVrSa20V7rLJqMkvn1vxE2amFeJzK54JJq/b4NxVV7p3T4N7N6L13RPPGQwgEhiQg/8r7+3u7aOqOnB2Xnc7eu+gDHmKMjB5KzcbRC+g8vUSjqt5Enb/UbFlyCaYvGDtVCJkzas43PWb0osqbE0uuisieDl16dqQkCAEIVCCAolUBcq4sNFA2akb37JDCFT1XO8iezmShzp5sxgTlFqdJwpcvX5x7J2/J+nSF+BbhL/is1jNkB1fbUAs5trbhMb6XPmfT0+qKejPlajl2Z9K7z1QuSqQDgZYJeI5El1WownC8SAl9YBFLEsjImADp6+eu3W+aHBZd5m8EnYytTkl20XOmaUTzON8UNaMbsumWrZXZz9a5S5dehzO5QAACeQmgaOXleWNq9mAnE0SjZ6N7dAh5B9xIh8chUIGAZ03oRIW4AoGrZeExo5eeo3rM6LS6q7VMyguBUwjI6cF2bzzRhl4ZyJX1AUbGyo0tZKdvitovYIgZLj59+qStIcc8CUIiLV9o0c4z05yKcOyA2mPFd64mor8dw5v9qSt36dlhXjNB+RlMrWhvL10N1+IGawVqQ081GXZlNFk/pXnW3EW0S8JykVG0yrGdp9yoGd0zLOGNPq/OaiG2E2j735+pBkqjo0dTRyGuViOlM9IUyKMJlZ6VYUYvXdGkDwEIeAg8f/58cQ4WnlVn2OxkLAiZ5eLK+gAjY5YmdCwRz7x6nvKPP/44sBl984ypAET79o59IyeksOvCo7yV3krIFM9ZZVfu0p2IiGYQ0Pcq9HkGz5zRSOSsWzJuVN6mc6Ck6irfv38vLfTAsz0+gqJVudZaPNRFw5KnT8EbvXJbIbsDBDwKsZIdeK5yAFrXj3jmq4c/G+Ik4zxfeIDFG89I4YRGNAhAIDsBba63B0Hty7mIDV1sbRQB/pD6ACNjqN/KF5pS2etYa/LIIX3tVu/hYuJ8GVXSypqSR7DKIvVe3eXk91SWch+ySy9H9SIpS/PR9yqYxRStbo19+rC2Tmotmks7iaNo1awLvbwtmtE9rujCVNM7oGatDJCXfZbQAAX0F8GjY7Eg5OfZfkzPzLOFE11KezPlqim2tuQiSToQqExAnla2y+fbt28Vp7JUJ2Z3ZX2AkfGshnfMhi5pDz94Vkn9+crR3h+59N7BRJL2N7AyxQtVduUuPUDg4hiBXb3QsSx4aiLgUT/GYOUpKSYIf11vmiBaNKN7dAgsj/5GQMwTCXh0LPxKTqygvFk73SpL74Oj1eWtVlKDAAT2EtDeUnlaGU/p+346stmIMN6ty/bMjIwnNmb7gI4TBTsxa4/LXhCv5oEA6jZDvsYFswYDTs1bl+3Sa0IeNa+B1ylbq7KLDIIoWvUbXotmdI83Ogej128r5LiXgHMvLQrxXrDNxvfMzeTZVPqbJyNp9hfRfppt0ggGgQMEdK6UNtIaD8oPS+e9GBHGu3VlfYCR8cT2vOlOtSbbqE7H2uDv8daasFTWzz3KWy9bCdfa1TDhV+7Sh6nEEwuCIasafPWZ1fI6MSMUrezwN00QLZrRPfoN3ujZ20rGBDnqa4LpUYgVs6arS8ZaJqk5AU+Nl3ZFv87B6HP+hEAAAqcTkJXKtj09PDy8fPnydDkrC+AZHSTSkPqAp+yMjIUa5GELwuEHCxUkV7Kebe8hr8onunjeFLt3DZKXu2CKN7H1VJZiDtmll2td10lZh9pdp7AnllQD2evXr08UoFrWnh4JRStvdbRoRvfsc2ERL287ILUSBDw9GgtCJcifkqZnO5Xcu0rbjzytTlpFaY/4OlUwqrtcHXrkAoHsBOSgJz90w86i7YbXNCt4euYh9QFGxuxv2a4ENdYfM7yWnm/vKkXGyJ43MWRXGYLHjexYbYYScZGLgKchDdml5wJ48XT0hb/Pnz/roGoaSYmWoOmhwGqtwnPERQkBKqeJolUZuLJTG/tH/VztHJ2ulHz22sZY+q52iRrz5M1NEKXFayR9j46FQtxIZd0uhudzMRWmZIO1OqOfub3KSAECEMhLQCPamieENE71TpdV3gbrmf3NhpHRz6pQTFlqPM0vyb30h8iS7Kr99KOo7HDQzsHoTPE8rdHTkJjieUheNo4s6V18ZV3uX/NNPNqp4zHdXrZyKxccRasE8E0TRHPe6J5Vo1F3GpZoAaR5FgFOzTuL/Fn5zpWMuSQVNgij2c+xEwIBCFQgIDfzNW9KqW3S7i5rQ7+yPsDIWOHVs7OQEWSvw6O+ADzGlrWEjNNVa3qqgsIWi+dR3ipb9mPxuI4JXLlLjzlwDQEItEAAReuUWmjOG31tDhbT2asOxs82da0jRKd2rxJdc5tzU9WRVxiPQqwcqfe82M9KzelGVLq6nVPEYRxkDn887ax2Qr4QGJWATHVro540HN0a0irnrM01MsnjpQeIJLsKPxkZK0D2ZKEWKAvspmvVlJQ0hFG/AOx8EycOlY8P9cg2jPLmabQtx/FUluQfr0tvuVKQDQLXJICidUq9ywTRnBnd441eWbMpVDfaCxOf8CDXj47UVvtIYqemXghsI8l6dKxhFoQaYX6iGJ514ArzH0+rw5vpxHZC1hAYkoC0l7U+UP2eU8UfksxUKE/PPKQ+sNYq4rpmZIxpFLrWIpamV/puwdqZSyHfsV9Yz5sYowjXFS48bmQVXhaVlCneZnV7GtKQXfomGSJAAAKVCaBoVQYesmvuUBePGjHAyPTDDz/ENnTVh2dIDtV2+gVOoJtV4KnQOgrxpqhEuJ2A51SyChuEB2t12jZrV4092bOf5S4EIJCFgA73vL+/X0xKxytjQxeZwXrmxbpeDGRkXMRySqDO4ZUl3dZD5NAz9gvrcdWaakfaRc0NNE7sdWYNTPE239DLdumbZIgAAQhUJoCiVQK4xwTRlje6DjnxgOjaG11lfPPmzXwA7uuznLb1qq+yeJrc3jicmreXWNfxNf/x7MBIVs5KFHnescxzqTMNm+dbIoTJXgmqpAkBPwHtq5NKsxi/rz12i0XIEnhZfYCRMUv7yZiI7MJ6YTUN+fjxo7QFeaZLdZE+r1mVzOtSUWoajjOWy5+UR1WbUqusKXmUt2pbCZni2S3qsl26jYW7EIBAfQIoWvWZTzk2d6iLxxVdo3unep7G3Xfv3kl5Pau+M+aL9cqG6VkYVAqcmmdj7OWuZzuV9tCU7rjGOxh9c0HOnuz10n6QEwKdElCfs7Y6+P79+9evX3darrxiX1YfYGTM25BypSa3dO2IzZVaR+k4XbWmElV22PKY0atZ9pni2a36sl26jYW7EIBAfQIoWoWYe0wQbXmje3bbVdZsstSNppqyno9hQJ+A2NYrv7tHFrwNJuJRiAc4m6hB8qeI5KnuNWNTRoE9YlSw5mcs0WZSTPY2EREBAoUIyCa1ZtZ5eHhgkThgd/bMIf4wF56CMzIOU93tF8TjqhVKsda5hQh5LzyyVROJKZ5duZ6ejSmezZC7EIBAFgKe7ghFKwvqJJEuvdE7Gpk0ydQakVatPepRUjeN/8R6ZVeQp1OrphDbonL3RgLO3Z32gaQ3yjA9Pl6r21yQsyd7WaiSCAQgMCegfk8+DfM3VK+kOqJvvvlm/shlQ8brmT1VycjooUScmgQ2P68aC1OzE3MejF5t/ssUL24J8+trdulzDoRAAALnEkDRKsd/PsFJ8tJ8B2/0hMlNP9Wa5VAvo7n+a5TdrICbMjv14U3rlZYQtG/0VBlPy1xl91Q9ZvTTaihrxh59Wu9LhdfBI0lfrW5zR5WOCs1amSQGAQhsEzBs6FJ+KvR12yI2E+Oy+oBnPGJkbKadXkKQTY0iUKisWrTzskwEmOKFljC/uGyXPkdBCAQgcC6BdsYOjyTjmSAaMqNrYuYxRBnZGgAAIABJREFUPlZbjTdeDJ34OWljk8C6nj7UYzwy2K1NFdNTlYMxCcXxdCWKzJ73QKzrC89RVBW2UzkPRu/rUKxN37HL+kxNS7Z6ca7c02bsNyargZpTTQ/EjPJXTkod2vzdFMOaNvSXL1+GoVYKibMDrAxK2QUh7azH0wcYGe0a527LBCrP9j29RE2RmOIZjdNTWXp8vC7dYMItCEDgFAIoWuWwz6c5SV6aMzZkRvc0BRXgdEcn2S8OnHIupUSTzGFOd9nUsfxOH0mjHOCnR8dqYTVoANQtFKGR6naKUfozp3lrZNNG3FdxssD58OGDPlW9SSZLXtdMRJ2zhnjs6Wu1H9uvQxypBDoPvaZ6ph4vvAUtL6c5e+ZAcpiLRgruFOOCQ8kwLc1fkNBjbD5SWUX3zA2bMqMzxbObUOX2YwvDXQhAYFQCTg2ndPGdYvSlaG0qDCrO30uT9afvUSN6HJmk+mh6qV1gNXUgP/ZjMTdnrZtrOMfy7eIpT28yUmPoolLKCenpuCr4gA/Z6uxuZHMxr1yln5XyTz/99ObNm82h/SzxxshXb7ReWK2Xj1GcvKXQVjx98SVJU29iTT905Z5sXmxZMxyyZ04awOJPRsZFLASeSMBv/K2gswUOzoPRa84amOKF2plfXLZLn6MgBAIQOJcAilY5/h4TRGfe6DU1m1sqRpM6iSqlR35bt6TT7LObC0qXNfQ4T83rpSU32wIbEcw5/6ng2TqkZm9PejeP72ykkWQUQx+szpgaSRkE5JB+d3dnRLjgrR9++GG+FW+yoW+qBHlxJZsXm11Ru6w+wMiYt8GTWmUCFXS2UCKP8iZtp+Zen83+nCleqL7FC6Z4i1gIhAAEMhJA0coIc56UxwSBN/qc244QaTaav8lc/u2333733Xfv37/X7O7Lly86plNb70e1oU+A7ImrvYazA3FvUT0KscpU2q9Efav04EePHmkygFtluUbkWQeu4CnpPBe4O83e7kbsLqhcpZ+Ysg3kRMHGy9rWn8Yr72aJtBNCpwkl0fQOSufZtLkkT93+M+l4m+3ZLqsPJBW0WOOMjItYCDydQOUVek8vUXrKMGdu61eXVUU8lSWYpeuLKd68xRICgasRQNEqWuP2MDcNkQ15o9viTqRamCxpxihDedGa6yJxW9G8rA3Co2Pp3SttdwgnP6iTlQerduJ30ai6E9JT3aX1aUHziCGbRelWl736bI8ne5qXXZgWEtQI6FGbWhC1dxku2LqMKtOkff6dZCE6xYYuORN1sabrqEFpfsvTMw+pD3gKzsg4bzCEFCWweVbJlHvlzt8zpld4WRLyTPESINNPT882ZJe+SINACEDgRAKe7qjC2OERY1QTRCve6E5vymYnSye+RWdlbS9p2Pavs2SukK+nNyndqeltiq0MzplDBTjjZRFzXiud/aasPbUrvIVWt0tgZ2Qbb+W5rlPmotHevn1bNH0SnwioabH0GBqDBpQXL16En9OFdOKzbOgSQFkHeWxzT4h2ykULPfMp+oDddU91wch4Spu8cqbOvqJCywy14NyVX3rWEOQJFzYEpngB1PyidGWd0qXPi0kIBCBwLgEUraL8bbyTCaIVM3o8KVqDckGjyRqKFsLt6rAbXwvyl5DBeRBqaR0rOb62wtbpEjC7SNPTzivwb8FYU7++7C6ovjwVctTpqJ8/f9YBYhUaVYXitJaFjCwCq7UKj0LSmvCF5Fn8Orooqc85cXdL7L9pm3sKYfEke2V9gJHR00KIU5mAU2dwWtuzCO9R3iRPzYPRp3LZrDwveBY+TSVy5S69qYpAGAhAQAQ8/XCF2aJnFCtt+KrfHqYhspVDXeJJ0RqLCk1hLWvC5wTs6rjmoS6fPn2ag5qHlO5N4u8QnqJ/z4s8ZIjz0PnS8x95pnjwPn/+3BOtnTibeJs1nxVlqOakD28UzYLEITAR0DsoP/TE8VBDv7PPKYRRtow4ZdvcE8esfH1ZfWCz654qgpGxcoMkO+fWTGe0LDybNUAwxZvX72W79DkKQiAAgXMJoGgV5b+JdzJB9OSNfk2jSdFWckvi9txVE+/NJnhL7m0+61GIZdcu6sSnLaKx1WN+oG2b6HqUyrNWZL8mWUrtaXX2jCiLGNkT2VxmL/oeZS8OCUKgOwJa8U1eQ4Wca0MXw8TrotnOzdMzD6kPMDJ296ZfRGBnX6G3sg4QzZKS3mwx39KeN4uZ2rorU7xFaAocsktfKyzhEIDAWQRQtIqST+Y+87wmE0QrZnSPJuFUgOZFJaQEgU1Pos0mWEKqc9P0TJtLK8T39/cxBJ3/EP/kOiOBeLliLVl7KrL21K7wFlrdLoGdke0OhOHAiZFoEDhGQPtXEsVMg5fzJN9jOTqfSnq8Cn2sU7AkWiJncnf6OaQ+wMi4WNcEnk5gc9oySVjNGz3eOWrAKd1LLGa9ycrW0BbT7D3wsl167xWH/BAYjwCKVtE6tQe4YIJo4lCXZIvuGhe80dfInBWu6avRznS8bMufhJVLnVTYSX4VRH83flPO6aNXVCHWqxTreSpUy1VwVrvNlW9HS8FFW10unkk69vnUattJfH5CAAK5CGg0jIcSJas+pAUbuiRJBMuiGaIP5Go5SoeRMSNMkspLQLPfZHVwnn41b/TE62UuiUIkzKZFe/HB2wOlZTHFCxiZ4gUUXEAAAqcTQNEqWgVOE0QTZvRNnUakSu+TKloZoyZu61iG+nUukJ9++undu3dz8RSov7u7u2PiOf1Kssz51yRMPi6qb+WtxSwXLl1TbNW/q3no76wJQLkC7kq59HzMqdl3dzC6IM/f0Jh80fcozohrCFyNgAbBZChpx4aupeK4Z7hdM0QfOKV5MzKegp1M1ZVtTjk9Xn63k9Q3TuKubC3BE30gpMAbEhq31spSJ5wuvQ5ncoEABBongKJ1uILsAS6YIJo41MU2+U8IgsSHifBgdgJhU8Niypuq6uJTpQNfvnyp48IXXw+pzjKjH/ZJd358RoppoTLqmMXYt0UZHS7LAQll3RDbR48e6VUV4Tdv3ujbdE+fPpUZfdQvInp2/nriHKAdHkkcM0N4fGG/p3HMpq7tDqTTQjVFGGEgMCeg7joeRxTh22+/bcQPXcIkPd6N4yn6wLwB3B7iGfU8cW6RJGkni0kxiCxiGTvQY5X2ePndSEnqupRkTyIegT3pHIhjvyC2hnYguyyP0KVnwUgiEIBA4wQ8SpQnzi3FHFjRsge4MDg2YUa3ZZ0qOEh8S33zbF4Ctnq3aKrOK8De1HTCyaaxW154B0wGiYvcmmC3u86tpazw5Bj077//3oic95a8F2UxX2SrZqDZgozpQpQ30y5SK70U7NkDYb+nzWK0OxAWVputOATrl4DGvsS4Ixu6nPvaKVFi4r+lH0AfOLFaGRlPhH/lrD078yp4o8vXxFkLJ+pvdta2huYsXd5odOl5eZIaBCDQNQEUrcPVZw9wYerRhBkdb/TD1Xzug6EZLYphN8HFR4oGyjXbs2AjGZKJukeqZAv82iM3us6tJatwHe4RW7GVkZwyjPgZbymjTWJqDGotzhNIMspWNKlytekUWysTniZtz4WceVWOZi+6FF2OqlxSsoNAIwTUP2sLUSxMazZ0SZjoFYc7YfSBuKLzXh+ulFxiDDwy5kJ05XTUrdnF98xJ7RTsu9rx43HiUyJSdU48F5EpXqjHK0/xAgQuIACBdgigaJWrC78J4nwzura2eVb+8UYv11wOp/z48WN7pctuiIfzPfCgnOycapASdyq4sRjOxMvtr9FxNLE81VzRf/jhh9h8H8uQXOs1lz1X73sS3u9Ptf9N4T2d22YiaxGSSl+L5nG/Wnv2rHB7eaDHhYGzSJIvBDwENFgnr5W2NzXlhy4Jkx1XKtcxzRB9wNMkDsdhZDyMjgcrENhUnJK1urwizXf8GOknfbIRs8QtpniB6mWneIEAFxCAQFMEULTKVYffBHH+J0ady/4nLsiXq6cBUpaSZ1hR1RAbqbhNvfmWupCtwWkttVcdDssgvTw2/atS6riiy66xC6woaSurpD1c0tYe1Gpw0RmXUd5k/8FazGNmprXUqoXb44LtJFVNSDKCwBgEtLopP/R4FJPDptZiK6x6hmOIQ+5TiH7qQr2rLvRfHUKIEDM/5o+za9iKs/NcX1YfiOEwMsY0uG6KgI7+sNunPYW+pSzzHT92auea0SUbUzxBoEu3Wyl3IQCBUwjYA1lRkTBBTHjPN6N79JVOLUFFW3AjicueZZjRz7IwJnBk7fU0s+Qp/89qrt+LIsnSER+zKEu957zsxaT2Bm6e5TJPUOZ+mdF79I+el0UhmmPYXirlXoG40hdlmwJPn4YZshm3bG6dFsooL7cgcCIBvVDJG6dh3RjZTxQ1yfrAOj36QMKwxE9GxhJUSTMXASnttgZVQk1Vz7NXddkbPxefkA5TPKG47BQvNAMuIACBBgmgaBWqlGRClOQSj8vnH+piex1OouN7mFRhOz/tFQ5P5VYoS+yp7clul8+4/BT8NvpFfzqPSEYcTQbiZGXV9ez0MRL03zpmry/qCegXPkvMuDNdTNDuixcf8QTqYF9nypsSerKrH8d+p+RNVl8kcoTAkAS0qGm/bs2W+pgrOvpAhQrdHHec49deUYcfGfcCIf4iAe3XtHuP7IuIsqFrJhvr6ouCxYGaiRxYJoxTuP2aKd6Vp3i3tx9SgAAEyhFA0SrE1p4TxSaI883otqwToM2GUogjyW4SsN2KPZW7mcXtEfaKYXupJPIkRuH54a1x/OxTx7u7u9gooDelznEuKpRmBbumBIGDqkO7gcLPri82u6YSK0lS620X+Bip/YbGMZu6Nt4Ue17XVCkQBgKNE9B4EY8gjUubiHesK0AfSDCW+MnIWIIqaWYk8P79eyM1v4plJBJuSePda0PXs5svUUi/3IWtQO7tSwvJuVcMpniFKoJkIQCBmgQ2xwhMEMeqw2+CONmMrvMoDFlD4Y9NlsLjXBQlYNSOp3KLyjYlHk5fdealY2GdMfWBzbiMQvHhwwfDySWO7MzCiCZzanysSs3jXCTVMRv6VJxjbuwGirNuyfHfHsZESesNGcXTXmP/HMB4NzOKlD0pm5gNPLswJAiBUQloFTa702VNVsf2KaIPVKgjRsYKkMniFgIyENuqvpT5W9IPz0pRT2zoTh3GGS1kVOjCUCPzzmgOy0+XfhgdD0IAAv0SQNEqUXe7TBAnm9GdY/Dp+9pK1NMwadpGve6+JynN1fa/CBWnNy1xRZ8cWN6+fRvizC9yAZmbU+VUWO04F5Vrr+Yao+jadhMXRNd2dStCRmdPNTl9CTARwPjZyDTMkHDxlk3M7nAWEyQQAhBICMhIFK/CJne7+GmsWOeSH33gMElGxsPoeLAOAWnsxhGOiXp/TCQtVSYai3asbr4aU16N6G+J/AmHXDOaJNlyP+nSy7ElZQhAoDKBzdHEnlDvkhYThHAlA+LJZnRP7TaiSexqapeKbFfQ3t12JdD5fdakUts7PWPxEoOm+rLpvCSdzmlM77NYkOXekuQusePTmmI5C10/efLkcMpaP7OX+w6nXP9BLboY3jqSJ5etatoXvKuA9ru5K6make1xoXI7r1lw8oJAHQIaQd68eVMnr3K52B3vWr7oA2tk8oYzMublSWrZCcjvxFA2tJXwljMStdlaukqi/smGrvVLI9NQxhYORp+EsdVIpnihyqaLYaZ4Sbn4CQEINEgARSt7pdgDdGqC+HLqn72lbkKjb2SfKmO2zO0lI00Is+VUPSGjEUsDqy5OmqH/CJGHh4f04ZXfSdNNqk/prDGRcrySpDd4buhX0/I+nC/eLd7ogqNKySfLySkZ1T01A3+7WivJZhaL7W0ttcbDjVWoFvqTxukhHgRsAsc6k8Ue5txAu5hrd9EH1shkD99saYyM2ZmT4F4CdodwTFPVvHXeN4bJrGf9T1OMvQUpF39elhDSgkpm12AQVRf+DocpXrnmRMrdEUheh+mdaqqP6g5pRoFRtDLCVFK7TBB/y5v33tQMWcPI5x/29uZeOf7AZvTFHnaqwdutxlmqKTSntQs1RX2KwZlX8h1RlVE25eRZg8ktVu95K7oltUTmvT89k4E14CeKvbeYnvhJk0hKrdblSWQtznzhJEl/8WeytLOWeGvh9vKMULQmMPJAoCMCnz9/Xuwuugu8pVPdLCz6QK4mzciYiyTplCNg22GD+dsjgJLSjCDpYRQSz2STu4s/m1J1jOkMU7x59d0yu2lqiudp8MS5AoHFHkCBVyh7F2VE0cpVTXtNECeb0efDzzwkF5rT05mPjnFhO7V5TVRtM5/m7S3Dlxa4S+mZDydr9ndNxeMqjq/XHjFA6ZF5grskNxI/dsuee8TlnV+PNwDPaycutQa5A5D17sx31KrS7bymfM9tGwcKOz1iN6oWOpPDReNBCJxLQAri3MQTd1MdXd/iBam+ca2k6APZm6g9WjEyZgdOggcI2A590ldt3UNdq6zti01dkzvdDSLZGYV+yc4upFbngineIufF6p5qcIwp3mKpCbwggbndQ+18vFl81zVrdEeqLBQtZ+XuNUGcaUbXMBM0hrWLro3LSZ0ZMzcVv+uSSuFbq0GF73LlSKDl+rloPtCEWS+MP4tFQ3bsY5IkJSxrNguF+9UsCb+40tiCu4rdcRutQg8muHr/udjGYgJ7hzG9OPHj07UqXRnNw+chRstsGfViU59Kp7emZcmRDQKNE7CVkHkf0nLILcuEi301+kCh1rtIO25ajIyFyJPsLgLS2G2FVmYjKWDSrNSklbLi61p62tzXITTv+fTH0wm3puowxVtsSFeY4i0WnMCrEcCM3n6No2hlqaO9Jogzzej2+vakhexVr7NALJSIrTx1bUYXMUP7vMVrLGNdLC7bSFudq7nzTNU9LVbfpinc1ss3s1b6i6OXxG7ESGqr12EuMb9obZ4wr/QDIXZ1C4Jec0+bUWMTnwRaqHR7sTQ8dUD+Fh4xehJhaUFCZIBApwQMc0/oN3q52LUEPq8v9IE5k3IhjIzl2JJyXgKLqv6BXlGz18nanognJXAztQbdPA3FjCneWoUOMMVLWi8/r0lg0RDRYDd1zdoJpUbRCigOXxgj3aIJ4kwzumHyD2PSjTOlwxxLPGgrZ72b0aUuhFqbX5TgeSBNw/4oRVBFkG1a3VDsaaLFnkXTg2yaiumRQakZerPSUcOY8lVqiqzpveTU27H2MkueRe3cI0yJOIv2iHkbEISYvwpeQpjT01TVLCocMRChmHyapsamR3QxuTWtNRWFh/bm6TkV/3QUBwQQihhUcr25AnEgRx6BwHUIrI0pyYvWxc/be4N4PEqKjD6Q/aVgZMyOlAQLEZCutanFJT1G/FPPBm1tLmEcc+160/w6T7Z0CFO8NcLq2db0dtXvAFO8tYITfh0Ci/2hAq9DoJeSomjdUlMHTBBnmtGNgSfoFirSLUSaenZsM7q0xlBr84vbZ7y5qlJy3m5K0OCxt2XaOuic2GKIFDKZX3OhyJiOqC4uNoRShEW8EKKLjAK0lpQMNKqsuLCHr+eV7mnAAXhrZGx5jC1KKrX9LHchAAGbgKfrONxTVX7QLqnzLvqAE1SuaIyMuUiSTmkC6hykR/kVOfWu0vPtqYG8JTz9ZDszpgBZNAzJ2xGYLj1UGRcQyEUAM3ouknXSQdE6xvmACeJMS5YxJE+3BrObjG1GV5M11kVaM+rpVfErx3FD1VPSg4+9n1LvbFtznNH8ujWGcwjSpCcn+omt/k8+ffG8Ii7XPIWRQlTqXXOwmEy4nle6kg13jYvDrfTcKljU1aZizlGcKyq5Q6A7AsOY0TW4ZISPPpAR5mZSjIybiIjQFAGp7uoipNxqjjMpt9JJdKHuVCquwmWziLVcQ3iPP03ezs0QZu8tpng2seGneHbxuTswgcWpmQIHLnLvRUPROlCDi+3cNkGcZkbXeGPYgGyhD6Bp4RGZgYwiS0FpQchbZDAUxDZXRKQZ++3aiild+RY+07Nq+VK7gy5uNInplhqG5Lw930ZSiMvbiEilxVCz8TezzUpXY4gZrl2XLlSh9NeKo3C9OIUyJVkIQAAC6AOV2wAjY2XgZHc6AY8qqDiny7koAFO8RSxJ4MWneAkNfo5BYNG8iBm9i8pF0fJX0wETxCOlbjxW7tZPP/306tUrO305VD5//tyO09Hdu7u7+/v7NYFlLf3111/X7nYR/tdffz158mRNVOkWX3/99drdc8PVGuVJ/ccff/z2229awfvvf/8reWTpVnEmfxONFtmFV3X/8ssvU77KUbmHTJX1s2fPpEzr7/Hjx+fCyZh70kLO6nwylmhXUqpxVbcqXXWtGp+3NHUCU70bla4uUSnY+arZ/Pzzz3acBu9K5hcvXiwKptfw999/X7xFIAQgAIGMBNAHMsL0JMXI6KFEnAEIPHr0aLMUslZrtrgZrX6ERIFPBGCKlwC54BQvIcDPYQi8fPny06dPSXFkGJGylATys1kCKFp21RwzQfzDTrTcXZmTNhMfyYa+WdgBIsj2J/vdmo1PXXCbqqHIa4TQX+Uq+OZ/f5UzPTc7GY6DAH5//PBI7xdTjb9+/fqWgqy9X3Gai44DcYQ2r+daWpBTGzjCNRcQgAAEyhFAHyjHdjFlRsZFLAQORkBWDE+JNI3yRKsfhyneLuYXnOLt4kNkCECgJgEULZv2MRPE3+1Ey92V26+deLOahC32xe8a9jvtK7k4HIoPgRsJOFf+Nzf63ChGoceNLgIzeiHmJAsBCECgdwJjj4y91w7yTwQ8PhCKKWNHs8SY4jVbNQgGAQhAoCiBsRWtYyaI08zom97oxmhdtJWQ+C0EDE9bLZxoS+AtifNs7wSm03KmUuiYjt6LU19+o5cPwuhkGONMmBCttQttp4qbRyyexoIeSxQXgWsIQAACEChEYOCRsRAxkq1PwGNGb9yBjCle/WZDjhCAAARaIDCwonXYBHGOGV2n3K5ZTEJDaVyZCHJykRAwvqTqeQOT1Pg5EoF48Qwz+oGaNfYchdQ6ddw2itZpiUKNcAEBCEAAAuUIGMNHyJRxJKDg4hQCA5jRxY0p3imNh0whAAEInEtgYEXLKJqtOp5jRt880UUmtuxfdDy38V0nd6PBffz48TocKOmcwPQZ1SkcM/qcjx3i3E5luAvZ6Z97d22NTe2Ej2ScWzXkDgEIQKBZAmOPjM1iR7BdBHo/GD0UlileQMEFBCAAgYsQGFvROmyCOMeMHjulLrY/TnRZxNJFoNY/1qpPyyfaiNBFKRCyBIF4/Qwz+l7Ca718nI4xw4mjtXat4Xltf5Lh+tRaKZAHAhCAAAQqExh4ZKxMkuzKEfC4oiv3lg9Gn+AwxSvXSEgZAhCAQJsEBla0bjFBnGNGj61pi82FE10WsfQS+O7duzVRcUhfI3OF8Hj97NmzZ1cocq4y6rsCxp6jkEunRmejW+jUuT7UCBcQgAAEIFCIwNgjYyFoJFufgMeM3svMlyle/fZDjhCAAATOIjC2onWLCeIcM3psTVtsE+ziX8TSS6D8KfSdw0Vpjca6GJ/AYQioF449jtt3utkkrxJtxskVwfPiaBdIj2dhCePaDLNT5/pclU46EIAABLojwMjYXZUhcGkCa0pOnG8vZnSmeHGtcQ2BaxJ48uTJNQveSKlRtLJUxI0miBPM6JI4tqbNKawdCTKPSUizBNa8FVT1+h5us2IjWDkC8SxibZWlXO65Utben5cvXz5+/PjRo0fSIfRfM4oPHz7kSn8tne+//37tVghfe+lChDYvjBWCTp3r2+SMVBCAAAQKEWBkLASWZAcgMMzB6KEu1rRNpngBERcQgAAE8hJA0crLU6ndaII4wYy+6YqOB2L2VlI/QZka//nPfy7me39/vxhO4NgE4nO1ejzRRRMh+Xq/evVKh6vEC4E6ourNmzcyrDtnSgdq2Ti3K6Sm1cdOHfzXxjANBD0614ca4QICEIDA8AQYGYevYgp4I4HYicRIqiMVjimeUY/cgsBgBBY/ZrYYOFjB2ykOilahurjRBHGCGd3WJ2R75USXQm2lcrJr/rNqAHxotHJdtJBd/OJ3t+NE/uYy/f/xxx9rJGVY14bcQnus1hx/YmHWXrc4ToPXWiFYo4oreoP1hUgQgAAEAgFGxoCCCwisEYi137U4vZzoEuRf0zmZ4gVEXEBgDAKLrm/9bivvrlJQtApV2e0miObM6HL2LASLZCsT0LcB19YqcUivXBenZ6d11NiDu6+lMvWz8jffZKgCrs0rNp81Ihi9fHhKFudOHbfXiOGKHiqXCwhAAAINEmBkbLBSEKlBAh4zenfOJUzxGmxpiASBEgTmu09k3ulrIl8CS500UbTKcb7dBPHoy5cvu+RTdepwBp1jIBdCvUX60xL63d2dPxGdJmxE1pEvHe1rMwoyvyVKhvlYy3rlDoWYC1MnRK1lbV1kb8OrIzC5FCIQN371GB2djy8Hc/93VNQfZt9pIfv4mr/2VFnawVPIC75QYwjJqsdb9HFQhD///FPn5ISYXEAAAhCAQDsEGBnbqQskaZmAMQ+Kxe5xTmQUrcfixNXBNQQgEBPQ3Fb+ZNOKoGbx79+/79R5Ky5U+9coWuXqKIsJYoc3usZL2TWmo4Ens47+643SgQP+c4Ft85mMUKPa0Mu1g5ZT1gLm2q6fH374oWXJkS0vgfjwqb4+fuA5UCWwsu3dIZr/Qq/JZprxofP+lFuIubYOLOd6bOgtVBAyQAACEFgkwMi4iIVACCQE1vScOFp3ruiT8Ezx4krkGgIDE5DRXBY8LY/pTxfY0OvUNYpWOc5rQ/MuE4TXGz12Jl0r0ufPnzffK1mFjDahIu1ybF+TpM1wm+GQ3uiqiLXVnn5daNtsXS1LFXusdFfv9u6ZOXZpGPPAYyGeVWitSejQtGPpn/uUXBuePn26KAOu6ItYCISO+7yzAAAPNklEQVQABCDQCAFGxkYqAjFsAlKQ9Fl4bXSezhXUVEuulJqH1lmqX5sBJTI/PDx0ekLCWgG7U/WTGuEnBCAAgdMJoGgVqoJcJgiXN7pt/w0l9BwfbJ8QN7ANPVC62oW2F0hnnZdaGm2n5r95WQixCfTrim7vnpmXWjOHeeDhkE23fWXX70u0dsLVrnXgw2x5EAIQgAAEjhFgZDzGjadqEpB2JFv5dBBB+DaPjiSV7qGT+va24WOSr/m7xalpH3anNnSVgileXJVcQwACEMhFYO8ghQnCTz6XCWLbjC5P0rXMEnFlIt88F9gwo8t6kiTIzzEI6AitxYIY+xIW4xPYIwH1CfFbv2kabqqMcmLaJY+mQ7viG5E1fG7mHoM1kmrwllpFvLgSJJQSwHFPgQYXEIAABBoksDk2JTIzMiZA+FmagAzTMqAH6/k8uxcvXsiTeh6eMUTpe96UtSlSRkmKJrUmP1O8othJHAIQGJuAZ/iICaBoxTSM64wmiG0z+i6zl9b5DbllkTfu7srISIdbrRHQUT+LlSsFF5NZa5WVXZ5Yk9a+hM1zn7ILcEuCm+eSJ4mvfVA3ibb5U8e5bCalqUu/X5KIW0VMY9G2HkfgGgIQgAAEziXAyHguf3K3CciG7nEy2NSy7Fw27y5OfJKnpBX364o+lYUpXlKn/IQABCBwOwEUrdsZLqaQ0QSxYUbXnjhjMX8unM60nQeGEONTePq+Sl/2tVAoLjwEtLFxcbOJZ8OjJ33itEkgccbxTCqaKojdoc1FzVVAze7sjlcZvX79ei5AFyFJqwgyaz6pL1aFn1xAAAIQgECDBBgZG6wURJoIyDvHY0NXZBkpyjmky2/MdiybpF1z5e6rNpni9VVfSAsBCLRPAEWrRB3lNUFsmNH3+gbqvDmjzMb2BMypBrcBbumAwsW2hEP6AJVrFCFe8dOXnbozktq27KTgmg5l+WiVFi/tSaDMzf0eiS5ocauIGY4xn4xLxDUEIACB8QgwMo5Xp2OUSDv51hSMxQLudfdbTGQeKDE8ThWa+Y7hQMYUb94GCIEABCBwCwEUrVvorT27piEcM0FsmNE9a+mxoLKUxT/ja+OkfFzRY1CjXsuEqoqel04NWhrnPJyQ3gnolY/NwT0ulS1uoVisF7XtLO7hWia1v9WsPtboSxdlayowaRVBtmHmk6FEXEAAAhAYkgAj45DVOkChFv11jHIVMqNvbiiUSFIa7+7uDNn6usUUr6/6QloIQKBxAiha2SsouwnCMqNvfi90XjxjXd1wRd+r98zzJaQLAqroxU7B47XRRQERMiYQm4M7Pf/R+b0Olc7+8EOMxbhWl6ukjAiSJ16ZMGI2eytuFUFIrQ2MNJ8M5eICAhCAwHgEGBnHq9MxSrR3OulsybvgeE6VUb5ZlMZdgpWOzBSvNGHShwAErkPAOTxhgvA3iewmCMuMvneV3jCGyt14TbmRE2KWkxD8EIl5FoG1fX9aYil3QOFZhb14vrKKxh3Isc0ypzP0jGEqWhb3cHWSL168MPZwydb8n//8p+veUtPLuFWE+l0bHUIELiAAAQhAoBECjIyNVARiJAQWFYwkTvzT05Lj+JvXmsus7RkPz8qd6OHhIfwc5oIp3jBVSUEgAIHTCXiGJ0wQ/moqYYKwzOh+yaaYb9++XXtkzUqiJoIT4hq0IcO172/R31ZbIIcs7zULpYnE/f19KLsW2Ix9KiFagxeLbVVyquPSLS0B6gMgWc5ykQ392bNnxgxQNnRR7dqGLl/7xemlBo5vvvmmwdpHJAhAAAIQmBNgZJwzIeR0Anu3UMucnVf3kJImRW6Tw48//tipSrxZNKZ4m4iIAAEIQMBDAEXLQ8kZp5QJ4sv63+fPn53CKZosSuspfVk8ykNPybnSeGqwW8Yyg1DITDZYedeKI8vjYnuwm9BaaoS3RiCpX9W1QloT0i9P3FZlPfc/6I+pntZec9ZQ6k+t2ZiLCsF1+r1m6wXBIAABCOwlwMi4lxjxSxPQjNI/ad2ct+6V1pm7/ND3ptxX/GQKEGqEKV5f9Yi0EIDA6QRQtHJVQSEThOWN7l8tl7ep4VT+4cOHxZMKNKbmdQQIozUXLROQR618MeYSylN1ry/JPBFCTieQfFtJdd21D3V8VpW8xbUnKC9hHQjz9OlTww9dy29ZDo3JK/be1HQM6PxUd+kHi13B3sSJDwEIQAACNQkwMtakTV4eArHFwRPfmLd6Ho/jOP3QZUN//vx5/OB410zxxqtTSgQBCJxCAEUrC/aCJgjbzG/7SE5lkx3ETmRRs7mgEyLe6HE7WaRxwVYRMxngOqlW/ey9UHPPmox7aBJc89Fis3ftAu+c4VTS4d2yuqgdhIQABCCwl8C8V2dk3MuQ+NkJzJWotZCMypXHG0Czae07zF7eZhNcVG6Z4jVbXwgGAQg0SABF6/ZKmTPMaIL4my2fHMYXVRBZxuUer4PtJZydQryQEpKSPrH5oJ1sj3cXtYrA5ILqhYocih8u2PfXY9ueZE6+I6rXvN+yxJLP50i32wuUwmL7Dy+C7g4z6VrcSzXAEkvcSLiGAAQgcCkCjIyXqu4uCuvx/ZKWlXGisTjJDYrcdCEV6IJz3kUVNyP5LhokQkIAAhC4hQCK1i309GxRE8SGGV0Df6IN7LKAz+teqckEP4x5aFfVYkZPcKl1Le5UuN1GmWTEzwoEkpd9sNf822+/TXrCw5MB9X7z1HIlXqGi92aRLK5MJdX8am86xIcABCAAgaYIzMcyRsamKuhqwqj5JdpU8lOqqZTVLFiUzuIUJslRKlCW7LpLhCled1WGwBCAQIMEULQOV0ppE8SGGV1yzyVwuklqw36iTEw/L2skxYw+fw0WG8kwXszz8o4aopc6ednHe83n65lqqLvmY2rt80QSbhosR1plVFmSAuqnZp4X9Mwa9d2nXBCAwJUJzAc1RsYrt4dzy75mup0UD83CsugeUvwWXa0TbUevxkjq3IGaZYp3ABqPQAACEEgIoGglQDw/K5ggHkmOZOCf/9QXUeZfh5M6om9Crn08UB/i090kKVlPlM5lPyuqr9nc398nTMJP6WT6Rk34eZ2LxaYiY6I+CHAdCF2X9K+//tK0Of6MsFTnIT+j9PLly0+fPs0rS8312bNneoXF4cmTJ1OvKCyasOnbob/99pv6Pa0rxIjmiehxOVINxk3fqZ5/PVUoLjsKzOudEAhAAAJdE2Bk7Lr6BhN+7WufUrFevXolY8Rh9UMpy4AuJXCu1SQMpQpKndN7kYRf8CdTvAtWOkWGAASyE0DR2ou0ggnCZUaX3IuWdIXLfiSlRCYkKQ36KbORNIyPHz/OlQzZ0GU9UZH2UhgmPmb0tap8/fq12kxyVzqoiCWB/GyQgBY8NDkJgo1qQ58K+OHDhzdv3oTCZrkY0oAuMotDvmahzC2zNBsSgQAEINAIAUbGRioCMUQgUUrnTDRv1aQ1/CnCdDyL3CB0LU+IyQ1Crg+a1coTQrNXOUPYnhBTLkpTTmaa1MwzvWwIU7zLVj0FhwAEMhJA0fLDrGSC8HjFT3E831FZK55Uliw76fzSNhiTQ12MStF6zLzxyCBrPMKtRgiEXTPTUlkjUpUTQ13ZYnOdN+DNEHWqmp6VE/XElBePKFXgiSKRNQQgAAEIFCLAyFgILMkeIKDWqInnpg6WMYKy23XK34FC9fvIos7MFK/fCkVyCEDgFAIoWh7s1UwQXm/0SdX4+eef5Yk59zQ3FBFZ1uRojPuhEC0uyAd0cmH4/fffw88LXmijpZw+4oKzgyGm0fK19rrKHHwpBxy9rerZ9OdxUIrrTq1a0y357w/cK2qkePHiRVxqXWvNQAvpSSA/IQABCEBgGAKMjMNU5QAFkSoiJW3xLL5cpdPcTTZiqTdX3mztgckUz0OJOBCAAAQ2CaBoGYhqmiD2mdEnobVdTmb+xOI5L490CykW+ls7P33+yNghi/sLQpFlXNMuwvDzghcqvk4HShZp1Ipkn6UJXbA99FJkLSFot6/+1FDXTOrTselq3jKgHz6XsxcgGt1V0gSFCq6BrZciICcEIAABCNxCgJHxFno8m5eAlvA1aZWelkwxjuUyOUNM/hBMT5wMmeI5QRENAhCAgJMAilYCqrIJ4ogZfZJYgkojmc6Mk14yGU2kW8juKRuKFucH+1ZeUk8Hfi4edR+no50aF1fIFtUsmSDVTcSguIZAswTUhvUiqz9UZxg+N9qstNkFU/E1BGBDzw6WBCEAAQj0S+DiI2O/FTee5JpQTE4Pmrrqb1LY9H8qaay9TFrcNLGVOifdRvMRzXAvPlM73CSY4h1Gx4MQgAAENglcXNGqb4I4bkbfrEsixAQ2v3ijyDo8Xd80j5+64PWimoUr6wVbAkXujgAvb3dVhsAQgAAEIAABCECgAgG0xAqQyQICEIDA1QicMrj8/WqU65dXbvs6M1pHIW9mfX9/Lxf+ix99IC8P+YnI6SPGpX0PAx8kHZeUawj0S0DLXfLtiuVnASymwTUEIAABCEAAAhC4JgGmeNesd0oNAQhAoCiBU0wQeKMfqVOteMiwGz857QfUZsD44n/7Bf//427iyJ7r6TBl7SJU5LCvUNdTSEhB0Yb8rM3impLO2ecThaHquYBAUwS0BJj0ijraS7twmhISYSAAAQhAAAIQgAAEziLAFO8s8uQLAQhAYDwCZ5kgMKMfaUtyMH/69OmRJ3M/o2+93t3d5U61ifSkZmllKfmSLefeNFE3CAGB/0tg/v1kFr3+LyF+QQACEIAABCAAAQj8jSkejQACEIAABG4ncKIJgkNdbq8+UihCQFv/9CEgGePi1HXuDQ7pMRCuIXA6AR1a9enTp1iM9+/f857GQLiGAAQgAAEIQAACEBABpng0AwhAAAIQuJHAuSYIzOg3Vh+PlyUgY5w87uM83rx5I/N6HMI1BCBwFgEd2/Lx48c494eHB41qcQjXEIAABCAAAQhAAAIQCASY4gUUXEAAAhCAwC4Cp5sgMKPvqi8in0BAp9YkHx1NPmN4gkxkCQEI/I+A3s1AQp9q0MchdEJZCOECAhCAAAQgAAEIQAACcwJM8eZMCIEABCAAgU0Cp5sgOBt9s46I0AoBKVvye/3qq6/wRm+lSpDj8gT0oYgXL14Ig75bgBP65ZsDACAAAQhAAAIQgMA+Akzx9vEiNgQgAIFrEzjdBPH/AH/3dMHyVd3LAAAAAElFTkSuQmCC"/>
  <p:tag name="POWERPOINTLATEX_PIXELSPEREMHEIGHT#2066275F3128782C79293D3278795C63646F74206728785E322B7929" val="183,3333"/>
  <p:tag name="POWERPOINTLATEX_BASELINEOFFSET#2066275F3128782C79293D3278795C63646F74206728785E322B7929" val="46"/>
  <p:tag name="POWERPOINTLATEX_REFCOUNTER#205C2066275F3228782C79293D5C636F737B2878795E32297D5C63646F7420327879" val="3"/>
  <p:tag name="POWERPOINTLATEX_CACHECONTENT#205C2066275F3228782C79293D6728785E322B79292B795C63646F7420672728785E322B7929" val="iVBORw0KGgoAAAANSUhEUgAACzMAAADFCAIAAABVKdo9AAAgAElEQVR4Aeyd7ZXWuLK2D3vtAAZCGIhgIITdHQHdIQAR0IQARACEAB0BEMJABEAIDBnMe7/js3y0/VEu25IsyVf/6OVHlqXSVbJcJZXlO3///ff/8AcBCEAAAhCAAAQgAAEIQAACJyDw/fv3z58/f/369cc/fz9//vz165fa/dtvv927d6////vvvz969Og///nP3bt3T0CFJkIAAhCAAAQgAAEIQAACEIBADgL4pDkoUwcEIFAqgTtEZpSqGuSCAAQgAAEIQAACEIAABCAQh8CnT5/evXunmIwuDsNfqGI1FJ/R/d2/f99/ITkhAAEIQAACEIAABCAAAQhAAAIdAXxSegIEIAABESAyg24AAQhAAAIQgAAEIAABCECgWQKvXr16+fLl2oCMSRyKz3jy5MnV1dXkWRIhAAEIQAACEIAABCAAAQhAAAIDAvikAyD8hAAEzkyAyIwza5+2QwACEIAABCAAAQhAAALNEog4/xUy0i4ais948eIFHzoJsXAMAQhAAAIQgAAEIAABCEAAAiEBfNKQBscQgAAERIDIDLoBBCAAAQhAAAIQgAAEIACBpghon9jr62tjnwxFVzx69Ej/79279/PnT+XU/69fv66ioK04bm5uVl1CZghAAAIQgAAEIAABCEAAAhBongA+afMqpoEQgMA2AkRmbOPGVRCAAAQgAAEIQAACEIAABEokoGiJ169fjyVTHIbCNR4/fqyYjLntLr5//357e/v+/XtnlMbvv/+uzA8fPhxXRwoEIAABCEAAAhCAAAQgAAEInJAAPukJlU6TIQABJwEiM5ygyAYBCEAAAhCAAAQgAAEIQKBoAoqrUOzFOKjiP//5z/Pnzy8uLvzSq6h3795NRniMC2HzjDETUiAAAQhAAAIQgAAEIAABCJyNAD7p2TROeyEAgbUEiMxYS4z8EIAABCAAAQhAAAIQgAAEiiOgKTBthjH4gsnOPS1U5rNnzz5//rzY2idPnrx9+3YxGxkgAAEIQAACEIAABCAAAQhAoEkC+KRNqpVGQQACcQkQmRGXJ6VBAAIQgAAEIAABCEAAAhDITeCvv/5SWMaPHz/CimNtZaGQC8VnhCVPHmtnDn1LePIUiRCAAAQgAAEIQAACEIAABCDQMAF80oaVS9MgAIGIBIjMiAiToiAAAQhAAAIQgAAEIAABCBxA4OHDh4OPmHz8+HHV50tsoRVycXl5aefR2cePH3/48GExGxkgAAEIQAACEIAABCAAAQhAoCUC+KQtaZO2QAAC6Qj8K13RlAwBCEAAAhCAAAQgAAEIQAACqQkoAiMMy/jtt9/+/PPPiGEZkl+lKdRjsSG3t7c3NzeL2cgAAQhAAAIQgAAEIAABCEAAAs0QwCdtRpU0BAIQSE2APTNSE6Z8CEAAAhCAAAQgAAEIQAACqQhoj4rr6+uwdIVl6HWlMCXW8biuyZLjbtcxWQWJEIAABCAAAQhAAAIQgAAEIFACgbGfiE9agl6QAQIQKJMAkRll6gWpIAABCEAAAhCAAAQgAAEILBO4e/fur1+/+nxv3rx5+vRp/zP6wdXVlTbGsIvVph0/fvyQYHY2zkIAAhCAAAQgAAEIQAACEIBA7QTwSWvXIPJDAAI5CfA1k5y0T1HXX3/9pa9Qv337VpGS379/P0WbaSQEIAABCEAAAhCAAASOIKBPh4RhGY8fP04alqEmvnv3ToEXdlsl0suXL+08nIUABCAAAQhAAAIQgAAEUhBgfj4FVcqcI4BPOkeGdAhAAAKTBIjMmMRC4hYCsvn0Ct29e/cuLy+fPXumTZUfPHhw//59RWlsKa6Va2SaKGg00YbSrUCiHRDISkBBYxqadGOefHTKCp3KIACBdglg6hyoW5nfr1+/DgXIEA+hB6inFglGlHaoGo4hAIGOAKY4PQECEIAABCCQjsA55+fxSdP1qMWS8UkXEZEBAhAojcDhPimRGaV1iVrlUVf+/fffxzsbax9jRWlcXFzU2rAdcn/58kWrv5qV1luDX79+1SYiOwrjUghAIBoBveyroUk3pkYnRU2xbhSNLAVBAAInI4Cpc7jC9UQLZXjy5ImMzzAl0bG25VjcNkNVD8RLJAzFQgACdRHAFK9LX0gLAQhAAAIVETjh/Dw+6eH9c+D04ZMerhEEgAAEFgkc7pMSmbGoIzK4CGifjHAj5cE1nz9/PltwxqtXrx49eqTV3x7FH3/80R9zAAEIHEhAYWR97Yqa0u4++gZTn8IBBCAAAQh4CGDqeCilzvP+/ftBFdoOKs9DTTNug6rHPwf7eYwzkAIBCJyQAKb4CZVOkyEAAQhAIA+Bs83P45Pm6Vd2LfikNh/OQgACBRI43CclMqPAXlGfSDKDwhCEyQYoOOM8m0boPcIXL16EHN68eZPnFcawUo4hAIFJArpDB+tJ8l01jk1mJhECEIAABMYEMHXGTPKn6JU4xReG9SrqX9tB6aF2584d7egbnop+PLB158o/j/0/R4B0CEBgQABTfACEnxCAAAQgAIEoBM42P49PGqXb7CwEn3QnQC6HAAQOIXC4T0pkxiF6b61Sz6em1WZntqrp6Mtq2h1ksIuXwjJ0q1fdLoSHQGME9ErxIDhDK0zcp41pmeZAAAIpCGDqpKC6rczxZwTDcrRfhb7YFabEPb579274ksFc4QrOnjtFOgQgcFoCmOKnVT0NhwAEIACBdAScE+/ObOnk3F8yPul+hrFKwCeNRZJyIACBzASO9UmJzMis7gar05twxndMwgbrrT5ZTmFKY8dqnb5gMpiAfv78Ocu9jSma5rRBYPz0VUzV2b671IYqaQUEIJCNAKZONtSeiv788087m2zvpFbof/7zH1sAnR3vbbt4CRkgAIEzEMAUP4OWaSMEIAABCGQjcJ75eXzSbJ3KUxE+qYcSeSAAgTIJHOiTEplRZpeoSapV860/f/6sqW1rZO3swsFXXfRSPp9IWEORvBDISkBP38ePH4dVKrKK4IwQCMcQgAAEegKYOj2KQg4GZuekVAo6lOImT+1P9ERmKIA7nQD7m0AJEIDAgQQwxQ+ET9UQgAAEINAYgZPMz+OTltZv8UlL0wjyQAACqwgc5ZMSmbFKTWSeIDDYImIiR5B079694Fc7h5N2oVZ8dWO300haAoEWCeitgsHCEsEZLeqZNkEAAnsJYOrsJZjges8smKpdNUu7Ssw//vjDk98pp6co8kAAAo0RwBRvTKE0BwIQgAAEjiJwhvl5fNKjepdRr9PXwyc1GHIKAhA4lsAhPimRGccq3VX7ly9ftO/C1dXV/fv39UXnO//86UCfjlai1v6/f//uKihBpk+fPjk/ZaLKf/vtN4mdQIqDi5y0C7XWq1v6YMmoHgIQcBDQODZYWyI4w4GNLBCAwIkIYOqUqWynEe6cLNvQRmfI9eIOtxuq5hIIQKAZApjizaiShkAAAhCAwFEEzjA/j096VO+y68UntflwFgIQqIJAfp+UyIxyO4YMDgVkKBrj0aNHL168uL291bxq/7TTgT4drcRnz549ePBA2ZRZl2Ruz6qAXH3aI7N4GaqbtAt///133cwZaqcKCEAgCgENZbptw6IIzghpcAwBCJyZAKZOsdpX0LNHtt598GRelafJkOtVBMgMAQhEIYApHgUjhUAAAhCAwGkJND8/j09abN/GJy1WNQgGAQisIpDZJyUyY5V2MmWWtfH06VO9haaADOdbbsqmzLpE8RmZpPynGoWG+KtrMjJDe2MMdCSL5OPHj34s5IQABA4noLWl8W2r57GG4sNlQwAIQAACxxLA1DmWv1H7IKZwLqcz29zldrpnJi5daIgtG2chAIFaCGCK16Ip5IQABCAAgTIJND8/j09aZseTVE5n05ltWzPxSbdx4yoIQCAkkNknJTIjhF/Esb5OomfVu3fvtkmj+Aztn5Hn+yaqZRCUYMj8+PFjCWZkqPGUviajnUsGkuvDae21dNBGfkKgPQK6bcfBGRqKM4e7tQeWFkEAAlUTwNQpWX2aoPSI58zmKYo8EIAABBIRwBRPBJZiIQABCECgeQLNz8/jk5bch53OpjNbyS1FNghAoHkCOX1SIjPK6k4yNfR1kskXyxSu8ebNm2/fvv38508HigB4/vz5OCpQ0RL6AMqXL19St21VQK5CRlLLk7n8m5ubMYGXL19eXFxkloTqIACBKAR08+oWHhSlsevDhw+DRH5CAAIQOAMBTJ3CtezZju6PP/54+PBhuoZMui2D6sbeyiADPyEAAQiIAKY43QACEIAABCCwgcB4dtoopLr5eXxSQ5slnMInLUELyAABCMQikM0nvfP333/HEppy9hDQF0wUPDjegEFlajZTi4XGpvoKwpBdNf6knKI3km7eoHneSYHHHDQpnCFSZFxvuhRtbaIYmkH52heEFdwBE35CoDoCipAbu7XaToOgq+pUicAQgMAeApg6e+hlu1Yzla9fvzaq+/PPP9NFZsh/0bcUjdq7UzxDFxGRAQIQ6AlgivcoOIAABCAAAQh4CDQ8P49P6ukAh+fBJz1cBQgAAQjEJZDBJyUyI67KNpambccuLy8nvwyisAzNqHoCLBQTcH19HUqQNB7CORXbyaPtPdSbQ9mqPv706ZP0NWiCNjXJ8xGZQb38hAAE4hLQ4KbbefASsIZiDdH63ljcuigNAhCAQJkEMHXK1MukVHMTYXqWyQJPF5YhYWT6PnjwYFKqMDFpdEhYEccQgEADBDDFG1AiTYAABCAAgWwEGp6fxyfN1ov2V4RPup8hJUAAAuUQyOCT8jWTItS9PyxDO1LoIyeDT3ZpQwvFliZqoaZ6nSVrXrilsAzdloMImI6DH4iTG9kgAIFDCCj8YrwFkQI1BgPsIbJRKQQgAIEMBDB1MkCOWMWrV6/kBegThzK5VaxCCfXA0jcQFTaRNCxDdTk3z+sEi9hkioIABBomgCnesHJpGgQgAAEIRCfgn46ua34enzR6V0laID5pUrwUDgEIZCaQwSclMiOzTieqU9TC5G4Zyvru3bvF3TL05FNHefTokT6uMV5NtPc3npDGnTTe7X/uUs0Uz52qMV2T3YOX6dUKtTH13HeNrJAZApUS0O08Hri0/qQY8EpbhNgQgAAE/AQwdfysCskpX0AegUIx9J1KTWLq9TLjM4gRZR67HuPCtYefxBunkwIBCEBgjgCm+BwZ0iEAAQhAAAIDAq3Oz+OTDhRd/k980vJ1hIQQgICfQGqflK+Z+HWRJKdmUV+8eDFZtEwQzatOnuoStU+GNm+Yi+roL0y0gfCdO3f6KowDvbenCWIjQ12nJvfmSvrVmLr4IC0EWiKgB/D4bWC9jtDSJkAt6Yu2QAACUQhg6kTBeJJCFEG+6Iko0lH+zkmA0EwIQCAiAUzxiDApCgIQgAAEWiXQ5Pw8Pmmr3TVFu/BJU1ClTAhAoCOQzidlz4wj+5gCL+bCMiTWy5cvDeF0rfbJWJwMVQmet9mMiiZP2SEj4SVPnjwJf1Z9rFZP7kHi3ziu6uYjPATORmDy1lY8nF5KPhsK2gsBCJyEAKbOSRQdpZmKvfZ4IpMfAYwiAIVAAAJtE8AUb1u/tA4CEIAABPYTaHJ+Hp90f8c4Twn4pOfRNS2FwCEE0vmkRGYcotD/rVTfH5mrXltNKB5n7qzWBS8vL+fODtI9c6aDSxZ/+rdKM0JPFmspKoOe9JMzywqgWfziTFENQRgIQMBJQLf2+JsmutY//DorIhsEIACBEghg6pSghYpk0FcXF6W1PZrFy8kAAQicmQCm+Jm1T9shAAEIQMBDoL35eXxSj97J0xPAJ+1RcAABCKQgkM4nJTIjhb5cZb59+9aImZgMAujLNUI6+jz9gVFLn2ftwWSs0LgQbZjRzIelJ79v9/vvv2uDtXHDSYEABNogoA3YdZsP2qJBlRt/wISfEIBAAwQwdRpQYs4meGbBmgnRzgmWuiAAgZ4ApniPggMIQAACEIDAmEB78/P4pGMtk2IQwCc14HAKAhCIQiCRT0pkRhTtrC5EEaD2TOXjx4/nCv3y5cuqD5ToZbW5oralS4Bfv355rp183dxzYWl5FEbz9evXsVRv3rwZJ5ICAQi0RGDyNteHjTQSttRM2gIBCJycAKbOyTvA2ubrIbgY/C0fhEDGtWDJDwEIDAhgig+A8BMCEIAABCDQEWhvfh6flL69igA+6SpcZIYABDYTSOGTEpmxWR27LtQnMOzghouLi7kKPMGA4bXjF77DsxuOnQG5Ci5p4zMfCqOZ3KREDTTUtAEsl0AAAgUS0G2umP2xYNoTaJxICgQgAIEaCWDq1Ki1Y2WWL7MogB2Gvng5GSAAAQiIAKY43QACEIAABCAwSaCx+Xl80kktk2gQwCc14HAKAhCISCCFT3rn77//jigiRXkIyNS4d++ekfOPP/4w3sZ++PDh5P4NcwXKULu6upo7uyFd8RaLL8mp2D///FOibii/tEtEb/K7fT9//mzmWy2lMUceCBRF4Pv37w8ePBiLJB+At4HHWEiBAASqI4CpU53KjhV47rEYSqUNM+TyhCkcQwACENhGYG7MwRTfxpOrIAABCECgDQKNzc/jk7bRLbO1Ys4+DAXAJw1pcAwBCOwhMDfmbPZJ2TNjjzo2Xru46cWjR4+MoleFZaicybe9jfLtU+qCnrAMBZe0EZbx6dOnybAM3XKEZdhdhbMQaIaA3N3JHTL0NrCGxGaaSUMgAIFzEsDUOafe97R6cjO5QYHOd/gGV/ETAhCAwJgApviYCSkQgAAEIHByAo3Nz+OTnrw/b2g+PukGaFwCAQhsJhDdJ2XPjM262H7hYkyrvcvFnTt3/HUrLEPGjT//Ys5Xr155tia2m7BYSzkZFH4x/u4MEZflKAhJIJCHwNxeR/YWR3lkoxYIQAACewhg6uyhd8Jr5VlcXl7aDVc4o74SbefhLAQgAAE/AUxxPytyQgACEIDAGQg0Nj+PT3qGThuxjfikEWFSFAQg4CQQ1ydlzwwn9mjZ9JmSxT0nIu5yoa0doon+T0GfP39eLPD333+P+/2UxRoTZXj69Ok4LEN1eWJTEolEsRCAwCEE5CVODqfaxIjFp0M0QqUQgEAUApg6UTCeqpDFl5PkCPBkPFWXoLEQyEAAUzwDZKqAAAQgAIGKCLQ0P49PWlHHK0RUfNJCFIEYEDgVgbg+KXtm5O48sjbsr5ks7scw9921cUueP3+uENpx+uaUubCgQYFv3rxRMweJ1f1UDM3kZ2UWFVRdSxEYAhDwEJgbABkTPPTIAwEIFEgAU6dApRQu0s3NzevXr20hv337pg0C7TychQAEILCWAKb4WmLkhwAEIACBVgnMPRMH7a1ifh6fdKA1fi4SwCddREQGCEAgEYG55++G5SH2zEiko9liFz+6vLhhhnPDBpUTNyxDTfIE5KoXNhCWocbOcZ58b35W35yAAARaIaC4SIW7jVujnXXkFYzTSYEABCBQOAFMncIVVJp4mjZdDMv4+PEjYRmlKQ55INAGAUzxNvRIKyAAAQhAYD+Blubn8Un394dTlYBPeip101gIlEYgok/KnhlZlfvhw4fr62u7Si38Ly7yLcYGJvq6s2e7jugbddi4Ep0lYjcRWIqFQNUE5uIi1aifP3/q2Vx16xAeAhA4FQFMnVOpO0pjFXJhf5OxitfyoqCgEAhA4BACmOKHYKdSCEAAAhAojUAz8/P4pKV1rfLlwSctX0dICIG2CcTySdkzI2s/8cS0/vHHH4syaTMM7b2h3SnGOfVpZ72slujrzre3t+MaBylzsa6DbIX/VGjLpIRttG6yaSRCAAKLBObiInUhg8MiPTJAAAJFEcDUKUod5Quj+V87LEPB5W1sm1e+LlZJqFkD6UUzmPrTgX6uupzMECiKAKZ4UerYJgyD0jZuXAUBCEAgJNDM/Dw+aahWjhcJ4JMuIiozA+ZfmXpBqm0EYvmk7Jmxjf/GqzQjZs9pqtxVL15rE44///xTZd67d08xGfqCycOHDzcKt3TZp0+fLi8v7VyJ9uqwK41+1mjp33//Hb06CoQABCoiIGtS4+2kwN++fdMgP3mKRAhAAAJFEcDUKUod5QujoHA7AJHdMopV4sD91DsAejexWGkRDAKLBDDFFxEVnoFBqXAFIR4EIFA+AcOV64WvYn7eaAjT770qOegJ4JP2KKo7wPyrTmUIbBOI4pOyZ4YNOeZZKWwxLEPRFav2w1eooB5Lis/QJhn6xEm6sAyB8ATk6lMmMZEdVNbc1HMbrTsIKtVCoBECGqIfP3482Zi5oWMyM4kQgAAEDiQwN15h6hyolGKr1pzpXIfpZCYso2TdDdzPr1+/EplRrL4QzEMAU9xDqdg8eqAwKBWrHQSDAARqIdDM/Pyci4FPWktXzCknPmlO2nHrwvyLy5PSSiAQxSclMiOfKmN9yiSfxP9dk76f8t8Jw1/asaOB98UV5qIpy2Hb/vk9ZzJOZiYRAhBolcDcUCD3mNWOVpVOuyDQEgFMnZa0mboteq7Ze+bJQeAjJqm1sLn8SadGGy5uLpALIVACAUzxErSwTQYGpW3cuAoCEIBASKCN+Xl80lCnHNsE8EltPoWfxfwrXEGIt43Afp+UyIxt5Ldc5YnMePTo0Zai01/z/fv3X79+2fXo89J2hirOzt1Uekt+1XYmVTQWISEAgQ0EtDuR9jeavHBuAJnMTCIEIACBQwjMjVSYOoeoo+RKteGfAq/nJPztt9+0xq8N/OYykH44gckgjMmpscNFRQAI+AlgivtZlZaTQak0jSAPBCBQHYFm5ufxSavre0cJjE96FPlY9WL+xSJJOUUR2O+TEpmRT6GeyAx9+jefQGtqWtwqTZIn/ZbKGmG351XE7mB3zb4sfaKvP+YAAhA4OYG5zRU1zstPPjkcmg8BCJRMAFOnZO0UJVs3BTYXma0IRdnMDRj/RTFHGAhAwEkAU9wJimwQgAAEINAYgTbm5/FJG+uW6ZqDT5qOLSVDAAI7Cez0SYnM2Mnfe7keJHNL/mERxe6ZsbhV2lysa9i68o/ntv3Q7PPFxUX58iMhBCCQh4Cxc/vr16/zyEAtEIAABDYQwNTZAO2El3RTYHObK2gjDYUhsplcpR3j58+flUqO2BDoCWCK9ygaOGBQakCJNAECEMhGoI35eXzSbB2m6orwSatWny085p/Nh7NVENjpkxKZkUnLk/v2DOrW8n+ZU5x6EM7NzHZNkOQNbGWsj5bNNZMNMwZ9lZ8QgIC2/Z+E8O7dO42Zk6dIhAAEIHAsAUydY/nXUrs9BSar+NOnT7W0BTkhAIFWCWCKt6pZ2gUBCEAAAnME2pifxyed0y/pIQF80pAGxxCAQJkE9vikRGZk0unckn9YfbGfMlkMyJ3buSVsXfnHcxG7kpzIjPLVh4QQyEzAGBYUnJFZGKqDAAQg4CGAqeOhdPI89hTYmzdv3r59e3JENB8CECiBAKZ4CVpABghAAAIQyEmgjfl5fNKcfabSuvBJK1UcYkPgbAT2+KREZmTqLc49MzJJs7Ia+yN2v/32m7Fzy8qqDsuuR/5cM7Vjc5l7mRwGi4ohAIH/+R994Uij3yQJw8+czE8iBCAAgQwEMHUyQK69CnUSfVpxMqBcj7yPHz82YPPXriPkhwAEOgKY4vQECEAAAhA4G4G5ieuOQxXz8/ikZ+u0G9qLT7oBGpdAAAKHENjjkxKZkUllk1Ocg7o1EzpIKeTn58+fDUmMyCDjqtJOGe+4t9HA0oAjDwQaIDA3OPz69evDhw8NNJAmQAACLRHA1GlJmyna0k2B/fjxY1y4NvZTunzO8SlSIAABCBxFAFP8KPLUCwEIQAAChxBoYH4en/SQnlNRpfikFSkLUSEAARHY7JMSmZGp/0zOcg7qLvNrJovriy9evBg0pMafxjvuV1dXNbYImSEAgdQErq+v56owhpS5S0iHAAQgkJSAMS5h6iQlX0XhxhSYPpypr0GzgVwVekRICJyKAKb4qdRNYyEAAQicnEAb8/P4pCfvxnbz8UltPpyFAAQKJLDZJyUyI4c2P3365Knm/v37nmyZ8ywG5DYwUSsF6R33SbD6lMlkOokQgAAEHj58OPdBE+2T9P37dxBBAAIQKIQApk4hiihTDGMKTJOni7PAZTYKqSAAgeYJYIo3r2IaCAEIQAACPYEG5ufxSXttcjAmgE86ZkIKBCBQPoHNPimRGTmU6/mUSZkbZojO+/fvDUbPnz83ztZy6vXr13Oizm1HM5efdAhA4FQEjLhIY5PGUyGisRCAQAkEMHVK0EKZMsxNgSn08OPHjzc3N2WKjVQQgAAERABTnG4AAQhAAAInIdDA/Dw+6Un66oZm4pNugMYlEIBAIQS2+aREZuRQ359//rlYzaNHjxbz5M+gvYvnNpOQMNpPosx9PlaB0rPfiDtmf+9VMMkMgbMR0B7vc02+vb2dO0U6BCAAgZwEMHVy0q6rrrkpsN9//13+y8XFRV3NQVoIQOBsBDDFz6Zx2gsBCEDgnAQamJ/HJz1n1/W0Gp/UQ4k8EIBAsQS2+aREZuRQaL17ZtgBucbH4XJgjVSH0UY+ZRKJMcVAoFkCxqrVjx8/5Dw323IaBgEI1EMAU6ceXWWVdG4KTF6lPsjVQPh1VppUBgEIHEEAU/wI6tQJAQhAAAK5CRgOnUSpYn7eaALT77n7U0n14ZOWpA1kgQAEthDY5pMSmbGF9dprtD63eEmZe2YY73zr8yv6iM5iu8rPYLQR07B89SEhBA4nYMRF8kGTw7WDABCAgAhg6tANxgTmpsA0sfvhw4dxflIgAAEIlEkAU7xMvSAVBCAAAQhEJGA4dLXMzxtNYPo9Ylepqyh80rr0hbQQgMAcgQ0+KZEZczCjpTvfmS4wykFvyxkxJS9evIjG6LiCZAEYnzIx7qjjRKZmCECgLAKGD2m8E1BWG5AGAhBolwCmTru63d6yuSmwjx8/3tzcbA0c7IQAACAASURBVC83uPLTp0+K8Oj+5FMEZziEAAQgEJMApnhMmpQFAQhAAALlEWhgfh6ftLxudbxE+KTH6wAJIACBSAQ2+KREZkRiP1+MPtI8f/J/z+hbzot58mcwolkl8NXVVX6RotdorJv+9ttvbOMcHTgFQqA9AtfX13ON+vXrl5am5s6SDgEIQCADAUydDJDrqmJyCkx2r3wWYw/GtW28vLzU87H7M8Kg1xZLfghAAAIDAhpnBin9T0zxHgUHEIAABCBQL4EG5ufxSevtfokkxydNBJZiIQCBQwhs8EmJzEiuqa9fvy7WoZ3HFvPkz2CYTc+fP88vT4oajW8NGLdTCkkoEwIQqJTA3bt3jeg6w4WutL2IDQEI1EUAU6cufaWWVq/c6Zk12BWvS4m4gd9gk4wyP9qYGjXlQwACeQhgiufhTC0QgAAEIHAUgQbm5/FJj+o8ZdaLT1qmXpAKAhDYTGCDT0pkxmba3gs9b4kVOF+p0MW5mBK9VPf06VNv+wvOZ7RRUhtb0BTcJkSDAAQOIGAMF4YLfYCgVAkBCJyMAKbOyRS+0FxNgcnp0EvkYT49wrRbhtzIMHHn8cCJiBjzsVMwLocABJokgCnepFppFAQgAAEIiIDh0NUyP280QQ00HuJ0gCYJ4JM2qVYaBQEIGI+zyeUhIjOS95nBS2mT9RW4Z4YRUPLkyZPJVlSXOHlL9K0w7qU+DwcQgAAERMAYLrQA9uXLFyhBAAIQOIQAps4h2MusdHIK7PHjx/rqVtywDDU//JijpozLBIJUEIBAMwQwxZtRJQ2BAAQgAIEBgQbm5/FJBzo980980jNrn7ZDoG0Ca31SIjPS9gfngpyxE35a+eZLN8ymFy9ezF9X0xnDupVGok9S14QGWSEAgTUEjEevijGGmjWVkBcCEIDAagLG+IOps5pmzRdMToG9fPnyw4cPKZoV7plR4NaAKZpMmRCAwIEEMMUPhE/VEIAABCCQlEAD8/P4pEl7SEWF45NWpCxEhQAE1hJY65MSmbGW8Lr84RtjxpX37983zh5y6vb2drJebZjRTMiCYRoWuIvJpDpIhAAESiCgUdEIsDOGmhKERwYIQKBhAsb4g6nTsN4HTZucAtMk783NzSBnrJ+hB0RPi0WVciAAgTkCmOJzZEiHAAQgAIHaCTQwP49PWnsnjCI/PmkUjBQCAQgUS2CtT0pkRlpVhm+MzdVU4HyltjWek/b58+dzp+pK13Ymg89sh/LbIU5hTo4hAAEIiIAxkhteKOggAAEIpCOAqZOObUUlT06Bffz48erqKlErVGNoYxuRi4kEoFgIQOCEBDDFT6h0mgwBCECgeQINzM/jkzbfSz0NxCf1UCIPBCBQO4FVPimRGWnVHb4xNldTgXv8zgXkKl6hwO095sDa6fZaKZEZNj3OQgACAwL2oGG404Ny+AkBCEAgFgFMnVgk6y1nPAX222+/ffv27eLiIl2jBh2vQE8nXdspGQIQOIoApvhR5KkXAhCAAATSEWhgfn7gGgxY2Y/vQWZ+VkoAn7RSxSE2BCCwloD9UBssD/17benkX0Wg0j0z5j5i18yGGVKibRo2E4Ay7q6yh9R2/f348UNvNP78+bN7r1Ez9Zo613uNiu26vr6O/s0aDT3yKFSpauyqVo0Sr69UI1fD2MeKKCRF/UF66fpD1xmkF3WDe/fuPX78GKX41WSvPIlw0mUwv5zkhAAEnAT0co/ia8ePS42Q+tOzUiNk4fe1hDca2/AzF1On0/t4Ckz9Vr0iuo036GaDGWTdL4MM/IQABHoCmOI9ip0HmOI7AXI5BESAEYlucE4CJft9DczP45OefPodn/Sc4yqtrosAFmAsfa3zSf/mLxkBz4YZ0rqyJRNhS8FzYmsyd0txpV5j3G+NtbTTgN6PVGBNFwxhtL0/pWn0N2/e7Nee6n3y5ImzXmVTZl2yv15KWCQg/Xr0ottBe54vlkYGEehvn/GBbigQQQACVRDQ5Jcd4xze4BpF9WxVWFuZTQtFHRxj6ghI26aOrKnBU14dO0NH1e0QdjbJkKFSqpgjoCjbUB3dsRLn8pOekwCmeHTa497ep2CKR6e9rUAGpW3cMlzFiJQBMlWURqB8v6+N+fn+WTw+wCcVE3zSFCMDPmkKqpvLxPzbjC7DhViA0SGPH3Z9ysAn/Z/odTdcoIw2LRtrNNGfJjcX/2Rh9NyNg8Vywgxd7RLj5cuXiVYC5jbGUPObUa5Wmg2NCG8zLVVDZMqrCxnttU+pP2ymMdeX7Bp1VgKXFrG0GUKBF+peHqzWLGpEo9nhETOd2yzJ9Sd5NAaWxtYe80uTFnkgAIGQgB46MrEWB8O5DHuelaEYEY8xdeaUNU7fo74yTZ1xWEY243YARBZdxF5NUWsJTA5rSlxbDvnjEsAUj8uzLw1TvEdR7AGDUoGqYUQqUCmIlJRARX7fwK7uvRjdtkkRRSwcn7TX2uIBPmnEjje4d/BJI7LdUBTm3wZoGS7BAkwE2e+TEpnhVYHNdPH5miLDIMrG25KlfJMt1VLo0nU1ndearqGRAld8t8HVvPzkw89o++Qp9bS1cRIyvtVnJkvzJ+6xSrcRa/4qhXNt7hJSqNR6CCL15MlxST0zUYDatmZq3cvo3kfR29YWroLAeQjoAbcnfrG/6/3PStWoASH18IWp06vGc+BXX39rFGvqjMMyUlu26syqVI79+DmYLSKk1wsHIYFJq0+JYR6OcxLAFE9KezwEheM/pnhS+M7CGZScoPJkY0TKw5layiFQnd83OQ9W1/w8Pmloiiwe45PuGS7wSffQS3ot5l9SvBsKxwLcAM1/id8n/ffiU4EMIqBv7Xz9+rU0FPpQ2V9//RX3W9EqcLKlti1VGplFeWSOG3kmbV8jf5mnPnz4cH19PSmbGqhVKP3J5rt3757yaESW3jWlPvg0eHe5epo+kqQ+cHNzM1ngIPHVq1cvXrwYJKouPYkHlf769UuF66OD+tPB4JLXr18rXV98HKTzcxuB8bf9unKkF3UVKUh/StHd0ZEf1CJlXV5eqpNcXV0NTiX9qQ4w940u9RlJ/unTp6QC+AvvAM7l1y12cXExd5Z0CEAgPwGNis+ePdODxqhaM1+yqjUK/TNG/v9BUk/M7sn17t07DYz9tUpUNmOQlImlh6Ou6i9Rmdo5MNHIgKnzj6VzOlNHD001POyZ6m/qdWHH63vg2gN1/vCSQS3hqf64DaO6bw4HENhDAFN8Dz3PtZjiHkrkgUBHgBGJnnAqAjX6fW3Mz+OT4pP2Qw0+aY+CAwgcSAALMDX8FT6pP9zjzDk1z55aZxvKTxEnqxWCsSQpKjq2O6lF42b2KZp3Pla8/bVPRiOq1YqusFunVx5lNfYoBgeeTSzGVWtS3vOKkqoeXysBJM9+IJQgd2jc7dUf5sgY3UCamrsqerq661jsQbfMKY/dQPXzgWzhT3Vv+3LOQgACOQkM9rcM79buWMOgRk5bJNmHY5tbptT4KsOS1Klx/v0p9uBpGwP7a89QwqTNcHJTZ/JZP+7bOVMWb6IMXeXMVUzeJhgkh3SJydsTUzyuLjDF4/JMURqDUgqqG8pkRNoAjUvqJVCp39fG/Dw+6dyN0/D0++QjJqcHOq4Ln3SuH+ZJx/zLw9lTy+TtiU/qQefP4/dJ+ZqJi6p67XhYPzwlxYr15HKsZz3exbGMTFqNsHVXhpgbpVDrxq8nyhRetfBj+C32rtTj7XomF6jm2ibDdLLqxnrgXPPTpY9HMHUSO6BBZ+duEy1DphN1UPKkLzoQbFXfHpQf96c9tug2jFsdpUEAAtsIyEoeh1OEA4tGyFWu+/jJNRiX9DMsf3wcPU7CHo4kwDZ0hVyFqTOpiEkfe9zZMqdE79uTbSdxjgCzYHNkMqdjiucBbj/7MMXzaMGuhUHJ5pPnLCNSHs7UUgKBqv2+Bubn7ecyPqnukfFMQu+sVTr9jk9awtBXmgyYf4VoBAswjyLsZ1/ok9Y9M5uHZleLoofsefz+2ZnhQJLoCZ1irnNyrExRUU7dDeqyA5e0HjPIX9FPrabr9h70QNuYm2vdZE/oSp4LthiEZUgSe+0/rFrPhkmvo29LY50wbHvqY6Eb9Aop11OpMeLN9QFPsavy2L3C7pCrKoqVeYC678DdAd04FmfKgcBmAsbcR3efGtHiRqXjMDI917r840F4MDLopywTo/ANpzB1PNBaMnXGPva4m+VP0TPRowjypCMw2cmddmA6qc5W8vgp4FQBpviGroIpvgFazksYlHLSnqyLEWkSC4lNEqjd75scMOuaU8In9dxZk4ruHLe5qddip9/xST0aP2GeyU6uxBOiOLDJWIA54Tt9UiIzUill8f1IPWXLnK/UmkQ4dStbNhWjg8q1rfNtcQwHNeW/qh2HZaiDbV7s0XgddoPB8TjkYrAopar9DoOtka7q9vrhfykv5Y/BrK6/hxtREdnGrkHHm/y5uZOnoD7esSaUuShRUzSfMiFQMgE9lYxhTbeqRrY+nGJDQwbmk8berpBBejgm9MfbwkEMIe0Hq/9BYFRxyClMnUnsZU6BqXtXHe48ibq6RGbBSlAZpnhOLWCK56S9oS4GpQ3Q4l7CiBSXJ6WVSaAZv2/gSFY3L4pP6rlBmpl+xyf1qPuceTD/StA7FmBOLTh90n/1k8IcxCXgeSDZKwRx5fGXdnNzI7NAC+0aN/X34sUL/7VV5Pz69ash52CcMnIWder79++PHj369etXL5Ua8uPHj4uLiz5l1cHdu3cHPkB4+fX1dfjzy5cvz549C1PU/1VCmDJ3/PTp09evX8+d7dNvb2/7Yw78BIRX3aDPrzHn7du3/U/7QIuUcxnU0z58+DB3Nla6+pWnKPV8T7Y8eewBxB588khILRA4JwGNJ7o9P3/+PNf87qH58OHDuQyL6TKfZDX12TT2agTWz3fv3vWJcwfGeDt3iZ1ujzb2SGWXfOBZTJ1J+OrbRT0HQyGLFSwUkmMIJCWAKZ4U77hw+wFnPxzHpZECgcYIMCI1plCaM0mgJb+v9vl5+7FrP7InlVtCIj7ppBbwSSexkAiBQghgAWZWhP2A6x+ORGak0kuP2Kig2PlKranrjtXKq/6c6+tGM0s7FS5Uj2WzY5rG+UtI+euvvy4vL8OwDLXCHxsx14TB9mhhNnXvcIF/EKihDWPu378f5p87lpvhWbLS5bbW5so/efqnT59CvHoqePbycUKLWNRcjcYaan+JGlXUGGU/ej0Re33TOIAABGIR0GAoiyt8Sg5KjvLQVJkacsMYC/3UDIXn+RXdILQrxdTpO0Dtpk7JU2CCXGNP6/sGBxDYTwBTfD/DtSVgiq8lRv7zEGBEOo+uz9zS9vy+qufn8UmdNyM+qRPUtmz4pNu4cVUzBLAA86vS6ZMSmZFKNZ4VOJ4Nqeib5dqmYfTVEVOWOCcVGBE2SvsiaKZ+/3K1SjDGkX6ji1evXoW1643hq6srT8MkZF+IJ78CUDzZyNMTGEfMrOoVoVr7MvsDT9hEn3nbgaeK0nYeMm4ZQbCRbqPEVRCAgE1AMaYKXjTy6LbVaLNqeJwrTYWE8XDK5hyj9uzVMSmMPdpg6vTQajd1Ct/Zzn4m9lrgAAKtEsAUz69Ze9ixH475paVGCOQkwIiUkzZ1HULgnH7fIaidldqPXXzSHiM+aY8ixYFtHKaokTIhUBQBLMD86rCHnf7hSGRGEtVoCdl4NbOvskYrpBe+0gNtO2ZLHmVtxq4i7lltOxEuYOvOVyhcrCrCjdkHZWoQkdsjnuGqgN4VHixKDa4Kf4YXhukcRyGgbW/CUUjfplm78hdePhZJZ1PHyoQdeyxAl+Jc9Zy7PHq6Pap79lKKLhIFQuDMBLS908AJGdDQY2v/FlNhmYpNDE1weyDtLowep4upE2pk8bhqU6f36BabeUgG+5l4iEhUCoFsBDDFs6EOK7KHHUzxkBXHpyLAiHQqdZ+zsef0+0rWNT7pKu3gk67CtSqzbRyuKorMEKiOABbgISqzh53eJyUyI4l2PBtmaDGguiCAJLDyFtp3/clqw03IJzOUljjeduLjx48RhQyXl8bFKrTi2bNnYbqW/529Wja6Z909LNxZcnjJaY+FNwyRkR4VwbOWxuJ6z2KGtTWG+dW3w59zx6VFZti3jFqROpxlDhTpEDghAYUPDh5SYwhxwzK68vUoHFdkpEQfxzB1DNrjU/a4Xbip8/Pnz3GLCknB0ylEEYhxCAFM8UOwq1J7SFcGTPGjVEO9BxJgRDoQPlXnIXBavy8P3m214JOu4mYbMPikq2CGmfFJQxocn40AFuBRGreHdEnV+aREZiRRkG1/dFXasTNJxKLQpa8J3Lt3ry5Ig1eB379/f//+/YhNsIFoYT6MrtCgo0A8Z+3hhZ5Lqgua8TQqXZ7BfiRrlwklmB7ei+IlXRBSZ14UQF2utHidRXmShrMsEjsqg7qTBgft2nKHv9gE1OUuLi4UesVKw6B7a/uowSNykEE/oz80uyq0bcaqZ1b0yAx7nLGf7GNKh6cM9BhdazYQTJ3NHWDRF91cMhdCoHwCmOJH6QhT/Cjy1FsyAUakkrWDbPsJnNnv208vXQn4pKvY4pOuwuXPjE/qZ0XO9ghgAR6lU6dPSmRGEgV59syIvnl1kpY0V6itmroe2FrpDC3d58+fazUorsZWrS1JAH/toeSeqwYLM55LTptHq+C3t7d987Xmt6FjeEJnPLv092KsPfAIEH05c62Qk/ntu8YegiYLrD1RHfLBgwfaxMUTs1h7Y/PLr9tQN8vr168J9wzha9Ody8vLMGV8/OTJkw1j47icyRQVPpk+mRhdd/Y4g6kz0II9aA8yl2bqKCTr71L/nHtfDQjzEwINEMAUP1aJ9qhuPyKPlZzaIZCCACNSCqqUWQ6Bk/t95ShiLIn9wMUnHRCzrZdBZnxSvweMTzroPPw8DwEswGN1bY/q3SOSyIwkOvKsP0WfiE/SkuYKtQMC7HumKBiKCh98ruLVq1fRJbSDdsPqZFX7N8zQhWsX9Y1P7oVicCwC+yMiVYgnMCLp/eIZRcuMzLA9THsIarIDK2igyXaV1ih1LX1btzSpDpFH7sfi4KD7NCkufzSh4nQXg6nXYrTHmaRD91pR7fyYOjYfzkIAAmUSwBQ/Vi+Y4sfyp/bSCDAilaYR5IlIAL8vIszoReGTrkLK9PsqXGSGAAQWCWABLiJKmsHjkxKZEV8Fen3Ntj+6KtkzIz56R4m2aux7xlF8vizPnj0LK3vz5k34M9axjSusZdX7wbpwVf9XZm3XH1bH8RyBQUSk0OkTEnOZjXRPZEa6+0WrcYZs/anFxdc+Z84D26Hy31M5ZU5al/2qRNKqz1b4CXvXpIq1W8Zi8J/ne0mThTsT/QNvijhduyekG7qdcPzZMHX8rMgJAQgUQgBT/HBFYIofrgIEKIcAI1I5ukCSFATw+1JQjVUmPukqkjausCim30MaHEMAApMEsAAnseRM9PikRGbE14hzFer+/fvx66bEJQL2ao19zyyVne+83vQNjTatTycKXPj586ezVWtNw1VrUeHuIE55TpttsD/BIEDSiUWBEfad0pWTbhBzxoVEf9HcycfOZq96hneuXU4zZ20gzTSzhIbU8ghLykofKFm8y/TA8kdObJbWGTrmzLZKDHsAr6WfYOqsUjqZIQCBQghgih+uCNvyXDQSDpcfASAQkQAjUkSYFFUaAfy+0jQykAefdADE/sn0u82HsxCAwCoCWICrcKXI7PFJicyIT96zCf+qDQPii3jWErWdid10+56xr815drDcnmjDDLXIOXWlhaW1a+RaFXPeBXqzOcMSWk71Ja0rjGLRlvVyVjdUd3t7u3iVU32L5Uxm8ERmpFjOnBRmbaL9pQDbO11bVxX5/Z91qKI5JQvJV5+0lr84fOkOffnyZQY9OgfJ6EMZps5a5WLqrCVGfghAwCCAKW7AyXMKUzwPZ2qpggAjUhVqQsgNBPD7NkDLeQk+6Vra+KRriZEfAhAwCGABGnDynPL4pERmxNeFZ8+MVRsGxBfxrCUuhqDa90wh2OSBhIu7evc33dYFTtNw7YYZHUmFXCwCV55tsQWFKCuzGOobYY3b9KISPPv8J11u98S3RV/ODNHtObYDvJz31B4BSrtWt7CixxZv9tLErkse9bqPHz+mexZUQUOb9Q0+fjEptkIb14YSTpazmBg+qecyS3HRhcHUmaM9l+4clrc9UjF15rCTDoEmCWCKl6BWTPEStIAMJRBgRCpBC8iQggB+XwqqccvEJ13LE590LTHyQwACcwSwAOfI5Ez3+KT/zinQSeryrCk636Q8CbFszVw0dOx7JpucdkWDDTOSvvvrWViStNvWyLWIqDAmLfBP3jJ6+VvxfdGXrGy2tZ8NIyLVlm3LSM5PmaR7O18CeBSxrdd5St6Zp5YvBexs5qrLn/7zp9cmushF58CyqopzZu7iXRTryVCpDuAJFxOxm5ubPL3FE6ebYhzD1FmrX+eItE1ZmDpr1UF+CFRNAFO8BPVhipegBWQogQAjUglaQIYUBPD7UlCNWyY+6Vqe+KRriZEfAhCYI4AFOEcmZ7rHJyUyI75GFu0PVcmeGfG5O0pcVI3nnnHUkzDLhw8fQnNNq+NJF+Q8C0t7XvnVisWXf/70Uqm0o6apNMUtydFK2q6EGjquaL03EMa4COO2F+gHz+/JBm0ufLK0QaLnUyZ7et2guug/FzeHkKa2qSa6qJkL1E19cXGRuVKqOwmBV69ehQPgXKu3xavNlWane+TZtthv14upY/MZn8XUGTMhBQIQ2EAAU3wDtBSXYIqnoEqZ1RFgRKpOZQjsJIDf5wR1bDZ80rX88UnXEiM/BCAwSQALcBJL/kSPT0pkRmS9aJXZU+LDhw892cgTl0AY0zBZcvnRAINV86SLTHrBfZGYMO7fO0G3A3fEZIdclXh7exvm97xGEObvjwfl9OnhQdKO54nMSLGcGTZwz/FigJd81HNGZuyhyrUQMAjI8RjsJjWX2Zlt7nJ/+oF7/yw+uDF1Qj1i6oQ0OIYABPYQGJjQmOJ7YO65FlN8Dz2ubYYAI1IzqqQhIQH8vpBGycf4pKu0g0+6CheZIQABgwAWoAEn5ymPT/qvnAKdoS5nkOMZUBTYxsUP3RUocyiSnJBw0VqxV0lfQA/rCsUYHJe8Rj4Qte2f2nckbOC2iBltyhIWMne8ea55rsAw/agXzUMZ9hwvBkUu+qh7audaCJyQwLNnzzytVkhZtqAEzwM00d4/mDqeztDn8WhKmTF1emIcQAACcwQwxefIZE7HFM8MnOrKJMCIVKZekGonAfy+nQCzXY5Pugo1PukqXGSGAAQMAliABpycpzw+KXtmRNaIZ01RHwKIXCvF+QjYC6KLN4yvkoS5BlFvSfctUDM8YUbKljQ6JCHNtopWhHU4+GjBb9uuDINNWSYhJf2GzoEvmk82NkVi7T5qCiaUCYHNBDRoOCcyUj80wyZ4REq02I+pEypi8RhTZxERGSAAAQ8BTHEPpULyYIoXogjESEeAESkd20NKlkK176bGLr1/mSi2+5B2ra0Uv28tsQPz45Ougo9PugoXmSEAgTkCWIBzZApMl11HZEZkvXiepo8ePYpcK8X5CNQ+CzNY6Um9K3u40j8HONHC0lx1pM8RGPSNbQuQen4Pypms7vANMwqfjFjcrmqSKokQgMA2As4XpzRu5Pxs1oEPUEydVR3pQE2tkpPMEIBA4QQGJjSm+IH6whQ/ED5VF0KAEakQRewX49WrV3p5RmEZYVGahdNT5urqKkw8wzF+X0VaxiddpSx80lW4yAwBCMwRwAKcI5M/3eOTEpkRWS+epyl7ZkSG7i7ODtr13DDuqpJkDON+5Iyl3pU9rG6uPURmzJHJnD549G77lIlnwwxtLZN0CmDQkEmMhfe6xRvTHogmm0wiBCAwSeDt27eDmcrJbErctkg2V5qdfuzeP/YIg6kz0B2mzgAIPyEAgW0EBhYspvg2jFGuwhSPgpFCqibAiFS1+jrh5VDolZhJw1761Z8mlvV/ccRrAEXXBPy+ulQ52XX7JuCT9ii6A3zSARB+QgAC2wjIMAgvxCcNaWQ+XrTQ9KD8V2aZ2q7u+/fvngayZ4aHUoo8tQfthqZt6kUmdeawujl1FL5GPid22+ly0dN9yiTphhnSy8CGmNRU7b2u9oFoUikkQuAQAv69o1I/NMPme8axdHv/1D7ChLZHaq1h6oT9lmMIQCAWAUzxWCQTlVP7gzIRFoptlQAjUo2aVRTC5eVlaBWPW6HXAuVQfPnyZXyqyRT8vrrUWvujNrz78Enr6ntICwEIdASwAAvvCXpQEpkRU0eeDTP0xvliyExMmSgrIBCaVkFyNYcvX75U/5G4WplOum+BqvB0ZmXLuTl8NXo6QlC5CnLLVbN6iGfri7GMWqDyvHqe1CdxTivUHplR+0A07jykQOAQAh8+fHDeTXJIcppensiMdOOYk8khKvNUiqnjoUQeCECgNAKY4qVpxJCn9gel0TROQaAjwIhUdU/QbhnOz3ZoNJNPoY/SVt1ej/D4fR5KReWp/VGLT1pUd0IYCEDASQAL0AmqhGx6UPI1k5iK8Gw/xYYZMYlHLasLeohaZOTCbv75i1zoTHHHLizNCEXyLAGFyDj37JkrwhPPoeCPpLE4nl6X7kXzOTIb0jWYGI5o7W8PbADCJRBIQUDTJc5iU2/2MxDDE9qYLjJjIMzgJ6ZOCMTz0DlKU6GcHEMAAuUTwBQvSkeY4kWpA2HyE2BEys88Yo2rPBdNO2gZRoELEQUosCj8vgKVskckfNKQHj5pSINjCEBgDwEswD30ol+76JMSmRGTuWcuXi9uxqySsiCQhoAnzIjlijTsjynVE5khnz+pcDgkSfFSOARaIqCXyTxGV9fkbd9W3IZLgnku5AHqoZQ6D6ZOasLNb7279wAAIABJREFUl6+3VLteZIRjHgthcjs0JRa7hNPN1OtNhpwbHR2ro752TPEeBQebCTAobUY3d+FpByVGpLkukTr91atXa42K29tbbT6a9BWa1K22y8fvs/lwtnYC+KS1a/Bw+TH/oqvgtOafSGIBRu9ORoFEZhhwVp/yPE3ZM2M11ngX2K+q37t3L15VdZekh7pnxYuFpbrVHEgvX9fj/6de3SQyI9AJhxCAgEXg9evX1ungnDbauX//fpCQ9tAzjiXd+wdTx6lgTB0nKLJNEtAH4PW9c4/tNHn5sYky8le9j3uItBon37x5c3FxcUjt+SvFFM/PvLEaGZRSK/RUgxIjUuruZJTvWREZX/7+/fuGIzPw+8YaLz8Fn9SpI3xSJyiyTRLA/JvEEjHxVOafuGEBRuw8nqL+5clEHg8BPU0903PsmeGBSZ5jCXgWliRhw77fsfzz1+7x/zV2JV3d1HsenoY3EA/keVJ4UJAHAqclIIvL+ZwSosyDhkewzCKdtp/YDfdoSiVg6tgYz3lWG07oA/A8zZNqXxt7XF5e7vxUX1IJ4xaOKR6Xp11aezcvg5Kt8ShnTzUoMSJF6TMbCpGPM7nZ1WJR2jZjMU+lGfD7KlUcYjsJ4JM6QZFtTADzb8wkesqpzD/RwwKM3oWMAuWTEplh8Fl3yrNhhkpMurS5TmJy/zeBbqui/0476S+PaUiMUUudw+PJl/Apk6QvmkdUKBvwRIRJURAYE9BrYePEuZTUm/0M6i18xylMnV5fmDo9Cg7WElg1BK0tnPwhAY+BGuav99jTUkxxv37PZoozKPn7xs6cnlt1ZxUlXO5pJiNSCk1tC8uQJJsvTNGKuGWuGt/w++LCT1caPmnPFp+0R8HBWgKrhse1hZM/JOCxi8L89R57WooF6Nfvok9KZIYf5kJOz1w8i9kLEDldBgGPacgrv2XoKoIUzm+Np974ml4XQZcUAYFzEPDEcfckcm6Gr63/+nqNAx6gBpxsp3joZEPdXkUNr3+Upix7K+zSpN0sD6b4ZnRc2BFgUMrWE84wKDEiZetO44rO0MHGrbZT8PtsPpytnQA+ae0aPFB+zL9s8E/ydMYCzNaj+oqIzOhR7D3w7Jnx6NGjvdVwPQQSE3DuoMjCUmI95Cve4+vq5YO7d+8mlaklh+QkRlvS/kDhEJgjoM3tPbGw3eWZH1WecayWvX/m+LeRjqnThh6PagUOXTbyGjCz1XVgRZji0eGfzRRnUIreheYKPMOgxIg0p/0M6YvvVs7J0OoOBPh9cxonvQ0C+KRt6PGoVmD+ZSN/BvNPMLEAo/eoRZ+UyIxozD3rBOyZEQ13goLa++LsNkiehSWVnPMt5G0N4SonAY/GU2+Y8eXLF4+0mRdZPSKRBwIQyEzAs71eL1LmLW09w+mx4ximTtc3PJpSTkyd/lbiICTw/Pnz8CfHiQhoCuzp06eJCi+qWM+IhClelMpKE4ZBKY9GTjIoMSLl6U6TtWxe+9l84aQY5STi95Wji7iS4JN2PD3jrXLik8btfs2UhvmXR5UnMf8E0zMi4ZPG7XVEZkTj6dlEiHC2aLgpKBkBz0BMjFEy/LkL9uxVpTcwrq6ukkrm6XUyhlLv25G0jX3hrb7R0jeQAwgkJeAZLnoBUrsNfUXdgSdI99jIjIHAp/3p6UWYOqftHosNv3///rdv3/SBVTrJIqsNGWQmCaymGj0bUm4ov7RLMMXza6Q9U5xBKWkvOtWgxIiUtC8tFq7pjm2eQmaXZ7EhsTJ4LPa+rswQ8Pt68hxsJuDp4bgbm/E2fyHmX1IVn8r8E0kswKTdabJw9bF/T54gcS0B5wvfDx8+XFsy+SMS0N6ARmTu4g4zESUpuSiPabjNXSy51aeV7f3794ttz+DiNtbrjHFmkTYZIAABm4BnuOhKyBzO9enTJ1vy7mzqByimjkcLnl6UWlMeOclTLAFNhL19+7ZY8XrBFFk7ft9Umwl5Zl76QjhISgBTPAXeE5riDEopOtIJy2REOlzpivv0mKkDOXXVIKWNn34U5/T7StYyPqlHO54ejk/qIXnaPJh/p1V99IZjAUZHqgIXfVL2zIiD3fNOjyzFOJVRCgSSEeArd8nQFlrweL5+LGiGzwHgkIyxkwIBCIwJOANhuwszjF2hhJ5xLPOkYSgexz0BTJ0eBQcQgMDhBDDFD1cBAkAAAj0BRqQexVEHCqlc+4r8y5cv29hbdMAcv28AhJ+NEcAnbUyhNAcCVRPAAjxEfeyZEQe7Zx+zteZ1HMnWl/L9+3etLqhF+j6L/rSTRBfgoy1WFPTa/9fqgj7OouDNJn2A9dgaucKzsKSm8pW7NvTtfMM7tbqdLnczoeIaSNvoP7QCAvkJOB9SnWCZPyHnka2ZcSy/6iPW6NGUqkv97IvYIoqCAAQqJYApfojiMMUPwU6l5RNgRCpER7JUNd26+J5lJ62ci5ubm0IkjyuG02LvKsXviwuf0jIQcPZwfNIMuqAKCJycABbgIR1APimRGXHIe/bMyGwprm2YbsJ3797JMphzAJQ+eUqxGnIGuj9to7S23pz5JapR3WTrjPxNnvKYhrXEGDWpoLiN8kRE6taOW+m4NE+v40XzMTdSIHBCAp7hoseSYfjq69KBJ0g3g0iYOqFSJo89vQhTZxIdiRCAQFwCmOJxeVIaBCCwhwAj0h56Ea/Vy2+aYb68vNSbcnax8iycqyl2OWWe9VjsveQZnKy+Lh0U4veFIpV2jE+6qBFPD8cnXcRIBghAYD8BLMD9DLeVwNdMtnEbXuUxy4p9oL569Uqmv+x+3YcbohN0iS589uzZgwcPFMtZ8neLeT9m2HFHvz2mYWafZyQjCdEIeL4iluFzAI31Ou1JaGvI9lHtazkLgZMT8ATCdoh0o+Xc08s5K5rhAYqps3iPNPbQWWwvGSAAgWIJYIqnUA2meAqqlHkGAoxI5WhZ77zJ67GnYvQRE6cDUk67VkmC37cKV2mZ8UkXNYJPuoiIDBCAQB4CWIApOHt8UiIzIpDX5z88pRS4Z0YXk/HixYsNARmTTZZhcX19rbUQ7ae32P8mS0iaaC+I6rstSWsvv3CpbDEqX63IsLBUPqsGJJQb77nxdUenbuzZHBJ81NQ9ivIbJuAZtbrmZ35UecaxPHv/YOrY/R9Tx+bDWQhAIBsBTPFsqAcVYYoPgPATAiLAiFRaN9C0ql57+/bt2/Pnz/WaX2fh6798nDdv3mj2stWPmPSKwO/rUdR4gE9qaw2f1ObDWQhAIBsBLMBsqAcVySflayYDJlt+ejbMkFGS893NxWbortOCq2HpSmCFkui/eomMfuXUf09LVbUyv/7nT0HcRXkLzMLYHcMTIqcS+MqdjbGWs569qjQFkHrg+vLli4dY5kVWj0hzeRZjvGwfda5Y0iEAAWcgbAcqczisJzIjzziGqWPfKZg6Nh/OQgAC2QhgiidCjSmeCCzFtk2AEalM/WrzDL1QV6ZsSaXC70uKN0Ph+KQ2ZHxSmw9nIQCBbASwABOh9vikRGZEgO/ZYy3zCoHdKkVLKHBinEfrhQrX0I55knZuOVb2se5Y2RCeKA3txvHu3Ttlfvjw4bi6/Cn2gqgRp5Jf1ENq9CwsFftRnkOIVV2pR92FbJiRIUAkpyrxUXPSpq6WCHgMj769ecIg+uo8suURCVOnV8rkgefZh6kziY5ECEAgLgHPcIQpHpd5VxqmeAqqlFk7AUak2jXYmPwe36pvch4nq6/OI1tmkXrZyjnAJ7V14Rly8UlthpyFAASiEPAMR/ikUVAPCpFPytdMBky2/PSYZYU8UBVXoSCJcViGrMaPHz9qN623b99qR4S5sAzRUci2Ajv0mnu3q94iL30dQ3EehUR5Mwtj68szFuNg2AxrOevcOs/+smmUxrbX6xZjvGwfNQpVCoFAkwQ839vqG54zJFT7kPX1Ggd5TEFMHUMFOtXeQ8duL2chAIEyCWCKp9MLpng6tpTcKgFGpFY1W2+78Pvq1V0nOT6prUF8UpsPZyEAgTwEsADTcfb4pERmROBfy54ZCstQkMQgjkRfPZf8WlRY+4mKblc9xWd4luq1ecbTp08jsN5XxOKC6Kod8/bJUtzVavvikCGhPeourm0INCLgcQN0v+g2H10aOcEjSV29bnG7Ko26kSFSHATOQWDx5uoxZL7LPONYnhFVBDB1+m4wPsDUGTMhBQIQOIRAOQ8OjySY4od0EiqFQDYCnnEgjynrkaSuESmbEhurCL+vdoXikxoaxCc14HAKAhDIScBjd2EBbtPIoiWjiWu+ZrKN7f9dpdgiz3p2nhcl/0+s0ZHkvLy8HIj68uVLbYAxyrsiQQu3iurQThvPnj2zL9NnTRT17Hyv1C5q89nFpZoBn80V1XihZyxWu9ZG8NSI4gwye+LJMuxVpd13PLQVUubJVkiexdc7Tvv2gB5DXcc780gbsZd2kx3qTjk3h4gof9KiMs/Yeh6g2UTC1DG6lkdTuhxTx2DIKQhAIAoBTPEoGCcLwRSfxEIiBAwCjEgGHE4VTiCbk9Vx8HgTmUUqU0H4pIZePL1Il+OTGgw5BQEIRCGABRgF42QhHp+UyIxJdCsSPT1YxWV49dwWWqbhoEPo8yWxHvPaD0NWlyI/bBlkfFxdXX348MHOlu7somm4GM2UTrbDS/aYhocHGB1OqRkBClG3Uwzj+0oFamQx7KCu5kQhrOg97Zy0SCZKXecsRIOzwh+bD9Hwd6HMT6vBbmSTnTDbDB2mziT/LtH50DFK4BQEIACBKAQKGY6cYtRluy5aC3U1J0p/oxAI2AScQ4FdyP6zTjG4hfejLr+ExZG8b8KZ/b4eQoEH+KSGUpxjnVECpyAAAQhEIVDIcOQUoy4LcNGSUXP4msnebuyZjs9sKY6bpAiMUE69aKuAklhhGV11Kk2hHuOqBym3t7c7d+kYFLjq5+Kr6oPglVWF157ZMwhmW1iqHWb58ocDwpy0GXaqaLLX2cPIooM6p4560xWNp02VFi2SehtYguS6o3XDaleSEoRJJ4M/ejLD8NU307kZWLYHKKZOr5rxQZMPnXEzSYEABMongCmeTkeY4unYUnKrBBiRWtVsve3C76tXd53k+KSGBvFJDTicggAEchLAAkxH2+OTEpmxl79nz4ycKwTj9mhVbPDU188Ub9YqOOP9+/djAQYpr1+/di5jDC7c/3MxtOq0a4fOr9wd25P3dwBK6Ag4b8AUo8RABYOhaXC2+5ltOXOy9g2J9iTC4uc2N9RY+CWe50LhTahFPG2bUYuoqeXMMHz1TfCMY3m+y9iJhKnTq2ZwgKkzAMJPCEDgKAKY4knJY4onxUvh7RFgRGpPp6dq0Zn9vpIVjU86px180jkypEMAApkJYAEmBe7xSYnM2KsCT2zRsXtmPHnyJGzkmzdv0lmu+ljJ48ePw+omj6+vr496tdd+Yd2OZppsSxuJnoUltTT1GrkeCTLf79y5oy56VA9pQ6F2KwoZtb58+WLL2Z2tLh7IHkbsIcgDpLo8NpDqmlOywLbZV7LkcWXLHP/keYCmfnoOANrjzGlvSY+mRDK1sjB1Bt2VnxA4IQFM8aRKtx9z9iMyqWAUDoEyCTAilakXpPIQwO/zUDoqj/3AtR/WR8mcoV580gyQqQICEPAQwAL0UNqcx37MdY9IIjM24/3fC23KXaYDVxb16ZBwHwiFTTx9+nRvm83r9c7uonEskV6+fGkWk+qkLdtpl7U8pqGGjMWo551q6z95oGcD79nvhGlc7lF36qUpiecRQ2FtqXudAWrbqXDIHZdge6fj/A2kHPgEbIDeqiY037sW90TtcGXm4HFmMoyoYVfB1Alp9Meehw6mTo+LAwhAIB0Bz3CU4cHhEQNTPF03oGQIFELAMxQwIhWirPOIgd/XgK7xSSeV6Bly8Ukn0ZEIAQjEJeAZjrAANzP3LA8RmbEZ7/+/0PnOd7o9KmzpteuAPh0S5skQD6FlVE8tEkxbeIWy5Tm21wjteyaPhIfUUsJYrLspjHNyemKH4Kq90pDzXFvsO2XuqlXpJfS6VQI7M9t4M68ZO2VOmu358+dJy6fwjoC6VurIy8NR25M7vXgZhq++LufufxmcmV4kHdgEMHVCVoPj1JrC1BkA5ycEzknAthU7JvZIHoUbpngUjBQCgdoJMCLVrsEm5cfva0CttiWDT2qoGJ/UgMMpCEAgFgEswFgkJ8ux8XbLQ0RmTKLzJv7555+LWQ9chxt8cl6fNbl///6iwPszaHHIY0YPxNtfr6cEWx32PeMpv8Y8zq/cpTYNB/3h2G8A1ahHv8yefp6Bf6vTwbYi7CHIvrbSs3rufPv2TQ+gDJ2qUkR7xNbTVmAV/uIxSPZUVMK1ztvHY4HEao5nHJM8eayvvlE2KM8joC+qmQNMnWZUSUMg0AABzzicwWryPMJSO4D5tWk/IvPLQ40QOJwAI9LhKkCAMQHnWI3fN0ZXToqtRM/IU05bYkmCTxqLJOVAAAL7CXjGYXzS/ZwnS+gekf+ePEeik4BnC+sMPXhO2vH3IN6+fSvFX1xczF0SK12LcIPtOsYlK8OrV6/G6UlTbHWc82smt7e3HuapJ+bC7pp/HctDoI082krH05DU64jODYcyDFYeGv48i3jt9wb8FdWVU91JT5+6ZEbaAgk491JyZovSwDKXtTB1xsrF1BkzIQUCEDiEwKKt2EmFKb5NO4t4z2mKb4PJVWcgsHjLdBAYkc7QGYpqo9Ohc2aL0rQy/b4oTUtUCD7pGCw+6ZgJKRCAwCEEsACTYl/E2/mk7JmxSwueV1SPcv4ViTkIHNGeBM+ePbu8vLxz587Nzc2uli9d/OLFi6Us///8hw8fPNki5rGDdrWd2uKdE1GYQoryOBgKldB3atIJrA3hw73srq+v09V18pI94Uf2bRIFoKfX2Y5cFDGiF7IYcJr0PoreHAqEQFEEnGNCtnenZDAMDK1JXKnjGseV2mM4ps6YWJeCqTNHhnQIQCAiAUzxiDDHRWGKj5mQAgGDACOSAYdTBxLA7zsQfqyq8UnHJD0TofikY26kQAAC0QlgAUZHGhbo9EmJzAihrT72zMg7DcrVdS9dYEdiar+Khw8fLpWx/bxWH20jrCvaY5RsF2LqysVg/8U7Z6rUutM8Wki9sDTYYUV7rtTNtGDpwwiYOTE9N+/ctc70EnqdU9RV2ewB5KjHwaomkBkCxRJYfIJ3kmd7dyrc6smAlvoBOq56EZQ9Uo0LbCClhIcOpk4DHYkmQGA/AUzx/QyNEuwHHKa4gY5T5yTAiHROvZff6kV3pmsCfl/JqlxUov3ILrlpm2XDJ92MjgshAIG4BLAA4/IclGY/4HqflMiMAbcVP7UphSf3UXtmLO7nobCSp0+fepqwLY9nKcK5qrFNgLmr7FXnRW5zxeZJ1zcgtN/J1T9/Otj/gQDnRyU82txMQLdSaJ5KQUnDhjbL2caFFQVFJu11ibRpDyD24JNIJIqFQEsEevvVaFS2PTMGC+2TIkmYxTmpyQt3JtqjjT1S7ax6/+WYOvsZUgIEIFAsAUzxpKqxH3D2wzGpYBQOgTIJMCKVqRekEgH8vga6gf3YtR/Zhzcfn/RwFSAABCCQjgAWYDq2Ktl+wPUPx38nFaLtwj0bZqTehMogbMfmdBfq+yYvX75MtLu+VlVVviGhTik+S5uBJxJgrmr1fgOOcWquwDzp+vKLvhEzFk+J+tv8eRpncEzSAKNBP3n+/HkepGEtsrnFVo8ldQ/9HbKQFspz7HHqdU1nPNDFxcWxHDbUPr5Dw0KS3kdhRRxDoFUCMi0WrS9P6Pd+PoqMtO/3roqjIsz0IDPEM07tJ7OnBEydPfS4FgIQaIYApvhmVdoPOEzxzWC58MwEGJHOrP0D247fdyD8WFXjk4YkmX4PaXAMAQiUTwALcLOOnD4pe2ZsJrwQ/NKVe6Dzb/eAvtlOy6DP7z/wBDirNKec/noXc9qCLS75LJafIoP2yLi+vp5kpSUoRWZs3v7E/upN3xbZ0/1x3AOF5oSvHauizW3ZIJi26xDbO3fu6FYV4WfPnl1eXj548ECRGfv3I9kgT4ZLPPs9evLsETXcImWuHPs+nbvq8HR7AKm0UYdTRQAI9AQ8gQ6e0O++wG0HenLpeeG51iOwp5y1eezRxh6p1tYVKz+mTiySlAMBCJRMwGNme/LsaSOm+B56XAuBlgh4RhtPnj1MGh6R9mDhWo8bhd9XeD/BJw0VdPLp9xAFxxCAwOEEPNadJ8+ehjRsAdqTrv3DkciM7f3HRtyV24PeXs3WK53vjE4u9m+t87+uc9699u4u/1VipB+2fZ8OyGbx9WmPRQNO2058+vRpbRWKS/C0VyFy6fY1efLkSSi2NnEJfyY91kYjCsKYZCssWnVTfIbzo0VJ5cxfeOqgSE9AmH2f5mfirNG+oQ6M1XPKTzYIFE7As5WO0/7Z01JF8jkvP2oos+u1Rypn0+Jmw9SJy5PSIACBqglgim9Wn/2AwxTfDJYLz0yAEenM2j+w7fh9B8KPVTU+aU/y5NPvPQcOIACBighgAW5WltMnJTJjM+HS98xw3jzpFjDSreVv19k/V9ozMvads7PqDZdrAwlPDJBKDneecFY0+IzI3FXpNszQVy3CwAhVpFdm58SIm66KFompM6i3OD+9EVe8dKWl06ZTZjkkni5tu3DOujJns+N4NCYXOypmBkV1ENhD4PHjx/blqSM+taOSJ7JbQuquP+rbWJg6fSc5s6nTQ+AAAhAohwCmeDpdYIqnY0vJrRJgRGpVs220C7+vdj3ik/YaxCftUXAAAQiUQAALMJ0W/D4pkRkbtaCNrD0xDQfumeG8wZzZtmHyRId4MG6rfe4qLY7agtn3z1yxKdK1DYbTelPtzoWiUE5n4c7tT8KSncf6DkuYM9uGGa9evQojQkIZBsfqnwoR0P0+SK/3pyc4IOldOVD6HEnPGxJz1x6Vbkec1BhrchRJ6oWAQWBxDEkaYannsvM7JmrCgXc9pk7fhU5r6vQEOIAABIoigCmeTh2Y4unYUnKrBBiRWtVsG+3C76tdj/ikvQbxSXsUHEAAAiUQwAJMpwW/T0pkxkYtON/IPOpdSbXKuR7gzLYRU6mX2a2275+cbVr0Q/YI8+HDB+cCvB3IslkGrW+F0SRSSp4NMxR5swqsKPk3rt9MI+eFSeOx7IYMdkmZy3xgTNucSJ50+7lgvy7gKZ88EICACOizF/Yglu4hrhHs8vLSrwXb2PCXsy2nXXs6SmulXfVEXlv4aU2dtaDIDwEI5CRgP8WSSoIpnhQvhUOgRgKMSDVq7SQy4/c1oGh8UikRn7SBnkwTINAeASzARDr1Lw8RmbFRBZ4Z7WMXF588ebLYNkkoS3cx2+YMnoX/RKv+tsz2EmnS121twcKzCiDwdLPwklXH2TaomJRKu1CE4Q7qBu/fv5/MGT1x8SMm4xoVQaI4knF6pSm2a6RGpbsFQqUb9BYlNK498JTNrdJGHciTqiEwR2Dx+ZVixNZDee1dvDb/XHu3pWPqiNtiV9nG1nnVgaaOU0KyQQAChxBYfDrYJuUemTHF99DjWgg0SYARqUm1NtOoRWMev69wXeOTSkGL3TipEvFJk+KlcAjUSwALMJHubF8+xE5kxkYV2MEvXaG2/bGxYvdl2q7j+fPndnbnblp2IXNnnR+AOCQ+yw6a8Sh3rtUR08P9JDzFropxUcSuP+zDE2HjkTDMo2nBsFh1Rc82SmEJm4+3hYAkfal3c1u2XRg+AyZLsB8hk5d4Ep8+feoseVFCT3X589j3VNIwuPyNpUYIHEhAGyzZxoPze1X+JigsQ0Zd+NhavFYP5QM3TpN4mDpnNnUW+ycZIACBAwksGrpOg3ltEzDF1xIjPwTOQIAR6QxarreN+H316q6THJ8Un7T2Poz8EGiVABZgIs36l4eIzNioAhtxV+hi/95Yt/uyV69ezQVnaElD8QdJVwp//vzpkfTevXuebHHzXFxcGAV6lGtcHuvUWjGcr0B14g3iDOwdVqJPDt7c3IRxJ7pT8nzHRG3X6tqqpbVem1KHtv/tf1Z9sDg0pQhOkjfiDwWz79Bi4Rt3iu2OFtsiBINAsQTevHljyOYfbYxC+lMa/NeGZejaxZG2Lz/RgT2QrrUxEgm5VgxMnUSKoFgIQCAngcUHBKb4NnVgim/jxlUnJ8CIdPIOUH7z8fvK15EhIT7paaffjV7BKQhAoAQCWICJtOD3SYnM2KIC7QZhIO5LLGEpTsEZipBQfEb3dqne4NRdJ7tW69NJwzIEwTnbbr/22sOMfmBox6Pc6PKMC3SGtvQXPn78uD+2D9QrwjYKxdu3bw1FhJntkj1ntUIffk8k53dMJN62sIyuXds22/AwyZxH25PYT19R0hARUSrtMOlfTjPuzYgiRS/KJmYDjy4MBUKgeQKa4rGfenquRYGgZ9YgLMN5OzuzRRFyrhBjOI37ZJ8TYDEdU2cRERkgAIH2CGCKp9AppngKqpR5BgKMSGfQctVtxO+rWn0SHp+01+Cppt/7VnMAAQiUSQALMIVeVvmkRGZsUYFzOvvYXaz7huk200q8usXff/+tmBItkWoj0/5suoNwU4S5WmSUSLy5s0nT7XXiFJ8qTNocrQDZkch97eoJg4jd7t3iue1VugtjARmv0Kuf5OwDaxeBem46iL49flh45mNb3RLGc/86ZVaXu7y8dGZWthKWM/3S9jltYvaA0xfCAQQg4Cegh5fxGa/Bk85fbJhTOzwNbl5tMbU4fnYllDCUDYQPm6bjWE/2QbHpfmLqpGNLyRCAQGYCi48S27BcJS2muHDZD8RVPMkMgfYIMCK1p9PGWoTfV7VC7UcwPulAubGAHD79PmgXPyEAgQIJYAFGV4rtxQ8eiERmbOFvI+5KLGFGfkvb4l1TOCVbQc4NP+LRmihJL+lOpE4laWnK3t/QEgJWAAAgAElEQVQvvGiwRq4huNs9RfE6xrYZUYIS9ObxoHaJnXrvlrDtOt7z9RyFZGlmc1BgpT8Vx2PEratR4b4me9rYfQVgVQn2vbmqqJyZ7REvcz/P2XDqgsBRBBTVZ9x32vtnz3eyFMmq23YwEiosQ1txGJX2KPRcLiE81x5OMXV6fXUHzZg6g3bxEwIQKJAApnh0pdhPZ0zx6MApsCUCjEgtabPJtuD3Va1WfNJOfWebfq+60yI8BE5CAAswuqLX+aTaR4G/tQTsDbQ7jb58+XJtsS3ld+5MoG/oHthq496T4XigYF3V/m9nfPz40SntoOtqbT68UOXMMdEiU5hzw/E4dkRW6YZydl7i7JlzHKSUnQKUc7mh7q75/n4116jFKiY5z5VWeLoR2FTCeFI4PcSDwGYC9rNy26AtE248OvV2nR3W1l2op+3mFsW9cNyQPqWEoclWXy+qDvyPJEyduF2I0qomMLgdunuqnAGqarb7hV+0k/3j3pwwi1WEw2x/PFda4emY4oUrqBOPQalYNS0OF4xIxeruPILZjgN+X8k9obcxxgf4pAMmzUy/l9whkS0zAcy/zMBXVYcFuArXYuZVPun/LBZHhjEBA3H/QN3vt4zrrShlclWjh9Md7Lc2dgKZfDAUIlvXtAGx8U91RX90i172DUsQf4UpDBgaTPYEUujasGod7yltIPPan55FtYG0/c8DxV7bTE/+QZfom9kdqHd5CpnLM47FGZQ/+XMQLTRXeGnpdsSPUJQmMPJAoCUC9iRdH1HhabKK0sNxMDopJTTqBmcnf5Zz1xuP9cPNsE4jkwDDREwdT9clDwQmCUyOAEqczExifgKY4rGYY4rHIpm6HAal1IT3lM+ItIce1+YhgN+Xh3P0WiYH/87jwycNPd/ueM/Mc1HT79E7EgVWSmByBMAnLUebWICxdLHWJyUyYwv58VNznLKl3Iau8QSvrFosScHGXjn+9u1bikpXlTm2qPqeJuN1la02fgrOhXQYupu7xGiULhkXuEpyo/Btp2xfric8edCe3TDWTthwPZs3QNa9o7D3sBwdS+l2XV3+Y/vGhsZ2l9idqoTBZHPTuBACVRCwo7w1dNu3oaxn2SSTY5TCxXS2h2BX1I97dnV9aRkOMHUmIU/qulNfG6bOZKtJPCGBsf2vft6eNVu1Zo3hSMrCFHcqF1PcCerwbAxKh6vAFoARyebD2RII2O7Ymf2+ErQzJwM+6SQZY8jFJ50kRmKlBDD/ylecMRzhk/rVt9YnJTLDz/Z/c+rp2E3dGv8rfe17NYuZCzyISoiK1cKJocTDA0dEV6tBAjUQUim6z2fYTyRLHePhNXz9d3CNsIwr7WRQut86lPCTMXclvEk8BjKAPPdTFw5w1f5zso+FzV87I6wbJ7y8O5bSVdE4fZxi9MySUU929a51umtKlhzZINAMAT287LFd3qDGIg0yGo7UauXXsYascSRZPzSNLQFFj/Vn5w6KuusxdSZ7+BlMncmGk3g2AsyCla9xTPEoOsIUj4IxQyEMShkg76mCEWkPPa7NRgC/LxvqWBXhk06SxCedxEJiewQw/8rXKRZgFB2t9UmJzFiN3Y707Kbp165lrhai7AsmB9zBAsZ4teOQNhmrOCV8605MJsNctOrjAahRdXINaTG6wvZzFqtW+ZN9QGIXsu5uewWDvhr+LGq9LdYtY6tbzVeomafPqLOJT4hLx73S7bDB/qpYjcpcjjGSVLoLSGaAVAeBWAQmn3r9COM/kCGnZ+hYKo2Hi4XoCTi+8MAUY4DC1JnTZgOmzoFdjqrLITBpkJc2RpWD6yhJMMX3kzeedJji+/FGLIFBKSLMREUxIiUCS7HRCeD3RUeatEDjSY1Pik+atO9R+OEEMP8OV4FHACxADyU7j/Gkm/RJicyweU6cNYJf+kfpqi0NJuqoOUm3cc9h7qCc5W3NvM8JqfRC9GAsact+VRMU7iDs3RqSDvRT8UM6NW6ayCuDp10qzVh/UjkaULp6VZoya+VecurumBuDJM/kKpdHmBR5JPCYzzhFEEL+5XTduEykmkk7KQQiFN3r5l1n0yVdZ1MPnOsqSu/7m2fkVP647cpTmlCEoAbHi0EteYSkFgich4CGncUBbXCfhj91bT9wjaGFOeeOFxf1x8UmTcHUmcOr0Xvu+SXlNmDqzDWc9PMQmBwMlXgeArW0FFN8j6YwxffQy3wtg1Jm4NuqY0Taxo2r8hPA78vPfHON+KRz6PBJ58iQ3gwBzL9aVIkFuEdTG3zSUtae9zQ787XGHG4/Ry9NZJaqnOomAwJ6Mt1BIRsnCJrs+IFs4c9yllQl51zEQyiwfawH4dqeaZvOdnX9Wa1taEW/nC7aSyKqdnftw9n6tuigv7y9A8WgSFlhYzcfj5Xu6cA98LrYGhspqdV1tQVpIdAMAY3wGlL8Y5ruVj3y7KekrBfPqFiO8dBpE1PH7tVtmzp22znbPAFmwepSMab4Nn1him/jdshVDEqHYN9WKSPSNm5clZ8Afl9+5htqxCe1oeGT2nw4WzUBzL+61IcFuE1fG3zSllcZt0FcvGpxUv7MS3GeRQu9Or8IOWcGI9SmtHVi3eH+Raawo+qqzdEwsp7t8IWwovFxaQzHXUtLaN1WHx1b/Vd7B+tzYbvGJbSUolXJVWuZIZn+eKx0FdufNQ4299JjVTBpYnbNHKM4VlRqh8AJCegppqenxnk97vtnqA5krWm0V7q8Djsgo4fmmS5RyX3+cg4wdWxdNG/q2M3nbMMEJk0UJTbc5Nqbhim+QYOT/RxTfAPJDJdMKotBKQP5bVUwIm3jxlVHEcDvO4q8s158UhsUPqnNh7P1EsD8q053WIAbVDbZz22flMiMdZz1mDSWFW3W62qqM7fWOWw+BYatGAstBUqrfqEVJn+ohHJqzWl/b1LP1/JVv6Zla1lnZXBLzv31FlJC2N5CREothrqNv5t1fAylqzOEDOeOUzcqUflzzVG6bpxElVIsBCCQn4BnVFSe/IIt1oips4hIGU5u6ngQkac6ApOzAyyCVqFHTHG/mjDF/awOz8mgdLgKtgnAiLSNG1fVS6Bev69k5vikHu3gk3ookacuAph/dekrlBYLMKRhH2/wSe+oROMyTg0IfPjw4fr6epA4+KnXvi8uLgaJZ/h5c3Pz+vVru6WyMO7fv2/nyXz2r7/+unfv3lylBQrci6reqP0efvz48fXrV8Wy/fr1S6cUPKHmdK8C68kXnfaXL18+f/7c1asaVXtfqap+9OiRHBj93b17t5ez9oNBDznbmCmNS91SunQtjY97mgIyOr0bSteQqBLsnqBu8+nTJztPgWcl8+Xl5aRgug2/f/8+eYpECECgRgJ37txZFFvzTTKHFrNlzjB4kA1qx9QZADmhqTMgwM9mCFxdXd3e3g6aIwdBTsQgkZ/FEsAUt1WDKW7zKe0sg1JpGlkrDyPSWmLkr5RAvX5fycDxSVdpB590FS4yl0wA869k7ThlwwK0QW3zSf9tF8rZAQGtUA5Sxj/PGZah+3MxLEMxK9EDBcb816ZoOVlLwnPLxprNLHCJpWujHmz6W9venfkf/vO3s5C6LlcsQi+wf9eQ/pLaDzqNP336dE9D5u6vsMzJENowQ5nH4wWPXk5tM9MfcwABCNROQHaOpwmyKDzZMufB1FkF/ISmzio+ZIYABHISwBS3aWOK23w4C4G4BBiR4vKktDIJVO33lYm0kwqfdJV28ElX4SIzBCCQlAAWoI13m0/6L7tQzg4IaHOCQcrgZ5kz8gMhU/xc3EpEnzMoNmbFWBLWpj0pcFEmBM5DwPle5uIYUiYxY4ggMqNMlSEVBLYR8ESYqWS5K9vKT30Vpk5qwpQPAQhAoEwCmOJl6gWpIHBOAm2PSOfUaXutrt3vK1kj+KQlawfZIAABCKQj0LYFuG15iMiMdf1tcc8Mw8hYV1NVubVzQ/dVizmptbn3znfu50qOkm7Iplgc7bcWpRYKqZRA95mYTnh9n6LSVhwotvFw6qXSJ1GMj6H02Uo70F5VYfcIxdOzoMYWhU3gGAIQCAl4ZuhKDs/F1Am1yTEEIACB8xDAFD+PrmkpBMon0PCIVD58JHQSqN3vczbzkGz4pIdgp1IIQAAChxNo2ALcvDxEZMaKbvn9+/e5Rbi+lJIn5Xsh4x68evXK2LBFdWm3jGI/CNKjeP78eX88OPAMHINL+NkSgTAei8iMDZq1x4euwEq3lzCaVmmLNuiXSyBwEgINzNBh6pykr9JMCEAAAiEBw17ts1VquBpNq7RFvUY4gECrBIzbtm8y92+PgoNDCDTg9x3CzVkpPqkTFNkgAAEItESgYQvQaJpt0xKZsaKHL37KRKu29+/fX1Fi/VkVE/TixQujHQrLMEJijQsznzLuk3fv3mUWhuqKIhDuB0NkxlrVOPeqqmKUGLd9LmxL/aTYjzeNW0EKBCCwSKCNjw1j6iwqmgwQgAAEGiOAKd6YQmkOBKom0PaIVLVqEL4n0Ibf1zenwAN80gKVgkgQgAAEkhJo2wLcvDxEZMaKXhe+Oj952dk+ZSKD9fLychJFl6h+WcuCq0Jq5tSniBxtl2I0k1NtEwhDsojMWKvruYdTWI7hmIXZSjuWVTG3i5LxEkBprUAeCEDAQ8Dz4pTKefjwoae0o/Jg6hxFnnohAAEIHEUAU/wo8tQLAQiMCTQ8Io0bS0qlBNrw+0qGj09asnaQDQIQgEAKAg1bgHuWh4jMWNHZwgXayctO9SmTv/76y2jvb7/9pkCWq6urSVBlJhqbf7BtRpkqyyNVGJL16NGjPJW2UYtGCWNDp76NlcYxGMNCLRFpvQo4gAAEbAKeGTrDKLILz3kWUycnbeqCAAQgcCwBTPFj+VM7BCAQEmh7RApbynHVBJrx+0rWAj5pydpBNghAAAJxCbRtAe5ZHiIyY0VPCxdoJy87z/b1uqO0AjH3vrj2FdAHIAp/c3SsQQn8xx9/jNOVYtxjk/lJbIaAunrYz6vr1WNFqEXjxEQpnhtHe9XU+BEoYZzz2CvdAiRRH6BYCLRBYO5+D1tXRWQGpk6oMo4hcE4C9+7dO2fDC2k1pngURWCKR8FYSCEMSgcqghHpQPhUXSaBZvy+MvF2UuGTlqwdZINAHgKYf3k4z9WCBThHZlX6Tp+UyAwvbYEOF2jHl819C2Ocs/YUodDyw9wOIjqlb3/cvXu3xmbOxe1K9Z8+faqxRci8k0Dolc0F7uysIsPl2lhJG9jorrxz545MH/2XI/T27dvUVb98+XKxirmbbvHCYzMYQSeVbgFyLE9qh0DJBBr72PDcqIupU3InRDYIQKBqApji0dWHKR4dKQWehwAj0nl0TUvXEmjM71vb/Jz58Ulz0qYuCEAAAiKABRi9G+z0SYnM8GpkccOMk7wnbYdlCELVEQxavdZ3WCb7xOvXryfTSWybQPgdrBo/ZSLHUjtSXF9f66siYWyZIquePXumWA2n57lBy3rehzVOlqCAtkq3IZl79GoMrHELkEntkAgBCHQEwhA9g0ktoxmmjqFETkGgMQLayHDcosnEcTZSohDAFI+CcVwIpviYSRUpk+PPZGIVzalOSEak6lSGwJkJNOb3Zaa3qjp80lW4yAyBqglMWnqTiVU3s2ThsQATaWenT0pkhlcvtn2m5fwzfMrEDst48+ZNhrfwvQrbmm/uLX91AO0FsrVUrquVQHjjV7cvju5HRZPo00Jz9BU5oU1udF/PZdiTPhcCH5Y5d7uFeQo8VtDJHFU2zChQX4gEgZ0EwgfBXFFVfMqkF35u7MXU6RFxAIE2CExGFde7CVx1SsEUT6QyTPFEYDMUy6CUAfJcFYxIc2RIh0BPoD2/r29agQf4pAUqBZEgkIIA5l8Kqv4ysQD9rFbl3O+TEpnhBW7bZ3ol3VtQtfm0fKuRdPIjJgpM+fjx49OnT6tt3P8JrlbMRe2xbcb/YTrHkSIKw10f6oq+0uNBu2IsKkoNnHOHFq81MhgPp/4qBTFUur3EHDE2zOiVywEEWiJgW4BdS+sK3cPUaal/0hYIGATG7yPKzanLoDVaV/gpTPF0CsIUT8c2dckMSqkJz5XPiDRHhnQIhATa8/vC1pV2jE9amkaQBwKJCGD+JQLrKRYL0ENpW579Pumdv//+e1vddV2lXqivEiiqQC86a0JKf3q78ebmxt+KO3fuGJn1rZNadrE2WmGc6sIyJl8T13tXMl71WQTj8rpOqbfMhdqc5H6pS1/ppNUQ0YfjaMSo6Es9umHv3bvnJKPxMPp+MAq5mBwuepEUzpVor46+ikQHiteZjPZVdT9//mxpJEwEkGIhUBcBwyQIG1KdeWC0q7q2hIrgGAIQGBCQjadQ3W6lQdas9jisNC520K7Cf2KKp1MQpng6tnlKZlDKwzmshREppMExBOYIGP5ReAm+Ukhj57HBHM472XI5BIoigPl3iDqwANNhj+KTtr9nhh7zWirTQvvt7W23Uqj/mpzSTvtKF0SPhuwVWa1rnjYsQy+JimFji5EK5Zvb5vfVq1eeDkOeNgiEH4vSdggVNcrzJZG+OXYIRZ/Nf6DbZLFMhcr5Cywq51xEpLYAaWwkLAo7wkDgKAJzt3woT10bZnSSY+qEGuQYAg0TUByGPFnNbutPB4Rl5NE1png6znPPZUzxdMzjlsygFJenpzRGJA8l8kBg7vkSkqnR7wvlL+0Yn7Q0jSAPBBIRwPxLBNYuFgvQ5rPn7JzNsMonbXzPjPCV9znW3759W5yi0kKj0ZWliVXbb8xJUma6oqv0gvjkOmvDDZ+Le6r3Rf8ye1fJUoWx29Xp3d7jZ4xdk/XjxG0pnnhMhbnoI2fbyj/2KgX5PnjwYFIGNsyYxEIiBHYS0FihyFrtTNZ9W0pxk3rnWyZZnkCoOWNg0Ch90K3GrwPMta66R95AHfyEAAQgcDgBTPFEKsAUTwSWYtsmwIjUtn6baR1+XzOqXNUQfNJVuMgMAQhAwE8AC9DPalXOWD5py3tmeMIyBF37uy6itz81d8KwDM3aax2i4YZrExSt/Yw7hlaGKl1RHreFFJtAvRtm2Hv8jFut23mcuDllcXMRVVfvTdR/3WbAZ1VE5OBafkIAApMENFAo/KLbhL8Ly1A2fZZOt6G+1rR2oJusYjFxLgg6vFAbp9UYlqEmYOqEeuQYAhCAQCwCa59QmOJ+8pjiflbkhEBHgBGJnlA+Afy+8nWUTkJ80nRsKRkCEDgzASzAdNqP5ZM2u2dG+L77ohoWt80wIoy0INfqFy7mdsvQIoTCMhY3GlnEXniGuegnzZ2JTOHCI95OAgPtLw4RO6uLe/nTp0/DsJLFwvUOuqLUF7N5Muipf3l5aefUu++Vfv5p0Cv6ZjIm9Cg4gEAsAop1sINiVVHqwWTu9Z1BGyvdMKNrBcPaQJv8hAAEILCfAKb4foaTJfDMmsRCIgRsAoxINh/OHk4Av+9wFRwuAM/3w1WAABCAQHsEsAAT6TTiM6vZPTMW39sOdaNXMMOfg2MFeQxSwp+rKgovLPx4LixDH9VT/2s+LEPaURsnlas3d1uNxSm8T+YUL/x6kXZPqavDT357yKB3fX1tnPWf0qCxWNSbN28qDcsQh7BXhFhWxcGEF3IMAQhMEvBMz+nCxQFnsnB/4qQNMLhcD4hKN8zoGoKpM1AoPyEAAQjsJ4Apvp/hZAmY4pNYSISATYARyebD2WMJ4Pcdy7+Q2vFJC1EEYkAAAi0RwAJMpM2IPmmbkRnaCa3f+Nqjg58/fxrZ3r9/P3dWYQp1LdnONWSQPheWoW297TiVQTm1/1R7J3eX9WxvXnvbzyy/3pO+vb3tCXgW5/rMJRzYA9pYwlgN1CqpPfCqIgVsjgWoImXQK3qZtS57dXXV/+QAAhDYSUCxj4u7ZXRVyM2Itd/PWGZZO3bYbneJos3G19aVgqlTl76QFgIQKJ8ApngKHWGKp6BKmWcgwIh0Bi1X2kb8vkoVl0JsfNIUVCkTAhA4MwEswBTaj+uTthmZsfYNZn2w3FBVuEY7yNbkCv1cWIb26765uRkQ2PZTnzzQmkf3px04thWS4Sp94X6yL7FtRgb4B1YRxr7pSx/Vrbvb4REDsFpWVD8fJG74qXg4ezFVEQzKs6HkQi4Je0UoUgPrsmFzOIbAsQRkgczda5OCrY0BnyxknCgxPCFrMgIbCM/F1Bl3AFIgAAEI7CGAKb6H3ty1c+YBpvgcMdIh0BFgRKInlEkAv69MvRwlFT7pUeSpFwIQaJUAFmAKzUb2Sf9u8W8t92/fvs1hUDjCXGnaMGPuqnrTFU71+++/D5qsfSP0NfeIjQrL12RKxJJTFCVFhwL3x2KVojrKPJbA4JbXz2Pl2VC7okn6XmofxBrEND7YFUmkDQ0p55JBr+gbq3XZcoREEgg0QGBtwGuie1CRZP1tPncQa/wsRGuYOoUoAjEgAIEGCGCKR1cipnh0pBR4HgKMSOfRdV0txe+rS195pMUnzcOZWiAAgTMQwAKMruXoPmmDe2Zs2IPBeOXR2DBjcjeFuRn8KtKFTmEZgzdQu5SHDx/GasJAQY8ePYpVcqJypOjJb5p4XqhNJBLFpiPw7NmzvnAtzumzl/3PWg7GwVWTkqt12rdm8tSqRN3R9iqm5LG301hV3SGZw17RCyATJ9Y2Qn2ZHEDg5ATWWlbO4W4VVc+2uqo3yvi5SrCkmTF1kuKlcAhA4FQEnM8mTHF/r8AU97MiJwQGBBiRBkD4WQgB/L5CFFGUGPikRakDYSAAgaoJYAFGV190n7TByIxBYMGiDoz1de2uNmcsKrw3yicAFsXLlkHLqwqSGGx0owkjvQ0ft6WDD7dHjPlIxGpuUzVF7aT7wn2itlCsTUAL7eEAUunuuJ5Hr5qmjwrZNDxnNUheXl4Oxo3wQoUvRB9DwvIzHGuZNuwVfY1zT4c+AwcQgMBaApP3mlGIZ7gzLh+f0mN9bm+6PrOCNecCpfs81R1g6lSnMgSGAASKJeB5NmGK+9WHKe5nRU4IjAkwIo2ZkFICAfy+ErRQmgz4pKVpBHkgAIF6CWABxtVdCp+0wciMtdCfP38+d8ncwpt6dmOvSk+GZWgbMa3dxg3LEOrwwweTe1HMqePA9Kurq8ldAa6vrw+UiqrjEtCC3OvXr/syFbNl7KbTZyvwYLKvSk4NXDqlqDJ9iOfp06f7JVdYhsK5DI9aYRmiGn0M2S+5vwSNjZPLtHpwlB9V5m8mOSFQAgHdbqvEkAkR9zbUeOXZx+v9+/eVPh1svJg6Nh/OQgACEHASwBR3gvJkwxT3UCIPBAwCjEgGHE4dRQC/7yjy5deLT1q+jpAQAhCoggAWYEQ1pfJJo39w5fACv3375uduf6F8Lm5AsQWHNzOiACI2bqlNZk/t4big4z1F5bxWi9ljSupp6UDlbB11DfQrXSulXixhX1VARoqGaNywoy8rursNPuF41T9ZFHFiXMIpCEBgG4EwcLO/3YyDuM9fZ+3aLWNb66q4avAo7OHHRV0FCoSEAAQgsIcApvgeeuG1mOIhDY4hsI0AI9I2blyVjoDT80rkjDhrb9vvS6fc/SXjk+5nSAkQgAAERAALMFY3SOSTNrhnhv9FRr0Tb2x98fbt28kt+jU9Hfcdzd7WPORAIT/jj5jofVCDzE45QyNYC5w7S8t2ud77F5ZxdXqffm2497gQUg4noO1Pwvtduq56p4fwI03a00IbLsUlrN10Hjx4YOyWoS0lonwtJa7Ya0v78OHD58+fB1fJrJkcCgbZ+AkBCKwlEPoMnmsjGirO3TI0PXdxceGRrdI8mDqVKg6xIQCB0ghgikfRCKZ4FIwUAgFGJPpAaQTw+0rTSFHy4JMWpQ6EgQAE6iWABRhFdwl90liRI0WVY7/J3alES2u2zJOWYmOvSk/ulpE0Lniwo4m+sGtrobSzk9++aaxXlMY8gzwDtepnhkqTVjGOMVdEVKwaB7jGD7nF0TWWJEnLGTPsWpp0hEzaIgqHQPkExuPJXErEccYTayXDUgZM+QCjSDg5yGPqRGFLIRCAwEkIjM1ITPG1qh8zxBRfy5D8EOgIjO8mRiT6xuEE5ry8cTp+3+HKOkQAfNJDsFMpBCDQEgEswP3aHDOM6JP+z375CixB21qMjTmlKNhCe48oGkBMbbHDkKK+KM3LL15oF1vU2XFYhvikXngQ/J6nDiI6hNnYTu7zwUbf2fhHr2jQJ3WbR6/ikALHa437bzeVMNn/+5taZ1OPIdlgTm5U1UDUTjaAVASBDQQ8kbUacCI+cyftvX5M6w40GrRk/nn0MjnUR8TukYE8EIAABKomgCm+U32Y4jsBcjkEQgKMSCENjksggN9XghYKlwGftHAFIR4EIFA+ASzAnTpK6pO2GZmhCfTBrPqqoIpxl1VpGaIWdnaUVZePwzJk8WRYeBj05gw1rsLiySyZJ/dT2b/s7amdPHEJDG72xm7zx48fD0bCzetqGjHGpcUqPK5Oo5Q2iNfpWqpBMkrhFAIBCMwR0Bg1GFgGPzVKa9yeu3xVusqZfJoPatRosKrYNjJj6rShR1oBAQgcS2BsPGOKOzWCKe4ERTYI+AkwIvlZkTMDAfy+DJBrrwKftHYNIj8EIFACASzAzVpI7ZO2GZkh3GNwWlTzvMytneoHk/Ldz5bW3cdhGQqY2NxH/RfKqArZakXEf21ROSc7STN7LRSFOqkwuqnDDqnjlm7zDt0gFkptVEddta6p3j4uZMBNz3jP6JpUmxELV1sGDdRPjVcawSLWQlEQgMCYwNzkS3cPatOaKLehxsDJ928GN76GvpZGtjFtOwVTx+bDWQhAAAIeAmMrGlN8kRum+CIiMkBgGwFGpG3cuCoFAfy+FFTbKxOftD2d0iIIQCA/ASzADcwz+KR3JNZgJrqZnxcXF58/fx40R9P6L168uHv37iC9+/nq1SudHZzSgpzKefjw4SYjeZoAAAgCSURBVCC90p/fv39/9OjRr1+/evm1lffbt2/7n+kObm5uXr9+3ZevQeHTp0/9z7oOJruK1qc/fPhQV0NOK+1ff/2lidHwRpDFr0GjPSBXV1e3t7fjdqm7aijQ8qQ43Lt3rxsVhUUe8o8fP75+/apxT6EqIaJxIbpc7zo0xu3+/fsiMGisUDTzFBg0jZ8QKIrAly9fNDSNRdJoc319Lcth852okhWTofFwfIMPqtOoqJFNg+cg/Ww/MXXOpnHaCwEIpCCAKb6WKqb4WmLkh4CfACOSnxU5UxPA70tNuI3y8Unb0COtgAAEjiWABbiWfwaftOXIDOGeDM5QupYkNbmvqX9NvuunViI1U//u3bvxZL3CMrQgJ02sVV6Z+cdhGVp7UMBEOmm7hd5ulVeEw4qyRYSElUY8fvr06aBFKjw1z4jyn7woxdBoka+H0GpYRtdAhV49e/asb2yUgyZjMkRm0lLRaq7So3CjEAhAYJHAYHwe55cJJ/ut/1MGWWv6ryAz/VecWWd7KLBMBp4sEBlyCjWz48y6WlSmQnj1fO9+8h9Thz4AAQhAYD8BTHE/Q0xxPytyQmAbAUakbdy4KgUB/L4UVNsrE5+0PZ3SIghAID8BLEA/8zw+aeORGcI9+fx2qkFT/1qQm9tgw1lIOdkUj6wWDVYmtAgRRUItfoTlDGoJT/XH+uJM7Ysfk3dp22v8vfpqP1CU0oMHD9SKxjbFmdOL1ikVCzW5ecbcJXPpKkd/m19bnyu2hPTJYHzCrUpQDTKcjYCGLAXPjXc+S8dBBpJGNmKwxoQxdcZMSIEABCCwlgCmuIcYpriHEnkgsJ8AI9J+hpQQiwB+XyySbZeDT9q2fmkdBCCQhwAWoIdzNp+0/cgM4dYnM/S++Hg/DEMTWqzVdggtTdBPhmUYBDKcauPrAFqf1vu4Ia7G9lkJm9bYsW4KdcLaw4NWKUXxKBrZ9OeJnQpLVq/WsqUWSlsaFcMG6lhPisvLy0GiVmoVUjpI5CcEIJCHgO5KjVdRQsrmBFZ8qvZR053ezO5ocy3dk46ps4ce10IAAhDoCWCK9yjGB5jiYyakQCApAUakpHgpfBUB/L5VuM6ZGZ/0nHqn1RCAQHQCWIAG0pw+6SkiMzrW2iRNrz4PFtHHatAcvSbo9dfMVhlqY4FhGZJK22w0AFmxZvosziDuR71IS/4NtG58g5DSBgGNCXoZXX/qqHNRGvpeiXqyurdiMprcISNUpYwStXSAQg3X8zjMxjEEIHAIAQVIyX7TkDV42m4Tpgs166LNeFJ7GGLqeCiRBwIQgICfAKb4gBWm+AAIPyGQkwAjUk7a1GUTwO+z+Zz5LD7pmbVP2yEAgRQEsAAHVDP7pCeKzOhAi69m9ruPjmt+v1uH0xx9twCp9yYvLi4GKqn9p+4xrTiW1goxl1FVmlTb5Jm0DrWqLfLbCuQqCGQmoD6sSCmNh7ox7927d7alSjVfjwDCMjL3OqqDwDYCerZ2IWWy4vTXjV39J9XCG7kb0PRfN7hGNv3Xo1kW0dmGuG2cB1dh6gyA8BMCEIBARAKY4pjiEbsTRUFgJ4GTj0g76XF5RAL4fRFhtlEUPmkbeqQVEIBAmQRObgGq+Zl90tNFZpTZ79NJVWZYhtrbWODCpHXIC/fpOjYlQyAWAW7eWCQpBwIQaJsAo2Xb+qV1EIAABA4hwMPlEOxUCgEIQAACEKiRAGZDjVpDZghAAAKFEzjk4fKvwqEg3h4CxYZlqFEFbuOxB7VewNUrvIqrCgvR7ixXV1dhCscQgEBpBBRBpdfuQ6mIqQppcAwBCECgI4CpQ0+AAAQgAIHoBDDFoyOlQAhAAAIQgECrBPBJW9Us7YIABCBwIIFDfFIiMw7UeNqqSw7LUMu1Z0ba9mcvfdI6vL29ffr0aXZZqBACEHAR0Oer9HGrMKu+afXp06cwhWMIQAACEOgIYOrQEyAAAQhAICIBTPGIMCkKAhCAAAQgcAYC+KRn0DJthAAEIJCNwFE+KZEZ2VScu6IXL17krnJNfYPtJdZcWm7ezjocBJ28e/fu5uamXKGRDAJnJaAtbbSxTdj6J0+efPjwIUzh+P+1d0e3CsJQAEDzNnAXd3AER2EHnUAdhRlYwRXEDXz3i1RCEJBYlPNXSoFywOTeSG4JECBAIBUQ6qQa2gQIECAwWUAoPpnOgQQIECBAYM0CctI1P333ToAAgRkFMuakvsyY8Tku61St+vzLmtzPrWbS8EZ0GNVK4v/dpicax+PxfD6nPdoECOQViGI2UdImncPpdPI7TUG0CRAg0Ckg1Olk0UmAAAECwwWE4sOtjCRAgAABAgRaAnLSFohNAgQIEBgrkDcn/Xs8HmNnbPxXCESMcr/flznVzWZT1/Uy5zbXrA6HQ6tsSVVV2+12rvM7DwECkwWiMMZ+v08PL8sySlelPdoECBAg0C8g1On3sZcAAQIEOgWE4p0sOgkQIECAAIGxAnLSsWLGEyBAgEAIZM9J1czwHmYQ+MmlTFqOsYJJfIqR3unCq5i05m+TwA8LxG+zubtYfuh2u/ksowHRIECAwEABoc5AKMMIECBAIBUQiqca2gQIECBAgMBkATnpZDoHEiBAYM0C2XNSNTPW/Pq5908IRIx4uVziE41Y5eQT13MNAgReCVyv191uF6OKooi6Va+G20+AAAECfQJCnT4d+wgQIEDgWUAo/uxhiwABAgQIEHhXQE76rqDjCRAgsCaB7DnpPz1ZfDQuVgtLAAAAAElFTkSuQmCC"/>
  <p:tag name="POWERPOINTLATEX_PIXELSPEREMHEIGHT#205C2066275F3228782C79293D6728785E322B79292B795C63646F7420672728785E322B7929" val="183,3333"/>
  <p:tag name="POWERPOINTLATEX_BASELINEOFFSET#205C2066275F3228782C79293D6728785E322B79292B795C63646F7420672728785E322B7929" val="46"/>
  <p:tag name="POWERPOINTLATEX_REFCOUNTER#205C2066275F3228782C79293D6728785E322B79292B795C63646F7420672728785E322B7929" val="3"/>
  <p:tag name="POWERPOINTLATEX_REFCOUNTER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3"/>
  <p:tag name="POWERPOINTLATEX_CACHECONTENT#5C6D626F787B4B65646A65726567656C6E206920656E20766172696162656C20735C2261676572206174743B7D" val="iVBORw0KGgoAAAANSUhEUgAACt8AAACmCAIAAAA3GZX2AAAgAElEQVR4Ae2d7ZnWONK2H/bYAIYOYSAC6BAGIgBCGIgAOgToCGhCGIgACAGIYCCEgQx4r1m9q9FKtlyWJVu2z/4BumVZKp0qlT5clm/9/Pnz//iDAAQ6IPD9+/e//vrrzp07HciCCBCAAAQgAAEIQAACEIAABCAAAQhAoFMC2kKRZLdv3+5UPsSCAAQgAAEIQAACEIAABEYI/HsknmgIQKAaAed28OPHDzkffPv2zQX0r8KK8T9V3i+//OIW2NXKJiMIQAACEOiPgB8XwoFA4aurq/v37/cnLxJBAAIQgAAEIAABCEBgJQKaKkeTZL9t4uOdKK9fv3769OlKYlHM3giw5tpbiyEvBCAAAQhAAAInIjDgnfDixYuLiws9JXX/CoYC+lcxDoz7qXBdD2X/UFbPa11BWn4o4H76pYhiJKFL0O7fV69eucwdB4XTQHH1/fw4fDKt/FlTtWvQdjm7ZbNfIbs2jX62K52cIQABCECgKwJ+iA8HAoX9NMYNE2My//7772OXiIcABCAAAQhAAAIQgMDeCXz9+tXPjX1AU2U/ed57BZF/BQKsuVaATBEQgAAEIAABCECgKYEB74Tr6+umRS7M/Ndff13BO0EvLy6Uc+7t9+7dwzthLrQe0n/8+PHJkyc9SIIMEIAABCCwPoEHDx54v7T1S6dECEAAAhCAAAQgAAEI7IjA5eWlexNpRzIj6uYEWHNt3gQIAAEIQAACEIAABOoSGPBOqFsAuUEAAhCAAAQgAIGjEpCP2lGrRr0gAAEIQAACEIAABCAAAQhsToA11+ZNgAAQgAAEIAABCECgLgG8E+ryJDcIQAACEIAABCAAAQj0SMCfpawPiuk0sjt37vQoJTJBAAIQgAAE2hNgTGzPmBIgAAEI7IaAGxT0MWutkoo/5WyprftAsM5fZDlmwUUaCEAAAhA4MAG8Ew7cuFQNAiUENFH+448/3r179+nTJ5246B5g/Pbbb/oaOo8xSoByDwQgAAEIQGBTAhrZX758+ebNm+ggZe2IaXBf4Ytpm9aewiEAAQhAAAL/EGBM/IcFIQhAAAKnJyCnBH3cWYdzhAslrZIePXqk+LpuClp2aa/127dvIXUVpJUa260hE8IQgAAEIHASAv86ST2pJgQgYCHw6tUreQo/e/bMT801Qf/y5cv19fXdu3efPn2q3RxLPqSBAAQgAAEIQKAHAh8+fND+msbxcMfNCaatMbfp9vnz5x5ERQYIQAACEIBAUwKMiU3xkjkEIACBfRGQu4C2OuUxEC2UtErS6klrKI0aVWqkfOTooDwj1wRlrtIlA/7iVTiTCQQgAAEI7IvAwNkJf/75Z1oHN07r3CEFNJQqoIeXemaZpiyO0cvZ9+7dc2co6XVtBZSVAlGGLj6KrP5T746rjqqp6tji82aq1+XlpXsrXTVyP6vXggxXICClff78uStIvcP1Eac80ex2BWEWFvHgwYO8tuu1SyV4//49Xr0LUXM7BCAAAQhAYAUCNzc38jjMF6Tpiialmvo+fvw4n5KrEIAABCAAgf0SYEzspO3kGakNEwnjNkz85kn60K4TgREDAhA4JAGtfeQZkKmabNTDhw9fv36tN7UyySYvvX379smTJ/lkclzQA4hazhD5srgKAQhAAAIQ6ITArZ8/fy4RRQOnlhZL3BTklKAjjO7fv79EjKb3uqP/NFFYWIqcLp0Hhv7l4e5CmLu4XZqjZ/lSb3sHkZ/KVocTTLomeOYSUhsHdc8385kTgAAEILBTAs56+w1WfRxHQ4Dd/rtay/1L1ninBBC7NwKapWtDzS6VlLbnCbm9IqSEAAQgAAEIRAQYEyMgff7UYU5yl5y1+bb8wWGfKJBqjABrrjEyxM8ioINj9TjDeMuSVZLMmhzBjQXp5TcJZkxMMghAAAIQgMDeCSz1TnD1lxehXqouYKEHt3s5vGjWfCJEoUe58pHUZ33Z8A2xnCps3wrZyjth1rxcbScPG1XqVI1IZSEAAQgUEND2maY69j1WvBMKIHPLGAH5Ec46xknHQfGJhzGYxEMAAhCAwK4JMCbuqPk0f9aGg9HHF++EHbVsO1FZc7Vje8icv379qo8p2Kumtw11iz19mFLPAozWzN2lA615oTEESBgCEIAABA5M4F9V6qYj8vRUdW5W2gPdi2uCqqb5hJY9s+qoCsrvW7Nk8cE1YRa6gyXWi7DShG4rJRW1uwy7WuiFYLwTum1QBIMABPohoK1wuX/NnT/0Iz+S7JeAFG+Wa4Jqqo0zBvf9tjiSQwACEIDAGAHGxDEyfcZr/ix3ST0O7FM8pOqQAGuuDhulZ5HsLw+4Wuj4WH2doaBGWlvNck1QEXNlK5CKWyAAAQhAAAKdEKjjnaDK6GyAuVUquGVuEXXT64gIoxOG/BL0+qMWVHzBt24T7Dc3aYJRedavY5nnBDPm9VuKEiEAgZ0S0PxBb4DtVHjE3imBslPN8t9e3SkKxIYABCAAgZMTYEzcowLsbsNwj5APJjNrroM1aLvqFOyCFtwi+QvWVmUFtWNFzhCAAAQgAIF2BKp5J9i/ouQrU3CLv3erwOTTBT2B1kxCfgl8N3qrNuq23G5X1wXTZUHW8QndokYwCEAAAr0R6HYI6A0U8lQhoFOR9IpPQVYM7gXQuAUCEIAABHomwJjYc+tkZGPynIHDpTECqM0YGeI9AQ0Kc0+Y071lq6SCuySbJPTSEoAABCAAAQgcmEA174SC98L3eFDbxcVFRhs0D9ZeMOclZBCd+VK3Cv/p06eyduHr1GXcuAsCEDghgUnvxhMyocrtCJS5Jkie4hvb1YWcIQABCEAAAksIFA9txTcukZZ7PQGd1V+wzehvJ3BOAqy5ztnus2r9119/zUrvEhc4NOjGsnGk7K6CSnELBCAAAQhAYFsC/65VfP6xfa1SNs9n7DmuOzKB8xI2b6CeBej2sJCySbZQl83pe24jZIMABCDQiIA2WBvlTLYQSAkwQKdMiIEABCAAgXMSYEzcb7vrBY+5n2zfb2WRvAoB1lxVMJJJLQJ6WFCw44pjVi3+5AMBCBybwIsXL3wF5Z54jCezh6yUb6Y0UM07Ic36eDE6W2lwaSTt19ccmAQfr8Xr1uh488uT+CTVVQNygwAETktAG6y8BnHa1l+54sUD9PHmKiuTpzgIQAACEOiNAGNiby1il6e47exFkPJ4BFhzHa9N69bozp07BRmWnYZb5mKF6StoIG6BAAROSOD6+trXWq5gx/BOOGSlfDOlgWpfdkizPl7My5cv00rpaw4fPnzANSElQ8xeCJRNslW74hv3QgY5IQABCFQkwHPfijDJKk/g/v37+QRjVxnZx8gQDwEIQAACOyXAmLjThkNsCJQRYM1Vxu1Ud927d29ufcs+GlJwl5ZjPGKY2zqkhwAETkhAr5Efr9aHrFS+mfBOyPP55+rnz59D1xV34fnz5zc3N/8kIgSBcQLder8+evRoXOrRK8yYR9FwAQIQgAAEILA1gYK9MIn85MmTrQWnfAhAAAIQgEBlAoyJlYGulR2PmdciTTkQOBeBgiWPXk0sYFRwV8EtBYJxCwQgAIG9Ezjkt9sOWam8puGdkOfz/69+/fo1XdC+fv361atXpvtJBIGOCRTMy1UbZswdNymiQQACEIDA2QnIg7YAQZnDYkFB3AIBCEAAAhBYjQBj4mqoKQgCEIBA/wT0Ve9Zzk9aIpUdw6OvSMxaXkmq8Ivj/ZNEQghAAAJbEdCnHLYqul25h6xUHhfeCXk+f1/VqQmXl5eRcsg14enTp9M3kwIC3RPQJHvWdFkVYsbcfasiIAQgAAEInJqAPrmXetbmicjvsOw7rPlsuQoBCEAAAhDYlgBj4rb8KR0CEIBAbwT++OMPo0ja/3zz5o0xcZpM99q/nWeXKi2IGAhAAAKnInDIYwYOWam8WuKdkOcz7Jqg6QKuCRPguLwrApouz3IcXjI13xUYhIUABCAAAQjslYDmq/bBXZ9f5Wtle21p5IYABCAAgSkCjIlThLgOAQhA4EQE5LVmcQXQYurTp0+3b98uRqN7379/b3FQ0GuQkqq4IG6EAAQgcCoC0Zvkx6j7ISuVbxq8E3J8Pnz4oFMTohSavjx+/DiK5CcEdk1A0+WPHz8aq/Dy5Uu6gJEVySAAAQhAAAJbEdDgrt00i4OCXBPs04CtqkO5EIAABCAAgWICjInF6LgRAhCAwCEJaGNTa6WM34AOovv27dvys+WUgwrKnFkrGeTBwGuQh1QzKgUBCDQiILvaKOcNsz1kpfI88U4Y5SPXhIcPH0aXcU2IgPDzMAT0fYc///wzMy93NVUX4Ctoh2l0KgIBCEAAAscmoL0w7all9sJUfX2NW18x02ObY6OgdhCAAAQgcHICjIknVwCqDwEIQCAioI3Qr1+/ap9TyyW/HaqAPninR0R6LlBriaR83r59qzyVs/J37uMKqFyVLhk4NSFqGn5CAAIQyBPQTlc+wR6vHrJS+Yb4d/7yaa9q0vDkyZOo+vJkZLoQMeHnkQhov0ZzYh3sfH19HVlDTZ01h766uqo1NT8SN+oCAQhAAAIQ6JaA2wvT+K6vMumABI3vOixOw7q2wzTX1eDOyN5t2yEYBCAAAQjUJcCYWJcnuUEAAhA4AAEdoqC/FSoiZwg+pbcCZ4qAAATOQCB6dHWMKh+yUvmmwTthgA+uCQNQiDoNAR0mpj89xvAPMC4uLjSHPg0AKgoBCEAAAhA4GgE5IL569epotaI+EIAABCAAgfkEGBPnM+MOCEAAAhCAAAQgAAEI9ELgy5cvvYhST45DViqPB++EmI/cGJ89exbF6vAlns5GTPh5bALastHfsetI7SAAAQhAAAIQgAAEIAABCEAAAhCAAAQgAAEIQAACEIAABPon8P379/6FnCvhISs1CeFfkylOlSB1TdDJt7gmnEoHqCwEIAABCEAAAhCAAAQgAAEIQAACEIAABCAAAQhAAAIQgAAEINAPAT2u7UeYWpIcslKTcPBO+AeRDryNTk2Qa4I+0MupCf8wIgQBCEAAAhCAAAQgAAEIQAACEIAABCAAAQhAAAIQgAAEIAABCEBgRQJ6YrtiaSsVdchKTbLjyw7/H5FcE66urkJe7tQEDrcPmRCGAAQgAAEIQAACEIAABCAAAQhAAAIQgAAEIAABCEAAAhCAAAQgsCaBQz7IP2SlJrUC74S/Eb148eL6+jqEhWtCSIMwBCAAAQhAAAIQgAAEIAABCEAAAhCAAAQgAAEIQAACEIAABCAAgfUJfP/+/cuXL+uX27TEQ1bKQgzvhP97+vTpmzdvQli4JoQ0CEMAAhCAAAQgAAEIQAACEIAABCAAAQhAAAIQgAAEIAABCEAAAhDYhMAhzxg4ZKUs6vEvS6IDp0ldE3799ddv377xQYcDNzpVgwAEIAABCEAAAhCAAAQgAAEIQAACEIAABCAAAQhAAAIQgAAEdkHgkA/yD1kpizqd+uyEx48fv3v3LsQk14RPnz7dvn07jCQMAQhAAAIQgAAEIAABCEAAAhCAAAQgAAEIQAACEIAABCAAAQhAAALrE/jjjz/WL7R1iYeslAXaec9OwDXBoh+kgQAEIAABCEAAAhCAAAQgAAEIQAACEIAABCAAAQhAAAIQgAAEILAJgQ8fPvz48WOTotsVeshKGXGd1DvhwYMH0akJ9+7d49QEo9KQDAIQgAAEIAABCEAAAhCAAAQgAAEIQAACEIAABCAAAQhAAAIQgEBrAm/evGldxPr5H7JSRoxn/LKDXBOiL3nINeHz589GZCSDAAQgAAEIQAACEIAABCAAAQhAAAIQgAAEIAABCEAAAhCAAAQgAIGmBL5//x69cN60uHUyP2Sl7OjOdXaCGvv+/fuRa8Jvv/2Ga4JdY0gJAQhAAAIQgAAEIAABCEAAAhCAAAQgAAEIQAACEIAABCAAAQhAoDWBly9fti5i/fwPWSk7xhN5J8g1QY4IX758CekoRh/2CGMIQwACEIAABCAAAQhAAAIQgAAEIAABCEAAAhCAAAQgAAEIQAACEIDAhgT0bPf6+npDAVoUfchKzQJ1li87qKUvLy+/ffsW0sE1IaRBGAIQgAAEIAABCEAAAhCAAAQgAAEIQAACEIAABCAAAQhAAAIQgEAPBK6urnoQo64Mh6zULESnODth0DXh0aNHnJowS1dIDAEIQAACEIAABCAAAQhAAAIQgAAEIAABCEAAAhCAAAQgAAEIQKA1ga9fv75586Z1KSvnf8hKzWV4fO8ENXN6aoJcE96+fTsXFukhAAEIQAACEIAABCAAAQhAAAIQgAAEIAABCEAAAhCAAAQgAAEIQKApgSdPnjTNf5PMD1mpuSQP7p0w6Jrw+++/45owV1FIDwEIQAACEIAABCAAAQhAAAIQgAAEIAABCEAAAhCAAAQgAAEIQKA1gRcvXnz58qV1KSvnf8hKFTA8sneCc0348eNHyEWuCTc3N2EMYQhAAAIQgAAEIAABCEAAAhCAAAQgAAEIQAACEIAABCAAAQhAAAIQ2JzAhw8frq+vNxejrgCHrFQZosN6J3z+/FkfdIhcE54/f45rQpmicBcEIAABCEAAAhCAAAQgAAEIQAACEIAABCAAAQhAAAIQgAAEIACBdgT0FP/hw4ft8t8k50NWqpjkv4vv7PlG55oQSSjXhFevXkWR/IQABCAAAQhAQKcNffzP37dv3+TYp3/F5Nf//D169Eifwrp9+zaUIAABCEAAAhCAAAQgAAEIQAACEIAABCCwGgE2rFZDTUEQ6IfAIZ/iH7JSS3TmgN4Jg2388uVLfcxjCanz3KshX59y+fTpk55O6U+Pqf766y93CsUvv/wiDhcXF+6R1b179xTQGRU8tTqPeuyopmjyjhorLypNmeez5KrYvnnz5t27d7L2aT7/GQS+yWnh2bNnr1+/fvr0aZpmnRh0YB3OlAIBCDQigBFrBJZsIbAVAe05uCWzXyyHS2atl7VwdktmLZZ/++031stbtdRRy0UDj9qy29aL6cq2/PdSul4I9DvG0aaxq4JGQL9vrKFQW8cPHjww1k5vFWoDX4n174b7D15ajK1HsUmADatNsFPojggc2Ebp/HvtRe+oLSyiHrJSlopn0hzNO0F9Mj3uA9eEjAb4S2/fvtUjqD/++MM5Ivj4MOAu6d/oOZbmmtpz0cu19+/fD9PvLvz9+3c3ydZmk3ssp20m1cJV3M2w9a/2mFRl/bv3+s5tIPFx+276V3zU6Hfu3JmbSev0R9JkTcSle465gIfwXfzV1dVcvyutJNXTpedScpehWkQrRqfYekvevm6kKVsTUP6+0zn7U3FrW5og/ZEyGGuhSaF0ZuWvIx2pOxs5b5Js0tT8/vvvxadPSYedzXGjqrdpqqkfVd3zG/3b57CySaM0LVSNMjimKFLuSmeb2zRFfTAjhq1oqi1k3j8B16M1qMlaZqTVSKc/JdDEySfTkOfWy48fP/aR/Qcme/0BFiM7GhNPqIHt+oh7vKrurN7qV9mu57oJqpuduhdy+lkgNwJysOlKI0onz1ab7XqlYXIEdJT+HgWH9o21qMwfyqghUqW4TLT/sJV3AsbWru1sWKlTHONJyhmmfHbF7jzl4W2UDIvGCz8cdN4cRvEOWSlj3fPJbv38+TOfwnhVk3s9rDUmdsm0Bqj4oEV5qnNqohPJsO3rnpEwHf5Uw2knWn9VZNMSTuZDf3VbtopsmUw0z9Z8Qn/hFlImfXjJnXlu2WaSGZL7cHhvGtZKWMnS+KYxKjFckCusHTetJcLIwT04zcAsFW8qvM98X5os5kLqCYfAfbyvWiZgd71SiUqsnq6WzWToLuk7ONpq3KoX76spJ2HOSqC6y3FEtkhqoL+xxnLeUcU+Ulp1qH3L5nl2lZtV8SjxUXVAD30nR5n3799X3ACdXGGO6VjUIhrW5zqmqOjr62unzFFu+Z8aBzWfVIn9jC95gbu66gZ0Zz3cEKNwNNbkBa6rgfmyDnx1d0YMW3FgbaRqywmog/xnuWyaRVuK0/pRw1zF4d5SaJTmDIuRw4yJh9TASCHHfoaPKsfS2Hf8pBLqy3/v+5j9s32hWnlps1E+Rkdy4tzddMU3Rz6w/porL8+ur9ZVEodCg6B2FdI3ndKG0ypmzV2pMxtbo5ZKH9iwEqu6/aL1k5QzTPmMCrz3ZGewUW6qpi3rgsYq2LcsKKXglkNWqoDD2C3H8U7ANWGsjcfiRUy9XdvWYwmWxG/7dNMouZtP5J0cjVnpaYqMYP6BrozRht4JqqwW4eFTCu9/YKxjmqwT74TdabLWV8YnginzKMb4qFjnK+gxYXTv5E/7Rs9kVsYEu2tKY70mk7kXEYptkd1HSpLoDfixeZ6225SVHgy7F4aUWHtw6ebdn3/+mW4lTNbRmODYOpBuuKRYaj0b1rrl7t27af5lMbNm+WpEt/NbVlZ4l8rVdKKdvoVl7Tes8V1d1bkgLK9FLQ1cLslOc9idEcNW7FTTjGKrfSe94oxZGZMtdyzTpGj5PNmbRO+epenN3PPGVGUZWI1EjRhqM1oz+eXEjE0TJjvwYuRgY+JRNTDUxny4lneCDItmp2XO2ZGErR8jRcU1+rm76cosDmuuuWYJtq/E6jXaN8iPgNo3UI9wHzNy/7o6us1GbT9mbo98FAZbbTXvBIxtXjnZsPJ8dmc8Dzzl841yhsAZbNTyqZrGI/3V0gftkBcsHqPSD1mpqI6DP50njXsQqSmBZgtajLuHFwNOhzo7ocqfvOcGpclEap5RpWhloqdoaUF60lMr/4Plo61nuX6nxKIYpdFTASXWsyg1lv4UUEMLrLZppFhR+uinEqhd+kSnKlQ0WGHFRWasygIYphwMC9rY7QvjB/vIoAz2yM272E41ebLv2JtAe5p5xRCiJaqukSOff62rO23KhdWXTVAL1tIH5aPclOeYVLqk2VWqXWpl8U/vGhsmGmnFGXRgDGnYKINtkbbOZIzG6zDbheHM0BZKIuGXGJwxIVV6RrFDAc4ZFvYxdAXxtTTwhG0hdJY+3tvsGltxbF3VUq7ADiy5Zbm5bjGOqEaaAs1qa1VEE54MCsmp4UkrLC2I1P3D9bJ+Kn5w0pVmqHzWN7y1Jp+qTm+LEcFMIRfHrN80XkuPrYG+mpOBfDd0LZvfdFIjNrIqkk0df7IKvSUQkD1OV2ZhtFRww949qy6bJJZiZ4YwN5XV2Gcc8ZVbZkx0OxhjTbZCF8PYZnRMcNiw8nx2ajwPPOXzTXPswFFtlB4vyrxorarZVKN5WvH8390oweaq1iErNReCNFZr5DH47slFlOf/Rb+Lf27onaCJzmCd86uU4pru+sZJoyaSk4+4PAE1+uRyUbNMFepv2TwgrbBYPUFQ1ZRY8w9NiF0V9K/+VGvFq6eN5aN7Bx/b695BRQ0jdW8jRJI5LKhKeLCajeSPshXMSd3rVpMlWBX+yiS/ITi4Ja3SnW5Lk91iTzAzi08ljuDX/bnrplyCYrB1qijGoFaouVPFyzz0zVuMJRVP7z2PDoxtu4TtXmunTL07zHZhWKqSNlwYo0Ycm4CGNkfJ9Kcb9a8k1CCiu1LNTKVVmlpkQrGPERaZlFhxDJwLtEL6vN85CbaioMV3dEu7ycaYkXFGfgmisRXWWInG+FneCZpKjWWrzm5/JCMOMqqW0V/iLUdnx24ZeccIRPGD004vyaAGhhOD6ouRY4yJh9dAryGTgcnhVQqpZctgPlr+ZHqfTI1mobpXOqOUrgPqX+mkYtQE6pWWniIJnRoPytBVpGo3yVNVVt0t5kjQJnPbajMw0+7egqmVu2qdfoQZ2weQbsikL9F26ZW0y9KtfDMtKc6CFGOboTQ4gvumWRIQ9rRcNqxCpBWN56weF8qQhgcbzjfloMKodI0UsipqX9edZQc23H/20u4lcGAbNagwqdZtGCPVnasnh6zULAjq5pa1fLQw3713QqajSoNbT2VmtdDmibWTkh+WdHVsaZcRXpAnZ/8bPsb2kmv5MdlDRECmxK42SikNHKSaWjGNwZNWVVl5gesGxtYYkyJlEmzVrHvX5EGFyXDOXMrMDtMnheqng02WmRq6ojOlLNTSvTdlWfUnay3sUhK1oFLKyLjtIf2rsN8sy2iFuz3ccFE4Si9lyBu6vFXX0qKs7uldkzSE4jADU56qa6Ow4VJc9hi1b9ToS35KGzNFD24lOB02VkdqMDlAS/52tihTu/4vpR18SVsbm6x/LKtJuHcjhq1YTVU2KWj9LRI3aVlSWctwUGDlok2QjISDE2NJVTAb8aVYhjmNm6tZYJVVwHDwlszQvMli5ABj4hk00HeNycDk82+p5WDflGYOaqxm40pvt1TqvIMtEmWe6QiTdVwnwd6nK7MorbnmmiVY/4nHelxdDbdPTvJbFgt5Dnbtgw33ZYgmzYUMoFvsK6XaiA2rwWEoD1/cJi2V8OYzsVw98JTPUv1dpzm2jbIPBNGMa7Wf6XO9SXU6ZKUma+0TaCywGxypt79x394JY0sOr6my9b6qJw+kuwOekgvknz1M0pvsgQWj9WShxgTqHmOTbA9B/WeJhJo0pFtpigmf4UkMX9xYQGIYKzU3mWo3VmhxfJWp0tyKHECT7cZ6smnGVomRwmfUO0o5VmKLZeEBmnKu9lpskYYtS89Si0xaXWfV013aMbUJqzOmCS7eImGY21j4bDowuf4U3lpPJqQh+UacddXp0mA7ShnSrKScg4nzkRZzZNHefCnHu5r28bRF7DG1NPB4nAdrdAAjhq0YbNnDRE5OFezGwZhSU52F9NIllbHofLJwB2RMQgmfjtSZWfRYPmPxlubIDLhj2RbEH3gxsusx8TwaaFday+Qw2sbRuJZ2ZNkHZaVL9qLDlNrVGXxIEJqdaPMnvH3z8AGmK7MYDipA2FgKM+NNkQ5yU2Rxx0mL8DHqU5bhvkXRkgFj6xsiCojMpNWVSli2gzabE0kAACAASURBVNR2k9MeN+dJB27Lkj/q0dFPi4RR3Qd/HsB4HnjKN9hkx4g8g42atA9Rp17/p4zhXHU6ZKXsECanylEjelO/Y+8EY5P7qtppHizloFGLFKLKyD34iCIsSE22PltNdCYH41qCSdnC+rqwX/aoIdKrUYxEbYToAN4Jh9FkjXAy2ZrTu79J/YyUJPw5aN+i5YRKEbpBvUqXAWHmYbjuVulhmnKQ6ljk4PvlIWSFo821sax8vJZ8at8ok/BntOaXsnmL5DMZDISZpOFBxRvMZyzynDqQbyzH2dhAY2B9vAjLznhTI01YYmrGLEA6ssj+jBkcL1smMLn+F6VaiDJi7OuSsy1L2jfs4+A1tv5hjBi2wtjiO01mXC+HRmBheMkQ4CBHU5eF8vjbNSDmG1FzqrRojUrLaxSWO7lelsCTooYZloUPvBjZ75h4Kg206220sPU9OgyEC6jBBZf6lPDaCx1LqTnS5HRr+SpprPSy+MNMV2ZVf8011yzBek6sbhJ2KxdWB2wns0U5q/TcqAoY2wiI/zloPyOtCO2tvzETEO18f4ymXmxYRcD1c+EDiwNP+TKKt+tLJ7FR669S086VjykYAQ9ZKWNv0iQ5z3Pwqlto79U7wbJ/7avdYkJjbJvNk6nu+RWUrmoKUkvOyQ2XlVdrk3ZBM6GK1RfGwVHE7fWry3mdHAuoOWq1RZSPSpcY7k/NpD9NK9Uc6kpah+SVZExaZRKV0u7nGTRZqqhGGVwWjjVB2qGUQ5g4P5rm1wlhPgrXatwzNGXKSp0l4hn9VB8UmfRGS4xaOcpt8OesIvI2Ye6iNKrFOXVAECw9TlY6wlX3pxsLZDqijYBBnfGRGilSMSJrI52pMp5OCqaC3BQ2FYkYR0B81MtkdtRwkzx9K7tAaw08RhudwYhhK46hq94mOLMgK60/dXONAsbJQ2Qiwp/KQfnI1KhH1DXLyk1yKnPLuBmK5MMaKSSexilVVllZxEut5cLZzpgKSR4v51hAFbfIPFZEcbxkU60PthgRyV2MiWjgoN5aLJXvqoMLLkUO5lwWKXWa7CCSuSzz6nedYboyCM0ydjDjDdENbrBL1cM0jcKp6QtHRulw9XLTEr0NqVtWz8N9WtNB+xm2hWZWxc1hseQqa1YRShyKF4UXtukZjOchp3ypYu8xBhs12GpRHx/8ObhvOZhbJ5GDtYgi91KpyelxVC/309nqag+cLONuJEfxkntw5hRlHv7U3LQTtVtZjMkBVZTUcHWl0kZSCD8N110fjgkv7Zpck7RbN6ZzLy1+JFJKI4rRBGusRq3jJZ7aLj/Di6RdpylV8bNpsnplOh2J4LufarJQMSI7nNdwi0KGhVaxFWdrStc6kys9NbeaI2zKueHU5oRtp/CslZ5Kz08s1I5zJfTpz6kDrvqTo5Jaas2dsknN9FqUToglp7+qgBRmoQ57DYnsWFiKD6+zWeZF2nvA3tAivKYG7hTsCY2YXYWwFbvT6smFmze8YWDhW1yzKEn9Zi1PNCMqmLKm056CTOz1isbQkK0Pa3Joz7B6SlX/qIsRu0FTW6w2JqKBYzo8ucZRM7mdzbRlNfGuNTuNxJuUavniLiqx4OcJpyueUm9rLi9Yn4G076hbrbYzmVdUXa0LDWM7yHNQB/yERIHlNm3SbLJhFQJPw2qjwbZbHnngKd9yOOvngI0aY552ijQm3YsYy62T+LQKacxeKpVKbomRwqst9uedMDmkDVY+eobXiRY2FSM/yXOUGm27pMY0apRG5XqeWoVO7qe07t7psQ2WfajV1gCeVRqwrOVcg7abHoVSnVOTLbVWK0SWLVR7Z+JDklFY3TDqmPmfy5vbUqlGxmFDo7TCSs+1bNj6g005i21GPSZVK9K08Oc5dcATsFjX1fbBnVST+ul0KRox1Y6hjmli5utYJaDiwvwHwyuDqlKvDTPJ9OgIL2DzzXRaI4atyCvGrq9aViihoYgmnyvU3dLvJKEG2VlTHS95qt4rWMJ0qRhCduElMy5fu+KAEXukD+F0dFJ++9jkgKiliqsT3mgvdwVNkGBoYNg6Udiy+yfvhNSOVZ+dRoJNTlbVFxr5RkSSDP609N8ygzlYXBi54brbi9HhmsvL1mFg0AWwlr211De1gX5AlCZbcjCmSQtawcj3P9ynWDx/F6hlzcIZQlSE+znLKGWG8snpR0Zhzmk8LbVWG+1xypdp6w4vpZ0RG+WbadBoRJHRvqW/t9tAJP/gz11UKmOQByvlI91j0J15J1gWJ76GUaDutKZbzXaCaSE0OMUMmUTjSsUaqfSwoDSsSUnF4qKsLMPqOm/8WKahEZwevBPEc1J5nNgaOCP41X+eWZMt+hP24jC9WnByNyTdxIm0Mfq58Gy0czalZYSetQbLdLHqZYUa5ZVhydL0nDoQNlmfO2UWqcIJcdSOLTZ/NY57lRsLNJ1IhK12mLBxCr3CAni/SCPlH1TOcFyuW1OVPliij2zdKbAVdRu0q9wGR3yvWmFgq6XK5KxVVShGGi181JWUm/pya3s4+QxP5JfUqxiIv9GiGKHRC9N3uBjx9VKgqzERDQybJgpbWipNE05cowwr/lQpoXlMw2rZTTYhTz5dURNbZiytLXxFTWualWx4qroC2LTQNPOxAbFuD8LYpuSrbyKlRfiY6mWFsw6vxmxYeeCzAoMwPVUX2OmUbxaHbRNjozL8I20c/LnO9C8j5NxLg7WIIndRqcmlelSp8Keg7ck7YWy+ElYpE269ZzdXBZumV2UzKHRpiS+hRfLBOW4oUqPeZXFNaFT0IJZ0qRxCSMMaigbzWTlysvmc5Ct4J5xWk9XiludzfnYYJbY88I5uSbUxilm4gD9hU66/MSTjFrVa9FOtIKns9kSN7htO1kkrFvu9aUqfVSSV/3nUgcmj6HOnTI5HvgnGAuG4GapZu62rPln5ptxjwLhgWGjq90jGLvPJjRi2wq4qu0s56fviR4fWI3UGXWZcWOJBO7nq0ag3a+6UqUJ0yTgVt8zqo5xr/bRIuKPFSIilnzERDQzbJQ3P3U6RsQpnrWmGdWMmtyi1gGpkQDIVOfl0RWQy44UfzpjxOhWKHoY5Pt6wZ9Ss7qUxm6xhqFZBGNuUpKzToAL4bqJAXWUIdxLCUnxY5muWzZTmeIvHhlXaxPaYA0/57BC2TYmNyvP3ViITWHMGmJfWeDVTF39pF5WyOJ/5GkUBsdqNd8LkvD+q2+DPhU9WjLq1eTLLEm7WeF9WIz9FGGwLRVbfalGlJgtdf09tUqSQj6ZTZbTr3mWZl0js1t4Jp9Vk35qhbgyG/VIhtJD2oWswz7HIJSvDczalpda+rasEZAPHms/Hl9nA5UOGhcbyUiYxThrk6gNTKFKfO2WWeaS3KuHOkWC2azLLc1ApVYiXcJ6AxT7IULBXO4YRI4atGNONY8RbXpmSiZDl36q+Y3t2Cxf4k/vyqrXSNJoeaHj1M7SxwIbM1dZjUvn4vSxGIr3tZ0xEA6OmiX5aBl+vjQqUrXSiQu0/pUiTLaj5vz3D5SktxNpN4L38rLk8ip4DYwPrkp2f4voOrpQrSjLZVWVAzjbcW8xFcYMO3mgZfMvM+HKzZqGxvJRBLGHkhsYzHEwHwzud8oV4ew5jo/KtM6iTUaTft8xn1c/VSP7Bn7uolMW2D9bOrXN34J2gGqbTFMVYFvNpzRvtLPSj2WPzyxCFH1Gaij35aKHuOk16MjmKK8EKk4mIqvFJv2sgjUbR7Vv9DBVmLNzUO+G0mhy2+KRKu74cPjCYpUKhT8NYK7v4Jb31nE2p3pFHqqsL99NDVfFhy5qqac/1koSBc+pASMCF08lMqiTrPxu2zCP9hDg0Sk0nVKFZSyn5mBQyMRkClhXv+hqYEbifSxgxtQW2oh+FbCGJpX2d7W1q/DNVC93j/ChQtoXtSxnM02ceBmQ/Kz4j8QIY14lLDofwZZUFwnE/BOLDu1iMDNa9hzERDRxsmjDSsrTx2qg2XX+3x9KICy1VCCQfZrri+PS55sq33SZXx0BtIszg/kmtkdfST50lOc9wPwjcm1MXYMMqBOImPK17x8pPUsLqHHjKF1azzzA2arJdws44Fvb7lpO5dZJgrCJh/F4qNWlAwkr5sKtd794JWl2kEyY/uS+ouW7pRAVbiGHZ4NBkq0XRg3lOrvkrPiSzPGfdajdtcnrhu+WarTPYZD7S0rkqNp8v1wXOrMkhikmtdvPjcNdm1ozZ+PxP+lnc1qdtyknrJ6otts8si8yV7cxpdSDsyy6czme88fcBLUvSG1vH+NLHAm7KGL5Z22KrIqrmmDBh/FbDeiTqXn5aRvZNNLBzgBgx30Bh7xsMYys8qz0GwvnkYPu6yK22SAZ7oiKXoA7HtUyV3SW/BbGkxPReC/YNdzAOsBhJmbuYHsZENHCsdXy8pYP4zrvQIPhC5wYs7ThrkT5XAJd+0Eh6OC6w5jJwcjlcvMMwyafbNdek5GsmGPNK3HDEidRVP2t1aksn9aWfZLif7KECwoaV14ozGM8DT/nWNK1lZWGjJrn5zpgJbLVKnRR+LEGmLv7SXio1S4d97dyObtfeCRoI00VjOFGwP1rz1VZAvMbUYu/xlln4Cusij3FSNSWwT7wkoEqFTTwY3rY/W5pGYq8548kDtwi87XrykJocNYpldhhtQ8xdP0x2UqmldoUiwew/LYp0vKa0OCTVsn5pWwwawChyzZfwzqkDabsoxoJik2fDkXqkPzWAhhtY6wxVFlxrWo/BNt1XpAXpJhrYOUYLtzVVcXLglsCNkKbGIYrBVjQiv0629pX13NlmFflT8ZYv6i29O1TyWo9JQiBpvcISfbjdsisUJg0fYDGSVsrFWFq/9ZhokcHrgAIn1EC7d8KaA3GqVJbnfOrs6Y0VYyzqtCalDacrFhSte3fFlm2U1dhbDaLXqMTJbNMRp5bRs6jEqYwtG1ahNlrU4wzGM+2AYadQWBA6338Om3VfYYsShs1RyzaGlDpfkoTVHwtv++AvhGkMj1UkjN9LpbQ/YJkMh1WTzXGg/hXGdhX+/v375eXlt2/fQqm0OPnw4YOPuX///uSU1yf2gevr68+fP/ufhwm8evXqy5cvk9V58eLFZJpaCZ48eZLPSgIvbwvlcHV1lS9IVzWOTqZpl2Db0tvVq0XOp9XkFKbFsr9588bfKHt4+/Zt/9MSEO28FdVA+PbtW0tWaZrTNqXFImmAS4lViZlcVKgUi4RVhDmtDlSh11Um4SgWmp12Qqb+qWlZHz9+TCOJgUBFAhixuTCxFXOJ9ZNeK2uL4ZXAY480mtYl2hZQWcsnM2me+Sq8e/cun6DgqrBbJvybMFd1LLKFs4LeFiMFLbLmLWhgLdqyXWtuc6Vih2NfetXFTG6Ojd1oiWe6YqFEmpDA2DLqx48fYbI1w5Z9jDJ5MLYRN8sMig2rENqaQ8zkYFHlSUpYOxdmypcyWS0GG7UaagpqREBPo8Il4WQpMjj/+MkZvTkmkxldbELhMm9dyAko3RwZ8xZJU4alDIZ1y2SN9pUgfKlxsMouUvsFK9drcnjznjLFglkUQMvF4vxr3TiJQm2kNLWKW5iPZWHQ4iWeM2ty2mSTL4tIsUO9yhjVNPMwRgY8LUs6sOQNj9M2pXH7uEX3cW1q2R2TtWkngFet0+qAJxAFLA7Rm7zHE5qRwSlEaB9Wm0HlHaecnKsJEzXlTn92q4Hd8sSIRU2DrYiAHO/nP3sEg4PBfyM3sb3hSCRBxnYGZjXKfytk/b9KoamEytYiQXrjCjER9lTOnhcjeT49jIkpz3wMGjjGZ4V1TV6ddHVyiJTwjbbjmK5ErdND745E6vBnZsdvK2nTxwq13g8eMx1j8cc2tmxYeQ3HeHoUChx4yhdWs8/wmC0aiz+2jRpsozEUYXwjLIPyVIkMhR8L76tSxucRqmz4vKnHsxO+fv2anpqgxri5uRlsKuPIGt4rp6SnT5+GMXsPWzwfVcdJF7zqHCZLlMeuzskoLlcOjBYXM+lPcRG1bmzneVpLwh7yOa0ml8GX9fO+7VLyuQcn+EL12pYOSNDgquWfRgjN0RXWQTWK92nmBk7blEZvwcx2wFzUUXrLdoxuKRg6o4Imf55WBybJ7C5B+LaoxWmgSgUtrofGDYUq8pDJCQlgxOY2OrZiLrHe0hsXyFp8LT/9bm7dQ+3SvasNRqGcllVnmN4YNs4J12dukb/nxYhF/n2lQQPH2svYicZurxJvmTPoGFftdlYpLszEUrTST27NhXlWCU+WuHAzsIqQp80kY0+2Gm6W7D7VbccMnCUFGS1Va/5sWPlGxHh6FJYAUz4LpXXSHNtGrcOQUloQ0FPayWcN2unVs6dwxO/OO8G5JvjnbY6Udh/GXBOUQPWxu2Z49BqPw49E+Pg9BgTNMr1Q84dtv05NJ53vJMak4o6JqoprgTd21ccveWrrM1kesHjTLy9l1zmcVpOLWy38mIulr00WdOfOHVmJYi8Hn/+Zm3LsjEQPxwWWQ44y9D+NjlDRLr+/vVbgzDpQi2Gf+RifXS0X/uLiYjKTaLo4mZ4EELATwIjZWQ2mxFYMYuk/0ujSXbD6XlL3aCtA+/uasi7JsOzeRqs5o19p+lJpWS3q3tXtYqRuNTvJDQ0ca4h2C6uxEtN4o/F89uxZeu+SGKYrS+id+d6Mk3fxDu1ynhb39OWlTOZwbGPLhpVTAIznZEeIEjDli4Bs+PPYNmpDsBS9nMDjx481wdCsONVSDfE6qVG2N1rI9+WdIA9BPVaJ9pq196GPqOXpyDXDuKoP86m+MAgzXzNseUIveao8vJxbrwcPHkzeUvyQzNiCxoXipJwkaE3gtJpcBaylr1UpyJLJaZvS6PSWDtIWqsY09u05o7TGcqNkp9WBiMPBfq45nhq7yZLjlw7WOlSnLgGM2BKe2Iol9La919h2Wr6taX4jR3yjkJMk5z4FmZt+UgCXINqgGbsr3BQeS7NtfFeLkW1RGEufq1Fz0xvFOIwGGuvbKJmWYJYXo/VcsO4SjOlKowY9fLbRxntY32jMDS+1DjeycnOznZveiKUHY2u0P8aVuLHiUTI2rCIg6U/LhKr4SUpaXEGMRcKCbE97y1ybMze9EWwPNsooKsl6JiAjr1cLtFcg33r5O8ojQZ8w1nkJ8ksYfIOlI++EQdcEVUCeBxbiBd6dOghlEIqluH7SqLGNc8fJc9UaVWpykWb03IzEk8JYbpTJXv/EiEhUfloInFaTLXAm00z2sskcKiY4c1NajJJQW14KX9IixqmqUdoCSc6sAwW4dnTLJm6OeT6Z937yN3IVAhkCGLEMHMslbIWFUp9ptG4yOv0XrL7LqqyNjPDBvHbM9U5GWVbRXXPnz3PTR8Vlflpmbn2eneAr1Q6OL+J4gbnQ5qa3EzuABtor2y6l0XHK6E9gkZPpioUSaQYJZB4/y3Fhq63yyBbV2jaZazznph8kPBgZVXAwTdPh3rgFVIv8YAUVaeGgZEZpx0rJxGM8M3AmL7XrIJNFHzXBXKRz09u5WfpmUxtlF5WU/RPQxoKW7ZpRyJ8p4/vSi3eC3PfSw6jlmmCfEqmSBSdM6rm+0XOw2yY3uiZI/q0e0lt2uApawfiBqA63R7vVpW0FO60mV8HelZ6fuSnD3fNMy1omfJnbJy9l9hrCe43ShrcYw2fWASOinSZb00feuCeSee9np5ARuwcCGLGFrYCtWAhw29vXf8CWr2/0JM8oXj5Pd3VWVpq8tVNsy8yw8/Guq8WIpfV7SIMG9tAKFWUwPi3Q87Za35VnulKx+cgqJCDVevv2bRizTti4jzFXGIytJ2bcArJMS3yeBQFjQxulLRAA41kAzd/ClM+jqBXARtUiST57JNCFd4KeTD98+DDCp7cx7K4J7t6y7zvoRAE5zUWl7+in0SfD4iLQqNap30la0FyPSL1DY7zFuERMRSJmZQLn1ORakLc6GWVQ/jM3pY7kGWSycqTxsW47ac+sAyu39ZrF9TmecnbCmjpwnrIwYkvaGluxhF4P9xrX4JpF1HrAlq91dEjDrP27fM7y3bdvsOrFiXxuS65aHgN0Pt51tRhZ0hZr3osGrkl7hbJ0kq1x2804zZiU2ZiPUarJ4goStNgMLBCDW1ICk00jq76+g0I0Gto/AZBWMIzB2Hoa7baAfBGWABtWk5Qme6hyMD4WmSxrbgKmfHOJTabHRk0iIsGBCWzvnaDpTuqaoM9RlB3YGG1eWFpObyFU3OOwlFgxjRw7jG9RbLhRaFkLzR1To3doMkjbveOSKZRLcwmcVpPnghpMryVcrWXbYP6zIk/elMbFntFVfBb5gsRGaefmfHIdmItrR+k3nEjsiBKiHoAARmxhI2IrFgLs4Xbj6tj4YGxJjbRXEK52pV2ZYyELClL+lrWqarr5ojLkUFDTprd0tRhpWtPqmaOB1ZFum6FxBNT3wpe/IsV0Zdu23nvplrFPzyCNn1quRUMl+q0Su/ugpXSMraNk3ALyrWBh2y6NUdq5AmA85xIL0zPlC2lUDGOjKsIkq30R2Ng7QX0vdbmSa0Lx4r/s+w5aG2hw2lfLOWkluVFsi9udMau5ySxbSHPnHMZTmCwT7rnVIX0LAqfV5Cowu9JzmrJKmy7MZNvFJDqwsPm6vb0rU+Mp9fy0xgtJYF8EMGIL2wtbsRBgD7c/f/7cIoY6y/IHbPmCIgcIo9tEPs/oqk6AyDwC0ZxKpya0fjyz7cwtAlLws89eX1CRTW5BAzfB3qhQ+7ZbwYtVkcxMVyIg/JxFwKirejFMO7qrbZjrrRvNK/RR8z///FPPC2bVaDIxxnYS0WoJtp32YDyXNDRTviX08vdio/J8uHpUAlt6J+gBc+qaoFlIsWuCa6RTfd/BvqSJDshaWaEnS9fTBfveln2SanRdX5kGxaUEzqnJKYeyGOPCsizzuXfRlHOJtUhvPCivRdHKEx1oBHbzbLsyNZvTQIADE8CILWxcbMVCgD3crkcRxs1Ho8t4WaX0Lb/wk8Payy47XnGydK0utQsh1wctWt2Ouf7VQlK+EfKhN37qYrKUAyeg1y9sXDRwIcB+bjdaTgm83HgyXemn3fcoiX081TioA4+1UW/fiV0IRIecW15yKygFY1sArcUtbFhZqNZ9kmIp0ZKGKZ+FUnEabFQxOm7cL4EtvROurq5CcNoC0KaAZiFhZFnYPk33+evpeItXMXz+LQJyqrK/MlgFbHEtJsdU5azWN+ZvX8gxahqRbpvstJpcC7t9E6RWiWP50JRjZKJ4u+mObjT+3PDLxOiAsY32mKyfL8jskR4y74UARmx5S2ErljPsIYdoqT4mkn1dNpZDJj76ll/T1boWyzc3N/KHkMf8z58/9a9eFdVrD+hzpoH8pX4WI16k3QXQwN012aDA9keqcr2yv5+TlsV0JWVCzFwCmXOD0qz0NV69Xqgx8dWrVxor0wR7icHYWlqKDStH6UhPUiztbknDlM9CaUkabNQSety7RwJbeieEvCq6JihbLQmiQyDDssbCOttnNVfQMRlmxWt2aEzvXgExJm6RzCKA/eMO9oozarZozep52hvUokjVxQsztAhg1+Qw5yVhi/fPkvzt99KUFg2x89xjSnRgj61mkbkfO2ORljQQKCaAEStG527EViwE2M/teqvSMqvRvFcPyRqJHb1y0NQ7oVEVTpItHf8kDU01LQTs3SEycZbMfRqmKx4FgWICRjfEMH89tNZdd+/e1a67DhaSG98SJ5swZ8LrELBM7daRZKtSMJ4LydvHuIUFcTsEIHASAl14J2h01Hvzdi9jS9uUfd9BWx47mlrZx9TNBw+LAEbfzFkfPNv2tCiLopJGBM6pyRWbvq7xXCIYTWm0ORuebRC2r8Uyh+ktYXTAQmmPadjI2GOrIXMBAYxYAbTwFmxFSGPvYaM3QMFbARYyem0gXB7qOwv9zHgt8rdI0+1OBU3Tork7zLNbDeyKlX2FZZ9ypBW032uXJy2lSoxFgNDaVymUTCwE9IZu8cdw5Zuow5P0xQdtgGgIkKeCO3/IUi5pJgm0M7ZsWGE8J9Uvn4ApX57PSa62s1EnAUg1QwLbeydoqqppTQvrVuCJrDmxcRcmhLhV2P4pBOP8o11FLAIY3zi3zyRUHY7ibNemFXM+pybXAtjVASE0pbE5Wu+/GPM3SjtLV9GBWbh2lNgyju+oOogKgTECGLExMsZ4bIUR1C6SGdfFOoCwxRZV5PRgFGYXYA8mZIv55MEQUZ1TEbB76c3a2ooYMl2JgPCzjMDr16/Lbgzvcp4Kz54905kKt27dktODXheUi2GLuUFYLuECAsYh27ihVCCAu8WYv1HaWWJgPGfhihK3aJGoCH5CAAJnI7Cxd4JcEzQwNHqELI+HgpnWXr7voA99GYdz6bTFW7mp6ltWaMaXie1LuM1r3RTpYTI/rSbXasF+HgPQlGrTy8tLS8sazZ0lq8E0Rmev6kYSHRhsDiIhAIG9EMCI7aWlkHMdAlpNG9+q1AuUdUVSZ9RH2X2eWkvqSxP+J4GuCPSzGOkKC8KcloB9haUNPdm6AlBMVwqgccsgAQ30kS/gYLJZkRq+r6+vnzx5otFBu/0PHjyQs0K7j0DNko3EbFid80lKLc1nyleLJPlAAAKewJbeCXK5auea4Gqo06WMWyqeiAJ6M6N/H0/jwydXL4tzQEigerjiABZuVOXl3LzWefG46gicVpNrKUA/ek5Tqk2NI459RVSmJ0bvB20ZlOU/dhc6MEbmAPH9mJoIplHbo7v4CYFBAhixQSyzIrEVs3D1n9h4YkF17wQ92AjhGMUIbyG8GoFue/1qBCgIAiEBu3eC7rLvboVFMF0JaRBeSECuA8ZNjIKCtO+hF8w0puuhuDwV5GjImQoFGCveYmxrNqzEfPPpTcUnKbVUaHMmtSpCPhCAQD8E/r2hKJqjNDo1IayUjk/Q6VJhvI7lcwAAIABJREFUzGRYw7Ce2Xz48GEy5YYJZi1IOhzSUnSW2c8s1/JZy8JUHmLWIXBOTa7Itp/eTVOqWXWMoebrRmvW4pNGTrUsAjhpK6qiskIH6vIkNwhAYGUCGLGVgVNc/wT0IMEysVHf0dpZ70fWqlH0icarq6taOa+Qj1asAqI/zcfkQhf+q0gngHGqtoK0y4voZzGyvC7HyOFsGthbq83qEd4mzKrFrLtmyTNLjIqJj2QSK2JZLSs3gtvPqS0TTK2ss4r1p9v1jFx+h3s/FWmPxpYNK7v2YjxTVrtgkop92pg92qjTNtaZK76ld8I63N33HfQFrFnFaVp2c3Ojoxdm3bVm4llO1trQ6X9Px+KCN6vWeCesqZDFZc1q08NocjGu9EZLx0nvahFDUzqqcm6zvEEoXI28EzQBtbTvo0ePLMlmpUEHZuEiMQQg0BsBjFhvLYI8PRDQ84PoJINBqTT5qeWdoBcrwydVeoaxwisNg5WyROrMRZ0Hqd0DGRA9Mpz11NCSf/9p+lmM9M+qhYRoYAuqS/KctQ1VZjGYrixpIO4dJLCOg4IvWoOm/jR86LsSPW+8e4EVOIyxZcMqbNZMmP3nFA5TvpRJPzGHsVH9IEWSdQgc3ztBHDXXkXumpj6zmMqhQWN2t1shZcuYWQRWTmxxwZtVa0uGK9eR4lICs9o0vb3DmJUVb+XiMsBpSgdHm/gW7wRtZDd6V8A42LVwWUMHMh2ESxCAQP8EMGL9txESrk/A6J2g5bY2xaqsnaNvYD9//nz9Wk+WqAc5bofheHZjsu5Rgn4WI5Fgx/6JBh6jfbUkLKjI8cwOZqRADarfsrKDguSXJ6I23uUBqXG/0d7IckrHM7ZsWC3Xin5yWNl4rlxcP5x7luR4Nqpn2sjWgsC/WmTaYZ7R4ZBGCeWdYEy5frLjfWjZ4mN+vGXY+prTW4nn1OTeWqGKPDSlw6iz8u7duzeJ1B1pOJmsIIHlZRrZW8lZkHn+FnQgz4erEIBA5wQwYp03EOJtQkBHPRm/Umzxzpysgo6ACmcyekmr1pEMk0VbEuhcBz1BuXXr1sOHD1Xf5YtTVdD9WUonDQTQwP51QD3aLmSZDWG6YidMylkE9JRrfY9A9QLtvWtslY/jLGmbJj6wsWXDqqnmrJy55UnKyiJR3DoEDmyj1gFIKf0QOMXZCcKt1zhev359vO87GDVJC6SeHdwknva8Xrx4MVmdWcuwWcvCyaJJ0AOBw2hyRZg71fNjN6V8/7VnnW9lLcJrvWIYFWQ5OyF6KzHKYZ2fx9aBdRhSCgQgsCEBjNiG8Cl6ZQJ6VmGZXehpvWVBlxc+cnFocdRTXoDBq/KZ0MudkWyDKdNIbRzLb1X/uj+tyhWIDpkQN8vnM9LMe4jZ6WKkB3R2GdBAOytSRgSYrkRA+Jkn8OrVK23Pyl0g/MRS/pYqV91xRDpNpNHnL41CnsTYsmFl0QeMZ0qJKV/KZOWYk9iolalS3LYEzuKdIMrF33fQzGzb6dGgisyaKeroiK5eOhmskSVyVq0tGZJmcwKz2vQwmrw59hYC0JSequytBo7JfXzpc/WPLGqqOvkKjrbIGx2ciA54HSAAAQjskQBGbI+thswrENDERtuRkx1EMxB3LvQSkSIPAJ0/vCS35feqRvIbmJzURQVpHvjo0aPLy8sWR1VFZfHz2ATQwGO376RdHaz+rLvYQhlkSGSGgAZ9DejyDoxG5MwtVS5Jse/evfv+/ftNtq9PZWzZsLJoLMbTQok0qxE4lY1ajSoF9UDgLF92cKw1tBRA7/P7DrNOESioNbdAYB0CaPI6nFcohaYMIVsOJ2ix2re8YtiiXFd3dCDUAcIQgMDuCGDEdtdkCLwaAcsEQ8IsnGPokNLwqZue8UdnDKxWXxX0+fNnbd/rNCyja4IcOHTIhN77/PnzpzYQ5YGKa8Ka7XW8stDAnbbpCqeWMl3ZqW7sSGwNvjc3N3/++ac87VYWW8OuJgNrFnpOY8uG1Zo6RlkQWELgnDZqCTHu3ReBc3knaIJV4KCgL1/qbKve2nWFNU9vVZY8s5Zh50TUYavlRaKZ8nx2dJWmDBtL+9GT6z0NLtq8Du9aGNanInQiYj4T7Zu32ytHB/LwuQoBCHROACPWeQMh3oYEjGcYaB6y5LvR0dxp/a9fO8I6iUqnTOnkA6Nfgh7e6F1PVVybBu1mWRu2PkWvTAANXBn47opjurK7JtupwDpFWI4C2obV6KxvEq1WC70iWHefZEzyMxtbNqzGtIJ4CPRD4Mw2qp9WQJLWBM7lnSCa2mjQSxhzseplEVmEuXc1Tc/HfpriJfPVCKDJq6FuXRBNGRHWJ4T1DYUoMvr57NmzKGbJz2hPP81K8jR1tkMHUubEQAACOyKAEdtRYyHqygTk5W98gbL4+AQtt+W46eul/rjJ2c6aKelk6Ul3TyenmOjVUj282URUz4rAkQiggUdqzUZ1YbrSCCzZDhLQBEA7GxqjNd5pw6FgR30w23ykTlDQ68L5NAuvYmzZsFqoQtwOgaYEsFFN8ZJ5PwRO550g9Do+oWA23+f3HYyaFJ6Qabylz2SznMRnHbTQZ32RKiJwGE2O6nXCnydpSr1yl3/JQB90rHVuofsIWUaXNPAZXwHMZFLx0kl0oCIxsoIABLoigBHrqjkQZgUCxuMTir0TohuN35KoWHE9etGrhMZy9XjG+SXo1dKKMpDVmQmggcdo/d62oZiuHEOveqiFxjs9z9a2gz5gpM8Y6XyjyZcxlojdbhMeY+vbhQ0rjyINYDxTJsSsQwAbtQ5nSumEwBm9E+T4Ge19WBqjt+87zHpOb6ngLtIUuJXsol5nFvKcmnzIFqcp02bVcKOTfvOGS3v9S85AdoVq8qrXC1IBfIxzTZA8PqZFAB1oQZU8IQCB1QhgxFZDTUF7JKDjAfI+l65S8rwsO5A5WqEbnSFqkdQHtnVkQnh4w1jOmlPpbQfVEb+EMUTEFxBAAwugHeCW/DpxrIJMV8bIEL8aATnz6b1eHW8gTwX56r1+/Vqjdl1nBU0nnj59Wr1GGNsQKRtWIQ3CEOiBADaqh1ZAhjUJnNE7QXwP8H2HWcuY3ty3i1V81jIMP8dizmveeE5NXpPwamXRlIOotXOtFwsyu/myVHr9bomDgjYFtJ8+WLqPlFP8Ch9CRgc8cAIQgMAeCWDE9thqyLwmAaPHQORnYJFQR0mFazd9MaG1S2UolV4GNX5sS49e9LxEmwnh7YQhsJAAGrgQ4H5vn7XB5avJdMWjINADAe14yI1AT9Scs4J2P5yzQmYPxCi2phNl/o5j+WNsUzJsWKVMXMxhnqSMVZD4DglgozpsFERqTeCk3gnCuvfvO1xeXtqVI9zrsd/VYcpZy7AO5UeklMA5NTnlcIAYmnKsESdfrdOLeqJX5qCg3fw8eZlNvc2wgmuCqp+XJOJzmIEpqhc/IQCB/RLAiO237ZB8HQJG74R3797NndVEDg3GgqrUWs9Urq+vLVlJKj16WdNtwiIVafZOAA3cewtG8s9a45Q9vmW6EjHnZ1cEtPPgnBV0vqOe72rvXd+AKN7Lrfh9B4ztmJ6wYTVIZpYxH8yBSAjMIoCNmoWLxIchcF7vBG0rRJsglkbt5/sOs5YxesPDUrv+08xahvVfHSQUgXNq8iGbnqYca1ZNMSeNsBIIoFwNxjJJ47Xvr5zzy3X3ht/kajPNvCwGHSjjxl0QgEAnBDBinTQEYnRLQCtonWpgEW/WQlsPMHTIk89WPVFfkfA/mwZ0CoJRVLkm6MXQpsKQ+QkJoIHHa/RZr9vOmnh4VrPumlyH+mwJQKA6AU0bZOX0DQjtXehMhQLXQz0hrjL4YmwzjcuG1SAcjOcgFiIbEcBGNQJLtv0TOK93gtpGPd+4vRI25NXVld6ZCGM2Cc9akMxaIG1SHWOhs2rNTMJIddtks9r0MJq8LfNGpdOUg2B1FGG4660F+dh7A1p4y9VArxpM+ihoba/zvgQ8zDkt/eXLlyu/4YcOpK1ADAQgsCMCGLEdNRaibkVAa2FL0fkpSpRDlLjg6UWUofGnZlM65sGSGNcECyXSzCWABs4ltov0s7ah5EpeUCmmKwXQuGVzAtrokJ+B9vR0lMIsYYznG2XyxNhm4LBhNQaH/ecxMsRXJ4CNqo50YYa3gj/5by3MrZPbgzrd6qpS/+4E0FZiaCtEL2rMPa5HD5D0hsdWMrtyZx3TPbeC21YtUzrLsAycnV46pybvtLHyYtOUg3zCzxjLH04LcjkNaI97bDdcJ/S44xB++8+fjJ68GfRFUi2NtNWlP41ZSjNYlo/UPpdGt1kt4u9dEphV4mEGpiXEuBcCEOiKAEasq+ZAmD4JqJtocqIJSV48JdB+t/EIhE28E+QManzgoRlZlRc388S4ejYCaOBRW3zWGmfWBpcnxnTFoyCwkIBee1j5c0UqTkcpyNMxsyUSVUozCr10MUvtwxwwtiGNNMyGVcrExcwy5mOZEA+BSQLYqElEJDg2gVOfnaCm1cQo2g2xtLfmRnJrsqRsmsbuZz25f9RUzoqZq73GXjtOSzlMrdOqHSzmhJp8sBb01aEpPQoX0CzTGyLZLjfcyI4pXgcbarM7Sh/+lBeCFu3yVHj48KE+aqN/tW7UNnreNUE7XPqy45LVeyhDQRgdKIDGLRCAQD8EMGL9tAWSdEvAeLaBcZWtSVG4/ytXTs2UWtddbxo4Z9DJgjR/08xqMhkJIDCLABo4C9e+EvvVn0Xs4k+XMl2x4CVNhoAGX71GqbcgNOau//ad2xKxD6/GGUVaX4xtyiSMYcMqpBGFZxnz6F5+QsBIABtlBEWyAxM4u3eCmrbs+w56RLT59x3yT7ZCrT3SeUT2WjOTCHWg57C9TY+kyT23SLFsNGWELjz9WOFwt12+/3qnUD4KBR8YikpxPwX//fv3mtpqUBtMsE4kOrAOZ0qBAAQaEcCINQJLtkciYPRO0DFReilzsuLRIwdj5pPZ5hMYXROUiZ6dhPO3fLZchYCRABpoBLXHZPZtKLmVF5sXpit71I2uZNaBjk4eOQhGA/FqcmrjQlt8lhNE7H4MkfAY2whI9JMNqwhI+JP955AG4UYEsFGNwJLtjgjgnfB3Y2kqZn8j37eu3YL4W+oG7AsSTTcte0N1xWuU26xaN5KBbOsSmNWmh9Hkugw7yY2mDBsi9ENX/KAXgnwUlEzLntevX9vphaXovRndqxzs5yeHt1cP22txpIGpOkYyhAAEtiKAEduKPOXuiIAepw3OatIqTD7wkFelDovyN+oRhfFjEP6WgoCmXvmTqHyequYK8vjiCJyEABp47Ia2P9AyGtJBXExXBrEQaScQjoNjH52051acUjMKvbAx6aBQtnWAsc23i/iE3lSDFokNqzxDrkJgCQFs1BJ63HsYAngn/N2Umg8VeGJqFN/2+w6zToEL5xy7Vl/7MkzV5En2Ltr6nJq8i6aZKyRNGRILhxX5ENy5cye8GoY1Bj19+lTuBT9//tTiXDc+f/5ctk6r9NBzTmHFKF6vFepdB6VUep3io3uVQ5jhhmF0YEP4FA0BCCwngBFbzpAczkAgfNkuU99J74QowToHJxiFV738q6WZOnIJAnMJoIFzie0rvX3nbdbWVgSB6UoEhJ9LCEhpN9w71VaGzoAM9z0G6xL6Mg4mSCMxtimTMIYNq5DGYNhuzwdvJxICeQLYqDwfrp6EwL9PUs/JauqtCPkJzvUY1fcddIKCfAkn82+RQHM4rWeMUzQ9x9pKzrp11xM+PZ8zThGU7Bi1rsuwt9zOqcm9tUIVeWjKEGM4oNj3j2Sy9Lft1xnCWswNowNziZEeAhDoigBGrKvmQJhuCWiuYlmRaS2WP9tpfe+Em5sb40JSmwMZ19Jum0aCibl/KVbPe+TG2rO0Z5MNDTx2i+sRr17yNtZxydEsTFeMkElmJKCN5Q23IDTaaj6QP5/YOHb7+mJsPYqxABtWY2R8/GGepPgaEeiHADaqn7ZAkm0JcHbCP/w1GZr01vwn9X9D+fnTf1O1+t/+fonfoWglyor5Dp43NVi+ZhKD8UT2RuCcmtxbK1SRh6Z0GLUvHPLU2Qnhz2OH0YFjty+1g8DhCWDEDt/EVLAKAZ3zZMkn8j8Ib9FxpuFjPC3x9LwtTNAinJEnKs7+PlN04+Y/9bxBwru/Z8+ebS4PAoQE0MCQxvHC9g0o+6bWGCWmK2NkiC8gYHztrSBn4y3yjcifJmL/ZoorEWObJ8+GVZ6Pu3qkJymW+pJmTQLYqDVpU1bPBPBO+Kd1tBsSnmv0z4VsSP6bG76OYHdu3XyumaU47yLLsHm89pD6nJq8h5aZLSNN6ZCFfuiKubi4mI1ytzegA7ttOgSHAAT+JoARQw8gYCFgXAJrRjR2XnS0K2df4lnEG0zz9etX40azXlrQ+RCDmRAJgWICaGAxur3caLQwqs5yi8d0ZS9asQs5e9gxzns9hu6Mk0gxtpOI2LCaRKQEPfQLi5yk2R0BbNTumgyB2xHAO+F/2OpotYJFgjZWIq/D/8m08Q+jz7W8KMY2hhoLmMteIom5TvGyr6yUnfu4Qy7f/16zu67/9w7+34zACTV5M9aNC6YpBTgyPnM9/Rs3UfPs0YHmiCkAAhBoSQAj1pIueR+HgHHhHHkhuPprVy7c89V3IpYccm5kGu3FZ+7Kv8GZubHs0qyHLmVFcFcPBNDAHlqhqQyhWcsUJP+nKhaP6UoGMpdmEdCOscblWbdUT6xOocnAWLazdlQwtmMYfTwbVh5FJnCkJymZanJpfQLYqPWZU2K3BPBOiJvm5cuX+/q+g85sjOsw8rvgZIiRnKpFS3it3zTeyy6/ePHCnm/eqdbnI9f1Dn0yvHgEQgLn1OSQwGHCNKWaMnpv5mybzujAYbozFYHAOQlgxM7Z7tR6LgGjd4LW12nOkcuCMas0n1kxxgeHynPlrzfOeugyq8ok7ooAGthVc7QQxtjE9mlGXkh7PkfaDMwz4WoxAaP2FudvuTHjGjjrNEp7XU473LNhZVFIpcF4GkGRbBYBbNQsXCQ+NgG8E+L2Lfu+g548GQ+3jMtb/FtnTmYmcGH2ds+s8K6m4XBbSj4K9rJE2+hEYrf49tJJ2YLAOTW5BcnN86Qp0yaIPNPTBAeLQQcO1qBUBwJnI4ARO1uLU98yAuop9+7dm7xXK+X0oMFwGagc1vFOsM/HjOvrybobE8xaCBvzJFmHBNDADhulokipoRvMXBtZs97MGczERTJdycDh0lwCPewYZwZf4w6wqzXGdm7r24nNzbnP9BjPPtvlPFLZe1zGKrbAxZJEVKP3nGeNPi0apUqePVcK74SBJtZxUgX7I9phMa5GBopcFmU8SEDP6SNdXFbs0rvfvn0bZnF5eRn+nAwb/cTxTpgk2U+Cc2pyP/wrSnLypkwt7QkN0cl1oGJvIisIQGATAhixTbBT6O4IGFfN19fXYdW0DAyPldLh5HpDIEzQIqwzq8NC80WsIE8oAFuBIY2jhtHAo7asr5fx4a5xI8tnmw8wXcnz4aqdQA87xpkvO9jPTsDYTjY6G1ZChPGc1BMSNCKAjSoAa3ERaHQWnX30mVuvQ1ZqLgSlxzthGNrNzY1FRaKbdSRUOsZHaVr8lDuF5bUVFd3VkUTRIZ9z3cGMe2H9VNm+HdZCSXaR5zk1eRdNM1dImjIipu7/+fPnKPLYP9GBY7cvtYPA4QlgxA7fxFSwCgHj8YHRM4/o4IS6z+rG6mVfixXsA4wVaonXBoJdNkuGpOmTgL2V0cA+W3BSKsvWkxrXuJE1WZxLwHTFCIpkFgLR6Gy5pW6ajPXLOC5EMmBsIyCWn4LGhtUYKIttH7u3evzCJynV5SHDAgLYqAJo7VwEUmEiL4fMwJTeOyvmkJUKCWhY0TsJesiu9/nllBNeCsN4J4Q0/idcMPzIvtRdafyPQNkfRmmj11ayWba9KKUMP3OliaYOVppVpN5oiUblwdvVKNEhDYPJVojknRgL5BNqsgXLHtOcuSkH37ez2Ks9NnRG5jPrQAYLlyAAgb0QwIjtpaWQc1sCxvWvf+ahZWB4plTBMrCsvtFOUyYT+yOQTCb2SyEN+12k3B0BNHB3TTZL4OhImLF7tSQcXCqOpbfEM12xUCKNhYAfqS2JW6TJPKqxPx/C2E42zaAVYsNqjNuRnqSM1ZH4NQlgowpoW4YAu9tHXoAon8zAlM9n8uohK6Vaa7H/+PHjW7du6Zh8vcn/7Nmzhw8f3r17986dO4OPaPFOGFUV+SAbt1rCLHSY2yDoME2LsBrYIq0ekG/1+Ymo1tErMhbhoxz0U5/rs2webT7DlqhyF8I7IW3BNOacmpxyOEDMyZsyNU0aHc7mjX5yHThAL6YKEDg5AYzYyRWA6hsJGI/G9bve0dKsbBlolC1MFu00hZe2DeOdsC3/1UpHA9uh7mGR5U1cppo68dR43kwmk/QS05WUCTFlBLRpuW1vyjy00xa9sVIYWwsoNqxECeNpURXSVCeAjSpAmpqsNJPMCJImzsREz+8sRWdyy1yy5Ly7SulZrRwRBj92JrByVpDjQsQE74QIyP/81ALD4sbyP/f83/9ph2WT7zsYpZXHSiTw+j/lRBOpafG21OvXryfl146PSpxM1jSBZbHaVIAdZX5OTd5RA9lFPXNTDo4dGobt9I6R8sw6cIwWpBYQODkBjNjJFYDqWwhob9fykUHtxDkv+a28EwbnZoMVXHnT0Pje86CoRO6IABrYrrEiq9KuoLGc9UA3PBl0LFk7OZmujDEnfi4B6dLcWyqmj54J+ZxnfQgYY+u5ZQKDlNiwGiN2sCcpY9Ukfh0Cg71vsGiWJB6L3sL34bGAZSY2dm8Y/+nTp/Dn3LPew3vz4eNVSp4Hk4fN6Ilw5KCAd0JOT4zfDoiykO0oftYeZTXrp6S1bG1otrfJ6Q5hXaKDE/TCzeC5UuEtY2H5zz569Gjsqo/fdiahnbjIG8MLRiAlcE5NTjkcIObMTTnoAinza3f5P4ACqApn1oFjtCC1gMDJCWDETq4AVN9IIFrcjd2l3Yro8HOt49TLxtLXjbcfyzn2dKSuPC43rROr7zyGL9nYN0Bb1I48QwJoYEijblhP/Td5QcjXwrIBqF2vdhvcTFd8WxBYSEBblxu+3DU2IM7yTsDYWnSADStHCeNp0RbS1CWAjSrgOWiy0nyqzAZDLwdjuakklhhj5nup1KtXr4xPP5Xs5ubGI8I7waMYDujgNaOuhPeL8iYeAHruZTla07J2CqtTNxw9qteOidR3SRFCPbntouMTNjygzO5/OjYXX8Jnj/eeU5P32FKTMp+2Kcd6vWyRmFSZW0zC7yTBaXWgE/6IAQEILCSAEVsIkNvPQEAvQEwux8RBs6DopUyjW0MVhgWL+irl5jNp8S51uKK0b4Dm5eTqcgJo4HKGmRw23OPSflS4kT0opJ6tLtz1Gsw2jGS6EtIgvITAmkNzJKfmCVGM+znLOwFjO8gwimTDygPBeHoUBNYhgI0q4GwcBaJjDwoK0i1hJpYDAstK0V1HqpT8GmdNHvQauX8ygnfCtApZnvenuWik38ThVGueyZ6jDYvoDI1U/kYx0rxoDhRtUZWVOzaFDXPbar0q1OEOUSgS4QyBc2pyBsh+L52zKTOTDNkrHd+0iQfbVlp0Th3YinZBuQxSBdC45VQEMGKuubEVp1L7uZU1LrXCZ3jam2v3JnEqv16Ps+8GrjNP03aBf8UkM3VM65KP4eyEPJ+trqKBTcmrK7lvxzQtJc1cG1yT1k/OW5ZTTtPM58YwXZlLjPSDBNSbNtnNljCDPWXubAFjO9isUWRm1sGGVcTK/Tzek5TBahK5AgFsVAFkIzTL88F86Rr+wk0Py8cX8hlmrh6pUpMfdEg5eB99vBNSOHFMZsyOk/7v7+gx/P9ebPhLXXHy5ZWtTnfQyi3s5HKk0OkUy1loY2vSy0F7YS9evFhe1qwctLHlt5yMN3rXIWP6Ayc7oSZHrRl2lujSvn6esCk1yciMHToxWAOEvtMso6R9NM1+1PGP3fdPqANlnbTbXr++YOHDlTKY3FVAYP2GLhByk1swYkbs66sQtsLYNK2TTT6fSwUoewcgzccek5mbRZkMPiCJ0iz/GX588PXr15MZGj85EXZDu0PGYOlhVoMJjh1ZvfpoYFOF0fJq/fVUtME1WEFNIbQ2HLxUPZLpihFp9d5tLHcvyTbZzdZ5t4PtUjDBwNhOahobVhEijOdg74so8bMWAWxUAUnLh93VkQtyDm+JnuJZCg1vnxu25L+LShWsnf95kvuz0l+BEDooo1LhbbNZsuclJWsr3Ejuf/7556SDgjrMyk3wj9r9p7NKQrEdqUFJtGXOumaV1QpzrdL6jTIG2jJSqteP3V4r/pya7OlNnoMihVG38ul7DpywKQuGRbvFkP0M/7T1LG1Rt9WgI0sordAetwSQxatrZpfo2Al1IMJleUKghovuWuGnRfGkXStIEhbx/v17i2CbEAvl3FHYooErjOw7IhaJihGzdElsRaQ2p/ppWT6EWrT+FEXzolCAfLh124UTRU3eVNyklbYMedHexcKVwpEWI1GDTtKWelQfE9HAqBUmf05u2mpBFHbklcegaIMrlMSHNaGdrGbdBExXLL3bYk7rtktvuXkVHQvIg3BlmQf7u/p4gRgYWwu0cB4ypgbF8eFulcLqlWxYWRolTRMNNILZaP584ClfSnXzGGxUQRMYoRXkHN4SdgQZrvBSi/AxKqWZZ9lg4SbJ/1eLbGQuLTJVX+zVqkuUj1FRxqrs9hqiPFf4aRFbo5oUaAVhVEQ672mxTpvcFGs3kEcYNV1QWWNakYnvZJk0SVJVWKcLn1OTnTpZVGgrCxMpvOXnCZvSsjOSsQa1LkmRNMHS/oKsbqOVjEUBlOaEOhCSsTTo+ttAxnnkCvPykJXCGg0txBbeplJgAAAgAElEQVQ+d4kKPfZPC89OJiHdNsSZjRi2olu17EewdLmXMTtbOfGHW04Z8XSp6YgcLRXd9Ewl5kWyPHnVZC/MRFZriYYcbDESoggpjYVbjIloYNgKk+HBp5W+vaSf6jvRgmu1maHF4rVQoUloSnDm6Yqq7zUkE2hq4S1ttHmaDBx/aeEIMquOY0pb3Ikwthb+kf30Tb9ygA2rscZKB5oWT1Jc6Qee8o3h3TYeG1XA3wKteNSQPNGOxzpThQNUamwEnxxKHOFq3gkFQ5pldV2gqdVvKXC8iOhvtfkS7U1EUrmfGn5WcFBIB9R2PXzysfoKj1jSRbJszaRgrkWUsroOF2RokVbNWpBzwS3n1GRp0WCfjSJX0OeCJhu75WxNmZq+qPk2+SmdkQVewfIPqsHZdMBDiKa5Y02//tTIrqXu2YmvUeuAXK/GKIXxO/LQak0sn79RA+GZx6irpzVi2IpJ3SCBCFh2Np0NX/OZR9g0s3ZP2g184T6U30SzyBbWZTAcjZ6DaYyRh1yMuLpvOCZaWtnPc06ugWqsvHeC6ztpa66wTWGZDPiubexxdZNZJDzeZqAYpvrgO1QYWH/NVbd9l+cW0hgLS0PaWaGoCoM7kEs2uzC2EeHBn/bp/ZiStIhnw8o1Vto67Z6kHHjKN6j5PURiowpaIe0UqQlaMnBE007NKAqEnHvLASplmXOmLaUY9wy0jneC7ONgGZOR287XLepinNpO1lR9Q3bHUmLdNCp0cpNICZrKlrp3tF4JDM5rwzaS9rebZEtn1NxhcW5OH9m4MEEUVq+uqwYFuU0ylMwyoAU5l91yQk2WeYwUY+xnDwpjb9azNaWlK421bOt4WSrZ53bGcEwrzqYDjkM6FI6178otYh+bVp6zTc5ePMCViY0pdufxxrm6sHdekR7EO6cRw1b0oHv9y2A0NUu2jZZDiJ7f+9EkDTRatIaTw6iIybFvciwOc1jocHbUxYhUyKiojcZENNDeizNDT/hSR7qx23SnIi0utR5NBTACPOd0pds1l7HVVkuWKu1gTNjR2sk2ZhUXPhkayzataTQW16rpLob7UMiUzLYxbFiF/BtpqdP2A0/5anXnFvlgowqoalQK+8VguGwOFj0C1hS0QLyyW/ZeKU04BxvCEiliS70T1HKZBYNFCHXFbreVLasOSx19GrFSg5VpavFdaqNwk8ILEwXKuu6kVKl6rDO7TcuN6qtZTgvFS1eAgu+m1JMihRI2ao7J9vIJLDPUlYU8lSYbK+t0Rjq2vmHxqlIQMNaukYKlPbGpUZKdsVjgsPuvH9YWbQt7mNGNU+mAOKi+9maVimbQ1b00y8XVD2d1ZRjMzb5OE9g1iQ1K23/kLA2UQei/RptLeDYjhq3YXOX2IoCmE5bxbvIRe+v6WvaAXEU0HlUURnzCojWwRhOwyd3h9JZQvOix3JIFgtHKOUqSaklZYRVWCPcwJoZqkO8yp9VApwnpws3jilQu9ThpZGeiXubl8QF1h35eHjB25GOsu6Uzs3r3yVcQXmMnA7JX0VBV11CP9akqXRhjO9lYalxZrUk12DYBG1bS5MmmLE5gHCmcDuxrylfMZLUbsVFzUWv6N2mOyvzgo7ZQv5grW3H6vVdK48hko4wl+PteIzgl1Z8aRrw0c9UsQcskNfZY1nPjpQHKUNlqHq8iVJAr0SherWQqVAK42rUbnpWz5sGagfnKtq6v6mV52CyplLIWTGFMGaqhKxaRF3VsjuuVs/qYmpaoIrw5yyytvUhhwHmJqjvkq9noqkVhGi1iMzU6gyarjoN9J9SNwbCaTC2yWv/KNJPl0hma0nNQL06N4WAjbhu58iPJk+iAqpkODZMNrbGy9bamxqZ0G3dSMGmyDFRTO6OKWwagSFSNmK0F8z16X4EyDVQTtNbAfWEclPYkRgxbMdj6RGYIWGx45vZ1Lqn/2udmtSZIsqthoQr7dWJY6zBNNNi5nyIcpvdhTTjD9MVPtQXnqIuRfsZENNDrbT4wtoWi+PTGdGZbq/O6stRqk/ZNc/jBfp1Ku1qMRWyZjr1vBpb17hXWXKs19NyCwvFiMqylViPFTrutE6ZW58XYWhSDDatBSmcwnqrjUad8g23aYSQ2qqBRxgaOcCybuw6K8hycZxaIar8lEiCsiw/3XKliJwEtkG8Jk6+kC9y6dSuK6eqnavv169e6It2/f//Lly918yzOTa3y4MGD4tszN7569erq6iqTQJe0G6LnKE+fPs0ny1/9/PmzOkyKVH377du3+XvrXv3w4cOTJ09+/PiRyVb1ffHiRSaB5ZKqrIK+ffsWJpauqjXv3LnjIh8/fvzu3bswwaywclPrXFxc+Lv0KPr27dv+Z92AlPDjx4/5PCWAKpVP0+Lq3jVZ8mv+4ck4/VSMAlKhSIt8MntAeiJtkaroX93ltzhD5Vmu83Z5Min33pSZqkWXZCK0mZW3RdEtm/yUzqhfa0xcrfQD6EDTHq0tM9+X1Si+OyssjcrMFr5///7mzRtvarzuKcbZGR9T1tZSFf35USkUTAJnLIz6gnTMF+rFcIKlMwef0hiQJJeXl06wUCrdnidmzL/DZKEGhjwV1k6TjymT3De0bneDiKOqQssyPN5dezdi2Aop9klsxWq9T+uvhw8fZorTOvHm5iaTYJ1LUn6NF8aJt0aQhSsvjYzX19dh1WSiB2dcWi9rXRmmTMOaHmiUD28X0mfPnvmU0mpVbWypGA4cusWNFMdYjIRV8yOgq1pvY+KZNdAr6mRgbAtFbTqo3mlH00ymyupGHVO2yyvVoOTaWe52grT36YqAh71bP+saruI116Am7CIys/OvXiNlDscUV6Mqe6cejjb2NdgNrv7qdiWMrWeeCbBhNQZn78azqeUUNE04ZTH8npVfVbmtA0c1szs0hv1U8diogua2PLSyj1npMkqrBv84r0C8slt2XamIoZ3A3/vDqROH/f5NUsrqpTIvjNFMdJO6DBaq59kLq5O5Xb1LAAfLDSOVpuwdRN01BlPzy4xg7S5p4artpLB2aVj1VWcok0FI5XWR5pm6WQ0mS2+0xzRyXnYcJqFJzmJoZajDu3atyX66Zm/r6inVL0KeG4Z33ZSzuIn5mHms3r4LM9QcblbVFibeuw4spF18e35U1QBRnPPCG2XiMioh7VqYf/Ht6bickXNHl4qBLLmxn0Gkh5batRHDVqQd4ai2Ys3Okp/rqsusKUymLJky+wKteMGoBXK0ABefPAQ9BE01M41RPlqyDU4v88u0fAOlBbWIaTSOtBB1Ms/iupxWAzO9Mro02EPzSxX1uLTJ1KeKN0+0QTfYy8JS1Meb7uNFWMp+7nq6oiqHwNcM59dcZW3Rw11jDDVAOJsmlU4Hi+KhMKyyOmNmmMt38DAfexhja2ElSpO2bkxtVo5voSQZRLs2nmkvXrmxVJwzKRnCXMJGFeiAxV5prJnMOR2PNpzR7bpSZdbm73l72kjr26lZJWoylMq8MMbS9rOEXJJ4hT5gfzag1aC0JL+Q01WlGVw3Og7SzhUqldcBbdBMdhKplipiHDWVTInHHuHrUipPBlGZwuTbJRVgVsxY1UJR89tes4orS7xTTZ5UxRByo7BRz8vapeCunTalvabOYnQ11uRVa/1dmP3qQJ5ku6v5NtIA0a7ofM4ycZmuYW/ofCkFVzUKZwTb76UCFMtv6W0Q6aH57Lrd1ewaW5F2h6PaijW7SaY7tFjLL6yaFm6pGozF2B/MqHNppE6n/crBYkKXTBon12ipVGP1bRdvgVDQsu0EzuS8sC4n1EB7y6ZbKPl5pstZT5IGlVy52Tem1KwyZeqwmaZ3l5TMXqPNU2bsc1TTrqYr4haJt9rP/Jpr8wYtFmAMYLjNqPBgF1CkFClMaRFDfUrDU2anUd3W3kMtJUZpMLYRkPCnWkd8lsw9xjSqUfz6HXOnxnNwNGzUKGPZLpwmhYp67DA2am77ZgYUr43qAgI7qISKT8e49W1LVOv9VkojuMduD/xtWiME+mm/f5OU0ptU5oUxXQ3ATWdjHpS6ZeoclGlQdWZRUg/REkU36l+F0z6c5qDEgybAS7JaQGLIxKQSpjGqqVJq3qxlrRNe/2rmrZ+K1KWMwgjLWH0FLS1rSczcxcAs1BZrOLnzNavEssSivTtNZnY42NZ7bMrBikSRMumW3rTEFDS6Vz0rqkvrnzvVgUb8J7PNT5o1QEzm0CiBTFxGVeyr+uriaRTOCLbfS9VBWTIcm+rsF2MVyfdoxLAVqcIf1VZUUXJjJuoLKVgXo20gYyZrJpvbeVUXze5UF03z1Il0u/4UcKtFzaDGZvuzJleZJecYXsVbFmhj4mWyrX5JxFo0cXU5LRkur4tymLWklVS71kB706dbKBYNV/4ZpNJ/ZasZqe+/Ln3YhS07XWoFtdry1rfTqJUyA2dQ4UWsh83AQdlWiMyvuWo1yvr5DKIb3I4WgcHEilRPUS+IRkPVRTrmOpQy1FX1uMk+tU5vmqv8quPhja3aiA0rYwecqz89GM8DT/mMrbavZHN17Aw2Kt+CmREqGrk0DMnWaazRkDS2yNKlfHHrXN1vpTRLj7BP/sQ74f8r1ZhSThJskWBwOthI+2X17Bo/t7Lq85qPNpK8ONt2VZYW5dtONm4uw3z6pngt01Pj1kBxY9lvbNesaoLqmszsMNOy+2rKTEV0STvUln6U7+bbXt3kEcLudGCrNtLwndFADRBbCSYTlxEM74QMnLJLmzS0+mmZtGe4a19GDFuR9qBOdiX23lnGFj4910udV4NUo4m6loqaGc6tvnbQUhUdi1ERxuVhozqOCTYY32gcGSyrdWStupxHA+0dIbIkUnL7vUqpTqdbWiiA5uG12n1WjSomlvz72gxs0Y6WPPNrrootsnJWad0za391pUn3gjRDY0z1DbdJkhhbh4gNq0lVGUywL+N54CnfYOscIxIbNasda5kyLbtmlds08X4rNTlh0KAfzj8VviWU0Yzh8ePHFxcXsl/6V5fCgEvp4v1dyy3djx8/fG4KqBO6ny5ePxVwkQqouFevXoXpl4dfvHjx7du3KJ+omuHVTJUzd4U5ZMJagN25cyeToMWlt2/fvnnz5uPHj1UyV3+Wbq1fi1nCq8rafvry5cusuwYTu3714MGDwas+Uj3r3bt3/ufygLaf2kFWdSb1Qd4JqtTyilTMYReafPv27cjoVSRgzEoWVWIYE2+SbBdNmSEz2d9l6p88eaJFvv7K2uL79+8SwA+OfqzUcKY/6ZgLZIS0XNLE4v79+5aU1dPsRQdu3bpVve6WDDXOZqZDX79+vXv3riWf6mk0R3LKOZizZL66uhq81DpSnU5K1bqU9fPfRAP7H0TWb4i0xF0YMWxF2nBHtRVpTZvGfP78+fLyMipCi8Sbm5sossOfdTuvHo5q4CteNImkuOUXrXOLOPBi5Bhj4uE10N7royVV2cLkw4cP19fXk5sbFqm086P+WNydLUWsn6auvrXbDNykd6s58muu9durVokRT7kmPH36NJ+5upKGs/x4lM8hutpOW6KCxn7WVf65Y3EkVYvhPioi/BlZ1/CSC7NhlTKJYurqT6PucOApX9Qch/xZV8f2ZaPmNuiSEUp7mHrCNflcb65Iy9Pvt1KSXM9ANfd2jypEWFNobQ5oZNGjzHBbWKZvwDthOTty2CkBPU5Qb5Tq6K/g6ambu0jbyp60bQJNe7KqrOswcwWQWVcX0vNFY30nJ3+hAHpgqa4rZxf3b/rTWGiY56zwTr0TXB1PqMljzwLdo+u06dv5taRlLYnZY1NqVSmzIM+AwYqrR8svanLlP3hvWaTk0UaeNhFk68akyuQsgce0K3NXxUt71IGK1ScrCEBg7wQwYntvQeQvJhCtJjSj0Dyk9RKmWNrBG7Wx8vfC+OPHgocxqq8mhLVc9rVo1bsEEsP7nip/bfFo6e12eQblXzNybLq498XImgzTstDAlElxjOtEBd1ZfU0dTX/2nZ9iITe8kenKhvA3KVo7Qn5zYNZ7R9pe0HikWwo2jVVT7W2qN2nk6uo50KmMLRtWdXvcCY0nU766KmTJ7VQ2ygJkLI3sm4YnPebzA9xYShevOZ687vTWej7ZtlePVykBl9+wo6rFMt4J2ypYv6Vr8abtDz3Tcjsgmnc6bxdJrK6rf/XgXNNKPaHXv9oZ2erl2ooE1dtdfd2+j9tJcRNuVdk5CrjKajJdUF95J2gxnHE4cKV0smcX7ScOcp61hhnMYYXIE2ryClQ3KWIXTak3Ap89ezbGZ/MXL9zCaa4/1uZie5670AEvLQEIQAACEQGMWASEn8cmoFmHPLm1/NF6SqsnvZe5F+/YwXbRUlHr4sHVsdJrHad1olsgq7JaI++6soMEiNyWABpYi79Mk+yS/rTho04d7XSF2z5uv+uEfZnpSi1l6zkfvZKrMVoSytWg7DgQ6Yn6kXeb8zvGrtbhvrG6kutN2jruZMMz0zTHNrZsWGWafvkljOdyhuQwSeDYNmqy+sYEboTSNM8/43MP+HS7hicNRlqsacnWlZ/cZNUOUym8EybbmgQQgMD/HcY7gbaEwGoE8iu9rrx5NKfRNoT3VZxE1PQ7MpOlkwACEIAABCAAAQhAAAIQgAAEIAABCECgjAAbVmXcuAsCEIAABCoS0HnSeiThMtTx0v+qmDVZQQACEIAABM5JIL/S05t2ZW8kNIKpd4D0nSe936AzFS1F2P0YLLmRBgIQgAAEIAABCEAAAhCAAAQgAAEIQGAFAmxYrQCZIiAAAQhAYJKAO67eJdNRFngnTBIjAQQgAAEIQCBHQCdrZT7o8P79+4JvweTKq3RNxyrqREcd6jCZn/dqnExJAghAAAIQgAAEIAABCEAAAhCAAAQgAIEeCLBh1UMrIAMEIAABCIiAvrjhOejDT3gneBoEIAABCEAAAiUEnjx5MnabDinq/ENWOtRBRzuMye/j5WvvwwQgAAEIQAACEIAABCAAAQhAAAIQgAAEOifAhlXnDYR4EIAABM5D4MePH76yFxcXeCd4GgQgAAEIQAACswnog0mh3194v3wAX7x4Ecb0GdbRDpMnKLx7965P4ZEKAhCAAAQgAAEIQAACEIAABCAAAQhAICLAhlUEhJ8QgAAEILAhgfAZCmcnbNgQFA0BCEAAArsn8P3798xXD16/fr2XGuoEhefPn2ek/fjxY+YqlyAAAQhAAAIQgAAEIAABCEAAAhCAAAQ6IcCGVScNgRgQgAAEICACX79+DTnok9OcnRACIQwBCEAAAhCYQeDq6mos9b179zr/pkMkeaYuLuWHDx+iW/gJAQhAAAIQgAAEIAABCEAAAhCAAAQg0BuBzCYPG1a9NRbyQAACEDg8gS9fvvg6ahhSGO8ED4QABCAAAQhAYB6BzMEJmW/7zStjrdTyWMwfnxDOIdYSinIgAAEIQAACEIAABCAAAQhAAAIQgAAE5hFgw2oeL1JDAAIQgEBLAp8+ffLZX15eKox3ggdCAAIQmEfgl19+mXcDqSFwLAL5swQePXq0u+rmPSrCOcTuqobAEIAABCAAAQhAAAIQgAAEIAABCEDgDATYsDpDK1NHCEAAAjsiEL73yNkJO2o4RIXA2gT++uuvySIvLi4m05AAAgcm8PHjx7HayXfnzp07Y1e7jb9//37G6+jbt2/dSo5gEIAABCAAAQhAAAIQgAAEIAABCEAAAiLAhhVqAAEIQAACXREI33v87bffJBtnJ3TVQAgDAQhAAAK7IRB6/EVC//rrr1HMXn66g5UGpf3x48dgPJEQgAAEIAABCEAAAhCAAAQgAAEIQAACnRBgw6qThkAMCEAAAhAQgc+fP/snC/6tTrwT0A0IQGCAgDcWA9f+G7Xf56//rQH/Q2ARgcwRI/s9WSRzdkKmvos4cjMEIAABCEAAAhCAAAQgAAEIQAACEIBAJQKZDRw2rCoxJhsIQAACELAS+OOPP3xSd3CCfuKd4JkQgAAE/iGQmcX6RLdv3/ZhAhA4IYGME89+fXf2u0w9oQZSZQhAAAIQgAAEIAABCEAAAhCAAAQgEBFgwyoCwk8IQAACENiQwLt373zpT548cWG8EzwTAhDYJYG3b98+fvxYjgK3/vOnwIMHD25ubhZWJjOLdTnv9+HrQjLcDgELAYt/jyWfrtLguNBVcyAMBCAAAQhAAAIQgAAEIAABCEAAAhCYRYANq1m4SAwBCEAAAgsJfP369du3bz4TPc10YbwTPBMCENgZAfXq+/fvy9VInkfemUCBjx8/Pnv2TG4K+ppLWZW+f/8+eaM/gGUyJQkgcFQCGR+dcMTdV/Uzkmc++rCvOiItBCAAAQhAAAIQgAAEIAABCEAAAhA4KgE2rI7astQLAhCAwO4IvHnzxsv86NEjH8Y7waMgAIE9EZBrwuXl5ZcvX8aElpuCEnz48GEsQSY+83jS33Xv3j0fJgCBcxLI9IJM3+yc1adPn8YkxCdpjAzxEIAABCAAAQhAAAIQgAAEIAABCECgEwJsWHXSEIgBAQhAAAKhd8Lvv//ugeCd4FEQgMCeCDx8+NCfl5CRW8nkx5BJMHgp83jSp+c5pUdB4LQE8r1AX13ZHRkduJIxLPn67q6yCAwBCEAAAhCAAAQgAAEIQAACEIAABI5HIL+Bw4bV8VqcGkEAAhDok4BGHP+4QQcz66v0Xk68EzwKAhDYDYFXr15Zjjdw9bm+vp5bscnXvnU+2J07d+ZmS3oIHIxAOJqmVQu9AtOrfcbkZc7Xt88aIRUEIAABCEAAAhCAAAQgAAEIQAACEDgVgfwGTn7zp09QeZnz9e2zRkgFAQhA4AwEXr586aupj9T7sAJ4J4Q0CENgHwTyE7KoDrMSu3snXR/Cz8NExfETAqciEB5GFFX848ePOoogiuz55/fv3zPmIlPTniuFbBCAAAQgAAEIQAACEIAABCAAAQhA4GwEMts4bFidTRmoLwQgAIFNCOjhSPgidDQw3fr58+cmYlEoBCBQRkBPEC8uLmbd+/79+1k+pLdv3/bHrQwW9Oeff3J2wiAZIs9GQF9OuXv37lit9Z2/HTkoPH78+N27d2N1odePkSEeAhCAAAQgAAEIQAACEIAABCAAAQh0RYANq66aA2EgAAEInJCAHkrKH85VXJ8c+vDhQwiBsxNCGoQhsAMCkwcbpHWYdUv+w/PKXHYE14QUMjHnJKC+8Pz587G6yzdQ32EZu9pVvD4BlXFNkGMjvb6r9kIYCEAAAhCAAAQgAAEIQAACEIAABCAwRoANqzEyxEMAAhCAwAoE5IvgXRNUXPiJB1c6Zyes0AoUAYGaBNSrHz58OCtH9fwXL14Yb1HK6+vrTOK5JzFksuISBI5BIH/cSP9dJu9Q/8svv+jIlmO0FLWAAAQgAAEIQAACEIAABCAAAQhAAAInIcCG1UkammpCAAIQ6I2AnOT8W9PpwQmSlrMTemsy5IHABIG5n3VQdnq4OJFpcDnz/rRS6aT6WR+JCDImCIHDEgjdANNKyp2o5+87yPPg8vIyFdvH5GvnkxGAAAQgAAEIQAACEIAABCAAAQhAAAIQ6IdAfkuHDat+WgpJIAABCByJwM3NjXdNUL3SgxMUiXfCkVqcupyCwK+//jq3nvlHj2FueoYaWo3wkgu/efMmjSQGAicncP/+/T/++CMDQX1Qn07IJNjqkrq8TMqPHz/GBHj9+rVqN3aVeAhAAAIQgAAEIAABCEAAAhCAAAQgAIE+CbBh1We7IBUEIACBAxPQy5BXV1e+gjo4YfD5At4JHhEBCOyDgI7kmnUWghIPdv7B2oZWI03w6NEje1bp7cRA4MAEHj9+rAf5mQo+efLE/oGVTD4VL8mHUW4TGdcEeTU+ffq0YolkBQEIQAACEIAABCAAAQhAAAIQgAAEILAaATasVkNNQRCAAAQgIAK///57+MRh7KEJ3gloCwT2R0Dd2y704Kkpg7fr2/OZ877k5cDBCYPciISAI6AH+fkTFK6vr/VhFDkP9kBM0j579iwjieYNvblTZKTlEgQgAAEIQAACEIAABCAAAQhAAAIQgEBKgA2rlAkxEIAABCDQgoDehwy/Hf/8+fM7d+4MFnTr58+fgxeIhAAEuiWgp5sXFxcW8e7du2f/4L2em2a8E96/f68ElkJJA4EzE1CP02lFoXtgSkM+Qxs++Nc3JnRKSuYbLnJFkpsF/T1tOGIgAAEIQAACEIAABCAAAQhAAAIQgMAeCbBhtcdWQ2YIQAACOyKggSb8yry+KK03osfk5+yEMTLEQ6BfAvq4g+X4BD0izXgbRNXTA8tMYr1FzaPKiBg/ITBIQF8/0YN/9b7Bqy5SzgHqxXIkzKRpcenDhw/yVdQ3JjKuCXJp0lX6ewv+5AkBCEAAAhCAAAQgAAEIQAACEIAABDYhwIbVJtgpFAIQgMB5COi5Q1jZsW86uDR4J4SsCENgNwT0XFOeRxlxdWSKnkTqCWgmjb8kn6bIcPhLCigrvj0fAiEMgTwB9Tv1Ph0/oEMIxlLqcAV9WEG+Aq9evVrhWw9yP9Iq9OHDhxm/BImqGYOsgdFujFWNeAhAAAIQgAAEIAABCEAAAhCAAAQgAIHeCLBh1VuLIA8EIACBwxB4/Phx+OhBTxXzL0DyZYfDND0VOR0BHYqiY1LSA+QfPXr05s0b+/NFPUbVM8sxfDIieno6dpV4CEAgQ0BuBzomQf0xk8Zd0lkLOhBFQ/hkylkJ5JQgJ4nwU09jt8+1G2P5EA8BCEAAAhCAAAQgAAEIQAACEIAABCDQMwE2rHpuHWSDAAQgsDsCeptar2J6sfWwQ48d/c/BAN4Jg1iIhMA+CIx9MEzHKsirQMch5H0UNBN9+fLl9fX1WG31IjWnJozBIR4CRgL2JZ8y1MitbyvI8Uj/6mQFYxE+mcr69OnTly9f9KGWzLdafHoF5JcgO1BQVpgJYQhAAAIQgAAEIAABCM1uU0wAAAJ0SURBVEAAAhCAAAQgAIEdEWDDakeNhagQgAAEuiWg96jv3r3rxdPTST2hyD+aVGK8EzwxAhDYJQHNI/U4Uw8jB6XXA05d1ZNOWQQdMq8HkEr/119/uYeXmVe6lV6vXOso+MFsiYQABOYSUNeTE4A6XXreyVhW6rO+815cXOin/1e9WPmE/+rcJI36szLXaQ36wy9hjD/xEIAABCAAAQhAAAIQgAAEIAABCEDg2ATYsDp2+1I7CEAAAq0J6Pxm/+F4PcLQQwrLEwe8E1q3C/lDYA0C+viCHnzaH0zmZdIDS53Ekk/DVQhAoIyADjXSpxbk/VOrw84SQ/MDeSxpulD9KxKzxCAxBCAAAQhAAAIQgAAEIAABCEAAAhCAQD8E2LDqpy2QBAIQgMCOCPizE/TO8/v37y2uCaod3gk7amJEhcAEgRcvXmQ+0zBx838uc8a7hRJpIFCFgL7MIh8FeSro2IMqGWYy0cxAvVtOCRyIkqHEJQhAAAIQgAAEIAABCEAAAhCAAAQgcHICbFidXAGoPgQgAIG5BDRw6MiEWZ+JxzthLmTSQ6B3AjpHxT3ytAvqnlxeXV1NfgzGnicpIQABIwF5F+pjKxq/3b9VzlRwX4XQt130bQgdlkDXNrYFySAAAQhAAAIQgAAEIAABCEAAAhCAAAREgA0r1AACEIAABBoRwDuhEViyhcD2BJy/kn/e6T5R78TSk0t5JOixpR5e6sml8ayV7auEBBA4BwHXeXWmgv7krKB/1X9V9dBxQb344uIi+tf1aw5IOIeaUEsIQAACEIAABCAAAQhAAAIQgAAEILAeATas1mNNSRCAAAQOTeD/ASZ3UIDWzJtHAAAAAElFTkSuQmCC"/>
  <p:tag name="POWERPOINTLATEX_PIXELSPEREMHEIGHT#5C6D626F787B4B65646A65726567656C6E206920656E20766172696162656C20735C2261676572206174743B7D" val="183,3333"/>
  <p:tag name="POWERPOINTLATEX_BASELINEOFFSET#5C6D626F787B4B65646A65726567656C6E206920656E20766172696162656C20735C2261676572206174743B7D" val="38"/>
  <p:tag name="POWERPOINTLATEX_CACHECONTENT#5C667261637B647D7B64747D5C6C65667428206628782874295C7269676874293D" val="iVBORw0KGgoAAAANSUhEUgAAA/8AAADgCAIAAADaCEHSAAAgAElEQVR4Ae2d/9nfNLL2ec61BUBKgFQAlLCkApISNqmApARIBSQlECogWwKhAjYlsHTA+3nXZ33pyNJYtiVbGt/PH4m+sn7M3DOWRqOR/PDXX399or/DCPz73//++PHjH3/8wb9//vkniehf8unk73//+/v37w/3pgaEgBAQAkJACAgBISAEhMAeBB5k/e+ADQv+7du3k6E/mfXljfz0009Pnz4tL6+SQkAICAEhIASEgBAQAkKgFgJ/q9XQfdp59+7ds2fPdvP76aef7q6rikJACAgBISAEhIAQEAJC4AgC/3Ok8j3r4rw/wvg333xzpLrqCgEhIASEgBAQAkJACAiB3QjI+t8N3Z6KX3755Z5qqiMEhIAQEAJCQAgIASEgBGogIOt/M4rff/89h3f3BfBQcXN/qiAEhIAQEAJCQAgIASEgBCohoFO/FYCcLvz59ddfX716xVU/Rou//PKLIn8MfPRICAgBISAEhIAQEAJCoCkCsv5rwrt6IFg3LNWEW20JASEgBISAEBACQkAIbERAkT8bATOLc82/8VxB/wY4eiQEhIAQEAJCQAgIASFwAgKy/muC/NtvvxnNKejfAEePhIAQEAJCQAgIASEgBE5AQNZ/TZAJ/Teak/VvgKNHQkAICAEhIASEgBAQAicgoLj/miA/PDwYzSno3wBHj4SAEBACQkAICAEhIAROQEC+/2ogv3//3mhLQf8GOHokBISAEBACQkAICAEhcA4Csv6r4fzPf/7TaEthPwY4eiQEhIAQEAJCQAgIASFwDgKy/qvhbFv/z549q9aTGhICQkAICAEhIASEgBAQArsQUNz/LthSlRT0n0JFeUJACAgBISAEhIAQEAIdISDffx1h2EH/Cvupg7JaEQJCQAgIASEgBISAEDiGgKz/Y/j9t7Yd9iPr/7846X8hIASEgBAQAkJACAiBKxGQ9V8HfVn/dXBUK0JACAgBISAEhIAQEAItEVDcfx10FfRfB0e1IgSEgBAQAkJACAgBIdASAfn+K6CroP8KIKoJISAEhIAQEAJCQAgIgfYIyPqvgLHCfiqAqCaEgBAQAkJACAgBISAE2iMg678CxrL+K4CoJoSAEBACQkAICAEhIATaIyDr/yjG//73v3/77Tejla+++sp4qke9IfDy5cvPPvtMUutNLp3QI/XoRBA9kCFlCKXwr3/964svvmDwfPPmTZg/dNolU0NLRMTXQkDW/1Ekf/31V6MJ3fVpgNPbow8fPjB7vX79+s8//2RF9+7du94oFD0XIiD1uBD83rqWMiwl8vbt248fPzJ4vnjxAu8JdvOyzHA5LpkaTgoiuAUCsv6Poqqwn6MI9lH/hx9++Prrr5m9ZnK+/PLLOa3EzRGQetxcAUL2pQwhGnP6888/n9N4Tx4/fmzfhzEX7jnhkqmeARdtpyEg6/8o1LL+jyLYQf3nz5+/evUqJOTHH39kHyDMUfq2CEg9biv6JeNShiUmUw7I/OMf/wifPnnyhJVSmDNc2iVTw0lBBDdB4C/9HUDgjz/+sKVyoG1VPQMBJLiMzsL0P6Nv9dE9AlKP7kV0HoFShhKsowUA8yM5JRV7LuOSqZ4BF20nIPA323jVUxsBOf5tfDp/yontKNoHgr/77jv8PZ1TLvJOQEDqcQLIo3QhZSiU1HTkl3D5ufwUOj90FJBLpmYBKXFPBBT5c0jusv4PwXdp5eR0jo9n9K3qS0H107nUw48sD3MiZdgEIbbyt99+G1Zhovzmm2/CnOHSLpkaTgoiuCICD+wvVGzubk0RGh6eE43Y5zogXRwZYdLJz+R0zoyle346EdC1ZEg9rsW/q96lDPvEgbkfeceIsRx6BwAcXDK1T76qNToCsv73S5BZ4dGjR0Z9rawMcC58lJzOHcxMrSHllkOmc9a0XOhBDDRX+9Hjp59+yrUY/AEgfw6OSks9WivSQO1LGY4IC+dX9DEchojRFwAumToiZdUdFIFbW/9cSMzYhDWDTYMpExo0hINz4eOzZ88M5z1+YgrkBO9gmMuxNnR+cjrHePVxO3UL0YAYkbtT8O5q+yBJ9BR/fPRntXCHBaQeHQrlKpKkDAeRTwI4+szokqmDglb1IRE44WRxb138/vvvnOzETCkRGK7N3A0wmDhGC99//31vjIseEFje4o+IUQmBs0SA9bCt5P70X+qxVIPb5kgZjoueoXU5SjCqHG/5whZcMnUhnur6EgQ+uaTXqzr95ZdfcDwsB6PVHJYKbBFEZNvrh2X5qLp+no9AdBZtkjtacT4l/ffIopd10eqrYRTgBRlrWSX16F8tT6NQylALagbY5SgxunfMJVO1JK52hkDgLtY/tvjSkRMOSVgqDPf4JPiXkkm7JxywcIuG1aM01YcQ/62IZMMnEhM/Q5neCg2b2aTpM6HHm8LCALOeV4A/Ej/99BPYJl8ZMkdZBks9bJW41VMpQ11xM8wux17Gjbq9nNyaS6ZOxlDdXYiAf+sfA8UwZTD0MWUos5RBcqOAWWEqyci1HM7mHHpcNqicCxFAyrN05oTEtJQI70JunYwpD4zLKnMOhn5yb63/HQCpxyxEJaQMLXQgOQuPvu/qkqkW0lebHSLg3Po3bHRcmCVDD2Uip+bksbDjoW0jqUM98E0SQpwt/jmBAvjmegd3mOnAMkMUJngLCo345UvHcmIHMadVkXqcBnX/HUkZGskIt0I0kzK8kJN0vTWioXqzLpmqjpIa7BMBz9Z/cl0+GTSbTh0tTSJ8nDkjaWq/0E7qUyecUZUcoBHTKBEpZ4ojp9Xlpj+osvRd7gB0ux6WepypYJ33JWVoKiAGh2l+DP/t3DWwCohLpla5VgEHCPi0/hnEc3YM487kvN8kPKz50G8RpsOBbErzdFPjKtwUgWQcyxzB1bTrsRo3VsslrwxRsMZ7wfvYJxpSjz7lcglVUobWsCcPVIw+GrtkqrUmqP3LEXBo/bMWN6wQNnb3gZ7cEV6a/uRgRe3rQrWqI5Acl0f3NlVHiQaTJ9gm9caRb/fIG2cstud3hGJ2O+c/lXqcj3m3PUoZzhFNcolV4l84h7x9vbhkah8UqjUKAt6s/+Q2XC37w3COzl2Q6DbIYRSlrEVnbsGmuKwI4RxQk1bbVrtdN3wvWGBE/V77M0e51ONauVzSu5ThNNh5v8JhYU4P/d65ZOo0lVBHlyDwP/O75yDx4cMHvtGbYwTvgvHh3lytMN/wj4bFlkHP4VOlz0GALzImv8SMEL/44otzaBillxcvXuRIZRvNeGv4QPKTJ09ydaP8jx8/RjkX/pR6XAh+b11LGc6UCMNvcpulfCQ5k9rCvlwyVci7io2KwCVrjhad5hbfk2AYbqp0umrZK+i/Cs7HG0luxXYbfX6c390tsFVlDF72+fjV1yFseTWCaDcLOypKPXaA5rWKlOF8ySZjBWtN0+ezM/XokqmrwFS/rRFw4vvHeWN4/Rncf/jhh9AQ2Z22L/qk2U320G4yVNFG4M2bN7/99tuyjG3pLsu7z+HFefXqlcGmEe3GVts///lPo270yDiNE5Vs/VPq0RrhgdqXMlwirORQ/Pr1a0aVS+ip0qlLpqogo0Y6RMCJ9Y/N/eeff+bwJeYn92hr/qpxv1pga48qvxUBLNpkKAuG7DfffLO1Nd/liYMyXhx4NxB7+/btJnCSjrFNLVQpLPWoAqOPRnwrA5Y0axs8X+/fv4fTrkTGwJKcK1f9a11xERHjkqmIR/30g0DrzYUT2rfHi+pnDW0X5tBHl04Q1gld5NzV3AN7Qu8DdQEg9kDGppnBTjJewmiwk2s9pB6GTO/2yKsy4IReLrZ7i6vJBetWn7LP1GqXTJ0JoPo6DYHh7/zJ3dUwWSGMgHWhtA0mBf3XRXtHazl9GHpG2YFDSRUwMYx1HtlB/3bd5dMeVl9SjxLFuEkZr8pguMN6WwDkSB3aieaSqZuMCbdi8wFul/P0KDnsZmLfG6ELuBufPn1akR22UI2rCfAkvXv3rmJ3amorAp999tlSH1iV9bbxvZWvFuW5p8K+h8d+fR4eHsqpYpefd6e8fKOSUo9GwI7YrEtlIM7HPsmDYd3PpWcMy48ePVoqD/uK4x4AcMnUUkbKGR2BseP+GeaWpt4sEhYGdU1/WraPOSYDGWd6lGiNwPPnz5P6YE+Hranqs30mV9v0h+yK+ry6z3ACSlKPE0AepQuXysANvKtjXfI6hKukxgIsOTJAJCcWrqLqYL8umTqIiar3iMC4Ox32h73AmtjH6tzZsc5D71dWx+rkBnP6oHCspCBy29PzILWKWy5mem5hTvQQbyD1SKrBPTO9KgMv2vzS5RK9xUDmgmlXx5+eVdclUz0DLtp2IDCw73/VfMG7kxsB9+Wzo2c4Thit+tlR3cfg0LVyTq+kb2loTqsQv3oR1qrjPwd4RB7t1LpvN2p5088ctVKPTTD6KOxVGUqu4bIdWOfLF095ctHCLu7Lly/Pp6dKjy6ZqoKMGukIgR0rhh6q5A5szciyNqhOp20w4Qqt3qMaLETAqzOvkP2txWxNnl6iEh9hctqe30ESLV7DrcxSXuqxAzSvVbwqQ46v8H0k3cPh+0i1cp7yPqmNiM/9dMlUjlnlj4jAqL7/nPNmHunKwxLmKqsJBf2vQnRVgdxG0KqeXEXwtf3amjzRVuIjxKnPQoJdryU7nLphid5J8K7UYymg2+Z4VYaSl5pXFbd0b6LPecqhc9wB3CVTvWmO6DmCwJB3/tgX70xwsBQ7gkuyrn1HSld3KSTp95pp6EMLNXAAo63JE4P4rsoNBa66wvXIMWJu8MDuJ9rnq6++6gQoqUcnguiBDMfKwKemVhcA3d5Kl7snB50Zd2J1yVQPb7FoqIPAiBsWq379FkE4xkYekhj6iNKIOhDSnPNS93DYNKSzk7StydOwggXfCbXHyZB6HMfQTQuOlaHEICgJ57tK1rlpvcVsfhqPLpk6DT111BSB8SJ/WE///PPP9kj37Nkzu8COp7ZbZfWI5I4eVaUEAbzOuaPY4+4alzC+u4ytyVOzOSNpd6dXVZR6XIV8h/06VobC2/F7nqdywzXTfSF3HaqcS6Y6xFkk7UBgPOu/5MBiizHOtpla9LhDnDeskhtecbqUB67cCjdbkycovv76ax+YSD18yLEKF46VofDIbz/xeEuBQhtbjst8cnKCSxbuKtMlU10hLGJ2IzCe9b/q+McQb2H22TZTi92G3UK9T0WceblPVuXO9t0HnByntiZPtXz4/qUeOR24Yb5vZSh5qft3UeXuEIM7PmQ2qNK6ZGpQWYjsEIHxrP/VYa7FGEe4Uc7KBE08Fi3WG6GclE4ikLusHYlwBi5Z5eaZtibP4Pjw/Us9ZoEq4VsZVqdFFKDFzFhXr4xP9Lx+/bpuX6e15pKp09BTR+0QGMz658aGVSxajHH22Nqix1U2VYBg0FzEvxz/OfUoiRDwsZqVeuR04Ib5vpUBvzjfxloV6xDzVO6YLB8yw3OxymOfBVwy1SfUoqocgcGsf9sKn9huEdpo9zvEqFquE6OUzDnzoF/Wf06IufVSWN5H2I/UI5TpzdO+lcGenmbRt5gZ58ZrJYyhu+RLxrXIqNuOS6bqQqTWzkdgMOvfCL+ZsGtkuNjDq6z/8xXXuPoJcSgQKyeRQt9/rvoo+VKPUSR1Ap3ulcGeniaER5mkiNhMfj0QLowl3AladKQLl0wdAUR1e0BgMOt/1XPZYoxj8jBWHT7CJHrQxU00GH4gw9GyqQuXhVffILh2EPQv9XCpvfuYcq8Mnqx/RJwbwIlu4uj2Ph24vJZLpi5HVQQcQWCwb/0+PDzY3HIf6NOnT+0yW5++efPmxYsXuVq81RTIPVV+IwTw7udCXflARqNOHTS7+gbB47gf15wFJPWYoVDCtzIQ9P/48eNVKbPpN0TkD4xwSCPngGBvn6erzHZYwCVTHeIsksoRGMn3jw9+lbEWvn/bs9Kix1U2b16Aw98501/iMHSj5NA81b/44gujkf4fST36l9FpFLpXBnt6mnEexfSHYEjNBf+wdTno1Z8umZq1S4kRERjJ+l/FlyGjRcC3PbzK3FyVS/UCxu1vuQ3W6jSM2GBJ2E+jkzNnwiX1OBPtzvtyrwz29DRJZ7hJyvh+jhHH1bkqumSqc8xFnoHASNb/H3/8YXDCo9x2oV3Lfmpfpqagfxu9Fk/ZAjImvOpxXy1YuKrNkiO/LV6iM/mVepyJdud93UEZjMFwls5w1n/uikw4Wv3c58x1bwmXTPUGsugpR2Ak63+VK2zx1TJbC9hja+Go+vLlSzYl+NMJga34L8tztGOZOeUUiiNX3X3+HXz/Ug/3alzOoHtlYHmTi4EMURpuYDS+1cgNHIOG/rtkKlQzpcdCYCTr/9GjRza4LYIWjlv/7B6w+8wYzd+rV69sFvR0FQHD9zPcJLfKbN0CxtVVc0ej+/6lHrMolXCvDPb0NCvAQEH/M82Gp3zc4B+XTM0iU2IsBEay/vGd2+D26fsPh6rRTSsb/xOe2lv5xth6Am2dd1HoMBvRUJiRl3rMUChxB2Uosf4H9YkYZBtbOp2rvUumOsdc5OUQGMn6h4fcVQATe6ubAzkUcvlVgv7DAdp4+XM0KD9EwBj30Y3RL6sJOa2eLgn6b7F+rs6I0aDUwwDnbo/uoAzh5JKT76CTjnFGll30wuvLcphcle+SqavAVL8HERjM+retE3ttsAMpY+OY1kpGVfxPYbB1SZUddN6nSriREnFtDKxRyXv+DPUwh0CL2LlcXy3ypR4tUB20TffKwORSEss36KTDVr8x3dtTc7ca65KpbtEWYTYCg1n/Jw9k9qfFS4iJfDNDh1XYmnTC02gpFfVYIo6oyq1+RqqY5H3oyDSpR1Km98y8gzKUvNF4xMaddIwh3djY6VzhXTLVOeYiL4mAK+ufDcEkk/sy+ai43aDxGs89hoNUSfm5ohJLBEIwl08F7xKTMKfETTi071/qEYr75uk7KEOJ9T/0et4Y0pmaCw8y9fYiuGSqN5BFTwkCg1n/xp1ZcLv6QYASRKYyuI7s70bhU1k9hUxT4QBtN1hO221LhmBGILBHXCKOqNZ9fhbOlMZWe/9YST36l9FpFN5BGQweZ5yHvgjBMJRhsIT9GYd+Ei6Z6gdeUVKOwGDWP4wZL0+Jd7MQGoLIbcd/iU8FkytsRB+iKgQ/V8wY7od2Wuf4rZhfcuSX7oY+Ni31qKgwozflXhnwT5XMd8Z02b+I7Sh5Q8Q9s+aSqZ4BF205BMaz/o1Y/JJzjTkgwnzM9NWRpeSEcUjq0D6YEJyr0tFSKiJj6Eku4qXFz5JXY+gVlNSjhdoM2uYdlGF1hkJ2TFJDr+dhwRiUShDoU4FdMtUn1KLKQGA8658zTLmXp8pwgOlfcp/A6u2i+GbCdhT2Y2hhySNbuLL+bQxLfP8l21l2Lxc+lXpcCH5vXd9BGWweJ4k4GBVtFga999MlU70NAqJnFYG/rZbosAA+9SdPniwJYycUr8+RKw44V1Ayqi67XuaEjn/Cqe0TC8vqyokQsOUyuosrYrb6T/e+/9uqB98kgXf+GP2IM+Ts0xRtiN+X5RwjD74S4hirn4rB8MK7Qaf0OHU9bYfOnWLiXPVWgobxBl1FlUHSjkcl63nbytzR6flVbJcEgh5xYnXJ1Pm6oR6PIvDXmH+5QBpc7PsYYg6LthT4mesF0HlkdxSGBnEBhV1YT1cRMBQdSa1Wv3OBEkMBeCk2Lkp3U4/ff//9u+++CwcZAwEesQz48ccfj8uXfhljC/ulGIWpcrzfTS0YUPgYKwrvtzgf+U1iKixsSBOtLmykt2IumeoNZNFjI/DAY0MRe36ECwef05JCjJit7n/8WNExX4x7bvzEr/b48eNlF+Qwi7DPkHxE5g8//PDq1avpKSMU7eRKKr8EAQSU3O2Z6mJhvHnzpqQdH2XQTJxekwUQHivPcUfJEt//Jk/hZP8R/4Z6g39113KOl2T+rdSDYYexxXZvJ1GaMlkzMDoZBYxHL1++fP36tVEg9wjVYi9067Cca83OH0IZEAEuoZK30ma2xVNebV5qdKyTaypQGwOoQQ0Yl0y10Ea12RABe3HQ81McG0lcGLkwdwopp+TSwc8EOVc3TKJcLxFhcvzPYO5OhGFUS6HzdHfLw1Vk2blE4Noc3rhrYbyJejCwLAerHaJHXlv3eX755ZdCf79BTziutlOY/pWBTRgDpX4e5Sa4drJLtoxzwcAEzUzW6jzTJVOdYy7yIgTGO/U7DwT4/nnz559zgg0B4uo4dDvnJBMUwAHDRBiezaUkxnroGzNGakouW8bNH0b1MVt34kFZkjpQjh270qFB3AhbtMtwgzXqdLVZ3rjV1221kSMF7qAebPiwDxkNVhNo6D+GNYMhywMsNv5IMDrllgrTCBmOcjb4lGTnLdplYuRcdoog6BfLhqfLNtk3OMH9378y7N63WULaNAdFatp+YeNJXZrrdjgezrQZCZdMGfzqUY8IRKuB4X4y1uecUjiBGL+WHFElOS/i5k+WT1r5yJJ+aSpsn5IhMaSTDYZVlC5BIER1+RbdB+ScKi4xOTMH6ZQIsV0Z9+qRHK/gOjfEzVCzDDB2L0uc8cuuWWyUOFxzOxXQM5PXItG/MozirWghnR1tJn188/iGfu5o8/IqLpm6HFURsAmBTzaV7rMw04wxnvKIAQJ3FP/mJkImDOwqgzvD6qLNqfFoNU+bEGa0qUeFCGDcz2N9MlHYjoNitl8zCc4Jma3tOVtwvtUD7paD2+p4FSGGlZ9TA8auqHD4k6dRxU1HhxkAk12XrDpCMsrTQyhDEpMI58t/2opRLpHjJW2Z8i4c7+L8FlwydT6M6vEIAgOf+o3GR3bGGbCi7emoTPIntXChrR5b5LAdJ4OT54yXzbISwFBbbXNZUTlLBOxjfNhGxvHrZWuj5xCG8fbt20I9bM0seo7pX/L6tKPEsXpMYYTRmMZ4teOMu/EZEwz658+fLwVEJpo252NmMaYVXpe5ejQZ66fF8DiKMiBBQlYmEzCS7wx4LoEUVqvwYvKXayGXj4h5REVe6q5u0kRVDJYb6VIOpVr5LpmqBY7aOQOBI0uHDutiiCxdZUkcGeNW982XDDJTro6quHYYj5Z1lbMPAdtV1o+Pah93rWsZ21bzezGo/2yCzqt64DifrLFQTCUhN0mNmgzNuakosdyljM47QUn5mGZLZOqaMkk6D2baXfsYK1YnIBDetEVzEPMTqttz+u6X4gTKjS5cMmXwq0e9ITDwqd9oApt+cicdbicmKoa/KdRnHiuZwEiTidHPbIdfjcJb/U/4w6iI94VGcJDQ4DRD8y8vM3MPXeOd3dpskhdlTgjY57pm+QquJALoajI/zESTw59jpV2qx9Lrj56z4bPbI8uIxJCVkyy7muEjhtAXL16EOWhR4ZjGCFlyK2jy+HLY4760S2UIoeB4fcm+39BvdMjvlLYHeVvoy9Y6yXHJVCfYiowSBIb81u8qY0xUTEL8rZbcV4CbK/hj8bCvumptQsCe7WwPyqaOXBYumRrDW6qGA8GfemDhRXfsoORcFFNof+ckiOd7/ghJVAYlIRZlHjCjxQDbR4UBPwyJYbBQ1Ev405ZaWHJT2m7WwVhRcl8QrqhCeW3C9sLCtqFc4uC4kPhc1y6ZyjGr/A4R8Ob77xBikXQQAXtGH9pyPYhMSfWSqXFoq8ifekTni/Dj4ow/aPqjKrRgGByzw56tyxBSNksL7yyGyLmREs1scUtsSPmSBgdjRYn178zxjxwNveWpLfSlGnSS45KpTrAVGSUIyPovQUllLkOAEAi77+NWkd3+0E8xsIzTcjNr41pF/tQD93lo4WEicJJ1ltTBBKZ8rgVMqOnr5uH+AF7kQl8+zYYVc700zfenDEu4Qt1YPp1y/Fn/9gBVsr2Zw+rCfJdMXYinut6KgM/In60oqHy3CNgj+3ToolviLyesxPEPhuOuoJypx9J9bt8LvlXBbHcj5ntUgKMChbqB5V1imIYEF7YcVrHTzpRhyew9g/7BIVLLJDLV1WnZS90cl0zVhUitNUVAvv+m8KrxowjYu7qPHj062oHr+rY9NLFuu6A6h8eZeuwOuC8Uk/2+AGZowWOdzCcBVtsPK64WpkCLdbszZVjCWAIywDoL+geHVcveFv0SyR5yXDJ1HFj8CAw7nKt80F9tBFA57o1ge3mKupTv/7i6qoWGCNje61X3SUPKRmjaRm/iYOigf5vBsdSDOS80YrhArDDgvlwTN9nc9u2ZUach5dGj5M9onZMsszXTkzIkeS+x/v2F/UxQoLpGECOix15MgtZzpkumjgCO6f/48eMjLaiugQBvEGMIf1y5BtTy/RtY6dH1CNhWxSZr5npmTqfg5r7/gdSD4P4wwp51C6dvq+uL7fsPu9vk+KeiYZmFzc5p4wTCXGZrwv1YwbS9iolX699eyduiXwXtqgIumToC5qZrA450dPO6vC9c8ibr/+Zq0Dv79rBuj56989aYvsIo4aF9/27UI7pfP/rYVi1NseEKe+F60PDnanqTFlF494cLDEps7kYfKwpfZ6/Wv71wtUVv6My1j1wydQRSe/vuSMuqGyHAKyPrP8JEP/tCwPYp2qNnX5ycTk3hSDp0lLAP9cANE5ovGHAtjGMU0P7ib6ihW63/TadHwl2OsNODaR/KkAOhxPHPZtfQr3OOd/LtxVv4+hiN9PbIJVNHQLYBOdKy6kYIYDvJ+o8w0c+OEJjOphgEabAwwCkJ+9nksjX6uuSRG/WI7sps5PhHRoVGEsuP1SOJkcSJui7UJb4d1iJE240yRMDOP0usf6+Of0Cwo/jshd+MYW8Jl0wdAbnFcaAj9DiuS+ylrH/H8h2etVVXpT16Ds//MQZKfP+bXLbHyKlf24d64PgPbRec7u3ct4XW/1bH/yRazPrV95Ey1Y8yT737UAbjJajQ10AAACAASURBVLm59W87egoV24D3kkcumTqCJIMDvo/VYeRIF6qL1nGRNLOM7vyRMvSLwOqYbo+e/TJ2CmXuff8+1CNy/HPFfjvtCJcZRi/7XMhMJyw48d4lFQ9XEwE/W7cUDCKjRz6UIWJq/nnzoH9wcBnk6ZKpWWn3Jbj6jD8UfvJeFQ5Z+/q6Va1pTYW/bx6EZf3fSgEGY3Z1RtfoaUh0FT3qDu37X2Wwf/Xg87rh9IaJPA/NhmR3PyrZDmJFvZsGFgB8sIw/fPxIB9ZojYgglgS72yxk1oEyGJyWOP6Z3dvtGhm0nfNo1R/MDYbDse+SqSr6wHDR6OxTFfJ8NCLr34ccfXIRGkZJDlubFMlOh8jEAiuhs0UEdkm/Vco4UI/o/Ou+kJtCMHGnrSJGU8fv4kSpzterVdaGHitKrP99OzaFynN5sdWVPMu/4ax/l0xdrioioBABxf0XAqViFyCwGst7AU2DdFno5R2EmzSZo6sH3srQqsMR2NTdFfaVBvQ/uYMakaMrgyERHpXIblDB2YzPT1fd5KvLv7mpfhIumeoHXlFiIyDr38ZHT69EwB7QV4fOK0m/uu9k7HVEVOElLVGtfn6Orh58cDEEs6njn45KFoQUa7oCCfmtmx5dGQw0FPRvgDM/crn8c8nULDIlrkVA1v+1+Kt3CwGNfRY65rMSU2/ooH+4H109IodudPzXFO+ehyULwnH9x6MrgyHRSE+SJXGFDBf3kmQkl7kaJJOr2HO+S6Z6Bly0hQjI+g/RULovBGx/noZOQ1olpp5v33//6hGu0DC7Wwemh93lNGdc69/xWFFi/Y8ruJwqRvmrb4etAFFrnfx0yVQn2IqMVQRk/a9CpAKXIeDYn9cUUwLKS9qX778EpXZlQnulddgPKhF2l2NqXCPS8Vgh6z+nrmG+SwVwyVQoNaUvREDW/4Xgq+sVBErslZUmbvm4xPFPqMCq56lz8EZXD672n86uYHM3+gbWLMESlaDw+Xf1zBQeTIyuDDn2FfSfQybKd6kALpmKBKefVyEg6/8q5NXvUQR06jeHYEmMx+iO/xzvc37/6vHy5Utsu7/++uv9+/cz2Y0SN/cf968MObmXCA7ufAf9T+DYQhzUTe6SqZwyK78rBCrc9//w8NAVS3cmBkvizuyL9wmBEkfv6EH/kvUmBEoWhOOG/WyCYqzCJda/BDeWTEWtEOgBAfn+e5CCaEgjYLtz+j/WmeaqfW6JqefA9y/1KFQldhhKFoRDG5FelUHWf6GSq5gQEAKbEJD1vwkuFRYCvSOAqVcSLSrff++CrEdfiQVJb+MG/deDqq+WFPRfLo+SQa+8tU5KumSqE2xFhqx/6cCoCNgRk6NydZjuEsc/nbgPFJZ6zKpUYv37Xg0OqgwlgoM19+/ypMkuN3tdMjWPPEr0jICs/56lI9qEwGYESmI8fJt6myHzXqHEiBw67MerACU4r5IVX0LgcgRk/V8uAhEgBGoiUOL7dxD0XxMy120pemRc8cr6D2VnH+0ISw6UdsnUQPjfmVRZ/3eW/ti8KyYyKT/5/idYpB4TDiUWJCW/+eabpDr5yBxRGbRs86F74kII9ImArP8+5SKqhMBOBD5+/LhaU77/VYjcFCix/hUJ1qG4SwR3n6D/VQENerTD5sslUzbLenoaAhXu+9cd86dJ624dcSLKcNppz3SpDx8+fFhmLnN83O4i9VhKdplTYkQ6CPr3pww3EdxSY3M5xlyQq9J/vkum+oddFIKAfP9SAyHgB4GSoP/PP//cD8PixERA0SMmPF0/lPXftXhEnBAYHAFZ/4MLUOQLgQABBf0HYCj5SYkFCUy+g/5H1AMt27ZKzeXVmS6Z2ipZlW+EgKz/RsCq2QoI2FGP2jNdQlzi+3cT9C/1WCpAlFNi/fsI+nemDCWCg+Wb3PQfabV+CgEhcBwBWf/HMVQLrRCQ52Mrsrfy/Us9VtWjxIh0EPQPDs6U4T6CW9XhqQCbIXZJe/ln173qqUumrgJT/W5FQNb/VsRU/jwE7AFdp34jSfzrX/+KcpI/b+L7l3rcKnrE2Vgh6z85dhmZzpZ/E6cumTKEqEdnIiDr/0y01dc2BDT2bcKrxPGPkfTZZ59tarbbwlIPWzQ//fSTXWB66iPo35My3GrZVqKilFldzNvLv8JeTi7mkqmTMVR3uxGQ9b8bOlVsjoA9oCvuPxLArYL+4V3qESlA9LPEf+wj6N+ZMpQIDuVX0H+o8J6WfzNfLpmauVPiWgRk/V+Lv3q3ENDYZ6GzeFbi+3dj7cG91GOhAv8no8SI9BH070wZbiW4/6Oy+R+rvh7bF5Bv+MonLpm6ElD1vQUBWf9b0FLZcxFYHdALI93Ppfqy3uT7j6C/s3rA+6ptAVxurH9PY4Ws/+hF5udqkMyInzFxydRSdsrpE4EK3/rtkzFR5QCB1QG9xL5xgEMJC8QKl6Dhyfcv9TAUo8SCpLqPoH8YcaMMCvpPavXHjx+T+XPmiDuBLpmaJXIkwVswObNKJrUjHd2k7uQc4R356quvZpZl/c9QKNEdAqsz+qrvpDuWmhFU4vinc0+xwlIPQ5tKrP9bLQVHGStKBMdc7ulFNtR4frRqBY54mYFLpmaR7Uu8efPm1atXq8jsa1y1QIBh/+3btywDZP1LH/pFYNWds+o76Ze32pTdLegf/KQehhKVGJFuwn48KcPdBGfocPjIHupXHQFhU/2kXTJ1BN537969ePHiSAuqu4oApgK3fuMNUdz/KlYqcBkCq+4ceQhm2ZT4/t3c9D9xLfWYpR8lCoP+PemDG2WQ9R8p8/TT3rpZPfWRbPPyTJdMHUG18JLiI12o7oQA7n9Z/1KGrhGwnTq276RrxmoTd0PfPxBKPZJ6VGJBUrG17//9+/cY5Q8PD+wyE8ibJLVipgNluCro/4cffkBM/HV7DsQe6m3RV9Sxuk25ZOoIRDYgR1pW3QgB+f4jQPSzOwRsp47tO+mOmZYElYybnny9E5ZSj6ROlVj/GEyr/vJk4+WZbOJPu3MsTU/w6jlQhhLBwWbdoH+WHERaT2KFgA8fPpSL+LSS9jbvoNa/S6aOqIS/GeoIGk3r8srI998UYTV+FAF7OLBHz6N9j1O/cMIOz/uPw5xFqdQjiU6JEdna8Y9OhivS1UMaSUY2ZTpQhksEN5v+E9p9WtKhLi21ok+al3RGOS6Zinjc9PO7777bVF6F9yHA+/L8+fM7nvqddldxG/PuYT6SiP6d3klmR3au94GrWrUQsId1e/SsRUP/7ZQE/dtI9s9jkkKbqXuqR2HQf2vrn7jSUGQn3C/kQBlKXuS6gmM2DCWFmFrvCIVaUStti75WLye345IpG0M2tX7//ffXr1/zIpTEstqt6WmEANuGKBUDyLTg92/9Y8Ezuk2G/iZrADcMJ9CfPn0aIaifZyJgGw2K/JlkUTJQ2kieKdOKfdlM3VM9fv755xKE6xqRyx7DUJ/qwSrL7shxoAwlL3JdwX3//fchmNE+QPjowjRLFLt3e9vHrnvVU5dMHQeTBQCXfh5vRy2sIuDc+sd8f/bs2SoKuQJ2IGmulvIrImD7P9i0YQwd0VlVESKaKnEZjjhBrqIk9VhCVBI9wsjW9K3B5xJG5R0ZhJcM5nJGV4aS+L266ygGT/ysM5403qe3a9Vt11SZZ3zqJlwyVRcitdYUAedx/6H/aQeO3V6AsIOXQausnm9bHUMHZXwT2SUuQ9szuqm7fgpLPZayKLH+6/qPlzSENiVP//GPfyzLVM8ZXRnOF1wY83OamHbI3R7kBx3ZXDK1Q7iqchUCzq3/I7AOOqYcYbnPurZLr8Tt3SdftagizrukKZe+fxgfWj1w9758+RKHK38kjm95l/iPAa2p9Y9ChoYsAjrtuPnQylAylNUV3BBhP6irjYwt9JKx8ZIyLpm6BEl1ug8B55E/jG5sQPOahdvQhUjVHWcLO1WxJQIM7oabxHi0bMplTonjv3Wkx4XADqoeBCUSY73UXjL5YyWwD9LC3c6mS8HIo3zmPR6DKsMk63DJlJN+xVmJpWY4LSKmbuNnlq9JiE9TZQ47qpt2yVRdiNRaUwSc+/7ZCyYClejGv/77x0FAFgM//vgj9pCNbMVx1u5IT20E7E2YEtvXbn/0p7YPaeJu0AmyRDQjqgeefkLhk9M/BhnWP9exlfC+LFN45LeduzQKJaej3bwsuVvNGVEZJqbALbTFk5zWDfpHzeZeaJkPfs0/e0vYg7wt9N54melxydTMnRL9I+Dc+l8KAPcG29BMSJGDallSQf9LTC7JsZdhSRPqEjqv6tSeRSaqBp0gSyAdTj0Yf1ZtdEanHdcNE3JT8jo03QiKQvyj2JISgR4pM5wyzMyWCK7iGp7NpXCxEa4EZpL6SdjgVITlTJZdMnUmgOrrIALOI38MdOzbAM+0lpizMeAYC+hUS46lyOzB3R5Dl635y7m5738s9cDvULJaQ0s5OLt1NFj1aEzK387xz6mDcGFDR+xynPnGjaUMITIl41itWYkZJzyWzWpwd6RZyEKjNNQaLTddyhr9HnzkkqmDmKj6yQjczvc/42vPwbYPaW7kYILdXmbHx48fEwaA9+XJkydsTezw+R0ko/PqYMIQbxBpj6RGRQePSgIGYLOW3dAhYgOpB692oYEOziVR4JE4Chtv99ndyIV8suMfNAZShkh2JdZ/rVnpxYsXYe+FZ0XCKmeme5ipq/PrkqnqKKnBpgjc1/q3Paa1xllbeHiqQlcZhdmNZQ2ASWdXvNtTWxz2SOobK1uNZ95XL0OcS46YGEU9IuO4LtQcIw5jOYzG7bW0UdF+xNomXLEglJMd/xN5oyiDDWbyaZVlG3oSiunbb7/dusWUpK1dpj3E2bs97ag62LJLpg5iouonI3Bf6982GU8YEJkac/6eQh/eybpyYXf2EJ+D8UKCT+vaVuOJDMeO/4nBIdSDHaoSYe3WnPMd7SGpOCzCT3qxwLjKozyEMoTQTemSJVlJmWXLYQ5iCg9m0GD/c409vNuLvZD3rtIumeoKYRGzisBNrX87uuYEa4lROPL6h6KyHQNhyZukbYncGa4S3m17yIEKDaEeocO1BPNNph4O3fKlReEWQQmRcxlM/7BZbEqCcOanZyaGUIYlICWHMY77/rGVOxHTEoFcjq3Yp31KIkfevnyXTO2DQrWuQuCm1r89E5/gTrA9Lu7Nta3qbm/F2CPp1r7GKl/C+wn6fC1oQ6hHiaRCGENXepifTEcxRaF/d1ne9jsuy6/mcGY0HFHRt0tifiY6h1CGJaQllv3BBRViCpXwWjEtEcjlGOpqr/RyDfaQ75KpHoAVDeUIyPpPYLVp3k3UL8iyrf9xB7UC1ncWMTAxRtKdnQ1SjR2kEt4N6AZhdJ1Mg8cSiNY7OFzCvmRs2TwB2cvMZA43tYc8AgUfcjJ8yWHhZIObMtl2iC6QuSrmZya7f2WYSZ0TrX3YHYpp5t1I2Dc6DOrXcMmUIUQ96hOBm1r/oQtkKZjWA/Gq0Wa7r5YE3yHHXpLZoVxe8Sk043wf+Z2E60w9MGsKBwEsicjxP3kW7C/s1npfaCdCnk2Agy7q429rRFLUYC3eo2aP/1xd7zFx7OuFm1gjTHoQUwkv4Z7SsnzE1LJAnzkumeoTalFlIHBH698e/U9wJ9gvv+G4MgTp/pEtF3s55xUcW5Emrm3c3CBjs9mDepSH8xHxz8fIC0XDFWFhSYz+yXnBhwUM979x6ChszU7jTo56h+zWrhObpOlp/8qQ5MImmypbt4+mXjD9I91jc6YHMSVBiDLtIW4ULu7AVMSjfvaPwB2tf3tAWR2Cjwv1cgKOs3B+C/ZAb0N6PrXn9Fhy5PcEfT6HWbuX/tXDsMUj1jDOCrdronvDcBwQBTS3ZiwhjgfnEFwUeV5ZeLDkmHu/MNG/MiTBAU/7qHd4YDfZwjITV1dk+nM31IWnMpYU2jnGun3ckc0lU7Yc9bRHBP6635/tXMeiag2JbQf88ssvrQkYtH1jZ5xZc1CmjpBtK9I03NxHnfpXj9UJAIGWjz/R0V5eAXzDkToZmGCsR4XLfy7Dio60Vt5veUmD8Z7HCvvaVtZs5QhQcrnGQ2c2tXBtYXuvg8XtteTt690lU/ugUK1rEfjk2u4v6d2eg1uTZL/80NaagHHbN3yZ4Pb777+Py9o+ym1Nnp7ua3nEWv2rx9JoniWISbrJgF5at7llg7FEzFUxpE+VZYObKDcar/iof2XIMYsmzFoRJRB6rtYyf6khHYppSXaYs1y9hIAMOuC7ZCqUmtKjIHA7WxNXaDiCRGk2E1tLzn75TyCgNYPt2me4j+QV/sRt1q7rDlvGDgvZT6bZ5uqQ8kYk9a8erPyXth05jAnlmCTtb2OHB1iWnU7aQn75AgDio92GqZE+XbD9K0NO4vYMhRRyFed8WhhihTYTnEsk9W1W3VytzvNdMtU55iIvicDt4v7tAPETQgkvJyBpJg6RSTD0clabKbeBnYu5SZRY/1HIrxvek4z0rx5chrPUUoK5MQjCeP0kd2Ry5QtXtiPT6K4nNMG4IAhYkgsGGqRrWlvtmmOjRIpzIX10TzGLBwzNTmL9I9D6V4aI4PknojTif+wZinPYnHngKHakISwvV6U8E9BPYvmyzLQZNvRcps+ES6b6hFpUrSCQXBM4zuw86L/cFedYRgZrxryIohsV/T0qmf82OZUdQDSEehi7f9h2sIBJjet68vKS4Cf+9aTZh/1NgRLB0Zox9NEOYSFTv7RGYQYi6ETHcutt6CnxQ5fQ1qjMEMqQ4x1x5GZuJII+THKfJUWcD0JcVqFwoYbkKLkqH9aW7Mw5g06ULpm6SkPU70EE7mUw2e8eI8tBNFerX07AKoWdF2AmmyeAZWLQKWEf5oYxNyODvu1rfNBao6gHdOas6ll2qwkMvq3ytQ3i1R6nAliZfUb7REo7ijJEZM8/jVVioaSGC/SfeSeBjuXY5N0JSw6UdsnUQPiL1BCBe0X+YB3mBhTyk941o/yOR8au3zkE7KC5qyps6BtW7/H5sitmbWKMa+OmisyRl393yWah+tNR1AM6+UoXpkDSX7sKC7Xw0xPmsVW+BA5hEx8Z6DAoCUDqM9onwm0UZYjInn8SbcWEtU9Y1ELQI0b7zOwbc+XyQPNcq/OES6Y6x1zk5RC4l/VvvHsAtG+czSGbzL+cgCRVY2VGt4yHxFf5hlHYYLdp+1vxE9njzpFHYB9IPbChsaRZA5SPPJRkiUstI9DfRg+bmDvgMQ2J6ilfe7Dkhk78RmMZlAMpQ1JqBPEjrE1rAMSKcKmFoJNtjpJpDOYlQY99sumSqT6hFlWrCDwwoK8WclOAwdTwmDLI2p+JOY4Dvjrjiy0nEHCchctbwPThAGKODGa+0ae9HGthPn5fw7KZSuIe3m0jhn2NlR5XPZApIwDnNRmjCOmZBgoMdLSdbRzsfpZz1XWbE724JKZ+6XE6LTp1yr+cCaZf/rZuMnSiM+MqwxJAeEFSk7CQ1KQhyAjdQEMmMbWev5ZUNcph9RJ9RnruCH5LfB9z+X4SLpnqB15RshmBMAzId5rh0kanNfsYptcS0JrB09pnqsshSWTzaWRc2JFxKHBG5kLyru1a6nEt/l31LmXoShyFxBje/XFHeJdMFQpUxTpE4EaRP3hNZsNomTAmiWXhfTmXE7CP7A5rGTEtNwn9N7awJnmdoM8dKsZEktSjW9GcT5iU4XzMj/doDOOGDX2836YtuGSqKWJqvCkCsv7/F94TrCVZ/7VU2Th0iFnMFnmtjrpth1ANmzbD6LErOngq9XAgxFosSBlqIXlaO0TI5OJjGdYGDUJzydRpKqGOWiAg6/9/UZX130K92rVphL4YLpZ29JzZMmGvudlxJuMEfZ776jBxZ/XoUBzXkiRluBb/rb27PBrrkqmtklX5rhC4y6lf+/gXIiEqq6lgsNgeP35sdNGaAKPrER8ZeHI/CWcZR2SqkObVI7/jHowrRGC12J3VYxWcuxWQMowl8dzdGEMPay6ZGkuvRG2EwDC+f0ZwjB7uq+ZaAy6+4F16+M8fCS42Id82+C6PurmcgEjwo/9EB3LBLQT/oC2jM2jQr7AfA5zp0Z3VYxWcuxWQMgwkcWb53MamsYfTOYMumeocc5G3jkCHJ5FDkrgnh3eeRf86J598wvVn06XUYQtT2j4qtOMaAaiiuxKq6pahU4I6uL9oyePdcgwjGOk4RmM1qoe7Ph2zX8jabdWjEJ9bFZMyjCJuY3AbhYUlnS6ZWrKpnLEQ+P8RL33+YcEY74xhUrNUYKyPmLLXD8vyUfXoJ2sMg4ATHu1YrkQs+PiZ++4vayQfDCa5WF12JmvdMPOe6nFDQZewLGUoQenaMsat3PjvrqVtd+8umdqNhir2g0CPkT/E8BDew8c+ctEymPJEfTAc8C9jemQM8cEaPlITfpOSoP/pKzZJu5zqWz+SsnrfYrKjipkRyxVbHqupV69eJQlm75g7FpKPRs9EmXM74xNruYCo0RnfQf8N1WMHSjepImXoX9Bv377NETlu2I9LpnJiUv5ICPSzEIESVsmG7YKhj9M9GfSS3CiYwz/sS2DocSsIuN6vlTEBUVtp9lo+txBi48gly6i6rXsK+wnlfjf1CHlXOkJAyhAB0tvP3Bb9uI5/EHbJVG+aI3p2INDRnT/GTSa8P9j9nO617R7cvc+ePQs9o9j9T58+5cpnY/1Ny8ad0LkeoZZ4obCvXEnyIcMoiZ2aGyCiNpm9+Kg7yxXOsUWPbvvzzZs3L168SLLPGskfUBxwf/36dZJfMtGQO3zuIMf+Mv9u6rFEQDkzAlKGGYoOE4YBMO5I7pKpDpVHJO1BYMeKoUUVw+W/ad3PMBFZ0tjoUU4E0wl+9JzPaaJk66mDFvgP3WZOvps0ZxQEcuHLky65ZPmgaG6lHgexcl9dytCtiHMj29BjmkumulUhEbYJget9/7gqCdPPxeVPzvvIXrd/ctsjDc6+dizvOb2seIKv1LhteqIHgS0JU045AoZ/pTdsIRWV5twICo8hwh87P7jzy5nlnlujMCvJrYdYjNZ8PBpIPXwA3jMXUoY+pcNhP2btJG3E+nKvd/JR55kumeocc5G3AYFNa4XqhTFWDL/47gjm1djoGaAdQf9bQbAvCPIanr4VpYPlcy6Wfi5HwujPqTr5hfs/tmKzljgIo9fq/auHV+Q75EvK0KFQcpv/8+G9DmleJcklU6tcq8AoCFx54ycWz2yFLxOF9lAO6NyLF3WEaZ5roVa+TUk/5mktfi9pJ6dLGNaX0BN1WnJhRUkEmn3cXLoUwT7/7Fw9ZjqVOAEBKcMJIG/qgqEvmpfnn8lLPjY1flVhl0xdBab6bYHAZTd+GptivPk4Sg8GMNh20jy44Hqf040SuXtLp+5OIKARX101i7YkkSToi6N+15Jqn9OdacudXZ4LkLB1aVMEUdis+3TP6uEe/N4YlDL0JpHcNQY4TQaN+QFhl0z1pjmi5wgC18T926HwvPPhbf272eOOINtawjHc+oIUm9MTCNiN3nAVc1BfC7IRZ7xEGHeRfUmREfRf661ZUuUjp0/18IHtcFxIGfoRmUtZuGSqH50RJVUQuMD3Px3zzVFPUGYV05/2uSsg18uUn/QW21W2PrWXH7lzTlt7UXkQwG5OShz3fy2N2oFzkqRcO/ZX5FhI5CqSv6kjox2vj/pUD69od86XlKEfAeW+wmZc0t0P8TlKXDKVY1b5oyLQIpzIbjN36GpCsCT62W5/fkrIoC0VBf3PWPlIIHE8/Uuhk3kJg/aB7yWdtkIaB0h4dAmDY3Xam3qMhZ4zaqUMPQg0dwYDx1wP5O2jwSVT+6BQrZ4RONv3z3e1DAcnwfp25MPSYDJyCBlM2oJzlct9/4Y9NxOpRDkCSDzpMbrK/Z8kxmCHT7kZT3/++efc08JTLrnqN8nvTT1uAnufbEoZepBLzke+1W/SAy8zDS6ZmrlTwg8CZy5NTr6v0Pb9n+APNk79o0AnEHCmcPvpK7emQh9OJnLrMGFsfBnvjhz/m8Taj3psIluFWyAgZWiBamGbuTFt6LvLXDJVKFAVGwuB83z/hPs/e/bMsIeq+y9zG3ATDZc7/k8gwEDb8SM87sk9n5Mj4zn4tRVkY+PLcPxv3WHYSpWz8p2ohzNUB2VHynCh4JK3nBEYPPTdZS6ZulBJ1HU7BM6z/tkOM765y4eKnj59WpdP+8TtCcb35QTUxXOU1nJ7+hjQ3DN7Ghe5z1fnCDAWJ6yccyY+a2b4zbWp/CUCnajHkjDlnI+AlOF8zKceuYkhOULmBrqr6NzUr0umNiGgwiMhcM5Whe2GBy/7vOM+Ik87XpwjL+mBnpXDCPPINaj8cgSSq7szv4ab2wKeFSBKGPqQ2xY7k51y5Icoebl6DIHSTYiUMpws6FxMLNcWn0xJxe5cMlURHzXVGwInfevXNsQxg6rjoqD/6pCO1WDuTo/Tgkpzk0Fk9E8/bapyy0gW1WMJpR9qL1ePfqAQJVKGk3UgudzCSDiZjLrduWSqLkRqrSsEzoj8ef/+vXHPD9aPEfOQNJVKMi+PurmcgBKUHJdhT58vRi8ZJAJtR0T+sp3VHCOIP6qL/huhrnyrOBkyx4Lh4PewIzJu9fNy9bgV2p0zK2U4U0B8t2Q5OeLgSA7XZxJ2pC+XTB0BRHX7R+AM6z93AdaMTu7ihbnAjsRyfAkbSS7TwwLH05cTcJyF0VvgY89sJS+5sE+fL8vvziEyZ7Uucx72vVEs+fqMfjbO4Pe0R5erx2mcqqNVBKQMqxBVKcARpqSzj2Gw3F1ShZKKjbhkqiI+aqpTBFrvRJREP7egwTa8jBjrWsTkojUmPTiBgFqMjN5OMurMjrSpxTK9JF97dIP1J2ddCDmw+0rOlOj2akW7WT2dEbhQPWYalOgEASlDa0Ek/W5Dh/uDmEumWmuCPnUBxAAACx9JREFU2r8cgfoB9xFLq359CkRVjv/ENkpaXVMmttfxLuwW7JjvEwiwybvV01xQ7wlB80s93GS4J7fCUR4tHSsq8IXqUZELNVUFASlDFRhzjSS/4cWKK1d+iHyXTA2BvIg8iEDbyB92xIx7yidbvEUYxuVRN5cTYCx+7vYoF9TbQvEibOk6mhu45A5HUcnBA07LJClEtcbdIo/w6eHnherRA/uiIURAyhCiUTfNoLe8Cx9fhj1X1qWhemsumaqOkhrsE4G21n/SeRkBkdw1i8ps/WkPKC16jCi8nICInpv/JKh3GYSDIV79ExNLnJ8/fx7pGyfgHz9+zDFf1sbL8lMO90Y/efIkespMyX6FTvpGsBz/eaF6HCdeLdRFQMpQF8+5teWAxiMmSlZcc5nhEi6ZGk4KIngnAgf3Duzqkd2zJJECdgv7ntpB/2zv7mu2vBaG2pLZOUeRG+VIViyZjKE/5wBA7kUg7I3NAWx6dJI/FAN6ktqrgJ+KmpBs6kL1SNKjzAsRkDLUBT8ZAIxzsG4vJ7fmkqmTMVR3FyLQNu5/tndziRa2F1ZUrjvyMa1aw62g/9YI724/OV5zMH13g+UVk/aEoajhIxYPaHV5Xyq5D4EL1WMfwarVDgEpQy1sl/uuDG4tpv5aBJe045KpEsZVxg0CDa3/ktt+Wpy8tMONMMJaCy8K9Q7NONJMKq0JUPsGAstrPU5zq/NGJP36kYaEP6FtdA+ZIYsOH12oHh2icXOSpAzHFSBpBpwwCx+n3GjBJVMGv3rkEoGGcf927Ptk4rQIYrb7zcVghCbXwfTlBByk33d1pBOZ4HxLi/BNIwq/FiCEFHNKDGt+aVUsu4BI3EvnHE5Y9n7bnAvV47aYd8u4lOGgaBjullcXMAXbXzg52Gnr6i6Zag2a2u8QgQfWNI3I4kilfeEPNtCHDx+q986NKNhMuWaJoGh9zIj2kx9nnUgiLkh3tuSkc04+hv7XX38dKUkjbcxxxBSCbcEJYLa/oGRSGDz9GP3QxgYRS4VcXeU3RaAH9WjKoBovR0DKUI5VVBLoGM2iqRDTn9vMopID/XTJ1ED4i9SKCDS0/m0rHB74xgd3m1RkhqZ4OR89epRrk8EIqyv3tEo+6xmst1xTmHdQmHuq/NMQQArLBcDoM9Np6LnvSOrhXsTlDEoZyrGaS7oEzSVTs8iUuBsCDSN/It/qElnDSl4WLsyxg/4V9lMIo/ti7M/gdGc1GHKKM/6EO0DDHpXuEwGpR59yuYQqKcMO2JlqIwPAgW/FJVM7hKsqPhBoZf2zSl4FqIUtjgFn9Nuix6i7ywmI6NHPHALJSZ1YNW7oz1VR/n0QkHrcR9arnEoZViEKCxC1SExjmEMo49ABP/DikqlQRkrfDYFW1v8qjsTAMKSuFtta4HLjG4+yQfMJyw+jdz2KEJgm9egM7tu3b/kUV1RSP2+IgNTjhkLPsSxlyCET5bN9Gs3C3PDz7t27qNhYP10yNZYIRG19BBrdZGTfeQ8b2MHVu7Y7Jcyjeo9Rg7bpz4InKq+fnSCwvIyfa1s7oU1kXI6A1ONyEfRDgJTBkIVLcFwyZQhRj26CwGW+/yjkusqyJnI5RG0W+t3x++Lm4W/HrWS29V9IQET2/JPbUR/+8ze6H2XmqJ8Eso6+3vLixYsWF1L1w7IoKUdA6lGOlfuSUoaciJmY2DgNn3Iv/uiBlC6ZCmWk9G0RaGX9GxfvTFhH4RZVBHDc+udGoNevX3NJGX+vXr3aStVxAnI9cjnSHEkZjbC5KsrfhACrvugccHRqbVNrKuwMAamHM4EeYUfKkEQvdH4xv3O5toNri10ylRSfMm+HQLs9DhtKvALVuya0xuiUwWi1Ry4hnVvYEZt0nIAkhVA+U0UCIpPFlFkFAeBFjsxeVVpTI84QkHo4E+gRdqQMIXpE3rKlz5+nsEmXTIVSU/q2CDS875/gGTzoodkapllS1/3QL277x48fh12EaYakkpv+IWl2sRMKgo8nbMROVyEg2QVksCMxP2I80vfCZjSUEAJCQAgIASEgBISAEChHoFXkDxRgcBt02G5yo2Lukf1d4ZKYe24pnU1/eimpEhLTKOwHqkLTn6vTZPqHsCstBISAEBACQkAICAEhUI5AQ+t/q/VcTnSyZHRqMypTQkxkvm/dmghXDlHv/CwhYFmLnIivHacRks0qUwgIASEgBISAEBACQuCGCFxm/RtBQTvEwMF8u8ES4zv8TnBJ+YhO+5DovlPO0ynkuSOuHtu6JpnrKiEEhIAQEAJCQAgIASEgBBrG/QMuF1TmIObUb60LAYiNIcrIsP6JMir59nB4UIGVAB/4yBGfzA+rLwtwsmSZuZoTnkOgMMd/6WW1lgoIASEgBISAEBACQkAICIEkAg19//RneNBtT3mS1lzms2fPDNOfWl9//XWu7pzP5e5hI1tNf9oJq8/NTol9jv/wlk/a4SIFmf4RsPopBISAEBACQkAICAEhsAmBttZ/FLMeUmZHyYcl7fTyE9zL8iUnjENSOVm7bMTOsfcW7APQyZZZjYQh/qyjRv9sSpJNZQoBISAEhIAQEAJCQAiciUBb65/AlZzbOzpiu49nTH/7qp+p2dVPj2G7h+0sv+y9Sp7tld9q/UNPuG3C6iU8k7BKjAoIASEgBISAEBACQkAICIEkAm2tf7oMfeohBUT+4N4Oc7amOTYQmuxbq4flQyKx1PcdSNhq4ocEhGlMf0KVwjgiTH97dRFWV1oICAEhIASEgBAQAkJACOQQaG79Y0nnAmnevn2bI8vOxz5mVyHcPWCHIdcLTUXfyl02HlISrgSWJY0cg4DQlDdamB7h9Q8PRRDuv281stqRCggBISAEhIAQEAJCQAjcDYHm1j+Ach1n0i+Ozb3D/f/+/XtaC48NYHbTjmG1h8b0UsAcrp2tc1recd53apPDx8vGpxybgLkW93vyJa+QNZhSuP+MjxJCQAgIASEgBISAEBACBxE4w/qHRO73TBKKxYwjP/lomUlJTPMnT57MxjplvvvuO1YXJLCbw1j5sDr2dK4XDO7wcK2xhAgbTKbZjsgR8OuvvyarhJmsagj4CdcJsPby5cuwjNJCQAgIASEgBISAEBACQuAIAidZ/5jmyQUAxi4mb840nxmjAB56HPNRoD8B8eTPxQiSmdNRInlqFtM/vAyUPYTdjv+pu2QvPGK58ubNm4ik+Sfc4eBfrmpC1ubCSggBISAEhIAQEAJCQAgIgf0I8BWq0/5wgecu38TpTnT+khKqJOPp8bIny+fsb/qlqbB9SobEkE42GFYpSScXOZN46DFqAZKS9wuxjIlK6qcQEAJCQAgIASEgBISAEDiOQNtv/S4XJbjbifYJQ9vDMhzexcHPBZ0Y4vjLw3O9czHMdA4MGE56AoFyIfisGWifxiEgjLGZ1gZsUMy9HEkYBMwM0jumfxjCNPUIeSwSCCI6QoDqCgEhIASEgBAQAkJACAiBJAJnW/8TEdjH+LyXtm+SxDCTWuwSrF5/ySFgFgChfR82EqUxuDHEV9uMatk/7UVOri6sKdA/B47yhYAQEAJCQAgIASEgBI4jcFLcf0QonnuC3TF2c98Ci8pjoE+hQUTPl5jp+M6xv4mfoWLUVPSTk7XVTX+6YBuBFUgJARRm52HiTqZ/JB39FAJCQAgIASEgBISAEKiLwDW+/5AHlgHEuhDkw1YA3vrJYY9BTPwPawNO5RL3fyQmByucxvmj5SmgiMZZFRAFxG0/JWuJkNod6SQBcDfRABmK89mBqqoIASEgBISAEBACQkAI7EDg/wHrg+8tvFygswAAAABJRU5ErkJggg=="/>
  <p:tag name="POWERPOINTLATEX_PIXELSPEREMHEIGHT#5C667261637B647D7B64747D5C6C65667428206628782874295C7269676874293D" val="183,3333"/>
  <p:tag name="POWERPOINTLATEX_BASELINEOFFSET#5C667261637B647D7B64747D5C6C65667428206628782874295C7269676874293D" val="64"/>
  <p:tag name="POWERPOINTLATEX_REFCOUNTER#5C667261637B647D7B64747D5C6C65667428206628782874295C7269676874293D" val="3"/>
  <p:tag name="POWERPOINTLATEX_CACHECONTENT#5C6D626F787B4465742066696E6E7320656E206D6F747376617269676865742066F6722064657269766174612061762073616D6D616E73E474746E696E676172206920666C657261207661726961626C65727D" val="iVBORw0KGgoAAAANSUhEUgAAFxwAAACnCAIAAAAKr3o9AAAgAElEQVR4Aey9+5nXOPK+vbPXBjAQwkAEQAhABHSHMBABdAhABEAIDREAIUBHAIQAk8G8z47fn1ZfH+SyJcs63P0HyLIsle4qlU62Pr/9/fff/+IPAhCAQD0Evn//fnNz8+XLl7/++uvHjx8/f/5UYPhXlfj9999v3779xx9/KKB/Hz58+ODBg1u3btVTPySFAAQgAAEIQAACEIAABCAAAQhAAAIQgAAEaiKgFcsPHz5orXJYrtS/WrFUBfxVSi1U3rlzp6ZaISsEIAABCEAAAhCAAAQgAAEIQAACEIAABCAAAQhAAAIQgAAEIAABCECgMAK/fv3Sprw+KfrvDv0/u/P6V58UScxhp36Qd/i2aPiwSHv3+rBI/96/f7+w2iAOBCAAAQhAAAIQgAAEIJCJwG8cqpKJNMVAAAJ7CbhTVD5//qzjVHZkM5yu8vz5c75b2EGPRyAAAQhAAAIQgAAEIAABCEAAAhCAAAQgAIEpgffv32vF8vr62n8xa5rMxWiV8s9//jgD2jEhkI2A3izUe4SskGcDTkEQgAAEIAABCEAAAhCAAAQgAAEIQAACEIAABCAAAQhAAAIQgEAqAvqqSLvzw59xg36p6Hv37l1eXj558oTN0yVExEMAAhCAAAQgUB0BvRsmmXkvsTrFIXBmAhyqkhk4xUEAAlYCX79+1QcJw0+8Wp9ZS6flj6urq4uLi7WE3IcABCAAAQhAAAIQgAAEIAABCEAAAmkIDN+xD7+Now/a9W7H8As57969YwMjDWJygUBeAmrUar8vX77c/aqWnn3x4kVeqSmtWQJDLyNrVBcz7WuG+MFW9SNsw/Z5syyoGAQgAAEIQAACEIAABCAAAQhAAAIQgAAEIAABCEAAAhCAAAQg0BCBI74qcnj0syg6WkVfGOntHW2karP1y5cv+h1oBfSnY1xcSgIQgAAEIAABCEDgLALDKGV493jp9bBBtjdv3jx9+vQsOUsu171fpzGeT1LjwPv375csObIlJ8ChKsmRkiEEIBBFQF2UzlJ5/fq1uqiojJYf1rvjKuLRo0fLSbgDAQhAAAIQgAAEIAABCEAAAhCAAARWCAzr7FrBcJ+s+wvuigwvbmhpnkNVVhBzGwKFEVCr13koWrqMl0unP2uJkl++iifZdg4yOXUl+nO7uUPn4l/aCXCoip0VKSEAAQhAAAIQgAAEIAABCEAAAhCAAAQgAAEIQAACEIAABCAAgbMIaJ808pdOIiVnazUSII9DAAIQgAAEIGAhoEPc9GLY8AayC/ivh1kycWk6PFRleIvbJ6bX6nySw1t2DtEo8PHjR74xHzFp/vI/0xrqLCLNPabxNcZoGnP79u3hX8mvUyT1pvKDBw84PahGbSJz8wQ0CNAHCUb/o+b88OFDtWgF/Gbuuj2dEfv582cdEzvlpm7y8ePHOlNWZfHx0pQPMRCAAAQgAAEIQAACEIAABCAAAQhMCWjx/fLy0q08TBMQAwEItE3g1atX+mmCQB21E/Hnn39qA0IrlvpTSnkMrU9qofLDhw/aq/OfVfzdu3d1i90KHwvhEQEtcavrGUVyCQEIQAACEIAABCAAAQhAAAIQgAAEIAABCEAAAhCAAAQgAAEIQKBJAl+/ftUvnWiH3VI77csPXxXpkyKFh48H9YnQ8Hmtchi+sNVmvbbmtUc/2rW3FEEaCEAAAhCAAAQgcBwBvWqo4cpx+beXs85AGc5JYVzXnnLz1GjmUJU8BecpRQ5lyaf896XmP/7QqQp6IZVTFfKog1IgsERAaxb63sCy8KFkWvXQ31KzVfzw+64XFxdDcZ8+fVLO07NaFKlX0vXHdwtLeiEeAhCAAAQgAAEIQAACEIAABCAAAUdAC/FaRnCXBCAAgX4I6DBo7SPoFaulKuvoZ5234hYkXbJhrVLxuqslzWkO2hblXBWHiwAEIAABCEAAAhCAAAQgAAEIQAACEIAABCAAAQhAAAIQgAAEIAABCPRJQMepaGN99c0c92Mn4a+K3AdH/udC+nBJ+evbotVS+lQBtYYABCAAAQhAAAKFE2AUV7iCyhev8UNVAgrQQUT6UxN69uyZO13FnywFnuUWBCCQkMCLFy9ev34dzlCN9Pnz5/uOQNLxY/rTabVa+xj9lqwOXeK7hTB57kIAAhCAAAQgAAEIQAACEIBAaQT0bb8WtTSl1VsCmi8PR4uWJiTyQAACEGiGgI5sfvz4caA6Wrd89epVIMHbt2+1DbGUQG96yau7N7qWkhEPAQhAoAQCDERL0AIyQAACEIAABCAAAQhAAAIQgAAEIAABCHRFgEW5rtRNZSEAgUII4HszK0JnnehLn+nvKI/EWPqxk1GywKX25YcPCQNpuAUBCEAAAhDokACDnw6VTpUh0CeBfg9V8fWtSZHOdNCfPkT5858/3mD2+RCGwEEEdJSsvhnQZ2CB/NUq37x5o1NRAmkst9SodXrL0MA/fPjgP6JzVT5+/BhfhJ8nYQhAAAIQgAAEIAABCEAAAhCAQFoCeoFgODB0NI8elrM0501bHLlBAAIQgIAIhM9D0eFWOrc9fFb76onS8up6P0wFARwCEIBAsQQYiBarGgSDAAQgAAEIQAACEIAABCAAAQhAAAIQaJUAi3KtapZ6QQACJRPA956inffv3+szn9HbUCNJ9NmRXpoKb82PHpm9fPr06erRLbMPEgkBCEAAAhBokgCDnybVSqUgAIEAgd/+/vvv0W0mCQIynLwQP+MaseUSAhBwBFY/J1BKLXwc8VXY7LcQP3/+5DQlpx0CEIAABCAAAQhAAAIQgAAEIFAUgU+fPl1eXgZeILB82F9UjWoURofx3717N6HkrEUkhElWEDiCwKtXr3TcSSDnb9++3blzJ5Bgdh1yNv1qVrNPEdk8Ab1BqAFAqmpqtKCXIVLlRj79EGAg2o+uqSkEIAABCEAAAhCAAAQgAAEIQAACEIBAIQRYlCtEEYgBAQh0RQDfe4q6Vz9gTPUjzardpr1XtlZPsQcKhQAEIACBnAQY/OSkvVSWPmcOvBm+9NRS/Js3bzS4WrrbRvxvv/2WsCIfP3589OhRwgzJqnwCM4eq6DVf/biiE921Sb3lr8gfP364GJcmPqD5xu3bt5XPENC/O/IcBJOcCgz/7sjEf0SHWcqPhN+K9tMThgAELAT03rYa183NTSDx0a1vuiCiEjUWDIjELQhAAAIQgAAEIAABCEAAAhCAwCkE7N/kX19fX1xcnCJkD4VyqEoPWqaOEHAEVn3vly9fVo9lt+96Pn/+XGe4uNIJQGAgoK7H/VSa2/nS/te+rTre/MOudhBYdYYuTwaiDgUBCEAAAhCAAAQgAAEIQAACEIAABCAAAQjEEGBRLoYez0IAAhDYRwDfu49bzFP6qujBgwfa9wxkop9Ll2oCCTbdsm/fK1u2VjexJTEEIAABCFRHgMFPISrTG4PDuQ3ubIThrbDwGGlJeA5VWSKzFM+hKktkGo6fOVTFWNuvX7/q7JXhz/jINJnOjHz58qXOMtDkZHo3PkZCyn3oL0ZOTcMk5EESxteRHCBQFwG9Bf748WO1yoDYanEvXrwIJIi5pZNTdJ7L4BZGYvQwbohBx7MQgAAEIAABCEAAAhCAAAQgkJ+AprGaR9vLtXzkb8+NlEsE9G6HbmlhYTjZWWuPIh8+QHaalZ5lyXGKhRgIlEBg1fdazg6YHuscqJr2SrRwGkjALQiMCKgnUu+jtXR778ObfyOGXK4SWHWGoxwYiI6AcAkBCEAAAhCAAAQgAAEIQAACEIAABCAAga0EWJTbSoz0EIAABOIJ4HvjGW7NQZvjOlFl+Hh46dm0X/ds2r6XSGytLumFeAhAAAIQaIAAg58qlKizEfSO4uvXr+3Sph0+2cs9JeXwFrf7cTK9s6RX6ezv0Q0yc6jKKbo7t9D9h6o4uTWZuby83GptevzevXtq2C6fDIHhIBi5kh3S8kORGRREEc0TsKx9WD5I2AdKJ7fpFfPAygsLH/vA8hQEIAABCEAAAhCAAAQgAAEIHEdg08+kSIz8C27H1b26nLXucXV19eHDB6PkHKpiBEUyCGQmoP02HXESWEV88uSJ3rhalerp06fv3r1bTeYS/P333y5MAAJ2AvYXHVgAt1Ml5UCAgSiWAAEIQAACEIAABCAAAQhAAAIQgAAEIACBzARYlMsMnOIgAAEIiAC+N7MZ6Ms+/TR7YEde8iT/wFW/+rzpm2S2VjNbBcVBAAIQgEBOAgx+ctKOLEuvMmrgZDwPoatDVWbBCpe+H7eP+pKPOWelIrIoAv+Ol+bOnTua0ugl461ZyTq3PhKZ/v79+5oISdpv3779+eefmuTYM1RDGmpqf4SUEICAT0B90uppssedqKLmr++awisvuqsX0H2ZCUMAAhCAAAQgAAEIQAACEIAABE4koONBwzPZqWxaOmduO8WSJ0aLhzpnQauOeYqjFAhA4CACOkQ+7HuNR6X8+PFjk4RaPt2UnsQQGAg8evRI6+rQgEByAgxEkyMlQwhAAAIQgAAEIAABCEAAAhCAAAQgAAEIhAmwKBfmw10IQAACRxDA9x5BNZCnfq8o/4kqkmfr9n2gCtyCAAQgAAEIVE2AwU9d6tMJOPtOb6irmqmkFS5ZuA6XSZUh+bRHIMGhKgOUHSek6HiFs4DqC4e3b9/qHWW9aWo/DkaTKMmsRnWW2JQLgXoJWE5UUXd1cXFxRB2VrfE8NuMXEUcISZ4QgAAEIAABCEAAAhCAAAQgAIERgX2z1A8fPozy4TInAa06bjrKOadslAUBCKwSUBP+/PlzIJm2QrT3FkjALQjkJ6AFcLqe/NibL5GBaPMqpoIQgAAEIAABCEAAAhCAAAQgAAEIQAACpRFgUa40jSAPBCDQAwF8b04t66uix48fh3/jRF/56Vclkkt1+/bt5HmSIQQgAAEIQKBGAgx+atQav/W4SWtPnz7VKX6bHiFxPwSSHaqy4yiEEt48ltg651KvQdvfN726urp//76e6sdKqCkE4gmo5w6f7frkyRN1V/EFTXPQYWz2z8mUkp+EnTIkBgIQgAAEIAABCEAAAhCAAATyE9D8NDyVXhIpfBzA0lPEJyTABkZCmGQFgcwEtP4fKFH7CC9evAgk8G/Zz3Mfniphx8SXn3BdBOh66tJX+dIyEC1fR0gIAQhAAAIQgAAEIAABCEAAAhCAAAQg0BgBFuUaUyjVgQAEqiCA782spsvLy/CrUNr03PFxoqUW9m8GLbmRBgIQgAAEIFApAQY/lSqOF8O2Kg5iW4n1kz7ZoSpCVu8cQ69Bqz94/vy5UfE3Nzd379799OmTMT3JINA5Af2+a/hYE31g8P79+4MobT0/78uXLwdJQrYQgAAEIAABCEAAAhCAAAQgAAE7gfBrBIF8dj8YyJNbmwhwxvkmXCSGQDkEXr16Ff5RrE2bbZtcwabE5RBDknIIbD3EpxzJkaRMArvHk7sfLJMDUkEAAhCAAAQgAAEIQAACEIAABCAAAQhAIBuB3Wtrux/MVjUKggAEIFAsgd0udPeDxaLIIJi+Kgr/TJR2PJXmIEkePHhwUM5kCwEIQAACEKiIwO4xzO4HK4JTsqj6tbZ6T284BSxvY56CvYpC/5NQytu3b4dfOPbLKrAN64VpHXup1mKsxePHj9+8efP06VO/XoTLJOD/fKhU/OjRozLlbFIqnVj07NmzcNXUlMIJYu6GV16mOTPImzIhBgIQgAAEIAABCEDAJ8D8wqdBGAIQOI7Az58/j8ucnA8lwKsYh+JtOHPGGKcr9+XLl2EZNh2qol/Q0j6IcbvhyZMn4aK5C4EwAbqeMB/ubiXAQHQrMdKXT4CBVvk6QkIIQAACEIAABCAAAQhAAALJCTQ5GWyyUslVX2mGLMpVqjjEhgAEqiaA782mvu/fv69+VXR9fX2cPJu2748Tg5whAAEIQAAC5xJg8HMu/5jSdfzczc1NTA5dPatjaLqqL5W1E0h5qIq91GJT3r9/X+cp6MXoDx8+WITUpE7pdRqLJTFpTiTw+vVrV7reYudQFUcjQ+Dq6ipcytHH3Gw9JMX4nUO4UtyFAAQgAAEIQAACEGiYAPOLhpVL1SBQFAGdX7xPngLPMt5XkXqfYjm+Xt2dKzljjHP5v3//PrwwqGXMO3fubBJSS6Orq6PKUFuenN6+CSyJpwTo/adMiIkhwEA0hh7PlkmAgVaZekEqCEAAAhCAAAQgAAEIQAAChxJocjLYZKUONYOKMmdRriJlISoEINAMAXxvNlWu7pvrZ0j0Qd+h8vyze7/ycdOhApA5BCAAAQhA4HQCDH5OV8FuAXbrbneJtT+odzK3fldee5WR30Lg35ZEXaXRNw96efrNmzfGWmt5WidWGhOT7BQCv379OqVcChUBHSj77t27MIrVH4ANP578LkfuJUdKhhCAAAQgAAEIQKAlAswvWtImdYFA4QR2vyugheDCq4Z4EIDAlABjjCmTzDGrq5R6i2urSPrJ0NWndBbGx48ft+ZMeghAAAKHEmAgeiheMs9PgIFWfuaUCAEIQAACEIAABCAAAQhA4HQCTU4Gm6zU6aZSjgAsypWjCySBAAT6IYDvzaNrfVW0+sPnq/v18aJatu/jSyEHCEAAAhCAQMkEGPyUrB1kS0uAnyhLy7OZ3DhUZV6V+llI+3vMmt1xrso8xzJiOSPjRD2sHih779693aOxg+rFsW0HgSVbCEAAAhCAAAQg0AYB5hdt6JFaQKAWAg8fPtwh6uXl5Y6neAQCEDiXAGOMc/nrTfSbm5uwDPt8ss5wf/78+VLOWh398uXLnTt3lhIQDwEjAZa1jaBIZiewz+kxELUTJmVOAgy0ctKmLAhAAAIQgAAEIAABCEAAAoUQaHIy2GSlCjGYQsRgUa4QRSAGBCDQFQF8bwZ1W74qyrNpPvwEO1/YZlA6RUAAAhCAQLEEGPwUq5qwYAxgwny4CwEjAQ5VWQT16NEjzlVZpFPVjb/++qsqeZsSdvVA2dX1kXgcW3+ge2v6eAnJAQIQgAAEIAABCECgIgLMLypSFqJCoAECge/wA7V78uRJ4C638hBgAyMP55ZKYYxxrjavr69XBdj9FterV6++ffsml64jVLT2KP+gwJ9//qkNiK9fv+7OdlVgEkAAAhCIIcBANIYez5ZGgIFWaRpBHghAAAIQgAAEIAABCEAAAhkINDkZbLJSGYyhoiJYlKtIWYgKAQg0QwDfm0GVJXxV5Kqpn2DXD5+4SwIQgAAEIACB3ggw+OlN49QXAhDwCXCoik9jHNa5KposGT+B0DRPk6txFlwXQICj2c9Swtu3b1eL3ne43Wq2foKt35JlEMkXjzAEIAABCEAAAhCAQF0EmF/UpS+khUDtBLQ2tXWWqq/0+T6/dr0jf58EGGOcq/fPnz+HBdjqjUe5yTPraBUdofL9+/dfv34poLVTOflRMi4hAAEIlEOAgWg5ukCSeAIMtOIZkgMEIAABCEAAAhCAAAQgAIHqCDQ5GWyyUtWZ1qECsyh3KF4yhwAEIDBLAN87iyVhpOWroouLi4QlrmZ1+/bt1TQkgAAEIAABCLRKgMFPq5qlXhCAgIUAh6qsULp///7q69Qui3fv3nGuiqNRToCj2c/SxeqBsvpF1lu3bh0tnj4nsxehE1gyiGSXh5QQgAAEIAABCEAAAqURYH5RmkaQBwLNE7i+vjYe+CsUmmhb3kVoHhoVhECNBBhjnKu11V0AOdhzJaR0CEAAAvkJMBDNz5wSDyLAQOsgsGQLAQhAAAIQgAAEIAABCECgZAJNTgabrFTJVnSKbCzKnYKdQiEAgc4J4HsPNQDLV0WHCkDmEIAABCAAAQiMCDD4GQHhEgIQ6IcAh6qs61rnqqifWE/3Twqdq8K3K0ZW2ZJ9+fIlW1kU5BNYJX95eemnPyisn4G1n6vy8uXLg8QgWwhAAAIQgAAEIACBNgisjnLbqCa1gAAEyiGgoz/leSznquiD/9VDAcqpF5JAAAIjAowxRkAyX66+if7gwYPMIlEcBCAAgdMJMBA9XQUIkIoAA61UJMkHAhCAAAQgAAEIQAACEIBARQSanAw2WamKjCqPqCzK5eFMKRCAAAR8Avhen0by8Oq7THm+KkpeLzKEAAQgAAEI1EuAwU+9ukNyCEAgkgCHqpgAXlxcPH/+3JT0X/969uzZ169fjYlJloHAjx8/MpRCESMC379/X/0U4Y8//hg9ddCljjp6+PDhauYfP37UCSyryUgAAQhAAAIQgAAEINAzAeYXPWufukPgLAKaq8r5PHnyJCCAVq60HqWtjkAabkEAAiUTYIxxonYs6/nZVjJP5EDREIAABKYEGIhOmRBTIwEGWjVqDZkhAAEIQAACEIAABCAAAQhEEmhyMthkpSIV3eTjLMo1qVYqBQEIFE4A33uQgvRV0WrO+hGp1TQkgAAEIAABCEAgLQEGP2l5khsEIFALAQ5VsWrq1atXlkMZhuyU8tevX9asSXcwAXYRDgY8n/3Nzc38DS825/LHp0+fAkcj6aMIHeH/6NEjTzqCEIAABCAAAQhAAAIQmCHA/GIGClEQgMDxBHRayvv37799+6a5rWbTv//+u8rUvwq/fPny58+fWrk6XgpKgAAEDiTAGONAuGtZW+APjnctJ+5DAAIQaJAAA9EGldpflSx9fX9UqDEEIAABCEAAAhCAAAQgAIHGCTQ5GWyyUo0b4t7qsSi3lxzPQQACENhPAN+7n93yk5aviviBk2V+3IEABCAAAQgcSIDBz4FwyRoCECiVwH9KFaxEuXQow3AE16pwf/31l85Vsfy+5WpWJIgnYJmHx5dCDiMCls0bNajRU4de6gOzP//88927dzIJHaGidqpvIdRULy8vLy4uDi2azCEAAQhAAAIQgAAEmiHA/KIZVVIRCNRIQPNoDk+pUXHIDAELAcYYFkoHpdHRVKs53759ezUNCSAAAQg0TICBaMPK7aFqDLR60DJ1hAAEIAABCEAAAhCAAAQgMCLQ5GSwyUqNFMelT4BFOZ8GYQhAAAJ5COB703Iu8KuitBUkNwhAAAIQgEDtBBj81K5B5IcABDYR4FCVTbj+dX19/eDBA8szWrl+8eIFH7pYWB2a5tevX4fmT+ZLBCyfIiw9e1w847zj2JIzBCAAAQhAAAIQ6IEA84setEwdIQABCEAAAvkJMMbIz9wvUYcv+5ezYf00x2w8kRCAAAQgAAEIFE6AgVbhCkI8CEAAAhCAAAQgAAEIQAACRxBocjLYZKWO0D55QgACEIAABCBQDoEyvyoqhw+SQAACEIAABCAAAQhAAAI5Cfw7Z2ENlHX//v0///zTWJHXr19//frVmJhkBxH48uXLQTmTbZjA6qcIv//+ezgH7kIAAhCAAAQgAAEIQKA0AswvStMI8kAAAhCAAATaIMAY41w98iLXufwpHQIQgAAEIHAoAQZah+IlcwhAAAIQgAAEIAABCEAAAmUSaHIy2GSlyrQfpIIABCAAAQhAIBUBvipKRZJ8IAABCEAAAhCAAAQgAIF4Ahyqspnhy5cv7YdBXF5ebi6AB5IS+Pz5c9L8yMxKYPVThNu3b1vzIh0EIAABCEAAAhCAAATKIMD8ogw9IAUEIAABCECgNQKMMc7V6OqLXOeKR+kQgAAEIAABCMQQYKAVQ49nIQABCEAAAhCAAAQgAAEIVEqgyclgk5Wq1MAQGwIQgAAEIAABIwG+KjKCIhkEIAABCEAAAhCAAAQgkIEAh6pshnzr1q13794ZH/vx48erV6+MiUl2BAF2EY6gSp4QgAAEIAABCEAAAhDokwDziz71Tq0hAAEIQAACRxNgjHE0YfKHAAQgAAEIQKBbAgy0ulU9FYcABCAAAQhAAAIQgAAEeibQ5GSwyUr1bKXUHQIQgAAEIAABCEAAAhCAAAQgAAEIQAACEMhJgENV9tC+uLj4448/jE9eXV19//7dmJhkaQn8+vXr5uYmbZ7kBgEIQAACEIAABCAAAQj0SYD5RZ96p9YQgAAEIACBowkwxjiaMPlDAAIQgAAEINAtAQZa3aqeikMAAhCAAAQgAAEIQAACPRNocjLYZKV6tlLqDgEIQAACEIAABCAAAQhAAAIQgAAEIAABCGQmwKEqO4E/f/7c/uTl5aU9MSkTEuBc9oQwyQoCEIAABCAAAQhAAAKdE2B+0bkBUH0IQAACEIDAQQQYYxwElmwhAAEIQAACEIAAAy1sAAIQgAAEIAABCEAAAhCAQIcEmpwMNlmpDo2TKkMAAhCAAAQgAAEIQAACEIAABCAAAQhAAAJnEeBQlZ3knz59+vvvvxsfvrm5+fTpkzExyRISYBchIUyyggAEIAABCEAAAhCAQOcEmF90bgBUHwIQgAAEIHAQAcYYB4ElWwhAAAIQgAAEIMBACxuAAAQgAAEIQAACEIAABCDQIYEmJ4NNVqpD46TKEIAABCAAAQhAAAIQgAAEIAABCEAAAhCAwFkEOFRlP/mrqyv7w5sS27MlZZjA9fV1OAF3IQABCEAAAhCAAAQgAAEIGAkwvzCCIhkEIAABCEAAApsIMMbYhIvEEIAABCAAAQhAwE6AgZadFSkhAAEIQAACEIAABCAAAQg0Q6DJyWCTlWrG5KgIBCAAAQhAAAIQgAAEIAABCEAAAhCAAAQgUD4BDlXZr6MXL17YH765uXn//r09PSnjCXz69Omvv/6Kz4ccIAABCEAAAhCAAAQgAAEIML/ABiAAAQhAAAIQOIIAY4wjqJInBCAAAQhAAAIQEAEGWpgBBCAAAQhAAAIQgAAEIACBDgk0ORlsslIdGidVhgAEIAABCEAAAhCAAAQgAAEIQAACEIAABE4kwKEqUfCfPHlif/7q6sqemJTxBN69exefCTlAAAIQgAAEIAABCEAAAhAQAeYXmAEEIAABCEAAAkcQYIxxBFXyhAAEIAABCEAAAiLAQAszgAAEIAABCEAAAhCAAOs3W0IAACAASURBVAQg0CGBJieDTVaqQ+OkyhCAAAQgAAEIQAACEIAABCAAAQhAAAIQgMCJBDhUJQr+5eWl/fkfP368ffvWnp6UMQR+/fr14cOHmBx4FgIQgAAEIAABCEAAAhCAwECA+QWWAAEIQAACEIDAEQQYYxxBlTwhAAEIQAACEICACDDQwgwgAAEIQAACEIAABCAAAQh0SKDJyWCTlerQOKkyBCAAAQhAAAIQgAAEIAABCEAAAhCAAAQgcC4BDlWJ4n9xcbHpeQ4L34QrJvHLly9jHudZCEAAAhCAAAQgAAEIQAACjgDzC4eCAAQgAAEIQAACCQkwxkgIk6wgAAEIQAACEICAT4CBlk+DMAQgAAEIQAACEIAABCAAgU4INDkZbLJSnRgk1YQABCAAAQhAAAIQgAAEIAABCEAAAhCAAATKIcChKrG6ePLkiT2Lm5ubr1+/2tOTch8Bncv++vXrfc/yFAQgAAEIQAACEIAABCAAAZ8A8wufBmEIQAACEIAABFIRYIyRiiT5QAACEIAABCAAgREBBlojIFxCAAIQgAAEIAABCEAAAhDogUCTk8EmK9WDNVJHCEAAAhCAAAQgAAEIQAACEIAABCAAAQhAoDQCHKoSq5HLy8tNWXBk+CZc+xJfXV3te5CnIAABCEAAAhCAAAQgAAEIjAgwvxgB4RICEIAABCAAgSQEGGMkwUgmEIAABCAAAQhAYEqAgdaUCTEQgAAEIAABCEAAAhCAAASaJ9DkZLDJSjVvilQQAhCAAAQgAAEIQAACEIAABCAAAQhAAAIQKJAAh6rEKuXhw4ebsvjw4YMODt/0CIk3Efj+/fu7d+82PUJiCEAAAhCAAAQgAAEIQAACswSYX8xiIRICEIAABCAAgUgCjDEiAfI4BCAAAQhAAAIQWCLAQGuJDPEQgAAEIAABCEAAAhCAAAQaJtDkZLDJSjVshFQNAhCAAAQgAAEIQAACEIAABCAAAQhAAAIQKJkAh6rEaufWrVt//PHHplw48mMTrq2JLy8vtz5CeghAAAIQgAAEIAABCEAAArMEmF/MYiESAhCAAAQgAIFIAowxIgHyOAQgAAEIQAACEFgiwEBriQzxEIAABCAAAQhAAAIQgAAEGibQ5GSwyUo1bIRUDQIQgAAEIAABCEAAAhCAAAQgAAEIQAACECiZAIeqJNDOw4cPN+XCoSqbcG1K/OLFi5ubm02PkBgCEIAABCAAAQhAAAIQgMAsAeYXs1iIhAAEIAABCEAgkgBjjEiAPA4BCEAAAhCAAASWCDDQWiJDPAQgAAEIQAACEIAABCAAgYYJNDkZbLJSDRshVYMABCAAAQhAAAIQgAAEIAABCEAAAhCAAAQKJ8ChKgkUtPVQlR8/fnz//j1BwWTxfwl8+vTp9evX/zeOKwhAAAIQgAAEIAABCEAAAnsIML/YQ41nIAABCEAAAhBYI8AYY40Q9yEAAQhAAAIQgMBOAgy0doLjMQhAAAIQgAAEIAABCEAAAjUTaHIy2GSlarYyZIcABCAAAQhAAAIQgAAEIAABCEAAAhCAAASqJ8ChKglUuPVQFRX54cOHBAWThUdAWwiPHz/2IghCAAIQgAAEIAABCEAAAhDYSYD5xU5wPAYBCEAAAhCAQJAAY4wgHm5CAAIQgAAEIACB/QQYaO1nx5MQgAAEIAABCEAAAhCAAASqJdDkZLDJSlVrYggOAQhAAAIQgAAEIAABCEAAAhCAAAQgAAEINEKAQ1USKPLWrVu///77poyur683pSdxmABbCGE+3IUABCAAAQhAAAIQgAAE7ASYX9hZkRICEIBALQS+f//+9u3bi4uL+/fv37lz57d//hR49OiR4n/9+lVLRZCzagKMMapWH8JDAAIQgAAEIFAyAQZaJWsH2SAAAQhAAAIQgAAEIAABCBxEoMnJYJOVOsgAyBYCEEhFgM30VCTJBwIQgAAEIAABCEAAAhCAAAQgAIGSCfynZOEqku2PP/64ubmxC6zEWn7Slxv2RzKklEgS7MuXLz/++fvrr79+/vypf1X0cGrM7du3VVP93bt3T/8+ePBAB8pkECxchD59efbsWTgNdyEAAQhAwCfw9etX5+3l8n2HPyST23c+f3D7+tTQzyEQfvXq1cuXL5VA/z59+jSQklsWApX2zpaqkQYCEGiGgD5EV7eiqYT6FAVG3crQp+jfYQYxTCVKmwr5uuhzfsHYwLeB5sN6D2+Y+7vW6s/9NQgcGuzQZh8+fFjCxL95pVDB4whoOP3u3bsPHz6ok5qW8s8C2I/Pnz9rZenNmzfMX6aIyoypdJbU5xijTBNCKghAoGQClTr5kpEiGwQcgYYngwy0etCyq2MngYYbbCcapJpdLTjTYDF4CECgWAI4qGJVU6BglfbdTU4Gm6xUgTaPSBCAwECg/M10xjPYKgQgAIEwAbZWw3yquEtnV4WaEHKVAJa8iogEhxLAAg/FS+bnEmC8l5w/h6qkQarjRfRJ0qa89DnHixcvNj1yUOL379/r65Hr6+vh/JTZUoZb+nf0CYo+idQXVpeXl/qZ39kHD43U15t//vmnSB5aCpk3SUDdyfABoUx6CAzmrY8JVV9tE+avtRPJSTKSUNausyr2CabGombuDtFwVVZu/nfO+mxSf2rUJX/nPBAA1w5L0CRBDlOWMPLks1nJSPQ3SimfLzuUzw98WKsffnduWd8l8lHiLF5LZL2982ztaLOzWNqLPFHRgjn0YsO/OfsydbIaSA/nichtuoMJJJLfyWq+MHSyARdanUkYe5ahT1HtRMn1EYKjDkWa0l85THqbXxg1OFjmoEfGBtW1UyfwMLRYHQr6DdY9qwarpqo2q5Geiyw/sNorXV1dbV2W0VRxmFjJoTmHL/cuRPLzT548sR9EmASgvJbreiSPwtLgENAxIqcs1Oyol2oxwBz6zYSdgvQlLUtlRqk0f5Fm9a6qMf25ycTNWaMzg0GkgaT+daMjNeHyp/kWnvXOknobY1i0SZodBHro2nZgqesReYNhhVY9jrz34MBVBfXg+tc5cI0rtAqnf2vpzZNooV4nP61+D61VxjwYsBt/ukBFA9Gp7pqMaX4yyEBLdtu8lptsm7OVQpWzWIisiEBXC859NtjVge5x77SoIbiVrmG7LdtilwYbje0Dokc3lxkcrJuMy7Ta2M/t00FJmyfatv9zBZl9VOQ4oeq+u8nJYJOVmrVSGuwsFkukjMR1ZCXsDqNKi9Yi00jpHW6mdzieWW1NDbzfEtkWTny8NN97IgqKLorA4Cpr/AZwirFPH9hhZzdVPTENEOjQkntwWRUNfjq0wOP8xnDgst5JHl7+cf+qxGEJfdijGX5cOfOr8sfVuvCcGe+FFRTzTcdvf//9dzh3+11tWGq1zphezUlO1pi4/GQ66UCrFZvk1PcM2pbY9EjaxLIbvdqovyTZyjNqd1x/Cb9+CQgm45HkW5kPGUrIWr6QCRAo/5Z/sMKstLIZjSZnb8VEyjb83QL14m4XwQXC+Sf3TquDZgkZFmm4u8N0VfTr1681prE756EsQdC7Aiox/2eT4LIYw6Y0ab39ULS+F3358uX0RSV96aFvQnzx1B7z9At+oVWH0+orQ+9Mm63a3uzCV6pojbf1d9DpThrJq4fVESFbO1k1TEmV/8N7u7pXU6ruGoq741FW068mEA2NOs5dXulqfpG2rxn0y9hg1c7PSiAH/t9p/7t3xknHqpyFNFg3uVua/a1WRAk0oDUeqiIXocRGjM+fP9diReQYODCxdVUO1/Hjx4/n+tUl8eSC9DH5MEuVHpcsc/iSfPf35LJ8aWFfV2U3jKU6uniZwVIFXZqtMyZVTfUaPuRwmVgCJ07zLeKF06TtuTLMkvzqdDXG8CteXVizBvn5sNgJd1JGBclOmu/aRlXu7XKYP6r7G62bWTho9GU8206GpG94wnkmX/oOF2e5W5eT76G1qo5uwKmABjNTBxXWbLED0bDY7d1tcjI4UpPMVd13z5vFPWh5pPRWL1Flq5rtp15pR3QDt2IXnFttsKqXBn5Lw78h3mLSmd9p+WcbkH3A/2kGPf6Pxf8LdbWf26qDkjIrte2z3rv7f+Yf+r/2vrvJyWAzlaLBhtpe8F5pi3KoMqiuA2/KRfezmT7l2OR4Rq17usY+mnxNUUxj7K8xqMTM77dMpa0lpjTfWwu3HXKe9VVRWFQZAFurR78/gw+cGmGTnd20msQ0T6BJS+7BZTUz+GnSAo1+Y3VYpXzevHlj/H5KJqE3LvQ+m/6MArhkert7+H3lwn8wbPqVq6uCC5T2mlPaxVvGe7PfdHCoirP/qIA24R4/frwpixPfXtUxRbIGrdFsEtiYOMnnQ4Gy4r/hlC/QX6CITbe0SW/8CmtTtsUmtn+UpYXd1W+HRC++pm5tMT6rIYeEbVMDtbt376YSbNMLKGrmw8gmvnSVq3Y9PT4jPudRDuAaAYm/lMOUtw9/rSGDl0scfjVl+Hcod3hrSj1F4PHR22yzY0210MgPSuM51JJDdb0zbbYW04qUswFFy9GpL9Nfqr4sVWuVYPLSdY0kdTShzms7aB5xFpCu5hd1jQ3kfwLjkEjnNvt4/HmCIrw6CZot2o90b6gPAf2r1y53+Aqtqcn1HcRQA0i9hBFPzK+4MWw5pcKYlfGlE8GX6zPm6ZLZV6XdI1KZlpidAbj4fYHSFnnVOoajQPa1Efv35MIVOPh4ONdMbUqdzvBuhJhP9wO+ffuWZNhgMVdp3DhjkoVo5DCVdoeFyDnkmebvkG30SKpx1yjb4ZI1zFksjUWqqzK6HQ1xV0e5kSuZ6ndmNxEtvsKol9K6NqPYDScb9jjDvw9mrP4wsVVHEOg1tNVd15t/1Tn5hltraQNRJoNMBld9Y1eLObM01GybnPLPVrbtyAZUidOOdNq1W3hdC86RtBtosLME2AecYkk1Vcm57YUe29DjtBbGmFYdlKrfgG2rFkUtyNfedzc5GWymUjRYo9P2k8mBF7g7jCp9HWULyxV0uJnu4211PNPwtoKvvrrCZfreuhg6aQv8qsjJZgysvoGjqb12YI25HZ0s1XrFrJxHvD+DDxyhbrWzG1Wz/EsNdw96pXap7vEv2WqsaHz3aUkGxbu3UiM3NVq15IZdVmODn1YtMNB4R7fkUlZ/bNLy+nr8epQTTB8UaP1Tf2pHLrKcwOyHriPxynnfnvHeSDXTy2TfdOj3FVP9bTqoQhOMVOWWkI8+t5gqaTVGT2UWXo1cB0GtCqY0mhcpsSTUgEl/CuiMDL3+Kx8n3YVzUAL53yRVU6F6F1zC6PuZTQYWljDhXQmWpKZVZCJLSIiu2KwSeqd9nmGJjFqfxU7Uco9oLCpdBmARYHcacO1GN31QMAOf+gxOXi7dqFPlJq++lKG8tPJZ6lz07FQ8YkYEquudB/lpsyM9tnrZkqI1pIxUk5xh8k5WAw850kjBMjyuuq/OAgRnOG/LzSMkmPoIWZFilIOGE6sAE04lZrF0O7+QFpa6cg0+yxwbqM0uDYwPijcOjWZNa4hctfB9kkt3gUKnt1QRNcZAWZJT7VGtUgNC12D91hqwFj9b5aPHpwIcGrPqi3wJw+FV96vaxeh063KBigsLvOluftXM6l12Jc6ptKZ8htnHbFmKVHGz1itdzAJZmsVs1d2SPJaKS+alx128hJ+t1yaTmCbOMM13VdgRUK2XFOTXZejClFg9nWDqTwHWMH1ELpzKsHdo88RHXPVLCMw6IsGx+Aqj/KV1bSeq/vSiNcqKGUUENC7vvVQ7+cDAg8Mt2dvS4znjq3PyA5yGW6s0smo89gRL7s5uY0wGHW0mg4PZdLuYM9tq5O01rnNGMg1UPeWfrXKrkc2oEqftmuFWp127bde44LybeTMNdpaAVOnMOD4QmLD4pWvEeMSMqed9QPToG1hX+7ltOyiptSXbPn1Bvsa+u8nJYJOVGpwwDdbvjIzh0hblUKVRcQmTqSvveTN9INn2eKbhbYWEDSFzVmX63swQkhSnxhu/jFB+DmytxlgLPtDRa7uzc9WsJcCmhvO9Wzc12rbkhl1WM4Ofti3Q7kLDrwoMDVwr5IEMD9qgUdGSTatDgaJPuWV5CVlMTpHNL1QyWEQt533pQfh6nee/fPqR4U1bnoVMMCKr7D/uBhb2gN6s9XM4NLzaeUhsKSX8dYqTUIv7q15YrVSFukf2BfIPWO3qG1KKw76q1fiUFLqVT43pE3qnzHtFUpC2YGeZq1KyVQ2M1HiVTH+yQP0rCeWI9JQSzD7oRyrNoQMFcKVyC1K0rzgXlgblVGMGqbKZrbs4McWlAlJyPkK62p9KcaX1zgNS2mzJppVQtsYUrQmLusIdfMRhaZqqPOVd1Z8OneyQuVq3LuWQV9v44KWVebEOc3XpZOhf7GBVU7m18OTxuFFHn/OLSscG+ZWllrvDP/iPhA3bjcq2BjbtXqh9LeUvjyRnZa+mcYVO4tnz9HHtC8s/LFVwa7xYBWSYtUCV7iZWg99W3UVgqWglDhQxuiXgS/nsiD907jaSfOlyluGOukwfmdWdeqKpeQReU17yjUNxS5XaFD+VZ1qX1eZT9TR/Ey6XWExWR1BiKzNYpac8ZRirubGG6eC3F5g2uhNjljyzxVcYxZ51j06ts25ZpR/Xtbmiuwqof7GMCR15GYYGFYND07/6G+aS8v9L+ejZ2a0lPbtqKnr2XHVIyFW3LCFLc/IDNAm2StiYoLTWWtpAdNZfGdnuSybLjGwaSw12nzzuKSaDg17ym4RTgTEgzxZpQsbH5T2WRJIMDUz5jRwaSNaSKvO30Dacdu1mvLSoovGSTCJms0P6VQPZNO6KKc6iiJYa7Gx9BXCpc9kRr4nMbCkuUio+dLFLozL7dpWTSgFxqHofED0O2qxdj75NWsLNO6ihbe7wRUuPnO6j1MEtrRBaNB6TptK+O/9Qc8l4luJ3TAabrNRgnI11RnkabGmLcqgyxtPuePY4h6BBwlSeAjfTJWTz45lN09ul7maIn1WrU/SsOal0dVUaBkj78tJKrBlZqvdbXNHVBcr0vdVhHMwpbLRt3FU7Olc7arZqyGGYElIuQilXRZU3WM0tyfszgyT4wIFD853dquGVlmC20wy3ssi7luYZpsROdJhPkrsNu6w2Bj/4Umfnq125XJamAC69H9BIYGkfRE/J1Wj5VM/KZpRy8F36V1MJxUgFmkpYWookHGYfftEnhgNVdu5dFTxRQkFeVSvjvdnuW1iEbt+cl0NVktm8a0j2wOpWTSrh9BJV2G3p7pLHDMggH7fqWWbf7g3kObo1a/F2whlSqu2NZG74Um46A9LTi1BzSKVEtZGE1Ql7DA1Zps1cMXrK2LurtVqmWxoJpeIzygdcIyD7LpfGUmkVZ3fORY2G9yE97ql6e+eBCW32ONsoKucmFb113KvWOu3Q1WnKGar/XdWXRlAWt6le25LbanEJE0hyDSSmdXcxgrAVpi+ewIZnE+rUJIP/SHzYogtXwVMCyecX9Y4N8isr3t4sw+kddmX/jm727Yf4prpaL3kw46QjvhVPZz07kA6PBEbIU+8nfyWvNZV/lrkvUqCUUW5i6D8YGc6mkVEthsvVga5qN0xXlVKDjaH16V+FJbmgrYIdWd2UnlSm3GbFGyLDfVCSTtlirgHPIxmmrW/gZtSv8E5zmJqW3UoDPFPdWjUeEdgx/JAxhDUuLCo6phb5u62pKsMxyccYMbiyPRtmkvnuUsu1+AqjqIHmfErXlk3RhRQkFa96Xalb7iLcQ/nVUUqpddZIpo1afcqqqSgrP//M4Xqd/ABqVhGrzGcTlNZap0OpWbGNkUvuzm5v+XvVwJDMKPZq8zfSGyVjMjjwz28SI0WsXk59stFyNiWbnSXJ9nYMj125limDvF98u3YlEhCBxlSZv4U24LRrbwj1LjjvIN9Yg50loEnHak9nT6C552wpQ6QWu6aDasXoKWNfY+m5JO3WzlHZTuuoTlYuzrJIKL9kcYaqqSW3AMDALfQoOA3oMaDi6a0eHJRq3aRtB9YEpopOElNv323xrlMHnjNmx2SwyUoNhkqD3dFgS1uUQ5U7lLjvEY1bpgPjkfsaxslKqcY1TIT1r8IyG3UlsyMBPwc97o+xp8ZWwmb6bC0aW+xaVbSvtXA4MIRgE3BTS5w2hzD58F2/oW0So4HEckphOG3cVSs+UVmr/YXE27oGouqoNzn6/ZkBGj5QHHro7E5sI/uKzj8pG8Zy+6QdnmInOoae8dmGXVYDgx98qW/GSwt9/tBrdnigCYWfxoU1KlB6u6fS+GRWIy7DIRCYv/jVyRBeHfZI4BNH9Yz3nOUEbOaIOS+HqiRrfTuGKXokWfHLGU3txlnbEFCC5afX76yOKWd98Xq+/6RYzXxUl/yXO7ZGjHUvMBnLH1uVkm2vSJ3o1PjVfLYKrPSWAVago9pRonsEXA7F7sDsaE+RYrs7z6UHZz/wm9rhEUUviVRXfNW984CaNluXye2WFkVPW6sWztTzbkUqkpb5wnHvU24VWKsD4SXCmEG+L4zyCRSkW2nXKXqbX1Q9NsivLPuaoG/DftjSzKfjpdUYrT/6pcyGJfxU3WpBqZqqRR2Rawuz9ZpGBjzGKslRgqV5zWhOFMA4SjnK310ah8QN7F5IXzLFVSyyVUtPKm6rhjdY3RTdknJ9i3IKmg1YJPRzmw1bzHXJ86jxTgUTkNmCwpGrGlFBFmLhUpLcnY67RhAi/cyqRcX4zNXMR3XJfylLSKKmujLJzzlQ4tKw1uIrAtn6t5ba8sgPZOva6rKWGGkt3V8Au6VodUzToaZi/CmkxPDtYTYsMSzFHZGmaic/AGm4tU5HU7P2Y4xccnd2u8rfqy4NyewyT1uoEVc4GZPBQQX5TSKsl+ndowdaMtFOpvz2RldpyiZVmb+FVu20KzVdX+ypO5JXVKRx+cvPajV87mZ0kw12lrl0N+3adscElm40qZlmKx8yK1U4cjTJnWarmKUJ8jTn6VRFI/8da4MiaRkT+pO4qTC7Y9BjG3o0GkA/DkpAsG2jVQSSVd135x9qzvYpgcgdk8EmKzVYIA020BKXbpW2KIcqlzSVMF79+OpoVq7bMhxVo1t1KcP4fGppltFywPvplkXCALd+xjMNbysE9Fv4rWmLCFt7+G78hkjhuALiqSGH4bRxl63VgA2s3urcB/bT2a1aQmkJVkdQyd2XjCESgmXVcYfY7ET7emnYZVU9+MGX+lY6hFdnlPIGo5dgNXmcXSFUVro1LcISo52O1aNVRm+1WbI9Is1s3Uc+86xR/XRfYyTYMKnfjWW1yxuZyo6C6nWeHKqyQ93zj6z6gpFZD5fzeSWKne08RmJELmwNkiqTUbajSzXCfXVabb2jgvJf7tga2YeihKdkUfkJ5y8x4fKHiMkz6E99sP40IIjpLZb6wumnVjJLFb3bZlZ7ZSnliBEDuHarbHhQljZtL4f6KKlMhj0t1I/ZPciOpFHy4xZuhffOA17abMlmllC2hhVtaWjyor5PU9iyr7zEXzBXVzY1VFCypRyyxauao4r7l+px0go5mJlfxCgcg30Erav5Re1jg/zKijfs1TY+sm3jpVQ5suTRpUZc06I1qo+vkV/Q6sRf1VkV1c9wX1ieWaX8M8H67z8xM6xZ3zLy/CpiCaN9s2FpKjcioFVmVSemRr5FHTFlGwk8vRyq4IsxDW9dhF1a0Hc5j4xfAI11dznMBmbNY1rlcIxFm7MG1sw0P8zHvysOam6zunCRlsGbn+dseNWVsYY5y63eSGc/JQSWvFPDXVu9lrNJcml21eHv9i0jSWZnas605EtXTV2ijvLMcNmAkx8oNdxaSxuIMhl0bXl1htXJZDC/STgVGAPyD8e50060fBzAcnJuVZX5W+jsPHqTokcrCcaWvpps1WlvErLMxKrjlMOhPtAyklTjSo6r1QY7C0qQpVn9/Xexta13WixLSTLgkVXHrAoK5qqH0aQs3o9NVYke29DjVLPTmK4clKrfsG279ZyplhPGyL2PWocuK+q78w81p7jCMTtgNlmpwWhpsDsab2mLcqhyhxI3PcJm+oCrq/GMego329KEa3U7KdDvzE5VRjMaFbE03dDYI5C5f8v4fssm4y8qcZm+tyhERmFkbL7ltBpma9VoD7PJevaBXXV2s9ovOTL/pGypd7ZTWl1y3OeENUoJy9CVJTfssuod/HRlgeHG6N8dTQFmm7//kvbsPFTNX3j9bPeFLa/MzU5k9hW37ynNkmYp+ZF5lmp9+dU1rApm2eTy85wNH/e+9FBcvc6TQ1VmDWZPpMUr+e1tCMcPj5ZklXcLL77orjzj0uNb41fbWB4nOCU8jWl+uWer7g5Kb2kRfj+dXAw1Llm4LFMan5pBICbD8odkU4+rRrFpejNruqNPrVK161XBVNBx7mtkDOAaAZm9nLXz1YnubFZbI8PWkmSovVWkktP30DvTZku2wISyNaBoDQbCPkpe1B8w6DK+71OJfp6z4TzeO2AM4VGcFpQDz8bcCi9VS6qYzHc/O6ujUeTsIG13iakebGZsoHanP7Udje31N4yiw1Y6UtDspXLQaFyTBeWs/FNhVz7KTXIq89XVrlnBFKmRtsTTOF+VVVYW8abjsYOmWpJnSWwXH3hLIyHnaVaSTbUeuW4n1Wxgukwxml6FPc8mFU8FtsQMxj/Maqdanq2Ui8y/yLu6LiTbDve8ASbGVr+pCCV2uKaBJI0oXMRQ6LSNyzJ9eZSJzDsAx3hr1YRU0FQYY+aRyWQYYVapIAxyrtrq1DlEVnD2cV/LS+Eyxxiz1WkgcnbsNFJNHttwMJvs2lztmgmEZzEyIbnfJG7cEZPPnLr0od+XGx8Z7fRSHtVllSfQg5NvsrWWMBCVDIMYIqw/JoOzbXbqEJKMY6dlSQVTlzKKOWsyOJV2JNjsZUUDLbQ8VXGlMW2rEqctApVapl3sRzOeHQAAIABJREFU2UlTnu2MafPxffvu5aZA3acldtjDyqqHAdiUhs9/FJ7tYUeLrqnWeSyChc1jtJisy/i2rBJHTKaXeRrOYOHoMdDSA7dK06Mv6tTyO3RQAtKAbcsZxvsc3zam4a767qH6U5c7jZntqqb0yomZVmEaU3ilaLCbzEm41A2VuTuMKjepcpp4dYNSXUN4+DrN08XUtZnOeEaK03KrRnGjKcnUw/sx023K0VTr9PdbnEFWFyjZ91YHc0lgi5s6aGqzJJLipXq/lc2G2VqdOp8AUuOtHnwgnZ3RGE5MJg+gP42+ZJD6Yyd6VhdYsrDIPNobtg3GX+bE0zdFLNCn4cKbhlWz81BFutziAzKn1XlNeKoSL0M4B8ur/sN7d+F8Et5V76NB5uzgc4jUXTmfVCXOmoFfep/jPQ5VSWVgf8/uQ/gWNhtOaOJ+TVZbl4RJXrSa0GwdXWRat+vX14VdWYFA4bsIri61Bzb10xkqa2+hmZc/VjsnZ8xT01W37e4qkOQlj0EX8g9+zrPhnK96OAsBl0PhB2axZLPkcI+ju76onYfDrIaG1ljvPGucsy4FF1d166hX0ZokL5EfjWQSniSyOmZWGzliarpU01F8eOFAuh6lT3sZtqVTPs6ZdVmjyKkHS4tlR26zJNsbG1ha00hZukzYnFdVI0UI+1SGpRh5nh0jgely5I5MVuviEozmILN10Vq2S58/oOpPF9Nn5Rw5Wz3oJwsv42oh2E+8Gk6ilNmmvVR05kXeVdmkFEGLsYdR1zytuJrbptnHtO34eW7KaqleFg8wwjJ686mHaX6Hs6TBYHx7WwoXOMZYsvYG4kV7SREuftRxZKt1w11bNoZHFCQHHp49yXLCw4kYqabdorp+y/gk26RgqF1vTr7h1ro62HOuUoEMA1Emg0MTmw5ok8w7lrxT+ZNBJ7lvkEvhWgZaaNmptfZAz6rEadduvYP8s4OBbGPL8KgyyRqOr6aeG6zPwQ/PGsBsJzvtYUdDCOEdrYb5BW0Ka+QzK4MfyT6gjxQ9+jRWw5b+K/9KEQ5qVnH12rYUOlujJJGzWFrtux0xvwtYCk+7Kvd4mYGlivjxFVVq1jL9urjwtFLnDioObbAB27MTE7oMi3JOVLtgqHKAtkqsn810xjOuHQ2BhrcVRjWt6HK1wbreKrPvrYjhVNTpzqaPcQhzqIq4hRfBBlDJd4JW579qFFOdJolp1QfS2SUxjxMzWW0UUw+mGF5LjlTZaMY3C5nXkqdYknQKZQ5+8KVLbco+rJpq9rgvcValip/zLgFZjV99u08tK+eKCuO9qSsbYkYbLvJvfkrZWEDXlncm/dz+m3kgu623ZN9+7uFwtjX6rbXYnX71NwlngRwxxzildQ3cpp3WqNZJOuyAjkbFzV5OV2kDGXJrN4HVHlHaybz8IdXPmsQoMr93mo5URiINlyPTVUv3k4W7hx16tODKOW5wVQCXQ+ECMlrfGIbwEf2LK3EUCChFhjpK3O1lt71zwDx8u8XF1d406lX07GhktCQ6myZGZZZ5U6qXSjfJGV41yNOziLbvHEbh41ZzlkCNBJi9HHmwpaxyxvczNrCspPtaGy24ZFCKZQAgCWXb+ybLU/ebYYhuWf3Q4kAGvEtFGLGP7MF3zqvyj1brfDObDadyofZyM1iC4z+1wxGEVAvivo5GRQyXm9pRAOaqAbi6hwOz3ngkud/jj0TqYZpvaa2b1BrWiH+XNUyfBmERsKyDjTqOnNwsjUXuZSSh7zZXPdvIBY2c1fQyVdeWE2PCsuS9fbxTPoo5epowHZJZxsY5l74tdtuek7fUWuZRY2u1e4k8A1GLwfttc8Q8oUNYyspoDEwGlwDGxPuqXwof7aVj5HfPTqdaGdrXtH+ZMlwdV7gqEBgIoEqcdgNtYXaJI+ekYNqOnHdSn5uQ8LQgfO+SK3Mq8AOjHlba8e+estg1u8enwaEv2GyaGLtanTCqdH9VMKasTc9OLdzn4MLocaBamh6n6sNBOfufwnH27AcKtO3jlNhP3+3MQAFf3UvhkRn4j5cZXqqIH19XpWiwWy2ttEU5Jz+qdChWA6usNOpIMjhcHb1sWpAP2N7upaEpiuO6QqeX8he7jCvJoyVuX92rGglo0+9QXFiacgD7DNiJZbDhNlRQ4FdFAivf68x+KcDW6kBmUw+yyWjb84F0dpsMoNjEcu9LbmE2ftRNZ6iXse2wE51WF0bsI3uoYthW2uAHXxowXeOwaurHkm/QjITU8tSsh3SRqWa+o3JXL+UJnQxLgWyjeosbOWjcpWnjUvWH+IPKlYIstZYMmZ0nh6qsth1rAsuyy9T49JS1AFs6ze5mN0X8okdGZsvYlGp1bikPaMpobyK/mkvhunYR9pI4/zljP51Z0CWr8ONzLn+46ls6ad90Ry39iMGNOi0fy2z46Bbt+IwC4PKByKVPtSNEfpoM4aUBlgwpQ+nlFzFqs1OVKabh3pk2W76JJpGwGUWPFhGSv0kp2rOue+QZ/H4/iYLCmchNhTV4BIclkcJ8Mi+pjPQye5lZWUvcXPwswIbHBvaZ+CnjfOll5FWmVhSzLDCa/quBKDfZwNELfEtjP792MfVy9rw7YDEMgXL5++lFVV7R3ZoNrKrVR6FwQi9qmWurxKNtwGGxbKikWmxNXpavd6eyhB3NqIW6IvyAM7bRlKGHaf6oyj4WF/bbqbO6JAGV7kqZDRy94jFb6CiytDFGEvLFZiLaI/7Ty+MM0oJl1mWNhPQl9NMX3rVZql9UGstWn/hnkNnX8sgYli5lDBkEUxE9O3mLXiptraUNRC2oh7aQzfJH7Wt11hDjK0ZDTSaDPvwlH+jHVzHQQsu+WqsOo0qpr3OnXbUBS3gNXXwXOoRbXXCmwQbMNbyLNBiG38OOJgXlLHaNBmkJV24dvdlWM2pHPiv3YIYAerRDLk2POKiw7pqx7XA1jXdnrbfVvttnMvK0s5dnuV9fzk3h2VqMIqurFA12kw0ocWmLck5+VOlQBALJN7hzljU7l4/ZTGc8s6S+WdQjb6/+3T3upxdVTb7crdnAaBI0ynl6ecQsaVawkiOL9b0lQwvIZuGZ3/BWXxpR61ATC9Qr4a3RKsq0YSrG9wMJi1ZWqygOfX/G92mzFR/V3U9foA+ks0trnCfm5lvakmUO8dkcxYjGav+uKowesV9iyUusLIbhu2s/fYEuy6+mpbOWzcvw/KcOCmOBAbAWTU3T5Fk7UimrDjP/F6aWtYs8hs14L2wemZ0nh6oE/My2W9JcWLWzd+WnthWzllozltmCXOTqebRrJazcX+VwqCN21QwEDhVghU5Pt6d98FQp+Zc/LFKdMqsRiimfUYxvuv5Q47hdz3KGDqOmAy4fyGjCMJiNP5jwEx8XXpqW5x/yHlfHmJw7751pszHGU9Gz9Sra/3WF0fZAzJJiQHejUkY9vrsM5JD8Vvh8BH8Qkrzo2QzDY7bjBj9TYZw6AoH8fKZy+jG9jQ2MDUoaPHou7GthFA6Mq+U8R4ntl5bZt/jYM7Sn1Bgv0CjcrVRHadgFcyktErox8yixRezRI67KS4GES65LA+9R0QlLdFSnARnYrM/xhXGcp4/viPHnwn4pLrz1LS6BcmN11SVt178KR2K7Ruo7iuN6Or8UB20UyGM80r4jPxLAXR7tty1edIeVGh9x1QwEShtjGKtWabJV9yJNpXVoW0FZuh4n4Shx4V3bVhTnphfbVfees/GGp05TDyPh8wDs2cmPGuBUC74/GSUuvLUWNRCVJTMZnLWuIVKOyI0z07b6kdEuyWAx5rSC+bktSeXH5/TVvmz2sGWw2rOW7SRPT4kqBxX07LRPN8J4AWYHwG72EZ+/MYeloYj6JmMOq8losGFE7AOG+fh3jU7PfyRbGD3aURelRxzUquLqte0jFuT76btHhuFP+pbC5U8Ge6gUDXak5dXLpZHwyM6P8Cdh2VBlmI/uajgx65N93aWdW8nL+ZlPwydupjOeCRiMZdHVmcoosWUldvTI1DBGMfn9SQDOWbeK9b1nAYks17KhqW4lspStj1smfWytOv9w3EDa4qNq8YF0dlubYcnpLS5iaCBHv94WoBR4DzDGqWLJAeYtuaxRNcsZ/GCBI9WMLi3DKtd9D4HjOvGRbLoMf5EkeTS4koOdPnhcTMBVOlB5ZkC8SueAzwYyj/c4VCVZo1v12rP6Tjt+snjGDK5ntZFbVnD2KWYW8igyZ2ewrxZtPGWxxpiR+j5KlnX8bMsffhXUKEaGOr10puuPVreucfuFroYtuKTo1XySJwCXQ7rU9Wi25tJkC8yONU+RJFuVjQVZ/GHbvTNt1mgqtSdrQ9F+gz20j1tdMtBIwD/t5VDz0BhjOvBwMRpsHFr6bObyiuEXCw7Vji+S4xAIuEGa/+BZ4T7HBv5h3gFNnWLMgyUs6SXy+IZwMxlQKI388xEGGXYdQ+knMleVA8Yw3JJeBjK+T7a36NX8/QQJR8XykH7OS+E8i7x+v7kkSVrzs1R/31LbEQNySyMdyvVn351M8y3Gc4RSRgYp2kumO8Qf5EItPkoC2D3SqF5c7iBg6ddcx7Ej/ySPhM1Vd52EdXVtSeDkyUR+adVv7OuGYuRfFcm3HPVNMWUZn8XJ+8xnw5W2VjWB2eqMIvMMRAdrZDI4gu9fMhn0aUzD5Q+0LLOJnrVs7JJKSIYqnRa6ddqOQKUBjVumXlQxCRe77GSO3oymwYZ1wT5gmM/orj8xn21Eisy2D+jLhh59GqvhcvSIg1pVVhu2vVpNS4Ku+u4RkCV/68eXPxnsoVI02JGWVy8LXJQbZEaVq7qzLJWvZrIpgcVa9u1iKOdNkkwTM56ZMvFj/N5qNlzptoJfx7rCltYkTeXcEKkL4Ehaiz/M/1WRRcvyXaO6HHFp4RPvh1clX910Vte/msm+BLN+z4+sxQfS2e0zgGKf6nZTA0sO26TvnWbDtbisUTUt3aLqm2HwgwWOVDO6tAwbfMvcNwEcFWq/lCGtalCbffYM41PO7i36iPIYtkVxjPcGdfv7Mva13JFOw5fa5uZQlfjG9f/n4H//EObu303oCJZ2RPziXN+crNpzGa2iSFjrUfl+ZZfC9uY0ypzLTQQs7j7/8ocGcEuG4eLVf2+qaZLElgGoM11/zeK45QnVy7LtIW5JCGzKBFwO19LwziXIGdBLP64ducApb9TlrPVqWfTOQkSbXbWTNhI0oGh/nKDxgGp0nGosziHPKsaqJIcONgKEfXW4bsUPRJ5GESjav+WXuBR2gzT/wbPCfY4NLP5nUF9R9hzZxlfbiLNYObQjhmT/XVEy/OWf9LnW58+bZiUdVkj8Wc+myaC/bDebv4tMvgYiOV3mSwFZiENxUGB2/D+S5whfbVltOOWDhClni6bkwUZO7FBP5Rv8SFn+5bQuaWNWhx8SZmihacud5sYa5pRJtzEa0fmtYDacxywDKmi4awvUupxbcterKlACJcsss3FUNlj1ptHOvorg5MVt1VQGf+L3y5tUw0DUGedoHDXrvYfIQ4dYTp5pYHbixmRwCiptTMAS3K2iFnOm1Z+1HCe8H5D36HPKP4VWZgyq9PXSp9P2CVQa7mfBmQa7aqKWVux6WH9IfOhIzB9U+13kKDzUztey+tBDp2+WmVHksHBVZbMJ0OMslqXIQvTom+7ItkeXPQ8OG7DtJTvcGt9P3z0lM2oRs5euq5o+XmbMbC1GkdVViga7w9jk4Ud6n16qv9iRc8wjqDJMj810nw/jGZ/GbNifQ00buGLq3VaYrW8VkWX63irQTYW0vOeT/wUzS0cmM5hWJ22MZeI5eIC05U5zO/H9mTZ8IJ3d1Khqj7F4iaHXPnT9M4Bx1uoilxxn85wdnHS7DNWGy5q1qxIGP1jgrGr8SMuwyrVZ6VSuzH88Q9iixEhPtakWS4uljpICknlTnlsTM94TsdKc5799CyCcn8Bff/2VpNDv379fXV2Fs5IrfPHiRThNkrtPnz4Nd6U3Nzfv379PUhaZQGATgdu3b29Kny3xrVu3jGWpFf/48WNIrO/T7t+/b3xwRzJj5l+/ft2Recwj4Bro/fr1S+50SnJ1qDF9JEnMxcVFknxayoTeedAmbbYlqw7UpWpFf/r0SVW7vLx0FdTetr1G7il7wDI///z5sz3DfSnViYcnEUcPNgJiP3r0KLzu8/r160FxgUx6u9Xt2ECtNWwtzhLevXvnwjkDs8Oz1Z3IsIR2F6Flh2fPnoVz23H3zp07FuxqqjsyT/LILPZpzv5iZdgljp71HxzdGl1uynb07OxlIRNbvaM5K54fmbzuytzvr/2y/LBFNj/9uWFf2qN73hKm+cySzrU3Sq+aQMNdWxV6UQfkVmWXBD56IjlbrkZlkQPL2Wz3ReLkB24Nt9ZCBqLOPpkMOhSzgW4ng7M06opkyl+XvgLSokofTp9O2ydQY7irBWca7KqJ2nfNCnynpdt9wKla0eOUSSCmkP1cHFRAR+5W1bad8L27rvpup30C1RGgwe5QWWmLckMVUGVYlf4W8FLKfjbTGc8s2YCLb3hbwdWxukCZvrc6jAgcJsDW6sCnDR9IZxe29hrvarhreT9WVeO15IT65bXkzl9LxpcmbE3KSkc+2WfuqYrWF0B6CzqcmxT96tWrcJpm7jLeG1RZ2niPQ1WSNbFzZ86WT0qOWH1bwre6Gmjv5peKIB4COwiEj/vZkWHmR7T36T5KVF0yjCEKeUVgH+fmcS1NGE60c50XuE9ZrT5F77xJs8232U00Gk5crKLfvn3rjjvUMqjm84dqwZh/wjeoZquz6qZyziCmEq5OGSS/LGr6YLcxPY8NjLaq3YtTbMa5F2ecWjHU6r+73BFYUvdsVkqsVbnZWzGRFuz69rjkM1WF5cOHDw7C6lKGS6mADqdYXflVMvUpyQ8fPHHA7wj4/aaLHAU0nTxiRd7CU41OEo7kKfNS+xbOCDuZ5q8OP6Qpi3tJpdDVhr86IEklCflAIAmBSru2JHU/NBMtw66OvuRPjGdXJRdVx9xbVnGTlzvNECc/ZbIUU2lrLWEgOkJqHDYwGRxxi7y0YC98MhhJ4OjHVzsdXwCm/D6N0sKocqQRi/fQIy057RGB6i6XbPjEIcFxm9FLlZ3VGr53FssQyT7gwKGQfcCApsK30GNResRBhc11091ibXtTLQKJl6ylyb47wIFbbRBovsFuUtOJrXiTnLOJ+1Qlm+kjY1jqoUbJhksmXLNYFFnptsJSdcqPr9r3lo8XCQcCbK3aLaF8H0hnZ9dmRSk73NTAkpPYZ/kua7aaJQx+sMBZ1eyL1Fuvkd8p7CtXT+ktu1VzkoM9+jup3fKnfZDxnp1nTufJoSp2vaykXG3ts8///PlzNn5TpHzNzc3N6iP6MZDVNKkSrDZ4CdyJ70uFlHwgIAL+lzx5zrO0nAS2adiaU4/N41oiP/1qNxv2495jy1aFhAXRO2+F2Xyb3Qqk1fTFKtpf+vSFPE4RlumDPrQ+TgB9dxf+oXV9E3jEx/D2Gq0eOK0ub/VDaHtxDaTseWyg71ctA1dp+fr6Or+up23N9zn75JnmGc7HndoQTrbprrBbXNkpzFURi2z+rEonpGx1ehrvhc9VkY8q+UyZTeoeJbbY8IMHD0ZPpbq0zDssEqaSJyYfX07fIGPyDD9r8ZZLHUo4Z8tdZkkWSqSBwBIBurYlMkfHayPDd9dLxeWZSJZZ+iAVTt5ph9bqUGQIMBlchdzhZHCVSfkJmPKXryOjhKhyBKpDpz0iUN3l0vpAk5vRNNhU9unPjIpa7PKndb6QqSo+zccyLzh0H3Aqkj3GR4QeV7kdrUcc1KoK7AmKtW17FcIpu+q7wyi42wCB5htsAzoyVqFPVfqDzyVQXW2mM55ZMgMXb5k++CNz3m9x6AhAoF4CbK063bXhA+nsnEJbCnS4qYElrxpwGy5rtZpnJcACU5HXS8I5jxGYiu0vBUzvDjGrhw8sPVhRPOM9p6zSnCeHqjjVnBOIf9tApzhbVt/C3/kkr7zl2yqL2MkFI8POCdy+fbtYAqvdg85gev369SC/xjeWX+eOr6zla6utw9Z4qZQDuARhifxSfBLy4UwsHzeGc2jmLr3zSJW02RGQVi/rVbTO+3PDcn0An+dY1nM72U+fPvlbrbM2mXkGMSvD6pRBnwapLrPPdhi5NAZYis+AKOfYwGixbkSdofquiNGpIklOLHJey5USDhxkBpY1zSM+4QtX1n7X94SrDmc2W6146oXpJ0+ejO7K+BWvX6AaxbdxqZNiLBZ4nAew5CwJqzjRxp2S3MM0n1lSGx6AWhROgK7tCAVZBjzaDN56OltaUfUr6KtT8rQljnLDyY+ArF7SWlcR2RMwGQyzYjIY5lPmXcuEy5ccLfs0igqjyqk6enPaUwJ1xSy5l6X4DLWzLArtE4MGa+G2Ouko9p2WDvcBAwpFjwE401vn7ucO8uCgpnqZjanXthN2rEtZLcXPkkwbeVzfnVZOcstMgAabGfhxxaHKWbZspk+xMJ6ZMtkRw7bCDmg8AoFiCbC1ulU15ftAOrutOq0lfW+bGlhyEsss32UlqeYRmWCBqahazjRJVdZsPvrt59UVA61Ynnvyy6zkCSMZ722FmdN5cqjKVu0spj/rsAbjZz+WF38X67brxmqJOhpf3mFX3jwEgR4J+N8iGudm8Zgs7wfozZj4gpLn0AOuwJ63fkE3OVJLhjpRy5KshzT0zlu13EOb3cqkyfTFKtqnna2TtUwfAq7el3lHeNVNaQyQ53CZsPCWc76fPXsWzqSfuwGD6WFsoAU4i65FKT8N3/tJyGx+xgcSMA8/2daw8VXI/MwtFdFhN24JPuakG3kqvRf1999/f/v2TQepaH6ksM57anhs7C9cBlAbzSOQw9Kte/fuLd3y40fnGfm3Cgxn8wwnTvNXhx+DXlZXFJOrb7VE1jCTMyfDgwjQtR0BVtu3lnGUxhJHlL4pz+N+1tIiBk7eQsmlobU6FEkCTAbDGC1OLJzD7F3jaL/MyeBsjaqORMtVq88XvgdV4rR9jZcfDtjkWR6+nAW3AJwYzdbew/or4UUtdvlKySbYufuAfpW3htGjT6xGPeKgfA364WJtO+F7dwHt03f7xkC4fAI9NNjytZBEwj5VyWZ6vPEEerSYzKuecLGtEKN6noVAgQTYWt2klCZ9IJ3dJhs4MTGbGmH4WPKUT5Mua1rNQmKwwCVFGOc+S48nibeMdvRDud+/f09SXIGZWAhI7NW3l5NXbbXEU96Xzuw8OVQlmV0l3N6wyyTHYVl90/cS+d8tmP5Q87ReMvdpJDEQgMAqAePcbDWf1QSW9wPch4iruZ2VoFVcgX7nRO9q+ULvLEvIVi69cyTqVttsJJb2Hi9K0Q6vVhCynSRicZgHrfW8fftWP8rnaj0bKOGbwEGwVUlE6dWrV7O16C2SscGqtQwmkfkAZrU43xRz+hm/3NUjn/3E9rDxbAsdNWLPM1tK3xNaVjBWBVMPorWXW7duraasPYEWTC1VOA6F8aNx/y09i8DnpilqaHTENJ9Z0rkGRumdEKBrS65o+S5t365mq1Hocb3eaukuwUHjPZd/IICTD8CZvUVrncUSE8lkMEDvIOdQ9WQwgKvSW2i5UsVNxe5ElTjtqeqLjWHBOaCaThpsgMDqraIWu5y0OdfnT9wHdPWND6DHGvWIg7JYflG2nXBBnr7bon3SVEeg1QZbnSLiBe5HlWymx1sL45kpQ7YVpkyIgUC9BNha3aq7Jn0gnd1WMzgxPZsaAfhY8hROky5rWs1CYrDAJUWU8Bqb0Xm2+uPKjPeWjHMpPrPz5FCVJUVkio9035Y3elWTJF8HbSXy6NGj1Ufq+r5ltTokgEAeAsaBRRJhjD7q169fSYo7IpOGcQW21S3nbR1BW3la3ik5qOhysqV3jtFFw202Bkt7zxao6AFyaYIFXH2MVVjOPT1lBjFbKYskqlHJo5HZeh0RGTCYTsYGxiaseWhOgxnBNwq5aiFbB11b068KMCQwHkTlL3UZc86czLKCkVmkYov79OmTRTbjXNKS1TSNfcXfKO20iMwxqTyDRWyjapL7SWZJFu2QBgIJCdC1JYFp3LjN6caT1Ct5Jjj5GKS01hh67lljM2Qy6IjFB5qZDMajOCKHrVP4remNMqNlI6hAsq2q2Zo+ULR/qzRVduW0fUXUGO5qwXlrA9ya3mgApTVYo9jTZMaWPn1wR4xxsWvIuTTBAq1sB4rkj5SGy1WwNMGO1uNWh7M1vQMbDjTjoFTN0kxIIqVakA9Y42i/MqzutHcPssm0QpJbsQQabrDFMj9IsH5Uadye3jSI3aqUAjfTt/YFW9MbETUznmFbwahxkkGgWAJsrcaoplgfuLXz2preCK2Zzs5Y3zzJjENZdqITqqMZSy7WZSVUVtqstvrGremN0jZjgcb6HpRMM1Mdc7+auY4lNc6jV7MqKgHjvRh1ZHCeHKoSo6AEz96+fXt3LtpNMe52XF5e7i4l5sFV32c8jzlGBp6FQHsELJ8WZ6514JcuMksyLa5hXIGdFW2TZzvaf8R8NC2J6eZGOddySe8cqamG22wkmcYeL1DRA+GLi4uiUB/Rw759+zbwNtVQfXUxxvWgDLgkSaDLcwIYZ0YufZOBAKhOxgb37983/lb29fV1HhvQScP+eSLSUSo/szrdHlVwa/rR44HL0fBvNuWXL19m4wuJPA5OIRVMK4ZxJefoiYDF8FRxo7RpEe3IrcChUdpBCLOkHVbBIxCIIUDXFkPPPfv161dLP6IuSaNQ91SHAZx8jNJprTH0/GeZDPo0RuHjzMwyJi98MjhiVc7lVq1tTW+vKVq2s5pNuVU1W9PPFjobWZQqu3Las+qoKLKrBeetDXBrervei2qwdrFHKQtc7BokTLU+P6rv7su0S3C7xVh6ED0ukRnFH63HrQ5na/pRdQLK2v2jAAAgAElEQVSXbTgoVbBA205lRV313QFb5VZLBBpusC2pyVKXflRp2VYQsd4207eOT7amtxjhkKaB8cxxcOwYSQkBCMQQYGs1hl7JPnCrbFvT27k10NnZK5snZVebGlstc2t6u8oasOTj4NgxVpdyK7St6e1AGrBAe2WPS2k8lMp4/shxcibPmfFeDNLj2rUvFYeq+DSiwqufJkblPvew/bvBs17qtXzP1uRpUnPqIg4CyQhkOHDLyWpcu8/vAJ2Eq4FucamPeP/+/Sqf5AkCO/TJyyozQ3rnSL1022YjuVX3eIGKFsM8E7BNyjqih7WsO5SGwiLPy5cvN7HtMHEnY4PSFuBGLc4onsU+N2Wl5d3jHK9l7fgIb2ahZExT4CtcRslPSeafExQQwGIYgcdXbxnnHUZpV4s7OsFxLXQq+SnTfGZJU0UQA4FDCdC1JcF7dXVlyQfaOHmLnSylwX6WyOyIN06RRnO0HQUZHxkVZBTPkvmmrJgMWpAWmAYtF6iUfSKhyiVuRjIjX7qUW3z8qCCjePHl1p5DYwvOm/ROD7tqvQUudklmy2bTatXSJih85Rw9GtV9tB5xUEZF2JMVaNtHW9EAp7G+265xUlZNoNsGW7XWZoXvR5XG7eneNtMZz8y2i32RbCvs48ZTECiHAFurMboo2QfS2cVotvxnjfod7TUcV69RQUbxLPJsyop18jDSkl1WWPIT72KBJ8I/omjjpowOJ9Uvnx0hwFl5Mt6LIZ/HeXKoSoyOEjxr/AhktiTjd4OWk01m84+PfPDgwWomxlOZV/MhAQQ6IWAcUmSmkeoXM5KL3TauVR97eXmZ/1yV0X7PrVu3kqu18AzpnWMU1HabjSHT2LNlKlqQMwtm/KQ5rfbVL/z48WM1z8woksijV83evn27mlXbCRgbSL9Pnz61aFkNIc8C3PX1tS/PpgVf/8FpWGen2peN3rx5M80hVcxo+DebbbHzhUFaDZtnxSZyloClH5l9MG2ksRstRNpw3Uvrdgdp0zZbZklhG+AuBJIToGuLR/r9+3fjzkWZbjyegD0HnLyd1TQlrXXKZHcMk8FZdEwGZ7GUH8mUv3wdGSVElUug+nHaSwRqie9qwZkGm9Asi50lZRbMuICZkHzarDLjsgufWbAS9IiDspuHJWVmE7KIpDSpFuS76ruNbElWNYG2G2zVqtkqfFeqLGR72jiGySYt45mtrSaQnm2FABxuQaAKAmytxqipZB9IZxej2fKf7WdTA0tOaI0lu6yE1UybFRaYlufpuel7UuOxBsYB0uk1MgpgrI4RjrHQTclWl5GVm/HNyU3lWhLncZ4cqmLRhSnNvr0N47rVVIJPnz4Zj6g/cTnS0rbPamBTpMRAoAoCJ7boKviMhGwbl8XHajDx4sWLEZZDL1WiOy/M/qHvoSLlzJzeOZJ22202Ek5Ljxer6GIFS6h94xTdMk9OKNVqVkZ5Rmdvr2bbXgLGBoNOjQeXGJtDjJ3oGCN/2i4nc+fOnZgMR88qf4vSVdOcv/s0EnK49DnMJjgxUofCdHgOYAxw45tVblIQU1b8s0Zp4wuKyaH5EQizpBjz4FkI7CBA17YD2vQR++Ti9IHWVPicMTj5GNq01hh6s88yGRxhYTI4AlLXJVP+uvQVkBZVLsHpx2kvEagi3rL22NJmNA02lVkWu9hVrGCpyKfNp1hcxQqWlv8oNxzUCEjMZdsm1FvfHWMJPFsFgbYbbBUqSCVkV6o0bk93uJnOeCZJg2JbIQlGMoHAiQTYWo2BX74PpLOL0W/5z/azqYElJ7HG8l1WkmoekQkWeATVE/M0Lgh8+PDh169fJ8qZsGjGezEwszlPDlWJUVOCZ6XpfbnIWRgfNH6CaMxtUzLLB2PGBcRN5ZIYAg0TsGx/5q9+sR9Jto3L6N71EYi8sYZleQxDn6RqLPvly5dv375pPpOn0HJKoXeO1EXbbTYSTkuPl6loEdbpti1xntZFv7V+c3MzjZ/G7J6kTLNKEmNUjWYWqmOSEivNhLHBoLjnz59bNJhhAW50botxW8UivEvz9evXwDF2ehFHP0t+9BF7hbzu45hsDRTbK22tSG/pazc8X19lGmHCaT6zJF/dhCGQgUCZXiVDxdMW8e7dO0uG0MbJW+xkKQ32s0RmdzyTQYeOyaBDUXWAKX/V6vOFR5U+DRfuymm7WlcX6HDBmQabxEqLHegaN5uSQGggE/RYmhJxUKk0UqZtp1qQ77DvTmUY5FMmgbYbbJnMD5IKVR4ENpBtmZvpjGcCKjPeKrM1GYUnGQQgIAJsrcaYQRU+kM4uRsWFP9vVpgaWHG+NVbis+GoelAMWeBDYU7I1LldKtuvr61MkTF4o470YpNmcJ4eqxKjp/zy7b29j9/eKdk+xu4j/U729F6uli1szR0nthcRzENhAwD6e2JBpu0nbxnVxcWFUnT4yf/z4sX44N9spJ3ohyXKullH+ipLRO0cqq+02GwmnpcfLVPTqqLUBFRin6NpZ1wlZpdXXuN9v/PSxtNqlkoexwUBSgxDjksqhBjM6xkg2bFfQJpPQAE/n2enEFvmxoaXoXx3trCNdNAh8+vTpptw6TFxmr9ShIrZW+fbt21sfKTZ980bILKlY20OwVgk071UyKM6+gGb8PY0MMp9VBE4+hjytNYbe7LNMBpkMzhpG1ZFM+atWny88qvRpDOHenPaUQBUx9vXMljajabDxxlnmQLeHfcB43fk5oEefRiFhHFQSRZRp20mqpkz67LtT0SOfAgm03WALBH6cSKjyOLZLORe7mc54ZkllxnhakxEUySBQLAG2VmNUU4sPpLOL0XLJz/a2qYElR1pjLS4rsprHPY4FHsc2c87GDzok1aHfdOSsNeO9GNrZnOd/YqTkWZ/Az58//UtjeN+urc7csp/hcu5PbaiCen8iTEMfgOlT/3Aa7kIAAgOBAj9yLlk1zeN68uSJ8Qt5qenzP396r/rq6koPamJfsu5qlI3eOV5rzbfZeERt5FCmovcNy+vSiHGKXiYKSXVzc7MKXN3iq1evVpM1nICxwaBcjXYuLy9XFa0FuBcvXqwm25fg9evX/oM69MS/TBvWrP/t27dp8+wnN/uKbT9MktTUvmy1r7h9q3D7yjr6qTKHRqlqzSwpFUnygYCdAF2bndVSSvs2bbadvCVRz43HyUfyp7VGApx9nMngLBYiqybAlL9q9fnCo0qfxhDuzWlPCVQR0+eCMw020jjLXOwqc/MrEvWhj6PHQ/HuzhwHtRude7BM23bixQf67LvjuZFDmQSab7BlYj9CKlQ5pdrzZjrjmak92GPYVrCzIiUECiTA1mqkUirygXR2kbou9vHeNjWw5BhTrMhlxVTz0GexwEPxZsvc/uGqPhT69etX7QsIjPciTSub8/x3pKA87gjsW+Hat2ur7+JdueHA8DvV4TSH3rUIsHrqyqESkjkEKiKwz2NUVMG0ovaASzPzrdDUW+mpu3fvamz69OnTT58+ady5NRPSzxKgd57FYo/soc3aaTScslhFFytYKmP4/v275VASFVfmz5UYFaSZhRYjUkGrMR/GBoPW9DtsxqnocQYzOsbo0ENVarTVcmQ2updyBD5dEkvjOl3IigRo3gKZJVVkjYjaDIHmHUsGTdl9V7advAy13lGEHdTp4weLAPk3qmitO6xu9REmg6uISAABCECgHAI47XJ0EZCEBecAHG7NEih2lFusYLMYT48sFlexgp2uMgQwEujBhOi7jcZAsvIJ9NBgy9dCEgl7U6VlLToJWDLpk0BvDapPLVPrhgmwtRqpXHxgJEAejyfApkY8w35ywGX1o2tqukrA3hxGX16s5lxgAsZ7kUqxW0tkQRyqEgnwf4/ve+Fyn6btDWxf/v+rVXTIIsC+82iiRSMDCNRHgAX3TTrrAZcOX3z48OEmLC6xui397u7jx4/18fxwwMrbt2/1yb1LQGArAXrnrcRG6Xtos6Mq93lZrKKLFSzV0VcV+ajZpmE/6uXLly+zOXQSydjAKdp4iMnLly/dIwkD79+/9+e5GrDZz1pOKEZRWaXyZskrhWq2IjU65J8/f27N+Yj0llWpI8q151nsCMRehXDKikYgFmvxfXu44tyFwIkE6Noi4esAYnsOxm7RnmFdKXHykfqitUYCXHqcyeASmbPii50MngWkyXLRcjNqza9KnHb5xsOCc7E6yt9gjSiKXewqVrAyVVksrmIFK1OPxmabPFnJNIo1oYRaoO9OCJOsziXQQ4M9l3C20ntTpXHXgM30bBa4r6BixzNsK+xTKE9BoBACbK1GKgIfGAlw9Hixnd1IztIu2dQoTSPFWjIuqzRTOUieYi3woPruy9byXu6Qs32wtE+SDE/Zq2DHcpDYFgHyvy+dzXlyqEoyu9qxwqW1wlu3bu2QwP6hoHF5bocMxkcsAuw7j8YoAMkg0BIBS4Nqqb6RdekE15s3byJB6fHhgJVnz57dvXv3t99+0xb7ixcv9DEwQ/xNbOmdN+GaJu6kzU4r3ltMsYouVrBUFmKfopf5QoNdKntNU7EtLR/GBoNGjLsXHz58OGLAMzqrxShMabbUgzz37t3roZpp62iEdvRaqjF/o7RpEW3KrfkRCLOkTfZAYgjEEyjf78XX8egcNk0o9u3vHF2FbPnj5GNQ01pj6IWfNc6/mAyGMXIXAhCAQB4COO08nCNLYcE5EmBvjxe72FWsYGVaSLG4ihWsTD0i1ZRAJyZE3z1VPTE1Euikwdaomq0y96ZK48KvcbN7K22X3pi/UVqXLYFzCaCvc/lTOgTiCbC1GsMQHxhDj2cTEmBTIyHMhrPCZTWsXKq2g0BXHwEx3tthIe6RnM6TQ1Uc9tiAcQXKL+bBgwf+pTH8/ft3e1mWQ4OM5e5LZnF8O86j2ScMT0EAAhBoj4COYRt9tRtfx5ubm9evX19eXmpPSx+HPHr0SGesfP36NT7nhnOgd25YuVStEwKWUWvVKOTbjfKX+UKDXapN30AamdSVjLHBoC9xePjwoUV37969sySzp9GowG9xci8XFxf2x0mZk4Ddt+SUqvCyjGtZRy/1GM/nPX1ZrHBtHi0es6SjCZM/BKYE6NqmTLbG2CcUnfcyOPmtpjVKT2sdAUl4yWQwIUyyggAEIHA0AZz20YST5M+CcxKMZHI6geb3AU8nnEcA9JiHM6XUToC+u3YNIj8EIFA1ATbTq1Zf4cKzrVC4ghAPAmECbK2G+azexQeuIiJBHgJsauThXHspuKzaNYj8aQnY36/TgQkaMqUtPWdujPciaed0nhyqEqms/z1u/Jzjfw/861/7js/ZVNDpu4k5rdlnSxgCTRI4vUUvUT36e7mlcsPx/eDSiSfGb4bDxGbvalSqj0l0xor2e3TAij4Jfv/+/a9fv2YT9xxJ7xyv/X7abDyrqnMoVtFVU10VXn7b7qbK1FE/6ymr2rQkYGwwUDKeCp/8UBUNnHw1GcXwHyGcjUCZHi9b9fcVZJx62I8D3ieGcRKqkyL35Z/tqWKN0Eg4DMo+/FA+p6NgDTOsTe7WQuD0plQLqICc/ul4gWS61TltnHzYPFbvdm4/q3wiExhnYUwGIznzOAQgAIEkBHDaSTAenQkLzkcTbil/BrptaBM9tqFHajElUKxtJ1mQ9+tL3+3TIFwpgX4abKUKsovdmyrZTLfbBim3Eii2NW2tCOkh0CcBtlYj9Y4PjATI4wkJsKmREGarWeGyWtUs9dpHwP4RkPK3v7a3T5hDn2K8F4k3p/P8T6SsPD4Q2Pd5uXHtbAR5UwOr4nuAo7+0GQHkEgIQgEB7BD59+vTo0SP7T+nuIyB3/eGfPz2uLkwrAjpjZV9W7T1F79yeTqkRBFoi8OXLF3t1ypxBbJokyyfrOHB7lZtMydhAatVARZazOt+UwQy4UlnC9fW1n9XV1ZV/WXhYxyQLiP7ETW9w+v8qchB+FWnhdfTFK9Pj+RIWGL5//76lZUlymdNx3thoh5K2QIb9iOT8hqXKVbRHo+FZ6ksaCBxEoIqmdFDdk2S76fcuNm36JhGvqExw8pHqoLVGAgw/zmQwzGf2bm+TwVkIzUei5WZU3Jgqcdq1WCYLzvs01ViD3QeBpyAAgTIJ4KDK1EtCqei7E8IkKwhAAAJ2Amym21nFp+xtPMO2QrzNkAMETiTA1mok/G59YG+dXaSd5HmcTY0dnHuz5G5d1g7byPNIbxaYh6q9lE0tYtOQyS5DnpSbhN+EJY/801Iyvy+dkwmHqkzVvSdmk9G7AvQBvAvbA5uOXNLnW+V/wbXpC0k7KFJCAAIQ6IpAnu1wh1QHuOhPDvzly5dPnz518d0G6J27VT0Vh0AVBDbNVhoYnG+qbxUa3CckYwNx0xlwr1+/XgWo3yffNz2f5vz+/Xt/CUnn0N26dWuarJAYnQ+rQ5c0qNNIRg2nw7bTgMc7xZYuLy/ValaLll0ddKiKNjlWS1eCJ0+eWJKR5jgCzJKOY0vOEFgiQNe2RMYYv8lxdX6oyiZWbFRNLZDWOmWSNobJYJgnk8EwnzbuouU29Kha9KBKnHYt5sqC86qmemiwqxBIAAEIlEkAB1WmXo6Wir77aMLkDwEIQGCWAJvps1jiIxnPsK0Qb0XkAIETCbC1Ggm/Ex9IZxdpJ9keZ1MjjBpL7sRlhc3gxLtY4InwZ4ve9H5d1R8yMN6bNQB7ZE7nyaEqdr2EUu5osffu3QvluHxvR1nLmRVxJ+cxQkVUGCEgAAEIHEMg83a4KqFvhp89e6ZvlXW0ik5dPaZadeRK71yHnpASAr0SaM9HhTW5aUkinFXtdxkbGHcvPnz4oFXUJKefaFDkm83z58/9y0LCMgxVWWep9OYcpvxZjpgyscSoZVkOVdGRPQfNEWS9FjnLP2XYUouq07TnZHAaVRtkJ8JjpZGK3uS4Oqe9iVWkXvI8nlmhmYvLw7CoUpgMzqqDyeAslsYi0XIzCu1KlTjtiuxWlqnDqY0rM0nqVcVmdFcNNolayQQCEMhGAAeVDXWxBdF3F6saBIMABBomwGZ6WuUynnE82VZwKAhAoEYCbK1Gaq1tH0hnF2ke+R9nU2OWOZbssLTtslw1SwtggaVpZJ88eu1834MlPMV4L1ILOZ3nvyNl5fGBwI4W++DBg330fv78ue/BYp/adOJUsbVAMAhAAAIlENBMIP+3uxr56Xx9fTCpr5FLgHCKDPTOp2CnUAhAwEiggSn6pklyA/U1ataSrPOxwZ07dx4+fGgBZTkhYjWf79+/+2f66MRcfWOw+lS2BO/fv9eA7bfffnv8+LHqG99SVMHhL1sVKKgQAvfv37ecFKyzew4S2G9oS0VorUlyLt0lPg8BZkl5OFMKBCCQkED8ACmhMIVnhZMvXEGIx2TQtwEmgz6NVsNouRnN9qlKnHZdBtz5grOvrD4brE+AMAQgUCwBHFSxqjlFMPruU7BTKAQg0DMBNtOTaJ/xTBKMZAIBCJRDgK3VcnRRjiR0duXoYqskbGr4xLBknwbh/ASwwPzMt5aoDw3sj1T95h7jPbuiT0/5n9MlaEOAHS32yZMnGeouv7Pp+8MMIvlFSDx94fbixQs/kjAEIAABCMQQePXqlVyrTjnRL3fF5LP1WX0zqd8l0yljWibY+mxv6emde9M49YXA6QQy9win17e9JYlIpJ2PDXTenOWnU3XISPzMdHQyy9XVVaTukjyuo15ev349ks2Ys46l0NkZ+nf40/KCArdu3fIfFzfl78dUFN60VltRvTKI+vLlS53OEy5Ia2U6dXFkMOFHjHctjVoSGnMjWSEEmCUVogjEqJ0AXVukBjdNJaBtp42Tn7LCfqZMkscwGWQymNyoCswQLReolH0ioUqc9j7LOeupzhecabBnGR7lQgACqwRwUKuIuk3Qed/drd6pOAQgcCIBNtN3w2c8E0DHtkIADrcg0BgBtlanCm3JB9LZTfVbYwybGlhywG5bclmBap57Cws8lz+lxxNgvDdlmNN5cqjKlP+eGMtv5Pr5Sse7f7B60yeR19fXuwvyBSYMAQhAAAIVEZDn1xeM+o5339ezu2uqHuru3bsfP37ssOuhd95tNjwIAQhkILDpy8AM8hxdxCaffLQwheTf89hAddcEfNUqNHbSD7VFjmFGQ68///zzXANQjXTcieX4CV9OHc+nQ2AfPHigH1Dy4wlDwCegxiJTWbUurUo9ffrUfzA+rO2Q1aONdRjQxcVFfFnkEElg1ff6+bOG6dMgDAEInEVgk+M6S8hCyt3ECidfiNZ6E4PJ4OpwfWQSTAZHQAq/ZMpfuILs4qHKgVXPTttuLUWllMo63IymwRZlhAgDAQj4BHBQPg3CswT67LtnURAJAQhAIAMBeV0207dyZjyzlRjpIQCBugiwtVqXvg6Sls7uILCnZNvzpgaWfIrJUagjgAU6FE0GNg2ZSiOwSXhepTtXff8+t/g2Stfv7q5+zjGqqRbLRjH2y94+ibSTISUEIAABCDgC+kH4t2/ffvv2Td/Eusg8Af1k/fv37/OUVU4p9M7l6AJJIACBKYFNU/Tp48S0QaDnsYFOmrMocXQkiuURP43GP35b06xfzP0EOcNfv37Vto1GZcaP6HTujM7O//Lly99//60VZ52CwYkqOfVVaVn6fa1VySOb1Wz+lhZ9RLmzwhAZJsAsKcyHuxCAAASqJoCTr1p9/QhvGTqKRuTokclgPxZVSE2Z8heiiHgxUOWIYYdOe0SgusuuFpxpsNXZJwJDoB8COKh+dB1f06767nhc5AABCEAgkgCb6XaAjGfsrEgJAQjUS4Ct1Xp1l0RyOrskGEvLpMNNDSy5NCPsTR4ssFKN3759u1LJt4rNeG8rsRPTc6hKAvj67mhrLjE/WN2PK9lKlfQQgAAEIDAicOfOHb3SrZGZNmn++OOP0d3jLi8vL/U57nH5F5gzvXOBSkEkCEDAEehtit5bfZ2iLYE+xwbGCfiHDx90ZKoF42ya0TsxOqNkNtnRkd+/f7+4uHjw4IHxOBUdwPfx40dV/NWrVxykcrR2GstfBjMy+2kFb25u0s4LZKtqqtOC/Bi1PozZB3JimFnSifApGgIQ2Edg01Sicy/XefX3GRhP5SfAZDDAnMlgAE6xt5jyF6uarYKhylliXTntWQKVRja/4EyDrdQyERsCPRDAQfWg5SPq2HzffQQ08oQABCCwgwCb6RZojGcslEgDAQi0QYCt1Tb0uKMWdHY7oNXySFebGlhyLWbZqpxYYKuabaxejPcqUiiHqiRQlj4R2ZqLfjJ66yMuvX5B2oUJQAACEIAABFYJ6MdGXrx4oYnEt2/f9N3jw4cPVx+JT/D48WOdBBmfTy050DvXoinkhECfBJii96n3QK17GxuovvpaLADE3dr9++QaaPkrAxoYxMz6nTxbAzoY5e7du6tHTgzZiokGhzqA7xRRt1aN9GUS0Czj3r17YdmePXsWTrDp7uoxLpJHDWFTniQ+jgCzpOPYkjMEIACB0wng5E9XAQJYCDAZnKXEZHAWS/mRTPnL15FRQlS5BKofp71EoOr4VhecabBVmyXCQ6BtAjiotvWboXat9t0Z0FEEBCAAATsBNtPDrBjPhPlwFwIQaIwAW6uNKdRYHTo7I6hKk/WzqYElV2qizYiNBTajyuYrwnivIhVzqEoCZRl//9mVZDyOzqWPCfz1118xj/MsBCAAAQi0REC/N6KtGv1W/N9///3lyxf9hPvqN5Ax1b+8vIx5vOFn6Z0bVi5VgwAESiDAITJ2LfQzNjBOw3cfqjJ68Orqyq6FJCl1qot+6chYro7YG45TkQEkKZ1MeiagNbE//vgjQODHjx86uyeQwH5LE5nXr18H0mtJeusaXSA3bmUmwCwpM3CKgwAEZglsmkr8/PlzNhMipwRw8lMmxGQjwGTQR81k0KdRUZgpf0XKCouKKsN8dLd5p71KoIEEzSw402AbsEaqAIFWCeCgWtXsWfVqpu8+CyDlQgACEAgTYDN9lg/jmVksREIAAhBwBNhadSjqDdDZ1au7TZI3v6mBJW+yBxInJ4AFJkd6Soa8XzeLnfHeLJZskRyqkgD11g82jMOmJck2vde7lAnxEIAABCDQOQF9dqsjG79+/aoDVvRV7Zs3b9Q9pT1jRd9PPn36tBPO9M6dKJpqQqBSAg2ce7ppPaWB+p5iaW2PDR49ehQ+92FgrtGLTm3YwX90qErkrH+rAG/fvr179+7Nzc3qg2od19fXqiPHqayyIoGRgH5y4ePHj2HHqxbx69cvY4ZLybRB8vjx46W7ipcMWqCTPIE03MpMgFlSZuAUBwEIxBMI92jx+beUA06+JW22XRcmg4N+mQzWa+dM+evV3UhyVDkCMnvZttOerXLbkfUuONNg27ZMageBqgngoKpWX/nC19t3l88WCSEAgW4JsJk+VT3jmSkTYiAAgR4IsLXag5ZdHensHIrmA21vamDJzRtw4RXEAgtX0EHiVf3mHuO9g6ziiGw5VCWW6tYPrvS9urYfYkrd5B02fXwYIxXPQgACEIBAvQT0Va1OP9GsYzhj5cuXL8MZK5Zvj8O11gfGWzvKcIbF3qV3LlY1CAYBCIjApik6555iMyLQ5NjAeNDJ6HgUiz28f//ebzhPnjzJeazDixcvnj17ZpFTyxE6Nebi4sKSmDQQsBOQx9AMIjB3UAN5+PBhzLkqmqfo5KCwSDpRJXLBLZw/d3cQYJa0AxqPQAAC5xJg6mTnj5O3syLl6QSYDDIZPN0IdwvAlH83utIeRJV2jbTqtO0EWk1Z0YIzDbZVI6ReEGiAAA6qASVWVIWK+u6KqCIqBCDQJwE20329M57xaRCGAAS6IsDWaj/qprPrR9dDTVvd1MCSe7Pk0uqLBZamkWzybHpzL5tUxoIY7xlBlZCMQ1VitfDhw4dNWVxdXW1KP0384MGDaeRSjP9l11Ia4iEAAQhAAAI+AX2LOPQwyiUAACAASURBVJyxol+D1+Fc19fXz58/3zS883O7vLz0L1sN0zu3qlnqBYE2COz24eVUf9O8JvBhfzk1qkuSNsYGxt0LzfG3Hv0wOofFWFASG9CY7fXr15asJJWOpch52otFKtI0Q0CvgoXrcnNzowHz1sY15Klzi8KDbXVz375940SVsApOuRtW3EikTX396FkuIQABCKQi0MDUKRWK1Xxw8quISFAOAeMcjclgOSpDkoEAU/5mLAFVblJlk057E4FOEhe74EyD7cQCqSYEaiSAg6pRay3JXGzf3RJk6gIBCDRMgM30QbmMZxo2cqoGAQisEmBrdRVRGwno7NrQ46ZaNLmpgSVvsgESJyeABSZHem6Gm14MrvojIMZ751raptI5VGUTrpnE+tR8JnYhSq/kxv8o9CbvoJ+hXpCFaAhAAAIQgMA6AX15q57r1atX+gBSvz9vnPb7+WoE/PbtWz+myTC9c5NqpVIQaIbApim6jtMqsOKbpNrkkwusbOEi1Ts2kORPnjyx4B0dkhJ+RIfQff782aWR+T169MhdHhrQIM0oqoZwPYzHDqVN5mEC2sZYXYBSAjUQnZASzsq/qzmIcg6f0njv3j3lvPoimp8t4WwENvXIqyaUTWwKggAEeiawaerUMyjVHSffuQHUVX0mg3XpC2kHAkz5m7EEVLlVle057a0EOkxfzoIzDbZD86PKEKiFAA6qFk11Imc5fXcnwKkmBCDQAAE206VExjMNWDJVgAAEYgiwtRpDr5Zn6exq0VRaOdvb1MCS01oIuW0lgAVuJVZ++n4+AmK8V741Ogk5VMWh2BP49OnTptOSrq6u9hTzf5/Z1MA2+Z3/Ww5X6wR+8/606Ln+ACkgAAEI1ExAPzyiz3HVszx//nxTPV6/fr0pfY2J6Z1r1BoyQ6AfApt8VJmfNG+adtX7JaQ3vfitivlFdWMD45TceFLJ4ENGiXecQLfPF7148UK/o255lhNVLJRIE0NAi2N+Q5DJ6Uzh2QzlzHVCilzH6tEqOk5FRq7+y895mufLly+/fv2qvcnpLWJKILBpBMIa5qEqq26McSgNModAgMAmx1Xm1ClQu7S3NrHCyaeFT247CDAZ3AGNR4wEjhhoMeU3wi8/Garcp6OWnPY+Aj0/deKCMw22Z8Oj7hAonAAOqnAFdS7eiX336eSPmAxSqdMJIAAEjiDAZrqoMp45wrTIEwIQqIsAW6t16WuHtHR2O6A180hLmxpYcjNmWWlFsMBKFRcWe9P7dfqVzXBuJd9lvFeydkaycajK/9fe2d93jSt9++x+ngJCSkhOBUlKIFRAUsKGCoASCBUAJSRUQCghSQVLSoB0wPO9j8/tW+sXeWxLsiRf/LHrnyxLo2tGo5FkKx0g8376P+3olKVPSuTcO4kLfmorwv7UrI8P7cWSEwIQgAAEMiGgrw0TS6JPFq+vr/UtxOvXr41VKwjWt47GzIVmY3QuVHGIDYGdEJi1vpDnDGLWN3izliTqswFiA49ONV5bzEOhi95r8ZTj3uosC6Q5VEUHUhgPrXv58qUOxXMF5hoCwQm8efOmLVNzBJmcOpFnsvD4+KijVfSy6fn5uWYWsmf1OM0X9F89q6UzddXDw0MZuWdI0tB2f38fZJ2tFZ6L4ASYJQVHSoEQgEBsApZYsZVh1iSlfaqaC5x8NarcSUOYDO5E0XU0kyl/HXpUK1DlYlVW47QXE8jtwT0sONNhc7M65IEABFoCOKgWBRd2AnsYu+00yAkBCEBgcwJsphPPbG6ECAABCORAgK3VHLQQTwYGu3hsiyi5mk0NLLkIe6tYSCywVuV63gPvN3nWm3v9x7dNId7blv+s2jlUZRauf2TW9oPx70I3j+nP5/7j+RU/7F9FzjrMaYVEPAoBCEAAAqkJaM6gDxH1taFOOfnx40fi6lWpBLi5uTHW2/ne2PhUWdkYncvSF9JCYFcEjo+P7e3N88vAWesps5Yk7GTyz0lsYNGR8dATY+gi5q5x6hQJxUgWMdbkUeCnAyksJehoV3u0ZimQPBDoE1AvaJeeZHJN32kmCzr0RMf69B9pU75//64/1CB7fvXq1dnZmf6rV8p0lopOXWnz9C+0aC7D1iEsu/X2fSY5pzBLylk7yAYBCPQJaAjTcNZPH0xpR8DBu3tIxMnvQcs1tZHJYE3arLgtTPmrUS6qXKnKCpz2SgKZPL6TBWc6bCb2hhgQgECfAA6qz4QUP4GdjN1+CNyFAAQgkBUBNtOJZ7IySISBAAS2JcDW6rb849XOYBePbUElV7CpgSUXZG9ViooFVqnWplGz3q/Tm+RFoyDeK0V9HKqyXFOzDknRJx9XV1fLK/vnk/6PUty8eX4S6UrINQQgAAEILCPQDkP6lNf43e+yijxPXVxcaKCxnAW4hw96GZ09psItCEBgcwL2Kbp7QsTmYrcC2Oc19pa2hVdzQWxgUaVx90InqFr+jFsnBjMWbpHTk8d4oopKUACW4JAXj6jc2gMBnYrSNlPXrsnp0JO7uzsdraLzhto8ay4Ub3/79k3bJ5qGrCmHZ1MSYJaUkjZ1QQACQQjYHdesTd8gsuVWiJ2VfUKXWxuRpyYCxvkak8GalF5iW5jyl6i1QZlR5SAWe2IFTtve2Jxz7mTBmQ6bsxEiGwR2TgAHtXMDWND8nYzdC8jwCAQgAIGtCLCZTjyzle1RLwQgkCEBtlYzVEoQkRjsgmAsvZAKNjWw5NKNsHT5scDSNeiR3/5+nT5NdV9B95SZ7S3ivWxV0xGMQ1U6QGb87Hw95X/y06dP/gyz7to7mD6JtHwJNqt2MkMAAhCAQA4E3L/frle9txJJMau+k5w8V2UP4xGj81ZGSL0QgICFgH2xKc+v3ezrKXZvbOFWVh5iA4u+FLoYz3eYnPLrZIfv37+3lSocOj8/b39GutAfMnIV7alFzUwgj0cAbu2BgPuXtdTewc6lo1WUTYOLVsaWuWidlqVnVYKOaMGqi7Mru9L3MGcsTn0IDIF9EpjluPaJqG31LFZsVLXcuNiKAJPBrchTr50AU347q8xzosr1Cirdaa8nkEkJ7jpkrZvRdNhMjA0xIACBPgEcVJ8JKZME9jB2T0IgAwQgAIF8CGg0d1922uFmOvFMPtaIJBCAQA4E2FrNQQvBZWCwC4600AJL39TAkgs1vGrExgKrUeVgQ+yfJg3OmgfLzDaReC9b1XQE41CVDhDrz+vra/ufcFd/CPvVx9nZmVXQf/3LXZKzP0VOCEAAAhAoiIBc/YZfJmgVQH8x/uDgwE/M/erYn7PQu4zOhSoOsSGwEwL2Kbr7rlU+cOyTGntL82ldDEmIDTxU3b8F5Mk2eahKJ4PxsHlPjZZbRuFVVPvH6CzFkgcCywjc3Ny0D+rok+Pj4/Zn50JThqurK52K8vv3b53JqAffvn0rj63TiNx5hK6VonR1KNmwcir/w8ODnlUJnTL5WQQBZklFqAkhIQABl8CsCcWGy3GuzFtd4+S3Ik+9iwkY51OduV6/uk4GJoN9RKQsI2A0URXOlH8Z4WRPocogqI0YOz65X3UnQxqn3RejgpRaF5yNliYN4nsrMGOaAIGyCOCgytJXhtLWOnZniBqRIAABCIwRYDOdeGbMNkiHAAT2SYCt1Sr1zmBXpVqXNcpoDJ09i35dnQxpNjWMwkta1sn7KiNlPQEscD3DnEvY1UdAxHs5m6Ir2/9zf3BtJKA3ZWfFAfqDusaSjdn0JYle7TV+na5PUPRngY0lkw0CEIAABAoloEHh4uJiK+H1/aQm8JeXlx4B7KGwp5CcbzE656wdZIMABGbNCDTfyerbdcljP9Ey7HGWRVsOscGY+tQddGrDZGSiDDoAwmNR6XcvPn/+PCl202qd1uw53mKMTA7pYt4e7aTzNXSURg5SIcMYAfdvFNvXgtUH9W/DyctYc0iPQYBZUgyqlAkBCEQloCDKEis2Mig206AWVZ6cC8fJ56wdZBskoA5r6eBMBgfpxU5kMsiUP7aNJSsfVYZCXa7TDkUgw3LqW3Cmw2ZoZogEAQg0BHBQWEIQAvWN3UGwUAgEIACBZAR2vplOPJPM0qgIAhAohQBbq6Voyi4ng52d1R5ylrupgSXvwT5zbiMWmLN21su2t4+AiPfW20yaEjhUZQlnnahi/6hPmWN8y6TT5rTtYZG+/R7Jkpk8EIAABCBQKIFt98IFTV9F+g/8+vnzZ6Fs7WIzOttZkRMCEEhPQD6qcwbEmAw6ltFzkMTYU/HSjadISAAdJBFPjOJKJjbwqOzt27dv3rzxZGhuqcuM9YXb21t3WUC2p4WwyQJXZjB2YdViP7d7pUjBH9d7RW4zOVQlOOGABeqjR7e0k5MT9yfXEGgJMEtqUXABAQiUQkCh3cePHy3ScqI9Tt5iJ+TJigCTwazU4QrDZNCdC7tk+tdM+ftMskpBlQHVUajTDkggt6LqW3Cmw+ZmY8gDAQi0BHBQLQou1hCob+xeQ4NnIQABCCQmwGY68Uxik6M6CECgCAJsrRahJruQDHZ2VjvJWeimBpa8E/vMtplYYLaqCSKY3qwzllPNR0DEe0aNb5vtz22rL7H2Hz9+GF+oVev0Scm7d+9iNNP+F321OxJDAMqEAAQgAIGsCOTg7bUQ4GHifnjsyVb0LUbnotWH8BConoCm6MY22g8xMRa4Mpt9jLO3caVIRTxu5xavOdnGBsajOvRNl85IHuTTWcZNYHtaizAemXpwcKBj7wfFJhECAQm4f1lLxR4eHgYsnKJqIsAsqSZt0hYI7ISAPbQzhmcVc8PJV6zcWpvGZLBWzZbeLqb8pWuwlR9VtiiCXJTotIM0PNtCKltwpsNma2kIBgEI4KCwgVAEKhu7Q2GhHAhAAAJpCOx8M514Jo2ZUQsEIFAcAbZWi1OZR2AGOw+c3d4qcVMDS96tuWbScCwwE0XEE8P+Zp39bb140gYpmXgvCMbYhXCoymzCl5eX9mdubm7smefmNJ7ApE8ixz4Dm1tjwPwSSX/x+/j42O4pAtZOURCAAATqIyBvrxnFtu2SYz86OhqT4efPn2O3akpndK5Jm7QFApUR0CELHi/tNjaH96tceYyH1OogCY1E7oM7vyY28BuAcfWtc3hKU6aCLrebqGclsL3OOzee1r18+dJzN/itPRycFxxaHQV2nPNOov06dJe+FcyS0jOnRghAYA0BbVsYp06d0XBNpeU+i5MvV3e7lZzJYCjVMxkMRVLlMOUPCHPbolBlcP7FOe3gBLIqsLIFZzpsVtaFMBCAgEsAB+XS4HoNgcrG7jUoeBYCEIBAegKd7YO9baYTz6Q3OWqEAARKIcDWaimampSTwW4S0T4zFLepgSXv01DzaTUWmI8uIknifm3hqaKyj4CI9zy6zuQWh6rMU8T19bX9hKRPnz7p7dt5FczJ/f79e2P2qGe7GGXoZJPwcovaudH49+7du85dfkIAAhCAwAICxnBzQcn2Rzwf8e7kb9czOtuthZwQgEB6Asbl2hwGFBeOUR5j69ySq782oovKIdvYwGgwHz586PPpnLRiLKpfzqwUuzZnHQU7S4bBzHt7+2cQwj4TO+tjfFG5TzMwtppZkhEU2SAAgXwIvH371iKMRsMMT7S3SB4wD04+IEyKSkPAOINjMjipDiaDk4jsGZjy21llnhNVBldQcU47OIHcCrQbeTzJQy0429vCcms8bVIyBCAwSAAHNYiFxGUE7Oa0rHzLU6HGbktd5IEABCCQD4Gdb6bbByAmXPkYLZJAAAJpCLC1moZzgloY7BJALrGK4jY1sOQSzawmmbHAmrQ52Bajiu0B0mAtuSXam8OZD1vpjkNVZpDXH6O227Qioaurqxmlz8+qPzXv2XJwy7Mf3OU+FfXa/QhNR6tErStS4Z23pXUmVqSKKBYCEICAkUAO3t4zMO3ETzI6G82VbBCAwCYEdJqhxRvrw3jNfTaRsF/pw8OD8UN9+2StX0sOKTHmF8QGHs1qyD45OfFkaG7J/O7u7jrZ3Pmsbhk3QjqFzP3Z+UNGnsc98ZjnqcW3Cp3RL24vD44RsJvoWAmkV0yAWdK2yo0RY2zbImqHQAIC2tyxTJ0kiXH3N4HMW1WBk9+KPPUuJsBkcDG6zoNMBgUkVKBln08x5e/YYW4/UWVwjRTntIMTyK3Amhac6bC5WRfyQAACLQEcVIuCi/UEahq719MIWEKoyWBAkdYXVWWj1mOhBAiEImAf30PVuG059vay2LWtpqgdAhBIT4Ct1fTMI9XIYBcJbOnFFrepgSWXbnKly48Flq5Bv/z97y8G8+sNPX3iNHir0ETivfwVx6EqM3T06tUrY259mvX582dj5jXZjH8vUe/1dpa811S6/tnb21u3kLOzM/fnmmvLi86R/nLa4eHhGsl5FgIQgMB6Ajl4+6Ojo7GG7MdPMjqP2QDpEIBADgSMJ4/k8H5Vg8t4Aqt874sXL4ITLn1+QWzgNwnjYSgfP350y9F81j3o5/Xr1zFsz61R1zrnyK20c7fzM4E8bo18R+fS2M91f5WJT8r3o/1lLWWW1OFWeozRaQ4/IVAlAePUiRFQ2sfJV9kF6m4Uk8Eg+s12MlhcoMWUP4hB5lAIqoykhYKcdiQCWRVbzYIzHTYru0IYCEDAJYCDcmlwvZ5ANWO3BUVxk8HdNsrScPJAoHQCO99MJ54p3YCRHwIQiE2ArdXYhBOUz2CXAHK5VRS0qYEll2tmdUiOBdahR08rjJ8jGd/Q81SU4S3ivQyV4orEoSouDd/1xcWF8eUwrc4ne4/2/Pzc8re11TDjt4g+BOHuffjwwS0s4DHDKb/Y7xzOYtmVcVvNNQQgAIEYBL58+RKjWHuZHmfoOW/FXn4RORmdi1ATQkJgtwSMy7X5TB+2XU+pYH5BbODp7FdXV5677a3O64YdpGnW8uwnqniCsbZFAS/0MpBdtoD1UlSGBGQJDw8PGQqGSJkQYJbUUUQFMUanRfyEQH0Eips6bRiV4eTrs//qW8RkcL2Kc54MFhdo2R04U/71phu1BFQZCW9BTjsSgdyK7ayOphfP4wztm9F02PSKo0YIQMBIAAdlBEU2O4E6xm5Le4ubDO62UZaGkwcC9RHQEL+fzXTimfoMmBZBAAJhCbC1GpbnJqUx2G2CvZRKC9rUwJJLMapa5cQCa9Vs2y7L50ja9TO+odcWW8QF8V7mauJQFZOCFNMYv+VTcff39yn/LrTFv0iqzt/WNjU7TiYdJPb4+NiWrdcaTk9P258rLzzvT7Ql2wfd9pHBi045KXdlBuUhEQIQgIAIbL4X7nGGFhddjRIZnatRJQ2BQH0ENFXpHHE42EZF7IrbB2+lTNQrBZajLdWiSFMwy+DVmRcs5tMpxzOkzqqC2MCPy7gS12JUv3APUQ07n/WI2jnT05PT/uWApxD7LZeG/SlyVkBg0OtaxpcK2k4TFhNgluSiqyDGcJvDNQSqJGCcOimMv729zYGAZeoUT06cfDy2lByJAJPBlWBzngwWF2gx5V9pjfk8jirj6aIUpx2PQFYltyulW0nlWTm3DAGN2HTYrdRHvRCAwCQBHNQkIjLMJVDH2G1ptSUS6OzIW4odzNMpxxOfDD5uT6yyUfbmkxMC5RLY+WY68Uy5povkEIBAMgJsrSZDHakiBrtIYKsptpRNDSy5GpMrtCFYYKGKM4qtt+k6C2iDD8b7CGiwupSJxHspac+ti0NVpom9e/fOvrXw7du34+Pj6ULD5VB1lnhLL9Te3d2Fq3Z5SZ2/420R3l6Z5fsx+6Drr7fzjrKlan+B3IUABCCwnoBc07ZH2nt8rE7aW9/AUkpgdC5FU8gJgX0S0ATHErvaJ0HxMFq+z1db1KJIMlhAeca+WVJFml8QG/i18PbtW3+G5m5rip1+EXY+65HEsrDoeTzerZy/o4vXakpuCPQ9pM4j3nYygmoyJ8AsyVVQvwe5d5vrzGOMvsCkQKA+AgVNnYznUcbTEU4+HltKjkSAyeBKsDlPBosLtJjyr7TGfB5HlfF0UYrTjkcgq5LrWHCmw2ZlVAgDAQi4BHBQLg2ugxCoY+y2oChuMrjbRlkaTh4IVECg75T2s5lOPFOBAdMECEAgNgG2VmMTjl0+g11swqWXX8qmBpZcuqWVLj8WGE+DObzI3X554WnmycnJ1dWVJ0PRt4j3clYfh6pMaEdvzX78+HEi0//e1okqm3wxLi9jOZL8zZs3/yvpZv/Xn/XWsqBbfdiP0M7OztzCB68fHx8H0+cm3t/fu4+cnp66P7mGAAQgsBUBS+gZT7bOB+FtRS9fvmyvd3LB6LwTRdNMCBRKwHL0qeZBv3792rCBqr0zdxgU5tOnT4PpQRLrmF8QG3iMQStWWpLzZGhuaem2OaV0q0NVLFP+VtTJ5gTMYHEmAaujqKwIDJrl5eVlVkIiTG4EmCW1GqkjxmibwwUEKiZgmW7oZAFtfGwLYduYv2k7Tn5bG6D2uQSYDM4l1smf82SwuEBrcG7VAd78TPxiWc5aHuSzeSKqjKeCUpx2PAK5lbxt8BlkM5oOm5tRIQ8EINASwEG1KLgISKCCsdtCo7jJ4G4bZWk4eSBQAYHBMX0nm+mDbR/UKYtdg1hIhAAEdkKArdWiFc1gV7T6EghfyqYGlpzAGKjCQwAL9MBZeavzscPK0hY8rlNdLN/vby7ngqbNeoR4bxaulJk5VMVH++LiIv8TVdSAFy9eWN5q0rsFt7e3vgbHv/f+/Xu3Eh2/J+HdlJXX/aOdBwsM8nWo69yN9Q4KQyIEIACBsAT0/fmGH3KM7XPs8FAVRuewhk1pEIBAWAI6ENByuOG2SxWducMgAbUi6rmWxjg/8/kFscGg8bSJFktTZi0OaELthjqvX78OO59tRepfHB4e9hMHU8Y+KhjMvDJRB824QFaW1jz+8+fPthz7inn7CBcpCQx6SFlgVLecsoHUFYMAs6SW6mAPau+2F5nHGK2cXECgYgIa1xT1TTZw2xPtFZVZzqOcbMXKDDj5lQB5PD0BJoOLmWc+GSwu0GLKv9gUc3sQVUbVSBFOOyqBrAqvYMGZDpuVRSEMBCDgEsBBuTS4DkWggrHbgqK4yeBuG2VpOHkgUAGBQae0k8104pkKDJgmQAACCQiwtZoAcrwqGOzisa2m5CI2NbDkauyt0IZggfEUpy+Agrx3ulhCy2dKOlVAHzQtrqKIB4n3slUTh6oMq0aOQ93S/h7qt2/ftv1oRLXLlQw3xkm1uCQne+DLzqu9+j7q+vo6bB3Gj/bv7+/X1+sWYvnb5utrpAQIQAACRgLGSbixtFnZ9Ld5B/Mb/fPgs+UmMjqXqzskh8AeCHz+/HkyiNWAstWSig4ImzzSRa8gqBVRlWUcv9ypwWJ53EImVTO3FmIDDzGdpmo5vENBTufPuKWkOvjCjadRaW5NdtIFYrintNhXzBdUxCPrCYz9HS11FoXBWw0f69tFCbEJMEtqCFcTY8Q2GMqHQA4EdLLeZLio4U9/ZGMraccG5b48bqzVv7s+BSe/niElpCTAZHAx7cwng8UFWkz5F5tibg+iyqgaKcJpRyWQW+Epl0Y7bQ+yGU2H7VDlJwQgkA8BHFQ+uqhMktLHbos6ipsM7rZRloaTBwIVEBhbt9/DZjrxTAUGTBMgAIE0BNhaTcM5Ri0MdjGoVlZmEZsaWHJlVldcc7DAqCrb8AwBvWj3+Pjob53W8YKfKuCvcau7xHtbkffXy6EqA3zUdeWXJ3tv86TeptXHb7LvgYLSJsmVTH56p1dmFZmlleu/telzms4SYeeDtCBS6QAny5g69pqFXQZ95Om+f3x2dmZ/lpwQGCTgWtRgBhJdAuByafSvN/wbIzc3N3155JmrP0Gw3+omhdG54UCfHbOQytJRdHEKldOe/DiwE8Mna6PlL73raMvY8lQzvyA28JuKcenQXSVIHN4YTbFpptY0/O0NcleT4vYgWuNLipZ6f/782WabdFBtTi42IeDRu1ZdtE6SxhQ3aTuVriTALEkAjY6dNcyVxsbjEAhFwNIZjSFlKJHacrTjk9VkHCffqoaLIggYey6TQVeb+U8Giwu0jAI3Wkgzz8pfy65N5nONKmPrIn+nHZtAVuWXvuBMh11mTllNPZY1gadEAD1mbgY4qMUKwrb96Eofu/2ta+4au49loc9fXco3h6tslPDSYf02VtBdVOlR1p43042+q6HHYpfHirgFAQjsgQBbq4VqmcGuUMUlFjv/TQ0sObFJUF2HABbYARL2pxYD7+7uwpZpKU0HCEx6P30dMPjlqaX8EvMQ72WoNQ5V6Srl6upK3w0aV/p0iMnT01M+H4prxX/yoyP5xDQrUB2ycoguVaET6k6eID9fv349Wc76rRFhdGuxVOrm38O1q+6x9lryjD27LN39Qm+shPRSjUnST08vm4VYX85MUnaOa5Nv4PUneQexT8bEmdhMJDEYnY1gB43H+OyybEW7uGVNzuGpbBWdrWBRtXZ8fDy5JCEn9vnz56hi9AtXjZMRuySX/P1ng6dYQv1JaSelSjC/IDbwaGFBrPL27VtPgTFued656VQ32a87+Zf9dE8++vTp02QhWjyZzKMMrje2HJnqKdMtypOt1lsJmq8tDY9ZSuNyO3LU796909K8XjDVWrn+1Qp8sF0WLVjyDBa+ODGTGJhZkjRYTYyx2BqLe3Dz7pPeYxSno3gCaw9o8ox4nbmgUS+eDIMla6+nM5UYzOYmJhiOcfI7761lNZ/JoOsfjNf5TwbVkOICLc/cqqMXpvwdILn9RJVRNVKE045KILfCS19wpsNGsqj00aBxtp6tYJEUsbLYbHFlK9hK4J3HcVAdIAF/7sSExoiVPnaPtctNL24y6Ao/dl1lo8Ya66bvvMO6KIzX6YllK5gxPjTKvzjbzjfTiWfmWk62XXhuQ/aWH8UZNW4BZcljrM6YzTJepJGKrdU0nI2GYc/GYGdntducg5JWFAAAIABJREFURWxqYMlz7bNQlzW3mWP5gzcfCxxDHSRdi4EJXhLriCrXN2knCn40Ze48uOHPSYHXy0a8lwDyLDWFPFTFMq9ohcsNhATT66fqkF++fGmF9F9otVpfj2fVhyXM/f395Lkq8omS3N+6sHd1opL7aq8klC8IW0VbmmX7x/2bcu2Dsy7cV9b0oVea7zlnSbh55lkOIZm0GXqeZG2nor0R2ORDjsHPS+Tz039SkpW6GZ2zUgfCQCAfApmEJefn525kO8hHX8uknD6oLvf7nEGRNOLo77EP3gqeWM38gtjAYxua0NlXZptyLIbhqXHBLfsWizv7XlCR5RGtn7STegkmgJMHoGixYrJkrd66Z6+cnZ1NPuLJYJmTZuKKPa0YvJWP2JNmKYV+/Pjx1atX//73vw//8+8P8z9F0e4/mZk+aNewJf+vU3q10KQTuGSKGjXSr/sP6oXEWQSkXNYwLUMJa5iz7GpN5iJGjSKEXKOFzJ/V6tbkwKdRL+XUSWeWWTxJB6wbbnVuhfqJk6+4t+YTiIYyVyaDc0kWMRlUoyzuMatAa3KIaTXFlL9FkecFqoyqlyKcdlQCuRVe+oIzHTY3i6pPnvqC5/p0ZGnRJnrEQVlUQ54FBEofuy1NLm4yuNtGWRpOHpfAJuORKwDXywhMjukVb6ZPtr1FymJXg6LibYVW18Vd4HsDqsxi4QGrMxaVj4rZWrVYSD76ag2Mwa5FwcUYgSI2NbDkMfWNpRfqssaa46Zv4mmxQFcFQa7dUwWkU8taWZB6m0I6BwgMlvzt2ze9Cj54K0aixbAt/XqlbMR7FsgWZa1UxP89/jvcv/8r1HYVrua1Jak3npyc2KT+by59xbe21mjPWz5Vkov8+++/o4nwj4L7X2kK+D9yhP5h0ab+kvbiaoXOtRb9ifLFRVX84OQ3dWKo6Ccxgb41uqpsr5P1jrb5HaNqJelciGr7SJoLy9+cl5CJXSK4Gu13zGPwp0aENKaiWsZGnzX+NpnwCSoa4+MqrtbRmT6bwMByqKJ0RacPS4wnOAhsAv0Onoq1iYPShNldzXFlaK/Th9+lzC9aRJ4LYoOxDmWcKTRsdcTqWDlR0y2m2EgYtZt0+ql+qtWq0WN4uiWnNwlHawVuISvNddKZqK70zn8SgiWDS2nsOlkQbpn7jwkZMF3qVgeRHcqKGpu0kIyap/TQKM00f8+zpMb8LI59TXfu2GHU0SFqh0pQuEUXWwUAbfMrHtraNuZ/MTmPk5rSjESdkMw+qq7xKrMUtGcnX3FvtVhaMhubZZCezEwGPXA6tzqep3F3GU4GG7Etg/sacw0eaFkEbvpg1KCuLC13TDSTn6gyqiKKcNpRCSQu3DL0r1zBm9WisQhzsT+nw87i3xn7xswj23da0i8FT84fG4YCO0sRKzOjx7kAt9IjDmqupkq37VAL8mPO2U0veuy2GIal+ywOHiRAx9iiTtDa9lbWqA5D1z7d62yDilAdttWv5cIlM3a9xrAtMvTzoMo+k37KnjfTLb6rseeovrSUxa6KtxX6/aKUlDF/66an972l0OvIaXGG6aftxpVGjXed5kT6Obbw5ZqcfEUyefp84n0DWK4PZLCL1B1qKrbfldxO3bne6q0kLHmWyZXrsiab2THIwZ8xgh8scFI1bgY5ikHVNImyT82AOqFXsnUMi8eLYUIun/61B1d7K+qc1BWJeK9lPniRckbwL1cxa64tdt9pbfOu1ZpK1z8rWzTufrXCy1knm4osbmDnS6RWePcizZyqbxgJHE2/UrfhzfWaNffOCJS/PSw2pMUPqnf3mfdT1JsWV7HsQZlfX4x+ikxoWfmLn7IYbSNnYs+pAanPp5+SctwSZHA1ltZXRD+liYkXW+asBwfH0zXOdlbtRWTe7ehMny3CPtcLWbqi04cllmU1OXaBXa8dSwlaMemPI26KXHrsOETld9ZxXAGa6wSziT4ui3mvGfJCzS/6uPopxAZ9/bYpxl4pqilfN2zF04VlNa1VerwO6y5ht+ubFtnctgxed2Yfg3mMiWp+i8JzsabnGiUJnk1LEJ4WtbeSzdEsHrKVKtmFNKvxYtvlGjuZeL110Pw6HW1MKclMaLezpEY7FjtZ46lCxRiDtlRZ4lhfcNMVKmzY6oqHtg2pLqt6cAXMNZU13dYokuxBtbiVKkKbFKzJn3Lyu08nX3FvzS0QNfYXSzYmgxZKylPEZLBtS3GBlmVa3Xr+eJOIsrTcqjurC1QZWx35O+3YBFKW37odz4U0Es8pdRo7GPGuCb/psB3C/p+WsbUxlWQm0QhsXOxKORVqBDP6K4H1kw97Fz3O5bmVHnFQczVVum2HWpD3DNntraLHbothWIxhTfywyap7ZY2yNCfnoCJUh7XYc5Mn20U5VGlRop1S66gTXMgNJthMJ56xWEiTp+JtBTuE3HJm63tzA2WRx2jh6aftGX5VxNaqZxBcE8NbDHVZHga7Zdz29pRxcUn2L4vaBA6WbMduHNTydFn+Zm4Y/GCBftV07nYWpjpDZ/NKf1+bmpl2ygn+0xLGtF8cBK99rMA+ig6x5qf2H8dKCJ5uAaWBQ5IHr7pTYH+9It5XWhk6z2CHqsjjD1qVJ1FG0FFGsp8yLH00uEDmZIczrUehQWUy9lKGqFFX/8vMZF7GfeVrzAiXDQkdf6rRaL2y6itB49wY9k56Ai/v4jX2+vRq9Yc1LrTEMcSkG2ll0wjnoo56Da4Gbwvff5FmnXHsXaXEfTyq4QUpfJ+jM302iPHkX0gFik7psuwLQMniZ9nYZAgXdYou/pOh2obTsSLmF/6QoL1LbDDmUY17pTLUsRISpI8FXa1+24tI3kPFjlUxOXeYnMu4Jax8HW3SobWt2HBtapnBGA1VMJeVv+Ap1ypasJlcqMNq7Eg5XW0BVhAaJeO2z1lSaypFxBittLVe9LeIxpzYsvXkINwqHtqC8ElcyOTYp64dz4v2p04a91WdfehJGf/s0MlX3FszDERD9X1j05gMtuNjZ77pTuXaPO5FysmgaxXFBVpM+V31FX2NKqOqrwinHZVAysJdZ+65LnrBmQ5rtyj7jGNy6LdXask5GYq01ss+oHiiR4tRtXm23c/FQbWKsFxUYNtBlpJaj+e/KHrstthDcZPBvTWKDmvRuJvHOAlKuTvciIcqXTV5ric3FPxOO+rd2JvpxDMew3BvVbyt4DazrOtsfW9ZGBtp7Raectou2eQDLT5W411K7GytepSSco/brnQGOzur3eY0jinsRLfdP+edaPuglqfL8nRDo6FGmnjiSz2q6dzyzMTdFb/+y5BRX3rsV9f26PYiqgAdSu3P/skGrTydiyBrs229/gvivQ5892cy5xngUBXNXizL0G7zmmu3r/ptJdRdiaoBbLG0iedp61stgS2bx5G8Ut9Np9S4ZV9zWdDZsZ/irGK9XU2WYDS8xg904t3JwtdksI+Fki2ZF1aLVFffQ46lqFMnszp7YCppk60ZgavtBWNG0k+X44oa4Y11Lo25rbRctASMTrKa0Zk+26q+7os6FJ0yLOmElH3X7abIzSazH4sqlSe4PCpzcuay7bBSxPzCNRv/NbHBoA0rXvJza+5ua4qS3O5AFM8PtnRZovi4VavPdiJMkfED7D/iStIJKdXp3Luzro3hViOtpFpT1yzB1mdW0/yQ3bva51hfo6UEWcKkD3cF2+RaNDoWa2na4jyW8bTlIHo7n+aLs7HbVjNLck2riBjDFbi+azkH4/tSTbeNEQxPUjX2kUbCsoa2ybZnm6G//dE69uZCdhVj6JHT6Ay77TgyKZIrYSSPOqgvowFHEqmPRTHtoJxBEo2NLbG3qmmuCfmvkwWiQbSmQtRb/S1q7jIZbDjI7XT8Wz6TwY5JlBhoufNuv1nudsrf0XK2P1FlPNWU4rTjEUhZst8RuXdl853RIaycnZXDtuogozMd1qKsOha72AdEjxZrd/PY/YP8Uoz9XLsAOw8O67DtIO/dtUPk5EXRY7fbTwevS5wMDjbETaymUXRYV62W62wX5VClRX1NHs2VOqv6k146fYZ4m+nEM5OmUvG2wmTbs82Qre/NlphHsFkWnnLaPrbWNOiBNep52hj8lhEaW6vByS8ukMFuMbqdPFjKpgaWPGmQRv/cDCWaAmgiP1lmJhlyCH6wQKMx9F+CaqOXjslpltfeai6C7Kn15ZwMq9QdEkdTjZCzDDvI2mwfzliK0Z8Q740BXJ++/FAV9TT1JU1dOh1s1k+9VxpJuw0aBR/qdfICa+SUkJt03fXaVQkiYGm7er5yBqlRhcgw+iuAGt4CVmERte/9+8Y5d0+xU2Zij2lp9bZ5pOJB7ffJuymyjah+QEzkrzxxgyuMey11a5SKilTld4zKFWDsWv1LnKN2KDk9i+voSChvGVUwcHWsscPf/1PaiWTPYzas9I7A/GwJqP9auljpozN9ttV43Rf1KTp2WKLy5ZP9Trt/V04j2ZREOp2UcG4U7e8FY0NJyyGTtcVJOSXwXDKdMlfOL1pilgtig0GztAzQgw+mTFQg0Z9xjyk9VEgmF+RWquvB2NLNMyiSCA+y0pTNzT+3K7VlLpuTqmoJJv8cdZLVCrnsQrJNLj27DJvrZMOHNDip/b546VNC9QiPEusLjaJO812SMnKLEy59luQ2ub3uxAODXWOuY+yUuTLGaEWt7GLlqDE4FAZHtFJIPR5cJApsCUwOzRocNUS2+ddf9Gt0ozL19EEHMpaoGYEKDCvhWBv34OQr7q1qWt/2xuyqTU8WiI5Z3dx0Sxwyt8zg+aULe9QdKvQtZTI4RrsTFLUm6l5kFWih5TFVFpeOKqOqrAinHZVAssJdbzl5Xe6CMx3Wb1H1LXbtcx8QPfrtvH83k/1cHFRfNZ2U+mx75YL85HjtZih37O6YweDP4iaDg63oJJbeKDpsR6GTPzUK5LkohyonddfPsOfNdOKZvj20KYKjod++5NuO41oYyfz9lraNxV1k63uLIymBl1n4nr8qcrUsepYl0KLfn1lmIfKEGfpAtcXuzNm/c019P9eWHr05DSzZo4KaXFanmWpaJhNPLLCjmrGfY++GDb4d2l9KCjUMNeJJa5P+TdGdlhHGmhMpfZlhS9Rkn2up4RZ6inyI9yIZyR8qt51jNxefP3/+/v17m/j8/NxcS1W60M+np6f2bqgLBZGHh4dNKNleLChc4jVySshW8gXlNI80L5VeXFwsLiGTB6+vr9+/f+8XRvA1EF5dXfmz+e8+PDzozbPHx8dONnXg29vbTmKCn+fn564xD9aoVr97927wVidRXePNmzdtoohpofP4+LhN2cOFbKnpYk1jm16mlMYzrHQO6nHNv6bwxiE01xplpc0xwj9+/Pj69WsrWNv3lSKR9K9NGSvBky4xGqnkmppsrWBKkcG/ePFi7PFfv359+fIlkmCqtBFM8jSytYLpllI8hq2uqhXVVuyWT0Os34XbnMYLSXJ2dtYI5kqlxz2qBJe0ZsclmH/88ceYRmQbCnZdl9XktHu8sZLddHW9y8vLQYNR7XIXbmau+wRKH53ps3P7bN8GikjZraKbQVb/bdTk+mfPWKbMCnoVIrbKbQfZJibRf9tbyy7c0d+VSgapkDtgaKp5gcIYj5CqXRlWzpUUYGue0lIarE7AFbd4Iq7BpyIlZj6/IDZYr/e7u7tXr155ylH8L7v1ZEhzS85Z8bbRpazvRJpZfPz40W2aHN3p6amb0lzLByo+7Ke7KVp2lPdwH+/PtdW0sV4fdU4qOeXc5GnlVJshoPW0Smlb4ZlqtXkWXLhNax2j5mi6FvA2ZUHJeqQdPnTdtKVpWsCgXdNMGdtKOZe1btZTQqFhxbXAWY/vNjSSwSyY5s9i22QufZa0oMnNI5nHGIvbtfmDGmLc4bL1UUps/q2U0DJq+BcPJYDr//WzEbLx/8mEjDS0rcRbxOOKHhX8tKY1KHOQ5TiNs6pIJuFWoUFNu7ntNFCzMy2SuxlmXas0mbQb8wSfiJXu5CvurW7TWnsuKBCdZepjmZkMDpLJajI4KKElsbhAa89TfotCC8qDKuMpqxSnHY9AspL3s+C85w6728WuZr1U/206VLNY2lyXuA+IHuvQ46B737ODEpDd2vbiBfn9jN2D/aWTWNxksCP/4M+cG0WH1cqqG1FIg/6gQhnyXJRDlQtUOdhhO4k72UzvtLr5ued4xu3mosEm4KCFJE50lbLbDZFQzF2YwS188bQ926+KFmAX4aK/AYxqIeKp0Et2ooG7Wd5pIzF3vzvZixB7HuwW2PYOHyllU2PPllyxy3Kblnnws2cLtDvGsXfD9IbP4Fv3/Vc+NG6ueYO6FVXfC+ityNao2nT3It6Hpa5hq8awUy195tAGGCq8jTF0PbnU4zbfcq2GEO95QEWM9/qHtcigPaLs5JasXw6iD6fcFH2B08wW/BpUnmUH3uspQRssPOwpVnNVMCaVK6psfrLYfr9IefrUpHjJMrgjgcsw9rVfR+qtsQUYK99/Xprujj0YO12a8liFXuWPLcBY+YOn3zWigqsPzYNL0Pr5mxRpXwGxMnT+hmRzt4mAPeZhuSVl9b1iK48MzFIIeUSg6NGZPtvafHvh77OF2jyKbvXbXvgVralymzPxRfD5iwqcjP2UQROBueatcUpPTU5PlhU+V5i5+XOeX4yZHLHBLC37zV5j96zS4mVWP5I7GlN6J31xBNjvquLjh+CJEl2pVI4c5mCH8nszv4LcKuJdN8F2cOXGE9hTcti2qLRBnXoE2OrW4jkLoVFfZf7QaEFPKXqWtKC97SOW7uNfH2uK6vvhfa5hNjQsVPtWHTZFfqPV8uBFxUPbYHvrS9TwNzkNXByMCZe84mDU13e/g9nW2POk9S7QZtFOvuLeusZOFj8bNhBdYI39R/wq9s+D+qXFSxE6e39f7H8ynAyuQWoJCbIKtNDyGnVn9SyqjKeOUpx2PAJpSh4b6MW/Gcpr2ozebYdlsatv5/3ZltvjJieA/QJDpXhWztFjH3KJenQtzb3erYMSBGx7rm338zcpVY7dbjcZuy5uMjjWEDc920bRYfsd0D8YSa39RxKkNJG8a1Sda1TZ18KkKjsMx34KvqUL9wVIn7J4M93TdmE0NqSmJU3/8oURyMpsk71+TGu1pq/kuezxWrWwlYX7F/M1d16mpvVPaQwN3nHYWl2pl5S9T3Xtc7ALbva1Fuj3mexEi48fQv91uEH/oHJ4LbnTiQZBxU5c7H7xpR319X8OjjX+GZze/ehrXH1qceiizcHJua2mdVHfWe23KE1KjEMSiPdW6m6Zw/lXv3cZR5qV4ub5uIZPGfdip9CHmVuKvKSRvJysnKYfhe4qz6A7bmoRz6ge0IjXsqUtUdWWwV6kdLnyDrcYTtDYnG2zCVQHRZqfhS5/qI+k4dOvRZrymIrdFfRLXpkijzEmGLj6bD24hLGfv0lxXbeu+x5M2ZQoM3BzjunFTZeT1Gqjx6lm4vZdmYu4tnfJrEZn+my/D/r7bBHW2BcSRc9VtMdJ9osKm+J5mbKvWXuK4l6LnGr4+umDW5HCv8Hg3C55vJwWLW8yv3AButfuiK9rYgO/bXjGZaHzP5v+rvqdq2v/teQ3OgrZifp+f/anEiwdc3K11CPnpIR9qTylRbplgbDAGCJJ6y82YFtUlAxyjfb9oga/u2xhh9Cor4hIMbDHG3dkyGqWtKDvu49kG2O4QpZ1nYNTciOxQXoVD22D7a01UTHMpCoVSmmsNA6+zcA65hZUTp+k/GHHQ678OWm9fRmMKYU6+UkVrwRuedxoP0ZFtNksVQfPE6ktbaMWXHgsk8lgDpPBBTp1HxnzqK5tq5uPOWqlC4KbWdfL5hSuVP5rVdqp0fNT4k1OqJvqcp7y+4GUexdVxtBdWU47BoE0ZY65HTdQ1HXfQ+pBJUpNbk6LzIoQ5M08Tlu+Ouo7SDvssNLRmKJjp0ubHqvwdPPYgvkXuzz2GVswz1iPHvvwS9Sjp0fo1g4dlFqNbc+17X7+JsUdkXVd09jt7zi6a/HbuU0GC20UHbbfAf2DkRTdfyRByuSiHKrsa2FSlZPdVhlEXqN5DvtW/QYOpsRY+NphPKMhZhBvysTJXm8x4JrypITf1lWrFray8EK/KlrTj+yLJBqz5Gzd+L9fr+4qj3K2Jtq5kGaDrL9tZSFuc9L3vh0Odn0bI2WQgKcja5I++MiGiTu05IpdlusVk12vdL87tEB7f++P4LLeycd1bMegkas0+6AvtcqVDa4rdkxL2SZFWpmhU2OynzFmyg0KzzDRaR3xXgfIMofDoSr/g1F+QZMrz+7jyo6a1eMyFDW2Yz2en4KjVTztLqjL6UH9V9cWD6jMy4wyBi75LE8b3VtqmhrYtHRs+VIQYghZRJmDg6gLMNK1NOLho84bqd7JYicXHSZLiJRBmvIQs4+1wcXzdB/2Y/q0Pbik335+pQxGtB4fKKen/qVZhx6UCuS3G9et/+qnQmel664kmfT8Wbl9j/3neUvABXBQp4OJOYzO9Nm+avx9Nk/bm5QKRc9VtOWlnH6ZQVLiTWdkBjJvu5D96YNS7GGk6vIfOD1ptwkyeMbWDqiU84tO1c1PYoO59qBBeZCkEhUUzS0tQf65UYQaIk/VCf+awE9uRAHJWG/VLXtzxmbTY2ybdIsfGxPPX3LYu2JuR2HPGVZIY2lB2iI/s+HwZ2zpYLZZVt2oktCoTzJeDDzXv+UwS7J3+bGcecYYY9Lmn75sPOrb+ZoU+Q0/qIqHNn/D67srr2XswrJM5VTko4lPMxbrv208plse09WY2zzSBzhr1max6knr7ctgT1ErilsKq7i3WuwheJ4xS7ZbUfCcEmmsmUwG7bQ9HmwMr9Itk0G7DGM5jV5a8qRczBmTtkmf6y0lfNFTfj+Nou+iyuDqK85pByeQpsBB1139gvPeOiyLXX079y92bbgQ6gmZ0GMdepz07XtzUAKCbc+17X5+pVQ/dk/2nRIngyU2ig7b74D+oEJa7j+SIEWjid/AUGVfC5Oq9CPd1Wa6H4Xu7i2eqXhbYVLX2Wbo9/EEKZO+N1tcfsG2snD/qz6aOyfQ6WAVGkP9xNbcnes/pR3t12gRQ6OYiOm/up78EkTtUuZQFruVhbjaCdWWWbqbqywJzM7OLMKFZpZhuMbpXrMTbddpvJ3oil2Wa2zJrte7X3zpWL/QmN7Ro2fjwC3Eg1T2r2L1obFmr4pnGvXpv7rWi20qX+GBJYqQYAEDCVf4/nUHQrKfWmbsCxMqxaOjwQYS7zVYGoudq4X9Hqoiu1HoqQ4fdfYyVx/J8stc7LsFgx3PkyiwGVKVH5dgHrGNt+Tfk6kpw4q2ihT92LNd/lBHMNpV8GzSlMd+OFSlA7xEXNJvpxX66ZlRywcao9h+sZMpebp9TxfI9lZZozMurt81NJnM1roWC4ai5yo6SMDZr9SSYlwTWWMMCskskizOo06U4TxijFiG84s+eWKDMfX50/trjg1b/1Pb3lUUoSA/0nxNWxEy+LkNnOUxVIWx+0dqY7/7eFKWLcBNAvTUGO/WyraE8oTxGjhZssdPDqqM0KiPNHYMXNYsadBs5iaG6ln+xbS5UhWaf9luet/O16RMDnAVD22Fms1KseN5Ldnz4DcwrcBjQexiA5603rbqxRfxcKnVwVcsK+6ti41kzYMrA9HFVud/cKwf+Z/a9q5I7mQyGIRzoYEWWg6i/RwKQZVhtVCi0w5LIEFp/bHes5AiH1vTZvR+OiyLXX079y925bkPiB7r0KPRse/HQQkItj3Xtvv59zN2+3tQoZPBshpFh+13QH9QIf32H0mQonHEb1qosq+FSVWOIQ3lfPoiJUvxjCNjrbak7yeeqXhbwaLoPPMk6z5uRZO+N09Wk1JtZeH+FyGy/apokqclg2ypoG8At7KQTHrffgY7i+mSpyFQ4qbGfiy5YpflesVk16GCn/1YoN1PdjyJ3iWzP6ucmqVGep1SIUoovVtalMyYOxVFPVSlabgwEu91sPt/LjO8yg9V0aimf9q5V4fXvqZmUFrf0Yuny2BZ+mRxeTRvDLjjK8JaUc0ZgrS/2PvLlvxvLefc8FCyCYLfE0W6W+jyBxsMfXvwbDCAaxYudepOfssGxhof2Kmu+Zm/2w/l/RKXU8ToTJ/tdwqPi0tsQgGrQ9FzFR0wtO5X7U+JfahKY1eaSWnEWRxRDzZBpanMQudoa8bW4POLDl5ig8XOUIuGHZj66Z+SLK4r+INhowh1zzW+xbL8OreKreakrklE8lduFcmu17Slszrfl1kZZD8yg8W16EH9UzSifypHLlcFyrlpyViFa8wN8q2OSrb3REnSb2maFBm/R848z071CLzgVlj/lv9kNqsYY4G+MnkkbNS6rLPLb/hpVDy0+Rte/V15rVAWqCFPPmGS2OTQPNeGJ613UiR7hiKcfMW9da5tBMmvMM9uIclyKjLst47J4AL+IjnpA+dOBheIMfZIuYFWWG+5UgWZa3lM+5mko8ogiijaaQchkKCQzrC4zwXn6jssi10dO9dPza08/SvPfUD0WIcePYY3eKt6B6VWY9tzbbuTf59j92B/aRLLnQwW0Sg6bKcD6qc/qJBa+48kSJlclEOVfS1MqnKwk06u2CuDRnPNbSeVMli+EvWg/kll+qdy5OVU4Lab6WOijqVXH89UvK0wptP80/t9PEGKumr+ZBZIuJWF+3dt5FgS6HSwCnnjBRiXPRLWf0Z6f2YrC3G1k0PvC6ssdnaWdZlMnip6U6N6S67YZbleMdl1cPdbvQXa3VRnpinHYn+2zanJY6idDpUj7bQlJ7tIZsydihIcqtIyDGv2xHst2ObiD/2vo11+7pDAr1+/1NO+/+ff8/PzXALyyJeXl/KDL168mPvsJvkfHh7U3q9fvz49PVkEUHj0/v37d+/eWTKTBwIQgEAaAsfHx61vIQZMAAAWmklEQVQTk0+7uLgw1isf+OXLFz2ywOGrCn24KIcvz39+fm6skWzLCOxtdF5GiacgAIGtCPz48aOZPui/CwYUBdgaTZp/GtG2akWoejOZXxAbhFKoylGcI9tuC5TFKu4qZcLbiH13d9d00sfHx7Yhxgu1V3N8rf0F6Z5yFwo+JYYY6p9kUPlnZ2fyAAopg1RhbNdYNgVdg7e0sj+YnoPMg4IlS5TTk4U02uxXKv3qgI+rq6v+rUgpkkd7A7Ix2fyYVJ6qJfCYDXie4tZWBPY2S8okxthK3XnWO+Yxsho1ihAyT/0Gl6qZN2knwo0tjbXojSjtaGrMNUahWhtURcbCtb6nEfDw8LD5b/+nsVJjdcZse3PywkJvNdpGymxMBvczGSw60GLKn9ItRK0LVa7EW4HTXkkg9uMsOLuE6bAuDa4hAIGsCOCgslLHtsIwdlv4Fz0ZHGtglY0aayzpEMifgLokm+lz1UQ8YyfGtoKdFTkhUD0BtlZbFWf1tkYrVeeCwa4DZJ8/K9jUwJLtpkvYZmdlz4kF2llN5mze7df7bHO/MtCbZs0XQPZX2iaFIcMYAeK9lkzYeI9DVVqwXPyXgHyivKE+R/mfr52envSFpGyu+U5SXk+Z9KKtXrHVG736r76DOj09LZdd806zmtl839W2VC1SY9U6NVOOXpFruW1EcghAoFYCt7e3+rJCrdNHqvYTVVwajQ9sHKA8oesDlc31+XL4+ieXKMe4yTcVrtj7vN7V6LxPFdNqCBRNwOOj1C4NKM2nes1o0sTYtR5JsO38gtggYD/SIpQCLa0Vai6sKaH+mE/RRqu3dhTsDU7zm06q7tnM9NVYhXxFNzagGVDUIIHPnz+/efNm8JYSdRbP9fX12N0E6c0K8txv1zcXOwGZKqvwRCDufJY1zCq1T6MgUCIBhWRNPNZuRqgV7c5LO2nSjEkh2YJtFy0PKnxtymlCu3Yu5v4sZWVvV06+RHuuWGYmgxUrd6xp2y7mjEllT2fKb2eVeU5UuUBBlTntBQRiP8KC8xhhOuwYGdIhAIHNCeCgNlfBtgIwds/iX/pkcLCxVTZqsKUkQiBbAmymr1cN8cx6hpQAAQjskABbq2UpncGuLH0FlLayTQ0sOaBtUNQCAljgAmiDj8g16X0z/dMnpf2TBNz32ZqvSvnEYBBjgkTivYCQOVQlIEyKggAEIAABCEAAAhCAAAQgAAEIQAACEIBAnQT8L4Hd3NwsO+0xBiwtH+v0yY8fPxoL//vvv1nrN7IiGwQgAAEIQAACEIAABCAAAQhAAAIQgAAEIAABCEAAAhCAAAQgAAEIuATYTHdpcA0BCEAAAhCAAAQgAAEIQAACEIAABDIk8GeGMiESBCAAAQhAAAIQgAAEIAABCEAAAhCAAAQgkA8B/0tg9/f3+ZyoImg6IeX6+lpHp79+/drC0H78iqU08kAAAhCAAAQgAAEIQAACEIAABCAAAQhAAAIQgAAEIAABCEAAAhCAwE4IsJm+E0XTTAhAAAIQgAAEIAABCEAAAhCAAASKJvDH79+/i24AwkMAAhCAAAQgAAEIQAACEIAABCAAAQhAAALxCDw8PJydnY2V/+3bt/Pz87G7m6ff3t5eXl5OisEa6SQiMkAAAhCAAAQgAAEIQAACEIAABCAAAQhAAAIQgAAEIAABCEAAAhCAgEuAzXSXBtcQgAAEIAABCEAAAhCAAAQgAAEIQCBbAn9mKxmCQQACEIAABCAAAQhAAAIQgAAEIAABCEAAApsT8BxK8uHDh5xPVBG6i4uL+/v7SYb662GTecgAAQhAAAIQgAAEIAABCEAAAhCAAAQgAAEIQAACEIAABCAAAQhAAAIQaAmwmd6i4AICEIAABCAAAQhAAAIQgAAEIAABCORMgENVctYOskEAAhCAAAQgAAEIQAACEIAABCAAAQhAYEsCV1dXT09PgxIcHR29e/du8FZWiaenpzc3N36Rvn796s/AXQhAAAIQgAAEIAABCEAAAhCAAAQgAAEIQAACEIAABCAAAQhAAAIQgEBLgM30FgUXEIAABCAAAQhAAAIQgAAEIAABCEAgcwJ//P79O3MREQ8CEIAABCAAAQhAAAIQgAAEIAABCEAAAhBIT+DXr1+Hh4dj9X779u38/Hzsbm7pOv/l48ePHqlYJvXA4RYEIAABCEAAAhCAAAQgAAEIQAACEIAABCAAAQhAAAIQgAAEIAABCLQE2ExvUXABAQhAAAIQgAAEIAABCEAAAhCAAATyJ/Bn/iIiIQQgAAEIQAACEIAABCAAAQhAAAIQgAAEIJCewPv378cqPTk5KehEFbXC05amjXd3d2ONJR0CEIAABCAAAQhAAAIQgAAEIAABCEAAAhCAAAQgAAEIQAACEIAABCDQEvBsQLOZ3lLiAgIQgAAEIAABCEAAAhCAAAQgAAEIZEKAQ1UyUQRiQAACEIAABCAAAQhAAAIQgAAEIAABCEAgLwJfvnwZE+jy8nLsVp7pL168ePv2rUe2x8dHz11uQQACEIAABCAAAQhAAAIQgAAEIAABCEAAAhCAAAQgAAEIQAACEIAABBoCbKZjCRCAAAQgAAEIQAACEIAABCAAAQhAoCACHKpSkLIQFQIQgAAEIAABCEAAAhCAAAQgAAEIQAACiQjc3d15anr9+rXnbp63/AfB3N/f5yk2UkEAAhCAAAQgAAEIQAACEIAABCAAAQhAAAIQgAAEIAABCEAAAhCAQD4E2EzPRxdIAgEIQAACEIAABCAAAQhAAAIQgAAELAQ4VMVCiTwQgAAEIAABCEAAAhCAAAQgAAEIQAACENgXge/fv481+ODg4Pj4eOxutumnp6eSfEy8p6ensVukQwACEIAABCAAAQhAAAIQgAAEIAABCEAAAhCAAAQgAAEIQAACEIAABBoCbKZjCRCAAAQgAAEIQAACEIAABCAAAQhAoCwCHKpSlr6QFgIQgAAEIAABCEAAAhCAAAQgAAEIQAACKQg8Pj6OVXN0dDR2K/P0s7OzMQmfn5/HbpEOAQhAAAIQgAAEIAABCEAAAhCAAAQgAAEIQAACEIAABCAAAQhAAAIQaAiwmY4lQAACEIAABCAAAQhAAAIQgAAEIACBsghwqEpZ+kJaCEAAAhCAAAQgAAEIQAACEIAABCAAAQikIPDz58+xag4PD8duZZ5+cHAwJqGnvWOPkA4BCEAAAhCAAAQgAAEIQAACEIAABCAAAQhAAAIQgAAEIAABCEAAAnsj4NlcZjN9b8ZAeyEAAQhAAAIQgAAEIAABCEAAAhAoggCHqhShJoSEAAQgAAEIQAACEIAABCAAAQhAAAIQgEBSAs/Pz2P1HR0djd3KPL3cN9gyB4t4EIAABCAAAQhAAAIQgAAEIAABCEAAAhCAAAQgAAEIQAACEIAABHZCgM30nSiaZkIAAhCAAAQgAAEIQAACEIAABCBQDQEOValGlTQEAhCAAAQgAAEIQAACEIAABCAAAQhAAAIpCHj+7laK6uPUwXkrcbhSKgQgAAEIQAACEIAABCAAAQhAAAIQgAAEIAABCEAAAhCAAAQgAIG9EGAzfS+app0QgAAEIAABCEAAAhCAAAQgAAEIFEWAQ1WKUhfCQgACEIAABCAAAQhAAAIQgAAEIAABCEAgCYGjo6Oxep6ensZuZZ7ukfzg4CBz4REPAhCAAAQgAAEIQAACEIAABCAAAQhAAAIQgAAEIAABCEAAAhCAAAQ2J8Bm+uYqQAAIQAACEIAABCAAAQhAAAIQgAAEIDCLAIeqzMJFZghAAAIQgAAEIAABCEAAAhCAAAQgAAEI7ILAycnJWDsfHx/HbmWefn9/Pybhy5cvx26RDgEIQAACEIAABCAAAQhAAAIQgAAEIAABCEAAAhCAAAQgAAEIQAACEGgIsJmOJUAAAhCAAAQgAAEIQAACEIAABCAAgbIIcKhKWfpCWghAAAIQgAAEIAABCEAAAhCAAAQgAAEIpCDgP2Tk9vY2hRBB63h4eHh+fh4r0t/esadIhwAEIAABCEAAAhCAAAQgAAEIQAACEIAABCAAAQhAAAIQgAAEIACBXRHwby6zmb4rY6CxEIAABCAAAQhAAAIQgAAEIAABCBRBgENVilATQkIAAhCAAAQgAAEIQAACEIAABCAAAQhAICmB8/NzT31fvnzx3M3zll9mf3vzbBFSQQACEIAABCAAAQhAAAIQgAAEIAABCEAAAhCAAAQgAAEIQAACEIBAYgL+zWX/xnRiUY3V+WX2t9dYBdkgAAEIQAACEIAABCAAAQhAAAIQgMCGBDhUZUP4VA0BCEAAAhCAAAQgAAEIQAACEIAABCAAgXwJ/PXXX2PCff/+/eHhYexuhum/fv3yvAfmaWmGbUEkCEAAAhCAAAQgAAEIQAACEIAABCAAAQhAAAIQgAAEIAABCEAAAhDYkIBni5nN9A31QtUQgAAEIAABCEAAAhCAAAQgAAEIQGCQwB+/f/8evEEiBCAAAQhAAAIQgAAEIAABCEAAAhCAAAQgsGcCP378+Pe//z1G4OTkpKBzVS4uLr5+/TrWlr///vv4+HjsLukQgAAEIAABCEAAAhCAAAQgAAEIQAACEIAABCAAAQhAAAIQgAAEIACBlgCb6S0KLiAAAQhAAAIQgAAEIAABCEAAAhCAQP4E/sxfRCSEAAQgAAEIQAACEIAABCAAAQhAAAIQgAAE0hPQOSNv374dq/fx8fH6+nrsblbpt7e3nhNV9DfEOFElK30hDAQgAAEIQAACEIAABCAAAQhAAAIQgAAEIAABCEAAAhCAAAQgAIGcCbCZnrN2kA0CEIAABCAAAQhAAAIQgAAEIAABCHQI/PH79+9OEj8hAAEIQAACEIAABCAAAQhAAAIQgAAEIAABCDQEXrx48fz8PEbj27dv5+fnY3dzSPf/ibCDg4Nfv37lICcyQAACEIAABCAAAQhAAAIQgAAEIAABCEAAAhCAAAQgAAEIQAACEIBAQQTYTC9IWYgKAQhAAAIQgAAEIAABCEAAAhCAwJ4J/LnnxtN2CEAAAhCAAAQgAAEIQAACEIAABCAAAQhAwE/g+/fvngyvXr16eHjwZNj2lg5MOTs788jgb53nQW5BAAIQgAAEIAABCEAAAhCAAAQgAAEIQAACEIAABCAAAQhAAAIQgMCeCfi3m9lM37Nt0HYIQAACEIAABCAAAQhAAAIQgAAEsiLAoSpZqQNhIAABCEAAAhCAAAQgAAEIQAACEIAABCCQF4HT09ObmxuPTDq15Pb21pNhq1s67eXo6Oj5+XlMgE+fPql1Y3dJhwAEIAABCEAAAhCAAAQgAAEIQAACEIAABCAAAQhAAAIQgAAEIAABCIwRYDN9jAzpEIAABCAAAQhAAAIQgAAEIAABCEAgKwIcqpKVOhAGAhCAAAQgAAEIQAACEIAABCAAAQhAAALZEbi4uND5Ix6xLi8v371758mQ/tbnz5912ovnRJUPHz5cXV2lF4waIQABCEAAAhCAAAQgAAEIQAACEIAABCAAAQhAAAIQgAAEIAABCECgDgJsptehR1oBAQhAAAIQgAAEIAABCEAAAhCAQN0E/vj9+3fdLaR1EIAABCAAAQhAAAIQgAAEIAABCEAAAhCAwHoCt7e3OjzFU87Lly9vbm5evHjhyZPmlk5L+fLli6cunRHDiSoePtyCAAQgAAEIQAACEIAABCAAAQhAAAIQgAAEIAABCEAAAhCAAAQgAAEjATbTjaDIBgEIQAACEIAABCAAAQhAAAIQgAAENiHw5ya1UikEIAABCEAAAhCAAAQgAAEIQAACEIAABCBQFgH9ia37+/uDg4Mxsb9//354eHh9fT2WIUG6XlY7Pj72nKgi+b99+8aJKgl0QRUQgAAEIAABCEAAAhCAAAQgAAEIQAACEIAABCAAAQhAAAIQgAAE9kCAzfQ9aJk2QgACEIAABCAAAQhAAAIQgAAEIFAugT9+//5drvRIDgEIQAACEIAABCAAAQhAAAIQgAAEIAABCKQk8OvXr8vLS52f4qlUB5d8+PAh8cEld3d3b968eXp68gh2cnIiyV+8eOHJwy0IQAACEIAABCAAAQhAAAIQgAAEIAABCEAAAhCAAAQgAAEIQAACEIDAXAJsps8lRn4IQAACEIAABCAAAQhAAAIQgAAEIJCGwJ9pqqEWCEAAAhCAAAQgAAEIQAACEIAABCAAAQhAoAICOpFEx5fc3Nzo5JSx5jw/P+t8k+Pj4+vra703NpYtVPrt7e3p6emrV6/8J6p8+vTp4eGBE1VCYaccCEAAAhCAAAQgAAEIQAACEIAABCAAAQhAAAIQgAAEIAABCEAAAhBoCbCZ3qLgAgIQgAAEIAABCEAAAhCAAAQgAAEIZEXgj9+/f2clEMJAAAIQgAAEIAABCEAAAhCAAAQgAAEIQAAC+RPQaSnv37//8uXLpKgvX77866+/Li4uJnPOyqCzVHS2y9evXyefev36teTkOJVJUGSAAAQgAAEIQAACEIAABCAAAQhAAAIQgAAEIAABCEAAAhCAAAQgAIGVBNhMXwmQxyEAAQhAAAIQgAAEIAABCEAAAhCAQFgCHKoSlielQQACEIAABCAAAQhAAAIQgAAEIAABCEBgRwTsb4MJik5XOTk5OTs703+Pj4/nYlJd9/f3j4+P3//zz/K4jlP58OHDgroshZMHAhCAAAQgAAEIQAACEIAABCAAAQhAAAIQgAAEIAABCEAAAhCAAAQgMEiAzfRBLCRCAAIQgAAEIAABCEAAAhCAAAQgAIH0BDhUJT1zaoQABCAAAQhAAAIQgAAEIAABCEAAAhCAQFUE9DaYzi758uXL8/OzsWEHBwc6XeXo6EgXh4eH7n9//vypctz/Pj096TiVWYX/9Z9/HKdiVAfZIAABCEAAAhCAAAQgAAEIQAACEIAABCAAAQhAAAIQgAAEIAABCEAgOAE204MjpUAIQAACEIAABCAAAQhAAAIQgAAEIDCXAIeqzCVGfghAAAIQgAAEIAABCEAAAhCAAAQgAAEIQGCYwN3d3devX29ubuwHoAwXtChVJ7O8fPny8vLy4uJiUQE8BAEIQAACEIAABCAAAQhAAAIQgAAEIAABCEAAAhCAAAQgAAEIQAACEAhPgM308EwpEQIQgAAEIAABCEAAAhCAAAQgAAEI2AhwqIqNE7kgAAEIQAACEIAABCAAAQhAAAIQgAAEIAABM4GHhwcdraIDVp6enswPLcx4dHT0+vVrnaVyenq6sAgegwAEIAABCEAAAhCAAAQgAAEIQAACEIAABCAAAQhAAAIQgAAEIAABCMQnwGZ6fMbUAAEIQAACEIAABCAAAQhAAAIQgAAE/kGAQ1X+gYMfEIAABCAAAQhAAAIQgAAEIAABCEAAAhCAQEACP378eHx8vL+/b/77/Py8vvCDg4Ozs7OTkxP99+XLly9evFhfJiVAAAIQgAAEIAABCEAAAhCAAAQgAAEIQAACEIAABCAAAQhAAAIQgAAEkhFgMz0ZaiqCAAQgAAEIQAACEIAABCAAAQhAYOcEOFRl5wZA8yEAAQhAAAIQgAAEIAABCEAAAhCAAAQgkJSA/u6Wzlh5+s8/nbGi///8+VMSuOet6NiUw8PDzn+Pjo50isrp6WlScakMAhCAAAQgAAEIQAACEIAABCAAAQhAAAIQgAAEIAABCEAAAhCAAAQgEJ8Am+nxGVMDBCAAAQhAAAIQgAAEIAABCEAAAnsk8P8BTM9M523/gZwAAAAASUVORK5CYII="/>
  <p:tag name="POWERPOINTLATEX_PIXELSPEREMHEIGHT#5C6D626F787B4465742066696E6E7320656E206D6F747376617269676865742066F6722064657269766174612061762073616D6D616E73E474746E696E676172206920666C657261207661726961626C65727D" val="183,3333"/>
  <p:tag name="POWERPOINTLATEX_BASELINEOFFSET#5C6D626F787B4465742066696E6E7320656E206D6F747376617269676865742066F6722064657269766174612061762073616D6D616E73E474746E696E676172206920666C657261207661726961626C65727D" val="38"/>
  <p:tag name="POWERPOINTLATEX_REFCOUNTER#5C6D626F787B4465742066696E6E7320656E206D6F747376617269676865742066F6722064657269766174612061762073616D6D616E73E474746E696E676172206920666C657261207661726961626C65727D" val="3"/>
  <p:tag name="POWERPOINTLATEX_CACHECONTENT#5C6D626F787B4465742066696E6E7320656E206D6F7473766172616E64652064657269766572696E6773726567656C206920666C657261207661726961626C65722E204D616E206B616E2076697361206174743B7D" val="iVBORw0KGgoAAAANSUhEUgAAGAsAAACnCAIAAABcJRRqAAAgAElEQVR4Aeyd/73XKPaHd/a1BYyWoFOBWoJagfeWoFaglqBWoFPC9VaglqBWoJagdjDf926+yzIkIScJJPx47h/KhxA4POcAB0LIb3/99dc/+IMABCBQD4Fv3759+fLl06dPv379+v79+48fPxQY/lUlfv/995s3b966dUsB/Xv//v179+7duHGjnvohKQQgAAEIQAACEIAABCAAAQhAAAIQgAAEIAABCEAAAhCAAAQgAAEIQAACEIAABCDQHYGfP39qN5S2Relf/bnNUQKhsMMx7I8aNkdpf5Q2R+nfu3fvugQEIAABCEAAAhCAAAQgAAEIQAACEIAABCAAAQhAAAIQgAAEIAABCECgPQK/cUJQe0qlRhBojIA7Eujjx486G2hD7Yajgp49e3b79u0Nt3MLBCAAAQhAAAIQgAAEIAABCEAAAhCAwCkE9E6UDoZmSecU+BSamwDmnZsw+UMAAhCAAAQgAAEIQAACEIAABKogoJ1R2hM1/PnHAG0Q/s6dO5eXl48ePWI9bQM9boEABCAAAQhAoEwCep4iwfhYbJnaQSoIQAACEIAABCAAAQhAAAIQgAAEIAABCEDgYAKcEHQwcIqDAASsBD5//nx1dXV9fa0vYlnvWUqnfTAvXry4uLhYSsh1CEAAAhCAAAQgAAEIQAACEIAABCAAgYwEhrNR9MqTDgAaPoeugPso+hA/vBClb6EPG38zSkPWEEhKAPNOipPMIAABCEAAAhCAAAQgAAEI/D8BN9vSSsKwjDCsKmgfyN27d8EEgeoI5NgZ5SDoa2o6J0itQ+/Sq+2o1Xz69EkfZlNAfzqTyKUkAAEIQAACEIAABM4iMHgpvm/vHhHKYxniB9nevHnz5MmTs+QsuVxmSSVrB9kgAAEIQAACEFhLYNK3kYuoZa4HDx6szY30EIAABCAAAQhAAAIQaJXAv1qtGPWCAAQqJaD5vA4Gev36tZ7uJK+CdrroS1l6r0xFsDqQHC8ZQgACEIAABCAAAQhAAAIQgAAEIAABERi287qdu8P+3eAnoCBQKQHMu1LFITYEIAABCEAAAhCAAAQgUDKByRc/tJLgXg/23w0eV+Tx48fjSGIgUCwBGfyff/758uXL4XTsTHKqBWnzlf7G+Wvf1DiSGAhAAAIQgAAEIJCWgE4kdC69C8j/UTju3qcVo97cmCXVqzskhwAEIAABCEBgTGDSt/Gdw7iLeOfOnXGexEAAAhCAAAQgAAEIQKBbAhMnBOmEdT2EboOInmffvHlz+Fc10rdxNCW4d+8eX45qQ7/UojECehqkjSnG/kfN+f79+2rRCvjNXIsCw5Mkffnq48ePOhJoTEmLCA8fPtQRwipLX8oaJyAGAhCAAAQgAAEIQAACEIAABCAAAQhAYDMBrcnojObNt3MjBEomgHmXrB1kgwAEIAABCEAAAhCAAARqIaBPOg2vfGiDRy0yIycE9hP4/PmzDga6vr62ZOV2RmlblMLDBkhtcxrep1IOwztUakTaIqX9UbQmC1XSQAACEIAABCBwGAG9ryF35bDiGiiIWVIDSqQKEDAS+PDhg15mMSbenEwTSb0v8+rVq805VH3j8+fPNfs+YKb85s0bvYNZNSuEh0AmAhcXF2qDcgjjR/9kKp1sIQABCEAAAhCAAAQg0DaBiROCWqqwJhL6m6yR1juGJQ+9rMIRIZOIiITAYQS0eUWfdLPsgFEyHQykv7lmq/jbt29Lcq0mDPJrCVU5jw8eUqTe59EfR4YdpmgKggAEIAABCEAAAhCAAAQgAAEIQAACEIAABCAAAQhAAAIQgAAEIAABCECgcwLaqtE5AarfGwGdDfTixYtFy9cxQNoZpdfp4zuj3KYpf8uTNl8pf+2PWiylN/jUFwIQgAAEIAABCFRBAC+uCjUhJAQqIqCDOfT1bv377t27isROIqqO7Bm/PZQkZzKBAATsBOTbzL3Sa8+ElBCAAAQgAAEIQAACEIDAJIHGTwiarPMQqZUO/Wm+8fTpU3dUkP/UPHIvlyAAgYQEdD63Fh/jGaqRPnv2bNt5Xvqogv70DS4t82m3jV+Qlhu0q0af0qLt+1gIQwACEIAABCAAAQhAAAIQgAAEIAABCEAAAhCAQBUEvn37pqddWuvWe6RaSB8O0K9CcoSEQKUEaHSVKg6xIQABCEAAAhBwBPBnHIpjAjq4R7uVFl9NvHPnjpK5z6FtkE3HBg2bITfcyy0QgAAEIACBhgng/DSsXKoGAQhAAAKLBPRRbR1Z29XLMpqGL87BF7mRAAIQgAAEIAABCJRAgDWNErSADBCAAATKJNDvCUG+PvR0XAeU6E+bp/UdHv25L+34yQhDAAJpCWi1Ud+8ip8KrFb55s0bHfGzs2g1ah1FNDRwLXT6uemQoPfv3+8vws+TMAQgAAEIQAACEIAABCAAAQhAAAIQgAAEIAABCEAgEwHtbR2OxQ8W2IfnXFoMz1Qu2UKgWwI0um5VT8UhAAEIQAACzRDAnzlFle/evdNWpWDiFkiirVOa3+1/XfPJkye8Axmw5ScEIAABCPRMAOenZ+1TdwhAAAIQ8AnoONoPHz74MW2HmRq3rV9qBwEIQAACEOiBAGsaPWiZOkIAAhDYSeCfO+9v7HYdFaTlj5s3b+qRuc4uaax2VAcCRRHQKwo6mie+CUY7YHTUZcKze3ROkDbf6MihAMXDhw/lOgeR/IQABCAAAQhAAAIQgAAEIAABCEAAAhCAAAQgAAEIlEZAu3h1EpC+ezFeYB+ec2klnIdcpWkNeaomQKOrWn0IDwEIQAACEICACODPnGIG2n94eXk5nrg5YTSz0yfNpJ39xwNpNxTvQDqwBCAAAQhAAAI4P9gABCAAAQhAwBH4+PGjXslxP5sPMDtuXsVUEAIQgAAEINA2AdY02tYvtYMABCCQisC/xhnduXPn0aNHLt49pf7x44citbfYxbg0+wO///67zuVRPkNA/27IcxBMciow/Lshk+EWLQroT5/o0Ukit2/f3pwPN0IAAmMCOotHjevLly/jSy4ma+vTFhx1ONqF44pTQD/lQPsxhCEAAQhAAAIQgAAEIAABCEAAAhCAAAQ2ENAK87Nnz4Yb3VKtFmwzrS1vkJBbILCZAOa9GR03piLw9u3bp0+fxnNT36sD+q+uri4uLuIpuQoBCCwSoNEtIiIBBCAAAQhAAAKFE8CfOV5B2hmlSZmWwiJFP378WKqJJFh1SbmtSk9iCEAAAhCAQMMEcH4KUa6+2Ty8e+Le7xgeFMZ9pEKERwwIQAACWQnouFj/lT2V5brKIbzzbbix8Ho57tWrV+P49mL0QpAbaPRa4gB2ZzWlr+ENx+GdR+Xmv/Coqzvz53YIQAACEIAABCDgCLCm4VAQgAAEIACBOIHf/vrrr3iKuav6+qjOEh7+5tIsxmsy/PLlSx0Fos+ZLibekEBCanqvvz1y6gm6hMwk4YZKcQsEqiagA8gfPnyoVhmphVrc8+fPIwn2XNKqnw4nGrqFQAydCKbDg/Zkzr0QgAAEIAABCEAAAhCAAAQgAAEIQAACEQJ6P0pLtVr8iR8e7eegzVW6y48hDIEyCWDeZeqlMam0vq0FdnulPn36dPfuXXt6UkIAAgEBGl0AhJ8QgAAEIACB5ASGKb87VlgerNYN7IsGgzzv379/8OBBctnayBB/5ng9ameUjgeKv4WYdofSu3fvgs+kxWvNalucD1chAAEIQKBqAjg/VahP73fogPvXr1/bpU3rPtnLPSUls6RTsFMoBAokoNmlVki0TqI+Mz7HXBS+n2mgvp5yfX09ANF3rVaNNQ6jXiHUd4P0nuPt27ddJAEIQGAzgbFvM3RuqzLsyhtcRYbEEIBASwRY02hJm9QFAhCAQG4C208IcpJp3UHPmNduztDtmjNrhdflc0BgONVI6yMbpNXqQCenJh+gCIroloBlE0y+zxqrCev1s8jyaD9Ln91aIBWHAAQgAAEIQAACEIAABCAAAQhAoBAC9seZrNgUojLEsBPAvO2sSLmWgL5mEVniHud2/JO4sQzEQKBqAjS6qtWH8BCAAAQgUC8BvTSi3R32l7g4ISiia/yZCJwcl7Q7Ue8QxiduyS1Wn2GztxfVmtW2HKonTwhAAAIQKIQAzk8hirCIIbdfjpPxnQ7eCWeWZDEq0kCgYQKT8z71ojo/yFjrfC/pGAU4IJm6yps3bw4FaeYrODrAd1W5OhtIS1JyJ1bdRWIIQGADgbW+Dd7gBsjcAgEIVEeANY3qVIbAEIAABE4k8M/9ZetYXD3bvnXr1tqsNHNee8vO9PpQqlZGJO3Xr181ddec356hnqMPNbXfQkoIQMAnoAn84jey8q08qvm/ePEivgVHV/X2ji8zYQhAAAIQgAAEIAABCEAAAhCAAAQgAIEcBB48eKCFoBw5kycETieAeZ+uglYF0CH48SXuccX1cgWL3mMsxEDASIBGZwRFMghAAAIQgEByAtoDrYFYb30kz7m3DPFnDta4Ppx2/PFAquP3798PrinFQQACEIAABMokgPNTpl7mpJLbv+0NlLkM245nltS2fqkdBBYJaIwbv3+nF+IePXq0eO+Q4M8//zSmrDeZvwVFLwyurYhgvn37Vv3t2htJDwEIbCAw+DZ+s92QCbdAAAIQaIkAaxotaZO6QAACEDiAQIITggYpx8sNi9KvPY53MUN7Ap31o6m7zivRXMJ+tpGepktmjbX2gkgJAQgMBCzHA2l318XFRQ5iytb4lYkelj5zECZPCEAAAhCAAAQgAAEIQAACEIAABCCwloBWbFad4b42f9JD4EQCmPeJ8Bsuetvy9fX1dcNMqBoEshKg0WXFS+YQgAAEIACBRQJPnjzRYSuLyUgQIYA/E4GT/JJ2Rj18+DB+rqt2KupY4eRF37x5M3meZAgBCEAAAhCokQDOT41a23CCQ43VTCUzs6RUJMkHAjUSeP78+VhsfUJ7HDkZ8/HjR81bJy81E+l7AhvGlw0vRTaDjopA4CwC2lpjP+nsLCEpFwIQgMAxBHxPxl4iu8LsrEgJAQhAoDECyU4IklO+Fk0JZ+tKbH29RzN5+7soWkO5e/eu7lpbX9JDoGcCWmKLf7FKs3o9t8iBSJ+YsDu7Stn80mcOyOQJAQhAAAIQgAAEIAABCEAAAhCAAAQ2ENiwK2tDKdwCgVMIYN6nYG+4UC1cx9fY5+qu/b5zl4iHAAQiBGh0EThcggAEIAABCBxGgInVHtT4M3vobbj38vIyPmuTPW/YYGmRxL7v0ZIbaSAAAQhAAAKVEsD5qVRx+PxrFQextcRID4GWCIxPUtarbbdu3TLWcdtr58bMT0+ml4bcN8Xv3Llz+/btVSIJ49pbVuVPYghAYI6A/aSzuRyIhwAEINAAAdY0GlAiVYAABCBwMIFkJwRJ7nofNus0ZQ2iz549M9LXwsEff/zx4cMHY3qSQaBzAm/fvo2f0aMFtXfv3mWitHYp89OnT5kkIVsIQAACEIAABCAAAQhAAAIQgAAEIAABn4B9s5p/F2EIVEEA865CTRUJGX/RNFKRzTdG8uQSBHogsLntbL6xB6rUEQIQgAAEILCWwPjNt7U59Jx+s1uy+caeaWtnVPx4Vq0SKE0mRPfu3cuUM9lCAAIQgAAEKiKw2YfZfGNFcEoWVR+crvcNlFPAMks6BTuFQqAQApMPoO0Hh619raaQWhvF8GtnZ+Iyn2TrrhKAAATyEdBJZ/kyJ2cIQAACtRDYvDSx+cZayCAnBCAAAQjMEfjX3IUN8Tdv3vz165fxxgIXc1+9eqWP+WjZ1FiLhw8fvnnz5smTJ8Yqk+xEAjoEypUuFT948MD9JJCbgI7fevr0abwUNaV4gj1X41twxjnjGY+ZEAMBCEAAAhCAAAQg4BNgfuHTIAwBCEAAAhDYQ4D3l/bQ497CCWDehSuoOvF+/PhRncwIDIGqCdDoqlYfwkMAAhCAQDME9LZwM3U5viL4M4cx//bt2+LOqKurq3zyXFxcaCumccdjPjHIGQIQgAAEIHAuAZyfc/nvKV2HMujjzXty6OpeZkldqZvKQiAgMHmKjU7DefHiRZBy8qdek/n8+XOrh3H4JwRteMuvwDccJ5VIJASaJKDOjff4mtQslYIABOwEWNOwsyIlBCCQhECT78Q1WamIulOeEBQpppZLWuzQpEJLJNfX1xaZ9XRf6XW0kCUxaU4k8Pr1a1e69kNwQpCjcUBgccEx95lNa1cK2DFzgFVQBAQgAAEIQAACEKiaAPOLqtWH8BCAAAQgUBQBdlkVpQ6ESUsA807Lk9z0lY5tEDDFbdy4CwI0OmwAAhCAAAQgUAgB3g/ZrAj8mc3o1t64uDPq0aNHud/AlAyLYqytF+khAAEIQAACdRHA+alLX760m3XnZ9JVmFlSV+qmshBYJKCDw/Q+jvGj2i9fvnz37t1intUl8Cul9wE3yM9gtAEat0AgFQF8m1QkyQcCEKiXwGZXhF1h9SodySFwLoEm34lrslIRO/ln5Fqfl7Q+otWBN2/eGKsvi9F3eIyJSXYKgZ8/f55SLoWKgD6T5Z/GPclE64yT8WdFcujmWeQpFwIQgAAEIAABCFRBgPlFFWpCSAhAAAIQgAAEIAABCDRGYPPbpNpO1xgKqgOBYwjQ6I7hTCkQgAAEIACBRQJsbl5ENJcAf2aOTNp47Yxa/BLhATuj9FVMnUOUtmrkBgEIQAACEKiLAM5PXfpC2j0EmCXtoce9EGiSgP1MnMUJbKV8/FeW7DQqrSxiQwACEIAABCDQHgHWNNrTKTWCQMkEmnwnrslKxa2IE4Km+Tx58uT9+/fT10axWiXhkKARlYIiOPDlRGUsfp/qzp07m13YTPXafOhmJnnIFgIQgAAEIAABCECgKALML4pSB8JAAAIQgEDtBFiHqV2DyB8hgHlH4HBpGwF9/3PDjZeXlxvu4hYIQEAEaHSYAQQgAAEIQAACtRPAnzlAg5adUbdv3z5AkuGbiLwufgBqioAABCAAgWIJ4PwUq5q4YDgwcT5chQAEILBIQK+z2fvSt2/fLmZYVwId3fvx48dBZn06pbS3k+qCibQQOIWAvQc7RTwKhQAEIHAMAdY0juFMKRCAgAg0+U5ck5WKmysnBM3yefDgAYcEzdKp6sKvX7+qkrcpYRdPGV/cKLMfx9ovJK9Nv19CcoAABCAAAQhAAAIQqIgA84uKlIWoEIAABCAAAQhAAAIQaInAs2fPNlTn0aNHG+7iFghAQARodJgBBCAAAQhAAAK1E8CfOUCDJeyMctXUNxE/ffrkfhKAAAQgAAEI9EYA56c3jVNfCEAAAhBwBB4/fuzC8cCff/4ZT1DdVb9Gdg7VVROBIQABCEAAAhBomwBrGm3rl9pBoCgCTb4T12Sl4mbDCUExPjokSE/NjWeR6nm/nrLHsuPaSQQ6PPrrJNJhsZbzxbcdbxmWFP299v2HA0SKystFCEAAAhCAAAQgAIGiCTC/KFo9CAcBCEAAAhCAAAQgAIF2Ceih1drla+2CvX37drtIqBkE8hKg0eXlS+4QgAAEIAABCOQngD+Tm7FlZ9TFxUVuMfz8b9686f8kDAEIQAACEOiKAM5PV+qmshCAAAQg4BOwn4zz5cuXb9+++ffWHuaEoNo1iPwQgAAEIAABCIgAaxqYAQQgcBiBJt+Ja7JScZPghKA4n3/cvXv348ePC4n+e1krCxwS9F8YBf3f4dFfhdBf/EzWnTt3bty4kVta+3KnJNFxQgeIlLvK5A8BCEAAAhCAAAQgkI8A84t8bMkZAhCAAAQgAAEIQAACEIgTuLq6Mn7WQvloBd7ytmq8RK5CoHMCNLrODYDqQwACEIAABBoggD+TVYmWnVFZBSBzCEAAAhCAAAQCAjg/ARB+QgACEIBAJwT0yRA9GTRW1j9Sx3hLsck+fPjg9nPyKlCxakIwCEAAAhCAAAQsBFjTsFAiDQQgsJ+Am0Ptz6qcHJqsVBwvJwTF+fz7qg4J0uC6nO4/KbRWwn5rI6vDkn369OmwsijIJ7BI/vLy0k+fKazlTvshQS9fvswkBtlCAAIQgAAEIAABCLRBYNHLbaOa1AICEIAABCAAAQhAAAIQKJCADrjXlMRySJA2Ads/gFFgTREJAoUQoNEVogjEgAAEIAABCEBgMwH8mc3oLDcuTruO2RllEZU0EIAABCAAgU4I4Px0omiqCQEIQAACYwL2V2ZaOiHIr4udwJgeMRCAAAQgAAEIQOB0AqxpnK4CBIBAJwSafCeuyUrFDZITguJ8/v/qxcXFs2fPTEn/8Y+nT59+/vzZmJhkBxD4/v37AaVQREDg27dvi4eu3bp1K7gr00+d23X//v3FzN+/f6/jhBaTkQACEIAABCAAAQhAoGcCzC961j51hwAEIAABCEAAAhCAwOkEtIitWYm+gRmRRI+09KBKG0ciabgEAQgYCdDojKBIBgEIQAACEIBAsQTwZzKpRjujFnPW4a2LaUgAAQhAAAIQgEBaAjg/aXmSGwQgAAEI1ELgyZMnRlH1ms+7d++MiUtO9vPnz+vr60FCfWHlwYMHJUuLbBCAAAQgAAEIQGCRAGsai4hIAAEI7CfQ5DtxTVYqrmtOCIrz+d/VV69eWU4YGW5QSq01/O9mQqcS6LBhn8r7/wv/8uXLohhH7oP58OFD5JwvnVWkI+JYE1xUGQkgAAEIQAACEIAABJhfYAMQgAAEIAABCEAAAhCAwLkEdPSPtu1+/fpVi95aZteGV8mjfxV++fLljx8/9EjrXAkpHQKNEaDRNaZQqgMBCEAAAhDokAD+TA6lW3ZGHfbttBwVJE8IQAACEIBAvQRwfurVHZJDAAIQgMAeAo8fPzbe/ueffxpTlpzMr4W97iXXCNkgAAEIQAACEIAAaxrYAAQgkJtAk+/ENVmpuCX8K36Zqz4BnTAyHMLnR06GdaayDgnSB1onrxJ5MAHLhoyDReqhOEt/qgZ1JAq9FKGFP60DyiR0HpDaqV6ZUFO9vLy8uLg4UhLKggAEIAABCEAAAhColwDzi3p1h+QQgAAEIAABCEAAAhBoiYAW2DkJqCWFUpfyCdDoytcREkIAAhCAAAQgECeAPxPns/ZqgTuj1laB9BCAAAQgAIG2CeD8tK1fagcBCEAAAmMCw8sy4/hxzMePH3/+/Kn3z8eXKorhhKCKlIWoEIAABCAAAQisIsCaxipcJIYABFYRaPKduCYrFVfrP+OXuRoQuLq6CmLmfsqYnj9/PneV+MMIaN3qsLIoyCegzxT7PwsJD86xTvuSYfz111/6V19a5nigQrSDGBCAAAQgAAEIQKB8AswvytcREkIAAhCAAAQgAAEIQAACEIAABCAAAQhAAAIQgAAEIACB3ATK3BmVu9bkDwEIQAACEIAABCAAAQhAAALFErh79+6tW7eM4vnH6xhvKSrZ58+f3dG9+mq4XhQqSjyEgQAEIAABCEAAAhCAAAQgUCCBJt+Ja7JSi8bDCUGLiP6WQCsmOlb5b1HzP16/fq1Fh/nrXDmCwKdPn44ohjJGBH79+jWK+1vE77///rff/IAABCAAAQhAAAIQgEDxBJhfFK8iBIQABCAAAQhAAAIQgAAEIAABCEAAAhCAAAQgAAEIQAAC2QmwMyo7YgqAAAQgAAEIQAACEIAABCAAgZUE7O+71X5CkC+/vdYrcZIcAhCAAAQgAAEIQAACEIBAUwSafCeuyUotmh0nBC0iChO8fPnSfrLJ5eVleD+/jyXw8ePHYwuktP8nsPilrJs3bwILAhCAAAQgAAEIQAACdRFgflGXvpAWAhCAAAQgAAEIQAACEIAABCAAAQhAAAIQgAAEIAABCOQgwM6oHFTJEwIQgAAEIAABCEAAAhCAAAT2ELCflfP9+/cPHz7sKevce/0Tgi4uLs4VhtIhAAEIQAACEIAABCAAAQhUQaDJd+KarNSiOXFC0CKiMMGNGzf8pYTw8t9/a9Hk1atXf4/j16EE+mzYhyKmMAhAAAIQgAAEIAABCHRDgPlFN6qmohCAAAQgAAEIQAACEIAABCAAAQhAAAIQgAAEIAABCEAAAhCAAAQgAAEIQAACEIAABCAAgWoI6H23+/fvG8W1vxlnzPCwZG/fvnVl2Q9FcrcQgAAEIAABCEAAAhCAAAQg0CeBJt+Ja7JSi/bJCUGLiCYS6IDhW7duTVyYinrx4sW3b9+mrhCXncDPnz+/fPmSvRgKgAAEIAABCEAAAhCAAAQ6IMD8ogMlU0UIQAACEIAABCAAAQhAAAIQgAAEIAABCEAAAhCAAAQgAAEIQAACEIAABCAAAQhAAAIQgECVBJ49e2aU+/r6WlsijYmLSuafbcQJQUWpBmEgAAEIQAACEIAABCAAgWIJNPlOXJOVspgQJwRZKE2ksS+a6ObLy8uJLIjKT6DPc7/yc6UECEAAAhCAAAQgAAEI9EiA+UWPWqfOEIAABCAAAQhAAAIQgAAEIAABCEAAAhCAAAQgAAEIQAACEIAABCAAAQhAAAIQgAAEIACBGgg8ePDg999/N0p6dXVlTFlOsm/fvrkPyd+5c+fu3bvlyIYkEIAABCAAAQhAAAIQgAAEiiXQ5DtxTVbKYkKcEGShNJHmyZMn9kUTrT58+PBhIheiMhPotmFn5kr2EIAABCAAAQhAAAIQ6JEA84setU6dIQABCEAAAhCAAAQgAAEIQAACEIAABCAAAQhAAAIQgAAEIAABCEAAAhCAAAQgAAEIQAAClRB4/PixUdI///zTmLKcZL7M9pqWIz+SQAACEIAABCAAAQhAAAIQOIVAk+/ENVkpi3lwQpCF0nSaFy9eTF+Yil2VeCoD4rYQqPFA6y315B4IQAACEIAABCAAAQhAID8B5hf5GVMCBCAAAQhAAAIQgAAEIAABCEAAAhCAAAQgAAEIQAACEIAABCAAAQhAAAIQgAAEIAABCEAAAhsJ2M/N+fLly+fPnzcWc9Jt/ndm/lAAACAASURBVAlBl5eXJ0lBsRCAAAQgAAEIQAACEIAABCoj0OQ7cU1WymJYnBBkoTSd5vnz59MXpmK1bvLu3bupK8TlIvDhw4dfv37lyp18IQABCEAAAhCAAAQgAIGeCDC/6Enb1BUCEIAABCAAAQhAAAIQgAAEIAABCEAAAhCAAAQgAAEIQAACEIAABCAAAQhAAAIQgAAEIFAfgdu3b9+5c8cot3/gjvGWE5PpvTz3mtijR49u3LhxojAUDQEIQAACEIAABCAAAQhAoBYCTb4T12SljBbFCUFGUNPJtKAwfWEq9sWLF1PRxOUiUNdCVS4K5AsBCEAAAhCAAAQgAAEIpCDA/CIFRfKAAAQgAAEIQAACEIAABCAAAQhAAAIQgAAEIAABCEAAAhCAAAQgAAEIQAACEIAABCAAAQhAICOBx48fG3O/uroypiwhmb+N017HEiRHBghAAAIQgAAEIAABCEAAAicS8CdTJ4qRtugmK2VExAlBRlDTyS4vL6cvTMV+//797du3U1eIS0/g58+f19fX6fMlRwhAAAIQgAAEIAABCECgPwLML/rTOTWGAAQgAAEIQAACEIAABCAAAQhAAAIQgAAEIAABCEAAAhCAAAQgAAEIQAACEIAABCAAAQjUR+DJkydGoX/9+vXu3Ttj4nOTaRvnx48fBxlu3br14MGDc+WhdAhAAAIQgAAEIAABCEAAAlUQaPKduCYrZTcnTgiys5pIeXFxMRE7H9XzYVTzVLJcefnyZZZ8yRQCEIAABCAAAQhAAAIQ6I8A84v+dE6NIQABCEAAAhCAAAQgAAEIQAACEIAABCAAAQhAAAIQgAAEIAABCEAAAhCAAAQgAAEIQAACVRJ4/PixUe5a3nTz5bTXzgiBZBCAAAQgAAEIQAACEIAABFol0OQ7cU1Wym6BnBBkZzWd8tGjR9MXpmK/fPny+fPnqSvEpSSgc79ev36dMkfyggAEIAABCEAAAhCAAAR6JcD8olfNU28IQAACEIAABCAAAQhAAAIQgAAEIAABCEAAAhCAAAQgAAEIQAACEIAABCAAAQhAAAIQgEB9BOxn6Hz8+FGbJMuvIScEla8jJIQABCAAAQhAAAIQgAAESiPQ5DtxTVZqleVwQtAqXBOJLy8vJ2Lnozo/kmoeTMorL168SJkdeUEAAhCAAAQgAAEIQAACHRNgftGx8qk6BCAAAQhAAAIQgAAEIAABCEAAAhCAAAQgAAEIQAACEIAABCAAAQhAAAIQgAAEIAABCECgMgJ37969deuWUejy33T78OHD9+/fh+rcv3//xo0bxqqRDAIQgAAEIAABCEAAAhCAQM8EmnwnrslKrbJSTghahWsisVYWJmLno66vr6s4XHm+BqVf+fbtm38ydOniIh8EIAABCEAAAhCAAAQgUDAB5hcFKwfRIAABCEAAAhCAAAQgAAEIQAACEIAABCAAAQhAAAIQgAAEIAABCEAAAhCAAAQgAAEIQAACEJgg8Pjx44nYqajyX8LyJbTXa6quxEEAAhCAAAQgAAEIQAACEOiFQJPvxDVZqbUWyQlBa4mF6XXwsP1Y5eFmf2EizI7fuwlcXl7uzoMMIAABCEAAAhCAAAQgAAEI/JsA8wvsAAIQgAAEIAABCEAAAhCAAAQgAAEIQAACEIAABCAAAQhAAAIQgAAEIAABCEAAAhCAAAQgAIG6CNhP0vn169eHDx+Krd3Pnz+vr68H8X7//feLi4tiRUUwCEAAAhCAAAQgAAEIQAAC5RBo8p24Jiu11mY4IWgtsYn09+/fn4idj+KEoHk2e688f/78y5cve3PhfghAAAIQgAAEIAABCEAAAv/4B/MLrAACEIAABCAAAQhAAAIQgAAEIAABCEAAAhCAAAQgAAEIQAACEIAABCAAAQhAAAIQgAAEIACB6gjcuHHj0aNHRrFLftPt6urK1cJ+7JG7hQAEIAABCEAAAhCAAAQgAIEOCTT5TlyTldpgnJwQtAFaeMvaE4K+f//+7du3MBd+7yagI6tfv369OxsygAAEIAABCEAAAhCAAAQg8A/mFxgBBCAAAQhAAAIQgAAEIAABCEAAAhCAAAQgAAEIQAACEIAABCAAAQhAAAIQgAAEIAABCEAAApUSsJ+nc319/fPnzzKr6Z9eZK9RmXVBKghAAAIQgAAEIAABCEAAAgcQaPKduCYrtc0YOCFoG7e/3bX2hCDdrKWTv2XBj90E1KofPny4OxsygAAEIAABCEAAAhCAAAQg8O/jgZhfYAcQgAAEIAABCEAAAhCAAAQgAAEIQAACEIAABCAAAQhAAAIQgAAEIAABCEAAAhCAAAQgAAEIVErgwYMHv//+u1H4q6srY8ojk33+/PnLly9DiXfu3Ll9+/aRpVMWBCAAAQhAAAIQgAAEIACB6gg0+U5ck5XabFqcELQZ3f9uvHHjhn3FZLitzHWT/1WpthCtujaNIS8EIAABCEAAAhCAAATKJcD8olzdIBkEIAABCEAAAhCAAAQgAAEIQAACEGiawLdv396+fXtxcXH37l295/Dbf/4U0Fscii/2A85N64TKQSBGgDYbo8M1CEAAAhCAAAQgAAEIQAACEIAABCAAgQIIPH782CjF69evjSmPTPbnn3+64ux1cbcQgAAEIAABCEAAAhCAAAQg0BWBJt+Ja7JSe8zyX3tu5l5H4NatW+5MYhcZCSix9gmVdnSxRJJgnz59+v6fv1+/fv348UP/qiLDEUg3b95UTfWnc5f1771793Q6UqSax1zSVsinT58eUxalQAACEGiDgI7Sd729uny/wx8qqG7f9flDt6+t58a6v3r16uXLl0qsf588eWK8i2RzBCodneeqQzwEINAkAb2YpGFFUwmNKQoEw8owpujfYQYxTCVKmwr5eulzfoFv4NtA82EtjQ1zf9da/bm/nMChwQ5t9v79+yVM/JtXSo4KougcVMkTAnECTN/ifLhaLwFsu17dIXmlBGh0lSoOsSGwk4Davl5yuL6+1grbOKv/PL3//vHjRz0Wf/PmTe6HL6wUjVVQaQxjSj7FFdVmI9XEBiJwuAQBCBROgB6scAVZxOM5hYUSacongCWXr6O2JcQC29Zv57XD3+vcAKj+wQR0qo7x6B+tRWt9WOfXHyxhvDj/hKDcy+NxScq5ipNQji6QBAJHEqDtH0mbsiAAATuBrjYY0BXbDaPwlA2rssl34pqs1M42wglBOwH+/+06K0fv163KS9v7nj9/vuqWTInfvXun3YRXV1fDYUCTpQyX9G+wJVHv9+p1wcvLy1PWgPQqstaqRHJSZiIhECGg5wrD27Ay6SEwmLfejNVd8koj92a65ERykgQSytp18Mq20tVY1MzdiTCuysrNf2lf7wDrT4265Jf2BwLg2mAJclvVYcoSgp58MisZif6ClOrzZYfq8yNvieurtq5b1j51VuEn8Voi6x2dJ2tHm53E0l7kiYoWzGEUG/49cizTICtHejgcR92mO2VDIvmDrOYLwyAb6UKrMwnjyDKMKaqdKLkxQnA0oEhT+iuHSW/zC6MGB8sc9IhvUF07dQIPrsWiK+g3WHevGqyaqtqsPD0XWX5gcVR68eLF2mUZTRWHiZU6NNfhq3sXIvXzjx49sp+qmQlgh4oWyUVdM5veb28aIoclBd/nUbbqNPSv83nUEDRt1L+nrBPur+bmHBqbvm3mUOmNmHdEcS3Z9uJg0YBjIGN2c1I5Kgqrlx4C2jLbW88cMeySL9Ho4topzRsvrdEtdnR4xXEDs1yV0oeZ4OAAJ1zRknlrJNJ80yKG0ujhizxz7X0xpjcma2ylaLFRNDD6RzTb0pgSqWb8UvNtNl59bCDOh6sDgdL8GfQCgYFASz1Ynw7JoMGuHkjReJsk0KEl99BlVeT8dGiB+XoSrbroKacGpmHB3P2rEocVnmGn2fC1s9Mf9+fjUFTO+HtxdZS2Eh6XlqsVEdC7Idr9ZVyF1rPF5OvPe1ip33C362GHC3cY6NNJWPRUeQTWYVvorcq0/cnNMLT93hpC5/Utc02jsQ0GcRvrsyuOM6n0avOqVHehIdK9uFepmgKxm6xUUMdtPzkhaBu38C4tEIdRS7+1vLL2VbSlLNdd1wKi1m70t+62v6fW7kP96TxpEVDHob+EuyH/XtTffqlJS3Lt2/tbLD8g8I9/yDb89x/0OMdNBV0gzklPfeIJ1l5dXJOSkJY8jcn8rFS0mmd814WyHXJWW3b3CoLe6FOLPv4dYHA5LaQKJOntB2FkJNp3rj+9/Pzy5cvxSVJ618g3JN2lJnnMuJAK1+n5JNGXtKC/Y0Zn2uzpNnOMAOUrWhwGy3dANJb9++yZ+/czHVWm9SyNsJo2y8FwhQYBf5B1E2y5zZKqhFMkAmntP1V3ueKuRvYb/ZSC8++pyH8mI6Ihr+PcfTZdzS+SjDWDNtXu8A18wy4wrA58aGuDz79NQt2rJj+0+kIarJvczc3+ttV07i51EfJ+RXIS4zAQqDkMfdqzZ8+0WHGwD9ykoqWO8j2QwSSkfWc8J86mnQwJA4PDI5/Hr+M4f3EYo1B3Ud3JYuOqxWOSDKliq79jpm/x6vR2FfOOaLwu29Yw3bxjoDrO+TwuPqJQXVKyeAKunkuARhfnf7w3XlqjwyuOW0i+q2qbw/tjGmj0N3i84+KGIzI3H5Qp/WoKOcy4x5lHYjQD1TJjks0GSXqhQVR5tgesFPUw+kdUH7+URJv/nqJUOEnpp81iA3ECXB0IlObPoBcIWAjUNYrhkIx12upzinFNiWmbQJOW3EOX1Yzz06QFntJpyCS0cqJHnPqLCPCfJ5wTH9EcPnjGsfsRdNsu4e/FucluC9+XEpefq1UQ0BbNeMfoaqFetKgTgoYdWYN4qoWTs59Aq06C6qXhWM+y9a8exAwB9wR8+GnR8twTnMi9Krq616wi1eFSqwRo+3HN0vbjfLhaC4Ea1zSSTO4GBemp9AEbDPYYQ6td8R4mld7bgyqHBbHGztxoslIJG9Fvf/31V6rsdFKAZmXG3PTCjHRjTFx+Mr1R8PDhw1VynkhA55ypnduVtapeud+F2/9CsrZL6m9VpSKJ9YJ3ks2XkSKKumR/c1u7ZhenW6K3v3ZuSWh/VkMOCdumXIc//vgjlWBa0LQvtqqZD4+49peuctWux2fB7M85yAFcAZD9P9VhqrfXfCmSlQxeXeLNmzcVGP4dEqv9Dguskdv1wqd/TtD4eCBlpUwOfjs6UtnCL1U3OtNmC7eoVOI1oGj1bxrL9JdqLEvVWiWYeum6PEm5InoqlmkecRaQruYXdfkG6n8ifkiqXs7PZ//hmCK8OAnyS5wMu2fbQ0D/6uzODX2F1t/V9WViKAdSfuB+YpME4pHyLfdDHopQFSxglUZdX1yq8dU3b95kOqIuKKtVRTfggUhTaoPHzKYDq9j/c3iAd3V1tb+5DZ6YfJ7IxFBLxJqNxsVWPkWtJKdyCCdrnXtxdbLQfiIx77iuq7Pthh0D2apeQnCeYVxxi1ffv39vX9ifzA3nfKdzPklVkTS6OTIu/jBvvLRGNxDAK3aWcGRAU3ud17PZGV51UOarV6/kKk/WbjhhXAsC8oQHb1njwvjlja9fv+5Z86xrpWgA1fDoP2kJ9sjqxhR71eIpu2qzcRRt28DkY+gAyH6nN8iwup9l+jPVYRwEtk+gDtsZtZbk2G0Icihqta26HgyHJDAn9T9NPpAKqln+T1Zvdq7etGrJDXdZjTk/rVqgvfPU3oPFA5Qtj+A1SdTG6cWsLIJpU4QGOP2pHVnSH5ymrlkS/t6ieRy2Er4oCQnKJxCsKmtFWk3MLvZvv/1mTKxF8lM2ho3F85+VqHPWz3GauRiNsFpmn7saxKvPt7+qE9yb72erToKv1v30VulOTaa616z2Iyo/h1TeoKWm2oE2LJ25Z3AusNnxU55ud8cQ2NmF0vYtqqTtWygdnIblKePylNp4UbvC7HZS4wYDe+2ClK12xUE1e/jZgyr3L4hpqqW/VPaQ5MyNJitlIazBdJiw6M1NvcchT1Wz2mE32oSzqhOCUv2tsgCJlarcEvLR9juLboI0uutg4bUnRt8wDMQY/1QavYuixJJQron+FNC2Bi30yIGW7sa3+DFKoIX4JFVToXpnT8LIglcZmC9P1rAES1LTKjKRJWSFWUjmCXunbT3DHAe1PoudqOXmaCwqXQZgEWBzGnBtRje+UTAjJ3ANnby6dKNOlZt69bkM1Usrn7nBRfeOxSMmIFDd6DzIT5sN9Njqz5YULZdyp5rUGSYfZOV4qCPdKdgBt6vui7MAwZFvrOq4eYQE0xghK1KMcpA7sQgw4VRiEku38wtpYW4ol/NZpm+gNjvnGGeKN7pGk6Y1RC5a+DbJpbtIoeNLqogaY6Qsyan2qFYph9A1WL+1RqzFz1b56PaxAFljFvsiX8J4eLH7Ve326DT3ckHbim7JAzlgNp2w0alb2GP2kUYnDnNyypgjNw6X1Pbnbj84Xj3D3PzXr8UwtgZ97CmLqwfzKbk4zDuunUptu2HHQBrxe5WdYeUWN4DFqzjnTgVrnfM5tjS60rzx0hrdYDl4xXMtKEe8nFKZZaqRRfkoN+U5J6ouTU69NZGc7LTnXNDNE88aV4oGmKl0pI69tI5ozloW4ysdUxbrFU/QW5uN0+jBBua6QeekKTDZf8bRNXZVBHwgO8M981QPs5NeFbdrSC2hCVTag+GQOONRe2n4gZSrZi0BVm9c97t29aZtS264y2rG+WnbAu1daHxAGRq4djhEMpRJZHrKKdm0kBIp+pRLtcyS8PeaWYA6xc4pdJKAjMq5PQqsXSLWzg3/9kh4rU81KW2SSN/RXWxTQYnapBGpY3Apsq0lyPaYn207CTwCO8aKKiplvzdor2xa8wt6EvfTLk+QkrbvGC4GjP12ppmCSpeyAvXx0x+1FzWYJMF+LWSaSMZdqRrXNOrdYLChYbbdFW8AUu8traqyyXfimqzU2rYji43M2bXUP54R/2NtGZH0q0bEQp40R6qz9tIGv0SvJawtZXP6xe5M8g8mopSLpai9LU7AtPpsySpe1vGu4Vo9rl1Wi9e38KtS6Fo+NaZP2DulXTtYnL5KQXNjgColW9UTMjVeJdOfjE3/SkJ1RLpLCRaVpTSahOSzUnClYitFT2pTGlSnKs6bC5LNyJOwWIsTYE9xm+Ws6EYhXRxPBVzYh2Ybr9pho/MgBm02ro5mrjamaE1Y1FI2aEcc5rZWKE/1rhpPh0F2yFxtVj/VIS+28aHDVObFdpiLK+PD+GIHq5qqW4tPHpVnJq+jz/lFpb7B8cqyjLbxDiRu2M5BWhuIPycIRFL7mstfPZI6K3s11Qznuj6/CIlnzzOQdsPPVb6oL+c4LFYRASYtUKW7idXQb6vuIjDOfIhR4kgRey41r2jhnaO6Ib752fQeW3L3arCwdGKuFaiLkJqG5q9/9Tc4P6I9l4/unVwL1b2LatW9TtSzApJz0bWTnGqeSrkopHAt5pZkcXVRkh4SYN5xLVdt22p0ix2IMUFpjoG6WaPklmT7p1eTrpGl6M1pLH1p3LbnxqPNIg03rnLOJyWk0Q0kaXST5hFE4hUHQPL9zNfLTZq6XMHxECZHeq7rm1vYGVrTBixzGUoqoRhmuxuy1S2qgqo8rl2k711b3KrMI+Xq0qR2XMUnrUKlF7IsMMhZ9ZjiUG8ITGonrm7j1UmrOL3NRhD1YwOWVcr9Tm8EdRWXSptEVAFtUki1LGOnUXUyDWqT1T8ssuoeDIdksBONm3OtQC5TAw+kDmsOqQrK5yPNKVoNeafwJazeNG/JDXdZbTg/zVugvZdYfGqmvkgLGpMZatYWmTKoq9Gqi+6VzSjl0HfpX61IKEYq0JKvpaVIwrWLGJPSpoqMVNn126pgquI25IO/NyhCNhahNzl8yyCLWoCKyM+lUwgEY4esZZUY6gldL7EYKKTf83vptS7oqvoubi5ahXpn4kDRvrKk9AYmXLIuv1I7w4u6k+UozWQpfq+rZPqT7vSvJBRn3eVb4GQOilSac4fdnfZWwu0y7Dm8Ln7OG1wrf1rzc+IFgbVSDelp+wHG+E/a/jYzy3rXpH8b1+POq0O/vadSpyxPadTYWXH/9gPGoKo3GKw1j+a74rVA6k3fsCqP72z9PscSXjtRlZk1WalVzUc+qmVICjavckLQKsixxBbLDtIsOqOx8tZc09Q0Pi/V1Q2TJdnc4hKzil4jaZiWhh0SOfW3/ObAhpv8qeaQCnPatYN4j6EVzHEzV4zuMvr6aq2WUUTuUSo+QT7gCoBs+zm3OpZWcfbOWWrdVpEe7qp3dB60Q5vtwUpVxyYVvdbvVWsd+zwaNNUZavxdtAR5UJZuU6O2JbfF4hImkORyJMZ1dzGCsBamL57AxmcTGtT2r9v6JSps0YWr4CmBDashQR2Dn/X6Bscra7+9WdzpDXYVrOMEKvZ/KuU4//1NdbFe6sGMkw5f2m3h8axnXGVjTMRDHvd+6q/Ua41lnmTuCxApZZybMWay0MYU3aQHksMYjDYTT6b2a2nm6pbt8zulVH0nG+x4pFP367eaybCyitci99Xap2+5+RSbP+a9qJrabXuyn5nsRhYjI730KY6BrHdRZnuC/a4azrmjbXfOJxsgjc6RpNFNWkgQiVccAMnxc7FVymg13GgsUEppZFg60L8Kq3eVJU9O0JypD7f7/fC4h9d8U7lFahdfQFu7oljvStGAqOHRP2IDk5cWrVesNizeyhrjJierVtGTIh0QuVjr9tpshOoijZZsYNEspXq/s41wa/jSeIgRls1/PfO0LFVtBlvOjeoiTmwOtfdgOCQynkk3uLHnFCe2kW1Fs3rj+lj76k0Pltxwl9WA89ODBdo7tLn1Cte0FZic5Gpxxk/jwppEKP2wkmMRQ/7JpEZchkMgsqppKSVhmsJnSfh7znIiNnPK46eERkhWZxEI+r3xBoxFwRb3hzgDloe5mFvuBP6Iv6GyWj931VkMqFXmro4x/8khqbEJlxaiFzViTxDXncxg7BUrRncZV8A0rlkaTqTPN6q+52SbvcEN0NKa35yhbhCMtj8Hcy6etr/BzHLfwvKUM1e16Aht38Nxt2wOGIeziDzxS3NddNqBz2488c0V8bosXu2hK16E0EaCtlVpby+bO5adN26YuzVZKXtr0hrmeM4ypwV/iOGEIDvkhZSWKV+gEt2ykGmKy3J5g3KDn3GfeFGExbY3uSi/mO2QYDHzoC7H/9zQWxnrXmAy9sGsVUratYNIU9Wq09j41XzWCqz0c467n39aJ94JCS6HYnNg8rGfInPMf7Raahn4chS9mU9RN1Y9Og8kabNFWVQ+YVD0uLVq3qWRdy1zkbR0m2tf6Vkrhj291grjM8w9Tr4vhvKJFKRLaVcte5tfVO0bHK8s++Yw34b9sKWZ+361Mewv4vjF+WEJP1a3WlCqpmpRR2TC4ou6MxzpMYw8XbK5eU0wJ4pgDFK6nINAQpe4H0XjgexsKcbbZVGLZhxpApZSJnfJqLf0fR6JEbSa8U+JYSkuU5qxQxhIuLMDXOxjU3XmmfiUmS3mbdFLA7bdsGNQ2l6QxZ4q6Bj3/1QrtphxJM2JzvmcVDQ63zBK88ZLa3SDFeEVz7WmJPEWb0ETbcsyoDS12E8OHuPY0ubagl9Hv+2MwxYJXW7jpQNlqMiE81ZXVqanSA2P/g6dJdDAmGKppp+mzzbrEwjCvdnAZPcVdIlpHyUEwKv4OR5lAkSrfvbMUx3OKlaVJj5xta2BHqxzh0RtZNwti0mqNcxF11qNbvCuq+icjxTSgi5tlyVj2FnBE1dv+rHkhrusqp2ffizQ3kssPrJUDxaMNVrNGA9JSqasNi90aDVj8hUyv/8MHnTa65g25WTdfTkVPsurx9/zFTG3+hfYfMSbClL6mfvhzWaf1jLJ7QACMipf9bKQtYWqO/VziIRlmWszT57ebwIbujV17JEKBpdKmGj04ySo1wr47/kZ0Z2eoYxz1uxpg6361jjOc4iZ6/Y3FNfbLRa8gTe4GVFa85szhlXi0fbnMMbjafurzOyYxCxPOaON7/yvaE1jcu6pyBwTkEwbDIzG309XbARSb7IeVHl8Z+s6N2Ngw0S1yUrZ29HigmRA3s07OCHIDnkh5VodDCpZyHTf5cnuLDCFVbsG58SZnDb7BW2bQqu4zhv2HPCz4mVRvlpbDSdczRQx9Qz6k++rPz0Z2vPMdW76Ol6o1SCqojfbiQpaVO6GNdZFecC1iCieQJY2VtwGjypein9VKpNhjwv1Y3LM+nwZagxbuBU+Og/YabM1mt8GmRtWtKWhjR85uHnUNpiLW9zkKoj5hszT3hI8SPY7doU14qQVcjCzoBT/5x7sAZmu5he1+wbHK2u/YS+2cd+w7WGpMrDk4Kc8rnHR8ur318gvaHHirxotiupnuC2snlml/GeC9e9/9sywJvuWoOdXEXMY7U9o5qZyawl0pehhaHC6Zja91los6WXDiy1o84JeIMCka+EWFqTuxS5RogZ5HvNTsqkfiItn8SoXpV3sY1PpYlGSNhJg3ot6bMa2G3YMtOlBXZ/+4l2Q8arrchdtYy4BzrlDvc3jpdE5gC5QmjdeWqMbGqMsRyanv39PfnjGNNdDbYofNO4McjKwdp+xpmxS02RWQ2Qwc1cnb+yfI3nq0mRrmqQiWxpnpcF0MnGSSEvvt/YpUsOjv5G5hWp7k5Q+2+ycSfRpA/EOdujcjJ3qHNgG4sv0Z2oEq1Y2HjHbi5Ercrx2munBenZIunpOcXwb2Vkiqzeur9bcJw6zK0tuuMuq1/npygLjjdG/Klt1rXgu4K/VTM4T1fzXrjP4Mriw5TGTfUHGZZs2UOYsCX9vbL2TphIYvLQpdJMWImsc5zkZk2pfyqQYRBZFQEbl24DMaa14q6a95663+KJum8ZqvPBxxcOnt6OunAQphcy6awAAIABJREFUVwO3/tQH6o+NYWsbcnvpg8FxsrX63uAeAmprk/mnjbRLSNvfTH6u327mFUu7FZWTkuUpZ88a4yJ6qWVNQ7VwNXKBDf5nBEVwSR6CHANX1mQgycQ/KLerrjioe2M/O1Hl8Z3tZGOMRG7oKJqslLF92Rd/fObqMJU/JwQZIS8ns0xIfAUM4UENy7mvT6HuLL59XFflT6zPePqOxfdYJpc4p/PaETsmPI6ZmwPsKJZbJwhYWkSqKfpE8X/9pcYlC5dlSuNjM4jEbFtAnJRhLlKyqeNWowh2A0ek0qVJ0w3mrqna9aJgKihf9xVwA1cAZPLnpJ3Hp5ST+WyIjFtLjqnXBiHLuaWH0Zk2W469ZZWkAUVrbI33UcGSln7uH/tUYny419Vjeu+IecS9OE28I/fuuRSf0m9YI9gjjLt3UV9KMOmkuRzOCjTjG6jd6U9tR769/gYvOm6lFq0pB3njmiwoZ+WfUE3KTXIq88UV6jk55WlLPPn5qqyysog39scyTbUkz5zYLl4Vt8ickPmQlWRTrYOu20k1GRgvUwTTq3jPs0rFSeqLooVR1sVsOok5xYddNRnZm5pVkrKGTNTfjm1Y2hzUOtlI/cgD1mrGlZXMKtcXIwjrakJKhSyujjlUF4N5L6qsB9tu0jHQICjdDcvd4x416KCCn0N/u2gbiwkkwyCGCOtvGJRxzhe50egCgxx+lu+ND9Z+bqObsy7Jhlc8B8cSv+h3yc1Ty7VkNU5j7BVXFRF3So0rAM2sFI2ZDzEamJpfFlBNexhTxirus82OOQwxfdqA6m5ZiEvl9M7BrzG+ZH+mRp6TMluGfuNgPZn/tkipftIJ9yPlYGzLfPNdPfRgPTgk4xWJTBYumL7FTobPeiC1uRUcc6N6AP2pxYmh/li9mcSOJQuLzKO9OdRg/GUu5vimiAX6NFx4lVs1OU9UpMttf0DmtLj3QDLvL2hzDgXOkvD3Jj2W8lfCNxshN55FQEblG9u2vsjS6w6lbMs/FRy/stu2rcrn8XHFw6fvAsVJkOVoCOYRWKoWVFc+ln4p1RKEzEztfdHZi/cYk1fViuWkKWf92fnT9mn7dmupJaVamf5Ynlqlr4FYUWsazW8w8BVEV+zTqDqMKifVN+m3BJGnz4YmJY9EBvJP/qylUnIdJ+WPRw6+MScERYxk3aXJYS+uA13VosO6YmypF5dZcxTtL8FMVjzt+vskiclyg8haGvZkBSuKPHKKbsFib6EH74OZfFgVGO3wc2y6Wv/yU2ow0JTAQmMxjWU9dNWyxWKJxgTgmgQ1ieUwS46POLo6KXOfkXFWQ3NO7hicOzpPGqffcbkwXVzVjaJeRWshfo584Mlse744mfliq1S7UJrJew+IjO8gka6zyhC3JcmWytWx18J1U5HAuAez558p5STJ9nwDS2saKy5hc15UnxQh7GMZ5mLU82zwBMZLQhsyWayLSxDMQSbrotVVl/74gKo/Xt6dlDPobHWjn0zqiAiv7shPvBjerxQUPVbHZF83qYtxRx1Ycg+zaQdQ1hsf7sUwbv8uqw2BwMVSWdKFpUEdNoq5SnU4fXN1rzeAeVt015ttt+oYSNf2cXDobC3msScNzvkcPRrdpHumyLq88QIbnTM5e2+AVzxAWySmGaWcCkd4Q2Ds9AYNQc6tOgd7zuP5oJ+hJavJWh/mY8d7Qov8dlZK2fDoHyc5WMX+9YeA9uIQL+sKbkn7c9J6/SbQZJudY9inDQw0FpcyZBVaYZhDR/xAYLFB+Y0LnkazWRz3RTXVy0tGkZSswNW23nqwVh2SsV+a3Pfw7TxYxvf7KBc+94GUL20V4UXXzoH1Azxa3anc8i251S5LiivT+aEvnWtTdrdqrNl8u4kWpdo/J50Dshhf2iwJf88fPf1wdSvhi7ZHgtMJBE6deqoNIllcFGfJOxfMN4jnblE368RQP+Pi7QG5Oi6HxcD4MYq9oP0pcRLGDMeD/pwSx7oLjFx4U1myxahU3Lg6xMQJLPpd0n7yRTZZhaXcOcNTvLopmZ9sdbOB0fbHhkHbHzNpKSbwZCLty7/U3vLUok7tDUGgNOotZrg2waQArW4woCteax7FpkeVc6rxe9S58NijnsutkPi5ivjxtVTKl9keHiYdnBCUzCDlbdjpu5QaL5NJ8N+MTllmHQofd6OupkMg64NhyRAUN/mzlob9X33W+r9lqpx8ih6HJdVPmkQQeZjD6qSd9JsDqfQzMF21dD/NthVeJ8M4YMGVYxYxliSIAVcARD9ltL4xDOEc48u46CEmopRtK/JzBVUd3+3oHDEP327p4qo2bwlfr6InvZFg8XEyzR6V+U8u/Ybghzc/LdgjWHz7yDEji2j7HIJwvm09c9wCASZ/Bj3YXFZHxvfjGwSPcicV5EcGO28OUIrFAZCEsu1tk+Vx93uAi25Z/RiWnA4gPFmEEXtgD37nvCi/5WG/b3s7u1AUPaloRY7J+NhdOOioZSHukgL9zKZFTA6Gb+o+BxcOcM3B3xw/7kMsnfnBazWWbmRbv73I7fTF1UUJi02AeVtU06dtW2qtPrAix8Dp2u6QHOAiSipLf+6GmzFzV698AaMxbHbOx5JbSmxvQLHUemwAvotSmjfuNFtao3OC4RU7FIuBRVYyxSSLcr5J+12fC69q+xHbW2wvA5N+VoqG+jbZEVkqtcquFtuLS3DiJKXbNuvg+4E+bcARiD+8GHrXY5xeJ1KlgciY4gYpeK5SboE7oyS//JlAoeOfR6629dmDWWotvVS0HDEelw/oeMeLyWNjNrrEq5p2w4lZvcGSJ827vS7LVbM05wcLdKoZB4xu1bgfS/6oN5BNT07Ho48fk2o1KSh38WdRsyRLN9LeqoWl1nX5e4tWR4JCCGgS4fdCm7vByUVjP2cXDqYth3Hwx/HNbr+fiavRXCD3bpkIOpyEOThjMpPqC3SnLtpPtrmZzEm16B6o9AOmzHPiVRpv9AZz1G7xIYhvTkNYXaiWLGRpO+UZW/gBllPFYsuYzFgLiqHt77TAs24fT+sm9esij3dFjK5+ws1Fk7qwuzE5uo5JX1Ftc1LUHJGRfmB/9+sLPC4oB0+/RIWr6IoDmcv/iSojOnI9aiQQjKqR3Aq5FKmLu1RFpey9vavXEBge9XJCUDKDtHTNgQ70U3clk+A/Gekx/+QY7Bedzzda3GSgpfC09Q1y86s5F66iYQf1qvHniVP0CK45q/Djh84xkkmOS5anNb7pBi09+bqV6hgsjfmIXDh3i55DDS6fTLDWP2hHiPw0B4TnlsbSTr0OqEimIoI26xqRH2h4dKbNZrKr0rJtRtHBsmPy44GkuMmu2+8QFPbH/QN0rW4qrsEcHObqFedz8N6aQC+TPw9W1hw3Fz8JsGHfwD4TP8XPl16CXmVsRXuWBYLpvxqIcpMN5F6envP9/NrtqZez580Bi2EIlMvfTy+q6hXdpcnAolp9FArv7EVR9KQWhsj4+DUowu+oA8+8q9m05cnlMS3Xb3FBY5n7eWQfHhjJpEh+BxKxzw2XVPpkiS7yrKWYDXU58hbM20K7Z9u2dDt+u/bTF+gY+Oq2LMKrA8ntHDqRfHSu45oMHNmxO/EUWPTiVAU//Z4wjW5S9S6SRrfHusb34hWPmYxjLJsqlGZ844aY5GVNdrDGVTI1N9f0XKDhlaJBX5PEXPWHQEUdUZ9jSvJ2FGnLycuatEBjm52Us08b8FFYRrrDnF5fsBrDpU0iamToy2zhuXNx2C/OGFanEYx645+HTcp67sEmh4NAFxU5JLIZX3geSBnbY4HJLJY56PqwjiKglHX1BksOaLufFsOoqMty9VLAMljL5o9xJrFAXzVB2KKpcRr/KXCQYcKfKsUfBMdhafb4XbLlzJLw98Ym4cdU2nkmbEFklZyAjMq3MfWN24qwjP5DQWdtUfC7382vo1vW/RzPY4aVSX3hJExiGSItQ56vu2Bg2txGIiJp3HdmMxc4q+FExC780tjTG7PNtMhmUagTRprd3CONVUDbHzNxMbR9h6LJgN0PUTM5hUDW5Sl7jSx9ozqo5GsagcM59IFqlXbJk6Sce1Uh7QScrjiJskrIBFVGtOA8mUjA96gjWZVzKVIXd6mKSi2OOK4644DUwQlByWxycvAbQw9ikk84Nd8Iigh+anRMVuepjBY5ZG1XQWUnf2YVYApJp3EWNzTTFD1C3CLVKfMHoZg0Vz/SN12F3aV8TrZlUp18IhFRn7sELodCgcCFHQxDXbGf5oDwnDuSdup1QEUyFdH56EybzWRXpWVbr6L9xfpgy6zWH3NwDkpxY3oQyFH0XJ5zK2iDSL4TMpdD2vi4z5bP+RnXIlDK5M/j+Yzl9GN68w2MDUq6yz0X9rUQhCN+tTrPILH9p2X2LT72DO0pjY9Ftc3CnmfalBYJnc8cJLaIHdwy2Tn4kXvmTSg6bhv1eiB7rCLOZPKqjHZygPAN9cgRLT7W+1IN4SPXajqfvk3aT+GRmLdRQT3btmXgrsUxCNQ9tyIXdKSHDTo9O+eBavSTRhfYYfCTRje2mT0xeMWL9NRBLfrDziwXc7Mk8B/kBfY//FQvsWrOrs7cdSyqi33dcrLiaStrATI3ZmmYtty+Nk1jo79T/aQtKTL3qpcMZq7oIT75dLLnNjtp7R3aQMAhsr7qjPMwpzeQrbqfcx2yIzkE4GnUrGWNa89TAKMYQTLL1Oyw1baee7CWHBKLM7DKuQ2MNvLTglEdl+XJTqSUri5ZuohhLMjtZEawR4b+PZ0qlhxhbmlrbiIZJLY0wOCWwPEY/0zoipTj/GCBEQvUJYtbFZhK8qloRML4rioJJucq01A4J1Wkq3SgEjalOTEUj7/ngE8GKu08Ixrn0ukEggFF/ec2kVaNzpbhfpsYkbv8NhVJFr8kyf184uEjRxZf7ECnYyElWKZRxmgGpxiAQ8QjMIei7YDFG9wzH4zTG7e7cYx8Hv91g3iGlqu0/Tgl2n6cT+1Xe16eWqW7s9Y0+tlgQFe8yiBLTowq49oZOzbjmLNmQ3HJI1fHVRjHVFGpVZPWoI7iwwlBESNZd2mxHwnoDz/TPkizTIoyrQ74sBZXe/OtEUxCDiKraNg+z0rDFmvMN0Wfg2aZJR62D8YX0tKVO9P1XXw1t3yN2oJr88qyX/21YXA5YnNDj1ZsXZrDApMPHU+R5LAqGwuy9If5GrIT8sTRmTbrtNB2oA1F+w026xi3uHdEHmzaZwkR85OPETjM/k/1HpF7M11Srzi5tugEy6odv1KuxEjAOWn+jWeF+/QNjB8TOMWYB0uY04v9db5Ji4o3k8FolUb98+TtOyPjXcdQ+onMVbtIsx0uSS8DBL9Ptrfoxfz9BHu8YhQdt9U2PJB4Hfdf1cC6OB1Iu0RpkXlRJL8RqSFY8tyfxvcGfQH8cNvTt/0MD84B8zYCx7b9VjwZrsUxCDSuJjBZnSDymNcABtm6dc4D1dDoAiMc/6TRBTaz8yde8SJAS6tczGRVAksXvc0JX+WOzq1I7JmlruLgJz74KdK45wliaumILNa7yip8pdjDizO4tAtQllrbhbekLKTNTopqodGeDQQoJjuQoFEf6fQG4tX102LtYgtPo1otLfT4nVEWLR+z2mbh03YPFvRU45+1OCQ8pzD2CbUk63b1BkuOm+i4jwpiaumygmpahkXV9ADnBwsMVBP8tLgNvk1uW1QJCrX/lCEtalDTFnuG+1MWMkuyKA5/b1B34ftS9tskORxGIFjyVTPcXLRvln4fOw7bN1NtFia40X+HZU/plqcnrr57CgrkX/VzcYiRhEqTdgHWSahaOwJzgXN3AFqU6HQnp87VQmLnG4N8E3UlBoE9zdMpqJ+AxanIt8gW6G78082GEmqEth+HSduP82ngarfLU6t0d8qaRuBtui6xyQ0GdMWrDLLkxKgyrh3XkCMB51HHsyrnaqQu7lIVlTJ29a5SLjBM0zghKJlNWuZ4jr4LJFwRnhuAXVkK5JiWjAkuokhY66B0v7Jz4SoadlCvGn+eO0WfI+Yv+sxZiHyCudvzxVu6cme6/hbMTIt9Q00tk2phzIdlLmdwOTJzz/lcgiMDOsli3KxOmQQeWevFshidhYg2u2gnbSRoQNG+nyB/QDXKpxpL53DMdpZFSbI6GxHCvjrG44tidh6tEinavzRZdBDpnDT/xrPCffoGlv5n0FpR9ryzjS+2EWeo6tByuGTK0xURCeR7LrvYyvx506SEwwqJP+tZNRm0b5TZswaCohcVbekBXEftW0XWDsG3q0nzGyIXa5ckgRD5FZ+URwmyej6TFTF2I4PAq5rnZHGWyEW/SMIMXYcltz1pTlxc3SP28fdi3kbm2LZALfaEVTgGkxpXDznZt/uR8igm780RaRmaB9myjsWRqk36Vzud86A4Gp2A0OgCq8j909L0evaKJx9e+P2kwjkWmiyPSnMfEd7nStHQ4troiPocU3pus+Pxok8bGHOY6838zvxIp3csYV0xpU0i6qIXSGsZ7o9fJLc4hwesttGDyVracEgm59F+D+zCsqs+H0gFPUP5Py29xKDWllZvsORFy2yjy5qsZgnODxY4qRo/0uJW+SOOujL/9gPCFiWmXWeOV6qEWRL+nnTUcOcZt0CunkggaHrqPzcLY1mFc33v5lK23ej3cnucUuPunaGa7jHKNpm33WUZXwbxup1wWeYvTnd+t7zHcha1aTStxXxI4AhYvMFMi2zxDWxy8HKsddD2nernArT9OTLNxFtUPIyAWfvzCM/JdnrkpG+Q7fg1Dd8Nc66gAhFW+S5N+qupuuVJFftVduFu3bB8mk2bM6pc5OmMORJwHvViboUkiNTFXaqlUv4sxgm/GBhql7J3XiWHesZCTCGVGItvbkyqRNCSCBCfkwxFH8l80f/ItN9xEnIQWUvDTmIYJ2Zy4hQ9UmvLWsyRLcUXNTDU8c/BdP1zUnPsV/ZFUngsxjjmlOnWWIwgpgdcc1PiVCNLYAyWn4EW9DPV1MtSeoFpGJ2dUsa2EcT00GYdjYYDgVrHP4tVtBYFpBffgx1i8inLuAyRT4Ah50XX6ABnI1LHRX8yt5ok29iMxzGDYUcqctilnn2DRWsZFHeWsiZdgp1ukj8vGJtlEJPpmYQF+4muqWodcAh+atOMmqdfiyHG2GYXu1BX3J4FEBRtUYdDPRco1gM5Zja92BbE7RhJxtq0r6YesFYz2VcHRnWAGI6S75oGYgw/9/QtrpTaA5i3RYPY9kBp0VqqcAwmNW55MHfA1MmXzfevJnuwIbIl59yvPo2ORicLP7jRDcwjzc1vdP4U44Bln0WplOAAX3TRs5IYWlTx23KS8OR+tYBJVg+z55UiabCB0b/bMaXbNjvuebq1gTGKue3Ifqd6yvg7FrWKmAInEVVwmxTSMv3J9PLSpDxD5JwP4DeZrE6IxKAHG3TRgEOiiviTCN+KJsOq8lD3tP9a2tqJD6TSVvaY3CxIpeKWVm+w5EXTaqPLmqxmCc4PFjipGj/S2C8No488Df/ew8IWPa7acrBH8tNnSfh7g/oa7jz32Cf3ZiWgfsZ3xdV/7inOshA3FHfk3NbvYXb6+fbNXWd5v5bBxWm82wmXIzAX6Hxj2J5OoJx7Ld5gpo4osnstU4nCTtu32N5ck3fxtH0LxpLTWBq+1N3S8tQGdRy8pjH3cGGnS7ah4u4W1+RdINWaAF2xg1x7AFUuatA1n0jgrM52Ufi5BJG6uEu1VGqVDbvaDdvt/ul+E9hJ4ObNmztz2HP75eXl4u0vXrxYTJMqgRpPPKtgcSqemKsQSEXAvo6ZqsS0+fz8+fP169dDnqrLq1ev0uY/zs3yGOnjx4/jG0uIaR7XHPkT7XzxcVcJhnGkDIzOq2g332ZX0Wg4cbGKfvv27a9fvwbyWnB88OBBVi0Y8//8+XNWMRa7qSNnEOOaLk4ZJL8sanxjtzE9+wZGW/3zzz9PsRnXvTjj1DrO7du33c8NgTl1T2alxN++fZu8tCfSgv379+/v3r3bU0rWe4Xl+vraFbG4lOFSKnD37l3LepzGlIuLC//GVWEUvQpXJHGxHkhE5iSXtG6waEWyfNlzkuLWZvLkyRPLssPabLelX/SLlK2l39tW+viuxR5p0VMa59lYDOZtVCi2bQSlZOU7BpN1OXElcFIeRRp7y5accx8Fjc6nEQ/T6OJ8clzt0yv2F/3mqMopvXHjxtzVzfGWyaBWDCTh5iLiN87NBU4cO0p7ilR4R9TnmNJzmx236D5tYMyBmOQEThwIkteFDIslQA9mV03hDokqMudVTtZRiVWjyUt7Ii1LDYU/kNpT/Rz3WpCq3JZWb7DkJIZUfpc1Wc0SnB8scFI12yL1gGznXott5eouPZlaNCd1sLn3em2WP+2N+Ht2npV2nvYKkrJqApa2PFRQnuFhNfXLsmzNOkywHAXhJKSi2ucjsFT0Os9ncoKsszD00rU2tmWCQ9tPBZa2n4rkKflMtr6xJC0tT41rtxizOAldzGFVgrne6WAxfJnzbTCYq6xfugsrMevejkZpAVRZmkaQZy0BDYhru1n1jcOrH5wQtJb2bPq1Ohgymjtab7aYqQtadP7y5cvUlb/FPX/+/G+/c/5YXC2SwJ0sgufETN7dEfDf/vJXP/OBsJw2usqRyifqOOfmcc2RH7+CPoaTKSbf1CuTwFmzZXRei7f5NrsWSKvpi1W0v8joC5lPEZbpw6pvmKwVVY8utFEycpfeS8/xclSkxOCS9vTEj4fXkLf48nyQZ9s/e/YNtMBhcVxlAFdXV8ebwbit+X3ONnnGecbz8c/Biae0XxV2S1d2CnPVwiKbP6vSnpK1nZ78vfhOFPVROw9IQtF2g4yn9Ad3X+/xu/ZctXRKc/32nnL9e7XyZultfDj+7ceEzy3d1ZHpm0NRSwDzNmoK23ag2nAMXHUKD3TonDuN0OgcChqdQ1FUwHe9+vGKLS7xvXv3MmnK8tDEIuE28eZmHJ08Raq9I+p2TLG0iFbbbNDSu7WBgAM/IQCBGgnQgzmt1e6QDBXhOYVTaEuBDldvsORFA26jy1qs5lkJsMBU5PUE9shXIcZi+8tr46tDzOILFHM3VhSPv+eURefpUBColIB976Ve/srxUvQkN//5RfOdKk7CpA1siPTHaN+ENmRlvKWEjWFGUUkWISDfcvzUTBvX1eNp4hy5cecl2v5OgO522r5DUWOgw+Wp8tXU1QYDuuLyDdIoIao0giJZsQT0BtOqKYwWo968eTNUhxOCTlbreC6xViAdeGnZJhV/aW1toYvp5aUtLnpaxF4siAQQWEXg5s2bq9IfmXixyehAsdevXw8iaUXJ8unR/fJblq7WOlL7pVIO4BKEOfJz8UnIxzOxbHaP59DMVUbnQJW02QBIqz/rVbSeXzq3XE89j/nY1LmD7IcPHxbnkAfPICbbxeKUQYeeqC6T93YYOecDzMUfgOhI38Bosc6jPqD6rojgiBz1M2tPonFZuYDrtVxMPJDJDCz7MHIcThSvrP2q3xMudjiT2Wrrm05zGx9nJuNXvL57P3mXPRJFW1jV64FkapgOmqWF6jH5/h7Jlbgh8ODBg0UNbsh21S1M31bhKiQx5m1RBLZtoeSnKd8x8KUtPNybcz6og0a31ixpdGuJxdMv+lR9PmPSma2WWVW+5QtLzpJw59myc7YxN+OYi5/LJ2G8BUjC4hazKrYj6nZM6bzN+hbbrQ34EAhDAAKVEqAHW6u4Yh0SVxGLR+0SK5DJ27SsB5b8QMpHVEi4t9UbLDmJ4ZXfZSWpZo5MsMBUVP0XgFPluSoffYxtcRVOQ+G5xxitqtGGxPh7a6HRea4lRvojCeidrzt37hhL9I3ZeMuGZP4KobZjnbuhZYP8a2/BSbAQWxx8+3wEZkFHmjgBdTjj7cRyODM9tvOFoe37NObCtP05Mi3F97Y8Vb7u5pZ25+IPqFG+DQZ0xQeo75giUOUxnCklKwGdFGFf9tRpbu6lV04ISqaXs04eMb7DZnlKmozFfzJaLFGGqGXitIWSGwQaJuDvYzDOgvbTsBxeoDW1/QUlz6EHXJEp1ufPn5MjtWSY9ahsiwDlpGF0XquLHtrsWiZNpi9W0T7twwZZy/Qh0tX7Mm8IL3ZT8gHcpHFD/qlusRwP//Tp01TF1Z5PxGB68A20E8uiQVE6nobf+0nIw/oZH0jEPPxka8PGlffjmVsqopOb3KLwnmOb1FPpqfBff/319etXnQqk+ZHCOrzsFN8YRU+q3m+DhzXA02fT2nhqsQf7F+Em2SaJvHfvXpJ8Nmey6BcNOS8udW4WYO7GxRK7XVzFvOdsJojHtgMg8Z9NOgbxKme92qdzTqNbZVQ0ulW4kiTu0ys2vrFgnNtuUITx5YrgZOENBU3eEpkRnDVPP2WmPAlHkSV3RN2OKZ23Wd9Wu7UBHwJhCECgUgL0YKsUV7JDsqoifuKIF+onWxs2Ou1nObprq1NC+j5Xb+zkseQxqya7rHE1C4nBAucUYRwO5m5PEm/xdvSq+bdv35IUV2AmFgISe/FBZ/KqLZZ4yqNVOs/kiibD5ATsm0aMa3c7JfRLscu2s9CKbsdJmFRWn4/AJlEQaSegTz+OnYf379+XedQjbX9Ss7T9SSx1RbI8VZq+Ir3NWeuu5WwwiMDZo0fjQsdZ/PdUrdh7UWWxqulcMHmhWkSKQ9DLKXpfye8YOSEoTmzF1VPOyNAKsr8IMieuFO9rfS5Z2nid2byY4aLJLuZAAgj0ScA4C9oPx3J4gXurdn9xmXJoFVdk3Dmxd7W8B5tJ0eVky+i8UxetttmdWNq7vShFO7xaYTnsWBxLh5lp9UEPNr58+eJqPRko5/HqoiSi9OrVq8la9BaJb7BoLYNJ2M9XTmJCanF+Pkf2M365i9/T8BPbw8Z3HXVujj3Pw1L6PaFlBWNRMI0gWns59+tVKHpRTUXzRAMKAAAgAElEQVR5IPlm05qSjL9xNIajbvNcix1EymS34/pOxjB9m8RSciTmbdQOtm0E5ZI16Ri42p0S6M05p9GtNTMa3VpiadN34hULml77saDL5xUbT8P0N7BaBDamYaUoDqrYjqjnMaXzNusstmcbcBAIQAAClRKgB1uruGIdkrUV8dNnWu+t+oGUz6eocG+rN6vgY8ljXE12WeNqFhKDBc4pIt8azlyJ43hj59nq187w98YmEY+h84zz4WoJBMYHZMxJpS0u+l7a3NUk8fr8vFsh1PbaBw8eJMm2pUxwEha12c8jsEUUJIgQ0AvYgbemxqU9rsV2O7T9iDaHS7T9RUTFJjDOsPrc+X+81thgEGFOVxyBU9clVFmXvrqS9uLiQv2wRsaxlWqC/ObNG63LBW+8ckLQyRYyVtUqgSxv+yjDJK+6rRJMiS1To0z7HdeKSnoI1EXAOP9JUiljH6UF2STF5cikYVyRt0kth8floK08LQdeZCq6nGwZnffoouE2uwdLe/cWqOgBcmmCRbr6PVZh+ZrTKTOIyUpZJFGNSvZGJuuVIzJiMJ34BsYmrHnokQYTwDcKuWgha52utekXBRgSBGtMc3f5e57m0pwbb1nBOEXCtYpbm95YqWYUnaoBWridO5sONjHMCXwkkDkZTo9n+na6CtYKgHkbiWHbRlCTyYp1DCalLTbSOMq04ZxLCzS6PaZIo9tDb8O9xua5IefxLed6xcZ3FYxCjmtnibG/t2aU1lKoS8NKkUOxGCiqI+p2TDG2gobbrDPUbm3AESAAAQjUS4AebI/uinJI/Iqsfe6wNr1fViTczHOKSB2Pv2ScHraxerPWMtemN6qvGUsutssyKuL4ZGstam16Y42asUBjfTMl02qPvgu1mLlOuDDOcxezKioB/t4eddB57qHHvfkIqFuz7M8cBDB2Apul9XfZGZ3VzWUVcuPaQX9temM1m3ESjjQb40r1kftUjeommV69DnoznUqsT9Xq25CHwVnbltemN1aEtm8E5Sej7fs0koSNXXcby1NJiGXNpKsNBmu71rXpjZpqpis21jdHsrWqWZveKDOqNIIiWZyAZuj6Pr0mETq88urqSqcCvX///uvXrzobaPI8RE4IivPMfvXmzZuby5Ca/UWQSD72o50jmWy4tLgI7s543pA5t0CgWwL2ddjDEEVOCT1MhrmCGsYVWVzQrGxy1J+jlDA+cJT3DHMJpToyK0bnnbQbbrM7yTR2e4GKHghr3b8o1DlGWE0XI4t3Q/U1xBhXKA7AJUkiQ54TwDgzcumbDERAdeIb6BGd8QuiWi45xga0FuMfjiMdpepnFqfbQQXXpg9uj/wM3L/JlFqimowvJDIfnP0VXCvb2vR2CRtQtCpboAeSY6z//PmzZcFNOj1yZ4Pd2I5MyfTtSNpJysK8jRixbSOoyWT5BtPJ4hqO7Mo5p9HtsWQa3R562+7txCsWHItXrGS5n2JYJlN2aVcpnZUiI66iOqKexxTa7GCxPduAsc2SDAIQKJYAPdge1RTlkAQVWSvb2vRBcZGfFte68AdSkdqdcqmr1Zu1lrk2vV2DDVhyPjh2jNWlXAttbXo7kAYs0F7ZfCmNr7AGb57nk+ewnPH39qDO1673SMW9EBgIGLs1JdYKnrqCfNz8LaB2qfLJc0DOazuHtentVWjDSejnEZhds6T0CagH00RY54z4kWpW2oxk/+aHf+/m8Nq2vDa9XTDavp3VqpQ5NoWuEqCixF0tT5Wvl642GKztWtemt6u7ja7YXt/kKdeqZm16u8Co0s6KlIsEND7qvTOdD6DzpiNvd3JC0CJJa4LF92ytGZnT+Ssg8ZtkDfEEma5aXs5s8oz8TDzJFgIDgSM/I2DcGH18B2g3hm5xaYx49+6dHVSqlJEJYaoiCs+H0Xmngrptszu5VXd7gYoWw3xT/c0KyjHCWjaglIbCIs/Lly83c+7kxk58A+PmAEtDSGIYQUFG8SxFr8pKC475Ol7LamaO3sxCyZimwM0BTnIU7VAkCeRrCGPxTpxNv3jxYizPOKZkyx9LmymG6VsmsPmyxbyNbLFtI6jJZHSPk1i2RRo9mcBn3laW5a6gIKN4lpxpdBZKc2lodHNk8sV34hULoH9ib4SnZVYbuX3xkvGhiVHaxeLsCTpZKbIAKaoj6nlMMbaC5ttszzZgabCkgQAESiZAD7ZHO0U5JEFFVk2feSAV0Cv/p1G/waJKvnoFBRnFs8izKissOY605C4rLvmJV7HAE+HnKNqyi0nl6hwNvW2eQ4Cz8sTf20OeznMPPe7NTUBPDexrbvauYK3Yeq3s+/fvw13qaQ8+rWOttKnS4ySkIjnk088jsLTcOslNH/u8d+9e8CTi2bNnp7zTSttPa3W0/bQ8j8/N2CKCVaN8cgYFGcXLJ085OcsPbOk11VWaZbWwHDscS4Iqx0yI6YcAJwSdrGvjpsBJKY0vwVqO6ZnMf3+kpk+LmRi/BbeYDwkg0AkB47Olg2kUe8Bt27gW+9jLy8vjZ1/BQ4JOFuj9Fsfo7NNYG267za6l0XD6MhUt4AcLZjw4IK0laFxwj1EjOR+MIiLJcMkij84fefv27WJWbSfAN5B+dUyyRctqCMfsxLq6uvLlWbUE6d84DusgYPv+oTdv3oxzSBUTuH+T2RY7Xxiklds8KXYJkSg6oRYso0nC4oxZJW8d2s1gXGorE4iRW6pkTN9SkTwmH8zbzhnbtrMapyzZMRhLW3hMP845jW6PKdLo9tDbcG+ZTmByr3ggY1kE28Bw7S3GNcAc0rJSZFRWUR1Rz2NKjlZgtAE/2YltdhCjZxvwFUEYAhCokQA92B6tFeWQBBXhOUUApLGf/azeYMkJTbfkLithNdNmhQWm5Xl6btoTa3w1w+ggnV4jowDG6hjhGAtdlWxxNUy5GR+mryrXkpjO00KJNCcSsG9py3dCkJ+zXZ4ToSUpGichCcYhk64egSXk1klW2i0sPyF4DKFdta9evTqFAG0/IXbafkKYZ2XVz/LUWYTt5S5OqTSvaeY1Vbpiu2EUnhJVFq4gxMtKgBOCkuHdtnnRuMFoLKWOKdVLsOP4ccyJzq5lkfesldYxKGIgUAWBE1t0FXwCIdvGZeljNft6/vx5gCXrT5XoDr+zv7WeVaQjM2d03km77Ta7E05Ltxer6GIFS6h9416NxdW9hCJZsjLKExzZbsm5sTT4BoNCjVsEjM1hj5FoEdyftquTuX379p4Mg3uVv0XpqumRn8gIhBx++hwmE5wYqROOCj/UEkWnMo8eBnqxso+Gp/cMqTS7OR+mb5vRnXUj5m0kj20bQU0mK98xmBS75MgenHMa3R4LpNHtobft3k684gFOsM13jph7ojGX4Jh4o7SrhLEsGvAUqaiOqPMxxdgKGm6zauCd28CqLo7EEIBAaQTowfZopCiHZLIiPKeYxNJMZA+rN4OysOQkRlt+l5WkmjkywQJzUD0xT+Mi2/X19c+fP0+UM2HR+Ht7YNJ57qHHvccQMPqEEkaLeDk+y6feUn3mUFktAF5cXBxT8RJKwUlIpQXj6JyqOPKpiIBamXahB1tY379/bzyUJFNNafupwNL2U5E8Nx+jK9LAzv9zOS+W3tsGA7riRZOoJQGqrEVTyJmcACcEJUe6LkMt+a274b+p3QrIfyNm/ze+Tzt7/44LlrcfjTu9dkjBrRBoioDF2z6+wsFyyfECzJXYNi5j96436NQb6/ncHKW08Xq/Wsv0nz59+vr1qzzstJmXnxuj804dtd1md8Jp6fYyFS3COjy4Jc7junz79u3Lly/j+HHM5knKOKskMUbVaGahOiYpsdJM8A0GxT179syiwQN2YgWPIowPMCzCuzTachE5k1EbJvSdk9znRRbyXpZjsjZQ7KjkVwRF+zQ2h8vUdfLZtP9RtQirMmlEBM5xielbDqpZ88S8jXixbSOoyWR0j5NY9kT24JzT6PZYCI1uD71t95bJPLlXvA1OprtOnDWzUmTRaVGNgjHForLcaU5ss6oaNpBbv+QPAQjkI0APtodtUQ7JXEV4TjFHpoH4HlZvnJqwZIdic6CKLmtz7XLfiAXmJnxk/sZVF4l0dXV1pGD5ysLf28OWznMPPe49hoA2/9tPWDA+uF8lud9b5thit0qY4xPjJCRhXmZn2/YjsCSKy53Jq1ev9LUMvxQ9BdC7TiV8Wo+27+tlc5i2vxldUTd2tTxVFPlAGONUt6XXVOmKAxuo9yeqrFd3SL6HACcE7aH3t3u3zdw2v3zrL4L8TY7Rj81FjHLaErFYurg1c0D+FkDcA4GVBIze9spcm03eNi77Afk6MeHhw4daxjrsyB4d5WA5JK49y2N03qnTttvsTjgt3V6mohe91gZUYNyroYcfeuJbWn2NL2bkePxcGoqIPPgGAxw5IcZHPlkNJjiTSzZsV1BEy+NLcvD0wFJ7I9SPDS1F/2rThs4nkhN47ndOxtIWGFPmqDQGhaLHTNbG1KLrtfXy09tnfPatXX7+jYWZvtWlUMzbri9s285qnLKHwWJc66wxPTjnNLo9JkSj20Nv270w38Ztz103b97cc/uee+0LET0/RSqqUTCm7DH4VPee2GZVBWwglR7JBwIQOJ4APdge5kU5JJGK8JwiAqfqSz2s3vgKwpJ9GhvCtXRZG6p2zC1Y4DGcDyjFuClFkmTdl3JATV0R+HsOxYYAnecGaNxyPAH7uTw5ejY/T7skx1PKVyJOwn62dLb7GbaXg3bPvnjxwq+XNtlqt63xs7X+jZnCtP39YGn7+xmWkENvy1MlMJ+Uoc8NBnTFk8ZQYySqrFFryLyTACcE7QT4v9t//Pjxvx/m0LZXkXWkmf1AonOnLpYKan5lBkZCCPROoMA39ktWSfO4Hj16ZOf/8eNHHYAtJjoJW6+s228kpZEAo7MRVCRZ8202UveuLpWpaIvXWruajHs1ykRhlMp4ClLtqozIj28wwAme6s0R8/cWzKXZHK8D8v17s+5d0Kz/7du3cvB0/O5ff/2lfz98+PD8+fMy+1sfSwlh+9a906VF0TtV0EOLsHdrPBpn+razQR1/O+ZtZI5tG0HNJavIMZirQoHxbTvnNLqdJkej2wlww+09eMVrsdifua/NeUi/bQvBtrLGd7FSNGYSxJTTETGmBKqZ+9lwm8UG5pROPAQgUD4BerCdOirHIVmsCM8pFhFVmqDt1ZuxUrDkMRN7TEVdlr1SB6fEAg8Gnqk4vb9qzPnLly8NfEcZf8+o7rlkdJ5zZIgvioBeCDd+xFFia6NaQuHVyai3HDJUe7H3sQllKCErnISdWuAR2E6A7d2uz6sHe43Uw+j11dI6Gdr+Ttuj7e8EWM7tvS1PlUM+kKTPDQZ0xYEZ1PsTVdarOyTfRoATgrZxm7hr21Yk45uuQXk65SGImftpX6aZy2FnvEUAfZZwZyncDoFOCGzrMTqBM65mD7iMc2AfjkYr3fXHH39obUunYuvt8QYeQPoVPDHM6LwTfg9tdieiNm4vVtHFCpZK7zo6xD1Gjed57keS52QzKkgzCz0wnsukh3h8g0HLxi0LWQ0mOJMr6wlBPdh2vjoau5d8ApDzMQQ6UbR9SsIeRDsry9pmVjO2CNDD4qpdZZ2btx2UxbQ6tO1Oxousmh1n3rZzTqMba3xVDI1uFa79iXsDfvpgt19l+3NgpWiRYTntgjGFNosNLDZYEkAAAsUSoAfbqZpyHJKdFeH2egm0vXpTr17KlJwuq0y9INUpBOzNIdg9coq0OwvF39sJ0G4tOwvidgjsJKDvEBtzCA7dMN41l8zPjS12c5SIjxOgp43z6e2qXo/Sq1KBA6PdRNpezmkyjRkDbb8lhbI8VYg22WBQiCIQAwIQgICFACcEWSiZ0mx7E2ObMxpMVCLybcs/kuHaSxYBth2utFYS0kOgAQLsjFylxB5w6WzL+/fvr8LiEmvY0pL6w4cPdRLEcFqQTvTX+REuAYG1BBid1xIL0vfQZoMq9/mzWEUXK1iqc9wq6qMmm4b93CJ94WEyh04i8Q2coo3bBV6+fOluSRh49+6dP8+Vw1bah0cSVtaYVarezFicPRmqsbOypCxW0cUO9BaqxjQ6/tWYUsnsA6s9z7pSVuQasbgq08K87e0L27azmkyJYzCJZX9kw845jW6nedDodgJce3sPXrHPxOj0/vjxw7/rrLDF69sgGytFi9DK6YgYU2iz2MBigyUBBCBQLAF6sJ2qKcch2VmRQm4v9jlFIXzmxGh49WauyoXHF2vJdFmFW04q8Yq1wFQVTJKPfTHH7iwlESxHJvYq2LHkkFN5WgTw9/NkEiPIls4zAMLPYgk8e/bMKJu+VZnwjQP/JDV9/NgoA8lOIVCsk9DbI7BTtF9LoToGSP5A8IavYuz+TC01PVJO2v6RtHsui+WpErTPBoMStDApQ7Fd8aS0REYIoMoIHC6tJcAJQWuJzabfsH1Qs9Bt54/a33o17qOardXuCxYBgqnX7jLJAALNErA0qGYrv75ineB68+bNejbhHcNpQU+fPv3jjz9+++03zeieP3+uN9txOkNS0d+MzlE8yxc7abPLIFpPUayiixUslUXYn22U+ajMLpW9pqnYlpYPvsGgEeNzguvr6xwOT3DwkFGY0mypB3n0ZZgeqkkdRaD5gV51XDUCbluQbMmWmL7VpU3M264vbNvOapwSx2DMJFWM0R+u0Tmn0e0xEhrdHnrb7u3BK/bJGG0s9xtBxvyN0voVNIZZKYqAyoc9UujcJcYUozqMbWqO82K8MX+jtIvF+QmwAZ8GYQhAoC4C9GB79JVjTNkjD/d2S6Dh1ZtudZqj4nRZOaiSZ70EutrIhL+3x1DpPPfQ496DCeg0K7vF6ivFScTzv8NndEqTlEsmjRHo7RFYY+pLWB19gezevXvjdX51L2yWS8i5nKxo++XoIokkRk+gxs1FSfgclgkbDA5DTUEQgAAEdhLghKCdAP93+3gK8b9rMyFNPGauxKJ13LK9LMtR6LHCdl+zrIBvOFxpt1xkAAEIQKARAlqOD15B318xHe3/+vXry8tLrZhoLezBgwc6MEjHae/PueEcGJ0bVi5V64SAxWutGoX6dqP8ZS6X26Va9QK5kUldyfANBn2Jw/379y26S7VfwZUlr8BvcepeLi4u3FUCRRGw9y1FiY0wEJgkYB8BT18tnJT/yEimb0fSTlIW5m3EiG0bQc0lwzGYI7M/vlXnnEa30zZodDsBcvsiAeOD+NzPqY1fysnnpbNSFDGVcjoixhSpqfM2iw1EmiqXIACBwgnQg+1UUDkOyc6KcHvtBFpdvaldL6XJT5dVmkaQ51wC9sUcvfQhl+lcafeUjr+3h57upfPcCZDbDyZgfDNfUqXacefnYy/9YCwUBwEIVEHg7du3Dx8+nBRV71vl+JLoZFlEQgACmwmwPLUZXdob2WCQlie5QQACEMhHgBOCkrE1bu/zy7Mfsezftaqg0191ZlnT1x1hCOwkcHqLnpM/9/7puXLj8f3g0vE9xhfg48Qmr+rxpN7E04FB2pir04L0frtO62eBbMyK0XnMZG1MP212LZnG0her6MY4B9VRv23vpsrUUT8bawLdbfuJbzBwM24a8PcZbAMe3CXHyY8xiuHfQvgwAmX2eIdVv6uCitV1wtm0fzZZXLnF0oiLnfCq3S9SoafjYnFVWsC8jfaPbRtBzSU7vb3PCdZGvNErrss5p9HtNE4a3U6AG24vlnlCr9jHYnxuYv8wj5+5PWysnb7ZYM9zbUpWiuaIldMoGFOko87bLDYw106JhwAEyidAD7ZTR+U4JDsrwu0NEGhy9aYBvRRVBbqsotSBMKcTsG9kkqj2R12n12ssAP7emMmqGDrPVbhIfDqBJ0+eGGXQ0rpeKDAmnkumM8jc54LUr969e3cuJfEQiBMotrM1PiSK146rFgJ6Fvb06dO5lOqyjHPeuRyIL5MAbb9MveyRythU69pctAfIWfeyweAs8pQLAQhAYBWBf61KTeI5AtvOSjBucgoKXbXSWsU7JLl3XgYA+QkBCECgPQIfPnx48OCBWyXPVEF119f/+VP+GsI099aBQZnKqi5bRufqVIbAEOiKwKdPn+z1LXMGsWoRX32yDi+3V7nJlPgGUqscFVnO4nxTBjPgSmUJV1dXflYvXrzwfxYe1sYLAdGfuOn5tP+vIgfhF5EWXkdfvDJ7PF/CTOHeFJ0JY1HZSqd2eVZtV7VnW1FK16FZZK6io2ipZx4rBfMeM5mLwbbnyBjjq2jvxroUmKxJ55xGt9PSaHQ7AXL7IgG9S2BZFlA+8jfyLSUZXbXcbz6wUjRpMOV0RIwpUlDnbRYbmGykREIAAlUQoAfbqaZyHJKdFVl7O88p1hI7IH2Tqze5ufVmyd12WbkNaXP+vVngZlCZblzVIla5TJkE3pztKuFXYdks0s4bjet1O0txt1fBxElLAAIi8OjRI70rYEGhl/N3vkfgv95vPBHAIhhpcBKwgd4IqC9a7LiUQOea7ey1CgdL2y9cQYhnIcDylIXSMWnYYLCNM13xNm4F3oUqC1QKIo0JcELQmMmWmFWrn64AnebgwvbAqoPk9S5i+a8jrnrd1w6KlBCAAAS6InDM7Msh1WlE+lMH/vLlS/sXA9zt7QUYndvTKTWCQEsEVs1WGnDOV9W3JUUHdcE3EBBtHXj9+nVAZvxTuw22Tc/HWekhor+XSIcq3rhxY5yskBgddqwTxOTUyZNRw+mw7TTQ41lsCUVbKNWeZtV8hBOCVuFicfX01rFKX52b9ypW2PbYtjtxDMYVPyymPeecRrfTeGh0OwFyu4XA5eWl/4LB3C1qzplOCNKeoblC/Xi9ceH/zBRmpWgMtpyOiDFl0E7PbRYbGLdQYiAAgVoI0IPt1FQ5DsnOisRv5zlFnE85V9tbvUnLFkvupMtKazYJc8MCE8JMktWqZ1JVb8bA39tpMHSeOwFy+/EE5BMuHrQxSKUtZxqe9myN8xfwVe7xlW2jRJyENvRILbYRkP1rj67RXVE/U/iG3lUQaPurcJG4IgIsT5WjLDYYLOqCrngRUS0JUGUtmkLOgAAnBAVANv7csHR7586dbYVtKGtbQYfdxeHoh6GmIAhAoG0CB8++BFMvwD99+lQv3uucoLZP1F60HEbnRUQkgAAETiTQXh8Vh2l82BPPpI2r+AbG5wTa1qB1vT37FZzByClyYQWePXvm/ywkLMNQlbVLo7fOYcy/7eUIFD3WeMMxq5pz25Zv0fIqXJYMT0/Ttk5X6attFIuWtorVYm4lJDhYoQcXVwLhg2Vozzmn0e00IRrdToDcbiGgnsd/wWDuFh2em+kBh6bec4X68Yd974eVIh+7wuV0RIwpg2p6brPYQNA8+QkBCFREgB5sp7LKcUh2VmTydp5TTGIpObK91ZsktLFkh7HtLstVs7QAFliaRrbJo9WnbTeWcBf+3k4t0HnuBMjtxxPQZ/Z0CJqx7WsF/vnz59uE1BjnvsPX0pkd22hsuAsnYQM0bmmMgD7U8fDhQ2N/pbqrz9GHCtR2quZA269afQhvIcDylIXSYWnU58g5NG57SCJVFa+p0hUn0XUJmaDKErSADHsI/HPPzdzrCGxYur137567fVXgx48fq9KXn3jVOfrlVwcJIQABCJxIQL7p8S+ia1lNi2XaQK9X60+s+7lFMzqfy5/SIQCBOAH78494PideXbVbooH6JkTduW9w+/ZtbSCw8LS8MbiYj544+gdU6TtgWhZfvOuwBO/evZPD9ttvv+mxqOq7v6WogsPfYVWgIAsBFG2h1F6a/S26PSaRGjF9i8Ap8BLmbVcKtm1nRcpTCLTnnNPoTjEkCoXAKgJ37961fLPH+D3kVUUPif1Vgrnb9aBccs5dTR7f+UpRcp6pMmRMGUj23GaxgVStiXwgAIHjCdCDHc+8/BJ5TlG+juYkbG/1Zq6mlngs2UKJNPkIYIH52KbKWZsl7FlV/bQLf8+uaFJCoBkCejPfWJc9O+78e49/98FYwQKT4SQUqBREOoWAHnjptdy1XpYOuXj16tUpAu8slLa/EyC3V0SA5anSlMUGA6cRumKHovYAqqxdg8jvCPzLhQjsIbB2UqGyHj16tKdE471agF71Mq0x21TJJJ5e19x8bnQqMcgHAhCAQEsEtGilrlVH9riT9Y+pnfbQa8lMR+ZpQn5MifWWwuhcr+6QHAKVEjh4RDidUnt7U3Yi7dw30AYCy9H12nOwf2bqb1yQ1l68eLFTd0lu17lFr1+/DmQz5qzXFPUupf4d/rS8oMCNGzf828VN+fsxFYVXbdorvF4ounAF5RZv1djXkuXnBqv8mb4dADleBOYd57P5KrY9Rkf3OGaSPKZn55xGNzYnGt2YCTE5CLx8+VLn5MZz1oN+ff8gmO3GbzFetaxISEJjbqmSdb5S5GOstCNqe0yhzfomOhdu2wbmak08BCDQBgF6sLEeK3VIxhVRDM8pJrFUF9nz6s2gLCw5YrQtdVmRap57CQs8lz+l7yeAvzdmSOc5ZkJM+QR0QpBx25tW1z9//rzhEHytybuz+9VMivoIX5kKwkkoUy9IdRYBvdivt6WC0rXT1fLpDvVvetlqQ8cVFHfMT9r+MZwppTQCLE+VppHONxjQFZdmkJvlQZWb0XFjsQQ4ISiNaiyzCL+kPasYq97vvbq6YrnEJ08YAhCAQA8E1PNrzV2rV9teBd+MSCPUH3/88f79+w6HHkbnzWbDjRCAwAEEVr1WfYA8uYtY1SfnFqaQ/Hv2DVR3TcAXrUK+kw653+nDBK6X/XtKmexENdLZPZbXEX0B9PhTJxrr+yq1PAT1he8zjKL71HtQ68VeLkjf+c9VuFhcPd1aVunrdGnPFWAVK2z7XGV1W3pjzjmNrltLpuJ1EVDPo3nu4tRYI+OTJ0/SVk27i7TaEM9Tm5UvLi7iaRdNhX8AACAASURBVHJcFRaeIuUAuzlPxhSHrts2iw04GyAAAQhUR4AerDqV5RCY5xQ5qJ6VZ2OrN6swYsmrcJE4OQEsMDnSojJc5TIVJbmEWSU8j59KUx/yQGAbAZ2nb1lXHzLXkd86qmNtQf4uu9O32K0V/uD0OAkHA6e48glMftLyzZs3etKnLa+W13t1upCe4hVeU9p+4QpCvKwEel6eygp2T+Z9bjCgK95jM0XdiyqLUgfCJCTwz4R5dZuVDjBe3N4XwNGKSRBj/9nb+712MqSEAAQgAAFHQKvzb9++/fr1q17wdpHHBPQ93g1r/cfIlq8URud8bMkZAhDYT2DVXo39xZFDmQR69g2MHzXydx5sUKL8H7+tadYv5hvySXKLvs6ktXh5ZYvvQA7F6RAlfXLh06dPf/31l9ZAh2elSSQhk6wEUHRWvGTeMAGmbw0rt/OqYdudG0At1W/JOafR1WJ1yAkBvZ+wCGHnmsBk/pYeL0e5k8KMI3teKRrTOD2GMcVXQZ9tFhvwbYAwBCBQFwF6sLr0lVxanlMkR1pChpa5jOTcOZ3h0WoJukaGQgjQlxaiiLVi3Lx5c+0tlabH36tUcYgNgZ0E7Kf2XF9fbyjLdybtZW0oqOpbcBKqVh/CZyKgD2/oq5lB5vrA+fAhEB1WGFya/KlXgJN/OGSyoG2RtP1t3LirMQIdLk+Vr8GuNhjQFZdvkEYJUaURFMkqJcAJQQkUp5fo1uayZxWjnzXltVRJDwEIQAACAYHbt29rR4Ue0Wk37a1bt4Kr+X7qXG29W54v/wJzZnQuUCmIBAEIOAK97dXorb5O0ZZAn76BcQKu/Qo6/9eCcTJN8PKSDtyZTJY7Ut820UPQe/fuGc8G0mmSej6qir969UpfUMktHvmnIoCiU5FsJp9VYx+TFwjUZfmYt11f2LadFSlPJNCSc06jO9GQKBoCqwhothvM2ce364OiaR9qaKK9+F6Elg5On4n3uVI0NoDTYxhTfBX02WaxAd8GCEMAAnURoAerS18JpeU5RUKYpWXV0urNIlsseRERCbISwAKz4iXzVATw91KRJB8I1EVA28/0wTmjzPqksTHlkEyv6ep4jiF8584dLVOvur2HxDgJPWiZOq4loO936vFB8PRNPZVe6dXXNIfc1J8YDwnSOWVpnwyurc5ketr+JBYi+yTQ1fJUXSpufoMBXXFdBhmRFlVG4HCpGQKcEJRAldoyuDYXN/1Ye6PS25daNmTOLRCAAAQg0B4BHdT6/PlzubZfv37VPvj79+8fUMeHDx9qBf+AggopgtG5EEUgBgQgMEmAvRqTWHqO7M03UH11Do5F4/7niSzpXRo5Wv7KgByDPbN+l+3agE75+eOPP4KHoHOZiImcQ50meYqoc1IRbyGAoi2USAOBCAGmbxE4XKqaALZdtfr6Eb4l55xG14/dUtMGCOgRiV4ziFfk6dOn8QSrri6eSSR5NLlblWe+xL2tFOUjuTlnxpQAXYdtFhsIbICfEIBARQTowSpSVkJReU6REGaBWbW0ehPHiyX/X3tne561zqztzXO8BQAlJFQQUgKhgiQlrFABUEJCBUAJhAoSSkhSwUpKADrgvdby3jr0yLY8/pIl+cwPkGVZGp0zkkayrDvOh7trE8AC1yZM/ksRwN9biiT5QKA4AsYv81WvsTvu/PQfP34sjszaAuMkrE2Y/AsloO7C36OrWuhdm44bC36NQwecGXcL6zfR5/yk6OIYafuLIyXDognsZ3mqUDXVusGArrhQg2yLjSrbTIipkgAnBC2g1h8/fozKxb5WMirbzsQ6JLUznkgIQAACENghAZ3Vqj21Ou76z58/Oi1bv087uCd+DiWtms15vOJnGZ0rVi5VgwAEciDAiUh2LezHNzBOw/39B3aMShk8mH7vgo4o0ptOY7k6L7I5G0gGMKqaJN6cAIreXAXZCjBq7Pv582e2FclQMKZvmysF815JBdj2SmDJ1kKgeue8EwKNrhMLkRBISUAv9A8ODiIlag+xTtGNJLDf0luYT58+RdLrw6qxGwwiuS14az8rRQtCS5/VTsYU2mzEtHZiAxEC3IIABMolQA9Wru6c5LyncCjqDlS/eoMl123A+dcOC8xfRxYJeeXaSQl/rxMLkRAolIDRJ1TtdGaHRjd7Nf2NdjrLw/5g9SlxEqpXMRVckIA2wernzHVERTtPve+LvxNsHpHfksnnTrT9thKJgYAIGF0R368YxS140LgDf1QRe0hczQYDuuJqzBVVVqNKKmIhwAlBFkoDacZu4DM6KH2ljvoooi8T4iEAAQhAYOcE9A25TsTUuphOC9In4p8/f9bwtOyBQdpPf3FxsRPOjM47UTTVhEChBCr4NadRG2sqqO8mlla3b3BycmJ55yfvRV/xTeAfvCeYOesfK8CXL19evXoV/EBKZyZqHd++fVMdORuok0/mkSg6cwVtKx5j3yj+TN9G4do8MeZtVwG2bWdFym0JVOOc0+i2NSRKh8BYAtoifHNzE3ctNJ2f/2Oh2m/09u3biHiSQbsLOrcsR55Kf6vulaL0POMlMqa0+eytzWIDbRsgBgIQKIUAPVgpmlpETt5TLIKxiEyqWb3ppI0ld2IhMhkBLDAZ6qwKii9JZSVqWxj8vTYTYiCwEwLaXWb/rCB+aL5PTEOhu0y8xc6Vm2cAJyFPvSBVngTUe8Q3+mqXrEVyvbDzOyXLI4unoe0vjpQMqyFQ9/JUNWryK1LuBgO6Yl+PRYdRZdHqQ/gJBDghaAK0/3okPqn4r6T/XmiVRKNdO94eM2qZeNSXtHYZSAkBCEAAAjUR0CK+jvKRH9wcGHR3d9ccGGT5kD7OQV/Ljx0o4xlme5fROVvVIBgEICACo/Zq8GtO2IwIVOkbGLcUBGf9WOxBPzniN5zT09OUn/l9+PDh3bt3Fjm1HKEjkPjlJQurDNOg6AyVkpVIjPWj1MH0bRSuzRNj3nYVYNt2VqTcnEAdzjmNbnNDQgAIjCWg5Q69/oi8+NDsXr84OueQIL1k0Rm+ccG023jmboF4/mvcrXKlaA1Qk/NkTOlEt6s2iw102gCREIBAEQTowYpQ0yJC8p5iEYwFZVLH6k0bOJbcZkJMSgJYYEraWZU16m1XVpJLGPy93DSCPBBIScDoE0ok42EcSunvzbPnn7LWm5SFk7AJdgotlIA+dNJ3T3Hh9Sbu8vIynqa5q823+vEPS8o10tD216BKnjURMLoKvndhrP62O/+NQhadrKANBnTFRVuaLzyq9GkQ3gkBTgiaq+jv37+PyuLjx4+j0rcTHx8ftyP7YvzPFPvSEA8BCEAAAhDwCWhFrDkwSKtdOmlOq/bv378f9Z7Pz+38/Ny/rDXM6FyrZqkXBOogMLkPz6f6o+Y1kQ+98qlRWZLU4RsY3xNojj/2U8Dg1YKxoEVsQD6b8SeYJJU+U0x5dNEiFSSThgCKxhIGCVQw1g/WccEETN8WhJkgK8zbDhnbtrMi5eYEjD5z5s45jW5zQ0IACEwgoI1o8aceHh7UuseuDDR5ah9hvGeQY/P3338XdzxQm1gdK0Xtem0YE7ecQLBRK6XBs8Vd7qfNYgPFGScCQwACjgA9mENRd4D3FHXrt7N2dazeBFXDkgMgXCYmgAUmBr52caOm50VvZMLfW9uWyB8CORPQ4GUUT72iVsgHE+vDBC3CN8nUN1awWj5YZUsCnAQLJdJAoCFwc3Nj7Jp0TIB+U9PC7e3bt5Zki6eh7S+OlAzrI1Dl8lR9arLUKNsNBnTFFvUVkQZVFqEmhFycACcEzUVqP+1YJWnb39nZ2cwiRy0TPz09zSyOxyEAAQhAYM8E9Bm5Rq6rqyttiNeP6xon2D4xLfoPntLtpy80zOhcqOIQGwI7ITBqr4bOhssQyyipRvXJGVY2c5HK9Q0k+enpqQVvcOJP/BFtXPjx44dLI/M7OTlxl6sG5KQZRZULtwd/bFXaG2aOojeEX1DRo8b6guq1kqijXAUWV1fSgj1bzNvOCtu2syLl5gTqcM5pdJsbEgJAYAIB7QoadPCUQA3c8jGDE0AvUJRz/PcStAtZOQ8ed+LyLCVQ7kpRVoQZU/rUsZ82iw302QDxEIBA/gTowfLX0XwJeU8xn2GJOdSxeuOTx5J9GoTTE8AC0zNfu8T9bGTC31vblsgfApkTsH84YNnG5qfRrxdnXvc04uEkpOFMKRUQ0Ae5+ppp1O5c7ey1/CyZ3t/pOKHEiGj7iYFTXKEE6lueKlQRy4qdzwYDuuJlNbthbqhyQ/gUvS0BTgiaxf/29nbUGfAfP36cVd6/D49aaR21AD1ftr3l8Mz70+60vVWf+kIAAnsjoENb9W25Rpaxi/KfPn2qnhWjc/UqpoIQKJrAqD5q8CupTVCMmnaV+xm5N714VsT8ojjfwDgl9/ciDBp8kNi+K2Iw53gCvZL8/v17PE1zl+OBLJSyTYOis1VNboJVMNanRDoKF4urKVXTWdYofeXpynbWa43IUayw7TVUQJ6jCFTgnNPoRmmcxBDIgYDe7PuzeM2X+7YFayVKx/1o3WPwnCCdDaSJmzoEP+d2ZS8vL+/v77XXrX2rppjiVorygc+Y0qmLXbVZbKDTBoiEAASKIEAPVoSa5gjJe4o59Ep/toLVG6cCLNmhILAJASxwE+xrFzrqnZROjl5bnvXyx99bjy05Q6AIAva9cDqJQwvm8Ur5C+nxM/fj+VRzFyehGlVSkbUJ6I2evC+9hxpVkF7M+d1O5Fl97qRXEpEEy96i7S/Lk9zqJlDT8lTdmppWuw03GNAVT1NZhk+hytyUUtw3cRaA2VaKE4Is6utNY5wqNM9rQqLupjcv841RU5pRX9KaRSAhBCAAAQjkQmBwMX1xQbVSdnV1pQ/JTk9PjZlrPU57342JC03G6Fyo4hAbAjshMGqjSZ4ziFEfMI/am1KfDeAbRHSq8dpiHnJd7G/7gmUB+66IiJyDt/SBovEExjdv3uiEx8EMSZAnARSdp17ylMrSuTnJR42q7qmaAkzfytIm5m3XF7ZtZ0XKHAhU4JzT6HIwJGSAwCgC7969c+n1gkPzZa0ARN50PDw86BMF7fPQ75HqtYjmaFou0MsO/atn9d5f/cDLly81Q4+sp2ldTr9ousgmASf8qAArRaNwbZWYMaWT/K7aLDbQaQNEQgACRRCgBytCTZOF5D3FZHR1PKgGblme5dVqHeqmFusRoC9dj+22OUeWg9qCWbrT9lOZxODvZaIIxIDAVgSMPmEjXrCPLpBZY6LrPLUyX/2R+kH125c4CW0mxECgj4Dex03rNM7Ozox7evVOMM07Ndp+n5aJh0AnAaMrkv/yVGft8oxM0xn6dU//mSpdsc+/6DCqLFp9CD+fACcETWeo0e779+/25/XbgPbE8ZT2T3zl38Sz4i4EIAABCBRKQF6sNqY3q12Pj4+Ja6EJmAT49u2bsdz4or8xk8yTMTpnriDEg8CeCRweHtqrn+epAe7dsKUio/amWDIsJQ2+gUVTxrd9RtdFzH3jTLN3QY6f8TeUdE6x3Vuz0CNNSgIoOiXtCsrSBE1N3lgRVgsFiumb0VpySIZ5j9ICtj0KF4k3J1CBc06j29yKEAACdgKawjtPWM5zM/Fv3nToBB8dsBvJSj99rB8n1GT87du3x8fH+lcHl+hgIB0hFHlKn35pVq4ThbZaqmKlKKKdDG8xpgRK2WGbxQYCG+ASAhAoiAA9WEHKGiUq7ylG4ao1cQWrN1hyrcZZSr2wwFI0NUFOt9BkeVYLSpZk2abB38tWNQgGgTQEjD6hhInvuPPv2vNMU8f0peAkpGdOibsloJ/9sBzXqJ3ACbom2v5u7ZCKzyFgbJu+pxEpbpOd/xF5srq1kw0GdMVZWd0cYVDlHHo8WwcBTgiarsdRJ/5oOnFxcTG9sP9+Mr5J0U+b5/e9voSEIQABCEBgGgE3DGk1yjiVnVZQ5Ckdqq2BxrJktoev0xmdI6bCLQhAYHMC9r0a/nEnm4vtBLDPa+w1dZlXE8A3sKjS+J5AxwFbjsAPfDBj5hY5I2mMxwMpBzlg+tYxkhW3ciaAonPWTp6y2ecjo7ar5lnZ+VLZcdmdkPlSkUMfAbu+MG87K2y7z96IT0nA6D/n7JzT6FIaDGVBYCYBHfHjclDYny/rBJ/b21udE6STf12aOQF1Djc3N9qNpHcoc/KZ+SwrRTMBJn6cMSUAvsM2iw0ENsAlBCBQEAF6sIKUNUpU3lOMwlVr4gpWb7DkWo2zlHphgaVoaoKc9ndS2l7rr0RNKGvzR/D3NlcBAkBgWwJGn1BCqm/UYnuntNqJp7P4m1s6xP/k5KQz2X4icRL2o2tqmgMB46dM2pmg44RWFZi2vypeMq+VgNEVyXlzUSmq2ckGA7riUgxyUE5UOYiIBNUT4ISg6SoOPgWMZ/T58+d4glF37Sut+r7X8lnjqNJJDAEIQAACORDwf5xWU9mtRNLLS+2bHzwkaA/jEaPzVkZIuRCAgIWAffkjz0+F7Rtr7L2xhVtZafANLPqS62L83m9wyq8v/dzGBRUtdyjB3gUdz+8rOlJlVTOBPBEBuDWHAIqeQ2+3z9pHwDxPA0ysuFG4WFxNrJ12caP01X58VzGjWGHbu7KNPCtbunMuqjS6PE0LqSDQJqBJlr+41LkyoHOClEwrY3qtb2/dflk6t1rPKgd9ApHDlNxfQOAtkq+pPMN2q9vDG7d9tllsIM+2iVQQgICFAD2YhVJxaXhPUZzKVhK49NUbLHklwyBbIwEs0Aiq0GT27VWdK1Fl1Rp/ryx9IS0EFicgn9DeD/TtuPPj/cPBF5e2iAxxEopQE0LWREAvAd2xF/F6vXv3ThuD42km36XtT0bHgzsnUPryVEHq28MGA7riggwyLiqqjPPh7k4IcELQREVfXV3ZP6fRgsiyuwCPj4/tcvv7He1PkRICEIAABAoioK5+w8+6NN/Wz+HqRP84Mf8T+njKQu8yOheqOMSGwE4I2N/R+kt7+cCxT2rsNc2ndmtIgm8QoWrcZODvS+jMLUhg/I2CzqzskUbhlaHxjaa9aFKmJICiU9KupqxRI+CG88dMgDN9y0QRRjEwbyMoJcO27axImQkBo9sT+N5t4YMEaZxziUGja+uCGAjkScD/aVCd43N4eNgnp953XFxc6IifP3/+6NcR9OD79+/ljehcYP8liMKKUbw6HE3AlVLp7+/v9axy6Mt8w3hWijaEbyyaMcUHtc82iw34NkAYAhAoiwA9WFn6MkprnLArN15IGZGWm8xoDMHiTLu+QYI0qzdG4bHktr6IWYQAFrgIxmwz2dVGJvy9bO0QwSCQjIDWyY1l6bT6zh0pvjeYxhU0CrxJMpyETbBT6M4JfPjwwbj7yP6LvGOR0vbHEiM9BBwBY/Px/Q33rB8IEuCT+HCCcK0bDIy2JBqsewcmkdslqsxNI8izCYH/t0mppReqNYtRXbx+LXDZKmtnoWYmxqMWtCVRx50uKwC5QQACEIBAbgQ0KJydnW0llfbTa6ocXw6zvxPdqhYzy2V0ngmQxyEAgVUJjJoRaL6T1bdMksd+POuyZ7OuqpS1M8c36COs5qCv+AY9EyXQB4ERi0r/nuDLly+DYje11m/QRT537COTQ7yYu3PK9L2lPq3MQarEMqDoxMCrKU6t3tK5NfVVZzLKN6iGkqsI0zeHoogA5m1XE7ZtZ0XKTAiU65w3AGl0mRgSYkBgkIC+SXBp7F80qY/S34ZvXpzMiwRYKVoE43qZMKb4bPfZZrEB3wYIQwACZRGgBytLXxZpeU9hobSfNJoWWd4+8Gp1E5Pg1eom2I2F0pcaQRWabG8bmfD3CjVUxIbAggS0g077uIx7OHX8d7DjS06L2/Om7+DUqywoW3FZ4SQUpzIEroaAeidNbwe7Mu1f1XFCV1dXy1actr8sT3LbG4Fyl6eK1lR9Gwzoios2SF94VOnTILxnAv/Zc+Un113HAw1OCVzmSrzGh3n2Qwrdx3VOJAIQgAAEIFAfAU29tq2UdsnHz9X++fPnthImKJ3ROQFkioAABCYTsPdROmN0cilrPOheDw9mrlNRBtPsJwG+QUTXxt81Cs4A8jO8vr72lwVkewn2LkTk8WVT2H4sevDg5pf6AEzCN3/v3r3bXJ5NBEDRm2Cvo1D7OJjbWL8Jf7trxOLqJgoKCsW8AyCRS2w7AodbeRIo1Dl3MGl0DgUBCGRLQN8e+LIdHR35l/sJs1KUv64ZUxod7bnNYgP5t1MkhAAE+gjQg/WRKTSe9xSFKm49sQtdvcGS1zMJcrYQwAItlMpNY3/Zan/DlTkN/L3MFYR4EEhAwN4PtAdBP8aeT4JKbVKETyMugHbQxRNke5cdgNmqZueCaYuvDgmyQPj06dP9/b0lpT0Nbd/OipQQ6CRQ6PJUZ11KiaxvgwFdcSm2NygnqhxERIKdEOCEoNGKfnx8lK9vfExbDHV0qDHxqGT2nyvcfDAeVS8SQwACEIDANAI59PbxKbf/Ff20Oub/FKNz/jpCQgjsmYD93ar9RJ40PO1jnL2OaSTfthQ7t/XkzNY3CH6nqI+A3lXrl9867wYLiwlsT2sRxiMq9JNN+rWETrGJzJ8Ais5fRzlLaO+LjP1JzpWdLxvTt/kMU+aAedtpY9t2VqTMhECJzrmPjkbn0yAMgTwJaHbvC/by5Uv/cj9hVory1zVjSqOjPbdZbCD/doqEEIBAHwF6sD4yJcbznqJEra0tc4mrN1jy2lZB/nECWGCcTwV37S9b7W+4MseCv5e5ghAPAgkI2Ds0dZL+yRrafedW/LSrzd6fJKhU+iJwEtIzp0QI+AROTk6MvVn8p9P9PC1h2r6FEmkgECdQ4vJUvEb5361sgwFdcf4mZ5QQVRpBkWwPBDghaLSWz8/P7c8Yjxe1Z+inNJ4rr+97+75p9HNLHJZImlkdHh7ufIknMXaKgwAEKiag3l4+7rYVVMd+cHDQJ8PPnz/7btUUz+hckzapCwQqI6ATQyK9tF/ZHJbzfHmMP72l98caifwHdx7GN4gbgPE9X3ASUJOnnC6/mahlJbA9t1UiXi/dXfbd5GBxezgFchDCgglQ9IIwd5iV1tmMY71xbK2eIdO3glSMeY9SFrY9CheJcyBQnHMeQKPRBUC4hEBuBALvdyevKtpaYKWozSTDGMYUKWXnbRYbyLBhIhIEIGAkQA9mBJV/Mt5T5K+jTSQsbvUGS97ETijUEcACHYpaA/6OkUgdK9vIhL8X0TW3ILAHAnplf3R0ZKypv+PO/6Ru1Ld4xrLKSoaTUJa+kLZKAl++fLHsr9O22AU/d6XtV2lLVCo9geKWp9IjWrbEyjYY0BUvax4b5oYqN4RP0bkR4ISgcRq5urqyn/v++fNnrYOMK2BM6o8fPxqT+6sqxkfWTibhtT4uR0E98ocPH9YujvwhAAEI7IGA8b3jqigiX6Tv5Id5GZ1XNTAyhwAEZhIwLozmMKD4NTXKY6ydn3P1YSO6VTlk6xsYDeby8rLNx9/EoLvGrNr5jIqxazPxXordflo5Sn32xCjazoqUnQTev3/fGR9Eankzw/PEAyETXDJ9SwB5wSIwbztMbNvOipSZEDB61Pk45wE3Gl0AhEsI5EYgeLm/54Nu7VPO9ZSY7UrRelUelTNjinDtvM1iA6OaDIkhAIGsCNCDZaWOOcLYnUZeSM3hXNyzxa3eYMnF2VhlAmOBlSm0XR2jiu0OUruIDGPs1eG7lQzVh0gQWISA0SdUWX4/4G+0M770X0TaPDMxjiASnglXnhpEqjoI3NzcWCqiz12vr68tKQfT0PYHEZEAAhYCRlck281Fljrmlsbefa0n+VIbDOx1wQ1bT5uL5IwqF8FIJnUQ4ISgEXp8fHy0L27K57i4uBiR+/ikr1+/joxwfn72c9H8p1YN+ws9Oido1bJWyjz4kkon/a9UENlCAAIQMBLIobePDEw76ScZnY3mSjIIQGATAjqa09Ib60MpzX02kbBd6P39vfHDLftkrV1KDjFrzC/wDSKa1ZBt+V0jmd/t7W2Qjz+f1S3jK4cgk7GXwc+nRx6P+GORpybfKnRGP7m+az+IotcmXH3+Wo20jPXiYH9HUjE0pm9lKRfztusL27azImUmBIpzzgNuNLoACJcQyJyAfdqVeUUmiMdK0QRoiR9hTGkD31ubxQbaNkAMBCBQCgF6sFI0NSinffDlhdQgzJoSqI3zanURhfJqdRGM+WdCX5q/juZI2N5D0pmbXtpW9gvK+HudiiYSArsiYP8+TjvummM1tPnTHQguf/Lw8HBXxNqVxUloMyEGAukJqC/6/PmzpVwdEhFs7bY81U5D228zIQYCEwgUtzw1oY65PVLTBgO64tysa7I8qHIyugQPBo6T8YuGBILNKSLnSnFC0AjNvn371phaixdfvnwxJp6TzHiIsr75CaxwTqHznw1OUT0+Pp6fZ5ODpcv4+fPnUsX5+bx8+dK/JAwBCEAgPYEcevuDg4O+iu+nn2R07rMB4iEAgRwIGI/RyWE5r8Hl/55MBKD63hcvXkQSTLtV+vwC3yCud+PJPp8+ffLz0XzWP7Xq9PR0DdvzS1RYh3b5hQZ3g8sE8vglso3VpzEzjKJnAuTxhoBxrOeEoAYX07eyGg7mbdcXtm1nRcpMCBTknHcSo9F1YiESAjkQaL8i37MnzEpRDjY5KMPOxxTarCxk5zYw2EZIAAEI5EyAHixn7Rhl4z2FEdQ+kxW0eoMl79NE86k1FpiPLlaSxLilyvhWayUhV8oWf28lsGQLgYIIGH1C1aj5BT7/d/jszxYEZJSoOAmjcJEYAqsS0JFn2vprKWL++ci0fQtn0kDASMDoTuSw899Yo8yTVbPBgK44c0uzi4cq7axcytK/iXMV8QNVVsqvoDHMCUFGUP9zdnZm/OxNtpVsZ+HJyYnlpzlUSeOHtVYc89JdXl76GcyfnEKRVgAAIABJREFUL7ncUh4/EZw0ZOlTnJwEIAABCKxEwF9JX6mIeLaRzjByeFA8z+LuMjoXpzIEhsCuCBgXRvOZPmy7saaC+QW+QaSBG3/XKFjdDpCm2dRlPx4o4oxFUEy+pa+27LJNLmU/D9phouj9WMWEmhY31tstfwKNwUeYvg0iyioB5m1XB7ZtZ0XKTAgU5Jx3EqPRdWIhEgJ5EpD/qV8tzlO2BFIFyxoJSgyKiMxn9/MWKWASXDKmBEB22GaxgcAGuIQABAoiQA9WkLL6RLWv1kb8ur7M58TzQmoOvaWeLWj1BkteSunkM40AFjiNW0FPWbZUaaA0vtUqqOISFX+vLH0tIq2WUvVTavrp9NvbW32KuUieZFI0AXvnph13shm/zzT6k0XziQuPkxDnw10IJCagV2aWxY2Hh4erq6s5stH259DjWQgEBIzuRA47/wPJy72sY4MBXXG5FhhIjioDIJbLCr6Ja1ezykr51TSuxnBCkA+tNyzvwfhhqrK4u7t78eJFb15L3/AXTSJ5B2cfRlKufUsLPZoguVK01e/169fucmbAMj2zDwNxYYJ8UvYpccG4CwEI7JnA5lOvSGdo6aKr0R2jczWqpCIQqI+ApirBeZ2ddZTHnsNLfU1rLee0qkYrTcEsg1cwL+jkaYkM8okMqZbcXBp8A4eiM2DcteAwql34JwIvO5/tlLCJDA6ojaRM/DWdTyMiFbeMBFC0ERTJ4gSMY73GHe3ki2eV5q5lrF9VEqZvq+JdNnPMexRPbHsULhLnQKAU57yPFY2ujwzxENiWQOeSkWVxbFux1yvdLXGsV0Q858iSl2UhLp55NXf3PKbQZhsz3rMNVNOQqQgEdkuAHqx01fOeonQNri1/Kas3WPLalkD+cQJYYJxP6Xf1gjXY3tNZo/U2MnUWlzISfy8l7Q3L0vmMHz580ELN8fHx+fn5u3fv3r59++rVq8PDQ50WtKFgFL05AX35Zd+cJrNxfebp6enmwm8uAE7C5ipAAAj4BIx7kPSIfkZ0zq+P0PZ97IQhMJ9AKctT82uaSQ51bDCgK87EnOaLgSonMLRsxXETtwn5+48E+UQ2CPlPTQhXWSlx0NdqZ2dnz549a6/GdH70wQlBw8aj5S37SHZzc6OVr+FMl0uh4iyejT620dHdyxU7PSdNjfyHLcL76eNhy3qTfRiIlxV8v2QpOp4hdyEAAQjMJ6Cuac7y03wBIn2sfj9kfv6l5MDoXIqmkBMC+ySgCY7Fd7VPgtbDaPleS3VRjVaSwQIqMvaNkmql+QW+QVwL79+/jydo7jpTDNrFsvPZiCTBYlkkZeJbnBC0LHAUvSzPPedW0FhvPA1wVW0yfVsV7+KZY952pNi2nRUpMyFQinPeh4tG10eGeAhsTqC9vKNfBtr2TcqGTFgp2hC+veidjym0WZnKzm3A3lhICQEIZEiAHixDpYwSifcUo3DtMHEpqzdY8g6NM6sqY4HrqSOH9Ry3eyRSzaOjI/00dSRB0bfw94pWn1F4fXWmr/j08+TtDk2rizotSGaQw08PGqtDssUJ2PfL+fshg4/IFpeqiAzbbSoTsdkBmIkiECM9Aflsb968sZSr8/IsyTrT0PY7sRAJgckESlmemlzB3B6sY4MBXXFudjVZHlQ5AV17A0Y7k8y/iWsLXGWltD1eRzNrS1u7vuqK5Y7q8KDgFicEBUDCSzHV8lYY23Ot44E2Of5Ay82WI6+0HtcjeLporQYGBmpfIbJIqZOxBpM9PDwMprEkuLu785PpPGz/kjAEIACBrQhY3kGuJ5u/mu+XYlw78x8pPczoXLoGkR8CdROw/KCT5kH6OaANOaj0YO7QKcznz5874xeJrGN+gW8QMQbtWdHerEiC5pYWE5sjd7c6Icgy5XeiDlZnwQSWzmTB4qrPCkVXr+KUFbSMj9ris/m+vW0HKacRpm8ORREBzNuuJmzbzoqUORAoxTmPsKLRReBwCwIbEuicas3ZyLthXRYpelsnnLdIRiXueUyhzTZGsmcbMDYTkkEAAtkSoAfLVjUWwToH4s4HE2/E54VUpxbSR5ayeoMlp7cNSvQJYIE+jWXDwYaNZTO35KYjiizfIGwup6Uuc9Lg782hl/+zV1dXg2unWuLTR2s5HNqVP8/FJQy+2+xbbl28XD/DCd9/6etNPrYSQ5wE35AIQyATApY9SBJV/e3kIyBp+5noGjGqIVDK8lQ1wFURzQE3rE6fxzvqM1W64g01uGzRqHICzzq+iQsqXl+ldPrP4FE2+r4yOCSIE4ICw/ivSwtT98BWxwNJgBcvXlhegmo41JHeTuBNAsHZzzq1UcIvKInl6C8Vt8inzv4qv7HcBWtKVhCAAAT6CGiw3/Ajz749QKOmXn1VKyue0bksfSEtBPZGQC9cLW9qt92zEswdOnWkWqx6SKvRz898foFv0Gk8LtJiaUqsBRdNqH1X5/T0dNn5rBOpHdBvc7UjO2P61sE7E8+M1KlJPpCZuTWP+xtZ7Gu4ixSdQyYoOgctVCODxkd1U4PV2fY8cXUjltMAB2sxPwHTt/kMU+aAedtpY9t2VqTMhEARznmEFY0uAodbENiQQOfyjqbPq64pbVjfwaJZKRpElEOCPY8ptNnGAvdsAzm0QWSAAATmEKAHm0Nv82d5T7G5CvIXoIjVGyw5f0OqW0IscD39ahfTIvtzJkto2WqlLyOqPwUDf2+yCeX/oHZGGcd61UXbwrdtkvnzXEPCYGPY4hu3LDKrE7BsR/GzsvSffvpawzgJtWqWehVNQEeNGE++kC867Ztc2n7RFoLweRIwuqzb7vzPE900qSrYYEBXPE31GT6FKicopXMDRjufRSb4yc7cqKxSOqzZ+D2Fkn358sWpjxOCHIr/CsiatT5rZKonNzweqJFbWxi1pvxfdei62HZtJfjsRx/7yXC7xJweZzyB4u7ubnoZ//ekn8nR0dH/RfM/BCAAge0JGKe7awj648ePzmyN/XPns+VGMjqXqzskh8AeCGhaOOjEakBZZJ4/gadOuxs8n0izen9yO6GUwUeM45c/NRjMsy+Bn8mgavoy6YvHN+gjo3gdDWw5iUZOTvAiMCVV4xpWpJpr3BpspBMK9Xeu2NdwJxSU5yMoOk+9lCuVNiUM9m/q3Db8Zb/B3x508P3OwUUuG2D6tizPtXPDvO2EsW07K1LmQKAI5zwOikYX58NdCGxCoM/tlDOsNrvV2tcmKFyhKdc0XKFNgLdIAZDI5W7HFNqss4rd2oAjQAACECiXAD1YubrjPUW5uksmeRGrN1hyMnugoE4CWGAnlqUiN/wOQi+n/M+cOmukXUaLfxnRWdDmkfh7m6tgJQFGNTG9xO9bxllJPLIVgaAj0oFBmyxxjzIViT02fa26xkmoVbPUq3QCHz58MDZP9WYTfsrdmHlijOz+TQyc4pYlUMTy1LJV3jy30jcY0BVvbkJLCYAqJ5Cs5ps4v+41VUru5ag+Vj8O7dYBOCHIt4r/DWsNVz1FsHrSke7fKH1poy85tdDZlyBZvNaUB78j1UqcfKBkIvkFyeaCRcDg60o/8eSwTqS29PJ9Ww/t5arV+d8mHR8f258lJQQ6CfgW1ZmASJ8AuHwa7fCG57N++/atLY965up/F6Vd6yaG0bnhQJvts5DK4lF0cQpVpz14cEDgwyero2atg2XpnNbBNDMTVDO/wDeIW4JxF4K/SpDYvTGaYlNNrWnE67vIXU2K3anKxiU2S7k/f/50yQY7KJeymgCKnqZKPJAIN8sKmLEPjJQy7ZaWKHPTHdO3aarc6inM204e27azImUOBIwD04bO+SAlGt0gIhKsQSA3z2qNOk7OMzJplUehl7xp5tGT5V/jQVaK1qC6Rp77HFNos74t7dMGfAKEIQCBcgnQgxWqO95TFKq4xGLnv3qDJSc2CYoLCGCBAZBlL7WmoZ8rXjZPS276CGKw99MOh87ds5b8S0yDv1ei1uIy63yEsevMWl/d8BeJ4tWp8q42a+lIoKBqlvfmwSPzL/X1nH1bl5b7NDjOL7SCHHASpilxbNc0rRSe2jkBoxcna5ywqZ62P826aPvTuO3nqcEJWoMi581FZSmr9A0GdMVl2VtEWlQZgdN3ywht/tQy5ZkbNVXq06dPfbrri3dHPXJCUIjo4uJC/rrRj9SJPFpkyefUAzXCwaUWjcebbHOU4+VTFTqhDukvcX16ejqYzfzeShj9UiyF+un3EPbV3VdfS5q+Z6fF+5+b9uWQXqo+Sdrx6WWzEGvLmUnMznFNWHuarzi96enEbpx7zxcgzxwYnY166TQe47PTkhXdxU2rcg5PZavobAVbVWuHh4eDbzXUiX358mVVMdqZq8RBj12SS/72s4vHWFz9QWkHpUowv8A3iGhhgq/y/v37SIZr3Ip8HBUUN9iug/TTLv1jvD5//jyYSXuHSucjfm9sOf+3M5Mm0s8qkiy3Wyh6JY2kt4dMXE0tWg6e0K2XoNrqtxL5vmy1OBmMfX0pXbw78N7FrBFg+rYG1ZXyxLxHgcW20w8EoxS0duKyql+Ecz6oMhpdWVY3qNCxCbKtfnrBMvGKtS8kMtXSdFVrJlplklesD8y0YUWeZxrnc6xpLZu++pWi9Aa/rIJcbjscU2izTvtNYIc2EBAwXlbT6o31XTsZPI2ELaAsaYzFGZNZfLA0UtGDpeFsNAx7sojzHGTCC6kAyH4ui1i9wZLHGmShXdbYavalX7z6WGAf6kXitaaRfulGXd+gncj50ZR2kTouksmgwPNLwd9LAHm+muw5jH2D3+Scxie016LulO4jQL+anZF+gpXCdp8w/S67laq8SLY4CYtgbGeSvkO2LL+05SSmj8CgBtcGrj1IxuapjXYTPoY1Zi4+aQbW/Hf/9plKED9oOUH6+Zdrm+J8CfeTg90VcUxq9UmSNYTSNxjQFbu2UHoAVU7QYDXfxPl1r6ZSE9w/923IkicEjfJyko09vsrjYX2aopVZ+xKJDEhHIWS1mCth7u7uBg8J0nic+LhunRPvLxpKQi0Kx9Ux+a7F2/APgJxWkN/q9NVimo+Tp4m61VOjOoRkQmbY8ySrOwXtjcAmH3k698KnrT4//eemvgCbhxmdN1cBAkAgTwKZuCX6ORffs+1kpTcBKacPKst/99Apkkacs7OzzluLR1Yzv8A3iNiGJnT2tcImH4thREqccMv+MsOffU8oyPKI1k/cpF6CCeDgaT5arBjMWdv4/IOEjo+PBx+JJLDMSTPpiv1aoGifBuFFCGg6NmhXOn4+5Vivj64n9KJ+/7AImc5MmL51Ysk2EvO2qwbbLtQxsKg4Q3/GInYkTRHOeUT+5haNjkY3aCQkSExg0CWWtymv+O3bt69evXr5798z85+avP+nfkzbiLXmpsUrbRHWW3Kdha15tFzu9F+vRThXv1JUTUck69rhDhDarN9492kDPgGFLU6vpdUH2e720sJzt3DGVjxPw8tHxfRgFgvJR1/O/gcHYpeSF1IOxd4CRazeYMljzbLQLstSzU16WizQoppRafwvI6TTCa8aRxUXJA4+ggjuNpc3NzdaEeq8tUakxbAt7XqmbPh7FsgWZc1UxCKPBzt27Hkm8AntwtSdUhsttIjdrqN2cGn9uR2/doxxsFMHrtXytYXpy9/SSN2zoxK7p8YGjNyUbYLGVcQOwLGESV8ogTQNMA7HfnSIvjuWfxjPLbhL2w+AcAmB+QSKWJ6aX82sZhOlbzCgK55vkJnkgConKMKykqY2PiFn/xH/y8QEZ27UUSnN9Cd09XpEv4H3D/w/y/35urSElyt5bk5alj06OrLI7NLok9S5pa72vOW7Oy21/P3336uJ8F8Z+w27ASjg/5Vi6QuLNj9//jy5WKFzlqCA5oGTs6r4wcEPRIVO43FiAm1r9FXpwslah6t+YFROkiAgqu6RNAG1lECGzsvEXSK4Gu136iKI1IiQxlRUSt/oM6e/TSZ8goL6+Pgqq3V0ps0mMLAciihd0endEuNxJAKbQL+dR7xt0kHpNY+/rceXwYXTu9+lzC8cokgA36CvQRlnCg1bnRfcl8+q8RZTbCRctZkE7VSXqvXg+1F1eoNwtFbgW+9Mcx3sTFRW+s5/EIISoGgLJZemdA8k2Wx60PFQk2mas2O7UiDoQ/xWHw+nnFruefq2kt5XzRbztuPds22X6xgM6jfeeTZ3U3ahgwJbEhThnFsqQqOL22ee3vigZuOV2qrR4RUPKk4JLC8uLfqdmUZDkiZ9mkRrCry2B24RdebU20LepenrFVcapyob/fvo+VpWldMsJkun7cF68R0gO2yzrrF0BnZoAz4H39T7wquuiPrCVBDuY+jHr9Q5V0AvqIKls0rv97Z7aV+5Lpxs1NhzD1auQ8J7iqCxc9kmYOxqmj6HV6t+b8Cr1bY5rR3jxr5IYA3nh750lGbjP/qtRqS2E7heyV6zWnq8NUwoDjBiz+5WslkS/p5j3hlIPyOIG0/fXYseOyuoyL48iV+WQGRkafrJZYuz5BYRyVlLsr6oU2D1z06SwYCq05nJ4pEWbo20q9ILdu9k66byCmxxC8wzw8DT62ywCSTvLLcvcqwHSNsfpUHa/ihcu01smay5JrzV8tRM7Tj5I4Gx3VFEpEgp7pYmDpEclr3VN0mZXGW64mUVtGFuqHICfAu0yY1L8gRj96pzGVf9CirV19G5Xrcv0BBebEVm1JjayNTMIZ0yNgkI3+AnBAFBGU2yd+STmQSf1QVVaC61EpSgIm3DSNC224W2CWgCORlv8CoiAcbJom71oFp3m3k7Rq0psYQyv7YY7RiZUGLBLEbbyJm459SbiTafdkziFxjgauyzrYh2TMpF/87xdE5nm7gZJihut6MzbTaBdeVQROmKTu+WqItu99vtGIFNo9/BQ4LUpa/thyj/wdc8CWYTbeAW854z5C01v2jbTzsG36CtXxdjbJWimnJ124mnwKgFoPUarL+U5tYBLbL5dekMB7OPzjTGSFW/bf/tmDkt1yjJhGQWmK4uO1e08Fq66AbXeqw6tRzYs1NZEEg5m+6csvnyJGgR0kIw1qtLGRSsETKxt7bb6VunPecfOWhFmLdT4j5tu2jHwOmuMxC8WPV7dT+ccrjplHNCZP7OubFSNDrfFINwgs7ZqCZ7smwbHV6xRYl2SoGtrnqphqDFrpXeNVskr3WlqMrRf29jyg7b7GBXtjcbcECM468mhu4RAhECRp4lTiIitV7plnG4SbyopcpmuDNqnz2Y0ULynBnxnmKlfqOybPNfvcGS7SZXdJcVr+aGzg8WGFdNcDfYNhOsaTTbEtra1MwxyGfxS4sb43ZNLF56X4ZtFAGx5jLlLMkCSgOHJO+r1FLx7fWE9XaaVdZ5WpTYaWmKXEp95NNHQMbmb9bqVESaJhZI2G5xbdkSNPxAKv8yPr60pRVq//GVwjgJo8BazKxRZRr1OeEz3BjmZCsuYBxS1XbWrtpgZxv0G6P8QNr+KPXR9kfh2nPi/Jen5mjHOPVb8IVO0Mt1Xop5sjG3c1PonBV1uuI5BpnVs6hygjosY+uc9hVMvtLMBCuo1OTVmOYF9GIrMtJ9Z6cfiZToEwxxkUdkXvoCdoLMyY6cn19NdXODXo4SKNn8svpyaH9mnGy52TIxU/vvkzwSH3hX6rkiiXd7SxPdSNv3b6Xp650ijK0+vVqDIdBHFIRHLSK4ik8ODHYjTrxk/r3qAq5GoQ5+PNCM95NtwPhg3ypn4jZulHbDZPscnWmzG5pcyqIrUHTKLsu+JJHMf5a1DLpwcgzWo6ScB121DadjRcwv4i6Bu4tv0Nc3GjfNy1D7ckgQ3+d0Of26wEq9h7/aHhQxOHcYnMv4Ocx8YzHYoTlQG65NRQwGRUfgBLcq8EBSzqb9JuxagR/QGLGePO2xXq1exdmVmLjB7nP6FjSxgi4xb7uydmjbpTsGEeUaPVj1t5FM8rxlrNq2zrkRHY3OdzaCcOLB3aiySDKjZaZvdHaHanBeFqn+hFv+LC/QfnC5nhfqiz3oMARSpbxUh6aFr2U5GOWvcqWo1tF/b2PK3tqs31/1hfdmAw2H9r6jvv5t2V60Twulx2frz5QI1j7crPdyrZPb4Ou2phHJh+x8fKXIHfZgdgvJc2bEe4qV2kJN2RrHlG1Xb7Bko8mV3mVFqmk01JUWc7DAiGqCW5HVLX/hov3Zz7QPAYLS+y7bxbUnI6sK0CdYnrMk/L22ebiYPP29wMCkQSfwqMBKXWgg3p4vZT/GWZ4Ul75TiluL34enV6Im43Hx2neTbU/FSbDbQ8RJCDQon9ae7fyUub0Cm1+jDXMwzkfUcNYW0q5WZ36jpKLt2zVI27ez2nlK46x/2+WpyToy1m5Bh9x1bvFAGh+vr8+c+cKlL9t2lfWqerLuIg/6b8CDIgaHoUFvx89h1AgVETjbW6hygmrUeNumHsRMm1QGk6+UryBLr9Tk1RgpTjawwAlBUp4FYmAoukwzGPiGLlHVD06Wdub44UuSJiyB/W69rYImZlqjHaxC2x1PqXFLw5jm3gX2U5xVDCpufgKj4TXmF7gy80uP5GB/KSLZUi7Hq6y+5tmOV6NOZnV2V0lyJhu5weWMvG0efTHquFbdENnXuAbnHq4uuwoYO8lqRmfa7E7Muw5Fp3RLApeyrwNv4pO9d5S5WlSpNIsbtvIcnLlsO6wUMb+IG5J/F9+g04blL/mU+sLbmqIkt3cgy67tio9ftNps4GGKTB+0Jr79iK+IwKVUo/Pvjgob3S0n1ZyyRgk2KrFPOw52t4oWT8uw5egxm24ssL1e5xA1AS2XBa17lOn2JVZDC8Z6p5FBkXwJV5oo9Ylt7E9WkqpNRj1Dn6jEi0CbmG88CmPezk52ZdvGyjbWoq4pT8fA6c4PqGqBkUcutWvEfzb/cCnOuZGk0Q7rGFCMlaXRGY3Hkgyv2EKpSaO+JXBKIz3nVrfUYy/lkNurID9zqUI71RFM+Z1gK62xVNwRCa+xdnWMKXtrs53Npx25KxtobN51GoMBzQrbxIjxCch+BjG6BMVNIvyaJggbG2PDM+UryL5h12nWD6zxyi8C3witjlHMWNlGHdkuR/CeImLP3BIBeWt+l9IXXsntt6sASx5kVUeX1VlNVa3PMtvxKzk/WGCnatqRkVc8waK9NBWob6V+ZtCt0gie2JtquI0y7MSzJGN/gr/XbgKZxASNy3iZcr6TCahkYqix2McRpy+9E1+pY+ysePxjk5Xae6ckQaR6JKFwWOyBZPTsymVjmFF9Gpql98ASVrqMW34gcOLheKUqr5et0X9oqAae4bJSqfkHujNeqjnbBaPtW7TG628LJdI0BEpZnpqgL3WPxl5IyZZa07CXqN6s3A0GdMUTDDLPR1DlWL3IYxls5ppGjc1W6QNdJHPLVXTplTIOZJ2K++fZCdpqHhE4ub9a0+nM2hgpc1l12q8ayi/UIDdHTgm5yRruZNX4D4qApe6acyql/+CcsAyjvb1y7YG/LXD7NUDbLMculwR5MlcPsMuKOrXfJu/HyDZW7QckpPorKcsv1BKWutcejZR/YFQWwdS+xHnBNhvoUZfq9CxdRyCtestVBQNXoKmAf/xS2lnJnvtsWPGBwFw6AjsZnWmzTuN1B+pT9NpuifJXnxzvtNt3NS4nm5JIp4MSjvWi462gbyhxHOT8yJ2LZ5Lg7qCcEngsmSDPmfMLR8wSwDfotBmLD9z5YMpIORLtGXef0pdyydQF+YUq3Olb+mk6RRLhTlbB2tzYpuTynDYnlagSTP3zqpMsJ6QxgKLjoOrzQFadTQcwLftZlx152yX63cjYFRsNYcpwWQkDRP6lGqNldFAtFuxDOpfX0i+u+hxKCbeNLRiPZHvLGk+7xFLMew+2rTp2tqbAKtqXGToGQRtU1dq2165IEKN6JZtXBgJPu7R0v9Ny3uQpGl1gkP4ljW6yTeIVT0AnT2Bw6urb51bhRabzo4SvY6Wo4tHft/Y9jCmuvrtqs67Wg4Gd2ICqOcHp1dy5LKd3UN1LJZjGs7hJxFK44vkI5oTJ5p53Rvk899CDTbMQeW4ZzoxUF7vzvIgHK2sp5YWUb9h7DhexeoMlR0y0pi4rqKaqNsGZXMP5wQID1fRd9r0u7NxFE+y00TC61DDUiCetDfZv8u46t0z0VXCR+GmGnXiWZKEnlRX9alV1nDAjyNPfCyxz0PJVi/afaAT5cDmHgFbDhFRtxO6Kt5WiGD0uhWo0XHudRAJ3CtBEzkEx7Vm1UG0A6xtWIqL6t7RaLi2oatNkMD4lUe1aXmqkK2jCxSswoyEVnWzakKqebXE3TJJMmD74/YbC6nUtHyDQ9uNGS9uP8+FuJwGLE9v5YLaR0zolcZjv+AU9W/yy3A0GdMXZGv9YwVDlWGJK315Va7f0sR/yBHl2ruZNENX+SCBAu0aKyblS6k47ZR6MVLf/TJiCdF++fPnx44eL/P37dxNWg1FAl09PT+7uUgFNbl++fNlMcV1gQuYSr5FTQjrJJ+TTPCKy8vLPzs4m55DJg1dXVx8/fowLI/iq7MXFRTxZ/O79/b2aysPDQ5BMrfr6+jqITHB5cnLiG3Nniar1hw8fOm8FkWoa7969c5EipnWfw8NDF7OHgGypaWJNZZtWppimZ5jZOajFNX9N5k2H0ITlp0qbfYQfHx+/f//uBHNtXzESSX8upi+HSLzEaKRS19Qkc4IpRgb/4sWLvsd//fr19evXlQRToY1gkqeRzQmmW4qJGLaaqlYfnNiOT0Os3YRdSmNAkhwfHzeC+VLp8YgqwSWt2XEJ5rNnz/o0ItuQc+N3WU1Ke4/Xl7Mfr6Z3fn7eaTAqXd2Fn5hwm0DpozNtdmybbdtAETG7VXQzyOrfRk1+/xwZy5RYTq//1tMNso1Pon9n6t0f/X2pZJByuRd0TTUvkBsTkValK8HMuZIcbM1THKXO4gRSphOXAAAgAElEQVRcfkvE4+p8aqXIzOcX+Abz9X57e/v27dtIPvL/ZbeRBGluqXOWv23sUuY3Is0sPn365FdNHd3r16/9mCasPlD+YTvej9H+M/Ue/uPtubaq1tfqV52TSk51bupp1ak2Q4DraRXjahGZark0iwT2rOjdeiAyuQmz6Qn2pu5OrTU+BC8yf9T6gwoK+iu1L61KO79F7oRWdSbUonlEuYmb30jX8BxKn75Nxlvig5j3KK2VbtsVOwZ+1Vx3rcVbheWJuZhR6naJ1XM2nadimv6z8XlUqEuTQ6AU53wUKxpdHJdMUca5iTeeZ6PDK5YxNB2Us5z4upxLFg/IR1U+M/vSeBGL3FVzkGfrT5/HZlvlSpHfWgWk0WMzRGreEUw9xhJT+g07orHSlj6m2Ou7nzZrZ9KkrMAGVm3RWoR0ToWI+QPKIqPJWH0lSO/zdMPc3iYRS3H2YSrPZYebf+Zj//410tqNM9udUROwl96DrWoh4pmVQ7Ln9xQTbHuHj5SyerNnS664y/Krlrnzs2cLtHeMfa8L5dB27hxo72GQhzVzIaWRVnsetC3EGVVnFdbbHOsbtope1hFNOUtSRYr+bmVVRUizWfl7vpEPjux+Yhfua6cuAYFOApriafeUmnkzc2/+nb+82VmWItVJyvCaJffmX23kmLP47BekvR+dki+7y04N0y9UxJrLpquUAIrRv/EO3M/BGG7Q6d+GW/OUwv7jWmuaBnPPToLqriYQ6FFUGz3OV6VUpr/G7JWtAk5lUl9k71+en1k54YsLrDekNoOptNy0R7uKHUPXD2sDRuf3UC7l2ICkavwuPdgIJr/I92lp+7R936hqfWHh13Ht8KATu6xPskh1/O7ReS9qGgpvuyusyg0GnSrbc1fcCaTcSFQ5QXeZfxM3oUZ6pOhKBd9S2QloLfR/2gcpadizZ1FrSrnjotOGU26M/ANNMwb1pTQ68Fguxdia6ilB68xfS+Fjc1swfZ9Uvqiy+cES2+1i/sGKg4VmmMCfOfsM1w7HdfRPX7bRX/z4Yd3dSK5/lhIi9qPP/LYSLHIKILjaSongkn7b6ZsYab/pxtVNtdus+vn5A5yU1e4VnTwysIj5ccsnUPToTJt1Nu8C8Tbrq76gMIp2+nWBuKK1UOtSJg7M794Dy1SG7XEkqJQSaCIQPDh4qXFKTw1OT6ZlPlj6zAQ5zy8C7bhLkcQ3sOs9bvYau+1ZrZpSOlV35LQcD0z2ANtNVXziECJeoi+k8lGH2dmg4r1ZXEF+EeuFmwa1qn5d5rtVNB5I24DjHoizGXtA1jXot0zuPSSG+orObqpdkc5kbQL2GNmPnYM9ZdHTN3s160iJeY/SY9G2XbFjYO/0FkyZ0skxWmlcxXG/1FhE+mQ0uplGu5KhzpRq2uODdcErboNtO5PTWrHgd05I2yVuHjPnhUuf8OpdG/Mr8S1SfGjoq/Ky8YONd5pZTniq6DFlVH130mZHMWkSl24Dy7ZNe27bbmGaoGjjI3YCC6bMp0s0UjIm22q4KXRnlJFqkKzoHmwrC/Ebb8rWp7LsS7iTl5QzfCEVGC2XfQTiLUKNve/BxPG7teS4gvyOZb3wSl3WegJHcp5cl91aoL2ld4418VURjR1tZcmhmvyiUOskg+tFGulW/XagXaM0MWvMkvD3Zupucodjb3edKQdbQVCveDvtLILIhoA6kwBm4ssFdaesOoVf1hXsLCKTSA1Jkw17t04Cr8Da1rvUK7DJ1rjGg1vNRyzDqDaptrWwUky7P6Ttr4Q6kq2sMWLkfWNZJMOlblXZ9iOoV7oV723abXAlMezZLmU/o/Kx9I19GYpw83iJGwz69LLbrrgPSLnxqHKC7ixz//hby6bQ9ndDq66bxWtadKXiA1lf5/zP6mgbSlsrfc/XFy+OWuWcvDrchplbjN1nlYsp+4ij0F2l6VyXb2xDPDds0g7+4PdOklaiqi6dvo7itaYfWPsaq+FO4JwD0/qagN6Ey/iIknJyHgg/2EaC9MkupamIIdm7gsUFjkxfBXPx4owZlohL+u2rnW+WCrd7MD2oSJmBnzJiMO6WOkk1t0inKpI5dPtO4FIC9iaZ1ehMm223wUgXV4o1tuVE0WMVHekk21ktGxM/U6OtXGOM/F6LnKr4/OmDX5Dcv07n3Cj2qsksWtaYmH5+4QP0w/6IrzC+Qdw8IuOy0MWfTX9XZubrOh6W/MaOQnaiti8zDjJUDpaGaVlfC3J2l4MStqVyzyYLWCAsaww7VDQeSNueV3I11egGm5Xaft+g1jZ1NRAl7hsrdav9iKrWru+cGH/gaxc3MyYyTAQyZzV9m1nrQh/HvEcprlDbHuzBgoa5xuVKjsEaog7muVJdRplikDhimRk654Hw8ctI1QJNZTWg0OgC7cy8HGx0eMVtwot4xY3LOmfq2hZs1ZjJb6X7pPIdZoXVo7ZTKlI9lZ8y3q01d8VWPljfdEClqBuZ+Rap4o7IQrgzTaFjSmddOiP302Y7q2+JLNcG2p1PmpjJ/apFHRumSUMvKGXQn9kQyJyitxpuCt0ZNQd1oT3YVhbiN8D0rW+H7ynm2Pauno005AxXb3ZoyRV3WX6vmCw8s/vdoQXa+8P260JZ7+Dj+s6z08iVm339QWpVV9a5PBKYlpINijQzQVBissv1ZkmRYSKoHSvhAZCZHc5kU1S5nc0qEK+51DLg5IJ4UN1UJ9VkkQv2aTKbttiLu4LtIvKJ6dwJM8rId+gk8AqsbcCLvAIbZXgJEtvHlDaQOTGWYVTvs+YUMerZvtNJaPujMM5MHJ9f2L3WmWK0H6+y7SfoXoIiIhpc3CcJip522baEBDGWvrFPDH/bQHEbDOI62mFXHAdS7l1UOVZ3kY09rivQ6Cmwnb2H4tuLaeutLxlrV26lpi0R/DP8tdHs8IQgWapqLf++TaO+GDXIUSoWHG2RVNuQ06kH9a/C7dbrmr0LKHFn498EqToXJ1g8oKqpgk1N+/aG7tn/lj3EAa50VxqJWE7KyXlQQd/HbUvI0lWAS5eR5gOuUbhkb+30iul8tRnpA9XpqX3JLdODUoH67abr1r+61GqU4nVXihvs+bPq9tvtMfMYARfATp12RuYwOtNm26qJdHGZW2BEPBQ9VtGWKWU7z0Vi1pvOyAxk3nYh29MHxdjdSJXV9zokYquJb0XG1gBUyvlFUHRziW8w1jY0KHeSVKScorG5JUg/1otQRdRTBe5f4/ipG5FD0tdadctenb7ZdB/bJt7Sj/WJF8952btibkexVMq9KRoPpG2067masi7juKamrZRqqhqpm4agf10HoluRtq+ep3mk3ShGuRltMu0YidQuZcEYVaS46duC1S8rKykL87arrETbrtgxaHduCWL6Omq7FS2eUiL1VTxP53wUARpdn3Lj8SsZarzQle4O1gWvuE1+plesRZIN1+7a1bHHjJqSu76oM//SV4oqHv2d4iYEShxTLNXcW5u1MOlLU6gNdHZTCSI1T+wjWXR8AnTtIgb9mUKRbjXcxEd8Lcq1VZAmZtXVthJ7sK0sxFf3Jq1vrLIkcNEvpArtwdKLLcPwjdMP57l6szdLrrjL8o0tWXh+97s3C7R3Su3XhZbNA8o/glT2r2z1qYxml/JnGvXpX4X1rlP5y/sa3BPbWJdSNo/bazQtZTJjDgpadZYU0VEgRnMpxemls7wIqU/k9a/CFk0tqKaKO0+LZaqNWIBLL5bcSNNHQF1TZxNIFqnusU+2CfFqgIHki7uCQf5ZXS5S2bG9pQgUPeFSV7OVEtXJR4w8csbE2gJryIsIVuitrYZUi+eWcqktsiWetr92y3L50/YL7UaMYqspOV0HgUWGaaMY9mSBkGkuLX1jpySlbzAY1MveuuJBIOUmQJVjdWfcXK2eIeU3cWNrEaQvt1ITvNNdnxAk305TYiHQ3DIwgj1cqr+z23rn6B6JFNgMqWpOJcEiYhtvaQFrDxbSV8etpuhx7BO6P6O6B5PFTZ2lqzbAyNIVuEbhUiNtp4/MXdUHWt7ZtPO0xOTZ7ff1YznHlzU602bbrSPSxeVseHHZUPRYRS/icLYLtcTII4prc+ZdGUP7Va5FMHsaNSKVMlPOZI9nOL9oo8Y3mGYPMsU2TMVMyy3NU/IitL6x0nxNu68iLyn7Kjiqx1ARxua/Uh07Nd4XKdp9tV47fj+KxgNpm9/aruZ6kxE18M53hK699PW6bQjGGGN/4gSYFliPmKrJLHuaUvqeWk9ZVZr3erjWsO2KHQNjj7dsMmm/rx1tGN83TGwo0rJF0+jGmvFKhjpWjEXSD9YFr7jNebJXvNQyTlukZDGRRZ6+fqktWySTUt4iVTz69+nRHl/WmBKv1z7bbJyJ5W5xNtDuptLErPrtq0VTK6VJQy8oZdCfWamya2e71XBT6M6oRdRRVg+2lYX4DXDD1qeid/JCahHb3kkmJa7e7MeSK+6y/F4xWXip7nc/FmjvBoOeRO9f7M8qpWaRemQNS9D0YSm9W2q0RhUseSaYJQljQd+tVNx5WuxQaaSvoFUGhiSH0JgVyfoIVHZCkGzGNxI1or6KT473888tHFl4H1tfkdzJhItXYG0znvwKbKyZpUy/1ZCqpjRYzZQfIcpZjctD22+3iMVj4mOT+t7FSzRmWGXbjxv8Snf73NeVipuZrdE8lk1m6RvbJUb8nFI2GBiVtZ+u2Aik3GSocpTultqYEX/FOUqk+YnLrdRgv6qPC/zltX/CbV6jPuJq9/tZxciB05/ORNDKryqvqmlY0nqKZUhrk6kyRrOaBT9jFuE0H+FM1oW0P/k1gGwp/kXTZKkKelAQNmnj8UEi5eQ8qH7c4Fm6CnDpMjJ9BdcoXOo3gvSReZfrZOb0gUFxzWX+3b6re1mBIkZn2my7UUS6uLIs0JcWRY9V9IKudbvoeIy6Dl93K4U1k9KIM9mj7qyCclOehc7R5oyti88vArz4BpNbgdZWApi6jE9JJpe1+IPLehFqnnP6FpEc7C7GFrHVnNQ3iRz6q+oVjQfim1wTTuZqyroGW25bvM4Y+UWWlbS+t7OdeVoiZT+L966RDJdtj8yyI6jn38K8RzEswrYrdgws3d3iaXJwctpWWrRz3q5OJIZGZzTplQzVWPqyyQbrglfcBj7NKx50OJVAbVAdzqBS+lqxHtSfVKY/5SM3WBlqZUa7MZS5HONFfsJBOfcJ0BkfAKxjpaji0b9TidMiixhTIlXbbZuNMBl7qxQbCLqpZJfqnMciLSJ9MoB+QRr+ioAzVsithpv4awg1bR9+yrA8nLEMJ6cvogfbykJ8pefQ+pZV1ti3RYGNyVUeXNaeWURQIpc+AfH37bMJx/s0//Ftw9VbcsVdVtvqEsQs3v1Wb4H2Bh7MBMeugTQFaUFmqV1bykfascu/VMoEZtxZRMpZ0rJmv9Kr1Yo7z1G2qomAbENOVANE/6pplLvHb1TdEyRWl9XZHpNFLn7Mk2rkTEXhxRl2klGJWnvXnwxVfzLR4E/jy9i/IAddKuemFBWnv7YklrX3sUCW7S1VhTnj2hoTLvUwbZJpYqTEiDo4JSQCZ8KtziaTQNEWv12NIoEkTRF255a2v55SaPsTmnBZj5S1PLWeqUdytvSNweMWJ0eOnzyN4ME5lyvN8uz2XH1XbEdRekpUadfgnIasEXaNCaBd+L6U5VZKkqsn1CS08aX1r2a1mqc0r2v9CYuSPVP95/S5PFsHgV+/fqnL+/Hv3+/fv8dWShZ2fn6u5Y8XL16MfXaT9Pf396rv9+/fn56eLAKoFX38+PHDhw+WxKSBAAQgkIbA4eGh68TUp52dnRnLVR/49etXPTKhw1cR8jDU4avnPzk5MZZIsmkE9jY6T6PEUxCAwFYEHh8fm+mD/p0woMjBdi9TNaJtVYulys1kfoFvsJRClY/8HNm2y1AWK7+rlAlvI/bt7W3TSB8eHlxFjAHVV3N8bfRZpHmqu5DzKTHEUH+SQfkfHx83LuUiRRjr1ZdMTlfnLb0O6YzPQWYnGIp2KAgsS6AZ6LV05neGxiL0wk+LzupGjN2mJrMqyJh5s+T98uVL9ST6t31pLNRYnD0Z0zc7q81TYt6jVLBD2y7aMRil3IISV+Cc22nT6ByrIrxxJy2BbAloxUZ+aTMVbQspl1I7Jy4uLtq3VoqRPNqbqAmy3Ow+qSJFS+C+carzKVaKOrG0I/uolt4RlTim7LzNto1zZkyJNjCzyjwOAQhUQ2CHPVjRDgnvKappenMqUsHqDZZsN4Ciuyx7NROnxAIXBN7sT9Day9idElp4aTYy2d9yLij23rLC33MaL30BylWEAAQaAmrdK+3ZUPeuLSIqZaX8J2iwcYrUiiXYelLhJExQDY9AoAICtP0KlEgV0hOoYHkqPbSgRDYY+EDoin0aRYdRpVF9mXwTZ5TWmKy+SumQk0+fPjXV19denBBktIQdJdPqiZbFtT3xn0/3np70ua+WLZqPfrX8LRDN5zfNWcj6qO/169fl0mk+CFE1m48VXU1VI1VWtVM1teIvH7HcOiI5BCBQK4Hr62t9dana6Ytr+/FAPo2mD2w6QPWEfh+oZH6fr68u9acuUR3jeqvYvmyEAwK7Gp2DunMJAQjkTyDSR0l4DSiaQejfZjRpfOysztdYkPC28wt8gwVVqVf4crS0aUxzYU0JdQp+0UartS05e53T/KaRqnk2M31VVi5f0ZVd0AyKywpFF6eyUgSWaTUdiFs9k+RuqdCN8hri1YdMWCfUfFb9bZNP0xc558G/LGgqGnGN/Il2HYurpZhxn5yYdx+ZznhsuxMLkQkIVOac24nR6OysSAmBTgJfvnx59+5d5y1Fap/E1dVV390E8ercmt+zkTNsL26U2KwU2cFWn7KIMYU2u6odFmEDqxIgcwhAoFwC9GBl6Y73FGXpa0FpK1u9wZIXtA2ymkAAC5wArfMRdU1addGftsW2v4bwX3E2O2PZJtGJMUEk/l4CyBQBAQjUQQAnoQ49UgsIjCVA2x9LjPS7JVDZ8tQmemSDQR92uuI+MsXFo0qLyrRQo/W0ys7cqKZSnBBksWHSQAACEIAABCAAAQhAAAIQgAAEIAABCEAAAhCAAAQgAAEIQAACEIAABCBQGIH4USM6mmfa7y6sQUHbUPQ7EO4nngaL+Pvvv/libZASCYojQJstTmUIDAEIQAACEIAABCAAAQhAAAIQgAAEIAABCEAAAhCAAAQgAAEIQAACEIAABCCQhsDFxYX2mDVlXV5e/idNqZQCAQhAAAIQgAAEIAABCEAAAhCAAAQgAAEIQAACEIAABCAAAQhAAAIQgAAE1iMQP2rk7u4un+OBBEHH/VxdXenX7E9PTy1M7GcJWXIjDQRyIECbzUELyAABCEAAAhCAAAQgAAEIQAACEIAABCAAAQhAAAIQgAAEIAABCEAAAhCAAAQgkCcB7S5zgj1//vzZnz9/3DUBCEAAAhCAAAQgAAEIQAACEIAABCAAAQhAAAIQgAAEIAABCEAAAhCAAAQgUByB+/v74+PjPrFvbm5OTk767m4ef319fX5+PigGGzwGEZGgIAK02YKUhagQgAAEIAABCEAAAhCAAAQgAAEIQAACEIAABCAAAQhAAAIQgAAEIAABCEAAAukJvH79+uHhoSlXW+D+k14CSoQABCAAAQhAAAIQgAAEIAABCEAAAhCAAAQgAAEIQAACEIAABCAAAQhAAAILEoicsHN5eZnz8UCCcHZ2dnd3N0jjy5cvg2lIAIFSCNBmS9EUckIAAhCAAAQgAAEIQAACEIAABCAAAQhAAAIQgAAEIAABCEAAAhCAAAQgAAEIbELg9+/frtyXL19yQpCjQQACEIAABCAAAQhAAAIQgAAEIAABCEAAAhCAAAQgAAEIQAACEIAABCAAgfIIXFxcPD09dcp9cHDw4cOHzltZRernnr59+xYX6fv37/EE3IVAKQRos6VoCjkhAAEIQAACEIAABCAAAQhAAAIQgAAEIAABCEAAAhCAAAQgAAEIQAACEIAABLYi4G+K00a4Z3/+/NlKFMqFAAQgAAEIQAACEIAABCAAAQhAAAIQgAAEIAABCEAAAhCAAAQgAAEIQAACcwj8+vVLv4/Ul8PNzc3JyUnf3dzidZjRp0+fIlKxxyMCh1ulEKDNlqIp5IQABCAAAQhAAAIQgAAEIAABCEAAAhCAAAQgAAEIQAACEIAABCAAAQhAAAIQ2IrA4+Pjq1evXOnaOfYfd0EAAhCAAAQgAAEIQAACEIAABCAAAQhAAAIQgAAEIAABCEAAAhCAAAQgAAEIlEXg48ePfQIfHR0VdDyQahGpS1PH29vbvsoSD4FSCETsnDZbihKREwIQgAAEIAABCEAAAhCAAAQgAAEIQAACEIAABCAAAQhAAAIQgAAEIAABCEBgVQIPDw8uf22qUZgTghwQAhCAAAQgAAEIQAACEIAABCAAAQhAAAIQgAAEIAABCEAAAhCAAAQgAAEIFEbg69evfRKfn5/33coz/sWLF+/fv4/I5m/7iCTjFgRyJkCbzVk7yAYBCEAAAhCAAAQgAAEIQAACEIAABCAAAQhAAAIQgAAEIAABCEAAAhCAAAQgkAOBu7s7J8bx8bHCnBDkgBCAAAQgAAEIQAACEIAABCAAAQhAAAIQgAAEIAABCEAAAhCAAAQgAAEIQKAkAre3txFxT09PI3fzvBU/1cjf9pGn/EgFgTgB2mycD3chAAEIQAACEIAABCAAAQhAAAIQgAAEIAABCEAAAhCAAAQgAAEIQAACEIAABCAgAv6PyR0dHSmGE4IwDAhAAAIQgAAEIAABCEAAAhCAAAQgAAEIQAACEIAABCAAAQhAAAIQgAAEiiTw48ePPrmfP39+eHjYdzfb+NevX0vyPvGenp76bhEPgSII0GaLUBNCQgACEIAABCAAAQhAAAIQgAAEIAABCEAAAhCAAAQgAAEIQAACEIAABCAAAQhsS8D/Mbk3b95IGE4I2lYjlA4BCEAAAhCAAAQgAAEIQAACEIAABCAAAQhAAAIQgAAEIAABCEAAAhCAwEQC/g8lBVkcHBwEMaVcHh8f94n6+/fvvlvEQ6AIArTZItSEkBCAAAQgAAEIQAACEIAABCAAAQhAAAIQgAAEIAABCEAAAhCAAAQgAAEIQAACGxK4v793W8XcT+VxQtCGGqFoCEAAAhCAAAQgAAEIQAACEIAABCAAAQhAAAIQgAAEIAABCEAAAhCAAASmE/j582ffwy9fvuy7lXm8tnT0SRipb98jxEMgKwIRG6bNZqUphIEABCAAAQhAAAIQgAAEIAABCEAAAhCAAAQgAAEIQAACEIAABCAAAQhAAAIQ2IrAt2/fXNFv3rxpwpwQ5JgQgAAEIAABCEAAAhCAAAQgAAEIQAACEIAABCAAAQhAAAIQgAAEIAABCECgJALuh5LaQh8cHLQji4gp95yUIvAi5LYEaLPb8qd0CEAAAhCAAAQgAAEIQAACEIAABCAAAQhAAAIQgAAEIAABCEAAAhCAAAQgAIH8CXz//t0JeX5+3oQ5IcgxIQABCEAAAhCAAAQgAAEIQAACEIAABCAAAQhAAAIQgAAEIAABCEAAAhCAQCUEfv78WUlNvGpweJAHg2BtBGiztWmU+kAAAhCAAAQgAAEIQAACEIAABCAAAQhAAAIQgAAEIAABCEAAAhCAAAQgAAEIjCfw+Pj49PTknjs7O2vCnBDkmBCAAAQgAAEIQAACEIAABCAAAQhAAAIQgAAEIAABCEAAAhCAAAQgAAEIQKAkAgcHB33i+psk+tLkGR+R/Pnz53nKjFQQMBKgzRpBkQwCEIAABCAAAQhAAAIQgAAEIAABCEAAAhCAAAQgAAEIQAACEIAABCAAAQhAYJ8Evn796ip+enrqwpwQ5FAQgAAEIAABCEAAAhCAAAQgAAEIQAACEIAABCAAAQhAAAIQgAAEIAABCECgJAJHR0d94j48PPTdyjz+7u6uT8I3b9703SIeAkUQoM0WoSaEhAAEIAABCEAAAhCAAAQgAAEIQAACEIAABCAAAQhAAAIQgAAEIAABCEAAAhDYioB/QtBff/3lxOCEIIeCAAQgAAEIQAACEIAABCAAAQhAAAIQgAAEIAABCEAAAhCAAAQgAAEIQAACJRGIn5hzfX1dUmX+lfX+/v737999Ysfr2/cU8RDIh0Dchmmz+WgKSSAAAQhAAAIQgAAEIAABCEAAAhCAAAQgAAEIQAACEIAABCAAAQhAAAIQgAAE0hPQ/hm3f+z58+cnJydOBk4IcigIQAACEIAABCAAAQhAAAIQgAAEIAABCEAAAhCAAAQgAAEIQAACEIAABCBQEgF/A0Rbbv/HlNp384yJyxyvb541QioI+ATiNhy3fz+ffMJxmeP1zacWSAIBCEAAAhCAAAQgAAEIQAACEIAABCAAAQhAAAIQgAAEIAABCEAAAhCAAAQgkAOBy8tLJ8b5+bkLK8AJQT4NwhCAAAQgAAEIQAACEIAABCAAAQhAAAIQgAAEIAABCEAAAhCAAAQgAAEIlETgr7/+6hP3x48f9/f3fXczjP/161fktJFITTOsCyJBoI9AxJJps33QiIcABCAAAQhAAAIQgAAEIAABCEAAAhCAAAQgAAEIQAACEIAABCAAAQhAAAIQqJ6Adrs9PDy4agbbbJ79+fPH3SMAAQhAAAIQgAAEIAABCEAAAhCAAAQgAAEIQAACEIAABCAAAQhAAAIQgAAECiLw+Pj46tWrPoGPjo4KOiTo7Ozs+/fvfXX5+++/Dw8P++4SD4FSCNBmS9EUckIAAhCAAAQgAAEIQAACEIAABCAAAQhAAAIQgAAEIAABCEAAAhCAAAQgAAEIpCRwcnKiX9hqSnzz5s3t7a1f+n/8C8IQgAAEIAABCEAAAhCAAAQgAAEIQAACEIAABCAAAQhAAAIQgAAEIAABCECgIAI6NOf9++JTKIoAAAnCSURBVPd9Ausnla6urvruZhV/fX0dOR5IvwfF8UBZ6QthJhOgzU5Gx4MQgAAEIAABCEAAAhCAAAQgAAEIQAACEIAABCAAAQhAAAIQgAAEIAABCEAAArUS0HlA7ngg1fHy8jKo6bM/f/4EUVxCAAIQgAAEIAABCEAAAhCAAAQgAAEIQAACEIAABCAAAQhAAAIQgAAEIACBggi8ePHi9+/ffQLf3Nzo55X67uYQ//j4+OrVqz5Jnj9//uvXr767xEOgRAK02RK1hswQgAAEIAABCEAAAhCAAAQgAAEIQAACEIAABCAAAQhAAAIQgAAEIAABCEAAAisR0M9uPT09NZm/efNGBwYFBf0nuOYSAhCAAAQgAAEIQAACEIAABCAAAQhAAAIQgAAEIAABCEAAAhCAAAQgAAEIlEXA//WktuRv3769v79vx2cSo9N/jo+PI8LEaxd5kFsQyJZA3Kpps9kqDsEgAAEIQAACEIAABCAAAQhAAAIQgAAEIAABCEAAAhCAAAQgAAEIQAACEIAABBYn8OXLF3c8kDK/vLxsF8EJQW0mxEAAAhCAAAQgAAEIQAACEIAABCAAAQhAAAIQgAAEIAABCEAAAhCAAAQgUBKB169ff/v2LSKxjuC5vr6OJNjqlo4uOjg4+P37d58Anz9/Vu367hIPgUIJ0GYLVRxiQwACEIAABCAAAQhAAAIQgAAEIAABCEAAAhCAAAQgAAEIQAACEIAABCAAAQgsS0C/MPfx40eX55s3bzo3jHFCkENEAAIQgAAEIAABCEAAAhCAAAQgAAEIQAACEIAABCAAAQhAAAIQgAAEIACBUgmcnZ3pMJ2I9Ofn5x8+fIgkSH9LP/2ko4sixwPpx6AuLi7SC0aJEEhAgDabADJFQAACEIAABCAAAQhAAAIQgAAEIAABCEAAAhCAAAQgAAEIQAACEIAABCAAAQhkTuCvv/7yt5D17YJ79ufPn8xrgngQgAAEIAABCEAAAhCAAAQgAAEIQAACEIAABCAAAQhAAAIQgAAEIAABCEDAQuD6+lonAUVS6heWvn379uLFi0iaNLd09M/Xr18jZWmrB8cDRfhwqw4CtNk69EgtIAABCEAAAhCAAAQgAAEIQAACEIAABCAAAQhAAAIQgAAEIAABCEAAAhCAAAQmENCPzL179849+P79+6urK3fpBzghyKdBGAIQgAAEIAABCEAAAhCAAAQgAAEIQAACEIAABCAAAQhAAAIQgAAEIACBsgnc39/rGCD/V5Xa9bm8vPzw4UM7Pk2MjkT5+PHj09NTX3HPnz/XMUYnJyd9CYiHQE0EaLM1aZO6QAACEIAABCAAAQhAAAIQgAAEIAABCEAAAhCAAAQgAAEIQAACEIAABCAAAQgYCWjbzPHxsUt8cHDw+PjoLoMAJwQFQLiEAAQgAAEIQAACEIAABCAAAQhAAAIQgAAEIAABCEAAAhCAAAQgAAEIQKBsAr9+/To/P//x40ekGjqFR+cEXVxcRNIsfuv29la/+BQ5G0glHh0dSfIXL14sXjoZQiBbArTZbFWDYBCAAAQgAAEIQAACEIAABCAAAQhAAAIQgAAEIAABCEAAAhCAAAQgAAEIQAACKxE4PDz095Ld3NxEflXuPysJQbYQgAAEIAABCEAAAhCAAAQgAAEIQAACEIAABCAAAQhAAAIQgAAEIAABCEBgEwI6Xkdn8Xz79k3HAPUJ8Pv3bx3Woz0WV1dXOp2kL9lS8dfX169fv3779q2/paOd+efPn/XDUBwP1CZDTN0EaLN165faQQACEIAABCAAAQhAAAIQgAAEIAABCEAAAhCAAAQgAAEIQAACEIAABCAAAQgEBM7Ozvy9ZO/fv48cD6Rnn/358yfIgksIQAACEIAABCAAAQhAAAIQgAAEIAABCEAAAhCAAAQgAAEIQAACEIAABCBQAQEd/fPx48evX78O1uXNmzd//fWXdl0MphyVQAcD6aCi79+/Dz51enoqOTkbaBAUCeomQJutW7/UDgIQgAAEIAABCEAAAhCAAAQgAAEIQAACEIAABCAAAQhAAAIQgAAEIAABCEBABL58+aLft3MotHtNP4nnLjsDnBDUiYVICEAAAhCAAAQgAAEIQAACEIAABCAAAQhAAAIQgAAEIAABCEAAAhCAAAQqIWA/c0QV1maLo6Oj4+Nj/Xt4eDgWgcq6u7t7eHj48e+f5XGdDXR5eTmhLEvmpIFAiQRosyVqDZkhAAEIQAACEIAABCAAAQhAAAIQgAAEIAABCEAAAhCAAAQgAAEIQAACEIAABCwEHh8fX7165VIeHBxoy9ngb8txQpAjRgACEIAABCAAAQhAAAIQgAAEIAABCEAAAhCAAAQgAAEIQAACEIAABCAAgWoJ6MwRHcTz9evX379/Gyv5/PlzHRWkHRgKvHz50v/358+fysf/9+npSRs1RmX+179/nA1kVAfJ9kaANrs3jVNfCEAAAhCAAAQgAAEIQAACEIAABCAAAQhAAAIQgAAEIAABCEAAAhCAAAQgsAcC19fX5+fnTU21J027zixbyDghaA+2QR0hAAEIQAACEIAABCAAAQhAAAIQgAAEIAABCEAAAhCAAAQgAAEIQAACEPhfAre3t9+/f//27Zv9NJ8F2WlLx5s3b7TD4+zsbMFsyQoCFROgzVasXKoGAQhAAAIQgAAEIAABCEAAAhCAAAQgAAEIQAACEIAABCAAAQhAAAIQgAAE9kbg8fHx1atXqrV+u+7m5sZyPJASc0LQ3uyE+kIAAhCAAAQgAAEIQAACEIAABCAAAQhAAAIQgAAEIAABCEAAAhCAAAQg8A+B+/t7nROk04Kenp7WJqLNHKenpzoY6PXr12uXRf4QqJUAbbZWzVIvCEAAAhCAAAQgAAEIQAACEIAABCAAAQhAAAIQgAAEIAABCEAAAhCAAAQgsCsC2gZzd3d3cXFhrzUnBNlZkRICEIAABCAAAQhAAAIQgAAEIAABCEAAAhCAAAQgAAEIQAACEIAABCAAgQoJ6EeZHh4etOWi+ff379/zK/n8+fPj4+OjoyP9++bNmxcvXszPkxwgAIGGAG0WS4AABCAAAQhAAAIQgAAEIAABCEAAAhCAAAQgAAEIQAACEIAABCAAAQhAAAIQ2BUBTgjalbqpLAQgAAEIQAACEIAABCAAAQhAAAIQgAAEIAABCEAAAhCAAAQgAAEIQAACwwSa32h6+vdPBwbp/58/f+ox//AgnQH08uXL4N+DgwMdCfT69evhMkgBAQgsR4A2uxxLcoIABCAAAQhAAAIQgAAEIAABCEAAAhCAAAQgAAEIQAACEIAABCAAAQhAAAIQyI7A/wfDTz25Y1RvtQAAAABJRU5ErkJggg=="/>
  <p:tag name="POWERPOINTLATEX_PIXELSPEREMHEIGHT#5C6D626F787B4465742066696E6E7320656E206D6F7473766172616E64652064657269766572696E6773726567656C206920666C657261207661726961626C65722E204D616E206B616E2076697361206174743B7D" val="183,3333"/>
  <p:tag name="POWERPOINTLATEX_BASELINEOFFSET#5C6D626F787B4465742066696E6E7320656E206D6F7473766172616E64652064657269766572696E6773726567656C206920666C657261207661726961626C65722E204D616E206B616E2076697361206174743B7D" val="38"/>
  <p:tag name="POWERPOINTLATEX_REFCOUNTER#5C6D626F787B4465742066696E6E7320656E206D6F7473766172616E64652064657269766572696E6773726567656C206920666C657261207661726961626C65722E204D616E206B616E2076697361206174743B7D" val="3"/>
  <p:tag name="POWERPOINTLATEX_CACHECONTENT#5C6D626F787B4465742066696E6E7320656E206D6F7473766172616E64652064657269766572696E6773726567656C206920666C657261207661726961626C65722E207D5C5C0D0A5C6D626F787B4D616E206B616E2076697361206174743B7D" val="iVBORw0KGgoAAAANSUhEUgAAEjEAAAGACAIAAAB9hWAlAAAgAElEQVR4Aeyd7dnWtrK2k3WsAhJKCKmAUEKgAnhKCFQAlABUAJQAVACUEKggUEKSDvJee/nd2lqyLY9sydbH+fwA37I+RueMpJEs2d//888/3/EHAQhAoB0CX79+/fLly++///73339/+/btzz//1MX0ryrxww8/3Lp166efftKF/v3111/v3r37448/tlM/JIUABCAAAQhAAAIQgAAEIAABCEAAAhCAAAQgAAEIQAACEIAABCAAAQhAAAIQgAAEhiPw119/aTeUtkXpX/25zVECoWuHY9ofNW2O0v4obY7Sv7/88ouLwAUEIAABCEAAAhCAAAQgAIFzCHzPmbRzQFMKBCCwm4A7hPbp0yedRtuRz3Q47cmTJ7dv396RnCQQgAAEIAABCEAAAhCAAAQgAAEIQAAClxDQLhy9ioglnUvgU2hpAph3acLkDwEIQAACEIAABCAAAQhAAAIQaIKAdkZpT9T05x882yH8nTt3bm5uHjx4wHraDnokgQAEIAABCECgTgJ6niLB+DxJndpBKgiIAGfSMAMIQKBSAp8/f3779u379+/11p9cImrl5dmzZw8fPsyVIflAAAIQgAAEIAABCEAAAhCAAAQgAAEI7CAwncbRJhsdOZte+awL9+LnKXzagqP3PU+PmnaUQhIIXEIA874EO4VCAAIQgAAEIAABCEAAAt0TcLMtrSRMywjTqoL2gfB5qO6132UFS+yMcqD0/m6dTFPr0O5ttR21Gn17Ta8C14X+dArOxeQCAhCAAAQgAAEIXEVg8lJ83949IpTHMoVPsr169erRo0dXyVlzucySatbOOLJxJm0cXVNTCLRBQKOjjqK9fPlS/kQhibWTSUXcu3evUP5kCwEIQAACEIAABCAAAQhAAAIQgAAERiYwPUByz4qmJ0bBTzsfzqTZWRHzBAKY9wmQKQICEIAABCAAAQhAAAIQGI3A2jZKtyHV3406h/Phwwd2gMyxEFItARn8mzdvnj9/Pr2P6Xw5WW07nzklQgACEIAABAYkoDPwejg4ufTuQj/dE8MkJgOeSWOWlGQhRL6WwL/nxesUqaY98/AWQzSDunXr1vSv5Nf7P/SVpLt37/J2nBa1iczdE5D/oaNoxv5HzfnXX39Vi9aF38y1EDn5Lnq7jz5qrxf8zLnJp7l//77eBqSy+JbrnA8hEIAABCAAAQhAAAIQgAAEIAABCEDgCAGtydzc3BzJgbQQqJYA5l2tahAMAhCAAAQgAAEIQAACEGiIgI6QuVfYNCQ2okLgIAF9GE1H0d6/f2/Jx+2M0rYoXU8bIKePnqn5KIdpS7d2SbkPoFmyJQ4EIAABCEAAAhA4h4DOa8hdOaesPkphltSHHsesxcKZtJ5AqC9b6840VdOfDqVoewSHUnpSOnVpkYAOc//222+WNRdF01E0/a01W4Xfvn1bEB4+fDih+Pjxo3KeH3VToHaQ6I9Dqi3aDDJDAAIQgAAEIAABCEAAAhCAAAQgAAEIQAACEIAABCAAAQhAAAIQgAAEINAiAW3VaFFsZIbAbgI6jfbs2bNNy9fBM+2M0gbu+M4ot2nK3/KkzVfKX/ujNkvZXQsSQgACEIAABCAAAQiUI4AXV44tOZcm0PmZtAg+vSNEf2q9jx8/dofT/HlaJC23IACBjASePn2qz6PFM1QjffLkyb4TpDo4rj+9Z0jLLlrf8QvSmVWt4+h1QbR9HwvXEIAABCAAAQhAAAIQgAAEIAABCEAAAhCAAAQg0ASBr1+/6mmX1rq1c1EL6dMr25qQHCEh0CgBGl2jikNsCEAAAhCAAAQcAfwZh+KcCx0V026l+au0g9Lv3LmjaO4F3MFdy08dVJs2Q1oiEwcCEIAABCAwDgGcn3F0TU0hAIGrCIx7Js0nrvmYjsToT4/r9K4R/bm3ifjRuIYABPIS0EuA9F6ftY8ZTmWpVb569UqHyg4WrUatw29TAw8+yKZjaR8+fDhexEEJSQ4BCEAAAhCAAAQgAAEIQAACEIAABCAAAQhAAAIQsBDQpsbpRWzBAvv0nEuL4ZZMiAMBCNgJ0OjsrIgJAQhAAAIQgECdBPBnLtHLu3fvtFUpmLgFkmjrlOZ3x9+m/ejRo82Tb0HR/IQABCAAAQh0TADnp2PlUjUIQKA2Av+qTaBr5dHhNL1x5NatW5qk6bTMtcJQOgT6JqCH4joMFl920ZqLXlGQ8bSYTqZpuUeH3AK29+/flwMaBPITAhCAAAQgAAEIQAACEIAABCAAAQhAAAIQgAAEIFAbgY8fP+rsmd60OF9gn55zaSWch1y1aQ15miZAo2tafQgPAQhAAAIQgIAI4M9cYgbaf3hzczOfuDlhNLPTS7SlneMH0rQbigNpDiwXEIAABCAAAZwfbAACEIDAmQS+/+eff4LyXr9+/enTJxfo5kV//vmnAvU0y4W4OMcvfvjhB50EUz7Thf7dkeckmOTUxfTvjkz8JHoNic6u3L592w/kGgIQOEhAp7/UuL58+RLJp3Tr01qM1n18AVSi3FA/hGsIQAACEIAABCAAAQhAAAIQgAAEIACBHQT0jiG3CcYt1WrBdt/astaKeZfQDi2QpBABzLsQWLK1E9BTvMePH1viv3379uHDh5aYxIEABCIEaHQRONyCAAQgAAEI7Cbw/fff7047T6hTPRlfdjzPv/UQ/JnzNai1LL2nW0thkaL1/TSpJhIh6ZZeTWLf0slqWxJbIkMAAhCAQHMEcH4qUdmLFy+msyfufMf0oDDuI60JrwMdOvC/drePcGZJfehxzFosnEkzgtAbFnV0bfozJplH09s+9B0kHQXRvGh+93iIhFTPpb8jcmoGKCELSXi8juQAgbYIaNOGPkqmVhkRWy1OX1GLRDhySwfPdBxu6hYCMUZwWY6gIy0EIAABCEAAAhCAAAQgAAEIQAACEDhIQDtytFSrxZ/464r8Utgl49PgumYCmHfN2ulGNq1va4HdXp3ff//9+Ov27cUREwL9EaDR9adTagQBCEAAArURmF5D415kIw9W6wb2RYOpOpxJi6gVfyYCp9At7YzSgbT4CbG8O5TmL+aOV43Vtjgf7kIAAhCAQNMEcH6aUJ/Od+iVai9fvrRLm9d9spd7SUxmSZdgp9AjBPafSXOlah6lzw2lLgco+Z07d9SnuHxOuJjO0akX2yHtkydPdGD3BCEpAgIdE7Asu5R7dauasDY8RRZ9WHPp2PaoGgQgAAEIQAACEIAABCAAAQhAAAJVEbA/FGTFpirFIYyFAOZtoUScfQSS3nyvIs5/ErevXqSCQLUEaHTVqgbBIAABCECgbwLagqndHfYtqpxJi9gD/kwETolb2p2ot/NH9iap0OwWqxd/29uLBGC1rYTqyRMCEIAABCohgPNTiSIsYsjtl+NkPNMx1Jm0RXrMkhaxEFgJgX8dl+P27duaTemLZ6lZafkgNcnB+HoZpOZgkvaPP/7Q1880v7JnqJnbVFN7EmJCAAI+AQ2Hm+8BKncgTc3/2bNn8UUf3dV+EV9mriEAAQhAAAIQgAAEIAABCEAAAhCAAARKELh3754WgkrkTJ4QuJwA5n25CnoVQK9diy9xzyuux/kses+xEAIBIwEanREU0SAAAQhAAALZCWgnsQZi7TrNnvNoGeLPnKxxvar7/ANpquO3b99OrinFQQACEIAABOokgPNTp17WpJLbv+8EylqGfYczS+pbv63XLsOZtAnBjgNmOp1yFT6dLnv9+rVOyGjfg/00neZvklkj1lViUy4E2iVgOZCm9cSHDx+WqKOyNZ6kf/PmTQkByBMCEIAABCAAAQhAAAIQgAAEIAABCEAgIKAVm6S3hgXJ+QmBmglg3jVrp13Z9i1fv3//vt0qIzkEriVAo7uWP6VDAAIQgAAEHj16pOM9cDhCAH/mCL3UtNoZdf/+/fibRLRTUS+ySc15M/6tW7c24xABAhCAAAQgMAIBnJ8WtayPDLUo9lUyM0u6ijzlxglkO5O24ySJzmvGhTvhrsTWG0p0oM6++0GfWtIHl5TqBPEoAgLdEJDTEH8rz4MHDzRSlqivjtHbH7orphaJSohBnhCAAAQgAAEIQAACEIAABCAAAQhAAAIBAZ4zBUD42RMBzLsnbdZQFy1cx9fY14T89OnT2i3CIQCBCAEaXQQOtyAAAQhAAAKnEWBidQQ1/swRejvS3tzcxGdtsucdGywtktj3PVpyIw4EIAABCECgUQI4P40qDp8/VXEQSyVG/BMIZDuTJlnbnd48ffpUQ9GTJ0+MxPXBpZ9//vnjx4/G+ESDwOAE9FnC+Kkwfa7w3bt3hSilvvng999/LyQJ2UIAAhCAAAQgAAEIQAACEIAABCAAAQj4BLQo5P/kGgI9EcC8e9JmDXWJb22MSLg7YSRPbkFgBAK7287uhCNQpY4QgAAEIACBVAJ8Jy2VmB9/t1uyO6Ff+mjX2hkVfyGIVgkUpxCWu3fvFsqZbCEAAQhAAAINEdjtw+xO2BCcmkXVJ47aPYFyCVhmSZdgp9A4gX/Hbyfd1Weg45+f9nOrsPt48eKFXliihmqshT63/erVq0JfdvJZcX2cgI4dukyk4hKfQXf5cxEQ0IHPx48fB4HBTzWlICTjz/iiz7wg/Ms5E0IgAAEIQAACEIAABHwCzC98GlxDAAIQgAAEjhBgx8wReqStnADmXbmCmhPvzz//bE5mBIZA0wRodE2rD+EhAAEIQKAbAtqf2k1dzq8I/sxpzL9+/bq5M+rt27fl5NHn17QV07jjsZwY5AwBCEAAAhC4lgDOz7X8j5Su0/v6XNCRHIZKyyxpKHW3UtmcZ9JaqXNEzl9++UXHUfRNw/g3nVwOmk8qvg6zuRAu6iTw8uVLJ5hm4JxJczROuHj27Fm8lNKnBFPPmLFGE9cXdyEAAQhAAAIQgAAEmF9gAxCAAAQgAIFcBCp8c1muqpEPBDBvbCAvAb0Xcl+GmOI+bqSCAI0OG4AABCAAAQhUQkD7U1N3fVQi+eVi4M+cpoLNnVEPHjzQpsSi8kiGTTGKCkDmEIAABCAAgcsJ4PxcroLdAuzW3e4SW0/ILKl1DfYn/7/6q9LBGunw6Lt37+xfbdJmRL1r5GChJC9KQN/pKpo/mUcI6FVAb968iUTQrefPn8cjnHyXlyWcDJziIAABCEAAAhCAQFsEmF+0pS+khQAEIAABCEAAAhCAQB8Edu9f1MPpPghQCwicTIBGdzJwioMABCAAAQisEeAlC2tkNsPxZzYRZYmgnVGb774/YWfU06dPdfItS43IBAIQgAAEINAoAZyfRhWH2DsIMEvaAY0kRQlwJm0Z76NHjz58+LB8bxaqiSXH0mZUKgrgiNGFyth8B8+dO3d2O4KF6sWB+0JgyRYCEIAABCAAAQj0QYD5RR96pBYQgAAEIFAJAdZhKlEEYpQggHmXoDp4nr/++usOAjc3NztSkQQCEBABGh1mAAEIQAACEIBA6wTwZ07QoGVn1O3bt0+QZHoLPxuUT0BNERCAAAQgUC0BnJ9qVRMXDAcmzoe7EKifAGfSVnV07949jqWt0mnqxt9//92UvF0Ju/kqoM2lmeM4Ut8Cmxr/uITkAAEIQAACEIAABCDQEAHmFw0pC1EhAAEIQAACEIAABCDQE4EnT57sqA5vyt8BjSQQmAjQ6LAECEAAAhCAAARaJ4A/c4IGa9gZ5aqpt/D//vvv7icXEIAABCAAgdEI4PyMpnHqCwEIVEKAM2kxRehYmuZpxtO3mmFqXhfLjnsXEeA7BheB/+7169ebRe97LcFmtn6E1CfuJ4jki8c1BCAAAQhAAAIQgEBbBJhftKUvpIUABCAAAQhAAAIQgEA3BPTQKnX5+rfffjvnffzdQKYiEPAJ0Oh8GlxDAAIQgAAEINAiAfyZ0lqz7Ix6+PBhaTH8/Plsu0+DawhAAAIQGI0Azs9oGqe+EIBAJQQ4k7ahiF9++eXTp08bkf739ps3bziW9r8wKvqf7xhcpYzNVwHduXPnxx9/LC2eHrrbi9ABthNEsstDTAhAAAIQgAAEIACB2ggwv6hNI8gDAQhAAAIQgAAEIACBcQi8ffvW+CJFMdEKvGV/5Dj0qCkEdhCg0e2ARhIIQAACEIAABKoigD9TVB2WnVFFBSBzCEAAAhCAAAQCAjg/ARB+QgACEDiBAGfStiHrWJqGqO14/4mhY2k84TOyOi0aHyU/DXVQ0Cb5m5ubIEmJn3oLrP1Y2vPnz0vIQJ4QgAAEIAABCEAAAt0Q2PRyu6kpFYEABCAAAQhAAAIQgAAEaiOgV6ppSmI5lqYDafZXLtZWTeSBQD0EaHT16AJJIAABCEAAAhDYRwB/Zh83Y6rNadc5O6OM0hINAhCAAAQgMAIBnJ8RtEwdIQCB2ghwJs2kEX1E+8mTJ6ao3333+PHjz58/GyMT7QQC3759O6EUiggIfP36dfMLEj/99FOQqtBPnRT99ddfNzP/8OGDDrBtRiMCBCAAAQhAAAIQgMDIBJhfjKx96g4BCEAAAhCAAAQgAIHLCWgRW7OSBw8eRCTRIy09qNL2i0gcbkEAAkYCNDojKKJBAAIQgAAEIFAtAfyZQqrRzqjNnPW6kM04RIAABCAAAQhAIC8BnJ+8PMkNAhCAwCYBzqRtIvr/EV68eGE50zLFVsy//vrLmjXxChNgz2hhwMvZf/nyZfmGF3rmysvHjx8jJ0t1Ok4vl713754nHZcQgAAEIAABCEAAAhBYIMD8YgEKQRCAAAQgAAEIQAACEIDAiQR02Ozdu3d//PGHFr21zD59Nk3/6vr58+d//vmnHmmdKA5FQaB/AjS6/nVMDSEAAQhAAAK9E8CfKaFhy86o097WXaKC5AkBCEAAAhBolwDOT7u6Q3IIQKBFAv9uUeirZNaZlunw9KYA+jyUjqXxtbRNUOdEsCwBnCPJUKVYtuqqQZ3JRI/hf/vttzdv3sgkdAJN7VQP6dVUb25u9C3EMyWhLAhAAAIQgAAEIACBdgkwv2hXd0gOAQhAAAIQgAAEIACBnghogZ2zZz0plLrUT4BGV7+OkBACEIAABCAAgTgB/Jk4n9S7Fe6MSq0C8SEAAQhAAAJ9E8D56Vu/1A4CEKiHAGfS0nTx9u3bu3fvWtJon+LTp095HGhhVTQOH6wrijeSuV7FGrl71S1czKvIUy4EIAABCEAAAhDogwDziz70SC0gAAEIQAACEIAABCAAAQhAAAIQgAAEIAABCEAAAhCAwBECde6MOlIj0kIAAhCAAAQgAAEIQAACENhB4F870oyc5JdfftF3lowEXr58yafSjKzKRdPnsMplTs4RAvoKWeSubukbZfEI3IUABCAAAQhAAAIQgEBtBJhf1KYR5IEABCAAAQhAAAIQgAAEIAABCEAAAhCAAAQgAAEIQAAC5xNgZ9T5zCkRAhCAAAQgAAEIQAACEKiQAGfSkpXy/Plz+1mam5ub5AJIkJXAp0+fsuZHZlYCm28DunXrljUv4kEAAhCAAAQgAAEIQKAOAswv6tADUkAAAhCAAAQgAAEIQAACEIAABCAAAQhAAAIQgAAEIACBKwmwM+pK+pQNAQhAAAIQgAAEIAABCFRDgDNpyar48ccf37x5Y0z27du3Fy9eGCMTrQQB9oyWoEqeEIAABCAAAQhAAAIQGJMA84sx9U6tIQABCEAAAhCAAAQgAAEIQAACEIAABCAAAQhAAAIQgAAEIAABCEAAAhCAAAQgAAEIQCAgwJm0AIjp58OHD3/66SdT1O++e/bs2devX42RiZaXwF9//fXly5e8eZIbBCAAAQhAAAIQgAAEIDAmAeYXY+qdWkMAAhCAAAQgAAEIQAACEIAABCAAAQhAAAIQgAAEIAABCEAAAhCAAAQgAAEIQAACEIDAnABn0uZMTCFPnjwxxftPpJubG3tkYmYkwEcMMsIkKwhAAAIQgAAEIAABCAxOgPnF4AZA9SEAAQhAAAIQgAAEIAABCEAAAhCAAAQgAAEIQAACEIAABCAAAQhAAAIQgAAEIAABCEDAEeBMmkORdvHo0aMffvjBmEaf6vr48aMxMtEyEmDPaEaYZAUBCEAAAhCAAAQgAIHBCTC/GNwAqD4EIAABCEAAAhCAAAQgAAEIQAACEIAABCAAAQhAAAIQgAAEIAABCEAAAhCAAAQgAAEIOAKcSXMoki+ePXtmT5MU2Z4tMeME3r59G4/AXQhAAAIQgAAEIAABCEAAAkYCzC+MoIgGAQhAAAIQgAAEIAABCEAAAhCAAAQgAAEIQAACEIAABCAAAQhAAAIQgAAEIAABCEAAAt0T4EzafhU/ffrUnlifSnv37p09PjGPE9C36f7+++/j+ZADBCAAAQhAAAIQgAAEIAAB5hfYAAQgAAEIQAACEIAABCAAAQhAAAIQgAAEIAABCEAAAhCAAAQgAAEIQAACEIAABCAAAQhAwBHgTJpDsefiwYMH9mR8Ks3OKkvMN2/eZMmHTCAAAQhAAAIQgAAEIAABCDC/wAYgAAEIQAACEIAABCAAAQhAAAIQgAAEIAABCEAAAhCAAAQgAAEIQAACEIAABCAAAQhAAAKOAGfSHIo9Fzc3N/Zk3759e/36tT0+MY8Q+Ouvv96/f38kB9JCAAIQgAAEIAABCEAAAhCYCDC/wBIgAAEIQAACEIAABCAAAQhAAAIQgAAEIAABCEAAAhCAAAQgAAEIQAACEIAABCAAAQhAAAI+Ac6k+TSSrx8+fJiUhjfrJ+E6Evn58+dHkpMWAhCAAAQgAAEIQAACEICAI8D8wqHgAgIQgAAEIAABCEAAAhCAAAQgAAEIQAACEIAABCAAAQhAAAIQgAAEIAABCEAAAhCAAAQgIAKcSTtqBg8ePLBn8eXLl8+fP9vjE3MfAX3E4OXLl/vSkgoCEIAABCAAAQhAAAIQgIBPgPmFT4NrCEAAAhCAAAQgAAEIQAACEIAABCAAAQhAAAIQgAAEIAABCEAAAhCAAAQgAAEIQAACEICACHAm7agZ3NzcJGXB+/WTcO2L/OzZs30JSQUBCEAAAhCAAAQgAAEIQCAgwPwiAMJPCEAAAhCAAAQgAAEIQAACEIAABCAAAQhAAAIQgAAEIAABCEAAAhCAAAQgAAEIQAACEIAAZ9KO2sCvv/6alMX79+/1lv2kJEROIvD169c3b94kJSEyBCAAAQhAAAIQgAAEIACBRQLMLxaxEAgBCEAAAhCAAAQgAAEIQAACEIAABCAAAQhAAAIQgAAEIAABCEAAAhCAAAQgAAEIQAACgxPgTNpRA/jxxx9/+umnpFw4MZWEKzVy6pfrUvMnPgQgAAEIQAACEIAABCAwDgHmF+PomppCAAIQgAAEIAABCEAAAhCAAAQgAAEIQAACEIAABCAAAQhAAAIQgAAEIAABCEAAAhCAgJ0AZ9LsrFZjpn4qjTNpqygP33j69OmXL18OZ0MGEIAABCAAAQhAAAIQgAAEvmN+gRFAAAIQgAAEIAABCEAAAhCAAAQgAAEIQAACEIAABCAAAQhAAAIQgAAEIAABCEAAAhCAAAQWCXAmbRFLWmDqmbRv3759/fo1rQxiGwh8/Pjx5cuXhohEgQAEIAABCEAAAhCAAAQgsEGA+cUGIG5DAAIQgAAEIAABCEAAAhCAAAQgAAEIQAACEIAABCAAAQhAAAIQgAAEIAABCEAAAhCAwMAEOJOWQfmpZ9JU5Pv37zMUTBYeAW0YvX//vhfAJQQgAAEIQAACEIAABCAAgZ0EmF/sBEcyCEAAAhCAAAQgAAEIQAACEIAABCAAAQhAAAIQgAAEIAABCEAAAhCAAAQgAAEIQAACEBiDAGfSMuj5xx9//OGHH5Iyevv2bVJ8IscJsGE0zoe7EIAABCAAAQhAAAIQgICdAPMLOytiQgACEIAABCAAAQhAAAIQgAAEIAABCGQk8PXr19evXz98+PCXX365ffv29//508W9e/cU/tdff2Usi6wgAIHjBGizxxmSAwQgAAEIQAACEIAABCAAAQhAAAJNE/h309LXI/xPP/305csXuzyKrJUprR3bk5wQUyJJsN9///3bf/7+/vvvP//8U/+q6OnQ3a1bt1RT/d25c0f/3r17V+fxThAsXoQW3x8/fhyPw10IQAACEPAJfP782fX26vL9Dn+Kpm7f9flTt6+HnX4OkesXL148f/5cEfTvo0ePIjG5ZSHQ6OhsqRpxIACBbghoK4yGFU0lNKboIhhWpjFF/04ziGkqUdtUyNfFmPMLfAPfBrq/1qnLae7vWqs/95cTODXYqc3qy/A1TPy7V0qJCqLoElTJEwJxAkzf4ny42y4BbLtd3SF5owRodI0qDrEhcJCA2v6bN2/ev3+vFbZ5Vv95ev/t06dPeiz+6tWr0g9fWCmaq6DREMaUcoqrqs1GqokNROBwCwIQqJwAPVjlCrKIx3MKCyXi1E8AS65fR31LiAX2rd/Ba4e/15MBcCYtjzZ1Oks7upLy0oLy06dPk5IUivzu3TutX+vTbdPxs8VSplv6N1gE145SbVC7ubnRe9oWExYN1ObX3377TSSLlkLmXRLQSDbtv5RJTxeTeWsvpuqrBy3n19qJ5CQJJJS166jPPsHUWNTM3RkkV2Xl5m8T165T/alR17xNfCIArh2WoPmJOkxZQtCTL2YlI9FfEFN9vuxQfX5kX7Le3Om6ZT0ZLf1YdFH4PgLbHZ0X+dNmF7H0F3ihogVzGsWmf88cyzTIypGejmOp23TnOiSSP8hqvjANspEutDmTMI4s05ii2omSGyMERwOKNKW/epiMNr8wanCyzEmP+AbNtVMn8ORabLqCfoN1adVg1VTVZuXpucD6LzZHpWfPnqUuy2iqOE2s1KG5Dl/duxCpn3/w4IH9PQ6FAA6oaJHc1DWz6eP2piFyWlLwfR5lq05D/zqfRw1B00b9e8k64fFq7s6hs+nbbg6NJsS8I4rrybY3B4sOHAMZs5uTylHRtXrp6fYzdFsAACAASURBVEInHEbrmSOGXfMtGl1cO7V547U1us2ODq84bmCWu1L6NBOcHOCMK1oyb41Emm9axFAcPXyRZ67XKhnjG6N1tlK02Sg6GP0jmu1pTIlUM36r+zYbrz42EOfD3YlAbf4MeoHARKCnHmxMh2TS4FAPpGi8XRIY0JJH6LIacn4GtMByPYlWXfSUUwPTtGDu/lWJ0wrPtNNser/25Y/7y3GoKmf8vbg6alsJj0vr7n7/zz//uB8HL3SGIdigFslQLVn9eyRCW7d0UESrlkkya0eXFnaTkuSNLJPVk0j9ZclWnbIeZugv4/p7RDAZjyRPZT5lKCGzr9FHRB32ln8uZRGCbEaO7OKtI4GyDf+JuxwI9yTeXcTzz947bfrrEjIu0nR3h+mq6JcvX27O8+elC4L2kKnE83edgmuujoMheXv7SRhtt9U30OZnF7W7Rc9BfYHVHs8ZF/xCm77Oq68TRmfabNP2Zhe+UUX/z2mnX38tdDhWnrxGWJ2wss+AJuBqmJKqhnMLdgMIYqrucsXd6bLg7o6foiGv49qVnaHmF3nHmknj+AY7LP+cJOrA/2fa/+aNcdKxKVUlDdZN7tZmf5sVUQQ5tMYzaeoiFNmI8cmTJ1qsONkH7lLR0lGjHshVs2mL2afGmRwe+TzBRM+Sj7oL41lWNTF9oTGeZ/a1mnhxxrt5h9QTpm/Geg0SDfOOKLot21Yf0r1joDqu+TwuPKJQ3frw4cO1E664eNyl0cVt4HxvvLZGh1cct5Byd9U2px1LGmj0tzatnl7KsPvVDNKvppD71tnss9o4pby90FRW0ZWiEUb/uMoid/Nqs61JyjhtNmIAutWrDcyfQc854PT6TGrzZ3zZOru+amdUHKMMoMXVtrZ6MBySuRH2+pxiXlNC+ibQpSWP0GV14/x0aYHGTmPTrVI+9u/GyyT0cF+POPVnFMBF0yLP9Irtyl/01uIsCX/Pmdnihey28n0pi2K7QM6kORSHLvQM+/79+0lZXLiXQgdMtbqt1fMkgY2RS+++Or4FVoun+jNWZzOathQbN7FtZtVEBPujaz2nWXs842oqeu5694Weu6ugjPacsW3KR/z55593Vy1ImHQmTc18cqqCTHb8VLlq1/PTRzuyiicBV5zPjrvqMNXbx/cOyuDVJWpFUhfTv1NBalbTppZI8uCZ4qKbq0xO3o+7A1QlSZobnWmzlVhOaTE6ULT6N41l+ss1luVqrRJMvXRbnqTe7KDj7hn9Lt+ArwIy1PyiLd9A/U/ED/GNJ9f18dcxiPDmJGhT2mmCo2jThf7V+ZYdfYWW89T1FWIoB1JrYceJbdKYR5BveRzylK1x957gq+ubSxIPsS+Ix/PZvNurojvwQKQ7tcFzZtObdpIaYXoeoC/BHm9ukycmnycyMdTyenO7ZHI5hIuqKb24uljoOIGYd1zXzdl2x46BbFWPvZ1nGFfc5t3j23Nxzg8652s6otGtkXHhp3njtTW6iQBesbOEMy80tdcJsd3OsP3VDKpU5KW30zuttCAgj3ryljUuzPdR/fHHH0fWPNtaKZrMoOPR/6CdNzemHKyvSz5Um3W1Xrzo2wYWH0MHHI47vUGGzf2s059pDuMkcIU7o1JJzt2GIAf5GFqUCwKv+tlcD4ZDEpiK+p8uH0gF1az/J6s3B1dverXkjruszpyfXi3Q3nnmOpOmSaI2Tu97+08grTZFaIDTn9pRcKuGn23NkvD3Nm3mtJXwTUn2R9B30nL9JZ3z0dwmV7k15KMF3x06UKqThdcqjI7wboqqONr9oMiSUL6a/nShI0Zaf1f3Kt3Fc1AE7b7KUjUVql1iEkYr+EkGFpcw410JlqWmTWQiS8iIrtqsMvZO+3qGNTJqfRY7Ucst0VhUugzAIsDuOODajW6eUDAjZz6nTl5dulGnyk29+lqG6qWVz9rgorRz8QgJCDQ3Ok/y02YDPfb6sydFy6U8qCZ1htkHWTke6kgPCnZCctV9cxYgONNxZTePkGAaI2RFClEOcic2AWacSixiGXZ+IS2sDeVyPuv0DdRm1xzjQuFG12jRtKbATQvfJ7l0Fyl0fksVUWOMlCU51R7VKuUQugbrt9aItfjZKh8lnwtQNGSzL/IljF9vdr+q3RGdll4u6FvRPXkgJ8ymMzY6dQtHzD7S6MRhTU4ZcyThdEttfy35yeHqGdbmv34tprE16GMvWVw9mU/NxWHece00atsdOwbSiN+rHLxWbnED2LyLc+5UkOqcr7Gl0dXmjdfW6CbLwStea0ElwuWUyixzjSzKR7kpzzVRdWtx6q2J5GKnveaC7p54trhSNMHMpSN17LV1RGvWshne6JiyWa94hNHabJzGCDaw1g06J00Xi/1nHF1nd0XAB3LwemSe6mEO0msiuYbUGppAoz0YDokzHrWXjh9IuWq2csHqjet+U1dv+rbkjrusbpyfvi3Q3oXGB5SpgWuHQyRDmUShp5ySTQspkaIvudXKLAl/r5sFqE07/24zhj1CUmOuZG5jr91mTOfT2C/0IHwz21wRNsctiS2lxNfHnTDaQrE5AKi/U6Euyb6L831lu/qmmOKwr2otppJCU/m0GD9j73Ty80IpSHu8FpmrUrJV+WRqvIqmP1mg/pWE6oiUShEWE/qBiiP/oJzpgisXWynaV5y7lgbVqR7xj2UzGiYs1uIKPVJcLiA15yOkm+OpgNc2Ok9IabM1m1ZG2TpTtCYsGgp38BGHtcm88lTvqvF0GmSnzNW69VMd8mYbnzpMZV5th7m5ajONL3awqqm6tfjkUXkW8jrGnF806hucryy13B39g58kbtjOQUq9SHpwova1lr96JHVW9moaFwclnj1PH9e+6yRfdA3FFC5WERkWLVClu4nV1G+r7ov7CKciFDlSxJFb3StaeOPqS7obOQ01aUF6bHo2fcSWXFoNFpZOzLUCdRFS09T89a/+JudHJNfyUdrFtVCl3VSo0jpRr7qQnJuuneRU81TMTSGFazO3LIurm5KMEAHzjmu5adtWo9vsQIwRanMM1M0aJbdEOz69WnSNLEXvjmPpS+O2vTYe7RZpSpjknC9KSKObSNLoFs0jCMQrDoCU+1mul1s0dbmC8yFMjvRa17e2sDO1ph1Y1jKUVEIxzXZ3ZKskqoKqPK9dpO9NLS4p80i5urWoHVfxRatQ6ZUsC0xyNj2mONQ7Lha1E1e38e6iVVzeZiOIxrGBtQc0vmaPO70R1E3cqm0S0QS0RSHVsnzT6vVag9pi9U8LbLoHwyGZ7ETj5loDkcvUwQOp05pDroLK+UhrilZDPih8Das33Vtyx11WH85P9xZo7yU2n5qpL9KCxmKGmrVFpgzqarTqorSyGcWc+i79qxUJhUgFWvK1tBRJmLqIsShtrsBIlV2/rQrmKm5HPvh7kyJkYxF6i8O3DLKqBaiI/P4tzqT5NA5duzZsv1A3d6hIc2J5+fEeU3fXOutIIepeNzu1xb0mkTyDW4uNzU74hJhq9oHMHf/UCHEC0suLUHPIpUS1kYzVifcYi6vhqotSGR0LtVbLTC8+QB5BB64j9FzaNe88r+LsnXNVjrijVMlFu6PzBJA2W4khlRajS0Wn+r1qrfMBXYOmOkONv5sqkAdl6TY1alty2ywuYwRJLkdiXncXIgipMH3xBDY+m9CgJhn8JMevLbpwFbzkIvv8ol3f4HxlHbc3izu9w67s214XD0cdb6qb9VIPZpx0HG/FKmsHw8UkEQ953vupv1KvNZd/kblfXKSUeW7GkMVCO1N0lx5ICWMw2kw8mtqvpZmrW7bP7xRT9V1ssPORTt2v32oWr5VVvBal77Y+fSvNp9r8Me9N1bRu24v9zGI3shkY6aUvcQxkvZsy2yMcd9Vwzh1tu3O+2ABpdI4kjW7RQoJAvOIASImfm61SRqvhRmOBYkoj09KB/tW1eldZ8uIEzZn6lNzvh+c9vOabyi1Su/gCWuqKYrsrRROijkf/iA0s3tq0XrHasXgra4ybnKxaRS+KdELgZq37a7MRqps0erKBTbOU6v3ONsKt41vzIUZYdv+NzNOyVLUbbD0J1UVc2Bxa78FwSGQ8i25wZ88pLmwj+4pm9cb1sfbVmxEsueMuqwPnZwQLtHdoa+sVrmnrYnGSq8UZP4671iRC8aeVHIsY8k8WNeIynC4iq5qWUjLGqXyWhL/nLCdiM5c8fspohEFWnEkLgOz/ubl7w5mXu1CS/eWZU85N1gkwXSiCObOFiJvu7OIwsJDRUtBm5kFdzv8530mzVI9Owlh5SVWkVu0z2mSkqWr8nhek5pMqsOJbfLvIGLmjRJcEXA7F7otFR1OB8ceZ+4rTY07LwFei6H0C15aq6dF5gkmbrc2oCsmDouetVWt2GnlTgYukpdtM3USSKoY9vtbv4quTR5x8XwzlEylIt/I++BxtftG0b3C+suzLkb4N+9eWZj732zdDLA9OJPxc3WpBuZqqRR2RCYtP6eB1pMfYJBlEWJvXBHOiCMYgZpC/+5nRJR5H0XggB1uKMbksatOMI03AUoq8pnnfqBDf55EYrr2sXUgMS3GF4swdwkDOgx3gZh+bqzMvxKfObDFvi146sO2OHYPadlRs9lRBx3j8p1qxxYwjceYD0HGplIPFOV+Tikbnq6A2b7y2RjdZEV7xWmvKEm7xFjTRtiwDSlOb/eTkMc4tba0t+HX028782iKhy22+dKAMFZhx3urKKvQUqePR36GzXHQwpliq6ccZs836BILr0WxgsfsKusS8jxIC4E38nI8yAaKknyPzVIeTxKrRyBeutnXQgw3ukKiNzLtlMcm1hrnpWqvRTd51E53zmUJa0OXtsmQMByt44erNOJbccZfVtPMzjgXae4nNR5bqwYKxRqsZ8yFJ0ZTV7oUOrWZsnkwLHnTa65g35mLdg37+Kq8ef89XxNrqX2DzEW8qiOln7l/vNvtclsmZtFwkl1//4Ct78Tpb8UsZLY5bgRhJ69RLhfxPmDIJsg1+yuVdSxsPP99XDiTf/KmmHq9CT3dlUZtAOoignj2X1kRMDor+NPzrT77IES9/bUYtTyvALrNU0btrsekQqLgSzgq4dqtsSihLCyxBP4v2UVKZDHteqB9yuaNzkGqJ5BZulY/OExbabAnzqDDPjhVtaWjzSd3aRNGiO8HcXFSVq6BoltyKxlE1/c48uNaIk1fIycyCUvyfR7AHoIaaX7TuG5yvrOOGvdnGfcO2X0uVgSUHP+VxzYuWV3+8Rn5BmxN/1WhTVD/DfdfqmVXKfyZY//PPkRnWYt8S9PwqYg2j/TnH2lQulcBQip6GBqdrZtOp1mKJLxvebEG7F/QCARZdC7ewIHVvdokSNcjznJ+STf1AXDyLV7kp7WYfm0sXm5L0EQHz3tRjN7bdsWOgJ9/q+vQX74KMd12Xu2kbaxFwzh3qfR4vjc4BdBe1eeO1NbqpMcpyZHL6+5/JD8+Y1nqoXeGTxp1BLl4E+5w2y9GUTWpazGoKDGbu6uSN/XMkT91abE2L0sqW5llpMF2MnCXQ0vulPkXqePQ3MrdQ7W+SMmabXTOJMW0g3sFOnZuxU10D20F4nf5Mi2DVyuYjZn8hckXO1043PdjIDslQzynObyMHS2T1xvXVmvvEYQ5lyR13We06P0NZYLwx+ndlq64Vr134azWL80Q1/9R1Bl8Gd215zGRfkHHZ5r2oc5aEvze33kVTCQxe2hS6RQuRNc7zXAzJtS9lUQxLIGfSLJRMcQL7WNT3PHDNhkxFRiOpY40/sNRddcrRPBJubu6cWGxUCQXYos4Jz0Mub3W2qjQfy9IifBche4XVuGThskxpfG4GkZATVl4km8YJNYrg+VNEKt1aNN3gQFqudr0pmAoq130FxgCuAMjiz0U735xjL2aVGhi3lixefqpINccfYXSmzdZsgRll60DRGlvjfVSwS0M/j499KjE+3OvuOb13xBjiXly5/dDxVXJJFZG53K1NfSnCopNWTiRjzt34Bmp3+lPbkW+vv8mLjlupRWvKQd64JgvKWfkbqVqiKTfJqcwtK4CLosrTlnjy81VZZWURb+6PFZpqSZ5Fmf3AyGKZBeDuOJJNtQ66bl+w+fV8mSKYXsV7niQV766XnxBFi4ZaBLNp3yp2X8eHXbUX2Zua1e785wnV385tWNpUTKl13kKDkBPWahZlVrmBJP5P3c1IqZLF1TmH5kIw702VqT12b9tdOgbqLaW7abl73qP6vdP8eupvN21jM4JkmMQQYf1NgzLO+SY3Gt3cJhVSvzc+Wfu1jW7NuiQbXvEaHEv4pt+lgVIt15LVPI6xV0wqIj5wG1cAulkpmjOfQjQwdb8soJqOMKbMVTxmm51zmELGtAHV3bIQl8vpXYPfYnjN/kyLPBdltgz9xsF6Mf99gVL9ohPuB8rB2Jf57lQj9GAjOCTzFYlCFi6YvsUuXl/1QGp3KzgnoXoA/anFiaH+WL1ZxI4lC4vMo7851GT8dS7m+KaIBfo03HWSW7U4T1Sgy+34hcxpc++BZD5e0O4cKpwl4e8teiz1r4TvNsIgIWfSAiD7fy6u5C6alx+ooX1/kespNxu2ZMhetJqNX7X5dd4ef7H280LnIXXuGV2sTtOBSS7CCTW1t9CTV14W3aO53SpkbrqaN/oxs+yVn3Sh/sHPefH6kh3z4FpsLItYTrPk+Iiju4syjxkYZzU1tM5G50XjXOxS6OKabhTtKlrz8zXygSeT8SDWps+sNjKfjq7JmT08vmYhXWcv0c8wbkuXPFdY7LKCwHkP5lfqkutFkv35BpbWFChLPzM2503lShHCPpdhLUQ9zw5PYL4SuiOTzbq4CMEcZLEuWkZ38c+/UPXn6/iLcgadrRL60eIryFqD9iNvXh9XCoqe29JiX7eoi3lHHVjyCLNpB1DWGx/uxTBu/y6rHReBi6WypAtLgzptFHOVGnD65ure7gXmbdHdaLbdq2MgXdvHwamztZjHkTg452v0aHSL7pkC2/LGK2x0zuTsvQFe8QRtk5hmlHIqHOEdF3OnN2gIcm7VOdhzns8H/QwtWS3W+jQfO94TWuS3s1LMjkf/OMnJKo6vPwS0N4d4WVeQJO/PRev1m0CXbXaN4Zg2MNHYXMqQVWiFYQ0d4ROBzQblNy54Gs1mc9wX1UIndiISVrjaNloP1qtDMvdLs/sevmEHy/h+H+Wur30g5UvbxPWma+fA+hc8Wj2o3PotudcuS4qr0/mhL11rU3a3aq7ZcruJNqU6PiddA7IZXtssCX/PHz396+ZWwjdtby0CZ9LWyCSHb76B1bcwd63OMbmkrQSXNOxJqPl46Wo6XRSdikiGoLjFn/OHLltEub+HwOZgLO2cvPIi1S+aRBB42jMYh3XuJAUiTT8D01VL96MJuMswy4UF1yULkeCa61dG6xvDdF1ifJkXPYVElCJDXUs1Wviwo3PEPHy7pYtrvUW0q+hFbyRYjV2Mc0RlWpLw7X/x+uDel33ixRcszhlZRHsRyBRYbiFpjVhEGHcr6MHWsjozfBzfwLKI7zSli2Ct5wSlWBwACSbb3jdZnne/J7joltUPLQ6cgHetCCP2wB78znlTfunLN63N64NdKIpe0/WczKIugo5aFuJHG2c2LYxyMHxT9zm46wDXGvzd4fM+xNKZn7xWY+lG9vXbm9wuX1zdlLDaCJi3RTVj2ral1uoDG3IMnK7tDskJLqKksvTnbriZM3f1KndhNIbdzvlcckuJ/Q0ollrPDcB3UWrzxp1ma2t0TjC8Yodi82KTlUwxy6Kcb9J+1+euk9p+xPY228vEZJyVoqm+XXZElkol2dVme3ERLpykDNtmHXz/YkwbcATiDy+m3vUcp9eJ1OhFZExxgxQ8k5Rb4c4oyS9/JlDo/OeZq21j9mCWWksvDS1HzMflEzre+WLy3JiNLnFS0+44Mqs3WPKieffXZblq1ub8YIFONfMLo1s178eyP+oNZNOT0/no44fkWk0Kyt38WdUsydKN9LdqYal1W/7eptXFI3AmLc4n4a7FCfa7oelaqRLKMETVxHJxWdkvOpjPGHK1Rtmc1qrztea1K55fzbXr0ntrdgneYSKji3Byzdeswg8/c+XFVd/iH/imG7T0En6Vxksfy+J16Rbt+AQX4PKBqEufa0eI/DgnXK89kZIhnVB6/UUEbXauMoV0PDrTZus30SwSdqPoYP0i+4E00V7suoOewR/3sygonom6qbgGS3BYEynO5+TVnEAviz9PVtYaNxe+CLBj38A+E7/Ez5degl5lbkVHlgWC6b8aiHKTDahQZxIlLtZ8P792R+p1XGaLYQiUK8iPL6rqFd2txYtNtfoodH2wF0XRi1qYAuPj16QIv6MOPPOhZtOWZfFzWq7f4oLGsvbzzD48MJJFkfwOJGKfO26p9MUSXeBVSzE76nJmEszbQntk27Z0O3679uNX6Bj46rYswqsDKe0cOpF8dK7jWrw4s2N34uli04tTFfz4R65pdIuqd4E0uiPWNU+LVzxnMg+xbETLtTkme1mLHaxxlUzNzTU9d9HxStGk+kVirvrTRUMd0ZhjSvZ2NO8WXEj2shYt0NhmnVT+xZg24BOwjHSnOb2+YC1e1zaJaJGhL7OF58HFYb8447U6jWDUm/88bVI2cg+2OBwEumjIIZHN+MLzQMrYHiuMZrHMSdendRQBpaKrN1hyQNv9tBhGQ12Wq5cuLIO1bP4cZxIL9FUTXFs0NY/jPwUOMsz4U6X4g+D8Wpo9f5dsPbMk/L25SfghjXaeO1oQZ9J2QFtOIqPxbch4rS5yObu9ofL440WXfjnEJoeiY0C87tPdogLs1VuH6ebD/1w756+8WKS6ZEIlFHM+QYhvur6XU+65UT1eS9BCwOUDCeYqk9n4fowfudz12orA+d52uToeyXnw0Zk2e8R4GkrbrqL1IiLHOXhIo3U3dyvjRVBKMOK7nxlL3MwqfrzEd0I2s8oSIe6zlXN+5sI7dUQuzuczl9MPGc03MDYoabD0XNjXQnAd8avVeQaR7T8ts2/xsWdojykfL9Io3K1cm/nsgrmYFgmdzxxEtogdJHFVXrs48hgDRTu1Ll6064EcsYpFFPFAGe3iAOEb7ZkjWnys96Wars9cqxl8+hY3pDrvYt5GvYxs25aBuxXHIFD32opc0JGeNuiM7JwHqtFPGl1gh8FPGt3cZo6E4BVv0lMHtekPO7PczM0SwX+QF9j/9FO9RNKcXZ2561hUF/u65WLF81bWAmRtzNIwbUmeGqez0d+pftGWFFh61UsGs1b0FJ59Ojlym1209gFtIOAQWV91xnma0xvI1tzPtQ7ZkZwu4GnUrGWN68hTAKMYQTTL1Oy01baRe7CeHBKLM5Dk3AZGG/lpwaiOy/JkJ1LKULcsXcQ0FpR2MiPYI0P/kU4VS44wt7Q1N5EMIlsaYJAkcDzmPzO6IvU4P1hgxAJ1y+JWBaaSfSoakTC+q0qCybkqNBSuSRXpKh2ojE1pTQyF4+854IsXjXaeEY2v3eJM2hqZ5PDNAWPR1PK6bpZO+YReb7N/sXghyQr4T4JFyEHgmePQvlr0kcpijUcmCfsoWR7Lnbby4ldBjSIw1PlPZ7q+o6zmVq5RW3BJ0X5FzrkGl+O8NvRoIufinHax6OZeIslpVTYWZOkPyzVkJ+SFozNt1mmh74s+FO032KJj3OZqhTwB/7BcUeORjzF3PFyIeo+ipS9mrl5xcbuMk6qodnyRXImRC+ek+Qmvuh7TN7C8tk0avMSYJ0tY04t9A9miRcWbyWS0iqP+eTH5wcB41zGVfiFz1S7SbKdb0ssEwe+T7S16M38/whGvGEXHbbUPDyRex+N3NbBuTgfyLlFaZN4UyW9EagiWPI/H8b1BXwD/uu/p23GGJ+eAeRuBY9t+K168bsUxCDSuJrBYnSDwnAfPk2zDOueBamh0gRHOf9LoAps5+BOveBOgpVVuZpIUwdJF73PCk9zRtRWJI7PUJA5+5JOfIs17niCklY7IYr1JVuErxX69OYPLuwBlqbVdeEvMStrsoqgWGv3ZQIBisQMJGvWZTm8gXls/LdYutvA0qtXSQs/fGWXR8jmrbRY+ffdgQU81/9mKQ8JzCmOf0Eq0YVdvsOS4ic77qCCklS4rqKZlWFRNT3B+sMBANcFPi9vg2+S+RZWgUPtPGdKmBjVtsWd4PGYlsySL4vD3JnVXvi/luE1yJu04w/+fg+Xwht8hTtcZ+6C1NWW/UOcWZKv2UkabKDLWOijfr+zatX2HWZA5P5MIWEaa81de5DuuGYYLl+uQVNMskS2+rzNdf9E/7/p+UBfLU0xxC1Kd8BNcDvKaZ+kinHmhsxOuHbmLS55rnlnrzbIYnYWINrtpJ31E6EDRvp8gf0A1KqcaS+dwzgLKpiRFnY0IYV8dbljxLw4e5okU7d/yS1y7dk6an/Cq6zF9A0v/M6mvKns+2MY324izWHVoJVwy5emKiFycP+lzrc+fNy1KOK2Q+LOepMmgv2K4mL8LPLIGgqKdQtcuLD2A66h9qyjaIfh25SxhfrFWqbzhQuRXfC6GQhShqOezWCNjNzIJnNQ8F4uzBG76RRJm6josuR2Jc+Hi6hGxz0+LeRuZY9sCtdkTNuEYLGpcPeRi3+4HyqNYTFsi0DI0T7IVHYsjVVv0rw4650FxNDoBodEFVlH6p6XpjewVLz688PtJXZdYaLI8Ki39UqoxV4qmFtdHRzTmmDJym52PF2PawJzDWm/md+ZnOr1zCdsKqW0S0Ra9QFrLcH/+IrnFOTxhtY0eTNbSh0OyOI/2e2B3Lbsa84FU0DPU/9PSS0xq7Wn1BkvetMw+uqzFatbg/GCBi6rxAy1ulT/iqCvzk59wbVFi3nXmeKVqmCXh70lHHXeecQuc3815lmATq+sOdHHC3GZe26Ihm3sF/Oq7a0HLIpVlG8eZzDdH8UIr0FZDuAAAIABJREFU7A5s5MI9dMlCnkzWCFhchPNXXizbws5sKT69iNFOtybT9V9VUuIJmS+SrjelUoRL5p+bgo2Aa22NINfIEhiD5edcLyXWmyySVBKH0dkpYm4bQcgIbdbR6PgiUOv8Z7WK1sKB9OJ7sFNIOWVZlioEsJwAU86brtEJzkakjpv+ZGk1Sba5Gc9DJsOOVOS0WyP7BpvWMinuKmUtugQH3SR/XjA3yyCk0NKnBfuFrunmmTGtkKp5+rWYQoxtdrMLdVo4sgCCoi3qcKjXLqr1QM6ZTW+2BXE7R5K5Nu2rqSes1Sz21YFRnSCGo+S7poEY088jfYsrpfULzNuiQWx7orRpLU04BosatzyYO2Hq5Mvm+1eLPdgU2JNz7lefRkejk4Wf3Ogm5pHm5jc6f4pxwrLPplSKcIIvuulZSYwSO5ks52qKepgjrxSpXXQw+g87pgzbZn2PYroe1gbmKGrYbTmXqt2QCicR7cK0TH/O3xm15gP4vllRJ0QKpQebrLoDh0QV8ScRvhUtXqvKJVq0pa1d+ECqRJVL52lBKhX3tHqDJW8aVR9d1mI1a3B+sMBF1fiBxn5pGn3kafhpT7u26DFpy8ERyS+fJeHvTerruPNMtc9/LXqHBO4gcOvWrR2pciW5ubnZzOrZs2ebcXJFkD8az0rdbjwCdyFQgoBlCbtEubny/Ouvv16+fDnlprq8ePEiV85r+Vgcl0+fPq0lvza8e1xr5C+0800H61qTOL90Ruck5t232SQaHUeuVtGvX7/++++/J/Ja6bh3715RLRjz//z5c1ExNrupM2cQ85puThkkvyxqnnDYkJF9A6Otvnnz5hKbcd2LM04tVt6+fdv93HGxpu7FrBT569evi7eOBFqwf/v27d27d0dKKZpWWN6/f++K2FzKcDF18csvv1gWnTWmPHz40E+YdI2ik3BFIlfrgURkznJL6wabViTLlz1nKS41k0ePHlmWHVKz3Rd/0y9StpZ+b1/p81SbPdKmpzTPs7MQzNuoUGzbCErR6ncMFuty4UrgojwKNPaWPTnnPgoanU8jfk2ji/MpcXdMr9hf9FujKqf0xx9/XLu7O9wyGdSKgSTcXUQ84dpc4MKxo7anSJV3RGOOKSO32XmLHtMG5hwIyU7gwoEge13IsFoC9GB21VTukKgia17lYh0VWTVavHUk0LLUUPkDqSPVL5HWglTl9rR6gyVnMaT6u6zFatbg/GCBi6rZF6gHZAf3WuwrV6n0ZGrTnNTBlt7rtVv+vAnx9+w8G+087RWcYnImLZXYavzNjmYxpeXdJIsJ/UB1c1++fPFDFq+fPn26GF4icLOvkcCDdLsl8JLnsAT8/Uaa9Z3AwfKWiCSP+QSZXRHd41ojP9/07JiUvqjtaWLp+sbzZ3SO85nf7b7Nzqs8Zki1ivZXXX0hy6nJMn2wf4Rnh5zaBa6l+UhC7YQusR0nUmJwS6tI8Tchacjb3K4d5Nn3z5F9A52msDiuMgDLS8qz28m8rfl9zr7i5nnG8/FPXsVj2u8Ku6Uru4S5amGRzZ9V6YBZaqcnfy9+LE191MEjeSjabpDxmP7g7us9nurIXUuntNZvHynXT6uVN0tv48Pxk59zfW3pro5M3xyKVi4wb6OmsG0Hqg/HwFWn8osBnXOnERqdQ0GjcyiquvBdr3G8YotLfPfu3UKasjw0sUi4T7y1GccgT5Fa74iGHVMsLaLXNhu09GFtIODATwhAoEUC9GBOa607JFNFeE7hFNrTxYCrN1jypgH30WVtVvOqCFhgLvJ6AnvmUYi52P7y2vzuFLJ5gGItYUPh+HtOWXSeDgVn0hyKay6Or/nqnXaWhbn4NqnslbdsTbOInV0wMhycwLXfM4zD3xyZdITVfSRNrpXl9YrxEi13LbvoUj1mS7mbccAlRGvk18I3qR6PYHm8eryUJnJgdA7URJsNgPT6s11F63UJzi3X+YFzXqhz7SD78ePHzb1HJ88gFtvF5pRBx2xUl8W0Awau+QBr4ScgOtM3MFqs86hPqL4rIjiUleXAp+u1XCnxi0JmYFlOLXEcLl5Z+12/J9zscBaz1WKrzg/PD9DK+BV+/G33KHoRexDYrgdSqGE6PpYWqgcnqacxXf5ZLvTx2E0NZikokgnTtwicam9h3hbVYNsWSn6c+h0DX9rKr0dzzid10OhSzZJGl0osHn/TpxrzGZPeEmKZVZVbvrDkLAkPvs1kzTbWZhxr4Wv5ZAy3AMlY3GZW1XZEw44pg7dZ32KHtQEfAtcQgECjBOjBUhVXrUPiKmLxqF1kXRTyNi3rgTU/kPIRVXI92uoNlpzF8OrvsrJUs0QmWGAuqpYjYbnKWsxHr//eXIXTUHjtwblFyTMG4u+lwhyk8+RMWqphrMa/6qyLcdeUxS9frduuG5sl6t1s6ph25U0iCIxIwJ85G6eFxzFZtstn+d7jcVGDHEbAFVnHuepDlDqQHChi2J+MzqmqH6HNpjLpMn61ivZpnzbIWqYPka7el3nH9WY3JR/gnLN5ceEtb2h7/PhxPJNx7kYMZgTfQGt/Fl2L0vk0/N5PQp7Wz/hAIubhR0u9Nm4mO5+5pSI6K+hW/48cFFRPpS1T//zzzx9//KFzaJof6VrHZS/xjVH0our9NnhaA7x8Nq1HHRZ7kPEvQjszsNwb7o212PSLpnw2lzqNxdmjbZY47OIq5m20ImzbCGqK1qVjkEQgb+QxnXMaXZIV0eiScGWJPKZX7G/4iGA0zm0jOazdunPnztotPzx4l41/68h1ZEZw1Tz9kpnyGsOaO6Jhx5TB26xvq8PagA+BawhAoFEC9GBJiqvZIUmqiB854oX60VKvjU77VY5uanVqiD/m6o2dPJY8Z9VllzWvZiUhWOCaIozDwVryLOEWb0fvSv769WuW4irMxEJAYm8+6Mxetc0SL3m0Ok7nyZm0bCZ9yakM9VmWhTntgzl/hXf+mvA5a7W0eSAhEIDAJgHjtHAzn80Ilu3ybh/nZm5XRegVV2TcubB3tey8vMoSTiuX0fkg6l7b7EEs/SWvStEOrxYvTjuIZekwCy0z6bs9+jScq/XiRQ071CfBNiURJX2naLEWowXiG2xay2QSJ786K/hS1pn9jN8ENl/W5Ue2Xxt31+mklj3P02L6PaFlBWNTMI0gWnu59pNTKHpTTVV5IOVm05qSWD4LqW7zWoud9FXIbjeNYYrA9M0Iqp5omLdRF9i2EZSL1qVj4Gp3ycVozjmNLtXMaHSpxPLGH8QrFjRtNLGgK+cVG9+/4J8YtAhsjMNKURxUtR3RyGPK4G3WWezINuAgcAEBCDRKgB4sVXHVOiSpFfHjF1rvbfqBlM+nquvRVm+S4GPJc1xddlnzalYSggWuKaLcGs5aifNwY+fZ6/u18ffmJhEPGafz5Exa3BKK3z04clj2l6gOWTZXpbK4d+/eZpJCK+yb5RIBAk0TMPo0Wepo7KNq/uZhx7gi+xctx5WzWMg8E8sRi3mqzkIYnY8otOM2ewRLf2krVPQEuTbBIl39EauwvLHmkhnEYqUskqhGNXsji/UqERgxmEF8A2MT1jz0TIMJ4BuF3LSQVKcrNf6mAFME4zlef5XNmPPJ0SwrGCeLNBWXqrjU+MZKdaPoXA3Qwu3a2bTxIceZQCzQLonD9O0S7EcKxbyN9LBtI6jFaNU6BovSVhtoHGX6cM6lBRrdEVOk0R2htyOtsXnuyHme5FqvWN+vnos0DzEKOU9oCbHvlDJKaynUxWGlyKHYvKiqIxp2TDG2go7brDPUYW3AEeACAhBolwA92BHdVeWQ+BVJfe6QGt8vK3LdzXOKSB3Pv2WcHvaxepNqmanxjerrxpKr7bKMijg/WqpFpcY31qgbCzTWt1A0rfZYPtemt64Y57mF5CyULf7eEbB9d56cSTtiGxnSWr5BtFaMdtEFm9vWYm5+jnAt4cHwzW7X+Karg2KQHAKdEbDszD65ypFXLZ4syby4jnFFHrroQeNpLzoNmAczoiPDXJBzKz8ZnQ9qquM2e5BMZ8krVPRE+OHDh1WhLjHC6pNNkf0oU/U1xBiXok7AJUkiQ54TwDgzcvG7vIiAGsQ30CeqjG9JPO2jsnpHlH8cSzrK1c9sTrcDI0+NHySP/Azcv8WYdX4nzYlaDo4rYvdFqmyp8e2CdaBoVbZCD6TEWP/582fLgpt0qm7TbgNdxmT61pxaMW+jyrBtI6jFaOUG08XiOg4cyjmn0R2xZBrdEXr70g7iFQuOxStWtNJPMSyTKbu0SUpnpciIq6qOaOQxhTY7WezINmBss0SDAASqJUAPdkQ1VTkkQUVSZUuNHxQX+WlxrSt/IBWp3SW3hlq9SbXM1Ph2DXZgyeXg2DE2FzMVWmp8O5AOLNBe2XIxjWd6jce3ysmZPWf8vSNIy7XrI1JlTMuZtGwwN3d2ZivpfzOyb7u8aouJZTtgl+eA/1dF/A+BIgTOPCptfBR3fgdoJzssLo0R7969s4PKFTPyjDNXEZXnw+h8UEHDttmD3JpLXqGixbDCuV+JEday5FEbCos8z58/b64hnCzwIL5BbWt/QYszimexjaSstLJcruO1LFuX6M0slIxxKtyR6SRH0Q5FlotyDWEu3oWzacsHUSVwzZY/51kohOlbIbDlssW8jWyxbSOoxWh0j4tY9gUaPZnAZ95XliVVUJBRPEvONDoLpbU4NLo1MuXCB/GKBdB/R0yEp2VWG0m+ecv40MQo7WZx9giDrBRZgFTVEY08phhbQfdtdmQbsDRY4kAAAjUToAc7op2qHJKgIknTZx5IBfTq/2nUb7CoUq5eQUFG8SzyJGWFJceR1txlxSW/8C4WeCH8EkVbdjGpXL17RS9bLCHAVXni7x0h333nyZm0I+aRIa1xGXqxJOO2S8vBsMX8jwfevXt3MxPj+6428yECBAYhYPRmTqZR4s3uWarQN67NPlYfyTz/WFrwKEifKs6iyoYyYXQ+oqy+2+wRMp2lrVPRgnyyYMat6nm1r3Hh27dvm3mejCKLPDrxok/AbWbVdwR8A+nX+KlYNYRz1v6CD7IlrTXHzVWvnrGvWL169Sqe25G7gfu3mFW184VJ2qu+Lb/IKghE0QGQIz9rG92mumRvHfo8o3GprU4gR1S8Iy3Ttx3QLkyCedvhY9t2VvOYNTsGc2krDxnHOafRHTFFGt0RejvS1ukEZveKJzKWRbAdDFOTGNcAS0jLSpFRWVV1RCOPKSVagdEG/GgXttlJjJFtwFcE1xCAQIsE6MGOaK0qhySoCM8pAiCd/Rxn9QZLzmi6NXdZGauZNyssMC/Py3PTnljj0Qyjg3R5jYwCGKtjhGMsNCna5mqYcjM+TE8q1xK5+86TM2kWMzDF2bdcblzSmkugz4sZXzR+4dMFS7dyVdueIyUEAk0QuLBFN8EnELJvXJY+Vn7M06dPAyxFf6pEd9zavk+6qEhnZs7ofJB23232IJyekler6GoFy6h94+qAZYqeUarNrIzyBG9N28y2vwj4BpNOjee+jM3hiJ3oFKg/bVcnc/v27SMZBmmVv0XpqumZb8EPhJx++hwWI1wYqDN1lb9GAUXnMo8RBnqxso+Gl/cMuTS7Ox+mb7vRXZUQ8zaSx7aNoBaj1e8YLIpdc+AIzjmN7ogF0uiO0NuXdhCveIJjPN/inmjsQ5orlVHapOIsiwY8RaqqIxp8TDG2go7brBr44DaQ1MURGQIQqI0APdgRjVTlkCxWhOcUi1i6CRxh9WZSFpacxWjr77KyVLNEJlhgCaoX5mlcZHv//v1ff/11oZwZi8bfOwJzhM6TM2lHLCRDWhnZvlzUTxkTGndwGnNLimbZb2dcW0wql8gQ6JiA5QHS+dWvdo9p37iM3bv2bKk3lkd4jmFoR6/c6N9///2PP/7QVOqcQusphdH5oC76brMH4fSUvE5Fi7DeS9QT53ld9GWJL1++zMPnIbsnKfOssoQYVaOZheqYpcRGM8E3mBT35MkTiwZPWPsLjr0Zn+hYhHdx9LW3yFsAtEdHX0gr/YaCSnYCOSapF9WOSn5FULRPY/d1nbrOPpt+8+aNBVGdNCySZ4zD9C0jzHOywryNnLFtI6jFaHSPi1iOBI7gnNPojlgIje4IvX1p62Se3SveB6dQqgtnzawUWXRaVaNgTLGorHScC9usqoYNlNYv+UMAAuUI0IMdYVuVQ7JWEZ5TrJHpIHyE1RunJizZodh90USXtbt2pRNigaUJn5m/cdVFIr19+/ZMwcqVhb93hO0InSdn0o5YyH+l3bdcvnu7p72T2l3Ef1Vv74/N0sWtm0PAeyGRDgIJBOyuTEKm/UbtG9fDhw+NqtMe/fv37+st+KcdEtPhAcuxZKP8DUVjdD6orL7b7EE4PSWvU9GbXmsHKjCuDuihe4WfDDJuBTDuVO5Am4tVwDeYsMgJMa7mFDWY4BSobNiuoEX9rgXKwdPrAHTgTf3Y1FL0r17KpRNxcgIfPXq0lpDwiUCdo9JcOyh6ziQ1pBVdp9bLj2+f8Rlf3edn3t8107e2dIp52/WFbdtZzWOOMFjMa100ZATnnEZ3xIRodEfo7UsL833cjqS6devWkeRH0toXIkZ+ilRVo2BMOWLwudJe2GZVBWwglx7JBwIQOJ8APdgR5lU5JJGK8JwiAqfpWyOs3vgKwpJ9GjuuW+mydlTtnCRY4DmcTyjFuClFkhTdl3JCTV0R+HsOxY6LETpPzqTtMIzlJH/++efyjWjovs2vOi1tPwJn/KpAVMz9Ny0V1P65/QWQEgKDEahwj3jNGugeV+SzGHO9fPr06ebmRkxevHgx+Gdk5nCyhDA6H8fYfZs9jqiPHOpUtMVrbZ2/cXWgThRGqYzn7lpXZUR+fIMJzrNnzyKU3K2ia3/6Vq0rSBclPpLm8tes//Xr13Lw9MKXf/75R//qG7n6PFqd/a0Tu5IL+2Lx5QKj6IMqGKFF2Lu1EVa94wbD9C3Op8K7mLdRKdi2EdRatIYcg7UqVBjet3NOoztocjS6gwB3JB/BK07FYn/mnprzFH/fFoJ9Zc1TsVI0ZxKE1NMRMaYEqln72XGbxQbWlE44BCBQPwF6sIM6qsch2awIzyk2ETUaoe/Vm7lSsOQ5E3tIQ12WvVInx8QCTwZeqDj7Bxu+fPnSwZd78PcOGtIInSdn0g4ayf8l37f4Zdxb+X/F/OdK5wqCkLWfxu8JrCU/Hm4RQK9eO14QOUBgBAL7eowRyCzWcQRcxkUBn49GK6X6+eef5Rbruxnar9yBy+tX8MJrRueD8EdoswcR9ZG8WkVXK1guvQefbIpke+2LYNcEMypIMwutg6xlMkI4vsGkZb0I3DgVLWcwwSnQomfSRrDtcnU0di/lBCDncwgMomj7lGSEVe+4adlZWQaUeFkH71oEGGFx1a6ywc3bDspiWgetN57cIsD5tj3IeBFXTfa7fTvnNLqDBkOjOwgwNflowC1jTSrD5uKzUrSpsnraBWMKbRYb2GywRIAABKolQA92UDX1OCQHK0Lydgn0vXrTrl7qlJwuq069INUlBOzNIdg9com0BwvF3zsI0G4tBwu6MDln0rLB3/d8dJ+R2dv2vvyzQfnuO4sA+47zZRSSrCDQCgHW4pM0NQIuvTbj119/TcLiImvY0lvG79+/r7MH0/m06fMaLgIXqQQYnVOJBfFHaLNBlcf8Wa2iqxUs18nhhvqoxaZhPyk3+EeY8Q2c/RjPgD1//twlyXjx7t07f54rh83+lqyMYlSVVa7eLHulUE1epNUqutqBPiN/vXDEnpt9YLXn2VbMhlwjFldlWpi3vX1h23ZWizFxDBaxHA/s2Dmn0R00DxrdQYCpyUfwin0mRqf32u+YOYEtXp+LbL9gpWiTVT0dEWMKbRYb2GywRIAABKolQA92UDX1OCQHK1JJ8mqfU1TCZ02Mjldv1qpceXi1lkyXVbnl5BKvWgvMVcEs+dgXc+zOUhbBSmRir4IdSwk5ladFAH8/TyExgmxH6Dw5kxYoff/PHQvWWvr/8ccfdxRp32dpXLnbIYMxiUWAfcf5jAIQDQI9EbA0qJ7qe7Aug+B69erVQVBKPp1Pe/z4sb6f9v333+sh5dOnT7WXmtlFEltG5yRc88iDtNl5xUcLqVbR1QqWy0LsqwN17k+yS2WvaS62teWDbzBpxPjg5P379yUcnuCom1GY2mxpBHkG/5bOCCp2dex+oFdNk0bAfQuSjmcHF0zf2lIi5m3XF7ZtZzWPiWMwZ5IrxOgPt+ic0+iOGAmN7gi9fWlH8Ip9MkYbK70HxZi/UVq/gsZrVooioMphjxS6dosxxagOY5ta47wZbszfKO1mcX4EbMCnwTUEINAWAXqwI/oqMaYckYe0wxLoePVmWJ2WqDhdVgmq5NkugaE2MuHvHTHUQTpPzqQdMZL/SmtcnPLT3L171/9pvP769au9LMtxT2O5+6JZ+twdx/n2CUMqCEAAAv0R0AH6YNPz8Tp++fLl5cuXNzc3ekStrYr37t3TEbXPnz8fz7njHBidO1YuVRuEgMVrbRqF+naj/HXuT7JLlbRl2cikrWj4BpO+xMH4OVl9OTaviuUV+C1O3cvDhw/zFkFuuQjY+5ZcJZIPBMoRsI+Al68WloNgzJnpmxFUPdEwb6MusG0jqLVoOAZrZI6H9+qc0+gO2gaN7iBAkm8SMD6IL/2c2vhu1nJeOitFEVOppyNiTJGaBm+z2ECkqXILAhConAA92EEF1eOQHKwIyVsn0OvqTet6qU1+uqzaNII81xKwL+bo0IdcpmulPVI6/t4Reko7SOfJmbSDdvJ/yY0Lyv+X4Lvv9h18TCro8s21gzQkX61cQ6Acgctb9FrVSj+xWys3Hj4OLh0YM265jhNbvCuHWHu/dERNj4J0Pk07qvl+2iIoRudFLEmB47TZJCz9Ra5W0f2h9mukz0DZu6k6dTTOUo6vuN3X+AYTOuP7/LKfSZPj5OvOKIafhOvTCNTZ451W/aEKqlbXGWfT/mnYuHKrpREXO+Ndu1+kQi/HxeKqtIB5G+0f2zaCWot2eXtfE6yPcKNX3JZzTqM7aJw0uoMAdySvlnlGr9jHYnxuYn8VrJ+5/dpYO70l0J5nakxWitaI1dMoGFOko8HbLDaw1k4JhwAE6idAD3ZQR/U4JAcrQvIOCHS5etOBXqqqAl1WVepAmMsJ2DcySVT7o67L6zUXAH9vziQpZJDO899JUIi8RkC7PNduRcKNy2pBDkltu4ldC6XX+gOA/IQABCDQH4GPHz/qa2b2F4fvI6Du+v1//pRcQ5gWI/johyPJ6OxQcAEBCFRIwP4JdQlf5wwiaX6uPlkvcqtQEWeKhG8g2nJUZDmb800ZzIQrl4Levn3rZ/Xs2TP/Z+XXesGVgOhP3LRtzv9XgZPwm0grr6MvXp09ni9hoevRFF0IY1XZJr1aL+kBSVXVzCWM69AsGTbRUfTUM8+VgnnPmayFYNtrZIzhTbR3Y10qjNalc06jO2hpNLqDAEm+SeCXX36xLAsoH/kb5ZaSjK6apN2s0ZEIrBQt0qunI2JMkYIGb7PYwGIjJRACEGiCAD3YQTXV45AcrEhqcp5TpBI7IX6XqzeluY1mycN2WaUNaXf+o1ngblCFEia1iCSXqZDAu7NNEj4Jy26RDiY0rtcdLMUlb4KJk3b3BWfSdqP7r4RJ7c2l1PkBd22/SDosq91v9W+AS9pgagdFTAhAAAJDETjngaJDqvNv+lMH/vz580ePHrnwYS8YnYdVPRWHQBMEkmYrHTjnSfVtQoP7hMQ3EDcdoQ++WrYIU19j2Dc9n+emL8r6q1c6xq8vzc6jVRKi1+vozKqcOnkyajgDtp0OejyLLaFoC6XW4yTNRziTloSLxdXLW0eSvgY37yRW2PbctgdxDOYVPy2kP+ecRnfQeGh0BwGS3EJAHx+zfIBRzbnQmTRtDrPI+eDBA0u0g3FYKZoDrKcjYkyZtDNym8UG5i2UEAhAoBUC9GAHNVWPQ3KwIvHkPKeI86nnbn+rN3nZYsmDdFl5zSZjblhgRphZskp6JtX0Zgz8vYMGM0jn+a+DmEg+EdjRWdy5c2cfvR1l7SvotFSDHAA9jScFQQACwxLQA8V9X+DcTUxbrh8/fqyHtdp+vTuTPhIyOvehR2oBgV4J9NdHxTWVtBoSz6r1u/gGenBiUaI+BKsFXEvMzTg6ru/HefLkif+zkmsZht4pIBdOk/H79+/r2J6OpY3WUUy66Hs5AkVX0uLOESOpCfdt+RbgSbgsGV4ep2+dJumrbxSblpbEajO3GiKcrNCTi6uB8Mky9Oec0+gOmhCN7iBAklsIGHseva7FktuOOJpuW1Kd9oZZVooCddTTETGmTKoZuc1iA0Hz5CcEINAQAXqwg8qqxyE5WJHF5DynWMRSc6DRH+PRKo9Wazbj/mSjL+1Dp+VWn07gg793EHLf/p6Dw5k0h+LQxY7O4u7du/uK/PPPP/clrDZV0lnhamuBYBCAAARqIKBJyPlbn+V06s2F+oZ7rs3cNZBMlYHROZUY8SEAgTMJdLA6kDQ/76C+Gc1jcN9Ax66MJ/Yt703f1Itef+4fidS7jnJ9fm2zaEsEvURADtv333+vc2iq7/GWogpOf5bSiXMaARR9GuqqCjreoquqTmlhmL6VJpw3f8zbzhPbtrMi5iUE+nPOaXSXGBKFQiCJwC+//GJ5S6z2UyZla4/srxKspdKDcsm5djd7+OArRdl55sqQMWUiOXKbxQZytSbygQAEzidAD3Y+8/pL5DlF/Tpak7C/1Zu1mlrCsWQLJeKUI4AFlmObK2dtlrBn1fTTLvw9u6JHjvnvkSufse47OosHDx5kFGAtK3V5Sds31/IpFC7xtEHw6dOnhfInWwhAAAIDEnjx4oW6Vh0S00fMzqy+ntrqNTA6pK0VijPLbbEsRucWtYbMEGiawMllU2bkAAAgAElEQVQjwuWs+lsNOYh0cN9Ax/UtbyXXGa3jM9PgYNtprzmPW4hOyulLaIFs8STurjbGafee/p3+tLygix9//NFF0IW4KX8/pKHrpGXiyuuFoitXUGnxksa+niy/NFjlz/TtBMjxIjDvOJ/dd7HtOTq6xzmT7CEjO+c0urk50ejmTAgpQUDfM9ebWeI560G/3rgXzHbjSYx3LSsSwRfXjTkfiTb4SpGPrtGOqO8xhTbrm+jadd82sFZrwiEAgT4I0IPN9dioQzKviEJ4TrGIpbnAkVdvJmVhyRGj7anLilTz2ltY4LX8Kf04Afy9OcNBOk/OpM1VvyfE8pIzP1+Z1+7XpSftKH379u3ugnyBuYYABCAAgYYIqOfXM1Rtg963+Xh3TTVC/fzzzx8+fBhw6GF03m02JIQABE4gkLSR9wR5SheR1CeXFqaS/Ef2DVR3TcA3rUK+k94UftCHCVyv33777VoDUI10WsyyAc6XU2830Dt09Gn3M1/T7gvAdSoBFJ1KrMv4m71cl7XeXakkXCyu7uacK2GSvnIV2mg+Sayw7Ua13LrYnTnnNLrWDRL5ByGgnkfz3M2psUbGR48e5WWibWSbr7XVi2D0SfO85VpyExaeIllAnRaHMcWhHrbNYgPOBriAAASaI0AP1pzKSgjMc4oSVK/Ks7PVmySMWHISLiJnJ4AFZkdaVYZJLlNVkkuYJOF5/FSb+k6T51+nldRxQXpx2uaCclB9rX0HIfafo+0otZMhJgQgAAEIOAJ6o+fr16//+OOPcz7L6crVhd45qo9H+yEjXDM6j6Bl6giBdgkkrQ60W00kjxMY2Tcwfq8sOFEW5zm/K//Hb2ua9Zd4w/q83MWQz58/64mRvLLNXXdTch3b01sP9cHbf/75R4vd2ofHgbRFsLUFoujaNII8rRBg+taKppAzlQC2nUqM+JcQ6Mk5p9FdYkIUCoEdBCwfIju4JrAolaXHK1HuojDzwJFXiuY0Lg9hTPFVMGabxQZ8G+AaAhBoiwA9WFv6yi4tzymyI60hQ8tcRnIenM7waLUGXSNDJQToSytRRKoYt27dSk3SaHz8vUYVd7LYnEnLAFzbtlJzOfK69HF6sVSqxIcABCAAgYDA7du3NYeXU6jnNz/99FNwt9zPm5sb7WYul3+FOTM6V6gURIIABByB0VYHRquvU7TlYkzfwDgBf//+vd44Y8G4GCfYLqMjXovRSgfqLex6w7q+cmY8jab3F+gjt6r4ixcvOIdWWjsZ80fRGWH2kVXS2MfkBQJtmT3mbdcXtm1nRcwLCfTknNPoLjQkioZAEgHNdoM5+zz5ly9f8j7U0ERb6wzzgvwQLR1cPhMfc6XI10Il14wpviLGbLPYgG8DXEMAAm0RoAdrS18ZpeU5RUaYtWXV0+rNJlsseRMREYoSwAKL4iXzXATw93KR7DsfzqRl0K8WqVNz0QvLU5O4+Hp/ubvmAgIQgAAEILBJQG+7fPr0qeYw+myanrwe+VbnZlkugr7LoXd4uJ/dXzA6d69iKgiBpgmwOtC0+koIP5pvoPoavxy7+31+crT8lQE5Bkdm/buVrnNlP//88+amtyl/MZFzqPcXXCLq7jqSUARQNGYAgYMEmL4dBEjyaglg29WqBsF8Aj055zQ6X7NcQ6ByAnpEcufOnbiQjx8/jkdIurt5Ck7yaHKXlGe5yKOtFJUjuTtnxpQA3YBtFhsIbICfEIBAQwTowRpSVkZReU6REWaFWfW0ehPHiyXH+XC3NAEssDRh8s9FAH8vF8m+8+FMWgb9Gt8+7koyvkjAxT9y8ffffx9JTloIQAACEOiJgF54qac4etnnP//8o4986h2cm09hj1RfX0s7krzjtIzOHSuXqkEAAjUQ4AyeXQvj+AbGafjuM2lBwmfPntm1kCWmDsXpHdLGcvWGguk0mgwgS+lkchoBFH0a6uYKShr7kr461RyK7AIzfcuONDVDzDuVmDE+tm0ERbQSBLp3zheh0egWsRAIgTMJ6IH+Tz/9FCnx27dvem9LJIL9lp7CvHz5MhJfW3lSNxhEcst4a5yVoozQzs9qkDGFNhsxrUFsIEKAWxCAQLsE6MHa1Z2TnOcUDkXfF92v3mDJfRtw/bXDAuvXkUVCHrkuUsLfW8QyQiBn0jJoOXXJ2OixrUmW9Bh+LRPCIQABCEBgcALatayXbehTZjqfpk3Jr1690vCU94ianuA+evRoEM6MzoMommpCoFECHbyxJmkpp4P6XmJpffsG+hRYfOfZxFzei/aN7eAfnEk7OOtPFeD169f6PJr/oba1HNQ63r59qzpyGm0NUc3hKLpm7VwuG2NfkgqYviXhujwy5m1XAbZtZ0XMawl045zT6K41JEqHQCoBven/w4cPcddC0/m//vorNecgvjaW3b9/Pwj0f0oG7S6QPH5ghdd9rxTVBpwxZa6R0dosNjC3AUIgAIFWCNCDtaKpLHLynCILxiYy6Wb1ZpE2lryIhcDTCGCBp6GuqqD4klRVos6Fwd+bMyFkToAzaXMmaSGp+9W03V8LuGll/HfspI4pae/mf5fDLwhAAAIQGIWANiXr8JgmPNMRNX1CbTqiZtm6HWek/dmpA2U8w2rvMjpXqxoEgwAERCBpdYA31mAzItClb2A8JxacLrPYg16j7jecBw8enLmxTF/Bffz4sUVOLUfo0N3Dhw8tkYlTGwEUXZtGapOHsT5JI0zfknBdHhnztqsA27azIublBPpwzml0lxsSAkAglYCWO/T4I/LgQ7N7fVr8yLE0PWTRW2PigulA2sHdAvH8S9ztcqWoBKjdeTKmLKIbqs1iA4s2QCAEINAEAXqwJtSURUieU2TB2FAmfazezIFjyXMmhJxJAAs8k3ZVZSU97apKcgmDv1ebRuqUhzNpR/Xy/v37pCyePXuWFH8e+e7du/PAtRB/Y9xaHMIhAAEIQAACPgE9DZ2OqOl1njrbrI9pPHnyJMmz9HO7ubnxf/Z6zejcq2apFwT6ILC7D6+n+knzmsjWonpq1JYkffgGxgcnmuOnbj4LjrEZC8piA/LZXr58aclKUmlj3JmH5SxSEcdIAEUbQY0crYOx/kz1MX07k/bxsjBvO0Ns286KmJcTMPrMlTvnNLrLDQkBILCDgI64xFPpI+Rq3akrA1OeemdNvGeQY/PHH380dyBtTqyPlaJ5vS4MiVtOIFjSSmmQtrmf47RZbKA540RgCEDAEaAHcyj6vuA5Rd/6XaxdH6s3QdWw5AAIP08mgAWeDLx0cUnT86Y3MuHvlbalPvLnTNpRPWqnvj0LLTQffyV5Usekl6DbxSMmBCAAAQhAICCgjcsauV68eKFHsHqBqHHFwc9Ezre+wOaHdHnN6NylWqkUBLohkLQ6UOeXlpOkSuqTu9HyaRVp1zeQ5PqCmQVUcMYsnkRn+PWCcxdH5nfv3j33s+iFnDSjqHLhRvDHitK+MHMUfSH8hopOGusbqlchUZNcBRZXC2nBni3mbWeFbdtZEfNyAn045zS6yw0JASCwg4C2f206eIqgBq4DZvb89QBFOcff0Dd9vXzzgI290EpitrtSVAnASQzGlDV1jNNmsYE1GyAcAhConwA9WP06Oi4hzymOM2wxhz5Wb3zyWLJPg+vzCWCB5zMvXeI4G5nw90rbUh/5cybtkB4/fvyYdM71+EfSJG5S207q8g6xGDLx996f1kOHZEClIQCBgQjozZfazayRRZ9NS6q28fMdSXnWFpnRuTaNIA8EIOATSOqjNvfl+Dmfdp007Wp347I3vfi+iflFc76BcUpuPOg12X8QeccB/n3t6OnTp8bPtnMgbR/hSlKh6EoUUb8YHYz1Z0JOwsXi6pmqWSwrSV91urKL9SoRmMQK2y6hAvJMItCBc06jS9I4kSFQAwE92fdn8Zovr32RVStROmCmdY/Nk2k6jaaJmzoEP+d5ZZ8/fz7C18ubWymaa+qqEMaURfJDtVlsYNEGCIQABJogQA/WhJqOCMlziiP0Wk/bweqNUwGW7FBwcQkBLPAS7KULTXompXcVlZanXP74e+XY9pQzZ9IOaTO+uBxkrUVtjStB4I6fWsy1p0rau2nPlpgQgAAEIFAJAT3vPFkSvQhHn03T1iXjl0YknvxvPW09Wc6Ti2N0Phk4xUEAAkkEkpY26pxBJG2ZTVoNSSLZRGR8g4iaNF5bzEOui7a8RPLxbwXLAuecSdOWOOOZ/19//ZUvpPn6ausaRbelr2ultXRuTsKkUdWl6umC6Vtb2sS87frCtu2siFkDgQ6ccxpdDYaEDBBIIvD48WMXXw84NF/WCkDkSceXL190Mk2vENIX0fVYRHM0LRfoYYf+VVo991c/cOvWLc3QI+tpWpf7/fffs2wScMInXbBSlITrqsiMKYvkh2qz2MCiDRAIAQg0QYAerAk17RaS5xS70fWRUA3csjzLo9U+1E0tyhGgLy3H9tqcI8tBc8Es3ek8VSUh+HuVKKJyMTiTtl9BWsA1vpV8KkPvP9tf2H+ntG8qlcP330n5BQEIQAACnRDQdEWPQvW8U4fEvn79enKtVKgEePv2rbHcYLu2MVVb0Rid29IX0kJgKAK3b9+217fOfepJSzlJqyF2MvXHxDew6Mh4Zszouoi5b5zaxyYfySLGkThy/LQlzpKD3oxj99YsGRLnTAIo+kzaHZSlzmftCw/z2rFaKCZM3+aGUW0I5p2kGmw7CReRLyfQgXNOo7vcihAAAnYCmsI7T1jO8zTxn5506MyYXukSyerTp0/6PoAm4/fv3797967+1VEZHUXTobVIKm020qxcZ9iuWqpipSiinQpvMaYEShmwzWIDgQ3wEwIQaIgAPVhDykoSlecUSbh6jdzB6g2W3KtxtlIvLLAVTe2Q0y00WdJqQckSrdo4+HvVqqYewTiTtl8XSWfMtOj86NGj/YX9d8r4srgft84dpb6EXEMAAhCAwD4CbhjSTmjjtul9BUVSPXz4UAON5S0OI+yHZnSOmAq3IACBywnYVwf8AzaXi+0EsM9r7DV1mXdzgW9gUaXxwYleQGN5j3jggxkzt8gZiWM8kKYc5ICdcEYuIiq3jhBA0UfojZnWPh9JekDSK0w7LrsT0iurGupl1xfmbWeFbddg28hg9J9rds5pdJgxBBoioENlTlpd+/NlnRnTp890Mi3yzTSX1nKhzuHDhw/adqZnKJb4heKwUlQIbKFsGVMCsAO2WWwgsAF+QgACDRGgB2tIWUmi8pwiCVevkTtYvcGSezXOVuqFBbaiqR1y2p9JaXutvxK1o6zLk+DvXa6C+gXgTNp+HQWbz+IZvXr1Kh4h6a69bWtHqWUjXVLpRIYABCAAgRoI+C/gTPpuZ17h5S7rSe3msbQRxiNG57ymRW4QgEBeAvZ1rjo3p9qXcuy9cV7CNeSGb2DRglwX4w6zzSm/9pbpRemuULlD9+7dcz8LXegV0b6iI6WomifIExGAW0cIoOgj9IZNax8B6zx/frLiknCxuHqydubFJelrnnyokCRW2PZQtlFnZVt3zkWVRlenaSEVBOYE/A8u6e7iyoBOpimaVsb0WN/euv2y9KYkpVUOOuFWw5TcX0DgKZKvqTqv7VY3whO3MdssNlBn20QqCEDAQoAezEKpuTg8p2hOZYUEbn31BksuZBhkaySABRpBNRrNvr1qcSWqrVrj77Wlr0uk5UzaTuwvXrywb+BQU8y77pz0DUf79s2dLEgGAQhAAAJXE1BXf+FGIi1A6JWfP/zwQxyDv2k7HrPRu4zOjSoOsSEwCAH76oC/W6UeOPZJjb2m9dSuhCT4BhGq/luWI9E2z6QFEYyvCYyUaLllFF5ZubehW7IlTm0EUHRtGmlCnqQR8ML5YyUwmb5VogijGJi3EZSiYdt2VsSshIDR7Ql877nwQYRznHOJQaOb64IQCNRJQB8Sd4Lp5Njt27fdz+BCzzsePXqkQ2X//POP3senhE+ePJE3ojfR+A9BdK0QhavD0QRcMRX/8+fPSqscgjxr+MlKUQ1aiMvAmOLzGbPNYgO+DXANAQi0RYAerC19GaU1TtiVGw+kjEjbjWY0hmBxZl7fIMI5qzdG4bHkub4IyUIAC8yCsdpMhtrIhL9XrR3WI9i/6xGlIUm0byPJmc77kTSB0lq21riNm/u1CK73ujWEF1EhAAEIQGAHAQ0KDx8+3JEwSxI9wdXaQfwjPHYvPItI52fC6Hw+c0qEAATsBJJmBJrvVLV7RvLYXwiS920gdsIVxsQ3WFOKmoP2jW16JooQf6/5+Q9OXr9+vSn2VGu9ZyuywW6NTA3hYu5OxmqHnzbz1SDVyTKg6JOBd1OcWr2lc5vqq84kyTfohpKrCNM3h6KJC8zbriZs286KmJUQaNc5nwDS6CoxJMSAwCYB/yth9j006qP0d+GTl816JUVgpSgJ1/mRGVN85mO2WWzAtwGuIQCBtgjQg7WlL4u0PKewUBonjqZFlqcPPFq9xCR4tHoJdmOh9KVGUI1GG20jE/5eo4Z6pth8J20PbR1Is++JVOQSW8Hs7wlw27n2VJU0EIAABCDQCAHjQeVytdFz2fiby+1fKy4nZOmcGZ1LEyZ/CEDgCAF7H6W3WhwpKHta4yEcldvB9+4z0sM3iMDUO84jd92t4NSZC9fFu3fv/GUB2Z7W4PwIJa4j8gTF2d+4FiS8/Ke2HEn46e/x48eXy3OJACj6Eux9FGofB2sb6y/hb3eNWFy9REFBoZh3ACTyE9uOwOFWnQQadc4dTBqdQ8EFBKoloC16vmz6Tpr/c5xrVorq1zVjyqSjkdssNlB/O0VCCEBgjQA92BqZRsN5TtGo4sqJ3ejqDZZcziTI2UIAC7RQajeO/WGr/QlX5TTw9ypX0OXicSYtWQVfv359+fKlMZkWtZ8+fWqMnBTN/kq2y9eXk+pFZAhAAAIQ2Eeght4+vgbh79veV8f6UzE6168jJITAyATsqwP2M2Dn8LSPcfY6niP5taXYuZWTs1rfwPj1LZ2P0tutFvkEK8gn2J7WIoyHIvR5Mb2wcFFsAusngKLr11HNEtr7ImN/UnNlj8vG9O04wzNzwLzttLFtOytiVkKgRefcR0ej82lwDYE6CfgfXJKEt27dqlPO0lKxUlSa8PH8GVMmhiO3WWzgeDsiBwhA4CoC9GBXkS9RLs8pSlBtPc8WV2+w5NatrnX5scDWNbgpv/1hq/0J12ah10bA37uWf/2lcyYtWUc3Nzf2NG/fvrVHTo1pPDurHaVru+hSS8wYXyLdu3dPX5Czd1IZSycrCEAAAv0RUG+vycy19VLHrs+1r8kwwnfSVHdG5zUDIBwCELicgM6oRHppX7wadqj48hhfL6RzOBqJ/ISDX+MbxA3AuPAXnD2b8pTT5TcTtawTbC/YjhOpXfzTtZGE+26N8N6BfWT2pULR+7iRaiKgdTbjWG8cW7sHy/StIRVj3knKwraTcBG5BgLNOecBNBpdAISfEKiNQOD9DvKoYq4FVormTCoMYUyRUgZvs9hAhQ0TkSAAASMBejAjqPqj8Zyifh1dImFzqzdY8iV2QqGOABboUPR64e8YidSxs41M+HsRXXOLM2lpNvDixQv72dZXr17pYXlaASmxnz17Zoxe9GicUYYgmoRXj6y1bw29hT4lF5TITwhAAALdEzB6ukU5RPZAD/LyUUbnogZG5hCAwEECxpXiGgYUv6ZGeYy183Pu/tqIriiHan0Do8E8f/58zic4qGbMap5PUohdm0lv0kmSYTHysJv5FmkcD0TRxxkOnkP8A5UOjpY3K3yDlRPvtAumb6ehzlIQ5m3HiG3bWRGzEgJGj7oe5zzgRqMLgPATArURCB7uj/xqFfuUs5wSq10pKlflpJwZU4Rr8DaLDSQ1GSJDAAJVEaAHq0odR4SxO408kDrCubm0za3eYMnN2VhnAmOBnSl0Xh2jiu0O0ryICkPs1eHcSoXqKy0SZ9ISCOtV6PbmJCfM+MnaBAn+O6o+dBBZtPXj2o9c+6mKXvt7+HQyrWhZhTIP9u7oNHOhgsgWAhCAgJFADb19ZGAapJ9kdDaaK9EgAIFLCOhlEJbeWFtzLv/2puPz+fNn41Yh+2TNZV7VRYn5Bb5BRMUasu/cuROJMN2S+X38+DGI5s9ndcv4DCbIJPVn8IroSPKIPxZJtftWozP63fUtnRBFlybcff5ajbSM9eJgfFLSNzGmb23pF/O26wvbtrMiZiUEmnPOA240ugAIPyFQOQH7tKvyiuwQj5WiHdBOTsKYMgc+WpvFBuY2QAgEINAKAXqwVjS1Kad98OWB1CbMniKojfNoNYtCebSaBWP9mdCX1q+jIxLO95As5qaHtp19swd/b1HRBE4EOJOWYAn37983xpb79fr1a2PkI9GMb4fVLpNgg+ORQo+nfffunZ/J3bt3/Z9Hri3bbgq9xH2Q7/8c0Q5pIQCB0gRq6O1/+umntWqO008yOq/ZAOEQgEANBIwHt2rYoTLhMr47R33vjz/+mJ1w6/MLfIO4SRjPkr18+dLPR/NZ/5zkgwcPStieX6KudUzULzS4G/w8QR6/RB6c+DQOXqPogwBJPhEwjvWcSZtwMX1rq+Fg3nZ9Ydt2VsSshEBDzvkiMRrdIhYCIVADgfkj8pE9YVaKarDJTRkGH1Nos7KQwW1gs40QAQIQqJkAPVjN2jHKxnMKI6gxozW0eoMlj2mi9dQaC6xHF4UkMW6pMj7VKiRkoWzx9wqB7SBbzqRZlfjw4UPjRittWzxtLfvevXuW1w+oksatnFYcx+I9f/7czyDjOzPOPPAQnG2zbFf1a801BCAAgRIEgq92lCginmekM4wcV4vn2dxdRufmVIbAEBiKgHGluJ7pw7VLOR3ML/ANIg3c+G3zYMNWgPScZUT7gbSIMxZBsfuW9gnZZdtdyjgJ7TBR9DhWsaOmzY31dsvfQWMzCdO3TURVRcC87erAtu2siFkJgYac80ViNLpFLARCoE4C8j8/f/5cp2wnSBUsa5xQYlBEZD47zlOkgEnwkzElADJgm8UGAhvgJwQg0BABerCGlLUmqn21NuLXrWV+JJwHUkfo5Urb0OoNlpxL6eSzjwAWuI9bQ6ksW6o0UBqfajVUcYmKv9eWvrJIq6VUvbxbH+vSFwJ15nYtT86krZH5r3C5U8atkEqmb26e+VZyS9cmqYI3u/9X9c79IXP88uWLK1OLy/qYo/t58MIy27GP93FhgnzO3K4aF4y7EIDAyAQuf5oY6QwtXXQ3umN07kaVVAQC/RHQVCV4Q8RiHeWxR6aRi0lKBGpaa3kziGpUaApmGbyCecFuDkE+kSE1qQh8gzgu4yKgw6h24b+DJu98NiJq8EqUSMyT92/5NCJScctIAEUbQREtTsA41mvc0dpxPKtz7lrG+qKSMH0rijdv5ph3Ek9sOwkXkWsg0IpzvsaKRrdGhnAIXEtgccnIsjh2rdjlSndLHOWKiOccWfKyLMTFM+/m7shjCm12MuORbaCbhkxFIDAsAXqw1lXPc4rWNVha/lZWb7Dk0pZA/nECWGCcT+t39YA12N6zWKNyG5kWizszEH/vTNoXlqU3Ajx9+lQLNXfv3r25uXn8+PH9+/d//vnn27dv63zaXDDOpM2ZhCECal+c/fDhg1iHWZT8reIsrp62d+h4YklBrHkHb5G3CG/N+rvvLNvv7ON9vNxgx4yl6HiG3IUABCBwnIC6pmtf8BnpY/WOhOMVbCUHRudWNIWcEBiTgCY4Ft/VPgkqh9GyQ0h1UY0KyWABFRn7kqQqNL/AN4hr4cmTJ/EI011nikG7yDufjUhiWdOMJC93izNpedmi6Lw8R86tobHeeP68qDaZvhXFmz1zzNuOFNu2syJmJQRacc7XcNHo1sgQDoHLCcyXd/Qu2mufpFzIhJWiC+Hbix58TKHNylQGtwF7YyEmBCBQIQF6sAqVkiQSzymScA0YuZXVGyx5QOOsqspYYDl11LCe43aPRKp5584d47clI5lUewt/r1rVZBRMZy/1Yil9EGveoWl1UefTZAbBy+45k7bBXw+57V8Y04G0Szbcq4OzvDZMFrBR2/K3ZX/BF+fy7uHTWczNSvhfaduMHImgD+L5dzN+7c3PlmsIQAACqQQsXm9qnvb4wX56l/DXX39114NcMDoPomiqCYFGCVheWqN5kF55cmEFVXowd1gU5tWrV4vhWQL7mF/gG0SMQaskWg2MRJhuaZFlesnLVWfSLFN+J+pmdTJGsHQmGYvrPisU3b2Kz6ygZXzUsdJgpfhMCaeyrh2kXH2ZvjkUTVxg3nY1Ydt2VsSsgUArznmEFY0uAodbELiQwOJUSy/3vVCka4u+1gnnKZJR+yOPKbTZyUhGtgFjMyEaBCBQLQF6sGpVYxFscSBeTDjfoLwYLVcgD6RykTyYTyurN1jyQUWT/CABLPAgwEjyYMNGJGahWzoUZzmDcLmcharvssXfcyi6vHjx4sXm2qmW+PTNNP+YKGfSYsbw8OHD+g+kqQL6Lp7F7Zb6dWwxVuHy94KPpOnFCRI+Y7Hzl2YtZp5lc60/rhjLXRSGQAhAAAJ5CWj7/oXbCtdWnQY8k8bonNewyQ0CEMhLQO9TsLwb4tpVkmDusEhAtSj6WhCjn1/5/ALfYNF4XKDF0hRZiwOaUPuuzoMHD/LOZ51I8wu9f2geuBiytrVrMfLBQJ3T84EczG1K7n940L5Yn6XoGjJB0TVooRsZND6qm9qszrVvsFI3Yjl/vlmL4xGYvh1neGYOmLedNrZtZ0XMSgg04ZxHWNHoInC4BYELCSwu72j6XHRN6cL6bhbNStEmohoijDym0GYnCxzZBmpog8gAAQgcIUAPdoTe5Wl5TnG5CuoXoInVGyy5fkPqW0IssJx+tYspy/6c3RJatlrpZET3H7nB39ttQvUn1M4o41ivumhbuGuSnElbVq4AqUew74ugAkMAACAASURBVIq46gtpTnotmls+jGvpDV2e2S+CjSbaXqaTlHlLMZ55CD5xtk8GPxPLm/X3lUIqCEAAAjsI2H2CHZnHk+hF+4sRjP3zYtp2Axmd29UdkkNgBAKvX7/edGI1oLip48lMdL5680ScdieoFkUFM45f/tRgtzx+JpuqSS0F3yBCTC+jsZx9kpOjVz35+ZxJdXEvji/MJdebjXSHVP4hN/ti/Y6C6kyCouvUS7tSab14s39T5+a/vezkym6+X83J43cOLjDvBdO3vDxL54Z52wlj23ZWxKyBQBPOeRwUjS7Oh7sQuITAmtspZ1ht9qq1r0tQuELPXNNwhU4XPEUKgER+Djum0GadVQxrA44AFxCAQLsE6MHa1R3PKdrV3WmSN7F6gyWfZg8UtEgAC1zEkivwwnMQejjlf8xmsUbaZZT9ZMRiQZcH4u9droJCAiQ1MT3Ed8s4nElb0Ih6DQ0Jmx3HlFJ7O7R3UE1rIaNzg9SLbe5clO7lFJ4r1/8vTQv6zuymoGA/XxapdPTWMpyvLXbbZdAeWX83zN27d+1piQmBRQK+RS1GINAnAC6fxvz6wpdcLn63Uz1z9+9+mGthCmF0njjQZtcspLNwFN2cQtVpb25VD3z40+po+WyL3gxSWp5u5hf4BnFTMS6p+KsEJ7s3RlOcqqk1jXh9s9zVpNi9x8d4etNS7uDfSUPRFiOZx8EDmTNxIZYVMGMf6PLMdaElytp0x/Qtl3LPyQfztnPGtu2siFkDAePAdKFzvkmJRreJiAglCNTmWZWo4+48I5NWeRR6yHvOPHq3/CUSslJUgmqJPMccU2izvi2NaQM+Aa4hAIF2CdCDNao7nlM0qriTxa5/9QZLPtkkKC4ggAUGQPL+1JqGPpCTN09LbjoEsdn7aQvW4u5ZS/4txsHfa1FrcZmfPn2aus6s9dXpHbicSQvZPnr0SNsujUB1Buzbt2/17LOXXjc3lao7vmRhXX2xT1XohDqkn+P3gwcPNrOxbFmIZ+L23k3RLIXGM+zvrq/utdpZ4qyl3Rfub3Bcy+F8qdYkmYefL5uF2FzOSkIGx3XJEQL5FovYN93xSmymkBiMzkawi8ZjTLsvWtNd3L4q15CqWkVXK1hRrd2+fXtzNUSdWOlvkc3rqBI3PXZJLvnnabOHWFz9TWk3pTphfoFvENHCDl/F8qHySIk7bkW24wS5bbbrIP6+n/7B0VevXm1mosWTzTiK4PfGljfORPL0s4pEq+0Wii6kkfPtoRJXU4uWm++E0p5+LS4XIr+WrRYng7FvLaYLP+f7FUzfHPD6LzDvJB1h2+cPBEkKKh25reo34ZxvqoxG15bVbSo0NUK11T9fsEq8Ym0Fi0y1NF3VmolWmeQVa0uT3sAiz/Mc5zPVtPLG736l6HyDz6sgl9uAYwpt1ml/uhjQBgICxp/dtHpjfUtHg6eRsAWUJY6xOGM0iw92jlT0YOdwNhqGPVrEeQ4y4YFUAGScn02s3mDJqQbZaJeVWs21+NmrjwWuoc4SrjWN85du1PVt2omcH01ps9QxSyabAh8vBX/vBMjH1WTPIfUJ/pTz5BPmPJNmmdK4WlWoA22GUF/w5s0bJ2T8QnsTtfm+qu5DwuijbZvH0tQdT0cS4xXMeFdnYX0zlYTqhjLm72dlWUD336Dpp7Vf+3Mq7ZM7ZzusXbwaYiZ1CKcJXGHPc1rdKWg0ApdsK1zc7Kg+//wNjlWpm9G5KnUgDATqIVCJW6IPPvue7SIfnTw5c/qgsvyzLosiacQ57fvP3cwv8A0WbWkK1ITOvig8JbEYRqTEHbfsT3f82feOgixJtH7iJvUSTAA3z49psWIzZy0c+0fXDn6Q3DInraQr9smgaJ8G11kIaDq2aVcvX748c6zXNt8dvajfP2Qhs5gJ07dFLNUGYt521WDbjToGFhVX6M9YxI7EacI5j8g/3aLR0eg2jYQIJxPYdInlbcorvn///s8//3zrP3/fm//U5P0/9WM6PK81Ny1e6Q2tekquty9pHi2X+/z9UhHO3a8UddMRyboG3AFCm/Ub75g24BPQtcXptbT6INthf1p4DgsnteJ1Gl49KqYHs1hIPfpy9r85ELuYPJByKEa7aGL1BktONctGuyxLNS/pabFAi2qS4vgnI6TTHY8ak4oLIgeHIIK7088PHz6c+Ykji2Fb2vViXf4fe/dj5DSy7g3421M3AIYQ4ETAEAIQARDCQgRACEAEQAgwEQAhwEQAhMCQwX6/c3RLpSvZctuWZEl+qNotjdxqdT/9Ry2P3lH5Tuu9EuSSxio3Hy9l64md8hP975rwn+H+lZ+7SjncmY/NKRNBXtu1V/nzEOSxZx3t+JInvTI7//jxY7Qi/J+Muw+5Bvz/pBj6h5LWzN9xP/i0oWv2lvyB/IOzWvGBOx9JjGEWXhMLdHtjsynr7clGR139VqeqS9LaiGp9yDQbJW88SCEnnhJxVa3f6h4bf8wVYZqukrNsu/ocM99OVvgJTrTNp9lwa706G7MTdLA5nGLpDT39sqQwACawE7TvxqDik0xQuVdvfpHULEO9Pf3yeyn3FzVRz4a1wbYBVXinUNnmL9Rsy2fU/SVdsSrhqMOkNU7zY2q988VxmfR24uS7gmbvPbK77pxMcq7pJ/+dCEmgoUuU6jRLX4FMdje9c+GRIVMN59p2pI3WHNIc9f3bU95anvPt20jtPmq2unc57zn37eUuDHa2b//kWX065RS6s8AlCRaxOC+piEHX3z/nuRrf2bL9lTrVoLMq3tlwSVDyi8uS9j0yTS5JuenLTXRugcdegZcU9chb7xL5Os22WXGk69TKrv7b9JqtnCpP82Vy2rR7sR78CZAzHLP1YNm4cYZ9oOnQ7Orbtkf9RrRZmBVsbzNs7h9pcl6BXqsKJZPV9Ove7izdbNx6e7KrxjnPYMtdkPg9RWuw+7ErUDjVVHOOX602ZwO/Wu12p7H31Ne+no0xFj/m0r1aNhNFTwNlEGXstJZek/2atWTGG6ML9QP2cNUfTXaXZL1Xm2/cmP6OoL/zbPu0pB03VjA7k+d//hvkX8mQa5Vj7K9ZS+oVvp2/tG4VO9eJye7KSqqwMU3rQa5WFaofp/lSstsxJpjjuiftCuTitJGuZGfr4jf//lBSqWHTZHR3zbt7MpqGPe/O3NL9usXo7kkX2pnVsAlKOm1VzolnzlwLuz7dPRNfMnFV3a/bEN091XJ82O66LbeN19NjJtttJ1ru/rO9Ohuzy+20e5V86Q09/bKk+bVjdwKv9wR2r4Y4OPHOsLRM6WOvQ5J/6yuk2qHemOBuomtY0r2PueQNdX9RK/VsWBt027feUzgqw5tvEuqjptzY6wug8QZs89vz+qvVkrLttGrdfexM35Mg1e8ZCPVHx4zcnrMf+VEJZl2FM2/oUJdM0RXXeFYbW7zVn+sma21MeTe98ZatWZ4JRkRaoXWtz5Sys2BVISderZ3t7dvG/jz/nTt7ke5dN+J59u1FLwzqttu4kd9NNGfybdtTXm42lvOAnfNfnBdWyqDb1i2zf4LJubCZypPNdtBZFZc0YrlST78d/KMMhHzZNdLvmktKu9ZvilZ59T+3a8oZjtmdU9m59YEapPD6mxvD+hAbPQKFnku8ieip9UgfFV5uJv5SK5Wd4ZNR5zmDFfaQed4Z+T3FSPPGyrKd/7c3enJ5l1v0lNVfzRMufvTA/qZpfdp6bKb1nUb1WEK3NXPn2Mpn8B9LljH1UxODn31bhl2Kllj145R3SSVQuXCk5NsqNdT+7vcJ4z1ptrLJs6QRN/a07EzzDRaTlvXxttNs25+iD9WB9s0nfTrPXB5Q5snCavetUTd9rmc7l31JkGTdY4fa032wdbIJrvmQ3LYeeNjVqDWV50I4FNea8skldht7a/8EF5gmbOGon75Z+1dUTbSJly87p5G6bLm4NqlH3cZV8db4/RvTfMW57YHLicf4qB1vkMzP8+pszA7SeeafyQoaesopq/y7p8nWz+ljO5dwo347EP+dS7UT3o4t4v6if0lQf2ptsG1GLfw1bTrqthwm2L9t0VW3b70x0uyRbLedYue9w857mWYORz70sHNCq2txwu+mejqMhu7BaX20ghXIlHfTzSFcj4LmRq4R45Wne63PqM/pyhtx4gF7nrdvrSG2oB917/LGOsO+vfSFQU/jFq5gM9/2ZDLPjwqrdtrFeSGdQddcbLS2J764FzZZT7LCnjn9oCtfUO28L+up/gEfNe/yWq3f+nG8VWiz2DsXDK1STfljJrR88TWsQ2H5V/lN0Vqv/ud2TTm3Mducr7Ztn1sfqBy6zx1tm9+GnUW3tcLS9892PbNE2PLLzZS/gozkzl+3VYMoa8gp2c9wBivvIfO8M/J7iikHyELPVXhNOe23N3pyYe9a+pTVU83CjjrSlzl6YE/TtD7q+Xar+cVFN9zosECA1tm3/dg9XfdmZNQCbCvYPO+SrPe63aPeM8/1XquDpQXrAu+1UU2hA8Sk5cYpA36vc1eJm9NEq1Yj/Zii5tp5cGknvkU8HiEFLvmuf6QJsXuFmLLFSwbGYevdVv9ZXK84vl/tzKGw41XzQL5K3pnhUAnKL8Mp25QXgJyrfArNoJ6s15WviVP+yb6uwlWPiPJuk4lr1K/gtw2uXHPr0tqoBQonydVcnY3ZuunXvbGOhp5yWdJaUvZP6ZlmJ+s/JU2ZNIOXJ3nuvHM57WVlEfcX/R2p+am1wcY+nPVSU2nb9mm7YkpePoFkPb+xpoftjE/z1BmzrRVmZLahVfu7hzRL0lpSZtA1P91ru3C5VZfqmHPtVbC9Eje1+2HPtqHjWXLZqvXcTVc9sPt9XU1UbeTrstbo3qvrbkucgda61tctsrNIzRKOdKO0rdiF88lIperKZGbYVlT7I9AVa3aebOvedT85q75dWNmqt2RqmufCoG675kaq1urkPT/m2YvmsfPfXsrivFCysB+u44JSWFmDrrDzlCSzKi5RqtJkbmktSntmzlN9lBl7qAV5eRWyzhzqpBubo3XLXxdspO9YVjwRhbewduu4ppzbmN04fLo7z6oPVH2+njR2buSusCtmT1Mg/WcnY51gcTcRzZpOsF04GCvPKX8Fue2yW7dsc2OMX/n14BeireMqVljZqjlm+3WE31P09GcfRSCrteaUsm17pGV/eRPoyTut1jFlbaxmqratZ3b3j7T40QM3Nk13Z8+veFpf2qelWs030jyzc1mVK/jEq6nKba+OPfFdUuF8Yr3XHQIz2dMaXIU/Vvc7h8ekZZBnGCeXwvNtTJZfA4/Usaq2ybonAz4T0DHlTCFPMmsM0r0iUFL3TDpJOcgZk0k6RvcL/bG/y+4Wvnvh6XbCfZ/cauU58WTdrePc9qQXbWz9rnxzT/rGqPNAlDJf9SxZmoVpbqe5c4EcFTn5tzpVswDbtjO+4jzgmO3WMZNeydTRKmFmy1ELhqvVUi3//h/TOiP15219OPtbBfZjLXAmV2djtm7xdW+sr6HHXpYk/8zJ/ZN299Nclye7JUmb7izhvqvo/lGw7VJSO8zkNzE7y5kC7yvTyvPI+4tarGTD2mBjtyxZA288cMqdWUh077i3NfpQS7JMQc2TZnvj2rKZZmORIrzRKrdszfT7DqU6z8PuSXPqFCzz86g3WXUhCzc0dD/U+lYgo95NtzBLfoPS+u1OK4d9f+yesTmN7PuNTS5hyXDYEvbUKIOx5OqQWgw4h2z8em36L1d7WGb7UbezNa8v2U7fG7bzdM+4lO59Dn07ddw4mlq9ovvjDBcGrUGXqnX7XrcirT2p12T3la0CH/ZjyfR7WM4nOcqga3XI5o8G3cF90qr4ALqsBHbeujb756m2B7md36vw6/imaMVX/2ZvP4drSl3fsxqzda13bpxJH0g1D1j05t55WYvenc09VILDPBd3EzEUV38+wTzgZvOcn4xqep7DDHZYD8nKbYZ3RqlL+eJ5kBVsestSfiHV7NjnvL2Ib2/05J4uuqYpq1XNVO2AxeQYix89sNU0237c9uvCjU/RtJ60yWV0qMtQVby02s75Lau7jY9MbKvgIPsP69gT3yWV6KXJFv2r1dTxgDuCea73Wj1zZ89PLbr/opF8/sp/rc/ev3//9evXeuefP3+q7QhmIz/++vWr/nSojaxfb9++Xa1i640DMk/xqnKmkHXJD8inOqR6xOHJkycH5zCTA9+8efPq1av+wgQ/1+Bnz571J+v/9Pv373l07Pr6upUsc8enT59aOyf48eHDh83OvPGMqfXLly83ftTamaHx/PnzemfE8h3o3bt36z3nsJG+VA2xqrLVKMueamY4cnLIiKv+VZlXE0K1nWkurblN+OfPn1dXV3XB6rGfPSlS/tV7tuXQsz/FqEqVqalKVhcse9LhLy4uth1+c3Pz4cOHkQqWk1YFS3mqstUFy0fZ09OxM1TzwGVd7NqnEusO4Tpl4UZKcv/+/apgzVLl8J6mxJVWK+cK5l9//bWtRdI3ss5uTllVyvIZb1vOzf0Zek+fPt3YYXL2TBfNxLa7Aku/Ohuz+47Zbh9YxJ6zbejqIpv/V83UnJ97rmVJnEVvloh149YX2WpNkv/XHx220bz6N0uVDpkl94BL09wXZBnTU8icPQmOvFfKAjv3KbXSxtMFPOuWnhXXxqNG2jnz+wtrg+Pb/cuXL48ePerJJ+v/9NueBNN8lMk56+3CKeX4QZQ7i7dv3zarlonu8vKyuafazhyY9WF3f3NPvvHM7NE8vHuvnaptG/Wj3pOmnJncMtNmUq0uAfVMmz11LXputeo0g2ycc0Of7QokXe6Au+kD+lumu4zW/kvwIPeP+f4hJ2rNVxlfebCgXrdkOZFvdQ6oRXVIcotbc5COsXJY+u3bwbxLPFD33qvVlt63V7wwaFatnq7z5W22sxKr9+zV3HXizJzV5Jk91fxZrXly0jrNHDaWsjjfy8qg6+dKV0znPMlqfJ6Dzqo4naGaoOqe0/+9XJ2sfyNr1ORz5Fzaf4pBPs1wyMq2efu8b7ar/KaoOVoDUrVjdYnMfUfr1mNfsaQ/4US0b2mXfk0pr+/5jNlykyrlCvrAqCM6X0LWi4qINS8og1xN9m2vCdI3PevL3LndRAzl3MRMnsNebv5zP/bff1VpyzvnbJ+MOoB96TPYqD0knrNakJzz7ykO6NtneMhSvr0555684imrWbWZL37OuQeWT4zbfl2YBe3GJwe6zzBkhXXkFylVafPMQx4LqTvVxiqM93Bss2Pn1MMuRKe8S0pFFh23MmpDpGVntd5rdvKdV/Zm4nr7f8dpK74tP2Ys1YnOdiMDL3NTF2e5e/J7yky4Oxs0aRKtmM6xb01zVNA25j9s/PG+BdtWqmZR0+d3ZtsdF+f515Wa34Y0Dcfe7m+jjNaxC7At//5I93y67cCx96elenp1HiwbuwDb8t/4dwuqouLqovVwBa2bvtqT1q+m8dZfD6o+rRbfPd2j5KM0VndWrMuTDlaSiTQRWPTV2Zit+3y90T9mF9rnNXTdvvVGf0Pnd5l1yok3Br9/SYY7135JUP2xk716eK5TOWrn7clhme9VkgMSz/n+YluXszbYq6H7u32u3XvlNl7ijKNMR9savbX/4BVgd6jGpx+hZ5XYLFXyyYS5cUD1z2b9DdQ8xXjbB3xncnBPONuGtgLpduD+FcgBfSy9a+e65eDZI+XJXLFxmupWZGOyrkD5nvSfA0B2HrLo27edtVtZAt17rwZddN9e8cKgfNIbMOWUi5zCXtrfxP3r0sJTTJ/MoDuy047UUY8s1WGH76yLVXEXtruYPGwUB3/jDWn3jCffc8wvXLYVPrNr1f2W+Fuk/kvDtioPu3/n4D2sWx5w1KKvKXvV90zG7F4mVeKl94Fhx2Z5bqd9hOmAhi48pFxgwJTzmRILlQqTnepys9AnowpVW8kWPYOdqoc0B++Uoy/nKv8K9+CvlGf4C6lWp/XjNoH+EZHBvu3AifefbU/ub6DmxDLe9khT1ngF7sn54LqcbQ8sH+kbrzX934rk2tFtrCyoDv5FYb4n2fl9Ua50o8YOdGs0zZ4x7pKs945su4MnnPJxtzHlzlHQqlc9Tv9fN7vC54daOa7jx1yAM64Ono+6mHPbk4YvbKnM75mv+ynyadJsvBJUZ4nnqJNvIe/OJ2xS2hQ1ddk4gLM/V5GW2xjzb2F1TpvsVIvUhX7zkjHS6jmT/ZiW6ukq5VPB4AXOjLGtYLi62j1cYeymr/Y0p+5sd2ewJMvOdINmym3t0tyfSTKPCPdMqjOZ9ptlXsR2+ZCc1dXZmO2Owf4xu4je2C2kht63oXsmyW5Ww+7pj+LoNm7hnqx7S8qZih9/+9A8UZZ/GxfnhcUeNVlJK5/k/qIJ2NxuXvGzbW3Q3z16rsuh6z92+k8z7ppt3b+d8hdOFOknGfvdu7/kUDIw9/2KqlnsnSXslqp5+DTbJQjDdoYzbGgrkG5nHmmpmUG3c1hl7KcTFvb8JEvibdfKfNQdHalat77H7Gle+LqnO3JPz2WiVeZZ3b4dWeuFHq5779VwC+3bO2ew1sAc48fC6XGv5kjiMYq6M8+R6rJv3Zvpe3rmDBfnzZLv3O6pWqulZnVBMeharXPkjzsHnVVxV3iQVXG1ZD3m1rVbsFH3HPxb6W2lai6Ys50ZtZsyOzNTNVPunNmSILZZg227HchZMo0c+fDAiieiEuGNaRZ6TdlYl407z2fMbqx+yc7l9oHu5DPNnoPn1ZLmOGGaafRaZ9m5njkhyDGnPtXlZqFPRh1DvdAZ7FQ9pDkApx99Z/h7imP69lkd2zOQZ/jtzRn25BVPWc1ZcbLtI6ffM+yB5fNh99eF6b07D0/U08ZOntzKv39Is2Yq2/j1SKtrJdnOIh2ZoHXGyX4c7y6p5zLRqp1vwlsgR044B3fFnHfjsGoVr/oxXwPWJxKT9h+T2OW+bueTT7XaojfSV1LZjT1j487g5Ev5dJqM9hyY/2e7ZPJN4lONh24DZbrcWLvuzlQtFaxquu23EUHonuJM9pRPNF3bY/akRXqEM3iPyfyYY/t/GZNPj8n8mGPTUj1i5Zf5Y8qw8die4YOrK9bDlfbtps+ejYvpnjkwk17GV254cmCaIPN2NXXn//kxq/bsz6cpyc6Zf1bTfk//n+dHAQ/gxjbduHMOV2djtts0/WN2nn1vZ6k09L4NnZVk95Bp9ox3O5NukO5dXovu7UP2lC8jc675/L20bWOk59ragpry/qJ16upHa4Ntjbhtfy7KGyWzM4uibUedcP++q4hUJDNVa/lXLfwyjWRBsm205qPyam67m95mW+0vmce2Fa8/52E/jXk5xVApz62hrUC6nXa8pWZ6V+F1LUM7KTNUc6WuBkL+X08g+ahn7GfmqQ7pDoq9lhldme6eFKl7lgH3pCKLu30bsPrLyiqNpXuXN9kS+/aKFwbdyW2CPdsm6vJeNHjKFGlbxee5ON9LwKDb1rj9+0fqqP0nHenTnXWxKu7KH7kqzpckJ/zurlud8j173ZLXc9HG/Jf+TdGKr/51wx2wscRrSkk1z23MlphsS7PQPrBxmppgZ+4Tt0kuev8EdN1T7FzPLJT0VJeb/it+vpTrNsE0e0b9tm2JM9ipekizuU8y+vZtrBR40b+QWugMNn2x0zGanbO5Pc9vb86tJ694ymp2tsm2j59+z60Hlk9K3V8Xljw8kPx7SNP/k20els7dZdYzVfPl/9nO7zqTf1ZfO5+JrXpXUlaHl9fosJSTdebWiUa9S+ppo1Yxqh/TcPmlc1YRab7I5//ZLmmpAZtpxZNnSc/MGCkBT7s0czvfmLR0l1hkrhn1xqlpPavtjPDC38dvHPD9OwM7Q9VcQlKw/pKXfJo5a1ZNOXFhTjXP9rPP9puXDISSTjVGmrRUT98Qk9YyXyJX2rdVi/zYczOfObBkldDNs2TPPKf9niEw24+WdXU2xXVHR26BZtu7Di6Yht63oQdZcHZPWrKn8OuYYzpDlmQlJTk4TQbRDO8jtonN8P6iK29tsK35+venK3Yxs6f/qNN+mlVEFvkj3a/l+750+H0ruNeMkVMUDv+R6rixxbftjPa+GkOlP5+GtgLpdr+xl5rj3YxkgG987LUeF9tm3S5C4Z7C+aQuwGEb44mlmu6yD2uUbUeN11ir7N7jcY3Rt1e8MCic8YZNltbfNo5OuH/bZeKERRr21Abdvt14pI66bzEGSb+zLlbFXeeDV8VDfY3TLdJke3q+5Nk2L3XL1pPJUn6LtOKr/7Z2LN+/rGtKf73Oc8z2m5R8urg+0J2mptkz6tOWJS01Uppp9Fpn2bmeGamyY2d7qsvNQp+MGqQ5ljWDnaqHNAfgCUdfTn0mv5AapG+fSSZL/PbmfHryiqes5qw42fZQ0+/59MDyabA1k+T3L+XHJmXuInPIGD0htw9DtXtJjcaoQkmeE9wlhXFBcSsrnjxL+mHSpL1ao7LVkbIgbGW14ZmqvR4bap1gbj+mT+RfnsLPXJPf5adq+aY1j0FMOUG0xOf2Yx5dHfDB2QhP89jHwYxp/YMvPOlL/c/QHFyqBR0YhJMM84V+8+L3hd3e0vP7Qlx7cWXeaKXv+VViPckcMwe2Tlf9OP9pv677sjYWcXU2ZruDomeKW1YPbJZWQ+/b0AMurbun7t8zdkxa1TFyJ5UrzsEr6o1VSG7Jc6H3aMdcWwe/v2jxWhs0Z7O9tvN9ZQszP/bfkuyV/6iJh11FZHgeM7eUfPO77ylOdU/a7BJzmK9W39BWIM0uV21PttRM7xrqQp91Uck3af1fZ3cpdu5J/xl1pm1lPux4dJfd4h32R917L89F9O0VLwx2znVjJJjDIqfbSxe9OO9Wp2ePQVfYq0fqqIVnHzbZzrpYFXfBD1sV71xwJkHGYCacnY2ybRTnwPxLk+Vf8skyOBnmm5k8apPMszAeA+GXSAAAIABJREFU5I8GJudtBdi4vwW4jm+KVnz139iIh+1cxDWlp2pnO2Z7TPb9aCl9oDVNTfbjBE9b7ttkg6SfDLB5olz+Bin83DI51eWm/9cQGdpN/Cm3s8KZrI0WMYOdqoc0G30Oo2/Yxtr3t0WtPpml8s6vtY88ReuMfmwKxL/ZP6vt/jmtefhpt1ffk1c8ZXV73QR7Bp9+V98Dywd4605w3+9AqhPlC5mhntpKPmmd8vIPlXKCbrzxFFPeJQ3b7Uf61eqKJ8+9+mpuBNI3soiqQPL/DI1tz/j9law3di87z0rg5uYmg/zrf//9+fNn37rnYvD06dP0s4uLi32PPUn679+/p75XV1e/fv0qKUBG0atXr16+fFmSWBoCBAhMI3D37t16Esuc9uTJk8LzZg788OFDDjlgws8p8qvTTPiZ+R8+fFh4RskOEzi3q/NhSo4iQOBUAj9//qxuH/L/Ay4o1W1qLij5lyvaqWox1Hlncn9hbTBUgyafrHPSt+sM02Oz7lrKDW9V7C9fvlSD9Pr6uq5I4Ubqm3v8fLU0yPDMdJHFZ4oRw/xLGZL//fv3M/yzpBzkFIX12pYsi66NH+WXChv3z6HMdcE0dE1hY1iB6kKfr86ak2HhKfKtdL79zzRSOG3mZjYnKsw8N6SZQ27fvl39v/tj4UkLT1eezO1budXJU+reezXBGfbtRS8M9mrcBSVeweK8XNugq60WsRqvS2tjtgL5xibr0upWtFvILCnzB32fPXvW/WikPSlPnqnKDXKW2dtK1XPqFHjbdWrjUb4p2sjS3blNdekT0RKvKWc+Zrud88g9S+wDR1bZ4QQIrEbgDGewRS9I/J5iNUPvmIqs4NsbPbm8Ayx6yiqv5sQp9cABwavnE/Ldy75PSuSLl/8+xPSg/LecAxb73LKy3qtbfOlfQNUVEZNWU9j4X4FMx5mI84X4fx4W+/UrD5imu1ePmWbCTaI89pEHPvJ8Sf6fx8guLy+Xa1c9gpBqVo/H1TVNjVLZ1C7VzDVG3MVym1jJCaxY4NOnT3nOLxXMM77lAWlNkGoOrCbAzITNOTDJmnN+Jvz8y5SYifFUT/g1S36G22d1dT7D9lVlAksX6JmjUrVcUKoHx6urSbXGnlVEx4D+p72/sDYYsCnz/VcWWvmaMvfCuSXMn/lZdKfNAz1Z7G28za8GaYZndaefymbJt+jKDtgNFpeVhl5cky2lwNWDs81vz1Ly+qvC+iqfS3zmkAO+J8z9bObbKp9qLqoXD80fF3Qr2rM0at5or+PL1aV0423l1L23yWzcr29vZLFzAoGVLc7LxQy6cispCWwUeP/+/fPnzzd+lJ35Oyxv3rzZ9ukE+6snb/b9MxB7Fds3RRO041JOsYhrijE7andaRB8YVUDmBAgsV8AMtqy283uKZbXXgKVd2bc3evKAfUNWBwjogQegbTwkU1N+BZl/eSw2v+hsRUM0f8VZPRnrMYmNjBPstN6bAHmCU4hJmwDZKQgQIECAAAECBAgQIECAAAECBAgQIECAAAECBAgQIECAAIHRBfqDWz5+/HjYX/obo9x57CZ/efDt27eFmf/48cMzUoVWki1IwJhdUGMpKgECBAgQIECAAAECBAgQIECgJfCv1s9+JECAAAECBAgQIECAAAECBAgQIECAAAECBAgQIECAAAECBAgsTqA/uCVvEZ9PQFpsE2CWN7blL3Y/fvy4hLo8eq0kN2kIzEHAmJ1DKygDAQIECBAgQIAAAQIECBAgQOBgAe9JO5jOgQQIECBAgAABAgQIECBAgAABAgQIECBAgAABAgQIECBAgMAsBL5//37//v1tRfn8+fPDhw+3fXry/Z8+fXr69OnOYvzzzz8700hAYCkCxuxSWko5CRAgQIAAAQIECBAgQIAAAQLbBLwnbZuM/QQIECBAgAABAgQIECBAgAABAgQIECBAgAABAgQIECBAgMAyBHpiul6/fj3ngLT45gVueY3bTui8VGpnGgkILEXAmF1KSyknAQIECBAgQIAAAQIECBAgQGCbgJi0bTL2EyBAgAABAgQIECBAgAABAgQIECBAgAABAgQIECBAgAABAgsQePbs2a9fvzYW9M6dOy9fvtz40ax2Xl5efvz4sb9IV1dX/Ql8SmApAsbsUlpKOQkQIECAAAECBAgQIECAAAECPQJ//fPPPz0f+4gAAQIECBAgQIAAAQIECBAgQIAAAQIECBAgQIAAAQIECBAgMFuBm5ub27dvbyve58+fZ/6StGbJEz739u3b5p7Wtmc8WiB+XKKAMbvEVlNmAgQIECBAgAABAgQIECBAgEBXwHvSuib2ECBAgAABAgQIECBAgAABAgQIECBAgAABAgQIECBAgAABAssQePXq1baC3rt3b0EBaalFT12qOn758mVbZe0nsBSBnn5uzC6lEZWTAAECBAgQIECAAAECBAgQIBABMWm6AQECBAgQIECAAAECBAgQIECAAAECBAgQIECAAAECBAgQILBUgQ8fPmwr+tOnT7d9NM/9FxcXL1686Cnb9fV1z6c+IrAIAWN2Ec2kkAQIECBAgAABAgQIECBAgACBnQJi0nYSSUCAAAECBAgQIECAAAECBAgQIECAAAECBAgQIECAAAECBAjMUaD/vWGPHz+eY6F7y9QfR/ft27feo31IYO4CxuzcW0j5CBAgQIAAAQIECBAgQIAAAQLFAmLSiqkkJECAAAECBAgQIECAAAECBAgQIECAAAECBAgQIECAAAECBOYk8PXr123FuXXr1t27d7d9Otv9l5eXKfm24v369WvbR/YTWISAMbuIZlJIAgQIECBAgAABAgQIECBAgECJgJi0EiVpCBAgQIAAAQIECBAgQIAAAQIECBAgQIAAAQIECBAgQIAAgdkJXF9fbyvTnTt3tn008/3379/fVsI/f/5s+8h+AosQMGYX0UwKSYAAAQIECBAgQIAAAQIECBAoERCTVqIkDQECBAgQIECAAAECBAgQIECAAAECBAgQIECAAAECBAgQIDA7gd+/f28r0+3bt7d9NPP9Pe9J66nvzCuleAQqgZ4+bMzqJAQIECBAgAABAgQIECBAgACBZQmISVtWeyktAQIECBAgQIAAAQIECBAgQIAAAQIECBAgQIAAAQIECBAg8L8CPe8NW+570pYbmaNfEtgpYMzuJJKAAAECBAgQIECAAAECBAgQILAUATFpS2kp5SRAgAABAgQIECBAgAABAgQIECBAgAABAgQIECBAgAABAgRKBXpex1SaxfzSCVebX5so0WACxuxglDIiQIAAAQIECBAgQIAAAQIECEwiICZtEmYnIUCAAAECBAgQIECAAAECBAgQIECAAAECBAgQIECAAAECBIYW6HkZ2q9fv4Y+20T59ZT81q1bExXCaQiMI2DMjuMqVwIECBAgQIAAAQIECBAgQIDACQTEpJ0A3SkJECBAgAABAgQIECBAgAABAgQIECBAgAABAgQIECBAgACB4wXu3bu3LZPr6+ttH818/7dv37aV8MGDB9s+sp/AIgSM2UU0k0ISIECAAAECBAgQIECAAAECBEoExKSVKElDgAABAgQIECBAgAABAgQIECBAgAABAgQIECBAgAABAgQIzE6gP0br06dPsyvxrgJ9//79z58/21L113fbUfYTmI9Afx82ZufTUkpCgAABAgQIECBAgAABAgQIENgpICZtJ5EEBAgQIECAAAECBAgQIECAAAECBAgQIECAAAECBAgQIECAwBwFHj582FOsDx8+9Hw6z4/6y9xf33nWSKkINAX6+3B//2/mM5/t/jL313c+tVASAgQIECBAgAABAgQIECBAgMABAmLSDkBzCAECBAgQIECAAAECBAgQIECAAAECBAgQIECAAAECBAgQIDALgb///ntbOb5+/ZrXjm37dIb7b25ueuJbemo6w7ooEoFtAj092ZjdhmY/AQIECBAgQIAAAQIECBAgQGCGAn/9888/MyyWIhEgQIAAAQIECBAgQIAAAQIECBAgQIAAAQIECBAgQIAAAQIEdgr8/Pnz3//+97Zk9+7dW1BY2pMnT66urrbV5cePH3fv3t32qf0EliJgzC6lpZSTAAECBAgQIECAAAECBAgQINAv4D1p/T4+JUCAAAECBAgQIECAAAECBAgQIECAAAECBAgQIECAAAECBOYrkDCtFy9ebCvf9fX1mzdvtn06q/2fPn3qCUjLq6UEpM2qvRTmYAFj9mA6BxIgQIAAAQIECBAgQIAAAQIEZiXgPWmzag6FIUCAAAECBAgQIECAAAECBAgQIECAAAECBAgQIECAAAECBPYWuLi4+PPnz7bDPn/+/PDhw22fzmF//5ujbt26dXNzM4dyKgOBoQSM2aEk5UOAAAECBAgQIECAAAECBAgQOJWA96SdSt55CRAgQIAAAQIECBAgQIAAAQIECBAgQIAAAQIECBAgQIAAgWEEvn792pPRo0ePvn//3pPgtB8l3uz+/fs9ZeivXc+BPiIwW4H+Xm3MzrbhFIwAAQIECBAgQIAAAQIECBAgUAuISaspbBAgQIAAAQIECBAgQIAAAQIECBAgQIAAAQIECBAgQIAAAQKLFLi8vPz48WNP0RP09enTp54Ep/oowXJ37tzpecnbu3fvUrtTFc95CYwkYMyOBCtbAgQIECBAgAABAgQIECBAgMBkAmLSJqN2IgIECBAgQIAAAQIECBAgQIAAAQIECBAgQIAAAQIECBAgQGAsgSdPniR8qyf3p0+fvnz5sifB9B+9f/8+wXI9AWmvX79+9uzZ9AVzRgITCBizEyA7BQECBAgQIECAAAECBAgQIEBgPIG//vnnn/FylzMBAgQIECBAgAABAgQIECBAgAABAgQIECBAgAABAgQIECBAYDKBvAwtsWc9p3vw4EHeqHZxcdGTZpqPEmz24cOHnnMlxE5AWo+Pj9YhYMyuox3VggABAgQIECBAgAABAgQIEDhDAe9JO8NGV2UCBAgQIECAAAECBAgQIECAAAECBAgQIECAAAECBAgQILBOgbx56du3b7du3dpWva9fv96+ffvNmzfbEkywP0E4d+/e7QlIS/k/f/4sIG2CtnCKkwsYsydvAgUgQIAAAQIECBAgQIAAAQIECBwm4D1ph7k5igABAgQIECBAgAABAgQIECBAgAABAgQIECBAgAABAgQIEJipwM3NTd6WlvCznvIl7uv169cTx319+fLl+fPnv3796inYvXv3UvI5vMmtp5A+IjCsgDE7rKfcCBAgQIAAAQIECBAgQIAAAQITCHhP2gTITkGAAAECBAgQIECAAAECBAgQIECAAAECBAgQIECAAAECBAhMJ5CArkR/ffz4seeFaX/+/El4WN5XlnemJR5m7MLl3WiXl5ePHj3qD0h79+7d9+/fBaSN3Rzyn5uAMTu3FlEeAgQIECBAgAABAgQIECBAgMBOAe9J20kkAQECBAgQIECAAAECBAgQIECAAAECBAgQIECAAAECBAgQILBIgQSbvXr16sOHDztL/+DBg7///vvJkyc7U+6VIKFoCY27urraedTjx49TTtFoO6EkWLeAMbvu9lU7AgQIECBAgAABAgQIECBAYE0CYtLW1JrqQoAAAQIECBAgQIAAAQIECBAgQIAAAQIECBAgQIAAAQIECLQFyqNccmSC0+7du3f//v38P29Ra+e16+ec69u3b9fX11//+29X8v98nmi0169fH3CuksylIbBEAWN2ia2mzAQIECBAgAABAgQIECBAgMC5CYhJO7cWV18CBAgQIECAAAECBAgQIECAAAECBAgQIECAAAECBAgQIHCOAolySehX3kX258+fwvrfunUrwWl37tzJxu3bt5v///37d/Jp/v/Xr1+JRtsr87yZLf9EoxU2h2TnJmDMnluLqy8BAgQIECBAgAABAgQIECCwLAExactqL6UlQIAAAQIECBAgQIAAAQIECBAgQIAAAQIECBAgQIAAAQIEjhL48uXL1dXVx48fy+PHjjrf/z04gW15FdvTp0+fPHnyfz/xEwECmwWM2c0u9hIgQIAAAQIECBAgQIAAAQIETiogJu2k/E5OgAABAgQIECBAgAABAgQIECBAgAABAgQIECBAgAABAgQInEjg+/fviUxLfFpecTZ2EfKytcePHycU7fLycuxzyZ/AWgWM2bW2rHoRIECAAAECBAgQIECAAAECSxQQk7bEVlNmAgQIECBAgAABAgQIECBAgAABAgQIECBAgAABAgQIECBAYDCBnz9/Xl9ff/v2rfr/IO9Py/vQ7t+/f+/evfw/L0a7uLgYrLgyInD2Asbs2XcBAAQIECBAgAABAgQIECBAgMDpBcSknb4NlIAAAQIECBAgQIAAAQIECBAgQIAAAQIECBAgQIAAAQIECBCYlUBex5QQtbw/Lf8Sopb///79OyVshqsl6uz27dut/+d9aAlC8zK0WbWmwpyDgDF7Dq2sjgQIECBAgAABAgQIECBAgMCsBMSkzao5FIYAAQIECBAgQIAAAQIECBAgQIAAAQIECBAgQIAAAQIECBAgQIAAAQIECBAgQIAAAQIECBAgQIAAAQKzFvjXrEuncAQ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G3cBeAAAgAElEQVQ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eB/5lTYZSFAAECcxe4ubn5/fv3nz9/fv36VW1U/3/8+PHDhw/nXnrlI0CAAAECBAgQIECAAAECBAgQIECAAAECBAgQIECAAAECBAgQIECAAAECBAgQIECAAAECBAgcLSAm7WhCGRAgsAqBbcFmrdizbXW9d+/eto/sJ0CAAAECBAgQIECAAAECBAgQIECAAAECBAgQIECAAAECBAgQIECAAAECBAgQIECAAAECBAisSWBDTNqXL18ePXo0diXv3LmT1wq9efNm7BPNM/+XL19eXV0l1mXs4r179+7Zs2djn0X+BJYo8OTJk4zBvPGsetHZEqugzAQIECBAgAABAgQIECBAgAABAgQIECBAgAABAgQIECBAgAABAgQIECBAgAABAgQIECBAgACB6QU2xKRNU4iEgrx9+zb///Tp0zRnnM9ZEiT24cOH+ZRHSQicp8DXr18TkHaedVdrAgQIECBAgAABAgQIECBAgAABAgQIECBAgAABAgQIECBAgAABAgQIECBAgAABAgQIECBAgMDBAieLSatKnHeFff/+/fLy8uAKLO7Am5sbAWmLazUFJkCAAAECBDYK/Pz5s3rn5K1bt/IW3Lt3725MZicBAgQIECBAgAABAgQIECBAgAABAgQIECBAgAABAgQIECBAgAABAgQIECBAgAABAmsSOHFMWihfvXr15cuXNZn210VAWr+PTwkQIECAAIH5CyTG/vXr11nVtF44mbC0v//+++XLl/OvghISIECAAAECBAgQIECAAAECBAgQIECAAAECBAgQIECAAAECBAgQIECAAAECBAgQIHCwwL8OPnKoA79+/Zo3bAyV2/zzEZM2/zZSQgIECBAgQKBHIH9NILFnb9++bQWk5ZC8My1/buDi4iIvwu3JwUcECBAgQIAAAQIECBAgQIAAAQIECBAgQIAAAQIECBAgQIAAAQIECBAgQIAAAQIECCxaYMN70vKQ8ePHj5u1qh44/v37d3ZmOxvdR5Cb6ffdTpjWmzdv9j1qienzDHee1a5KfuvWrUEY017JKnnevn27zrnGyaf1tg0CBAgQIECAwJEC79+/f/78eX8mWeHcv3//48ePT5486U/pUwIECBAgQIAAAQIECBAgQIAAAQIECBAgQIAAAQIECBAgQIAAAQIECBAgQIAAAQIElijw1z///HNYufNys+vr67zlLA8cHxlblZCqm5ubw4qxrKPyZPbV1VVV5hcvXuQFIweU/++//753796DBw/u3r17wOEOIUCgJVDNP4m2TchoZrNv375Vk1srWf+P7969e/bsWX8anxIgQGDpAomuf/ToUXktMqNeXl6Wp5eSAAECBAgQIECAAAECBAgQIECAAAECBAgQIECAAAECBAgQIECAAAECBAgQIECAAIFFCBwek9as3suXL7vhVQmaSsRaM1nP9jm8SSNxL81XmQUnrxDpMel+lGi0169fX1xcdD+yhwCBYQUyYDPcujPbtrOISdsmYz8BAmsSyCJkr79EkCj679+/r0lAXQgQIECAAAECBAgQIECAAAECBAgQIECAAAECBAgQIECAAAECBAgQIECAAAECBAgQiMC/BlF48+ZNgjdaWeXtZ48fP27t3Pbjhw8ftn20mv2Ju6vrkuiyertwI5jv378XkFbIJRmBIwUy1jKzNYftkRk6nAABAksXyKy4V0Ba6pvXTubVakuvuPITIECAAAECBAgQIECAAAECBAgQIECAAAECBAgQIECAAAECBAgQIECAAAECBAgQINASGCYmLZnmVWmtrPPjq1evujs37slLw/JWoo0frWZnM+7ugJi0btTfamRUhMBsBZ48eVIeWzvbWigYAQIEBhFormTKM7y6uipPLCUBAgQIECBAgAABAgQIECBAgAABAgQIECBAgAABAgQIECBAgAABAgQIECBAgAABAosQGCwmLbV98OBBq86Xl5d37txp7dz242EPOm/LbW77v3//nleFVKW6d+/e3bt39yphGPc9ZK/8JSZAYJtAeWztthzsJ0CAwAoE8rcDfv36dUBF8ncHDjjKIQQIECBAgAABAgQIECBAgAABAgQIECBAgAABAgQIECBAgAABAgQIECBAgAABAgQIzFlgyJi0jeFn5S8EW3dMWrN25SZ119loW39qgwCB8QQSWzte5nImQIDAUgQOC0hL7Q4+cCkyykmAAAECBAgQIECAAAECBAgQIECAAAECBAgQIECAAAECBAgQIECAAAECBAgQIEDgDAX+Z8A6b4ybSvxV4VuG8shyXia21vCPZkzas2fP9mW/devWvodIT4DAUAKZ3MRUDIUpHwIEFirw+/fvhZZcsQkQWKLAy5cv62LnddwPHz6sf1zuxiortdzmUHICBAgQIECAAAECBAgQIECAAAECBAgQIECAAAECBAgQIECAAAECBAgQOFJgyJi0jUW5uLjIQ4Rfv37d+Glr5+vXrz99+tTauYIfm5U64CVpEbh9+/YKHFSBwEIFxKQttOEUmwCBAQUOXoqIqx+wFWRF4HwE3r59W1f2z58/64hJW2Wl6mayQYAAAQIECBAgQIAAAQIECBAgQIAAAQIECBAgQIAAAQIECBAgQIAAAQLnJvCvCSpcHoV1dXU1QXmmP0XzJWnlGtOX0xkJECBAgAABAhsFDn6T7cb36G48hZ0ECBCoBG5ubtZHscpKra+Z1IgAAQIECBAgQIAAAQIECBAgQIAAAQIECBAgQIAAAQIECBAgQIAAAQIEygWmiEl78uRJ+Ssy3r9/X176RaT8+fNn/Zq4PJZ98CPdi6isQhJYpUD5DLbK6qsUAQIEKoG8+fYAiqdPnx5wlEMIEDhngd+/f6+v+qus1PqaSY0IECBAgAABAgQIECBAgAABAgQIECBAgAABAgQIECBAgAABAgQIECBAoFxgipi0lKb85WDNV4qVV2POKZs1KneYc42UjQABAgQIEDhDgRcvXhxQ68ePHx9wlEMIEDhngT9//qyv+qus1PqaSY0IECBAgAABAgQIECBAgAABAgQIECBAgAABAgQIECBAgAABAgQIECBAoFxgdjFp19fXebFYeQXmn1JM2vzbSAkJECBAgACBnQIPHz7c91Vpica/e/fuzpwlIECAQFNgla8UW2Wlmq1mmwABAgQIECBAgAABAgQIECBAgAABAgQIECBAgAABAgQIECBAgAABAgTOTWCimLQ8jnzv3r1C3GYQV+Ehs0325cuX+i/i5z0hFxcXsy2qghEgQIAAAQIE+gU+fvx469at/jT1p1n7vX//vv7RBgECBAoF6huowvSLSLbKSi1CXiEJECBAgAABAgQIECBAgAABAgQIECBAgAABAgQIECBAgAABAgQIECBAYCSBiWLSUvq8KKOwDmuKSWvWpVygEEoyAgQIECBAgMCUAomu//btW0lYWgLSvn79OmXZnIsAgdUIZJ5ZTV3qiqyyUnXtbBAgQIAAAQIECBAgQIAAAQIECBAgQIAAAQIECBAgQIAAAQIECBAgQIDAGQpMF5P27NmzQt/8CflPnz4VJp5zspubm6urq6qEeXr74cOHcy6tshEgQIAAAQIEdgrk5be/fv3K2197Ur548eL79+9eD9tD5CMCBHoEMsn0fLrQj1ZZqYW2hWITIECAAAECBAgQIECAAAECBAgQIECAAAECBAgQIECAAAECBAgQIECAwCAC08WkpbjlLwprvl5skHqeJJNmLcrrfpKiOikBAgQIECBAoFAgwWb58wE/fvxI7Fneh1a9Ni3/z/br169///795s2bwqwkI0CAQFdgleFbq6xUt+3sIUCAAAECBAgQIECAAAECBAgQIECAAAECBAgQIECAAAECBAgQIECAAIHzEfifKauauKxmmFbPqb9+/ZqXjC399RrNyopJ62luHxEgQIAAAQKLE8gL08SeLa7VFJjAIgSur68XUc69CrnKSu0lIDEBAgQIECBAgAABAgQIECBAgAABAgQIECBAgAABAgQIECBAgAABAgQIrExg0vekXV5e3rlzp1CwGdBVeMiskn3//r3+W/gPHjzIc9uzKp7CECBAgAABAgQIECBAYG4C+dMkcyvS8eVZZaWOZ5EDAQIECBAgQIAAAQIECBAgQIAAAQIECBAgQIAAAQIECBAgQIAAAQIECCxaYNKYtEiVvy5s6TFpzfKX13rRnUnhCRAgQIAAAQIECBAgcIzAt2/fjjl8nseuslLzpFYqAgQIECBAgAABAgQIECBAgAABAgQIECBAgAABAgQIECBAgAABAgQIEJhMYL4xaXnJ2JcvXyaDGPxEzZi0J0+eDJ6/DAkQIECAAAECBAgQILAyga9fv66sRqnOKiu1vmZSIwIECBAgQIAAAQIECBAgQIAAAQIECBAgQIAAAQIECBAgQIAAAQIECBDYS2DqmLSLi4sHDx4UFrEZ1lV4yEySvX//vi6Jl6TVFDYIECBAgAABAgQIECDQI7DK8K1VVqqnEX1EgAABAgQIECBAgAABAgQIECBAgAABAgQIECBAgAABAgQIECBAgAABAucgMHVMWkxfvHhRKHt1dXVzc1OYeFbJmtF0YtJm1TQKQ4AAAQIECBAgQIDAPAVy93d9fT3Psh1cqlVW6mANBxIgQIAAAQIECBAgQIAAAQIECBAgQIAAAQIECBAgQIAAAQIECBAgQIDAagROEJP28OHDW7duFQp+/PixMOV8kv38+bN+kvLevXuXl5fzKZuSECBAgAABAgQIECBAYJ4Cq3yf2CorNc/+o1QECBAgQIAAAQIECBAgQIAAAQIECBAgQIAAAQIECBAgQIAAAQIECBAgMKXACWLSUr3yV4c1Xzg2pcsx52qWubymx5zRsQQIECBAgAABAgQIEFi6wCrDt1ZZqaX3NOUnQIAAAQIECBAgQIAAAQIECBAgQIAAAQIECBAgQIAAAQIECBAgQIAAgeMF5h6TlheOff/+/fh6TplDMybt6dOnU57auQgQIECAAAECBAgQILBQgSW+JXsn9SortbPWEhAgQIAAAQIECBAgQIAAAQIECBAgQIAAAQIECBAgQIAAAQIECBAgQIDA6gVOE5N29+7de/fuFeI2Q7wKDzlhsk+fPv3586cqwOPHjy8uLk5YGKcmQIAAAQIECBAgQIDAIgS+fPlS30ktosAlhVxlpUoqLg0BAgQIECBAgAABAgQIECBAgAABAgQIECBAgAABAgQIECBAgAABAgQIrF7gNDFpYf37778LcZf1d+WbEXTldSykkIwAAQIECBAgQIAAAQKrFGjeSa2mgqus1GpaR0UIECBAgAABAgQIECBAgAABAgQIECBAgAABAgQIECBAgAABAgQIECBA4BiBk8WkPXv2rLDc+WP5eflYYeLTJru5ufn69WtVhjt37jx8+PC05XF2AgQIECBAgAABAgQIzF8gd1JXV1fzL+deJVxlpfYSkJgAAQIECBAgQIAAAQIECBAgQIAAAQIECBAgQIAAAQIECBAgQIAAAQIEVixwspi0mJa/Rmwpf12+Wc7y2q24e6kaAQIECBAgQIAAAQIEdgq8fv16Z5rFJVhlpRbXCgpMgAABAgQIECBAgAABAgQIECBAgAABAgQIECBAgAABAgQIECBAgAABAiMJLCMmLS8fy9+YH4lgwGzFpA2IKSsCBAgQIECAAAECBM5BIPd6b9++XVlNV1mplbWR6hAgQIAAAQIECBAgQIAAAQIECBAgQIAAAQIECBAgQIAAAQIECBAgQIDAMQKnjEm7vLy8c+dOYenn/zfmv3z58uvXr6o6Dx48uLi4KKyaZAQIECBAgAABAgQIEDhbgVevXq2v7qus1PqaSY0IECBAgAABAgQIECBAgAABAgQIECBAgAABAgQIECBAgAABAgQIECBA4GCBU8akpdB///13YdGbryArPGTiZM0Sltdr4kI6HQECBAgQIECAAAECBOYj8PPnz+ad1HwKdkxJVlmpY0AcS4AAAQIECBAgQIAAAQIECBAgQIAAAQIECBAgQIAAAQIECBAgQIAAAQLrE1hMTNqfP3/yIrLZNsDNzc3V1VVVvFu3bj158mS2RVUwAgQIECBAgAABAgQIzETg6dOnMynJgMVYZaUG9JEVAQIECBAgQIAAAQIECBAgQIAAAQIECBAgQIAAAQIECBAgQIAAAQIECKxA4MQxaRcXF48fPy50nPOfz//48WNdCy9JqylsECBAgAABAgQIECBAYJvAy5cvr6+vt3260P2rrNRC20KxCRAgQIAAAQIECBAgQIAAAQIECBAgQIAAAQIECBAgQIAAAQIECBAgQGA8gRPHpKVi5RFceRFZXkc2nsUxOTfj5cprdMwZHUuAAAECBAgQIECAAIHlCuQ92G/fvl1u+TeWfJWV2lhTOwkQIECAAAECBAgQIECAAAECBAgQIECAAAECBAgQIECAAAECBAgQIEDgzAVOH5P28OHDW7duFTZD83VkhYdMkOz79+/1X/e/d+/e3bt3JzipUxAgQIAAAQIECBAgQGChAondevTo0UILv63Yq6zUtsraT4AAAQIECBAgQIAAAQIECBAgQIAAAQIECBAgQIAAAQIECBAgQIAAAQJnLnD6mLQ0QPmLxeb5d/S9JO3MR5HqEyBAgAABAgQIECBQLrDK2K1VVqq8TaUkQIAAAQIECBAgQIAAAQIECBAgQIAAAQIECBAgQIAAAQIECBAgQIAAgXMT+J85VDgxaYXBZr9+/cpLyS4vL+dQ7LoMzZi0Z8+e1fvPeSNPZObdcd++ffvz58/v37/r/8ckr8W7fft2/n/nv//u37//4MGDi4uLc+ZSdwKrETD2V9OUKkJgZQJZQGZZkpVk9a+5MqlqWq1PqsVJ/p833+ZdvoUIb968ef36dRLn/3NYCpqKCxtu5slW3I7v379//vz5zP33Ld4qK7UvgvQECBAgQIAAAQIECBAgQIAAAQIECBAgQIAAAQIECBAgQIAAAQIECBAgcFYCs4hJu3v3bqKSvn79WkKfALA88FeScpo0nz59qk9U/sK3+pA1bYQijZh/edq7p155Cjz/kiBBa3WyPAiePvD06dMnT57UOxex8fPnz1SnirtLxesAvGxX+9Mr8qj6YXW5ubmJZ/0MfX2i5NYK7cvT8wHMUDrsRI4icIyAsW/sH9N/HLsOgVywNg6E7MzK7VR/TSAhPVdXVztXJlUT5CKbfylws0USmZbreNYnPcHzWbrkLNVRCbM5VUzaeU7FzcZax/bq2zFzRcZUPWTW0WqrrNQ6mkYtCBAgQIAAAQIECBAgQIAAAQIECBAgQIAAAQIECBAgQIAAAQIECBAgQGBUgVnEpKWGeTYxTwyXVHVuMWnNl6SlFiVVWFmaBGUFIf/yJPfBVcuxeTi1ej718ePHkSx/OcnBJ+0/cGewWWF9C5M1C5NT582B/c/QJ9sq51ZoX947F73FhfY1q297KQLGfn9LVSO0P03rU2O/BeLHOQgk1iLh1onUSpfeFoDdX84c1Z9g8E/zSrRqZXJ8zrnIJsws/7I4yTvQurHfCbdrXohzxoj1BLAdX6RWDmudilvVXP2P59COGRoZmK9evVpTa66yUmtqIHUhQIAAAQIECBAgQIAAAQIECBAgQIAAAQIECBAgQIAAAQIECBAgQIAAgVEF5hKTtlcITV4gsFf68QTz/GgdSpcXVZ3qNSDjVbA/5zzznfCn1qPY/YeUfFoFp8UzD3+fpKHTrP/+979Lijp4mvTtPK1bd6p980/AQI6tDk/TvHjxovv0/L55Sj+xQB5urlqwehVezl5vHBzkkDyrSJLkVm0cObKM/cF7hbE/OOnGDDO9D37N2niieueRYy355E1fB8Q31gWoNlozQH5MAPPLly9byeofM8bzZrD6qHr//DfClYiX/lbOpJo1xu3bt+s3jlb1qoLuEn238fBqcdKKTOsGpE1JtNapeErDOZzrHNoxAzPr2+pvTxxmnqXRgH+uIu8W7pkAC0u4ykqV1L2Kn0yLVLHKmUhzQcnc2P8+yZKcpSFAgAABAgQIECBAgAABAgQIECBAgAABAgQIECBAgAABAgQIECBAgACBxQnMJSYtcAmhydOKJYJJdvxD3iUn2pmmWeCUf2f61SRIiEvq2/NoaZ72zuOe9+7dq575rh7+TvXzgHueX8y/HFsF3mwzSZo82pgD3717N+BDqNtOd/L9ebA1r2FJrYcqSTpn/qWZEtp3cCzTUIWRT7lAxkh6fnn6w1L+888/hx1o7B/m1nOUsd+DM/hHmRXzFsrBs+3JMCP6yBl42EtDXdTEX/WEZFQX6zrxIjYSJhGrbUuLLEiyLEngRP5f0iLJLVl11yrZk3+5sObymqw2Rq8d3+g7wU3FO4kWkWCt7ZgouwyfahrJGBlkcZtMBsmn6hgJo9q3h6yyUvsipMcm6DdX0uaB9V/EyEf513NlaR5lmwABAgQIECBAgAABAgQIECBAgAABAgQIECBAgAABAgQIECBAgAABAgTWIbDImLQ85phnhefwAqjmM3nnE5P25s2bPHG4cQBUfyO/54HvPAheNdyzZ8+SQ4IxktXGR7qr/PP46aNHj5Lhx48fSx4i31iqme/c+HxnVeY8Mpu6518eo094XnYGIenzmG/QMhDC0v/+nHTRpMm/c4jrm3lDr6B4xv6wjWjsD+spt3MWeP/+fQLSugK5jGZ5ln/7LhqTPv+yVsk4zZU0QWjNq+1/Ai+2LIS6ZRh8j6l4cNKTZLjidsyyc+Lo3wlacJWV2sstd9+5KeuJDMwkmYkxtye5v9srZ4kJECBAgAABAgQIECBAgAABAgQIECBAgAABAgQIECBAgAABAgQIECBAYLkC/5pP0S8vL6uom5IiNYPBStKPkSbP29UPKCcWa60RUy26hDZ1n8Ou3maWNy99+vQpr7Arp0huee1AnvLsb/o83ZgEq3zAMdVP1Vr9uXqG/vPnz3kUPqR5Jj6jI6oVbP6fB+XjnEfwk2CnXnppHiHNo8+tpvQjgb0EjP29uHYmNvZ3EklAoFAgF8SNAWkJJMtVMpe/XDQLs+omyzU3r/1JPi9evOh+Ov0eU/H05mOcUTuOoSrP8QQyB+YPZPQEpNWnzl1bunf9ow0CBAgQIECAAAECBAgQIECAAAECBAgQIECAAAECBAgQIECAAAECBAgQWLfAjGLSAl3+vG8rhuckjdQsQ17BcZIyTHnSPIyYyKg8aNg8aaKn3r17lz+cX733rPlR+XaeJk8O/a1fBVYdc5by8kyWMvFmeb6zjmyszhuHUCferPCBzkovUZH9xU4kobC0fiKfbhMw9rfJHLzf2D+YzoEEWgJZmVxdXbV23rt378ePH4kla+0/5sdcQ799+9YfQn9M/juPNRXvJFpEAu24iGZSyJbA06dPWzcsrQTNH3O36KajCWKbAAECBAgQIECAAAECBAgQIECAAAECBAgQIECAAAECBAgQIECAAAECKxaYV0xaHncrtM5Tcad9a1aeKK2fgU5cVmH4UGHtZpgsMWOJnrq+vm6WLZF4+Xv5Q8WJ5eHFvPKrmX93O3GAE1Dfvn37wX//5aH2/MsD6GnibmGO3JOos1aHT1zZ79+/D3uIMyEuOwMjE5Z22lFzpJjDTyJg7A/ObuwPTirDwQVyHcyFb4xr37BFzZKgtTJJ/rmY5j2Ex7wbbVshE/+WsLQsDLYlGG//WU3F4zGePGftePImUIADBHL70PqjJDszyU1HbpZ3JpOAAAECBAgQIECAAAECBAgQIECAAAECBAgQIECAAAECBAgQIECAAAECBJYuMK+YtIuLi52ve6rFm68pq3dOttE8+85YoMlKNd6JHj16lPCzZv55PVoiK9JkzZ1HbueVX3nauz+TPBOZh8JHfcwxlcrDl/mXh9rzLw8Q53T//PNPAsY+f/78+vXr41+TErrnz5/XNc1z/6l44sqO8UyeOwuWKLhR6eoa2ThYIKEgmVISFHlwDtsOTPdIKEUVb7ktTXe/sW/sd3vFcvck6Ldq0MzneY9WJt78qyb28uXHtuonh1wgElydnJN/TpR/x8zq1YlyDUpuKWcyPzgaKleZFC8X7lQ2WSXDXOO2VST7q+tsde2rKlKJpXaZoHZea3pyHvCjhMR3wyQyxeViOuBZWlmlQbMwmF7grKbilvmafjyTdqxm2mrqKPl/SRNn5inJqjDNAbPEKitVIp80b9++LUzZTLbzT400E9smQIAAAQIECBAgQIAAAQIECBAgQIAAAQIECBAgQIAAAQIECBAgQIAAgYUKzCsmLYjl8V15TdkJo2vOKiYt7yFpBaTlifahXo/WGjl5Dj5PzLd2tn7MS1Hy0rbWzgl+zJPooXj58mUiBI55zjKRAM2AtDxAH95U/Pgq7CxVXjDYejnb8SeVw7AC6WYJL0wnSQTIkUEyiZrIjJpekazylHb6bUIpknP+FZbZ2K+gjP3CDrOUZGnQ/Mt7tDLx5l81sSdEIcMkcV8H1OLFixc5NjnkApHg6uSc/A/IZ9shyS3lTOYZwhnRe72+LNNILtlZL6V4uXCnssnqgOJVYqldJqgjL4LbqrnX/lSnuRKrjo1M+fy21+laibNQ2asVWofv+6OpeF+xeabXjvNsF6XaKSmbK6gAACAASURBVNCN/t15SBLUbxQvSSwNAQIECBAgQIAAAQIECBAgQIAAAQIECBAgQIAAAQIECBAgQIAAAQIECCxUYHYxaXles/wx3+7jyNM0Qx4Kr2O0ElCUp8+nOe9JzpLHvltPIuZR7DzRPl5h0gfyfH9//vFPsv40o36a5/J3BoBtLEAe5c9bMuqPEi2QB+gPCA+oc2hupF12RnWmNad5ZL9ZMNsHCKRXZPRlhtn32EyhGUF5U1M6W6JH0lcP62DG/kZ5Y38jy2p2Ju5rZ1x0q7IJY8v7c1o7x/sxPTAxZiUrpbxULSkzkMe4ZFfFGK+aO3PeeLGbbFmYhd9k5zIV7+wMi0igHRfRTArZFchtb3dnyZ5cgEqSSUOAAAECBAgQIECAAAECBAgQIECAAAECBAgQIECAAAECBAgQIECAAAECixaYXUxaNDc+Z7xRebIHgltnb563vLStTJbyY6uCefNSgpry/P2ocU3Jf2coToqR4IETMuaJ/Dzxv1cB8qaa5hveEpCWZ5T3ymFn4p3hfMmh+Za2nRlKcFqBd+/elRcgwzOhkulmGUHHx8oa+9vkjf1tMuvYXxIXXdc0sWHTX4kyuncGRedakECCMaLR6ron8yPf5Vhnte9Gpri89rN1VK7IGZutneP9mHPtXKgMcnZT8SCMJ89EO568CRTgMIG8a/ewA7uz9GH5OIoAAQIECBAgQIAAAQIECBAgQIAAAQIECBAgQIAAAQIECBAgQIAAAQIE5iyw7Ji0vCzr4L/dfkyrNGPSpnwA+pgyH3Zs97HvmL99+/bVq1d52ddff/317NmzBMAclnn/USWhOCnJSTpAXfLWE8b1/m0bcasf0MzT84MHpOW8iVXYGSmXRhw1pHBb9e0/QKAwtKyKRsuL0YaakYz9/sYy9vt9lv5p5urCKjTDjAsPGSRZAud6pvpcQDOEBzlRfyb7DoT+3Mo/zbvpuomfPn3a3TnqnpIg8CMLYCo+EnAmh2vHmTSEYhwgcPv27QOOcggBAgQIECBAgAABAgQIECBAgAABAgQIECBAgAABAgQIECBAgAABAgQInInAHGPSEoNR/uqJZnjYNG32/v37+kSnehq7LsDYGxsf+26eNP4JhhkjMCzdoIR3+mfQm9XfKxohYWB1d61eN9fMasDtEre6JAOeV1anEsg4HTAaraqFsd/fmsZ+v8/SP724uCgMN0qI76kqu+3yl5InXHyaUu01EIYqUje8p8p5+pe29UcGDlJfU/EgjCfPRDuevAkU4GCB3LMcduzBBx52OkcRIECAAAECBAgQIECAAAECBAgQIECAAAECBAgQIECAAAECBAgQIECAwEkE5hiTFoiSoJrKa/rQmuYZy8t5ktY98qSJoapf6tWTVdIkhjAhMT1pDvuoJCQg8QDNKMHDTnTwUXs9bfn8+fP6RB8/fkzMQ/3jsBslQQJXV1fDnlRuIwn0j6wMvR8/frx8+XLYsxv7Oz2N/Z1ES09Q+Kq0XIPGiMou0dv4nrTMCdO8Ia0qYS5kt27dKintgGlyAd2YW+FbJTcee/DOwn5yWP6m4sPc5naUdpxbiyjPXgKZ5/da89SZl/+JmfoQGwQIECBAgAABAgQIECBAgAABAgQIECBAgAABAgQIECBAgAABAgQIECCwOIGZxqQ9efKk/CnnKUOSEh9yfX1dNXOez7u8vFxck5cX+OvXr4WJE5bWDLgqPGpnsjxfXvLak7dv3+7MaqQE5XFliRqqX6eTWLtRe05h5qeKoxipLdaabc8wfPfuXZ50HyMMo+ekLWdjvwXS/dHY75osYk+m95ILUOrSjFSfsmobgwQyLUxZhpzr9u3bU57x5uamXoY1z7tRo5lgpO2sV0fKOdmaiseznTJn7TiltnONIVB4NWydet1/uqVVWT8SIECAAAECBAgQIECAAAECBAgQIECAAAECBAgQIECAAAECBAgQIEDgbAVmGpOW9nj69Glhq0z5OHjzXCVv8SqswjyTlT9Em/Incf8LnQ6rY8kbSBLr9enTp8Pyn+aoPENfB84l2HKCl9hsfH9Oq7J7tW/rWD9OJrBxCCT64tu3b8+ePRupGHv1DWO/pxWM/R6c+X+0cfR1i52FQRq6u3/sPd0XmWZZMkaQan9Fyv+CQH8+hZ9um50mLkaztOO9C2hbZZtnr7dNxTXF3Da049xaRHn2FcjVcN85NhNj4d/I2Lcw0hMgQIAAAQIECBAgQIAAAQIECBAgQIAAAQIECBAgQIAAAQIECBAgQIDArATmG5NW/rfV88aMMaKhNrZTMyatPGpuY1bz31m/16uwqFdXV4Upy5PlccaShyA/fvxYnuf0KV+/fl2ftNmF6p2Db5S8MWavh6QHL6EMSwTyiq1u2EneVpEZb9QnfY39ktYpSWPslyjNNk1GWclcmvKf5BrUHaeFQXSzBS8p2LYrV3eqLMltkDTjxaR1m7i/wJZh/T6n+lQ7nkreeYcSyItD97p/yb3b9C/tHKqy8iFAgAABAgQIECBAgAABAgQIECBAgAABAgQIECBAgAABAgQIECBAgACBvQTmG5OWZ8FL3vVU1Xav5+T2Amomzsu46oeeExaS5/Oan65vu65sYdX2fei2MNuS2L8xnsMuLN7OkLnfv3/XL0lLeMOTJ08Kcz4mWUkcxUjtdUyxHdsUyIRT95x6f2KcJngroLFfg/dsGPs9OKv5qPCFqN2hOoFAKxAukfyrX5ZEdduVa9v+CRpivJg0U/EEzTfBKbTjBMhOMbZA7l+aYfb9p0vw8PQv7ewvkk8JECBAgAABAgQIECBAgAABAgQIECBAgAABAgQIECBAgAABAgQIECBAYCSB+cakpcLlr0qbJiateZbyso3UcjPMdqQnwguf9v7+/fsMTVKkZrxcYXjD8RUpiUlLsNzxJ5LDSALv37/vRmN+/vw5b04b6YzHZGvsb9Qz9jeyLGvns2fPSgqcITD9NajZwVLIya4vJSDjpemZbaZvgqqao761ci/JHpy98mklXvoyrFWd+f+oHeffRudZwixBW7HQXYfcgPz48WM+s2K3hPYQIECAAAECBAgQIECAAAECBAgQIECAAAECBAgQIECAAAECBAgQIECAwLACs45J64ZkbKt8XkHw5cuXbZ8Osv/m5iZ/9L3KKs/bPXz4cJBs15TJzrcGHVbZwtflffv27bD8pzyqMLzh+CLdvn17Zyb7vrhjZ4YSDCWQp36fP3/ezC2DKz18ttOOsd9srI3bxv5GlkXsLAxBL3+BzCC1TthqM59EDZ3JS2l6oql3Bks0xYbdLokDH/aMG3MzFW9kWdxO7bi4JjufAudtaZmEc1ns9tJMg+/evfv58+eZXIzOp9HVlAABAgQIECBAgAABAgQIECBAgAABAgQIECBAgAABAgQIECBAgAABAv0Cs45Ju7i4ePz4cX8F6k/fvn1bb4+xcYYvSdv3Get90xc2U+GjjdfX14UZnipZYWDDIMXrPiq6MdtEWm7cb+cJBfK8b2s2S1hm3poy5Usn9h3L+6Yv5DX2C6GayYz9psYg24VTd95aNuWM2lyTpJqFhRwE5LSZ9ERTt0ymLOdIc+C+2e6bvpBoNVNxYX0HT7Zvu+ybvrDA2rEQSrJ+gdyeJyg617v8rYREAicOLW/xzbvREo02Wfh9fwl9SoAAAQIECBAgQIAAAQIECBAgQIAAAQIECBAgQIAAAQIECBAgQIAAAQJTCsw6Ji0Q5Y9Z5yVmoz4O3nzWubxUU7bl4OfKe1f2ynPf9OWZlzyeO//3pJUHWJbLHJmy54UzR+bs8AMEMoMl8CyRLc1jM6y+f/+eJ4CbO8fe3ncs75u+vPzGfrnVXimN/XKujMrC13VO9p6uPPrfDMNOIGJiWctrtOiUPVGXCVc7VUREa6YqeVVpSSvsO7Xum76kDFWaVgU3Hjj/ZdjGYk+wc9922Td9eRW0Y7mVlDsFcnHMpSezbt7iWxjxuDNPCQgQIECAAAECBAgQIECAAAECBAgQIECAAAECBAgQIECAAAECBAgQIEBgcQJzj0nLU24lD1BW7s2wsWFb4suXL3lPUZVnHhWdOD5k2LqU57ZX6F2aKY1VnvleKUv6QM+7U/Y613iJx/Pplrnwgfj5o3WrttY9CTK5f/9+M84kNX3x4kUmn+mrbOwPa27sD+s5fW6FI6L1hsPxytk6UWHxxivPfHLOOvDTp0/Tl6cnUu6YwuzVspZhx1CPeqx2HJVX5gQIECBAgAABAgQIECBAgAABAgQIECBAgAABAgQIECBAgAABAgQIECBAgMAJBeYekxaa8kc5x4tJa+ZcXp4Ttusgp87fvy9/tde7d+8GOenGTEpi0mb+2p/x3nqxUaxw58zRCmuxgmR5E1oC0urA16pGGVNv3rw5Se2M/QHZjf0BMU+VVeHbtzKEM5YnKGTrhWznsyyJbabKfuGnT59OH5bWWqUM9ZcLTMX9bb2UT7XjUlpKOQkQIECAAAECBAgQIECAAAECBAgQIECAAAECBAgQIECAAAECBAgQIECAAIF9BVYVkzbS4+A3NzdXV1eVbF6F8eTJk32Vl5s+D3bfu3dvZ/lfv3495YuANpZn5q/8mmdcykZJOycWyChLlEWrA3/+/LkwDGak0hr7Q8Ea+0NJnjafwrivXA3HLmfGZnO6SAe7e/fu2CedT/4la5KEpb18+XLKMueM9avSyoP5S0poKi5Rmn8a7Tj/NlJCAgQIECBAgAABAgQIECBAgAABAgQIECBAgAABAgQIECBAgAABAgQIECBA4ACBBcSk5XUT5c/0N19odgDHxkOaLyQpfCp9Yz4L3Zm3vvQ8YJ2HsPM2p7Ef/q4f9V6oYYpd8hj99LVrBjZMf3ZnjEDehJZghiZFevu3b99OHuSZIhn7zXY5eNvYP5huVge+ePGipDyJYE8ce0nKg9O0wt7ObVmy8z1pFezbt28Tqvfly5eDnfc6MCvVtHum7h8/fiT6aK9jdyY2Fe8kWkQC7biIZlJIAgQIECBAgAABAgQIECBAgAABAgQIECBAgAABAgQIECBAgAABAgQIECBAYC+BBcSkpT7lj1yPEZPWzLO8JHs1w8wT5wHrPGmdut+5c6cKD8v/EyiYJ+PzbrrTvs1p5nR18Qofo6/T2zgHgYydV69eNWuaIZaxdnl52dx5wm1j/3h8Y/94wznkkACnwvDC5pph8JL//Pnz+vq6zjbX4rN6d2sqXl7frE8ePXqU+N7Bg8Rq/9ZGpu6R3llnKm5RL/RH7bjQhlNsAgQIECBAgAABAgQIECBAgAABAgQIECBAgAABAgQIECBAgAABAgQIECBAYJvA/2z7YFb78whyHrwufKfT+/fvB4ySymsN6ue/8zz6SE8bz0p7Y2HypHVgN35kZ4lAXqJSkkya8xFIpMTXr1+b9c0Mkz1z6yrGfrONDtieW4MeUAWHVAKJIG291XCjTGLSxnt3aF7/1TzpecbJ592teR9d06FnO5Nq/mUNmebLgctdxZmKe1p5QR9pxwU1lqISIECAAAECBAgQIECAAAECBAgQIECAAAECBAgQIECAAAECBAgQIECAAAECOwWW8Z60VKPkQfCqtsO+oqSZ23k+/L2zD0mwUyAvv9qZRoLzEbi5uUlcRMIkmlVOQFoiYMUvNU1WsG3sr6AR6ypU4fH1j9s28nqujOVtnx65/+PHj80cznNZ0nq9ZBNk23b+qEGO+ve//525N3+24MuXL5mHtyW2nwABAgQIECBAgAABAgQIECBAgAABAgQIECBAgAABAgQIECBAgAABAgQIECBAgACBEoHFxKS9ePGipD5Jk9ea/fz5szDxzmTN578HfP3azvNKcIDAbB8xzxtaDqiOQ1YpkGCVxCklaqVZu+xphag1P7W9U8DY30kkwSAChTFgr1+/HuR0rUw+ffrUfGHsgwcPlvvWr1bV9voxb5pK3fc6pE6cuTd/a+DRo0e3b9+u4tPyDtgBF431ic5zY7ZT8Xk2x8G11o4H0zmQAAECBAgQIECAAAECBAgQIECAAAECBAgQ+P/t3f9x00r7N+DJmacAQgkJFUBKACoASniSChJKCFSQfEsIqYBQQkIFB0ogdJD3M4/e0WhkW1rLP2LJF3+ckeXVavda71o5s7dvAgQIECBAgAABAgQIECBAgMC+CYwmJi1bh5NHqHB4msnNCi+ZW6y5/7twJ/rcepzcc4Hsfd9zAd2vBJKc5+TkpBlVUp3P8iJD2iQ/JOb+xIa18Eng9vZ2E0EdrVC3wsZMbAiq7lxdXa3eryo+7ezsLPnTDg4OEup2cXGRB79NjN3qrVUDAQIECBAgQIAAAQIECBAgQIAAAQIECBAgQIAAAQIECBAgQIAAAQIECBAgQIAAgV0TGE1MWuDKt1+vKyatWU/53XdtjLWHAIFdEEg2niTnmduShJqIgpgr4ySBnRJIeHxhhq7m88NaupBcXkkDW1eV9JsfP36sX+7bQQaiFaG3ukB4v379+unTp4SSJkj43bt3CVFLZsvVa1YDAQIECBAgQIAAAQIECBAgQIAAAQIECBAgQIAAAQIECBAgQIAAAQIECBAgQIAAgUkKjCkm7fT0tHAMkoYomS4KCy8qlv3fP378qN49OjpKAo1FJZ0n0C2Q4IHuAs/17p8/f57r1vt238Q2JBvPol5nyRL1ughn1OfN/VEP39zGF07VtcekJVyq2Z7CZjQvmdhxFtXC+MABHc+anCfAmCezZeLTEv4nf9oARpcQIECAAAECBAgQIECAAAECBAgQIECAAAECBAgQIECAAAECBAgQIECAAAECBAhMW+A/4+rehw8fbm9vS9qc7eArphBpbii3+bvEvLBMgv1+/+9f9nwnJqr535yuKsnJwtoUI7D7AlmLeheuFEjMw4qr1o5TmPs7PkCaVyKQSZpQw94vqXyd3d3dJddWSZ0lZW5ubprFPn/+3Hy5n8eVcP3zARtCyFhnfc6/1J8ouDwQjn2hthRv6KOy5WqN45bB3Y4AAQIECBAgQIAAAQIECBAgQIAAAQIECBAgQIAAAQIECBAgQIAAAQIECBCYFRhZTFq2Alfbgmd70jqTPcqPj4/JbtE6X/5STFq5VUfJjML9/X2G4+fPn1UoWkdhbxGYmEA+/4lhyIe/pF9Z31J4lVWr5C5bK2Pub43ajbYskKnaylo2twF5ilhXTFoCVptRcFNaKObSlZ/cTlha3Z48zORfghIvLy/Lk/fWlz/LgaX4WdjXflPjuHZSFRIgQIAAAQIECBAgQIAAAQIECBAgQIAAAQIECBAgQIAAAQIECBAgQIAAAQKrC4wsJi3bu4+OjupsWt39z3bwi4uL7jKL3s0u53r/t83fi5Q6zgcw0YPZul04WB1VeYvASAWSw+T9+/flUyBrzqdPnzJ3Rtrfqtnm/qiHT+NLBApj0vIlmDCStUSZJgKq2bDz8/Pmyz0/zpqTh8M8b2zNIWv12dlZ4hIzLjubM81SvLXPw0ZvZBw3yqtyAgQIECBAgAABAgQIECBAgAABAgQIECBAgAABAgQIECBAgAABAgQIECBAYEWBf1a8fvuXZy944U2bic4KL6mLNa+1+btm6T1ILpfszz44OEgoTgzLo3EW1ZxsJNW/RQWcJ7CbAtlHfnJysuwUSFjFly9fdrNH3a0y97t9vDslgePj4wSrl/So+SxRUn5umUS3NnMt5jtxXenX5t5ujCez3m7/US3Le6KI88yTyMPdQbMU785YrNIS47iKnmsJECBAgAABAgQIECBAgAABAgQIECBAgAABAgQIECBAgAABAgQIECBAgACBrQmMLE9aXBKT9vnz5xKgbBd+eHh48+ZNSeFmmWwvTnqT6ozN302ZRcfZMZ+EIcM23yfx3evXr/Pf6t/Lly9z0Eosk3x3qX/R3Z0nsGsC2U2eWIVWq/I5bwaWtN6tX2Z9S7jLgIWrrmGbB+b+NrXda3cEEgFVkpgrX4uD87XWnW19txY+AtWX78lBonmzcmbhrZPcbqfjVUrY+/v7RCpu545z72IpnssyupPGcXRDpsEECBAgQIAAAQIECBAgQIAAAQIECBAgQIAAAQIECBAgQIAAAQIECBAgQGDPBcYXk5ZopWw7LtkLnqG9vLxMcMiyY9zc/12elm3Zu0yjfJKTJFqscDjqLmcEP3z4kCxSYwm8qVvugECvwNwQyqurq9PT03zgS8LSElaRjem9N3reAub+8/q7+/MKJFNZQtZ7w58SG5+ZsmJas+YzSXrtsWTR0Mc54InZa4ktKr+u8/kYvHr16vv37ysO9LD2WIqHue3aVcZx10ZEewgQIECAAAECBAgQIECAAAECBAgQIECAAAECBAgQIECAAAECBAgQIECAAIESgfHFpKVX2ZBdGARVpzsrsajLNHcz2/xds7QOkoMuO78LByLXZvt+MBNsIw6tJenllAQ+fvw4u+zUsQo3NzcJXejtb8IqEsB2fX3dW/JZCpj7z8LuprsmkG/A/OttVZ4oVglVSlx9M/ItEd2tPKK9DdirAsHJypksdhma2aV4oxTv37/PCp+vgI3epVm5pbipMd5j4zjesdNyAgQIECBAgAABAgQIECBAgAABAgQIECBAgAABAgQIECBAgAABAgQIECBA4J8xEmTLbwKcClu+bFxH9oYmIKSq/PXr18fHx4U32p9iyeCUIUiWs8KAtKRES0zO4+Pjly9fBKTtz+dk33qauJF8vFtREFmp7u/v64iUrCcJWiiRSRxLsqaUlNxmGXN/m9ruteMChSHrWRPy9Te4L0n32rw20VbNl47nCmSlTSzfnz9/ond0dDS3zCZOJup+O+u2pXgTw7f9Oo3j9s3dkQABAgQIECBAgAABAgQIECBAgAABAgQIECBAgAABAgQIECBAgAABAgQIEFivwChj0kJQuBc8JZtJz0rsmuVLUqCU1DmlMokrS6KnVuDNog4mGu3ff//N1vA6JmdRSecJjF0gy8XPnz+bvUhQawJcW3GYiefMvGgWW3Sc8IZVQlkWVTv4vLk/mM6FkxRISq7Cudx8rliKIiErzVUlMa6+TMsBM0AXFxcxzHNIgtOSYq782sElky0tP20w+PKSCy3FJUq7X8Y47v4YaSEBAgQIECBAgAABAgQIECBAgAABAgQIECBAgAABAgQIECBAgAABAgQIECDQKzD9mLTs586O5F6IukBz73iiR+rzDsKY6JrCOL1s/q6i0SSa88nZT4FMgUQmJChitvuJ0ixJ3ZPEawlLm718+2fM/e2bu+MoBArD45vPFUv1q3Vh4ffvUrfYh8J5DklwWjKYPT09JXFlcs0lYHhzHd/cum0p3tyobbNm47hNbfciQIAAAQIECBAgQIAAAQIECBAgQIAAAQIECBAgQIAAAQIECBAgQIAAAQIENiow1pi07DAu31L89evXQsTr6+u6ZOFe87r8tA8ik/RozYQti/qbRC43NzfZ/C0abRGR85MXyOqRKdDRzcyRjnfrt378+NFclOrz2zww97ep7V7jEkjWspL40uRL7F4QFvW6FZPmsWQRVPn5hNYnP1UChhOflsj5q6urqJY/T5bcKMN9enpaUnKpMpbipbh2trBx3Nmh0TACBAgQIECAAAECBAgQIECAAAECBAgQIECAAAECBAgQIECAAAECBAgQIEBggMBYY9LS1fLN2YXhH6mzuf+7vP4B7uO6JAlGzs7OStqcjd3ZjS2/XImVMlMVSJBDbyBZ4iIuLy9LBDL1klOlpOQmypj7m1BV55QECh8Vmk8Xhd1PQsUkS6wLf/jwYW7exbqAg2UFEjmf4LEs11WIWlKoVSFqJXGG3ffKcA+LQlxUraV4kcy4zhvHcY2X1hIgQIAAAQIECBAgQIAAAQIECBAgQIAAAQIECBAgQIAAAQIECBAgQIAAAQK9AiOOSStPQ5Fd3dnb3WuRwI86D1h2JCdopPeSfSgQ58JEc9man43dNs3vw6dCHxcJfP/+vXBpyt70wuQ879+/X3S7jZ439zfKq/JpCBTGpN3e3j4+Pi7V5VYYW+GNlrqFwk2BPPVl0UuIWp4G//z5k58zOD8/T+rXZpny40+fPpUX7i5pKe72Gcu7xnEsI6WdBAgQIECAAAECBAgQIECAAAECBAgQIECAAAECBAgQIECAAAECBAgQIECAQLnAiGPS0snyLdqtvd1zgZplshF5bpl9O5mMZ02Wju5nLHpzQ3Vc7i0CYxdI6ELS7Lx79668Iz9+/CgJeEjuwQSwlVe7lpLm/loYVTJ5gYRhJ4NZSTcLv0yrqhIWlfWhrjZx8kutLfWFDoYJZFizBn758iWRhFnYy58269vl1xDW8lBkKa5JR31gHEc9fBpPgAABAgQIECBAgAABAgQIECBAgAABAgQIECBAgAABAgQIECBAgAABAgQILBLYl5i07O3uTVHS3C++xgQXi+h3/3zCYJLapaSdAtJKlJSZsEBCyxI5tmxyxYQ9NJedDp/kKry7u+sosN63zP31eqpt2gKfP38u6WDhZK+qahUeEBNV0iRlSgSysCe6LJnTlv21gsIcsx1tsBR34IzoLeO4a4N10PiX/HW71rxh7Wn06WAynRpG4SoCBAgQIECAAAECBAgQIECAAAECBAgQIECAAAECBAgQIECAAAECBAgQ2KbAuGPSslE4yUMKvVo7vFtXffv2LUktqpPJeZJYkVaBfXsZkMLt1G/fvl1LMpB9E9bfKQm8fPly2KKR3CmF0SYJlO0NrF0Lqbm/FkaV7I9A4aNIwlbLI0tbTyyFq8T+mG9nMWx6ZoVP2rREphWmxcu1GfGHh4dmJUsdW4qX4trZwsZxZ4dGwwgQIECAAAECBAgQIECAAAECBAgQIECAAAECBAgQIECAAAECBAgQIECAAIHVBcYdk5b+l2/Ubu3wbtk13y2vs1XJZF7++vWrMFNc0kPd3NxMpuM6QmD7AgnpLImtTdDsP7MSGwAAIABJREFUFpYmc3/7HwB3nIBA4dxsPml09DpBLHWQfIqJk29aBSfpgKow4KxXzbe2cJzItDSg/LGncMRnW24pnjUZ4xnjOMZR02YCBAgQIECAAAECBAgQIECAAAECBAgQIECAAAECBAgQIECAAAECBAgQIECgXGCPYtI6UpQk4caPHz8qtQRZvXv3rlxwkiULA9LS9+zMHpYeapJuOkVgmEBhhMPt7e2mcxKa+8NG0FV7LlAYk5YpXJLgqxXIVFj5ngzB5eVl1dOE7bWgtiaQ/JZJmFYSS1y4ts+23FI8azLGM8ZxjKOmzQQIECBAgAABAgQIECBAgAABAgQIECBAgAABAgQIECBAgAABAgQIECBAgEC5wOhj0hIQ9fbt28IOL9q+3Dz/+fPnwtqmWiw5QH7+/FnSuyRvEb9XAqUMgW6BN2/e1IEW3SXPzs42lxrI3O/G9y6BRQJ5FMkX4qJ3m+ebzxvN8/VxJngdJJ+TCXzyPVvj5KD5fJIYv+Zb2zzOiN/f3/eGpSVwriQKsdVyS3ELZKQvjeNIB06zCRAgQIAAAQIECBAgQIAAAQIECBAgQIAAAQIECBAgQIAAAQIECBAgQIAAgXKB0cekpavn5+eFHV6UoqS5R1xCkvKovMIomsLRUYzAPgtcXFwUhteW511Z1tPcX1ZMeQK1QOH0aT5v1Nc2D1oFPJM0cVrHyX87IOKrVcnglwlL+/79e5LrdtfQjDDsLlm/W/hZSnmPYTXaDh4Yxx0cFE0iQIAAAQIECBAgQIAAAQIECBAgQIAAAQIECBAgQIAAAQIECBAgQIAAAQIE1ivwn/VW9yy1JYVI9gQnGUXJ3W9ubk5PT5sl7+7usq25OpOYkGwybr67b8fX19e1RnffkxPm+Pi4u8xuvpsRrxOt5JPT+jzsZpu1ah8Esjol607vUpZPbwLYvnz5sl4Tc3+9nmrbN4FkO8z87f0CTYF8B3WkPhOTttQnJxFfHz9+XOqSNRbOU1DGqztOuPcj0WqPpbgFMtKXxnGkA6fZBAgQIECAAAECBAgQIECAAAECBAgQIECAAAECBAgQIECAAAECBAgQIECAwFICU4hJS4eTSOTr168lPc/u4VYMUnP/t4QkTY1uz/L8D931bP/dpMtrdrP1edh+e9yRQCWQgNiEpb1//74XJMtdoiASA9NbsrxAc1J0X2Xud/t4d28FkrX17Oyst/uZa4ti0r59+9aMSk3s957HyfdiPm9MWpqXiLj8nEFHMrQ/f/709qJZwFLc1BjvsXEc79hpOQECBAgQIECAAAECBAgQIECAAAECBAgQIECAAAECBAgQIECAAAECBAgQIFAu8E950V0uWR5LlhRDDw8PdV8eHx8ToVS9TMqsZ8y2UTfpGQ9+/fpVJxDrbkas1hsP03077xLYE4FEqhSuZomCWKOJub9GTFXtrUBhhHOeOvLsMVepFcdSuBrMrWpPTnYEg21NILGIHfdqBhl2FKveshT3Eo2igHEcxTBpJAECBAgQIECAAAECBAgQIECAAAECBAgQIECAAAECBAgQIECAAAECBAgQILC6wERi0o6Pj1+/fl3I0dzznaxE9VXJO1Qf7+dBHZ7X2/31xsP03m6pLd29tSlAYJcFrq+vj46OeluYSbHGGFpzvxdcAQIlAoVRZM3nkLraxLE0I6yyDixKp1Zf4uD3799xe16HDFPHor1UnjRL8fMO5brubhzXJakeAgQIECBAgAABAgQIECBAgAABAgQIECBAgAABAgQIECBAgAABAgQIECBAYMcFJhKTFuXCjeAp2YxDa+4L7850seMDuZbmNXfDd1e45fi9pbZ0d7fcuwR2X+D79+8ljcyu92/fvpWU7C1j7vcSKUCgRKDwUeTy8nK2tuYDSd4trGq2nn07U758bU6mI1D/5cuX5fct74vHsHLV7Zc0jts3d0cCBAgQIECAAAECBAgQIECAAAECBAgQIECAAAECBAgQIECAAAECBAgQIEDgWQSmE5N2enpaKJj8QlUgx8PDw8+fP6urkmYtydYKa5hqsfv7+8KudWy/LqxhqWJJhLJUeYUJjFoga9HV1VVJFxKW8Pj4WFKyu4y53+3jXQKFAm/evCnJ2prnkLu7u1adYtJaIIUvy3NSFVY4oFjHQ9GLFy/KK7QUl1vtcknjuMuj03pqWmqG7my/JtmpndXWMAIECBAgQIAAAQIECBAgQIAAAQIECBAgQIAAAQIECBAgQIAAAQIECBBoCkwnJi29Kk8qUu38bu7/Lr+2yTel41+/fmWXfGGPDg8PC0uupZiYtLUwqmREAgmy/fDhQ0mDO2IhSi5PGXO/EEoxAiUChY8TX79+bdaWUPnmV3Cm/5a/Z5uNGddxclK14jG23/6jo6NFNy3Pk2YpXmQ4rvPGccB4lQSGbShncvkMXbZfk+zUsgjKEyBAgAABAgQIECBAgAABAgQIECBAgAABAgQIECBAgAABAgQIECBAgMDkBfY0Ji07mLNn9Obmph7g8jRr9SUTO2juhu/uWskmy+4alno3e83L27ZUzQoT2GWBBM2WzLUke/zy5csqHSmfXyXtWaUlrWvN/RaIl6MQKHycaEVSNYPk083Pnz+PorM70siW3vZb1bE2doSrtdppKW6BjPSlcRwwcJsLDJttTCu2rWPyzl671JlJdqopkHzjiaa+vr5O2s/8Wd18yzEBAgQIECBAgAABAgQIECBAgAABAgQIECBAgAABAgQIECBAgAABAgQI7I/ApGLS3rx5U7739/379/W20cJ8RNP+WLT2aHZ0thy5o5Lyt7Jxv7ywkgQmI5AsSZeXlyXdSfhKdgaXlJxbxtyfy+IkgcEChanS6kiq7OZvftPlSzbPM4PvvocX1pLP1feO4JPyiBdL8XMN33rvaxwHeJZMk/qvtgH1Ny9p1dMxeZtXDTieZKfikC+sjx8/HhwcnJycfPr06ezsLH9Tv3r16vj4OCFqA6BcQoAAAQIECBAgQIAAAQIECBAgQIAAAQIECBAgQIAAAQIECBAgQIAAAQKjFphUTFpGonAjeEr+/v27HjkJSULR2qNZ4zz7QXOn/rM3RgMIbFMgCZfevn1bcsdsCy4pNreMuT+XxUkCgwXOz89Lrq2DTlshVeVPMiV32YcyeaJbJS53daKOMKR3794V1m8pLoTa8WLGccAAlfzaRccsW+qOzT8Ac2HJrZeqvy5cUvPoOnVxcZHws9vb27qb9UFg8yyacLX6jAMCBAgQIECAAAECBAgQIECAAAECBAgQIECAAAECBAgQIECAAAECBAgQ2AeBdcaktfbVtfb8bUdzwE5uCUmqoSn5Of+q5Ja3297c3Gznw+MuBHZQ4OrqqqRVWW8TwFZScraMuT9r4gyBVQSSLub169e9NeTL9O7uLsXEpPVa9RaoA/x6S26iwKIn3sKg4qpJluJNDM326zSOA8yTcav3qp8/f/aWKSlwf3/fLLa5pJTT61Tizb5+/drUmz1OuJqwtFkWZwgQIECAAAECBAgQIECAAAECBAgQIECAAAECBAgQIECAAAECBAgQIDBhgXXGpLW25G45cqkapMPDww8fPiw1YAPC2JaqfyyFX758WdjU1kAXXjWsWPbrr/2D1AyeLN86PKz9riKwokCCWwpjLRLW8u3btwG3M/cHoLmEQLdAYf7V7O/PtG1+zeUZJk8y3ZV7d1YggRC/fv2aPb+dM80RbN5xqZg0S3GTbrzHxnHA2JWkFEu1j4+PAypvXdKMbSu8b6uGwpeFlY+lU1++fJmbHm1WI8Wur69nzztDgAABAgQIECBAgAABAgQIECBAgAABAgQIECBAgAABAgQIECBAgAABApMUWGdMWnOTX7ASubSWbXbLui8bY7Zs+WXbM5byhVsnt9ydVvaYtdy9uXe8fOvwWm6tEgIDBC4uLgqnZ1azAVEZhZUPaPkql5j7q+i59tkFkiimJOb5x48fraDTwmC2Z+/gDjbgGekyjnNBlopJsxTPNRzdSeM4YMgKZ0orxdmAG+WSZiUlCS2H3SVXTalTebZcaoE9Ozt7lv8JMHiwXEiAAAECBAgQIECAAAECBAgQIECAAAECBAgQIECAAAECBAgQIECAAAECgwXWFpOWzWqz6bMWbdId3NySC9+9e1eyEbyqKvsFJSSpKOJQvo92WDqmkuFrlsmHqv5J/sKdnc3LFx2vN09aM8Jt0R2dJ7CiwM3NTUkN+TR++vSppGSzjLnf1Cg/NvfLrfazZGHEezOeP9/Cb9682U+u1Xv9jKnS5i7Ry46mpXj1z8Au1GAcB4xCIdrqf1fmL4vmd/fJycmA1hZeMqVOJaVnYa/rYpv4ZYG6cgcECBAgQIAAAQIECBAgQIAAAQIECBAgQIAAAQIECBAgQIAAAQIECBAgsDsCa4tJm7vzbO7JLXS+cCN4WnJ+fr6F9ozlFuVxX3O3X6+9m/mV/brOq6ur+njRwWxU5NySzd2o5WF4c6sqPNm8Y+ElKxZrxt2tWJXLI9A7gpsGT5hK4fRMfMvp6emyo1ZYeao195ey7f3kLFVbSeFNfxRL2qBMJVD+KFKLTfWZZGsTYUBQbo0/+ODh4WFuBwd8ACzFg0dhpy40jgOG48OHD71XrR6TVv/URXWvkpv2tqqjQEn9o+jUgGe/VgrQDiVvESBAgAABAgQIECBAgAABAgQIECBAgAABAgQIECBAgAABAgQIECBAgMCoBdYTk5ZfnZ/7A+rZZredhFqtMSjcB5x0akmq1rp2ay+XihxYqvDgLhS6pf7Wns7Bd+y4MJ+ceptmGnZ8fNwbP3Z/f99RYfXW4+NjM3RtoxkSehujwFgEtjMBuzXKg1USDPzly5fu2lrvmvstEC8JrC6Qr63y0JTqds8SUrViT+eGY61Y5+DLE5R7cXEx+PJhF84NvcgT5oCWWIqHDcGuXWUcB4xIyerXzCo54Ba5pBlblT8rskoPq6fwqml0qpVcrrDv+Wq4u7srLKwYAQIECBAgQIAAAQIECBAgQIAAAQIECBAgQIAAAQIECBAgQIAAAQIECIxXYD0xaR1b7rIvM1FAWwbKFsPXr1/33rR8z2hvVQMKNCOjei9fqnBvbYsKJBdTiVt1+YDN1ovuO3s+n5nm6FQbvnuzDZREyrXi1pYNGGg1Nds0W2fmvtzO8DVvXXjHnYolaLZ/1457oXoLrN6jpQJoP3/+fH19XX5Tc7/cqipp7i8rtp/lm19kvQL5jjs8POwttmsFSr5uthnWm59ISOKyrSnlXnOfPeYGqvW2ylLcSzSKAsZxwDAVoi31bNNqRr64m1FtvX9WtC4f8HIanRr8iFv/tsgAOpcQIECAAAECBAgQIECAAAECBAgQIECAAAECBAgQIECAAAECBAgQIECAwFgEVo1JS+xQ9ts1d/i1ep59bPkd+sLt+61rV3mZkIzey5faLN5b27IFltqoF+HthPYlw1JhR7Lte3NNSqhYvQPy6uqq2qbfEfpYtbmEtLV3PJ/ewv7OLdbxyW+Wz5b9zVk1b1QflzesvsTBIoGMXUnQxRaiIMpDRtOXs7OzpbZum/uLPgBzz5dPMXN/LuCenPz48WPyZRV2tuS5pbCqrRUrfLornC/ranYeIbY27+aOWp57T09Ph3XHUjzMbdeuMo4DRmTubGrVMzcvd6vMopet+rfzZ2DrpnPbtuOdGhxUXPJ32VwQJwkQIECAAAECBAgQIECAAAECBAgQIECAAAECBAgQIECAAAECBAgQIEBgRAIrxaTd3d2dnJz0bjVOcNGrV6++ffu2TZdsBO++XaI7kk6tu8zm3s027lZwVO+9yre39lbVUSAxWuV7NHuDxDpu1PFW8kHVH6rsLK83dqdtvZv7e4Nwbm5u6luX97S+pHXQrK31VutlecnWhcNeFt4uH6qtbdwf1pFduKocc9OtLQmNa7YhYWn19Gmen3ts7s9lWXSy8FORy8tLLrrXUucLb2fuL6W6SuHCL5pEMa0YI71KIwdfW/hkUvixHNyM1oV57FwxCWqrwkUvs8DODbr4/v37okt6z1uKe4lGUcA4Dhim/O3WG3ufB6Fhf1G2/vJKkrTt/Bk4gU69fPlywGjmkvqvuWGXu4oAAQIECBAgQIAAAQIECBAgQIAAAQIECBAgQIAAAQIECBAgQIAAAQIERiEwMCYt2wGz2/L9+/flMRKJX8rmv96QoTWqdW8EL/nd+jU2pllVtkWGrnmm5DgN3o5e7tK7JbRqcLZil0e8lPQx8VH5XNU7vBOB1trIfnl52V1PlDqCrL58+VKnX0s93Z+Q7hvl3cRklgcWpmGF+WR679tbIIPS7GZ3+RURuiufwLsZtcK1IrEZG02VlolZPqy1fFqVOVXYMHO/dus+MPe7fbzbFChcQM7Pz5tXjeI4y2Nhep+sXRcXF9vsVGIhsvR1PA+s3pg8UcwNyUty1xVjXSzFq4/OLtRgHAeMwtw51aqncFFtXdX6HY3ePyhal6/ycuydSsj04O5vdBEe3CoXEiBAgAABAgQIECBAgAABAgQIECBAgAABAgQIECBAgAABAgQIECBAgMA6BZ6K/93f32ejbX5XvjdXVXf7cnnyV2QvYPJIFN98SME0uKMlQ2pc7Zo/f/4kwiqAHa3qfSv7AjMK6dpqbem5Ok0tH+XspO+pruztfB6aN83xv//+O3tps8xcrny6Zq/KmdbnIbFYc4uVnEzDBsQPpOUZu9iW3GJYmRgOSA5Tfag22rBh3XneqwKS8er9vLU+hFnZ5n5uV+lLWrL65ul8MLL+9DYj9yrvsrnfGv1FL8393g/etAuULMvjEhi2KMVh9Qe/RbNs7vl8u619Qa5GatEzwLpWRUvxuGbEotYax0UyHecXTa7mHF/2Gb5VZ/4W62jAJt5qNaDZl/p4lzs1OCxt9TV/E8OhTgIECBAgQIAAAQIECBAgQIAAAQIECBAgQIAAAQIECBAgQIAAAQIECBBYo8BB6qo3w1UHSXyRH3RPUovspKz/W54PrVVb78vscst+/ZcvX9b/zS/ZJ7tF74UlBZKqYm7Ls+0v6QtKaigpk1wZzWJxq15WSY3SgJzJf6uXzZIrHld0+W+lV9WW42a12QI+DDM/bH9ycjJXr1l/dVyFuxweHs6+VXgmGVRa6VYSQja35cnR18p1MHuL5HnLZ7h5eYb77OysLpkPW7q2qMHpey5vjWOurcZx9aHMkOVf9YFPtTmoG5bh60gmk2xXzcRx9SeqaljSwtT1DDtISzLoVcOarUptGeJ3794Nq3Znr8rMrUc5jaw8cyYHGeX8G9zy6FWjXM3HJmb3ENd3rNfhTITVR7auNgdpWCZIs2FJOdKcC+Z+/aloTbF8JOozTdLy4+pTUU2xXFX+wTD3y5F3sGQS63UnR13vM8laBJrLY/2xr5bHLEr1mWH3qidCLm+uRa2nqbmVHxwczD2fk6k2gR/N7/qqZGJ6O75YF9W26HwW5zyEzF2Wc/eSLiyquXV+n5fiFsWoXxrHAcOXB846Z/Kiy8vn9eyfAFnEVkxmuKhVHedH3amWYUc3W2/lz5aPHz+2TnpJgAABAgQIECBAgAABAgQIECBAgAABAgQIECBAgAABAgQIECBAgAABApMSmI1vyy+aP28Ps8twtlXDzixKLpTNiMMqnHvV83J13z2Jnua2ueRkdp+XZ3XLXvCSLEyz900Lc22zF4nT6B6gbN9vll90nHoSSZXwm9kC3U1NWpXZS7ZzJm2eJarPLPo8b6Ft288pUfd6cwfNiKAtGNa3yMzq7VQz+LC+cEMHs9PN3N8QdUe15n7vpBh1ge7VZnYOPntnOz6rm3urZG1cdPcIV5fnIXZWe/AjSnMg8mzQ8fixxmfX+qZ7uxTXAtM4MI4DxnHu03tr+mc+9tY8O2efMXPXqDs1u662hmPuy1X+Du0dXAUIECBAgAABAgQIECBAgAABAgQIECBAgAABAgQIECBAgAABAgQIECBAYBcE/pm7gWwyJ2d3IqZr2ZrczKA1mc6uvSNJnZSkZNlNWFJzMgglc0jSDuSSkvLJNJK8JblFUpo0E1JldPKye4Dya/0l2zqTyCVpFmaTmfjN/pIBUmafBcz9fR59fd+EQLIRLqrWM8kimaXOJ66vyveYZEQ5jmrz8voRJXnM8vjRfKv3OHmu8mCTal+9epUcqrPlE6qRKJc1pmKrb2EprilGfWAcBwxfsoPmdyW6L8x8jG3+KMgknS2Z8/mrpDVnk8wwc3m28HbOjLpTw34rYcWkmtsZF3chQIAAAQIECBAgQIAAAQIECBAgQIAAAQIECBAgQIAAAQIECBAgQIAAgVUEDhIY17r+7u7u/fv3rZPbfJlcE2vc2nt6etraj5ggq5xcY48ODg7WWNt6q1pLZ7PXM/vpW4zd7cxG0mTWyqbw/Hv58mUKJ01ENiZmX3jixLKvce4mxcQQZgtpd831u4lbm403q99ddFASkJYN69l6vqiGjZ7P1va5O2urm2YzfUdgw0YbltEsjDbcaDPWW3m2Ms/9HK73LrO1ZS7k1rPnm2einSDP5pnNHSd+Y1EUqLm/OfZWzeZ+C2RiLzOVqq/C2X6t5Wt6ttoVzzzLg03J2ji3YQkJm40zyZPk169f5zrkyaRKo/q/h5T//5SSZTnDVD2r5L/V40oeM3Iwt5LqZJ5b8tTau6R31FDy1r4txSUmYyxjHJcdtY5Z3Kqqmsv5bzV55/6BsCOPsuPt1IBH0/X+Ud8adC8JECBAgAABAgQIECBAgAABAgQIECBAgAABAgQIECBAgAABAgQIECBAYBcEph+T1toI3r3vf9iQzN0hPayqtV+1xs3ukUxYWjYXbiKMJ3nPUvmiwJhFLLMBh4tK5nxukYC05EzoKFO9JSZtlmhHNvLONmyVM2LSKr2OmLSqgLm/yses8Nru7ybxqIWMu1zs48ePt7e3sy2c/WmA2TLbP/MsDzbDYtI6nnOSlSjBvd1BZYNtE9WWW5c8VAy+RevC/VmKWx2f2EvjuNSAZhbn5xjyexZLXTVbeKmfvZi9fL1nxtup3kW1Cvet44GTmC4PMOvVUxsBAgQIECBAgAABAgQIECBAgAABAgQIECBAgAABAgQIECBAgAABAgQI7JTAf3aqNZtoTMJOkkAjm5ITSZVN/4lK2sRdZuvMvaqkKDnIu7MJUqrzsxd2nJkNBqsSeuSSHOS/swU6alv2rUjmp/3zLz+Tn/ix1beHVg1IqFg2m2az/rLtSfkkVcse0/ybmw+hrnCVW9SVOCCwtwLm/t4OvY6vUSDfdLMxafn+WuMt9rCqjoC0aCTQPUHmSf8b/O7nhKXoMmoJtNhmNFrVPEvxUsO0s4WN41JDk1mcKbzKLK7++ptNpbhUM9ZbeLydqhfVfJ3lL8Hq79AIJxTt5OQkP2CRhbEZhLbRv0zXOyhqI0CAAAECBAgQIECAAAECBAgQIECAAAECBAgQIECAAAECBAgQIECAAIFhAnPypA2raPevSl6CbAPdRDuz47kKOdtQ/QPanM7mquwUTMM216rsEM1+xPwbsNU7+xcTKLiuXd0ZgoTJpRlJh1JlREn92RyZLZLV/sgBhi4hQGCRgLm/SMZ5Ah0CCYrIN2ZdIN9T+cLa3Hd0faMpHSTgofqWT6fyKwPlAe1J75PnhFwyLEbi6OioeqLYqcgWS/E0PtvGsXAcM4szhRMNVS8C3RdmjU08an5No7vY8747vU4FXJ605/1QuTsBAgQIECBAgAABAgQIECBAgAABAgQIECBAgAABAgQIECBAgAABAgS2KbBHMWnbZN3De2VLZXaI3t/f57/5lz3fdQ63aGRXaPZzJ0Cu2tWdxGXbTzCyh4OiywS2IGDubwHZLaYhkHDxpNhKWFq+IhPglBxfvgqXHdlkaq2SyyXArDwgrXmXBLFXsfTV40rzWSXF8riS/1aPK3liyb88sSTEffdDBy3FzVEe77FxLBm7ahZnCle/RtGcxZnCmbCZtlljdyqCtLdfk+mUmLTesVaAAAECBAgQIECAAAECBAgQIECAAAECBAgQIECAAAECBAgQIECAAAECUxIQkzal0dQXAgQIECBAgAABAgQIECDwDAKnp6eJGa5ufHl5ueN56p4ByC0JECBAgAABAgQIECBAgAABAgQIECBAgAABAgQIECBAgAABAgQIECAwLYF/ptUdvSFAgAABAgQIECBAgAABAgS2LZC0dfUtq8yT9UsHBAgQIECAAAECBAgQIECAAAECBAgQIECAAAECBAgQIECAAAECBAgQIDA9ATFp0xtTPSJAgAABAgQIECBAgAABAlsV+P37d32/o6Oj+tgBAQIECBAgQIAAAQIECBAgQIAAAQIECBAgQIAAAQIECBAgQIAAAQIECExSQEzaJIdVpwgQIECAAAECBAgQIECAwPYE/v79W9/s5cuX9bEDAgQIECBAgAABAgQIECBAgAABAgQIECBAgAABAgQIECBAgAABAgQIEJikwMHT09MkO6ZTBAgQIECAAAECBAgQIECAwHYEDg4O6hv9+fPn8PCwfumAAAECBAgQIECAAAECBAgQIECAAAECBAgQIECAAAECBAgQIECAAAECBKYnIE/a9MZUjwgQIECAAAECBAgQIECAwPYEfv361byZgLSmhmMCBAgQIECAAAECBAgQIECAAAECBAgQIECAAAECBAgQIECAAAECBAhMUkBM2iSHVacIECBAgAABAgQIECBAgMCWBH7+/Fnf6fXr1/WxAwIECBAgQIAAAQIECBAgQIAAAQIECBAgQIAAAQIECBAgQIAAAQIECBCYqoCYtKmOrH4RIECAAAECBAgQIECAAIFtCNzf39e3OTk5qY8dECBAgAABAgQIECBAgAABAgQIECBAgAABAgQIECBAgAABAgQIECBAgMBUBcSkTXVk9YsAAQIECBAgQIAAAQIECGxDQJ60bSi7BwECBAgQIECedgxPAAAIMUlEQVSAAAECBAgQIECAAAECBAgQIECAAAECBAgQIECAAAECBHZJ4ODp6WmX2qMtBAgQIECAAAECBAgQIECAwJgEDg8P//79W7X433//PT4+HlPrtZUAAQIECBAgQIAAAQIECBAgQIAAAQIECBAgQIAAAQIECBAgQIAAAQIElheQJ215M1cQIECAAAECBAgQIECAAAEC/xN4eHioA9JevHghIM3nggABAgQIECBAgAABAgQIECBAgAABAgQIECBAgAABAgQIECBAgAABAvsgICZtH0ZZHwkQIECAAAECBAgQIECAwEYEbm5u6nrfvn1bHzsgQIAAAQIECBAgQIAAAQIECBAgQIAAAQIECBAgQIAAAQIECBAgQIAAgQkLiEmb8ODqGgECBAgQIECAAAECBAgQ2KzA7e1tfYNPnz7Vxw4IECBAgAABAgQIECBAgAABAgQIECBAgAABAgQIECBAgAABAgQIECBAYMICB09PTxPunq4RIECAAAECBAgQIECAAAECGxL49evXq1ev6sr9H4aawgEBAgQIECBAgAABAgQIECBAgAABAgQIECBAgAABAgQIECBAgAABAgSmLSBP2rTHV+8IECBAgAABAgQIECBAgMCmBP7v//6vrvrDhw/1sQMCBAgQIECAAAECBAgQIECAAAECBAgQIECAAAECBAgQIECAAAECBAgQmLaAPGnTHl+9I0CAAAECBAgQIECAAAECmxI4PDz8+/dvVfv379/fvXu3qTuplwABAgQIECBAgAABAgQIECBAgAABAgQIECBAgAABAgQIECBAgAABAgR2SUCetF0aDW0hQIAAAQIECBAgQIAAAQIjEfj27VsdkPbixQsBaSMZN80kQIAAAQIECBAgQIAAAQIECBAgQIAAAQIECBAgQIAAAQIECBAgQIDAGgTEpK0BURUECBAgQIAAAQIECBAgQGDfBC4vL+suf/r0qT52QIAAAQIECBAgQIAAAQIECBAgQIAAAQIECBAgQIAAAQIECBAgQIAAAQKTFxCTNvkh1kECBAgQIECAAAECBAgQILBmgYeHh58/f9aV/ve//62PHRAgQIAAAQIECBAgQIAAAQIECBAgQIAAAQIECBAgQIAAAQIECBAgQIDA5AXEpE1+iHWQAAECBAgQIECAAAECBAisWeDz5891jW/fvn3z5k390gEBAgQIECBAgAABAgQIECBAgAABAgQIECBAgAABAgQIECBAgAABAgQITF7g4OnpafKd1EECBAgQIECAAAECBAgQIEBgXQJ3d3fv37+va7u/vxeTVms4IECAAAECBAgQIECAAAECBAgQIECAAAECBAgQIECAAAECBAgQIECAwD4IiEnbh1HWRwIECBAgQIAAAQIECBAgsDaB4+Pj379/V9UlSVpC1NZWtYoIECBAgAABAgQIECBAgAABAgQIECBAgAABAgQIECBAgAABAgQIECBAYAwC/4yhkdpIgAABAgQIECBAgAABAgQI7ITA9fV1HZCWBl1eXu5EszSCAAECBAgQIECAAAECBAgQIECAAAECBAgQIECAAAECBAgQIECAAAECBLYoIE/aFrHdigABAgQIECBAgAABAgQIjFng8fHx6Ojo79+/VSckSRvzYGo7AQIECBAgQIAAAQIECBAgQIAAAQIECBAgQIAAAQIECBAgQIAAAQIEhgvIkzbczpUECBAgQIAAAQIECBAgQGCvBP773//WAWnp+NXV1V51X2cJECBAgAABAgQIECBAgAABAgQIECBAgAABAgQIECBAgAABAgQIECBAoBIQk+aTQIAAAQIECBAgQIAAAQIECPQLXF9f397e1uXOz8+Pj4/rlw4IECBAgAABAgQIECBAgAABAgQIECBAgAABAgQIECBAgAABAgQIECBAYH8EDp6envant3pKgAABAgQIECBAgAABAgQIDBB4eHg4OTmpLzw6Ovr161f90gEBAgQIECBAgAABAgQIECBAgAABAgQIECBAgAABAgQIECBAgAABAgQI7JWAPGl7Ndw6S4AAAQIECBAgQIAAAQIEhgh8+vSpednV1VXzpWMCBAgQIECAAAECBAgQIECAAAECBAgQIECAAAECBAgQIECAAAECBAgQ2CsBMWl7Ndw6S4AAAQIECBAgQIAAAQIElhb4+PHj79+/68vOz8/fvXtXv3RAgAABAgQIECBAgAABAgQIECBAgAABAgQIECBAgAABAgQIECBAgAABAvsmcPD09LRvfdZfAgQIECBAgAABAgQIECBAoFDg+vr67OysLvz27du7u7v6pQMCBAgQIECAAAECBAgQIECAAAECBAgQIECAAAECBAgQIECAAAECBAgQ2EMBMWl7OOi6TIAAAQIECBAgQIAAAQIEigR+/fr16tWruujR0dH9/f3h4WF9xgEBAgQIECBAgAABAgQIECBAgAABAgQIECBAgAABAgQIECBAgAABAgQI7KHAP3vYZ10mQIAAAQIECBAgQIAAAQIESgR+/vxZF3vx4sX3798FpNUgDggQIECAAAECBAgQIECAAAECBAgQIECAAAECBAgQIECAAAECBAgQILC3AmLS9nbodZwAAQIECBAgQIAAAQIECPQIvH79uipRZUg7Pj7uucDbBAgQIECAAAECBAgQIECAAAECBAgQIECAAAECBAgQIECAAAECBAgQILAHAgdPT0970E1dJECAAAECBAgQIECAAAECBIYIPDw83N/fn56eDrnYNQQIECBAgAABAgQIECBAgAABAgQIECBAgAABAgQIECBAgAABAgQIECAwRYH/B8nNvkJC3m7yAAAAAElFTkSuQmCC"/>
  <p:tag name="POWERPOINTLATEX_PIXELSPEREMHEIGHT#5C6D626F787B4465742066696E6E7320656E206D6F7473766172616E64652064657269766572696E6773726567656C206920666C657261207661726961626C65722E207D5C5C0D0A5C6D626F787B4D616E206B616E2076697361206174743B7D" val="183,3333"/>
  <p:tag name="POWERPOINTLATEX_BASELINEOFFSET#5C6D626F787B4465742066696E6E7320656E206D6F7473766172616E64652064657269766572696E6773726567656C206920666C657261207661726961626C65722E207D5C5C0D0A5C6D626F787B4D616E206B616E2076697361206174743B7D" val="36"/>
  <p:tag name="POWERPOINTLATEX_CACHECONTENT#5C667261637B647D7B64747D5C6C65667428206628782874295C7269676874293D66272878287429295C63646F74207827287429" val="iVBORw0KGgoAAAANSUhEUgAACaoAAAEACAIAAADXqURsAAAgAElEQVR4Aeydv7rWOpKv9+rTSWcbwgmbfQVA2GFD1hMBlwCEE7FW2JMBUc9ELMKZjEU2HW3I5pkMyGYi4BKAsDPO7/Q3x9tbtqXyP1lSvStYjz5ZllRvla2yS5LPvn///gN/2Ql8+vTp27dvnz9//vLlixL9/13mjz/++ODBg8vLy+y9o0EIQAACEIAABCAAAQhAAAIQgAAEIAABCEAAAhCAAAQgAAEIVEngjPDnrnq7urp69+5dF+lUaFPpWS2+evXq/v37s06hMAQgAAEIQAACEIAABCAAAQhAAAIQgAAEIAABCEAAAhCAAAR8EvitT7HzSH3r1q0PHz7kaYtWIAABCEAAAhCAAAQgAAEIQAACEIAABCAAAQhAAAIQgAAEIACB34BgJwLatHaT2OfNmzd36iHVQgACEIAABCAAAQhAAAIQgAAEIAABCEAAAhCAAAQgAAEIQKAxAoQ/91Ko9rldX/Xvf//7GzdurK+HGiAAAQhAAAIQgAAEIAABCEAAAhCAAAQgAAEIQAACEIAABCDggQDhz720rMjl+qr/+Mc/rq+EGiAAAQhAAAIQgAAEIAABCEAAAhCAAAQgAAEIQAACEIAABCDghADf/txL0Y8ePdIC0Ldv33779u3Lly/6v6Alwp8LoHEKBCAAAQhAAAIQgAAEIAABCEAAAhCAAAQgAAEIQAACEICAWwJn379/dyv8IYJ/+vRJ3wR9+vSp5cugipteu3btkH7SKAQgAAEIQAACEIAABCAAAQhAAAIQgAAEIAABCEAAAhCAAASqI0D48zCVnZ2dxdvW9rmKlcbLcBQCEIAABCAAAQhAAAIQgAAEIAABCEAAAhCAAAQgAAEIQAACEOgI8O3PDkXuxI8//hhvkp1v43w4CgEIQAACEIAABCAAAQhAAAIQgAAEIAABCEAAAhCAAAQgAIGAAOHPAEimn1+/fk1+DZTwZyZl0AwEIAABCEAAAhCAAAQgAAEIQAACEIAABCAAAQhAAAIQgEArBAh/HqPJd+/eJRsm/JlERAEIQAACEIAABCAAAQhAAAIQgAAEIAABCEAAAhCAAAQgAAEI9AkQ/uzTyJd++/ZtvDF9+PPatWvxMhyFAAQgAAEIQAACEIAABCAAAQhAAAIQgAAEIAABCEAAAhCAAAT6BAh/9mnkSyfDnyz9zKcMWoIABCAAAQhAAAIQgAAEIAABCEAAAhCAAAQgAAEIQAACEGiFAOHPYzT54cOHeMOEP+N8OAoBCEAAAhCAAAQgAAEIQAACEIAABCAAAQhAAAIQgAAEIACBIQHCn0Mmu+e8efMm2QbhzyQiCkAAAhCAAAQgAAEIQAACEIAABCAAAQhAAAIQgAAEIAABCEAgIED4MwCS42dy51s+/JlDDbQBAQhAAAIQgAAEIAABCEAAAhCAAAQgAAEIQAACEIAABCDQHAHCnweoNBn+ZOnnAVqhSQhAAAIQgAAEIAABCEAAAhCAAAQgAAEIQAACEIAABCAAgfoJEP48QId8+PMA6DQJAQhAAAIQgAAEIAABCEAAAhCAAAQgAAEIQAACEIAABCDggADhz9xK5sOfuYnTHgQgAAEIQAACEIAABCAAAQhAAAIQgAAEIAABCEAAAhCAgBsChD9zqzq58y0f/sytEtqDAAQgAAEIQAACEIAABCAAAQhAAAIQgAAEIAABCEAAAhBohQDhz9yaTIY/+fBnbpXQHgQgAAEIQAACEIAABCAAAQhAAAIQgAAEIAABCEAAAhCAQCsECH/m1iQf/sxNnPYgAAEIQAACEIAABCAAAQhAAAIQgAAEIAABCEAAAhCAAATcECD8mVXVfPgzK24agwAEIAABCEAAAhCAAAQgAAEIQAACEIAABCAAAQhAAAIQcEaA8GdWhSd3vuXDn1n1QWMQgAAEIAABCEAAAhCAAAQgAAEIQAACEIAABCAAAQhAAAJtESD8mVWf7HybFTeNQQACEIAABCAAAQhAAAIQgAAEIAABCEAAAhCAAAQgAAEIOCNA+DOrwpOrP//4xz9m7RCNQQACEIAABCAAAQhAAAIQgAAEZhL4+ve/mSdRHAIQgAAEIAABCECgaAL4eEWrh87NJED4cyawFcXfv3+fPJvwZxJRYwU+ffp0fn5+eXnZmFyIUw4BbKwcXbTUE+xqgTZP0K6urhacW+kpDkWuVFN0GwIQgICdwLNnz27dunV2dnb9739K3Llzx9XoNmSFXzRkQs56AtjVAoYOnU+HIi8wDE6BAAQsBPDxhpQYi4dMkjmlDUy/TfaYAlsRSC795MOfW6GupZ5Hjx69fPmy661+dmkSENiEADa2CUYqCQhgVwEQ48/bt29/+/ZNhTXcv3r1Su+OjSfWW8yhyPUqi55DAAIQSBLQu4y7d+9+/vw5KKnnXP3dvHlTo9uNGzeCo83/xC9qXsWHCIhdLcPu0Pl0KPIy2+AsCEAgQgAfbxQOY/EolmRmaQMTqz+TKtusgJ4J43Wx9DPOp6WjWgqsVwP92Gfyu7AtiY8sGQhgYxkgO2wCu1qsdD1OnGKfqkEvjuUOambl4tqqONGhyFXohU5CAAIQWEZA26Bp8BrGPrva9Djz008/WXY86k6pPYFfVLsGy+w/drVYLw6dT4ciLzYPToQABKYI4OMNyTAWD5kYcwocmAh/GnW3QTHCnxtAbKIK7Q01fHdw7969JoRDiCIIYGNFqKG5TmBXa1SqKS9aFtOv4eLiQrsF9nMaSzsUuTENIg4EIACBPoGHDx9283j6+UFaM3r1Ei3IbPInflGTaj1cKOxqjQocOp8ORV5jIZwLAQiMEsDHC7AwFgdAZv0scGAi/DlLg8sLW6bBsvpzOd96ztSXPh88eBD098WLF22/BA/k5eeuBLCxXfG6rRy7Wq96zYLStrf9epQj11CT4/qZLaUdityS+pAFAhCAQEfgzZs3r1+/7n5GEgqRan5PpEAbh/CL2tBjaVJgV+s14tD5dCjyejuhBghAoCOAj9ehOCUYiwMgC36WNjCdff/+fYEYnDKXgPa4iz8H6pVowy9A5+Jqtfz9+/eHLw4U+9Rm4q2KjFyZCWBjmYE7aQ672krRo7vK/Pjjj/IOW/0UqEORt7IW6oEABCBQDgHN1NRQZe9P2y8Z8IvslkBJOwHsys4qXtKh8+lQ5LgNcBQCELATwMfrs2Is7tNYky5qYGL15xpVzjg3+bjI0s8ZNOssqlfbw9jn06dPiX3Wqc8Se42NlaiV+vuEXW2ow2vXrr179y5YA6qFMtoRXZMuN2yonKocilwOfHoCAQhAYBMCen+RfJgNGmp1UJOY+EWBrvm5CQHsahOMp0ocOp8ORd7QYKgKAp4J4OP1tc9Y3KexMl3UwET4c6U2racnnxgJf1pR1llO99APHz4EfX/y5InW1AeZ/ITAMgLY2DJunBUngF3F+Sw4evICteIzOPfu3butvix2KHKgXH5CAAIQqJrAq1ev5vbf8pXQuXWWUB6/qAQttNcH7GpznTp0Ph2KvLnZUCEEHBLAx+uUzljcodgqUc7ARPhzK53G6uHDnzE6Do6N3kPv3bunLZEdSI+IOQhgYzko+2sDu9pJ5xEv8OrqaqdGj63WocjHAqd1CEAAAhsSGG5gs2HlFVWFX1SRsirqKna1k7IcOp8ORd7JeKgWAn4I4OOddM1YvJPNFzIw8e3PnfT7q2r58OevcHj6oW0EtK53uO5Tma2u8smsXn0xV3g/f/785csXTTPXgirtKnn9+vWbN2/euHEjc2cOaQ4bOwR7841iVxlUrKlR2vN22JAmYOqDE8P8BnIcityA1hABAhDYg0BdHuzZ2dlcCB8/fmzJFccvmmsAlLcQwK4slFaWceh8OhR5pZFwOgQ8E8DHYyzOYP+HD0yEP2Na1jWgb3Rp31rFVxRcUYjltI2PQiyn+IpeXCqOpTkCsVp++CH5GeGHDx9eXl7GK+FodQSm7qGKzOnKr06cojqs60VzlCx7SmuV7YMHDzTfpKj+b9UZbGwrktTTJ4Bd9WnsmtY8GO15O2yi4QioQ5GH+iUHAhBwS6BGD1bbEsiXnqUyTUZUfHfWKSUXxi8qWTv19g27yqY7h86nQ5GzmRMNQaAlAvh4jMXZ7Pnggek7fwMCmqz69OlTxaiMRqAHPJUfVPNLRrIevej8pTSpVgiMmpCsRaH0VkTMLYemIyicmbyghgV0ls7N3d3928PG9mfssQXsKqfWpz620eQt6wTWocg5LYq2IACBAglU7cFqnu7QtY7nxB+NC1RQvEv4RXE+HF1GALtaxm3ZWQ6dT4ciL7MNzoKAZwL4eIzFOe3/wIHph5xylt+WNDFq+vEHvNNRLQnV6UMZ9bibPJ142JBb7TlTUToF12sX7ZD+6xqZQpq8vroCGtpbutamgGBjh5hoM41iV/lV+eTJk+421SXkVDR8LTsUOb9d0SIEIFACgQY8WI1H3dhkTOBvl2B79KFkAvjb+bXj0Pl0KHJ+u6JFCFRNAB9v1LNt+D3M4eZ61MBE+PN/Vf/ixYsFl/3wOpEjGxiTZr8Oi/VztBwwOIWftRMYvZ6l9NEAee3CZuh/8iLqX1DJ9M8//5yhz3s3gY3tTdhn/djVUXoffQsmt6SlN8gBW4ciBwT4CQEINE+gAQ/WMpE38L2Hj8P1Khq/qF7dldxz7Ooo7Th0Ph2KfJR10S4EqiOAjxd4sKefvLff25IPGZgIf35XLEQByFGj7zKlG8VHdWvQFAC9i9R/naUH2tETtX60/75SHwft6hlNaEXa3rZF/TkJyFRGFa3nnJzdaKat+BWk8IDA6trsLjpdnhqulBmZ0CAdVc0HG6tafcV2Hrs6VjWjHkXbE6QcinysjdE6BCCQk0AbHuxUnGb0YeeUKbc8J+f92sIv2o+t55qxq2O179D5dCjysTZG6xCohQA+3tCbFZNa1Fd1P/MPTK7Dn4qXJJ9L5Z7GTUpx0OF+uVJkd9bwcgpymFnQsWogIXsI9Hv6KUtrQLrMIugKHb0ndoQ1BSHeJaljdF6Jaqj3usPG4krn6DIC2NUybhuepakbo5M2Gh4+HIq8ocFQFQQgUCyBljzYuCve+eRdopkxC7+o2Our6o5hV4erz6Hz6VDkw82MDkCgCgL4eJ37eko048SWb375Bya/4U8FP0bfM3bWn4ys9O1pOGlCQRcVsKwl71at9SskXSOBKXXL0tDyXIUKZvwKtU8tV8nRcV033Lm9Orw8Nna4CprsAHZViFrlmXROSD/R8C4RDkUuxNjoBgQgsBMBDanNeLBylfuDkSWt6M5OYHNWi1+Uk7aftrCrQnTt0Pl0KHIhxkY3IFAsAXy8wK3lvX1mW808MDkNf+pNYmDo/Z9azbkgLjLUnAKo+uvXPEwrKpPZwmhuPwKjMTYpvY0XAftxG9acHIn19Dg8K5IzOg1fV3rklDIPYWNl6qX2XmFX5Whwyj+Rj1FOJ7ftiUORtwVIbRCAQDkEGvNgk0+ywbNtMw+2+EXlXFMt9QS7KkebDp1PhyKXY2/0BAIFEsDHC5xY3tvnt9KcA5O78KeiIMO9avtGL/qLVT78kMOUj9u1uKa5xf3kxD0ITG2yiorn0tZFGp81bx+WFCWVXiKX4dww6lxZti2PjW3Lk9pOBLCr0ixh6pa1YGJWaaJN9cehyFMoyIcABOol0J4HG39q7p5nu0QbM3Xwi+q9BkvuOXZVmnYcOp8ORS7N6ugPBMohgI/Xua9K8N7+KMvMNjD5Cn/q1eEU2ZPdr7d41dC/hJLpNp4Sj7pOyml3GPk+qV72Vk4na+lJfBjWo6NFEMU14/WcFGSszdLi3mWwsb0J+6wfuypQ77p9jToPDQ8oDkUu0PDoEgQgsJJA3PM0+pzleLCK5o4ORlOZmry4EmAJp+MXlaCF9vqAXRWoU4fOp0ORCzQ8ugSBEgjg4/W92YZfs5RgbPE+ZBuYftNXedvp9+/f3759+/Pnz1Ni6vudl5eXU0eN+Vo/Hl+4FtSjL+sGOfysjoBM6/Hjx6PdHm6JPFqMzI7Ao0ePPnz40P0cJl6+fDnMDHKePXumiz1ez+mU169fB+eW+RMbK1MvtfcKuypTg7du3Rrdi0YOzP3798vs88peORR5JTFOhwAESiPQngf79u3bWZAvLi5mlS+wMH5RgUppoEvYVZlKdOh8OhS5TNujVxA4nAA+Xl8FvLfv08iczjcwxcOwzRxVPDkelTROyLUAmZrcN7QhphhYeBZeRrNmpMehcpWj99eFd7607mlX21GSXabmKCT7rDJdeUui/P0ksbGk0imwgAB2tQBazlOmRhb5GDm7kbMthyLnxEtbEIDAfgSa9GD1dGxxpLsy8iv2I5yhZvyiDJAdNoFdFa50h86nQ5ELN0K6B4H8BPDxOveV9/b5zW/YYoaB6UytdlpvNaEJd1pk+e3btykBtVWRykwdXZB/7dq1SHNdhdopd/160642EocQuHPnzujEGV29nz59OqRL9TZ648aNyPpsyaV5DJobEhFQF9TUStyps/TGSkqcOlpCPjZWghba6wN2VbhO5ZZoFftoJ5N3wtGzys90KHL5SqGHEICAhUCTHuzZ2ZlF9lMZzT7U5iv28gWWxC8qUCkNdAm7KlyJDp1PhyIXboR0DwL5CeDjnZjz3j6/7Y22mGFgan/z269fv8Zjn1oVOhq+GlWJMdP4BVB2vjXyLLaYgm1TxsPy+blaOz8/j8c+danGY5+62OfGPtXJeKNzpdi8PDa2OVIqFAHsqnwz0O1uypd48OBB+f1f0EOHIi+gxCkQgEBpBJr0YN+8eTOLc+073+IXzVI3hY0EsCsjqAOLOXQ+HYp8oIHRNAQKJICP1ymF9/YdimMTGQam9sOf8dinFCxz12LNbTVtfDVJ+HNb7JlriwTb9M5aV2/m/lTdnGA+f/48LkLyshr9Wl68zsKPYmOFK6jS7mFXtShOb81G9+3XpI3aF9lMqcChyFMoyIcABKog0KoH+/r1azt/baG2+dO0vfX1JfGL1jOkhiEB7GrIpMwch86nQ5HLtD16BYFDCODjnbDz3v4Q85tqdO+BqfHNb6c2G+lw62nt6uqq+7lhIrmWnEXWG9I+pKop69Lbar2brvotQH6ejx49evnyZbxdzVS4f/9+pIxx0+mghpI3v8XGAmXxcxMCnu1KI77uz7pLa1/ZKiapqMNTMz/03WJtt7iJSRRViUORi+JPZyAAgVkEWvVgZznVtW/J7tkvmmXtFJ5FwLNd4W/PMpVDCuNvH4KdRiFQAgF8PGnBw3t7xuJfXW7DL442k5NcCiZz17fod5J36sOtHX1NNNipaarNQCCyRv7FixcZOtBSE3qJ310XkYSKRaTWm5fIuZFDOjFS7YGHsLED4TfctE+70t1juN2CfIAqbtf6PPnoHUz5rRqqQ5FbVSVyQaBtAq16sLOcag2vVWvZp19Utcqq6LxPu8LfrsI4u07ib3coSEDADwF8vNOrlSpeBC0zS8biUW4/jOY2kGl5HJVXup+koy8r+5m7tr6fXNQsAoqa6715X5tduuH30fup/smTJx3AqYSAxzug0Wvq3Eh+stp4o/sdxcb2Y+u5Zp92Fb85aBOIwk0i8oiiaV6Fd35Z9xyKvAwUZ0EAAscSaNWDtcjVedfaRuVYLaxp3adftIYY51oI+LQr/G2LbRRVBn+7KHXQGQjkIYCPJw+24ff2jMVT11Gz4c/k4stdzT3iSXTPinKLp7RCfuEEtHK302OQqPoVwFHYA4ajP5MhilmjeNdEsYuwsbGjrLHtdh3aVWT2fXcfKP++rRtg19sgocleTRqtQ5Gb1CNCQaBtAsENefRnjR7s1JKgoYB64q5axQ79oqr1VUvnHdoV/nYtxhn0E387AMJPCDRPAB9P3mz573+W2SFjcYTbb4aPMQ3knJ+f6+NecUGSW+PGT48fTYY/9azItyHjDIs9+ubNm6mvVGog0Uc+iu15mR3T940tHRtuXBmc9e3btyDH8jPydGo5facy2NhOYJ1X69Cuvn79arnGp27p5RhMxGOZ+jJoOZ1f1hOHIi8DxVkQgMBRBFr1YDV0fvjwwUh12exDY+V7F3PoF+2NlPpFwKFd4W/Xa/n42/Xqjp5DYAEBfDxBa/W9PWNx/IpoMPz56dOn58+fx8VW9HHXMNXbt2/jHUjGcuKnc/RAAo8fP55qvfx36FM9PzDfCO327dvxTiYXfA9P12zHW7duDfMPz8HGDldBkx1waFcXFxeWiRH297xHGcaNGzem4rjqvPEV/FGdX9auQ5GXgeIsCEDgKAKterCWmeMn5vqExKNHj47iv75dh37RemjUkCTg0K7wt5NWUWwB/O1iVUPHILAHAXw8UTU68Hvw37VOxuI43gbDnxGPs2Ox90xVwp8d6sYSkYXFCmmXGUsrWQWarGAMPCTZzp1SoFc2kdmOB0LDxg6E33DTPu3K6NrqblC+6iN+izzd8vu/oIcORV5AiVMgAIFDCDTswb5+/dqItOrRx6dfZNQsxRYT8GlX+NuLDaaEE/G3S9ACfYBAHgL4eA2/t2csjl9ErYU/tdlIMvQoIrtuFvf+/fvkcpO5oZq4Fjmah4DWkkcWFse/MJynh9W1Yhx9LdvTKz5qKdYh0rwnzXbsfhaSwMYKUURj3fBpV1dXV0Y9JheXG+vZtVhkdrZcjmfPnu3a+iGVOxT5EM40CgEILCDQsAdreZQ+EZvalmABz8yn+PSLMkN22JxPu8Lfrt3U8bdr1yD9h4CdAD5eq+/tGYuTV0Fr4U/LLFTteLnrdzeTNxQ+/Jm0yzILRB7yZVQFxtLKxNjvlXHvBWNwwj7bRV+63nX7676Ms9LY2CxcFDYS8GlXybG4o1fLhKT47Gy9dOskaibhUORmdIcgEGibQKserP3tie7Puz5Q72o/Pv2iXZFSuQj4tCv87QaMH3+7ASUiAgSSBPDxGn5vz1ictP+mwp9admnZSHPXpZ8injS7Wt60Jq3HVQFZV2SityXu7gqXRVi9rLdcsKrKeMloAei7d+/i+1iqKpUpM/aJjVnMhjJzCbi1q+RY3JGctXC8Oyt/QpNs5LJPtdvkMORQ5Cn9kg8BCJRDoGEP1hjWlS7qHXTc+kXlXEFN9sStXeFvN2DP+NsNKBERIJAkgI9Xr++aVC5jcRLRD98b+jPGSPaWOAldN529+0D9mxOIWJcObd6chwrto+/Hjx/tQL58+aIJjMMgqMIGWvRpryd/SWwsP3MPLfq0K90HkmNxV6AiM9DNsOv2MDHrVlmL1A5FrkU19BMCbgk07MEO/efhWKMcOdX1at+nX1SvvmrpuU+7wt+uxT6T/cTfTiKiAARqJ4CPV7sGp/rPWDxFpp/fzurPT58+WcLdEcd09Olubqbm/SVP2bsPyQ5QYC6B+DdlI7uFzG3IVXnLBXsCMmtjYe3Epc/gaWK+nHjFO/V3Cgloq4cyF32eZMTGXBl/NmHd2pX99lLXiKybYaTDTc5ndChytvsDDUEAAssI2IeYujxYPcbqY9IWJvUON279IotaKbOYgFu7st8MI+7rYuz7nejQ+XQo8n72Q80QKJAAPl7D7+0Ziy1XXDvhT+Nn/yIbx1l4JcskzY4PfyYZFljg+fPnU72SQksOqk11u4T85MVy6uTifSnlxEs1+pv17ukoMtjYUeTbbtetXRlvL9L+4jvMUZYTcdy1Q7tlDtZRPV/crkORF7PiRAhAIAMB4xCzeHw5yoM1rmpVGEPfm8jAeY8m3PpFe8Ckzo6AW7sy3gwFavH9sIOcOeHQ+XQocmajojkIHEgAH09vhg/kv2vTjMUWvO2EPyPfZeyD4MOffRqkLQT0NjlyN4m4iZbK3ZbR6szPnz9bxL99+7alWNVlsLGq1Vds5z3bVeSmHeirrtno6rwcd027CaTofta7IqcTYZhwKPIQAjkQgEAhBBr2YI1P0/U++3j2iwq5fJrshme7wt9uyaTxt1vSJrJAICCAjxcAaeknY7FFm42EP+V0WkIpmnSmjTEtXBaXSZpddW9aF6No5sTI22Rtnv7o0aNmJM0pSPJK6Trj4ZLBxjp1k9iQgFu7sr+bFu0apwE+fPhwyk50a9UObFNH6813KHK9yqLnEGibQKserL4jY3marnrbG7d+UduX5OHSubUr/O3DbW/zDuBvb46UCiFQAgF8vIbf2zMWGy+xRsKfxnXcey/9VBQ2yd1DLCcJoaIC8emcEQexIhkP6ar95VF1W+XM5YmNzSVGeQsBz3bV/O0lPvREdmCzWE6ZZRyKXKYi6BUEINDqEON8WUB8lMHsITBFAH97ikw/v9LH+fhtAX+7r2LSEIBAyQTw8UrWzsq+tfpg0mHZaixuJPxp1PfeocdkN/jwZ2fBtSSePn0a6Wr8OoycyKHkxdIhquLLnV1vFySwsQXQOCVJwLNdvXv3LsnnVGBvr8DYjbnFtI9F5EPmurtqgufcOgsv71DkwjVC9yDglkCrHqxlMnHV29549ovcXq0ZBPdsV/jb+NsZLjGagAAE1hPAx1vPsNgaGIuNY3EL4U8t9f3w4YPFFm/dumUptrhM8nm40jeti4HUfqJMKzJNRtMYm4/M7adBy/5aar3SuaJ2btiYnRUl7QSc21VyLO5I1jsoxyffMCG9UzEJCEAAAtsSaNKDNT5NRzb53Bby5rU594s250mFJwLO7Qp/G3+bWwEEIFA+AXy8tt/bMxYbx+IWwp9GZWd4y5nsSYY+lH/zraiHnqdz7qombRNkrP/27dvGkpUWw8YqVVzh3XZuV8YZUVJijR/+PNmeeq5VOFN2+PLlSz3nTB2tNN+hyJVqim5DoGECrXqwlmUBUmt85k3JenfuF5Wsmqr75tyu8Lfxt6u+fuk8BJwQwMdrW9GMxcaxuIXwZyGTcC3Pw4Q/67rv6CqKdLjhjydHpN7kkH15fvOrP7GxTSyKSgICnu3qzZs3AY2pn7XfXi1LeRsAACAASURBVOKvoeM2MMWk8HyHIheuEboHAW8EWvVgk1N4pWjdgbUPeaUaj4+JPNNVqtbDu+3ZrvC3T+YXt4HDTXRZB/C3l3HjLAiUSQAfr0y9bNIrxuITRstY3EL40/ggunfoMXlP4cOfm1ze2Sq5urr69u3bVHNxp3DqLPJPBJIXSweq7dWf2FinaBIbEnBuV/bby95ewYY6Ha0qPgxZXMDRakvOdChyyeqgbxBwSMA+xNTlwUY+9tFp+cmTJ126roRzv6guZVXUW+d2Zb8Z4m9XZNWnruJvV6cyOgyBCAF8vAic2g8xFp80aHn31UL407jUd++n0KTZ1e751X5fmNv/+G429+7dm1sh5TsCxmtW5ff+Xm/XpUMS2Ngh2Jtv1LldJcfizgBqH5T1EYvIAlZtjKEXc52wbSQcityG4pACAs0QaNKDtcwc14NPvV9Ocu4XNXP1lSaIc7vC3z4ZJP52aRcm/YEABPoE8PH6NNpLMxafdGoZi1sIf1o2v82w8jJpdrW/aW3vThGRSFsZR15w6Itr9X4xLiJ1tkOWa1ad0WWbrUv5G8LG8jP30CJ2Fbl1BwbQwG38wYMHgVD9n/EXc/2SFaUdilyRdugqBJon0KQHa1kWcHFxUaly8YsqVVzh3cau8Lc7E8Xf7lCQgAAESiOAj1eaRrbtD2NxxzM5FrcQ/uykjSQiKyQiZ9kPyQNOFib8mURUToH40un469dypCizJ5aL5dTzvS/bY/lgY8fyb7V153Zlmd7Y0u0lvg+BvOFPnz41ZuoORW5Mg4gDgXoJtOrBvnr1Kq4UPcPWux2Lc78orlmOLibg3K7wt/uWg7/dp0EaAhAoigA+XlHq2LYzjMV9nsmx2Ev4c+/QY3LpZ4blp33Fk15JIP5IE3/9urLp5k83fqxXHPbesPpY1NjYsfxbbd25XSXH4k7ve3sFXUO7JrQVYXyVfNwedu3bTpU7FHknklQLAQjMJdCkB6uY7rdv3+Io6v3qp+SKj4M808VVz9EpAs7tCn87MIy4PQSFq/iJv12FmugkBOIE8PHifGo/ylgcaDA+Flcf/vz69Wsg8OjPveMoSbNr403rKNv2MuPfS2Pn25Uaty/Pb3j1Jza20oo4fZQAdmW/vTQzKMdf3Vq2uxm1pZIzHYpcsjroGwT8ELAPMRV5sMllAZpkU+9e8fhFfi7PnJJiV/abIf52Tsvcti387W15UhsE8hPAx8vPPGeLjMUB7fi7r+rDn4G0Uz/jyyOmzrLnbxj+1FZ12l/o2rVr+m/fZMneVUomCcSnDDTjxCc57FSgybnzc1lhY3OJUd5CALtKjsUdxnpf5nYinBLxzdj1mbr2HAmHIgdK5ycEIHAIgSY92PibAnFueOknz3SHXEcNNIq/jb8dmDH+dgCEnxCAQAkE8PFK0MJ+fWAsDtjGx+Lqw58KEwYCj/40Fhs9N5lp2XDZ/nx1cXGhGL62IdL/hw8fJlunwLYEtJ44fhOJv3jdtjNN1macoqJVtrtetgeyxcYOhN9w09iVPc5X0bqcpMVqppTulpFi8Zd0kROLPeRQ5GJ1Qccg4IpAex6sJt3qTUFEiRpfHj16FClQ8iH8opK1U2/fsCv87VHrxd8exUImBCBwFAF8vKPI52mXsXiUc2Qsrj78OSpwkHn40k91wBjIkT+dnKARSMfPbQkk9wewR7K37Vgbtdnv0XtvWH0gT2zsQPgNN41dxWeu9FXf2G08PiknaRh9MrWkHYpci2roJwRaJdCkB5scNzUrt16FJoe/xpyBejVVV8+xq+R9o1NoY5eYQ+fTocid9ZKAQO0EkvdqfLyqVZzUbycdY/EJRQvhz2R0M74worOJxYmk2dmtLajKfuLiznNiQCAeftaaIWMkO6iWnycC9n3DWlqeFWgfGwuA8HMTAthVMIBGqDY2tsbF0WYSlj0qIrgKPORQ5AK1QJcg4IpAkx5s3HOQfqveiCguHc90rq7fDYXFrvC3R80Jf3sUC5kQgMBRBOKjlXqFj3eUajZpl7F4FGNkLG4h/JmMbl6/fn2Uy1aZya2Q4u/p+t0ILNh+Yr8S0osJJHezQSOL2Z5OTF4sXf2trv7ExjoVk9iQAHYlmMEAGsHbzIc/TzImB6bkw0+EVZmHHIpcpiLoFQT8EGjSg42Pm3ovVu+kT/wiP9dmTkmxK9GO3zf66sDf7tOoMY2/XaPW6DMETgTi92p8vNrtJK7fvnSMxScaLYQ/k2GSZHy0bxlz05eXl8lTkn5DV0Owm0pjZtqJWWwi4D/sZ3wDkGF5cgICTc6dD2SM/8TG4nw4uowAdmXflrC9leV6PR0XKmkey6zuwLMcinwgbZqGAAREoD0P9urqKq7ZJ0+exAuUfDQ58PFMV7L6iu0bdoW/HTHOpHlEzi3zEP52mXqhVxBIEsDHSyKqugBjcUR9U2NxC+FPe3AxAmjxoefPn8fPtX/4U58m1kLdrrb428yuGIkNCUQ+k6tWFEe/devWhs05rMo+d/7GjRtN8sHGmlTr4UJhV/bpb8f6DDuZSlyoyB4gO/UnQ7UORc5AlSYgAIEpAu15sFNvB04E7t27V7Urjl80ZcnkryGAXeFvR+wHfzsCh0MQgEBOAvh4OWnnb4uxOMJ8aix2Ef7sxxQjjBYc0ve0Pn/+HD8x/oauf26wPR2TUvtwMqS1m0381UZynXGGTlbdhAL8xv4nP+hrrKe0YthYaRppoz/YlfSICxg3ZjufeD3lHE06V+2JXA58egIBbwSa9GDjN8mLi4t6tYxfVK/uSu45diXtxO8bffUl/bR+4VrSSaHsfBC5FgL0EwI1Eojfi/DxatRpv89x/fZLJoetfuFa0kmhRvm0EP5M7snw5cuXPbQoD9gSobQv4gwmaGjW7R7dps4pAqNXSL9w8hrrFyY9JBCPLvfL26+a/lnlp7Gx8nVUYw+xK2nNvi1hk7vKJ4UK5lfVaOdBnx2KHBDgJwQgkI1Aex6spvBG5gfLD696wxv8omyXhquGsCupG387bvP423E+HIUABDIQwMfLAPnYJhiL4/xHx+IWwp8SOx6XijzdxZHFj+pbwZaajUsGg+mEeuysesehOLoyj/JIs7dekoS7Dhivmq58LYkkgfitrBYx6WdmAthVsHV8hH+rUyskclw07VQhNyNCpsZDDkWuUU30GQINEEiOs52MtXiwo+8FOimePn3apWtMJPWFv12jWg/vM3aFvy0jdOh8OhT58LsNHYDAGgL4eGvolX8uY7F0tGBgaiT8GV+7vcdbv/Pz8/g9pbtm9MHILh1JBEs/FVuNFObQHgQCFQybqHoe9FCc/Dn2KSrxe1n+nm/VIja2FUnq6RPArpIvpDpcDb/xTL5zt1PqcBWecChy4RqhexBolUB7HmxkRNAXKJLL6wtXNH5R4QqqtHvYVeS+EegUfzsAUvVP/O2q1UfnHRKI3Kvx8Rqwh4h+A+kYi/tAGgl/av/beLzQ/tTapzOVVuzz+fPnU0eD/OvXrwc5oz9fvnzZz7dsq9svT3olgeQEilYDciu5zTrdvnVY0sme1W4hhbGxQhTRWDewKykUF1AQkt5t8rVddZeGQ5Gr0xEdhkAbBBrzYOU5aHLwlGqePHkydaiKfPyiKtRUXSexK6kMf1sQHDqfDkWu7gZFhyHQEcDH61C0mmAslmYXDEyNhD8lfPxRzW4fyStkVuxTtSk0m6xTd6j+c7W++mk5K1ktBewEkhaSvLrsbfksKSM3Cq4F003aPzZmNACKzSKAXQlXEkKHtPYVLZ0gw0Ryjo6d0rDyMnMcilymIugVBNom0J4HG9nBSE74o0ePqlZocrDjma5q/R7VeexK5JMQOu3gb3coGkjgbzegRETwQwAfr3ldMxZLxQsGpt82Yxn6UqaihlOXutZWPnv2bL2w9+/fn2piTeXB5r21f3BlDYqjzk2qtcn1iDlp9wP88XZbRY2NRfR+mgKigVzLEfT35cuX05eV9RpOC+i1R4eGNxmG3ljtGhrXxxE1WGi3AJlr0Af1RB1QT9SHovbBxq5kPJbvcMv8kk5SxETLPyQvSFYaQaFDYtXSZ8Udily+HdJDCLRHoD0PNrIZQPBMWqM28YsiWsPfjsCJH8Ku8LdPFuLQ+XQocvxuwNECCTC6dUrBx+tQNJlgLD6pdcnA9L2hP72t1ru/KRN/8eLFGllV+fDNqQKuqnaqxVP+x48f4+2qQL8GvVuPl+foHgT6KhhNJ/W4R69aqjO+PrvPXCVbEryTpS/jaNqhjUlk7VseuW8PQek+rAkiuiF3YNcnVJvu5MM7/LD1Lkc3anmW65teX0PXpalE83aVHIU7Mq3eWzorkll2wo4mdO10hdtIOBS5DcUhBQQqItCYByufZ3SAOGVu618douWIdKdDzftFQ+z420Mmc3OwK/ztzmYcOp8ORe7UTaJkAoxugXbw8Zr38RiLO5ufOzCd6cykM1dRgffv308tHdMbdi0qWrZy6M2bN/oYZ7CoQg/DpxWlqjM41CemhUTxpULaG6S/eDlZvl856U0IRMymq7+xK6WTa0FCuE4f042Y/bBaLarTBTjMH+ZoVsHUVTws3M/RNa6VggpiaSZIP7+ENDYWaOHq6kqRGPuKiuB0/VTcVDfh9bq+vLzUWodZxtx1Rianbuj0ZSNLV8/iRNV2pZ3kNfatsYHF3JadKHVr+a/UrX0gltWw91nySeILd+Qjyp/Zuxs563cock68tAWBxgjgwUqhcnseP348qlm5NDo6eqiWzKr9oj0g429vQrVqu8Lf3sQG+pU4dD4ditzXOOkCCTC6jSoFH6/Y9/aMxaMWuyZz9sDUBU6bSUR2jtWLv7liavaEHgWHKlHIvasq0qJOjC83CUL3C3rYdYPEYgJxDUqJiqgtrrylE3/++efhtVBgjq7Z0rBjY51GZEWKIW1lNgLb1Tw3sWFP+iPC3G6sKV+vXSXnam1lIXvUo/kfa7S237mRvW5OHBTB3a/1Q2p2KPIhnGkUArUTwIPtNBgZfxuYMl+vX9QpaKvEhl6uXAj87bg/Wey7gsj1HpeohKP421vdDdbXg7+9niE1bEWA0S1CMnLPx8eLcNv7UEQvJYy28T40Mxb/sLeaD6l/NGB50qgWltm7pDfaelc4NAXdcINK5PIOi51y9KI/KNz9DB7F1VYDOw510lWUkFVMqe+UX2A47RC8o5dDHN1RR0u7lLAxWayUkhz4dcPU7VS4dNHpf+TW2pmWTlkwJMdfkKlddVV96LqRNH6Vz291ldqVQHXqqzFxVLQ7edvXU02SZ34rTXZ7TQGHIq/BxbkQcEsgOYgnb57ZCux9l54SRB5FA+ZRqV+0LXmZEP72tkgrtSv87W3NoKvNofPpUORO3STKIcDoltQFPl4SUf4CjMU7MZ87MLUZ/hTcyKttvdeOvysXxKmvvOhcHR0qL859dL7kcAqVcoY1k5OBQHItWrEvuzPA6ZrQVTM1mhaYrzGm63kJCWxM97fIy0e9VlCBKa3pUDIOOpyVEtH71FsM3fkjo4O6p1vB1Lm6CtTJSKN7HKrUruq6mQzvbyUP1sPeBjmzrpQ9jHbzOgMBhz/bE3lzhlQIgbYJ1DXoTPlCm+gomHrbv2FG/J9Nms5TSaV+0YZw8Lc3hNlVVald1XXr69+OTmn87c4CS0gMFRTk4G+XoKaG+8DollQuPl6Z7+0Zi5Omu7hAMAwNf/YHpmbDn8In0x8K3+XoPbWikjJERS71nKn/4qKcyGTJ0Shmp6fIvUaN6o252lJD+q8b9/BVvtYYdVWRyElASumsYiohreXsUpltCcIUnwLzi2KIjen+NmokepsQv6/29Rh3eVV/f2zrn9hPSxfD26/OtXdDtakSBUpHo7kaQfrN7Zqu164sPR81mEIy1f9dNbum8lHz7nOLb8i/pumjznUo8lGoaRcClRLAg+0UN+WP6Ubalak3YfEu2n6mm9Iv/vYaq67Xriw977uIpaXxt9fY7ebn4m9vjpQK7QQY3Syspijh41no7VeGsXg/trMGppbDn0KsJ5wkDoufp+Dl6KLPQItqbvSFeLKJ9l5HBmRK/hmPW590V3L/c/YtacmFFNDAnxNLsi3nNjY6p0S3ygVTenUfjt9jk3UORwTlWG7vgZal0yn/Mtv9vGq7iiyiLeQ2MtWNMicVdvaZBJszQt/1ateEQ5F35UnlEGiSwNQtvbT8vT3YKSdKHkUDeq/aL1rPH397PcPRGqq2q6SPVNo9sOsP/vaoNR6YmbSl9h4xDqRN030CjG59GpE0Pl4EzrGHkvfPbuwrLdHSWPzb0uBu259bt269f//+6upKD5Pfvn1bULlutVoVpHos56rY58+fLy4uXr58aSl/KqP6z8/P7eUpuS2BDx8+xCucGkXiZzV5VI9/z58/V5h/2dW0NxNp6vbt27pmS7ug3NrY169fpRHdFQPV64as+961a9eC/OTPGzduvH37VnVOlXzw4IFimSo2WkC36EAX6snl5eVo4alMlddVMBSqK6+jqnaqD12x9YlAlmGFJd+7NC5rdBZGzYZbfD/R6cbRVusepJQhImPOiaQquXPnjvGUo4rp6nj9+nWkdd3AI0drPORQ5BrVRJ8hcCwBPNgTfw1kQ+ehitHNYj9D0YKzSvaLgq7O+om/PQvX3MJV2xX+9lx1G8s7dD4dimw0BortR4DRbRZbfLxZuHIWZizeifa8genYGHjO1rUqyB5y141DK3gWLAk6SaQTLW9atepILyJzQqCtIYHRyUT9i1MFhmeRM4uA/XXDrGprKezTxhTW0o20fykpLUvQK8iVitPNOai2/1P31dH6h/fkucs0JdFw8Wi/6S49t+bRDiczfdpVH0t8i/tOHUrM2ty430R1acsahcW+TZk0HIpcpiLoFQSaJNCYBytPZugOJXfOqEWzPv0i/O297dOnXfWp4m/3aZzSDp1PhyIP9U5OTgKMbnNp4+PNJVZXecbiob5mDUyNb347pKMcPePpwU+hUL3I7p5pldBPZcqkNgxJShlqS06zwgCntk4N6eX4hq2MikmmkUBnA/135f20NGisimKjBDQM93lG0lOBq9FqK8p0aGOj3qr0q/z1ilMlcaTD6OPQV5h7XStiFG+0b9i64a8XM1lDsj9zZUy2WFoB+5QmPwOuDLVviqPpZt50nwzSocilXYn0BwKtEmjVg9VtU57SaY6anlKbUZ9Dvwh/O4P1OrSrgCr+dgBEPx06nw5FHuqdnGwEGN0Wo8bHW4yu8BMZi4cKmjUweQx/DpGR45nA6NvhfqafZUM7mYFlRsYJeKvRmr45jabbszFFOgNJt41t67VdUH/wUwNhZ8/DQXFuZ1RD8t1H0AG57F0HdkoELQ5/tmdXAUm7UoIT2/45tIQgZzg/oHYggYDDn+2JXLvK6D8EqiCAB1uFmrpODm/+QU57fhH+Nv52Z//7JfC3R9kGt5fhz/acz6GMQU57Io+qnswMBBjdMoxuGfS4YRPB3Wb4sz0fL6DHWBwAOf0cWkKQ0w1MvwkO8BMCrgjo43NJeYdDb/IUCvQJJL+Y0hVuErVDG7t//36gdK0tsHDoLCGZ0Dc+42X0DeauwLCwVr91Ry0J1TD3+5SRj4NaWkyWsfBs8oLqyHz69MmolOSuZV2dbSSSnvHexpkfo0OR80OmRQg4JBA4MxECbQ+4EcHLOeTQL8Lflvnt7dI4tKvgosbfDoB0Px06nw5F7tRNIicBRjfR3nt0y6nQ9W0xFjMWT1mRfWAi/DnFkHwXBCyDyvD7hS7QbCektp00VqYPFxtLVlTMm42dn5+/fv26ryDt0vDmzZt+zvr0rVu34pWoD3IRVOby8jJ4fal5YTdu3Iif3j86rKF/dCqt+XpThzbJ92ZXQ2hv374dZo7meAt/Jscsi/GMkiw206HIxeqCjkGgJQLOPdi6VGkZ2pKDRUUi42+flIW/vbfR4m9PEU7eTyw3panKy8x3KHKZimi7V4xuJ/3uPbrVZUWW22nyBlWXyEFvGYsDIN3PpN474yH82UEj4ZGA5b3GrEiJR4gpmYPgU6R48s4VObfYQ65sTGHO58+f93Wh9RBXV1f9nK3SyZiWevL169f+MlA1rf7IpZ7Vh6AG47nXr183llxWzJVdjSLCBRzFoszkjdR+T55qorR8hyKXpgL6A4EmCdjvlsm7UJN8ihLKlV+Ev93ZHv52h2KnBP72FNjkbd8+gkw1UVq+Q5FLU0Hz/WF061S89+jWNVRFwpWPN6oRxuJRLMq0D0y/naqCfAh4INBNBPAg7FEyGiHrtnXt2rWjOrlfu0bx9+tAzpqDbWa1EYF9nJ7bz+QuBy9fvhT8YH9UZc5qSC54UIPx9OQwbKxnqpgruxqFYDet5Frh0frrzbTYnmYGtHS/dSjytvYpe9AthVnG21KdVZvecbTqBc3iUFph41CL7kpQnFFZJXR1fR/wtzuGFgegK7wg4cquRvngb49iUabF9vC3p+iRD4FRAoxuHRbLHaYr3HyCsZixeMrILVfKaSwm/DnFkHwXBJKT8izXkgtSS4W07NJ+qrvVzyb5sbFHjx4FkUIN0vuFWCzXZuAlaMHo3EhYUIP9OthP8FMf/NjVKHM+fjCK5ZRpuTQ0g/LOnTuRSuo65FDkrRSk1fCaFBLcureqnHrmEtC0Hr330Q7te48gczvmszwebF169+MX4W/3LXPvu6Ufu+pT7dL42x2KYcKh8+lQ5KHeydmPAKNbn+3eo1u/rfLTjMXGp/XkDnnl63puD+0DE+HPuWwp3xSB5CwSy7XUFJGthbFsU3Bqs8kPf0o0JzamVZLBwkq9wJ0ba5xlfQv2A1GXZjWhwklPa7TCDG6HE7saxatMe1g6gy6mOnlUvmXYStrPUZ1f1q5DkZeBCs5SCNx+KQXn8nMPAnqy1Ugqx8keeNujG9R5IoAHW5clJMc1y0hRvsj4230dZfDxnNhVn2o/bXcSMuii37ES0pZbStJ+ShDE3geHItvhUHIlAUa3PkCHd9S++MN08l5quTsNq60lh7E4oimL6k/2w7c/Ixg51DgBrYBOSmi5lpKVeC5gjx41ufrTiY1JzGCjkgWf2Jx7mSQ3vw0qlBO5IBy7bDfIhw8fBq1v+9OJXUWg4QJG4FiGreQjRKT+Ag85FHm9FrSkw34drW+OGuwE5DjpHZC9PCV3IuDcg92J6k7VOvGL8LcD+8HfDoBs/tPuJzh8We/Q+XQo8ubXFBWOEmB0C7DsPboFzRX+04mPF9ECY3EEjn1gIvwZwcihxglY3v/ODbE0jmy+eM7nzjuxMflnwW4MwUrQ+YaTPiNoMXnCkydPkmWGBSyjaXCWbhr3798PMrf96cSuItDsLuCCmHek3SoOWRZGW0yoCmFPnXQo8nrt2EM769uihrkE0M5cYnuUd+7B7oF0vzotg1oDz3T4230Twt/u09gpjb8dAevQ+XQocsQAOLQhAUa3PswMo1u/ufLTTny8iCIYiyNw7AMT4c8IRg41TsByG10Q/Gic2kzxjK/wNMY3ubu9BxvTEqLXr1/37UKBxgwxp1nrMmVgy750uGBP5gyhXw921beoIM2HiAIgwU/LvdRiQkG1Jf90KHLJ6qBv6wlozFpfCTWsJODcg11JL/PplkGt9mc6/O3AqPC3AyCb/8TfjiN16Hw6FDluAxzdhACjW4Axw+gWtFj4Tw8+XkQFjMURODpkH5gIf8ZJcrRlApbbqGUqQcuM1smmO7WxggVBJmPNxxbzYGMXFxd9yHpp++zZs37OTulZqz8X7x9y7969Wf1X+b2Xfqo/Huwqgt0+/c3hTlwnbsnYyazLJ6KLcg45FHklfLdXx0pueU5v1SnKQ2+TVvBgN8GYrRIPfhH+dt+c8Lf7NHZK428nwTp0Ph2KnDQDCqwkwOjWB5hndOu3WH7ag48X0QJjcQTO6ZBxYCL8mSRJgWYJWFaPJS+kZulsIZhx4ryaavLDn5KreRt7//59sPQz8F+3sKPxOixuUHfm4vDnjRs37OcqnHB1ddU1ul+iebuKo8MFjPPR0eTEnVmXT7K5Ego4FHklds2UfPr06cpKOH0PAhp0MuygsEfPW6oTD7YubTbvF+Fv9w0Sf7tPY780/naSrUPn06HISTOgwBoCjG59etlGt36j5aeb9/HiKmAsjvPRUePARPgzSZICzRKwvP9NXkjN0tlCMD6b1LyNBcFOTRc4Pz/fwnbSdditS8F1RTHTNU6UuLy8tITnFUh48+bNRB0bZzdvV3FedhfQbQjBssXf169f45zrOupQ5PUK0u36559/VrDNcotb3xw1xAnIhqULaUSDTrwkRzMQsPsYLNXNoI5kE837RfjbnQ3gb3co9k7gbycJO3Q+HYqcNAMKrCHA6NbRyzm6dY1WkWjex4trgbE4zkdHjQMT4c8kSQo0S8ByG7VcSM0CWi0Yc+fbtjFN1gsG48B/XW1BsQrsu3eu3+NRkuqDplO90RYlek+aLe6rbrRtV1OcT/l8/CDO53TUsm+BZR6lpa1CyjgUeRPy+iiygm26xX3n72gCurlJF8s+U72JMVBJnwAebJ9G+em2/SL87ZMF4m/nvBLxty20HTqfDkW2WAJllhFgdDtxyz+6LdPXUWe17ePFqTIWx/mcjhoHpt9a6qIMBJokYAmfWL6j2yScTYSyz51fszhvk67uVEnbNjbcONG+T+xK4PKV7TWsD3+qLX3QVMHdV69e6ZXoyQPT3AgtmXrw4EH+u0TbdhXXbBBxjxTeRO+R+ks+ZNm3QGbc0o3XocglWyB9g0DtBPBg69Jg234R/jb+dv7rEX/bwtyh8+lQZIslUGYZAUa3o0a3Zfo66qy2fbw4VcbiOJ/TUePARPjTApMybRKwzCJpU/IsUmlnRctApb40vO1ewzYm/QZf/VTsM1sg0P5eUga21WIaSffo0aMsV0+ikYbtKiH5Dz/gAiYRVvLRgQAAIABJREFUqYBlBlxjVuRQZIslUAYCEFhAAA92AbRjT2lsROvDxN/u08icbtiukiTxt5OIVMCh8+lQZIslUGYBAUa3BdB8nsJYbNG756n/xoGJzW8thkQZpwQsV5FTNAax7QEqz59NqtfGtA4ysILI9rBByfU/eSaPM6zXruJy6ahd9W4//ClKlhlwxukpSY0UUsChyIWQpxsQaI8AHmx7Oq3XL8LfLtka67WrJFX87SQiFXDofDoU2WIJlFlAgNFtATROGSXAWCwsvPsatY0uU+++CH92NEj4IqDZRr4Ezi4tn01q28ZevnzZtykt4c25kabduvQphX4/G0i3bVdxBfHxgzif7mjDzwCdjEHCocgBAX5CAAJbEbD7GA3vX7IVzAz1tO0X4W9nMKHRJtq2q1GRu0z87Q5FPOHQ+XQoctwGOLqYAKPbYnSuTmQstqjb89JP8TEOTIQ/LbZEGacELLPbnKIxiM3ceQMk06RRSz2Zy8gLCV4OZvvq50lS+w4YPl2BVu9d9qnoPvU+6z7w5cuXWeUbKOxQ5Aa0hggQyE8ADzY/871brNQvwt/e2zBW1l+pXSWlxt9OIrIXcOh8OhQ5bg+6k19eXupzPJosfnZ2pu/pKKFP6rx58yZ+YsNHGd0aVm5+0RiLefeVtDoNTIQ/k5Qo0CYB3LK99RqExyLNtbpOv2EbG74ZfPDgQUTF2x6yPypoHlDONanbijlVW8N2NSVyl8/rmA5FPGF5BmDz2zhDjkIAAm4J4MHWpfqG/SL87QNNsWG7SlLF304iOhXA3x4F1dgjxqiM9szz83PZyePHj3VZnSZwi48SWvt49+5dvam4urqy19ZMSUa3ZlS5tyCMxRbCzsOfxrGY8KfFlijTIAGLW2ZcQ90gnS1EMq7P+/3vf79FayXW0bCNBW8GNdxqGmM2HQStR9pt0g9o2K4iqjwdsr+OaXVSRRLRqYBl8GrsWcKhyEZjoBgEIDCXAB7sXGLHlm/YLwo8XvztnJbWsF0lMeJvJxGdCjh0Ph2KbDSGYTFtIq3o5vPnz4eHuhz5G5pEfv/+/S7HSYLRzYmi14vJWGxhyLuvJCW9+yL8maREgTYJNPbmtzQlvX//3tilhj+b1LCNBU8+mb+vOZwtOGVsTYY/G7arKT2e8vkQUZxP/6hxBlz/lNrTDkWuXWX0HwJlEsCDLVMvkV417Bfhb0f0vvehhu0qjg5/O86nf9Sh8+lQ5L7G7WldRz/99JNxNtXr16+1Na698gZKMro1oMQ8IjAWJzk3+c4zKXW/gHFgIvzZh0baEQHLLBJHOLYW1R6gun379taNl1JfwzamWYrdKKuEvl2RE7p9SnLXyZzd27uthu0qjs653uNwFhx1+CzhUOQFhsEpEHBOAA+2OgNo2C/C3z7QGhu2qzhV/O04n7lHHTqfDkUOrEIftpz7jkvXXeY3KkGfM/9kdMsMvN7mGIuTumvynWdS6rkFNDD9du45lIeAHwKWSQR+aMySNNjOInJuw6s/I1J3hyq1MW11a/8AZyfsJgk9Thh9IE0qbO/Dn0aGldpVXDpex8T5zD1qvI7mVltyeYcil6wO+gaBMgngwZapl5W9qtQvwt9eqfe9T6/UruJY8LfjfOYedeh8OhQ5sIqLi4sFEPQ1UG2p5WQZKKNbYDP8XEOAsXgNPSfn6p68Zfjz7OzMCbhWxfz+/Xurog3lYlbakMmGOcydF0xsbEOL6qrimdytXdlV7/zjB7pYgg2Fusun4YRDkRvWJqJB4EACeLAHwl/WtFu/aBku41l2p6vVZQdu7cquevxth86nQ5GN98yumLa9VSCz+zkrobipk/DnLCzbFrbf4lod3bbluXdtjMVJwozFxoGJzW+TtkQBvwSMV5FfQNOSG+fOi7Bmfk1X0/4RbGyujnFYLcTasys+RGTRO2UgAAEIQGAlATzYlQDLPL09v2hvzvjbFsLt2RX+tkXvlIFAhMDi2KfqlAeiazBSOYfWE2B0W8+wtBoYi0vTSJn9IfxZpl7oFQQqJvD+/Xtj7+d+FMFYLcUaJoDD2rByI6Kh9wgcDkEAAhCAwCYE8GA3wUglDRDA72pAiQtEQO8LoHEKBPoEXr9+3f85N73y9LnNOSzPXc6h0qsTGSvdQ2WEP/egSp0VELBsx9/kHuIZdGPfN6ztD39iY5sbmz78+fnzZ0u1mgLW6oc/fdoVLqDF7GeVcbiTjEORZ5kEhSEAATzYGm3Ap1+0q6bwt4XXp13hb29+ZTl0Ph2K3Dcb48uK/in9tN0P6Z9F2kiA0c0IqpxijMVxXbBFc5xPd1QDE+HPjgYJCEBgGwLGfcPUGKs/tyHuphaeyd2oOhTUrno+fiB2DufuOBQ5vEj4DQEIrCaAB7saIRW0QMDudPHerQV992Swqx5/W9gcOp8ORe5dH+nk+q1rV0ZP0130XcJ+i2N0820pB0tvN1TGYqnKODAR/jzYrGkeAu0RsM9Za3v1Z3uaPVwiux+Aw3q4sjbsAB8i2hAmVUEAAhCAwBQBPNgpMuS7IoC/7UrdnbD42x0KEhCAQJMEGN2aVGtjQjEW76RQwp87gaVaCPglYJ873+r2pH51v7Pk9veShD93VkXW6nlQmYvb4a5TDkWeaxWUhwAEkgTwYJOIKOCBAP62By0PZcTfHjKJ5zh0Ph2KHLeB4Oj6t1u///3vgzr5uSEBRrcNYVLVTgQYi+eCNQ5MhD/ngqV8IwT0acCkJMarKFmPqwL2HT+aX/qJjW1r+fpUg/G9ZMMf/hRSh3aFC7jtpURtEIAABCAwJIAHO2RSRY5Dv2hXveBvn/A6tCv87V2vLCp3QmBl/JKPQ+1nJ4xu+7Hdr2bG4ghblnxE4AwPEf4cMiEHAhBYTsAYoFID+HbLKbs8k8l6LtX+/4S2v47h4wcnI/n27VvSWozfSEjWU0gBhyIXQp5uQKAZAniwzagSQdYQwN9eQ6/qc/G356rPofPpUOS5VnHv3r25p/TLrzy9XxXpgACjWwCEn2USYCyeqxfjwPTbufVGyn///j1ylEMQgIAHAnavovnVnx7UnVNGux/ANKicetm7LT5+sDdh6ocABCAAARHAg8UMICAC+Ns+zQB/26fekXpzAg8fPnz+/PmyavV+bP32ucua9nAWo5sHLdcuI2Pxfhpk9ed+bKm5egKWSQTVC7m1AMydn0UUG7PjwmG1s2rJrtC7Xe9dSYc7tzsUuVM3CQhAYBMCeLCbYCyzkpb8or0J43fZCbdkV+jdrveupEPn06HInbqNCcUvF6/gfPr0qbEVii0gwF1uAbQqTmEsrkJN+3XSODAR/txPBdRcNIHG9v0rh7V97nzz21RiYxuaJZ9q6GB6syseVDrVb5uwfEhj2xYPr82hyIczpwMQqIgAHmxFyup31Ztf1Jd98zT+dofUm13hb3eq3zbh0Pl0KHJgMy9fvlwAQctG79y5E1TFz60IMLptRTJzPYzFU8DZ8W6KzGi+7smEP0fJkNk+AYtHYpxE0D4ss4TyKoxTb1Z+E97coyMLYmMb0re/lGzeD/BmV/bXMc3PqNjwgqIqCEAAAhDoE8CD7dOoK+3NL9pVO/jbHV5vdoW/3ameBARWErh27Zr9gjq1pW1vLy8vV7bL6RECjG4ROCUfYiye0g7vvqbITOUT/pwiQz4EIDCbgN2r4MOfs+H6PsH+CNF8+NOVIfDxg2XqtkxDaWwqpUORl9kGZ0EAAqME8GBHsZDpjQD+tjeNn+TF316md4fOp0ORl9mGIhMfP340zvjXZrnv379f1hBnGQkwuhlBUexAAozFy+AbBybCn8vwclb1BCxvfi1XUfUgNhWAzyb1cWJjfRor0zisHUBXdoXeO71vnrBMpdy80WMrdCjyscBpHQIVEcCDrUhZQVdd+UWB7Jv/xO/qkLqyK/Te6X3zhEPn06HIo2ajj4BqZtWTJ09Gj54yxerVq1dXV1eRMhzahAB3uU0w5q+EsXiUOUs+RrFEMnWzJfwZ4cOhlgnglu2hXebO96liY30aa9J8qqFPz5Vd8aDSV709bdm53fIsYW/x8JIORT6cOR2AQEsE8GDr1aYrv2hXNeFv9/G6siv87b7q7WmHzqdDke32MCypXXCfPXsmaC9evFC4olsMqoRWfCrwqbvu/fv3hyeSsy0BRrdteeasjbF4lDbhzz4W48D02/45pCHgh0Bjb34LURxz5/uKwMb6NNak7c/kt2/fXtNQFee6siu76vn4wVzrdfUscYLjUOS5VkF5CLglgAdbr+pd+UW7qsnudOFv76qI/JXbVY+/PVc7Dp1PhyLHrUJB0Ed//4sX4+h+BOy3OA+j236c96jZlY9nN1TG4rnGpoGJ1Z9zoVG+EQLyQpKSWCYRJCtxVeDz588WeXXrsfC3VFVyGYuM2JhFg3Y/wMM0KD92xccPLFfHaBnLzu2NPUs4FHlU9WRCAALLCODBLuNWwll+/KK9aeNv9wn7sSv87b7eZ6UdOp8ORZ5lEhQukwCjW5l6sfSKsXhIycM7z6HUkRzjwET4M8KQQ94JWK4i74x68ts/2M6kqg4bNtahiCRwWCNwRg+1YVfofVS5W2U6nJrtUOStrIV6INA2ATzYtvUr6drwi/ZWE37XXMJt2BV6n6v3WeUdOp8ORZ5lEhTOT4C7XH7mOVtkLM5Ju9K2NDAR/qxUd3R7AwIWz0zbxG/Qko8q+GzSUM/Y2JDJ3Bxdg/Y1GU52gXBiVzyozL1YuvKWS6ax1Z8ORe7UTQICEFhJAA92JcDDT3fiF+3KGX97iNeJXeFvD1VvzHHofDoU2WgMFCuWAKNbsaoxdoyxOADF6s8AiHFg4tufATd+OiKgT44nv/SjvUkty+0dUZsWNQmzO9XP6k9srFP64oT9mRy76kNu4N5lV72TsHdfv/G0ZVdt3Z3ildR11KHIGypI7wW68E8b82c3hLN3Vd0jvYYwHM69aU/Vjwc7RaaWfPzt9ZqyO134233a+Nt9Gt7SDp1PhyJ7s+r25GV0q12nTnw8u6Hy7iswaePARPgz4MZPRwQst1HNI7hx44YjKCtE7V6eJuu4efNmskwbBbCx9Xp89eqVsRI/06A82BUfIjKa/Wgxywy4LugyWkN1mQ5F3kRH5+fnL1++JOS5Ccz1leiqfPDgwdOnT4mDroc5qwY82Fm4CizswS/aGzv+9pCwB7vC3x7q3Z7j0Pl0KLLdHihZJgFGtzL1Yu8VY3GflZ93nn2p42njwET4M46Roy0TsGz9xztBuwXY5877iShjY3b7mSppnwblxxXwYFfofeqKsORbRq7G7sMORbZYQrzMnTt37BdavCqObkJAZqxotEJx9k9RbtIuleDB1m4DHvyivXVkHw7wt/u6sLgf/fKlpdH7Go1YtI+/vYYw50JgPQHucusZHluDBx8PK11jY8axmG9/roHMuXUT0CySpACWZdTJSjwU0NRRo5h+ln4KCDZmtIqpYvYpyarBzy4QHuwKF3DqorDkJ0euxpZ+iolDkS2WECmju6v9KovUw6HNCSgU9+bNm82rpcIpAniwU2QqyvfgF+2qDvztUbwe7MruCfgJe48aw2imQ+fTocijqiezFgKMbrVoKtJPxuI+HMbiPo1T2jgwEf4coiPHCwHLbdSyjNoLr6ic9onzfj4YI2DYWNRq0gd5Jh9l5MGu7KrfO+ytzyLqb1QRxWYmZ8BZJlEWK91oxxyKPMrBnmkfte11UnIrAmhnK5KWeuy0XXmwFnTllPHgF+1K2+50uXrv5sGu7KrH3x5egw6dT4ciD/VOTkUE7Lc4V6NbRRpUVxmL+/piLO7TOKWNAxPhzyE6crwQsCx/SV5IXmCl5OSzSaOEsLFRLPbMYh3Wy8tLfZvt7OxMOxrl36Wwebuyz9Pc9UFFmpWWFSnUnz6RaLfbY0tagrWWp4hjpZjVukORZ/EZLWy5jYyeSGYGAmgnA+SuCTzYDkW9CcslwzNdRL/426Nwmrcr/O1RvRszHTqfDkU2GgPFiiXA6FasauwdYyzuWPHuq0PRJewDE+HPDhoJdwQs73+Ty6jdUZsQmLnzo2CwsVEs9swyHVYNsY8fPz69R9MC8YuLC7tEm5Rs3q4K0fvDhw+7t6XPnz/fRHcZKrFsWmAxoQxd3aoJhyKvR8c6tvUM96th14fb/bpdac14sJUqrt9ty6DGM12fWJAuxO8KeoW/HQDZ/Gchesff3lyzO1WIv70TWKrdj0Ahd7lAwMNHt6A/hf9s3scrxEqbH4sJfxZ+pdO9HQlYPkRvcfJ27GI9Vdvnzu+9Wr8oZtjYGnVo7V0XfErWk9OuXr161e9P/hdqzdtVCS7g1dVV/524ZdZh3yoOTFsM0vIUcaAIc5t2KPJcRMPyWtn89OnTYT45hxPQw6flJn94P5vpAB5sA6q0XDI8000pGn97ikzzdoW/PaV6S75D59OhyBZLoEyxBBjdilXNrI4xFne49psg6+Hd1287jiQCAqfNQPSkpGFer+D7/7tMvQ998OCBdkEMzuVnLQT0Cjj+MGyPvtQi8h791PQlI6jG3rlbYGJjFkqjZUp4Jh/t2MuXL/v5hyyiatuu7KrfL+wdLOrdz9fs29Im6figdmqisVuxQ5E3MRVt6Xzz5s3Xr18r/NMP9m9SOZXMJaCrUveZe/fu3blzZ+65lF9MAA92MbrSTmzbL9qVtt3pyuwL4W/vqndVblc9/vZQFw6dT4ciD/VOTkUE7Lc4h6NbRXpUV9v28eyGylg8tFv7wET48wdFufXeR8EbUVOMU/+NgRxxV0n55bpX3r9/f6gGcsonkLyNWq6l8sXcu4f2ifN607p3Z0qrHxtbrBG7H5DTrvSqNIgTZHaXTzwbtiv7y+j9yL958ya4+Ws91mJLznyixYfJeclkEN+hyFtRVaSNYNtWMKmnRgJ4sDVqbbTPDftFo/JumIm/HYHZsF3hb0f0bjnk0Pl0KLLFEihTLAFGt2JVM7djjMUixruvUbOxD0zew58KngcvskeBktkqAd1GWxUtp1z2i+iQdXI5UQzbwsaGTIw5dod1P1dg2NVgKroK5Gy960/DdlWC3oOln6JdUYgoCNx2NtNPWPaQ6ZcvPO1Q5MI1QvcgUAsBPNhaNJXsZ8N+UVL2lQVK8LuGIuBvD5lsm1OC3vG3t9Xp3rXhb+9NmPq3JVDCXW4oUSGj27BjJec07OOVYKVOxmLX3/7UprX2h97IvaCxVRQRSds7ZNGdtoxvT/BtJWLufIQnNhaBEzk067rLGZoKHFbFPvUJvYggOx1q2K7s95OdAs+yvcA3ePLkyU563KPa5Id52nt+cCjyHpZDnRBwSMA+4liGXYcAyxHZoqBZvmU5ou3ak1lM8LdHdTGL4WgNh2Ta737426MKcuh8OhR5VPVkVkFg1p3Z4ehWhRK7Tjbs4zEWd1pelrAPTK7Dn5bpS0kF6DViY6sokiK3VMDyFngTO2kJ2lCWIFQwLNDlsPqzQ9FPYGN9Gqf0q1evhpmjORZnaPTEBZnl7Ina8L3LPgNup48fBNPfZCePHj1aYC1HnZK8n1iM56jOL2vXocjLQHEWBCAQEMCDDYDU+9MytCUHi3rFX9xz/O04uobtCn87rvrk0eT9xGI8yVaKKuBQ5KL405lZBBjdZuEqvLDldpq8QZUpI2PxSr0k9d4Zj+vNbzsKa3DvNBtuTZc4107AEo1LXk725lotaUT0448/HrJO7ljsDduYYoEaraV97beu26n+7t27t9V0ELsfkPMmHCz9lEkf9eHnhu3K+DJ6J71/+vQpsL2nT58eew+Z23oSYM4ZA3M7v6y8Q5GXgeIsCEAgIIAHGwCp92fDfhH+Nv72Hhdm0nc6NYq/PQU/CRB/ewod+RA4EWB0O3B0q8sIG/bxkkPJSVOMxVMWmwTYjcWuw59az6GHXr3o1Lt7LZi1fDF1SHwnKxw2RM4eBCzROOObkT26V0Wd9m0lLINWFSLP6mSTNvbs2TPFhIb3TC2b0y3xxYsXK4OgX79+TQ5jnRYUdu3SuybUq9evX/ebePjwYf9nznSTdiWA9vvJToNvsPRTzyTn5+c5NbuyLVlpsoZsl0yyJ5sUcCjyJtyoBAIQsI84Pj3YuiykSb8If/tkhPjbm1+M9rsf/vYofIfOp0ORR1VP5iYEGN1OGA8c3TbRY7ZKmvTxRI+xeKUJzRqYXG9+K9C67crgtNpD1L7//7+PHz9qpXwXIo7rYyePMN4oRzckkFQ04c84bftm5UnU8YbqPZoUvCIb0w1TzodCRMPY50lBmlDy008/2QfyUbXa9yrR6dleSgaBMTU9zBkVZ6fMluyqQ2S/n+wx+MoZCCLcx6q4w2JPWG4m2S4Ze7fXlHQo8hpcnAsBCHQE7CNOcsDt6iRxIIGkmizjxYH97zeNv92ncawz1pJddVTtdz/87Q5aP2G5meBv94mRhsCJAKNb3xKOHd36PSk/zVi8uY68vfvyHv4cNSCtW9J+hpbX91pCYZmGMNoKmYUQSDqm9seDQiTK3A37Kr0k6sw9z9ZcUvBabEz7k0iWqcBnn6celS0zcfqn9NNBCKp/aJje6QOQQUMSJ9j5Vutfj73/N2NXfdT2+8keen/8+HG/M9Ut/VTnLTeTPdD1uWVOOxQ5M2Gag0CrBOwjTnLAbRVRXXIl1WQZL0oQGX+7rwX87T6NrdL2u98eTiP+9lZ6zFmP5f65h7XklJG29ibA6NYnfPjo1u9M+elmfLw+asbiPo0F6VkDE+HPGGG9+owd/uGHPWbDxVvk6OYEkkq0BHs271VFFVruOCdxkhN2KpJ6VlfbsDHNCLl7965RcF018ueMhYNiCjQGH18MCvR/Ju/S/cJr0sHUvBICY23YVaAUy2RqnbLH9q1XV1eB4S224UConD+TANu7DzsUOadF0RYEGiaAB9uYctvwi/C3+2aJv92nsWE66Tud2sLfnmKeBIi/PYWOfLcEGN36qi9hdOv3p/x0Gz5ewDk5lJzKMxYH3LqfSYD9sZjwZ8ctTOgVfDLulbwCw0o3+q1PkWmJ6tnZmdYe3blzR5NoNqrYYzX962FKfstS4Klzm8+3z1hZ+T3Iekm2YWNzb3ezVnD2lRsssuwfGqavX78+zNw8R/tCBL0KoqGbt2ipsA27CiTVd7iDnNGfc61xtJIgM/j2hvDqA+FBmfJ/Jl3A5MTJ8mUMeuhQ5IAAPyEAgWUE8GCXcSv2rDb8orkeDv723gbZhl0FlPC3AyBzfzp0Ph2KPNcqKB8nwOjW51PC26R+f8pPMxZvqyOH774If06akGVG8Nw7+GRj5gOKdCrk+fz585P/oQCtVqtoSZYCouY6KPgrApaYnMUYflWpmx8KCxlltQxXxqqqK9aAjekOk5wOEugl+YwUlO9+zlpyl2f154MHD7ruKVHIZL0G7KpP9ZQ2ms3m95OhhQcB72FXy8xJvs3fHN3hHByKfDhzOgCBBgjgwTagxECEBvyioTcSyDj8aXSchifibw+ZjOY0YFdDuYxms7nTOLRw/O2hdsrMwd8uUy+19Gp47Sd7brxNDethdBsyaSCHsXhDJQ6vRw9jMeHPSRMKNsEblsv/4U89qCvSORqEUECUNaBDHRlzkmHspLdnbKi9YnYy7S05mqXN2m1Md5hZ8p4KL/j8p+5jo7e4qdYzrP68vLwM7PzVq1dT/cmcX7tdLca1rd41tgYW/uTJk0q/XpN8UEzazGKlHHWiQ5GPQk27EGiJQDCyR0Rz7sFGyBR4KDnG2fV+iHSBN2LsA/62EdTiYrXb1WLB8ben0Dl0Ph2KPKV98hcQYHTrQyvnbVK/V+WnGYs30ZHbd1+EPyftJxn+TF57k1UvPRCsQAqqWbz1TVCPw5/JiY2s/pyyCjuZ/NfLVJ8Pya/axvRNxGXQtFR97onLPOO5rdjLyzl4/Phxv7y2idCW4/2cA9NV29Uotz0+bDDaUD8zGFvVh2fPnvUL1JK27NNumThZi7zqp0ORK9IOXYVAyQTwYEvWzuK+Ve0X4W/39Y6/3aexeRp/ew1Sh86nQ5HXWAjnBgQY3fpAihrd+h0rP121jzeKl7F4FIsxc+7ARPhzEmxycmjmcI4WRcW7ZH+Mn5TZ64HktO7kZDev5H6I22QfS3Ks6hduL121jS2bnrZgW1rd5ZLzTgLbMH66JjjL/jMIjEkoLQa1n753yartahSOcZr5AusabU6Z+sBncB978eLFVOHC85NuQGa/JQMuhyJnoEoTEPBAILjzR0R27sFGyBR4qGq/CH+7syj87Q7FTgn87TVgHTqfDkVeYyGcGxBgdOuAlDa6dR2rIlG1jzdKmLF4FIsxc+7ARPhzHKxlI9nMrxGTezEfMnFgHF9tuUlVajdOLQKrTawc/U3ecbpONLbkqJPLmKjaxuyvCPs0gsBh/9BUOlhnqWJJbrtOTdCe+IHsy3z3KXnX5yf5VHfvMg5kRk8xSVhzUYOxter5mIG5DsVv7yW+Q5GHaiUHAhBYQAAPdgG08k+p2i9Kjmij/PG3R7Fsm1m1XY2iwN8exWLMTF6q+NtGkhRzQiB5yYxyYHQbxeI5k7F4pfadv/si/DluP8kVSHIZF+zrON6YLTe5t23yXmBrx2MpqTL5DLBszG6bpkLCxs80tvcMMFezVdvYshWW9+7dm0VJqyqDWKa+v5j8cL0scMEXjywdU3+CnXgLDIxVbVejWjDeKzZZ/ak7WPBYpYGgqNW9o4gimcm3+YG8kapqOeRQ5FpUQz8hUDIBPNiStbOmb1X7RfjbJ9Xjb6+5BIzn4m8bQY0Wc+h8OhR5VPVkLiPA6HbiVuDotkyhR51VtY83Co2xeBSLMXPuwET4cxxsMvyZOdZY4GrUcXDV5iYVmjSJakVf3nF7SDi5TcHyTtRzZr02Zgxy91WhgXzWBzIVwry4uOjXoPiWvr9469atpE+QHPb61RrTuuUGS1HVjTIDY/WooG/MAAAgAElEQVTa1agukuKMnrUgUyZ39+7d4MSff/45yKnrZ/KerAuqLomSvXUocpIJBSAAgSSB5K2jqwEPtkNRSyLpSBT7TIe/LRvD385zoSUvk626gb+9Fclj60kOmu09YhwLvLHWGd2k0GJHt7qMLTl4FevjjXJOijN61oJMxmJBI/w5bjnJAT6bmZ76l7yGFSpwvrnouCLNucmVanuEWMy9K7SgnUnm66VMXvXa2IKVdslVm4GOZCGBW9xtSRqERYMT9TO5Mn54SjxHm0IEgTERSN6E43Xud7ReuxplooEsuRZfJwYLhUerimTK/5PJBZVoZ+Oqh9Hkt9/buw87FDli1RyCAATsBPBg7ayqK1mvX4S/jb+d7XLD316M2qHz6VDkxebBiaMEGN1KHt1GVVZsZr0+3ihSxuJRLJbMBQMT4c8RsAUutUy+eW/vteaIYvbMSq5US0bE9+xdoXXbmWCfUmG9NmYJR/VtVLHPpLD98sNPbGpjkPv375/KKBFfALrt9zi1xHO4QajuwNpqo9/nctJJ1PbrtBChkk6t+hkEy2f1XLFPreYJsMhoO5ObVVs5hZN+ggVsOeJYeuJQZAsWykAAAkkCwRAQKY8HG4FT5qF6/SL8bfztnNeUxS3E3x5qxKHz6VDkod7JWUOA0a3k0W2NZvOfW6+PN8WKsXiKTDx/ycD0nb8BAX1wLg5at+/BSTtmWLZKf/HixY498FF1PMQik9BUcR8krFIap3GpmLXG1stVamPJW2L/hqnCs9Q4DF4Ob7DJVRqqZFajU4VHF61qQ9Sp8oXkV2pXU/QsQ540NXV6PF+VDx/AFG6Pn1XF0eQ7+o8fP1YhiL2TDkW2w6EkBCAQIYAHG4HTwKFK/SL87cJtr1K7mqKKvz1FJp7v0Pl0KHLcBjg6lwCj21xilI8QYCyOwAkO8e6rD4TVn/339v+bToaRkx7ASKUrspKv/lV35i6tkKbcU4dLvoK+Jg0jKN/2T62gMk4IxTg7S6jUxhQc6kSIJzQPQx/sjJfpHx0utdQbyeH3F/U1kdHAZFeVvYfdKUFC9qzFf8ONdtWZ5BSzoKr8Pyu1qylQWmibfEYK9q2dqirI1xYZWvcZnKsJd2V+1TXofPJn3FXQlVX11r6j4jsUeZQDmRCAwCwCeLCzcNVYuFK/yO7N4m8fYpaV2tUUK/ztKTLxfIfOp0OR4zbA0bkEGN3mEqN8hABjcQRO/xDvvvo0/l+6HwslfSIQMhr83mqlkRF48kUwq+uMJOPF4o6drEBhvHgNro4OY1SDC+V/M1ia3BlGvTaW3JNBTq3mFnWSWhIyjKHNCNHUufE4uno4dWIyX7f00YUg5a/7PIlWr11NqSY5IX3BqDcaQZfdTvWhrnyt7BxeTf2cZiTt9OJQ5E52EhCAwBoCeLBr6FVxbr1+Ef52yQZWr11NUcXfniIzle/Q+XQo8pT2yV9DgNFtDT3O7RNgLO7TmErz7mtIhvBnyMTySDz3LX/YxszfycXda977z+xL48VHQyD9N8iNyz9HvNH7aZ9Vl9b4NKfixstWamNTTob2EVUUc+4tUeVHPeDkzJLhtqWdmSmhmSJzrUdPdKNRVampLrut1K4i+pIx9JU7TCetpatcWh4dRluKCI5OJuhDs+PquBWecChy4RqhexCohQAebC2aWtPPSv0i/O01Ss9wbqV2FSGDvx2BMzzk0Pl0KPJQ7+SsJ8Dotp4hNXQEGIs7FMME7770Emz03Rfhz9Bakksth9+lC6vY9HdyUp5UK6dk0zb9VjYakum/Qa4rIrKrIpOsOm67dqO6ypPcirWxqcdjhQ9nrZJUPaP+iqUS3Q9H41idsQmvMRar5kYDn6pKN3k5DXWZVr12FeEcH45lRUld62qaItPYuDklZndpRDhXesihyJVqim5DoDQCybtHw3fO0nSxX3+SWsbfjsDH356CU69dTUmkfPztCJzgUNIAgvIN/HQocgNaK1ME3iaVqZcae5W8LxXr40VoMxZH4ASHkgYQlD/9JPwZYpl6Id49CWdeL2JZjVrdm/oQejG/k7Q1YbyYzh7ckfg6vO560QV1cEcLa75qG4sMyYpK6mjEz9BtSgVGA5/KjJw4VGD8Lq3a1NDUXVH8dTRivZnv8EPpluVUbVcRkeOejfQowYenS/uKbk7ZyVx7G9ZfYE53yx1NCGOBfV7ZpVFJu8wmRV5JjNMhAIETgYgP0N1DlMCDrdpgqvaL5Kn2TbGfxt8+1iyrtqsIOvztCJz+of7FOEw36XwOxeznNClyX+OktyXA6LYtT7e1MRb3Vc+7r/6opPTUwHQmakFR5z/Pzs7iBDRp5f79+/EyGx49Pz9//vx5pEK9yf369WukAIdmEbh27dq3b9+mTtEzpz4gPHXUVX7ySjnRkIvz7NkzV2SSwlZtY5eXl48fP47LqBeL+tOt6fr165o//vnvf1OXla4p3VRv3LgRrzM4mrwxqrw6cOqJ0mr91I2gnv5PlVdP7ty508+sKF21XUU4J3UtxekltcXY1IqcoZcvX4pVpMXqDp0+ax/pdma/JdKTrQ45FHkrdNQDAQjgwTqxgar9IvztYq20aruKUMXfjsA5HXLofDoUOWkGFFhJgNFtJUBOPxFgLE6+aBUo3n396nrpB41JawXSr+iM/UjutrctRr2+H+vFL3lTke1tu+GnNq39+gXuWMoPioiklivlBG90bVakZg+HarcxTS9SzHLs4pidt2Y5tYwweXu0d2hNTwox2trtKoJR0Tu7KqdKylpavR1FJtKeaETYVnrIociVaopuQ6A0AniwpWlkv/7U7hfhb+9nG2tqrt2uIrLjb0fg6JBD59OhyHEb4OgmBBjdNsHovBLG4qm3Xqd83n0NL5DfxJF5O/r27du4yLKhnKtGtKxTK5biXZra3y9+FkenCCicPHXolP/mzZt4AQ9H7S+P6l1Lt58ea7cxrdTUVFBFktYEQXXjkuOricaLOd+6devTp096UF8TBNXCQT3XaVLLmp4sFmHbE2u3qwgN7bggHSV93KkaZCHaC1fW0urtKO66JA1jilvJ+Q5FLlkd9A0CFRHAg61IWSu7mhz+Cn+mw99eaQA7nV67XUWw4G9H4OiQQ+fTochxG+DoJgQY3TbB6LwSxuIpA+Dd1xQZvv35q5BwMpSo16+/OmHnH5YpeAoh7NwLd9UrIjJ5wfzwQ2YbKJO+MQ6hC6rM/h/eq2ZsTK8RFT6cFYCUp6KztlWBYrGqNk41uKhlnLrBbtuNw2uLE2jg3qXxTlLExewrukktB2amwHBf5GG6vTWvDkUOlM5PCEBgMQE82MXoajwx7jBU5Bfhbxdlfs3Y1RRV/O0hGYfOp0ORh3onZ28CjG57E264fsbi4M0P774EJPLui29//spgkh+D0evynB/+fPTokb5S9qsu/vqHLng+/PlrJBv8in/6AuZCrIV3Hz58SLLWhqINLKpLirmgQHs2pqV1Mgn5r/qvNet6Xuo+9qlL5vbt21oqqv973z+1LFXTVNWN08c+u24oQKtu6POQ8gnUk1ZXAbZnV1MXV6doGdtJ1yopFUvR0rJULEW3quWASfwDKk0OWA5FDpTOTwhAYDEBPNjF6Go8sT2/CH+7BDtsz66mqOJvd2QcOp8ORe7UTSI/AUa3/Mxrb5GxmHdfgQ3H330R/vwFl9w7vZ3/5fdYSi/Tc25+q20B4pvfasHT1dXVWE/JW04gaQkKrujtyfIG6j8zOVHgJCKgplSNjU2RIX8NAexqDb1Kz1WUN7IzlZa26OVFpaJNdduhyFMoyIcABOYSwIOdS6zq8vhFVauv2M5jV8WqZr+OOXQ+HYq8n/1QMwQgsDkBxuLNkZZf4ZqBiW9//qLfyAvEUyGF1nPGPvnw5y+6yZtSaFO6jrRp2ZQ4cnrthzQzyyKCZl44DxJHKGFjETgcWkwAu1qMrtIT5SfEXRfjNo8Vie9Q5Iq0Q1chUDgBPNjCFbR59/CLNkdKhSKAXXkzA4fOp0ORvVk18kKgdgKMxbVrcG7/Vw5MhD9/AR5/h6hy2kzvl9L7p5L9yd+l/YUupYX4K+PXr1+X0tEj+mGxTPUr8/VyBIlVbWJjq/Bx8gQB7GoCTJvZ8bk42gRYTwWNSe5Q5MY0iDgQOJAAHuyB8I9qGr/oKPJtt4tdta3fQDqHzqdDkQOl8xMCECifAGNx+TrasIcrBybCn7/oIvlInDmck+yPVtdpd9xfBCC1HYH4bVQ7Emuh/XatVVaT5aufEinz9VIZxB9+wMaqU1kVHcauqlDTVp2Mz8WJG8NWfchcj0ORMxOmOQg0TAAPtmHlTokWHwqdP9NNQSM/SQC7SiJqqYBD59OhyC1ZLLJAwAkBxmInij6JuXJgIvz5v9ZiiWZlDuckw5+Z++PqutIux/E76cuXL10B6QurL3r2f06lHzx4MHWIfBHAxjCDPQhgV3tQLbPO+O4fmiD16NGjMnu+uFcORV7MihMhAIEhATzYIZPmc/CLmlfxIQJiV4dgP6RRh86nQ5EPMS0ahQAEVhJgLF4JsKLT1w9MhD//V93JWCMf/qzowtikq0+ePInUE192HTmxgUOWufPadFFDUQPC7ioCNrYrXreVY1dOVB8fhuIzeCpF5FDkSjVFtyFQJgE82DL1snev8Iv2JuyzfuzKid4dOp8ORXZizIgJgfYIMBa3p9NRidYPTNWHPxUBfvPmzfn5+Z07d/SNK0Vczv7+p4Q2hr1///6zZ88sKzuT4c/MSy2T/ZFBZO7SqAk2nCn7iRD+9u2bDK9h8adE+/Tp09Shfj5LP/s0ptLY2BQZ8tcQwK7W0Kvo3PgmBE2GPx2KXJFB0lUIFE4AD7ZwBe3XPfyi/dh6rhm7cqJ9h86nQ5GdGDNiQqA9AozF7el0VKL1A1Ot4U89wSquqXjn9evX7969+/z5c8ULNaVXQakTKSX0MQ9tDXxxcXH79m1dEio/CvGUmQw3RiJhkWoVndXuc2r9FJS1/7dEj3766Sd7hSqpblxdXUV6y6GAQHwiSfzyC6pq5qdl4ryEvXfvXjMi7yoINrYrXreVY1fNq15eUORuLI9FI35jEByK3JgGEQcCxxKI3DP7HcOD7dNoJo1f1IwqixIEuypKHXt0xqHz6VDkPSyHOiEAgWwEGIuzoT6qoU0GpvrCnwrgKeqpyJ/imsbnWGlIoVCV15LQ0fifZXnosvCnGlWQTK0fZSX9dtUNS1S1f4rztJYUa9PjKQgKriu8PXW01XzLZ5MErb037zspFBvbCazzarGr5g1As74iMsafASInlnzIocglq4O+QaA6Aniw1alsww7jF20Ik6o6AthVh6LVhEPn06HIrVovckHACQHG4uYVvcnAVFP48/LyUvFLBfDsUc/ACLQkVKdrR9wgP7n0c/GHPy1P2kFn9v7pMGK3Bmn8JXJ8++k17RZ7bvJiUc+ZOD9LfdjYLFwUNhLAroygKi0WGX3ksegZoFK5It12KHKEBocgAIG5BPBg5xJrrDx+UWMKLUQc7KoQRezUDYfOp0ORdzIeqoUABLIRYCzOhvqQhjYZmM6+f/9+SO9nNaqPLD5+/Di+hlIRFy3Q1D63P/74o3bE/fLli8orUDq6+PLmzZt6BlYw9dQNvSiMPxLrG1oKvs7q86mw1sDFu72gzjWnCA7hz7kAtW/w1Cl6y6xV2FNHm8yP0OjkVdRfS7S7nySSBCJUHdpYEhcFjASwKyOo6oppH4vIXg7yDofTvKqTMeiwQ5EDAvyEAARWEoiMiV3NeLAdiiYTERvA325S43mEwq7ycM7fikPn06HI+e2KFiEAgT0IMBbvQbWEOrcamEpf/alYnWKT+rrnVBBR8bwXL14oiCsi+sqmgi6KOCquqf868fz8XNGpn3/+WfHOvtoUFlWgtMuJxz5VbNnOtzrx6dOnXSuHJ8TK5+cqV5KPKFFmqdj8yvorOt0S69XrA2Kfc3WKjc0lRnkLAezKQqnGMhHN6g7cXuxTOnIoco2WSZ8hUCwBPNhiVZOzY5GhxNszXU7szbeFXbWq4ohm8bdbVTpyQQAClRKI3LHx8SrV6anbEc3OGouLXv2piKaWXWrH2ilViYICnFNHg3yVDPYL1oJRNaEPf/ZDocFZp59aS9otFR0tEM/UI3dEiuG5irbGy6tAxAKGFSpHsU8+xzhKxpIp7U9pRLrwEwHVGmitw44Tm3VVxqtydRQbc6XubMJiV9lQZ2so7rRoQpimgmXrTJ6GHIqcByytQMAPATxYP7qOS4pfFOfD0WUEsKtl3Eo+y6Hz6VDkki2QvkEAAnMJMBbPJVZ++Q0HpnLDn3p/F1mqqNWc2t5tbjxvuGb2FES8uLiIaF3xZMuU4UgNsw5pwas2742f0uT7zbjIxx6NvzT5+PHjXFM8VpzFrWtR0evXr+Onr5wrEK+84aPYWMPKPVA07OpA+Ds1HbkPt7q/vUORdzIeqoWAWwKR20jHBA+2Q9FwAr+oYeUeKBp2dSD8nZqOjBr42zsxp1oIQAACawgwFq+hV+a5G47FJW5+q/ifNs+MxD61JFQR4AUBJ4FT4LCvVAU+Iw2dSi7e+bbfkD2d3IlXVWXukr3zrZZUMF5R8CnpglXFU8WOytfFoqXPuqY0F0b7oeu/9oXWwLCgP9o1On6W5iWo/ngZjo4SqNrGRiUiswQC2FUJWtiwD5qMFZmDMndbiA07tl9VDkXeDyY1Q6AuAniwdemrit7iF1Whpuo6iV1Vp7J4hx06nw5FjtsARyEAgeoIMBZXp7J4hzcemPTVzKL+tJAuEmcSGsU+V3ZYNcQRB0e1zHRli7NOT3ZP081mVUjhTQjIDALD6P/UhPFNWtm2El1NkUi5DEmfxbW3KBn7Io+mTx/itddJyT6BGm2s33/SZRLArsrUy7JeRTwE+U7L6iz8LIciF64RugeBDATwYDNAdtsEfpFb1e8qOHa1K97MlTt0Ph2KnNmoaA4CEMhAgLE4A+RsTWw7MJW1+vO0q68+SzsaWVHmkydPlq1a61eo5REK/PRz4ulIACl+4rKjydWfmfuzTIr2ztLSYS1tnJKrwDU3ulJ++umniDnpa6Z37961f7g0UtUJiy4rTbeZQkR+kkB1NpaUiAIlEMCuStDCJn3Q3hiR/SqCzS02afHwShyKfDhzOgCBwwngwR6ugrY7gF/Utn6Pkg67Oor85u06dD4diry52VAhBCBQAgHG4hK0sEkfNh+YCgp/KvapwJ5CMlOk7t279+zZs6mj9nxtzmkPVmk5Rc7NPKXgSPT3JCPhT7uuty0ZMRvtfyvdbdvcmtp0pTx+/NhSw4MHD4w9T4Y/I1MzLD2hjAhUZGPoqyIC2FVFyop0NaJHOQba1TxybqWHHIpcqaboNgS2IoAHuxVJ6okQiAwupT3TRaTgUGkEsKvSNLKsPxE94m8vQ8pZEIAABLIRiNzD8fGyaWF9QxE9LhuL/8+f//zn9d1aX0My9qmFd8noi70bt2/f/pd/+Ze//e1vyVM0d+BPf/pTsthWBf76179eXV3Fa/vLX/5y/fr1eBmO7kFAn5v9r//6r6n4tBaAF/L2WSZkX4Wpq0AB/j/84Q9JYv/0T/8UD5T+x3/8x+9+97tkPRSIEKjFxiIicKhAAthVgUqZ2yXdfv/xH/9x6ixt8/IP//APU0crzXcocqWaotsQ2IoAHuxWJKknTgC/KM6Ho8sIYFfLuBV1lkPn06HIRZkcnYEABLYlwFi8Lc9DattjYCpi9acEU/A2su5Tm2puGPs8Kc+4Uk0dy6nspJhCoYs5Z5doq08gsrtgIRNJdDVpQWe/z8l0fHv00+n65vBU3PdUQBdUznXSSaHqLVC+jdXL1nPPsavatX9xcTElgm6/t27dmjpab75DketVFj2HwHoCeLDrGVKDnQB+kZ0VJe0EsCs7qzJLOnQ+HYpcpu3RKwhAYCsCjMVbkTyqnj0GpiLCn/HYp3ArPLN5ZMUYIiot/Jm5P0fZerHtKvYcCZxHVmdnkyhym5jqw4cPH6YOdfmvX7/u0qMJfZd3NJ/MuQTKt7G5ElG+BALYVQlaWNwHTUCZ+uqnJkWt/yb64o7td6JDkfeDSc0QqIIAHmwVamqmk/hFzaiyKEGwq6LUMbczDp1PhyLPtQrKQwAC1RFgLK5OZf0O7zQwnWnHzn4z+dPaLzS+5FGf/EzuB7us22dnZ/ET9eFPcY+X2fCoZj0nd7XVLAb7vqYb9o2q+gQUjJ9arPzly5fNQ/X9puNpiwmN1pC8D2hpUSRKut9FOtpbD5nF2pgH+A3LiF1Vqlztwz81B0Xzw3S0Urki3XYocoQGhyDQPAE82OZVXKaA+EVl6qX2XmFXlWrQofPpUORKjZNuQwACcwkwFs8lVkj5nQamg1d/Pnv2LB771LKGqRUP6xWj6Ga8ksxLLeMoTl3N3KU4H7dHI7vFLpi6viHGSMciregqixzVIU0CiMQ+VaCEZa9xEao7GlHlsTZWHUk63CeAXfVp1JLWHXgq9qmpJ/IOaxHE3k+HItvhUBICTRKIDE8RefFgI3A4ZCEQMTz8bQtAyowSwK5GsRSe6dD5dChy4UZI9yAAgQ0JMBZvCDNbVfsNTEeGPyVV8rlCsU9F7HcCHf+WoRrNHGtMhj/1kK9F3DvRoFo7AS1ZntoCVxb7/v17e1Xblkya0GhzyXkAU2/eT7Xp/TtmOQp2TWaxNrZGKM49nAB2dbgKFnTg8ePHU2ftNz9sqsU8+Q5FzgOWViBQLAE82GJV03bH8Iva1u9R0mFXR5Ff065D59OhyGsshHMhAIG6CDAW16WvU2/3G5iODH/evXs3roybN2/ut6zBEqMqLfyZuT9x7Tg/qvWOU1POpyKjGYjF12hOdeD27dtTh075kVkzKsDSzzi9xUfLtLHF4nBiIQSwq0IUYeyGNv+figpoM/z95ocZu7dHMYci74GROiFQFwE82Lr01VJv8Yta0mY5smBX5ejC0hOHzqdDkS2WQBkIQKAlAozFdWlz14HpsPDn+fl5cvGlLHU/Vb179y5euZbE5XyxqG/eJIEQ/oyrLOdR2cZUUFBvcHTR5uxM15a+PNql7Qkt34wU1kSByDspXaQs/YzQW3OoTBtbIxHnlkAAuypBC/Y+TM2n0fywVj8E7lBkuz1QEgKtEsCDbVWz5cuFX1S+jmrsIXZVl9YcOp8ORa7LJuktBCCwngBj8XqGOWvYdWA6JvypbW+fP38eh6joo5Yqx8usOTq1nKKrM3OsMdkfdSxzlzoUJEYJyD6nAodTF+1oPRtmfvv2bW5tyQstMgtB52oew9wWKW8nUKCN2TtPyWIJYFfFqibomG6wU3f1qfk3QQ3V/XQocnU6osMQ2IPA1L0u0hYebAQOh2YRwC+ahYvCRgLYlRHU4cUcOp8ORT7czOgABCBwCAHG4kOwL2h074HpmPBnZDPfjtGTJ0+69B6JZLgxc6wx2R8+/LmHGaysU99dG90CVy9xdOmurHzB6aOdidej7RMjBbQoOfLhz/i5kWo5ZCdQmo3Ze07JkglgVyVr59S3yEQx3XubXHbvUOTy7ZAeQiAPATzYPJxpZYoAftEUGfLXEMCu1tDLc65D59OhyHlsiVYgAIEyCTAWl6mXfq8yDEwHhD/fvHmTDPWJwoMHD/ostk1rP8/kLOPSwp+Z+7Mt8FZriyyl1/pmy/dltyWjifCzKtQqVc2FiZwSWfqpCQrxcyPVcshOoDQbs/eckiUTwK5K1s6pb1NekHYdaHXbW4cil2+H9BACeQjgwebhTCtTBPCLpsiQv4YAdrWGXp5zHTqfDkXOY0u0AgEIlEmAsbhMvfR7lWFgOiD8eXFx0RdyNK23ezLQ0UObZCbjr3oI37UDgRR8+DMAUtFPhQCnVipPXcD7STfr5ZGussvLy0hnZJZTm1Trs3PPnj2LnMuhDQkUZWMbykVVxxLAro7lH29dN9jRjy7rJq/Zi/FzKz3qUORKNUW3IbAHATzYPahS5ywC+EWzcFHYSAC7MoI6pJhD59OhyIeYFo1CAAJFEWAsLkodQWfyDEy5w59aDzf6Ri8Qfu+4UTL8mXmpZbI/4pO5S4FG+BkhoGt1VDufP3/OvEbHfuFo78Srq6uIUDoU+YJpq5+diwM58Gg5NnYgBJrenAB2tTnSTSrU1h9TE8V07805N2sTcSyVOBTZgoUyEPBDAA/Wj65LlhS/qGTt1Ns37KpM3Tl0Ph2KXKbt0SsIQCA/Acbi/MwtLWYbmM6+f/9u6dBWZRRyt4T69u7V2dlZXCK9Ybx//368zIZHFSSLr+fQF3G0FG/DFqlqWwLSjuatj+6o/PPPP8vst20uUlvctrVqU0FNvWNKvkDXJtV3794dbSizRKN9cJhZjo05hN+wyNhVgcrVdz01e2bYMU1byTylZtiHnXIcirwTSaqFQL0E8GDr1V1LPccvakmb5ciCXZWji64nDp1PhyJ36iYBAQhAgLG4QBvINjBlXf2poK4l9jm6kG5DJVm+yLh3HwJxklgy9yfoHj+TBBRNnFKiYo26ySZr2KrA6JJNhfM/fvyoWQUyfr09T8Y+1eGpafh6/54zmrsVlgbqKcfGGoCJCB0B7KpDUUji/Px8NPbZ8Cc/HYpciLHRDQgURQAPtih1uO0MfpFb1e8qOHa1K94FlTt0Ph2KvMAwOAUCEGiYAGNxacrNOTBlDX/GFzh2atA7vi69R2IqTNW1pWV8uiq6n3snFGoafdfZb5fwZ59Gmelbt249ffp02DctCR19oTMsuUmO+qC1wkFVU/soBsVOP2WQt2/fHl3Jqq+ctrr2aBRFaZmF2FhpWOjPSgLY1UqAG56uGSqjX1yWW5LcrnzDbuSsyqHIOfHSFgQqIoAHW5Gy2u4qflHb+j1KOuzqKPLDdh06nw5FHuqdHAhAAAKMxeXYQOaB6f/8+c9/zib848ePLcvg/u3f/u13v/litfAAABGGSURBVPvdfr3653/+53i4Udve/ulPf9qvA0HNf/3rX5OvNf/yl79cv349OJGfpRH4wx/+8N///d//8z//E3RMOTJpHQ3y9/iphnRD//d///d+5bru/vVf/9XSB92AtLhz9AJR7FO7pferJZ2fQAk2ll9qWtybAHa1N2FL/bpR6+79t7/9LSisGS3/+Z//2aQP4FDkQLn8hAAEOgJ4sB0KEocTwC86XAVNdgC7KkGtDp1PhyKXYGn0AQIQKJMAY3EJejlgYNJ+mHn+3r17Z0GsbxPu3Z9kN7RT6N596NefXBqoV5/98qQLJyAbHrUxfTIzW8+1Re1oH5Qpe9PFOOyJdsdVgHPqLFU4PIWcowiUYGNHyU67+xHArvZja6l5iv/oHdtSYfllHIpcvlLoIQSOJYAHeyx/Wu8TmBqkcj7T9ftDug0C2NWxepzij799rF5oHQIQgEBOAlNjAT5eHi1M8d9vLD6TYFMBj23ztaXv6JZuQSva+Eglg8wNf2pxmzb2jFf45cuXnJvfTn3oteukdgNOLg/tCpM4nIBmMcjGhgsoFcbWlSx15+mhbGbq+52nDuh2ow0VtaJIBv/hw4dhh7t+agDge58djRIShdhYCSjow4YEsKsNYc6tSvuKj34gQPOxtCPF3NqqKO9Q5Cr0QichcDgBPNjDVUAHTgTwi7CEPQhgV3tQNdbp0Pl0KLLRGCgGAQh4JsBYfKD2jxmY8sR11cpUaDcgvl+k9yTp6NcZ+31QQCgbEzWkyFO/9dE0C+9yamSTtqTW4Qc4pVxdBZvUb6xEV5PsedSojJn66KxkMTZHsZwECrGxnCLTVgYC2FUGyMMmplY7yWMZFm4jx6HIbSgOKSCQhwAebB7OtJIkgF+URESBBQSwqwXQ1p/i0Pl0KPJ6O6EGCEDACQHG4kMUfdTA9BtjFGRlMcXVtbzMUok+fGUptrjM27dv4+cq3hMvsO3RZH/UXOYubSugz9q0elgvboay6yrIuY5HV9OnT5+SIf9hP5Wj8K1WHb158ybnSujRnpA5SqAQGxvtG5n1EsCu8utOm1Loy+jDdrVR+a6bYQxbzJbjUORsbGkIAm0QwINtQ48NSIFf1IASCxQBu8qvFIfOp0OR89sVLUIAAvUSYCzOr7sDB6ZM4U9LkE/cM8T5kj3J0Ie+hSX7o9V72bZL7XeM9EoC0pr2jB1W8vr1ay30Hubvl6MX6JrToRkWxhXYKqbCmrKQM1K7n/gN11yOjTUM2aFo2FVOpetOO+p1aNP7y8vLnD3J1pZDkbOxpSEINEYAD7YxhVYqDn5RpYorvNvYVU4FOXQ+HYqc06JoCwIQaIMAY3FOPR47MGUKf0Y+K9hnbQzP9E+ZlVacOVl+9EVk8qzFBZLhz8z9WSwIJw4J6HuZoxFQfeDt2bNnw/K75ijmKvvX6n6t6dSiIl1riqx3O/QqIUt78uTJx48fVSxzgHZXwduuvCgbaxu1K+mwqzzqlv+nD0V/+/YtaK7hD347FDlQLj8hAIG5BPBg5xKj/OYE8Is2R0qFIoBd5TEDh86nQ5Hz2BKtQAAC7RFgLM6j08MHpjMtC8sgqpaRadFbsiHFimR5yWKLCyjmdHFxETldASFtFhopsO0hqf/69evxOhWsYhFeHFHhR7V/7N27d4ed1ApLooxDLOQsIICNLYDGKUkC2FUS0coC2t1x+F2AhmOfwuVQ5JVGwukQgAAEIFAIAfyiQhTRWDewq70V6tD5dCjy3lZE/RCAQNsEGIv31u/hA1Om1Z/DF3yjZLUMYjR/q8zSllom+yPBWf25lfaPqmdqLok+9nZ1dXVUr2i3JQLYWEvaLEcW7GpXXQjv0DVqO/bpUORdTYjKIQABCEAgJwH8opy0/bSFXe2qa4fOp0ORdzUhKocABDwQYCzeVcslDEyZwp+WzW+18lIfnt2VeDLcmDnWmOxPBia7AqfyE4GpO+mDBw80xwRKEFhPABtbz5AahgSwqyGTTXK0qcPQAWg79ulQ5E1MhUogAAEIQKAcAvhF5eiipZ5gVztp06Hz6VDknYyHaiEAAW8EGIt30nghA1Om8KcFIh/+HFLKHI4ddoCcrQjoTvru3bvuW5tdtdoX1/JJ2q48CQhMEcDGpsiQv4YAdrWG3ui52vZ8+DkAfZK54f0AHIo8qnoyIQABCECgdgL4RbVrsMz+Y1eb68Wh8+lQ5M3NhgohAAHPBBiLN9d+OQNTQeHPvUN9w5UWgV4zL7XUhz+Ti2L3ZhIQ4OeuBLTVtSKgMrOgFWk55xdng9b52RIBbKwlbZYjC3a1oS7Oz89fvnwZVKhPQV9eXgaZzfx0KHIzukMQCEAAAhAYEsAvGjIhZz0B7Go9w64Gh86nQ5E7dZOAAAQgsBUBxuKtSKqeogamHOFPxfks+Pjw55AS4c8hk6pzbty4oQhooNZv377J+I2XSdXi0/kMBLCxDJAdNoFdbaJ0+X/Pnz8Pqvr55581Jy7IbOanQ5Gb0R2CQAACEIDAFAH8oiky5K8hgF2toded69D5dChyp24SEIAABLYlwFi8Cc/SBqYc4U8juOGqOOOJxmLJ1Z9BUCpSrdbqaUaAvlSq/4t3LlUYLNKEDm21GlXLt8/+/qcNl+MtcjQDAZmNvvepfQ77bSkC+vTp034OaQgsJoCNLUbHiREC2FUEjuWQ5rgEsU+N8h8/ftQYbTm9xjIORa5RTfQZAhCAAAQWEMAvWgCNU5IEsKskongBh86nQ5HjNsBRCEAAAisJMBavBFjgwJQj/Cm7sYAzFrNUNSyjgNMwM8ixhz8vLi4+fPigkJX+B3GsoM7Izw3DsZFWtJ9e15A+NrY4WBtpgkMLCEgvWvEz/BTogqo4BQKjBLCxUSxkriSAXa0E2J0u50FTqTS1sMtpPuFQ5OZ1ioAQgAAEnBPAL3JuADuJj11tBdah8+lQ5K2shXogAAEI9AkwFvdprEmXMDDlCH9aGB2+9NO+1FJBbMURLULFyyh0Gi9gD8dG6lGktn90b879tkjHCWjFjz7++uTJEwVBb968GWgqfi5HIWAhgI1ZKFFmLgHsai6xU3nN8dIqf93wNbhr+ouc6WX1VHSWQ5Er0g5dhQAEIACBTQjgF22CkUoCAthVAMT406Hz6VBkozFQDAIQgMBKAozFywAWODCdff/+fZkws87S+gZFeiKnKPyz68JE7VIbDzcqFm18F/l/27vD4yZ2MAqgkw7ALVACKQFSAUkLUEHSAnEFQAkJFTApATogLbiFvDtvZ3Y0slerOLaTmJMfb9arXUl7eP/ufJ9ub28vLi7Gb0l8dX19Pf7svEg16tnZWfvh1WqV/2Paz7RHs7EyVNs3cnszRgkQIECAAAECBAgQIECAAAECBAgQIECAAAECBAjsW+BA1Z+zTT4Xi8VeP7WdfWbp/lLLsZfssOH+F8sPrCYph4br/mrU9XfHO9VxkmUUOj7jggABAgQIECBAgAABAgQIECBAgAABAgQIECBAgMDRCBwo/jw9PW2Tzeaj7dfboz1lnf0p5s3NTblcSqHLn53XO4xjp1ZM6WdOJx1Hk6een5+PP10QIECAAAECBAgQIECAAAECBAgQIECAAAECBAgQOD6BA8Wf/eHiPoiXy2V72v5Sy/v7+zJTTDvZ9sxTo79//54aGu4/USwHlFa1nlUlaHt1owQIECBAgAABAgQIECBAgAABAgQIECBAgAABAgReo8BLiT/LTHG3jjlls33saJbrzxp//vxZbq88BLS8375ONjn7vVsHq8PSOcq03ENmU/pZgrgmQIAAAQIECBAgQIAAAQIECBAgQIAAAQIECBA4SoEDxZ9v375t53mr1WofvgkaexLK9t7KjVWdbz99+lSOdl7PxrGZ5927d52zrT+WxLeKaX/8+LH+mDsECBAgQIAAAQIECBAgQIAAAQIECBAgQIAAAQIEjkzgQPFn1NoVlrPVkNu5pwiyZ+bZo0mH1ROmlmd2JjTdLqSc7XzbH8duZPny5Ut5Pxnt+/fvyzuuCRAgQIAAAQIECBAgQIAAAQIECBAgQIAAAQIECBylwOHiz+ooykozBZEJF6ubT/x5dXVVFUFOTfjmzZupofJ+VfpZNZgtn2xfzyayOYu0PUNjNE1uy+rSfJrSzwaXIQIECBAgQIAAAQIECBAgQIAAAQIECBAgQIAAgWMSOFz8mf637bxwtibyUe7JPpfLZecri8Wi58kqR+xpq7tx2tl0c/aBjdPm5vfv36vE9+7uLvJTz7tPgAABAgQIECBAgAABAgQIECBAgAABAgQIECBA4JgEDhd/Ru3y8rJhl6CuMfqooUdln5m5JyC8v78vO9+mo2zPWxu3PVtsul38mSM/q7a3Adf2duM/gZsECBAgQIAAAQIECBAgQIAAAQIECBAgQIAAAQJHKXDQ+DMnZSY1nHKsaiunHpu9n+6v/XWfs7OND1TNe79+/ToOPfZi9qjR2e646yv++fPn7OysvJ8DRK+vr8s7rgkQIECAAAECBAgQIECAAAECBAgQIECAAAECBAgct8BB489QJuOcqn1M5pferU/hzumhKXasur8mcP327Vt72lR2zj5QTvvhw4dEue1XGqMpG0022XigPLyz8dg4lOwzWxp/5iL1ozuspi1ndk2AAAECBAgQIECAAAECBAgQIECAAAECBAgQIEDgxQocOv5M8teI5VJhmQhzO6y0fk3mV/anzTzp/np7e/v58+epzHVYa7basmoq+5TSz2HF9jGoq9WqHyEfmHLS8hPikINUt+7N27+0JwkQIECAAAECBAgQIECAAAECBAgQIECAAAECBAi8KIFDx5/5+BRoTsWHyfAuLi4eC5TENAFnWr+WEWAmSdHn2P21al1bLXFzc1PdKX+mJrWMbFNn+fQDNduJbLlcuZP163xgJZag99evX7LPdSt3CBAgQIAAAQIECBAgQIAAAQIECBAgQIAAAQIEjl7g5OHh4Vk+Mvnf1GGfaVebisbOXSWbTLRZBZ95NxHgx48fy0mSWVa1oeNoyiWn+t+mqLQ8UzPhYjrT7iRcrGYeNzNcrO+/eiANb1NCWn1Rtpe6z6c05q1W8ZMAAQIECBAgQIAAAQIECBAgQIAAAQIECBAgQIDAKxJ4hurPQSex5VQNaE7ZTFSZeK/hmLTy6urq5OQkbWmr7DPHav79+7fKPjNVo8QzieZYJ1oumhS2zD4zlMh2J9lnpsoOGy1w811TfYDz7QmP0/C2yj7z4fkQ2Wf5L+iaAAECBAgQIECAAAECBAgQIECAAAECBAgQIEDgnxJ4turPQTkhaHWsZqmfPC+dXdNsNkWNi8UiJ2Im3kvml96wU+1hE6kmFi0nKa/bBZepOk0haSpBs0r+MlWVLyatzIbLCZ9+fX5+nrh34zz56uwnnz9uKbtK/pr/rj+/j72tr+IOAQIECBAgQIAAAQIECBAgQIAAAQIECBAgQIAAgZcs8MzxZ2g2NnHdgizhZQLL2drHLJdAsSoY7Vnu8vJyY4Voz7vtZ5LXLpfL9jON0aSkKWxdr3ZtvGKIAAECBAgQIECAAAECBAgQIECAAAECBAgQIECAwFEKPFvz21Fz6HObAC8x3njzUReJM3PgZRrVzmafmTbLpXqy0XV249IJVveUfWa5zJz9p8Rz49Ltm9lYeuTKPttKRgkQIECAAAECBAgQIECAAAECBAgQIECAAAECBP4Rgeev/iyhE2EmB51qBls+mevkhan4TJDZk3pW7+ZnTtBMzWV6ya4PlXfSgDfPJDQtb+7pOp+/3nF341r59nx4/nZ1EOnGVdwkQIAAAQIECBAgQIAAAQIECBAgQIAAAQIECBAg8LoEXlb8OdolCMzpnsNhnynWHHrVpjw0sV/+Uu55enq6q0gyB4ImcM0q+cuKWWtYKKvk5NFdrTJ+2uxFctn/zza9G7Y0fntOP00Wm13lb7vEd3ZpDxAgQIAAAQIECBAgQIAAAQIECBAgQIAAAQIECBB41QL/AR1wbKvJ5D/GAAAAAElFTkSuQmCC"/>
  <p:tag name="POWERPOINTLATEX_PIXELSPEREMHEIGHT#5C667261637B647D7B64747D5C6C65667428206628782874295C7269676874293D66272878287429295C63646F74207827287429" val="208,3333"/>
  <p:tag name="POWERPOINTLATEX_BASELINEOFFSET#5C667261637B647D7B64747D5C6C65667428206628782874295C7269676874293D66272878287429295C63646F74207827287429" val="73"/>
  <p:tag name="POWERPOINTLATEX_REFCOUNTER#5C667261637B647D7B64747D5C6C65667428206628782874295C7269676874293D66272878287429295C63646F74207827287429" val="5"/>
  <p:tag name="POWERPOINTLATEX_CACHECONTENT#5C646973706C61797374796C657B5C667261637B647D7B64747D5C6C65667428206628782874295C7269676874293D66272878287429295C63646F742078272874297D" val="iVBORw0KGgoAAAANSUhEUgAACcwAAAGsCAIAAABljuHOAAAgAElEQVR4Aeyd7VneOrO2F++xCggpAVJBQgkhFUBKIKkgUEKggoQSIBUsUkJIBYESAh3kvfZz78fbS7bl8bekOfmR+JZleeacsTX2WNLenz9//uKvFAJPT0+/f/9+fHx8fn7Whv7V9m6j+ild3759++XLl8PDw1L0Rg8IQAACEIAABCAAAQhAAAIQgAAEIAABCEAAAhCAAAQgAAEIrEdgjyTrerAnn6meQ91lT3f5VP2rv0HNHxwcPDw8DDqEyhCAAAQgAAEIQAACEIAABCAAAQhAAAIQgAAEIAABCEAAAhCAgAj8DYWUCSgPenV19ePHj92Y1BlF1cDWGVujKQhAAAIQgAAEIAABCEAAAhCAAAQgAAEIQAACEIAABCAAAQj4IUCSNV1b39/fHx0dLSTfci0vJDDNQgACEIAABCAAAQhAAAIQgAAEIAABCEAAAhCAAAQgAAEIQCARAv8vETkQo0ng8+fPzcK5SrQs61xN0Q4EIAABCEAAAhCAAAQgAAEIQAACEIAABCAAAQhAAAIQgAAEXBEgyZquuX/+/LmccCRZl2NLyxCAAAQgAAEIQAACEIAABCAAAQhAAAIQgAAEIAABCEAAAmUTIMlatn3btXvx4sWbN2/a91EKAQhAAAIQgAAEIAABCEAAAhCAAAQgAAEIQAACEIAABCAAAQhECZBkjeLZdOfJyclC52dB1oXA0iwEIAABCEAAAhCAAAQgAAEIQAACEIAABCAAAQhAAAIQgIAHAn97UDJTHS8vL5UN/f79++/fv6XC8/Oz/tV2sDFCO+YKHgGNQyAAAQhAAAIQgAAEIAABCEAAAhCAAAQgAAEIQAACEIAABCCwI7D3588fWORL4P7+/ubm5vr6epd5NSry48cPpgs2sqIaBCAAAQhAAAIQgAAEIAABCEAAAhCAAAQgAAEIQAACEIAABAICJFkDIFn+fHp6Ojg4sOdZyaxnaWaEhgAEIAABCEAAAhCAAAQgAAEIQAACEIAABCAAAQhAAAIQSIMAa7KmYYdpUuzv79uXWWWu4GmwORoCEIAABCAAAQhAAAIQgAAEIAABCEAAAhCAAAQgAAEIQMA7AZKshXjAixcvjJqQZDWCohoEIAABCEAAAhCAAAQgAAEIQAACEIAABCAAAQhAAAIQgAAEWgmQZG3Fkl/h4+OjUWiSrEZQVIMABCAAAQhAAAIQgAAEIAABCEAAAhCAAAQgAAEIQAACEIBAKwHWZG3Fkl/h3t6eUWgWZDWCohoEIAABCEAAAhCAAAQgAAEIQAACEIAABCAAAQhAAAIQgAAEWgkwkrUVS2aFT09PRokZxmoERTUIQAACEIAABCAAAQhAAAIQgAAEIAABCEAAAhCAAAQgAAEIdBEgydpFJqfyHz9+GMUlyWoERTUIQAACEIAABCAAAQhAAAIQgAAEIAABCEAAAhCAAAQgAAEIdBEgydpFJqfy79+/G8UlyWoERTUIQAACEIAABCAAAQhAAAIQgAAEIAABCEAAAhCAAAQgAAEIdBFgTdYuMjmVv3nz5ufPnxaJWZDVQok6EIAABCAAAQhAAAIQgAAEIAABCEAAAhCAAAQgAAEIQAACEIgQYCRrBE42u4wZVoaxZmNRBIUABCAAAQhAAAIQgAAEIAABCEAAAhCAAAQgAAEIQAACEEiYAEnWhI1jE+3u7s5W8S+SrEZQVIMABCAAAQhAAAIQgAAEIAABCEAAAhCAAAQgAAEIQAACEIBAhABJ1gicPHaxIGsedkJKCEAAAhCAAAQgAAEIQAACEIAABCAAAQhAAAIQgAAEIACBUgiwJmv2lmRB1uxNiAIQgAAEIAABCEAAAhCAAAQgAAEIQAACEIAABCAAAQhAAAJZEWAka1bmahOWBVnbqFAGAQhAAAIQgAAEIAABCEAAAhCAAAQgAAEIQAACEIAABCAAgaUIkGRdiuw67bIg6zqcOQsEIAABCEAAAhCAAAQgAAEIQAACEIAABCAAAQhAAAIQgAAEKgIkWSsUWW6wIGuWZkNoCEAAAhCAAAQgAAEIQAACEIAABCAAAQhAAAIQgAAEIACBnAmwJmvO1vvrLxZkzdt+SA8BCEAAAhCAAAQgAAEIQAACEIAABCAAAQhAAAIQgAAEIJAhAUayZmi0/4r89PTEgqz/hcH/EIAABCAAAQhAAAIQgAAEIAABCEAAAhCAAAQgAAEIQAACEFiJAEnWlUAvcRrmCl6CKm1CAAIQgAAEIAABCEAAAhCAAAQgAAEIQAACEIAABCAAAQhAIE6AJGucT9J7SbImbR6EgwAEIAABCEAAAhCAAAQgAAEIQAACEIAABCAAAQhAAAIQKJQAa7JmbNjDw8PHx0eLAn/+/LFUow4EIAABCEAAAhCAAAQgAAEIQAACEIAABCAAAQhAAAIQgAAEINBLgJGsvYgSraAFWY0Z1rdv3yaqA2JBAAIQgAAEIAABCEAAAhCAAAQgAAEIQAACEIAABCAAAQhAIEMCJFkzNNp/RGau4Fwth9wQgAAEIAABCEAAAhCAAAQgAAEIQAACEIAABCAAAQhAAAKZEyDJmqsBSbLmajnkhgAEIAABCEAAAhCAAAQgAAEIQAACEIAABCAAAQhAAAIQyJwAa7LmakAWZM3VcsgNAQhAAAIQgAAEIAABCEAAAhCAAAQgAAEIQAACEIAABCCQOQFGsmZpQBZkzdJsCA0BCEAAAhCAAAQgAAEIQAACEIAABCAAAQhAAAIQgAAEIFAEAZKsWZqRuYKzNBtCQwACEIAABCAAAQhAAAIQgAAEIAABCEAAAhCAAAQgAAEIFEGAJGuWZiTJmqXZEBoCEIAABCAAAQhAAAIQgAAEIAABCEAAAhCAAAQgAAEIQKAIAqzJmqUZWZA1S7MhNAQgAAEIQAACEIAABCAAAQhAAAIQgAAEIAABCEAAAhCAQBEEGMmanxlZkDU/myExBCAAAQhAAAIQgAAEIAABCEAAAhCAAAQgAAEIQAACEIBAQQRIsuZnTOYKzs9mSAwBCEAAAhCAAAQgAAEIQAACEIAABCAAAQhAAAIQgAAEIFAQAZKs+RmTJGt+NkNiCEAAAhCAAAQgAAEIQAACEIAABCAAAQhAAAIQgAAEIACBggiwJmt+xmRB1vxshsQQgAAEIAABCEAAAhCAAAQgAAEIQAACEIAABCAAAQhAAAIFEWAka2bGfHh4eHx8tAj99u1bSzXqQAACEIAABCAAAQhAAAIQgAAEIAABCEAAAhCAAAQgAAEIQAACgwiQZB2Ea/vKzBW8vQ2QAAIQgAAEIAABCEAAAhCAAAQgAAEIQAACEIAABCAAAQhAwDcBkqyZ2Z8ka2YGQ1wIQAACEIAABCAAAQhAAAIQgAAEIAABCEAAAhCAAAQgAIHiCLAma2Ym3d/ff35+tgj9588fSzXqQAACEIAABCAAAQhAAAIQgAAEIAABCEAAAhCAAAQgAAEIQAACgwgwknUQro0ra0FWY4aVBVk3NhWnhwAEIAABCEAAAhCAAAQgAAEIQAACEIAABCAAAQhAAAIQKJcASdacbMtcwTlZC1khAAEIQAACEIAABCAAAQhAAAIQgAAEIAABCEAAAhCAAAQKJUCSNSfDkmTNyVrICgEIQAACEIAABCAAAQhAAAIQgAAEIAABCEAAAhCAAAQgUCgB1mTNybAsyJqTtZAVAhCAAAQgAAEIQAACEIAABCAAAQhAAAIQgAAEIAABCECgUAKMZM3GsCzImo2pEBQCEIAABCAAAQhAAAIQgAAEIAABCEAAAhCAAAQgAAEIQKBoAn8Xrd02yikbqnl9f/78+fj4+Pv37+fnZ21IlBcvXrx8+fLg4OD169dv3749Pj4eJB9zBQ/CRWUIQAACEIAABCAAAQhAAAIQgAAEIAABCEAAAhCAAAQgAAEILESA6YLnAfv09HRzc/Pt27cfP34oq2ps9OTk5OLi4s2bN5b6p6enat9SUzIY27S0Rh0IQAACEIAABCAAAQhAAAIQgAAEIAABCEAAAhCAAAQgAAEIQKBOgCRrncaY7bu7u+vra2P6s/UEGtX65cuXw8PD1r1VIQuyVijYgAAEIAABCEAAAhCAAAQgAAEIQAACEIAABCAAAQhAAAIQgMCGBFiTdTz8r1+/KvH57t27KRlWnV7zAL969ery8jIiCguyRuCwCwIQgAAEIAABCEAAAhCAAAQgAAEIQAACEIAABCAAAQhAAAJrEmBN1jG0lV7VNL+WaYG1DqsWYd0txbpbn7VrPmE1qGyrxsW2CsSCrK1YKIQABCAAAQhAAAIQgAAEIAABCEAAAhCAAAQgAAEIQAACEIDA+gRIsg5jriTo+/fve9OrSqxqvVXVbF0bVcNSNcOw/oJ2lElVff2rAbKBWCRZAyD8hAAEIAABCEAAAhCAAAQgAAEIQAACEIAABCAAAQhAAAIQgMBWBFiT1Ur+6enp7Oysd2ZgpVe1wOrx8bGlXU0RrAGsQc3Xr1/f398HhSzIGgDhJwQgAAEIQAACEIAABCAAAQhAAAIQgAAEIAABCEAAAhCAAAS2IsCarCbyt7e3yp7GM6yaGfjm5kajVI0ZVp34/Pz8169farkuxM+fP09PT+slyrkGY17re+vbb9++rf9kGwIQgAAEIAABCEAAAhCAAAQgAAEIQAACEIAABCAAAQhAAAIQmJ0ASdZ+pEp59k4RrMmBHx8fg+Rof9N//XV4eKhVWjV6tV5Z2VwNcq1KmCu4QsEGBCAAAQhAAAIQgAAEIAABCEAAAhCAAAQgAAEIQAACEIAABDYnwHTBMRNoWOq7d++UPY1V+usvzQ/84cOHeJ34Xs1FfHR0FJxIg1yVgtWBGhprzLMqX9u6Cmz87OyFAAQgAAEIQAACEIAABCAAAQhAAAIQgAAEIAABCEAAAhCAAATsBEiydrLSFMEawNq5+z87NEWw0p+z5DWV0H316lX9dNXirHt7e/XyyPafP38ie9kFAQhAAAIQgAAEIAABCEAAAhCAAAQgAAEIQAACEIAABCAAAQhMJ8B0we0MNVuvJcM648hRDVr9/PlzXRotzqpErxZkrRdGtlmQNQKHXRCAAAQgAAEIQAACEIAABCAAAQhAAAIQgAAEIAABCEAAAhCYiwBJ1haS5+fnFxcXLTtqRRrDqgzrbjrfWvGkTZ03WJz17OzMOFGwTkySdRJ9DoYABCAAAQhAAAIQgAAEIAABCEAAAhCAAAQgAAEIQAACEICAjQDTBYectLrq9fV1WPrv30tkWHdnaE4a/O8zx37NOKw2dhr2QQACEIAABCAAAQhAAAIQgAAEIAABCEAAAhCAAAQgAAEIQMA3AZKs/7L/6enpt2/f/lXU9mPRdObx8bF99GpdOhZkrdNgGwIQgAAEIAABCEAAAhCAAAQgAAEIQAACEIAABCAAAQhAAAILEWC64P8Da8yw3tzcvHnz5v8Om3vr06dPI5pkruAR0DgEAhCAAAQgAAEIQAACEIAABCAAAQhAAAIQgAAEIAABCEAAAiMIkGT9X2haD9UyhlUZUOViR4C2H6KRrMHKrJZjSbJaKFEHAhCAAAQgAAEIQAACEIAABCAAAQhAAAIQgAAEIAABCEAAAtMJkGT9H4aXl5dXV1e9NJX7VM3eatMrvH//fmgjJFmHEqM+BCAAAQhAAAIQgAAEIAABCEAAAhCAAAQgAAEIQAACEIAABMYRYE3Wv25vb41JzV+/fh0eHo4DPeioh4eHV69eDTqEBVkH4aIyBCAAAQhAAAIQgAAEIAABCEAAAhCAAAQgAAEIQAACEIAABEYT8D6S9f7+3phh/fLlyzoZVtlSJzo4OLAblWGsdlbUhAAEIAABCEAAAhCAAAQgAAEIQAACEIAABCAAAQhAAAIQgMBEAq6TrE9PT8YMq7KYHz58mMh60OGD8qaDKg8Sg8oQgAAEIAABCEAAAhCAAAQgAAEIQAACEIAABCAAAQhAAAIQgEBAwHWSVRnWx8fHgEjrTw1jbS1frlDrv9obJ8lqZ0VNCEAAAhCAAAQgAAEIQAACEIAABCAAAQhAAAIQgAAEIAABCEwk4DfJenl5+f37dwu+s7Oz1SYKruQ5Ojqqtns33rx501uHChCAAAQgAAEIQAACEIAABCAAAQhAAAIQgAAEIAABCEAAAhCAwCwEnCZZtRTrxcWFheCLFy8+f/5sqblVHYaxbkWe80IAAhCAAAQgAAEIQAACEIAABCAAAQhAAAIQgAAEIAABCPgk4DTJalyKVT6hXOz+/v76zmGcx1iCkWRd3zqcEQIQgAAEIAABCEAAAhCAAAQgAAEIQAACEIAABCAAAQhAwDMBj0nW8/NzewpTlTfxD+NUxpKNJOsmBuKkEIAABCAAAQhAAAIQgAAEIAABCEAAAhCAAAQgAAEIQAACbgm4S7JqouCrqyujvT99+mSsOXu1Hz9+GNtkQVYjKKpBAAIQgAAEIAABCEAAAhCAAAQgAAEIQAACEIAABCAAAQhAYBYC7pKsZ2dndnCDKtub7a359PT08+fP3mqqwDBWCyXqQAACEIAABCAAAQhAAAIQgAAEIAABCEAAAhCAAAQgAAEIQGBGAr6SrF+/fjUmL4X45OTk8PBwRtb2ppgr2M6KmhCAAAQgAAEIQAACEIAABCAAAQhAAAIQgAAEIAABCEAAAhBYmYCvJOvFxYWd71bDWCUhSVa7magJAQhAAAIQgAAEIAABCEAAAhCAAAQgAAEIQAACEIAABCAAgZUJOEqynp+fPz8/G/m+ePHi+PjYWHn2avYkKwuyzg6fBiEAAQhAAAIQgAAEIAABCEAAAhCAAAQgAAEIQAACEIAABCAQJ+AlyapVTq+uruIs6nvfv39f/7nmtkR9fHy0nJEFWS2UqAMBCEAAAhCAAAQgAAEIQAACEIAABCAAAQhAAAIQgAAEIACBeQl4SbIOmihYiJkreF4/ozUIQAACEIAABCAAAQhAAAIQgAAEIAABCEAAAhCAAAQgAAEIFEPARZL14eHh+vrabrODg4MNp+G1zxXMSFa7TakJAQhAAAIQgAAEIAABCEAAAhCAAAQgAAEIQAACEIAABCAAgbkIuEiyDsqwiuzJyclcfEe0Y0+ybpgJHqEXh0AAAhCAAAQgAAEIQAACEIAABCAAAQhAAAIQgAAEIAABCECgDAJ7f/78KUOTiBZ7e3uRvc1dP3782Cp/qQVZX7582RSpWaJhrHd3d81ySiAAAQhAAAIQgAAEIAABCEAAAhCAAAQgAAEIQAACEIAABCAAgUUJlD+S9evXr4MIvnjxYqsMq+S0D2NlruBBZqUyBCAAAQhAAAIQgAAEIAABCEAAAhCAAAQgAAEIQAACEIAABOYiUH6S9erqahCsbZOXJFkHGYvKEIAABCAAAQhAAAIQgAAEIAABCEAAAhCAAAQgAAEIQAACEFifQOFJVk2o+/j4OAjr+/fvB9Wft7I9ybrhcNt5VaY1CEAAAhCAAAQgAAEIQAACEIAABCAAAQhAAAIQgAAEIAABCORFoPAk6/X19VB7bDiSVQuyGlPCGwo5lCf1IQABCEAAAhCAAAQgAAEIQAACEIAABCAAAQhAAAIQgAAEIFAYgcKTrN++fRtksNevX+/v7w86ZMbKNzc3xtZIshpBUQ0CEIAABCAAAQhAAAIQgAAEIAABCEAAAhCAAAQgAAEIQAACsxMoOcl6e3s7lFcucwWTZB1qWepDAAIQgAAEIAABCEAAAhCAAAQgAAEIQAACEIAABCAAAQhAYC4Ce3/+/JmrrdTaOT4+ti9xuhP+x48fG651qkG0z8/PFowFW82iPnUgAAEIQAACEIAABCAAAQhAAAIQgAAEIAABCEAAAhCAAAQgsCGBkpOse3t7g8i+ePFCq6IOOmTGyg8PD69evbI0qGGsd3d3lprUgQAEIAABCEAAAhCAAAQgAAEIQAACEIAABCAAAQhAAAIQgAAEZidQ7HTBI+YK3nYOXvug223lnN0FaRACEIAABCAAAQhAAAIQgAAEIAABCEAAAhCAAAQgAAEIQAACeREoNslqz1lWBmNB1goFGxCAAAQgAAEIQAACEIAABCAAAQhAAAIQgAAEIAABCEAAAhCAQBeBYqcLPjw8fHx87FK7tfz3799aFbV11wqFLMi6AmROAQEIQAACEIAABCAAAQhAAAIQgAAEIAABCEAAAhCAAAQgAIHpBMocyaqlVYdmWF+/fr1hhlULsj4/P1vMyVzBFkrUgQAEIAABCEAAAhCAAAQgAAEIQAACEIAABCAAAQhAAAIQgMByBMpMso6YK3jb5KVd4G3lXM4RaRkCEIAABCAAAQhAAAIQgAAEIAABCEAAAhCAAAQgAAEIQAACuRAoM8n648ePoQY4OjoaesiM9UmyzgiTpiAAAQhAAAIQgAAEIAABCEAAAhCAAAQgAAEIQAACEIAABCCwKIEy12Q9Pj62py13fFmQdVE/o3EIQAACEIAABCAAAQhAAAIQgAAEIAABCEAAAhCAAAQgAAEIFEOgzJGsQxdkPTg4YEHWYnwaRSAAAQhAAAIQgAAEIAABCEAAAhCAAAQgAAEIQAACEIAABCCwKAGSrP+Dd9uFTr99+2a08bZyGoWkGgQgAAEIQAACEIAABCAAAQhAAAIQgAAEIAABCEAAAhCAAATKJlBgkvXh4WGozbZNXtpnNt5WzqFUqQ8BCEAAAhCAAAQgAAEIQAACEIAABCAAAQhAAAIQgAAEIACBIgkUmGT9+fPnUFO9fv166CEz1rcnWd+8eTPjeWkKAhCAAAQgAAEIQAACEIAABCAAAQhAAAIQgAAEIAABCEAAAhAYQaDAJOvv37+Hgjg8PBx6yFz17+/vjU0xjNUIimoQgAAEIAABCEAAAhCAAAQgAAEIQAACEIAABCAAAQhAAAIQWJRAgUnW5+fnQchyGcZKknWQWakMAQhAAAIQgAAEIAABCEAAAhCAAAQgAAEIQAACEIAABCAAgYUIFJhkHTqS9ejoaCG4lmbtcwWTZLXwpA4EIAABCEAAAhCAAAQgAAEIQAACEIAABCAAAQhAAAIQgAAEliZQYJK11JGsLMi69MVA+xCAAAQgAAEIQAACEIAABCAAAQhAAAIQgAAEIAABCEAAAhCwECgwyTp0JOuGI0RZkNXio9SBAAQgAAEIQAACEIAABCAAAQhAAAIQgAAEIAABCEAAAhCAQFIECkyyDh3Jenh4uJVJVpgr+OnpSUNg9/7zd35+vpWmnBcCEIAABCAAAQhAAAIQgAAEIAABCEAAAhCAAAQgAAEIQAACxRAoMMn64sULu3kGVbY3a6y5QpL18+fPP3/+3MlzdXX18PBglI1qEIAABCAAAQhAAAIQgAAEIAABCEAAAhCAAAQgAAEIQAACEIBAK4ECk6ytenYVHh0dde1aodyeZB29IOu3b99WUIRTQAACEIAABCAAAQhAAAIQgAAEIAABCEAAAhCAAAQgAAEIQMAPgQKTrC9fvrTb7+DgwF553porLMiquYIfHx8rsTVsd8O5kSsx2IAABCAAAQhAAAIQgAAEIAABCEAAAhCAAAQgAAEIQAACEIBA1gQKTLIOmgF4wyTrzc2N0XXevn1rrBlUC0bKbjtsN5CNnxCAAAQgAAEIQAACEIAABCAAgQgBfTesv0gFdkEAAhCAAAQgAAEIZEeAGC87kyFwhECBSdZBI1lfv34dobPoriADGjnX6CRrkMcd3U5ENnZBAAIQgAAEIAABCEAAAhCAAARmJHB5eakVc/b29vR0rz9tHB8f397ezngKmoIABCAAAQhAAAIQWJkAMd7KwDndOgT2/vz5s86ZVjuLHr3ev39vPN2PHz9GL3dqPEVXNT0odu0KykfbaH9///n5uWptQ2UrGdiAAAQgAAEIQAACEIAABCAAAQi0Enh4eHj37l191Zt6NX0krS+JWQSnzoRtCEAAAhCAAAQgkD4BYrz0bYSEowkUOJJ10AzAg+YWHk25eeDd3V2zsLVk9PBTrflaz7Cq8a3Sya16UQgBCEAAAhCAAAQgAAEIQAACEKgIaOI4rXHTlWFVtZ8/f7569UqPutUhbEAAAhCAAAQgAAEIJE6AGC9xAyHeRALek6yaemgiwXGHf/v2zXjg6CRrMB3x6HaMclINAhCAAAQgAAEIQAACEIAABCAwmsDZ2VnwoXBrU3q2ZaHWVjIUQgACEIAABCAAgQQJEOMlaBREmpFAgUlWzZFrH8yqyjPStDcVZEAjB45eNTZYkHV0OxHZ2AUBCEAAAhCAAAQgAAEIQAACEJhOQLM9Gb9FViL24uJi+hlpAQIQgAAEIAABCEBgaQLEeEsTpv3NCRS4JquYnp6eGh/PRi93OsVyurNomRljC+Mk1Ie9wSBdFmQ1AqcaBCAAAQhAAAIQgAAEIAABCKxM4Pj42P4tsmQb96S8slKcDgIQgAAEIAABCDgnQIzn3AE8qF/gSFaZTeu4GI23ySxD9q9uRw8/DZ5OtfQsC7IaXYJqEIAABCAAAQhAAAIQgAAEILAmAT2YB8+wvWfXt8u9dagAAQhAAAIQgAAEILAhAWK8DeFz6tUIlJlkPTk5MRL8/fu3seZc1S4vL3/+/GlszZ4tDhoM5gpmQdaADz8hAAEIQAACEIAABCAAAQhAIBECwQOsRSrL6q2WdqgDAQhAAAIQgAAEILAQAWK8hcDSbFIEykyyHh4eauymBfTKD2b62NY+jFXyzzWS9f379xYa1IEABCAAAQhAAAIQgAAEIAABCKxMwLjcz8pScToIQAACEIAABCAAgSkEiPGm0OPYXAiUmWQVfWNa8fHxcTVTPTw82Jdi3Uk1biSrUrlB8liL1K6mJieCAAQgAAEIQAACEIAABCAAAQjYCQydK1gtj/4i2S4VNSEAAQhAAAIQgAAEphAgxptCj2NzIVBskvXs7Mxigx8/fliqTa+j+cdHZEyN43ED8a6vr+slzBVcp8E2BCAAAQhAADDOBrcAACAASURBVAIQgAAEIAABCKRD4Pb2dqgwBwcHmr9q6FHUhwAEIAABCEAAAhBYjQAx3mqoOdG2BIpNsr5580bPXb1wVxvJqkxnMLq0VzZVePnypaVaUCcYhm9foTZoh5/FENAo6vPz869fvxajEYqkRgAfS80iZciDX42w4w7aiCeZEedK5BCHKidCHjEgAAEIzEVgxBAH40fVc0mYQjvERSlYoTwZ8KsRNnUYfDpUeYRjcAgEINAkQIzXZNIsoS9uMuktSa1j+rtX4nwrfPr06ePHj3H5R1zq8QZb9x4fH//8+bN1V7xwf38/XqG5t/le1ThzcrMpSsog8OHDh/rgZv0sQy+0SIcAPpaOLUqSBL8aZ01Nm7H7qEufmt3c3Oibs3HtZHSUQ5Uzsg6iQgACELAQUIdlqVav4y3JSlxUtz7bcxHAr8aRdBh8OlR5nG9wFAQgEBAgxguANH/SFzeZWEpS65iKHckqY8hHe6fb1YtI5b0tlhtdR2IEqdxFF4/5/PlzXVQNYx2Rqa23wHa+BO7v7zWJVj3DOi7Zny8BJF+aAD62NGGf7eNXo+2ukKaaNkNzdSjovLy8HN1aFgc6VDkLuyAkBCAAATsB9ftV52U8ytVDLnGR0SuoNogAfjUIV72yw+DTocp1i7MNAQiMJkCMF0dHXxznE9mbYMdUcpJVlggyjq22CSbXba0zujD4GEHtKMOqS6g3+6ualjqBYGo5yKJdXFwEdfjphIDGNOv1ejAhNnNHO7H+OmriY+tw9nYW/GqKxfVhTfAhl8IATacxpc3Ej3WocuIWQTwIQAACQwmMGOLg5yGXuGioO1HfQgC/slDqquMw+HSocpf1KYcABAYRIMaL4KIvjsDp3ZVgx1R4klU5zt6VWevj/HpNOKjC6elp0LiE2Y1qXWgK3yCprNN5mCdwkFGcVNYKrE0f+/LlS9mv2p0YNxE18bFEDFGYGPjVdIMqzAgiH5UoANWHftMbT7MFhyqnaQikggAEIDCOwNCPnt++fevkIZe4aJxHcVScAH4V52PZ6zD4dKiyxROoAwEIxAkQ43XxoS/uImMvT65j+lP63z///NNrHtWZHUNzyKBeev7+/Xt3IuOnHIOk+vXrV6Cpcq6DWqByGQSavifHUIa1DO3QIgUC+FgKVihPBvxqLpsq2AjyrOoFND3Gjx8/5jpFau04VDk1EyAPBCAAgXEEms+wwSNt8+cSD+/jhF/0KOKiRfG6bRy/msv0DoNPhyrP5S20AwGfBIjxuuxOX9xFZmh5Uh1T4SNZ9UimoXutvlt/Wru6uqr/nLj99PSkT2uDjzX0clNPg9XyqBrk2nwBOvG8Hz9+DFo4OzsLSvhZPIGm70llpds1qrt43VFwHQL42DqcvZ0Fv5rR4go2lE8Nwgwtd6c55O/u7mY8UTpNOVQ5HfhIAgEIQGAKgeCpubcp9W4e5uYhLur1BCqMIIBfjYDWdYjD4NOhyl3WpxwCELAQIMZrpURf3IplXGFSHVP5SVYZSZNcB68aA8tpfPFcrx21KqrOFSyMuhs+osn66uf99OlT/Wfrtn1yP8kvLeqNqH25Wr2E7eIJ6E4d+J5UlidoFoLidUfBdQjgY+tw9nYW/Gp2i+9izebi7u/evZsr4Jld5okNOlR5IjEOhwAEIJACAeMMT5Wowfo4VXlJG8RFJVkzHV3wq9lt4TD4dKjy7G5DgxDwQ4AYr2lr+uImk4kl6XRMexqHO1GZLA5XtvLVq1cRUfUiUiNQIxUsuy4vLy8uLoKar1+/VvpTJg/K9VOFGlnSLK9KdD/SmNfqZ2RDGdzHx8eqgtTRz9aTVnXYKIxA651aw7j1kUFhmqLOVgTwsa3Il31e/Go5+yr40ejVZqRhjy6Wk22hlh2qvBBJmoUABCCwAgE9gL98+dJ+olme2e2n26QmcdEm2Is/KX61nIkdBp8OVV7Of2gZAqUSIMZrWpa+uMlkrpIUOiYvSVbZTEM3NIAjYrwp6SjZ8v37981BhG/fvo0MGZlLJM2YFAxj1QKcTA8bsXVhu9R1ydOGul9hEBZVRxe48OrDBc32rnSF3u9owLpeCekTimCE+qJibNg4PrYh/IJPjV+tYFxNsKE8a/NEBedZHarctC8lEIAABEQg/QhWH4PqIdpuLA1jLXiGHuIiuydQ004Av7KzGl3TYfDpUOXR7sGBEPBJgBivbnf64jqNhba375iGriibdf3egerKVA1VUEmXrol/tSRqb2u9y6Zqmeh4I80WRmgRPwV7UyYgD1Sqr3mHUmHKYmchmz5W0NXUZBuUqI5qyhBZKDVCSHxsBDQO6SWAX/UimquCloQP7lq7nwqK5jpFau04VDk1EyAPBCCwIYGMIlh95dzaQ3UVEm9v6FecOkcCxNurWc1h8OlQ5dXciRNBoAACxHiVEemLKxRLb2zbMf21tHqptd+Fu3qQU2qqN6+5U0rVmgnOqh093Bp1b82QVe3EM6ZNATTGruCHTyNSV9Va/UfjLHGD0W7w48ePodHA7oLVUTp29HmTPRAfS9Y0WQuGX61pvq6PzIq8Ze3AOlR5TY/iXBCAQIIEcoxgq2dey4a+bE4Q+1wiERfNRZJ26gTwqzqNpbcdBp8OVV7ai2gfAsUQsIR2VR1ivGLsvrkiG3ZM7pKsMraeP5WJrK7k1g0lL7vePCq3qgRqa7S6a0ppUWOatvK8SGtqs7VBOY0SaU3hu8SuzsVGSQS6coFDPbAkJlN0UWa6C2nzWusq0d2jpAx3FxB8bIqncSx+tb4PtM66oXCo4GvZocrr+xVnhAAEUiCQaQTb+/VzEGyXFGAHbkNcFADh5ywE8KtZMA5qxGHw6VDlQS5BZQj4JECMV9mdvrhCsdrGVh2TxySrjGp8ENXLRyU4dT0oa6J/46nQ3UOg1okZ5zQ6UfAYGfzU2SWD/iI1dRcbd3aOypFA611DbqMEfI7qbC6zLt7gopvys4yLER/b3C2LFAC/2sqsCiGat7WyJ8BwqPJW3sV5IQCBrQjkG8E252RqdlJVie7nWxFe+rzERUsT9tk+frWV3R0Gnw5V3sq7OC8EciFAjLezFH3xVh67ScfkNMm6s3HXYNDqWW7QxvTha1OekPWSlDGsW126m5xXw6lb/VN38E3kyf2kkW8XxFnXl8DqEqu+oNfYL91AVKhdrYZQoX3O8DTp4WNp2iV3qfCrbS3YOgeGCreVatGzO1R5UZ40DgEIJEUg6wg2EkU3o+tSH3WJi5K6oIoRBr/a1pQOg0+HKm/rY5wdAokTIMaTgeiLt/XS9Tsm10nWnbHl9K3cm492XSXT06uV2+npMf6o3CqDDqlyP1VTbBRMoGviBXlCwVovpJqunfgdoHd4uszR+o2MrtZ8RxXjYwv5m/Nm8avNHUAfiLQ+8BTcfThUeXM3QwAIQGAFArlHsHrsbX2wbS0stZMiLlrhSnF4Cvxqc6M7DD4dqry5myEABJIlQIwn09AXb+6f63dMJFn/1+jyfqVJWt88tj7pqVDz9ypBu4TT6H7UlbMJhJEMknwJGWgzWQJd3ZW8l1z7UKsJZvyqVwVjm6rZmqzVbd3YQjrV8LF0bFGSJPhVItbUxx9BLLH7qS/GEpFwdjEcqjw7QxqEAASSIqAuNfcItmv+tNYeqsgHXuKipK6pYoTBrxIxpcPg06HKiTgbYkAgNQLEePTFifjkyh3TntRufZJxW3h/f//9+/fHx0ddEvpXHJ6fn3c0lEHRn/Ka+pb26Ohof39/aUp3d3cS5ufPn5JE+bOdJDsxJIP+3rx5s7QMtJ8agcPDw51nBoLp7cPx8XFQyM8IgYeHh1evXkUq6CYw6BJ7enrSnSGwju4YuqtEzpLgLnwsQaMUIBJ+lY4RP3z4cH193ZRHMejp6WmzvIAShyoXYDVUgAAEWgmUEcEqxtZDbquCQaEefqVyUFjAT+KiAoyYoAr4VTpGcRh8OlQ5HX9DEgikQ4AYj744HW9cs2MiyZqO3ZEEAv0E9Pr727dvzXoagfT169dmOSVdBJQQ1Sub6hOKZjV70lo5VE0pvPsYotmOSoYma1sbWa0QH1sNtasT4Vepmbsr7tfge+1KTdpZ5HGo8izcaAQCEEiKQBkRrLR4+fKlEazmjtL7EWPlXKoRF+ViqbzkxK9Ss5fD4NOhyql5HfJAYFsCxHj0xdt6YPPsq3VMJFmb8CmBQKIElEb9+PFjU7hSv+9uajpjSfzTKs3XfXt723s6pVeV3u79DN/YWu/pVqiAj60A2eEp8KsEja7bl0beNwUruENxqHLTvpRAAAK5Eygjgu0KDJrW0azIelvXLM+6pEv9grvgrO2Vi/D4VYKWchh8OlQ5QcdDJAhsSKCrM2qKRIzXZELJEgRW65j+3xLS0yYEIDA7Ad0UWjOsOlHXJOOzy1BMg/ocPp4ZbZ1IM1D/8vJSKYp4O7tDWgcfB62l8BMfS8EK5cmAX6VpU72m1xD8pmya8FyfXjbLCyhxqHIBVkMFCECgTqCYCNYeG19cXNQJFLBNXFSAERNUAb9K0CgSyWHw6VDlNH0PqSCwFQFivFbyvLdvxbJO4XodUyJL0SIGBCAQIaAVefVpc+vdR2/JIweyq0lA8wC3kqwKtUh786igZNBC7mpZM3AGLaT2Ex9LzSJlyINfJW7Hrp5FczMmLvlo8RyqPJoVB0IAAkkRKCmCraLu3g0FEklZYaIwxEUTAXJ4KwH8qhVLOoUOg0+HKqfjb0gCgW0J9IZ2VQVivG0t5e3sK3RMTBdcXd1sQCBdAsfHx9+/f2/Kp3vEw8NDs5ySCIGu2dirQ3qXULVPf1G1aV/htTpk5Q18bGXgTk6HXyVuaI17aJ00WGL33gkTV61LPIcqd6GgHAIQyItAMRGsluR4//69Bb4+atTMMZaaudQhLsrFUnnJiV8lbi+HwadDlRN3QsSDwDoEiPGanHlv32SySckKHRPTBW9iWU4KgQEElNJrzbCqCSYcGMDxP1XPz881GWbkKK0KoJkEIhW0LlTXvM2Ro+InjRy4zi58bB3O3s6CX6Vvcd3utLB0q5zGN+Ctx6Zc6FDllM2BbBCAgJFASRGs/fmlsLmCiYuM3k61QQTwq0G4NqnsMPh0qPImrsVJIZAaAWK8pkXsTJrHUjIjgRU6JpKsM9qLpiAwP4FISk9vxnWPmP+U5bYomFdXV3H9evMKrasYxttMfC8+lriBMhUPv8rFcHo3p49LmtLq05DCxg9VOjpUudKdDQhAIEcChUWwXR+PBqY5OTnZ398PCvP9SVyUr+1Slhy/Stk6ddkcBp8OVa5bnG0I+CRAjBfYnff2AZBtfy7dMTFd8Lb25ewQ6CHQNfmP3onrDXhJrx56QMyx+8OHD9fX1/GW9JHR6elppI6YPz8/Ryq07kp5umB8rNVkFE4k4NmvNEmO7s+6S2sm3iw+hYnM6qP1pDVB5URnSPBwhyonaAVEggAEjARKimAjU3UFNAqbtd5zXBRYlp8zEvDsV8TbMzrSQk0Rby8ElmYhkCYBYrzALh7e29MX/8vo3ta5RV8IZEQgMqvAly9fMlIkBVGVKvjXva/jh6pFpNXrno7jeop1YKTZDXfhYxvCL/jUPv1Kd4+3b98G9wIF1lncrl+/fh1Ivvup8lId1aHKpZoSvSBQNoHCIlgts9ra3QSF6k9LMqvPuKgkC6api0+/It5O0xu7pCLe7iJDOQTKI0CMF0SzWbwIGueH9MWt3P5qLaUQAhDYnMDv37/1dj64R+9+FvzWeznslv5ewOMCqI9stUi8sLfZ+EmX24uPLcfWc8s+/Sp+c9Cch4m7ROQLEs2Rnrjw48RzqPI4UBwFAQhsS6CwCPbg4CAeNu/2ag6YbbHPeHafcdGMAGmqlYBPvyLebnWGlAuJt1O2DrJBYF4CxHj1ELfg9/b0xV0XDmuy1i8BtiGQEIGLi4uuaWnLWxZ0Be69q7FKhuYotEAwTQEalFh+9q7zamlkiTr42BJUadOhX2mOlI8fP0ZM/+3bt7u7u0iFzXdpWmNlglvFkEEfHh5ad2Vd6FDlrO2F8BBwS6CkCFa9iSWW1ks6TYJajMUdxkXF2C5lRRz6FfF2yg7ZJRvxdhcZyiFQGAFivMCgpb63py8ODF3/SZK1ToNtCKRCQK/ju1YP1ecwJb13WIe4Vre2nKg3ydqV9o43rqXO4xU22YuPbYK9+JM69KunpyfLNd51S0/HJSKPAcl+KTKRnkOVJxLjcAhAYGUChUWw+uTIAtAyeNfSTgp1HMZFKWAvXgaHfkW8na9XE2/nazskh4CdADFenVWp7+3pi+tWbm6TZG0yoQQC2xOIDIpK/0399vgaEhihHR0dNQ79V4Fx+ov6MRocpu836yWJbONjiRiiMDEc+lVkJEHduD9//qz/THD78PCwK1ss4Y0v+hPUKyKSQ5UjNNgFAQgkSKCwCDayhGQFX6tsfPjwofqZ+4bDuCh3k2Uhv0O/It7OwjNbhSTebsVCIQQKI0CMVzeoMYCvH5LFNn1x3Ex7mkc4XoO9EIDAygTOz8+7ZgbTUEt9uLqyPLmfTtNWvHr1yqJF7/3w/v6+NxFbP5HeE2kZEj1X1AtT2MbHUrBCeTL49Ku9vT2LKfUxo24glpob1oncLXU303eLG8q20KkdqrwQSZqFAARmJxC5QQXnyiKCVSfy8uXLQPLmT415UjjRLM+xxGdclKOl8pLZp18Rb+flpYG0ke6s1EeMgAA/IVA2AWK8un0Lfm9PX1w3dHObkaxNJpRAYEsC6py6MqwSK76+9JZyJ3xu47QVSoH0KqExqZZqVTv6mCvBDCs+VhmIjRkJ+PQrrUhhZDjo+wxjm7NXi3xprsnSLy8vZz/j5g06VHlz5ggAAQgYCRQWwVqGOIhM15wKRmjpVPMZF6XDv1RJfPoV8Xbu/ky8nbsFkR8CcQLEeHU+pb63py+uW7l1myRrKxYKIbAZgcibBU08m2DGbjNS5hMb+3tjCsQ47YM+yfznn3/SXD0XHzP7DhUHEPDpV9+/fzcy6l3y2djO0tUiK+Fpchi92ltagPXbd6jy+pA5IwQgMIJAYRGspcdULLG/vz+CVYKH+IyLEjREYSL59CvL3WNnaOLtZB2eeDtZ0yAYBKYTsNylifGmc962BYuVdxK67YtJsm7ropwdAv8ioMkkIx+t6wX3v2rzw0BAKQHjUojGbkCDWTUDsHKokZOrKdVJM8OKj0UMx67RBNz6lT3QHDQIfrQhph+oT3n0QU9XO0V2Qw5V7rIv5RCAQDoEyotgI884FfbIW/iqThYbbuOiLKyTr5Bu/Yp4O1+nrSQn3q5QsAGB8ggQ41U2LfKFyU47+uLKyl0bJFm7yFAOgQ0IRG7HytspvbeBTJmfcoluQIZ4fHzUa6BmqlXJCQ1g1bq5yY45xscy9+hExffpV3oDrluB0STJ3hOa8ms9vGbhrkRD+bWoUtfefMsdqpyvsZAcAk4IFBbBKjbuNVxJc/b4jIt6TUyFiQR8+hXx9kS3Sedw4u10bIEkEJiRADFeBbPg9/b0xZWVIxskWSNw2AWBVQmoZ4q8Tynmy+5Vmf71VwRpIMmgFIimMtPyhOpmfv36payq/rTx588fTVKf5gDWnbL4WGB0fs5CwK1f2W8vxoHys5hjeiO6GUYEjrzgm37qrVpwqPJWqDkvBCBgJGDvYrKIYC1DHIrpX9zGRUbfpto4Am79yn4zjISv45gvepTD4NOhyou6EI1DIBECxHiVIQp+b09fXFk5skGSNQKHXRBYlcDV1VXX+Q4ODlJO3XWJnUK5sScYPZOnHhVkGv0NesO1FRl8bCvyZZ/XrV8Zby+y/ug7zFaeE3k80EOUZqvbSrDlzutQ5eVg0jIEIDCdgLGLGd2/rBzB9q4vW9K3/27jouluTwsRAm79yngzFLrR98MI9kV3OQw+Haq8qAvROARSIECMt7NC2e/t6Yst1xpJVgsl6kBgcQJ6Zx25Z0WC0cUly/kE9gkNjo6OclbUJDs+ZsJEpYEEPPtV5KYdUMzry3oJrw9H9JAQaFH9LGawUaWRT5Xr6rMNAQgkRaCwCFahwvPzc5xwMQ87nuOiuInZO4WAZ78i3p7iOakd6/ARIzUTIA8E5iVAjFfxLCaUrTSqb9AX12l0bZNk7SJDOQRWJRB5Z62FPz98+LCqNKWcrOBuYISJ8LER0Dikl4Bbv7K/ARdDvVDoJZlahbOzsy6RdGvVnHVde/Mtd6hyvsZCcgiUTaCwCLZ3iENJ3/67jYvKviQ3186tXxFvb+57swtAvD07UhqEwIYEiPF28Mt+b09fbLzESLIaQVENAgsSiH+aGglDF5SpiKbtr6iym1xoqH3wsaHEqG8h4Nmvir+9xLueyJx1Fs9Js45DldM0BFJBAAKFdTG9i3UV8+2/57iIy3Y5Ap79qrCbYdNJHAafDlVu2p0SCBRDgBhvZ8r4nS13c9MXGy1IktUIimoQWJDA58+fI62XfbOOKD59l70nyGJF1SlA8LEp9Di2i4Bnv/rx40cXlqA8u7mCd/Lv7++fnJwEulQ/dXd9eHiofpax4VDlMgyHFhAoj0BJEaw6i8fHx4iNSvr233NcFDExuyYS8OxXxNvE2xMvHw6HAASWI0CMV7Et+709fbGxLybJWl0RbEBgGwIadx/59kcjLIvP/y3HPf5Opzpv8cNY8bHK1mzMSMC5X9nfgGeaZJWrxB8VGMw649VEUxCAAATqBEqKYHu7y8g8qHUm6W87j4vSN1CmEjr3q94bSGVW4u0KRfobDh8x0jcKEkJgBIHeWzQx3giqCR7Sa+hKZud9MUnWyhPYgMA2BDx/mroocU2sZGz/6OjIWDPTavhYpoZLXGznfvXz50+jgXJckHWnmiTXAKMuNa+vr/Xir2tvpuUOVc7UUogNgYIJFBbBRr4l3Rkx/rY9I0M7j4syslReojr3K+Jt4u28LlikhYArAsR4O3MXE8p2eS99sbEvJsna5UKUQ2AlArpWI2f68OFDZC+7IgTsExoUP5IVH4v4CbtGE/DsV3d3d0Zuud9e4g8McR8wIkqtmkOVUzMB8kDAOYHCItj4x++65Wqq9jIsHu8TeaYrw8rra+HZr4i3d/4W94H1fXKWMxJvz4KRRiCwLQFivB3/smM8+uKdlS19MUnWbe9InN07gdvb2+fn5y4K8dCz6yjKdwTi/X2dUtkjWfGxuq3ZnouAc7+y317ynS9l5yrxbsgSaM7lcqu141Dl1dhyIghAwELA3sWkH8EqWoir/OnTp3iFXPY6j4tyMVN2cjr3K/vNkHg7O98m3s7OZAgMgYAAMd4OSPxuFkDL8Sd98c5qlndfJFlz9HBkLodAfP6fk5OTclRdXRP7hAZv3rxZXbr1ToiPrcfa05mc+5WfQFOLgkcG42rVwN6Hq+wuC4cqZ2cjBIZA2QRKimBvbm4ixtKTjm65kQoZ7XIeF2VkqbxEde5XxNs7dyXezuuyRVoIOCFAjLczdPHv7emLd4a29MV7f/78cXL9oyYEUiOgJZciX6BrJbzylrtb0wR7e3uW0x0cHDw8PFhq5lgHH8vRaunLjF8Zby8yZQFR1uXl5cXFRZdbKgVrXz6wq5HUyh2qnJoJkAcCngkYu5gsIlhNBRyZs0cTI5fxpSNxkecLdjnd8SvjzVAmIN5ezg+Xa5l4ezm2tAyBFQgQ4wmyh/f29MXV1dT77ouRrBUrNiCwNoH4YPP379+vLVBB57O/9I8M0iqABz5WgBETVMG5X/lZlGLne/FvMzXiqrzvVByqnOB9BpEg4JNASRGsustIhlUReBkZVjmq87jI56W6gtbO/Yp4u+5jxNt1GmxDAAKbEyDG25mg+Pf29MX1a623LybJWsfFNgRWJRB/cIq/5F1V0AxPpk/jjVJHBhMbW0i5Gj6WsnXylc25X/mZL2XnoprLUeOlIu4a94fIgcnucqhysrZAMAh4I1BSBPvt27eI+eLzoEYOTHBXvB/kmS5Bk2UhknO/It4OvDTuD0HlLH4Sb2dhJoSEQCsBYrwdluJjPPriwP/jfTFJ1gAXPyGwEoH4Onaac+D4+HglUUo8jX05q4JHsuJjJbr29jrhV/bby9u3b7c32BwSxB8e4o9Yc5x/gzYcqrwBZU4JAQg0CNi7mPQj2Mh7GX27U8yTDnFRw4spmIEAfmW/GRJvz+BwGzVBvL0ReE4LgakEiPFE0MN7e/ri4FKJv/siyRrg4icEViIQ//yhmEeFlWg2TlPSOICGctYCfMxKinpDCOBXkSeKAGQxb5Dj0+A8Pj7a57cMECX706HKydoCwSDgikAxEaxmklfv0GW7T58+de3Krpy4KDuTZSEwfkW8HTgq8XYAhJ8QgMBWBIjxduQ9vLenLw6usnhfTJI1wMVPCKxB4OnpKX6rir/eXUPEzM9h/NxGXx5ptfbMdW0XHx9r50LpNAL4lT2bmP4YI7svaNk83S0j9eOvAiMHJrvLocrJ2gLBIOCKQDERbORDb3UoHz58KMOsxEVl2DE1LfAr4u1WnyTebsVCIQQgsDIBYrwd8OLf29MXt15Zkb6YJGsrMQohsCyBm5ub+Ak8fBETJzBlr70nKHhBVnxsigtxbBcB/Cr+fUydW2G38fgjRK9j1Mnksu1Q5VxMg5wQKJVASRFspF+4uLgoxoIRNXc6FhYMFGO4xBXBr4i3W1201zFaj0q8kHg7cQMhHgSaBCL3ImK8Jq58S+iLW20X8X+SrK3EKITAsgQiH/7oxBr/VOrwymWx/rd1+0xrJQ01+6/2//s/PhYA4ecsBPArt4Fm/DXx8/Pz3d3dLD6WTiMOVU4HPpJAwCeBYiJYjcOLDMk9Ozsrxr7ERcWYMilF8Cvi7VaHJN5uxUIhBCCwJgFivB1tD+/t6Ytbr6xIX0yStZUYhRBYkEDv/D/xF7sLSlZK05HXOoGKpY5kxccCQ/NzFgL4lTDaA81iTdHpDQAAIABJREFUFmTdOU9vxxR/ITiLB67ciEOVVybM6SAAgYBAMRFs5BNvZViL+ZaUuChwYH7OQgC/Ekbi7S5fIt7uIkM5BCCwDgFivB3n3ncF65hj0bPQF3fh7eqLSbJ2EaMcAksRiPRJu1PGp0xZSqyC2i1mHMBom+Bjo9FxYIQAfmWfyLG8UfJ6Jx5Xqtc9Iq6V5i6HKqdpCKSCgB8CxUSwXa8eZMpPnz4VY9Dejo9numJsvaYi+BXxdsTfet0jcmyau4i307QLUkGgiwAx3o5M8TEefXHXJaDyrr6YJGsEGrsgsAiByCLJOt+LFy/evHmzyIndNGofB3B4eFgkFXysSLNurhR+Zf+Ur8gPG+NKRWZN2dx1RwvgUOXRrDgQAhCYTqCYCLaruzw5OSkp9iYumu7ztNAkgF913UCarOJxWrN+FiVxpYi3szAiQkKgYAJdt2hivMKM3mXopprxbqtZP4uSuFJdfTFJ1iyMi5DlEND8P/EXKKVOYLuaCR8eHoznOjg4MNbMqxo+lpe9cpEWv5KlCDTj7mrnE28nnb3x2HqQS6SjFJJAAAJpEigmgo0s0X1xcZEm/BFSEReNgMYhvQTwKyGyx5O9cVov8AQr9Cpl55Ogdq0iOVS5lQOFEEifADHezkYe3tvb+5ree3j6jt2UsFepVj4kWZskKYHAggRar8P6+Xqv5HpltpsE4jnsev341Jf1mnlt42N52SsXafErWco+kWNhC7LuvLRXqcjcQbn4eSCnQ5UDAvyEAARWI1BMBNvVFyjwLmm2HuKi1S4NVyfCr2Ru4u24z3fdY+NHpbyXeDtl6yAbBOoEuu4/xHh1SmVs0xfH7dh6LZBkjUNjLwRmJsCD08xAG831Eq6OKPXjo14CJPIrH2DDTgC/0hgjzQpiIVbqBxzSPa7a4+OjRmBYEGVUx6HKGVkHUSFQEoHefrZSNvEItmuZos+fP1cqFLDRay/i7QKsvL4K+BXxtrzOYfDpUOX1by+cEQLTCRDj7RgWH+PRF8vQIzomkqzTbzK0AIEBBLr6pKqJkj7xrpRac8P+uU38jrmmzPOeCx+blyet7QjgV72vvSpXKTjm7n2zb6dU4Up8w6HKiVsE8SBQKoFiItjW9ThU2DtWKS/LEhflZa9cpMWv7JEk8XYuXm2Rk3jbQok6ENicADHezgTFv7enL5ahR3RMJFk3v0chgCMCvR+DlJr2W9PG9snWeu+Ya4o917nwsblI0k6dAH4lGgSagtD7Pqv35WDdr7LYdqhyFnZBSAiUR6CYCFbd5dnZWWCgwoaxEhcF9uXnLATwK2Ek3hYEh8GnQ5VnuWnQCARWJkCMJ+Ae3tvTF8vQIzomkqwr35E4nWsCvfep3mvYNT6D8no0NdT6nyovXrzY3983Vs6oGj6WkbEyEhW/krF6IVQGLWywTqWXNnqfKOyU6s2mvO1Q5ZTNgWwQKJVASRGsAuyvX7/++vXr06dPuxEPesA5PT0tyXa9nR3PdCWZezVd8Cuh7oVQmYN4u0JRwAbxdgFGRAUPBIjxZGUPMR59sQw9omP628NdAB0hkAiB1oWR67IVObayruDS28UMAhgNCh+LoNMbTHmIwgWtHKm/379/75bYVMb95cuXeg+oTlTXoGKmRRPwWrTy+vpaswJKmEAGSSIBJIlkSGoGEvyqd2xB5Xi9oVhVM8eNw8NDeWlkbVrtEitVy1G7VpkdqtzKgUIIQGBRAuVFsLp5Xv7nb1FuWzVOXBQhT7wdgRPfhV8Rb+88xGHw6VDl+N2AvQkSoHerjEKMV6EocoO+eGfWMR3TH/4gAIG1CPTef/XR91qylHkefTLfC3lXQTWLRNCrvkMfk8qatk6ZoV44VQXlyTSvnTKgMzqJWvvy5cugDJxSrZp8dUYZRjdVkenaKN6vZLsu3YPyUu8tlfP0frmpa6eqXMaGQ5XLMBxaQCAjAkSwGRlLogZdf/Nn8XFR017E200mQ0uajhSUFO9XxNuVzzgMPh2qXJmbjZQJ0LulbJ0lZAt63uZP+uKKCe++gndfe/LIig4bEIDAcgTu7+97B6pyPVb8hUtD/fQzMmSqqlxtaICgRihWPyMbJycnveZoPXw36lGpMn3V0lphw0J8LIB/e3urPs8+OiQ4XD+VnVXcMN3Wmjfv4uJikDNXwsjlJIYOX3R8bXW65kbWfnV+fq6xy1N8oAlk0RKZW0OZZe5kZ1bUwCSJF4GgVyR3d3eRCtntcqhydjZCYAikQ4AINh1bLCRJ1nHREkyIt2ehmrVfEW/P4gP1RhwGnw5Vrluc7QQJ0LslaJSlRaIvXppwvf0C330tkfanTQhAoElAyZ763aS5rbxd8yiHJf/8808TToIlynulZh18rLKIvGi3DNgsnhN8nVSdxbIxoyT6uNtyxtnr5OtXvR9Ez+IeCzWir0xmN+UsDWp0dVxlxcqznCidRhyqnA58JIFARgSIYDMy1hRR842LpmjdeuyMUa5CC+LteHyV7LsC4u3Wq2NiocPg06HKE52Ew5cjQO+2HNvEW843xqMvXsK1hnZMrMkaD2XZC4HZCOzGZUaaGzewMtJgprvev3+fheQaNasOeKvBha2I8DFh0YqncqH4Ou3Kv+6+mdJSrJrFV6Of4yMdNW5P5lb/OnSd1PgHuXpXslsLVmLvxJAkkdGuHz9+1FpNEmNlr8vUr+QJcTdovYjSKRT2of62jvDy2/iJ5MOCv7KXxkWauNehyhOJcTgEfBIggnVi90zjonmtQ7w9L0+1lqlfEW/P7gm7Bh0Gnw5VXsh5aHYKAXq3KfQKOJa+eBMjlvPua4lML21CAAJNAr3j6rYaptYUdcOS3i5tkzt+10nnXbNzOnZ8TAlIZU+77KU5olWhy2ra1ftop08a7WbS6Vol0fzD8vOudiSebgVdx6pBCdl17ELlmfpVXjeTpqvIIRcy6PRmm9IGJYOulOnyrNBCoGDzZ3kqr0CVU0CgJAJ5dTpdsVBJFllOl0zjohmBEG/PCLNqKlO/yuvW14zfiLcrD0xho2mgoIR4OwUzFSwDvVvBxjWqRl8c3HXX+VlMX/yX0c+oBgEITCGgdxm996ZI3mXKqfM6Nq/ntKTY4mOawLn1KlOcZJ9/LB5Yq33Lo51s0ZqvtYsh11IjSse25ow1E8hqvpevX1kkb3WYRAol/2pWHnqiVveuc5PrDm0z8foOVU7cIogHgdQIEMGmZpGF5LFEF2U/0xFvL+Fa+fqVRfJ6iJjaNvH2Ev48uk3i7dHoOHA6AXq36Qxzb8HSo6UZ41kkT63/rctTTF9MkjX3mwDy50FAiZn6HaR1Ow9NlpeyFU6Chamtyercx1pXIFCGcsQnUb9+/WpNbVZO2Ntm8/lQJWp26NUjm3bF+qslsbL2q8iA4MqaaW4kPrFBL9g1vwMYelmNq+9Q5XGgOAoCngmk2aE0pUotgs3LZ7KOi6ajJt6ezrC1haz9qjdGat6FEikh3m71xg0Le32pvEeMDWlz6joBerc6Dbfb9MWb9M4l9cWsybqJC3FSdwTiKz4KRzyp44qXOrarqyt9HxRZnHJDILKUVs9VEHZ+fr6hGM1Tu/UxLZshi2g104CJ3iGOWzT38PBQa3lG1kjWomvKmKpacMbdT62jGdhCknz9+rW1cleh6usqaCpV1ddeNdslQ1Vt+kagS7PBlO9dt7e39/f3wqgv40bfT3S4VuRtKt4s0ZhpGaVZbizZkVQjx8fHxkO2qqarQ8sDR86e14iuiCLVLocqV7qzAQEIGAkQwRpBZV0t67hoCnni7Sn0eo/N2q+It3vtO66Cw+DTocrjfIOjZiRA7zYjzNyboi/m3VfTh4d1TG6/UEBxCKxJoPXDqPrVy0d5081hT/ZMP1eCLfj0MSXPmqsmyBP0onOijTRUtH6FBtsamdrafjPHNnTIqTRqDoQNzr77ObTlVoF7C336VR2LPqxr5d8sHDQddP0U2W1bvvEcMXQ7ZQ4OVU7ZHMgGgcIIOI9g87Kmz7iIeHtpL/XpV3WqxNt1Grtth8GnQ5WbdqdkTQL0bmvSTv9c9MX0xU0vHdQx/b/mW0JKIACB2Qn0DutpJopml6HsBvUBmnGkmjGDlR0uhz7W+tWh7KvPr6aPBby4uIi89NQ3bs2hzBp+Ggx5VM718vLS7ksPDw+6FfR+QLdrMD6U0H7SeE2HfhUA0bDmoKTrZ29Q3nVgduWWDsvoxrno7lDlXEyDnBDInQARbF4WdBgXEW+v4KIO/SqgSrwdANFPh8GnQ5WbdqdkNQL0bquhzuVE9MX0xU1fHdQxkWRtAqQEAvMT6M3/Wa7b+cUqqMXe7rDSVYP9q+2SNhz6mHJayqfWjagMq6aH3d/frxeO21YjzWGp9aY0Ya9yolWJtj9+/Fj91IaEGTRLsFqQc/basTqFdNeDQfVzoY1eeYq/d9kDTc0UvZAVUmvWMk+1/Z6cmnat8jhUuZUDhRCAwOwE7HfLUiPY2ZEu2qDDuIh4m3h70Wtq1zjxdhOyw+DTocpNu1OyGgF6txV6t9WsOcuJHMZ4ATf64gCIfg7qmEiyNgFSAoGZCSjr09tiqcMrexWfq4J91FSRqB362OnpaWB0RckWDnaX09qr8coa7VpVaFa+ubmp9lo21EJvVBe0E+SYg73Tf1p4FnlBVeiU+TYaRe5XHeVhIzLOe6f+0s65PmSHKq8PmTNCwCGBIJiJECi7w40ons4uh3ER8bbcb+mQxqFfBRc18XYApPrpMPh0qHJlbjbWJEDvJtpL925rGnT6ueiL6Yu7vMjeMZFk7WJIOQRmI2DpuoofDTYbzY6GnI8D8OZjmqo3mCz35OTk7u6uwztGFvcOTJQMCkTUukasBi9JtTyn5YunSrJmC9WuyIYWEYnsnb7Lm181idk/5fOWZO3tsyzO0wSecolDlVM2B7JBoBgCziPYvOxo6dp6O4uMVCbe3hmLeHtppyXe7iLcez+x3JS6Gk+z3KHKaRqibKno3Xb2Xbp3y8uLLLfT3htUXioH0tIXB0Cqn712r5yHJGsFjQ0ILEXA8vZkUD5mKUFzbjdIcUVU6b0/Ro5NdpcrH1MyVVP11m2hsR23t7f1krm2ezNnkkSzrNSHtOrUkqe5YmtcpKCFeOVq78uXL6vtJTZc+VUrQALNViwq7L2R2u/JXadIrdyhyqmZAHkgUCQB+92y9y5UJJ+klHIVFxFvV75HvF2hWGiDeLsLbO9t396DdJ0itXKHKqdmguLloXerTLx071adKIsNVzFeq0Xoi1uxqNDeMf3d1QTlEIDAXASqjxrmapB2mgSMkHVznGXBzqYA25YY1d9WyLnOHkzMq6kb7NHAUBl654W4vr4W/GBGWRUOOpEC/aAF4+G9nb2xna5qrvyqFYLdtXrHPbe2n2+hxff0/UFJ91uHKs/rn/IH3VL4YnpeqoNa05uUUqOgQRxSq2zsarFdCoYzGisFUafLQLxdMbQEAFXlERuu/KqVD/F2KxYVWnyPeLuLHuUQaCVA71ZhsdxhqsrFb9AX0xd3ObnlStn1xSRZuxhSDoHZCPR+YGi5YmeTpsSGLLPn7/QudTkrPz724cOHIB+pUGC5RI7l2gxiEQ1+HZpvC1qwX6PLKb6TwY9ftTJnUYpWLLtCy6Whr0GPj48jjeS1y6HKcxlII/v16Ulw656rcdoZSkAfD+ntkua0X7oHGSqYz/pEsHnZ3U9cRLxd98yl75Z+/KpOtdom3q5QNDccBp8OVW7anZLlCNC71dku3bvVz5X+Nn2x8Wm9d7a/9G09VEJ7x0SSdShb6kNgMIHeL2IsV+zgs3o6wDKxw47H0dFRkWCc+JhGfAaDRPWaeGhGc5ADjJhBRSINOoUq98ZzrQ2uENw48atWvCq0J79XsEWXkFuVW7qtXv/ZSvhx53Wo8jhQwVFKtNsvpeBYfi5BQM/P6kkVONnTe0uIQZs7AkSweXlCb79m6SnSV5l4u26jFWI8J35Vp1rftgcJK9iiLlgK25ZbSq//pKCIXQaHKtvhUHMiAXq3OkCHd9S6+s3t3nup5e7UbDaXEvriiKUspt/5D2uyRjCyCwIzENCY8d5WLFdsbyOeK9hzVEWOZHXiY1IzmNplxNKnQy+T3umCgwYVqo5I+o6bP/Ps7Cw4+7w/nfhVBBqBZgSOpdvqfVCJtJ/gLocqT7eChqfYr6Ppp6MFOwEFTnrTZK9PzYUIOI9gF6K6ULNO4iLi7cB/iLcDILP/tMcJDlMCDoNPhyrPfk3RYCsBercAy9K9W3C6xH86ifEiVqAvjsCxd0wkWSMY2QWBGQhY3jIPTeTMIFZZTTgfB+DExxQFBvNXBKNal3Dq4Iy9p/j06VNvnWYFS58dHKWbxunpaVA4708nfhWBZg80R2TWI+fNYpdlkLfFhbJQdiekQ5WnW8eeQJp+LloYSgDrDCW2RH3nEewSSJdr09KpFfBMR7xddyHi7TqNhbaJtyNgHQafDlWOOAC7ZiRA71aHuULvVj9d+ttOYryIIeiLI3DsHRNJ1ghGdkFgBgKWm/WIFMsMkhXUhPFFoSKJIlcd8OBjGg717du3us8qnblCZmvQGFM52LgVKEfMYr1CgtmDX9U9KthmgagASPDTci+1uFDQbMo/HaqcsjmQbToB9VnTG6GFiQScR7AT6a18uKVTy/2Zjng7cCri7QDI7D+Jt+NIHQafDlWO+wB7ZyFA7xZgXKF3C86Y+E8PMV7EBPTFETjaZe+YSLLGSbIXAlMJWG7Wls8ipspR7vHqD4zKjUhlGVvetpoHH7u4uKhD1qvhy8vLeslC24NGso6eceXk5GSQ/Kq/9DBWyePBryLY7Z/yOZy7bMetN0Mz6PKJ2CKdXQ5Vngjf7dUxkds6h5caFK1Db5azEMHOgnG1RjzERcTbdXci3q7TWGibeLsXrMPg06HKvW5AhYkE6N3qANfp3epnTH/bQ4wXsQJ9cQTObpexYyLJ2kuSChCYRMAyEq73cp0kQekHGwcBCEORC7JKr+J97P7+PhjGGkTJy/m4Jdiqzj46yXp4eGg/VkmL29vb6qTLbRTvV3F0BJpxPtrb+3nQoMun93QpVHCo8kTs+urz8+fPExvh8CUIqNNZYTaIJSQvqU0i2LysWXxcRLxdd0ji7TqN5baJt3vZOgw+Harc6wZUmEKA3q1Ob7XerX7S9LeLj/HiJqAvjvPRXmPHRJK1lyQVIDCJgOUtc+/lOkmC0g9mOavifSxIqeqjhPPz83X82u5dSuErVzpaqq9fv1o+AlC64u7ubvRZBh1YvF/FadgDTbeJCsukiE9PT3HOee11qPJ0A+l2/c8//yilZ7nFTT8dLcQJyIdlC1lEnU68JntXIGCPMRh2vII5ek9RfFxEvF35APF2hWLpDeLtXsIOg0+HKve6ARWmEKB3q+it2btVJ81io/gYL24F+uI4H+01dkwkWXtJUgECkwhYbtaWy3WSEEUfzDiAsn1MHx4GXX4QJS/q3fb5TqfPiilNtdBslzqa1EVvY1fLLkuMsv2qi/OunEUp4nx2ey1zMFi+CbWcK5E6DlWehbwWq1ZKT7e4P/xtTUA3N9li3PLhszgDjdQJEMHWaaS/XXZcRLy980Di7TWvROJtC22HwadDlS2eQJ1xBOjddtzW793G2Wuro8qO8eJU6YvjfHZ7jR3T35a2qAMBCIwmYEnSWFZRHi1A8QfaxwFMGWiYMsayfaw51aR9Zt2JVlNEbm9hepJV59JCs0oh39zc6MXrLs7TFxga/vX+/fv17xJl+1XcskFeP1J5FrtH2k95l2UOBrlxSTdehyqn7IHIBoHcCRDB5mXBsuMi4m3i7fWvR+JtC3OHwadDlS2eQJ1xBOjdturdxtlrq6PKjvHiVOmL43x2e40dE0lWC0zqQGA8AcsXMeNbd3+k5qK0dIfiVPBEhQX7mOwbrMaqDOtq6Ub720852FwDg6Tdhw8fUriyC/arXrwEmr2IVMHyNV9hXuRQZYsnUAcCEBhBgAh2BLRtDymsR6vDJN6u01h5u2C/6iVJvN2LSBUcBp8OVbZ4AnVGEKB3GwHN5yH0xRa7ex5gYOyYmC7Y4kjUgcCCBCzX6oKnz7xpexrM83JW+fqYxnQGHhqZUDeoOf0nT/5xhvn6VVwv7bWb3u2CrKJk+ZrP+BFMr0USqeBQ5UTIIwYEyiNABFueTfONi4i3U/bGfP2qlyrxdi8iVXAYfDpU2eIJ1BlBgN5tBDQOaSVAXywsvPtq9Y2qUO++SLJWNNiAwPwE9OXU/I3SYo0Ay1mV7WPX19c1a//PcOQ1px61e5eWuKjLWcB22X4VNxCLUsT5VHsLftKodAw2HKocEOAnBCAwFwF7jFHwXCxzwVyhnbLjIuLtFVyo9RRl+1WrylUh8XaFIr7hMPh0qHLcB9g7mgC922h0rg6kL7aY2/MwVvExdkwkWS2+RB0ILEjA8qXegqfPvGnGAVgMmKmPKdYJXkGuthrrjqp9zhCfAUemftV7ydg/q/dp916A9Qq/f/+u//Sw7VBlD2ZFRwjMToAIdnakmzeYaVxEvL2558QFyNSv4kppL/F2LyJ7BYfBp0OV4/6gO/nXr1+1gJE+Sd/b29MKRNrQIkR3d3fxAwveS+9WsHHXV42+mHdfvV6njokkay8lKkBgPAGCv/HsbEcGSbjIQaXObFCwjzXfP75//z5i4nl32R9I9E3TmuNr51Wzq7WC/apL5aqclz4ViviG5UmD6YLjDNkLAQi4JUAEm5fpC46LiLc3dMWC/aqXKvF2L6JdBeLtVlCFPWK06mgvPD8/l598/PhRl9XuM3Hx0YbGcb57905vKm5vb+2tFVOT3q0YUy6tCH2xhbDzJKuxLybJavEl6kBgJAFL8GccdT5SgtIPM441PDg4KJVEwT4WvH9Up65PMlezY3D2yHmLjDYK9quIKXe77C99Sv10oxfRroKl8yrsicWhykZnoBoEIDCUABHsUGLb1i84LgoiXuLtNT2tYL/qxUi83YtoV8Fh8OlQZaMzNKtp2m3lUK+urpq7qhLFG/pU/fT0tCpxskHv5sTQ09WkL7Yw5N1XLyW9+yLJ2kuJChAYT6Cw98vjQSxz5P39vbHhgpezKtjHguerldc9bX752OVsRSZZC/arLjvuylkgKs6nvtf4NV/9kNy3Haqcu8mQHwJpEiCCTdMuEakKjouItyN2X3pXwX4VR0e8HedT3+sw+HSoct3i9m1dR69evTJ+s/Xt2zdNJmxvvICa9G4FGHEdFeiLezkX+c6zV+t6BWPHRJK1Do1tCMxMwPJFzMyn9NScPQ12dHRUKpiCfUxfXFZ9uTa0psiaRrR/Xl0JuaZ4S5+rYL+Ko3Nu9zicEXsdPrE4VHmEY3AIBJwTIILNzgEKjouItzf0xoL9Kk6VeDvOZ+heh8GnQ5UDr9CCo0Pfcem6W/mNSiDzyj/p3VYGnu/p6It7bVfkO89erYdWUMf099BjqA8BCMxLwPJBxLxnLKa1YAKQiF4Fj2SNaF3tytTHNDmwfWHUStlZNvTQYoy09IFkeQuyGhlm6ldx7XjpE+czdK/xOhrabMr1HaqcsjmQDQJpEiCCTdMuE6XKNC4i3p5o96UPz9Sv4liIt+N8hu51GHw6VDnwiouLixEQtEqrpgdzMqSV3i3wGX5OIUBfPIWek2N1T54zybq3t+cEHGpOIfDnz58ph+d1LF/YLWovxgEILz62hI/x5O/Wr+ymd74oha67YAqmJa7E1Np0qHJqJkAeCJRBgAg2Ozu6jYsWtZQ96Cp1CIVbv7KbnnjbYfDpUOWhd1pNFKx06dCjdvWVnXWSZB3HZ5aj7Le4Unu3WTCu1gh9cS9q+mJjx8R0wb2+RAUILEvAeK0uK0SerRvHAYiwvmLLU8V5pMbHhnIkLLYQK8+vWCDKYnfqQAACEIDARAJEsBMBpnl4eXHR0pyJty2Ey/Mr4m2L3akDgQiB0RlWtakIRNdgpHF2TSdA7zadYWot0BenZpE05SHJmqZdkAoCEOghcH9/31Pjv7uHLlbx3+P43y8BwmKftsfuPu2O1hCAAATWJEAEuyZtzpUyAeKulK2znGzYfTm2tOyEwLdv36ZoOvHwKad2cix3OSeGzlpNvHQJ85FkXYIqbULgfwlYlkkocm73FTzAPtNa2Quy4mOzO5sWZH18fLQ0q8/ZSl2Q1adfEWha3H5QHYdz7zhUeZBLUBkCECCCzdEHfMZFi1qKeFt4ffoV8fbsV5bD4NOhynW3Mb6sqB9S37bHIfWj2DYSoHczgkqnGn1x3BZMah3nU+1Vx0SStaLBBgQgkBMB40xrUomRrDnZNQFZefJPwAjbiGA3PYtSyEIOvxByqPI2lyJnhUDRBIhgizYvylkJ2IMu3u5ZmWZSz2564m2Z1GHw6VDlQdfu9Ml+J+ZoB0nrsLL9Fkfv5tA90lHZ7qj0xbKasWMiyZqOhyMJBCAwgID9+7uyR7IOQEZVGwF7tEFYbCOaRy0WiMrDTkgJAQhAIHMCRLCZGxDx5yFAvD0Px9xaId7OzWLICwEIDCNA7zaMF7W3IEBfvBB1kqwLgaVZCEBgWQL2cQClTui6LF/HrdvffpJkLclNeBwaak2H83Q5VHmoV1AfAhDoJUAE24uICh4IEG97sHJTR+LtJpN4icPg06HKcR8I9k5/u3VwcBC0yc8ZCdC7zQiTphYiQF88FKyxYyLJOhQs9SEwgICWbOytbbxWe9txVcE+R0rxw1jxsXk9X0toGN9+Frwgq5A69CsCzXkvJVqDAAQgAIEmASLYJpMsShzGRYvahXh7h9ehXxFvL3pl0bgTAhOzpCyntZyf0Lstx3a5lumLI2wZWBKB09xFkrXJhBIIQCB1AsY0mNQggkzdlonJx4eHiRlkPXHsL31YlGJnlefn517zGNeu6G0nkQoOVU6EPGJAoBgCRLDFmBJFphAg3p5CL+tjibfV1lR/AAAgAElEQVSHms9h8OlQ5aFecXJyMvSQev2Jh9ebYjsgQO8WAOFnmgToi4faxdgx/T203Uj9P3/+RPayCwIQgMBcBOyxS/EjWedCSjs7AvZog0+6SvIZFqUoyZroAgEIQCBZAkSwyZoGwdYkQLy9Ju10zkW8nY4tkCRrAmdnZ1dXV+NU0Pux6RMOjzu1h6Po3TxYOXcd6YuXsyAjWZdjS8sQMBGwfBBhashTJcYBDLI2PmbHRVhsZ1WSX2F3u92rmg7nuneocmVuNiAAgVkIEMHOgjHNRkqKi5YmTNxlJ1ySX2F3u92rmg6DT4cqV+Y2bihLOno06ufPn41nodoIAtzlRkDL4hD64izMtJyQxo6JJOtyJqBlCPxV2EyJ6VjUPg6g+Ik98bEZ3ZIlNCqY3vyKx6HK9PNuWBY4mfeMm7fmUOXNmSMABDIiQASbkbHqonqLi+q6z75NvF0h9eZXxNuV6efdcBh8OlQ58Jnr6+sREDQE9vj4OGiKn3MRoHebi+TK7dAXdwFn9r4uMq3luieTZG0lQyEE5iFgiXuMH0TMI1ARrSh2MX5GdHBwUITGMSXwsRidgfvsrz6Ljza8+ZX9pU/x320MvGioDgEIQAACVgJEsFZS6dXzFhctagHi7QqvN78i3q5MzwYEJhLY39+3X1C7c2mi4K9fv048L4dHCNC7ReCkvIu+uMs6vPvqItNVTpK1iwzlEIBAogTssQsLsiZqwlTFsj+oFJ9kTdVEi8jFohTjsFo+dinss1CHKo/zDY6CAARaCRDBtmKh0BsB4m1vFt/pS7w9zu4Og0+HKo/zDeU/fv36ZRxXoOmF7+/vx52Io4wE6N2MoKi2IQH64nHwjR0TSdZxeDkKAiYClvfLlmvVdDI3lVjOqm5qfKxOY+I2YXEF0JVfYffK7rNvWD4Lnf2k2zboUOVtgXN2CGREgAg2I2MForqKiwLdZ/9J3FUhdeVX2L2y++wbDoNPhyq3uo0WZ9X3W58+fWrduysUq5ubm9vb20gdds1CgLvcLBjXb4S+uJU5A0tasUQKdbMlyRrhwy4ITCVA8DeVYNvxjAOoU8HH6jSmbLOERp2eK7/icahuevu2Za57yxOL/Yyb13So8ubMEQACJREggs3Xmq7iokXNRLxdx+vKr4i366a3bzsMPh2qbPeHZk3NG3x5eSloX758UVKkGtiqDY1eVXpVd93T09PmgZTMS4DebV6ea7ZGX9xKmyRrHYuxY/q7fgzbEIDAvAQKe788L5zRrTEOoI4OH6vTmLJtf/I/OjqacqIsjnXlV3bTsyjFUO919cSyg+NQ5aFeQX0IuCVABJuv6V3FRYuayR50EW8vaoj1G7ebnnh7qHUcBp8OVY57hVKtH/7zF6/G3uUI2G9xHnq35Tgv0bKrGM/uqPTFQ51NHRMjWYdCoz4EBhBQrNNb2/JBRG8jrio8Pj5a9NUNzsLf0lTKdSw64mMWC9qjDQ+fdPnxKxalsFwdrXUsc90X9sTiUOVW01MIAQiMI0AEO45bCkf5iYuWpk28XSfsx6+It+t2H7TtMPh0qPIgl6BymgTo3dK0i0Uq+uImJQ/vPJtaR0qMHRNJ1ghDdkFgDQKWa3UNOTI5x/39vVFSPhCrQOFjFYrIBmFxBE7rrjL8Cru3GneuQoefmTtUeS5voR0IlE2ACLZs+0q7MuKipc1E3DWUcBl+hd2H2n1QfYfBp0OVB7kEldcnwF1ufeZrnpG+eE3amZ5LHRNJ1kxth9jZELDEf5q+Pxt9thaU5ayaFsDHmkyGlugatI8vcTJvhhO/4nFo6MVS1bdcMoWNZHWocmVuNiAAgYkEiGAnAtz8cCdx0aKcibebeJ34FfF20/TGEofBp0OVjc5AtWQJ0LslaxqjYPTFAShGsgZAjB0Ta7IG3PgJgZkJaMH53hWYNJurZYKCmSXLs7lemJVafkay4mOV0Udv2J/88as65ALuXXbTO0mu1+0b37bMQ667U7yRvPY6VHlGA+ntQ5VkKuNb4BnhLN1U9eJAXRgB59K0u9ongu0ik0s58fZ0S9mDLuLtOm3i7ToNb9sOg0+HKnvz6vL0pXfL3aZOYjy7o/LuK3BpY8dEkjXgxk8IzEzAcrPWNxGHh4czn7jQ5qpXtL36vX79urdOGRXwsel2vLm5MTbi55MuD37FAlFGt2+tZvmar0rttLaQXaFDlWex0fn5+fX1NYnVWWBOb0RX5fv37z9//ky2dTrMQS0QwQ7ClWBlD3HR0tiJt5uEPfgV8XbT7vYSh8GnQ5Xt/kDNNAnQu6VpF7tU9MV1Vn7eeda1jm8bOyaSrHGM7IXAVAKWyRJ582inbB8H4CdvjY/Z/aerpv2TLj8Bhwe/wu5dV4Sl3NJzFXYfdqiyxRPidY6Pj+0XWrwp9s5CQG6snLcSfvYlQmc5L40QwebuAx7ioqVtZO8OiLfrtrCEH/X6qW1j9ykWsVifeHsKYY6FwHQC3OWmM9y2BQ8xHl46xceMfTFrsk6BzLEQ6CegL2J6K1kGnvc24qGCPoM1qulnGKuA4GNGr+iqZv+8Wi34mTfDg18RaHZdFJby3p6rsGGsYuJQZYsnROro7mq/yiLtsGt2Akr43d3dzd4sDXYRIILtIpNRuYe4aFFzEG+34vXgV/ZIwE9yvdUZWgsdBp8OVW41PYW5EKB3y8VSETnpi+tw6IvrNHbbxo6JJGsTHSUQmJOA5WZtGXg+p0zZtmUfBOBnIR8ZEx+b6NE8+bcC9OBXdtMvnVzXcpX6azVEsoW9X/NZPghNVrtWwRyq3MrBXmjvte1tUnMuAlhnLpKWduy0XUWwFnTp1PEQFy1K2x50uXq758Gv7KYn3m5egw6DT4cqN+1OSUYE7Lc4V71bRhaUqPTFdXvRF9dp7LaNHRNJ1iY6SiAwJwHLUJ7ey3VOgXJui+WsWq2Hj7VisRcmGxZ//fpVa+bt7e1pDqj153Us3q/s35wu+jgky8rKykfqT0tX2v1225qWlLDlWWVbLQad3aHKg/i0VrbcRloPpHAFAlhnBcjVKYhgKxT5blguGZ7pIvYl3m6FU7xfEW+32t1Y6DD4dKiy0RmoliwBerdkTWMXjL64YsW7rwpFtWHvmEiyVtDYgMAiBCxvmXsHni8iWYaNMg6g1Wj4WCsWe2GaYbE68o8fP+7e1mmw+8XFhV2jWWoW71eJ2P3s7Kx6J3t1dTWL7VZoxDIBg8WFVhB1rlM4VHk6OsbkTWe4XAuLPkIvJ3amLRPBZmq4utiWTo1nujqxYDuRuCuQing7ADL7z0TsTrw9u2UXapB4eyGwNLscgUTucoGCm/dugTyJ/yw+xkvES4vvi0myJn6lI172BDQErVcHSyjZ24iHCvZxAEvPb5AUbXxsijk0jrBKcfW2s6Zf3dzc1OVZ/7Vd8X6VQqB5e3tbf/Nu+YKy7hUbblsc0vKssqEKQ0/tUOWhiJr1NUr78+fPzXJKNiegR1zLTX5zOYsRgAi2AFNaLhme6boMTbzdRaZ4vyLe7jK9pdxh8OlQZYsnUCdZAvRuyZpmkGD0xRWu5T7D9fDuiyRr5UhsQGApAr0vmu05nqVEzKFdfYplBNULPAd1h8nYq7IR3bCzFlE7hSf/VpDX19f18k0GhJXtV3bTL5dcDwYoLxfR1n1plm3Le+Re/5lFktUacajyLGw1CfY///yjlN7r169naZBGphDQVSlbyCKajn5KOxw7iAAR7CBcKVfu7deIt7vMZw+6Vo6FiLe7TDZXud30xNtN5g6DT4cqN+1OSUYE7Lc4h71bRnaUqGXHeHZHpS9u+q29Y/q7eTAlEIDAvAR0s45fk/G98wqTb2v2QQAO3+TiY6Md2x5trOlXeiFbH+Ao7VYOync8C/Yr+yvv5cjf3d0FN38lP0Z78soHWt4jr3nJrKC+Q5Xnonr8n7+5WqMdCGRHgAg2O5N1CVxwXNSl8lzlxNsRkgX7FfF2xO6WXQ6DT4cqWzyBOskSoHdL1jRDBaMvFjHefbW6jb1jYiRrK0AKITAnAd2s52zOa1tBzimCYZMxfxF5VtiFj42GbA+Llws4msIHn9Wrwppnr+Qp2K9SsHswjFW0lYqq4Ce+EaSHW6W1zLrTemCahQ5VTtMQSAWB7AgQwWZnsi6BC46LulSeqzyFuKupC/F2k8m8JSnYnXh7Xpsu3Rrx9tKEaX9eAinc5ZoaJdK7NQVLuaTgGC8FL3XSF5NkTfkaR7ZCCFhG82gq/0K0XUwNxgFE0OJjETiRXYOuuzUTYEFYrAyrljaMKLLQroL9yn4/WSi9Ld8LXrt/+vRpITsu0WzvgknlPaU4VHkJz6FNCDgkYO9xLN2uQ4DpqGwx0KDYMh3VFpVkEBPi7VZbDGLY2sImhfa7H/F2q4EcBp8OVW41PYVZEBh0Z3bYu2VhxErIgmM8+uLKyuM27B0TSdZxhDkKAgMIWN41Wz7ZG3DKEqsGCYmIioxkbYWDjzWx3NzcNAtbSywhV+uBIwrTmUW24HuX/Wu+hRalCD7lk598+PBhhLdsdUjv/cTiPFsJP+68DlUeB4qjIACBgAARbAAk35+Wrq23s8hX/dGSE2/H0RXsV8TbcdP37u29n1icp/csSVVwqHJS/BFmEAF6t0G4Eq9suZ323qDS1JG+eKJdeu1eOQ9rsk5EzeEQ6Cdgyfn1XrT9pym9hhHRixcvNhnzty3+gn1MGUfFBLK+5sFX16W/k5OTuaYhtUcbC31e3eo2wTBWufTp6WlrzaULC/Yr4yvvhez+8PAQ+N7nz5+Xtua87fcCXPO7hHlV62rNocpdKCiHAAQGESCCHYQr5coFx0XE28TbS1x6vbHT7qTE213wewESb3ehoxwCOwL0bhv2bnk5YcExXm9XsrMUfXGXx/YCrPpikqxdDCmHwGwELDk/4/uX2WTKrSH7RByWrjE37fvlLdLHLi8vlXlqrjGuIYDq/r98+TIx1fr09NTbWVboldytthfdkFTfvn2rn+Ls7Kz+c83tIv1KAO33k4UCzWAYq558zs/P17TsxHPJS3tbWO2S6ZVklgoOVZ6FG41AAAL2HsdnBJuXhxQZFxFv75yQeHv2i9F+9yPeboXvMPh0qHKr6SmchQC92w7jhr3bLHZcrZEiYzzRoy+e6EKDOiamC55Im8MhYCJQfdfQVZskaxeZXbl9Evle1PET5bu3V/GMfExxgEIcJaKaGdadgTQK8NWrV/ZwodWs9tlddPhqrz6D9JtO3SxpVWehwpL8qkJkv58s8dJHw1iDPPq2Jq6w2DcsN5PVLhm72FNqOlR5Ci6OhQAEKgL2Hqe3w63aZGNDAr1msvQXG8pfPzXxdp3GtsFYSX5VUbXf/Yi3K2j1DcvNhHi7ToxtCOwI0LvVPWHb3q0uSfrb9MWz28jbuy+SrLO7EA1CoIVAb/hrfwhpad1BkX3EYS/qUmn1Kp6Lj2lGF+nSlV6tm08P5JaviuqH1LeDRFd9V3N7oYU5gxNJnWCuYI3ltXxSF7Qz489i/KrOxH4/WcLuHz9+rAuT3TBWCW+5mSyBrs5t5W2HKq9MmNNBoFQC9h6nt8MtFVFeevWaydJfpKAy8XbdCsTbdRpzbdvvfksEjcTbc9lxzXYs988lvGVNHTnX0gTo3eqEN+/d6sKkv11MjFdHTV9cpzFie1DHRJJ1BGEOgcBgAr2fZ1pSSoPPWtABlvvaTt3ej48KovIvVcrwMX11+O7du38p1v1DV42ixu79sT1KZwaLYkZqKw0W2TvjruAzwxTSb2X4VWAjy4fhOmSJCW9vb28Dxxvtw4FSa/7sBVjefdihymt6FOeCQMEEiGALM24ZcRHxdt0tibfrNGbc7o2dduci3u5i3guQeLsLHeVuCdC71U2fQu9Wlyf97TJivIBzb1eyq09fHHCrfvYCrPfFJFkrbmxAYEEC9auu6zQKCLp2UW7/+mbiOp35oi7Dx3rDmsBAg0aj1o8NBozWdzW3X7582SycvUQzaQRSBTnX2c9oabAMvwo0/f37d1DS+nOoN7Y2EhQGa6II74cPH4I66f/sDTR7PwJNX8dAQocqBwT4CQEIjCNABDuOW7JHlREXDY1wiLeXdsgy/CqgRLwdABn602Hw6VDloV5B/TgBerc6nxTeJtXlSX+bvnheGzl890WSdV4XojUItBOwZP7sn7q3n6PcUiWfjMpZOkVjU9lVK8DHzs/Phw7p7n0S67LjoOGD64xkff/+fV3aRD48LMCv6lR320a3mf1+0vTwIK3eFDXNkt6cwezoNufgUOXNmSMABAogQARbgBEDFQqIi5rRSKBj86cxcGoeSLzdZNJaUoBfNfUyus3sQWPTw4m3m9ZJs4R4O0275CJV89rvldx4m2q2Q+/WZFJACX3xjEZsXo8e+mKSrDO6EE1BIEag96Oq3pgy1nrR++xkyhs+NciwufvY1dXVIH13lUcsy6qFOgZlc1cYyfr169fAz29ubkbQWOKQ3P1qNJN57a5X7YGHf/r0KdNVhXofR3t9ZrRRtjrQocpboea8ECiJQNCzR1RzHsFGyCS4q7ePs9t9E+2CaMQoA/G2EdToarn71WjFibe70DkMPh2q3GV9ykcQoHerQ0vnbVJdqvS36YtnsZHbd18kWWfxHxqBQD+B3o80GcnaBdFOprdH7DpFGeVZ+5jWqhxnhf39/aEHjou/h57FXl8hyMePH+v1NbHG8fFxvWTD7az9qpXbEgtOtJ6oXhiMVJYMl5eX9Qq5bFtmtrd8BJqLvpLTocoZWQdRIZAyASLYlK0zWras4yLi7brdibfrNGbfJt6egtRh8OlQ5SkewrEBAXq3OpCkere6YOlvZx3jteKlL27FYiwc2jGRZDWCpRoEphLo/US998O9qRJke7z9e/DeHjFbBibBs/axcZ/ajZjIV8NYv3//bgL630rGJYX+W33w/0H6TUppYOvgVhY7IGu/aqVi/GR+hHe1nk6FWng1uI99+fKlq3Li5b05g/I+dnGocuJOiHgQyIVAcOePiO08go2QSXBX1nER8XblUcTbFYqFNoi3p4B1GHw6VHmKh3BsQIDerQKSWu9WCZbFRtYxXith+uJWLMbCoR0TSVYjWKpBYCqB3vfOmr/UvnTTVGmyOr73vlZpU9jwqUov40bWPmZ/EVmnEaQn67u6toMxo6rWy23RDyC0VkGg+7gnhC59p5f38snu3mX8ms8Yj/YS1ne1wfoTWX9bGrhrU/3yUgUOVW6alRIIQGAEASLYEdDSPyTruKi3R2vlT7zdimXewqz9qhUF8XYrFmNh76VKvG0kSTUnBHovmVYO9G6tWDwX0hdPtL7zd18kWSf6D4dDwEpAk5r2PmmMiwysEuRZT4ln4/KZ5T1pDLVY1j42brToycnJIEoaIRpkTLUu5ufPn+ONyANHrEQVb3O3V/IEcxcnmH7L2q9arWC8V8wyklV3sODhTR1BUiOVWxFFCntzBoG+kaZy2eVQ5VxMg5wQSJkAEWzK1pkiW9ZxEfH2zvTE21MuAeOxxNtGUK3VHAafDlVuNT2F4wjQu+24Jdi7jTPoVkdlHeO1QqMvbsViLBzaMZFkNYKlGgRmIND7UczQWUxnkCn5JuyJ596JHZLXdQYB8/UxYyq9zkjhwqCFS5Uovbi4qLegLJrWxXzz5k1v5NHbudabNW5r4uJgWK3ESDP9lq9ftdqiV53Wo0YUyuXevXsXHPjPP/8EJXn97L0n64LKS6NeaR2q3MuEChCAQC+B3ltH1QIRbIUil43eQCLZZzribfkY8fY6F1rvZTKXGMTbc5Hctp3eTrO8R4xtgRd2dno3GTTZ3i0vZ+vtvJKN8Vo596rTetSIQvpiQSPJOsJzOAQCIwn0jrpbIpEzUtZkDrMzWa3zSIZNiyD5+tiIUYO9I1ADQPKQIPiuJnENkq/Bgfr57du3ZuGUEk2jEaTfRCDZcC1fv2q1keYV751XQAcGg55bm4oUKsqUywWNaC7orGc1v7+/j6isXeXdhx2qHDcxeyEAASMBIlgjqByr5RsXEW8Tb692xRFvj0btMPh0qPJo9+DAVgL0bin3bq0mS7Yw3xivFSl9cSsWS+GIjokkqwUsdSAwD4HeUXe9n+/NI0dWrdiZlPdyf4Sh8vUxS9KrDkQZ1l5l6/WbS59qKpXT09NdHW3EB7POu06qhqs2p1RVhlWTk9RlTme7F7X9Ok1Eqd7QWXIGKflBkivDqpFJARY5beVyg1pLp3LvdwAWsOmoY5HEocoWLNSBAAR6CQRdQKQ+EWwETpq78o2LiLeJt9e8pixhIfF20yIOg0+HKjftTskUAvRuKfduUyy7/rH5xnhdrOiLu8jEy8d0TH/4gwAEViQQT+ToCtdn7yuKk8GpjJ+kqVoGyqwiYqY+prVR4z1cfa8qD2LZTJEqCg9a6B1xokaCQ8b9bB2Aqylkx7W22lGZ+lUXH8uqLbJU1+HxcjXefMxTUj9+VBZ7ezMBv379ykIRu5AOVbbDoSYEIBAhQAQbgVPArkzjIuLtxH0vU7/qokq83UUmXu4w+HSoctwH2DuUAL3bUGLUjxCgL47ACXbx7qsOhJGs9ff2bENgcQLN4WvBKXu/lQjql/1To8GMH7f2xuVlg6prl6mPKQVV1yKy/eXLFy2kGqkQ7GoOG9V7z+a6mFrlpTX9WbVml7A6JNiQP2sgY3NqYgnT+7lc0NT6PzP1qy5QGjTc+yQWzPTb1VRQrklFNIY1OFYfD6a52m4gfO/P+LcIurKyngy5VX2HKrdyoBACEBhEgAh2EK4cK2caF9mjWeLtTdwyU7/qYkW83UUmXu4w+HSoctwH2DuUAL3bUGLUjxCgL47Aqe/i3Vedxv9s1zOubEMAAksTiIePuiSVLFxahozab2bCwlvYf3/rRUBGei0qar4+1juLhUJnfSc1iJ4c478+8n//C1FXI/FsvSTsOrC3XANhWwe1pD+Gdadavn7VZZrej+tlr65ju8pb8/Ty2676eZVrlOr/XUVtW8VoWtnFocqV7mxAAAJTCBDBTqGXxbH5xkXE2yk7WL5+1UWVeLuLTFe5w+DTocpd1qd8CgF6tyn0OLZOgL64TqNrm3dfTTIkWZtMKIHAsgRaEy3199XLnj6r1lvv2nVW1bZ6waw0W1bYTH2sK5TRzKvKlQ5Nr6p+a5zdO+tvc6LXys20MXSmYllaz42tuVuZKS+/zdSvIhdbcx7puq213estVeOycuusMiXlHVs/WagTs+OquCW+4VDlxC2CeBDIhQARbC6WmiJnpnER8fYUo69wbKZ+FSFDvB2B09zlMPh0qHLT7pRMJ0DvNp0hLVQE6IsrFM0N3n11vSokydr0FkogsCyB1sRP/T11XnmXRWH1sqq4LSpGdo33ckvWx7oewpWkHDTiU+20RkWWRpSdbc2WVc4mvMaMr07Xml5VU0rlKjTJy7Xy9asI5/ikwfKiXlvrauoio1cGkVNnt6tLzerSyE6jXoEdqtzLhAoQgICFQO/do+A7p4VPGXV6rUy8HTE08XYXnHz9qksjlRNvR+AEu3odIKhfwE+HKhdgtTRV4G1SmnbJUare+1KyMV6ENn1xBE6wq9cBgvq7nyRZW7FQCIEFCfROIKaP3xc8fVZNx8cUVu+nlMfKSq3Fhc3axyIdv3Kf2huJZpS2VIXW9KoKIwc2TdKVHN15nVrTibqypOKvvRHvzXR0Y9Z+1TRxVRKPn2RHKV5VrjZkfeVQu/xkqL9Vzaa8Ud1yWzeEMWXhx8nWqmlVWKTK40BxFAQgEBCIxADVPUQbRLABt7x+Zh0XKVKtu2J9m3h7Wz/M2q8i6Ii3I3Dqu+oXY3O7yOCzqWa9pEiV6xZne14C9G7z8nTbGn1x3fS8+6r3Stru6pj2RC2oyk8IQGBpAvv7+8/Pz11n0ZOtlo/u2uuqfG9vz6KvAqnLy0tLTT91svaxr1+/fvz4MW4svb7Un1JZL1++1Lfwj//567qsdE3pq8bDw8N4m8He8/Pzq6uroDD4KQF2kqhcZ9+JEdSp/1R9SXJ8fFwvzGg7a7+KcO61tQynV+EWZ9NZFHJdX1+LVeSM2e1Sr3R0dBQRW459enoaqZDdLocqZ2cjBIZAsgSIYJM1zbyCZR0XEW/P6wwztpa1X0U4EG9H4Ox2OQw+Harc6wZUmEiA3m0iQA7fEaAv7n3RKlC8+/rX9VJPTbM9OwF5pBL++gJCLx815EUjFDWASS6od7V66a9X8ztj6GfXiKjZRaLBFAjIDf51HTZ+pCDk5jJo3GEDTHuBLrHNpU1NgNx9TLdE3STb7T2wdMrQcDlhdaMeeNqW6lMkScTBcverCEZ10y02G1gkbyn1dhT5KHgHKcI2010OVc7UUogNgdQIEMGmZpHl5Mk9LiLeXs43prScu19FdCfejsDRLofBp0OV4z7A3lkI0LvNgtF5I/TF8ZdhvPtqXiBMF9xkMqCknkPV23PFB7sE6oiX8jpkwImpmjmB3pkHSn1NP8hu+i4hfk+v9g5q1knlMnxMWkxJtc71/YpeB4y4q1f+qUGQ6h3UXxTge2X4VZchZKPeSLoya7AhDylsBdaAUvxKVPAT1C/gp0OVC7AaKkAgBQJEsClYYR0ZyoiLiLfX8Rb7Wcrwqy59ibe7yPz/9u4XPI7kThjw5+Qjy2zDZWcZJcwRXGqzC7LF7qBtliBLh24PxRIMsgwTZondoWjZPUEniyVoV3SZLbjM97ud5+bm6Znpqe7pP9Vdr8HuTHd1ddVb5eny/Kaq4niBg88Cq1zTAZzqVsDTrVvP0nLzLK585bV867uvbX8XBFm3yWw+Hj+HiW9gYxywzxfuy365+iK+hd98S0dnKhAtvtoBKq+jm8203g2qlRjtiEBag0xLSjqbPhYzQiJI2ehTN0I+cVW3rR1jrMi2XrXyFzk6ZwRouy3G6LnVC8zgs2vxoK+v5mpDz7KVK90svg5brYG6ET0AACAASURBVPL66/jbUblk6m8LrPLUm0z5CeQjYASbT1sMUJL6AcOExkXG2wP0lvRbzKZfbauy8fa6TIGDzwKrvN7ujvQt4OnWt/CM8/csrnzz47uvAKn57suerJUOU/d2524BdRfvOhc99erqalcq5+cjUL8lSXyUf/78eT61bVWT3/zmNzc3NzsvjUnkgbkzWYEJ5tfHfvjhh+gSMUqO/8bup/GvsuUmrPFXJjaMjF/AxH/73hgyngXfffddFGOxCeuyGBEGjmLEtp3xeR4lme7Gq/V/WebXr7bVd9nQ0dkWbR0po4mjoaOVo4mjoefayhWT+o1tZvnAKrDKlUb3lgCB1gJGsK3ppnjh/MZFxts59MP59attqsbbS5kCB58FVnnZ3F4ML+DpNrz51O/oWey7r0ofrv/uS5C1wlX3Nr64v7y8rEuxxzmBoj3wJnnpzph9hHDiO5pJ1q2jQt+7dy8lJ1DblPSxbTKO7yOgX+2jN9FrI5YcPyzYVviYphNfkWw7O9HjBVZ5oi2l2AQyFDCCzbBR+iuScVF/tiXnrF8V2PoFDj4LrHKBHVuVCUxXwLN4um3XuuT7PJh+0fquBV6YMqmuNUtMiGl9rQunKBAB1PrlT2OV0SnWq6syx6/MUrKKX5EUHoquUdLHanCcai2gX7Wmm+iFsaxCTYQ1KpW4MOaEql9glSfUOopKIHMBI9jMG6jz4hkXdU4qwxDQr0rrBgUOPguscmm9Wn0JTF3As3jqLdi0/Hs+mARZm4L3kl6gqBfW7DOt/2K6v2nT2cP8TwHrv9NfVsGvE5YUG1/oYxtZHNxTQL/aE3Bal9f/4ieWTY5/e0yrRjtLW2CVd5pIQIBAooARbCLUnJIZF82pNfOpi36VT1sMUJICB58FVnmAjuQWBAh0K+BZ3K1n5rnt+WASZG3Qvs+fP2+QuknS2ESwSXJpZyJQ/2EduwDG0gQzqWrzaiROHBdkrafVx+p9nG0noF+1c5voVfW/+KnvDKo8UQHFJkCgtYARbGu66V5Y/ygs/N90023W0UuuX43eBEMWwHi7ol3f/yuJvSVAgEBPAvWfRcZ4PbGPle2ez+Jffvvtt2MVfXL3jXWZf/3rXz948OAf/uEffvWrX3399dex3GtMQv3qq6/i4JcvX3766ad2lYq/tN988027a101XYHoOT/++GN9JPUf//Efp1vBfUoeH02BszOHP/3pT8G4M1mxCfSxYpu+14rrV73yZpV5rJfy6tWrbUWKIdDFxcW2sxM9XmCVJ9pSik0gTwEj2DzbpddSGRf1ylts5vpVOU1f4OCzwCqX05/VlMCcBDyL59Sa9XXZ/8FkJmu9cPXsixcvzs/P4yvF+HP185+IkMXWO/EnGiPirNfX12/evImvHatX1r43G6+WZ84no7fUVK9+onrNhTM4lTIPIJapjN83zKCyvVZBH+uVt9jM9atCmr7+MVT/u86JEhVY5Ym2lGITyFPACDbPdum7VMZFfQuXmb9+VUi7Fzj4LLDKhXRm1SQwPwHP4vm16cYa7f9gEmTdCNv+YOxMdnp6GhPGG8VZ57efWXvBwq48ODioCbHf3d1FKL8wkv+pbvxqIaXWR0dHKckKT6OPFd4Beqq+ftUTbG7Zvn//vqZIswyyFljlmiZ2igCBRgJGsI245pTYuGhOrZlPXfSrfNqi15IUOPgssMq9diGZEyDQn4BncX+2WeW8/4NJkLWXBo3ZdenbrNbE2HopnEwzE6j/UUz9X/LMqtJZcVImAcTN+tsmubOa5JGRPpZHO8ytFPrV3Fp0rT4RLaj5NI7RS/x7Y+2iaR8osMrTbjClJ5CZQM1n5mpJjWBXNWbz2rhoNk2ZVUX0q6yao4/CFDj4LLDKffQceRIgMJiAZ/Fg1GPdqJMHkyBrX82XPpNVkLWvNphIvrHXb2zuu62wsetyrES97excj8ey2zurFmjz+35/Z63bJdDH2rm5ql5Av6r3mcHZs7OzmlrU/0uj5sKcTxVY5ZybQ9kITE7ACHZyTdZhgY2LOsSU1VJAv1pSzPVFgYPPAqs8196rXgQKEfAsnn1Dd/JgEmTtq5/EisGJWWcYZI0dZ2PR49h9NnacTayFZPsI1H9VXb8s+D73zfba7777bmfZTALYSbSaQB9b1fC6KwH9qivJPPOpefrEz1ziXxp5FnufUhVY5X24XEuAQEXACLYCUtpb46LSWnyY+upXwziPdZcCB58FVnms3uW+BAh0JeBZ3JVknvl08mC69+XLlzyrN/VS3bt3L7EK+TRBTI5+/fp15duBmJL79u3bV69eJVZHsnYCNR0mvsuOpmmX7USvqtFY1ijmCtjMeKmR8qJGtcA+liImTYqAfpWiNMU08XOrmn2vYwz64sWLKdarpswFVrlGwykCBFoI1DwTl7kZwS4pZvmipg8Yb8+yxYeplH41jPPwdylw8FlglYfvV+5IgEAfAp7FfajmkGdXDyYzWXtpzfT1XfOZxhrzVh8/flyJsIbO3d1dRF7n911qLw2/R6YRyd52dcyKvrq62nZ2fsdTIsrxJYUIa9Om18eaikmfIqBfpShNMU1Ny8Yn8CxHBQVWeYo9U5kJZCtgBJtt0wxZsJpHSWn/phuSffb30q/m2sQ1LWu8PddGVy8CBCYqUPOJbYw30TZdFLumZRs9iwVZe+kGKfvxLG6cSZA1gvYRSa2xiJ1Bi4rz1VD0dOr4+LhmH9/6xcF7KtJY2a5H+tdL8vLly/WDjtQL6GP1Ps62E9Cv2rllflVsFnBzc7OtkPVL5Wy7KvPjBVY58xZRPAKTEzCCnVyT9VFg46I+VOWpX82yDxQ4+CywyrPsuipFoEwBz+JZtnuHDyZB1l56SMq/sRc3ziHIGvNuU0JW79+/7wVLpv8rUPPTiehRKb+O/9+cpv3/lL8+KT122gr9lF4f68e19Fz1q/n1gJo2jd8DzXIHgQKrPL9+q0YExhUwgh3XP5+71zxQivo3XT4tMo+S6FfzaMfVWtS0qfH2KpTXBAgQyESg5nPbGC+TNmpajJo2bfosFmRtip+UPuXf2IuMcljy9OTkJNYE3lmxmkktO6+VIEUgvraOeejbUmY+mTV++hE/6on+/ODBg1inPv779OnTWIN6W3Vqju/saU+ePIn8a3JwapvApPvYtko5PrqAfjV6E3RbgPhNTyxfsS3PmjHotkvyP15glfNvFCUkMIyAEewwzkXdxbioqOYerLL61WDUw9yowMFngVUepi+5CwECgwl4Fg9GPcyNun0w3fvy5csw5S7qLjWbIa86xDTWHNbgTSxtRLbia4jV8nvduUD9ZsufPn3KMLgYH0mx1vS2HxbE7z4+fPgQAddEq5hX/fDhw/rE7969iwdbfRpntwlMsY9tq4vj+QjoV/m0xf4liQ/YbWtXxC+B4jN//1vklkOBVc6tCZSHwPACRrDDm5dzR+Oictp6yJrqV0Nq932vAgefBVa5714kfwIEhhfwLB7evL87dvtgMpO1+5ZKj5vmsFZwfDokEhweHiamlKy1wIsXLyKYve3yDOcPxVzVx48fb4uwRkVikvSzZ8/S/1LUZLVgaTpbfxtmsccn18eKbalpVVy/mlZ71ZQ2fumyLcIaV8VvXGquneipAqs80ZZSbAIdChjBdogpq3UB46J1E0f2F9Cv9jfMJIcCB58FVjmTzqYYBAh0K+BZ3K3niLl1/mASZO2+NXdGiZa3zCHIOq3SLulm/KImkhorBsdHQD51Pz09jTmsKeU5OjpKLPnODmk31hTw+jQT6mP1FXE2KwH9KqvmaF2YmnaMQUv6sgStCzD8hQVWeXhkdySQlYARbFbNMdfC1Dxccvs33VybYJb10q/m0aw17Wi8PY8mVgsCBGYsUPMZbow3oXavacd2z+JffvvttxOq/ySKGluc/vjjjylFbbdjZUrO6Wl+//vfJ0a//vCHP+xcxzX9vlJuEzg4OPjrX/96e3u7MUGs753Jd9wxBzqm1W8s5PrBn376KRY6/uabb9ZPVY7s7JD//u///tVXX1Wu8raRwFT6WKNKSTy6gH41ehPsX4AYD/z2t7/dlk+s/f71119vOzvR4wVWeaItpdgEuhIwgu1KUj71AsZF9T7OthPQr9q5ZXVVgYPPAqucVZdTGAIEuhXwLO7Wc5Tc+ngw2ZO1+6ZM3OI0ouLpa6h2X8qfc4wulR43tX1vT62wnm3sERVr8K4fXxzJYWfWRj1nUeyUPX3rKx75xDTWHH6asK1pJnS8njqHPjYhTEVdCuhXS4qJvqjZkWKuH78FVnminVOxCXQiYATbCaNMEgWMixKhJGskoF814sowcYGDzwKrnGHHUyQCBDoU8CzuEHOUrPp4MFkuuOOmTI+bRpC143s3z27n0qzLLHMo7bIws38RP4qpWRS3Zj77YDIxXbvpvW5ubnZecnl5WZ/mzZs39QmcTRTIv48lVkSyrAT0q6yao2lh4t8J23Zjjc2wZ/kDlwKr3LRXSE9gZgJGsDNr0MyrY1yUeQNNtHj61UQbblHsAgefBVZ50l1U4QkQSBHwLE5RyjZNTw8mM1k7bvHj4+NYgDsl0+vr69/85jcpKftLUxO3r9w0gluxfVHloLe9CsT6und3dxtvMe5EwxaTABa12DkZOv5G1MRinz9/Hiu8bQRxsJ1Atn2sXXVclYmAfpVJQzQtxosXL7b90iUWCo6zTTPMP32BVc6/UZSQQH8CRrD92cq5RsC4qAbHqdYC+lVrunEvLHDwWWCVx+1j7k6AwGACnsWDUXd7o54eTGaydttM/y99bujoEdaoeXppzWTtuKMkZBdfam9L1eJn+NuyanG8pmA1ucVEqJqzcSp+SFITYY0EOUzhra/C5M7WNOW4fWxykgq8KqBfrWpM5XV8Am+LsMYPXGIMOpWKpJezwCqn40hJYJYCNY+nmvoawdbgOJUiUNPxjLdTAKXZKKBfbWTJ/GCBg88Cq5x5J1Q8AgQ6FPAs7hBzsKz6ezAJsnbZiPH76Poo0fJmOcQso7S3t7fLItW/ePr0aX0CZzsXCPNtiwbHio4fP37s/I6JGabH5lczfPTo0erb9dfbvt9fpIxv+WM1hvWrHNlHINs+tk+lXDu6gH41ehO0KMDr16+3XbVtDeFt6adyvMAqT6VplJNATwJGsD3ByrZewLio3sfZdgL6VTu3ca8qcPBZYJXH7WPuToDAkAKexUNqd3Wv/h5MgqxdtdH/5JP+T/ccgqzppX3y5EmXTPJKFoi5m9t+Pr8t/pqcd/uEib8kqNzg8PCwcqTytuYXQJHSNNYKV1dv8+xjXdVOPmMJ6Fdjybe7b6zEvm1I8O7du1gDp122OV9VYJVzbg5lIzCMgBHsMM7usi5gXLRu4sj+AvrV/oZD5lDg4LPAKg/Zo9yLAIEcBDyLc2iF9DL0+mASZE1viN0pt31HuX5lDkHW2BR2vWAbj+RQ2o0Fm/3B+Gp7W+gxvieKj4ZRBGJH2Bb3jamoNVfFxNyab77ioWUaa43ePqfy7GP71Mi1OQjoVzm0QnoZtv1qJ35iFXu3p+czoZQFVnlCraOoBHoSMILtCVa2OwWMi3YSSdBCQL9qgTbiJQUOPgus8ogdzK0JEBhFwLN4FPbWN+31wSTI2rpdNlyYHmS1IesGPoc2CcTiA9vCk9s+GjZl0+Wxu7u7ptnFWsFRkZqrIoy67Wxce3x8vO2s4/sLZNjH9q+UHEYX0K9Gb4LEAsQH7LZP9W2/8knMOdtkBVY527ZQMAJDCmz7rKspgxFsDY5TjQSMixpxSZwooF8lQo2erMDBZ4FVHr2bKQABAqMIeBaPwt7ipn0/mARZWzTK5kvStzjNZGJozcTBSg3j86JyxNshBWI/vI2LBsdXRfEBMWRJFvfaWJj6YsSCkzUJ4u9OzYas9dfWZOtUukBufSy95FLmLKBf5dw6i7L98MMPZ2dnG8sZn72zXEKgwCpvbF8HCRQoYARbYKNnVWXjoqyaYzaF0a/yb8oCB58FVjn/fqiEBAj0J+BZ3J9tVzkP8GASZO2qsSa2IevV1VVizW3ImgjVX7KaxQfiy/FYaLe/W2/MOX7Uv/H4toMx47Y+Tl8zjfXNmzf11267qeONBHLrY40KL3G2AvpVtk2zLNjR0dHy9eqLWEFhrgsFF1jl1Zb1mkDJAkawJbd+DnU3LsqhFeZXBv0q/zYtcPBZYJXz74dKSIBAfwKexf3ZdpXzAA8mQdauGmtiQdb0lY0zmXfbWTtNM6MINEa4cWPZt31MbEzcycFGX1HFN/Xn5+c1941prNvmUUWA//T0tOZapzoUyKqPdVgvWY0roF+N619/9/iA3bimRXzIxy8x66+d6NkCqzzRllJsAn0IGMH2oSrPRgLGRY24JE4U0K8SoUZJVuDgs8Aqj9K13JQAgawEPIuzao5KYYZ5MAmyVtjbv00PW9qQtb1ywVfGJ8LGgPft7e3A843Sw7qx2uTFxUV9o9XsLDvX7QDrQUY8m08fGxHBrTsX0K86J+0kw1gs5eTkZGNW8dkbv8TceGrSBwus8qTbS+EJdC5gBNs5qQxbCBgXtUBzyU4B/Won0SgJChx8FljlUbqWmxIgkKGAZ3GGjRJFGuzBdO/Lly95EkyrVDEb7+HDhylljjhZ+lK9KRm2S3Pv3r3EC/WQRKgBkkU3i9/gx1as6/f6y1/+Er+aWT/e05H6/hMzUCN0Gt9k7fyaPv4uPHv2bGMhB67RxjIUeDCfPlYg/oyrrF9l2Lix32r8Rme9YPHjmIF/uLNehp6OFFjlniRlS2C6Akaw0227OZXcuGhOrZlPXfSrfNpiWZICB58FVnnZ3F4QIEDAszjDPjDYg8lM1m5aP30a68bJiN0UIjmX9CivDVmTUYdIGDHLbT0tIprxUT5EIX6+x8bppzH56fvvv4+ofGwTG9/R74ywRoG3TSmIb/mHjBkP5pb/jfLpY/lbKWG6gH6VbjVMyuPj440R1hlvxVpglYfpS+5CYFoCRrDTaq+5lta4aK4tO2699Ktx/dfvXuDgs8Aqr7e7IwQIlCzgWZxb6w/5YBJk7ab1t4W+1nPPIcg6rdKuG5Z8JNaafvv27bpATG/d+LXRespOjkQZ7t+/X8lq28qTlWSLtxFhPTw83DgrN3afnes8qo0UuR3MpI/lxqI8ewroV3sCdnh5/A5m407YsVLCzgXeOyzGkFkVWOUhed2LwIQEjGAn1FjzLqpx0bzbd6za6Vdjya/ft8DBZ4FVXm93RwgQIOBZnE8fGPjB9Mtvv/02n8pPtyS///3vE+cRnp+fj17N+HZ14xSW9YL967/+a8yqXj/uyIgC33zzzd/+9re///3vlTLEka+++irOVo738TZuFI+NP//5z6uZx1+BP/7xjylliI+5mKi6sRNGhDVWsV/N1uvhBXLoY8PX2h37FtCv+hZOyT8+qOPT+6effqokjt/N/Od//mfixgeVazN/W2CVM28RxSMwooAR7Ij4bl0RMC6qgHjbiYB+1QnjnpkUOPgssMp7dhKXEyAwYwHP4hwad/gHkz1ZO2j3aLbE7yVtyNoBtyx+FohvyW9ubtYxhtzKNH4x8Pr16/UyxJGYVht/opCVs7Hd9Pv37zdOooqUM94LsOIwibc59LFJQClkIwH9qhFX54m3+V9fX69/Ynd+91EyLLDKozi7KYEJCRjBTqixZl/UbQ+pIf9NN3vkAiuoX43b6Nv8jbfHbRd3J0CAwJAC254FxnjDtMI2//6exYKsHbRsLK+3bWvJSu6xRFUsBl05OPDbmEQYy7Sm3DQ2ZI3EKSmlGV4gQvvRjuuTQWM2UnxeDDb/eGfnj14US1DGrxA+ffoUUeH1Ai/pPGaWFJm8yKSPZaKhGF0J6FddSbbIJ1Zij5+5rF8YO2q/ePFi/fgMjhRY5Rm0mioQGEDACHYAZLdIETAuSlGSpqmAftVUrMP0BQ4+C6xyhx1GVgQIzFXAs3jElh3nwfTFn70FYsZeYr+J6Nfed9s3g407em4sfyzcuu/NXN+nQIQt1zdGjaaMuGaft63mHb06wqgbu1DiwZjhHXWp5ut9BgKZ9LEMJBShSwH9qkvN5LxiqYCNn8kxKkjOY2IJC6zyxFpIcQmMKmAEOyq/m/+fgHHR/1l41Z2AftWdZYOcChx8FljlBh1CUgIEyhbwLB6l/cd6MP1i4zduDjYS+O677xLTx1TlxJT9JUsvbYS++iuGnPcXePDgQXw9tJ5PTBgdck5S9OpYBDg9eL9a4AgSxwyqq6urqMvqca8zEcikj2WioRhdCehXXUmm5xPrUmxc3T1+JTb6AhvptWiUssAqN/KRmAABI1h9IBMB46JMGmJmxdCvhm/QAgefBVZ5+H7ljgQITFfAs3j4thvxwSTIum9zR3ipZgXU1dwziVmmB1mfPn26Wn6vMxSIZYFjld31gl1eXsbU+PXj/R2Jr+nj9ynxa5GYR5tyl0gWiWPxhCHjwSkFk6YikE8fqxTM20kL6FdDNl980m4cgTx//jw2JhyyJIPdq8AqD2brRgRmJmAEO7MGnWh1jIsm2nCZF1u/GrKBChx8FljlIXuUexEgMA8Bz+Ih23HcB5M9Wfdt6/iCcuPskPV8bci6buJIJwIxE/TZs2frWY3V5eJDLWL58Scm2t7d3cXyCPHfKF7MW419ZCO8GnOn4jGzXmBHshXIrY9lC6VgjQT0q0Zc7RLHB/LGDbwjwhpbErbLM/OrCqxy5i2ieASmImAEO5WWmms5jYvm2rLj1ku/GsC/wMFngVUeoCO5BQECcxXwLB6gZUd/MAmy7tvKMQ8vZg2m5BIBp9GXCz49PT05OUkpbWzIGolTUkqTg8C2z+uYLTrwlNYcNJShDwF9rA9VeepXffeBGHjEGvKVu8w4who1LbDKlfb1lgABAgQmKmBcNNGGy7zY+lXfDVTg4LPAKvfdi+RPgMC8BTyL+27f0R9Mlgvet4ljul5iFtHYiSn7S5Ze2o1LC/ZXMDnvKRBrO29cNzimWc91rtKeYi5vKqCPNRWTPkVAv0pRap0meEuLsBZY5dbdw4UECBAgkJuAcVFuLTKP8uhXvbZjgYPPAqvcaxeSOQECJQh4Fvfayjk8mMxk3auJY0PWx48fp2QRMcv4zUJKyl7TxJbLi4Vbd94l9tfcmUaC3AS2/S4m4q/xcZNbaZVnigL62BRbLf8y61d9tNHGlTbmPYe1wCr30XPkSYAAAQLjChgXjes/17vrV320bIGDzwKr3EfPkScBAmUKeBb30e6ZPJjMZN2rcac1MTRCwokR1tg1cy8XF48kEJHUWJU6tj6t3D92bP348WPloLcEWgjoYy3QXLJTQL/aSdQ0QSwUv76XQeyHPeO1DQqsctNeIT0BAgQITELAuGgSzTS5QupXnTdZgYPPAqvcebeRIQECJQt4Fnfe+vk8mARZ92rcaQVZp1XavRqm4ItjVeqIsz569KhiEHOpI8peOegtgRYC+lgLNJfsFNCvdhKlJzg+Pn7//n0lfWzRfX5+Xjk4m7cFVnk2baciBAgQILAuYFy0buLI/gL61f6GyxwKHHwWWOVlc3tBgACBrgQ8i7uSjHyyejBZLnivlp3W6rsbZ09vrL/VZTeyTOjg58+fj46OKmH1mOF6e3sbnXZCFVHUbAX0sWybZtIF06/2b74YZZ6dnVXymfdjvcAqV9rXWwIECBCYpYBx0SybdfRK6Vf7N0GBg88Cq7x/P5EDAQIEtgl4Fm+TST+e24Ppl99++2166aVcFYh5gevfY64mWL6OSYT//M//vHw71ouYQP3TTz+l3P1Pf/pTSjJpshX46quvosv9+OOPq6sER+vHVruxNEG2xVawCQnoYxNqrAkVVb/as7FipP7b3/52NZNY2OC//uu/Dg8PVw/O6XWBVZ5T86kLAQIECNQIGBfV4DjVWkC/ak23uLDAwWeBVd6zk7icAAEC9QKexfU+O89m+GAqYrngiIbGEnkRYozwUkzKPjg4uPfzn5jSF6/jYIS+Y+fhne1XSVCZJlg5u/o2gqyrb0d5bUPWUdjHvWl0+5i9tL5F67ilcvc5Cehjc2rNfOqiX3XVFrEJazz9Y6jTVYb551NglfNvFCUkQIAAgX0EjIv20XPtNgH9aptM0+MFDj4LrHLTXiE9AQIEUgQ8i1OUUtLk8GCa7UzWCGjHdMx/+Zd/+d3vfhfzTf/jP/4jpvTFWqkxty9OLZonJvbF6zj417/+9c9//vO//du//e1vf4vvIr/++uuU9js9Pf373/+ekvLt27eJeabk1i7NxcVFIKRc+0//9E8mO6ZATSJN9Of4eUFMYI2+/atf/Sp26Ysfy0yi5Ao5FQF9bCotNa1y6lft2is+4eNP7Mz9zTffxCasMQRql8+EriqwyhNqHUUlQIAAgU4EjIs6YZRJRUC/qoAkvi1w8FlglRM7g2QECBDYU8CzuB1ghg+mGe7JGnNSI5J0eXnZrpHiqph4Gl9NRi+vz2GYDVljlm1Mmb25uakvTD5nY95kLE54cnISW8DmUyolIUCAAAECBAgQIECAAAECBAgQIECAAAECBAgQINCVwKyCrDHJOmJ7d3d3nejE9NMIcG7LKtbfe/z48bazq8cjZNtiLeJFDjGjNH1R4tWb5vA6ZtLE4sw5lEQZCBAgQIAAAQIECBAgQIAAAQIECBAgQIAAAQIECHQo8P87zGvErNLDq4t5lg8fPozZlp8+fYqIbMQCN8ZlI14bAc5t8dH02GfrDVljKeP0u4yIv+3WgqzbZBwnQIAAAQIECBAgQIAAAQIECBAgQIAAAQIECBCYtMDkg6wRBD06OtoYJV1tmAipPn/+PFJunFsZ01JjheH4U8knYpyRPv4bKwOv5hav08OfrYOssVls5abTehuR7GkVWGkJECBAgAABAgQIECBAgAABAgQIECBAgAABAgQIpAhMeLngmOj58uXLwyBLeAAAGltJREFUnXuvRng1NliNdXdTOE5PT2MCayXlkydPPn78WDk4wIasUcFJxyljovB6cLrC6C0BAgQIECBAgAABAgQIECBAgAABAgQIECBAgACByQn8YnIlXhT44uIioqf1EdZYGfjDhw8xSzUxwho5xyas33//feS8ynJzc/PixYvVIxFzrcx5XT27+rr1NNbIJCKUMft2NbcJvY7AtgjrhNpLUQkQIECAAAECBAgQIECAAAECBAgQIECAAAECBNIFJrlccIQ868OrUf8IT8byvy3ifAcHB7GZaARHI7a6dIzbxSTXCMEujgywVvDiRhFLjoBurBu82D52WZ5GL+LyoEi5JKLLMTk4JeXGNBHVjuORSXpUe2M+DhIgQIAAAQIECBAgQIAAAQIECBAgQIAAAQIECBDIWWBiywXHtNRnz57t3Kw0plG+evVqH/dYqvfw8LByo5jkGiHYyDaCiIlx1ojXbtwFdp+yNb32/Pz89evXKVe9fft2GUhOSS8NAQIECBAgQIAAAQIECBAgQIAAAQIECBAgQIAAgQIFphRkjWmdR0dH9Y0Ukykj/NlJXDMCuo8fP1693XJz1nv37q0er3n95cuXmrPDnEqZ+LsoSQ4h4WFM3IUAAQIECBAgQIAAAQIECBAgQIAAAQIECBAgQIBAa4HJ7Mkaq/WmRFg7DBPGpNWY2bkqGwsIL9bvXT1Y83qfDVlrsm16KnHSbWTbSXC6afGkJ0CAAAECBAgQIECAAAECBAgQIECAAAECBAgQIDAtgWkEWWMN25OTk3rZmMMaEdbFcr71KdPPxn1j9upq+tiyND1mmUOQNebj3t3drVZh2+scSrutbI4TIECAAAECBAgQIECAAAECBAgQIECAAAECBAgQyEdgAkHW2F317OysnqyPCOvijh8+fFi9dQQsd4Z7l+lzCFtOKyS8pPOCAAECBAgQIECAAAECBAgQIECAAAECBAgQIECAQLYCuQdZYz/R9+/f7+SLUGK3c1iXd4xsW8dKc1h9V5B12ZReECBAgAABAgQIECBAgAABAgQIECBAgAABAgQIEOhEIOsga0RYLy8vd9YzJpv2Gs588+bNzjKsJ2gdml3Pap8j6UHWXg33qYJrCRAgQIAAAQIECBAgQIAAAQIECBAgQIAAAQIECGQlkG+QNfZDTYmwRgQ0YrG9mj59+rSyM2vK7XIIstqQNaWlpCFAgAABAgQIECBAgAABAgQIECBAgAABAgQIECDQSCDTIOvp6enOfVijnhH7jJSNKtwu8dHRUdMLcwiypk9jzaG0TYWlJ0CAAAECBAgQIECAAAECBAgQIECAAAECBAgQIDCKQI5B1ouLi5OTkxSOWCg4Jdn+aZ4/f940kxxW3xVkbdpq0hMgQIAAAQIECBAgQIAAAQIECBAgQIAAAQIECBDYKZBdkPXjx4+J00bfvXt3cHCws4adJIgbPXr0KD2rTCaGpgdZcwgJp/NKSYAAAQIECBAgQIAAAQIECBAgQIAAAQIECBAgQGBEgbyCrJ8/f06MsEYU89WrV0PCNYqbNkrcUy1syNoTrGwJECBAgAABAgQIECBAgAABAgQIECBAgAABAgQKF8gryBoR1tvb25QmiWmsKck6TBP7v6bnlkOQNX0aaw6lTbeVkgABAgQIECBAgAABAgQIECBAgAABAgQIECBAgMC4AhkFWU9PTxPjgi9fvhxsoeBl8xweHi5f73yRw+q7iZhRF0HWnQ0qAQECBAgQIECAAAECBAgQIECAAAECBAgQIECAAIGlwL0vX74s34z4IrZiTYxi3r9/P2a7PnjwYODSppcwYpZXV1cDF2/9dkF0d3e3fnz9SCZ9YL1gjhAgQIAAAQIECBAgQIAAAQIECBAgQIAAAQIECBDIUCCXmayJW7GG4MnJyfAR1rhv4jrGkTKHiaE2ZM3wL5siESBAgAABAgQIECBAgAABAgQIECBAgAABAgQIzEMgiyDr8fFxeggzEo9CP63Vd6dV2lEa1E0JECBAgAABAgQIECBAgAABAgQIECBAgAABAgQItBMYP8gay/CenZ0llv7NmzeJKTtPdn19nZinDVkToSQjQIAAAQIECBAgQIAAAQIECBAgQIAAAQIECBAgMEWB8fdkjZDkzc1Not33339/cHCQmLjDZJ8/f3748GFKhjZkTVGShgABAgQIECBAgAABAgQIECBAgAABAgQIECBAgMB0BUaeyXp+fp4eYX3+/PkoEdZo3WmtvmtD1un+hVRyAgQIECBAgAABAgQIECBAgAABAgQIECBAgACB/AVGDrKenJykG718+TI9cbcppxVknVZpu20puREgQIAAAQIECBAgQIAAAQIECBAgQIAAAQIECBDoW2DMIOvx8fHd3V1iDe/fv//06dPExJ0nSw9b2pC1c3wZEiBAgAABAgQIECBAgAABAgQIECBAgAABAgQIEMhKYLQ9WdN3OV14xTTWWFt4FLv0otqQdZQGclMCBAgQIECAAAECBAgQIECAAAECBAgQIECAAAECQwqMNpO10ULBIWKt4MRuYUPWRCjJCBAgQIAAAQIECBAgQIAAAQIECBAgQIAAAQIECLQTGCfIGoHA9+/fp5f40aNHIy7Dm75WcMxkTa9UTymnVdqeEGRLgAABAgQIECBAgAABAgQIECBAgAABAgQIECBAoD+BcYKsjSKsUfnnz5/3R7Az5/Sw5YiR4GUt0kubQ0h4WWwvCBAgQIAAAQIECBAgQIAAAQIECBAgQIAAAQIECExFYJw9We/du9cI6Pr6eqz4pQ1ZG7WUxAQIECBAgAABAgQIECBAgAABAgQIECBAgAABAgRmLzDCTNbz8/NGrPfv3x8rwhrlnNbEUBuyNupaEhMgQIAAAQIECBAgQIAAAQIECBAgQIAAAQIECBBoITBCkPXs7KxRQcdd1XZaQdZplbZRN5CYAAECBAgQIECAAAECBAgQIECAAAECBAgQIECAQCYCQwdZr66ubm9vG1X+6OioUfpuE6eHLUecbruscnppxw1dLwvsBQECBAgQIECAAAECBAgQIECAAAECBAgQIECAAIHJCQwdZH3//n1ToxHDgbEha2JIeMRCrnqmB1lzCAmvltxrAgQIECBAgAABAgQIECBAgAABAgQIECBAgAABAlMRGDrIenl52YjmyZMnDx48aHRJh4k/fPiQmFsOQVYbsiY2lmQECBAgQIAAAQIECBAgQIAAAQIECBAgQIAAAQIE9hEYNMh6cXHRtKxTWSs4hyBr+jTWHErbtCdIT4AAAQIECBAgQIAAAQIECBAgQIAAAQIECBAgQCATgUGDrNNaKzhaKD1smcPqu+mlFWTN5K+fYhAgQIAAAQIECBAgQIAAAQIECBAgQIAAAQIECExR4N6XL18GK/e9e/ca3ev+/fuxK2qjSzpMHKvvPn78OCXDiFleXV2lpOw1TayrfHd3l3KLIRs9pTzSECBAgAABAgQIECBAgAABAgQIECBAgAABAgQIEJiQwHAzWVusFTzuhMtpTQy1IeuE/tYpKgECBAgQIECAAAECBAgQIECAAAECBAgQIECAwKQFhguypscsl6A2ZF1S7HyRzjtu6HpnRSQgQIAAAQIECBAgQIAAAQIECBAgQIAAAQIECBAgkLlA1kHWccOB6WFLG7Jm3ssVjwABAgQIECBAgAABAgQIECBAgAABAgQIECBAgECHAgMFWWNr1dvb20blfvLkSWwy2uiSDhNPbvXdaYWEO2wpWREgQIAAAQIECBAgQIAAAQIECBAgQIAAAQIECBAYWGCgIGt6CHBZ/6lMYx23nAuuyYWEl63sBQECBAgQIECAAAECBAgQIECAAAECBAgQIECAAIHJCQwUZL2+vm5Kc3h42PSSDtOnR4VzCLJOq7QdNpOsCBAgQIAAAQIECBAgQIAAAQIECBAgQIAAAQIECAwvMFCQ9ebmpmndxg1epoctbcjatGWlJ0CAAAECBAgQIECAAAECBAgQIECAAAECBAgQIDBpgYGCrE03ZH306JENWdM71rRCwun1kpIAAQIECBAgQIAAAQIECBAgQIAAAQIECBAgQIBAhgKZBlnHncZ6eXmZ2FTjlnNRSBuyJjaWZAQIECBAgAABAgQIECBAgAABAgQIECBAgAABAgQ6ERgiyBpRwKZlHTd4mT4xdNxyLlSnVdqmPUF6AgQIECBAgAABAgQIECBAgAABAgQIECBAgAABArkJDBFkbbEh65MnT0aUSg9b2pB1xGZyawIECBAgQIAAAQIECBAgQIAAAQIECBAgQIAAAQKjCAwRZP306VPTuh0cHDS9pKv0Hz9+TMwqh2msUdRphYQTbSUjQIAAAQIECBAgQIAAAQIECBAgQIAAAQIECBAgkK3AEEHWu7u7RvWfyjTWHIKsNmRt1LUkJkCAAAECBAgQIECAAAECBAgQIECAAAECBAgQILC/wBBB1qYzWQ8PD/evWOsc0ieG5hBknVZpWzeKCwkQIECAAAECBAgQIECAAAECBAgQIECAAAECBAjkIzBEkHWuM1ltyJpPP1YSAgQIECBAgAABAgQIECBAgAABAgQIECBAgAABAoMJDBFkbTqTdcQZojZkbd3zPv/8p/XlLiRAgAABAgQIECBAgAABAgQIECBAgAABAgQIECAwFYEhgqxNZ7IeHByMxTfA6rsRi4wpsPd+/nN8fLxPTTPZkDUi0w8ePHj48589a7SPhmsJECBAgAABAgQIECBAgAABAgQIECBAgAABAgQIDCMwRJD1/v376ZVplDg928SUAwRZ3759e3NzsyjP2dlZBEoTy7aebIDSrt90/cjLly+XcfSo0XoCRwgQIECAAAECBAgQIECAAAECBAgQIECAAAECBAjMSWCIIGsjr8PDw0bpu02cHrZsvSHr5eVlV2VOL21/KzBfXFwsY8ZRr3Fj5F3ByocAAQIECBAgQIAAAQIECBAgQIAAAQIECBAgQIBAjcAQQdZYR7amBJVTjx49qhwZ7O0AG7LGWsG3t7fLGkVIcp+1kdODrK1DwsuibntxcnKyeqq/aO7qXbwmQIAAAQIECBAgQIAAAQIECBAgQIAAAQIECBAgMKLAEEHWRrMbRwyyfvjwIbElWocSK2HRfabtRrx2uUhvfbFbl7Y+2zh7dXW1GjOOI7F08M6rJCBAgAABAgQIECBAgAABAgQIECBAgAABAgQIECAwaYEhgqyNZrI+efJkLNBKBLSmGK3DlpU4but8omwDlLZGYHGqMo01AuRPnz7deZUEBAgQIECAAAECBAgQIECAAAECBAgQIECAAAECBCYtMESQtdHk1EYR2W7pV/cWrc+59eq7lcjoPkHW6+vr+kIuz+5zl2Um6y9ideWK2Js3b9aTOUKAAAECBAgQIECAAAECBAgQIECAAAECBAgQIEBgZgLZBVkbrS3cYWPEyreJubWOWUZUsrLAb+tgbRS1Eq+tKfw+d6nJtjKNNVK+evWqJr1TBAgQIECAAAECBAgQIECAAAECBAgQIECAAAECBOYhkF2QdayZrJeXl4kt2jrIWgmLts5nUc7KLNJthd/zLtuy/eGHHyrVefv27bbEjhMgQIAAAQIECBAgQIAAAQIECBAgQIAAAQIECBCYk8AQQdYHDx6krxgciUfxrYQMa8rQetfYyoasrfOJssWk2JoSrp7qKchamcYa84+Pj49X7+s1AQIECBAgQIAAAQIECBAgQIAAAQIECBAgQIAAgbkKDBFkDbt9AooD0Mdawbe3t4k3evr0aWLK1WSfP3+uzD09OjpaTdDo9bgbssY01srE30rMtVFdJCZAgAABAgQIECBAgAABAgQIECBAgAABAgQIECAwLYGBgqyHh4eJLhGMTEzZYbL0GGHraHFlpmxM/dxnq9RKvLaGYp+7bMv29evXq6dMY13V8JoAAQIECBAgQIAAAQIECBAgQIAAAQIECBAgQGD2AgMFWZ8/f55I+enTp8SUXSU7PT1Nj1mmR4srxausFbznKr6J827TV2mulLbm7cXFRSVgbDfWGi6nCBAgQIAAAQIECBAgQIAAAQIECBAgQIAAAQIE5icwUJD14OAg5jum8N3d3aUk6ypNLBScPo01btrVTNZ91gqOYiSGovcM5W5Efvny5erxAHn16tXqEa8JECBAgAABAgQIECBAgAABAgQIECBAgAABAgQIzFtgoCBrICaGFRPnaHbSKrG36LNnzxpl1W4ma4RyK8HjFy9eNLpvJXGiUuuQcOV2y7fHx8eVirx//3551gsCBAgQIECAAAECBAgQIECAAAECBAgQIECAAAECJQgMF2StzIDchnt9fb3tVLfHY/PXFhHTxPm4laJWIpF9TDCt3HHx9uHDhxuPtzsYMemzs7PVa9+8edPHnq+rt/CaAAECBAgQIECAAAECBAgQIECAAAECBAgQIECAQG4CwwVZIxqXskVo4hzN/R0j0lmZlJmSZ7uw5eXl5Wrm6TvUrl61+jpFcjV9J68rc5GjDLGdbSc5y4QAAQIECBAgQIAAAQIECBAgQIAAAQIECBAgQIDAhASGC7IGSkx83Enz3Xff7Uyzf4KnT5/e3Ny0yOfBgwdNr7q4uKhcUolWVs6mvE2M9babd7uxALHxakXs3bt3G1M6SIAAAQIECBAgQIAAAQIECBAgQIAAAQIECBAgQGDeAoMGWSNQtzPsF7NLY1naXtGjGJVQbud7l66W/+3bt6tvYxpri0jtag7xOnEma2IstpL5+tuIE1dWPI7FnyNQvZ7SEQIECBAgQIAAAQIECBAgQIAAAQIECBAgQIAAAQKzFxg0yBqalYjjRt/K4rob07Q+GBHWSrwwIqwfP37cGf2NO6akqRQscq5MAD05OamkafE2MSrcosDrhYmYd2XqbYR4z8/P11M6QoAAAQIECBAgQIAAAQIECBAgQIAAAQIECBAgQKAEgaGDrBHj3DkLsxIE7bAZXrx4Uck8CrOY1VqJI3Z100pQOW4Xe9Pun3lsKLt/Jik5fP78+dmzZ5WUf/nLXypHvCVAgAABAgQIECBAgAABAgQIECBAgAABAgQIECBQjsDQQdaQ3bmX5+3t7dXVVedtEBHWyhzZCHleX18vFu9NCVvGUsaNShVzQCt3jFV2G+WwLfHBwcHOWHVcG5Lbckg5HhHWYKlk8uHDh7h7yuXSECBAgAABAgQIECBAgAABAgQIECBAgAABAgQIEJilwAhB1tjLM/Ylrdc8OzurT9DobAQLY/5oJd4ZS+nGjMzl9qgRgk0JWza67+vXryvpuwqyRrY7DSNN06jwamkD7fDwsLLWcUzMDajVZF4TIECAAAECBAgQIECAAAECBAgQIECAAAECBAgQKE1ghCBrEF9cXNRHNGMJ364ms8auqHGvSrAwIqwxh7UyI/PNmzc7mz8mp+5Ms0gQ5V8sRLxMH/kvY7rLg61fpOztWpmEmn6vRYS1cnlEiI+Pj9MzkZIAAQIECBAgQIAAAQIECBAgQIAAAQIECBAgQIDALAXGCbIG5c59PTvZJPX09DSmY1YmdD558iTCh5UIaxQp9ouN4Gt9M1eCtTWJK9NYI+eUsGhNhpVTEa/dGRWuREkrOWx7G2HpQKtcGxNnz8/Pt13iOAECBAgQIECAAAECBAgQIECAAAECBAgQIECAAIFyBEYLskaMsz7OGpHRfVamjSmnsUTwelwzNhmNIOK2GaWx4Wh92+9MsLg8lkSuBCljod1tN62/Y83Z9dpVEieWdvWqRVi6UviYwxqTj1eTeU2AAAECBAgQIECAAAECBAgQIECAAAECBAgQIECgWIHRgqwhHpHI+ihg7KIaaZq2TSx1G6vaPn78eH3WaQQL61chjtvVb5saRdq5YnDMiK0sFByR3TjYtCI700fUth4wAtXpwdFtYekAMYd1Z1tIQIAAAQIECBAgQIAAAQIECBAgQIAAAQIECBAgUI7AvS9fvoxb24h6Pnv2rKYMsbpvhBLXV/ddvyTChGdnZ+/fv18/FUfevXuXGOmMKbDrAdplnhExrYnUxi0qBYiFgmNiaOfTWJfliYhy1Hr5tvIi5e4xtTcm2kb8uHJtvE1HW7/WEQIECBAgQIAAAQIECBAgQIAAAQIECBAgQIAAAQKzFBg/yBqsEeSLyGVl59QKd8ynjD8R/qwcj7cRW42ZoxHa3BYZjcwjWJgSpl1mvjPOup5hzBmN9XsrC+1GhtfX1xuLvbzX/i9iXeWNIdJFzo8ePYrSrs8JXrjFhZV5t4urIjobx/su+f51lwMBAgQIECBAgAABAgQIECBAgAABAgQIECBAgACBgQWyCLJGnWON34ih1kQKFy4R+Ts8PIz/Pnz48NOnTxHR3BZYXTrGHM2Y67l8m/4iopIbo4/LHGKKbcQv422Eh7eljH1n16Obyxw6fFE/nzVuFGgRbF66BV1NVPv58+cRtO5v9m2HFZcVAQIECBAgQIAAAQIECBAgQIAAAQIECBAgQIAAgYEFcgmyLqq9bTJoO5SI2kaEdZ9I4enpaUxObXf34WeCht7R0VG70i6v2jbtdZnACwIECBAgQIAAAQIECBAgQIAAAQIECBAgQIAAAQKFC/wiq/rHsrexhm2sbbuYIdq6bBFejXmu5+fn+0RY4+4xPTQW+40JoE1LEpfEVNGB19oNvah11L1paRfpF+HV8B9m6m27QrqKAAECBAgQIECAAAECBAgQIECAAAECBAgQIECAwOgCec1kXeW4urqKFWtjGd6aVW1X08frWL83QoyvXr2qHN//bewaG5Nid65mvChDpBw3ThmB0rOzsw8fPiTSRUg43CJGuz+UHAgQIECAAAECBAgQIECAAAECBAgQIECAAAECBAjMXiDfIOuSPgKcEWqNiaExqTT+G8eXscOYfBl/IrYaYcLYq3XPeavLO9a8iNBvFCY2go2SxLTRRUkWxYgyxJ+BZ6/WFDVOLegWblHUhV6sYxwFjs1ZF27jxoPry+8sAQIECBAgQIAAAQIECBAgQIAAAQIECBAgQIAAgQwF/htFCghkAAnjAAAAAABJRU5ErkJggg=="/>
  <p:tag name="POWERPOINTLATEX_PIXELSPEREMHEIGHT#5C646973706C61797374796C657B5C667261637B647D7B64747D5C6C65667428206628782874295C7269676874293D66272878287429295C63646F742078272874297D" val="208,3333"/>
  <p:tag name="POWERPOINTLATEX_BASELINEOFFSET#5C646973706C61797374796C657B5C667261637B647D7B64747D5C6C65667428206628782874295C7269676874293D66272878287429295C63646F742078272874297D" val="144"/>
  <p:tag name="POWERPOINTLATEX_REFCOUNTER#5C6D626F787B4465742066696E6E7320656E206D6F7473766172616E64652064657269766572696E6773726567656C206920666C657261207661726961626C65722E207D5C5C0D0A5C6D626F787B4D616E206B616E2076697361206174743B7D" val="3"/>
  <p:tag name="POWERPOINTLATEX_CACHECONTENT#5C6D626F787B4465742066696E6E7320656E206D6F7473766172616E64652064657269766572696E6773726567656C2066F6722066756E6B74696F6E657220617620666C657261207661726961626C65722E207D5C5C0D0A5C6D626F787B4D616E206B616E2076697361206174743B7D" val="iVBORw0KGgoAAAANSUhEUgAAFuUAAAGACAIAAACbpjyUAAAgAElEQVR4Aeyd7ZnWONK2d/fYAAZCmCGCgRCACOgOAYiAJgToCIAQgAiAEKAjAEKAyWDea8fP69H4QypZsixLZ/8A37Islc4qSaUPy//+888//8UfBCAAgfMQ+Pbt283NzefPn//444/v37//+PFDF8O/KsQvv/xy+/btX3/9VRf69/79+/fu3bt169Z5yoekEIAABCAAAQhAAAIQgAAEIAABCEAAAhCAAAQgAAEIQAACEIAABCAAAQhAAAIQqI6ANu28f/9e23WGHTv6V5t2JKW7UUd7dX777bfqREeggwhgMweBJ1sIQAACEIAABCAAAQhA4KwEfv78qeG23pf539j7r3G3/tX7MirPMAYfCja8ODO8NaNRud6a0b937949a7GRGwIQgAAEIAABCEAAAhA4M4F/c17JmdWH7BDogsB4QMmnT590UsmGMg8Hlzx79oz9EBvo8QgEIAABCEAAAhCAAAQgAAEIQAACEDiKgDbiaNsNUzpH8SffXQlg3rviJXEIQAACEIAABCAAAQhAAAIQyEjg3bt32rTz9u1b980oT/raqPP4rz++MOSh1PYtbKZt/VI6CEAAAhCAAAQgAAEIQCAvAb0yo3H38Gcceq8J8Pvvv19eXj569IiNFmuICIcABCAAAQhA4IwEtNdOYrPocEbdIXMnBDivpBNFU0wInI/Aly9ftNFh+CpLLuk1+fL8+fOLi4tcCZIOBCAAAQhAAAIQgAAEIAABCEAAAhCAwAYCw0kN2mej40iGLwLpQj+H7wIN4cMuHH0OaFhq2pALj0DgEAKY9yHYyRQCEIAABCAAAQhAAAIQaJ7AONpyZw90rX0gfD14J+2L+Zs3b168eDHM0mzIRc9eXV1teJBHTkoAmzmp4hDbQmCxG1LzqBdBHzx4YEmBOBCAAAQgAAEIQAACEJgQ2OOVmTELnSUqZ1XTJnqtV96splA+f/6s7wfrQn86IWWMyQUEIAABCEAAAhA4kMDgqAzbR9d2kw7ivXr16smTJweKWm3Wi1OXcvlYQatWZU0KxnklTaqVQkHgxATUO+qYkuvra/WIOxVDb7koC5YJd8JLshCAAAQgAAEIQAACEIAABCAAAQh0TmBYQNLczriGpE3bk592RJxXYmdFzAIEMO8CkMkCAhCAAAQgAAEIQAACEOiNwNo2Ss0nuHMLa1g+fPjADpA1OJvDpRQdNaLdO5tTGB/Ut4W0S4evOo9AWr3AZlrVbA/lWuyG7HPavCbRg5FQRghAAAIQgAAEIJCXgFzQxONBE+VhG0YiQB6HAAQgAAEIQMBIQEekaePosNwzXrgzb8Z0hmgdTsQtTl26JId1tDWMrKCtkSF8DwL/nSeqE4Y08pmHnzFEg6jbt28P/0p+HQ+pFdB79+7xVY0zahOZmycg/0MbHYztj6rz/fv3VaN14Vbz8RA1Hf766dMnnf865yaf5uHDhzosVnnpsNh5BEIgAAEIQAACEIAABCAAAQhAAAIQgAAENhPQnMzl5eXmx3kQAjUTwLxr1g6yQQACEIAABCAAAQhAAAJnIaDjRYYNlNpSeRaZu5Lz5cuX+uaep8jajPf48WPtwdOmHf0pphSqLTraq/P+/fuJWhV+584d3WLDngfp2W9hM2fXYG/yX1xcuHv6eys+5YUABCAAAQhAAAIQOJDAly9fdDyoxs4WGTTiHl6Z0fsyuh7ejNP7L8Nrq0pheNdXzq0G3Rp9T8bjliyIAwEIQAACEIAABHYloHUEeSy7ZtFY4qygNabQroqzcF5JS+VXW7bWnP1vsfTXX3VggbbOc2BBS0qnLGckoBkT7WOwTLsomuZc9LdWbRU+fJJFy4oDio8fPyrl+TEoCtTbBfpjP8QZbQaZIQABCEAAAhCAAAQgAAEIQAACEIAABCAAAQhAAAIQgAAEIAABCEAAAhA4IwFt1Tij2D3IrE8NaSud3nFaK6w+LKSjTMY9OWO0YbuOwnVXu3rmKWhTMkeWjLhausBmWtJmP2VRN7S2r7gfCJQUAhCAAAQgAAEIQKAwAZ1UoiFzcEpkPCHU/8rM+DaN+y6M3spR+npxJphL4bKTHQQgAAEIQAACEICAkQCOnBEU0Sok0Ph5JR7iOjlSf6q9T58+HQ8ucYdqnme5BQEIZCRwdXV1fX3tT1CV9NmzZ9tOF9KhYvrTMbSaeZl8/kXrjuyH8JPnLgQgAAEIQAACEIAABCAAAQhAAAIQgAAEIAABCFRLQC+GabVLc93avKiJ9OE472qlRTAINECASteAEikCBCAAAQhAAAJrBPRBoIcPH67dVbi27rx8+dIT4fXr19qJtxZBr1pp/DK+UrUWjfATEcBmTqQsRIUABKIIMPyPwkVkCEAAAhCAAAT8BHSMiF5jmX9/d/LU2gmhk2ienxpxD2/JeeJwCwIQgAAEINAnAUb6feqdUkMAAiUJ/KdkZtXmpSGZjkvQsQXax6lVVY0GqxUVwSDQEgGdEas5Ef9hJdpg/eHDBzmFT548SdmyoGd1MMqPHz8ePXo0Yai6r+XzSSA/IQABCEAAAhCAAAQgAAEIQAACEIAABCAAAQhAAAJ1EtBKlma8Ne99584dvU+ow771r66Hda46ZUYqCJyaAJXu1OpDeAhAAAIQgAAELAR01IjnsBKdkPj582f/YSUapHgOK5EMOmlx8p0hi2DEqZYANlOtahAMAhDYTIDh/2Z0PAgBCEAAAhCAwBqBd+/e6Y0Y/2ElOt9Tg269XHNxcbGWjiVcb9ww7raAIg4EIAABCPRDgJF+P7qmpBCAwOEEOK/kHyrQwSUant2+fVvjNA32/nGPHxCAQFYC2qagg0K0F8GT6osXL3RSyYMHDzxxom5p97ZmfF69ejV5Slsu5IBOAvkJAQhAAAIQgAAEIAABCEAAAhCAAAQgAAEIQAACEKiNgA7g1r5GHQU+n2Af1rk0E84iV21aQ55TE6DSnVp9CA8BCEAAAhCAgIWADiLxHzWi96bu3r3rSUpHV/i/VzQ8qxe0tBHIkw63zkIAmzmLppATAhCwE2D4b2dFTAhAAAIQgAAEjAT0Ypq+OjBf0RsfHz7uKz/EP+ge43su9JqM/1QUz7PcggAEIAABCDRJgJF+k2qlUBCAQLUE/juX7Pfff3/06NEYPg6Nfvz4oUDtdBxDxjjpF/oIg04JUTrDhf7dkOYgmOTUxfDvhkSGRzRO059OqdS5BvoY3eZ0eBACEJgT0Mkgqlw3NzfzW2PIrrVP8z5qcDT1M2anC/2UG+qGcA0BCEAAAhCAAAQgAAEIQAACEIAABCCwgYBmmJ89ezY8OE7VasJ2p7nlDRLyCAQ2E8C8N6PjwVwE9BKg/zVCZaS2V8eFv337NvEjbLlkJh0InJoAle7U6kN4CEAAAhCAAAQsBOTw+D+/rMNKgtvn/Cm4YmhLno66cEO4Ph0BbOZ0KkNgCEAgSIDhfxARESAAAQhAAAIQiCKgV2a0Wqc9Ep6nHj9+LCfEEyHqllKLik9kCEAAAhCAQNsEGOlXol+tHQznEozv/g+bSP1uUiXCIwYEIBBF4N9//vln1ANjZH2Z7dP//xsDYy90GOSLFy90MIE+9Rb7rCW+hFTLpb9BUssj8zgatknInSScZ0cIBNomoM+kPHz4ULXSU0zVuKurK0+ElFs6lERHpQzNwkQMnU+ko0xSEudZCEAAAhCAAAQgAAEIQAACEIAABCAAAQ8BbcrRVK0mf/xH2bop6GxrPeWGcA2BOglg3nXqpTGpNL+tCXZ7oYKfQLcnRUwI9EmASten3ik1BCAAAQiUJDAM+cdDTuXBat7APmkwiPrhw4cHDx6UFLulvIIOj+UkRH3DefLRIA8ibRfU3iFPBG5VTgCbqVxBiBdFYN4NqQ9STxSVCHsOo3DVGTnYsk3EZs5tAoSfEIAABCAAAQhMCGjYq8NKhpdyJ7fGn3ndyKiBuWRgG8aoCC4gAAEIQKBJAoz0T6FWvfuvBYjr62u7tHk9KHu+h8ScT12ygnaIIsjUTmD7eSVjHhpKacUxdqlYj+s7hGpTxnQKXAxnrKgV2yCtvgjKtx0K6Igs2iZgmXmxbHTYRklVWC/DeOZ9mHbZBpanIAABCEAAAhCAAAQgAAEIQAACEIBALAH7oiAzNrFsiX84Acz7cBU0LIDO1vdMcc8LXn4lbi4DIRA4NQEq3anVh/AQgAAEIHBeAtqCqd0d9i2qnFeyWddCrdNDPKOMR48e6ZWnYPr6ONCbN2+C0cYIm7+vNqbAxVEEsJmjyJNvSQKx3VBXr0mUVETJvBj+l6RNXhCAAAQgAIHmCei1NX3S2zPWFoHsUxn6WrB9IkUCsA2jeTukgBCAAAQ6J8BI/0QGoLk4+U7G9/2ZiIuduszudp7ItBC1PIH/pGf522+/aUClxcvYpLS0HPtIYvy7d+9qGCZpv379+vjxYw2x7Alq8DaU1P4IMSEAAZeAusPgMbH7HVai6v/8+XP/vI/u6l0CV2auIQABCEAAAhCAAAQgAAEIQAACEIAABPYgoO8eayJoj5RJEwKHE8C8D1dBqwLoSG7/FPe84FrOZ9J7joUQCBgJUOmMoIgGAQhAAAIQyE5AO4nVEWvXafaUSXBCQJ8o848yjKeQfP/+fZKy/6d2EPkjcLdaAthMtapBsIwEhm6I6euMSCtPiuF/5QpCPAhAAAIQgMC5COj7vuUPKxGi2IH5uagiLQQgAAEIQCCKACP9KFyHR9Zc3LbTCQ6X/BABWEE7BDuZGglkOK9kyGnD4SM6ucAoZfZoOnnk9evXWvvUooL9pBUN4SSzeqzs8pAgBJonYDmsRHtNLi4u9kChZI2nrBl3WuwhJGlCAAIQgAAEIAABCEAAAhCAAAQgAIGuCGjGJupE6a7gUNizE8C8z67BOuXfNn39/v37OouDVBConwCVrn4dISEEIAABCLRN4MmTJ3rDp+0yHls67Z379OmTRwbtBtTOV08EbvVGAJvpTeOdl1fze48ePeocQifFZ/jfiaIpJgQgAAEIQKAAAb0y8/DhQ//BoHqFTV+/yC7M7du3s6dJghCAAAQgAIGTEmCkf0bFPX78+IxiHyUzK2hHkSdfP4Fs55Vodt6f0/xuDSuaElsHWGp51b4z/vnz53fv3tVT8xIRAgEIrBGQ0+A/tFXLe+op1x5PCdcRa/YN2YrJV1xSaPMsBCAAAQhAAAIQgAAEIAABCEAAAhCwE2Cdyc6KmKcjgHmfTmWVC6yJa/8c+5r8/vcP154iHAIQoNJhAxCAAAQgAIEaCDCw2lUL2gLnSV9b6a6urjwR3Fv2r4UNT9WwadCVn2sjAWzGCIpozRDw23wzxey8IAz/OzcAig8BCEAAAhDIS+Dy8tK/nKeJjg1v3lmEtL8QZ0mNOBCAAAQgAIHzEmCkf1LdsR4UqziIxRIjfgEC2c4rkaznHeFoeVVd0bNnz4zEb25u7ty58/HjR2N8okGgcwL6vIb/xBBtXHj37t1OlGJPxfv8+fNOkpAsBCAAAQhAAAIQgAAEIAABCEAAAhCAgEsg9m0W91muIVA5Acy7cgWdTjz/7kZPcTY/6EmTWxDogcDmurP5wR6oUkYIQAACEIBALIH79+/HPkJ8I4GXL1/6P/gctdU1SlNRkY3FIVoBAthMAchkURsBfdewNpGQJzuBzaP4zQ9mLwIJQgACEIAABCBQCQG9MuP/ioCWjxVnJ2nv3bu3U8okCwEIQAACEDgXgc0D9s0PnotPtdLqlPPznk5wCFWWWg7BTqZ+Av/13466e/v2bf9Cpptahc2HFtV0nqUqqrEUDx8+fPXq1ZMnT9xycV0nAfeLH1LxgwcP6pSzSal0GNDTp0/9RVNV8kdIueuf95mnjH85Z0IIBCAAAQhAAAIQgIBLgPGFS4NrCEAAAhCAQAoBNs2k0OPZyglg3pUr6HTi/fjx43QyIzAETk2ASndq9SE8BCAAAQg0Q0D7U5spS20FefHihV+kqPNK9HVobQU07rh79OiRP2vu1kkAm6lTL0i1NwG9U8pmwg2QT7SezvB/g355BAIQgAAEIACBOYFv374FX5l5+/bt/MFcIVED81yZkg4EIAABCECgQgKM9CtUilEkTcTd3NwYIxONFTRsoEICOc8rqbB4sSLpQHStLmjB9f3795ZnNaRUfB10YolMnAMJXF9fj7lrdZzzSkYaBS6eP3/uz2XvE2RilwyN+yf8heIuBCAAAQhAAAIQgEDDBBhfNKxcigYBCEAAAoUJVHiqdWECZNcwAcy7YeUeUjR9M2BbvpjiNm48BQEqHTYAAQhAAAIQqIQAL4rvoYh3797598ZoJ89vv/0WlbV2BwU3CClBKZRvg0WBrSQyNlOJIhCjPAG6oW3MT7SezvB/m4p5CgIQgAAEIACBCYHgiFhnd+pttclTeX/+NS4PvLmTN0dSgwAEIAABCFRIgJF+hUoxirRZd8b024vG1GV7Oj17if5z9gJkl18HC2mB7dWrV8aUNbGuoyiNkYl2CIGfP38eki+ZioBOin3z5o0fRfD7G/7Hs9/lIL3sSEkQAhCAAAQgAAEItESA8UVL2qQsEIAABCAAAQhAAAIQOAuBzVsYtTh9ljIiJwSqIkClq0odCAMBCEAAAj0T4AC+PbQf3Kij16hi8726ugo+JW1++PAhNmXi10AAm6lBC8gAgbMQONd6OsP/s9gVckIAAhCAAARqJqBXZoIfzA6OqtILaBmYp+dCChCAAAQgAIHKCTDSr1xBiJeRACtoGWGSVBYCnFeyjFFfcrCvj2psyZElyxzrCOX4iQP1EDwp9vfff9/sCO5ULg5j2wksyUIAAhCAAAQgAIE2CDC+aEOPlAICEIAABCohwDxMJYpAjD0IYN57UO08TX3hfAOBy8vLDU/xCAQgIAJUOswAAhCAAAQgAIEmCeg18pubG3/RtjlC+kLYs2fP1lLWBqHPnz//9ttvaxEIr5YANlOtahCsAAE2/W+AfLr19G29HnNuG2yDRyAAAQhAAAKtErC8MlNmODx8uhsntlVLo1wQgAAEIGAkwEjfCKq2aPgwtWkEeSAQS4DzSlaJPXjwgCNLVumc6sYff/xxKnmbEjZ4UmxwdiYdR+zXI2Pjp0tIChCAAAQgAAEIQAACJyLA+OJEykJUCEAAAhCAAAQgAAEItETA8+Kfp5jBL5x7nuUWBDonQKXr3AAoPgQgAAEIQKBVAm/fvg0WbfNrVC9fvvz69av8KJ1Oou032l6si8ePH2sP3pcvXzYnGxSYCLsSwGZ2xUviEGiPwOnW0xn+t2eElAgCEIAABCBQmEANr8yMRdanu3Va6PiTCwhAAAIQgECHBBjpd6h0igwBCNRA4L81CFGtDDqyREM1HallmUDXIFNDu9evX1dbnG4FO9157c1oylIdth1ZF4VIu7Gvr6/tjxQQyS4MMSEAAQhAAAIQgAAEaiPA+KI2jSAPBCAAAQhAAAIQgAAEOiGgRStNX3/69MleXr0WyAuBdlzEhMCEAJVuAoSfEIAABCAAAQi0QSA4pkjcNqMxiE4taYMVpRgIYDNYAgQgEEXgdOvpDP+j9EtkCEAAAhCAAAQmBCyvzFxcXEye2vXn7du3d02fxCEAAQhAAAKVE2CkX7mCEA8CEGiVwH9aLViuct29eze45Dbm9ebNGx1ZMv7kohICluNmKhG1MTGCJ8XqIyq3bt3au9TakG3PQoebFBDJLg8xIQABCEAAAhCAAARqI8D4ojaNIA8EIAABCEAAAhCAAAT6IaCPWuv75MbyagbeskXSmBrRINAnASpdn3qn1BCAAAQgAIG2CQQ3wmko0TYBShdLAJuJJUZ8CHRO4Izr6Qz/Ozdaig8BCEAAAhBIIWB5ZSYlfZ6FAAQgAAEIQGADAUb6G6DxCAQgAIFEApxXEgaoI0vURYXj/RVDR5aw+9PIqli0z58/F8uLjFwCQfKXl5du/J2u9eUW+5ElL1682EkMkoUABCAAAQhAAAIQaINA0Mtto5iUAgIQgAAEIAABCEAAAhCokICO29aQxHJkid4wDL5RVmEBEQkCtRGg0tWmEeSBAAQgAAEIQCCdQPA18nv37qXnQgotEcBmWtImZYFAAQJnXE9n+F/AMMgCAhCAAAQg0CqB4HpcmVdmWsVLuSAAAQhAAALbCDDS38aNpyAAAQikEOC8EhO9i4uLZ8+emaL+619Pnz798uWLMTLRChD4/v17gVzIYkLg27dvweXqX3/9dfLUTj91itD9+/eDiX/48EGHmwSjEQECEIAABCAAAQhAoGcCjC961j5lhwAEIAABCEAAAhCAwOEENImtUcmjR488kmhJSwtV2n7hicMtCEDASIBKZwRFNAhAAAIQgAAETkHAsqWt2GaeUxBDSGwGG4AABGIJnHQ9neF/rKKJDwEIQAACEICACOiVmSAHfWMgGIcIEIAABCAAAQhkJ8BIPztSEoQABCDgJ8B5JX4+f999+fKl5byD4QHF/Pnz598Pc3UogZOufxzKLEPmNzc3wVRKTr58/PjRc+qQNlvoXP8HDx4EZSYCBCAAAQhAAAIQgEDnBBhfdG4AFB8CEIAABCAAAQhAAAKHE9BBJO/evfv69asmvTXN/ssvv0gk/avrFy9e/PjxQ0tahwuJABBoiQCVriVtUhYIQAACEIBA5wQsaxzDEKNzUBR/JIDNjCi4gAAEjAQs7YYxqcLRGP4XBk52EIAABCAAgQYIWF6Z4VTQBhRNESAAAQhA4KQEGOmfVHGIDQEInJTAf08q9yFi67yD4WCtYO5//PGHjiyxfF4gmBQR0glYZgHScyGFCQHLspMq1OSpXX9qi/bjx4/fvHkjk9DpJKqn2mOhqnp5eXlxcbFr1iQOAQhAAAIQgAAEINAMAcYXzaiSgkAAAhCAAAQgAAEIQODUBDTBzrkkp9Ygwp+OAJXudCpDYAhAAAIQgAAE5gR0vuE8cBJy+/btSQg/eyaAzfSsfcoOgW0Ezr6ezvB/m955CgIQgAAEINAngQpfmelTEZQaAhCAAAQg4CHASN8Dh1sQgAAEMhLgvJI4mG/fvr13757lGc25X11dsVXUwmrXOD9//tw1fRJfI2BZrl57dr9wXMz92JIyBCAAAQhAAAIQ6IEA44setEwZIQABCEAAAhCAAAQgAAEIQAACEIAABCAAAQhAAAJNEtCnfYLl0jcng3GI0A8BbKYfXVNSCGQhwHp6FowkAgEIQAACEIDAWQjU+crMWeghJwQgAAEIQAACEIAABCDQEoH/tFSYAmW5e/fu48ePjRldX19/+fLFGJloOxH4/PnzTimTrJ9AcLn6l19+8afAXQhAAAIQgAAEIAABCNRGgPFFbRpBHghAAAIQgAAEIAABCEAAAhCAAAQgAAEIQAACEIAABIwEeJPKCIpoIwFsZkTBBQQgYCHAerqFEnEgAAEIQAACEGiGAK/MNKNKCgIBCEAAAhCAAAQgAAEIJBLgvJJogC9evLCfs3B5eRmdAQ9kJfDp06es6ZGYlUBwufr27dvWtIgHAQhAAAIQgAAEIACBOggwvqhDD0gBAQhAAAIQgAAEIAABCEAAAhCAAAQgAAEIQAACEIBANIHgm1TRKfJA6wSwmdY1TPkgkJkA6+mZgZIcBCAAAQhAAAJ1E+CVmbr1g3QQgAAEIAABCEAAAhCAQDkCnFcSzfrWrVtv3rwxPvb9+/eXL18aIxNtDwKsf+xBlTQhAAEIQAACEIAABCDQJwHGF33qnVJDAAIQgAAEIAABCEAAAhCAAAQgAAEIQAACEIAABCAAAQhAAAIQgICfAOvpfj7chQAEIAABCEAAAhCAAAQgAAEIQAACEIAABCDQJAHOK9mi1ouLi19//dX45PPnz799+2aMTLS8BH7+/Hlzc5M3TVKDAAQgAAEIQAACEIAABPokwPiiT71TaghAAAIQgAAEIAABCEAAAhCAAAQgAAEIQAACEIAABCAAAQhAAAIQ8BNgPd3Ph7sQgAAEIAABCEAAAhCAAAQgAAEIQAACEIAABFolwHklGzX77Nkz+5OXl5f2yMTMSIDD2jPCJCkIQAACEIAABCAAAQh0ToDxRecGQPEhAAEIQAACEIAABCAAAQhAAAIQgAAEIAABCEAAAhCAAAQgAAEIQGCRAOvpi1gIhAAEIAABCEAAAhCAAAQgAAEIQAACEIAABCDQPAHOK9mo4idPnvzyyy/Gh29ubj5+/GiMTLSMBFj/yAiTpCAAAQhAAAIQgAAEINA5AcYXnRsAxYcABCAAAQhAAAIQgAAEIAABCEAAAhCAAAQgAAEIQAACEIAABCAAgUUCrKcvYiEQAhCAAAQgAAEIQAACEIAABCAAAQhAAAIQgEDzBDivZLuKnz9/bn84KrI9WWL6Cbx9+9YfgbsQgAAEIAABCEAAAhCAAASMBBhfGEERDQIQgAAEIAABCEAAAhCAAAQgAAEIQAACEIAABCAAAQhAAAIQgAAEuiLAenpX6qawEIAABCAAAQhAAAIQgAAEIAABCEAAAhCAAARGApxXMqKIvri6urI/c3Nz8+7dO3t8YqYT+Pjx4x9//JGeDilAAAIQgAAEIAABCEAAAhBgfIENQAACEIAABCAAAQhAAAIQgAAEIAABCEAAAhCAAAQgAAEIQAACEIAABOYEWE+fMyEEAhCAAAQgAAEIQAACEIAABCAAAQhAAAIQgEAnBDivJEnRjx49sj///Plze2RiphN48+ZNeiKkAAEIQAACEIAABCAAAQhAQAQYX2AGEIAABCAAAQhAAAIQgAAEIAABCEAAAhCAAAQgAAEIQAACEIAABCAAgTkB1tPnTAiBAAQgAAEIQAACEIAABCAAAQhAAAIQgAAEINAJAc4rSVL05eWl/fnv37+/fv3aHp+YKQR+/vz5/v37lBR4FgIQgAAEIAABCEAAAhCAwECA8QWWAAEIQAACEIAABCAAAQhAAAIQgAAEIAABCEAAAhCAAAQgAK5SF3sAACAASURBVAEIQAACEJgTYD19zoQQCEAAAhCAAAQgAAEIQAACEIAABCAAAQhAAAL9EOC8kiRdX1xcRD3PCeJRuFIiv3jxIuVxnoUABCAAAQhAAAIQgAAEIDASYHwxouACAhCAAAQgAAEIQAACEIAABCAAAQhAAAIQgAAEIAABCEAAAhCAAAQgMBJgPX1EwQUEIAABCEAAAhCAAAQgAAEIQAACEIAABCAAgQ4JcF5JqtIfPXpkT+Lm5ubLly/2+MTcRkCHtV9fX297lqcgAAEIQAACEIAABCAAAQi4BBhfuDS4hgAEIAABCEAAAhCAAAQgAAEIQAACEIAABCAAAQhAAAIQgAAEIAABCAwEWE/HEiAAAQhAAAIQgAAEIAABCEAAAhCAAAQgAAEIdE6A80pSDeDy8jIqCc4Rj8K1LfLz58+3PchTEIAABCAAAQhAAAIQgAAEJgQYX0yA8BMCEIAABCAAAQhAAAIQgAAEIAABCEAAAhCAAAQgAAEIQAACEIAABCAgAqynYwYQgAAEIAABCEAAAhCAAAQgAAEIQAACEIAABDonwHklqQZw//79qCTev3+v08SjHiFyFIFv3769efMm6hEiQwACEIAABCAAAQhAAAIQWCTA+GIRC4EQgAAEIAABCEAAAhCAAAQgAAEIQAACEIAABCAAAQhAAAIQgAAEINA5AdbTOzcAig8BCEAAAhCAAAQgAAEIQAACEIAABCAAAQhAQAQ4ryTVDG7duvXrr79GpcJpGlG4YiNfXl7GPkJ8CEAAAhCAAAQgAAEIQAACiwQYXyxiIRACEIAABCAAAQhAAAIQgAAEIAABCEAAAhCAAAQgAAEIQAACEIAABDonwHp65wZA8SEAAQhAAAIQgAAEIAABCEAAAhCAAAQgAAEIiADnlWQwg/v370elwnklUbiiIl9dXd3c3EQ9QmQIQAACEIAABCAAAQhAAAKLBBhfLGIhEAIQgAAEIAABCEAAAhCAAAQgAAEIQAACEIAABCAAAQhAAAIQgAAEOifAenrnBkDxIQABCEAAAhCAAAQgAAEIQAACEIAABCAAAQgMBDivJIMlxJ5X8v3792/fvmXImCT+SeDjx4/X19f/DOMXBCAAAQhAAAIQgAAEIACBLQQYX2yhxjMQgAAEIAABCEAAAhCAAAQgAAEIQAACEIAABCAAAQhAAAIQgAAEINA6AdbTW9cw5YMABCAAAQhAAAIQgAAEIAABCEAAAhCAAAQgYCXAeSVWUp54seeVKKn37997EuTWBgJa/Hj48OGGB3kEAhCAAAQgAAEIQAACEIDAhADjiwkQfkIAAhCAAAQgAAEIQAACEIAABCAAAQhAAAIQgAAEIAABCEAAAhCAAAREgPV0zAACEIAABCAAAQhAAAIQgAAEIAABCEAAAhCAAARGApxXMqLYfnHr1q1ffvkl6vm3b99GxSeynwCLH34+3IUABCAAAQhAAAIQgAAE7AQYX9hZERMCEIAABCAAAQhAAAIQgAAEIAABCEAgI4Fv3769fv364uLi7t27v/3227//+tPFgwcPFP7z58+MeZEUBCCQToA6m86QFCAAAQhAAAIQOB0B1tNPpzIEhgAEIAABCEAAAhCAAAQgAAEIQAACEIAABCCwK4H/7pp6P4n/+uuvNzc39vIqsnYtaF+R/ZECMSWSBPv8+fP3v/7++OOPHz9+6F9lPRzIcvv2bZVUf7///rv+vXfvns5qKSCYPwttzHr69Kk/DnchAAEIQMAl8OXLl7G1V5PvNvhDNDX7Y5s/NPvaCOum4Ll++fLlixcvFEH/PnnyxBOTWxYCJ+2dLUUjDgQg0AwBvSahbkVDCfUpuph0K0Ofon+HEcQwlKhtKOTqos/xBb6BawPNX2sH4TD2H2urO/aXEzhU2KHO3r9/v4aBf/NK2aOAKHoPqqQJAT8Bhm9+Ptw9LwFs+7y6Q/KTEqDSnVRxiA2BRAKq+2/evHn//r1m2OZJ/bV6//3Tp09aFn/16tXeiy/MFM1VcNIQ+pT9FFdVnfUUExvwwOEWBCAAAQhAAALbCPS5nr6NVQ1PNbadowak/cjAaKIfXVdYUnY7VKgURILAIQTojA7BnjdTmvS8PEntQAIY84HwyVoEsEDMoGECuHwtKZfzSvJoUyd36G2fqLS02ejq6irqkZ0iv3v3Tnub3r59OxxNspjLcEv/TjZI6W1Dvbx0eXmp7zstPrhroGbSHz9+LJK75kLiTRJQTza8myeTHi4G89Z7eiqvNuGVL/Uo0ijJREJZu46B2CaYKouq+Xg+xVhkpea+Qqw3EvWnSl3zK8QDAXBtsASNT9RgyhImLfliUjIS/U1iqs2XHarN97yzqi/+jc2yds3uvWV2Ufg2As/bOy/yp84uYmkv8EBFC+bQiw3/luzL1MnKkR6O6lCzOb7zL5HcTlbjhaGT9TShpzMJY88y9CkqnSiNfYTgqEORpvRXD5PexhdGDQ6WOegR3+B09XQUeHAtgq6gW2HHZ1VhVVVVZ+XpjYH1XwR7pefPn8dOy2ioOAys1KCNDb6adyFSO//o0SP7GX87AexQ0SIZ1DWj6XR7Uxc5TCm4Po+SVaOhf0efRxVBw0b9e8g8YXoxN6fQ2PBtM4eTPoh5exTXkm0HO4sGHAMZ8zgmlaOia7XSw4Xefu+tZfYYds23qHR+7dTmjddW6YINHV6x38Asd6X0YSQ4OMAZZ7Rk3uqJNN60iKE4WnyRZ65XBI3xjdEamykKVooGen+PZlvqUzzF9N9qvs76i48N+Plwt34CnTfj9SuofgnHXsAdIGuYrPn82HWBvIUdBBvH7MPIXf+WX18I1jJGEHlV30xqsmHZxrjo30y5PAVRkU8652Yc4qkJ0p8IaJg5albD3gq3cyyqidZsEUtiYEujiaCFtD05kGgJ5R8fbK+rbS3lIZMjBM5CgM7Ir6nalszm0tKkz5kQclICHRpzDy70iUb6HVrgfm2Fek/tgNVwQ9Mgw6L/8K9yHFb/h7eQhu/yHr4VfD8OVaWMy+dXR/0u36L8nFeyiCU6UE1S7DNq4I5dAJPJapeq/mIld+Nrklp/19fXIqClCP1l3JvlZjS5lnMgyTVROAnnJwRkG5PF5nHFaLzwU5Kf4Y8Qezforw9LPsFkjdHcdJS1qqd/9lbJDimrLo/PCoLeL1KNLv9GIrhGLeS6yNLaD8LISLQLVn/aKvHixYv5uTZ688E1JD2lKlmmX8iF6/B0suhLWtBfmd6ZOnu4zZQRoH5Fi8Ng+SMQ9WV/HYVxf6eDk7S3Qz2stmvIwRgznVy4ney4sUNuswQrv+dsIlvKT5VdrvhYom1JCc7/hiJ/DUZEQ17HsTM7XY0vsvQ1g95V7/ANtlWBYk+pAR/q2uDzb8tXz6rKD7W+kgo7Du7WRn/bSrr2lJoIeb8iuYhx6AhUHYY27dmzZ5qsKOwDN6loqaN+D2QwCWl/NJ4DR9OjDBkvBodHPo9bxnn64jBHoebidOcczYvmD8nSpYqt/soM3/zF6e0u5u3R+LlsW910846Byrjm84zhHoXqlqL5I3D3WAJUOj//8t54bZUOr9hvIfvdVd0cdiypo9Hf4PHOsxsO7Nt8bJ/0qyHkMOKeJ+4J0QhU04xZNhtkaYUGUeXZFpgp6qH396jefyuLNv83RDnhIKWfOosN+Alwt34CNOP166hyCefu+jg01oV8tuHftVJo0nLtVmK467fPRfL4k0O+8icTBRgfdyVRviOWQQY/nzERXaw5wG6cybWyPt0utUkR+OkhoNqnYUhL+3Xn7cm8yniA6JYqlD/CIXeb2c5Ba1befs41osSrLG8h++Wo+q4uRn8b3I9RKj37166W/30Bt4ZtLaNgXEAAAlEE6Iz8uNT9sYHNj4i7EMhFoEn/pAcXupmRfpMWmKt6RqUjk9BAQ9tf9ed5UKMJ/WleyI2jCdvhLFc+EOViyXKNy+fHWL/L55f/33/++ac/hv2u3lue1EzPs9q+L3aeCOe6pUnehw8fRsl8IAEdPqSVA7uyosq195s56fPp2rylv6hCeSLrddMsW8E8WVR1y/4eqfbwqbf2Cy96/giWu8NKakZ7zlg35SPeuXPHUgpLHL3Ha/9Umqr54FRZUvbHUb6q1/OTKfxPbbgLrg3Q/I+owVRrrz2FnmgyeDWJt2/f1sXw7xBZ9VeVSzXL87im9d1TS+aHlSgpJVL4XU1PYSu/dbremTpbuUXlEq8BRat9U1+mv1x9Wa7aKsHUSp/Lk5Qrok1mGf0u11CPAtLV+OJcvoHaH48f4hpPruv0o/pEODgICko7DHAUbbjQvzpJcENboek8NX07MZQDKT8wnViQxjyCfMt0yEOyKoIFrOKo6ZtL4g959erVTgdmTfJtVdENeCDSlOpgmdH0xCrSfw7rAW/fvk2vboMnJp/HMzDUFLFGo36xlU5VM8m5HMLFUu89ubqYaT+BmLdf16ez7YYdA9mqlr1Hz9CvuODdDx8+2Cf2F1PDOU90zhepKpBKt0ZmDC/mjddW6QYCeMWjJZS80NBe7zZsdoajju17+fKlXOXF0g3nHWtCQJ7w4C2rX5jvo/r69WvKnOe5ZooGUA33/ouWYA88XZ9iL5o/Zld11o+ibRtYXIaeAEl3eicJnu6nZmuNMzla5Qku9CRu5tHU6+IWXprxquzqFDajKUF5QbLYXANkeWtqMNMVMfhRqnS5BMuypsAIIl2ziymosgRPGMyiQeUumx/c/nEgMF545tgXxR4DleZoqMNF7AKfDF67EIMQxhznF//brVvHft06h/9zYttCmtnOQWu2zQBSnjrdaAKvMkXdVT2rZvns21pYPRm8C/27bWtTVQY5Eca+slbslZmJhMGf8/nkySNVbcOgM5poZ/6z2JLZPGtLSANNuqWYp4hD35TYN7VqzA270I2N9Fu1QHv7mWsiLn06a5RZk1oatuhv8+zcmNQeF+daQcPlC9pA5S5fUP7/RdB5Jbn+ouaUNbzJlW8N6WgzkAn3PyPpqcLCa4Xech6/4mhnvCJLQvlq+tOFxtLam6XmVbr7ZzmmvxRBazBZiqZMtYwtYbReGGVgU5l2+y3BspT0FInIEnYDWVHCGVunbS3DGgvVPoudqObuUVmUuwzAIsDmOODajG7+oGB6thANjbyadKNOlZpa9bUE1UornbXORc/OxSNkQuB0vfMgP3V2osdWf7akaLmUiWpSY5i9k5XjoYY0UbACj6vswVGA4Mg3VnHGcYQEUx8hK1KIUpA7EQSYcSixiKXb8YW0sNaVy/ms0zdQnV1zjHcKN7pGi6Y1BAYtfJvk0p0n0/ktFUSV0ZOX5FR9VK2UQzhWWLe2eqzFTVbp6PG5ALuGBNsiV0L/dbD5VelSdLr3dEHbim7JAykwms5Y6dQspJi9p9KJw5qcMmbPg8Mt1f21xwuHq2VYG/+6pRj61kkbe8jkamE+NWeHefu1c1LbbtgxkEbcViXxWqn5DSB4F+d8VEGsc77GlkpXmzdeW6UbLAeveK0G7REup1RmmatnUTpKTWmuiapbi0NvDSQXG+01F3TzwPOMM0UDzFw6UsNeW0O0Zi3B8JP2KcFy+SP0Vmf9NHqwgbVmcHTSdLHYfvrRNXbXpXH49Zo6aMarsrrD7cQVYM1m8rrEynGz+zTRnRwJV/70ay3ZTLLY8DMvLs+MriubdLfHlHJV8+oym6CKs2hQYPMqcU1sV4Pz67bX02Wxa1g2hK+1XXOqe4fIAoOdrKqqjFnNl8SWpQ0jVv2ra4UoBdW7YHVWLrms3cMkb0WgNfOg1i1p3+Js17bsFTR4e41uZnLAr+gK76r98fewapFUf9XmVL6thdWTsbrlWj2pxFxlomPRGr5Qc1oDcDqjs3dGzTTpNVSHLDLQN43tdmzf1LYxN+xCqx8ZlZ5+odSy1MQNibRtgXYg/mHCoGL/1ISUGJzf2GYqkk1TFvaylIlpGdQfaNgjBMlgEZX5h23GqadknyPtYy84ryQb/w3WoDmUbNmHEgr2W5Jf/odGO4oZSuxPLUsEOwA1EJak/HmV95Vj9VhPZfaTzHJXCo3lc8b4GSdfCq+dSEGan11krkLJVuWTqfIqmv5kEvpXEqoh0lOW4Yfi7OqjgCtLPVUiUvSaGahRTfGPZTPqJizWMgqQkl0uIDWnI6TB/lTAa+udB6TU2ZpNK6NsjSlasw/qCjfwEYe1EbLSVOuq/nToZIfEVbv1Uw1ysI4PDaYSr7bBDM7aqJkSATtYlVTNmn8maD+vo8/xxUl9g/LKUs3d0D64j/gNe3SQYi+iFk5Uv9bSV4ukxspeTOPkoMSzp+ni2nYd5YuuoRjCxcojw6IFKvdxYDW02yq7CKxlpMieLFJuNa9o4V2juiE8uBNRejz1aDrFlsZn1VlYGrGxFqiJkJqG6q9/9Tc4PyK5lo6eXZwL1bNBterZUdSjLiRn0LWTnKqeihkUUriCqWWZXA1K0kMEzNuv5VPbtipdsAExRqjNMVAza5TcEk2p+c0geHfRNbJkvTmOpS31i73WH20WaXgwyjlflJBKN5Ck0i2axyQQr3gCZL+f+7Vyi6YuV3DehcmRXmv61iZ2htq0ActagpJKKIbR7oZk9YiKoCLPS+dpe2Ozi0rck69uLWpnLPiiVSj3SqYFBjlP3aeMqDdcLGrHr27j3UWrOLzOehD1YwNrCzSuZtOdXg/qU9xyaRx+vaYOmvGqbOlwO3EFWLOZvC6xcsw1aa8uw5U//VoeWrp55MXFvPqokeBErgwgiwaVY14lrlnmWLTFi/18rTV5YsNTKrJam9jsPPHX2q5FsDsFSgb/JJg6X+lUPq1RABmhmrhgmruWPW9FoDVbU/2pRxN4lWtqPUu4x5VSI3+ubS3l+01V3kRF+xt5T8fnv5W+epJYrryPi7O/vG3cVXOal1tsanRGgyEtzkmOMBfbGelODaaGIXLz5DspsmCygW2E1vnFos3s2mq10Te15J8sVoGGXeg2RvrNW+CiWS4GpkzEqVv0LCfJDdYUgXpP2YxiDm2X/lVPqhCpQD2ppaZIwqHzXZS/fKCnyGPjv+s0TrDIghxUq8hLBZYORboLppZx263FJEbO/gsV0MNqsftW7ipsDS6fR/L5Lc4rmTPZGOI3qcW7wZnQjaLMHtPcjb966O6GVRM1r8FGbfE9hJmAqwGLlW0R5lGBqvar0jd3Q+3+UZxL5qvqkEt1qiMZJfe3GOpx59VcIXrK6FiotlpmIf0dZAo6cKXQG59dc7zyKs7eOFfliI+UKrk4b+88AKTOVmJIe4vRpKJj/V7V1nmHrk5TjaH636AK5EFZmk312pbUgtlljCDJ5UjMyz6GCEIsTFc8gfWPJtSpWeYd3DSD1xZdjAU85CL7+OK8vkF5ZaXbm8Wd3mBX9kX9xXXH9KoaLJdaMOOgI1hJgxHmo54NSIdHPB7yvPVTe6VWay7eInNXJE8u89SMIYuZNqboJj2QPYzBaDP+aKq/lmquZtk+vlNMlXexws57OjW/bq1ZvFZS/lLsfffsw7e9+VSbPuYdVM3ZbXuxnVlsRoKBnlb6EMdA1huU2R4h3VXDOR9p253zxQpIpRtJUukWLWQSiFc8AbLHz2CtlNGqu1FfoJjSyDB1oH91rdZVlrw4QBtNfXjcbYfnLbzGm0rNUzr/BFrsjOJ5Z4oGRA33/h4bWLwVtF6x2jB5K2v0m5ysWlkvilQgMFjq9uqsh2qQRks2EDRLqd5tbD3cGr4lCPX8ramDZrwqC6zHYCTJms2oY8or53xycptS5AfmFWxDrz2XPC8u+cDzLMaQBnapjWUJXqy50K4NZNGgJMmrRFdC99pf5PKzQK5sluuUijwfkVlyXIuz1nb5Cee6q5HpfN7SFTV96dDvg0kRwxg5V4nGdPJWBFqzEax7cfbRBF6lq83TXS9OpqU3WZb17j3a7fL9ZnrbG2Tl9ib268TVk9osWZztZT9vTDWnB5KnMxotp7YlM7tVNNak2wteeUz6prFy2fumHoy5YRe6gZF+DxZobzk3T8StTdhqckMTd3YvWi7KokbGtmW48HTf9sJmiemfvRmk3WMoZBQel2+0HI/NzKf4pFahm0MOGqcnl3lqO4VwXkk2sBtG73okW/brCc1NdjT04cI/Ibue8P/dCbqzKesxwcQnZSn/M2X9I8i2tghMvsRqpNjaiTqhufGr+sQKrPgW326n3gtcG/Q1eWTR0VSg2E5ipv/U5gNLx7dH1unC15DCqXvnASB1tgZDKiADip7XVs3ZLQ7//OoQSUuzGfuCgT/TlLuamPDPTqY4+a5gSseTkW7lnSLpbXxxat+gvLLs05GuDbvXlmo+99uDIZpdcnNZvJbwc3WrBuWqqhZ1JM4tLJZrHuhpMYIkJxHWxjWTMZEH4yTmJP3xZ0aXuB9F44HMjX+PEFlU0Iw9VcAikrymeduoENfnkRhjfVm7kBiW7HaKM3cIJ3ImNoDBNjZXY74TnzqTxbwtemnAtht2DGrbURFsqSYNY/pP1WKLGXvizDugdKmUgsU5X5OKSueqoDZvvLZKN1gRXvFabcoSbvEWNNC2TANKU8F2cvAY55a2VhfcMrp1Z35tkXBMbT51oAQVmHHcOua10ypSw73/iM5y0UCfYimmG6fPOusSmFz3ZgOLzdekScy7lDABfoqfEyDH/lxTB814VbZ0rJFMcl+zmbwusTLVdGgWLciLmxQh8WeWCcC8uAYPdhGXXNB5eeUSL0b2BwYnqJWRxWf255J41yJkFg1KzrxKnKtpCPEDCY5u1pItFp5SkeeDshSx19ouP+Esd5W1v1fNZZNKx5ORbu0BIW9FoDWbm1wDowmPWcZW6rVeZtL4K8e1ajWJuSaADHuui95CNLSfD+48bGP5WLowT5sQm90Q35LpmlVsC29y9WQb/F2fEudtCjrXU6qAu2L0JE5n5JrKGTujJpt0j8We6xZ901i/LCv7/Rhzwy70qUf6/VigvSG1jLAmozONtuYDDTUFSmrzQEwr3cGDISabYO1lzBtzsexjSzhc7DF7YykFLp+riDO6fBYtz+NwXsmcycaQYDPkWth4vTEz22OL/daY9XARtYdpLdvFVSg3I7m8a8/6w8v7yq7Ylmv1Xv4itHRXFmVhcvY4GSdfREwtg/7U/etPvkiKl782TypPa8JcZqmsN9te0CFQdns4K+DarLLhQVnaxBL0c9c2SiqTYc8zdUM2+/eJNGp+3MKt8t55wEudrdnMMsrWsKItFU2tqNum6XptoGhhLpjB16XkKiiaJbVd46iYk4K7P9Xj5BVyMDM3i8l1CvYJqK7GF2f3DcorK92wg3V8YtvGn1LlxJInP+VxzbOWV59eIjej4MBfxQmK6ia47Vots3L5a4D1v39SRliLbcuk5VcWaxjt6xxrQ7lYAl0peugaRl0zmo61Fkt82XCwBm2e0JsIsOhajBMLUnewPZSokzTL/JRsagf84lm8yqC0wTY2ly6CkrQRAfMO6rEZ227YMdDKt5o+/fmbIOPdsckN2sZaBJzzEfU2j5dKNwIcL2rzxmurdENllOXI5PT3v8EPa0xrLdSm8EHjo0EuXkz2OQXz0ZBNalpMagicjNzVyBvbZ0+aurVYmxallS3Nk1Jnuhg5S6Cl9YtdRWq49zcyt1Btb5DSZ51dM4k+bcDfwA6Nm7FRXQPbQPi8kT8wZE0dNONVWdqBFjLPes1m5CrMI6eE5HJ+Fic8UwSLdT4XbYkRxCKW9ECZTVC5WTQoUbPb/KLkfiblZ4EWhfQEplTkOof/fo3M7/qbIA391BrMn9ocMrQtHo3Yh6VGGWjNjKA2RBPboGt9ihElXuUG7R/+iPq4yeSYGpYGtrWU7zfTG/m5IjyNvP2WOqDDzSyjAOJsL/t5Y2qOOiM0Y1J0RnODWfSmJsMQ9eBr1V8D6nmaiyFsYDNa6dmj0TeN9h/sm1r1TxZtuGEX+rwj/a4scNEsFwMnPeBYo90LdyJucQ1R1V94F9OPClQnG9y4tdiPR+WSGDk4zBe6ten3xKw9j+PyuRY7XC+aysTgq3L5PPr13+K8Ej+fiLsT+5hb1WLI2rAhIuOVqGpY/W2i7qpRXnk6Oji4q36xUkVnE3pgEfIkMNdAKyRL7/ctNcJ1EbLzUuWShcsypfGJDfh/Fph8kWzq7FUpomb9Fk1XDN3i5KrXQcGU0X7N18QYwDUBsvhz0c6DY+zFpGID/daSxcuPFanm+D30ztTZmi0wo2wNKFodqL+NUivqdrL6md73KUc3zcXrMq23xxj8Xpzmsj3Pptzyz5JLqpTENz+7qKNJ4KKTtjnHXA824xuo3ulPdUe+vf4GL9pvpRMFLf5UCvLGNVhQyko/F3alo9QkpxK3zAAuyiZPW+LJz1dhlZRFvLk/ttNQS/IsyuwGeibLMnKeJyXZVOpJ0+0KNr+eT1NMhlf+lidKxXOBN4SgaEFTjWA0vcF45o/4u13VF9mbqtX8wc0ham/nNixtKkGpdV5DJyEF5mrmRZPMynciiftTdzNSqmRydc7hdCGYd1BlPdh2k46BWkvpbpjunreobus0vx7a26BtBCNIhkEMEdbf0CnjnAe5UenmNqmQ+r3xwdqPrXRr1iXZ8IrX4FjCg36X3DzVXEtS8zjGVjEqC79TapwBaGamaM58CFHH1Py0gEraQ58yV3GfdXbOYQjp0wZUdstEXC6ndw1+S+GLncLEZ5t7a7sS6KQZ35XhronXYzPjmHTwh6NWBAYj90/7b8PoSiWHRFnEDtslm9Gp2ywhI4ht6IanLE5+Lg3KnFTjNtj2pBmf/5RZqj9VyvpLoTF/dp7XPESFmj9YSchQhesc/i8i8htk29s5pCxas0WrMAb2MJrAqzQawyHR5g5Srt5zUhyZwbwnmoRk39aiBkp/qmXKXX9DY+VvsSciLf5UChqaqZNSykp/UtKUn0pNcipxy3B7EgKltQAAIABJREFUUTbNWEo8KVGFVVJ5xUsp2iHPWnS9k8F7yiulLOrODZQePSnscYvOyOU/Xs8nYWQw411dyMY86oiqyJ507LfabtLtHCqPqUZAf/RNfjVhzOKjflxtjuYK3GbHf11/qzUYf/0jfSxwsYZGeVaLa4gKXEx5W6DMKVhB/D31tnztT1k8ATnt9gTTY+LyLbai9Tee6aofUuC8klwk/7Qszs2tTV17NgmchIIVW5Jkz1rVZl5ANyRvi+8U9+9LN7u165rXP/4uyfmvolyEAsW119DCky+L7tGi9c5NVx6DG1M+kDyhLDDVPrgpL15nX7+0SA6uRUqLWIpZsr/H0d1FmfsM9LMaKlpjvfOicS42KTRxp64U51W0xudr5CeeTMZdHUGfWXVkPhxdkzN7uH/OQrrOnqOboN+WJFsuV8fN1H+92GRNAuctmD/NAncXSbbnG1hq00RZ+pmxOgdVKUUI+1yGtRC1PBs8gflM6IZEgmUZI0zGIItl0TT6GL/8hYo/n8dflHPS2OpBN5p/BlnNkRs5eJ2uFBQ9t6XFtm5RF/OGemLJPYymR4CyXn93L4Z++x+T2nAxcbGUl3RhqVDFerGxUB0O38ayn/cC87borjfbbtUxkK7t/eDQ2FrMIyUOzvkaPSrdonumwHN54xVWutHk7K0BXvEALUhMI0o5FSPhDRdzp3dSEeTcqnGwpzwfD7oJWpJaLHUxH9vfElrkt7NSzIZ7fz/JwSrS5x8mtINdvKxr8kjen4vW61aBJuvsGsM+bWCgEZzKkFVohmENHeETAvIK3Hq0eD3x1iYp7Pez4WZ8P2gFUq7ZZuS5WcQb7Xy/mc+JItQoWdquUbBiry8G+9ZRJEYQo06DHr6gZdegbNuS76iv+YXcJClRGk8c4Iwc1i7mWc9D5ua0ltrh4fY6omKWdz/8DYuE3xWgH45k29vY3NL5hXGNcG5+UpwboZNVwt5GE3iVbn2p4Xo+u5V9BsMt5qSau1V+vFZH6T6y33VwamUUyb1ob2vTfoRrSNnitmV3F4MFV7/sGtXidbEp4kFaOqNFLShwMgmjFtKN6R/GWhTtppbe/PbcpAfr3Vki0DcNmsKYJxbbsAttHz+qwSw20scCJxY4/rR7VnPN7jc1EZQqfb1yJBB74Z8sGtyAYoYt4XH5XNfLvT6Xyxdrh258zitxaSRda2rAtSHjtRrHpFyXHj6kYg+CzPvLCYf0Ec5Sif8Om2S3+HM+Af3381zlIxDsjKWdwpMvUv2iSUwCC0++CPncSZqINPycmK5quhvNPxmxQbEWXCVdlrEI4BpRjBcyWtcYhus9+pcxx8mFRyky1Enkbn922zt7zMO1W5q4s1eN8yp60RuZzMYuxklRmaYkXPtfvC65k2Msi3/CokzPItqLQIbA/SaSRgiTC48w461JCzZJ4ZCf/fgGlk0Go6Z0MZnrKaAdiwMgwWTb2wbL8+a3gItumf3Q5EABvGtZGLFP7MFtnIPyS1+uaQWvE5tQFL2m6zmZRV1MGmpZiButn9G0MMrBcE3d5TBeT3Ctwd8cPm9DLI154bkaSzOyrd0Ocjt8cjUoYbURMG+Lavq0bUup1QaeyDEYdW13SAq4iJLK0p6P3c2c+Viu/S6MxrDZOZ9LbsmxvQ7FUuq5AbguSm3e+KjZ2irdKBhe8YgieBFkJVPMMinnmrTb9I3XUXXfY3vB+jIw6WemaChvkw2RpVBRdhWsL2OEAwcp3dbZEb570acNjAT8ixdD61rG6R1FOvWFJn/GLmntYjJEKllei7VL7ImEbucb7B89fesiEDVHJQlUmFflNiNili1qg3Kzzwb79WVpvgbBsq9HewQL9rCDSJOJYtVNt4JkJ2kxs6OaeouB7aTBoCfmKmW4lvOvSXjpy2MDeW/NZZiHTMwprwDZU7N3E4Vt0t+klOmtqtrOQWtmN36Lf9XeiNJSarVXeJV2Q9occ15bC7Sf8yXpefcUHDhsLvLkQZV3nrsnZGKWk9T2+GmsLxlXT/YoxYFpHuguekqtiW6PmQ23Sm7DsJgZndGg0JqnOGjSPZXuXLfomzDmRYu1tNXqQSa+Ss2t1ljM2kb6WOComvmF0bOat2PZpysnsgVnL1UXsuw0mOQb/OmfLxq8vgJDsEFOSzOCyzewOkXjGTS/xQicV7KIZUugZWpjPurTU1syW39GTdviliM364lzsJ5Y9J3gyFZ1KTrRmAfcYq5dn2v9I6b0dcU1ugiFhV6zCje85OTLWHyLf+Ca7qSm7+FXyUtwsSxe712jRz6TC3C5QNSkz7UjRG6cAtdra+QypAK515/FpM7OVaaQhntn6mz9JppFwmYUPZm/2GNr0WLTPWkZ3H4/i4L8iaiZ8mtwDw5rIvn5FJ7Nmehl8WdhZa1xG8MXATbsG9hH4of4+dLLpFWZW1HKtMBk+K8KotRkA3vPLa75fm7pUso12vPmC4thCNSYvhtfVNUqjrcWL4JqdVHoOrEVRdGLWhgC/f3XoAi3oZ545l2Npi2LAWVqrlvjJpVl7WfJNnxiJIsiuQ2Ixz433FLuizmOgUdNxWwoS8lHMG8L7Z5t29LsuPXajV+hY+Cq2zIJrwZkb+dwFMlFNzZcixclG/ZRPF0EvTgVwY2fck2lW1T9GEilS7Gu+bN4xXMm8xDLRrRcm2Oy57XYwBpnyVTdxqo3XjQ8UzSofpHYWPzh4kQNUZ99SvZ6NG8WxpDseS1aoLHOjlK5F33agEvA0tMVc3pdwU56rbmySZM4/+k2kuWLuViJJkK6ErrxKx/ElYeZJcf6bcaywWkwoT0mhD2Q7YIlLiJ4ZFi8ZWlXmVcf0VmmX3bSoN2EZOFyNvS6yyh2sYtJ+7z40zWnYoKlZGRRukpazP2QN+ivtjtZ4CLDxTHmqPcUp3cxO3+gH8sglWt+E796j07BUm1FyV+uvHcnpR6V5V64nlX23N2M5te70nC9xHnWQ4hbdjc+XmVGSxBMl7+ULtQiv3crWtW2Fte6XBrz6x5WTzJaVyVJWTyHkp31gEXt/9zAJiHF7I3OaEJ+8vNEnRFNeiXNThYxOu+bMOY1K7IYxolaLbeYlv5a7fPePuogEhboqmZybdHUPI479p8kmPGncpl04pOf0qymBTLmaEnKMjdSxrBx+Sb2MPl50sbTYoSTOJxXMgGy/aeMZmJGlp9qIrdnufSk5nH8+e59HGyQw659gL/sw91dBVjSSadh8+5/rp3yky8WqeQflNeZUMz5TEJc03W9HPkWOwlcj9cyKSC4XCCTscpgNq4f40be71r+68Rih5/lve39ypiScue9M3U2xXhO9Ox5Fe3u2pms02jebQ8VTHJZbD8VuEfWa2n612hdJ2Qthbzhfp9tP+dnXoo17bjh5fnM5XRDevMNjBVKKtt7LOxqYXLt8avVeE4i239aRt/iY0/QHtOy0UrMc73oZRdsjGmRcPSZJ5EtYk8ecduExeuU2V4UPap18eK8HkiKVSyi8AfKaBc7CNdiS/Zo/r7elWq4LjlX0/nwzW9Idd7FvI166dm2LR33WRyDibrXZuQmDWmxTqdn53yiGv2k0k3scPKTSje3mZQQvOIgPTVQQX94NMtgapYI7kLexP6Hn2olosbsaszHhkVlsc9bLhY8b2EtQNb6LHXTlsdj4zTW+4+qX7QlBe496yWDWct6CM8+nOy5zi5ae4c2MOHgmV8djbOY0zuR7Yw/g52UqJbvKVySjTXjbtFOel2/zQiscb5R0QprwdKCqdKlrBZtKBEjiChoFuvaT4NjT+e5kKvg7nmIKl16ZI9g463s7mK62P4U1sYvY4mGi2LuB9s51vRFa7ZGxg3veTSBV+lawlHXlimFqCkye0EsBqD23LI/xJ7pWkyVcdKJrP3ce5JnTUKFexzX/VwdjzwnunWsu7gGymJ1xbZh0BmtVfkhfJyEmTRclgZq8og/I91N8WBp0teq20nDLa3EYFHt9U0Ys8doLa3KWVqtSTHrGeljgRPVTH5aPKtJf1dy3sk/RSPB5F/tNMCZgBp/etz4EVSKAzBmFLzA5RuBL16ctPEM6n0eIedbcEGrclkXG97My7xTSLDDcIs/Xud13SyNcoFWL2gJlrHTNjWNYD0XJfuhbaVo4ymLNZafwLIsURzSOqlSeIx2uDWarusoq7rtV6ktuKTo8hYLrpH5WtejgeIYp9jFopt7iCTFimzMyNIe7leRRyEP7J2ps6MW2r5oQ9Fuhd21jwvOVqj3L7apSD6Gxw9R61HedNUqyiXzSLWrdtzyemQYb41OmvvgUdd9+gaWI72lr0OMebCENb3YXy5atCh/NRlMVHHUPi8+nhjobzqG3A9krtKNlXTtQnoZILhtsr1GryW7GJ7iFaNov6224YH4y5h+Vx1rcDiQd4rSInNQJLc2qSJY0kyP43qDrgDuddvDt3SGhVPAvI3AsW23Fi9en8UxmGhcVWCxOJPAMgvPg2zdOucT1VDpJkY4/0mlm9hM4k+84iBAS60MJhIVwdJEb3PCo9zRtRmJlFFqFAc3cuFVpHnLMwk5S0Nksd4oq3CVYr8OjuDyTkBZSm0X3hKzkjq7KKqFRns2MEGx2IBMKnVJp3ci3ul+WqZ2x0byqNJN9Dv/OUpY+ezuUQDz5nsKm1lzeybGo0Y1L5xgasZhcuEddIwggopzI1j64v00OLHh+c+xPXRlLnk9F2keYl99Kym5Jy+Lc6hilnE//I3wIaux4uNfvizW2NKaecx4uGVpwdoeTcxbpEnI2IriVQbNaVsEf3MxqENx8s4qjKL6m9Ah92INqdEtLCbPSGm8WPOoE7c2jek3fGFpbPdzF9fAWvyZMtswLHzojAY9Vt4Z0aSvVbfzhnfbN2HMfqOdOMzznyd1oS09owpbYKSPBfot0OI5uGa5bcHdL4PnrgwpqEEtaXlSyH6rkhU0i+Jw+QbtV+7ypZso55WkM/y/FCwv9rsN4nCdsQ1amyZwMx3dgmzFXkooiCJjqSf5u4Vduz7d+sekjGf5aelpyk++yHdcM4wxXK5DecgW33c0XXdD2E6ztAMBy4qOuIHrQFxrnmV5pShHvVc/1qPx4pA9r4cUfy1TemeRoYlbM4/GwhtQtOsnyB/YdUhsaRzKTKAEJdnV2fDUAlcdY7fiXpRZDXVzXLsenTRPcYrd6tM3sLQ/g/qqsufEOh6sI6PFqkHbwyVTmmMWnovyg76xurnjpkUJhxkSd9QTNRh0ZwwX0x8DU+ZAUPSo0LULSwswNtSuVezaILh2NVrC/GKtUHnDhcgt+FwMhSjCrp7PYomMzcggcFT1XMzOEhj0iyTM0HRYUkuJc+DkaorY5Z/FvI3MsW2BCraEp3AMFjWuFnKxbXcD5VEsPrtHoKVrHmTbtS/2FG3Rv0p0zifZUekEhEo3sYq9f1qqXs9e8eLihdtO6nqPiSbLUuneBxb3OVM01Lg2GqI++5Se6+y8v+jTBuYc1loztzEv6fTOJTxXiLwCF93i9TBEOrBcbTTjBwLMm/UpbGZxrDc3b3loeeEEUwtO9A1CFl5MYQQRVJwbweLY76RB/yy6ZjP2WAF0y265nle0ecg4ILUkWEmcSubcgt5gVTNsrur3GGXPbYPWbM7EDQnaj1RWxusL9oYp6+lukefXeJVzJiVDjB6aTFGt7h6dmr8nHVutnfrxCWpLkzWIVFXbnnf1ZMKkmZ8HuosehhaTK7ANg85IOmqjM6JJ91S3896yNBTt9U0Yc9Bi22i1FotZw0gfC1xUjRto8axGT146VVPmPl7g2qLEkl50DStouHwyvIYbz9hqlfM98yDWsTnQRYHhTSyLxPjBCTW3+OO1oCXmOzxumVIpyTzYi++0+2oE67k44/pHFiMpnIjFRSgzx+cW3PLKUMma4srmMdrh1mC67jGWBdZ1glIpwiFzo0HBesC1NkeQq2dx7dN4PdfLHqsIRmFqiEbvPGphbhuTkB7q7Eij4YuJWuc/q1W0Jg6kF9eDHUL2U5ZlqkIA9xNgSDnoGhVwNjxlDPqTe6tJss3NeB4yGLanIMVu9ewbBK1lUNxRylp0CRLdJHdcMDfLSchOU58W7Ae6pir1hMPk57D7yi1F1H6sYBM6ZpcyAYKiLU3oiHrtoloPpMxoOlgXxK2MJHNt2mdTC8zVLLbVE6MqIMZIyXVNJ2IMP1PaljGXs19g3hYNYtsDpaC1nMIxWNS4ZWGuwNDJlc31rxZbsCGwJefcLT6VjkonCy9c6QbmnurmVjp3iFFg2icolSIU8EWDnpXE2GMnk+XMhV09zJ5nilQvGuj9u+1Tuq2zrkcxXHdrA3MUNey2nEt13hC54sE+OmqmdA8UDTTje2A5Ks1T2IylzZTla8RaGKNxUbj8DrpgO9D5vLprJ5aJjp006JlC3ylHt+DG66AtKcJRs0DGIixGq2HOLbgWWWBcvwhnCAxWjTLTI0EL7LY1s/SMu05KTIwnONDbadkLr3KiiMI/3anIYG2VsvYQL9hYSbBi21oswhzYby62GwrcQy+NpWnRbHnnbW1y2K2Me3cEi0blCqDrvWVwjY3OKKW3pUl3bamla0sL1ljfhDEHDbhhF7qGkT4WGLRAY7s0eBRHOasWPRZbZDl8BQ2Xb7DqhhvPYLWdRPjPxOPn52YCt2/f3vxs+oOXl5fBRJ4/fx6MkytCcKlSzW6uvEgHAnYCwYkGe1KHxPz58+f19fWQtcry8uXLvcWwOC6fPn3aW4xt6TePa438gXYedLC2qfK8T9E7R+mu+TobRaPhyNUq+vXr13/88cdAXjMdDx482FULxvS/fPmyqxjBZqrkCGJe0uCQQfLLouYPdhvSs29gtNU3b94cYjNj8zIapyYrf/vtt/Hnhos1dS8mpcjfvn1bvJUSaMH+/fv3d+/epeSy67PC8v79+zGL4FTGGFMXd+/etUw6q0+5uLhwH4y6RtFRuDyRq/VAPDJnuaV5g6AVyfJlz1myi03kyZMnlmmH2GS3xQ/6RUrW0u5ty33+VLBFCnpK8zQbC8G8jQrFto2gFK1+x2CxLAfOBC7Ko0Bja9mSc+6ioNK5NPzXVDo/nz3u9ukVu5N+a1TllN66dWvt7uZwy2BQMwaScHMW/gfXxgIH9h21rSJV3hD12af0XGfnNbpPG5hzIAQCawQqb8bXxCZ8JwLH7tvcqVCHJ9vnCOJw7K4Ai3MsertGx1hodt2NyXV2AgeOm8ayBL3BRQsZH9/7IrhIIfkPWZqfF7zP1ixoPwJV0oRqXvbCq5zXmlwha3NTi+krsnSxeCsl0GLnxba1WIRRYVtdPUnRI8+elACdkV1x9XdGNOl2bZ4rZod9E8acxUTrb7UWi1nDSB8LXFTNtkDNSyTuw9+Wr57SrsWgOamB3fs9oM3y530Ql8/O86SNp72AQ0zOK4kltho/2NAsPmk5unLxQTdQzdzNzY0bsnh9dXW1GL5HYLCtkcCdNLt74CXNbgm4yzyakSzAwXKCYJTHXEDmMYvmca2Rn78QOzLZ+6K2naZ7l9efPr2zn8/8bvN1dl7kPkOqVbQ76+oKuZ+aLMOH4AdzUsTTHiYtuHpS0HaBPV7V8OQ4uaVZJP8puerygnsaJmm2/bNn30Bv2lscVxmA5ePG2e1kXtfcNmdbdvM0/em4p3L4Y9rvCrulKTuEuUphkc0dVenwkdhGT/6e/8gStVGJx7WgaLtB+mO6nburd/9TKXctjdJau52Sr/usZt4srY0Lx328zPWxuY9lZPg2ojjLBeZt1BS2PYJqwzEYi1P5RYfO+agRKt2Igko3oqjqwnW9+vGKLS7xvXv3dtKUZdHEIuE28dZGHJ2sIp29Ieq2T7HUiFbr7KSmd2sDEw787JbA2ZvxbhV3YMFjp/eLiXrqg1T6HEEUs41gRtrrO3fdtXqufe1HHUEelJkIGQmwnSMjzA5bM0YTo/3gVY4oDrlgt8MEe8+rJxMU/OyBAJ3RqOU2OiOa9FGhjV102DdhzEEbbqPVChbzqAhYYC7y2p1b8jX5udjuVMP87hASfLl+7cEThePyjcqi8RxRcF7JiOKYi/miQqwcOvvZsmnD/wpNbKbB+HJbg9XMInYwIyJAIIpAzcvAwSqj442ur6+H8sq1snyWLQrOYmTLG1axHvNiRrGB4BKxNfJr4bGQN8S3bL3dkOwZH6F3nmiNOjsB0urP8ypaR+mNbrneLS9z2OqxnezHjx+D76UUHkEs1ovgkEFHMKgsi892GLjmA6yFF0BU0jcwWuzoURco/pjF5MCOLIcBja3WmIv/YiczsEyn7nFUir+w9rtuSxhscBaT1WSrzpaaH64k41d4+leyUfQi9kngeT2QnSrmyMdSQ7VwcuxW/gcPHgQ1OJZopwuGbzuB3TVZzNuCF9u2UHLj1O8YuNJWft2bcz6og0oXa5ZUulhi/vhBn6rPNSadIGkZVe03fWFJWRImnnS5ZhtrI4618LV0MoZbgGTMLphUtQ1Rt31K53XWtdhubcCFwDUEggSqbcaDkhMBAjUQYARRgxY8Msgvmq9paj5/p7GDRxJuHUKA7Rx27LRmc1aMJuZM/CF4lX4+KXct83Ju+jvNWVlWFYtta+lz9cTVMtedEKAzilV0/Z0RTXqsTk8Uv7e+CWPOYpz1t1pZirlHIlhgLqqW40Jy5bWYjs6ZDc5IaIBz7KEqi5JnDMTli4XZSePJeSWxhrEa/6hzEIxv1FhmW1bLtulGMEd900kN06a0eQgCPRJw50ONw8J0TJZXqbXJNT2j7Cn0gMszO6/vDGdHakmQL3iMlOidRxTGix7qrBFF29GqVbSLvVgnaxk+eJp6V+YN18FmSj5AmXNb/MJbTu9++vSpP5F+7noMpgffQHN/Fl2LUnkabusnIYu1My4Qj3m40WKvjS8alWduKYjOkRln/1MOkVFLpe2hf/7559evX3VGicZHutY+wkN8YxS9qHq3DhargIePprXUYbEHGf8itJKB+30Z21iKoF80pBOc6jRmZ48WzLHbyVXM22hF2LYR1BCtSccgikDeyH0651S6KCui0kXhyhK5T6/Y3fDhwWgc23pSWLv1+++/r91ywyfnnLq3Uq49I4KjxumHjJTXGNbcEHXbp3ReZ11b7dYGXAhcQ8BPoOZm3C85dyFwFgJ9jiAq0Y5Ow59PDn/48KHtNxwqgV+JGEFvkO0cdk112JoF7WegN29n7FS3xQzmeMiyF17lNm3u9JRnLislR+PUX5npsj5XT1LUx7MnJUBnFKW4JjujHpr0KC3XHJm+ya8djHnOp8lWa17MSkKwwDVFGJ38tcezhFscHp1H/O3btyzZVZiIhYDEDs4GZC9aMEfmH7IzdxPkvBKXRtL1IW/sq82ybNrQ9HT53T/zzwvP+cpNmQcSAgEIBAkYh4XBdIIRLK9Sj+/4BVM7KkKruDz9zoGtq+WtvKMsoVi+9M6JqFuts4lY2nu8KkWPeDV5UeyQDkuDudM0k3Y43dzcjKVevKjh7eVBsKAkovTy5cvFUvQWiG8QtJbBJAofq6wa55piyXbGzTd4kLMb2X5tfPNKp3jY0ywW020JLTMYQcHUg2ju5datW8GY+0VA0UG2VXkg+42mNSSZf3pxDkfN5rEWO4i0k93Oy7sYwvBtEUvNgZi3UTvYthHUGK1Jx2As3SEXvTnnVLpYM6PSxRLLG78Tr1jQtNHEgm4/r9h4Np/79pRFYGMcZor8oKptiHruUzqvs6PF9mwDIwQuIBAkUG0zHpScCBA4I4F+RhA1aEeHkkw+16EpdC20PXjwoAbxkKEAAbZz7Ae5h9aM0USs/eBVxhLbNf5Oq8a1bWvpbfVkV5sh8ToJ0BnF6qXJzqiTJj1W19XGp2/yqAZjnsNpstWaF7OSECxwTRH7re+v5TgPNzaek4m+eTonDcHli1VcP40n55XE2kbm+Ik9h+XdA0mc5cWb2JJb1kh22n0VKyrxIXAuAkafJkuhjG3Uz58/s2S3RyIN4/K822Y5ymoP2krT8vr9TlnXkyy9c4ouGq6zKVjae7ZCRQ+QaxPM09SnWIXlNNNDRhCLhbJIohLV7I0slmuPQI/BdOIbGKuwxqElDWYC3yhk0EJina7Y+EEBhgjGM57cWTZjyoWjWWYwCos0ZBeruNj4xkI1o+hcFdDC7djRtHGRoyQQC7RD4jB8OwR7SqaYt5Eetm0EtRitWsdgUdpqA429TBvOubRApUsxRSpdCr0Nzxqr54aU548c6xV//PhxLtI8xCjk/EFLiH2nlFFaS6ZjHGaKRhTBi6oaom77FGMtaLjOjobarQ2MBLiAQCyBqprxWOGJD4H6CfQzgqhBFxcXFxNPQK9Y6+sd5T9VWAONbmVgO8dOqu+kNZu0IWswLftw1p7dHG7x2Y59p8Ai4ebi9/lg7O6F2PhGqrXtdjA2R82snhjVRLSWCNAZpWiz2s4otomOjW+EVluTbhS7/mhd9U2xxhkb36juZoy52lbLqIjy0WItKja+sUTNWKCxvDtF004AfcE0mLi+1mBcAw0mVVUEXL4UdbTdeHJeSYptZHj29u3bm1PRG1aTF5/Wkrq8vFy7tWt4sNk1fiFnVyFJHAKnI3DIaoGfkucTbf4HC9xtGJdnQ542oRb7IMBEiZMRUUo3N0n5LD/pnRM11XCdTSTT2OMVKnogrA1AVaHeo4fV13g87yoMxVcXY5yKKoBLkni6vFEA48hojN/khQdUJ76B9uoZv4vy9u3bMjag84Pdozqko1ztTHC4PSlgbPzJ456fE/dvMaY++7YYXkngfnDSCxgrW2x8u4QNKFqFrdAD2aOv//Lli2XCTTplizPDN3sjUElMzNuoCGzbCGox2n6d6WJ2DQd25ZxT6VIsmUqXQm/bs514xYJj8YoVbe9VDMtgyi5tlNKZKTLiqqoh6rlPoc4OFtuzDRjrLNEgMCFQVTM+kY2fEGiDQD8jiGP1JR8m5AduAAAgAElEQVRAcymTF/XVxGlG1H4M4rFFIPcsBNjOkQXjYiI9tGaMJhZVbwzEqzSCiooWSzU2vl0YywRdsW0tXa2e2HVEzGYI0BmlqHK/ZjBFquHZWNli49slrKpJt4tdecyu+qZY44yNb9d1A8a8Hxw7xtPFjIUWG98OpAELtBd2v5jG856MR3vsJ2f2lHH5UpDuV69TpMr4LOeVZIMZfOsvW07/PyH7K3lyH///Q0X/t7wq1uQZUUUpk1l/BEoeo2Xcplm+AbSrvVtc6iPevXtnB5Urpmf/a64sKk+H3jlRQd3W2URup3u8QkWLYYVjvz16WMuUR20oLPK8ePHidBWhsMCd+Aa1zf1NapxRPIttRCWlmeX9Gl7LtPUerZmFkjFOhbvTRslR9Igiy8V+FWEu3oGjacuX9yRwzZY/57lTCMO3ncDulyzmbWSLbRtBLUajeVzEsi3Q6MlMfOZteVmemmRkFM+SMpXOQmktDpVujcx+4Z14xQLonh/q4WkZ1XoeD94yLpoYpQ1mZ4/QyUyRBUhVDVHPfYqxFjRfZ3u2AUuFJQ4E5gSqasbn4hFSkoDR7yopUht59TOCOFBf+v7BvXv3Ju7Qs2fP2Fh7oFKOynoyf7UohmX7xOKDOwVa5KlhO0cPrRmjiRQjx6tMobf2bNQkfFfbWoxkLJ3CGvyo8ElGRvGisiByPwTojFJ0XXNnFNUydNWkp2i8qmeNKp50GfsVYZKRUTyLPFFJYcx+pDW3Wn7JD7yLBR4If4+sLVMiylffbNCRxHsIcFSauHwp5JtvPDmvJMU8MjybslRmnMO1HBqSoSRLSWgdZSn4H2HG7+T84xl+QKBjAkZvpjChPb4InaUIbeMKtrGXl5fljyyZbBPs8Csf9M4plbftOptCprFn61S0IBcWzPgac17tq1/4/v17MM3CKLLIo9MQ9K2hYFJtR8A3kH6fPHli0bIqQpm5v7dv37ryRM01uw/Or3UsqX3G6tWrV/MUcoVM3L/FZKsdLwzSym1eFLuGQBSdUQu19W5D0bLXDm1rNk611Qkko8YtSTF8s1CqJw7mbdcFtm1nNY9Zs2Mwl7bykH6ccypdiilS6VLobXi2Ticwu1c8kLFMgm1gGPuIcQ5wD2mZKTIqq6qGqOc+ZY9aYLQBN9qBdXYQo2cbcBXBNQTsBKpqxu1iExMCZyHQ1QjiKKVoyVKu+8QX0tLey5cvjxKJfI8iwHaO/ch30poxmkgxIbzKFHprz7LbYY1MP6snawQIb5gAnVGKcmvujGjSUzR7imf76Zsw5owGWXOrlbGYeZPCAvPyPDw1vS9pfG3f6CMdXiKjAMbiGOEYM42KFtwpodSMG62j8rVEbr7x5LwSixmY4mzbSmXc7jCXQKenGz9QfOBMq6VZOapuz5ESAoFTEDiwRp+Cz0TItnFZ2lj5MVdXVxMsu/5UjuNRXPZ3aHcVqWTi9M6JtNuus4lwWnq8WkVXK1hG7RtnByxD9IxSBZMyyjM5UTuYbHsR8A0GnRrPBDFWhxQ70ZYyd9iuRua3335LSXDyrNK3KF0lLfm1qImQw0+Xw2KEAwN13krlR+yh6Fzm0UNHL1b23vDwliGXZjenw/BtM7qjHsS8jeSxbSOoxWj1OwaLYtcc2INzTqVLsUAqXQq9bc924hUPcCbv+60RG1c01iKUCTdKGyWMZdKAVaSqGqLO+xRjLWi4zqqCd24DUU0ckSEwEKiqGUcpEGiSQFcjiEM0qDUgLYVP1tE+fPhgfFXsEJnJdD8CxvVr4/aJ/eScpGyUxz7DP0k/y88eWjNGEymmgleZQs//LLsd1vj0sHqyVnbCGyZAZ5Si3Po7I5r0FP2e4tl++iaMOYtB1t9qZSnmHolggXtQPTBN44TD+/fvf/78eaCcGbPG5UuB2UPjyXklKRaS4VkZ2bZU1E4ZHzROBxtTi4pmeRfLuO8kKl8iQ6BhApbNheWLP1k3LS/AWo5t4zI271rtU2ssj3CNUt5wve0pN/rz589fv37VUCpv4vWnRu+cqKO262winJYer1PRIqwza1viPC+Lvkh/c3MzD5+HbB6kzJPKEmJUjUYWKmOWHE+aCL7BoLhnz55ZNFhg7m+ypcy4omMRfoyjT655TojT+xv6/Nrep9dV8pbIyCT2otpeyS0IinZpbL6uU9fZR9Nv3ryxIKqThkXyjHEYvmWEWSYpzNvIGds2glqMRvO4iCUlsAfnnEqXYiFUuhR6256tk3l2r3gbnJ2eOnDUzEyRRadVVQr6FIvK9o5zYJ1V0bCBvfVL+u0RqKoZbw8vJYKACNRZy5oZQbx8+XLyOU25ItpwxWnjfdY+tnPsqvceWjNGEykmVKeFpJSoqmfZ7bCojh5WTxYLTmDbBOiMUvR7is6IJj1FxfU/21XfhDGnG+QpWq30Yu6UAha4E9hDkjWuyEu2t2/fHiJh9kxx+VKQ9tB4cl5JioX849ltCyGbXwW0N1Kbs/hH8bb+COYubs0cELUVEs9BIIKA3ZWJSLTdqG3juri4MKpO728/fPhQ69nFDhDRi+WWI6uM8p8oGr1zorLarrOJcFp6vE5FB73WBlRgnB3QLigdPlVbeY3bxI1vsdZWulzy4BsMJOWEGGdzdjWYyZYy2bBdQVEmIQdPOxd1GIrasaGm6F8d2KzTUuQE8vm1IMw6e6W52Ch6ziQ25Cy6ji2XG98+4jMe6+4m3t41w7dz6RTztusL27azmsfsobOYl3rXkB6ccypdiglR6VLobXsW5tu4pTx1+/btlMdTnrVPRPS8ilRVpaBPSTH4XM8eWGdVBGwglx5Jpx8CVTXj/WCnpF0RoJbtp24t4T1//txNXyt9WvIzfsnDfZDrNgiwnWNXPfbQmjGaSDGhHiwkhU/6s+x2mDPsYfVkXmpCmidAZ5Si4rN0RjTpKVqu/Nne+iaMOdEgz9JqJRZzv8exwP3YFk7Z+MKCpNr1nYWSpcblS6HdQ+PJeSUpFvKPZ3/8+PGP37Yf216M1Ela9uNRjl3DsBRQCy02WsSCAAT+VeH7wzVrpXlcjx49svP/9OmTvsshJvpAh16gtT9ITCMBemcjKE+05uusp+xd3apT0Rav9exqMs4O1InCKJVxE8/ZVemRH99ggDPZ3rdGbNe5v+vrazdfnSfi/sx7rVH/69ev5eDpMNA///xT/378+PHq6qrO9jZv2dNTs08Wp+eVmAKKTgTYQ42wN2s9zHr7DYbhm59PhXcxb6NSsG0jqLVoJ3IM1opQYXjbzjmVLtHkqHSJADc83oNXHIvFvuYem/IQf9sWgm15zZ9ipmjOZBJST0NEnzJRzdrPhussNrCmdMIh4CFQTzPuEZJbEDg1AUYQO6lPX5yaTHiqQdMeWr0etlOOJFs/AbZz7Kqj5lszRhOJ9oNXmQjQ8ji7HeaU2l49mZeXkOYJ0BklqvhEnRFNeqKua368t74JY06xxhO1WinF3PVZLHBXvMUSt8/m3dzcaHt/McF2ygiXLxFsD40n55UkGsnfj2/bGGF87+7vbP660jvnk5C1n8bvkK89nh5uEUCfbErPiBQg0AOBbS1GD2QWy9gDLuOkgMtHvZWeunPnjtxifaxD77I24PK6BTzwmt45EX4PdTYRURuPV6voagXLpXcdZKBpDktqx35Ack1Co4I0stA8yFoiPYTjGwxa1geEjUPR/QxmsqVs1/NKerDt/cpobF72E4CUyxDoRNH2IUkPs95+07KzsnQo/rwS71oE6GFy1a6yzs3bDspiWonW63/cIkB52+6kv/CrJvvdtp1zKl2iwVDpEgHGPt4bcEtfE8vwdPGZKQqqrJ56QZ9CncUGghWWCBCYE6inGZ/LRggEGiBAFdtDidqjpf1ak35fU5pasmz+PIU9eDaTJts5dlVlD63ZpFXx8Dx85GURgKUBjwa51RKBtldPWtIUZTESoDMyglqL1oPHslZ2wushQN9Ujy7ql4RWq34dIWExAvbqMHmzoJiEGTPC5UuEabeWxIwOfJzzSrLB3zZBts3I7HV7W/rZoPzrXxYBth31klFIkoLAWQhYJuvPUpYCcvaAS0cq3r9/fxtMdVv6WMfDhw/1Xvpwdsnr16+1/LktNZ4SAXrnRDPooc4mImrj8WoVXa1guU6VOlEbtWjq9lNU9OGpxRQ6CcQ3GBVtPB/kxYsX4yMZL969e+eOc+Ww2U9QzihGVUnlas2yFwrV5EVaraKr7egz8tdhlPbU7B2rPc1zxTyRa8TkqkwL87bXL2zbzmoxJo7BIpb0wIadcypdonlQ6RIBxj7eg1fsMjE6vT9+/HCfOura4vVtkI2ZoiC0ehoi+hTqLDYQrLBEgMCcQD3N+Fw2QiDQAIHeRhAFVKZDSeT5T7YZK8TuBhQQkiwOIWC3gZ0Gj4mlNjrzyuWQ7Rw9tGYnMiGLDbt7LRKN0/g4XqURVPPRyu92aHj1pHlroYBzAnRGcyZRIXRGUbiCkcs36UGRzhKBvqk2TVVrzLRatZnKTvJUa4E7lXdbspZx7pCy3V/aJkmBp+xFsGPZSWyLAMw/7AGf80qyUd2wmUnToNuORbdP2tongrOB+GdCFgEmazD/TIBfEIDA3wQsFerv2N1fdYLr1atX6aoezi55+vTpnTt3/v3vf2sD69XVld6zZXQRxZbeOQrXPHIndXZe8N5CqlV0tYLlshD77ECdezXsUtlLmottbengGwwaMS6cvH//fg+HZ3IMilGY2mypB3n0wboeikkZRaD5jl5ljOoBt01ItmRLDN/OpU3M264vbNvOah4Tx2DOJFeI0R8+o3NOpUsxEipdCr1tz/bgFbtkjDa29x4UY/pGad0CGq+ZKfKA2g+7J9O1W/QpRnUY69Qa52C4MX2jtMHs3AjYgEuDawhYCOxREy35EgcC/RDobQSxt2Z1KPO9e/fmzoamTZix3xt+/enb58DtGydKltoulb2kGeXvoTVjNJFiMHiVKfR4NpFAw6sniWR4/IwE6IxStEZnlEKPZ/MSoG/Ky7PV1Gi1WtUs5dpGoPJZkW2FWnsKl2+NjCW8k8aT80osxmCKM19LCD6mFYhgnHmEb9++2fOyHAU0zyJjiKXN3XDUS0YJSQoCEIDAqQnoZMrJC7Hpxbm5ubm+vr68vNRynRbFHzx4oONL9JWP9JQbToHeuWHlUrROCFi81lOjUNtulL/OvRp2qQ7Z4GJkWyYavsHAWRzu379vYf7mzRtLNHsceQVujVPzcnFxYX+cmCUJ2NuWklKRFwS2EbD3gIfPFm4rYManGL5lhFkmKczbyBnbNoJai4ZjsEYmPbxV55xKl2gbVLpEgDweJGBciN97ndr43Y79vHRmijymUk9DRJ8iNXVeZ7EBT1XlFgTWCNTTjK9JSDgEIACBkcDr168fPnw4/nQvtOlrj48ruFlwXT8Bd3HZL22d3Z9dKvtsv58Dd10CjCZcGhuu7Qa8IXEegYCfQKurJ/5Sc7dJAnRGiWqlM0oEyOMZCdA3ZYTZcFK0Wg0rl6JtIGBf6NeBAPKaNmRRySO4fImK6KTx5LySRDv5+3HjZqO/H/jXv7YdihOV0eEvXnZSkVy1cg2B/QgcXqPXirb3bs61fP3h/eDSYSLG13H9xBbvyiHWSqGOL9E2QZ1dordt3717x0r5nBW985xJbEg/dTaWTGPxq1V0Y5wnxVG7bW+m6tRRP1M5E91t+4lvMHAznvWe/bwSOU6u4oxiuI9wXYxAnS1eseJ3lVG1us44mrZvZq2WRjGbtPtFEulwXEyuSguYt7F2YNtGUGvRDq/va4K1EW70is/lnFPpEo2TSpcIcMPj1TLP6BW7WIzrJvbPhLiJ26+NpdMJ8vY0Y2MyU7RGrJ5KQZ8iHXVeZ7GBtXpKOAQ8BOppxj1CcgsCpyZQbS0z+tj1wJdD/vTp0zV5NCQxTpuspUD42QmwnWNvDTbfmjGaSDShai0ksVw8fhYCRjfgXKsnZ4GPnBkJ0BklwqQzSgTI43kJ0Dfl5dlkarRaTaqVQm0mYH/JRVnYt0Fulme/B3H5Etl20nj+NxETjw8Etr25bdxyMYEcVbdPsaN9731gE4D8hAAEINAegY8fPz548GDvTxCouX7/158AqgvTZISOL2kP5rYS0Ttv48ZTEIBAGQKfP3+2Z1TnCCJqfK42WYd824vcZEx8A6lVjoosJzjelMEMuHJZwtu3b92knj9/7v6s/FqHHwuI/sRN2z3dfxU4CB9EWnkZXfHqbPFcCXe67k3RO2GsKtmoY9ejFkiqKmYuYcYGzZLgKRqKllrmuVIw7zmTtRBse42MMfwU9d1YlgqjNemcU+kSLY1KlwiQx4ME7t69a5kWUDryN/abSjK6apI2WKKUCMwULdKrpyGiT5GCOq+z2MBiJSUQAn4C9TTjfjm5CwEIdE5AUyLaaeWHoAj6dhRbsPyUGr7Ldo6GlVumaIwmEjnjVSYCLP94Y7sdmlw9KW8V5Hg4ATqjRBV02xk11qQnmkE9j9M3bdBFb8bcbau1wTbKPNKbBZahas8lqkZEeU12GcrEjBI+CksZ+ee5GPdyzB/cFnIKJtuK5j7FeSUuje3XUfVtzEbvlo/X9ouog5T0ZlT9L0dFvXxoB0VMCEAAAl0RKLPZdESqs1H0pwb8xYsXT548GcO7vaB37lb1FBwCpyAQNVppwDmPKu8pNLhNSHwDcdPxatfX10GA+g7JtuH5PGXtJnRnr3TE261bt+bRKgnR0avaACenTp6MKk6HdaeBFs9iSyjaQunscaLGI5xXEoWLydXDa0eUvjo37yhW2PbctjtxDOYFLxbSnnNOpUs0HipdIkAetxC4vLy0fHpU1Xmn80q0Ocwi56NHjyzREuMwUzQHWE9DRJ8yaKfnOosNzGsoIRAIEqinGQ+KSgQIQKBPAlqd0UKhsZfXtEnlq4p9KrFMqaOWaBvo/qLKW0YFZ8/F2M4MxWRpYK7uBqrVvFAthfSw26G91ZOWLJCyGAnQGRlBrUXrpDPqoUlfU/Hpwumb/CrDmDtptfxmcOBdLPBA+ItZR+1XPPWsCC7fogHYAztpPP9jJ0JMD4ENjcXvv//uSdBza0NentRquNXJ4UA1oEYGCECgbQLabKrV65Jl1Ou4T58+1UZevZpbMt8K86J3rlApiAQBCIwE2mujxqItXkTNhiym0EwgvoEWTiza1FfLNIFriRmMo6Pc3DjPnj1zf1ZyLcPQeXNy4TQYf/jwoY500ZElvTUUgy7ano5A0ZXUuDJiRFXhti3fAjwKlyXBw+O0rdMofbWNImhpUayCqdUQobBCC2dXA+HCMrTnnFPpEk2ISpcIkMctBIwtT9S3rC35jnE03B6vPRfFvj7CTNFEC/U0RPQpg2p6rrPYwKR68hMCFgL1NOMWaYkDAQj0RkBnF967d8++bK39Vzq7rTdKlHcg0J4r6NesvV740+HuSKA9Eyrs5hXOblQcF34CXe12MM6H9La1yW8h3K2NAJ1Rokba7oy6atITLaGex+mbFnWBMY9Y2m61xmLWdoEF1qaRbfLstzNhmzxRT+HyReGaR+6k8eS8krnqt4RsaCy0ILElp3/968ePH9serPapqHOkqi0FgkEAAhCogYAGIeVfi5XTqVXzi4uLXC/61kAyVgZ651hixIcABEoSaGB2IGp83kB5M5pH576BjuQwnuZm+d5yUC/aeujur9I5uA8ePAg+VSyCDpiTw/bvf/9bZ5SovOk1RQUc/ooVgYwsBFC0hVJ7cdJrdHtMPCVi+OaBU+EtzNuuFGzbzoqYhxBozzmn0h1iSGQKgSgCd+/etXxBRHv9o5K1R3ZnCdae0kK55Fy7mz2885mi7DxzJUifMpDsuc5iA7lqE+lAAAIQgAAEaiAgr1t7g2MnNnXc4cuXL2uQHxkKE4g1lcLiWbJjO4eF0n5xGE3sx5aUyxPoc7dDe6sn5S2HHA8nQGd0uAoqFKDPJr1CRWwTib7J5YYxuzS4Lk8ACyzPPDZHbaS3P3LqWSBcPruie475354Ln7HsGxqLR48eZRRgLSk1eVFzwWvp7BQu8fTy2NXV1U7pkywEIACBDglo9VpNqw4Q0cc3ShZfO3q1dq4DvDRDUTLfM+ZF73xGrSEzBE5NoHCPcDir9mZDEpF27hvoKDfL14x1fkf6yHRy6EmxzyP7LUSnqFxfX09k8z8y3tVLU3qzS/8Of5pe0MWtW7fGCLoQN6XvhpzoOmqauPJyoejKFbS3eFF9X0uWvzdYpc/wrQBkfxaYt5/P5rvY9hwdzeOcSfaQnp1zKt3cnKh0cyaE7EHgxYsXOrXTn7IW+nUa+2S063/EeNcyIyEJjanlitb5TJGL8aQNUdt9CnXWNdG167ZtYK3UhENgTuCkzfi8IIRAAAKNEdBrJNqyNSmUltsspxlqbVE7vkoeaDiRk5+HEGA7xyHYu82U0cRc9XiVcyblQ9jt0PPqSXl7I8fDCdAZzVXQUmdEkz7X70lD6JswZo/pttRqeYp57C0s8Fj+5J5OAJdvzrCTxpPzSuaq3xJiWU5w05V5bf7MctT09Nu3bzdn5ArMNQQgAAEInIiAWn7tr9Uy9rYXUzeXVD3UnTt3Pnz40GHXQ++82Wx4EAIQKEAg6iXPAvLsnUVUm7y3MJWk37NvoLJrAB60CvlO+tZZog8zcb0eP358rAGoRDpJxPJylCun9kHqfFV99o3dkC6Wmq9RdM3aKSZbsJUrJskpMorCxeTq4TqN0tfh0h4rQBQrbPtYZXWbe2POOZWuW0um4OcioJZH49zg0Fg945MnT/IWTdvIgp880VuLFxcXefO1pCYsrCJZQBWLQ58you62zmIDow1wAQEIQAACEDg1gcVT/l+9eqXhhtbdLHuMddaJhhKnhoDwsQTYzhFLjPgTAowmJkD4eS4C7HYY9NXY6sm5jBBpsxCgM8qC8eyJ0KSfXYMT+XvumzDmiTHwszABLLAw8MLZRXlNhWULZhclPFsTgzxbjfCfVgtWslz64FJws9FEHu2LmoTYf/Y2PW0nQ0wIQAACEBgJ6EuAr1+//vr1q143HQPLXOhbhfpaSJm86smF3rkeXSAJBCAwJxA1OzB/nJA2CPTsG+gQN4sSJ6eNWB5x48j/ceuaRv17fJnZzdFz/eXLF60YySsLvpE1JKIjXXQi/ufPn//8809Ndg+bJj3pc6sSAii6EkUgxukIMHw7ncoQ2EgA2zaCItqxBFpyzql0x9oSuUPATuDFixfByIlzAovpW1q8PfJdFGYe2PNM0ZzG4SH0Ka4K+qyz2IBrA1xDAAIQgAAETkpAZxHqQwIT4fXNp+FsRO3Rn9xa/Kl9yNnPUlzMiMB6CLhLzPVIhSQnIsBo4kTKQlSXALsdXBq6tswlKlridGJVW5smBPh5agJ0RqdWX7rwNOnpDOtMocO+CWOu0xT7kQoLPKmub9++fVLJY8XG5Ysl1md8zivJoHe90hObSspnlvtpxWKpEh8CEIAABCYEfvvtN80vyynU3r5ff/11cne/n/rch9503S/9ClOmd65QKYgEAQiMBHqbHeitvKOiLRd9+gbGAfj79+91GqkF42KcyasUOv5jMdregfrkmnZD3rt3z3hSic6200ZJFfzly5f6sNve4pF+LgIoOhfJZtKJ6vsYvEDgXJaPedv1hW3bWRHzQAItOedUugMNiawhEEVAo93JmH3+uL5znndRQwNtzTPMM3JDNHVw+Ei8z5kiVwuVXNOnuIros85iA64NcA0BCEAAAhA4HQGdNyEfZjIE0NcCtK9YHxgYiiPf23hkid5Dzjs8OR3P3gSOmgNvAE5v5S2gMkYTBSCTRV4C7HZY5NnS6sliAQlsmwCdUdv69ZSOJt0Dp4FbXfVNGHMDFnvqImCBp1ZfP8Lj8vWj65SScl5JCr3/e1YbmGJTGdchYh9UfK1kbHiKRyAAAQhAoFsC+kre1dWVxjBfv37Vrtz79+8XQPHw4UOd71ggo0qyoHeuRBGIAQEILBJgdmARS8+BvfkGKq9O5bBofPN3SORouTMDcgxSRv0WURfj6MyRO3fuTHZDLsZUoJjIOdTZdoeIuiYV4RYCKNpCiTgQ8BBg+OaBw61TE8C2T62+foRvyTmn0vVjt5S0AQJaIvn999/9BXn69Kk/QtTd4AkpkkeDu6g094vc20zRfiQ3p0yfMkHXYZ3FBiY2wE8IQAACEIDAuQjoo9PuQqGEl8P//fv3yQGF+uSAcclSn4lK+crCueghLds5sIFEAowmEgHyeGEC7HZYA97S6slaGQlvmACdUcPK9RSNJt0Dp41b/fRNGHMbFnveUmCB59Vdb5Lj8vWm8W3l5bySbdz+8ZTxq8XjM8ZD5sb4KRc6uz3lcZ6FAAQgAIGWCOhjHdrhp69w/Pnnn/qIh77dF9yhm1J8LZ+nPN7ws/TODSuXokEAAjUQYEOPXQv9+AbGYfjm80omD2pXol0LWWLqwBRteTTmq9PrhpNKZABZcieRYgRQdDHUp8soqu/jy3VR+mX4FoVrj8iY9x5UlSa2vRNYkrUQaN45X4RApVvEQiAEShLQgv6vv/7qyVEvE+pMT08E+y2twlxfX3viaytP7AYDT2oZb/UzU5QRWvmkOulTqLMe0+rEBjwEuAUBCEAAAhConIBW4vSFJ73ZNZdTgw7/wGR4RN09e67m9Ahpg0DUnH8bRa6qFIwmqlJHb8Kw2yGo8T5XT4JYiNAeATqjBnRKk96AEo1FaL5vwpiNlkC0nQhggTuBLZws23EXgePyLWLpIZDzSjJoOXY7kdFjW5OM6do1MoRDAAIQgICdgN5o1UGMWiDX2SV6YfXVq1fqnvIeX6LdvU+ePLGLdOqY9M6nVh/CQ6B5Ag2cZho1ldNAeQ+xybZ9gwcPHlg2/8l70TtFG/hPzitJHPXHCvD69es7d+5Mvtu2mIhqx9u3b1VGTipZ5FN5IIquXEHHikffFxmvibcAACAASURBVMWf4VsUrsMjY952FWDbdlbEPJZAM845le5YQyJ3CMQS0LuCHz588LsWGs6nf8NcG8sePnzoEU8yaHfB4ruLnqfK32p7pqg8T3+O9ClzPr3VWWxgbgOEQAACEIAABE5KQMMK/2qjluosRdOoQQtDlpjEOTsB/0D1FKVjO8examI0cSx/cjcSYLeDBVQzqyeWwhKnMQJ0Ro0p1F8cmnQ/n8butt03YcyNmevpioMFnk5lWQQ+9SwQLl8WG2g+Ec4rSVWxf3VhnrpeBdfmnnm4PSSqYYqaCLbLQEwIQAACEGiJgF5Y1cEiGvAMx5d8/vx5OL7E8lqvn4Pe3Y3tKP0JVnuX3rla1SAYBCAgAlGzA5xmis2IQJO+gfEMkcnJIxZ70JfQ3Irz6NGjki8dXV1dPX361CKnpiN0IMvFxYUlMnFqI4Cia9NIbfLQ10dphOFbFK7DI2PedhVg23ZWxDycQBvOOZXucENCAAjEEtB0h5Y/PAsfGt3rQ+gpR5ZokUUnivoF02uHibsF/OnvcbfJmaI9QG1Okz5lEV1XdRYbWLQBAiEAAQhAAAKnI6DdVtp85Rdbw4EXL1744wx3tQKo8xAtMYlzagLMgZ9afTUIz2iiBi0gg58Aux38fNy7bayeuCXiuhMCdEadKFrFpEnvR9djSVvtmzDmUcVcHEIACzwEew2ZRs0C1SCwKwMun0uD6zUCnFeyRsYa/v79e2vUv+I9f/48Kv488r179+aBayHuS1NrcQiHAAQgAAEIuAS0ND4cX6Jlb517pS97PHv2LMqzdFO7vLx0f7Z6Te/cqmYpFwTaILC5Da+n+FHjGs9rJ/WU6FyStOEbGBdONMaPfTFpcsSJMaMsNiCf7fr62pKUpNJLUyUPUrFIRRwjARRtBNVztAb6+pLqY/hWknZ6Xpi3nSG2bWdFzMMJGH3myp1zKt3hhoQAENhAQMcf+J+6ublR7Y6dGRjS1Hmm/pZBjs3Xr19Pd1jJnFgbM0Xzch0Y4reciWBRM6WTZ0/3s586iw2czjgRGAIQgAAEIDAn8OHDBy3ozMPnIXopRZ8ZmIfPQx4+fDgPJKQxAg3MgUcNUtjOkd2AGU1kR0qCeQmw2yGKZxurJ1FFJnIbBOiM2tBjsBQ06UFETUZosm/CmJu01RMVCgs8kbIsovYzK4LLZ7EH4nBeSaoN6C1uexKaWU7/lHHUdK0+nmwXj5gQgAAEIACBCQG91Kqe6+XLl9qeqw8PGmcc3ETkfAc/HuLGP+k1vfNJFYfYEOiEQNTsgE6qqhBLlFRRbXKFha1cpPP6BpL80aNHFryT80f8j+h8N30YeYwj83vw4MH4c9cLOWlGUeXC9eCP7Ur7wMRR9IHwT5R1VF9/onLtJGqUq8Dk6k5asCeLedtZYdt2VsQ8nEAbzjmV7nBDQgAIbCCg7V9BB08RVMF1+Ig9fS2gKGX/6e16HVEpBw9fsGdaSczzzhRVAnAQgz5lTR391FlsYM0GCIcABCAAAQicgoB2BWtLVdQSoZYXLadUaBChw01OAQEhNxOImgOP2jixWaTYB6OkinJ9YyXpM34U0uCsSJ8MKfV+BNjtEMu2jdWT2FITvwECdEYNKDFYBJr0IKJWI7TXN/0/9u72bkpkTxjwzvw2ADUEnQjUENQI1BBGI1BDUCNQQ1AjUEPwNoKjIYxm4PPfwy4Ph5ei6Aa6gGs+ODRUQ9VVrxR03QrzXsvqVtKlBG4lp/LjeZxZEUO+/FJx5JDWKzkr9z9//jxpDaQXL16cdb1/f3lS3Z7U5J0ft6Od4Y/Gf/GuzNGSL70ECBxNIP5iXvzSNXqWZ8+eTUr769evJ4XfYmC98xZzTZwJHEdgUhtV5tsJk267Jr3QU1QxaNxe/LGJ+4vNjQ0yb8kzFwGpCk8r8AmLu51WCOPdxPhr8znftVhJjlKxYWR0sVlTWsR20NevSTqJy+TqmlnTe61J+VXmULY3XUvsnGSlbC+RBc45SWAHg3OVblKOC0ygBIF4st+8i4/75aHfB8ZMVCw+EvMeo6uWxEolceMWDULzzN3Evnz58urqKt7p7B7a057NzRSVg69P6c2LQ9VZZaC3DNhJgAABAgQ2IRC3FTEtGYPhSbGNu4P0TUR9tnjnKsZF9ceDb2zueXpOfk0aCpY5B36Q1zlycvMiYSYVIY8GLpJHh72otx1Oy/odPD05LeG+tWkBndGmsy8n8pr0HKUdh9lT36Qw77igbiJpSuAmsmlqJCfN1cTfOJl6/nLCG/KVkxclx8R6JWflTuYzg+oa8WQi+pWzrvfvL096tjFpIvj8uDkDAQIECKwsEO/CrnzFeGT+6tWreHb18OHDzEvH+DvexM0MvNFgeueNZpxoEziIwKSpjTLvICa9MzFpNmR/ZcDYIJGn0V/nFI8YuuS/9teaFlhnvZL4uVTmenD37t2L9eYSJg6VLCCjS86d0uKW07jVcZ7Uq9bf2tOG27dt5abinZ9fyna+lZAlCOxgcK7SlVCQxIHAJIGnT5/W4eMBR9wvxwxA4knHt2/fYtWS+Dlc/Jn0eCwS92gxXRAPO+Lf+G4894924MaNG3GHnphPi3m5+EPrs7wkUEd+0oaZoklclwqsT+mVP1SdVQZ6y4CdBAgQIEBgEwJxU3Da0oTxB3UzHyzGjcn6A/tN4O8jkl7n2Ec+XjAV7iYuiO/SCQFvOyRw0oeiUuc8Hi3/1aZ0Mh3dmYDOaGcZ2kqOJr0FcsCPu+mbFOYDlt6ikqwEFpUdM0Ym8apA9yo5Q/3utwrZY8hXSEYUHg3rlZyeQfEMIPOvGVfXiL+bdPrF/vOb+TPUMRnxn1/1iQABAgR2IhC3K/GabPXY+/v37yunKp61RwTev3+fed3WT3kzv7WtYHrnbeWX2BI4lMCtW7fy01vmb5gnTeVMmg3Jlyk/pLFBTh5lvvaXOXQJ82bhjN84nfY+Yk7M6zAx8Iu3EuuPiY1YNTV/tJY4j0MXEZDRF2Hf7kWj8Rn6y/DdRJktDBO3b92CUewexXtS1ijbk7gEvrjADgbnKt3FS5EIEMgXiFv4eiQcg+fqxr960hHricRyn4lTffnyJf52XNyMP3jw4O7du/FvLKMQy5TEgiaJb8XLRnFXHuubXGqqykxRIncKPKRPaWXKAeusMtAqAz4SIECAAIEjCMRKiDm/UojHkZmzKEdA218avc6xvzxdP0XuJtY3d8W0gLcd0j6jRzP7/ZJfbRpNowD7E9AZ7S9PqxRp0veas1PTtYO+SWGemunCzyugBM7rWdTZ6pcQcmIVLxvkBCs2jCFfsVlTTsSsV3J6XkxafySeKzx58uT0i/3nN9OvTDXDlvlrw2YMbRMgQIDAaQJ1NxSPpTPnnU+7UOJb8bc+oqPJeXZ+hN/K6p0TRcUhAgQuLpA/O9BcfOHi0a4jkH9fk5/S+uS72TA2yMnKzAcnsThpzp8pa43BMk+eE89EmMzFSuIMMQBbYf2URFQdOkdARp+jd8zv5t+PTHpAslfMfK78QcherUpIV35+Kd75Vsp2CWVbHDLHzyUPzlU6xZjAhgRiwZE6trHdvF+O9UQ+f/4cq5bEOqR1mHM2onH49OlTvHYWz1DOOc+Z3zVTdCbgyl/Xp7TAD1hnlYFWGfCRAAEC+xAwA7OPfFw0FZnvU8X0SCxusmhMnPyCAvkvOXid44LZVPKl3U2UnDvHjJu3Hc7M9x08PTlTwNe3KKAz2mKu5cRZk56jdIQwO+ibFOYjFNSS06gElpw7Z8Yt/33F+Oll8y2FM697ka8b8l2EfVsXtV7J6fnV+mFS+kRv3rxJB5h0NL9ux/R0zo+sJl1dYAIECBAoQaD5h/visfSlohTD5XiLd3TJkiP0R3rnSxVC1yVAIEcgf56rzNfm8qdy8lvjHLdthTE2yMmvGLpk/vpo9JY/fncUf2C5vmgMh+7fv19/XGgj/rRsM6MTV4lkrhCfRAQcOkdARp+jd9jv5veAZb7MunLGTeIyubpy7nQvNym/ul8/1J5JVsr2ocpGmYnd+uA8VFW6MouWWBHoCsRNVnNyqXdmIFYtiWAxMxaP9fNrd/Na8QOz+G6cIVY/KeGWvDmB4ClSM6fK3M4vdUd44nbMOqsMlFk3xYoAAQJnCpiMPRPwCF+PO5F6qcF0ep8+fRpPJ9NhHN2ogNc5Nppx5UTb3UQ5eSEmIeBth/OLwQ6enpyP4AybE9AZbS7LciKsSc9ROkiYrfdNCvNBCmqxyVQCi82aWSKW/9Ob3rcUZonDaicx5FuNersXsl7JiXn36tWr/OdJURXnfSfp7t27+fFuvn2V/y0hCRAgQGBDAtHUX/BHJjEBEX8q8Nq1a2mx5g960yE3elTvvNGME20CBxHInx1o/pKhHJz8m5r8lJaTuiViYmyQUG3+ddZEsNH1SloBMpeQT1wx51Bm5ONUma825lxUmPUFZPT65ju44qQe8IL3j4VQu30rJCMyo6F4Z0JFMGU730rIQgQyhz2tsXc38q0A6wzOIxoqXTcv7CFQpkDzL5bHqiK3bt0aimc873jy5EksOPL79+9Yqz2++OzZsxiNxCqlzYcgsR17Yn80OHEDHiEj/NXVVXw3zjB08gvuN1N0QfzMS+tTmlDHrLPKQLMM2CZAgMBuBPLfVt9NkiXkBIHnz59nToHmr2pxQjR85YICmQUgYuh1jgtmU8mXdjdRcu4cMG6Z0/4h47WWRPHIZGw9HOmesBVgtacn3ZjYs3sBndEuszizLYq0a9J3WQBaicosD62up3WS+NgKsE7flBn5iJ7C3M0ye84XUALPNyz5DIf6kYshX8lFsZC4/Xch8dhWNOKd/klDkPhLSvMmMN5zihnqzB9+xwtSsQr7vBFwNgIECBAoTSA6hUePHl0qVvF2b8wdpJ+L54/CL5WKM6+rdz4T0NcJEFhUYNIdQdzvFPXLiohP/mKR864UuWimLH1yY4Mh4agO8Zui0ZFJBEj/PeT1H5y8fft2NNpVqmMN5sSPr4ZkStgf5vVrdvHrr/ihVwmxWjkOMnpl8N1cLmp9TuNWpTcak0ljg90o1Qlx+1ZTbGJD8c7PJmU730rIQgS2OzivAFW6QgqSaBAYFfj48WMdJv8dmmij4r8LPnmp4zzLhpmiWRiXO4k+pWl7zDqrDDTLgG0CBAjsRiD/EedukiwhpwnEem0xwz9aYOIhWixuEn9q8bSr+FaxAnHvmR83r3PkWx0npLuJ4+R1+Sn1tsNceRRdQ87T/wJfbZpLwHk2J6Az2lyWjUZYkz5KdLQA2+2bFOajldXS0qsElpYj88bnaD9yMeSbt/zs8mx/7jJVSycqFisZfTZQxyECL/Ezofw15Oqf+tRRskGAAAEC+xPIXMRquYTHO7vpv/ZwhL8bo3deroA5MwEC5wvkt1Gx4uH5l5vxDJkLNMQVY42GGa+79VMZGyRyMP42cuJofai1Ikm9PzY+fPjQnBaIshdzcM0AS2wn4tO6XP5q3K0vXvxj/BwlIl/99/Tp04vH5yIRkNEXYd/HRfP7wdL6+ov45w+NTK5eJINaF1W8WyCJj8p2AsehMgU2OjivMVW6msIGgWIFYmXMZtxu377d/HicbTNF5ee1PqXKoyPXWWWg/HoqhgQIEJgqcIT3ZKaaCN8rEM8ZY8mS3kOtna9fv766umrt9HEHAvlDwdIe8Xido5Dil1+EPPYqJMv2Gg1vO8yYs1t/ejIjhVNtRUBntJWcyoynJj0T6lDBNto3KcyHKqUFJlYJLDBTZoxS/ixN/tuPM0ZviVMZ8i2huqdzWq9kcm5+//49Jv0zvxYvPMWK5pmBJwXL/1NOF3/3aFK6BCZAgACB0wRKaO3TcxDN3/Selsbyv6V3Lj+PxJDAkQXyZwfyXyhZxzO/j8tP4zoxv+xV8t2Wi2exY4MnT57kpDrWzoiVj3tDtmaQVyh7MReR+ebQtWvXJv0Nrt4E2nkpARl9Kfl9XDe/LcpsT/bBMpQKt29DMmXuV7zz80XZzrcSshCBLQ7Om3QqXVPDNoEyBeLuvhmxGzduND8eZ9tMUfl5rU+p8ujIdVYZKL+eiiEBAgSmCpT21HVq/IVfU+D+/fuZs6Dpvya1Zpxda0aBzNyPK5bWsOTfbOancUbY45zK3cRx8rrklHrbYd7c2frTk3k1nG0TAjqjTWRTZiQ16ZlQRwu2xb5JYT5aKS0tvUpgaTkye3zyX8TdzayIId/spWhnJ7ReyeQMffz4cf53Mlc9zz9hM2TmukoxPT30C6vm2VbejijFI5Zbt27lN1Irx9DlCBAgsC2BaO3jZuaycY6G/ebNm0NxOMjfjdE7DxUA+wkQuLhArF+QaKWb0ct/oaT5reW2M5eejTUaoidaLhqbO7OxQTrLMif+WuuSVOeMQVezmkTNWqHstX6qkUjdyi8pHmFNuoT27Idk9OykhzphzLNl9vWZfevu9dy+bSiLFe9JmaVsT+ISuASBzQ3OW2gqXQvERwKlCbRGvwd5VNHNBTNFXZMC9+hTIlMOXmeVgQIrpigRILAVgTKXpct/YX0rzuK5qMDbt29zJvnj2Zx3bhfNiIuc3OscF2Hf2UXdTewsQ7eYHG87zJ5rW396MjuIE5YvoDMqP48yY6hJz4Q6YLDN9U0K8wFLaVFJVgKLyo4lItP8NUHi/Dv7kYshXyKvHbJeybQy8OrVq/zHSG/evIkXqaddYEroFy9eZAZfdNmUzDi0gkXko0WO96Ki633+/HnrqI8ECBAgcIJA5kj3hDPnfyXx+9gy3w7JT1pmSL1zJpRgBAhcRCBzpriEDqXpkxmfzNQ1z7z77Uy6RR2KHRtkFpiXL192fVqLmGSeqnueSXvyc3PSKquT4tAb+LA/9OrVOH+njD7f8OBnePbsWY5ATG8WuLpxTsznDeP2bV7Ppc+meOcLK9v5VkIWIpA5oi5ncN5yU+laID4SKE2g9XD/yMtu5t9yLpeJxc4ULZfkSWfWpwTXweusMjCpyghMgACBpkC88938WMJ2zMHGu5ElxEQcNiTw6dOnnNjGO7cfPnzICSnMhgQyp8hKuLNrqmbGJzN1zTPbnirgbmKqmPCzC2Q2CHFdr7Vk4mc2nsU+PclMpmB7EtAZ7SY3Nem7ycrZE7K5vklhnr0MOOEkASVwEtcWA2dmcf4YaRMI+cmxpsEmMnTeSFqvZIJn/Anl/OoUg7AnT55MOPv0oLGiduKFnub58pfjan5r0e3m77s2+mSu9buOAp96LpqDTk6AQIECJbT2iY7pIO2k3rnAqiFKBAjUArFQYE5rHD/biHuf+luX3bi6usr8GUn+zdplUzR09SXuL4wNhrRjf3TZt2/fTgSoDkXx+/z5cytY8342DmU+g2mdZOrH1p+WTXw9MR5LfOvkQxu9oz85vUt/UUYvLbz788dsZE5fHw6ZT0r2Leb2bVv5q3jn55eynW8lZCECmxuct9xUuhaIjwQKF8i/7So8ISdEz0zRCWgrf0Wf0gU/Wp1VBrplwB4CBAhkChT4F3SO1otl5pRgaYH4+4jxVxLTYaqj8Uvv1vPlnG9tOkwrvZlPQzaUZK9zbCizyoyqu4ky8+VQscof/HitJbNgRL3e1qtNmekSbMcCOqPdZK4mfTdZOXtCNtc3KcyzlwEnnCSgBE7i2lzg7u8LepMQU1gx59N7aKM7Dfk2mnHrRNt6JROcHzx4kBk6pgbevn2bGficYJl/VTJ+gdCarD/noud/t7W4+927d88/Z3WGnIcQC/3x5wKfes6l6jwECGxFoITW/ubNm0Ncx2kn9c5DZcB+AgRKEMhc1KOEXy9UXJnrqkbbe/369dmFt35/YWyQLhKZ64y8fv26eZ64n22uofPw4cMlyl7zirEdSwg1L9o62vq4QnyaV7ReSVPjzG0ZfSagr1cCmX299UoqLrdv26o4ind+finb+VZCFiKwocF5r5hK18tiJ4ESBLqPyI88EjZTVEKZHI3DwfsUdTZKyMHLwGgdEYAAAQJDAjkP9Ya+u9D+b9++LXRmp923QCzcHM8fc9K48o+9e6OUU/W8r9tL17szcw7c6xy9enaGgLsJxeCCAt52WAh/609PFmJx2pIFdEYl505m3DTpmVCHDbahvklhPmwpLSThSmAhGbFcNDLnZzJne5aL5xJnNuRbQnUf57ReSW4+Pnr0KPNHODEFv9p7Tvfv389ZNjUSmfkzv1yO88K9fPmyeYIZH5ys+WP41nOUnEcvzVTbJkCAwBIC7969W+K0+edMNIaJpUzyz7+JkHrnTWSTSBI4rEDmTHE5tw+XncrZwf2FsUGissfbfomj9aHWj3lapOtMI+YvVpIYjNUpmnEjfkOSH7cZr7vXU+Vjyui9loFZ0rW5vj6/5M/i0zqJ27cWSOEfFe/8DFK2862ELERgQ4PzXjGVrpfFTgJlCsT48+rqqsy4rRCr1rTGCldsXSJxP3ucp0gtk9ZHfUoL5IB1VhlolQEfCRAgkCmw5kO9zCit9gZpZnwE25BAjNsTI+c6IbEmzqtXr+qPF9lYs+od4X3dzc2BX/Z1jouU+cIv6m6i8Azad/Tyn/nm9HEzWm39tZatPz2ZMSudaisCOqOt5FQinpr0BI5DIbChvklhVmIvK6AEXtZ/havn/Nwmbn8yZ3tWiPCMlzDkmxFzK6eK12zij/6+ffv28+fPsR7TULStVzIk8x/7YziVOa8aX/v69euaf804p2mLWLX+IvR/JG/dD1Ecm389IF48unPnzlxRyJnDyu/v07FqnWfNRy/piDlKgMCRBS7+pmmiMcxponeTd3rn3WSlhBDYn0DcqrRWD+xNY4zYE7eRvV9ZYmfc1uasGhkpWugWLKfzat0XnOzQOk+iS510CWODNFfmJGDNGPWi+XbpvPeziai2Xr9LhFz5tz1NjUSsHMoUkNGZUIKlBTL7+uh3Yu44fap1jub09YvGxO3borzznlzxnuSpbE/iErgEga0MzoesVLohGfsJXFagd8ooZ3LsstFe7ur1FMdyl0ifOTHllTMRlz75bo4euU9RZ6tifOQysJuKLCEECKwvUNpYIn4Z6xnK+sVgN1fMnAiN9MZfVrjsgow5Va/1HPzkbGqdJ3FzcfIlLv7FzKz3OsfFc6rkCLibKDl39h03bzssl79bf3qynIwzFyugMyo2azIjpknPhDpysK30TQrzkUtpCWlXAkvIheXiEC/ftqaqeq+13I9cei+35k5DvjW1L3iteNLx/PnzmLS8e/fu48ePnz59+uDBg7/++uvWrVuxdkk3YtYr6Zq09wRo/os7nz59Cuv2KZb8HJfLGerFq/+xdM2SEck9d+uvT+dEPvfU//VfOT/Nyu/v09dt/Zoi59LpEzpKgACB8wWiabrsc+hEGxvr552fwK2cQe+8lZwSTwLHFIgbnJyxa/5N0HKMOb8eibREihaKQw5Uou+bFKuF7i+MDdK58OzZs3SA6mhdFFv1Yt772URMcuY0E19f7pB3bee1ldHzeh75bBvq6zPXJls0N92+Lco7+8kV73xSZTvfSshCBLYyOB/iUumGZOwncHGB7vRO/J2Syz5JuaCJmaIL4udf+uB9ijobReXgZSC/sghJgACBpkC3B2kerbbXnIRvPVHqRsYeAmmB+AuL9+7dS4epjsZr4jnBFgqTU/UKf56+kMzJp93QHHj9DD2R2Cghy73OkbjukQ+5mzhy7l827WsOtCaldAevtWz96cmk/BJ4HwI6o63noyZ96zm4Qvy30jcpzCsUBpdICCiBCZwzD5XwrD9nVuT27dsxxXdmYov9uiFfsVkzY8RiXZ5YM/r169fdBi3ePIm1S6IYtP5ItvVKRvxjqjRARwL93+FYrOQiP8aOBi5nnfIoAf8X04v9P8pfvAHWvPy8v++KdXqaJ+/djsXFe/dP3fn169fmV+7cudP8aJsAAQKXEsgZ9S4Xt9ZvresLZT5Er8PvYEPvvINMlAQCOxbIWdA07oNiOcwLIsTVW/cOvZF58+ZN7/5Zdu7j/sLYIFEYYpYkZgMTAapDMclSLQDaert03vvZRDRybvnrqCbOM/uhnMZk9ovu+IQyeseZu37ScvrHeDerNVO8fjwv20nV6XX7VlNsYkPxzs8mZTvfSsgSBLYyOE9YqXQJHIcIXFCg91brsr/ou6BGXPqyg3BPkTJz/8h9ijpbFZIjl4HMaiIYAQIEWgI5D/VaX1n0Y+uJ0qLXcvK9CuRMhEbaY4x9wV8+5FQ97+tOLaI5T2C9zjFV9VDh3U0cKrvLSWzv7Xxv9Lo/c+oNNtfOnEZ1rmstdJ4dPD1ZSMZpSxbQGZWcO6Nx06SPEgmwlb5JYVZWLyugBC7nf/Gp11gwJWe+6+LxXC4LqjMb8i0tfNnzv3r1avS9mpia/uuvv5pLCFmvJJVrjx49Kn+xkkjA9evXcyZTIvtjSZtUgpc/9uLFi+ZFYlG9iHxzz5nbOeu1xyVm+eFls1/JvO6ZqfN1AgQI5AjET7sv+JOzoWcJB1yvRO+cU1yFIUDgUgKx1l7OOguXnSVp3Tv0WkUqFl0yMnOcX/j9hbFBb+Gpd+aUtAgckwNxQ90c6jx8+HDe+9k6St2NWJu2u7N3z9DPfnoDn7kz1nBpgpx5turrzT+wlj9ZP8ulSziJjC4hF3YTh+gfo5kaTc5lVzeOZiRnbbLRVJwfwO3b+YZrnkHxztdWtvOthCxEYBOD84SVSpfAcYjABQV6p3fi9nnROaULpnf00maKRolKCHDkPkWdrUrgkctACXVQHAgQ2KJAzl8aaz6DWDSN8Xrums9rFk2Lk19QIH4AFi/950QgHutf6sXg3sFbN86FP0/vRviye7zOcVn/HVzd3cQOMnGLSfC2w6K5tvWnJ4viOHmZAjqjMvMlM1aa9EyogwfbRN+kMB+8lF48+UrgclkQU2GzzDWdHMOcn+HEr+ZzpqxPjkMJXzTkKyEXFopDzDZn0C+a7QAAIABJREFU9vURgfjJcF0lrVfSnyMBFC1C/hvznz59uuwrTXH1aMX6E9PYm9MaNoLPvNn6EUL89ChW2Zn3Gpm/h//69ev5122eJOcvcp9/RWcgQIBApkD+mCDzhPnB4g909wbObJ97v7vdnXrn7eadmBM4gsDbt29HB7HRodS3jiubxNpbo6ulxMtPkYpFI5bZfzVvDU6OT/Mko1kz9SrGBgmxWKg0Z12MGOS03ghcUzXzVb9EMpc4NFpJT7hocwGU/Mn6Ey5U5ldkdJn5st1YxXzxaPsWjVtzZeuVEzu69nYdn2bjUO+cd8Pt27yeS59N8c4XVrbzrYQsQWATg/M0lEqX9nGUwEUEhoadMRiOOnupua+LUNQXXXNOo75oteEpUgsk8fGwfYo6W5eKw5aBWsAGAQIEpgqMPl9bbQ2R1hOlqQkRnkAt8Pz588yHR/Fi8EX+utVunqfX5oVseJ2jkIzYbjTcTWw377Yb88wOa+UE7ua1lh08PVk5612uBAGdUQm5cFocNOmnuR3tW5vomxTmoxXL0tKrBC6aIxf8jXy8uPjt27d06mLGbPZfzaeveKmjhnyXkl/6upOqWLzgXT/it15JT9ZEqxFdwmjDUX0z3vuP35VF1eo50bq7ohUbfeoWeR+DwnXj9b9Xi5e96mJX7VriyVwsy5TTnQ+9CJUvE093mr+UuHv3bv53hSTQK9AsUb0B7GwK4GpqdLcv+Mfx3r9/341PtMy7Xxewm+pqj965clBnh0rIzvbL6M1laDTaoz9jbo3hV0vj06dPR68Vq0aOhjkzwG7uL4wN0iUhc0qlOUuw8vAmsyhWyYw5jXR6ZzkaN8X1Gq+ZbyLmXLf5tw1HG6icE24rjIw+Lb+MQBJuOTNgmW1g4iqnHYopytLyzu3baVl5qW8p3vnyyna+lZAlCGR2TBccnI8qqXSjRAIsIVDayGqJNJ58zsRNa4wo4iHvOvfRJ8d/iS+aKVpCdYlzHrNPUWebZemYZaApYJsAAQKTBEbf31tn2BwrRNcPUOJJR6Jrq1O3TsTqy8XG+ldsXt32JIHeF7G6Z4g8vciT/cxnWznTud1ENfcc8H1dr3M0C8DQttZsSCb2u5tI4Di0hEBmj1Bdep3puJ291rKDpydLFDznLFxAZ1R4Bg1FT5M+JGN/S6D8vklhbmWZjysLKIGLgscE7OfPnxe9RO/J4wfyo61fzAlnTuj1XmJzOw35NpdloxGORbSnzrnF9G/1tzOtV9LmffLkSUzcZ4LG+iCx7n45v8GOfB39PU80x+vM8rRkoy1uqgZdULfCzPLx4cOHo+c5//lH/VixulbORUdjtbMAzeweSlpOmKHvnra/+eO3oTOsH6uhmHT3rx+3HLFuPAvZc3CuizyEjrFFL/vocLyQMrNQNPTOmbC9hSfzu6cF23QTd1qSS/hWsRldbMQWzbVbt26NzoZEIxZ/umfRaHRPHlccHbFHzCP+3e/OvidnqD8a29FYrXB/YWyQyIUTxirPnj1LnHCJQznvs1bXHa3Xs0SvuajQmzdvRs+Z+UcLm61xzmqkies2T5UIVtohGb1QjqxfHgoZasak5eh6wfF775hcXkh+6LQxOdnq+4ZC1vvX+bv3bt9q8PI3FO9JeaRsr98RTMqgpQNvK/mbGJyPZplKt61SN5qhUwMUm/z1I1bIqDheBUvcasXtasyZxCxTjIrjlab4GUOMPNcZfE4tWvOG3/1M0foFft4Mqs92wD5Fna1zv9o4YBloCWR+3E2tz0zv0sEu3onL0KWzePbzX7zMVClKjPrqJMd4r95eaKM50Irp2dGXOSMahQC2QNaviRt1WDraMRGaU7Yj+2K2f6E3cltlo/VxN8/TW+ka/bh0HfE6x2gWZAZYOqe60Vi6WehecWiPu4n1c38oLw6yP7PDCg2vtZxQJPbx9OSEhJf/lZymJifMvCnN6YzWiZXOaB3nectPnE2TPjvpLk+4ib5JYZ5a9jbaak1N5lD42ZOvBA5Rz7I/pmHXf6wfTd9oOYnxTzzunCWNs5xkNMLnX8WQbwXk87Mp/wxT3+6uzlzd6c+5XknOXU2dqgLzIF6Uj7bg3bt3dSTTGzHPHj/MLqr5iMh8/fp19ClXNMfVcjXpBM54NNZJahbTiGE0QzOev3mq5jO/5v7mdvMv7zX35283Z8riN1Tr/FQyP3olhJzUIKwW4QJbntXS7kJHE7jIT856fwgXbf76P34rKrv1zkVlh8gQKEegkGHJ/fv3myPbXp9YlWDN24e4VnMdhN4oRY/z6NGj3kOz79zN/YWxQaJsxA1d/qRwdZ6cgpG44gmH8p/uNO++T7hQzldi/qS+qY+IBeDo2iIxWTF65pg4bi5rMvqHENMnzLknLaQpbiZERjc1bM8iELdjo+Xq9evXa/b18ZOAE1rRZvswi0zvSdy+9bIUu1Pxzs8aZXujA4OcLC5wPJMT7USYTQzOE/GvDql0Kt1oIRFgZYHRIXGMNmNU/ODBg7/++uvGv//7I/u/qPLN/6Idi98TxpxbTF7FbwXjKXmszBv30THkXv99qYTz7meKdtMQRek64Bsg6myz8h6zDDQFYjtn0JtT61unPezHHKsc80UBNxHJRQWKOvmGsiPn6WH9dGMh5Bj+1TOZ8egkc/GI+isLxcppzxHIqQLnnD/nu/l/RyFefo5CmHPOGcPkTPhv7n3di3eFVQZ5nWPGgnrMU7mbyGnDC6nv+yiio7fzdTK91lJT5G/s4+lJfno3FDKnqVk/OeU0bjqjnBJSTn7VZVWTXlPYSAhsom9SmBM52Htoo61Wb1paOy/S2CqBrVw4/2PzV/ORpzmzUudftD5D6wfy9f7mxqdPn+JtgeaeRbdzCnZOvT4zkoZ8Ocg5mXVmRszy9davOfLP+b93+r/n+y//2lXI+a587pmiIbh9+/ak+McP5M696mLfz/kVULTO//rXvxaLwn+cuPsDyAD/jxBzf8jJzfj7zydfNuiapSUeCJ18qh1/cfTnamEYA6+VBbqlsZmV9fZqtaNOfqtQ1TFpbYRq/ZV1NnL+UnpEcuUmEVeV+63i0fsxeoR1ikpcZaj3Oae9XS3yK1xoyKeZcXvtndXZFQpYCZfYekavPyzJXBwhYFfI394Fpy7SQMW9enMiqRmHenv94fdW7i9qosSGscFQhcq8U6hsY/XSofMsuj+nKFYxXLSatOppfIxUj74oGY3eKE7MFTRL75nFdbQxiWut3/iPIkQAGZ2jVIfZ+ghktbvp0YFHVJmqOte2C2202pBmrU9vr3lreeTbt4XyfdHTKt75vEcu29sdGIzmb7rxrI6u2YSORjgnwCYG5zkJUenS5bPM0fhozqYTdalKZ1Q8mnERIOfBZU7+nhkmuqS46Yub6LgFXnoEnhPVM2+9c+TrMEOt4kL91M56/yG9Zi5HkteZTI487XbWs78BcsA6W1eW3o0DloGmQ7OoD20vOiPajMwOtnOmHy81B17z7qwZr9O10Y1NlJnaNkrvUENR7V+0eLdG5lX/OBqliNjK74O14jkktnKsIhNjZDgUmeb+1ebVq3KVMyypS+ByG02B0e2FxtiJ1OU0FOfEqlVoV+j3R5EjwDkpSmB2D3mdo2tS7WkVjKFc05od+W7CqHKo+iy3P6dHqGrroo1565F0NQsXVxxqKKr967/WMjUjuhMyiRQtOu6dGvN9h88ZLq7/QCSztERnuk7u6IwStTUOrV9CcvJdk56jJExma1NVgUv1TQrzpIK64yF0uimuji5xp68ETiqB6anUKJ8xtm+NvlabKsxp8ZYoQmnAnIK96M1XM3qGfOnsKHPI18zBajsnH4dSGmf4r+4ZT9uTU+Va8Vj6FZychATf6AvNrWhHP7HajVlOEnrDtH7k00pC9THa6BUS0i0YK7Rx3Yt2Bc6Zg251fisw9uZyyTujdnfNu3uiNq2citHZxiqSUYRWjlhOoa3itnLLGX1hN+O6e1buMnFV5bObEd091XB8nfLc25+e09iuE+01r3LY3lmdXbOYXfBaW8/o9YclOTN60bAH7DrZOvqOSzTpS49D4vytKaRu17bC3UQXPKd4n9PlzXV/0eXq7jE26OZvvSezVoZqzCTU31pzY9IE0HIVtjl7Xk+t5sRt1Kp19zEaPhEgkt8t/90959TcxNXPPJSDWafl4Bkd1DlNdMW1nFVvjrfKc51lrY0176Z7b9ma8VmhRkQutPr6aFJGI1ZFcuXR2mFv33rLc/k7R0uR4l1n4jHL9qYHBnXe9W7Es4lmSz60vWZ30xvPE3aWPzjPTJRKN1QsY/8KjXNmNuUHK7bSGRXnZGK+UqLczn4oKkJMdi30rDkntnudKdpl73+0PuWAdXa0KTtaGahBMvvfuDGsv2IjLZDZQaRPsujRXTbji4otffLyy0xTIKfRiDLW/MqM280HKPWPcFrPAYc8FxoT9qYuv59dzqo3YgXOq2e2SCs8OmyWrqFS1NxfP8LrpZ59Z06hOmceoFWPlq4vOS1JaK855+Z1jt5Cm1PwqnqhNTvm3URmG35O69RbMg++09sOSxeA3Tw9WRpqtfNnNjUrv+0QyS/wJzM6o+ZwvbVdZmekSV+tJdn6hcrvmxTm/DKW2a+V2Wqlk3nBO30lMJ01raOtKaBWj1nNd3VzM+YHWueZ/WPOSGbl6bhIY5eiJVZ9XPMJWg5UdBwR89nzqHXC7qzRcr9C2lnjmZOJvSUtdkYuzLZeSXQ2Q5cZ2h9Rb5WD1T5GmY4J3BPivNqSS+dTRH82OuyLABHs/GsNnaE7S75aA5fzhOa03qjVlNcPF4cQjrk/utihit/av0IH08yCzFq/framR1RNtJWHL6PNSB236Fyb1Itu46p4a/z0xjqznEMvDaxcxxcteLOc/Ji9szo7S+Ep/yQ7yOg1m6z8uafVxs9RxkaHcIvODoT/6FDtgrdjm7i/SA8J6qPGBkMtauaT2iioQ2dYYf/QoKvO33pjodYjTjt0idF7h9F7meYZznzDb7RBq1NxwbmpRIGR0Qmc1qEdjEDWvJtuVuG6FjQ3oo9YLj7dvj5qfVwuPxNXrrDHvH1rVbENfVS88zPrgGV76wODROZmjmCjvU2cpMxDmUm77OA8k06law42Wtsrd+6ZWZYIllky1690+QOq0fuyRPJPONS8y2vlfuvjcqPQZrRHBwytWK35MRq0mPia1yEz/rucKdpr73+0PuVodbbZXg1tH60MVA7d946G2rd5W9GhXNj6/u4LmkOep71SNYvPXpvxWXDWP8kmykyLZXR4vNADx2bP1bxdHY1PVQ0jWCshy33MjFJE7OB3EJEFmS3SmU+1cvI6//aqbthXiFUz5pt4nt6McGK7zNv/0dIYhWS5l166j3jqklZvLNS6JnJKa5bA6R464N3EaK2pS+/mZim7+VvUHm87LJodmZ1Uczi6aHycPL+pWa6b7s2FKAN1K5fYWPM2JOKpM0rkRZmdkSa9t37Z2RLYRN+kMLdybehjfr9WZqs1lK7Yn1lQF3rQrwQmsqZ1KHGn33yo3Z21XvSJRvdy3T590Qi0lOqPZT5BM+TrFo96zyYaz8jBOsKTNqomdIb1SuLeKWeuuRu5ZjNR15NFNyKq0XeeHNuV7xLPp4gI5zyoWKhB7PYQa+Z4TsU4bS6mVX42VyrOL1ejZ8gseFWbEA9rR084V4D8bjjitmYHENfqtpBDexZ9sNSizh8TR2xXm7HCVWfTUCHp7o+Ga9HXs4YqV/S5dWxt1AKZjeRuemd1ts76fW/sI6PXHJa0hpTdpru5Z823OnKyMsLMXp7jnKN3LpftVjZxf9EsNultY4PeMhzjpbRbdfSyRTFint+AxHi+N6Wn7Qyf5qWjzrZGmCGTBux+pRmT1pAyKl3z6KTtzOFWFduI1TnXmhSxSYGb2mnYw2Z0eOZ0W7Ve5PVqczhl3k1XJbA7X1cTVRsxXdaq3ZOK7lDgqGiRBc1r1TkyGqXmtxa6URqKdmZ7slCsujLRMgxF1f4Q6Io1C09sK951OTlU2c5MbFVaih0Y1HnX3IiktQp54mO8e9H8bvnbWxmcZ0pmlsN9dCiZiVXpMgtPTjCj4hylKky0La1BaaLlvNShaLHnGpDnJyHGmXNdtDc7Wrf8dcQWmmPZcUMUvJmp20efcrQ621t9ujsPVQaqMl83GqMbcVfYFbOnKRDVKvMHS5X2Es+DmvHp3c4s5FUMt3UT15vewnduosx0DSPa6RYjSk6E6X7xnD2tianmc4fWoUTc1rl5dweRn9GTWqRmpudfIjPk6DO4oXIVQ/1FI9aMf1xoKBr1/k28rxv5Xkd4dGOdals759TfJbrvOOfo3fRC93d12rsbORp1Dkb8I2e7J1liT8lPCTObtX3cUWYmtiokRpWz1wVvO8xOWp9wdKxbler1m+U6hofamNTUrPlu6tB8bN0zNjeWGDwkikEmms4oYbjyIU36yuBbvNxW+iaFebR0ZTbRWxxCR9KafV96e6E7fSVwtARWARJTqa05rsipVlYuNAYeHVnFHeXKA6rKalLBXvkJWmZ7YsiXWS/WD9aqXJkfq1ue09criUoe1TjOknm93mAxAb1QwaqyIcY9UeGjATonnhHJi7Qas5SkEMhJezQ6EXKWK8ZJomB0p6ejZ53xEjlR7XY83UI49Vc9rXOu3FjnpPqyYSKLe3O/K9/cE2Vj0XYgTKK9SgxZmpFpbkd2Rwe5KGmcv1WomhEY2o76Fc6LVqho9HKajlYMo7VcNGK4WqWx5Z/+GLmzUHkeKsOxvxVhH2uBqL85VWzrvbM6W+f4vjf2l9FLD0vi/NEmpxvt7tFoNFa7JYk8HY3h1FF0uhYMdSW1QyFvBozGMyI8VaZ1zjPvL2qxnA1jg95imdNB935xzZ0xkOjecQ9l+lxDsmiCmheN7d6xZTNMb5RCuNeq9Qrj1KpUn/O0e9KIakQs2udFb7LqSGZuyOg01P5GIIveTbcwc56gtJ7utM4w9WP3is1mZOqMTXRhccJ5Y5hIUVTGnN5h67dvCYFtHeoWtlZ/FGVv3sLTveJWivcRynak8YTJ6jIHBq2aGEnrlr1Wae9+jNZstfvKVoRP+5jT/J525ot8S6Xrlsl6T4Gj8VYhKbbSGRW3cirnY4wERm9d68J5wY1ZbucnxX8fM0U77v2bxfsIfUqd3kPV2TrVoxsHKQOn9b/x8sm2Br2j2T1XgDNbyN7Z4LniVp/nzEjG1+tT2Thf4MzsWKfMJJIZEwLpsdCZj+Salw6r1g1sXL0ZYNL8Z4zK4usLAbqDaOZLevu0KhDTNbPnXcTkhFmgVvmv7rvTSZ7laOvZdysa1cepDwFb55yx8naTfJp28K45/IgyFg1Fr229cypyl6K5p5UF9VXqjdln3ZtX793WmvWyZO7sdlt1VjY3Nv3Y67Q2PJJf/ixlZi6XECxyIX8KbpZ5sEj1Vl5rOT+DWoPPZuWtt8+/ijOkBU5rao78k5mmp86orqrdjQI7I016s/TaHhLYRN+kMA9lX+w/rV+LRqzAVquVzEjaCfMqka7Z7/SVwFbWDH0cmkrtnRHqTlnMdXNRRS9ybbR9iwHe7POBQzj1/tMK9spP0HL0ohkx/1Bna1EboyW/O46NPdWTkT8iJa3Db9++/fLlS73z169f1XaUktiIjz9+/KiPzrURsxI3btyo5ibqjRNOHtGr4hmRrGN+wnmqr1Svvz969OjkMxTyxVevXr148SIdmcCPPvjJkyfpYOmjV1dXMdn97du3VrBoOz58+NDaucLH+/fvNwtz7xUj1c+fP+891NoZVePp06f1zhCL92Nu3bpV7znCRpSlqopVia1qWeypWoYzG4eocdV/1cmrBqHajmYucnNI+Pv37x8/fqwjVtf92BNRiv/qPUNnSOyPaFSxiqapClZHLPZEgb9+/frQ13/+/Pnu3buFIhYXrSIW8aniVkcsDsWeRMGOqho/xqujXftUYt0qXIfM3IiY3L17t4pYM1bx9URW4opcy+cKzD/++GMoR6JsxDi72WRVIfNbvKEzN/dH1Xv8+HFvgYmrR3PRDGy7K7D13lmdnVpnu2VgE3sOm9FVJxv/VtnUbJ8TfVkEjkFvDBHrzK072WpMEv/Wh07baPb+zVhFgYwh94xD07gviGFMIpJx9Qhw5r1SDLDjPqVW6r1cgMe4JTHi6v3WQjsLv78wNjg/3z9//vzgwYPEeWL8H+U2EWCdQ9E4x3g7s0k5vxLFncXr16+bSYuG7s6dO8091Xa0gTE+7O5v7okZz2g9ml/v3mtH0oZq/aL3pBHPaNyipY1GteoC6pY29tSpSNxq1WFm2ThyRh92BBJF7oS76RPKWzR3UVvTXfAs948x/xAXarVXUb/ikV49bonhRMzqnJCK6itxtnBrVtIlRg5bv307mXeLX1S8J+Xa1sv2jgcGzaTVzXVM3sZ2jMTqPZOyuw4cLWfVeMaeqv2sxjxx0TpMCRtbGZxPslLp0lxRFKNwXmQ0XmalMyqOwlA1UHXJSc/L1cHSGzFGjfOc2ZamLzHL0agOMbJt3j5PPe0uZ4qatTVAqnysusi472jdekwVi/AXbIimxnbrfUp+eo9TZ/NNqpA7KAOL1uiYhKwHFSHW7FBm6U2m5tcK4WOWtdkM1j3dv1vHlVrI9PszgbBoplcZfanx5ApZPPslNlFmzkn16LPOWZ74dGeiutOqJ89/Vk1ZtGDNgXFMIA89n3UH0YSqCk+izV+uRaqGlFVzFNFo9kERw5xnTPE6VjxKi5Y8ZoF6X8o6uWpErKpyVUcsHtYPPZI77SqFP09v5nvdV25xzm20iYuCt93XObRmk1qz06pq1IVN/6agWZdD4MiTA6cVgHW+FXX5sK+1LC28y6cnS6OdcP5Fm5oYlVX/VRFrjhgTI9gIXOxPZk4T1hkl3KrbihgVRFGJYHUhiT31t3JuLurA52xo0s/RO8h3t9I3HbkwL9qvRTm/YKvVTFrhd/pHLoH5jeHQVGrM3vROYXXfb4+u88yH7FVs4334mECuC1VvEpb74WSzYMel573tXfMJWiTEkK+38FQ7L9h4JmIVh0Z79t6v/2897a68EnWp9wuH2hkVL9qmLs5298TTi+peJZ2PESZWsonCMTWl8a1A6z35vGtTTY3YUKyaUY0yP3rabr2YfbG00TiUEKC+120CrrCdzqOorSvEofcS6VXQ4mjvt1bYGTmVKDDxdHyFOPReondNuyqquLpiCa5A64av9kTuV814a73w6mg1+E4Uj5xDkVndVrGOTxSwnJMIEwKb7p3V2brM1xvpOrvRMi+j6/ytN9IZHU+M6pArb8x+/xInHB37RYBqIcxJJTz6qfjW6O3JaSefFJMTApd8fzFU5IwNJmV0uthH3z3pbMsFjnoUzdFQprf2nzwC7FbV8EkjJEaJzVjFeaLB7K1Q6dYsnUHNSyy3fcKcyckl4bAZbQTSLcDpEcgJZSxK1+i45eTWI+ITbUVvM9VNSG+wrkD+nig/J4CMfmXTt2+jqdtZAMV7UoZuumzveGCQ3+jNGHLNQU5mKU1ncXpcmnmJ9YOpdGcW2oUK6pmxOu3ro2kxKu7CdgeTp9XiwO+9Ie1e8eJ7znngMhT5aF2r4rfFp0jprmEoyfPuH628pxXLE7616T5lUnoPUmcnmVSBt14G5q2b+We77CtMJ2R05ldK6NpG52Q045m5uU6wTZSZMylGJx4DYbTcDsUhuqfu+XtbmG6w/CarGzIxJHYHMYnrUi1SzmByzTchl5hdyWle0u+CVvWu+8zx/Pd1u4VkhT05mT7U1CT27/h1Dq1Zt1gmGv9EIUkf2vTdxKXa8GbWLFS107m2uaO946UmY3P75AfTBb7WskJOpWvBEv37Cokq7RJp5GbpnXc7PUxac6DYStfJt06JnNUZtZCnflyzM9KkJ0qyQ5VAutksp286bGFOZ9DU9ue08Au1WqdF5sxvnZyWw5bA/Kaydyo1/cQ87gi6GRpjqpNHLzEBNTq7Ffcv589TJVi6KVpnT+/8diKeOYcM+c7Mu5MbnJzcSYQZrQWtdNX19L+6J+3O87a+vOOP0QFHvTq5PepilrYnMj4z+6J9j/Y6TRFHI0xvT1BdJTwXbXwzeUd/fRGxjahGWnorcOyPXqTltkT7m5mcywa71CB1o5MvUUdaJWe1j5FTiaKS3xTMHuHEsxNcXe0EV+RvN3y1p9l0x3a3BYtgsTOKQTNkosDUh6KRjLnORKNaSLNfR3grG/lVsqjeWZ3t1sF0nd1KgWzFU0ZPzehEI9k91bx7ooluZd8sH2PcmxPPSPj5tw/NC8Xwr3dwPkuizjxJTi5f5P6iCdjcbvb4sW1skC4AiX456NLfXf9o1LtmXqe3I/6ZDUWUk6j73bu/OENOxZw6RdWM9mgMu7Fqfn2d7RyEeQvDATPaCKRbmBcaakalG61WUfejEGaW/AgWgYf6yjjUrR2RtG56z9nT7Pi6lztzT6KbaMW5qNu3M1O90a8r3pMybqNle7QFa1XMJT5mNo+TsiMCLxHV0XMulJapaW+GT5TMAgfnzZiPbieS1sqpojoUla6VO2d+HK10RsVd4VlGxdWQ9Zxb127EFt1z8lPpoVg1B8yxHS1qN2TsjJaqGXK0ZYsAYRtjsKHbgbhKNCNnvjyw44YoR7g3zEb7lN609O48Tp3tTX7Ozu2WgW7js86ek9vVnOy4YJgSurbRjkMzfsES0r30JspMN9pT9+Q86IxB5qQhSrxgHV/pNlm9k58R4d7A3a9n7kkMiaMOZp5k9mBRuxNZk99VzR6xBNelWqTRO8GQjEH17BRDJ1zoN2OJm4I6JpEFQ48eYn/3PmWWHry++pobOZmeqEHpQzmtXCQ2ciRU0z11HI0wmU3Woq9zaM265TPRmqVLyOjR/CY64nB+KYqKP6nPHYr/pdrwZtYsWrWHEr7R/VFymnSpcImpAAAgAElEQVTp7Wj/ox/MSWm0FdEGdgtDnCEnd84ZDGfGMCcVJ4dJVN4QOPm0vtgU6JaudOmd6+hGfzLTpJu6nSjPLVWdUQskp7mbmh3p8Jr0tM/BjybqcoF90wEL86X6tWbDtVCr1bzEattnpuWAJTC/hezOS0TpHf16THD1FvI4W/5NaGRrNGXRZI0WpAg2GqUzA4zGYaEAs8y/9aY90U200mLI1wI5s8HpzY6cnXHd3mrVil71MeYe63Nar+R/TMIubu1KmD6oM2a5jSgrkdjektG7M3BiUiYKTdT2+GL8G9s5jW8EvlR96OplzsuHQCQtElildGg2KhC6lzjInvyGprc4nbwzciQhvOZTulYSRp/itMKv9jFyKiGW383PHuFE9fGoqaud4Ir87YaPPb2D6UQbGI1e1K+44YkvRhZEu1013fFvfIxRe+yPoxGT0Za/qGY/Uf7LPBTgAdibp707S+id1dlu1qTrbJllbzRWMnpqRsdIsvuVdfYsdzsTxSCKd34qurcPsSd/GBnXWui9qNECnx8g0be2oNa8v2hduvpobJCfrVXI6JR7JWNnDIqmnm2F8FNHEZGQaKlaw79q4BfNSAxIhmprHMpPztDd9JBttT+nHRuKXvrM8x4N83yKuUIeLaONQLqFdrmhZpSuzH4tqnaEjKoaPXVVEeLfugGJQ4m6Hy1P9ZVupZg0zOjKdPdElLpXmXFPJGRzt28zJn9bp4rMUrzzs2yLZXvHA4Nu47bCnqGGOr8UzR4yojSU8DIH55MEVLqhzE3vX6igpi+60NHRtBgVd+XPHBXHJMkF5+66ycnfM+mWvG6Les+/9ZmiHff+dcadsLHFPiUnmUerszkmQ2E2WgZ6m6kVdsZ94pDkpvcnpmVWUK0uMTonoxkvqoxtoszMIhYdSmbZi7FivE8V85/xle4UaNyHDj1DifMnHm7OO/+ZGBK7g+g2dwmuzFLRPeeZe0bvBKPYRyE88yr5X08U3TMrYObEbET14s/T87lOC5mT6edoR92f1M5E+x/NXXwl2rT4N7ZjT36NiK8sV2wqB61Zt6QF+zmFJP3dLd5N5JfYLuZce5au2ulc29zRqcUssilap+2+1rJCBgXpUGHewdOTFQBzLnGppiY9FbzmQLFVxkZv+XNUh8JMbSUid7pDmtGfOUSKgneuBvxSJaSZL3OlZShfevdPzayIsCa9V3J/O6NsNMtnc7vMvulohXnHrVazsK22fX4LfLQSmN/oxf1vKx9j/JPz9QRplP84bUz8xqxvDGmq7It/YzumOOL8MULIGUhExGYcS6QT1UJY7eOiT9ASedSbQEO+iqUqsekCs9DRqCM5VSMGe80IHHe9kiiyYRFtzaL3Tk3rorajpOY/Euit84mdAVuganQhEbFEtDMPpWcBisrlJSJzqUFqmr3YyZeoCJnlavZgkVOJAmC9khb4Frkif1upiI+Jm/loA3NGCd1z5uwps9lPVIFiD22rd9bEdWvHoo+HL1VuZfTUjJ5lwNm9aM6ezOmYk8tSFIYYkuXE5OQwUYniKifHcOUvFnh/0ZU3NjitVHSnOyvb0862zrdiFBGD/IXu1+IRbxT4qQmZ1GLEJTKr/0Jp7FafxJ4Lzv0dJ6ONQLolcOmh5nI3I1HB40lPog0ZanW7CJl7MtuTRJRyDi0nFsl0l52TBflhlsusXRbv5biWKNs7HhhktnjzBovcz69Zq4Uc6iZWi8DSF1LpphbjhQrq1GjMEn40LUbFXeeTR8VzTeN0o7TansQkz1BL1Y1b4iRbeYq0495/KB/z92+rT0mn65h1Nm2Sc3RzZaDbTK2zZ9G3LXNyaqEwcYu6DmDiKqNzMprxhXL/tNNuosyclrTeby33nmQ8DUmP7YdubBO1KXEoMSR2B9F1S3BdqkVKl5aq9K75JuQJTwB7q1jvzrkGdekXR3svPbSzW0hW2JOT6UMRzt8fLcCkh7MnJDwq1Ghfnx/hREitWTd3Eq1ZQnLSoW3dTVyqDW9mzTpVe1Imlh840A7yWss6eREtQ7NM1tvrXP0IV7lUU5Me+aw5UKwLVbWxwjBAZ9QyH/14wc5Ik36EZvCENG6xbzpOYb5Uv9ZsyhZqtZqXWG17rrQcpwTmNymtliQmsfO/GyFjMmqhee+YXp4r33NStFphbl1ohSdowbjcXP3sr93uuPHMKYcRJvKrVStbZSZu81un2vl6JVEm4r/4hXa0NVHg4v4t3sKJV+TXbCBa4qV9jLvWGX9UGcIr3IueYxi5f3LHE2Up/fuKcyK2le8GQqtZWefjRidfPDvpFo/opYZKO65JXMHYCp94zbQ2P6cNbF2u+lh+s1+nfVsbm+id1dlupUg0cdsqgc3YyuipGT3j0Lp76fSeaDqaebfQdtxJRY9z8oi6NwlxtjjnRu/RzulbZ7+/aPEaG5xcC2K+soUZH9O3JCdfa/YvzjuKiOp5TtuSM/M79RKXuidtFokS2qvdZ7QRSLPIVdurDTWjdM3V0ce4KGcmLT2d3aUY3RPlZ/bWNXHCeeuju+wE9fmHFO9Jhpso2zseGIy2dUsEKGGQ0y2lmx6cd5OT2KPSZZbqhQpq5tXnDTaaFqPiLvhpo+LRAWcEiDoYDc5opgzV4vhi/BdZFv/FeWIYHCeMmZl41SZOHgPjWRaUjzMPRaB3fwtwHzNFO+79ezPxtJ2b6FMSSTtsnU2YTD20lTLQaqZW+7jC25ZTs2yW8HPN55yTEdEPptOiGU/7rHx0E2VmXpMYsMW7s7MMzKqaEsO80WIfSRjt2ibVuzjbEEtEZtKpZgwctXsoVrE/2Ge81qRTJbgu1SJFOUxYVYeiK5+UzHMCT73LGI18N0DJz9PPocv/bk6md91O2xPXilu/eVv4OFucc81UaM26pSvRmp1WVBLf2sTdxKXa8GbWrFkpEvm10UPzFrNopuKEJ1NEVzjabJ55iZPjlv5ixLxZJqvtrbzalE5aIUcv1dSkM3HNgWKrgOXc+8yVd/O2Egu9g3GpEtLMlxI6o3kz68z2drtN+lx15+Ln2XTftPvCvONWq9kwrrY9ewu8+xKY30C1plKjYcn/bh0yJqPm+kVPnCdypz7zahurFebWhdZ8gjZvsTfkW7Rwxr1AlI0YqlW9SfwbVWNowvCPiEqrYPl4QIGfP39GJf/y7/9+/fo1VSA6g8ePH0c5u379+tTvXiT81dVVpPfjx48/fvzIiUDUohcvXjx//jwnsDAECBBYR+DWrVt1IxZt2qNHjzKvG23gu3fv4isnNPhxiXh7Ixr8aPnv37+feUXBThM4Wu98mpJvESBwKYHv379Xtw/x7wkdSnWbGh1K/Bc92qVSMdd1C7m/MDaYK0PjPDHOibJdnzBKbIy7tnLDW0X78+fPVSX99u1bnZDMjUhv3OPH1NIs1TOaixh8RjTCMP6LOMT57969G9U/hpSzXCIzXUPBYtDVeygeKvTuLyHOdcRkdE1hY16BqqOPqbNmY5h5iZiVjtn/aEYym824mY0LZZ48bkijDblx40b1b/dj5kUzL5cfzO1bvtXFQyrek7LggGV70wODSZm7ocA7GJzna6t0tdUmRuN1bG0UKxAzNjEurW5Fu5GMIWX8cvLJkyfdQwvtifjEO1VxgxzD7KFYJS4dER7qp3q/Zaaol6W7c0h16w3RFvuUg9fZbuE8c88Wy8CZSfb12QU20UJuIpKzZ02xJ9xKdlTP9WJIdsIDlMCPOcl4uhFToJkPC/LnP4dmPuOK9YzopeY/iy11IrYVgareeV93tfzyOsdq1Hu90AHvJrYyjNlZkfO2w5kZeqinJ2da+foWBXRGda5tYqZak17n18E3dtA3Kcz5ZdgQOt8qP6QSmG81GrJ6d/2ESeCYpP33D1zu5b8BOxoZAYYEDPlqmU0M+erYJjasV5LAOeihaI7jaVy8LPU/PyT68SN+fBjFvfoJYjS4gRIPwOIxWPz2IP6NnxjduXNnu1LVvHwks/rpVJ3SSFEkNlIXyYw+JgbN202jmBMgsFeBDx8+xAsQkbr4/Wf+YiVNjaoNrBrAaAmbbWAEa7b50eDHf9EkRsPo7Yem4Wrbh+qdV1N1IQIE5hJItFFxiehQqlfoqt6kGmNnvsA3VwxXO89l7y+MDWbM6Jj/ioFWTFPGvXDcEsYSsJsutPEKYAz2em/zq0oa1bO604/ExpBv04mdsRhs7lQyenNZtpUIR9GqGpB69ixiXk8V1r18dPHRhpwwTxj3s9HeVuep2qJ68ND8uKFb0cTQqHmjvY/J1a0U46F4Kt5DMr37le1eFjtXENjZ4DxfTKXLtxKSQK/A27dvnz592nsodsYana9evRo6usL+6s2bqUsEToq2maIV8nErl9hEn6LOLlqcNlEGFhVwcgIECAwJ1LND8Rgl/qvek4zA1fxnbNRzldX85wnPUJrzn9XjmPqczY8bmv8cwrSfQI5ADEviiUBUt/qJQ7O6Ve8SeF83RzI/TGIoGCdptkjRKO37dY58NCGbAoki5LFXE8r2mQLedjgB8LBPT06w8pWtC+iMtpWDmvRt5de8sd1Z36Qwz1s8nG2qgBI4VWwofDRNMRkV/8VPJusZ4N7XX2Ni5ITp36Hr2j9VwJBvqliZ4a1XUma+iBUBAgQIECBAgAABAgQIECBAgAABAgQIECBAgAABAgQIECAwTSC98MH79+9PWwV+WiTyQsdrN7Eq/evXr/OC/9e//vUvy4xmWgm2IQF1dkOZJaoECBAgQIAAAQIECBAgQIAAAQIECBAgQIAAAQIECBAgQKAl8Gfrs48ECBAgQIAAAQIECBAgQIAAAQIECBAgQIAAAQIECBAgQIAAgc0JpBc++Pr1azmLlYRtLD7y6tWr+GtODx8+zKHOX9kk52zCEChBQJ0tIRfEgQABAgQIECBAgAABAgQIECBAgAABAgQIECBAgAABAgQInCzwx+/fv0/+si8SIECAAAECBAgQIECAAAECBAgQIECAAAECBAgQIECAAAECBC4ucHV1dffu3aFofPr06f79+0NHL77/w4cPjx8/Ho2GFzxGiQTYkIA6u6HMElUCBAgQIECAAAECBAgQIECAAAECBAgQIECAAAECBAgQINAr8GfvXjsJECBAgAABAgQIECBAgAABAgQIECBAgAABAgQIECBAgAABAlsRSKz38fLly5IXKwnhR48eff36dZT67du3o2EEILAVAXV2KzklngQIECBAgAABAgQIECBAgAABAgQIECBAgAABAgQIECBAYEjAeiVDMvYTIECAAAECBAgQIECAAAECBAgQIECAAAECBAgQIECAAAECGxB48uTJjx8/eiN68+bN58+f9x4qauedO3fev3+fjtLHjx/TARwlsBUBdXYrOSWeBAgQIECAAAECBAgQIECAAAECBAgQIECAAAECBAgQIEAgIfDH79+/E4cdIkCAAAECBAgQIECAAAECBAgQIECAAAECBAgQIECAAAECBAgUK/Dz588bN24MRe/Tp0/3798fOlra/lha5fXr14lYeccjgePQVgTU2a3klHgSIECAAAECBAgQIECAAAECBAgQIECAAAECBAgQIECAAIG0wJ/pw44SIECAAAECBAgQIECAAAECBAgQIECAAAECBAgQIECAAAECBIoVePHixVDcbt++vaHFSiIVibRUafz8+fNQYu0nsBWBRDlXZ7eSieJJgAABAgQIECBAgAABAgQIECBAgAABAgQIECBAgAABAgRCwHoligEBAgQIECBAgAABAgQIECBAgAABAgQIECBAgAABAgQIECCwVYF3794NRf3x48dDh8rcf/369WfPniXi9u3bt8RRhwhsQkCd3UQ2iSQBAgQIECBAgAABAgQIECBAgAABAgQIECBAgAABAgQIEBgVsF7JKJEABAgQIECAAAECBAgQIECAAAECBAgQIECAAAECBAgQIECAQIkCnz9/TkTr4cOHiaNlHkqvsfL169cyoy1WBDIF1NlMKMEIECBAgAABAgQIECBAgAABAgQIECBAgAABAgQIECBAgED5AtYrKT+PxJAAAQIECBAgQIAAAQIECBAgQIAAAQIECBAgQIAAAQIECBDoEfjy5UvP3n/vunbt2q1bt4aOFrv/zp07EfOh6P348WPokP0ENiGgzm4im0SSAAECBAgQIECAAAECBAgQIECAAAECBAgQIECAAAECBAjkCFivJEdJGAIECBAgQIAAAQIECBAgQIAAAQIECBAgQIAAAQIECBAgQKA4gW/fvg3F6ebNm0OHCt9/9+7doRj++vVr6JD9BDYhoM5uIptEkgABAgQIECBAgAABAgQIECBAgAABAgQIECBAgAABAgQI5AhYryRHSRgCBAgQIECAAAECBAgQIECAAAECBAgQIECAAAECBAgQIECgOIF//vlnKE43btwYOlT4/mvXrg3FMJHeoa/YT6AogUQZVmeLyimRIUCAAAECBAgQIECAAAECBAgQIECAAAECBAgQIECAAAECowLWKxklEoAAAQIECBAgQIAAAQIECBAgQIAAAQIECBAgQIAAAQIECBAoUeDXr19D0bp58+bQocL3b3fVhsJhRa8EAXW2hFwQBwIECBAgQIAAAQIECBAgQIAAAQIECBAgQIAAAQIECBAgMIuA9UpmYXQSAgQIECBAgAABAgQIECBAgAABAgQIECBAgAABAgQIECBAoCCBf/75p6DYzBQVS5nMBOk0JQqosyXmijgRIECAAAECBAgQIECAAAECBAgQIECAAAECBAgQIECAAIFhAeuVDNs4QoAAAQIECBAgQIAAAQIECBAgQIAAAQIECBAgQIAAAQIECBQscPPmzaHY/fjxY+hQ4fsTMb927VrhkRc9AmkBdTbt4ygBAgQIECBAgAABAgQIECBAgAABAgQIECBAgAABAgQIENiQgPVKNpRZokqAAAECBAgQIECAAAECBAgQIECAAAECBAgQIECAAAECBAj8f4Hbt2///w//ufXt27f/3LGZT1+/fh2K671794YO2U9gEwLq7CaySSQJECBAgAABAgQIECBAgAABAgQIECBAgAABAgQIECBAgECOgPVKcpSEIUCAAAECBAgQIECAAAECBAgQIECAAAECBAgQIECAAAECBIoTSK/f8eHDh+JiPBahq6urX79+DYVKp3foW/YTKEcgXYbV2XJySkwIECBAgAABAgQIECBAgAABAgQIECBAgAABAgQIECBAgMCogPVKRokEIECAAAECBAgQIECAAAECBAgQIECAAAECBAgQIECAAAECBEoUuH//fiJa7969Sxwt81A6zun0lpkisSLQFEiX4XT5b56nnO10nNPpLScVYkKAAAECBAgQIECAAAECBAgQIECAAAECBAgQIECAAAECBE4QsF7JCWi+QoAAAQIECBAgQIAAAQIECBAgQIAAAQIECBAgQIAAAQIECBQh8Pfffw/F48uXL1dXV0NHC9z/8+fPxNoHiZQWmBZRIjAkkCjJ6uwQmv0ECBAgQIAAAQIECBAgQIAAAQIECBAgQIAAAQIECBAgQKBAgT9+//5dYLREiQABAgQIECBAgAABAgQIECBAgAABAgQIECBAgAABAgQIECAwKvD9+/e//vprKNjt27c3tGTJo0ePPn78OJSWf/3rX7du3Ro6aj+BrQios1vJKfEkQIAAAQIECBAgQIAAAQIECBAgQIAAAQIECBAgQIAAAQJpgT/Thx0lQIAAAQIECBAgQIAAAQIECBAgQIAAAQIECBAgQIAAAQIECBQrEEt4PHv2bCh63759e/Xq1dDRovZ/+PAhsVjJ33//bbGSovJLZE4WUGdPpvNFAgQIECBAgAABAgQIECBAgAABAgQIECBAgAABAgQIECBQlMAfv3//LipCIkOAAAECBAgQIECAAAECBAgQIECAAAECBAgQIECAAAECBAgQmCRw/fr1X79+DX3l06dP9+/fHzpawv7v37//9ddfQzG5du3az58/h47aT2CLAursFnNNnAkQIECAAAECBAgQIECAAAECBAgQIECAAAECBAgQIECAQFPgz+YH2wQIECBAgAABAgQIECBAgAABAgQIECBAgAABAgQIECBAgACBzQl8+fIlEecHDx5cXV0lAlz2UKxFcvfu3UQc0qlLfNEhAsUKpEu1OltsxokYAQIECBAgQIAAAQIECBAgQIAAAQIECBAgQIAAAQIECBCoBaxXUlPYIECAAAECBAgQIECAAAECBAgQIECAAAECBAgQIECAAAECBDYpcOfOnffv3yeiHguCfPjwIRHgUodiIZWbN2/++vVrKAJv3ryJ1A0dtZ/ARgXU2Y1mnGgTIECAAAECBAgQIECAAAECBAgQIECAAAECBAgQIECAAIFawHolNYUNAgQIECBAgAABAgQIECBAgAABAgQIECBAgAABAgQIECBAYKsCjx49iqU9ErF//Pjx8+fPEwHWP/T27dtYSCWxWMnLly+fPHmyfsRckcAKAursCsguQYAAAQIECBAgQIAAAQIECBAgQIAAAQIECBAgQIAAAQIElhP44/fv38ud3ZkJECBAgAABAgQIECBAgAABAgQIECBAgAABAgQIECBAgAABAqsJfPjwIdYlSVzu3r1779+/v379eiLMOodiIZJ3794lrhXLr1isJOHj0D4E1Nl95KNUECBAgAABAgQIECBAgAABAgQIECBAgAABAgQIECBAgMABBf48YJolmQABAgQIECBAgAABAgQIECBAgAABAgQIECBAgAABAgQIENilwKNHj75+/Xrt2rWh1H358uXGjRuvXr0aCrDC/lig4datW4nFSiL+nz59sljJCnnhEhcXUGcvngUiQIAAAQIECBAgQIAAAQIECBAgQIAAAQIECBAgQIAAAQIEThP44/fv36d907cIECBAgAABAgQIECBAgAABAgQIECBAgAABAgQIECBAgAABAgUK/Pz58/Hjx7E0SSJusSbIy5cvV14T5PPnz0+fPv3x40ciYrdv346YX79+PRHGIQI7E1Bnd5ahkkOAAAECBAgQIECAAAECBAgQIECAAAECBAgQIECAAAECRxD48wiJlEYCBAgQIECAAAECBAgQIECAAAECBAgQIECAAAECBAgQIEDgOAKx2EesDPL+/ftYlGQo1b9+/YqlQ27duvXq1atYK2Eo2Fz7P3z4cOfOnQcPHqQXK3nz5s3V1ZXFSuZid56tCKizW8kp8SRAgAABAgQIECBAgAABAgQIECBAgAABAgQIECBAgAABArXAH79//64/2CBAgAABAgQIECBAgAABAgQIECBAgAABAgQIECBAgAABAgQI7EYgFiJ58eLFu3fvRlN07969v//++9GjR6MhJwWIZUpi2ZSPHz+Ofuvhw4cRTyuVjEIJsG8BdXbf+St1BAgQIECAAAECBAgQIECAAAECBAgQIECAAAECBAgQILAnAeuV7Ck3pYUAAQIECBAgQIAAAQIECBAgQIAAAQIECBAgQIAAAQIECBBoC+SvgBDfjIVLbt++fffu3fj31q1b7XONfY5rff369du3b1/+/d9Y8P85HiuVvHz58oRr5ZxcGAJbFFBnt5hr4kyAAAECBAgQIECAAAECBAgQIECAAAECBAgQIECAAAECRxOwXsnRclx6CRAgQIAAAQIECBAgQIAAAQIECBAgQIAAAQIECBAgQIDAEQViBYRYFuTdu3e/fv3KTP+1a9di4ZKbN2/Gxo0bN5r//vPPP3Ge5r8/fvyIlUomnfzvf/9npZLM7BDsaALq7NFyXHoJECBAgAABAgQIECBAgAABAgQIECBAgAABAgQIECBAYFsC1ivZVn6JLQECBAgQIECAAAECBAgQIECAAAECBAgQIECAAAECBAgQIHCWwOfPnz9+/Pj+/fv8tUXOut5/fjkWPbl3797jx48fPXr0n0d8IkCgX0Cd7XexlwABAgQIECBAgAABAgQIECBAgAABAgQIECBAgAABAgQIXFTAeiUX5XdxAgQIECBAgAABAgQIECBAgAABAgQIECBAgAABAgQIECBA4EICV1dXsWpJrF3y48ePpaNw8+bNhw8fxjIld+7cWfpazk9grwLq7F5zVroIECBAgAABAgQIECBAgAABAgQIECBAgAABAgQIECBAYIsC1ivZYq6JMwECBAgQIECAAAECBAgQIECAAAECBAgQIECAAAECBAgQIDCbwPfv3799+/b169fq31+/fp1/6mvXrt29e/f27dvx7717965fv37+OZ2BAIFKQJ1VEggQIECAAAECBAgQIECAAAECBAgQIECAAAECBAgQIECAwMUFrFdy8SwQAQIECBAgQIAAAQIECBAgQIAAAQIECBAgQIAAAQIECBAgQKAsgaurq1i+5Me//4vlS+L///zzT0SxuZRJrEhy48aN1r83b96MBUru3LlTVnrEhsDeBdTZveew9BEgQIAAAQIECBAgQIAAAQIECBAgQIAAAQIECBAgQIBAcQLWKykuS0SIAAECBAgQIECAAAECBAgQIECAAAECBAgQIECAAAECBAgQIECAAAECBAgQIECAAAECBAgQIECAAAECBAgQIECAAAECBAgQIECAQLECfxYbMxEjQI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Wwimy0AACAASURBVA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IH/Li1C4kOAAIGSBX7+/PnPP//8+vXrx48f1Ub178OHD+/fv19yzMWNAAECBAgQIECAAAECBAgQIECAAAECBAgQIECAAAECBAgQIECAAAECBAgQIECAAAECBAgQIECAAAECBAgQIECAAAECBAjMImC9klkYnYQAgc0LDC1E0lqXZCidt2/fHjpkPwECBAgQIECAAAECBAgQIECAAAECBAgQIECAAAECBAgQIECAAAECBAgQIECAAAECBAgQIECAAAECBAgQIECAAAECBAgQ2JNAz3olnz9/fvDgwdKJvHnz5sOHD1+9erX0hco8//Pnzz9+/BjrICwdvTdv3jx58mTpqzg/gS0KPHr0KOrgr1+//vnnn/h3i0kQZwIECBAgQIAAAQIECBAgQIAAAQIECBAgQIAAAQIECBAgQIAAAQIECBAgQIAAAQIECBAgQIAAAQIECBAgQIAAAQIECBAgsL5Az3ol60Qilgl4/fp1/Pvhw4d1rljOVWIBkXfv3pUTHzEhcEyBL1++WKbkmFkv1QQIECBAgAABAgQIECBAgAABAgQIECBAgAABAgQIECBAgAABAgQIECBAgAABAgQIECBAgAABAgQIECBAgAABAgQIECBwjsDF1iupIv3x48erq6s7d+6ck4Ztfffnz58WK9lWloktAQIECBAgMCTw/fv3WH4uln+6du3azZs3b926NRTSfgIECBAgQIAAAQIECBAgQIAAAQIECBAgQIAAAQIECBAgQIAAAQIECBAgQIAAAQIECBAgQIAAAQIECBAgQIAAgd0IXHi9knB88eLF58+fdwM6mhCLlYwSCUCAAAECBAgULhDrr718+TJGNbFSSTOqsWTJ33///fz58+ZO2wQIECBAgAABAgQIECBAgAABAgQIECBAgAABAgQIECBAgAABAgQIECBAgAABAgQIECBAgAABAgQIECBAgAABAjsT+PPi6fny5cv3798vHo3VImC9ktWoXYgAAQIECBBYQiBWmot1SV6/ft1arCSu9ePHj1iK7vr161dXV0tc2jkJECBAgAABAgQIECBAgAABAgQIECBAgAABAgQIECBAgAABAgQIECBAgAABAgQIECBAgAABAgQIECBAgAABAgRKEPjvbiTiB6gPHz5s7q9+jPrPP//EztiOje7PU5vhp27HEh6vXr2a+q0tho/f98bveKuYX7t2bRbGyK84VZzzxo0b9ZlrnDhab9sgQIAAAQIECJwp8Pbt26dPn6ZPEiOcu3fvvn///tGjR+mQjhIgQIAAAQIECBAgQIAAAQIECBAgQIAAAQIECBAgQIAAAQIECBAgQIAAAQIECBAgQIAAAQIECBAgQIAAAQIECGxR4I/fv3+fFu/v379/+/bty5cv8WPUM9fdiOU2fv78eVo0tvWt+NXux48fqzg/e/bs9evXJ8T/77//vn379r17927dunXC132FAIGWQNX+xEpMsZxQtGZfv36tGrdWsPTHN2/ePHnyJB3GUQIECGxdIFZee/DgQX4qokW9c+dOfnghCRAgQIAAAQIECBAgQIAAAQIECBAgQIAAAQIECBAgQIAAAQIECBAgQIAAAQIECBAgQIAAAQIECBAgQIAAAQIENiFw+nolzeQ9f/68u/RGLKgRq5k0gyW2Y9GTWMsjEWAHh2JNhBs3blQJiSVaAufu3buT0hUrlbx8+fL69euTviUwAQInCESFjerWbdmGTmW9kiEZ+wkQ2JNADEImrVIXK6xdXV3tSUBaCBAgQIAAAQIECBAgQIAAAQIECBAgQIAAAQIECBAgQIAAAQIECBAgQIAAAQIECBAgQIAAAQIECBAgQIAAAQIEQuDPWRRevXoVP+xvnSqW5Hj48GFr59DHd+/eDR3azf5Yk6VOS6w8Um9nbgTm27dvLVaSySUYgTMFoq5Fy9astmee0NcJECCwdYFoFSctVhLp/fbt2+fPn7eecPEnQIAAAQIECBAgQIAAAQIECBAgQIAAAQIECBAgQIAAAQIECBAgQIAAAQIECBAgQIAAAQIECBAgQIAAAQIECBBoCcyzXkmc9Pnz561Tx8cXL150d/bu+fLly8+fP3sP7WZnc02WE9Yr6a4IsxsZCSFQrMCjR4/y110qNhUiRoAAgVkEmiOZ/BN+/PgxP7CQBAgQIECAAAECBAgQIECAAAECBAgQIECAAAECBAgQIECAAAECBAgQIECAAAECBAgQIECAAAECBAgQIECAAAECmxCYbb2SSO29e/daab5z587NmzdbO4c+nvYj2KGzlbb/6urq27dvVaxu375969atSTEMxqlfmXR+gQkQGBLIX3dp6Az2EyBAYAcCsa7cjx8/TkhIrEl3wrd8hQABAgQIECBAgAABAgQIECBAgAABAgQIECBAgAABAgQIECDw/9j716M2mrYN1C7f9QQAhACOAAgBHAEQAhABOAQgAnAIQASGEIAIjEMAMvA616v1Tc2nzai1l0YHP1yjUU9vjlb3jFx1XSJAgAABAgQIECBAgAABAgQIECBAgAABAgQIECCwzALTzFfSNzXJ6elp4fjbna+kPrpyk4qur231rgMCBGYnkLxLs6tczQQIEFgVgfGSlWR0Y1+4KjL6SYAAAQIECBAgQIAAAQIECBAgQIAAAQIECBAgQIAAAQIECBAgQIAAAQIECBAgQIAAAQIECBAgQIAAAQIECBBYQ4H/TXHMfXNqJDfHz58/S1pJOOvr62tbUwPU85WcnZ2VgNTLbGxs1F86JkBgngLZ3MTbzxNcWwQILKHAx8fHEvZKlwgQaKvA5eVlNbSDg4PDw8Pq5eoetHJQqzsdek6AAAECBAgQIECAAAECBAgQIECAAAECBAgQIECAAAECBAgQIECAAAECBAgQIECAAAECBAgQIECAwIQC08xX0rcrm5ubCTB7fn7u+27Xyaurq4eHh66TLXhZH1QSuIwxoq2trTGucgkBAlMRkK9kKowqIUBgpQXGfhSRc22l513nCSxK4Obmpmr66+urHflKWjmoapocECBAgAABAgQIECBAgAABAgQIECBAgAABAgQIECBAgAABAgQIECBAgAABAgQIECBAgAABAgQIECCwbgL/zWHA5Rk6Hh8f59Cf+Tfx69evqtFyjeoSBwQIECBAgACBxQrs7e2N14GkfBrvQlcRILC2Ap+fn+0beysH1b5pMiICBAgQIECAAAECBAgQIECAAAECBAgQIECAAAECBAgQIECAAAECBAgQIECAAAECBAgQIECAAAECBMoF5pGv5Pj4eGNjo7BPd3d3hSVXpdj7+/vz83OntwnZHTvcd1XGq58E2idQvoO1b+xGRIAAgUrg4OCgOi4/ODk5KS+sJAECBCLw8fHRPodWDqp902REBAgQIECAAAECBAgQIECAAAECBAgQIECAAAECBAgQIECAAAECBAgQIECAAAECBAgQIECAAAECBAiUC8wjX0l6c3p6WtinX79+FZZclWL1EZU7rMro9JMAAQIECBBYE4GLi4sxRnp0dDTGVS4hQGCdBb6+vto3/FYOqn3TZEQECBAgQIAAAQIECBAgQIAAAQIECBAgQIAAAQIECBAgQIAAAQIECBAgQIAAAQIECBAgQIAAAQIECJQLLF2+kre3t/f39/IBLH9J+UqWf470kAABAgQIEBgqcHh4eHBwMLRYvUAyte3s7NTPOCZAgMBQgY+Pj6FlVq5AKwe1crOgwwQIECBAgAABAgQIECBAgAABAgQIECBAgAABAgQIECBAgAABAgQIECBAgAABAgQIECBAgAABAgQITFFgTvlKEqq6u7tb2O96go/CS5a22NPTU/VL2kdHR5ubm0vbVR0jQIAAAQIECDQL3N/fb2xsNJep3s2z393dXfXSAQECBAoFqi9QheVXolgrB7US8jpJgAABAgQIECBAgAABAgQIECBAgAABAgQIECBAgAABAgQIECBAgAABAgQIECBAgAABAgQIECBAgMCMBOaUryS9Pz09LRxDm/KV1MdSLlAIpRgBAgQIECBAYJ4Cybz28vJSkrIkyUqen5/n2TdtESDQGoHsM60ZSzWQVg6qGp0DAgQIECBAgAABAgQIECBAgAABAgQIECBAgAABAgQIECBAgAABAgQIECBAgAABAgQIECBAgAABAgTWUGB++UrOzs4KffPT0w8PD4WFl7nY5+fn4+Njp4eJ7D08PFzm3uobAQIECBAgQGCowM7Ozt+/f4+OjhpKXlxcvL6+JrlJQxlvESBAYJBANplBb63u+VYOanWnQ88JECBAgAABAgQIECBAgAABAgQIECBAgAABAgQIECBAgAABAgQIECBAgAABAgQIECBAgAABAgQIEJhcYH75StLX09PTwh7/+vWrsOQyF6uPonzsyzwifSNAgAABAgQIJBFJUsv9+fMneUl2d3eTlC0m+TfHV1dXHx8f19fXlAgQIDC2QCtTe7RyUGNPsQsJECBAgAABAgQIECBAgAABAgQIECBAgAABAgQIECBAgAABAgQIECBAgAABAgQIECBAgAABAgQIEGiBwP/mOYbk7Kin8Gho+vn5+fPzM9GwDWWW/636YOUrWf750kMCBAgQIECgXGBnZ0deknIuJQkQKBd4e3srL7wqJVs5qFXB108CBAgQIECAAAECBAgQIECAAAECBAgQIECAAAECBAgQIECAAAECBAgQIECAAAECBAgQIECAAAECBGYh8N8sKh1U597e3vb29qB3u87Xk310vbUSL19fX6vf0D44OEhM70p0WycJECBAgAABAgQIECCwKIGkrVxU07Nrt5WDmh2XmgkQIECAAAECBAgQIECAAAECBAgQIECAAAECBAgQIECAAAECBAgQIECAAAECBAgQIECAAAECBAgQWAmBueYricjp6Wmhy6rnK6n3v3zUhTiKESBAgAABAgQIECBAoH0CLy8vBtU+ASMiQIAAAQIECBAgQIAAAQIECBAgQIAAAQIECBAgQIAAAQIECBAgQIAAAQIECBAgQIAAAQIECBAgQKB9Asubr+Tv379PT0+rK17PV3J8fLy6A9FzAgQIECBAgAABAgQIzEfg+fl5Pg3Ns5VWDmqegNoiQIAAAQIECBAgQIAAAQIECBAgQIAAAQIECBAgQIAAAQIECBAgQIAAAQIECBAgQIAAAQIECBAgQGAJBeadr2Rzc/Pg4KAQop7yo/CSJSl2d3dX9eT09LQ6dkCAAAECBAgQIECAAAECgwRamdqjlYMaNIPOEyBAgAABAgQIECBAgAABAgQIECBAgAABAgQIECBAgAABAgQIECBAgAABAgQIECBAgAABAgQIECCwJgLzzlcS1ouLi0Lcx8fHz8/PwsJLVayeaUW+kqWaGp0hQIAAAQIECBAgQGA5BfLt7+3tbTn7NnavWjmosTVcSIAAAQIECBAgQIAAAQIECBAgQIAAAQIECBAgQIAAAQIECBAgQIAAAQIECBAgQIAAAQIECBAgQIBAawQWkK/k+2hz4QAAIABJREFU8PBwY2OjUPD+/r6w5PIUe39/r6Lsdnd39/b2lqdvekKAAAECBAgQIECAAIHlFHh+fl7Ojk3Sq1YOahIQ1xIgQIAAAQIECBAgQIAAAQIECBAgQIAAAQIECBAgQIAAAQIECBAgQIAAAQIECBAgQIAAAQIECBAg0A6BBeQrCdzp6Wkh369fvwpLLk+xep/LR7o8/dcTAgQIECBAgAABAgQIzF+glak9Wjmo+X82tEiAAAECBAgQIECAAAECBAgQIECAAAECBAgQIECAAAECBAgQIECAAAECBAgQIECAAAECBAgQIECAwLIJLHu+kre3t9fX12VTa+5PPV/JyclJc2HvEiBAgAABAgQIECBAgEAE7u/v2+fQykG1b5qMiAABAgQIECBAgAABAgQIECBAgAABAgQIECBAgAABAgQIECBAgAABAgQIECBAgAABAgQIECBAgACBUQUWk69kZ2dnd3e3sK/19B+Flyyw2MPDw9fXV6cDR0dHm5ubC+yMpgkQIECAAAECBAgQILASAk9PT9U3qZXocEknWzmokoErQ4AAAQIECBAgQIAAAQIECBAgQIAAAQIECBAgQIAAAQIECBAgQIAAAQIECBAgQIAAAQIECBAgQIBA6wUWk68krKenp4W4q/V71PXsKuVjLKRQjAABAgQIECBAgAABAq0UqH+Tas0AWzmo1syOgRAgQIAAAQIECBAgQIAAAQIECBAgQIAAAQIECBAgQIAAAQIECBAgQIAAAQIECBAgQIAAAQIECBAgMInAwvKVnJ2dFfY7P7L98PBQWHixxT4/P5+fnzt92N7ePjw8XGx/tE6AAAECBAgQIECAAIHlF8g3qcfHx+Xv50g9bOWgRhJQmAABAgQIECBAgAABAgQIECBAgAABAgQIECBAgAABAgQIECBAgAABAgQIECBAgAABAgQIECBAgACBFgssLF9JTE9PTwtlV+VXqev9LB9dIYJiBAgQIECAAAECBAgQaKXA1dVV+8bVykG1b5qMiAABAgQIECBAgAABAgQIECBAgAABAgQIECBAgAABAgQIECBAgAABAgQIECBAgAABAgQIECBAgACB8QRWI1/J8/Nzfpt6vBHO8yr5SuaprS0CBAgQIECAAAECBFogkO96Nzc3LRhIfQitHFR9gI4JECBAgAABAgQIECBAgAABAgQIECBAgAABAgQIECBAgAABAgQIECBAgAABAgQIECBAgAABAgQIEFhzgUXmK9nb29ve3i6cgOX/beqnp6e/f/92hnNwcLC5uVk4NMUIECBAgAABAgQIECCwtgI/f/5s39hbOaj2TZMRESBAgAABAgQIECBAgAABAgQIECBAgAABAgQIECBAgAABAgQIECBAgAABAgQIECBAgAABAgQIECAwtsAi85Wk06enp4Vd//XrV2HJRRWr97B8XIvqrXYJECBAgAABAgQIECCwcIH39/f6N6mF92cqHWjloKYioxICBAgQIECAAAECBAgQIECAAAECBAgQIECAAAECBAgQIECAAAECBAgQIECAAAECBAgQIECAAAECBFojsDL5Sr6+vp6enpbW/fPz8/HxsdO9jY2N4+Pjpe2qjhEgQIAAAQIECBAgQGBJBE5OTpakJ1PsRisHNUUfVREgQIAAAQIECBAgQIAAAQIECBAgQIAAAQIECBAgQIAAAQIECBAgQIAAAQIECBAgQIAAAQIECBAg0AKBBecr2dzcPDo6KnRc5p/dvr+/r0ZxenpaHTsgQIAAAQIECBAgQIAAgb4Cl5eXb29vfd9a3ZOtHNTqToeeEyBAgAABAgQIECBAgAABAgQIECBAgAABAgQIECBAgAABAgQIECBAgAABAgQIECBAgAABAgQIECAwI4EF5yvJqMqzezw+Pn5+fs4IYsJq67lUykc0YaMuJ0CAAAECBAgQIECAwIoKPD093dzcrGjnB3W7lYMaNFjnCRAgQIAAAQIECBAgQIAAAQIECBAgQIAAAQIECBAgQIAAAQIECBAgQIAAAQIECBAgQIAAAQIECBBYZ4HF5ys5PDzc2NgonIP7+/vCkvMs9vr6Wv0q+O7u7s7Ozjxb1xYBAgQIECBAgAABAgRWSyB5PX78+LFafR7a21YOauioFSBAgAABAgQIECBAgAABAgQIECBAgAABAgQIECBAgAABAgQIECBAgAABAgQIECBAgAABAgQIECBAYD0FFp+vJO6np6eF+sv5+9u/fv2q+l8+luoSBwQIECBAgAABAgQIEFgfgVbm9WjloNbnM2mkBAgQIECAAAECBAgQIECAAAECBAgQIECAAAECBAgQIECAAAECBAgQIECAAAECBAgQIECAAAECBAiMKvC/US+YRfnk+ChMRPL379/X19e9vb1ZdGPsOuv5Ss7Ozsaup00XJlrv7e3t5eXl6+vr4+Oj+jdj3NjY2Nrayr/b//e3v79/cHCwubnZpuEbC4G1FbD213bqDZzAkgvkATKPJXmS7PzVn0w6Pe88n3QeTvLv7u7u4eFh4aCur6+vrq5SOP8uw6Ogrbhw4pa8WIvn8e7u7vz8fMn9R+1eKwc1KoLyBAgQIECAAAECBAgQIECAAAECBAgQIECAAAECBAgQIECAAAECBAgQIECAAAECBAgQIECAAAECBAislcBS5CvZ2dlJxorn5+cS+iQHSTBYScn5lHl4eKgaSuKV6ngND0KRScxfIoEbhp8I4fylQBKaVMUSJJzPwMnJyfHxcXVyJQ7e398znE5Olgy8Ss6S4875fCoSxjzeWD4/P+NZxVdXDaW2rrQviawOYJbSeA25isAkAta+tT/J58e17RDIDavvQsjJPLktKtNc0j08Pj4OfTLpTEFusvlLh+szkqwluY/n+aQhsVoeXdJK56qkYFhUvpL13Irrk9WO49bPY/aKrKlqybRj1lo5qHZMjVEQIECAAAECBAgQIECAAAECBAgQIECAAAECBAgQIECAAAECBAgQIECAAAECBAgQIECAAAECBAgQIDBTgaXIV5IRJm4t0aQlQ122fCXpT9XtjKI6Xp+DJOwIQv4S5Tv2qHNtAhc7sYtHR0eRPDw8HLu2qVw4NBFJ4XgLi9X7nKZvbm6a46tTbafmrrQv+/v70Vu5tC/14TteFQFrv3mmOiu0uUzXu9Z+F4iXyyCQOPyk4koWj3ykByXnau5nrmouMPV3X19fO08mk9ecm2xSkOQvDydXV1e9ecGSiqV+I06LEWtIbjJ5l7pqaOtW3DXM1r9ch3nM0sjC/PnzZ5tms5WDatMEGQsBAgQIECBAgAABAgQIECBAgAABAgQIECBAgAABAgQIECBAgAABAgQIECBAgAABAgQIECBAgAABAjMVWJZ8JSOlV8gPj49UfnaCiS2s0qxsb28nZnV2bS1hzYkHTmqMrjDdyfvZSVwSzwQGL2SiM63fv3+ffCBj1JDPdiI5qw/VqDUkmDzXdi7P1FxcXPRGVo9ap/JzFkjga2cGNzY2tra20np1MHYAfOrsZBlIbZ2DCVeWtT/1T4W1P3XSvhVme5/6PatvQ9XJCdda6nl6ehoj903Vgc5B1w6Ql0ludXl52VWsepk1fnJyUl1VnV/+g3AlG0LzLGdTzTNGNtjO7pp/O+PqJGRJZpa+l3ceTrqylvQmK5knUVu34nkaLkNb6zCPWZh5vu3kJRzPPI9GU0xleHBw0LABFvawlYMqGXsnt05mpJPHKltobijZG3PXGPtJtaRdZQgQIECAAAECBAgQIECAAAECBAgQIECAAAECBAgQIECAAAECBAgQIECAAAECBAgQIECAAAECBAgQWEKBZclXEpqkV0gkW4lRik0eAFzS0NAy9Q6n/0PLt6ZA0h9kvA1hh4kETijg7u5uJx64Exic4Sf4ObFt+cu1naQMg0xSJmFvufD29naKAYqDmlv4+QQ9np+fZ9TT6kk+nPnLNCXti+jBaanOoZ6skXzyZ93Qv3//xmvC2h/PreEqa78BZ+pvZVe8ubmZerUNFWZFT7gDT/fWUHU1uTkawvU7N+uq8EocJIQ+VoMeLfJAkseSBNXn35IZSW2pqvdZJWfylxtrbq+pqm9mk8knfSi4rXgo0UoUaOs8JgNLlk9nG8kamcrDbSqZSj2dD0aVpaj8c9LKQZUPv1Myn9gkhMqdtH5hlS0xb+Wv4c5Sv8oxAQIECBAgQIAAAQIECBAgQIAAAQIECBAgQIAAAQIECBAgQIAAAQIECBAgQIAAAQIECBAgQIAAAQLtEFjJfCUJgUsc6c7OzsLnoB6vtT75Sq6vrxON1he/89vaDcHACRLuTNzZ2VlqSKB+quob7tupP6GJP378SIX39/clAcZ9e7XkJ/vG/nX6nHDKjD1/CbFO6pacDELKJwQ0aFkIYUmUYMMA8xFNmfytQ86XBgdvTUXA2p8KY1WJtV9ROCAwocDd3V2SlfRWkttoHs/yN+pDY8rnL88qWae5kyZBSf1u+/8G5Q94EOrtw9TP2IqnTrqQCls8j3nsnHNmqDnMYCsHNZJbvn3nS1lD1phsktkY8/Uk3+9GqllhAgQIECBAgAABAgQIECBAgAABAgQIECBAgAABAgQIECBAgAABAgQIECBAgAABAgQIECBAgAABAgRWV+C/5en63t5eJyNDSZfqiUJKys+iTGKxquDV5OloazaNLrqkveiN0c3E3d7e/vv37+Hh4fj4uJwiteXnyhMB2Dz1iXxLgVYGv2X4GVrX57kTX/379++ESYc08dJZHVHtwObfBFHHOeHZKTBUL5/ShBcmLLZrKr0kMJKAtT8S19DC1v5QIgUIFArkhtg3WUmSjOQumdtfbpqFVfUWyz338vIy9VxcXPS+O/8ztuL5m8+iRfM4C1V1zk4ge2CSJzYkK6mazre2fLyrlw4IECBAgAABAgQIECBAgAABAgQIECBAgAABAgQIECBAgAABAgQIECBAgAABAgQIECBAgAABAgQIEGi3wBLlKwl0eSxoV36HhUxSvQ+np6cL6cM8G02gWrJmJAit3mgyayRTSX5wOzk16udHOk6kcWponv1O0o1JWhmpS/MpnFwkif2rst50Go1DqJOLpDDYr6OXjDnNfU6WGSlLmom8O0jA2h8kM/Z5a39sOhcS6BLIk8nj42PXyd3d3T9//iTPSNf5SV7mHvry8tKcXm2S+odeayseSrQSBczjSkyTTnYJnJycdH1h6SpQf5lvi7501EEcEyBAgAABAgQIECBAgAABAgQIECBAgAABAgQIECBAgAABAgQIECBAgAABAgQIECBAgAABAgQIEGixwHLlK0koVKF1Iqaenp4KC8+iWKINq/jY5OwoTC0xi57Mp87kE0lmjbe3t3pzydKS39meVg6RBLbd39/X6+89To6YOVBvbW0d/N9fAp7zl+DkTHFvZyY8k4wkXR/45Bz5+PgYL8Av6Q+GJs1JypLFrpoJxVy+EAFrf+rs1v7USVU4dYHcB3Pjm8W9b7pdzSNB15NJ6s/N9PX1dWdnZ7ptpbbkRknKkjwYTL3moRWu1VY8VGN1C5jH1Z27de55vj50JawcqpEvHfmyPLSYAgQIECBAgAABAgQIECBAgAABAgQIECBAgAABAgQIECBAgAABAgQIECBAgAABAgQIECBAgAABAgQIrLrAcuUr2dzcTJRpoWlSVxSWnEWxeutD80TMogNzrvPHjx9JTVJv9Pb2NlH3mbL6yQmPj4+PEwncXEni5RIwPNMQuAwqgXn5S8Bz/hJcmub+/fuXZCK/f/++urpKBpPmTg59N3Tn5+dVscSEZ+DJOTKJZ+oc2rFkSJkpXTUiB2MLJE1AtpQkzBm7hkEX5uORMPtOLp5BZXrPW/vWfu+nYnXPJCFUZ0Kzn//58ycbb/46G3v548eg4aeG3CCSeCs1p/40lL9JdvVOQ7kHpbb0M5WPnSkjd5l0LzfuDDZVpcLc4wYNJOc799nOva8zkI5YRpcNaui9pqHmKb6VdGm9IfTZ4nIznWIrXVVlQvNgMH+BtdqKu8zb9HJN5rGz03a2jpJ/S6Y4O09JVYVlxtglWjmoEvmUubm5KSxZLzY0DWW9sGMCBAgQIECAAAECBAgQIECAAAECBAgQIECAAAECBAgQIECAAAECBAgQIECAAAECBAgQIECAAAECBFZUYLnylQSxPPfH4+PjAjMvrFW+ksPDw65kJYl2TpzwLD70iZFONHVzzW9vb/v7+81lZvFuopRDcXl5mejxSWLwEiVeT1aS4OrwZuCT93lor76+vpKyZPKG1DA7gXzMknomH5JkB5gwgUIi6rOj5lORqhLBm89twuxTc/4K+2/td6Cs/cIPzKoUy4Tmb2dnJxtv/jobe8LXs0ySE2SMUVxcXOTa1JAbRBJvpebUP0Y9gy5JbelnKs8SzopO8pFBJXvPZxvJLTvPS+lebtwZbKoao3sdsYwuG9SEN8HeTo5xJsOpP4l1aohM+f42RqPVJXlQGWkWqgvHO7AVj+e2bFeZx2WbEf0pFOjNDFVyYb6qlxRThgABAgQIECBAgAABAgQIECBAgAABAgQIECBAgAABAgQIECBAgAABAgQIECBAgAABAgQIECBAgACBlRZYunwlieUrDwHtDVWdz2QkYLjK35FkE4lMnk+7C2klIcFdUWoJ00208+w6k89AYr+b649/ijWXmem7idkemhykbwcS5v3jx4/qrUSSJ7h6jNDxqob6QeZlaMafzOZ8wrnrHXM8hkA+FVl92WFGvTZbaFbQnz9/8mFLZoF8Vsf7gFn7feWt/b4srTmZnCBDc2Z1DTYpTq6vr7tOzu5lPoHJP1LypLS7u5uSWcizuGV3ujG7YQ6tue/Nbm6PhXnwm1tbtuKhH4aVKGAeV2KadLJXIF97e0+WnMkNqKSYMgQIECBAgAABAgQIECBAgAABAgQIECBAgAABAgQIECBAgAABAgQIECBAgAABAgQIECBAgAABAgQIrLTA0uUriWbfGNS+ynMLFu1qvd5ueW+7KlmVl10D3N7eTsKLxGbPNOdF6h+apiHdSGD5AhkTrZ1o8JE68Pn5ub+/X12SZCWJX61eTuVgaKqXtHJ+fj6VtlQyB4Hb29vyVrI8k0YnH7OsoMnzKFn7g+St/UEy7ThfkjOrGmnyhsz/TpTVPTRhVu4FCTKfRaaSauypPHex6uU8D7LFfX19dbWYO3LWZtfJ2b1MW0MfVKbSuq14KowLr8Q8LnwKdGA8gY+Pj/Eu7N2lx6vHVQQIECBAgAABAgQIECBAgAABAgQIECBAgAABAgQIECBAgAABAgQIECBAgAABAgQIECBAgAABAgQILLPAaucr+fv379i/+TzJrNTzlcwzOHaSPo93bW9IcMxvbm5+/vz548ePb9++nZ2dJTnCeJU3X1WSpiE9WcgHoOp5V/RpdX7QQdyq4L1EVk89WUnaTRz70CwqmcSZppsZNHznxxAoTDvSyVTy/v4+rR3J2m+eLGu/2WfV381eXTiEegqqwkumUixJVRq2+txAs4Sn0lBzJaMuhObayt+9urrqLXxyctJ7cqZnShKETdgBW/GEgEtyuXlckonQjTEEtra2xrjKJQQIECBAgAABAgQIECBAgAABAgQIECBAgAABAgQIECBAgAABAgQIECBAgAABAgQIECBAgAABAgQIrInAMuYrSXx++U/W11OHzGfO7u7uqoYWFalbdWDWB31DguuNxj+JEmaRNCQfgxLe+ccn14c/UqR6UoRUH9egPT8/16ua4nGJW9WTKbarqkUJZJ1OMVNJZxTWfvNsWvvNPqv+7ubmZmEqiqR/WtRgB93+0vOkEptPr0ZaCNPqUm/qh07NR0dH02qisJ7mrDGFlTQXsxU3+6zKu+ZxVWZKP3sF8p2l92TJmbEvLKlcGQIECBAgQIAAAQIECBAgQIAAAQIECBAgQIAAAQIECBAgQIAAAQIECBAgQIAAAQIECBAgQIAAAQIElkRgGfOVhKYk4UJHcP5pF+otlvdzSeZ7pG4kv8bX19fQS1Im+WWSLmFoyVELlISLJ1a8nkFm1CYmLD9SJN75+XnV3P39feLhq5fTPSgJIH98fJxuo2qbkUDzysrS+/Pnz+Xl5XRbt/aHelr7Q4lWvcDPnz9LhpB70CwydpU0vbu721sse0LSefSen9GZ3Mg2NjZmVPmganMD7ftW0pz1PT/Tk4Wfk/H6YCsez23ZrjKPyzYj+jOSQPb5kZ55qsrL049WlzggQIAAAQIECBAgQIAAAQIECBAgQIAAAQIECBAgQIAAAQIECBAgQIAAAQIECBAgQIAAAQIECBAgQGDlBJY0X8nx8XF5BOw801Ukd8Db21tnmhO7tbe3t3JTXt7h5+fnwsJJWVJPxlF41dBiiT0+OjoaWuzm5mZomRkVKM85kowSCWvvdCN5WGb6ySmsfFEx9jOai7ZW27AMb29vEwU9ixD9hka7nK39LpDel9Z+r8lKnMn2XnIDyljqWczmObS+AeTZFubZh7S1tbU1zxY/Pz+rx7B6u3016gVmdJzn1RnVnGptxbOznWfN5nGe2tqahUDh3bCr6Xan9ewarJcECBAgQIAAAQIECBAgQIAAAQIECBAgQIAAAQIECBAgQIAAAQIECBAgQIAAAQIECBAgQIAAAQIE1lZgSfOVZD5OTk4KZ2WeocL1tpJ1orCHK1qsPMAyA0zhJHOZ+kh//vw5tM7kAXl4eBhabIEFEl9dJVVJIp7r6+tZd2Z3d3doEyPN79DaFJiRQN8lkMj8l5eXs7OzGTU60mfD2m+YBWu/AWf53+q7+nq7nQeDTHTv+VmfSbagribyWDKLBEZdrXS9LM8u13XheC8H7U5z7ka98wcHB/WXUzweNNi+TdiK+7Isw0nzuAyzoA+TCORuOOoem42xMH/iJB1zLQECBAgQIECAAAECBAgQIECAAAECBAgQIECAAAECBAgQIECAAAECBAgQIECAAAECBAgQIECAAAECCxdY3nwl5b/J/Pb2NotMGX3npp6vpDyjSt+qlv9k8oCM1MnHx8eRypcUTqhbSYDc/f19SW2LKnN1dVU1Xf8IVSenfpB8FkPrHCmAdmhtCsxC4PLysjclQX7lPjveTKNArf1pzaa1Py3JhdSTVVayl6ZvC7kH9a7TwgQrC8GcVqOD7ly9W+W0Whxaz+zylfROcXNnPIY1+yzqXfO4KHntTktgc3NzpO8v+e52e3s7rdbVQ4AAAQIECBAgQIAAAQIECBAgQIAAAQIECBAgQIAAAQIECBAgQIAAAQIECBAgQIAAAQIECBAgQIDAMgssb76SxAnv7u4W2o0UQ1VYZ2+xh4eHKiA2KQMSu9Vbpk1nqsEWDmrUgMzCakvywswiRrewe0PTqXx8fNzc3HRqS+j78fFxYc2TFCuJsZ/RfE3SbdfWBbLhVJ+c6nzyX+R89XJGB9Z+Cay1X6K06mUuLi5KhtC7VEuumrBMV5KUZHlr/WNJxAbduQadnxC55PLZ5SuxFZf4L38Z87j8c6SHQwXy/aWegq25fBJL7ezsNJfxLgECBAgQIECAAAECBAgQIECAAAECBAgQIECAAAECBAgQIECAAAECBAgQIECAAAECBAgQIECAAAEC7RBY3nwl8U3wbaHyfPKV1Fsp71vhEFpQbEbRwoWRwK+vr8tpWM+lUhj6PvlASvKVJJHK5A2pYUYCd3d3vZl6fv/+fXl5OaMWJ6nW2u+rZ+33ZVmtk2dnZyUdzhKY/z2o/gFLJ+d2fykBmV2Zht1m/lPQGWby681uvCPV3IAzUj1dhVf9MaxrOMv/0jwu/xytZw/zCNqVJ6vXIV9A/vz5szy7Ym8PnSFAgAABAgQIECBAgAABAgQIECBAgAABAgQIECBAgAABAgQIECBAgAABAgQIECBAgAABAgQIECBAYLoCS52vpDdcf9Dg89PlT09Pg96dyvnPz8/8WHSnqsRiHR4eTqXaNlWysbExi+Hs7u6WVPvy8lJSbLFlCkPfJ+/k1tbW0EqyaoaWUWAhAokIPT8/rzedxZVP+NJuO9Z+fbL6Hlv7fVlW4mRherKrq6t5DicpjerNJaPEzs5O/UxbjxsybQ0NpJ+dSUmOsNm1XtVsK64oVvrAPK709LW788fHx9mEc1vs/ZRmG7y9vX1/f1+Tm1G7J9roCBAgQIAAAQIECBAgQIAAAQIECBAgQIAAAQIECBAgQIAAAQIECBAgQIAAAQIECBAgQIAAAQIECJQLLHW+ks3NzaOjo8LB3NzcFJYcr9ivX7+qCwujl6vyK3owavztqOULWQrD3t7e3gorXFSxeX5sesMI+446WXj6nndygQKJBe3azZKy5+/fv/P8sfpR1/Ko5Qt5rf1CqHoxa7+uMZXjwq378fFxnjtq/Zkkwyzs5FRAFltJQ6atLpN59nNGe+Co1Y5avpCoNVtx4XinXmzUeRm1fGGHzWMhlGLNAvl6noRZud8lj16yRCVHye/fv//8+ZNMJXNLzdbcQ+8SIECAAAECBAgQIECAAAECBAgQIECAAAECBAgQIECAAAECBAgQIECAAAECBAgQIECAAAECBAgQIDBPgaXOVxKI8hDc5+fnmYYK1+Ngy3s1z7mcelsHBwcj1Tlq+fLKS0I3EzVXXuFCSpYn35lb9/Ib6XNrS0NDBbKDJSlJsh7US2ZZvb6+Jjq0fnLWx6Ou5VHLl/ff2i+3GqmktV/OlVWZnEEl5RO5XVJs8jIJC6+n6EqSmuQ5mrzalaihISNPUpksKlq+a6fa2tqaCuaoW+uo5cs72TXAvhcu/2NY327P4eSo8zJq+fIhmMdyKyWHCuTmmFtPdt3Dw8PCbDhD61SAAAECBAgQIECAAAECBAgQIECAAAECBAgQIECAAAECBAgQIECAAAECBAgQIECAAAECBAgQIECAAIGVE1j2fCWJgCoJruu411OKTHcmnp6e/v7926kzYYRzzh0w3bHBOlbzAAAgAElEQVSU1zZSWpZMUyarvPKRSpZ8BhKoPFKd8y88O5/esRQGSy8/Wu/Q2nomCQj29/frOQgy0ouLi2w+8x+ytT9dc2t/up7zr61wRdzc3Mynb10NFXZvPn1bbCt5Dnx4eJh/HxqyqEzSmZFm1mPYJNQzvdY8zpRX5QQIECBAgAABAgQIECBAgAABAgQIECBAgAABAgQIECBAgAABAgQIECBAgAABAgQIECBAgAABAgQIECCwQIFlz1cSmvIwv9nlK6nXXN6fBc7rVJrO72YfHR0VVnV7e1tYcoxiJflKPj4+xqh5bpckzc3c2ipvaMnRygey6iVfX1+TrKRKitQZTtbU9fX1QoZm7U+R3dqfIuaiqjo7OytpOks4a7mk5IRl7u/v6zWsz2NJRp2tsj723uOTk5P5pyzpekqZVlY7W3Hv/K7iGfO4irOmzwQIECBAgAABAgQIECBAgAABAgQIECBAgAABAgQIECBAgAABAgQIECBAgAABAgQIECBAgAABAgQIECBQItCqfCUzChX+/Px8fHzsaG5sbBwfH5fItqNMgn53d3eHjuXq6urw8HBosZkW+Pr6mmn9E1a+nDkLJhyUy6cikFWWCPyuD/Dv378LUyRMpQ+9lVj7vSbjnbH2x3NbtqsKc4Lkbjjrnmdt1reLfMB2dnZm3ejy1F/yTJKUJZeXl/Psc1rM82GnxfJEbyU9tBWXKC1/GfO4/HOkhwQIECBAgAABAgQIECBAgAABAgQIECBAgAABAgQIECBAgAABAgQIECBAgAABAgQIECBAgAABAgQIECAwhsAK5CvJz9SXx3v/+vVrDIXmS+7v76sChRHLVfkWHLy+vjYE3yZA9/b2dtaBwVUY8Op6loRYz3909aD3+beuxQhcX18n0L1OkU/7y8vLwhMApUvWfn1exj629semW6oLLy4uSvqT7GbJcVZScuwyXSlR1u2xJNmdSuhubm6SxuXp6amk8ORl8qSaec/W/efPn2SmmLzCeg224rrG6h6bx9WdOz0nQIAAAQIECBAgQIAAAQIECBAgQIAAAQIECBAgQIAAAQIECBAgQIAAAQIECBAgQIAAAQIECBAgQIAAgUECK5CvJF0vD8edRb6Sep3lPRkkvornE3ybKNyMfXt7u5M6JP8miUyipv/+/Xt2draKg5pznwtDrOfcK80tViBr5+fPn/U+ZIllre3t7dVPLvDY2p8c39qf3HAZakjyi8LUM/Vnhqn3/P39/e3trao29+Lj4+Pq5ToclI83zyc/fvxI7qepJxAZ5JytO5+TQe9Oct5WPIne8lxrHpdnLvSEAAECBAgQIECAAAECBAgQIECAAAECBAgQIECAAAECBAgQIECAAAECBAgQIECAAAECBAgQIECAAAECBKYi8L+p1DLrShKemqDcr6+vkobu7u6mmEEjP4dexQYnVnlGkagl41psmUThBnaxfVjp1jc3N1e6/zo/dYFE0T8/P9erzQ6TM8v2UbH263M0xvGyTegYQ3BJRyDZhU5OToZqJF/J5eXl0GLjFbi5ualfuJ451I6Ojh4fH+sODcfZVPOXZ8hMXy5c3ac4W3HDLK/QW+ZxhSZLVwkQIECAAAECBAgQIECAAAECBAgQIECAAAECBAgQIECAAAECBAgQIECAAAECBAgQIECAAAECBAgQIEBgqMB/Q0ssSYGSIOFOVxMqPMU+12tbz8DgKWKubVXb29trO3YD7xX4/PxMzHxC6OtvJVlJsiPJbVE3acGxtd+CSayG0EmdVr0cdPD379+s5UHvTnj+/v6+XsN6PpYk80gdoeQ4Ce9y1ffv37P3JqXd09NT9uGSC5UhQIAAAQIECBAgQIAAAQIECBAgQIAAAQIECBAgQIAAAQIECBAgQIAAAQIECBAgQIAAAQIECBAgQIAAAQIECBAYJLAy+UouLi4GjaHr/Nvb2/v7e9fJsV/WY4MT4zp2PS6cg8DShh9vbGzMYfiaWAmBJDJIDotkNKj3Nme60pfU33U8VMDaH0qkwFQECvODXF1dTaW5rkoeHh6Sd6M6eXBwkOwb1cv1Odjb28vYxxtv9t7kofvx48fW1lYnd8nd3d0UHxrH61Vrrlrarbg1wvMZiHmcj7NWCBAgQIAAAQIECBAgQIAAAQIECBAgQIAAAQIECBAgQIAAAQIECBAgQIAAAQIECBAgQIAAAQIECBAg0AKBlclXkrDS3d3dQvEEoxaWbC5Wjw0ujFJurtC76ymQuOj1HLhRdwk8PT3t7+/XMw50CmR72dzc7CrsZQsErP0WTGJ9CIVPAo+Pj7MI+O9Kg1LYmXr/W3N8e3s7+Vg6uUvOz8+/f//+7du3pEG5vLzMg98s5m7y3qqBAAECBAgQIECAAAECBAgQIECAAAECBAgQIECAAAECBAgQIECAAAECBAgQIECAAAECBAgQIECAAAECBAgQILBsAiuTryRw5aG508pXUq+nvPVlm2P9IUBgGQTu7u5+/PjRtydJQyBCvq+MkwSWSiCp0w4ODkq6VH9+KCk/tMz7+/vb21tVbGNj4/j4uHq5bgeZiK7sLZMLhPfm5ubk5CRphpJA6vDwMOlLXl9fJ69ZDQQIECBAgAABAgQIECBAgAABAgQIECBAgAABAgQIECBAgAABAgQIECBAgAABAgQIECBAgAABAgQIECBAgACBVgqsUr6Ss7Ozwjn4+vp6eHgoLDyoWGKDn5+fO+9ub2/v7e0NKuk8gWaBBJY3F1jUux8fH4tqet3aTdz7+fn5oFFny5IRaRDOSp+39ld6+vp2vnCpTj1fSVJp1PtT2I36JS07zqZamDtmjIFnT84TYMz39/eTuySpYfJUKavUGJIuIUCAAAECBAgQIECAAAECBAgQIECAAAECBAgQIECAAAECBAgQIECAAAECBAgQIECAAAECBAgQIECAAAECBFos8L/VGtvR0dHj42NJnxMqnPjSkpKDytSDjQUGD1Ia43wSwfz9v7/EAydfRv3fnO5UmJNj1OwSAsspkL1o6MaVAomHn3DXWs7hV72y9isKB6srkEWaNDRDb1K5nT09PR0eHk5rpPf39/Wqfv78WX+5nscd4Sq13IwQMtfZn/OX+pMhJQ+Eq75R24pn9FGZc7Xmcc7gmiNAgAABAgQIECBAgAABAgQIECBAgAABAgQIECBAgAABAgQIECBAgAABAgQIECBAgAABAgQIECBAgACBXoEVy1eSMNFOyGjvSLrOJH718/Nzc3Oz63z5S/lKyq0aSmYWXl5eMh1vb2+dNCUNhb1FoGUC+fwnvj0f/pJxZX9L4Ul2rZJW5lbG2p8btYbmLJClenNzM7TRPEVMK19JkhnVM6S0aaMYythcYD4pS6o+5GEmf0lYc3V1dXZ2Vp1f5gNb8TLPTnnfzGO5lZIECBAgQIAAAQIECBAgQIAAAQIECBAgQIAAAQIECBAgQIAAAQIECBAgQIAAAQIECBAgQIAAAQIECBAgMDeBFctXktDf7e3tpL0oAUqo8OXlZUnJ3jKJgK1igwUG9/oMPRPAZJZJWG/hZA2tUAECKyfw/v7+48eP8iWQPefk5CRrZ+VGWu+wtV/XcNxKgcJ8JbkJJsXAVDIQJTtGXfLi4qL+cs2Ps+fk4TDPG3NzyF59fn6enDWZl+Pj47m1O1JDtuKRuJa2sHlc2qnRMQIECBAgQIAAAQIECBAgQIAAAQIECBAgQIAAAQIECBAgQIAAAQIECBAgQIAAAQIECBAgQIAAAQIECBCIwH8rp5A44cI+J19JYcneYvVrBQb3+gw68/DwkNjdb9++JU1DDMszNQyqcOP/9zeogPMEllMgMcb7+/ujLoGE3F9fXy/niJp7Ze03+3i3TQI7OztJZFYyovqzREn5vmWS+ejt7a16K3fFpOeoXjqIQPbb+T+qZXtPhqk88yQrzfLMgq14eeZikp6Yx0n0XEuAAAECBAgQIECAAAECBAgQIECAAAECBAgQIECAAAECBAgQIECAAAECBAgQIECAAAECBAgQIECAAAECcxP439xamlZDyVfy8+fPktoSSvr6+rq3t1dSuF4moaePj4+dMwKD6zKDjhNNfXNzM15g9vb29u7ubv7t/G1tbeVgc3Oz3tbl5WXqr59xTGCZBRJpnDj2rh7mc15POtD1bvUy+1tSIYyxcVU1zPPA2p+ntraWRyDZMZJdaGh/clvM/WtoseYCXffWwkeg5jrb924yPWXnzMb79fU1z9HlcTGfhJeXl2SxmWe7XW3ZirtAVvSleVzRidNtAgQIECBAgAABAgQIECBAgAABAgQIECBAgAABAgQIECBAgAABAgQIECBAgAABAgQIECBAgAABAgQIrK3A6uUrSSaLhKSWxAlnUq+urpI4YNTZrccGJz3KqJevVfmnp6dkEimcjkomM3h0dLS/v78qSRmqnjsgMFSgb3qd29vbs7OzfOBLUpYk5D5By0MbWmwBa3+x/lpfrMDh4WHSmQ1NjZG8aVkpKTxJb+vPJKnHY8kgzDgHPPlcusQGlZ/W+XwMvn///vv37wknerz+2IrHc1u2q8zjss2I/hAgQIAAAQIECBAgQIAAAQIECBAgQIAAAQIECBAgQIAAAQIECBAgQIAAAQIECBAgQIAAAQIECBAgQIBAicDq5SvJqBKsW5ggI797X6LQVaYe6SowuAunevn6+pqo4MKJyFUJ7Q5mEjHIUVIZOmifwPHxce+2U8Wx39/fJ6x96KgTcp/kJnd3d0NLLqSAtb8Qdo0um0DugPkb2qs8UUySxiI51+pZUZLtK1nbhja6tgWCk53z4uIiU9O7Fc+U5cePH9nhcwuYaSv1ym3FdY3VPTaPqzt3ek6AAAECBAgQIECAAAECBAgQIECAAAECBAgQIECAAAECBAgQIECAAAECBAgQIECAAAECBAgQIECAAAEC/60iQcJBk/yisOejxvwnbjDJAjqV7+7u7uzsFDa0PsXe398zBfv7+4XJSo6OjpKv4fPz8/r6WrKS9fmcrNtIk1MgH++uCPnsVC8vL1W2guwnCWgvkUmOg6enp5KS8yxj7c9TW1tLLlCYzix7Qm5/Y4/l6uqqfm0ycdRfOu4rkJ02eV4+Pj6it7293bfMLE4mI9t89m1b8Symb/51msf5m2uRAAECBAgQIECAAAECBAgQIECAAAECBAgQIECAAAECBAgQIECAAAECBAgQIECAAAECBAgQIECAAAECBKYrsJL5SkJQGCeckgn7H4msXv7nz58jXbsOhZNz5Pv3711JGQYNPJlK/vz5k7DhKl/DoJLOE1h1gWwXb29v9VEk4VGSH3Xl6Emun6yLerFBxwl9nyTNwaBqxz5v7Y9N58JWCmxubhau5fpzxUgUSWdQ31WS/8jNtBwwE3R5eRnDPIckccnBwUH5tWOX/PHjR9LejX15yYW24hKl5S9jHpd/jvSQAAECBAgQIECAAAECBAgQIECAAAECBAgQIECAAAECBAgQIECAAAECBAgQIECAAAECBAgQIECAAAECBIYKtD9fSWJ9E606FKIqUI8rTmaB6ryDMCbzQmEOlwQGdzKV7OzsoCOwhgJZAolaT8B879iTwWd7e7v3fNeZr6+vpCzpOrmQl9b+Qtg1uvwChanT6s8VIw2q68LC++9ITaxD4TyHJHHJ09PTv3//Xl5eLi4ukkxqdgOf3b5tK57drM2zZvM4T21tESBAgAABAgQIECBAgAABAgQIECBAgAABAgQIECBAgAABAgQIECBAgAABAgQIECBAgAABAgQIECBAgMBMBVY1X0miT8vDTW9ubgoR7+7uqpKFcchV+XYfROb79+9J/jJ0mBsbG/f39wkMlqlkqJUCbRXI7pEl0DC6rJGGd6u3np+f65tSdX6eB9b+PLW1tVoCh4eHJbmH/v7927whDBp1V74SjyWDoMrPJ+3a9fV1kkkld0myqt3e3ka1/HmypKFM99nZWUnJkcrYikfiWtrC5nFpp0bHCBAgQIAAAQIECBAgQIAAAQIECBAgQIAAAQIECBAgQIAAAQIECBAgQIAAAQIECBAgQIAAAQIECBAgQGAMgVXNV5KhlgfuFqYGSJ312ODy+sdwX61LLi8vz8/PS/qcoN9E6h4fH5cUVoZAKwUSAD80yUhi5q+urkqGn6X3/v5eUnIWZaz9Waiqs00ChY8K9aeLwuE/PDx8fX1VhY+OjjY3N6uXDiYXSFa1JBbJdt1JX/Ly8tJJX1KSg6a59Uz3eBlqBlVrKx4ks1rnzeNqzZfeEiBAgAABAgQIECBAgAABAgQIECBAgAABAgQIECBAgAABAgQIECBAgAABAgQIECBAgAABAgQIECBAgMBQgRXOV1L+8/WJ+E3c71CLJAV4e3vrFEu0ahIKDL1kHQrE+ebmpmSkCdtO0K+A6hIrZdoq8Pv378KtKXHLye9T4vDjx4+SYlMvY+1PnVSF7RMozFfy+Pj4+fk50vC7UpwUNjRSEwrXBfLUl00v6UvyNPjx8ZFUdxcXFxsbG/Uy5ccnJyflhZtL2oqbfVblXfO4KjOlnwQIECBAgAABAgQIECBAgAABAgQIECBAgAABAgQIECBAgAABAgQIECBAgAABAgQIECBAgAABAgQIECBQLrDC+UoyyPLw3a64375A9TIJUu1bZt1OHh8f11kahp+5SJRvQwFvEWi3QMLaX15eDg8Py4f5/PxcEgz/9+/fJDcpr3YqJa39qTCqpPUCSdF1dHRUMszCm2mnqqTMyP5QVZscaiPtLdWFDsYTyLRmD7y+vk6WmWzs5U+bVXPJlDeVhyJbcUW60gfmcaWnT+cJECBAgAABAgQIECBAgAABAgQIECBAgAABAgQIECBAgAABAgQIECBAgAABAgQIECBAgAABAgQIECBAYJDAuuQrSdxvgk4HKXTO12OJT05Omguvw7tJkfD4+FgyUslKSpSUabFA0o4kq8je3t5IY0xIfH3babj25ubm6empocB037L2p+uptnYL/Pz5s2SAhYu9U1VX4THyZZR0SZkSgWzsyTzy8fExaia77Nsl9TeUsRU34KzQW+Zx2SbrW+3v7Oxs2bo3Xn9qY/rWmkGNR+EqAgQIECBAgAABAgQIECBAgAABAgQIECBAgAABAgQIECBAgAABAgQIECBAgAABAgQIECBAgAABAgTmKbDa+UoSRLq9vV3o1RX923XVw8PD19dX5+TR0VHyCHQVWLeXASkMtT04OEgo77r5GC+BusDW1tZ4m8bx8XFhJoIkURqadKnepbGPrf2x6Vy4ngKFjyJJaVSedajriaVwl1gf//lshnXP7PDX19fJWpJHxPr5huPM+Ovra0OB5rdsxc0+q/KueVyVmdJPAgQIECBAgAABAgQIECBAgAABAgQIECBAgAABAgQIECBAgAABAgQIECBAgAABAgQIECBAgAABAgQIEBhDYLXzlWTA5UG8XdG/XVj1d8vr7KqkNS/f39+THKFkOBsbG/f39yUllSFAoK9A0v2U5F1KQqU5bE3Wft85cpJAs0Dh2qw/aTRUmAQHVQK1FJNDrW4VnG/fvnVSRGW/qr81h+NkLUkHyh97Cme8t+e24l6TVTxjHldx1vSZAAECBAgQIECAAAECBAgQIECAAAECBAgQIECAAAECBAgQIECAAAECBAgQIECAAAECBAgQIECAAAECBMoF1ihfSX7o/unpqS/N5+fn8/Nz560k4Dg8POxbbH1OFiYrCUiidhO+uz4yRkpgFgKF0e+Pj49JbjKLDlR1WvsVhQMC5QKF+UqyhPO8MbTariQXhZUPrbYdBa6urjoDSUqXLqi5DfD4+Pjj46Mkz1Th3t7bc1txr8kqnjGPqzhr+kyAAAECBAgQIECAAAECBAgQIECAAAECBAgQIECAAAECBAgQIECAAAECBAgQIECAAAECBAgQIECAAAEC5QIrn68kyTIODg4KBzwotLV+/ufPn4W1tbXYw8PD29tbyeiOjo7kdimBUoZAs8De3l4VhN9c8vz8/P39vbnM2O9a+2PTuXDNBfIokhtiCUL9eaNv+SzwKoFaCiQphvtsHar+fJL8L/W35nmcGX95eRmasiRJVUoy1HT13FbcBbKiL83jik6cbhMgQIAAAQIECBAgQIAAAQIECBAgQIAAAQIECBAgQIAAAQIECBAgQIAAAQIECBAgQIAAAQIECBAgQIBAucDK5yvJUC8uLgoHnNDWvoGj9fjh09PTwtraWqw8Y0thhoW2QhkXgSkKXF5eFqZeOjk5mWK79aqs/bqGYwIjCRQun/rzRt/6uwp4Jumr1Dn59+/fvg91DZdM8a2kLPn9+/fGxkZznfXsM80lq3cLP0sp7zGsQlvCA/O4hJOiSwQIECBAgAABAgQIECBAgAABAgQIECBAgAABAgQIECBAgAABAgQIECBAgAABAgQIECBAgAABAgQIECAwXYH/Tbe6hdR2eHiYeNH8iH1J6/f392dnZ/WST09PCXntnEm+gASg1t9dt+O7u7tKo3nsR0dHOzs7zWWW893M+NvbW6dv+eR0fR6Ws896tQ4C2Z22t7eHbmX59Ca5yfX19XRNrP3peqpt3QT29vayfofeQFMg96A8twzyka9kkEzf88kGcnx83PetOZzMU1DmqzmH1NCPRFc/bcVdICv60jyu6MTpNgECBAgQIECAAAECBAgQIECAAAECBAgQIECAAAECBAgQIECAAAECBAgQIECAAAECBAgQIECAAAECBAiMJNCGfCUZ8Onp6c3NTcnIE1nalZ+iHhucekoqaXGZukbzMMt/N765nvm/+/j4WB9m1+dh/v3RIoGOQJIlJWXJjx8/hoJku0uEfPIjDC1ZXqC+KJqvsvabfby7tgIXFxfn5+dDh5+1NihfycPDQz1jUfKCrXkOtaGYi81Xku4lW0pS3aUbg7r68fEx6K2+523FfVlW7qR5XLkp02ECBAgQIECAAAECBAgQIECAAAECBAgQIECAAAECBAgQIECAAAECBAgQIECAAAECBAgQIECAAAECBAgQGEPgvzGuWcJLyvOMvL29vb6+VkP4/PxM9orOy42NjcSdVm+t4cH7+3t8SgYeq+nmSihpVBkCrRdIFoPC3SwR8lPUsPaniKmqtRUozH6Vp448e/RV6spxULgb9K1qTU42JAqZm0Dy1DS0VU9A01Cs85ateCjRShQwjysxTTpJgAABAgQIECBAgAABAgQIECBAgAABAgQIECBAgAABAgQIECBAgAABAgQIECBAgAABAgQIECBAgAABApMLtCRfyc7Ozu7ubiFHPR74/v6+uurk5KQ6Xs+DKnXL0OFPN1fC0OZGCvcdWpsCBJZZ4O7ubnt7e2gPsyimmF/J2h8KrgCBEoHCDCP155Cq2uQ4qGffyD6QBEbVuw76Cvz9+zdufd+a28lMU8Om/fHxUd4TW3G51TKXNI/LPDv6RoAAAQIECBAgQIAAAQIECBAgQIAAAQIECBAgQIAAAQIECBAgQIAAAQIECBAgQIAAAQIECBAgQIAAAQJTFGhJvpKIFAYJp2Q9R0k9Zvji4mKKsqtYVT1Surn/c87tMlK4b3PPvUtg+QV+//5d0slERD88PJSUHFrG2h9KpACBEoHCR5Grq6ve2uoPJHm3sKreetbtTPn2NTuZhiRuW1tb5e2Wj8VjWLnq/Euax/mba5EAAQIECBAgQIAAAQIECBAgQIAAAQIECBAgQIAAAQIECBAgQIAAAQIECBAgQIAAAQIECBAgQIAAAQIEFiLQnnwlZ2dnhYJfX1+dIP/X19e3t7fOVbu7uzs7O4U1tLXYy8tL4dAaQnMLaxip2N+/f0cqrzCBlRbIXnR7e1syhISsf35+lpRsLmPtN/t4l0ChwN7eXh4nhhbOc8jT01NXMflKukAKXyZzU2HJ2RVreCja2Ngob9dWXG61zCXN4zLPTtdT00grdGnH1cpBLa22jhEgQIAAAQIECBAgQIAAAQIECBAgQIAAAQIECBAgQIAAAQIECBAgQIAAAQIECBAgQIAAAQIECBAgUBdoT76SjOr09LQ+tobjTlRwPTa4/NqGalf6rff390RQFw5hc3OzsORUislXMhVGlayQQBIwHR0dlXS4IU6+5PKUsfYLoRQjUCJQ+Dhxc3NTry1p1Oq34Cz/Od9n651ZrePn5+euWP359397e3tQo1tbW4Pe6jpvK+4CWdGX5nGMiStJGvLx8TFGzUMvKV+hQ6vqKtDKQXWN0UsCBAgQIECAAAECBAgQIECAAAECBAgQIECAAAECBAgQIECAAAECBAgQIECAAAECBAgQIECAAAECBAisab6SRLcmnvD+/r76BCQ7QHW8ngf1SOlmgZIAvOYaRno3ccjlfRupZoUJLLNAEiqVrLW3t7fr6+tJBlK+vkr6M0lPuq619rtAvFwJgcLHia4sG/UEahnmz58/V2KwS9LJLr3596phb2xIZdLVT1txF8iKvjSPY0zc7JKG9HamK+9Jw+LtvXakM60cVF3g9fU1mbbu7u6enp7ytbr+lmMCBAgQIECAAAECBAgQIECAAAECBAgQIECAAAECBAgQIECAAAECBAgQIECAAAECBAgQIECAAAECBNZHoFX5Svb29srjQn/8+FGFFB4dHa3PlA8aaVf83qBiOV+O3FBJ+VsJ6i4vrCSB1ghsbm5eXV2VDCepDRI1WlKybxlrvy+LkwTGFjg9PS25tsqykUjv+p0uN9k8z5TUoExHoJJcFEhDYoLybAi24kVN33TbNY9jeJYsk+pb2xj11y/pqqdh8davGuO4lYOKQ25Yx8fH375929/fPzk5OT8/z3fq79+/7+zsJH3JGFAuIUCAAAECBAgQIECAAAECBAgQIECAAAECBAgQIECAAAECBAgQIECAAAECBAgQIECAAAECBAgQIEBgpQVala8kM1EYJJySf//+rWYu0f7V8doedMXvLY9DPYp7eXqlJzWH1roAACAASURBVATmIHB2dnZwcFDSUEJGS4r1LWPt92VxksDYAhcXFyXXVgmJutJtlD/JlLSyDmXyRDdJzqbJiRpSVBweHhbWbysuhFryYuZxjAkqyYTYsMpGarH+BTAXljQ9Uv1V4ZKaV25Ql5eXSU3y+PhYDbM6CGyeRZPKpDrjgAABAgQIECBAgAABAgQIECBAgAABAgQIECBAgAABAgQIECBAgAABAgQIECBAgAABAgQIECBAgACBdRCYZr6Srpirrniw+WiOEeWbcLK9vb35dG+ZWyn5GfBO/+ccinl/f7/MbvpGYKYCt7e3JfVnv01yk5KSvWWs/V4TZwhMIrCzs7O7uzu0htxMn56eUky+kqFWQwtUyV+GlpxFgUFPvIUJpzpdshXPYmrmX6d5HMN8f39/6FVvb29Dy5QUeHl5qReb3XfA9g0quUhubm7qer3HSWUiZUkvizMECBAgQIAAAQIECBAgQIAAAQIECBAgQIAAAQIECBAgQIAAAQIECBAgQIAAAQIECBAgQIAAAQIEWiwwzXwlXeGac85q0Zmkzc3No6OjkSZsjBQnI9W/KoW3trYKu9o10YVXjVcssdxT/yDVE+uUh5WO139XEZhQIIkPCuPwk/Lg4eFhjOas/THQXEKgWeDnz5/NBTrvJvY7y7Z+m8szTJ5kSq5Vpi6QIPn39/f6mXke12ew3u5I+UpsxXW61T02j2PMXXJHllz1+flZUqy5TD3vSWG7zRUOerew8lUZ1PX1dbbZQYOtn0+xu7u7+hnHBAgQIECAAAECBAgQIECAAAECBAgQIECAAAECBAgQIECAAAECBAgQIECAAAECBAgQIECAAAECBAi0WGCa+UrqAWAhS1aLqYRgjao/av6RUcuP2p9VKV8YVjfn4SQFw9RbrMcVl4eVTr0bKiRQKHB5eVm4PLObjRGxX1h5YW+nVczan5akehYicHx8XJIP6/n5uSshUWGik4UMaskbXSBd5rEvzkj5SmzFfQ1X7qR5HGPKClfKy8vLGJV3XVKvZHd3t+vdKb5s06DybDnSBnt+fr6Q/wSY4vSpigABAgQIECBAgAABAgQIECBAgAABAgQIECBAgAABAgQIECBAgAABAgQIECBAgAABAgQIECBAgACBQoGp5StJIFMSlHS1OiiAs6vYdF8eHh6WBAl3Gk0s2ebm5nQ7sKK1xaE8xvLh4WEOw8yHqvop78Kov5JefXx8VMXKPyrVJV0H9ewnXW95SWBaAvf39yVV5dN4cnJSUrJextqva5QfW/vlVutZsjAbWj3XW+7Ce3t768k1+ajzwDBGwqbJ200NfbfoUWfTVjyVuVh4JeZxjCkoRJv8e2W2iPq9e39/f4zeFl7SpkHd3NwUjroqNousc1XlDggQIECAAAECBAgQIECAAAECBAgQIECAAAECBAgQIECAAAECBAgQIECAAAECBAgQIECAAAECBAgQWB6BqeUr6RuV1PfkHAZfGCScnlxcXMyhP6vSRHlOkL6huVMfZn6du6rz9va2Oh500Jsxp2/JeqRieYqWvlUVnqy3WHjJhMXqOVkmrMrlERg6g7MGTwqDwuWZ3AdnZ2ejzlph5anW2h/JdugnZ6TaSgrP+qNY0gdlOgLljyKVWFufSea2EMZI2FThj33w+vrad4BjfABsxWPPwlJdaB7HmI6jo6OhV02er6RKg9hpq6TRob1qKFBS/0oMaoxnv6urqwYZbxEgQIAAAQIECBAgQIAAAQIECBAgQIAAAQIECBAgQIAAAQIECBAgQIAAAQIECBAgQIAAAQIECBAg0BqB6eQrya9V9/3h5YRgPTw8zB+rMEZ0Y2Pj8PBw/t3rtDhSVPlIhcceUaFb6u+K9xu7xYYL88mpQvjSsZ2dnaG5RV5eXhoq7Lz1+flZT2sy019WH9oZBVZFYD4LsFmjPJFBEkVdX18319b1rrXfBeIlgckFctsqT1vQaW4h6TYmHGnfVB0T1jn25UnYdHl5Ofbl413YNyw/T5hj9MRWPN4ULNtV5nGMGSnZ/bLAx6i5fkk970a+VmSXrr879eN2DCpf88fY53PJ09PT1ElVSIAAAQIECBAgQIAAAQIECBAgQIAAAQIECBAgQIAAAQIECBAgQIAAAQIECBAgQIAAAQIECBAgQIDAsglMJ19JQzhWYvaSIWLOw0742e7u7tBGy+MJh1Y1RoF61oyhl49UeGhtgwrs7e2VuHUuHyMQd1C7vefzmanPTicYeOivlJdkUenKaTJqMHlXVxPC13Wm78v5TF+96cIWx4g/rLeyPsdDoYYWmNxqpORKP3/+vLu7K2/U2i+36pS09kcVW8/y9RvZUIHc4zY3N4cWW7YCJbebeaZ8Svq819fXuSmlrb7PHn2TmAztla14KNFKFDCPY0xTIdpIzzZd3ciNu57xZOjXiq7Lx3jZjkGN/Yhb5Z0cg84lBAgQIECAAAECBAgQIECAAAECBAgQIECAAAECBAgQIECAAAECBAgQIECAAAECBAgQIECAAAECBAisisCk+UqSVyKxWPXor66RJ8Ypv19dGNrdde0kLxOuP/TykQKJh9Y2aoGRgrgiPJ+0L79+/SocSEKCZ9elpBGpouNub287IdwNaXE6fS4h7Yorzqe3cLx9izV88uvlE849O6t6Q9VxeceqSxwMEsjclQTkzyFCvjydUMZyfn4+UlivtT/oA9D3fPkSs/b7Aq7JyePj442NjcLBljy3FFY1t2KFT3eF62Va3c4jxNzWXd9Zy3Pv2dnZeMOxFY/ntmxXmccxZqTvauqqJ98+us6Uv+yqfz5fA7sa7dvbJR/U2AmnSr6X9QVxkgABAgQIECBAgAABAgQIECBAgAABAgQIECBAgAABAgQIECBAgAABAgQIECBAgAABAgQIECBAgACBFRKYKF/J09PT/v7+0DDUJJ74/v37w8PDPF0SJNzcXCL/d3Z2msvM7t2E+HYlzhjaVnno49CqGgokf0d5/N7QBCINDTW8dXh4WH2oEnVcBf2mb0MDv4cmaLi/v6+aLh9pdUnXQb22rre6XpaX7LpwvJeFzeVDNbeg7vEGsgxXlWPOurclaVPqfUjKkmr51M/3Pbb2+7IMOln4qcjl5SUHtTXS+cLmrP2RVCcpXHijSYaLCfNnTdLJsa8tfDIp/FiO3Y2uC/PYmYeHrpOzeJkNtm9A/u/fv8duzlY8Nt1SXWgex5iOfHcbmpctD0LjfaPs+uZ1dHQ0n6+BLRjU1tbWGLOZS6pvc+Nd7ioCBAgQIECAAAECBAgQIECAAAECBAgQIECAAAECBAgQIECAAAECBAgQIECAAAECBAgQIECAAAECBFZCYMx8JQkVSyTejx8/yuPnk9sigWFD00lMUa05SLjk966n2Jl6VQmZC139TMlxOjwfvbQyNFyw0+GE6ZZnQygZY3Jn5HNVRf8mO0lXkPPV1VVzPVFqSMBxfX2dMOaqhuZPSFVs0EHy9ZQnnUnHMu+Dqpru+UxKfZjNlU+I0Fx5C97NrBXuFYnbf319nd2QszDLp7XqRnqVNVXYMWu/cms+sPabfbxbFyjcQC4uLupXrcRxtsebm5uSrmbvury8LCk5rTKJk8/W1/A8MHlDeaLom67l9vZ2wjwItuLJZ2cZajCPY8xC3zXVVU/hptp1VVeOxaFfKLoun+Tlqg8q6bTGHv5MN+Gxe+VCAgQIECBAgAABAgQIECBAgAABAgQIECBAgAABAgQIECBAgAABAgQIECBAgAABAgQIECBAgAABAgSmKDBCvpJEvCf0Lj8Tvbm5maCvMX4zOclNzs/Pc/nh4WHiPBPyPcWR9FbVnIghA+m9ZKZnErKVPC9p9/v37+V5Xupdil4n50th9oH6tSMdJ2NIcoWUXJIYvGkFIefzkIi46nOVDry8vOTTUu9GMnE0dyxB0V0RidXlQauHOObjkWDm6t2RDhKknVGPlHQmHdvf388KmmnkXgyzuEoCI6vxJuVK50M1045Vza3QQUAyX5m18iwhKZydbeqJadKTVJvlP55e1lQ6lg9G9p+hNVj7zUTWfrOPd3sFchc7ODjoPd91ZrrJv7oqn/rLzqaUh5nympPZJLvQrB/86v3pbH1T35A7TeQZoP5EUbWbvDNTmUpbcUW60gfmcdTpy5P50ORN+Q416irLgq2+X6RLR0dHEyYVGmlcqz6o3MXGTlmSr3IjWSlMgAABAgQIECBAgAABAgQIECBAgAABAgQIECBAgAABAgQIECBAgAABAgQIECBAgAABAgQIECBAgMDKCXz79+9fV6cT25l8BwnR//j4qP4dL79GV819XyYCKhkotra2qn+Tb2LsRBJdTSQarW/Pk6simQi6Co/9MqkE6tfGrfOyk+YgHciZ/Fue9aBeW8Nxhy7/dvQ6JXNcvyRh0uNhJho5OQ766tXr7xynlfv7+67cIr3FGs4kkjDBzPUCiXDr2/PkXBiUkaS6fHd3N5/h+uWZ7nq6h3zYMrRBHc7Yc3nXPKbyzjxOPpWZsvx1PvCpNgdVzzN9oahedh0k5Uqcq5PVJ6rTsXooZlVmpIP0JJPe6Vi9V6kkU5xQ85FqW/7CWbnVLKe3Hc+cyUFmOX9jDyF6nVnurMc6ZvMUVy1W+3AWwuQzW1Wbg3QsC6TesUTd19eCtV99KrqWWD4S1Zk6aflx51PRWWK5qvyDYe2XIy9hySTpaM5vNd1nkqkI1LfH6mPf2R6zKVVnxmurWgi5vL4XdT1N9a3827dvfc/nZKpNpoP6vb5T8urqquHGOqi2QeezOQ/K2ZfWS4YwqOau8+u8FXdRrPRL8zjG9OWBM6lemi8sX9e9XwGyic0zX0lnICs9qC7D5qmpv5uvLfPPEFrvgGMCBAgQIECAAAECBAgQIECAAAECBAgQIECAAAECBAgQIECAAAECBAgQIECAAAECBAgQIECAAAECBGYt0CdfydDA2ln3qTwCbWhPEjiaUPzeYoNyYfSWLDnTED1bcvlMy9ze3o76I+RVfxJjmSDqx8fH6kzDQeKEM3FjxKQlBC6ZSuq5IRLDnzDFeraRrnYzouQT6TrZ+zL1JPtG4qt70z00h88lGvn79++9Fc7hTPoc9kENDfo8Dyo/xfP5LfpkiplihctQVZJ0TBh1P94o8pms5wfpW0lJXp6+F45xsnc/tPbHYJzwEmt/QsAlv7x5t+ldgwsfzkIebEr2xkEdywrKg0Sc8xCbfCJde/vYjyj1icizQR5XBj1+TPHZtWp0bbfiSqAdB+ZxjHnMt4Dep/euekoyPfV+Zfj9+/eiEvCt9KCa72JdU1O9nOR7aFWJAwIECBAgQIAAAQIECBAgQIAAAQIECBAgQIAAAQIECBAgQIAAAQIECBAgQIAAAQIECBAgQIAAAQIEllngv2Xu3OR9SyRbbyUJW23IhdFbfm3PJDItSRMSaVYikDjhRAjn58oLs1ok7vfy8jJNnJ+f15OVZHbysnmCkuJkd3d3aK8Srpy8J73hjs3JSoZWqwCB1gtY+62fYgOcs0Df1GmdPngmmcpcJOdLNq5UlUwEOY5qvdrqESVpv/L4UX9r6HGSTeTBJtUmkVnfZCVJlZIMCHmkGVrVqAVsxaOKLWd58zjGvLy+vh4cHDRfmPUY23wpyCLtLZnz+VbStWYvLi4WlawkPVzpQeXbUy/y0DNdqaOGlleAAAECBAgQIECAAAECBAgQIECAAAECBAgQIECAAAECBAgQIECAAAECBAgQIECAAAECBAgQIECAAIGVE/j279+/rk7np+l//PjRdXKeL6f7G/W9P6w99Z96/vbt2zx9RmprKoNNHGBirbtC/pq7kSDDo6OjBAznb2trK4U/Pj4StJaY4eQQScxb3wC2kl9Kr9ot+ZXyqnB1UJKsJMHMCUuuLpnnQcKe+0ZddvqQQOuGoPeZ9jOzWZiJZqbdmG7lCXPt+zmcbiu9tWUtpOne8/Uz0U4CoPqZ2R0ntn9QhiBrf3bsXTVb+10gLXuZpdS5FfaOayq36d5qJzyzkAebkr2xb8eSLqQ3B0ESiNzc3PR1yJNJnlKS+Oz/HlL+v6eUbMuZps6zSv7tPK4k5VkO+lbSOZnnljy1Dt3SG2ooeWvdtuISk1UsYx5HnbWGVdxVVWct59/O4u1NVpjyS/Iou7qDGuPRdLpf6rsm3UsCBAgQIECAAAECBAgQIECAAAECBAgQIECAAAECBAgQIECAAAECBAgQIECAAAECBAgQIECAAAECBJZBoP35SrqChJtjwsebkr7Rs+NVNfWrphgIHcmkLEng2SxSPCRsOJUPSpowiKU3Gc2gkjmfJpKsJL+13lCm85Z8Jb1ESxLk2duxSc7IV9LRa8hX0ilg7U/yMSu8tvneJFdRIeMyFzs+Pn58fOztYW/auN4y8z+zkAeb8fKVNDznvL6+JvFTc8KRsW2T8SRNlzxUjN1E14XrsxV3DbxlL83jSBOaVZxUfcl1ONJVvYVHSonYe/l0z6zuoIZuqp1UUFWuqIuLizzATFdPbQQIECBAgAABAgQIECBAgAABAgQIECBAgAABAgQIECBAgAABAgQIECBAgAABAgQIECBAgAABAgQILJXA/5aqN7PoTFIS/P79OwGrybKRgPBkrJhFK711pq2tra2cz0H+7RzXi3XO188MPe5NFJLg3s7JHOTy3gJD6ywvEMn8JHj+8vPayS0yeehgp+mkEUkgYgK5y3tSlby7u0v8Yf76/o56VWySJqpKHBBYWwFrf22n3sCnKJA7XW++kty/ptjEGlbVkKwkGkmClgRkT09PwW9+ThiJLrOWIPx5ZirpdM9WPNI0LW1h8zjS1GQVZwlPsoo73/4ODw9HanemhVd3UNWmmttZvgl2vodGOGlK9vf3k9wwG2M9QclMv5nOdI5UToAAAQIECBAgQIAAAQIECBAgQIAAAQIECBAgQIAAAQIECBAgQIAAAQIECBAgQIAAAQIECBAgQIBAocC3f//+FRZd9WL5PfOECM5iFImG7aQjmVH9Y/Q5g81ViSJLx2bXq0QPJlYtf2OEASe2LUlkphXxmylICpV04+///WXsqT+Bcwmf68TOjWHoEgIEBglY+4NknCfQIJCA+dwxqwK5T+WWNbt7dNVQmw4SDB+0zoiSga482dnr62ueE3LJePHz29vbnSeKpcp6YCtux2fbPBbOY1ZxlnAyZVSbQPOF2WOTqyiZFpuLLfbd9g0q4Dc3Nx3VfNGrpy9ZLLXWCRAgQIAAAQIECBAgQIAAAQIECBAgQIAAAQIECBAgQIAAAQIECBAgQIAAAQIECBAgQIAAAQIECBCYhcAa5SuZBZ86K4GE2yV68OXlJf/mL/HAnd/c7hRIxGBifZM8pRPxu7u7m5Dj6loHBAisroC1v7pzp+dzFkgqsdPT06QsyS0yyS9ub2/dCkedgoeHhxjmqiQfKU9WUm8lCc46edY6jyv1Z5UUy+NK/u08ruSJJX95Ykn6s+VPK2Mrrs/y6h6bx5K566ziLOFOpsL6Ks4SzoLNss0eu1TZhYaOqzWDkq9k6FwrQIAAAQIECBAgQIAAAQIECBAgQIAAAQIECBAgQIAAAQIECBAgQIAAAQIECBAgQIAAAQIECBAgQKBNAvKVtGk2jYUAAQIECBAgQIAAAQIECCxA4OzsLPmkOg1fXV0lfckCOqFJAgQIECBAgAABAgQIECBAgAABAgQIECBAgAABAgQIECBAgAABAgQIECBAgAABAgQIECBAgAABAgTmJfDfvBrSDgECBAgQIECAAAECBAgQINBOgY+Pj2pgGxsb1bEDAgQIECBAgAABAgQIECBAgAABAgQIECBAgAABAgQIECBAgAABAgQIECBAgAABAgQIECBAgAABAgRaKSBfSSun1aAIECBAgAABAgQIECBAgMD8BP7+/Vs1tr29XR07IECAAAECBAgQIECAAAECBAgQIECAAAECBAgQIECAAAECBAgQIECAAAECBAgQIECAAAECBAgQIECglQLylbRyWg2KAAECBAgQIECAAAECBAjMT+Dr66tqbGtrqzp2QIAAAQIECBAgQIAAAQIECBAgQIAAAQIECBAgQIAAAQIECBAgQIAAAQIECBAgQIAAAQIECBAgQIBAKwW+/fv3r5UDMygCBAgQIECAAAECBAgQIEBgPgLfvn2rGvr4+Njc3KxeOiBAgAABAgQIECBAgAABAgQIECBAgAABAgQIECBAgAABAgQIECBAgAABAgQIECBAgAABAgQIECBAoH0C/7VvSEZEgAABAgQIECBAgAABAgQIzE3g/f293pZkJXUNxwQIECBAgAABAgQIECBAgAABAgQIECBAgAABAgQIECBAgAABAgQIECBAgAABAgQIECBAgAABAgRaKSBfSSun1aAIECBAgAABAgQIECBAgMCcBN7e3qqWdnd3q2MHBAgQIECAAAECBAgQIECAAAECBAgQIECAAAECBAgQIECAAAECBAgQIECAAAECBAgQIECAAAECBAi0VUC+krbOrHERIECAAAECBAgQIECAAIF5CLy8vFTN7O/vV8cOCBAgQIAAAQIECBAgQIAAAQIECBAgQIAAAQIECBAgQIAAAQIECBAgQIAAAQIECBAgQIAAAQIECBBoq4B8JW2dWeMiQIAAAQIECBAgQIAAAQLzEHh7e6ua2d3drY4dECBAgAABAgQIECBAgAABAgQIECBAgAABAgQIECBAgAABAgQIECBAgAABAgQIECBAgAABAgQIECDQVoFv//79a+vYjIsAAQIECBAgQIAAAQIECBCYtcDm5ubX11enlT9//uzs7My6RfUTIECAAAECBAgQIECAAAECBAgQIECAAAECBAgQIECAAAECBAgQIECAAAECBAgQIECAAAECBAgQILBYgf8W27zWCRAgQIAAAQIECBAgQIAAgdUVeH19rZKVbGxsSFayulOp5wQIECBAgAABAgQIECBAgAABAgQIECBAgAABAgQIECBAgAABAgQIECBAgAABAgQIECBAgAABAgTKBeQrKbdSkgABAgQIECBAgAABAgQIEPj/E7i/v69eHxwcVMcOCBAgQIAAAQIECBAgQIAAAQIECBAgQIAAAQIECBAgQIAAAQIECBAgQIAAAQIECBAgQIAAAQIECBBosYB8JS2eXEMjQIAAAQIECBAgQIAAAQKzFXh8fKwaODk5qY4dECBAgAABAgQIECBAgAABAgQIECBAgAABAgQIECBAgAABAgQIECBAgAABAgQIECBAgAABAgQIECDQYoFv//79a/HwDI0AAQIECBAgQIAAAQIECBCYkcD7+/v379+ryv0PQ0XhgAABAgQIECBAgAABAgQIECBAgAABAgQIECBAgAABAgQIECBAgAABAgQIECBAgAABAgQIECBAgEC7Bf5r9/CMjgABAgQIECBAgAABAgQIEJiRwK9fv6qaj46OqmMHBAgQIECAAAECBAgQIECAAAECBAgQIECAAAECBAgQIECAAAECBAgQIECAAAECBAgQIECAAAECBAi0W+CbXz9u9wQbHQECBAgQIECAAAECBAgQmJHA5ubm19dXp/Lfv38fHh7OqCHVEiBAgAABAgQIECBAgAABAgQIECBAgAABAgQIECBAgAABAgQIECBAgAABAgQIECBAgAABAgQIECCwVAL/LVVvdIYAAQIECBAgQIAAAQIECBBYCYGHh4cqWcnGxoZkJSsxazpJgAABAgQIECBAgAABAgQIECBAgAABAgQIECBAgAABAgQIECBAgAABAgQIECBAgAABAgQIECBAYCoC8pVMhVElBAgQIECAAAECBAgQIEBgvQSurq6qAZ+cnFTHDggQIECAAAECBAj8P+3c0ZEpQRQG4CKClcKMCBDCkAEhDBEoIQjB5CACk8KMDEiBDHrVVdW1b1ylttb093aaPq3/rz0fAgQIECBAgAABAgQIECBAgAABAgQIECBAgAABAgQIECBAgAABAgQIECBAgAABAp0XMK+k808sIAECBAgQIECAAAECBAgQeLNA27bH4zEeWpZlrBUECBAgQIAAAQIECBAgQIAAAQIECBAgQIAAAQIECBAgQIAAAQIECBAgQIAAAQIECBAgQIAAAQIECHRewLySzj+xgAQIECBAgAABAgQIECBA4M0Cm80mnlgUxXg8jksFAQIECBAgQIAAAQIECBAgQIAAAQIECBAgQIAAAQIECBAgQIAAAQIECBAgQIAAAQIECBAgQIAAAQKdF+iFEDofUkACBAgQIECAAAECBAgQIEDgXQJ1Xc9ms3ha0zTmlUQNBQECBAgQIECAAAECBAgQIECAAAECBAgQIECAAAECBAgQIECAAAECBAgQIECAAAECBAgQIECAAIEUBMwrSeGVZSRAgAABAgQIECBAgAABAm8TyPP8fD7fjyuK4ja+5G1HO4gAAQIECBAgQIAAAQIECBAgQIAAAQIECBAgQIAAAQIECBAgQIAAAQIECBAgQIAAAQIECBAgQIAAgU8Q6H/CJd2RAAECBAgQIECAAAECBAgQ+BMCVVXFYSW3C2232z9xLZcgQIAAAQIECBAgQIAAAQIECBAgQIAAAQIECBAgQIAAAQIECBAgQIAAAQIECBAgQIAAAQIECBAgQOAXBXohhF/8OT9FgAABAgQIECBAgAABAgQIfKrA5XLJsux6vd4DFEVR1/WnhnFvAgQIECBAgAABAgQIECBAgAABAgQIECBAgAABAgQIECBAgAABAgQIECBAgAABAgQIECBAgAABAgReFei/2qiPAAECBAgQIECAAAECBAgQSEugLMs4rOSWfLfbpZVfWgIECBAgQIAAAQIECBAgQIAAAQIECBAgQIAAAQIECBAgQIAAAQIECBAgQIAAAQIECBAgQIAAAQIE/gmYV+KPQIAAAQIECBAgQIAAAQIECDwWqKpqv9/Hfev1Os/zuFQQIECAAAECBAgQwhvkugAAAzNJREFUIECAAAECBAgQIECAAAECBAgQIECAAAECBAgQIECAAAECBAgQIECAAAECBAgQIJCOQC+EkE5aSQkQIECAAAECBAgQIECAAIEXBNq2nUwmsTHLstPpFJcKAgQIECBAgAABAgQIECBAgAABAgQIECBAgAABAgQIECBAgAABAgQIECBAgAABAgQIECBAgAABAgSSEugnlVZYAgQIECBAgAABAgQIECBA4AWBxWLxs2u32/1cqgkQIECAAAECBAgQIECAAAECBAgQIECAAAECBAgQIECAAAECBAgQIECAAAECBAgQIECAAAECBAgQSErAvJKknltYAgQIECBAgAABAgQIECDw3wLz+fx8Pse29Xo9nU7jUkGAAAECBAgQIECAAAECBAgQIECAAAECBAgQIECAAAECBAgQIECAAAECBAgQIECAAAECBAgQIECAQGoCvRBCapnlJUCAAAECBAgQIECAAAECBJ4UqKpqtVrFzUVR1HUdlwoCBAgQIECAAAECBAgQIECAAAECBAgQIECAAAECBAgQIECAAAECBAgQIECAAAECBAgQIECAAAECBBIUMK8kwUcXmQABAgQIECBAgAABAgQIPCVwOp2Gw2HcmmVZ0zSDwSB+oiBAgAABAgQIECBAgAABAgQIECBAgAABAgQIECBAgAABAgQIECBAgAABAgQIECBAgAABAgQIECBAIEGBfoKZRSZAgAABAgQIECBAgAABAgSeETgej3Hb19fX4XAwrCSCKAgQIECAAAECBAgQIECAAAECBAgQIECAAAECBAgQIECAAAECBAgQIECAAAECBAgQIECAAAECBAgkK2BeSbJPLzgBAgQIECBAgAABAgQIEHggMBqN7juyLGuaJs/zBw2+JkCAAAECBAgQIECAAAECBAgQIECAAAECBAgQIECAAAECBAgQIECAAAECBAgQIECAAAECBAgQIEAgAYFeCCGBmCISIECAAAECBAgQIECAAAECrwi0bXubVLJcLl9p1kOAAAECBAgQIECAAAECBAgQIECAAAECBAgQIECAAAECBAgQIECAAAECBAgQIECAAAECBAgQIECAQBcFvgGxT1rBDbLIhwAAAABJRU5ErkJggg=="/>
  <p:tag name="POWERPOINTLATEX_PIXELSPEREMHEIGHT#5C6D626F787B4465742066696E6E7320656E206D6F7473766172616E64652064657269766572696E6773726567656C2066F6722066756E6B74696F6E657220617620666C657261207661726961626C65722E207D5C5C0D0A5C6D626F787B4D616E206B616E2076697361206174743B7D" val="183,3333"/>
  <p:tag name="POWERPOINTLATEX_BASELINEOFFSET#5C6D626F787B4465742066696E6E7320656E206D6F7473766172616E64652064657269766572696E6773726567656C2066F6722066756E6B74696F6E657220617620666C657261207661726961626C65722E207D5C5C0D0A5C6D626F787B4D616E206B616E2076697361206174743B7D" val="36"/>
  <p:tag name="POWERPOINTLATEX_REFCOUNTER#5C6D626F787B4465742066696E6E7320656E206D6F7473766172616E64652064657269766572696E6773726567656C2066F6722066756E6B74696F6E657220617620666C657261207661726961626C65722E207D5C5C0D0A5C6D626F787B4D616E206B616E2076697361206174743B7D" val="3"/>
  <p:tag name="POWERPOINTLATEX_CACHECONTENT#5C6D626F787B4465742066696E6E7320656E206D6F7473766172616E64652064657269766572696E6773726567656C20665C226F722066756E6B74696F6E657220617620666C657261207661726961626C65722E207D5C5C0D0A5C6D626F787B4D616E206B616E2076697361206174743B7D" val="iVBORw0KGgoAAAANSUhEUgAAF0AAAAGACAIAAAAVWSLBAAAgAElEQVR4Aeyd653WONK3d/a3AQyEMBDBQAhABNAhABHQhAAdARACEAEQAnQEQAgwGfD+d/y8Wo0Pctk6WJau/gC+ZVkqXVWSSgfLv/369etf/EEAAhA4D4Fv375dX19//vz5r7/++v79+48fP3Qx/KtC/P777zdv3vzjjz90oX/v3bt39+7dGzdunKd8SAoBCEAAAhCAAAQgAAEIQAACEIAABCAAAQhAAAIQgAAEIAABCEAAAhCAAAQgAIHqCGjTzvv377VdZ9ixo3+1aUdS+ht1tFfn1q1b1YmOQBCohgD1qBpVIAgEIAABCEAAAhCAAAQgcAICP3/+1PyDXiD672TE3xMR+lcvEEn0YVJiKMPwJtHwGpGmKfQakf69c+fOCUqIiBCAAAQgAAEIQAACEIBAcwR+4wCX5nRKgSDQGgF3YsunT590dMuO4g0nuTx79owNIjvo8QgEIAABCEAAAhCAAAQgAAEIQAACEDiKgDbiaNsNUzpH8SffrAQw76x4SRwCEIAABCAAAQhAAAIQgAAEEhJ49+6dNu28ffvWfzMqkL426jz++49PLgUocas3AtSj3jROeSEAAQhAAAIQgAAEIACB3QT0DpEmIoY/41zEUl5//vnnxcXFw4cP2XmyhIhwCEAAAhCAAATOSECbDyU2qzBn1B0yd0KAA1w6UTTFhMD5CHz58kU7P4bv9qSSXpMvz58/f/ToUaoESQcCEIAABCAAAQhAAAIQgAAEIAABCEBgB4Hh6Arts9H5LMMnknShn8OHkobwYReOvo80LDXtyIVHIHAIAcz7EOxkCgEIQAACEIAABCAAAQg0T8CNtvzZA11rHwifU86kfTF/8+bNixcvhlmaHbno2cvLyx0P8ggEmiFAPWpGlRRkSmC2a1aXoZdj79+/P41PCAQgAAEIQAACEIAABMIEcrxD5HLUabPyVDWPpPec5cpqTunz58/6wrQu9KcjY1xMLiAAAQhAAAIQgMCBBAZHZdhPu7S9dhDv1atXT548OVDUarOenbeUy8eSYrUqa1IwDnBpUq0UCgInJqDeUee2XF1dqUfMVAy99qMsWCPMhJdkIQABCEAAAhCAAAQgAAEIQAACEOicwLCApLkdt4akHdujn3ZEHOBiZ0XMAgQw7wKQyQICEIAABCAAAQhAAAIQ6I3A0jZKzSf4cwtLWD58+MAOkCU4u8OlFJ29ot07u1NwD+pjS9qlw2euHRAu+iFAPepH1+2VdLZrts/z8+pIeyZBiSAAAQhAAAIQgEBWAvI/Iw+QjRSPfSmRAHkcAhCAAAQgAAEjAZ0Zp520w/qXu/Cn3YzpDNE6nIWbnbf0SQ4Li0sYWVJcIkN4DgL/mSaqI5c08pmGnzFEg6ibN28O/0p+nZepJeG7d+/y3ZUzahOZmycg/0M7P4ztj6rzvXv3VKN14Vdzd6qcTsP99OmTDsSdcpNP8+DBA52eq7x0eu40AiEQgAAEIAABCEAAAhCAAAQgAAEIQAACuwloTubi4mL34zwIgZoJYN41awfZIAABCEAAAhCAAAQgAIGzENB5K8MGSm2pPIvMXcn58uVLfYQwUGRtxnv8+LH24GnTjv4UUwrVFh3t1Xn//v1IrQq/ffu2brFhL4CUW+0RoB61p9O2S/To0SP/PYe2C0vpIAABCEAAAhCAAATqIfDlyxcdIKvJBItImoIY3iHSC0S6Hl4V1AtBw3u8SmF4+VmerWYhNB0xmqCwZEEcCEAAAhCAAAQgkJWAFlbksWTNorHEWVJsTKFdFWfmAJeWyq+2bKk5++/q8R9/6AQHvUvACQ4tKZ2ynJGAZky0scMy7aJomnPR31K1Vfjw0R6tKQ4oPn78qJSn58IoUK9b6I8NIme0GWSGAAQgAAEIQAACEIAABCAAAQhAAAIQgAAEIAABCEAAAhCAAAQgAAEIQOCMBLRV44xi9yCzvr2krXR6x2mpsPrSks52cXtyXLRhu47CdVe7eqYpaFMyZ7g4XFy0TYB61LZ+Wy2duualvdatFplyQQACEIAABCAAAQgcS0BHt2gOYXWOyJ0hG36HyL1e5L8cpNeUlL7eJFrN5VgU5A4BCEAAAhCAAAQgsEQAR26JDOH1E2j8AJeAAnSUpv5Ue58+fepOcvGHaoFnuQUBCCQkcHl5eXV1FU5QlfTZs2f7jlvSKWv607m8mnkZfSBIi45sEAmT5y4EIAABCEAAAhCAAAQgAAEIQAACEIAABCAAAQhUS0BvhWm1S3Pd2ryoifThfPNqpUUwCDRAgErXgBIpAgQgAAEIQAACSwT0haQHDx4s3VW4tu68fPkyEOH169faibcUQa9aafziXqlaijYbPrhhwxe296Uwm+w0UC93ScgfP34wwprCIcRCoOZ6ZJGfOBCAAASWCDAlskSGcAhAAAIQgAAEthLQ0Fvv9Uy/0DxKZ+kM2VG0wE9NIAyvDQbicAsCEIAABCDQJwGG+X3qnVJDAAIlCfy7ZGbV5qUhmc6P0DkO2tiqZWaNBqsVFcEg0BIBHZqrOZHw6S3aD/Hhwwc5hU+ePInZgaFndVKMNlg8fPhwxFB1X2vno0B+QgACEIAABCAAAQhAAAIQgAAEIAABCEAAAhCAAATqJKCVLM14a9779u3besFSp5/rX10P61x1yoxUEDg1ASrdqdWH8BCAAAQgAAEIWAjo7JXA6S06MvLz58/h01s0SAmc3iIZdPTk6MNLq4Jpv9CjR4/c2Ec7fHSGiwY+yiv5Bj+lqZSVvnIZRli//fabcpcMq3ISAQIDgTrrEdqBAAQgEEOAKZEYejwLAQhAAAIQgMCUwLt37/SKUPj0Fp0Aq1kIvW2kUfk0BXuIXkHaOhFhT5yYEIAABCAAgTMSYJh/Rq0hMwQgcFICHODyD8XpJBcNz7QQq3GaBnv/uMcPCEAgKQHte9COB23OCKT64sULbYO4f/9+IM6mW9rSoRmfV69ejZ7SxovkGztGWfATAhCAAAQgAAEIQAACEIAABCAAAQhAAAIQgAAEIBBPQCeSa1+jzkafTrAP61yaCWeRK54zKUDAEaDSORRcQAACEIAABCDQKgGdzBI+e0XvTd25cydQfJ1bEf6A0/CsXtCyn4einUU6p/L9+/ejsc/wqTYNi1J9rknpaBgl+ZXyqIzKXTJIklE4PyEwJVBnPZrKSQgEIAABOwGmROysiAkBCEAAAhCAgIWA3tTTdylGw3z/weHzz3JCwrMQ/iNL13pvKHxMzNKDhEMAAhCAAARaJcAwv1XNUi4IQKBOAr/9+vVrJJnWUz99+uQC3dDox48fCtQ6pQtxceIv9JkOHZuidIYL/bsjzUEwyamL4d8difiP6NhOHfSgb2v4gVxDAAKRBHRUiirX9fV1IJ3ctU/TMZr68QVQjnJD/RCuIQABCEAAAhCAAAQgAAEIQAACEIAABHYQ0Hs4bh+Mm6rVhO2+uWXNFXPw7g4t8EgmAph3JrAkayegVbzwe5Uuqbdv30Z+lc4lxQUEeiZApetZ+5QdAhCAAATyEfjtt98SJv7hw4eEXwZKKNhZklp1eFZPb1FJdQCKcUvhs2fPdM7FKhwNZ3R4ymo0be3T21+r0QIRpjuIZiOzrWgWC4GOQJ31yInHBQRWCdib8dWkFCG+cbbkQpzcBFZbNicA85AOBRcQgAAEIAABCCwR0K4Pff55enCqH//x48fyQPyQmOtNLi77UmJQ8ywEIAABCJyCAMP8StSk9ZHhoAZ3GMKwqzbsJi0J38MsHEuKS9onvH4CMwe4GIXWt/t0zsvwZ3xkGk2nY7548UILnBoaTe/Gh0hItVz6i5FTg0AJmUnC+DKSAgTORUBvODx48EC1MiC2aly+b9folBadHTM0CyMxenBZAti5BQEIQAACEIAABCAAAQhAAAIQgAAEchPQphxN1WryJ3y2ry8GG2V8GlzXTADzrlk7zcim+W1NsNuLY3nN0p4aMSHQIQEqXYdKp8gQgAAEIFCYwHBmqzv1VR6s5g3skwaDtBzgEqO1VYfH8kq28QyUQU5tF9TeobDM2sH8/PnzcBx3N2bgo72Fen/MJRW+MB49E06Eu00SqLMeNYmaQhUgMO2a1S+rd96UNfswN+GqM/JqyzYSO6Y7HiXFTwhAAAIQgAAE2iOgeQCNvsMHv6b1ITfNVAg4+1LaszpKBAEIQAACPgGG+T6Naq+1YKEVmaurK7uEaT0oe76HxJzOW7KkeIgiyNROYP8BLi4PDaUuLi62rp3r8T///FNtikunwIWyU51UK7ZDWpZgCyiILJonYJl5sez82AdK2zv0dlBg3odpl31geQoCEIAABCAAAQhAAAIQgAAEIAABCGwlYF8UZMZmK1viH04A8z5cBQ0LsOlLceJQfiWuYfgUrU8CVLo+9U6pIQABCEDgcALagqndHfYtqhzgsltlQq3jVAIbaR4+fKhXnlbTf/LkyZs3b1ajuQi/fv1y19MLbS66ffv2NHwpxHIizNKzd+7c2bSN8OvXr7du3VpKjfA+CdRZj/rUBaXOR2Br19zVqyP5sB+bMlMix/IndwhAAAIQgEBLBPQenz76Hph8UGGTz+3oe9L2mSUJwL6UlkyOskAAAhCAwJQAw/wpk2pDNBEn38m4csEs3NZ5y+RuZ7WGhGA1EPh3vBBaldSASkuhW5PSWvvWRyLja81VwzBJq8XUx48fa4hlT1CDt6Gk9keICQEI+ATUHa6em5vv9BZVf32cJzzvo7t6ucKXmWsIQAACEIAABCAAAQhAAAIQgAAEIACBHATu37+viaAcKZMmBA4ngHkfroJWBdAZ5eEp7mnBtZzPpPcUCyEQMBKg0hlBEQ0CEIAABCCQnIB2Eqsj1q7T5CmT4IiAvtkWHmUYj2X5/v37KOXwT+0gCkTY9IaV0lHullNmpjlquGTcA+2e3Sqbe5CLhgnUWY8aBk7RDiEwdM1M6R8C/5BMmRI5BDuZQgACEIAABJokoENay5/eIpJbZyqahE+hIAABCEAAAgMBhvnnsgRNxO07ruFcxUwlLUuKqUiSTg4CCQ5wGcTacRqLjnLIUSRLmjqK5fXr11oM1oqC/egZDeEks3osSxbEgQAEfAKW01u0+ebRo0f+U6mulaxxy4Vx60kqwUgHAhCAAAQgAAEIQAACEIAABCAAAQh0S0AzNpuO2O4WFAU/IwHM+4xaq1/mfdPX79+/r79oSAiBOglQ6erUC1JBAAIQgEA/BJ48eaI3fPopb/mSau/cp0+fAvlqN6B2vgYiZLq144CAHY9I+B3DpX0ZZQJFsjUQqLYe1QAHGdojoDnPhw8ftlcuSjQlwJTIlAkhEIAABCAAAQjsIKB3iB48eBA+OlYDbX0fZUfi4Udu3rwZjsBdCEAAAhCAQD8EGOafUdePHz8+o9hHycyS4lHkyTdMINkBLpqaD+c0vXvIEu9IDImtEz213mx/VeD58+d37tzRU6Ok+AkBCAQIyGkIn2KrtT31lIEUdt/SmXP2LReKGf7Oz24xeBACEIAABCAAAQhAAAIQgAAEIAABCEBgRIB1phEQfrZEAPNuSZs1lEUT1+E59iUhwy9kLj1FOAQgQKXDBiAAAQhAAAI1EGBglVUL2gIXSF9b6S4vLwMR/Fv2z6cNTwU2DcoNC7/Z5efrrvcNfHY8JdnYVuSwcyECddYjVAOBfATCNp8vX1IuSYApkZK0yQsCEIAABCDQNoGLi4vw+qZmfna8imiBZn9D0JIacSAAAQhAAALnJcAw/6S6Y4Fsq+IgtpUY8QsQSHaAi2Q97whH683qip49e2Ykfn19ffv27Y8fPxrjEw0CnRPQx0bCR6hoJ8e7d+8yUdp6TODnz58zSUKyEIAABCAAAQhAAAIQgAAEIAABCEAAAj6Bra/3+M9yDYHKCWDelSvodOKFdzcGirP7wUCa3IJADwR2153dD/ZAlTJCAAIQgAAEthK4d+/e1keIbyTw8uXL8Dkpm7a6btJUOPKPHz+MRfCjhcvix/Sv93lu+57y8+W6GQLV1qNmCFOQCgno45cVSoVIaQns7ul2P5hWflKDAAQgAAEIQKASAnqHKHxwqtbTFSeTtHfv3s2UMslCAAIQgAAEzkVg92h994Pn4lOttDoH/7zHNRxCNbz2dIhIZAqB/yREcPPmTftqaIXNh1bUdMCnKqqxFA8ePHj16tWTJ08SMiSpTAT8b8JIxffv38+UEclOCeh0pKdPn07D/RBVJf9n2uvwvM80L/zLKRNCIAABCEAAAhCAAAR8AowvfBpcQwACEIAABGIIsGkmhh7PVk4A865cQacTb99LjKcrJgJDoB4CVLp6dIEkEIAABCDQMwHtT+25+FnL/uLFi3D6mw5w0eeytRXQuOPu4cOH4ayL3bXL7ItU4aZHXzyuSxKgHpWkTV71ENB7tmyw3KGOE+0xYEpkh355BAIQgAAEIACBEYFv376tvkP09u3b0VMJf26aqUiYL0lBAAIQgAAEaiPAML82jdjl0Szc9fW1PX7nMVlS7NwA6ix+ygNc6izhJql0PLyWFrQC/f79e8uDGlIqvk5+sUQmzoEErq6uXO7aLsABLo5GgYvnz5+Hc8l9pM7W9ULjhpJwobgLAQhAAAIQgAAEINAwAcYXDSuXokEAAhCAQGECvPFSGDjZlSSAeZek3UNe+ojCvmJiivu48RQEqHTYAAQgAAEIQKASArwlnkMR7969C++N0U6eW7dubcpau4NWNwgpQSk0/LG0rfkOQirZTdK6p3bsft7tKO6QkEdqJlBzPaqZG7I1QICueZ8ST7THYHdPxzzkPtvgKQhAAAIQgECTBFanCHS6q17fy1r2vycqVl5lyioAiUMAAhCAAARqIMAwvwYt7JNht+72ZdfAU8xbNqDExorw78bKE18cnbSk1bVXr14Zk9Ksus7mNEYm2iEEfv78eUi+ZCoCOjr3zZs3YRSrXyMJP578LicLJkdKghCAAAQgAAEIQKAlAowvWtImZYEABCAAAQhAAAIQgMBZCOzewrjvPcazYEFOCOQjQKXLx5aUIQABCEAAApsI8CbwJlzGyKsbdfQalTEpF+3y8nL1KWnzw4cP7pGliz///HPp1lK4TpxZuhUI3/GURlh8xTGAtKtbldejrnRBYSFQP4Fz7TFgSqR+i0JCCEAAAhCAQOUE9A7R6ifVV4dU8WW0zFTE50IKEIAABCAAgcoJMMyvXEGIl5AAS4oJYZJUEgIc4DKPUd/6sCwYDw9rbMkZLvMc6wjlPI4D9bB6dK52Xex2BDOVi9PpMoElWQhAAAIQgAAEINAGAcYXbeiRUkAAAhCAQCUEmIepRBGIkYMA5p2Daudp7ni3UMQuLi4650bxIbCbAJVuNzoehAAEIAABCECgZgJ6h/z6+jos4T5HSJ9Me/bs2VLK2iD0+fPnW7duLUVw4TtGMY8fP3aP2y92PLXjEbs8xDwRgfrr0YlgIurpCPAixA6VnW6PwT5PYEcPvgMmj0AAAhCAAAQgUD8ByztElvmB+JIOH3fHg40nSQoQgAAEIHBqAgzzT6o+fJiTKg6xIeAIcICLQzG+uH//Pme4jKGc8/dff/11TsFbkHr16NzV2Zl4Clu/L7o1fryEpAABCEAAAhCAAAQgcCICjC9OpCxEhQAEIAABCEAAAhCAQEsEAm9CBor58OHDwF1uQQACAQJUugAcbkEAAhCAAAQgcF4Cb9++XRV+92tUL1++/Pr1q/woHdei7TfaXqwLHXqiPXhfvnwxJqtPZG/al6xRz75vR0meTSMmSSXZVukRoQcC9dejHrRAGSFwIgKn22PAlMiJrAtRIQABCEAAAhUSqOEdIodFH3fXebLuJxcQgAAEIACBDgkwzO9Q6RQZAhCogQAHuIS0oDNcNFQzLglrkKmhXSg57h1E4HSn1x/EKX22r1+/Xk103xl+q8n6ETZtttCDBUTyxeMaAhCAAAQgAAEIQOBcBBhfnEtfSAsBCEAAAhCAAAQgAIFmCGjRauv0td6TNL4h2QwlCgKBhASodAlhkhQEIAABCEAAAvUQ+PTpU1iYreOOUWoag+gYFx3X8u3bt58/f+pC24fkWY2ihX9aTscYUtC+vjdv3oRTC9zVs/bvPNmlCuTIrTYInKIetYGaUkCgDQKn22PAlEgbhkcpIAABCEAAAocQsLxD9OjRo5Ky3bx5s2R25AUBCEAAAhCojQDD/No0gjwQgEAnBDjAZUXR+kDH6nqbS0Jrupzh4mjUc3G60+vrQRcpyerRufrMzo0bNyJzWX1cO9RX47gIOu2lgEguOy4gAAEIQAACEIAABE5HgPHF6VSGwBCAAAQgAAEIQAACEGiGgF4XNH51QEXWDLxli2QzcCgIBHIQoNLloEqaEIAABCAAAQgcS2B1I5yGEsdKqNy1odxyWorGR/o2W8w+Hz374cMHyxkur1692noMzeEYESAfgVPUo3zFJ2UIQGArgTPuMWBKZKuWiQ8BCEAAAhCAwEDA8g4RrCAAAQhAAAIQKEyAYX5h4GQHAQhAQAQ4wGXdDHSGi2VJeEhIZ7iwHXadadkYWqovmyG5/R+BVfIXFxcFYOnbPvYzXF68eFFAJLKAAAQgAAEIQAACEDgvgVUv97xFQ3IIQAACEIAABCAAAQhAoHICerdQQxLLGS565XL1dbLKC4t4EKiBAJWuBi0gAwQgAAEIQAACaQmsvkN+9+7dtDnuS02f49bwJ3C0yr17975//65NQfvSd08pBWWkDz65kNGFZNAhL3zUbYSl859nqUedq4niQ6AeAmfcY8CUSD32gyQQgAAEIACBcxFYXaAs8w7RuaAhLQQgAAEIQCA3AYb5uQmTPgQgAIEpAQ5wmTKZCdGS8LNnz2ZuzAU9ffr0y5cvc3cIO4aAVuuPybjvXL99+7a6Vh3YZpEWno5V0r6N1TS13yJ+Y8dqLkSAAAQgAAEIQAACEDg1AcYXp1YfwkMAAhCAAAQgAAEIQODsBDSJrVFJ4N1CFVBLWlqo0vaLsxcW+SFQAwEqXQ1aQAYIQAACEIAABFIRsGxpK7aZZ7VQ+uiadh/pu2saATmpdKHPOOlN+I8fP6Ya9Sidd+/eKU2lrPSHQzN1oXyVu2S4f//+qrRE6IfAuepRP3qhpBComcBJ9xgwJVKzUSEbBCAAAQhAoE4CGkGvCqavUKzGIQIEIAABCEAAAskJMMxPjpQEIQABCIQJ/Cd8m7uOwMuXL6+vr1dPAx3iD5/4SLVI7GTgYh+Bky5+7CtsPU+pvqwKU3LyRfs2Li8vr66uZqXSrgttudDOj9m7BEIAAhCAAAQgAAEIQMARYHzhUHABAQhAAAIQgAAEIAABCBxCYHi3UDsg37x5o3UrDVJ0nLreMNREt75ZpxcOWZ86RC9k2jABKl3DyqVoEIAABCAAgd4IWNY4huNL6iGj767pr4A82jWkD0QVyIgszk7gjPXo7MyRHwJnJ2BpN+osI1MideoFqSAAAQhAAALVErC8Q6QFzWrlRzAIQAACEIBA2wQY5retX0oHAQjURoADXDZoRAdADCeNrT6jnbI6w8XysYXVpIgQT8AyCxCfCymMCFjWnFShRk9l/aljmLRzXTvaZRL6bM6wo11VVTvay2z1yFo6EocABCAAAQhAAAIQKEOA8UUZzuQCAQhAAAIQgAAEIAABCIQJaIJdk97hONyFAAQSEqDSJYRJUhCAAAQgAAEIHEXgx48fq1nfvHlzNQ4RINAzAepRz9qn7BDYR+DsewyYEtmnd56CAAQgAAEIdEigwneIOtQCRYYABCAAAQiECTDMD/PhLgQgAIFUBDjAZRvJt2/f3r171/KMJtwvLy/ZO2thlTXOz58/s6ZP4ksELGvVS8/mC8fFzMeWlCEAAQhAAAIQgEAPBBhf9KBlyggBCEAAAhCAAAQgAAEIQAACEIAABCAAAQhAAAIQaJKAvnW0Wi59hHM1DhEg0DMB6lHP2qfsENhBgD0GO6DxCAQgAAEIQAACJyVQ5ztEJ4WJ2BCAAAQgAAEIQAACEIDAqQn8+9TSlxf+zp07jx8/NuZ7dXX15csXY2SiZSLw+fPnTCmTbJjA6lr177//Hk6BuxCAAAQgAAEIQAACEKiNAOOL2jSCPBCAAAQgAAEIQAACEIAABCAAAQhAAAIQgAAEIAABCBgJ8CaVERTRIBAgQD0KwOEWBCAwJcAegykTQiAAAQhAAAIQaJUA7xC1qlnKBQEIQAACEIAABCAAAQhsJcABLluJ/evFixf2gycuLi42Z8ADSQl8+vQpaXokZiWwulZ98+ZNa1rEgwAEIAABCEAAAhCAQB0EGF/UoQekgAAEIAABCEAAAhCAAAQgAAEIQAACEIAABCAAAQhAYDOB1TepNqfIAxDojwD1qD+dU2IIRBFgj0EUPh6GAAQgAAEIQOBUBHiH6FTqQlgIQAACEIAABCAAAQhAICMBDnDZDPfGjRtv3rwxPvb9+/eXL18aIxMtBwEWP3JQJU0IQAACEIAABCAAAQj0SYDxRZ96p9QQgAAEIAABCEAAAhCAAAQgAAEIQAACEIAABCAAAQhAAAIQgAAEIACBrQTYY7CVGPEhAAEIQAACEIAABCAAAQhAAAIQgAAEIAABCJydAAe47NHgo0eP/vjjD+OTz58///btmzEy0dIS+Pnz5/X1ddo0SQ0CEIAABCAAAQhAAAIQ6JMA44s+9U6pIQABCEAAAhCAAAQgAAEIQAACEIAABCAAAQhAAAIQgAAEIAABCEAAAlsJsMdgKzHiQwACEIAABCAAAQhAAAIQgAAEIAABCEAAAhBogAAHuOxU4rNnz+xPXlxc2CMTMyEBjq5PCJOkIAABCEAAAhCAAAQg0DkBxhedGwDFhwAEIAABCEAAAhCAAAQgAAEIQAACEIAABCAAAQhAAAIQgAAEIAABCBgJsMfACIpoEIAABCAAAQhAAAIQgAAEIAABCEAAAhCAAARaIsABLgBqqsgAACAASURBVDu1+eTJk99//9348PX19cePH42RiZaQAIsfCWGSFAQgAAEIQAACEIAABDonwPiicwOg+BCAAAQgAAEIQAACEIAABCAAAQhAAAIQgAAEIAABCEAAAhCAAAQgAAEjAfYYGEERDQIQgAAEIAABCEAAAhCAAAQgAAEIQAACEIBASwQ4wGW/Np8/f25/eFNke7LEDBN4+/ZtOAJ3IQABCEAAAhCAAAQgAAEIGAkwvjCCIhoEIAABCEAAAhCAAAQgAAEIQAACEIAABCAAAQhAAAIQgAAEIAABCECgcwLsMejcACg+BCAAAQhAAAIQgAAEIAABCEAAAhCAAAQg0CcBDnDZr/fLy0v7w9fX1+/evbPHJ2Y8gY8fP/7111/x6ZACBCAAAQhAAAIQgAAEIAABxhfYAAQgAAEIQAACEIAABCAAAQhAAAIQgAAEIAABCEAAAhCAAAQgAAEIQAACFgLsMbBQIg4EIAABCEAAAhCAAAQgAAEIQAACEIAABCAAgfYIcIBLlE4fPnxof/758+f2yMSMJ/DmzZv4REgBAhCAAAQgAAEIQAACEICACDC+wAwgAAEIQAACEIAABCAAAQhAAAIQgAAEIAABCEAAAhCAAAQgAAEIQAACELAQYI+BhRJxIAABCEAAAhCAAAQgAAEIQAACEIAABCAAAQi0R4ADXKJ0enFxYX/++/fvr1+/tscnZgyBnz9/vn//PiYFnoUABCAAAQhAAAIQgAAEIDAQYHyBJUAAAhCAAAQgAAEIQAACEIAABCAAAQhAAAIQgAAEIAABCEAAAhCAAAQgYCHAHgMLJeJAAAIQgAAEIAABCEAAAhCAAAQgAAEIQAACEGiSAAe4RKn10aNHm57nPPVNuGIiv3jxIuZxnoUABCAAAQhAAAIQgAAEIOAIML5wKLiAAAQgAAEIQAACEIAABCAAAQhAAAIQgAAEIAABCEAAAhCAAAQgAAEIQCBAgD0GATjcggAEIAABCEAAAhCAAAQgAAEIQAACEIAABCDQNgEOcInV78OHD+1JXF9ff/nyxR6fmPsI6Oj6q6urfc/yFAQgAAEIQAACEIAABCAAAZ8A4wufBtcQgAAEIAABCEAAAhCAAAQgAAEIQAACEIAABCAAAQhAAAIQgAAEIAABCCwRYI/BEhnCIQABCEAAAhCAAAQgAAEIQAACEIAABCAAAQj0QIADXGK1fHFxsSkJTlXfhGtf5OfPn+97kKcgAAEIQAACEIAABCAAAQiMCDC+GAHhJwQgAAEIQAACEIAABCAAAQhAAAIQgAAEIAABCEAAAhCAAAQgAAEIQAACswTYYzCLhUAIQAACEIAABCAAAQhAAAIQgAAEIAABCEAAAp0Q4ACXWEXfu3dvUxLv37/X2eqbHiHyJgLfvn178+bNpkeIDAEIQAACEIAABCAAAQhAYJYA44tZLARCAAIQgAAEIAABCEAAAhCAAAQgAAEIQAACEIAABCAAAQhAAAIQgAAEIDAiwB6DERB+QgACEIAABCAAAQhAAAIQgAAEIAABCEAAAhDojQAHuMRq/MaNG3/88cemVDheZBOurZEvLi62PkJ8CEAAAhCAAAQgAAEIQAACswQYX8xiIRACEIAABCAAAQhAAAIQgAAEIAABCEAAAhCAAAQgAAEIQAACEIAABCAAgREB9hiMgPATAhCAAAQgAAEIQAACEIAABCAAAQhAAAIQgEBvBDjAJYHG7927tykVDnDZhGtT5MvLy+vr602PEBkCEIAABCAAAQhAAAIQgMAsAcYXs1gIhAAEIAABCEAAAhCAAAQgAAEIQAACEIAABCAAAQhAAAIQgAAEIAABCEBgRIA9BiMg/IQABCAAAQhAAAIQgAAEIAABCEAAAhCAAAQg0CEBDnBJoPStB7h8//7927dvCTImiX8S+Pjx49XV1T/D+AUBCEAAAhCAAAQgAAEIQGAPAcYXe6jxDAQgAAEIQAACEIAABCAAAQhAAAIQgAAEIAABCEAAAhCAAAQgAAEIQKA/Auwx6E/nlBgCEIAABCAAAQhAAAIQgAAEIAABCEAAAhCAwAwBDnCZgbI1aOsBLkr//fv3W3MhfpiAVj4ePHgQjsNdCEAAAhCAAAQgAAEIQAACFgKMLyyUiAMBCEAAAhCAAAQgAAEIQAACEIAABCAAAQhAAAIQgAAEIAABCEAAAhCAAHsMsAEIQAACEIAABCAAAQhAAAIQgAAEIAABCEAAAhAYCHCASwJLuHHjxu+//74pobdv326KT+QwAVY+wny4CwEIQAACEIAABCAAAQjYCTC+sLMiJgQgAAEIQAACEIAABCAAAQhAAAIQgEBCAt++fXv9+vWjR4/u3Llz69at3/7+08X9+/cV/vPnz4R5kRQEIBBPgDobz5AUIAABCEAAAhCAQAME2GPQgBIpAgQgAAEIQAACEIAABCAAAQhAAAIQgAAEIACBVAT+kyqhztP5448/rq+v7RAUWds4tNHK/kiBmBJJgn3+/Pn7339//fXXjx8/9K+yHk6ouXnzpkqqvz///FP/3r17V4fXFBAsnIV2qj19+jQch7sQgAAEIOAT+PLli2vt1eT7Df4QTc2+a/OHZl87g/0UAtcvX7588eKFIujfJ0+eBGJyy0LgpL2zpWjEgQAEmiGg90bUrWgooT5FF6NuZehT9O8wghiGErUNhXxd9Dm+wDfwbaD5a20fHMb+rrb6Y385gUOFHersvXv3ahj4N6+UHAVE0TmokiYEwgQYvoX5cPe8BLDt8+oOyU9KgEp3UsUhNgQiCajuv3nz5v3795phmyb19+r990+fPmlZ/NWrV7kXX5gpmqrgpCH0KfkUV1WdDRQTGwjA4VZ7BBpbrmpPQZQIAhCAQMME+txjcF6F4jOcV3fHSs7w6lj+nefO9o/ODYDiQ8ARoDNyKM57QZN+Xt0h+YgAxjwCws/CBLDAwsDJriQBXL6StHPnxQEuaQjrKBO9/rQpLe2+ury83PRIpsjv3r3TZq+3b98OZ7XM5jLc0r+jHWN6/VJvc11cXOgLYLMPZg3UNPrjx49FMmsuJN4kAfVkw8uKMunhYjBvvbio8mpXYvlSO5GcJCMJZe06F2OfYKosqubuwA5XZKXmv1OtVzT1p0pd8zvVAwFw7bAEjU/UYMoSRi35bFIyEv2NYqrNlx2qzQ+8xKtvQrpmWduIc+8hnhW+jcDz9s6z/Kmzs1jaCzxQ0YI59GLDvyX7MnWycqSHs0vUbLpDECSS38lqvDB0soEm9HQmYexZhj5FpRMl10cIjjoUaUp/9TDpbXxh1OBgmYMe8Q1OV0+dwINrseoK+hXWPasKq6qqOitPzwXWf7HaKz1//nzrtIyGisPASg2aa/DVvAuR2vmHDx/aDz3MBLBDRYvkqq4ZTcfbm7rIYUrB93mUrBoN/et8HlUEDRv17yHzhPHF3J1CY8O33RxO+iDmHVBcS7a92lk04BjImN2YVI6KrtVKDxc6DqC3ljlg2DXfotKFtVObN15bpVtt6PCKwwZmuSulDyPBwQFOOKMl81ZPpPGmRQzF0eKLPHO9H2iMb4zW2EzRaqVooPcPaLalPiVQzPCt5utsuPjYQJgPdxsjYOzC/NnvyperpgrqvF+bAiFkBwHXM/qTBqoXWuPYulayI/fAI4Ngbh5jmM3Qv+XXXFYrGqOqgB57viUblm24nqUHFCrySeche/AZZIG0ZsmrYUvDq1XzaHu2JLlt5E5wsL2u9vnkRkr6EDgvATqjsO5qW0OcSkuTPmVCyEkJdGjMPbjQJxrmd2iB+doK9Z7aEqzhhpuPHfZCKMdhO8TwWtbw5ebD98bn41BVyrh8YXXU7/LNys8BLrNYNgeqSdr6jBq4Y1e/ZLLatqu/rZL78bU5TH9XV1cioHUI/SXcrOZnNLqWcyDJNVE4CucnBGQbo5Vmt1zkLsKU5GeEI2y9u+qvy9expGmM5ielrFU9w7O3SnZIWXXZPSsIeuFKNbr8K5rgclpIdZGktR+EkZFoW7D+tE/ixYsX04N+9CqIb0h6SlWyTL+QCtfh6STRl7SgvzK9M3X2cJspI0D9ihaHwfIdEPVlf58Nci/TSVLa2KEeVrtw5GC4TEcXfifr9uvIbZZg5TecjWSL+amyyxV3JdqXlOD8dyjy92BENOR1HDuz09X4IklfM+hd9Q7fYF8VKPaUGvChrg0+/7589ayq/FDrK6mwbnC3NPrbV9Klp9REyPsVyVmMQ0eg6jC0ac+ePdNkRWEfuElFSx31eyCDSUj7zngOHE07GRJeDA6PfB6/jNP0xWGKQs3F6Q5+mhYtHJKkSxVb/ZUZvoWL09tdzDug8XPZtrrp5h0DlXHJ53HhAYXqlqKFI3D3WAJUujD/8t54bZUOrzhsIfnuqm4OO5bU0ehv8Hin2Q0nGO4+x1D61RByGHFPEw+EaASqacYkmw2StEKDqPJsC8wU9dD7B1QfvpVEm/8dopxwkNJPncUGwgS42xWBNpar6Ne6MtpMhZ0OYdx0gS7kxw7/LuWuidylW5Hh/lhmKlLAxx7ylY8dKYB73JdE+TosgwxhPi4RXSwNCvw4o2tlfbqde6Mi8DNAQLVPQ7OW9jBP25NplQkA0S1VqHCEQ+624TMIHa1ZYfs51xAbr7KweWTNTpVd/Yv+dvgeTjA9+/c2n/9+I7mGfT5OMC4gAIFNBOiMwrjU/bGjL4yIuxBIRaBJ/6QHF7qZYX6TFpiqem5KRyahgYb2A+sv8KBGE/rTpJAfR7O1w8eb+YSYjyXJNS5fGGP9Ll9Y/t9+/foVjmG/qxe5RzUz8KzeZxC7QIRz3dIM74MHDzbJfCABncakZQO7sjaVK/erSvGT6drNpr9NhQpE1vu3SfbGBbKo6pb9xVptalRvHRZe9MIRLHeHZdSE9pywbspHvH37tqUUljh6sdn+MT1V88GpsqQcjqN8Va+nR3WEn9pxF1w7oIUfUYOp1l6bLAPRZPBqEm/evKmL4d8hsuqvKpdqVuBxTev7x7hMT29RUkqk8MurgcJWfut0vTN1tnKLSiVeA4pW+6a+TH+p+rJUtVWCqZU+lycpV0Q7zBL6Xb6hHgWkq/HFuXwDtT8BP8Q3nlTX8WcXivDqIGhV2mGAo2jDhf7V0Yo72gpN56npy8RQDqT8wHhiqzSmEeRbxkMeklURLGAVR03fVJJwyKtXrzKdIDbKt1VFN+CBSFOqg2VG0yOriP85rAe8ffs2vroNnph8nsDAUFPEGo2GxVY6Vc0kp3IIZ0ude3J1NtN+AjHvsK5PZ9sNOwayVS17O88wrLjVux8+fLBP7M+mhnMe6ZzPUlUglW6JjAsv5o3XVukGAnjFzhJKXmhor3cbdjvDm84xfPnypVzl2dINB0BrQkCe8OAtq1+Y7qP6+vVrzJznuWaKBlAN9/6zlmAPPF2fYi9aOGZXdTaMom0bmF2GHgGJd3pHCZ7up2ZrjTM5WuVZXeiJ3MyjqdesW3ibWa6iX6utop2iHmmaVJ6hanGqSQN5sOpE4nUx+JZqiFIJlmSdhVFVvGZnU1BlWT2GMokGlbtsfhgKucGRuwisO8yK7QKVpjPU4WLroqcMXjszVyG4HKcX/93BXMce5jqnRKbE9oU04zPQmu0zgN1PnW54hVe5W9e1Pag2+ez7fFhOGlwL/btvr1dtNunLY19qLPYOkS+e5Xo6wT56qqp9KXRGI+1MfxZbQ5xmbQlpoEm3FPMUceibIvumVo25YRe6sWF+qxZobz9TzcLFz2U5mTWjpWGL/nZPzbmkclyca0kRl2/VBip3+Vbl/28EHeCS6m/ThLKGN6nyrSEd7Y4y4f5nJD1VWHhtWbB8nUBx9KqAIktC+Wr604XG0tqspuZVuvtnOca/FEELMEmKpky1ri9htFi4ycDGMmX7LcGSlPQUicgSsoGsKOGErdO+lmGJhWqfxU5Uc3NUFuUuA7AIsDsOuHajmz4omIE9VUMjrybdqFOlplZ9KUG10kpnqXPRs1PxCBkROF3vPMhPnR3psdWfLSlaLmWkmtQYJu9k5XioIY0UrMDjKvvqKEBw5BurOG4cIcHUR8iKFKIU5E6sAkw4lJjF0u34QlpY6srlfNbpG6jOLjnGmcKNrtGsaQ2Bqxa+T3LpLpDp9JYKosoYyEtyqj6qVsohdBXWr60Ba/GTVTp6fCpA1pDVtsiXMHy92vyqdDE6zT1d0LaiW/JACoymE1Y6NQsxZh+odOKwJKeMOfDgcEt1f+nxwuFqGZbGv34phr511MYeMrlamE/N2WHeYe2c1LYbdgykEb9VibxWamEDWL2Lc+5UsNU5X2JLpavNG6+t0g2Wg1e8VINyhMsplVmm6lmUjlJTmkui6tbs0FsDydlGe8kF3T3wPONM0QAzlY7UsNfWEC1Zy2r4SfuU1XKFI/RWZ8M0erCBpWbQOWm6mG0/w+gau+vTOPw6nzqaWa4azI9+rbZqeHjd8QVYqkdphwnKcbdLOVKfnCtf/vhr1fdRFjt+psUVmOX2ZZPuckyzV7XWILNZVXESDQpsWiUuie1rcHrd9h4DWewSlh3hS23XlGrukMZ8hrQVgdYsYH6yYcvoo7Z1QLzKgE7PcksTHeHuVd6FKq8at8r3+bCc5HrPVMtJldiwTNQVreELNac1AKczOvvUfTNNeg3VIYkM9E2u3d7aN7VtzA270M0M89u2QHv7Fh4mDBU8PAsnk8gxV6msJZvmK+xlKRPTMqgXkzLCBHLB5Tu7yxdQ7ugWB7iMgOz/6Xwa+4XmUPbnt/HJ1X5LYsv/kOkr5mraWpNY7QDU3lmSCudV3le2q2+IKQ7hIrR0VwrdyueM8RNOvhReOJGCND87y1yFkq3KJ1PlVTT9yTL1ryRUQ6SnLMMPxcnqo4ArVXMhRS+ZgRrVGP9YNqNuwmItToCY7FIBqTkdIV3tTwW8tt55QEqdrdm0EsrWmKI1+6CucAcfcVgazCtNta7qT4dOdkhctVs/1SCv1vGhwVTi1TaYq7M2aqZEwA5WJVWzFp4Jyud19Dm+OKlvUF5Zqrk72gf/kbBhOwdp68WmhRPVr6X01SKpsbIX0zg5KPHsafq49l1v8kWXUAzhYhWQYdYClbsbWA3ttsouAksZKXIgi5hbzStaeJeo7ghf3YYoPZ56NB1jS+5ZdRaWRszVAjURUtNQ/fWv/gbnRySX0tGzs3OhenZVrXrWiXrUheRcde0kp6qnYq4KKVyrqSWZXF2VpIcImHdYy6e2bVW61QbEGKE2x0DNrFFySzSlFjaD1buzrpEl691xLG1pWOyl/mi3SMODm5zzWQmpdANJKt2seYwC8YpHQPL9zNfKzZq6XMFpFyZHeqnpW5rYGWrTDixLCUoqoRhGuzuS1SMqgoo8LV2g7d2a3abEA/nq1qx2XMFnrUK5VzItMMh56j7Fod5xMaudsLqNd2et4vA6G0DUjw0sLdD4mo13egOoT3HLp3H4dQ51KM2wkz90ZKqzRn2pD1KtX00zR1mchPRrDkUlF4fXHV+AJdtLO0xQjqkWMlShfPnjr+W1xhtGWlysNTiNrE5uywCSaFA5plXikmW6os1e5PM/l+TZGh5TkdXabM0uEH+p7ZoFmylQMqz279LpuXyGtBWB1mzW9k49vMKrnNXpiQIDfpRa+HPt8ynfaaryRuo63GsEer3wrfjlpMhypX1cnMPlbeOumtO03LamRmc0GNLsJK2DOdvOSHdqMDUGkY8nx0mRBZMdfQ5a5xezNpO11Wqjb2rJP5mtAg270G0M85u3wFmznA2MmYVTtxhYX5MbrPkB9Z6yGcUc2i79q55UIVKBelJLTZGEQ+c7K3/5wECRXeOvApYXzOUoyKtqFXmpwNKhSHerqSXch2wxCcc5fKECOibTi9nuW7mrsDW4fFOBAyEc4BKAs+1W2KRm765Og26TYDm25m7C1UN3dyyZqHldbdRmX8xYlnR8Z7ayzcI8KlDVfix0u7/V7h/FuWS+qg6pdKg6klDycIuhHndazRWip4yOhWqrZRYy3EHGoANXDD337JLjlVZx9sa5KkfcUark4ry98wCQOluJIeUWo0lFb/V7VVunHbo6TTWG6n9XVSAPytJsqte2pLaaXcIIklyOxLTsLkQQtsL0xRPY8GhCnZpl3sFPc/XaogtXwEMuko8vzusblFdWvL1Z3OkddmVf1J9dd4yvqqvlUgtmHHSsVtLVCNNRzw6kwyMBD3na+qm9Uqs1FW+WuS9SIJdpasaQ2UwbU3STHkgOYzDaTDia6q+lmqtZto/vFFPlna2w055Oza9fa2avlVS4FLnvnn34lptPtelj3quqObttz7Yzs83IamCglT7EMZD1rspsjxDvquGcO9p253y2AlLpHEkq3ayFjALxikdAcvxcrZUyWnU36gsUUxoZpg70r67VusqSZwdoztSHx/12eNrCa7yp1AKlC0+gbZ1RPO9M0YCo4d4/YAOzt1atV6x2TN7KGsMmJ6tW1rMiFQhcLXV7dTZAdZVGSzawapZSvd/YBrg1fEsQ6vlLqw71vNNxmV/Y+KnRsI2p9xx8gOT2Q7+WHGlkgr5dHX69VI/UWaeVbTphuw+jfOO0gu3wZKaSp8WltmiahQtpYOeeK8vqxdKwwreBJBqUJGmV6EvoX4eLXH5mzJfNch1TkaejVEuOS3GW2q4w4VR3G/YZ0lYEWrOpyZ19eIVXOdXpiUJmZxfjxziWDQA5Gu3ynWb8YG2V1VKvFw6PXE6qzYbFOVzeNu6qOT2QPJ2Rs6La1hDtVtFYk24veOUx6Ztc5bL3TT0Yc8MudAPD/B4s0N5y7p6FW5qt1WqIZu3sXrRclFmNuLZluAh03/bCJokZXu4ZpM0xFDIKj8vnLCdgM9M1QalV6KaQV40zkMs0tUwhHOCSDOyO0bseSZb9ckJTk3WGPlyEZ2OXE/6/O6vubMxizGrio7KU/xmz+LHKtrYITL5s1UixhRN1QlPjV/XZKrDiW3y7TL0XuHboa/TIrKOpQLEdxYz/qZ0Hlo4vR9bxwteQwql75wEgdbYGQyogA4qe1lbN2c0O/8LqEElLs7n1jYtwpjF3NTERnp2McfJ9wZROICPdSjtF0tv44tS+QXll2acjfRv2ry3VfOq3r4ZodsnPZfZawk/VrRqUqqpa1BE5tzBbrmlgoMVYJTmKsDSuGY2JAhhHMUfpu58JXeJ+FI0HMjX+HCGyqFUzDlQBi0jymqZto0J8n0diuPqydCExLNllijN1CEdyRjaAq21sqsY8E586k8W8LXppwLYbdgxq21Gx2lKNGsb4n6rFFjMOxJl2QPFSKQWLc74kFZXOV0Ft3nhtlW6wIrzipdqUJNziLWigbZkGlKZW28nBY5xa2lJd8Mvo153ptUVCl9p06kAJKjDhuNXllWkVqeHe36GzXDTQp1iK6cfps876BEbXvdnAbPM1ahLTLiWMgJ/i5wjIsT8TqkNJhRv/VNMmhZerBqMKF22TEpecitHsn3JcIjaKuZR7Drehniq2VOpDwpfqUdphgoom1SdRgYwwLaglW90kbVpcg1c/K4Dc8mnxNUyYjRwOtFTGpSofTjnhXYuQSTQomdMqcaqmISQMZ3XEt5RssfCYiqzWJqGcS21XmHCSu237DGkrAq3ZyOQaGF7hVY50epafmuuYjnYDHvvWcln6r0CDsDW7Ib4l04T9jpJqcjlpH/ysT4lzWsXVmZoqYFaMgcTpjHyTWBrvjIYhgQZzFNNP3L+WixVQyqZbTTbpmwjUHJm+yZm9ZatDP8bcsAt96mF+PxZobzYtndpoFk4d3HSgoaZASe3u+7T0v3pSxmhXsL2MaWPOlt21hMPFUfNXuHy+Is7o8u2zVQ5w2cdt5qnVZsi3MHc9k1C6oNl+y2U9XGza1LUk2uwSlJ+RXN6lZ8Ph5X1lX2zLtXqvcBFauiuLsjA5e5yEky8ippZBf+r+9SdfJMbLX5onlac1Yi6zVNa7bW/VIVB2OZwVcO1W2fCgLG1kCfqZtY2SymTY00z9kN3+fSSNmh+3cKu8dx7wUmdrNrOEsjWsaEtFUyvqt2m6XhooWpgL5ur7Y3IVFM2SWtY4Kuao4P5P9ThphRzMzM9idB2DfQSqq/HF2X2D8sqKN+zVOj6ybeNPqXJkyaOf8rimWcurjy+Rn9HqwF/FWRXVT3DftVpm5fL3AOu//8SMsGbbllHLryyWMNrXOZaGclsJdKXooWtwumY0vdVaLPFlw6s1aPeE3kiAWdfCTSxI3avtoUQdpVnmp2RTOxAWz+JVrkq72sam0sWqJG1EwLxX9diMbTfsGGjlW02f/sJNkPGua3JXbWMpAs65Q73P46XSOYDuojZvvLZKN1RGWY5MTn//HfywxrTUQu0KHzTuDHL2YrTPaTUfDdmkptmkhsDRyF2NvLF9DqSpW7O1aVZa2dI0KXWms5GTBFpav62rSA33/kbmFqrtDVL6rLNLJtGnDYQb2KFxMzaqS2AbCJ828geGpFLH7JySK5e6NtWIhLpTarPdpcvR3u0apaJfM4IqFs3puoaLpXok9ymteKkcwnCF3SHzVod81k6Ges2oahZOTKDMZlWnSTQoIZPb/KzkYRrlZ8ZmhQwExlTkOqdEwhqZ3g03QQ34DLRmU6UnCRHY1bHGKYbYeJVJ7KFwIurgRrOFaucb2OdTvtNURY7U3VQRgT7Xfku9T6RgVT0uzvaynzemJu3LY6czmhrM7PTLaAyiHnyp+ms0PU1zNoQdfeUN/pAc6Zuc/a/2Ta36J7OG17ALfd5hflcWOGuWs4GjHtDVaP/Cn4WbXVRV9Rfe2fQ3BaqTXd3JNtuPb8olMvLqMF/olubeI7MOPI7L51vscD1rKiODr8rlC+g3fIsDXMJ8Ntwd2cfUqmZDloYNGzJeiKqGNdwm6q4a5YWnNwevvmYwW6k2Z7P2wCzkUWCqgdaaLL3ft9QI30VIe0TPkwAAIABJREFUzkuVSxYuy5TGRzYQ/llg8kWyqbNXpdg06zdrumLoFydVvV4VTBnla75GxgCuEZDZn7N2vjrGnk1qa2DYWpJ4+VtFqjl+D70zdbZmC0woWwOKVgcabqPUivqdrH7G933K0U9z9rpM6x0whrAXp7nswLMxt8Kz5JIqJvHdz87qaBQ466TtzjHVg834Bqp3+lPdkW+vv8GLDlvpSEGzP5WCvHENFpSy0k+FXekoNcmpxC0zgLOyydOWePLzVVglZRFv6o9lGmpJnlmZ/cDAZFlCztOkJJtKPWq6fcGm19NpitHwKtzybFLxVOAdISha0FQjGE3vMJ7pI+FuV/VF9qZqNX1wd4ja26kNS5tKUGqd1tBRSIG5mmnRJLPyHUni/9TdhJQqmVydcjhdCOa9qrIebLtJx0CtpXQ3THdPW1S/dZpeD+3tqm2sRpAMgxgirL+hU8Y5X+VGpZvapELq98YHaz+20i1Zl2TDK16CYwlf9bvk5qnmWpKaxjG2ipuyCDulxhmAZmaKpsyHEHVMzU8LqKQ99ClTFfdZZ6cchpA+bUBlt0zEpXJ6l+C3FD7bKYx8tqm3Vp5AuFdte7mqk36tvFElzLGeeuTG6cMYYdMqyVDxw0sh+6D5UslJUxZbpzIkm9HR3S0ho6p96Ianwk30YFqpNChzUo3bYdujrm36U2YpH0Mp6y+GxvTZaV7TEBVq+mAlIUMVrnNKZBZR2CDb9hmkLFqzWauwBPYwvMKrtFjCUXGm3lGqrnNUIpnBtBsahSTf56PWSX+qZcpdf0NLFW6uRyLN/lQKGquqh1LKSn9U0pifSk1yKnHL/MOsbJrClXhSogqrpNKKF1O0Q5616DqTwQfKK6XM6s4PlB4DKeS4RWfk83fX01kpGYy7qwvZWEAdmypyIB37rbabdDuHymOqEdAffVNYTRiz+KgfV5ujiQK/2Qlf199qDcZf/zAfC5ytoZs8q9lFVQXOprwvUOa0WkHCPfW+fO1PWTwBOe32BONj4vLNtqL1N57xqh9S4ACXVCR/WVbmptamrj2ZBF5CqxVbkiTPWtVmWkA/JG2L7xX3f5d+dkvXNS9+/K8k57/a5CIUKK69hhaefJl1j2atd2q68hj8mPKB5Aklgan2wU959jr54qVFcnDNUprFUsySwz2O7s7K3GdgmNVQ0RrrnWeNc7ZJoYk7daU4r6I1Pl8iP/JkEm7pWPWZVUemw9ElOZOHh+cspOvkOfoJhm1JsqVydfxMw9ezTdYocNqChdMscHeWZHu+gaU2jZSlnwmr86oqpQhhn8qwFKKWZ4cnMJ0J3ZHIallchNEYZLYsmkZ38ctfqPjTefxZOUeNrR70o4VnkNUc+ZFXr+OVgqKntjTb1s3qYtpQjyy5h9G0AyjrDXf3Yhi2f5fUjouRi6W8pAtLhSrWi7lCdTh8c2U/7wXmbdFdb7bdqmMgXdv7waGxtZhHTByc8yV6VLpZ90yB5/LGK6x0zuTsrQFe8QBtlZhGlHIqHOEdF1Ond1QR5NyqcbCnPB0P+glakpotdTEfO9wSWuS3s1LMhnv/MMnBKuLnH0a0V7t4WdfokbQ/Z63XrwJN1tklhn3awEBjdSpDVqEZhiV0hI8IyCvw69Hs9chbG6VQ4GdY6cc2PiWXqxru1wpYUdYsaq5H8mYt4rm6n282eKQCNdThqu1EGi6KvdK56m84wRhVOZ2ujnoELbkGZduWfJ2+phdyHaVEaTxy0Oc4LF1Ms56GTM1pKbXDw+11RMUs75KFG5Z+fAbZiV1TU/OT4nwr7WHltLfhFV7l4W3pSIDpdF/yKR0/x1Ed9+u7u1Yv6T+S73p1rsmJ5F+0t9crH+EaUrb4bMl9xdWCywP0jWr2utic+SAtndGsFhQ4mpVSC+nHDI9hLYr2U4tvfntu0lfr3Vki0DcNmsKYRxbbsAttHzyqwSw2zMcCRxbofto9q6lm861lrEoVv4DrCGy9CM8UDW5AMcOW8Lh8vuvlX5/L5dtqh358DnDxaURda2rAtyHjdY4J4kMq9sBu2l+OOMSPcMJKGmU3+3M6+xxOk7v7CKx2xtJO4ckXqX7WJEaBhSdfhHfqJI1EGn6OTFc13Y8WnozYoUQLrpIuiysCuBwKdyGj9Y1huM7Rv7gcRxcBpchQR5G7/dlt7xwwD99uaeLOXjXOq+hZb2Q0GzsbJ0ZlmpLw7X/2OveeoVn5wxMWZXoW0Z4FMgTmm0iaBaLAgDDu1qgFW0qqZHg/voFlk4HTlC5Gcz0FlGJxACSYbHvfYHna/BZw0S2zH5ocKIB3KQsj9pE9+I3zqvzSl29aq9eRTSiKXtL1lMysLkYNtSzEj9bPaFoY5WD4pu5zcNcjXEvwd4dP2xBLY154rsbSjOxrt1e5HT65uiphtREwb4tq+rRtS6nVBp7IMXC6tjskBVxESWVpz113M2XuypXvwmgMu53zqeSWHNvrUCylnhqA76LU5o07zdZW6ZxgeMUOxerFKiuZYpJJOd+k/abPXW+q+wHbW60vA5N+ZoqG8jbZEFkKtcmuVuuLi3DgIKXbOuvg+xd92oAjEF68GFrXMk6vE+nUF5r8cV3S0sVoiFS4vGGNq3EoIE89y1WW6i89jlTmeyOrDkPA2Zi1kDIqKKDlmCzqr0eWbXuDfpPPkIfBhiu4b3LJ1+gDgq16HYNgo8lzVU9f4OQkLWZ2VPdnMbBMGlz1Tn2lDNcaEGlhQvoK2EDaW1MZpiEjc0orQPLU7D1FYZsMNyllOqx6fAbpndbMaPwW/6q9Ibal1Gqs8CqNVhQTbVpVCzSe0zX6ad+0OnCIKbX/rMo7zT0QMjJLP6lM18b6om4oU1uRqVzFkj3QVwyUUTP/ATMbbpXcl2Ixs0wGtupRZ8pX2rGUWroY1fqapzho0gOV7ly36Jsw5lmLba/VcsVUU7/aLQ4RCniqkgoLdKqZXhg9q2k7lnyuciTb6tRlqq0Xo3xXf4Yni0oatkS1NCOZXC9cPr+VUyOzajn5InCASzK2lqkNX/HDtZ5KJsHfCWlsObsHy896NKRJKMDqyFaNb8Lspkn5xVy6Ptfix7SMZwkxugiFi7NkFX54yckXV3yLf+Cb7qim5/Cr5CX4WGavc9dox2d0AS4fiJr0qXaEyI9T4HrJt5MhFci9/ixGdXaqMoU03DtTZ+s30SQSNqPo0fxFjn1Fs033qGXw+/0kCgonomYqrMEcHJZECvMpPJsz0svsz8LKWuLmwmcBNuwb2Efih/j50suoVZlaUcy0wGj4rwqi1GQDuSfNl3w/v3Qx5XL2vPvCYhgC5dL344uqWkV3a/ZiVa0+Cl1HtqIoelYLQ2C4/xoU4TfUI8+8q9G0ZTGgTM31a9yosiz9LNmGj4xkViS/AQnY545byn02Rxd41FTMjrKUfATzttDu2bYtzY5fr/34FToGvrotk/BqQHI7h04kH51ruGYvSjbsTjxdrHpxKoIfP+aaSjerehdIpYuxrumzeMVTJtMQy0a0VJtjkuc128AaZ8lU3VzVcxcNzxQNqp8l5oo/XJyoIeqzT0lej6bNggtJntesBRrrrJPKv+jTBnwClp6umNPrC3bSa82VjZrE6U+/kSxZTFl7WN2RE62byjLbhzpWMZV6kxiKPNuqOEmGC19lfvzKR7VbUdQTv+Z6NFCybPoajCfHJHlAU3bBStZ3CRxufAZWrDU4zVqmpDJp0G5C0pra6kN25w8GE/7XNycHtuYLi9JV5GIuGT7DkrXQmi2RceE9D698L3GpjcKrdKaS70Iuus9fvZVUI/K5m9Cq9vlYrHGg1MNyUj5jOypli9uQyVcMFFntv1/1Zq+L2Rud0Sx/F3iizogmPVDpTner874JY16yWIthnKjV8otp6a/VMuf2UQeRsEBfNaNri6amccrMO61OkkuzmsoblSj3T8vESBnDxuVz3t3sxUkbzx0GzAEuO6DNPyKjmTWmcKCayPnk9oZqHieco+Zf9qZtem6VQ9Y+IFz24W5WAUyM+og07f6n2ik/+WKRSv5BeRUJxZTPKMQ3Xd/LkW+RSeB6vJZRAcHlAxmNVQaz8f0YP3K+a/mvI4sdfpb3tvOVMSblzntn6myM8Zzo2fMq2t+yM1qn0bxbDhWMcpltPxWYI+ulNMNrtL4TspRC2vCwz5bP+ZmWYkk7fnh5PlM5/ZDefANjhZLKco+FfS2MrgN+tRrPUWT7T8voW3zsCdpjGjdHpnrzzS6Yi2mR0PnMo8gWsUeP+G3C7HXMbC+KdmqdvTivBxJjFbMowoEy2tkOwrfYkj1auK/3pRquS87VdD58CxtSnXcxb6NeerZtS8d9FsdgpO6lGblRQ1qs0+nZOR+pRj+pdCM7HP2k0k1tJiYEr3iVnhqoVX/YmeVqapYI/kLeyP6Hn2olNo3Z1Zi7hkVlsc9bzhY8bWEtQJb6LHXTlse3xmms93eqn7UlBeae9ZLBLGU9hCcfTvZcZ2etvUMbGHEIzK864yzm9I5kO+PP1U5KVMv3FANJlqtmLaqxfm22jKcLrLkeOZjGOVhFc4+UubC06mqIYlbQdhSEUdUmaBbryqdB1/sHLuQ++ftANpUuPnJAMHcruQsdL3Y4haUxnSvRcFHMJcNnWNIXrdkSGRfe8/AKr9KZwYEXljmWTXOG9rJYDECNuWXDjD3TpZgq46gHWfqZe9ZrSUKFB7zWfH5OQJ4T3TrWV1wCZbG6YvtS6IyWqvwQ7malRg2XpYEaPRLOSHdj3Fea9KXqdtJwSysxWFR7fRPGHDBaS6tyllZrVMx6hvlY4Eg1o58Wz2rU35WcdArPz0gw+VeZBjgjUO5nwI13oGIcAJfR6gUunwM+e3HSxnNV79MIKV8LXLUqn3Wx4c20zJlCVjsMv/juOq3rZmmUC7R6q5ZgGTvtU5MDG7go2Q/tK0UbT1mssfwElmV94pDWSZUiYLTDLWe6vqOs6pavUltwSdHlLRZcjvlS16OBootT7GLWzT1EkmJFNmZkaQ/zVWQn5IG9M3XWaaHtizYU7VfYrH3c6myFev9iO4rkYwT8ELUe5U1XraJcsoBUWbXjlzcgg7vlnDT/waOu+/QNLGecS1+HGPNgCUt6sb9tNWtR4WoymKjiqH2efTwyMNx0DLkfyFylc5V06UJ6GSD4bbK9Ri8lOxse4xWj6LCttuGBhMsYf1cd6+pwIO0UpUXmVZH82qSKYEkzPo7vDfoC+NdtD9/iGRZOAfM2Ase2/Vo8e30Wx2CkcVWB2eKMAsssPA+ydeucj1RDpRsZ4fQnlW5kM5E/8YpXAVpq5WoimyJYmuh9Tvgmd3RpRiJmlLqJgx+58CrStOUZhZylIbJY7yar8JViv14dwaWdgLKU2i68JWYldXZWVAuN9mxghGK2ARlV6pJO70i80/20TO26RrJk6cKCHTLbrMoVnp5VDS2DaGTw059OZZVPd5fBVSCXsLkOCnJKKSDPbBYSYGoq05BiZuyENE4dFN5VyKjKKchyYfFP8mlwasajkMNr30ie2Z/2FUmLRgrEsTjMKmkZlyzcCHfuM9CahauDpflqe3g12yL5ga4JxasM29Luu+HxxaALxUk7zeKkDbefQ+7FWlGjT1hMHkfJXSy505F7vVz6DV9YGtt8vuISWIszU2ZfioUPndGgx8o7I5r0pep23vBu+yaMOWy0vrc8e31SF9rSM6q8BYb5WGDYAi2eg2+Z+3YghGUI3JUhrWpQa3yBFJLfqmRJ0aI4XL5B+5W7fPEmygEu8Qz/LwXLSQd+gzhcJ2yDlqYJ/EydW5Cs2HMJraJIWOpR/n5hl65Pt/gxKuNZflp6mvKTL/IdlwzDhct1KA/Z4vs609V0pJM20yztQMCynCNJwHUgriXPsrxSlKMOGnCW6S4O2QR8SPGXMqV3FhmauCXzaCy8AUX7foL8gaxDYkvjUGYCZVWSrM5GoBb46nDdin9RZjXUz3Hp2jlpgeIUu9Wnb2Bpfwb1VWXPkXV8tY44i1WDlsMlU5oui8BF+UGfq27+uGlWwmGGxB/1bBoM+jOGs+m7wJg5EBTtFLp0YWkBXEPtW0XWBsG3K2cJ04ulQqUNFyK/4FMxFKIIWT2f2RIZm5FB4E3VczY7S+CqXyRhhqbDklpMnAMnV2PELv8s5m1kjm0L1GpLeArHYFbjaiFn23Y/UB7F7LM5Ai1d8yBb1r44ULRZ/yrSOR9lR6UTECrdyCpy/7RUvZ694tnFC7+d1HWOiSbLUmnuE5z7nCkaalwbDVGffUrPdXbaX/RpA1MOS62Z35iXdHqnEp4rRF6Bj272ehgilSzXqrVXNYLwoeXwIqbk2+jXpuU6b0id9WjEc3b861vvcC2vdfRg7p+rk5+DYIUXmBhVbdK7ZbCTSYPhlQXN8ORYFd0ER5GnFW0a4gbpWxM/MH4l85D4DGEboDUL8Fk1HlXVMm7walcYs8EgQEC38CrDfHLfNbpnMkU1uTl6tHA36nqrTJ34CK+lvRpEqmowmHY5acSkmZ8H+ooBhhaTK7Avhc5IOmqjM6JJD1S3896yNBTt9U0Y86rFttFqzRazhmE+FjirGj/Q4lk5T146VVPmP17g2qLEkl50DUuKuHwyvIYbz63VKuWL96tYXXOgiwLDm60sIuOvTqj5xXfXghaZ7/C4ZUqlJPPVXjzTdjQHNnBxxsWPJEZSOBGLi1Bmjs8vuOUdqpI1xZctYLTDrcF0/XM9C2wEWZVKEQ6ZG10VrAdcS3MEqXoW3z6N11O95FhFMApTQzR6Z6eFqW2MQnqos45GwxcjtU5/VqtoTRxIL74HO4TkU5ZlqkIA8wkwpLzqGhVwNgJlXPUnc6tJsk3NeBoyGHagIMVu9ewbrFrLoLijlDXrEkS6Sf64YGqWo5BMU58W7Ae6pir1iMPo57D7yi/Fpv1Yq02oyy5mAgRFW5pQh3rpoloPpMxoerUuiFsZSabatM+mFpirmW2rR0ZVQAxHyXdNR2IMP2PaFpfL2S8wb4sGse2B0qq1nMIxmNW4ZWGuwNDJl833r2ZbsCGwJefcLz6VjkonCy9c6QbmgermVzp/iFFg2mdVKkUo4IuuelYSI8dOJsshFFk9zJ5nilQvGuj9u+1Tuq2zvkcxXHdrA1MUNey2nEp13hC54qt99KaZ0ngUq3OtBfyWQClWxzgF3L8G+rUA4TPeqrAeTTFa+hG1BrLw6bNZQ1RlVlshRSi/q3BVqs7XGnyrWG0Y82kwsKxQ3mZ8Jv71qi0pwlEzY76cW69rmIfEZ7BobdUC+2zNLN1i1lmake5WR76Z1gHxKkeKKPzTn5tdrapSVg7xLJ14sX0+FmEO7DRn2w0F5tBLY2laNFvec1uaLfcrY+6OYNaofAF0nVsG39jojGJ6W5p035Zaura0YI31TRjzqgE37ELXMMzHAlct0NguDR7FUc6qRY/FVp0OX1LE5RusuuHGc7XajiL8e+Tx83M3gZs3b+5+Nv7Bi4uL1USeP3++GidVhNV1SjW7qfIiHQjYCaxONNiTOiTmz58/r66uhqxVlpcvX+YWw+K4fPr0KbcY+9JvHtcS+QPtfNXB2qfK8z5F77xJd83X2U00Go5craJfv379119/DeQ103H//v2sWjCm/+XLl6xirDZTJUcQ05KuDhkkvyxq+mC3IT37BkZbffPmzSE245oXZ5yarLx165b7ueNiSd2zSSnyt2/fZm/FBFqwf//+/d27dzG5ZH1WWN6/f++yWJ3KcDF1cefOHcuks/qUR48e+Q9uukbRm3AFIlfrgQRkTnJL8warViTLlz0nyW5rIk+ePLFMO2xNdl/8Vb9IyVravX25T59abZFWPaVpmo2FYN5GhWLbRlCKVr9jMFuWA2cCZ+VRoLG1bMk591FQ6Xwa4WsqXZhPjrt9esX+pN8SVTmlN27cWLq7O9wyGNSMgSTcnUX4waWxwIF9R22rSJU3RH32KT3X2WmN7tMGphwI6YHAqrUbRxmZWK1Owkj+Q5YeRuWtvF8bScvPAgSO3ctaoICHZNHnqOoQ1EuZzvYIeuNI53poxWHpKcKTEDhwLOnkx2dwKCIvOmzNVo1HSGdbmEjUS4/XvA6IV7mktfjwpcm62ZQVWbqYvRUTaLHzYvt8LMKosK0uJ8XokWdPSoDOyK64+jsjmnS7Ns8Vs8O+CWNOYqL1t1qzxaxhmI8FzqpmX6AWMiJfTNiXr57SNs5Vc1IDm/vFqN3yp30Ql8/O86SNp72AQ0wOcNlKbDH+akMz+6TlLM/ZB/1ANXPX19d+yOz15eXlbHiOwNW2RgJ30uzmwEua3RLw94VoRrIAB8uRips85gIyuyyax7VEfvqGsGOS+6K2rbe5yxtOn945zGd6t/k6Oy1ynyHVKtqfdfWFzKcmy/Bh9fNBMeJpA5MWXAMpaLtAjndXAjmObmkWKXxssLq81T0NozTb/tmzb6CjByyOqwzA8vnr5HYyrWt+m7Mvu2ma4XT8Y0rCMe13hd3SlB3CXKWwyOaPqnQay9ZGT/5e+AwXtVGR59egaLtBhmP6nbuv9/BTMXctjdJSux2Tr/+sZt4srY0Px3+8zPWxubsyMnxzKM5ygXkbNYVtO1BtOAauOJVfdOicO41Q6RwKKp1DUdWF73r14xVbXOK7d+9m0pRl0cQi4T7xlkYcnawinb0h6rZPsdSIVuvsqKZ3awMjDvzsgQDLVRYtn71fs5SROMkJbF3ySC7AUoKnPlmmz1HVkirLh2v/83Q4ox0F2ut/1Dn15SH0nCM+Q0Lt99aaMbxyxoNX6VAccsH2jxH2npeTRij42QMBOiOn5TY6I5p0p9DGLjrsmzDmVRtuo9VaLeZREbDAVOS1XbnkuQFTsf15hundIWT1tIGlB08UjsvnlEXj6VBwgItDcczFdEVhqxw6CduyiyX8TtHWTFfjy21drWYWsVczIgIENhGoeQ14tcrovKerq6uhvHKtLB/u2wRnNrLllbOtHvNsRlsDwSViS+SXwrdC3hHfshd5R7JnfITeeaQ16uwISKs/z6tonS3o3HK9bF/m9NljO9mPHz+uvqhTeAQxWy9Whww6k0JlmX22w8AlH2ApvACikr6B0WKdR12g+C6L0QkmSU5Hcq2WyyV8kckMLNOpOc6OCRfWftdvCVcbnNlkNdmqw7amp03J+BUe/x11FD2LfRR4Xg8kU8V0fCw1VAsnx+7jv3///qoGXYkyXTB8ywQ2a7KYtwUvtm2h5Mep3zHwpa38ujfnfFAHlW6rWVLpthILx1/1qfpcY9KRmpZRVb7pC0vKkjDy6M8l21gacSyFL6WTMNwCJGF2q0lV2xB126d0Xmd9i+3WBnwIXHdCgOWqhIqutl9LWEaSgkBWAoyqsuKNT1y+4nSdV2scmcZT8QKTQloC+Ax2nrRmI1YMr0ZAVn/iVa4i2h3BMlHpJ55pEs+yzFpsn0+fy0m+lrnuhACd0VZF198Z0aRv1emJ4vfWN2HMSYyz/lYrSTFzJIIFpqJqOT8lVV6z6ejU3dXpCA1wjj1lZlbyhIG4fFthdtJ4coDLVsNYjH/UwRDGV4wssy2LZdt1YzVHffVLDdOutHkIAj0S8OdDjcPCeEyWd8u16zc+o+Qp9IArMDuvL1EnR2pJkO+ZOEr0zg6F8aKHOmtE0Xa0ahXtYy/WyVqGD4Gm3pd5x/VqMyUfoMxBNmHhLceZP336NJxIP3cDBtODb6C5P4uuRak8Db/1k5DF2hkfSMA8/Ghbr41vXpVnbimIDtZxs/8xp+qopdLe0F+/fn39+lWHtmh8pGttIjzEN0bRs6r362CxCnj4aFpLHRZ7kPHPQisZmO/b6cZSrPpFQzqrU53G7OzRVnPsdnIV8zZaEbZtBDVEa9Ix2EQgbeQ+nXMq3SYrotJtwpUkcp9esb/hI4DROLYNpLB0688//1y65YePDn71b8VcB0YER43TDxkpLzGsuSHqtk/pvM76ttqtDfgQuO6EwKq1s1xltISa+zVjEYgGgfoJ9DmqqkQv+mTCdML8w4cPbb/1UQn8SsTAZ0ioiN5as1XjGdhOG5mEzGeTWs3xkHVAvMpZZR0VGJjcixHJOBdaZv6wz+WkGPXx7EkJ0BltUlyTnVEPTfomLdccmb4prB2MecqnyVZrWsxKQrDAJUUYnfylx5OEWxwenc787du3JNlVmIiFgMRenQ1IXrTVHJl/SM7cT5ADXHwaUdeHHGGgNsuyi0Xr2eW3Q00/QD3lKzdlGkgIBCCwSsA4LFxNZzWC5d1y99LjampHRWgVV6DfObB1tbymeJQlFMuX3jkSdat1NhJLe49XpWiHV5MXxU4tsTSYmaaZtL3p+vralXr2oobXuQfBViURpZcvX86WordAfINVaxlMovA506pxvimWbGf8fFdPtvYj26+Nr6LpWBN7msVi+i2hZQZjVTD1IJp7uXHjxmrMfBFQ9CrbqjyQfKNpDUmmH6KcwlGzeazFDiJlsttpeWdDGL7NYqk5EPM2agfbNoJy0Zp0DFzpDrnozTmn0m01MyrdVmJp43fiFQuaNppY0OXzio2HFfqvTlkENsZhpigMqtqGqOc+pfM66yy2ZxtwELjohADLVQkVXW2/lrCMJAWBqgj0M6qqAbtOaRl900XLClp8vH//fg3iIUMBAvgM+SA335oxvNpqPHiVW4lljZ9pGb22fT69LSdltRkSr5MAndFWvTTZGXXSpG/VdbXx6ZsCqsGYp3CabLWmxawkBAtcUkS+DQ9LOU7DjY3naJZvms5JQ3D5tiqun8aTA1y22kbi+JE9h+VlDEmc5E2krSW3LJBk2o62VVTiQ+BcBIw+TZJCGduonz9/JskuRyIN4wq87Gc52ysHbaVpOY8gU9b1JEvvHKOLhutsDJb2nq1Q0QPk2gQLNPUxVmE53vWQEcRsoSySqEQ1eyOz5coRGDCYTnwDYxXWOLSkwYzgG4VctZCtTtdF39vBAAAgAElEQVTW+KsCDBGMh175s2zGlAtHs8xgFBZpyG6r4rbGNxaqGUWnqoAWbseOpo2LHCWBWKAdEofh2yHYYzLFvI30sG0jqNlo1ToGs9JWG2jsZdpwzqUFKl2MKVLpYujteNZYPXekPH3kWK/448ePU5GmIUYhpw9aQuw7pYzSWjJ1cZgpcihWL6pqiLrtU4y1oOE66wy1WxtwBLjohwDLVZl0XVW/lqmMJAuBYwn0M6o6lvOQ+6NHj0bekV471ydeyn/PsgYa3cqAz5BJ9T20ZqMGZImkZWPS0rO7wy0+27EvWVgk3F38Ph/cup1ja3wj1dq2fxjbomaWk4xqIlpLBOiMYrRZbWe0tYneGt8IrbYm3Sh2/dG66pu2GufW+EZ1N2PM1bZaRkWUj7bVorbGN5aoGQs0ljdTNG2N0DduVxPX9zyMi8KrSVUVAZcvRh1tN54c4BJjGwmevXnz5u5U9MrZ6E2wpaQuLi6WbmUNX212jd9QyiokiUPgdAQOWS0IUwp8xC/8YIG7DeMK7FDUrtxin0cYKXE0Iorp5kYpn+UnvXOkphqus5FkGnu8QkUPhLX7pyrUOXpYfZso8PLGUHx1McapqAK4JEmgy3MCGEdGLn6TFwFQnfgG2qhn/FDM27dvy9iADlT2zy6RjlK1M6vD7VEBt8YfPR74OXL/ZmPqI3iz4ZUE5oMTX8Ctsm2Nb5ewAUWrsBV6IDn6+i9fvlgm3KRT9jczfLM3ApXExLyNisC2jaBmo+XrTGezaziwK+ecShdjyVS6GHr7nu3EKxYci1esaLlXMSyDKbu0m5TOTJERV1UNUc99CnV2sNiebcBYZ4nWDAGWqzKpsqp+LVMZSRYChxPoZ1R1LGr5RZpfGh1eoFZOs8T2szKPLQK5JyGAz5AE42wizbdmDK9m9W4MxKs0gtoUbSvVrfHtwlhmLIvt8+lqOcmuI2I2Q4DOKEaV+ZrBGKmGZ7fKtjW+XcKqmnS72JXH7Kpv2mqcW+Pbdd2AMeeDY8d4uphboW2NbwfSgAXaC5svpvEALONZJ/nkTJ4yLl8M0nz1OkaqhM9ygEsymKuvQSbL6f8nZH9HUe7j/3+o6P+Wd+eaPDSrKGUy649AyXPFjPtWyzeAdrV3i0t9xLt37+ygUsUMbAhOlUXl6dA7Ryqo2zobye10j1eoaDGscOyXo4e1THnUhsIiz4sXL05XEQoL3IlvUNvc36jGGcWz2MampDSznK/htUxb52jNLJSMcSrcmuYkR9EORZKLfBVhKt6Bo2nLdwglcM2WP+WZKYThWyaw+ZLFvI1ssW0jqNloNI+zWPYFGj2Zkc+8Ly/LU6OMjOJZUqbSWSgtxaHSLZHJF96JVyyA/oGqAZ6WUW3g8dVbxkUTo7Sr2dkjdDJTZAFSVUPUc59irAXN19mebcBSYYnTEoGRfz5bNMvy0OyDmQIt8hy+XFVVv5ZJESRrJ2D0Re0JEnMg0M+o6kCN6yMZd+/eHbmIz549Y7PxgUo5Kmt8hnzkm2/NGF7FGA9eZQy9pWc3rUp0tc/HSMbSIyzB3xQ+ysgo3qYsiNwPATqjGF3X3Bltahm6atJjNF7Vs0YVj7qMfEUYZWQUzyLPpqQw5jDSmlutsOQH3sUCD4SfI2vLGory1Vc9dEBzDgGOShOXL4Z8840nB7jEmEeCZ2PWyYyLvpZTVBKUZC4JLaLMBf8jzPglpX88ww8IdEzA6M0UJpTjm+FJitA2rtU29uLiovwZLqN9kx1+84TeOabytl1nY8g09mydihbkwoIZ3+tOq331C9+/f19NszCKJPLoeAh9eWk1qbYj4BtIv0+ePLFoWRWhzNzf27dvfXk2zTX7D06vdU6rfcbq1atX0xRShYzcv9lkqx0vDNLKbZ4Vu4ZAFJ1QC7X1bkPRktcO7Wk2TrXVCSShxi1JMXyzUKonDuZt1wW2bWc1jVmzYzCVtvKQfpxzKl2MKVLpYujteLZOJzC5VzyQsUyC7WC49RHjHGAOaZkpMiqrqoao5z4lRy0w2oAf7cA6O4jRsw34iuC6eQIsV+VTcVX9Wr5ikjIEDiTQ1ajqKM5axtVwZuQfarnz5cuXR4lEvkcRwGfIR76H1ozhVYz94FXG0Ft6lu0fS2T6WU5aIkB4wwTojGKUW3NnRJMeo9lTPNtP34QxJzTImluthMVMmxQWmJbn4anpBVLjOQZGH+nwEhkFMBbHCMeY6aZoq1tHlJpx5/mmfC2Rm288OcDFYgamOPv2lhn3f0wl0Fnyxk9YHzjNamlWjqrbU6SEQOAUBA6s0afgMxKybVyWNlZ+zOXl5QhL1p/K0Z1NZn+pOKtIJROnd46k3XadjYTT0uPVKrpawRJq3zg7YBmiJ5RqNSmjPKMjxleTbS8CvsGgU+MhKcbqEGMn2k/mD9vVyNy6dSsmwdGzSt+idJW05LezRkIOP30OsxEODNQBNJWfOYiiU5lHDx29WNl7w8NbhlSa3Z0Ow7fd6I56EPM2kse2jaBmo9XvGMyKXXNgD845lS7GAql0MfT2PduJVzzAGb3st0TMrWgsRSgTbpR2kzCWSQNWkapqiDrvU4y1oOE6qwreuQ1sauKIfHYCxvl54/JQMRpGeewzGMklr6pfS146EoRAJQS6GlUdwlzrYmpvR2uLHz58ML4+d4jMZJqPAD5DPrbNt2YMr2KMB68yhl74WbZ/LPHpYTlpqeyEN0yAzihGufV3RjTpMfo9xbP99E0YcxKDrL/VSlLMHIlggTmoHpimcbbh/fv3P3/+PFDOhFnj8sXA7KHx5ACXGAtJ8KyMbF8qaqeMDxrXj42pbYpmeTnNuBFnU75EhkDDBCy7LcsXf7RoWl6ApRzbxmVs3rU9SK2xPMIlSmnD9fqr3OjPnz9//fpVQ6m0idefGr1zpI7arrORcFp6vE5Fi7AO8W2J87Qs3759u76+noZPQ3YPUqZJJQkxqkYjC5UxSY4nTQTfYFDcs2fPLBosMPc32k9mXNGxCO/i6AN0gSPz9EKLPkaX+zi/Sl6bcUy2XlTbK/kFQdE+jd3Xdeo6+Wj6zZs3FkR10rBInjAOw7eEMMskhXkbOWPbRlCz0WgeZ7HEBPbgnFPpYiyEShdDb9+zdTJP7hXvg5PpqQNHzcwUWXRaVaWgT7GoLHecA+usioYN5NYv6VdCgOWqfIqoql/LV0xShsCxBOqsaM2Mql6+fDn65qrcM21C40j6Y83+qNzxGbKSb741Y3gVYz91mkdMiap6lu0fs+roYTlptuAEtk2AzihGv6fojGjSY1Rc/7Nd9U0Yc7xBnqLVii9mphSwwExgD0nWuEVBsr19+/YQCZNnissXg7SHxpMDXGIs5B/P7lsF2f1upL2R2p3FP4q398dq7uLWzIlZeyHxHAQ2ELC7MhsSbTdq27gePXpkVJ1eaH/w4IEWs4udqKI37S1neBnlP1E0eudIZbVdZyPhtPR4nYpe9VobUIFxdkBboHQaV23lNe6bN77WW1vpUsmDbzCQlBNinM3JajCj/WSyYbuCNpmEHDxtW9TpMGrHhpqif3WCtY6PkRPIx+hWYdbZK03FRtFTJltDzqLrreXy49tHfMZz7v3E27tm+HYunWLedn1h23ZW05g9dBbTUmcN6cE5p9LFmBCVLobevmdhvo9bzFM3b96MeTzmWftERM+rSFVVCvqUGINP9eyBdVZFwAZS6ZF0KifAclU+BVXVr+UrJilD4FgCVLR8/LWs+fz5cz99rX5qGdT4uRf/Qa7bIIDPkFWPzbdmDK9i7Kd584iBk+RZtn9MMfawnDQtNSHNE6AzilHxWTojmvQYLVf+bG99E8YcaZBnabUii5nvcSwwH9vCKRvf4JBUWV/iKFlqXL4Y2j00nhzgEmMh/3j2x48f//ht+7HvTVEdLWY/L+bYBQxLAbXKYqNFLAhA4F8VvlBds1aax/Xw4UM7/0+fPukrJWKiz5XojWL7g8Q0EqB3NoIKRGu+zgbK3tWtOhVt8VrPribj7ECdKIxSGXfwnF2VAfnxDQY4o719S8Syzv1dXV35+eqAFf9n2muN+l+/fi0HT6ej/vr1S/9+/Pjx8vKyzvY2bdnjU7NPFsfnFZkCio4E2EONsDdrPcx6hw2G4VuYT4V3MW+jUrBtI6ilaCdyDJaKUGF42845lS7S5Kh0kQB3PN6DV7wVi33NfWvKQ/x9Wwj25TV9ipmiKZNRSD0NEX3KSDVLPxuus9jAktIJb48Ay1X5dFpPv5avjKQMgcMJMKrKpAJ9lmw0Caw2TfuK9cpcphxJtn4C+AxZddR2a8bwKtJ48CojAVoeZ/vHlFLby0nT8hLSPAE6o0gVn6gzokmP1HXNj/fWN2HMMdZ4olYrpphZn8UCs+Itlrh9Ku/6+lrvOxQTLFNGuHyRYHtoPDnAJdJI/vf4vp0ixhcR/5fN31d6CX8UsvTT+KX6pcfjwy0C6KNe8RmRAgR6ILCvxeiBzGwZe8BlnBTw+ai30lO3b9+WW6xPl+jl3gZcXr+AB17TO0fC76HORiJq4/FqFV2tYKn0rpMdNM1hSe3YT4wuSWhUkEYWmgdZSqSHcHyDQcv6xLRxKJrPYEb7ybIe4NKDbecro7F5yScAKZch0Imi7UOSHma9w6ZlZ2XpUMJ5Rd61CNDD5KpdZZ2btx2UxbQirTf8uEWA8rbdSX8RVk3yu20751S6SIOh0kUC3Pp4b8Atfc1WhqeLz0zRqsrqqRf0KdRZbGC1whKhDQIsV2XVYz39WtZikjgEDiRALcsBX/vWtIdt5AtpmlfLuG0fMJEDZktp4jNk1WbzrdmoSQnAPHwoahGAtZKABrnVEoG2l5Na0hRlMRKgMzKCWorWvLuyVHDCqyJA31SVOioXhlarcgUhXkkC9uowetWipJCp8sLliyRpt5bIjA58nANcksHfN0G2z8jsdXtf+smg/OtfFgH2nX2TUEiSgsBZCFgm689SlgJy9oBLZ0zeu3dvH0x1W/p0yYMHD/Si/nCYy+vXr7X2uS81nhIBeudIM+ihzkYiauPxahVdrWCpjtk6URs1a+r2Y2X0Ga7ZFDoJxDdwijYemPLixQv3SMKLd+/e+eNcOWz2I6UTilFVUqlas+SFQjVpkVar6Go7+oT8dTqnPTV7x2pP81wxT+QaMbkq08K87fUL27azmo2JYzCLJT6wYeecShdpHlS6SIBbH+/BK/aZGJ3eHz9++E8ddW3x+nbIxkzRKrR6GiL6FOosNrBaYYnQBoETmfoscGNjpWcPWa6qp1+bpUcgBBog0NuoqoDKdEqLRkOjrdcKsfcXBYQki0MI2G0g04A6stSV+wzNt2Ynsh+LAfubTyIt0/g4XqURVPPRym//aHg5qXlroYBTAnRGUyabQuiMNuFajVy+SV8V6SwR6Jtq01S1xkyrVZupZJKnWgvMVN59yVrGuUPKdn9pnyQFnrIXwY4lk9gWAZh/yAGfA1ySUd2xu0tzoPsOibev8tpngZOB+GdCFgFGCzD/TIBfEIDA/whYKtT/Ynd/1QmuV69exat6OMzl6dOnt2/f/u2337Sj9/LyUi8eM7rYxJbeeROuaeRO6uy04L2FVKvoagVLZSH22YE6N2rYpbKXNBXb2tLBNxg0Ylw4ef/+fQ6HZ3QujFGY2mypB3n0+b4eikkZRaD5jl5l3NQD7puQbMmWGL6dS5uYt11f2Lad1TQmjsGUSaoQoz98RuecShdjJFS6GHr7nu3BK/bJGG0s9x4UY/pGaf0CGq+ZKQqAyoc9kOnSLfoUozqMdWqJ82q4MX2jtKvZ+RGwAZ8G1w0TsI/x7QtDJXHZpbKXNJX8OZqmVLKRDgSaIdDbqCq34nRy9927d6cOmKaSWMXIDb/+9O09qb13Lllqu1T2kiaUv/nWjOFVjLXgVcbQ49lIAg0vJ0WS4fEzEqAzitEanVEMPZ5NS4C+KS3PVlOj1WpVs5RrH4HKp0T2FWrpKVy+JTKW8E4aTw5wsRiDKc50IWH1MS0/rMaZRvj27Zs9L8vZSNMsEoZY2twdZ98klJCkIAABCJyagI7qHL0hHF+c6+vrq6uri4sLrdVpRfz+/fs6z0XfPIlPueEU6J0bVi5F64SAxWs9NQq17Ub569yoYZfqkN0tRrZlouEbDJzF4d69exbmb968sUSzx5FX4Nc4NS+PHj2yP07MkgTsbUtJqcgLAvsI2HvAw2cL9xUw4VMM3xLCLJMU5m3kjG0bQS1FwzFYIhMf3qpzTqWLtA0qXSRAHl8lYFyIz71ObfyQST4vnZmigKnU0xDRp0hNnddZbCBQVbnVGAF/8jxctHpaaV9Ou1T22Qw//Zhru2wxufAsBCAAgVQEXr9+/eDBg9nUtBEuxxc4ZvMisFoC+AzVqqZ+wRheReoIrzISII/HEGh1OSmGCc+elACdUaTi6IwiAfJ4QgL0TQlhNpwUrVbDyqVoOwjYdz7ohAR5TTuyqOQRXL5IRXTSeHKAS6Sd/O9x4+6r/z3wr3/tOyVoU0aHv4naSUXy1co1BPIROLxGLxUt9/bWpXzD4f3g0ukqxveTw8Rm78oh1tYineeifZM6zEWvH797945l8ikreucpk60h/dTZrWQai1+tohvjPCqO2m17M1WnjvqZyhnpbt9PfIOBm/Hw++QHuMhx8hVnFMN/hOtiBOps8YoVv6uMqtV1wtG0fSdrtTSK2aTdL5JIh+NiclVawLyNtQPbNoJainZ4fV8SrI1wo1d8LuecShdpnFS6SIA7Hq+WeUKv2MdiXDexfzfFT9x+bSydjtS3p7k1JjNFS8TqqRT0KdJR53UWG1iqp4Q3RoDlqqwKradfy1pMEofAsQSqrWjGccex9PzcNUh5+vSpH+Jfa5hmnEryn+K6JQL4DLm12XZrxvAq0n6qNY/IcvH4WQgYfYBzLSedBT5yJiRAZxQJk84oEiCPpyVA35SWZ5Op0Wo1qVYKtZuA/a0fZWHfF7pbnnwP4vJFsu2k8fxPJCYeHwjse5XduAdlBHlT3T7FFv/cG+NGAPkJAQhAoD0CHz9+vH//fu6POKm5fv/3nwCqC9NkhM5zaQ/mvhLRO+/jxlMQgEAZAp8/f7ZnVOcIYtP4XG2yTj23F7nJmPgGUqscFVnO6nhTBjPgSmUJb9++9ZN6/vy5/7Pya50GLSD6Ezft9fT/VeAg/CrSysvoi1dni+dLmOm6N0VnwlhVspvOod+0QFJVMVMJ4xo0S4KnaChaapmnSsG8p0yWQrDtJTLG8FPUd2NZKozWpHNOpYu0NCpdJEAeXyVw584dy7SA0pG/kW8qyeiqSdrVEsVEYKZoll49DRF9ihTUeZ3FBmYrKYHtEWC5KqtO6+nXshaTxCEAgQYIaJpIu8/CBVEEfWCMbWlhSg3fxWdoWLkFisbwKhIyXmUkwPKPN7b9o8nlpPJWQY6HE6AzilRBt51RY016pBnU8zh90w5d9GbM3bZaO2yjzCO9WWAZqvZcNtWITV6TXYYyMTcJvwlLGfmnuRg3t0wf3BdyCib7iuY/xQEuPo3915vqm8tGL9u7a/vFppOl9KpY/W+LbXob0w6KmBCAAAS6IlBm961DqsNi9KcG/MWLF0+ePHHh3V7QO3eregoOgVMQ2DRaacA531TeU2hwn5D4BuKm8+aurq5WAerDLPuG59OUtZXQn73SmXc3btyYRqskRGfRavebnDp5Mqo4HdadBlo8iy2haAuls8fZNB7hAJdNuJhcPbx2bNJX5+a9iRW2PbXtThyDacGLhbTnnFPpIo2HShcJkMctBC4uLizfYlV1znSAizaHWeR8+PChJVpkHGaKpgDraYjoUwbt9FxnsYFpDSWkSQKbpqDraaV362JTeXfn4h5sgJgrCxcQgECrBLRipcVTo+ejqaTKV1pbVVMN5drUhzbQA24qbw0KqlwGYyMzlIK1kqk2G6hT00K1FNLD9o/2lpNaskDKYiRAZ2QEtRStk86ohyZ9ScWnC6dvCqsMY+6k1QqbwYF3scAD4c9mvWkD56mnRHD5Zg3AHthJ4/lvOxFiBgjsaCz+/PPPQIKBWzvyCqRWw61OTkuqATUyQAACbRPQ7lstXZcso95Pfvr0qXY2613lkvlWmBe9c4VKQSQIQMARaK+NckWbvdg0GzKbQjOB+AZaOLFoU99w0wSuJeZqHJ1t58d59uyZ/7OSaxmGDuCTC6fB+IMHD3TGjc5w6a2hGHTR9nQEiq6kxpURY1MVbtvyLcA34bIkeHictnW6SV9to1i1tE2sVlOrIUJhhRbOrgbChWVozzmn0kWaEJUuEiCPWwgYW55NX/a25OviaLjtrgMXxT7HwkzRSAv1NET0KYNqeq6z2MCoevKzVQLtmXpYU4WXq+rp18JYuAsBCHRLQAdc3r171942ak+aDvjrFlfnBcdn6NwAIovfnv0UdvMKZxep7n4e72r7h3GCqLe9Xv1YexslpTOK1GPbnVFXTXqkJdTzOH3TrC4wZoel7VbLFbO2CyywNo3skyffVo198mx6CpdvE65p5E4aTw5wmap+T8iOxkKrEXty+te/fvz4se/Bap/adLBWtaVAMAhAAAI1ENAgpPx7wnI6tWT+6NGjVG8+10Byqwz0zluJER8CEChJoIHZgU3j8wbKm9A8OvcNdEaJ8Xg7yxe5V/WifYf+pkMdDHz//v3Vp4pF0Il7cth+++03Hdqi8sbXFBVw+CtWBDKyEEDRFkrtxYmv0e0xCZSI4VsAToW3MG+7UrBtOytiHkKgPeecSneIIZEpBDYRuHPnjuWTKtrrvylZe2R/lmDpKS2US86lu8nDO58pSs4zVYL0KQPJnussNpCqNpFO5QQaGOOzXFW5jSEeBCBQLQGNRLRfemtHoDMxX758WW2hECwfga2mkk+S3SnjM+xGF/8gw6t4hqRQD4E+t3+0t5xUj0UhSTECdEbFUJ8ooz6b9BMpKCwqfZPPB2P2aXBdngAWWJ751hz1ZoH9kVNPAeHy2RXdc8z/9Fz4hGXf0Vg8fPgwoQBLSanJ2zQRvJROpnCJp7fpLi8vM6VPshCAAAQ6JKClazWtOlFFnyIpWXxtcdbCuU400wxFyXzPmBe98xm1hswQODWBwj3C4azamw2JRNq5b6Cz7Szfu9aBJvEj09EpMMU+oB22EB0rc3V1NZIt/Ii7q7fI9Kqb/h3+NL2gixs3brgIuhA3pe+HnOh60zRx5eVC0ZUrKLd4m/q+liw/N1ilz/CtAORwFph3mM/uu9j2FB3N45RJ8pCenXMq3dScqHRTJoTkIPDixQsdYxpOWQv9Op5+NNoNP2K8a5mRkITG1FJF63ymyMd40oao7T6FOuub6NJ12zawVGrC2yDAclVWPZ60X8vKhMQhAIFKCOjVGm1jGwmjJUjLkZdab9UuuJKnXo7k5OchBPAZDsHeZ6YMr6Z6x6ucMikfwvaPnpeTytsbOR5OgM5oqoKWOiOa9Kl+TxpC34QxB0y3pVYrUMxjb2GBx/In93gCuHxThp00nhzgMlX9nhDLWoKfrsxr94e4N81Nv337dndGvsBcQwACEIDAiQio5deGY61h73tTd3dJ1UPdvn37w4cPHXY99M67zYYHIQCBAgQ2vfVaQJ7cWWxqk3MLU0n6PfsGKrsG4KtWId9JX36L9GFGrtfjx4+PNQCVSEerWN4W8+XUJkgdOKuP4LEV0sdS8zWKrlk7xWRbbeWKSXKKjDbhYnL1cJ1u0tfh0h4rwCZW2Paxyuo298accypdt5ZMwc9FQC2PxrmrQ2P1jE+ePElbNG0jW/0GjF5ZfPToUdp8LakJC6tIFlDF4tCnONTd1llswNkAF20TYLmqbf1SOghAAAKzBGY/BfHq1SsNwbQWadl3rcNfNLyaTZzAVgngM7Sq2TLlYnhVhjO5ZCLA9o8BbGPLSZmshWRrJkBnVLN2islGk14MdZmMeu6bMOYyNkYuSwSwwCUybYRv8ppqK/Im4dmrWZv6isnz72I5NZyRPsm1uvtqVHxtFBuF2H/2NjdtJ0NMCEAAAhBwBPStyNevX3/9+lXv37rAMhf6mqW+nVImr3pyoXeuRxdIAgEITAlsmh2YPk5IGwR69g10qp1FiaPjVyyP+HHk//h1TaP+HN/u9nMMXH/58kUrRvLKVl9RGxLRGTf6RMDnz59//fqlye5hx2QgfW5VQgBFV6IIxDgdAYZvp1MZAhsJYNtGUEQ7lkBLzjmV7lhbIncI2Am8ePFiNXLknMBs+pYWL0e+s8JMA3ueKZrSODyEPsVXQZ91FhvwbYDrhgn4U+gNF5OiQQACEICAI6ADK/W1CfdzuNCHwYYDNPXewujW7E/tzU5+4OZsRgTWQwCfoR5dnFEShldn1BoyiwDbP0ZmYJlc1SOR86tV7fUaEeDnqQnQGZ1affHC06THM6wzhQ77Joy5TlPsRyos8KS6vnnz5kkl3yo2Lt9WYn3G5wCXBHrXO05bU4n5EHc/rdhWqsSHAAQgAIERgVu3bml+WU6hNjv+8ccfo7v5furjJ3r1N1/6FaZM71yhUhAJAhBwBHqbHeitvE7Rlos+fQPjAPz9+/c6ntWCcTbO6N0SnYcyGy13oD5Ap62Qd+/eNR7dosP+tEtSBX/58qU+c5dbPNJPRQBFpyLZTDqb+j4GLxA4l+Vj3nZ9Ydt2VsQ8kEBLzjmV7kBDImsIbCKg0e5ozD59XF99T7uooYG25hmmGfkhmjo4fCTe50yRr4VKrulTfEX0WWexAd8GuG6YwKYxfgMceitvAyqjCBCAQEICOoBDft1oWKRPSmivtb5CMWSk8YjxDBe9m512yJawpCSVg0BvfWhv5c1hM36aDK98GlyfggDbP2bV1NJy0mwBCWybAJ1R2/oNlI4mPQCngVtd9U0YcwMWe+oiYIGnVl8/wuPy9aPrmJJygEsMvf97Vju6tqbiFiG2Pqj4WsbY8RSPQAACEIBAtwT0HbjEpUIAACAASURBVMXLy0uNYb5+/aptyvfu3SuA4sGDBzrwskBGlWRB71yJIhADAhCYJcDswCyWngN78w1UXh1TYtH47g+zyNHyZwbkGMSM+i2izsbRISy3b98ebYWcjalAMZFzqMP+DhF1SSrCLQRQtIUScSAQIMDwLQCHW6cmgG2fWn39CN+Sc06l68duKWkDBLRE8ueff4YL8vTp03CETXdXj4yRPBrcbUozX+TeZorykdydMn3KCF2HdRYbGNkAP1slwHJVq5qlXBCAAASmBPRlcn/xVBE0CPr+/fvoFEt9l8K4jKtvicV8imMqISE1E8BnqFk79cvG8Kp+HSGhT4DtHz4N/7ql5SS/XFx3QoDOqBNFj4pJkz4C0t7PfvomjLk96z1XibDAc+mrZ2lx+XrWvr3sHOBiZ7UY0/hda/e88dQ9Fz/mQifZxzzOsxCAAAQg0BIBfbpEWx71TZJfv37pkyb6uuPqluWY4mvtPObxhp+ld25YuRQNAhCogQC7eexa6Mc3MA7Ddx/gMnpQWxLtWkgSUyfIaL+jMV8d5zcc3SIDSJI7iRQjgKKLoT5dRpv6Pr7jt0m/DN824coRGfPOQVVpYtuZwJKshUDzzvksBCrdLBYCIVCSgBb0//jjj0COepNQh5wGIthvaRXm6uoqEF9bebZuMAiklvBWPzNFCaGVT6qTPoU6GzCtTmwgQIBbEDgLgU1zGmcpFHJCAAIQ2EdAq5P6DJjedps+roFYeLA2PCIXiH1oU3qEtEEAn+FAPTK8OhA+WbP9Y9UG+lxOWsVChPYI0Bk1oFOa9AaUaCxC830Txmy0BKJlIoAFZgJbOFn2J88Cx+WbxdJDIAe4JNDy1v1VRo9tSTLmapfIEA4BCEAAAnYCesVXJ1NqdVyHuegN3levXql7Snuei7Y7P3nyxC7SqWPSO59afQgPgeYJNHC866apnAbKe4hNtu0b3L9/37LzT96LXrLawX90gEvkqH+rAK9fv759+/boK3aziah2vH37VmXk6JZZPpUHoujKFXSsePR9m/gzfNuE6/DImLddBdi2nRUxjyXQjHNOpTvWkMgdAlsJ6EXBDx8+hF0LDefjv+iujWUPHjwIiCcZtLtg9sXFwFPlb7U9U1SeZzhH+pQpn97qLDYwtQFCmiQQ7ohPUWSWq06hJoSEAARqI6ChVngFVsuXFpk1ktJimSUmcc5OAJ/h7Bo8Vn6GV8fyJ3cjAbZ/WEA1s5xkKSxxGiNAZ9SYQsPFoUkP82nsbtt9E8bcmLmerjhY4OlUlkTgU08B4fIlsYHmE+EAl1gVh5cWpqnr3XjtdpqG20M2NUybVo7tMhATAhCAAARaIqA3eHXSigY8w3kunz9/Hs5zsbznHOagl5m3dpThBKu9S+9crWoQDAIQEIFNswMc74rNiECTvoHxUJXRUSwWe9B34fyK8/Dhw5JvYV1eXj59+tQip6YjdELNo0ePLJGJUxsBFF2bRmqTh75+k0YYvm3CdXhkzNuuAmzbzoqYhxNowzmn0h1uSAgAga0ENN2h5Y/AwodG9/osfMwZLlpk0RGrYcH0zmHkboFw+jnuNjlTlAPU7jTpU2bRdVVnsYFZGyCwPQKM8dvTKSWCAAQgsEpAO9C0IS0cTUOkFy9ehOMMd7UqqkMzLTGJc2oC+AynVt/hwjO8OlwFCLBKgO0fq4hchDaWk1xxuOiHAJ1RP7qmSe9H166krfZNGLNTMReHEMACD8FeQ6abpoBqENiXAZfPp8H1EgEOcFkiYw1///69Nerf8Z4/f74p/jTy3bt3p4H/j727PZvaVhcFvLOuUwBQAqQCoIRABUAJgQpCSghUECgBqAAoAahgQQmBDjjPWd7Hl5c91sgz/pDsOz+Ix9bY0q1Pyx69Y3u6vyIbC2M/AQIECBDoCsRz8WY9l3jmHQuBxd85+eOPPyaNLLtne/LkSffjXrf1znvNWekisA+Bi9vwcpI/6b4m8TucclJUV0z2MTbIfHAS9/hTf6nVW/Ml80KzlIEYs718+TLnVBGr+BXZmivL5MRKmEwBGZ0JdeRgO+jr18w+t29ral9/LcU731DZzrcScnOBzDFz4YNzlW7zgiQCBC4QiPUg0t/68uVL1O6pMwPNOWOB13TLEAObf//739Wt3jIU28dM0TBdG+5Jl5xexCbNlPa+W93H49RZZaC6winClwns4B5/UiPscdVl5cS3CBDYk8D79+/jIVdOiuKHOvG3KHJCPnz4MCeYMFULGDNUnX2bR97t1eZZIAJpAa9/pH16R/fxOKmXKB+PIKAzOkIuRxo16QfJ6F4yd9k3Kcy9XPZxZQElcGXwpS93nMcohnxLl6V9nN8CLtfmY/ysPf8UMa18/R+7nvR8N/68dn70hCRAgAABAj2B+JVv9FwvXryI95XjT1Nmzjh0TxKD77N/SqUbvtJtvXOlGSfaBA4iMGl2IJbuKpBlUqwmtckFJrbwKNU7NoiYP3r0KIe3tyBL+iux4F386ew2TBS/Bw8etB8X3YhBWmZUYwh3hPHYotobnlxGb4hf0aUn9fUVpWuhqE4aKphcXSgX8k+reOdbKdv5VkJuLrCPwblKt3lBEgECFwjE619nB3gRICp4rMaSf/54gBJnTi9nH79FjDOfXY0i/6KFhKx3pqgQwCYa+pSx7DhOnVUGxsqA/TsTmHSPP+nB0GpQk2I1qWqvlgQXIkCAwDoC8aZ0vGY26bFpPHLNWbYjbqxitZd1UuEqWwkYM2wlv4/rThqDnZ0m2oeJVJQj4PWPqXmxj8dJU1Mt/A4EdEY7yMSzSdCknyXaa4D99U0K817Lai3pUgJryan8eB7nMYohX36pOHJIC7hclfsfPnyYtCjUn3/+edX1/vPlSXV7UpN3fdyOdoZfOv/Fy0NHS770EiBwNIH4m4rx09/oWf74449JaX/58uWk8DUG1jvXmGviTOA4ApPaqDLfTph02zXpbZ6iikHn9uKXKu4vqhsbZN6SZ66K0hSeXuALVru7rBDGi4nv3r3L+a7VW3KUig0jo4vNmtIitoO+fk3SSVwmV9fMmpPXmpRfZQ5lT6ZriZ2TrJTtJbLAOScJ7GBwrtJNynGBCZQgEE/2u3fxcb889uPAmImK1Vhi3uPsMi6xdEvcuEWD0D3zMLF//fXX58+f453O4aE97alupqgcfH3Kybw4VJ1VBk6WATv3JzCpqJd5j3+Qx1X7K3tSRIDAygJxqxXNeNwgTLpu3DGlb6zas8V7aDFWbD8efKO6dwxy8suYIUdJmDGBSeXHs5IxRvuXEPD6x2WqO3icdFnCfatqAZ1R1dmXE3lNeo7SjsPsqW9SmHdcUKtImhJYRTZNjeSkhzvxV3Cmnr+c8IZ85eRFyTGxgMtVuZP5wKC5RjyWiH7lquv958uTHmxMenJ8fdycgQABAgRWFoiXg1e+Yjwvf/HiRTy7evToUealY/wdryZnBq40mN650owTbQIHEZg0tVHmHcSkdyYmzYbsrwwYGyTyNPrrnOIRQ5f8d/560wLrLOASvx/LXCDvt99+iwX4EiYOlSwgo0vOndLiltO4tXGe1Ku239rThtu3unJT8c7PL2U730rIEgR2MDhX6UooSOJAYJLAs2fP2vDxgCPul2MGIPGk48uXL7GMS/wWLv5ofDwWiXu0mC6Ihx3xb3w3nvtHO3Dr1q24Q0/Mp8W8XPzZ+VleEmgjP2nDTNEkrq0C61NOyh+qzioDJ8uAnfsT8Lhqf3kqRQQIEDgpEDdKl61fGX91OfNha9ysrX+zczKxdi4hYMywhOpxzun26jh5XVdKvf5xcX5Fpc55Xlz+u14XC/hijQI6oxpzLT/OmvR8q72G3E3fpDDvtYjWki4lsJacmhrPxLsTw1PlDPWH3ypkjyFfIRlReDQs4HJ5BsUDgMy/d91cI/6y1uUX++9v5k9Px2TEf3/VJwIECBDYiUDcrsR7w80z769fv66cqnjQHhF48+ZN5nV7v23O/FZdwfTOdeWX2BI4lMCdO3fy01vmj7onTeVMmg3Jlyk/pLFBTh5lvvOXOXQJ827hjB99XfYyYk7M2zAx8ItXEtuPiY1YRjZ/tJY4j0ObCMjoTdjrvWg0PlHlM+NvtjCg3L5llpYSginek3JB2Z7EJfDmAjsYnKt0m5ciESCQLxC38O1IOAbPzY1/86QjFliJ9U8Tp/r48WP8Mb24GX/48OH9+/fj31hXItZtiRVeEt+Kl43irjwWfNlqqspMUSJ3CjykT+llygHrrDLQKwM+7lLA46pdZqtEESBAYF6BWC4z55cb8Yg2c2Zp3ug52zoCxgzrOO/4Km6vdpy5lSbN6x9XZlxmp1/yu15XCvh6jQI6oxpzLSfOmvQcpSOE2UHfpDAfoaCWnEYlsOTcuTJu7VsZOeeJty9yghUbxpCv2KwpJ2IWcLk8LyYtyBIPFZ4+fXr5xf77m+l3yLphy/z5ZTeGtgkQIEDgMoG2G4pn0pnzzpddKPGt+Msn0dHkPDg/wo+H9c6JouIQAQKbC+TPDnRXo9g82m0E8u9r8lPannw3G8YGOVmZ+eAkVmvN+aNtvTFY5slz4pkIk7l6S5whBmArLCiTiKpD1wjI6Gv0jvnd/PuRSQ9I9oqZz5U/CNmrVQnpys8vxTvfStkuoWyLQ+b4ueTBuUqnGBOoSCBWYGljG9vd++VYYOXDhw+xjEsszNqGuWYjGof379/Ha2fxDOWa81z5XTNFVwKu/HV9Sg/8gHVWGeiVAR/3KpD/EMfjqr2WAekiYFZKGTgrkPmOWUwZxWovZ88mQKUCxgyVZlwh0XZ7VUhGiEYr4PWPluKyjR08Tros4b5VtYDOqOrsS0Rek57AOdShHfRNCvOhSmyBiVUCC8yUuaKU/wJn/Ba1+9rGXBFY8zyGfGtqV3otC7hcnnG9X2qlT/T333+nA0w6ml+343l2zq/OJl1dYAIECBAoQaD7px3jmfRWUYrhcrzWfHYNlyP0R3rnrQqh6xIgkCOQP89V5jtz+VM5+a1xjltdYYwNcvIrhi6ZP8c6e8sfP8SKP8HdXjSGQw8ePGg/LrQRf3y4m9GJq0QyV4hPIgIOXSMgo6/RO+x383vAMn/9snLGTeIyubpy7gwvNym/hl8/1J5JVsr2ocpGmYmtfXAeqipdmUVLrAgMBeImqzu5dHJmIJZxiWAxMxaP9fNrd/da8euy+G6cIZaDKeGWvDuB4ClSN6fK3M4vdUd44nbMOqsMlFk3xWp2AY+rZid1QgLVCZigri7L1o9w3J2161Gmr/7s2bN4YpsO42ilAsYMlWZcIdF2e1VIRohGI+D1j+tLwg4eJ12P4AzVCeiMqsuynAhr0nOUDhKm9r5JYT5IQS02mUpgsVkzS8Tyf4t08rWNWeKw2kkM+VajrvdCFnC5MO9evHiR/zApquK8L2ndv38/P97d19HyvyUkAQIECFQkEE39hr+6iQmI+GOSN27cSIt1f+GcDlnpUb1zpRkn2gQOIpA/O9D9aUc5OPk3NfkpLSd1S8TE2CCh2v37vYlgZxdw6QXIXFM/ccWcQ5mRj1NlvteYc1Fh1heQ0eub7+CKk3rADe8fC6F2+1ZIRmRGQ/HOhIpgyna+lZCFCGQOe3pj72HkewHWGZxHNFS6YV7YQ6BMge7fb49lVu7cuTMWz3je8fTp01iB5efPn7F4fXzxjz/+iNFILNvafQgS27En9keDEzfgETLCf/78Ob4bZxg7+Yb7zRRtiJ95aX1KF+qYdVYZ6JYB2zsWyL/H97hqx8VA0g4ukP8G/8GhDp7858+fZ3YZ+ct8HJy0uuRnFoBIlzFDdZm7QoTdXq2A7BL5ApnPQeKE3vNJqGYy9p4WDU/YC7Da46RhTOzZvYDOaJdZnNkWRdo16bssAL1EZZaHXtfTO0l87AVYp2/KjHxET2EeZpk91wsogdcblnyGQ/3qx5Cv5KJYSNz+TyHxqCsa8SOHSUOQ+Ftb8yYwXvyK6enMX8LHG2OxJv28EXA2AgQIEChNIDqFx48fbxWreN055g7SD8XzR+FbpeLK6+qdrwT0dQIEFhWYdEcQ9ztF/dQk4pO/eua8S2cumilLn9zYYEw4qkP8yOrsyCQCpP9i9voPTl69enU22k2qY1HqxK/RxmRK2B/m7Tt28XO4+OVbCbFaOQ4yemXw3Vwuan1O49akNxqTSWOD3Si1CXH71lJUsaF452eTsp1vJWQhAvUOzhtAla6QgiQaBM4KvHv3rg2T/w5NtFHx34ZPXto4z7JhpmgWxuVOok/p2h6zzioD3TJge8cC0bfmp87jqnwrIQlUJJD/2LeiRInqEgKxqF889ThbYOLBYqz2En+Pc4k4OOeGAsYMG+Lv4NJur3aQibtJgtc/5srK6BdyXoco8F2vuQScpzoBnVF1WXY2wpr0s0RHC1Bv36QwH62slpZeJbC0HJk3Pkf71Y8h37zlZ5dn+9cuU7V0omL1lrMPBto4ROAlfjeVv6he+9unNko2CBAgQGB/Apmrei2X8HiJOf23L47wV3T0zssVMGcmQOB6gfw2KpaAvP5yM54hc8WKuGIsWjHjdWs/lbFBIgfjr2cnjraHeku0tPtj4+3bt91pgSh7MQfXDbDEdiI+vcvlL0/e++LmH+P3ORH55r9nz55tHp9NIiCjN2Hfx0Xz+8HS+vpN/POHRiZXN8mg3kUV7x5I4qOyncBxqEyBSgfnLaZK11LYIFCsQCwV2o3b3bt3ux+Ps22mqPy81qc0eXTkOqsMlF9PxXAWgfyiXtoUlsdVsxQAJyFwhHeH5PIsAvHsNdZwyTnVy5cvP3/+nBNSmLoEjBnqyq/SYptffjwHLC3vdhYfr3/MmKG1P06akcKpahHQGdWSU5nx1KRnQh0qWKV9k8J8qFJaYGKVwAIzZcYo5T/WyX8ddMboLXEqQ74lVPd0Tgu4TM7Nr1+/xox/5tfiDbBY3z0z8KRg+X/sa/OXsSalS2ACBAgQuEyghNY+PQfR/ZHzZWks/1t65/LzSAwJHFkgf3Yg/w3UdTzz+7j8NK4T822vku+2XDyLHRs8ffo0J9WxmEgsBX0yZG8GeYWyF3MRmW8O3bhxY9JfJDuZQDu3EpDRW8nv47r5bVFme7IPlrFUuH0bkylzv+Kdny/Kdr6VkIUI1Dg479KpdF0N2wTKFIi7+27Ebt261f14nG0zReXntT6lyaMj11lloPx6KoazCOTf43tcNQu4kxAoTaC0ql2aj/h0BR48eJDZa6T/5Fj3nLYrEsjM/UhRaQ1L/g14fhoryrhCour2qpCMOHg0vP4xbwGo/XHSvBrOVoWAzqiKbMqMpCY9E+powWrsmxTmo5XS0tKrBJaWI7PHJ//N5N1MiRjyzV6KdnZCC7hMztAnT57kfydzDfj8E3ZDZi40FXPTYz85655t5e2IUjxfuXPnTn4jtXIMXY4AAQJ1CURrHzcz28Y5Gvbbt2+PxeEgf0VH7zxWAOwnQGBzgVjQIdFKd6OX/zZJ91vLbWeuxRuLVkRPtFw0qjuzsUE6yzIn/noLtTTnjEFXt5pEzVqh7PV+u5JI3cpvKB5hkb6E9uyHZPTspIc6YcyzZfb1mX3r7vXcvlWUxYr3pMxStidxCVyCQHWD8x6aStcD8ZFAaQK90e9BHlUMc8FM0dCkwD36lMiUg9dZZaDAiilKswt4XDU7qRMSGBMoc+3C/Jf4x9Jl/6EEXr16lfPgI55Xeg95fwXDmGF/ebpyitxerQzuckMBr38MTa7cU/vjpCuT7+s1CuiMasy1k3HWpJ9ksTMEquubFGbldlsBJXBb/xWu3v15ReJyO/vVjyFfIq8dsoDLtDLw4sWL/GdIf//9d7xZPu0CU0L/+eefmcEXXUcmMw69YBH5aJHjRbHoep8/f9476iMBAgQIXCCQOdK94Mz5X0n8YLjMV0Pyk5YZUu+cCSUYAQKbCGTOFJfQoXR9MuOTmbrumXe/nUm3qEOxY4PMAvPXX38NfXqrumSeanieSXvyc3PSsrOT4nAy8GF/+XZS4/qdMvp6w4Of4Y8//sgRiOnNApd7zon5vGHcvs3rufTZFO98YWU730rIQgQyR9TlDM57bipdD8RHAqUJ9B7uH3kd0vxbzuUysdiZouWSPOnM+pTgOnidVQYmVRmB6xXIvAUooefqImfGJzN13TPbJrCQQLwHv9CZLz5tzEvH+6IXf90Xjynw/v37nITHe8hv377NCSlMRQKZvWpmH71awjPjk5m61aK9vwu5vdpfnlaXoszWINLlPZ/MzM1sOYt9nJSZTMH2JKAz2k1uatJ3k5WzJ6S6vklhnr0MOOEkASVwEleNgTOzOH+MVAVCfnIs8lBFhs4bSQu4TPCMP7KdX51iEPb06dMJZ58eNNYXT7zh1D1f/vpk3W8tut39wVulj+V6P3Qp8JHnojno5AQIFChQQmuf6JgO0k7qnQusGqJEgEArECsn5rTG8TuWuPdpv7XtxufPnzN/V5N/s7ZtisauvsT9hbHBmHbsjy777t27iQDNoSh+Hz586AXr3s/GocxnML2TTP3Y++PDia8nxmOJb118qNI7+ovTu/QXZfTSwrs/f8xG5vT14ZD5pGTfYm7f6spfxTs/v5TtfCshCxGobnDec1PpeiA+EihcIP+2q/CEXBA9M0UXoK38FX3KEPxodVYZGJYBe3Yp4HHVLrNVogoUKPDPLB2tZy+wVNQYpfgjmvGnNHNiHr9+7z1zz/lW1WF66c18QlRRko0ZKsqsAqPq9qrATDlalPJHPt7zySwbUa/retcrM12C7VhAZ7SbzNWk7yYrZ09IdX2Twjx7GXDCSQJK4CSu6gIPf3BxMgkxfxUTPicPVbrTkK/SjFsn2hZwmeD88OHDzNAxNfDq1avMwNcEy/y7o/GTjN5M/TUXvf67vaXu79+/f/05mzPkPIFY6M+DF/jIcy5V5yFAoBaBElr727dvj3Edp53UO4+VAfsJEChBIHOVkxJ+ztFwZS40G23vzZs3Zxeu/f7C2CBdJDIXXnn58mX3PHE/211U6NGjR0uUve4VYzvWVOpetHe093GF+HSvaAGXrsaV2zL6SkBfbwQy+3oLuDRcbt/qqjiKd35+Kdv5VkIWIlDR4PykmEp3ksVOAiUIDB+RH3kkbKaohDJ5Ng4H71PU2SghBy8DZ+uIALsRyLzH97hqNzkuIZsI5DzoXDliX758WfmKLrcPgVjdO57J5qRl5R/An4xSTtXzDvNJupM7jRlOstiZKeD2KhNKsCUEvP6xhGqcs/bHSQuxOG3JAjqjknMnM26a9EyowwarqG9SmA9bSgtJuBJYSEYsF43MBzqZUz3LxXOJMxvyLaG6j3NawCU3Hx8/fpz5q6SYf1/txa8HDx7krCMbicz83WMux3Xh/vrrr+4JZnxqsubqAL2HKDnPXbqptk2AAIElBF6/fr3EafPPmWgME2u75J+/ipB65yqySSQJHFYgc6a4nNuHbadydnB/YWyQqOzxql/iaHuo9+umHuk604j5q7ckBmNtimbciB/V5Mdtxuvu9VT5mDJ6r2VglnRV19fnl/xZfHoncfvWAyn8o+Kdn0HKdr6VkIUIVDQ4Pymm0p1ksZNAmQIx/vz8+XOZcVshVr1pjRWu2LtE4n72OE+Reia9j/qUHsgB66wy0CsDPu5VoLp7/G0fV+21GEjX0gJrPujMTMtqb9VmxkewigTiXiZxN9EmJBYJevHiRftxk401q94R3mE2ZtikGO/mom6vdpOVNSYk/yF4Tgc3o0Dt7/nU/jhpxqx0qloEdEa15FQinpr0BI5DIVBR36QwK7HbCiiB2/qvcPWc3x/F7U/mVM8KEZ7xEoZ8M2LWcqp47yj+LPSrV68+fPgQC1SNRdsCLmMy/7U/hlOZD2Lja58+fVrz713nNG0Rq97fDP+v5K37IYpj928pxJtY9+7dmysKOXNY+f19Ola986z53CUdMUcJEDiywOav3iYaw5wmejd5p3feTVZKCIH9CcStSm85xZNpjBF74jby5FeW2Bm3tTnLaEaKFroFy+m8evcFFzv0zpPoUiddwtggzZU5CdgyRr3ovlo67/1sIqq9d+8SIVf+sVNXIxErhzIFZHQmlGBpgcy+PvqdmDtOn2qdozl9/aIxcfu2KO+8J1e8J3kq25O4BC5BoJbB+ZiVSjcmYz+BbQVOThnlTI5tG+3lrt5OcSx3ifSZE1NeORNx6ZPv5uiR+xR1tinGRy4Du6nIEnJWIPMe3+Oqs5ICEEgIlDa+il8Le66UyC+H0gKZHUecJP78xrarduZUvd67Aem0J472zpO44UqcpPBDmVlvzFB4Pm4YPbdXG+If/NJe/1iuANT+OGk5GWcuVkBnVGzWZEZMk54JdeRgtfRNCvORS2kJaVcCS8iF5eIQbyP35qlOXmu5X/2cvNyaOw351tTe8FrxmOP58+cxY3n//v0nT548e/bs4cOHv/766507d2Ixl2HELOAyNOnvCdD8N5nev38f1v1TLPk5Lpcz1IvfQsRaPktGJPfcvb9PnhP53FP/z//k/FYtv79PX7f385KcS6dP6CgBAgSuF4imaduH0Ik2NhYUvD6BtZxB71xLTokngWMKxA1Oztg1/yZoOcacn9NEWiJFC8UhByrR902K1UL3F8YG6Vz4448/0gGao21R7NWLee9nEzHJmdNMfH25Q160nddWRs/reeSzVdTXZy7Wtmhuun1blHf2kyve+aTKdr6VkIUI1DI4H+NS6cZk7CewucBweif+cMu2T1I2NDFTtCF+/qUP3qeos1FUDl4G8iuLkLULVHSP3z4jSJgv+rgqcV2HCCQEhr3qMPCaDyZ6T9mGkbGHQFog/gznb7/9lg7THI1X53OCLRQmp+oV/o7BQjIXn9aY4WI6XwwBt1eKwVYCa46yJqVxB+/51P44aVJ+CbwPAZ1R7fmoSa89B1eIfy1942WGjQAAIABJREFUk8K8QmFwiYSAEpjAufJQCS8/5DxGuXv3bszvXZnYYr9uyFds1swYsVioKFbQfvny5bBBi1dxYjGXKAa9P6NuAZcz/jHzG6BnAv3/w7F6yya/To8GLmfV9igB/z+mm/0/yl+8Ete9/Lw/eIuFi7onP7kdS62f3D9156dPn7pfuXfvXvejbQIECGwlkDPqXS5uvR+ftxfKfILeht/Bht55B5koCQR2LJCzwmvcB8X6oBsixNV79w4nI/P333+f3D/Lzn3cXxgbJApDzJLEbGAiQHMoJlmaFVF7r5bOez+biEbOLX8b1cR5Zj+U05jMftEdn1BG7zhz109aTv8Y72b1ZorXj+e2nVSbXrdvLUUVG4p3fjYp2/lWQpYgUMvgPGGl0iVwHCKwocDJW61tf863oUZcettBuKdImbl/5D5FnW0KyZHLQGY1EWwfAjkzzB5X7SOvpWITgZwHnWtGrPeUbc1Lu9ZuBHImhyOxcd+x4a9Bcqqed5inlkljhqliwncF3F51NWyvJnByfuPk1Ye/+zoZbK6dOS3qXNda6Dw7eJy0kIzTliygMyo5d87GTZN+lkiAWvomhVlZ3VZACVzOf/N511hBJmeya/N4LpcFzZkN+ZYW3vb8L168OPuiUcxL//rrr901lSzgksq1x48fl796SyTg5s2bOZMpkf2xxk8qwcsf+/PPP7sXiVUGI/LdPVdu56xeH5eY5Zeo3X4l87pXps7XCRAgkCMQv3Xf8Dd4Y88SDriAi945p7gKQ4DAVgKx+GDOwhPbzpL07h1OWkUqFl1DM3OcX/j9hbHBycLT7swpaRE4Jgfihro71Hn06NG897NtlIYbsVjvcOfJPWO/gzoZ+MqdsahNF+TKszVf7/65ufzJ+lkuXcJJZHQJubCbOET/GM3U2eRsu9xzNCM5i7WdTcX1Ady+XW+45hkU73xtZTvfSshCBKoYnCesVLoEjkMENhQ4Ob0Tt8+LziltmN6zlzZTdJaohABH7lPU2aYEHrkMlFAHxWE1AY+rVqN2oWMK5Pw5uu5zmUWV4pXlNZ9hLZoWJ99QIH4UFz+EyIlAvOqw1cvSJwe0wzgX/o7BMMLb7jFm2Na/9qu7vao9ByuNv9c/Fs242h8nLYrj5GUK6IzKzJfMWGnSM6EOHqyKvklhPngp3Tz5SuByWRDzYLNMNF0cw5zfJcUyAjnz1RfHoYQvGvKVkAsLxSGmmjP7+ohA/Ia6rZIWcDmdIwEULUL+Twjev3+/7TtecfVoxU4nprM3pzXsBJ95s/erjPgtViw7NO81MhcI+PTp0/XX7Z4k52+2X39FZyBAgECmQP6YIPOE+cHiT7ifDJzZPp/8br079c715p2YEziCwKtXr84OYqNDaW8dVzaJxcjOLh8Tbz5FKhaNWGb/1b01uDg+3ZOczZqpVzE2SIjFyq05C4XEIKf3OuCaqpnv+SWSucShs5X0got2V4TJn6y/4EJlfkVGl5kv9cYq5ovPtm/RuHWX+l45sWcXI2/j020c2p3zbrh9m9dz6bMp3vnCyna+lZAlCFQxOE9DqXRpH0cJbCIwNuyMwXDU2a3mvjahaC+65pxGe9Fmw1OkHkji42H7FHW2LRWHLQOtgI2DCHhcdZCMlsytBM4+c1xtUZXeU7atQFx3BwLPnz/PfKAWL0tv8ifQdvOOQWmlxZihtBypKz5ur+rKr33ENrO3Wjmxu3nPZwePk1bOepcrQUBnVEIuXBYHTfplbkf7VhV9k8J8tGJZWnqVwEVzZMNFA+JNzi9fvqRTF9Nlsy8jkL7iVkcN+baSX/q6k6pYvPHevvNgAZcTWROtRnQJZxuO5pvxQ4j4oV1UrRMnWndXtGJnH7lF3segcN14/e/V4u23ttg1u5Z4LBfrVOV052NvhuXLxKOd7k9H7t+/n/9dIQmcFOiWqJMB7OwK4OpqDLc3/POJb968GcYnWubdL5Q4THWzR+/cOKizYyVkZ/tldHUZGo322d9198bwq6Xx2bNnZ68Vy2ieDXNlgN3cXxgbpEtC5pRKd5Zg5eFNZlFskhlzGun0znI0borbRW8zX0PMuW73Lz2ebaByTlhXGBl9WX4ZgSTccmbAMtvAxFUuOxRTlKXlndu3y7Jyq28p3vnyyna+lZAlCGR2TBsOzs8qqXRniQRYQqC0kdUSabz4nImb1hhRxEPede6jL47/El80U7SE6hLnPGafos52y9Ixy0BXwPZBBDyuOkhGS+YmAmffaVznViKWEW8fKsXTn0R33yqtE7H2crGx/hW7V7c9SeDky2nDM0SebvK2Q+bzvpwp7mGiunsO+A6zMUO3AIxta83GZNxejcnYv5BAZnfQXH2d+cmdveezg8dJC5U9py1ZQGdUcu4k4qZJT+A41BUov29SmLv5ZXt9ASVwUfOYff3w4cOilzh58lgx4GzrFxPCmbN5Jy9R3U5Dvuqy7GyEY0nxqRNuMffb/HVVC7j0eZ8+fRqz9pmgsWBK/BWCcn6UHvl69gdO0RyvM8vTk422uKsadEHdCzPLx0ePHp09z/UPP9pnis21ci56NlY7C9DN7rGk5YQZ++5l+7u/Bhw7w/qxGovJcP/6ccsRG8azkD0H59rkCXSMLU6ynx2OF1JmFoqG3jkT9mThyfzuZcGqbuIuS3IJ3yo2o4uN2KK5dufOnbOzIdGIxR8yWjQaw5PHFc+O2CPmEf/hd2ffkzPUPxvbs7Fa4f7C2CCRCxeMVf7444/ECZc4lPMya3Pds/V6luh1V1n6+++/z54z8084dlvjnOVZE9ftnioRrLRDMnqhHFm/PBQy1IxJy7MLKMcP4GNyeSH5sdPG5GSv7xsL2e6PJz3t9nIbbt+Ws539zIr3JFJle/2OYFIGLR24ruRXMTg/m2UqXV2l7myGTg1QbPLXj1gho+J4FSxxqxW3qzFnErNMMSqOV5riZwwx8lxn8Dm1aM0bfvczResX+HkzqD3bAfsUdbbN/WbjgGWgJ5D5cTe1PjO9SwdbuRP3uOpshirhZ4kKDLByPRoTSIyE26/EGLjdXmijO/iMKeuzL7hGNAoB7IGsXxkrdVg62jE5nFO2I/viCchCbyn3ykbv427eMeil6+zHpeuIMcPZLMgMsHRODaOxdLMwvOLJPW6v1s/6kxlxnJ2ZvVWAeM/nglKxj8dJFyS8/K/kNDU5YeZNaU5PtE6sdEbrOM9bfuJsmvTZSXd5wir6JoV5atmrtNWamsyx8LMnXwkco55lf8zBrv+eQzR9Z8tJjH/i+e8saZzlJGcjfP1VDPlWQL4+m/LPMPV19+bMzZ3+nAu45NzVtKkqMA/ilwPRFrx+/bqNZHojJtnjl+pFNR8RmU+fPp19xBXNcbN+TzqBMx6NhaO6xTRiGM3QjOfvnqr7wK+7v7vd/duM3f35292ZsvhR2Tq/Hc2PXgkhJzUIq0W4wJZntbS70NEENvkN3slfBkabv/6vAYvKbr1zUdkhMgTKEShkWPLgwYPuyPakTyzTsObtQ1yruzDEyShFj/P48eOTh2bfuZv7C2ODRNmIG7r8SeHmPDkFI3HFCw7lP93p3n1fcKGcr8T8SXtTHxELwLOLrcRkxdkzx8Rxd52Xs38WMn3CnHvSQpribkJkdFfD9iwCcTt2tly9fPlyzb4+fg9wQSvabR9mkTl5ErdvJ1mK3al452eNsl3pwCAniwscz+REOxGmisF5Iv7NIZVOpTtbSARYWeDskDhGmzEqfvjw4a+//nrrP//9kv1fVPnuf9GOxY8JY84tJq/ih4LxlDyWKo776Bhyr/++VMJ59zNFu2mIonQd8A0QdbZbeY9ZBroCsZ0z6M2p9b3THvZjjlWO+byAHlelPcvMtXSc9320ohzJeaLaPvFZKNdiSNzO7sbjpMzVNNqvLBQrp71GIKcKXHP+nO/m/7GNeCE8CmHOOWcMk/MQpLp3mNcfHpzMEWOGkyx2Zgq4vcppwAup7Jl5Wniws/Mbbfy959NS5G/s43FSfnorCpnT1KyfnHIaN51RTgkpJ7/asqpJbylsJASq6JsU5kQOnjxUaat1Mi29nZs0tkpgLxeu/9hdRiDyNGdK6vqLtmforRjQ7u9uvH//Pl6f6O5ZdDunYOfU6ysjaciXg5yTWVdmxCxf7/28Jf+c/3un/3O+//Kv3YSc78rXnikagrt3706Kf/xi8NqrLvb9nJ9FRev873//e7Eo/NeJh78IDfD/CjH3h5zcjL8QfvFlg65bWuJp0MWn2vEXz/5+Lwxj4LWywLA0drOy3V6tdrTJ7xWqNia9jVBtv7LORtSUXhxOfly5ScTV5P7JvOjtjB5hnaISVxnrfa5pb1eL/AoXGvPpZtlee2d1doUCVsIlas/o9YclmatFBOwK+XtyBa5NGqi4V+9OJHXj0G6vP/yu5f6iJUpsGBuMVajMO4XGNpZzHTvPovtzimITw0WrSa+exsdI9dm3JKPRO4sTcwXd0ntlcT3bmMS11m/8zyJEABmdo9SGqX0Estrd9NmBR1SZpjq3tgtt9NqQbq1Pb695a3nk27eF8n3R0yre+bxHLtv1DgzO5m+68WyOrtmEno1wToAqBuc5CVHp0uWzzNH42ZxNJ2qrSmdUfDbjIkDOg8uc/L0yTHRJcdMXN9FxC7z0CDwnqlfeeufIt2HGWsWF+qmd9f5jet1cjiSvM5kceTrsrGd/A+SAdbatLCc3DlgGug7doj62veiMaDcyO9jOmX7cag7c46qxArazfm0smRXtL7keDRmjRo81ns3+Rat8726lGTOcjVJEbOV35HrxHBNbOVaRmzFaHotMd/9qzxqaApYzVBsWxdn3dAXObi9035FIVE5DcU2seoV2hbHQWeQIcE2KEpjDQ8YMQ5NmT69gjOXawVuzI99eGVWO1Z3l9ud0B01VXbQl7z2jb6Yl44pjrUSzf/33fKZmxHCGKpGiRQe9U2O+7/A5Y8X1nxBllpboSdfJHZ1RorbGofVLSE6+a9JzlITJbG2aKrBV36QwTyqoOx5Cp5vi5ugSt/lK4KQSmJ5HjfIZY/ve6Gu1ecKcFm+JIpQGzCnYi958daNnyJfOjjKHfN0cbLZz8nEspXGG/xme8bI9OVWuF4+l30nKSUjwnX3Duxft6CdWuzHLScLJML1fPfWS0HyMNnqFhAwLxgpt3PCiQ4FrJqB7nd8KjCdzueSdUbuH5sM9UZtWTsXZ2cYmklGEVo5YTqFt4rZyyxl94TDjhntW7jJxNeVzmBHDPc1wfJ3yfLI/vaaxXSfaa17lsL2zOrtmMdvwWrVn9PrDkpwZvWjYA3adbD37gks06UuPQ+L8vSmkYde2wt3EEDyneF/T5c11fzHkGu4xNhjmb7sns1aGaswktN9ac2PSBNByFbY7e95OrebE7axV7+7jbPhEgEj+sPwP91xTcxNXv/JQDmabloNndFDnNNEN13JWJ3O8V57bLOttrHk3ffKWrRufFWpE5EKvr48m5WzEmkiuPFo77O3byfJc/s6zpUjxbjPxmGW76oFBm3cnN+LZRLclH9tes7s5Gc8LdpY/OM9MlEo3Vixj/wqNc2Y25QcrttIZFedkYr5SotzOfigqQkx2LfSsOSe2e50p2mXvf7Q+5YB19mxTdrQy0IJk9r9xY9h+xUZaILODSJ9kuaMeVw1td9mvDZNZ157C61EPM6chjWLW+9ZcH7sPldofJvWejY55LjROPpm0/LHHclYnI1bgs4bMRmmFx6nd0jVWirr728eaJ6ln35lTqK6ZG+nVo6XrS05LEtprzkMaM5wstDkFr6kXB2/Njnl7ldmAX9M0nSyWB9/p9Y+lC8BuHictDbXa+TObmpVf/4jkF/gbIp1Rd6ze2y6zM9Kkr9aS1H6h8vsmhTm/jGX2a2W2WulkbnibrwSms6Z3tDf/0+sxm8muYW7G5EDvPLN/zBnJrDwXF2kcUvTEmo9rPlLMgYqOI2I+ex71TjicMlruZ1k7azxzMvFkSYudkQuzLeASnc3YZcb2R9R75WC1j1GmY/b2gjjHt1aL5JUXiv7s7LAvAkSwKy+U+Ppwiny1Bi7n8cxlvVGvKW+fLCYcDngoutixit/bv0IH0/XPrPXrZ2t6RNVFW3n4crYZaeMWnWuXetFtXA1vi5/eWGeWc+yNgZXr+KIFb5aTH7N3VmdnKTzln2QHGb1mk5U/97Ta+DnK2Nkh3KKzA+F/dqi24e1YFfcX6SFBe9TYYKxFzXxSGwV17Awr7B8bdLX5224s1HrEaccucfbe4ey9TPcMV77ed7ZBa1Ox4dxUosDI6ARO79AORiBr3k13q3BbC7ob0UcsF59hXx+1Pi6Xn4krV9hj3r71qlhFHxXv/Mw6YNmufWCQyNzMEWy0t4mTlHkoM2nbDs4z6VS67mCjt71y556ZZYlgmSVz/UqXP6A6e1+WSP4Fh7p3eb3c731cbhTajfbZAUMvVmt+jAYtJr7mdciM/y5nivba+x+tTzlane22V2PbRysDjcPwvaOx9m3eVnQsF2rfP3xBc8zzsleqZvE524zHGGO5h3rDKawh0cqPq86CtDGsboA9S4FZ/yRV1KMey9lbhoVKdbc3797Cn41PU6ojWC8hy33MjFJE7OB3VZEFmY3SlU/6cvI6/5azbSdXiFU35lW8Y9CNcGK7zCmRs6XxaGOGyEGtWaIY9w4d8PbqbJVpW0ujyl5pufKj1z+uBEx/PbOH6o5F0yd09EqB/KZmufv6k0mIMtC2comNNe9BIp46o0RelNkZadJP1i87ewJV9E0Kcy/Xxj7m92tltlpj6Yr9mQU1bqsTJ7n4kBKYT5e4ze8+5R9OWS/6iGd4uWGfvmgExgDLfKRoyDcsHu2eKhrPyME2wpM2miZ0hgVc4t4pZ6J5GLluMzFWbebdH1GNvvPi2K58l3h92iPCOU8pFmoQhz3EmjmeUzEum4vplZ/qSsX15ersGTILXtMmxJPasyecK0B+NxxxW7MDiGsNW8ixPYs+VepR54+JI7arzVjharNprJAM90fDtej7amOVK/rcNrY2WoHMRnI3vbM622b9vjf2kdFrDkt6Q8ph093ds9ALcyfLZE5WRpiT371mZ5zz7J3Ltt1KFfcX3WKT3jY2OFlcY7yUdmuOblsUI+b5DUiM50+m9LKd4dO9dNTZ3ggzZNKAw690Y9IbUkal6x6dtJ053GpiG7G65lqTIjYpcFc7DXvYjA7PnG6r1Yu8Xm0Op8y76aYEDufrWqJmI6bLerV7UtEdCxwVLbKge602R85GqfuthW6UxqKd2Z4sFKuhTLQMY1G1PwSGYt3CE9uKd1tODlW2MxPblJZiBwZt3nU3Imm9Qp74GO9edL9b/nYtg/NMycxyuI8OJTOxKl1m4ckJZlSco9SEibalNyhNtJxbHYoWe64BeX4SYpw510VPZkfvlr+N2EJzLDtuiII3M3X76FOOVmdPVp/hzkOVgabMt43G2Y24KxyK2dMViGqV+YOlRnuJ50Hd+CS2c0Y4S0Qvznl2tLBQ/zWmkVnrmyyr6652LMmF76+oHnUlI9rpVjQKT4TpfuX67d5kXfdZTO9QIm7rTGjktDltJMMqKub1PjlnKPBZw6RGqZvpOemdFObsc8k2y3obcfuzaMS6qYgL9a4+/FjFO8yR78OYj+1Zp9q2zjn19yBjhjDJ0Wgz7uCtWVOEMtu0fdxiZya2KSFGlW0jM9eG1z/mkhye5+xAtynVK9/HDeN5kD2Tmpo1X9Ydm6Buu8XuxhIjh0QByETTGSUMVz6kSV8ZvMbL1dI3KcxnS1dmE13jEDqS1u370tsL3eYrgWdLYBMgMY/am+CKnOpl5UJj4LMjq7ijXHlA1VhNKtgrP1LMbE8M+TLrxfrBepUr82Nzy3P5Ai5RyaMax1kyr3cyWMw+L1SwmmyIcU9U+GiArolnRHKTVmOWkhQCOWmPRidCznLFOEkUjGhqezkePeuMl8iJ6rDj6UUpPk79mVPvnCs31jmp3jZMZPHJ3B/Kd/dE2Vi0HQiTaK8SQ5ZuZLrbkd3RQS5KGufvFapuBMa2o36F86IVKhq9nKajF8NoLReNGK5eaez5pz9G7ixUnsfKcOzvRdjHViDqb04Vq713VmfbHN/3xv4yeulhSZw/2uR0oz08Go3GarckkadnYzh1FJ2uBWNdSetQyJsBZ+MZEZ4q0zvnlfcXrVjOhrHByWKZ00Gf/OKaO2MgMbzjHsv0uYZk0QR1LxrbJ8eW3TAnoxTCJ6167y9OrUrtOS+7J42oRsSifV70JquNZOaGjE5D7W8EsujddA8z5wlK7+lO7wxTPw6v2G1Gps7YRBcWJ5w3hokURWXM6R1qv31LCNR1aFjYev1RlL15C8/wirUU7yOU7UjjBZPVZQ4MejUxkjYse73SPvwYrdlq95W9CF/2Maf5vezMm3xLpRuWyXZPgaPxXiEpttIZFfdyKudjjATO3rq2hXPDjVlu5yfFfx8zRTvu/bvF+wh9SpveQ9XZNtVnNw5SBi7rf+Plk7oGvWeze64AV7aQJ2eD54rb2Hniogd/XHVlrsXXx2ztv0zgyhzZpB51UxqTJOnx4ZWPKbvXCqveTX1cvRtg0pxwNAXx9YUA47S9x7VppeZo3FNElBatZdGd9QxzItZYLRSxy6pATGHNnncRkwtmxnqAzVxEt1gutJ1TwKY+GO2dc8bKO0S4TDt41xySRRk7+JghMk5rNiy9mXuikOe0t1U/B7ysAY9ms2kq4+uZmIIlBIIxf05ylonBiEw0xd2LxvbJTrkbptddNh+jJJxMWkzadMNP7c5OnvOynTm1+LIz+1a+wGVNzZF/Q9S1Db2cYqwz6qJtuK1J3xC/okvnVOrNk6MwJ7Lgsn6tiiF0JO2CSZUo0rPf5iuBiRLYPTQ2j3pyOqg3ZRRlcq6biyZKkWtn27cY4J287+gmavbtywr2yo8Uc/Qiywz5Zi8es5zwbMnv3h23281jkV8iBu2uZuPVq1cfP35sd/748aPZjlISG/Hx27dv7dG5NuLm/9atW80UQLtxwckjek08I5JtzC84T/OVmNWNbunx48cXn6GQL7548eLPP/9MRybwI7FPnz5NB0sf/fz5c8y/fPnypRcs2o63b9/2dq7w8cGDB93CfPKKkernz5+fPNTbGVXj2bNn7c4Qi7mnO3futHuOsBFlqaliTWKbWhZ7mpbhysYhalzzX3PypkFotqOZi9wcE/769eu7d+/aiLV1P/ZElOK/ds/YGRL7IxpNrKJpaoK1EYs9UeBv3rw59vXv37+/fv16oYjFRZuIRXyauLURi0OxJ1Gwo6rGrxPbaLc+jdiwCrchMzciJvfv328i1o1VfD2Rlbgi1/K5AvOXX34Zy5EoGzHO7jZZTcj8Fm/szN39UfWePHlyssDE1aO56Aa2PRSovXdWZ6fW2WEZqGLPYTO66WTj3yabuu1zoi+LwDHo7T6ebDvZZkwS/16Z793evxurKJAx5J5xaBr3BTGMScQ2rh4BrrxXigF23Ke0SicvF+AxbkmMuE5+a6Gdhd9fGBtcn+8fPnx4+PBh4jwx/o9ymwiwzqFonGO8ndmkXF+J4s7i5cuX3aRFQ3fv3r3unmY72sAYHw73d/fEjGe0Ht2vD++1I2ljtX7Re9KIZzRu0dJGo9p0AW1LG3vaVCRutdows2wcOaMPOwKJInfB3fQF5S2au6it6S54lvvHmH+IC/Xaq6hf8UivHbfEcCJmdS5IRfOVOFu4dSvpEiOH2m/fLuat8YuK96Rcq71s73hg0E1a21zH5G1sx0is3TMpu9vA0XI2jWfsadrPZswTF23DlLBRy+B8kpVKl+aKohiFc5PReJmVzqg4CkPTQLUlJz0v1wZLb8QYNc5zZVuavsQsR6M6xMi2e/s89bS7nCnq1tYAafKx6SLjvqN36zFVLMJv2BBNjW3tfUp+eo9TZ/NNmpA7KAOL1uiYhGwHFSHW7VBm6U2m5tcK4WOWtdsMtj3df1rHlVrI9PszlyHs+3HVorWgKflbDbAvy+7Nv7XXetTCnq1QszwFG87ODaeaL54Tbpr3aNW7NwsxqT72zNpdVReqKQmJfnC5RqkZZjctUkSj2y9HDHOeu8UravF4MXq3mBk7+aJaW86nbkSsmnLVRixeYBh7TDn15E34wt8x6OZ7O36ocR7ybBMXBa/eV1y0ZpNaswuqalSEqn9k0a3Ikfwjz5ZckPurfSUq8mHf81kaeZePk5ZGu+D8izY1MSRr/msi1h0uJoavEbjY3xBdJqwzSrg19xQxJIiiEsHaQhJ72m/l3Fm0ga/Z0KRfo3eQ79bSNx25MC/ar0U537DV6iat8Nv8I5fA/MZwbB41pm5Ozl8NX/iPrvPKtw6a2MYPBGL2uC1UJ5Ow3C9JuwU7Lj3vbe+ajxQjIYZ8JwtPs3PDxjMRqzh0tmc/+fX/rafDJWSiLp38wqF2RsWLtmmIU++eeHTR3Kuk8zHCXPb3AeJbgXby5PMu1jU1C8Zi1Y1qlPmzpx3Wi9lXjzsbhxICtPe6XcAVttN5FLV1hTicvER6Wbg4evJbK+yMnEoUmHg0vkIcTl7i5CJ/TVRxDcUSXIE2DN/sidyPPj4C9BZQb442g+9E8cg5FJk1bBXb+EQByzmJMCFQde+szrZlvt1I19lKy7yMbvO33UhndDwxakOuvDH7/Uuc8OzYLwI0K4NOKuHRT8W3zt6eXHbySTG5IHDJ9xdjRc7YYFJGp4t99N2TzrZc4KhH0RyNZXpv/8UjwGFVDZ80QmKU2I1VnCcazJMVKt2apTOoe4nltpvB9nKZ2z3zYTPaCGRYgNMjkG6xydyO0nV23HJx6xFxiLbiZDM1TMjJYEOB/D1RfjIRJgWr+vZtUkp3EFjxnpSJVZftHQ8M8hu9GUOuOcjJLKXpLE6PSzMvsX4wle7KQrtQQb0yVpd9/WxajIo2UUv5AAAgAElEQVSHsMPB5GW1OPBP3pAOr7j5nmseuIxFPlrXpvjV+BQp3TWMJXne/Wcr72XF8oJvVd2nTErvQersJJMmcO1lYN66mX+2bV9huiCjM79SQte20JzMjh9X6dcyi/dqwXZcj1rDs5OxgXBxXY4ue3j+k63uMFh+Mz4MmbhNcFc1iWurRilngB19wTAtC+1ZYsYpp3lJvx/b1OLhc9jr32FeiDF92pxMbxuu/I0djxm0ZsMSlWj888tMN2TVt1dbNeDdfFmoXnfzaAfbJwdLXcbu9sVP6gt8z2eFvEvXgiU69xUSVdol0sjd0jvvdnqMtOYosZeui++bEjmrM+ohT/24ZmekSU+UZIcagXSzWU7fdNjCnM6gqe3PZeEXarUui8yV37o4LYctgflN5cl51PQrBHFHMMzQGFNdPHqJ2aezU1tx/3L9JFWCZZiidfacnNxOxDPnkCHflXl3cYOTkzuJMGdrQS9dbT39n+FJh5O8vS/v+GN0wFGvLm6Phpil7YmMz8y+aN+jvU5TxNEIc7InaK4Snos2vpm8Z3+OErGNqEZaTlbg2B+9SM9tifY3MznbBttqkFrp5EvUkV7JWe1j5FSiqOQ3BbNHOPHgBNdQO8EV+TsM3+zpNt2xPWzBIljsjGLQDZkoMO2haCRjrjPRqBbS7LcRrmUjv0oW1Turs8M6mK6ztRTIXjxl9NSMTjSSw1PNuyea6F72zfIxxr058YyEX3/70L1QDP9ODs5nSdSVJ8nJ5U3uL7qA3e1ujx/bxgbpApDol4Mu/d31j0a96+Z1ejvin9lQRDmJuj+8+4sz5FTMqVNU3WifjeEwVt2vr7OdgzBvYThgRhuBDAvzQkPNqHRnq1XU/SiEmSU/gkXgsb4yDg1rRyRtmN5r9nQ7vuHlrtyT6CZ6cS7q9u3KVFf6dcV7UsZVWrbPtmC9irnEx8zmcVJ2ROAlonr2nAulZWrau+ETJbPAwXk35me3E0nr5VRRHYpK18udKz+erXRGxUPhWUbFzZD1mlvXYcQW3XPxU+mxWHUHzLEdLeowZOyMlqob8mzLFgHCNsZgY7cDcZVoRq58eWDHDVGO8MkwlfYpJ9Nycudx6uzJ5OfsrLcMDBufdfZc3K7mZMeGYUro2qZ2HJO4dvm4Sr82qQysEHj39agxzKlNMfCeNGyLl87jK8Nm/OSEcETjZODh1zP3JG4Tol3KPMnswaKCJwptfvc9e8QSXFs1SmfvjkMybjRmpxg74UK/o0vcKLUxiSwYexwT+4f3brOMatqrr7mRk+mJGpQ+lNPKRWIjR0I1PXqJoxEms8la9BUXrdmwfCZas3QJSR/Nb58jAtcXoaj1kzrcschv1YB382XRej2W8Er3R8np0qW3o/GPTjAnpdFQRAM4LAxxhpzcuWYknBnDnFRcHCZReUPg4tP6YldgWLrSpXeuo5X+hqhLN3U7UZ57qjqjHkhOczc1O9LhNelpn4MfTdTlAvumAxbmrfq1bsO1UKvVvcRq21em5YAlML+FHE5KROk9+/WY3TpZyONs+Tehka3RlEWTdbYgRbCzUboywNk4LBRglsm3k2lPdBO9tBjy9UCubHBOZkfOzrjuyWrVi17zMSYe23NawOX/mYRd3NqVMH3QZsxyG1FWIrEnS8bJnYETkzJRaKK2xxfj39jOaXwj8Fb1YaiXOSkfApG0SGCT0rHZqEAYXuIge/IbmpPF6eKdkSMJ4TUf0fWScPYRTi/8ah8jpxJi+d387BFOVB/PmYbaCa7I32H42HNyMJ1oA6PRi/oVNzzxxciCaLebpjv+jY8xao/9cTRicrblL6rZT5T/Mg8FeACezNOTO0vondXZYdak62yZZe9srGT01IyOkeTwK+vsWe52JopBFO/8VAxvH2JP/jAyrrXQS1FnC3x+gETf2oNa8/6id+nmo7FBfrY2IaNTPikZO2NQNPVsK4SfOoqIhERL1Rv+NQO/aEZiQDJWW+NQfnLG7qbHbJv9Oe3YWPTSZ573aJjnU8wV8mgZbQQyLLTLDTWjdGX2a1G1I2RU1eipm4oQ/7YNSBxK1P1oeZqvDCvFpGHGUGa4J6I0vMqMeyIh1d2+zZj8uk4VmaV452dZjWV7xwODYeO2wp6xhjq/FM0eMqI0lvAyB+eTBFS6scxN71+ooKYvutDRs2kxKh7KXzkqjkmSDefuhsnJ3zPplrxti06ev/aZoh33/m3GXbBRY5+Sk8yj1dkck7EwlZaBk83UCjvjPnFMsur9iWmZFVSbSyw9JxPnnzSPFCbR9cdXoieNf2M79uR3JfGVpR9X5UdmuUw8Oyitul5MjfwR6lFjEp1sZvGLihPvmMWccHxlOC0c9+ZRv06eKnYmatCkuny2/MfZxvLaXdVQL8F1MiuHZ5h9T05DFIVw9uuOnTBRdMdKWub+zMnqiNjm7xiM4cy1PyfTM1VPBtvfmEFrNix7idbsZKnI31nj7dVWDXg3X5au1/k5WEXIqcUsqGNUVu97PitkSpB2C2R3ewePk1YAzLnEVk1Nem58zVFit1zFdvTOOW6XhZnaSkTuDOdAzv7uI1IRvHM14FuVkG6+zJWWSbk2NbMiwpr0ScL1Bo6y0S2f3e0y+6ajFeYdt1rdwrba9vUt8NFKYH7jNpxHjfFPztcTpFH+47Qx6xtTvjGkabIv/o3tmBaL88cIIWcgEQVsxrFEOlGrFebehRZ9pJjIo140mo+GfI1DU2LTBWaho1FHcqpGDPa6ETjuAi5RZJsnTIveO3Wti9qOkpr/POBknU/sDNgCVaMLiYglop15KD0LUFQuLxGZrQapafZiJ1+iImSWq9mDRU4lCoAFXHrgNXJF/vZSER8TN/PRBuaMEobnzNlTZrOfqALFHqqrd9bEDWvHcs+GNyy0MnpqRs8y4BxeNGdP5nTMxcUpCkMMyXJicnGYqERxlYtjuPIXC7y/GMobG1xWKobTnY3tZWdb51sxiohB/kL3a/GINwr81IRMajHiEpnVf6E0DqtPYs+Gc3/HyWgjkGEJXHqoudzNSFTweNKTaEPGWt0hQuaezPYkEaWcQ8uJRTLdZedkQX6Y5TJrl8V7Oa4lyvaOBwaZLd68wSL382vWaiHHuonVIrD0hVS6qcV4oYI6NRqzhD+bFqPiofPFo+K5pnGGUVptT2KSZ6ylGsYtcZJaniLtuPcfy8f8/XX1Kel0HbPOpk1yjlZXBobN1Dp7Fn3bMienFgoTt6jrACauss6cTFxl0uRzIsJjh2LIsU5a9GsLVYeLT3ucetQQLffuaFTS9P3O2M3+WK1M70/cJrirGtIluLZqlNKlpSmua74desFT0fxmZ66BbtSy/IumQw4LyQp7cjI9He2co3saM2jNhsUy0ZrlFI+zYeq6vdqqAe/myzr1+mzG1RUg0A7yns86+TI2wlzn6ke4ylZNTXrYs+YosdvoxfYK8wY6o5752Y8bdkaa9CM0gxeksca+6TiFeat+rduULdRqdS+x2vZcaTlOCcxvUnotScxg5383QsZM1EKT3jG3PFe+56RotcLcu9AKjxSDcbmJ+tnfQ95x45lTDiNM5FevVvbKTNzm90618wVcokzEf/GT9WhrosDF/Vu8lhS/GVizgeiJl/Yx7lpn/JVpCK9wL3qNYeT+xR1PlKX0D06uiVgt3w2EXrOyzsdKJ188OBkWj+ilxko7rklcwdgLn3jvtjW/pg3sXa75WH6z36a9ro0qemd1dlgpEk1cXSWwG1sZPTWjZxxaDy+d3hNNRzfvFtqOO6nocS4eUZ9MQpwtzlnpPdo1fevs9xc9XmODi2tBzFf2MONj+pbk4mvN/sV5RxFRPa9pW3JmfqdeYqt70m6RKKG92n1GG4F0i1yzvdpQM0rXXB19jItyZtLS09lDirN7ovzM3romTjhvfXSXnaC+/pDiPcmwirK944HB2bZuiQAlDHKGpbTqwfkwOYk9Kl1mqV6ooGZefd5gZ9NiVDwEv2xUfHbAGQGiDkaDczZTxmpxfDH+iyyL/+I8MQyOE8bMTLxqEyePgfEsK+zHmccicHJ/D3AfM0U77v1PZuJlO6voUxJJO2ydTZhMPVRLGeg1U6t9XOFty6lZNkv4ueZzrsmI6AdnSUvOSaLnja5t3lTH2eKcceacCMwSRr82C+OMJ5m3RF1Wm9asR0EXBT7eJ55lsNqkN4a+OUk4291P0ouzjRWDiMykU80YOCr4WKxif7DPeK1Jp0pwbdUo5TS8MbyZlMxrAk+980pk9Nihkt8xuIYu/7s5mT6mN3V/XGsHYwat2bB0JVqzqYUkHb6K26utGvBuvqxZr9NZVuPReYtZjGnjhBc7RD94dlR85SUujlv6ixHzbplstmt51yudtEKObtXUpDNxzVFir4Dl3PjMlXfzthILvZSyVQnp5ksJndG8mXVle1tvkz5X3dn8PFX3TbsvzDtutboN42rbs7fAuy+B+Q1Ubx41Gpb877YhYyZqrp84xXkid9ozr7axWmHuXWjNR4rzFntDvkULZ9wLRNmIoVrTm8S/UTXGnjD+ElHpFSwfDyjw/fv3qOQf//Pfjx8/pgpEZ/DkyZMoZzdv3pz63U3Cf/78OdL77t27b9++5UQgatGff/75/PnznMDCECBAYB2BO3futI1YtGmPHz/OvG60ga9fv46vXNDgxyXi1Y1o8KPlf/DgQeYVBbtM4Gi982VKvkWAwFYCX79+bW4f4t8LOpTmNjU6lPgverStUjHXdQu5vzA2mCtD4zwxzomy3Z4wSmyMu2q54W2i/eHDh6aSfvnypU1I5kakN+7xY2ppluoZzUUMPiMaYRj/RRzi/Pfv34/qH0PKWS6Rma6xYDHoOnkoHiqc3F9CnNuIyeiWwsa8Ak1HH1Nn3cYw8xIxKx2z/9GMZDabcTMbF8o8edyQRhty69at5t/hx8yLZl4uP5jbt3yrzUMq3pOy4IBlu+qBwaTMrSjwDgbn+doqXWtVxWi8ja2NYgVixibGpc2t6DCSMaSMn00+ffp0eGihPRGfeKcqbpBjmD0Wq8SlI8Jj/dTJb5kpOsky3DmmWntDVGOfcvA6OyycV+6psQxcmWRfn12gihbS46pevleRa7047/tjLTnSPOuMYeoFD5UiB2OeNp74xLRw5gOU/DnhsdnguGI7S7zVnPC+i67UrSDQ1DvvMK9A3VzCmGE16l1e6IC3V7WMYXZW3rz+cWWGHupx0pVWvl6jgM6ozbUqpu416W1+HXxjB32Twpxfhg2h863yQyqB+VZnQ8bESLzMf8EMcMzQ/ucXP7/lvxJ8NjICjAkY8rUyVQz52tgmNizgksA56KFojuNRXLw99v9+WfXtW/waM4p785vMaHADJZ5+xTOw+DFG/Bu/ubp37169Us2kfCSz+S1Zm9JIUSQ2UhfJjD4mBs31plHMCRDYq8Dbt2/j7YdIXYyh81dv6Wo0bWDTAEZL2G0DI1i3zY8GP/6LJjEaRq8+dA1X2z5U77yaqgsRIDCXQKKNiktEh9K8P9f0Js0YO/PtvbliuNp5tr2/MDaYMaNj/isGWjFNGffCcUsYa+JWXWjj/b8Y7J28zW8qaVTP5k4/EhtDvqoTO2MxqO5UMrq6LKslwlG0mgaknT2LmLdThW0vH118tCEXzBPG/Wy0t815mraoHTx0P1Z0K5oYGnVvtPcxuVpLMR6Lp+I9JnNyv7J9ksXOFQR2NjjPF1Pp8q2EJHBS4NWrV8+ePTt5KHbGoqUvXrwYO7rC/ubNm6lrJk6KtpmiFfKxlktU0aeos4sWpyrKwKICTn4QgURRD4F2xukIj6sOkuOSuZBAO2MWj5biv+bd0bhWMyccG21tauaEL3iu1J0Tbh5RtefsfqxoTnihvHDagwhE/xVPSaK6tU9hutWteb/CO8zzFgZjhnk9j3a2RPnxHPBohWHR9Hr94wLewz5OusDKV2oX0BnVlYOa9Lrya97Y7qxvUpjnLR7ONlVACZwqNhY+mqaYiYr/4jek7fTvyfeBY6r2grnfsevaP1XAkG+qWJnhLeBSZr6IFQECBAgQIECAAAECBAgQIECAAAECBAgQIECAAAECBAgQIDBNIL0SxJs3by5bFn9aJPJCx2s3sUz/y5cv84L/z7///W/rrmZaCVaRgDpbUWaJKgECBAgQIECAAAECBAgQIECAAAECBAgQIECAAAECBAgQIJAW+Ff6sKMECBAgQIAAAQIECBAgQIAAAQIECBAgQIAAAQIECBAgQIAAgfIF0itBfPr0qZzVWwIzVmN58eJF/HmrR48e5djmL/WSczZhCJQgoM6WkAviQIAAAQIECBAgQIAAAQIECBAgQIAAAQIECBAgQIAAAQIECMwl8MvPnz/nOpfzECBAgAABAgQIECBAgAABAgQIECBAgAABAgQIECBAgAABAgTWF/j8+fP9+/fHrvv+/fsHDx6MHd18/9u3b588eXI2Gl7wOEskQEUC6mxFmSWqBAgQIECAAAECBAgQIECAAAECBAgQIECAAAECBAgQIECAQI7Av3ICCUOAAAECBAgQIECAAAECBAgQIECAAAECBAgQIECAAAECBAgQKFYgsQDKX3/9VfLqLUH6+PHjT58+nbV99erV2TACEKhFQJ2tJafEkwABAgQIECBAgAABAgQIECBAgAABAgQIECBAgAABAgQIEMgUsIBLJpRgBAgQIECAAAECBAgQIECAAAECBAgQIECAAAECBAgQIECAQIkCT58+/fbt28mY3b59+/nz5ycPFbXz3r17b968SUfp3bt36QCOEqhFQJ2tJafEkwABAgQIECBAgAABAgQIECBAgAABAgQIECBAgAABAgQIEMgX+OXnz5/5oYUkQIAAAQIECBAgQIAAAQIECBAgQIAAAQIECBAgQIAAAQIECJQj8P3791u3bo3F5/379w8ePBg7Wtr+WGvm5cuXiVh5xyOB41AtAupsLTklngQIECBAgAABAgQIECBAgAABAgQIECBAgAABAgQIECBAgMAkgX9NCi0wAQIECBAgQIAAAQIECBAgQIAAAQIECBAgQIAAAQIECBAgQKAcgT///HMsMnfv3q1o9ZZIRSItTRo/fPgwllj7CdQikCjn6mwtmSieBAgQIECAAAECBAgQIECAAAECBAgQIECAAAECBAgQIECAwFDAAi5DE3sIECBAgAABAgQIECBAgAABAgQIECBAgAABAgQIECBAgACBOgRev349FtEnT56MHSpz/82bN//4449E3L58+ZI46hCBKgTU2SqySSQJECBAgAABAgQIECBAgAABAgQIECBAgAABAgQIECBAgACBqQIWcJkqJjwBAgQIECBAgAABAgQIECBAgAABAgQIECBAgAABAgQIECBQhMCHDx8S8Xj06FHiaJmH0ovOfPr0qcxoixWBTAF1NhNKMAIECBAgQIAAAQIECBAgQIAAAQIECBAgQIAAAQIECBAgQKA6AQu4VJdlIkyAAAECBAgQIECAAAECBAgQIECAAAECBAgQIECAAAECBAj8P4GPHz+OQdy4cePOnTtjR4vdf+/evYj5WPS+ffs2dsh+AlUIqLNVZJNIEiBAgAABAgQIECBAgAABAgQIECBAgAABAgQIECBAgAABAhcIWMDlAjRfIUCAAAECBAgQIECAAAECBAgQIECAAAECBAgQIECAAAECBLYX+PLly1gkbt++PXao8P33798fi+GPHz/GDtlPoAoBdbaKbBJJAgQIECBAgAABAgQIECBAgAABAgQIECBAgAABAgQIECBA4AIBC7hcgOYrBAgQIECAAAECBAgQIECAAAECBAgQIECAAAECBAgQIECAwPYC//zzz1gkbt26NXao8P03btwYi2EivWNfsZ9AUQKJMqzOFpVTIkOAAAECBAgQIECAAAECBAgQIECAAAECBAgQIECAAAECBAhMFbCAy1Qx4QkQIECAAAECBAgQIECAAAECBAgQIECAAAECBAgQIECAAIEiBH78+DEWj9u3b48dKnx/vctYFA4reiUIqLMl5II4ECBAgAABAgQIECBAgAABAgQIECBAgAABAgQIECBAgAABAksIWMBlCVXnJECAAAECBAgQIECAAAECBAgQIECAAAECBAgQIECAAAECBLYU+Oeff7a8/DLXtrbLMq7OWoSAOltENogEAQIECBAgQIAAAQIECBAgQIAAAQIECBAgQIAAAQIECBAgcKmABVwulfM9AgQIECBAgAABAgQIECBAgAABAgQIECBAgAABAgQIECBAYFOB27dvj13/27dvY4cK35+I+Y0bNwqPvOgRSAuos2kfRwkQIECAAAECBAgQIECAAAECBAgQIECAAAECBAgQIECAAIF6BSzgUm/eiTkBAgQIECBAgAABAgQIECBAgAABAgQIECBAgAABAgQIEDi0wN27d8fS/+XLl7FDhe//9OnTWAx/++23sUP2E6hCQJ2tIptEkgABAgQIECBAgAABAgQIECBAgAABAgQIECBAgAABAgQIELhAwAIuF6D5CgECBAgQIECAAAECBAgQIECAAAECBAgQIECAAAECBAgQILC9QHpBk7dv324fxYkx+Pz5848fP8a+lE7v2LfsJ1COQLoMq7Pl5JSYECBAgAABAgQIECBAgAABAgQIECBAgAABAgQIECBAgAABAlMFLOAyVUx4AgQIECBAgAABAgQIECBAgAABAgQIECBAgAABAgQIECBAoAiBBw8eJOLx+vXrxNEyD6XjnE5vmSkSKwJdgXQZTpf/7nnK2U7HOZ3eclIhJgQIECBAgAABAgQIECBAgAABAgQIECBAgAABAgQIECBAgMD1AhZwud7QGQgQIECAAAECBAgQIECAAAECBAgQIECAAAECBAgQIECAAIFtBH7//fexC3/8+PHz589jRwvc//3798RiEImUFpgWUSIwJpAoyersGJr9BAgQIECAAAECBAgQIECAAAECBAgQIECAAAECBAgQIECAQPkCv/z8+bP8WIohAQIECBAgQIAAAQIECBAgQIAAAQIECBAgQIAAAQIECBAgQGAo8PXr119//XW4v9lz9+7ditZwefz48bt378bS8u9///vOnTtjR+0nUIuAOltLToknAQIECBAgQIAAAQIECBAgQIAAAQIECBAgQIAAAQIECBAgMEngX5NCC0yAAAECBAgQIECAAAECBAgQIECAAAECBAgQIECAAAECBAgQKEcg1jT5448/xuLz5cuXFy9ejB0tav/bt28Tq7f8/vvvVm8pKr9E5mIBdfZiOl8kQIAAAQIECBAgQIAAAQIECBAgQIAAAQIECBAgQIAAAQIEShb45efPnyXHT9wIECBAgAABAgQIECBAgAABAgQIECBAgAABAgQIECBAgAABAmmBmzdv/vjxYyzM+/fvHzx4MHa0hP1fv3799ddfx2Jy48aN79+/jx21n0CNAupsjbkmzgQIECBAgAABAgQIECBAgAABAgQIECBAgAABAgQIECBAgEBC4F+JYw4RIECAAAECBAgQIECAAAECBAgQIECAAAECBAgQIECAAAECBMoX+PjxYyKSDx8+/Pz5cyLAtodicZb79+8n4pBOXeKLDhEoViBdqtXZYjNOxAgQIECAAAECBAgQIECAAAECBAgQIECAAAECBAgQIECAAIExAQu4jMnYT4AAAQIECBAgQIAAAQIECBAgQIAAAQIECBAgQIAAAQIECNQhcO/evTdv3iTiGiukvH37NhFgq0Oxsszt27d//PgxFoG///47Ujd21H4ClQqos5VmnGgTIECAAAECBAgQIECAAAECBAgQIECAAAECBAgQIECAAAECYwIWcBmTsZ8AAQIECBAgQIAAAQIECBAgQIAAAQIECBAgQIAAAQIECBCoRuDx48ex1kkiuk+ePHn+/HkiwPqHXr16FSvLJFZv+euvv54+fbp+xFyRwAoC6uwKyC5BgAABAgQIECBAgAABAgQIECBAgAABAgQIECBAgAABAgQIrCbwy8+fP1e7mAsRIECAAAECBAgQIECAAAECBAgQIECAAAECBAgQIECAAAECBJYTePv2bSzUkjj/b7/99ubNm5s3bybCrHMoVmZ5/fp14lqxHo3VWxI+Du1DQJ3dRz5KBQECBAgQIECAAAECBAgQIECAAAECBAgQIECAAAECBAgQIPAvBAQIECBAgAABAgQIECBAgAABAgQIECBAgAABAgQIECBAgACBfQg8fvz406dPN27cGEvOx48fb9269eLFi7EAK+yPFSvu3LmTWL0l4v/+/Xurt6yQFy6xuYA6u3kWiAABAgQIECBAgAABAgQIECBAgAABAgQIECBAgAABAgQIECAwi8AvP3/+nOVETkKAAAECBAgQIECAAAECBAgQIECAAAECBAgQIECAAAECBAgQKEHg+/fvT548ibVaEpGJRVL++uuvlRdJ+fDhw7Nnz759+5aI2N27dyPmN2/eTIRxiMDOBNTZnWWo5BAgQIAAAQIECBAgQIAAAQIECBAgQIAAAQIECBAgQIAAgQMK/OuAaZZkAgQIECBAgAABAgQIECBAgAABAgQIECBAgAABAgQIECBAYMcCsfpJLJXy5s2bWKVlLJk/fvyItVTu3Lnz4sWLWDxiLNhc+9++fXvv3r2HDx+mV2/5+++/P3/+bPWWudidpxYBdbaWnBJPAgQIECBAgAABAgQIECBAgAABAgQIECBAgAABAgQIECBAYEzgl58/f44ds58AAQIECBAgQIAAAQIECBAgQIAAAQIECBAgQIAAAQIECBAgUK9ArMzy559/vn79+mwSfvvtt99///3x48dnQ04KEOu2xDoy7969O/utR48eRTwt3XIWSoB9C6iz+85fqSNAgAABAgQIECBAgAABAgQIECBAgAABAgQIECBAgAABAjsWsIDLjjNX0ggQIECAAAECBAgQIECAAAECBAgQIECAAAECBAgQIEX1waQAACAASURBVECAAIH/yV8SIrBiJZe7d+/ev38//r1z585UvrjWp0+fvnz58vE//+V8PZZu+euvvy64Vs7JhSFQo4A6W2OuiTMBAgQIECBAgAABAgQIECBAgAABAgQIECBAgAABAgQIEDi4gAVcDl4AJJ8AAQIECBAgQIAAAQIECBAgQIAAAQIECBAgQIAAAQIECBxCIJaEiHVSXr9+/ePHj8wE37hxI1ZyuX37dmzcunWr++8///wT5+n+++3bt1i6ZdLJf//Pf5ZuycwOwY4moM4eLcellwABAgQIECBAgAABAgQIECBAgAABAgQIECBAgAABAgQIVC1gAZeqs0/kCRAgQIAAAQIECBAgQIAAAQIECBAgQIAAAQIECBAgQIAAgWkCHz58ePfu3Zs3b/IXW5l2gWToWAXmt99+e/LkyePHj5MBHSRA4H8F1FlFgQABAgQIECBAgAABAgQIECBAgAABAgQIECBAgAABAgQIEChfwAIu5eeRGBIgQIAAAQIECBAgQIAAAQIECBAgQIAAAQIECBAgQIAAAQLzC3z+/DmWcYnFXL59+zb/2f/7jLdv33706FGs23Lv3r3/PuITAQK5AupsrpRwBAgQIECAAAECBAgQIECAAAECBAgQIECAAAECBAgQIECAwOoCFnBZndwFCRAgQIAAAQIECBAgQIAAAQIECBAgQIAAAQIECBAgQIAAgZIEvn79+uXLl0+fPjX//vjx4/rY3bhx4/79+3fv3o1/f/vtt5s3b15/TmcgQKARUGeVBAIECBAgQIAAAQIECBAgQIAAAQIECBAgQIAAAQIECBAgQKA0AQu4lJYj4kOAAAECBAgQIECAAAECBAgQIECAAAECBAgQIECAAAECBAhsLPD58+dYz+Xbf/6L9Vzi///880/Eqbu2SyzRcuvWrd6/t2/fjhVb7t27t3ECXJ7AwQTU2YNluOQSIECAAAECBAgQIECAAAECBAgQIECAAAECBAgQIECAAIHiBCzgUlyWiBABAgQIECBAgAABAgQIECBAgAABAgQIECBAgAABAgQIECBAgAABAgQIECBAgAABAgQIECBAgAABAgQIECBAgAABAgQIECBAgAABArUI/KuWiIonA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AELuJSWI+JDgAABAgQIECBAgAABAgQIECBAgAABAgQIECBAgAABAgQIECBAgAABAgQIECBAgAABAgQIECBAgAABAgQIECBAgAABAgQIECBAgEA1AhZwqSarRJQAAQIECBAgQIAAAQIECBAgQIAAAQIECBAgQIAAAQIECBAgQIAAAQIECBAgQIAAAQIECBAgQIAAAQIECBAgQIAAAQIECBAgQIAAgdIELOBSWo6IDwECBAgQIECAAAECBAgQIECAAAECBAgQIECAAAECBAgQIECAAAECBAgQIECAAAECBAgQIECAAAECBAgQIECAAAECBAgQIECAAAEC1QhYwKWarBJRAgQIECBAgAABAgQIECBAgAABAgQIECBAgAABAgQIECBAgAABAgQIECBAgAABAgQIECBAgAABAgQIECBAgAABAgQIECBAgAABAgRKE7CAS2k5Ij4ECBAgQIAAAQIECBAgQIAAAQIECBAgQIAAAQIECBAgQIAAAQIECBAgQIAAAQIECBAgQIAAAQIECBAgQIAAAQIECBAgQIAAAQIECFQjYAGXarJKRAkQIECAAAECBAgQIECAAAECBAgQIECAAAECBAgQIECAAAECBAgQIECAAAECBAgQIECAAAECBAgQIECAAAECBAgQIECAAAECBAgQKE3AAi6l5Yj4ECBAgAABAgQIECBAgAABAgQIECBAgAABAgQIECBAgAABAgQIECBAgAABAgQIECBAgAABAgQIECBAgAABAgQIECBAgAABAgQIECBQjYAFXKrJKhElQIAAAQIECBAgQIAAAQIECBAgQIAAAQIECBAgQIAAAQIECBAgQIAAAQIECBAgQIAAAQIECBAgQIAAAQIECBAgQIAAAQIECBAgQKA0AQu4lJYj4kOAAAECBAgQIECAAAECBAgQIECAAAECBAgQIECAAAECBAgQIECAAAECBAgQIECAAAECBAgQIECAAAECBAgQIECAAAECBAgQIECAQDUCFnCpJqtElAABAgQIECBAgAABAgQIECBAgAABAgQIECBAgAABAgQIECBAgAABAgQIECBAgAABAgQIECBAgAABAgQIECBAgAABAgQIECBAgACB0gQs4FJajogPAQIECBAgQIAAAQIECBAgQIAAAQIECBAgQIAAAQIECBAgQIAAAQIECBAgQIAAAQIECBAgQIAAAQIECBAgQIAAAQIECBAgQIAAAQLVCFjApZqsElECBAgQIECAAAECBAgQIECAAAECBAgQIECAAAECBAgQIECAAAECBAgQIECAAAECBAgQIECAAAECBAgQIECAAAECBAgQIECAAAECBEoTsIBLaTkiPgQIECBAgAABAgQIECBAgAABAgQIECBAgAABAgQIECBAgAABAgQIECBAgAABAgQIECBAgAABAgQIECBAgAABAgQIECBAgAABAgQIVCNgAZdqskpECRAgQIAAAQIECBAgQIAAAQIECBAgQIAAAQIECBAgQIAAAQIECBAgQIAAAQIECBAgQIAAAQIECBAgQIAAAQIECBAgQIAAAQIECBAoTcACLqXliPgQIECAAAECBAgQIECAAAECBAgQIECAAAECBAgQIECAAAECBAgQIECAAAECBAgQIECAAAECBAgQIECAAAECBAgQIECAAAECBAgQIFCNgAVcqskqESVAgAABAgQIECBAgAABAgQIECBAgAABAgQIECBAgAABAgQIECBAgAABAgQIECBAgAABAgQIECBAgAABAgQIECBAgAABAgQIECBAoDQBC7iUliPiQ4AAAQIECBAgQIAAAQIECBAgQIAAAQIECBAgQIAAAQIECBAgQIAAAQIECBAgQIAAAQIECBAgQIAAAQIECBAgQIAAAQIECBAgQIBANQIWcKkmq0SUAAECBAgQIECAAAECBAgQIECAAAECBAgQIECAAAECBAgQIECAAAECBAgQIECAAAECBAgQIECAAAECBAgQIECAAAECBAgQIECAAIHSBCzgUlqOiA8BAgQIECBAgAABAgQIECBAgAABAgQIECBAgAABAgQIECBAgAABAgQIECBAgAABAgQIECBAgAABAgQIECBAgAABAgQIECBAgAABAtUIWMClmqwSU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AELuJSWI+JDgAABAgQIECBAgAABAgQIECBAgAABAgQIECBAgAABAgQIECBAgAABAgQIECBAgAABAgQIECBAgAABAgQIECBAgAABAgQIECBAgEA1AhZwqSarRJQAAQIECBAgQIAAAQIECBAgQIAAAQIECBAgQIAAAQIECBAgQIAAAQIECBAgQIAAAQIECBAgQIAAAQIECBAgQIAAAQIECBAgQIAAgdIELOBSWo6IDwECBAgQIECAAAECBAgQIECAAAECBAgQIECAAAECBAgQIECAAAECBAgQIECAAAECBAgQIECAAAECBAgQIECAAAECBAgQIECAAAEC1QhYwKWarBJRAgQIECBAgAABAgQIECBAgAABAgQIECBAgAABAgQIECBAgAABAgQIECBAgAABAgQIECBAgAABAgQIECBAgAABAgQIECBAgAABAgRKE7CAS2k5Ij4ECBAgQIAAAQIECBAgQIAAAQIECBAgQIAAAQIECBAgQIAAAQIECBAgQIAAAQIECBAgQIAAAQIECBAgQIAAAQIECBAgQIAAAQIECFQjYAGXarJKRAkQIECAAAECBAgQIECAAAECBAgQIECAAAECBAgQIECAAAECBAgQIECAAAECBAgQIECAAAECBAgQIECAAAECBAgQIECAAAECBAgQKE3AAi6l5Yj4ECBAgAABAgQIECBAgAABAgQIECBAgAABAgQIECBAgAABAgQIECBAgAABAgQIECBAgAABAgQIECBAgAABAgQIECBAgAABAgQIECBQjYAFXKrJKhElQIAAAQIECBAgQIAAAQIECBAgQIAAAQIECBAgQIAAAQIECBAgQIAAAQIECBAgQIAAAQIECBAgQIAAAQIECBAgQIAAAQIECBAgQKA0AQu4lJYj4kOAAAECBAgQIECAAAECBAgQIECAAAECBAgQIECAAAECBAgQIECAAAECBAgQIECAAAECBAgQIECAAAECBAgQIECAAAECBAgQIECAQDUCFnCpJqtElAABAgQIECBAgAABAgQIECBAgAABAgQIECBAgAABAgQIECBAgAABAgQIECBAgAABAgQIECBAgAABAgQIECBAgAABAgQIECBAgACB0gQs4FJajogPAQIECBAgQIAAAQIECBAgQIAAAQIECBAgQIAAAQIECBAgQIAAAQIECBAgQIAAAQIECBAgQIAAAQIECBAgQIAAAQIECBAgQIAAAQLVCFjApZqsElECBAgQIECAAAECBAgQIECAAAECBAgQIECAAAECBAgQIECAAAECBAgQIECAAAECBAgQIECAAAECBAgQIECAAAECBAgQIECAAAECBEoTsIBLaTkiPgQIECBAgAABAgQIECBAgAABAgQIECBAgAABAgQIECBAgAABAgQIECBAgAABAgQIECBAgAABAgQIECBAgAABAgQIECBAgAABAgQIVCNgAZdqskpECRAgQIAAAQIECBAgQIAAAQIECBAgQIAAAQIECBAgQIAAAQIECBAgQIAAAQIECBAgQIAAAQIECBAgQIAAAQIECBAgQIAAAQIECBAoTcACLqXliPgQIECAAAECBAgQIECAAAECBAgQIECAAAECBAgQIECAAAECBAgQIECAAAECBAgQIECAAAECBAgQIECAAAECBAgQIECAAAECBAgQIFCNgAVcqskqESVAgAABAgQIECBAgAABAgQIECBAgAABAgQIECBAgAABAgQIECBAgAABAgQIECBAgAABAgQIECBAgAABAgQIECBAgAABAgQIECBAoDQBC7iUliPiQ4AAAQIECBAgQIAAAQIECBAgQIAAAQIECBAgQIAAAQIECBAgQIAAAQIECBAgQIAAAQIECBAgQIAAAQIECBAgQIAAAQIECBAgQIBANQIWcKkmq0SUAAECBAgQIECAAAECBAgQIECAAAECBAgQIECAAAECBAgQIECAAAECBAgQIECAAAECBAgQIECAAAECBAgQIECAAAECBAgQIECAAIHSBCzgUlqOiA8BAgQIECBAgAABAgQIECBAgAABAgQIECBAgAABAgQIECBAgAABAgQIECBAgAABAgQIECBAgAABAgQIECBAgAABAgQIECBAgAABAtUIWMClmqwSU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IH/U1qExIcAAQIlC3z//v2ff/758ePHt2/fmo3m30ePHj148KDkmIsbAQIECBAgQIAAAQIECBAgQIAAAQIECBAgQIAAAQIECBAgQIAAAQIECBAgQIAAAQIECBAgQIAAAQIECBAgQIAAAQIECBAgsISABVyWUHVOAgTqExhbmaW3UMtYwu7evTt2yH4CBAgQIECAAAECBAgQIECAAAECBAgQIECAAAECBAgQIECAAAECBAgQIECAAAECBAgQIECAAAECBAgQIECAAAECBAgQIEBgxwInFnD58OHDw4cPl07z7du3Hz169OLFi6UvVOb5nz9//u7du1gYYuno/f3330+fPl36Ks5PoEaBx48fRx388ePHP//8E//WmARxJkCAAAECBAgQIECAAAECBAgQIECAAAECBAgQIECAAAECBAgQIECAAAECBAgQIECAAAECBAgQIECAAAECBAgQIECAAAECBDYXOLGAyzpxinUTXr58Gf++fft2nSuWc5VYUeX169flxEdMCBxT4OPHj9ZtOWbWSzUBAgQIECBAgAABAgQIECBAgAABAgQIECBAgAABAgQIECBAgAABAgQIECBAgAABAgQIECBAgAABAgQIECBAgAABAgQIEJhRYLMFXJo0vHv37vPnz/fu3ZsxSYWf6vv371ZvKTyPRI8AAQIECBDIFPj69WusxxfrYd24ceP27dt37tzJ/KJgBAgQIECAAAECBAgQIECAAAECBAgQIECAAAECBAgQIECAAAECBAgQIECAAAECBAgQIECAAAECBAgQIECAAAECBHYjsPECLuH4559/fvjwYTegZxNi9ZazRAIQIECAAAEChQvEgnR//fVXjGpi6ZZuVGMNl99///358+fdnbYJECBAgAABAgQIECBAgAABAgQIECBAgAABAgQIECBAgAABAgQIECBAgAABAgQIECBAgAABAgQIECBAgAABAgQI7FvgX5sn7+PHj1+/ft08GqtFwAIuq1G7EAECBAgQILCEQCy9Fwu1vHz5srd6S1zr27dvsTbfzZs3P3/+vMSlnZMAAQIECBAgQIAAAQIECBAgQIAAAQIECBAgQIAAAQIECBAgQIAAAQIECBAgQIAAAQIECBAgQIAAAQIECBAgQIBAgQL/Zxin+EXuo0ePuvubX+f+888/sTO2Y2P4e91u+KnbsabJixcvpn6rxvDxg+f4YXMT8xs3bszCGPkVp4pz3rp1qz1zixNH220bBAgQIECAAIErBV69evXs2bP0SWKEc//+/Tdv3jx+/Dgd0lECBAgQIECAAAECBAgQIECAAAECBAgQIECAAAECBAgQIECAAAECBAgQIECAAAECBAgQIECAAAECBAgQIECAAAECOxD45efPn5cl4+vXr1++fPn48WP8OvfKhUhi/ZHv379fFo26vhU/Y3737l0T5z/++OPly5cXxP/333+/e/fub7/9dufOnQu+7isECPQEmvbn/7J370eN+44bqGc/8y0AKAG2AqAE2AqAEoAKgBKACmBLACpYKAGoYKEEoIM97/nlHI8nF0dxLuTy8MeO48iy9ChSzM7oJdFUyVfKavb8/NxZ3LqKNb+8ubk5OTlpLuNdAgQILLpAouh+/fpV3ousqDs7O+XllSRAgAABAgQIECBAgAABAgQIECBAgAABAgQIECBAgAABAgQIECBAgAABAgQIECBAgAABAgQIECBAgAABAgQIECCwiALtA1zqvT0/P+/NIknCSOJd6sUajpMCk3CThgJL8FZCIjY2NjodSWZNcHZ3d0fqV6JbLi8v19fXR7pKYQIEWghkwma69a5sg6oS4DJIxnkCBJZJIA8hI8X2JXLu5eVlmQT0hQABAgQIECBAgAABAgQIECBAgAABAgQIECBAgAABAgQIECBAgAABAgQIECBAgAABAgQIECBAgAABAgQIECBAgECvwH+9p1qcubq6StJB14XJKDk4OOg6Oejl79+/B721NOcTUlP1JVEs1XHhQTBvb2+ltxRyKUZgTIHMtaxs9Wk7ZoUuJ0CAwKILZFUcKb0l/X19fX18fFz0jms/AQIECBAgQIAAAQIECBAgQIAAAQIECBAgQIAAAQIECBAgQIAAAQIECBAgQIAAAQIECBAgQIAAAQIECBAgQIAAgWaByQS45B7n5+e9d7q4uOg92ffM09PT5+dn37eW5mQ9pKZFgEtvRM7SyOgIgbkVODw8LA+imtteaBgBAgQmIlB/kimv8OHhobywkgQIECBAgAABAgQIECBAgAABAgQIECBAgAABAgQIECBAgAABAgQIECBAgAABAgQIECBAgAABAgQIECBAgAABAgQWUWBiAS7p/N7eXhfBzs7O5uZm18lBL9vtCh5U27ydf3l5eX197bRqe3t7a2trpBaGcdRLRqpfYQIEBgmUB1ENqsF5AgQILIFAgvbe399bdCQhfS2ucgkBAgQIECBAgAABAgQIECBAgAABAgQIECBAgAABAgQIECBAgAABAgQIECBAgAABAgQIECBAgAABAgQIECBAgACBBRKYZIBL36yW4+PjQo7lDnCp967cpKLra1u964AAgekJJIhqepWrmQABAosi0C69Jb1rfeGiyGgnAQIECBAgQIAAAQIECBAgQIAAAQIECBAgQIAAAQIECBAgQIAAAQIECBAgQIAAAQIECBAgQIAAAQIECBAgQIAAgf9NkKBvyEjCSi4uLkrukv29Ly8vy5qVUA9wOTk5KQGpl1lbW6u/dEyAwCwFsrgJIJgluHsRIDCHAh8fH3PYKk0iQGBZBc7Pz6uu7e3t7e/vVy8X92ApO7W4w6HlBAgQIECAAAECBAgQIECAAAECBAgQIECAAAECBAgQIECAAAECBAgQIECAAAECBAgQIECAAAECBAgQmKzAJANc+rZsfX09O+6enp76vtt18vLy8v7+vuvkErysdyqJNi16tLGx0eIqlxAgMBEBAS4TYVQJAQILLdD6UUQI3UKPu8YT+C6B6+vr6tZfX1/LEeCylJ2qhskBAQIECBAgQIAAAQIECBAgQIAAAQIECBAgQIAAAQIECBAgQIAAAQIECBAgQIAAAQIECBAgQIAAAQIEVlzgvxn0vzyy5OHhYQbtmf0tfv/+Xd20XKO6xAEBAgQIECBA4HsFdnZ22jUgGVjtLnQVAQIrK/D5+bl8fV/KTi3fMOkRAQIECBAgQIAAAQIECBAgQIAAAQIECBAgQIAAAQIECBAgQIAAAQIECBAgQIAAAQIECBAgQIAAAQIEWgvMIsDl8PBwbW2tsIm3t7eFJRel2Nvb29PTU6e12cPcev/zovRXOwksn0D5CrZ8fdcjAgQIVAJ7e3vVcfnB0dFReWElCRAgEIGPj4/lc1jKTi3fMOkRAQIECBAgQIAAAQIECBAgQIAAAQIECBAgQIAAAQIECBAgQIAAAQIECBAgQIAAAQIECBAgQIAAAQIEWgvMIsAljTs+Pi5s4u/fvwtLLkqxeo/KHRald9pJgAABAgQIrIjA2dlZi54eHBy0uMolBAisssDX19fydX8pO7V8w6RHBAgQIECAAAECBAgQIECAAAECBAgQIECAAAECBAgQIECAAAECBAgQIECAAAECBAgQIECAAAECBAgQaC0wdwEur6+vb29vrfszhxcKcJnDQdEkAgQIECBAYFSB/f39vb29ka5KdN3W1tZIlyhMgACBj4+P5UNYyk4t3zDpEQECBAgQIECAAAECBAgQIECAAAECBAgQIECAAAECBAgQIECAAAECBAgQIECAAAECBAgQIECAAAECBFoLzCjAJXt3t7e3C1tZTzwpvGRuiz0+PlZ/a/3g4GB9fX1um6phBAgQIECAAIFmgbu7u7W1teYy1bt59ru9va1eOiBAgEChQPULVGH5hSi2lJ1aCHmNJECAAAECBAgQIECAAAECBAgQIECAAAECBAgQIECAAAECccLyQAAAIABJREFUBAgQIECAAAECBAgQIECAAAECBAgQIECAwGwEZhTgks4cHx8XdmmZAlzqfSkXKIRSjAABAgQIECAwS4FE0T0/P5dkuCS95enpaZZtcy8CBJZGIOvM0vSl6shSdqrqnQMCBAgQIECAAAECBAgQIECAAAECBAgQIECAAAECBAgQIECAAAECBAgQIECAAAECBAgQIECAAAECBAgQmF2Ay8nJSSF3/jj5/f19YeF5Lvb5+fnw8NBpYbY67+/vz3NrtY0AAQIECBAgMFRga2vr/f394OCgoeTZ2dnLy0vSXhrKeIsAAQKDBLLIDHprcc8vZacWdzi0nAABAgQIECBAgAABAgQIECBAgAABAgQIECBAgAABAgQIECBAgAABAgQIECBAgAABAgQIECBAgAABAhMXmF2AS5p+fHxc2IHfv38XlpznYvVelPd9nnukbQQIECBAgACBJLMka+/v378Jatne3k5KXUzyb44vLy8/Pj6urq4oESBAoLXAUmadLGWnWg+xCwkQIECAAAECBAgQIECAAAECBAgQIECAAAECBAgQIECAAAECBAgQIECAAAECBAgQIECAAAECBAgQILB8Av+bZZcSYlLPNGm49dPT0+fnZ7YHN5SZ/7fqnRXgMv/jpYUECBAgQIBAucDW1paglnIuJQkQKBd4fX0tL7woJZeyU4uCr50ECBAgQIAAAQIECBAgQIAAAQIECBAgQIAAAQIECBAgQIAAAQIECBAgQIAAAQIECBAgQIAAAQIECBCYgcB/M7hHdYudnZ3Nzc3qZfNBPf2kueR8vvvy8lL9lfW9vb1scp7PdmoVAQIECBAgQIAAAQIE5kQgOZ5z0pIJNmMpOzVBH1URIECAAAECBAgQIECAAAECBAgQIECAAAECBAgQIECAAAECBAgQIECAAAECBAgQIECAAAECBAgQIEBgCQRmGuASr+Pj40K1RQ9wqbe/vNeFOIoRIECAAAECBAgQIEBg+QSen591avkE9IgAAQIECBAgQIAAAQIECBAgQIAAAQIECBAgQIAAAQIECBAgQIAAAQIECBAgQIAAAQIECBAgQIAAAQJLLzC/AS7v7++Pj4+LOwD1AJfDw8PF7YiWEyBAgAABAgQIECBAYDYCT09Ps7nRLO+ylJ2aJaB7ESBAgAABAgQIECBAgAABAgQIECBAgAABAgQIECBAgAABAgQIECBAgAABAgQIECBAgAABAgQIECBAYP4FZh3gsr6+vre3V+hSz0ApvGROit3e3lYtOT4+ro4dECBAgAABAgQIECBAgMAggaXMOlnKTg0aQecJECBAgAABAgQIECBAgAABAgQIECBAgAABAgQIECBAgAABAgQIECBAgAABAgQIECBAgAABAgQIECCwmgKzDnCJ8tnZWaH1w8PD5+dnYeG5KlaPnhHgMldDozEECBAgQIAAAQIECMynQH77e319nc+2tW7VUnaqtYYLCRAgQIAAAQIECBAgQIAAAQIECBAgQIAAAQIECBAgQIAAAQIECBAgQIAAAQIECBAgQIAAAQIECBAgsKwC3xDgsr+/v7a2Vgh6d3dXWHJ+ir29vVXbDre3t3d2duanbVpCgAABAgQIECBAgACB+RR4enqaz4aN06ql7NQ4IK4lQIAAAQIECBAgQIAAAQIECBAgQIAAAQIECBAgQIAAAQIECBAgQIAAAQIECBAgQIAAAQIECBAgQIDAUgp8Q4BLHI+Pjws1f//+XVhyforV21ze0/lpv5YQIECAAAECBAgQIEBg9gJLmXWylJ2a/WfDHQkQIECAAAECBAgQIECAAAECBAgQIECAAAECBAgQIECAAAECBAgQIECAAAECBAgQIECAAAECBAgQIDDnAvMe4PL6+vry8jLniF3Nqwe4HB0ddb3rJQECBAgQIECAAAECBAj0Ctzd3fWeXPQzS9mpRR8U7SdAgAABAgQIECBAgAABAgQIECBAgAABAgQIECBAgAABAgQIECBAgAABAgQIECBAgAABAgQIECBAgMDEBb4nwGVra2t7e7uwM/U8lMJLvrHY/f3919dXpwEHBwfr6+vf2Bi3JkCAAAECBAgQIECAwEIIPD4+Vr9JLUSDSxq5lJ0q6bgyBAgQIECAAAECBAgQIECAAAECBAgQIECAAAECBAgQIECAAAECBAgQIECAAAECBAgQIECAAAECBAgQWDWB7wlwifLx8XGh9WL9xfJ63Ex5HwspFCNAgAABAgQIECBAgMBSCtR/k1qaDi5lp5ZmdHSEAAECBAgQIECAAAECBAgQIECAAAECBAgQIECAAAECBAgQIECAAAECBAgQIECAAAECBAgQIECAAAECExT4tgCXk5OTwm7kz7Df398XFv7eYp+fn09PT502bG5u7u/vf2973J0AAQIECBAgQIAAAQLzL5DfpB4eHua/nSO1cCk7NZKAwgQIECBAgAABAgQIECBAgAABAgQIECBAgAABAgQIECBAgAABAgQIECBAgAABAgQIECBAgAABAgQIEFgdgW8LcAnx8fFxIfSi/N3yejvLe1eIoBgBAgQIECBAgAABAgSWUuDy8nL5+rWUnVq+YdIjAgQIECBAgAABAgQIECBAgAABAgQIECBAgAABAgQIECBAgAABAgQIECBAgAABAgQIECBAgAABAgQITERgMQJcnp6e8tfLJ9LhqVYiwGWqvConQIAAAQIECBAgQGD5BPK73vX19ZL1ayk7tWRjpDsECBAgQIAAAQIECBAgQIAAAQIECBAgQIAAAQIECBAgQIAAAQIECBAgQIAAAQIECBAgQIAAAQIECBCYoMB3Brjs7Oxsbm4Wdmb+/3r54+Pj+/t7pzt7e3vr6+uFXVOMAAECBAgQIECAAAECKytwcXGxfH1fyk4t3zDpEQECBAgQIECAAAECBAgQIECAAAECBAgQIECAAAECBAgQIECAAAECBAgQIECAAAECBAgQIECAAAECBCYl8J0BLunD8fFxYU9+//5dWPK7itVbWN6v72qt+xIgQIAAAQIECBAgQODbBd7e3uq/SX17eybSgKXs1ERkVEKAAAECBAgQIECAAAECBAgQIECAAAECBAgQIECAAAECBAgQIECAAAECBAgQIECAAAECBAgQIECAAIFlFViYAJevr6/Hx8e5HYbPz8+Hh4dO89bW1g4PD+e2qRpGgAABAgQIECBAgACBORE4Ojqak5ZMsBlL2akJ+qiKAAECBAgQIECAAAECBAgQIECAAAECBAgQIECAAAECBAgQIECAAAECBAgQIECAAAECBAgQIECAAAECyyfwzQEu6+vrBwcHhazz/IfZ7+7uql4cHx9Xxw4IECBAgAABAgQIECBAoK/A+fn56+tr37cW9+RSdmpxh0PLCRAgQIAAAQIECBAgQIAAAQIECBAgQIAAAQIECBAgQIAAAQIECBAgQIAAAQIECBAgQIAAAQIECBAgMBuBbw5wSSfL404eHh4+Pz9n4zLqXerhMuU9GvUuyhMgQIAAAQIECBAgQGA5BB4fH6+vr5ejL1UvlrJTVe8cECBAgAABAgQIECBAgAABAgQIECBAgAABAgQIECBAgAABAgQIECBAgAABAgQIECBAgAABAgQIECBAgMAgge8PcNnf319bWxvUvq7zd3d3XWfm4eXLy0v1d+O3t7e3trbmoVXaQIAAAQIECBAgQIAAgfkUSNDJr1+/5rNtrVu1lJ1qreFCAgQIECBAgAABAgQIECBAgAABAgQIECBAgAABAgQIECBAgAABAgQIECBAgAABAgQIECBAgAABAgQIrJTA9we4hPv4+LgQfT7/Qvvv37+r9pf3pbrEAQECBAgQIECAAAECBFZHYCmDTpayU6vzmdRTAgQIECBAgAABAgQIECBAgAABAgQIECBAgAABAgQIECBAgAABAgQIECBAgAABAgQIECBAgAABAgQIjCnwvzGvn8jlCT0pTGZ5f39/eXnZ2dmZyH0nVUk9wOXk5GRS1S50Pdm++Pr6+vz8/PX19fHxUf2bTq2trW1sbOTfzf/72d3d3dvbW19fX+j+ajwBAh0Bc98ngQCB+RTIA2QeS/Ik2fmpP5l0Gtx5Puk8nOTf7e3t/f39wr5cXV1dXl6mcP6dh0dBS3HhwM15sSUex9vb29PT0zn3H7V5S9mpURGUJ0CAAAECBAgQIECAAAECBAgQIECAAAECBAgQIECAAAECBAgQIECAAAECBAgQIECAAAECBAgQIECAwCoLzEWAy9bWViI8np6eSkYiaSnZHVdScjZl7u/vqxsliaY6XsGDUGQQ85Ot0Q3dz5bp/KRAEl6qYtk1nc/A0dHR4eFhdXIhDt7e3tKdTkhNOl6l1eS4cz6fiuzrbteXz8/PeFYbzqsbpbauHJxsNQ9gplK7G7mKwDgC5r65P87nx7XLIZAvrL4TISfz5PZd0XvJv3h4eBj6ZNIZgnzJ5icNro9IYlzyPZ7nk4akuTy65C6dq5JJ8V0BLqu5FNcHazmOl34cs1ZkTlVTZjlGbSk7tRxDoxcECBAgQIAAAQIECBAgQIAAAQIECBAgQIAAAQIECBAgQIAAAQIECBAgQIAAAQIECBAgQIAAAQIECBCYpcBcBLikw9nIl+21JT2ftwCXtKdqdnpRHa/OQRJMgpCfbHtu3etcm52cnc2cBwcHkdzf329d20QuHJrMUtjfwmL1NufW19fXzRvOU22n5q4cnN3d3egtXA5OvfuOF0XA3G8eqc4MbS7T9a653wXi5TwIJJgg2WSJNclHelBaWXM7c1VzgYm/+/Ly0nkyGb/mfMkmkyU/eTi5vLzsDUpLNk39izh3jFhD2sv4TeqqYVmX4q5uLv3LVRjHTI1MzIuLi2UazaXs1DINkL4QIECAAAECBAgQIECAAAECBAgQIECAAAECBAgQIECAAAECBAgQIECAAAECBAgQIECAAAECBAgQIEBglgLzEuAyUt5E/jT9SOWnB5rNllXuzObmZjbxTu9ec1hzNkgnK6Rr3/L47ewkucQzO6W/ZaAzrD9//hy/Iy1qyGc7W1urD9WoNWR3fa7tXJ6hOTs7691qPmqdys9YIDuBOyO4tra2sbGRu1cHrRMBUmcndiG1dQ7GnFnm/sQ/Feb+xEn7VpjlfeLfWX1vVJ0cc66lnsfHxxZhQFUDOgddK0BeJu3r/Py8q1j1MnP86Oiouqo6P/8H4Uo8RPMoZ1HNM0YW2M7qmn87/eok1CSqpu/lnYeTrhiX3vSWWRIt61I8S8N5uNcqjGMmZp5vO0GN7czzaDTBbMe9vb2GBbCwhUvZqZK+d8KGMiKdYK8soflCydqYb43WT6ol91WGAAECBAgQIECAAAECBAgQIECAAAECBAgQIECAAAECBAgQIECAAAECBAgQIECAAAECBAgQIECAAAEC8y8wLwEukUreRLb2lZCl2Pg7oktuNLRMvcFp/9DyS1MgeRDpb8M+zGyNzt7I7e3tzgbpzk7pdD+7wbPZLz+5tpNSMcgkZbIPMBfe3NxMcMfmoNt9+/nsAj09PU2vJ9WSfDjzk2FKDo7tlJNSnUE9mSP55E/7Rv/+/Wt3C3O/nVvDVeZ+A87E38qqeH19PfFqGyrMjB5zBZ7sV0PV1ISVNOQXdL6sq8ILcZBMgVgNerTIA0keS5IykH9LRiS1pareZ5WcyU++WPP1mqr6Rr2MP+hDwS3FQ4kWosCyjmMiaTJ9OstI5shEHm5TyUTq6Xwwqtim8s/JUnaqvPudkvnEJiEr36T1C6v4yLyVn4ZvlvpVjgkQIECAAAECBAgQIECAAAECBAgQIECAAAECBAgQIECAAAECBAgQIECAAAECBAgQIECAAAECBAgQILCUAgsZ4JI9gdlYu7W19e1DUt/AtjoBLldXV9me1xe/89fXG3ZHZ9d0Z+BOTk5SQ5ILUlXf/c+d+rNX89evX6nw7u6uZMd131bN+cm+myE7bc7+0vQ9P9lzniybnAxCymdPbNAyEcKSbZMNHcxHNGXyswohOA0O3pqIgLk/EcaqEnO/onBAYEyB29vbpLf0VpKv0Tye5WfUh8aUz0+eVTJP802axJb6t+3/m1Iw4EGotw0TP2Mpnjjpt1S4xOOYx84ZR2XNYASXslMjueW37/xS1hCjk0UyC2N+PcnvdyPVrDABAgQIECBAgAABAgQIECBAgAABAgQIECBAgAABAgQIECBAgAABAgQIECBAgAABAgQIECBAgAABAgSWRuC/+enJzs5OJ6KipEn15JSS8tMok81p1W7eBJcsa7xIF11yQHo3LWfgbm5u/v37d39/f3h4WE6R2vIH7bMlsnnosxUwBZZyN2C6n651fZ47G87//PmTfeMhzQbyzI6odmDzb3aVxzn71VNgqF4+pdlvmX3CXUPpJYGRBMz9kbiGFjb3hxIpQKBQIF+IfdNbkrqSb8l8/eVLs7Cq3mL5zj0/P089Z2dnve/O/oylePbm07ijcZyGqjqnJ5A1MGmSDekt1a3zW1s+3tVLBwQIECBAgAABAgQIECBAgAABAgQIECBAgAABAgQIECBAgAABAgQIECBAgAABAgQIECBAgAABAgQIEFgpgTkKcIl7+ebYrsCLbxmzehuOj4+/pQ2zvGl27iVGJLvy6jdN1EiiW/In2RMyUj8/0nG2XqeG5tHvpJCMc5eRmjSbwglnyWbIKgaoc9M4hDrhLIW7Hzt6iRBqbnNid2S4NBN5d5CAuT9IpvV5c781nQsJdAnkyeTh4aHr5Pb29t+/fxO80nV+nJf5Dn1+fm7Omxun/qHXWoqHEi1EAeO4EMOkkV0CR0dHXb+wdBWov8xvi37pqIM4JkCAAAECBAgQIECAAAECBAgQIECAAAECBAgQIECAAAECBAgQIECAAAECBAgQIECAAAECBAgQIEBgdQTmK8Ale8MK6bOF7PHxsbDwNIpl+2W1YTghJoVZG9NoyWzqTMBKokZeX1/rt0tsTf4S+6RCVbLT7+7url5/73FCc2ZAvbGxsfd/P9kBnp/s1s4Q9zZmzDOJaOn6wCeE5ePjo92Ox+RBDE0RSobL986aMcVc/i0C5v7E2c39iZOqcOIC+R7MF980vvsm29Q8EnQ9maT+fJm+vLxsbW1N9l6pLWExyXDJg8HEax5a4UotxUM1FreAcVzcsVvllufXh64Ez6Ea+aUjvywPLaYAAQIECBAgQIAAAQIECBAgQIAAAQIECBAgQIAAAQIECBAgQIAAAQIECBAgQIAAAQIECBAgQIAAAQIElkxgvgJc1tfXs+22kDhZHoUlp1GsfvehwRnTaMCM6/z161eyWuo3vbm5SQxBhqx+cszjw8PDbI1uriQbCLODeqp7AtOp7FTMT3aA5ye7bXO7f//+JV3lz58/l5eXiXRpbuTQd0N3enpaFcsm+XQ8ISzjeKbOoQ1LZMxU6aoeOWgtkNyELClJEGpdw6AL8/FI7kAnnGhQmd7z5r653/upWNwzScjqDGjW879//2bhzU9nYS9//BjU/dSQL4gkkaXm1J8b5WecVb1zo3wHpba0M5W3jg7Jt0yaly/udDZVpcJ8xw3qSM53vmc7332djnTE0rssUEO/axpqnuBbyY/rzRTIEpcv0wnepauqDGgeDGYvsFJLcZf5Mr1ckXHsrLSdpaPk35IhzspTUlVhmRarxFJ2qkQ+Za6vrwtL1osNzeWsF3ZMgAABAgQIECBAgAABAgQIECBAgAABAgQIECBAgAABAgQIECBAgAABAgQIECBAgAABAgQIECBAgACB5RCYrwCXmJaHoTw8PHxjFMVKBbjs7+93pbdk+3c2Tk9jDmTTeLaXN9f8+vq6u7vbXGYa72bbdijOz8+znX6cTYnZNl9Pb8lu8/Cm4+O3eWirvr6+kuEy/o3UMD2BfMySxZMPSeISxkyUSMRAVtR8KlJVtjTnc5vcgdScn8L2m/sdKHO/8AOzKMUyoPnZ2trKwpufzsKe/fyZJglJadGLs7OzXJsa8gWRJLLUnPpb1DPoktSWdqbyTOHM6KSxDCrZez7LSL6y87yU5uWLO51NVS2a1xFL77JAjfkl2NvIFmfSnfqTWKeGyJSvby1uWl2SB5WRRqG6sN2Bpbid27xdZRznbUS0p1CgNyqr5ML8ql5STBkCBAgQIECAAAECBAgQIECAAAECBAgQIECAAAECBAgQIECAAAECBAgQIECAAAECBAgQIECAAAECBAgsk8DcBbhkc2P5ntjevbuzGZvsoK4CTZK+ka3as7nvt9wle6S7tu1l33K2f0+vMfkMZDN8c/3xT7HmMlN9N5vYh6al9G1A9r3/+vWreitb67PbvMVe+qqG+kHGZWgEUkZzNvvb6w1z3EIgn4rMvqwwo16bJTQz6O/fv/mwJWohn9V2HzBzv6+8ud+XZWlOJiRlaIhYV2eT+XJ1ddV1cnov8wlMIEvJk9L29nZKZiJP4yu704zpdXNozX2/7Gb2WJgHv5ndy1I89MOwEAWM40IMk0b2CuTX3t6TJWfyBVRSTBkCBAgQIECAAAECBAgQIECAAAECBAgQIECAAAECBAgQIECAAAECBAgQIECAAAECBAgQIECAAAECBAgsk8DcBbgEt++m3L7oM9s923X3+n3LW9tVyaK87Org5uZmEkCyWX2qISCpf2huRZqRnfbfyJjt69keP1IDPj8/d3d3q0uS3pINvdXLiRwMzb7JXU5PTydyL5XMQODm5qb8LpmeyRXKxywzaPxgKXN/kLy5P0hmOc6XhIhVPU2Qyuy/iTK7hyaI5bsgu+6nEd1S9T2V51usejnLgyxxX19fXXfMN3LmZtfJ6b3MvYY+qEzk7pbiiTB+eyXG8duHQAPaCXx8fLS7sHeVblePqwgQIECAAAECBAgQIECAAAECBAgQIECAAAECBAgQIECAAAECBAgQIECAAAECBAgQIECAAAECBAgQILBAAosd4PL+/t76r4KPM0j1AJdZ7hYep83tru3dIx3z6+vri4uLX79+/fjx4+TkJGkR7SpvvqoktyIt+ZYPQNXyru241flBB3GrdjNmq/nE01ty32zsHxork0Gcav7OoO4730KgMIelE93y9vY2qRXJ3G8eLHO/2WfR381aXdiFeiZX4SUTKZaUmYalPl+gmcITuVFzJaNOhObayt+9vLzsLXx0dNR7cqpnShLTxmyApXhMwDm53DjOyUBoRguBjY2NFle5hAABAgQIECBAgAABAgQIECBAgAABAgQIECBAgAABAgQIECBAgAABAgQIECBAgAABAgQIECBAgAABAqspMI8BLgks2NvbKxyPepZK4SVjFru9va1q+K6ty1UDpn3Qd490/abxT3LENFJU8jEo4Z39hu1690faup/MlOrjGrSnp6d6VRM8LnGrWjLB+6rquwQyTycY3dLphbnfPJrmfrPPor+7vr5emM2RPKzv6uygr7+0PNlqs2nVSBNhUk3qzcLo1HxwcDCpWxTW0xyjU1hJczFLcbPPorxrHBdlpLSzVyC/s/SeLDnT+sKSypUhQIAAAQIECBAgQIAAAQIECBAgQIAAAQIECBAgQIAAAQIECBAgQIAAAQIECBAgQIAAAQIECBAgQIDAfArMY4BLpEoSKDqgs8+hqN+xvJ3zOfzNrUrgyNfXV3OZvJsyCdxJfsTQkqMWKNk/n83z9UidUW8xZvmRtiaenp5Wt7u7u0tAQPVysgclO+ofHh4me1O1TUmgeWZl6v39+/f8/Hyydzf3h3qa+0OJFr3AxcVFSRfyHTSNCLOSW29vb/cWy5qQfJPe81M6ky+ytbW1KVU+qNp8gfZ9K7lvfc9P9WTh56RdGyzF7dzm7SrjOG8joj0jCWSdH+mZp6q8PI+1usQBAQIECBAgQIAAAQIECBAgQIAAAQIECBAgQIAAAQIECBAgQIAAAQIECBAgQIAAAQIECBAgQIAAAQIEFl1gTgNcDg8Py7cEzzK/I2EKr6+vnVHPZradnZ1F/wQ0tP/p6anh3fpbyXCpp5PU3xrnOJuxDw4OhtZwfX09tMyUCpSHsCRiI/v8O81IMM1UPzmFlX9X6MCUxmJZq22Yhjc3N9kWPo3Mgoabdjmb+10gvS/N/V6ThTiT5b3kCyh9qce6zbJrfXfUZ1mYZRtyr42NjVne8fPzs3oMq9+3r0a9wJSO87w6pZpTraV4erazrNk4zlLbvaYhUPht2HXr5c457eqslwQIECBAgAABAgQIECBAgAABAgQIECBAgAABAgQIECBAgAABAgQIECBAgAABAgQIECBAgAABAgQIEOgIzGmASxp3dHRUOEiz3Dtdv1diOApbuKDFynecpoMpnHSbiff04uJiaJ0JRrm/vx9a7BsLZMN5lTKTZKKrq6tpN2Z7e3voLUYa36G1KTAlgb5TIFEFz8/PJycnU7rpSJ8Nc79hFMz9Bpz5f6vv7Ottdh4MMtC956d9JvFJXbfIY8k0Ep267tL1sjxur+vCdi8HrU4zbka98Xt7e/WXEzwe1Nm+t7AU92WZh5PGcR5GQRvGEci34ahrbBbGwkDJcRrmWgIECBAgQIAAAQIECBAgQIAAAQIECBAgQIAAAQIECBAgQIAAAQIECBAgQIAAAQIECBAgQIAAAQIECMybwPwGuJT/1e7X19dpRIf0Hap6gEt5xEzfqub/ZIJRRmrkw8PDSOVLCmfvX8mOwbu7u5LavqvM5eVldev6R6g6OfGDBHwMrXOkHcVDa1NgGgLn5+e9GQ0HBwdZ8aa6Ldbcn9RomvuTkvyWejLLStbStO1bvoN652lh4sy3YE7qpoO+uXqXykndcWg90wtw6R3i5sZ4DGv2+a53jeN3ybvvpATW19dH+v0lv7vd3NxM6u7qIUCAAAECBAgQIECAAAECBAgQIECAAAECBAgQIECAAAECBAgQIECAAAECBAgQIECAAAECBAgQIECAwAIJzG+ASzZOb29vF1KOtKkdWQpPAAAgAElEQVSssM7eYvf399UO4WQoZDNbb5llOlN1trBTo+5QLay2JChnGpuWC5s3NF/m4+Pj+vq6U1uyAA4PDwtrHqdYSejAlMZrnGa7ti6QBaf65FTnEwiS89XLKR2Y+yWw5n6J0qKXOTs7K+lC71QtuWrMMl2pMYm9W/rHkogN+uYadH5M5JLLpxfgYiku8Z//MsZx/sdIC4cK5PeXeiZdc/kkbW1tbTWX8S4BAgQIECBAgAABAgQIECBAgAABAgQIECBAgAABAgQIECBAgAABAgQIECBAgAABAgQIECBAgAABAgSWUmB+A1zCnd3IheizCXCp36W8bYVdWIJiU9o+Xbg1+uXlZT4N6+EyhVkA43ekJMAlyTLj30gNUxK4vb3tjS768+fP+fn5lO44TrXmfl89c78vy2KdPDk5KWlwpsDsv4PqH7A0cmbfLyUg0yvTsNrMfgg63Uzg4PT6O1LNDTgj1dNVeNEfw7q6M/8vjeP8j9FqtjCPoF3BYb0O+QXk79+/87Mq9rbQGQIECBAgQIAAAQIECBAgQIAAAQIECBAgQIAAAQIECBAgQIAAAQIECBAgQIAAAQIECBAgQIAAAQIECExVYK4DXHrzCwZZ5I/bPz4+Dnp3Iuc/Pz/z58Q7VWVz2v7+/kSqXaZK1tbWptGd7e3tkmqfn59Lin1vmcIsgPEbubGxMbSSzJqhZRT4FoFskT09Pa3fOpMrn/C5XXbM/fpg9T029/uyLMTJwry2y8vLWXYnGU/12yViY2trq35mWY8boseGJgtMz6QkNG16d69qthRXFAt9YBwXeviWu/GHh4dZhPO12PspzTJ4c3Pz9va2Il9Gyz3QekeAAAECBAgQIECAAAECBAgQIECAAAECBAgQIECAAAECBAgQIECAAAECBAgQIECAAAECBAgQIECAQGuBuQ5wWV9fPzg4KOzb9fV1Ycl2xX7//l1dWLiduyq/oAejbkgetXwhS+E+wNfX18IKv6vYLD82vfsq+/Y6sUR9zzv5jQLZHNu1miXD6P39fWdnZ2atGnUuj1q+sCPmfiFUvZi5X9eYyHHh0v3w8DDLFbX+TJJuFjZyIiDfW0lD9FiXySzbOaU1cNRqRy1fSLQ0S3FhfydebNRxGbV8YYONYyGUYs0C+fU8CWL5vkuwYGKzEtry58+fv3//JrplZll1zS30LgECBAgQIECAAAECBAgQIECAAAECBAgQIECAAAECBAgQIECAAAECBAgQIECAAAECBAgQIECAAAECBL5RYK4DXOJSvif56elpqnun6xuDy1v1jUM7/q339vZGqmTU8uWVl+xlzTbC8gq/pWR5GtHMmvfx8TGze7nRUIGsYElpSQxEvWSm1cvLS7bL1k9O+3jUuTxq+fL2m/vlViOVNPfLuTIrE6JUUj5b2UuKjV8m++TrmWVJ7Unw0/jVLkQNDRFFyXb5rviArpVqY2NjIpijLq2jli9vZFcH+144/49hfZs9g5Ojjsuo5cu7YBzLrZQcKpAvx3z1ZNXd398vjAcaWqcCBAgQIECAAAECBAgQIECAAAECBAgQIECAAAECBAgQIECAAAECBAgQIECAAAECBAgQIECAAAECBAgQWHSBeQ9wyZawkt2GnWGoZ6xMdmAeHx/f3987dWZf5YzDFCbbl/LaRsqpyTBlsMorH6lkyWcgO7dHqnP2hafn09uXwt3j84/W27VlPZNEht3d3XooQ3p6dnaWxWf2XTb3J2tu7k/Wc/a1Fc6I6+vr2bSt60aFzZtN2773LnkOvL+/n30bGmJlxmnMSCPrMWwc6qleaxynyqtyAgQIECBAgAABAgQIECBAgAABAgQIECBAgAABAgQIECBAgAABAgQIECBAgAABAgQIECBAgAABAgQIECAwPwLzHuASqfJ9j9MLcKnXXN6e+Rnmdi3JX1Y/ODgovPbm5qawZItiJQEuHx8fLWqe2SXJ/ZnZvcpvNOdo5R1Z9JIvLy9Jb6lSojrdyZy6urr6lq6Z+xNkN/cniPldVZ2cnJTcOlM4c7mk5Jhl7u7u6jWszmNJep2lst733uOjo6PZZ7h0PaVMKubPUtw7vot4xjgu4qhpMwECBAgQIECAAAECBAgQIECAAAECBAgQIECAAAECBAgQIECAAAECBAgQIECAAAECBAgQIECAAAECBAgQaCGwVAEuU9o7/fn5+fDw0MFdW1s7PDxsAb2gl2QX9Pb29tDGX15e7u/vDy021QJfX19TrX/MyuczxGHMTrl8IgKZZYkk6PoA//nzpzAzYiJt6K3E3O81aXfG3G/nNm9XFYak5Ntw2i3P3KwvF/mAbW1tTfum81N/yTNJMlzOz89n2ebcMc+HnTuWJ9+VtNBSXKI0/2WM4/yPkRYSIECAAAECBAgQIECAAAECBAgQIECAAAECBAgQIECAAAECBAgQIECAAAECBAgQIECAAAECBAgQIECAAIHxBRYgwGV9fb18A/zv37/HR+mq4e7urjpTuIW7Kr8EBy8vLw27kbNj+ebmZto7pat90YvrWbLnfPa9q6cAzP7u7hiBq6ur7PyvU+TT/vz8/O2JSGmSuV8fl9bH5n5rurm68OzsrKQ9iXtL6FtJydZlujJiVu2xJHFXJXTX19fJtXl8fCwpPH6ZPKlm3LN0//37N1Ed41dYr8FSXNdY3GPjuLhjp+UECBAgQIAAAQIECBAgQIAAAQIECBAgQIAAAQIECBAgQIAAAQIECBAgQIAAAQIECBAgQIAAAQIECBAgQKBQYAECXNKT8v3J0whwqddZ3pLCAViIYtmNnG3J6fvm5mYnSyX/JlUn28jf399PTk4Wohff28jCPeff20h3n7FA5s7FxUX9pplimWs7Ozv1k994bO6Pj2/uj284DzUkDaQwi6f+zDDxlr+9vb2+vlbV5rv48PCwerkKB+X9zfPJr1+/EoY18USVQc5ZuvM5GfTuOOctxePozc+1xnF+xkJLCBAgQIAAAQIECBAgQIAAAQIECBAgQIAAAQIECBAgQIAAAQIECBAgQIAAAQIECBAgQIAAAQIECBAgQIDANAT+N41KJ15n9utml/LX11dJzbe3txOMFHl5eak2S2fz9pS25pb063vLZFtyYL+3DQt99/X19YVuv8ZPXCCxAk9PT/Vqs8LkzLx9VMz9+hi1OJ63AW3RBZd0BBK3dHR0NFQjAS7n5+dDi7UrcH19Xb9wNUPlDg4OHh4e6g4Nx1lU85NnyAxfLlzcpzhLccMoL9BbxnGBBktTCRAgQIAAAQIECBAgQIAAAQIECBAgQIAAAQIECBAgQIAAAQIECBAgQIAAAQIECBAgQIAAAQIECBAgQIDAqAL/jXrBd5Uv2TXdaVv2Tk+wkfXaVnOn9AQxV7aqzc3Nle27jvcKfH5+JkQgmQL1t5LekrgoYR91kyU4NveXYBCrLnSy5KqXgw7e398zlwe9O+b5u7u7eg2r+ViSKJY6QslxEgBz1c+fP7P2JuPv8fEx63DJhcoQIECAAAECBAgQIECAAAECBAgQIECAAAECBAgQIECAAAECBAgQIECAAAECBAgQIECAAAECBAgQIECAAAECBAgQKBRYmACXs7Ozwi69vr6+vb0VFh5arL5ZOpt+h5ZX4BsF5nY/9tra2jeyuPVcCSTZIaEeiXiotypnuvJc6u86Hipg7g8lUmAiAoWBKZeXlxO5XVcl9/f3CSKpTu7t7SWOpHq5Ogc7Ozvpe7v+Zu1NMN+vX782NjY6YS63t7cTfGhs16qluWpul+KlEZ5NR4zjbJzdhQABAgQIECBAgAABAgQIECBAgAABAgQIECBAgAABAgQIECBAgAABAgQIECBAgAABAgQIECBAgAABAgSWT2BhAlyyz3Z7e7twALI7t7Bkc7H6ZunCbdvNFXp3NQWyUXw1O67XXQKPj4+7u7v1CIZOgSwv6+vrXYW9XAIBc38JBrHehcIngYeHh2kkIHTlwhQ2pt7+pTm+ubkZvy+dMJfT09OfP3/++PEjuTDn5+d58JvG2I3fWjUQIECAAAECBAgQIECAAAECBAgQIECAAAECBAgQIECAAAECBAgQIECAAAECBAgQIECAAAECBAgQIECAAAECBAjMucDCBLjEsXyv8qQCXOr1lN99zodc8wgQ+BaB29vbX79+9b11chlEBvSVcZLAXAkkS25vb6+kSfXnh5LyQ8u8vb29vr5WxdbW1g4PD6uXq3aQgeiKsxlfILzX19dHR0fJXUqi1v7+fvJcXl5exq9ZDQQIECBAgAABAgQIECBAgAABAgQIECBAgAABAgQIECBAgAABAgQIECBAgAABAgQIECBAgAABAgQIECBAgAABAqsgsEgBLicnJ4VD8vX1dX9/X1h4ULFsln56euq8u7m5ubOzM6ik8wSaBbLTvrnAd7378fHxXbdetfsmCOD09HRQr7NkiYgahLPQ5839hR6+vo0vnKoTD3BJtki9PYXNqF+yZMdZVAvDdFp0PGtyngBjvru7mzCXZOXkqVLMVgtJlxAgQIAAAQIECBAgQIAAAQIECBAgQIAAAQIECBAgQIAAAQIECBAgQIAAAQIECBAgQIAAAQIECBAgQIAAAQIEVkfgf4vV1YODg4eHh5I2Z+90NtyWlBxUpr772k7pQUotzicZ5/3/frJBOgEi9X9zulNhTrao2SUE5lMga9HQhSsFEhAw5qo1n92vWmXuVxQOFlcgkzS5PEO/pPJ19vj4uL+/P6me3t3d1au6uLiov1zN445wlbU3JYSMddbn/KT+RMbkgXDRF2pL8ZQ+KjOu1jjOGNztCBAgQIAAAQIECBAgQIAAAQIECBAgQIAAAQIECBAgQIAAAQIECBAgQIAAAQIECBAgQIAAAQIECBAgQIDAUIEFC3DJvtnOHtqhHcuG3s/Pz/X19aElBxUQ4DJIZqTzGYXn5+cMx+vraye3ZaTLFSaw0AL5/GfDfz78Jb3I+pbC46xaJXeZWRlzf2bUbjRjgUzV6+vroTfNU8SkAlyS7lSPjFmmhWIoY3OB2WS4VG3Iw0x+kuBzeXl5cnJSnZ/nA0vxPI9OeduMY7mVkgQIECBAgAABAgQIECBAgAABAgQIECBAgAABAgQIECBAgAABAgQIECBAgAABAgQIECBAgAABAgQIECBA4LsEFizAJXuhNzc3kwNS4pW90+fn5yUle8tkS3C1WdpO6V6foWcCmKid7HMuHKyhFSpAYOEE3t7efv36VT4FsuYcHR1l7ixcT+sNNvfrGo6XUqAwwCVfgslcmEgkU+JC6pJnZ2f1lyt+nDUnD4d53piZQ9bq09PThPhkXA4PD2d235FuZCkeiWtuCxvHuR0aDSNAgAABAgQIECBAgAABAgQIECBAgAABAgQIECBAgAABAgQIECBAgAABAgQIECBAgAABAgQIECBAgAABAr0C//WemvMz2Thd2MIEuBSW7C1Wv9ZO6V6fQWfu7++zmfnHjx/JrYhheXTFoArX/v+fQQWcJzCfAtl0vbu7O+oUSAbB1dXVfPaouVXmfrOPd5dJYGtrK8luJT2qP0uUlO9bJlFQr6+v1Vv5VkxeSfXSQQSy3s7+US3LeyK38syTmJ75GQVL8fyMxTgtMY7j6LmWAAECBAgQIECAAAECBAgQIECAAAECBAgQIECAAAECBAgQIECAAAECBAgQIECAAAECBAgQIECAAAECBAh8l8D/vuvGre+bAJeLi4uSy7O39uXlZWdnp6RwvUz24j48PHTO2Cldlxl0nO3l19fX7Xaqb25ubm9v59/Oz8bGRg7W19fr9zo/P0/99TOOCcyzQLZeZ2N/VwvzOa+nMHS9W73M+pZsiBYLV1XDLA/M/Vlqu9f8CCQuJHFLQ9uTr8V8fw0t1lyg67u18BGouc7lezfRV1k5s/B+fX3Nsnd5XMwn4fn5ObE+s7xv170sxV0gC/rSOC7owGk2AQIECBAgQIAAAQIECBAgQIAAAQIECBAgQIAAAQIECBAgQIAAAQIECBAgQIAAAQIECBAgQIAAAQIECBDoCCxegEuiPbJHt2TjdHp4eXmZJIVRB7u+WTp5MaNevlLlHx8fE61SOByVTEbw4OBgd3d3UVIqqpY7IDBUoG/e0M3NzcnJST7wJRkuySDILu6hN/reAub+9/q7+/cK7O/vJ99taFZIguQyU1J4nNbWn0lSj8eSQZhxDngCbrrEBpWf1Pl8DH7+/Pnnz58xB7pdeyzF7dzm7SrjOG8joj0ECBAgQIAAAQIECBAgQIAAAQIECBAgQIAAAQIECBAgQIAAAQIECBAgQIAAAQIECBAgQIAAAQIECBAgQKCFwOIFuKST2b1cmBjy8PDQAqW+9ddO6UGALy8v2SZdOBCpJHvdg5lkCqEtg0idXwKBw8PD3mWn2th/d3eXff5Du5kMgqS93N7eDi35LQXM/W9hd9N5E8g3YH6GtipPFOPkeiSErh4Tk/izxNgNvenKFghOVs6zs7MMTe9SPFWWX79+ZYXPV8BU71Kv3FJc11jcY+O4uGOn5QQIECBAgAABAgQIECBAgAABAgQIECBAgAABAgQIECBAgAABAgQIECBAgAABAgQIECBAgAABAgQIECBAoEvgv67XC/Ey+2OTBlLY1FFDELKRMukJncq3t7e3trYKb7Q6xd7e3jIEu7u7hektBwcHCbD4/Py8urqS3rI6n5NV62lCFvLx7ooMyEr1/PxcxTdkPckO/xKZhD48Pj6WlJxlGXN/ltruNecChfluWRPy9de6L5eXl/VrE01Sf+m4r0BW2gTffHx8RG9zc7NvmWmcTETdbNZtS/E0hm/2dRrH2Zu7IwECBAgQIECAAAECBAgQIECAAAECBAgQIECAAAECBAgQIECAAAECBAgQIECAAAECBAgQIECAAAECBAgQmKrAQga4RKRw43RKJgdhJMF6+YuLi5GuXYXCCWH5+fNnV0rFoI4nuuXv37/ZR10FWAwq6TyBRRfIcvH6+lrvRRKgkgbVFVqU8KPMi3qxQcfJAhgn92FQta3Pm/ut6Vy4lALr6+uFc7n+XDESRfId6qtKAqF8mZYDZoDOz89jmOeQJLns7e2VX9u65K9fv5ID2PrykgstxSVK81/GOM7/GGkhAQIECBAgQIAAAQIECBAgQIAAAQIECBAgQIAAAQIECBAgQIAAAQIECBAgQIAAAQIECBAgQIAAAQIECBAYVWD5A1yy+Tnbd8td6hutE7VQfuHSlwxjoigKQ22yU7oT3bK1tbX0MjpIoFcgUyDb+JMg0PtWIo02Nzd7z3ed+fr6SoZL18lveWnufwu7m86/QGGWXP25YqROdV1Y+P070i1WoXCeQ5Lk8vj4+O/fv+fn57Ozs6RrTa/j01u3LcXTG7VZ1mwcZ6ntXgQIECBAgAABAgQIECBAgAABAgQIECBAgAABAgQIECBAgAABAgQIECBAgAABAgQIECBAgAABAgQIECBAYJYCixrgku245ftvr6+vC01vb2+rkoUbs6vyy30QmZ8/fyYNZ2g319bW7u7uslNadMtQKwWWVSCrR6ZAQ+8yRxrerd56enqqL0rV+VkemPuz1HavxRLY398vCWN6f39vXhAG9borwMVjySCo8vPJobu6ukq6VsJcEjN3c3MT1fLnyZIbZbhPTk5KSo5UxlI8EtfcFjaOczs0GkaAAAECBAgQIECAAAECBAgQIECAAAECBAgQIECAAAECBAgQIECAAAECBAgQIECAAAECBAgQIECAAAECBMYXWNQAl/S8fCdzYVZC6qxvli6vf/xhmPMazs/PT09PSxqZXdDZunx4eFhSWBkCSymQRIChqSsJEbi8vCzpfqbe29tbSclplDH3p6GqzmUSKHxUqD9dFHb//v7+6+urKnxwcLC+vl69dDC+QGLmkrSS5bqT5/L8/NzJcykJ5Wm+e4a7XWTPoGotxYNkFuu8cVys8dJaAgQIECBAgAABAgQIECBAgAABAgQIECBAgAABAgQIECBAgAABAgQIECBAgAABAgQIECBAgAABAgQIECAwqsACB7hk221hb7MFOhuhhxZOSsLr62unWLbvJmFh6CWrUCDO19fXJT3NPvbsgrbDvMRKmWUV+PPnT+HSlI3cCTwqcfj161dJsYmXMfcnTqrC5RMoDHB5eHj4/PwcqftdmS+FNxrpFgrXBfLUl0UveS55Gvz4+Ej239nZ2draWr1M+fHR0VF54eaSluJmn0V51zguykhpJwECBAgQIECAAAECBAgQIECAAAECBAgQIECAAAECBAgQIECAAAECBAgQIECAAAECBAgQIECAAAECBAgQaC2wwAEu6XP5fuaujdB9veplsmu3b5lVO3l4eFhnaeh+xiLbnhsKeIvAcgtkn//z8/P+/n55N5+enkrSAd7f35P2Ul7tREqa+xNhVMnSCySz7ODgoKSbhV+mnaqSIZL1oao2oXIjrS3VhQ7aCWRYswZeXV0ldicLe/nTZnW7RAdO5KHIUlyRLvSBcVzo4dN4AgQIECBAgAABAgQIECBAgAABAgQIECBAgAABAgQIECBAgAABAgQIECBAgAABAgQIECBAgAABAgQIECBQKLAqAS7ZCJ1duM0o9c3VR0dHzYVX4d1kRjw8PJT0VHpLiZIySyyQHJbErOzs7IzUx2QE1Jedhmuvr68fHx8bCkz2LXN/sp5qW26Bi4uLkg4WTvZOVV2FWwSIlDRJmRKBLOyJYvn4+Bg12i/rdkn9DWUsxQ04C/SWcZy3wfpR+zk5OZm35rVrT61PP5amU+0oXEWAAAECBAgQIECAAAECBAgQIECAAAECBAgQIECAAAECBAgQIECAAAECBAgQIECAAAECBAgQIECAAIFvFFjsAJfsqt3c3Czk69oO3XXV/f3919dX5+TBwUGCFboKrNrLgBTuPd7b28ve5lXz0V8CdYGNjY12i8bh4WFhNENSpYamUNWb1PrY3G9N58LVFCh8FEnGU3kMU9cTS+EqsTr+s1kM655Z4a+urhLjkkfE+vmG44z4y8tLQ4HmtyzFzT6L8q5xXJSR0k4CBAgQIECAAAECBAgQIECAAAECBAgQIECAAAECBAgQIECAAAECBAgQIECAAAECBAgQIECAAAECBAgQIDC+wGIHuKT/5buau7ZDd9nV3y2vs6uSpXn59vaWtIiS7qytrd3d3ZWUVIYAgb4CyT8qCaJKwtQMliZzv+8YOUmgWaBwbtafNBoqTOJDlSiXYkLl6lbB+fHjRyczK+tV/a0ZHCfGJQ0of+wpHPHelluKe00W8YxxXMRR02YCBAgQIECAAAECBAgQIECAAAECBAgQIECAAAECBAgQIECAAAECBAgQIECAAAECBAgQIECAAAECBAgQINBaYIUCXN7f3x8fH/tKfX5+Pj09dd5KIsn+/n7fYqtzsjC9JSDZxpz9zKsjo6cEpiFQGAfw8PCQtJdpNKCq09yvKBwQKBcoDHDJFM7zxtBqu1I/CisfWu1yFLi8vOx0JBk3XVAz6+Dh4eHHx0dJ8Fbh2t7bcktxr8kinjGOizhq2kyAAAECBAgQIECAAAECBAgQIECAAAECBAgQIECAAAECBAgQIECAAAECBAgQIECAAAECBAgQIECAAAECBFoLLHyAS9JD9vb2Cvs/aK9v/fzFxUVhbcta7P7+/vX1taR3BwcHwm5KoJQh0Cyws7NTpRI0lzw9PX17e2su0/pdc781nQtXXCCPIvlCLEGoP2/0LZ8JXiXKpUBSQnzP1qHqzycJxKm/NcvjjPjz8/PQDJekzJRE9nS13FLcBbKgL43jgg6cZhMgQIAAAQIECBAgQIAAAQIECBAgQIAAAQIECBAgQIAAAQIECBAgQIAAAQIECBAgQIAAAQIECBAgQIAAgdYCCx/gkp6fnZ0V9j97ffvupK1vqD4+Pi6sbVmLlUfYFEZOLCuUfhGYoMD5+XlhFtXR0dEE71uvytyvazgmMJJA4fSpP2/0rb+rgGeSvkqdk+/v730f6houmeBbyXD58+fP2tpac531OJ7mktW7hZ+llPcYVqHN4YFxnMNB0SQCBAgQIECAAAECBAgQIECAAAECBAgQIECAAAECBAgQIECAAAECBAgQIECAAAECBAgQIECAAAECBAgQIDBVgf9NtfbZVL6/v58NtF9fXyW3u7u7Ozk5qZd8fHzMHuDOmQQoZEdu/d1VO769va00mvt+cHCwtbXVXGY+382Iv76+dtqWT07X52E+26xVqyCQ1Wlzc3PoUpZPb9Jerq6uJmti7k/WU22rJrCzs5P5O/QLNAXyHZTnlkE+AlwGyfQ9n3iUw8PDvm/N4GSegjJezaFaQz8SXe20FHeBLOhL47igA6fZBAgQIECAAAECBAgQIECAAAECBAgQIECAAAECBAgQIECAAAECBAgQIECAAAECBAgQIECAAAECBAgQIEBgHIFlCHBJ/4+Pj6+vr0sgstW2K7Cjvlk69ZRUssRl6hrN3by4uGguMLfvPjw81LvZ9XmY22Zr2NILJD0qGS6/fv0a2tMsd4kMSGDE0JLlBeqTovkqc7/Zx7srK3B2dnZ6ejq0+5lrgwJc7u/v6xFOCUpb8VC5oZjfG+CS5iU+Jtl/acagpn58fAx6q+95S3FfloU7aRwXbsg0mAABAgQIECBAgAABAgQIECBAgAABAgQIECBAgAABAgQIECBAgAABAgQIECBAgAABAgQIECBAgAABAgQIjC/w3/hVzEMN5cErr6+vLy8vVZs/Pz8T59F5uba2lo241VsrePD29hafko7HarLhESU3VYbA0gsk1qFwNUtkwAQ1zP0JYqpqZQUK48Dy1JFnj75KXaEPhatB36pW5GRDcsrMBBLc03CveiJPQ7HOW5bioUQLUcA4LsQwaSQBAgQIECBAgAABAgQIECBAgAABAgQIECBAgAABAgQIECBAgAABAgQIECBAgAABAgQIECBAgGoS7XEAACAASURBVAABAgQIEJi4wJIEuGxtbW1vbxfq1DdI393dVVcdHR1Vx6t5UGXZDO3+ZMMjht5upP3PQ2tTgMA8C9ze3m5ubg5tYSbFBAOnzP2h4AoQKBEojFypP4dU1Sb0oR5HknUgiU7Vuw76Cry/v8et71szO5lhali0Pz4+yltiKS63mueSxnGeR0fbCBAgQIAAAQIECBAgQIAAAQIECBAgQIAAAQIECBAgQIAAAQIECBAgQIAAAQIECBAgQIAAAQIECBAgQIDA9ASWJMAlQIW7plOyHtpS30R9dnY2PeiFqLm+dby5wTMOuxlp/3Nzy71LYP4F/vz5U9LIbBG/v78vKTm0jLk/lEgBAiUChY8il5eXvbXVH0jybmFVvfWs2pny5Wt6Mg2pdhsbG+X3Le+Lx7By1dmXNI6zN3dHAgQIECBAgAABAgQIECBAgAABAgQIECBAgAABAgQIECBAgAABAgQIECBAgAABAgQIECBAgAABAgQIECAwDwLLE+BycnJSCPr19dVJPXh5eXl9fe1ctb29vbW1VVjDshZ7fn4u7FrDXuXCGkYq9v7+PlJ5hQkstEDWopubm5IuZA//5+dnScnmMuZ+s493CRQK7Ozs5HFiaOE8hzw+PnYVE+DSBVL4MlFWhSWnV6zhoWhtba38vpbicqt5Lmkc53l0up6aRpqhc9uvpezU3GprGAECBAgQIECAAAECBAgQIECAAAECBAgQIECAAAECBAgQIECAAAECBAgQIECAAAECBAgQIECAAAECBBoElifAJZ08Pj5u6Gr9rc426fpm6fJr6/Us0/Hb21u2lBf2aH19vbDkRIoJcJkIo0oWSCCJVAcHByUNbggOKLk8Zcz9QijFCJQIFD5OXF9f12tLrlz9KzjTf8bfs/XGLNbx09NTV3jB7Nu/ubk56KYbGxuD3uo6bynuAlnQl8axxcCVpKh8fHy0qHnoJeUzdGhVXQWWslNdffSSAAECBAgQIECAAAECBAgQIECAAAECBAgQIECAAAECBAgQIECAAAECBAgQIECAAAECBAgQIECAAAECBLoEVjTAJdt9s8Hy7u6u4khcQnW8mgf1rePNAiU7EptrGOndbMwub9tINStMYJ4FkjBVMtdeX1+vrq7G6Uj5/Cppzzgt6brW3O8C8XIhBAofJ7piR+qJcunmxcXFQnR2ThrZpTf7VjWsjQ3ZLl3ttBR3gSzoS+PYYuCml6LS25iuIJiGydt77UhnlrJTdYGXl5dEj93e3j4+PubX6vpbjgkQIECAAAECBAgQIECAAAECBAgQIECAAAECBAgQIECAAAECBAgQIECAAAECBAgQIECAAAECBAgQILCyAksV4LKzs1O+UfbXr1/VHsuDg4OV/QRUHe/a0Fid7z0oR+69tsWZ7HJvcZVLCCy6wPr6+uXlZUkvkvWQbbQlJfuWMff7sjhJoLXA8fFxybVV7Ei2vte/6fIlm+eZkhqU6QhUkt8F0pDUUB4PYSn+ruGb7H2NYwvPkmlS/dbWov76JV31NEze+lUtjpeyU3HIF9bh4eGPHz92d3ePjo5OT0/zO/XPnz+3traS59ICyiUECBAgQIAAAQIECBAgQIAAAQIECBAgQIAAAQIECBAgQIAAAQIECBAgQIAAAQIECBAgQIAAAQIECBBYJoGlCnDJwBTumk7J9/f3aiATf1Adr+xB14bG+XGob2ufn1ZpCYEZCJycnOzt7ZXcKHtoS4r1LWPu92VxkkBrgbOzs5Jrq4SmrvyR8ieZkrusQpk80Y0TYjU+UUNmx/7+fmH9luJCqDkvZhxbDFBJNGTDLBvpjvVfAHNhya1Hqr8qXFLzwnXq/Pw8WS0PDw9VN6uDwOZZNNku1RkHBAgQIECAAAECBAgQIECAAAECBAgQIECAAAECBAgQIECAAAECBAgQIECAAAECBAgQIECAAAECBAgQWEGBSQa4dG1C69ogNxvcFtues79uZ2dnNs2b57uU/KH4TvtnvDf17u5unt20jcBUBW5ubkrqz3qbtJeSkr1lzP1eE2cIjCOwtbW1vb09tIZ8mT4+PqaYAJehVkMLVGk4Q0tOo8CgJ97CBK5OkyzF0xia2ddpHFuY7+7uDr3q9fV1aJmSAs/Pz/Vi0/sdcPk6lXCW6+vrul7vcbJdZLj0sjhDgAABAgQIECBAgAABAgQIECBAgAABAgQIECBAgAABAgQIECBAgAABAgQIECBAgAABAgQIECBAgMDqCEwywKVr/+qMYz46Y7a+vn5wcDDS+LXIfBmp/kUpvLGxUdjUroEuvKpdsWxun/gHqZ40VL7Ptl37XUVgTIEkQRQGEyQD4v7+vsXtzP0WaC4h0CxwcXHRXKDzbjbDZ9rWv+byDJMnmZJrlakLJDXg7e2tfmaWx/URrN93pAAXS3GdbnGPjWOLsUuYZslVn5+fJcWay9SDYArv21zhoHcLK1+UTl1dXWWZHdTZ+vkUu729rZ9xTIAAAQIECBAgQIAAAQIECBAgQIAAAQIECBAgQIAAAQIECBAgQIAAAQIECBAgQIAAAQIECBAgQIAAgdURmGSAS31HXAQT8zGRPWmjDsaogSyjlh+1PYtSvnCf4Yy7k0yKid+xvtG6fJ/txJuhQgKFAufn54XTM6tZiwiDwsoLWzupYub+pCTV8y0Ch4eHJQFhT09PXQlNhckv39KpOb/pN9JlHPvijBTgYinua7hwJ41jiyErnCnPz88tKu+6pF7J9vZ217sTfLlMncqz5UgL7Onp6bf8J8AEh09VBAgQIECAAAECBAgQIECAAAECBAgQIECAAAECBAgQIECAAAECBAgQIECAAAECBAgQIECAAAECBAgQaCcwsQCX7OxKYktXIwbtaO0qNtmX+/v7JbumOzfN5rr19fXJNmBBa4tD+abT+/v7GXQzH6rqj70XboMsadXHx0dVrPyjUl3SdVCPg+l6y0sCkxK4u7srqSqfxqOjo5KS9TLmfl2j/NjcL7dazZKF8XD18Lt8C+/s7Kwm1/i9zgNDiwSr8e+bGvou0aOOpqV4ImPx7ZUYxxZDUIg2/u+VWSLq3927u7stWlt4yTJ16vr6urDXVbFpxPBVlTsgQIAAAQIECBAgQIAAAQIECBAgQIAAAQIECBAgQIAAAQIECBAgQIAAAQIECBAgQIAAAQIECBAgQIDA3ApMLMCl7zatvidnYFG4azotOTs7m0F7FuUW5SEpffcqT7yb+fvtVZ03NzfV8aCD3gihviXrWzfLM2v6VlV4sn7HwkvGLFYPqRmzKpdHYOgIThs8mQ6F0zNhECcnJ6OOWmHlqdbcH8l26CdnpNpKCk/7o1jSBmU6AuWPIpXYsj6TzGwitEiwqvBbH7y8vPTtYIsPgKW49SjM1YXGscVwHBwcDL1q/ACXKheyc6+Smw5tVUOBkvoXolMtnv0uLy8bZLxFgAABAgQIECBAgAABAgQIECBAgAABAgQIECBAgAABAgQIECBAgAABAgQIECBAgAABAgQIECBAgACBZRWYTIBL/p553z/NnT1p9/f3s7cr3DS7tra2v78/++Z17jjSNvuRCrfuUaFb6u/aANn6jg0X5pNT7WlMw7a2toaGrTw/PzdU2Hnr8/OznvOyu7s79BIFCMxmAjY7lyc7JDnr6uqqubaud839LhAvCYwvkK+t8hyHzu2+JX9kzJ72zS4Zs87WlyfB6vz8vPXl7S7sm1OQJ8wWLbEUtxuCebvKOLYYkZLVLxO8Rc31S+pBJPm1Iqt0/d2JHy9Hp/Jrfot1Ppc8Pj5OnFSFBAgQIECAAAECBAgQIECAAAECBAgQIECAAAECBAgQIECAAAECBAgQIECAAAECBAgQIECAAAECBAgQmHOByQS4NOxPyybGRGbMWCH78ba3t4fetHyD5dCqWhSox4gMvXykwkNrG1RgZ2enxK1zeYudyYPu23s+n5n66HR2Rw/9O/YlsTJdIS+j7q7vamr2NHad6ftyNsNXv3XhHVtsyKzfZXWOh0INLTC+1UhpUxcXF7e3t+U3NffLrTolzf1RxVazfP2LbKhAvuPW19eHFpu3AiVfN7PMwEqe4MvLy8yUcq++zx59U12GtspSPJRoIQoYxxbDVIg20rNNVzPyxV2PgBn6a0XX5S1eLkenWj/iVkGcLehcQoAAAQIECBAgQIAAAQIECBAgQIAAAQIECBAgQIAAAQIECBAgQIAAAQIECBAgQIAAAQIECBAgQIAAgQUVGDfAJUEb2ZxW3w7XBZFNX/kL54V73buuHedl8guGXj7SzuqhtY1aYKRdbRGeTQ7O79+/CzuSPdLTa1JyVartgjc3N5097Q05QZ02l5B2bbTOp7ewv32LNXzy6+Wzv316VvUbVcflDasucTBIIGNXklAwg8iA8nyl9OX09HSkfc7m/qAPQN/z5VPM3O8LuCInDw8P19bWCjtb8txSWNXMihU+3RXOl0k1O48QM5t3fUctz70nJyftumMpbuc2b1cZxxYj0nc2ddWT3z66zpS/7Kp/Nr8Gdt20b2vnvFOtE7hKfi/rC+IkAQIECBAgQIAAAQIECBAgQIAAAQIECBAgQIAAAQIECBAgQIAAAQIECBAgQIAAAQIECBAgQIAAAQIEFldgrACXx8fH3d3doftyk8Tx8+fP+/v7WTJl13Tz7RKFsLW11Vxmeu9mz3NXksjQe5XvBR1aVUOBBJqUb2gcmqjScKOGt/b396sPVbZhV7ug07ahO+GHJlbc3d1Vty7vaXVJ10G9tq63ul6Wl+y6sN3LwtvlQzWzXe7tOjIPV5VjTru1JTky9TYkw6WaPvXzfY/N/b4sg04WfipyeXnJQfca6Xzh7cz9kVTHKVz4RZPIjzEDxcZpZOtrC59MCj+WrZvRdWEeO/Pw0HVyGi+zwPZNKPjz50/r21mKW9PN1YXGscVw5He3oUF1eRBq9xtl129eBwcHs/k1cAk6tbGx0WI0c0n121y7y11FgAABAgQIECBAgAABAgQIECBAgAABAgQIECBAgAABAgQIECBAgAABAgQIECBAgAABAgQIECBAgACBRRRoGeCSvXPZmvjr16/yQIGEfWSn3NB8jQkiNu+aLvmL6BNsTL2q7CEMXf1MyXEaPBu93GXo/slOg7NvuTweoqSPCRPJ56raDp24lq5d35eXl831RKkhkeTq6ir7uqsamj8hVbFBBwkwKk/hScMy7oOqmuz5DEq9m82Vj4nQXPkSvJtRK1wrEmTw8vIyvS5nYpYPa9WMtCpzqrBh5n7l1nxg7jf7eLcuULiAnJ2d1a9aiOMsj9fX1yVNzdp1fn5eUnJSZRIckKWv4Xlg/BvliaJvfs3Nzc2YwRCW4vFHZx5qMI4tRqHvnOqqp3BR7bqqK3Ry6C8UXZeP83LRO5V8sdbdn+oi3LpVLiRAgAABAgQIECBAgAABAgQIECBAgAABAgQIECBAgAABAgQIECBAgAABAgQIECBAgAABAgQIECBAgMD0BEYIcEkEQPYi5g+Jr6+vZxdci7+qnbSX09PTXL6/v5+Nr9kDP72OpebmZIp0ZKp37608e9gSfJP7/vz5szz4pl5P9DohOIVxDPVrRzpOhErCU0ouyabESe3KzuchWwSrz1Ua8Pz8nE9LvRmJJmluWHaJd23RrC4PWn3PZz4e2d1dvTvSQXatp9cjpfCkYbu7u5lBU93KGMNMrpKdolV/k0HT+VBNtWHV7RboICAZr4xaeWxKCmdlm3hST1qSajP92+llTqVh+WBk/Rlag7nfTGTuN/t4t1cg32J7e3u957vOTDYNravyib/sLEp5mCmvOVEvWYWm/eBXb09n6Zv4gty5RZ4B6k8U1X0TxDORobQUV6QLfWAcRx2+PJkPTbPK71CjzrJM2Or3izTp4OBgzJSlkfq16J3Kt1jrDJf8KjeSlcIECBAgQIAAAQIECBAgQIAAAQIECBAgQIAAAQIECBAgQIAAAQIECBAgQIAAAQIECBAgQIAAAQIECBBYdIEf//796+pDNrsmACKZBR8fH9W/7QJHumru+zJbwhLJsbGxUf2bAI7WyRpdt8j2vL4tT3hHohm6Crd+mWyF+rVx67zs5D6kATmTf8tjIOq1NRx36PJvR69TMsf1S7JvvB1mtmcn9KGvXr3+znHucnd31xW20lus4Uy2VmZ3d71Atvz1bXlCKAZFtFSXb29v5zNcvzzDXc+/yIctXRvU4PQ9l3eNYyrvjOP4Q5khy0/nA59qc1C1PMMXiupl10EyaOJcnaw+UZ2G1femVmVGOkhLMuidhtVblUoyxNl7P1Jt8184M7ca5bS245kzOcgo56d1F6LXGeXOfKxjNg9xdcdqHc5EGH9kq2pzkIZlgtQblhiC+lww96tPRdcUy0eiOlMnLT/ufCo6UyxXlX8wzP1y5DksmdSS5sCvyT6TTESgvjxWH/vO8phFqTrT7l7VRMjl9bWo62mqb+U/fvzoez4nU22iH+rf9Z2Sl5eXDV+sg2obdD6L86AQw9y9pAuDau46v8pLcRfFQr80ji2GLw+cyb5pvrB8Xvf+CpBFbJYBLp2OLHSnugybh6b+bn5tmX1kar0BjgkQIECAAAECBAgQIECAAAECBAgQIECAAAECBAgQIECAAAECBAgQIECAAAECBAgQIECAAAECBAgQIDBjgT4BLkN3Gk+7ieVb8oa2JDtpk03QW2xQOEhvyZIzDduJSy6fapmbm5tR/0x91Z5sOs2u8oeHh+pMw0E2TmfgWmzSy57ARLfUwzISapB9m/X4la77pkcJWOk62fsy9SSOJBvOe/MvmvcTZnv2z58/eyucwZm0OeyDbjTo8zyo/ATPHxwcJDpnghXOQ1VJLRkzhqBdL/KZrAem9K2kJKio74UtTvauh+Z+C8YxLzH3xwSc88ubV5veOfjt3fmWB5uStXFQwzKD8iAR5zzEJmCla21v/YhSH4g8G+RxZdDjxwSfXaubruxSXAksx4FxbDGO+S2g9+m9q56S6KveXxn+/PnzXYmEC92p5m+xrqGpXo7ze2hViQMCBAgQIECAAAECBAgQIECAAAECBAgQIECAAAECBAgQIECAAAECBAgQIECAAAECBAgQIECAAAECBAgskMB/C9TWFk3N1r7eq7KPtyEcpLf8yp7JVr2kSGTrXYlANk5ny3T+oH1hzEc2Qp+fn+cWp6en9fSWjE5eNg9QMl+2t7eHtir7txME07v/szm9ZWi1ChBYegFzf+mHWAdnLNA3S67TBs8kExmLhOBk4UpViWbIcVTr1VaPKMlBy+NH/a2hx0nfyINNqk2yW9/0lmTHJBIijzRDqxq1gKV4VLH5LG8cW4zLy8vL3t5e84WZj7HNLwWZpL0lcz6/lXTN2bOzs+9Kb0kLF7pT+e2pF3noma4sraHlFSBAgAABAgQIECBAgAABAgQIECBAgAABAgQIECBAgAABAgQIECBAgAABAgQIECBAgAABAgQIECBAgMCiC/z49+9fVx8eHx9//frVdXKWLy8vLye4D7b3T69P/I+B//jxY5Y+I91rIp3NxshsPu/aA9ncjOy6PDg4yA7q/GxsbKTwx8dHdvFlE3VCVbIJsO+OvgTuZL9lc83VuyV/x74qXB2UpLdkd3f2aVeXzPIg+8D7bkPttCE7zxtSAKbazoxmYTTPVJsx2cqz77fv53Cyd+mtLXMht+49Xz8T7SQi1c9M7zhhB4Mik8z96bF31Wzud4Es2ctMpc5XYW+/JvI13VvtmGe+5cGmZG3s27Dkp/SGMuRJ8vr6uq9DnkzylJIkuP97SPn/nlKyLGeYOs8q+bfzuJIMuBz0raRzMs8teWoduqQ31FDy1qotxSUmi1jGOI46ag2zuKuqzlzOv53J25vemPJz8ii7uJ1q8Wg62V/quwbdSwIECBAgQIAAAQIECBAgQIAAAQIECBAgQIAAAQIECBAgQIAAAQIECBAgQIAAAQIECBAgQIAAAQIECMyhwPIHuHTtmm7eJN9uhPpuJ25X1cSvmuDO8EgmwyU78aaReZF91Kl8UIrEIJbedJ5BJXM+t0h6y9bWVkOZzlsCXHqJ5mTXa2/DxjkjwKWj1xDg0ilg7o/zMSu8tvm7SXhTIeM8Fzs8PHx4eOhtYW+OXm+Z2Z/5lgebdgEuDc85Ly8vScJqTmBpbZsImNy65KGi9S26Llydpbir40v20jiONKCZxckuTPjjSFf1Fh4pI7L38smeWdxODV1UO9lYVXjW2dlZHmAmq6c2AgQIECBAgAABAgQIECBAgAABAgQIECBAgAABAgQIECBAgAABAgQIECBAgAABAgQIECBAgAABAgQIzLPA/+a5cRNpWzIa/vz5kx28iR3JDvlEeEyk2qGV5F4bGxsploP82zmuX9U5Xz8z9Lg3OSW7nTsnc5DLewsMrbO8QCTzR+Pzkz/AnrCV8fdSdm6dXJXszMzO9vKWVCVvb2+zITM/r6+v1cneg3Fu0VubMwRWTcDcX7UR199pCOSbrjfAJd9f07jX6tTZkN4ShKTCJZHt8fEx+M3PCSOJZdSSSjDL6JZO8yzFIw3T3BY2jiMNTWZxpvA4s7jz29/+/v5I951q4cXtVLWo5ussvwl2fg+NcHJbdnd3k/aYhbGe2DLV30ynOkYqJ0CAAAECBAgQIECAAAECBAgQIECAAAECBAgQIECAAAECBAgQIECAAAECBAgQIECAAAECBAgQIECAQDuBH//+/Wt35cJdlb94nz2T02h2tgd38lmmVH+LNqezuSrb6tKw6bUq2ymzeS8/LfZFZ7NfUnUmtQU6Q5BMmTTj/f9+0vfUn52E2U/Y2UzYwtAlBAgMEjD3B8k4T6BBIAkC+casCuR7Kl9Z0/uOrm60TAdJBwhap0eJ5CtPf3t5eclzQi5pFyiwubnZeaKYqxgIS/FyfLaNY+E4ZhZnCic6pFoEmi/MGpvwpkRPNhf73neXr1MBv76+7qjmF716nsv3Urs7AQIECBAgQIAAAQIECBAgQIAAAQIECBAgQIAAAQIECBAgQIAAAQIECBAgQIAAAQIECBAgQIAAAQIEZiCwQgEuM9Bc5Vtk/2G2Uz4/P+ff/GSDdOevsndMsoUym5+TJtPZAr29vZ092KvMpe8ElkbA3F+aodSRaQskW+34+DgZLvmKTBrIzc2Nr8JRze/v72OYq5LGUp7eUr9LEt86wXOdx5X6s0qK5XEl/3YeV/LEkp88sSQPbv5zdizF9VFe3GPjWDJ2nVmcKdyJbqzP4kzhTNhM26yxcxW3NLRfS9MpAS5Dx1oBAgQIECBAgAABAgQIECBAgAABAgQIECBAgAABAgQIECBAgAABAgQIECBAgAABAgQIECBAgAABAgSWWECAyxIPrq4RIECAAAECBAgQIECAAIFZCJycnCRgq3Ony8vL5LnM4q7uQYAAAQIECBAgQIAAAQIECBAgQIAAAQIECBAgQIAAAQIECBAgQIAAAQIECBAgQIAAAQIECBAgQIAAgfkQ+G8+mqEVBAgQIECAAAECBAgQIECAwKIKfHx8VE1fW1urjh0QIECAAAECBAgQIECAAAECBAgQIECAAAECBAgQIECAAAECBAgQIECAAAECBAgQIECAAAECBAgQIEBgFQQEuKzCKOsjAQIECBAgQIAAAQIECBCYosD7+3tV++bmZnXsgAABAgQIECBAgAABAgQIECBAgAABAgQIECBAgAABAgQIECBAgAABAgQIECBAgAABAgQIECBAgAABAqsgIMBlFUZZHwkQIECAAAECBAgQIECAwBQFvr6+qto3NjaqYwcECBAgQIAAAQIECBAgQIAAAQIECBAgQIAAAQIECBAgQIAAAQIECBAgQIAAAQIECBAgQIAAAQIECBBYBYEf//79W4V+6iMBAgQIECBAgAABAgQIECAwJYEfP35UNX98fKyvr1cvHRAgQIAAAQIECBAgQIAAAQIECBAgQIAAAQIECBAgQIAAAQIECBAgQIAAAQIECBAgQIAAAQIECBAgQGDpBf5b+h7qIAECBAgQIECAAAECBAgQIDA9gbe3t3rl0lvqGo4JECBAgAABAgQIECBAgAABAgQIECBAgAABAgQIECBAgAABAgQIECBAgAABAgQIECBAgAABAgQIEFgFAQEuqzDK+kiAAAECBAgQIECAAAECBKYl8Pr6WlW9vb1dHTsgQIAAAQIECBAgQIAAAQIECBAgQIAAAQIECBAgQIAAAQIECBAgQIAAAQIECBAgQIAAAQIECBAgQIDAiggIcFmRgdZNAgQIECBAgAABAgQIECAwFYHn5+eq3t3d3erYAQECBAgQIECAAAECBAgQIECAAAECBAgQIECAAAECBAgQIECAAAECBAgQIECAAAECBAgQIECAAAECBFZEQIDLigy0bhIgQIAAAQIECBAgQIAAgakIvL6+VvVub29Xxw4IECBAgAABAgQIECBAgAABAgQIECBAgAABAgQIECBAgAABAgQIECBAgAABAgQIECBAgAABAgQIECCwIgI//v37tyJd1U0CBAgQIPD/tHd3R20DURhAx65AakFyBUAJMhWASjBU4KEEl2BRArgCqwXJFSC3gDpQmPHMDg+EZIhC5Ox5u/rbvd9ZP/FwIUCAAAECBAgQIDC6QJqmfd+fln15ecnzfPQtLEiAAAECBAgQIECAAAECBAgQIECAAAECBAgQIECAAAECBAgQIECAAAECBAgQIECAAAECBAgQIECAAIEpC8yn3JzeCBAgQIAAAQIECBAgQIAAgSkLtG0bprckSWJ6y5QPS28ECBAgQIAAAQIECBAgQIAAAQIECBAgQIAAAQIECBAgQIAAAQIECBAgQIAAAQIECBAgQIAAAQIECPwlAQNc/hKsZQkQIECAAAECBAgQIECAwP8v8PT0FEIWRRFqBQECBAgQIECAAAECBAgQIECAAAECBAgQIECAAAECBAgQIECAK1w1xQAACGZJREFUAAECBAgQIECAAAECBAgQIECAAAECBOIRMMAlnrOWlAABAgQIECBAgAABAgQIjCyw2+3CimVZhlpBgAABAgQIECBAgAABAgQIECBAgAABAgQIECBAgAABAgQIECBAgAABAgQIECBAgAABAgQIECBAgACBeARmwzDEk1ZSAgQIECBAgAABAgQIECBAYCyBrusWi0VYzV8YAoWCAAECBAgQIECAAAECBAgQIECAAAECBAgQIECAAAECBAgQIECAAAECBAgQIECAAAECBAgQIECAAIGoBOZRpRWWAAECBAgQIECAAAECBAgQGEvg8fExLHVzcxNqBQECBAgQIECAAAECBAgQIECAAAECBAgQIECAAAECBAgQIECAAAECBAgQIECAAAECBAgQIECAAAECBKISmPn/2FGdt7AECBAgQIAAAQIECBAgQGAsgTRN+74/rbbf75fL5VgrW4cAAQIECBAgQIAAAQIECBAgQIAAAQIECBAgQIAAAQIECBAgQIAAAQIECBAgQIAAAQIECBAgQIAAAQJnJDA/o161SoAAAQIECBAgQIAAAQIECExE4Pn5OUxvSZLE9JaJnIs2CBAgQIAAAQIECBAgQIAAAQIECBAgQIAAAQIECBAgQIAAAQIECBAgQIAAAQIECBAgQIAAAQIECBD4fgEDXL7f3I4ECBAgQIAAAQIECBAgQODsBTabTchQlmWoFQQIECBAgAABAgQIECBAgAABAgQIECBAgAABAgQIECBAgAABAgQIECBAgAABAgQIECBAgAABAgQIEIhNwACX2E5cXgIECBAgQIAAAQIECBAg8KcCbdseDoewymq1CrWCAAECBAgQIECAAAECBAgQIECAAAECBAgQIECAAAECBAgQIECAAAECBAgQIECAAAECBAgQIECAAAECsQkY4BLbictLgAABAgQIECBAgAABAgT+VODh4SEsURTF5eVluFQQIECAAAECBAgQIECAAAECBAgQIECAAAECBAgQIECAAAECBAgQIECAAAECBAgQIECAAAECBAgQIEAgNoHZMAyxZZaXAAECBAgQIECAAAECBAgQ+LJAXdfX19fh86ZpDHAJGgoCBAgQIECAAAECBAgQIECAAAECBAgQIECAAAECBAgQIECAAAECBAgQIECAAAECBAgQIECAAAECBCIUMMAlwkMXmQABAgQIECBAgAABAgQIfF0gz/Pj8Xj6viiKt3kuX1/LlwQIECBAgAABAgQIECBAgAABAgQIECBAgAABAgQIECBAgAABAgQIECBAgAABAgQIECBAgAABAgQIEDh/gfn5R5CAAAECBAgQIECAAAECBAgQ+CaBqqrC9Ja3LTebzTdtbBsCBAgQIECAAAECBAgQIECAAAECBAgQIECAAAECBAgQIECAAAECBAgQIECAAAECBAgQIECAAAECBAhMVWA2DMNUe9MXAQIECBAgQIAAAQIECBAgMCGB19fXLMv6vj/1VBRFXdcT6k8rBAgQIECAAAECBAgQIECAAAECBAgQIECAAAECBAgQIECAAAECBAgQIECAAAECBAgQIECAAAECBAgQ+BcC83+xqT0JECBAgAABAgQIECBAgACB8xNYrVZhestb99vt9vwy6JgAAQIECBAgQIAAAQIECBAgQIAAAQIECBAgQIAAAQIECBAgQIAAAQIECBAgQIAAAQIECBAgQIAAAQJjCxjgMrao9QgQIECAAAECBAgQIECAwP8oUFXVbrcLydbrdZ7n4VJBgAABAgQIECBAgAABAgQIECBAgAABAgQIECBAgAABAgQIECBAgAABAgQIECBAgAABAgQIECBAgACBaAVmwzBEG15wAgQIECBAgAABAgQIECBA4HcE2ra9uroKb2ZZ1nVduFQQIECAAAECBAgQIECAAAECBAgQIECAAAECBAgQIECAAAECBAgQIECAAAECBAgQIECAAAECBAgQIEAgZoF5zOFlJ0CAAAECBAgQIECAAAECBH5HoCzL969tt9v3l2oCBAgQIECAAAECBAgQIECAAAECBAgQIECAAAECBAgQIECAAAECBAgQIECAAAECBAgQIECAAAECBAjELGCAS8ynLzsBAgQIECBAgAABAgQIEPi1wO3t7fF4DO+t1+vlchkuFQQIECBAgAABAgQIECBAgAABAgQIECBAgAABAgQIECBAgAABAgQIECBAgAABAgQIECBAgAABAgQIEIhcYDYMQ+QE4hMgQIAAAQIECBAgQIAAAQI/E6iq6v7+PjwtiqKu63CpIECAAAECBAgQIECAAAECBAgQIECAAAECBAgQIECAAAECBAgQIECAAAECBAgQIECAAAECBAgQIECAAAEDXPwGCBAgQIAAAQIECBAgQIAAgY8Fuq5bLBbhWZZlTdOkaRruKAgQIECAAAECBAgQIECAAAECBAgQIECAAAECBAgQIECAAAECBAgQIECAAAECBAgQIECAAAECBAgQIEBgjoAAAQIECBAgQIAAAQIECBAg8KHA4XAI95Mk2e/3prcEEAUBAgQIECBAgAABAgQIECBAgAABAgQIECBAgAABAgQIECBAgAABAgQIECBAgAABAgQIECBAgAABAgROAga4+CUQIECAAAECBAgQIECAAAECHwtcXFycHmRZ1jRNnucfv+cuAQIECBAgQIAAAQIECBAgQIAAAQIECBAgQIAAAQIECBAgQIAAAQIECBAgQIAAAQIECBAgQIAAAQIEIhaYDcMQcXzRCRAgQIAAAQIECBAgQIAAgc8E2rZ9G91yd3f32UueESBAgAABAgQIECBAgAABAgQIECBAgAABAgQIECBAgAABAgQIECBAgAABAgQIECBAgAABAgQIECBAIGKBH0NEgV6KLqNYAAAAAElFTkSuQmCC"/>
  <p:tag name="POWERPOINTLATEX_PIXELSPEREMHEIGHT#5C6D626F787B4465742066696E6E7320656E206D6F7473766172616E64652064657269766572696E6773726567656C20665C226F722066756E6B74696F6E657220617620666C657261207661726961626C65722E207D5C5C0D0A5C6D626F787B4D616E206B616E2076697361206174743B7D" val="183,3333"/>
  <p:tag name="POWERPOINTLATEX_BASELINEOFFSET#5C6D626F787B4465742066696E6E7320656E206D6F7473766172616E64652064657269766572696E6773726567656C20665C226F722066756E6B74696F6E657220617620666C657261207661726961626C65722E207D5C5C0D0A5C6D626F787B4D616E206B616E2076697361206174743B7D" val="36"/>
  <p:tag name="POWERPOINTLATEX_REFCOUNTER#5C6D626F787B4465742066696E6E7320656E206D6F7473766172616E64652064657269766572696E6773726567656C20665C226F722066756E6B74696F6E657220617620666C657261207661726961626C65722E207D5C5C0D0A5C6D626F787B4D616E206B616E2076697361206174743B7D" val="3"/>
  <p:tag name="POWERPOINTLATEX_CACHECONTENT#5C646973706C61797374796C657B5C667261637B647D7B64747D5C6C65667428206628782874292C792874295C7269676874293D66275F312878287429295C63646F742078272874292B66275F3228782C74295C63646F742079272874297D" val="iVBORw0KGgoAAAANSUhEUgAAETgAAAGsCAIAAABoHOijAAAgAElEQVR4Aezd/VkbOb8w4MNeTwGQEiAVBEqAVEAogWwFCSUkqSCbEkgqWCgBqCBQQqAD3t85fo8vH3+MZXs+NNKdP3bHMxqNdEuWZGFZe6+vr//lXykCz8/Pf/78eXp6enl5iYP4bxxPDqYvI6+np6ffv38/OjoqJd/yQYAAAQIECBAgQIAAAQIECBAgQIAAAQIECBAgQIAAAQIECBAgQIAAAQIECBAgQIAAAQIECBAYXmDPQp3hCyE5BbPrcCYrcCZrcuK/8S85mv8OeHh4+Pj4uNEtAhMgQIAAAQIECBAgQIAAAQIECBAgQIAAAQIECBAgQIAAAQIECBAgQIAAAQIECBAgQIAAAQIECDQI/KfhmkuDC8Ramm/fvt3d3U32xmkxPbHBTouxiYoAAQIECBAgQIAAAQIECBAgQIAAAQIECBAgQIAAAQIECBAgQIAAAQIECBAgQIAAAQIECBAgQMBCnXzrwP39/cnJSUfp6y7mjhIsWgIECBAgQIAAAQIECBAgQIAAAQIECBAgQIAAAQIECBAgQIAAAQIECBAgQIAAAQIECBAgQIBA5gJ/ZZ6+mpP35cuX7rJ/enraXeRiJkCAAAECBAgQIECAAAECBAgQIECAAAECBAgQIECAAAECBAgQIECAAAECBAgQIECAAAECBAhUKGChTr6F/vDw0F3iLNTpzlbMBAgQIECAAAECBAgQIECAAAECBAgQIECAAAECBAgQIECAAAECBAgQIECAAAECBAgQIECAQJ0CFurUWO77+/vHx8c15lyeCRAgQIAAAQIECBAgQIAAAQIECBAgQIAAAQIECBAgQIAAAQIECBAgQIAAAQIECBAgQIAAAQKdCVio0xntzhGfn5/vHMfyCE5OTpZfcJYAAQIECBAgQIAAAQIECBAgQIAAAQIECBAgQIAAAQIECBAgQIAAAQIECBAgQIAAAQIECBAgQGBbgf9se6P7Ohf4+vVrrKi5vb398+dPPOzl5SX+G8dzB1uk4/T0dIu73EKAAAECBAgQIECAAAECBAgQIECAAAECBAgQIECAAAECBAgQIECAAAECBAgQIECAAAECBAgQINAgsPf6+tpw2aXMBe7v76+vr3/8+DFZvZOY2ru7u+Pj48TAghEgQIAAAQIECBAgQIAAAQIECBAgQIAAAQIECBAgQIAAAQIECBAgQIAAAQIECBAgQIAAAQIECKQIWKiTopR7mOfn58PDw/S1OlZn5V6i0keAAAECBAgQIECAAAECBAgQIECAAAECBAgQIECAAAECBAgQIECAAAECBAgQIECAAAECBAiMUOCvEaZZkucFDg4OTk5O5s+ueH16erriitMECBAgQIAAAQIECBAgQIAAAQIECBAgQIAAAQIECBAgQIAAAQIECBAgQIAAAQIECBAgQIAAAQLbC1ios71dVnfu7+8npsdCnUQowQgQIECAAAECBAgQIECAAAECBAgQIECAAAECBAgQIECAAAECBAgQIECAAAECBAgQIECAAAECGwlYqLMRV76Bn56eEhNnoU4ilGAECBAgQIAAAQIECBAgQIAAAQIECBAgQIAAAQIECBAgQIAAAQIECBAgQIAAAQIECBAgQIAAgY0E9l5fXze6QeA8Bfb29hITpsQToQQjQIAAAQIECBAgQIAAAQIECBAgQIAAAQIECBAgQIAAAQIECBAgQIAAAQIECBAgQIAAAQIECGwkYEedjbgyDfz8/JyYMtvpJEIJRoAAAQIECBAgQIAAAQIECBAgQIAAAQIECBAgQIAAAQIECBAgQIAAAQIECBAgQIAAAQIECBDYVMBCnU3Fcgx/d3eXmCwLdRKhBCNAgAABAgQIECBAgAABAgQIECBAgAABAgQIECBAgAABAgQIECBAgAABAgQIECBAgAABAgQIbCpgoc6mYjmGv729TUyWhTqJUIIRIECAAAECBAgQIECAAAECBAgQIECAAAECBAgQIECAAAECBAgQIECAAAECBAgQIECAAAECBDYV2Ht9fd30HuFzEzg+Pn54eEhJleJOURKGAAECBAgQIECAAAECBAgQIECAAAECBAgQIECAAAECBAgQIECAAAECBAgQIECAAAECBAgQILCFgB11tkDL7pbEVTq208mu5CSIAAECBAgQIECAAAECBAgQIECAAAECBAgQIECAAAECBAgQIECAAAECBAgQIECAAAECBAgQKEjAQp3RF+bNzU1iHizUSYQSjAABAgQIECBAgAABAgQIECBAgAABAgQIECBAgAABAgQIECBAgAABAgQIECBAgAABAgQIECCwhYCFOlug5XXL7e1tYoIs1EmEEowAAQIECBAgQIAAAQIECBAgQIAAAQIECBAgQIAAAQIECBAgQIAAAQIECBAgQIAAAQIECBAgsIXA3uvr6xa3uSUfgePj44eHh5T0KOsUJWEIECBAgAABAgQIECBAgAABAgQIECBAgAABAgQIECBAgAABAgQIECBAgAABAgQIECBAgAABAtsJ2FFnO7eM7kpcpWM7nYzKTFIIECBAgAABAgQIECBAgAABAgQIECBAgAABAgQIECBAgAABAgQIECBAgAABAgQIECBAgACBEgUs1Bl3qd7c3CRmwEKdRCjBCBAgQIAAAQIECBAgQIAAAQIECBAgQIAAAQIECBAgQIAAAQIECBAgQIAAAQIECBAgQIAAAQLbCVios51bLnfd3t4mJsVCnUQowQgQIECAAAECBAgQIECAAAECBAgQIECAAAECBAgQIECAAAECBAgQIECAAAECBAgQIECAAAEC2wnsvb6+bnenu3IQOD4+fnh4SEmJgk5REoYAAQIECBAgQIAAAQIECBAgQIAAAQIECBAgQIAAAQIECBAgQIAAAQIECBAgQIAAAQIECBAgsLWAHXW2phv+xufn58RVOrbTGb60pIAAAQIECBAgQIAAAQIECBAgQIAAAQIECBAgQIAAAQIECBAgQIAAAQIECBAgQIAAAQIECBAoXcBCnRGX8O3tbWLqLdRJhBKMAAECBAgQIECAAAECBAgQIECAAAECBAgQIECAAAECBAgQIECAAAECBAgQIECAAAECBAgQILC1gIU6W9MNf6OFOsOXgRQQIECAAAECBAgQIECAAAECBAgQIECAAAECBAgQIECAAAECBAgQIECAAAECBAgQIECAAAECBP5XYO/19fV/j/1/ZAJHR0dPT08piVbKKUrCECBAgAABAgQIECBAgAABAgQIECBAgAABAgQIECBAgAABAgQIECBAgAABAgQIECBAgAABAgR2EbCjzi56Q977/PycuErn9PR0yIR6NgECBAgQIECAAAECBAgQIECAAAECBAgQIECAAAECBAgQIECAAAECBAgQIECAAAECBAgQIECgDgELdcZazre3t4lJt1AnEUowAgQIECBAgAABAgQIECBAgAABAgQIECBAgAABAgQIECBAgAABAgQIECBAgAABAgQIECBAgMAuAhbq7KI35L0W6gyp79kECBAgQIAAAQIECBAgQIAAAQIECBAgQIAAAQIECBAgQIAAAQIECBAgQIAAAQIECBAgQIAAgQWBvdfX14WTToxA4Ojo6OnpKSWhijhFSRgCBAgQIECAAAECBAgQIECAAAECBAgQIECAAAECBAgQIECAAAECBAgQIECAAAECBAgQIECAwI4CdtTZEXCY25+fnxNX6Zyeng6TRE8lQIAAAQIECBAgQIAAAQIECBAgQIAAAQIECBAgQIAAAQIECBAgQIAAAQIECBAgQIAAAQIECFQmYKHOKAv89vY2Md0W6iRCCUaAAAECBAgQIECAAAECBAgQIECAAAECBAgQIECAAAECBAgQIECAAAECBAgQIECAAAECBAgQ2FHAQp0dAYe53UKdYdw9lQABAgQIECBAgAABAgQIECBAgAABAgQIECBAgAABAgQIECBAgAABAgQIECBAgAABAgQIECCwWmDv9fV19VVXMhU4Ojp6enpKSZzyTVEShgABAgQIECBAgAABAgQIECBAgAABAgQIECBAgAABAgQIECBAgAABAgQIECBAgAABAgQIECCwu4AddXY37DuG5+fnxFU6p6enfSfO8wgQIECAAAECBAgQIECAAAECBAgQIECAAAECBAgQIECAAAECBAgQIECAAAECBAgQIECAAAECtQpYqDO+kr+9vU1MtIU6iVCCESBAgAABAgQIECBAgAABAgQIECBAgAABAgQIECBAgAABAgQIECBAgAABAgQIECBAgAABAgR2F7BQZ3fDvmOwUKdvcc8jQIAAAQIECBAgQIAAAQIECBAgQIAAAQIECBAgQIAAAQIECBAgQIAAAQIECBAgQIAAAQIECCQI7L2+viYEEyQjgaOjo6enp5QEKdwUJWEIECBAgAABAgQIECBAgAABAgQIECBAgAABAgQIECBAgAABAgQIECBAgAABAgQIECBAgAABAq0I2FGnFcb+Inl8fExcpXN6etpfsjyJAAECBAgQIECAAAECBAgQIECAAAECBAgQIECAAAECBAgQIECAAAECBAgQIECAAAECBAgQIFC9gIU6I6sCt7e3iSm2UCcRSjACBAgQIECAAAECBAgQIECAAAECBAgQIECAAAECBAgQIECAAAECBAgQIECAAAECBAgQIECAQCsCFuq0wthfJBbq9GftSQQIECBAgAABAgQIECBAgAABAgQIECBAgAABAgQIECBAgAABAgQIECBAgAABAgQIECBAgACBTQT2Xl9fNwkv7MACBwcHLy8vKYlQsilKwhAgQIAAAQIECBAgQIAAAQIECBAgQIAAAQIECBAgQIAAAQIECBAgQIAAAQIECBAgQIAAAQIE2hKwo05bkn3E8/j4mLhK5/T0tI8EeQYBAgQIECBAgAABAgQIECBAgAABAgQIECBAgAABAgQIECBAgAABAgQIECBAgAABAgQIECBAgMD/Clio878SY/j/7e1tYjIt1EmEEowAAQIECBAgQIAAAQIECBAgQIAAAQIECBAgQIAAAQIECBAgQIAAAQIECBAgQIAAAQIECBAg0JaAhTptSfYRj4U6fSh7BgECBAgQIECAAAECBAgQIECAAAECBAgQIECAAAECBAgQIECAAAECBAgQIECAAAECBAgQIEBgK4G919fXrW500wACBwcHLy8vKQ9WrClKwhAgQIAAAQIECBAgQIAAAQIECBAgQIAAAQIECBAgQIAAAQIECBAgQIAAAQIECBAgQIAAAQIEWhSwo06LmN1G9fj4mLhK5/T0tNukiJ0AAQIECBAgQIAAAQIECBAgQIAAAQIECBAgQIAAAQIECBAgQIAAAQIECBAgQIAAAQIECBAgQGBB4D8LZ5zYVSBW1Nze3j48PDw9Pf358ydW18RBRLq/v//mzZvDw8N3797FWpqzs7ONnhRxJoa3UCcRSjACBAgQIECAAAECBAgQIECAAAECBAgQIECAAAECBAgQIECAAAECBAgQIECAAAECBAgQIECAQIsCe6+vry1GV21Uz8/P19fXv379uru7S9z3JqzOz8+vrq6Oj49T3D58+BDxp4SMNCTGmRKbMAQIECBAgAABAgQIECBAgAABAgQIECBAgAABAgQIECBAgAABAgQIECBAgAABAgQIECBAgAABAikCFuqkKDWFubm5+fHjR+ISmqURxQY4379/Pzo6Wnp1evLg4CBxCZDFV1M0BwQIECBAgAABAgQIECBAgAABAgQIECBAgAABAgQIECBAgAABAgQIECBAgAABAgQIECBAgACB3gT+6u1J5T3on3/+icUz79+/32WVTrDc3t6+ffv269evDUSPj4+Jq3Ri2U9DPC4RIECAAAECBAgQIECAAAECBAgQIECAAAECBAgQIECAAAECBAgQIECAAAECBAgQIECAAAECBAh0JPCfjuItO9pYonN1dZWycmZ/f//w8PDNmzfx3z9//sQtd3d3S2+MCGPFTuzPs5QuLi09v3jSQp1FE2cIECBAgAABAgQIECBAgAABAgQIECBAgAABAgQIECBAgAABAgQIECBAgAABAgQIECBAgAABAj0IWKizGXIspLm4uFi60mY2oliWc35+HiGPj49nz0+OY3ucH//zby6eWI0T4eO/sVHP3F0W6syBeEmAAAECBAgQIECAAAECBAgQIECAAAECBAgQIECAAAECBAgQIECAAAECBAgQIECAAAECBAgQyE1g7/X1Nbc05Zme5+fny8vLX79+NScvluh8//797OysOdjk6tevX2MjnbmQ7969u7+/nzsZS3fmVvXMBZi+VKBTCgcECBAgQIAAAQIECBAgQIAAAQIECBAgQIAAAQIECBAgQIAAAQIECBAgQIAAAQIECBAgQIAAgT4F/urzYeN91s+fP2MFTvMqnf39/evr69gtJ3GVTmh8/vz59+/fEfOszMPDw4cPH2bPxLqdxFU6p6enszc6JkCAAAECBAgQIECAAAECBAgQIECAAAECBAgQIECAAAECBAgQIECAAAECBAgQIECAAAECBAgQ6E3AQp311LFs5uLionmpzPn5+dPT09wCm/VR/9d/HR0d3d3dxS46s4FjRVBstjM9c3t7Oz1uPrBQp9nHVQIECBAgQIAAAQIECBAgQIAAAQIECBAgQIAAAQIECBAgQIAAAQIECBAgQIAAAQIECBAgQIBAdwJ7r6+v3cU+9phje5z379/HCpzmjHz//v3jx4/NYZqvPj8/n5yczD0oNtuJZTxxY2zRk7hWJ9b8HB8fNz/LVQIECBAgQIAAAQIECBAgQIAAAQIECBAgQIAAAQIECBAgQIAAAQIECBAgQIAAAQIECBAgQIAAgS4ELNRZqfrz58/YSGfl5f+5sL+/H0toWlkbE4uC3r59O/u42Gbn/v4+zuzt7c2ebzi27KoBxyUCBAgQIECAAAECBAgQIECAAAECBAgQIECAAAECBAgQIECAAAECBAgQIECAAAECBAgQIECAQKcCf3Ua+3gj//r1a8oqnRZ3sInNc758+TIr9vDwEIuFJmt1Zs+vOj49PV11yXkCBAgQIECAAAECBAgQIECAAAECBAgQIECAAAECBAgQIECAAAECBAgQIECAAAECBAgQIECAAIGuBSzUWSL8+fPnq6urJRdmTsVeOrFKJ1bXzJzb9TCeG7vozMZyeXkZO/bMnmk4tlCnAcclAgQIECBAgAABAgQIECBAgAABAgQIECBAgAABAgQIECBAgAABAgQIECBAgAABAgQIECBAgEDXAnuvr69dP2Nc8X/8+PHHjx/Nae5ilc7kiY+Pj2/fvm1++qqrLW7vs+oRzhMgQIAAAQIECBAgQIAAAQIECBAgQIAAAQIECBAgQIAAAQIECBAgQIAAAQIECBAgQIAAAQIECKwSsFDn/8h8+PDh169f/+fUshedLok5OztL30VnNnXWXM1qOCZAgAABAgQIECBAgAABAgQIECBAgAABAgQIECBAgAABAgQIECBAgAABAgQIECBAgAABAgQI9CzwV8/Py/lxiat0rq+vj4+Pu8vIp0+ftoj89PR0i7vcQoAAAQIECBAgQIAAAQIECBAgQIAAAQIECBAgQIAAAQIECBAgQIAAAQIECBAgQIAAAQIECBAg0JaAhTr/X/Lz588pe+nEKppYz9OW/tJ4Ykedd+/eLb3UcNJCnQYclwgQIECAAAECBAgQIECAAAECBAgQIECAAAECBAgQIECAAAECBAgQIECAAAECBAgQIECAAAECPQhYqPPfyF+/fv327dta7lg/EyHXBts9wMXFxaaRWKizqZjwBAgQIECAAAECBAgQIECAAAECBAgQIECAAAECBAgQIECAAAECBAgQIECAAAECBAgQIECAAIF2BfZeX1/bjXF0sf38+TNxYczv37+Pjo56yODj4+Pbt283epBy3IhLYAIECBAgQIAAAQIECBAgQIAAAQIECBAgQIAAAQIECBAgQIAAAQIECBAgQIAAAQIECBAgQIBA6wK176hzf3+fuErn+/fv/azSiTKOBx0eHqYXtu100q2EJECAAAECBAgQIECAAAECBAgQIECAAAECBAgQIECAAAECBAgQIECAAAECBAgQIECAAAECBAh0JFD1Qp3n5+fEVTqxEubjx48dlcHSaDdae7NR4KWPc5IAAQIECBAgQIAAAQIECBAgQIAAAQIECBAgQIAAAQIECBAgQIAAAQIECBAgQIAAAQIECBAgQGBHgaoX6sQqnaenpxTB2E4nJViLYd69e5cem4U66VZCEiBAgAABAgQIECBAgAABAgQIECBAgAABAgQIECBAgAABAgQIECBAgAABAgQIECBAgAABAgQ6Eqh3oc7Xr19vb29TWC8vL4+OjlJCthjm5OQkPbbj4+P0wEISIECAAAECBAgQIECAAAECBAgQIECAAAECBAgQIECAAAECBAgQIECAAAECBAgQIECAAAECBAh0IVDpQp37+/urq6sU0P39/S9fvqSEHCqM7XSGkvdcAgQIECBAgAABAgQIECBAgAABAgQIECBAgAABAgQIECBAgAABAgQIECBAgAABAgQIECBAgMCsQKULdS4uLmYVGo5jPc/BwUFDgI4uPT09JcZsoU4ilGAECBAgQIAAAQIECBAgQIAAAQIECBAgQIAAAQIECBAgQIAAAQIECBAgQIAAAQIECBAgQIAAgU4Falyo8/nz5/RlMBG40wJYFfnt7e2qS3PnLdSZA/GSAAECBAgQIECAAAECBAgQIECAAAECBAgQIECAAAECBAgQIECAAAECBAgQIECAAAECBAgQIDCIQHULde7v7799+5Zo/enTp8SQrQe7u7tLjPP4+DgxpGAECBAgQIAAAQIECBAgQIAAAQIECBAgQIAAAQIECBAgQIAAAQIECBAgQIAAAQIECBAgQIAAAQLdCVS3UOfy8jJdc6PA6dGuDfn8/Pzw8LA2WASwnU6KkjAECBAgQIAAAQIECBAgQIAAAQIECBAgQIAAAQIECBAgQIAAAQIECBAgQIAAAQIECBAgQIAAgR4E6lqo888//yQugAn68/Pzo6OjHspg8RG3t7eLJ5eesVBnKYuTBAgQIECAAAECBAgQIECAAAECBAgQIECAAAECBAgQIECAAAECBAgQIECAAAECBAgQIECAAIH+BepaqHN1dZVOPNR2OpFCC3XSi0lIAgQIECBAgAABAgQIECBAgAABAgQIECBAgAABAgQIECBAgAABAgQIECBAgAABAgQIECBAgEAmAhUt1Pn8+fPLy0ui+/7+/tnZWWLg1oOlL9Q5Pj5u/ekiJECAAAECBAgQIECAAAECBAgQIECAAAECBAgQIECAAAECBAgQIECAAAECBAgQIECAAAECBAgQ2EKgloU6z8/P3759Swe6uLhID9xuyEjq09NTSpynp6cpwYQhQIAAAQIECBAgQIAAAQIECBAgQIAAAQIECBAgQIAAAQIECBAgQIAAAQIECBAgQIAAAQIECBDoQaCWhTpXV1cbaV5eXm4UvsXA6dvpWKjTIruoCBAgQIAAAQIECBAgQIAAAQIECBAgQIAAAQIECBAgQIAAAQIECBAgQIAAAQIECBAgQIAAAQI7ClSxUOfx8fHHjx/pUoeHh8fHx+nh2w1poU67nmIjQIAAAQIECBAgQIAAAQIECBAgQIAAAQIECBAgQIAAAQIECBAgQIAAAQIECBAgQIAAAQIECPQjUMVCnY1W6YT7+fl5P/pLn5K+UGfA1URLU+4kAQIECBAgQIAAAQIECBAgQIAAAQIECBAgQIAAAQIECBAgQIAAAQIECBAgQIAAAQIECBAgQKBmgb3X19fi87+3t7dRHu/u7oZaA/P8/PzmzZuU1J6ent7c3KSEFIYAAQIECBAgQIAAAQIECBAgQIAAAQIECBAgQIAAAQIECBAgQIAAAQIECBAgQIAAAQIECBAgQKAHgfJ31Pnnn382ctzf3x9qlU6kM307nVios1G+BCZAgAABAgQIECBAgAABAgQIECBAgAABAgQIECBAgAABAgQIECBAgAABAgQIECBAgAABAgQIEOhUoPyFOt++fdtIcNgFMBbqbFRYAhMgQIAAAQIECBAgQIAAAQIECBAgQIAAAQIECBAgQIAAAQIECBAgQIAAAQIECBAgQIAAAQIE8hEofKHOzc3N09PTRtwXFxcbhW83cPpCnQG3/Wk3y2IjQIAAAQIECBAgQIAAAQIECBAgQIAAAQIECBAgQIAAAQIECBAgQIAAAQIECBAgQIAAAQIECJQhUPhCnR8/fmxaTgPuqPP8/Jy4rGjARG7qKTwBAgQIECBAgAABAgQIECBAgAABAgQIECBAgAABAgQIECBAgAABAgQIECBAgAABAgQIECBAoBKBwhfq/Pr1a6OCfPfu3cHBwUa3tBj4+vo6MTYLdRKhBCNAgAABAgQIECBAgAABAgQIECBAgAABAgQIECBAgAABAgQIECBAgAABAgQIECBAgAABAgQI9CZQ8kKdnz9/bup4cXGx6S0thr+9vU2MzUKdRCjBCBAgQIAAAQIECBAgQIAAAQIECBAgQIAAAQIECBAgQIAAAQIECBAgQIAAAQIECBAgQIAAAQK9Cey9vr729rCeH3R2dpa+9GWStru7u+Pj457TOX1cbObz8vIyfdlwUHCpNeTaJQIECBAgQIAAAQIECBAgQIAAAQIECBAgQIAAAQIECBAgQIAAAQIECBAgQIAAAQIECBAgQIBAzgIlL9TZ29vbiH5/f//5+XmjW1oM/Pj4+Pbt25QIYzudm5ublJDCECBAgAABAgQIECBAgAABAgQIECBAgAABAgQIECBAgAABAgQIECBAgAABAgQIECBAgAABAgQI9CbwV29P6vlBP3/+3PSJsQBm01taDJ+++c+w6Wwxy6IiQIAAAQIECBAgQIAAAQIECBAgQIAAAQIECBAgQIAAAQIECBAgQIAAAQIECPrdgzoAACAASURBVBAgQIAAAQIECJQkUOxCnfR1L9PivLi4mB73f5CeYAt1+i8dTyRAgAABAgQIECBAgAABAgQIECBAgAABAgQIECBAgAABAgQIECBAgAABAgQIECBAgAABAgQIrBXYe319XRtojAGOjo6enp42SvmfP38ODg42uqXFwPHol5eXlAhLLbKUvAtDgAABAgQIECBAgAABAgQIECBAgAABAgQIECBAgAABAgQIECBAgAABAgQIECBAgAABAgQIEMhWoMwddZ6fnzddpfPu3bsBV+k8Pj4mrtKxnU627yUJI0CAAAECBAgQIECAAAECBAgQIECAAAECBAgQIECAAAECBAgQIECAAAECBAgQIECAAAECBCoXKHOhzu3t7ablOuwCmPQED5vOTVWFJ0CAAAECBAgQIECAAAECBAgQIECAAAECBAgQIECAAAECBAgQIECAAAECBAgQIECAAAECBAjUI1DmQp27u7tNi/Dk5GTTW1oMb6FOi5iiIkCAAAECBAgQIECAAAECBAgQIECAAAECBAgQIECAAAECBAgQIECAAAECBAgQIECAAAECBAgMIrD3+vo6yIM7fejZ2Vn60pdJSv78+XNwcNBpqhoij0e/vLw0BJheKrK8prlzQIAAAQIECBAgQIAAAQIECBAgQIAAAQIECBAgQIAAAQIECBAgQIAAAQIECBAgQIAAAQIECBAYr0CZO+o8PT1tVCSHh4cDrtJ5fHxMXKVzenq6Ub4EJkCAAAECBAgQIECAAAECBAgQIECAAAECBAgQIECAAAECBAgQIECAAAECBAgQIECAAAECBAgQ6E3AQp3/ph52AcyvX78Sy3vYdCYmUjACBAgQIECAAAECBAgQIECAAAECBAgQIECAAAECBAgQIECAAAECBAgQIECAAAECBAgQIECAQJ0CBS7UiQ1qNi3LYRfA3N7eJiZ42HQmJlIwAgQIECBAgAABAgQIECBAgAABAgQIECBAgAABAgQIECBAgAABAgQIECBAgAABAgQIECBAgECdAgUu1Hl4eNi0LN+9e7fpLS2GT1+oc3x83OJzRUWAAAECBAgQIECAAAECBAgQIECAAAECBAgQIECAAAECBAgQIECAAAECBAgQIECAAAECBAgQINCiQIELdf78+bMp0NHR0aa3tBX+/v4+MSrb6SRCCUaAAAECBAgQIECAAAECBAgQIECAAAECBAgQIECAAAECBAgQIECAAAECBAgQIECAAAECBAgQGESgwIU6Ly8vG1GOZTsdC3U2KlaBCRAgQIAAAQIECBAgQIAAAQIECBAgQIAAAQIECBAgQIAAAQIECBAgQIAAAQIECBAgQIAAAQI9CxS4UGfTHXVOTk56Rp993O3t7ezLhmMLdRpwXCJAgAABAgQIECBAgAABAgQIECBAgAABAgQIECBAgAABAgQIECBAgAABAgQIECBAgAABAgQIDC5Q4EKdUnfUOT4+Hry6SAABAgQIECBAgAABAgQIECBAgAABAgQIECBAgAABAgQIECBAgAABAgQIECBAgAABAgQIECBAgMAqgQIX6my6o86AO9Xc39+vKpi58wMmci4lXhIgQIAAAQIECBAgQIAAAQIECBAgQIAAAQIECBAgQIAAAQIECBAgQIAAAQIECBAgQIAAAQIECCwVKHChzqY76hwdHS2l6eHk7e1t4lO2Xqjz/PwcW/Hs/c+/z58/Jz5OMAIECBAgQIAAAQIECBAgQIAAAQIECBAgQIAAAQIECBAgQIAAAQIECBAgQIAAAQIECBAgQIAAgU0FClyos7+/n66wUeD0aBND9rBQ58uXLw8PD5P0fPv27fHxMTFtghEgQIAAAQIECBAgQIAAAQIECBAgQIAAAQIECBAgQIAAAQIECBAgQIAAAQIECBAgQIAAAQIECGwkUOBCnY3yf3JyslH4dgOnL9SJXXG2e/SvX7+2u9FdBAgQIECAAAECBAgQIECAAAECBAgQIECAAAECBAgQIECAAAECBAgQIECAAAECBAgQIECAAAECGwkUuFDnzZs36QSHh4fpgdsNeX9/nxjh6elpYsi5YM/Pz09PT9OTsX3Q0dHR9KUDAgQIECBAgAABAgQIECBAgAABAgQIECBAgAABAgQIECBAgAABAgQIECBAgAABAgQIECBAgACBFgUKXKgTy1HSgQZcqHN9fZ2Yzq0X6szt2DPs9kGJmRWMAAECBAgQIECAAAECBAgQIECAAIEGgfh1nvjXEMAlAgQIECBAgACBIgWMA4ssVpkiQIAAAQK6eHWAAAECBAgQIDAVMDSaUjgoQKDAhTob7ajz7t27oUpxbhVNQzK2XqgztxZo63ga0uYSAQIECBAgQIAAAQIECBAgQIAAAQI9CHz9+vX4+Hhvby/mP+NfHJydnf38+bOHR3sEAQIECBAgQIDAgALGgQPiezQBAgQIEOhOQBffna2YCRAgQIAAgdEJGBqNrsgkOEVg7/X1NSXciMLEH6cvLi4SE3x3dxd/3k4M3G6w+FN6YoRbl9HBwcHLy8v0KQNmdpoGBwQIECBAgAABAgQIECBAgAABAgQIbCTw+Pj4/v37p6enpXfFTxHF7/UcHR0tveokAQIECBAgQIDAeAWMA8dbdlJOgAABAgQaBHTxDTguESBAgAABArUJGBrVVuJV5bfAhTr39/cnJyeJpfj79+9B/oZ9c3MTf1xPSWRsgxOBU0LOhVl02HrBz1zMXhIgQIAAAQIECBAgQIAAAQIECBAg0I/A8/Pz4eHh7M/xLH2u3+hZyuIkAQIECBAgQGC8AsaB4y07KSdAgAABAg0CuvgGHJcIECBAgACB2gQMjWor8dry+1d5GY6/W6dn6s2bN+mBWwz569evxNhioU5iyLlgt7e3s2e2jmc2EscECBAgQIAAAQIECBAgQIAAAQIECPQpcHl5uXaVTqQnZv/ijxl9JsyzCBAgQIAAAQIEOhUwDuyUV+QECBAgQGAoAV38UPKeS4AAAQIECGQoYGiUYaFIUosCBS7UOTg4SF+rE4Fb1EyPam4VTcON7969a7jacOn6+nr26tbxzEbimAABAgQIECBAgAABAgQIECBAgACB3gRiq+3EX/yJxTxXV1e9JcyDCBAgQIAAAQIEOhUwDuyUV+QECBAgQGAoAV38UPKeS4AAAQIECGQoYGiUYaFIUrsCe6+vr+3GmENsHz58SPwD9iDZj5bl/fv3iVDbpTB+PnNus6C7u7vj4+PEhwpGgAABAgQIECBAgAABAgQIECBAgMDgAmdnZ+m/+BOp3W4ucfBsSgABAgQIECBAgMCcgHHgHIiXBAgQIECgDAFdfBnlKBcECBAgQIBAKwKGRq0wiiRngQJ31Anuk5OTRPRY0JIYssVg6b9tufU2OHN/v9/f37dKp8USFBUBAgQIECBAgAABAgQIECBAgACBrgVi6nJulm/tE+MXgtaGEYAAAQIECBAgQCBzAePAzAtI8ggQIECAwHYCuvjt3NxFgAABAgQIFClgaFRkscrUnECZC3XOz8/n8rnq5Z8/f1Zd6uj8169fHx4eEiNPX3E0F+H19fXsmdPT09mXjgkQIECAAAECBAgQIECAAAECBAgQyFxgboovJbUvLy8pwYQhQIAAAQIECBDIWcA4MOfSkTYCBAgQILC1gC5+azo3EiBAgAABAuUJGBqVV6ZytChQ5kKdo6Oj2ENmMbeLZ3r+03X8pGX6djqR2rZ21Lm4uFjMuzMECBAgQIAAAQIECBAgQIAAAQIECGQr8OvXr2zTJmEECBAgQIAAAQLdCRgHdmcrZgIECBAgMKCALn5AfI8mQIAAAQIEchMwNMqtRKSnC4EyF+qEVOLSlKenpy5Yl8b5+Pj4/v37pZdWndxuR51YDjS3AOnDhw+rHuE8AQIECBAgQIAAAQIECBAgQIAAAQIZCtze3m6aqq1/92fTBwlPgAABAgQIECDQnYBxYHe2YiZAgAABAgMK6OIHxPdoAgQIECBAIDcBQ6PcSkR6uhAodqHO5eVlitfd3V1KsN3DPD8/b7HqJnFfoLnk/fjxY/bM6enp7EvHBAgQIECAAAECBAgQIECAAAECBAhkLvDz589NU3h4eBg7jW96l/AECBAgQIAAAQJZCRgHZlUcEkOAAAECBNoS0MW3JSkeAgQIECBAoAABQ6MCClEWUgSKXahzfHwcf5leS9DbjjqxWmZul5u1aYsAb968SQk2F2ZuO7Dz8/O5AF7WJhC7OX3+/Pmff/6pLePy25uAOtYbdVUPUq+2KO4J2hafZLZ4llsIEBhQQAu5BX6FLWSFWd6iYriFAAECOQts8UNiiT9dlHOuO0qb4VNHsJVHq15tUQEqHKNWmOUtKoZbCBCYEzAOnANZ+lJHvJSl+aReqdnHVQIECHQtoItvS9gwoC1J8RDoWsD4s2th8RMYtYChUUrxGfakKM2Fya33+c9c+kp6+enTp7///rs5R1u81ZsjXHr17Ozs4eFh6aXmkwcHB80BFq8ufjf34uJiMZgz9Qh8/PhxdpOleFlP3uW0HwF1rB/n2p6iXm1X4rF932RhcCxXvr6+jnXL28XjLgIEchbQQm5XOhW2kBVmebu64S4CBAhkKxBD+k3TZqHOUjHDp6UsTu4ooF5tB1jhGLXCLG9XN9xFgMCsgHHgrMbSYx3xUpa1J/VKa4kEIECAQKcCuvhWeA0DWmEUCYF+BIw/+3H2FAIjFTA0Wltwhj1riZYGyK33KXZHndCPOrq/v7+0GKYn48ussXZq+rKLg0jG3HKgd+/edfGgSZxfvnyZjTy209litc9sDI7HK3B/f390dDS7Sme7BWPjFZDyrgXUsa6F64xfvdq63GNIM92+L/YMjEHn169ft47NjQQIZCighdy6UCpsISvM8tbVw40ECBDIUyD6/enwPjGFpgEXoQyfFk2c2V1AvdrasMIxaoVZ3rp6uJEAgamAceCUYumBjngpS8pJvVKKkjAECBDoTkAXv7utYcDuhmIg0KeA8Wef2p5FYHQChkbNRWbY0+zTcDXD3qfkhTpREnOrVpaWza9fv5aeb+Xk3IK2iDNW6cRbaO0KogiZEmYukRHz3EqMq6uruTBeViIQeyvFV7Tji9qz+Y1vbMy+dExgFwF1bBc9964SUK9WyaScj8WZc4uBYxgQ2/ql3CsMAQL5C2ghdymjClvICrO8Sw1xLwECBDIU2OKHxEwDzpWj4dMciJetCKhXuzBWOEatMMu71BD3EiAwETAObKgJOuIGnLWX9EpriQQgQIBApwK6+B15DQN2BHQ7gf4FjD/7N/dEAiMSMDRqKCzDngactZcy7H0KX6gT62QODw+bC2Z2v5HmkJte/fDhw1zkkZjJ7joXFxebxpYSfm5hUjzu+Pg45UZhChP4/PnzYh37/v27r2sXVtADZkcdGxC/4EerV7sXbgwz5kY+cSYGoLFYfPfIxUCAwIACWsjd8StsISvM8u71RAwECBDIR2DTnxY6PT01DThbfIZPsxqO2xJQr3aXrHCMWmGWd68nYiBQuYBx4KoKoCNeJZN+Xq+UbiUkAQIEWhfQxe9Cahiwi557CQwoYPw5IL5HE8hcwNBoVQEZ9qySST+fW+9T+EKdKJhYnNBcPLHlyM3NTXOYLa7GKp25piS+OHt3d3dwcBCxxd/O18b58vKyNsxsgPgO7twTLy8vZwM4rkQg6t63b9/mMhtvhFi3NnfSSwLbCahj27m5q1lAvWr2Sbwaw4wYbMyt1YmhTuyxFtvuJUYiGAECuQloIVspkQpbyAqz3EpVEQkBAgRyEIhZvrlNktem6tOnT2vD1BPA8Kmesu4zp+pVK9oVjlErzHIrVUUkBKoVMA5cVfQ64lUyG53XK23EJTABAgRaFNDF74JpGLCLnnsJDCtg/Dmsv6cTyFbA0GhV0Rj2rJLZ6HxuvU/5C3ViC5Hz8/PmQlpc1dAcvvnq8/Nz/IDl3JqZ/f39f//9N4p/cm+8nea+RNscZ8rVv//+ey6YhTpzIDW8XKx7kevYaskqnRpKv588qmP9ONf2FPWqxRJfOtaM1b+xVqeLlcktplxUBAgsFdBCLmXZ7mSFLWSFWd6ubriLAAECuQnMzSuuTV5MM9pFeapk+DSlcNCigHrVImaFY9QKs9xihREVgdoEjAOXlriOeCnLdif1Stu5uYsAAQI7CujitwY0DNiazo0EMhEw/sykICSDQFYChkZLi8OwZynLdiez6n3KX6gThfTz58/mVTGxz1FbX12Nn6uPZz08PMxWjlilEz9vf3R0NHsy5XcuY+Hg7C0Nx5H+yMVsgIg/qtrsGcfFC0RLPVf3IstRE2I3tOLzLoP9CKhj/TjX9hT1qvUSn4w1Y/gxF/P79+/bGvDMxewlAQIdCWghW4etsIWsMMutVxsREiBAoH+B6+vrjR4aP9GyUfiCAxs+FVy4A2ZNvWodv8IxaoVZbr3aiJBAJQLGgYsFrSNeNNnxjF5pR0C3EyBAYAsBXfwWaHGLYcB2bu4ikJuA8WduJSI9BAYXMDRaLALDnkWTHc/k0/vsvb6+7piZUdweK17evn3bkNT4MmvshNMQIOXS169fr66u5kK+e/cultBEkc+dj5dxMn7hfvH89Ey0R7H3zvRlw0GsAnp6epoGiOzEy6UPnYZxUJjA0pY6tpOKhWqF5VR2hhJQx4aSL/u56lV35RuDn9hFZ3GkkT666C5tYiZAIEVAC5mitF2YClvICrO8Xd1wFwECBHIQiCnKN2/epKeklVnN9MflHNLwKefSGW/a1Kvuyq7CMWqFWe6u/oiZQJECxoGLxaojXjRp64xeqS1J8RAgQGCtgC5+LdHSAIYBS1mcJDBeAePP8ZadlBNoV8DQaNHTsGfRpK0zOfQ+tSzUiTKLn5CPH5JvKLxdljREWV5cXCxuZnJ6etrw0/VtJens7GxuO53v379//PixIbMulSQQXVfUtE2rX0kCXecl3uDBG4vf/vz5E195j2/AxMZZ8aWZWIY3t1NW1ykZKn51bCj5sp+rXvVQvrHRX6zVWXyQtTqLJs4QyEpAC9lDcVTYQlaY5R4qkkcQIDBGgfw/48dPrsQ0Y7ptbKdjL2XDp/QKI2S6gHqVbrV1yArHqBVmeevq4UYCFQoYB84Wuo54VqOjY71SR7CiJUCgZwFTPT2D9/A4w4AekD2CwCACxp+DsHsogdwEzH7Mlohhz6xGR8eD9z4VLdSJIlz7Dm9eV7O0EsT7JP4c/u3bt8Wrl5eX//zzz+L52TOxnObHjx+zZ+aOf//+3bwSYDGGLXIx91AvRySwqqWONSTRvowoIxkmNd6/v379mlsFt5jOeMfFMr/4Dk2pe1ipY4uF7szuAurV7oaJMaxaFWytTiKgYAT6F9BC9mZeYQtZYZZ7q04eRIBA/gIj+owf22vHdEQ6afyqSKkzEokIhk+JUIJtJKBebcS1S+AKx6gVZnmXGuJeAlUJGAdOi1tHPKXo+kCv1LWw+AkQ6E7AVE93tsPGbBgwrL+nE+hawPiza2HxE8hfwOzHtIwMe6YUXR8M2/vUtVAnynIV97SYY3lDfHW1eW3MJHD8KkOsz1m1zCZ9T5ulu1ZN09O86mZxlU7s9RH7flT+5/mpXg0HS+tP7Pdyd3enGmxXAWKBU6y+2+g7MZMHxXKdq6urKJHtnpvtXepYtkUz6oSpV30W36qFytFTlNdk9QnrWQQ6EtBCdgS7NNoKW8gKs7y06J0kQKAegTF+xt/b20svoE+fPn39+jU9fJEhDZ+KLNbBM6Ve9VkEFY5RK8xynzXKswiMV8A4cFp2OuIpRQ8HeqUekD2CAIEWBUz1tIiZZ1SGAXmWi1QRaFHA+LNFTFERGKOA2Y9pqRn2TCl6OBiw9/mrh+xl9Yizs7P4WmqsZlmVqoeHh7dv38YCmFW7kcT6nPhhhniHRLClq3RiaU1sgxMxrHrE3Pl4UKwOmjs5fRm7eUSa46HTM5ODqDSxmmgxARHe8ow5q4JfxurSqLGLGfz3339Vg0WWtWdiiWqQnpycbLFKJyKPu+LeeO9HPGufNZYA6thYSmpc6VSvei6vAI9v7y0+NEYsiwOMxWDOECDQp4AWsk/teFaFLWSFWe65UnkcAQL5CIz0M378xtBGhvGLIRuFLy+w4VN5ZZpDjtSrnkuhwjFqhVnuuVJ5HIExChgHTktNRzyl6OdAr9SPs6cQILC7gKme3Q3zj8EwIP8ykkICuwsYf+5uKAYC4xUw+zEtO8OeKUU/BwP2PtUt1IkSjTU2sedM7H3RULqxACa+cB9LHWKRTBRPfPM+/hs3xmK+WJ/z999/L10dERHGRhzRlKRsyDP79FirE1+WnT0zexxrb+Kh8fRIQ/yLJEUyLi4uIhezweI4lmdEsLmTXpYq8Pnz56XrSRK3hCqVZet8xQ/QvnnzZinpRnFG6xHxbDqk2OgRvQVWx3qjrupB6tUgxR1N3OLI5+XlJUY7Ja0tHMTWQwm0KKCFbBEzPaoKW8gKs5xeH4QkQKAYgfF+xt9oXiIG+ZX/UIvhUzHv2awyol4NUhwVjlErzPIgVctDCYxIwDhwUlg64kEqrV5pEHYPJUBgIwFTPRtxjTSwYcBIC06yCWwhYPy5BZpbCJQhYPZjUo6GPYPU56F6n73X19dBMpzDQ2NTmvjVycXlLtul7fLyMlbp7PLX8agEW/8KZuwRFOt5rNLZruzGeFds6xQLxhZTHnsmREVaPO9Ms0Csf4t30Kow8f6KN3isjjs8PJy8x2MPilitF9tzxbKc+Kb70hu/f/+evrPW0hiGPamODetf6tPVq2FLNhYSLw57omWzr86w5eLpBCYCWshha0KFLWSFWR62jnk6AQJ9Coz6M35MO6yaZ1g0jHmJmicDDZ8Wq4QzuwuoV7sb7hJDhWPUCrO8Sw1xL4GyBYwDo3x1xMNWcr3SsP6eToBAg4CpngacYi4ZBhRTlDJCIF3A+DPdSkgCxQiY/YiiNOwZtj4P0PvEQp3K/8WX6eMrqrsUfHyD/8+fP60wxt/XG7bWWZXIuKWtBLSSC5F0LRBbJy2tDFETun50efHHe6e5BYgFeM25juJY3KdiUkCxu1HzvdleVceyLZpRJ0y9Grz4fv/+HSsPF3sQ3cfgRSMBBLSQg9eBClvICrM8eDWTAAIEehAY+2f8mBhcHK6vOlP5MN7wqYc3VIWPUK8GL/QKx6gVZnnwaiYBBPIUMA6MctERD1459UqDF4EEECCwKGCqZ9GkyDOGAUUWq0wRWCtg/LmWSAAChQmY/YgCNewZvFb33/v8tepvvfWcjy0v4ofko/bHV+2Xfnt1FcW7d+9ikU9UmljfNtlkY1XI9PPxK5g3NzfRHq363v9cVJGGSHnc0lYC5uL3MkOB+/v79+/fLyYsam8sC1k870yDQGDGKp3F/SWmt8SbMbaZm75cehA/3xLbc0XIxQU/sQnPGPepUMeWFrSTOwqoVzsCtnJ7rAiPfcAWo4otxUa9A9hijpwhMC4BLWQO5VVhC1lhlnOoadJAgECnAgV8xt9oYic2Ve7UM+fIDZ9yLp3xpk29yqHsKhyjVpjlHGqaNBDIUMA4UEecQ7XUK+VQCtJAgMCsgKmeWY2Cjw0DCi5cWSPQLGD82ezjKoHyBMx+GPbkUKv77332Yp1JDjnPJw3xToivq8YX9+Nr95Ov77+8vEySF9/Cj3+xNiZ+sfLk5KSHtTGxAicS8/DwECmJH4qYpGSSjEhD/IuFPfnQSUk/AtFMLF1YEku2YsVIP2ko4ymxhObt27cNeYlGYKO32PPzc7QMc6UTLUa0Kg1PyfCSOpZhoRSQJPUqn0KMNTlLl+vEx6EPHz7kk04pIVCPgBYyn7KusIWsMMv51DcpIUCgXYEyPuPHLERMA6bIxPTgGH8ZJCVrKWEMn1KUhNlUQL3aVKy78BWOUSvMcnf1R8wERipgHKgjzqfq6pXyKQspIVC5gKmeeiqAYUA9ZS2nBJYKGH8uZXGSQJECZj8Me/Kp2H32Phbq5FPuUkJgvUB8hfrXr1+L4S4vL2Nnp8XzzqwSiEU18aWW6TK8xWDpC59iHc6XL18mC+oW44kzmy74WRpJbyfVsd6oq3qQepVbca8a98fejnEpt9RKD4GyBbSQuZVvhS1khVnOrdZJDwECuwuU8Rk/cvHmzZtEjdjlO2aQEwMXFszwqbACzSQ76lUmBTFNRoVj1AqzPC1uBwQIGAfqiHN7F+iVcisR6SFQoYCpnnoK3TCgnrKWUwINAsafDTguEShGwOyHYU9ulbm33sdCndyKXnoIrBSIpTh///334uXKf0V1ESTlTPPy3PPz858/f66NJ5boxBKptT92mxjb2sf1EEAd6wG5wkeoVxkWejRfsQPYYsJ0KIsmzhDoVEAL2SnvdpFX2EJWmOXt6oa7CBDIWaCMz/irBgaL8vv7+/H3jMXzNZxZpeSzTA2l310e1avubLeOucIxaoVZ3rp6uJFAeQKreqLFnBY5DlyVfQO8xQrQ2xm9Um/UHkSAwCoBUz2rZAo7bxhQWIHKDoGtBYw/t6ZzI4ERCazq9xezYPZj0cSZLgR6633+6iL14iRAoHWBaBSWrtKJB11fX7f+uLIjjB+dbV5d8+PHj7UCX79+ja+5N8cziWTpJkhr4+8/gDrWv3kNT1Sv8izlmN2OrcAW0/b09BTL9xfPO0OAQBcCWsguVHePs8IWssIs715PxECAQFYCxXzGT589uLq6yqoIekuM4VNv1FU9SL3Ks7grHKNWmOU8655UERhEoOZxoI54kCq39qF6pbVEAhAg0KmAqZ5OefOJ3DAgn7KQEgKDCxh/Dl4EEkCgBwGzH0uRffd7KUs/J3vrfeyo00+BegqBnQTid1JjTUh8f3oxlvim9efPnxfPO7NK4Obm5v3796uuxvlPnz7FIpyGAHEpzL99+9YcZvbq79+/Y6O02TO5HatjuZVI5xIM4AAAIABJREFUGelRrzIvx1UbOH7//j1mwDNPvOQRGLuAFjLzEqywhawwy5lXQskjQCBRoKTP+Ht7e4m5/vPnz8HBQWLgYoIZPhVTlFllRL3KqjgWE1PhGLXCLC+WuzMEKhSodhyoI868tuuVMi8gySNQqoCpnlJLdi5fhgFzIF4SIBACxp+qAYGyBcx+LJav734vmvR/pofex446/RerJxLYWODi4mLpKp3Y9t0qnU01V21MNI0ntKfHSw9iG76NVulEJEuLb2nkQ51Ux4aSL/u56lXm5btqUX60k/ELRpknXvIIjF1AC5l5CVbYQlaY5cwroeQRIJAoUMxn/J8/fyZmOX5epMJVOoFj+JRYQwTbSEC92oir/8AVjlErzHL/9coTCeQmUPM4UEecW22cS49eaQ7ESwIE+hEw1dOP8+BPMQwYvAgkgECGAsafGRaKJBFoS8Dsx6Kk734vmgxypofex0KdQUrWQwlsIBDLQm5vb5fesKqNWBrYyRCIdU3Na2b29/djR7MGq/hhj7VzQ4u3Nz90MXzPZ9SxnsEreZx6lX9BR3N3eXm5NJ0xN7r0vJMECLQioIVshbHTSCpsISvMcqdVSOQECPQjUNJn/PQZnqurq354s3qK4VNWxVFMYtSr/IuywjFqhVnOvx5KIYGuBaodB+qIu65au8evV9rdUAwECGwqYKpnU7GRhjcMGGnBSTaBrgWMP7sWFj+BAQXMfizip5ss3utMiwI99D4W6rRYXqIi0L5Aw7KQ+HZ1tBHtP7LcGANz7U44a7+bHvvNFSakjhVWoJlkR73KpCDWJiOmQWOB4mKwWF749evXxfPOECCwu4AWcnfDfmKosIWsMMv91CVPIUCgI4HCPuOv+omWOb3z8/MKt9MxfJqrBl62IqBetcLYQyQVjlErzHIPFckjCOQsUOc4UEecc52cTZteaVbDMQECXQuY6ulaOJP4DQMyKQjJIJCngPFnnuUiVQR2FzD7MWfou99zIMO+7Lr32Xt9fR02h55OgECDwNnZ2dJeKr5XHd+irvDLGQ1Way99/Pjxx48fzcFioeqHDx8awoT5y8tLQ4Cll/79998oyqWXBj+pjg1eBEUmoOZ6FZt1RvscrfTJyckollNGgletUfz9+/fR0VGRVVSmCAwooIXUQg5Y/dY+WqewlkgAAgTyESjpM/79/X18fEixvbu7G8WnjJS8pIepefiUriTkpgI11ysTF5vWlv7DG5b3b+6JBIYSqHYcqCM2PzbUm85zCRDIWcBUT86l02Laah4GtMgoKgLpAiaC0q2EJECgIwGzH3OwNXz3W+/zfwo9Fur4R4BAngINu5t9//49zzRnm6r4uvn/aftWvIhgDVmIL8SsuG/N6bixIdoBL6ljA+IX/Og661W0Hqenp3NtQQysR9Fcv3v3bi7lk5dxvuCKKmsEBhHQQk5bGy3kIDUw5aE6hRQlYQgQGFygsM/4nz59mnaRDQfxiWNw+f4TUOfwqX/n2p5YZ70ycTGuem5YPq7ykloCWwvUOQ7UEU/H/ObHtn7vuJEAgfIETPWUV6ZLc1TnMGAphZMEuhYwEdS1sPgJEEgXMPsxnQeYHIziy4Tp5TsbUu8zqzE9/q/pkQMCBLIS+PPnT8zPzrXRk5e+Ob1FSaX09wHeHHP0kUtLpPnk2mibH9rdVXWsO9uaY66zXjU3Dufn55lXiYZViF++fMk88ZJHYEQCWsjFIZMWMsMKrFPIsFAkiQCBRYHCPuMfHh4u9pKLZ2K33kWKss/UOXwqu0xzyF2d9crERQ51b6M0GJZvxCUwgfEKVDgO1BEvjvPNj433LSzlBAi0KGCqp0XMbKOqcxiQbXFIWNkCJoLKLl+5IzA6AbMfs1MBBX/3W++z6r3512wNcEyAQD4CV1dXLy8vS9MTX5teet7JBoFv3741XJ1cWtwNY+6Wp6enuTMpLy8uLlKC9R9GHevfvIYnVlivYq/Gv//+u6Fwf/36dXNz0xBg8EvHx8fxt8ClyYgCfXx8XHrJSQIENhXQQi6KaSEXTQY/o1MYvAgkgACBFIGSPuPHeDtltiH+jHF2dpaCU1KYCodPJRVftnmpsF6ZuMi2NjYkzLC8AcclAsUI1DkO1BEvVmDzY4smzhAgUKGAqZ4aCr3CYUANxSqPGQqYCMqwUCSJQM0CZj/mSr/U737rfeYKevalhTqzGo4J5CIQX+n+8ePH0tTEksoKv5mxlCL95D///JMSeO1CnVVLp5ojv7y8bA4wyFV1bBD24h9aYb16fn5OeY+vatLzqRINHwOyXW2Yj56UEEgR0EKuUtJCrpIZ8LxOYUB8jyZAIEWgsM/48bW8lFyn/LJsSjwjClPh8GlEpTPepFZYr0xcjLe6GpaPt+yknECiQIXjQB3xqrphfmyVjPMECFQiYKqnhoKucBhQQ7HKY4YCJoIyLBRJIlC5gNmP2QpQ6ne/9T6zpbx4bKHOookzBIYXaNicIf+52uH5FlKQiHZycrJw6/85kbgN3+w9sUlF/Pzh7JlMjtWxTAqisGRUWK8afvhntnAfHh5mX2Z4fHR0tGrFUSQ+cX48w3xJEoF8BLSQq8pCC7lKZsDzOoUB8T2aAIEUgcI+419fX6/N9f7+/sePH9cGKyxAhcOnwkowz+xUWK9MXORZFVNSZVieoiQMgVELVDgO1BGvqrHmx1bJOE+AQCUCpnpqKOgKhwE1FKs8ZihgIijDQpEkApULmP2YrQCJ497ZW0ZxrPdpLqa919fX5hCuEiDQs8Dnz59XbewbW77E70z0nJ6xPy62z3v79m1KLta2h/f392sX88w+KL5Jc3d3F39SnT2Zw7E6lkMplJeGOuvV3t5eSlHGgvhoQFJCDhimobWM1izWvg+YNo8mMHYBLWRDCWohG3AGvKRTGBDfowkQaBZoaKDmbhzFZ/wYZr9582Yu5YsvY1OFGE4sni/4TJ3Dp4ILNJOs1VmvTFxkUv22S0ZDr2euZjtSdxHIR6DCcaCOuKH6mR9rwHGJAIHiBRoGvXN5N9UzBzKil3UOA0ZUQJJakoCJoJJKU14IFCBg9mO2EAv+7rfeZ7agF4/tqLNo4gyBIQWic1q1SieS9f379yETN85nJ26fF5Pga/MXe+OkBJvGEwuCM1ylo45NC8hBiwJ11qufP38mGm60xi8xztaDNfxQ68vLy9evX1t/oggJVCKghWwuaC1ks89QV3UKQ8l7LgECawUK+4yf8kNiYbJq98u1XCMNUOfwaaSFNaJk11mvTFyMqIouTaph+VIWJwmUIVDbOFBH3FxvzY81+7hKgEDZAqZ6yi7fyF2dw4Dii1UG8xQwEZRnuUgVgZoFzH7Mln6p3/3W+8yW8tJjC3WWsjhJYDCBhu9enJ+fZ7jqYzCp5Acn9veJk+CJ28/FLxr++++/Z2dnycnsL6A61p91TU+qs17d3t4mFnKsiU8MOWywT58+rUpAbFIZs6irrjpPgECDgBayAScuaSGbfQa8qlMYEN+jCRBoECjsM37KZ4oYSxwcHDSYlHepzuFTeeWYW47qrFcpjcykpAzLc6ux0/QYlk8pHBAoTCCliS5pHKgjbq7AOuJmH1cJEChbwFRP2eUbuatzGFB8scpgngIpnzImKTf+zLMEpYpAeQIp7ZLZj7GXe0opT/JYbe9joc7YK7n0FyVwf3/f8Hsh8SXponLbS2bia+UPDw8pj0rsBmJTnbu7u1iH0xBnRBVh8lylo441FJxLWwtUW6/SB5obbca1dUHsfmMsB41Foavi0Q2tknGeQIOAFrIBZ3JJC7mWaKgAOoWh5D2XAIEGgfI+4zfMAk0dGr6iPQ1T0kG1w6eSCjHDvFRbr0xcZFgbN02SYfmmYsITGItAVeNAHfHaaml+bC2RAPkIxAfzeFM/Pj7mkyQpGbWAqZ5RF19K4qsdBqTgCEOgdQETQa2TipAAgR0FzH5MAQv+0p3eZ1rKqw4s1Fkl4zyBAQQamuNY+xFLRAZI08gf2UU3EAXx9PQUX5RZXK4TX3CPjXRubm6y3ftIHRt5jc40+XXWq5g4jqYgsUiybRMW0//ly5fFk5MzsaWYP72swnGewCoBLeQqmel5LeSUIsMDnUKGhSJJBCoXKOwzfswerC3QCndXrnP4tLYmCLCjQJ31ysTFjtUmn9sNy/MpCykh0JZAbeNAHfHammN+bC2RADkIxPAyfqfyzZs3Jycnb9++jXob37/PIWHSMGoBUz2jLr6UxNc5DEiREYZA6wImglonFSEBAjsKmP2YAhb83W+9z7SUGw4s1GnAcYlArwLRMzVMQ9T2+6lt0TeQzj1io0nwg4ODr1+/Rjfz+/fvWJkT/+Lg9fX158+feW6kM8msOjZX6F62IlBtvUpvXhI37GqlOHaPJBrDhgQ3zKXu/mgxEChPQAu5tkwbGpy19/YfoMIWssIs91+vPJEAgY0E0gfho/iMn/JDYrWNwKsdPm30RhB4U4Fq61V6m2lYvmml6jm8YXnP4B5HoAeBqsaBOuK1NUpHvJZIgEwELi8vZ0eY8WN2UXvjz+WZJE8yRiowW6mas2Cqp9knz6vVDgPyLA6pKl4gvUU1/iy+MsgggUwEzH5MC6Lg737rfaal3HBgoU4DjksEehX49u3bqucdHh7mvPxjVbJzOJ/YE2y9p3zMB0XRxL+NJoaGklHHhpIv+7nV1qvE5iVKf+sWZqia0/DxID5E+YG0ocrFc8cooIVcW2payLVEgwfQKQxeBBJAgMCsQOIgfOv+pefP+NfX17O5WzyOv5jWtrtytcOnxdJ3pkWBautVYpsZ1Fs3my0W00ZRVThGrTDLG1UJgQmMTqCqcaCOeG391BGvJRIgB4FYkLP4NbuXl5e1DVoOiZeGnAUSP7Zs3VSa6hm29KsdBgzL7unVCiS2qOGzdaM6lK1ZkaHkPZfAjgJrPyyU9Fewaoc9ep+Ut4mFOilKwhDoXCC+99zQZjWMODtP2ZgfkL6xWuzQPeaMJqVdHUtiEmhDgZrrVUOjPac4rt8jicTH4sNYIDqXi+nL2n7Se5pxBwQ2FdBCpohpIVOUhg2jUxjW39MJEJgVKOwzfgwV4itNsxlcPK5tOqjm4dNi6TvTlkDN9crERVu1KId4DMtzKAVpINCWQFXjQB1xSrUxP5aiJMzgAnd3d0vT8PDwsPS8kwRSBEz1pCiNN0zNw4DxlpqUj1rARNCoi0/iCZQnYPZjWqZl/7FP7zMt6IYDC3UacFwi0J9Aw/ee9/f3P3782F9SCnpSwd3AFqWkjm2B5pa1AtXWq/SJ4zCM71KslcwtwOXl5aokRdMa25Svuuo8AQJTAS3klKLhQAvZgJPPJZ1CPmUhJQQqFyjsM/7aHxKrcHflaodPlb+1u85+tfXKxEXXVav/+A3L+zf3RAIdCVQ1DtQRp9Qi82MpSsIMLvD09LQ0DavOLw3sJIE5AVM9cyCFvax2GFBYOcrOWARMBI2lpKSTQD0CZj8mZV32d7/1PonvaAt1EqEEI9ChQPMvSTT8Ba7DNBURdfrMzui29dy0fNSxTcWETxGouV4V37w0dz0N+3Wm1BxhCNQgoIVMKeWRDsAqbCErzHJKBRaGAIH+BQobhP/69avZsOxf2FrMe83Dp0UNZ9oSqLleFdZmLlaJCseoFWZ5sdydIVCGQD3jQB1xSo01P5aiJEwOAqu2hP3z508OyZOGkQoU9rGlni4+pb7VPAxI8RGGQOsChbWoiz5mRRZNnCGQuUA9Q6Oahz16n8S3oYU6iVCCEehQ4MuXLw2xN481G250Kb0nODo6KptLHSu7fIfKXc316u7uLpH99PQ0MWRWwQ4ODs7Pz1clKVrXx8fHVVedJ0AgBLSQKdVAC5milEMYnUIOpSANBAiEQEmf8WM43fyrw2X/wtbS+lzz8GkpiJOtCNRcr0xclDdxYVjeSrMgEgKDC1Q1DtQRp9Q382MpSsIQIFCqgKmeUks28lXzMKDgYpW1nAVMBJU3EZRzfZM2AmsFzH5Micr+7rfeJ7H3sVBn+o5wQGAYgdj/q2H9aPyQUvFrSLpzb/7Wy/S5I/21qmn61x6oY2uJBNhCoPJ6lT5xPNI/s0WVaP6oYFOdLd41bqlHQAuZWNZayESoHILpFHIoBWkgQKCkz/hrP1BcXV1VVeKVD5+qKus+M1t5vVrbzkzLwrB8SpH/gWF5/mUkhQTWCqxtn4sZB+qI11aGSQAdcSKUYNkKrNppJ9sES1hWAqZ6siqOFhNT+TCgRUlREUgXWPtBYxqV8eeUwgEBAt0JrG2UzH50h99nzGsLepqYynsfC3WmNcEBgWEE/JJER+6xqVxizCcnJ4khRxpMHRtpwWWe7Mrr1cPDQ2IBnZ2dJYbMLVikPH7Ge1Wqfvz4EXOsq646T6ByAS1kYgXQQiZC5RBMp5BDKUgDgcoFCvuM3/CLLZOCbv4qdnmVofLhU3kFmkmOKq9XJi6KnLgwLM+keZEMArsI1DMO1BEn1hPzY4lQghEgUJ6AqZ7yynSao8qHAVMHBwT6FDARVOREUJ9VyLMItCtg9mPiWfwf+/Q+ib2PhTrttjBiI7CxQLxXG+75+PFjw1WXGgTSN1Yrfkcddayhnri0tUDN9erm5ibRbezNS/MHhuY6kEgkGIEiBZrfHWWP7rSQkyrdXAdGWu11CiMtOMkmUIxAYZ/xm39iKprcg4ODYsouJSPNXWfZw6cUH2G2E6i5XhmWT+pMcx3Yrl4Nfpdh+eBFIAEEdhSoZxzY3AiXPcDTEU/eJs11YMe3ktsJEChAwFRPAYW4KgvNXUDZw4BVJs4T6FTA+HPC29z4dFoEIidAYE7A7McEpOxhj95nUsopvY+FOnNNhJcEehX4+fNnw37QzX916zWhI3xYc38/m6Gyd9RRx2bL2nFbApXXq/TmZbz7Nk6qSnM3lDLQbKvKiYfAiAS0kImFpYVMhMonmE4hn7KQEgJ1CqQPwvP/jB+jheZC/PTpU3OAwq5WPnwqrDTzyU7l9Sq9zTQsz6fSJqbEsDwRSjACeQrUMw7UESfWQB1xIpRgBAgUKZD+scVUz7gqQOXDgHEVltQWI5Deohp/FlPoMkIgZwGzH5PSaZ7IzbkEE9Om95lApXx/0kKdxEolGIFOBJq3fD0/P+/kqXVEmr6x2vHxccEk6ljBhTtg1iqvV/UMNI+Ojho2BXp6elr74WrAWurRBIYS0EImyo99IrjCFrLCLCdWZsEIEOhHoKTP+NfX1w1oMRcUTW5DgPIuVT58Kq9AM8lR5fXKxMWkHhY5cWFYnkkjIxkEthOoZxyoI06sIebHEqEEI0CgSAFTPUUWa2Sq8mFAqcUqX5kLmAiaFFCRE0GZ1z3JI7BUwOzHhKX4737rfSYFndL7WKiztK1wkkAfAvf39w2zD/v7+2dnZ32ko9BnRAuYkrPDw8OUYCMNo46NtOAyT7Z61dB0z5VdAc34xcXFXKZmXzbPtM6GdEygEgEtpBZyWtWLbCF1CtPydUCAQP8CJX3Gb565vrq66p93wCcaPg2IX/Cj1SvD8mn1NiyfUjggQCAHgUrGgTpiHfH07VZkRzzNnQMCBHYUMNWzI2CetxsG5FkuUlW8gPHntIiNP6cUDggMKGD2I/Br+O633mf6Llvb+1ioM7VyQKBvgeZNr5q/Btd3Wsf2vPj8n5jkhs0iEmPIOZg6lnPpjDdtlderm5ubxLIro3lpXt8fY+7Hx8dEEMEI1CCghUwsZS1kIlRuwXQKuZWI9BCoR6Ckz/jxgeLl5WVV2UUXWfauv4sZr3z4tAjiTCsCldcrExeztajIiQvD8tkidkxgRAL1jAN1xInV0vxYIpRgBAgUKWCqp8hijUxVPgwotVjlK3MBE0GzBVTkRNBsBh0TyF/A7MekjIr/7rfeZ/bNuLb3sVBnlssxgV4Fmj+jNv+9rdeEjvBhd3d3iak+OTlJDDnGYOrYGEst/zRXXq+a1/3PFt/p6ensy5EeHx0dNe881lwfRpprySawtUDzO6L40Z0Wcq7mNNeHucCjeKlTGEUxSSSBIgVK+oz/69evhjJa+5NLDfeO9FJzd1n88GmkpZZ/siuvV4blc1W0uT7MBR7FS8PyURSTRBJYFKhnHNjc8BY/wNMRz1X+5vowF9hLAgTqETDVU2pZNzf7xQ8DSi1W+cpcwPhzroCaG6K5wF4SINC6gNmPCWnxwx69z9x7p7n3sVBnjstLAj0J/Pz5s+FJNex91pD93S/FIsXESMr4waqlmVXHlrI4uaOAepXevJSxUCcqTPOHh+aPWDvWN7cTGJeAFlILOVdji2whdQpzpewlAQL9CKR3Mfl/xm+YuY4V8mdnZ/2QZvIUw6dMCqKwZKhX6W2miYvxVn7D8vGWnZTXLFDJOFBHrCOee5sXOT82l0cvCRDYQiC9tTTVswXvULcYBgwl77mVC6S3qCaCKq8qsk+gHwGzH+Fcw3e/9T5zb6jm2Q8Ldea4vCTQk0DzErpiBsc9aS48pqSfYFnIXOoJdSxVSrhNBNSrhk8Uc5DFfMeueTvOp6en9O3p54i8JFCYgBZSCzlXpYtsIXUKc6XsJQEC/QgU8xn/8fExeodVaJ8+fVp1qdTzhk+lluyw+VKvDMvnaqBh+RyIlwQIDCJQzzhQR6wjnnuLFdkRz+XRSwIEthAw1bMFWv63GAbkX0ZSWKSA8edcsRp/zoF4SaBPAbMfE+0avvut95l7ZzX3PhbqzHF5SaAPgefn5+amqvkLcH0kceTPSFyyGatXDw4ORp7X5clXx5a7OLubgHqVviIl/593Sq8Lx8fH0Vo2hG+edW240SUCJQloIbWQS+tzeS2kTmFpQTtJgEDXAsV8xm/4OaUYcn/8+LFryaziN3zKqjiKSYx6ZVi+tDIbli9lcZIAgT4FKhkH6oh1xEvfVuV1xEuz6SQBAhsJmOrZiGsUgQ0DRlFMElmegPHn0jI1/lzK4iSBHgTMfkyQi//ut95n6bupofexUGepmJMEuhW4vr5ufkANqyqbBXa5mt4TnJyc7PKgnO9Vx3IunfGmTb1qXmM5W7KFNePNHyHWVoxZGccEShVY+0YorFlYLEct5KJJnFlbMZbelflJnULmBSR5BMoTKOkzfkO/cHV1VV7ZNeeoQWNyY/HDp2YfV7cTUK8My5fWnLUVY+ldmZ80LM+8gCSPwJxAQ0NU0jiwIZsTkOIHeDriuZo/ebm2Yiy9y0kCBAoWMNVTZOGube2LHwYUWawylb+A8efSMlrbIi29y0kCBHYXaHj3mf3YnTefGPQ+S8uiof5bqLNUzEkC3Qo0LB6NB8c+DKVu89It6//Gnr5RcklbXvxv7v///9WxORAvWxFQr6odaDbPnL68vNzc3LRSx0RCYLwCWkgt5NLaW2QLqVNYWtZOEiDQnUAxn/Hjh0Ubfi/28vKyO8M8YzZ8yrNcxp4q9cqwfGkdNixfyuIkAQK9CdQzDtQR64iXvq2K7IiX5tRJAgQSBUz1JEKNK5hhwLjKS2qLETD+XFqUxp9LWZwk0LWA2Y+JcA3f/db7LH03NfQ+FuosFXOSQIcCa7d8bf7qW4cpKyXqhi++zGWx1B111LG5gvayFQH1KhjTB5pnZ2etsGcSydqOqXnuNZNcSAaB7gS0kGGrhVxVwcprIXUKq8raeQIEOhIo5jN+ww8pxSqd2n6xxfCpo/dL5dGqV1EBDMtXvQsMy1fJOE+AQA8ClYwDdcRRl3TEq95Q5XXEq3LqPAECKQKmelKUxhXGMGBc5SW1JQkYf64qTePPVTLOE+hOwOzHxHbttym6K4LeYtb7rKJe1ftYqLNKzHkCXQk09EmTR15cXHT17DriLeYnWLYuLnVsazo3NgioV+n7sJe3W1d8a7A5U2urR0PVcolAAQJr3wLFj+60kA3VeG31aLg3z0s6hTzLRaoIFCxQzGf8VZOzUXafPn0quASXZm1t/1j88Gkpi5M7CqhXhuUNVWht9Wi4N89LhuV5lotUEVgqUMk4cG1LW/wAT0e8tP5PTq6tHg33ukSAQHkCpnrKK9O17Xzxw4DyylSORiFg/NlQTGvbpYZ7XSJAYDsBsx8Tt+KHPXqfhjfIqt7HQp0GNJcIdCLw48ePhnj39/ePj48bAri0ViD9J1iOjo7WxjbGAOrYGEst/zSrV+nLwYtcHN+cqYbdG/Ov21JIYHcBLaQWsqEWFdlC6hQaStwlAgRaFyjmM/6q7vL8/LzU2YmGymD41IDj0tYC6tWqdmaRtHk4txh+FGeaM2VYPopClEgCpQqsap8LGwfqiFcV9GLFbu6zFsOP4kxzporsiEdRLhJJIE8BUz15lssuqTIM2EXPvQS2FjD+bKAz/mzAcYlARwKrGiWzHx2BDxXtqoJeTE/zRMFi+FGcac7Uqt7HQp1RFK5EliMQW742zzucnJyUk9shcvL4+Jj42MPDw8SQ4wqmjo2rvMaSWvUqSspAs7m6pvs0x+MqgdEJaCGjyNJbgOZPraMr/UmC12Yq3WcsAhVmeSxFI50EyhMo5jP+zc3NqtK5urpadanU84ZPpZbssPlSr8I/fdi5djg3bGlu9/S1mUr32S4B/d9VYZb7R/ZEArsLVDIO1BFHVUnvaNY24LtXvP5jWJupdJ/+E++JBAj0KWCqp0/tfp5lGNCPs6cQWBRIH1+tHaotRp7/mbWZSvfJP7NSSCB/AbMfkzKq4bvf6a3r2oY6/4q9mMK1mVrqY6HOoqQzBDoUWPo+nH3e2nfybGDHiwLN66Bmw7979272ZTHH6lgxRZlVRtSrKI70fdjPzs6yKr5WErM2Uw17mLaSAJEQyFZACxlFo4Vsrp/ltZA6heYSd5UAgRYFivmMv6oviKmJCvdVNnxq8T0iqqmAehUUhuXT+rD0YFVTvDTwKE4alo+imCSSwKrGp7BxoI44qrqOuPn9vuq90HyXqwQIlCdgqqe8MjUMKK9M5WgsAsaqp+EGAAAgAElEQVSfzSVl/Nns4yqBdgVWvePMfrTrnENsep/mUlj6XrBQpxnNVQItC/iM2jLoQnRrhad3lLqAda2AxWDTOuAgXUC9ip93it0JU8RKXQQYeW/O2tPTU/xgUgqRMAQKE9BCaiGjSlfYQlaY5cLaLtkhMBaBtf3sNCOZf8a/vr6eJnX24MuXL7MvKzleW6wmLiqpCe1mU70yLI8aVeEYtcIst9t0iI1ADwKVjAN1xDrieDfplXpoUjyCQAECa7uMaR5N9UwpMj9YW6bmeTIvQckbqYDxZxSc8edIa69kFylg9mNSrMUPe/Q+UdBb9D4W6hTZ7slUvgKr+qRpiiv8IdVp3ls5SF+y2dxitpKYQSJRxwZhL/6h6tXaGcZpHSh4zL12QjxdacrlgEABAlrI9Pe+FrKACj/Ngk5hSuGAAIFOBYr5jH94eLgIFSfXboaweFcBZwyfCijEDLOgXhmWR7WscIxaYZYzbH8kiUCzQCXjQB2xjjjeCHql5tbAVQIEJgKmesqrCYYB5ZWpHI1CwPgzisn4cxR1VSIrETD7MSno4r/7rfeJgt6i97FQp5KWUDazEFi7oLDUpSN96qfvlby2xewz2W09Sx1rS1I8swLqVWgYaAbC2m/Yr52Hna1XjgmUIaCFjHLUQgZChS1khVkuo9WSCwKjEyjmM350l5eXl3P+dW6nY/g0Vw28bEVAvQpGw/JAqHCMWmGWW2k0REKgT4EaxoE64qhROuJA0Cv12bZ4FoHxCpjqGW/ZLU25YcBSFicJ9CBg/BnIxp891DSPIJAoYPYjoGr47rfeJwp6i97HQp3ElkQwAi0IrG2n1r6HW0hE0VHELEBi/vb39w8ODhIDjyiYOjaiwhpRUtWrKKy1CNMCLfgnsdd+okhXmnI5IDB2gbXVvobR3VqEaSlrIacUBRzoFAooRFkgkL9ASZ/xYwrin3/++f3796dPnya/KxaDhA8fPuRfCq2ncO3IoYbhU+uqIlSvog6sRZjWE8PyKUUBB4blBRSiLBQvUMM4cG0fVMMAby3CtKrriKcUDggQqFDAVE95hb62B6xhGFBescrRKATWvvumuTD+nFI4IECgOwGzH2Fbw7BH7xMFvcWc/H+6e++JmQCBOYFfv37NnZl7WeQeL3N57PRlMb+/srWSOtZAFxN/UUNiuPD0P//+/Pnz8vIS4WPV1ps3b+KbUtGJxnswxkydLuJ6fn7+8eNHbOodiZlLQ6QkEhApiTRktROiehWVZ1JbGirY5NLaodjaGHIOcHR0FLW0gSIuhVUEyzkX0rYocHNzE21jNErROk7apSjoaIuibYwqfXFxkVWLtJj+Yc9oIbWQkxpYYQtZYZaHbW08nUCdAuV9xo/G8+v//KuzQCe5NnxqKH0TFw04zZfUK8PySQ2pcIxaYZabWwNXcxPQtU1LpOxxoI5YRzyp6nql6VveAQECqwRM9aySGe95w4CGsjMYbsBxaUcB488JoPHnjhXJ7a0I+L7NLKPZj1mN8o71PpMy3ab3efWPAIG+BNY2vvHTqn2lpcznxA/TrkWeBIiQRRKszX6FdSyyfHl5GV86X4szDRBfTP/y5Ut8W73FShKxff/+faNVHLFc5/r6usU0bB3VVGbVQfH1KspuVd7nzpfatkwrz9rV//HemQZ2kLlAvHPPz8/n6vDSl9GERkPabquYOU568paKzZ7UQk41tJDltZA6hfS2QkgCBLYT8Bl/O7fM75qODVYdFD98WiygyLKJi0WWjc6sqk7T88XXKxMX0wpT4Ri1wixPi9tBtgK6tmyLpqOETTvcVQc64qmM+bHy5sc6eltlGG2U3bQmzx7Eb35lmFpJylbAVE+2RbN1wmYbhKXHxQ8DFukMhhdNnGldwETQlNSsyJTCQc8C0dr7vk3P5oM/bulQZ/Zk8cMevc+0Em7a++zFnbN1xTEBAh0J3N/fr90wx/txih9cseVIvGzYumEaeHoQG5XEbgDTlw0HMVRaWxxLb48vK092GIiVkUsDDHhSHZvD//nzZ8wap/8wz9zt8TK+KBPThbuX9T///HN1dbVRZZ4mZvL9+Li9031+po9bPBh1vfr8+fNkn5DFfOV5Joo7/qQRxf3hw4c8Uxg//x3Ja0hbjETj5yIaAriUg0D8yEGU49rfuFpMajSJUQcWzw9+Jhr8GDbEGCDeQfEvdgHqp83UQvZZ9FrIPrUTn6VTSIQSjACBEPAZXzWYCIx6+NRFIZq4aEV11PXKxEUrdWA2kgrHqBVmebbEHecmoGvLrUR6SI+OuAfk6SPMj00pHPQvsGrIERPy8ReH/tPjiYMLmOoZvAhySMCohwFdABoMd6FaWJwmglov0FVDlOmDfINlSuGgLQHft2lLclzxjHrYo/dpvbJt3PtMl/g4IECgU4FVPzMzbQViq41OEzCWyP/999+pSc4HsYQjN1J1bFoiUYtiXrit+hOw05g3PWgxJbEoedOntxJ+vPVq7drltmpIF/HEkoNWiq/1SGKXp+b8xl8KW3+oCNsVWPumbi7iaF2z+hGIaBuj1s2lOc7s0nSng6/FzHZ0p4VML+X0kBW2kBVmOb0+CEmAwFTAZ/wphYMQGO/wqfXia3G6IAbDu4x+W0yJiYtN64lh+aZiKeErHKNWmOWUmiBM/wItdii6tv6Lb5cnjneApyPepdxX3atXWiVTwPlVb/b4k0EBuZOFjQRM9WzEVXbgVS3D9M922f6ZrPVyMRhunbTICI0/uyhW488uVMXZILC275t2gksPfN+mwTbzS2uLPtthj96ni6q1ae/zn6UtgpMECLQuMNkfpiHa7TZ4aYhwpJfiV/BHkfLYvSc64H5+sD8RRB0LqOfn56hCsYlKA1qMeie/OhabI/358yd2YGjedSf2nYjijv71+Pi4IdrFS81rZ2N8FgmIxMSNk2REShp23fn7779j+4tIRs+1bqT1KmpCczVYLK+szgT7pvWtn/RHvW1+UNThwO+5ljYnydWpQBRNfABb1eJFczT519wwRksVI5Zoi87OzqYxD3LQ0OBHPZxs/RQ/C9Fp2rSQnfKuilwLuUqm//M6hf7NPZHAGAV8xh9jqXWX5pEOn9oFaRjHTh8UI3MTF1ONtQcjrVdRE0xcrC3cLQJUOEatMMtbVAy3dCqga+uUN//IdcSDlJH5sUHYPZQAgYmAqR41YSow0mHANP2tHBgMt8JYQyQmgjoqZbMiHcGKdlEg3sW+b7PIUs+ZkQ579D4dVdGNe58uVguJkwCBRYH4E3vz236oX51cTOqAZ9Z2ac2GPV+NrzIPaLX4aHUsvji+uK/CtFacn59HgFWlFpfW9qDxOyiL7KvOxOOmj549+PTpU9TzVXdF8qIpWHVvxBOJXHVvR+dHWq/G1ZjM1pDJcVTIjgp092gXUzt3ZqN3yu7pEUOiQGyDs7SFjFYl1p0uto0Rvvnt39CUJSZpx2Apv/qwmK8dHzp3ezNRvDXyHN1pIefKscWXc+3h4svyWsjFPM6dKS/LLVYYURGoQWBcnU7XI4caSnxtHkc6fFqbr/QAJi7SrdJDjrRejauFnBvjxUsTF+lVtIeQiwU0d8awvIdSqPYRurZqi36acR3xXJPbz0sd8bQGOuhNYNUPSEcj0FsaPCgHgXF9kDHV03WdGekwoEUWg+EWMYuPalzt5+KY1viz+Coqg80Cvm/T7FPD1ZEOe/Q+3VXOxb5y7szsnPx/dZcOMRMgMBWIKYC59+Hiy2gWp+GrPRhX35BVMaljl5eXi2+rOBPjpJg7Tiys5pmUiG22B10VZ5TF0jU/6cmImCOSWNKz9Fv18d30VY9u/fx461VKypdWmExORvpbL822IlxavWfdouq29SzxtCUQ3etiexJnmifUYq5htmTnjqN1HbCiRjWbS8/Sl52uk0lpZ/Ic3aWkfKlnJicHrHhr35IVtpAVZnltNRCAAIFZAZ/xZzUcpwxC8hw+tVV2Ji7akpyNZ7z1KiXlmYzAlybDsHy2Hg5+bFg+eBFUmwBdW7VFP814SneW5wAvJeVLe8BMTuqIp5XQQW8CFur0Rp35g0z1ZF5AfSbv/7F3tnda48jePuxvAxgmhIEIFlKACIAQaCKgCYHuCIAQoCOACWEggmFCYCaDef5n72d1vLItlW1J1svVH0C3rNeryqqyLFkWY1qnG5CKEs5wKpKDlGO5ZSpxNRebgf85iKLSzUUCMmest1kkM06kZQyv0+2xtHxx2K8kshvr849KgNIMCPRNwDJh8ejRo74hWHrXEIS1p25LN3OkGVzHnjx58uHDBw/sZQ369+/fr6+vvUtrP58/f77oXrv0T58+/fTpk/u5GJifdKmX5Vrvbm+Gir1//77KWTw6/Ndff91U1GIjjZHt6pUABg4mMnb/rGTaWqD2n1V7tN7oRwK+ffsWLYQEJQloGHz8+PFff/01rVQ3yB9//KFBbxrphR88eBC4j5R9cYzyCsn0cz7mL1aUVRsZIReZ545khMxNeGv5GIWtxEgPgdEI8Iw/msTD/W3XfQr3y3iViQsjqK3J2tUrJi62ytqefkAfdcAu2/WBlPkIYNrysW2oZAzxKcJifuwU7FQKAQhcCDDVgyY4Au26Aa4LRwI4w0fojZmXiaB8cmdWJB9bShYB1tugBiLQrtuD9cmnwJuszz/ztYOSIQABRyC6TnS+79blHS2gE0tub29l3rwlxZVwkKS03Fk7KIrtlDB2fFgd+/PPPyURrRf3QGknlb7ttGO3gxamayeMyvQKdD+1MF27bpTMxUwDmp30ZKGWvH//fpomGlZ63QXzTrmMuqpi19rgkh0PeH2ZF1jz2KUtVV+/fhVG7a7ePZ4ou3E/gNyvI/v3LiRViCb15pyritHdcXd3F2iS5fkkkJ1LaQlcBkmvTB1Hc3Nz40Uu/tSIFxC3RkvdZeXfymgqZPdNvdjNfZGMkIyQc80ZcIQcsMtzuRMDAQiECfCMH+Yz1NWm3acjkmLi4gi9aN6m9YqJi6h89yUY0EcdsMv7dINcqQhg2lKR7KAcDDHzY3M1xirNmRADgc4IMNXTmUB3d6dpN2B3r5URZ/gIvcHzMhGUSQHwPzOBpVgRYL0NanAh0LTbg/XJpMbbrM8450/RUwicSED7OsI3vBKc2Lw+qrZvGOijv14vxtQxbcCYb06VJmh+0OOz9adWsQfuWZ2Qs1jgfJ+GyllMuRapHqnwQNXu0taS12oMx4+pV1Mm+jSdYx4OaGPYNGPHYd1fYRS6qs1sHRNoq2vzIWWTrkqUYXGf4sDYb8ysQyUjpF0Qm7SurVvMa+2AI+SAXfaEzk8IQCAfgcGf8fOBPbHkMd0nJi5yq9yYejWlils+pXEJD+ijDtjludyJKUYA01YMdRMVYYgxxHNFxSrNmfQRoznexZcFelHbRwfpRQECTPUUgFyyijHdAJzhkjpGXYsE8D/nWPA/50yISUWA9TapSLZezphuz1RqWJ8pjUt4k/X5x+LjNJEQgEBaAtHjBeabDdI2oPvStIPZ+HH9uQvVB5wBdWzxUyWSrz5gdvxMkjdv3gTmCrVPen6kko7B8Y5e0b4d45kVFyXUGREaCqKbsC+JA2dcJFTpAfXKo6cDQ7yYtZ9Rp3wtY3PxFoNlVOPm+t5cg6+urjxZ6F3afPgK9Ovnn38OXNWly6E64TTJr9pvTH3AIHntrkBGSLsgGCGd2ijg3ZXTSy2GMQotSo02Q6AJAjzjNyGmrY0c0H1i4mKrkuxIP6BeeZRwyz0g+jmgjzpgl+dyJ6YMAUxbGc4N1YIhxhDP1RWrNGdCDAQgIAJM9fSnBgO6ATjD/alxiz3C/5xLDf9zzoSYJARYb5N1vU0SGRUrZEC3x2OL9fGA6Ocm68NGnTlAYiCQnkB0D4nlvk3frI5KjJpD19defYgBdUyrfrUnx0lWAe3S+fr16/3796eR+8IqZH48zrSo29tb7atxMQq/evXK/VRAjdHWnWlMOKwSpJxRObpC1HfNBLmfmQLR9nQ/dtkdzUePHmWSQm3FPnjwINok+5gcLYoEuwl8+fLF2z347NmzTbt0jFXbbxNjgdFk9hqz7g9hhLQLghFyqtWdjZAYhalwCUMAAgkJ2EfLXp/xE8Ksp6gB3ScmLpi4KHAD4pbPIQ/oow7Y5bnciSlDANNWwLSVEWWqWgZ08Dx0GGIPiH5ileZMiIEABESAqZ7+1GBANwBnGGe4hhsZ/3MuBfzPORNijhNgvY0YZl1vc1xGJUsY0O3x8GJ9PCD6ucn6sFFnDpAYCCQmoJ0D0RJ7PeYl2vFUCezfJu8S9YA69vz5c0/o8g4tHOwq9+LFi3BinbrjEswTf/z40V21BFRC1KvzyvH2KXlXj/+08OzyhnLotHvKKJTRHk4C501d6OVWTicjAmsENE/qjUvaVvfp06e19GvxOsB97ZKL3zrcuYz7AvYbU11OsnVzsZ2MkHZBMEJ6KtTfCIlR8ETMTwhAIAkB73EvUGbfjySBjjd3aUD3iYkLaWluz2dAvfLufdxyD4j7OaCPOmCXnbgJFCOAaRPq3KatmDSTVIQhxhCvKRJWaY0M8RAYmQBTPZ1Jf0A3AGdYOowzfPqNjP+5JgL8zzUyxO8jwHobccu63mafXM7KNaDb46HG+nhA3E+79WGjjoNGAAK5CFieVbo/lSIX3P+UO/gnWEbTMZ0IcXd39x/h/+//OiZCe9mnMcfD0c//qw1yRFSRTs7x5hbfvn1r2TXrGjkvwV0KBCwL6APZo5dG06s5EPt28NGWoUdtlkV55sCJSUhAOwm9bWafP3/eUb5FlN4AuKOWTVm88T+QN+uNaSETvVMCja//EiPkmoyicrcoz1rhdcYP2OU6BUGrINAZgcGf8TuT5qU7FgsYtSkNkWHi4iIsJi5yKy1u+Rrh6HhiGZTWCq8zfsAu1ymIjluFabsIN7dpa0uFLGNpdHRqq8teazHEHhD3Myp3i/K40ghAAAJ9EGCqpw85ul5YRvKoOXCl1R/AGb7ICGf4dF3F/1wTQXTAsYxaa4UTPyAB1ttI6FnX27SlVJYBJDoKtdVlr7VYHw+I+xmVu1MeNuo4aAQgkIuAZdJh05r+XA1tuVz7KuHo+NgihqF0TBtybm9vp2LSF5R3HBMxLWEtHHU61RJto58eraOi1B7N1KyVuRjvlbCYZh75888/zyMTxgylV4vccDQXsSgyOpDax+S1Kog/QkCfc/jw4cO0hNevX+/zNLzdPtMyp+HLrsVpTL5wJTcmI2QlgsinabtLHnCEHLDLu9WDjBCAgJ2A3Z+MjkL2SkmZlcBQ7hMTF06XmLhwKDIFcMvXwEatg93QrFVRW/yAXa5NBH23B9Pm5JvbtLmKmggM5eAtSgRDvIhFkVilNTLEQ2BkAnYPPDqGjIyxnr4P5QbgDDvFwxl2KM4K4H+ukY/aDrsZWquC+HEIsN7mIuvomslxVGIot2dRrFifRSyKtFuff64VQTwEIJCKgNsYl6pAypkTMELW4Hj//v159tZjjN1vvZuX9r948WLaER0hZ/cGphkt4ej5dFoKL/jeQnZvfXy0Is3seCVEs1wSRI29sZy1ZEPp1SIEu2pFz19aLL/dSIvuaQ9bl+NtE1J7+fLltJ0aym5ubqYx9rBxHFCyfRuB7C1xKe03ZtaJAyMZ1+z+AnZBMELOpd/ZCIlRmIt4U4z0QUMKH6LbBC1tYr1c7PU5MS2owqUZTS2yKyyXI9UZZXqkinryMnHhZGHxE1ziHYGh9GqRD275IhZFWnQPt3yNHvEQmBPAtDkmluHFJe4+gCHGEK8pueVO6cwQr6EgHgIQcASMVkMDCK8XHbSaA0aB1twFe9twhh0ri4l3iQnkIID/uUbVopz4n2v0iPcIsN7mAiTrehuPeeU/h3J7FmWB9VnEoki79WGjzhpD4iGQjEB0W7bljk3Wmh4L0lZmY7d01IkxZVvJxtGxq6srb0+LXIF8s3WWe9PzReSnbl2R7JVg1718Hb+0YRy9WmSuE0I8ZVtMpsgBH04st4a+KPDkyZM1aMTnI6C9f97Nu3X34LRtxgHKeLNMS94Xtlt8aWnWQdKDPO+O5TaZ52olhhEyICmL6DsbIQfsckABNl3SGYwaoosNoZvaNmBi7WvVC9e3b99mNR8Dgt3XZbvF7/UZfx+3ynON4z4xcTFVxdyD6jh6NaXqwrjlDsU8MKCPOmCX53InJhMBTNsUbG7TNq2r/jCG2PhEzxuERWXubH5ssY9EQgACjgBTPQ5FN4Fx3ACc4anS4gxPaZQPMxEUYM6sSAAOlzYRYL3NBZfuKcZ8pznjuD2uy9MA1mdKwwvbrQ8bdTx0/IRAegLRXZWWOzZ9szoq0XLA3KW7jx8/7qjf/9eVQXRM3rC33FwL6bbuivk/aobQjqN71SRDwf+VJOrP/Vfq//wo8GpnEL36D1H/f+P+BGUrIAu/cWf/tpitqP6c3Ylu63/z5s20b1q9+vz582nMprD9RthU7O7E9vbkvjGjGm65TXZzOD1jPYI4HcW8ARbRR/VnXmzNMQN2OYk4tJ3VfislqZFCwgS0vkrPGnq0tK8bCBfI1SMEeMY/Qq/avFHzZzEo1fbONYyJC4dCgdw+uaoYRK+mVKdhuy9RQBbThtUQtgwpUf2poSP2NgzYZTscUh4hgGmb0htwOJ12fx6ODqSWoWlebCsxGOKApCyij+pPoHwuQQACzRFgqqc5kUUbHB3GLbYgWsvpCXCGpyLAGZ7SOCWM/xnAbhlzogNXoHwujUOA9TYXWTPmT3U+OnpYhqBpgW2FsT4BeVlEf9GffwRK4RIEIHCcgE5OjBZiuWOjhYycwL7Pocuv7Q6iY+qmd6awpKnPkGfVfH1Xe1P58lN3bBz68ePHplouib2jNneUEM4yiF4FIOBoBuBYzFb0QSVQPpd2E9B8sWcTd+wedLXruwguHA5sHS3DpQWu2m/MZ8+eBco5eIkR0i6IAWdwBhwhB+zywTFE2TXA2u+j49VRgp2AzKiMqT09KTMR8PyZQC1dPuMH+tvupUHcJyYuPBVl4sIDkvyn3Z3ALV+E39nEBW75opSJPEgA0+YBzG3avOoq/zmIgxeQAoY4AAerFIDDJQiMSYCpns7kPogbgDPs6S3OsAek/E/8zwBz/M8AHC7ZCbDexrHKut7G1dJEYBC3JyALrE8Ajt36sFEngJFLEEhAwPLCr9jy1gT9qbKIwT/BMoiO6bFfX7meKqB3us70UqqwV2O02NevX0fTzBNYbLaXS4PGkSMyvNIWfw6iV4t9v0TaHc0du7MC9TZxyXLYlEWFmuhsW430Pu+h4UUnNuzuwt3dnTGvRSWMRYWT2W/MrGfoWdS7b+/OLghGyEWVtqjQYsY6Iy0jQGddPi4I+5vp43VRwlYCSGcrsRzpB3/Gz4H09DIthqAD94mJi6mmMXExpZEpjFseADugjzpglwMKwKVUBDBtU5IFTNu0uvrDgzh4AUFgiANwsEoBOFyCwJgEmOrpTO6DuAE4w1O9xRme0jgrjP8ZII//GYDDJTsB1ts4VlnX27hamggM4vYEZIH1CcCxWx826gQwcgkCCQhYBusdy/QTtKyjIoxLqfToeP/+/Y76/f+7MoKO6aPj3npxbYkpsPZ301k3UrB9C+J3eLcFNimNoFeB0UAqZ9ymNeBXacXNMpZaVCggAi7tIDD/vMe+3YOu6o8fP7pwOFDGk/n69Wu4Ge6qPq5v0VKXfmvAot5lmGxteZL0jJBhjBbds6hQuJaqrg7Y5ar405jkBOTVJy+TArcSGPwZfyuuJtJbbF/r7hMTF54qMnHhAUn+E7c8jHRAH3XALod1gKvHCWDaPIYFTJtXY+U/R3DwAiLAEAfg6BJWKcyHqxAYkABTPZ0JfQQ3AGfYU1qcYQ9I+Z/4n2Hm+J9hPly1EGC9jaOUe72Nq6iJwAhuT0AQWJ8AHF2yWx826oRJchUCRwlYBmvL1rqj7eg3v+yBsXM7tkMYSz432Qg65u1Z1+K5m5ubAtiNWzUuLdEnVfY1aet5kUqf+zgddWQEvQrIy74dfMyNOkIXXcO66fYJyIJLdgK3t7fTxJLR1dXVNGZTWObV+OJESyotzx6bal9MXM+NyQi5KKB5JCPknMklpr8REqOwJuu1+GHvjjUgVcX3+thYFeRwY3jGD/Np9OoI7hMTF1PlZOJiSiNTuJ7no0wdPF7sgD7qgF0+rieUECCAaZvCKWPapjXWHx7BwQtIAUMcgHO5hFWKIiIBBMYhwFRPf7IewQ3AGZ7qLc7wlMZZYfzPKHn8zygiEoQJsN7G8eFFtkOhwAhuz7S/Xhjr4wGZ/zRaHzbqzNERA4GUBCwnckRv15QN6q4s4zJi9Vv7fbvr/f92qHsd0xEK3nE63rRIPrFanC1X++6NOg8ePLDnlTf86dMnV2m+QPd6FUaHoxnmo6vRLaabbp9odSSIEvjzzz89vbUPLIuFewPvYppLZDHz6nUw0KTcEweMkAH400u5BTGtq6rwgCPkgF0+qHLa3/j27duDhZA9BwFZzwLnduZoeU9l8ozfkzRdX7p3n5i4cLJWgImLKY184Xqej/L18WDJA/qoA3b5oJKQPUAA0zaFU8y0TSutP9y9gxcWAYY4zEdXsUpRRCSAwDgEmOrpT9bduwE4w1OlxRme0jgxjP8ZhY//GUVEggAB1ttM4Qy7zGMKwYW7d3tcTxcDWJ9FLNNIo/Vho84UGmEIpCdgWakcvV3TN6ujEn/77Tdjb3r9NHL3OuZty9HGtuvra6PQDyaza5fWqWu/ze7q3r9/b1nprgWdOmpzdy2bMnavV2Eadkdz2KWcOkQlzFBX9SgbTUOCVATmB457g+fWiuYFrpXw4sWLtUtp4+03Zm6LzwhplCwjZABUZyMkRiEg67VLcmg/f/6sbSEWJ3CtEOJTEZAOSxaSiNzyVGVSzm4C9qew3BZ/dxfIOAfcPIEAACAASURBVCfQvfvk+d5MXMx1IEdM93oVhmZ/PsItD5DELQ/A4dLgBDBtTgFKzsm7SpsIYIiNYsIQB0B1ZogDPeUSBAYnwFRPfwrQvRuAM+yUFmfYoTg9wERQVAS8rIwiIkGAwHx5jGcLAnkXL80LXEymyAHX26yhqDO+e7cnjB3rE+ajq0brw0adKEkSQOAQActgbbldDzWi68x8gqVvHdPXSjyTf9AV3nQ3/PXXX8b0x3eTq6evX79eq06nCWsSs9gOJTWjb71a43yJ1wnsRtEfl3u4JTVftZwFZ/muQM19bKtt3nO+lFPHNezugu4CyyCg8qUJz58/312RPaMGSWNiLXk/0ndLLRY4vXp3jJAWDRlwhBywyxZNiKZ58uSJtoVofPubv7MJaHCTLCSRqNRIUIAAz/gFIJevom/3iYmLi0YxcVHyzsItt9Ae0EcdsMsWTSDNDgKYtgu08qZth7BOzNK3gxcGiyEO87lcxSpZKJEGAoMQYKqnP0H37QbgDF80Fme4qjsX/9MiDvxPCyXSrBFgvY0jU2C9jauriUDfbk9YBFifMJ/LVaP1+aelLNJAAAK7CVhWe+deTrq78U1ktH+C5ciBJzWj6FvH9IkOD76+de3FZPqpKRh7yUk2bNzc3Ggb0sePHzVfefHztM5bHrB2z5cfJfrWq7Bkvb1hgcRJ5B4ov+ZLlrPgpMa9Dry1iUbjlfdwqMnTI428u7szZq/w8x4FbkxGSIt6FBCEpRmnpBlwhBywy6eoFpVCYBACPON3Kei+3ScmLpi4KH/bMnFhYT6gjzpgly2aQJodBDBtZ5m2HcI6MUvfDl4YLIY4zOdyFatkoUQaCAxCgKme/gTdtxuAM4wzXOE9i/9pEQr+p4USaRYJsN5mimXkZR5TDi7ct9vjurkYwPosYvEijdaHjToeN35CIDEBb+Fs4tKHL06nolvMoTjpYbJXWh3rmOTrLRbXLp1iW1bsk4ZSrVSf31bvrq6uatDVjvUqihdHM4pICSw7wkfWIgvDhGm8z3uo5IP7Z+YFrrW22ObJqm7MkXW7KkGsqeXp8QOOkAN2+XQ1owEQ6JUAz/i9SrZj94mJixOVtmO9ilLFLY8iUoIBfdQBu2zRBNJsJYBp20ps2PQYYovoR17hhFWyaAhpIDACAaZ6upRyx24AznCXGttBp5gIsggR/9NCiTSLBObLY1hvswhqzMiO3Z6oQLE+UURKYLQ+/7CURRoIQCAfAcu9mq/21ku2b6V4/Phx653d3f52dUxny3i9fv36tReT7yfeRphtu3oV7peu2kX/6NGjaGm9JrDsCDdupOwVUcl+eUqrF8BH9jTOvxey1hed+lXsLvD6uNYkxafaORmoInqJEVKIiulGVBzlEww4Qg7Y5fJ6RY0QGIQAz/iDCHrezXbdJyYu5tKsJ6ZdvYoytD8f4ZaHYXY2cYFbHhY3V40EMG1GUCSLEsAQCxGGOKwnnRnicGe5CoFhCTDVM6bo23UDcIbH1Nj6e81EkEVGzIpYKJFmkYB3i7HeZpESkWsE2nV71nrk4r1bw8XPA8x+zJlMYzT7wUadKRDCEEhMQJ9bSFwixf03gW/fvv13xOqvXk/U6VvHvD3rEuKDBw9WZZz6gl27nj17lrryk8vrW6/CcL9//258OTTyx/DEsOMnjbCGVHhVSut9wuHgoOSNvYEuFztOR3uHAs2YXipg7hkhp8DXwoyQa2R6jcco9CpZ+gWB8gTsT2EFjH757vdaY9/uk+c8M3FRTI371qswRiYuwnzc1QF91AG77MRNICEBTFtCmB0XhSG2CJf5MQsl0kAAAt0TYKqnPxH37QbgDPensR30iIkgoxCZFTGCIplHgPU2UyC8epvSULhvt8frrPcT6+MBWftptD5s1FkDSDwEChGwbOku1JQGq+ETLBahNapj8nW8mbtiK8IvVL2F7wHUY75uaVSvAnK8XLJvBx9T7lGA0wQ/fvyY/iScicDd3Z1X8sFzeOcfi/LKdz8P7ghy5UQDzd2YjJCMkFGtHnCEHLDLUTUgAQQgMCfAM/6cySAxjbpPTFxUrp+N6lWUanPPR9EenZhgQB91wC6HFUwj+fv373U2r74Pde/ePR1QrMDV1dWXL1/CGXu9imnrVbKn9AtDzPxYVPGwSlFEJIBABwSY6ulAiDu60KgbgDO8Q9ZkKUCAiaCEkPE/5zCZGGG9zVQreIyd0jCGG3V7or3D+kQR2RPI+rBRx46LlBDYTAAPbzOyjRm8jRyB3L2esNaxjs2n7Q4uPQ+ox/yS/V2s9sWWPOdn3tQcMR3rVRQXjmYU0SWB5UnDeDaRsUaSrRHwlFZPzlpWspY4Gv/p0yej4Ep+LNzrY6AXBSYOGCED/N2lAoJwdVUYGHCEHLDLFSoeTYJAHwR4xu9Djl4vOnafmLjwZF3yZ8d6FcVY1fNRtLUnJhjQRx2wywcV7Pr6WtBevXql2+ryzSZNiSigr2g/ffpUU76aJDlYRXPZMW3NieysBmOILeSZH4tSMk5ER8shAQQgUDMBpnpqls6+tnXsBuAM71MJcuUmwESQkTCzIkZQ02RMjIiGd4ux3maqIYQ7dnuiwvVujUB6Zj8CcC6XNPvBRp0oJRJAYD8Bywyj8fSr/Y3oOqfxzJNffvmlVwwd65g3bXfQFd6qAF7tgexdehsd61VAlJdLdkez1+1/UUSXBBbjNfITixFjkmTerPHBU27sx+mUPOXMfmPqI7hJqAYKYYQMwHGXGCEdirVAZyMkRmFN0MRDAAJbCfCMv5VYE+k7dp+8qQMmLkoqZMd6FcVofz7CLY/CxC2PIuo1wffv37UP5/b2NtBBuSX6btTz588Dafq7hGnrT6aZeoQhtoDFEEcpdWaIo/0lAQTGJMBUT39y79gNwBnuT1376BETQUY58rLSCOqSjIkRh4v1Ng6FAgXW20yrqz/csdsThY/1iSK6JDBaHzbqGHmSDAJ7CDDDuIeaOc/Xr1+NafXVf2PK5pJ1rGOeGTu49HyrZD1HPJC9y406HetVQJS6pGdRi5OtlF3KPQzHu8r3SDwgJ/70ZHHk8DGdazw/2Heta0cqWitzMb42c88IuSimaSQjpHdXTuG4sNHcuPSVBwbscuUSoXkQaJRAbUa/UYwVNrtj94mJixP1rWO9ClNl4iLMZ3p1QB91wC5PJW4P6z56+PChcc2o5kmGWqOAabMr0uApMcRRBWB+DKsUVRISQGAEAkz1dCnljt0AnOEuNbb1TjERZJcg/qedFRMjU1ae5hxZBsN6mynYPsIduz1hAWF9wnymV70xZHrJhbU6iI06jgYBCKQn0NkKvPSAjpVo30rx+PHjY1XVm7tjHZPv695kKHB1dVVSDPZtwa6RJZuXu66O9SqMbnC5h+HsuDrsE8sOVkeyvHv37nJwnKaPdR7O/fv3d5dmP05HmyePVLSphbXdmIyQUfF1aRmjvd6aYMARcsAub9UK0kMAAjzj96oDHbtPTFycqLQd61WYam3PR+HW1n91QB91wC57eqg1E1tfFui+Kzw17bW55E9MW0naTdeFIY6Kj/mxKCIlwCpZKJEGAk0TYKqnafGtNb5jNwBneE3oxJ9IgImgtPDxP8WTiRFPqVhv44DwGOtQuEDHbo/r42IA67OIZXekrM8/d2cmIwQgkISAZVNdkor6K8Q7eTbQwY5P1An02l1qVMe0BPzLly+uFyUDeiwxelpaFv/gwYOSbaunrkb1KgwQRzPMZ+tV4320tVjSewT0YVd9zMCL3Pfzw4cPxowvX740pjyerMUbkxHyuNy7L2HAEXLALnevxnQQAskJ8IyfHGlDBTbqPjFxUbmONapXYaotPh+Fe3Tu1QF91AG77OnYmzdvdkDQhIk+WTLC0TqYNk9h+HmEAIb4CL1B8u4YkAchQzch0A0Bpnq6EeXWjjTqBuAMbxU06QsQYCIoLWT8T/FkYsRTKtbbOCBs1HEoNgUadXvCfcT6hPlsvSrrk3Kjzr1797a2gPQDEvj777/H6TVbsbPKmk+wCC86lkPH8DaG1Su76B89epRD9xoq0zv7u6GW09Q1AtrtY3xlIumXXJtivzHLtIoRck2FXDwj5IAj5IBddgpPAAIQSEiAZ/yEMKsqalj3KasU7E5yr2/XhtUru+hxywf0UQfs8taRVlMf9m+UeIVrIUuZaQev3nF+2se3Xk1bW7LGEEflhSHGKgWURJ8L/OOPP5q7jwLP7Gd9eDEAOXxJa+l++eUXrcgPJ+PqcQIBtfEK33rmoZednyUJNDd8lYSzuy6c4d3ous9o1w38T/xPy+3AxIiF0r40rLfZx63yXMO6PVgfu2YarU/KjTr2xpESAhBwBIz3qktPwBGwrycefKINHXM6YwzYvY2RXwr2p1d6ajJ+P2NkuRtvIpK1SMC+VEUnvxfr4NevX411VXV6HiOkUWokgwAEIAABCEwJ8Iw/pTFauD/3KbcEmbiwEO5Pr5i4sMidNBAIELBPfcwLkaOie3DYw9XnQJLHYNqSIz29QAzx6SKgARUSuL6+ljEyvoqqsP2LTdKmo6dPny5eqjxSw5Redrx9+3bwhQRZxcRUT1a8NRfenxuQmzbOcG7CjZbPRFCjgqu52UyM5JOOnS3rbfJJ4ZSS+3N7sD45FOkfOQqlTAhAAAK5CdhX7vL9ldyy6K985kH6k6mlR8jdQok0HROwTxy8fPmyGAduzGKowxUhiDAfrkIAAhCAwHECPOMfZ0gJQxHAPRtK3K6zyN2hIACBfQTu7u72ZbzkOpj9SNUj5GWIG0HKrfcRLW1dgqe3Xyez3d7edrZL53SqRxogWei1CN/mO8IwnJepnjAfrkJgSgA3Y0qDsCOAYjgUBFIRODizcTB7ql7UWQ7rbeqUC63aQQDrswNaNAsbdaKISACB/QQsc206W3l/BQPntB+UXNUn9pNLDB1LjvRy4rylWG2J7vUbimPqFY6mRe03pRn2DNBNlCpJrPcllhtfrf3ll19KHpxd4Y1pAdWfd1ehICq5d3Y3Y8ARcsAu71YPMkJgTAI843cs9zHdp6wCZeJCeMfUK9zy5HfWgD7qgF2eqo0++T/9uTVsd1e2lkx6TFtzOoAhDouMdf9hPu7qUFZJ3yS2+3IOEYECBHTky5cvXwpUNGAVdt+p7+Uc/Yl+TDcgqxxxhrPibbpwu/OA/2kU9FD+5yITJkYWsRyPZL3NcYZ1ljCm24P1Sa6Nsj5s1ElOlQIhAIESBIwHJaspnKhTQh4d1YG30ZEwt3XFLvqSuxS29aFg6v72IRSEV2NVdX7eQ6TsN6a+R1gj2V7aZBcEI6RkPuAIOWCXe7m56QcEKiLAM35FwqAp1ROw+2a8pK9emNsaaBc9brnIDuijDtjlTbeQVkhvSj9PfHA5y7xAYhwB+/iGaXPQCJQnYFdUDLGkg1XyVNT+zOtl5GcBAkgnE2Q7WJZzZBIBxbZCwO5j4Ay3ItNU7bTrBv6nmON/RhWPiZEoot0JWG+zGx0ZKySA9dkkFKP1YaPOJqokhgAEaiHAJ1hqkUR37bB7G8yD9CR8PZFa9sGry8i9J7nTF0fAPnHw7Nkzlyt3QN8dMVbB59aMoPYlY4Tcx41cEIAABCCwiQDP+JtwkXhwAkxcjKkAuOVjyp1eQ2AQApi2QQTddDcxxE2Lr4bG//TTTzU0gzYsEkA6i1iORzLVc5whJQxCAGd4EEFv7Sb+51ZipIfAiQRYb3MifKpOSwDrk5anK42NOg4FAQhAoCUC9k+wPHjwoKWO0dazCdgnDdmwcbasUtbP/NdWmhwKvJVYzem/fPlibJ72w5S0qtyYRrnkToYgthIecIQcsMtbtYL0EIBAlADP+FFEJICAI8DEhUMxVAC3fKu4B/RRB+zyJq04PqHxyy+/bKqRxHYCmDY7K1KeRQBDvJU8VskjxoEhHpCqfvLCN5M4mOrJBJZi+yOAM9yfTJP0CP9zK0b8zygxJkaiiPYlYL3NPm7kqpMA1merXIzWh406W8GSHgIbCFi+v2K8VzfUOkBS7d009rL7T+yjY0ZNMCb7888/jZOGIn/8GcbYqvLJBtQrHM3yakaN9RC4u7szNubly5fGlEmS1XljMkIGhMsbzQAcLkEAAhCAQIAAz/gBOB1cGtB9yio1Ji4ueAfUqzqfj7JqO4VDIDmBgzttWGOdXCKXAjFtmcBmLRZDHMDL/FgAzsiX7t+///bt25EJVNt3vfXo+IXvidiZ6jkRfu6qB3QDsiLFGc6Kt+nCmQhqWnzVNp6JkRyiYb1NDqqVlDmg24P1yaR7bNTJBJZiIQCBjASMWynUAl6eZRRDj0XztZIepWrqk93RfPTokanE3hP99ddf0S7+/PPP0TQkqIHAx48fjc148eKFMWWSZPYb88mTJ0lqpJBFAnZBMEJeAA44Qg7Y5cWbhUgIQGA3AZ7xd6Mj44AEmLgYUOiXLuOWbxX9gD7qgF3eqhXPnj3bmmWa/mD2aVGEpwQwbVMahKslgCHeKhqs0pzY9fX158+ftS2k+69MzvteYYxWqUoWksj79+8rbF4HTWKqpwMh0oUyBHCGy3BusRb8z61Sw/+0EDs4s3Ewu6WFLaZhvU2LUqPNawSwPmtk1uKN1uefa/l3xP/99987cpEFAhCAwFYC9odV5jq3sh08vd3b4KNoPamKvupkcZvUZeTek9zpy4WAzuE16r+mXfTZv2Lcvn79aqwLW28EtS8ZI+Q+buSCAAQgAIFNBHjG34SLxIMTYOJiTAXALR9T7vQ6OQGtx729vd1XrCYf+Nz+PnTRXJi2KCISnE4AQ3y6CLppgD441e43p25ubt68eTOXhXa86B6ZxxMzOAGmegZXALpvJ4AzbGc1VEr8z6HEXbKzTIwkp816m+RIKfBEAliffPA5UScfW0qGgImAcXWsqaxhEvEJlk2iRsfsuJgHsbPqSa+Qu13uLuWPHz9cmEDTBOzn8FZ7nE6FO+gYIZu+KY43fsARcsAuH9cTSoAABKYEeMaf0hgz3JP7lFuCPMDaCfekV8jdLneXckAfdcAuO3EbA9pps/vjr2/fvjXWQrKtBBjithJrJT2GuBVJZWonVikTWIqFQCsEmOppRVKZ2tmTG5AJkSsWZ9ihIDAlgGJMaRjD+J8WUEyMWChtSsN6m024ukzck9uD9dmhokbrk/JEnR2tJAsE+ibw888/993Bs3pn/wTLo0ePzmpkmXrRsYSc//zzT+Ok4U8//dT3BxRH0ysczYT30bQo3SnTn4TrJGA/h7fwfphqb0xGyDVNLqwha81oJX7AEXLALreijbQTAjUQ4Bnfk4I+VKwYjZzaKV3ySEOvGal+juY+peK2WA4TFw7LaHpV7fORk0ijgQF91AG77Cnnhw8fdENtfYOuL862ewCCR6C2n5i22iRibA+GeA0U82NrZBbjsUqLWIiEQB8ExpnqkTMj91L9/eM/f5Kg8zYvA50OntKfrKcOaXz8+HHrK1hGcwOy3pI4w1nxNl04E0GZxIf/KbBMjKTVLtbbpOVZW2mjuT1Yn0waKOvDRp1MbCkWAv9LwOLhGTfVAdQR0MOqm9pwkYsBzXcsxvcUiY4llKZ9xrD7dy2j6ZXd0Wx95jTh/UJRfRD4+vWr0aTq5UHhRaL2G7PwWhlGyDXlZ4RcI0M8BCAAAQiECfCMP+UjGnredJ+QePXq1e+//976dyJGc5+mAk0eZuLCIR1Nr+zPR7jlTkkIQGCRgCY3dENpfeTi1cVITYm8f/9+8RKRxwlg2o4zPKUEDPEadgzxGhniIQCBoQiMMNXz5csXfUFfa3PDb9kuVzXP46Z6LpqgdSya/9Fhj4XfcCXRw9HcgCTQ1grBGV4jQzwTQehAPgJMjCRky3qbhDDrLGo0twfrk08P/5GvaEqGAAQgkIOA/WFVr9ByNIAyeyVg9za636jTq4gX+/X9+/fwFKrLhdwdCgUs0Eb7tMCUTyth++c99DX3kp3SjIaxOmy9EdS+ZIyQ+7gNOEIO2OV9ukEuCEBgkQDP+A6LXCAt1PCWbuj7di4BAQgwcTGmDuCW75P7gD7qgF3epxtaRq99sMaPfGn1pH2OYl97Bs+FaRtcAZroPoZ4n5iwSvu4kQsCfRDoeKpHRuHq6kpLnJ8+faoZG8tYtyhTnb6j7Crk3r17z58/17afxWREdk8AZ7h7Ee/rIP7nPm6WMZkVLBe2TIzs07F5LtbbzJkQ0y4BrM8+2RmtDxt19uElFwRMBCwenuVeNVU2TCJvzUqg35s+jBcop+ZL6FhC6TAP4mAOpVfI3ck9ecDyaYHklVLgJgL63JcxvRamGFMmSVbzjckIuShitjIuYglEDjhCDtjlgAJwCQIQmBLgGf9CQ5/q1yTGfI5oHjOl10R4KPcpt0Rq9pNz990rfyi9Qu6e9BP+HNBHHbDLiwqj0+q0fvT169eLVy+RYqX1Fp8+fQqk4dJxAgxxxxmeUgKGeBE782OLWAKRWKUAHC5BoGkCXU71aOWiTr95+PDhkf05i2LVqzrt2NHmn5ubm8UEtUUO5Qbkho8znJtwo+WjGPkEh//p2DIx4lAcCbDe5gi9JvIO5fZgffLppKwPG3Xy4aVkCPwPHl4OJej4Eyw7cKFjO6AtZtEZ3MZJQzHXE8tiId1EDqVXOJr79PbHjx/RjJYnlmghJMhHQF+E1Se7LOXrK7OFx72ab0xGyEWdYSHCFMuAI+SAXZ5KnDAEIHCQAM/48sr0BbtXr14tkrSMsYsZ64kcyn3Kip2JiyneofSq5uejqVBqC1vGz84mLgbs8hGtuyyFFLR3797pkdYdsKOAPlaiLToadfV18yNVkDdKANMWRVRtAgzxomiYH5tiwSpNaRCGwGgEOpvqkceiU3S0Rcf+aLZD4vpQy5s3b3TATv3bdYZyA3aI0p4FZ9jOarSU9tEG/3OqG/ifUxqWMBMjFkqBNKy3CcDp5tJQbg/WZ5/eGq3PP/eVTi4IQMBCoLNXfZYuF0hj3E2hlnCiTgFxdFOF3dtAr7oR+qUjdtFr8Vxnfc/dnaGeWHLDzFG+/RzewsfpqLP2G1MfMMsBJ1DmUN6dXRCMkAGdWbw04Ag5YJcXRU8kBCAwJzDyM77ex2sRhj7FOsfSU8xQ7lNWwdl9MyYusgqifOF20eOWb5XOgD7qgF0Oa4VWpWjZpf7CybiaiYB9fBvBtGWCnKnYoRw8u6JiiLfqG1ZpKzHSQ6AVAj1N9eh8xZcvX4aPO/7Xv/4lX0X/yj5eRrZLen0sT3uWRMP41byLfDVT9PbtW00WVbtpfCg3IOtNZ/cxcIazCqLCwu26gf+5VXz4n3NiTIzMmRhjWG9jBNV0sqHcHqxPPl2V9WGjTj68lAyB/5E3E6Vg2VQXLWSoBMaJDA1wFv6to7P0ER2zSNnubYzwUYpx9ErHlIenVp3yjCB311lLwMJtqCcWC7Ta0tjP4X3x4kXJxuvTI8bq9NrDmDJhMkbIOUxGSI/JgCPkgF32hM5PCEDgCIExn/Hl8GjVhd0fO0L49LzjuE+5UTNxMSU8jl4xcTGV+6bwgD7qgF3epBIkrpAApq1CoRibhCGeg2J+zGOCVfKA8BMCQxHoZqpH27nXvq6itSh6d6bv3Fk+J6cPtWgtr2aBjM6PhtBL4ardYnMLa5elSSxQsQjFqA8qCjfDwrObNEwE7RYl/ududGTcR8D+fof1NvsI15BrHLcH67Nb34zW5x+7KyAjBCCQhIDlXk1SUR+F2Bfv8lUJJ3F0zKEIBJgHCcBZvNSHXiH3ReGmiuR7JKlI5ihHbwXsb0oKf4yngxuTETKH0nZW5oAj5IBd7kxp6Q4EMhEY7RlfM903NzcPHjzQlIX9LU4m+FUV24f7lBtpB35ybkRe+X3oFXL3xJr254A+6oBdTqszlJaWAENcWp61lYYhrk0iFbYHq1ShUGgSBI4T6GOqRy/R9GpscZfOL7/8ol03SvD+/XvLLh0h1RJP7fn58uXL77//rr09RsiaOFJddp7GYssk68MNyM0KZzg34UbLRzGyCg7/MyveoQpnvc1Q4g53tg+3B+sTlvLBq7I+bNQ5yJDsEIgQsDh5Mt6RUrj8HwI6Hfg/wcj/p3xlP9KmPJfRseNca3agj/duXwmD6BWO5j71UC7LHg9O1NmNt0DGmpW/5rZdRMMI6akon/LygAw4Qg7YZU/o/IQABHYTGOEZX5tzPn36pAUZWpbx8OHDN2/eWIbN3UjrzDiI+5QVPhMXc7yD6FX9z0dz0VQSYxlsO5u4GLDLlSgbzdhHANO2j1s9uTDEniyYH/OAYJU8IPyEwDgEOpjqkZeiD6x8+/bNk5psn7boaJ7n+fPn3iXjT326RXNE2q5jXMqidZ9qibIYyy+WbBA3ICtPnOGseJsunImg3eLD/9yNjow7CNR8q9bcth2oT88yiNuD2uzWNKP1+efuCsgIAQhYCOgrF/NneC+jDn61HJTm5RrzZxSmwzLOiTromBP67oDd20CvppA7GLvsoi98osiUc51hy5HlGp3qbDytEgG78hc+h3dT24zfKksu8UEsr11JGCE9HRtwhBywy57Qj/zUCzn39rqPL+4coVE4r5talZPPI3lh+K66Dp7x9T1UdcfdvxoSFda0rPtznR05MIj7lFXEdt+MiYupIHRLtj7C20WPWz4VvcID+qgDdtkTOj/bImAf38YxbW1JcBAHz66oGGJPgbFKHhB+QmAcAq1P9Vx26WhWxxPZy5cv3759m+QBU9t1dE6OjlzWx1y8WhZ/6j3du3fv9AmYxaunRA7iBmRla/cxcIazCqLCwu26gf/piQ//0wPCz6wE7Lcq622yCqJA4YO4PXaVxvp4Wme0PmzU8bjxEwKJCVgGaz3n62k8ccWdFucWsUX7Z/wMSbSc+hOgY8dlpI/fGAsZ56NoI+iVvnjkltOFFWAcuYc5TK/OZ6inVy9ht/h1fomYP6AMHgAAIABJREFU0wnYn7IK679eThjhFG7YtFWMkFMaJwpi2oyqwgOOkAN2OYnKXV9ff/jwweiNJKmRQgIE5LdorjzV6/ZARVzyCLT+jK9niqdPn3qd4uecwAju07zXaWOYuJjzHEGvmLiYy90eM6CPOmCX7fpAygoJYNoqFMqmJmGIp7iYH5vSuISxSnMmxEBgEAKtT/VoSJ+PYPJbdp+isyZ3TQ7LmBoX77569UrHgSZvw1rbovEjuAFRCAcT4AwfBNhrdiaCjkh2PnrPS2MFy5wJMfsIsN5mH7cWc43g9mB9jmim0fr840gd5IUABKIE9MAcTcParCgil8D+CZZx9j6hY049dgeqdaB39+h4xhH0Crkf0ROL5RpnHD5C8pS89uPU9cyZ5PNg9m42cWMyQk4FykKEKY1LeMARcsAuz+W+NUZngt3e3lrQbS2Z9PsISBbaN8WYto/ekVzDPuPrjeDr16/ti1eOQK4h7wjuU27OTfjJuSF45Y+gV8jdE/qmnxZHq7OJiwG7vEklSFwbAYa42iSytT0Y4ikxniWnNC5hrNKcCTEQGIRA01M92gkzb//nz58z7ZBRsSrcqBja0nM51dmYPmuyEdyArABVOM5wbsKNlo9iHBEc/ucReuTdRID1NptwtZ54BLcH63NES43Wh406RyCTFwJxAlrhGk1kOQArWsgICbR909jNcY7TERB0zKgVa8ns24JVwjjn942gVziaazeFJT5qufgYiQXjWWnsS0LLv2Nu4sZkhJyqbnklmdZeZ3jAEXLALh/UPfmf9uHuYF1k30RAb+LreeG9qeWNJh7zGV+mU5/M1Iucm5ubcXzmEdynrLchExeLeEfQK7vDgFs+V5IBfdQBuzyXOzGtEMC0tSKpQDsxxFM4GOIpjUsYqzRnQgwERiDQ9FTP+/fv7+7uPDHphZq+uORFJvypwu0nq2ivjiaUEta+u6gR3IDdcCwZcYYtlMZMw0TQEbnjfx6hR95NBFhvswlX64lHcHuwPke01Gh92KhzBDJ5IRAnYBmsLQdgxWsaIMX8+yVrnX78+PHapf7i0bGDMsXbWAQ4gl7ZRZ97g5YmVSuZV11UhsXI6I5wy0cFFksmsgABu/KXf8dsb1vuGzMgCEbIKZzcgmCEnNKuNoxR2Coa+3PN1pJJf5wA0jnO0F6CnXbTz/jajSOfSufnaOHF33//rc1gmb7DaidfPuUI7lNWqnYnubwDn7Xj4cJH0Cu76HHL59oyoI86YJfnciemFQL28W0o09aK+C7txBBP5YUhntK4hLFKcybEQGAEAu1O9ehNxKtXrzwZvXv3LvcIrxo1TfTy5Uuv6sWfGlq1V2fxUuHIEdyArEhxhrPibbpwu27kHp14P9u0ItH43ATst2r5OQ1723IPI7mlUKz8EdyeetSmY+vDRp1i9ywVDUrA8nnU6GTloOxm3bbvSB7qRB10bKYp2yLs3kZhB1qf7bl///69e/cePHjw9evXbb06nLp7vbJ/qCar3CVZSVl7WvR3fX19WG6FCpBnHK3J8qwSLYQEmQjY35QUtqf2sS7rjRnFzgjpEGUVBCOk41x5AKOwQ0CWYWRHsWRJQgDpJMFoLKSzZ3wpj3xguU/Pnj3TAovLzpzff/9d46Q25+j8nAH35zhNsNxZTI45XPMAExdzJorpXq+YuFiUuzFyQB91wC4blYFkdRLAtNUpl02twhA7XMyPORQugFVyKAhAYDQC7U71zLfKKObq6qqMBLUqwGJY1Rg5UUpcplWBWiytZZ4nABBnOABn5EtMBB2RPv7nEXrk3UqA9TZbiTWdvnu3B+tzRD/t1oeNOkc4kxcCcQKWlcrRA7Di1YyRwu7oNP213a3CRMe2EvPS1zkPIkOuz/ZcJrB06NabN2+8Zuf+2b1eVSJ3TfK6acrb29vcYk1VvuUgOIsKpWoP5WwlYH9Too2CWws/kr6SGzPaBYt6N+3dVSIIRsioKlaSAKOwQxBDPa3s4HNulqxLrM7tWoW1d/CML2dJh+Rc/vQQp+lsbTT99OmT1kxcduYU9qYqlPKlSd27T7nJV+Keed1k4sIDkvxnJXLHLU8u2UwF4pZnAkuxmQhUMsR5vTvdtHntqfxn9w5eJVqKIa78RqB5EICAR6DRqR5N5tzd3U37IjNXeD+M3e5o2YCclmlry4e7dwNyI7WLu+RkNc5wbrlHy69EMfA/o5IiAQRYbzOUDnTv9mB9juizfU6ejTpHOJMXAnECljUZljs2XtMAKeyOzlDH86FjR3Rf825um0S0nJJ69fHjx2l7yi/47l6vanA0tYBvOmFt2YU/1YoTwxaFtDyrnNiFwas2jnuFj9ORUGq4MS26wQjpKOV7Q8AI6SDXH8Ao7JCRztN7+/btjoxkyU1Ar6Asg3zuZoxTPs/448jacmcxObamD0xcrJHpXq9qeD7CLV9TvwrjccsrFApNWiOAaVsj01Y8htjJi/kxh8IFsEoOBQEIjEag0ame+Rcz3717V1h2WoegI5otleod3+lzy927ARZB7E6DM7wbXfcZmQg6ImL8zyP0yLuVAOttthJrOn33bg/W54h+2q0PG3WOcCYvBEwEoouVjfbbVFm/ifT9BiOoKPD+IEW7bETXH5loj2rwNhYb+eHDh2n8KZ9d71uv7KLPt0HLm/bN9z5vqktJwpYldFH9SdISCtlBQB96N+YqP/LUcGMa4UQ1vGnLW4MgGCGNqlhDMozCPilcX19//vxZ20LK74rc1+C+c2lUlywkkcJfyuybarR3PONHEXWWoG/3Kauw7L5Z4YdKJi6yyl2F20XPxMVcFgP6qAN2eS53YlohYB/fBjRtrQjx0s6+HTy7omKI53qLVZozIQYCIxBodKpHzfbGfE3YPnnypLzIvNcigQbc3t4Grpa51LcbkJWhp2+BunCGA3C6vGTXDfzPuQLgf86ZEJOJAOttMoGtudi+3R6szxHds1sfNuoc4UxeCJgIRAdryx1rqqnrRPbvrwy41g0d2637dm+jpF5pQnB60Ip6V3gW5sKzY72yzxTnI//lyxdv8Nfy0N2aXDijZQdCyVumcPdbr85TvEB3CgtRX5AKNGZ6Kd+NOa0lHGaEFJ98gmCEDKtfbVcxCrslote92hai0e9v/s4moFl1yeKUF/C79aeDjDzjdyDETV3o2H3axGFHYiYuAtA61ismLgJyt1wa0EcdsMsWTSBNnQQwbXXKZUerMMSCxvzYouZglRaxEAmB7gk0OtXjfYRCYprHlJGdVt7bX8yd/r2hjt2A3OLGGc5NuNHymQg6KDj8z4MAyW4nwHobO6tuUnbs9mB9Dmqp3fqwUecgarJDIE4gOljHiyDF//yPt28hgKT8CQCBxpS5hI7t5myfB8n3umXe+Pn0X8naXXs61qsa5O59FUm0G1obannytJz+6ZSNQEkCFvFd2lPYntZwY9oFwQgpVvlsEyOkXRVrSGkZVTAKNUiKNkCgNgI849cmkdzt6dh9yo2uTj+ZiYsR5I5bnlvKacvHLU/Lk9KyEsC0ZcVbsvCOHbwatBRDXFKZqQsCEEhCoNGpnvnjrd6OaUJb721vbm7sX81PwtAb/ANlnn6oTsduQAB7kks1uBnzjsxvhHwvAee1EyMCNSiGNwTpNmcFC8oJgTkByxTcJRfrbeb0Go3p2O3B+hzUScuAcFkqw0adg6jJDoE4Act3L+xfkY/X12mKRj/BUkYa6Ng+zpvuu5KPoN48iCZB7t+/v6+PR3J1rFf28STTDJR0z5utfv369RFhFc7748ePcI0dP6WEO97EVcuG/ktHfvrpp5I9quEJ0N5fRkixYoRcVJgBR8gBu7woeiIhAIGtBOw+ucXsbq2d9OUJWOS46SG9fBdOqXETEyYuFmW0ieFiCadE2gdJ3PJFAQ3oow7Y5UXRE1k/gU3D8oCmrX4JTlvYsYOHIZ4KekcYq7QDGlkg0AEB++BpsSBlgOgj4our6xSpl1Zas/7w4cPr6+syjVEtz58/N9alFqrxxsQ5klmEuMnxy9HICsvcxARnuEIJ5muSfQhlImhRCvifi1iIzEGA9TY5qFZeZsduD9bnoO7ZrQ8bdQ6iJjsE4gQs65UXn//jRY+UwlvUHuh64R3JgZYUu4SO7UP98eNHY0aLy2UsKprsy5cv3oDw8uXLaK4cCTrWK/t+AB0ynoOt9zESVXF1dZWjokxleio6r8WiPPNcxJQhEH1OcM0ofALG6Tem67glYFHy6J1iqah8mtMFwQhZXugHa4yquuV+OdgGskMAAi0S4Bm/RakdabPFHERtypEGNJqXiYuw4DrWK9zysOijV6PjiUV5orVUlWDALlfFn8bYCWDa7KzqT2kZS6OjU53dxBAflEtU7hblOdgGskMAAuUJtDjVYxnwdXZNyf0S9mUJdrcqhzJYRvKoOcjRsMrLtEvNrgnHu1zPApXjfWm3BMtwdOkdK1gWpRwdcCyj1mLJRELAI8B6Gw/ICD8tA0h0FKoTFNbnoFyicnfK88+DNZEdAhCIErDsG4netNFauk9gRKTP/59y9si5/DvWMU0KyCeQ9LUlXaZLf8+ePUu1dtzubWT6KMWi2njH6Uil7d/OWSxwd2THemWcKc4kdx2S7une27dvd4vplIxRgCWnDk8h0HSlxi98FD5Ox/4FqUw35laZMkJmEgQj5FZVrCE9RqEGKdAGCLRIgGf8FqV2pM0du09MXDBxceTWWMsbdbEuGXHLdwPsb+IiqjP9dXlN+sQfJ4BpO9G0HRdfyRI6dvCig+qFM4Z4Td+iALFKa+iIh0DTBFqc6jF+RFwvdm9ubsocrSPjEh1FL3qiVp34IciO3QCcYZzhU4Zi442P/7kmnShA/M81dMRvJcB6m63EOkjfsdsTHTwv4sP6rKlxFKCzPmzUWWNIPASSEbDsGzFOWyRrU2sF2dfvWkxja72Pt7dLHdNsl3YvzB1cfWhf5v/du3cHt+voMOiosXTotUHIhbMG1Kq7u7tpFWcdp6M2dKlX6pd9PMnkaHqHRWiqq8zE7lSvjoQtB6kXu2WOdIS8YQKFhejtXgu0LdONGahx8RIjZCZBMEIu6lvNkRiFmqVD2yBQMwG7Tz7mM37Nstvdti7dJyYuLvrAxMXu+2Ito32QxC1fZDigjzpglxdFT+RxApi2C8MTTdtxIZYsoUsHTwAxxAe1CKt0ECDZIdAoAfvgWdVUj32VjtYtlHmfq6c8neFjUQP7UgdLaVvTdOkG4Axf1ABneOvtcDy9fQhlImiRNv7nIhYizyXAeptz+aetvUu3R4iwPgf1ZJP1+cfBysgOAQhYCLi9cWuJ7VMAayX0HW/8lokgRFH3Cira8YZ0TH6AXBwt1Z3v0rmIT+u5Hz58aHcXFoVuP1ZY2YvNGHoLlFX1PGaxO5kie9Irh8g+nuSY5tBhEd5erHNF7LDYA5bBpNgtY2y2hgvNnmt3n8aWe//+U1jn1H/69MlYQk/JtDeswu40t1FHDBkhkysSI2RypAUKbNEoFMBCFRCAQJSA3SePGtxoXSSoh0BUmhazUkl3mLiYCuLcp9qe9MpRtQ+STFw4aNOAZTCpbeJi2v4d4QG7vIMSWcIEMG1TPueatmlL6g9jiJPLiPmx5EgpEAIQKEPA/hQTtR1lGnypxeJIX1Jq3cLBxQnGftkfVeyNN1a9NVlUlKe30N4jnOEpq9OdYYljtDf79iGUiaCprrqwZbSxj66uWAIQWCTAeptFLN1H9uT2OGFhfRyKfYFN1oeNOvsgkwsC2whEHT77wLet4l5S2z8HEkXdCxK/H9GOt6JjOkpYfVnbojPtth5BLTtTp1mmYW+zxPTSPPzo0aN5ZPIYdefDhw/TYvVtHsu27GmWtOFu9GqKxT6e5JD7q1evpo1p7jgdNd4ymORAN+VmD2siT42RJuvrU3KR3diisHaGvHjxQrfY+/fv7QWOk/Lnn38u2Vn7Rp16tIsRMrmGMEImR1qgwLaMQgEgVAEBCBgJ2H3yqME11kiyGghEpWkxKzV0hImLqRSYuJjSSBW2D5I5no9wy1PJsWQ5lvEzh7aU7CN1ZSWAaZviPd20TRtTf7gbB2+KGkM8pbEjjFXaAY0sEOiAgH3wjNqOkjTce0NLpZbxzVJOOM2mtQHa3hkuLevVqCjLEDveR5zhKcNzneFh3+zbh9Acj/ZMBE1vAcIQSEWA9TapSFZSTjduz5Qn1mdKY0fY4us6w81GnR2EyQKBzQSim9o3TQFsrr79DJZx7dLL6AbW9mEs96APHdOD99OnT5d7OIvVXaNpglm0KUJbYuyLwovthve+TVLDFo4+9MrTCcuGZmXJcQ6pzm/xFG+3DnudKvkzCrCecVg7cPSwFH600Eiiuafnz5+XZHhuXcYZgWJDn2jYjzaKDkol2UYb06J3F73BL4QZIdc0LQqwnhFyrQtb4wfs8lZEpIcABBYJ8Iy/iKX7yD7cJyYuporKxMWURsJw1MW61IVbvsY8ChC3fA0d8WMSwLRN5V6DaZu2p/5wHw6exzlqRy7pMcQeN/czCrA/Q+z6TgACIxMYYaqn2Esf+xu6Yk1a1O0+3ACc4alwz3WGR36zH3WfLmLC/5yq6zQcBYj/OcVF+CAB1tscBNho9j7cHg9+dPC8pMf6eNzczyjAqfVho47jRgACGQlM77q1avQEuHaJ+PAy6ymfBw8eTH+OE+5Dx6JujSfQTafiTPN6B9dML83DRid7nnFTjD5447XK27ezqbRUifvQK4/Gjx8/vJjFn1u1cbEQL/Lly5fTGOG9urqaxjQRjjqa0Q8JlOmm5vK8r78E6tVg4naxB5L1ccn4EFVyct++Yy3HjblbrIyQu9EtZmSEXMRSf2QrRqF+krQQAqMR4Bl/NIlf+tuH+7TVI2XiIre296FXHiUmLjwgW38O6KMO2OWtWkH6AAFM2xRODXPy0/bUH8YQp5UR82NpeVIaBCBQkkCjUz3GV2YlSaou++IE48Njpvb34QbgDE/V40RnePA3+8Z7eau6ToW7Fsb/XCNDPATWCBidB9bbrAFsNL4Pt8eDj/XxgGz9uWlOno06W/GSHgJ7CFh2j9i/MrKnBS3nsZ/YazGKLZMItb0DHbu+vt7qp0YN3hoy+6JwlWD/aM1adZb4Fy9eTJOd+7US15IO9Mr1xQWMapN8PJlruLc1y7Ww8kB0qj05uh1AtPfVvkvnUr76JRntqKu5LMaJg2L90nE6UaVyjckx/+gK3xpghNxKLJCeETIAp/JL0fu3BqNQOUOaB4EBCfCMP6DQL13uwH2aOy1RaRqfQOflMHExZ7IY04FezftlVJvkjtZcw5m4mEunzhjc8jrl0kSr5jd+tNnGMWpeDqZtzqSDGAxxQiHO70cMcUK8FAUBCGQl0O5Uz6ZXZpsSHwFeZnHCkRZe8nbgBsyNbxQLznAU0Y4EvNk36hUTQWvaxazIGhnicxAo5g8YG9/uehtjBytJ1oHbMyeJ9Zkz2RSzyfqwUWcTWxJDYD+B6NLS6K27v+7Gc9rJVHKMw1m8W9ex29vbHej+/PPPrbm+fPmyaUeQ/aM1W1vi0usDIZ6ef/z40V09N9C6Xu2ml1bumqH2NPz169eNHuES9dSjOrNbKPaM3qdfjBklIz3EGhO3m8yoeMZvJxznsElYxsYfb5WxhKi2e2O7sdj6kzFCrsmoiRFyrfH74gfs8j5Q5IIABKYE7PZx8Gf8KbRuwq27T95jnVEuTFwYQe1O1rpe7e44bvkaugF91AG7vCZ94rcSwLRNidUzJz9tVf1hDHESGfEGIQlGCoEABM4i0O5Uz7Nnz+zQnj9/bk98JOWmlQxHKjqet3U3AGd4qgMnOsObXha7Ng/yZt/1VwEmgqY0pmFmRaY0COcmYFyywnqb3IIoX37rbs9uYlifNXSbrA8bddYwEg+BxASiW9s5UWeNuJ1M1CKuVdFHfNM6tntx/P3797eKb9+Ey9Za7On1AsY7+kMzEU+ePLGXkDVl03q1SOaUzxt4JyapDTc3N4vNqzxS37OJttDyIYFoIUcSaDOe/ZWAV9GJJ3p7Lcn603IXRJ8okrTw6urK/r6hQivPCJlEDRghk2A8pZAmjMIpZKgUAhAIE+AZP8yn76tNu09MXEyVk4mLKY3kYcsjW/JKccuTIy1WIG55MdT9VYRpm8q0KtM2bVj94aYdvEW8GOJFLMZIrJIRFMkg0BmBdqd69EbeeHzNvo0E+wRtf0OXdt3kjtY27QbgDE8lfqIzzJt9CQL/c6qNW8P4n1uJkf44Acs9a7fmR9rT+nqbI30vn7dpt2cRl0WTFzMeiRz2NQQbdY6oDXkhsIFA9EOwZSz0hhZXk9S+3jpqEavpU5aGNK1j+77PYZw4m+LWc/6vv/46jYmGc29z91wQdUoH7ERbVSxB03q1SMk4ZblDuxarU6Qejbxx7N27d2uJK4+PTrXXsJXi7u5uN0bZ4t3TsrsrLZ/RIib7/pnd7RfqDx8+2LNbmm0vLUlKRsjjGBkhjzM8sYQmjMKJfKgaAhBYI+D5xmvJFD/4M36ATLuXmnafmLhwisfEhUORKcDExRGwA/qoA3b5iIaQd0oA0+Zo1GbaXMOaCDTt4C0SxhAvYjFGYpWMoEgGgc4IND3VY/GI5Cq8ffu2QqklfJ29r3dNuwEW0c+x7GDOApU5xmkMb/ZFA/9zqhJbw/ifW4mR/jgBy8IV1tsc51xbCU27PYswsT6LWIyRW60PG3WMYEkGgaMEokZaFloHaxytpsf80XHNdfr0YxxcS04JNK1j9vm7KVtvi8v00lrYO7tGyaLcsm6iu76+9vq+b0porb/H46N8mhu7jDvCjf5olPB8K8KJH6SJtjaawFPXefoaFlMevIlGOFTn2bNnc9nNYyyfn5nnMsbI59k6hkeHI2PVCZNFm8QIGabNCBnmU//VJoxC/RhpIQQGJMAz/oBCd11u2n2KGj7XzWlgq9OrvExcTAFawk3r1WIHmbhYxGKMjN6qNUxcGPtiTDZgl41kSBYlEFWexRIwbYtYRo7EEB+UPvNjBwGSHQIQqIFA01M9OlQn/IFFPaCpg/fv3y+D+s8//7RXdPrymKbdAJxhp2kH3627cvYFDtbex5t9JoL2Kc8lV/Re7m8i6Agu8iYhwHqbJBibK6Rpt2eRNtZnEYsxcqv1YaOOESzJIHCUgB7do6Nb9AY+2ogG82shr3GTMb510zq279Qao+/rFF8n1Xi7bl6/fh39/o00cNOMmKsuGlB7bm9vp8kq3MLRtF5N2bqwcazY8TkcV4ULzLciyBBUdWKSa6oxEJ1q3/Gq3li1PZnRaqwVqFEi6waVtXpLxuutg0XDt54/Zu+CBtWnT5/a019SPnr0aGuW3OkZIY8QZoQ8Qq+SvE0YhUpY0QwIQMAR4BnfoRgz0LT7xMTFRWmZuChw8zJxcQTygD7qgF0+oiHknRLAtF1oVGjapmKqP9y0g7eIF0O8iMUYiVUygiIZBHoi0MFUz9XV1e+//z5ffKlXaVpLoA6W3A8THUid8kRXH7mU+QJNuwE4wxfFON0Z5s2+BIH/eWSYig6bNaxgOdJB8lZIgPU2FQqlQJOadnsW+WB9FrEYI7daHzbqGMGSDAIJCMyf7b1C862I9Spq6Kd981L0gLmGer27qe3q2I7Hb7kL8n3trLQu3PuchibXbm5utPI76nlEjau9GS6lzjj2vpKrZtS5haNdvXK0p4Fod6aJj4QXtyJ8/vz5SJmn542OyadvpdB0+XFKB7/cc7wBBUrQrGu0lnxuiW5Db9tktDHF7txoS7wE0Yblw+i1JMnPaHeS1KJCGCFTkTy3nPqNwrl8qB0CEFgkEB06XC6e8R2KzgJRf6Na94mJC6kiExdl7sfobZKqGbjlqUieW07Utp4+V3MuH2oPEMC0CU61pi0guAovRS1XtQ7eIsxodxZz7YjEEO+ARhYIQKBCAlF31LW55qkebcXRu3vt3NCbXB2woxeF2rqjgVprCVz7ywTsRrOYwQp3PNoMe4/CFSW/ijMspKc7w7zZvyh29D5Kpf/4n6lIUg4EWG8zpg5Eh+tq3Z5FeUW7s5hrRyTWR9DYqLNDc8gCgZ0Eoqd/5NgMsLOt1WSzMylmPKphs9CQdnXMcraD1+HoSTheemmIN9vy4cOHSxpvA4+XUT/v7u7mkUdiPn365J0mIQLVumvt6tWijDTTavnC0NZdBF5d8jKlcl4hmtUt+cklr0nHf0bPmelmHE5+yx+Hn7wE48SBNDl51dpjaX9t42qvVrsYIZ2M7AFGSDurmlOOYxRqlgJtg0CLBHjGb1FqadvcrvvExAUTF2nvhUBpTFwE4IQvDeijDtjlsA5wdRMBTFvNpm2TKE9P3K6Dt4gOQ7yIxRKJVbJQIg0E+iPQ01SPPpSud1g6YOf58+dnvdK1LxiI2t8yyhZthl1DyjTY1YIz3I0z3MGbffxPd2NuDeB/biVG+lQEWG+TimRb5bTr9ixyxvosYrFE7rA+bNSxgCUNBNIQiJ7+sWPdapqWVVyKnUm1S3hL0m1XxywbJ6YktUsn2tlp+uvra0+X5DRriu2SRgF9LGSa3gunPV5Dx+bMD1fVpJvm/rx6K/kZRe2xraTZgWZEXWfl9bZ1BUqbX9IadH0UysMipXUqN8/SREx0atgCNndPk8yba4dVku/35O7skfIFyjJ34DY0HqnL5dWtofEkqkgu/TRQrZVnhJyKyRJmhLRQaiJN9F6uwSg0QZJGQmA0Ap6THOh+tdY/0GYuWQi06z4xccHEhUXDU6WxuFJMXMxpD+ijDtjludyJ2U0A01azadst1lMytuvgreHCEK+RCcdjlcJ8uAqBXgkw1ZNWsnaeUfubtmFrpUWbYe/RWhWZ4nGGa3CGebPv1Bv/06HYFMD/3ISLxAkJsN4mIcyGimrX7VmDjPVZIxOO32N9/uYPAhAoSCC8GUB3uL62H2ThAAAgAElEQVQnUbA5DVRl/I6FkjXQmSJNbFTHXr9+HbZw06tKvInlfJuNpl28EqKfclEhXpZ9PxcPAtIh2vtKK5arUb1a46ODy6catRiWpNayh+NV+HxeTzsiwrmauBpdK6lT4GvoyJz/oojDkfXflcdRS1ejRjaheV28NcJSmF493t98JTBC2tkuqgEjpB1gVSlbMQpVQaMxEICACETdj4sDkNAJqRm7/Oepw7MY1ix5zV3Y17ZG3ScmLvaJu1iuRvVqjY8858UxYRrJxMWc3oA+6oBdnsudmN0EMG270ZFxTgBDPGeyFsP82BoZ4isnsPh+U97p/JVr5R2heckJMNWTEKneTk4f+gJhPQgkrPdgUY26ATjDB+WeKjtv9i8kmQjap1HMiuzjRq4kBHTbRr2ghK+6Fh8kA66CdylJlylEBBp1e9Zkh/VZIxOO32F9OFHHG5T4CYG8BObHaHj1Rffbeen7/qlvrhu/DRkd/voGNe1dozpmOdjh0s13797d3NxMuxwOz4+vkR88n+R69OjR2hTzpXx7C9faI33WgSpv3rzxEqgx0S3XXpbyPxvVqzVQOrwoOvWmM1XWsgfidbihztLx8mppnfQwkKuVS+H9bLqzknzz5jiNJBah2s87HefjStCNED0wR1b46urKZdkd0K2haVbv1rCXlkSm9uq2pmSENBJjhDSCaiVZK0ahFZ60EwKDEOAZfxBBR7vZqPtknxZg4iKqAzkSNKpXayiYuFgjE44f0EcdsMthHeDqJgKYtk24SBwmgCEO83FXmR9zKAhAAAJ9EGCqJ60co6/tXHWWz5+7xLkDjboBOMO5FcNYfpK3wB282WciyKgwXjJmRTwg/CxJgPU2JWnXU1ejbs8aQKzPGplw/B7rE976w1UIQCAtgfBdqjtcDyFpa2y6tPluirVBUGsgmu5pwsa3q2PR6STNlWgj7yZWUoy5zgjRWiHhWYAjXzLWgTyLO+ml5GuNqSq+Xb1awxjdFL7jwwaLe72kt2ttaCs++rXvenoaVdf5sDCPOXK/tyVZyzT0wSPFFqsQ4cX4uSwUs/tD0WVkEVW55rw7RsitmtPQCLm1a2vpB+zyGgriIQCBTQR4xvdwRYdTOUJd+qXtuk8Sx6K/6iLl4jJx4el5sZ/t6tUaItzyNTJr8dFBVXfoWt5G4wfscqOSqrnZmLaapdNW2zDEFnnxBsFCiTTVElhUYD0KcaJOtSIr0zCmehJyjj4DusmHHW+xE7ZzXlS7bgDO8Fya5WOi+uM0PxDoYwY1OgjsuPcXzXc30yPMipS/YalxTsCy6IX1NnNu7cZEzRargyRcrM9cw/9nHkUMBCCQlcDiYv3pE0XW2tsqfHHUnrJyYVnBtrqWtbWN6tiaK6MZXu232brSRekXJ1ai7m/4aF0dw7JVdno4XNz/IzG1pbeN6lVAXlIGN4YsBqLa4gqXlBdPt+xmjkM9Xdz2NuVmx+W45Qss3nTT1kbDEmi+5tVWsgXXPvkq1+LQcbk1wuPtVEb1j5aL3Zx2oTahR9sj2U3bPw/bVYIRUvTsuKKiqSRBW0ahEmg0AwIQEAGe8T01iL5KlBHp4zWz13H9bNR9YuJiLsqqYhrVqwBD3PIAnPmlAX3UAbs8lzsxBwlg2g4CJPuUAIZ4SsMLMz/W5fyYJ+Xuf6490bNRp3vRhzu4phjzdwr1v+gJ97TAVTtMPQgUaM+mKhp1A3CGN0k5X2LLq+r5qDKN6ebNPhNBm9SMWZFNuEicj4BlENu3WkC5Fi1sf+tt8kknR8mLQplapRyVZi0T67MJ7z7rw0adTZBJDIEEBBY3D0wHayYpHOUoK8fNZSEgAlFu1erYmuGXU7vp5Jk1V9VSiHb4LO64cMomvMZdQ6puzR3XtLVezLSlru3qVYCzdl45yc4D8q2jstbdtEamwknSAIropbVuOm7REkomsCx5dC1fDEj6JRt8el1rg9UUzqaNZxqH18bSy62hm2taeDh8Op9oA6I3SLWWN9A1RsgAHO9SVAG89B38HLDLHUiNLkCgBgLR0cO5BDW0tkAbLF6roBVoSfkqospQrfvExEV5bbHX2K5eBfqIWx6A412KKoCXvoOfA3a5A6lV2AVMW4VCabRJ0UGpWgcvABxDHIDjXYoqgJeen80RWNtCwEad5kSZtsHRe3+0qZ4jeI2ft6vzDWZUE6p1A3CGjyhtqryWOVI3mCwG6rwv9vHB/7Rzi4489qJICYGDBFhvcxBgW9mjg0+1bk+AM9YnAMe7FFUAL/3lJxt1FrEQCYGMBKLn/2qeK2P1TRVtnIyQu9NUt7I3tmkdCxh+rfnW1YA3owd4JdBD+PzhXJGBjHORhH1olaaKVN08o2LEX1cD2rtpsftiFadENq1XAWJh/0lyVMfn2SV9bTZY05Ot+jYvv8KY+W01jRHG2toc1dhp+y/h6eihcG09yt0eDU1zJl6MsCjZ2uinFgq7EkxJTktQvBuKo98YcBmbsPJRfWvUu2OENN53Tl0XAxWOkMZ+BZIt9tRFdtnlAA0uQQACdgKBpyQ3hijQhPW39zqQUm7VtOOL4V4H1abdJz3yLwpLkUxcBBS+wKWm9SrAB7c8AGd6ae3GvMR3OZwO2OWpxAknJIBpSwhz5KIwxFPp8wbBM1JdGuKpxEcIs1FnBCnv6CNTPTugLWZZ2y7iDaf6Wef7pqbdAJzhRZ0sHBlVofm9MH0frXDhBmetjokgI965Vkxj8D+NGEmWigDrbVKRrL+cqM2q01uLgsX6RBFdEkxtzTy8Zn3YqGPESzIIpCQwfWCY3656qZ+yspbLmsNZjNGTc8u9zNL2pnXMsnpbs35avCXbJk9X/+quCXRZVwPLytcEEJiRcXqoSlW4GqA/tSc6F6n0ctfWaqw/PgBZTNodu6KyVsclYouyiYNSRs/hqV/WXgu1ucKp/WJA08delhp+Rp+OXF90/0pq3pNzDV0o3Ab7awDdFJdx+HJfWAZApZx2R3eK4x8OtPIQywgpmYbNsQTNCDm9C9oNN2oU2gVOyyHQE4Gw0XdXx3nGH3mjjhS7afeJiYtqh6am9SpAlYmLAJzLpQF91AG7HFUDEhwhgGk7Qo+8jgCGmPkx91jnBep8g+BUl4CFABt1LJQGTOPd7Gs/x5nq2a0D0WUGF7Y1v45v2g3AGd6tugkz8mZ/CpOJoCmNxTCzIotYiDyXAOttzuVfsvam3Z4AKKxPAM7l0m7rw0adKNtDCbToUy/d5U1qIJZnr/kLt5xRT1DuWUurG3csIj/UMjKfSsBbCjyfsDi1dbVUHh3XHLemdz5kwt26jmlI1CDpRHwkcGSFt5TQDdRH2nDJe6QlmfRka7Gt61Wgv/bnpYAmSFt6HY6ivniA7bmXNJiEN4To8Uke2qWRXjfPbflZtc83LAV03nhJjq6GU69H4QfXacnzvF5RlfxkhJxKbR5mhKxEUZM0wxst5+JOUguFQAAC/RHgGX8uUzmr81HUi5E3O8/YR0zr7hMTF3XqYet6FaDKxEUAji4N6KMO2OWwDnD1OAFM23GGlIAh9px57yfzY9wjTRNgo07T4svUeKZ6UoG17BK52BQ5bKkqTV5O624AznByldhRoKTAm33HjYkgh2IxwKzIIhYiTyfAepvTRVCmAa27PQFKWJ8AHF3abX3YqBMGG7k63YejuQmJQS6j5Zvi3sScfmpuLlIZlzsiEP0SQK9LvTfJ0D4fsanYQRL3oWPqxZHtOqn2QMoF0RA9H7eNMVqMLusge9GB7vWhV2uCOPK8JA1xmz3Wym86Pnwn1r92UJN68tPUC7c5RCJTs3V3T+XivWfq47addtAeFjENXA6XcbibJ9M4vOjSqPx54sUYtcHe7HNTMkIuSlCRjJDnamaO2ls3CjmYUCYEIGAhwDP+nJLFKarf2Z73yxjTh/ukXoQt45qPdIln4sKoLfZkfejVWn+ZuFgjo/jwndjlWDpglwMKwKWEBDBtCWEOWBSGeM33Y35swNuhvy57L1Cctku9++ssPTISYKrHCCqcTA96xvdxug3DRZ17tQ83AGf4XC261M6bfScFJoIcinmAWZE5E2LqIcB6m3pkkaklfbg9a3CwPmtkFL/b+rBRJ0B14ZKGUe2HE27NOLjZhySBhpYhLnAhajuB8MO21Gx7kb3liO49vdx6WtPQW88T9acbHdPHeLRefNOoq7fvyU9gkI+lYsNUPXMg5fS2ASSS7ZnFhAl0MHZdDH24m1NBdyllT8Pkgk+7PA/r7vCyNPpTQ820d+p4ox1J2GwNYlLyKRZLWCN2eIOi/eVNW6upwkMHI2RCzaynqHFGSMd8wC67vhOAAAQOEuAZfw5QTx9R56otd2jex3BMN+4TExdhQRe+2o1erXFj4mJOZkAfdcAuz+VOTFYCmLasePsuHEPsefi8QRCQbt4g9H3zRnvHRp0oogETMNWTROia+fFsx+JPGZQk1WUtpBs3AGc4q56kKnycN/tMBM11hlmRORNi6iTAeps65ZKkVd24PWs0sD5zMkeszz0Vt+jlEzkn8PXr18ePH8/jk8ToserLly9JiqKQJghcX1/f3t6uNVVD+Z9//rl2dZD4R48effv2LdpZTQsKZjTZgAn607Hv379LJTQton//+OMPGb+//vrrIlndMhqftYtS/z5//jyruGULfv31VzVDtU+boYXpasbPP/+s8VwtefLkSdZmnFV4f3q1RtIJWlK+yFopJWIJWlKWiCXoXqXsMXn//v2rV6+8SPezJ4N1dXX14cMH1zWcZIdCgcsIrNHPjXtuEL4Mfbo1LoOwbo379+9P887DRhOvjJq5yD2qz5u3O4YRkhHSU56eRkjXtXGMgusyAQhAIBUBowMw1DO+XKyHDx+GCWu5xqdPn8Jp2r3an/vExEUN2tifXq1RZeLCkRnQRx2wy07cBAoTwLQVBt5BdRhi5sc8Ne5yfszr4yA/b25u3rx5M++sdF7GYh5PzAgEmOo5LmUtEnv69Gm0HN1oWpwQffsWLSd3gv7cAJzh3DpzpPwB3+wzEeQUhlkRh4JAKwQuBoX1Nq3Iy9LO/tyetV5jfRyZI9aHjToOYzygZYJ3d3fxdLtSDLUQYReh3jJpCAvv+9KTtqY2euv2lv7cu3fPkhxQa5TQsTUyxB8hgF4doddoXu1H0uPiWuP1uSx5omtX24r3PD026mQSn7Yia7ebsXBtB6r/xYPrCyOkQzFOYJwR0sl0wC67vhOAAAQOEuAZfw5Q72YG36iD+zTXCmKOE0CvjjNsroQBfdQBu9ycWtJgCAxLAEM8oOixSoMInY06gwh6UzeZ6tmEazGxXoG5L5MuJlCkdjxqScyDBw/WEtQTjxtQjyxGaAlv9keQ8lof8T/XyBA/AoGO19u0JT7cnrbklaS1R6zPP5K0YJBCLId77Eahr4/vzkvGFgloE46+exFouT4hH7ja/SXjp3c0KzH4dqaAJqBjAThc2k0AvdqNrtGMesYL7NJRp4zn2jfR/elUuOxLE21usZF2D0dH9DS0S0eyYIRsUSGPtHmoEfICasAuH9EQ8kIAAlMCPONPaRB2BHCfHAoCCQmgVwlhNlHUgD7qgF1uQhVpJAQgcCGAIR5NE7BKo0mc/kLAEWCqx6HYHdA2g+mrybVy9FqtiV06aj9uwJoQic9BYHr78GY/B+Fqy8T/rFY0NKwMgY7X25QBmKoW3J5UJFsp56D1YaNOFYJms0EVYijeiPDi5nzHNxXv6J4Kw+vCXYnscHMoFgPo2CIWIg8SQK8OAmwre/gZT/so9OzRVo8CrdXhLe6q/cgXl4WAkYDdw3nx4oWxzHqSMULWI4sCLRlqhLzwHLDLBRSJKiAwCAGe8QcR9I5u4j7tgEaWKAH0KoqopwQD+qgDdrknjaUvEBiBAIZ4BCm7PmKVHAoCEBiNAFM9ByX+/v17y/syDbP6dPfBukpmxw0oSXvwunizP6wC4H8OK3o6fiFg8R8uKVtcb9OWlHF72pLXwdYetD5s1NnA/9mzZxtSb0n6+PHjLclJ2wmB8GD9xx9/6Ii0Trq6vRvGA6zYqBNGi46F+XB1HwH0ah+3RnOFn/HCytBcl6ff3Qmfetdc1+ppcPQbA9Omtqhg4TYP7t1NhdtHeKgR8iKyAbvch67SCwjUQIBn/BqkUGcbcJ/qlEvrrUKvWpfgpvYP6KMO2OVNKkFiCEDgdAIY4tNFULIBWKWStKkLAlURYKrniDi0EOjVq1fRErQcUKfuRJNVlQA3oCpx9N0Y3uz3Ld9A7/A/A3C41D2B7tfbtCVB3J625HWwtQetDxt1NvC/ubnRg5BuMO3Y0Z92COhP35LXUk79HTlIUeVsaAdJeyFw//798Hj94cOHXvq6uR+//fabJQ97f8OU0LEwH67uI4Be7ePWYq7wM548n6urqxb7tdZmbaJwl+TauTCBhATC3xiYViRnW6PNNKaJMCNkE2JK0sjRRkhBG7DLSVSFQiAAgQsBnvHRhDUCuE9rZIg/QgC9OkKvrbwD+qgDdrktnaS1EICACGCIx1EDrNI4sqanEJgTYKpnzsQYo8HTskLs8+fPze3SEQHcAKMakOw4Ad7sH2fYYgn4ny1KjTYnJND9epuErAoUhdtTAHIlVRy3PmzU2SZKPQjpBNJP//778u8/ferg+7//JIy///5bj6OvX7/eumnH8hi2raGkboSAtCXQUrtxDRTS6CXLJ1i0TU4Gr9EOFms2OlYM9VAVoVeDiDtshsJ7TZtDJG9u2mY26kxpJAyHvzEwrahdBWOEnMqx4/BQI+RFjgN2uWMFpmsQKE+AZ/zyzBuqEfepIWE11FT0qiFhHWnqgD7qgF0+oiHkhQAEziKAIT6LfOF6sUqFgVMdBKoiwFTPbnFoedj0JJDFcrRL58mTJ4uX6o/EDahfRh20kDf7HQhxXxfwP/dxI1c3BEZYb9OWsHB72pLX7tYetz5s1NkNfznjo0ePdPCO9m1v2qujXMvFEds7gQcPHgS2aen5XNvBemew0D/vmWohxb+jOE5njcw0Hh2b0iCcigB6lYpk5eWED3Zrdx/FInbvjQIbdRYpHYwMf2NgWrgc6XbfQDBCTkXZcXioEfIixwG73LEC0zUIFCbAM35h4M1Vh/vUnMiaaDB61YSYjjdyQB91wC4f1xNKgAAEyhPAEJdnfkqNWKVTsFMpBGogwFTPbino29DeG0mvKL0g0+eh231Hpu7gBngy5WcOAt59xJv9HJDrLBP/s0650KoyBAZZb1MGZqpacHtSkay8nOPWh406WUSsUz4eP35sLDqwT8NYAsmaJhDeWBm+yZvueKDx3jPVWspnz56tXSJ+SgAdm9IgnIoAepWKZLXlaJI9MBrLe9HzRrWN39EwzXpPc+nQtulPwkkI2L2at2/fJqnxrEIYIc8iX6ze0UZIgR2wy8XUiYogMAKBgFc57T7P+FMao4Vxn0aTeJn+oldlOJ9Yy4A+6oBdPlHBqBoCEDhIAEN8EGD92bFK9cuIFkIgHwGmevaxvb6+Dn8IX5sN9FXoDj70jBuwT0PIZSfAm307q55S4n/2JE36soPAOOttdsA5MQtuz4nwy1SdxPqwUSeXsOwn6rBRJ5cMGilXH8MIbO7Xg7q2wzbSlWTN9J6pFssVtM7WiC92M0kkOpYEI4V4BNArD0h/P29vbwOdCj9pBDJWe8l7qdClidHDg07q058CpwjCuP1GXvTV1dUpLUxVKSNkKpLVljPaCClBDNjlatWPhkGgRQI847cotcJtxn0qDHyQ6tCr7gU9oI86YJe7V2M6CIGOCWCIOxbupWtYpe5FbOygfVWMsUCSNUGAqZ4dYnr//n145NTKMb2/01ehdxReWxbcgNok0l97Rniz35/UjvcoPIr2t4LlODFKSEuA9TZpeXZTGm5PN6Jc60gS68NGnTW8R+P1nQNjERVu1Pn06dPNzY0eFL9+/WrsBcmOEAg7ix8/fjxSeIt5f/3112iz+dRuFNE0ATo2pUE4FQH0KhXJOssJWB9tldSTRp3N3t2q6UuFCn2z3f1SRvl1kte9e/cePnz49N9/CmiiX5thSu7YUTP++usvS0fevHljSVZ5GkbIygV0sHmjjZDCNWCXDyoJ2SEAgSkBnvGnNAivEcB9WiND/BEC6NURevXnHdBHHbDL9eshLYQABAIEMMQBOB1cwip1IES6AIHdBJjq2YpOi69evXoVyPXy5Ut9aC+QoLlLuAHNiaytBnf8Zr8tQRRuLf5nYeBUdyHAehs0IUoAtyeKqOkESazPvb///rtpCtU2XqshjW2rRwRarKmHQ++hWh9B0efPW/+uuVEWJyYLKIzWQ5dcR3siBFd1gIZLo+euDs78dd0pEAhQHVDHCgAfpAr0qldB61HzxYsXa72TD/r8+fO1qy3Ga2fy48ePXcv1EKUdy+5nuwH1S3IM7x5/9+5dGTdPVtv7uNEiWHme3ZwlyAi5KOIOIkcbISWyAbvcgaLSBQhURSBgE107x3zG12yPdlA7CIsBfaZE4/Dipf4iA6rCxEV/4i7WI/SqGOrCFQ3oow7Y5cJKRXUQgEAOAhjiHFRrKBOrVIMUCrdhbZuBPnzW2e6CwmAbrS4wvLsejTnV47o/DazdPi5NsVd1rsYygYCeMM9TRgS91tLrm/1e5ZWqX/ifqUhSjp0A623srEiJ29OrDqSyPpyok0VD7OsL6/lkux4OtTjA26UjOvr2uXbvdLYeN4vUjxWq3VBrBWh97VDTW5ZdSXpuZ5fOmsKsxaNja2SIP0IAvTpCr+a8AclqBO7PK/C2v9fjnh1REu010u6j8C4dlS83r4CboSosu3TUnoDuHaFxSt5AX0bz7k7hn6/SgGS7HCFFcsAu59MfSobAgAR4xh9Q6Lu7HLA4uE+7qZIRvepVBwKSxS3vVej0CwIQaJFAYLjGwWtRoK7NAcn2aohd34cNTD92NoXwr3/9a/qT8AgEmOrZJOXoLp3Pnz+X+aDepmYnSRwwFrgBSQgPW0iXb/aHlaa944EhBf/TjpGUdgKst7GzIqUIBMYo3J6mNSQg2U3Wh406WdRgesZiuIJKVoJq41f4oNW7u7sCizjDrPq+en19rU/Ir/Xx9vZ27VJ/8fPdYvM+6uTfeSQxYQLoWJgPV/cRQK/2cas8lz4LEdhTET6ys/KurTXPMz1PnjxZS9lKvOb937x5Y2xt4PQkYwnRZMbG6DGmp7cRjJBRxWgxwYAj5IBdblEzaTMEaibgOVqLTeUZfxHLgJG4TwMKvUCX0asCkMtXMaCPOmCXy+sVNUIAAjkIYIhzUD29TKzS6SI4pQFr39CsZLnLKUyGrZSpHrvow7t09FLs999/7+Cl5BoQ3IA1MsQfJOCNQh3fRAdB9ZQd/7MnaTbRF9bbNCGmqhqJ21OVOFI1JqH1YaNOKqH8VzmeU/hf1/77Rw0zFzr/x7Ik4sOHD//ddn4lJhDYfieNsnyYJHGDTirOcvtYNPak5lddLTpWtXiabRx61azoVhsekKn2lPa0j+KCQI7QdGPSs2fPVtE0ckGbq8MbsL1+6PjErPux7cfpvHv3zmtb6z8Dd9NQ3l3rcpy2PyDTLkdI9X3ALk8lThgCEDhOgGf84wyHKiFgd3CfhtKEtJ1Fr9LyrKG0gExxy2sQEG2AAAQgMCUQGLRx8KagGgoHZNqrIW5IOlmbOhe9jtNheXRW5nUWzlSPUS7hXTpaKqYPQD948MBYWqPJ5uOG6whugENBYBOB/t7sb+r+sIkDgwn+57Baka/jrLfJx7bvkgMjFW5Po6IPyHSr9WGjThYdsDyaXipe+/RIlmatFKpvnGuB5srF/4uermH9v1hC6Qho6bO+mbFWXuWH6mj7oDaGSp/v379/7949/atZOU09rHUnEB/VNE35qfxACVxaI9C0jq11ivjTCaBXp4sgbQO0L1TH6K2VGfBB17LUH+9tRa5hE/VBaMbja6a1RI3vNPHWsLE92iLV3ys9Rsit2lJ5+gFHyAG7XLkS0jwIFCPAM34x1FTkEcB98oDwMwkB9CoJxnoKGdBHHbDL9egbLYEABI4TwBAfZ1hVCVilqsRRuDFaDKCXRJf1DFqWpA9r2lfFFG4q1c0JMNUzZ5I1JrxL5/Xr11oEPMKiF9yArGo2ZuH9vdkfU46beo3/uQkXiY8TMK5vmVbEepspjWHDuD2diT6x9fmbvwwEjDqnlaAZKt9cpLG12h2xuWgybCTw8ePHgDh+/PixsbwSyXUab2BNsybpPn/+bG+H+hggcLmkz+3bCySlR6BFHfO6wM8KCaBXFQpld5MCR5bp7cvuYmvO6O2SrbmplraF78c1Iyu5WwrfkcZ4SI4chjr9nB1d9rKEJdJrrz0I3fwccIQcsMvdqCsdgcBuAjzj70a3I6Nor7lnLl6bmXeU3HQW3KemxVdt49GrakWzo2ED+qgDdnmHYpAFAhComQCGuGbpbG0bVmkrMdJD4HQCTPWUF0H41ZjMYvkmnVgjbsCJ8LusurM3+13KKHmn8D+TI6XAAIGw2XIvbryAtDRQ5pFLYafCNaPj9TZH6JXPG9YfVgeVl8iRGtNaH07UceNVsoC+fGAsK7C9wVjC8WSfPn0yFvL48WNjSpLtJvD8+XNtiFrLXuE5BvoQyMOHDwMfy9FhTU+fPrXfFIGiLljkWGj76Roi4qMEmtOxaI9IUAMB9KoGKSRpg46K9j5CMy3W+AQ4zVJ/WBbqjz/+cO3UOkgXbjQQkGD5HkmjjJ8b0fNqr18OY4Qsr3iZahxwhBywy5mUh2Ih0BABnvEbElbHTcV96li4J3YNvToRftqqB/RRB+xyWp2hNAhAoAYCGOIapJCkDVilJBgpBAIlCTDVU5L2pa7AWTpa6/Lbb7/JLJZv1Yk14gacCL+/qvt7s9+fjJL3CP8zOVIKDBNgvU2YD1fDBHB7wnwauprc+rBRJ730ozsNXILPRP0AACAASURBVJU1bNRpq7UOXceBwG6c29tbDQH19P3m5ubVq1eW9rx48cLY8qhCBrYqWlpCGhFoSMeQV0ME0KuGhBVoakCOclqePHkSyNvoJe8xuwMrE7Wki5LyPj60mGZHpHbpaMtuNKP2R3WpXa7jgTurNu/OtZnAnEBAjr2OkAN2eS53YiAwFAGe8YcSd+WdDdgg3KfKZVdz89CrmqVjb1tAjrjldoykhAAEIFCeQGAAx8ErL47dNQbk2Ksh3s2KjBCogQBTPeWlEGCuL/bq04GPHj0q36rTawyYD9yA06XTVgP6e7PfFv9TWhsYQPA/T5FI95Wy3qZ7EefuYGDUwu3JDT9h+QE57rM+bNRJKJ3/X5R9vK7hGcze2sBJL+khDlyiFqrqZl4DEBgC1rJkitdZTMZv5KsBWqTrPS+ttSqqkPZK16ogvhUdQ1JtEUCv2pLXYmu1o1JPBYuXFFmPAVpr4Y54dfnu7s5l1GaV1reL2I+wc72+BHJs1Pn69avF+qtq+wGPXrNb+ckI2YqkAu0cc4QczSgEFIBLEBiBAM/4I0i5oT7iPjUkrIaail41JKy1puKWe2S6nKvx+shPCECgGwIY4g5EOaAh7kBqdGFkAkz1lJe+dumsrWbRhwL11uz+/fvlW1VDjbgBNUihgzb092a/A6Hk7gL+Z27ClO8RYL2NB4SfOwjg9uyAVluWHNaHjTrppfzt2zdLoYHNGJbsSdJIpfTNBmNRDx48MKYk2UEC7969Wyuhko2V0hwdkrPWyMX4jx8/LsZPI79//x5WSM1fDDt5MQV1PFy/jh3vIyWUJ4BelWeetsa1uWPVouG3ht3Fafur0rwud3CcTtiMBgDqANbA1X2XjK7C58+f95XfVi5GyLbkNW+tN1xMEwwyQo7Q5WkfCUNgNAI8448m8Sb6i/vUhJiaayR61ZzIvAbjlk+B9PokMu0jYQhAoDMCGOLWBTqgIW5dZLR/ZAJM9ZSXfmCXjizg+/fvyzepqhpxA6oSR6ON8VyRDt7sNyqIks32hD6tmlmRKQ3CqQiw3iYVycHLwe1pXQFyWB826iTWCvvGyho26kRPL3F0amita0z3Ae2JCjxR1PCdvMBgtCYdywa26bEGi+W8fv16MZ7IrQTq17GtPSJ9DQTQqxqksLsN2iq5dvjJTz/91OX0sd5SeF2+vr7eDbCSjDrCbkdLAl7HjtIuWa6uriyzGNrHO8hWcEbI3bpUQ8YBR8gBu1yDptEGCJxIgGf8E+FT9RoB3Kc1MsQfIYBeHaF3et4BfdQBu3y6mtEACEAgKwEMcVa8uQvHKuUmTPkQSEuAqZ60PKOlre3S0TvW3377Ta/MoiV0nwA3oHsR5+5gl2/2c0NrvXz8z9Yl2GL7WW/TotQqbDNuT4VCsTcpk/Vho45dBKaUbW19sbf2X//6l6n/JEpEQEui9dC+WNjph+rMn38W27kjMnzqzrNnz2TGdhRLlkUCNevYYoOJbIIAetWEmBYbGZiy93azLGZvMdLrch97QS17Yzxhyd9Ivgf406dPFrUR8xwn+XgdrOcnI2Q9stjaEm+4mGa3qPo0fSvhAbvcimhoJwRyEOAZPwdVykxCAPcpCUYK8QigVx6Qhn4O6KMO2OWGFJKmQgAC+whgiPdxqyEXVqkGKdAGCBgJMNVjBJUq2douHS2y0mu7R48epaqo9XJwA1qX4Lnt91yRPt7sn4u0/to9oU8b3Ov72WkfCZ9CgPU2p2DvslLcnnbFmsn6sFEnsUrYt77U8Dxmby0n6iRWFENxgV0rgeHAUPDRJIGGBYpe23fksmgzYvjUneTLiF3VwwYCojxXx4aVSB8dR69alKNG4LUzzbRJssutFN4OeBkpTaO3KLvjbdY01v3794+X40oQW8sRPUozIHNGSKcnDQXGHCFHMwoNKSRNhUAOAgHzFKiOZ/wAHC4lJBDQTyYuEnIerSj0qkWJ45ZPpdbrXM20j4QhAIGOCWCIWxTugIa4RTHRZgg4AoGR1qWZB5jqmTOxxKzt0pHT/vXr17Qv4NQefSnvevKn8dnSyHrSBJSTeZ56xFRhS6Tq040ZI7/Zr1A6mZqE/5kJLMUmJ8B6m+RIuykQt6dFUeazPmzUSakP+jRFeKeBq6yGfS9qrX0b6JMnT1zjCZQhIOZr61xl4/VUX6YZ81rs+7umeX/55Zfpz3l4bTngJSXH6cyJHY+pVseOd40STiSAXp0If3fVr169Wss7nfNaS9NivNflbvaCRq2tJyx1PPlGrKdPn0ZPBJZZ1wckvMaM8JMRskUpe8PFtAuDjJAjdHnaR8IQGJAAz/gDCr2hLuM+NSSshpqKXjUkLNdU3HKHQoFen0SmfSQMAQh0TABD3KJwBzTELYqJNkPAEWCqx6HIHVjbpaOzPrSjJkfteq93O/nLUUXWMnEDsuLtuHDPFenmzX7HIjveNU/o0wKZFZnSIJyWAOtt0vIcvDTcnhYVIJ/1YaNOSn2wP/HWsFHH3lodyZoSE2WZCejpYu3LJWt7eMxl709o3I3mVfD48WMvxvsZ2EWqlDxoebhS/axTx1L1jnLOIoBenUV+X72aKV5zCd69e5f8U0/7Gpk2l7aITLush+2rq6u0VZxV2qaJA92q+upW2qbqUTO6D1xucKb3E2n7kqk0RshMYDMVO+AIOWCXMykPxUKgIQI84zckrDGbivs0ptxz9xq9yk04bfkD+qgDdjmtzlAaBCBQOQEMceUC8pqHVfKA8BMC9RNgqqeMjNZ26ejtqi5laoMn3AcPHmSqKF+xuAH52PZacsdv9nsV2fF+4X8eZ0gJ+wiw3mYfN3KtEcDtWSNTZ3xW68NGnZRCny76DJdbw0ad3377LdxId7WG1rrGDBXQ8ui17St6AtfQcAqNHz9+7KhX384P5NIBQd6cwjSxjFaLUwzTLlQbrlPHqsVFw4wE0CsjqEqSre381DbdbravTFHrREHv8HRZmWmCpsPGiQMlkx+YfJeODueJOsPyKr98+dI05IONZ4Q8CLBw9tFGSOEdsMuFlYrqIFAhAZ7xKxQKTZoSwH2a0iCcigB6lYpkmXIG9FEH7HIZXaIWCECgEgIY4koEYWwGVskIimQQqIcAUz0FZLG2S+fz58/53q5+//592jXjO8FplhrCuAE1SKGhNvT9Zr8hQRRuKv5nYeBU5wgYbSvrbRwxAmECuD1hPrVdzWp92KiTUtzRtYmuskePHrnwWQF7a9moc5aMVK++TL+2xWVtaMjd2r/++mtrFXJQ1JFArsAiaeVNvpI40JIBL1WoYwNKob8uo1etyFQD7NqovrZTtJWurbVT1nPaZe1H0vaStcTNxQc8TJ3Rp86q+9qio6n8QMp9vRbGu7u7cF65NIPv0rnwYYQM60k9VwccIQfscj36RksgcCKBqWtkbAbP+EZQJEtFAPcpFUnKmRJAr6Y0ag4P6KMO2OWaNZC2QQACmQhgiDOBTV4sVik5UgqEQAECTPXkhqyx0fsmoGrUazi9gJOBy1e79+lbvfXLV1fWknEDsuLtrPC+3+x3JqxU3cH/TEWScnYQCKyiYb3NDp5kEQHcnlbUILf1YaNOMk3QNu4//vjDUlwl+168p7hAy7M+TAbq5dKFwIcPH2Ts5zQ0w6IBYh6fO2axMeFKdbxvIIHuncDS3nDeQLFcshOoTcfsLSdlzQTQq5qlc2mbdmvc3t4utlNjb5dHmelobM/i9LcfydvHq3W0f//7T9ZW59eJQGByYVEZLJGWXTpq2FmHAVq6UDgNI2Rh4DuqG3CEHLDLOxSDLBDokgDP+F2Ktb9O4T71J9MaeoRe1SCFcBsG9FEH7HJYB7gKAQh0TABDXL9wsUr1y4gWQmCRAFM9i1hSRWqJzvztql7GaZdOjhdw02ariunPx48fT3+2FcYNaEteZ7V2hDf7Z7Gttl78z2pFM07DWG8zjqyL9RS3pxjq3RUVsD5s1NktHT9jWwfU2D9n3u5nGHwJNfs7cAiapgC06LZwzzTLsKlGeTDhvV6B43Rev34dzrupJSReI1Cbjq21k/i2CKBX9cvrxYsXi43UsSf5jmVfrLFMpCzmq1evpnV1uR/JO4hP28hvbm6mvU4b1v4fvXjwtj/NqxBqzaXO44eNYYSsX/SjjZCSyIBdrl8PaSEEyhDgGb8MZ2o5SAD36SBAsi8SQK8WsVQVOaCPOmCXq1I5GgMBCJQkgCEuSXtfXVilfdzIBYHTCTDVk08Ei7t0tKRKW2gKfADR+xbzVkHnw7KjZNyAHdBGyzLIm/3RxBrtL/5nFBEJchNgvU1uwgOWj9tTv9ALWB826iRTg7Y26rTV2mRCarYgbVbRlpXF5q8NE4uJk0RueuCX+xJemKsFvvMvjlzaqRmNrGuLk9DoppCqdKwbqnQEvapZBzTAevO5l9ZqkNdu/ppbvq9tMjfekYb62eV+JN13nqV+8+aNur+PWziXZkj1va5FRXIZ9eU2vZ/oErXr474AI+Q+bmVyjTZCiuqAXS6jS9QCgSYIeJ5DuM0844f5cDUrAdynrHiHLRy9qln0A/qoA3a5Zg2kbRCAQAECGOICkHdXgVXajY6MEDidAFM9mUSwuEtHc2V6Wab1l5kqnRbrnajT+jeXcQOmwiXsERjnzb7X8cF/4n8OrgCVdF/myXOlWG9TiWiabgZuT83iK2N92KiTTAfsW19yH3hq6ZK9td6qVkvhpMlBQCPCoiz0pfzCi1/tW4P0+fxPnz6FaXgnBk4Tf/z4cfqTcG4C9ehY7p5SfkkC6FVJ2va6dGijHiYX02vsLTObvFh7vkjZ0L/++suVr90jHVuZede0nSb5Xh3d3SpWfoijOg/oJYES1OD6zttWQwwjZA1SmLdhwBFywC7P5U4MBEYmwDP+yNJvru+4T82JrIkGo1d1imlAH3XALtepe7QKAhAoTABDXBi4sTqskhEUySBQJwGmenLIZXGXjj62G10Pk6oxGpmnLzpVbIEzfFI1fq0c3IA1MsQP9WYfcV8I4H+iCfUQYL1NPbLoqSW4PXVKs5z1+Zu/FAR+/Phh1CR5kykqPFqGsbVKdrQm8qcjIDXTwuJF2X3+/DldPfGSFtvgIrUqV1t01NpoQWq2y+UFCvco2tRBEtSjY4MAH6Sb6FWFgva+AOFGYI3eFbb2eJPmO127tzLzfbASusU0W2jrk12Wz3S9ffvWUtrgaRghK1SA0UZIiWDALleoeDQJAucScN7gYoBn/HzS+f333xeZTyP1ZdZ8DWixZNynFqVWf5vRqwplNKCPOmCXK1Q8mgQBCJxCAEN8CvZwpVilMB+uQqB+AtOJhXmYqZ6tEtSGnDnGwi9V9dJt2gYN1Ft7UWd63IA65XJuqwZ8s38u8Epqx/+sRBA040KA9TZoQg4CuD05qB4ss5j14USd6bPM/nBbB9R8+fLF2FXLKkxjUSQ7TkBHHKxpmj6LkvxL+YEGz90RJdZ+Yi0x0dins311yE/0QAY1eO1rLprU0IlvgQZwKROBenQsUwcp9hQC6NUp2AOV6ptPi6egaAlg4SPaAo1MeOn58+ee9dRcdvdW5v37954XJ6HrAePgl730LQHx1EE63759C8hIVcslkKYF0nDpQoARsjZNGG2EFP8Bu1yb1tEeCNRAgGf8GqRAG4wEcJ+MoEi2iQB6tQlXgcQD+qgDdrmAIlEFBCDQCgEMcW2SwirVJhHaA4EdBJjq2QFtLYtGxdvbW++qPghY+KWq93V/7yWg17yGfuIGNCSsMk0d881+GbY114L/WbN0xmwb623GlHvuXuP25Ca8tfyi1ufgjiKyXwgsPuguCl7fID8d2uL3HhZbq5Snt5YGeAS8T2U4wZX8xuri/k4t/71s1PEavPhTJaztR0TrFomVjKxBx0r2l7rKEECvynCO1iI/xBmOaUBjcjRviwnmPo98thY7sqPNMrWL0/T6CpFm87cWqCzzzxdNVegS1tF/hT8htrUjdaZnhKxELqONkMI+YJcrUTaaAYHaCPCMf5ZEOFFnN3ncp93oyBgggF4F4JS8NKCPOmCXS2oUdUEAAq0QwBBXIimsUiWCoBkQOEiAqZ6DAF32+XtGvQjTUOkSlAlIoN4ruc4W1eAGlFGk+muZ33HjvNmvXzr5Woj/mY8tJR8hwHqbI/TIGyCA2xOAU/JSYevzPyX71nFda1sOvIcl/awBgmWd5aXl+g5EDQ2mDR4B7cmZq5ZiNI57KfP9lG7sboOGubVbprMJhXz8c5dcg47l7iPllyeAXpVn7tW4OC+vwVxzyvadll6ZNf/0Pi6lnpbc1FoDmbW5g4vQNbMpRAHRy17LtRA0acii0fciVaBqrKHjLbaBEfJ0qY02Qgr4gF0+Xc1oAARqJsAz/inSYaPOEey4T0fokXeNAHq1RqZY/IA+6oBdLqZOVAQBCDRHAEN8usiwSqeLgAZAICEBpnqOw5zvGdAqFw2Vx0veWsK8JTs+ybe10sLpcQMKA6+wOt7sVyiUAk3C/ywAmSp2E5B+Ln4bl/U2u5GS8UIAt+d0TShvfarYN3I694MNkNi8dYprP7VD5mBdSbKvNW8en6Q6CslBYM0PKLm3Sp/Mn+vMJUZLdbW6d95xrUGZTyK4QvgG/5zYiTE16NiJ3afqTATQq0xgjcWu8V8csY1l1pzM668edWpubb62BSyvM8HaiqO3C5c/47Ycl1cBtugkEZ+nsY5wSe8uSUcaLWSNf68jpMQ0YJcbVU6aDYFiBHjGL4baVcRGHYdiX2DNluE+7eNJrgsB9OpcTVjjj1t+rlyoHQIQgEAxAmuGAAevjAjW+HdsiMuApRYInEWAqZ4j5Ocv185a7jXfvaD3R4HP8B3p9bl518wQbsC5cilWu6cAw77ZLwa8koo8ubv34/iflQiIZojA3CVwiuoCrLdBVbYSWBv9cHu2ktyXfo1/PutzTw11QwaBfQQ+ffr04sULS159lfz6+tqSMl+ar1+/Pn782FK+1FGJLSlJU57An3/+KTn+8ccfXtUy/BovHjx44MVn+hlVfmmRVv3+/PPP2s/27du3eYNdw2Rmnjx54n4SOJ1AJTp2OgcakJYAepWW56bSrq6uPnz4MM+i6d3nz5/P4zuIUb/u7u4uHdHD883NTQed2tcFeXRyVgNWeF+x8jq0RefNmzf379/fVwK5pgQYIac0CocHHCEH7HJhpaI6CDRKgGf8woL7/v37w4cPw5XqnbTkEk4z7FXcp2FFn7Xj6FVWvOHCB/RRB+xyWAe4CgEIQABDfKIOYJVOhE/VEMhHgKmefWznQ6LeiGm5177Swrn++usvl+DykWjFKKB/9V5v7dVelyv9cAOcJowZ4M3+gHKfD7YXCB2vYBlQyn10mfU2fcixql7g9pwojnOsz74dReSaEtAKRaPe5NtxNW1POGx/etSS1nBRXD2XgB7ONR0w1z3tjSnZMGm1tuLMm2GP0adH1JeSbaYuI4FKdMzYWpK1QgC9OkVSax/NkldwSnvKVKqvSV2OiNFUTpkaK69FarD2VQC71b6k1IJRPuSQQ9yMkDmoRssccIQcsMtRNSABBCDgCPCM71AUCHCiznHIuE/HGVLCnAB6NWdSIGZAH3XALhdQJKqAAAQ6IIAhPkWIWKVTsFMpBMoQYKpnK2f7ArCtL9dSpdfbz62daiU9bkArksrRTt7s56Bac5n4nzVLh7YtEpDSst5mkQyR+wjg9uzjdjDXWdaHE3USPArp9JK1zxh4pUtLvJjyP3Voya+//mqplxNOLJTOTbP27dXy31vVMQX6oP5WGtpopOMdej3JYSuNOtPXo2N18qFV+wigV/u47c61dpieJprfv3+/u1gyNkpA+qANWvIGp9/osvRF8/7aW6s/DLcF1+40jJC70e3LOOAIOWCX9+kGuSAwOAGe8csowJrdn9ZefoZnWnsT4TWMoGtCfNU2Er0qLJoBfdQBu1xYqagOAhBomgCGuLD4sEqFgVMdBE4hwFSPEfvaB7aN2csk63vGAzegjBZRCwTOJYD/eS5/aj9CQNrLepsjAMk7JYDbM6VRIHyi9WGjzlH5rt0t83K1rvHLly/z+MIx9+7dM9ZYw7YiY1NHTialevr06ZzAKcuvteBbG2++ffs2b48Xox3GaqGmObx4flZIoCodq5APTdpHAL3ax+3/tXf3Wo1s19qAB/ucxBkidAgdOZS4hKZDR0DoEPoKgNAhkNkREDoEXUGr78DAFWyROmspdMaZY+v7NDRKSFoqleqHejroUZRmrVr1rNpSNZuXmeOoaJcZ+Yr5SMbn/h5uDqgWHhIPsfGRHYmdCJzHr2qIm2SaPI8k7d7eXvx9eHgY9098asdGp9NpoVIll+wdsjT2Fr5DtvCSS7udnIjApxTwb/xtL+ui7wjPnrcm306cnVINtz0+1XBRPsGU3FelLWILn1FbeMml3U5ORIDApxHwQVzaUvpUKo3aiQjUQcC3epavQiNSOnEJFxcXkbxafi2NftVjQKOXz+QJrBTw/LmSSEEjBPy8TSOWqf6T9NhT2hpV++kjqLPpQsc/Zb9//54ySoQpLy8vUyq3V5PyEwCTs8dPZEbx9mZi5AIFFr1fV3XLxZta/NRv/Ik2yvFTv5Of/Y3rnfy87ySiE32oChQw1LYF6naPbft6jV+OgPuqBOd4Q458xTR9MT2jlM6UwgaBegp4hyxhXVr4DtnCSy7hRnIKAm0Q8G/87a1yyjcV43spsQTbm8OnGdnj06dZylpdiPuqhOVo4TNqCy+5hBvJKQgQ+JQCPohLWFafSiUgOwWBGgrEf/t+nGN+XZqS0omZPz4+npyczF/CZ9rjMeAzraZrITAr4PlzVsM2AQIEQsBjTwm3QeWfPoI6m65y/Pun3++njBKhhV6vl1K5vZr0hraf/ncwbA+5kpEXvV/f3d3pWlPJiny+k7rHPt+a1uGK3FfbXoV48Jjvcials2124xMoRMA7ZCGMSwZp4TtkCy95yQ3gJQIECFQusOibwvMT872deZMP93h8+pDFzg0F3FcbAq48vIXPqC285JW3gQICBAgsEvBBvEimqP0+lYqSNA4BAk0XaFBKJ6jr8LNnJay4x4ASkJ2CQPkCnj/LN3dGAgTqL+CxZ9trVPmnz2/bvsJPP378qonEa4zFTqzcXln6bL9+/bq9aRi5cIGjo6MfP37MDxvtnp6enub320NgXQH32Lpi6lME3FcpSrlrgldKJ7eeAwlULuAdcqtL0MJ3yBZe8lZvIYMTIEBgQ4H4nvuHrS8/HDa+txM9uiPY8+Grdk4FPD5NKWwUKOC+KhBzfqgWPqO28JLn190eAgQIpAv4IE63ylHpUykHmkMIEPiUAs1K6cQS1OFnz0q4EzwGlIDsFARKFvD8WTK40xEg0BQBjz1bXak6fProqLPREg+Hwy9fvqQMEbmX+H/wKZVbrel0OuPxOOUU7+/vKWVqaiWwKFsZGZ54u6nVVE2moQLusYYuXM2n7b7axgJ92PFPL51tUBuTwFYFvENug7eF75AtvORt3DnGJECAQD6BCNj8+vUrvh0Xf0eQPn7pafwancTvzmXOGN9d7Ha7+///z97eXnyjL1PjS49P7oFtCLivtqHawmfUFl7yNu4cYxIg0EIBH8TbWHSfSttQNSYBAk0UaFxKJ74tFD+o1kTqfHP2GJDPzVEEaijg+bOGi2JKBAjUSsBjzzaWoyafPoI6Gy3u/f19/FbLlCGur6/jl1+mVG6vJj1WFP/X/+XlZXszMfL2BGLh4uc25n/goyXdb7cHa+SpgHtsSmGjQAH3VYGYMdSH31M+OzuL55ZiT2Q0AgRKEPAOWSxyC98hW3jJxd4zRiNAgMBygfTvti0fZxuvtjao7/FpG7eTMd1Xxd4DLXxGbeElF3vPGI0AgZYL+CAu9gbwqVSsp9EIEGiuQPpPfNXnGmvyS6LLBPEYUKa2cxHYkoDnzy3BGpYAgU8m4LGn2AWtz6fPb8VeWNtGi1+BmXjJ8Y+lxMrtlTVrtttz+NwjR5fbyOTEb9HIXGbcga36vRqZy/dlgQLusQIxDTUVcF9NKTbfiGDww8NDZpy7uzspnYyJLwk0RcA7ZIEr1cJ3yBZecoE3jKEIECBAoKECHp8aunA1n7b7qsAFauEzagsvucAbxlAECBAIAR/EBd4GPpUKxDQUAQJNF+j3+427hPi1y42b84YT9hiwIaDDCVQu4Pmz8iUwAQIEmiLgsafAlarVp4+gzkYrmx59if+ENjpTEQenz7YOsaIirrilYxwcHERWJ7OI0WPn8PBwNBq1FMVlFyrgHiuU02D/T8B9VcitEE+Zt7e3maF+/PgRGfHMTl8SINAgAe+QhSxWC98hW3jJhdwqBiFAgACBTyDg8ekTLGINL8F9VciitPAZtYWXXMitYhACBAhkBHwQZ0DyfelTKZ+bowgQIFAfgflf2lufuW1vJh4DtmdrZALbFvD8uW1h4xMg8MkEPPYUsqB1+/T5n7///e+FXFgLB4n+JPM/C/uhQ0Qm/va3v334Upk744d0//vf/6ac8V//+ldKmZraCvzpT3+KW+4///lPdEObTjJW//39/ejoaLrHBoHcAu6x3HQOXCLgvlqCk/JSpDH/+te/zlbG92r//e9/R1BzdqdtAgSaKOAdcsNVa+E7ZAsvecObxOEECBDIJxDvt//85z/zHbvto/7yl7+cnp5u+yy1Hd/jU22XptETc19tuHwtfEZt4SVveJM4nAABAksEfBAvwUl5yadSipIaAgRaJfCPf/wjfqimWZccP+P35z//uVlzLmS2HgMKYTQIgZIFPH+WDO50BAh8DgGPPRuuYw0/fVrRUScSNff39xFTiYhCdLaJzNnOH386nU5sx86ITw0Gg3VXt1kNagIheqqkXGMLO6WmsDSxJm776KKwu7vbxMmbcyME3GONWKbGTdJ9VdSSnZ2dxad/POoUNaBxMp0BUQAAIABJREFUCBCoXMA7ZFFL0MJ3yBZeclF3i3EIECBAoNECHp8avXy1nbz7qqilaeEzagsvuai7xTgECBCYCvggnlJsuOFTaUNAhxMg8AkEEn+GqlZXGj/zVqv5lDwZjwElgzsdgWIFPH8W62k0AgQ+t4DHnqLWtw6fPjvRYaOo66nVOBGKenx87Pf7z8/P6f+4Oj4+vrq6SvyHzcnJSYyfctUxh8QxU0bLVxP/3X7//j3l2IuLi5ubm5RKNY0QiP8Wrq+vHx4eoq9CpMsin9aIaZtkgwTcYw1arAZN1X2Vb7HiEzze86OFTnyaa6GWz9BRBOov4B0y3xq18B2yhZec795wFAECBAh8egGPT59+iSu5QPdVPvYWPqO28JLz3RuOIkCAwFoCPojX4poW+1SaUtggQIAAgeYKeAxo7tqZeQsFPH+2cNFdMgECBQp47MmHWbdPn08Y1IneOJFJSIzQfLiKX79+vbu7W/kb6CPwkBgB2iQNFd1+Ilzx+vr64VRruDP6t0QgJPJOEWSq4fRMiQABAgQIECBAgAABAgQIECBAgAABAgQIECBAgAABAgQIECBAgAABAgQIECBAgAABAgQIECCwJYFPFdSJpjGRD0kMz6wEjV9IHyGZRWXD4fDLly+LXp3dH7GfyA7N7knfjt+FHymd9PpaVdahj1CtQEyGAAECBAgQIECAAAECBAgQIECAAAECBAgQIECAAAECBAgQIECAAAECBAgQIECAAAECBAgQ+NwC//s5Li89ojPp97K3txddX379+hWpnsiTfJjticxPhGQWZWzS8zMR1MmHHF2r0s+S7xRbPUpQZ6u8BidAgAABAgQIECBAgAABAgQIECBAgAABAgQIECBAgAABAgQIECBAgAABAgQIECBAgAABAgTqJtD4oE4EaU5PTz9M2sxaRyzn+Pg4Knu93uz+yXa0x3n4409mnMjJRH383el0MkelR2hyB3Xe3t4yJ23Wl5GGataEzZYAAQIECBAgQIAAAQIECBAgQIAAAQIECBAgQIAAAQIECBAgQIAAAQIECBAgQIAAAQIECBAgsInAzvv7+ybHV3hsNJw5Ozvr9/vL5xARnbu7u6Ojo+Vlk1dvbm6ikU6mstvtvry8ZHZGdCeT6skUTL/MLRwX2OisSzQsmg84TVlsECBAgAABAgQIECBAgAABAgQIECBAgAABAgQIECBAgAABAgQIECBAgAABAgQIECBAgAABAgQ+mcBvDb2ep6enSOAsT+ns7u4+Pj5Gt5zElE5QXF5e/v777zHyLMvr6+vJycnsnsjtJKZ0crfTidNFyiW6AM2et0HbEY6S0mnQepkqAQIECBAgQIAAAQIECBAgQIAAAQIECBAgQIAAAQIECBAgQIAAAQIECBAgQIAAAQIECBAgsLnA/24+RPkjRGxmeUQnphQRl4eHhxxZkYODg+fn5wjYRD5nemlxumi2EzGeyZ6fP39OX1q+sUlQJ0aOPFKEgt7e3qI7TWI0aH4+cXhQzO+f3xMJpWhSNL8/cU8ko6IyBklPRiWOrIwAAQIECBAgQIAAAQIECBAgQIAAAQIECBAgQIAAAQIECBAgQIAAAQIECBAgQIAAAQIECBAgUH+Bnff39/rPcjrDaI/z7du3SJ5M93y4Ee1czs/PP3wpcedoNDo8PMycKJrtRIwnRoggSmJWJzI/vV4v8aRbKru/v//+/XvK4NfX19MwUkq9GgIECBAgQIAAAQIECBAgQIAAAQIECBAgQIAAAQIECBAgQIAAAQIECBAgQIAAAQIECBAgQIAAgalAk4I60V7m9PR0OvUPN6KpS0RoCsnGRCjoy5cvs2fpdrvR3yb27OzszO5fsl2HHFRKA6LJJdQhVrQE00sECBAgQIAAAQIECBAgQIAAAQIECBAgQIAAAQIECBAgQIAAAQIECBAgQIAAAQIECBAgQIAAgToL/Fbnyc3O7ebmJiWlU2DUJJrnRIeZ2Tm8vr5GWGiS1Zndv2j769evi14qc39i85+YUiEBpzIvzbkIECBAgAABAgQIECBAgAABAgQIECBAgAABAgQIECBAgAABAgQIECBAgAABAgQIECBAgAABAvURaEZQ5/Ly8urqarla9NKJlE6ka5aXrfVqnDe66MwecnZ2lp57qUNQJ/oCjcfj2UtYtF2H2S6am/0ECBAgQIAAAQIECBAgQIAAAQIECBAgQIAAAQIECBAgQIAAAQIECBAgQIAAAQIECBAgQIAAgfoLNCCoc35+fnt7u5xyGymdyRkfHx9nTx2hl5WRoWl9HaIvzYoVTelsECBAgAABAgQIECBAgAABAgQIECBAgAABAgQIECBAgAABAgQIECBAgAABAgQIECBAgAABAgQaJ1D3oM7JycnDw8NK1oijFNtLZ3rGGDZ33qbX603HqWpDUKcqeeclQIAAAQIECBAgQIAAAQIECBAgQIAAAQIECBAgQIAAAQIECBAgQIAAAQIECBAgQIAAAQIE2iZQ66BOpHT6/f7KJYmmN1uNxFxcXKycw3xB7njP/FCb7EkP6mzVcJNLcCwBAgQIECBAgAABAgQIECBAgAABAgQIECBAgAABAgQIECBAgAABAgQIECBAgAABAgQIECBAoBEC9Q3qXF5epqR0IkUTeZ6tWh8dHXW73XVPUYegznA4HI/HKTOvw2xT5qmGAAECBAgQIECAAAECBAgQIECAAAECBAgQIECAAAECBAgQIECAAAECBAgQIECAAAECBAgQIFBbgZoGdW5ubm5vb1eqRX4mKleWbV5wenq67iB1iL6kt9Opw2zXFVZPgAABAgQIECBAgAABAgQIECBAgAABAgQIECBAgAABAgQIECBAgAABAgQIECBAgAABAgQIEKiVQB2DOk9PT1dXVylMj4+PKWWb1xwfH687SK/XW/eQwusFdQonNSABAgQIECBAgAABAgQIECBAgAABAgQIECBAgAABAgQIECBAgAABAgQIECBAgAABAgQIECBAYJFA7YI6Ly8vie1r7u7uDg4OFl1YsfvjRPv7++lj1qRBTXpQpw6xonRelQQIECBAgAABAgQIECBAgAABAgQIECBAgAABAgQIECBAgAABAgQIECBAgAABAgQIECBAgACBGgrUK6gzGo0SUzqRhDk/Py8TdK3szVrFW7qK4XA4Ho9TBq/DbFPmqYYAAQIECBAgQIAAAQIECBAgQIAAAQIECBAgQIAAAQIECBAgQIAAAQIECBAgQIAAAQIECBAgUGeBegV1IqXz9vaW4hXtdFLKCqzpdrvpo9Uh+pLeTqcOs023VUmAAAECBAgQIECAAAECBAgQIECAAAECBAgQIECAAAECBAgQIECAAAECBAgQIECAAAECBAgQqKdAjYI6Nzc3idmSs7Ozg4ODkkEPDw/Tz9jr9dKLt1SZiBlnF9TZ0hIYlgABAgQIECBAgAABAgQIECBAgAABAgQIECBAgAABAgQIECBAgAABAgQIECBAgAABAgQIEGiVwM77+3sdLvjl5SUxCbO7uxtddzqdTsnTTp9h5F4Gg0HJ05s/XRCNx+P5/fN7anIPzE/MHgIECBAgQIAAAQIECBAgQIAAAQIECBAgQIAAAQIECBAgQIAAAQIECBAgQIAAAQIECBAgQIBAgwTq0lHn9PQ0Ue3q6qr8lE7MLdJBiTOsQ4Oa4XCYmNKpw2wTYZURIECAAAECBAgQIECAAAECBAgQIECAAAECBAgQIECAAAECBAgQIECAAAECBAgQIECAAAECBOosUIugzuXlZXoMJoorAf3582fieesQfWnWbBNhlREgQIAAAQIECBAgQIAAAQIECBAgQIAAAQIECBAgQIAAAQIECBAgQIAAAQIECBAgQIAAAQIE6ixQfVDn5eXl9vY20eji4iKxsvCy5+fnxDF7vV5i5fbKBHW2Z2tkAgQIECBAgAABAgQIECBAgAABAgQIECBAgAABAgQIECBAgAABAgQIECBAgAABAgQIECBAgMCHAjvv7+8fvlDazoi1vL6+Jp7u999/Pzg4SCwusGw0Gu3t7aUMGO10BoNBSuVWazqdzng8TjlF5TdAyiTVECBAgAABAgQIECBAgAABAgQIECBAgAABAgQIECBAgAABAgQIECBAgAABAgQIECBAgAABAgTqL1BxR537+/v0lM7x8XElKZ1YxWY1qBkOh4kpnYgV1f8eNUMCBAgQIECAAAECBAgQIECAAAECBAgQIECAAAECBAgQIECAAAECBAgQIECAAAECBAgQIECAQCMEKg7qXF1dpTOdnZ2lFxdb2aygTrNmW+xKGY0AAQIECBAgQIAAAQIECBAgQIAAAQIECBAgQIAAAQIECBAgQIAAAQIECBAgQIAAAQIECBAgUJVAlUGdy8vLxMYvobO7u3t0dFQVU3r0pdfrVTXJ6XnTZ6ujzhTNBgECBAgQIECAAAECBAgQIECAAAECBAgQIECAAAECBAgQIECAAAECBAgQIECAAAECBAgQIEBgQ4Gd9/f3DYfId/hoNNrb20s/Ntrp3N/fp9cXWJk+1ci9DAaDAk+db6hOp5OYgKpq9fNdl6MIECBAgAABAgQIECBAgAABAgQIECBAgAABAgQIECBAgAABAgQIECBAgAABAgQIECBAgAABAnUWqKyjztXV1VouEdRZq77A4mY1qBkOh4kpHe10CrxJDEWAAAECBAgQIECAAAECBAgQIECAAAECBAgQIECAAAECBAgQIECAAAECBAgQIECAAAECBAgQqCaoE2GSh4eHdP39/f1er5deX2xls4I6zZptsStlNAIECBAgQIAAAQIECBAgQIAAAQIECBAgQIAAAQIECBAgQIAAAQIECBAgQIAAAQIECBAgQIBAhQLVBHXWSumEzvHxcYVG6dGXCtNEU5/02eqoM0WzQYAAAQIECBAgQIAAAQIECBAgQIAAAQIECBAgQIAAAQIECBAgQIAAAQIECBAgQIAAAQIECBDYXGDn/f1981HWHWFnZ2etQ56fn6vKwIxGo729vZTZRu5lMBikVG61ptPpjMfjlFNUsvQpE1NDgAABAgQIECBAgAABAgQIECBAgAABAgQIECBAgAABAgQIECBAgAABAgQIECBAgAABAgQIEGiiQAUdde7v79eS2t3drSqlE/NsVoOa4XCYmNLRTmetm1AxAQIECBAgQIAAAQIECBAgQIAAAQIECBAgQIAAAQIECBAgQIAAAQIECBAgQIAAAQIECBAgQGClQAVBndvb25XTmi2oNlLSrKBOs2Y7u8q2CRAgQIAAAQIECBAgQIAAAQIECBAgQIAAAQIECBAgQIAAAQIECBAgQIAAAQIECBAgQIAAAQJNFyg7qDMYDN7e3tZSOz09Xau+2OL06EuFbX+ml5w+22rjT9MJ2yBAgAABAgQIECBAgAABAgQIECBAgAABAgQIECBAgAABAgQIECBAgAABAgQIECBAgAABAgQIfBqBsoM6Dw8P69pVGCkZjUaJsaIKJznrmR7UqUOsaHbmtgkQIECAAAECBAgQIECAAAECBAgQIECAAAECBAgQIECAAAECBAgQIECAAAECBAgQIECAAAECTRcoO6jT7/fXIut2u51OZ61DCix+fHxMHK0OQZ3hcDgej1MmXIfZpsxTDQECBAgQIECAAAECBAgQIECAAAECBAgQIECAAAECBAgQIECAAAECBAgQIECAAAECBAgQIECgQQKlBnWenp7WpTk9PV33kALr0xvU1CH60qzZFrhMhiJAgAABAgQIECBAgAABAgQIECBAgAABAgQIECBAgAABAgQIECBAgAABAgQIECBAgAABAgQI1EGg1KDOw8PDutdcbQAmPfrS6/XWvbTC69NnW61q4RduQAIECBAgQIAAAQIECBAgQIAAAQIECBAgQIAAAQIECBAgQIAAAQIECBAgQIAAAQIECBAgQIBAHQR23t/fS5vHzs7OWufa3d0djUZrHVJg8XA4/PLlS8qAkXsZDAYplVut6XQ64/E45RRlLnrKfNQQIECAAAECBAgQIECAAAECBAgQIECAAAECBAgQIECAAAECBAgQIECAAAECBAgQIECAAAECBD6BQHkddZ6entb1qrbxS7Ma1ESsKDGlU63quveAegIECBAgQIAAAQIECBAgQIAAAQIECBAgQIAAAQIECBAgQIAAAQIECBAgQIAAAQIECBAgQIBAUwTKC+qk516mdqenp9Pt8jfSJ1yH6EuzZlv+ajojAQIECBAgQIAAAQIECBAgQIAAAQIECBAgQIAAAQIECBAgQIAAAQIECBAgQIAAAQIECBAgQGDbArUO6lQbgEmPvvR6vW2v08rx02dbrerKC1FAgAABAgQIECBAgAABAgQIECBAgAABAgQIECBAgAABAgQIECBAgAABAgQIECBAgAABAgQIEGioQElBndFo9Pb2tpZRt9vtdDprHVJg8XA4HI/HKQPWJPeSHtSpQ6woBVYNAQIECBAgQIAAAQIECBAgQIAAAQIECBAgQIAAAQIECBAgQIAAAQIECBAgQIAAAQIECBAgQKBZAiUFddJjJFO+agMw6ROudp4TrsbFiqarbIMAAQIECBAgQIAAAQIECBAgQIAAAQIECBAgQIAAAQIECBAgQIAAAQIECBAgQIAAAQIECBAg8GkESgrqPD8/r0t2eHi47iEF1jcrqNOs2Ra4TIYiQIAAAQIECBAgQIAAAQIECBAgQIAAAQIECBAgQIAAAQIECBAgQIAAAQIECBAgQIAAAQIECNRHoKSgzuvr67rXXG2nmvToS6/XW/fSCq9Pn221qoVfuAEJECBAgAABAgQIECBAgAABAgQIECBAgAABAgQIECBAgAABAgQIECBAgAABAgQIECBAgAABAvURKCmo8/b2ttY17+/vdzqdtQ4psHg4HI7H45QBa5J7SQ/q1CFWlAKrhgABAgQIECBAgAABAgQIECBAgAABAgQIECBAgAABAgQIECBAgAABAgQIECBAgAABAgQIECDQOIGaBnWqDcD0+/3Ehax2npNJNi5WlGirjAABAgQIECBAgAABAgQIECBAgAABAgQIECBAgAABAgQIECBAgAABAgQIECBAgAABAgQIECDQLIEygjqRJFkXpdoATHqDmmrnOVFt1mzXvRPUEyBAgAABAgQIECBAgAABAgQIECBAgAABAgQIECBAgAABAgQIECBAgAABAgQIECBAgAABAgSaIlBGUOf19XVdjm63u+4hBdanR196vV6B5803VPps6xAryneNjiJAgAABAgQIECBAgAABAgQIECBAgAABAgQIECBAgAABAgQIECBAgAABAgQIECBAgAABAgQI1F+gjKDOr1+/1oU4ODhY95Ci6l9eXhKHqknuJT2oU4dYUaKtMgIECBAgQIAAAQIECBAgQIAAAQIECBAgQIAAAQIECBAgQIAAAQIECBAgQIAAAQIECBAgQIBA4wTKCOqMx+O1XJrSTqcOQZ3hcJjIW4fZrnUbKCZAgAABAgQIECBAgAABAgQIECBAgAABAgQIECBAgAABAgQIECBAgAABAgQIECBAgAABAgQINEugjKDOuh11Dg8PK0RMb1BTh+hLs2Zb4bI6NQECBAgQIECAAAECBAgQIECAAAECBAgQIECAAAECBAgQIECAAAECBAgQIECAAAECBAgQIEBg2wJlBHUSW75ML7UpHXV6vd50zlVtCOpUJe+8BAgQIECAAAECBAgQIECAAAECBAgQIECAAAECBAgQIECAAAECBAgQIECAAAECBAgQIECAAIGMQBlBnXU76lTYqebl5SUDtOjLCic5O6X0oM62Y0WjP/7Mzs02AQIECBAgQIAAAQIECBAgQIAAAQIECBAgQIAAAQIECBAgQIAAAQIECBAgQIAAAQIECBAgQKBVAmUEddbtqHNwcFDVGqTnXnIHdSLPEpmZnT/+XF5ebnKlw+Ew0Tb3bFOmF+mmTqez98efDa8o5XRqCBAgQIAAAQIECBAgQIAAAQIECBAgQIAAAQIECBAgQIAAAQIECBAgQIAAAQIECBAgQIAAAQL1FCgjqLO7u5t+8WsVpw+bWFlCUOf6+vr19XUyn9vb2wjbJM5tvqyE2c6fdH7P2dnZNC8UVzRfYA8BAgQIECBAgAABAgQIECBAgAABAgQIECBAgAABAgQIECBAgAABAgQIECBAgAABAgQIECBAoA0CZQR11nI8PDxcq77Y4vToS3TFyXfqfr+f78D5o9Jnu72OOk9PT9PcUcyw2pzVPJE9BAgQIECAAAECBAgQIECAAAECBAgQIECAAAECBAgQIECAAAECBAgQIECAAAECBAgQIECAAIHSBMoI6uzt7aVfz/7+fnpxsZUvLy+JA+bOvYxGo7e3t+lZItZycHAw/XLdjfSgTu5Y0copXV1dzdbklpkdxDYBAgQIECBAgAABAgQIECBAgAABAgQIECBAgAABAgQIECBAgAABAgQIECBAgAABAgQIECBAoIkCZQR11uqyUmFQ5/HxMXEJc8dRMtGaTdoHReZnPB6nTDj3bFcOPhgMZnNHUX92drbyKAUECBAgQIAAAQIECBAgQIAAAQIECBAgQIAAAQIECBAgQIAAAQIECBAgQIAAAQIECBAgQIAAgU8pUEZQZ62OOt1utyroTIpmyTRyR18yWaDc48TcSpjtEoHJS5l2OhGyOjo6WnmUAgIECBAgQIAAAQIECBAgQIAAAQIECBAgQIAAAQIECBAgQIAAAQIECBAgQIAAAQIECBAgQIDApxQoI6izVpOctVI9xS7J6+tr4oC9Xi+xMlOWSddsEtR5fn7ODL7oy03OsmjM2P/y8pIRu7i4WFLvJQIECBAgQIAAAQIECBAgQIAAAQIECBAgQIAAAQIECBAgQIAAAQIECBAgQIAAAQIECBAgQIDA5xaoXVBnd3e3EvHBYJB43ty5l0i2jMfj2bPkDvzEIJnMz+ywme1NzpIZavbLTDudeOn8/Hy2wDYBAgQIECBAgAABAgQIECBAgAABAgQIECBAgAABAgQIECBAgAABAgQIECBAgAABAgQIECBAoFUCtQvqVNVRp9/vJy587qBOJlqTe5zJPDPdbBZNfsOzLBp2OBxmLuf6+npRsf0ECBAgQIAAAQIECBAgQIAAAQIECBAgQIAAAQIECBAgQIAAAQIECBAgQIAAAQIECBAgQIAAgTYIlBHU6XQ6+/v7iZpRnFhZbFkmdrJk8G63u+TVJS89Pj7Ovpp7nBgkmvPMDrVke0tBnUw7neiDdHl5uWQaXiJAgAABAgQIECBAgAABAgQIECBAgAABAgQIECBAgAABAgQIECBAgAABAgQIECBAgAABAgQIfHqBMoI6gbhJKKWENRgMBm9vb4knOjo6SqycLRuNRpkeOKenp7MFa20/Pz8n1m8jqBPtdDINiDK5ncS5KSNAgAABAgQIECBAgAABAgQIECBAgAABAgQIECBAgAABAgQIECBAgAABAgQIECBAgAABAgQIfCaBkoI6h4eHiWoRaEmsLLAsPWeSO3GU6dgTLWh6vV7uS8hkfpaMs8lZFg37/fv32Ze005nVsE2AAAECBAgQIECAAAECBAgQIECAAAECBAgQIECAAAECBAgQIECAAAECBAgQIECAAAECBAi0VqCkoM7x8XEi8a9fvxIriyq7ublJz72kJ44y03t8fJzds2Gjm8T+P/v7+7MnLWT76ekpEzq6vr4uZGSDECBAgAABAgQIECBAgAABAgQIECBAgAABAgQIECBAgAABAgQIECBAgAABAgQIECBAgAABAgQaLVBSUOfg4CD6rqRIjcfjlLKiagaDQXo7nThpUR11Tk9PN7mExDjThnGgD2d4dnY2uz9Azs/PZ/fYJkCAAAECBAgQIECAAAECBAgQIECAAAECBAgQIECAAAECBAgQIECAAAECBAgQIECAAAECBAi0U6CkoE7gJkZTEnvFFLJaw+Hw27dvaw2Vr6NOxIEyAaSTk5O1zpspTlTKHSvKnG765eXlZeZCHh4epq/aIECAAAECBAgQIECAAAECBAgQIECAAAECBAgQIECAAAECBAgQIECAAAECBAgQIECAAAECBAi0WaC8oE6mE8si9Ofn50UvFbt/NBrlSN0k9gXKTDWTZtlGo5vMGSdf7u3tfbg/387INd3e3s4ee3Fx0ev1ZvfYJkCAAAECBAgQIECAAAECBAgQIECAAAECBAgQIECAAAECBAgQIECAAAECBAgQIECAAAECBAi0VqC8oE4kOvb391dCJ/aKWTnOyoJIy2Saw6w8JAryRV/6/f7s4MfHx7Nf5thOkcwx7PJDMj2RYg43NzfLD/EqAQIECBAgQIAAAQIECBAgQIAAAQIECBAgQIAAAQIECBAgQIAAAQIECBAgQIAAAQIECBAgQKA9AuUFdcI0GrCslP358+fKms0Ljo6OXl9fc4zT6XTWPerp6SlzSCbxknk15cvEvFC+/j8fTuD8/Dwjdnd392GlnQQIECBAgAABAgQIECBAgAABAgQIECBAgAABAgQIECBAgAABAgQIECBAgAABAgQIECBAgACBdgqUGtSJsMfK6Eh0uRkOh1tdjJhGJg7U7Xa3d8br6+vZwaOdTo60z+wIsZ3YUScxz5MZfP7LyBo9PDzM7j87O4uw0+we2wQIECBAgAABAgQIECBAgAABAgQIECBAgAABAgQIECBAgAABAgQIECBAgAABAgQIECBAgACBlguUGtQJ60xq5UP9fr//4f5CdkZKJ5M5iZTOy8vLygRRnD2lJjPJGDnTiObq6ipTk+PLxGRRjgnPTyZyU5kWQBETur+/n6+0hwABAgQIECBAgAABAgQIECBAgAABAgQIECBAgAABAgQIECBAgAABAgQIECBAgAABAgQIECDQZoGygzqRk1nZDSYTpClweU5OTjKDx2Qm3XUyWZSiTpoJJsXper3e5oN//fp180Hx5TotAAAHbUlEQVRSRhiNRt++fctU/vjxI7PHlwQIECBAgAABAgQIECBAgAABAgQIECBAgAABAgQIECBAgAABAgQIECBAgAABAgQIECBAgAABAmUHdUL87u5uufvb29tgMFhek+PVSOlkevVEbOb5+bnT6cRoKdGX8Xi81nmjF03mjGdnZ2uNsKj44OBgZd4pjg3JRSOk7I+UTrBkBnl8fIyzpxyuhgABAgQIECBAgAABAgQIECBAgAABAgQIECBAgAABAgQIECBAgAABAgQIECBAgAABAgQIECDQKoEKgjpHR0fHx8fLlW9vb5cXrPVqBE6ij00mM7O7uxudYSYpnRgtYjwp0Ze1zvv9+/dMfVFBnRh2pWHUrJssmp1toB0eHr6+vs7ujAZBATW7xzYBAgQIECBAgAABAgQIECBAgAABAgQIECBAgAABAgQIECBAgAABAgQIECBAgAABAgQIECBAgMBEoIKgTpz46elpeSrm58+fRTXVeXl5iXNlAieR0oleOpnOMBcXFytvi2iSs7JmUhDzj6uYLY7xp7mg2f35tq+urlYemGmGs7J+WjBJ6WQOj5TR5eXltMYGAQIECBAgQIAAAQIECBAgQIAAAQIECBAgQIAAAQIECBAgQIAAAQIECBAgQIAAAQIECBAgQIDArEA1QZ2YQXSzmZ3H/Pbp6en8znX33NzcRFuYTGOZbrcbEZRMSidGPj8/jwDP8lNkAj9LijPtdGLklGjNkgEzL0XmZ2WyKJO0yYyw6MuINgVa5tho4HN/f7/oEPsJECBAgAABAgQIECBAgAABAgQIECBAgAABAgQIECBAgAABAgQIECBAgAABAgQIECBAgAABAgQqC+pETmZ5VifSNScnJ7lXKFrf9Hq9+WzM169fI4iyqLPN4+Pj8jOuLJgcfnR0lAm6XF9fLzrp8jMueXX+6jLFibOdPWoSbcpMPnrpRBOk2TLbBAgQIECAAAECBAgQIECAAAECBAgQIECAAAECBAgQIECAAAECBAgQIECAAAECBAgQIECAAAECGYHKgjoxj0izLE+S9Pv9qMnMeOWXo9Ho8vLyy5cv891vInAyGAyWjBCni5olBTGliAAtKYiXojPPz58/Z2siHRQ7Z/cUsh3Jn+WAEXZKD9gsijYFiF46hayXQQgQIECAAAECBAgQIECAAAECBAgQIECAAAECBAgQIECAAAECBAgQIECAAAECBAgQIECAAIHPLbDz/v5e7RVGcubbt29L5tDtdiOOEh14ltRMXoqoye3t7cPDw4eVd3d3iWmZaMUzH/KZjhmpmyVpnzhFZgK7u7vRoKbwdjrT+UQqKa56+mVmI+Xs0WIoGv5EBilzbHyZjjZ/rD0ECBAgQIAAAQIECBAgQIAAAQIECBAgQIAAAQIECBAgQIAAAQIECBAgQIAAAQIECBAgQIAAgVYJVB/UCe4IikT6Jdq/LKGPvi7xJyI08zWRz4kONhGPWZSuicEjcJIS9ZkOvjKrMz9g9K65urqKTM50kMnG8/Pzh9POlG3y5cnJyYcxm8mY+/v7Mdv53kQTtzgw0/9nclQkfGL/tme+yVU7lgABAgQIECBAgAABAgQIECBAgAABAgQIECBAgAABAgQIECBAgAABAgQIECBAgAABAgQIECBQK4FaBHVCZDQaRQ5nSdpkohbpkcPDw/h7b2/v169fkYpZFM6ZKkevmOg5M/0yfSOSLR8mWKYjRKufyMDElxExWlT548eP+YTMdIQCN5b31YkTBVoElqZuQbckGXV8fBzBp+11ASrwwg1FgAABAgQIECBAgAABAgQIECBAgAABAgQIECBAgAABAgQIECBAgAABAgQIECBAgAABAgQIEKiJQF2COhOORU1p8mFF8idSOpukTW5ubqJJTr6zl9+RJvROT0/zzXZ61KL2O9MCGwQIECBAgAABAgQIECBAgAABAgQIECBAgAABAgQIECBAgAABAgQIECBAgAABAgQIECBAgAABAh8K/Pbh3qp2npycDIfDu7u7Saea3NOIiE7027m/v98kpRNnjzY1z8/P0Yhm3ZnEIdGyptfrrXvgJvWhF1cd155vkElEJ/zLaQGUb5KOIkCAAAECBAgQIECAAAECBAgQIECAAAECBAgQIECAAAECBAgQIECAAAECBAgQIECAAAECBAjUVqBeHXVmmQaDwcPDw8+fP8fj8ez+JdvdbjdiKufn50tq8r308vISzXn6/f7Kw2MOUVlt1iXCNre3t4+Pj4l0ESsKt8j5rLw6BQQIECBAgAABAgQIECBAgAABAgQIECBAgAABAgQIECBAgAABAgQIECBAgAABAgQIECBAgAABAosE6hvUmc44QjIR14kGNdHcJv6O/dP8STSBiT+RjYmoyeHh4Yb9c6ZnXLIR8aGYzOvra8wk2tdMZjKZRswh/pTcRWfJVOOlCd3ELaY60dvd3Y0J7+3tTdyqzRQtn79XCRAgQIAAAQIECBAgQIAAAQIECBAgQIAAAQIECBAgQIAAAQIECBAgQIAAAQIECBAgQIAAAQINEvg/AXojI7sFByQAAAAASUVORK5CYII="/>
  <p:tag name="POWERPOINTLATEX_PIXELSPEREMHEIGHT#5C646973706C61797374796C657B5C667261637B647D7B64747D5C6C65667428206628782874292C792874295C7269676874293D66275F312878287429295C63646F742078272874292B66275F3228782C74295C63646F742079272874297D" val="208,3333"/>
  <p:tag name="POWERPOINTLATEX_BASELINEOFFSET#5C646973706C61797374796C657B5C667261637B647D7B64747D5C6C65667428206628782874292C792874295C7269676874293D66275F312878287429295C63646F742078272874292B66275F3228782C74295C63646F742079272874297D" val="144"/>
  <p:tag name="POWERPOINTLATEX_REFCOUNTER#5C646973706C61797374796C657B5C667261637B647D7B64747D5C6C65667428206628782874292C792874295C7269676874293D66275F312878287429295C63646F742078272874292B66275F3228782C74295C63646F742079272874297D" val="3"/>
  <p:tag name="POWERPOINTLATEX_CACHECONTENT#5C646973706C61797374796C657B5C667261637B647D7B64747D5C6C65667428206628782874292C79287429295C7269676874293D66275F3128782874292C79287429295C63646F742078272874292B66275F3228782874292C79287429295C63646F742079272874297D" val="iVBORw0KGgoAAAANSUhEUgAAFToAAAGsCAIAAADcMEscAAAgAElEQVR4Aezd8V3bvt4w7Jt+zgDQEaATEEYInYAyAu0EhRGACSgjABOUjABMUBiBsEFePTfvkycnThzFcWzZun5/nOPYsixd+kayVeTsTCaT//FfXwTG4/H7+/vb29vHx0fYCP8btj83ph9DXYfD4c3NzcHBQV/qrR4ECBAgQIAAAQIECBAgQIAAAQIECBAgQIAAAQIECBAgQIAAAQIECBAgQIAAAQIECBAgQIAAAQIECBAgQIAAAQIECBBoWmDHcv2myTe43uxq/M91+J8r88P/hv/Wynh/f//19XWtUyQmQIAAAQIECBAgQIAAAQIECBAgQIAAAQIECBAgQIAAAQIECBAgQIAAAQIECBAgQIAAAQIECBAgQIAAAQIECBAgQIAAganAf6ZbNhIUCCvqr6+vn56ePj4+1l2QX16d9/f38gSOEiBAgAABAgQIECBAgAABAgQIECBAgAABAgQIECBAgAABAgQIECBAgAABAgQIECBAgAABAgQIECBAgAABAgQIECBAgECJgOX6JTgtH3p+fj46OtpSIbaX85YKLFsCBAgQIECAAAECBAgQIECAAAECBAgQIECAAAECBAgQIECAAAECBAgQIECAAAECBAgQIECAAAECBAgQIECAAAECBAgkJfAlqdIozKzA5eXl7Md6t4fDYb0Zyo0AAQIECBAgQIAAAQIECBAgQIAAAQIECBAgQIAAAQIECBAgQIAAAQIECBAgQIAAAQIECBAgQIAAAQIECBAgQIAAAQJZCViun25zv7y8bK9wlutvz1bOBAgQIECAAAECBAgQIECAAAECBAgQIECAAAECBAgQIECAAAECBAgQIECAAAECBAgQIECAAAECBAgQIECAAAECBAjkIGC5fg6tPF/H3d3dwWAwv9dnAgQIECBAgAABAgQIECBAgAABAgQIECBAgAABAgQIECBAgAABAgQIECBAgAABAgQIECBAgAABAgQIECBAgAABAgQIEIgWsFw/mqrxhCcnJ1u65tHR0ZZyli0BAgQIECBAgAABAgQIECBAgAABAgQIECBAgAABAgQIECBAgAABAgQIECBAgAABAgQIECBAgAABAgQIECBAgAABAgQyEfhPJvXsYjWvrq7CuvrRaPT+/h7K//HxEf43bM9tVKjacDiscJZTCBAgQIAAAQIECBAgQIAAAQIECBAgQIAAAQIECBAgQIAAAQIECBAgQIAAAQIECBAgQIAAAQIECBAgQIAAAQIECBAgQGAqsDOZTKYfbHRO4Pn5+e7u7vb29nMNf2T5n56eBoNBZGLJCBAgQIAAAQIECBAgQIAAAQIECBAgQIAAAQIECBAgQIAAAQIECBAgQIAAAQIECBAgQIAAAQIECBAgQIAAAQIECBAgQKAoYLl+0aR7e8bj8f7+fvyKfe9o6F4bKzEBAgQIECBAgAABAgQIECBAgAABAgQIECBAgAABAgQIECBAgAABAgQIECBAgAABAgQIECBAgAABAgQIECBAgAABAokJfEmsPIpTRWBvb+/o6CjyzOFwGJlSMgIECBAgQIAAAQIECBAgQIAAAQIECBAgQIAAAQIECBAgQIAAAQIECBAgQIAAAQIECBAgQIAAAQIECBAgQIAAAQIECBBYJmC5/jKZju3f3d2NLLHl+pFQkhEgQIAAAQIECBAgQIAAAQIECBAgQIAAAQIECBAgQIAAAQIECBAgQIAAAQIECBAgQIAAAQIECBAgQIAAAQIECBAgQKBEwHL9EpwuHXp7e4ssruX6kVCSESBAgAABAgQIECBAgAABAgQIECBAgAABAgQIECBAgAABAgQIECBAgAABAgQIECBAgAABAgQIECBAgAABAgQIECBAoERgZzKZlBx2qCsCOzs7kUXV4pFQkhEgQIAAAQIECBAgQIAAAQIECBAgQIAAAQIECBAgQIAAAQIECBAgQIAAAQIECBAgQIAAAQIECBAgQIAAAQIECBAgQKBE4EvJMYe6IjAejyOLOhwOI1NKRoAAAQIECBAgQIAAAQIECBAgQIAAAQIECBAgQIAAAQIECBAgQIAAAQIECBAgQIAAAQIECBAgQIAAAQIECBAgQIAAAQIlApbrl+B05tDT01NkWS3Xj4SSjAABAgQIECBAgAABAgQIECBAgAABAgQIECBAgAABAgQIECBAgAABAgQIECBAgAABAgQIECBAgAABAgQIECBAgAABAuUCluuX+3Tj6Gg0iiyo5fqRUJIRIECAAAECBAgQIECAAAECBAgQIECAAAECBAgQIECAAAECBAgQIECAAAECBAgQIECAAAECBAgQIECAAAECBAgQIECgXGBnMpmUp3A0fYHBYPDy8hJTTs0doyQNAQIECBAgQIAAAQIECBAgQIAAAQIECBAgQIAAAQIECBAgQIAAAQIECBAgQIAAAQIECBAgQIAAAQIECBAgQIAAAQIEVgp8WZlCgvQFItfqD4fD9OuihAQIECBAgAABAgQIECBAgAABAgQIECBAgAABAgQIECBAgAABAgQIECBAgAABAgQIECBAgAABAgQIECBAgAABAgQIEOiEgOX6nWimskI+Pj6WHZ45Zrn+DIZNAgQIECBAgAABAgQIECBAgAABAgQIECBAgAABAgQIECBAgAABAgQIECBAgAABAgQIECBAgAABAgQIECBAgAABAgQIbCRguf5GfCmcPBqNIothuX4klGQECBAgQIAAAQIECBAgQIAAAQIECBAgQIAAAQIECBAgQIAAAQIECBAgQIAAAQIECBAgQIAAAQIECBAgQIAAAQIECBBYKbAzmUxWJpIgZYHBYPDy8hJTQm0doyQNAQIECBAgQIAAAQIECBAgQIAAAQIECBAgQIAAAQIECBAgQIAAAQIECBAgQIAAAQIECBAgQIAAAQIECBAgQIAAAQIEYgS+xCSSJmWByLX6w+Ew5VooGwECBAgQIECAAAECBAgQIECAAAECBAgQIECAAAECBAgQIECAAAECBAgQIECAAAECBAgQIECAAAECBAgQIECAAAECBLolYLl+t9prvrSPj4/zu5Z8tlx/CYzdBAgQIECAAAECBAgQIECAAAECBAgQIECAAAECBAgQIECAAAECBAgQIECAAAECBAgQIECAAAECBAgQIECAAAECBAgQqCJguX4VtXTOGY1GkYWxXD8SSjICBAgQIECAAAECBAgQIECAAAECBAgQIECAAAECBAgQIECAAAECBAgQIECAAAECBAgQIECAAAECBAgQIECAAAECBAjECOxMJpOYdNKkKTAYDF5eXmLKpqFjlKQhQIAAAQIECBAgQIAAAQIECBAgQIAAAQIECBAgQIAAAQIECBAgQIAAAQIECBAgQIAAAQIECBAgQIAAAQIECBAgQIBApMCXyHSSJSgwHo8j1+oPh8MEy69IBAgQIECAAAECBAgQIECAAAECBAgQIECAAAECBAgQIECAAAECBAgQIECAAAECBAgQIECAAAECBAgQIECAAAECBAgQ6K6A5frdbbv/GY1GkaW3XD8SSjICBAgQIECAAAECBAgQIECAAAECBAgQIECAAAECBAgQIECAAAECBAgQIECAAAECBAgQIECAAAECBAgQIECAAAECBAhECliuHwmVYjLL9VNsFWUiQIAAAQIECBAgQIAAAQIECBAgQIAAAQIECBAgQIAAAQIECBAgQIAAAQIECBAgQIAAAQIECBAgQIAAAQIECBAgQCAPgZ3JZJJHTXtYy4ODg7e3t5iKaeUYJWkIECBAgAABAgQIECBAgAABAgQIECBAgAABAgQIECBAgAABAgQIECBAgAABAgQIECBAgAABAgQIECBAgAABAgQIECAQL/AlPqmUSQmMx+PItfrD4TCpkisMAQIECBAgQIAAAQIECBAgQIAAAQIECBAgQIAAAQIECBAgQIAAAQIECBAgQIAAAQIECBAgQIAAAQIECBAgQIAAAQIEeiBguX5XG3E0GkUW3XL9SCjJCBAgQIAAAQIECBAgQIAAAQIECBAgQIAAAQIECBAgQIAAAQIECBAgQIAAAQIECBAgQIAAAQIECBAgQIAAAQIECBAgEC9guX68VVopLddPqz2UhgABAgQIECBAgAABAgQIECBAgAABAgQIECBAgAABAgQIECBAgAABAgQIECBAgAABAgQIECBAgAABAgQIECBAgACBzAR2JpNJZlXuSXUPDg7e3t5iKqOJY5SkIUCAAAECBAgQIECAAAECBAgQIECAAAECBAgQIECAAAECBAgQIECAAAECBAgQIECAAAECBAgQIECAAAECBAgQIECAwFoCX9ZKLXEiAuPxOHKt/nA4TKTMikGAAAECBAgQIECAAAECBAgQIECAAAECBAgQIECAAAECBAgQIECAAAECBAgQIECAAAECBAgQIECAAAECBAgQIECAAIE+CViu38nWHI1GkeW2XD8SSjICBAgQIECAAAECBAgQIECAAAECBAgQIECAAAECBAgQIECAAAECBAgQIECAAAECBAgQIECAAAECBAgQIECAAAECBAisJWC5/lpcqSS2XD+VllAOAgQIECBAgAABAgQIECBAgAABAgQIECBAgAABAgQIECBAgAABAgQIECBAgAABAgQIECBAgAABAgQIECBAgAABAgRyFdiZTCa51r3D9T44OHh7e4upgPaNUZKGAAECBAgQIECAAAECBAgQIECAAAECBAgQIECAAAECBAgQIECAAAECBAgQIECAAAECBAgQIECAAAECBAgQIECAAAEC6wp8WfcE6VsXGI/HkWv1h8Nh66VVAAIECBAgQIAAAQIECBAgQIAAAQIECBAgQIAAAQIECBAgQIAAAQIECBAgQIAAAQIECBAgQIAAAQIECBAgQIAAAQIECPRSwHL97jXraDSKLLTl+pFQkhEgQIAAAQIECBAgQIAAAQIECBAgQIAAAQIECBAgQIAAAQIECBAgQIAAAQIECBAgQIAAAQIECBAgQIAAAQIECBAgQGBdAcv11xVrP73l+u23gRIQIECAAAECBAgQIECAAAECBAgQIECAAAECBAgQIECAAAECBAgQIECAAAECBAgQIECAAAECBAgQIECAAAECBAgQIJC9wM5kMskeoWMABwcHb29vMYXWuDFK0hAgQIAAAQIECBAgQIAAAQIECBAgQIAAAQIECBAgQIAAAQIECBAgQIAAAQIECBAgQIAAAQIECBAgQIAAAQIECBAgQKCCwJcK5zilRYHX19fItfrD4bDFcro0AQIECBAgQIAAAQIECBAgQIAAAQIECBAgQIAAAQIECBAgQIAAAQIECBAgQIAAAQIECBAgQIAAAQIECBAgQIAAAQIE+i1guX7H2nc0GkWW2HL9SCjJCBAgQIAAAQIECBAgQIAAAQIECBAgQIAAAQIECBAgQIAAAQIECBAgQIAAAQIECBAgQIAAAQIECBAgQIAAAQIECBAgUEHAcv0KaG2eYrl+m/quTYAAAQIECBAgQIAAAQIECBAgQIAAAQIECBAgQIAAAQIECBAgQIAAAQIECBAgQIAAAQIECBAgQIAAAQIECBAgQIAAgf8rsDOZTP7vtv/vgMDe3t7Hx0dMQbVsjJI0BAgQIECAAAECBAgQIECAAAECBAgQIECAAAECBAgQIECAAAECBAgQIECAAAECBAgQIECAAAECBAgQIECAAAECBAgQqCbwpdppzmpF4PX1NXKt/nA4bKWELkqAAAECBAgQIECAAAECBAgQIECAAAECBAgQIECAAAECBAgQIECAAAECBAgQIECAAAECBAgQIECAAAECBAgQIECAAIFMBCzX71JDj0ajyOJarh8JJRkBAgQIECBAgAABAgQIECBAgAABAgQIECBAgAABAgQIECBAgAABAgQIECBAgAABAgQIECBAgAABAgQIECBAgAABAgSqCViuX82tnbMs12/H3VUJECBAgAABAgQIECBAgAABAgQIECBAgAABAgQIECBAgAABAgQIECBAgAABAgQIECBAgAABAgQIECBAgAABAgQIECBQENiZTCaFnXYkKrC3t/fx8RFTOM0aoyQNAQIECBAgQIAAAQIECBAgQIAAAQIECBAgQIAAAQIECBAgQIAAAQIECBAgQIAAAQIECBAgQIAAAQIECBAgQIAAAQIEKgt8qXymExsWeH19jVyrPxwOGy6byxEgQIAAAQIECBAgQIAAAQIECBAgQIAAAQIECBAgQIAAAQIECBAgQIAAAQIECBAgQIAAAQIECBAgQIAAAQIECBAgQCA3gf/kVuEG6hvW1Y9Go5eXl7e3t/f397DGPmyE6+7u7n79+nV/f//w8DCsqD8+Pl6rMCHPyPSW60dCSUaAAAECBAgQIECAAAECBAgQIECAAAECBAgQIECAAAECBAgQIECAAAECBAgQIECAAAECBAgQIECAAAECBAgQIECAAIHKAjuTyaTyyU6cCozH47u7u4eHh6enp7A+f7q/fOPk5OTi4mIwGJQn+zz648ePkH9MylCGyDxjcpOGAAECBAgQIECAAAECBAgQIECAAAECBAgQIECAAAECBAgQIECAAAECBAgQIECAAAECBAgQIECAAAECBAgQIECAAAECBIoClusXTdbb8/j4eHt7G7mQfmHWw+Hw5ubm4OBg4dHpzr29vcgXAXgFwxTNBgECBAgQIECAAAECBAgQIECAAAECBAgQIECAAAECBAgQIECAAAECBAgQIECAAAECBAgQIECAAAECBAgQIECAAAECBLYk8GVL+eaQ7Z8/f8IS+u/fv2+yVj9AjUajb9++XV1dlaC9vr5GrtUPi/9L8nGIAAECBAgQIECAAAECBAgQIECAAAECBAgQIECAAAECBAgQIECAAAECBAgQIECAAAECBAgQIECAAAECBAgQIECAAAECBGoR+E8tueSWSViof3FxEbN+fnd3d39//+vXr+F/39/fwylPT08LTwwZhnX7j4+PCzHDoYX7izst1y+a2EOAAAECBAgQIECAAAECBAgQIECAAAECBAgQIECAAAECBAgQIECAAAECBAgQIECAAAECBAgQIECAAAECBAgQIECAAIHaBSzXX480LKc/PT1duN5+NqOwOP/k5CSkHAwGs/s/t19fX2//97+5fMKa/JA+/O/e3t7cWZbrz4H4SIAAAQIECBAgQIAAAQIECBAgQIAAAQIECBAgQIAAAQIECBAgQIAAAQIECBAgQIAAAQIECBAgQIAAAQIECBAgQIAAgXYFdiaTSbsl6MrVx+Px2dnZw8NDeYHDQv2bm5vj4+PyZJ9Hr66uLi4u5lIeHh4+Pz/P7QwL+OfW9s8lmH7UoFMKGwQIECBAgAABAgQIECBAgAABAgQIECBAgAABAgQIECBAgAABAgQIECBAgAABAgQIECBAgAABAgQIECBAgAABAgQIENiewJftZd2nnO/v78M6/PK1+ru7u3d3d6+vr5Fr9YPP+fn5v3//Qs6zVi8vLz9+/JjdE1bvR67VHw6HsyfaJkCAAAECBAgQIECAAAECBAgQIECAAAECBAgQIECAAAECBAgQIECAAAECBAgQIECAAAECBAgQIECAAAECBAgQIECAAIEtCViuvxo2LJ4/PT0tXzB/cnLy9vY2t8x+ddb/8z8HBwdPT0+Hh4ezicN7Aa6urqZ7RqPRdLt8w3L9ch9HCRAgQIAAAQIECBAgQIAAAQIECBAgQIAAAQIECBAgQIAAAQIECBAgQIAAAQIECBAgQIAAAQIECBAgQIAAAQIECBAgUJfAzmQyqSuv/uXz+vr6/fv3sA6/vGo3Nzc/f/4sT1N+dDweHx0dzV3o379/YTF/OPH4+DhyxX5Y+T8YDMqv5SgBAgQIECBAgAABAgQIECBAgAABAgQIECBAgAABAgQIECBAgAABAgQIECBAgAABAgQIECBAgAABAgQIECBAgAABAgQIbC5guf5Sw/v7+9PT06WH//fA7u5uWEhfywr58GqAb9++zV7u8PDw+fk57NnZ2ZndX7Lt5QslOA4RIECAAAECBAgQIECAAAECBAgQIECAAAECBAgQIECAAAECBAgQIECAAAECBAgQIECAAAECBAgQIECAAAECBAgQIECgRoEvNebVp6yurq5i1urX+Gv2BwcHl5eXs4YvLy/hlQGfK/Zn9y/bHg6Hyw7ZT4AAAQIECBAgQIAAAQIECBAgQIAAAQIECBAgQIAAAQIECBAgQIAAAQIECBAgQIAAAQIECBAgQIAAAQIECBAgQIAAAQL1Cliuv8Dz/Pz84uJiwYGZXbu7u2GtflhjP7Nv081w3cPDw9lczs7ORqPR7J6Sbcv1S3AcIkCAAAECBAgQIECAAAECBAgQIECAAAECBAgQIECAAAECBAgQIECAAAECBAgQIECAAAECBAgQIECAAAECBAgQIECAQL0CO5PJpN4cu57bz58/b29vy2uxjbX6n1d8fX399u1b+dWXHQ2vDxgMBsuO2k+AAAECBAgQIECAAAECBAgQIECAAAECBAgQIECAAAECBAgQIECAAAECBAgQIECAAAECBAgQIECAAAECBAgQIECAAAECNQpYrv9fmD9+/Hh4ePivXYs+bHVh/PHx8Wg0WnTZFfu8eWEFkMMECBAgQIAAAQIECBAgQIAAAQIECBAgQIAAAQIECBAgQIAAAQIECBAgQIAAAQIECBAgQIAAAQIECBAgQIAAAQIECBCoT+BLfVl1PqfItfp3d3db/RH7379/V6AcDocVznIKAQIECBAgQIAAAQIECBAgQIAAAQIECBAgQIAAAQIECBAgQIAAAQIECBAgQIAAAQIECBAgQIAAAQIECBAgQIAAAQIECFQTsFz//3c7Pz9/eHhYiRjW0odV/SuTbZLg+Pj48PBw3Rws119XTHoCBAgQIECAAAECBAgQIECAAAECBAgQIECAAAECBAgQIECAAAECBAgQIECAAAECBAgQIECAAAECBAgQIECAAAECBAhsImC5/v/Ru7q6ur6+XukYVtGHlCuTbZ7g9PR03Uws119XTHoCBAgQIECAAAECBAgQIECAAAECBAgQIECAAAECBAgQIECAAAECBAgQIECAAAECBAgQIECAAAECBAgQIECAAAECBAhsIrAzmUw2Ob8H597f30cuj//379/BwUEDVX59ff327dtaF9KOa3FJTIAAAQIECBAgQIAAAQIECBAgQIAAAQIECBAgQIAAAQIECBAgQIAAAQIECBAgQIAAAQIECBAgQIAAAQIECBAgQIAAgQ0Fvmx4ftdPf35+jlyrf3Nz08xa/UAaLrS/vx9vOxwO4xNLSYAAAQIECBAgQIAAAQIECBAgQIAAAQIECBAgQIAAAQIECBAgQIAAAQIECBAgQIAAAQIECBAgQIAAAQIECBAgQIAAAQKbC2S9XH88Hkeu1Q/r4X/+/Lk5d3wOa63AXytxfBmkJECAAAECBAgQIECAAAECBAgQIECAAAECBAgQIECAAAECBAgQIECAAAECBAgQIECAAAECBAgQIECAAAECBAgQIECAAIFlAlkv1w9r9d/e3pbRzO6/ubmZ/djA9uHhYfxVLNePt5KSAAECBAgQIECAAAECBAgQIECAAAECBAgQIECAAAECBAgQIECAAAECBAgQIECAAAECBAgQIECAAAECBAgQIECAAAECtQjku1z/6upqNBrFIJ6dnR0cHMSkrDHN0dFRfG6DwSA+sZQECBAgQIAAAQIECBAgQIAAAQIECBAgQIAAAQIECBAgQIAAAQIECBAgQIAAAQIECBAgQIAAAQIECBAgQIAAAQIECBAgsLlApsv1n5+fLy4uYvh2d3cvLy9jUraVZjgctnVp1yVAgAABAgQIECBAgAABAgQIECBAgAABAgQIECBAgAABAgQIECBAgAABAgQIECBAgAABAgQIECBAgAABAgQIECBAgEC2Apku1z89PY1s8rCqf29vLzJxjcne3t4ic7NcPxJKMgIECBAgQIAAAQIECBAgQIAAAQIECBAgQIAAAQIECBAgQIAAAQIECBAgQIAAAQIECBAgQIAAAQIECBAgQIAAAQIECNQokONy/fPz8/jF8CFxjdzxWY1Go8jElutHQklGgAABAgQIECBAgAABAgQIECBAgAABAgQIECBAgAABAgQIECBAgAABAgQIECBAgAABAgQIECBAgAABAgQIECBAgACBGgWyW67//Px8fX0dKfj79+/IlLUne3p6isxzMBhEppSMAAECBAgQIECAAAECBAgQIECAAAECBAgQIECAAAECBAgQIECAAAECBAgQIECAAAECBAgQIECAAAECBAgQIECAAAECBOoSyG65/tnZWbzdWonjs12Zcjwev7y8rEwWEgyHw5hk0hAgQIAAAQIECBAgQIAAAQIECBAgQIAAAQIECBAgQIAAAQIECBAgQIAAAQIECBAgQIAAAQIECBAgQIAAAQIECBAgQIBAvQJ5Ldf/8+dP5DL4oHxycnJwcFAvd2Ruo9EoMqXl+pFQkhEgQIAAAQIECBAgQIAAAQIECBAgQIAAAQIECBAgQIAAAQIECBAgQIAAAQIECBAgQIAAAQIECBAgQIAAAQIECBAgQKBegbyW619cXMTznZ2dxSeuN6Xl+vV6yo0AAQIECBAgQIAAAQIECBAgQIAAAQIECBAgQIAAAQIECBAgQIAAAQIECBAgQIAAAQIECBAgQIAAAQIECBAgQIAAAQK1C2S0XP/8/Pzj4yNScHd39/j4ODJx7cnil+sPBoPary5DAgQIECBAgAABAgQIECBAgAABAgQIECBAgAABAgQIECBAgAABAgQIECBAgAABAgQIECBAgAABAgQIECBAgAABAgQIEFgpkMty/fF4fH19vZJjmuD09HS63fBGKOrb21vMRYfDYUwyaQgQIECAAAECBAgQIECAAAECBAgQIECAAAECBAgQIECAAAECBAgQIECAAAECBAgQIECAAEiBMjAAACAASURBVAECBAgQIECAAAECBAgQIECgdoFclutfXFysZXd2drZW+hoTj0ajyNws14+EkowAAQIECBAgQIAAAQIECBAgQIAAAQIECBAgQIAAAQIECBAgQIAAAQIECBAgQIAAAQIECBAgQIAAAQIECBAgQIAAAQK1C2SxXP/19fX29jbebn9/fzAYxKevN6Xl+vV6yo0AAQIECBAgQIAAAQIECBAgQIAAAQIECBAgQIAAAQIECBAgQIAAAQIECBAgQIAAAQIECBAgQIAAAQIECBAgQIAAAQLbEMhiuf5aa/WD8snJyTasI/OMX67f4jsFIusiGQECBAgQIECAAAECBAgQIECAAAECBAgQIECAAAECBAgQIECAAAECBAgQIECAAAECBAgQIECAAAECBAgQIECAAAECBPoqsDOZTPpat2m9dnZ2ptsxG09PT22thB+Px1+/fo0p5HA4fHx8jEkpDQECBAgQIECAAAECBAgQIECAAAECBAgQIECAAAECBAgQIECAAAECBAgQIECAAAECBAgQIECAAAECBAgQIECAAAECBAjULvCl9hxTy/DPnz9rFWl3d7ettfqhnKPRKLK0Ybl+ZErJCBAgQIAAAQIECBAgQIAAAQIECBAgQIAAAQIECBAgQIAAAQIECBAgQIAAAQIECBAgQIAAAQIECBAgQIAAAQIECBAgQKB2gf4v17++vl5Lrd1l8Jbrr9VYEhMgQIAAAQIECBAgQIAAAQIECBAgQIAAAQIECBAgQIAAAQIECBAgQIAAAQIECBAgQIAAAQIECBAgQIAAAQIECBAgQKAtgZ4v1398fHx7e1sL9/T0dK309SaOX64/GAzqvbTcCBAgQIAAAQIECBAgQIAAAQIECBAgQIAAAQIECBAgQIAAAQIECBAgQIAAAQIECBAgQIAAAQIECBAgQIAAAQIECBAgQCBeoOfL9W9vb+MtPlMOh8N1T6kr/Xg8jny5QIuFrKuy8iFAgAABAgQIECBAgAABAgQIECBAgAABAgQIECBAgAABAgQIECBAgAABAgQIECBAgAABAgQIECBAgAABAgQIECBAgECnBXq+XP/h4WGt5jk8PNzb21vrlBoT393dReZmuX4klGQECBAgQIAAAQIECBAgQIAAAQIECBAgQIAAAQIECBAgQIAAAQIECBAgQIAAAQIECBAgQIAAAQIECBAgQIAAAQIECBDYkkCfl+vf39+vq3Z6erruKTWmH41GkblZrh8JJRkBAgQIECBAgAABAgQIECBAgAABAgQIECBAgAABAgQIECBAgAABAgQIECBAgAABAgQIECBAgAABAgQIECBAgAABAgS2JLAzmUy2lHXr2R4fH8cvgP8s7dPT02AwaKvke3t7Hx8fMVfvcavFVF8aAgQIECBAgAABAgQIECBAgAABAgQIECBAgAABAgQIECBAgAABAgQIECBAgAABAgQIECBAgAABAgQIECBAgAABAgQItC7Q5+X6Ozs7a/nu7u6Ox+O1Tqkx8evr67dv32IyHA6Hj4+PMSmlIUCAAAECBAgQIECAAAECBAgQIECAAAECBAgQIECAAAECBAgQIECAAAECBAgQIECAAAECBAgQIECAAAECBAgQIECAAIEtCXzZUr6tZ3t/f79uGcIy+HVPqTH9aDSKzK3dckYWUjICBAgQIECAAAECBAgQIECAAAECBAgQIECAAAECBAgQIECAAAECBAgQIECAAAECBAgQIECAAAECBAgQIECAAAECBAj0W6C3y/XjV79PG/j09HS63fxGfIEt12++dVyRAAECBAgQIECAAAECBAgQIECAAAECBAgQIECAAAECBAgQIECAAAECBAgQIECAAAECBAgQIECAAAECBAgQIECAAAECcwI7k8lkblc/Ph4cHLy9va1Vl/f39729vbVOqTFxuPTHx0dMhn1tspi6S0OAAAECBAgQIECAAAECBAgQIECAAAECBAgQIECAAAECBAgQIECAAAECBAgQIECAAAECBAgQIECAAAECBAgQIECAAIFEBL4kUo56izEej9ddq394eNjiWv3X19fItfrD4bBeK7kRIECAAAECBAgQIECAAAECBAgQIECAAAECBAgQIECAAAECBAgQIECAAAECBAgQIECAAAECBAgQIECAAAECBAgQIECAQAWBfi7XH41G61q0uww+vsDtlnNdVekJECBAgAABAgQIECBAgAABAgQIECBAgAABAgQIECBAgAABAgQIECBAgAABAgQIECBAgAABAgQIECBAgAABAgQIECDQV4F+Ltd/enpat8GOjo7WPaXG9Jbr14gpKwIECBAgQIAAAQIECBAgQIAAAQIECBAgQIAAAQIECBAgQIAAAQIECBAgQIAAAQIECBAgQIAAAQIECBAgQIAAAQIECDQgsDOZTBq4TMOXOD4+jl8A/1m29/f3vb29hss5vVy49MfHx/RjyUYv26ukvg4RIECAAAECBAgQIECAAAECBAgQIECAAAECBAgQIECAAAECBAgQIECAAAECBAgQIECAAAECBAgQIECAAAECBAgQIEAgTYEvaRZrw1K9vb2tlcP+/n6La/VfX18j1+oPh8O16iUxAQIECBAgQIAAAQIECBAgQIAAAQIECBAgQIAAAQIECBAgQIAAAQIECBAgQIAAAQIECBAgQIAAAQIECBAgQIAAAQIECGxJwHL9/wPb7jL4h4eHyNZtt5yRhZSMAAECBAgQIECAAAECBAgQIECAAAECBAgQIECAAAECBAgQIECAAAECBAgQIECAAAECBAgQIECAAAECBAgQIECAAAECOQj0cLl++LH6dVuu3WXwo9EossDtljOykJIRIECAAAECBAgQIECAAAECBAgQIECAAAECBAgQIECAAAECBAgQIECAAAECBAgQIECAAAECBAgQIECAAAECBAgQIEAgB4EeLtd/eXlZt+UODw/XPaXG9PHL9QeDQY3XlRUBAgQIECBAgAABAgQIECBAgAABAgQIECBAgAABAgQIECBAgAABAgQIECBAgAABAgQIECBAgAABAgQIECBAgAABAgQIVBbo4XL99/f3dTkODg7WPaWu9M/Pz5FZDYfDyJSSESBAgAABAgQIECBAgAABAgQIECBAgAABAgQIECBAgAABAgQIECBAgAABAgQIECBAgAABAgQIECBAgAABAgQIECBAgMC2BXq4XP/j42MttcPDw7XS15t4NBpFZmi5fiSUZAQIECBAgAABAgQIECBAgAABAgQIECBAgAABAgQIECBAgAABAgQIECBAgAABAgQIECBAgAABAgQIECBAgAABAgQIEGhAoIfL9d/f39eCOzo6Wit9vYkt16/XU24ECBAgQIAAAQIECBAgQIAAAQIECBAgQIAAAQIECBAgQIAAAQIECBAgQIAAAQIECBAgQIAAAQIECBAgQIAAAQIECBBoRqCHy/U/Pj7Wsjs8PFwrfb2J45frDwaDei8tNwIECBAgQIAAAQIECBAgQIAAAQIECBAgQIAAAQIECBAgQIAAAQIECBAgQIAAAQIECBAgQIAAAQIECBAgQIAAAQIECBCoLNDD5frv7+9rcQyHw7XS15j4+fk5MrcWCxlZQskIECBAgAABAgQIECBAgAABAgQIECBAgAABAgQIECBAgAABAgQIECBAgAABAgQIECBAgAABAgQIECBAgAABAgQIECCQlUAPl+t/fHys1YQHBwdrpa8x8Wg0isyt8nL98Xg8GAx2/ve/8/PzyMtJRoAAAQIECBAgQIAAAQIECBAgQIAAAQIECBAgQIAAAQIECBAgQIAAAQIECBAgQIAAAQIECBAgQIAAAQIECBAgQIAAAQLlAj1crr+7u1te59mjayWePbGW7QaW619eXr68vHyW9vr6+vX1tZaSy4QAAQIECBAgQIAAAQIECBAgQIAAAQIECBAgQIAAAQIECBAgQIAAAQIECBAgQIAAAQIECBAgQIAAAQIECBAgQIAAAQKZC/Rwuf5aLXp0dLRW+noTxy/XHwwG1S798PBQ7URnESBAgAABAgQIECBAgAABAgQIECBAgAABAgQIECBAgAABAgQIECBAgAABAgQIECBAgAABAgQIECBAgAABAgQIECBAgECJQA+X63/9+rWkwnOH9vf35/Y09vH5+TnyWsPhMDLlXLLxePz29jbdubu7e3BwMP1ogwABAgQIECBAgAABAgQIECBAgAABAgQIECBAgAABAgQIECBAgAABAgQIECBAgAABAgQIECBAgAABAgQIECBAgAABAgQqC/RwuX5YlB7P0eJy/bu7u8hyVl6uPxqNZi9xdHQ0+9E2AQIECBAgQIAAAQIECBAgQIAAAQIE0hcIryUN/6VfTiUkQIAAAQIECBAgQIAAAQLNCHhSbsbZVQgQIECAQJMCxvcmtV2LAAECBAgQIECAAAECBBIR8DicSEMoRi0CPVyu//Xr13iaw8PD+MT1ppxbS1+SeeXl+nNvBKicT0nZHCJAgAABAgQIECBAgAABAgQIECBAgMA2BK6urgaDwc7OTpjyDf+FjePj4/v7+21cS54ECBAgQIAAAQIECBAgQCB9AU/K6beREhIgQIAAgXUFjO/riklPgAABAgQIECBAgAABAj0Q8Djcg0ZUhaLAzmQyKe7t9J7w95qnp6eRVXh6egp/8RmZuN5k4a9LIzOs3EZ7e3sfHx/Tq7RY2WkZbBAgQIAAAQIECBAgQIAAAQIECBAgQKBc4PX19fv3729vbwuThXewhheVHhwcLDxqJwECBAgQIECAAAECBAgQ6J+AJ+X+takaESBAgAAB47sYIECAAAECBAgQIECAAIEMBTwOZ9jo+VS5h8v1n5+fj46OIpvw379/rfxZ5+PjY/h705hCDofDkDgm5VyaokPlZf9zOftIgAABAgQIECBAgAABAgQIECBAgACBLQmMx+P9/f3Z95AuvJCXky5ksZMAAQIECBAgQIAAAQIE+ifgSbl/bapGBAgQIEDA+C4GCBAgQIAAAQIECBAgQCBDAY/DGTZ6VlX+0r/ahj/ljK/U169f4xPXmPLh4SEyt7BcPzLlXLLRaDS7p3I+s5nYJkCAAAECBAgQIECAAAECBAgQIECAwFYFzs7OVq7VDwUIE57h32+2WhKZEyBAgAABAgQIECBAgACBFAQ8KafQCspAgAABAgTqFTC+1+spNwIECBAgQIAAAQIECBDohIDH4U40k0JWFujhcv29vb34FfshcWW7TU6cW0tfktXh4WHJ0ZJDd3d3s0cr5zObiW0CBAgQIECAAAECBAgQIECAAAECBAhsT+Dx8THyVadhSf/FxcX2SiJnAgQIECBAgAABAgQIECCQgoAn5RRaQRkIECBAgEC9Asb3ej3lRoAAAQIECBAgQIAAAQKdEPA43IlmUshNBHYmk8km56d57o8fPyL/prOV6oee5fv375F01UoYflfq69evs5d4enoaDAaze2wTIECAAAECBAgQIECAAAECBAgQIEAgKYHj4+P4V52GklebPk2qygpDgAABAgQIECBAgAABAgRKBDwpl+A4RIAAAQIEOipgfO9owyk2AQIECBAgQIAAAQIECGwi4HF4Ez3ndkLgSydKuW4hj46OIk8Jy9ojU9aYLP5Hnw4PD6tdd+5PWnd3d63VrybpLAIECBAgQIAAAQIECBAgQIAAAQIEmhEIs7VzE5srrxtejboyjQQECBAgQIAAAQIECBAgQKCjAp6UO9pwik2AAAECBEoEjO8lOA4RIECAAAECBAgQIECAQF8FPA73tWXVa1agn8v1T05OZitZsv3+/l5ydBuHrq6uXl5eInOOf+/AXIZ3d3eze4bD4exH2wQIECBAgAABAgQIECBAgAABAgQIEEhNYG5WM6Z4Hx8fMcmkIUCAAAECBAgQIECAAAECXRTwpNzFVlNmAgQIECBQLmB8L/dxlAABAgQIECBAgAABAgR6KeBxuJfNqlJzAv1crn9wcBB+T36uqgs/NvzXnOG3ni4uLhaWZOHOw8PDhftX7pz7EarT09OVp0hAgAABAgQIECBAgAABAgQIECBAgACBFgUeHh5avLpLEyBAgAABAgQIECBAgACB1AQ8KafWIspDgAABAgQ2FzC+b24oBwIECBAgQIAAAQIECBDonIDH4c41mQJXEOjncv0AEblA/e3trYJatVNeX1+/f/++1rlHR0drpf9MHF4KMPcagh8/flTIxykECBAgQIAAAQIECBAgQIAAAQIECBBoTGDuJaQx1638wtOYzKUhQIAAAQIECBAgQIAAAQLtCnhSbtff1QkQIECAwDYEjO/bUJUnAQIECBAgQIAAAQIECCQu4HE48QZSvFoEertc/+zsLAbo6ekpJtnmacbjcYW197u7uxUufXt7O3vWcDic/WibAAECBAgQIECAAAECBAgQIECAAAECqQnc39+vW6T9/f2Dg4N1z5KeAAECBAgQIECAAAECBAh0QsCTcieaSSEJECBAgMBaAsb3tbgkJkCAAAECBAgQIECAAIF+CHgc7kc7qsVKgd4u1x8MBuGPNVfW/+3tbWWaWhKENfNzv3gfk+3Xr19jks2leXh4mN1zcnIy+9F2hgKvr6/n5+d//vzJsO6q3IyAGGvGOberiKsKLf6JVuFJpsK1nEKAQIsCesgK+Bn2kKpcIU6cQoAAAQLtClR4g3LkO1vbrVfzV3e72Lx5DlcUVxVaOcN78gpKTiHQAwE9ZIVGzLCHzLDKFQLDKQQIFAU8KRdNinuMxUWTlXsMTCuJJCBAgMD2BIzvNdq6DagRU1ZTAXE1pYjfcHsZbyUlgU4L6CErNF+GPWSGVa4QGE4hkKeAx+GYdjfaxijNpUlt6PnPXPn69PH379+/fv0qr1GFr3p5hguPHh8fv7y8LDxUvnNvb688QfFocYXe6elpMZk9+Qj8/Pnz9vZ2Wt/wcbptg0AtAmKsFkaZzAmIqzmQyI9HR0efrwcKLy26u7sLby+KPFEyAgQ6JKCHrNZYGfaQqmwcrPZlcRYBAgRaFAhPMete3XL9opjbxaKJPZsLiKtqhhnek1eDchaBTgvoIas1X4Y9ZIZVrhYbziJAYE7Ak/IcSPGjsbhoErPHwBSjJA0BAgS2JGB8rwvWbUBdkvKZFRBXsxrx224v462kJNBdAT1ktbbLsIfMsMrVYsNZBDIU8Di8stGNtiuJFiZIbej5srCU/dgZYnR3d7e8LmFJW3iDQnmaDY+GYsy9FODw8HDDPEtOv7y8nD16cnJSYc3/bA62uyvw/Px8cHAwu1a/2msjuiug5NsWEGPbFs4zf3FVud3DLc3nWv2Qw9vbW7jpvLq6qpybEwkQSFBAD1m5UTLsIVXZOFj5++JEAgQItCUQbnWmTzSRZTDzOQfldnEOxMdaBMRVZcYM78krWzmRQEcF9JCVGy7DHjLDKlcODycSIDAr4El5VqO4bSwumkTuMTBFQklGgACBbQgY32tRdRtQC6NM5gTE1RxI/Ee3l/FWUhLoqIAesnLDZdhDZljlyuHhRAK5CXgcLm9xo225T8nRBIeePi/XDy0xt3Z9Yds8PDws3F/LzrnXWoQ8w1r98BVa+R6BkDImzVwhQ85z67EvLi7m0viYicD9/X1YoBKWa87WN/wR8+xH2wQ2ERBjm+g5d5mAuFomE7M/vKJl7pVA4Tbg+Pg45lxpCBBIX0APuUkbZdhDqnIIGOPgJt8a5xIgQKB5gQpvUDbzOdtMbhdnNWzXJSCuNpHM8J58Ey7nEuicgB5ykybLsIfMsMqbRIhzCRCYCnhSnlIUN4zFRZP4PQameCspCRAgULuA8X1zUrcBmxvKoSggroom8XvcXsZbSUmgiwJ6yE1aLcMeMsMqbxIhziWQlYDH4ZLmNtqW4Kw8lODQ0/Pl+mG1/P7+fnnDzP72eHnKdY/++PFjLvNQmNFoFPI5PT1dN7eY9HOvJwiXGwwGMSdK0zOB8/PzYozd3NxYtNmzhm6xOmKsRfweX1pcbd644TZj7s4n7Ak3oOGVUZtnLgcCBFoU0ENujp9hD6nKIWyMg5t/d+RAgACBxgTWfafqcDg08zltHbeLUwobNQqIq80xM7wn3xxNDgQ6IaCH3LyZMuwhM6zy5nEiBwIEPCkviwFj8TKZ+P0GpngrKQkQIFCvgPF9Q0+3ARsCOn2hgLhayLLWTreXa3FJTKBDAnrIzRsrwx4ywypvHidyIJCDgMfhZa1stF0mE78/taFnZzKZxJe+iykfHx+/f/9eXvK/f//Wvow5rNWf60rC8rmnp6e9vb1QmPDei+Jq6mIh12qdsBLv27dvs5mE1fvhSzu7x3YOAsXYC7UOa/XD2ytyqL46NiAgxhpAzvAS4qquRh+Px0dHR29vb7MZ7u7uhntQS1lmTWwT6JCAHrKuxsqwh1Tlz+AxDtb1JZIPAQIEtidQnNhcea1tzOiuvGiaCdwuptkuXS+VuKqrBTO8J6+LTj4EkhXQQ9bVNBn2kBlWua5okQ+BPAU8KS9rd2PxMpl19xuY1hWTngABApsLGN83NHQbsCGg0xcKiKuFLBV2ur2sgOYUAokL6CHraqAMe8gMq1xXtMiHQF8FPA4va1mj7TKZdfcnNfR8Wbf0nUsf1uGfnJyUF/v6+ro8wVpHQwOH5XBza/XD8oDwJ6Sfa/VDbuHrNPfjt2tdYmHiX79+ze0/Ozub2+Nj7wWKsReqHF7cYK1+75u+sQqKscaos7qQuKqxucPNRng90NxtxsfHR1jDH95hVOOFZEWAQDMCesganTPsIVX5M36MgzV+j2RFgACBLQnMTaWuvEp45Kn97asrL5pmAreLabZL10slrmpswQzvyWvUkxWBBAX0kDU2SoY9ZIZVrjFgZEUgQwFPygsb3Vi8kKXaTgNTNTdnESBAYBMB4/smem4DNtFz7jIBcbVMpsJ+t5cV0JxCIGUBPWSNrZNhD5lhlWsMGFkR6KWAx+GFzWq0XchSbWdSQ0//l+uHRgo/ZT+3aG2u5cLvzda1gO35+Tlc6+XlZfYSYa1+WDh3cHAwu/P379+zHxduh9eHLNxf3BnKH2oxuz/kH0Jtdo/t3guEnnou9kKVQyScn5/3vu4q2IyAGGvGOberiKvaW/zzXjPcfszl/P3797pueOZy9pEAgS0J6CFrh82wh1TlaRQZB6cUNggQIJCgwN3d3VqlCu+mXCt9XxO7Xexry7ZbL3FVu3+G9+S1G8qQQCICesjaGyLDHjLDKtceNjIkkI+AJ+ViWxuLiyYb7jEwbQjodAIECKwrYHxfV2ya3m3AlMJGjQLiqkbMz6zcXtZOKkMCbQnoIWuXz7CHzLDKtYeNDAn0ScDjcLE1jbZFkw33pDP07Ewmkw0r04nTw7r3b9++lRQ1LGkbj8clCWIOXV1dXVxczKU8PDwMC+lDk8/tDx/DzvArf8X90z2hP/rx48f0Y8lGeBfA29vbNEGoTvi48KLTNDZ6JrCwpz45OQmvq+hZTVWnLQEx1pZ8v68rrrbXvuHm5+joqHinEX93sb2yyZkAgRgBPWSMUrU0GfaQqjwNFePglMIGAQIE0hEIs7Jfv36NL08tE7nxl0s2pdvFZJum0wUTV9trvgzvybeHKWcCrQjoIbfHnmEPmWGVtxc/cibQVwFPysWWNRYXTeraY2CqS1I+BAgQKBcwvpf7lBx1G1CC41BlAXFVmW7liW4vVxJJQCBxAT3k9hoowx4ywypvL37kTKC7Ah6Hi21ntC2a1LUnhaEnl+X6oc3Cz8mGH9MrabxNFjaHtjw9PS3+sPlwOCz5Gdu6inR8fBzeCDBbtZubm58/f87usd1jgTB0hUhbN/x6DFJ71cIXPPCGV2C8v7+Hha/hj8L39/fD35GHl3GEN2XUfrkEMxRjCTZKD4okrhpoxOfn57Biv3ghKxWLJvYQSEpAD9lAc2TYQ6ryNK6Mg1MKGwQIZCKQ/rRGeNdkmFmNb47Ly8vz8/P49P1L6Xaxf22aQo3EVQOtkOE9eQOqLkGgAQE9ZAPIGfaQGVa5gUByCQJ9EvCkPNuaxuJZjS1tG5i2BCtbAgSaFDAT3qR2Y9dyG9AYdVYXElcNNLfbywaQXYLANgT0kNtQncszwx4ywyrPNbqPBAiY7p6NAaPtrMaWtlsfejJarh+acOU3vHx1/cIgCN+T8Bei19fXxaNnZ2d//vwp7p/dExbV397ezu6Z2/7371/5euBiDhVqMXdRHzsksKynDivJQ//SoYokWNTw/X14eJh7F0axnOEbF172Ef6sfG9vr3i0B3vEWA8aMcEqiKvGGmXZu4GsVGysCVyIwLoCesh1xSqnz7CHVOVptBgHpxQ2CBDosUCHpjV+/PgRZmDi2yK8TrGvkzAxCG4XY5SkWVdAXK0rVjl9hvfkla2cSCARAT1kYw2RYQ+ZYZUbCycXItADAU/K00Y0Fk8ptr1hYNq2sPwJENiSgJnwLcGmkK3bgBRaoX9lEFeNtanby8aoXYhAXQJ6yLokV+aTYQ+ZYZVXhoEEBLISMN09bW6j7ZRi2xvtDj15LdcPbbmMe9rMYZFz+MP98hXyn4nD+zjDKv1li+3jf99+MBgUfxd9Wp7ytffFtfrhd7/Db4Dn/BerU7pMNhbGT/jt96enJ2FQLQbCaw7COzjW+jPxzwuFRfsXFxehRapdN9mzxFiyTdPpgomrJptv2euKwkjRvy6rSVjXIrAlAT3klmAXZpthD6nK00gwDk4pbBAg0DOBLk5r7OzsxLfC79+/r66u4tP3L6Xbxf61aQo1EldNtkKG9+RN8roWgdoF9JC1k5ZkmGEPmWGVSwLAIQIEZgU8KU81jMVTigY2DEwNILsEAQJ1CZgJr0sy5XzcBqTcOt0tm7hqsu3cXjap7VoENhfQQ25uGJ9Dhj1khlWOjwcpCfRewHT3tImNtlOKBjZaHHq+NFC9pC5xfHwc/ig/rGlfVqqwQ6+jzAAAIABJREFUcv7bt29hGfyyXyYPq/TDKznDNyQkW7hWPyyw//fvX8hh2SXm9ocLhXcEzO2cfgy/7B3KHC463fO5EYImvFOgWICQ3iLtOasefwzvmFn4roe/f/8KgwrtHl5UE0iPjo4qrNUPlwtnhXPDdz/kU+HqaZ4ixtJsl66XSlw13IIBPCxoKV403LEUbzCKyewhQKBJAT1kk9rhWhn2kKo8jTHj4JTCBgECvRHo6LRGeLnqWk0QXpW4VvqeJXa72LMGTaQ64qrhhsjwnrxhYZcjUKOAHrJGzJisMuwhM6xyTCRIQ4CAJ+VpDBiLpxTNbBiYmnF2FQIENhQwE74hYFdOdxvQlZbqVjnFVcPt5fayYXCXI7CJgB5yE70K52bYQ2ZY5QqB4RQCvRQw3T1tVqPtlKKZjRaHnuyW64cWDSvtw+/Ph9/BLmndsAw+LLsNC57DUvnQPGH9bfjfcGJ4pUdYpf/r16+Fa6RDhuFHuUNXEhbSl2RePBRW7IelAsX9n3vCCvxw0XD1UIbwXyhSKMbp6WmoxdwpYZF2SDa308e+Cpyfny9cVX53d7duBPaVaK16hV9m+/r160LStfIJvUfIZ91birUu0VhiMdYYdVYXEletNHfo4op3Ph8fH+Fup09vGGnF1kUJ1Cigh6wRMz6rDHtIVf4MD+Ng/NdESgIEOiHQ3WmNtaZiwnNNzm+odLvYiS9j5woprlppsgzvyVtxdlECGwroITcErHZ6hj1khlWuFhvOIpCVgCflz+Y2FrcS9gamVthdlACBeIHQTXX0D/yM7/GtHFK6DViLS+JIAXEVCVVvMreX9XrKjcCWBPSQW4ItzzbDHjLDKpfHgKMEMhHwOPzZ0EbbVgK+raFnZzKZtFLhFC4afqA+/BxTcdF7tbKdnZ2Ftfqb/MFoCILKPw+1u7sbVvVbq1+t7bp41p8/f8JrI4olD7+fHAKpuN+ecoHwFozwDVqWJny/whc8vCNjf3//8zsefo86vLPj6ekpLM4P63wWnnhzcxPe9LHwUCd2irFONFPnCimu2m2y8DKX4m1P6NlCn9ZuwVydAIEgoIdsNwwy7CFV+TPkjIPtfvVcnQCBugQ6Pa0RZlqWTa0UfcJUTLbzn24Xi/Fgz+YC4mpzw01yyPCefBMu5xJoWEAP2TD43OUy7CEzrPJco/tIgMCsgCfloGEsng2J5rcNTM2buyIBAjECZsJjlHqQxm1ADxoxwSqIq3Ybxe1lu/6uTqBcQA9Z7rPtoxn2kBlWedtRJH8CiQuY7g4NZLRtN0pbGHrCcv3M/wtLasMf6G/S8GEd7/v7ey2M4U9Oh8PhuoUJp9RVgFpqIZNtC/z9+3dhkIRI2Pal+5d/+O6U9wDhNRzltQ7NUfzN6s8Guru7Kz832aNiLNmm6XTBxFXrzffv37/w/pHiCGL4aL1pFICAHrL1GMiwh1Tl6YBoHGz9C6gABAhsItD1aY0wFzrtkFdu5Nxju13c5Gvi3GUC4mqZTGP7M7wnb8zWhQhsKKCH3BBw89Mz7CEzrPLmcSIHAn0V8KQcWtZY3Hp4G5habwIFIEBgTsBM+BxIjz+6Dehx47ZYNXHVIv7npd1ett4ECkBgmYAecplMY/sz7CEzrHJj4eRCBBIUMN0dGsVo23pkNj/0fFn5d5C9TxB+/jr8qGyI/rDgduEatmUCh4eHYal/CJrwlovPH9xeljJ+f/h5qMfHx9AfLVv9O5dVKEMoeTilrgLM5e9jggLPz8/fv38vFixEb1gcXtxvT4lAwAxr9Yu/NT09JXwZz8/Ppx8XboQX997f34eUxWX/p6enXfzNajG2sKHt3FBAXG0IWMvp4b1Qt7e3xaxGo1G4HSrut4cAgWYE9JDNOJdfJcMeUpWnIWEcnFLYIECgcwI9mNZYay7r9+/fnWujWgrsdrEWRpnMCYirOZBWPmZ4T96Ks4sSWFdAD7mu2DbSZ9hDZljlbUSOPAn0Q8CTsrE4hUg2MKXQCspAgMBUIAwNXf8DP+P7tDXLN9wGlPs4Wk1AXFVzq/cst5f1esqNQF0Cesi6JDfJJ8MeMsMqbxIhziXQdQGPw0bbFGK4+aFnJ6w2T6Hm6ZQhfBPCH+uH5bth8e3nIt6Pj4/P4oVZv/BfWCEffsrp6OiogRXyYR1+KMzLy0soSXhF6GdJPosRyhD+C8v706FTkmYEQjexcHl5eHFDWDfeTBn6cZWwkP7bt28ldQmdwFpfsfF4HHqGudYJPUboVUqukuAhMZZgo/SgSOIqnUYMK/MXLtoPj0M/fvxIp5xKQiAfAT1kOm2dYQ+pytPwMw5OKWwQINAVgX5Ma4SJlzDzGWMeZkS7+ErEmKqtTON2cSWRBBUExFUFtC2dkuE9+ZYkZUugLgE9ZF2Sm+eTYQ+ZYZU3jxM5EOifgCdlY3E6UW1gSqctlIRAzgJmwrNqfbcBWTV3Y5UVV41Rr7yQ28uVRBIQaFhAD9kweMnlMuwhM6xySQA4RKDHAqa7jbbphHeTQ4/l+um0u5IQWC0QFlI+PDwU052dnf3586e4355lAmFpffg77+nLOIrJ4l9/EFbjX15efr5Wo5hP2LPusv+FmTS2U4w1Rp3VhcRVas297L7/379/4VBqpVUeAv0W0EOm1r4Z9pCqPA1C4+CUwgYBAukL9GNaI9Ti69evkdo3Nzdh0jwycZ+SuV3sU2umUxdxlU5bfJYkw3vy1JpAeQhMBfSQU4pENjLsITOsciLBphgEEhHwpGwsTiQUp8UwME0pbBAg0IqAmfBW2Nu6qNuAtuT7fV1xlVr7ur1MrUWUJ2cBPWRqrZ9hD5lhlVOLOuUhsG0B091G223H2Lr5Nzb0WK6/btNIT6A1gbAg/9evX8XL5/zzYkWNyD3lL+k5OTm5v79fmVVYqB9elLDyV+Aic1t5uQYSiLEGkDO8hLhKsNFD93V0dFQsmAGlaGIPga0K6CG3ylst8wx7SFWehopxcEphgwCB9AX6Ma2x7F6o6L+7uxv+Cae4v/d7lhEZs3rf9FutoLjaKm+1zDO8J68G5SwC2xbQQ25buEL+GfaQGVa5QmA4hUCPBZYNRsUq9/JJeVn1PQUXA6CxPQamxqhdiACBhQJmwhey9HKn24BeNmvrlRJXrTdBsQBuL4sm9hBoRUAP2Qp7+UUz7CEzrHJ5DDhKoH8Cy4abYk1NdxdN7NmGQGNDz5dtlF6eBAjULhA6hYVr9cOF7u7uar9cvzMMv8ZWvsb+9vZ2pcDV1VVY7Fqez2cmDw8PK3NLIYEYS6EV+lcGcZVmm4Z/0by8vCyW7e3tLbzEq7jfHgIEtiGgh9yG6uZ5ZthDqvI0bIyDUwobBAgkLtCbaY34CZOLi4vEG2UbxXO7uA1VeYqrNGMgw3vyNBtCqTIX0EOmGQAZ9pAZVjnN2FMqAm0J5PykbCxuK+rKr2tgKvdxlACBrQqYCd8qb1KZuw1Iqjl6UxhxlWZTur1Ms12UKjcBPWSaLZ5hD5lhldOMPaUisD0B090Lba0AXcjSzM7Ghp6dyWTSTJVchQCBygLhB8TCyvCweqSYQ1hveX5+XtxvzzKBx8fH79+/Lzsa9v/+/TssxS9JEA4F8+vr6/I0s0f//ft3cHAwuye1bTGWWov0ozziKvF2DP3SwpHl5uYm/Ktn4oVXPAJdF9BDJt6CGfaQqjyNSePglMIGAQJpCvRpWmNnZycS+f39fW9vLzJxP5K5XexHO6ZWC3GVWovMlSfDe/I5AR8JtCigh2wRP+bSGfaQGVY5JhKkIZCDQLZPysbixMPbwJR4AykegV4KmAnvZbMurJTbgIUsdm4oIK42BNz26W4vty0sfwIlAnrIEpwUDmXYQ2ZY5RQiTRkINCNgurvobAVo0aT5PQ0MPZbrN9+srkhgbYHj4+PRaFQ8bX9///X1tbjfnhKBZR3r9JSnp6fwxpTpx+LGnz9/fv36Vdxfsufv37+hEUsStH5IjLXeBL0sgLhKvFnDOzLDu2AWFnJlT7jwLDsJEIgX0EPGW7WSMsMeUpVnI804OKthmwCB1AR6M61xf39/enoawxvzXsWYfLqVxu1it9qrK6UVV4m3VIb35Im3iOJlJaCHTLy5M+whM6xy4kGoeASaEcj5SdlY3EyMVb6KgakynRMJEKgsYCa8Ml3nTnQb0Lkm60SBxVXizeT2MvEGUrx+C+ghE2/fDHvIDKuceBAqHoG6BEx3FyWtAC2atLKngaHnSysVc1ECBOIFwuLwhWv1Qw53d3fx+UgZBM7Pzxf+lPQUZ3d3t3ytfnir3Lpr9UPm5RedXr2tDTHWlny/ryuu0m/f0N2dnZ0tLGfkspmF59pJgMBKAT3kSqLWE2TYQ6rybNQZB2c1bBMgkJRAn6Y14ie1Li4ukmqFBgrjdrEB5AwvIa7Sb/QM78nTbxQlzERAD5l+Q2fYQ2ZY5fTjUAkJNCCQ7ZOysbiB6NrwEgamDQGdToDAugJmwtcV6256twHdbbuUSy6uUm6dz7K5vUy/jZSwrwJ6yPRbNsMeMsMqpx+HSkigFgHT3UXGeJPiufbUKNDA0GO5fo3tJSsC9QuULA4PayxDH1H/JfubY8C8vr4ur9/KlTmXl5flOXTuqBjrXJN1osDiqhPNFAoZZt/Ca0qKpQ0vGbm6uirut4cAgc0F9JCbGzaTQ4Y9pCpPQ8s4OKWwQYBAUgI9m9ZY9m7KOfOTk5O9vb25nf3+6Hax3+3bVu3EVVvy6143w3vydYmkJ1C7gB6ydtItZZhhD5lhlbcUPLIl0CGBPJ+UjcVdCVEDU1daSjkJ9EAgDA19+gO/PMf3yDh0GxAJJdlaAuJqLa4WE7u9bBHfpbMV0EN2pekz7CEzrHJXolE5CWwikOfjsNF2k5hp8txtDz07k8mkyfq4FgECawkcHx8vHKXC6sqwhiS3v1dei66Y+OfPn7e3t8X9s3vC62p+/Pgxu2duO5h/fHzM7Vz58e/fv6EpVyZrJYEYa4W99xfNOa7u7+9D/xx66aOjo068VCUUeNmbSv79+3dwcND7cFVBAg0L6CH1kA2H3FqXy3BQyLDKa4WExAQIJCXQp2mN5+fn8MQUw/v09NSJB6uYukSmyfl2MZJIsgoCOceViZoKAeMUAlkJ6CFN1KQc8GYtUm4dZSNQu0C2T8rGYmNx7d8mGRIg0HUBM+Fdb8H48ud8GxCvJOW6AjnHlcnwdaNFegK5CeghPYCnHPMmw1NuHWUjUEHAdPccWhiDer8C1PPIfzV6WK7vPwIE0hQIS8f/6+s68+Hm5ibNMidbqrDodMZv6WZIVlKF8DfiS88sPRBOLMm2xUNirEX8Hl86z7gKvcdwOJzrCcKNdSe668PDw7mSf34M+3scqKpGoBUBPeS0t9FDthKBMRfNcFDIsMoxkSANAQKpCfRsWuP379/Tu4KSjfCQlVpDbLs8ed4ubltV/nnGlYkakU+AQIyAHnJ6J2aiJiZgWklj1qIVdhcl0IpAnk/KxmJjcStfNxclQCBlATPhKbdOvWXL8zagXkO5FQXyjCuT4cVIsIcAgaKAHtIDeDEqUttjMjy1FlEeApsImO6ejjufG51YUlStxT2PLHT7n4V77SRAoHWB9/f38Mcxc33058dwM9p68TpXgJjxPoCX1yuMkQtbpHznymzLL7q9o2Jse7Y555xnXJV3DicnJ4mHRMm7SC4vLxMvvOIR6JCAHrJ4y6SHTDCAMxwUMqxygoGnSAQIrBTo2bTG/v5+8caguOfv378rZfqUIM/bxT61YJp1yTOuTNSkGY1KRSA1AT1k8e7LRE1qURrKY9YiwUZRJAJbEsjwSdlYbCze0rdJtgQIdFrATHinmy++8HneBsT7SFlNIM+4MhleLVqcRSA3AT2kB/BOxLzJ8E40k0ISiBQw3T079PR4BajnkWXfCMv1l8nYT6BlgbOzs9kOenY7tz9WrqUlZgGXba/8O6SYfxIoZh6aspYq1J6JGKudVIZBIMO4Knnr5LRDSL/fDh3gtLRzG+GVV2KbAIFaBPSQc93L50c9ZC3RVW8mGQ4KGVa53piRGwECDQgsHEbndnZlWiPy95HCv9w0AJvUJTK8XUzKv6+FyTCuTNT0NZjVi0DtAnrIuZtJEzW1x1hdGZq1qEtSPgRSFsjzSdlYbCxO+VupbAQItCWwsG+c22kmvK3WqfG6Gd4G1Kgnq2UCGcaVyfBlwWA/AQJzAnrIufvJz4/+anEuTlL4aDI8hVZQBgKbC5junht30h9xqjW655ESty9zQeAjAQIpCDw+Pt7e3i4sSXixyvHx8cJDdi4T+PPnz7JDs/uHw+Hsx+L2x8dHcefKPSVPuSvP3V4CMbY925xzzjCuxuNxzHd8WZeeTrRcXl4uK8zp6emyQ/YTIBAvoIdcZqWHXCbT4v4MB4UMq9xigLk0AQIVBHo2rfHw8BCDUO2diTE5p5kmw9vFNBuiZ6XKMK5M1PQshlWHwPYE9JDLbE3ULJNpcb9ZixbxXZpAYwIZPikbi5dFl7F4mYz9BAjkIGAmPIdWDnXM8DYgk5Ztt5oZxpXJ8HZDztUJdEhAD7mssTyAL5Npcb/J8BbxXZpAjQKmu2cx+7oC1PPIbCsXty3XL5rYQ6B9gV+/fi0rRPrPBstK3uL+SLSjo6PyQoYfditPUDwa3vI1GAyK+1vfI8Zab4JeFiDDuLq4uIh5kcfLy0viLX5wcLDsvQOh8JH/Jpp4HRWPQLsCeshl/nrIZTIt7s9wUMiwyi0GmEsTIFBBoGfTGjHv1t3d3f3582cFq+6ekuHtYncbq0MlzzCuTNR0KD4VlUC7AnrIZf4mapbJtLjfrEWL+C5NoDGBDJ+UjcXLostYvEzGfgIEchAwE55DK4c6ZngbkEnLtlvNDOPKZHi7IefqBDokoIdc1lgewJfJtLjfZHiL+C5NoEYB092zmJFzHbOndGLb80h5M+1MJpPyFI4SINCwwPn5+fX19cKLhp9/Dy85W3jIzmUCr6+v3759W3Z0dv/K/vD5+Xnlkv7ZDMMflz89PYUnh9mdKWyLsRRaoX9lyDOudnZ2YpoyvBYrdCAxKVtMU9Jbht4svAGrxbK5NIGuC+ghS1pQD1mC0+KhDAeFDKvcYoC5NAECawmUdFBz+XRiWiM8WXz9+nWu5MWP4aXp4Q6quL+ve/K8Xexra6ZTrzzjykRNOhGoJARSFtBDlrSOiZoSnBYPlTwUmL1vsV1cmkBdAhk+KRuLS4LHWFyC4xABAv0WKLnpnau4mfA5kG59zPM2oFtt1MXS5hlXJsO7GKvKTKB5AT1kibkH8BKcFg+VPBeYDG+xXVyaQLyA6e5Zqx6vAPU8MtvQxe0vxV32ECDQokAYnJat1Q+lurm5abFsHb30w8NDTMnDQ9fKZIPBICbZNJ/wWqAE1+qLsWkD2ahRIM+4ur+/jzRc600fkXnWnqzkrYQfHx9XV1e1X1GGBDIR0EOWN7QestynraMZDgoZVrmt6HJdAgTWFejZtEbMG5QD0dnZ2bpQ3U2f5+1id9urKyXPM65M1HQlPpWTQLsCeshyfxM15T5tHTVr0Za86xJoRiC3J2VjcXlcGYvLfRwlQKDHAmbCe9y406rleRswrb6NLQnkGVcmw7cUTrIl0DMBPWR5g3oAL/dp66jJ8LbkXZdAXQKmu2cl+7oC1PPIbCsv3LZcfyGLnQRaEyj5c+STk5NwA9payTp74cjxPvKh6/b2NkYivL7r79+/x8fHMYkbTiPGGgbP5HJ5xtVoNIps3/BmrMiU7Sb7/fv3sgJcXFyEybtlR+0nQKBEQA9ZghMO6SHLfVo8muGgkGGVWwwwlyZAIF6gZ9MaMY9R4fZpb28vnqjrKfO8Xex6q6Vf/jzjKqaH+Ww7jyHpx7ASEtiegB6y3FYPWe7T4lGzFi3iuzSBbQvE3Mf26UnZWFweUcbich9HCRDosYCZ8B437rRqed4GTKtvY0sCecZVzEPEJ7jbyy0FnmwJdEJAD1neTHrIcp8Wj5oMbxHfpQlsLhBzpxpGqN78YZjRtjxmsh1tLdcvDwxHCTQq8Pz8XPKm2LBUstHS9OJiYXHpy8tLTFUih4HBYPD09BRW45fkGbIKadJcqy/GShrOocoC2cZVzOPEp+rh4WFl3iZPDC+FCa+GWXZFw9AyGfsJlAjoIUtwPg/pIVcStZUgw0Ehwyq3FV2uS4BAvED/pjVKJr6mLCX/+DpN05uNbG8Xe9OCaVYk27gyUZNmQCoVgaQE9JArm8NEzUqithKYtWhL3nUJNCCQ1ZOysXhlRBmLVxJJkI5AmLoMX+rX19d0iqQk3RUwE97dtosveba3AfFEUlYQyDauTIZXiBanEMhNQA+5ssU9gK8kaiuByfC25F2XQC0CprunjD1eeuN5ZNrKyzZ2JpPJsmP2EyDQsEBY4L2s2worwB8fHxsuTw8ud39/f3p6GlORf//+hZv7mJQhTfhHgsvLy9vb24+Pj9lTwjLX8HacNBfqf5ZTjM22l+26BPKMq9APfP36NdKwQ7db4V/Tv337tqxea3WVyzKxn0BWAnrIlc2th1xJ1GKCDAeFDKvcYoC5NAECMQI9m9YIU1vfv38vr3iYWgm1Lk/Tp6N53i72qQXTrEuecWWiJs1oVCoCqQnoIVe2iImalUQtJjBr0SK+SxPYnkBuT8rG4pWxZCxeSSRBCgLhGTz8Ldb0L9z29/fD76KHnz9JoWzK0FEBM+Edbbi1ip3nbcBaRBJXEMgzrkyGVwgVpxDIUEAPubLRPYCvJGoxgcnwFvFdmsAmAqa7p3o9XgHqeWTayiUbX0qOOUSAQJMCYWSa/ktG8bpZ/bBYsfqV95SQzuUZv1Y/nLi3t3d1dRWGmbBy9e///hc2wmNb+MeD8Hw7l3M6H8VYOm3Rp5JkG1fx3Uu42+5Qi4fOsKTAPX7LV4faSFE7JKCHXNlYJR3OynObT5BhD6nKc2FmHJwD8ZEAgQYE4p87OjGtEfMG5aw622xvFxv47uR8iWzjKr7D9BiS8xdE3TMX0EOuDAA95EqidhNkOFHTLrirE2hGIKsnZWPxyqAyFq8kkiARgfBDJrOP4W9vbyF6w99QJVI8xeiiwGxElZffTHi5T7JHs70NSLZF+lGwbOMqvs90e9mPUFcLAhUE9JAr0fSQK4naTWAyvF1/VydQWcB095SuxytAPY9MW7lkw3L9EhyHCDQqcH19vex64T3EKS8CX1bsFPZHjgSHh4fVShseBkLThP/W+seAatfa/CwxtrmhHIoC2cZVZPcSxCr3MEXtZvaUPB6Eh6jn5+dmiuEqBHogoIdc2Yh6yJVErSfIcFDIsMqth5kCECBQIhD53FF5SG14WiP8ylZJZcOh8I/iWf0MV7a3i+Vh4OiGAtnGVWSHGXgr95kbNk3l092gVqZzIoE5AT3kHEjxox6yaJLaHoNCai2iPAQ2F8jqSdlYvDJgjMUriSRIQSAsyy/+7fXHx8fKDi2FwitDsgKREzuV+0kz4a03fba3Aa3L97sA2cZVZJ8ZWr9yt9lW5Jj3aEvedfsnoIdc2aZ6yJVErScwKLTeBApAoILAytmhPv1hmNF2ZYTkPNparr8yPCQg0IRAWP1YModScrvZROE6e43wT0ThFc4xxT86OopJ1uk0YqzTzZds4XOOq5JOe669uvUWxlD48AqS8JqYuVpMP2b1W5fTWtsgUEFADxmDpoeMUWo3TYaDQoZVbjfGXJ0AgRKBnk1rhLuj8Ge7JfUNh7KaAcv5drE8DBzdRCDnuDJRs0nkOJdADgJ6yJhWNlETo9RuGrMW7fq7OoHaBbJ6UjYWx8SPsThGSZrWBZ6enhaW4eXlZeF+OwmsFDATvpKo6wlyvg3oetulXP6c48pkeMqRqWwEUhDQQ8a0ggfwGKV205gMb9ff1QlUEAgDUD5/GGa0jYmQnEdby/VjIkQaAlsXKFn9uLu7+/Pnz62XoI8X6PG0VIXmEmMV0JyyUiDbuIr/x8JgGKYMVkqmluDs7GxZkULX+vj4uOyo/QQITAX0kFOKkg09ZAlOOocyHBQyrHI68aYkBAjMCvRsWmPlG5TDW8O6eG8w22RrbWd7u7iWksTrCmQbVyZq1g0V6QlkKKCHjGn0Lt6MZfgIn2GVY6JXGgIdFcjqSdlYHBOlxuIYJWlaF1j2uynL9rdeYAVIX8BMePpttGEJs70N2NDN6eUC2caVyfDywHCUAIEgoIeMCQMP4DFKracxGd56EygAgbUETHd/cvV7BajnkcgvheX6kVCSEdiiQPmLVUpuNLdYpl5kHT+bf3h42IsaL62EGFtK48AGAjnHVe+7l/Kh5/r6eoPAcSqBLAT0kDHN3NEbsAx7SFWei2fj4ByIjwQIbE+gZ88dDw8P5Va/f/8uT9CnoznfLvapHVOrS85x1bMOsxhaGd6TFxHsIbCJgB4yRs9ETYxSCmkMCim0gjIQqEsgnydlY3FMzBiLY5SkSUFg2e+kvb+/p1A8ZeiiQM8mdvIZ3yODLefbgEgiySoI5BxXPeszi61v3qNoYg+BtQT0kDFcHsBjlFJIY1BIoRWUgUC8QD6Pw0bbmKjIfLS1XD8mSKQhsF2By8vLkguU32iWnOhQ/MzUwcFBv7nEWL/bt63a5RxXT09PkezD4TAyZVLJ9vb2Tk5OlhUp9K6vr6/LjtpPgEAQ0EPGhIEeMkYphTQZDgoZVjmFSFMGAgSKAn2a1ghPEOW/r9XvVwsXGzfn28Wihj11CeQcVyZqTNTU9T2ST18F9JAxLWuiJkYphTRmLVJoBWUgUItAVk/KxuKYmDEWxyhJQ4BALwXMhPeyWaeVyvk2YIpgo3aBnOPKZLjJ8Nq/UDLsmYAeMqZBPYDHKKWQxmR4Cq2gDAQiBUx3T6H6vQLU80jk84jl+tNvhA0C7QiMx+OSt8iEF4r0fiX59tzL/xB8et2OvrVlWv6VG2JsJZEEFQQyj6vQLWb3AAAgAElEQVT4fyzs6LROCInyRwU/LFzhW+OUfAT0kJFtrYeMhEohWYaDQoZVTiHSlIEAgTmBPk1rrHyGuri4mKt+jz9mfrvY45Ztt2qZx9XKTmbaOh5DphQ2COQjoIeMbGs9ZCRUCsnMWqTQCspAYHOBlTexvXlSNhZHRouxOBJKsmQFPj4+ki2bgiUuYCY88QbapHiZ3wZsQufcEoHM42rlc8SUzu3llMIGgXwE9JCRba2HjIRKIZnJ8BRaQRkIxAisvE013R3DmH6alQ09rULmo63l+tNIsEGgHYGcX2O2VfHn5+fI/I+OjiJTdjSZGOtowyVe7Mzj6uXlJbKBjo+PI1OmliyUPPy+5bJS3d7ehqm9ZUftJ5C5gB4yMgD0kJFQKSTLcFDIsMopRJoyECAwK9CzaY2SV1V+1rr8H1lnZXqwnfntYg9aMM0qZB5XJmpM1KT5xVSqRAT0kJENYaImEiqFZGYtUmgFZSCwuUA+T8rG4shoMRZHQklGgEDPBMyE96xB56qT+W3AnIaPdQlkHlcmw02G1/VVkk8vBfSQkc3qATwSKoVkJsNTaAVlIBAjYLr7U6n3f//meSTyecRy/Zh+QxoCWxQI39WS3H/+/Fly1KESgaenp5Kjs4cODw9nP/ZvW4z1r01TqFHOcfX4+BjZBF3vXsofGMpjIJJIMgK9FCj/dvT77k4P+RnS5THQ0bDPcFDIsModDU7FJtBXgZ5Na5S/Wzd0uXt7e31tymK9ym8V+n27WNSwpy6BnOPKY8hnFJXHQF2RJh8CXRQo/3b0e+TVQ35GbHkMdDGqQ5nNWnS04RSbwKxAPk/K5f2wsfgzKvyz8uy3wzYBAlkJmAnvd3PnfBvQ75Ztt3Y5x5Wpns/YK4+BduPT1Qm0K1D+7fAA/tk6HsDbjdIKVzcZXgHNKQSaFzDd/WlutP10MNpart98L+SKBP6fwP39/cfHx//7/N9b5TeX/53Wp3mB8vF+NvXR0dHsx55ti7GeNWgi1ck8ruK7l+FwmEiTVStG+TBUPrVX7YrOItADAT1kZCPqISOh0kmW4aCQYZXTiTclIUAgCMQ/d6Q/rRFukMrb9Pfv3+UJ+nQ089vFPjXl/8feG55pjSsJ2zvnOgEAIdATAU0Iy0TQdAgNEQAhABEAITQdAX1CgIlgmBCADOara/2uVp8sS2VbsiXVzY8ZWZZl6a5yVan6kd3UXIzrld5gsgxpSm8ZDASOIYCFVHLGQipBtdOMrEU7smAkENhGwM5KGV+s1BB8sRIUzSAAgfEI6BM7ZMK7k77xMKA7efUyYON6pbeZhJe9qDTjhEBBAlhIJUwspBJUO81IhrcjC0YCgSUC4oOWTk31w/wwDG+bFrQ7i7dlu75TBgoQOIHA27dvE3e9urpKnOVUmsCff/6ZbuDOXl5euvJ4BXRsPJm2MCPjemUn8X1xcZF4tdXff/+dXVy1oK6MAQIHE8BCKoH3vhQ3aCGZcqDb+MEACIcQgEBxAiOlNW5vbxN8JP0lXibRYLBTxsPFwaTZznSM6xWJmkkVCVDbeSQZSVMEsJBKcZCoUYJqp5nBRE078BkJBIoQsLNSxhcrFQZfrARFMwhAYDwCZMLHk6mbkfEwwHGgUJaAcb0iGT6pE8nwso8VvQ1DAAupFCULcCWodpqRDG9HFowEAksESHdPZIbfAcp6ZBK0Zj3Cdv0lc0E9BKoT+PbtWyLj/ODBg2fPnlUfxLg3EAuomdzjx481zTptg451KrjGh41eJUx3ILsBzPj19XUwKf8wneDzW1KGgBECWEgspFP1IS2kQadgcMpOhylAAAKnExgprZFO1r958+Z02ocNgHDxMNSmboResQxxCj/kMsTNjgIENhDAQmIhndoMaSHJWjj5UoBAjwSMrJTxxfhi93gO6Yvd7ChAAAJ7CJAJ30Ov5WsJA1qWTr9jQ68IL532El46FBQgMBHAQmIh3bMwpIUkGe7kSwECbRIg3S1ysbADFG/rHsCst2W7vmNFAQJHE/j06VPilumwMnEhp4SALDuVHBIfjlb20HIzdKxl6fQ7NuN6dX9/r5TdGOYl/ZYvibm/f/+uBEIzCFgggIVUShkLqQTVWjODTsHglFvTOsYDAbMERkpryBrq169fS6KUqODy8nLp7Hj1xsPF8QTayIyM6xWJGl8PSdT4NChDQAhgIZVqQKJGCaq1ZmQtWpMI44GAnoCdlTK+WKkV+GIlKJpBAALjESATPp5M3YyMhwGOA4WyBIzrFclwX51Ihvs0KENACGAhlWrAAlwJqrVmJMNbkwjjgYBPgHT3RGP4HaCsR3y1z65H2K7v46IMgUMJpJdG6bDy0IF2eLOvX78qR/306VNlyx6boWM9Sq39MRvXq/Tbv3zx/fd//7d/2Gn54uLi8ePHicGn9SFxIacgMCSB9BMxfHSHhQy0Oq0PQeMuDg06BYNT7kIVGSQELBAYKa1xd3eXEFn2XbOJa3s8lQ4Phg8XexRZF2M2rlcsQwItTetD0JhDCAxPIP1EDO95sZCBhqf1IWjcxSFZiy7ExCAhECVgZ6Wctr34Yqce/FnZoaAAAQhYI0AmfGCJGw8DBpbsuVMzrlekegL1S+tD0JhDCAxPIP1EsAB3CsAC3KHoq0AyvC95MVprBEh3TxLH2zrNx9sKCrbrO32gAIFDCXz+/DlxvwcPHjx79izRgFNpAvKqknQDd3aM16S56fgFdMynQbkUAfRKb17GCDRFc9KLh/QSq5Ti0Q8EuiCAhcRCBoo6pIU06BQMTjnQZA4hAIFTCOi9avtpjcSPh+TVYKbSX4SLpzxNw98UvdIbTBI1wz8OTBACAQEsJBYyUAkSNQEQDiEAgRMJGFkp44vxxcFTNqQvDubIIQQgsJaA3lSSCV/L9tz2hAHn8h/17uiV3maSDB/1KWBeEFgigIXEQga6MeQCnJ/wBVLmEALtECDdLbKwsAMUbxs8dGlvy3b9ABeHEDiIQPo1ZsOkSw6iObvNSC/fnU1OW4GOaUnRbg0B9CqxoghADrPt5Pr6Opiaf/j3339/+/bNr6EMAbMEsJBYyED5h7SQBp2CwSkHmswhBCBwCoFh0hrfv38Xh7jE8NWrV0unhqwnXBxSrKdPCr1iGRIo4ZDLkGCOHEJASQALiYUMVGVIC0nWIpAyhxDogoCdlTK+GF8cPJJD+uJgjhxCAAJrCZAJX0usl/aEAb1Iqq9xoleEl4HGEl4GQDi0TAALiYUM9H9IC0kyPJAyhxBohADp7kkQFnaA4m2Dhy7tbdmuH+DiEAJHEPj582faVKUDyiOG2Pk9lC9ukXfYPHz4sPO5xoePjsW5ULuPAHql35fe/ou99bpweXkp1jLRPp3sS1zIKQiMRAALiYWM6vN4FtKgUzA45agyUwkBCBxMYJi0RuI9srLKePHixcFgT7wd4eKJ8Ae+NXrFMiSq3uMtQ6LTpBICaQJYSCxkVEPGs5BkLaKCphICjRMwslLGF+OLo0/ieL44Ok0qIQABPQEy4XpWHbUkDOhIWB0NFb0ivIyqK+FlFAuV1ghgIbGQUZ0fz0KSDI8KmkoInE6AdPckguF3gOJto89awtuyXT9KjEoI1CVwe3ubvoGFd6ukCew5q/cET58+3XOjlq9Fx1qWTr9jQ6/Sb1rxJTuYGU8vIbKK4ZOhDIFRCWQfhMHMwlyOWMg5E6nJKkb0qsYrDToFg1NuXAkZHgSGJzBSWiPhCt+8eTO8KP0JJlBMzYYPF30alEsRQK9YhkR1KasY0auohMBgBLIPwvCeFwsZVemsYkSvarySrEXjAmJ4EJgTSNiikVbKiWlOTPDFTjcGQ4FjcpKlAAEIZAmQCc8i6rQBYUCngmt82OgVqZ6oimYVI3oVlRAYjED2QRhs1TkXHxZyzkRqsooRvarxSnIOjQuI4dkkkLA2pLtHUgm8bVSaCf1nu36UGJUQqEsg8QoZubF8k3nUT77Xxfq/vX/9+vV/i5n/j/T562Cq6FgAhMMiBNArs4FmOmH369ev+/v7IjpGJxDolwAWEgsZ1d4hLaRBp2BwylF9phICEDiMwDBpDXmRf+LjSDc3N4chbeFGhIstSGG8MaBXLEOiWj3kMiQ6UyohkCCAhcRCRtVjSAtJ1iIqayoh0CwBOytlfDG+OPoYDumLozOlEgIQ0BAgE66h1GMbwoAepdb+mNErwsuolhJeRrFQaY0AFhILGdX5IS0kyfCorKmEwIkESHdP8C3sAMXbRh+0hLdlu36UGJUQqEhAfFLaVKVDyYojG6XrxG/Bgyk+ffo0qBnjEB0bQ46tzQK9EomkrbcvsmfPnvmHvZezjimd8ut9+owfAlkCWEhBhIVc0pPxLKRBp2Bwykv6TD0EIHAMgWHSGok3yMpefVOvqiRcPObZsXYX9EokzjJkSe3HW4YszZR6CEQJYCEFCxYyqhtSOZ6FJGuxJGvqIdAmASMrZXyxqB++eOkZHM8XL82UeghAIEuATHgWUY8NCAN6lFr7Y0avREaEl0uKSni5RIZ6IwSwkCJoLOSSto9nIUmGL8maegicRYB090Q+a53OElDB++Jtl2AueVu26y8Rox4CtQgkfNJ0y+vr61r3ttHvMC/f3SwudGwzOi5MEECvvn37luDjn5JXZPmHA5RlI016Uln1GAACU4BAgkD2ERg+usNC7lGPxLVtnjLoFAxOuU3dY1QQsENgmLTGUj5aRPnq1Ss7ApWZEi6aEvdhk0WvWIYklC2rHolrOQWBAQhkHwESNU7K6ayva9ZRweAS3uCUO1JIhgqBOQEjK2V8MauVufK7mqx6uJYUIACB4QmQCR9SxFk7P/ySfEixnj4p9IrwMqGEWfVIXMspCAxAIPsIDO95sZAJNc6qR+LaNk+RDG9TLozKMgHS3ZP08bbuKeBPzw4F2/UdCgoQOIjAp0+fEnd68ODB5eVlogGnsgT0L9+9uLjI9tZjA3SsR6m1P2b0Sv9SqCFfkZWe1K9fv+7v79tXY0YIgUoEsJBYyIRqDWkhDToFg1NOaDWnIACB2gSGSWssRQhXV1ejJmSWdINwcYkM9XsIoFdLRmZONR3Lzdt3UZOe1JDLkC7kwiAbIYCFxEImVHFIC4lTSEicUxBojcCSiR5spYwvXhL0XCHTNnzevoua9KSG9MVdyIVBQqBBAmTCGxTK/iERBuxnSA9zAugV4eVcK1wN4aVDQcEmASwkFjKh+UNaSHIOCYlzCgLHE1gywqS7j5dF1TsuCXp+07SVnrfvoiY9qSVvy3b9LoTLIMch8PPnz3Su+enTp+PM9oyZfP/+XXnbx48fK1v21Qwd60tevYwWvRJJEWim1VXPJ90PZyHQHQEspIhMbwHSq9bupD8NODspPZ9eCDDluaTGk/J8jtRAAALHEBgmrZF4n9ebN2+OgdnIXQgXGxHEYMNAr0Sg+gAsG772qB7ZSen59Dh9xgyBBAEspMDRW4CsMUmgbvZUdlJ6Ps3OMRiYwSkHBDiEQC8EjKyU8cWikHpfk7Xhvai3P87spPR8/G4pQwACgxEgEz6YQKfpEAYMKdbTJ4VeiQj04VM2EjtdoBsGkJ2Uns+Gu3MJBFomgIUU6egtQNaYtCzrpbFlJ6Xns3SL1uoNTrk1ETAeCDgCpLsnFBZ2gOq9SdZKO/3pqJCdVJQP2/U7EjFDHYFA9Dn0J5Z9kv3GlOcE0m9D8Ns/efLEPxymjI4NI8qmJoJeiTi+fv2qFMqzZ8+ULTtqlp3U3d1dR9NhqBAoSAALKTCxkGmNGs9CGnQKBqec1mrOQgAC9QgMk9ZYcn+Sjbm8vKwHsMGeCRcbFMoAQ0KvRIgsQ9KavGSH01dxFgIDEMBCihCxkGlNHs9CkrVIS5yzEGiHwJL9GWyljC8WlcMXp5+7pWchfRVnIQCBwQiQCR9MoNN0CAOGFOvpk0KvRASEl2k9JLxM8+HswASwkCJcLGRaw8ezkCTD0xLnLASOJLBkYUh3HymFY+6Ft01zjj4LbNdPQ+MsBAoTYGlUGOisuyxhd8Wor7HJEuCVEE4HKOgJoFfyYu9fv35piI36KhCZe3pqf//9t7ytU4OINhAYjAAWEgspKm3QQjLlwJThBwMgHEIAApsJZEML13PjaY3b21s3VL/w9u1b/9BCOStTEjUW1KD4HNErliGiVAZj8uKPEh0OSQALiYW0aSFxCkMaNCY1HgEjK2V8Mb7Ypi8ez2QxIwjUJpD1F24AZMIdivYLWbGSDG9fiA2OEL0ivBS1JO/R4LPJkFoggIXEQtq0kDiFFuwPY4CAECDdPanB8OtcvK0IeoPrYbs+dhIChxJY8kluENa+MOYmXqqgf3FL2mKWGs/x/aBjxzO3cEf0KpvYcmowcMyd/SOonpLDRQECAxDAQuqffSzkAArvpmDQKRicshM3BQhA4EgCw6Q1Hj9+POcmldmXnc+v6r2GcLF3CbY5fvSKZYhoJgFqm48nozqdABYSC2nTQuIUTjc+DAACGgJGVsr4YnyxPA44Jo1NoA0EjBMgEz6kAhAGDCnW0yeFXhFeihISXp7+JDKANglgIbGQNi0kTqFNi8SoDBIg3T0JffgdoHhbEfQG18N2fYNWkSmfRiD7WpFRN5AfSfzPP/9U3i5rMZX9NNUMHWtKHMMMBr0SURJoCoTsPtts+m+Yh4KJQMARwEIKCiykQDBoIZmyswOugB90KChAAAJ7CAyT1pAI4ebmJkDx9u3boGb4Q8LF4UV8ygTRK8HOMkQgGIzJT3niuGlfBLCQIi8spEAwaCENTrkv68RoITARsLBSxheLrPHFAgHHhN2DAASyBMiEZxF114AwoDuRdTFg9ErERHgpEAgvu3hgGeTBBLCQAhwLKRAMWkiDUz7YvHA7CCgJkO4WUBZ2gOJtRdAbXA/b9ZWWhGYQKEAga6eyz3CBQQzdhSw+lfN78ODBw4cPlY07aoaOdSSsjoaKXomwshCcQAf+VmR2RaGn5HBRgEDvBLJqbyG6y0JwUsZCOhQDFAw6BYNTHkBRmQIEuiMwUlpDsi4fP37866+/Xr16Nb1QWeKi58+fdyeUnQPORkoWwsWdDLl8TgC9EiZZCI4byxCHggIELBDIGgcLnjcLwWkCFtKhGKBA1mIAITIFCwQsrJSzbghf7Ks6vtinQRkCEDBFgEz4kOImDBhSrKdPCr0SEWQhODERXjoUFCBggUDWOLAA99UAC+nT6L1MMrx3CTL+YQiQ7hZR4m19fcbb+jT+7R9QhgAEqhK4u7tL9z/k997TUy57dpg3727Ggo4l0Mkfe0RDJEPx9//8+/Hjx69fv6S9vLvh0aNHsnlA1m/yDErMVPVVDj9//vz06dPXr19lMMEYZCQyABmJjOHy8jIxl4NPoVeiPJO2ZMlnswDZHlpucHFxIVqaQCGnhJU0a3kWjG1O4P7+XmyjGCWxjpNdEkGLLRLbKCp9fX3dlEWaj//cGiwkFnLSQIMWkinPjQ9+cM6EGghAYC2B8dIa4i/e/c+/tSiGaU+4mBAliZoEnPQp9IplyKQhBmPy9KMxzFkSNXtEiYXEQpq1kDiFPaaDa48hQPzvOI+9UsYX44snVccxuUeeAgQgECVAJjyKpfdKwoCEBAmGE3DSp9ArwstJQwgv009Kp2fJhO8UHBYSC2nWQuIUdloPLt9PABfmMyTd7dMYr4y3nWS6xfX8wz8IQOAoAlnjK98cO2osY95HvtiWhTw1kJZDIshO36COyZRvbm5k62kWjmsg21Pfvn0re1YLKon09uHDh1V7uWXT/u3tbcExbO7KkVkqDK9XIruluQf1o9oWpzzZd4DJs+MaU2icgDy5V1dXgQ5HD8WEiiEtaxUbh6MfXpSYX4mFdDSwkONZSINOweCU9faQlhCAQBECpDWKYGyqExcLLRWGDxfn4pApk6iZY1lVs6ROrn54vSJR4xSGANWhGKAgTy6Jmv1ydJZwqYCFdGRI1JCo2f/E0QMENASI/zWURmrjHM1SAV/syOCLx/PFIz3L6bmI7Jwm+wV5HXz6Qs5CwBEgE+5QjFTwDUK0PHwYMJcmwfCcydqaqC75lcPrFclwpzMkwx2K3gvy2JIJLyJE3xhGy1hIh4UF+HgLcJxCETNCJ2sJ4MLWEhugvXMlSwW8rSODtw287W/yADg6FCAAgXoEvn37Jt/NTvfP8+j4CC75/LgcJj7j7Bq7gny0XL4M7A4TBVntZ8URvVy2LE5fG5b3o0QbnFiJjgXwP3/+LD5P/0rm4HI5lJ+PS9ywX9YfP3588+bNKmV2g5l2ycrlDx8+dJVHFrrWq9evX0/fDD+S2J57ibjlb9gi7ufPn+/pp9618l1MGV6if0mCyEvjEg041QIBedWZyDH7gtX5UMUkig7M60+vEYMvYYPEAPIEyb/r6+tjbCYW8kjRYyGPpK28l0GnYHDKSmWgGQQgMCdAWmPOxGBN1+FiDXmRqClCtWu9IlFTRAf8TghQfRr9lknUlJIdFrIUSU0/JGo0lA5ug1M4GDi3yxIg/s8iGq8BvvhImeKLj6TNvQICS1GH/JVWVjdBYw6HJyDGnx/4DS9lzQS7DgM0E1zbhmB4LbFo+671imR4VKZ7KpciENcnv1p0KJotkAkvKBosZEGY2a5YgGcRHd8Ap3A8c+N3xIXZVAC87ZFyH9DbDvC+CqYAgS4ILL1d2Jkw+ex2FxOpPcgvX744Ji0XZCN3bRRr+0fHHDHRIvlDYCn9Cd5z4+6iKRQcibwqVXPH4m361avsy/NKaUiNfuTPmcVFWaTD29vb9HwlVi5yIzqpRyD7UKdFLNa1qVfBiW0UrQvGLDV7TLcefhZms9EdFlIvZX1LgxaSKQfGRw7xg/pHhpYQGJgAaY2Bhbt2av2Gi2tnmm1fMD0iDndPtF9wJCRqsnIPGrAMCYAUOTQYkxfh1lQnWWcxX3f4NSRqfGlmYZKo8ZWnVJlUtq+E55ZxCufy5+4+gYJRtxgr4/G/D7b9Mr64lHtd1Q++uP1HY7wRLj3ssjwZb7LMKEGATHgCjsFTS5bBObVml+TFhUUwXBBpv3pFMrygGriuyHs4FJ0Wsk+0cxnRApnwQO5Zns16XixkIMoihwYtpMEpF1EVOtlGIGtyo57LVeLCtmFv4aqs6PG2Ts8LFoZJd/+7IBS6ggAEEgTEaiTOyqltH3tP99njWfkibhfD/vTpkzjgYz7eqwSCjgmonz9/igrJB9UT0CTqlZ1U8t9Hjx79+PFDvsb8559/JtrLN6hF3LK0u7y8TDSbn0q/vE3iMxmADEMunIYhI/n169e8n6nm5cuX8ilsGcbBWtepXokmpNVgiXMj9YJ9rb4dM3LR2/SNRIcF/sFamh4SZx0BEY2kO5csnpij6V/aMIqlkohFbNGzZ89cz6cUEgZf9FBMt4xKXlZddWxYyKp4lzrHQi6ROb7eoFMwOOXj9Yo7QmAAAqQ1BhBiqSl0Gi6Wmv7UTyJudzeSlQiJGkcjW+hUr0QTSNRkhbuhAQHqBmjtXEKiprgssJDFkWo6JFGjoXRMG5zCMZy5S5oA8X+az/Bn8cWniBhffAp2bgoBCAgBMuGogU+g0zDAn8L+MsHwfoZBD53qFcnwQI6lDsl7lCJ5fD9kwmswx0LWoJrtkwV4FtFhDXAKh6E2fiNcmHEFwNueogDjeNsW3jnBGCBggYD88DRtrc76IlNT8LMuLc3w4LOyobEpeuiYbB+Vn3cvqcHV1ZU0WJKanMou3uT1t3qJy+2iI3n16pXo+VI/MjwxBUvXSocyyKVrK9V3qld9GZO5qohCVhLo/m7now1qVj0p+8dDD0oCf/31V9RCilWRt8/MbaO0Tz/+CVOmHNLOZpo3rc7ntfOmweVpRPJotBndYSEDORY8DOzh/HA8CzmfY1DDlAsqGF1BAAJdEOjLz9YOlroQWdVBdhouFmRCoqYgTNdVp3rVl3kMYlo5JFHjNJBCKQIkakqR9PvBQs7N1wE1WEhfCU8vZyU+XqLmdOYMwCdA/O/TsFnGF2ftcI0G+GKbj9u5s176tpgYgXMHxt2PJNBXqodM+AG60WkYUJAMwXBBmK6rTvWqLws5D1AJL50GUihCgEx4EYzzTrCQc/N1QA0Wcq6KJ9ZkJU4y/ETpjHFrXNgYctwzC7xt1tLWaDCMt/2vPcrHtRCAgJKApH2zlkjSNMreBm7WV66qKUGgYzc3N9GnTOIk+WOhUljp1Ln0r1m8iSyiO//1w5DRSieysT+6t1Z2qCqns79Zv3qlGXlUYRqplPHvF1+lHqLq7XMT1a10a7rdTEDc69yeSE16SSO5Bl+yQVms64mKKmoWjCd6WHW3vMbOtBndaUYe5dlI5YmKl30GDVpIpjx/LvCD2SeFBhAYmwBpjbHlu2p2mqCrzXBx1TQTjUnUJOBsPtWvXmlGPo+s2qlhGbJZabkwSoBETRTLzkqNnWnT82pG3o49nI8EC7lTdctebjBRUxYgve0hQPy/h94Y12o8Gr547kn31+CLx3iC+poF2/X7klel0YpJ32/BDuuhEgS6dQT6DQPcFHYWCIZ3Aoxe3q9eaUZ+mAHccCPCy6hCUrmNAJnwbdyyV2nsDAvwDQYwewkWMqucRzYgGX4kbYP3woUZFHowZbxt1i1WajCMt/1XJUB0CwEI+AQ0SerLy0v/EpvljiAspVnPEpxxHXv27NmnT58C+NNO1O/fv79+/To4tXT4/PnzaHjt2v/xxx+fP392h9GCbKf/888//VOyJpRdr/phyLUPHz6Ufq6vr/1+pvJ//vOfVV3Ne9DX9KtXAvDq6ko/06ZaygZjGX9TQ/IHk31VWKD//rWUTyEgZvDp06e/fv3y7y4PyN9//y1Gz68MyhcXF4nnSC6P2qigk0qHc5sfvVFVbcRCRpnXrsRC1ia8tn+DTsHglNdqBe0hYJwAaQ3jCuBPv99w0Z/F5jKJms3o0hf2q1ckatKS3XOWAGx5jjQAACAASURBVHUPvVOuJVFTCTsWshLYdLckatJ8jj+LUzieOXecCBD/owlCAF98ihrgi0/Bzk0hAAEhQCYcNfAJ9BsG+LPYXCYY3owufWG/ekUyPC3ZPWfJe+yhd/y1ZMLrMcdC1mOb6JkFeALOKadwCqdgN3JTXJgRQaenibdN86l0diRv++9KjOgWAhDwCWR3i82/eetfbqosXy9///69uLdgY2EjEERSsulR9lEftl9aOXGzOvbz50+RiOwaDUDJ+xTkld4b9jzL9lTZDy99Bh26Q9meKnvvpZmr8QvyF6lAFjKSjx8/+m2yZWkvT8F8Uu5COSvdLo3BNdtfCOYy77Bl2yUvVvj27ZtglHcsbbYncrlyV7Cs/Pe8xWMiKZ3IX3HmnJuqkafj7u4uMSTN+iRxOafKEpiMZNCnfPn53bt3QWX0UCxeQtxiLeUpO/4v8ZIK2fxQR6e5rRILiYWca45BC8mU52qAH5wzoQYC1giQ1rAm8aX5dh0uLk1KU0+iRkNpc5uu9YpEzWa5py80GJOngTR+lkRNPQFhIUnUzLXLoIU0OOW53Kk5mADx/8HAW74dvhhfPNdPHNOcCTUQGIkAmfCRpLlzLl2HAXvmTjC8h1722q71imR4Vr7bGhBebuN2ylVkwqtix0KyAJ8rmEELaXDKc7lTU4MALqwG1R77xNvibed6u871/MM/CECgPgHZ3T1/Vv0aaVB/FIPfQb9teEgQNnVMtmHP344mmiB/E9opZdnL6j+hQfnJkyfR/ue7taWfaMulSpmRdB7cLnq4tuelO6brbeqVz0Re0RTlP6+U10P4Fw5cludrPv2gRl5pMTCBvqY2NymrdFVEGQg3ODwlgNE/mFVNJRZSL4hVWtfXIxaM1qCFZMqBVZwO8YPBo8EhBCCgJGA8raGk1FEzm+EiiZraKmpTr3yqLEN8GlPZYEw+h9BRDYmaesLCQmIh59pl0EIanPJc7tQcSYD4/0ja7d8LX4wvnmspjmnOZIwa+cNf9I8j8uudMSbILGoTIBNem/Dx/dsMAwiGa2uaTb3yqRJe+jSmMuHlnEmzNWTCq4oGC4mFnCuYQQtpcMpzuVNTgwAurAbVHvvE2+Jt53q7yvX8K5o/pRICEChLIPuJxfmW47IDGL43eY+R8kO78xBqDDgGdSz6hlqRr7zIZ//3yd+8eZP4+5C8Len169eB5nz8+DH4DLvs3ld+v3rqSr4XLaYg+yqmqXHie9fBwPYcGtSrAJd8PDyoWTrMBuVLF3ZXr3FYSjXubu7dDfjFixeBLOTHE3PzlZjXo0ePEmfllDwj3759S7cpflb/YMprzIrf3XWIhdQLAgvp1EYKwVPpn+qxbNApGJxyj5rJmCHQIwHSGj1KLT1mg+EiiZq0ShQ5a1CvAm4sQwIgckiAOmfSbA2JGhI1VZUTCznHa9BCGpzyXO7UHEaA+P8w1L3ciNUKvniuqzimORNqIAABMuFD6oDBMIBg+ABNNqhXAVXCywCIHBJezpm0WUMmvGomXISOhcRCzp99gxbS4JTncqemOAFcWG0XVlxk9TrE2+Jt59q1yvWwXX8OkBoIlCeQ3UmueW7LD2ugHrPu0M111BjCoI7J3j/Zme8kKwXZqy+7Rh8+fOhXbitLJ7LZPnHt+/fvZXe9ayDlly9fukMpyGBkA79fky5LD6KcWTm6TmTukvp3h5UK2fEMb7v0gebl5WUlKbTW7cXFRXZIepuc7YoGmwnc398H7xC5urpatVdfeWv9Y6LsMNtMf8equ8SxkHpBYCF9rR7MQhp0Cgan7CswZQhAoB4BvYMYNa1Rj+1ZPRsMF0nUkKg54HFjGTKHTIA6Z9JmDYkakQuJmqrKiYWc4zVoIQ1OeS53ag4jQPx/QPx/mDSL3MjgKjjghi8OgMghjmnOhBoIQIBM+JA6YDAMIBg+IBg2qFeBfSC8DIDIIeHlnEmDNWTCRShVM+HSPxYSCzl/9g1aSINTnsudmrIEcGHCs7YLKyuyqr3hbfG2cwVb5XrYrj8HSA0EChPQfHV21E++F0a53J3+O6VDojaoY8+fPw+ELtGhhsOyEoVnrq+vw6r///GbN29cxbzx7e2tO6spSA/ZqC7oJ3hbQXB2/6GG55APlEMn71BQCsXa4uTBgweOUrRQWzmjN6XSJyB/GAvskrxc4/Pnz34bTfnHjx/ZZmvNXbbDdAP9gylTLvICl+h4sJB6QWAhAxUaz0IadAoGpxyoMYcQgEANAsEKN3GLsVdhiYn3dcpguEiiRlS0dqRnUK+CB59lSADEHRKgOhTNFkjUiGhI1FTVTyzkEl6DFtLglJekT31VAsT/grd2/F9VgsU7Z7WCL15SKhzTEhnqIWCWAJnw8URvMAwgGBY1rh0MG9SrwDgQXgZA3CHhpUPRZoFMuMilaiZc+sdCYiGXHn+DFtLglJekT/1+ArgwYVjbhe0X02E94G3xtkvKpnc9bNdfYkg9BIoR0CSnxLcVu5/Jjoy/fNeajsnXoe/u7nxNl09Gyxut/Jr95eyngGUMEojIjT5+/Bj8Pent27ead+e4Qc57cKcSBc022sTl2VPW9GoORP9SKGubUbM+S6M8c+DUFCQg7xMJXjbx5cuXDf1rRBkYwA13WXVJYP8T11Z9MDVksk9KYvDtn8JCLskoK3eN8ix13mY9U57LZTwpz+dIDQQgUJyA8bRGcZ6nd6jxBVkfevos9AMgUTOxIlGj15ltLVmGLHHL2hONUVrqnPoiBEjUCEYSNUV0aakTLOQSGYMW0uCUl6RPfT0CxP8T29rxfz0J1uhZE3BmDVSNgR3WJ754CXVW7hrlWeqceghAoEcCZMJ7lFp6zBpLnnUH6Vs0dZZgeBJH7WDYml7NlZzwcs5kqsnaE43yLHVO/X4CZMKFYdVMuPSvUfLsk7Jf1if2gIVcgp+Vu0Z5ljpvs97glNsUxBijwoWJHGu7sI5URWMwsyaoo/nOh4q3nTOZarJyd8rDdv0lhtRDoBgBTaJ51c7eYiMbqCP9XsGsfeyRiikdk23579+/98Uknxbc8Mlov4elcjbolJHIy7QkQPd7kPFIat6vyZaDHrLtpwaPHj1SttzWzJReRRERaEaxSGXWkOpt8tItqN9DQF7q9unTJ7+HV69ebYs0gj3/fp9+eXp3iV9Tr9zIg4mFbEQQ9TRtc88GLSRTnmsLfnDOhBoIQCBLQG86soY3ey8aHEDAVLhIosZpFIkah6JSgWXIEtisa9B7maVbUL+HAImaiV422b4HsinPGwWFhYxikUqDFtLglJekT30lAsT/Dmzt+N/dqIsCvhhfvKSoOKYlMtRDwCwBfY4ia0DMMmxt4qbCAIJhp361g2FTeuWo+gXCS5+GX856B72j8bulXIQAmfAJY9VMuNwCC4mFXHpgDVpIg1Nekj71OwngwiaAtV3YTjEdeTneFm+7pG961/PvpS6ohwAEShFwr8co1SH9zAkoIYtxfPjw4fzy3muU0+99mtP4r6+v/Yk8ePBAHw34F2rK0nm6mWyIFfjBdtZgl2y6Bzkrqfygh+wlU4Oss1f2s9TMlF5FIehV6/LyMtrDqJUa3ZM3WQxpb7uQ6c3NjT9OMWXv3r3za/RlpR2QZtteB6AfiWupfzCrJg6UZNywxyvoBYGFnEt/MAtp0CkYnPJcjTfXiP6LCa39vYXNw7Nwofx6RnSYOK1BWSujC8TXoOyiQ1IKNHptd5UkapzINEGCa7yhYEqvonxYhkSxSKVG9wZbhiyhaLOeRM0kFxI1VfUTC7mE16CFNDjlJelTX4kA8b8Dq3ncXOPhC6xW8MVLSq55UlitLNGjHgJDElC6DLEe/CGjFwVQyrSX6aTHSTDs+GhcvGu8oWBKr6J8CC+jWKRSo3uEl0v0ateTCZ8IV82Eyy2wkFjIpWfZoIU0OOUl6VO/kwAubAJY24XtFNORl+Nt8bZL+qZ3PWzXX2JIPQSKEci+rk/zxBYbzYgdyQuNlNOSz54rW/bVzI6OvXjxItjZLqFAvb/QaJ7NIBaROHXtvsSgB73u1Zv4NAY7ehVlLl8LD5Qt2kwqDS5ONI+GvFfs2bNnS9Cor0dA3gASPLxr3yHij01poJQPi9/ztrLe44uWVjWSAeT5dDSPyfyqXmqwkAlJaUQ/mIVkylF9GEzK0TmurXz9+rW4pMNcxtrhWWsvb/ORXxS9ffu2qru0RnXPfPVBzqhpjT302rzWTrhIosbXwNpG1Y5e+VRdmWWIQzEvGIzJ5xCarSFRM4lGtLSqkcRCKpdapLKjtmKwJTxOISplKksRIP73SVZ1bf6Nuijji/HFS4qKY1oiQz0EbBIgEz6k3O2EAQTDvgLXDobt6JVP1ZVJhjsU8wLh5ZxJIzVkwidB1M6Ey12wkCzAl556gxbS4JSXpE/9HgK4sIneAS5sj5gOvhZvi7ddUjm962G7/hJD6iFQjED23SqaJ7bYaEbsSH5Jo5zW06dPlS37amZExyQaDjadyvaStXvjV0lWvjy5qr00liGtvSQbz0U7POB3dUb0KopXKpW7lKXlAbJYGuRZ9Rq3ldWfswY//H3fvHnjz1E2dD1//tyvWVXWPwirut3cWD+e2g9mVsM1j8lmDqdf2I4gTkcxH4BG9Fn9mXfbcg1TjkpnMClH57iqUl7iozcdq3qm8TYCklGVtZUspfW/jdt2I65SEiCtoQTVUbOsI9A40PbnS6LGl1HtNYjcy4he+VT9sj6WOEAW/sBaKGtMSlZ/WpjIkGMgUTOJtfaDmdVwzWPSrwZiIROy04g+qz+J/hs8ZXDKDUph1CER//uSre3a/Ht1Uc7aUo116mKm0UHii6NYpkqN6LP6k+ifUxCAQF8EyIT3JS/laLNmXOMLlPc6sRnBsA//gGDYiF75VP0y4aVPIyhrTEpWf4I+OSxCgEz4hBELWUSdEp1gIRNwDFpIg1NOKACnNhPAhU3oDnBhm2V0/IXZeFJjf44fdqk74m0TJDWin/TnX4leOAUBCOwn8PPnz2wnmic224nlBvrdzkN+hs6Ijsk05fOPvp6LNOUTnX5N8bJ8c3JVnxKnbnh9wI8fP1bdZWp8c3Oz4Sr9JUb0KgGEQDMBR+O2sguVRP+c2kxA/kAY+MQN7xBxd5e3NbtyurDWWqZ7S5zVP5hXV1eJfnaewkLqBWEwg2PQQjLlqEnBD/pYxKHo7YZ/IeXaBCRskOCh9l3oX0MgCOESlwyZ1kjMt9NTRsJFEjWBfpKoCYAUP9SHEyxDovAJUKNYaleSqHGESdQ4FDUKWMgEVbIWUTg4hSgWKtMEiP8DPrXj/+B2jR8aWQUnpIAvTsAx6IsTNDgFAQiQCR9PB4yEAQTDgerWDoaN6FVA1T8kvPRpBGXCywBII4dkwp0gqmbC5S5YSCykU7Z5waCFNDjludyp2UkAF+YA1nZh7kbtF/C2eNuElupdD9v1Exg5BYECBDS/eDhsk1uB+TTZhfGX7xrRMcnzyhcgfQWUr0H6hzXKwR2zt3j16lW2zbyBxmcHV4nR2PO57KC36KERvYrOfarUB5ob3tGQuG8Xpx49epQdp0aFsp3QYC2B4CV/Yl7ka8ZrO3Ht7+7uXDld0KhEugflWf2D+fTpU2WfG5pp1Hvs6E4vCCxkVME0KhS9sM1KjQVgym3K7rBR6X99ddiQuJEjgHQcinMLxtMa58KvcXeN4xsgXCRR4ysPiRqfRqUyy5AEWIMxeYJGU6dI1DhxkKhxKGoUsJAJqgYtpMEpJxSAUwUJEP/7MA+I//3btV82sgpOCAJfnICDY0rA4RQEDBIgEz6e0I2EAQTDvuoeEAwb0SufalAmvAyA+IeElz6Ndspkwp0sqmbC5S5YSCykU7Z5waCFNDjludyp2UkAF+YA1nZh7kbtF/C2eNuElupdD9v1Exg5BYECBDTGesNm3QIjG6gL5QYDyRU+fPhwoHn/v6lY0DH5IGewa1Q2xh+wA3DVd+9FwbZti90Q3R7wqgILepWwBqJyypc1GPxim3DT2FKNCiVEwKkNBOYv+dv2DhF369vbW1dOF46JZL59+5YehjsrX53VaKlrv7agUe9jmKwdeZH2WMg0Ro3uaVQofZemzjLlqDgGk3J0jlSOQUBWMWNMpPdZGE9r9C6++fg1XqD3cJFETSB3EjUBkOKHLEPSSA3G5GkgjZwlUeMEQaLGoahRwEKmqRq0kAannNYBzhYhQPwfYDwg/g/u2PihhVVwQgT44gQcOYVjSvPhLASsESATPp7ELYQBBMOB3h4QDFvQq4Cqf0h46dOYlwkv50xOryET7kRQOxMuN8JC8rtup2/zgkELaXDKc7lTs4cALszRO8CFuXu1X8Db4m0TWqp3PWzXT2DkFAQKENAYa80LNgoMZdAuJD+lnNmGTdHKns9tZkHHgjdXyZaSd+/eHYBdGWpMI5E36W4b0tXV1aoLpf3z589XXbKhsQW9SmDRvxTK5nZ9QZfd2bXq8UnIglN6Au/fv/cbi4xevHjh16wqi3tV/rFcNhpp1h6r7h5t3M6DiYWMCmheiYWcM5lqxrOQBp2CwSkv6bOm3qw10MA5vc2oy+TTwa4aAGmNVbi6aGwhXCRR46siiRqfRqVyO+vBShPc3y0B6n6GxXsgUeOQ1l4RWPC8Dua8gIWcMwlqDFpIg1MOhM5hcQLE/z7SY+J//47tl/HFShnVDoqUwzi+GY7peObcEQJtEiAT3qZcdo7KQhhAMOwryTHBsAW98qkGZVI9AZD5IeHlnMm5NWTCHf8DFn1YSEc7XThAFukBnHXWoIU0OOWztGvI++LCnFjNmk1HwC/gbX0aibJZtVG6HrbrJ5SHUxAoQEDzde7s41pgHON2odxMKADkrT9DYhhex+Rzynd3d77sgjy4f6psWRNsuTtu3q5/cXGhv1bCms+fP7ub1isMr1dpdCS+03zkbPZFM6sen+ztaJAl8PPnz0Bv9YYl2nlgeKNtpsrD3GswwcSQaq8AsZAJ+P6p2oLw79VU2aCFZMpzDcQP+kzkrS5v3771ayg3QkCihcvLy0YGY3kYpDXGk/7w4SKJGl9pSdT4NOqV21kP1pvjzp4NxuQ7idW+nESNT7h2fmB4z+vDnJexkHMmQY1BC2lwyoHQOSxLgPjf53lY/O/ftP0yvlgpo9pBkXIYxzfDMR3PnDtCoE0CZMLblMvOUQ0fBhAM+xpyWDA8vF75VOdlUj1zJkEN4WUA5NxDMuE+/wMWfVhIH3iifIAsEnc/8ZRBC2lwyicq2GC3xoX5AjVrNn0Iroy3dSjSBbNqo3Q9bNdP6w9nIbCXgGafRvZx3TuIoa//+vWrcn6jfjZweB0LNufL6y1ev36tFPrOZnrtkt2qsut+8+0+fvyo2e8q25zu7+8332XVhcPrVZqGPvFtdoOTfFA9zVDOylI224YGpQh8+vQp6CownsHZ7OG8w6VLrq+vl06Vrdc/mLU9PhZSKVksZALUYBbSoFMwOOWEPmtOSQD/5csX2RyuCXo1HdJmDwFRYJGFSESWIXv64dpSBPQLz9pBTqkZ0c/w4WKw1iBRc4zOD69XaYz69SDLkATJwZYhiZm2cGqeVwmM59pBzjtc6oFETZTMwH+Gw0JGJe5XGlzCG5yyL3HKxQkELoz4vzjhATpktaIUIquVBChWKwk4nILAMATIhA8jSn8iw4cBBMNO3Pxq0aGoXSDVkyVM3iOL6MgG88R1YDnXDmbe4VIPBjPhgmJ4z7sk7qkeC5nmI2cNWkiDU86qAQ2UBOYeBxemRDd8M7ytUsSkuxOgJN3Ndv0EH05BoAABjbHWRIoFhjJoF7x8d2wdk5fUBgvsnaHwqufg169fyvb7Xw4kM3316tXS7a6uruQPV4e9p0CGMbZeLXGe6r9//64U/X65p0fS8ln5PVZ2eJq3i2U7oYGSQJA4EOWUTxkrr503k6dAYwTkQtGE58+fz3soXiNGUtmnbATdM3fNXTRwRo3usJAaDTFoIZlyVDHwgwGWZ8+eyeZwsef/8O9sAmLMRRYikUBGHJ5FgLTGWeTr3XfscJFEzaQ5JGrqPUHznlmGzJnMawzG5HMITdWQqHHiIFHjUNQoYCE1VA1aSINT1mgCbbYRIP6fuB0f/2+T11lXjb0KTlPFF6f5TGdxTBpKtIGABQJkwoeU8thhAMHwpLTHB8Nj61XaFBBepvlMZwkvNZQOa0Mm3KE+IBMu98JCOuCJAr/rTsCRU4P9ng2nkBY3ZxMEcGEOzjEuzN2u/QLeViMjvG2aknjbf6dbcBYCENhJQLPns/amsp1TaPxy/ct393z8vGUIY+uYvJk1gC/fgQxqKh1Kzl3fc5GA4927d/IygtvbW/kb1RTnyW5PiYDlNZDHW4mx9Sot2eANEYnGReSe6L/lU5oPUokaj2p4WxON2KtgcSh/LdszyLu7O+XlDb6n9oAHEwupUY8DBKEZxiltDFpIphzVNPxgFAuVEIDAnABpjTmT3mvGDhdJ1JCoOf4JJVGjYW4wJtdgOasNiRqf/AH5gbE9rw9zXsZCzpnMawxaSINTnsudmlIEiP/Piv9LSfCYfvDFGs4HBEWaYZzSBsd0CnZuCoEGCZAJb1Ao+4c0dhhAMHxWMDy2XqWfO1I9aT7TWcJLDaVj2pAJ9zkfs+jDQvrMl8rHyGLp7ufWG7SQBqd8ro4Nc3dcmC9Ky2bT5+DKeFuHIlGwrDZK18N2/YT+cAoCBQgE2+cK9EgXHoGfP39q3KFcIdlD77qhigPrmMg32DIqe/UP27iu/0OR6FOpT1PK7F68eNGCgg6sV1m8JL6ziKSB5pWElrVIw7Bgm+Alf9Lzzl308w6XRnvYK1SaejAt63ZTglhSy9PrDVpIphzVOsu2IgqESghAIEqAtEYUS++VA7sAEjUnKufAepWlyjIki0gaGIzJNVjOajPPq5CoqSoLLKQGr+XfTBi0kAanrHkKaLOBAPH/Bmg2L8EXa+SOL05TsqxFaTKchcAwBMiEDyPKYCIDG3CC4UDWRx4OrFdZjCTDs4ikAXkPDaVj2pAJ9zkfs+jDQvrMl8rHyGLp7ufWG7SQBqd8ro4Nc3dcmC9Ky2bT5+DKeFuHIlGwrDZK1/OvBD5OQQACBxDQPKsHDKPTW+g3VD99+rTTOe4fdr86Jt+ZD6b/6tWroKbeIdnPNNt+9So9LzmrF/3l5WW2t1EbaN4LpXydyqiIjpxXoLSyBNrzZpP5WwOX5vL48ePDnoJgjktDkvpS709J3CJ7CgspiA7Tjaw4jm9g0EIy5aia4QejWKiEAAQCAqQ1AiBGDvsNF0nUtKyi/epVlqp+PcgyJA2TADXNp+DZQGlJ1BRku60rLKRww0KmlWcwC2kwUZOWL2c3EyD+34yOCwMC+GIBgi8OtCI4HMwXB7PjEAIQEAJkws2qQb9hAMFwy0rbr15lqQZ5xUR7wssEHDlFeJnmU+psoLFkwkuB3dMPFlLoYSHTKjSYhSQZnhY3Z5cI4MJ8Mi386t4fT/tlvK3ICG+bVlTxtmzXTyPiLAR2EZC3bO66notzBP78889ck/93/smTJ8qWfTUbW8eCN1eJEC8uLg4TkF67rq6uDhvVMTcaW6/SDL9//65MRlh+KZQwHHilkdaQBs+K0gYvcttplALbm5jyzc1N4mzBU/IGAWVvB7h7LKRGFlhIDaWR2hh0CganPJLGMhcINEVAv/A8IM5piky/gxk7XAwWCyRqDlPUsfUqjZFETZqPO0uA6lCcXiBR44vggAAGC+kDXyqTqFkiM2o9TmFUyR4/L+L/45n3eEd8sUZq+GINJdpAAAJjEyATPqR8xw4DCIbPUtqx9SpNlWR4mo87S97DoTi3QCbc539AJlxuh4X0mS+VWYAvkRm1HqcwqmSrzgsX5uM9xoX5d2y8jLfVCAhvq6HEdn0NJdpAoCIBzVudKt6+8655+a5GgJ3qmMQ6wV9rDtsXOlENtr8mUNsMODrVq4Qcp1PB+9IS7W3KPQFkfurHjx/zSmqKE7i7uwv6vL6+DmpWHc7fEb50+c73Aix1O6/v7sHEQmIh52oc1Bi0kEw50AEOIQABCEwESGvY1IROw0USNY2ra6d6laXa3XowO6MTGxiMyU+hTaLGx95IfgAL2YggfN1orWzQQhqcclrrJNb9+PGjfENG3hv+22+/PXz4UAovXry4v79PXzjwWeL/gYV7/NTwxfjirNbhmLKIaACB3gmQCe9dgpvH32kYQDC8WeLHXNipXmXhkAzPItI3ILzUs9rckky4j66dRR8Wsh1Z+BrSVNmghTQ45bTKkQzHhfkagtn0aSjLeFvUJqsq4nrYrp+lRAMIbCdAeLedne7KYDt34qLLy8vE2X5PDaxj8z/V7NyAukrK+t/fyIvZ5Cc7qzpvv/HAepWFT+I7i2hqoFlp/Pr1S9kbzfYQCJRWlkDyU8LNHX7+/FkpuCM/pBnMMTG7A1aAWMgEf3fqAEG4ezVYMGghmXJUD5XmNHotlRCAgB0CpDXGk/XA4SKJmhPVdWC9ylJtaj2YHe2JDQzG5CfSTt86UFoSNWlc+89iITUMSdRkKQ22hMcpZCUeNHj9+rVAe/nypdjw6V3eohJSkM9p/vHHH/JHQEmbB5dYOCT+tyDlInPEF2sw4ouzlAbzxdn50gACBgmQCR9S6AOHAQTDJ2rswHqVpRrkFRPtCS8TcKZThJdZRPsbBBpLJnw/0mwPWMgsImmAhcxSGsxCkgzPSjxoQDJcgODCfK0wbjZ9FFMZbztnMq8xrjZK18N2/bnmUAOBYgQ0Ea3s9S12P3sdKb9//vjx41HZDKxjwZ9qdmZz1ipAcPfE5UNGGwPrVUKU06lgDZZoP+pLQBJT9k9pnJflFYvPqnY5+DPhzi/e397eKgd8c3OjbLm/mf7BlM8f7b9dugcsZJrPdBYLmaU0mIU06BQMTjmr1TSAAAS2ESCtsY1by1cNyDouDAAAIABJREFUHC4GqRISNUfq4cB6lcWoXw+yDMnCHGwZkp3vWQ1I1PjkSdT4NIqXsZBKpAaX8AanrFSGebPv37/Lbvz379/PT7kaWbXJ+8SfP3/uaowUiP+NCHr/NFmtaBiyWslSYrWSRUQDCPROgEx47xKMjn/gMIBgOCrxYyoH1qssQFI9WURTA/IeSlC1m5EJ9wkfkAmX22EhfeZLZRbgS2Rc/WALcJyCk2y2QDLcIcKFORRSOMaF+XdsvIy31QgIb5ulJN6W7fpZSjSAwHYCg0W020HUufLbt2/KjuULwMqW3TUbWMeCFdTODahrJRsE4onLh9yuP7BeJUQpp2QtqgmypeWQck/DCc4q3wsVXMVhDQKBLOSHg5vv8vPnz7u7O+Xle26kvMXUrDV3j4XMig8LGTyVUWJKdxO9tsFKphwVymBSjs6RSghAYCeB1uKcndPh8onAwOEiiZoTlXxgvUpTJVGT5uOfNRiT+9NvqhzIYk/+hESNRrJYyCwlEjXBUxklNtgS3uCUo2LNVkqk8fvvvyt3jknm3Nqv1oj/sypEg4kAvjirCfhiHFNWSWgAgeEJkAkfVcQDhwEEwycq7cB6laZKMjzNxz9LeOnTOLEcCIJM+AGywEJmIbMADx7MKDGS4VEsw1eSDPdFHDwpuDAfDmW8bVYH8LaBDYkSE2/Ldv0oGSohUIbAYBFtGSjletFvqH769Gm527bV08A6JrGv8+VSePHixZHo9S8rdYM8cni17zWwXqXRGZd7Gs6Gs2ZXLBtY7bnkw4cPjx8/lh7k74W3t7cPHz7c3JtcrrxWXqGy50bKu0zNWnswsZBZ8Q3pGbOzXtvAoIVkymuVhPYQgIAFAqQ1hpTywOEiiZoTNXZgvUpTbW09mB5t+2cNxuSnCIVEjcN+TH4AC+mALxWOEcTS3XupN2ghDU450EZ5JcraPx9LZHLwHyuDMR98SPx/MPB+b4cvzsoOX5xFJA1wTBpKtIFAvwTIhPcru/TIBw4DCIbToq96dmC9SnMjGZ7ms/Ys4eVaYhvakwl30A5b9GEhHfOlwmGyWBpAF/UGLaTBKQeqSDI8AIILc0Awmw6FK+BtHYqlAmqzRMavF9fzb/+YMgQgcDwBzas1jh9VF3f8888/leN88uSJsuWQzTrVMdkIen9/f4pEZFmijLRkc+zFxcUpgzz9pp3qVZobie80n7Vnlc/R2m5pHxCQT/rIiw+Dym2Hnz59Ul54c3OjbLm/WY8PJhZyv9yH78GghWTKw2s1E4QABDYQIK2xAdoYl3QaLpKoaVz9OtWrNNUe14PpGZ171mBMfgpwEjUOezt/qsdCOqFQWCJg0EIanHIg/Tdv3myAICl0eZWtmPqgtyEPif+HFOtZk8IXn0W+o/tusMkdzY6hQgACZMIt60CnYQDBcONK26lepamSDE/zWXuW8HItsQ3tyYQ7aO1kwmVIWEgnFwpLBAxaSINTDqRPMjwAggtzQJpyYW5U7Rfwtu3L6PQRiuspuV3/t99+O31KDKB9Av/880/7gyw1Qt7GVIpktB9evitY0LGobuysJPtpVq/0or+8vNypZr1fLu+q6H0KjD8gIHv+lX8mF+kf+XtE/YN5zKiwkIHmzA+xkAYtJFOePwjUQAACENAQIK2hodRdG7PhYlVJ6RcFo/410axe6UXPMsRgTF7V7LTQOYkapRSwkFlQWEiDFtLglLMPQtBAbKz+3bXBtfLTxmMS0cF9TR3qg8BR4/++xI0vzsoLX4xjSiiJfEni77//7u45SmQ1z/omRwJy+pT8wPrx48eyLzfdjLM7CSR0Juj56dOnQQ2HLRPozny1DNONjWDYrF7pRU94SXjpLMYYBTLhejliIbOssJAGLaTBKWcfhKAByfAASMFDXFhBmO10hbfNygJvq3Q9JbfrZ6VCAwhAYE5A+azOL6RGv6vQ+F9W0LG1D4s++2n5VyDj6ZWsmpSv0LMs97VPE+07IqD/eeL19fVh8/r27ZvyXk+ePFG2PKAZFvIAyNwCAhCAAAQgMAAB0hoDCHHbFMYLF7dx0F9FokbDajy9IlGjkTttBiZAoqagcLGQBWHSFQTGIKC3sfP5yjpOopSLi4v5KWpKESD+L0WynX7wxe3IgpG0Q+D169fij5S/T2hn2OmRyKsH/vjjj3SbNs+KmZK/gL99+9b4r8vqSYdMeD227fc8XhhQmznBsIbweHpFMlwjd9qMSkCfpeEnixodwEJqKNEGAqYI6M3sHAvJ8DkTv0bPFhfmcxugjLcdQIgHTOFfB9yDW0AAAhAoTkC/f4837xaHP3yHJL6HF3F0gsg9ioVKOwT0iYObm5vDsPBgHoY6fSMEkebDWQhAAAIQgMAGAqQ1NkDjErMECEdtih6525Q7s3YESNQ4FBTmBLCQcybUQGAVgbu7u1Xtg8Y7Lw9643BOACs3Z0JNawTQ0tYk0t14nj179v79+8H26ncnBX/AIgtZgvHZBp9JwTKZ8IIw6coCAcIMC1KezxG5z5lQY4cAmXA7st42UyzkNm5cBQFHYGc2e+flbhhDFnBhQ4rV5qTwtjXkznb9GlTpEwL/j4DmjyuPHj2C1wYCX79+VV7V1Od2lWPWN0PH9KyULX/+/Cnv/NY0lhcjjfr1DJt6RaCpUftVbX78+LGqPY1PJCB/I9c8+DLCx48fX15eHjbUBh9MDajxorsGBXGYEla6kUELyZQr6RLdQgAC/RIgrdGv7NIjtxkuppnsPEuiRgDa1CuWITufnfnlBmPyOYReakjU6CWFhUyzYsdRmo87a9BCGpyyE7cUlH8H9C/xy/rVnH8VZSUB4n8lqHaa4YvTssAXp/m4s6Yck3w+V7/gdYgoHEBAPht4f39/wI2s3UIfO439A78h5W4zDKgqSoJhwWtTr/SxAeGl8hk0FV4qmbTZjEz4KrlgIdO4sJBpPu6sQQtpcMpO3FIgGe7TKFjGhRWE2VRXeNu0OPC2aT7urLgetus7GhQgAIGeCMifSZTDffr0qbIlzSAgBMh+mlUDveiP3KvcrDjG243cLOpjBtbmS/5k7voHUz5DcQwrm3fRCwILKRpi0EIyZZuWgVlDAAI7CZDW2AmQy+0Q0Mei/FloMK3Qi55liIjeYEw+mMIH0yFREwDhMCCAhQyApA8NWkiDU07rQHBWNkkGNWsPd/7Ace3trLXXmzjif2u60dR89YrKakUEh2MKtFefFQwu5PAAAkinBmQ9VX7gV4M/ffZFQB9jEAz3JdnsaPWiJ7wUmISXWY3qqAGZ8I6EddZQsZCryBu0kAanvEolSIavwrWqMS5sFS4aN04Ab7tKQErXw3b9VVRpDAEItEKAl++2IonhxqGPNkh8jyR8WZFq3oYlU0buI8mduTgC+sTB1dWVu6p2Qd4+qLwFL9pXgtrWDAu5jRtXQQACEIAABNIESGuk+XAWAo4AiRqHwlSBZYgpcTPZOQESNXMm1DgCWEiHggIEIDAkAeL/IcU62KTwxYMJ9PjpPHjw4PibckclAaSjBLWqGZnwVbhobJwAwbBNBSC8tCl3Zj0RIBOOJqQJYCHTfDgLAQicSAAXdiJ8bl2WAN62LE/XG9v1HQoKEIBATwT0L9+9uLjoaWKM9WwC+j8UsW37bFmVvD9/8FhL88ePH2svoX2zBO7v75Vjk13xR3pVHkylXGo3QxBrCRu0kEx5rZLQHgIQgIAQIK2BGkBASYBEjRLUYM1YhqwVqMGYfC2ijtqTqOlIWKcMFQu5FrtBC2lwyqu0Yn+K+/Hjx6vuSONVBIj/V+Gi8SkE8MVrseOYAmJ8PzwA0tQhvwKqIQ4y4TWo0ueoBAiGR5Vsel6El2k+87OEl3MmndaQCe9UcEcOGwu5lrZBC2lwyqu0gmT4Klz6xrgwPStatk8Ab7tWRkrXw3b9tWBpD4EVBDSv3VU+qyvuaqCpvMFFOcvhP7eLjik1Qdns58+fyj8UCfn9axjlqI5vZlCvCDSPVzPu2A6Bu7s75WBubm6ULYs0a/PBxEImhMtPWBJwOAUBCEAAAhDwCZDW8GkMVjYYLlaVIImaCa9BvWpzPVhV2+kcAo4AiRqHQlPAQiYokahJwOGUcQI799uzzbKe/hD/12Nbr2d8cYItvjgBx/Kphw8fvn371jKBZucufwof+FdAZ2EnE34W+WPuazAMqAqWYHjCa1CvSIZXfbLovGUCZMLXSgcLmSDGAjwBh1PGCZAMr6EAuLAaVBvpE2+bEATeNgFnfort+nMm1EAAAq0TUG6olmnwg4nWZdnY+HhJbWMCOW44+sT35eXlccNq+E6/fv3Kju7Ro0fZNjRogcDt7a1yGNfX18qWRZrpH8xnz54VuSOdRAnoBYGFnAAatJBMOfrs4AejWKiEAAQmAqQ10AQIKAmQqFGCGq8Zy5C1MjUYk69F1FF7EjUdCeuUoWIh12I3aCENTnmtVlxdXa29xG+/83K/K8oBAeL/AAiHbRLAF6+VC45pTuz169dfvnyRzeHDf4BkPvcGa2TrgshCJPLx48cGh9f7kMiE9y5Bxn8kAYLhI2k3dS/Cy7XiILxcS6zZ9mTCmxVNOwPDQq6VhUELaXDKa7ViZzZ75+VrR9tLe1xYL5JinBoCeFsNJb+N0vX8279mZ/mff/7Z2QOXQwACENAQ0Gcn+eOWhidtHAF9tMHLgRy0AQryPm9N2CQzRe4DiJspBATu7++V+i9pF/naQ3B5vcNv374pO8fXK0Fta4aF3MaNqyAAAQhAAAJpAqQ10nw4CwFHgESNQ2GqwDLElLiZbECARE0AhMOAABYyAMIhBLYRkC1579+/33atpKP57u42dJqriP81lGhzLgF88bn8R7q7vIu839eRv3v37s2bN3NxyL53eUbm9dRYJkAm3LL0mftaAgTDa4mN0Z7wcgw5MosNBMiEb4Bm7RIspDWJM99KBEiGFweLCyuOlA5PJIC3rQf/X/W6pmcIQEBDQLlHTtOVnTa8fHeVrNExPS4S33pWI+kVctfL3bX88eOHK1PomsDd3Z1y/NfX18qWRZp1/WBiIYvoQL+dGLSQTLlfdWXkEIDAWQRIa5xFvpH7jhQu1kba9bqgNpyg/5H0CrkHwtUcGozJNVh6bEOipobUsJA1qHbUp0ELaXDKaxVS9ttv/ijQ27dv196O9noCxIF6Vn21xBf3Ja/io8UxFUdKhxDoiACZ8I6EVWmoI4UBlRC5bgmGHYpsYSS9Qu5Zcc8bEF7OmfRYQya8ktSwkJXA9tKtQQtpcMprtZFk+Fpi2fa4sCyi4RvgbYcXcXqCStfz73QvnIUABPYQePTo0Z7LuXaJgP7lu5eXl0udjFGPjhWU48+fP5V/KHrw4MHYn86wplckvgs+R35X8qT4h5TbJHB7e6sc2H//938rWxZp1uyDiYVcku/BGrI0jF7qDVpIptyLcjJOCEDgGAKkNQLO8kkuqRFnIa+IevjwYXC2r0Nr4WJV6ZCocXit6VWz60EnkU4LBmPyHiVFomat1LCQS8RI1CyRidYbtJAGpxyI/tOnTxJyrP1NlXyJqN8vIQcEGjwk/m9QKJoh4YuXKOGLl8hE63FMUSxUQmAAAnYy4RLJSHgp8/37f/+J+Fy0OVm5x//zT1znkydPnj59OsBvGq2FAVUfSYJhh9eaXpEMd6IvWyC8LMuzRm9kwjdQxUIuQWMBvkQmWm/QQhqcciB6kuEBkJ2HuLCdABu/HG+7JCC87RKZaL24HrbrR8lQCYEyBDThnfLVGmUGNEQvkp106ez0hCTLnW4wwFl0rKAQ9X8lGj7asKZX+sT3AH8tK/jI0NUABL59+6Z0qfIH44P3TekfzIN/H4mFXNJ8LOQSGeohAAEIQAACAQHSGj4QoSFLbPfuvJcvX/71119dvyDPWrjoS7N4mUSNQ2pNr/TrQZYhTkkojEGARM0GOWIhl6BhIZfIUA+BiYCkuyXkkF1SeiCSJP/48aO+PS3XEiD+X0uskfb44iVB4IuXyFAPAQjYIWAhE35/fy9fVpTdGunfXUxnJQ3uMuGTGsgvGyU9fnV1dfBvHkopobUwoBS3aD8Eww6LNb0iGe5ET8EUATLh28SNhVzixgJ8iQz1EJgIkAwvqAm4sIIw2+wKb7skF7ztEpml+n8tnaAeAhCAQJsE9NlJ+dlEm1NgVG0S0Gc/h9+u36aAKo3q+/fv6T+bufsid4dCChpo1l4w5vPppax/yZ985vTISUlGQ3k7fL0S1LZmWMht3AxaSKYcVRX8YBQLlRCAgBAgreHUQKI++T1i8AtFebG3a0DBOAESNTYVgGXINrkbjMm3gWr8KhI1jQvo9OFhIbeJwKCFNDjlbbohPy2Sl4UpX/4ue6j0Wett4+Eq4n90oH0C+OJtMsIxbePGVRAYgMDAmXDxCC9evJBNL3/88YcktDWGLirQv//+Wy6XTn777bfnz5/L5v9oMyotECAYtiDl+RwJL+dMNDUaq8uvNTQkT2xDJvxE+L3cGgu5TVIGLaTBKW/TDZLh27jNr8KFzZlQ0y8BvO022SldD9v1t+HlKgioCGjW/JpnVXUzM42Cn3En5r3qkwiJflo+hY4VlA6JbwfTlF4hdyf34gXNC8aK35QOVxGQF70r28uPEZUtizRr+cHEQkZFzAtNolgSlQYtJFNO6AOnIAABawRIa0wSl+9SSt5mnhab1/SlIabCxdqiaXldUHvuQf+m9Aq5B9IveGgwJi9I75iuSNRs4IyFjEIjURPFkqg0aCENTjmqABcXF7KL7NWrV9GzU6Wwkl/gff78OdGGU0UIEAcWwXh8J/jiKHN8cRRLohLHlIDDKQj0S2DITLj8lv3Zs2e///77nl36UZlKTkD27csrAN69exdt0GClqTCgNn+CYUfYlF4hdyf34gXCy+JIy3ZIJnwbTyxklBsL8CiWRKVBC2lwylEFIBkexbK2Ehe2llh37fG2UZHhbaNYEpXietiun+DDKQjsJUB4t5dg7PqBX74bm26mDh3LAFKf/vnzp/IPRcJcVizqjrtsaEqvSHxv09EfP35kL9SsWLKd0KAeAfkWkLysXdO/fF/oYLvX8oOJhYzqDEtxH4tBC8mUfQVwZfygQ0EBAhAICJDWkEBUXt398uXLgMx0qHEr0QsbqTQVLlZlTqLGx2tKr1peD/pCaa2sMZ4EqK1JLRgPiZoAiPIQCxkFRaLGx2LQQhqcsi/xteVpQ5RA+/Dhgzw7kgyfepCCvMRWNupLXCpfOl3bLe3XEiD+X0usnfb44qgs8MU+FhyTT4MyBEwRGCwTLuHKixcvZKO+Pnm1QdzyNts3b9789ttvXWzaNxUGbJCm/hKCYZ+VKb3S2xPCS19JCC99Gj2WyYRvlhoWMooOC+ljMWghDU7Zl/jaMsnwtcSC9riwAMiQh3jbqFjxtj4Wpev5t38NZQhAoCwBfgBXlufUm3JPtTSWr7TVGEBTfaJjpcShz36iV6WYN9KPXvSyn6SRMfcyDFMrll6E4o9TfmjoHybK8qvExNkap/QPpry6vsYAEn2a8rx6QWAhEzoTPWXQQjLlqCZQCQEI2CRgOa0hvzmT3xrKd4cGFr2pcLGqHPWxKImaqoI4vnO96FmGrJWOwZh8LaJz25Oo2cbflOfFQm5TEs1VBi2kwSmnNUF+pyibr+Rfuhln6xHQmzgL8X89zjV6xhdHqbJaiWJJVOKYEnA4BYF+CYyUCf/8+fPNzY3spU+I48mTJxKoyH/FOU5mbWovH1GQNxcIDeXXFKZbSCL97du3kktv+dVRpsKAhOj3nyIY9hma0iu96AkvfSXRlAkvNZTOakMmfDN5LGQUHRYyiiVRadBCGpxyQgHkFMnwNJ/EWVxYAs4wp/C2UVHibaNYEpXietiun+DDKQjsJSDRTLYLzas1sp2YaqBMXouB0/DvHZ1mjuiYRsr67KeFlwPZ0avv37+n/5zmlMeC3N1kNQUNN1MrFg201trc3d0ph3R9fa1sWaSZvIBQ2Y/8qVvZsmAzLOQcJhYyYGLQQjLlQAemQ/xgFAuVEICAELCZ1pAYT35cqA9B+1UVO+FibRmRqPEJ29ErEjW+3FeVDcbkq/h00VjvJUnU+ALFQvo0pjKJmoCJQQtpcMqB0DnskQDxf49Sm8aML57LDl8cMMExBUA4hIAdAsNkwuWlTkuvoJVfJ8oiXb5/oPnMgLzNVnZ3yPJfGfmI/Zw6l7trHO7xqqUZFb9a1MhFqRLSlYUww45ekQzXPB3RNoSXUSwdVZIJ3ywsLOQcnQXPOJ91osaghTQ45YQCcKo2AVxYbcIt9I+3nUsBbxswUbqefwWXcQgBCBxMQPOsHjyklm+n38LHm/WdHNExhyJRIPGdgBM9NYZeIfeocEtV8krCUiRr9CN/Cdb/dfzgl6IN8GBiIWso7WB9GrSQTHkwHWY6EIDAZgLW0hryY6N3795dXFxIlkb/h6vNeHu5cIxwsTbtAdYFtREF/Y+hV8g9EGvZQ4MxeVmAVXsjUVMVLxayKt4xOjdoIQ1OeQxdHXgWxIEDC1emhi8eW75FZodjKoKRTiDQFIExMuGyWpcfS0T36j9+/Fj23kuDjx8/avbqi3TkR/+y8//+/v6vv/6SHf5KeUleXe6l56ns9rBmY4QBtXERDK8lPIZeIfe1cl/VnvByFa4jG5MJr00bC1mb8AD9G7SQBqc8gKI2OAVcWINCOWtIeNuzyHd0X3E9bNfvSF4MtUsCmghPnHeXcztj0F+/flXe9pQv7irHVrYZOrafZ8sB9P7ZbevBiF6R+N6mHnKVZqc3XxXejPeAC1tW/pbHNokGCxmoKG/OC4AYtJBMOdCB6RA/GMVCJQQgYCGtIVv0P3/+LL87lF8f/v7772/evNF4ipF0w0i4WFVkJGrmeI3oVfvrwbloGqnRWFoC1EaEFR1Gy8rf8tgmmFjIQKlI1ARADFpIg1MOhM5hdwSI/7sTWTBgfHEABF8cAMExBUA4hIARAgNkwiVEkbfQ/vnnn4HIxPHJRn1Jgz9//jw4pTyU99tKCl027St/3Cg7AWQkcomy/yObGQkDqiIlGJ7jNaJX7efc5qJppIbwshFBbBtGy5rf8tgcbSykQzEVWIAHQAxaSINTDoTO4WEEWnYTLY/tMAEVvBHeNoCJtw2AKF3Pv4PLOIQABMoSkPebzvO2wS1+/Pghv2AOKjmMEsjCdFdJntqVxy6gY/vlqw9S0Suf9gC2Sy/6g78u7nNusyzSzw5MrFO2DQ3OIqBX/uvr64MHqR+b8i31xcdvxPPqBYGFDHTMoIVkyoEOTIf4wSgW+cWJ+4XWGO8ZjU6zzUqXSpZFDSmIE2U0QFpDPv4jAN0jLF5AypKJdv9OxNvIrY2Ei1Vp62NREjW+IOR57N3C60XPMsQXvZQNxuQBgd4P9cpPomYuayOeV68kWMhASQxaSINTDoTOYXcE9CbOTvzflxDxxYG88MUBEBxTAIRDCBgh0HsmfNqrL0nvQF43Nzdv374tkoKTTfvfvn179+6dvPE2uEv0UBICHz58kPfkRs+eVWkkDKiKl2B4jteIXulFT3gZKAnhZQCkr0O95pMJj0oWCxlgwUIGQAxaSINTDoTO4WEEcGGHoT79RnjbQAR42wCI0vWwXT/gxiEEChPQGGvJ7UoGtvCNB+3Obe3Izk/5AtpsP+03QMf2y0hee6zsxM7LgSzolbzr2u0wSSuAHbmnOfhn53+V9M9OZbclbH6KmtMJ6BMHB+u//EFaCefggfmjwkL6NE4UhD+MpsoGLSRTjmogfjDA8vr160+fPimjr+BaDosTEP2UP2+X+klZ8eGN3WHvaQ1ZRv3xxx9jy2j/7CyEi/sppXsgUTPnY0GvSNTM5a6vMRiT6+F00ZJEzR4xYSF9eiRqfBpT2aCFNDjludyp6YsA8X9f8pqPFl/sM8EX+zSmMo5pzoQaCFgg0HsmXOz53HxJ0PL8+fOy4pM/n4knVe5IfPny5aNHj4qPYc+MLIQBe/horiUYnlOyoFckw+dy19fM7fP8Wn6tMWfSSA2Z8J2CwEL6AFmA+zSmskELaXDKc7lTcwwBXNgxnFu4C97WlwLe1qcxlZWu51/zK6mBAAQKEpAkabY3dixkEbkG+pfv2nkDAjrm1GNzodkAevOM9l9oQa+Q+x490XguO3Z4D8lTrpU3wWuWCjI2WXMWeTG8fppdPJhYSF+gLMV9GlPZoIVkynM1kBr8oI/l2bNn79+/16iKfxXlegREFvL2BGx4PcKJns2mNeRnMa9evdL/RjPBsP1TFsLF2lLoYl1QG0LQvwW9Qu6B0FcdagItAtRVSI9sTKJmJ20spA+QIN+nMZUNWkiDU57LnZq+CBAH9iWv+WjxxT4TfLFPYyrjmOZMqIGABQJdZ8JlP/x8/F++fKm0T166lc6VWiEb++/v75WND2hmIQyojZFgeE7Ygl4h97nc9TWEl3pWrbUkE75fIlhInyELcJ/GVDZoIQ1OeS53ag4ggAs7AHI7t8Db+rLA2/o0prLS9bBdf46OGgiUJCD73LLd/fjxI9uGBkJAXiqp5PDkyRNlywGaoWM7hah/Wanc6PLycufterncgl6R+N6jjVnPxUtq9+Ctfa1+l9Txq6wuHkwspK+ixyuJf/c2ywYtJFOeqyJ+0Gci8bbevPsXUq5NQH5t1tSPumrPt4X+baY1JFqQj8PI367evXtnxDxaCBerPlAkaqJ4LeiVPmBgGTJXEoMx+RxCvzUkanbKDgvpA8RC+jSmskELaXDKc7lT0xEB4v+OhLU0VHyxTwZf7NOYyjimORNqIDA8ga4z4R8/fry7uwtkJCt3eTN1UFnwUDrXf2JdduxLvr3g3fd0ZSEM2MMney3BcBSRBb0iGR4VvbKS8FIJqsFmZML3CwUL6TNkAe7TmMoGLaTBKc/lTs0BBHBhB0Bu5xZ4W18WeFufxlRWuh6268/RUQNYExmFAAAgAElEQVSBkgQ0xlr5hduSw+qzr/mba5fm8fTp06VT49WjYztlSvYzCtCCXulFX/s1DfKHtHb+lhbVh3ll9r1QmleLzbul5hgCeuU/fpWlH1vtBzMhCyykD6e2ILCQPu1mywadgsEp71E//Tpuz124dhsBpLON2+ar9MC7TmvInnwJI1+9eiW/L/znn3/krRCVPjq0WRC1L7QQLlZlqF8UHL9gqTrxdOcW9EovepYhc20hQJ0z6ahGr/zH2z392Go/mAmBYiF9OLUFQaLGp91sGafQrGgYWJSA3tcc7wejA6ZyTgBf7DPBF/s0pjKOac6EGggMT6DfTLgseV6+fBkI6MOHD7XNu9xRsug3NzfBraOHYldlx3701PGVFsKAqlQJhqN4LeiVXvS17Q+pnqgSUlmJgF7zj88A6MdW+6lMw8dC+nxqywIL6dNutkzOoVnRDDYwvZvAhQ0gerytL0S8rU9jKitdD9v15+iogUBJAprvhmUf15ID6rkv/XuJnjx50vNE140dHVvHa9a62QBaXtj88OHD33777eLi4tu3b7OB160YXq/07yeuunASyYqUZWe7/Hv9+nVdoZbrXfJQ2c40a5VsJzSoRED/1/GD/ane1lV9MLPYsZAOUVVBYCEd58YLBp2CwSnvVEKN2dx5Cy7fTADpbEa37cLB0hqiPxL2S8R4dXUlvyOc9uf/9ddfYidli/67d++s7dJ3WqF5skgGOlzzAomaOROpGV6vSNRE5a6sJEBVgmq2GYmanaLBQjqAJGocClcwaCENTtmJm0KnBIj/OxWcP2x8saOBL3YoXAHH5FBQgIApAv1mwucb5qXmxYsXx4hPfiem8aoyGImgpPExo0rfRTNgkuEJhgTDUTjD6xXJ8KjclZWEl0pQbTYjE75fLlhIx5AFuEPhCgYtpMEpO3FTOJgALuxg4OfeDm/r+ONtHQpX0Lsetus7aBQgUIWAZr/ijx8/qtx7uE71gU7Xn6FbKzd0bC2xoH2biW9x5PLC5ukvFn///febN2+CYdc+HF6vGpG7/GHP/V3q/fv3tcVaqn/RyWxXGhXKdkKDSgT0fx2X14VUGkO020YezOjY/EqNencd3TUiCCykr3Utlw06BYNT3qmBplZnO1kdf3nVpOrx02n/jgOkNSQ+/Od//8m6VX5RJG/Y+fz5s/w0cNqff3AA2abQhw8Xa2NvJBwNpkmiJgBS/LARubMMKS5ZOtQQIFGjoZRoM7znxUImpJ89ZXAJb3DKWTWgQeMEGrFyAaXT4/9gPI0f4oudgKqm2litOM4UIACB9gl0mgmXXPfd3Z2PV3zcwbvi9aGR/JBMIhZ/tKeUhw8DalPVS7xqmBFM8/RgeHi9akTuhJeB5nN4AAEy4fshYyEdw6qeEQvpODdeIBneuIBGGh4ubCRpZueCt3WI8LYOhSvoXQ/b9R00ChCoQkDzM2XNE1tlcL11qg90Li8ve5vc9vGiY9vZ/dd/yd9a3GbpbD9H6tXt7a0/nuO3fQ6vVy0kvmVPi/9HSs27uHytOLGsUUjNWuXEKRi/tdLuyYdSDwbVwoOpmTIW0lGqtxTHQjrI7RcMOgWDU96phw8fPnz79u3OTri8BgH5E6PGqdW4tdk+SWsYEb3mySIZuKQMJGqWyAyvVy2sB1mGLKkf9bUJkKjZSRgL6QCSqHEoXMHgEt7glJ24KfRIgPi/R6nNx4wvdkzwxQ6FK+CYHAoKEDBFoNNM+PxLKh8+fDhYcPLLtKurK81NJZnQwl/fhg8DNLLY3IZgeAnd8HpFMnxJ9Jp6wksNpWbbkAnfLxospGPIAtyhcAWDFtLglJ24KRxMABd2MPBzb4e3dfzxtg6FK+hdD9v1HTQKEKhFILtlUem/a42vk37ltZ1KUFngncx4xTCzU1aiW3HLUZq2kP2Msvz06ZNff8onScfWK73o672mIfhTX72I1telImXNxpKs/hQZCZ1sICBfQFVedbzlaeHBVMLJanjXnrcFQWAhlarYQjODTsHglPdr2uvXr798+SKbw49/F8z+wY/Xg3gxkYVI5OBvwoxHcu2MSGusJdZ1+7HDxaqi0ceiBy+iSdRUlbt0rhc9iZq5LAhQ50w6qiFRU0RYY3teLOQeJTFoIQ1OeY+GcO3pBPQmzmD8f7p0Vg0AXzzhYrUyVxsc05wJNRAYnkCnmXAZdhCZyJ+0nj17dry8gj+UJwbw/v37xNnDTo0dBlTFGKhc4l4Gg+Gx9UovesLL+XNBeDln0ksNmfBSksJCTiSxkHONMmghDU55LndqDiCACzsAcmu3wNtOEsHbzjVT73rYrj+nRw0EChPIGmvNE1t4TB12p3/zrsEdIOjYZo3WZz+P1Cv5I5D/0XWZ3cFp94nnwHql/+tgPfL39/eB8ZdNU5s1+eALNfuQj3xkDp5+77cLFC8xnYOFKC8OTwzGP1XvwfTvki5jIYVPPUFgIdPq19pZg07B4JSLaJ38pEk2h4u1/4d/ZxOQvyKILE75kVkRXeq3E9Ia/cpuw8gHDhc30Fh1CYmaBK6B9YpETULumlMEqBpKzbYhUVNENFhIwUiiJqpLBi2kwSlHRU9lLwSI/3uRVHac+GJBhC+O6gmOKYqFSgiMTaDTTHjwsk6R0bzmGMHJr+H1P9Vo4b3MA4cBtSVOMJwgPLBekQxPyF1zivBSQ6nNNmTCS8kFCykkWYBH1cmghTQ45ajoqaxNABdWm3CD/eNtRSh426hm6l0P2/WjAKmEQEkCWWNd8mbj9hXsXk5M9PivAScGc8wpdGwzZ33iu17AMR/8/E8+R97djWdgvWpB7sH7sIV2RzumNCvPi4sLp0sUmiKgEd804IP9aQsPpl5SWEhhVc83YSH1qthCS41VGcwpGJxyC5rGGCAwAAHSGgMIUT+FgcNFPYRtLdtcF5Co2SZN/VUtyJ1liF5etCxLQLO+mO5IoiZBfmDPi4VMyF1zSvOIkbXQkKQNBCoRaMHKzafWSPw/H1jLNfhikQ5/NImqqEFfHOVAJQRMEeg0Ez4PAGQZLosF+SXPu3fv9F9TLCLrIE+V6PP9+/eJs8ecGjgMqA2QYDhBeGC9akHugZER2vxqMaGNnCpFQLM0mO5FJjzNHAspfFiAR5VE85SRDI+ioxICaQKah2vqAReWJtnRWbytCAtvG9VYjUGYvC3b9aMAqYRASQKaN57qvyhbcmRd9dXpy3ePYYyObeO86rk7MikZ/BFIYp2HDx9um+OeqwbWK709qRRoiu4Ff6F89erVHmEdfO2PHz/Sdxx4lZKeeBdnNa/1miby4MGDI2fUwl+k9PPFQgorLGRUYQxaSKY81wT84JwJNRCAgBDQL0M0kQZIGyegEeKqpETj8y01vFVMSNREsa9iGO3hlEq9hWQZEhWQwZg8yqHTShI1RQQ3sOfFQu7UEIMW0uCUdyoJl59IYFXsajD+P1E0G26NLxZorFaimoNjimKhEgJjE9CvYjTu4xhW8rHr6O+tpVJ+xiD7Wn///ffXr18fMxi5y/Pnz5X3khHK4JWNKzXTyHFV4FdpnK11u4qJwWB4YL3SG0nCy+hjS3gZxdJFJZnwUmLCQgpJLGRUnQxaSINTjoqeytoEcGG1CTfYP95WhIK3jWqm3vWwXT8KkEoIlCSg2a0RzfmWHET/fQVbWxMTOvi9RImRHHYKHduG+vb2VnmhJuRSdpVtdn9/HxiEm5ub7FU1GgysV/pdwZeXlzXYBi+plVu8ePGixo0q9Rmo6PwuGuWZX0XNMQSy6wQ3jINfpXn6g+kmrilolDz7pGhudHyb0wWBhTxe6DvvmFV1zfOycwwHX25wygcT5nYQGJUAaY1RJRudl8b9ZR1KtOexK0nUpOU7sF6xDEmLPns2a080ypO9Cw0qESBRUwSsRsmzT0qRkRTvBAu5E2lW7hrl2TmGgy83OOWDCXO7ggSI/wvCPL0rjTnNGqjTZxEdAL44ikVfmZW7Rnn0t6MlBCDQAoEeM+Eaay/fsT9yy7T+h2r6mKqSemgsedYdVBpby93qBadXhv3z5VeL+xlme9AYnKkTfrUYhZm1JxqjFO2ZytoEyISXIqxR8uyTUmowZfvBQu7kmZW7Rnl2juHgyw1O+WDC3G4igAszqAkag5k1QW1yw9vulEtW7k55/r3zTlwOAQhkCWh2j2cf2uxdhm+gRCSfAj7lO+Tn8h9YxyQLLDGBSF9eTCWuS/5dXV2V2kGqjzYqvRwoqjafPn3y60Wl9W9N9i/cXx5Yr5R/Hawk9+/fvwe69/bt2/3yOrKHLMAj/1Z05MTHuJfyPX9ifI6cr/7F4ZUezLWTxUJWEgQWcq0qttDeoFMwOOUWNI0xQGAAAqQ1BhCifgoDh4skakjU6B8EfctsfDV1xTJkCWkWIImaJXQt1JOoKSKFgT1v9gGfAGIhlxQpC3A8C2lwykvSp74IAeL/E+P/IhI8rBN8Mb54SdlwTEtkqIfAwAR6zIQrP3YtP/V59+7d69evDxCfeJasCZ2GIaM69wMhA4cBBMMnBsMD65Xy0Sa8XLK0WYDjpXqWUHRXTya8lMiwkFjIJV0yaCENTnlJ+tRXJYALq4q3zc7xtnjbJc3Uux626y8xpB4CxQhodo8rU9XFxtRbR/pdfBrX2Nvs8+MdUsfkLxyyh3ke4MpHd8X9f/jwYeem/Z8/f2adpUMvrwlw5aoFGdXd3Z1/i5ubG//wyPKQeiUA9fakUqAZfDha/rZxzB/zSimPaGm2q8MemexIaLCZwMFCDN5hkRh2pQczccfoKSxkJUFgIaP61nKlQadgcMotayBjg0BHBPTLEJtpjY5EqRzqkOEiiZpJ+iRqlE+BvpneQrIMiVIlQI1iGa+SRE1apkN6XpkyFjIt9+xZgxbS4JSzakCDzQSI/yd0J8b/m2V3yoX4YlYrUcXDMUWxUAmBsQnoVzFNZcL1v9uUX7Id8wsf8Szv37/XaIv+x2+a3ja0GTIMIBieNOHEYHhIvRKqeiNJeBk1R4SXUSyDVZIJzwoUC4mFjCqJQQtpcMpR0VPZDgFcWDuy2D8SvC3eNqpFq1zPv6JdUAkBCJQlkH1jnz7tW3ZgvfSmfIutTCeLupcprx1nduId6ZjkJSXEkQ178736ExbZ1fn777/r05dRmLe3t9H6aOVhfyUKtinKYOY10RFWqhxJrxwivT2pEWjKh6ODNzKcK2KHRV/QGJPDHhnlsMVcyF9M5R0fYlt++59/Un727Nnnz5+VPYzUTN4Q0eB0utuuLwyxkMUVCQtZHOkBHfboFHZiMTjlncS4HAIQmAjolyHZGAOkvRDIilLjUxqZLIkaXxDnruJH0itHVW8hSdQ4aH5BY0xI1PjEWiuTqCklESxkKZKuHxI1DkVHhR6dQkd47QyV+N+X9bnxvz+S9sv44uIywhcXR0qHEIDAAQT0eZ6s4zhgtO4WmkB6aiy/ZNv5czV303RBn8zRDz59xz1ns9JsYZDKCRIM+6DODYZH0itHVW8kSYY7aH5BY0z09tPvuV5ZrAq/WpzwkgkvqGZYyIIwp65YgBdHekCHPTqFA7BwixoEcGE1qLbfJ962uIyseVu26xdXITqEQIRANgWgT8REejdQpX8RbBb1qLSyE+9Fx+7v72UuSxv1ffFJUlLzfhr/Er8cbJn2T83Ll5eX88riNTKdT58++d3KW5k1L2fyLylbHkavfCx6e1JD7i9fvvQHI0u4Y1687d90Z1ljTGqg2zZsSXnLYEST5b3jkp1xtkXKsj/8+vpaHrGPHz9u63zsqx49enTkBPXb9dvRLixkcQ3BQhZHekCHfTmFIkAMTrkINzqBAAT0y5BsjAHMXghkRanxKS1MlkSNLwUSNT6NUmW9hayxHmQZUkqOyn5I1ChBzZuRqJkzCWqG8bz+vLCQPo0NZU24VcO5bBhqqUsMTrkUOvpxBIj/HQopnB7/+4Npv4wvLi4jVivFkdIhBCBwAAH9KibrOA4YrbuF+yWJq0kUNFF34nLlqVW/FpOfvCu7rdQsK81joO2fHcGwz/D0YHgYvfKp6o1kjXwF4aUviwPKJMO3QSYTruGGhdRQWtUGC7kKVyONNRFmDX/ayPQZRoMEcGENCmXPkPC2e+hFr7XmbdmuH1UDKiFQmED2ZYer0r6FB9dDd5qQeppH9jU2PUx3yxjH0DFJUf3xxx/K+ctTI3lhZeOgmWyM128NPeydWMEraVvYyD2GXgXS17xRTy55/PhxcOH+Q/mWe6B4m3V4/2A295AF2I4dln34slhK/6lDLIlE/8+fP98MpLsLlRmBw0yfAJRHQ4kxa5SU/RRplh1Mj9Fd9gGf0GEhl1QoC7AdC7k0hbX1THlObDwpz+dIDQQgsIEAaY0N0Hq/ZIxwkUSNr4ckanwaBcvZkHK6F8uQJeZZgO0EqCRqokIkURPFsqFyDM8bTDz7gE/tsZABN3eYBdiOhXRj3lkwOOWdxLg8IED87wNpIf73x9N+GV9cVkb8WbksT3qDAAQOI2AhE37YzwD0v9k4bEhLijRGGEAw7Mu3hWB4DL3yqUo5u2yf2pPqCbi5wyzAdlI9JMOd1FyBTLhDsb+AhdzP0O+BBbhPo6NyR06hI6oMNUoAFxbFMnwl3rasiA16W7brl1UheoNAnIAmCyApv/jF1P7Xf6U3W/qELi4u/EM75TF0LBvWBAK9u7sLapSHwUfs01cpg+x0J9mz8qrjYFTB7v1sDzUajKFXAZkfP34ENdHDtdoY7SSovLm58WsE74sXL/yaLsrZHEf2dWLHTFOy3sFbuBL3FWNi5zWKyj/qHPkHXf17K2o8mAnFSJ/CQqb5rD2LhVxLrJH2vTiFgrgMTrkgPbqCgGUCpDUMSn+McHFtBE6ipraqj6FXASUSNQGQtYe9BKgkapYkS6JmiczaeizkWmLp9iRq0nyaPduLU2gWIAMj/vd1oIU/1Prjab+MLy4rI3xxWZ70BgEIHEag00y4cm1+GMbpRvqfqynTa/XGP0YYQDDsa0gLwfAYeuVTlbLyaV2rjcFdooeEl1EslSpJhkfBKr0tP1mM0gsqsZABkJ2HWMidAM+6nGT4WeQN3hcXZlDoMmW8bVm5G/S2bNcvq0L0BoE4Ac0ecv37ZeP3GLdWtjErJ6dxisquums2gI69fv16baolu9ZakqN+a6j0oH9d8dLtNPXX19d+sxZeUivjGUCvfKpTWak2xe3JXMODFzTMh9pmTfbPq8XRbeAgb8DR79Wf+pd5iYw23Ku7S5SJg8PmJe9LyyqVG0yNv0i5ztcWsJBriSXaYyETcBo/lX1+W3AKZRkanHJZgPQGAZsESGvYlPsA4eI8SMuKUrninvdDombOJFozgF7N56VUm+KB5VzDSdTMpVOqhkRNgiSJmgScVaewkKtwpRtjIdN8Wj5L1qJl6bQ/tvmznx2zMpCb90P8P2cyQA2+uKAQ588jq5WCeOkKAhCoR6DfTPiqtfmqxntoH/NztT0jdNcOEAbMna+b3VKBYHiJTKn6AfRqjkKpNiTD5+immi7yHiTDl8R3mANdGkBQ3+9PFmUiWMhAmnsO5zEAC/A9PI+8tguncCQQ7lWPAC6sHtuWe8bbFpSOTW/Ldv2CKkRXEEgRyG4wy0aNqd6HPqcn08gnnc+SRu869v79+w3ofv78ufaq+/v7Ve8F0L+ueO1IXHt5oWag57e3t+7suYXe9WozvbJyl79KBhr+6tWrTj/nnv3LQVZnNgtFf2HwCi7lhSIjycMqG/fbTKl4yjc67+ewSljKwe8flbKHrLYHtl3ZbfvNsJBLMurCQi4Nfls9U55zy1qG+SXUQAACwxPQhwTG0xrjaULWKeh14xQ4wTJWOQYSNUpQm5v1rlebJ84yZAldFzH5qrW/mymJGodCCiRqfBpLZSzkEplV9aSyV+FqrXEXTqE1aIzHESD+dyik0M4fav1RtV/GFxeREb64CEY6gQAETiGgz3a2lgm/urrSE3v+/Lm+8Z6Wq37btudGRa7tPQwgGPbVoJ1guHe98qmuKpMMX8LVRd6DZPiS+JS/+iMTvgQwqMdCBkC2HbIA38atkau6cAqNsGIYOwngwnYC7PdyvG0R2Zn1tmzXL6I/dAKBPIHsKw+/fv2a78VkCz2ZrEccm1/XOrZ5i+zDhw/XinVbhn3tXfTtJQQJPgMuObtnz57pe6jasmu9ipI55SVn19fX/mBkDO/evfNreinL+1+zQ9W8TizbyZ4G8koO/Z+Bgxu9efMmqBnyUPMUZJNZRci8ePFC/zfmBr08FrKIGmAhi2A8pZMunEJZMganXBYgvUHALAHSGmZF33W4SKLG11sSNT6N4mXNErX4TVmGFEea6JBETQLOdErzFJCoyWKUBl173ugENboRvXBPJRZyD71zryVrcS7/3u9O/O9LsKn43x9Y+2V8cREZ4YuLYKQTCEDgFAL9ZsLlN1rKT9lv24S5TRz6VEDZnb3bRtt1GEAw7Au9qWC4a73yqboyqR6HYkOhi7wHyfC0ZDWPgN79pe+VPtv7TxZldljItIiVZ1mAK0E12KwLp9AgN4a0mQAubDO6ri/E2xYRn1lvy3b9IvpDJxDIE8i+F/aYRWZ+oO210O+6zHrE9iZXckRd69i217Iq/1jiU5aM2H/+8x+/Jluu/b7GIASRSX38+DE7qsMadK1XUUrKP1Nt0K7o7aRSsnuBHfvw4cNS48brs39ebWFD9d3d3WaM4os3/x1u802Pv1AjJv0u+s3jF9SfPn3SX64Ztr63Ii2xkPsxYiH3Mzyxhy6cQlk+BqdcFiC9QcAsgWA5kOBgPK2RINPpqa7DRRI1TutI1DgUlQokavaA7SJAJVGTFbEm40GiJotRGnTteaMTxEJGsSgru7CQyrkomxmcspIMzTQEiP8dpdbifzewLgr44v1i4o8m+xnSAwQgcCKBrjPhmnBI4oS3b9+eSHjp1gV/4LR0i2x912GARvpzAhuw86vFOcZ0Tdd6FZ0aqZ4oFmVlF3kPkuFpaZIJT/NZdRYLuQpXtDEL8CiWXiq7cAq9wGScGgK4MA2l8drgbffL1LK3Zbv+fv2hBwioCGSdtPzcSj6yrerLWKNsSO14nP5JZzeSUwpd65j+bzY+22Cju39qqRx8x16aZblVfZXG69evg7lv+xvA0nz312f5dGe7NG84E27K/HiW8HxDclPvIc6OP2gQqGtwVg5b2F+08yF68+bNfF6D1VxdXWlmpHkDpaafaBuJedba8Kw5it6oamV2SFjINH8sZJpP+2e7cAplMRqcclmA9AYBswRIa5gVfdfhYtbrRcW6NsiXTkjUREkmKrvWq+i8SNREsSgrs48qiRolyXObkagpxR8LuZMkiZqdAE+/vAuncDolBrBEIKs/0QuJ/6NYLFfii3dKH1+8EyCXQwACpxPoOhP+7Nmz9Ic3JIUlE3z48OExnH/+/Km/UQs/mOw6DCAYdsq28wdXrp9Sha71KgqBZHgUi7Iy+6iSDFeSPLEZmfCC8LGQO2GyAN8J8PTLu3AKp1NiAAUJ4MIKwuyoK7ztTmEZ97Zs19+pP1wOAS0BSddmsy3Z2FF7s4HayXY+5XdjWsi2nAu+ax3b9gV7Zezr5CJfrQ/23r969Sr75mPRwFV/BXG3yxZkPO/fv/ebNbiRu2u98tm6stJWbHgLsruFK8w3JIsjELm7Bt0Vsn9e3fDbrOIQlF5j6b5iJapuU1+675H18pdmjYb/5z//qTQqMap//PHH2s4vLy/XXlK7PRZyD2Es5B56jVzbhVMoy8rglMsCpDcI2CRAWsOm3KdZdx0ukqiZhEii5oBHmETNHshdBKgkarIiJlGTRaRs0LXnjc4RCxnFoqzswkIq56JsZnDKSjI00xAg/p8oNRj/a8TXTht88R5Z8EeTPfS4FgIQaIHAAJlw+ebbX3/9Nf85vvy4Qn5dJhM8cld8Nrx3Qs/+HtW1rFroOgwgGJ50o8FguGu9ij5xpHqiWJSVWcPIrxaVJE9sRia8IHws5B6YLMD30Gvk2i6cQiOsGEYRAriwIhi76wRvu0dkeFu26+/RH66FwDoC83xucH29fXHBjTo61L/C4OnTpx3Nq9JQ+9WxDb/alPSlxL56krI7NPhotvxB5d27d7L/M5sJza7r9MNwLe/v74MvyMkw2tzI3a9eOdp+ITsdv/GecnRD8pcvX/b0efq1WZt8+oZqCe73U2rtddH7ZzTvQf7MNq8MauqFJfIYBi9PCW49PzzsyZ3fOl2THVg9jOmBbTubnc62budXYSHnTHqsad8pFKdqcMrFGdIhBAwSyJoOx4S0hkMxUiEbXzUbLpKoET0kUXPMw5h9TEoNg2VIKZKr+iFRo8RFokYJKtssa1Ka9bzRqWWnE71qQyUWcgO0Bi/JLj1Oz943CI0hOQLE/4Ki2fjfiamLQtZ54YujcsQXR7FQCQEI9EUgG4666bScCZcN+fJrLtm8Lb/t+fDhg/x0RDbwi5WWX5e58R9T0HvMrPM9ZsByl+xI9JM6bMzTjQiGhUOzwXC/ehVV4+x0oldtqCS83ABt/yUkwzUMyYRrKCnbZE1Ks543OsHsdKJXbajEQm6A1uAl2dUHyfAGpdb7kHBhvUtw2/iz7glvGwWLtxUsbNeP6gaVEKhCIPsl8BpbgqvM5MBO9UyyvvDAUZ92q351TPOd5wDr27dvg5r0oWhIkF7/9OnTdEmwjX/ez93d3bxyT83nz5+DL0sLgWbDtX71Kioj+eua5t3Sa/cSB/eSKFNULuhE/pJ35Mu2gyHtP8x+c34YO1z8kd8Pv3gPysSBaHLxW8ubVrLJsvlNm9UuLORcWNkaLGQWURcN7DgFJw6DU3ZzpwABCOwhQFpjD70Bru03XCRRQ6LmsAeQRM1m1HYCVBI1k5JI9phETfZ56dfzRqeGhYxi0VTasZCOhsEpu7lTKEKA+L/l+L+IiA/rBF+8AeGqYTkAACAASURBVDV/NNkAjUsgAIEGCYyUCZcP6MmvGl68ePH8+fOzfuSj/wlZ1vkepi3ZkeiV5LAxTzciGG45GO5Xr6JqTKonikVTaSfvMXwynJ8sahRe2QYLqQTlN2MB7tPot2zHKfQroyFHjgsbUqzZSeFts4jmDfC2ExO26891gxoI1CKQ/RL4ht1rtcbaTL96Js1u5DuSZb86ptk+7ZOUvfrZyfrtX79+HeiSBM3yZ5WpjRTkHbF++6Bc9lPbHz9+vL6+Dm4hf2iRv/cElY0cZlEHbBsZdmIY2dBZrg1e7pDobX5Kokx5HXiARZTWqdz8ki5qsn8O1ICtPdMifyuV9ywUed9t7cnu6V9AaXIH7rUme+7lrpVHQ+xJVpFce7/QrJfHQvpi0pSxkBpKXbTJPsstOIWyJA1OuSxAeoOAWQLBuiDBodmAJzFmTmUJ9BsukqgR10+iJqvhpRpoQkcSNXPaXQSoJGrmgovWkKiJYtlQ2a/nXZosFnKJTLq+CwuZnsLaswanvBYR7dMEiP9bjv/TsmvtLL54rUT4o8laYrSHAASaJUAmvKxo9DyzzrfswBK9ZUein1TiLjVOEQy3HAz3q1dLukqqZ4lMur6LvAfJ8LQQp7NkwjWUlG2wkEpQrhkLcIei90IXTqF3yIx/TgAXNmdioQZvu1bKeNv/I/YP/yAAgQMJpLcEy5MprxE9cDgd3Er5+lJp1sFkDhlipzr26tWr//NMuZI0XsVyvtle8uxBD9k3+EonwSXbDmXP9nx+X7582dbbYVd1qldLfH78+DGXQlAjklq6PF0vnc//kCP7otNXdXE2u33or7/+amEic/6BcDWH7T+V+1GLrmadbEH3Gn00NLKY2uyfb70esJB6tlE1wELqATbVshenUBCawSkXpEdXELBMIBtxTdFOwbirZdqyZMhGgPJDpZansGFsnYaLJGo2yPrISzrVqyVEslLIGgcSNXN6vQSoJGrmsovWkKiJYtlQiYXUQyNRo2fVfstenEL7JM2OkPjfrOhrTBxfrKeKL9azomVTBKI/epF1/fx3OE0Nm8HUJkAmvCBh+b1KNlc2NZCFQMH77u+q0zCAYHi/6Kv20KleLTEhGb5EJl3fS96DZHhajtNZMuEaSso2WEglKGnGAlzPqv2WvTiF9kkywrUEcGFriY3RHm+rlyPe1mf1L2Vmh2YQgEARAvNPagfdZl/4FLQf+1DeraL8blI28h4blD+7TnVM85HnaZofPnx49+6dP+V0ef4pe/kT0fwPG5eXl0t/U5z6149waTyiz/Jx9Tdv3gQNZDDZFy8Flxx/2KleLYGS7+Nl/9Yi31dfujxR/+3bt6dPnwbXym4T0cPEVb2cSr/VQp6sIu+I3U+jiEdo9q3e+/m4HuRB+PTpkzuMFsQLv3jxInpqVaU8GvIHieDR0PdQRKb6261tiYVUEsNCKkH10qwXp1CQp8EpF6RHVxAwS4C0hlnR+xPvNFzUp0FI1PjiPqzcqV4t8SFRs0QmXd9LgFpkUU+iZlIGEjXph2I6i4XUUJI2JGqUoHpp1otT6IWnwXES/xsUer0p44uVbPHFSlA0gwAEuiBAJrysmLI/5HC303ym2zU+oNBpGEAwfIBu7LlFp3q1NGWS4Utk0vW95D1IhqflOJ3lJ4saSso2WEglKBbgSlC9NOvFKfTCk3HqCeDC9KxGaom3VUoTbxuC8vfuU4YABGoTSAeI8nzKcr32GDrqf76nOjRh/3ssvwzuaF5Vh9qvjmX/hCDJcXnjzip6ohj/qyP/939BtNRJOl+25xN/t7e30TdJi5IvDaap+n71agmj6NL/6USsJPJaunapPvrGB9HbpfZ91Wc/g9nOTLPqGhN4WLfnee9Lspq/O4oF2zOp6C2EcLQ+lMT/HG/+iOKeYeuvzapcd9EdFlIv/allRxZy7dSW2jPlubFqxw8uSY16CEDgFAKkNQLsWQ8iBna8ULzfcFFkMXd5fo24PxI1gZIfdtivXi0hYhmyRGapPmtR2wlQs+rqG5al8njeYUmymmwJiZolelN9VuVI1AgoUtlpLerubEdOoTu2pgZM/G9K3FUniy/W4MUXayjRplkCUQWW1Zy8vb3ZMTOw2gTIhBcknM2SueTJht81FRxntKt+wwCC4ahAG6nsV6+WAGYf8w1Pd9Q7t5MiXkKhrO8o75FVV2fDEwUjyXAy4Ur9TzfLqhzJcAGIhUxrUXdnO3IK3bFlwEoCuDAlqGGa4W01osTbzin917yKGghAoCqB6JZdf+1d9e59dR612j4rVxYv2NfUqo62Ux1bCmXkT3qy637t77+lfTSTnv0to9zO6dW8IJ9kXys7WRlG3wIgYupLbzvVq4S8RBnmIvZrstriOhcpP3nyxL92Kg+T9ZaZRl9+4U9Zj8txq1eIPnT+aLNlEWi94bXWswbXNvnKVVHTMT0aaXvry6h9axmdpj+F1oSeHY/Izh//vKxXCSyk0NPjyoqmkQZ9OYUi0AxOuQg3OoEABEhrBDqQ/dOp+M0hf4PSabhIoiZQ4NYOO9WrBEaWIQk481N9BaiazMN84enXkKjxaUh52zJTroqaDhI180estRos5CqJ9GUhV01tqbHBKS+hoH4PAeL/PfS4NiAQDTn8eCZo3/4hvniVjHBMq3D12Hgp58l2/R6lWWrMS1rhG/+p3P6f/ksx2dyPHqbY2813qXdhp2EAwXA9lSjSc6d6lZg74WUCzvxUX+ElyfC5BJdqNKzkYVm6PFEvV0XtxniZcIEQnakfgyVAtXkKC7lKLn1ZyFVTW2pscMpLKKg/kQAu7ET4p9wab5vAzh4BibuiISvb9RNqwykIVCEQ3ULsL41ITDvuWVaOm7uEghDIcmtWx5aW2RLUrvoK/VK2RdOJ7POP7rt2yiZ4le8OkNsthePyd0oJTfpS1371KsFZ3r/gJDsvSGydlbU8TUtk2vzDWIJG+tTSNB239OUHn9XsAnIjjxZE+geP+dzbLRkrH86q10+IHV6ypdOjIQ+X33m6fC4czd2zD0iznjcxOyxkAk5wKqsAQfsBDpny3GoNIFamAAEI1CCQNZjOntS4e4N9agJ1gdbgyHcOKasJzYaLJGp2ir7q5f3qVQILy5AEnOBUVgGC9uceauy/84nRAomaORYSNQmtzj4gzXrexKSwkAk4wamsAgTtBzg0OOUBpNbmFIj/25RLj6PK2iV8cRDd8WflHvXc8piX9hKzXd+yVmQtv7N7likp56787EGzqZKsMjQbBhAMK1X0lGb96lUCF6meBJzgVFYBgvbnHpIMX8WfnyyuwhVtnH1AmvW80elMlVjIBJzgVFYBgvYDHBqc8gBSG3IKuLAhxbo0qazlwdu6tM9UIN0tusR2/aUHinoI1CIgO3gDYxQcyh82at27t36VCWgJd3qbWd3xdq1jiWW27PyUs4loRlJd0kD+IBE8U3IolYkL5/JIx9DSm9xIbje/UGqEv5xNaO+qX1JGb3FKZdd6lSCWDqBFjjLx+eUifYkjl/Rkrb7N+2+wZv5Y+TWCsbUxZzXWH/9U9q2HlFubUe3xiGmaMwlqBIs0W7J+MkLBLg18kn4PUu9MsTxB/qlEuQsvn9W3TqM7LKTyuUsosJxq0EIq55VoxpQDAkNKOaEAnIIABPQEEgtD35J0EfDoZ51oKZGkP/FoeUij2nW4KCmOqKSkkkRNQtsPONW1XiX4sAxJwPFPLT2YU32DtjSrsfMZ+ekFKfvTt1AmUbNHyll9I1Hjnjg/X7eHeVPXutlFCw1ayP30ojN1lUNOeT80elgiQPy/RIb6VQTwxT4u/qzsXNJUwDH56tFpme36nQqu6rDJhJfCu7RjPLClctjswrbrMIBguJQmF++na71K0JC4aP50uxp+tejQOSbRwv/H3t2rt7GzjaHeXjtNOstlSstVSkmHYLtMZalMafsILJVfaatLKltlSltHsOQziKUjWFKbzlKZzvu5XmYz8w3JITicH8zgduFrOMTg5wYIgNBgmOH0cmuLXS1IyYvhVsKXTb3dwdb2lu2cobm8eshmn+W7q/1J9UyGPeQy560PqgVcPZ5lkVtbubBvAUNY38L5xG+0rdaF5e7a6LNp6LFdv9psHBMYSKD61br2WY2XcavrQPnIPplVnLVnYqk0+6IMncFJt7GUPZyxHBn7GWJsi5lu/B+fmoYix7sNm0s31U3DEvyyHUaiEXlkIP5Ffrb+/SnCx3RtU4r5n29AnnTftbWuo+BRxSmNLRwiZPxseP61uVMOY4v1stmvPYg/Ge4U4TCBt347WpYlPr9Ra7VvzsNkMqtU0v/0Gx+KRT+8+FykdIARslrY+KQs/ZsPprJkrIeMOm0ejqOi9ZDVT8F0jyc6KOwDXmCR9+FyLQECVYHmec7y3XKWNYrdrh+tYtLTRQs11c91VseTblcNkhZqGnAWb010gmqhZmvN1gJYqKmB7PRSD2mhZjnZrh3kuZS9U/OuBZ7ooFArhZdZCZj/Z1Ud082MsdhYXBuCly/nNxZP93PaOue267emm/GFy89480E5K+Gt63rrjWcL4fi7fOskBrhw0tMAk+EBWki7JCbdrhqKbDG8AWfx1kTXPSyGb63ZagAr4VWNFsd6SF/AN03C5/cFfKKDQovPtUumImAIm0pN7Z9Po63RdtfR1nb9/T93TTHE1q+4DzW+d0VHHEs5sWC93NQUq2bL9bXY49RiK2lTwt7LW6C2IXD1c5t39gfK3dYp9dItPmID5Wk6yUy9jUWXGJ3ksor3Odhnn2c0wmVHvU8eFtfuk5NMmt7U21UDY/r3pYaWEK1lrt3R1r8NNNiO+1Z0JvH1oKHW4utTzNAWmawVc9ycj5X66mMLGvQS34qJbnSntRI1f3Gtxrx6bS2qTF7qIau1tnqsh8ykoXaSjVpvuVrdnaSSVSQFFjkrf5khMF0ByxqrdRfz89WBo3YmJvCrF87gzNSnixZq8myEU29XDaoWahpw4q3pTlAt1DTX7Oq7FmpWTRLP6CFrU6zaSws1iQ1pEsGmOyhMgrfYTJr/F1v1HRbcWFwbfGsvjcUdNjZRDS9gu/7w5pmnaCW8qwpK2Si+GFBittZVon3EM/VpgMlwH61i/zin3q4aBCyGN+DEW9Nd97AY3lyztXethNdAdnqph6x946699AV8p+aUeeDpDgqZw8rePgKGsH30JnSt0bY2vNZeGm1XG7Pt+qsmO5yJvjW+UC1248didMwA4o7SlN8XrTXNeBmtc4eEBZ24QLSZ1TZQPTPXDZ871Vv6GvRO0RYSeB5tLEqxz6b9rp6EEkui0UVXP6E7HceW1BgdYryYQdubR7vaVBH7fF+KFrLc8r0p/kmfb/4k5r+dJmZrMU+LUiy3iEeVRbbj012tl9qNBfP42FYLmH4cYtFxLbl26vSqgaMfXjulifirwRqOIw/p2R43pB5yUz3qIcdtmX2kPvVBoYVJgUVuoeQSAgRWBSxrrJqkzAPz/36xWq6UM/OYLkYpmofFTXPCxXkLNSlNZacw82hXm4psoWaTTJxv/iTm35FaqGmo3LVvWahZy9J8Ug+5aVC2UNPccqb47tQHhSmal5Nn8/9y6rqPkhqLjcVrBfL/ttLHx2F+cdb+qr6s65hqzq+wSpQiYCU8RWlrmFgKS7xDIz6DW2MbN8A8pgEmw+O2otXU59GuVsu1OGMxfJNMnJ/6uofF8IbKXX3LSviqScoZPeTyK0ntwGJ4SvuZVpipDwrT0pbbnQQMYTtxTTGw0bY2yC5fGm03tWfb9TfJrD8f3Wg8FSNG+mhSy+bVycGENiOtp3F2R4HmBdZoZjvGN8PgW59As/joxZ2+Myx8F0WaTRuLxzDHrtGdet34K2/nv8Ycc6yItlm1NhxE46xtBu6iYkeOo1lgBn3XYqBvLma1omdZy7VGFn8SqBZ59Tg+HbVLJvoyuppq6aLgEy1Ih9mOTiwaeZUl5Th67ObHlKT/wX5ad+00dx16yA5bZj5RldNDLs0VebUbnM04uKxlBwQIdCVgWWNVMr5wrXaktTPTmgGulrHhzGymixZqGmp5+Ldm06420VmoWZUpZ05uoWa19i3UrJo0nNFD1mZZlrIDZH5f4csZFBo+7N7qW8D8v2/hGcdvLDYW1wRmORbP+CPcUDTb9RtwynzLSngn9R4L46vd5uqZ+GbXSXJ9RzKbaYDJcN9NZaf4Z9OuNpXaYviqTDnrHhbDa7VvJbwGsvWlHrI2a7IYPssv4OUMCls/8gLkLGAIy7l29syb0dZoWxNoHm2fRYNbvcCZtQK3t7cnJydr39r/ZMwLb25u9o9HDFMROD8/v7y83JTb6MofHx83vVvI+ePj47u7u62Fjb8DBebWYAUGmF8bu7+/jyYR6+Dx/8PDQ3zvenp6WtRsfGSif45nqcT/p6envVZ3jAU/f/6MbETq1WzE9tTIxosXL6I/j5y8efOm12yMFfn82tUmyWVFRy0v6jpCRhVHRUctRxVHRc+1lmsm3759+/jxY+3k8uWcBqwPHz5cXV0ti2aSvKSIg0UPHL3fst9bdsKLri8+GotOOD4aBwcH1WtXjxOH+LgwVi767tVXs9f6jB5SD1lrPHPqIZdFK2dQKLnIy7I7IEBgT4HEOU9Ryxoxq3z16lUzbNyV+OPHj+YwE313ftNFCzU5NMX5tatNqhZqljLlzMkt1CwrffXAQs2qyeoZPaSFmlqrsFBTA/GSwK4C5v+7iglvLDYW1z4FsxyLa2Us5OWXL18uLi5WCxttPgaL1fPOzF7ASvj+VRy3Db99+3ZrPPEpi9vVtt6PsTWeAQLMbxpgMjxAs9maxPza1aYiWwxfylgMX1IUe2AlPLHq9ZC+gNeayiy/gJczKNRq08uJChjCJlpxDdk22hpta82jebS1Xb/G1fQyNgtdX183hdjjvaLuzd3DaT6XxpJK89MfYnU1lrPnU+DdS/Ls2bOUi0BtUtLGNsk4v4+AdrWP3kSvjacSxCbtTZmPB6XHIsimd6d1vjbTs12/p+qLBxLFMy8SI4+HAkzij82L4ughE6t1TsHK6SGXtabIS4rFwZzGwVrRvCRAYH8ByxqrhvHnqJK365surjYJZ/YX0K72N5xcDOXMyS3UDNM4LdQM4yyVYQTK6SGXngUWeVl2BwQI5C/g20r+ddR5Dg1MnZPmGaHt+nnWy4i5shK+P37cFLH8xZpNscVd4HGT5OHh4aYAWZ03DciqOmaTGe1qNlWZXpByppcWw9NbReuQM14JDxM9ZOuGMd0Ly+khl3VUYJGXZXdQuMC8h7AJVa7RdkKV1VVW9xl6/uoqEyXEk/JD360d4pdIW1/rwikKxFb8eLhIQ87j52Qb3p39W3EDd0oZYyW68IcaNChpYw043motoF21ppvohfEdr2GvfhQqtilOtGir2a7++TPGl9UAznQikD7DOTo6mtBe/cDRQ3bSQiYUSVE95KJeFHm1fc5pHFwtnTMECOwjYFljH725Xmu6ONeaHbdc2tW4/sOnXtSc3ELNMA3MQs0wzlIZQKCoHnLhWWCRB2hIkiBAoEMB31Y6xJxEVAamSVSTTBLoXMBK+P6ksUWzugayKcL4/j6VvfpRBNOATfXo/D4C2tU+elO8tqjpZXUgcNdiT811xivhIaaH7KnZZBttUT3kohYKLHK2zU/GhheY9xA2vGfrFI22rekmeuGeQ4/t+lnUuy3HWVTD4Jlo3tpxfX09eI4ySrB5d+gyo55zsaRYe6CNrWVxck8B7WpPwGld3vwdL3ZTx3ePaZWoIbfxQ+7Ld9N//n15iYNEgfQZztnZWWKc+QTTQ+ZTFwPkpKgecuGpyLV2NbNxsFY6LwkQ2FPAssaegHO93HRxrjU7brm0q3H9B069qDm5hZphWpeFmmGcpTKAQFE95MKzwCIP0JAkQYBAtwK+rXTrmXlsBqbMK0j2CPQkYCV8T9hv376lfDGPPjZ+0m3PtAa+3DRgYPBCktOuCqnoRTGLml5aDB+gbacMuItsTPGWxci5HnKAVpRPEkX1kAv2AoucT3uTk9EFZj+EjS6cngGjbbrVDELuOfTYrr9DG3j37t0OoXcJenJysktwYWci0NxZPzw83N7ezqSouxfj7u4u5SLb9ZuVtLFmH++2E9Cu2rlN9Krm73jNjWFyRa4+p/bly5eTy/8kMrz1SWPVUkyxgTXnufDZXbVy53FcVA+5qDJFrjXd5o98LbCXBAiUJmBZo7QaTyxv89hhupjIKFhNQLuqgcz7ZVFzcgs1AzRmCzUl/xlugAY2cBJF9ZAL2wKLPHCjkhwBAvsL+Layv+GEYjAwTaiyZJVAhwJWwvfBjO+kHz9+3BpD3CB+enq6NVhuAUwDcquReeRHu5pHPSaWoqjppcXwxFbROtjsV8JDRg/ZunlM8cKieshFBRVY5Cm2THnuQ6CEIawPt57iNNr2BJtntHsOPbbr71CtX758icWv+IDFvv34F/uE41/8nl5s6Ip/z58/3yGufx804vn3J7wqQuDg4KC5v766uioCYl0hf/36te50/dxEH2JXL0Zvr7Wx3miLjli7Kqf6m7/jxcznw4cPc9KIvTHL4sTUbnnsoEOB5ieNVROKyXb0NtUzkzjWQ06imjrJZGk9ZKApcq3lzG8crBXQSwIE9hSwrLEn4FwvN12ca82OWy7talz/IVMvbU5uoWaA1mWhpuQ/ww3QwIZMorQeMmwLLPKQLUpaBAh0JeDbSleS+cdjYMq/juSQQE8CVsJbw0bPmXLP8N9//z3FvfrBYhrQum24sEFAu2rAmdlbpU0vLYb33YBnvxIegHrIvltRPvGX1kOGfIFFzqe9ycnoAiUMYaMjp2fAaJtuNfWQ+w89tuvv1gZi8evbt28//vXv5l//4iGX9//6F5Xx58+fWIL89OnTrlv3U5bedsuo0BMRiNbSkNP0wbUhkom+lfLw3XhYRgx4Ey3gYNnWxgajLioh7aqQ6m4ehpqfODM5opjNVfNsu35Vo8Pj5ieNVROabgPTQ1brccbHRfWQi3pU5Fp7nm43VSuIlwQI9CRgWaMn2BlEa7o4g0rMsAjaVYaV0keWipqTW6jpowmtxmmhpvljtSrmTLYCzVU5y6/wBRY52+YnYwQINAv4ttLsM5t3DUyzqUoFIbCrgJXwXcWW4eOG4epvKS/PVw9ir/6bN2+qZ6Z1bBowrfqaSm61q6nU1J75LGp6aTF8z9aScnkJK+HhoIdMaQwzCFNUD7morwKLPIOGqghdCRQyhHXFNUA8RtsBkHNIYv+hx3b9juvx+Pj4y5cv8ZyznXbsx1Ud50N0ExE4PDxseFhDrMnGQyEmUpQus1lbfdgU9dnZ2aa3nF8KaGNLCgcdCmhXHWLmHFXzr0vN7B7H2l+Rbdfvo2U2P2msmmJMpKf7V2c9ZLUqZ3xcVA+5qEdFrrXnmY2DtdJ5SYDAngKWNfYEnPflpovzrt+xSqddjSU/cLpFzckt1AzQuizUBHKxf4YboIENnERRPeTCtsAiD9yoJEeAQFcCvq10JZl5PAamzCtI9gj0JGAlvDVs/GZYbemjFlXcMhE/GzbduyYWxTENqFWrl50IaFedMOYfSVHTy9qI4K7FzttnISvh4aaH7Lzx5BlhUT3kogoKLHKebU+uhhcoZwgb3rZ1ikbb1nTTunD/ocd2/V5qPH7x++TkJDHqht3aiTEINmmB5serNH/IJ13whszXVh82hXz37t2mt5yvCmhjVQ3HXQloV11JZhtP/GG1oTeO2Ut838g28y0yFn/prF51dHRUfem4E4H0Wc3nz587SXGsSPSQY8kPlm5pPWTAKnKtdc1vHKwV0EsCBPYUaJhIV2O2rFHVKOrYdLGo6h6ssNrVYNRjJVTanNxCzQAtzULNAjndYYBKkUQ7gdJ6yFAqsMjt2oarCBDIRMC3lUwqor9sGJj6sxUzgcwFrIS3q6Dz8/PmH0iMjZrxa2Hz+AEw04B2jcRVzQLaVbPPDN4tbXppMbzvRpu+Ajz1WxZDUg/Zd3MaPf7SesgAL7DIozczGchHoKghLB/2rTkx2m4lmnqAToYe2/X7agbxhMvEqG3XT4Saa7B4DGrDw/BicTYeijPXsm8qV231YW2wQJvZTtG1xezkpDbWCaNIagLaVQ1kfi8vLy8bCtX8TaPhwmzfqv0heZZDTHx5uPnXvzgYpSISV7RjFv3hw4dRcthVonrIriSzjae0HjIqQpFrrXF+42CtgF4SILCngGWNPQFnf7np4uyreJQCalejsA+ZaGlzcgs1A7QuCzUL5DL/DDdAAxsyidJ6yLAtsMhDtihpESDQuYBvK52T5hahgSm3GhkrP+m3So6VQ+l2LmAlvAXpt2/fmrvNuJc47uiIXwtrEXmGl5gGZFgpM8iSdjWDSmwuQnM/Ob+7NWa/GO6WxeYG3+27eshuPTOMrbQeMqqgwCJn2PCKzZIhrNiqby640bbZZwbvdjL02K7fV0uIJ1wmRp3hdv0fP358+fIlFgdvb28TSyHYPgLNywffv3/fJ/IpXvvz58+t2fYbdFuJqgG0saqG464EtKuuJPOMp2H0iQemxDeNPLPdOlfVPyRnODdrXa64MOZ1UV/Pnj179erV23/9i4P4425siR9y335k4+npKaUgFxcXKcEyD6OHzLyC9sxeaT1kcClytc3MchysFtAxAQL7C1jW2N9w9jGYLs6+ikcpoHY1CvtgiZY2J7dQ03fTslBTFW74fFWDOc5WoKEG5/oVvsAiZ9v8ZIwAgUQB31YSoSYazMA00YqTbQL7C1gJ39Uwbsf9+PFjw1Xv37+Pn2BoCDDFt0wDplhr+edZu8q/jvbJYWnTy7kuhrtlcZ9PwT7X6iH30cv/2tJ6yKiRAoucfzucfQ4NYbOv4v0LaLTd3zDnGDoZep79+fMn50JON2+xJyox8/lUQWzZigXB2kJqPPs28EiClgAAIABJREFUfmFj6r9xmlgXIwZraDBxK8mQu+lGRFgm3aCxDBMrFMfHx8uXDrYKNKgW2Ma2cgmQKKBdJUJNLlh81Tw7O9uU7ZiDnp6ebnp3iufj+UQnJyfLnMeXqHhu0fLldA+iXFGPzc+Q+vr16zDTvBi1aw8DXgsbM8/Hx8e1b03upB5yclWWmOHSeshgUeRa25jfOFgroJcECOwv0DANWEZe5rJGLHDFo6OWCGsP4vmMMfSsfWtmJxvaiYWamdX1kMXRrobUHjKt0ubkFmoGaF0WaqrIRt6qxuSOS+sho4IKLPLkmqUMEyCwVsC3lbUsMzhpYJpBJe5ahE37jeOZ+PPbZrwrTmnhG/r2JUWZK+HL4lcPNn12lmEGu3ljmeJgBw1NxVfywWphfglpV/Or00WJSpteznIx3C2Lo3889ZCjV0FPGSithwzGAovcU+MRbaKAISwRSrAQMNrOtRl0NfT8NVegccuVvsson59vjQXBuF+2tlc/GON3UGMP/8x25Y3bPNamHs9EWHs+TsYuu6L+npHybIJYqLVXf1OD2XReG9sk4/w+AtrVPno5X9tQs9EDz29WUHsIVj7Ts30aSTxxIJ5B0LxXP+KPad4A04xIImWvfuSnoe3tozHKtQ1lKW12N4p/f4k21Owse8iQVORqc5prLVfL6JgAgT0FLGvsCVjO5Q0jrOliOc2g85JqV52TZhJhQ83OcoJqoabvhmehpiZs5K2BTOtlaT1k1E6BRZ5Wm5RbAgQ2CTR0X8biTWiTON9Qs7P8tjKJSuk7k9Xn4FfTOjo6qr50PHsBK+E7VfHWvfp///33MD+0sFO2uwrcMFiYBnSFXGA82tVcK72hZmc5vZzfYrhbFnP4bDZ8joy8OVRQ6zw01Owse8iAKrDIrZuHC/cXMITtb1hUDA0dlNF20i2hoWZ3Gm1t1++lGcRjQRPjzWQ/WDz+ITZrNeT5+vp6gK1cDRmY/Vvn5+fxc7Kbinl5ebnprfmdX31mxGoZ379/v3rSmWYBbazZx7vtBLSrdm6ZXxUPh2vYWR2/PJ95/ltkrzb0vHnzpkUkWV0Sf+u9uLhIzNLZ2VliyNbBEjMTX2Pm9BdoPWTrBpPzhQX2kIpca5CzHAdrZfSSAIE9BWpzy7WxWdZYy1LaSdPF0mp8mPJqV8M4D5xKgXPy2mBqoabzJmehZpW0qD/DrRZ/umcK7CELLPJ026ecEyBQE/BtpQYyj5cGpnnU466l2PTzKpncA7lrcYRvLVD78r42HivhC5bmvfpxm8Q///wzg9WPtW1gcdI0oAHHW60FtKvWdDlfWOD0sjaeTn04cMtiJp8vPWQmFdFtNgrsIQsscrdtRmw7CRjCduISOASMtrNsBh0OPbbr99JCal+fGtLIYan68fExZW306uqqoSDe2l+g4SEc0aJSHkm7fx5yiCHl45PSYnMoS2550MZyq5F55Ee7mkc9VkvRUKfxZJk57aZelDomQtXHE7x7966qMcXjeMRS82OYaoV6enrq9alM6b/Y9vXr11repv6y4dNU1Oxu6vVYzX9Dnc6yh4yyK3K1Acy1lqtldEyAwP4CljX2NywnhoZx1nSxnGbQeUm1q85JR4+woU5nOUG1UGOhpr8PXcOnycjbH3uvMTfU6Sx7yMAssMi9NiGREyAwsEBDJ2YsHrguukquoU7nOhZ3RTf1eFar/ujoaOq7y6ZeKcPn30p4onnzXv24eTh+GOzw8DAxtukGW+03lmUxDVhSONhVQLvaVSz/8A11Osvp5cwWw92ymNVHrOHTZOTNqqbSM9NQp7PsIUOmwCKntwchuxUwhHXrWU5sDd2U0XaizaChTncdbW3X76UNpCxHLhLe9MTZXrK1IdL4GY24+2fDm//3dHUn2/8966g7gdgAGU9L3RRf5r/sEQ8RicfDRHs+ODh49uxZ/B9/honl5k3FaTi/taXF33gi/oYYvLVJYNJtbFOhnB9dQLsavQq6zUA8Heb6+npTnA1z0E2X5H++9kCiHB6ltCda4i+kVVPZOvhWA+96nJifeFDC/O7h0EPu2loyD19gD6nItTY5y3GwVkYvCRQrYFmj2Koft+Cmi+P6zzV17WpmNVvgnNxCTbRhCzU9fZD1kD3BjhVtgT1kgUUeq3VJlwCBngSMxT3BjhWtgWks+RzSjTvE4i8mi5vc4l7V+M2V9Fslc8h/yXmwEj5w7Tfv1f/06VNsCynkNkjTgIHbXiHJaVczq+gCp5czWwxPvEWw2m6thFc1uj3WQ3brOXpsBfaQBRZ59GZWcgYMYSXX/j5lN9ruo5fhtR0PPX/860Egsd3EfrAeEt85ysTcxh7pnaN2wY4C379/b6iO379/7xjfEMH/+eefhp2N8VeZv//+Oz0fUcYGgcVb8dO76REKWROYYhurFcHLDAW0qwwrpXWW4k/pm/rh+HN762hzvrD2rJycs5qSt+bP46bKjXpPibxFmBi1NyVaPR8ThjznOS2KXLukuUbmWuoawmxeFthDKnK1p5rrODibT6iCEGgtYFmjNV2LC0O72rWuPY6nOLWIebqXmC5Ot+5yzrl2lXPt7Jq3AufkFmpifLRQs+snJT28HjLdKv+QBfaQBRY5/3YohwQI7CpgLN5VLOfwBqaca0feCKwKWAlfNen7TPPNEjEm9p2B3OI3DcitRuaRH+1qHvW4KEWB08s5LYY3fxjX/lHYSnjfn9/mSnHXYt/+3cZfYA9ZYJG7bTNiSxdo7i0NYemSZYZsbj9G22m1im6Hnr82dR/OtxaIZ14mXtuwyTkxhv2D/fjxIzGSk5OTxJCCtRY4PT2NxyJsujzD33KMR8C+evWq4RnJT09Pb9++Tf9QNES1YIntfPEQmk1Ezm8VmFwb21oiAXIQ0K5yqIVO8vD4+Fh7aGs12uY/JVZDTug4RqiHh4dlhmNr0PJ4ogcNNTh8iaJFJT50ML6vzvWZ8XrI4RteTykW2EMqcq0tzXIcrJXRSwIFCljWKLDScyuy6WJuNTKP/GhX86jHKEWBc3ILNb22Xgs1wauH7LWNDRl5gT1kgUUeskVJiwCBwQSMxYNR952QgalvYfET6FbASni3nimxhfnHjx/Xhoy7H3/9+hVj4tp3Z3zSNGDGlTti0bSrEfG7TbrA6eXMFsPdstjtJ6KT2PSQnTDmEEmBPWSBRc6hpRWbB0NYsVXfScGNtp0w5hBJ50OP7frdV+vW/cbLJHPYrj+t3C7pZnzQsCf/8vIyuoB8yv7ly5dNy8q1TJ6dnSXmfGuDbHhgSS1RLzcJTKiNbSqC8xkKaFcZVkqLLDXUY0xa3rx50yLOzC+pfc2ewSizdSRdWyO1h/WuDdPiZOzVjwf3bL0wnpIwy9a1LHjDJyu32d0yzw5WBRrqca49pCJXm8Fca7laRscEChSwrFFgpedZ5IYx13QxzyqbRK60q0lU09ZMNtTjXCeoFmoWrcJCzdZPxz4BGj5ZRt59YAe+tqEe59pDFljkgRuV5AgQGEygoUMzFg9WC/sn1FCPcx2L90cTA4GxBKyEDy/fYB6/5BQ/KXF8fDx8rnJIsWH4MA3IoYImmgftaqIVV8t2Qz3OdXo5s8VwtyzWmnQmLxs+WUbeTOooJRsN9TjXHrLAIqe0BGF6EjCE9QRbTrQNXZbRdkLNoKEeW462f/zrWqDh19FrTa3rlNvEl37Tzz///NMmAdfsLhAf5lpTWb789OnT7vH1ckX8Cu4yVykH0Xml5GNrg/z9+3dKPMI0C0yijTUXwbsZCmhXGVbKTlmKDrahP49ne+8U2yQC14ocY9Akst2Qyb///ruhEhveimG9Idp2b0WbaUhx+dYM2FN89JApSjmHqXUXywa8OCihh1TkWdZyzh86eSMwgIBljQGQV5OI1cXamLL6Mp7ltHrh7M+YLs6+ikcpoHY1CnuHifoaMoMVAws1HX4iuo1KD9mt5/Cx6SFrs2irFsM3QikSILCngLF4T8DRLy9wLB7dXAYItBawEt6arvWFDXd4xw9ItI52NheaBsymKrMqiHaVVXW0yEyB08takae+GG4lvEWzH+wSPeRg1D0lVOsuSlgZLrDIPTUe0aYIGMJSlITZKmC03UqUeYA+hp6/amO2l/sL3N3dpUTS8IFMubyTMPGD5/G0zsSoDg8PE0MKtqfA169fN8WQyeNVouWcnZ1tyuTa8ymr//f3980NMtasDw4O1sbv5E4C+bexnYojcCYC2lUmFdE6G/FD6Juuje53ls/2rhU5irlJYCrnm4fRhlKcnp42vNvurcSpQuvFjna5GusqPeRY8l2lW+suqtEW0kMq8izHwWq1OiZQmoBljdJqPP/ymi7mX0dTzKF2NcVaq+bZ1xALNdX2sP+xhZqqoR6yqjHFYz1ktdbmujZVLaNjAgTmJ2AsnnqdFjgWT73K5L9YASvhw1f9ly9fNnWSMfx9+/Zt+CzllqJpQG41Mo/8aFdTr8dNPWeUa67rHrUiT30x3C2LOX8G9ZA5105K3mrdRfWSQnrIEopcLaPjgQUMYQODzzU5o+3Ua7aP0dZ2/Y5bxc3NTWKMOWzX//nz54Rym5jVGQSLJyM0fPdueALrYGVv6Iw25SHlMRbX19ebLl+c//TpU3MA7yYK5N/GEgsiWFYC2lVW1bFrZuKBKVdXV2uvev78+Sz/ZBh/ma4V+fz8fK3AhE4+PT21yG3DrKNFbItLPnz4kLKKEU/zKeSBUHrI1m0phwsL7CEVudrw5joOVsvomECBApY1Cqz0zItsuph5BU00e9rVRCtuke0C5+QWapYt1kLNkqK/Az1kf7YDxFxgD1lgkQdoSJIgQGBcAWPxuP57pm5g2hPQ5QSGFLASPqR2pLVpr378tfHXr19xE8XA+ckzOdOAPOtl6rnSriZdgwVOL+e3GO6WxZw/g3rInGtna94K7CELLPLWZiBArwKGsF55y4ncaDvpuu5p6LFdv+NWMa0N8Om5PTo66lhKdI0CsTEyFmrXBrm8vIzv6mvfGubk6kpBV+nGnr2GqN69exfDWEMAb+0kkHMb26kgAmcloF1lVR07Zabhz7S1Pe07RZtz4FqR5/FEmJQd8rVKiflG508C+vHjR0qzCfPT09Nafmb8Ug853cqtdRfVgqQ09Wr4qRwrcrWm5lrL1TI6JlCagGWN0mp8KuU1XZxKTU0rn9rVtOqrmltzcgs11faw57GFmrWAesi1LJM4qYesVpNVi6qGYwIEpiVgLJ5WfVVzW+BYXC2+YwITErASPnBlbdqrH7fdxo0cx8fHA+cn5+RMA3KunenmTbuabt0VOL2sFXkGi+FuWcz8A6iHzLyCGrJX6y6qIee6MlxgkavV6nh4AUPY8OZzTdFoO92a7WnosV2/4yaRvgE+hzW49Ny+fv26YynRbRNo2Lve0B1si7WD9xsy1hD7pqcPLC+JR5Lc3d0tX64edL6ZcDWJ0s40VOW4bay0iphZebWrKVZo9MDX19drcx6PSpnlhurac7BikIo/na4VmP3JWLY7ODjosJhhm/IrcBGmQHM9ZIctbbCoyuwhCxwUSivyYJ8gCRHIU6BhRG7IsGWNBhxvdSXQ0Dgt1HSFXGA82tUUK73MryHV+4os1HTYbi3UNGDqIRtwsn2rzB7SqkW2DVLGCBDYU8BYvCfgKJcXOBaP4ixRAp0INHSzDfFbCW/AaXhr0179uOXm9va221syIhvxYL7zyr/onBvyludbDe3TYnieVTaJXGlXk6imWiYLnF5GkS2GRzNwy2Lts9D3Sz1k38J9xF9mD2kxvI+2JM5uBQxh3XrOKTaj7RRrs7/R1nb9LttDPJS0eb/xMrEcdr9HbtMfBvPmzZtl5h0MIxDmm3a7xRgfK7nDZGM1lfSnPFSvffnyZfXl6vGm6fUiZCxeHx4erl7lzD4C2baxfQrl2tEFtKvRq6BFBj5+/Ljpqurq8KYwUzxfK/JsngizdbStVVYUvPPHMbx9+/bp6amWUO1lDOvxGLnayRJe6iGnWMu17qJahEJ6SEWuCjgmQGAeApY15lGPsyyF6eIsq3X0QmlXo1dBiwz4GmKhpkWz2XSJhZpNMnFeD9mAk+1beshq1cx1bapaRscECMxbwFg8xfotcCyeYjXJM4GFgJXwwVrCpr368WvJsa++j2zEysll5V8fSfQdp2lA38Jlxq9dTbHeC5xe1oo8j8Vwtyzm/+nTQ+ZfR6s5rHUX1QBzXRkusMjVanU8ioAhbBT2uSZqtJ1izfY39Niu32V7SF/lzGG7fnpuj46OumQSV7JAfA/f9MzaTTv5k+NuHzDxmRS1BE5OTmpnai8bniUTIeexJFErcg4v82xjOcjIwz4C2tU+esNfG38d3DQl+Pr1a+cP+R6+gKspxkbxapHjy/aHDx9Wg03xzE4LB/FRjeetd1vM+Kq59WlQMQ3u6W/S3Zalp9j0kD3B9hRtgT2kIlfb0lzHwWoZHRMoU8CyRpn1PpVSmy5OpaamlU/talr1VeCc3ELNoolaqBnlo6qHHIW9daIF9pAFFrl183AhAQITFTAWT6viDEzTqi+5JWAlfJg2sGmvfvydMd7qKQ+1yp3obyCZBvTUPAqPVruaVgMocHo518VwtyxO4qOnh5xENS0zWWAPWWCRl9XtYEQBQ9iI+LNM2mg7rWrtdeixXb/LxlDd+tUcbw7b9X/9+tWcyeW7OeR2mZmiDmKT5KZN7LHqGl3DKBq/f/9ukW78jm7DVbe3t7V15GrgGLQmuqxcLUWex3m2sTyt5CpdQLtKt8oh5Kbnv8TDemazib3q/Pj4eHFxUT0To0z15aSPExcOIljMAzvfq396erp1Mhyzypubm0kj75l5PeSegANfXloPGbyKvGxjcx0HlwV0QKBkAcsaJdd+/mU3Xcy/jqaYQ+1qWrVW2pzcQk20Tws1I35I9ZAj4rdIurQeMogKLHKLhuESAgQmLWAsnlb1GZimVV9yS8BK+ABtYNNe/b///ru/+23u7++rRUu8S6R6SSbHpgGZVMTMsqFdTatCS5tezngxPHEwshI+7idUDzmu/66pl9ZDhk+BRd61VQjfh4AhrA/VkuM02k6r9vsdev74151AYmcd7a+7NNvHFNsPEj8JsYDYPhlX7i2waaP78+fP9467TQSJzaYaLD4azSltKmNEsvXa5pi9myKwyX+sNpaSZ2HyF9Cu8q+jyOGnT5+q3XX1+J9//plEEXbNZK1lxnRo1xgyD1+txOpxdOlR2PheERv1+yhCDbaa9PI4wvSR9BTj3MRl5M2qNgvsIRV52V/FwVzHwaw+ZTJDYCyB6oc98Xjr0sSmwT3i33rtWA6jpBu961Zzk8aomk0tynRxlHY7m0S1q0lUZYFz8lrLtFDTVUOtwa4dfyNMV8lNPZ5NXEberGq2wB6ywCJn1eRkhgCBIQWMxUNqt07LwNSazoUExhJY+02w+eTW1exNPXZEu/XasRz6S3dtxxhfJHu6JWNZkNqPP0392/2mRuUr+bLGHbQQ0K5aoA1/ydpedDFOzfVujVrLnNli+KY5RvTnblkc/vPVkGKtHS4rzsjbgDb8WwX2kAUWefh2JcVNAsuesHZgCNsk5vxWAaPtVqIcAvQ99GSxbzwH6P3zkP5E0vhZ0f2T2z+G2nDS8HL/tMSwj0A0rRjs11ZQdBD7xNzu2k2ZWZvDxcnmJz40f3aar21XBFfVBHJrY7XseTlRAe0q/4pr2Crz9evX/PPfIodRrtpoNb/1/dqDvob5o/imL5ZV7chYiyqb6yV6yPxrtsAeUpGrXdZcx8H8P3pySGAYAcsawzivTaVhuFn2wzG3XHttUSdNF4uq7sEKq10NRt06oYZOcq4TVAs1rVtL84UWapp9Vt/VQ66a5HamwB6ywCLn1urkhwCBIQWMxUNqt0vLwNTOzVUExhWwEt6r/9q7uuP2jOgwe003Iq8l/fnz575T7DV+04BeeYuNXLvKv+oLnF7OfjHcLYv5f+4WOdRD5l9TBfaQBRY5/3ZYVA4NYUVV9zCFNdoO47xPKgMMPbbr71NB/+7a2nMrl/eYrh7ksEYWW6BXM7b2zMye3/bv6mw6Lxrqq+8Hsq4iRZNY21Q2ndy6Pa+2iFyNZ5TnEawWuYQzWbWxEsALKaN2lXlFb+rP57o9JkbM6hATx7O82X31c9frzDO+Um5qSFXtWVLv+QFframl2PCzuz3LMsvLNzXsufaQUYmKvPwMzriWZ/lpVSgCLQQ29XjLfqB2YFmjBfKmSxoWu5fs+uGFnuniplbk/D4C2tU+egNcu2mEmmvHaKGmj0Zloaa1qh6yNd0wF5bWQ4ZqgUUepi1JhQCBbAWMxdlWzSJjBqbMK0j2CKwV2PTJXa7E1g6shK9lXHty7b2OAR7fyteG7/Zk/FRYte7ipuVu4x8+NtOA4c1LSFG7yryWNw1SFsMzr7iG7K1+6Nyy2MA17lurlbWcWrhrcdyqWaReWg8ZpS6wyDm0NHlYCqz2ioawJY6D1gKr7cpo2xqzjwsHGHps1++s4mpPVVl+llYPcpjLrl00XM1qnLFfurMmsl9Em6psmF/NreY9FkTWNpW1J7eunsQ69doL42T0gNV0HfctkE8b67uk4h9SQLsaUnuntOLL5NruN4aVYf6CuFNu9w8chao9PD7+hLl/tHnGEJVYq9ye6jTmtKtp1ZIO9hymvnnWlB4yz3qJXJXWQypyteOa6ziY7cdNxgiMImBZYxT2RaK26++Eb7q4E5fAiQLaVSLU8MFK+xpioaaPNmahZk9VPeSegP1dXloPGZIFFrm/9iNmAgQmJGAszrayDEzZVo2MEWgWsBLe7NP63bUD1tY7JFsnt3ph7daXWHVfDTO5M2tV42+48afbyZVFhvMR0K7yqYtaTkqbXpazGL56G6FbFmuNP5+Xesh86qKWk9J6yCh+gUWuVbqXOQgYwnKohfnlwWibbZ0OM/TYrt9ZA1jto6s3/VePO0tyj4g2PQqims/FcTzVY490XNqlQO3ZqMvK2vp02y4z8edPPJN1mXTzQcpP6Tb8bWAeq8nd4vcdWyZtrO9iin9gAe1qYPCU5Bo2ycx1Z3Vt5hN/v+xpOTjFv+8wUYm1ATqmqZ2Xd9N3lWrSwd55un3rDRy/HnJg8JTkCuwhFbnacc11HExp/MIQKEfAssaIdd0w6Cx74yHvaxyRIjFp08VEKMF2EtCuduIaJnBD9zjXCaqFms4XTCzUdPJp1UN2wthtJAX2kAUWuds2IzYCBCYtYCzOsPoMTBlWiiwRSBSwEp4ItVOwtXfbx8mdItkn8Gq3vE9sWV1rGpBVdcwmM9pVhlW52o8t/0RoMTzD+topS25Z3Ilr9MB6yNGrYDUDBfaQBRZ5td6dyUHAEJZDLcwyD0bbDKt1sKHHdv1uaj9urFl+Y2w+iM9bN0nuF0tzJqvv7peOq7sUiGZWezzqsqYGfqrCMt21B3GnXWzUT7nbLLK9NoY4OXCJuqynKceVTxubsqK81wW0q7pIBq83PWMo5TErGWR/5yysftuZ/SgTj/KpjbAd7tiPhYnaXfW1tBYv4zbxnauqvAv0kBnWeWk9ZFSBIi87sbmOgxl+0GSJwOgCyw/+2gPLGv1VUMOS97IubNev+psuVjUcdyWgXXUl2WE8pc3JLdTEqGehpsNPUIdR6SE7xOwqqtJ6yHArsMhdtRbxECAwAwFjcYaVaGDKsFJkiUC6wHLRde2BlfB0yUXItXv1B/7zYu1pfdFL71qKbMObBmRbNZPOmHaVYfWVNr0sbTHcLYsZfug2ZUkPuUlmxPOl9ZBBXWCRR2xgkm4WMIQ1+3i3nYDRtp1br1cNNvTYrt9NPaY/jjSHnUsNe6Rri7OxLNsNkFg6Elh9cs+iygb+leDV6UhkIz4Fcdd1ekEbxp6BF7LT81xCyEzaWAnURZVRu8qqutf+BTG68bnuioly1aY3OUzGBmgSqzvqY7YQg/U+ScdAv+pZ442XkfROU4J9sjSDa/WQWVViaT1k4CvyshOb6ziY1UdMZgjkI2BZY6y6sF2/hbzpYgs0l2wV0K62Eg0ZoLQ5+erCgoWa1u3NQk1ruoYL9ZANOMO/VVoPGcIFFnn4diVFAgQyFzAWZ1VBBqasqkNmCLQQsBLeAm3TJWu7xOF/KKJ2H8jM/r5pGrCp+Tm/j4B2tY9e59eu7Uvjno2Z9WZLtzIXw2tDVdSvWxaXTSK3Az1kVjVSWg8Z+AUWOasmJzOrAoawVRNn9hcw2u5v2GEMQw49tut3U3FrFzeX9/1XD+LD1k2Se8SyqYVV87k4jpB7pOPSXgRqD0ld1tqQCxZrd9rHU0bS9+ZFDJueSqLV9dJudok0hza2S36FnYaAdpVJPW2a9EefnEkOu83G6pwn5mzdJpFtbDHUrq4dxLQhntrbYtN+XLL6uN/lJGR5EMvrnrnToknoIVug9XFJaT1kGCrysvua6zjYxydFnATmIWBZY6x6tF2/nbzpYjs3VzULaFfNPoO9W9qc3ELN8jvI8sBCzWAft/SE9JDpVr2GLK2HDMwCi9xrExI5AQLTFTAWZ1J3BqZMKkI2COwjYCV8H73qtasLGnFrRPST1TADHEeFLtcTFgfzu83SNGCAhlRgEtpVJpVe2vRydewo5K5Ftyxm8olLzIYeMhGq72Cl9ZDhWWCR+25F4t9fwBC2v6EY1goYbdeyDH9y4KHHdv1uqnjTxuPaAlm87Ca9/WJJ2W21yPnwTwDdr2SlXL36yL1FfUU/PhhBtI3V5h1nUvIQ3dymj8z8FpEHq5FuE8qhjXVbIrHlIKBdjV4La/8WG113/B0x/Xkro5ciPQOxw7w2VA35aJv0fPYXctPawaLS428AQdRQ9TFex7AeaNFCapJrX0aEkWJ/xZl3zHrI0eu3tB4ywBV52ZXNdRwc/WMlAwQyF7CsMUoF2a7fmt10sTWdCxsEtKsGnGHeKm1ObqG0UyvcAAAgAElEQVQmanztoxUt1AzzidspFT3kTlx9BC6thwzDAovcR8sRJwECsxEwFo9elQam0atABgh0JWAlfH/J1f2Wcd9j9JP7x7xrDKs5icWWXSPJP7xpQP51NMUcalej11pp08vCF8Ojuq2Ej/6hS8+AHjLdqqeQpfWQwVhgkXtqPKLtXMAQ1jmpCBcCRtvRW8LwQ08Wu8dHd98zA1Ftyxv9mw9in/yeaXVyeXMmq+92kpxI+hDY9FV2yCcsxM/nVltL9Tg27MUev9WCx23ZqwvHywv9Hu+q2IhncmhjIxZf0j0JaFc9wSZGu8l/bY+dGGfOwWrlja86Oee2v7w1jLzLITi2qsZflBf/EjfnL6+NAxv1O6m+WotdCg85u+ukIBONZJP/XHvIqCZFXn7KZlzLE/08yjaBwQQsawxGvUzIdv0lRYuDTWO36WILTJcsBbSrJcUoB5v85zpBrZXXQs3yK8nqgYWaUT6StURrLXZZTUbeGlRPLzf5z7WHDMYCi9xT4xEtAQKzEdjUMRqLh6niTf4zHouHgZUKgVEErITvw756u8VYNwCv7vyML6oNP8+wT6lHv3bTMGQaMHrVTDoD2tW41bfJf67Ty1p5y1wMXx1Dl0usywMr4eN+MJep11rssoKMvEuiXg82+c+1hwzMAovcaxMSeecChrDOSUUYApu6PqPtMM1jk39/o+2zKNhyUuWgncCPHz/Ozs5Sro1fKD0/P08J2V+Y29vbk5OTlPijOUbglJDCDC/w+PgY9fjw8FBLOr67Rn9xeHhYO9/Ty62NP1pR7P178eJFPNXi7u5uNcPLjMUw8+bNm+VLB6MLZNLGRneQgW4FtKtuPXeK7cOHD1dXV6uXxJ/0Tk9PV8/P4EyU6/r6elGQ+PL85cuXGRSqXRFiRheT1YZRuF20MeuIjfoXFxcHBwftYnBVVUAPWdUY+LjAHlKRl21sxuPgsowOCBBoELCs0YDTx1v39/evXr1qjjluWIl6aQ5T5rumi2XWe9+l1q76Fm6Iv8A5uYWaZXuwULOkyPlADzli7RTYQxZY5BEbmKQJEJiKgLF4xJoyMI2IL2kCPQlYCW8Hu9ofxj0ScQNwu9iar3p6eloGWPx4WJyJg/g/7vTYdLPHXO/9Ng1YNgYHHQpoVx1i7hrVane6iGHGd2tYDF9UsZXwXT8sY4XXQ44lH+kW2EMWWOQRG5ikWwsYwlrTuXCTgNF2k8wA58cZeoZ5DsG8U4l9Sonto7/nLqQLp68Yxsa29GiFHF4gFmRjCXi17cUO+SEzE606NuSvZiP9TDx0NsoyZJ6llSiQSRtLzK1gUxHQrkapqU2PS49ZwSj5GSbReI744ufiY3F/mBQzTyWawaZng6WP2ouQsYfK49z6qG49ZB+qW+MssIdU5GWnN+9xcGvjF4AAgYWAZY0hW0JM0Zed8KaDMn9fIrEWTBcToQTbSUC72omrq8AFzsmDzkJNrf1YqKmBZPhSDzlKpRTYQxZY5FGalkQJEJiigLF4lFozMI3CLlECAwhYCd8VOf2W4E1r3X2fj/thdi3UhMKbBkyosiaUVe1qlMoqc3ppMbza2KINuGWxCpLnsR5ylHopsIcssMijNC2JdiVgCOtKUjwLAaPtKC1hrKHn/xmltDNLNH2vcg4Fj63RiUuBdmHlUF/Nedh0l/PwdzanPwai2vzicQO2UDZX8ejv5tPGRqeQgQ4FtKsOMVOiij+7Vvve5XH8cTHlcmFmJhDtIeYJa5/4s2wbaw9ixhttxsDdd3vQQ/YtXIu/wB5SkZddnHGw9nHwkkDhApY1hmkAm6Y6y845DoZf1Bqm7F2lssmQW1fCZcajXQ1c7wXOyQcWnlZyFmoyry895MAVVGAPWWCRB25UkiNAYOoCxuKBa9DANDC45AgML2AlPNE8/736JaylmwYkNlfBdhLQrnbi2j+w6eX+hrOJIRqDWxYzr0095MAVVGAPWWCRB25UkutJwBDWE2yZ0RptB673EYeeZ1HU6g2RjncVuL+/f/XqVcpVsU/+5uYmJWSvYZ49e5YYv7aRCDVusGhUb9++Xc1DrBp/+/Zt9XyvZyLFq6uru7u7ranEo/Iihx8+fNgaUoDRBbJqY6NryEBXAtpVV5Jb43l8fIxd1k9PT7WQsfr548eP2kkvixKISWwM2T9//nx4eIgHtkUjiYOFQGzmf/HiRfx/cnIS7SdG7Tg4ODgoymfEwuohB8MvsIdU5GXrMg4uKRwQIFAVsKxR1ejj+Pb2NiaWzTFnsoLanMlx3zVdHNd/rqlrV4PVbIFz8sFsp56QhZpsa1APOVjVFNhDFljkwZqThAgQmJOAsXiw2jQwDUYtIQKjC1gJb66CuKExboBsDpPDu58+ffry5UsOOekvD6YB/dmWHLN2NVjtm14ORj2thKyE51xfesjBaqfAHrLAIg/WnCQ0mIAhbDDqeSdktB2sfscdemzX37eiY/ny48ePKbHE00nPz89TQvYXJuWm2EXqsS8rAveXEzF3KLCpvx6ryUWnFnv/4l88iST2/i12AEZ5F7v+Fhv1Dw8POxQQVd8CubWxvssr/mEEtKsBnKNDjs0wyz3YyxTtUVxSOCCQp4AecoB6KbCHVORluzIOLikcECCwVsCyxlqWTk6mrKPG8lFUQSfJzTgS08UZV+6IRdOuBsAvcE4+gKokCAwgoIccALnAHrLAIg/QkCRBgMBcBYzFA9SsgWkAZEkQyE0gPvhu8FutlKns1Y+cf//+/fT0dLUIMztjGjCzCs2kONrVABVhejkAsiQI9CGgh+xDtRZngT1kgUWuVbqXBAgQqAoYbasaPR2PPvTYrr9vzcaa1/X1dUossXX5+Pg4JWR/YeKBmhcXFynxl/D0zRSHqYTZ1F9//frVL9hPpRIzz6c2lnkFTTR72lXfFRcTj/j59Foq9ijWQLwkkKeAHrLveimwh1TkRaMyDvb94RI/AQIENglsWgdfDW85a9Vk9Yzp4qqJM/sLaFf7GzbHUOCcvBnEuwQmJKCH7LuyCuwhCyxy361I/AQIzFvAWNx3/RqY+hYWPwECkxCY0F798MzhbuRhqtU0YBjn0lLRrvqucdPLvoXFT6A/AT1kf7aLmAvsIQssct+tSPwECExdwGjbdw2OPvT81XcJZx9/PGQ0sYxR2Ykh+wuWntvXr1/3lw0xdy7w5s2bv//+ezXajx8//vjxY/W8MwR2FdDGdhUTPkVAu0pRah0meO3Vb63nQgKjC+ghe62CAntIRV60KHv1e/1kiZwAAQINAvFnhpOTk4eHh4Ywy7diOev8/Dy29y/POFgVMF1cNXFmfwHtan/DhhgKnJM3aHiLwOQE9JC9VlmBPWSBRe61CYmcAIESBIzFvdaygalXXpETIDAVgWnt1Q/VHO5GHqZyTQOGcS4tFe2q1xo3veyVV+QE+hbQQ/YqXGAPWWCRe21CIidAYB4CRtte6zGHoefZnz9/ei3kvCO/v79/9epVShlj93vclpoSstcwBwcHT09PKUloGClKuYXZ9ISV2Mkf3U1uuZWfKQpoY1OstfzzrF31UUenp6fX19e1mO1RrIF4SSB/AT1kH3VUYA+pyIuGZBzs4wMlTgIECKwKxDb7379/xwpk/B9PEItf+InnhyYuSNZiiwXVo6Ojl///vxcvXsTaZi1M4S9NFwtvAD0VX7vqA7bAOXkfjOIkMLqAHrKPKiiwhyywyH20HHESIFCmgLG4j3o3MPWhKk4CBCYnMLm9+rFqHrcuT855nwybBuyj59pNAtrVJpl9zpte7qPnWgL5COgh+6iLAnvIAovcR8sRJwECcxUw2vZRs5kMPbbr71W53759i597Soni8+fP8atQKSH7C5P+cIG4Efb29ra/nIi5P4GouLiVefUe6Lg3upwnqvbHK+YQ0MY0gz4EtKtuVdf+HfH9+/cxb+k2IbERIDCAgB6yW+QCe0hFXjQh42C3HyWxESBQskD6AuPwSmU+mcV0cfiWVkKK2lW3tVzgnLxbQLERyEpAD9ltdRTYQxZY5G7bjNgIECBgLO62DRiYuvUUGwECExVIvwc4nwJm8uNhA4OYBgwMXkhy2lW3FW162a2n2AiMK6CH7Na/wB6ywCJ322bERoBACQJG225rOZ+h569uC1ZabPHbUIlFjgWyxJD9BZtWbvtzmHfMsSc/dubH81NrxYwWWNoTVWsCXnYloI11JSmeqoB2VdXY8zgeD3R1dVWL5OvXr/bq10y8JDAVAT1khzVVYA+pyIv2Yxzs8HMkKgIECBDITcB0MbcamUd+tKsO67HAOXmHeqIikKGAHrLDSimwhyywyB02GFERIEBgIWAs7rAlGJg6xBQVAQKTFri+vp5c/uPnuCaX5/0zbBqwv6EYVgW0q1WT1mdML1vTuZBAngJ6yA7rpcAessAid9hgREWAQDkCRtsO6zqrocd2/b1qNn0DfHyE9kqpi4vTc5vDwwW6KHGhcRweHsaO/VolPj09nZycPD4+Foqi2J0KaGOdcors/whoV500hZhlXl5e1qL6+++/40lRtZNeEiAwIQE9ZCeVVWAPqciLlmMc7OQTJBICBAgQyFnAdDHn2plu3rSrTuquwDl5J24iIZC5gB6ykwoqsIcssMidNBWRECBAYFXAWLxq0uKMgakFmksIECCQj8Dqjznlk7dec2Ia0CtvsZFrV51UvellJ4wiIZCbgB6ykxopsIcssMidNBWRECBQpoDRtpN6z23o+X//7d/+rZOCFRhJ/Fb56o64tQ6xcfq//tf/uvatIU/GVr3//b//d0qK/+N//I+UYMJkK/Af/+N/jCb3v/7X/7q9vV1mMmr/z58/b968WZ5xQKC1gDbWms6FDQLaVQNOylvxTJb/8l/+SzVk/H3uf/7P/xmPa6medEyAwBQF9JB71lqBPaQiR5sxDu75wXE5AQIE1grEEPPf//t/X/vW6Cf/83/+z2dnZ6NnY5QMmC6Owj77RLWrPau4wDn5nmIuJzAhAT3knpVVYA9ZYJH3bCQuJ0CAQLOAsbjZZ+u7BqatRAIQIFCUwH/7b/8tbrOcVpHjru//9J/+07Ty3FVuTQO6khRPVUC7qmq0ODa9bIHmEgJTEdBD7llTBfaQBRZ5z0bicgIECBht92wDGQ49f+1ZpElcHvvqv337FpvVY6Ny/Mp9PHni2b/+HRwcxHGcjIco3Nzc7FqWaf1YfSDE76unlPHo6CglmDD5C0Szj1+SfP78ef5ZlcOJCmhjE624zLOtXXVVQe/fv4/RP6Y6XUUoHgIERhfQQ3ZVBQX2kIrcVeMRDwECBAgQyFnAdDHn2plu3rSrruquwDl5V3TiIZCtgB6yq6opsIcssMhdtRbxECBAoCpgLK5q7HNsYNpHz7UECMxAIPGu2qxKGndBZ5Wf4TNjGjC8eQkpaldd1bLpZVeS4iGQj4Aesqu6KLCHLLDIXbUW8RAgUJqA0barGs9h6Jntdv14NEK01NiKH3vyX7169fHjx6urq9hgf3d39/DwsKjCWGiL4zh5eXn59u3b2MJ/enpa/TXy5pqe1nb9aeW2Wd676QLxEYhG/unTp9i0Hw9iuLi4SL9WSAIpAtpYipIwuwpoV7uKLcLHnOfz58/R4b9+/Toe1xIToXbxuIoAgZwF9JDtaqfAHlKRjYPtPiyuIkCAwFaBeCLYn1z//fjxY2v+Zx/AdHH2VTxKAbWrduwFzsnbQbmKwKQF9JDtqq/AHrLAIrdrG64iQIDArgLG4l3FFuENTO3cXEWAwFwF4pcwcl3z3pivudbFTuUyDdiJS+BEAe0qEaoWzPSyBuIlgVkK6CHbVWuBPWSBRW7XNlxFgACBVQGj7apJypkMh55nsaKTkvUJhbm5uYmd+dfX163zHJvcvn79uvXXaKM6E5+suQ/y+fn54ikDrYsz8IWxS/Dly5exLTyefTBw0pIjQIAAAQIECBAgQIAAAQIECBAgQIAAAQIECBAgQIAAAQIECBAgQIAAAQIECBAgQIAAAQIECBAgQIAAAQIECBAgQIDAYAKz2q4fv54Xu8QTt9BvJY7fp42t8puCxTM1X716tend6vnY/B9PEKieST+OB2PEXv308FmF/PXr1/HxcVZZkhkCBAgQIECAAAECBAgQIECAAAECBAgQIECAAAECBAgQIECAAAECBAgQIECAAAECBAgQIECAAAECBAgQIECAAAECBAh0JfAfuopo3HjSN+ovfvv9xYsX8Qvwv3//jr39sat87Q7/2PkfW+U37bRP30Uf2/Xb4Tw+Pqan0i6JXq+yXb9XXpETIECAAAECBAgQIECAAAECBAgQIECAAAECBAgQIECAAAECBAgQIECAAAECBAgQIECAAAECBAgQIECAAAECBAgQIDCuwOS368d2+rOzs7X77auysTn/3bt3EXLt773f399f/etfLZ7YLR/h4/+Dg4NqbHGcvpG+9Xb9h4eHWqLTehnPRJhWhuWWAAECBAgQIECAAAECBAgQIECAAAECBAgQIECAAAECBAgQIECAAAECBAgQIECAAAECBAgQIECAAAECBAgQIECAAAEC6QLP/vz5kx46q5Dx4/Pv37+/vr5uzlVs1P/69eubN2+agy3e/fLly8XFRS3k0dHR7e1t7WRs4K/t7a8FWL5sLRwFnPSO99+/f68+5mDJ4oAAAQIECBAgQIAAAQIECBAgQIAAAQIECBAgQIAAAQIECBAgQIAAAQIECBAgQIAAAQIECBAgQIAAAQIECBAgQIAAAQKTFvhrorn/8eNH7MNv3qv//Pnz79+/39/fJ+7VD4rz8/N//vknYq6y3N3dnZ6eVs/E7v3EvfqvX7+uXrjTcex1f/fu3U6X5BM4HpFgr34+1SEnBAgQIECAAAECBAgQIECAAAECBAgQIECAAAECBAgQIECAAAECBAgQIECAAAECBAgQIECAAAECBAgQIECAAAECBAh0LvAfOo9xgAhj83zzRv3IQ2x0v7q6arFj/PDw8NevX7HNPnbpL8sSyX358iU28y/O/Pz5c/lW88E+2/Uj5ngqQTwa4OHhIX6pPvEBAav5icuDYvX86pl4TsH79+9XzyeeiecjRMiIJP35CIkxC0aAAAECBAgQIECAAAECBAgQIECAAAECBAgQIECAAAECBAgQIECAAAECBAgQIECAAAECBAgQIECAAAECBAgQIECAAIHcBJ79+fMntzw15Of+/v7t27ex/7whTLwVP+3+4cOH5jDN7z4+Pp6cnNQS+ueff2Izf1wY29ETd+zHzv/j4+PmtPp+99u3bx8/fkxJ5fPnz8tHEqSEF4YAAQIECBAgQIAAAQIECBAgQIAAAQIECBAgQIAAAQIECBAgQIAAAQIECBAgQIAAAQIECBAgQIAAAQIECBAgQIAAAQLFCkxpu3781PzZ2VlzVcUPvMdG+k52yMejAV69elVN7ujoKH7rPs48e/aser7hOIenIZyenl5fXzdkcvlWDg8XWGbGAQECBAgQIECAAAECBAgQIECAAAECBAgQIECAAAECBAgQIECAAAECBAgQIECAAAECBAgQIECAAAECBAgQIECAAAECBHIW+CvnzFXz9uXLl5S9+h1uOD88PIxfm6/m4e7uLh4ZsNixXz2/6fj169eb3hryfDy/IDG5Th5zkJiWYAQIECBAgAABAgQIECBAgAABAgQIECBAgAABAgQIECBAgAABAgQIECBAgAABAgQIECBAgAABAgQIECBAgAABAgQIEJi0wDS265+fn19cXDRDP3/+PPbqxx775mA7vRvpHh0dVS95//59+u73HLbr39/fPz09VYuw6TiH3G7Km/MECBAgQIAAAQIECBAgQIAAAQIECBAgQIAAAQIECBAgQIAAAQIECBAgQIAAAQIECBAgQIAAAQIECBAgQIAAAQIECBDITWAC2/U/fPhweXnZDNfHXv1Fit+/f68mHVvftz44YBk+hw3w03q4wJLOAQECBAgQIECAAAECBAgQIECAAAECBAgQIECAAAECBAgQIECAAAECBAgQIECAAAECBAgQIECAAAECBAgQIECAAAECBDIXyH27/unp6dXV1VbE2JR+eHi4NViLABFt6133x8fHLVLs9hLb9bv1FBsBAgQIECBAgAABAgQIECBAgAABAgQIECBAgAABAgQIECBAgAABAgQIECBAgAABAgQIECBAgAABAgQIECBAgAABAgQWAllv14+9+tfX11ur6vv3771ujP/06dPWPKwGaL3JfzWqfc6kb9fv1XCfIriWAAECBAgQIECAAAECBAgQIECAAAECBAgQIECAAAECBAgQIECAAAECBAgQIECAAAECBAgQIECAAAECBAgQIECAAAECGQrku13//Pw8Za9+7KWPXf29yr558+bo6GjXJHLYrn9/f//09JSS8xxym5JPYQgQIECAAAECBAgQIECAAAECBAgQIECAAAECBAgQIECAAAECBAgQIECAAAECBAgQIECAAAECBAgQIECAAAECBAgQIJCJQKbb9b98+XJ5ebnVKHbRR8itwfYPcHZ2tmskOWyA//nzZ2K2c8htYlYFI0CAAAECBAgQIECAAAECBAgQIECAAAECBAgQIECAAAECBAgQIECAAAECBAgQIECAAAECBAgQIECAAAECBAgQIECAQA4COW7X//Hjx8XFRYrO9+/fU4LtH+bdu3e7RnJ8fLzrJZ2Ht12/c1IREiBAgAABAgQIECBAgAABAgQIECBAgAABAgQIECBAgAABAgQIECBAgAABAgQIECBAgAABAgQIECBAgAABAgQIECBAYCGQ3Xb929vbxJ+y//r16+Hh4TAVGQm9fPkyPa1Mfqw+fbt+Dg8XSOcVkgABAgQIECBAgAABAgQIECBAgAABAgQIECBAgAABAgQIECBAgAABAgQIECBAgAABAgQIECBAgAABAgQIECBAgAABAqML5LVd//HxMXGvfuyH//Dhw5B8O+3A3ylwT6W4v79/enpKiTyH3KbkUxgCBAgQIECAAAECBAgQIECAAAECBAgQIECAAAECBAgQIECAAAECBAgQIECAAAECBAgQIECAAAECBAgQIECAAAECBAjkI5DXdv3Yq//w8JCi8/Xr15RgHYY5OjpKjy2HDfA/f/5MzHAOuU3MqmAECBAgQIAAAQIECBAgQIAAAQIECBAgQIAAAQIECBAgQIAAAQIECBAgQIAAAQIECBAgQIAAAQIECBAgQIAAAQIECBDIRCCj7fpfvnxJ3GH+/v37w8PDgQVPTk7SUzw+Pk4P3FPIRMxI3Xb9nqpAtAQIECBAgAABAgQIECBAgAABAgQIECBAgAABAgQIECBAgAABAgQIECBAgAABAgQIECBAgAABAgQIECBAgAABAgQIzFjg2Z8/f3Io3u3tbeJ++OfPnz88PBwcHAyc7fQcxu73m5ubgbO3mlwQPT09rZ5fPZNJG1jNmDMECBAgQIAAAQIECBAgQIAAAQIECBAgQIAAAQIECBAgQIAAAQIECBAgQIAAAQIECBAgQIAAAQIECBAgQIAAAQIECBDIVuCvTHJ2dnaWmJOLi4vh9+pH3uIZAYk5zOHH6u/v7xP36ueQ20RYwQgQIECAAAECBAgQIECAAAECBAgQIECAAAECBAgQIECAAAECBAgQIECAAAECBAgQIECAAAECBAgQIECAAAECBAgQIJCPQBbb9c/Pz9M3w0fgUfh+/vyZmG4OG+CnldtEWMEIECBAgAABAgQIECBAgAABAgQIECBAgAABAgQIECBAgAABAgQIECBAgAABAgQIECBAgAABAgQIECBAgAABAgQIECCQj8D42/Vvb28vLy8TRT59+pQYsvNgv379Sozz+Pg4MWR/wWzX789WzAQIECBAgAABAgQIECBAgAABAgQIECBAgAABAgQIECBAgAABAgQIECBAgAABAgQIECBAgAABAgQIECBAgAABAgQIEAiBZ3/+/BkXIja3393dJebhn3/+OTw8TAzcYbDHx8cXL16kRPj69eubm5uUkL2GOTg4eHp6Skli9AaQkklhCBAgQIAAAQIECBAgQIAAAQIECBAgQIAAAQIECBAgQIAAAQIECBAgQIAAAQIECBAgQIAAAQIECBAgQIAAAQIECBAgkJvAX+Nm6Nu3b+l79d+9ezfKXv0gmtaP1d/f3yfu1Y+HC4zbAKROgAABAgQIECBAgAABAgQIECBAgAABAgQIECBAgAABAgQIECBAgAABAgQIECBAgAABAgQIECBAgAABAgQIECBAgACBiQqMvF3/4uIiHe79+/fpgbsNOa3t+tPKbbc1JTYCBAgQIECAAAECBAgQIECAAAECBAgQIECAAAECBAgQIECAAAECBAgQIECAAAECBAgQIECAAAECBAgQIECAAAECBAgMIzDmdv3z8/PEH4EPi+fPn79582YYlNVU0jfAHx8fr14+8Jn03L5+/XrgvEmOAAECBAgQIECAAAECBAgQIECAAAECBAgQIECAAAECBAgQIECAAAECBAgQIECAAAECBAgQIECAAAECBAgQIECAAAEC8xB49ufPn1FK8vj4+OLFi/Sk379//+3bt/TwHYZMz2rsfr+5uekw6XZRHRwcJD4HYazab1cuVxEgQIAAAQIECBAgQIAAAQIECBAgQIAAAQIECBAgQIAAAQIECBAgQIAAAQIECBAgQIAAAQIECBAgQIAAAQIECBAgQCAfgb/GysrFxcVOScd2/Z3Cdxh4Wj9Wf39/n7hXPx4u0KGSqAgQIECAAAECBAgQIECAAAECBAgQIECAAAECBAgQIECAAAECBAgQIECAAAECBAgQIECAAAECBAgQIECAAAECBAgQIFCUwDjb9WNL+dXVVTr0y5cvj4+P08N3G3Ja2/Wnldtua0psBAgQIECAAAECBAgQIECAAAECBAgQIECAAAECBAgQIECAAAECBAgQIECAAAECBMIb/8wAAB2aSURBVAgQIECAAAECBAgQIECAAAECBAgQGExgnO36O+3VD4t3794NJrKaUPoG+BGfKbDMdnpuX79+vbzKAQECBAgQIECAAAECBAgQIECAAAECBAgQIECAAAECBAgQIECAAAECBAgQIECAAAECBAgQIECAAAECBAgQIECAAAECBAjsJPDsz58/O13QSeBnz57tFM+vX7/G2gn/+Pj44sWLlNzG7vebm5uUkL2GOTg4eHp6SklilKpPyZgwBAgQIECAAAECBAgQIECAAAECBAgQIECAAAECBAgQIECAAAECBAgQIECAAAECBAgQIECAAAECBAgQIECAAAECBAgQyF/gr+Gz+O3bt50Sff78+Vh79SOf0/qx+vv7+8S9+vFwgZ1qQWACBAgQIECAAAECBAgQIECAAAECBAgQIECAAAECBAgQIECAAAECBAgQIECAAAECBAgQIECAAAECBAgQIECAAAECBAgQqAqMsF3/8vKymoOtx+NuLJ/Wdv1p5XZr1QtAgAABAgQIECBAgAABAgQIECBAgAABAgQIECBAgAABAgQIECBAgAABAgQIECBAgAABAgQIECBAgAABAgQIECBAgACBbAWG3q5/c3Pz8PCwE8fZ2dlO4bsNnL4B/vj4uNukW8SWnttxH4LQomguIUCAAAECBAgQIECAAAECBAgQIECAAAECBAgQIECAAAECBAgQIECAAAECBAgQIECAAAECBAgQIECAAAECBAgQIECAQFYCQ2/Xv7q62rX8I24sf3x8THy4wIiZrHqmb9fP4eEC1Zw7JkCAAAECBAgQIECAAAECBAgQIECAAAECBAgQIECAAAECBAgQIECAAAECBAgQIECAAAECBAgQIECAAAECBAgQIECAwLQEht6uf319vRPQ0dHRwcHBTpd0GPj79++JseWwXf/+/v7p6SklwznkNiWfwhAgQIAAAQIECBAgQIAAAQIECBAgQIAAAQIECBAgQIAAAQIECBAgQIAAAQIECBAgQIAAAQIECBAgQIAAAQIECBAgQCBbgUG36//48WNXiLOzs10v6TB8+o/V57ABflq57bCaREWAAAECBAgQIECAAAECBAgQIECAAAECBAgQIECAAAECBAgQIECAAAECBAgQIECAAAECBAgQIECAAAECBAgQIECAAIHhBQbdrn91dbVrCcfdBp++Af74+HjXonUePj2346p2XnAREiBAgAABAgQIECBAgAABAgQIECBAgAABAgQIECBAgAABAgQIECBAgAABAgQIECBAgAABAgQIECBAgAABAgQIECBAYHiBZ3/+/Bks1WfPnu2U1vPnzx8fH3e6pMPA9/f3r169Sokwdr/f3NykhOw1zMHBwdPTU0oSQ1Z6Sn6EIUCAAAECBAgQIECAAAECBAgQIECAAAECBAgQIECAAAECBAgQIECAAAECBAgQIECAAAECBAgQIECAAAECBAgQIECAwOQE/hosxz9+/Ng1rXF/BH5aP1YfDxdI3Ks/ruqubUB4AgQIECBAgAABAgQIECBAgAABAgQIECBAgAABAgQIECBAgAABAgQIECBAgAABAgQIECBAgAABAgQIECBAgAABAgQI5Ckw3Hb99N3vS6mzs7Pl8fAH6RnOYQP8tHI7fG1KkQABAgQIECBAgAABAgQIECBAgAABAgQIECBAgAABAgQIECBAgAABAgQIECBAgAABAgQIECBAgAABAgQIECBAgAABAt0KZL1df9xt8Okb4I+Pj7utlRaxped2XNUWRXMJAQIECBAgQIAAAQIECBAgQIAAAQIECBAgQIAAAQIECBAgQIAAAQIECBAgQIAAAQIECBAgQIAAAQIECBAgQIAAAQIEMhQYaLv+4+Pjw8PDTuU/Ojo6ODjY6ZIOA9/f3z89PaVEmMnu9/Tt+jk8XCAFVhgCBAgQIECAAAECBAgQIECAAAECBAgQIECAAAECBAgQIECAAAECBAgQIECAAAECBAgQIECAAAECBAgQIECAAAECBAjkLDDQdv30zeRLrHG3wadneNx8Lrgm93CBZS07IECAAAECBAgQIECAAAECBAgQIECAAAECBAgQIECAAAECBAgQIECAAAECBAgQIECAAAECBAgQIECAAAECBAgQIECAwEQFBtqu/+vXr12BTk5Odr2kw/DT2q4/rdx2WE2iIkCAAAECBAgQIECAAAECBAgQIECAAAECBAgQIECAAAECBAgQIECAAAECBAgQIECAAAECBAgQIECAAAECBAgQIECAwFgCA23Xv7u727WE4/5qffoG+OPj412L1nn49NyOq9p5wUVIgAABAgQIECBAgAABAgQIECBAgAABAgQIECBAgAABAgQIECBAgAABAgQIECBAgAABAgQIECBAgAABAgQIECBAgACBsQQG2q7/8PCwUwlfvnx5cHCw0yUdBr6/v396ekqJMJPd7+nb9XN4uEAKrDAECBAgQIAAAQIECBAgQIAAAQIECBAgQIAAAQIECBAgQIAAAQIECBAgQIAAAQIECBAgQIAAAQIECBAgQIAAAQIECBDIXCDT7frjboO/vr5OrLZx87nI5OQeLpBoKxgBAgQIECBAgAABAgQIECBAgAABAgQIECBAgAABAgQIECBAgAABAgQIECBAgAABAgQIECBAgAABAgQIECBAgAABAgRyFhhiu37sJ9+VYNxt8Ok/Vj9uPheq08rtri1BeAIECBAgQIAAAQIECBAgQIAAAQIECBAgQIAAAQIECBAgQIAAAQIECBAgQIAAAQIECBAgQIAAAQIECBAgQIAAAQIECOQpMMR2/bu7u10Lf3R0tOslHYZP3wB/fHzcYbrtokrPbQ4PF2hXRlcRIECAAAECBAgQIECAAAECBAgQIECAAAECBAgQIECAAAECBAgQIECAAAECBAgQIECAAAECBAgQIECAAAECBAgQIEAgN4Ehtuv//v1712IfHh7ueklX4W9vbxOjymT3e/p2/RweLpBoKxgBAgQIECBAgAABAgQIECBAgAABAgQIECBAgAABAgQIECBAgAABAgQIECBAgAABAgQIECBAgAABAgQIECBAgAABAgQyFxhiu/7T09NOCkdHRzuF7zZw+u73HLbr39/fJ/LmkNtua0psBAgQIECAAAECBAgQIECAAAECBAgQIECAAAECBAgQIECAAAECBAgQIECAAAECBAgQIECAAAECBAgQIECAAAECBAgQGFFgiO36v3//3qmEJycnO4XvNvC0tutPK7fd1pTYCBAgQIAAAQIECBAgQIAAAQIECBAgQIAAAQIECBAgQIAAAQIECBAgQIAAAQIECBAgQIAAAQIECBAgQIAAAQIECBAgMKLAENv1E3/+falwdHS0PB7+IH0D/PHx8fDZq6WYntvXr1/XrvWSAAECBAgQIECAAAECBAgQIECAAAECBAgQIECAAAECBAgQIECAAAECBAgQIECAAAECBAgQIECAAAECBAgQIECAAAECBFoLDLFd//fv3zvlb8SN5be3t4lZHTGT1Rymb9fv++ECj//6V82bYwIECBAgQIAAAQIECBAgQIAAAQIECBAgQIAAAQIECBAgQIAAAQIECBAgQIAAAQIECBAgQIAAAQIECBAgQIAAAQIECMxYYIjt+k9PTzsJHh4e7hS+w8Dpu99bb9ePXe2xc/7Zv/6dn5/vk/n7+/tE29a5TclePOPg4ODgxb/+7VmilOSEIUCAAAECBAgQIECAAAECBAgQIECAAAECBAgQIECAAAECBAgQIECAAAECBAgQIECAAAECBAgQIECAAAECBAgQIECAQA4CQ2zXf/78eXpRdwqcHm1iyAG263/+/Pnu7m6Rn8vLy9hyn5i31WAD5HY10dUz79+/Xz41IEq0GsAZAgQIECBAgAABAgQIECBAgAABAgQIECBAgAABAgQIECBAgAABAgQIECBAgAABAgQIECBAgAABAgQIECBAgAABAgQIzE9giO36O6mdnJzsFL7bwOkb4I+Pj9slfX193e7C1avSc/v69evVyzs58+PHj+XTByLCcZ+20EmJREKAAAECBAgQIECAAAECBAgQIECAAAECBAgQIECAAAECBAgQIECAAAECBAgQIECAAAECBAgQIECAAAECBAgQIECAAIEUgSG267948SIlK4swL1++TA/cbcjb29vECFvvfn98fHx4eFimEpvbDw8Ply93PUjfrt/64QJbs3RxcVEN01qmGoljAgQIECBAgAABAgQIECBAgAABAgQIECBAgAABAgQIECBAgAABAgQIECBAgAABAgQIECBAgAABAgQIECBAgAABAgQI5C8wxHb9nX5xfcTt+t+/f0+ssNab0msb7E9OThJTXA0WO/+fnp5Wz6+eaZ3b1ahqZ25ubqpPH4h3379/XwvjJQECBAgQIECAAAECBAgQIECAAAECBAgQIECAAAECBAgQIECAAAECBAgQIECAAAECBAgQIECAAAECBAgQIECAAAECBGYpMMR2/RcvXqTbHR0dpQfuNmRtL31D5K03wNeeCNA6nsjbALltEFi8dXFxUQ0Tj1p48+ZN9YxjAgQIECBAgAABAgQIECBAgAABAgQIECBAgAABAgQIECBAgAABAgQIECBAgAABAgQIECBAgAABAgQIECBAgAABAgQIzFVgiO36sYs7nW+nvf3p0aaEvLu7SwkWYY6PjxND1oLV9tjvs13/169ftcg3vdwnlU1xxvnb29ua2KdPnxrCe4sAAQIECBAgQIAAAQIECBAgQIAAAQIECBAgQIAAAQIECBAgQIAAAQIECBAgQIAAAQIECBAgQIAAAQIECBAgQIAAAQJzEshuu/7z589H8b25uUlMt/Xu99jf/vT0VE2l9bb/iKS2878abe14n1RqUVVfXlxcVF/G8YcPH2pnvCRAgAABAgQIECBAgAABAgQIECBAgAABAgQIECBAgAABAgQIECBAgAABAgQIECBAgAABAgQIECBAgAABAgQIECBAgMBcBbLbrv/ixYtRrK+vrxPTbb1dv7bBvnU8i3zWftl+U+b3TGVTtPf397XifP78eVNg5wkQIECAAAECBAgQIECAAAECBAgQIECAAAECBAgQIECAAAECBAgQIECAAAECBAgQIECAAAECBAgQIECAAAECBAgQIDA/gSG26x8cHLx8+TLRLgInhuw2WG3zeUPkR0dHDe82vPX9+/fqu63jiUhub2+rUTUc97Rd/+Liopro8+fPz8/Pq2ccEyBAgAABAgQIECBAgAABAgQIECBAgAABAgQIECBAgAABAgQIECBAgAABAgQIECBAgAABAgQIECBAgAABAgQIECBAYN4CQ2zXD8F9tqYPUAE3NzcPDw+JCb158yYxZDXY4+Pj3d1d9czZ2Vn15U7Hv379Sgzfx3b9+/v76+vragZqu/erbzkmQIAAAQIECBAgQIAAAQIECBAgQIAAAQIECBAgQIAAAQIECBAgQIAAAQIECBAgQIAAAQIECBAgQIAAAQIECBAgQIDALAUG2q5/cnKSyBfb2hNDdhgsfbd56+cO/Pz5s5rh+Dn64+Pj6pmdjms7/xuu3SeVTdF+/Pix+laU5fz8vHrGMQECBAgQIECAAAECBAgQIECAAAECBAgQIECAAAECBAgQIECAAAECBAgQIECAAAECBAgQIECAAAECBAgQIECAAAECBGYvMNB2/Xfv3iVS/v79OzFkV8G+fPmSvvs9/bkDtex9//69embPH71/eHioxrbp+OXLl5vean3+x48ftUcPfP78uXVsLiRAgAABAgQIECBAgAABAgQIECBAgAABAgQIECBAgAABAgQIECBAgAABAgQIECBAgAABAgQIECBAgAABAgQIECBAgMBEBQbarn94eBi/wZ5i9PT0lBKsqzA3NzcXFxfpsR0dHaUHroasbXE/OzurvrvrceJDDfZ8KMDaXL1//756PkA+fPhQPeOYAAECBAgQIECAAAECBAgQIECAAAECBAgQIECAAAECBAgQIECAAAECBAgQIECAAAECBAgQIECAAAECBAgQIECAAAECJQgMtF0/KBM3qCf+bnwndXN/f//27dudojo5Odkp/CJwPBSg9hiC09PTFvEsL0lUav1wgWVCtYPz8/NaQa6urmphvCRAgAABAgQIECBAgAABAgQIECBAgAABAgQIECBAgAABAgQIECBAgAABAgQIECBAgAABAgQIECBAgAABAgQIECBAgEAJAsNt16/9Kvsm3F+/fm16q9vzj4+PLfbeP3/+vEU2anva+/jR+7W5evHixdrz7U7G0w0uLy+r13769On4+Lh6xjEBAgQIECBAgAABAgQIECBAgAABAgQIECBAgAABAgQIECBAgAABAgQIECBAgAABAgQIECBAgAABAgQIECBAgAABAgQKERhuu37s63758uVW1sTfjd8az9YAsWe+9kPxWy+JAO02wF9fX1cjf/fuXfVli+MUyRbRNl9ydnZWDRB5+PLlS/WMYwIECBAgQIAAAQIECBAgQIAAAQIECBAgQIAAAQIECBAgQIAAAQIECBAgQIAAAQIECBAgQIAAAQIECBAgQIAAAQIECJQjMNx2/TCNH2PfKvvz58+tYfYP8ObNm7u7uxbxHBwc7HrVjx8/apfU9r3X3k15mfjUgOfPn6fElhLmw4cPNbGvX7+mXCgMAQIECBAgQIAAAQIECBAgQIAAAQIECBAgQIAAAQIECBAgQIAAAQIECBAgQIAAAQIECBAgQIAAAQIECBAgQIAAAQIEZikw6Hb92PK9dQN5/OL9/f19r9aRjdpDAY6OjvpL8fPnz9XI371712LPfzWGOI5ftq+dWfsycVf/2murJ+OJA1dXV9Uz79+/j0ceVM84JkCAAAECBAgQIECAAAECBAgQIECAAAECBAgQIECAAAECBAgQIECAAAECBAgQIECAAAECBAgQIECAAAECBAgQIECAQFECg27XD9na3vW11tfX12vPd3Iy9urXdp7HXv3b29utzxGI1FPC1DIZMdd+lP7i4qIWpsXLxOcLtMjwambi6QlnZ2fV8/GwgG/fvlXPOCZAgAABAgQIECBAgAABAgQIECBAgAABAgQIECBAgAABAgQIECBAgAABAgQIECBAgAABAgQIECBAgAABAgQIECBAgEBpAkNv14/d8lt/Gb62nb7DKjk9Pa1FHpn5+fNnJFHbkd5VorXHE0Ryx8fH+0f++vXr/SNJieHx8fHt27e1kH///XftjJcECBAgQIAAAQIECBAgQIAAAQIECBAgQIAAAQIECBAgQIAAAQIECBAgQIAAAQIECBAgQIAAAQIECBAgQIAAAQIECBAoTWDo7frh+/Xr12blh4eHm5ub5jAt3o29+tfX19ULY/P8r1+/Dg4O4mTKBvinp6fq5VuP43fpaym+f/9+61UpAQ4PD7c+9SDiCcmU2DaFib36wVKL5Pv375H6pkucJ0CAAAECBAgQIECAAAECBAgQIECAAAECBAgQIECAAAECBAgQIECAAAECBAgQIECAAAECBAgQIECAAAECBAgQIECAQCECI2zXf/Pmzbt375p9Ly8vmwPs9G5sO4/ftK/tnH/+/Hn8Svxir37EFpv5UzbA75Tux48fa+G72q4f0W41jDC7Pl+gmttAOzk5ubu7q578/PlzQFXPOCZAgAABAgQIECBAgAABAgQIECBAgAABAgQIECBAgAABAgQIECBAgAABAgQIECBAgAABAgQIECBAgAABAgQIECBAgECZAiNs1w/oHz9+NO+N//nz583NTSdVcnt7G2nVtp3HXv1fv37VfiX+06dPW1O8v7/fGmYRIPIfpagGjviXTweonm93fHFxsfXCh4eHrWHWBljs1a9dHs8aOD8/XxveSQIECBAgQIAAAQIECBAgQIAAAQIECBAgQIAAAQIECBAgQIAAAQIECBAgQIAAAQIECBAgQIAAAQIECBAgQIAAAQIECJQmMM52/VCOX7Zvtj47O2sOkPLuly9f4ifiaz8yf3R0FBvRa3v1I7YPHz7ENv7maGvb/hsCf/z4sfpuxJyywb56SfNx7Pzf+nyB2n775giX78YDDgKtdu27d+++ffu2DOOAAAECBAgQIECAAAECBAgQIECAAAECBAgQIECAAAECBAgQIECAAAECBAgQIECAAAECBAgQIECAAAECBAgQIECAAAEChQuMtl0/dss379iPPfanp6etq+f+/v74+Hh1h/zr169jO/qmX7n//v17c4pbAywuf/PmTW27++fPnzcl2pxiw7urpasFTsxt9arFAw5qmX///v2PHz+qwRwTIECAAAECBAgQIECAAAECBAgQIECAAAECBAgQIECAAAECBAgQIECAAAECBAgQIECAAAECBAgQIECAAAECBAgQIECgcIHRtuuHe+xpb95Pfn19HWF2raHHx8fz8/NXr17d3d3Vro1t5zc3N7WT1ZeRXISpnqkdR5biQQC1k7WXHz58+PnzZ/VkPCMgTlbPdHIc+/+bAeORB+nb7Dc94CBAvn371kmGRUKAAAECBAgQIECAAAECBAgQIECAAAECBAgQIECAAAECBAgQIECAAAECBAgQIECAAAECBAgQIECAAAECBAgQIECAAIHZCDz78+fPuIWJ/fNv375tyMPR0VFsSj88PGwIs3grNpxfXl5eXV2tDfn169fEPfPHx8erW/2Xccbe+4Y9/5FELQPPnz+PH6uPrfXLGLo9iGcTRKk3xZmS+u3t7efPn+NJBKuRpKOtXusMAQIECBAgQIAAAQIECBAgQIAAAQIECBAgQIAAAQIECBAgQIAAAQIECBAgQIAAAQIECBAgQIAAAQIECBAgQIAAAQIEZiww/nb9wI3t4rEHPn4KvgE6fuM9/sVG+tUwsUs/fs0+Nslv2mMfkce285QN/8vIt+7YX40wfsf+4uIiduYvI1kc/Pr1a222a8H2eXl6erp2s/0izpcvX0Zu37x5U0ti4RYXhl7trXgZ+/zjfN85X03XGQIECBAgQIAAAQIECBAgQIAAAQIECBAgQIAAAQIECBAgQIAAAQIECBAgQIAAAQIECBAgQIAAAQIECBAgQIAAAQIECExCIIvt+iH1+PgYu/Eb9pwvNGMP+cnJSfz/4sWL379/x974TVv0l/rxu/Hx+/PLl+kHsb997T72ZQxHR0exEz5exoMGNoX8+++/V/fJL2Po8CDKeHl52RBhoMVjC5ZuQdfwfIR3797F4w8ODg4aIvQWAQIECBAgQIAAAQIECBAgQIAAAQIECBAgQIAAAQIECBAgQIAAAQIECBAgQIAAAQIECBAgQIAAAQIECBAgQIAAAQIEShbIZbv+og42/UB9uxqK/f+xV3+fPedfvny5uLhol/rwv04femdnZ+1yu7wqHkDw9evXYR4xsEzUAQECBAgQIECAAAECBAgQIECAAAECBAgQIECAAAECBAgQIECAAAECBAgQIECAAAECBAgQIECAAAECBAgQIECAAAECBCYn8FdWOT49Pb2/v4/t4otfrW+dt9io//v372/fvu2zVz9Sj5+s//XrV/wo/a45iUvi5+uPj493vXCf8KEXpY6yt4tksVE//O3VbwfoKgIECBAgQIAAAQIECBAgQIAAAQIECBAgQIAAAQIECBAgQIAAAQIECBAgQIAAAQIECBAgQIAAAQIECBAgQIAAAQIEihJ49ufPnzwLfHNzc3V19fPnz6enp8QcHh0dxWb1Dx8+JIZPD3Z7e/v58+fr6+utl0QeIuS4O95jy/3l5eX3798T6eLhAuEWu/23lk4AAgQIECBAgAABAgQIECBAgAABAgQIECBAgAABAgQIECBAgAABAgQIECBAgAABAgQIECBAgAABAgQIECBAgAABAgQIEFgI5Ltd//9r7w5OAAaBIAC2oLai/ZdgTVk4sAAhJI/xISGgWSfv884fSql8ivbTrD6N7jPn/alCT0P4jFTIp+B8rdV7P6teesglAgmz906StLKvJBUjGTLmnC99+mLboiu3RC291loCjzHK7dubBS4OZQkBAgQIECBAgAABAgQIECBAgAABAgQIECBAgAABAgQIECBAgAABAgQIECBAgAABAgQIECBAgAABAgQIECBAgAABAgT+IPAAEI9pdK0veVUAAAAASUVORK5CYII="/>
  <p:tag name="POWERPOINTLATEX_PIXELSPEREMHEIGHT#5C646973706C61797374796C657B5C667261637B647D7B64747D5C6C65667428206628782874292C79287429295C7269676874293D66275F3128782874292C79287429295C63646F742078272874292B66275F3228782874292C79287429295C63646F742079272874297D" val="208,3333"/>
  <p:tag name="POWERPOINTLATEX_BASELINEOFFSET#5C646973706C61797374796C657B5C667261637B647D7B64747D5C6C65667428206628782874292C79287429295C7269676874293D66275F3128782874292C79287429295C63646F742078272874292B66275F3228782874292C79287429295C63646F742079272874297D" val="144"/>
  <p:tag name="POWERPOINTLATEX_CACHECONTENT#5C6D626F787B4465742066696E6E73206D6F7473766172616E64652064657269766572696E6773726567656C20665C226F722066756E6B74696F6E657220617620666C657261207661726961626C65722E207D5C5C0A5C6D626F787B4D616E206B616E20742E65782E2076697361206174743B7D" val="iVBORw0KGgoAAAANSUhEUgAAFk0AAAGACAIAAAAhKXaxAAAgAElEQVR4Aeyd/b3XqNa3z5zPKeBoCaMVjJagVqC7BLUCtQTdFaglbK1ALUF3BWoJOh34fM/kfjJMXmARICFw7T80P0Jgca0FLF5Cfvv169e/+IMABCBwHgLfvn27vr7+/Pnzn3/++f379x8/fuhi+FeF+O9//3vz5s3ff/9dF/r33r17d+/evXHjxnnKh6QQgAAEIAABCEAAAhCAAAQgAAEIQAACEIAABCAAAQhAAAIQgAAEIAABCJyYgDY2vH//Xlsahl0N+lcbG1QedzOD9jPcunXrxIVEdAgUJkA9KgyY5CEAAQhAAAIQgAAEIACB1gj8/PlTUxB6z+J/8xF/zUXoX71noXIO8xJDgYcXLoa3LTRTobct9O+dO3daw0F5IAABCEAAAhCAAAQgAIEzEPiNcy7OoCZkhEDXBMaDLT59+qQTLjawGA68ePbsGXtENtDjEQhAAAIQgAAEIAABCEAAAhA4BQHtV9DuBEa+p1AWQkYRwLajcBEZAhCAAAQgAAEIQAACEIAABA4k8O7dO21suLq6ct8e8cijzQyP//rj6x0eStzqjQD1qDeNU14IQAACEIAABCAAAQhAIIWAXrXQXMTwZ5yOWMvujz/+uLi4ePjwITtP1hARDgEIQAACEIDAGQlo/6HEZiHmjLpD5k4IcM5FJ4qmmBA4H4EvX75o88fwhZNc0mvy5cWLF48ePcqVIOlAAAIQgAAEIAABCEAAAhCAAARKExhe8td2BB1jMXxwQxf6OXx2YwgfNivoaxvDjHxpkUgfAlkIYNtZMJIIBCAAAQhAAAIQgAAEIACBCYFxtOVOHehaa+V8mXPCKtdPMX/79u3Lly+HKZoNyerZ58+fb3iQRyDQDAHqUTOqpCBzAotds7oMvUB4//79eXxCIAABCEAAAhCAAAQgECRQ4lWLMVOdyylnVVNJeh1U3qymlT5//qzvlepCfzpZY4zJBQQgAAEIQAACEDiQwOCoDPtp17bXDuK9fv36yZMnB4pabdaLU5dy+VhVrFZlTQrGORdNqpVCQeDEBNQ76niLy8tL9YiFiqHXfpQFy4SF8JIsBCAAAQhAAAIQgAAEIAABCNgJDPPsGgKPU+3a2zr5aU+Ncy7srIhZmgC2XZow6UMAAhCAAAQgAAEIQAACHRJY22qmyQR3YmGNzIcPH1glX4OzOVxK0REV2uGwOYXxQX23QzsZ+GLqCISLfghQj/rRdXslXeya7ZP8bK9vzyQoEQQgAAEIQAACEChNQC5o4lGbiRKyLyURII9DAAIQgAAEIGAkoKO1tJN2WAIbL9yZN2M6Q7QOJ+IWpy5dksPa4hpGVhXXyBBegsB/5onqZBqNfObhZwzRIOrmzZvDv5JfxwpqVfju3bt8oeKM2kTm5gnI/9DmD2P7o+p879491WhduNV8PHxLh4Z++vRJ54bOucmnefDggQ4ZVV46ZHQegRAIQAACEIAABCAAAQhAAAIQgMA+BDR0vbi42CcvcoHAngSw7T1pkxcEIAABCEAAAhCAAAQg0CoBHUsxbDLTtrNWy3jqcr169Urfs/IUQRuWHj9+rH1K2tigP8WUQrWNQfsZ3r9/P1Grwm/fvq1bbGryIOVWewSoR+3ptO0SPXr0yN0L3nZhKR0EIAABCEAAAhCAQFUEvnz5oqM2NZ9gkUqzEMOrFnrPQtfDG1V6b2J43VEpDO+IyrnVRIRmJCZzFJYsiAMBCEAAAhCAAASKEtDaijyWolk0ljirio0ptKviLJxz0VL51ZatNWf/W0D+/Xe96K53CXjRvSWlU5YzEtCMifZ2WKZdFE1zLvpbq7YKHz5vomXFAcXHjx+V8vz4DAXqjQv9sUfkjDaDzBCAAAQgAAEIQAACEIAABCAAAQhAAAIQgAAEIAABCEAAAhCAAATaJqDl7LYLeN7S6TMe2m6k90DWiqCPdugIjHHfwhht2NKgcN3Vzod5Ctq4yVEXIy4u2iZAPWpbv62WTl3z2n7UVotMuSAAAQhAAAIQgAAEDiegEy40jRCcJhpP2/S/ajG+heG+Q6G3OZS+XrgI5nI4DQSAAAQgAAEIQAACEFgkgCO3iIXAUxBo/JwLjw504qD+VHufPn06HnjhDtU8z3ILAhDISOD58+eXl5f+BFVJnz17tu1UGh1GpT8dX6qZl8mnVLTuyB4RP3nuQgACEIAABCAAAQhAAAIQgAAEIAABCECgAQJ6eUYrApoP1AYvTTYOR+U2UC6KAIFqCVDpqlUNgkEAAhCAAAQgkE5AH9t48OCBJx1tb3j16pUnwps3b7RbaS2CXkfR+GV87WQt2mL44IYNH2vdlsJisvNAvQAjIX/8+MEIaw6HEAuBmuuRRX7iQAACEFgjwJTIGhnCIQABCEAAAhDYQECjb73+MP/e5ySptdM2J9E8PzWHMLxd5YnDLQhAAAIQgECfBBjp96l3Sg0BCOxJ4N97ZlZtXhqS6TV7ve6uva1aadZosFpREQwCLRHQ2aKaE/EfcqEtER8+fJBT+OTJk5RNGHpWB2poj8XDhw8nDFX3tXw+CeQnBCAAAQhAAAIQgAAEIAABCEAAAhCAAAQgcHYCmu3XrKDmBm/fvq330HSQrv7V9bAWcPbSIT8EKiRApatQKYgEAQhAAAIQgEBeAjqiwnPIhU7W+/z5s/+QCw1SPIdcSFqd0Df5hkewCNpT8ejRo3Hso10QOupCAx/llX0TlNJUykpfuQwjrN9++025S4agnESAwECgznqEdiAAAQikEGBKJIUez0IAAhCAAAQgsEjg3bt3epPCf8iFzsrURIReytDAfDERY6De1IidizCmTDQIQAACEIDASQkw0j+p4hAbAhA4IwHOufiH1nTghYZnWovVOE2DvX/c4wcEIJCVgLY+aNOD9md4Un358qV2Qty/f98TJ+qWdnVoxuf169eTp7T3IvvejkkW/IQABCAAAQhAAAIQgAAEIAABCEAAAhCAAAT2JKDDbbX3S8fszichh7UAzRayELCnRsireQJUuuZVTAEhAAEIQAACENABFv4jKvRuyZ07dzyg9Hq//1sgw7N6icV+bIR2X+g4v/fv30/GPsNXfzQsyvXlD6WjYZTkV8qTMip3ySBJJuH8hMCcQJ31aC4nIRCAAATsBJgSsbMiJgQgAAEIQAACRgJ6oUkn+E9G+u6zw8dE5Yf4JyLcR9au9XqF/zSNtQcJhwAEIAABCLRKgJF+q5qlXBCAQJ0Efvv169dEMi2pfvr0aQwch0Y/fvxQoJYqx5AxTvqFPmig0yWUznChfzekOQgmOXUx/LshEfcRnW6o9+H1FQI3kGsIQCCRgE6UUOW6vr72pFO69mk6RlM/rgDKUW6oG8I1BCAAAQhAAAIQgAAEIAABCECgNAG9sTBuFxhntDSvtW0KTlNqHONYWmWkbySAbRtBEa0cAa10+F8/G7O+urpK/MDRmBQXEOiZAJWuZ+1TdghAAAIQKEfgt99+y5j4hw8fMn5kIqNgZ0kq6PAED7lQSXVOhHHb1bNnz3QcQBCOhjM6YyIYTduf9IZMMJonwnyXxWJktl4sYiFwJFBnPRrF4wICQQL2ZjyYlCKkN86WXIhTmkCwZRsFYB5yRMEFBCAAAQhAAAIeAtr1oY+Jzo+YdB95/PixnBA3JOU6ystlX0oKap6FAAQgAIFTEGCkX4matEQyvM8+vjM+7Kr1u0lrwvcwEceq4pr2Ca+fwMI5F0ah9ZUzHYcx/BkfmUfTIYIvX77UGqeGRvO76SESUi2X/lLk1CBQQhaSML2MpACBcxHQSw4PHjxQrfSIrRpX7isfOsxCR2wMzcJEjB5cFg92bkEAAhCAAAQgAAEIQAACEIBAVQS0d0EzWhoj+0+KdGVmP4FLg+tqCWDb1aqmJcE0B6hJSHuJLG+j2VMjJgQ6JECl61DpFBkCEIAABHYmMJxrOZ6MKQ9Wkwb2GYNBWs65SNFa0OGxvLlqPCpikFNbqrS/wi+zdnm+ePHCH2e8mzLw0f4rvWMzJuW/MJ7Q4U+Eu00SqLMeNYmaQu1AYN41q19W7xyVNXvVonDVGTnYsk3ETumOJ0nxEwIQgAAEIACBJgloKkADcP8RmXndyKjJCjFnX0qThkehIAABCEBgJMBIf0RR84XWLLQoc3l5aRcyrwdlz/eQmPOpS1YVD1EEmdoJbD/nYsxDQ6mLi4vY5XM9/scff6hNGdPZ4ULZqU6qFdsgLauwOyiILJonYJl5sWz+2AZKOzz0dpBn3odpl21geQoCEIAABCAAAQhAAAIQgAAEihKwr50wsC2qCBLPTgDbzo6UBEcCUR8d0lP7r1aMonIBgTYIUOna0COlgAAEIACB0xHQNjWtgNu38XHOxWYVC7VOnfBsNnj48KFeCwmm/+TJk7dv3wajjRF+/fo1Xs8vtAHj9u3b8/C1EMvBGWvP3rlzJ2qr1devX2/durWWGuF9EqizHvWpC0pdjkBs19zV9vpy2I9NmSmRY/mTOwQgAAEIQKAxAnrdSZ8Q9sw/qLzZp3f0dVL75JIEYF9KY1ZHcSAAAQhAYEKAkf4ESM0/NRcn38m4eMFEXOzUZXa3s2ZbQrbDCfw7XQItTGpApdXQ2KS03B77SGJ8LbtqGCZptZ76+PFjDbHsCWrwNpTU/ggxIQABl4C6w+DxouUOuVD112dM/PM+uqv3K1yZuYYABCAAAQhAAAIQgAAEIAABCBxO4P79+xovHy4GAkAgOwFsOztSEhwI6Lhb/zTgHJSWPJkYnGMhBAJGAlQ6IyiiQQACEIAABLIT0G5LdcTamZc9ZRKcENDnf/yjDOPpFd+/f5+k7P+pXRaeCFFvoSgd5W45jGOeo4ZLxn2i47Oxso0PctEwgTrrUcPAKdohBIaumfn8Q+AfkilTIodgJ1MIQAACEIBAqwR0nOX+h1wIZuxkRav8KRcEIAABCEBABBjpn8sMNBe37a32cxUzl7SsKuYiSTolCGQ452IQa8OhFXrjvUSRLGnqxIo3b95oPViLCvYTOjSEk8zqsSxZEAcCEHAJWA650P6bR48euU/lulayxl0Xxt0nuQQjHQhAAAIQgAAEIAABCEAAAhCAgIWABrZRB7Za0iQOBGoggG3XoIX2ZNg2xff+/fv2UFAiCOxDgEq3D2dygQAEIAABCKwRePLkid6CWLtLeDoB7S/69OmTJx3tmNLuQE+EQrc2vEe94REJv2G4tC2jQqBItgYC1dajGuAgQ3sENOf58OHD9spFieYEmBKZMyEEAhCAAAQgAIFtBPSqxYMHD/yHbGqsrS9JbEvf89TNmzc9d7kFAQhAAAIQ6IoAI/0zqvvx48dnFPsomVlVPIo8+foJZDvnQrPz/pzmdw9Z5Z2IIbF18KGWnO2vCrx48eLOnTt6apIUPyEAAQ8BOQ3+wz61vKee0pPC5ls6msu+60Ix/V9E2SwGD0IAAhCAAAQgAAEIQAACEIAABFIIMB2fQo9nayaAbdesnTPKpsk9/zzkWqH8762tPUU4BCBApcMGIAABCEAAAjUQYGBVVAvaJuRJX9uNnj9/7ong3rJ/iWd4yrOxSm6Y/+0XN9/xetvAZ8NTko2tFyN2LkSgznqEaiBQjoDf5svlS8p7EmBKZE/a5AUBCEAAAhBonsDFxYV/iVOTPxve2LJws79IZUmNOBCAAAQgAIHzEmCkf1LdsUYWqziIxRIj/g4Esp1zIVnPO8LRkrO6omfPnhmJX19f3759++PHj8b4RINA5wT0WQb/SRPazPHu3btClGJPU/v8+XMhSUgWAhCAAAQgAAEIQAACEIAABCCwmUDsixCbM+JBCOxMANveGXjz2fl3gHmKv/lBT5rcgkAPBDbXnc0P9kCVMkIAAhCAAARiCdy7dy/2EeIbCbx69cp/nETUdsAoTfkj//jxw1gEN5q/LG5M93qb57btKTdfrpshUG09aoYwBamQgL6jVqFUiJSXwOaebvODeeUnNQhAAAIQgAAE6iGgVy38R0xqSV1xCgl89+7dQimTLAQgAAEIQOBcBDYP2Dc/eC4+1UqrE8PP+1b7IVT9y0+HiESmEPhPRgQ3b960L4hW2HxoUU3nIKqiGkvx4MGD169fP3nyJCNDkipEwP16hlR8//79QhmR7JyADpF5+vTpPNwNUVVyf+a99s/7zPPCv5wzIQQCEIAABCCwjQA+2DZuPAUBCEAAAhBYJMDegkUsBDZAANtuQIlVFWHbu15VFQFhIHAuAlS6c+kLaSEAAQhAoFUC2sPXatEOL9fLly/9MkSdc6Evr2q7lHFX0sOHD/1Z73bXLrMrUoUbw1zxuN6TAPVoT9rkVQ8BvYvIJrQN6jjRHgOmRDbol0cgAAEIQAACEJgT+PbtW/BVi6urq/mDuUKiJityZUo6EIAABCAAgQoJMNKvUClGkTQRd319bYxMNFYVsYEKCeQ856LC4sWKpIO0tbqgRej3799bntWQUvF1QIYlMnEOJHB5eTnmrh0DnHMx0tjh4sWLF/5cSp88ErtkaNxT4i8UdyEAAQhAAAIQEAF8MMwAAhCAAAQgkJEA7wZkhElSVRHAtqtSRwPC6DzubaXAFLdx4ykIUOmwAQhAAAIQgEAlBHiZtoQi3r17598/oN0Ot27dispaOyiCmyiUoBTq/+5ObL6DkEo2StrxqQ07RDc7ihsk5JGaCdRcj2rmhmwNEKBr3qbEE+0x2NzTMQ+5zTZ4CgIQgAAEINAqgeAsgc7B1FtORYv/11xF4I2PogKQOAQgAAEIQKAGAoz0a9DCNhk2625bdg08xdRlA0psrAj/bqw86cXRgTRaYHv9+rUxKU2s6whDY2SiHULg58+fh+RLpiKgE0bfvn3rRxH8boP/8ex3OYAtO1IShAAEIACBPgngg/Wpd0oNAQhAAAIQgAAEIACBYwls3ua17XWvYwtL7hCogQCVrgYtIAMEIAABCEBABHhhsoQZBDcz6FWT2Hz1mfrgU9Lmhw8fgin/8ccfwTiTCDqYYxJi+bnhKY2w+CCYhW0PcSqvRz2ogDJC4EQEzrXHgCmRE5kWokIAAhCAAASqJaBXLYIf6A2OqtJLZ5msSM+FFCAAAQhAAAKVE2CkX7mCEC8jAVYVM8IkqSwEOOdiGaO+imBZMx4e1tiSoy6WOdYRyrEFB+oheMKoNl5sdgQLlYtDvAqBJVkIQAACEOiNAD5YbxqnvBCAAAQgUJoAw9XShEn/KALY9lHkG853wytYonFxcdEwE4oGgaIEqHRF8ZI4BCAAAQhAAAJHEdCrttfX1/7ctzlC+vrOs2fP1lLWJorPnz/funVrLcIYvmEU8/jx4/Fx+8WGpzY8YpeHmCciUH89OhFMRD0dATaLb1DZ6fYYbPMENvTgG2DyCAQgAAEIQAACpyBgedXCMkWQXtjhU8E4sekkSQECEIAABE5NgJH+SdWHD3NSxSE2BEYCnHMxophe3L9/n6MuplDO+fvPP/88p+AtSB08YTQ4O5NOIfZLjLHx0yUkBQhAAAIQgECTBPDBmlQrhYIABCAAAQhAAAIQgED9BDwvjHmED35R2fMstyDQOQEqXecGQPEhAAEIQAACrRK4uroKFm3zqyavXr36+vWr/CidaqEtCtqCqQudDaF9Sl++fDEmq6+tRu3d1Khn22dIJE/UiElSSbYgPSL0QKD+etSDFigjBE5E4HR7DJgSOZF1ISoEIAABCECgTgI1vGoxktGngnXy5viTCwhAAAIQgECHBBjpd6h0igwBCNRAgHMufFrQURcaqhlXhTXI1NDOlxz3DiJwunO+D+KUP9s3b94EE9121FkwWTdC1H4LPbiDSK54XEMAAhCAAARaJYAP1qpmKRcEIAABCEAAAhCAAAQqJ6CJ/dgpPr1OZnyRrPKyIx4EDiFApTsEO5lCAAIQgAAEIFCawKdPn/xZxI47JqlpDKLTLnSqxbdv337+/KkLbbGQZzWJ5v9pOURgSEF7n96+fetPzXNXz9o/GWKXypMjt9ogcIp61AZqSgGBNgicbo8BUyJtGB6lgAAEIAABCBxFwPKqxaNHj/YU7+bNm3tmR14QgAAEIACB2ggw0q9NI8gDAQh0QoBzLgKK1qcMgktuYxJa1uWoi5FGPRenO+e7HnSJkgRPGNUHSW7cuJGYS/BxbVIPxhkj6FCMHUQas+MCAhCAAAQg0DABfLCGlUvRIAABCEAAAhCAAAQgUDkBvVVlPMBaBdEspWUbWeVFRjwIHEuASncsf3KHAAQgAAEIQKAEgeBmIQ0lSuQblaY23VoOldD4SJ/5SdkLoWc/fPhgOeri9evXsad1RBWZyOcicIp6dC6kSAuBtgmccY8BUyJt2ySlgwAEIAABCBQlYHnVoqgAJA4BCEAAAhCAwJwAI/05E0IgAAEIlCbAORdhwjrqwrIqPCSkoy7YERtmum8MrdbvmyG5/R+BIPmLi4sdYOkrKPajLl6+fLmDSGQBAQhAAAIQ6IFA0BPoAQJlhAAEIAABCEAAAhCAAAQOIaBXsDQksRx1oTfTgm/dHFIEMoXAuQhQ6c6lL6SFAAQgAAEIQMBCIPiq7d27dy3plI6jL7tq+OM5geLevXvfv3/XxolESZSCMtK3Q9bSkQw6C4PvA63x6TP8LPWoT+1QaghUSOCMewyYEqnQkBAJAhCAAAQgcBYCwTXKfV61OAsu5IQABCAAAQjsQ4CR/j6cyQUCEICAS4BzLlwaq9daFX727Nnq7X/eePr06ZcvX/4Zxq8jCWjB/sjse83727dvweVqz06LvNh0+oy2bgTT1JaL9L0dwVyIAAEIQAACEOiEAD5YJ4qmmBCAAAQgAAEIQAACEKiTgCb6NCrxvIIlsTXtr8l8LVHXWQSkgsC5CFDpzqUvpIUABCAAAQhAwE/Asu1ntw0PflF1V9/v0Q4NfcJHI6BRKl3oiyB6Yfjjx4+5Rj1K5927d0pTKSv94WxBXShf5S4Z7t+/H5SWCP0QOFc96kcvlBQCNRM46R4DpkRqNipkgwAEIAABCFRLQIPooGw6rz8YhwgQgAAEIAABCGQnwEg/O1IShAAEIOAn8B//be6OBF69enV9fR08NHGIP3wMIdc68SgDF9sInHT9Y1th63lK9SUozJ6TL9q68fz588vLy0WptPFCuy60+WPxLoEQgAAEIAABCGwggA+2ARqPQAACEIAABCAAAQhAAAIZCQyvYGmX2Nu3bzW3r0GKTubVi1iaDNTnj/ReFnP4GWmTFAREgEqHGUAAAhCAAAQg0AwByxrHcMpDPUXWJ3z0t4M82lmhb43skBFZnJ3AGevR2ZkjPwTOTsDSbtRZRqZE6tQLUkEAAhCAAARqJmB51UJrmjUXAdkgAAEIQAACDRNgpN+wcikaBCBQIQHOuYhQit6THw5kCj6jzbI66sJyLH0wKSKkE7DMAqTnQgoTApZlJ1WoyVNFf+q0Gm1e16Z2mYQ+MDJsaldV1ab2fXZ7FC0diUMAAhCAAARqI4APVptGkAcCEIAABCAAAQhAAAJ9EtAkpCYG+yw7pYbAIQSodIdgJ1MIQAACEIAABPIS+PHjRzDBmzdvBuMQAQI9E6Ae9ax9yg6BbQTOvseAKZFteucpCEAAAhCAQJ8EKnzVok9FUGoIQAACEICAhwAjfQ8cbkEAAhDISIBzLuJgXl1d3b171/KM5tyfP3/O9lkLq6Jxfv78WTR9El8jYFmuXnu2XDguZjm2pAwBCEAAAhBwCeCDuTS4hgAEIAABCEAAAhCAAAQgAAEIQAACEIAABCAAAQhA4EQE9NmMoLT6nlswDhEg0DMB6lHP2qfsENhAgD0GG6DxCAQgAAEIQAAC5yVQ56sW5+WJ5BCAAAQgAAEIQAACEIDAeQn8+7yiHyL5nTt3Hj9+bMz68vLyy5cvxshEK0Tg8+fPhVImWT+B4HL1f//7X38K3IUABCAAAQhA4LwE8MHOqzskhwAEIAABCEAAAhCAAAQgAAEIQAACEIAABCAAAQh0ToC3TTo3AIqfhQD1KAtGEoFAPwTYY9CPrikpBCAAAQhAAAIiwKsWmAEEIAABCEAAAhCAAAQgAIGBAOdcRFvCy5cv7e/nX1xcRGfAA1kJfPr0KWt6JGYlEFyuvnnzpjUt4kEAAhCAAAQgcDYC+GBn0xjyQgACEIAABCAAAQhAAAIQgAAEIAABCEAAAhCAAAQg8H8Egm+bQAoCEAgSoB4FEREBAhBwCbDHwKXBNQQgAAEIQAACzRPgVYvmVUwBIQABCEAAAhCAAAQgAAEjAc65MIL6O9qNGzfevn3792/v1ffv31+9euWNws2yBFj/KMuX1CEAAQhAAAIQgMASAXywJSqEQQACEIAABCAAAQhAAAIQgAAEIAABCEAAAhCAAAQgAAEIQAACEIAABCAwJcAegykRfkMAAhCAAAQgAAEIQAACEIAABCAAAQhAAAIQ6IAA51xsUfKjR49+//1345MvXrz49u2bMTLR8hL4+fPn9fV13jRJDQIQgAAEIAABCEDATwAfzM+HuxCAAAQgAAEIQAACEIAABCAAAQhAAAIQgAAEIAABCEAAAhCAAAQgAAEIDATYY4AlQAACEIAABCAAAQhAAAIQgAAEIAABCEAAAhDokwDnXGzU+7Nnz+xPXlxc2CMTMyMBDvnOCJOkIAABCEAAAhCAgJEAPpgRFNEgAAEIQAACEIAABCAAAQhAAAIQgAAEIAABCEAAAhCAAAQgAAEIQAACnRNgj0HnBkDxIQABCEAAAhCAAAQgAAEIQAACEIAABCAAgW4JcM7FRtU/efLkv//9r/Hh6+vrjx8/GiMTLSMB1j8ywiQpCEAAAhCAAAQgYCSAD2YERTQIQAACEIAABCAAAQhAAAIQgAAEIAABCEAAAhCAAAQgAAEIQAACEIBA5wTYY9C5AVB8CEAAAhCAAAQgAAEIQAACEIAABCAAAQhAoFsCnHOxXfUvXrywPxwV2Z4sMf0Erq6u/Eo2YKQAACAASURBVBG4CwEIQAACEIAABCCQnQA+WHakJAgBCEAAAhCAAAQgAAEIQAACEIAABCAAAQhAAAIQgAAEIAABCEAAAhBokgB7DJpUK4WCAAQgAAEIQAACEIAABCAAAQhAAAIQgAAEIBAkwDkXQUSrEZ4/f756b3bj+vr63bt3s2ACChL4+PHjn3/+WTADkoYABCAAAQhAAAIQmBHAB5shIQACEIAABCAAAQhAAAIQgAAEIAABCEAAAhCAAAQgAAEIQAACEIAABCAAgQUC7DFYgEIQBCAAAQhAAAIQgAAEIAABCEAAAhCAAAQgAIE+CHDORZKeHz58aH/+xYsX9sjETCfw9u3b9ERIAQIQgAAEIAABCEAgigA+WBQuIkMAAhCAAAQgAAEIQAACEIAABCAAAQhAAAIQgAAEIAABCEAAAhCAAAS6JcAeg25VT8EhAAEIQAACEIAABCAAAQhAAAIQgAAEIAABCHDORZINXFxc2J///v37mzdv7PGJmULg58+f79+/T0mBZyEAAQhAAAIQgAAEYgngg8USIz4EIAABCEAAAhCAAAQgAAEIQAACEIAABCAAAQhAAAIQgAAEIAABCECgTwLsMehT75QaAhCAAAQgAAEIQAACEIAABCAAAQhAAAIQgMBAgHMukizh0aNHUc9z8nQUrpTIL1++THmcZyEAAQhAAAIQgAAENhDAB9sAjUcgAAEIQAACEIAABCAAAQhAAAIQgAAEIAABCEAAAhCAAAQgAAEIQAACHRJgj0GHSqfIEIAABCAAAQhAAAIQgAAEIAABCEAAAhCAAARGApxzMaLYePHw4UP7k9fX11++fLHHJ+Y2Ajrk+/LyctuzPAUBCEAAAhCAAAQgsI0APtg2bjwFAQhAAAIQgAAEIAABCEAAAhCAAAQgAAEIQAACEIAABCAAAQhAAAIQ6I0Aewx60zjlhQAEIAABCEAAAhCAAAQgAAEIQAACEIAABCAwIcA5FxMg0T8vLi6inuH86Shc2yK/ePFi24M8BQEIQAACEIAABCCwmQA+2GZ0PAgBCEAAAhCAAAQgAAEIQAACEIAABCAAAQhAAAIQgAAEIAABCEAAAhDoigB7DLpSN4WFAAQgAAEIQAACEIAABCAAAQhAAAIQgAAEIDAnwDkXcyZxIffu3Yt64P379zqFOuoRIkcR+Pbt29u3b6MeITIEIAABCEAAAhCAQCIBfLBEgDwOAQhAAAIQgAAEIAABCEAAAhCAAAQgAAEIQAACEIAABCAAAQhAAAIQ6IQAeww6UTTFhAAEIAABCEAAAhCAAAQgAAEIQAACEIAABCDgIcA5Fx44pls3btz4/fffTVH/fyROYfj/JIr8f3FxUSRdEoUABCAAAQhAAAIQWCeAD7bOhjsQgAAEIAABCEAAAhCAAAQgAAEIQAACEIAABCAAAQhAAAIQgAAEIAABCPxNgD0Gf7PgCgIQgAAEIAABCEAAAhCAAAQgAAEIQAACEIBArwQ45yKD5u/duxeVCudcROGKivz8+fPr6+uoR4gMAQhAAAIQgAAEIJBIAB8sESCPQwACEIAABCAAAQhAAAIQgAAEIAABCEAAAhCAAAQgAAEIQAACEIAABDohwB6DThRNMSEAAQhAAAIQgAAEIAABCEAAAhCAAAQgAAEI+AlwzoWfj+lu7DkX379///btmylpIsUQ+Pjx4+XlZcwTxIUABCAAAQhAAAIQSCWAD5ZKkOchAAEIQAACEIAABCAAAQhAAAIQgAAEIAABCEAAAhCAAAQgAAEIQAACfRBgj0EfeqaUEIAABCAAAQhAAAIQgAAEIAABCEAAAhCAAATCBDjnIswoGCP2nAsl+P79+2CyRIgioMWPBw8eRD1CZAhAAAIQgAAEIACBRAL4YIkAeRwCEIAABCAAAQhAAAIQgAAEIAABCEAAAhCAAAQgAAEIQAACEIAABCDQCQH2GHSiaIoJAQhAAAIQgAAEIAABCEAAAhCAAAQgAAEIQMBCgHMuLJQCcW7cuPHf//43EOmft6+urv4ZwK8kAix+JOHjYQhAAAIQgAAEILCJAD7YJmw8BAEIQAACEIAABCAAAQhAAAIQgAAEIJBK4Nu3b2/evHn06NGdO3du3br1219/urh//77Cf/78mZoBz0MAAlkJUGez4iQxCEAAAhCAAAQgcFYC7DE4q+aQGwIQgAAEIAABCEAAAhCAAAQgAAEIQAACEIBAGQL/KZNsd6n+/vvv19fX9mIrsnZyaK+V/ZEdYkokCfb58+fvf/39+eefP3780L/KejjI4+bNmyqp/v744w/9e/fuXZ3xsYNg/iy0We3p06f+ONyFAAQgAAGXwJcvX8bWXk2+2+AP0dTsj23+0Oxrc7Cbguf61atXL1++VAT9++TJE09MbkGgNwLaXq+qJ3dL9U4Xk6o31Dv9O3hZg7tVm7voqqxPH4z207WBHq610WoYIo0V1h0iqa8c6uxQbe/du1fD+KgHvWQvI4rOjpQEIeAncNIJKH+huAsBEcC2MQMI7EyASrczcLKDQCUEVPffvn37/v17zbDNRfprhfP7p0+ftHT4+vXr0hPUzBTNVXDSEPqUcoqrqs56iokNeOBwqz0CjS1XtacgSgQBCECgYQJ97jE4r0LxGc6ru8MlZ4R1uAq6FYC9H92qnoJDYE6AzmjO5HQhtOqnUxkCrxHAmNfIEL4PASxwH87kcggBXL5DsBfKlHMu8oDViQ96/SkqLW3Aev78edQjhSK/e/dO+72urq6GIy0Wcxlu6d/JpjG9gam3uS4uLvStpMUHiwZqJv3x48ciWTQXEm+SgHqy4WVFmfRwMZi3XlxUebUxcf9SjyKNkkwklLXr+IBtgqmyqJqP5xqMRVZq7mvVekVTf6rUNb9WPRAA1wZL0PhEDaYsYdKSLyYlI9HfJKbafNmh2nzPS7z6et7YLGsnceltxIvC1x94oAELzlDTh3/3rO9qiORsDEc8yLTGF8UlktsQyacaGiKPmdWv4omExto31Ds9K0pjPRIcVTppSn/1MOnNBzNqcND7oEfaz0ktONfPYXwU7DHdOjsWUHVWtVXVVh3iGFj/RbBjevHiRezoVR714H+qTRvbfLXwQqSm/uHDh/YjtAoB7FDRIhnUNYOOdHtTLzmMvFy3R8mq0dC/o9ujiiDvWv8eMp2SXsxtKZx3AmpbeRt7Ctv2KLQl2w72FA14BTLmcUwqL0XXaqKHC7013VWz7LHqym9R6fwKqs0Vr63SBRs6XGK/gVnuSunDMHDwfjPOaMm81RNpsGkRQ3E0QS23XK9RGeMbozU2UxSsFA30/h7NttSneIrpv9V8nfUXHxvw8+FuYwSMXZg79V35ctVcQZ33a3MghGwgMPaM7qSB6oUWOGIXSjbk7nlkEGycxxhmM/Tv/gsuwYrGqMqjx55vyYZlG2PP0gMKFfmk85A9+AyyQFqzEtWwpRFW0ELanjApYR7l0hwMr6tNPuVgkjIEGiBAZ+RXYm3LiHNpadXnTAg5KYEOjbkHF/pEI/0OLbBcW6HeU1uCNeIYp2SH7RDKcdgRMbyZNXzj9vC98eU4VJUyLp9fHfW7fIvyc87FIpboQDVJsc+ogTt2AUwmq527+ouV3I2v/WH6u7y8FAEtRegv4341N6PJtZwDSa6Jwkk4PyEg25gsNo8rRuOFn5L8DH+E2LtBf12+jiVNYzQ3KWWt6umfwFWyQ8qqy+OzgqAXrlSj939FE1yjFnJdZGntB2FkJNoZrD9tlXj58uX8PBS9DeIakp5SldynX8iFKzGd+g1YBZSOXDWpvv91hMK9QoeSaP1brZA2K6gRXsPrNkTjtga5FhJs/305a0JuCFfZ5a6MJdqQgh4RnP+5a385bKKhlvnY0W9XPhjt5zajPe9TasOH6ja4RtsKomdV64eKX0mdHX3gNSd5W0nXnlIrISdBJBcxDn2BuqGhWXv27JnGdDu7Ck0qWuqo3wkZTGLihBw16Fgz4JTwweeR2+OWcZ6gOMxRqLk43fk486J5QrJ0qQKrv/0noDzl6uQWtu1R9LlsW310816Byrjm8IzhHoXqlqL5I3D3WAJUOj///V3x2iodLrHfQsrdVd0cdnWoo9Hf4O7OsxtOedt81pv0q/HjMNyeJ+4J0fBT04xZFmSztEKDqPJsd5hp76H396jefyuLNv83RDnhIKWfOosN+AlwtysCbSxX0a91ZbSFCjsfwozTBbqQHzv8u5a7ZnHXbiWGu2OZuUgeH3vIVz52ogDj464kynfEMsjg5zMmoou1QYEbZ3KtrE+3u2lSBH56CKj2aWjW0j7PeXsyrzIeILqlCuWPcMjdNnwGoaM1299+zjXKxrHc30IK5ajKrv5Ffxt8j1EkPfvXHp//fW6zhk0+o2BcQAACsQTojPzE1P2xo8+PiLsQyEWgSRelBxe6mZF+kxaYq3pGpSOT0FhD+4H153lQAwr9aV7IjaMJ2+Ezt3xsycWS5RqXz4+xfpfPL/9vv3798sew39X7rpOa6XlWL1WKnSfCuW5pkvfBgwdRMh9IQIfWaOXArqyocpV+VSl9Pl0b2vQXVShPZL2Cm2V7nCeLqm7Z363Vvkb11n7hRc8fwXJ3WEnNaM8Z66Z8xNu3b1tKYYmjd5vtnx1TNR+cKkvK/jjKV/V6fqKB/6kNd8G1AZr/ETWYau21z9ITTQavJvHmzZu6GP4dIqv+qnKpZnke18y+e9rF/JALJaVEdn551VPYorcaMGDZgOq7/nLV91z+hgSTJZ+rt1VzrY04Gfsm13qPAtKVD3au9lPtj6etdo0n13X6MVgiHHQUg9IOTqCiDRf6Vy/Mb2srNOuh1q8QRvWz6i7ToQWBzCOoC07nPCSrIljYKo5av7kk/pDXr18XOmtpkm+rim7ACZGmVAf3GXRMrCL95zBtenV1lV7dBmdMbo/Hf9ZMmpx2v9hKp54Jt1wO4WKRS09ALWbaTyC27df16Wy7Ya9AtqqlwdEz9CsuePfDhw/2yc/F1HDO053zRbBUukUsbuBurnhtlW6AgEvsGsNu1xraawv4Zk846qy3V69eyU9eLNpwTq4mBOQGD66y+oX5XpOvX7+mzHmea6ZoANVw779oCfbA0/Up9qL5Y3ZVZ/0o2raBxaW6CZB0p3eS4Ol+aqrWOI2jVZ7gQk/ihgfNuxbd5tjMchX9Wm0V7RT1SHOk8gxVi3NNGsiDVSeSrovBt1RDlEuwLIssjKrSNbuYgipL8LS+LBpU7rL5YSg0Do7GC8+iw6LYY6DSHA11uIhd8ZTBa/daEMKY4/zif7s869jnWeeUyJzYtpBmfAZas20GkPLU6UZYOJYp6q7nWbXJDWzyYUVp8C707+btXvXY5EQS+2rjbq9aTCQM/pzPsU8eYV/KBEjUTzqjCa42WvVJoc74k44pvWNq1ZgbbrUaG+m3aoH2FjXXRFz6dNYosya1NHLR3+bZuTGpEhfnWlVk/iFoA7vtHAtKsj2CzrnI9Rc1p6zhTa58a0hHG6Q26EBP7Sy8di1YznFXHL0toMiSUO6a/nShsbT2q6l5le78hVUErcFkKZoy1dK+hNF6YZSB+SXMeFeCZSnpKRKRJWREV21SGVunbS3DGhnVPoudqOaWqCzKXQZgEWBzHHBtRjd/UDA926qGRl5NulGnSk2t+lqCaqWVzlrnomfn4jUZ0pIBq9tN1JEMJntDpMZZxpYo2A6Pq+xBT0lw5D+oOKOvJcFUj2RFClEKanKDADO6W4tYuvXBpIW15k4ddJ3tp+rsmvNQKNzYfSya1hAYtPBtkkt3nkwXb6ksqo+e7CSqqqQqpvrNsc66FdZjMG6ySkePL8pQLjDYHLkS+q+DLbBKl6LW0qOqthXdkhOyw6AjY41Ts5Bi9p5KJw5rcsqYPQ8Ot1T31x7fM1zNwtoYwS3C0LdOGthDJqD2hFN5Xti2X0Ente2GvQJpxG1VEq+Vmt8AgndxzkcVbHDOF/FS6WpzxWurdIPZ4BIvVp9CgfJIZZa5ehalo9SU5pq0urU47tYocrHRXnNBN486zzhTNMDMpSM17LU1RGvWEgw/aZ8SLJc/Qm911k+jBxtYawZHJ00Xi+2nH11jd10ah1+XU0czy1WD+dGv1VYND687rgBr9SjvMEE5bnYpJ+qTc+XKn36t+j7JYsPPvLg8U9yubNJdiTn2qhYaZDZBFWfRoMDmVeKa2K4G59dt7zGQxa5h2RC+1nbNqZYOacxnyFsRaM385icztgxAalsKxLH0q7X+u5ro8Hev8i5UedW41b/JhxWlsQPNtaJUiQHLSseiNXyh5rQG4HRGZ5+9b6lVr6FGJMpAxzQ22hs6praNuWEXupmRftsWaG/c/COFoY77J+JkEiWmK5W1ZNOUhb0s+8S0DOrFZB9hPLng8p3d5fMod3LrX5PfKT+jKnMlw5uU8k6eHd0a+4WmUSaJlPsZ7LcktpQi01fMoBhalgh2AGrvLEn589rfXbarb4gpDv4itHRXCo3lc8b4GVunnddOpCBN0S4yV6Fkq/LJVHkVTX+yTP0rCdUQ6SlFWHzQDVScoj4KuHI1F1K0q7jxWhpUo5riH8tm1E1YrGXMNCW7XED2SacxA5ZTp+ZiAzpxWBvwKE1ZoNqcoSEaEpdR6aeMNuhXDEalxKs1quDIdqiDdrAqqWqc38Eu1zL36YOdtP3cX1mDI7GhiRgf8Rv22InEXsTOL6uKrWWhRkntlb2kxjkUSWhPc8S1+SKqy15DMYSLlUeMRSNU7qP/OTTdKrsIrGWkyJ4sUm41r2jhXaO6ITy4YUt6PPWgI8WWxmfVX1jasbEWqImQmobqr3/1N/g/IrmWjp5dnDLSs0G16tlR1EMuJGTQtZOQqpuKGZRQrIKpZZmACkrSQwRs26/lU9u2Kl2w9TBGqM0rUBtrlNwSTan5zSB4d9EvsmS9OY6lLfWLvdYZbRZpeDDWOZ8LSaUbSFLp5rYxD8ElnjMpFFKulVs0dbmC8y5MXvRa07c2sTPUpg1M1hKUVEIxDHU3JKtHVAQVeV46T9sbm11U4p58dWtRO2PBF61CuVcyJzDIeeo+ZUS94WJRO351G+8uWsXhddaDqB8bWFugcTWb7vR6UJ/ilkvj8OsS6lCafid/6MhUZ436Uh+kWh9Ms0RZRgnp10YUlVwcXndcAdZsL+8wQTnmWsVQhXLlT7+W15puGHlxsdAwaiQ4uS0DyKJB5ZhXiWuWORZt8aKc/7kmT2x4SkVWaxObnSf+Wtu1CLZQoGQI9u/S6bl8hrwVgdZszfZOPcLCsVxT6ynCPX6UWvjTbfLZv99U5U1UtL/j8HR8/lvpK0qJ5cr7uDj7y9vGXTWnebnFpkZnNBjS4jztCHOxnZHu1GZqGCI3T76TIgsmO/pGaD1fLBpM0SarmY6pMRdlXgsadqHbGOk3b4Fzm1wLSZmIU7foWWKTG6wpAvWeshnFHJov/aueVCFSgXpSS02RhEPnu1aEncM9RR7bfxVwZ6nc7AQ5qFaRlwosfYp0F0wt41Zki0mMnP0XKqCLZXK92IMrdxW2BpdvIq3/J+dc+PlE3PWb1OLd4ExoRPbeqJq+8VcP3d2waqLmNdioLb6Y4RX2HzcXK9sizKMCVe3/IXHTP9TuH8V5z3xVHXKpUXUko+T+FkM97ryaK0RPGR0L1VbLLKS/g0xBB64UeuOza45XXsXZG+eqHPGRUomLJg041jdQMzJv9NSwyGDURgWxq5exmJZaNktqwewyRpDkamznZR9DBCEWpiuewPo9LlV8y9jMTTN4bdHFWMBDLrL7YOdtP/dXVrq9WVyODXYVtfC5uDyTXluDRVMjZvTNgvU0GGHuHG6gOjzicSTmDaCarMVh4CJzVyRPLsHCrkVYzLQxRTfphJQwhjUjiQpX/bVUc7XMdjdYMVXexQo77+zUAru1ZvFaSUUVKm9kVf/Fsoyi6u4Gv0iU/O6Q0l9sefKWruHUsO2gcs9u2/6KOdZQy4WniT7EK5D1WsQ2xkn303DOR9RRzvm8DlLpRpJUurl5zENwiedMsocEa6WMVt2N+gLFlEaGqQP9q2u1rrLkxdHZaOrD4247PG/h5RAqNU/R/B5j7IzieWeKBkQN9/4eG1i8FbTeJgcpwVK3V2cXtT8EBmm0ZAP+lnBodd3G1sOt4Vtu73P4dV51qOedj8vcMqbPi/ptTL3n4ANktx/6texIExN07erw67V6lHeYoGLOZ2u3YZRvnBfahunWueR5caktmmcxhjSwu2ksS/BibVjh2kAWDUqSvEp0JXSv/UXef2bMlc1ynVKR56NUS45rcdbaLj/hXHcb9hnyVgRas0WTO/sIC8dyUa2nCFycXUwf41hW/ws12vv3m+njtSCutY7PH564olSbAYuzv7xt3FVzeiB5OqPRimpbRrRbRXutur3s1cakYxprVlTH1IMxN+xCNzDS78EC7c3m5om4tQlbLYho4s7uRctFWdTI2LwMF57u217YLDH9Kz6DtIVGQxb5cflGy/HYzHxZUGoVujnhoHF6cpmnViiEcy6ygd0wetcj2bJfT2husqOhDxf+Cdn1hP/vTtCjTVmPCSY+Kcv+P1PWP4Jsa4vA5EusRnZbO1EnNDd+VZ9YgRXf4tsV6r3AtUFfk0cWHU0Fiu0kZvpPbT6wdHwlsk4XvkQKGPDc39C8xqKL7OcvkhbTit2Y7s805a4Gb/4ZnBRHyBVM6Xgy0q28w8jefLBTt5/7K8s+ZePasHttqeZz3yYYohG4m8vateSfa1yVKFdttWgkcQi2VrRJuKfRCMKcRFhz/yauowfjJOYk/fFnRs+hH0XjhEwsv9BPWVTQjD1VwCKVHKd586gQ1+2RGGN9WbuQGJbsSsSZO4QTIRNbv2ADm6slLwGn2jSxbYtqGrDthr2C2ladgy3VpGFM/6labDFjT5x575MulVIwOueLglHpXBXU5orXVukGE8IlXqxKuQIt3oJG2ZZpQGkq2E4OHuPc0tbqgltMt+7Mry0SjqnN5w2UoAIzDlrHvArNtDfc+4/oLBcN9CmWYrpx+qyzLoHJdW82sNh8TZrEvEsJE+Cn+DkBcuzPjOpQUv7GP9e0yc7LVYNR+YsWpcQ1p2Iy9acc14hNYq7lXsJtqKeKrZX6kPC1epR3mKCiSfVZVCAjzAtqzVajpM2La/DqFwWQWz4vvoYJi5H9gZbKuFbl/SlnvGsRMosGJXNeJc7VNIT44QRHfGvJ7haeUpHV2mSUc63t8hPOcrdtnyFvRaA1m5tcAyMsHMu5WusP0VzHfLTr8dhjS2TpvzwNQmx2Y3xLvhm7HiXV5IrSyLOeC3HOq7g6U1MdPIo5nZFrEmtDnslIxNNmTmK6ibvX8rJyabzVVj0XnwPToWMabd641aEfY27YhT71SL8fC7Q3jJZObTIRpw5uPtZQa6CkNvd9Wv0PHigw2RVsL2PemItlHxvD4eKoKSxcPlcRZ3T5ttkq51xs47bwVLAZci1svF5IKF/QYr81Zj1cRO3rWhNtcRXKzUhe79qz/vD93WVXbMu1ei9/EVq6K4uyMDl7nIyTLyKmlkF/6v71J18kxctfmyqVpzVhLrNU1pttL+gQKLsSzgq4NqtseFCWNrEE/SzaRkllMux5pm7IZv8+kcb+jzdswBZXQZbm6l3Xa860RTWCGXzNRs2pollSKxpHxZwU3P2pWplXyMHM3Cwm1ynYJ6C68sHO3n7ur6x0ww7W8YltG39KlRNLnv9UxzTPXc5PeqHcvILjI5XIIq2b5oZrNc7K5S8/9H//pDiii83LpPFXFmsY7dPBax5vbPG7UvTQO4y6ZtARay2W+LLhYA3aPO8xEWDRuxjHX1J3sEmUqJM0d/gpwdQI+GWzeJVBUYMNbC5FBCVpIwK2HdRjM7bdsFeg1UG1e/rzN0HGu2N7G7SNtQg45yPqbe4ulW4EOF7U5orXVumGyijLkcnp738jH+bh11qoTeGDxkeDXLyY7AUJ5qPxmtS0mNQQOBm2q5E3ts+eNHVrsTYtSitbmielznQxcpZAS+sXO9PecO9vZG6h2t4gpc86u2YSfdqAv4EdGjdjo7oGtoHweSN/YEgudSxOKI3lUtemGpFRd0ptsbscc7R3u0ap6NeMoHaLNuq6hou1eiT3Ka94uRxCf4XdIHOsQ75oJ0O9ZlS1CCclUGYT1GkWDUrI7Da/KLmfxv4zY4tCegJTKnKdUyJ+jczv+pugBnwGWrO50nOFiG1wuHGKUTaOZS6T2C0ddXCT2UK1821s8tm/31RFTlTcXBeebtd+Sx1QomBVPS7O9rKfN6bm7ffHTmc0N5jFGZjJMEQ9+Fr114B6nuZiCDv69jf4/XOkYxqN39IxNeyizG2vYRf6vCP9rixwbpNrIZMecKzU7oU7Ebe4rqoWQHjXsrCHq5MNbmZb7MftWaTHDA7zhW5t+j0997UUcPlcix2uF01lYvBVuXxryg2Gc85FEJE1wsQ+5la1GLI2bLDmuh5PDau/TdRdNcrrCcTdCb5psFip4vIwxF6EPAnMNdAyiNN1FEuNcF2E7LBUuWThskxpfGID/p87TL5INnX2qhRRs36LpiuGbnFy1eugYMqoXPM1MQZwTYAs/ly0c8swezG1qEC/tWTx8qPkqS1yAwasRsavR1ma2xDpZ3r7oBzdNBev97Fwj0X5ezpN+XmeTbnln0yUVCmJb352UUeTwMWObHOOuR5spv1UvdOf6o78H/0NnobfSicKWvypFOSxyKFSyko/F3alo9QkpxK3zJIsyiZvROLJF1JhlZRRvHm3VcgjlUiLYruBnjmFjKjnSUk2lXrSeruCza/no7mJF+pvfKK0PBd4QwiKFjRVCgYdG4xn/oi/51V9kb2pWs0f3ByiJnduw9KmEpRa5zV0ErLDkHZSNAmsTCdiuD91NyOiSiagJhDO+BPbDmqtB9tu0itQUyndDVOC8+bUPJeSawAAIABJREFUbZ3m10NjG7SNYATJMIghwvobemSc8yA3Kt3cJhVSvys+WPuxlW7NuiQbLvEaHEt40O+Sm6eaa0lqHsfYKkZl4XdKjcP/ZmaK5syHEHVMzc8JqKQ99ClzFfdZZ+cchpA+bUBlt8zC5XJ61+C3FL7YKUx8trm3tj8Bf6/a9nJVJ/3a/kaVMcd66tE4Th/GCFFLJEPF96+DbIPmSiUnTVnETmVINqOju1lCRlXb0A1P+ZvowbRyaVDmpBq3wbYnXdv8p8xSPoZS1l8Kjfmz87zmISrU/MFKQoYqXOeUyCIiv0G27TNIWbRmi1ZhDOxhhIVjaTSG/aPNvaNcXeekLLKBeTc0CSmxyUcNlP5UyySA/obGyt9iT6Ra/KkUNFxVJ6WUlf6ksCk/lZrkVOKWKYhF2TSLK/GkRxVWSeUVL6Vohzxr0XUhm/eUV0pZ1J0bKD16Uihxi87I5T9ezyemZDDjXV3IxjzqiKrInnTst5pv1e0oqo2pFkB/dExBBWHMQqR+XG2O5grcZsd/XX+rNdh//SN9LHCxkkZ5VovrqgpcTHlboMwpWEH8PfW2fO1PWTwBOe32BNNj4vIttqL1N57pqh9S4JyLXCR/WRbn5tamrj2bBE5CwYotSbJnrWozL6AbkrfFd4r796Wb3dp1zesff5fk/FdRLsIOxbXX0J0nXxbdo0XrnZuuPAY3pnwgeUJZYKp9cFNevM6+fmmRHFyLlBax7GbJ/h5Hdxdl7jNwUVOL9au2+q4xzJrKJq19xpXvoF8hdHOXfU3O7OH+cZ10nT1HN0G/LUm2XN2Bm6n/etGSJ4Fzw/anucPdRZLttZ+W2jRRln5mrM5BVUoRwj6XYS1ELc+2scx8wmhbOsESDREmrtpicTTbaEytRDQVfz7duSjnpL2d+Ir+iTa1SItprgWmKwVFz61lsblbVMG8rZ5Ycg+DjhGgrNff44uh3/7HpDZcTLws5SVdWCrUbh3ZUCj/cGAws/R6PQEY7Npk85NH+OkSwLZdGmvXvdl2q16B9GvvBIeWds0kcoUHW7Ch5Zz826RzPkFKpZsoffx5Lle8wko3Wpq9NcAlHqAFiWk4KadiJLzhYu7xjpY/XMizjZpeng8G3QQtSS2WejcH298SWuSP0kLDvb+f5GAV7Q1SFq3XrQJN1tk1m+/TBgYawXkMWYWmF9bQET4hIK/ArUeL1xNvbZLCDj/9SlfjUFQGf+Oz53JVw/1aUQ3ukHjN9UjerEW8se6XmwqeKEINtb9qjyINF7u99uav8q5UjKpGnQZHPeKWXYOybUu+rsom13IdpURpPHHQN3JYu5jku/hzbk5rqR0ebq8jKun+Lpm/YZHwRQH64ezpM6iYfmFcO5ybnxTnRuhk2bS3ERaOZdHWIDbx+XRf9ikdV6RJHXfr+3itXtJ9pOg1K0pF8VaSuMVty+4uBssuJ3C0+bWL3abNB2npjNYUMZmYUiPpxvQPYy2KdlNLb4E7b9WDVa/+CHRMo44w5hHFcNGwC20fP6rB3G2kjwVOLHD8afes5potNzURlCp9DXckEHvhnywa3IDdDFvC4/K5rpd7fS6XL9YO3ficc+HSSLrWZlPXhozXahyTcl16+JCKPQgy7y8nHNJHOEsl/jtskt3iz/kE9N/Pc5WPQLAzlnZ2nnyR6hdNYhK48+SLkM+dpIlIw8+J6aqmu9H8kxEbFGvBtafLMhYBXCOK8UJG6xrDcF2ifxlznFx4lCJDnUTu/KeHlavECuv7Yos9mbRajJOicQ3bXCyL16W3VizK7x/U7VP7RHsRyBBYbrC9CESBHmHGWxPDXktqz/B+2k/LWuyoKV1MxsM7KMUyhJFgsu3NA4p5C7yDJ2MZJGoMtQPhtSyM5Ccm4bbPQfmlMte6gteJrSiKXtP1nMyiLiZtdbeDDmGUj+GaugXXGvzN4fM2xNKe7zmktbQhm9ttP7fDJ6D84tV8F9u2aKdP27aUWo3hibyCUdd2b2QH/1BSWRpzt9+ZMB/LVe7CaAwpzvlEeEuO7XUollJT6SamkvgTl9gOMMgq12aLoMsdVfc9DX5w6DrA6WemaChvkw2RpVBRdmWvOAcOUrqts4va6dMGRhT+xYvBydzH6R1FOvWFZbl8f3fdRerXuBoHN3Kh63qWqyzV/6QOdiHd7ZNs/fXIsrVpaD+z78nxq8BfwQeRhn+zr9F7BAt6HYNILDSMDC0GVkiDQe/UtaLhWgMirUqoOR3lL30xl2EeMjGn0iIlpu8Zlk6KtrNL5m9SevMZpGVaM7upW1ys9kbZllKrUk/GAu40V3Amyt5cDK3HPvXUbhj7xJxX1R0az/kC/aQB18+gfjPyYUUpI8w6kzrQXfQAsRx/wL6UoXEo1AlKO+11RrTqnkp3olt0TFIWxrxose21WmMx7a77Ds4qFjjqZfHC6FnNm7LSE7/BSfJcuy8WsXgC/fNFg7ezj2FLSEszUsj1Cs6jFsrXWGopop/5B8658FTYuFuW2Y2hkrv/6qm4bEKxNbZc3IblZjqx71CSEfeDI1s1vhHJxUd1i7l2fa71j3gGtTxhdBF2FnfNKtzwPSdfxuJb/APXdCc1vYRfJS/BxbJ4XbpGj3wmF+BygahJn2tHiNw4O1yv+XYypB1yP1cWzRjwZIxXYvvFonlPDN5tG3ewBDW/fg2W4LBWLj+fnUe8E70s/txZWWvcxvBFgA23n/bRyiG+kPQyaVXmVpQ4dJqMklRHlKDMoPQUzFoX6RYwsWijVW+7sNiGQI2Ju/FFVQ3jeGvxIqhZF4WuExtSFL2ohSHQ34UNinDb6p4HHZY5031qrlvjJpVl7eduzfjEQhblcVsPj3FuuKXcF3McA48arm4oy56PYNsW2j3btqXNceu1G79Cr8BVt2WiUg1Iac9wFMlFNzZcixe7teqjbMNF0IVTESaPbP5JpVtU/RhIpdtsWosP4hIvYpkEWjbr5FrIz57XYgNrnCVTdRur3njR8EzRoPdFYmPxh4sTNUR99inZ69GkTXB/Zs9r0QKNddYVbLzu0wbG4uvC0tPt5vS6gp30WhNlkyZx/tNtJPcspqzdr+7EWdaosiz2oSOrlEodJYYiL7YqoyTDhasyN37lo9pYFPXEr7keDZQsG2MG4ymxLcejKbtge9Z3CexvfAZWLDSMmrVMSRXSoN2EpDW11Ye8QT0YjP9f15xGsDVfWJSuIu/mkuEzrFkLrdkaGTe85xGW6yiuNVM4lq61lLiWi+7CV28lvQh76Sa0tk0+FmscQPWwolTC0o5N0+I5FHIXPQVX++/WvsXr3eyNzmiR/xh4os6IVt1T6c51i44JY16zWIttnKjVcotp6a/VMpd2UweRsEBXNZNri6bmcfaZegrOk0uzms2blKj0T8vcyD6Gjcs3eneLFydtPDcYMOdcbIC2/IiMZtGY/IFqIpeT2xqqqRx/jpqC2Zq26bkgh6J9gL/sw92iApgY9RFp3v3PtbP/5ItFKvkH+6tIKOZ8JiGu6bpejnyLQgLX47VMCgguF8hkrDKYjevHuJHLXct/nVjs8HN/b7tcGXOlfF4Ddnc2TOayNTeRi4+bziSXRRtToPtI6Wv/UpbbUJeWZEjf36+V6yDmpVvTjhu+P5+5nG5Ib+2nsUJJZaXHC64WJtce3yPRb7QMUoRoIk+Wn8ZtZLneEdogs0XC0bWYRLaIPXnEbRYWr1MmxVC03wDO64SkWIWfyeJdGe1iH+Fa7J6dmr+7d6Uarncb0nY+AbVoPJUHYttGBfVs25Ze+yxewUTda7MWk1Z0tx6nc+d8oh0q3cQOJz+pdBODSfyJSxwEqAYq6AyPZhlMzRLBXeyY2P/wU61E1IBdjfnYsKgs9nnLxYLnLawFyFqfpW7a8nhsnMZ6/1H1i7akwNKzXjKYtayH8OxjyZ7r7KK1d2gDEw6e+dXROHdzeieynfFnsJMS1f17ioEky1WLFtVYv7ZYxtMF1lyPRpjGCVhFGx/Z58LSqqshSlxBiy0Lo6ooYhbrKqfBsff3XMh9cveBRJUuPbJHsPFWdhc6XWx/CmtjurFEw8VuLhk+w5q+aM3WyLjhPY+wcCxdSzjk2jLHEjVnaC+FRftqzC27ZeyZemKqmJNOZO1n6Ykvj5Aex7Wcq+OR50S3jnUX10BZrI59KWNNLOevWpqjcWJqEtnSRk0eGUu0dpHiwdKqr1W3M4ZbmojBiprsmDBmj9FaWpWztFqTYtYz0scCJ6qZ/LR4VpNurlw/PpFNP/1TNBJM/lWhMc5cmCHE48aPoFIcgLV85+HMP4zAFy9O2njOFR0MyflmYNCqXNa7DW+CCHJFCHYYbvHH67zem6VR3qHVC1qCZey0TS8jWM/Fnv3QtlK08ZTFGvefwLIsURzSOqlSeIx2uDWarusoq7qVq9QWXFL0/hYLrpH5WtejgeIYZ7eLRTf3EEl2K/K2jNowYLeRL9oOBEd0aiF323ihdtjTVqtB3mYSKU+pC1C35ZGqqHZcyT0yjLfGjsx98KjrPttPy3G50tchxjxYwppe7C+lrFmUv6YMVqo4hcYp/tZjyP1A7II21tO1C6lmYOs2y/ZKvZbsYniK84Ci16rAEN6GE+IvY/pd9a2qj4vGOQbmncmxyBwUaZRNF6oIljQT47jeoJu7e11urDoKHyRTqGEfBTjRBbZtVBa27dbixeuzeAUTjasKLBZnErjP4twgW8/OuasdKt3ECOc/qXSuwaRf4xIHGVpqZTCRqAiWJnqbBx7ljq7NSKQMUaM4uJF3nmmftzyTkLM0RBbrjbIKVyn2650HKZZS24W3xKykzi6KaqHRng1MUCw2IJNKvafTOxHvdD8t87pjI7ln6fyCqSHaU5ghL1Uu/9ysaug+Uk0Mfv5zVFnlc9374NohF7+5DgoalbKDPItZSIC5qcxDdjPjUUjj1MHOO68YVY0KslxY/JNyGpyb8STk8No3kWfxp3050qKRHeJYHGaVdB+XzN8Id+4z0JoFq4OlBWt7hLXYKLmBYyuKYxk0pw0R/OOLQRGKU2gt2N9+Drnv2Yoa3cI9RZrodM2jTt/uNcmovZ+Wxracu7jG0+LPsC/F7REKtUVSkJvL4vVZOiNa9bXqdtLwnjsmjNlvtIstlRt4llZrUkxLz6hi7jDSxwInqpn8tHhWrkFu24QwydT+U4YU1KCW+ewJpsesZFXRojjmHwZ1Nz//wDkX6fX6/1KwvBDuNojDdcY2aG2awM10dAuyFXspoSCKjKWe5O8Wdu36dOsfkzKe5aelp9l/8kW+45phjOFyHfaHbPF9R9PVdOQobbnJEUGwrOhIEnANBA7BteZZ7q8U5aizBkbLHC8O2Qd8SPHtmTZQ3922VG1m0WGDxb3ZZ5AZlKRog+wxMFcdY9VzL/ZZMXJzXLseOzJPcXa71Wf7aWl/BvVVZc/pdTxYTUajVZtWoudSmmMWnov9feOxxrnu5aKEw0DS9XaifGZ3YmUx/TEwZaiIokeFrl1YGoGxrXatomib4NrVaAnzi7VC5Q0XIrfgczEUoghFnZ/FEhmbkUHgqOq5mF0wMOgXSZKh3QgmlRjhwAmoRMl3fhzbNgLHtgUq2AyewitY1Liax8WG3Q2UO7H4bIlAS788yFa0I/YUbdG5SnfO3RypdKJBpXNNYodrS9Xr2SVenOB120ldl5hosiwnlT7ots+ZoqHStdEQ9dmn9Fxn511GnzYw57DWmrmN+Z5O71zCc4XIK3DRLV4PQ6Q9yxW09qpGEC60El7EnHwb/dq8XOcNqbMeTXgujn9d6x2u5bVOHiz9Mzj5OQi28+oSo6oovVsGO4U06F9W0AxPiSXRKDiKPK9o85BxkB6b+IHxK5mHxGfw2wCtmZ9P0H5UW/fxhIO9YcoGAz8EHEs/n6J3je6Z7FBNbokezd+Njr1VoU58ztbSZA1SVTUezLuiNMfSRsiB7qIHoMXk2JcyNgW6oDPymJNu0ar7+ZzxrqWVaLJjwpiD5tqwC13DSB8LDFqgxbMae3DpVK1ZMM28ESxK3NOLrmFVkfkH2VjDjWdsDcr5fnIQ69gc6GKH4U0si8T4wQk1t/jjtaAl5js8bplV2ZN5sBcvtCNtBOu5OOP6RxYj2TkRi4uw2zTfWHbLO1R71pRRMF14jHa4NZiuewLiDntBglIpwiFzo0HBesC1Nk2Qq2dx7dN4PddLiYUEozA1R5uDmoRUa8AaXAms28sPIeVoW4ZzoldOgCHlYPexQ4PsKWOwzy2tJsk2seHFn/X4YD23n0FrGXR3lLIWBzXpXYnrPi0apxtYaIbIQv7AHlyldiHMr4dNKm4poratBFvRMceUcSKK9vQU460R9dpFtU7IPoOOYF0Qt30kGVU2XtgnnUoPaRfb6olFlZZhxKIL1zWdiDH8TGlY3IxOfY1tW9SHbQ+UgtZyCq9gUeOWxYsdhk6ubK5ztdiCDYGNOecjASodlU4WvnOlG5h7qptb6dzxxQ7TPkGpFGEHRzToWUmMErs9LO/qF/Uwe54pUr1ooPfvtk/pts6O7sR40a0NjATGixp2pI3CNHAhVzzYR0dNk6YzCU607uC3eEoRHOPs4P410K95CJ/xVoX1aI7R0o+oNZCFz58tGqIqE2yFFGH/nVdBqTpfaHCtItgwltOgZ01hf5txmbjXQVtShKNmxlw5Y69rmIfEZ7BoLWiB3bZmlp6x6ETNRH3BwW+hpUAcy4ki9vzpzs0Gq6o0VUI2Sye+5yYfizwH9puL7YYCS6imsTQtmt3feVubMHfrY+mOYNGoXAF0XVoG19jojFJ6W1p115aaubY0X+11TBhz0IAbdqFrGOljgUELNDZNg0dxlLNq0eNuC0+Hryri8g1W3XDjGay2kwj/nnj8/NxM4ObNm5ufTX/w4uIimMiLFy+CcXJFCC5VqtnNlRfpQMBOIDjRYE/qkJg/f/68vLwcslZZXr16VVoMi+Py6dOn0mJsS795XGvkD7TzoIO1TZV9PlWtAb958+bPP/8clKLR4P3794sqyJj+ly9fiooRdLT29LLmJQ26VZJfFjV/sNuQnttPo62+ffv2EJsZm5fRODWhc+vWrfHntos1jS+mpsjfvn1bvJUSaCH//fv3d+/epeRS9Flhef/+/ZhFcMQ3xtTFnTt3LHNz6lYePXrkPhh1jaKjcHkiV+uEeGTOckvDq6AVyfJlz1myi03kyZMnltFZbLIb4gf9IqVpafQ2ZL34SLA5CnpKi8m2FIhtG7WJbRtBKVr9XsFiWQ6cLVmUR4HG1rIx53ykQaUbUQQvqHRBRNkj9OkSu5N+a0jlkd64cWPt7uZwy0hQMwaScHMW/gfXBgIH9h21zbRX3hD12af0XGfnNbpPG5hzIKQHAkFrN44yCrEKTsJI/kOWHiblrbxfm0jLzx0IHLvfb4cCHpJFn6OqQ1CvZbrYI+itDB1/oOWGtacIz0LgwLHkKD8+w4gi8aLP1ixoP6K62Mgk0l57vOalQBzLNa0lhq9N1i0mq8hSxOKtlECLke+5yccij8rb6opSiip59qQE6Izsiqu/M6JVt2vzRDH77Jgw5iwmWn+rtVjMGkb6WOCiarYFai0j/d2EbVlrJ2fQnNTGln43apvw2Z/C5bMjPWnjaS/gEJNzLmKJrcYPNjSLT1qOPFx80A1UM3d9fe2GLF4/f/58MbxEYLCtkcCdNLsl8JJmtwTcrSGakdyBg+XkuSiPeQeZxyyax7VGfv6S8Mik9EVtu29Ll7do+tUasDs55QpZjobFxQp+jCJFPO3z0LqUJwUtqZbY4u/JcXJLI23/CZRqFoLrvpM02/7Zc/up17MtnbsMwPIx1ex2Mq9rbpuzObt5sv6k3NMc/DHtd0Xe0podgl2lsMjmOp86tCK23dOg1X/UhZqpxGM+ULTdIP0x3f7d1bv/qZS7lnZprelOydd9VhMUlgbHheM+vs/1sbkPZWQCah9dZ8wF2zbCxLZHUG14BWNxKr/o0zkflEKlG42TSjeiqOrC9bv6cYkt/vDdu3cLacoysWyRcJt4a8ONTmbaz94QddunWGpEq3V2UtO7tYEJB372QIDlKouWz96vWcpInOwEYtc7sguwluCpD+Doc1S1psr9w7VHdD6c0Y4C7Yc+6izv/SH0nCM+Q0btd9iaMcIa7QfHckSx/wV7P+bMe15RmtMgpHkCdEajitvojGjVR4W2dNFnx4QxB224jVYrWMyjImCBuchru/Ker1fPxXanGuZ3h5DgS9lrD54oHJdvVBaN54iCcy5GFMdczBcVYuXQmcGWjSz+d4piMw3Gl+carGYWsYMZEQECUQRqXgYOVhkdi3N5eTmUV66V5RNnUXAWI1teOYv1mBczig0El4itkV8Lj4W8Ib5lO/KGZNt75LwGrGOqRtdFLyTvc5DhsQ3Rx48fg+8z7OxlLdaIoFul9/ZVlsVnOwxcayfXwndAtGf7abTY0evYofhjFpNTHnIdIjM2XGNG/otClmCZdSpxxIa/sPa7bmMYbHMWk9WclI4lmp/LI/tXePqHeVH0IvZJ4HmdkEIVc+RjqaGaXz52x/P9+/eDGhxLVOKCCagSVEuniW1bCGPbFkpunPq9Alfayq87dM6lESpdrFlS6WKJ+eMHHao+5+F17KBlSFVu+sKSsiRMPB5xzTbWhhtr4WvpZAy3AMmYXTCpahuibvuUzuusa7Hd2oALgetOCLBclVHR1fZrGctIUhAoSoBRVVG86YnLV5yv82qBo9B4Kl1gUshLAJ/BzpPWbM6KEdaciT8Ex9LPZ/Ndy0Slm3ihSTzLMuuem3z6XFFyFc11JwTojGIVXX9nRKseq9OzxO+wY8KYsxhn/a1WlmKWSAQLzEXVcsxErrwW09H5pMEZCY1xjj2MY1HyjIG4fLEwO2k8Oeci1jBW4x/1/rzxFSPLhMtq2TbdCOao7yOpYdqUNg9BoEcC7pSocWSYjsnyerk2/qZnlD2FHnB5Juj1zd7sSC0J8uUHCyVLnGoN2BV+t4bI4mJ5qoMr84broKOldnKf8z78wlsOx3369Kk/kX7uegymh/ZT8yMWXYvS/jTc1k9C7tbOTIB4LGQSM+qn8R2V/bFbSqEjSMZJ0pTzR9RYaRfdr1+/vn79qrMt5EbqWtutDnEhUPSi6t1quFsdPHzQoRlhiz3I+Beh7RlY7mO8llIE/aIhkeB0kCWvqDjBHLudgMK2jYaEbRtBDdGa9AqiCOSN3KdzTqWLsiIqXRSuLJH7dIndRXEPRuPA1pPC2q0//vhj7ZYbPjkf072Vcu0ZDhw1SD9kmLzGsOaGqNs+pfM669pqtzbgQuC6EwJBa2e5ymgJNfdrxiIQDQL1E+hzVFWJXnSs/HzC/MOHD23vjK8EfiVi4DNkVESHrVnQfga883YmI/bFpII5HrIUiGO5qKxDAj2TeynyGOdCd5s/7HNFKUWDPHtSAnRGUYprsjPqpFWPUnSdkemYgnrBmOeImmy15sWsJAQLXFOE0c9fezxLuMXh0Tm23759y5JdhYlYCEjs4GxA9qIFc2T+ITtzN0HOuXBpJF0f8qa32izLRhYtae+/I2r+nd45X7kp80BCIACBIAHjyDCYTjCC5fXy8aXHYGpHRWgVl6ffObB1tbymeJQlnDTfqgx4ZKgB3m6HO1iMqtBQXLtArq+vx1IvXtTwyusgWFASUXr16tViKXoLpP0MWstgEjsfWaoa55rinu2Mm6+ug+ekTuIbfxpf2tHpD8YE94zmNoaWgV5QNnUiGqLeuHEjGLNcBBQdZFuVE1Ju0KF5lfmXzeZw1HIea7GDSIXsdl7eeQgTUHMmlYdg20YFYdtGUGO0Jr2CsXSHXPTmnFPpYs2MShdLLG/8TlxiQdNivAVdOZfYeKCb+4aJRWBjHGaK/KCqbYh67lM6r7OjxfZsAyMELjohwHJVRkVX269lLCNJQaAqAv2MqmrArsMsJp++0JqCVh7v379fg3jIsAMBfIZykHtozRhhxdoPjmUssXLxC62hV7jJp7cVpXI2Q8rVEqAzilVNk51RP616rLorjE/H5FcKxjzn02SrNS9mJSFY4Joiyu15WMtxHm5sPycTffN0ThqCyxeruH4aT865iLWNzPETew7LyxiSOMubSLElt6yRFNqRFisq8SFwLgJGnyZLoYxt1M+fP7NkVyKRhnF5XvazHIFUgrbStBxJUCjrJpOt0IAHzrUJ5qkOKYZhOSnwEC9rsVAWSVSimlvsxXKVCPQYTCftp7EKy1ff02Am8I1CWiwktm+KjW+RQXGMxwO5kxHGlHeOZhno7SzSkF2s4mLjGwvVjKIz1sEgumMHHca54D2BBIkdEoEJqEOwp2SKbRvpYdtGUIvRqvUKFqWtNtDYxTTjnFPpUkyRSpdCb8Ozxuq5IeX5I8e6xB8/fpyLNA8xCjl/0BJi301ilNaS6RiHmaIRRfCiqoao2z7FWAsarrOjoXZrAyMBLvohwHJVIV1X1a8VKiPJQuBYAv2Mqo7lPOT+6NGjiXekt3P1JYz9P41WA41uZcBnKKT6TlqzSRuyBtOyN2nt2c3hFrft2L3oFgk3F7/DB2P3csTGNyKtcO+HsTlqZkXJqCmitUSAzihFm9V2RrGtdGx8I7QKW3Wj5DVH661jijXO2PhGXTdjzNW2WkZF7B8t1qJi4xtL1IwFGstbKJp2R+hroMHE9eUD47pwMKmqIuDypaij7caTcy5SbCPDszdv3tycit46m7wMtpbUxcXF2q2i4cFm1/i1maJCkjgETkfgkNUCPyXP5878D+5wt2Fcnk2K2pi720HyEyVORkQp3dwk5T5/VmjAgyK0SaIqjZRohfSlC88e96H4qobG4foOuCSJp1kYBTB6j2P8Ji88oDppP7WfyfjZgaurq31sQGdzuuc7SEcZ25ngqGRSxtj4k8c9Pye95GJMfVVpMbySwHJw0gsYK1tsfLtIh+IcAAAgAElEQVSEDShaha3QCSnR3X/58sUyLyGddr4TlAkoewtQSUxs26gIbNsIajFauZ50MbuGA7tyzql0KZZMpUuht+3ZTlxiwbG4xIpWeqbXMpKySxuldGaKjLiqaoh67lOos4PF9mwDxjpLtGYIsFxVSJVV9WuFykiyEDicQD+jqmNRyy/S/NLkBW+1cpolth8peGwRyD0LAXyGLBgXE+mhNWOEtah6YyCOpRGUPVos0tj4dkksM5Z7bvLpakXJriZiNkOAzihFleVawhSphmdjZYuNb5ewtlbdLnm1MXvrmGKNMza+XdENGHM5OHaMp4sZCy02vh1IAxZoL2y5mMajgoxHQpSTM3vKuHwpSMvV6xSpMj7LORfZYAbfhMyW0/9PyP6aojzI///Qrv9bXp9r8myhXSmTWX8E9jx+ybh1df8G0K72bnGpj3j37p0dVK6Ynj3BubLoKp0KDVj8K/SPS7RClmFhbSgs8rx8+bKrSrShsJ20n7XNj0xqnFE8o36jUtMEXLm21zK7V6JBM4KyRKtwE88oNooeUWS5KFcR5uIdOOiwfNhKAtds+XOeJUKYgCpBtWia2LYRL7ZtBLUYjbZxEcu2QKMbM/GZt+VleWqSkVE8S8pUOgultThUujUy5cI7cYkF0D130sPTMqT1PB68ZZxYNkobzM4eoZOZIguQqhqinvsUYy1ovs72bAOWCkuclghM/PPFolmWhxYfLBRokefw5aqq+rVCiiBZOwGjL2pPkJgDgX5GVQdqXN8SuHv37sRFfPbsGRsyD1TKUVnjM5Qj30NrxggrxX5wLFPoLT4btSrR2yYfIxxLp7AIPzZwkpFRvNhciN8JATqjFEXX3BlFtQy9teopSq/kWaN+J/1FOeEnGRnFM8oTlRrG7Kdac6vll/zAu1jggfBLZG1ZRlG++v6BjrItIcBRaeLypZBvvvHknIsU88jwbMpSmXHd13LYRIaSLCWhdZSl4H+EGb85849n+AGBjgkYvZmdCZX4tHKWIrSNK9jGXlxc7H/UxWTrJF+HSLHkOg1YJdpZMOO7rymo58+q7nz//n0ePgnZGcUk9/lPizx6hV7f8Zg/21UI7afU/eTJE4vSVRH2mR+5urpy5Ymaj3MfXLzWqX/2gf3r168XE8kSOOklF9Os1q0apJV3sSh2DYEoOqMWLB1KxuyMSWWvHdr9aZyRqBOIkVuWaExAZcG4WyLYth01tm1nNY9Zs1cwl7bykH6ccypdiilS6VLobXi2Tg8wu0s8kLFMgm1gGPuIcQ6whLTMFBmVVVVD1HOfUqIWGG3AjXZgnR3E6NkGXEVw3TwBlqvKqbiqfq1cMUkZAgcS6GpUdRRnLeNqODPxD7XW+erVq6NEIt+jCOAzlCPfSWvGCCvFhHAsU+gtPsvej0UsQ2A/K0oeCNxqlQCdUYpma+6MaNVTNFv/s111TBhzRoOsudXKWMy8SWGBeXkenpreszO+7m30kQ4vkVEAY3GMcIyZRkUL7h5Rasad51H5WiI333hyzoXFDExxtm0vM24BmUugU7eNX/o9cKbV0qwcVbfnSAmBwCkIHFijT8FnImTbuCxtrPyY58+fT7AU/akcxyOc7C8VFxXpvIlXa8DVCpZR18YRlGUYk1GqYFJGeSYH1gaTbS8C7eegU+NZEsbqkGIn2nbjDm3UyNy6dSslwfmzysKidxV2z4+xzOVUiItiMcKBgTqno/ITrFB0LvPooa8XK3uHeHjLkEuz29JhAmobtwOfwraN8LFtI6jFaPV7BYti1xzYg3NOpUuxQCpdCr1tz3biEg9wJu9ErREbZ33XIuwTbpQ2ShjLjAEz7VU1RJ33KcZa0HCdVQXv3Aaimjgin52AcX7euDy0Gw2jPPYZjOySV9WvZS8dCUKgEgJdjaoOYa5FMbW3k4XFDx8+GN8yOkRmMi1HAJ+hHNseWjNGWCn2g2OZQs/zLHs/PHB6WFHyFJ9brRKgM0rRbP2dEa16in7rf7arjgljzmKQ9bdaWYpZIhEssATVA9M0Tji8f//+58+fB8qZMWtcvhSYPTSenHORYiEZnpWRbUtF7ZTxQeMSsjG1qGiW99OMe3Gi8iUyBBomYNlwuX/xJ+um+wuwlmPbuIzNu3YIqTWWR7hGKW+4Xn+VG/358+evX79qKJU38d5Sq9OApQWdB9m2LvQF7Ovra0sZNztylsQ3xDGqRt6Xyrgh/WYeof0cVPns2TOLTneYH5lsuzFOfFuEd+Poi0aeA5i09V9fNyp9OFQlLxi4WKKuq+2Y3FKgaJfG5us6dZ190PH27VsLojppWCTPFYcJqFwkd0sH2zaixraNoBaj0TYuYkkJ7ME5p9KlWAiVLoXetmfrZJ7dJd4Gp9BTBw6ZmSmy6LSqSkGfYlFZ6TgH1lkVDRsorV/Sr4QAy1XlFFFVv1aumKQMgWMJ1FnRmhlVvXr1avL5Prln2qjT+bHdx9r8gbnjMxSF30NrxggrxYTqtJCUEtXzLHs/1nTRw4rSWtkJb5gAnVGKck/RGdGqp6i48md765gw5nSDPEWrlV7MQilggYXAHpKscZeCZLu6ujpEwuyZ4vKlIO2h8eScixQL+cez2xZCNr8eaW+kNmfxj+Jt/RHMXdyaOVhoKySeg0AEAbsrE5Fou1HbxvXo0SOj6vRO+4MHD7SevdvBE3rZ3nLUkVH+bqPVacDBnr0BfRlHUNopooNdaiuvcXux8e3H2kqXSx7az4GkGmrjiLeowUy23ciG7QqKNQn1g9rgpXM01JQNlUX/6jxUHbShvpKvGwV51tkxzcVG0XMmsSFn0XVsudz4dsfYeGqym3hj10xAnUuh2LZdX9i2ndU8Zg89xbzURUN6cM6pdCkmRKVLobftWZhv45by1M2bN1MeT3nWPhHR80x7VZWCPiXF4HM9e2CdVRGwgVx6JJ3KCbBcVU5BVfVr5YpJyhA4lgAVrRx/rWm+ePHCTV9Ln1oDNX4Vw32Q6zYI4DMU1WMPrRkjrBQT6sFCUvgkPsvej0WAPawoLRacwLYJ0Bml6PcsnRGteoqWa362w44JY040yLO0WonFLPc4FliO7c4pG1/ikFRF3+PYs9S4fCm0e2g8OecixUL+8eyPHz/+8dv2Y9vLojqByX6sxrFrGJYCaqHFRotYEIDAvyp8p7pmrTSPy/Nd+rlePn36pO85iIk+7KCXiucRCKmNQJ0GbOnZayMZK49xBFUnCqNUxo0OsehOFJ/2c1DWZAvUmgaLzo9cXl66+eoQCvdn9msNjt68eaN+UGft/fr1S/9+/Pjx+fPndTa52YufmKB9Ti0xo/THUXQiwx5qhL1l62Fy0GMwTEB54NR5C9s26gXbNoJai3Yir2CtCBWGt+2cU+kSTY5Klwhww+M9uMSxWOzrkrEpD/G3LbNuy2v+FDNFcyaTkHoaIvqUiWrWfjZcZ7GBNaUT3h4BlqvK6bSefq1cGUkZAocTYFRVSAX6ws1kElhtmvZe6s2iQjmSbP0E8BmK6qj51owRVqL94FgmAgw+zt6PRURtrygtFpnAtgnQGSXq90SdEa16oq6rfbzDjgljTrHGE7VaKcUs+iwWWBTvbonbZ/Our6/1vsNughXKCJcvEWwPjSfnXCQayd+Pb9ssYnwX8e9s/rrSu8qTkLWfxm96rz2eHm4RQJ8/Ss+IFCDQA4FtLUYPZBbL2AMu47yAy0e9lZ66ffu23GJ95EEv9zbg8roFbOa6WgOuVrBcqtfb7xoKWlI79oN1axIaFSTvS2PFtUR6CKf9HLSsD5Ya3fVyBjPZdlP6nIsezLtcGY0tTDkBSHkfAp0o2j6v0sPkoMe07KAsHYono/RbFgF6mICyqwzbNlqdxbSMSW2LZhFgf9vupLPYprLNT7XtnNtbJ4vNb4ZsedAiAJXOQvLUcXpr5Sxmf2qFWoRnpihIqZ56QZ9CncUGghWWCG0QYLmqqB7r6deKFpPEIXAgAWpZCfja26N9PhNfSNO8WsZt/j38EjybSROfoagqe2jNJq2Kh+fho1GLAMzcejTIrZYItL2i1JKmKIuRAJ2REdRatB48lrWyE14JATqmShRxFjFotc6iKeTcgYC9OkzetthBtuxZ4PIlIrVbS2JGBz7OORfZ4G+bINtmZPa6vS39bFD+9S+LANuOCMkoJElB4CwELJP1ZynLDnL2gEtH8d27d28bTHVb+sjDgwcP9K7+cObF8H37banxVHYC1RpwtYLlOrHlRF7WotXZT9/QR10WU+gkkPZzVLTxXImXL1+Oj2S8ePfunTsWUKdmP500oxi1JZWrQcteLrSTF2m1iq62r8/IX2e92VOz9632NE8U80SuERNQsits2165sG07q8WYeAWLWNIDG3bOqXSJ5kGlSwQY+3gPLrHLxOjx/vjxw33qqGuL17dBNmaKgtDqaYjoU6iz2ECwwhKhDQInMvVF4MbGSs8eslxVT7+2SI9ACDRAoLdR1Q4q02EWGg1NtqcqxN5f7CAkWRxCwG4DhQbUiaWu3GfooTU7kQlZbNjdf5JonMbHcSyNoNqOdsjej4ZXlNq2Fkq3SIDOaBGLPZDOyM7KEvOQVt0iWOVx6JgqVFC1xkyrVaG1lBCpWgssUdjNaVrGuUPidn9pszClH7QXwY6lkMwWAZh/KAGfcy6yUd2wwUvToNuO07Yv9NongrOB+GdCFgEmazD/TIBfEIDA3wQsFerv2N1fdYLr9evX6aoezrx4+vTp7du3f/vtN23qff78ud49ZnSRznZzCtUacLWCbUY9edA+gqpzPdsulb2kE0TN/KT9HFRpnF9+//59iU5hcnyGUZhmjPBcBdH3oM4lMNJuJtB8Xy8yUZ3gtnmbzfxre5AJqNo04pcH2/bzce9i2y6N2Gu8glhi9vhGf/iMzjmVzm4G85hUujmT0iE9uMQuQ6ONlV6nN6ZvlNYtoPGamSIPqHLYPZmu3aJPMarDWKfWOAfDjekbpQ1m50bABlwaXDdMwD7Gty8M7YnLLpW9pLnkL9E05ZKNdCDQDIHeRlWlFacDju/evTt3wDSV1PkSRmnyp0jf3pPae+c9C26Xyl7SjPL30JoxwkoxGBzLFHo8m0ig4RWlRDI8fkYCdEYpWqMzSqHHsxkJ0DFlhNl2UrRabeuX0sUSqHxWJLY4/vi4fH4+/rudNJ6cc+E3g4i787WE4MNagQjGmUf49u2bPS/LETLzLDKGWNrcDUeEZJSQpCAAAQicmoBONJy8JJxenOvr68vLy4uLCy3XaVH8/v37OvZCX4dIT5kUGiBg6dlPXUzZv1H+Otez7VIdsgnAyHafaLSfA2dxuHfvnoX527dvLdHscTSucWucmpdHjx7ZHyfmzgTszcvOgpEdBDYQsHeCh0+qbChdxkeYgMoIc5+ksG0jZ2zbCGotGl7BGpn08Fadcypdom1Q6RIB8niQgHGxsvRanvFM/HIuOjNFHlOppyGiT5GaOq+z2ICnqnKrMQLu5Lm/aPW00q6cdqnssxlu+inXdtlScuFZCEAAArkIvHnz5sGDB4upabNQiQ8VLOZFYLUE8BmqVc0pBGOElagmHMtEgDyeQqDVFaUUJjx7UgJ0RomKozNKBMjjuQjQMeUi2Xw6tFrNq5gCRhGwb37Qi+TymqISryoyLl+iOjppPDnnItFO/n7cuAHr7wf+9a9th6lEZXT4y6idVCRXrVxDoByBw2v0WtFK73Bdy9cf3g8uHUJhfEXZT2zxrhxi7S7SsRfaOqkzL/QG8rt371gpX2SVN7BaA85bzNpSk23bHa06ddTPcDeL8dB+DhiNRylnP+dCnYurR6MY7iNc70mgzkZvTwL95FWtrjMOOux7/qqlsY9B2v0iyXM4KyagpAVs21g1sG0jqLVoh9f3NcHaCDd6xedyzql0icZJpUsEuOHxaplndIldLMa5ZfsR/G7i9mtj6XQ6sz3N2JjMFK0Rq6dS0KdIR53XWWxgrZ4S3hgBlquKKrSefq1oMUkcAscSqLaiGccdx9Jzc9cg5enTp26Ie61hmnEqyX2K65YI4DOU1mbzrRkjrEQTqtZCEsvF42chYHQDzrWidBb4yJmRAJ1RIkw6o0SAPJ6RAB1TRpgNJ0Wr1bByKdoGAvYXf5S4fWvoBklKP4LLl0i4k8bzP4mYeHwgsO2NX+M2lAnkqLp9il3+pffGTQDyEwIQgEB7BD5+/Hj//v3Sn7tRc/3+rz8BVBem+Qgde9EeTErUM4HPnz/bi1+nlxU1hpFXqTN07UVuMibtp9SqxlyWE/TJZTADrlyWcHV15Sb14sUL92f91zpbVEz0J3TaFef+q8BB/iDV+os5SlhnozeKV+6iN0WXI1lPylGnGkfNI9dTxlySjK2ZJcFTtBItNctzpWDbcyZrIdj2Ghlj+Cnqu7EsFUZr0jmn0iVaGpUuESCPBwncuXPHMi2gdORvlJtKMrpqkjZYopQIzBQt0qunIaJPkYI6r7PYwGIlJbA9AixXFdVpPf1a0WKSOAQg0AABTRNph46/IIqgb9WwdcdPqeG7+AwNK3efojHCSuSMY5kIcOfH29v70eSK0s5WQXY1EKAzStRCt51Re616oiXU8Dgd0zYt9GbM3bZa28xjh6d6s8AdkEZlEVUjorymKDF2iBwlfBSWHYRfzMK4v2Xx2Q2Bp2CyoVyTRzjnYgJk48+o+jbmoXeSx2v7RdQBPHpbrP4XxqJeyLSDIiYEIACBrgjsswF3RKozNfSnBvzly5dPnjwZw7mAwKkJRHl0DTgwUeU9tWb9wtN+io+OLrq8vPSD0l2d8b9tCDNPWTuu3BG+jk+6cePGPFo9ITrZUPuE1PdpOKa602H1aaDRs5gTirZQOnucqEmVzs+5iGLFBNThVSNKX9i2XV/Y9pxVJ17BvOC7hbTnnEc1UFS6uaVR6eZMCMlO4OLiwvJZP1XnQudcaAONpVAPHz60REuMw0zRHGA9DRF9yqCdnussNjCvoYQ0SSBq/rmeVnqzLqLKuzmX8cEGiI1l4QICEGiVgJartHhq9Hw0lVT/Smurmjq8XFF9aAM9YFR5D9fOKQQwtjNDWZi5neu0gWo1L1QzIZ3s/WhvRakZC6QgdgJ0RnZWizE76Yw6adUXVXyuQDqmoL4w5k5araAlHBUBCzyK/Fq+UXs4Tz0rgsu3ZgPG8E4az38bcRDNT2BDY/HHH3/401y7uyGvtaQqCe/kUJlKaCMGBCDQMAFtwNXq9Z4F1CvKT58+1eZmva68Z77kBYFCBNrzsvygokaM/qTOfpf2U/PLFiXqi0Ca5LLEDMbRMUlunGfPnrk/67mWbeg4J/V0GrM8ePBAp4HoqIve2opBHW2P2lB0PZVuB0miqnDblh+kHcUqmFoNEdpWaJS+2kYRNLYoVsHUaoiws0J3zq4GwjvL0J5zTqVLNCEqXSJAHrcQMLY8Ud+JteQ7xtFYe7z2XOiFCs/djLeYKZrArKchok8ZVNNzncUGJtWTn60SaM/U/Zraebmqnn7Nj4W7EIBAtwR0DuDdu3ftbaP27egctG5xdV5wfIbODSC9+O2Z0M6e3s7ZpWu8hxR62/thnCPqcLtXD9beTBnpjBJV2XZn1FurnmgMNTxOx7SmBYx5JNN2qzUWs7YLLLA2jWyTp9xujW3yRD2FyxeFax65k8aTcy7mqt8SsqGx0ILElpz+9a8fP35se7Dap6LOH6q2FAgGAQhAoAYCGoTs/6qwnE6tmj969CjXy881kESGPgk0MIKKGsM0UN6Mhtp5+6lzHIwnJVm+7xrUi7ZnuXuzdMbk/fv3g0/tGUHnN6lf++2333S2hYqcXllUxuFvz1KQV5AAig4iajJCeo1uEstioZiAWsRSbSC2bVcNtm1nRcxDCLTnnFPpDjEkMoVAFIE7d+5YTufXfuioZO2R3VmCtae0mCg51+5mD+98pig7z1wJ0qcMJHuus9hArtpEOpUTaGCMz3JV5TaGeBCAQLUENBLRntLYjkBHB7569araQiFYOQKxplJOks0p4zNsRpflQUZYWTCSSA0Eut370d6KUg3mhAw7E6Az2hn4KbLrtlU/hXb8QtIxTfhgzBMg/NyZABa4M/AN2enNAvtTp54FwuWzK7rnmP/pufAZy76hsXj48GFGAdaSUpMXNRe8lk6hcImnF+qeP39eKH2ShQAEINAhAa1eq2nVwRP6aMOexdcuZ62d6+AnTVLsmS95QSAjgZ1rTUbJtyXV3ohxG4fxqc7bTx2TZPl6qg59SPfeJ4dl7PY51lHXaxc6gOPy8nIi3lrkSbjet9FLQfp3+NMoTBc3btxwowmd0ndDTnQdNZtWeblQdOUKKi1eVPfXkuWXBssEVGnCwfSx7SCibRGw7Tk32sY5k+whPTvnVLq5OVHp5kwIKUHg5cuXOurRn7IWQ3XS8WSo63/EeNcyIyEJjanlitb5TJGL8aQNUdt9CnXWNdG167ZtYK3UhLdBgOWqono8ab9WlAmJQwAClRDQ6wfa6jMRRuuPlpMBtd6qnUJ7Hg44kZOfhxDAZzgEe7eZMsKaqx7Hcs5k5xD2fgh4zytKO9sb2dVAgM5oroWWOiNa9bl+zxhCxyStYcwe022p1fIU89hbWOCx/Mk9nQAu35xhJ40n51zMVb8lxLKc4KYr89r8yeKo6emrq6vNGbkCcw0BCEAAAicioJZfe461jL3tTd3NJVUPdfv27Q8fPtD1bGbIg8cSiHo58FhRs+Qe5VVmybH+RHpuP1V2DVKCVqH+Rd8RSmznJ93T48ePD7cNFUonUFjeq3FF1XYxHV+oryqxaczFUvM1iq5ZO7vJFmzodpOk/oyiWDEBdbhCo/R1uLTHChDFCts+Vlnd5t6Yc06l69aSKfi5CKjl0SA3OC5Wz/jkyZO8RdNWm+DnBPRm16NHj/Lma0lNWJhpt4DaLQ59yoi62zqLDYw2wEXbBFiualu/lA4CEIDAIoHF4/Jfv36tIZgWIi17U3VGhoZXi4kT2CoBfIZWNbtbuRhh7YaajLITYO/HiLSxFaWxXFz0Q4DOqB9de0pKq+6Bc7pbnXdMGPPpLLYxgbHAxhQ6KU6U1zR59vCfUcKzXfNwfR0lwL+PyrilfPXxouAGrEl5tVdsEmL/2dv0tJ0MMSEAAQhAYCSgr+q9efPm69evev92DNznQt/901cm9smLXCCQl0DUCCpv1qRWD4Ge208dkGRRxOSUCssjbhz1EW5d08ioxJdg3Rz911++fNHcujqv4Ms8Qzo6DURnTn/+/PnXr1+aExz2lvmz4G4NBFB0DVpAhtMRYALqdCpDYCMBbNsIimjHEmjJOafSHWtL5A4BO4GXL18GIyfOCSymb2nxSuS7KMw8sOeZojmNw0PoU1wV9FlnsQHXBrhumIA7hd5wMSkaBCAAAQiMBHSun07kH38OF/rGzHDOoPZ2T24t/tT+1eznEi5mRGA9BPAZ6tHFSSVhhHVSxXUuNns/5gZgmV/VU4lTrLVt95pzIOSkBOiMTqq4XGLTquciWVU6fXZMGHNVRtihMFjgSZV+8+bNk0oeKzYuXyyxPuNzzkUGvesdp9hUUj5Z3E8rFkuV+BCAAAQgMCFw69YtzS/LKdR+x99//31yt9xPfSZCr/6WS5+UIVCIQG8jqN7KG2U2fbafxkHK+/fvddJfFE838mQLvs6McO/uea0vGmnT2N27d40nXOjoKO0nU9lfvXql7ybtKSp5pRBA0Sn0mnw2qvvrfAam8+Kfzv6xbbvKsG07K2IeSKAl55xKd6AhkTUEoghoqDsZs88f1zeE8078apSteYZ5Rm6Ipg4OH4b3OVPkaqGSa/oUVxF91llswLUBrhsmEDXGb4BDb+VtQGUUAQIQyEhA5xTIr5sMi3Tsvvaj6qT+ISONR4xHXej91bxDtowlJakSBHrrQ3srbwmbmaTJCGsChJ+VE2Dvx5qCWlpRWisj4Q0ToDNqWLn+otGq+/mc+m5vHRPGfGpzbUB4LLABJfZQBFy+HrScXkbOuUhn+C9t6opNZVyHiH1Q8bWSseEpHoEABCAAgW4J6Itzz58/1xjm69ev2ql87969HVA8ePBA5wLukBFZQCAjAUZQGWG2kVRv7afKq6McLLrbfMa/OiN39KShTcrIyCLqWhydVXH79u3JprG1yMKiPlRHRx0l7ZpghAcJoOggIiJAwEOACSgPHG6dmgC2fWr19SN8S845la4fu6WkDRDQNPIff/zhL8jTp0/9EaLuBk/WkDwa2UWlWS5ybzNF5UhuTpk+ZYKuwzqLDUxsgJ+tEmC5qlXNUi4IQAACcwL6zq27eKoIGgR9//59ctifzu43LuPqszQpXyyYS0hIzQTwGWrWzilkY4R1CjUh5ECAvR8eS2hpRclTTG61SoDOqFXN+stFq+7nc/a7XXVMGPPZzfXs8mOBZ9dgP/Lj8vWj65SScs5FCr3/e9b4+d8xJ+P5ZGP8lAud+Z3yOM9CAAIQgEBLBPSRB+161Ncbfv36pY8/6Dt4wV3LKcXX8nnK4zwLAQiUJsCmBzvhftpP41Bl8zkXkwe1c8uuhVwxddaGdoYZs9bhUMMJF7KBXAKQzj4EUPQ+nM+YS1T3x4eh7CpmAsrOqlBMbLsQWGy7EFiStRDowTmfc6DSzZkQAoGdCWjR8/fff/dkqheudBCkJ4L9lmaqLy8vPfG13SF2EdaTWsZb/cwUZYS2f1Kd9CnUWY9pdWIDHgLcgsBZCETNaZylUMgJAQhAYBsBLU3qizJ6KWj+uAZi/sHa8IhcIPbqzOkR0gYBfIZj9cgI61j+PefO3g+L9vtcUbKQIU5jBOiMGlAorXoDSrQUoYeOCWO2WAJxyhHAAsux3TNl9icv0sblW8TSQyDnXGTQcuwWK6PTtiYZ07VrZAiHAAQgAAE7Ab3iqwP8tECuMy/0Bu/r16/VPeU99kI7np88eWIXiZgQOJxAAycFRg13GyjvIU5wqucAACAASURBVDbTdvt5//59ywYptfB6F2UD/8k5F4kjow0CvHnz5vbt25PPIi2mowpydXWlYnLCxSKfygNRdOUKOlY8uj87fyag7KxqiIlt27WAbdtZEfNYAs0451S6Yw2J3CEQS0DvU3348MHvWmg4n/59YG2+efDggUc8yaAV2MX3uzxP7X+r7Zmi/Xn6c6RPmfPprc5iA3MbIKRJAv6O+BRFZrnqFGpCSAhAoDYCGmr5V2C1dmmRWSMprZRZYhLn7ATwGc6uwcPlZ4R1uAoQIEiAvR9BREOEZlaUjOUlWksE6Ixa0mawLLTqQUTNRGi+Y8KYm7HVkxYECzyp4hLFPvUsEC5fovY7eZxzLlIV7V9dmKeuV4i14Wkebg+JapiiFo/tMhATAhCAAARaIqA3eHUghQY8w7EXnz9/Ho69sLzq7Oeg95ljO0p/gtyFQFECUSMoTgosqouzJN5k+2k8e2JyYoVFZfrKkFtxHj58uPPLKs+fP3/69KlFVI3adJbHo0ePLJGJUxsBFF2bRmqTh+7erhEmoOysaoiJbdu1gG3bWRHzcAJtOOdUusMNCQEgEEtA0x2aIvZMDmt0r48Mpxx1oYloHUPpF0yvZiWuqPrTL3G3yZmiEqA2p0mfsoiuqzqLDSzaAIHtEWCM355OKREEIACBIAHt0tGmHX80DZFevnzpjzPc1ZKozha0xCTOqQngM5xafTUIzwirBi0gg4cAez88cOa32lhRmpeLkOYJ0Bk1r+KxgLTqI4pOLhrumDDmTmy42mJigdWqprRgUbNApYWJTR+XL5ZYn/E55yJV7+/fv49K4sWLF1Hx55Hv3r07D1wLcV8kW4tDOAQgAAEIQMAloKXx4dgLLXvrvCR9EeLZs2dRnqWb2sXFhfuTawjUTGCznddTqCjfz/O6Qj0lOpckbbSfxvlljYNiX2iZHI1hzCiXDahru7y8tKQmwfS+zc5ncFgEI46FAIq2UOo8TgPd/W4aZAJqN9RZMsK27RixbTsrYh5OwOgzV+6cU+kONyQEgMAGAnpt3v/U9fW1anfszMCQps7B9LcMcmy+fv16ukMu5sTamCmal+vAEL/lTASLmimdPHu6n/3UWWzgdMaJwNsINDDGj2qEWa7aZic8BQEItETgw4cPWuGylEgvM+i8fkvMBw8eWKIR59QE8BlOrb4ahGeEVYMWkGGNAHs/1sishbexorRWOsIbJkBn1LBy3aLRqrs0OrlutWPCmDsx4GqLiQVWq5ptgvWzkoLLt81CenuKcy5SNa63f+1JaGY5/ZvAUUu8+gqxXTxiQgACEIAABCYE9Javeq5Xr15py7I+4mecdHATkfMd/OiEG59rCBxIIGoEpVNgDhR1LesoqaK8yrUcCV8jcN72U5I/fPhwrVxu+OTcCvfW/FpnJ+lDrGO4zO/+/fvjz9IX6suM0qqno9sqrY5y6aPocmxbSjmqu2+p4BvKEuUqMAG1gXDeR7BtO09s286KmIcTaMM5p9IdbkgIAIENBLRFJujgKYIquA6tsKevSWal7D8ZWa9sKeXgS/v2TCuJed6ZokoADmLQp6ypo586iw2s2QDhjRGIGuNHLQztBipKqqiqvVsRyAgCEIDAPgS0m1RbcaKWTbXkajndQAMrHYqxTynI5SgC+AxHkW8m3yg3LDhT1AwWClIDAfZ+bNBCGytKGwrOI2cnQGd0dg1a5KdVt1BqL06THRPG3J6hnqtEWOC59GWRtp+VFFw+iz0Qh3Mukmzg48ePUWfnvHjxIim/vx6OqttRTV66bL2l8Jvzp/1DvRWf8kIAAr0R0Nfn9OqvepZnz55Flf3y8jIqPpEhcBSBKC+rzhXcKNc0atPDUUpZzNdxwX47hQ92uvbTOGwxnhwxKHESecPBSYvGYAnUFi594NoSk0MuLJT+H3t3ezYlsi4M9MxcJwA1BJ0I1BDUCNQQRiMYDUGNQA1BjUANwccItoagZuB7v5uzudh8VBc00BSs+eHQUA1Vqz4p6Ho2G0ZGbzZrthaxHXT3q5GOsjIBtVq+DF1oVH5tcyg7lLTZ94+yUrZn93fCsQI7GJyrdGMzXXgCFxeIp5/Nu/i4WR76DVXMRMWiFTHvcXK1i1jhIu7aokFonrmb0hcvXlxdXcWrb91De9pT3EzRdvD1Kb15cag6qwz0lgE79ycwqqhv8x7/II+r9lf2pIgAgZUF4lYrmvG4QRh13bhjSt9Y1WeLd3VirFh/PPhGce8Y5OSXMUOOkjAJgVFFyOOShKRD8wp492Oy5w6eKE1Ouy+WK6AzKjfvMmOuVc+E2mWwnXVMCvMuS2lBiVICC8qs/KiOer4Tfy8k/8xbC2nIt7Uc2WZ8rHNxVr5kPjOorhFPJqJfOet6//7yqGcbox4enx83ZyBAgACBlQXi/eCVrxiPzF++fBnPrh4+fJh56Rh/x9vJmYEFI3BBgVG3f9scZY16rjzqjvGC+bLQpbWfCdi448gpHtG8578a1bp1Wm2di/ilTeZyS/fu3YvlnBIsDm1ZQEZvOXe2Frec9q2O86iOtf7WbjZMQJWVlcp2fn4p2/lWQm5BYAeDc5VuCwVJHAiMEnj69GkdPiaB42Y5ZgASs8Ffv36N1S7iJ0PxJ4hj6jhu0GK6ICaE49/4bjwbjXbgxo0bcXuemE+Lebn4I8azPEitIz9qw0zRKK5LBdan9Mofqs4qA71lwM79CXhctb88lSICBAj0CsSN0rRl/uIPeGY+bI2btfVvdnoTa+cSAsYMS6ge6pzusA6V3aUk1rsf5+RUVOqcR8ZFvO51joPvliWgMyorv8bGVqs+Vmxn4ffUMSnMOyucxSVHCSwuyzIjnHh9onuGnKF+91sb2WPIt5GM2Hg0rHMxPYPiGUDmnwWurhF/g2j6xf77m/kz1DEZ8d9f9YkAAQIEdiIQtyvx6nD12Pvbt28rpyqetUcE3r17l3nd1s+bM78lGIGVBW7dupV/xW3+8HXU7e6oO8Z8me2H1H7m5FHmq1GZzXuYNwtn/DZm2jtbOTFvhon+MV7eau4Z2o5FCfM7taGT2H8pARl9KflCrxvtz9Afo+6myKSKCahuqdjsHmV7VNYo26O4BL64wA4G5yrdxUuRCBDIF4hb+HoYHCPn6sa/mg2OdShijcjEqT5//hx/minuxB88eHD37t34N35+H8tbxEIYiW/FCxlxSx7rYlxqqspMUSJ3NnhIn9LKlAPWWWWgVQZ83KWAx1W7zFaJIkCAwLwCsapgztvt8Yg2c2Zp3ug52zoCxgzrOO/7Ku6w9p2/xaXOux/nZ1lmv7/x173Od3CGsgR0RmXlV35ster5VjsOuY+OSWHecREtImlKYBHZNC2S9YsZOV+PFzBygm02jCHfZrNmOxGzzsX0vBi1bkU8V3jy5Mn0i/33N9OvkTXDbvMXmM0Y2iZAgACBaQJ1NxSPpTPnnaddKPGt+BsR0dHkPDv34+EEo0ObEsi/g2r+aH87Scgf++WndDupmysm2s8cycz55Vj4L+dPALX6qcyT58QzHSZzkYs4SfRT6yy9kY6wo9MEZPQ0tyN/K39SZdQ88i5J863yByG7hNpIovLzS9nOt1K2N1K8Dx6NzPHzlgfnKt3By7DklyUQC1XUEY7t5s1yrEPx6dOnWO0i1q+sw5yzEY3Dx48f49WcmGc+5zxnftdM0ZmAK39dn9ICP2CdVQZaZcDHvQrkP8TxuGqvZUC6CJiVUgZOCmS+hxNTRrEoxsmzCVCogDFDoRm3nWi7w9pOXohJCHj34/xisIMnSucjOENxAjqj4rIsM8Ja9UyofQfbR8ekMO+7lG4/dUrg9vNocgzz3+GMn+w139yYfMULftGQ74L4pVzaOhfTc6r1Y630iV6/fp0OMOpoft2OR9o5PzwbdXWBCRAgQGALAs0/ghePpS8VpRgux5vNJ5e60B9dKoNcd6xA/lzANl8tyr/dzR9PjjXcfnjtZ04eRfOe+auVk7dF8XuV+IOu9UWjy7h//379cbmN+GuWzbxOXChSuk6UEnFwaLKAjJ5Md+Qv5neC2/ydwJp5N8rKBNSaWdN7rVH51XuG4+wcZaVsH6dgbDalOxicq3SbLV0iRqAlEHdYzcml3pmBWO0igsXMWDz6zK/dzQvFj3Diu3GGWDVjC/fjzdkDM+3NnNrmdn6pO8JTiWPWWWVgm3VTrGYX8LhqdlInJFCcgNnp4rJs/QjH3Vm9bF/66k+fPo0ntukwjhYqYMxQaMZtJ9rusLaTF2Li3Y9ZysAOnijN4uAkZQnojMrKr8zYatUzoXYfbAcdk8K8+1K68QQqgRvPoDOjl/9zpN43N868+spfN+RbGbzEy1nnYmKuvXz5Mv95UlTFed/Tunv3bn68m2+k5X9LSAIECBAoSCCa+gv+8CbmIOLP7l27di0t1vyRczqkowQuKJB/B9V8A/6CEW5dOn/gl5/S1iV29lH7mcjQ5l+DTAQ7uc5FK0DmCs2JK2Yeyox/nC3zDbDM6wq2soCMXhl8H5cb1QlecJi9BW0TUFvIhfw4KNv5Vsp2vpWQGxHIHPO0xt7dyLcCrDY4V+m6eWEPgW0KNP8acKxGcevWraF4xpzwkydPYqGK379/xzrI8cV//vknRiOxumVzoji2Y0/sjwYn7r4jZIS/urqK78YZhk5+wf1mii6In3lpfUoT6ph1VhlolgHbOxbIv8f3uGrHxUDSDi6Q/5bzwaEOnvxnz55ldhn5qyEcnLS45GcWgEiXMUNxmbtOhN1hrePsKjkCmc9B4lRe8kl7Zkq2Hhh1z9kKsNoTpW5M7Nm9gM5ol1mc2RZF2rXquywAzURlFoZWv9M8Q7XdCrBax5QZ/4ikwtzNNXvOF1ACzzfc8hkO9cMfQ74tF8WNxO1/NxKPsqIRP3IYNQSJv0o0bwLj3a+Yoc78wXC8NBard88bAWcjQIAAga0JRKfw6NGjS8Uq3niO6YP0c/H8UfilUuG6BEJg1KgpxoSbeiM/4pO/ENu8q7AVXXi0n0PZF9UhfotysvWOAOm/v3qR+eU3b96cjHmV8FjiNPG7nSGcLewP9vptpPjhUPxGaAuxWjkOMnpl8N1cLmp9TvtWpTcak1HDg90oVQkxAVVWhirb+fmlbOdbCbkRgaIH52Go0m2kIIkGgZMCHz58qMPkv2cQbVT8d8HZ6TrOs2yYKZqFcbmT6FOatsess8pAswzY3rFA9K35qfO4Kt9KSAIFCeQ/9i0oUaK6hECsfRaPPE4WmHiqGItixJ92WyIOznlBAWOGC+Lv49LusPaRjztIhXc/ZszE6BpyXofY5uteMzo4VUECOqOCMiszqlr1TKiDBCu6Y1KYD1JKN5tMJXCzWTNLxI72wx9DvlmKzb5P8ue+k7dQ6mKRi5PPBupLR+AlfjeVv/xY/dunOko2CBAgQGB/ApmLHy2X8HiPOf1XAvy9keXwnXlegfxRVqwmNu+lzzxb5q/64yrxw/4zr7Wnr2s/E7kZf4s1cbQ+1FrJot4fG+/fv2/eOkXZi3mKZoCFthNRal0xf7Hb1hcv/jF+yRCRr/57+vTpxeNzkQjI6Iuw7+Oi+V3h1rr79f3zh0YmoNbPne4Vle2uydAeZXtIxv7NCpQ7OK9IVbrNFi0RI1ALxHKK9XZs3L59u/nxONtmiraf1/qUKo+OXGeVge3XUzGcRSC/qG9t/srjqlkKgJMQ8H6FMpApEM9eY6mLnMCvXr26urrKCSlMWQLGDGXl1wZjm1+EPArcYPbtJkre/Zg3K0t/ojSvhrMVIaAzKiKb8iOpVc+3OkjIcjsmhfkgRXSzyVQCN5s1s0Qs/8lO/huhs0RsuZMY8i1nu48zW+didD5++/YtJv0zvxYvgcVK2JmBRwXL/7NIF38fa1S6BCZAgACBaQJbaO3T0xDN3zlPS6NvEVhHIP8OKv9FvXVint8O5KdxnZhf9ir5bsvFc7Pt55MnT3JSHQsuxKqivSFbs2zrlL24Zct8weLatWuj/sRNbxrtvJSAjL6U/D6um98cZbYn+2DpTYUJqF6Wze5UtvOzRtnOtxJyIwKFDs5rPZWuprBBYLMCcXffjNuNGzeaH4+zbaZo+3mtT6ny6Mh1VhnYfj0Vw1kE8u/xPa6aBdxJCGxNYGtVe2s+4tMUuH//fmavkf7rNc1z2i5IIDP3I0Vba1jyb8Dz01hQxm0nqu6wtpMXh42Jdz9mz/rSnyjNDuKE2xfQGW0/j/JjqFXPtzpOyEI7JoX5OEV0mylVAreZLzPGKv/N5N3MihjyzVh+dnkq61yMztbHjx/nfydztez8EzZDZq7HE9PTQ786a55t5e2IUjxiuXXrVn4jtXIMXY4AAQJlCURrHzczl41zNOw3b94cioO/NzIkY//WBOJH74mS3Ixt/kP35reW285c1jF+2B+1dbloFHdm7Wc6yzInR1rrWVTnjI6pWU2iZq1T9lpv+ScSuPK7XJZ8SuTFhEMyegKar9QCMR2R2d1ndq/1mXe5YQKqoGxVtkdllrI9ikvgLQiUODhvuql0TQ3bBDYo0Br6HnY610zRBgtnN0r6lDA5eJ1VBrr1wp79CXhctb88laLNCmxzibf8F503Cytiawq8efMm56lHPKz0ruaa+bLOtYwZ1nHe91XcYe07f7efOu9+LJFHpT9RWsLEOTcuoDPaeAblR0+rnm91qJAldkwK86GK6AYTqwRuMFPmjVLzFxaJM+/shz+GfIm8dsg6F+PKwMuXL/MfI71+/TpeLh93gTGhnz9/nhl80eU2MuPQChaRjxY53hWLrvfZs2etoz4SIECAwASBzJHuhDPnfyXxg+Ftvh2SnzQhDyWQOaG2hUrXzJfM+GSmrnnm3W9n0i3qsNn2M7PAvHjxouvTWvwi81Td84zdk5+hoxYxHBuNbvjD/kaoSzHLHhk9C+ORT/LPP//kJD9mgTa4eGhOzGcMYwJqRswVTqVs5yMr2/lWQm5EIHNEvanBeZNOpWtq2CawQYHWA9Ajr9WYf7+5XD5udqZouSSPOrM+JbgOXmeVgVFVRuByBTJvAbbQczWRM+OTmbrmmW0TWEgg3hVe6MyTTxuT0vFO3eSv++IxBT5+/JiT8HhX8/379zkhhSlIILNXzeyjV0t4ZnwyU7datHd5IXdYu8zWghKV2RpEirzkk5+tmY3nZp8o5adUyN0I6Ix2k5Va9d1k5bwJKbFjUpjnLQPONlZACRwrVlz4zCzOHyMVIZCfHL+FLyJD542kdS5GeMafI86vTjEOe/LkyYizjw8aKzEnXnJqni9/Gafmtxbdbv7mrdAnc60fumzwqeeiOejkBAhsUGALrX2iY9JObrDMiNKQQCzClVNi43X/GB8OnWTl/VdXV5k/P8gf0K6chMzLLTEG034m8OOm4/bt24kA1aEofp8+fWoFa47541DmVHXrJBM+tv6aZeIMiW4r8a3Jhwq98Zmc3qW/KKOXFt79+WPSJqe7D4fMCeUdi5mAKitzle38/FK2862E3IhAiYPzJp1K19SwTWD7Avn3XNtPy9gYmikaK7Z+eH1K1/xodVYZ6JYBe3Yp4HHVLrNVojYosMG/2HG0nn2DpaLEKMXfY4u/ypYT8/iRcOuZe863ig7TSm/m46GCkmzMUFBmbTOq7rC2mS/HiVX+yMdLPvmlIup1ca975adOyF0K6Ix2k61a9d1k5bwJKbFjUpjnLQPONlZACRwrVlb47m8ueuMfU1gx59N7qNCdhnyFZtw60bbOxQjnBw8eZIaOqYE3b95kBj4nWOZfaIyfZLQm68+56PnfbS0Kfvfu3fPPWZ0h5yHEQn9FeYNPPedSdR4CBEoR2EJrf/PmzSEu7eSQjP3bFMhcDGILb71XgJlrFsbo8fr167Oblz4G036mi0Tm+hSvXr1qnifG/M21Vx4+fLhE2WtesdqO1Wea1+0GaO5ZJ0r1Fa1zUVOcvyGjzzd0hhDI7O6tcxFWJqDKqjLKdn5+Kdv5VkJuRKCswXkXTaXrmthDYCMC3ceIRx4GmynaSLFMR+PgfYo6G8Xj4GUgXUEc3ZNA5j2+x1V7ynRpWV8g50HnyrH6+vXryld0uX0IxCLI8Uw2Jy0r/064N0o5Vc97nr10vTuNGXpZ7MwXcIeVbyXkvALe/ZjXs3m20p8oNdNi+yACOqMdZLRWfQeZuFwSyuqYFOblSoIz5wgogTlKRYfJfKaTOdtTFoUhX1n5tWZsrXORq/3o0aPMXyXFFPxq737dv38/Z7nNSGTmTx9zOc4L9+LFi+YJZnxwsuaPqFvPUXIevTRTbZsAAQJLCLx9+3aJ0+afM9EYJpbAyD+/kARWE8icUNvOEOuyt7s7GINpPxOVK96IShytD7V+BNIiXW2qJX+Ri0SfVSdqxo34+UF+3Ga87l5PlY8po/daBmZJV3HdfX7Jn8WneRITUE2N7W8r2/l5pGznWwm5EYGyBuddNJWua2IPgc0KxODz6upqs9FbOmKtaY2lL9c9f+Jm1kx7xaVPaRWbA9ZZZaBVBnzcq0Bx9/iXfVy112IgXUsLrPmgMzMtq715mBkfwQoSiHuZxN1EnZBYS+Xly5f1x4tsrFn1jvCepzHDRYrxni7qDmtPuVlWWvKfgOd0cDOmfQcv+ZT+RGnG3HSqUgR0RqXkVCKeWvUEjkNldUwKsxJ7WQEl8LL+K1w95ydIcQeUOduzQoRnvIQh34yYpZwqXj2KP6D75s2bT58+xTo+Q9G2zsWQzH/tjxFV5rPY+NqXL1/W/LPAOU1bxKr115X/K3nrfoji2Fx1Pl7GunPnzlxRyJnGyu/v07FqnWfNRy/piDlKgMCRBS7+9m2iMcxpoo+cd9K+NYEYzrVW5uqNYYxqEkPt3q8ssTOG/jkrskWKFhqm5lTw1thpskPrPIlmZ9QltJ9prsyJkpox6kXzDbx5x/zpqLbeUkoEXvlnIU2QRKwcyhSQ0ZlQgqUFMrv76Hpiii19qnWO5nT3y8XEBNRytrOfWdkeRapsj+ISeAsCBQ3Oe7lUul4WOwlcXKB3yihncuziMV8oAvUUx0LnP3naxJRXzkTcyfPvI8CR+xR1tirDRy4D+6jFUpEjkHmP73FVDqYwBIYEtja+ih9Veqg0lFn2nxTI7DjiPPFXCi67uGFO1Wu9G3Ay+UMBWudJ3HANnWH7+zOz3phh+1l5wRi6w7og/pEv7d2PRXO/9CdKi+I4+TYFdEbbzJf8WGnV862OGbKgjklhPmYR3U6qlcDt5MUSMYm3kVtTVb1XWe6HP72XW3OnId+a2he8VjzpePbsWUxa3r179/Hjx0+fPn3w4MFff/1169atWPOiGzHrXHRN2nsCNP9lpo8fP4Z1+xRLfo7L5Yz24rcQseTJkhHJPXfrLznnRD731P/zPzm/Vcvv79PXbf28JOfS6RM6SoAAgfMFomm67HPoRBsb666dn0BnILCmQAwCc/r3/IHicpHP+dVBpCVStFAccqAS7cOoWC00BtN+pnPhn3/+SQeojtZFsVUv5h3zp2OSM/WTPsNCR72SOC+sjJ7X88hnK6i7z1zWarncNAG1nO0SZ1a281WV7XwrITciUNDgvFdMpetlsZPAFgS60zvxNwAuO9t8QRYzRRfEz7/0wfsUdTaKysHLQH5lEbJ0gYLu8etnBAnzRR9XJa7rEIGEQLdX7QZe86lE6ylbNzL2EEgLxF90u3fvXjpMdTReL84JtlCYnKq38XcMFpKZfFpjhsl0vlgJuMNSEi4isOYoa1QC9/GST+lPlEZlmcD7ENAZlZ6PWvXSc3Dp+BfUMSnMSxcG508LKIFpn3OObuH9h5wnKbdv344pvnNSuuXvGvJtOXfmilus5xJrDb969arboMXbOLHmRRSD1h+cts7FCfyY/A3QE4H+czgWubjIj3ijgctZ3zpKwH9ierH/R/mLt+Kal5/3N2+xvkvz5L3bsSh17/6xO798+dL8yp07d5ofbRMgQOBSAjmj3uXi1vr9eX2hzIfodXgbBDYikLNYYIwVY6m5C0Y4rt4aX/VG5vXr1737Z9m5jzGY9jNRGOJOMmZMEgGqQ3EjWi2u13oDb94xfzoaOXdGdWzTp5r3aE57Mu8V9302Gb3v/F05dTldZLzF0ppQWzmScbnL9lNVek1ArZ/v51xR2c7XU7bzrYTcgkBBg/MhLpVuSMZ+ApcV6L3Puuyvni4LctkRuJn2zNw/cp+izlaF5MhlILOaCLYPgZzpZY+r9pHXUnERgZwHnWtGrPWUbc1Lu9ZuBHImhyOxcd9xwTfmc6qe9zzHlkljhrFiwrcE3GG1QHxcQaB3fqP3ut3fxvQGm2tnTos617WWO88Onigth+PMmxXQGW02a3IiplXPUTpymII6JoX5yAV1C2lXApfLhYtPvcZCGznzXReP53JZUJ3ZkG9p4cue/+XLlyffNYqp6b/++qu59Ix1LlK59ujRo+0vchEJuH79es58SmR/LIWSSvDyx54/f968SKzHFpFv7jlzO2ed77jELD9GbfYrmdc9M3W+ToAAgRyB+Ln7BX+DN/Q4wToXOXknzAYFYh2rnN/nX/ZOsjW+6mWMVCy6HFvmWGjjYzDtZ2/hqXfmlLQIHDdQcdPR7A4ePnw475i/jlLvRiz92Lu/u3PoFyPdkOfvieU/mibnnzDO0Pz7RflzmrNcegsnkdFbyIXdxCG6yGipTibnsouHRjOSs6zVyVScGcAE1JmAK39d2c4HV7bzrYTciEApg/MhLpVuSMZ+ApcV6J3eiXvnReeULpvk9NXNFKV9NnL0yH2KOlsVwiOXgY1UQ9FYR8DjqnWcXeWwAjl/2aj5UGZRqHitc80HWIumxckvKBC/HYqXxXMiEK86XOqF0t4BbTfOG3/HoBvhy+4xZris/w6u7g5rB5lYXBK8+7F0lpX+RGlpH+ffoIDOaIOZkh8lrXq+1WFDltIxKcyHLaIbSbgSuFxGxFTYLirM8gAAIABJREFULHNNk2OY89Ok+LV1zpT15Dhs4YuGfFvIhYXiELPNmd19RCB+alpXSetc9OdIAEWLkP8Tgo8fP172Na+4erRi/Ylp7M1pDRvBZ95s/SojfosVq7PMe43M31F/+fLl/Os2T5Lz163Pv6IzECBAIFMgf0yQecL8YPGXrnsDZ7bPvd+1k8BlBd68eXOyo49KVw+vV45trGtzcpWNeEEkUrFoxDLreHP4NDk+zZOczJqxV9F+JsRiEcCcxRSiI2i9NbWyauYbUYmULnHoZD2dcNHmwhn5c5oTLrTNr8jobeZLubGKabWTTVy0b82FY1dO7Mmlbev4NBuHeueMGyagZsRc4VTKdj6ysp1vJeQWBEoZnCesVLoEjkMELiUwNOaMkXDU2UvNfV1Ko7ruynMazcSaaW9qpLcP26eos3XBOGwZqAVsHETA46qDZLRkXkrg5DPH1daeaD1luxSI6+5A4NmzZ5lP0+KF0ov8NZ3dvGOwtdJizLC1HCkuPu6wisuy0iOc2VutnMw9veSzgydKK+e+y21BQGe0hVyYFget+jS3Q32rlI5JYT5UsdxgYpXARTPlgr+tjpc5v379mk5dzJjN/mvr9BUvddSQ71LyS193VBWLN97r1x6sc9GTNdFqRJdwsuGovhk/hIjf2kXV6jnRuruiFTv51C3yPsaF68br/64WL8DVxa7atcSTuVjOJ6c7H3o5LF8mnu40fzpy9+7d/O8KSaBXoFmiegPY2RTA1dTobl/wD829e/euG59omXe/nlw31Yk9CnACZ5uHomCf/O1ra5yzWkJy/rZ8rMi2dHx2MwbTfqaLSuZtZ/NOav0uILM0VimNW790kmc5GvcO9RKKmS9s5Vy3+afDTrZROScsK4yMnpZfBiEJt5yJgsxmMHGVaYdiJmdTeWcCalo+Xupbyna+vLKdbyXkFgQye6XLDs7TUCpd2sfRhQQ2NaxaKI2TT5u4Y40RRTwIW+cmenL8l/iimaIlVJc45zH7FHW2WZaOWQaaArYPIuBx1UEyWjIvInDyva91biViqeX6iVI8+kl097XSOhGrLxcb61+xeXXbowR6X+DpniHy9CJvO2Q+7MuZ4u4mqrnngO95GjM0C8DQttZsSCb2u8NK4Dg0u0Bmd1Bdd535yf295LODJ0qzFzwn3L6Azmj7edQbQ616L4udLYEiOiaFuZVrPq4soAQuCh4TsJ8+fVr0Er0njx9Wn2wAY044c0Kv9xLF7TTkKy7LTkY4Fl8eO+cW07/VH6G0zkWb98mTJzFxnwka60rEeu3b+e1u5OvJHzhFc7zORE9LNtripmrQBXUrzCwfHz58ePI85z//qB8rVtfKuejJWO0sQDO7h5KWE2bou9P2N38NOHSG9WM1FJPu/vXjliPWjedG9hyc6yIPoWNs0ct+cji+kTKzqWj0Si4aw8z6vtmILYpz69atk3eMMbqIP4uxaDS6J48rnhzVRMwj/t3vzr4nZzh0MrYnY7XCGEz7mciFCe35P//8kzjhQodyXvurLn2yas8Sw+Z6NK9fvz55zsy/CdZskHMW+0tct3mqRLCtHZLRC+XI+uUhcxCyUHrr08bczsnlOOOnwjEHV39lnY2Yw2l1fyevu8Kf2o4+3QTUyYzYSABle1RGKNvr9wKjMmjpwGUlv5TBeTrXVLqySl06Nycc3Wzy14/YRobE8bpM4j4r7lVjziRmmWJIHK99xNveMexcYeQ5oWjN+5XdzxStX+DnzaD6bAfsU9TZOverjQOWgZZA5sfd1PrM9C4dbOVO3OOqkxmqhJ8k2mCAlevRkEBiJFx/JcbA9fZCG83BZ8xXn5yDjWhsBLAFsn5lLNRh6WjH5HBO2Y7si8cfC73J2SobrY+7ecegla6TH5euI8YMJ7MgM8DSOdWNxtLNQveKQ3vcYa2f+0N5cYT9mb1VUHjJZ1p52McTpWlp3/i3cpqanDDzJjOnM1onVjqjdZznLT9xNq367KT7O2EpHZPCPLbsFdpqjU3mUPjZk68EDlHPsj+mYdd/1SFav5PlJMY/8Qh4ljTOcpKTET7/KoZ8KyCfn035Zxj7unt15upmf851LnLuaupUbTAP4pcD0Ra8ffu2jmR6I+bZ4we9m2o+IjJfvnw5+ZQrmuNqmZN0Amc8GuvrNItpxDCaoRnP3zxV85lfc39zu/lX7Jr787ebk2Xxo7J1fj6aH70thBzVIKwW4Q22PKul3YWOJnCR3+D1/jIw2vz1fw14tOzed3o30nTfv3+/2fv3msdP2dccYsW1mj+e741S1Mr4C/C9h2bfuZsxmPYzUTZi0Js/cVadJ6dgJK447VD+PHjzJmXatU5+K24z63ufiFgYnlyTIu7pTp425teay2Gc/Dtj6RPmDN030ho3EyKjmxq2ZxGIUevJcvXq1as1u/t4c3pCQ9psH2aR6Z7EBFTXZMt7lO383FG2Cx0V5GTxBgczOdFOhCllcJ5IQhxS6VS6dAlxdH2Bk+PhGGrGkPjBgwd//fXXjX//90f2f1Hlm/9FOxa/uYo5t5i8it9TxZPEWNE1bqJjvL3+OyUJ6t3PFO2mIYrSdcCn5Opss/Iesww0BWI7Z9CbU+tbpz3sxxyrHPN5AT2uSntuM9fScd730YJyJOeJav24Z6FciyFxPbUbz5IyFx2ov7JQrJz2HIGcKnDO+XO+m/83CeKl2SiEOeecMUzOE5Di3vNcf3jQmyPGDL0sduYLuMPKacM3Ut/zs3WzIU/Ob9Qx95JPTTFqYx9PlEYluZTAOU3N+mnZTuOmM8opIdvJr7qsatVrChtDAqV0TArzUA4O7S+01RpKTnP/RRpbJbCZBbNsN39tHXmaMys1y3Wrk7R+WN175o8fP8YbFL2HltiZU7Bz6vWZcTPky0HOyawzM2KWr7d+3pJ/zv+72f8933/5165Cznflc88UDcHt27dHxT9+NHjuVRf7fs7PoqJ1/te//rVYFP7rxN0fhQb4f4WY+0NObsYfUp582aBrlpZ4IDT5VDv+4snf74VhDLxWFuiWxmZW1tur1Y46+a1CVcektRGq9VfW2cj5k+MRyZWbRFxV7reKR+/H6BHWKSpxlaHe55z2drXIr3mh0gvw+k135o/q12m6exdzada+1YZYcT/TvNluxqHeXn+IUsoYrCZKbGg/hxrGzNFUZRsrAw6dZ+n9OaWxiuSiNaVVVeNjJPzk+2TR7p30iVuqZgE+s8SebE/iWuu3/ycRIoCMzlGqw5Q+CFntpuPk2COqTFWda9uFNlptSLPWp7dXG4EP3QI0o7fa6ChyodtJLT0BtVDWL3RaZTsf9shlu9xRwcn8bTZNQ9urtZ8nY5sZoNvuDSUt9l9wcH4yOSpdIuPi0DaH4iezNZ2o6uj6lc6Q+GTGRYCchzs5+XtmmOiS4o4v7qBjRLf08Dsnqmfed+fI12GGWsWFqszOev8hvWYu7+wm5YB1tq4svRsHLANNh2ZRH9pedDq0GZkdbOfMPV5qmO1x1VAB21m/NpTMgvZvuR51GaNGDzWe1f5Fq3zrbqWa2DwZpYjYyu8RteI5JLZyrCI3Y7Q8FJnm/tUeNFQFLGeo1i2Ks+9pCpzcXui+I5GonIbinFi1Cu0KY6GTyBHgnBQlMLuHjBm6JtWeVsEYyjWt2ZHvsAwsh6rPQvtzuoOqqi7akrce0FfTknHFoVai2r/+Sz4TcmE3T5QmpH3LX8kZLq7/kCiztERnuo6tzijdBK1fQnLyXaueo3TwMJlNTVX+F52QSWeEwpz2aR3d8RA63RRXR5e401cCW2Us/TE9lRrlM4b3rdHXalOFOY3eEkUoLZZTsBe9/2pGz5AvnR3bHPI1c7DazsnHoZTGGf6ne8Zpe3KqXCseS7+WlJOQ4Dv5kncr2tFPrHZjlpOE3jCtXz21klB9jDZ6hYR0C8YKbVz3ol2Bc+agW53fCoy9ubzlnVG7u+bdPVGbVk7FyQnHKpJRhFaOWE6hreK2cssZfWE347p7Vu4ycVXls5sR3T3VcHyd8tzbn57T2K4T7fWvUnoBXr/pzpn1iMK/WtN98j2AKPZLt9Vx/tZtdrf6rzDi6lafnOJ9TrMw1xisy9Xdo/3s5m+9J7NWhmrcbdXfWnlj1H3ycnW2OclYz0DlxO0kV2uQdjJ8IkAkv1sFunvOqbyJq595KAezTsvBMzqoc1rpims5q94cb5XnOstaG2vedPSObJvxWaFGRC60uvtoUk5GrIrkmgO2g09A9RbpLe88WYSU7Tr7jlm2ix4V1HnXuxHzt81mfGh7zb6mN54TdhYxOM9Jl0o3VCxj/wqNc04ejQqz2UpnSJyTj/lKiXI7+6GoCDHZtdDzuJzY7nWmaJe9/9H6lAPW2ZNN2dHKQA2S2f/GjWH9FRtpgcwOIn2S5Y56XNW13WW/1k1mWXs2Xo9amDkNaRSz1rfm+th8olT/fqP1bHTIc6Fxcm/S8scey1n1RmyDDxoyG6UVHqc2S9dQKWrur59p9lLPvjOnUJ0zN9KqR0vXl5yWJLTXnIc0ZugttDkFr6oXWrNj3mFltuHntE69JfPIO737sULu7+aJ0gpW61wis6lZ8/WPKuEb/KmFzqg5XG9tb7Mz0qqv04yUfpUiOiaFOb+YZfZr22y10sm84J2+EpjOmtbR1hRQq8es5ru6uRnzA63zzP4xZySz8nRcpLFL0RKrPq75VDEHKvqOiPnsedQ6YXfWaLlfZu2s8czJxN6SFjsjF2Zb5yI6m6HLDO2PqLfKwWofo0zHBO6EOMe3VovkmReK/uzkyC8CRLAzL5T4eneWfLUGLucJzbTeqNWU1w8XEw4HPBRd7FDFb+1foYNp+mfW+vWzNT2iaqKtPHw52YzUcYvOtUm96DauirfGT2+sM8s59NLAynV80YI318l3UIDXzNb8+/PVxhhREk52c4veQYX/ye7sgkPWIsZg6WazPqr9HGr3Mp9mRUEdOsM6+4f6pjqL642FGpA47dAlTg6xTg75mmc480Wok21anYoL3sInyoyMTuC0Du1gELLmTUezCte1oLkR3cRy8el291Hr43L5mbhmhT34BFSrom3/o7Kdn0cHLNuljwoSmZs5go3GNnGSbR7KTNrFB+c5eipdc6TR2l6zZ8/JrJNhMkvm+pUufzR18qbsJMKoAM1bvFbutz4uNwRtRvjkgKEVqzU/RoMWE1/zOmTGf5czRXvt/Y/Wpxytzjbbq6Hto5WByqH7bsZQ+zZvKzqUC6Xv777ENuQ57bWTWXxONuMxxljuoV53/qpLtPLjqpMgdQyLG2DPUmDWP0kR9ajFcvKWYaFS3ezNm7fwJ+NTleoI1krIch8zoxQRO/hdVWRBZqN05mO+nLzOv+Ws28kVYtWMeRHvGDQjnNje5pTIydJ4tDFD5KDWLFGMu4cOeId1stbUDaaBZbfATN7j3Y/JdJlfzOykmsPRzDMLNk0gv6lZ7ta+N+ZRBupWLrGx5m1IxFNnlMiLbXZGWvXe+mVnU6CUjklhbuZaYju/X9tmq5VIWmZZjTvrxEkmH1IC8+kSd/rNB/3dWetFn/J0L9ft0xeNwBDgNp8qGvJ1i0e9p4jGM3KwjvCojaoJnWGdi7h3yplr7kau2UwMVZt590dUo++cHNuV7xLPT3tEOOdBxUINYreHWDPHcyrGtLmYVvkprlScX65OniGz4FVtQjysPXnCuQLkd8MRtzU7gLhWt4Uc2rPog6UWdf6YOGK72owVrjqbhgpJd380XIu+sjZUuaLPrWNroxLYRwFes+ludbvd4t3cs9B7Rb2lNycrI0zvd8/ZGec8Obq7bNUrYgzWLDbpbe1nb3GNPiXtVh29bFGsYp7fhsSwpzex03YGUfPSUW1bHXHgpA27X2nGpNXzRr1rHh21PWroHrE651qjIjYqcFM7DXvYjA7PnJ6r1ou8Xu1Wd5s3HVUJ7E5r1ETVRswqtGr3qKI7FDgqWmRB81p1jpyMUvNbC8329EY7szFZKEpdlmgWeuNpZyXQFWuWnNhWtuuicqiynZnYqrRsdlRQ511zI5LWKuSJj/F8uvnd7W8XNDjPwcwsh/voUDITq9LllJzMMIbEmVARLNqW1og00XJe6lC02HONxvOTEOPMuS7amx2t+/06YgvNsey4IQrezNTto085Wp3trT7dnYcqA1WZrxuNkxtxV9gVs6cpENUq80cdlfYSz4Oa8Uls54xwlohenPPkaGGh/mtII7PWV1lW1l3tUJI3vr+getSUjGinW9EoPBGm+ZXzt1uTdc0HMa1DibitM6GR0+bUkQyrqJjn++ScYYMPGkY1Ss1Mz0nvqDAnH0rWWdbaiNufRSPWTEVcqHX17sci3vOMfO/GfGjPOtW2ds6pvwcZM4RJjkadcQdvzeoilNms7eMuOzOxVSExsKwLySwb3v2YhXHoJCfHulWpXvlWbii2u98/qqlZ833doTnqumdsbiwxeEhkfSaazihhuPIhrfrK4MVdrqCOSWE+Wboym+gSh9CRtGbfl95e6E5fCTxZAqsAianU1hxX5FQrKxcaA58cWcUd5coDqspqVMFe+aliZntiyJdZL9YP1qpcmR+rW57p61xEJY9qHGfJvF5vsJiAXqhgVdkQQ5+o8NEAnRPPiORFWo1ZSlII5KQ9Gp0IOcsV4yRRMKKpbeV49KwzXiInqt2OpxWl+Dj2Z06tc67cWOek+rJhIot7c78r39wTZWPRdiBMor1KDFmakWluR3ZHB7koaZy/VaiaERjajvoVzotWqGj0cpqOVgyjtVw0YrhapbHln/4YubNQeR4qw7G/FeGDf9xfAV666Y7zR7lNF+zu0Wi7Vhu2RZ6ejOHYkUa6mgxVt9phI09PT8YzIjxWpnXOM8dgtVjOhvazt1jmjBN6v7jyzhgvdW9MhvJ9rp4rWqHmRWO7twtuhumNUiD3crXe9Bpbm+pzThu6R1QjYtFELzoWrSOZuSGj01D7G4QsetPRwsyZaG5NgrfOMPZj94rNZmTsjW30YnHCeWM4lKKoiTm9QyRhxgakdwpi/QmoIZMt7++WtFZnFAVv3pLTvaKynSghK5ftqJW9V2yViu7HDY4KWqqRtG7Z6yaktSfStdp9ZSvC0z7mNL/TznyRbx2hQ1Hp1q90hsQTqnOMBE7et7ay8iIfZ7mXHxXzfcwU7bghapb2I/QpdXoPVWfrVJ/cOEgZiGROGPTGvXNZg96T2T1XgDNbyN6p4LniNnSeuOjBH1edmWvx9SFb+6cJnJkjF6lHzZTGJEl6fHjmY8rmtcKqdVMfV28GGDUhHE1BfH0hwDht63FtWqk6GvcUEaVFa1l0Zy3DnIhVVgtFbFoViN589ryLmEwYJLQAg3fpN0OqMp9TwMY+FW2dc8bK26yn1fY07eBdc0gWZezgY4bILK1Zt/Tm74lyntPkFv0ocFobHi1n1VrG1/M9hewVCMP8OclZJgYjGtEUNy8a272dcjNMq7usPkYx6E1UTNo0w4/tznrPOXlnTi2efHJfzBSY1tQc+acWTdjQyynGOqMm2gW3teoXxC/l0jk1egtpUZgTuTCtXytiCB1JmzCvEqV69jt9JTBRApuHhqZSe2eEWrNGUSbnur+oohS5drKJiwFe761HM1Gzb08r2Cs/VczRiywz5Ju9eMxywpMlv3mDXG9XT0b+iBjUu6qNN2/efP78ud7569evajtKSWzEx+/fv9dH59qI+/8bN25UswD1xoSTR/SqeEYk65hPOE/1lZjYjW7p0aNHk8+wkS++fPny+fPn6cgEfiT2yZMn6WDpo1dXVzEF8/Xr11awaDvev3/f2rnCx/v37zcLc+8VI9XPnj3rPdTaGVXj6dOn9c4Qi+mnW7du1XuOsBFlqapiVWKrWhZ7qpbhzMYhalz1X3XyqkGotqOZi9wcEv727duHDx/qiNV1P/ZElOK/es/QGRL7IxpVrKJpqoLVEYs9UeCvX78+9PWfP3++fft2oYjFRauIRXyquNURi0OxJ1Gwo6rGY8g62rVPJdatwnXIzI2Iyd27d6uINWMVX09kJa7ItXyuwPzjjz+GciTKRoyzm01WFTK/xRs6c3N/VL3Hjx/3Fpi4ejQXzcC73z5sAa4aovi3yuJmGU7U9wgcA4PmU5y6Iara7fj3zDLTbCGbsYqKFsOSGbvvGDtFU5+IbVw9Apw5noxBSIzlaqXeywV4tO2JXqn3Wwvt3PgYTPt5fr5/+vTpwYMHifPEGCnKbSLAaoeifY5hSWarcn49igHYq1evmqmLtu7OnTvNPdV2NIPRjXb3N/fExFA0IM2vd29JImlDFX/RoXvEM9q3aGyjXa16gbqxjT11KhIj0jrMLBtHzujDDkKiyE246ZhQ3qLFi9qa7oVnGWbHbVpcqNVeRf2KJx/10CVGFHHzOyEV1VfibOHWrKSzDx4OOwE1OVMu+EVlexR+6WV7x6OCZtLqtjomuGI7hmH1nlHZXQeOZrNqOWNP1XhWA564aB1mCxsFDc7zuVS6tFUUxSicFxmKb7PSGRJHYagaqLrkpOfl6mDpjRigxnnObEvTl5jlaFSHGNY2753HnnaXM0XN2hogVT5WXWTcdLTuO8aKRfgLNkRjY1t6n5Kf3uPU2XyTKuQOysCiNTpmIOtBRYg1O5RZepOx+bVC+JhibTaDdU/379ZxpRYy/Y7BNIR9P65atBZUJf9SA+xp2X3xb+21HtWwJyvULE/BurNz3XnmyRPCVfMerXrzZiFm1IeeWburakJVJSHRDy7XKFXD7KpFimg0++WIYc5Dt3iNJ54tRu8WM2O9L/PU5XzsRsSqKld1xOIFhqFnlGNPXoXf+DsGzXyvxw8lzkOebOKi4JX7iovWbFRrNq2qRl0o+l30Zl0OgSNPmEwrACt8KyryYV/yWYF3l0+UVnAbe4lFm5oYlVX/VbFqjhgTI9gIvNmfWozljfA6ozRadVsRo4IoKhGyLiSxp/5izs1FHficDa36OXpH+G5BHdORC/Oi/VqU8wu2Ws2kbfxO/8glML8xHJpKjdmb3ims7gv/0XWe+eJBFdv4gUBMINeFqjcJy/3grlmw49Lz3vau+VTRkK+35NQ7L9h41nHo3TjZufd+6//qaXeljahLvV841M6oeNE2dXHK3RNPL6p7lXQ+RphpK6nHtwKt9+Tzrmk0NguGYtWMapT5k6ft1ovZF9k6GYctBKjvdZuAK2yn8yhq6wpx6L1EevWsONr7rRV2Rk4lCkw8HV8hDr2X6F0LrYoqrq5YgivQuuGrPZH70cdHgNZS09XRavCdKB45hyKzuq1iHZ8oYDkn2VkYBbguAPVGugDHrHodcuWN2cd4ccKT/WMEqBaZG1Xyoy7Ht04O4aadfFRMJgTe8hhsqMhpP0dldLrYx93HqLMtGjiqUrRIQ/ne2j+5o+zW1iBKOyQ602as4jzRZvbWqXSDls6j5iWW267GJIvmb33yw2a0QUi3AKcHIXWZyd+I0nVy6DK59YhoRFvR20x1E9IbrCuQvyfKT75DZsjDTkBl+mwqmLI9KjuKLts7HhXkt3gzhlxzhJNZStNZnB6UZl5i/WAq3ZmFdqGCemaspn39ZFoMibuw3ZHktFoc+L13o90rXnzPOZPSQ5GP1rUqfiXOtKe7hqEkz7v/ZOWdViwnfKvoPmVUeg9SZ0eZVIFLLwPz1s38s132NY8JGZ35lS10bUtMyETyd/y4Sr+WWbxXC7bjelQbnpyJDYTJdTm67O75e1vdbrD8ZrwbMnGb4K5qFNelGqWcAXb0Bd20LLRniRmnnOYl/Q5hVYu7D2HPf89zIcb0aXMyvW648jd2PGbQmnVLVKLxzy8zrZBF32Fdqg1vZs1CVbuVTUV/7B0sNQ2b25Mf02/wJZ91ci1dC5bo39dJ16aukkZuFuB5t9PDpDUHiq10Tb51SmSrzqiFPPbjmp2RVj1Rkh0KgXSbuamO6bCFOZ1HY9ufaeEXarWmRebMb01Oy2FLYH5T2TuVmn6LIG4KuhkaY6rJo5eYgDo5uxW3MOfPUyVYuilaZ0/v/HYinjmHDPnOzLvJDU5O7iTCnKwFrXTV9fR/uiftzvO2vrzjj9EBR72a3B51Mbe2JzI+M/uifY/2Ok0RRyNMb09QXSU8F218M3lP/hwlYhtRjbT0VuDYH71Iy22J9jczOZcNdqlBaqGTL1FHWiVntY+RU4mikt8UzB7hxLMTXF3tBFfkbzd8tafZdMd2twWLYLEzikEzZKLA1IeikYy5zkSjupFmv47wmhsKcLdApgtwoiB1TzXvnijGS5SNGBvkxDMSfv4Qq3mh6CJ7BzBLpHHsOXNy+SJjsCZgc7vZKmo/T2Z3YjgRvczJr68fIKpeM7vT25GEzLYiikpU/+4gOc6QUzfH3sk3o30yht1YNb++znYOwryF4YAZbRDSLczpQcjkIheV7mS1irofhTCz5EewCDzUXcahblQjad30nrOn2fd1L3fOnkQ30YpwJCoSm45JHI0wieRH1mxhAuocsQt+V9kehV9o2T7ZfLUq5hIfM9vGUdkRgZeI6slzLpSWsWlvhk+UzG0OzpuRT28nktbKqU11KCpdK3fO/Hiy0hkSd4WjRqQrV87Rarx6zn1rN2KL7pn85G4oVs0xamxHi9oNGTujpWqGzLSNMdjQvUBc5fzx7Y4bohzh3jCF9im9aendeZw625v8nJ3lloFu47POnsntak52XDDMFrq2sR3HKK5dPq7Sr40qAysE3n09qgxzalMMvEdNS8aLub2TnL2zwRGN3sCTe4HEbUK0S5NPe+YXo4InCm1+931mNLpfT3BdqlE6eXccknGj0U3LQnsW+rlR4kapTkhkQdSaXpDY3713m2VUU199zY3eNCaqzKhDOa1cJDZyJFTTo5c4GmEym6xFX3HRmnXLZ6I1G1VguoHzm+iIw/mlKCr+qD63G+Fqz6Xa8GbWLFq1hxJE4WrPAAAgAElEQVRe4v4oNk239HY0/tEJ5iQzGopoALslIc6QkzXnjIQzY5iTinPCJCpvIJxzZt+tBboFLF2A5zpa6E8tarcJG4ny3FLVGbVAclq8CTmS+IpWPYFz8EOJirzNjumAhflS/Vqz4Vqo1WpeYrXtM9NywBKY30h25yWi9J78ekxw9RbyOFv+TWhka7Rm0WqdLEgR7GSUzgxwMg4LBZhl/q037YmeopUWQ74WyJkNTm925OyM6/ZWq1b0qo8x91if0zoX/98k7OLWbiMzCHXeLLQRZSUS21syencGTszLRKGJ2h5fjH9jO6fxjcCXqg9dusx5+RCIpEUCq5QOTUgFQvcSB9mT39D0FqfJOyNHEsJrPqVrJeHkU5xW+NU+Rk4lxPK7+dkjnKg+HjV1tRNckb/d8LGndzCdaAOj0Yv6FTc88cXIgmi3q6Y7/o2PMWqP/XE0YnKy5d9Us58o/wsdUoC7BTJdgKO37X5lnT3LDfmiGESq81PRHWLFnvyuNq610LsjM1aTRPvTglpzDNa6dPVR+zk236On6JWMndFxjD3bOuEjztFbDUW7d380Vq1esuofoyWJUw1V2DiUn6Khm47e+NQ7c5qyoejVJ1lhoxpX5GvMEvJoGW0Q0i3J6UHIOcUsSldm1xZVO0JGVY3OuqoI8W/dgMShRN2Plqf6Sjeqo0YaXZnunohS9ypz7YlUjGp1o9UKlkh+JDO+GP/G9snbkEhUBB4Smystuz9PACrb+blcYtne8aig27KtsGeDbU5EaSjhmx2cq3RDWTbX/oUK6lzRG3Wek2kxJO56njkkjkmSGIl1T7v9PaPux+uGqDddpc8U7bj3rzNuwka0J7u8STlanZ2Q9fVXCi0Dvc3UCjvjPrGm29NGYk5mBdXqEotOyERmxflHTSJ1J2RiT35XEtda+nFVfmSWy8STg9I9VZOTaTlCPaoQopPNLH4xfo73cGJCOL7SnROOe/MYhPSeKnYmatCounyy/CduE9xVdfUSXL1Z2T3D7HtyGqIohLNfd+iEiaJ7shlJB8icrI6IXfwdgyGcufbnZHoaM310f2MGrVm37CVas3TxyDla4h3WpdrwZtYsXbVz8q6UMGPLWDjHqKzcl3zWyZdQbRbI5vYOniitY3jyKpdqatLT42sOFJvlKrajgz6JNjnA2IYicqc7DbLyeymXKiHNfLlIZzQ2syLCWvXJVaOgL5bYMR2tMO+41Wo2jKttn98CH60E5jdo3anUGP/kfD1BGuU/ThsTvzHrG0OaKvvi39iOmbE4fwzAcgYSUcAiZPX1nCidE2a1wty60KJPFRN51IpG9dGQr3JYp8j1FteoIzlVIwZ7za8fd52LKLLVQ6ZF752a1pvajpKa/0igt84ndgbsBlWjC4mIJaKdeSg9C7CpXF4iMpcapKbZNzv5EhUhs1zNHixyKlEArHPRAi+RK/K3lYr4mJhojjYwZ5TQPWfOnm02+4kqsMQh9b1bVNLPSmfplLsXzdmTecs6uZxEYYhuKycmk8OE7QbHWkNiGxyDdeW1n0PZl97fnRKqbNPfuvjRuBWKsdBCw9p4EhZlfmwaRzUacYnMFmChNHZrUGLPBadIjpPRBiHdEpgehIytod3wy82oRAWPCfHuFes9Qw1vFyFzT2Z7UkdgwsZyXJFGdyITciTxleUyS9nOrJJ1sNnL9o5HBTXamhtRWRJV6VKHhvqIS8Vn9usu10ZF4VHp8vNrzbpWX+tkpTMkrq3qjclD4rmmceqYrL+RmOQZKurdSCZOUspM+457/6F8zN9fVp+STtcx62zaJOdocWWg20yts2fRN9JycmqhMHGLug5g4iorTMiEXlxl1MxzIsJDh2LIsU5a9GsLVYfJpz1OPaqIlnu/Lipp+n5n6GZ/qFam9yduE9xVdekSXJdqlNKlpSqua75BN+GRaH6zM9dAN2pZ/kXTIbuFZIU9OZmejnbO0T2NGbRm3WKZaM1yikdOmLLusC7VhjezZp2qnZN3pYQJsYO85LNajgwNMleLwO4vdKmmJj3yWXOg2Gz0YnuFqQOdUcv85McLdkZa9d23gRMSWGjHdJzCfKl+rdmULdRqNS+x2vZcaTlOCcxvVVqNSUxi5383QsZk1ELz3jG9PFe+56RotcLcutAKTxWDcbm5em+O5ZSuUWEiv1q1slVm4k6/dcKdr3MRHWr8F7/sjbYmClzcv8WbSfGbgTUbiJb41j7GXWvItArK5I8hvMK96DmGkfuTO54oS+kfnJwTsVK+GwiTi8c5Xyx08sWzk26mRy81VNpxjeIKxlb4xKu3tfk5bWDrctXH7Tf7ddqX3lCAuyUkUd8jO2YcfnQvnd6z9DoXVWGL0WbUysmjjt4kxNninIWOY89pf2Yfg7V4tZ+TW8iY02lhxsf0sG3ytZb44ry3QlFDz2lecibIxl7iUkP3ZqnYQpO1+4w2CGkWuWo7PQiZsT2J0jVXXx9Do5wJh/SsX5fi5J4oPzOCpE81b2V0J5LWPvOosj0KsIiyveNRwcmGbokAWxjhdEtp6YPzboqG9qh0maV6oYKaefV5g51MiyFxF3zakPjkaDMCRB2MBudkpgxV4fhi/BdZFv/FeWIMHCeMmZl4HSFOHqPiWRZrjjMPRaB3fwtwHzNFO+79ezNx2s4i+pRE0g5bZxMmYw+VUgZazdRqH1d4I21sls0Sfq7JnHMyIvrBWdKSc5LoeaNrmzfVcbY4Z5w5JwKzhNGvzcI440nmLVHTatOa9SjoosDHO5ezDFar9MbQNycJJ7v7UXpxtqFiEJEZdaoZA0cFH4pV7A/2Ga816lQJrks1SjkNbwxvRiXznMBj77wSGT10aMvvGJxDl//dnEwf0hu7P661gzGD1qxbuhKt2dhCcjJ8EXdYl2rDm1mzZtU+mWtlBZi3jMWYNk44WSD6wZOj4jMvMTluJ78YkW+WyWq7oNe9Tibw4gEu1dSkM3HNgWKrgOXc+8yVa/M2FAu9l3KpEtLMly10RvNm1plNbtGt+lzV54LnKb1j2n1h3nGr1WwYV9uevQXefQnMb51aU6nRtuR/tw4Zk1Fz/copzhO5U595tY3VCnPrQms+VZy32BvyLVo4414gykYM1areJP6NqjH0kPGPiEqrYPl4QIGfP39GJf/87/9+/fo1ViA6g8ePH0c5u379+tjvXiT81dVVpPfDhw/fv3/PiUDUoufPnz979iwnsDAECBBYR+DWrVt1IxZt2qNHjzKvG23g27dv4ysTGvy4RLy9EQ1+tPz379/PvKJgBI4s8O3bt2qIFf9OqHTVUD4qXfwXtb50yY2MwbSfMxak6AuibNcnjBIbfVMpNwV1tD99+lTV069fv9Y7MzciyXErFHfgs9TQaDGij45oBGP8F3GI89+9ezdagOh5Z7lEZrqGgsWdY++hmHvt3b+FONcRk9E1hY15Baq+PmYYmu1h5iVi8i4mSaMZyWw5Y8wfF8o8eYzbow25ceNG9W/3Y+ZFMy+XGexoE1CZLNsMpmyPypcDlu2iRwWjMregwPsYnGeCq3Q1VBFD8Tq2NjYrEDM2MSit7kO7kYzxZPy67MmTJ91DC+2J+MR7J3F3HGPsoVglLh0RHuqner9lpqiXpbtzSLX0hqjEPuXgdbZbOM/cU2IZODPJvj67QBEtpMdVrXwvItdacd73x1JypHrWGcPUCU+UIgdjkjYe98SccObTk/wJ4aGp4LhiPUV8kQnhfZdbqVtHoKp33vNcRzuuYsywGvVeL3TAO6xShjF7KnLe/Tg/Nw/1ROl8LmcoTkBnVGdZEbP3WvU6v468sY+OSWHOL8OG0PlW+SGVwHyrkyFjbiRe5p8wCRyTtP/+0c+9/FeCT0ZGgCEBQ75apoghXx3bxIZ1LhI4Bz0UzXE8jYsXyP7/L6u+f48fZEZxr36WGQ1uoMQDsHgMFj/GiH/jN1d37twpV6qal49kVr8lq1MaKYrERuoimdHHxLi53DSKOQECexV4//59vAARqYsxdP4iF02Nqg2sGsBoCZttYARrtvnR4Md/0SRGw+jth6ahbQKjBBKjrDhPVLrqNaOqxlXjkMyXnEZFYwuBLzsG037OWAZijiA6o5jKifuFGDbH8oqlF9p4Uyr6xN67oaqeRg2tbogivdEzlp7eGQtDWaeS0WXlV0GxjaJVNSD1JENEvp5RqTv66OWjDZkwnRLD/mhyq/NUbVE9fmh+LGXEnhgaNW9G9jEBVVAx7o2qst3LMrRT2R6SsX9pgf0NzjPFVLpMKMEIDAm8efPm6dOnQ0djYceXL18OHV1hf/V2wth15UZF20zRCvlYyiWK6FPU2UWLUxFlYFEBJz+IQKKoh0A93XSEx1UHyXHJXEignjGL50rxX/V+XVyrmhCOjbo2VRPCEx4qNSeEq+dT9TmbH0uZEF4oI5z2OALRf8Ujkqhu9SOYZnWr3q/wnue85cGYYV7PA54tUYQ8CjxgeVgoyd79mAZ72CdK07h8q2gBnVFZ2adVLyu/Zozt/jomhXnG4uFUEwSUwAlovV+J1ikmo+K/+KldPQPc+z5wzNZOmP7tvaidEwQM+SagbfAr1rnYYKaIEgECBAgQIECAAAECBAgQIECAAAECBAgQIECAAAECBBYUSP9g/t27d9NWWF4ixvFqQqz4/OrVq8yT/+tf/7I2ZaaVYAUJqLMFZZaoEiBAgAABAgQIECBAgAABAgQIECBAgAABAgQIECBAgAABAicF/jwZQgACBAgQIECAAAECBAgQIECAAAECBAgQIECAAAECBAgQ2I1A+gfzX7582c4iF2Eei1a8fPky/lLKw4cPc7Igf0WMnLMJQ2ALAursFnJBHAgQIECAAAECBAgQIECAAAECBAgQIECAAAECBAgQIECAAIEZBf74/fv3jKdzKgIECBAgQIAAAQIECBAgQIAAAQIECBAgQIAAAQIECBDYrMDV1dXdu3eHovfx48f79+8PHb34/vfv3z9+/PhkNDwEP0kkQEEC6mxBmSWqBAgQIECAAAECBAgQIECAAAECBAgQIECAAAECBAgQIECAQKbAn5nhBCNAgAABAgQIECBAgAABAgQIECBAgAABAgQIECBAgACB0gUS60S8ePFiy4tchPyjR4++fPlyMgvevHlzMowABEoRUGdLySnxJECAAAECBAgQIECAAAECBAgQIECAAAECBAgQIECAAAECBPIFrHORbyUkAQIECBAgQIAAAQIECBAgQIAAAQIECBAgQIAAAQIEChZ48uTJ9+/fexNw8+bNZ8+e9R7a1M47d+68e/cuHaUPHz6kAzhKoBQBdbaUnBJPAgQIECBAgAABAgQIECBAgAABAgQIECBAgAABAgQIECBAYJTAH79//x71BYEJECBAgAABAgQIECBAgAABAgQIECBAgAABAgQIECBAoDiBnz9/3rhxYyjaHz9+vH///tDRre2PJTlevXqViJXn4Akch0oRUGdLySnxJECAAAECBAgQIECAAAECBAgQIECAAAECBAgQIECAAAECBMYK/Dn2C8ITIECAAAECBAgQIECAAAECBAgQIECAAAECBAgQIECAQHECz58/H4rz7du3C1rkIlKRSEuVxk+fPg0l1n4CpQgkyrk6W0omiicBAgQIECBAgAABAgQIECBAgAABAgQIECBAgAABAgQIECDQK2Cdi14WOwkQIECAAAECBAgQIECAAAECBAgQIECAAAECBAgQILArgbdv3w6l5/Hjx0OHtrn/+vXr//zzTyJuX79+TRx1iEARAupsEdkkkgQIECBAgAABAgQIECBAgAABAgQIECBAgAABAgQIECBAgMAEAetcTEDzFQIECBAgQIAAAQIECBAgQIAAAQIECBAgQIAAAQIECJQk8OnTp0R0Hz58mDi6zUPptTm+fPmyzWiLFYFMAXU2E0owAgQIECBAgAABAgQIECBAgAABAgQIECBAgAABAgQIECBAoEQB61yUmGviTIAAAQIECBAgQIAAAQIECBAgQIAAAQIECBAgQIAAgRECnz9/Hgp97dq1W7duDR3d7P47d+5EzIei9/3796FD9hMoQkCdLSKbRJIAAQIECBAgQIAAAQIECBAgQIAAAQIECBAgQIAAAQIECBCYJmCdi2luvkWAAAECBAgQIECAAAECBAgQIECAAAECBAgQIECAAIFiBL5+/ToU15s3bw4d2vj+u3fvDsXw169fQ4fsJ1CEgDpbRDaJJAECBAgQIECAAAECBAgQIECAAAECBAgQIECAAAECBAgQIDBNwDoX09x8iwABAgQIECBAgAABAgQIECBAgAABAgQIECBAgAABAsUI/PjxYyiuN27cGDq08f3Xrl0bimEivUNfsZ/ApgQSZVid3VROiQwBAgQIECBAgAABAgQIECBAgAABAgQIECBAgAABAgQIECAwQcA6FxPQfIUAAQIECBAgQIAAAQIECBAgQIAAAQIECBAgQIAAAQIlCfz69Wsoujdv3hw6tPH95f7af+OworcFAXV2C7kgDgQIECBAgAABAgQIECBAgAABAgQIECBAgAABAgQIECBAgMBCAta5WAjWaQkQIECAAAECBAgQIECAAAECBAgQIECAAAECBAgQIFCAwI8fPwqI5cgoWgJjJJjgJQmosyXllrgSIECAAAECBAgQIECAAAECBAgQIECAAAECBAgQIECAAAECfQLWuehTsY8AAQIECBAgQIAAAQIECBAgQIAAAQIECBAgQIAAAQI7Erh58+ZQar5//z50aOP7EzG/du3axiMvegTSAups2sdRAgQIECBAgAABAgQIECBAgAABAgQIECBAgAABAgQIECBAoGgB61wUnX0iT4AAAQIECBAgQIAAAQIECBAgQIAAAQIECBAgQIAAgdMCt2/fHgr09evXoUMb3//ly5ehGN67d2/okP0EihBQZ4vIJpEkQIAAAQIECBAgQIAAAQIECBAgQIAAAQIECBAgQIAAAQIEpglY52Kam28RIECAAAECBAgQIECAAAECBAgQIECAAAECBAgQIECgGIH0ug/v378vJiX/iejV1dWvX7/+86n9/3R626F9JrA9gXQZVme3l2NiRIAAAQIECBAgQIAAAQIECBAgQIAAAQIECBAgQIAAAQIECIwQsM7FCCxBCRAgQIAAAQIECBAgQIAAAQIECBAgQIAAAQIECBAgUKLA/fv3E9F++/Zt4ug2D6XjnE7vNlMkVgSaAukynC7/zfNsZzsd53R6t5MKMSFAgAABAgQIECBAgAABAgQIECBAgAABAgQIECBAgAABAgRmEbDOxSyMTkKAAAECBAgQIECAAAECBAgQIECAAAECBAgQIECAAIFNC/z9999D8fv8+fPV1dXQ0Q3u//nzZ+I384mUbjAtokRgSCBRktXZITT7CRAgQIAAAQIECBAgQIAAAQIECBAgQIAAAQIECBAgQIAAgSIE/vj9+3cRERVJAgQIECBAgAABAgQIECBAgAABAgQIECBAgAABAgQIEJgs8O3bt7/++mvo67dv3y5oqYtHjx59+PBhKC3/+te/bt26NXTUfgKlCKizpeSUeBIgQIAAAQIECBAgQIAAAQIECBAgQIAAAQIECBAgQIAAAQJjBf4c+wXhCRAgQIAAAQIECBAgQIAAAQIECBAgQIAAAQIECBAgQKA4gVj64Z9//hmK9tevX1++fDl0dFP7379/n1jk4u+//7bIxabyS2QmC6izk+l8kQABAgQIECBAgAABAgQIECBAgAABAgQIECBAgAABAgQIENi4wB+/f//eeBRFjwABAgQIECBAgAABAgQIECBAgAABAgQIECBAgAABAgRmEbh+/fqvX7+GTvXx48f79+8PHd3C/m/fvv31119DMbl27drPnz+HjtpPoEQBdbbEXBNnAgQIECBAgAABAgQIECBAgAABAgQIECBAgAABAgQIECBAIC3wZ/qwowQIECBAgAABAgQIECBAgAABAgQIECBAgAABAgQIECCwG4HPnz8n0vLgwYOrq6tEgMseijUs7t69m4hDOnWJLzpEYLMC6VKtzm4240SMAAECBAgQIECAAAECBAgQIECAAAECBAgQIECAAAECBAgQSAhY5yKB4xABAgQIECBAgAABAgQIECBAgAABAgQIECBAgAABAgR2JXDnzp13794lkhQLSbx//z4R4FKHYgGOmzdv/vr1aygCr1+/jtQNHbWfQKEC6myhGSfaBAgQIECAAAECBAgQIECAAAECBAgQIECAAAECBAgQIECAQELAOhcJHIcIECBAgAABAgQIECBAgAABAgQIECBAgAABAgQIECCwN4FHjx7FkhCJVD1+/PjZs2eJAOsfevPmTSzAkVjk4sWLF0+ePFk/Yq5IYAUBdXYFZJcgQIAAAQIECBAgQIAAAQIECBAgQIAAAQIECBAgQIAAAQIE1hT44/fv32tez7UIECBAgAABAgQIECBAgAABAgQIECBAgAABAgQIECBA4OIC79+/j/UsEtG4d+/eu3fvrl+/ngizzqFYwOLt27eJa8WyHRa5SPg4tA8BdXYf+SgVBAgQIECAAAECBAgQIECAAAECBAgQIECAAAECBAgQIECAQAj8SYEAAQIECBAgQIAAAQIECBAgQIAAAQIECBAgQIAAAQIEjibw6NGjL1++XLt2bSjhnz9/vnHjxsuXL4cCrLA/fth/69atxCIXEf+PHz9a5GKFvHCJiwuosxfPAhEgQIAAAQIECBAgQIAAAQIECBAgQIAAAQIECBAgQIAAAQIE5hL44/fv33Ody3kIECBAgAABAgQIECBAgAABAgQIECBAgAABAgQIECBAoCCBnz9/Pn78OJa0SMQ51pJ48eLFymtJfPr06enTp9+/f09E7Pbt2xHz69evJ8I4RGBnAurszjJUcggQIECAAAECBAgQIECAAAECBAgQIECAAAECBAgQIECAwDEF/jxmsqWaAAECBAgQIECAAAECBAgQIECAAAECBAgQIECAAAECBGKRiFhR4t27d7GYxZDGr1+/YsmJW7duvXz5Mn5jPxRsrv3v37+/c+fOgwcP0otcvH79+urqyiIXc7E7TykC6mwpOSWeBAgQIECAAAECBAgQIECAAAECBAgQIECAAAECBAgQIECAQELgj9+/fycOO0SAAAECBAgQIECAAAECBAgQIECAAAECBAgQIECAAAECuxeIBSyeP3/+9u3bkym9d+/e33///ejRo5MhRwWI5S1iuY0PHz6c/NbDhw8jnla4OAklwL4F1Nl956/UESBAgAABAgQIECBAgAABAgQIECBAgAABAgQIECBAgACBfQtY52Lf+St1BAgQIECAAAECBAgQIECAAAECBAgQIECAAAECBAgQyBXI/+V8nDEWvLh9+/bdu3fj31u3buVe4z/h4lpfvnz5+vXr53//95/dqf/HChcvXryYcK3USR0jULKAOlty7ok7AQIECBAgQIAAAQIECBAgQIAAAQIECBAgQIAAAQIECBA4roB1Lo6b91JOgAABAgQIECBAgAABAgQIECBAgAABAgQIECBAgACBrkD8cj6Wk3j79u2vX7+6R3v3XLt2LRa8uHnzZmzcuHGj+e+PHz/iPM1/v3//HitcjDr53//+zwoXvfh2ElBnlQECBAgQIECAAAECBAgQIECAAAECBAgQIECAAAECBAgQIECgLAHrXJSVX2JLgAABAgQIECBAgAABAgQIECBAgAABAgQIECBAgACBlQQ+ffr04cOHd+/e5a9JMWPMYrGMe/fuPX78+NGjRzOe1qkI7FhAnd1x5koaAQIECBAgQIAAAQIECBAgQIAAAQIECBAgQIAAAQIECBDYk4B1LvaUm9JCgAABAgQIECBAgAABAgQIECBAgAABAgQIECBAgACB+QWurq5itYtY8+L79+/zn/2/z3jz5s2HDx/G8hZ37tz57yM+ESCQK6DO5koJR4AAAQIECBAgQIAAAQIECBAgQIAAAQIECBAgQIAAAQIECFxCwDoXl1B3TQIECBAgQIAAAQIECBAgQIAAAQIECBAgQIAAAQIECBQo8O3bt69fv3758qX699evX+cn4tq1a3fv3r19+3b8e+/evevXr59/TmcgQKASUGeVBAIECBAgQIAAAQIECBAgQIAAAQIECBAgQIAAAQIECBAgQGCDAta52GCmiBIBAgQIECBAgAABAgQIECBAgAABAgQIECBAgAABAgTKELi6uoplL77/+79Y9iL+/+PHj4h6cwmMWMnixo0brX9v3rwZC1vcuXOnjHSKJYG9CKize8lJ6SBAgAABAgQIECBAgAABAgQIECBAgAABAgQIECBAgAABAgULWOei4MwTdQIECBAgQIAAAQIECBAgQIAAAQIECBAgQIAAAQIECBAgQIAAAQIECBAgQIAAAQIECBAgQIAAAQIECBAgQIAAAQIECBAgQIBAQQJ/FhRXUSVA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Tt54SoAACAASURBVA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+B/y426mBMgQGB9gZ8/f/748ePXr1/fv3+vNqp/Hz58eP/+/fXj44oECBAgQIAAAQIECBAgQIAAAQIECBAgQIAAAQIECBAgQIAAAQIECBAgQIAAAQIECBAgQIAAAQIECBAgQIAAAQIECBAoSMA6FwVllqgSILCgwNACFq31LIZicPv27aFD9hMgQIAAAQIECBAgQIAAAQIECBAgQIAAAQIECBAgQIAAAQIECBAgQIAAAQIECBAgQIAAAQIECBAgQIAAAQIECBAgQIBAJdCzzsWnT58ePHiwNNDNmzcfPnz48uXLpS+0zfM/e/bsw4cP8fv5paP3+vXrJ0+eLH0V5ydQosCjR4+iDv769evHjx/xb4lJEGcCBAgQIECAAAECBAgQIECAAAECBAgQIECAAAECBAgQIECAAAECBAgQIECAAAECBAgQIECAAAECBAgQIECAAAECBAiUJdCzzsU6CYifl7969Sr+ff/+/TpX3M5VYuGJt2/fbic+YkLgmAKfP3+2vMUxs16qCRAgQIAAAQIECBAgQIAAAQIECBAgQIAAAQIECBAgQIAAAQIECBAgQIAAAQIECBAgQIAAAQIECBAgQIAAAQIECBC4lMDF1rmoEvzhw4erq6s7d+5cKv3rX/fnz58WuVif3RUJECBAgAABAgQIECCwkMC3b99iDcdYQ+3atWs3b968devWQhdyWgIECBAgQIAAAQIECBAgQIAAAQIECBAgQIAAAQIECBAgQIAAAQIECBAgQIAAAQIECBAgQIAAAQI7ELjwOhch+Pz580+fPu2AMjMJFrnIhBKMAAECBAgQIECAAAECWxaIRQxfvHgRt3ixwkUznrHUxd9///3s2bPmTtsECBAgQIAAAQIECBAgQIAAAQIECBAgQIAAAQIECBAgQIAAAQIECBAgQIAAAQIECBAgQIAAAQIECFQCf14c4vPnz/HHby8ejdUiYJ2L1ahdiAABAgQIECBAgAABAgsJxHKNsZ7Fq1evWotcxOW+f/8e6zlev3796upqoas7LQECBAgQIECAAAECBAgQIECAAAECBAgQIECAAAECBAgQIECAAAECBAgQIECAAAECBAgQIECAAIFyBf63G/X4rc7Dhw+b+6vf7fz48SN2xnZsdH/J0ww/djuWfnj58uXYb5UYPn4KFT95qmJ+7dq1WRgjv+JUcc4bN27UZ65x4mi9bYMAAQIECBAgQIAAAQIEzhd48+bN06dP0+eJ2727d+++e/fu0aNH6ZCOEiBAgAABAgQIECBAgAABAgQIECBAgAABAgQIECBAgAABAgQIECBAgAABAgQIECBAgAABAgQIEDiUwB+/f/+eluBv3759/fr18+fP8budM9driGUafv78OS0aZX0rfuD04cOHKs7//PNP/O3fCfH/+++/b9++fe/evVu3bk34uq8QINASqNqfWMEnlqGJ1uzLly9V49YKlv74+vXrJ0+epMM4SoAAAQIECBAgsAOBWL7wwYMH+QmJ4eWdO3fywwtJgAABAgQIECBAgAABAgQIECBAgAABAgQIECBAgAABAgQIECBAgAABAgQIECBAgAABAgQIECBAYN8C09e5aLo8e/asu2RDLMQQq2A0gyW2j/BHbuO39Ddu3KgQYmmPwIm/7psw6R6KFS5evHhx/fr17iF7CBCYVyAqbFS3bss2dBXrXAzJ2E+AAAECBAgQ2JlA3JGNWuoxlim8urraGYLkECBAgAABAgQIECBAgAABAgQIECBAgAABAgQIECBAgAABAgQIECBAgAABAgQIECBAgAABAgQIEJgs8Ofkbza/+PLly/hBeHNPbMdSDg8fPmztHPr49u3boUO72R9redRpiRUr6u3MjcB88+aNRS4yuQQjcKZA1LVo2ZrV9swT+joBAgQIECBAgMAOBGKIOGqRi0jy169fP336tIO0SwIBAgQIECBAgAABAgQIECBAgAABAgQIECBAgAABAgQIECBAgAABAgQIECBAgAABAgQIECBAgACBWQTmWeciovLs2bNuhJ4/f97d2bvn8+fPP3/+7D20m53NtTwmrHPRXUlkNzISQmCzAo8ePcpfr2ezqRAxAgQIECBAgACBuQSat3X55/zw4UN+YCEJECBAgAABAgQIECBAgAABAgQIECBAgAABAgQIECBAgAABAgQIECBAgAABAgQIECBAgAABAgQI7FtgtnUugunevXstrDt37ty8ebO1c+jjtN8LDZ1ta/uvrq7ir/hWsbp9+/atW7dGxTAYx35l1PkFJkBgSCB/vZ6hM9hPgAABAgQIECCwD4FYnPH79+8T0hILO074lq8QIECAAAECBAgQIECAAAECBAgQIECAAAECBAgQIECAAAECBAgQIECAAAECBAgQIECAAAECBAgQ2KXAnOtc9C5p8ffff2fC7Xudi2bq8k1qul7b+qgNAgSWE4j1epY7uTMTIECAAAECBAgUJDBtkYtI4OQvFoQjqgQIECBAgAABAgQIECBAgAABAgQIECBAgAABAgQIECBAgAABAgQIECBAgAABAgQIECBAgAABAgQyBf43M1xOsN61GGJNh+fPn+d8PX75c3V1tdeflDfXuXjy5EkOSDPMtWvXmh9tEyCwpkA0bn6auCa4axHYuMCzZ8/qGN67d+/+/fv1RxsECBAgsG+BHz9+7DuBUkeAwNYEdjny3GWitlZyxIcAAQIECBAgQIAAAQIECBAgQIAAAQIECBAgQIAAAQIECBAgQIAAAQIECBAgQIAAAQIbF5hznYvepF6/fj1+Avr58+feo62dL168eP/+fWvnDj42ExULf0xI0Y0bNyZ8y1cIEJhFwDoXszA6CYHdCLx69apOy69fv6xzUWvYIECAwO4FJt+XWbhw92VDAgksJLDLkecuE7VQAXBaAgQIECBAgAABAgQIECBAgAABAgQIECBAgAABAgQIECBAgAABAgQIECBAgAABAgQI7FXgzxUSlr+yw4cPH1aIz/qXePv2bX3RfI36KzYIECBAgACBjQj8P/b+/7hppv0ft4d73gVASgAqSCiBpAKgBKCCQAlJKiBXCSEVEEoIqQAoIdAB39fz0YwejWzLa1myZfvgD0aWVqvdY/VjxXCe+vPnz0RaohkECBAgsHmBk5OTfgdN3rR+O9qLAIFDFtjLmededuqQz1J9J0CAAAECBAgQIECAAAECBAgQIECAAAECBAgQIECAAAECBAgQIECAAAECBAgQIECAQD+BTeS5ePv2bfnXa6+vr/v1ZLJ7/fr16/v371XzEt3UOzJqsh3UMAJ7L1B+B9t7Ch0kQODx8RECAQIECByywOvXr3t0/927dz32sgsBAgcusJczz73s1IGfqLpPgAABAgQIECBAgAABAgQIECBAgAABAgQIECBAgAABAgQIECBAgAABAgQIECBAgACBHgKbyHORZr1//76wcf/9919hyV0p1uxRucOu9E47CRAgQIDAQQn8/fv3oPqrswQIECDQEjg/P2+tKfn55s2bkmLKECBAoCmwlzPPvexUc9QsEyBAgAABAgQIECBAgAABAgQIECBAgAABAgQIECBAgAABAgQIECBAgAABAgQIECBAgECJwOTyXDw8PPz69auk6btSRp6LXRkp7SRAgAABAksFfIB6KZECBAgQ2G+B09PT169fr9THpDt88eLFSrsoTIAAgQjs5cxzLzvldCVAgAABAgQIECBAgAABAgQIECBAgAABAgQIECBAgAABAgQIECBAgAABAgQIECBAgACBVQU2lOciUT3Hx8eFjWsmhijcZbLF7u7u6i9V5hO+z549m2xTNYwAAQIECBBYKlA/1peWVIAAAQIE9lXg5ubm6dOnhb3Li/D19XVhYcUIECDQFNjLmededqo5apYJECBAgAABAgQIECBAgAABAgQIECBAgAABAgQIECBAgAABAgQIECBAgAABAgQIECBAoERgQ3ku0pR8w7akQSmzT3kumn0pFyiEUowAAQIECBDYsMD9/f2Gj+hwBAgQIDA1gaQvzOOgJNVFklx8//59au3XHgIEdkVgL2eee9mpXTmjtJMAAQIECBAgQIAAAQIECBAgQIAAAQIECBAgQIAAAQIECBAgQIAAAQIECBAgQIAAAQLTEdhcnosPHz4Udjufdvz69Wth4SkX+/Pnz+3tbdXCBEGdnp5OubXaRoAAAQIECCwV+P3799IyChAgQIDA3gu8ePEiT4Q3b9509PT8/PzHjx9JitFRxiYCBAh0COzlzHMvO9UxiDYRIECAAAECBAgQIECAAAECBAgQIECAAAECBAgQIECAAAECBAgQIECAAAECBAgQIECAwFyBzeW5yOHfv38/txGzK//777/ZlTu3ptmL8r7vXDc1mAABAgQIHI6AwLzDGWs9JUCAQLdAElgkP+PPnz+Tz+L4+DiZDVM+f2f54uLi8fHx8vKyuwZbCRAg0C2wlzPPvexU9zjaSoAAAQIECBAgQIAAAQIECBAgQIAAAQIECBAgQIAAAQIECBAgQIAAAQIECBAgQIAAAQKzAv83u2q8Ncn10Ez90HGg79+///nzZ9e/fNvsrDwXHcNtEwECBAgQ2BWBh4eHXWmqdhIgQIDABgRevHghn8UGnB2CwGEK7OXMcy87dZjnp14TIECAAAECBAgQIECAAAECBAgQIECAAAECBAgQIECAAAECBAgQIECAAAECBAgQIEBgHYH/rbPzqvuenJw8f/68cK9mkojCXSZV7MePH/U3Kl+/fp3wp0k1T2MIECBAgACBVQWShGvVXZQnQIAAAQIECBAg0ENgL2eee9mpHoNrFwIECBAgQIAAAQIECBAgQIAAAQIECBAgQIAAAQIECBAgQIAAAQIECBAgQIAAAQIECBDYaJ6LcL9//74QfdfzXDTbX97rQhzFCBAgQIAAgc0L3N/fb/6gjkiAAAECBAgQIHCAAns589zLTh3gyanLBAgQIECAAAECBAgQIECAAAECBAgQIECAAAECBAgQIECAAAECBAgQIECAAAECBAgQWF9gunkufv/+fXd3t34Pt1VDM8/F27dvt9UMxyVAgAABAgSGEvj+/ftQVamHAAECBAgQIECAQIfAXs4897JTHYNoEwECBAgQIECAAAECBAgQIECAAAECBAgQIECAAAECBAgQIECAAAECBAgQIECAAAECBAgsEth0notnz569fv16UWta65upIlqbJv7z+vq6buH79+/rZQsECBAgQIDA7goIzNvdsdNyAgQIECBAgMBuCezlzHMvO7Vb55XWEiBAgAABAgQIECBAgAABAgQIECBAgAABAgQIECBAgAABAgQIECBAgAABAgQIECBAYCICm85zkW6fn58Xdv729vbPnz+FhSdVrJmhQ56LSQ2NxhAgQIAAgX4CmZM8PDz029deBAgQIECAAAECBMoF9nLmuZedKh9TJQkQIECAAAECBAgQIECAAAECBAgQIECAAAECBAgQIECAAAECBAgQIECAAAECBAgQIECgKbCFPBenp6dPnz5tNqJj+ebmpmPrNDf9+vWrjoM9Pj4+OTmZZju1igABAgQIECgX8PXpcislCRAgQIAAAQIE1hHYy5nnXnZqnVG2LwECBAgQIECAAAECBAgQIECAAAECBAgQIECAAAECBAgQIECAAAECBAgQIECAAAECBA5ZYAt5LsL9/v37QvT//vuvsOR0ijXbXN7T6bRfSwgQIECAAIFZAYF5sybWECBAgAABAgQIjCGwlzPPvezUGKOvTgIECBAgQIAAAQIECBAgQIAAAQIECBAgQIAAAQIECBAgQIAASXuozQAAIABJREFUAQIECBAgQIAAAQIECByCwNTzXDw8PPz48WO3RqKZ5+Ldu3e71XitJUCAAAECBOYK3NzczF1vJQECBAgQIECAAIFhBfZy5rmXnRp23NVGgAABAgQIECBAgAABAgQIECBAgAABAgQIECBAgAABAgQIECBAgAABAgQIECBAgACBwxHYTp6LFy9eHB8fFyo300YU7rLFYl+/fv3792/VgDdv3jx79myLjXFoAgQIECBAYBCBu7u7+vk+SIUqIUCAAAECBAgQIDBXYC9nnnvZqbnDZyUBAgQIECBAgAABAgQIECBAgAABAgQIECBAgAABAgQIECBAgAABAgQIECBAgAABAgQIlAhsJ89FWvb+/fuS9qXMbn3vsZmVo7yPhRSKESBAgAABAlsRaD7ft9IAByVAgAABAgQIEDgQgb2cee5lpw7khNRNAgQIECBAgAABAgQIECBAgAABAgQIECBAgAABAgQIECBAgAABAgQIECBAgAABAgQIjCGwtTwXHz58KOxPPp/+9evXwsLbLfbnz5/v379XbXj+/Pnp6el22+PoBAgQIECAwPoCeb7f3t6uX48aCBAgQIAAAQIECHQL7OXMcy871T2OthIgQIAAAQIECBAgQIAAAQIECBAgQIAAAQIECBAgQIAAAQIECBAgQIAAAQIECBAgQIBAt8DW8lykWe/fv+9uXL11V7762Gxnee/qblogQIAAAQIEJihwcXExwVZpEgECBAgQIECAwP4J7OXMcy87tX/nnh4RIECAAAECBAgQIECAAAECBAgQIECAAAECBAgQIECAAAECBAgQIECAAAECBAgQIEBgkwK7kefi+/fv+fbjJl36HUuei35u9iJAgAABApMVyAzk6upqss3TMAIECBAgQIAAgb0R2MuZ5152am9OOR0hQIAAAQIECBAgQIAAAQIECBAgQIAAAQIECBAgQIAAAQIECBAgQIAAAQIECBAgQIDAtgS2mefi5OTk+fPnhT2f/rcf7+7ufv/+XXXn9evXz549K+yaYgQIECBAgMBkBT5//jzZtmkYAQIECBAgQIDAPgns5cxzLzu1T2edvhAgQIAAAQIECBAgQIAAAQIECBAgQIAAAQIECBAgQIAAAQIECBAgQIAAAQIECBAgQGArAtvMc5EOv3//vrDb//33X2HJbRVrtrC8X9tqreMSIECAAAECSwV+/frVfL4vLa8AAQIECBAgQIAAgX4Ceznz3MtO9RtfexEgQIAAAQIECBAgQIAAAQIECBAgQIAAAQIECBAgQIAAAQIECBAgQIAAAQIECBAgQIBAU2Bn8lz8/fv37u6u2fRJLf/58+f29rZq0tOnT9++fTup5mkMAQIECBAg0EPg3bt3PfayCwECBAgQIECAAIFVBfZy5rmXnVp1ZJUnQIAAAQIECBAgQIAAAQIECBAgQIAAAQIECBAgQIAAAQIECBAgQIAAAQIECBAgQIAAgVmBLee5ePbs2Zs3b2abNXfNlD+ofnNzU7f5/fv39bIFAgQIECBAYEcFPn369PDwsKON12wCBAgQIECAAIEdEtjLmededmqHTipNJUCAAAECBAgQIECAAAECBAgQIECAAAECBAgQIECAAAECBAgQIECAAAECBAgQIECAwJQFtpznIjTlWSFub2///PkzTc1mDo7yHk2zL1pFgAABAgQI3N3dXV1dcSBAgAABAgQIECAwtsBezjz3slNjnwnqJ0CAAAECBAgQIECAAAECBAgQIECAAAECBAgQIECAAAECBAgQIECAAAECBAgQIECAwOEIbD/Pxenp6dOnTwvFb25uCktustiPHz/q770fHx+/ePFik0d3LAIECBAgQGBYgUTlnZ2dDVun2ggQIECAAAECBAjMCuzlzHMvOzU7dtYQIECAAAECBAgQIECAAAECBAgQIECAAAECBAgQIECAAAECBAgQIECAAAECBAgQIECAQG+B7ee5SNPfv39f2IFpfln9v//+q9tf3pd6FwsECBAgQIDAdARE5U1nLLSEAAECBAgQILDfAns589zLTu33eah3BAgQIECAAAECBAgQIECAAAECBAgQIECAAAECBAgQIECAAAECBAgQIECAAAECBAgQ2LzA/23+kLNHTG6IwgQWv3///vHjx8nJyWwlW1zTzHPx4cOHLbZkOodOVMPDw8P9/f3fv38fHx/rv9PCp0+fHh0d5e/n/+/Pq1evXr9+/ezZs+k0XksIEOgt4NrvTWfHiQhcX19//PhxIo3RjA6BX79+VTONTA7zpzXTyI6ZbFQzjePj4yxkvmGy0eFpEwECByKQt+m8o1V3ztbNsxKoXtaq+2f+zi309PS0EOfy8vLi4iKF8/cU3ovNSwsHbvrF9ngo93LmuZedmv5looUECBAgQIAAAQIECBAgQIAAAQIECBAgQIAAAQIECBAgQIAAAQIECBAgQIAAAQIECBDYOYFJ5Ll48eJFMh18//69hC9JJfKf5ktKbqbM169f6wMlYUe9fIALocgg5k8ipjq6n0jU/EmBhKfWxRJPlXPg3bt3b9++rVfuxELibNOdKpdHOl4n9ajDxnJWJOKrX1/+/PkTzzoUrT5QamulC0kQWgBzKfU7kL0IrCPg2nftr3P+TGff3HJzx769vZ1Ok7RkVqC64dzc3FRzidkCWVNtyt+tCUmitavJxtQyps3thZUECOyiQB4lc2cFWZnX2G3dfJIjIE+3pa9pFXhunnPvn3lE5mWtI2FQ3uPqZ2gyRm0rz8Vhzkt38WJZ2ua9H8q9nHnuZaeWnqsKECBAgAABAgQIECBAgAABAgQIECBAgAABAgQIECBAgAABAgQIECBAgAABAgQIECBAgEA/gUnkuUjTEzaTwJuSPkwtz0XaUzc7vaiXD2chiR6CkD8JiOrd6+ybsKgqMurNmzeRLP9ucO+Ddu+4NIFFYX8LizUbk0NfXV11h6Kl2qrmVrqQfK8+ejuXLqTZfcu7IuDa7x6p6grtLtPa6tpvgWzsZ0Ly8hT7/Pnzxo7oQKsK/Pjx4//NNf7/k65Va0j5PDHzJ0/YJIfKszJ/OgK2e9RvFwIE9lggT4rks0u6ijzfF2W46+5+9uouMPjWQe6cVaty80zqivzJm9rFxcVscr2k8EiZZhcitsl77L7OS5ukB7J8CEO5lzPPvezUgVx0ukmAAAECBAgQIECAAAECBAgQIECAAAECBAgQIECAAAECBAgQIECAAAECBAgQIECAAIFtCTz59+/fUMe+vLxsxogmBiZf4Cyv/MmTJ4WF8xHviYTxJwbj5cuXVbMTM5mfhV1IscQdJSVBYfmEYl5fXxcW3lixdCENa0U0DXX0eCaGaisD3RzW9buz0tjlkkkcb2HOl+625bjn5+ezQWjde9k6V6D5eeq5BbLyy5cvg3y2OgFC1Qnw9OnTo6Oj1Fwv9I4VTJ1VQGZqqxbWvLJc+4tOg+Z6135TY7LL+cR97rpVlqV+jczTKn/67Tu71+vXrz99+jS7/pDX5MmY6WViy8dAyIMylfe+u7aalDDvak19987PLOc23ipZrZ9dudKa3GR6tDwnWE746slSNWxRC2cbORulXwX8p2S9kNpyWa3UEYU3L5C57kgT+EV9WXPikWpzXvVIINVqT2s6lJ95Heu462bC8+7du3qvVm2r/vz27dvGEvmFKze37lHOHSDPr+oO0LwPVJdz7rodu7eyXcwmuQhO3Hrco1ZVTfl9nZf2oNj1XQ5hKPdy5rmXnSq5mvIwrf71pkqBlJtqnim5PebBsZm7X0kjlSFAgAABAgQIECBAgAABAgQIECBAgAABAgQIECBAgAABAgQIECBAgAABAgQIECBAgMCUBf5vOo1LtF7+j3hJe1Js/VipkgMtLdNscNq/tPzeFEjYfPrbERicoKkE6x4fH1dBU1UMVbqfeKfEAORP9u3O5pAyCQ/IjkkfsLGQsC0OUIJD8oXk9HqoNuTkzJ8MU9KFiLIYSnUD9eQayZk/9oF6Zzhy7Q8+NK79wUk7Kkz8ZB491ZMo4buD3HJTySD1VM2u8g50dOGgNuXqWBqnHZBMNjLlyJ/mZCNx2hmXDHeSo3XExl9dXeVZmQflIImKcsSOYw0+dgmk7PF8r2QGb0xdoXO4ppjyQk77nPybbOH6KQ+GnSfXfc8V0ZHnonpe1IV3YiFx17Fa9J5V3TATiZ17ZskNJLWlqtkXt6zJn9w8866RquZmxFh/0JeCm5cuJdqVAvs6lHs589zLTq16peSMzRw1D9Pmjnmg5IaZP9mUPx0Pl+ZelgkQIECAAAECBAgQIECAAAECBAgQIECAAAECBAgQIECAAAECBAgQIECAAAECBAgQIHDIAjuZ5yL/cTwhNy9evNj6yDX/X/vh5Lm4vLzM/9qfi199u7IjbirxVNXAVQGlS0NYEzJ6dnaWChOnWhKLNbdVE185N0aianOCRdP3/Ek0WsJ3szIIKZ+wsYST5ULoDt9N+ZyiKZM/h5ArZOIDvQfNc+0PO4iu/WE9S2rLzXDDod0lrVJmViBXR3c6reySR2RmIyk2Oz2o1pycnCQt2vX1dQIyE4ydkOzZA2VNghITE57HZZ6qs1XN3cVKAgQITFMgd7zc0Gbblhtm7pb5s+obdMrnT17cclvOfTL30twz6/r/f5HcC94K6zLjLZiXjme74Zr3eCj3cua5l51a6ZzPv0bmH6k68tzlPpl7YyaW+feulWpWmAABAgQIECBAgAABAgQIECBAgAABAgQIECBAgAABAgQIECBAgAABAgQIECBAgAABAocm8L/pdDjhiFUkf0mTmgkmSsqPUSb/Z72O8+n3Se0xWjV2nUmXMBvOlIH78uXLv3//vn79mpjS8jDR1Jbo00RKdA99IgRSYC+DBNL9dK11PlehaN++fUtEWUgTWparI6oVbP5OvFkVu5sCS/VyliYMI+FDY58b6t9vAdf+sOPr2h/WU237JJAHX56Mi9JSpKd5SmbWkSdgPpRdPRm7u59naOr8+fPn8fHxopLJHnV0dJRiiwpYT4AAgYkL5O1gbpKLJKfIDTPvAnmD6N2F3Gxzy0095+fnvSsZcEfz0gExt1uVodyuv6OvKpDbYJKQdiS5qCvMv2Ll9K5/WiBAgAABAgQIECBAgAABAgQIECBAgAABAgQIECBAgAABAgQIECBAgAABAgQIECBAgACBWYEJ5blI48rDZlp5AWY7toE1zTbk67gbOOJ2D5H/0J9I0fxn/WYzqljTfNAyuRia61daTlBWauge/SpZwzpHWalJmymceNrESNTZUqqDxiHU+RpzYVBEpZdMK91tTnYSqS66iWxdJODaXyTTe71rvzedHfdeIA/6d+/etZ6MzV5nxpWbUo/5QAK8k1+me7KRQ+f52zycZQIECOyEQF7TZtMDJblPUvwkP8WAXcgLxf39fXeOwgEPN1uVeemsyY6uMZQ7OnAH3uzuaWoLJ/965h9hWiZ+EiBAgAABAgQIECBAgAABAgQIECBAgAABAgQIECBAgAABAgQIECBAgAABAgQIECBAoCkwrTwX+S/jzcZ1LCcA8u7urqPA2JsSlVGHEiXXQ2FKgrFbNV79yUORjAz52nnzEIk1zXcse8SaNiuplxMAcHNzU/+cu5DcIhugzhfdX/+/P4kNy5/EcWWI57ZnnZWJpG2d8MlV8fj42C8QImHzS5OtJNXFdq+adbjsuy0B1/7g8q79wUlVuB8CVbxrM4nYbL8yT1gzD8XSycbHjx97x4RnwlDNGcaYNsxq9Fsz5bb165G9CIwnkJeCXDLTv2ryftR6TYtJ3iyS3Ccpfgb3SU6NpLrIW9LgNS+t8KDmpUs1drqAodzp4TvYxuefU1qJX5dS5B9hMsVdWkwBAgQIECBAgAABAgQIECBAgAABAgQIECBAgAABAgQIECBAgAABAgQIECBAgAABAgQIHKbAk3///g3V84QO5v9w17UltCax9/XPwoW3b9/W+SO6d+lXf3ed5Vubnc23wXvkJkjcUTJHFB4xKQzWDOwsPNCiYgmRSkqL5tYvX74MleGiWW0JS6KqEl3w7Nmz5o4bWE58QmK6EkWWKNyWRsfR545dRjORtPVeCZ9LjxIzVq/ptzA7TK16cqC0fPN0rWbs3M+S+9JQV0ROs9xIM0yrhtAsVa2irxOxmZLlGU9mT6qhetpqsGu/BbLSz9lhau3u2m+BFP588uTJ0pJzb/JL91KgJVDFuyaLWWt9/XOoB2VVYSaorVRT9YGqhYuLi97ZLlpV5Wd6l8lD7urJ09HRx9kdZ9dkCpRTLhPI3NJ7P83zoElL8qxZvzFpSZURLO2pni+9WzXbWWvGFqgib5NkrToTspATNXPdwnexRc3LO1p1iubcyFkx4CmRBlcTpJzAaeqiBnSsz52kSmZXnbE9rqO0oYLKFZ0/5W8EadW3b9/GSNiXN7LZDEHpZvlkr0Ose1P39OPnz58p0F3Dqltnj3iA89JV0aZZ3lDOHZe9nHnuU6dyD8+df+7Ydawc6TbVcUSbCBAgQIAAAQIECBAgQIAAAQIECBAgQIAAAQIECBAgQIAAAQIECBAgQIAAAQIECBAgsCsCk8tzkYCcs7OzQr5EGQ0YOlV40KpYMzCjXwxPSVB33aTthtHO/m/+hMCtn5Sh7l1roeQcSFhaokZbO27y59IQ2boxs2PX6mDi0BKtN8iZXHJSbSbsre7+fixsMs9FLZZAypw868Sa5jKpgjnzd78TzLVfD0e94NqvKQ5hYZ8C86Y8XkuTXKTxg088mgnL5uLk0Zyb/9xN66zMPST39n4JJoYNks9TJk+HHskCksUgXRgjXH8dWPsOK7D0Apl7uH65/+ZWtXTlqpdSztvkdhn8/aV8VpAeDXsJV0RzG5B0HrnAlxquX6D77t3vHbmjVealHTi7tclQLhqvvZx57lOnSvoyO7j+BWbWxBoCBAgQIECAAAECBAgQIECAAAECBAgQIECAAAECBAgQIECAAAECBAgQIECAAAECBAhUAv+bGkRiHhKZU9iq2U/XFu64ZrFkE6g/3pv/sz74h2rXbN6wuyd6qvXJysRoDR4k1mxzzoGEyTXXzC7HP8Vm129sTWJfEwHb43CJB2tmcknQXdJe9MtBMHv0jEtCT2fXN9dkNHPE5hrL0xTIWZGrL3eYVZuXW2iuoMQW5mS7vr7OudrvBHPtz5V37c9lsZJAb4HuMOmq2sGTXKTaT58+dd9g3717l/le734t2jH3kMxhug89d9/MOoad+eTRsNJMJg+XfJD8379/eToM25K5/bVyuwK5QDLhX6kNFxcXyY6x0i7rFM6llDtDyWvj8fFxSua8HeP9pWrGOh1Zc9+5M/+NvSPnLXhjxzIvXfNUmc7uhnI6Y6ElKwn0nhbmGbTSgRQmQIAAAQIECBAgQIAAAQIECBAgQIAAAQIECBAgQIAAAQIECBAgQIAAAQIECBAgQIDA4QhMLs9F6OeG68wdko3F1bSO3jxueWtblezKz1YHnz9/nkQJCWMbNVdC6l8aAppmJAZvi4wJbEvg3EoNyKeVX716Ve+SJBeJ86l/DrKwNEVIjvLx48dBjqWSDQgkqLj8KLk8E7Sc0yxX0Pr5d1z7i+Rd+4tkrCewqkD1WPz792/HjgmeHyM6PUdcmuUhqS46GtZ7UxJMZBKVOUB5DQnmz52nvHxhyTwpSppRZbjIYH348KGwZsX2QKAk8VzdzZwkm5+W5wReehVnYpzI5JHuIVX3U3nJdVRbDbiQ+d7s/TOvJ2PcLhY1O8da+ta2aN+V1puXrsQ15cKGcsqjo20dAo+Pjx1bOzbN3qg7CttEgAABAgQIECBAgAABAgQIECBAgAABAgQIECBAgAABAgQIECBAgAABAgQIECBAgACBgxLY7TwX+SB2728qrjPMzTwXm4wjWqfN/fadjZ6K+dXV1efPn8/Ozp48eZKIx8Q99qu8e6+S8P60ZCsnQN3yVpROvX7RQtzqIIcEoQ2e5CLHTcjf0uwbGcRR05Qs6r71PQQK01VUGS5+/fo11B3Jtd89WK79bh9bCRQKJPdT/Vicu0vCp8cLnk++iSTRmHvcamUel+NldsgcoDw2Pjf5jnaus6mZfmtuPbndjeow96BWTkQgE9fCliw9kQrrWbVYknF0zHvzNpH5zKp19ii/6qygxyHm7jL3DjZSgp65DahWlmTZ69i9ZJN5aYnSTpQxlDsxTBo5V+Do6GjueisJECBAgAABAgQIECBAgAABAgQIECBAgAABAgQIECBAgAABAgQIECBAgAABAgQIECBAoLfAFPNcJK67/KuwzZQTvRVW2vH6+rouv62gproBYy/MjZ5qHjT+ib0cI9lEToMS3s2HcjW7v1JQX1JL1Kdr0L5//96sasDlEre6JQMeV1XbEsh1OmCGi6oXrv3u0XTtd/vYSqBEIHl5kkChu+TNzU13gTW3JolGdwqJPC7HmORUzU6qi44Q/WbXlkI1C6+03N39+Gfem4QgK9Wp8N4IZOgLUxiMd4ouxVz0LpCWj5enptWqlWYFrX17/5zNF1BVVZ5Ap/ehWzt2ZxtpFe7307y0n9sE9zKUExwUTSoU6J4ydVTSe8eOOm0iQIAAAQIECBAgQIAAAQIECBAgQIAAAQIECBAgQIAAAQIECBAgQIAAAQIECBAgQIDAfghMMc9FZEsC9asB2Hy4fvOI5e3cxdMleRm6v7JedSplkpckYfaD97Eksi5hdc3MI4O3obvClSIWPn78WNeWwNHxokZLYu1ub2/rxliYskD3lZVL7+fPn4nTHrYLrv2lnq79pUQKEOgWSIT20idRomHHe1bWzVs62Rh1spekV0+fPq0bs2ghc62ILdq6zvpF6QnSqjxfkotkncrtuwcCnz9/LulFTqTxMsJ0N2BusphMkEa6ZOY2Jneqkgt57r69Vy5KA5Rcgb3r7L1j4XnSr37z0n5uE9zLUE5wUDSpXCC3+pXeAeuay9P41rtYIECAAAECBAgQIECAAAECBAgQIECAAAECBAgQIECAAAECBAgQIECAAAECBAgQIECAwIEITDTPRcLqyoOFNpnmIDHnDw8P1cmR/+N+cnKyxydKYi8Le5fwy2YSh8K9lhZLmFbJF4mvrq6WVjVSgfL422QiqENJE1I76plTWPm2whFHGot9rbbjMvzy5UuixcaIZuw4aMvZtd8Cmf3p2p81sYZAZlNLg6IzDxw8ic9c+Q8fPnTPOTPx+/r169x911+ZiUThLTdiueevf8RWDff39601+ZkpbiYtYzxfZo9lzcQFcoqWzMbTi2YqwE12am7UceZIm2xDjnV0dLTJI/7586d+J20ed65Gs8BIy6PmxCm8SaZrBzsvHWlYB6/WUA5OqsINCxQ+EFutGjVjWutYfhIgQIAAAQIECBAgQIAAAQIECBAgQIAAAQIECBAgQIAAAQIECBAgQIAAAQIECBAgQGC3BCaa5yKI7969K6TcZFRV81hLPwBe2P7JFisPREkXUjhhq4P3ZWkcbI6YUMzxAlAH6VFC0epkHAmm3cD3ped+2rrVl5XGt7WvnxsTmHsJJIgxkcmJzR6pGSudG679jlFw7Xfg2HTIAiVzvLl3v5HQlsYfXlxcjHToVJvsVIUx+XHLXWXYltze3rYqzEQlj5jyTF6t3f3cP4HCizFvSYOfnyWYSW3QKpZ3tM1naelOl9Nq4fo/F03VNtyMZkdev37d/Dng8qLOzj2EeelclomsNJQTGQjN6C2QB+Kqt9ncGwvzkPZulR0JECBAgAABAgQIECBAgAABAgQIECBAgAABAgQIECBAgAABAgQIECBAgAABAgQIECCwuwLTzXOxNOawRs/HbMfIsFDX31xo5rkoidJs7rtzy8kfsVKbZ0MlV9p9buGEBJQEEtzc3MzdfSIrm/GxzVNovOaVfMx5pUCj8Zqq5g6BT58+zUZv5iuyueONGi3j2u8YlJU2ufZX4lL4QASS7Ckzt6WdzQ1waZmhCiyd0aXBP378GOpws/Ukb1HJvDdPhGEjya+vr1uNyaRLkouWiZ+ZcpRMLAO1lQn57KSlMDHHTo/somn87LxxY90c9u7UbPbsEDe3zi57J501mcgaQzmRgdCM3gLJArbSv+dkWlWYy6x3k+xIgAABAgQIECBAgAABAgQIECBAgAABAgQIECBAgAABAgQIECBAgAABAgQIECBAgACBnRaYbp6LhFQdHx8X4q70f80L65wt9vXr1zp2KKHme/+l67qzsxRz16wauDK3ktmVS6NPs8sY4UyzLZm7ZmkajsfHx6urq2rfRAm+fft2bj3DriwJRxxpvIbtyCHXlhtOfebUDsmbkPX1z5EWXPslsK79EiVlCLQE/vz5UxKCfn5+3tpx1J8lSbVKmr1OI5NyomTem4wbQ2UAScqkjx8/ttqc4PkXL160VvpJoPCSnJ23bICulVwjKWP2/h0tqoum8YvWb2AgxstzYV66geHbzCEM5WacHWVUgfx7TjOVYfexTKu6fWwlQIAAAQIECBAgQIAAAQIECBAgQIAAAQIECBAgQIAAAQIECBAgQIAAAQIECBAgQIDAdPNcZGxKPm1dDeFm8lw0j1LetsM5yUYKrCoMmhr1Q+vrDGIzB0dhlOA6h6v2LclzkQQc6x9IDSMJJOB5NsPLt2/fhgpvHrbZrv25nq79uSxWHrhAYbaI2Rvg2G5Lj5hIxSTpGLUZOcTSBDppQFIJDJLwaLbL+eR4Un6M2keV76jAhw8fSlqe+cDmJ+TNp20aubHJdgnIeGU6pl6bH4Kqm9O5e3TgrDMiu/5Ouk7ft7WvodyWvON2C+SVvJViabZ8/kHm58+f07kxzrbQGgIECBAgQIAAAQIECBAgQIAAAQIECBAgQIAAAQIECBAgQIAAAQIECBAgQIAAAQIECExBYNJ5LmYD8BaR5dOgd3d3i7YOsj7BjYk/rKrK/1kfT+JwAAAgAElEQVQ/PT0dpNp9qqQkOLNHf0s+b55q7+/ve1S+4V0KowTXb9XR0dHSSlb9oO7SChUYSiCRMx8/fmzWlosrZ/hkbzuu/eZgzV127c9lsfLQBH79+tVMGbao+5llbT4s8M2bN4vaU69fGtNYl+y38OzZs3qq2V1DZsjB7C7TvTUPmoeHh2aZZAfY2J2qeVzLuyJQmOOv/Cv3g3Q8ecGa9SQTwYsXL5pr9nW5I13d2HeqDtKSRHsduw+1ybx0KMmt12Motz4EGrBI4O3bt7kP58k4e5bmTpjEYZmnHcjzaBGR9QQIECBAgAABAgQIECBAgAABAgQIECBAgAABAgQIECBAgAABAgQIECBAgAABAgQIECgRmHSei8T7lYQdVv3M161LOty7TDMyszDQq/exJrLjqqFKq5Yv7GZheEArXLOw8k0W2+RpMxtuMbenY3+afu5BrewWSMxM626WVC/5mvEmo75XvZZXLd8tUG917dcU5Quu/XIrJTcv0Lq5LWpA+dxvUQ091pckErq9ve1R80q75FZfmCbg7OxspZqbhZMbrjUWyQ5weXnZLGOZQEugcB6by2ST08vmC1oaXNjIVtd28WdHurqWySZ7N9KEcNVqVy1fSLQ389LC/o5RbNWhWbV8YZsNZSGUYt0C+efK5FrKIy/5KJNgKLktvn379vPnz2S4kDism85WAgQIECBAgAABAgQIECBAgAABAgQIECBAgAABAgQIECBAgAABAgQIECBAgAABAgQI1AKTznORVpZHK+UL2KNGVTVDhspbVUPv4kKCHldq9qrlyysvCXFJdEF5hVspuZXA3e6ednwLuntHW8cQyB0sEc6tOOpcVj9+/EgUzRhHXFTnqtfyquUXHXd2vWt/1mSQNa79QRhVspJAbnHNqVTHvu/evevYOt6mpbeyTDXHO3pd86dPn5a2JIWT/6hfFGXCL1s5MnKnTeaLugEWCMwVyBQlibfmbmqtTLhva81IP3MyN/PcJdNTkoWNdKypVduR1iopMPrdHNbvY2vadnR0tH6dqaHkltg80Krlm/t2L7c6OLfw9N9J5zZ7MytXHZpVy5f3wlCWWym5VCDPxzx9cuNN0rTCLCpL61SAAAECBAgQIECAAAECBAgQIECAAAECBAgQIECAAAECBAgQIECAAAECBAgQIECAAAECByIw9TwX+Z/iJUEI1WgVxk/2GNqE/yWesNox4RYbjjnv0eBBdlkpnUeGqeRb6P0aVnIOdHzWuN9BB99rPJ/ZphbGlU0fbbZr+7omsZqvXr1qhmump+fn51uJPXbtD3uaufaH9VTbjgqUT9ISLriVPpbE8G/mnpw0AR1B7DVOSPMh8fpn4UIryUUOJCq7kE6xwunB1dXVZqxaByps3mbatt2j5Obw9evXzbeh5MbVo1Urjax30h7CG9vFUG6M2oEIECBAgAABAgQIECBAgAABAgQIECBAgAABAgQIECBAgAABAgQIECBAgAABAgQIECBAgMBOCEw9z0UQy8MhykMoVx2bZs3l7Vn1KFMrn0DTN2/eFLbqy5cvhSV7FCvJc/H4+Nij5o3tMt7XaNfpwsTR1unabu3748ePJLmok+lUjc81dXl5uZWOuPYHZHftD4ipqp0WuLi4KGl/SbKJknp6lMl9eOle379/X1pm/QLJp1Z4oI8fP+YJUn7EfG+89azJgQ4kfVu5kpKLBPKx+kWbmutzjq10Wjb3XWk5GWGa5Q/nHS29Xnq/evfu3eZTXbRe2Ya6t5iXNs/znV42lDs9fBpPgAABAgQIECBAgAABAgQIECBAgAABAgQIECBAgAABAgQIECBAgAABAgQIECBAgAABAgQGF9irPBcjRVX9+fPn9va2os9XahMiOPgwTLbCxEeVRJwmePX09HS7vfj79+92G9B99GnGune32dbNCOQqS7Bi6wT+9u1bYTTpSI107Q8F69ofSlI9Oy1wd3fXusst6s4WL5mSCU9h+olFvStfn2DgwgxiiWbPTLWk5uROqie0VfmkCciBSvZVhkAlUJhLojCvzTqqmag07yq5dbx48WKdCndr35L7VW4Onz592mS/csS8LFdHLM+WWNJC89ISpZ0oYyh3Ypg0kgABAgQIECBAgAABAgQIECBAgAABAgQIECBAgAABAgQIECBAgAABAgQIECBAgAABAgQIbEZgB/Jc5Euw5UGP//333+BwzW8FFwZ3Dd6GLVaYDzJ3xCkllilxmGPHUNURU1t0WPPQJdFoax6ix+7N+MAeu9tlfYFEHScmsFlPzvb7+/utJ45Jk1z7zXHpveza701nx30SaKVX6Oha8v50bB11U0mQfFKqjdqGZuXJdtQxAatLpkkls9OkGvn8+XO9VxbOz88PKndbs++WewvktCnZN5d8YfqVktrmlmml0ii5CubWs6MrC2+VV1dXubPl8t9MN/PannHPPPbnz59JZzDsQc1Lh/XcYm2Gcov4Dk2AAAECBAgQIECAAAECBAgQIECAAAECBAgQIECAAAECBAgQIECAAAECBAgQIECAAAECBCYlsAN5LuJVHrk0Rp6LZp3lLZnUMK/ZmMQpJWApfX/+/HmVciJ/J/lIAswSXZk4zDXrP4TdC6PRDoFCH2uBXDutqONcYrnWTk5O6jLbXXDtr+/v2l/fUA17INBMGdbdndwGuwuMunXp0ZMfauzo/WYHcxNe2qSUT06BZE1q7tha/vXrVyunUmZx3bu0avCTQCWQpAmF+ZuaL1CD6+WUfnh4qKvNi8mhJW0p729e1s7OzpJAbfDEE7V/ayHz2JK0Qa29Sn6al5Yo7UQZQ7kTw6SRBAgQIECAAAECBAgQIECAAAECBAgQIECAAAECBAgQIECAAAECBAgQIECAAAECBAgQIEBgbIH/G/sAg9SfSJ7ELyW2sKS26+vrATMv5HOjdRhVwrpGCtop6dd2yyRgKbDbbcNOHz3fN97p9mv84AIJOPz+/Xuz2txhsmZqp4prvzlGPZanNqA9umAXAmsKZCpVOIXLgbab6CdJJRIT3t3fZCPKDby7zIBbv3379vLly6UVJmtSUlcs0kuSi+YQpJvlmUeWHlqBQxPIydZKmzJXIHkuPn36NHfT+iuvrq6alRxmIsI3b94kx03ToWM5M8z8yQt1hi877u4rrXlpxyjv1iZDuVvjpbUECBAgQIAAAQIECBAgQIAAAQIECBAgQIAAAQIECBAgQIAAAQIECBAgQIAAAQIECBAgQGAMgf+NUekYdZbEU1XHHfbrwc3aDjOGaozRPLQ6Sz7Gfmgmh9zfP3/+JLww0YZNhCS5SCi4nAhNkz1Ydu3vwSDqwvoCrdtdR4WJwe7YuoFNJQ1Ymghj2HbmeVGYkyJ5LvJ8mT16ssXVKduqrcmd4XEzC2VNoUCVf3Bp4VwpmdgsLdavQOuiOMx3tGSsWFUv+W6yV1Ln5MaSvJB3d3dzbxqrVqs8AQIECBAgQIAAAQIECBAgQIAAAQIECBAgQIAAAQIECBAgQIAAAQIECBAgQIAAAQIECBAgQIAAgR4CO5Pn4vz8vLB7ieX79etXYeGlxZphVAkHWlpegS0KTDZSqyRudotuDr1JgcR8JvdBK0w6a8rjwDfZ2l05lmt/V0ZKOw9ToPz+tvXUMCUNSKD4hscxaQVKwvjTsNmscNfX17e3t80GZ2abEPfmGssEVhUoOSFT58XFxao1l5T/+vVr8zJMhpfDPKVPTk7S9xKx2TKZiCaZ49nZ2dHRUZXzIveKAd+gZ494UGsmOy89qFEYpLOGchBGlRAgQIAAAQIECBAgQIAAAQIECBAgQIAAAQIECBAgQIAAAQIECBAgQIAAAQIECBAgQIAAgUUCO5PnIhE4x8fHi7rRWp+4ndaafj+bYVSFAV39DmSv/RZICNl+d1DvCgXy3exXr141gzOrHXN7efbsWWEliu2QgGt/hwZLU8cTuL+/L6x865dMSQNaiYoKu7ZmsYSgl0yDk1Lk06dP9bGSWenjx4/1zywkbVyyZjTXWCbQQ6DwtSg5VsaIEm+lzyhsTI9uTn+XL1++rN/IKudF7hUvX7588uRJ0mfkNpK34DHGbv3WqoEAAQIECBAgQIAAAQIECBAgQIAAAQIECBAgQIAAAQIECBAgQIAAAQIECBAgQIAAAQIECBAgQGBvBHYmz0XEy6OYhspz0ayn/Oh7c3LoCAECAwokSjnfzZ5bYSI2BRPOlbGSAIFdF/j169dscp9FnXr+/PmiTZtZ//Tp06UHenx8XFpmjAI3Nzcl1V5dXSWnUkrmsfL69evmLsmUcXl52VxjmUA/geQfbJ1di+ppvkwtKrPS+txSHh4e6l1yzR5y6pYMRCvrRy3TeyG8uY28e/cueX+She309DRpL5I0p3eFdiRAgAABAgQIECBAgAABAgQIECBAgAABAgQIECBAgAABAgQIECBAgAABAgQIECBAgAABAgQIECAwV2CX8lx8+PBhbh9mVyaiMh+hnV2/0pqEUeWz2NUuCbzMt21X2l1hArVASdxsXXiTC9sK1t1kHydyrIQI5kPZixqTW5ZMOotwdnq9a3+nh0/jBxH4/ft3eT1bv2QS113e2g2XTED7t2/fSg6aAPVMYpOGoJlhJLb1tLakEmUIdAsUzlsGz3ORFAzNhhU2o7nLni1nhlmYc6RHx3MPyX0j5q9evUrOi6QUySu21Gw9JO1CgAABAgQIECBAgAABAgQIECBAgAABAgQIECBAgAABAgQIECBAgAABAgQIECBAgAABAgQIECAwK/B/s6umvObNmze3t7clLUxU1Zpf923GZYmhKjEvLJPYy0S95k9Cp5Jnofl3VlaVNCMzC6tVjMBkBXIvWnrjSoGEDq5515qsQNUw1/7EB0jzCIwhUD/ZSyqfcpqJuv1bnKKcnp6en5+34vzrhtULaeHLly/rn9VCgtUTpt5a6SeB3gKZsSR5ytLLIXeAu7u7nLq9D9Ta8ebmprnm8+fPzZ+HuVwJj53IJmOdyWr+BDmZNfJ2vOuzVvPSvbleDOXeDKWOECBAgAABAgQIECBAgAABAgQIECBAgAABAgQIECBAgAABAgQIECBAgAABAgQIECBAgMChCexYnotE1FTRNUvHKaE++djsOhF98lwsRS4pkFG4v7/PcDw8PCTULX9K9lKGwH4I5PxPKGBO/pLu5P6WwuvctUqOsrEyrv2NUTsQgSkLFN4Aqy4kZH36UeuJ7d8i+OXlZTWnWqkNX758OTk5WWkXhQksFci8ZWnWlVSSV6qh8lwkI1gzs8Y+zZqWancX2Eyqi7oNuQvlT26GFxcXHz58qNdPecG8dMqjs1LbDOVKXAoTIECAAAECBAgQIECAAAECBAgQIECAAAECBAgQIECAAAECBAgQIECAAAECBAgQIECAAIEpC+xYnotEST1//rwwV0Kiqj59+tRPP8FCdRiVGKoehgFMRpJEQBUOVo9D2IXAxAXybeGzs7PySyD3nHfv3uXamXi/upvn2u/2sZXAoQmU3wN3Rebo6Gi7Tc3kKpPhepq6tDFv3rzZlUD0pX1RYFIChXku8kaQuPRB0nglq0JT4Pz8vPnzwJczAcubcu4PG3PIXejjx4/JdZJxefv27caOu9KBzEtX4ppyYUM55dHRNgIECBAgQIAAAQIECBAgQIAAAQIECBAgQIAAAQIECBAgQIAAAQIECBAgQIAAAQIECBAg0E/gf/122+JeCakqPHryXBSWnC3W3FcM1azPojX5zHLCnJ48eZLw/hiuH92aDwVXfxYd0XoC0xRILNarV69WvQQSnXh5eTnNHnW3yrXf7WMrgYMVeHx83LO+J8fEdnuUfAE3NzeFbTg+Ps79ubCwYgRWEnjx4kWyAZbs0nyxKik/t0zShz08PNSb8oKQtA71TwsRyORz8++tmesmTVteAJPNZDqjYF46nbFYsyWGck1AuxMgQIAAAQIECBAgQIAAAQIECBAgQIAAAQIECBAgQIAAAQIECBAgQIAAAQIECBAgQIAAgSkL/N+UGze3bclz8fnz57mbWisTdfPjx4+Tk5PW+qU/E6WTLw9XxcRQLeVKgQSe5Vu+/WLYEi+aIMz8Xf3JZ9Kz0Prm86dPn1J/SUuUITAFgURkJeSv1ZKc5834zNbW+mfub4ka7XHjqmvY5IJrf5PajkVg7wUy6co0YLLdTPNyf86cZOstTHj/xcVFyXx4yp5bZ9SA9QWSVSEpupbWk3eE9S+c1otGyfm/tGH7VyDp0nKbyiz079+/m+xd3p1zJtzf3yf7ySaP2zqWeWkLZHd/GsrdHTstJ0CAAAECBAgQIECAAAECBAgQIECAAAECBAgQIECAAAECBAgQIECAAAECBAgQIECAAAEC5QK7l+ciGRASvVMSUhWFBAH2+Ip1M4wqaTXKNQ+wZL4bnAwUhcNR+2QE37x58+rVq10J5q9bboHAUoG5aVm+fPny4cOHnPAlqS4SnZjgrqUH2m4B1/52/R2dwK4IrBRrfXNzkwwOu9K17bYzz5rMvpZOwFIgce/rpxjYbmcdfbICuWCT/2XpZZ7kg5k2rHl1N1/QAuIdbdFZEeeAJw9IS2xR+aHW5zR4+fLlt2/f1hzofu0xL+3nNsG9DOUEB0WTCBAgQIAAAQIECBAgQIAAAQIECBAgQIAAAQIECBAgQIAAAQIECBAgQIAAAQIECBAgQIDASAL/G6neUastj2vKp2V7tKQZFFR+rB4H2uldfvz4kSims7OzpTGWVTcTBZdvPuczv//+/Uv4ShXzv9MCGk9gVuDt27fJ/NJan5C/nPBZmRDu1qa5PxOdWJWfu3XrK137Wx8CDSCwQwKPj4871NrdamqeKZlcLW1zwt1z315aTAEC/QRygpXs2Hy9KinfKpPEhc1sGkmZl9SHrTJ+1gLBub6+/vnzZxIL1is3s5B3wx5ZJtdpm3npOnqT2tdQTmo4NIYAAQIECBAgQIAAAQIECBAgQIAAAQIECBAgQIAAAQIECBAgQIAAAQIECBAgQIAAAQIECGxAYCfzXCSSvCSur+JLkM9KjomvSJB5tcvx8fGLFy9W2v0QCv/69StD8OrVq8IMF4mwSpz/nz9/8kXxk5OTQyDSxwMUSPhlTu9Wbp3cqZLbpf6ude4nhakuEg6adDBTY3TtT21EtIfA9AWOjo6m38gdbWFC2QtnYkkKkGnYjnZTsycuUJgTMBOkdU7Ci4uLpkNy5zV/Wp4rkGlnUk4k2VD0nj9/PrfMGCvfvXu3mUmseekYw7eVOg3lVtgdlAABAgQIECBAgAABAgQIECBAgAABAgQIECBAgAABAgQIECBAgAABAgQIECBAgAABAgQIbF1gJ/NcRK0wpColV/16cLN84QeKtz6Km2xAclW8fPmyFcy/qAHJcJEvCSfCqo7zX1TSegK7LpDbxcPDQ7MXSZSTpDmt3C7JEVP4be1ECa4TEdpsySDLrv1BGFVC4NAEyhOTHZrMIP3NI6Yk4D+ZmJLqYpAjqoRASyD5VgonNs2XrFYl3T8TA9+cYuWu4s2iW6y5NQP06dOnGOalLAkvNnMrODs7S+7IZjMGXzYvHZx0WxUaym3JOy4BAgQIECBAgAABAgQIECBAgAABAgQIECBAgAABAgQIECBAgAABAgQIECBAgAABAgQIENi6wP7nuUhYVAJ7yqGbIViJSC/fce9LhjHhlIW5PxJDVWW4yJeE915GBwnMCuQSSIBfYgtnNyXzS8lXtROWnFQXs7tvfo1rf/PmjkjgMAVy3zvMjvfuddIhNSeuHfVkPpxY944CNhHoLVCYf7DwXJ1tRmvHwpeR2XoOfE1eynITuLu7+/fv3/39fVLkJCPbeCbjTWLNS8cbtQ3XbCg3DO5wBAgQIECAAAECBAgQIECAAAECBAgQIECAAAECBAgQIECAAAECBAgQIECAAAECBAgQIEBgagK7mucigTrlkTlXV1eF7tfX13XJwpCtuvx+L0Tm5cuXzW8pL+pvvrF8c3OTGCoZLhYRWb/3Arl75BLo6GaukY6t9abv3783b0r1+k0uuPY3qe1YBPZP4OjoaP86NZ0eJZK8PDlI5sNJtDSdxmvJ3gicnp6WJPD6/ft39+xoEUgrz4V3tEVQ5euTu/Dy8jIZ2ZLzIqkJv3z5EtXyl+uSA2W4P3z4UFJypTLmpStxTbmwoZzy6GgbAQIECBAgQIAAAQIECBAgQIAAAQIECBAgQIAAAQIECBAgQIAAAQIECBAgQIAAAQIECBDYjMCu5rmITnmMU2FIeepshlGV17+ZodriUfLt348fP5Y0IPFRCWp6+/ZtSWFlCOylQGIFlyanSHjhxcVFSfdz6eVbxyUlxyjj2h9DVZ0EDkog2a/K+/v4+FheWMncopMOaSWH5MXY4jNlpaYqvFsChe9NzVetwg4mOUszmcubN2+ePXtWuK9iJQJJTZiEFJm7Vmkv7u/vq7QXJblLuuvPcPfLbLKoWvPSRTI7t95Q7tyQaTABAgQIECBAgAABAgQIECBAgAABAgQIECBAgAABAgQIECBAgAABAgQIECBAgAABAgQIEBhDYIfzXJR/ITbBUSXfr07g38PDQ6WcwJ4Eoo8hvnN1xjkfAC9pdiLcEh8l9qzESpl9Ffj27VvhrSnxXYXfzT47O9sKl2t/K+wOSmDPBF69elXeo2Y0e/leh1ky0eOt6VlhUPq2nimHOUyH0+vCPBe3t7d//vxZiaWVGqPwQCsdQuGmQF6BMwNM2ou8Gif3UPJFnp+fr5SxqFlbcus0f66zbF66jt6k9jWUkxoOjSFAgAABAgQIECBAgAABAgQIECBAgAABAgQIECBAgAABAgQIECBAgAABAgQIECBAgAABAlsU2OE8F1Erj3RqhUjNFW+WSTzP3DKHtvLt27dNlo7uZywSENVRwCYC+y2QCMB8Afv09LS8m9+/fy+JG/z9+3eSYpRXO0hJ1/4gjCohQKAw+UIFldsdsRKBxJ+30lVUz6CLi4uluwc5McZLiylAYCWB5Ll78+ZNyS6FbxZVVTnVM1mqq839ZKWJVr2jhX4CGdZMCC8vL5OdJLPc8lfv+nDJXjTIG6J5aU266wuGctdHUPsJECBAgAABAgQIECBAgAABAgQIECBAgAABAgQIECBAgAABAgQIECBAgAABAgQIECBAgMCAAoeS5yIhUku/HtwMuxrw27MDjtaGq0pofb66XHJQSS5KlJTZY4EEGCdyOF/AXqmPiR5s3nY69r26urq7u+soMOwm1/6wnmojUCjwpPFnbzIRrJTn4vHxsdDqwIu1klxEIxPdPFNy9379+vVSnDx6Bok8X3ogBQ5K4PPnzyX9LZz5VFW1CvfIs1DSJGVKBDLLzX0jd+lV00FmEltSf0cZ89IOnN3aZCinNl6NieeTvZl57mWnpnbmaA8BAgQIECBAgAABAgQIECBAgAABAgQIECBAgAABAgQIECBAgAABAgQIECBAgAABAgSGEtjtPBeJtymPn2wFSrUEv379mu/NVivzOeLECrYKHNrPgBRGJSWiUrTkoZ0e+tsSODo66nfTyDeNC4M2k3xnabKeVqv6/XTt93OzFwECcwVWSgBUz8TmVmVlJZAHRzIrNTVubm5q5ywn9VJz69zljx8//vjxY+4mKwn0Eyh8L8vZW566q/X6Vjhl6tf+XdxrMzPDpkymu5eXl8l2kffl5vqO5Yz4Oncb89IO293aZCh3a7y0lgABAgQIECBAgAABAgQIECBAgAABAgQIECBAgAABAgQIECBAgAABAgQIECBAgAABAgQIbEBgt/NcBKg83qkVKNXCbW4tr7NVyd78/PXrV4LqS7qTWMpEVJaUVIYAgbkCSRNTkq8n4d8buDW59ueOkZUECKwjcHx8XLh7K31D4V4HVSyPjNvb22aXLy4ukvmiXpMo9O/fv9c/OxY2lj6pow027ZlA4USl+drVIZCo+GbuG4kIm1bBefLkSZVnLZO35qYNLOc+kwaUvwMWjvhsy81LZ012dI2h3NGB02wCBAgQIECAAAECBAgQIECAAAECBAgQIECAAAECBAgQIECAAAECBAgQIECAAAECBAgQIDCqwAHluej4enC+hVvHBCZxw+np6ajo06+8MMlFOpIAp0Q6Tb9HWkhgygKFgYKJbU6E86gdce2PyqtyAocp8Pr168KOPz4+FpY8zGI/fvz4+PFjs+9JK/Dp06fmmiyfnJwk+UVr5ezPTIzL7/mzu1tDYFagMM9F5jN5+ZrdvbWmlRyhsPJWJfv6s77GkwqkBbWxLifDTm7aJcnaCie6sy0vv0d5J53Vm9QaQzmp4dAYAgQIECBAgAABAgQIECBAgAABAgQIECBAgAABAgQIECBAgAABAgQIECBAgAABAgQIECAwEYGdz3ORJAvl8ZOLooCa6z9//jyRsdlWM/J53oeHh5Kj57vKcoKUQClDoFugMCY5lSTCebyvdrv2u4fJVgIE+gmUz9MSsF0S/d6vGbu+V2RaksfHx4uSHyX5Ravw3O4ny9vl5eXcTVYS6CGQ97K8HZTs2Hz5mls+s506C2EKJJmCl44mVPNlLXlDmps2uZwRv7+/X5rqot+93bx0k0M56rEM5ai8KidAgAABAgQIECBAgAABAgQIECBAgAABAgQIECBAgAABAgQIECBAgAABAgQIECBAgAABArsrsPN5LkJ/fn5eOACLvh7cDLXyreDyTB/1l4QL/RUjQGCRQGFMcnYv/x7yomMtWu/aXyRjPQEC6wi8evWqfPffv3+XFz6okrn5J1a87nICy5tZAOr19cLNzc3Tp0/rn4sWcue/u7tbtNV6AqsKFM4lmi9fcw/RKuAFba5StTK3zS1mCEqqi2/fvi2923Tfr+b2rvBcyr7eSecCTmeloZzOWGgJAQIECBAgQIAAAQIECBAgQIAAAQIECBAgQIAAAQIECBAgQIAAAQIECBAgQIAAASrNX+EAACAASURBVAIECBCYlMD/Tao1/RqTr/smtKYZ+9dRT6L+Pnz40CyQ6L46qDLfvk6sTnProS3nw+C1Rnff87nmFy9edJeZ5taMeP0N5Jw5rfNhmm3WqkMQyN0pcctLb2U5e5MU4/LyclgT1/6wnmojQKAWyMwq86vCIOf7+/uTk5N6XwuVQG77LcAElndPWbM1u5QkGUkGjcz9umszEAQKBXL9ZjKz9G0iBTIhz0vcomrluVgkM3d9Lva3b9/O3bSBlXklzHh1J2Jbekq02mle2gLZ3Z+GcnfHTssJECBAgAABAgQIECBAgAABAgQIECBAgAABAgQIECBAgAABAgQIECBAgAABAgQIECBAgMDYAvuQ5yJG+cbv1dVVCVaCcFp5DZphVL4V3NTo9iz/Lmt3PZvfent72+xm63zYfHsckUAlkBjjpLo4OztbCpLbXYIJhw0Fb14U3Q1w7Xf72EqAwKxA5letNA2zZao1dSKqRQUOcP3Xr19bs9wkuSjJNZbHxMXFxdKbdvIrJRHJjx8/DtBWl8cQOD8///jx49KaM/FYlOci53wz7VeS68nD0u253TwXaVuybHTnM3p8fOzuQmureWkLZHd/GsrdHTstJ0CAAAECBAgQIECAAAECBAgQIECAAAECBAgQIECAAAECBAgQIECAAAECBAgQIECAAAECYwv8b+wDbKb+8vwUiZ9sBvL9+fMnWQ+qRj59+nSLH8LdDFT3UX79+lUYXxqrYWPsuxtmK4EDEUjAZ+HdLMGEA5q49gfEVBUBArMC5fOrwnQYs4fY1zW5PyexUbN3SV2xKDtAs1i1/OnTp5LnRaZ/KTm7uzUEeggUppDLK1hexObW3wqML5waza3qQFZO4c6Z/CYd2s3EJR3Fqk3mpUuJdqWAodyVkdJOAgQIECBAgAABAgQIECBAgAABAgQIECBAgAABAgQIECBAgAABAgQIECBAgAABAgQIECCwFYE9yXORj1ofHx8XCjZDp25ubuq9WmGE9frDWahTfiztcknM5NJKygusFBlVXq2SBCYocH19/fz586UNy0VRHje+tDbX/lIiBQgQWFPgzZs3JTX8/v17Ueh7ye4jlUmTklois80Bb7yFTT07O2uWDOOqCSky1016smYlc5evrq6+fv06d5OVBFYVKMxM0Xwpqw+RwPhm1oZMisoTu9SVHNpC7pxx226vM0wdM9jHx8fy5pmXlltNvKShnPgAaR4BAgQIECBAgAABAgQIECBAgAABAgQIECBAgAABAgQIECBAgAABAgQIECBAgAABAgQIENiuwJ7kuQhiYTxVSjZzWzTDq7o/QrvdcdrM0ZtBZd1H3HBOkJUio7pbbiuB6Qt8+/atpJGJHBsqJtm1XwKuDAEC6wh8/vy5cPfmPK1wl7GLpfG5TyaSPDfeVdNMrNO2pNXIQesaEkPe47b/7Nmzwpt8ZndbD5WvO2thpwUK38suLi5mu9l8O8vWwqpm6zm0NYWX+agsHZkQj46Oyg9d3hfvpOWqWylpKLfC7qAECBAgQIAAAQIECBAgQIAAAQIECBAgQIAAAQIECBAgQIAAAQIECBAgQIAAAQIECBAgQGBXBPYnz8WHDx8K0f/+/VtFCf748ePh4aHa6/j4OJ/pLqxhX4vd398Xdq0jiqmwhpWKNYM8V9pRYQK7KJB70ZcvX0panui+P3/+lJTsLuPa7/axlcAGBFrX8tOnTzdw0E0e4uTkpHDyUP759421vxl4v7E5yeXlZYuiMAvSLEvw5yYUmC15dnY2u9IaAqsK5JTLu9XSvfJSdnd31yrWvNyySZ6Lls+in63bxaJio67vuMmv9FAzLx11mDZZuaHcpPaqx9rLmededmrVkVWeAAECBAgQIECAAAECBAgQIECAAAECBAgQIECAAAECBAgQIECAAAECBAgQIECAAAECOySwP3kugl4eB1UFUDXDqMr33aHRXamp+YJ3gs0Kd8m3wQtLDlJsYzGlg7RWJQTWF0jinjdv3pTU0xFSWLJ7yrj2C6EUO0CBkrjcx8fHMWSOjo7GqHa7dZ6fn5c0IJ9/b4Upluw1XpkqOVpd/6tXr+rl8RYS/P/58+dm/Tc3N+tkZPv06VPJ8yIzrrdv3zaPa5lAP4HCd6urq6tm/bncmu8jmQtt+KWj2ZjdWp7CnfP58+eL0Mofaualiwx3br2h7DFkeznz3MtO9RhcuxAgQIAAAQIECBAgQIAAAQIECBAgQIAAAQIECBAgQIAAAQIECBAgQIAAAQIECBAgQIDArMCB5rlIIFDiLhIxWIskqrxePsyFZlBZt0BJoEJ3DSttTbBredtWqllhAlMWSCKekmvt4eHh8vJynY6UX18l7VmnJa19XfstED83L1Ael7t+21r5MjZzuf348SNR5dfX18mqkHnR+r3oruH09PT4+Li7TLW1OUMrKT9qmYuLi2b9JdkimuV7LOfu9+7du+aOSRGyfvqJqJacV7e3tzklmkefwvKGz9UpdHnX21D4btXKztDMQhiBVraXXTcZu/0tvbEPN1t/xx2mIwVGqx7z0hbI7v40lD3Gbi9nnnvZqebgmqI0NSwTIECAAAECBAgQIECAAAECBAgQIECAAAECBAgQIECAAAECBAgQIECAAAECBAgQIEBgJYG9ynNxcnJSHkJzdnZWh17kW8Erqe1l4VaEbUcfy5E7KinflPi38sJKEtgbgXzAvBVcvahriQJNdM2irUvXu/aXEilwsAIdIbu1ST2XqNf0W2jVM2pMYNIofPr0KTeZV69eJZ/Cx48fMyl6+fLlixcvxk5wUJjA4urqqh/j4Hsl/UfSCdXVZgqU2Wb9c6SFpNJong9JDrJmPqOqnRnxwjlVTol1HisDsmzxXB2wFwdb1fv370v6XmdnyOXWPEU3c7mVtHBXytSS22pwx5Or5HlaNdu8dFvDN/hxDWUP0pIrpTlD6HGIepdWPR3Xb71Lv4W97FQo8sxKDrInT57MTqeTRa6flb0IECBAgAABAgQIECBAgAABAgQIECBAgAABAgQIECBAgAABAgQIECBAgAABAgQIECBwaAJ7lecig1cYT5WSv3//rgfbt4JD0YpzqHG2vtAMeNt6YzSAwCYF8i30RDuXHDGR6iXF5pZx7c9lsZJABEryOpWHcXaTNqclhYfurnDR1oTeJZQxiSRmr/20IQkOku0ikXuLdl9zfSovmaqlJXd3d2sea5DdW1PEksavedzc+ZuZNVJbYXKQkuMmSUdhBqU8VpJjoqTO8cps91wdr1+HU/P5+XlJZ+tzspWmYQOXW0nzdqhM7pzbzVDT8UA8PT0tlJx9NhXuOHYx76SrChvKVcVSfi9nnnvZqSSMS4a429vb2VHOrTiTqKTAmN1kDQECBAgQIECAAAECBAgQIECAAAECBAgQIECAAAECBAgQIECAAAECBAgQIECAAAECBAi0BIbMc9GKbMl/724dbAM/ewRE+VZwNS4ln9msSm44ZGXA8M4NnIEOQWBYgS9fvpRUmPttQqNLSs6Wce3PmlhDoBLI95mXUrRSEiwtv6jA/f19c1PyETR/DrV8eXm5NC1O7ieJ3BsvWDox7SW3nWTcGKrXvetJvo9WBGOPeeZKR09mh1aof7iSHGSlSroLJzKzJINSFaXZXdWoW6dwro7awUOoPKfu8fHx0p7mzaLKa9M6+ce+3JY2bBcL1ElDttL4Ra//JfecusElD4iqsHfSGm2aC4ayx7js38wzCPvXqeSwSMK47vHNBFKqi24iWwkQIECAAAECBAgQIECAAAECBAgQIECAAAECBAgQIECAAAECBAgQIECAAAECBAgQIBCBIfNctCJbNhx5Ug3ns2fP3rx5s9LQiqGquPJ190K31kAX7tWvWMLeBj+RmglZysNv+rXfXgTWFEiMaGHIYqJDEyDd43Cu/R5odjkQgZIPUIfiz58/64M082UUHnfVg+YW8fnz58K9EpY8SL9mD5epWkkGq0w2+t3TZo/Ye02L6/z8PI3vXdvSHTPnaWUhyZmQtBRLd1y1QPxL5j/fv39PsolVKx+k/ETO1UH6cuCVtC6iRRoJGM6gN+f8eaEb9XJb1JJdX5/I6iTo2VYvmiPYbMNKeS7MS5t0O71sKHsMX+EMcJAZ2gZmnpXAnnUqU6NWErRFA51i19fXi7ZaT4AAAQIECBAgQIAAAQIECBAgQIAAAQIECBAgQIAAAQIECBAgQIAAAQIECBAgQIAAAQIRGDLPRfM/yqfqBCgO8v/vVx2nVfNWrFp+1fbsSvnC8IMNd6f1YedBjt4MwSoPvxnk0Coh0EMgQc6Fl2fuZj2CGwsr79HydXZx7a+jZ9+hBApDc+/v79c/YrOS4+Pj9SucrWGlCU+ela2cC7MV9l5zenqanBFLd1+pwUtrW7VAsk404xiTGGLUpA853NnZWauRhXmOWnst/VmYaiT1JElBGra0wsELrDT0o56rg3ft0CrM1+wLk6q0zvbCBBmH5lnS3y3SJTnO3BYWPkyrfc1L5xru4kpD2WPUCi+W5qSxx1GqXZqVjDTzrA60T53Ku/ZK99iPHz9u5R9Fe58VdiRAgAABAgQIECBAgAABAgQIECBAgAABAgQIECBAgAABAgQIECBAgAABAgQIECBAgMCGBQbLc5H/8J3EFq3WL4p1aRUb9meCJ0viqaqD5v/c+1ZwRRGH8liUzXxiPSdVHWJaGB1Rci49Pj7WxcpPlXqX1kIza0Zrk58EhhK4ubkpqapfrK9rv8R2toxrf9Zk/9YUXh3rz3byvGueUa9evRocMxlzmocoqT/9+vHjR0nJHmWSM2JpUGUanCD5HpWvv0uCEltpPlpB+OsfollDnGeTXGSKMl73C1ONpJFx2HCI5tTO1eZIWe4hUJi1pJkwMa8kJycnPY5llwjk7SnPlK1QzJ2vrjqahU/eqoPeSbcy0IUHNZSFUM1ihWg7MfOs+7VPnbq6uqr7VbgwRvbGwkMrRoAAAQIECBAgQIAAAQIECBAgQIAAAQIECBAgQIAAAQIECBAgQIAAAQIECBAgQIAAgekLDJbnYu7/3p67cgMohfFUaUnJ58Q30OCJHKI8l8TcKKbBe5GvX9Z1fvnypV5etDCbaWVuyWagb3lqj7lVFa5sHrFwlzWLNXN5rFmV3SOwdATHBk+0Z+HlmTDRDx8+rDpqhZWnWtf+SrZLz5yVaispPPapWNKGPSvz5s2bpT1aP9qwTupUHavkoEtb1SrQOkRr66Kfo17ycVuabSrN3kwYc0sgM8nm9ZuUHD1ura06F/1MB+dmNmkl2li0e+/1JalGUnkcyp8RvRvT3HGC52qzeZZXFSh/L6tr3tcXtOZdpe7sGAtj3z3mtjn5euZ2sMcJUH7PGfUhVXdzb95J6x5tbMFQ9qAumQTuxMyz2fe96VSPe86oidKayJYJECBAgAABAgQIECBAgAABAgQIECBAgAABAgQIECBAgAABAgQIECBAgAABAgQIECCwiwLD5LnIN2Pnftgw//9+W9GJJYOR6Mp8zrqk5BhlVopGXqlw79aWhyH1C0FcqWE5c+r4jTTsxYsXS3NS3N/fLz1EvkneTIcxN7J0aSUKHJrAZi7AbtXymM8kGEr0cndtra2u/RaInwRqgZJo4eSXqcv3W2hGzeVhl0dev3oW7dV69i0qNrt+1Md9vu+dB/fSVBcZgoRPz7ZtvDW5hTY7nhbWE5LBD/rp06dF51iSawx+uFaFhQnp+mVQah2r8Oc0z9XCxis2VyA3tPJY96qGRRfF3PonsnJuiodttS3XbO4tGz763Fju3D97tMS8dMNjN97hDGUP25Ib4PRnnq2O70en8s+ePW712eXu7q4F4icBAgQIECBAgAABAgQIECBAgAABAgQIECBAgAABAgQIECBAgAABAgQIECBAgAABAgQIVALD5Lno+G/riW1IxNqGuRNPVRIcWB53MUb7m9kWlta/UuGltS0qcHJyUuJW7d4jZmnRcWfX55xpjk4VN7X0K6DNqNTZOqs1rVwYq8bdtapNqENrzdyfmxm+5qELj9gjTqN5lMNZXgq1tMD6Visl5fn8+fP19XX5QV375VZVSdf+qmK7W77w6ljpimtp5HRqxisufdi1di/5WfhQmK2q946zVc1dkwlbSQqJPKwLL7q5R1lpZdJs5Rba3CVZSJKSo7lmkOVMdXJ2zc0TV9W/gSdLGlA4EUpGjHVO8nKx3qdc7x3L26Zkb4HmrH5pJbkHjnHFLT3umgVKzsBN5k3LvWWTGYJyrLkvYnOTXyylLnzyVvV4J13qucUChrIHfiHaOg/lDcw8Wx3fj071npiVzHVbYn4SIECAAAECBAgQIECAAAECBAgQIECAAAECBAgQIECAAAECBAgQIECAAAECBAgQIEDgQATWzXNRBek14zNbcPm/4Pky+caiE+ujt2IU6/XNhZVirpo7DrK80n92j/Bm0oUUftk7AomeGq9Jibqsowi+fPlSRbt1pFOpRqSEtBWClYiLdUaz48xvVpvIt/Gsmgeql8sbVu9iYZFAxq4kdnEDwYTlaWjSl48fP64U/uTaX3QCzF1ffom59ucC7tbKkhlFR7aCpZ1t1T/G5GSTwdVL+9sqkAfxt2/fWitbPzMlePXq1QYmk0ly0ZpsnJ+fr5RmqNXyRT8vLy+Pjo667yQlj55F9Zevzyy9sHAeKxv4IPmUz9VCKMVmBd6+ffv06dPZ9XPXtG6Jc8tMbWXh3an7kh+8U3mf2tgkZO6o5fby4cOHfv0yL+3nNsG9DGWPQZl7QbXqmfjMs9Xa/NyDTvWeopT8O9WsmDUECBAgQIAAAQIECBAgQIAAAQIECBAgQIAAAQIECBAgQIAAAQIECBAgQIAAAQIECBA4BIG18lwk2i1hh0sjdhKd+PLly4QObhI08VTdh0vEeL4i3l1mvK2JhmolXFh6rPIQkaVVdRRIuGl5hG0rFrSj2pU2JaC0PqkSoFXHR6VtS2Pklgb256vsdWPKe1rv0lpo1tba1PpZXrK1Y7+fhYfLSbWx+Ld+HZnCXuWYY7d21ZjnxCTXl8/Strn2lxI1CxSeFdmlvGSz/t7LhYdz7a8knBnF0iwzuTz7zXNa84E3b96MMTlJSoWVulwXXvrYrUuus5Dn/v39ffexqlQXo2YUSu6J1sQmk5CsXKdrs/tmopLsXSXRnrmcN/CMLrxpVB05OztbOtGa7fJKayZ+rq7UF4WbAoWz7mRGyISkueNOLBe+pq10ua3f8dw2cxNbv56lNWS2OTeKe2kOo46azUs7cHZrk6HsMV57MPOc7fUedKr3FKX+161ZFmsIECBAgAABAgQIECBAgAABAgQIECBAgAABAgQIECBAgAABAgQIECBAgAABAgQIECBw4AI981wkmDMRC4l2K4+7TuhgQjfHjo5rDmd3PFVJhGGztgGXE9QaulUrTIM3o5ejLA3orRqfiKbyKPqS/iaeM+dVHSiVkNdWPNjFxUV3PVHqCApNtGoivuoaus+QutiiheR5KU9WkoYVfup50eHK12dQmt3s3nFNhO7K92BrRq3wXpEQx1EDsHNhlg9rLZ9W5ZoqbJhrv3brXnDtd/vs5daSGObCe0XLp5VYYeljrrV74c/cBwpLtoolnVlrzUg/08LCVBf98oksbXbCL1sjmLlQLvalOxYWyH04T+cnT54kA1HhzTzFWk0qPFZ5sZUmDFW1aX+sOuZa5UefW3L65+rcZlu5VKDwZD4/P19a1dQKZK54dXVV0qpc1J8+fSopOVSZBFfnmhrvgk0783o19xH55cuXNdM2mZcOdRpsvR5D2WMI5l5WrXoK76utvTYz82wdtPq5651KJqa5/SpZOep9uKQByhAgQIAAAQIECBAgQIAAAQIECBAgQIAAAQIECBAgQIAAAQIECBAgQIAAAQIECBAgQGCiAv+K/yT+MPEq+dJ49we3l/Yzu+fTsonkzCdeiw/ep2Aa3NGYPjWut8/j42OyNgSwo1VLN+X/1mcU0rX12rJk7zS1fJQTkLakurLNOR+aB83yz58/Z3dtlpnLlbNrdq+saZ0Pye8wt1jJyjSsRxheWp6xi23JIfqViWGP7zZXJ9WoDevXne3uFZCM19LzrXUS5s4297xdpy9pyfqh7zkxcv9Z2owcq7zLrv3W6C/66dpfeuLtRIGS2/6qT5ZWnZkhjEfR4+mQUzq3wfGaNFtzbkEl7QxUSs7u3m/N3Ft9klysf4g8DqqJX/l9dfY2EpD1WzIrk7aVUM+2p16TUUjvxmhbv4Zt+FydJbVmqUDJyC6tZFIFcv73mKHFYf234PpKLFnIVH/w2Wk1EK2nWN2YoaaIES6/fw510B16J53U5dDdGEPZ7TN366Lrq77QsjDlmededqp3qov1b/tzPa0kQIAAAQIECBAgQIAAAQIECBAgQIAAAQIECBAgQIAAAQIECBAgQIAAAQIECBAgQIDArgs8SQea/1E+y/kmbT60mO/NJhqh/vv379+tYkP9zP8UT/jK0dFR/Xe+MNn7Y86tVuUrsnNbnniAfFa0Vbj3z3zGtrlv3Kqf0ctCGpA1+bv62Sy55nJFl78rvaq2LDerTSRVP8x8cDJfcZ+r16y/Ws5REuv47Nmz2U2Fa/Jx49aXkJOWYm7L8yH31jdIZw+R8NScw83dM9z5AnldMidburaowel7dm+NY/atxnH9ocyQ5U91wqfaLNQNy/B1fOc5X4OPc124PqOqhuWLzfWmfgtpSQa9alizVaktQ3x6etqv2snulSu3HuU0svLMmixklPOnd8ujV41ydT02MbuHuD5ifR/OhbD+yNbVZiENywXSbFg+Bdy8Flz79VnRusRyStRrmqTly9VZUV1i2av8xHDtlyOPWjK3we/fv3cfIjHPHbfx5r6zD6Zc75m3NMsMuHx3d3d2drZqhbkcmveHVXfvVz4356WfKM/lE+oPHz70O0S1V66sTAhn77HJ4JDJxqo1Z9xTVXUDWf920Tp67h6Jd12zv6kzjcx9LKfxOs+4VtsyFs1HXrZWN7c8aMLb4/zZoXO1ReFnt8DSkR32Ba27MYVbm3PFeg6QyzzLuWPXawpraxWrZwVZ35yYtV4tW3tVP588eTJ3fVZWt4vmi09VsvzxtKjm5vrMVPNGNnv/TJncrEq60KytY/mQ56UdLLu4yVD2GLWdnnku6u9Od6o1e1/Ux9n1+Wect2/fzq63hgABAgQIECBAgAABAgQIECBAgAABAgQIECBAgAABAgQIECBAgAABAgQIECBAgAABAocuMJuoI18a3C5KgnBmW9VvTaqa25cEJvWrcO5ecw8xkZXrfN06QVwJ9SzsSEKq8n/35/p0r0wLs2/zKAmP7B6gRME1yy9aTj3JzpCQ/tkC3U3NF49nd9nMmrS5g2vR+byBtuVM6GjYjm6qAnE3oNc6RK6spWLNhCat3Qf/OXu5ufYHR15aoWt/6UUxkQJznymt8c1DamlrZx9kG/jOc0njm30ZcD62FKRVIPel1tyg2bB6OWUyiyi5qbbqz16LNBKh3Spc+LOkwXXLeyys/yAOVI/jrrNLJlSFeq1ii0ZnUWO2eK62Wu5nt0D31Gt2QtJd2wa2LjrlRl1fck9b1IAIV7vnmTKrndtU90tQCWmu69lHWN2eMS7G9Ogw30lLhmO3yhjKHuNV8kCc7MxzUX93ulOzt9b6BtixsM6/yy1itJ4AAQIECBAgQIAAAQIECBAgQIAAAQIECBAgQIAAAQIECBAgQIAAAQIECBAgQIAAAQJ7IPC/jv+KvQeb5gbhJMLn5ORkD3o3dhfyCe58zzz/I7/kQPkweD7qmw/RF34CPR8BzkfFc4h8bbj5UfGMTn52D1C+olkSGlF9sXz2O8OJ7/ItzZIxVeZgBVz7Bzv0Or5U4MePH8mg1F3sv//+y0WUR1U+XT5bMuvzrEyZ5qbkVsjXrZtrxlj+/v17eWxeupnH9BjNKKkz04DME5Zmd8qEIbOIo6OjPNYDm106Ks/WlEnJJ0+eZK/Z6UFwEhl+eXnZUYlNmxHYoXN1MyB7c5TPnz8v6osXtEUyK61PrpA8gLJLnimzCYPq97Xc6LpvmLMHzRMtb3mp9uXLl61HWFW4uoWO8eAwL50djh1dYyh7DNxOzzwX9XenO9UvH2X+bWqRhvUECBAgQIAAAQIECBAgQIAAAQIECBAgQIAAAQIECBAgQIAAAQIECBAgQIAAAQIECBA4ZIEnydXR6v/d3d3Z2Vlr5SZ/JqxxwAiZDx8+tEJxkrghKwfsUQImB6xt2KoG6WzimhKW1mLsbmfiY/Pd3USs5U8CUFM4n2/Nf+5PeFViFxMbMPc/+icvSWJQu2uutyYIdjZItd66aKEkyUXivhLBtaiGUdcnQmxuXHR10MSkdcQHjtqwjGZhBpNRmzFs5Qm1mnseDnuU2dpyLVQhiLOb6jXRTuKY+ueoCwmDXJRZxrU/qnyzctd+U2P6y5mlXF1dlbSzeg7m71z4eQLOfWxt8gabB1zmeGlJd+PzEM9ssLvMZrauehfKpVRNPLKQ6Uc991ja5cxAMv9cenPu6HXSlyw9SsfuSzetf54Es5qSLT3WUAV+/vwZln617dy52q+bh7ZXx0k4yDvL4J5becsrmSjObVgy9cymTOp4YOVumbt9sgdWj6rq/pDbYIapunlWT668u+Xh1X1/W/8WWjJ2qz4RUudOv5OWmOxoGUO56sB1XMitqqrLOX9X1+/WZ56t5jV/7m6neryqD/uPnE1GywQIECBAgAABAgQIECBAgAABAgQIECBAgAABAgQIECBAgAABAgQIECBAgAABAgQIENhpgf3Pc9GKp+qOJe43lnMDjfpVNfheA8aMRTKpLvIf9MdIDZAIq1S+KNh+EctsEpNFJbM+h0iSi5J4S3kuZhnXD6+drXPra+S5qIagI89FVcC1v4FztfvZJMfNBoZg3NU7wQAAEOBJREFU1UPkS9RJPJTo31V3bJVfKcFTa99+P3NF56C3t7eLdp9gJF7anFYV5hZZ1K9F6xMFnclSyfRgUQ3VenkuZn3WyXOR2nbxXJ1FsKYl8Pbt27n3n9nci60dt/JzK295/fJcdLz05YGV7GndiSp68w51Cy1vwOHMS8tNdrSkoVxp4HZ35tnRzd3t1NL7apVFqJ67np+f54Wug8ImAgQIECBAgAABAgQIECBAgAABAgQIECBAgAABAgQIECBAgAABAgQIECBAgAABAgQIHKbA//a+2wllz7dtE0KcnubvZDrYTJdzrOpbmkmvkD/5b+6tP0kcsOqfVg35mZqro+Rw+TNq1yKZT24mHCWGOfRQx0oXUmHiBFZNcpEGXF9fJ0Q/NXQ3pj7E+lGs3QeylcBeCrj293JYdWpNgTyz7u7uMsFY+gxadKA8tbN7HmSLCoy0Pld0PkOdBASJuEvjq8lD/s6TPWHSia/Os36kQ/euNm1OcGDC4IedgSTfRxwyjqYHvYdm1B138VwdFWQ/Kk+GoNmO5GKcXWlNuUBHkotUkgdWsvit88Ca25Jt3ULNS+cOxy6uNJQrjdruzjw7urm7narvq7kT5l/k6ul0/okvqdmq6eXR0VHd9zFyxdaVWyBAgAABAgQIECBAgAABAgQIECBAgAABAgQIECBAgAABAgQIECBAgAABAgQIECBAgMDuCjyZ5rdzxwBNgoaEUoxRcwKHqv/CPlL9PdqczmavRKumYeO1KqGh+ZR9/jw8PKzayEQC5MPCCbIdJLg0Q/Dff/+lGflScfWx4tT/6tWrRO0m0mCQQ6zaQeUJ7LGAa3+PB1fXeggkVVPyL9ze3lYPoKU15AmVSO8JppNY2vKJFKhSblUzkB5xg5kYZAaSGcKwE6RMRVo+zfjGbBr2cK1j+UlghwROT09z/dYNzi0xN08XSA1SspC3m/qJkwfQ27dvS/ZKmTyw8tKUXXrcPLN7wrmr16sMYuERN1DMvHQDyJs5hKEsdN7Lmef+dSpT/aurq2pM8w9fSdlWOL6KESBAgAABAgQIECBAgAABAgQIECBAgAABAgQIECBAgAABAgQIECBAgAABAgQIECBA4HAEDijPxeEM6lZ6mrCERFvd39/n7/xJ6FSybNQBVAlgS1hUAj6r4Kh8QF7uia0Mk4MSGFzAtT84qQp3VyCZDhK8nYdglXep9RxM9qU8/hIhPKnw4N3Vrloe82jPnX5k7pEy1dwj8pmBZAjy/e1d77L2E9h1gaSqef/+fe6WeVPILfHLly/eC1Yd069fv8YweyVpRXmSi+ZRqgdWnSWw+cBKseb9MzfP/MldNLfQ6acjMS9tjvJOLxvKkuHby5nn3nRKnouSc1gZAgQIECBAgAABAgQIECBAgAABAgQIECBAgAABAgQIECBAgAABAgQIECBAgAABAgQOXECeiwM/AXSfAAECBAgQIECAAAECBAgQIECAAIFhBD58+JBURFVdFxcXSXsxTL1qIUCAAAECBAgQIECAAAECBAgQIECAAAECBAgQIECAAAECBAgQIECAAAECBAgQIECAwB4J/G+P+qIrBAgQIECAAAECBAgQIECAAAECBAgQ2JrA4+NjfeynT5/WyxYIECBAgAABAgQIECBAgAABAgQIECBAgAABAgQIECBAgAABAgQIECBAgAABAgQIECBAoBaQ56KmsECAAAECBAgQIECAAAECBAgQIECAAIH+Ar9//653fv78eb1sgQABAgQIECBAgAABAgQIECBAgAABAgQIECBAgAABAgQIECBAgAABAgQIECBAgAABAgRqAXkuagoLBAgQIECAAAECBAgQIECAAAECBAgQ6C/w9+/feuejo6N62QIBAgQIECBAgAABAgQIECBAgAABAgQIECBAgAABAgQIECBAgAABAgQIECBAgAABAgQI1AJP/v37V/+wQIAAAQIECBAgQIAAAQIECBAgQIAAAQL9BJ48eVLv+Pj4+OzZs/qnBQIECBAgQIAAAQIECBAgQIAAAQIECBAgQIAAAQIECBAgQIAAAQIECBAgQIAAAQIECBCoBP4HggABAgQIECBAgAABAgQIECBAgAABAgTWFPj161ezBkkumhqWCRAgQIAAAQIECBAgQIAAAQIECBAgQIAAAQIECBAgQIAAAQIECBAgQIAAAQIECBAgUAvIc1FTWCBAgAABAgQIECBAgAABAgQIECBAgEBPgYeHh3rP4+PjetkCAQIECBAgQIAAAQIECBAgQIAAAQIECBAgQIAAAQIECBAgQIAAAQIECBAgQIAAAQIECDQF5LloalgmQIAAAQIECBAgQIAAAQIECBAgQIBAH4H7+/t6t1evXtXLFggQIECAAAECBAgQIECAAAECBAgQIECAAAECBAgQIECAAAECBAgQIECAAAECBAgQIECgKSDPRVPDMgECBAgQIECAAAECBAgQIECAAAECBPoIPDw81LsdHx/XyxYIECBAgAABAgQIECBAgAABAgQIECBAgAABAgQIECBAgAABAgQIECBAgAABAgQIECBAoCnw5N+/f83flgkQIECAAAECBAgQIECAAAECBAgQIEBgVYFnz579/fu32uvnz58vXrxYtQblCRAgQIAAAQIECBAgQIAAAQIECBAgQIAAAQIE/r/27ugodSAKA/CFCkILCRWoJQQr0JSAVsBYAiUQS1AqIC0kdBBakA72MsO44yhImNF7R/M98e/u2cj58sbDkQABAgQIECBAgAABAgQIECBAgAABAn0QGPahST0SIECAAAECBAgQIECAAAECBAgQIEDg+wSapolDLpIkMeTi+6g9mQABAgQIECBAgAABAgQIECBAgAABAgQIECBAgAABAgQIECBAgAABAgQIECBAgACBny5gzsVPf4O+PwECBAgQIECAAAECBAgQIECAAAEC/1ng6ekpfoM8z2MWCBAgQIAAAQIECBAgQIAAAQIECBAgQIAAAQIECBAgQIAAAQIECBAgQIAAAQIECBAgQOCdgDkX70AsCRAgQIAAAQIECBAgQIAAAQIECBAgcJ7AcrmMF4qiiFkgQIAAAQIECBAgQIAAAQIECBAgQIAAAQIECBAgQIAAAQIECBAgQIAAAQIECBAgQIAAgXcCgxDCuy1LAgQIECBAgAABAgQIECBAgAABAgQIEOgo0LbteDyOxX5xjRQCAQIECBAgQIAAAQIECBAgQIAAAQIECBAgQIAAAQIECBAgQIAAAQIECBAgQIAAAQIEPgoMP27ZIUCAAAECBAgQIECAAAECBAgQIECAAIGOAo+Pj7Hy5uYmZoEAAQIECBAgQIAAAQIECBAgQIAAAQIECBAgQIAAAQIECBAgQIAAAQIECBAgQIAAAQIEPgoM/HfBjyh2CBAgQIAAAQIECBAgQIAAAQIECBAg0FFgNBptt9t98Wq1mkwmHS8qI0CAAAECBAgQIECAAAECBAgQIECAAAECBAgQIECAAAECBAgQIECAAAECBAgQIECAQA8Fhj3sWcsECBAgQIAAAQIECBAgQIAAAQIECBD4EoHn5+c45CJJEkMuvkTVQwgQIECAAAECBAgQIECAAAECBAgQIECAAAECBAgQIECAAAECBAgQIECAAAECBAgQ+MUC5lz84perNQIECBAgQIAAAQIECBAgQIAAAQIEvldgPp/HP1AURcwCAQIECBAgQIAAAQIECBAgQIAAAQIECBAgQIAAAQIECBAgQIAAAQIECBAgQIAAAQIECBwUMOfiIItNAgQIECBAgAABAgQIECBAgAABAgQInBBomma9Xsei6XQas0CAAAECBAgQIECAAAECBAgQIECAAAECBAgQIECAAAECBAgQIECAAAECBAgQIECAAAECBwXMuTjIYpMAAQIECBAgQIAAAQIECBAgQIAAAQInBB4eHmJFnueXl5dxKRAgQIAAAQIECBAgQIAAAQIECBAgQIAAAQIECBAgQIAAAQIECBAgQIAAAQIECBAgQIDAQYFBCOHggU0CBAgQIECAAAECBAgQIECAAAECBAgQOCZQVdX19XU8revanIuoIRAgQIAAAQIECBAgQIAAAQIECBAgQIAAAQIECBAgQIAAAQIECBAgQIAAAQIECBAgQOCYgDkXx2TsEyBAgAABAgQIECBAgAABAgQIECBA4KhAlmWbzWZ/nOf5buzF0VIHBAgQIECAAAECBAgQIECAAAECBAgQIECAAAECBAgQIECAAAECBAgQIECAAAECBAgQIPAqMHwNPgkQIECAAAECBAgQIECAAAECBAgQIECgk0BZlnHIxe7CfD7vdE0RAQIECBAgQIAAAQIECBAgQIAAAQIECBAgQIAAAQIECBAgQIAAAQIECBAgQIAAAQIEei8wCCH0HgEAAQIECBAgQIAAAQIECBAgQIAAAQIEugq8vLykabrdbvcX8jyvqqrrZXUECBAgQIAAAQIECBAgQIAAAQIECBAgQIAAAQIECBAgQIAAAQIECBAgQIAAAQIECBDot8Cw3+3rngABAgQIECBAgAABAgQIECBAgAABAucJTKfTOORid3OxWJx3XzUBAgQIECBAgAABAgQIECBAgAABAgQIECBAgAABAgQIECBAgAABAgQIECBAgAABAgR6LGDORY9fvtYJECBAgAABAgQIECBAgAABAgQIEDhToCzL5XIZL81msyzL4lIgQIAAAQIECBAgQIAAAQIECBAgQIAAAQIECBAgQIAAAQIECBAgQIAAAQIECBAgQIAAgc8FBiGEzyucEiBAgAABAgQIECBAgAABAgQIECBAgMBOoGmaq6urSJGmadu2cSkQIECAAAECBAgQIECAAAECBAgQIECAAAECBAgQIECAAAECBAgQIECAAAECBAgQIECAwEmB4ckKBQQIECBAgAABAgQIECBAgAABAgQIECCwEyiK4q3DYrF4u5QJECBAgAABAgQIECBAgAABAgQIECBAgAABAgQIECBAgAABAgQIECBAgAABAgQIECBA4KSAORcniRQQIECAAAECBAgQIECAAAECBAgQIEDgz+3t7WaziRCz2WwymcSlQIAAAQIECBAgQIAAAQIECBAgQIAAAQIECBAgQIAAAQIECBAgQIAAAQIECBAgQIAAAQJdBAYhhC51aggQIECAAAECBAgQIECAAAECBAgQINBbgbIs7+/vY/t5nldVFZcCAQIECBAgQIAAAQIECBAgQIAAAQIECBAgQIAAAQIECBAgQIAAAQIECBAgQIAAAQIECHQUMOeiI5QyAgQIECBAgAABAgQIECBAgAABAgR6KtC27Xg8js2naVrX9Wg0ijsCAQIECBAgQIAAAQIECBAgQIAAAQIECBAgQIAAAQIECBAgQIAAAQIECBAgQIAAAQIECHQUGHasU0aAAAECBAgQIECAAAECBAgQIECAAIF+CqzX69h4kiSr1cqQiwgiECBAgAABAgQIECBAgAABAgQIECBAgAABAgQIECBAgAABAgQIECBAgAABAgQIECBA4CwBcy7O4lJMgAABAgQIECBAgAABAgQIECBAgEDvBC4uLvY9p2la13WWZb0j0DABAgQIECBAgAABAgQIECBAgAABAgQIECBAgAABAgQIECBAgAABAgQIECBAgAABAgS+SGAQQviiR3kMAQIECBAgQIAAAQIECBAgQIAAAQIEfqdA0zS7CRd3d3e/sz1dESBAgAABAgQIECBAgAABAgQIECBAgAABAgQIECBAgAABAgQIECBAgAABAgQIECBA4F8J/AVdZU4v5LPzTwAAAABJRU5ErkJggg=="/>
  <p:tag name="POWERPOINTLATEX_PIXELSPEREMHEIGHT#5C6D626F787B4465742066696E6E73206D6F7473766172616E64652064657269766572696E6773726567656C20665C226F722066756E6B74696F6E657220617620666C657261207661726961626C65722E207D5C5C0A5C6D626F787B4D616E206B616E20742E65782E2076697361206174743B7D" val="183,3333"/>
  <p:tag name="POWERPOINTLATEX_BASELINEOFFSET#5C6D626F787B4465742066696E6E73206D6F7473766172616E64652064657269766572696E6773726567656C20665C226F722066756E6B74696F6E657220617620666C657261207661726961626C65722E207D5C5C0A5C6D626F787B4D616E206B616E20742E65782E2076697361206174743B7D" val="36"/>
  <p:tag name="POWERPOINTLATEX_REFCOUNTER#5C6D626F787B4465742066696E6E73206D6F7473766172616E64652064657269766572696E6773726567656C20665C226F722066756E6B74696F6E657220617620666C657261207661726961626C65722E207D5C5C0A5C6D626F787B4D616E206B616E20742E65782E2076697361206174743B7D" val="3"/>
  <p:tag name="POWERPOINTLATEX_CACHECONTENT#5C6D626F787B76696C6B657420742E65782E206F636B73E5206D656466F672206174743B7D" val="iVBORw0KGgoAAAANSUhEUgAACFAAAAClCAIAAAD+7wwVAAAgAElEQVR4Ae298fnXqLa+fTzXKWC0hK0VqCWMVjBawmgFoyXMWMFoCWoFOiWoFagljHbge+/h97LZkMBKAoQkz/cP5UMILG4WsGCR5MaPHz/+R38iIAIiIAIiIAIiIAIiIAIiIAIiIAIiIAIiIAIXIPDly5e3b99+/efv77//5v/v379T73/9618//fQT//78z9/t27cvAENVFAEROBuBG3J4nK1JVR8REAEREAEREAEREAEREAEREAEREAEREIGWBL59+4ar4FgugTdv3vz111+vX7927o0iHjwfv/7zd/PmzWJiJRABERCBQQjI4TFIQ+wmhpuhmerw5zNVE3C+/efPn9+7d28vsSalQrZffvnlwYMHe0mlckVABERABERABERABK5MQDbqlVtfdRcBEbgOAT/a+0cf3G5JuG3iHAY8DEHi8ckg5KtXr37//Xcn9gqBuffZs2crbtQtIiACItCfwP/1L1Il9iHgZ+hwSnZPKXrHRmaqw4XfQs5JqRAjFDIj1d27d1tIpTxFQAREQAREQAREQASuTEA26pVbX3UXARG4FAEGfPYfoi2I6OeZgFBffBUvXrzYWCkOxfJcCH/HeqJlY611uwiIwEEJyOFx0IabEJtHH/yhg4nLO0U9evQI0wEfhpNtJylUrAiIgAiIgAiIgAiIgAj8h4Bs1P+wUEgEREAErkSAFzo9fvz4IjX+448/cFRkKssTKpx2vX//Pq+u4o+UbN18+vTpw4cP7gsf4b3E37lzh0s7vg4klEdhERABEZgjIIfHHJnjxTNtDyg0UmWe2BhQYIkkAiIgAiIgAiIgAiJwegKyUU/fxKqgCIiACFyZAN8kx6+Di2IOAu/PwBeC+z9KwLc6eIaDeK7y2fI0B7wj8nlE0PRTBERgNAJyeLRtEeYY93wDbnO85Xr0ry1u5S4CIiACIiACIiACIiACIiACIiACIiACFybw/v37hw8fZgD89ttvPPyRSfDy5cunT5/OJcARwk6XPmM+x0fxIiACuxP4390lOKUAvCSRrzkx+vO4H9MMfnX+JYzDIz+pnJKGKiUCIiACIiACIiACIiACIiACIiACIiACItCaAL6KjLeDw7g8n5HfmGI7K+PtQH5e45F/U1brOip/ERABEcgTkMMjz2fNVXzpPMzBJ6HSVznhA2dWwBHy8ePHNVnrHhEQAREQAREQAREQAREQAREQAREQAREQARFICODJyPsqim+jwl9i+cL5q1eveKNJUr4iREAERGAIAnqlVeVmyD/35wrDEcJLD1+/fp2+LbGyNMpOBERABERABERABERABERABERABERABETgHwJ8u4IXOjkYbM7wjW73r3sb+aEhsR+Vf/ACb0fxRev5HEI++DzyT4qEiRUWAREQgZ4E5PCoSZtnO/K+9LAw3nNVdK2H6YvhHz9+uDS8UIsA07absCmFrzKmX5oqZlglgROGrFKpEGnMD61XqbgyEQEREAEREAEREAERGJaAbNRhm0aCiYAIiEBTApk3jTM1sEfx+++/77V/sqXixf0oDt3eu3cvX8SbN2/SV5XM3fL27Vs5PObgKF4ERGBfAjf8Lvm+cpyjdN5VZZ8bqDInC7q924qZm2nb8mSia4t37949ePCgdbsslerPP/988uRJa6mUvwiIgAiIgAiIgAiIwJUJyEa9cuur7iIgAiJQ/Oi3R8QnMZgy/M+9AsjAm9Uz+1G//PILzoyieOy38NxGMZlPoB1Fj0IBERCBoQjoGx7VmgPPdmZ2mSyGUwPMo5OXqkfijEFCHAbVc96SoZOKgwZbMtG9IiACIiACIiACIiACIlCRgGzUijCVlQiIgAgcjgCnP4+1TcEbRPL7UUY3Bq8JWdRYIzh7FgmsxCIgAhchIIdHtYY2zh9ReTwDGMU0/Ym7/ueff25axIrM+ZYJxw1W3KhbREAEREAEREAEREAERKARAdmojcAqWxEQAREYnwBTAE9vjC8nEvLpjvzbwnnbB478Q9RFQoqACIhAFQJyeFTB+O8PVCz1hLuC89NSHeH+O5dff/31vyOG+GX/LtYQ4koIERABERABERABERCBCxCQjXqBRlYVRUAERGCawJibJ6ms+akKt82zZ8/SuyZjeC/WZPxcpPwoc2QULwIisC8BOTzq8F/n7aDs1TeulnvAJzyoS/HbWavrqxtFQAREQAREQAREQAREYB0B2ajruOkuERABETgBgaW7/7tUufhy9UVum0X7RYsS7wJHhYqACFyWwP9dtuZ1K/7333/XzbBdbsN64DEm+rt/2nFWzhUJhAdSMKp4oWrFzJXVIgJqi0W4lFgEREAEROAEBGSjnqARVQUREAERWEHg/v37K+7qfAuvq8qXuMjh4V7klf8ciC9Obyb3KBQ4GYFT7nucslIZxZPDIwNnwaVbt24tSB0k3eWlkGMu28aUKmgrBXcj8OLFC182tpccHp5G/4Daoj9zlSgCIiACIrAvAdmo+/JX6SIgAiKwF4FdtmsWVfbNmzd55wTnBW/fvr0oT16QlX9HlsuNyZFvxC7KWYlF4CgETrnvccpKZTRKr7TKwFlwafXT7kwSC4qplHT8abtSRZXNGQjwgZwzVOMUdVBbnKIZVQkREAEREAEREAEREAEREIEzECg+3rHiIQyOgRfvYk/p3bt3ZyCoOohAQuCU+x6nrFTSdP8VIYfHf+HY8mPd6wsfP368pdAz3Ss3zJlas2JdDvS+uIq1HjMrtcWY7SKpREAEREAEmhKQjdoUrzIXAREQgWEJrH6TR58asYP56dOnfFnr9ql4cOS3336by/nu3bsfPnxY+uDIXG6KF4HRCJxy3+OUlcprjhweeT4Lrmbmg0wuRc955l5dEoErEMg/onsFAuPUUW0xTltIEhEQAREQAREQAREQAREQgSsTeP36dbH6q90SfAv98+fPbHPh3uDFJPj+CfA5EB7s+Pjx4+psiwIrgQjsTuCU+x6nrFReVfQNjzyfBVf5rgDO87/++st+D7OF5gk7LqW8JoELOqKHbWi1xbBNI8FEQAREQAREQAREQAREQAQuRaC4+7Tu8Q7PkN0q3B7+pwIicBECp9z3OGWl8gqpJzzyfJZdxcFuf+Yd9/jLly+XFaDUInA9Ahd0RA/byGqLYZtGgomACIiACIiACIiACIiACFyKQNHhwabTpYCosiJQhcAp9z1OWal8c8vhkeez7OrNmzd5laHF58HEU5yclpWt1CJwUgL0qZPW7HjVUlscr80ksQiIgAiIgAiIgAiIgAiIwBkJFHcw79+/f8Z6q04i0JbAKfc9TlmpvB7I4ZHns/gqD/19/fo1/2UOXoPISw/xjizOXTeIwPUI0KGuV+lBa6y2GLRhJJYIiIAIiIAIiIAIiIAIiMCVCLCnVKwu394oplECERCBiMAp9z1OWamo4aKf+oZHBKTCTzwZb968+fLly6tXr3iMA63C8c5jH0w2jx8/5rsdcnVUoKwsLkPgguPysG2rthi2aSSYCIiACIiACIiACIiACIjAdQhYlmaWt49ch5hqKgJGApbOZcxqnGSnrFQerxweeT7rr+r7TuvZ6U4RCAh8+vQp+KXgngTUFnvSV9kiIAIiIAIiIAIiIAIiIAIi8A8ByyeIb926JVoiIAJLCZxy3+OUlcq3rF5pleejqyIgAnsS+Pbt257Fq+yAgNoigKGgCIiACIiACIiACIiACIiACOxGoPgBDyTTy0V2ax4VfFgCp9z3OGWliiomh0cRkRKIgAjsRuCCH1bajXWpYLVFiZCui4AIiIAIiIAIiIAIiIAIiEAPApYnPHrIoTJE4FwETrnvccpKFfVODo8iIiUQARHYjQBfwdmtbBX83wTUFv/NQ79EQAREQAREQAREQAREQAREYB8Clic89pFMpYrAkQmcct/jlJUqapkcHkVESiACIrAbgWuOy7vhzhastsji0UUREAEREAEREAEREAEREAEREAEREIEDEzjlvscpK1VUMjk8ioiUQAREYB8CvGfwgh9W2od1qVS1RYmQrouACIiACIiACIiACIiACIiACIiACByVwCn3PU5ZKYuGyeFhoaQ0IiACOxC4phd6B9CGItUWBkhKIgIiIAIiIAIiIAIiIAIiIAIiIAIicEgCp9z3OGWlLOolh4eFktKIgAjsQOCy4/IOrEtFqi1KhHRdBERABERABERABERABERABERABETgqAROue9xykpZNEwODwslpREBEdiBwOvXr3coVUVOEVBbTFFRnAiIgAiIgAiIgAiIgAiIgAiIgAiIwBkInHLf45SVsmibHB4WSkojAiLQm8D79++/f//eu1SVN0VAbTFFRXEiIAIiIAIiIAIiIAIiIAIiIAIiIAJnIHDKfY9TVsqobXJ4GEEpmQiIQFcCr1696lqeCpsnoLaYZ6MrIiACIiACIiACIiACIiACIiACIiACxyZwyn2PU1bKqGdyeBhBKZkIiEA/At++fXv79m2/8lTSPAG1xTwbXREBERABERABERABERABERABERABETg2gVPue5yyUnY9k8PDzkopRUAEOhH4/fffO5WkYkoE1BYlQrouAiIgAiIgAiIgAiIgAiIgAiIgAiJwVAKn3Pc4ZaXsGiaHh52VUoqACPQggBf6xYsXPUpSGSUCaosSIV0XAREQAREQAREQAREQAREQAREQARE4KoFT7nucslKLNEwOj0W4lFgERKA5gefPnzcvQwXYCKgtbJyUSgREQAREQAREQAREQAREQAREQARE4HgETrnvccpKLdItOTwW4VJiERCBtgS+fPly5a8qtYW7MHe1xUJgSi4CIiACIiACIiACIiACIiACIiACInAYAqfc9zhlpZaqlBweS4kpvQiIQEMCjx8/bpi7sl5CQG2xhJbSioAIiIAIiIAIiIAIiIAIiIAIiIAIHInAKfc9TlmppVolh8dSYkovAiLQisCzZ88+ffrUKnflu4SA2mIJLaUVAREQAREQAREQAREQAREQAREQARE4EoFT7nucslIrtEoOjxXQdIsIiEB9Au/fv9e3yutjXZWj2mIVNt0kAiIgAiIgAiIgAiIgAiIgAiIgAiJwAAKn3Pc4ZaXWKZMcHuu46S4REIGaBBiUHz58WDNH5bWWgNpiLTndJwIiIAIiIAIiIAIiIAIiIAIiIAIiMDqBU+57nLJSqzVJDo/V6HSjCIhAHQIalOtwrJGL2qIGReUhAiIgAiIgAiIgAiIgAiIgAiIgAiIwIoFT7nucslJbtOf/ttyse0VABMYh8OXLFz6A8eHDh6///H3//v3vv//mXyT86aef+PfWrVv/+ufv7t27/H///v2bN2/uLv/Lly+fPn26uxgSAAJqi6OowUE7+1HwSk4RqELg27dvzMjMy8zJBMJJmfyZl5mU+ddNx25evn37dpWiD5GJ4wMch4gAYod2i+PjTBf4/Pzzz5fic4hGzAv58eNHb5TSvlEX4F7XC5xpyr+08oMHD/J5+qt//PHH77//zk/+ffLkiY9XQAQuS0DG4WWbXhUXgUYE2D13+0t+Bk/tNDeJs7OEnTbC5pIRxSn3PU5ZKWODziWTw2OOTM14FnUY+m504F9v9BN49erVvXv3ahamvC5G4M2bN3/99dfr16+db2Oy9u4S/6JyYQK3g/D48eNdlJB+8euvv759+zYUSeFdCKgtdsG+tNDjdvalNVV6ETguARaHzGvMy9GEG9WIGZk/IllJ+nmQ/V9mZFaMx1o0RlXL/4QPcPij4pmUnk+UZl+7JRJGP1MCRv13N7pWjnoKTYxxSEfI7Js8evTI9xoOzcjhkTYEe9/gdWtPCKeLUCDjNEpvtMRgNNKFvTfLF8S9DGL8651YBBjNurkqEYwFkfehulq7GjnvGv8iEhtzTrCMjlk4DJJGxiENQdM7hQxbn3iUk39969P0jDD8u8vKdxCF6S9GcTh6/vw5H1heJBgOdTcK0eK+p9OvaWva95dffrG7zxeVe4XEbkgBbzQ7R3V3MziRoTkHf8Z8ZnCm6Sj9OD9Pue9xykpV0Rk5PDZhRLEYYRkLvKmX2pT5Arg9n0BXRWCSANM83jL+Jq8aI5mf+ONT4dgHrHz462P603GQHOPGKKeStSOgtmjHtlbOh+7stSAoHxEYnAD7vMxrfhN2nbQYk/+e1/+Z2VmuMymfZsXOfoermtt+WseHu0K7xSHqtpe6WuYr3FhlnnKgaGJ8GPzRvjy9kbYvO5WkCaliyfQxX8NC9woXtw6NXcyYLKwmRbNkyO+CuWxdP/X3ui0wdsEauaacG5XhN7M9h2BeNj9QO7fHQfdGq3S6cET9ZyHYaSXodWNjYKkHPRw6aPfBt2U3wulwO2Nvuvfl3A8+vq4YlMi8gDnhunOUuRsBaGVnR/3222/sNlxndohoLP1ZxU6jXRhg3RjrjLSh7NhT7nucslJLtTeT/saPHz/cZVQ8nAMy99S6tN3vxyQ3OdgtktD7hF2Af3ELZ5zMmBfMjv6uRWWlid+9e9d/FEiXCiMIFh7XSuVxMX/++WcVW5lxAXudPN2JjzCwelIkT68VLrBdwyc54HVn8s7Y9JN3GSNbWwbbt4RYnPBnrE4xGauvTGcv3n7oBGqL8ZvvQJ3dn5Xj/TOAZWjlX/dGmpSzS5PG22PWeWfp7JjgbtjPS+iED+VhVA9/Esb8cJE+QL3oVlEy/Tw9AZ4fZxOw0aSMoq44+TgUczoFVWi3xGAeZ/vDD0GN6i4bdQ6spX1RYyw3NyOE84IbPOk7GfWI3B6TSxiG4tXW+1y9BoxnqX7nzp1agjGNMnYZc8MaYQPRLZ2Mt0wmQxPcrnrqx5pMX4ysZSYda6StVetJvK1XgpOFLo10zp786w2MeTqdzG+Ls8YvGq7kQzJjocVkzDjGPS7GT/7yGTJL5hPkr87NsIy6RiHz+XOVIizrcdJgbhVzixLU2j6Ksj3TTzoUI3NmIt5SWWZ/2rfRtphdsFPue5yyUpY2dc45d/yCUYjh1z3XNf1wMA4P98f0Zsm9YhrM0/+/8JX/V9z3DOvFrJARCBdFmHhjmNwyZTW6xLOcRbH7C8aSpigVM1YVJp8/fy6WtT1BFVHDTGgUS9uRhu5MYqpJL+OPAM/5YhcymTEi5KtGglqcKZQZDmFo3Ea9NV+X4lUECwmfOKy2OFbjHq6zFweWYmdclIAxbUWDMgAuKmVpYiCskEq3HJcAc2VR85n73I6tn5Spr5uXiSEH1LI4P1acl3vSZt6xGC1hR6Om0OAu/uUvvJQPA3ndsGAEQv55Abhay3aiIsWyticwVjyTDDkz+2jOFsXyRNszmfhL5AbAuQwxJslnTp2aNr2XcPdAXcVg5LHUiGFqUU80aiZLA0vpmTRoS3XBGH/QtEyhu186nHFYnRhDSvV2d0qb6REMPkXFRnkqVrZYXM8EaN1k1ahyLTGK/W7jQHSd9f5kS2Ui0e28eUN3o2sw3tL1aAWmIW7hjwA/M7N2pBvkM6dIGfFWXzrlvscpK7W0idE9FDLSLv9zchL/H1+GHB6elBweoOg5JDklzI+2rnUYVb3GbgnUXTN4zYkCWySM7qVvF/m4Hk7K6N70J8NlMTdWlZas0szDmP6jStQExZ9wCAU+cVhtcZTGPWhnr7jsKXZbEjCGr2jQjIVkKbSYBggrpNItRySAjZTfc0EZGHWZbY21Q6VZ8Bfz7G+bGeWPkjGOze1cp/2IiZiF9FynJiswYv7Bs5hncdMkktP+s2g1Ua9L2ahUNm1KYpzmz7WmBTgtTjsumlO2FGcRaZA0VHOS+brIzPauqy8NMTdp0jr0CHSAvkky/riFf5GQvsxdluZjuLOPkGETUMqc64s8GSiQwQnmK+LGEEsvBiaZD6hR4C3KD3b6jmuOkFgaBkgxtyorwbTo1THoW36KdB3BKyfTJe3olZOAUwP0cy4f7kV5Ugm5t9jLuDe9cXVMsbieCeYMD6pcS4z83D25hvUNTbO6DkszZYwEFH51c5z1RrDPtSC46Auu+1iqj5LMDcthETSQPU9LuXNpJnUmlGT38AqFPGWl5lpwMp6ePjd6hw2KmoW3y+ERwvl/4YhRyIsw/XninrVRc1NIVGjdn5bxqL9gRcMLxpdaTPpGZ77JmxRcXUGGIaOoCZNmnxesGNC4XETULYHaohvqLQUdt7Pnx6i1M+TsfW5tsxT13N7NbDELLwBhqUhKfzgCLNXyioQtvmJG9hwYBPJTM8ZSn+WiF2lpgOpbug7G9jpTk7syTdBoOS0bNVSDORr5TaswB0vYbresmxEsMgyVhmpaepYxDZ0oUzv2ENNpnRjuMnZbhjLLxsTS0ZJs0wpSENqCzJkauUsMnha9oqaW3IrF1UpwXOOwCgFUrqhLNBktax8KSMl4lSo52sX4FomN2qRaF8WQVXTXlp9R5vv+nOvyk/TWiZqZO9LpHhuJHpHiZfbPl54pJc3t9DGTuLZbsJauOqdRFZlbxvm8trS+mo4zxeqfslLFWvsEjMP2MQf19jfK4TGhzCEgT8oH6KIT96yN6tDhveQ+kF9Lu6r0F2xu+RSiXWoW+ypHgbprhlDCMBwVuu5nOs2HRRDOr1iKhRaHzi3Mi5lHden/c8VkU0Q6ZgK1xZjtEkp16M5uN0GqdHP7mnYR4Y2y1V3uhpIrPAgBTKO8qm+ZMcM6kk+mIC71N9JC8ebCrEYml9BRz8IKrbKZOLejynp73RAxVy/iZaN6OJOLCCKrM6dE9KS4e4J2tSja13ecANWMutKWn5nlw6RTATNyBQpLx7HvQqZmEoPh5NZnXlRIWvSqyjCVl8RyNa111O6ZprTkX1wg1JrXLMJEaZhTiiqEDmyRcHIeQT3C1pfDI2oX9zNjpUQqWvw5NwhErZ9p6yjlXIkXmSwm28tHos/pPJ5h6280BopDCq2zcdQqSmKRYU5J+sSjscVaRAlOWamojpmflvVF2HZ+VJHDI8Ty/8J5hwfzHyMCfxN3Lo/aZcmajnGp4P0Fs0xUWwyasP/UXTOk9FxMWOKK8ORsFJW1wspPJZlc2IQFMbymd1liLj4uWxB1S6O26IZ6RUEn6OxMK6wPK06O4RCUhtetWFr3Aqq/ovV1y1EIYDqnquhjMB3pyBXrQm55496b8hUL3ZKVcQ+xliHnRSXD1CYnZt0o4bONArJRHZBJnVyxbo/wZn5a5se6bZ0RZt9LbkygCZhw/Zzrh6Clgbn9JjpUlBXtu2VwK+7XU5xlOZP2wS1jIDUq+jwYRrZUfLu2UDoNHTVH9NOCrihJu5VgsehMguIJA1CsXqJG5U7O734zhIaIsKc/61qAaf47xngOETS6pB+OUNR0IrbLPNmXoy5PEXP9EQmNZc2Ne1HVTvxz0lQDyxzbdSiKQwrthfKsy9xyV+sVn1HfMslQb0tFwjSnrFRYwUzY3sdD5k6r/+PwcAUQyx89gW19/siaASgabsJcjGFyIB9Un5zJP1OZpZfIDTnJvGgQzInK6Ix4mHdUlqxWiOeIUTsGi6LxFIlBoUurvD29hVV/wSxqVmudTJPRWJPLtqiBlv5EAcBLzvxtaSl6St5u4CrquqWI8N7itDRpiIQ5VAlbaMtSqYK6mInaooioVoJzd3Zq5ybH/IBm0TeGVqaAddO0bywGfzKpIgxjkbMcnGGzwnjwUikwPoG8iVJrzyXlkF/eIFV6yy4xGI3FXoyBRGdpJB5GVyQA3bxir8wrgCv69DYqg14EmZ8bzV2jPuSXV+30yijevsnQczoghnqeUtR2k+Y0Ohwmq7XWsAiWb8Sog/Nze++mxLCyk+E+6j2pP4iXt1VqtY4rfZCVoEeRn/toLJSq4kKYcgGeKqrbD0HZJtUjjKQ5vPA9A5PDcigY4T6reF9r2oWRJOqzkUjRz1TCaCzKWzuWrS1fopfzmoFUyWuZLhFP1MAznwvQcNtH8qjcdT/nJAzjJyfNdcX1uSsUfi58lEotGk98ZZ1uxw6PDH1GIn+zPdBuEZiKylSdtwwisRk6686UTqSixRCK0d+vgJCWWaG/YD0Xk155GGQt5YZNFoWZNhgpaPSK43XRxkWG6qpb7ODU0XNrFIjYTv48yrjcCFG3bCfhR5Fqi+3NcanOvnSODvWt7pTEcG2ZB0MBXJj5oq4k21VIOXQgkNeW1pMj+aeq6GNGWC7mJXSidpAz3SCj0FrqYbEVq+8aDGWjTrZytz2+/FzJ1VoNffR8JpvJDxdhIDXhmN3CBFWcCo6ncedrDn7U+yruLRTXPgBJt2Ln5KwYn1d410ynXAnC0GKhoRIVaYdZRcoGavoFIoVdYzLcbTAMpSVMR56UJ4zcRYeRDRVNt9dDwXw4kjAaMfLNbWkdXxCB6h0napGRf6a7xk1pRHNK2Ao+jIaMQMzLkwmkk+YIkmdkyNTFXzpKpbzAiwIoPHwWODxIbdHaUIho8Mq0R61LFvsACVkCNe3e0TAdMonCIK1Vd3s+VD8SI/3ZX7DUwkilqr6YdNDS0T8tOorBrMHgbrHEsuhwI+0tcmhUrlfdCPLkz6OMy75SBw1Mwo8i1RYbG/eCnZ1lSXGcidSMn+zgbESd3g78tKC5GAb8RrNPKphiRiOQN5laKGdKAPWbU07ikZCeld7VJ8aywYqETYWh+litLDroqhGoWisR2agpW1D30X+nPBlNa2GNN9XYpplnQIW9IzLhojkxv8O4Qn6KC0ufDE/Os3ThMPFkmhXy+FssG7KdB9gLGoe+OUBdbJFIdf29tQKp79yyA8YIWUuARflYelateXCRYC6xRZnp4JGEoQ64LctM0fZtNzeS9Jy2MmL3v5RODR22+9LeFI7nLlxs4g6sUqnSmNYjT/VqplVIYw5RqaV93FfTDcvLHB40g0VrXRl7jfvFOYkqVNenNEPL0ghQHQaaVLb86t01X3/BLMSqm7kOTmTl+04yGWAObjdTYudNLilDSSKbIG3f1TGUHhaUhmmSR20AACAASURBVKn76swtN6YlpjGHGJctlR08TUo+jVFbbGnEK3d2y2jv9a2dLWERg9IbzTtblEf39iFAJ83bSz11I9r18x3EBZidkbYPlrCUdP0cCcbPprJhv+U7cq0BJF+Kq3UjfRjBRp1Uv9Z+rFDTXHjOXw6iNPGVY/IDl1PX0ISLDBK0vTo9ixqnq4xoUd+ii03qdjSOhayqk4kyjNoiksT9POtKECUproL7bOPY97t8A9WaayJ9KP5EOb0Mc4F2ClMUjwQWmKGEYXqoFm2baJSYg+DjWwwjFg67p4k6F+MtqCHfetNvbuL2LUIASfblEwozF+45EVShMVeRMP4QlVrax8MKQnKxw4NBJ8wiE97RWZex87qNccaGaT3ETPaWDB/foP0F23Ex+e+eYPhjYmjn6nAtRRF5QVp3K6a9vABNh8V80e5qUwEm+8s1I9UWrdv94p3dMuA7JWy3p2YZ7ooLrdZ6ovx3JJBfpPWfjPK9pl1PmWsC45GrdpvRFncLw0i4kzJXl2J8Hr4brNotMSwzclMbNdoocfJUAVskHyaYW1u107Gw9AOFUcWizoQjGGGfvt1IYll+huusaM+h0Y5YVIrnEAW6tf5ljUOLtyNU2tYtYhnzQyWRw2OuRWjZENRk2M8mUWLLuyWiWybzDyP773HNkekZv+OSx9hAlrZuRyzUkLlwz/GnSk3nKhLGH6JSxuVGWC8fhuRihwf3hH5Xn1caYMKu0lQrMpnr0o1MpUkJjfbTLmOuxeLsL5jFsNhxMeln4snmrhJpIdBh961oarebkNJhJI05xLhcRR/2zSQln8aoLVa3kTo76CwzEVrXbg2Z3y0Nt11WN7RuPC4Bxrd00PMxu5i4GACT+85eKgaWbsCLwjip2vWjub1vT8MHqjSWZdA+q406t6piF6ObvvmCJieOXSTxIg0YsOwOeBMu7Ep0lnYLDYsbJhzEwk4XxlcHnvdttx7KwuqEVfYjWBRo10Bekv4rQSpVLLT1mT9ffR8oihQ2TTtj1cszGcjbKk7CDpsYk7L5yBDUZNhLGHZGP0b5fOYCk3nORV5zvshbj44VaRpt8li0lO42174d4ue0JYy3K2QHgS1FhMLPhQ9RKSaIOfnz8U6p/jefaPLq8+fPJ+OjyK9fv378+DGK7PNz0hpmAP3jjz/6CEApN2/etIws3eRRQRkCX758yVxFc5ganz17lkmz/RLK+fbt23w+WAPoVT7N9qtFj6Zl0touhnIQgbMSUGd3LfvXX39ZZsnv3783mruxUiZ1DKkY8x89ejR5VZFXIIDKvXr1KlPTvLcsc+OWSxgA+XKxIlrbKl5+TCP6pv85GWDzrl0/evz48WShaSQ9PW/mpbcMFZMXvoONOqd1t2/f7g/KuAjtL9hQJS7aqH369KkXnrZut9C4f/++L2gu4JdC79+/92Em5fyAPJebMZ5OVEzZVABX+mWNw2/fvqEbcyaZg4NKzw1ExbZbnSD0Ba7ORDdCwDgisXPI0sARo9e/fPnSSM/ShV1WbBLuMnMZK9IoGcNp0WCjaNJAMm9yrJOwuLlEtowA9hZfJ4buOigBzBLjGBJV0I0MaxweFGk5gEB5HYyDqFbu5yQRy7mSydxWR966dWv1vbqxJwE/uaaFojZMEq2nRqaW4hKOib/PRsaTJ08oK0XhYz59+vTmzRv/UwEREAE7AXV2zwpbIjP2+mQEGB4Zh8OYKuHJM7DYD9jcrcf8KvIrk0YEWHLnZ2RWbvfu3WtUej7bBw8e5C3wFy9etOgskVTYCVgCUWT6s90qgFWxZfXuRTIONT79UIGM8B1sVPYiJ9t6cqnVgVs7F1oH4bsVYXdasLLwG82tRzbjsOlGsNCj2dQNQ6NMHpSMGivTDaOU635e2Tikrb0SztFrrQOT5WIK9t8+mpTk6JHG+SJ8mjBvhkVAwhujS9HPRdlG9x73p334wrIKXeC1qkxXytuuriAs2FolKp+TEbDoT1pld0p7jcODvIyDBUsdDOW07NYx6SoIG67//kV+17g1BOVvJzCpz8zNbIexqrfnszplaNbPZTIp5FzijfHFZzjshsVGSXS7CJyMgDp72KBsfxgXk3Crbk7406NeJGZthn37VpG/UYEzESh20p7TcQq2OP+26CyhGGxHWjwZyNmuK6WdN5QwDU9u2afJxoyZ1LduNurcRsmOaxz7Yd4xG3QcqZhV/QYTDdroYcqwvkbXQujRZJsDR2+YSfWwMf+mL64ozjvUenIoqE7DZdhtJYjWzQ0yvmoIY/SW+VtqBdgHsChtreKunA8+v3BmL2pgyAr1sDxDwGByTZd5sYuFMElMW4QxVcKW4QvHp87UVqF9vkzQn6VmJ7aimzhWOjy42eiq7f/4IQ2cHhOw9LHzaYZqZCHA4abUQ8aMyFjfx7rC1LMsxfs83uGIFc1uBG5q91saTmlE4HAE1NnTJmMxaVnVMErX3eRKn5uWtyNtnQvGoJCpDRlyQF3b7eOHBc2Fiwfl6CyWPjWXfzHecvqP3tTUaJl8PCsj+er3/2by7HNpdxt1bqMktZz7AKGUunNBN7EHLCj0nlq8mNurYNk9QOXCZXso5HYB5nKw7KQsHXbmykrjL2scFp+ndKz66EDaLiOUPifVseIt/SscgvBeLDW06ER5nwd20WU30/NmbapLoecpvbouhl01ixrssnW8rka6qycBBoRwiCgWjbL5I5UrHR6UkR9TvBD+5IiP6RCIusruq9MOVVYR6wgw86Uqil3VbUbkdFVo1s/Vwtjd5m5fGm+ZkyxiLy1X6UXgxATU2ecaF9+D5QAdftZaW6j4s9NNWzZZ+j8JOsdE8bsQsDy70Hk6nuRQnH9ZrDZ6sRV90LJybupxgcnS3fal6Sex94/c3UalynPNPRffgZIcHhbIxa0lvIB+BYQfos/BZ4vDg7ned1hGkj7zskWwRjp/ZeOweMAOVWdVvnTv29JB7Gl4AKjYm+y5KeUcgXA3s2jkTGaCzwOvZPrqG6YM4tNzTpOZnDLSj6jG2jUa6yz9vYWvxVhrJRucAFaK3fkdLurXOzyMr/qhw/Q/CR51lRFWp4Mr0DXFY+ZLR14+UFZrT81C1Tijp3JaMt+Splgi4wg2+pYidK8IXIqAOnumuRlPLOtJdmeqeKPT8Y1jIH0e6ctA0KXdCRQ7KZtifXbf8ijQ1eL2XOrSy+dpucqk73dI8+mLJPO3V79qGV6qF7oxwxFsVKqQ2fjov75zSDVWb1Qtd3u4WO62Ui4OXFHVuglm+e5mpi9EYi/6aRwtU7tlUSkrEhdL3LgSHMR9biHDN9UtyZRmNQEOK/tN+S0nlZkdWCb8+PHj8+fPODlw6xLm/IdmjUVN02isMx5W2Mu0WIRIiXchwKwRPdiQioGZQfcPu/x6hwe5Gw9w2V0xqcQrYiL/LV1rhNXpiorolqYE6DDRdgDrYaZG44tcq8jGKePwOMNcnvTbsNPOJasbn56PSPMvjjjpLYoRgWsSUGfPtzvH91g559O4q6zAgWlJOZeGwT96iyBbKsYzHHN5Kv4EBLAeI8VIK2W0e9Mbq8cUJWG9ymnHuuUWC3XFYT+0PpC71IGxdJu1LrcVuY1gozqxM28D29EIPFyDrtCBnrd0mwEtfgVf8Z5LeItGtdgEvKxxSMUt7nMmndazide3TGDpjJPJSpcmCYTWl2ULYjKTMJLdPzZPRlCeUKqjhBspvOVpfhCxHXcUUJKzPwGe88AuZWpItZR5nPOLTC7R5n8PhwdHSHqeBI92kI3Ls/6tpRJ3JEBXicwshmAM2c5+hUiGOSBVJv65zOfiLY6f8HTYXD6KFwERgIA6e1ENGH6NxyMePnxYzG0uAee8orZgS6X6vvBc6YofmYDlmO0u0/EkNIsk1Kii+c0SwjjpdzC8jecEPbql6f2NuwQGsVFd3f2p2xRFtOBKE7SLsWxPtyv9ZDl36LCeWLpD4S+lgdEEy/SFVHhjTGSQzN1lGfDn7l0d33QlGB06nBOypw7MyaD4zgQsitdZpKMXt3TGXJreyCfahp67K/R+zaVR/JUJ4MjkjBoLHHxjnLzBycEbeniqg3XK5OmNTQ4PtieMnrpuh4CoZ9hJsKtYNlxZIVT3iAB9A72NFu2shHl6rvMpACQxrhWLzxRHdaz1s7hBYDyRXUse5SMCByWgzm5sOA41F4cdssI5PWnQFEvBQoicJdj0jT51UBRGCYYigOlc3MzCpDSu1jpUDUksW4dGM8MisMUhRD5I1WG3YtEuWB+RLAyLacaxUb2oGTWjy6wbin3mqwPRdsyi5wZWF3rWG3fZTLfAHG0Jn3nayVKdNM1ljUMW3ZYlJN2880nEtI0U05mAZRXQWaQTFLeU6tL0dkTR3D15o57wmMSiyJQAEwR2AoYo647MAm2Tw4NSjUsO4/mFtBpLY6KCjOItLUXpD0qA3S7ewhm6xKgILzPZZcPLvg2xl7VncWfugu6g6iexL0tAnd3e9ByPyOyv+XxAGr2+0l/KBCJvBwXJqs7gutSlyHqcrHu7FeBkccVIizzGp6aKZbExF50UmbvFItXcvfZ41jb2gmpBsIu3LuVQNqqxCgzFVb6rZCzOJ7NMEz6xAnkCHTyUXgC7a8rewX3mrQNFp/hSAS5rHBrd58O64pY2tNLbCajR7azsKRftiOKTaDcpWBwe1UdaOyilPCWBrQ4P49EezmP2+f5M9CjJou59ygZWpTwBNBBvR/QCVp6B2utlJsYVuMXr4OtYN2D5RJvlhE5dqZSbCByOgDq7vcl40s44qvA+hEV2BWdAovGfgjo/2GfnoJQ9CbBjG+nGZOmjbcBZ5GHduMI1mFbfvjHX7ZlUo3OU3RPjUiWtdc+Y0WxUX/eiKUiL9/d5RJsmGsl9ey0NWIaRpXlWSd9ZMLsnpkrtXCbXNA7x7BrNvM46ULFlldVqAt1MiNUSHvFGzs7aPUlsjrWrYzR3TxZU/Vm6yVIUeR0CWx0ekDI6FYyT+hb0GNyhS5BpMvNsy5aCdO/hCKAbrNlC9aAKvO5tr2UwD0ZEwswh3dHas/hajDbrXO0ULwKnJ6DOvrSJscuN1jbrIg6eW/LHsR2dT2e3dK+H5ywCK01PAkYDtbjz21NmyjLKY3l4pSi5ERH5dDNa2OPGTZU3VFih9N+LL8JME4xmo4YS5gm7lAzFvJAwvKt1mBL9Qx72fZzWUh0x/24ddimcYQVbWpG59Jc1Du1TUrtj5nONovh9CbAbLu91oybAzLDM5hh7u/c74xZZI1DK9nwEKjg8eCOQhQt7DcaNCUtuk2mi9ZjREzOZlSLPRICtrui8gHuTyY4DerT1lqFt3NHI5LD6ksVfaDkVu1oA3SgCJyCgzr6iEXFFW/awGH8sEz3bCtH7E7BbRns5+ApKuqUKAU6bRi+6nMvWcjBt7t4W8UaPHd2EOm4RgIcPjOvPzrsV7IwgG87LaG8UG48BhBfWVXm6ZQs6y70D2qih2EYrlE1MjEYG2/DedmGankUlTcxnKg/h02qHYmPOli2wjUWsu904vq3LfIS7LmscGp8XHFYzR1Ces8qgRm/asthLmbUVhhOnzVqfXfAnFZrWVJmLQEiggsMDA9c4PBlnuFA+ezhastKdtJ1hp3filGycRVtdLMhZI+1rSUfvXsvw33eHpVg6myCtHZkZOLokAuMTUGdf10bsYRXHH3JmyyD/WkJsg8jhzd5o/pZ1AuuugxIw7jphVQ548NC4dNxofttvNy4H6qoK1j777D9+/OA1CGx/8y9mCQPIvmaesY5j2qih8PbFFK41vpPEWaJuHgia2HI0J6yOwhEBo0Mruqv1T8vs31qG1vlf0zi0Dw6RG7t1cyj/EQiMORyNQKaWDHRANsE4K8YY6wxI/qWvcWqcGXyvF5/Uqp3yEYFJAhUcHuQbbShPlkSkfck0l0MmPnpA0nLqM5ObLp2DAOuuSOtYjTPQ77tAsh+WpBX2XbFblhzwPIe2qBYiUJ2AOvsWpLx10HI7Fgic51Li7QgPpzOm2XcZ5vJU/JkIGPXBMhv2x2KUyujUmZPfiIjb992twCOFdTegX2oO7Jg2aipt5kxompg3nTLq0gr4lTc+WpRmrpjqBMbsL8aRrTqNbhle1jiMVuUZ4PvOJhnBdKkdgV3OTLSrzpg5s7PEw6/MzhwN4aQI/3JkhAc7xpwLxmQoqY5FoI7Dg+M/llNmeA4zuxIbwUXrMTk8NvI8+u0M36x7oy9MMI+igbsP6JFUGdSWbpW5ffsliwD06+0FKQcROCUBdfYtzcoYHs3sc7lxOokxP72KcRK9rQgnyu5TQCqnYvYiED0cnBFjl0/aZuRxl4zbglvM70Ubc9qtKDaZSzCyjZpWwXisLbwRNzN33blzh2GcQ6Psp0wO0eEtCvcnYBxAJFh1Apc1Du0V12xSXevGz3DYEWl8dJJQBERgjkAdhwe5Gx0M0Wc25sRaGs/zWeERTvY+sLCXZqL0pyHA+pwpM9qIJ8ZuZjVFYRdj94nfIkDY9ZpyU+YicDgC6uwbmwyPhcW6YBSK3ltFuZxgig624z6RbbCxRU52+4F66CR5uxtm9bOYi27UmdzJZooiB7dRI2n5yYHQ1a+XwRTnTDevukJXnfPDnS1NS1FMfwKWU039paLEYQWr5bc70NRTcSW46Bs/9tltFxVVoS0IyERvQfWIedYaaY9Yd8lcnUBvhwe7Dy00OPKjWPZHqqNUhoMQwJxiyZ3uwqMVgxzstW8f7G7tWQSIHEuDqIHEEIERCKizb28FdscsB/3YPgg/tceW4tOnT8PS9aHykIbCjoB912nMDTi7VPaaRrqx6MZBrKyoCkP9HN9GncTFt0wn4xdFOucHIzNPfty4cQM/CoM2R9ZaLAwXCXbZxBYjfxc4wwpWi8Y1jUPNJrX055T5WEz9U1ZclRIBEWhKoJrDA5es8fiP/e2NxppHbyRg+Wf/wp6xCCU7CgG2xjhHNiktXrER1lSoa+qMmRSYSMuxmrl7q8RbNlP4QGiVspSJCJyMgDp7rQY1vtiKT3m584MM9ZFBwjpKHyqv1Rxnyid641mmamNuwNmlWrTTFHKw37i7xRKKPWZ4fBt1jhurvOhs2VxKezy9j0Gbh/NQY1xlfNEE/we+ansOSnlWApbVx3HrflnjULPJcZW2g+R2e6aDMCpCBETgNASqOTwgYnyuorrDQ58rP406bqwIK6XoSG+YIW4Go4qGd1UPL3oeYneLX8ZHdQVQhtchoM5eq63ZazN+wJy9M7YS8HaEfmUGUvsyu5bMymd8AjjG7J109+l4kqfdx0CPoGtMZpKJBFHYlTIpuWQXJp/PWa8ewkbNwEf+yJGcSbz0EmrGKM2Cjke0cX5wcE1PfixluCL9mMPaiooc6xb7vEO9dm+jiitB+wmD3Wt9LI06h7Rq9HO0o2ohAqMR+L+KAmGeMlQVl0ZM85zB5CBPraKjs58rvq1XSxLlsyMB1C96XXsqDAlYQe37ANAiM7eilZnSqBVT7PK1ClI+InAsAursFdsLm4F3UkXnG9L8GY54WUoUzz6a3rQTMdFPCNhfKkLiMafjRRsEjEhLX5C9aBBbJMzVNPAoNmq+XdzyrbX/mGEcc50/hMHFwlmlfe32PBNdFYGlBBaNq2NOPVGVLSvBRR53uc8jwlf4eQhVv0JD2OtIp2Y0448RgBd+hP8S6fKxDA72EpVSBFYQqOnwoHis0uJ+BMl4yKOWwyP9XLn2NVbowaFvcW8vMR4bQUVZPu2oJEY5XYvgvRvfgac9jkN3HwnfjoA6e122vJOKjbZFVBGAV8/zpvi6kii3cxDw6zFLdU4w0y2qr2Oy6BZtUU0q0rFs1MkqhJF9fB6+RMZ8/uh9vFDryZMnPl4BETgugUVmzGlWgotqrdnkuOq9WvITWFmr636IGzFmOCfEjExfxjhcZB8eooIS8qwEar7SCkbGVwZxbIc+U4Vp9EpZToBWyVaZHIUAvmWef7dbUfiZeefJjrU73/SgExk7qpOKHpmAOnv11nE7X/Zsf/nlF+2R2XFdLeX5emi+Be2Wks/nBA/B+LrsEjicjWqhhM+j3butJgXAdOeNtTyfxCm3yQSKFIEDETjf1GNZCS6qtSXDA7W4RLUQUKNbKPVPw4zPSor5lwbiQ7kcbWcttqg795dZJYpASKCyw4POYDSCq3zJg4VEuH7DM1zrwZGQkcLDEmAIxtuxdMxlmN7x67Xn+8S3juEM20Ek2L4E1Nmr8+fhvOgllpki+FC5dscyfHRpqfEwILFFGwQr6qt3EWxp9CPaqMb6UrX+J8xQYE4s8XqrWmfmjJVVMhGoS+CaxuGKCaguduUmAiJgJ+BeAn/jxg2cHGzbbu+/7NO6P7sMSikCVQhUfqUVMmEBs6FcFI6ew+fvisnyCSKvyfgv/8lXR1cXEWAgTp/VYIcr9IHNZYiq4Jkb/z0nTAyLtjPm6tsoHvHAuL0jNxJP2YrAgQiosxsbi2MNPNlpme5HHjyNlVWypgSutpu/Ypdt0S0MYk3b61iZn95G5eQQFiB2eOd+xEsCWGby7NHSD9IcS38krQg4AqcxDjWbSKXzBGRC5Pn0ucppcp7hiLZYjUVzBJaNOP51f6zCCESvkWfXyPL5A2OJSiYCFgL1HR5sRjBgFc1f/IScD9r4QEbUG40v1LJwUZrBCUwOl7yrnWfucGNYfB4s0hjT+1ez2DVCkTjLvLGPhLkpLAIi0JOAOnsj2oz/bHjxl8+fBGzJySObp3Tlq4v2X04AatGI5Oq74pYTgNpehePaqIvqjoHKag73c7QcW5TJisSo5Z07d969eycLeQU93bI7gUXj6mlWgotqvXsbSQARuBoBNmbd66oWVZxzD7w9mBeujH+MeFG9lPhMBCq/0sqhsRy9JOVG+5jDU+HcSX+LXIhnaifVJSTA8+ypc5iVj3tXu/GFJyzSdnm3+9V2WMKGU1gELkVAnb1dczPOW86CYY18/PixnRjK+dAEQhvy0BVpJ/yiQUzPVLmGOLSNulSXWHm9fPny8+fPbHksvXdjet6zwUpwYya6XQT6E1g0rvYXTyWKgAhcigALJU4PMKUWT5I5LKy/eKMPz1n++PEDN4k7bXwpYqrssQg0cXgYn7TY+Olyfa78WKpWRVq2J3Agozlhbgy7jLn+nBcPuRt9HrjcGKbDrDqEtSPQAbKKEIERCKizt2sFdtmMdjmHIfTC93YNceicr7brdLX69lfOE9io66BheON7QMFYmvEKi3WZrLiLZ7X7m/Er5NQtIhASuKZxuGgCuiaiUEkUFoEOBHjZCUc0eD7DuKTiZAMnjFlV8QC9Huno0EAqogqBJg4PdiKMJ31WP+Shz5VXaf7DZcJx3eh1VbwrkGc1ojGXsduogSyWOu+FWU4lH65dJLAIiEBKQJ09ZVIxhmHf8tVctiDxeVQsV1mdhoC2VOo25aL9rLpFD5LbCWzULSRZ/fEuLxZoPPCB56PPwMuhVD3Gt6XVdG9/AjIO+zNXiSIgAhEBnBa8HDI6Rhyl8T/ZWGNm52SDP2HsLykgAoMTaOLwoM7GhzxWOzyiG40v0Rq8MSTeUgKspljnsMRKb2REtpwyYy8Mn0d6+yAxiDeIJBJDBESgKQF19qV48VVHlsBcDrjJ9SWPOTiKvw6BFQ6eFbdch2expqe3UecI8MAHQy7PXvC+C57AxjPN4aS5xNvjRzbjt9dOOVycwGmMw0WzidznF1d7Vb8pAc4lcGjMuH2KJeNcHczsTaVS5iLQiEArhwfeP8t2s/t0+Yq6RdscRv/KioJ0y7AEaPT8k+zGF1vxEB8vIO5WzUUGXzepVJAIiEB1Aurs1ZGGGbLJZd8I4LNPett7SE9hCJzgmO2iXaEV9V10i70/XkH9DmqjVm8adlU4RsrhJJwfbJr8+eefkKnr/9jrm3zVWSnDixC4pnG4aDa5iCaomiLQnwC7XjzYEb0xZVIM+iybaey2ydUxyUeRRyHQyuFB/Y1OiMh1YQHHtkW4rOIZq8kz/paslOagBFgyFb0UrLKiD73MVfbp06f4uueu1o1fZPAt2suoK6dyEwER2EhAnX0jwMztHB82vnDWZ4KDpNs47wtVYGQCi3adQrNz5ErVlW0RorpFHzq349qoTbGzacLXTbHenf+Dhz+c/8NyQi4vGGvJ/BGo/O26KgI9CVzTOFw0m1xzwu2phCrrmgRYPbHrZam7e2k8b4m3JFYaERiZwP4OjxWfLo98JEbPysjNINkWEeBzSSyZLLcwrBvPkfEWYEuG29PwYSh7JjL47KyUUgRGI6DO3qhF2NjiiY0wc+N+WbdxPpRN4WEJLNp1GrMWi4wEYzcJa7roFh3RcOgObaOGrd86zLEk5//AFY3ycJKUl1+t7pV6sVXr9lL+tQhc0zhc3bVrYVc+InBxAky40eppDgibq3MvjZ+7RfEiMCyBhg6PRp8uxywOz3WyGNPHc4ZVr+qCYS1xImxRi6MtFhuLJ+LxjlQXOM1w0fYBUqU5KEYEROAQBNTZWzQTNkDkt3DzguV5Pr35pEWLHDfPRbtOY+7mL5Jq0YjkmnXRLbJYTmCj7tWdWTNykpSXX/FxJuz8FUfZcP4Vn/zeq3YqVwRCAtccVxdNuCEuhUVABLYTYIaNjozP5cn8q8l0Do7ij0igocMDHMaP4Ri7n+MbJV5hEx+xnSQzBFhJspzmRNgiGiyiIp2Zux2nd4cn4heZuYv2Mubqpfg5AjeCP+MzQ3NZKX4jgaApbpymLdTZN2rF5O2Rt4M0eLUZ5/FY82G9yVvCSKYD2fEhkCuHF/XQMXfzFz3hsWK/6QSIumn4OWzUbrgyBWHnM0pjAPPARyZZesl4djW9UTEi0JPAonH1NCvBRbUec8LtqSQqSwQqEmCJxDt1LBnK22GhtD3NKfc9hq1UW4cHNqtlemNWs280R5vXcnhs73JHyYG3f7KrYdJK2AAAIABJREFUtUJafNpGPeGJeA6XrSjCfssih82ivQy7DEopAiLQgYA6e3XIDObRMpi3oHjOhNlzLBbK62t5UruYTAlOT8D4xkvHYczpeNFemMUgjxrdd64ofvLnmIgmRW0ReQ4bdY5Ma9s4LReDnwc+0HC+1JhenYxhdtDYPklGkUMRuOa4umgCWjS1DdW4EkYERiPAx4+NpwE4N6YzYaM1n+TZTqCtwwP5jBvNkRtjrmL6XPkcGcXnCTB8WywtlutGjc0Xl79q32SJtvby2eqqCIjAaATU2Su2CMN4dECJ11jhAvFFsEEWvvHSx6eBDr7ttFDFjEaATyjbRRpz/2WRj2HRLpsnY7GdXGJZLB7a0sBQNmokPCsvTu05dw5vFIyutv7JqI4AOLONBRmXk8bclEwEGhG4oHFIX7YcSXHANZs0UjxlezUCzNrGD1zRPe1T7dUwqr6HJjCKw8P46fLIkO2wN33o1pXwIQHjII4qtnZuW9674iQfc4clpKqwCIhAhoA6ewbOokuc2+XJjPAWDID0w0ts6Ro/5mFcAIQlKnw+AvZdp0WuhW6g7EaCvaaR8PZBjBv7PwcQSXvcn+PYqBFDP6LSBaJVWJSy3U8c26i6xfdmxNhOVOUsAhYC9nHVPshbyt03jb3Wcnjs21Iq/TQE7IsdZk+8kqepuCoiAp5Ac4cHPcf4MHLRjNbnyn2zKbCCgHEjjJzZVmt6is1u8LG81PbBirbWLSIwCAF19ioNwTAYkWT3ds4zbfyYB8+C8L6UKuIpk+MSsC8Fx9x1su8KRT3I3mSLbuRz0/aclTIkMI6NGkpF+NOnTz4mesbOx3cIsJxEu4o+D5nNHdpCRWwnYB9Xz6TSi2q9HbJyEIGLE+D5yHAGz9Bgt/bBgweZBLokAscl0NzhAZpany6PPCJ6vOO4areX5MaNMMSzb4KsqMuiD4fatzNWSKJbREAEmhJQZ6+ClwGZNb/Pij2v/KurOKZkeXMCxon9+2G+dAXORMC+/2JcNHaGY7cQ7DWNqrDoxjEpRTUa9ucgNmqGD/q24ykcfB7v3r0rju352SFTO10SgW4ErmkcLppNdhxquqmBChKBpgSMe7DI4B/lbCqPMheBXQj0cHhwaql4JIfKY0bntx7k8NhFRU5WqHEjjEV7+rKUWihYs9ltPp2XrIVd+YhAfwLq7NuZMxRHG1jseQE2kzNXo1vmEuNK0aJ6Ds4V4jFQ7dUcTVWQJ3QE5iuy+uwevcliw7vSjf0uL+qVr45go+b579vEfHcnWgym0tq9gOm9ihGBPgSuaRzSf+2ziTpyH1VUKWclwHPwxk7E4x2Lvmk3DjG2jnlY3/3NPfc/jrSSZC8CPRwe1O23336z1DBjxepz5RaASlMkgInJerKYjAQvXrzgrfGWlCvS2J9P0nnJFXh1iwiMQ0CdfUtbMPUzFIc54O2w2OXG98OwX2x3P4diKHwaAvYeOtr5A+NSlpYyvlp2rk2Pi2iuRsPGD2KjZvjs6/BAML7nkR+0x3z7XAapLl2TgH1cPdNK0D4ZjTbhXlNLVevjEshsq0aVsj8IEt24+09es4nw7i/60OPuskmAcQh0cng8efLEUufMp8ujTmu3EizlKs2lCHDO0ag/+TXVFmgs2Iy37762NMqpZCIgApME1NknsVgi+ZZS9HZBnrm2H1Q3vh+m6fN8lmoqzb4EjPYAQtodDH1qZDcP7HWclNx+Ox7Epp9AmxTvZJEj2KgZpHaty2Sy8VL+FJ39saeNYuh2EdhC4JrGoX02OZObZ4ue6F4RWEEAS8zYg3hL5KJnnVcIo1tEYF8CnRweVNI4w0WODUeHThta2DwOad/y2JevSh+TAE+9WR6qZdVkt0eX1tR4yIUdltFeo0FNEYk+yDnrdnyW8lR6ERiWgDr7uqZ5+PBheCMYl75p0Ph+GB4i4VGSsCyFr0PA+NpVgISG6Ah8jAdgWc1utJl57ODu3bvGKu/4XetJCTFXeN0B564O9LqDEWzUSZhEYpTu7tNCnzM2vJ7wmGs7xY9G4ILGof2tVsYJbrQ2lTwiMAIBuyXW7nTvJAedSJjEosimBIZzeEx+Myfyghh9J03BKfOjE+C9KJYqMGE02gjj+TuLAKQxvoPLmFuVZAjP1g/rXvgs3YKsIoAyEYEDEVBnX9FYOFPDA/Vsb60YitmoNW5S8yjJ7rt4KyjplioEjFalUZeqiGTJxCiPsXb5Eu2DmFGqfHEVr1J9hGcdwesODmSu7G6jZppghCbO7NHcunUrI7wuicA4BOzj6plWgvkntHzrcD59wAN/XjwFRGBkAvZpOnqSvnWldCKhNWHlnxLo5/DgDJ3lgBh+v/TT5XJ4pC2nmI0EOGPy559/WjJp9FVbekRmwRYKZvfSh3c1DYddMtyUbFpo3cwjM5ozsHXzV252AqdvC3V2uzK4lJzIjsY94/ZfWhDwJw9SpCmjB0rSBIo5KwH2wS1TAAbqOF4xvjFmPChn31PLtC8OyMyZ+vBGltnRkB5e7RymvcKR5EDmyu42aqalQqSZZE0vZexnS19uKpsyFwEjgWsahzxvZ+yk9k1bI3AlE4GLELA/IJWZTFuwOpAZ1qL6Ls/ISDaOh+3kqZLzyJXq5/AApfGUWfSFUg51hos6Hv/kzGaVhlEmFyeAyWV8mrjRZGA85DLU9gE6E52zvn//fi1Fsoz4jY4G6Ehg1IhqiwjIxp/q7HaAHHqItmg528j2nz2HKCXb2ZYxHCtc7+iL0F3nZ6RycxUfYavXyWY88MvIU8tmNg5iiBceiZgj2Sc+aq+K5koH+Xe3UefqOIJRmnG/yZybazjFD0jAOK6O0OlCehtXgsYJVw6PkLnCImAkwFGPcO80f1ctEzFfir86rMPjlPsep6yU1yV7oKvDA9vdIlk0qUcLJ+McaSlIaUQA7bKMBTxXy4nj6rh4DbHlsSfKNW5tVJdwMsPouLRlJ3EynzSy5zI1cpxY1CAV+MQxp28LzkezYONV6Wyvdzi1rc5u7CycEIker2Y7YLsfgiHU0sfZHh3wRf+dddXYUidLZjyRM85cHG3lzzVHRZvZfiw3stvnZOsQH0liPOPSQTBjEfvaqBkhI7CZlI0uZcbzjC+kkTDKVgRWE7imcXi4Cde+fbxaE3SjCNQiYFfXzExaS5gwH5Z4dtnCGzuET7nvccpKhcpgXCB3dXggn3GG85Y0+1Chex8rlsc/w3oqLAJbCODWjrbv53Jj14BONXd1dbxx9yR67Gl1cdtvpEvi/vH51O2Slnm31kwZ5dNzSvD0Rg6ctS0wtjjvT8fnqC8b67zVnRcZ3blzhwcIWu90q7NbFB4Hatg3cQlXcTbT4qEtkZEElWgx1GdKnLu0o67OiXTieKMxwPTXwT9a5IyKWk7JYd5Qr2Ju9gTeOM/fgmwjdKKIEubKlgfF8lVudNWolpTeyEadq5dRE+Zu3x6fsdks1st2AZSDCNQicEHj0DiyYQ1Gj5LUYr40H8uEuzRPpReBRgSiM52ZUjqfDzAuxDICt7tksRzC9ekWSaJ8MvbMllK495SVol4sxDgKeePGjXQzZ3LK6O3wMD656fegI5Pa6C/ZqBy6/VIEOLRofEYhOndchRLLb4tWY2ml37apIsDSTKLjohbh7UVY5l37LJ4vNzJeLUXnMzzZVQuQw7UFsyBWBe7DyNSg7dAHdrrpj+12M9XZi32E0Tj0p5LeuBFQzJkE9o95NPpuk0VIn2ZfXfViXCqAK9Qy7kV26S6IvJGcKZ26UKNMghWXWGAYH0uNTIUVZW2/JaJU11zZLp4xh31t1DkhmTH39WllzA+OzM+JrXgRGJDANY3DA024ke98QBWSSCIQEkgXueHVHcMjOzws9n/G8FhEtdse1CkrxdzBQdXJx9wByxI+fS1Eb4cHk7plsURHddu70cLyoMuVRX1AifsTMH69nF7EyrO6eKzJLQ5YdmOrF700Q/aCo/Glbpe0vF872g9dWgWfPvqclx4d82Rc4HxtwYMCRZ8lfZxJtN0+jjp7pGbhT7b4oxkfXNgMYZqNYYwki3vbGUwby9py+wi6ukX+495rcbDhMeXhmx3rSOnRRDwpjNGwmbw3Exl10rmULGvbDaRzhYbxKaW65kpYVuuwsSkb2ahztYv8SXPJGsVT2cmcLSP85I2KFIEdCVzTOLSMbEwl7c4hGVt837HOKKSSiYAnYNlWcok7u0YsNravRefA+fY9AHi+SuHMKL72hiVS5PPo7fAAvfHYF5Vh+yPsh/pceeeef53i2FMzWjMs9VHLumR4sNcyAbC6q1700opEnZcHtuq+LsPiiEbmKptNoePEWO5SXIdOb2RylLag70Tam2kddkyq1CstQp09ZeJiOOIQuaPQwOrn0ymLwdayEmCNXeVVWnP1zcQPoqsZCU98Cc+3ZVvcuOnfCJRlKKMWjc65g8j4rLZFzkaIyDYqvbq50k7yNOd9bdRUHhfDknLHjchweRhKKIdHSEPhoxC4pnHIJGX5rtK+B/6wTi0nDI6iaZLzCgTsr0iaOzrQghJdaW7iXl1c+MiFZXGXKehk+x6upierFAtz42hMsv96UfmPPf6MGhk9C8KJ7D2EXV9mJP9kH3v37t36AtbeOaZgRaOHTru2xqb7jIMC2vv582dTjksSWXYQKHpJlpXToquhDrcQJpy3wrKicJVeE45C6F5lWMfP7mRtETZ3pE6TP9k0adeG6uwR22hscS2CZyJKVuvnZHGTalBlqFkq9lC6ulT4c6S32EiMkLtUFvNjUlfDyNbGEhW3IEKkdr04Dz+ltL29LmujhqoVhXe0neYck4dbKuY1ectVy1TSvwWjp6sjjfI/Ofu/pe4r7jWee9s+kmRku6ZxaFHUHfu1RTyvt5nGbXdpbjD0UhFAvdsJYMm5OIEiZP9eb5H8iGmMS3inId0qaNEBr7TGkTY84rDR9DVCq7IwDEeVprPwmSqVGvZeW+YCXot2eMIDmSxDM8miI9h658xccyq+CgHLYxYUhHc6OolcpXSclsUdBIqOHtGqUrQlEw68R7U2rg0smfs0HHGyuJ22vwKSY4nhKQPLE39eyIsEztQWPCgQNrelBZu+j0WdPWwC3nvDd+PDGMLYgu3GOg4VWrYVEINBr9GzPlF9/c/RdNULdqmA5TGgaELsxsdy1tXu0lstttFewtrv3INcjaLWQQxmtNWVHeRGI/NGNuokhB0f8pikgQGppaJvqaVmj79Rgb0IXNM4tKzpjBtH1RsOQ1T9qDpVZdiagHEJ78To8/qQ8KXooZdiI4pwQz/0IqzI1gjNMl7lS++5B3WmShXfZJVi94/jD+3wCOU2bk+EtxwiPOw82l+wYonhoNaicVkmGYdgXHEtPubBGFocrFle9pmZIsLYmmED4ZtpQYBCLf7/7ZNN9ECcpdAIyBV+WrAcoi2i5ja23eR+ivHeYjJ1doeI0WzS3RjtVxZ5Lk1g2VYgTwY946SwVIC59APq6pyoJ47nDULF7k8X/q/HpbvgoMTikIvkdb98M1kzCyJupAf136iid4fnpTCrqrRUaAJNMjm9jTpZ69Zj9WShuMknm6O/sk2Kd6DISYxN5Td2k2EFawqHzC9oHLL6Lh6hY0hv8Y7TfGtioC41yXZx8Odr4a4a+50lq3Vp+vfodXKe5i774qVo7lZhEh7WsXy8x/iurVCvLEdm83U5zb5HWM3TVGqFov5nZun2HFNUkL0fujZjpI5yGP+npePReP0rYhGs/3OFxecbWLW2ZrXoXGSL50N5XKvo86BHdH629z/jxT+9EQnb9Ufj0+4bNSFUNrrDxtzOevs52mK1ld9aMdTZM+cYOkxARvVmzGMTrU8fH1ZX+1R/tFIstnXPudiisS3Mkky7RLaBM9fTf3tKlT7zXuX9A0AIzYa0jsSc1UadrGwYyUieUZIWlyYX8B34t6hLuzzDNpoLsxhvJ8BkzsZ1Vs9Bw8lp9Ja1W/54XNc0Di38e0646VQy14nC+J4SeoWZHA9DqQh3s2O9VFGgOIEiZP9eHwl5pp8Wi9ErSeuKh+a0U8XiVqRlGRgtmrbrjxHaRlxhX2i91YCo56jUugEZDXdLgP/Z2Garbw9V3/e3uQBD+eqCdrxxrjphvKU/V69CKMBcuP8Cpjj2IWp1FGmGc0Am41s0n2VgYl1Hz0+FbxGTdtVa2wdz0oYzwSR2IreQjwbN/qo+V/EB40/QFpYONadmrVvEItspOztGal61tputlrazH7zYMuBYJHFpLPqwl67aa3GmlOjhHHAX36170mUoKy/MLnOZZZcKsTEkOihGSqniLs9lbdS81rmrjF0d2tcVMTdO9hmlu1VzY0GRoTvXiB12W6KK0ExzwoTxFXtuJMDcT6M90GfxNafkIaJusw/E+qwEi01AlRnk51qwYnw6lYTkM+FdRqG8Oe2k3X0nrWjAIGf/Xl9RZwbMyqIYTj2aWo9Rb3JdmBIz/YhLFmd85D6vYodYoG3p5tHU3JS818kTVMoyJ05qlCPcYwfZ444ClrHPiV5Fg6PSW/+MFHqyDYjsP7gbBbMMNBUZMvzNIQrjO2iCZVAIRdoy6s0BjEbwsDgf7mPppjZuh6E5LdTX2ge2LNKiszB9Vi9zbT14/AnawtKbvF5FgQ6tYxHvZJ29uIlMK/SZGSklavHMT1qqtT5YlGFOwtayXTb/oroyGbn1WztE5F/cbe8wNc9V0NiPWvcgKEX2GyPnnMxL469so86NOWE8qFv3At9kk7uiW2xCn/OZAhbjzbVgt4ZzeI3DBX25c3Ogw6FKz4UB20cwiz1wMuMQsJO9O2yLDj2dHhFNuGhjUTAnZH+9BVrIZy5ccTZcof/GCbRD464Q/ri3LNojbjcRhIaZ3zSzyFYkH80mxfSWBJapc4ui7rIHdYJKWSbEydHPjcl7OjxYnk1KFkVu0SqLZjdKY6xd/xmouHr3/NuNfSlzRkBfbibA0JbeWzfGaPKGQraQipmgKAkJmnqAUlXp5gYLZ8cQdRhet+qIHH67n3mpq70tcjt6W1iMqlCvfLjb4Hydzs44XxzWHH+SdZiAjMJ4lfCWeouORp7j62qjig+ebdE+QZHaOc7JOdp88QrpA0zW+zI0WrzrZm1L1Rgu0qmqYqMUdcC1RQtrMKr+0lELwTZK5dUsH3Crykja6j+py6QYFdu6usy7ZBjtqkxCc5Gt57Wo+nYF7tmm9sm32zoIbtcxDkMlKboWGGra2YfphIvGUpy9Q7V27YesCFu2Ml1Pbzf/RiKlP40TKHJ2ppeKerKYuRkznREajWxhd46KKM4FxbkpzGGjnRO2e2pMprjW9SaGlzCrnntQR6+UfY4OCbswjbunw4P5I5UpjSmqe6ijg4QjhU4rFcb0PJe3SLBu/RCpwjErhJOG0fh2rWyfkiPBGEeqC2bEsm7MLTJMbTvqWLyrVgLLuLbOFRqN+ECuJfNZ8zlBW0S91fgzssyatu+5OzsqZLe5fetUNF4n226FSMjGwNhupY2cvvqLAj11dRLm6SMtZ4taLNTJs2gdDWIkG30eLSxeRpiUUsXmMI7Prs8iTLvusIuNah+LsK+aDo/pKRwn2yBdoF27L83ZMl75ZqXvdLOEF027Pee1aGng4UwGejqYjYPPyVaC6Qo0aggWgC2GmnQq8b2jKFIoYaPmSMcBIBTPQ4SCVZwWU2HmYow67OQEeNM5dE7IE8fbB7e6yy6UMyyalo36bNGeSW8JmymyByqqDVmFvWYyfLg9qKNXCuWZbAhL5L/vDVWnfxhrpihof6m2lAjTqAcWK0gCOLSehNYJxlDVVDCkYrxjRLNQ8mkgXN06X8fHi+QCtGNdKwepLH2k7h7cZIugCQizpWssvdeye7J0bo7yhNtSqa6ZPuIWqb37OXJbWDpRWqnOeygn6+wM0QyGdLGlw3vYEDRci2EH2daphJeNelG7FrKtE6yzrl5zGERtijsLS4fBPMniwEvnqrjGywtjuUqn8H0kE0DJK5pwkyZ3LUuMPj5pEWVqx6WT2aj5ykZX6SMVGzfUurnuQHyY7OJh4M+Biloq/MlIgp63mNF8c7CWXDG7oU61+rKXJAqQf3FgD1m5MHVpujoOhaRdLOhOthKcHNjDhqg+/aUlUoQfzcAbll4Mo1Rk2G6CXjc3ITa6hM77eoWaVj28UcimI1L1yg6bIRjR5KLGugS15lOGx7DQsCuFoMI0kxKirmF6H4627+va3pRimUaXFhrlyZDiq9MnEAkwCXzkSq2YqV0d0cYbIJ6scJ/I9+/fP3z4MFMW3F++fJlJ0P/SH3/8wdjhyv3+/bsLEEOY7udj1glGW/Ln+v+tW7fIxIUptJhhKBiJnSROsK///BVzyCRgvxt5kM2lCUcoBqMHDx7M3dtOKmT4h9a/QlBODGKePXs2J5KP//Lly6tXr1zDffr0ycdvDyCYI0ZWjtXz589v3ry5LmcYcnv+XkrBtHry5Ek+Wf7qx48f6XEpCgblN2/e5O9tcRW9+uuvv/I5U2tLW5MJI8nTp099bhCjw96+fdvHKJAhcOi2KE40kxVn8FzdZycztEQetLPTBxk3IEYdmW02zoMRKIZTrLSNgxt5IiSCMaQgYVTE6p/RNEQ+bsBnDmIsXaE/B9LV1dAOfSN6iNmQqQIKQIJHjx5l0hQvMVsx6ef7kdu2WKFjxdK3JMCswqq3dDH73D0nD50FSqnFwtomY5RGuclGdUNWxka9ceNGBM3/dINzaFm5S9sb1xdBAKV6/Phx2tBcYmqgBcPE5w5/+/aN4cVNtdTUDxHE/LPO2zr5ulUVKrF0YcXygV1UDz8SbLLtfGJLwAnGvy6xU1oXzi9CWbyEW2NeMIfLMlLlxQuJhVIBkKVTxSXGQY3DPL38VUZ4Or5vssnEVYYatJeCImWgZZlKfAsyp799+3ZSBkskuflu5dLTX/LTN2ZAKJLnUEt1kQepUFT+RSSvva7vOyGLdmy7CdQJYBHSuAngMrzmv0wc9+/fD9Upw2G7bUmLvHjxIiyCQfjevXthjAszPtP10vgwhv00Zr3w9nQ/h6rle1OYoTF86H2PuToeulJRu8/VMY3/t3HSx6eUKcWPsKl8xNBDMvfucmlSztaR2LLFyraWYS5/1hsZ2fLtO5fn9ngLsdA6315iPoeNmsztziLJl0Kadae0uIsZZTLzfPtmmr7KpTmpQlExyIplkSa8hTCGbPEuJQgJHLotLMKHGsIiKqx7z/ARO7tldArxLg1vPwjjd4iWFr06/eoDdAfS1Z79YpyysByKhg0JmFWXyoyWclexN63LfKkwW9JjNlg6DhVhpLVYa5EwNMFkNwHdUlur2JSWiqxIY6n1IDbqXO1A52qBNZVipC2QP2q4pT8ZRVPjzcuz4zS9tCK10gPEV79zgCbO1IK26CyPLy5vHrB551N2DmzX/wj4EY3DqApLfzLCFFtwy1ADUvQnVYxUqSaTpTfaY4om4uQcZ8+/SsqikOnIX6XcRZlYJtOline+9FCy6/DqPpVasGhI3irLTPGhGpAPQ8Fkp6g+0vrWnywulIrw4fagDl2pdQMOarm/wyNjJNHfvM6NE4gUvc9Py2jeR5K0lPyG+DrVTEtZGmMhNshi0q7bmc4S8WFWo3vnLRWukiYz/9F2I3gFisYudUdU6jLZ6MQzkkR88kprb5GrpTxuW6Ab9rGIau7essfq7GkXi3rcxp8MUxtbBAXYKMPS2/PDb6Y6h9PVTF1OfMm4p89gsn0uDnWPxdXkTDcaapa4lmWVqxopGfHyXYZaY7NlLBZQryBjnxfCVtgetog6iI06V9mwvQhPzgJEFls2VV3X1hl7YxDrNJW8dQyc55qjdTzMM7WzWyzV5cybBxktqi5JlGGjbTg7ashsn31G6GuQLA7UDDVzy8BUbxlhSDynG1xKb8lMPVG7G3+G42daHDH2CdRY4opkRSGL7bKi0KW3WCbTScIXjES37XjpU8ZBDD3BJE6VgRwsrbNF1Y0Srm7ruVEixEjF5wYf4oEQJia8+x7UcSvFtmQE0/Lz35Pmag2odSM9YU7WySmnVrmr85mTtmm8ZbxoKkAm83y/TYe/TFYVL1mIMUpWLDGfVd6/bddG6mV0hjt54M9EwtCGrcaN/Es4HXxT4YfaVTFuLVELqkYFXU3nZlAg2IErZUTguG2BQWbRfPQnqvJePw/U2S1g00HGHrO9zwLTXlyVlMWFYkavDqermbqc+BLNhGbatSWdi4mx20iUVcuQ6NYoWFlLBwc3iVNZb7HMTeWePAxXL3rt/H1xVQIHslEn6zt5GiZjHtCsNCjLOm6k41B9R4B/+YliE89V2r2oMENZp926kisIVpPN0SGSnpKprH0Xvrqo6ExGMCy66iUaM1w9KGWq4y7Ra+gFRjFIRtuls0+xo3HjOH2NKmeGlxAFNSUl8BlVokGGSC5lJhS0xd2SNgFqFpayPUxfTksJYzJybi/dmENRyL0m0FD+uSYLYSrsCYBr0egBavpFNHe7WZsORVZzOsAlX2gxsE7b242xocDGkQdQznyl4gwXczXKT1hhuU3Dx60UjR52f0t4CIcHzTk3izRt6dWZW8hWT2MZzasXasyQPpOBOTcOGjNfncxCbEWfWS1P3X0KamcfqpbKzMRWNHEyLd7oEgCrrFsWTcCN6nL0bI/bFnScuenGdRMmxdFa5xCd3bJyXjoQhem3G4hgDDPsEN44ih5RV0frO33koaGZVppqFPq/UZ36oJgrBVur3RCRN0HnRPLxslGd6mZs1FS3M8fRyKddW49pnXpd6hBgHEibo08MPSVTQTk80lZovRl3COMwozMrLrWrMruTk05cL2R+7ZC2fjGmOKfPbZgWc66YoCjkXhNoWEe0wjeTAkYCQGPQbtR8qG7GopiTcJEhTRFF5ZwraEX8cfc9MpU9bqWKdia2YrhN+u9wBkS3S8gdjlyBAi/GAAAKe0lEQVQuPOy+ZCpqhxjLaN5BjMki8qvNRoPppCRhpIXYcR0evm9ShSpuAIeOTtdz/vC1sAewR1ebgKhi3py1i6GUEDhuW6DkjFookhud+JdOxA6OZdDYselH7uztdrjc0HRBh4fTtIPq6o7dZK+iGT0YQ1ZPT6H14sPkNv64ZAeOqV9xz4gxp4p/Wjaq0zdaZ64pvUK6QMbb4XPYYh5Exbmf41unvu5NA8wIk3w6RNJTMlWTwyNtgtYOD98cIxuHXsi6Aapca7bF/resDStOXk5VisvtWhVMNdMeUxRyrwk0rMLga7e6ml89t7qjB0q7ZdzDDimq/cYitgDcYtjQUyzjzBbx1t173EohOZYhawE3CvEvozSmiBu1QpuEZDegE44ae4Wjr8Yj9NevX2/evLmXPCpXBA5E4Nu3b0wwf/3z9/3796WSM0A8fvwYm+8oPe7jx4/U9+3bt4wSlsoynjx//vzZs2eWxEqziIDaYhGu7YnH7OxfvnyJqnbr1q0w5ihjSyizwiKwggB9wc3F/LtiOma2Yi52f7dv314hwPi3vHnzxiEyzuBhjVjbOIvl3r17YbzC7Qigh76lML0ePXpkLAvz4NWrV9yyoiNQBG1NR6C5WSEaS1QyEbgsgTGNw6bN4WZbFoNMKEsLYtuUXTAWv0brlHGPgoyluD04zGAmdP5NfxoLNRZnT4aSTCbGZzAZv4sRcgghJ3EdOvL9+/fOMPv06dPSiqDndCWOElZRGPo1lgNiYHg424P879+/7+yBKkUsrWCY/pT7HuerFJt+L168cA2HZo7i8GB0Y+Jx60MUmgNEuyt0qNwKi8BRCDBPMEngJHfzBOtM7Bi32mTCoBbO9sLUwwJj/jj0roEzdqmpmxd9Tammmx2pJuOJVssdtFdt0QFyVMSlOntUd/0UgfEJZHoowjNJuQ0R5mI3HTNhXcr0dXyYwZ3FEporER9sFeDw7177ROMrWzsJcVCxQCN/9iDs3o5QHmce+P2L0FQjWWiaur6gtg7pKSwCSwlkpp6wu9HR3NRz6JWgg8OGnZtH/HqQeL/49VOt2zZdUV+GPjapXD5uHe1n8PCnZqiluqr0AxKgN3nDjEBqmzFuOLVnj+VqhqtvL2fYnGwP6jSVGtTh4bVHAREQAREQAREQAREQAREQAREQAREQAREQAREQAREQAREQAREoEnjy5AlndFwyXm/1v8UblEAEREAEREAEREAEREAEREAEREAEREAEREAEREAEREAEREAERiMQvqaPp/Hk8BitgSSPCIiACIiACIiACIiACIiACIiACIiACIiACIiACIiACIhAmQCvGvOJeAObHB6ehgIiIAIiIAIiIAIiIAIiIAIiIAIiIAIiIAIiIAIiIAIiIAKHIeA+4OTE5Xszo3y0/DD8JKgIiIAIiIAIiIAIiIAIiIAIiIAIiIAIiIAIiIAIiIAIiMAABG7cuOGl4PVWesLD01BABERABERABERABERABERABERABERABERABERABERABETgGAS+fPkSCnrz5k05PEIgCouACIiACIiACIiACIiACIiACIiACIiACIiACIiACIiACByAwKdPn7yUd+/eJSyHhweigAiIgAiIgAiIgAiIgAiIgAiIgAiIgAiIgAiIgAiIgAiIwDEIfPjwwQt6//59wnJ4eCAKiIAIiIAIiIAIiIAIiIAIiIAIiIAIiIAIiIAIiIAIiIAIHINA+oSHPlp+jJaTlCIgAiIgAiIgAiIgAiIgAiIgAiIgAiIgAiIgAiIgAiIgAp4AH+34/v27+/n58+fbt2/rCQ8PRwEREAEREAEREAEREAEREAEREAEREAEREAEREAEREAEREIEDEPj48aP3dvz00094OxBaDo8DtJxEFAEREAEREAEREAEREAEREAEREAEREAEREAEREAEREAER8ARev37twz///LMLy+HhmSggAiIgAiIgAiIgAiIgAiIgAiIgAiIgAiIgAiIgAiIgAiJwAAJv3771Uj5+/NiF9Q0Pz0QBERABERABERABERABERABERABERABERABERABERABERCB0Ql8+fLlzp07XsofP364sJ7w8EwUEAEREAEREAEREAEREAEREAEREAEREAEREAEREAEREAERGJ3Aq1evvIi//PKLD+sJD49CAREQAREQAREQAREQAREQAREQAREQAREQAREQAREQAREQgdEJ3Lx503+x/N27dw8ePHAS6wmP0VtO8omACIiACIiACIiACIiACIiACIiACIiACIiACIiACIiACDgCb9688d6On376yXs7uCqHh5REBERABERABERABERABERABERABERABERABERABERABETgGAR+//13L6j/XLmLkcPDk1FABERABERABERABERABERABERABERABERABERABERABERgXAIfP3789OmTl+/XX3/1YQJyeIQ0FBYBERABERABERABERABERABERABERABERABERABERABERiUwPPnz71kP//887179/xPAvpoeUhDYREQAREQAREQAREQAREQAREQAREQAREQAREQAREQAREQgREJvH///uHDh16yDx8+yOHhaSggAiIgAiIgAiIgAiIgAiIgAiIgAiIgAiIgAiIgAiIgAiJwDAK3b9/++vWrk5XHO/B/RHLrlVYREP0UAREQAREQAREQAREQAREQAREQAREQAREQAREQAREQAREYi8DLly+9twPJwk+Xe0H1SiuPQgEREAEREAEREAEREAEREAEREAEREAEREAEREAEREAEREIHhCHz79u1f//rX9+/fnWSTj3dwSU94DNdyEkgEREAEREAEREAEREAEREAEREAEREAEREAEREAEREAERMAT+PXXX723g8g///zTXwoDcniENBQWAREQAREQAREQAREQAREQAREQAREQAREQAREQAREQAREYiAAvs3r79q0X6LfffuNjHv5nGNArrUIaCouACIiACIiACIiACIiACIiACIiACIiACIiACIiACIiACIxC4OPHj/fv3/fS8GKrL1+++J9RQE94RED0UwREQAREQAREQAREQAREQAREQAREQAREQAREQAREQAREYAgCjx8/DuWYe5mVSyOHR8hKYREQAREQAREQAREQAREQAREQAREQAREQAREQAREQAREQgSEIPHr06OvXr14UXmb14MED/zMN6JVWKRPFiIAIiIAIiIAIiIAIiIAIiIAIiIAIiIAIiIAIiIAIiIAI7EmAT3c8ffrUS/Dzzz+/f//e/5wMyOExiUWRIiACIiACIiACIiACIiACIiACIiACIiACIiACIiACIiAC+xDgQx137tzxZfPpjg8fPty8edPHTAb0SqtJLIoUAREQAREQAREQAREQAREQAREQAREQAREQAREQAREQARHYh8CnT598wT/99NO7d++K3g7Sy+HhoSkgAiIgAiIgAiIgAiIgAiIgAiIgAiIgAiIgAiIgAiIgAiKwP4G7d+86IdyzHbdv37bIpFdaWSgpjQiIgAiIgAiIgAiIgAiIgAiIgAiIgAiIgAiIgAiIgAiIQD8CHz9+5DVWT548sRf5/wFhE+uAMNTNHAAAAABJRU5ErkJggg=="/>
  <p:tag name="POWERPOINTLATEX_PIXELSPEREMHEIGHT#5C6D626F787B76696C6B657420742E65782E206F636B73E5206D656466F672206174743B7D" val="183,3333"/>
  <p:tag name="POWERPOINTLATEX_BASELINEOFFSET#5C6D626F787B76696C6B657420742E65782E206F636B73E5206D656466F672206174743B7D" val="36"/>
  <p:tag name="POWERPOINTLATEX_REFCOUNTER#5C6D626F787B76696C6B657420742E65782E206F636B73E5206D656466F672206174743B7D" val="3"/>
  <p:tag name="POWERPOINTLATEX_CACHECONTENT#5C6D626F787B76696C6B657420742E65782E206F636B735C61615C206D6564665C226F72206174743B7D" val="iVBORw0KGgoAAAANSUhEUgAACQYAAACoCAIAAAA39TYEAAAgAElEQVR4Ae2d//nXKPa31+faAkZLWK1ALUGtYLSE0QrUEmasQC1htAKdEtQKxilhtAOfe5fvxbKQkEMCJCGvzx9KCIHDfQ5w+JG8b/z48eMf+hMBERABERABERABERABERABERABERABERABERABERABERABERCBcQn8c9yqqWYiIAIiIAIiIAIiIAIiIAIiIAIisAOBd+/e/fHHH58+ffr+/ftff/2FBD/99NOtW7f+9a9/3b1798GDBw8fPtxBLBUpAiIgAiIgAiIgAiIgAtcmcENviV3bAFR7ERABERABERABERABERABERCBOgQ+fvz46tUrNsMs2f3yyy/Pnz+/ffu2JbHSiIAIiIAIiIAIiIAIiIAIbCegLbHtDJWDCIiACIiACIiACIiACIiACIjApQl8/vz55cuXxs2wkBQbY7/++uvNmzfDSIVFQAREQAQ6E/j69ev79+95r5e/v//+m395zRcZeLuX13z5lxd8+dM5hs56UXEiIAIiUJ2AtsSqI1WGIiACIiACIiACIiACIiACIiACFyLw22+/sR+2usIstrKXdu/evdU56EEREAEROAKBb9++sZl0rk0j953b33//3W2ALWJkb4yjDPzpKMMiKyUQAREQgWMS0JbYMfXSTyrnr7gP3OO4EHBnYZjR7Tglm5QK2X7++Wd9c7+fcagkERABERABERABERCBgIB81ACGgv8l8PjxY14s+O/1f3427MmTJ/xm2P3791k8dcumzn547eDLly/8xlj0CI/zrtiLFy/CfBQWAREQgYMQ8COgf33KrSC5F6rcUhL/Ii17/CQ+iNgZMRDy7du3dLxO7EzKuVvqtOfIKF4EREAEDk7gnweXT+KtJuD9ldBBce99+62vzMDPgZfVRWcenJQKMUIhM1Ixq8xkrlsiIAIiIAIiIAIiIAIisIKAfNQV0PSII8CJvfBjiUxYWCSdPMbHxhh/vDzh7qarsZxKZCn56dOnYisCIiACPQnQHbEmEy3LRJc95WldFvWlo+Z3HzcWRKfNu2X8neutuI211uMiIAIiMAABbYkNoMT/qwIzK39I5zi14sgkjhS7XE624wgmSURABERABERABERABC5LQD7qZVVft+JsX4X7YUVvDLA9xjthnETkfTKfybNnz3irbHJHra7kyk0EREAEPAG6IDoifzl2YPE7txxNoGd27/jSIUOD5Sz/di8LXCEf4u/cucOLvzt+ZimUR2EREAEREAELAW2JWSidI42fRx1KXKTKvPV1KFEljAiIgAiIgAiIgAiIwEUIyEe9iKKbVvPNmzd8dMsXwYsCbLX6S2OAjbGPHz+Gn1589OgRy6/EG3NQMhEQAREQAQuBr1+/svPHJtZcYl7z5cWvtCd3L/gSz90HDx6kObB/pl2xOaqKFwEREIEDEtCWWFulMOK6d6Q4ZsLpEr1M3Ra3chcBERABERABERABERABERCBLgRYG/XlPH/+PF1F9XcXA+/eveMNA7/MygsKxCw+pQQiIAIiIAJGAhw+4MBBJjHdOC+QZRJwDIIXeecSsFXG6t+60wxu5fDWrVv+tyfnStkY776QyakLrU9uJKnHRUAEzk7g/529AseUn2GGj2AwFvICNYMu51D4lzBbYvkh9pjVkVQiIAIiIAIiIAIiIAIiIAIiIAKeANM9/zEMjj9un+Xx0UWf+fv37z9//uwvFRABERABEdhCgN2szH4YfTjveOW7cfr8zH4YsjEihOckLNKyE8ZZCr9yyKtm7IqxbEhZLCpacrCnIU9yJn9KceuTN27coHRksGeilCIgAiIwDAFtidVXJWdPOHDBD3X6OZIvgzMjjJEMeJrheCYKiIAIiIAIiIAIiIAIiIAIiMC5CDDd8wKXLoP6B8MAvx/GN7t8TLhD5iMVEAEREAERKCXAXld+N2vxm4fsqIV9/pwAfErXvsPEHhXn5jkAEa0csmxIWSwqsrQ4V1BRPPmwCEme5Bw9SOnIgCRRvC5FQAREYHgC+nBiZRXn36R2hTHgcS5j3bfmK4ur7ERABERABERABERABERABERABEoIRF81/Pnnn0uenk0b/sgNK5Wz6XRDBERABKoSYD+ezwa6LFmw4sN67l82UaINm6rF9siMNbr8qQX2wxZ/4iSfQ1gNdsXyb5u5xLyele/kwc67XK9fv3769GmYf2mY0YqRJf8Uu2V8trfWDly+LN0VAREQgYMQuPHjx4+DiDKAGAwhmXex0wouHkVJH7HEuDescWKc+0Ip/H64/zC9JQfSfPjwgYOKxsSWZKlUiIRglmd9mu0Ogc9KAREQAREQAREQAREQARGQjyobWEEgXM3kLL/9tYB8WeTDgX2fRmcoPQoFREAE9iLAKMm6De+t2teU+A6hG1v3ktmXu7hGZ+lmLbtKvkTLiMCemX2PbcuyIZ+n4ji+ly0fWPwptfzjuisCIiAC5yKgLbGa+uJl5KITNJzE6fYFRTwSnBjLu96OSPUtsUnQpVJpS2wSoyJFQAREQAREQAREQAQqEpCPWhHmkFnxSoH/AhWviEUvjW2pMj/u4h/XAqVHoYAIiMDuBBa3l7yEB9kSYyhngyqzRmfsvXlPi3e/fO0WA/kXD6KjD4u5WfbY5jK5d++efSOTTP7888/FF+bmylK8CIiACJyLgH5LrJq+OOiRGWsni2Fw6vZuMtt1SMiW0qQke0U6qTiYs5cAKlcEREAEREAEREAEREAEIgLyUSMguowI+P0w4m/duhXd3XLJUrJ/vHR26R9UQAREQASqE+AzQudauuGDgfle1LjRFXb4FqpsxWWS2c+pu0wofd2pCxYbi/bDKK5Utkw1dUsEREAEDk5AW2LVFGQcTaPy8p8PjhJvv+R4y4MHD7bnUzcHPjxS6/v7dQVTbiIgAiIgAiIgAiIgApclIB/1sqovqni4iVX04GTicIOtdB12MkNFioAIiEAtAgyLdXu8WoKl+fATYvnf6eArShx/SR9sHbNiW3HFI9RixWLjuoJaE1P+IiACItCCgLbE6lDlGMi6GUt+kK4j3P/m8ssvv/xvxCGu7F9SPoS4EkIEREAEREAEREAEROACBOSjXkDJqqIIiIAIiICVwDEXlFLp88M3G3svXrxIn5qM4dOFk/FzkZmdNlYO8y+uTea5btlwxVPIln/FbVI8RYqACIjAGQloS6yO1tbth1H26gdXy33At8SoC984Xl0jPSgCIiACIiACIiACIiACLQjIR21BdYA8w/ckVqxvZgj8/fff/m7pOqx/UAEREAERaETgFP3S4s+aFG3sFa2h5ROHPbxdQetGmXWLjeuestdFKUVABETgIAT+eRA5zi7GuoFtl1pnTqzsIo8vFNdKo6+noUBIIDzAhYvJR8zDuwr3JCBd9KStskRABERABI5AQD7qEbRwNBn4vKFfo6w7E/TZUuVTLD0fTTWSRwREoCmB+/fvN82/SuZ8FDGfT9GWmPtcZNg5ZzI/zm+CcHTDKHNYnfDARxivsAiIQEhgyJWxISsVai0Ka0ssArLyMvzme1EWu4w3x5zYH1OqIm0qcSMC4a+84tVpS6wRZ0u20oWFktKIgAiIgAiMREA+6kjarFWXu3fv+sN8X758qZXt58+fw6woJbxUWAREQAR2J7DLElZRrd+9e5ffCuKU7e3bt4vy5DOM+S8xutxwGJ4+fZrJubRcn20mz7lbCLNieFq9tjknhuJFYEgCQ66MDVmpjPnpw4kZOAW3Vn9ThVGqoJhKSY/vxFSqqLIZgYA+Zn0cLUoXx9GFJBEBERABERABEdiRQPiGAXtjtXyk6KdfdA5sRxWraBEQgZMSWHxFbMWLXLw8sfgU62wfPnxYhLbirEP+Y4xzJa54ivXJw35Waq6aiheB/gRqeX39Jc+UOGSlMvXllrbE8nwK7q4Yb8j9yZMnBWUMnVQbdUOrd33l6n6LZr0cevIf/5AuZAUiIAIiIAIXJCAf9YJKX6xytFn1+++/Lz5iSRDms7j8aslQaURABESgLoGDv0XEqu7iq1Hr1u54+ez58+dzMNno+vTpk+UlsBVrgOEhjDkB0vgVT614JC1XMSIwPIEhV8aGrFTeFLUlludTcDczOmZy0VQnA0e3RAAC+Y8eCFFPAtJFT9oqSwREQAREQARE4MgEwtmf5YNai3X5+PFjuJJbJc/FQpVABERABEYiEB4smKuXZeNq8tnffvvtzz//pPNnA4wXqjgxQ4BtJF4O47O3xmx54azoqA1rhuu+SoU8ReuNSBX+ktAkAUWKgAhAYMiVsSErlTdXbYnl+RTc5ahg6WETxk7jqFkgh5KKwFgELnhU4bAKlC4OqxoJJgIiIAIiIAIi0JkAW1Z+WZN1hO0ric+ePfNVWL0G6nNQQAREQAQuSCD6/GxKoHTVLsqBFTw2xtgA+/r1K2+kEXjz5k303nD0SHpp2bdzTzHKvH37Ns3BGMOz9t9qsUtlLF3JRGBUAkOujA1ZqbwFakssz6fsLkOInxctPslxEsbOxWRKIAIXJ3DBowqH1bh0cVjVSDAREAEREAEREIHOBPjBlfAXa/hN8i2TO1ZU+U0yX4Uta6A+EwVEQARE4GoEFrfEWIjbnQkdvmX/idVFPsa45ce9eJY32Cy7Yq9fvy7d2NsdowQQgb0IDLkyNmSl8haiLbE8n7K7jDeMWJZdMYbhxaG6rGylFoFBCdCmBq3Z+aolXZxPZ5JYBERABERABESgGYGnT5+Gn6XiNS/eHigtjfcMWIgM54asYG5ZAy0VQOlFQAREYBgCi6u69+/fP0JlHz9+zOQ6s1nF22yck9j+WSlyoKBwqIqqjwwMOgxnUbwuRUAE5ggMuTI2ZKXmNOjitSWW51N8l/GGcSsz3pAjnx7m9WrNc4rh6oFLEggPzF4SwIEqLV0cSBkSRQREQAREQARE4AAE3r17F36Gi68p8qMvRFpEYzOMLTSWI8P9MB3Vt6BTGhEQARFICbDOlkZGMZldqChl60sGC76+yOtirB96qQjwAyusTfPrkrXWDMmHUYk8yZn83SF+ApRL6cig98Na61r5D0ZgyJWxISuVN7x/5m/r7goCbrxhXOF7F0xvsCoOqjDqMOQ8efKEQajWwLZCNj0iAqcjcMF++bA6ki4OqxoJJgIiIAIiIAIisBcBFi7D17y+fPnCpI/ZH//yaRDeSCB869Yt5oDsgfFTDThUpGGeyF8kM19i1FH9iIkuRUAERMBIwDJdpUM25tYnGa+L8dehLHbgtnzdt4OEKkIEzkLA0tWcpS5eziEr5Ws3GdCW2CSWCpHuVzcrZKQsRODaBFgyuDaAA9VeujiQMiSKCIiACIiACIjAYQiwK8b7Xrwi5iXiTGTR74GxSssOGUuWPgcFREAEREAEighw5mAxPQcUFtMogQiIgAhkCAy5MjZkpTJK5JY+nJjno7siIAJ7EuAs7Z7Fq+yAgHQRwFBQBERABERABERABP6HwIsXL/gsVfgRxf+5nb3gOyIcztV+WBaSboqACIjAAoHFHxLjeX20aQGibouACGQJDLkyNmSlsmr8901tiS0iUgIREIHdCFzwBx53Y71UsHSxREj3RUAEREAEREAELk2APS1eF7NvjPFmGJthvNbAx6y0Sntp01HlRUAEahCwvCVWoxzlIQIicF0CQ66MDVmpRRvVhxMXESmBCIjAbgTSn1jYTZTLFyxdXN4EBEAEREAEREAERGCZgNsYI927d+9wn1hl4MUFFmr9z0vz2S5eJuNPr4Ut01QKERABETATsLwlZs5MCUVABERggsCQK2NDVmpCef8bpS2x/+WhKxEQgSMRuGa/fCQN/FcW6eK/LBQSAREQAREQAREQgSUCj//zt5RK90VABERABERABERABM5BYMiVsSErtWhP+nDiIiIlEAER2IcAX7O94A887sN6qVTpYomQ7ouACIiACIiACIiACIiACIiACIiACIiACIxJYMiVsSErZbE/bYlZKCmNCIjADgSueU5hB9CGIqULAyQlEQEREAEREAEREAEREAEREAEREAEREAERGJDAkCtjQ1bKYnzaErNQUhoREIEdCFy2X96B9VKR0sUSId0XAREQAREQAREQAREQAREQAREQAREQAREYk8CQK2NDVspif9oSs1BSGhEQgR0I/P777zuUqiKnCEgXU1QUJwIiIAIiIAIiIAIiIAIiIAIiIAIiIAIiMD6BIVfGhqyUxRa1JWahpDQiIAK9CXz8+PH79++9S1V5UwSkiykqihMBERABERABERABERABERABERABERABERifwJArY0NWymiL2hIzglIyERCBrgTevn3btTwVNk9AuphnozsiIAIiIAIiIAIiIAIiIAIiIAIiIAIiIAIjExhyZWzIShmtUFtiRlBKJgIi0I/At2/f3r9/3688lTRPQLqYZ6M7IiACIiACIiACIiACIiACIiACIiACIiACIxMYcmVsyErZrVBbYnZWSikCItCJwK+//tqpJBWzREC6WCKk+yIgAiIgAiIgAiIgAiIgAiIgAiIgAiIgAmMSGHJlbMhK2e1PW2J2VkopAiLQgwDnFF69etWjJJWxREC6WCKk+yIgAiIgAiIgAiIgAiIgAiIgAiIgAiIgAmMSGHJlbMhKFdmftsSKcCmxCIhAcwIvX75sXoYKsBGQLmyclEoEREAEREAEREAEREAEREAEREAEREAERGA0AkOujA1ZqSLL05ZYES4lFgERaEvg69evV/51x7ZwC3OXLgqBKbkIiIAIiIAIiIAIiIAIiIAIiIAIiIAIiMAgBIZcGRuyUqUGpy2xUmJKLwIi0JDAkydPGuaurEsISBcltJRWBERABERABERABERABERABERABERABERgHAJDrowNWalSm9OWWCkxpRcBEWhF4MWLF1++fGmVu/ItISBdlNBSWhEQAREQAREQAREQAREQAREQAREQAREQgXEIDLkyNmSlVtictsRWQNMjIiAC9Ql8/Pjx1atX9fNVjuUEpItyZnpCBERABERABERABERABERABERABERABERgBAJDrowNWal11qYtsXXc9JQIiEBNAnTKjx49qpmj8lpLQLpYS07PiYAIiIAIiIAIiIAIiIAIiIAIiIAIiIAInJvAkCtjQ1ZqtZ1pS2w1Oj0oAiJQh4A65Toca+QiXdSgqDxEQAREQAREQAREQAREQAREQAREQAREQATOR2DIlbEhK7XFtv655WE9KwIicBwCX79+5Ye4Pn369Nd//r5///7333/zLxL+9NNP/Hvr1q1//efv7t27/H///v2bN2/uLv+bN2+ePXu2uxgSAALSxVnM4KSN/Sx4JacIVCHw7ds3RmTGZcZkAuGgTP6MywzK/OuGYzcu3759u0rRp8jE8QGOQ0QAsUO/xfFxrgt8Hjx4cCk+p1BiXsjPnz97pxT9Rk2AZ10rcK4p/6Llhw8f5vP0d3/77bdff/2VS/59+vSpj98xwCqD88N9TVN7dpXFA8eej+CE74hLRYtABwJymDtAVhHdCMix7IZaBRkJDOz5DLkyNmSljLY6l0xbYnNkasYzejEVdPMi/vXTQgJv3769d+9ezcKU18UIvHv37o8//vj999/d7tdk7d0t/sXkwgRujenJkye7GCHt4pdffnn//n0oksK7EJAudsFeWuh5G3tpTZVeBM5LgMkh4xrjcjTgRjViROaPSNbQ/TjIDgEjMmvlAy+Xwwc4/FHxiEl46fmEkYT39VsiYXSZEjDav3vQaTlqKagY55CGkNkxevz4sW81HKvacUvMjcvYc1SLiIy359Dsae+0dGpKdaL0umxBgN0RFOHm4+grnZhjeGy1risaRxoz8HvAviByQ9H867d+CaD3bhv8CMYkEcOjyr7Wro5uT5p/EYltWidYpt2tI7PLU3KYwY7qnUGG2ice4+Rfr31UT6/Lv7usBuxiHqcr1DiwhgONHyJR9Ckcy8X++eXLly9evCjSHedyXLdME3AdPo/T0cEEg//555/tp3CKyh0+8fCez5ArY0NWqk5b+6G/DQToW//8888PHz7ga75+/ZqDijjTdK94uvgW9LaLSuLZDeWvfBTZDigY3BalAvLKOg/3GD4uxrZIzJgA5wDrxZ77cKIgd7bXKF6YjFr3EfIipUgXx1f0qRv78fFKQhGoQgB3zuLGhMNZPkxuu7iIVWikmeAtP3/+3OIY57H4u/gtZEi2aVktYizKvbKPWnecclqG+aR+01lMN/fVm1Z1ex6svXtQfQKoAwt083HmF/QMbj6OqbjVT99v5AMrphgUzVOUks85vUtniNLbdRrQgMMKwXiEGp109KnbEYGi5+y4VmNxqk/7ydQI0xhskkUtiyT0uunjUQxGbsmqehoMOJIkvaxeaIsMUSUaSYVfHbPLQIOp+P6ZHs/3z6yX0sTsbiGN0QiZEinFmDMp+7sQxoocLdkVPB+MYbxVyiErVbF13CAv16u698pX97ArHtx+Jo4TE+6cy4rS/SOYiMvEBfiXUwOZMwgcN+CohX/K57MuwFDX/3gCh4DCU4qTkvcXLDzyOSkSkYyjVY6CsknOmREyZLDkmzxhYPXhOPL0VuEC2y18kgPnMjgmw0G/ybsbI3ELyHw1hMXSabO8GekPLi2mTxPgPPGXxq+LwRvLNPZ1eZ7lKeni+Jo6UWP3Z0t9jwpe992zlLNLk8bbY5juruimaOx0Pq7bdzOlOQmd8KE89OrhJWE8BxfpA+RGs4qS6XJ4AnyD4tWrV40GZQx1xcHYQzGnUVCFRbdztcyM40xffRe0Op/8g/JR5/hY9IsZ47m5/jbsdV3nSdvJmAdLeOjXv1IzOYWhK14xIszVKB/PNJABKCNw/vH8XShR2UbTh3zRJ73L8sWdO3dqCY9m6c+NueGhMaNx00njI5PJaB2Uy5838slk9sharuO5Rp9atZ7k3Hp2PFloaSRdEwaZ/2yMMU9nk/kFAdY96MzzGZIPyfJp7HfpGN2S3eIjjCn85ZPhOeQT5O+29jqGcSwZmo1aywPnLswtizakwSdfzC1KUGuNMcp2mMsreD5DrowNWSlLs8I5dB4aYwFdEIORezF0+hMUfnuNwd6Se8U0TGB86esCFVfGw3oxRmbkYa8oTLwxTG6Zshrdspwb6i+Y5RRMrcN0nHHYqDjL49XVh1IsuiMNzZnEVJNWxh8BjufgJTPjokfIC0+CWpwpFPcFYVBuo9aar8viXQSrrqZjZihdHFMvc1KdrrEvdiyLjbEoAX3aHLpMPB1gUSmliYGQKV23xiPAWLlo+Yx9bk3fD8pwcOMyMeSAWS6OjxXH5Z5aYNyxOC1hQ6Om0OAp/uUvvJUPA3ldt2AEQv55Abhby3eiIotlbU9grHgmGXJmVhWdL4rnibVnMvG3yA2AcxniTJLPnDk1Vb2XEAHyZoDF0pypBbX27T1s7HO1i7RJPjzuy1UgQ6BuY0F9mbL8LbRT1DtF+p27ZLrki1gXwPaqC0afTOtbJ0+fp1DHXM8QonY9UtQwd5kdV8dCh1Nd7w5dpkXQs4V4J8MYT8XKThaxV2S7LppWDLd8vVD3WRzLxbrkaxreXeyINvbMIK1orsNkNarnM+TK2JCVKm1KWCwjV9h1hOFJl+YfvgxtiXlY2hIDRbuR3ptcFMjPM5128BKip9Zd1p1BecuJAutkm3xqcTSiaNfCSTmZQxhJd7lIm5mDJasw2zTcv1eJVLB4eR3vR7pI7fOYMSdt7BXnPIvNlgTrFkAzHpKl0MU0QDimUUmq6gQWJ94YA70uo62xaEya2X5+VYs8+/tmRvmjZPRjxtV/mhUDMSt6c42arMCI+wfPxTwXV0wiOe2Xi14TFbmUj0plJ7tEZ/lz2rQAR+PokXwm85+M3FKcRSTSINJk0UQ6A0ZsY1a0YssKPtZuz9NY9HjJUP2cXlbEZzYAHDo0MudIYLFYAu2C/opk/PEI/yIh/RtPWUyaIcA+aoTapJQ5oyJPOk9kcIL5irh+1dKzQZLMO7SysEaWMHgX5Qc7jdepI58nQBZzqzI7zotRdBd7y7sNrhV446TzQY/eOAk4M8A+5/LhWYwnlYpnF5sYz6YPro5ZLK5nghbOGHnOacHr8XSOJTZQSy95Bw8yaUHe8rFz14NhtxlPkh5gtX0O+eDAns+kwaQmtGPMCmscslJFLYtmnu9FnULpBMJstSU2YecRo5AXYYariWfWRrUYUCOB08s5pzmsRH/BFt1QxLvUcoNXHJ5o3p/g7goydBmLljDpBHvBFgPqlxcRdUsgXXRDvaWg8zb2fB8VDi5Vwm5iU4p6biWrikhkAoRSkZT+dASYTucNCV98xYjsOdAJ5IdmnCVk8OkPGKD6ljaFs73O1eSpjArItgUf+aihpc3RyK9YhTlYwna/Zd2IYJHBpcGoUpPe3tIX5+2MKevaiL1qZ0+J6lPVrI6hY8kAYVE1dXWI4SmjmujeF5WO8KUjCNmmVaYgWhAyZ2rkbtFhWtoaNbXktlhcrQTndZirEMDkFm0JlaFZe/dISvrw1MixLvr8SGzMJrW6KIasoqe2XEaZ73tpbPLG+gIz49VQU3Rd2i2ERe/oWE6a0zrdZRyMlB6ONLUOIbjw5GgeypMpJc1t7JhJVttN0dJx1W1fk2qyjHqhYfQPp73uZEXCyCErFVYwH6YjtXc4mLfPTVtiE+YdAvKkfIAmOvHM2qgODd5L7gP51RZXlf6CzU2wQ7RbvAFffQJ1Z1ChhGE4LHF1OB3jwyIIk2B15jy42HVuYb6YeVSX/pcrBpsttHd8VrrYEb6x6FM3drsLUqWZ22f4IfxFwhtlqzv5DyVX+CAEcI3ypr5lxAzrSD6ZgrjV30kLxZsLMxuZnEJHLQsvtMrSKusdk1NrItd1EXP1Il4+qoczOYkgsjpzSsROJlUcWVSLol19Mem0vjTAWi3d4ptt9PO94oYMoPrIGLZcZlDT27m5TPYAACAASURBVKQ5o74VVC2diX1ZNnVssM/JteC8qJC0tLUqXXdeEsvdtNaRdjKqtOS/2DBr9QAWYaI0dEqLJrSxj5ocWzGPUPuIETFPLxEjEn7LZZr/jjEVfbCxHUtsoJaa5nrFqDlkjD9KOSdYO49ii/33fPYKns9iJz9nHt3iMddSpQ9ZKTsEyww0VJ/vUrQlFmL5v3B+SwxvgK6Wv4kny6MqDqh2c0lnd6ng/QWzjFK1HNC6M6iUnouxa2Qy5eRoFJW1Ys6TljU5zQsLWjflo6CL98sp6h1jpIsd4S8WPUBjZ1hhtlxxcAy7oDS8brrSuhVQ/UVdK8F5CeA6p6boY3AdacgVa0dueefeu/IVC92SlXFFtZYj50Ulw9QnJ2ZdL+GzjQLyUR2QSZtcMW+P8GYuLeNjXV17YSZNmqX2ui190Qmnk8nPTL3AFwy4fhI+OCHeD/Hdcmlgbh+FTibKCpvfYgaLOzoUZ5nipf3SlnGBGi3uitG1bqn4dhOldBQdqSO6tKBblGSxYa6eHS8WnUmwuH0CilqCTfo8foEIRUTY08u6XnGa/44xnkNGWZZbk5B9vejZ6jY3cpscxH2JWzqQyfrSR/n+mZabemu+6MXApGxRH0gRc8RQ2WIRLsHcQDBZwfEiL+L5tF4TMBpbJhm2XWpdQ1bKCMHewEPmrrv475aYK4xY/mgJbPzwR9b0PlFfE+ZiDJMD+eBbkDP5GytmSUZuyEnmi+7RnKh0zYiHs0tlyWqFeI4YtaMDXXQlIzEo1FLNumksrPoLZjGzWispqAxl5X2CSFPGSwwAvOTM3xat0VLyTgN3MdctRYTPLvr9k15ImEOVsAXyxd2UKpwtmUgXFkpV0ozd2KmdGxzzHZrF3uhaGQLWDdNeU3T+ZFJFGPoi5zk4x2aF8+ClUuD4BPIuSq0VqJRDfnqDVOkju8TgNC62YhwkGksj8XC6IgFo5hVbZd4AXNHD+6h0ehFkLje6u0Z7yE+vGtlVWmgtFUe1ZlxLwUYxjIAV7TkSYLxLWNEpMXlJlRiBDS8npxgoPUxTa/5lESxv2FGnx+V2C6HEsLKT4T5NftImES/vv9XSjiv9ILNjjyLvD6AsjKri4gDlAjw1VLdGhLFNmkcYiTq88D0Dk0NVKBjhPisb+Vrn/YqxHUsMla416sQiHUWXqcqizjnvElvWP32JecWNfTdt8vJ80Li3jUxg0oU4srVk6uJvnaVSRZ2Jr52z7XhLLKMzuiH/sD3QrjdPRcVxyftJkdj0m3X9BifSov8UitF/5wkhLUNCf8HyboGDVr1Hxp+zlBuqLAozbNBToPTt8xBv0osePzJUN93FBk4dvYSNAhHbycuz9MuNEHXLdhJ+FCldbFfHpRp76Rgd2lvdIYnu2jIOhgK4MONFXUm2m5By6EAgby2tB0fyT03RxyBbRfdjHcy8hE7UDnKmy4UUuq5G6VMWX3FsH3VSy91WPPNjJXdTlW2MSWfX1R3vUEJGFt+o5wLMOMJHFDYSmDTdScipWxvpBauo1d9iTpMyhJGZHizqkSqutyzOB5EwXZs26mJLsnwn4LhVb6SLNLCuLZUyPmvxWjEJY26lySJjAzXtApFCW50MdxsgohrRkCflCSN3seFQTlp3KE8Ubm1X+V6xg8PmUdBm0z2YiIa7jFQWdaF5+7eYa1ho9Z7E1/fgAXk+cwoKzWMunLoQc7kdJH6uImH8WSoVymwPY/DoomBLjNSRX7hYWNRzddC9xVtCbDr6pj1d1EdnQIG0A5aoiPwY7KTtL1jqb6Xcqi83ODJp758WHcXg5DH9aDEJt9hwI+td5NCoXG+fEeTJy7P0y75SJw1Mwo8ipYuNyr1gY2dOstjPRGbGZYuZIfDTguZi6PAbjT4bTUiPdyCQd5laGGdaKcxvzjiJ77l4kcqWX1hxYiNh+mDFGDoWvFYmHTTVCFStmYh81JQtqPvYvzOVjKVV98bTsjpMi9I93ciYuXSz94pt5yJZpQpN2RITubWRn5Bfcl1BkuImxQgjJ30PurXFNCvk8Y9YVqjpdX36DoELOsyeKqgXNRKZrn+2ViDtnegSQyOcDDNq1BKgKB9Ly6rlGxQJ5hPLsfQoCFhaNwYWqSxsFIsjo31t1llyT98mRLFvOB0o5fl4jUx2cVFk637YC1MrEMk/eXmKSpU2cF9TN0iVbYlBPx0RfY5RYK9RcHGEpgq1zCiTj2XyDLEOHU0qZH4YdnrsL5iF2OTEIK1gaUw054ksObpkAG43TOL1Ti46hDJEDkFpZTPpKT0sKA1T98zj22+lJaYxp+iXt6PYPYeUfBojXWxR05Ubu6W39/bWzpewiEHpjcadLcajZ/sQoJHm/aWethGtgfoG4gKMzkjbB0tYSjp/jgTjsqls+G/5hlyrA8mX4mrdyB6O4KNOml/rnc7Q0lx47kQFiNLEW2IiVxwbZvIIhNaTo7kKhs2qzzR2C71jPpvvzB3h0K2NnDR6gOr1sjTtdOYVLXS06HYm23tohIRDVtXJRBlGuogkcZfIHD1V65LSJ0v0kamOahVNPhhJ1B35cn2gT59AKb5EY6DW+FvKE+NclLCdweSlxZzyfVGLFj0nUr6lN3XeIpEs1hWqLEyPmUE1yjC6jLrNRfPoqYVI1B0vo65Gnk+oi0WbIUHPYTGUbXV4mEqVNvCw4tAr3hJbdAt8AYvb9auVt/hgZqTp1sEZFUOyxepUT5Dh49XXX7Adlxsg7CueCTAwtNsMc1qmiIwA3GrdrPK+EQI07evzdXd3mwpQva2dN0PporXuLt7YLR2+M0IGrEa6sHR3i7OsRrIp2yMQyC9P9x+M8q2mXUuZ04XxUF717Qovj2VDjm4kXEbxz5YG8vBdZ9VuimEZkZv6qNFCiZOnCtgiRczNrera2I5Dg2WPBPitv9lQpJSzJKZ5LrajsFcn7NO3610tU/Jw7hmtwzTaC4lK8RyiQDfVX9ZhtuyHhUbbWiOWcTA0Em2JpRqRY5kyIcYy9nmXI0psGRCjR0IrnQz3XwidxNIzUp5PnvaknUSRPXvjvLTGu5H8k5enqJRxQjpZQVgVb4nxTLgtP5mvi8R9MSqjerK5Jt3IcZyU3+hN7tLhWvzv/oJZ3Kwdlxv8MDyp7iqRFgId1mcXJx4Wz2MdkEx/4m+dol9eV/1DPeWBZwLSxWqVqbGDzjISYX7tZtT59fRwEWq1ovXgeQnQv2V6v11cXByAyZ0JLycdSzfgi8I4qdq1o7ndEU/DB6ooy9Jpj+qjzs2qWGPqZm++oMmBo64k+Vbm7Io0jZzhfM/jSq9i0h7pRQKWFRPv1obdC7TbTb4sG3Vhxx52RGF8dSXmF+6dHbbr3sPqhFX2vXoUaKcgLwlmEBUaXVbvEKjUYqGtT8r66vvAokghlnYOvJdnMmDpRTss7KSy5QWDbfpI65hFX65pPxPWLrScybBXWdg7+U47zGoyPJnnXGRdp2JSnqNFyvPJa2TOVMJ4uzXmy+p2NxR+LnyKStGPzcmfj3e97v/LJ5q8+/Lly8n4KPKvv/76/PlzFNnncnK+RO/522+/9RGAUm7evGnpWbrJo4IyBL5+/Zq5i+UwLr548SKTZvstjPP9+/f5fHAFsKt8mu13F/e88/7cdgGUgwiMTUCN3en3jz/+sIyS379/bzR246VMWhpS0ec/fvx48q4ir0AAk3v79m2mpvn91MyDW27hAOTLxYto7at4+XGNaJv+cjLASkq7dvTkyZPJQtNIWnrezUsfOVRMXvgOPuqc1d2+fbs/KOMkdLVgHz9+XDRsMicN5POqWSfDohNOtpj0mzdv1uV/2aeKlvKfPXvmQWH/7SZf9+/f9wXNBfz0EOP0YRyV/CA1l5sxHvNeTNlUAFf6ZR3mb9++YRtzbqqDg0nPdc6LuludINwtXp3JNR+UY5nXu7GLZnmZ+aPLim7QPhRa+jSXLSvJu7g3eT5N78rzaYpXmbcmgJNm7EAiSf6vW1i3CWk5sEN5e20qspgV1ZbL/rv9FsX0fxkLjU9uGUbE+gtmMapGJ3AzZ/QalRi1u0mLjTTCqB891e6SsqLSo0tc8BalR6VMXu7Vq7So75HznIQfRUoXKzSoxh5Cs5zadlbXYkiaHHQYuDscNw4hKHw0Aotm2fOTAymcSbsNO+cWjSUSw3gypl1TyrhtIQof3u7LLWKnrO2lRJzdZaayjUoMxZg7eklXGSbrGfZq9YGKUzzLjpQvl7l0i4pbjG1H/i2q3CdPr7i5gHNrQxvo0NvPCRPGu149nJ217ufJPxRgLtxUcVd2mC3L99XfSzNqMzMkRXbSc+0iFN7iovhXjsIH24XlWC6yXbR5p7JwfCxS4qIKvPU2WuZaJLBjgnDU8xzmAtf0fOZohPGnWxkLhZ8Ln6VSRTbsK+uG0TVviZGF8Ywep4c45OKL7BZIz/fBqP9uf+i5dqu7ClpBYNKemW3SSJ4+fboiw9JHLIedJ4UsLciYftGVxAUxZqVkIiACIQE19pDGvXv3jFNruFV3J/xpay8Sozbdfrvz4L4gBY5MYLGR9hyOU1CL42+LxhKKwWFSy8sByNmuKaWNN5QwDX/58iWNPEvMpL1181H9cewI145znMWFs0jUosu5+k5mQuIWL4pNajwSgNdH3r17F0XqcjsBPI1Xr165fDDyRi+ph3JaDqpiabwM4dc3WBR++PBhmEn1sDH/ph8EWhyLqbWlsdSC0212jNUtdkQIgwtdq2pF+bA2YjHaojyHT7xozD0tOaW9u2OZijQZw4Abun+LTTLMhPZiWTSnd233eYNQnkOFFzucUFp5PiENhQ9CgC60dGLCbMINoyu3xHiYyZil/v1f6Eaq9DXzfYcZCyil2YsAXxnycwwvA8Mhg24fXxPH17JY0+1rSEBY9NsQuOksyCtCAREYiYAae6pNptaWKY37SlX6+OqY9FMb2g9bDXOkBzHI1IcMK4i5ttvpCQuaC3PAKzwkmyajsVjaVPqgMSb8pNjcI7Smpk6L/bSvk3DuVac5+Y8Tv7uPOrdQknrO3aA13RLLN/+0juHyXHp3XQyzD8vEfpcp9roaneipcGnYsve/vWqWFRWaYbiUEQq5XYC5HCxGWNoVz5WVxl/WYWZ+Heo6JeNi+tjAMUufk+qw8XIsLaqxdDhhn8z+Vqk3Tq+S3xXDeb7mWRN5PhYTVZojE6A3CPuHRVHpcPyx7JVbYpSR71C8EP6klY/pEIgmCbuvX3SosopYR4BhLzVRvMxuwyGnES2Or7G5rYOQPmWZjVvETnNWjAhcloAa+5zq2Z2yHDhlJ77WIjsnHtJlfZac+r9NPsdE8bsQsLz/1Hk4nuSwOP6yTE9dJp/dGEkbtMycm+7JUYXS/ZjS9Bsp1Xp8dx+Visypey6+Vt0z+TTdEis1lUYcFo+mwafFblwG+wC3Fpdc2Tv3s0J2qvq8K2DZEsP/8ZZJ79rHV7EI1sj+r+wwW9o+KxWlmwF12y8vES62prolnjc3OZYVdRcueS96wpPlsivGRn56sAy/gvj0uORkJuNF+vHFWLVGPb+l95PnY9TRBZPhs9kPi4TLPuu3xDjvYAFNg+n/NknUVI6wfmFhpTSdCTDspT0vH0+vtepqqY5xOE/ltGS+Jc1iifQjzFi2FKFnReBSBNTYM+qmP7HMrlmrqnJeIe3fOCjU57XgDATd2p3AYiNlibDPWmQeBba6uFiZbvrm87TcZdD368X59Isk849Xv2vpXqoXujHDI/ioVCGz8NF/fueQHqqvzvDZYgDGbb+9VLClakd+NlxA6LZ6sNiZR8S6CXbr1q2o6PSykf0bR5DUl0slrBuzWOLG2fFBDp1YoN2/f9+STGkWjfnijqXdQnjnwe/cbHnhAReCuSQ/3MWvFbIN5n71lp3LQ7kWdiy7pGzU88vz2UWbIxXKGBq9HJXWji6Xth+29/VbYuRuPARq36xLJV4RE23v07SOsH6xoiJ6pCkBGky0YMSKCeOi8ePpVWTjTYXwtMtcnrTbsNHOJasbnx6fSfNf7HHSRxQjAtckoMae1zvHXVlHyKdxd1mPAKYl5VwaOv/oW7UsMBlP+czlqfgBCOA9RoaRVsro96YPVo9ZlIT5Kodh65a7WKgrDv+h9QH20i2u0kXnutxW5HYEH9WJnfnm5I5O4HEUWmqKRmOwvDlNVkxbjBkqWSmBbl6BZefJC99zWcPSylosjF7WYabilkMnDMStR1hvb5lAo64vU+IZb8mxrKi10EW3rFMtFs0SMStsR2hNi6IeLUGj5i/P52iKPqM8vCvGzIWBMrVSvBrOQDPURttDPbbEOHLV822SaI/BOIE/o74l82oCNJXI6aQLxq3vvPMUyTBXnSqj/lzmc/GWrcHwNOVcPooXARGAgBr7ohnQ/RoP0Dx69Ggxt7kEHAOMdMECU/Wdg7nSFX9kAosneRF+l+F4EppFEmpU0f1mCmEc9Ds43saTpB5daXr/4C6Bg/ioru7+UHaKIppwpQnaxVgW69eVXppzaXqjVNF0fe6pcIlwLo3iVxDo0Il5qdJVG38rDRxNsEz/kApvjImctLmnLIPg3LOr45vOjqOjunNC9rSBORkUbyQgx9IIqjSZpSWW5nnl9KWeTGl6I1t5PkZQSpYnwD43xxGYAnNujNN7bIPxHTjeDGMmO3naadOWGAtYxr3cbgcJqWc4PcDLZGKZR6a7lyJA28Buo2Ud1kr49kjnQyJIYlxNWPxKQyMNLi4hGd/qaCSeshWBsxBQYzdqihcjFrsdsuL4wqRDs1gKHkK0nYZP3+gnlxaFUYJDEcB1Xlzaw6U0ztY6VA1JLAupRjfDIrBlZYd8kKrDUkXRmmAfkSwMF9Mcx0f1ombMjCazriv2ma8ORMsxRe/Z5Au1jEFhDqXpw2fz4aiOk4n1ltgklu2Ru2y3WMQ+2rJG5i1SS3XSNJd1mFmIsEyr6RY6n99NdaQYIwE5lkZQpcnaDbulkgyTvhRpaXo7KHk+dlZKuUiA4RKviakKM9PMFH7TlhhCGCelxvM+i7VaTBAVZBRvMVslGIMA66F8+TrcNKVefDJrlyVR+0LVXr6vZcN7F3RjWKNqcR0Caux2XXOAJrMC6/MBKVNNf2kMRPthFKT1RCO64ZNF3uNkfdvNACeLW4y0yGN883KxLJYpo7NEc49YpJp71h7P3MZeUC0IdvHWpTyUj2qsAl1xld93NBbnk1mGCZ+4KFA0c2Ttpt0GsGVhaHEjv6juSuwJtFOrL8IH7Bu69k7PZ946UN0CL+swGw+dHHaztrWlnTF/OZaNtKZWUB2sPJ/qSJXhiQhs3RIzHg/kTHefXwCOXkcrat4nUptEXUEAC2Q/LProOe9R7vXJLOMajWVfagUNyyOWH861nGizlKU0IjAwATV2u3J5W9fYq/CFmSK/glNCUf9PQZ1fDrZzUMqeBFjTj2xjsvSjLUda5GG9csXmcVp9+zJlt/fajdvnLJ0YpypprXvGHM1H9XVfdAXReP9dsWi7qGJPzik0+3IbkwgPqnogquNk/tXf0Zks5WqRlq51FyadBbPv1VWkcU2HmfMQRte3sw1U1OzVspJj2U7j3fzMdlU4Ws7yfI6mEcnTk8DWLTFkNW47GV2cLZVn7AkPK+E0ZN6P21KQnj0dAWyDWX1oHlSBj4rutVDCy1WRMHNId/R9LbtxRg9+rnaKF4HhCaixl6oYv9y4zsikiJdXLPlz9CF6x4X19L1ewLUIrDQ9CRgd1MW9gZ4yU5ZRHss55UXJjYjIp5vTwi4IG5l5R4UZSv/dmkWYaYKj+aihhHnCLiVdMZ+9DZ9qHaZE/6KYfQfLKBXqsNSaRtHzXaJJ4Y1TiclnFTlHoFsnNifAXPxhBZsTuDT+sg6zfZjevc8p1ell0xu9JqMj1w2jUR67xVaXnMMiFQ/BVBfvvBnK8zmv7iT5RgIVtsT47pxFCFajjEtXltwm00Rjj3GvbjIrRY5EgMXQ6DiJ+17Wjm5ltDiboW10TTI5rL5l2VG2nKxfLYAeFIEBCKixr1AihxUsq5z0P5aBnkWW6Is0+C1H+0GOFZT0SBUCnM6OPqc8l63lpY25Z1vEG/d0aSbUcYsAvMBkXHnvvFTBsgiysb0drRTj49GB8FnUKm/IbUFnefaAPmoottELZYEMp5HONny2XRjVM6lExfxcdotdT+wqMwZhYJzbaL0L6Pf82mFUzpMELBuikw+2jjT2+a3FaJf/ZR1m43vYh7XMdiZx0pzlWLZTnFpBO7byfNqxVc5HJlBhS4wpkLFvMo7363hFYw8TCS14rSM52FMsrUaLoSzZMIved14RfeEzw3zfNbjF0lkma73VnYGjWyJwfAJq7Ot0xCrnYv9Dziyg5D9+i28QHYlg9Tz/yDqB9dRJCRjX4PAqD3gu1bhovtH9tj9unA7UNRW8fXZifvz4wUfk2CDhX9wSOpB93TxjHY/po4bC2ydTbL7ye42cNmuxRxWK5MOo2HJ4y6cvClALJgucumAkcg2Nfxk+OH9JTff6yERRFZR4HQHjNvC6zFc/ZfGIVmd+kAev6TDbO8zo8MdBtCYxUgJyLFMmtWKO2T/Xqt3u+cjz2V0FEqA/gQpbYggdbTnMVcM+qZ7LIRMfvcBrOTmeyU23xiDAzDyyOtZrmOK2m0JbuNkPXJPbvms6lgkYPC21VhoRuCABNfYtSufbtpbH8UDgPJeS/bDwBRf6NPuay1yeih+JgNEeLKNhfyxGqYyrM3PyGxHx+L5LFexZ4t0dcOdyDuwxfdRU2sz7UmlivqdNr4sWOHmw8fXENPPOMXjgvGhILdhkZc+Vf9l85eWwE9lYZ2JjFHdM/Rp7+/Oq4LIOc7RSkdHgviNsRjDdiggYvaZjNmqjVBsdy4iY/XKXo1d28QZIKc9nACWqCkUE6myJcYTQclKVU3WZdasiudPE0dijLbEU0aVimLiyMhL90hWDKBa4+1QnkiqjF0uzyjy+/ZZFANr19oKUgwgMSUCNfYta6cOjkX0uN07O0uend3FOom/isc22+xCQyqmYvQhEHxjIiHHr1q3M3b1uGVcutrjfRcuUWqowWsKRfdS0CsaDj+GDHETgqTt37tCN80IVO0mTXXT4iMIicAQCxk61v6iHFawWiss6zPaKa4StZWxN85Fj2RTv8D1hU3rKXAREICVQZ0uMfI1bUNHPfaUCrYvhHc/wGDirY8zB1mWlpwYgwAoO42W0VUOM3elsCsEuxu6jvkWAsOk15abMReB0BNTYN6qMPS2Ld0EvFH0dkXI53R+dYWSDTb7BRo0M9viJWugkeftG3er3uYse1Bn2STVFkQf3USNpueTI8OoPduGK8w4EH1TEVt32mHvvKi1FMesIaK9xHbe5pyxnAeeebRp/WMFqWeCJhuOKs+Oi31+0j/hNTVGZ5wmcyJInK2I3syL/cLKsFZGax62ANt4jtcad8cioRisI9N4SY32qhQVHO22WFbQVsPTIKQjgXLIok+7TYBUHeTnA7kDYnZJGqrEIEG09NpJE2YrAGQmosW/XGuunloOxTEH5npUvjkXnZ8+e+UsCz58/t/8oTvigwgMTsK9cHHM50i6VvaaRuosePIiXFVXhUJfH91Encb1+/XoyvijSbY/RM/P22I0bN9hpo9PmUGOLiWGRYEosAp6AZeLjE/cMHFawWhCu6TBrhK1lP8fJx65TuwvXs3Z2qew1rSW/ZT5YqyzlIwIicBEC1bbE2LE3HiG0fzHZqIPo9WT6cS17GdGNl4zFU86iTtaLfdMjzLox13S7blJgIi3H0OaerRJv8Yr4KfsqZSkTERiMgBp7LYUaP5/IT4q687Z09ZFDwiSKH7apJY/yGYZA9F3NTL2OuRxpl2r1yoX9wd09loz6DnLr+D7qHChmedHpw7mU9nhaH502L/hixmym8stq7JBxmsGeg1KKwHUIWGZk56VxWYdZI+x5jXZOcjmWc2S2x9ud3u1lKQcREIGLEKi2JQYv47tZ1bfEmFCF2jKKET6i8BgEmEtHrwWE9WIj6gi2UfRO1e7zH3keoQkpLAJFBNTYi3BlErMay2+AZRL4W6yusrDCflh48oCO1L7o4LNSYHgCbJ3aG+nuw/GkOuy7ULQImsZkJplIEIVNKZOSW3Zh8vmMevcUPmoGPvJHRw0yiUtvYWb00kzo+MwD22McbdTbY6UMlb4KgWN29VWqduRM7GMxtdhdRxVnx/btk91rfWT7OY5sciyb6kKtoCleZS4C1yTwz4rVZgJDP7U4ecbp4Rw3hwFrFR2dH1/xK9C1JFE+OxLA/KKfjUmFIQFz7H1fIixy+iv63CmNWjGLTb5WQcpHBM5FQI29or7wGfjyYXQCJs2f7ohPckXxrLTqe24RE11CwP6ZJhIfczguWh2gRyr9DYaiTqxImKtZ4Fl81Lxe3PSt9QkDunHcdf4Qhk04TrPt67fnmRjvsiFNa+KP2vFxhfBfIl0mRBpzUzIRGIyAbwWWeh1zOI4ktzTnonMqOnQSET7mpRzLpno5RdtvSuBcmcvzOZe+LittzS0xIDJvWVyxIhkvitXaEmOHI/Q5mDtp5etq1uy+kWU8ZoWJ7mskRjmdEtnfPf4Wr1bBrtbiVF8jATV2IyhjMr58yFJsEVVy5idw+MUaYxFKdikCRWtwA4x0RfV1llD0iBbsJpvPuXzUySqEkX12xXyJ9Pn80fr4bOPTp099/MEDKJ2FUSRnwKIRFbWjg1dN4olACwJFrt0ws+OiWmuEbWF41fMs6u2v6VhuYT4AsS3VP/iz8nwOriCJN0eg5ocTKcP4YTqO/tFm5mQqio8+bc8p8qLHlfjsBDh9wFdW7D4lG6h8WWvHWhe5SjvKaS9aB3bsrJTyUgTU2Kur262N2rP9+eefT7SKaq+XUlYhMF4LzWOxe0o+nwHOO/u67BI4nY9qocSuWLsvKE4KgOvOd9F5x5FzOMvRNgAAIABJREFUkJMJDhIJGUYc5MQx5oeNOSTKmHW1fuYgupAY5yIwXjOxzI6Lam3J8FxKH1LaIp0OQGCFY7ml1moFW+g1elaeTyOwyrYbgcpbYkwDjNOkKr8oxlQz7Ig5OFDr5bNuClBBWwjQBbMfVup8MEHlbYMt5W55lu+lbHn8gM/q2NoBlSKRjkBAjb26FngLPPpUcqaIu3fvHnz9NCO8bnUgUOo8dBCptIii1YEV9Q0/w1Aqm9Kf0Uc1ao2q9T+DiAFzpo2PKNY6VWms7GIy90n2GzdusA3G9HZFQ4uKYD7r/qJ4XYrAqASu6TBv7ytGtYfz1msAnbZ2LM+rXEkeEpDnE9JQ+NQEKn84ERbMkdhyWITCnIEfal5Mlk8Q7asd/xNz+erobhEBOuL0fS/WQMNd0rkMMRX2bo//NS2mxEV+yVx9G8UjHhi3N+RG4ilbETgRATV2o7I4+MLb4Zbh/sidp7GyStaUwNX2e1asORY9QifWVF/nynx4H5WzZXiA+OGd2xEfGmGayfuLpT+MV91+OJfJe2DRVNRYCofJmLDwr/tjtCIQffkf79ryYwTGEpVMBIYhMIzDrBF2GJv0Fek8IPpy9woU2fB2IeVnbme4MQd5PhsB6vEDEqi/JcZyFb3V4njAGQrOGG58qSuahxg/23hANUikUgKTE0V+M4YvlrDRZdkVYxpPn15a7vb0i00jLIL3ITa2kTA3hUVABHoSUGNvRJv+nyVR/vL5k4BFW+3Z5yld+W7nmfzuqIt6JCftikd2r+YRBDivj1pEDweV2RwHFKLpWFEmKxJjlnfu3Pnw4cNeHjITWPdRxCLh2UHkW7583OL4B/KK6qXEIrCdQNFYM8zsuKjW2yErhw4E5Fh2gKwidiEgz2cX7Cq0A4HKH050EluOb5Ny4wyKA5ihJ8FMIzpe1wGfitiFAF9NSQ9OMjd2vxlj/KwW0/hdfmPmaq7SLhaiQkXgCATU2NtpgX7eclQQb+Tz58/txFDOpyYQ+pCnrkg74Ys6Mb2X6RRxah+11JaYeb158+bPP/9ks6f02Y3p+UohM8GNmZQ+zoDCPhxFL57JcDkzTvH1FN5p+/HjB8tJ7txeaaFKLwLDEygaa4anoQqel4Acy/PqTpLPEZDnM0dG8WMQaLIlZnxbi29fbPkcPJ9OCnXQ/6P2YekK9yGAn8HhSiwnLI4JJ7NNf1aUT6kYd8XYlGWCGmbVIaw1ow6QVYQIHIGAGns7LbAOa1yR5LjMFk+jXRWU8+4ErrYGd7X69jewAXzUddBwvNmdwsCYmvEBwHWZrHiK7z10c+P5sASbnbzjZRx62CPkrB6jDy8r67WwFcrVI5cicE2HuWhQviai07WCIp2ernapwFerb0pg7Bh5PmPrV7VzBJpsibFWZTwtuPpFMdpn+HE8NkX8johUOzABjvyHeqemfIuf972i2SazVqMFMp3uvFpqebNhYA2qaiJwHQJq7E11TbdvOQrDIjW7Yk0lUeYnJaAFprqK08rIAD7qFpNg9scXI5mg8dIYe2N9Ol5e2OrwKjDbWnyqMTqQN8eKCQgE2CPUzHQOkeJFICIghzkCosuTEpBjeVLFSeyUgDyflIlihiTQZEsMUsYXxVZviUUPGj/VOKQKr1wp5tvMhJmEpxCYi1pOqrJayq5Y+vhBYhDvIJJIDBEQgaYE1NhL8XKaIfIE5nLgIIV+UWwOjuKvQ2DFSs2KR67Dc7Gmw/uocwR4aYwul/e3+FogX3Hg7ALH1+YSb49v6sazw8fxC+M0E427zTAIbK+XchABEZgkMIzDXDTC6tDJpDEocl8CRTa8r6gq3U5Ano+dlVIOQKDVlhgn4ywbErzfs+6TF9FCmHEHbgCFqQqeAErPG4/x84l8AoUfQvDZtg7IdWhNWPmLwEEIqLE3VQTLoPZlEX5+sv+vzjStvjLfTmCAY+lFa2Qr6lv0iL09btfd8XM4qY9aHSz7SRw05vga22NsF71+/RoydXfI2v02MLMDXg6Lvk4xiYiWwqSDWYk2wyb5KFIE8gSu6TAXjbB5gLp7EAID6LS1Y3kQTUmMOQLyfObIKH5UAq22xOBl3KaKNrcsoFnYCifefKFi8j0hS1ZKc1ICTKoX97GYh0c/ODdX2WfPnnEaYu5u3fgiV6nIKakrp3ITARHYSECNfSPAzOO8gmD8QRefCVto3fp5X6gCRyZQtAYXup1HrlRd2YoQ1S361Lmd10dtip3toqdPn+K9ux0yXiBzO2SWM5R5wZhL5g/J5R+fvMsow+xg8lYU6T7hzjfbo3hdioAIGAlc02EuGmGv6YQY7ec4yaTT4+hCkqwgIM9nBTQ9cnYC+2+J8WX20h9zinbRjHtvZ1eV5PcE+MFqJtX+MhOgWzeeReXXCDL5VLzFT3Pbc5P7a2ellCJwNAJq7I00wtInb32FmRtXVLv186FsCh+WQNEa3DFrUeQkGJtJWNOiR3SIx6E7tY8aar91mINrboeMwwoYD29Z8YnF1a2y7ucTESwaZeZoMAmd+4T73COKFwERiAhc02Fe3d1F9HR5HAID6LS1Y3kcZUmSiIA8nwiILi9CoOGWGG9u8f6WhWO0xZV/hIlTeDac6bp+vjhPbKS7+BmcKi3SONZi8U747gr7Zx1YFS0wIVUHkVSECIhACwJq7C2o4gNEO1tuXLC8E9zu+1otaqo8WxMoWoM75n5PkVRFPZKDX/SIPJYBfNTWjW4uf+aMvGXFJxY5JYmfv+KwI6t4i1+PmCs9ikcS48wUOWsVGsmgSxG4FIFrjjVFTsil7OG8lS3SaZEL141JkVRFLbdbFVTQCgLyfFZA0yNjEGi4JQYg488RGycejniUeMWsaQzNXbAWrDWw4MKp0qK6M82ObGbucQ6EVv/uSlpWketQ5JSkZSkmT+BG8Gd87zCfoe6uJhCo4sYwulBjX20PmQej/TBScu6Bfp4zDQ8ePMg86G4xHGgFc5HSRRIUtdBj7vcUHeYtWqlxNjAAom7GPIaP2g1XpiD8fHppHGBeGsskS28Z3+tKHwxjGEr4fkkYMxfWftgcGcWLQCmBorFmmNlxUa2P6YSUKnr49APotLVjObwNnLGC8nyOprUhV8YOW6m2W2LMaiwDA2O8fSsi2t7QltjRGnA7efg6M+ueK/Ln1IPRTvjuSulnPEvlKdrSK3JKSiVRehEQgaYE1Nir46UzjxYF+NaW50yYVenFQvl5GL5ztZhMCYYnYPyusuNwzOG4aGXQ4pBHSveNK4qfvDwmoklRW0SO4aPOkWntG6fl4vDz0hgWbvziCDkwOmzs2/mxauO+GicwdLoi1ZpiRGAdgWuONUWDctFwv04Lemo7ATmW2xkqh84E5Pl0Bq7ijkag7ZYYtTVuRUQbXXOYaLHhlJtp0ro9krn8FT8qASauFr8T6zJa7BZQdm8pWvzdUqieFQER6E9Ajb0ic7rx6PA+H0tkk8wXgT8QflfZx6eBDqcf0kIVczQCt2/ftot0zNWo0CVerEvRmqPPzeI7ucTyWDy00sChfNRIeGZenOt0G358tza62/qSXh0BOO5gLMg4nZzMjdoZf5CMsxd2kSbLUqQIiEBE4IIOM/2b5SCXA6URNjKYY17KsTymXiTVHAF5PnNkFH8dAkfZEmOdy3ICMZrqdNi9uI4pDF9T4/QVU2x98NPydS+njmOuwQ1vKqqgCNQioMZeiyRn/3m7K8wNByD9AUgW/Y0/KmZc+gxLVHg8AvY1uKLNp26g7E6CvaaR8PZOjActnnyUvy4dgeP4qJFGfI9KE4hmYVHKdpccfcDULbuzRoyTotoHBUrRicxJhooUgdUE7GONfeBbLUy3B+211pZYN6VsLMjubl3WsdxIWI9XJCDPpyJMZXVSAs23xJgzGD95sTjRYhM7PADO1Ojhw4cn5S6x+xMwLpUiGAuvTU/C2t1fXCUtMPU3FZUoArUIqLFXIUk3GJFkwjl3dsH4o2K4E3yVq4p4yuS8BOxTwWOuwdnXyKIWZFdZ0YOfPn2y56yUIYHj+KihVIS/fPniY6L3dH18hwDTSaxrcVdstdvMu2hhTTM1Ylar6WeGj26JwDoC9rFmdTNfJ1jTp4pq3VQSZV6LgBzLWiSVT2sC8nxaE1b+pyDQfEsMCi9fvrSwWNwSixLoFTELVaUJCRiXSnnE7s2E+RvDRT9xb1/wMpauZCIgAt0IqLFXQU2HHB6lZFU0PB+TFsERfsu3aHBO7L9jmpaimAEI2FejjMvlnZnYPQR7TaMqFD14TEpRjQ57eRAfNcMHe9vxnBa7Yh8+fFjs2/Ojw1ztjHNVHvevzc1lpXgREIEVBK7pMBeNsDt2vysUetlH7Do9psvUwbG8rG0creLyfI6mEcmzC4EeW2KcfFw81kfl6X/zi1PaEtvFRAYr1LhUio+SfpKrFgpm9XZvSWeua2FXPiLQn4Aa+3bmdMXREierooDN5Mzd6JG5xGy2aYlhDs4V4nFQ7dU8mqkgT7hVnK/I6vdaaE0WH96Vbmx3eVGvfPcIPmqe/74q5mdaoslgKq19Oc8/yzvHxqd4Razop2J8EbsHmGLzYrT7m3vHenchJcCVCVzTYaY/sY+wxm7qylZ0hLrLsTyCFiTDIgF5PouIlOAiBHpsiYHy+fPnFqCZeQ7vdYYzf+Yk+RUxS3FKc0ECmA0rDpaKv3r1il+vsaRckcb+juMxDxCtqLIeEYFrElBj36J3hn664jAH9sMsK5LGr5DhV9gPKIRiKDwMAXsLPdoJFfvqmPED5nM6PS+iuRodNv4gPmqGz75bYgjG74rlO+0V3zjNTD8jFPYj1dGDu1/y0UuEd3/RD3PuLpsEEAFHwD7WjDQ7tg/QR3NCZLdzBOyWfDSddnMs59ApvhsBeT7dUKuggxPotCX29OlTCwj89blDuFGjtY80lnKV5lIEOCtttJ/8rHsLNKb0xsd3X30wyqlkIiACkwTU2CexWCL5TcfoG7Z8scr+sovxK2RN3wm2VFNp9iVg9AcQ0r5S0KdGdvfAXsdJye2Ps8fc9KdYJ8UbLPIIPmoGqd3qMplsvJU/ZxkeoLQUhMUal9f5ZmPR8X9L6UojAiLgCVzTYbaPsMaeyvNUYC8Cdp1e1rHcSzUq1xGQ5yNLEAFPoNOWGOUZx4Zo68sJSqMN52C8YG5fFPNVVUAEPAHeFLZ8poB5td0795kbA8ZDYbhKc/vExoJaJEMk2iDvarTj00Js5SkCuxBQY1+H/dGjR+GDYCz9nq3xK2S8iMbraGFZCl+HAGvcFn8AIKEjegQ+xsPFrONv9Jl5denu3bvGKnO4zZiyTzLcFT4Wx8m8E30s7gg+6px2cEp33/XEnjNttvQtMbvFtjsnN0m7dG9vMhNFisC5CFzQYbZ/O9E46J9L40NKK8dySLWOVCl5PiNpU3XZSOBwW2KTv1oc7ZMZd9c2otHjYxPg61uWCjJgNFoq5eslFgFIY/zSozG3KskQnsVBVkbgU7pIXUUAZSICJyKgxr5CWWy3h2cnWQBd0RWzlG/cxuB1tN3XeVdQ0iNVCBi9SqMtVRHJkolRHmPt8iXaOzGjVPniKt6l+gjPPIKPxZ3IXdndR82o4AgqzuxO3bp1KyN8esteneit5TSrujGle3t1S1duIrALAftYM9LsOP/mq1cEb4kd8JisF0+BkIDR9bIPQGHm7cJGeYy1ayenct5IwKhoSpHnsxG1Hj8+gX5bYhyXsBwy5UwcvwAcgdOWWAREl9sJcCbr9evXlnwYCVo4oLSIzJQ+FMx+jiN8qmk4bJLhsnXTQutmHumUc/R181dudgLD60KN3W4MLiVvdUT9nnGBOC0I+JNHbdKU0UtpaQLFjEqAnRLLEICDepx9U37r1PgSiX2FMaNftqgz7+WEDzLNjrr08G7nMPoKe5ITuSu7+6gZTYVIM8ma3sr4z5a2HMpmf/EiU2iYYa3wicy1VpWVjwhc02HmPWZjx2VfyJYt7UtAjuW+/FV6noA8nzyffe9G0yjj6LCvzIulH7lS/bbEwGQ8UMAnjEKmHAwPp/28UM+57zCBwiKwjgAOqPH7DI2mwcZDYYdaYAJ19K7G/fv31/FPn7L0+I2OzZYeK06FHyxGuqirUDV2O0+OxUSL+JwFZoHYnkOUknmppQ9n/VFfgo3QXecyMrm5ih9hM8DJZjwgT89Ty2c2dmKIFx6amSPZJz7SV0V3pYP8u/uoc3U8glOa2aAtcufYNA3nmHNVdvG1mlK+FH9XW2IehQKXImAca47QEYV62Tg7Njoh2hILmR88bNRp5KjsWKn+juWOlb1y0fJ8Vmh/yJWxISu1Qrldt8SY3VlEjFycaGptHF0sBSmNCGBdlr6ALxXw1kJ1XPwcguXVSco1+ijVJZzMMHrlwrLWPJlPGlm0kJE+XhQTba1ZzKAo/7MnHl4XvGPB9JWfbGEDpsObH2rsxhbBGaLoEw0sjmzfqaILtbRx5qUH/MGhzrZq1NRgyYxnto4zFhvXUCr6zPZj7JHfvqOpRJIYT0HtKHBU9L4+aiRMeBmBDW/1CWf688xuWSqbfT8sU2Ka7fYYhkK7bNuLUw4icBwC13SYT+eEqINabDKn02l/x3KRoRK0IGBvvPJ8PP8hV8aGrJRXGQHjEkrXLTHEMo4Nfq7FSmV4HIZ5Di/Uh/VUWAS2EODIZ7TBM5cb60o0qrm7q+ON62vRq5Ori9v+IE2SDUKfT90maRl37aO4F3IyEOXTc0iYlOdokaPqgmUm3hmi4fO6AFsv/LoMn8u7c+cOLyG13gtRY7cYOVvsYdvk0ECV4whoPPQlMpJgEi26+kyJc7d2tNU5kQaONzoDDH8ddtAXOWOiljdIcG+o12Ju9gTeOc8/gmxHaEQRJdyVLS+b5qvc6K7RLCm9kY86Vy+jJcw9vj0+47NZvBcvQHQ6ysengaKdtvTx0hjjgFWardKLwCkIXNBhNvb2eMjR62h7KdTihOwl20HKNer04o7lQZR1KTHk+axQt8W3DFcwVhThH4nyyXi8/pF1gSErBQqm6hynvnHjRrrcNzmA9t4SM74L73cpokmXcUdtnU3oqWsS4OCz8T2n6N2FKrhYoLFYNX5n+ht7VQQozSQ6cm4R3l6EZcXBPorny41ceUvR+QwHu2sBcjpdMAriVbDBHLka6A57YC+E9thuvVuNfbGN0BuHO+6kNy6LLOZMAvuPijX6/UiLkD7NvrbqxbhUgM1yS78X+aW7IPJOcqZ06kKNMglW3GKCYXy1PXIVVpS1/ZGIUl13Zbt4xhz29VHnhGTE3HfXM+N+8IrJnNhpfOoMpGl2idGW2C7YVehBCFzTYT6RExKdODmI2RxQjBPpNHKZJmG2cCwnC1JkUwLyfFbgtcwQM65pUYndVimHrBS9LofdJ995BSyLPOnHh3pvieHiWKbTNFS3ARAtPZx0QlvUBpS4P4HXr19bCqUVsTZhSVmUBhfEskXPen1Rti0Ss1sQ9S91m6Tldz6iFfPV1Yx+VlSvn0Ykx9MFLxst7mrTxhlE2630qbFHZhZesgkUjfjgwmcI02wM4yRZDkA4h2ljWVseP4KtbpH/vM9atmDZU+cFvh3rSOnRQDwpjNGxmXw2Exk10rmULOi360jnCg3jU0p13ZWwrNZhoyob+ahztbMsn809uz2eyk5mYunhwwct7rdL33kJydIXhRVRWAQGI3BNh9nS2zO8tju9Z7Sifft/o5AHSWbpzC/uWB5EU9cRQ57PCl2PtzIGhPEqxXbX4sfVmERHu2K9t8RAbzw6SmVYIAtnIPwGQN0vwKxoDHpkSAKsuhp9OxaDMMu6ELBqi7fE/L960aUViRovL33WbZKWowrIXGU5MtxaM5ZbiuvU6Y1MzqIL2k5kvRntsKZWpV5pEWrsKRMXwyGYaMMSC2QHay796ng6W8tMgBWHKh9sXCHnQWx1heQDPMLZCMvGiXFbqBEQS1dGLYrelbGLCiLj9x4sctrLLU0ZlV7dXSmVZ0v6fX3UOcmZUu64LBtOD0MJS7fE7J+jmduEC0uvFWZAnKvg6iLCw8uWQXB1QXpQBKoQuKbDzMBt+c3LfY/J0kFZzuVUMYMBMpFjOYASB6uCPJ8VCh1sZcwRGKxSLN0YxyaS/c8PpvzY48/oi0fvk/FWxx7Cri8zkn+y7X348GF9AWufPKZgiy4gjXZtjU3PGTsFrPfPP/805ViSyLLGRNElWVZOi62GNtxCmHDGHpYVhau0mrAXwvYqwzp/doPpIlR3ZE6TlyyrtdOhGnvENupbnEbYu4qS1bqcLG7SDKp0NaViH8pWS4UfI73FR6KH3KWyuB+TthpGtnaWqLgFESK1a8V5+Cml7fq6rI8amlYU3tF3mtu6Lp0qGl0dV/G81VW8u2hsoSKMth1uFnboIirSqJiVZXjtb9XRVytC5YZh3h+qiMKSlfG0qNECLSWmaa7pMFsMtbSvS9mujrGI5013dSlbHpwbILxUBDDvLUWUPmvxmpo2pYzAqcsUgnLhDqOGZeDr3w1muJ33ljyfFbozQquydBD2sU19kpEqZenHop7Nd7k7vCWGKJaBimTRaxz6slmkRV3WJWB5VYsSObkZvc1QRQy2tRe9JYqOXvOsUrQlE16aiWptnClZMvdpOBJo2Zjc/hMLHG0OT+Ba3hr2Ql4kMJIueNkoVLdFg02/+qXGHqqAr6s9evQojCGML9iur+MQrmWRBTHo9Bq9LxjV118ezVa9YJcKWF4ljAbEbnwsZ8Ptm76rxTb6S3j7nVuQq1GkHcRgRFtd2YM8aGTeyEedhLDji2KTNHAgS6eKRlfHVb/PpxrCT5SH+1iTKrBHhgsf4WqLPYcBUpa6ggNU+exVuKbDbJnnGhfTqhsAzrna0QqqcixXQNMjjQjI81kB1gjN0nvnS++5SjlSpRa/l5hi9x99OfSWWCi3cQErfOQU4cN6Ff0FWywxnM61UC4TaePkk83aFj8qRh+6OE1lAaLPnDwijOcdKojduxYEKNRyRGj7YBO9VGspNAJyhUsLllPoIlK3UXeTK27GZxeTqbE7RPRmkxvS0Yr2Is/SBJZFFvKk0zMOCqUCzKU/oK3OiTpwPN+pW2z+NOH/+eRCFxyUuNjlInndX+CbrJkFEQ/Sgvov29G6wxN1uFVVNBW6QJNMhvdRJ2vduq+eLJSDFJPqWGds9k5+sVuYlLY0Mtz2tvywkPGLjiExy+GzUrGHSR+C6lMpY9dxWMFaU7qgw8yKxOLBU4a5Fl8Xz2sTp73UTd3lWEy+Fu6usd1ZsrKksXhNF3cs+3dxFsWNmkaezwrNDrMyFtZ9mEqtcNH/O86ueG2wyiP2duh0xrhVpdyemVimHCivp0iuLItg/V9MXnxHinWN1qyKzla3eOOeVz4Xd8VoEZ2/lvDf/uI/rREJ27VH4/dDNlpCaGw0h425jfr4GLpYPedpbRhq7JmTLh0GIKN50+exzNqnjR/WVvtU/2ilWHzrnmOxxWJbuCUZvUS+gXPX0397SpV+N6PKN0yAELoNaR2JGdVHnaxsGElPnjGSFrcmJ/Cr+Vtalq9vi+qEeYbdjht6FqdsluEyGlx6NsmwdruHvR4zARYoOstpnHv215pxj7ndlNAr4poOs4V/TyckHV4z7cjf6imhN5jJMcKL5ALdfHsvFYGwh4/k8Zc9iVmGv249z6KXBaJuwoRaGzJsUb23ydYEwnZxZM/HCG0jrrAhtF6MQtQxKrVueMLC3STxHxt1tvrx0PR9e5sLMLCtLmjHB+eqE8ZbZjLVqxAKMBfuP8VdnPUhanUUaYZzQCbjW6jP0jEx86flp8K3iEmbaq0Fpjlpw5FgEjuRW8hHnWZ/U5+r+AHjB9CFpUHNmVlrjVhkG7Kxs4CSN60+cx770ZwtHY7diiz2sJet2msxUkrscA64i+/WPGkylJUXZpexzLJmh9g4Eh0MI6VUcc3rsj5q3urcXfquDvp1Rcz1k1t66fx4FBJo2soiA+aSKlNiKEAatmzhRJsuPfXVzTAWC4qc/5Ski+mwAhWJiunOCRPGV+zNIgHmLo0+Up8J6VzDDxF1G5Eh1md2vKgCquw6ijkl1oqPeqcQez68pWdeLbylS99rdVGO5ZxaF71cLK1/Nzgn7QDxlmbiWrc8H69uC7QtnV7kqDQlP1KlLB7C5FDlCPfYY/C4o4Cl43Oin9F3jwx6UgdE9u/ZjYJZpliRQrdc4mnNIQrjO1iCpacLRdrS680Ri+auYXE+3MfvTz3+Dl1zWqivtQ9smbJGZ8f6zOXmdH3w+AF0YWlN3q6iQAftWMQbrLEvzgbRQp+RkVIijWcu0VRre7AYw5yErWW7bP6L5spg1HpBivwX92M6DM1zNmBsR61bEJQi/42ec07m0vgr+6hzfU4YD+rWrcCrbHKNeItPSM5Fc+l2NQ0N2E8uLLJ5OHOBqJHOJRs73uLQOqtup+JJwpF2wpYVhjGPycfbRdKuQwHmwoBtJ0OYs8VHGsxhpvqTPV6oi429X0h4LkyLiJwQrHFRMCdkf7ulFiGfuXBFD2GO21y8HMuUDDY2p6kwvoO1p7KNGmPxLjz8dsPiuTwfiyOxxUp3WaUcoFIW98AbcxhwI9SeW2JM4EOB5sJbrGrHLsxYu/7j8eIw7BXRru9L9cLcz5ebCTBtSJ+tG2OcAIRCtpCKUWpREhKQrG71w9xSU+m2URqOjiHqMLxuDhZtCe91RizkfPDw2XVR5PCFBtatc75OY6efX+zWnApI1mEAMgrjrcKvUTZqs8e31UYVP3i2i/4JhtTuaAU5R0tR3iB9gMF6X4ZGj3fdqG2pGt1FOlRVVMqiDThdtPAGo+qX9loItlEqb2b5gJtVRtJWv6Quk2Js1/VczmlxjTzhcH05KmJR6YtjU5jDRnuortNuGUYrTalmfcwiz7oyh9rxMkwGttu5XXK7QxKZq72IFSmv4zCHcMLOYdI1ucfoAAAWjklEQVQw6H7b+cypE4LFUpy9QbU+EBOyImxZ3nUY2/kkkUjp5aJTAeR27T3VaWpXnR3LRSBews7mlOpupBh5Piu0mU43vHH6wLq+hYbpcyDQc5Xy7JWyeywhYRfGBvbcEmM0TWVKYzo7pisaRvpIZNBppcKYnmd7iwTr1g6Ryj4fwOJT4LVi7ONxqEHC9CPVBTNiWdfnLhJLPV3quPhUrQSWfm3dZnnU4wO5lsyj5jOALqLWarzsOckfu7FjQnaf22un9bLdCpGQjY6x3boDfYivflGgp62O2tHl62U5fdZilk6ei97RQZxk465YC4+XHialVFEdxv7ZtVmEydvSlru7+Kj2vgj/qmn3mJ7TcrLVagKRf5ipeN3hCWhh0RhzhHFR7+kjoZlF3JqaaFjuocKWPtxrHJ7dZgdFrkjPsT60SU9mLtBz9dzYIQ82O05n5ZEumBRH/UaVBpgOr751LIoUSthIHWkdgbB4iigUrKKrkAqTj7F0Si3EI0+UGEJIw7VG1TwBf9fYqJ2cCH/NUczjqhuwd/XyfBx5zC9tMlHM6VYpz14pev5IBfbLfz9bt1GV5rZ47IXKlOa5b3qYRnMPiz7g0GLMC1GsE4xesqlgSMWguzgwRwwhXH2uso5PJBh6rOvzIZWljdRdpZ3UCJaAMKFFtQ5b1tdKx+YoT7i1rsUY+UfcIrN3l0fWhaURpZXqPB8YrLHTRdMZ0sRKu/dQESiuRbeDbOtMwstGvahdC9nWCdbZVsfo1kprgdksrrOUdoN5GRY73qOtC9AofBvJBDDyii7cpMtdyxOjjU96RJnacWswHzVf2egubaSicsMGMtcciA+TbQmjbvuAVavcaHUSASYBLgpGs5qse7TMUbePmizxaJHwnDOeyHrDS4DT9luM8p4Pql8x4tPEavVvXpIoQP6Lg13IyoWpS9MVg1BI9GJBN9jseHKwCxWB0dbdKkhLDDso8IalL4YxKjKsK2FkFSvGa8TGlrD5yY43zL9FmEIX21rdTnuxM6xuRXlu67wsr7WmXXRe8mHuwhClL7Zfl0Cej9P7YjsCV2nLjfKkg+1sY5EAkyZx5Eot9qWTNSIS1+UGrOdud4j/+PHjo0ePMgXB/c2bN5kE/W/99ttv9B2u3O/fv7sAMYQZ5n3MOsHQJX+uY7p16xaZuDCFLmYYCkZiJ4kT7K///C3mkEnAjgjyIJtLE3adeBIPHz6ce7adVMjwH1r/CkE5MYh58eLFnEg+/uvXr2/fvnWK+/Lli4/fHkAwR4ysHKuXL1/evHlzXc4w5PH8s5SCo/n06dN8svzdz58/0+JSFHTK7969yz/b4i529ccff+RzptYWXZMJPcmzZ898bhCjwd6+fdvHKJAhcGpdLA40kxWn81zdZicztESetLHTBuk3IEYdGW02joMRKLpTvLSNnRt5IiSC0aUgYVTE6stoGCIf1+EzBtGXrrCfE9nqaminfhA7xG3IVAEDIMHjx48zaRZvMVox6OfbkVvEWWFji6VvSYBbhVdvaWL2sXtOHhoLlFKPhblNximNcpOP6rqsjI9648aNCJq/dJ1z6Fm5W9uV64sggFE9efIkVTS3GBrQYJh4Y/jbt2/379+3GDAFbW+DjEqvXr0KZcYvvXfvXhjjwjjhQEjjwxjmHXQ+4eOp30vVjtZphFVYEUZl1Nq5Hzzuu01iqCx/PmZF5jziZpo0k9LJJlMq1tl9oV4MJ9ikPfvEloATjH9dYteQXTg/MceWMDNfhBfM4eJff2tdICQWSgVAppMVp10ndZjXUXVPMerRD3iVTWZVpfvFeikoMgY0y/DqNYif8/79+0kZLJHk5puVS097yfdOdGihSJ5DLdNFHqTCUPkXkbz1urbvhFzn2+eBjO1YtvOyHFWL1owrRXk1DXxXns8K5Z56ZWyuvqeuVOTxztUxjf+3q9Z5+zEtzo83qXzE4LSlj+wbMyln60gc6MVat5ZhLn9mpBnZ8vqdy3N7vIVYOFfZXmI+h42WzOPOP8uXQpp1pxp5irn0ZOZ5/WZUX+XWnFShqLini2WRJnyEcLfDjIuynSXBqXVhET60EKaUe+nljI3d0juFeEvD249KMSKUFrox/eoDpyey1b3ayL7l4jksOjYkYFQtlRMr5anF1rQu81JhtqTHbbA0HypCT2vx1iJhUMFkMwFdqa+1qEpLRVaksdT6ID7qXO1A52qBN5ViRBfIHymu9JJeNHXevDyNhmkqxYjjS8kHVlczbekwzFtvBkUoJPmwIzLZQLZrpFSDHdJjJGH1e4ZBnakg9tlTmLCsvMuEeYSJe4arW+AZHeaMzVhu0UEtanB1v4QAIJ3sAFOjmky2xZwW3ebJbm1LiSueXRTSosQ0DU0jHUYj8UhwRsdysV5RNVtcWjyuVCmXipHns0Ldlh7pdKuUp67Uut6GfnX/LbGMy8iIvsI6Wz/SoqdezNPSlS9m0ihBfstknWluF9VCDP9je0HGHPITXaPRZhpLJAZ+Ks0777dxlzQZjxbdHWHfaNH1p+6ISl0mlU48PUnEJ2+0RnVcMNl5dYFt2Psiqrm7cs/V2NMmFrW4jZfpVLxUQRjARhlKH893vxn5T2ermboMfMu460Nnsn0sDm2PydXkSHc01Pg8lmmVqxop6fHyTYZa47NlPBZQryBjHxdCLWwPW0Q9iI86V9lQX4QnRwEiFzWbmq7Tdcbf6OCd0mznKp7GU02UlVYkjQEUXUdqdeRgMQl7m0qFNEqYynzwGJCmle0Tgx4zcOxeXHVp8y5TpmVVlyTKsJER2lFDZvuI3KH/ydiVuwXJtBuJaNOrUFlLx0KeJCPxnG1wKxUpMxxHkhgvwzElLY6YLR2gUYbFZItCTkpujBzSsVw01EXm2xMYW4FRTQMno6XbacvzwRLm+swQI01grismHoxhYsK7r1Ket1IsXEcwLZf/diF2b9V0UnOyTg7Auws8J23TeEtX3lSATOb5drvXQGghhkOZqVfdW1W2xDB+6mU8KOrkhz8eJF0bnisP8i/htPNNK3uodTejj0gtqBoVdDWdc52BsHs3cl4BzqsLpjEWy8d+DqKdEzV2C9i0k7HHbG+zwLQXVyXllmnz6Wz1IE2msxioCcu0W0s6FhNj95Eoq5Yj0Q0UXlZp5+AGcSrrPZa5odyTh+HqlVY7f19clcCJfNTJ+k6el8q4B6gVhTKt40EaDtV3BPiXSwybeO6i90WD6eadIhtlTVZ/LhL/Iaqjqx32SVZzxsYte5NcbA6Tsq1uIHbB9koJ4ckqd4hEoZla2/dpqotKO8oIhpVWL9GYYTs7LG2t6C4dkRc7H6rZrf/JaNDdosqZLjfUCDUlJfDpaXmKx/nXd03cyvQqWIt7JJUHMwtL2R5GpLSUMCYj5/bSjTksChkKvCJM/kVgUzMmZm6sSetIWa0dS7swqXi1YuZseIWChn8EVvJ8irRs7IcxZjfBAS/tbq4341ZR6Y0Sn7dSjHSl/cYhtsRQ5FzX30jHG7MtpVwlvaUrr1LQikxoMxmkew2EFmIr2swKPu6Rug4HtbN3VaUy4/62dvgyBjN3C4BVZnFFSw9zwlw8/ry6oOHMDTeumTAoHk25p2jslnWE0o4oTL/dQQRjmGGH8MZe9Iy2erS200ceFF06eyw1P+x/ozn1QTFXCr5Wuy4i74LOieTj5aM6a8z4qKm5Zg4skk87Xe/indIV4xg0shPWRDLkvZVGgaIOhyJO3XtEdU8vqV1qon1isIpUHh+jLbFUC4wFnk+LwCkc5roVb1dluo7Jow9e/vx8KtX+YsxiTzW3iLyYc8UEi0J6PlsClFLUz6+oYDfHstHoWVRlmskWdVzwWXk+RUo/78pYpprnrdTiTITZRLiQ/u9wBkS3W8id9muHXblORe0QY+nKO4gxWUR+PWKvgdBC7LxbYr5tUoUqG0VOszS6Pq6el780gHe+2iHGFPPOfakwF09/Xl1g5PRaGJLrnfiXRsQan6XT2FHpR27s7dZAXdd0wS0xZ2kntdUdm8leRdN70IesHp4mnStyO36/ZAeOq19xBY0+p8oJBvmozvbQzpwqI+PM7If5HLa4B1Fx7vII3mndIZjWTYaeWGkAfS32NhuLKBVpr/SMkpM20yGS3iNTa22JpSrYYvMZ1Omtuq31CP1PWscohiov9gmpRiZjmBNZ5ssVB3QnxuISRK0KTtbaGLkoZKSXLZdjOJZ7eVmhQg8+wd9iJK2frduXbnRLDu75bHF9aSaWXre1utP8z1spJGfsZrbouiD+ZczCMXN9eOihkewGNQ+7jL3CDx8+/OOPP3zpCP3XX3/dvHnTxyggAiIwR+Dbt2+MWLQg/r5//z6XbC6eDuLJkyd4wGdpcZ8/f6a+79+/p5eYq1QYT3/y8uXLFy9ehJEKVyEgXVTBaM/kmI3969evURVu3boVxpylbwllVlgEVhCgLbixeN1wzGjFWOz+bt++vUKA4z/y7t07h8g4goc1Ym7jPJZ79+6F8Qq3I4Adek3hej1+/NhYFu7B27dveWSFX0oR6JqGgLqZIRpL7JPs48ePzoC/fPlSWiINHH+bQzlVWje9DYQRAwU5HZH//fv3HbcqRZRWUOlF4DgEjukwN+XjPBAmyPRRpQWxWs3KIB2U0WNnLKAgYyluXZKpAX0U/6aXxkKNxdmTYSSTidlEmYzfpV+VYxnp4hRai2Q++6U8H6MGh1wZG69SLAu/evXK6RSf/ChbYnRtDMNuBQFXnkOIuww5RltXMhE4LAHcJqbHHKNwM2RWIvDq3HoEbihiO08Uxxd/lJnzqdeVnI9ITd2KgK8p1XTrAlST/uRo6ymHNZ4tgkkXW+ite/ZSjX0dIj0lAjsSyLRQpHILQ/zLWOyGYwasS7m+jg8juPNYQncl4oOvAhz+3WvVbEcr2r1otjCZoCEGuy/2/bBQbOce+J2b0FUjWeiaurZwIl2zTOANmEBqw9TIed34oldr4KENKCwC+xLIDMdhF0QjdcPxqWfHDjW9kxtb/RyZeL8g4HanXGXpnVbUl+GAhTuXj+vlvFcTXmrUrmv5GUumIK8CN5g63+lSjmVd2sptkoA8n0ksUaRzfQdbpRymUgfdEotsSJciIAIiIAIiIAIiIAIiIAIiIAIiIAIiIAIiIAIiIAIiIAIiIAIisJrA06dPOefnHucjiv9vdUZ6UAREQAREQAREQAREQAREQAREQAREQAREQAREQAREQAREQAREQASOSSD8NC4v12pL7JhqklQiIAIiIAIiIAIiIAIiIAIiIAIiIAIiIAIiIAIiIAIiIAIiIALrCfBBS/8wn5nVlpinoYAIiIAIiIAIiIAIiIAIiIAIiIAIiIAIiIAIiIAIiIAIiIAIiMAgBNzParrK8OOXN378+DFIzVQNERABERABERABERABERABERABERABERABERABERABERABERABEfgPgRs3bngSfERRb4l5GgqIgAiIgAiIgAiIgAiIgAiIgAiIgAiIgAiIgAiIgAiIgAiIgAiMQODr169hNW7evKktsRCIwiIgAiIgAiIgAiIgAiIgAiIgAiIgAiIgAiIgAiIgAiIgAiIgAqcn8OXLF1+Hu3fvEtaWmAeigAiIgAiIgAiIgAiIgAiIgAiIgAiIgAiIgAiIgAiIgAiIgAiIwAgEPn365Ktx//59wtoS80AUEAEREAEREAEREAEREAEREAEREAEREAEREAEREAEREAEREAERGIFA+pbYjR8/foxQM9VBBERABERABERABERABERABERABERABERABERABERABERABERABP5DgB8P+/79u4Px559/3r59W2+JyTREQAREQAREQAREQAREQAREQAREQAREQAREQAREQAREQAREQATGIfD582e/H/bTTz+xH0bdtCU2joJVExEQAREQAREQAREQAREQAREQAREQAREQAREQAREQAREQAREQgd9//91DePDggQtrS8wzUUAEREAEREAEREAEREAEREAEREAEREAEREAEREAEREAEREAEROD0BN6/f+/r8OTJExfWb4l5JgqIgAiIgAiIgAiIgAiIgAiIgAiIgAiIgAiIgAiIgAiIgAiIgAicm8DXr1/v3Lnj6/Djxw8X1ltinokCIiACIiACIiACIiACIiACIiACIiACIiACIiACIiACIiACIiAC5ybw9u1bX4Gff/7Zh/WWmEehgAiIgAiIgAiIgAiIgAiIgAiIgAiIgAiIgAiIgAiIgAiIgAiIwLkJ3Lx58/v3764OHz58ePjwoQvrLbFz61XSi4AIiIAIiIAIiIAIiIAIiIAIiIAIiIAIiIAIiIAIiIAIiIAIOALv3r3z+2E//fST3w/jrrbEZCQiIAIiIAIiIAIiIAIiIAIiIAIiIAIiIAIiIAIiIAIiIAIiIAIjEPj11199NZ48eeLDBLQlFtJQWAREQAREQAREQAREQAREQAREQAREQAREQAREQAREQAREQARE4JQEPn/+/OXLFy/6L7/84sMEtCUW0lBYBERABERABERABERABERABERABERABERABERABERABERABETglARevnzp5X7w4MG9e/f8JYEbP378CK8VFgEREAEREAEREAEREAEREAEREAEREAEREAEREAEREAEREAEREIFzEfj48eOjR4+8zJ8+fdKWmKehgAiIgAiIgAiIgAiIgAiIgAiIgAiIgAiIgAiIgAiIgAiIgAiIwAgEbt++/ddff7ma8IoYO2RRrfThxAiILkVABERABERABERABERABERABERABERABERABERABERABERABM5E4M2bN34/DLl//fXXVHp9ODFlohgREAEREAEREAEREAEREAEREAEREAEREAEREAEREAEREAEREIFzEPj27du//vWv79+/O3EnXxHjlt4SO4c6JaUIiIAIiIAIiIAIiIAIiIAIiIAIiIAIiIAIiIAIiIAIiIAIiEBK4JdffvH7Ydx9/fp1moYYbYlNYlGkCIiACIiACIiACIiACIiACIiACIiACIiACIiACIiACIiACIjA0QnwycT37997KZ8/f86PivnLMKAPJ4Y0FBYBERABERABERABERABERABERABERABERABERABERABERABETgHgc+fP9+/f9/LyucTv3796i+jgN4Si4DoUgREQAREQAREQAREQAREQAREQAREQAREQAREQAREQAREQARE4AQEnjx5Eko598lEl0ZbYiErhUVABERABERABERABERABERABERABERABERABERABERABERABE5A4PHjx3/99ZcXlE8mPnz40F+mAX04MWWiGBEQAREQAREQAREQAREQAREQAREQAREQAREQAREQAREQAREQgeMS4CfEnj175uV78ODBx48f/eVkQFtik1gUKQIiIAIiIAIiIAIiIAIiIAIiIAIiIAIiIAIiIAIiIAIiIAIicEQC/GDYnTt3vGT8hNinT59u3rzpYyYD+nDiJBZFioAIiIAIiIAIiIAIiIAIiIAIiIAIiIAIiIAIiIAIiIAIiIAIHJHAly9fvFg//fTThw8fFvfDSK8tMQ9NAREQAREQAREQAREQAREQAREQAREQAREQAREQAREQAREQAREQgaMTuHv3rhPRvR92+/Zti8T6cKKFktKIgAiIgAiIgAiIgAiIgAiIgAiIgAiIgAiIgAiIgAiIgAiIgAgchcDnz5/5WOLTp0/tAv1/s+wwhftRW/gAAAAASUVORK5CYII="/>
  <p:tag name="POWERPOINTLATEX_PIXELSPEREMHEIGHT#5C6D626F787B76696C6B657420742E65782E206F636B735C61615C206D6564665C226F72206174743B7D" val="183,3333"/>
  <p:tag name="POWERPOINTLATEX_BASELINEOFFSET#5C6D626F787B76696C6B657420742E65782E206F636B735C61615C206D6564665C226F72206174743B7D" val="36"/>
  <p:tag name="POWERPOINTLATEX_REFCOUNTER#5C6D626F787B76696C6B657420742E65782E206F636B735C61615C206D6564665C226F72206174743B7D" val="3"/>
  <p:tag name="POWERPOINTLATEX_CACHECONTENT#5C646973706C61797374796C657B5C667261637B647D7B64757D5C6C656674282066287828752C76292C7928752C7629295C7269676874293D7D" val="iVBORw0KGgoAAAANSUhEUgAACMgAAAGsCAIAAACt6550AAAgAElEQVR4AeydvYLXOpK3D7snmQzIdsJuroAmnBAIJ2q4gwWyzYBwQugrAPYO6I52JjoQ7mZAthOd7nQy6HAy3t/O/z0eI9lS+UvWx9MB+C/LkuqpskpWWfKN79+//8QfBH4j8O3bt69fv15dXV1fX+tA/+r4cND9VN779++/efPm+Pj4t+v4HwIQgAAEIAABCEAAAhCAAAQgAAEIQAACEIAABCAAgfoJ3CCwVL+SexL240aHiNEhhqR/9dfLGD88Ojq6vLyM5yMHBCAAAQhAAAIQgAAEIAABCEAAAhCAAAQgAAEIQAACtRD4uRZBkGOYgGI/Z2dnnz59Oqw9Gs40K1ULmGZdx0UQgAAEIAABCEAAAhCAAAQgAAEIQAACEIAABCAAAQiUSoDAUqmas7T78+fP9+7ds+SckWe7kmc0hksgAAEIQAACEIAABCAAAQhAAAIQgAAEIAABCEAAAhBIQOBfEtRBFXsRePXq1XZV6zNL2xVOyRCAAAQgAAEIQAACEIAABCAAAQhAAAIQgAAEIAABCGRIgMBShkpZrUlfvnxZrSyvIAJLHhISIAABCEAAAhCAAAQgAAEIQAACEIAABCAAAQhAAAKVEyCwVLmCNxLv5s2bJycnGxVOsRCAAAQgAAEIQAACEIAABCAAAQhAAAIQgAAEIAABCORJgMBSnnpZp1Wnp6frFOSVwgeWPCQkQAACEIAABCAAAQhAAAIQgAAEIAABCEAAAhCAAATqJ/Bz/SI2LOHr168VAfr48ePXr1+F4fr6Wv/q2DmYQYh98GZA4xIIQAACEIAABCAAAQhAAAIQgAAEIAABCEAAAhCAQOkEbnz//r10GWj/EgKfP39+//79u3fvDtEmY1GfPn1iKzwjK7JBAAIQgAAEIAABCEAAAhCAAAQgAAEIQAACEIAABKohQGCpGlUuEuTbt29HR0f22BLxyEW4uRgCEIAABCAAAQhAAAIQgAAEIAABCEAAAhCAAAQgUCYBvrFUpt7WbvWtW7fsn01iH7y18VMeBCAAAQhAAAIQgAAEIAABCEAAAhCAAAQgAAEIQKAMAgSWytBTglbevHnTWAuBJSMoskEAAhCAAAQgAAEIQAACEIAABCAAAQhAAAIQgAAEKiNAYKkyhc4X5+rqyngxgSUjKLJBAAIQgAAEIAABCEAAAhCAAAQgAAEIQAACEIAABCojwDeWKlPofHFu3LhhvJgPLBlBkQ0CEIAABCAAAQhAAAIQgAAEIAABCEAAAhCAAAQgUBkBVixVptCZ4nz79s14JcuVjKDIBgEIQAACEIAABCAAAQhAAAIQgAAEIAABCEAAAhCojwCBpfp0OkeiT58+GS8jsGQERTYIQAACEIAABCAAAQhAAAIQgAAEIAABCEAAAhCAQH0ECCzVp9M5En38+NF4GYElIyiyQQACEIAABCAAAQhAAAIQgAAEIAABCEAAAhCAAATqI8A3lurT6RyJTk5Ovnz5YrmSDyxZKJEHAhCAAAQgAAEIQAACEIAABCAAAQhAAAIQgAAEIFAlAVYsVanWyUIZo0osV5pMlgsgAAEIQAACEIAABCAAAQhAAAIQgAAEIAABCEAAAhURILBUkTLnivLhwwfjpQSWjKDIBgEIQAACEIAABCAAAQhAAAIQgAAEIAABCEAAAhCokgCBpSrVOk0oPrA0jRe5IQABCEAAAhCAAAQgAAEIQAACEIAABCAAAQhAAAKtEuAbS61qvic3H1jqweAQAhCAAAQgAAEIQAACEIAABCAAAQhAAAIQgAAEIACBUQKsWBpF084JPrDUjq6RFAIQgAAEIAABCEAAAhCAAAQgAAEIQAACEIAABCCwhACBpSX0ariWDyzVoEVkgAAEIAABCEAAAhCAAAQgAAEIQAACEIAABCAAAQgkIUBgKQnmjCvhA0sZK4emQQACEIAABCAAAQhAAAIQgAAEIAABCEAAAhCAAATyIsA3lvLSR/rW8IGl9MypEQIQgAAEIAABCEAAAhCAAAQgAAEIQAACEIAABCBQKAFWLBWquHWa/e3bNz6wtA5KSoEABCAAAQhAAAIQgAAEIAABCEAAAhCAAAQgAAEINECAwFIDSh4XkX3wxtlwBgIQgAAEIAABCEAAAhCAAAQgAAEIQAACEIAABCAAAZcAgSWXSFO/CSw1pW6EhQAEIAABCEAAAhCAAAQgAAEIQAACEIAABCAAAQgsJMA3lhYCLPvy4+Pjq6sriwzfv3+3ZCMPBCAAAQhAAAIQgAAEIAABCEAAAhCAAAQgAAEIQAACFRNgxVLFyo2Ipg8sGaNK9+/fj5TFaQhAAAIQgAAEIAABCEAAAhCAAAQgAAEIQAACEIAABBogQGCpASWPiMg+eCNgSIYABCAAAQhAAAIQgAAEIAABCEAAAhCAAAQgAAEIQGCYAIGlYS4tpBJYakHLyAgBCEAAAhCAAAQgAAEIQAACEIAABCAAAQhAAAIQWJEA31haEWZhRfGBpcIURnMhAAEIQAACEIAABCAAAQhAAAIQgAAEIAABCEAAAnsTYMXS3hrYqX4+sLQTeKqFAAQgAAEIQAACEIAABCAAAQhAAAIQgAAEIAABCBRMgMBSwcpb0nT2wVtCj2shAAEIQAACEIAABCAAAQhAAAIQgAAEIAABCEAAAm0SILDUpt5/IrDUqOIRGwIQgAAEIAABCEAAAhCAAAQgAAEIQAACEIAABCCwgADfWFoAr+RL+cBSydqj7RCAAAQgAAEIQAACEIAABCAAAQhAAAIQgAAEIACBfQiwYmkf7vvWygeW9uVP7RCAAAQgAAEIQAACEIAABCAAAQhAAAIQgAAEIACBQgkQWCpUcYuazT54i/BxMQQgAAEIQAACEIAABCAAAQhAAAIQgAAEIAABCECgVQIEllrUPIGlFrWOzBCAAAQgAAEIQAACEIAABCAAAQhAAAIQgAAEIACBxQT4xtJihAUWwAeWClQaTYYABCAAAQhAAAIQgAAEIAABCEAAAhCAAAQgAAEI7E+AFUv76yBxCy4vL6+uriyV3r9/35KNPBCAAAQgAAEIQAACEIAABCAAAQhAAAIQgAAEIAABCDRCgMBSI4r+p5jsg/dPFhxBAAIQgAAEIAABCEAAAhCAAAQgAAEIQAACEIAABCAwhQCBpSm0qshLYKkKNSIEBCAAAQhAAAIQgAAEIAABCEAAAhCAAAQgAAEIQGAHAnxjaQfo+1Z569at6+trSxu+f/9uyUYeCEAAAhCAAAQgAAEIQAACEIAABCAAAQhAAAIQgAAEGiHAiqVGFP3/xdQHloxRJT6w1JZlIC0EIAABCEAAAhCAAAQgAAEIQAACEIAABCAAAQhAwECAwJIBUkVZ2AevImUiCgQgAAEIQAACEIAABCAAAQhAAAIQgAAEIAABCEAgNQECS6mJ71sfgaV9+VM7BCAAAQhAAAIQgAAEIAABCEAAAhCAAAQgAAEIQKBoAnxjqWj1TW48H1iajIwLIAABCEAAAhCAAAQgAAEIQAACEIAABCAAAQhAAAIQ+I0AK5Z+I9HA/3xgqQElIyIEIAABCEAAAhCAAAQgAAEIQAACEIAABCAAAQhAYEMCP29YNkXPJaAIkPas+/Lly9XV1devX6+vr3Wgwm7evHn79u2jo6O7d+/ev3//wYMHk2pgH7xJuMgMAQhAAAIQgAAEIAABCEAAAhCAAAQgAAEIQAACEICAQ4Ct8Bwgu/389u3b+/fvLy4uPn36pEiSsR2np6cvX748OTmx5H/06JHKt+RUG4xlWkojDwQgAAEIQAACEIAABCAAAQhAAAIQgAAEIAABCEAAAnUQILC0vx4/fPjw7t07Y8hnsLlavfTmzZvj4+PBs10iH1jqUHAAAQhAAAIQgAAEIAABCEAAAhCAAAQgAAEIQAACEIDADAJ8Y2kGtNUuefv2rYI9Dx8+XBJVUmu0x92dO3dev34daBkfWArA4RQEIAABCEAAAhCAAAQgAAEIQAACEIAABCAAAQhAAAIWAnxjyUJp/TwKKWkLO8uWd/qukj6qdPi00uF7S2N75alARZi0/mmwuXxgaRALiRCAAAQgAAEIQAACEIAABCAAAQhAAAIQgAAEIAABCNgJEFiys1onpwI/jx8/joaUFEzS95OUc/BbR1p+pN3z9OeUo+iR8utfLYRymktgyQHCTwhAAAIQgAAEIAABCEAAAhCAAAQgAAEIQAACEIAABKYS4BtLU4nNz//t27cnT55Ed71TSEkfTHrw4IGlJm1/p4VKTs67d+9+/vzZSeQDSw4QfkIAAhCAAAQgAAEIQAACEIAABCAAAQhAAAIQgAAEIDCVAN9YmkpsZv7z83NFjMJRJe169/79e61GMkaV1JQXL178+uuvKrnfrC9fvjx69KifojiTs7apf7Z/fP/+/f5PjiEAAQhAAAIQgAAEIAABCEAAAhCAAAQgAAEIQAACEIBAR4DAUodiwwOFeaLb32nju6urKycgZGnT8fGxvrqkVUr9zIpgaTFTl8I+eB0KDiAAAQhAAAIQgAAEIAABCEAAAhCAAAQgAAEIQAACEJhNgK3wZqMzXajlRw8fPlTEKJxbe989ffo0nCd8Vvvs3bt3z6lIi5kUdtKFWgJljC0pRjX4Vadw7ZyFAAQgAAEIQAACEIAABCAAAQhAAAIQgAAEIAABCECgBQIEljbUsra/00KlcAXa/k4hn1ViOQpi3blzp19d97GlGzdu9NMDx9+/fw+c5RQEIAABCEAAAhCAAAQgAAEIQAACEIAABCAAAQhAAAItE2ArvK20r53oLFGlFVcIaXHSq1ev+vLoY0sKbukDS/3EwDEfWArA4RQEIAABCEAAAhCAAAQgAAEIQAACEIAABCAAAQhAAAIEljaxgRcvXrx8+TJctNYqKap02KounNN+VvU6H1t68uSJcRM81UJgyY6anBCAAAQgAAEIQAACEIAABCAAAQhAAAIQgAAEIACBBgmwFd76StfXkt69excud4uo0qFGf0O8cEv6Z1dcPtUvlmMIQAACEIAABCAAAQhAAAIQgAAEIAABCEAAAhCAAATqIEBgaWU9Pnr06OLiIlropiGcBw8e2Fcp9ZvKB5b6NDiGAAQgAAEIQAACEIAABCAAAQhAAAIQgAAEIAABCEDAIcBWeA6QRT+NUaX379+fnJwsqil48fPnz4Pnh0+yD94wF1IhAAEIQAACEIAABCAAAQhAAAIQgAAEIAABCEAAAhD4jQCBpd9ILP5f3zeyrFVS1Efxp8W1hQrQiiXnS0uh3L+dI7D0Gwn+hwAEIAABCEAAAhCAAAQgAAEIQAACEIAABCAAAQhAYJgAgaVhLlNTX79+fXZ2Fr1K8R7ljGZbnuHx48dTCyGwNJUY+SEAAQhAAAIQgAAEIAABCEAAAhCAAAQgAAEIQAACrRHgG0sraPz8/NwYyPn111+Pj49XqDJWxOXl5Z07d2K5fjjPB5Z+wMEPCEAAAhCAAAQgAAEIQAACEIAABCAAAQhAAAIQgAAEPAKsWPKQTEz4/PmzMar05s2bNFElSaCKjo6O7KKwXMnOipwQgAAEIAABCEAAAhCAAAQgAAEIQAACEIAABCAAgWYJEFhapPpv374Zo0qK3Dx9+nRRZRMvnhQrmpR5YkPIDgEIQAACEIAABCAAAQhAAAIQgAAEIAABCEAAAhCAQCUECCwtUqSiSldXV5YitFzJkm3FPPqek700Akt2VuSEAAQgAAEIQAACEIAABCAAAQhAAAIQgAAEIAABCDRLgMDSfNW/fv3648ePluufPHmSbBO8rj337t3rjqMHJycn0TxkgAAEIAABCEAAAhCAAAQgAAEIQAACEIAABCAAAQhAoHECBJZmGoA+rfTy5UvLxTdv3nz16pUl5155WK60F3nqhQAEIAABCEAAAhCAAAQgAAEIQAACEIAABCAAAQiURYDA0kx9GT+tpNIVf7p169bMahZcZtyjTzUQWFqAmUshAAEIQAACEIAABCAAAQhAAAIQgAAEIAABCEAAAg0RILA0R9kvXrywh22UeU4di68xbtOneggsLYZNARCAAAQgAAEIQAACEIAABCAAAQhAAAIQgAAEIACBJggQWJqsZm2Cd3Z2Zrzs+fPnxpyrZ/v06ZOxTD6wZARFNghAAAIQgAAEIAABCEAAAhCAAAQgAAEIQAACEIBA4wQILE02gCdPntivmZTZXmw057dv3758+RLNpgwsV7JQIg8EIAABCEAAAhCAAAQgAAEIQAACEIAABCAAAQhAAAIiQGBpmhm8ffvWGLBRuaenp8fHx9MqWCk3++CtBJJiIAABCEAAAhCAAAQgAAEIQAACEIAABCAAAQhAAAIQ+CcBAkv/ZGE5evnypSXbIc9ey5VUO4Elu5rICQEIQAACEIAABCAAAQhAAAIQgAAEIAABCEAAAhCAgJEAgSUjqP/L9uLFi+vra+MFN2/efPDggTHz6tnsgSU+sLQ6fAqEAAQgAAEIQAACEIAABCAAAQhAAAIQgAAEIAABCNRKgMCSVbP6atHZ2Zk1908/PX782J553Zxq6tXVlaVMPrBkoUQeCEAAAhCAAAQgAAEIQAACEIAABCAAAQhAAAIQgAAEDgQILFktYdImeCqUffCsZMkHAQhAAAIQgAAEIAABCEAAAhCAAAQgAAEIQAACEIBAIQQILJkUdXl5+e7dO1PWf2Q6OjracYs5+z54rFiy65ScEIAABCAAAQhAAAIQgAAEIAABCEAAAhCAAAQgAAEIEFgy2cCkqJJKPD09NZW7TSZ7YGnH6Nc2olMqBCAAAQhAAAIQgAAEIAABCEAAAhCAAAQgAAEIQAACGxK48f379w2Lr6XoGzduTBLl06dPe8Vs9IGl27dvW1qr5UofPnyw5CQPBCAAAQhAAAIQgAAEIAABCEAAAhCAAAQgAAEIQAACEBABVizFzeDt27fxTL0cN2/e3CuqpFbYlyuxD15PaRxCAAIQgAAEIAABCEAAAhCAAAQgAAEIQAACEIAABCAQJ0BgKc7o7OwsnqmXY9+ADYGlnio4hAAEIAABCEAAAhCAAAQgAAEIQAACEIAABCAAAQhAYE0CBJYiNLVZ3NXVVSTTj6cfP378Y0LSX/bA0o7LqpISoTIIQAACEIAABCAAAQhAAAIQgAAEIAABCEAAAhCAAARWIkBgKQLy3bt3kRze6R1XLOkDS8Yw2I6N9ICRAAEIQAACEIAABCAAAQhAAAIQgAAEIAABCEAAAhCAQBkECCxF9HRxcRHJ8ePpu3fv3rp168e0dL/ev39vrIzAkhEU2SAAAQhAAAIQgAAEIAABCEAAAhCAAAQgAAEIQAACEOgIEFjqUAwcnJ+fD6QGk0rZB4/AUlCNnIQABCAAAQhAAAIQgAAEIAABCEAAAhCAAAQgAAEIQGCAwI3v378PJJP0DwIPHjywf7LowOzTp087frtIi6Wur68t2kPvFkrkgQAEIAABCEAAAhCAAAQgAAEIQAACEIAABCAAAQhAoE+AwFKfhnt848YNNyn4++bNm/rKUTDLhicvLy/v3LljqUDLlT58+GDJSR4IQAACEIAABCAAAQhAAAIQgAAEIAABCEAAAhCAAAQg0BFgK7wOhXswYx+8ffeXsy+u2redLmh+QwACEIAABCAAAQhAAAIQgAAEIAABCEAAAhCAAAQgUAgBAkujirLHaboi+MBSh4IDCEAAAhCAAAQgAAEIQAACEIAABCAAAQhAAAIQgAAE6iPAVnijOj0+Pr66uho9PXTi69ev+srR0JkUaXxgKQVl6oAABCAAAQhAAAIQgAAEIAABCEAAAhCAAAQgAAEINEyAFUvDytenkqZGle7evbtjVEkfWLq+vh4W5sdU9sH7kQe/IAABCEAAAhCAAAQgAAEIQAACEIAABCAAAQhAAAIQsBIgsDRMasY+ePsGbOwN3redw7hJhQAEIAABCEAAAhCAAAQgAAEIQAACEIAABCAAAQhAoAQCBJaGtfTp06fhE+Op9+7dGz+5+RkCS5sjpgIIQAACEIAABCAAAQhAAAIQgAAEIAABCEAAAhCAQPME+MbSsAk8ePDAHqo5FMEHloZRkgoBCEAAAhCAAAQgAAEIQAACEIAABCAAAQhAAAIQgEAtBFixNKzJqR9YOjo64gNLwyhJhQAEIAABCEAAAhCAAAQgAAEIQAACEIAABCAAAQhAoBYCBJaGNTk1sLTvh4suLi6GxfBS922n1xwSIAABCEAAAhCAAAQgAAEIQAACEIAABCAAAQhAAAIQKIkAgaUBbV1eXg6kBpP2DdjYd+3bt51BhJyEAAQgAAEIQAACEIAABCAAAQhAAAIQgAAEIAABCEAgdwIElgY09OXLl4HUYNLdu3eD57c9aQ8snZycbNsUSocABCAAAQhAAAIQgAAEIAABCEAAAhCAAAQgAAEIQKBeAgSWBnT79evXgdRg0vHxcfD8hic/f/5sLJ3lSkZQZIMABCAAAQhAAAIQgAAEIAABCEAAAhCAAAQgAAEIQGCQAIGlASzX19cDqeNJpSxXIrA0rkPOQAACEIAABCAAAQhAAAIQgAAEIAABCEAAAhCAAAQgECdAYGmA0dQVS/fu3RsoJVWSfR88AkupdEI9EIAABCAAAQhAAAIQgAAEIAABCEAAAhCAAAQgAIE6CRBYGtBrrSuW+MDSgLJJggAEIAABCEAAAhCAAAQgAAEIQAACEIAABCAAAQhAwEyAwNIAqqkrlnZcCcQHlgb0RxIEIAABCEAAAhCAAAQgAAEIQAACEIAABCAAAQhAAALbECCwNMB16oql4+PjgVKSJCXYB+/bt29a6nTjH38vXrxIIhaVQAACEIAABCAAAQhAAAIQgAAEIAABCEAAAhCAAAQgkCMBAksDWrl58+ZA6kjSpMwjZcxPThBYevXq1ZcvXw5NPDs7u7y8nN9croQABCAAAQhAAAIQgAAEIAABCEAAAhCAAAQgAAEIQKBkAgSWlmrv3r17S4tYcL09sDT7A0sXFxcLGsilEIAABCAAAQhAAAIQgAAEIAABCEAAAhCAAAQgAAEI1EOAwNKALm/fvj2QOpJ0dHQ0cmbz5AQfWNI+eFdXV50kWp61475/XTM4gAAEIAABCEAAAhCAAAQgAAEIQAACEIAABCAAAQhAYBcCBJYGsE/a3W7HwNL79+8HWj+UdP/+/aHkeJqzImrf5Vnx5pIDAhCAAAQgAAEIQAACEIAABCAAAQhAAAIQgAAEIACBLQkQWBqgO2nF0t27dweKSJLkRH0Cdc4OLDmxq9nlBNrGKQhAAAIQgAAEIAABCEAAAhCAAAQgAAEIQAACEIAABEohQGBpQFOTFiFNikINVLYg6cuXL8arZ39gyYldEVgyAicbBCAAAQhAAAIQgAAEIAABCEAAAhCAAAQgAAEIQKBKAgSWBtQ6KbA0ad+8gcrmJn348MF46exokL7hdH193a9ldoCqXwjHEIAABCAAAQhAAAIQgAAEIAABCEAAAhCAAAQgAAEIFEqAwNKA4iYFlvZasXRxcTHQ9KGk2YEllisN4SQNAhCAAAQgAAEIQAACEIAABCAAAQhAAAIQgAAEINAuAQJLA7q/deuWPbakzANFbJ/kRH0CFc7+CpTzgaXZ5QTaxikIQAACEIAABCAAAQhAAAIQgAAEIAABCEAAAhCAAAQKIkBgaVhZmQdRtA/e1dXVcNO91AcPHnhp8YRv374533B6/Phx/DJyQAACEIAABCAAAQhAAAIQgAAEIAABCEAAAhCAAAQgUC8BAkvDur13797wCS9VARgvbfOEly9fGuuYHSFzVkTpU1J8YMnInGwQgAAEIAABCEAAAhCAAAQgAAEIQAACEIAABCAAgVoJEFga1uzp6enwCS/169evXtq2Ca9fv3bWEgXqs0fInEKcffBmf6jJKZafEIAABCAAAQhAAAIQgAAEIAABCEAAAhCAAAQgAAEIlEuAwNKw7o6Pj7VGZ/jcj6nX19c/Jmz7S5vg2ZcrqSlrrVhiH7xt9UrpEIAABCAAAQhAAAIQgAAEIAABCEAAAhCAAAQgAIESCBBYGtWSMZRi/9bRaE3mE5eXlw8fPjRn/7+M81YsKXzlBMwePXo0qV4yQwACEIAABCAAAQhAAAIQgAAEIAABCEAAAhCAAAQgUB8BAkujOn3y5Mnoud6JT58+9X5teKiPOc2IEhnXXTntfvfuXT+FffD6NDiGAAQgAAEIQAACEIAABCAAAQhAAAIQgAAEIAABCDRLgMDSqOpPTk6Ojo5GT/92ItmKJUV3nFVEvzUh9P/t27dDp0fOXVxc9M/YvzjVv4pjCHQEtNjuxYsXb9++7VI4gMDqBDCz1ZFSoAhgV5gBBCDQETh0COfn510KBxCAQJUE8P5VqhWhIDCPQIPeH5HnmQpXQaBBAj83KLNd5OfPnz979iyc/+PHj+EMq5x98ODBly9fZhR169atqVf5T8vGXQGnVkT+Rgg8ffq0vwZOPxsRHDFTEsDMUtJupy7sqh1dIykELAS0ecDhNS+9fPb+/Xu9hWa5ijwQgEBZBPD+ZemL1kJgawINen9EZoy39W1F+dUQYMVSSJUaU0a3ktPjpYL5oVIWn1MznPDV3bt3F5c6WsCrV6/657RcaUZ0ql8Cx80S+Pz58/HxcT+qNC8+2ixABLcQwMwslMgzlQB2NZUY+SFQPQEN+LvNA7RjgeZcXr9+Xb3UCAiBpgjg/ZtSN8JCwEKgQe+PyIzxLLcGeSBwIEBgKWIJTpRlMLezcdxgntmJzgtTKkdRJQ15oxEv5bTkcRqmkp2p/5cvXzp5+AkBCwEtfZM/dvaKZFtFCzry2AlgZnZW5LQTwK7srMgJgXYI6F0Z59UuDZK1qUA7BJAUAnUTwPvXrV+kg8A8Ag16f0SWqTDGm3e/cFWDBAgsRZSuuE70S0v9BRmR4iaefvTokVO4GnNYvbTR9nROIE3VsQJ0otLI/tlKI1UAACAASURBVH8E9EUl30TfvHnD/Av2sSIBzGxFmBTVEcCuOhQcQAACDgENwp3nAqVo/mXr3QucZvATAhBYnQDef3WkFAiBagg06P0RWdbLGK+aWxhBNiVAYCmOV7Ph4Uxak/Hhw4dwnhlnFVVy1kLpUfbTp0+Hjenu378fLbPbryOa85BBT8VOjU+ePDFeSzYIdARkumdnZ93Pw4HuI4VpnUR+QmA2AcxsNjouDBDArgJwOAUBCGgQrqG4E1s6bIunRf/wgQAECiWA9y9UcTQbAmkINOj9EflgWozx0txi1FI0gRvfv38vWoA0jddY04m4OPUqzLNibOnbt28q0NmSTvva6VFWL0V2VevY2WesO9UdTNKvVpMoJt9dq4OvX78e4lj9RI4hECCgJW6O6SqzVsLpNcDAVZyCwCQCmNkkXGQ2EsCujKDIBoHGCWig7m/2Kya//PILK7Mbtw3EL5EA3r9ErdFmCKQn0KD3R+TOzBjjdSg4gIBDgBVLDpDhn9pw2Xk50cmneMxagSW98Ki6nKl5P6qkBjx//txphv/TvjWH2u9ElVQ+USUfKSkBAoMPZjIkokoBaJyaSgAzm0qM/BYC2JWFEnkgAAEROLzG63/K9OHDh2s9DsAZAhBIQwDvn4YztUCgAgINen9E7uyWMV6HggMIOARYseQAGf2pCM2dO3dGT//0kx4vFc8PZLCcev36tb4R5+TUh4IV8hmM8SgxvN/d+/fvtdzKKXDwp7P+SeJoOdRgpYOXkwiBwQez09NTxWWBA4G1CGBma5GknD4B7KpPg2MIQMBCQI8GWrfkj8PtY29LLeSBAAS2I4D3344tJUOgVgINen9E7oyZMV6HggMIdAQILHUo4gd6CVFh6kC+JXPo6qwfP37sLFRSXeFN9tZqkr8JHl/ECSiaUw4BhVT9zRuj1usUws8wAXUR6h8U7tUGlZrGUuhXSxtv376twHN/h8xwIUWfxcyKVl+2jceuslUNDYNA/gS0zYBiS347mXfwmZACgawI4P2zUgeNgUBZBBr0/ojcmShjvA4FBxA4ECCwNM0StPZC4Z/ANeE40OCFGtfqCzRnZ2f+2SdPnrx9+9ZP76c8ffr03bt3/RTn+Ndffw3PO/slzJDCqZSf7RAYezBTwEPjj3Y4bCSpegB94M3ZptKvS/esAtvqnWpdZYiZ+UonZTkB7Go5Q0qAQOMExt7xYt6hccNA/JwJ4P1z1g5tg0ARBBr0/ojcWSZjvA4FBxAQAQJLk81grD/tCtJ8ujqacCznkFlLEBRPGgsL2dcMDa7i79oTjhL5USU2wevQcWAhMGh+Wkzz6dOnWoMcFiwL8ygmp3izQkpTy1F4SdtpSilTL8w8P2aWuYIKbR52VajiaDYEsiIw9tqZBkL1ueOsyNMYCMwjgPefx42rIACBPoEGvT8idwbAGK9DwQEE/gUEUwlo1zh1Ioq+jF2o7ar0NSYFbMaWayiepFUIGtEq22BUSaEgLTNSCWNVOOmqSNEsJ7H7qbUOarMq7VIOB/IKin75DRj7npNzOT8hIAL6gpe/f6PSf/nlF6JK8yxEL1GKqrbWmRFVUo26Steq91A58xqQ4VWYWYZKqaBJ2FUFSkQECORAQJ3J8+fP/ZZoPO8Pv/1spEAAAikJ4P1T0qYuCFRMoEHvj8idPTPG61BwAAFWLM20AU3aap+66Myv4k+a5NW/+hSKvoyi76MMzsL3G6FlCi9evOinGI/97yQ5Fyr4pHUkStQHWsZ21lI8QOU4F/ITAoMEZKiDWziyNHgQlyXx9evXWm9kyWnJU8ftjJlZdE2eqQSwq6nEyA8BCIQJaLbFfy5gG4AwNM5CIDEBvH9i4FQHgeoJNOj9Eflg1Yzxqr+7EdBIgMCSEdRwNi360SywwkXDpyemKlKlqNKSdR5LZqXVLSraxJYdE5XWbnatunv27Jkvv17alR366aRECYRjw7pD1UXoK0oKDx96Cb0HrUC1FlBq3aGixYPl23fUHLx890TMbHcVVNkA7KpKtSIUBHYnoJ0A/IcCeW3WLe2uGhoAARHA+2MGEIDAFgQa9P6IfDAkxnhb3FCUWRwBAksrqEyDVK3b8J8k7UUvDyl1dWlbPMW6xhYkddmcAy3k1CqTJTEtp0B+1k1g7EtjMiSdqlv2LaTTCkgtbQz0IdGFjMKu8JL/rrRaW+4CMsxsC2OjTOwKG4AABDYioACSvLn/qgejo42AUywE7ATw/nZW5IQABCYRaND7I3JnIYzxOhQcNEuAwNJqqj9M7Cqi4z9PjtWhvekUUrJ/S2msHD9d4SXNRA/OMjuZ1QblZPs7Bws/AwRkXZo38TOwFthnYkkRTw1HAv2G/cuQKkpLmvwAlb7ZpreKLI3JJw9mlo8uamoJdlWTNpEFAhkSGPuutQb8ehEtwwbTJAi0QADv34KWkRECOxJo0PsjcmdvjPE6FBy0SYDA0vp618hV4SXN7Wo6+DDD200Za6Wk/hTL0TyypuYTrBBSuEuN0X5Zaok+8nRoyaEZaoP+2PtufQuovcTBhc8Suo4v+iTWnl72uXPnTqBSe1TpUMjg4if1OeqXArVkeAozy1ApFTQJu6pAiYgAgcwJ6I0xrSH2G1nuAmJfFlIgUBYBvH9Z+qK1ECiRQIPeH5E7Q2WM16HgoEECBJYaVDoiQ2A+gcFPNao4XtOYwVRBIEV5u8CzX4I9Vqe4kZYeHkLIfjlKmRqgGiwkWSJmlgx1UxVhV02pG2EhsCOBsVnsEhcQ74iRqiGwCgG8/yoYKQQCEIgSaND7I3JnFYzxOhQctEaAwFJrGkdeCMwnMPbNW0VHtPJmfrmtXqn1ggoFjUl/enqqBeZjZ7t0hZQU1QuUc8hpLK0rdscDzGxH+BVXjV1VrFxEg0BuBOSaBzcNZryUm6ZoT/UE8P7VqxgBIZAPgQa9PyJ35scYr0PBQWsE/vVPf/pTazIjLwQgMIOABg1//OMfBy/Ujou///3vB0+ROEZAK8f/8pe/jJ1V+n//93//7ne/C2TQqdevX+ujSn/729/C2XT2r3/9axG9PWYWVSUZZhDArmZA4xIIQGA2AQ2K5MG1GbVTglYq/+///q8ct5POTwhAYAsCeP8tqFImBCAwRqBB74/InTEwxutQcNAagX9pTWDkhQAEZhCQmxybB9EObHypaypSheIGP8DQlfP8+fPoN9hevHjx8uXL7pLoQf6ryjCzqBLJMIMAdjUDGpdAAAILCchH691Vv5CLiwstofDTSYEABNYlgPdflyelQQACFgINen9E7gyDMV6HgoOmCLAVXlPqRlgIzCTw4MED/8VblcWC33lAxzYj7kqLfhJpbGePrgT/wP7FJv/aNCmYWRrOrdWCXbWmceSFQCYEtFpicEM8NS/q5TMRgWZAoFwCeP9ydUfLIVA0gQa9PyL3LZYxXp8Gxy0QYMVSC1pGRggsIqAYxmBUSYW+f/9+UdFNXqyXeq6urgKi37x5M7wITO9gPnv2LFDC4KlwpYOXpEzEzFLSbqcu7KodXSMpBHIjIFeujyAOtmpsFfhgZhIhAIGpBPD+U4mRHwIQWItAg94fkfvGwxivT4PjFggQWGpBy8gIgfkEAjEMTZeE4x/za633SvE8OzsLyxcdi2j7wXAJxZ3FzIpTWRENxq6KUBONhEDFBDS7rZdFfAH1qoe+kuinkwIBCCwngPdfzpASIACBJQQa9P6I3BkMY7wOBQeNECCw1IiiERMCMwmMBTk0UVJfeGMmoymXWb6KdP/+/XCR4e8zjV07+LGHscyJ0zGzxMAbqQ67akTRiAmBnAmMuWyNB/L/9mHOYGkbBMYI4P3HyJAOAQgkI9Cg90fkzroY43UoOGiBAIGlFrSMjBCYSeD8/HxsEzxFlW7dujWz3FYv0xTS2Hirj+Tu3bv9n86xtjC+vr52Ei0/b9++bcmWPg9mlp55CzViVy1oGRkhkD+BR48ejbn1senv/IWihRDIlgDeP1vV0DAINEWgQe+PyH0LZ4zXp8Fx3QQILNWtX6SDwHwC2kdi7NsAmiJ5+vTp/KJbvdISVdJSsOPj4wAhfQ0ycHbsVPS7TWMXbp2OmW1NuM3ysas29Y7UEMiTwJj3//LlCxvi5akyWlUoAbx/oYqj2RCokkCD3h+RO0tmjNeh4KB6AgSWqlcxAkJgJgEt4B1bGcMmePOYRr+upGKj++Bp094ZtWf7ygxmNkObXBIlgF1FEZEBAhBIRkAfpDw9PR2sjs1SBrGQCIF5BPD+87hxFQQgsAWBBr0/IvcNiTFenwbHFRMgsFSxchENAvMJfPjwYex9Ey1XevDgwfyiW71SH7S0iB4NLI1F+8KFjy0+C1+19VnMbGvCbZaPXbWpd6SGQM4EAm/kZPvmR848aRsEfAJ4f58JKRCAwL4EGvT+iNw3OcZ4fRoc10rgX//0pz/VKhtyQQACswk8fPhQu0kMXv7nP//597///eApEgMEtHng3/72t0CGwyn1yWG8f/3rX8c+fDVWuF6U/o//+I+xszumY2Y7wq+4auyqYuUiGgQKJaDPHGoMoK8k+u1X+r/927/du3fPP0UKBCBgJ4D3t7MiJwQgkIZAg94fkfumxRivT4PjWgnc+P79e62yIRcEIDCPwIsXL8Y2bdN6Gr0POK/Ylq+6vLy8c+eOhUC0T9a01KTpJ31dSZ9lCn+3ydKw1fNgZqsjpUARwK4wAwhAIE8CgZGAPPXY2zx5ykKrIJAbAbx/bhqhPRCAwIFAg94fkfvGzxivT4PjKgmwYqlKtSIUBOYT0NTGH//4x7Hrf/nlF72EMnaW9DEC//mf/2lZZqRtBrWwaayQQ7rWM2nRmGXx0yH/f/3Xf00KRIVrX+ssZrYWScrpE8Cu+jQ4hgAEsiIQeIf373//++9+97s//OEPWTWYxkCgFAJ4/1I0RTsh0CCBBr0/IvftnDFenwbHVRLgG0tVqhWhIDCfQOBjPNpRLcOFL/NFTXjl+/fvLbUZI0Bjn79yqtDbMQoE5vlBLMzMURY/VyGAXa2CkUIgAIGNCDx//nysZH3hWZPjY2dJhwAEAgTw/gE4nIIABHYn0KD3R+S+1THG69PguD4CBJbq0ykSQWA+AW2zdnFxMXa9POLYKdIDBDRV9OXLl0CG7pR2GuyOAwcnJyfa3U5xo0AeFaU8eUaVMLOA4jg1mwB2NRsdF0IAAmkI6O0cvaMzVhejrDEypEMgQADvH4DDKQhAIAcCDXp/RHYMjzGeA4SfNRHgG0s1aRNZILCUgOIQYzu28XWl2XDPz88fP35sufzXX3+1rwlTvOrVq1davXR9fd0vXJNWenMzz5DSoZ2YWV9fHK9FALtaiyTlQAAC2xEIfHhAlU4aBmzXSEqGQEEE8P4FKYumQqBZAg16f0R2rJ0xngOEn9UQYMVSNapEEAgsJfDhw4exqJKKDixnXlpx7dcHqDqi26NKuvDWrVuvX79WeEljFG15pz8dfP/+XXGsnKNKmJmjdH6uQgC7WgUjhUAAAlsTkKMPrE7mhdat+VN+ZQTw/pUpFHEgUCuBBr0/IjvGzBjPAcLPagiwYqkaVSIIBJYSCLzxd3R0pFdOllbQ6vUaVF1dXUWlv3v3rnbziGYrPQNmVroG82w/dpWnXmgVBCDgE9BU+MOHD/30Q4q2sdWGt2NnSYcABPoE8P59GhxDAAI5E2jQ+yOyY5CM8Rwg/KyDACuW6tAjUkBgKQGFNAILa1iuNJuvVhRZokoq/969e7NrKeVCzKwUTZXVTuyqLH3RWgg0TkBT4XpfZwwCL7SOkSEdAg4BvL8DhJ8QgEDOBBr0/ojsGCRjPAcIP+sgQGCpDj0iBQSWEgg4uZs3bz59+nRpBa1eHwjXOUgCe+M4Ocv9iZmVq7ucW45d5awd2gYBCPgE9ClEP/GQomGD3vAdO0s6BCDQEcD7dyg4gAAEiiDQoPdH5L5lMsbr0+C4GgIElqpRJYJAYD6B8Bt/gdHA/CqbudIeWNJWeHVTwczq1u9e0mFXe5GnXghAYDaB8Mjq7OxsdslcCIFGCOD9G1E0YkKgJgINen9EdgyYMZ4DhJ8VECCwVIESEQECSwm8evUqUER4NBC4kFMiYA8s6VNMdRPDzOrW717SYVd7kadeCEBgNoFbt26dnp6OXa6RAx+2HINDOgQOBPD+WAIEIFAcgQa9PyI7VsoYzwHCzwoIEFiqQImIAIFFBPQRoIuLi7EitIym+oDHmOyrpBs/sFT9ciXMbBVzohCHAHblAOEnBCBQCoHwWzu80FqKHmnnLgTw/rtgp1IIQGA5gQa9PyI7ZsMYzwHCz9IJEFgqXYO0HwJLCfDG31KC49drm47xkz+cuXfv3g+/q/uBmVWn0iwEwq6yUAONgAAEphPQF631Dcux6969e6ep87GzpEOgcQJ4/8YNAPEhUC6BBr0/IjvmyhjPAcLP0gn865/+9KfSZaD9EIDAEgKPHz/++9//PlbCn//857FTpEcJiN5f/vKXaDZl+Pd///e6Y0uYmcUMyDOVAHY1lRj5IQCBfAgodPQ///M/Y+3R7jF/+MMfxs6SDoGWCeD9W9Y+skOgdAINen9EdoyWMZ4DhJ9FE2DFUtHqo/EQWErg/Pz8+vp6rJTwsuWxq0jvCNg/sFR3VAkz60yCgxUJYFcrwqQoCEAgPYHwKEsvtKZvEjVCIH8CeP/8dUQLIQCBAIEGvT8iO/bAGM8Bws+iCRBYKlp9NB4CSwmEt5IIfFl6acVtXP/lyxejoCcnJ8acJWbDzErUWv5txq7y1xEthAAEAgT0DcvAFxb1jUZNoAcu5xQE2iSA929T70gNgWoINOj9EdmxXsZ4DhB+Fk2AwFLR6qPxEFhEQF8ACkQ+tPW/9sNdVEHzF2vEYGFwdHRkyVZoHsysUMVl3mzsKnMF0TwIQMBCQDt6BbKFJ9ADF3IKArUSwPvXqlnkgkBTBBr0/ojsWDhjPAcIP8slQGCpXN3RcggsJRBegRv2/UvrbuB6PfoapQy8sGwsIedsmFnO2im3bdhVubqj5RCAQEcgvDRcb/9cXl52mTmAAATw/tgABCBQAYEGvT8iO3bLGM8Bws9yCRBYKld3tBwCSwmEn83Cvn9p3Q1c/+nTJ6OUdX9gCTMzmgHZJhHAribhIjMEIJAnAW0OE161HO7r8hSKVkFgOwLhO4KHl+3IUzIEILAigQa9PyL79hP2aH5+UiCQJwECS3nqhVZBYHMC4Y372QdvuQIC2ww6hVe8Ygkzc3TNz1UIYFerYKQQCEAgBwLhqfCLi4scGkkbIJADAbx/DlqgDRCAwCoEGvT+iOxYDmM8Bwg/CyVAYKlQxdFsCCwlEH4/4v79+0sraP56VizJBDCz5u+DTQBgV5tgpVAIQGAPAuGdh/WxRvvOuns0nzohkI4A3j8da2qCAAQ2JtCg90dkx6YY4zlA+FkoAQJLhSqOZkNgEYFv3759/PgxUETY6wcu5FRHwLhiSYvDbt261V1V0wFmVpM285EFu8pHF7QEAhBYTuDk5EQjgUA54cn0wIWcgkBNBPD+NWkTWSAAgQa9PyL7Zs8Yz2dCSnEECCwVpzIaDIEVCLx//z5cCiuWwnyiZ+3vF1f8gSXMLGonZJhBALuaAY1LIACBnAmE3+aJdno5i0bbILAWgeiNwMPLWqgpBwIQSEOgQe+PyI5pRV2bk5+fEMiQAIGlDJVCkyCwOYHwdq765E+ta2g2J/tbBfZ98Cr+wBJm9ps58P+aBLCrNWlSFgQgkAGB8IT49fX1hw8fMmgmTYDAngTw/nvSp24IQGADAg16f0R27IgxngOEnyUSILBUotZoMwQWEYhuJRH294vqbuZi4z544lHriiXMrBljTyoodpUUN5VBAAJJCETHXeEp9SRtpBII7EkA778nfeqGAAS2IdCg90dk35QY4/lMSCmLAIGlsvRFayGwAoHoetvwCuUVWtBAEaxYwswaMPMdRMSudoBOlRCAwMYEtEw8vHw52vVt3ECKh8DOBKK3AA8vO2uI6iEAgekEGvT+iOybSdTB+ZeQAoGsCBBYykodNAYCKQiEvxCoL0jrs4op2lF1HfYVS8fHx1WSwMyqVOvuQmFXu6uABkAAAlsQCL/Dy04pWzCnzIII4P0LUhZNhQAE7AQa9P6I7JgHYzwHCD+LI0BgqTiV0WAILCKgrSTCMY9ad2ZbRG3ixZeXl8Yrjo6OjDnLyoaZlaWvUlqLXZWiKdoJAQhMJRCeZ1FpHz9+nFom+SFQBwG8fx16RAoIQMAn0KD3R2TfDBjj+UxIKYgAgaWClEVTIbACgajTinr6FRpRexHh0F1f+vDWN/2cZR1jZmXpq5TWYlelaIp2QgACUwk8ePAgfAlb8If5cLZiAnj/ipWLaBBonECD3h+RfZtnjOczIaUgAgSWClIWTYXACgR4NlsBYqyIKOSugFrXh0UJEL/sbIADOwHsys6KnBCAQHEEwu+aXF1dad1GcULRYAgsJ4D3X86QEiAAgWwJNOj9EdmxRsZ4DhB+lkWAwFJZ+qK1EFhKIPptQD6wtBTxTz99+vTJWEh4UGUsJMNsmFmGSqmgSdhVBUpEBAhAYIxA9F2T6PT6WMmkQ6BoAnj/otVH4yEAgTCBBr0/IvsmwRjPZ0JKKQQILJWiKdoJgRUI6Ns/+jZgoKBa4xwBkbc4Zd8KLzqo2qJ5W5eJmW1NuM3ysas29Y7UEGiHQHQtb3R6vR1WSNoOAbx/O7pGUgi0SaBB74/IvqkzxvOZkFIKAQJLpWiKdkJgBQLR9yCiPn6FRtRehB6AjSLevHnz1q1bxswFZcPMClJWQU3FrgpSFk2FAARmEIi+3BPtBmdUyiUQyJxA1Ox5eMlcgzQPAhAIE2jQ+yOybxJRZ+dfQgoEMiHwcybtoBkQgEACAtGvAla5gCYB2H4VjS9XEgrMrG8PzrHijrIQDRy1k7L+vn79elhEqCjj7du3j46ONM7WbahZkk2DjvpQx7t377RnoxrjtEEtUQPUErUhq40xW7arDx8+yGakrM5mpCbpSDYjg3n8+HFWmnJsnp/lEijF8D5//qwO7dCvHm4N3RQvXrwojvzx8bHaH1hZrlNyIspWnGiNN7iUWylPNeH98f55WmbFrSqly8L7l2uEDQ54GhS5XPuk5ZMJfOcPAhBohkC0g/j111+bgbGVoM+fP49yPmRQzq0asWu5UfEbNDOJ/OTJE80YRuF0GRQwePXqlaI+KypTpb1580Yld7VEDxRe0sL8Fdswu6hoU+uzK0l0enoaFVwZZFoysHWtZbamuLB0AgUZnpo6tlhBN8Uvv/xSnC7GxOn6AfmF4oRqtsEF3Uo566gz/rEDcc65/TPahuXMgMYlywkUZHhq6pi7xPsvt4Q0JYxpsOvq6xvwNChyGluilt0J3FALuluXAwhAoGICeqknuiCJDqFvACKmJR1KCbw+3M9/ONZ701pV4Kf7KZoyjmrEv0opGjEfVipk+NoyZuao7Pz8XMNivW3qpNt/KmCgGORyXb99+/bly5eTjLlr5CFuocs3XUfVVecftGZXWpQg2tHXtH1QMpXXr1/76bunaJGcIpQyP9mS+j2WWO2ukcEGlGV4eqX64cOHg4J0ibK6R48edT/zP9D9q3s/0E7NSkjwQAZO5UCgrFvJQkyDGQ2JNb7VYln9aVFgmvEA3t+iHeXB+xtBkW2QQFldFt5/UInFJTY44GlQ5OLMkgbPJLB7aIsGQAACaQhodjvcTWgdQ5qW5F+LXnMOs8rkrEIOucHEzDqNyIo0+bKWqSx5aWvFlmjBUydgyoOm7CoqbNioZHVZvb4t8/MXySm8lMlKuJRmnHldurvDphU+m9jw7G5as+GZk+83T/dFmLPunX5+jjMkUFkfrp5BVueYpVKWDEvsWovCrOnhJSqsowXnZ+JOOKpEvH8UUSYZ8P45KKJB74/ITh+un4zxcrgZacMMAj/NuIZLIACBEglEt1TKMEqxF2f/Edp3/Jmk5Lb5FWYmo5VSokvd9fyv2RDh0n2nf/2Zd9/AdMmMGdLwPIXqVVPVhq4ZUeNX/vRW14hdCWzUEmQG+vPNo58iJWpCZ6/+s1+v3qHuN8w51tl+Zo73IhDusmRvh14i2lMlMzyFTh1bCvzUPbUX2Bn1WkRL3wPPEKTNS8J9eIa3UlhN4Z5BN12C2BLev+vc/s/34/3DJsvZiQTC97jsDe8/kej87A16f0Tuuvf+AWO8+XcRV+5HgMDSfuypGQJpCUSfRvZai5AWQ7y2w/Z3fQef83Fugw/MTK9fBWIzmiJRhjGt6VQ0rjApYDA2I6MJ/UCMSs1TbzB2rW6H9BO1LdiVnq/GLEe6kN4dswlbmtQUUHG8H1wjRzioeehXd2/kGoKWXYbsavD+UqL6AcfqJKoMdTB/5ygT6DTaT3aNORzoZilISU7j/Z+TvEBBgpfe1LE+XOaqzjDPWynMXHPKvvk5Kb5c4TKnng33NmpMBQ8vY5Yj6fD+Uw2G/HYCeH87qzQ5nd7V/1mf9/dldFIQOY3tUQsEFhIgsLQQIJdDoAwCGjs6ftr/mWAyqAhY4uDDyTYlK6SYmdb9DJqKZkbsL/ZGAwaWQbZ0MTj3am+GTEuFKAQ1GO3QfFMy22vBrtTtDHIWf4k/hjrcWcnqAteOlblWukVrull0y6xVI+XMIDA4oSlTDM/V6qrBju6QuLXhqYcM1D54KmV/NUMLziWDXXdfLpb6OcRy+DnYh+tWCgc1972VwtxkZn2rGzsO9xXhKqJnLX5E5KPl5Jxh0HJEG++fs9YqaBveP0MlNuj9Edn3rYzxMrw3aVKUAIGlKCIyQKAGApqJ9v2Wk1KDnCvJ4JDJ9mduc7KNm9ngu73ReaVBmx183uvbYXiuSmX6I3WlqNjB6gKJ0ulYtCzZwLd6uxpUt2bnLfNlgYVlMpgd59PHzKZvxjqWWQbMj1ObEtCkrR/O959q8QAAIABJREFUNNrMjobnd26OUQ3+3DHIOlWJYbaSzqijqfWSfzYB9eG+1UmPFqsLq3tHXfudgy+jUjYdiOL9AzaZreXg/QNay+QU3j8TRTjNCN/UVXp/RPYd645+3zFIfkLATuBffFMmBQIQqI/Aly9fwkIZHyDDhVRzVo+ycurZMlHD1DwtPXn79m1WzJs1s2/fvh0fH3/8+NFRh56ur66uHj165KRHfw6W1r/q8ePHl5eX/ZT+8cnJiaMLteTz588qtp8tfCzrUv6HDx++e/duMOfZ2VmgDYOXzEt0ZPELyfZW9Zvqp8h4BPn6+rp/Sg9aYis99hMHj9UVDKYfEmWT0nsgw3anjMtKbt++vV0bKDlM4N69e47hKVr84cOH8FWHs+qCAtk2NbxohzDYML9/HsyWQ6L0Em6GQs7hDJxNSUB9uK8y3Urn5+e3bt2KtmTHWynQNjkgp3MIZN7uVPRmx/uPwd+0Ex6r9JCO9w/zyeEs3j8HLfht8F2Jk6c+74/Ijor1sz4t+zKSUh8BAkv16RSJIDBAIDqlEvXrA4XWm/TgwQNNrmmywB6lP+S0P+JOLbmfXw1T8168eJGbBto0s8OkkgJIfXXIEhSeVGzGMq/Uv7A7VlBBM1PdT/9gbDbq6dOnzlyMypkUg5REqv3Zs2eOUH4bxmJOfs4lKXXblSJDDmdFlTQjaSQW7bpfvnxpLGrFbOqgjJOS81afrNjUZouSm3MMT1tavX792ggkqriNDG92MLugB/UoW91cszkY9Us2OwH14U53p/d+8r+VwgJG3W53uX3c211iP4g2I+oB7XWlz4n3T8+cGkUA75+tGTTo/RHZt0bGeD4TUvInQGApfx3RQgisQCA6paJtl1aopu0iNB3vTC6M8YiOosYuzDy9QTMbjCpJv5qx1ZPbQn1pZjYwZaPokR9cVADJCfZorZJ9hksN1nylegMnNDUmyMXFxdipFdMrtis/CjgpqiTI0a5bE3PpFy1FZwM78wivuOqycbAuAfUJjo4UfpY12muJLjXbxfAC7XfkDeTc/VT0plYLjV307rJU3wC/D1dUyXfNAQ553kr2+2XT0A7eP2A50Y5il07Ybjl4/4BytzuF99+O7fKSoze1qqjM+yPyoNlUpuVBGUmsjACBpcoUijgQGCYQDXhY/Ppw0aT+RiD6APxbxp82fQ7vakl/0KCZ+S+cKqqkefzZC5X6WlMh4a3qnc3oFBPSMqN+CWrMpLVKKkHGGdVjV4XiZwqtdT83Ooi2p9DuS8t6nCig9GVfq2SnbZ/osZcZzmmvsdbOMMxn37PqoJzlROrHJoWfje23m4GxQGWLzsKPFRXtRsYuTJ9u2bPUPt5I3/52avT7cL0ZMCmqZGS1xa0Urtpe46bhgehti/dfS4/hcuxn7ZaD97dTXSsn3n8tkhuV06D3R+RBW2KMN4iFxJwJEFjKWTu0DQLrELC8rq4JzXUqa7gU+9slVdJu0Mz08SRH6ZphsXCw3yVj+911JfQniP3Mxp3uu9JUQnQep8t8OHB203LOLv9p4VniDaWAnKMvrU6zz8h0YPUF5u547GCqGYyVY0937ouxCyXyKiHYsfJJHyTgGJ5mZjU/PpgzkLiX4clg5k1kWxockDfxqcBa1UNLtu54E8tbYnV+H65bacabARbLTNyH6xUT40hAIm/Xh+P9w/dFhpajBuP9w1rb9yzef1/+ltob9P6I7BsGYzyfCSmZEyCwlLmCaB4EViBgcU6FvvS3Ap31irC/XVLla3qtmZneSnY2gtOryjPmZ8MGqG8dhTOoDZoDUh6tTHKe57Uhj+VFsK58v4TuVODAMrURuDx6qla7UkTQmbnT1OGMGToLH8cwoswXZrDfBVX2hAvpbX25Oi7HZvQ1uBmVOoUMlrCR4alnG6wunOjcbuHMu5+NDsks/HeXou4G+H14cbfSmIKcsc1YNqXPi/IGCuyfshh59E7pF5jJsW85eP9MVFN3M/D+Reg32qdZOsYiJO0aicgdiu6gPi13onFQKwECS7VqFrkg8E8CloDHpAnofxbNUY+AfRItOoTqlVrMYVNmpqlzbUPX181Gm5ipiujEjVqiV6f7S5d0ldozdUMep4S+dIHj2TtTBcrsn6rSrvQitrMJnvY8nPdRLuN0+SH62Ae73bF93VXUtrdrZJslywycjkuGN8/772h4CrfPiy0VpPToIME+3ihI6oKa6vfh+kpZcbfSGPBM+nC8/5iCDuk7dsJjDcvEcsaa13I63r8U7Tfo/RHZN07GeD4TUjIn8HPm7aN5EIDAcgK89bCcoaUEI2eNn2asS7A0YN88RvH3beRatTu7SWgVv/1xemobolsEKEQh+M4UgxO3iFaqUJlTQvSSQ4bo84CxnLFsVdqV/+ms2RPlRj7KNm/Sc0wvgXT7vUBgKYBxi1PON9jUt0z6Blu/Sfsa3uHN66m9XL/9mR9b+lW9T1DlWCJz1Rya5/ThupVmf6Vs31tpkHYmfbiRzKAI2SY6lqN24v2zVVZNDcP7l6LNBr0/Ig8aJ2O8QSyHRMHRCGHrTVMCDeCUXizWndt/DCGwhFVAoH4C0bceLB69fkzLJLTsBX+oocTvwVjYtGNmT58+dWIwmoXpe1YLLnsey+3pTANpvj66h57TAKcE52zg53aCHyqtz64Uw3OE0rzSbIxGxTkWG1DowlMa6zvSBQqcaqWBojgVJSAn5VjLksCMU9RY7dsZnkJieqS079ll6UjHpEifbmmt1nPMW+aYXpzKavT78KJvJUc79tGsrHS253IqHfwZdSWW22Sw5L0SfcvB+++li6bqxfsXpG5Lt1aZ90fkQfusTMuDMs5I1ItlGnFt93Axo0ktX6LXqvSy9WEkw1Z4LVsCsrdCIPrSn8WjtwJrrpyWLTsOZdf6WZFGzEzzAs4UkrzppvPjM/aaU5OmGnJ0BmewwAQrTuqzK2fLQXW/Uzct7OvCOL/fv2TTY3tPWGuIfVO8Swp3DE/8Hz16NLtAu6JnVxG98Pz83G5F0aWf0epSZrCMyqJ9Y8oGN1XXurdSbn24vT1bDwCiFm65TbKyTMdy8P5ZaafixjiGh/fPWdeWbi3aN+YsoN82RPaZKKUyLQ/KODVRb1NpQ2+iSlO5bZdfutC02GE0SGBpO86UDIEsCOj98Wg7LB49WkjjGezz8vaJsIKQNmJmEtPZBE/aXBIVsKh46nzojOVKasa85eT+pi4Wiex56rOrwReW7UCcnPYvJ021Iqci+898JiXtbW4hp//C8ozwcwdKhmd8rtva8GRvxgHMjAh9J2/6A4tQTDqk14tqpA/vsJ+ennbHqx/g/cNI8f5hPpztCOD98f6dMeR50OCAp0GRl9uevJ79GXN5dZRgJ6BZUI2NCSzZiZETAkUSsEw9bD31UyS4iY22v75d5YqlRsxMcRRnOtVZvTTRakzZnRqj1+gT4tE8fgbLGNe5Sv3GkhUPTmmDP+uzK+e9UWFfwtC+D1iy52p7k7Z+233QoppN9A1vyS5q9ke7rQ1PO3H98ssvFrXO6OIsxW6Ux8LN0j1u1LyWi133VrJ3mBaTWEUv9rt709GsxbzLenjxLQfvv4rFUkiYgG94eP8wsX3PWrp6S/e4rxSTakfkQVyVaXlQxkmJ9ne4JxVL5lUISDsEllYhSSEQyJeAxS2VNeGSJ2ujt9Nj8KZb0u8FpwUz05syzhyQQjibboJ30OaktUQysHlPjDNmiBIE1SqzK/9V93lRwO42f//+fXccPkhgqGqA3jG3qOzQ1HmGGhaTs4ME/BeWFxqe/d5PMLo4Pj62rL4qaw7aMk6w32uDVkHiDAI79uEJbiUBUV9hxKLl2hYrNZbmZ7OYdxomfttmpOxoOXj/Gfqq5hK8v1SJ98/cni2uxOIRMhez37wGRe6Lz3F9BNTNEliqT61IBIEfCFg8seVVkR8K5cePBOxbUsyYvv+xqkx/tWBmzkt/8qCvX79OoI9JK5Zm7003dU8b5V/ysq2RW2V2pY2hHcGfPn3qpNh/qtsxxrOTzb7ZX3VP1iQ7z4pzOnEX9V3JDM/y8LycvPYjjVpUNMPyZqxbQnQubJJrWLdtzZbm9OH13Ur2PnzrJad4/8BdhvcPwOFUnwDeXzTw/n2TyPO4wQFPgyIvtL2tRx0Lm9f45ZrhJLDUuA0gfv0ELMsdor6tfkzLJDRO76qSKj+wJLmqNzO99OcsV3LiTMssKHS1ZXqlu352YElv/duv1dju/Py8q3S7g5rsSqt5nDk7O/BBwvZVI8nG4o6Ag80+JCZrUqANjZyS4a3bdzmlBTCm9Hdv3rwJtESninurI/rGzyTXEIbDWQuB1fvwDG+lfPpwvH/AJvH+ATic6gjg/Q8o8P6dSWR70OCAp0GRF5qf3lRzIuULC+TytQhoQkNrowksrcWTciCQKQHL1EPUt2UqWzbNavwDS9JD9WbmhJEUi9U78mkM0G5dmsZVfGh2q96+fWuZCNaoTpu6zK5l0oU12ZU/E7RwOzL7pOTU5WiTdNTPnM+kZL9VjR/7+yUujGj6BY4RXljRWLGD6dpZMdx9pdkParBt8xItL1lr3nBe4Vw1g4DfhzsDg6ll+gWOlfD48eOxU+um2/vwredq8f4BzeL9A3A41RHwnfVCp+wX2NXlHCysyCkt/BPvH+ZTxNkGBzwNirzcFDX3ou+qqnsJD/iXV0QJFgKyYelCGtEMkvL/bLmGPBCAQLkELM9mFt9WLoEELWfFUt1m5u9RvnA6aZJN2vc7Wr4KRJJq0Obs9tO1VvEJCZ5yfrYmu3LmEKWsJVFAacoCR7pTEDTN14w0x21sklq13FY7s+QgTMA3vCXb09m3YEpmeJ34erx59uxZ97N/UOIgx7KUXKs6lmizj4jjKIHVbyVjhylLSLDxrMSXW4lCOGTQnM7WhmeBU8p97VsO3t9oaWRbQsA3vCW3Ld5/iS4mXdug90fkQQthjOdj0SNtmqdav2pSwgRYsRTmw1kIFE/AMiu9ZKBZPKA1BLCvKVnyMLlGS7cqo24z81deJ3sXzz7RI9WuMlmvD0dpIKt9pSSjCtSfDvRTidr+LmVUSRJVY1d+HGjhKiJnviBwYyezVfur7poNxOkEVLbiKRme897DQsOzvymfbI1Fhyvw4ahSJqA7WXRgWUpumXzvl8nxbAKr9+EZ3kr2PlwDg9kkjRfi/cdA4f3HyJDeJ4D3P9DA+/etItvjBgc8DYqcrfnRsFUIsGJpFYwUAoF8CTDvsLVu9J6+5QFYzah43W7FZubvUa6Z+mTT4vaYpQxsrVd4JF1ginbrG6pffjV25c8ELZx2z3BDkqwmJftW1PKxbycLDc+35DG8ySKa/QZovnvQDkt0vpYXeKvpIftKzPPYt/z6bqXBe2dQHQkCS9XY9uqW4/fqgzpSYrJOOCvLGaPRWrpvJ/V1WX2d4v37NIo7bnDA06DIxZklDZ5EgBVLk3CRGQIVErA4tgrFXk8k+9T/1lvSryfT+iWVa2b+s9nCT+NMgsvjehhXKXbl6HHhPkL6xpU9mJ1slaQjY0BxCxfNBErmlEPAWRWhmZclQXF/0YZTXfdT7wgnXt14qHpsvrtE52t5m9XYD3R64WA2Aad/q/JWcmQMsFrrLZZAFdFTeP8wIg0z8P5hRHWfxfsf9Iv3L8LOGxzwNChyEaZII2cTILA0Gx0XQqAAAnzYOYGSnI2GAjWW+NJ0QJzuVN1m5rxtmvJZXYTt1lXfZH01dqWN6Z2Xrxe+R+zYZHcn+gcLX1D1CxxLkbIcGcdyKr3E5/yAONme8g1vYS9hN7yFFj4b6ZiTHUufXVGCC0uZN0+AYvcqWriVFDY2ck5wN+H9x3Rh74Tx/mMMW0hvocty9DjWL42lO5dn9bNB74/IWVkgjYHADAIElmZA4xIIVEXA8sZEVQKvLQwrlixECzUzzW44oZ3EE6b2yfqxV/Ut2ik3TxF25bw3KtoLZ3z8Asc0mMxc7a+66yF/yaKZMUlJ9wn4drLQ8Pzlm36lh5SFEayxYqPpY19TSPbmfrSF62bQp+/WLZDSBgm0cCvZ+/BMBht4/0Fb7RLx/h2KBg9a6LIcteL9HSD1/WxwwNOgyPXZbTsSEVhqR9dI2iIBHFICrTuBh0CNu2wNFGjPWqcqNjM/arhwZnYSc+14ZsyvV73qmzmtxq6cCbuFkZW3b98arWLhZk3GWg7ZHBkD12YyKRloYTWnHKUstIfz83Pjxmuy8L26o8F6x+abMle0Zd7cqJHMJc2/eS3cSo6MAaUk6MPx/oP88f6DWEj0CTi3M97fR5RzSoPeH5EHDZIx3iAWEvMkQGApT73QKgisQ8DikBpcfbwO3N9KMa4pKXRu6zcpQ/9XbGZO1HDhs1kI4tA5p/ahLP8/LcFET6D2jU5VY1dOeHLhe8T2nXAWVjRJrc4sRuDaKm01IO+OpxzDW7iKKE/Ds+AtcSccyWUZm1Uz/27R44551r2V7Cv/8uzDE3xgCe8/aO15dsJ4/0Fl7Zu4bpeVp+FZCOP9LZRyyNPggKdBkXOwNNqwHQECS9uxpWQI7E+ASYetdZDVrvRbCztWfsVm5gz7Fs7MjgEcS3eeDMeyKb3Kyfpq7Mp5EW/Jojftm28PNz569ChgMyue4gNLK8JcsagVDU8qts8eLrHw5eI7nbYKLLR7dNQ3SMYy/z54IYmTCDi6WGLhupX8XarGGrOkorEyB9NzG8ri/X014f19JqSMEVi3y8L7j3HeKN1R32AtlXl/RG5By4MyklgNAQJL1agSQSAwQKCyYceAhHsn2af+K/5efcVmpmmdblJSB0+fPk1pcfZnua6RKZu3dV3V2NWbN2+6BYs6XvKFIfuMZJ6vui/cBnBrk6us/M7wFGvRIoklhmdfY6Ho+5KKtlBBxc63mvn3LfS+YpnV30q5DTbw/r714v19JqSMEai+yxoT3EnH+ztAiv7Z4ICnQZGLNtHGG/9z4/IjPgQgYHlJBEpjBOyrBwpdjz8m+NT0Qs1MM6T2Dx1NZRLOr/eajXMrmjUe/LJIuPw6zhZhV9o4SO8arwLcviFJytV19qhDlRHQVTS7RSG7GF7KiOYgNL/brPXrhhLfF3aQCYkLCVR/K+UWWLLoC+8/RgnvP0amnfTqu6xBVfoOEe8/CKrQRF+/hQpib3aDItvhkDM3AmsGlm7cuJGbeLQHAj6B79+/+4m1pvCmw9aaZcWSCGNmW5hZiRM963LArhye2q3I+EU3xRo1reBcvt1PbHU7tjmUbN+CKbHh+XD8CG65sUzB9AUkpWgC2d5K9j48jWfB+zt2jvd3gPAzDYFsuyxffLy/z6SglAYHPA2KXJBB0tQZBNgKbwY0LoFAVQRwbEvUaVyxJMi57Q60ROoZ12JmU6HZJ3rKnTmdysTP35Rd2ZcrpVw1ood5+yt1FW9L4htnNSl5Gt4gXj/y2vha4UFKJO5FwH4rJfu6klDk9oElo3bw/oOg8P6DWEicR8DeZaU0vEFZ8P6DWEiEAAQgkIYAgaU0nKkFAhCokID9aZzp1ArVv7FIBJY2Blxe8fYd51I+4dsNlQ8slWdz/2ixfWop5Wz4IEx/aqnluPsgIhJ3JGC/lfLsw7mb9jIevP9e5Buv195l4f0bNxXEhwAEGidAYKlxA0D8yglYXiQvYpvyPPVk3wev7pemMbPV7VMfWPJnSAdr0Uu7tX5gCbvqa1zf+rIA0SXqbVKahD2wxKRkX6GlHNsN7+joaPfvGfhriNPs3LWXNtkxbC/yM+rVq0jGPjzxrZRhH24B1c7Di70TxvvPuDG5ZIyA3fASd1mDDcb7D2KpKbHBAU+DItdksa3JQmCpNY0jLwQgsBoBfxQ7VjQrlsbIkD5IIMOJnsF2kpiMgP290ZSvukt8bDWZDexS0cXFhbHexIY32CrnbY+iX+loZ958UJX1JVbQh9cdps3W5CqwHF4ryda6Ag3D+wfgbHqqQe+PyJtaFIVDIAEBAksJIFMFBCBQJwFnDisgZNHTWwG5OLURASbrNwJbbrH2J/yUG5JM+sASk5Ilml+2c5qDMJ23PZjNHKRE4i4E7LfS6elpshbat3RmHJtMKU5FeH8HCD/TELB3WTm8VoL3T2MV1AIBCEBgkACBpUEsJEIAAhCIE3BGsYELUu5MFWgGp0ohYI9ZMnNaik6XtPP8/Nx4uezh1q1bxszLs9kjoExKLqedvgS74Um/KQ1vEIX27XHSUwZZnaqX/2QLlOUM8ynBN86xtulWSjlitPfhDDbGVLZpur0TxvtvqojWCrcbHt5/ddto0Psj8upWRIEQSEyAwFJi4FQHgaQE9P2VaH0N+vIoE0sGvapvyaY81c+oYmZGSzBm0weWjDHLij+wJFbYVWcw9g93p3zVXc2zT0oWPcXfKaK1A7vh5aBfv9vc/ZtPrRkM8o4RsC86Sfzuv70PTxlYwvt3hmTvhPH+HTQOlhOwGx7efzltSoAABCBQOgECS6VrkPZDAAL7EPDnsMbawQeWxsiQPkiA5UqDWFpOtE9KJn7Cz3NSsmVTWVd2u+Elng0fFNOxxpTz4IPtWZh4fX0dLaHBzxJEmeSZIdtZWueuCdBjL9MAnO1O2TthvP92WmiwZLvh4f1XN48GvT8iD1oRY7xBLCTmSeDnFZv1/fv3FUujKAhAAAI5E7DP/le/YilnNZXYNvtET+kzpyVqJ32b7XsoJd4JZ9IHllg7kt5yFtZoN7wcdsKRsE7PSfe40AC4fC0CupUss2aqTotOUm4pyQeW1lLxRuXYO2G8/0YqaLNYu+Hh/du0EKSGAAQg4BBgxZIDhJ8QaI6A8XG3OS4xgVmxFCP0w3nM7AccwR/O9GggLzOnLdiV/fvJ2e6Eg6EG7uJsT9lfWE78pvwgMX+KPPHtMNiqJYlsU7yEXlbXZnsrFT3YwPv3jTxxd1e05fS5cTxIINsua7C1eP9BLGUlNjjgaVDksmyS1k4lQGBpKjHyQ6AkAiyh3U5b9hVL1b+qj5mtaGZ8YKmDiV0dUNhncBLP79sbRmCps+qCDuybdyWe0xxk6LT26Ojo+Ph4MGdNiZZP0dQkb6GyOMYZkCJxV5ltH473PxiJXUF4/8BtxampBOxdFt5/Ktu18jfo/RF5LeOhHAhsQYDA0hZUKRMCuRCw+GDemJihLc3+G1+W1PTWjPLLugQzW1Ff9oBl4hmoFWU0FoVdCZR9D6X0G5LY57yqt1WjSReUbZLh5RDCcd6wzmG2qyB109TtCOhteuNwMec+PPEHlvD+MshJnXDKHRTVNrz/dj3G7iVPMjy8/+76ogEQgAAEciBAYCkHLdAGCECgMAL22X/NFBQmG83dlQCP67viz65yZ7o80L7ELyzbg+uaIqx+1WZAL4WeytbwBnnqc19XV1f9U4lvh37Vax1bohEs7FiL9nbl2N/9T2y0/v5RYxAYx46R2TQ9204Y77+p3ncvPFvDGySD9x/EUlxigwOeBkUuzixp8CQCBJYm4SIzBAojYJl0sDi2wsTevrl8YKnPGDPr01h4TGCpA4hdCYV9UjLxEg0MtTPUKg+yNbxB2s5EWDuxTMvCjkFiJCYj4BhnoF768A4O3l8osu2E8f6doVZ5kK3hDdJ2Oli8/yClOhIbHPA0KHIdttqmFASW2tQ7UrdCAIe0kaZZsdQHi5n1aSw55gNLfXrYVc4bkjC11LfVyo4nbd6Vw044zkRY4pUfG2nfsk2xZf59o+ZRrIWAbiVnLd3YVem/CpZzH473x/uP3Smkb0oA778pXmPhDXp/RB60DcZ4g1hIzJMAgaU89UKrILAOARzSOhy9Ulix1EeCmfVpLDm2T/Tcu3dvSUVFXItd2e0h/Uy6vW18YKmI263fSCdO0z/lHKc3PKcB+unH4xOv/PCblCyF+fdkqOdVZL+V0hutvQ9P/IElocb727WTvhO2tw3vP6/f2PEqe5eV3vB8LHh/n0nFKQ0OeBoUuWIDrl40AkvVqxgBmyZg+Zqr5SWRpiEOCW98BVUDAosKhmooKc0iI2Zm0SiP631K2JWzxUcfjnOceFJSD/P2PjCHFS0OLn6GCdgNL4d5Q2ciTG43/Tx4mOe8s5Ztipl/n8c22VX2WynxLG3mH1jC+9stB++f7HZuoSK74eH9t7OHBr0/Ig+aE2O8QSwk5kmAwFKeeqFVEEhHwOLL07WmhJrsD+QtLCsxagwzs4AisGSh1M9TsV3lHLzBUPtGWNnxJMM7OTnZXXxnIuzJkye7NylZA3ibNRnqGRXlfCtV0Ifj/WWT6gESv7pRgeXMuJcbuSTnLmtQBXj/QSy1JjY44GlQ5FqttwW5CCy1oGVkbJqAxSdpKNk0o4nC84ElHxhm5jOZmlLcE91UAWfkb9mucp6+ybltM8yMS/oEylKuuk2nwdUEliyLAnmbtW+6uR07lhloXvp3/3Nu2wEU3j9gMN0pLKdDwcFyAvl3C30Z8f59GqUfNzjgaVDk0q2U9ocJ/Bw+zVkIQKB0AvogcPSDQNqmzLLvROko1mp/lGdXUTsrljCzTumzD+xPdNhVH3Kt3ZezwVdfZOc48R5Kqt1uq+nb5sDh51QCORueL4vT2rt37yZ+f99v0loplv1j5XnXqo5yVieQcz9pb9teG0u2PKp0urWAZab3sHbLSd+2AChOWQjkbHh++53W4v19RAWlNDjgaVDkFQ1SceXuPe+Kly+vSGzForr3fjQf1Z9AJrC0ImSKgkCOBCzPZnppopq5mAQ66DxZtC4Nc6N56siAmS3Xo/OMFCgw/TuqgcZseqplu7JP3yS2B/vSOqmvP+Lc1FQofC0C2RreoIBnZ2f99GqWK0koy9us3dNdHwLHmRDI9lay7+ec2Ln0FYf379MYO06sILz/mCLqSM+2yxrEi/cfxFJoYoMDngZFXsU4X7x48e7dO4JJq8BcXogeQ/QSyatXr/S8T2BpOU9KgEDWBCw0DV1WAAAgAElEQVQ7pdA7T1KhfcVSO+E6zGySCQ1mLuuJblCE1RObtStN3xi75fTBGwx1dTvPp8CcDc+npPlx58m8pnfkLT1AO2MMX/uZp+Q8BV9EH473j1o43j+KiAx2Anh/O6utczbo/RF50KgY4zlYtITaPoBxruXnFgR05yrOp3fu9UTGN5a2IEyZEMiIgB48oq2xrMaNFtJIhsvLS6Ok7SxXEhDMzGgVY9lkV5ZR9eHyk5OTsXIqS2/WruzLIhO/sCwDy7ltldl/enHsys3Bwelhpo9I90JNK+SiAzOWK/W1n9ux/VZK34fb52XSt63TI96/QzF2kF47OVv1GCXSjQTsysX7G5HOztag90dk31oY4zlMNFViH7041/JzUwJ65/7Dhw8EljaFTOEQ2J+A5dnMeed3/0Zn3AL7cqV2PoQjdWFmC23WPlRKP5WwULQllzdrV3Z7SP+Eb29bU7a6xM7zubYs5TqBpefPn+dDcnlLoq8aWJZ0LG8GJcwjkPOtZG/bjm+x4P2jhof3jyIig52AvVvIYWiH97drtoicDQ54GhR5oSnap+AWVsTlMwhIOwSWZnDjEgiURMDyvkPUt5Uk8MZtLeuVro1h/LN4zOyfLGYdZftE9/btWy0CuHHjhtbj2z/MMIvBwEXN2pV99Jz+Cd/YNulu9vIR7aAtk9OfNj3Q9iwDlkHSNgSMylXl6Q3PkVhdUz9F09Cyln5K0ccWs7fMvBcNoejG22+lxOEBux/f9x7H+0ftP72CjFaN94/qLsMMRuWq5ekNz8GF96/M+zc44GlQZOcunvHTMiqYUSyXrEJA2iGwtApJCoFAvgQsg4/oAuR8xUveMvvImxVLjnIwMwdI/2eegSUNfJ89e3YIPGtd48uXL/ttTnDcbPdlD2An3oBbS92Nep899aB5z+6bzLovnPdSjbWTbR4B+/LlxIbni9MZyeFUZcuVLIqwdI8+N1LSEMi2D89zsOErxWLeVY4qs7UcvL9vpTWlWJzOQV68/6Z6tyjC0j1u2sh1C0fkQZ6VaXlQxkmJTU2sTSKTQ2Y99RNYykERtAECGxKwjP8sHn3DJhZVtP2Rb8ctRNITxcyWMNdMun3VYEq7ev/+fV+u9JM4zdqV0R5mB2/6ap10nGBS0rG6Sc0j80ICxsFA4jUWvlDn5+f9pupFuadPn/rZyk2xdLZMOuSsX2Mfnv5WStCHr6IXvH8YI94/zIezUwn0XWrg2vRdltMYvL+AVOb9GxzwNCiycyPP+KltMF69ejXjQi7ZmsCTJ080ZiOwtDVnyofA/gSi4w/jA/D+kuzdAi3gMLKKMt9blPXrj4psRLd+y7IvMduJHmexyC7vCjVoV/o8qdFmo3CM5diz2W11trU4Vew+i2GHU3pOy9YcBxnTG57D1nm21CONk6H0n5Y5vt21UDrk7dpv78Nn95OzG+90sIFyUr7FMtiMqIXXN6q0W04UziDSJYl2y5lt1U4VeP8l+pp0Ld5/Eq5NMzfo/RF50KLSd/KDzcgqUTul//LLLxrz4x1y0ItMVLqQRg7bk/6cQ5toAwQgsCkB3fZhnx0+u2nbyircvlypQYeHmc02ZudZOlBOSrvSc6az8WP6N2SFokG7crBnYg+HZtjbNntS0qmipg/nBFSZwyn7SGD2vOEqYmqJp2Mk9QWWLDPmKd3BKoprpxD7rZRYiaV8YOlgKnj/wC2T2HLUEqfXDbQN7x+Ak+cpe5eF999agw16f0QeNKr0nfxgM3JL1FMhD4a5KeXQHlYs5akXWgWBNQno2WzN4houy/5Yte/IexcVYWazsdsDSylDO85yJUmXsvYOZoN2Zdkh4cAnMZwEn1hwquCxqrsREhxka3iO7M7H3k5PTy27ZjmFZP7TMs1Xn9SZK8XePIv6DqUlHivmOdgYA5vYwY01I2V6tp2w45oDTGYPFJ0q8P4ByKufytbwHEnx/gcglXl/i8dEZOde4CcEciNAYCk3jdAeCKxPwDI6t7/GuH77yimRFUsBXWFmATiBU5NuvZQv6TiBJU0WaHfjgCAbnWrQrizv7h1oJ553s09KWrQ2aDAXFxf99NlTVP1CODYSsBvebP0aWxLIpg7TsUNnW7zAtQWdik7zJb73C0KXQ1Ptt5I+D5aywc69E6g6h77X0s9MGkEF5M3klN1yEvcAdsuxaG2QNt5/EEuaRLvhzdbvckHw/geGie/95YqLltDggKdBkaNmQIbSCRBYKl2DtB8CcQKWIYjlbZF4TbXnYMVSQMOYWQBO4NT79+8DZ/unUj7O6dVRp0/Ya7OpBu0q+rzRWUXiN/jsU0uzJyWdKhK/zt+B5SBM4Pbt2+EM2511XlhWv5T4LthOtH7JTvfbP3U4tnSM/lWkpCFQQR8+ezezFQlbjDx6p6zYngRFVWA5eP8EdrJjFXj/reFH+zRLx7h1I9ctH5F9nvVp2ZeRlMoI8I2lyhSKOBAYIGCZm4s69YFy20syUtIrqLus7dhXIRWbmaIsmu+W9vVOn4Z6+ltx8yVnJj2gxNmP64Eyx045y5Vk0o8ePRrLvGl6xXY1xs346mjiV93V2q0j6/qsl9PHprT5MXW0k26f09zLwR264r5Gnj9/3v9ZzXH0Xkv5nkE1VJMJkmcfbl/ck0nHi/cfs1i8/xgZ0ucRwPvP47bFVQ16f0T2DYkxns+ElMwJEFjKXEE0DwIrELDMATnTeSvUWl0R9mdyy8NwdXh+qtLMXr9+rX2W/EkivTWvmZc3b94sfFleM+nR8XRnKgpodcebHqhVzp4key1XkphV2tUq6kv83qi9A5ShWrTmQ3BW780uxy+ZFAuBxBZlaZKTp5HlSuqBHcH9n8ncgV81KWsRSKzEPN9iCcC0+JE2H14S99V4/4CV1nEqsUXNgIb376AldhxdvRsdNDjgaVDkjYyHYrMiwFZ4WamDxkBgKwLRFx/afDabhJsPLEVx1WRmepDWpIaeZPyo0oGD5mju3Lljf94epOfMpA/m6RKTBSyd5zc1wE/pWpXgoCa7suAyvoxszGap0ZInwaSkU4XWBVoatiSP7t8XL14oPKyb/cY//nSsL5mdn58vKbbQa40WZcy2OoS3b986Yfgqv64kbpbxWDJ3YNQjt1If1F73SL8N/rHTwfoZupRMViypPXj/Tin9g8QGlsBynCrw/n11Jzg2WpQx2+oNxvv3kebm/fttm3Fc4oBnhpj9SxoUuS8+x7USILBUq2aRCwI/EIiOQuxRkx/KbemHM6UVED1KO3Bt0aeigpdiZtpwSbKMhZT6OtL8i+XNo/4l/WNnYVD/lH+c5psHEsfZB0+zt5YXh/0Gr5VSjV2tBeRQTuI3TJ15n4As0anAsWudKjad3NQ8uG4omdbZ2Zme8bqbXcdqxuPHj2XzmssYa2qV6YktahJD9UtOeFub4O3bL01q/6TMFkeZxh1Yms2tZKE0mCfxHed0sINNOiTmY114/0E1ZWs5eP9BfeWfmNiiJgHB+zu48umfnYbN+1nWgGeejM5VDYrsEOBnlQQILFWpVoSCgEsgOkPXTau5V/L7NwKWccAh7+wnq9+qKvX/OsxM02QPHz406kA3zuy35vWwZJ/oSfaeoDN7q3q1pMNIY6NsddiVHY7xCT+ZSajll5eXdluNTgUOotB957ghrRwazLk8UREjNTL8roAa8+zZs70+LbZcxhklGC3KUdOMimZcon6pX6+aqn1KZ5RTxCXRt1nzGWNwKw1aVIZ9uH0VZtThDoq8UWK0Mf1uYaM2pCw2Q8vB+6c0gL3qwvvvRd6ptyDv77R89k9E9tHlM8bz20YKBMYIEFgaI0M6BKoiYHFRmterSua1hQnPQvZrW/jdnX5RZR3XYWbRiQxHKZNWHfWvdRYG9U/5x8bpBv/CSSmaQXBa5cSZJpW2VuY67MpOw7h/esoJtUlmMO9tSmdbyO12wtFUuCJGRnXo7p4njrH8rLJl67k0OHH6JednVhiXNyY6zzIvdru8YU4J3EoOkO5nhn24/Q2YqUOgTuotDvD+g1Tx/oNYool0WWOI8P5jZBKnl+L9V8SCyD7MTMZ4fsNIgUCAAIGlABxOQaAeApYho31FTj1czJJowt2Y1/IYbCyquGwVmJlW50x9Yo+Oicf0aJ/oUQnG1wnH6jKmawewfk5VuvtyJbWnArvqU40e59aHaFrfHj01zqj6EJwqHFP0889LkSz2qNKhCr1SkMNdME/eqVfNVt/Uiibld4xBE991rySLvsWSQxfBrRSw4dzuIy1XihpVJ05WgSW8f6eXXQ7w/nj/XQyvqxTv36E4HOTg/Z0mLfwZ9U2IvJAwl0MgDQECS2k4UwsE9icQfVaMuvb9ZdivBXY4jb9mUrqZ6YMrM6xMm9pNvUqfcZoUwUqwYknvcjp27iwimSrjivlLt6tJKCxTaSrw69evk4qdnfnJkyf2a+c9AWr2ygnQRjVub1I/5yRZugvVLdg3kuquKvHAqD77mxbLITx9+tSxjXz6peXSDZbgyOvn2eju8CsKpHArBeAYlznm2YcbGx8Qf91TUWt3xi3r1p64NLy/gEc1Pk8pdFlhbnj/MJ80Z4vw/uuiQGSf50Z9oF8RKRBYkQCBpRVhUhQEsiYQHTKyYimgPzucxkcDRZvZ7LnjGd+QnxfBCpjowlOaKXZWcughfLuP3ExtbdF2NVVY5Y/KqzzRh7EZ9fqX6Es2k6bt5r2q74QK1IvOuKf8xjspiuZOkqV/+aTNAPsXlnVs9F+zMU6lIZU5u969efNmC9uY2rDt8ivIGi3cOPscLWd2Bm6lKDpLT5imD1do1v4Wi7EHiIq/YoaoN7SPz1ds1XZFReVV1WksB+9/0DLev2/teP8+jXWPi/D+iLyQQINaXkiMy0shQGCpFE3RTggsJRBdSZPmQWWpGDtdbx9JW54JdxIiRbVFm5kzu23kNWOTOs3Kffz40Vj+IdvWrzY7201IKC1gmtTCTTMXbVczyFhm9+xzhTMacLhEzz9Tp1TmLa1zggfz3iyOiunsthfN388g/zg78NwvJ/Njpx8Ya22amVytBHXaI/eqWfKxVtWRHmVr6Ry2RsGtFCVsUVOCPly9ltO7hltuaXa4hNXP4v19pAksB+/fYcf7dyh0EPVQ/cyzj/H+g+gy7J8H22lPjJoTItthkhMC+xIgsLQvf2qHQDoCUd+sB5WU+9ukk3yNmqJDn66S3V8l7lqyy0HRZmYPH/bZOlOf/VNjx87aIGWLcts07qtN5B3Z58XYxuRdnh7lU1n3FZX3gNTy4tts+P6DvaUoy3v6Tjma+uxPkymoudEXdBZa9dQYmyNmET+1GMjyboTTXWwkmu4CxzCmxuM3atimxUbZWhS0aQtVOLdSlPDp6Wk0jzJs2odrSD91fGJ0PRbR1soTbRLefy3UXTl4/w7F4QDv3wGJeqgu55IDvP8gvRy8/2DDZidGzQmRZ7PlQggkJkBgKTFwqoPAbgQ0YRSd8os6+N1av2vFejjvT28F2lLfACgg7OCpos1s3qog4/xRh0srgZwo0fPnz1+9etVlGDyQBepRf/DUwkS1x9mXL6tN8A7SFW1XMxSkTQgtK+E2nWfXg71jqBZBLM12ynGMf+pMqFNa4KexGx8rQTQ2nQUeqzdxumW5mAxvo+6oE1bBRWdAomCG+oEuQ60H0bdYtrtB7Ei5laKsdu/DdYc+fPgw2k4nQ24fWFLz8P6Ojg4/8f6DWMYS6bLGyPTT8f59GumPi/D+62JBZJ9nDmM8v1WkQCBKgMBSFBEZIFAPgeh7f5s+qJTL0ZneCggS3bIjcG01p8o1sxlPngolTvoQkeZ6nDcfNRGvjew1mxONSkbH3zNMSJvyOcun1IysNsHrhCrXrjoRJh0Yn/AnlWnP7E/rK/xpv9yeU6Eap4O1CG4vv8u5ynrchQs1usbkfKC95izRwUn7a02VV21wNltT9HFSTzu1xnzyO7eD37Ddp/65lXylDKZYurLtRt0z3gyIOtlBMRMkRhu2HcYE0vlV7Gs5eH9fI0rB+3dY8P4dinUP8vf+68qr0hDZR7r7GM9vEikQsBAgsGShRB4IVEIgurRii5nrCtjZsUSffiugERWhXDOzTKc64juLLZyz/k9ZiBO+6p7QnICTf60z0+pnmJqiLcicN5pFINsJmnLtaqpeDvmj9qBsUtYWC0f8af03b94o/Gm5QRzzjsruiKm4Zs7PVKvfg1E+u2SwTGt2HdfqLZSlOYXr3td2natXlGGB0SVx1YwxWriVLPfRRn24orDRCTvf/rO1Lry/r6yNLAfv76M+pLTQZUlSS6/lOOgxYjPS8f4BaNn2z4E2h0+1M+DpODQocic7B/UT+M4fBCDQEoFop9YSDKus9sGc9lKzFlp1vkLNLLpmyJFLUaVJavTXfOgRrl9CuAGa1u9nXnisUIEjjn4qhrqw2E0v9xvspGxae/rCfYNx5NXPqUYYlcKfwlMzDldZZhwmtcd/BVhmGW3h7Aw+vRkpv/766+wGFHShJYgo9a0ukW/z2sJ39VqyLTD6psKmN4gdy4wbx7+khVtp9T4zqiONQu1DVkcpOQ8AnKb6P6Nkysrg94S+yJO8rUV8vL8PuZ/SQpclO8H7W26W1fOU4v1XFByR+93L4TiTMd6KWqaodgj81I6oSAoBCIhAeOZaXi3nB8u9NGgZZAvduvP+ewm7Sr2FmpnlSb4bBXaz7UZi/hy6P2EaXRu31kzu4Gj+l19+McqyV7ZC7Wo2Lk0RRjufdbsdf0ZSKV37NavS2f/YwaT7wvnsn39HdFWvcuBUNyZCOD3/22QVVhIzzEFnZXvrvkvhT2tKZetWsQqc7Qrxb0BHC5nMbHIrGW0gcR+u6paoxijULtnw/k5XcOiBV9SF3/ng/R3meP8OCN5/xVvvUJR/A3a0DweZeP8VBUdkR8X6WZ+WVzQYisqcAFvh+Xc0KRComUD0k4DZboS1l1a005Rxc6foCGkvEdLXW6iZWV4uPsDUK0XascEOVl8tcpjoqcyfutUmYIMhn64iewu7S5wD2bM20Hf2H1MeNSb/T5g4DB3R9LOy7ksfLY9uOaLeSXvX+Cimpui7KTI/B6Dm8vQVrq6o4+PjqAXa91/S5mZXV1dd4ToIG38/57zjVbpou4DzGpnJVeoNorqW7UXzGMVRvyTzc/YaOnSSuguMhVSQLfxugYDoHsxBTG4loxZS9uHaY0dRJadTNbZT2VbRqb26qTnx/j4xvL/PZCxlFfPG+3d48f4dirUOSvH+a8mrchDZgZnPGM9pGD8hYCKQeeCL5kEAAusSCHtx9RoafK9bY+ml+bP/Y30r65c7XZdrZv4r8466NZE69Q16GYZTiH4KUYfLOQg/AKuFTn77Ty140rDVb0wpr2GWa1d2Hfk5LXP3CzU4GNFRVMlvjIzftx8nxb/KT/EX8CVwPVH7cQQZ/LnkBvQ5ZJ4S7osOfJYDGeyXNEXe2pubknfQ5LpEdQWZGAy30iRFWPrwhcuRB6vQvTmY3llU/0BeYJJQiTNHTS6BB0kssqqzqA/vb9FL1H7698LY8XJnZ2lqJnnw/ikVUZD3XwsLIvv9jDr8tfBSDgTSE2ArvPTMqRECOxMYnFnuu7ed25dZ9YNTrn1c3bGeWzJr+57NKdTMxh4+Ncup+NDUkJLy60G0s5DuIDqFFN7NZtJuYwcj0Ah+8ClRairLbgu1q4W34qDuOnM6HESNarAN0v7gFkOBSTpV5FTt/IyG2Afvsqk316A40UQLSUcc5+dgvC1ab6EZpJRB83CYqJebp76xfkmVziuwUM6HZg++gtBHPe8e34gJt9IksBZc8/Srqwbd4mGKKjyW6FtX/iOBQTH7IkzSSCmZt7McvH/feCzHeH+fEt5/lZ6kLO+PyPMINKjleaC4qlACBJYKVRzNhsB8AoMz3f3BYv6Pl/OFn35lFFeHbnrZNV8R5ZatmY3Nm+vxftKboWPTPZZCovO59mc5VTc2MVHimoBy7Wrh3T6mxK7/0cGkiKNuwLEyoy/NqaJ+vc6xpv8UMBiTd/D+UuJY/nXTo+9IOrL4PyXduk3Kv7QxO+nDEZZoQLEvqRQxZkW6x/s52zmOdm5ZoeBWmqoOy30U7Xv7larbHIv7Hm5GDST6N2n4uF9ynsfRGyTbUeVCnhbLwftHIdNlRRH5GSy2h/f3uU1NiXZuUwvMPz8i+x45f63RQggECBBYCsDhFATqJKCJZt+Z9VMy3xAjsVaM73tq8J24YZlXV7SZjc146jbRPI7OBuYvDhOmetDq31OHYyUGLvQVGn6iU2lqiarzL1SK+OtswHonTWANVrFLYtF2tZCYVOYblZMStgo1QBYYNgxjeCDcGDXDjxXJVgefJBN7nKgJOUj1U+J0iTpeqMcSL5fNdAQCB+pwlDPQy2mmW+oO9EtG8yuRYbTNAbA6pXsnWkLiDNxKU4GHu82DAaiHUbYxz64ahV0Z+p1S33KU3t2Aupv6pwLHRYxgo/aW2JVM1f6S/EbLUfcbsBy8f9SE/Hukf6PpeIkSC70W759Acb7h9VMy9P7LmfQF9I8ReTlhSoBAYgIElhIDpzoIZEGgP1D23XlTi/2j+vD5DKZo5B0tqrUMRZuZZUZG06OajtHwV8/8+lc3TkBknQ088I/ZhuWJTpWqcDVAf2pPYNL2YLrKr6frsRrzTw9AloB1d1+K1oTF73onZTvY58E4LYahPJNMNGqcaoPKPDRgzCx36Tnts0tqv2IhzqRe/vfIFi0UtDEldlbXPziYnzolS/d4uHMnmd8WMu5YpuZ8+/T8Yz9Su2Nru6q5lToUxgPp0VfuYMqMPlz3Wr8ZuvsGS/YTSwnJhN0f3v+g2RmWg/f3bwq8f9eZ4P07FFscFOr9l6BAZL/DyXOMt0TLXNsaAQJL22pc8xF6TpY/VmehaUoN3A8P2BqsaPjbPaJPHc9t22hKb4CAM03mu7cGGJhEjA59OnS6zU0ltpSpdDNT762OulPxkoMlszYyws5ZLGnD4dolLcnEeEu3q4UY/TjHcqvQPNS8RxpdFZ7pC7dtR2vU3R2edZVc3eoZJ4S2UINFXy4mSzQ+aA991EXDWdJ4x8Z8UEsK3/RabqWpeLfow/UgqaGC0xL7repf6xSVyU+8f5SA33WEU2QkeH8HUd8lOT1zJjfCLs3A+2+E3bExxxr1c6N6dywWkVvQ8o4GRtW7EKiwq0rJsR830vyIeknjC+N+b6J5w5Qtp67GCURfMiVMcrAQDaP9u3UwpXGLGhS/DjOTFEvCS2u9N6An/yXhJT0ny0PJZw1qqqzEOuxqIXNN5kqh9nnDwV5LiTKqLnwyr0nzJknV8hy8jDBq8KYbvCMpIBrIORNtytMHWMd9NE/dh6tkM0t6xQ6maO8YXFxCYPVrwzxlk6vXuG6B3EpTea7Vh2uMMdiXqvzuRgsfqPeb2vi98uP9RX4ty8H74/1n3Mh4/xnQwpeU7v3D0g2eRWTHKec/xhvUI4kQ6BMgsNSnET/WYE7vCqk31GjM6REW/ixoWB/HRI4SCHTzaIOmKzsvQYjN22h8N1AP9ps3pcwKqjEzvc+refxJPb+Giau/BaxZFRUbpurc0TJOZ5a8TFP6odVhAk11XweTcJQe/SlLFqXB6cgfQJt/KNZiDHRJd8XFEiRaHymBpYNdiIPmmNTD9OEYj9WP1dcvmW8XN6NIhrmteKu6daf9za3k89aNMOMmUh8umIG+SPdm2Ki6s2VNaeH9OxPC+3cotjugyxpki/cfxDIjsR3v38FB5M75dgfVjPE6LXPQIIEbkrmzaQ7CBD5//nzv3r1wntln9VDx4cOH2ZdzIQSmEnjx4sXZ2dnYVXpy+/bt29jZdtJPTk6+fPkSlVfzpOIZzdZghvrM7PLyUiahiJH+vbq60vj4+vr6oFndNfIRevNA/z569GhTdcsfffz4Uc1Q7f1maLJJzbh9+7Z8ilry4MGDTZuxV+H12dVykn3LPJhlZ5ydVehAViHbOD4+Xl7jYAkHy5Rx9s1SNqmqVa/+SrTJp0+fvnv3rpOXkXOHojuQ3qVx9Uj69+A0O/OT9pVNBqC/Qw9Zog10km5x8Pbt22fPno2VLIDVjMe4lca0rPRDH97vPPs3kdy67qDDAEMd6a1btwJF6ZRx+KqcimxtPWIJN3XSWby/jwvv7zNZK4UuK0oS7x9FFMjQjvfvICByh+JwUNMYzxGNn00RILA0Qd0adl9cXEy4YEpWJqan0CLvCgQ0EAwHSjVDpOfSFWoquYgbN25Ymg+rMUqY2RgZ0pcQwK6W0OPaqQSc4R+BpakAyR8moEibwgljebS4UBMxY2fLSudWSqMvRSIViDLWpfBVNExlLCpBNrx/AshU0RGgy+pQcLAFgXa8f0cPkTsUh4OaxniOaPxsisC/NCXtQmEtCxdmV6G3z2Zfy4UQmEFAQSO9/Bi4UO8wBs62cErvAFrE1JsmRODGQGFmY2RIX0IAu1pCj2unEuhWJerCw/qbqSWQHwJjBBQDCESVdJUmHcauLS6dWymNyuwDeC2BKiiqJHp4/zQmRC0HAnRZWMJ2BJry/geMiOybU01jPF86UtohQGApC10zMZ2FGtprRNiTbbc+rxTS4bmeTgqiwh2KwQPMbBALiQsJYFcLAXK5nYDe6O8y29cBdJdwAIEAgXAMQPP+Nb25wq0UsIQVT9kH8I8fP16x3jRF4f3TcKYWEaDLwgy2I9CU9z9gRGTHnCob4znS8bMpAgSWJqhbXzedkHtK1vCOZFNKIi8EJhAIP5vpSwnacWJCcdVlNS5SJLAU1jxmFubD2XkEsKt53LhqBoH+O8vhlb4zCueSxgmEYwDhjq44dNxKCVQWfSW834YSDSzcZh5e+vrleCEBuqz/197dY8eNo/EaH917k8lsLUHSCny0BSmcSHY4odsrsBxOaGkFtpcgawVW72AkrcBWOpna4eC4NwEAACAASURBVGS+/9M8g4MGSfDlFwgCj4NuigWCwA+oIqteApgJyOERgaqu/o0DVQ76Q/xyFiTmTwRyFiCwNKJ1rq6uFGbX+18RJv3Tr8n6pzizfmXQvzmzoyifEeUgKQILCWj6i/j1zF+ufKFz7ikbrZxkKe4en/e01GupNHSzpSTJxxegX/kabK8qoF8qXf6633PbbCAwUyAeA9A3Cy0dP/MUWR3OWylBc8QfCfcLoC+z+5oHryk8V3+/EdleVYCPrFV5a868tqu/2poqBx2+vHu8oIL8WZUAgaVxza0lHLWC7tc//939+U9DOrQQi/7ps1LrOeuX6Pfv348NMhFYGtcMpF5OQN01kpn922kkk/2+ZBmxtLvp6TdpDrrZJuzFn5R+VXwT51BB3eD5xSCw5GuwPVMgfpcVf/Rn5qnTH85bKY15/JFwvwz77WBc/f12ZHslAT6yVoIlWwlUdfVvWpwqBz1/v5fgoCL8iYAECCwt3A00E7oGNunxllGxpZLmT18YlOxWFjg+Po7ENTUDgOKnKxch0+yDrxN9pWS4Up+Mv59u5muwvZQA/WopSfKJCARPGBBYiljx0liB+Ljwwn504K00tntMSB9/JNzPUF9Uz87O/D072ubqv6PG2m9R+cjab9vlX/Kqrv5Nc1DloFsWdo8X1I4/axMgsLRKi2uQvn3ZpMjP+qsUjkwR+KtA/Lm/+E3AX3Mq6q/g60Rf3TSRSN9L7PcF6Ga+BttLCdCvlpIknz6BYE5UjVLtS8l+BEYJ6PmVyJ2Gvh3o1/NRGWaemLdSggay37R//PgxQXnWOwVX//VsybkR4COLnrCSQG1XfzFS5aAvlXePF1SQP2sTILC0VovbRywRWFqrDcjXJqAnFiOPYGtKDT3/aMupqFTB14nOusmtsN99Oqu5yE662SKMZBII0K8CEP5cXCD46Z/P/MWFq83w+vo6Uvf47+aRA7N9qYa3kn47a2ZK18YmDWEMF+lb6t6X7+Lqv0kHq+qkNXxkVdWg+VS2tqu/5Kly0P3Ku8cLKsiftQkQWFqrxf3FHuPnILAU9+HVBALxa1t8StwExdvkFL///vvgeRmuNEjkJ6Cb+RpsLyVAv1pKknw6BfyHDLhh6yRi5zSByM2VHlvR7+bTss32qILfSlp7V+11cHBwcnJy/uc/bWj6CgVvUkaYVAxNYW3pAB8+fLAkyzwNV//MG2jvxSv4I2vvTbP38td29Vd7UWW/0xZ5j+dXkO0KBQgsrdXowUMukdOwwFIEh5fSCMSfW4w/Y5KmhOnPYnkLs8DSqHahm43iIrFRgH5lhCLZBIGHhwf/h1rmwZtgyCGdAvEYgHHcSWfOee4s9a2kemkUo+4G208j6aNDE9MpwvT58+c0jWLsNhqudHl5maZIq56Fq/+qvJVnXupHVuXNmkP1a7v6y5wqBx3PeLEOjuJPBHIWILC0SuvYpw7j6ddVGoBMxwtErnAafqeZPcZnueMjLE+Y6mETosJj25huNlaM9BYB+pVFiTQTBIJHLLlnm2DIIZ0CkU8t3V28fv2686j97izyrXR1daUldQfnqHj37l2Cu2idwvJElLpQpO/troNF6lLhl5fdNV/OBS7yIytn8HrKFvnUKvLqr5alyn73LrWV/TqyXaEAgaVVGt0fOh0/AT9SxH14NZmAnl6MLAxW26Cl9pOn7YZ4+/Zteyd74gJ0s7gPr04ToF9Nc+OoQYHgWlDe7GSDAiRYQ0DPwkdiAPEJvtYoT4I8y3sraRySfUK5BAPcjYXRT1rxgT4JOsOCp+DqvyAmWfkC5X1k+bVjeyuBCq/+VDnobEXe4wV15M8KBQgsrdLowb1I5BwEliI4vJRYIPI4ibq0ZRBP4gKvdzrLW5jA0jR/utk0N46KC9Cv4j68OkFAo8/9X/9ZVG+CIYd0CkQ+r/SIT0m/+zfVL++tpOFBGofU2bidOzUt3qqDluzDlT59+tRZwv3ujLybavvyst9GzK3k5X1k5SZcbXkin1dFXv3V0FTZ7+2ltrJfR7brFCCwtEq7W36Vbk7MVFqrNACZThLQbxl6krHv0PwHLemJGD26qPeUFkzWEsr6r54unza1vf9jYieIVtpQ/p0vsTMusPduFq8dr24lQL/aSr7g82p9FL92PAnka7A9WUCP6dze3vYdHvkJpu+Q/PeX91YyDg/ym2bwxtJPPHbbWB5Fx8sbdsnVf2xvIf2gQHkfWYNVJkECgQqv/lQ56FdF3uMFdeTPOgUOfv36VWfNV621ftS25K8fKVZ9fs1SBtIg4AtoccXIfB3Pz895RlN016JHR/sCuno2RDNl279L6zm1w8NDn6W9rUc+9VW2vZ89FoGddjNL1UizoQD9akP8Ik99fHzsr57CDXORrZy+Urp5CH61dGXQwz26n3F/FrNR2Fspfq3pazUNc5/2qFNfhm6/srUMn9LNsD7Q8ryNd3WZthFvkWy/vEyrLEclECjsIyuBGKewCFR49afKfsco9R7PryPb1QowYmn5prfHinj6dXl9cpwnoPWiNRanL488H7LQN+qTk5O+qJLqohlIzs/P7W/MSFaNDKOY+3qIcf8eu5mxaiTbUIB+tSF+eafWJcOPKjEPXnlNvEmN9ORKX1RJ5SlvmjJVqry3UqQF03cq9SjjcCU9YlVkVEnmXP3Td7yCz1jeR1bBjbWjqlV49afKQf8s8h4vqCN/VitAYGn5ph/8VdqdksCSo2AjH4FI9Eiz4ekWIZ+iqiRXV1eW5zSVUiOxjIUffAuzutL8PrCvbja/vuSQRoB+lca5hrMEvx3zsV9DoyeoY+QzSl8K7EOrExR1qVOU91YavEvspIvMNd2Z3rhTUSU9PjWYuMhJ8PxaR95ZGX558UvOdm4C5X1k5SZcZ3kin1GlXv2pst/VS21lv45s1yzAVHjLt76WeDHOo820Ksvrk+MSAvppo+9r8/v37xXLWeIkC+QRn/uifQLd32gRpvb+YE8wAULwqv5kVo22yYQ9e+lmE6rGIRsK0K82xC/m1HoKwZ8QlckrimnZbSsS9KugMPf39+UtvBpUuYC3kkYzaBB80HaWPzVgSANrLCntabS26Onp6WD6AtgH66gEXP0tSqSJC5T3kRWvL6+mEQj6VXDSGq7+VLnIVg6alT9rFmDE0vKtb4wqMVxpeXpyXEggMlA3n+f+dIsWWQ6qU0Lf6jv3+zu1vIE//ZH/UrOt59ZLnUukXdlV9+yim60qQOZrCNCv1lCtLc9gaimGK9XWAVaqb9Cv/LOoj5UXVVIFgyoX8FaK3yL6bRpsLx5VUv7G2+Bv374FhSnyT67+RTZr4kqV95GVGJDTdQoE/cpPU8nVnyoXeY/nNyvblQsQWFq4A+hBNmOOBJaMUCRLL6AhO5Ev/5FxzSmLGrlF6yuGJeh7e3vbd3izX2O24gl41Siwi25mrAvJ8hGgX+XTFjstiZ5aCGbCsQx13WllKXYyAT22EvQrd2ot3KjVIt2fxWwU+VayzDvXbsHITXU7sXGPFkW3RLn0TJUui8Y8d52Mq/+umy+Hwhf5kZUDbOVlqPDqT5X9Pl/qPZ5fR7YRILC0cB/om0CsfRoCS20T9uQjoN84dBXsLE8Og5bat/6dRZ2wMz6qSZPUV/L9fALdhEMy72YTasQhOQjQr3Johf2WIXhqgYcJ9tuUWZU86Fd+2foCTn6aPW4HVS7jrWSJ5QSNpdvpxR/J0lzQlm4j8zVGSgUVzOdPrv75tMUeS1LkR9YeG6KwMgf9yq+d5WPcT7+Xbarst1SprezXkW0ECCwt3AfsgSWGQy5MT3ZLC0RCLJHbhaVL0Z1fpGzdB/y5ty9U5g7R8zXxUU2L/zTgTl3tRqQpN+9m1TZKARWnXxXQiJtUIXjKUleNfJYV3ASEky4ioH7VNx5aD6wU+dM/byXXc/Sj0rJTKMvWMgRKaSr8+OLq7zoeG6ME+MgaxUVio0CdV/8Kb3hqq7Kx/5OsHgECS0u2tUZRxH+VdidjuJKjYCNbAa2C2/fFVV+StWLwhiW3R3D9Qmr5Yv/P9nbfPUGTkuFKbbH5e3LuZvNrRw5bCdCvtpLf+3nfvXvnV4GHCXwNticLBP3Kz6fUR1mDKhfzVhq8k/QbV9uq+OKBw/Pz88EZ+XTLquE7QWFq+JOrfw2tvEYdS/3IWsOKPO0CQb/yD6zk6k+VfQG2EShVgMDSki1r/7GbwNKS7uS1moC+D/eN8umLOa1Wlr9kbIzg/uWYv/3t9PQ02BP8GXnOUSmL+VkkqPXmf2bbzTaXoQBzBOhXc/TqPFa/w/o3cvoFWauY1ElBrRcU0Kxlfr/yc/706dOyY1n8zDfcLvitNCqwpMvQ4iu0KXAyOB2fvmaq123YAbY9NVf/bf33ePaCP7L22BzFlLnCqz9V9ntvqfd4fh3ZRqARILC0ZE/o+97YPgeBpbYJezIU0O8dfbEWhXY2/Nb6/Pw8gUvPb0aO0hisSLxKX1NZXSmiN+elbLvZnEpx7OYC9KvNm2BfBdCg82D6TX3s76sKlDZPgb4HcV69elVk5LLst5IxsKRk9/f3i0eVNPhp8MumvmPe3d3l+V5IUyqu/mmcizlL2R9ZxTTTHitS29VfbUSVXUct9R7PVZANBHyBg1+/fvl/sz1HQL87Dz5E1uQP+xxnjk0soO+xnXPEaTCT7sUTF6Y53cHBwdjz6ku+pjmOHNVXTR0yeGwkW14yCvT5b9jNjCUnWc4C9KucWyersgVdRV8It53xNSscCjNZQKGF6+vrzsO/f/9e5AMrxb+V+m5Bdbui20UNjtcva2uspBvAdnYqPUG14VNfnUXaamcfF3eVW7VItucNugpX/2xbal8Fq/DqT5X9LlrqPZ5fR7YRcAKMWHIUczf0C7sxqsRwpbnWHJ9WQFMA62tY+5ya4X3xhzHbZ+nc01mezpRupwYju+32ht6/ncGzJmX82HZu7JkgkGE3m1ALDslNgH6VW4vkWR5NgxNcAvpG6+ZZfkqVp4AeZ+mLKum+osioUg1vpeCJbAWT9Lyg/ulOUtFoCWwVVVLBiCq5jwKu/o6CjYhADR9Zkerz0koCFV79qbLfl0q9x/PryDYCvgCBJV9j1vbg1AQudwJLjoKNXQhE5pTQLyabPNOtr/Gj6PRlW7PSRw6JTHn0/v37+LGRbHnJLpBhN7MXnpTZCtCvsm2afAqmq1iwujJfCPNpnV2X5M2bN53l17CSIifBq+StFMyrrMcKr66uOht6kZ2KVylSFUS+2znrU0s/kbf3V7uHq3+1TW+veCUfWXYQUi4lUNvVX25U2XWeUu/xXAXZQKBDoHnGiv/OFwieX+uw/t8uTbo9/3TkgEBiAcVX/teF//J/96hmyvIE3+r/UqDWH0ocL1tkxSbNhxA/lleXFciqmy1bNXLbUIB+tSF+5qfW538wBFZP/2ReZoq3C4G+B1Z016Ret4sqjCpkVW+l9uNNK7WpvjO2zxXc5+oTjK+WfX2Vq3+fDPur+siiuVMK1Hb1ly1VdtflUu/xUr6DONceBVhjyX0IzN1ggaW5ghyfvYAG7nSOzFNUNfFjkprro++5mEBRj3AOPhccTK7t58D0uL5Gmu18ulma+nKWNAL0qzTOuzuLhgI8Pj66YusnWo0/0KPubg8bCEwQ0JwwJycnnQcqBrDGVGmd50q5s6q3kgY6aC0ln1e/Jalll/3o0ECoDx8++Gdpb+v5J92ZL3ve9ll2vYer/66bb73CV/WRtR4jOQcCFV79qbLfB0q9x/PryDYCbQGmwmubTNnDAktT1DhmbwJacyJ4srupgeYxv7u7S1kbhYLip9M3bYWU9DDaYFRJJe+bYOTbt29FLoEQp9v81Xy62eYUFGBBAfrVgpjFZKUfHP2okuqlfsJPtMW074YVOT8/7zy77kyKjCrV9lZSIwYzVSggrVCTvg92tvvYnQpc6RSDUSU9JK6UfGTFebn6x33qfLW2j6w6W3mTWtd29RcyVXY9rdR7PFdBNhDoEyCw1Cczbn/nMI7OLFhgqZOFnbsQ0HfXvq6u8UNLfZ02UgRf6Zuj9O1RY4w0elTftBVSGvyyrTL3jXzSnYG+dRgLQ7IFBbLqZgvWi6y2FaBfbeuf4dn1gEJwRdOvtHzsZ9hSuyvS5eWlwgztYpc67X6dbyWN1NczTH4rq9E1bklD6v2dY7f16Lc8FaMKYt5BPjq1bnfV04L9/NkW4OrfNql8T50fWZU3eprq13b1lypVdl2r1Hs8V0E2EIgJ7HH+vgzL3Pkbd6c7s2Bn2HwUaZRA3yy6g0sZjTrLYOL21Nh6x+krfRNYGjxcCZSD0ne+TzUnuyUH0qwnkEk3W6+C5LyJAP1qE/YMT9peeEM3chmWkyLtTkD3+Z33Fbrf2F1dLAWu+a2k28ggttQ0vR4i1HNOFj0/jQ6xPH2omQP05JN/INsWAa7+FqUa0tT8kVVD+25Yx9qu/qKmyu5+r9R7vA3fUJx6XwJ/21dxsy1t38/T7rPGbWRbBQqGgF1AMSTXpf0NfW2zZzI/paaq88/uti3F0J1Q39uWqNL8plkkh0y62SJ1IZN8BOhX+bTFViXRD7juetFsJH4wYquKc961BTofeVEfUzDA/tTL2oVcMH/eSn2xpabRFa4WUaTpdS+qW1Z9/nRONB18TOlPZagzLtiCVWXF1b+q5u6sLB9ZnSzsnC9Q29VfYlTZXaNLvceb/74gh3oEDlRV95ZgY5qAZtM6PDy0HKsn0RIvRWMpFWkQmCAQLHnqclCwJ+VUQpqK5N27d+7s/oa+futfezEDTTOiRaGur6/9xG5bz4EOLsvkErOxtkAm3WztapJ/YgH6VWLw3E4XdAD92jhz9qrcKkh5thIIupYrhuIHesn9WcxGUN9q30qaC6jvrtK1tX54ct8W9Xvcz58/3UuWDd3QKgQ1OMOzJaua0wQ91lEk/vLizstGYoGgA1T7kZWYvYbTBV3LVbnUq78qSJVraGVXRzYQiAuwxlLcx/RqMEd/5BjLFAeRw3kJgXwE1O07R/xoySJFbpKVU0Gg9tNnzdkVPdIk9QcHB7rv0WzaSqn/Hh8fn5yc9H3/1xdLokrJ2s5yoky6maWopNmRAP1qR421RlH9i5eGqBJVWgO5wjx1/9C5Lo7uUnQfUiQIb6WmWa+uriLj4Js0iiRpEabmnz2qpHCUPqMUiNJzVESV5r+JuPrPN9x1Dnxk7br5si18hVd/qux6Y8H3eK6ObCAwLFDP4Kz1aqqHyIah/0yhbx3rFYOcEUgs0DcCWjPOJy7J4Pf5wXeogr6qTuJiczqLQD7dzFJa0uxFgH61l5Zao5yamUq/Lumfvg2ukT95Viig4c6ddxqWuXn3y8VbKWg7dYPOVZc6+0Z8p8ZS6GmnIH/+nC/A1X++4X5z4CNrv22XbckrvPpTZXf5LvseL9s3HQXLUICp8NzHwvQNjYHQA2iW49UDLMlIg8BeBDQ4SQOA2qXdZG4BPTH64cOHdmHie/Q0qMY2aTBTPBmvbiiQVTfb0IFTLytAv1rWk9wQqFbg4eFBI6Tb1deTZxpo0t7PnrIF1B/0Y5MGx9hHJjUginbrOSf946Z01R7C1X9VXjJHoB6BCq/+VNl1b+7xHAUbCBBYmtsH+u5N2/nqewILLLVZ2LN3AfXq8/Pzdi22utbqRxwFijqnowkKqadKVUjmvgtY8vwzt26WpxKlGitAvxorRnoEEAgEtNKq4gHtEMImT9gEZePPbQX0JVG3o4ow6QFEDZRpZsNritQsuaT/KiSp/qM7Um0w2V2y9uLqn4yaEyFQqkCFV3+q7Doz93iOgg0EJEBgaW430K/Y7969s+Sih9e0uKslJWkQ2JdA39ezDfu87nv0TV7/NEuevsk33+el2nyHb0JKGmu4L+fKS5thN6u8RcqoPv2qjHakFghsIqCbDcUD2vMW8IvDJs3BSRGwC3D1t1uREgEEAoEKr/5U2fUB7vEcBRsINAIElub2BE1WcHt7a8lFP3CXunivpfqkKVug7+uZJuFlSFDZTZ+ydnSzlNr1nIt+VU9bU1MElhXQjX17hDS/OCyLTG4IrCTA1X8lWLJFoHiBCq/+VLnp1dzjFf/upoITBAgsTUD7yyGataA9/cVfUvzvDxZY+p8E/y9ToO/rmVZHZ7L4Mpt8i1rRzbZQL/+c9Kvy25gaIrC0wNnZmQZGB7nyi0MAwp8I5CzA1T/n1qFsCOQpUOHVnyo3XZF7vDzfkpRqc4H/s3kJdl0AzZ1tjCppgaVd15TCIzAooBuOb9++tZO9efNGX9va+9mDwAQButkENA4ZFKBfDRKRAAEEfAE9MUNUyQdhG4E9CnD132OrUWYENhSo8OpPlZv+RlRpw/cdp85cgMDSrAZqf6Xsy47AUp8M+0sS0NczTfmodYyCSp2fnz88PAQ7+ROBaQJ0s2luHBUXoF/FfXgVAQScgOb4bc+D/fbt269fv7o0bCCAwC4EuPrvopkoJAI5CFR49afKTcfjHi+HNyBlyFaAwNKspiGwNIuPg0sU0PS7ii0dHR0FlVNsVSP8gp38icA0AbrZNDeOigvQr+I+vIoAAhK4vLz88uVLQKEVJT9//hzs5E8EENiFAFf/XTQThURgW4EKr/5Uuely3ONt+9bj7PkLsMbSrDZigaVZfBxcrsAff/yhGfCCyKtGMj09PeldU269qVlSAbpZUu5qTka/qqapqSgCowX0I8v19XVwmOYB1qCHYCd/IoDAvgS4+u+rvSgtAikFKrz6U+Wmg3GPl/KNxrl2KvB///Wvf+206JsXW8Mv2t8tO0ulsRr//Oc/O19iJwJFCvz9739Xn//Pf/7jz4D33//+99evX/z4UmSLb1Iputkm7MWflH5VfBNTQQSmCeh353/84x/+sRqf/e9///v09NTfyTYCCOxRgKv/HluNMiOQQKDCqz9VVr/iHi/Bm4tTlCFQxVR4igBpegpND6pftDXU/fj4+ODPfxo5oW3tVDT+7u5ubIsGozEih2+7wJKqpgqqmqqsqqyq679yaCru/+4fqQIvITBBQO87PeLRXnJpQlYcgkCfAN2sT4b9cwToV3P0OBaBGgQ04b6+YujuuobKUkcEKhHg6l9JQ1NNBCYLVHj1p8qTewsHIlCDQLFT4SnGfnNzo5V1tdzLz58/jW15cXHx4cMHBV0s6V+/ft1eubfzQJXBmGfn4dN26ruu6mIpoX7316xlHz9+ZI6yadQcFRfQm1G9SwsS6KEPhWPpZnEuXp0mQDeb5sZRcQH6VdyHVxGoTeDq6kq3NBqi9P79ez2hVVv1qS8ClQhw9a+koakmAkaBCq/+VNnYN0iGAAIFBpY0QEc/YVsCKn3NrwFGWp9t8AlE/T5uDFlp+q++c62x3x5SCs6uL8m6fgQ7c/hTN/cKE0pbMTB9mU8fpcsBgTIggAACCCCAAAIIIIAAAggggAACCCCAAAIIILC5QFGBJQ1d1xgdY7BnkF4PJGoGub5kCt6cnJz0vervV5hqwjx7fg6jthUZEsKoQ/zEGlOiucsGg2r+Iatui07VeXx89M+i8JJihxox5u9kGwEEEEAAAQQQQAABBBBAAAEEEEAAAQQQQAABBNYWKGSNJYWUNH7o3bt3g1ElxSRevXqlYI/mCdXEd9rQnk5lxTMic1xkuMCShvVoKE88qqS4kf511rfZ+fT0pCFBKSNhkcIosHd+fh5ElZReray5+yJhv0ievIQAAggggAACCCCAAAIIIIAAAggggAACCCCAAAKTBXY/YkkhEMUYBuNJiqYojKSUnbOoafiRRsDoXzsfRaE6V4XJbYElVUEBoXb51TNUcUXR9Kq/ts3Xr1+1szN905k2WRfK78eWoVebF9IvMNsIIIAAAggggAACCCCAAAIIIIAAAggggAACCBQvsOPAkgboKDQyuJaSQkpaMCky9shv485ghmJLDw8PfjJtZ7XAkoqnoVftKJHWTNIAJj+e5NdCRyna5O/xt+WmsE3fsX7KNbbVuIeHh4M5qwNosNpgMhIggAACCCCAAAIIIIAAAggggAACCCCAAAIIIIDAIgJ7nQpPA24U+YhHlTTH3c3NjYbyGKNKAtXsat+/f1fOPq6mYguW81FIph3F8Q9x24r3uO2VNlTBdlSpCQspThaJDGnwlgYz9ZVKc+JpgFffq2vvj0/o586u0JfbZgMBBBBAAAEEEEAAAQQQQAABBBBAAAEEEEAAAQTWFthlYElhnsHp7xQyUWgkCAhZNI+PjxWu0CglP7EiWArSuD35LLCkkT1ahSiIcqnuijZ1TvrnqtBsxONeqmZ7qFaQw0p/KiJoydkyqsmSD2kQQAABBBBAAAEEEEAAAQQQQAABBBBAAAEEEEDAIrCzwJLiJQr8xAcqqdqa+05DmiKDdeI0OlAxlWDcksbQ6OzNgfkElhQZUvzMr46iSqq7vyeyHZkKrznKOHIocooJL2ndrCBU1pdJEP/rS8Z+BBBAAAEEEEAAAQQQQAABBBBAAAEEEEAAAQQQWERgT4ElxUtOTk6COEqgoOnvNN7ot99+C/aP/VOxpW/fvgVHuanh7IEly7Ch4Cz2P1VNTdPnpx8VVdKBQfDMz6rZ3mTQkp03PuKqXR32IIAAAggggAACCCCAAAIIIIAAAggggAACCCCAwByB3QSWNBOdi+v0VbiJKi0Vy9HQqI8fP/rnUhRHwS377HCrhj00rOfLly9+8TR8xz5WyT8wvm0P88Tzsb9qP+PgiCv7SUmJAAIIIIAAAggggAACCCCAAAIIIIAAAggggAACgwL7CCxdXl4OzsnWRJUUDRqssz2BzhtMtvb27Vt72GO9wJKWVgrCbKq+vWBO4Pn52W33bRiXO+o7fML+YBhWXw6q8uTZDvvyZD8CCCCAAAIIIIAAAggggAACCCCAAAIIIIAAAghEBHYQWNKEb9fX15E66KU1okrNGYOwitb+nVjXbgAAG0tJREFUGQxxuaKuF1hSGYJViFTOCVGW+LyCTUWMYR5X65kbGollzIHhSkYokiGAAAIIIIAAAggggAACCCCAAAIIIIAAAgggsJRA7oGl169fBxO+ddZcg3WWHavkzqJsJ8eHlpqUzxWm2dBcfIGJxlGdnZ0FySx/BtGpvkN+/PjR99Li++3jria3y+JlJkMEEEAAAQQQQAABBBBAAAEEEEAAAQQQQAABBCoRyDqwpKjS7e3tYEtosM5KIZzm1O/fvx8sQzvBemEPhZGC0wVrQQWvRv60jFjS4cZkkRPZXyKwZLciJQIIIIAAAggggAACCCCAAAIIIIAAAggggAACiQXyDSxpfSNLVElRH8WfVlXTYKBgpSXL6VYKLGmmuGBuOkWVJkyC11TBGMUxDmyysMTTaO2ooHaR9KtGEyPn5SUEEEAAAQQQQAABBBBAAAEEEEAAAQQQQAABBKoVyDSwdHV1NbiuktpM8R6lTNB4b968GXuWlQJLwQpPR0dHisCNLZtLbwwsufRrb9zf3xtPMSHUZ8yZZAgggAACCCCAAAIIIIAAAggggAACCCCAAAIIINAnkGNg6evXr0H4pK/0mgSv76Vl919cXIzNcI3xNJ3DlcYWzKW3r5z04sULd9SqG/ZA10pxu1VrR+YIIIAAAggggAACCCCAAAIIIIAAAggggAACCOxdILvA0sPDg3F40KdPn46Pj9M0gE6ksUH2c60U9gjibSrSnGkALTMNNlU+PDy0131OSnuRVhKeU3iORQABBBBAAAEEEEAAAQQQQAABBBBAAAEEEECgeIG8AktaYscYVVJc4bfffkvZPKMiGaMSG2vRHq6k9aWMx3Yms4/3WmP0VbtIav2np6f2/s49Wviqcz87EUAAAQQQQAABBBBAAAEEEEAAAQQQQAABBBBAYD2BvAJLiioZQwsarrQeSmfOoxb1WSOw1F50ak5oTfPgPT4+dtY02DlqqFZw7Kg/7fPgJSvSqPKTGAEEEEAAAQQQQAABBBBAAAEEEEAAAQQQQACB4gUyCixdXV0ZQwtv375NNgme6wGnp6due3Bj8SE+Gs0T4AhhsBiRBF++fIm86r+0RpDMz99tBxV0+9sbyYrUPjV7EEAAAQQQQAABBBBAAAEEEEAAAQQQQAABBBCoWSCXwJKWVgoWEOprlRcvXnz8+LHv1Rz2rxH2aMeBZs6DZ1/N6OLiIo0qgaU0zpwFAQQQQAABBBBAAAEEEEAAAQQQQAABBBBAAIHJArkEloxLK6meij+9fPlycoUnH2ico0/5Jwgs6RRzxmwpjGesjsJ4aVYzGrXA0hrCkzsGByKAAAIIIIAAAggggAACCCCAAAIIIIAAAgggUI9AFoGly8tLY5xDDaPEmzTPhuNp2nGgmaOI2uOf+khnTrjXl217v51XCyxtEllsl5k9CCCAAAIIIIAAAggggAACCCCAAAIIIIAAAgjUJrB9YElRk+vra6P7zPnfjGfpTHZ/f9+5v71z8QWW2nEg+wCvdvG05+bmpnN/e2eGgSWGK7WbiT0IIIAAAggggAACCCCAAAIIIIAAAggggAACCKQR2D6wNCp0MSrxgoKaqO3x8dGS4Rphj2A0z6tXr+YM2bm7u/v586elLjrRnAn3LKdwaYI6uv3tjZmjtdoZsgcBBBBAAAEEEEAAAQQQQAABBBBAAAEEEEAAAQSMAhsHlj5//mwM2Kg+iigki3MEfPawx+KBpR8/fgTzBM6MrrXHPwWVdX/OHBfl8hncGLXA0unp6WCGJEAAAQQQQAABBBBAAAEEEEAAAQQQQAABBBBAAIE1BDYOLH348MFeq5kBFfuJ2ik3DCzd3t4G5ZkZ72lnGOTv/kwGbuedOVrLVY0NBBBAAAEEEEAAAQQQQAABBBBAAAEEEEAAAQQQmCCwZWDp8vLSOCebKvbixYuzs7MJNVzkEHvkY/EFloJTz4ysaIiYEURDr+ZMuGc8S5MsqGPk2MUHhEXOxUsIIIAAAggggAACCCCAAAIIIIAAAggggAACCCAQCGwWWNLsZ9fX10FpIn/OHKYTyXnwJftEbWuEPe7v7/0SzhxFZJ8Hb+aJ/DIPbhNYGiQiAQIIIIAAAggggAACCCCAAAIIIIAAAggggAACOQhsFlgaNQmepFLGOYKG2TbscXh46JdnToBNyzXZV7R6/fq1f971tu1xO5WBBZbWawhyRgABBBBAAAEEEEAAAQQQQAABBBBAAAEEEEBgUGCbwJIiHPahM6rD0dHR4lPMDdK4BNsGlj59+qTqN4XR9pzp6TJcXUn1svPOnAbQNSgbCCCAAAIIIIAAAggggAACCCCAAAIIIIAAAgggME3g/007bOZRo6JKOtfFxcXMM8453B75WCP6pZWlFIebU353rJ09JfjNzY0rYXxjjZkG42fkVQQQQAABBBBAAAEEEEAAAQQQQAABBBBAAAEEEPAFDn79+uX/nWb74OBg1Im0ztAaMRtLGTRRWzAZXd9RCnvc3d31vbr5/oeHB+M8ci9evFCtkxVYY7B+/vxpOd23b98UZrOkJA0CCCCAAAIIIIAAAggggAACCCCAAAIIIIAAAgisIbDBVHifP38eVRPFObaKKqmc9uFKmY+nsQ9XSrmclQZjGaNKagtjYGxU7yIxAggggAACCCCAAAIIIIAAAggggAACCCCAAAII2AU2CCxdX1/by6eU2wZsigks2WecSxlYsvOywNKodw2JEUAAAQQQQAABBBBAAAEEEEAAAQQQQAABBBBYQyB1YEmTxT09PY2qyZs3b0alXzaxPfKx4bCqwSqL3TgwSPGb4+PjwQyXSmDn3Ta+uFR9yQcBBBBAAAEEEEAAAQQQQAABBBBAAAEEEEAAgV0LpA4s2Sdkc6wbRhS01JAxDLZhIR1UZMPOnnK4kgpMYCnSaryEAAIIIIAAAggggAACCCCAAAIIIIAAAggggEBuAqkDS7e3t6MItp0AzT59XOaBJTt7yvFhoxZYOjs7G9VzSIwAAggggAACCCCAAAIIIIAAAggggAACCCCAAAKLCyQNLH39+nVsBVLGOdplK2M8jZ1d4bGXL1+2HVbaY+dVfHGlMpAtAggggAACCCCAAAIIIIAAAggggAACCCCAAAII2AWSBpbsE7K5Cmw7Esge+ch5gSX7uKuLiwsnn2DDzrttfDEBBadAAAEEEEAAAQQQQAABBBBAAAEEEEAAAQQQQGAXAge/fv1KVtCDg4NR53rx4oVWORp1yIKJNVHbycmJJUNFv+7u7iwpN0ljZ39+fk45Yknn+vnzp8Xk/v4+59CdpQqkQQABBBBAAAEEEEAAAQQQQAABBBBAAAEEEECgAIF0I5bsE7I51r0MV9q2nI6rc8Me8VItUkaVRi2wRFSps3HZiQACCCCAAAIIIIAAAggggAACCCCAAAIIIIBAYoF0gSX7vGeOYNsJ0OwFzjmwZJ9+MNt58HLmdX2VDQQQQAABBBBAAAEEEEAAAQQQQAABBBBAAAEEahDIOrC0bUTBHljKeTyNvRaJw3j2gm3bDWr4FKCOCCCAAAIIIIAAAggggAACCCCAAAIIIIAAAggYBRIFlrRU0tPTk7FMTbJXr16lnJktKJt9oracwx6aB8+4iFF6bQJLQZfjTwQQQAABBBBAAAEEEEAAAQQQQAABBBBAAAEE8hdIFFiyRxEc2bYBG3uBty2n4+rcuL297dzf3pl4uJICjcaI14sXL3IeENaWZA8CCCCAAAIIIIAAAggggAACCCCAAAIIIIAAAgULJAos3d/fj0U8PT0de8iC6csILN3c3BhNWGDJCEUyBBBAAAEEEEAAAQQQQAABBBBAAAEEEEAAAQRqFkgUWHp8fByrvO1IIHtgKdvxNKPmwTs+Ph7bQHPS23m37QZz6sixCCCAAAIIIIAAAggggAACCCCAAAIIIIAAAgiUJ5AosDR2gaWjoyMWWJrZ2+zBm8Tz4Kle9rIRWJrZDTgcAQQQQAABBBBAAAEEEEAAAQQQQAABBBBAAIEFBTINLG0bTrAvTbRtOeP9wF6LxPPgaYElY6BRCywlHkoVJ+VVBBBAAAEEEEAAAQQQQAABBBBAAAEEEEAAAQQqF0gRWPrx48dY5W0DNgWMp8k5eFMA79j+THoEEEAAAQQQQAABBBBAAAEEEEAAAQQQQAABBMoQSBFYmrDA0qtXrzb0tUc+sl1gyV6F9DG8nMu2Ya/j1AgggAACCCCAAAIIIIAAAggggAACCCCAAAII5C+QIrD0/Pw8FmLDCdAeHh6MpU0fkjEWTMlubm6MiXNeYCl92YxoJEMAAQQQQAABBBBAAAEEEEAAAQQQQAABBBBAoE6BFIGlnz9/jsLdy3ClnANL2Y4Kss/Rd3R09PLly1E9h8QIIIAAAggggAACCCCAAAIIIIAAAggggAACCCCwqkCKwNLYEUunp6er1jmeebYhmXix/VcVvDEG89IHbwrg9anZRgABBBBAAAEEEEAAAQQQQAABBBBAAAEEEECgKoEUgSVjkMO572XEUrYLLN3f3zvM+Eb6QVc5ly1uxasIIIAAAggggAACCCCAAAIIIIAAAggggAACCCCQIrA0dsRS+miH6wdlLLBkHxWUPoZnL9uG3cD1BzYQQAABBBBAAAEEEEAAAQQQQAABBBBAAAEEEEDAF0gRWBo7Yun4+NgvYsrtBGEPzVOnoU4Hf/67vLxco3aPj4/GbNMHb4xle/HixeQFlqTa8J6dnUnbSEEyBBBAAAEEEEAAAQQQQAABBBBAAAEEEEAAAQQQGBRIEVhSkGCwHC7BqMTuqKU2EgSWPn786IIr19fXP378WKrwLh/7dHOJY3h3d3eukPGNyREvjTmTapO5WvPLly/xE/EqAggggAACCCCAAAIIIIAAAggggAACCCCAAAII2AVSBJbspVHK09PTUemXTWwPLE1eYOn29nbZMrdzMw4Rmxy8aZ/RuMfOO7lsNzc3xsKQDAEEEEAAAQQQQAABBBBAAAEEEEAAAQQQQAABBMYKpAgsHR4e2ot1dHRkT7xsygQLLGlmtqenJ1dsDc9afMyQfQhUemp7YGlyfDE4RfpFpFzjsoEAAggggAACCCCAAAIIIIAAAggggAACCCCAQHkCKQJLo2a3Sx/tcI1qH+wyeTxNEPaYHD5xZW5vuHn22i8Fe9IHXexlmzwgLDiFllkKas2fCCCAAAIIIIAAAggggAACCCCAAAIIIIAAAgggMFkgRWBp1Iil9NEOZxdEfdz+9sbkwFIQu5qcT7tIbs/z87Pbjm8kjuElWGApOMWGfSkuz6sIIIAAAggggAACCCCAAAIIIIAAAggggAACCOxUIEVgaVQAY1QUaln0YLBLJPPJ42mC2NUagSXjAkuq3ah2iWgYXwrqHjlqckAoWL9qDd5IsXkJAQQQQAABBBBAAAEEEEAAAQQQQAABBBBAAIHiBbILLI2aN2/B5gkGu0Rynhyu0BpOQdRncoAqUjz7iKXFl3eKlEov2QNLk4WDU6wx02C8jryKAAIIIIAAAggggAACCCCAAAIIIIAAAggggEDZAtkFlrYasRQMdom0+lJhj8n5RMqml4LYVV/i9AE8+4CwaQGhP/744+npya/vSsL+KdhGAAEEEEAAAQQQQAABBBBAAAEEEEAAAQQQQKAqgRSBpZcvX9pnXVPiTRogGOwSKcPkidqCBZYm5xMpm/2lxAE8jdYylk1dZVofCHgn52MsJ8kQQAABBBBAAAEEEEAAAQQQQAABBBBAAAEEEKhQIEVgSazbBlEG21Xz4AWDXSKHnJ2dRV7te0njaYIhO2/evOlLPGe/cSiSMdmckvjH2uN2k4cZBae4uLjwC8A2AggggAACCCCAAAIIIIAAAggggAACCCCAAAIIzBdIFFiyT26mAMz8Wo3N4cOHD8ZDJkfIgrCH4jprLLBkrIWSJR6xFFQ/Us6lhCcHqCJl4yUEEEAAAQQQQAABBBBAAAEEEEAAAQQQQAABBCoXSBRYsg8feX5+TtwkV1dXwViiSAHsEbIgk2CitvXCHsaIUcoRSz9+/LAHlqYJa6q9YHGpaQPLglbjTwQQQAABBBBAAAEEEEAAAQQQQAABBBBAAAEEEPAFEgWWjo+PjZGMIDzgl3WNbU2CZx+upAIsNZ5mpXnwVELjclYpnUcJTxvIFcTt7IHMNToVeSKAAAIIIIAAAggggAACCCCAAAIIIIAAAgggUKpAosCS+IyhFPtaR/ObRCNpzs/PR+UzbTyNwldBIOf169ejzmtPPDn0ZT/FqJQaS3R7e2s8xBgVa+cWnMLY2dr5sAcBBBBAAAEEEEAAAQQQQAABBBBAAAEEEEAAAQQiAukCS2/fvo2Uw710f3/vtlfd0GJOE6JExnFXQcm/fPni71lvHjydRYPD/HP1bSebctDY7k05p0XFFLsK4pGrCveRsh8BBBBAAAEEEEAAAQQQQAABBBBAAAEEEEAAgeIF0gWWNMWZZTxKECFYrwEUewhGEVnOZVzBKMgqGE+z9kRtlvBMGudR61cJzdJDAlv9GcyDp5Z9+fJlOxl7EEAAAQQQQAABBBBAAAEEEEAAAQQQQAABBBBAYKZAusCSCvr+/fvB4v7++++DaeYnODs7e3x8nJDPhIjF169fgxOtPVGbZbzOhKBaUIvBPzWQaNTqSspwWtwuGBA2aozUYC1IgAACCCCAAAIIIIAAAggggAACCCCAAAIIIIAAAk4gaWDpt99+G5xKTgEPLX3kyrfGhooRhK8sQ3wml+Tjx4/+sRquNCE65ecwuG0JLCkTBX4Gs5qcQDMNToifTRixpLidHyRTB1tv/arJGhyIAAIIIIAAAggggAACCCCAAAIIIIAAAggggEAZAkkDSyILoiydiMHEcZ1pJu9UVCkY4KKokkIsgxEvndGSJiiYcg6GRo0dxBNkaPlT47EsRQ2ia5ac7WkU3Jow256l2EEZgh41IZoVZMifCCCAAAIIIIAAAggggAACCCCAAAIIIIAAAggg0CeQOrCkuM7gqJQg8NNX9An7NZYlyFyFaeIrKwUkgrCHTqe1piaUfOwhlung1gssyTkIp1lmQRxbR6Vvx+0sFZ9wIg5BAAEEEEAAAQQQQAABBBBAAAEEEEAAAQQQQAABCaQOLOmUnz59itNrpMvd3V08zYRXFe0IxkIpzHN/f99MTGeZPs6fcs1SAM3pF5wxWdjDMi5KgSVNWGepyKg0ih0GtVaLX11dWUYjjRUOqqnBZ2nidqNASIwAAggggAACCCCAAAIIIIAAAggggAACCCCAQDECGwSWNFGb1hmKC15fX8cTjHpV4RPFG4Joh+Ic3759c8sdKew0OJRq1EmV+N27d8EhyQJLqpdlkFAwfiso7YQ/22PCVAyFmpSVZUzYqNnztLpSMOgqGe8EGQ5BAAEEEEAAAQQQQAABBBBAAAEEEEAAAQQQQKAAgQ0CS1JTSCAexVHAYKlBS5otTecKZmZTVEljlY6Pj/0mtERiNAjJPySyrfIHYQ/l7+JYkQOXekmjeQYHCQUz9c08tUKGQfRO48A0VqnJ1sL7/PxsL0MwXEmt3ESw7DmQEgEEEEAAAQQQQAABBBBAAAEEEEAAAQQQQAABBEYJbBNYUhE1WiheUMsAl3gOelVRjdPT02CCNU2YppExQVRJiRWWGIzEBAGqSAGC4UrKOQiERI5d5CUFsQYHJElmkWCM4m0aExYE0uTsRwcFPjiiyM57eXkZDG9aNki2SBOQCQIIIIAAAggggAACCCCAAAIIIIAAAggggAAChQlsFlhSmCEeW1LMQ/OqTeZuQh3tWI7G0GgMU9/IoZubm/gZBxM0h2vsTjvs0XfS+BnnvCrAwViOgk9++GfC6RS9Ozk5CWJCiirJOchtMPYThKaCw92fGvEWTJaoZp3TW1zObCCAAAIIIIAAAggggAACCCCAAAIIIIAAAggggEBEYLPAksqk6Es8TqN51ZQmUvrOl7SikoaztEMdSqwoSzyIotPFIzEq0uBseBoDFARIFPZYZGBQZ33jOz9//qyzx9Ocn58rVBNP0/mqQkcaqNQXvWsfotBavMV1iArcPtDfo5O2R7MNZuvnwDYCCCCAAAIIIIAAAggggAACCCCAAAIIIIAAAghME9gysKQSa5RJfNySIjQKXQzGcprKK5niN4eHh8FwlubVT58+DQYtlFJpNNqmOaTzv8Ecd0EaFSCYgE6T4G0b9lAsbTC2pFCNonFBXSJ/KrqjIJymGQwGKumQePROLR5fbElhqkhzKwCmkwYFE2/60WBBGfgTAQQQQAABBBBAAAEEEEAAAQQQQAABBBBAAIEaBDYOLIlY8Yn7+/vI4kYKXWj4kQI27anVmhZSHELRIMWflCwI6jQJFFb5/v27fcyQThSJLSnWpTK3gx+KeWh+v3YBlH7zsIdiS/GRWIJSNE7lVHipXbWGUf+VjBKomoruBKOymjSW6J2mzosURlMgKvP2CCqVSkGp9lglTa/HJHiugdhAAAEEEEAAAQQQQAABBBBAAAEEEEAAAQQQQGBVgYNfv36tegJj5pq/TsEGTTQXT6/4k6IO+q+GJT0/P2sdo/aImSAHBR5GjcVxhyt61Bk7cQkUfDo6OtKfioX0pdR4LOXjDtl2Q9EaIau0g8VohFU7/ZOzDhG1/kUOVPROUSXFnCJp/JfUKJ0Dy1yapq2bAqiVO8+uwU8KU7lD2EAAAQQQQAABBBBAAAEEEEAAAQQQQAABBBBAAIFVBXIJLDWVVORDM6F1hhAmKCiIoqjSnNFCClq0FxAylkRxEUWbNI7KmD5NMgXwVKP2sKo5Z1dNleGEYUP2QFdn8SaHDDtzYycCCCCAAAIIIIAAAggggAACCCCAAAIIIIAAAggMCuQVWGqKq3ntNJZlTnhpfkjJwWnyN0Vi+gYkuWTBhobv5Lzwj6aVUyhI/yyjl4Kq+X9qOJHGDNnnGPSPbbanBboUyhJvPkPB2vViDwIIIIAAAggggAACCCCAAAIIIIAAAggggAACRQrkGFhqoLUskCIfiujYgx+am04hpTlxjr42VnhJ42MGZ+rT4SqDUu4l5tEgW+rlyyiepMjZxcXFUtVUeElolkCXQkqK802b29CvAtsIIIAAAggggAACCCCAAAIIIIAAAggggAACCCAwQSDfwJKrjII6Ci9pANP9/X0zjMmFmhTh0D/FchTn0NpLc2a9c6eLbygSo8I0S/40iw8pfVMMlUH/cpv7Ll4d96rGMKlSEtZ/m3r5tVM4R4taOWr7Qkouf+NG09ZNc7sC6Ow6dcO7VCjLWB6SIYAAAggggAACCCCAAAIIIIAAAggggAACCCCAgC/w/wH80Rpyq6swBQAAAABJRU5ErkJggg=="/>
  <p:tag name="POWERPOINTLATEX_PIXELSPEREMHEIGHT#5C646973706C61797374796C657B5C667261637B647D7B64757D5C6C656674282066287828752C76292C7928752C7629295C7269676874293D7D" val="208,3333"/>
  <p:tag name="POWERPOINTLATEX_BASELINEOFFSET#5C646973706C61797374796C657B5C667261637B647D7B64757D5C6C656674282066287828752C76292C7928752C7629295C7269676874293D7D" val="144"/>
  <p:tag name="POWERPOINTLATEX_REFCOUNTER#5C646973706C61797374796C657B5C667261637B647D7B64747D5C6C65667428206628782874292C79287429295C7269676874293D66275F3128782874292C79287429295C63646F742078272874292B66275F3228782874292C79287429295C63646F742079272874297D" val="3"/>
  <p:tag name="POWERPOINTLATEX_CACHECONTENT#5C646973706C61797374796C657B66275F31287828752C76292C7928752C7629295C63646F742078275F3128752C76292B66275F32287828752C76292C7928752C7629295C63646F742079275F3128752C76297D" val="iVBORw0KGgoAAAANSUhEUgAAFDoAAADcCAIAAACw65KpAAAgAElEQVR4Aey9sXrdOnOwG38nTTpLXVJK+woslSktl6lkX4LkLp2tMqXsK7CVLqWkKkll+RIkl6m23KazVP6dzyTr+Rg+AAkOCRAEMK8KmwsEgZl3hsAABMgXv3///hv+WiTw9PQkau3t7bWoHDpBAAIQgAAEIAABCEAAAhCAAAQgAAEIQAAC7RNgkrN9G6MhBCAAAQhAAAIQgMB8AsTJ85lxBQQgAAEIQAACEIAABCAAAQhAAAIQgAAEIJCVANOYWXFTGQQgAIFiCPylGEkQJA2BT58+HR0dvXjxYv9//+Tg5OTk5uYmTemUAgEIQAACEIAABCAAAQhAAAIQgAAEIAABCEBgZQJMcq4MmOIhAAEIQAACEIAABKokQJxcpdkQGgIQgAAEIAABCEAAAhCAAAQgAAEIQAAClggwjWnJ2ugKAQhAYIDAC76uPEClzqTHx8c3b978/PlzUPxXr15dX18fHh4OniURAhCAAAQgAAEIQAACEIAABCAAAQhAAAIQgMDmBJjk3NwECAABCEAAAhCAAAQgUCAB4uQCjYJIEIAABCAAAQhAAAIQgAAEIAABCEAAAhCAQJ8A05h9GhxDAAIQMEuA7cqNmP7p6eng4OD5+Tmsz/39vXx7OZyHsxCAAAQgAAEIQAACEIAABCAAAQhAAAIQgAAE8hNgkjM/c2qEAAQgAAEIQAACECifAHFy+TZCQghAAAIQgAAEIAABCEAAAhCAAAQgAAEIGCfANKZxB0B9CEAAAh2Bv3RHHFRN4OzsbHKvsij4+vVrCQKq1hThIQABCEAAAhCAAAQgAAEIQAACEIAABCAAgSYJMMnZpFlRCgIQgAAEIAABCEAgkgBxciRALocABCAAAQhAAAIQgAAEIAABCEAAAhCAAATWJsA05tqEKR8CEIBALQTYrlyLpUJy3t3d3d7ehnL89Zxsab64uPjrL/6HAAQgAAEIQAACEIAABCAAAQhAAAIQgAAEIFAEASY5izADQkAAAhCAAAQgAAEIFEaAOLkwgyAOBCAAAQhAAAIQgAAEIAABCEAAAhCAAAQg4BJgGtMlwm8IQAAChgm8+P37t2H1G1H95OTk+/fvemUwup4VOSEAAQhAAAIQgAAEIAABCEAAAhCAAAQgAIEMBJjkzACZKiAAAQhAAAIQgAAEqiNAnFydyRAYAhCAAAQgAAEIQAACEIAABCAAAQhAAALWCDCNac3i6AsBCEAgQICvKwfg1HHq6elp1l5l0UreXFKHbkgJAQhAAAIQgAAEIAABCEAAAhCAAAQgAAEIGCDAJKcBI6MiBCAAAQhAAAIQgMBsAsTJs5FxAQQgAAEIQAACEIAABCAAAQhAAAIQgAAEIJCXANOYeXlTGwQgAIHSCbBduXQLTcp3fX09mcfJ8Pz87KTwEwIQgAAEIAABCEAAAhCAAAQgAAEIQAACEIDAVgSY5NyKPPVCAAIQgAAEIAABCJRMgDi5ZOsgGwQgAAEIQAACEIAABCAAAQhAAAIQgAAEICAEmMbEDSAAAQhAoE+A7cp9GlUe397eVik3QkMAAhCAAAQgAAEIQAACEIAABCAAAQhAAAIQ+F8CTHLiCBCAAAQgAAEIQAACEPAJECf7TEiBAAQgAAEIQAACEIAABCAAAQhAAAIQgAAEiiLANGZR5kAYCEAAApsTePH79+/NhUCAGAIvXryYe/mff/55eHg49yryQwACEIAABCAAAQhAAAIQgAAEIAABCEAAAhBYgwCTnGtQpUwIQAACEIAABCAAgdoJECfXbkHkhwAEIAABCEAAAhCAAAQgAAEIQAACEIBA8wSYxmzexCgIAQhAYBYBvq48C1dxmW9ububKdHBwwF7ludDIDwEIQAACEIAABCAAAQhAAAIQgAAEIAABCKxEgEnOlcBSLAQgAAEIQAACEIBA1QSIk6s2H8JDAAIQgAAEIAABCEAAAhCAAAQgAAEIQMACAaYxLVgZHSEAAQjMIsB25Vm4isv8/fv3uTKdnZ3NvcRI/sfHx48fP379+tWIvqiZhwB+lYcztUCgfAK71mDBmLx81ZAQAhBwCND7O0D4CQHLBAwGAAZVtuzh6A6BhASY5EwIM74oAtp4hpQAgWYIEN01Y0oUgQAEKiVAnJzKcIS4qUhSTp8AftWnwTEEjBNg6GTcAVDfDgF6fzu2RlMITBIw2PsbVHnSDcgAAQh0BJjG7FBkPiBAzQyc6iBQMoHSorW/LRkWsk0SuL6+nszjZGC7sgNk9/P8/Pzq6qo7JT+7Yw4gsJgAfrUYHRdCoD0Cx8fHz8/PotfBwYF030dHR+3piEYQgIAQoPfHDSAAgT4BgwGAQZX7FucYAhBYTIBJzsXokl9IQJscKQVCoGoCRHdVmw/hIQCBBggQJycxIiFuEowU4hDArxwg/ISAcQIMnYw7AOobIUDvb8TQqAkBJQGDvb9BlZXOQDYIQEAIMI25iRsQoG6CnUohUCyB0qI1vq5crKtMC/bw8LDb+DSd9a85Tk9P9/b2/vqL//+HgGA8PDzs71X+8eMHaCAQSQC/igTI5RBojIC8rqbrsn/+/Cnh4KdPnxrTEXUgAAF6f3wAAhBwCBgMAAyq7BidnxCAwDICTHIu45b8KgLa5EgpEAK1EyC6q92CyA8BCNROgDg53oKEuPEMKcEngF/5TEiBgHECDJ2MOwDqWyBA72/ByugIgVkEDPb+BlWe5RJkhoBxAkxj5ncAAtT8zKkRAoUTKDBaY7ty4T4TEm/Ba0guLi5CJdo7d3NzI3vGZOdYX3XZ1N3/yTEE5hLAr+YSIz8Emicg78V49epVX03pkU9OTvopHEMAAlUToPev2nwID4GVCBgMAAyqvJLzUCwErBFgkrMEixPQlmAFZIBAaQSI7kqzCPJAAALWCBAnR1qcEDcSIJcPEsCvBrGQCAHjBBg6GXcA1G+eAL1/8yZGQQgsIGCw9zeo8gLH4BIImCXANGZm0xOgZgZOdRCogkCB0RrblavwnGEhb29vh0+MpL5+/fro6GjkpMXkjx8/vnv3ztH8y5cv7B9zmPBzFgH8ahYuMkPADoHv378fHBz09ZUUCQ3lZTb9RI4hAIEaCdD712g1ZIZAHgIGAwCDKufxJWqBQNsEmOTc3L4EtJubAAEgUCwBortiTYNgEICABQLEyTFWJsSNoce1YwTwqzEypEMAAgyd8AEItEqA3r9Vy6IXBOIJGOz9Daoc7yeUAAEjBJjGzGloAtSctKkLAnURKC1ae/H79++6CCLtjoDsbvrjjz9m0fj27RsbcTtib9++9WMj2at8fn7e5eEAAnMJ4FdziZEfAqYIPD09HR8f//z5s6/1y5cvJTrkfSJ9JhxDoC4C9P512QtpIZCfgMEAwKDK+f2KGiHQEgEmOTe3JgHt5iZAAAgUToDornADIR4EINAqAeLkGMsS4sbQ49oxAvjVGBnSIQCBHQGGTngCBNojQO/fnk3RCAJpCRjs/Q2qnNZnKA0CTRJgGjOnWQlQc9KmLgjUSKCoaI2vK9foQv8js7/VNqyJfNGRvcodItkV5gO8vLxkr3KHiIMFBPCrBdC4BAKmCOzt7d3f3zvfWH5+fpY9zHd3d6ZQoCwEmiFA79+MKVEEAusRMBgAGFR5Pf+hZAhYIODP0YW1ZpIzzGfuWQLaucTIDwGDBIjuDBodlSEAgRIIECcvtgIh7mJ0XBgggF8F4HAKAhDYEWDohCdAoDEC9P6NGRR1ILAGAYO9v0GV1/AcyoRAYwSYxsxmUALUbKipCAL1EigqWmO7cq2OdH19PUt02Ys7K3/DmaWr/vHjh6Pghw8fPn786CTyEwJ6AviVnhU5IWCZwC4KlC8qOxDevHnDjmWHCT8hUD4Bev/ybYSEECiEgMEAwKDKhTgbYkCgRgJMcm5oNQLaDeFTNQTqIkB0V5e9kBYCEGiDAHHyMjsS4i7jxlVhAvhVmA9nIQCBjgBDpw4FBxConQC9f+0WRH4IZCNgsPc3qHI2d6IiCFRKgGnMPIYjQM3DmVog0ACBcqK1F79//24AqDUV5Avd+/v7eq1lW5Rcos/fcM7Brvr09PTm5qZhrVFtbQL41dqEKR8CjRF4fHyULyrLd5UdvWTc/vbtWyeRnxCAQJkE6P3LtAtSQaBkAgYDAIMql+yByAaBMgkwybmhXQhoN4RP1RColADRXaWGQ2wIQKBGAsTJy6xGiLuMG1eFCeBXYT6chQAEfAIMnXwmpECgLgL0/nXZC2khUAIBg72/QZVL8DRkgECBBJjGzGMUAtQ8nKkFAi0RKCFaY7vygEeJYeTruz9//vz165dsJZK9vgcHB7I9+NWrV4eHhwMXZE+SvbXv3r3TVyufVubTwRIPvX792v+usiTyQUu9L5HTIYBfOUD4CQEIKAk8PDzIjmU/MzuWfSakQKA0AvT+pVkEeSBQEQGDAYBBlStySESFQAkEmOTcxAoEtJtgp1IItEGA6K4NO6IFBCDAYoD2fIAQtz2blqARflWCFZABApUSYOhUqeEQGwL0/vgABCCwmIDB3t+gyovdgwsh0DABHvevbVwC1LUJUz4EGiawebTGduX/866vX7/e3t5+//79/5KGjmR3q3yMV3YLyzeyh87nSJNPL4qo+ppk3/WG0urlXC/nWFctW9DlJlyvXkpumwB+1bZ90Q4CaxOQl2W8efPGr4Udyz4TUiBQDgF6/3JsgSQQqJSAwQDAoMqVOidiQ2ATAkxy5sdOQJufOTVCoDECRHeNGRR1IGCKAIsBWjU3IW6rlt1WL/xqW/7UDoEGCDB0asCIqGCNAL2/NYujLwSSEzDY+xtUObnbUCAEaifA4/5VLUiAuipeCoeABQLbRmtsV/4b2a0qHx+etft355eyafni4uLo6Ci/m7548UJf6YcPHz59+qTP32ROMZP/XWX5aPb9/b3xjdxNmjubUvhVNtRUBIFWCYy9Wky6p00CjFY5oxcEEhKg908Ik6IgYJaAwQDAoMpm3RvFITCXAJOcc4nF5yegjWdICRCAANEdPgABCNRFgMUAddlrgbSEuAugcckkAfxqEhEZIACBSQIMnSYRkQECRRGg9y/KHAgDgUoJGOz9DapcqXMiNgRWIsDj/pXA7oolQF0VL4VDwAiBDaO1vxhBPKimvHBCXulxfHy8YK+yFChXybXn5+dSzmD5KyXKBvdZJcue6ln528ssVvb3Koua3759Y69ye+bOphF+lQ01FUGgYQLSkshbRXwFX79+/fj46KeTAgEIbEuA3n9b/tQOgWYIGAwADKrcjLuiCARWJcAk56p4BwsnoB3EQiIEIDCXANHdXGLkhwAEtiLAYoCtyOeslxA3J207deFXdmyNphBYlQBDp1XxUjgE0hKg90/Lk9IgYJaAwd7foMpm3RvFIeAT4HG/zyRhCgFqQpgUBQHLBDaM1uxuV5YPDu/v7y/bqNx31qurKylnbnfbL2Hu8SyZ5RPQxnfkfvz4cZDY9fX14eHhXPjkh8COAH6FJ0AAAqkISEAinbVT2vPzs7wSJfP7UBwZ+AkBCDgE6P0dIPyEAARiCBgMAAyqHOMhXAsBIwQGp+zGdGeSc4yMPp2AVs+KnBCAwCQBortJRGSAAAQ2JyAtFYsBNrfC2gIQ4q5N2Gb5+JVNu6M1BFYiwNBpJbAUC4G0BOj90/KkNAgYJ2Cw9zeosnEnR30IdAR43N+hSH5AgJocKQVCwDKBraK1F79//zbI/eTk5Pv372OKv3z58uzs7N27dwcHB7u9vvKFQ/k87/39vWxOlh1Egxd++fJFvrQ8eCptoog0JoNfkch8dHTkpxtJ+fr16/v3731l5VOWcsv56aRAQEMAv9JQIg8EIDCLgLxB4+fPn84lEofwjWWHCT8hsBUBev+tyFMvBNomYDAAMKhy2z6MdhCIJMAkZyTAWZcT0M7CRWYIQEBJgOhOCYpsEIBAfgIsBsjPPH+NhLj5mVuoEb+yYGV0hEB+Agyd8jOnRgjoCdD761mREwIQ0BMw2PsbVFnvD+SEQKsEeNy/kmUJUFcCS7EQME4gf7RmbruyfKhQPlfo7wjqPO/y8lJeR9H99A/kQ8qyaXnwdSDywV75UrZ/ScKUh4cHkV9Z4OvXr3N+9lkpVbZsovubN2/86oxj8YGQMosAfjULF5khAAElAdmWLP27/zoS+iwlQLJBYFUC9P6r4qVwCFgmYDAAMKiyZQ9HdwiECTDJGeaT9iwBbVqelAYBCHQEiO46FBxAAALlEGAxQDm2WFUSQtxV8ZotHL8ya3oUh8DaBBg6rU2Y8iGwmAC9/2J0XAgBCIQJGOz9Daoc9gHOQqB5AjzuX8nEBKgrgaVYCEAgf7T2F1PQpV+UDxUG9irLt4jDe5UFl7yM+ebmRnJKUQ49+SCzmNBJTPtTdkTrC5RvCOszN5ZTbD24V1k+nT2LYWNYUCeSAH4VCZDLIQCBMQLyxhp5GYp/9vv37+fn5346KRCAQDYC9P7ZUFMRBAwSMBgAGFTZoGOjMgSUBGZN0Fme5FTyDGQjoA3A4RQEIBBJgOguEiCXQwACyQlI5MNigORUCyyQELdAozQgEn7VgBFRAQLFEmDoVKxpEMw4AXp/4w6A+hBYlYDB3t+gyqu6EIVDoHwCPO5fw0YEqGtQpUwIQGBHIH+0Zmi78the8M75ZAfy0dFR9zN8IDnHdiyHL4w8K9uWlCXIs1jZWa3M3F422To+qJTERnt7e4OnSITAJAH8ahIRGSAAgcUE3r59e3Z25l8u25jlPSl+OikQgEAeAvT+eThTCwTMEjAYABhU2ax7ozgEwgSY5AzzSXiWgDYhTIqCAAR8AkR3PhNSIACBrQiwGGAr8vnrJcTNz9xCjfiVBSujIwQ2JMDQaUP4VA2BMQL0/mNkSIcABJIQMNj7G1Q5iatQCAQqJcDj/jUMR4C6BlXKhAAEOgKZozUr25Wfnp6Oj487yv7Bt2/flHuV5a0VYiTZWb6/v+9/qPnHjx+SwS8/SYpoIeUri7L81RExkG8a4SbbwCxv4VZ6DtnGCOBXY2RIhwAEUhH4+vWrvG3EL02GoLLQyk8nBQIQWJsAvf/ahCkfAhAQAgYDAIMq4+oQgIBDgElOB8h6Pwlo12NLyRCAQEeA6K5DwQEEILAhARYDbAg/c9WEuJmBG6kOvzJiaNSEwLYEGDpty5/aIeAQoPd3gPATAhBYg4DB3t+gymt4DmVCoHwCPO5fw0YEqGtQpUwIQMAhkDNae/H792+n+iZ/ylbkwEbf09NTzXcLZR+y7HcNlLNDpyxtAWfxjPfv32sufPnypcQBmpzt5RmjJBvA2OvVnrmzaYRfZUNNRRAwTkCCjcEXrNCLGXcM1N+EAL3/JtipFAI2CRgMAAyqbNO30RoCYwTGAi0/v+VJTp/G3JQxzgww55IkPwQgMEmA6G4SERkgAIG1CbAYYG3ChZRPiFuIIRoTA79qzKCoA4GSCTB0Ktk6yGaKAL2/KXOjLAS2JWCw9zeo8rY+Ru0Q2ITAWDTlC8Pjfp/JYMoYUp7sD+IiEQIQiCGQLVoz8XXl8/Pz8B7jq6urSWt9+vRJtg+Fy9kVcnt7O1nasgz6ki8uLpZVUftVcueM7ei+vr6uXTvk34oAfrUVeeqFgEECsqbq8vLSV/znz5/y6iw/nRQIQGAlAvT+K4GlWAhAYJCAwQDAoMqDpicRAmYJMMmZwfQEtBkgUwUEINARILrrUHAAAQhsQoDFAJtgz18pIW5+5hZqxK8sWBkdIVAOAYZO5dgCSSwToPe3bH10h0B+AgZ7f4Mq5/craoTA5gR43J/WBASoaXlSGgQgECaQLVpr/+vKd3d3b968CeD+8OGDbEUOZJBTHz9+/Pz5czhP/+yff/55eHjYT0ly/OLFC2U5v3792tvbU2ZuJpt8UFq2lMuGLl8j2folRvTTSYHAJAH8ahIRGSAAgeQEJIoY7M6+fPki666SV0eBEICAQ4De3wHCTwhAIA8BgwGAQZXz+BK1QKB8Akxyrm0jAtq1CVM+BCAwSIDobhALiRCAwNoEWAywNuFCyifELcQQjYmBXzVmUNSBQC0EGDrVYinkbJIAvX+TZkUpCJRPwGDvb1Dl8v0QCSGQkACP+xPCJEBNCJOiIAABPYEM0Vr7X1ce+9ZuZ4Z37951x4MHX79+nbVXWQoZ3GI0WLg+8ebmRplZNmAb3KsscMSUg+QPDg7Yq6x0HrL5BPArnwkpEIDA2gSur68Hq5CoRl6jNXiKRAhAICEBev+EMCkKAhDQEzAYABhUWe8P5IRAwwSY5MxgXALaDJCpAgIQ8AkQ3flMSIEABDIQYDFABsglVEGIW4IV2pMBv2rPpmgEgSoIMHSqwkwI2SoBev9WLYteECicgMHe36DKhTsh4kEgIQEe9yeEKUURoKblSWkQgICSQIZorfHtyrJJdXD/ameAly9fypesu5/+gbyvYvIZp39VuFI/vyZlzBv8ay8uLvzE5lNkV/n3798H1dSjG7ycRMsE8CvL1kd3CGxIQIKTs7OzQQFkaDqYTiIEIJCKAL1/KpKUAwEIzCVgMAAwqPJcryA/BJokoJ+psznJGW90Atp4hpQAAQgsI0B0t4wbV0EAAjEEWAwQQ6+iawlxKzJWRaLiVxUZC1Eh0BgBhk6NGRR1KiJA71+RsRAVAo0RMNj7G1S5MadFHQgECPC4PwBn7ikC1LnEyA8BCKQikCFaa3m7suw0nvwq8uSen8vLy1TmjCxnbC+uU+zp6anBTysHdpXLdi+5kRxK/ISAhgB+paFEHghAYCUCMgqVl6r4hcsrUT59+uSnkwIBCCQhQO+fBCOFQAACiwkYDAAMqrzYPbgQAs0QYJJzVVMS0K6Kl8IhAIFJAkR3k4jIAAEIJCQgkQ+LARLyLLYoQtxiTVO1YPhV1eZDeAg0QIChUwNGRIXqCND7V2cyBIZAYwQM9v4GVW7MaVEHAmMEeNw/RmZuOgHqXGLkhwAE0hJYO1prebuy5vsbr1+/Dhvs6uoqnGHw7MHBwWD64sSHh4fn52fN5RqtNeXUlWds27ls9Cpnw3ldSJFWCOBXuAEEILAtgbEgRPr6x8fHbWWjdgi0SoDev1XLohcEKiJgMAAwqHJFDomoEEhOgEnO5EidAgloHSD8hAAE8hMgusvPnBohYJaA5rE4iwEacA9C3AaMWKAK+FWBRkEkCFgjwNDJmsXRd3MC9P6bmwABIAABg72/QZXxcwg0T4DH/QlNTICaECZFQQACywisGq01u11ZtvGMgeub4dWrV/2fzrG+Q3Uu3N/fd1Iif15fX2tKkAeuBr8kfHNzM/aaFtmrbPBb0xpXIc8kAfxqEhEZIACBtQm8fft2LFAZG6auLRLlQ6BtAvT+bdsX7SBQCwGDAYBBlWvxRuSEwBoEmORcg2pXJgFth4IDCEBgQwJEdxvCp2oImCLAYgAj5ibENWLozGriV5mBUx0EIDBIgKHTIBYSIbASAXr/lcBSLAQgMIuAwd7foMqzXILMEKiRAI/7U1mNADUVScqBAARiCKwarTW7XVmzV1k+vXt4eBiwzf39feDs2CkpNvme4dvb27Hq+ukfPnzo/7Rw/PT0dHZ2NqipbPE6Pz8fPEUiBMIE8KswH85CAALZCIzFMz9+/Pj06VM2MagIAhYI0PtbsDI6QqAWAgYDAIMq1+KNyAmB5ASY5EyOtCuQgLZDwQEEILA5AaK7zU2AABCwQGCsqenrzmKAPo0ajwlxa7Ra+TLjV+XbCAkhYIfAWDzDYgA7PoCmeQjQ++fhTC0QgICGgMHe36DKGk8gDwTqJcDj/iS2I0BNgpFCIACBJATWi9aa3a78+fPnSfTyLeJwnp8/f4YzDJ5N/sFDeTm0RpKDg4OTk5NBkRpOvLi4eH5+HlRQPq08mE4iBCYJ4FeTiMgAAQjkISAvQDk9PR2sS1oqiRAGT5EIAQgsIEDvvwAal0AAAisRMBgAGFR5JeehWAgUToBJzlUNREC7Kl4KhwAEZhEgupuFi8wQgMAyAiwGWMatrqsIceuyVy3S4le1WAo5IWCBAEMnC1ZGxxII0PuXYAVkgAAEdgQM9v4GVcbbIdAwAR73pzIuAWoqkpQDAQjEE1gvWmtzu/LXr1810Ce3K4/tgw0XPvax3/BVgbO8hmQMzt3d3dhWfvm0ssHN22OgSJ9FAL+ahYvMEIDA2gQCb99I/oaUtXWhfAgUS4Dev1jTIBgEzBIwGAAYVNmse6O4ZQJMcq5nfQLa9dhSMgQgsIwA0d0yblwFAQgoCbAYQAmq6myEuFWbr1jh8atiTYNgEDBLgKGTWdOjeDYC9P7ZUFMRBCCgJGCw9zeostIZyAaB6gjwuD+JyQhQk2CkEAhAICGBlaK1/+9f/uVfEkpZSFHn5+f//d//PSmM6P4P//APgWz/9V//9f3790AG/5R8AvGf//mf/fSYFClwUp2XL1/e3NzE1FLjtW/evHl6ehqU/D/+4z/Cxh28ikQICAH8CjeAAASKIrC/vy9hwMPDgy+VpP/93//98fGxf4oUCEBgFgF6/1m4yAwBCGQgYDAAMKhyBkeiCgiURoBJzvUsQkC7HltKhgAElhEgulvGjasgAAElARYDKEFVnY0Qt2rzFSs8flWsaRAMAmYJMHQya3oUz0aA3j8baiqCAASUBAz2/gZVVjoD2SBQHQEe9ycxGQFqEowUAgEIJCSwUrT24vfv3wmlLKGox8fHP/74QyPJpO6yNWjWFiDZM3x/f394eKipXZlHtuOK7Sczy3b2jx8/TmZrKYPo+/nz50GN5LvZ8t6RwVMkQiBMAL8K8+EsBCCwCYFAbCOxx9ibOzYRlUohUCMBev8arYbMELBAwGAAYFBlC56MjhDoCDDJ2aFIfkBAmxwpBUIAAkkIEN0lwUghEICATyDQvDiZWQzgAKnoJyFuRcaqSFT8qiJjISoETBEIxDYsBjDlCSi7BgF6/5etKGAAACAASURBVDWoUiYEIBBPwGDvb1DleD+hBAiURoDH/UksQoCaBCOFQAACyQmsEa01+HXlf/3Xf9V8EvnVq1fy3uWwkeTzvPKR3skvG3eF/Pu///us7c3dhYGDf/u3f/vP//zPQIbdqevr67/7u7+bzNZMBol4/umf/mlMnW/fvmn2eI9dTrpZAviVWdOjOAQKJxB4ac3/+3//TwKAf/zHfyxcBcSDQLEE6P2LNQ2CQQACBgMAgyrj5xAwRYBJzpXMTUC7EliKhQAE4gkQ3cUzpAQIQGCQAIsBBrG0lEiI25I1y9EFvyrHFkgCAQg4BBg6OUD4CYFUBOj9U5GkHAhAIDkBg72/QZWTuw0FQmBzAjzujzcBAWo8Q0qAAARWIrBGtPaXlWTdsFjZuKupXbmv+OrqSlOavM5QtsienJxoMs/Ko9l6fXZ2tre3N6vY2jOLymMqnJ6epv3A9VhFpLdHAL9qz6ZoBIFmCHz48GFMl4uLCxnEjp0lHQIQCBOg9w/z4SwEILAtAYMBgEGVt/UxaodATgJMcq5Em4B2JbAUCwEIJCFAdJcEI4VAAAIOARYDOEDa+0mI255NS9AIvyrBCsgAAQiMEWDoNEaGdAjEEKD3j6HHtRCAwNoEDPb+BlVe24soHwKZCfC4Px44AWo8Q0qAAATWI5A8Wmttu7Js1/nx44fGAK9fv9ZkOzo6ur+/l93IgcxSlORZY6+yVHp7exuoencq4BaT19aY4eHhIYBFdm3VqBQyb04Av9rcBAgAAQgECMibOOR9HGMZ6PvGyJAOgTABev8wH85CAAKbEzAYABhUeXM3QwAIZCMQmM3rZLA2ydkpvviAgHYxOi6EAATyECC6y8O58Frk0a10WI+Pj4XLiXi1EGAxQC2WWiwnIe5idFwYIIBfBeBwCgIQKIEAQ6cSrIAMjRGg92/MoKgDgfYIGOz9Darcnt+ikXECPO6PdAAC1EiAXA4BCKxNIHm01tp2Zc17O3ZGevXqldJasmP558+fslrO37QsG4fko8p3d3diGGVps7JJyZP5DX5MOLApS7aOi70moZEBAj4B/MpnQgoEIFAUgcvLyzF5rq6uWPA3Bod0CAQI0PsH4HAKAhAohIDBAMCgyoU4G2JAYFUCTHKuhJeAdiWwFAsBCCQkQHSXEGZ1Rcm2UnnX8/7+/vHx8R9//CHPUmU5TnVaIHBpBFgMUJpFkstDiJscKQUKAfwKN4AABMonwNCpfBshYV0E6P3rshfSQsAmAYO9v0GVbfo2WjdJgMf98WYlQI1nSAkQgMDaBNJGa3a3K8/aYLy3t/fp0yd5rP7nn3/K/mT5k4Pfv3/f3Nys9FHlnRtpXkMS6LrW9sVNypdwJ/Acmm+wbGKUBirFrxowIipAoHkCErrIWznG1LQWD4xxIB0CegL0/npW5IQABDYkYDAAMKjyhg5G1RDIRoBJzjVQE9CuQZUyIQCB5ASI7pIjrajAs7Oz/hM9eTe0TG/Kw9aKVEDUAgn0nSosnrQ/4Qz9sywG6NPY8JgQd0P4DVeNXzVsXFSDQEsEGDq1ZE102ZwAvf/mJkAACEBAQ8Bg729QZY0nkAcCVRDgcX+kmQhQIwFyOQQgkIdA2mjthey5zSN3nlqEjjztnqxLPq1cxQu85cno8/NzQB15ri+9VyBDe6dkf/jYc+iDgwO+LdmexfNohF/l4UwtEIBAJAHp9N+8eTNWyP39/dHR0dhZ0iEAAYcAvb8DhJ8QgECxBAwGAAZVLtb9EAwCqQgwyZmKZL8cAto+DY4hAIGSCRDdlWyd9WSTbcnyXWW//C9fvpyfn/vppEBASYDFAEpQlWYjxK3UcIWLjV8VbiDEgwAEOgIMnToUHEAgkgC9fyRALocABLIRMNj7G1Q5mztREQRWJcDj/ki8BKiRALkcAhDIRiBhtNbU15Xlybdmr7LY6fj4OJu1FlckG6rDe5WlZGsfExYmY3uVDdJY7Fpc6BDArxwg/IQABIolIENWeTfHmHh8YHmMDOkQ8AnQ+/tMSIEABIolYDAAMKhyse6HYBBIQoBJziQYnUIIaB0g/IQABEomQHRXsnXWk01erThY+I8fPwbTSYSAhgCLATSU6s1DiFuv7UqWHL8q2TrIBgEIOAQYOjlA+AmBZQTo/Zdx4yoIQGATAgZ7f4Mqb+JaVAqBtAQkvmJPUwxSAtQYelwLAQhkJpAwWmtqu3JgI6tjIfkosZNS4M/r6+uwVLJhSVwhnKexs4GNWC9fvuR17I2ZO5s6+FU21FQEAQjEEzg7OxsrRAIheaXN2FnSIQCBPgF6/z4NjiEAgfIJGAwADKpcvh8iIQQWE2CSczG6wIUEtAE4nIIABAokQHRXoFHWFmnsBdNj6WvLQ/ltEGAxQBt2HNOCEHeMDOkxBPCrGHpcCwEI5CfA0Ck/c2psjwC9f3s2RSMItE3AYO9vUOW2fRjtLBDgcX+klQlQIwFyOQQgkJlAqmjN6HblV69eZTbYgupub2/DV/Fp5T6fwC3Rz8YxBBwC4TfW4FcOLn5CAAKbEwi3S58/f95cQgSAQPkE6P3LtxESQgACDgGDAYBBlR2j8xMCLRFgkjO5NQlokyOlQAhAYG0CRHdrEy6w/LGPLfz69atAaRGpFgL67cosBqjFpp2chLgdCg4SEsCvEsKkKAhAIA8Bhk55OFNLwwTo/Rs2LqpBoFUCBnt/gyq36r3oZYcAj/tjbE2AGkOPayEAgU0IpIrWjG5XPjw83MRs+kofHx/D7xc3+DHhy8vLAMDwLRG4kFPGCeBXxh0A9SFQHYG9vb3T09MxsWW1loQQY2dJhwAEdgTo/fEECECgOgIGAwCDKlfnlggMASUBJjmVoGZlI6CdhYvMEIBACQSI7kqwAjJAoAEC+u3KLAaoztyEuNWZrAqB8asqzISQEIBAnwBDpz4NjiGwgAC9/wJoXAIBCGxLwGDvb1DlbX2M2iEQSYDH/ZEACVAjAXI5BCCQn0CqaK2p7crh/b2dkap4m/Lk09aLi4tOIwsHT09PgVeziE3Lf+pswUzV6YhfVWcyBIYABIRA+A0dfGAZJ4FAmAC9f5gPZyEAgWIJGAwADKpcrPshGARiCDDJGUNv8FoC2kEsJEIAAuUTILor30Z5JBz76nKe2qmldgIsBqjdgmPyE+KOkSE9hgB+FUOPayEAgQ0JMHTaED5V106A3r92CyI/BMwSMNj7G1TZrHujeAMEeNwfY0QC1Bh6XAsBCGxIIEm01s525YeHB6Uxjo+PlTk3zBbYmruTKmz+DSVfqWreLLISWOPF4lfGHQD1IVApgZOTk5cvX44Jf3V1JUPcsbOkQwAC9P74AAQgUCkBgwGAQZUrdU7EhkCYAJOcYT4LzhLQLoDGJRCAQAkEiO5KsAIyQKBqAiwGqNp8YeEJccN8OLuMAH61jBtXQQACmxNg6LS5CRCgXgL0/vXaDskhYJyAwd7foMrGnRz1qybA4/4Y8xGgxtDjWghAYEMCSaK1drYr39/fK43RwNeVZa+yfF9bqW8b2WTzVUCR8/PzwFlOQWCMAH41RoZ0CECgcALht5aEG7fCVUM8CKxNIHyDEFWuzZ/yIQCBGAIGAwCDKsd4CNdCoEwC4dctG5zkjDcTAW08Q0qAAAS2IkB0txV56oVAGwRYDNCGHQe1IMQdxEJiJAH8KhIgl0MAAhsSYOi0IXyqrpoAvX/V5kN4CBgnYLD3N6iycSdH/XoJ8Lg/xnYEqDH0uBYCENiWQHy01s525XBf2LdT+V9Xvrm56QvsH3/48MFPbDhFgDw/P48pGL4Nxq4iHQL4FT4AAQjUSyDc94WHuPVqjeQQiCdA7x/PkBIgAIENCRgMAAyqvKGDUTUE1iDAJGdyqgS0yZFSIAQgkJMA0V1O2tQFgfYIsBigPZvuNCLEbdWy2+qFX23Ln9ohAIFIAgydIgFyuU0C9P427Y7WEGiGgMHe36DKzbgripgiICFWWF9re5rCNJyzBKgOEH5CAAJ1EYiP1trZrvzjxw+l8Y6OjpQ5t8p2fX0dqPr09PTw8DCQob1Tl5eXAaUESOAspyAwRgC/GiNDOgQgUD4BiQRevXo1JufPnz8npwnGriUdAm0ToPdv275oB4HmCRgMAAyq3Lwbo6A1AkxyJrc4AW1ypBQIAQjkJEB0l5M2dUGgPQIsBmjPpjuNCHFbtey2euFX2/KndghAIJIAQ6dIgFxukwC9v027ozUEmiFgsPc3qHIz7ooipgjwuD/G3ASoMfS4FgIQ2JxAfLTWznZl2ZmjscfBwYEm27Z5wi+Hvri42Fa8zLU/PDwEHj+/fPny5OQks0hU1wAB/KoBI6ICBIwTePfuXYBAeKAbuJBTEGiYAL1/w8ZFNQjYIWAwADCosh1/RlMLBJjkTGtlAtq0PCkNAhDYhADR3SbYqRQCbRBgMUAbdnS0IMR1gPAzCQH8KglGCoEABLYlwNBpW/7UXh0Bev/qTIbAEICAT8Bg729QZd/upECgcAI87l9sIALUxei4EAIQKIdAZLTWyHZladCVJgl8ilBZwtrZ7u7unp+fx2oR+cv/OvSY8MvSr66uAheGb4DAhZwyTgC/Mu4AqA+BBgicnp4GtJA3fTw+PgYycAoCBgnQ+xs0OipDoD0CBgMAgyq357doZJYAk5zJTU9AmxwpBUIAAvkJEN3lZ06NEGiDAIsB2rCjrwUhrs+ElHgC+FU8Q0qAAAQ2J8DQaXMTIEBdBOj967IX0kIAAoMEDPb+BlUeND2JECiWAI/7Y0xDgBpDj2shAIFCCERGa41sV76/v1fa4/j4WJlzq2y3t7eBqg1+LDHcW4dvgABJThkngF8ZdwDUh0ADBA4PDw8ODgKKhBu6wIWcgkCrBMI3BVFlq3ZHLwg0RsBgAGBQ5cacFnUsE2CSM7n1CWiTI6VACEAgPwGiu/zMqRECbRBgMUAbdvS1IMT1mZASTwC/imdICRCAwOYEGDptbgIEqIsAvX9d9kJaCEBgkIDB3t+gyoOmJxECxRLgcX+MaQhQY+hxLQQgUAiByGitke3K8glBpT3K/7ry9+/fx3SRXUknJydjZ5tMv7m5Cej18uVLa0ACNDilJ4Bf6VmREwIQKJlAeHdleLKgZL2QDQJrEKD3X4MqZUIAApsQMBgAGFR5E9eiUggkJ8AkZ1qkBLRpeVIaBCCwIQGiuw3hUzUE6iXAYoB6bReQnBA3AIdTiwngV4vRcSEEIFAaAYZOpVkEeYolQO9frGkQDAIQmEvAYO9vUOW5XkF+CGxIgMf9i+EToC5Gx4UQgEBpBGKitUa2KzfzQuXHx8efP3+OediHDx/GTrWaHn6zyOvXr1tVHL1WJYBfrYqXwiEAgWwE3r17F6hLIoqHh4dABk5BwBQBen9T5kZZCLRNwGAAYFDltn0Y7YwQYJIzuaEJaJMjpUAIQGArAkR3W5GnXghUTYDFAFWbb0x4QtwxMqTHEMCvYuhxLQQgUBQBhk5FmQNhSiZA71+ydZANAhCYRcBg729Q5VkuQWYIbEiAx/0x8AlQY+hxLQQgUBSBmGitke3Kyhcqy8d49/b2ijKeI0zgQ4gi/Pn5uZO/7Z9PT0+B97KI7mHXbxsO2i0mgF8tRseFEIBAaQSOjo4kPAhIFR70Bi7kFAQaI0Dv35hBUQcCxgkYDAAMqmzcyVG/DQJMcqa1IwFtWp6UBgEIbEuA6G5b/tQOgUoJsBigUsMFxCbEDcDh1GIC+NVidFwIAQgUSIChU4FGQaQCCdD7F2gURIIABBYTMNj7G1R5sXtwIQQyE+Bx/2LgBKiL0XEhBCBQIIGYaK2F7cr6LwceHx8XaL++SNfX1/2f/eOLi4v+TwvHARo79fm6sgU3SK4jfpUcKQVCAAIbEgi/uWOyxdtQcqqGQE4Ck/cCUWVOc1AXBCAQT8BgAGBQ5Xg/oQQIbEsgEIAZnOSMt0WA565wAtp4yJQAAQjkJEB0l5M2dUGgAQIsBmjAiL4KhLg+E1LiCeBX8QwpAQIQKIoAQ6eizIEwZRKg9y/TLkgFAQgsJmCw9zeo8mL34EII5CQQiLJ43B82RADd7kKe7IcBchYCECiNwOJorYXtyvf390p7vHr1Splzk2zyLo3Am6HPzs42kWrDSgPvZRGpxJqFfyt7Q3RUHSCAXwXgcAoCEKiOQHjg+vz8fHd3V51SCAyB5ATo/ZMjpUAIQGBbAgYDAIMqb+tj1A6BSAJMckYC9C8noPWZkAIBCFRNgOiuavMhPATyE2AxQH7mGWokxM0A2WAV+JVBo6MyBNomwNCpbfuiXRIC9P5JMFIIBCBQDgGDvb9BlcvxNySBwBgBHvePkdGkE6BqKJEHAhCoiMDiaK2F7cqBLb6OCQv/unLgXRqyV9na1lwJdL5//+5YsP8z7PT9nBxDoCOAX3UoOIAABNogMNkbhoe+bUBACwiECdD7h/lwFgIQqJGAwQDAoMo1eiYyQ6AjwCRnhyLJAQFtEowUAgEIFEWA6K4ocyAMBMonwGKA8m00V0JC3LnEyK8hgF9pKJEHAhCoiwBDp7rshbT5CdD752dOjRCAwNoEDPb+BlVe24soHwLxBHjcv5ghAepidFwIAQgUS2BxtNbCduVmXqgc2FD04cOHYp1vJcECgc6uxvAnxVeSimJrJ4Bf1W5B5IcABBwC8jaTV69eOYn9n5PtXj8zxxBoksDkXUBU2aTdUQoCbRMwGAAYVLltH0a75gkwyZnWxAS0aXlSGgQgUAIBorsSrIAMEKiIAIsBKjKWUlRCXCUoss0igF/NwkVmCECgCgIMnaowE0JuSIDef0P4VA0BCKxEwGDvb1DllZyHYiGQkACP+xfDJEBdjI4LIQCBYgksjtZa2K6sf6Hy4eFhsSYUwcY+Jnx6elq45GtQvbq6ChT78uXLo6OjQAZOQWCQAH41iIVECECgagLhl9Y8Pz/f3d1VrSDCQyCSAL1/JEAuhwAEyiRgMAAwqHKZvodUENAQYJJTQ0mfh4BWz4qcEIBARQSI7ioyFqJCYHMCLAbY3ATJBSDETY6UAoUAfoUbQAACTRJg6NSkWVEqFQF6/1QkKQcCECiKgMHe36DKRbkcwkDAJ8Djfp+JMoUAVQmKbBCAQF0ElkVr1W9Xfnx8VNrp4OBAmXOTbIGtRBcXF5uItGGlT09P4QfPx8fHG4pH1ZUSwK8qNRxiQwACYQLhEFCuHZs7CBfLWQi0QYDevw07ogUEIOATMBgAGFTZtzspEKiCAJOcac1EQJuWJ6VBAALlECC6K8cWSAKBwgmwGKBwAy0QjxB3ATQumSSAX00iIgMEIFApAYZOlRoOsTMQoPfPAJkqIACBTQgY7P0NqryJa1EpBJQEeNyvBOVnI0D1mZACAQi0QWBZtFb9duXwpta+aV+9etX/Wdrx7e3toEgitsHPCE9urJp090GYJBongF8ZdwDUh0CrBE5OTsKqjcUY4as4C4E2CND7t2FHtIAABHwCBgMAgyr7dicFAlUQGBuA2JzkjDcZAW08Q0qAAATKJEB0V6ZdkAoCBRJgMUCBRokUiRA3EiCXDxLArwaxkAgBCDRAgKFTA0ZEhZUI0PuvBJZiIQCBzQkY7P0Nqry5myEABAIEeNwfgBM+RYAa5sNZCECgXgLLorXqtytPNuudRQv/Hu/19XUnav/g8vKy/9PI8aRZ2a5sxBPSqolfpeVJaRCAQDkEwu9k+fnzp7y1qxxpkQQCOQnQ++ekTV0QgEBmAgYDAIMqZ3YqqoNAEgJMcibB2BVCQNuh4AACEGiPANFdezZFIwisQWAyHOoqZTFAh6Lwg0mbshKgcAuWKR5+VaZdkAoCEEhCgKFTEowU0h4Bev/2bIpGEIBAR8Bg729Q5c7cHECgNAI87l9sEQLUxei4EAIQKJ/Agmit+u3K9/f3SsOE6SgLWS/bwcGBX7gkTm5D969qIGUs0OlUM/jF6U53DhYTwK8Wo+NCCECgcAKTy7Amh8GFK4h4EFhMgN5/MTouhAAEyidgMAAwqHL5foiEEPAJMMnpM4lJIaCNoce1EIBA4QSI7go3EOJBoBACLAYoxBAJxSDETQiTojoC+FWHggMIQKA9Agyd2rMpGiUhQO+fBCOFQAACZRIw2PsbVLlM30MqCAgBHvcvdgMC1MXouBACECifwIJorfrtyj9+/FAaZpKOspyVssk+orOzM6dwm59Wfnx8fH5+dlD0fxa+87wvKsflEMCvyrEFkkAAAskJTH5qYHIYnFwkCoRACQTo/UuwAjJAAALrETAYABhUeT3/oWQIrEeASc6EbAloE8KkKAhAoEACRHcFGgWRIFAgARYDFGiUGJEIcWPoce0YAfxqjAzpEIBAGwQYOrVhR7RIS4DePy1PSoMABEojYLD3N6hyaV6HPBDoCPC4v0Mx64AAdRYuMkMAAtURWBCt1b1dWZp1pZFevny5t7enzLxJNhHv69evf/7554cPH3ZvJRFzvn37dhNhtq108guQk46+rfzUXiYB/KpMuyAVBCCQhMDkizwm28AkYlAIBEojMOn5RJWlmQx5IACBWQQMBgAGVZ7lEmSGQCEEmORMaAgC2oQwKQoCECiQANFdgUZBJAiURoDFAKVZJF4eQtx4hpTgE8CvfCakQAACLRFg6NSSNdElFQF6/1QkKQcCECiTgMHe36DKZfoeUkFACPC4f5kbEKAu48ZVEIBALQQWRGt/W4tug3I28zblTrvDw8NP//vXpRg8uL29DWtd+Ieyw8JHnpWn8uL2EtD8/N+/X79+7b5ELRvy9/f3ZaO7tALCR/berLo//+np6erq6v7+XoRxZBBJRACRRGQ4OjqK1Dfh5Zb96u7uTnxGjCVes7OXmElsJD4jDvPu3buiLJXQ6BS1IYFavO7h4UFas12jursv5I74+PHjhuiWVS3xg8i/6xEGS5BT0oNItsGzJBZLoJZbqViA9P70/sU6Z6uC1dJqEQDU64HEPPXazo7kzNt0tmaSs0MRc0BAS0Ab4z9cu4AAAe0CaDGXEN3F0ONaCBghIMGAUtNaHh8TJ1sOcSedmRHlJKKxDJb9qpYIdsx2pFdKoBbH41lApQ5mR+xabqUyLULvz8RpmZ7ZsFS1NFn0/vU6IXPF9dquJclraevyMGcacy5nAlQC1Lk+Q/4YArW02M1Ep2KsJdHa75r/5EPESh+VnDUrakv2SZvKN6htEfn9W1Q+OzuTrWiTcLoMsg318vJS9qYmZCWlffnyRUruapk8kE3L19fXCWVYXNSkqO35lWh0eno6qbhkENcSB0vrLYstxYVVE6jI60TUsa+qyh3x7du36gwxpk7XCEinUJ1SZgWu6FYq3Ead/48dCOrCVZgrHs4zlxj5kxCoyPFE1LEekwAgiTNkKGTMgl1TT8yTwQpU4ROQ5oV5Gx8LKfEEusZt7EB8L76WokqoKK4oihvCRBKoyPFE1LFwiIA20g24PDkBicwH+y95lWryuiiwYQIsBmjPuIMtQz+xvRB30oiiMiPKSUrhDH0XGjxuz69EI1YChL2Cs2sQqMjxRFSGTmv4AGUmIVDRrZRE35UKGezx+4nCeaWqtyoWz9mKvPF6K3I8EZXev3Z3HbNg17yzEqB2Excrf0VtXbEMEUwIdI3V2IF4WmOguHcaM2gV6lTkdSLqWGxT6WN98ZAxjbp2z4nWXsg13bkND2TXuHypVQQIfBjQF0++iCgfC/XT/RSZqV/2TmVxhd0HSGUvuF8sKckJiCdMWqoQp02u+2CBNzc3ctPq3x3uFyJPN+VZfrwDf/369eLiYtYd2gkj95GIIZev+s3nrjr/wJpfybu3hfbke3p8UOIq8n13P33zFPmgt+x7F/cTX5Imgs9Bb24RX4C6vE7eqfPmzRtfi36KuNzbt2/7KYUfy80rN35ASIkRRfFABk6VQKCuW0lDTCIZCfIlYpelqPInHzDPFgzQ+2sMJHno/ZWgyDZIoK5WiwBg0IjVJRLzVGey5gVm3qZ5E2+oIAGtEj4BrRIU2QYJENAOYsmZSHSXk3bmusaMKxNEcutlFobqSiAgsQ2LAUowxLYyWAtxJ2kzopxEpMlgza/qimA1FmQlgIbS5nnqcjyeBWzuMAgwRqCuW2lMi376VosB6P37VggcM3EagMOpSQJ1NVn0/pMGrSLD2HRiJzyrHzsUHKQiUFdbp9F6q/BMI1vbeQhQlfYlQFWCIptPoK4Wu8noVIwyO1rbfBO8fMDQd6YCU2Sz5easLAgw9rb1ziXk074WOIiOcmvIoo1O8cgD50UFsxgmlEQ+zjyr6lSZTfnVpLJhXxKvK+r9PeJ+/ge9ZdNyIV/tTuWitZcjt3bYr8JnM3udPvCQtVMVmUZuijBnuXEqUsemqI014NIyiNc5bikpMTHJLMeY5NlSVDmprGMI52fmdnjSjvT+k4gKyUAAUIIhDAYABlUuwdOQYZBAwtkS6ZpjYqSEkmw1bzNImMTJGI+AtgtrCWi5X5YRIKBdxi3tVUR3aXkWVdpYRyaNdlFyIkwGAvo5+a5z3+SAxQAZnGGsZegs3lKIG+aZcBwn9IyPKE351aSy3d00eMDQKXxjcnaMAEOnMTI50xk65aS9Ul2NteHSMmy4GGASZktR5aSyg51+l0jvv9Id3Xyx9P4lmNhg729Q5RI8zbIMjXWy24Znlh1pp/ukOxGgEqBym8QQIDqNoZfw2rnR2t8krHtZUf7MRdcYlXbw69evZTpylZ6AfAc7bHcLj4rF0ya/ky5zSRK4CC4BIv/KcZibnJVLFmy9C8dPUq+IKjJ0Ykze0ZI//61kxK8E7KQniBvIX9hbxIjyjFx/266XU16iExBVzq5XNSUrCYTbK3G2XRMx2Uxl8zrZjR9wKueU3FBKDiVk06iWv/ktgUwVMoQb8AJvpTDVcMsgN5pEF+ESkpyl9+/atP/p++n9k3gVhfyVQPg2F38jAPgrqtX/NxgAGFR5dTeiuBYpQAAAIABJREFUgvkEws3grguWxlAGFBKQdBMmXdc8diCXmJ23mW8EE1cQ0HY3i9wd8tf9HDzINrEw6XxMZ00iKiFDuCUXfyOgzWYmortsqPNXNPZ0SW6x/MJQ47YEJh8dDnbumyRKB7Etq+ZrNxLihu0YjkN2ni9NJSPKMMb+WSN+JZ7DSoC+3TnOQyDcZDF0ymOFXS0MnXLSTl5XuA0v8FYKEwi3DBLMZFgMQO/fDZfEf+Sv+zl4wMRp2KU56xAI3+Pib0ycOsTW+2mw9zeo8nr+Q8lhAoRnYT6cXUCAALULRP83PiVAXeBEXDJMgOh0mMtGqXOjtY23K8sivK5tKv9AfH0jsxqqdnICRV6N0DYOeeVA4LG9RDOSYcwV5dTkM6pZ21DHgidZdRdYQSviiZnGrpU7XYTMbEQLfiWt/5jniC3E7o7bhD1NzBQwcR7zjS1m6ncWmwuZB0WxtYhTDd5ckiiNgONyooV46WD+zqYZDDrZSHbC7A7kTimWvy+YI7z/c1YX4JdPykoExhpwcVdpCcu8lcIo5OGE735Oiq9XuMwFZ8MNjsjTQFQ55jyiHb3/Ap/hEiUBAgAlqGzZnAbW/9leAODr6KS0p3I2d6IiDYHwaFq6YMkwFurIqckhySwHHpt7qW7eRkPeYB4CWrkdnLspfANKd5BhYiHsikxnhfkUcpaAthBDdGI4sZz/c1bn2BXLweYExppE6eA2lw0BchKQ3tm/r4tNcWKPnKCM1GUhxA2bMhzQMqIM0xs7a8GveBYwZn3SVyXA0GlVvAsKn4ygGDotoJrhkrE2nMUAMfDp/Zk4jfEfrg0QoPcPwNnklMHe36DKm7iW8UoJz4w7wErqE6ASoK7kWsaLJTot0AFmRWtsV57E9X8ZCjR2YyJJg/J/uEeONl9ztipz+eTOoN4SxMjCDmXV4cecUr5mhlpsMbiCVi+GSCuFyALZwT20spFJqU58Ngt+JffFIGfhL+qPMQyvERGvC1w7VmaqdI3VxJnllklVI+XMJTA4aBc/DG//k6sGW7ld4tpeJ81joPbBUzkbq7km8PMPttt9vaRN8K8iZVsCgw243ErirgHBtr2VAoLJKXGzvteNHYfbinAVmrOafqT2qHLQeQQ4vb/GQ8izmAABwGJ0611oMAAwqPJ6/kPJcwkwbzOXGPkXEyCgHUPHdNYYGdKVBAholaByZiO6y0k7Z11sV85Ju+S6wn332OThVuklk2xANgshbthMjCjDfJadteBXPAtY5htcFUmAoVMkwDUuZ+i0BtW1yxxsw1kMEImd3n8MYHjwtfaKrDGpdukaq8kwkHWAYYxrn6X3X5vwgvIN9v4GVV7gGFwSQ4DwLIYe144R0IQ64ntjl1eRPnjvsFS1CtvVKyTRaZm2mxWtbbxdWQhu9bhxbr0MhjO4u2yjnbRLBjG2qmLwU4STc5SD0g62zn224U1QUqbfjkiKFDtYXSBRbDr25DXbrrnm/WrQ3DLJqAltxz7EtPOWDTdqjrlN343lWNwy4H6cWo+ADK6kdXLMoXSYDb3Ob9kcFQZ/irLrkUxbcpitaKe0UVqpKC1AQBpw3+vEjhqvC5t7Q1v7jYOvo6SsHVrT+wccr1jnofcPWK2QUwQAhRjCESN8UzcZABhU2TE6P7ciICGWH9gwb7OVOZqvl4A2YOJwR7DhaIiANmC1Qk4R0BZiCEeM8E3dZEDrEGj1J9uVW7XsAr38KLrMlLVnLBega+yS5kPcsL0YUYb5LD7bvF+xEmCxb3BhDAGGTjH01ruWodN6bFcqmcUAK4Gl9w+ADTcUTJwG0HGK3r9MHwjf1E1OnBpUuUzfa1UqwrNWLbu5XgSoAROEG3YC1AA646eITot1gPBN7QSof9n8caA00NLQKDc25JdWBBPx5Jn6169f89durcYfP36EVS7WT8JiT559eno6PDz8/v27k1Oei//8+fPt27dO+uTPwdL6V7179+7x8bGf0j8+OjpybCGSPDw8SLH9bOFjuWUk/5s3b66urgZzfv78OSDD4CXLEh1d/EKq9itxHoH8/Pzc10u6AWErduwnDh5L+zaYvksUnxS7BzKsd0r5Fdz9/f31ZKDkAIHj42PH6+QFBHd3d4FLulPS/nTH/sGqXjfZGvjySIrfOA9mKyFR7BIWQ95iEM7A2ZwEpAH3TSa30s3Nzd7e3qQkG95KAdmk93Eah0DmVU9N3u/0/mP8V22HxyrdpdP7h/mUcJYAoAQr+DL4vYmTp70AwKDKjk35mZ8A8zb5mVMjAW3AB5jOCsDhVJgAAW2Yz1Znie62Ik+9EMhGgMUA2VAXXlHbIW4APiPKAJz4U237FSsB4j2EEpYRYOi0jNvaVzF0Wptw2vJZDJCWZ780ev8+DeeYiVMHCD/1BOj99axy5jTY+xtUOadHGa+L8My4A6yqPgFqAC8BagAOpwIEiE4DcLY9NSta23678snJiWxwkiBg7v5v/R6DuSX384tgIt7Hjx+3NaqR2ie3hE06d42gdhGwbEvuCy/uLQ/vZcevZsNS/8LuWLaqypan7qd/MLbN6fz83AmbpJxZ2/VFI6n9/fv3jlK+DGM7mf2cMSlt+5WEcQ5n2assW92UxCbvqYuLC2VRCbNJq6vc7bbsY7kJRbVZlHTcjtd9+fLl06dPShqTVlvJ6xa/H6GiHT6TbOXOWsxBaV+y6QlIA+60dfJ+nPJvpbCCk31ud7k+ku8umXUwKclkDzirusyZ6f0zA6e6HQECgGI9wWAAYFDlYt3PiGDM2xgxdGlqEtAGLDIZzK80sRAQSU4xnRXmU8JZAtoSrDAoA9HdIBYSIdASARYDtGTNGF3aDnHHyDCiHCOTKr1tv+JZQCo/oZxZBBg6zcKVMzNDp5y04+tiMUA8w7ES6P3HyEg6E6cBOJwKEKD3D8DZ9pTB3t+gytv6mKnaCc9MmTuzsgSoAeAEqAE4nBojQHQ6RqaE9FnR2vbblZchk+c6zgaPsXImcYxdSHp+ApNbwg4ODvJLtWqNg08oxWllK6C0s5FVy8q8wF4g2ZPs78OXbcnOFmL5rrJ+65QILBvhxEzOhucxRW5vb8dOJUxv2K/8veWz9ioL5Ml7SmLo/B9YngzcO/eQAWR3zEEeAtIgOAaSNxqIK+prn/wm9iZeF5Df0TeQc/NTk3e0SKhsnzfXpXkB/AZc9ir7/XKAQ5m3kv5+mZyGCOiuOUXvH6A02VZs0g7rnYfeP2Dc9U4RAKzHNr7kyZtaqmgsADCocryfUMJiAszbLEbHhZEECGgDACc7AgLaAD2zpwhoSzb95E0twjcW0JZsDmSDQDkEWAxQji1SSdJwiDuGiBHlGJmE6Q37lf8giZUACT2HosYIMHQaI1NCOkOnEqyglMFvw1kMoESnyUbvH6A02VAwcRqgZ/YUvX/Jpp+8qUX4xiZODapcsge2JBvh2dprNVvylgW6EKAGoE027ASoAXo2TxGdFm73yZta5O8C1Fq3K082652R6F87FOUfTG5B1zh3+Wr2JZTtFs5HSmWvsuwOXfxR5X7hUohsNu6nOMefP3/uf2ZTjuWTyP08Isys7ypLCXLHTdqxq0J0l8e03c+VDiblqdSv5Jstzt5ysZf+u8p62vrtQ/oywzn1NdLCh0kmPyutk/OFImnEJC5MXpHeB/RVT+7tHCtqsg0ZuzB/+uHh4WSl+ghqsigyLCbgN+CyxGTWXmVl1WvcSuGq9TWuveN08s6l909lynA5+rN656H311NNlZMAIBXJlcoxGAAYVHkl56FYDQHmbTLM22gMYTAPAW2k0fXhZWRF3eX6GgloO2jZDghos6FeVhHR3TJuXAWB5gnop7LpW2txhlZD3AB/RpQZRpSt+pX/IImVAIF7jVOpCDB0SkVypXIYOq0ENnmxfhvOYoC0kOn9I3nqpzEjK+ou19fI4K6Dlu2A3j8b6mUVGez9Daq8zDe4ahYBwjPBtfZazVkWaS8zAWqkTfXhYmRF3eX6GglQO2h5DohO83COqWVWtFbrduVuv/UkKZm1n8xDhhIISOMyKUZj1nz79q3jyRIOajhMguoyvHv3rjsePOjvPPQzX19fD141liglTIZczrXObm3nbPxPDc8a/Uoe7jr2ki9p64OnDuyvX7+647GDuW4wVo4+3bkvxi4UlZNs7B8rn3SfgON1stlPRvJ+tnDKVl4n3rJsyK0ROKxyzrNyX4SrW7vVDdfOWSHgN+ByKy142YTGMzM34PLWEmUYICqv2oDT+4fvtQKdRwSm9w9bbduzBADb8tfUbjAAMKiyxhPIk5wA8zaClBFEcr/SFEhAG6ZEQBvmw1mfAAGtz6S0FKK70iyCPBAogYByskhErfExXwmEM8vQaogbwMiIUuCsPaJs1a/8B0kSLLESIHC7cSoVAYZOqUiuVw5Dp/XYpirZb8NZDJCK7a4cev8wTyZOw3w46xOg9/eZlJZisPc3qHJpXteYPIRnYtC112o25jNz1SFADRMjQA3z4axDgOjUAVLmT320Vut2ZV6oXKbnxUileVglAVNMFUVdKx9RvL297YskL1NcsPGvX4J/fHR05Cf2U0SG3QeW5SvKzoP/y8tLzcsPutL8ErpTgQNNFBK4fPJUq34l+8ydLWGyJ23B1i8NH8cxJplHZtDfBbyxJhL13Mul1XIc5tu3b3MLkfxOIYMlrOR10qwNVhdOdO61cObNz052lBr+m2vRtgB+A17drTRmICewGcsm6cveHRAo0Dml8fPJm8Ups4SfvvPQ+5dgl+ZlIACowsSTbZqmYaxC005Igyp3unOQjQDzNjvUa8/bZDNoXRVp2u3JlrBAlQloxShMZ+X3TALa/MwX1DjZpmkaxgX1cgkEIFAyARYDlGydBbJpWvLJ7mBBvVtdwohyR37tEWWrfsXQSfyHoVP+5ouhU37mC2qc7Cs1DeOCerlET8Bvw1kMoKenyalx8sk7RVNR5jy+57ASILMJbFZH71+F3SfbNE3DWIWmnZAGVe5052ANAn4nS3i2BmfLZWra4cmWrUCA/r1DgFqgmRoTiei0FoNOtmldw1jrdmX9RqZJFrUYtXk5NU+dZ+2eLZmYbMj8/PlzX0J58/eCLyv2Sxg7ntwRJJLI24MkquiXIPJIi99PmTx2SpjMv8uwv7+vzLksW5N+JW/iubq66gM5Ozs7OTnppyiPlfswd3valWVGZtO/GXrStyMl4fI+AfEBp9USr1vWJm/odfIGh2U7lvsoCj+eDHv0EVThmlYqnt+Af/jwobpbaQx+OQ04vf+YjXbpG7bDY4KV4zxjEppNJwCoxfQGAwCDKtfijc3IybxNZ8q15226ijjoEyCg7dPwjwlofSakjBEgoB0jU1o60V1pFkEeCJRAQD+VPdmGlKAOMjQZ4o6ZlRFlR2btEWWTfuU/SGIlQOdRHKxHgKHTemzTljwZ9ugjqLSCUdqOgN+GsxgguW/Q+4eRMnEa5sPZPgF6/z6Nko8N9v4GVS7ZA2uXjfBsZ0EW26/qyQSoYbwEqGE+nO0IEJ12KMo/0EdrtW5X7vZbh40hIBZ8bjRcJmdXIqC06Uq1Zy7W+U69fA9dv0ljrqiTH1uXja8ijxMNOLthJyuVx65OCZOX7DJMtlbKcsayNelX8kjS0XfxDkwlH2U2R6plP/X3AiOoZYSXXfX+/fv+hdKwyAfV+yn6Y6U7KbPp693llBcx+HfQ3EJKzq9pVOUVFSWr0LZsjvvJrfTp06dlKivvEWW2ZTI4V5XTgOfU2oGw3k/HeaQiev/1aFNyR4AAoENR+IHBAMCgyoU7YXviMW/T2VRzu3WZOUhFgIA2TFLJR5ktXJfybDmjIaXAdrIR0NZia013w4xWLdZETgikIqDsyqUBYTFAKuarlqM06KoyZCucEWWHWtPFd5kXHDTpVzwL2HkCKwEW3BExlzB0iqGX81pNu8rQKadFnLqcNpzFAA6fJD/p/cMYlXyU2cJ1Kc8ycaoElT8bvX9+5stqNNj7G1R5mW9wlYYA4dmOEkNsjbcszpMzslos5NwLnXtHLmep6lyG5J9LgOh0LrEN8+ujtSq3K8vLTpRw5Quxypxk25zA5CseNW69uRYaAc7Pz52dvTIvs96jdA03Z2JIAlP5BqlGly6PU0KXPnmwnuK7qtvzK9kZ7iglIeBijErDOR47adbFGeTBiaNdoKi5XhooilNhAtLtOq4y940G/fKdovqn+sfreZ1stD49Pe3XFT7WtKLhEnKe1UireZtXTpnt1OU34FXfSo7h9PG5eOnibsupdOznZFeiuVPGCt8k3Xceev9NDGGtUgKAiiyuadYaCwAMqlyRQzYgKvM2fSOuHbn16+K4I0BA26EYPNh8YsGRiuksB0g5Pwloy7HFpCREd5OIyAABawT0k40sBqjFN9oLccfIM6Lsk1l7RNmeX/EsoPMfVgJ0KDIcMHTKADlVFQydUpFcoxy/DWcxwBqc6f3DVJk4DfPhbEeA3r9DUf6Bwd7foMrl+2GlEhKe7Qwn99Ta8zOVekgqsQlQwyQJUMN8OLsjQHRalyfoo7UqtyvrV9keHx/XZTnL0k6+XETj1uUDlPDXmY6U3SarPmvZ39+fi2XBG1Amg61BGTK8sKc9v7q4uOjDlPtCvhbbT5l1rIwCZ5UZk1nfvLMAJYbz3GsdrxP4b9++nVtIl19v5e6S5Ac3Nzd6F5r8Rn1y8WIK1PSVkw1jjABcGyCQ9lYqrQHXy0PvH3CSsVOO89D7j4EiPS0Bx/EIANLiTVuawQDAoMppfYbSAgSYt+nDyRC59avjuCMwOWrTNINdaSUcOHEFAW0JRrEgg+N4BLQlG13TrE22jSUriGwQgMBcAvrnCCwGmMt2q/yTzbimL9hKeH29jCj7rDKMKNvzKyeCZejU9yiO1yPgOB5Dp/VQx5es6S4n28Z4MShhkEDaW0n/8H1QmOSJennWDgAmPVxzmyTnE1Og4zn0/jEwuVZPwHE8en89uvw5Nc3aZNuYX+yYGg2qHIOLawME0rZ1+nAoIFLCU3p51g7PEipVaVGTjbCmWStKd+feIUAtyjqtCuN4HdFp4YbWNGu7trHK7cr6jZHiqYWbCvF2BOQbFJMoNG49Wci2GUTNd+/e9WUQF43Za9ovaux47kY7CUwXbJ/+9evXmACB9LOzs8DZ+FPt+ZX/tqcFe8s7sI+Pj91x+GCuF4VLC5xlBBWAs9Up/401kV6n/Gzy2l4nzqbsVha89GErY0m9GqUmh8cbyt9w1TTgnXFnfd68u0p/QO8fZkXvH+bD2Y4AAQABQOcMZR4Q85RplwakYt7GMeLa8zZOdfzcESCgDXsCAW2YD2c7AgS0BLSdM3AAAQjUSIDFADVaLSBzeyHuoLKMKB0sa48o2/MrHiR1LsRa6g5FhgOGTgydMriZhSpowzsrr7oYgN6/4zx4wMTpIBYSfQL0/vT+vlcUlcJKgKLMUa8whGed7VYNz7pazB4QoIZNT4Aa5sPZHQGi07qiU7GaPlqrcrsyL1Rur23SbJ1ae+taBqryTM7Zp+d8aXkNGZwaJ6v48OHDZB4/g6bRca4Sg8Z8oNUpbfBne37lvDtEsMcwvL29HeTmJ2brBfUi8ZDSN9NKKb7XnZycLK5LvyN9ba/b29v79u2bRpEF7Zum2JXyaLhp2saVxLNcbNpbSd9aalwiiV30d/faHzzReHhdUaXvPPT+SZyWQsIEfMcjAAgT2/asprXXNI/bajGrdoMqz+JD5sUEmLfpo8swb9OvjuOOgKbFJqDtcAUONJ1F4HL9Kf0AjeksPdX4nAS0zGjFexElQAACGxJgMcCG8Neour0Qd5ASI8o+lgwjyvb8yo9geRbQdyqOVyLgOx7PAlZCnaRYzVyHpnlMIgyF9AmkvZX0c00al+jLufi4kMUAGvdm4lRj5Wyeo3dmJk41hkuVJ22TpW8f1nY8lgKm8pDNy9G4iqZH2FwRBNiWQNq2Tt+jaRw4CRl987v2Ws0k6tRbiKY5IkDV2DfbvaO/nQlQNYZLkidti61vHtf2ulajUzG6Bt2ueaxyu7LyhcrSuIuNk9wDFLI2AU1vXdfyGp+YvCDE6eFkY/CC7xj7JYdTZn33WO6aZc8eFoSzGbZqN+ZX/tuelu0t7xzm+vq6Ow4fZHBUEUBeMqQx2U7UZY4aVpOzPgH/jTWRXqe/8TO0+YeHh5ovRdc1VtREPvobzXcJUpYR2LABz3ArCRNpK5RkXr16pfFSZWmD2TQengfLoHhzEzd0Hnr/ucZqKT8BgFiTAKBwl9b0JpoeoXA1ES8zAeZtHOD64ZtzIT8jCWiaLwJaDWQCWg2lVvMQ0IplCWhbdW/0goARAiwGaMzQjYW4g9ZhROlgyTCibMyveBbQdyFWAvRprHrM0EnwMnRa1ceMFL5hG55nkrCcxQD0/uF7inWAYT6c3RGg9xcO9P6F3w6sBCjcQFWIR3jWmSnDWs2uLpsHBKhhuxOghvlwVggQnQqEuqJTEVgfrdW3XVn/UfgF+ye557cioOmtNbvwt5JfU6/z4gdpVj59+qS5MDLPrK8ry1ufl1V3eno660LJH/MyYGVdjfnV58+fHcXPz8+dFP1PaUuVqz3yzG6L5PrXmWQTSc+z1ZzObl5puLJ5nSaUicf+8ePHSXeazBAvRtoSJsPWWf1CWtnMluY04O3dSvoGPMMrx+j9AzcavX8ADqf6BAgAhAYBQN8lyjwm5inTLlVLxbxN33x55m36NXLcESCg7VD4BwS0PhNSBgkQ0AoWAtpB3yARAhCoggCLAaow0ywhGwtxB3VnRNnHkmdE2ZhfOQ+ShGe2Z7J92613rH+QVF0cux60DCUzdBLI1bkcE+MZbo25VThtOIsB5gLU56f3D7Bi4jQAh1N9AvT+QoPev+8SZR4T8JRpl4qkIjzrjJVhrWZXl80DAtSA3QlQA3A41REgOhUU1UWnIrMyWqtvu7Jyf50gkDeCdH7MQeEENF8AnvTpknWUFz84n1Z2nlmuJ7wmEupqX7xdWT5Sqr9Wwt+bm5uu0vUOWvIr+fKw8wxPD3yQsP6d1tmGK46Cg2LvErOJFJDBwinxurQNl1NagGHOHvzLly8BSeRUdW8/mXy7x6x+IQyHsxoCyRvwAm+lohpwev+AW9L7B+BwqiNAALBDQQDQuUSxB8Q8xZqmUsGYt+kbLtu8Tb9SjjsCBLQdCv+AgNZnQopPgIB2x4SA1vcNUiAAgVoIsBigFkvp5WwpxB3UmhFlH0u2EWVLfpX8QRJDp75PcjxGgKHTjgxDpzEPIV1JIHkbzmKAAHl6/wAcev8AHE51BOj9dyjo/TuXKPaAlQDFmqYKwQjP+mZisX2fxhrHBKgBqgSoATic2hEgOt1xqC46FbGV0Vp925Xv7++V92eNZlOq1l42zdapSZ8uGYuzOVm2XssnPfMIrL9lZH+g7DpeLNXXr181OwzlHRh3d3eLa5l1YUt+5QdtHz58mEXDyayf4J776WynIv3Pona76cVuOOf19bWjXeQmeb9Ap/zuZ2RFXTmag5OTk3DbdXR0pCmnnDyat+xIiF+OwM1L4jfgTlQwl4Bf4FgJ7969GzuVNl3fgGeIz+n9A8al9w/A4VRHwO+vI/tlv8CuLucgsiKntPBPAoAwnyrOEvNUYaaKhHQiNOZtKrJde6IS0AZsSkAbgMOpjoAff0bGmX6BXV3OQWRFTmnhnwS0YT6chQAEqiagf7KZYbKxapLlCN9SiDtIlRFlh4WVAB2KWQf+cx9WAswCSOZlBPyRTuSIxi9wTLDIisaKHUxn6DSIhcSEBPw23AkM5tblFzhWgsHFAC1Flb6h6f3HXJ30hAT8zjqyU/YLHJM2sqKxYgfT6f0HsdSVyEqAuuxVmrR+J0t4VpqNWpKHADVgTZ7sB+BwakfADyYjg0a/wDHUkRWNFTuY3l50Kmoqo7X6tivzQuVBJ649UdNba3y6TA7yQmVnG09k7DtLzefnZ2X++JfoiKaBuTPZ9SorDLLt0xatW/IrZwQlxorZWy6W0sARhrJEW/pIpQvFZJPNk0qRpJZ4X40R1c61vtft7e0tVv/x8VHZg2fzuk6XQNBZY9cjADvVxg407/Qau5b0uQSS30rK1lI84e3bt3OlXZBf+hTlVfJqgJhmRFmLhk8tt7bvPPT+SjcgWwwB3/Fi7lwCgBhbzLrWYABgUOVZLkHmWQSYt9nhyj9vM8tMdjIT0I7ZmumsMTKkOwQIaAVILcPevu2I7vo0OIaAcQLKRwlCKfwqUuMYi1K/pRDXB8uIcsck/4iyJb/yI1ieBfj3GinJCfiOx7OA5JDXKJCh0xpUY8pMfitpOjgRWDzB4GIADZxapkR8z6H3j7kTuVZJwHc8en8lum2zGez9Daq8rY81Vnvytk4TgQhDm+FZY86zQB2NexCghsHKvcNGlTCihs8mb7GVT5eyeV1nu8Y2qoheymitvu3K+hcqx4zhO8/gIA8BzZbamLFxHi3GapG3CDunAi2OkzPyp34HkVSUZAvop0+fZBfcly9fREcpUP7kQH5K4s3NTeaPlDbjV/5yzMgvHju9e8DNsvmqs6U/IJIE7vW2BgG9SjslXucEbZFep39PUrZXwHbMz8/Pu2PnoJaBYl/s/f39/s/BY80gefBCEucSSN6AF3gr6RtwiQrmAlyQn95/DBq9/xgZ0vsECAB2NAgA+l5R7DExT7GmqVEw5m22mrep0VsyyExAOwaZgHaMDOl9AgS0OxoEtH2v4BgCEKiOAIsBqjPZpMDNhLiDmjKi3GpE2YxfJX+QxNBp8FYl0SHA0GkHhKGT4xj8nEsgeRvOYoCwCej9x/jQ+4+RIb1PgN5/R4Pev+8VxR6zEqBY05QvGOFZ30Z51mr2azR4TIA6ZnQC1DEypHcEiE53KGqMTkVyZbT2t529qziQz29qmnXRhbcpV2HQTsiG902J0zqTibL/M9stTFkFAAAgAElEQVRmS/0TfbFFqneTiHaBvX+d0TMcNONXftAWuZ/z+vpayb/A7cqMoJS2i8zmO0mk1/luPCZhNq/rCyB+NbjlssZwQvPGmmaax74Ryzz2Pb+9W2nw3hk0R54GvBn3Tu48fsM+aCZJzNYOl+Y8Y0BMpft+0l6r1TcoAUCfRnXHxDzVmaxYgZm3KdY0ZgUjoB0zvR+ojOUkoB0jYyHd9xMC2lrsTnRXi6WQEwJrE2AxwNqENym/mRDXp8eI0meSLaUZv+JZQN9n8jxI6tdo9pih0870LAYwewukUjx5G+4XOCaqzekvev8xf/Bb9bGcNj1njIa1dN9PmDitxQcMTpwaVLkWbyxfTj+aaq+tY7ldUX5IgDpmDj/wGMtJgDpGpvl030naa7H7RmxpnaropYzWKvu6sn7v5fHxcd+6HNdOQOPQZerot6QfPnzIJipRaRh1LX7l2FEemcTseL+7u9O/9yHbZ+odHQOGi/zGb6BkTvUJOO9ZkCApxuv8l5b16+ofy0tiMn+GfVf72MPvGsMJzRtrlI1A3zQcLyPgNG5N3kqOjgFQqV6MEqhCc4reP0xJwgx6/zCits8SAOzsSwBQhZ8T81RhpiqEZN6mCjMhZJ8AAW2fhn9MQOszMZVCQLszNwGtKbdHWQg0RoDFAI0ZVKlOLSGurw4jSp9JOSm1+JXzkIWVAOW4UNuSMHTa2ZehU9t+nkE7pw1nMUAG5uEq6P3DfJg4DfNp/iy9/87E9P5VuDorAaowU5lCEp717VLIWs2+SAaPCVDDRidADfNp+yzR6c6+NUanIrkyWqtsu/KPHz+Ud500XsqcZNucgLx1eHMZ1hPAeVVPzm5VlNLfMu1tAW3Grx4fH52370S+SMbxyYDzR76kJFCyc0qM5ejoZOj/rLRX7qtQ/rHvdZFNhN7rIt17MduxsGEsfXFFGS6sZXybAcXmVVi4leRlBErOee4mev8xc+jbYXr/MYYW0i20Wo4dx5qmsXTn8qJ+GgwADKpclMu1JIzTS0oLkO3NHYLR8rxNS16UUBcC2jGYzq06lk3SCWgDcJo/RUDbmZiAtkPBAQQgUB0BfYRcY1tXnTmSCNxMiDtIwwlTGVEOUlojsRm/8iPYyEeljk8G4DN0CsBp/pTveCwGqMjoTIyXYywLt1JRiwHo/cecn95/jAzpfQIWmqy+vnI8Nmkwlu5cXtRPg72/QZWLcrl6hbHQ1hUVntXrKqkkJ0AdI0mAOkaG9I6AhRa7U3Z3MBaFjqU7l5f2UxmtVbZdmRcql+Zn2eTR7L/PJoy+IglEnMfqkY+X9FXvcuq3gI59WXRujXXlr8KvnHeHCOHIZ4d+gWNWy+auzhutxuSRdOmSY77xGyiZU30CvpNEep3/dvl+df3jyEeh/aJmHctXnQfz59yoMCjASom/fv1aqWSK7ROwcCvpG/ByIg16/76X+sf0/j4TOykWWi3HmgQADpD2fhLzODaVOYqvX7/KO3Qlyn3x4oWMreTg/Pz87u7OyWnnJ/M2dmzdkqYEtGFrEtCG+bR9loC2sy8zWh0KDiAAgeoIsBigOpMlEbiKENfXlBGlz6SolCr8KnkE6xc4ZhSGTmNkLKT7fsJigMbszsR4HoNauJWqWwxA7x92fnr/MJ+2z1poshwLshLAAdLeTwIe36YsBrDQ1lUXnvmOai2FADVscQLUMJ+Gz1posR3zWYtORX2J1irbruzs/HRM2P95dHTU/8lxyQQaHjb4z9QjZ/ln2VG/4Fheb9DeAqZm/MoZXUTu15W16Uovkn1l2TYGOzoGJCxnt1tAyAZOORaJdIabm5vn52cNFnHvrdqiwXrHQkONLhvm0YxvlRbZUIs2qrZwKzk6BgyXpwGn9x80Ab3/IBYSfQLOHU0A4CMqOcVgAGBQ5UgP/Pjxo0B7//693Oy7V5tJTCgH8lrTN2/eSDwscXtkFTVezrxNjVZrW2YC2kH7EtAOYiHRJ0BAu2PCjJbvG6RAAAIVEWAxQEXGUoraTIjr68uI0meSLaUZv3IiWFYCZHMh4xU5jsezgLr8gYnxcuxl4VZydAzAz7AYgN5/kD8Tp4NYSPQJOLczvb+PqOQUg72/QZXjPZDFAMLQQlvn6BjwnAzhWaB2I6cIUAcNTYA6iIVEh4DTmhGdOnzK/6mM1irbrqz8VGylqzHK96qVJNRsmlJ+LnwlCRcX6zxTj2xJ54rh1B64vMmotBm/ch51R75IRlaiBzyhfyqyon5Rk8dOzBHI36SvBvTd6pTjdZFfPC7T6zRsZU2AJltpeTQ9ZjPj5NLgO/KkvZX0XykvswGXDzk6fNb4Se8/SLXMdpjef9BY2yambbXKdDwNYQIADaUS8hDz6K3w+Pgou5E/f/4cuEQm3OT1am/fvg3kafKUM3PCvE2TVq5LKQLaQXuVGVcQ0A4aa9tEAtodfwLabf2Q2iEAgUgCLAaIBFjg5c2EuD5bRpQ+k2wpzfiVE8FGPt9h6JTNA2uvyHE8FgPUZVAmxsuxV9pbicUAk5al9x9ERO8/iIVEn0DaJqtMx/O19lOYOPWZlJlCwDPLLiwG6HClbesIzzqwHIwRIEAdJFNmnMCT/UFjbZiYtsUu0+s0eCuNTkU1ZbRW03blh4cHjc0kT71mUyrYWLaGN00592HkLP9cuzvteODyJreANuNXzssnYj7QLeNS58F5wCuyrVN/enpSrj4RaY+PjwMycyoVgYReJ/bVR/kx7h2vu9NiS4GVto2O+QbJaMbJgxeSOIuAY4sYD5db6fb2Vll7TEXKKnbZCgzO6f19C9L7+0xIGSOQttUiABjjvFK6Y77BWhoLAAyqPGjWyUTpCP744w/lmEvijTxvGJkUO1sGZxTAvE028lQ0RoCA1idDQOszIWWMgBMexIyOmdEag7xeumO+wYoaC2gHdSQRAsYJFDjfaNwiSdRvJsT1aTCi9JlkS2nGr5wQKCaCZeiUzf0aqCih4zF0yu8PjvkGBWDoNIgleaJji5g2nMUAGuvQ+/uU6P19JqSMEUjbZLESYIzzSumO+QZraaz3N6jyoFk1iSwG6FNyPIfwrA+H4zUIEKD6VAlQfSakDBJI22ITnQ5CXjXRseBgXRKg1rRdWb/3kv1sg/YuNrGxkVKfswS73W43OTg/P++fXftY3/J2Qq4tUs7ym/GrL1++dF+Ml+O9vb3FGPVb3SLf3DxLQr2jyqsoYtSfJZXxzJ3XyUoLeUlYDHb9O8ZkY0BMRWuYrOFwoplx8hp2T1hm87eSvgHPFmnQ+/sOTO/vMyFljEDzrdaY4k46AYADpOqfxDyyyGmuS0v/nnnuYlsfY95mW/7U7hMgoPWZEND6TEgZI0BAuyMzt/cf41lgOtFdgUZBJAikJcBigLQ8CymtmRDX58mI0meSLaUZv+oiWEEnxzGPShk6ZXO/BirqHI/FAA1Yc1AFhk6DWJInNn8rlbYYgN7f92F6f58JKWMEmm+yxhR30pk4dYBU/ZOAR8zHYgDHh5tv60oLzxz+Bn8SoPpGJ0D1mZAySKD5FntQaz+x4ehUlJVo7W99nYtN0X8UlK8rF2vExYJp9t8vLny9C+V50t3d3XrlB0qWcYgyDJInEIeHh4GiGj5VhV/Jt63kZTNJrHB1daUsJ+cXpfTbWbPtdlNSajjbJl6Xc5P8oO38NvPo6GgwZwOJvrINKFWgCs3fSpVOgdH7j90s9P5jZOykN99qDZrS7xMJAAZBVZro27dSRRaLfXFxsQCCjBylU5A2YXG9FV3IvE1FxkLUjgABbYfCOSCgdYAY/ElAuzM6Aa1B50dlCDRDgMUAzZhyriJVhLi+UowofSZFpVThV5tEsAydinLUTYTZxPFYDJDT1gvmhHOK10xdzd9KNS4GoPcfu7/o/cfI2ElvvskaNKXfITJxOgiq0kTfvpUqEiM2iwEces23dTWGZ46NDP4kQB0zOgHqGBkj6c232IN29KOXhqNTISD61rRdmRcqD3ptA4m85WgNIxKV4leOXz08PPz8+dNJHPwpO9glCBg8tUYivroG1ULKlJ32ytVFmb3O5+O/FKDe7fEC01eQlKoJFHsr6RvwbN0Kvb/j6vT+DhB+5iFQbKvlq08A4DOpKIWYZ9JY4uH6V1Y5pcmjzWzdt1O1nZ/6UKresYkdaybUlIDWgUlA6wDhZx4CBLR5ODu1EN05QPo/5e20MrdfXR8ReKq71Xt++1RnHcuKooODg5gvXs6qznLmgNs4WNp+5byjbO0/q2u+qgDOiBK/chyVoZMDhJ95CDB0ysPZqYWhkwOkgZ/F3kr6eCPP0wR6f8fb6f0dIPzMQ6DYJstXX0R1Eut93Gaw9zeosuOump/i5CwG0IBakKfYtq608GwB28YuIUB1DEqA6gDhZwYCxbbYvu4tRaeinTJaq2m7sn7LEw+Mff+uPUXp0LWrmVB+fVRa7zg8Hpcpv9IPTXO+11a6Xv9NIWOWZfXJGJli08v0ukFc/mb+V69eDeYkEQL5CehvpXfv3mUTTyYXlHWVdjfR+w8ajt5/EAuJywjoW62cjjeoCwHAIBYSmyGgvxl9lWUKTgZrh4eH/ilSUhFg3iYVSYPlENAOGj1nXMF01qAJWkrU96E5HW+QMAHtIJaWEj9+/CgOqZ9Cr0J38ds3b95UIaojpHTBMvl2eXnJY2iHTMKfLAZICLOuokyFuElMw4hSg9GUX5UZwTJ00jhq1XnKdLxBpAydBrGQWAgB/a3EYoBJk9H7DyLKOX9F7z9ogpYS9U1WTscbJEzvP4iFxJYI6O9HX2sWA/hM+il6toRnfW4cDxIgQB3EkjNOIEAdNEEzifoWO6fXDeK1GZ3+ZZBFgYn6HRHsZyvQfIiUnwAPKfMzL7zG6+trpYQ5+2O9o8puN9YAKS1YTjZ9FJhz3D7Ix48CLb/KYRARiRsS0N9KZTbg3E0bOg+9/4bwLVetb7UIACz7CbpnIHB7extTS+TlMVUbuVY/HCaaMuISqDlIgIB2EAuJaxMgoF2bMOUrCcj3qT5//tzYXmWl7mVmE1tI+0Bstp51WAywHltKbo8AI8r2bBqpEUOnSIBcvowAQ6dl3LgKAg4B/a3EYgAHnfGf9P7GHWAr9fVNFisBtrIR9dohEPk0P/Lytjnr2zrCs7Y9Ae3mEiBAnUuM/PEE9C020Wk87QUlVLNd+f7+XqleaR9wU4ptOZtmscX+/r5lRHN1f3p68rfeDRYib21p9XNJ+FXf4nd3dxogcok0oTldgqfpfTM1dqz3uoODg6Ojo23V9z/aIMsBtxVp1dp//fq1avkUnpCArNJTNuCZb6UyG3ANKztRpb4dpvdPeM9SlN7xMrdag6YhABjE0lKi8ZhHOS0wZnH9RNxYCaQHCDBvE4Bj/BQBbd8B9HEFAW2fG8eRBPSOR0AbiXrB5aaiO3ndu37uZQFMLllMQAaS0lAsvpwLAwT0YxAWAwQwFniKEDe5URhRClL8qu9X+giWoVOfG8eRBPSOx9ApEvWCy00NnRbwKeoSFgPozUHv32elb4Tp/fvcOI4koHc8ev9I1AsuN9j7G1TZcQwWAzhAUv0kPEtF0kI5BKh9K+vjBALUPjeOYwjovY7oNIbz4mslWqtmu7K/jHhMbb6uPEaGdDsE9KtYeA28Ea/Qvzsk59ueBD6+2rAH6l/AltnrBpk7C6GqXu1kZyvmoCnbS2ygAW9783/JLteA8xCpluxgY7IRAIyRWTvdYABgUOVZXiT7W2bl9zNHPuD0CySlT4CxcJ8GxxAYI0BAO0aG9FUJENCuijdQONGdA0f/VNS5kJ8ZCGCdlSDrwbIYYCUTUGwtBBhR1mKpbHIydMqGmor6BBg69WnkPGbolJN2hroaaMNZDJDBT/wqGvAcVgL4Zi0/hd5/KxsZ7P0NqjzXu1gMMJeYPn8DnSzhmd7c5ExIoIF7hwA1oT/kKYroNA/nwVqU0Vo125WdfUSDOu8Sq95iFNCLUxDQE+AhpZ6VkZz6/vjdu3fZmMiYWfNuoZ08jKCy2SVVRcWOPQYVdBZCMeoYpETiJgT0t9Lp6Wk2CeU9gsq6iMyVoNbIRu+/BlXKnCSgb7VKeF8JAcCkQckAAQisRIB5m5XAUmxjBAhoGzNoLeoQ0NZiqeblfPnyZfM61qsg1lnJdiwGWAksxbZHgBFlezaN1IihUyRALl9GgKHTMm5cBQGHgP5WYjGAg874T3p/4w6wlfr6JouVAFvZiHohAIF4Avq2jvAsnjYltESAALUla9aii77FJjrdyqbVbFd2lhEHeB0eHgbOcgoCFgjon+izJc+CP9zc3CjVFH/Y29tTZo7Ppn+azm63eNqZS9B7nRg3p9cNcri7u3PSc+7bd6qO//nr16/4QiihEAK+c44JJrdSzhhY34ATaYyZbO10fTtM77+2LUyVr3c8AoDkjmEwADCo8iy3iQ8MDg4OZtVI5lkEmLeZhYvMNgno4woCWpsespLWescjoE1uAqI7Bykfj3WAFPWT+a6VzMFigJXAUmx7BBhRtmfTGI30ESxDpxjOXOsQ0DseQycHXfxPhk7xDMspgcUA5diiLkn0jTC9f12WLVxavePR+yc3pcHe36DKc92GxQBziSnzE54pQZENAg4BfZxAgOqg4+diAnqvIzpdDDlwoTJaq2O7snyBM6Bq/5Q4U/8nx1UQ0LyGXOnQVei7tpBPT0/KJ/pCPn7QsrY6i8vHrzp019fX3XH4IOfbnkQS/W63qveOhpm3elbvdSUY128zj46OWjUNetVFQP/Kscwvf9I34JmXb9L7dx6ub4fp/TtoHMQT0DseAUA8bUqAwCSByP3G7JCZJLw4A/M2i9FZuJCAtrOyPq4goO2gcRBPQO94BLTxtCkhTEDe8Hh5eRnOw9lNCMgsXMNP1jZBuquUxQAbwl+7akLctIQZUe544ledX+kjWIZOHTQO4gnoHY+hUzxtSmiYAIsBZhmX3r/DpW+E6f07aBzEE9A7Hr1/PG1KgICGAIsBNJTm5iE8m0vMeH4C1M4B9HECAWoHjYNIAnqvIzqNRB1zeR3blf19RGM6s5hyjAzpdgjwQmU7tlZqqh9BZe6Pi93tpgRLtgABvddl3mM5KLPjipl3Vw6KFJP4/Pw8efn+/v5kHjKUQKDYAZVz1wRYnZycBM5yaj0C+naY3n89KxgsWe94BADJ3cNgAGBQ5bluEznLH3n5XGlN5WfexpS5UXYxAX1cQUC7GDIX+gT0jkdA69OLTCG68wF+/Pjx27dv4my8qdmHkz9F1v+JLcQiX79+zV+7hRpZDGDByuiYhAAjyiQYWypEH8EydGrJ7pvronc8hk7JjcXQKTnSDQtkMcCG8KuuWt8I0/tXbejShNc7Hr1/ctsZ7P0NqrzAbSKf5kdevkDgKi4hPKvCTAhZIAF9nECAWqD5KhVJ73VEp2uYWBmt/e0adScvU//QhWf2yeFTYHUE9DuIat+SV51pNhH47u5OWa/4g3yxQZk5Ppu8KV/TUe0q4lO38cBzlqD3Oum1c3rdGASn2aRtHANFemYCcisp20mZQMx5Kz08PChREJkrQSXPpm+H6f2Tw7dcoN7xCAAs+wm65yQg862fP39eVqPcp3wybhk6zVXOACRwCWOTABxOtU1AH1cQ0LbtCZm10zseAW1m01iuTl4DV++b4D59+nRxceGbT/b96r+j619OSqsEWAzQqmXRKzkBRpTJkVZdoD6CZehUtaFLE17veAydSrMd8hRFQG4lFgMUZZFahNE3wvT+tdi0Cjn1jkfvX4VBEbINAiwGSG5HwrPkSCnQCAF9nECAasQlMqip9zqi0wzmCFTB15UDcDhVEAHlDF1BEm8nCg8p9ewt+NXV1ZUSSObXZeGoSrvUmE3/xprM70kahOlvvMx8LwxKFZP469evmMu5thwCxd5KtTfg9P59J8/c4tXuPH10HPsEim21fFElhQBgEEtdicQ8k/aS/caL2/nLy8vJ8smwmAAd4mJ0XLgjQEDb94TFDV2/EP0x96+eVY05CWi3tRrR3bb8qR0CmxPg68qbm2BbASyEuKkIE5HqSVrwK1YC6P2BnAkJMHRKCHNBUQydFkAr85Jib6Wqgw16/763M3Hap8FxJIFim6xBvVgJMIilrkQCHo29WAygoTQrT7FtXdXh2SwTNJmZALVvVgLUPg2OYwgU22IPKtVedCpqKqO11r6ubOQLnPJKcrHxy5cvZaNXzo/pDd4/8Yn7+/vxhVDCjsDT05Pyib74T9vfSsKvdi6hH6hk3jiqF0zepsMNXheB6+trpcCZxx6DUjnSysc92m4bdxCkCxikQWJRBBznDMiWuZ0suQGn99/5id5G9P6BO4tTcwnoWy0CgLlsU+U3GAAYVNnxFlm0Kp3C3Ocf8ibmej/i5xAo8CfzNsmNwjRpcqQlFEhAW4IVDMpAQFu+0YnuyrcREkJgMQH915VrXwwgIwIJdUTfn3/9E2jdqG3X0MlzCvmTqU558f/x8XHtKjNnu/i+8C9kRNkxwa92KBg6dS7BQU4CDJ1y0l5WF0OnZdwyX6W/lVgMsDMNvf+OA71/5luV6nYE9E0WKwG28hmDvb9BlX3vYjGAzyQmRd/WEZ4t5syT/cXoSr6QALVk67Qqm77FJjrd0AckWqtgu7I8dOke0YVhyXO7cIYGzgoNiXK6/ajv37//888/a99YpRk2KPffN2DiSBX0j/Mzh8uRei24HL8SaHd3d8r2U1Y8ZH73gT48bd5XF7h3yZfM8roS+i/nFTslBKYl2xfZshGQ1yk10IDn3+lE7y8uOqsdpvfPdlM3X9EsxyMAaN4fULAcAtLOy8hLVrfrRZKx4devX/X5yTmXAPM2c4kF8jNNGoBT9alZcQUBbdW2Lkr4WY5HQFuU7RAGAhBogICFxQDS0cjDCFlDE5713Z2VlQDdYoCdfWUVhDwsk+cX+Wdc4x2MOdt4hl0JjCg7FPiVoJgVwTJ06pyHg0gCsxyPoVMkbS5vmACLARYYl95foM1qhOn9F7gZlwwSmOV49P6DDEmEwEoEWAyQECzhWUKYg0XxZH8QSwOJs+IEAtQGLF6CCrO8juh0W5P9ZdvqNbXrH7rIkkpNgfXmkWBIHkY6jyfl7Tj1aoTkyQmwBTQ50qoLdPZhBnTJ/HFF/dITmW6u/bXxAexNnirW6wZpPz4+ygcM+qcy3wv9qlMdh1c77WrhvbOpaK9Xjv7lT5mdVsJRpdbNR+ZKDvmzFdsO0/vnd4acNRbreIMQCAAGsVSXSMyjNJmMp+Q9d8oX/Mnad31frxSAbA4B5m0cIIt/Mk26GF35FxYbVxDQlu88MRIW63iDShHQDmIhEQIQqJdAw4sBpMU+Pz+XZVhv3ryRZ/qakeygHeVBhlwuhbx48eLt27eyHGcwG4nNE2BE2byJZylYbATL0GmWHavLXKzjDZJk6DSIhcQSCLAYoAQr1ChDsY0wvX+N7qSXuVjHG1SB3n8QS3WJmvkTVj/uzMpigFTuTXiWiuRgOTzZH8TSRmKxcQIBahsONqhFsV43KG2T0aloqozWKtiu7OzOHbTiLnHW52IC5ZR5Sj5uIwr6dvVTypQ/IJVm2NCAmgECCU/xkLKDiV8JCv0IKvMXZXHUzlHbOyjW6wZROzGrne3xmvfODhIjMRsBxzkD9dKA9+HQ+wuNYtthev++r7Z3XKzjDaJ22lgCgEFKbSQS8+zsKK+KlNX/Hz58CJhVWMmNfHNzE8jDqSQE6BCTYGSaNAnGYgspNq7g/i3WZ5IIVqzjDWpHQDuIhUQIQKBeAk0uBpA1KPIl5D/++CNml/KgTaUXkH3LsgX606dPgxlKS2TONqFFiEg7mPiVoCg2gsVRO0dt8qBYxxukzdBpEAuJJRBwnDMgEosBOjj0/oKi2EaY3r9z1CYPinW8QdpOA8tKgEFKbSSyEqCzI4sBOhQxB07rESiK8CwAZ/AUT/YHsTSTWGycQIDajI/5ihTrdb6okuL0L3aiU9FdlK1gu3LDL1Qe9Eg/Ud4pIu+/ef/+vX9KUn79+jWYXlEiw4ZUxpIXgSif6AvzEj5tn0rxwXLwK3m3unKfv3wAM7M/EAUOOm0DidJhFet1g3idmDXzV2oHRYpP1AQGmgc58ZJQwmICcis53/0eK0q+lEgD3odD70/v3/cHjrMRIADIhjpQkcEAwKDKAQeYPLVbyC7Qvnz58vr16+5jy3Igj9MkKpb5BPlC12Q5ZIgkwLxNJEC5nGnSeIaFl0BAW7iBWhWPgLYEyxLdlWAFZIDAVgQaWwwgYb98UVk2KuufhS0gL89iLi4u5GPL5W9aZs52gX0HL2FE2ceCXzF06vsDx9kIMHTKhjpQEUOnAJxaTsmtxGKABcai96f3X+A2XBJPgN4/nmF8CQZ7f4MqR/oJiwEiARKeRQIcu1zAsgFqDE4b6QSobdixLi2ITguxlzJa+9tCxA2Iodx+KSW093VleeYkDxrlpcsBPg2cYtNUKiPqH3u3d7P4DPErvT/k36Kpl01W0vvGJaVYAs7u34Cc+b3OF8Zf2JH5zWe+SNlSeJCTDfWyivS3Un6n1Tfg8vGQZerHXEXvrzdQ/nZYLxu9f8xdsMm1+lYrv+P5QAgAfCYNpxDzOMaV55SyaF7+nHR+ZiOg7w0tzNvMxc406VxilebX3yb54wq9bAS01bkfAW0tJiO6q8VSyAmBuQRaWgxwc3NzdnYWfq+rvERYAn75VyYzdy3bLr/sWpGd20JDuX1lx1nWElxeXspygmJfQcWc7dw7Yiy/Phy1MKLEr/T+wNBp7J4ifQEBhk4LoG1yCUOnTbDrK9XfSiwG6FOl96f37/sDx9kI6Jus/GGnD4GVAD6ThlMIeHzjshjAZ6JM0bd1hGdKpDzZV4KqPRsBau0WrFF+fYtNdLq5fSVaq2C7svKBnCgjkdbmTFMJIPv+5cmi8+3vVIWXVo7GcJr9949vh80AACAASURBVKXplV8efa9vYc0cfqVvQDKPoGQcom/YM381NP9t21iNeq8roRVyYlYJJDbZXZncB8ILoXbV8SAnOfa0BepvpcwDKglQlZrKYjtlzrTZ6P31zkPvn9b3jJemdzwCgPVcxWAAYFDl9fyHkrMRYN5mGWqmSR1ubU+T6uMKAlrHMfgZQ0DveAS0MZzD1xLdhflwFgJtE9A/M9LM/m3ISl4ONfYWcnkAIXO5EsBoHkPIczR5fiHdk3IEIU3ornCpvUBEGpHaDnFT+aTSH6S6EiKWVFqPlYNf6SNYhk5jXkT6AgJ6xyuhIWIxwAITc0keAvpbicUAfYvQ++s9h96/7zkcRxLQOx69fyTqwOUGJ04NqhxwAE5lIKBv6wjPJs3Bk30HUdvTnvp7hwDVcQx+Liag9zqi08WQNRcqo7XStyvrN0W08Y7Yx8dHuYXkUaLyuazGFdrIo3HoNjSN0YKHlHPpNexXJW8JxlHnOmot+Wd53dHR0eZ6OTGrfPFgc5GyCSBLo7LVRUVzCZR8K7XRgNP7i09KI5D5hSBtOM/c29lI/pJbrUETEAAMYmk1kZinVcvWqxcd4izbMU06houAVsgQ0I65B+kLCBDQLoC21SVEd1uRp14IrEqgjcUA0pvI2pfBz0QfHBzIO8pnffpYdmLIzmf5k5BYPp7sTGWMmUOyyYhD/kp4/jIm5Fh6wyHumMoL0sW4yqtKWImlFHXVbA371awIlmcBq7qZqcJnOV4JnZHTgbIYwJS7lqxsybdSA8EGvb84PxOnJbcA1clWcpM1CJPefxBLq4nMFbdq2fx6ldzWVRSe8WR/zHUJUIUMAeqYe5A+l0DJLfagLpajUwEi937p25Xv7+8HLecnbvUNN1+SuSnSQ8vDSwkp5M2ODfdJYSzii5O6S/uieU9euKKGz1bX/mawhWW/KnmUUrJsGdyy4Srqsqy0mY7AzTyh1LzxhK8rl3wnOp4ZEDX/kqOSZetA0ft3KAIHOE8ADqfmEqiiZeiUIgDoUDRwQMzTgBGtqcC8jcbiTJMKJQJajasQ0GookUdJgIBWCWrtbER3axOmfAgUS6CBxQAS6st71f12TOI6eUf5/9/e+x97bTP/23fu+RYQUsJNKgiUEKgAKAGoACgBqAAoIZwKgBIgFQRKADrI85qP5/FoZFta25KsH9f544zesizvXruSVrZk79qo7JlJmwzfv3+vIFlfblndC+2V19N2SaIlB2cu6tWZ5OfIIW4SgKqEGeWS5Mh+VXMEW7NsSy8iZxeBtozLs4BdxqVwSQI1N6WaZZtsxOhv8VVunFooUcZIoP5uwVWE0d+l0Xp6eY9lqRGrH5dMyDlGoOa+rmbZRJsn+4JAgGppdwSoFkqUsRCovFf0VOg4OpWmxmit9u3Klgdvk12r/bryx48fJeG8F/f79+9Kyzzzn+eXY/7Ui6WjthY6tisH3MPe/1bbWALaHTs0sl9pLYIRmpY4GEumKmb31fKypdJxzHpq9rqlRTxp9dKTwi8XX4qUKkfDZbQqdY/RMhS4ikDNnaRdtnv37l0FkNHfQr78CGt3nvKyWYhRJkDAG1IDJWswrictAUDAXvUfIuap30ZI6BGwj4Yd37fhNqnnFas/CWhXsXiZ5eMKexMuL5sHh597CXghYuD0GozrSUtAG7AXhyAAgVYIRB8Qz4rUGSdrxYkE03P/Wc4poRek6qPKSR5t6+GFvkH96tUrfWnZu8rqTw1Yb9680ceZV49ekjlyiJsKuD0crbOlpOLg1jOyX3kxoYvFS5ePYO2+Wl42Dw4/9xKo2fGWunjSMnVaIiLnKgI195N22a5aDMDob/Hb8iOs3XPKy2YhRpkAAW88DZSswbietIz+AXvVf4iVAPXbqCcJax7I7LLlCM94sm/xcwJUC6XycYK97ZSXzUKMMlsEvHhvq5jya7CsJ21P0akIG6O12rcrt/5CZb045P79+4GWwKGJgGW01oPebvaS5bC716MFLlH+JSUBYbIeGtmv7JFWYX/Quo3loo1VN5D5kizjWK2czBwEqvW6VWVfv37t5nfzaWUpZWlieqeXqz7pqghU25S0JM4IqvDI4knF6O8BWf1Z2EaM/qtW6Caz2l5rlTABwCqWRjOJeRo13Mhic9+G26RG/yegtYAioLVQooyRAAGtEVTuYkR3uQlTPwSqJdD6YgCFJcseTMF/8u8bP3/+XIGicZHN06dP9ZWh5DIc9qKRQ9zD0LwTmVF6QPRzZL+qNoLlWcDSUXvKqdbxViHzLGAVC5k1EKi2KTWxGIDR3+LD3Di1UKKMkUC1Xdaq/Iz+q1gazVzeaVkqwurHJRNyjhGotq+7Njzjyb7RnQhQLaAIUC2UKGMhUG2PvSp8x9Gp9DVGa/9dRVNPpv2Fyp1tZFUk/ezZM/sD2npMdkwSPTGNnjh/oTpacswCbfW/ZWw0rF/pQaCxvShQLrwlGEct4/zlr1Kz1y1paCbvxUnGJT7LqirMsTT/zqKmCq1wWKSaV3K00oEz+kfdj9E/iogCdgIEAHZWuUsOGAAMqHJuL6L+3ARaiaZyczhQP7dJl9AsfeDyrMpzao4raL+VO88Z8Wp2vKVe3NHijtbSK8iBQAcEml4MoP3AS/k/fPiQaZ+wqlXlRqPrqcf0CRRj+azFhr1nm5AqEekS5rB+VXMEi6MuHbWbnJodbwmZqRNTp6VXVJKjpuStVNkSjOe5q2QY/VexuJl4jkuD9EkCjP4nASY83fJIqLPRf0CVEzoMVe0iQHi2C5elME/2l5QsfdryrMpzao4TuD1VufMcFq9mr1sq1fe9Kelr6dkUoFa9XVlv5lhabjVHn8ZezW8xUy+Q0Mtx1ZxevXo1zut/dK8kaizLF8OjlfRaQI3F0uYn9e/cudMrB0+vYf3K/qaDwm+skYFqls3zH37uImC3bA1D9rt371zt1BAK79t3r548HR0ux4kukrMtUKG9KZXvwFuZxjP6Rx21vPPU7NhRXBQIE7AblwAgTPL80QEDgAFVPu8n1HAhAe7bHIOvuIXbpKvoon3g6lmVZ9rjCgLayk3Zlnh2xyOgzW3ZaM/GHa3cJqB+CFxCoOnFAG/fvr25ufG4aWS5d++el5nwpyq3f2VXO5a15CDh1Q9XNew928PEvBOZUXpApp/D+pU9gmXqtOo5ZB4jYHc8pk7HCNvPYupkZ1VhSXtTKt+HN7EYgNE/6tXlPadmr47iokCYgN24jP5hkuePDjj6D6jyeT+hhmME7H1d+UG2ifDMxS5EPNl3gczpaJ82l2woUXPbqVm2hkxcoah2yxKdFjBftGebnuz/vwKiHL7E8m3EW1XdvXt361D9+bKE5Fer0P9M71quH4LldpLx/YL1K5tDwuai0hwQlnUO61d2fyg/HttlKz+7W7oQOXYCbVnW26787Nkzu6b1l4y+vcLyxtn61exVwpqbkl22a1+MwugfbR2M/lFEFLATsPcMNYR2BAB2yzZRkpinCTMh5EygrQ5zFrt8gtukYk5AG3U8AtooIgrYCbTVPxPQ2i1LSQhAoBUC7S4G0Dbgp0+fepzfvHlT4NaolhM8fvzYGxQ8SaafmjhX8o3lYUPcVbscyGwrYjmg4LFThvUruz8wdTrmWpy1SsDueDwLWAWYMJMb4wlhlq+q5qZkl61AxLtlGkb/LTJzPqP/jILEeQL2boHR/zztcA0Djv4Dqhz2AY7mI1BzX2eX7arwjCf78kwC1GjzJECNIqKAkYC9VyQ6NSI9U8wYrVX9deW2dsBHraVRWWOS+twHDx7oIaI2R+klIv/8848eZ378+FHfUh52r7LQCU4UYNSnozV0XKDa/ldvFtc3S3/55Rd9zF0ftS9sgmH9yr68o/x4bJRNtjv8tdvnz5/L5fSnd8xX8tr4wp5/yeWMlpVs5b3OA6J+yc3R0Jz1WwfutQqkLT5vmSEXEJVLrBKwN6XC03j7IH55G2f0X3UtN7O8jYyOzejvmqmVtNG4Uqe843kMCQA6CwCIeTwP52f9BLhv49lI4z63ST0m808C2hnFVqJ8XGGMeQhot0xWc77RuFKhvON53AhoOwtoPfvyEwLDEmh3MYCe9XtWU86TJ0+8zEw/NShYgkZdXTMRbwTJJFK4Wou0rAQIMGRGuQpnWL+qOYI1ysbUadWlK880GldaMHXKakpujGfFW6Bye1NiMcCqORj9V7G4meU7YaNXM/q7ZmolbTSu1CnveB5Db9qru4gsBfQQtfWTgKcte7Uurb2vGzk80zjOk/0tVydA3SIz55ePE4ztmgB1tlErCaNlpU55r/MY9h2dSll7tMbXlT3fSPxTWzT//fffxJX2WJ1loUn0i+E9grHqVOdDSvVE85vF9XHsFy9eaGe+VaUU5Yb1K/vyDvVRKUhb67A7wOFAQRvqXr9+PQmkdqG3y2v3slU+yp0goDZuPLuw1y2lmj1kOtTZp5UthrD0jUtu5JQhUG0HXmeksWoUi4d3GVVW6zyM/quO2k2mZdyZlCUAyGp0iyEs3WNWIdNWPqDKaQFSW3kCdUZThe/bcJvU6HiWHpuA1ggzSTEC2iQYq63EElRMwhPQZjWixRCW7jGrkFQOAQjkIGBfX3L37t0cAhyrU4+ibm5u3HPVR3kLUNyjOdKaYhiZ6PmsvrF8+B3BSYS39OFdhrhJ6KkSZpSrJIf1K54FTP6gdsFKgNWmkSnTErFPl2bqlMkEU7UWQ1i6x6xCUnmAQLV9eJ3BxpKkxb27jCqr9RxunC69tKccy6Az6cvon9XuFkNYusesQqatfECV0wKktl0Eqh1kLw/PeLJvdCRLD0yAaoSZpBgBahKMdVZiiRAmyYlOc1vQYoupe+zk68p37tzJzZT6sxKwdAoWt84qZLWV66G4/YXTJRuLvh/uQisfbw3rV0Z/OLwl2DXrrnSBGZTndbvEo/AZAsYuuvA7xpYavX//3hVVr0cq9rmDpTA5ciw9rWWGnEM26rQQMHbg5ZtSgQ7cwsdShtE/TInRP8yHo3sJuKNq4NzyvZYnDAGAgHQWABDzeE7Oz8oJcN+mcgPVJh4BbdgiBLRhPhzdS4CAdi+xTOWJ7jKBpVoI1E/AviKw5PPNKDdtAPbKvHnzxsvJ/VNAHjx4YLmK7jm/fPnSUjJfmWFD3CRImVFuYRzWr4wPkpg6bXkO+ccIMHU6xi35WUydkiMtXKGxDy//WK2VxQCM/mGPZfQP8+HoXgKM/nuJZSo/4Og/oMqZnIdqLQQIzyyUKBMgQIAagKNDBKhhPhzdRYDodBeurIXt0Vq925X1fQ9jENDZotusnlFz5VE7Gv2hZh0zyVbtTUO9ztZV2fiSb/eU8+kB/err169GblE4xnrsxey+ethbvEuUv4lvp9FTSQ3ZRnXKe50nmLco5/Hjx16B1n9awvHLrdA65Hzy2zvww53kYeG93jVQTw0LB6NO3l9UaXeeKJyAcY8dsjvPYcf2LsHof8xSB84iADgALdMpAwYAA6qcyXmotgwBb6gKXLTw05oa7tsEaIx8KBqzEdCWdA97EyagLWmXJNcioE2CMUklRHdJMFIJBJoj0OhiAInthQe6GXXv3r3y/Je7prdkeP369dahYvkDhrip2Hr+Fqh2wBnlgH7FswC3CfAswKWRNc3UKSveXZUzddqFq7bC9j788C2mwyrb443LFwMw+gesHIUTOPfYIbvnHPZq7xKM/scsdeAsRv8D0DKdMuDoP6DKmZyHaqMECM+iiChgIRCNwXiyb8GYqowXPQaqJUANwKnwENFpVUaxR2v1ble2v02ZWWhVzndYmOhobXHrw1dv+kT7yFqysWhU+Pvvv12whR+RTpce0K887K4JvHRJf5gubZft8A1u7xKXLBDxOI/w094/H47vk2DUG+g9D+lvu7JlZlu+7Scx3wiV2JtSYSOq7Rj5XzLWL2Vj9F8ymXMKO4+u63W8syTLBKP/kknlOfZeiwAgtykHDAAGVDm3F1F/VgLct8mKt8vKCWgDZiWgDcDh0F4CBLR7ieUrT3SXjy01Q6BmAo0uBvBe+iPCy5wy2HUzzR4avX37toxUW1cZMMTdQrE3nxllgNiAfmW/327vHwKEdx2yy8azgF1gayjM1KkGK0wyMHWqxxYHJLE3pcJ9eFuLARj9A75X2HMkCaN/wBytH7J3WawEyG3rAUf/AVXO7UXUv0XA3tcVHmTbCs+28I6TT4AasHXhtiNJCFAD5mj6kL3HJjotYGh7tFbvdmV7Z3GtSxUw5yCXiI7Wg3A4oKb9IWXJTUTLZ/Mlrz5jHNCvvn//PqsfThSG8/Hjx7A889HDruJdonyYO6swWqJar/MM4X1q4MGDB7dv3/bKtP7TEpH3p3XrVpvlt5hvKlw4+q0z0pi5LROFB7ilAOVzqu2HvaE5QIbRPwCn2kPVOp5HjABgAtJZAGAZNDtT2XNsfrZFoM5oqpL7Nm2Zspi0BLQB1IXhENAGbNHBIQLaeoxIdFePLZAEAiUJNLoYYBlI626tZqB6f+6rV6/sX2VJgtq76RGo8/IPLBeO4gIomjvEjDJgsgH9qtoIlqlTwFE7OFSt43lsvWGRxQAeH35eTsAy852EZDFAwFiM/vXAYfQP2KKDQ4z+9RjRMnx09lh8QJXr8bfRJLE428SE8Gw039ilLwFqAFdhOASoAVu0fojotCoLWgbQKUCtd7tyoy9UrsoP2hLGsrHQ/sKYtnQ/I+0uJiW/NOs9rdcWlFu3bp3R9Ni5A/qV5X0VE8zCUaD9abrFaqv+cHNz4+Yf3vjkVkLaQsDudYeNaxEjXEa9peeEL1++DJ/S4tFoRF644bfI8EKZ7U3p119/LSmn13YCl66k47V0NbsiqIDKlRyyO0/hTsDuPBarrdJm9F/FUibT7niH7XteEQKAiWHhtn/ecNEaiHmiiChQD4FdUceA923qsVRVkliGzl2uVZV2q8LY44rCgxoB7aq9usm0O56lVWbCQkA7gS3c9jNZk2ohAAGPQIuLAX78+LG6DkOZChu0S+r3339//vy5p2m+nw8fPjRWLgklvLFwjmKWwbSzEDcJxl1MBpxRDuhX9gi2cPjE1ClJk6+2ErvjWVplJjWZOk1gC7f9TNbstVp7U2IxQMAHLP3MrggqcK1KDtk9p3APwOhfiYdkEsPueJZWmUlIRv8JbOG2n8mabrWsBHBpkM5KwN7XEZ5lNUTrlVuGQgLUMlYmQC3D+ZKr2HtsS5PMpMIg0ano2aO1ercrN/pC5Uy+O0K1llnT6gPgEeAEdPzrr78CR91DJTtfvZ7EM9bjx49dYYqlB/Sr6AAwwy/8WjV7FHh4t5t3icJvtJrBkggQ+O233wJHsx7y3qasTqlwE8iq3Vy51/fO+XPC0ivOhUkUJtBBB37nzp3C0FYvZ/HzaGNZrbnazA6ch9G/Wu9KIhgBQBKMgUqifZqlYwzUX+GhAVWu0AqIZCTAfRsjKIq5BCz9drQndCusP01AO9uI21kziqoSBLS5zRHt0ywdY24hqR8CEEhOoMXFAN5zqFUm+o5xyV2j9ue/9rnJql4nMy09eXQ4OClDi6fbrWb3hPMcWAlwnuHhGpg6zeiYOs0oqkowdcptjuhYaRlwcwtJ/VsEOujDa1gMYHHyaEvZslGd+R14DisB6nStVFIx+qciuVVPtE+zdIxbldeZP6DKdRpiBKk6GGRrCM9GcJWwjpZ+ONqzhS9R29EO2g4Bam1OlVAeotOEMLeqivZpc8f4/7aquDw/qsMkoV5YcsknWy/n058AlscJRq+oDY6e2OnptYTXex3U9vT34MGDVNvkLM/FJyCHR9YDPL1PK6ud2l/vfeBygVM69qstrY2vDyn8tidJm3vdyfKV9iV9fsscg+Tb5x5XDdlTP+ya49mzZ+7PbtLRhlZywUo3VIspUmcHbn+1Wz29LqP/ltMy+m+RIf8YAQKAY9xynDVgADCgyjk8hzpnAty3ufC+zWwFEi4BAlqXhpsmoHVpkD5PgID2PMNUNRDdpSJJPRBoi4Dxsa8CgKueLCx5Gr8Irae3r169KvOZZd2VjfaikyKS6smTJ0ulyuR0HOIyo7xwRtmxX201zDofJElaY0ekkharLdVnJcCSSckcpk4laYevFW1rLAYIA7z2aJ19eHOLASzjiHGica0/2K9ep+dI/miPNOtosdpceE4w+s8oLkkw+l+CffWi0bbW3+g/oMqrpiezAIE6B9nmwrMClqr8EpZQhwC1jBGjI8gshsVqc+E5QYA6oyifIDotzzxwxWhbmwPUSrcr28faY51FgB2HriJgedLc3GitR9EvX75cRrT6yKceHr958+bkpmUNe9HWPhtU26TndNaEpLq5uXEvcdWnlSVDl37lsj2cLvzuEHuvLke1WG2puPd+8cP1LGsmJ0qgsDtF5VkWGOTTyup+l7p7OcXGAu+6/ExIoLAR63wxSpinZRxpLqoMq2w8Wri7ZvQ32qXdYoU96gAoAoAZWuGxY75upgQxTyawY1bLfZvJ7hfetxnT8aJaE9BuISocfhDQbhmim/zCHnWAGwHtDK2zgHbWiwQERiZgH2erWgxgv6moB8TFtivre84WX7I/U7bUtrdMlyEuM8rJDS6cUXbpV3sb12r5woGuvUtXUGex2lIpVgIsmZTMKexRB1Rj6jRDY+o0o2g3UdiIzS0GsIwj9qC9XT9ZSl64r2b0X5qgs5zCHnWAHqP/DK3wwDFfN1OClQCZwFLtGQKFW1lz4dkZtn2cS4C6ZcfC4QQB6pYh+sgv7E4HoA0SnYrMrmjtvwdQFjjF+GZiSTJvvC4gFZfITSBqzYZuJ2nMU/yhfme5V3nCqIDy999/tw+Nq/C9pzKrZebMYo/zvd5WAixzZqkKJHryKwsu43dmjMUsV7SUKTCD8i6hb5hbBDtTRu1Xa0300gE19l/+70/pe/fuvX///ky1LZ5rdCdjseQE3r59663C0Tqh5FepoULLKFlsLDACoR25oK5qI64My7TXuy4LzDn1fF1ZIjH6z3ZxE4V9rIDzeJdg9HfNXSBt9ChjseQCEwC4SGsLAFzZDqRbjHkOqMkpuQlw38YlfO19G1cS0jMBAtoZhZsoHFd40aYriZc+PBvyLkFA64HN/dPoUcZiyaUloHWRdhbQuqqRhsCwBBpdDGCZkE421QPik0+Bjb5h7yHtwhsvvbdYTyEuM0rX+tfOKHvyK5fqVtoYmhqLbV1lb743rwmcztQpAKfmQ0aPMhZLrilTJxepPTBwz8qXZjGAy/aqNuLKsEwX6MOXFz2Zw+i/CrCwgxXwHO8S3DhdtXu+TKNHGYsll5PR30Va2+jvynYgbbl30ZnKByhxSioCV3ViYfm9ETBQ+PAUO1Anh44RIEBd5Va4iRVoO94lCFBX7Z4p0+hOxmLJhRwnOhW6XdFapduVvW1FAYcg7gzAae5Q1Jr2R9fX6v7x40fpsrVR2ZVNwaLlBQPuKW7a+4ixe2iZvnPnzjIzeY7UeffunVuttgVa3hzjnpI23Y1fpcVS+C0jXogW0CUatW+d610i60xMz1TUoORaemO9Bt25sSstMR49eiSfV+SxJWp/+YXdaRdAdUreOolnz55d2yntkn9XYcsoWWYssIhNO7JQWi1TuMV5veuqSFNmPd4leRj9Vy1VrfMw+q/aq/7Mwh61CwgBgIerqi7ak+3Az7ZingMKckoBAty3cSFfft/GFYb0TICAdkbhJgqHH/bZEAGta6aG0oU9ahcZAloPV2cBracdPyEwJoFGFwPMz4MsVrPMXi31hMvset7x9evXcG1Zj3YT4jKjdP3k8hllN37lUj2fLhzoMnU6b7LKayjsUbtoMHXycNUzdWIxgGca+8/CLc7eh9fjXYz+q+5Uredw43TVXvVnFvaoXUAY/T1c9fTPnmDHflrupXSm8jFQnFWSQOEuscXwrKQ56rwWAeqqXaptOwSoq/aqPLOwO+2iMVR0KjK7orVKtytbdJic4HB/scuHKFyGQHR74a5nwGVkXl5Ft1zv37+/zF/NkUaHP/Kprs0elRZ7V4S3LVDX1ednV3UvltmHX9lxGcfjYi4hybX6we6r0ah9FYXandc/6CvHqyXPZ2ofsoQMr6SRME+fPn348OH5yzVRg9GdPBuVUU2dkntdifrq1asyly5/legba+qJmmhHq+5RYQdu/1x8dLRdVTlfZlQet2fIJ0axmit0Hkb/Yta/8EIEABfCdy/dUADgin0mPaDKZ3Bx7pIA921cJurML79v48pDeiZAQDujcBPG8MM95XCagPYwuoZONHrUJfNH7mi5jlTPHS1XKtIQgMBJAiMsBig2ghhHNJmsmEir7tFHiMuM0jVuDTPKPvzKpRpO8yxg4sNKgLCfJD9qHGguGWWYOrnmrmfqxGIA1y5zusI+vNHFAIz+s1O5CWNf7Z5yOM2N08PoGjrR6FGM/rltOuBj8QFVzu1F1B8gQHgWgMOhXQQIUFdxGcOJ1XP3ZhKg7iXWXHmjOxGdFrDsrmit0u3K4W1gLsTbt2+7P0k3TcBy51SPACvXMRpzePLv+kKye673EWP30DJtjKqXJ+7K0WDvSeXtXt5VW6rCffiVncb//vc/S+GS4/EuNzj28rO//vrL1frBgwfuz4RpPVbRPmRjhWrdx9Qx1l9PsWrHYg0ZXqfk/ayHYRJJoiHgsdcBJJHNrYR25NJw0xV24PaXquyNf1zFc6QZ/VepMvqvYolm0mttISIA2CJTOL+VACAhlgFVTkiPqkRgb9zCfRvc5hICBLSr2AloV7FEMwlotxAR0G6RKZxPdFcYOJeDQCUEGl0MYLyFWxiy/Snw9+/fC8vmXq6PEJcZpWvTXY+A3RMTpvvwKzsQYy/E1MmO1C3J1Mml4aaZOrk0Lky3MnWiKW05SYV9eKOLARj9V32M0X8VSzSTLmsLEaP/FpnC+a2M/gmxDKhyQnpUtZcADq0plgAAIABJREFU4dleYpTfIkCAukqGAHUVSzSTAHUVEdHpKpZLMndFazVuV9aORyM4S+durIpiNRCw9CP2l21fopG+SLN3cI222C1F7DcNVYPxlRJb1zLmP3r0yC2pi9bwiZ4O/MqlGk3X1jFqv6h9bbdx+reE4F3Cc8Vl+WM50sW+V3m6hBbc1NAKjum766zDttt1lb2FPU/QIpK+P3kdXeBVQ/9AOwq4cW3tSG9TjjrVrM7eRVrziZkSjP6ZwBqrZfQfZPSXP9TWcU0uSgDgNdUaAgBPpJM/o8NTfyqfJMbpLgHu27g0Krlv44pEeiZAQDujuCRBQEtAe4njzRcloJ1RTAmiOw8IPyHQAYF2FwPsuhOyq/AZs5Z5CnxGwuncDkJcZpSuG1Qyo+zAr1yq0XRtcRFTJ6ZOUafNWoCpk4e3hi6CxQCeUdyfxYJD96KBdLuLARj9A2YtcIjRn9G/gJsFLsHo78GpYfT3RDr5k5UAJwFy+i4ChGe7cFE4QIAANQCnwCEC1EEC1No67cm3R4tOpfWuaK3G7cpRBeZuq5KPBM7ykDhPILrXxe4e54U5UMPr168PnPXjx4+9Z338+HHXvmj7e7X3SjKX18s8POt4H7ydS5ZPtO5Xu4hZol5VWOwF6o8fP7bLf+wGigJNb9t/1OJ2kdySu3SZT1S3oLv8889eE0bb2RchnQf15MkTzzHq6ZTOa7dag6fvskymprG8UCCHdhSAY/wee50duFH4gPrJD0Ud3otbkgtQskJGf9GOWvyYRei1wtwIAMJ8yhxtIgBIi2JAldMCHLw27tu4DtD9FMlVtsV0NLwhoM1n1l1BoDEi8qTldpYH5KqfRvNxRyurgYjusuKlcgjUScAextS2GODBgwd2pMVen7rrkbFd/hwlWw9xmVG6XlHPjLJ1v3KpRtM8CxCiqMWjGFcL7JoGzjUMshJA+jJ1mo1+YaKJqRNNKeAhxufpLAYIMJwPRccC+4xjrrPaBKO/TBO1+DHz0WWFuTH6h/mUOdrE6J8WxYAqpwVIbbsIEJ7twkXhMIFouEKAGgZ45uiuoM4Y4Xjy8GTfA3LJT6PteKyf2zq7orUatyvbP58b7dlzs6b+5ASi/YjdPZLLFq3w8I7EW7duRSv3Chx7GupVkvCnenbvq7Ma++/du5fwEmeqatqvDige1Vd1RoeKA9ddnvLq1atdEfaxF594j8M1NBxoU0vhvRy9I2CXLu7pL168cH92mTaOyIcZ7oUme7179849682bNzkcw73EtWlNh6ICGB9jROs5XIB2FEVn6QbLdODa8G9f5WbsAaLqpy0QHQ1rjioPoIjqqzrLOA+j/2S+EUZ/aWps/gQABxq18ZQmAgCjLsZiA6psJEMxCwHu27iUqrpv4wpGeiYQDfAIaGdWaRMEtBNPAlrXrwhoXRpp00R3aXlSGwRaIWAPY4x3Hooprkefxk8Z71ojdVJ++02/Aq+3DuvSdIjLjNI1blUzyqb9yqVqTEf1VT32bsF40dViTJ0mLEydXPdg6uTSSJtuYurEYoCo0VkMEEVkLBAdDe0zDuMVry0W1VfiMfrvtRFdVpSYcT7O6B8lebhAE6P/Ye1WTxxQ5VUOZJYkQHhWknbf14oGbASomRyA21MT2BFuTxGdZmpEu6rdG63VuF3ZPoGJ9uy72FG4BgLRl2SXubdyDIW3Z9JYifGptlubbpd8+vTJzYmmc7980fuQvZTSx5ajUhUr0LRfHaBkGY/tm9AOCDCdogFpb/RzbJ2Etys10xKQm5ubwyjUcR1exHD4ooVP9DqBrauXmXHpk/WePAoYtPdyS6o+8qNsLT1DbhS0oyhhi5kKdODqsryuNSy5RexwDTmOMvovqRZwHkb/GfsIo7+U9QbcWX0vER2kvPLHfhIArHKrs4teFdWYGXWn/lQ2kqGYhQD3bWZKtd23mQUj4RIgoHVpTGkC2iWTcA7T8DAfHSWgjSLKXYDoLjdh6odAnQSaXgxgmVYo3n758mWF8A88lU6rRdMhrsX0S1wHmLMSYIkxnNO0X4VVWz1quffF1GkVXSCTqVMAznSIqVMUUe4CTUydaEpRN6ikD+9gMQCj/9LZGP2XTMI5dFlhPjrK6B9FlLtAE6N/WggDqpwWILUdIEB4dgAap6wSIEBdYiFAXTIJ5xCghvkQnYb5lDm6N1qrcbtyVIcZ5eUfCZwlIZGKQDTy09BV8hPtu/SyP1x3qzV2ne4p3neMdSjKLes27+fPn3u6H3te6+qYNh3lU7NfHUAR1Xeq0/J+iwNXn05ZbhexVGV5VZVXj26juxGtnvo/fPjQK5Pk50mv3rtzO4nMJSvRh4st7xDx+opMEqoJeF6x9xUPmQTLWm2UrcVAWSVU5bSjKOEHDx5Ey6hA1g5cgdbe4MQ47lhUS1gmKhWjf0LaU1WM/h7S7kd/6UsA4Bm9/M8mAoC0WAZUOS3AwWuL+s8qn72hkSrhvs0qSTL3EiCgXSWWdTZEQOsxJ6CdgRwbQebTjQnuaK2CquGO1qpgZEIAAmcINL0YQB9YfvPmTUB9PeqSgrpnEiiT8JACGHttly+uaDrEPRYPMKO0++fhkk371QGto/pOdTJ12sWWJ5hRXDwLiCLKXSA6DNUwdaIpRd2AxQBRRMYC0dGQlQBGkvZi3Dj1WHHjdAYSHaHmkmcSavUsBVwCrGH0X0p1JifqTv2pfAYX5yYhQHiWBCOViAAB6qobcHtqFctWJnPqLTJTPvemwnzKHN0brVW3XVkbJNx5RYAacWcATruH1I9E9ytGvfwq9Y99wdgY7M5K6avF3t7jZ8+eRV/RrWa163H1fLloQvK8fv3aLaZv2+pRvZtzebppvzpAT/wt7+rOuoFTkbfnqBZFLGJ79XjOf+Cpv1fh1k/j2LR1umhkDbu3rlsy3/Jda3ldpr5o1lT71b1hQhG8OoG5QK+J6AKvfK3DjpR2FGV1eQeuFnr//v2onF6BO3fueDk1/GT0X7UCo/8qlq1Meq0tMm4+AYBLo3y6iQAgLZYBVU4LcPDauG8zOUCF920G98wt9QloV8kQ0K5i2cokoN0i4+YT0Lo0yqeJ7soz54oQuJxAB4sBnjx58s8//yyXoOkhlx7aSsGSu4KjHels8egj+LlkvkTTIS4zyskxKpxRNu1XB5rb5Q+SJDMrATzDjbASQCozdfLsXvhndMRnMUBhixy73OV9eDeLARj9Vz2QG6erWLYyuXG6RcbNZ/R3aZRPNzH6p8UyoMppAVLbAQKEZwegccoqAQLUVSwEqKtYtjIJULfIzPlEpzOKqxJ7o7Xqtit7W4wCHO/evRs4yqF2CSwf7nq6ZB26vGvt+nlgkNCuewW79qvovqH3bjY9+X716pW2CUU38Ed7B7sYc8mPHz96nwySGNrAPBeoJ9GuXx1jaByPj1UePWu5X1TrM6JnHSigDcDeqGFR/MCFtLjkwFneKSdfe+PVVuFPLdCxbDh/9+5dPuElw83NjVu/NrTv6mbdc9tKe21hKfzlG0ppR0ujrOZY+rF8sdCBJSbREXZVzTKZUdnykSyjoHeVa52H0d8zx/Sz+9FfahIArJq+WGb9AUByFAOqnJzhyBVy30bWr/a+zcieGdCdgHYJJ18MT0C7pK0cAtoZC3e0ZhRpE0R3aXlSGwSaIBBt+LMWNS8G0IZkPSTV/tUPHz7oY8saMbWBWY9x9dB2lr9Mwh4dRWPLMgJHxbBrVEbg+SrMKIWi2hllu341O9iuBM8CduGKFuYJZhTRVIBnAUZQmYpFIygWA2Qin7zaa/twjZh7vzwRHWSTIzJWGBWs2qjSqKBX7FrP4capZ47pJzdOZyzcOJ1RpE3UP/qn1Ve1DahycoZUeIDAtYNsT+HZAfidnUKAujRovpicAHVJWzndB6jcm1q1e8nM3dHav5X92be0qTlVJnt6cfRcM+o9+jZv+gtfWqMe64a11mOwSwXcvLhln56nmpTdrG7tgHT3apgbQnSAUUi9VuXxvOUVRUAP5o/XmPPMdv3qGBXjG75z2Gs5edNCDWlhaSCzPxu19oL7fJ2DpTf22ubyp95bb9Sr3WKWQTwfB+9T2zJBf0Pklm9EX0ihxrJ1brF82pERtRFUjg7c61SX/dhqjpqeUbXyxRj9V02Ww3kY/VdRKzPfqFe+QQWuSAAQgJP1UBMBQFoCA6qcFiC1WaalXpfOfZt63MYSJ/c3BySg9Zrk9JOA1tgwLa1mlbCbSUA708iHgjtaM+RlooY7WsYWR7ElgaVvTybO15qWMpBTJwHLbYTJW/Y+M6pT39xSLZ8dL7vTKWfv7CaT5O2GuMwoWQmQqVEcqFZzoq2W7uYzdTKyZepkBKVilkE8X7C3DC/7uxG0ZYsmbozTlLbM5+UbQeXowztbDNBuVOm5hPEno78RlLGYsSW6kdUynW/IM2pRphijfxnOy6s0MfovxT6TM6DKZ3BxbkICxkGB8GwXcwvV/iZ0BKjLeEk5OdoOS1VXUStzhACV6HRXb5y28IFo7T9pJThfm/3OSI7O67z8aWsYc7QWw60+dM5PyzlVbfbnwZMie7f3LLtXbwdyWAA9QUylqerRBtTZHHNCfVDCSySvapZzK5H8itdWuHSYpeJ7nTCqkeYP3lUkxnTWMjr0SurnLnmWG+anfdFRIY8VWEp7IEe9+rGrN3SWZblGjjVGS4cfIeyeHWP5dNbzz6ytYxYjmvCkOvZzhHaUvMOMmkZxtT0I9wzH6B/FW7LAsjP07KWfu0Zbi/CM/kvIbs4IvZb8hADA0liSl2klAEio+IAqJ6RHVSIQvm3i9t5Teu+guRyIuW+T0PG4Tbp00SknIeQaqlq2o6Xie9tmVC8C2iVkN4eAdqbBHa1oa9pbgOhuL7G2ym/Zd6jbtm2ZrJi09vuQIywGOI99HqeiifPXSlVDQ6K6KjOj5FmA6w+Xp5k6pTVBtF+yFGDqNFNi6pTWP1XbVmg9M2cxQHLmWStkMUAqvHMT2EqkulAl9TD6pzXEltvsymf0n3Ex+qf1T9XWyuifUPEBVU5Ij6pOEiA8OwlweTpP9uch0kssWTWdQ4Ca1nyetxz7OUKAyjrVtI5nr+1AtFbddmWL96jtqZidS7slhx2to0/76nwYZhl055FDhXd5pqb087lTYrmkQ1i8Mt7PVPcFVvuaSt7JHaDaqF8FNAof0jKOaI+ati9dLjFRziykpUPb1S7UBFwPX7aI+dJJEt7l3Evb0/U3k/Osoi+IEi45XtplRsuFxbJX2kucJ5O1hmXr89yykhkI7cjoBoU7cF3ujGmMSl1VjNHf6w2mTjihOZb9D6O/x3yE0V8eRQCQsFnZq1o2QM/9KgkA7BpFSw6ocpQJBXYR4L7NLly1FbbcVdDcsDaxz8tDQOuNbgS0u5zqzFxvJk9AO6PgjtYu97MUJrqzUGq3zOqDJDUodU3tKoXkSQhEH11NHW/aB1hJJK+wEssNmYmne8vuckUaDXGZUV7uOWEBGvWrsFKBo4UfJEmSZeTmdiyWOTsrAQIGbeiQZehh6pTcoMsGOE9Up0QlzwK4C2E0feE+vOPFAIz+Xlegn2mnUcvOh9HfY86N0xkIo79xCLAXWzbAmfaUqGT0t2sULTmgylEmFChGgPAsOWrLXQKe7CfHXr7Cwm1HCi4HCwJUL0IYIUDl3lT5xj5dcdkAPfdbBqj/9Upc+/PHjx8/f/60yBBV1VIJZaol8OjRo7Bsnz59Che45Kjl/TqTYHqx5atXr+xCvn371mOiGf6yq71z587W+o/pWnYJt2RTI3348OGLFy+8AhLm3r17XmZtPz2GS/Hq9KulnMacW7duvXv3LlxYXe6TJ0/CZSxHv379KvfzAOq+8MePH+fTb9++HfXAv//+ey4fTjx//vzbt29umbDzuyWPpZOMO3YFjwlZw1nqCqKGluNFyxh1Uack37u5uXHLTz2kmoCb2Xc6/LoKAVEDrIEA7chohZId+JcvX/Tk2OtRjXKqWBKb2i93oCSj/xIao/+SyVZOEg8fYfQXQAKALS/Kmt9KAJAQwoAqJ6RHVSJgn4Zw3waHqYcAAe3SFgS0SyZbOQS0W2SW+QS0SyYFcojuCkDmEhCojQCLAdJaJPoccL7c8q2v86HyiUZDXGaU5V1l1xUb9atdOrqFSz5IYiWASz6Q5lnADIfFADOKVIlWpk7chTBavGQf3vdiAEb/pctx43TJZCuHLmuLzDKfG6dLJgVyWhn9E6IYUOWE9KjqJAHCs5MAOX0mQIA6o5gTBKgzimiCADWKaCpAdGoElbzYkWjtqq3Vq9ddbr/cYqRVg6s1dJY57MtFwq4sr1B3XKeto8969SBTrxLZJby8fdkQhGirkvBYdeZtNPo4s/a8LYVRy90Spqr8dv3qDEbLs/OTFlzdJ6y9ykux5fxL//Fylmctc5YfGy/QJ0T9x1Nk9eeZBrjkUHNOuCOa4JynsdopaePl8u0sNbM6L1s0WlA/cP4qSWqgHe3CaOnA1Qp21ekVXr2E2uZq/mq3piHAq7O2n1GvKzCClGdisSCjv8UuUf9ZbRde5vnxziJqJWUIAEoaoqEAIBWWAVVOhY56XALqlr2O2vupYZT7Ni6xetLRTkCm7HLYjQYkBLTHvJTbWV7vF/jZZcvachsC2i0yOfKjHbsG5RzXpc5iBFZ7WvU2fF25mAnqvBCLARLaxfLQbRri9Xg34XXPV9VuiMuM8rz189XQrl+dYcKzgDP03HOj/hOYMc2HmDrNKKbEeSAsBpi8tKGpE03J7ViiaUsfzmKAMMaoy3HjNAxw6+jqdJ51gN4wl2qw27JChfncOC1plIZG/1RYBlQ5FTrqSUiA8CwhzGij1kh6fs6YUOBUVRGgroZMymSpqsXHov6zhdfN77JlrdIjOl3Fki8z2rGvPtn/Tz6BDtS8Otd128+cVms8UH9zp0SNKiC99imr22JnB1CiTmtujRNafqFdx3sXvKq87OtqPaWjtyN1ueVZc86zZ8/20pMrrvbpMlNbjbFRv9prL6/8qu1mfzA6lVfn9FPW1+1Iryr91BVXyytT3rss7+ZE30ax2sr2Nq4t8cL5FpKuLsv06t3b8EUbPSqLrPqGx0Rd3DHbbXVKuuixChvlPIm9+lYLF3V01CipPu1oF20LrmP21VmrY+I0YQgHEq53NREGrGrqarHLKK0Uzuc8jP6u81jS44z+ah0EACW7iLYCgCRkBlQ5CTcq8QiszijVn3PfxgNV4U9ukwYCjwrtdV4kAtrzDKcaLCQD3qVDBLRLPtzRSuKfRHdJMNZcydYzX8VdNYuNbLkJbDnGsrNt4sZjblzh+u0w1eWGqyp/tNF7tswoy7vKris26le7dFwWtgT8xx4k8SxgOTaFc5g6LfkwdVq22QM5bU2dLJ3S0lXcnKGakgXXsT58nMUAjP5u83HTxzyH0d9laEkP1WWxEuDAIH74lLZG/8NquicOqLKrPul6CBCepbIFT/YDgUQqyFXVk6/tEKAGfGn10DgBKtFp4U7gWLRW157P1Z2Zqw2pMNyrLjfyaB11Bg0/V9klfF3d7ll1Wo3Eu14NsnXr0FJJtP+1PxXQ5bZiCK0pkYuGadR2tF2/Oklyy4iur+7ax64GuFXn6rsxXPl1Ife6Xlq3kgN+tdq+jt1jdUUypi19sqeO91PaGa/VR7EtJ3GxiIkiGLu+ssKWC6mB2+vpqWS0Z6tKWdrRXnNY2lG043Uvqj5TM1K3Gc7pqTEqiphzogm35mrT0TZSbVR5EqnFeRj9o5DptaKIlgUsvkcAsOS2Nyfaue2tsP7yA6pcv1EalXB1XqmwR92X5ZbLrLXqUW+2jJcslXDfZsZoT1gGZXUU9gobKhntAAlojdbkdtayy7LkjHY7S+5EQGtsUyeLRTu3k/Vz+uUEtjZSsl35ctNcK0C07c9j07VyNnF1taYZVyBR51Ae9YRqQ1xmlDW3jnb96iRVS/jKs4AoZMtth0Bnq0N19rdRxc8UsPiesLAY4AxknRvt3E7Wn/Z0mtJenpZ2xGKAANVoA6k2qgwoZTlk8RxG/yhJuqwoomUBi+8x+i+57c2Jdm57K6y//IAq12+UYSW0dHSEZ1H3sAyyavjRelosEO3QCFCNZuXJfvg21NbR0W5PWTptolNjowsXi3Zuq6fXtV3Z+FBNXrWqTH+ZI4/WWty51Y1O+VroUK3Ft7bSSXJtENLRQKgho6uAusWl+soMnLikEe5/VZsupMstT1SO+OtooEnuirZXL3FJZtN+dZKYTLZ0Ki8n7BUSQB4Ydgzjo6awMBJDD/s9feWrq+Nc4a4g6kIeUv2UOnOm0p5e3f+Uw8zqBxLqbVQy0MVpNb9sHeiUjL7XJfAAWB2qcFZPO9rrh+E+c3IAdS8qtjWs64rCrgJuj+R6jvLnBqjW5B4KpFuJyaMuV3go2esAZ8obnUc9cMB5GP2jLrRsJm5bU/qMERs9lwCggOGWjufmVBgAnGfiKrhMd6nyeWjUsEUg0E1x32YL2uX5CleWbd/L6bUriEYjBLQEtOEWGnUhrynpJwFtYKRwcXFHK+x74aMuyWW61y49zKSzoxqelpZVjhpOZ5qizi4CgZv8rsO0cuNxl+5pC29tmnUxTuk6Y8VofFKn2JMRA3ECM8q0fr63tqb9aq+yXnmeBXhAjv2MutCyj2XqFOgSXVxMnY755HSWS3KZrnDqRFPaa25jH65igee5wq4Cbqfkeovye10MEPW3mqPKva7ilTd6DjdOPW7ez6gLuU1pSrsNTWmvwhF+MvoXsPLS8dycCkf/80xcBZfpLlU+D40a8hEwDrKEZwET8GR/2ZXNOQSoBKiBtqNDBKhhPsujRKdLJjly5k5sNbEVrdW1XXlV9GWmXCoHwQrrHHm0ljncuf3SDfS0r0KTzSJZtvrojrwet6txKmbVf2kUUFlHA7cd5+t6CUv/q4uqcgmgP8kTXSig8hoIvQs19DMAWW5WuV+d5Lz16adl+xKlyT8n57Q4hsrsctGoc0oG1TkJsOWWlwwH9kBQ8muTrVRwCZ80Youni9iWBV0yc3ryPfVIlr5RZx3rHlskuSqznirN6FYTy83/q/UUzqQd7QVuX3x2oANXW3PlUetb9aVlZkO3Thj9l+Zb5hxwHkb/JUZG/7k/IQCYUeRINBoAnEExoMpncHGuhQD3bSyUqirDbdJl4DHncDtrQkFAG2izTMMDcLYOEdBukUmST3SXBGPllejG0TxUuQnd/q1ccsTLSsB1hkD6kqc/WRVPXrnxsUvNgWLT92yZUSZ36VQVNu1XJyGwEuAkwOl0pk4HMDJ1OgDNfkqjUyeakt3EU0kWA+wl5pZn9A9MrOZD3Dh1fcZL02V5QCw/Gf0tlA6XaXT0P6yvThxQ5TO4OLcMAcKzk5x5sj+HYctEzTdsT9pdp3N76jxD1UCAuhcj0eleYnvLH47WKtquHNVh7q/lT3sBNVp+8NHa2+M3O8CcqNysMp9CilnaM4kz24HUsoxPrC0SnpGkEnu17lcnMS53z1rsHi6je5qKLw8IZo9KVwW40BvVusPb+cREKxUmJt7G7AOg+jhFQMIPCVatHM50OfdB6YAWnoMtiR2os8wptKO9nHN04NpXqTjBk8TeVJfnelXV85PRP0pg2XuEc+QnjP4eIndU8jrnetpCeUkIADIx93zM80b9zHTdC6sdUOULaY9zae7btGVr2WvZ3Xk5mqq3pZRd2mg4Z6+qxZI5ZkMEtF7z0U8C2tXWQUC7iuV8JtHdeYb118B25fptVF5CFgOkYq7haTmUr+Yoik510eT1tB7iMqNM7hJJKmzdr05CYOp0EuB0ulo3KwEOkGTqdACa5ZR2p040JYt93TI5+vBBFgMw+kcJrM4UApncOF3C4cap21/NaUb/GUXaRLuj/2EOA6p8mBUnliRAeHaGtqYDy/HUy+HJ/hnCNZ+bo+0QoHrNRz8JUJetgOh0ySRVzuForaI1rPbnaqmo1V/P4KN19M0QTWxcl5BnNi3v/WbdlldrP8mZTcsa0tTLKIDYqr+h/D786iRw9S0yqMy6DF925cip1HWfEeZYVCrJa2j+wqgVV2rgM0kB0QzK277lrcrqox0dNroc5kyXOPunUF+4X/2w+jlODPOsf0pPO9rrFak6cAUYqx2p6p8bWjihrm+v8BeWZ/QX/FTOw+jP6H+gLRMAHIAWPqX1ACCs3erRAVVe5UBmDgKKE8IOFg6KuG+TwyirdVoi1fpnQKuqWTIJaEWJgNbiKtEywkhAG6W0LEBAu2RyMic8+Hbcn5/k1tbp3o3xOabSjYW2FEHahATUnc6eEE4kvGh/Vekx0/xYKoyx8scofYS4zChra2J9+NVJqkydTgKcTmfqdAwjU6dj3AJntT51oikFjLt6KFUfPtRiAEZ/+VIqz2ElADdOV7umcCajf5jPgaOtj/6ofIAAp9RMINUgO1R4JoOKW/i+pY52/CSIAHXyATaqnO/c1JQIUPdiJDrdS8xS/nCAWtF2ZeOLvjRgW4j0UWbw0VpGDD9tlc+0Ymi9L1yDru7pRMOvuYDisOQfLVQApGrDVGcBpoRanLf3shXmATnDBBryq4COxkOTS3hGj/6UJ4uSzjVeJVpMSyuMUalsV/nqiqWyUs1FOvh25YmPICgcVPfikjGm1Yn11ykt3caYI5JhbgnbqVGkTMVoR0uwaggHGpE6cMEMdERqm2Gnmo82d8OI0X/2Ikb/GUW+BL3WKlsCgFUsBzLHCQBmOAOqPOtOohgB7tsUQ334QtwmJaCdnYeAdkaRL0FAu8qWgHYVy4FMorsD0Fo8RXfy5/tIbkK3p1pUB5mTEGAxQBKMujHrtqmtdBNrKroJcZlRJvHtVJV041fngTB1Os8wWgNTp1VETJ1WsRzIHGfqRFNaugeLAZZMAjmM/jMcRv8ZRb4EXdYqW0b/VSwHMscZ/Wc4A6o8604Vef04AAAgAElEQVSiLQKEZ7vsxZN9AtTZYQhQZxT5EgSoS7ZEp0smh3PORGu/6KpbD7EK59+5c+fvv/+OXlSPt58/fx4t1keBr1+//v7772Fd9Ejy/fv34TLtHpWtX79+vSW/xvIfP35sHa0zXzaVn+uZpf5/+/ZNrffnz5+TqFLn7t27eveA/j98+DCr/F++fPn06ZPE0NVdMbRMRGL89ttveoYtSe7du5dVjKsq78+vzpN0PXNyy9k5Z69QQl4h37h9+/b5K67WMHmmnNN1S/mkLq3r6q9Fn3zy5Mm7d+9mfesZdmeRrk3I6DK3uiP9n8KA2fdkeskm6+tv6h5bdICseN++ffv06dOtSwhgc6Pkli60oy0yyp86cLfndBuRxnS1oCm6UC9669atQFU6ZAzIVVL34HKHK2FR9x5l9F8SY/RfMkmVQ68VJUkAEEUUKDBOADBDGFDlWXcS5Qm446M7M5UkCrC5b1PeIvMVZRpuk3Z2m3Q27uGE22C5nXUY4+qJBLSrWNxMAlqXxt400d1eYo2Wf/Xq1YsXL5bC61aVOvBlPjkjEDDeexxqMcBeu3/8+PH+/fvRs9TQ9Nglejc4Wk/uAv3ds3UDVGaUuf1nq/7+/GpLU3u+65lMnezcLCWZOkUpMXWKIgoUGGfqRFMKuMHUh7MYIIBIhxj9l3wY/ZdMUuXQZUVJMvpHEQUKjDP6zxAGVHnWnUSjBAjPLIYTJZ7s82TfcxUCVA9Iwp8EqGGYRKdhPtGjZ6K1irYr//LLL1FVVUCP1vQs01KygzKM1uodtBI0YMqh/CHAgUO7COBXu3BR+CQBbee7ubmZK2G78oyCxHkC2r+t51Jb9ehTFYoRt462lU87KmMv7W/X9mbjtbSipf7lbq4ujP4uDdK5CdBr5SY8eP3jBACzoQdUedadBAQgMBPgNikB7ewMJAoQIKAtAHnkSxDdDWJ9tisPYuhdarIYYBeu1cK6JTu/CHu1gDL1oiU9QM/36uGt6x7IJ8Q9AI1TogTwqygiCiQkwNQpIUyqWhIYZ+pEU1paP0dOx4sBGP1zOAx1bhGgy9oiQ34SAuOM/jOuAVWedScBgY7DM57sE6DSwEsSIEAtSXvAa52J1v5bCS8NSxZJ9HRtnL3KFiDdl5G59frngJr6sl/gKIcgsEoAv1rFQmYmAu7CEY1ima5CtQMS0N2KwF5lAdF25W6w0I7KmNIeVulzzW3tVRZARv8yXsRVJgL0WnhCPgJDBQATxgFVzuc/1AwBCDRNgIC2afM1JzwBbXMma0hgoruGjIWoEEhLgMUA53lq1ZE7Rm9VqNu8TexVlvyEuFtGJP8MAfzqDD3O3UvA7ZZZCbCXHuXDBIaaOtGUws6Q6mjHiwEY/VM5CfVYCNBlWShR5hiBoUb/CdGAKh/zDc7qlUDH4VmvJrPrRYBqZ0XJ8wQIUM8zpIYtAiejtVq2K4f328zK//nnn3OaxCAEwrut3G+WDgIENZMQwK+SYKQSCwF9gHQuZv9s6XwKCQhsEQjfrdBuUs14t85tLp92VMZk9rDq0aNHZURKexVG/7Q8qS1AgF4rAIdDJwkMFQBMrAZU+aSTcDoEINAxAQLajo1bm2oEtLVZpCd5iO56sia6QGAXARYD7MK1LPz27VvL/Vt1s3rV/fL0anMIcas1TdOC4VdNm68t4Zk6tWWvtqQdaupEUyrjnJZgcpKkxcUAjP5lvIiriABdFm6Qj8BQo/+EcUCV8/kPNbdIoO/wrEWLpJWZADUtT2oLECBADcDh0EkCJ6O1WrYr//333xYQbFe2UOqsTHi0/vbt25cvXzpTGXUKEMCvCkDmEhMB96U14c/FQwwCuwiE71aEe7ldF6qhMO2ogBWi70ByZWjUwcJiE1W6JiZ9kgC91kmAnB4gMFQAMHEYUOWAA3AIAhAYnAAB7eAOUFJ9AtqStEe7FtHdaBZHXwjMBFgMMKM4kNDT8KdPn0ZP1MIRfYE5WqyqAoS4VZmjG2Hwq25MWb8iTJ3qt1G7Eg41daIpFXDU7hcDMPoX8CIuMRGgy8IT8hEYavSfMA6ocj7/oebmCHQfnjVnkeQCE6AmR0qFWwQIULfIkH+ewMlorZbtyp8/f7awaPHlbRa9KBMgcOvWrfCA/e7du8DpHILAKgH8ahULmTkIaP/bXC3blWcUJE4SCN+t+PXXX588eXLyElWdTjsqYI7wO5BcAR48eKBh1M1pJc3o34qlOpCTXqsDI9apwmgBgKwwoMp1+h5SQQAClRAgoK3EECOIQUA7gpUv0ZHo7hLsXBQClRBgMcBhQ6jztLzS/cOHD83tVRYTQtzDjsGJAQL4VQAOh9ISYOqUlie1zQRGmzrRlGbT50t0vxiA0T+f81CzR4AuywPCz1QERhv9xW1AlVN5C/X0QaD78KwPM53RggD1DD3O3UWAAHUXLgrbCZyP1mrZrmx5ofIff/yhjttOh5LdEHj27FlAF3vEFqiEQwMSwK8GNHp5lb9+/epelO3KLg3SZwiEx77waz7OXPeSc2lHZbCH34HkytC0gzH6u6YknYkAvVYmsFQrAkMFAJPFB1QZV4cABCAQJkBAG+bD0SQECGiTYKSSVQJEd6tYyITAIARYDHDY0Nqr7H4eYbUe7VW+d+/e6qH6Mwlx67dRixLiVy1arTmZmTo1Z7KGBB5q6kRTKuOZIywGYPQv40uDX4Uua3AHyKr+UKP/RHJAlbO6EJU3R2CE8Kw5oyQXmAA1OVIqXBIgQF0yIScVgfPRWhXblb1GskWHTytvkek+//bt24GXRusB7cePH7uHgILJCeBXyZFS4ZKAt/6G7cpLROQcI/Du3bvAiU3vJl3qRTtaMkmeE34Hkns5fbu73XVvUoTR37Um6UwE6LUygaVaERgqAJgsPqDKuDoEIACBMAEC2jAfjiYhQECbBCOVrBIgulvFQiYERiDAYoDDVtYHk72h2atKN2z15Wru2XpY+AkBpk74QAECXv/MSoACzMe5xFBTJ5pSAcceZDEAo38BX+ISdFn4QD4CQ43+E8YBVc7nP9TcHIFBwrPm7JJcYALU5EipcEmAAHXJhJxUBM5Ha1VsV/YayRadBw8ebB0iv3sC4feLhFtC93BQ8DAB/OowOk40EtAaEbfkH3/84f4kDYFjBLS0KxA76QUfmuUeq7nOs2hHBexiD6VevnxZQJ6sl2D0z4qXykWAXgs3yERgtABAGAdUOZPzUC0EINAZAQLazgxaoToEtBUapQ+RiO76sCNaQOAYgcANbbdCFgO4NJR+/vx5+EMr2hr37du3O3fueCc295MQtzmTNSEwftWEmZoWkqlT0+arWfjRpk40pQLeOM5iAEb/Au40+CXosgZ3gHzqjzb6i+SAKufzH2pukcA44VmL1kkrMwFqWp7UtiRAgLpkQk4SAkmitSq2K3uNZJWOHrZ1tvdmVU0ytwjondCBd5HqSa3eNLN1LvkQ2CKAX22RIT8VAW8JDgNZKrCD1/P69esAgfD8NnBitYdGaEcK6z/+358SlxjCuAlZX+p48uTJJRImvCijf0KYVLVKYIRea1VxMnMTGC0AEM8BVc7tRdQPAQj0QYCAtg871qwFAW3N1mlaNqK7ps2XUHjdX0pYG1W1QoDFAAcs9fbt23DPqVeX6n7yrVu3DlRe2ymEuLVZpA958Ks+7FizFkydarZO07KFAwAWA7RoXBYDFLMao38x1MNeiNF/WNPnVny00V88B1Q5txdR/y4ChGe7cFH4DAEC1DP0ONdCgADVQokyBwgkidaq2K786dOnqP68TTmKqPsC4Vuuf/31V/cEUDAHAfwqB1XqnAm4S3C0cGTOJwGBMwQCQ55e7aH57ZnKKzy343b0/v172euXX375/fff7//fnxJaXqYtwSX3LUuMnz9/Wkz/4sULS7H6yzD612+jpiXsuNdq2i4dCD9aACCTDahyB46KChCAQBkCBLRlOA97FQLaYU2fW3Giu9yEqR8CNRNgMcBe62iv8tOnTwNnPX78WC/ADBRo7hAhbnMma0Jg/KoJM7UrJFOndm1XueSjTZ06bkosBrikrTH6X4J9nIt23GWNY8Q6NR1t9JcVBlS5Tt8bTSrCs9EsXom+BKiVGKJXMQhQe7Xs5Xolidaq2K7s7elfJfvo0aPVfDLHIRD+ml94+/44lNB0LwH8ai8xytsJfPnyxd0B+Mcff9jPpSQEtgiEd5Yav5G7VXmF+b22I+mlz60rvl0u1FO/8e7dO+1b1oq0MhYxuo0+ffP8+fMyIuW+CqN/bsIj199rrzWyTSvRfbQAQNgHVLkSZ0MMCECgCQIEtE2YqVEhCWgbNVz9YhPd1W+j5BJufUX5t99+S34tKqyfAIsBdtkoulf5zZs3xe4e75L8TGFC3DP0OHeLAH61RYb88wSYOp1nSA2rBEabOvXalKQXiwFWPbxAJqN/AcjDXqLXLmtYg9aj+Gijv8gPqHI9/jasJIRnw5q+BsUJUGuwQq8yEKD2atnL9UoVrV2/Xdny7Th9KvDOnTuXQ0eAywkEttN8+/ats3dIX057HAHwq3FsXVhT77UifF25MP9eLxfoshQvPXz4sDPFu2xHr169unv3rkKXsLH09YwCsY0uYVksKFEDvhdWpM6jAXWIKus0WStSddlrtQK/bzkDvVaXAYCsOaDKffsw2kEAAskJBPpJAtrktIeqkIB2KHOXVDbQa/Ua0JbEW+e1dPtrVTBe67mKpe9MFgPssm90r/KHDx/CS9x2Xa6qwoHBghC3Kku1JQx+1Za9GpKWqVNDxmpL1ECv1eXUqcumxGKAyxtdoB0RVV5unaYF6LLLatoi3Qgf6LW6HP1luAFV7sZdG1WE8KxRw/UkdqDfI0DtydDldSFALc98kCsGeq1dAer125WX35RbmvDx48fLTHIGJKBv+m29jl00+MDygC6RRGX8KglGKlkS8Aa4e/fuLcuQA4FdBPQmpMDO0mfPnu2qrYnC/bUjrTZ78eKFEb4+v2wsebiYURhNMDpbA8fof9hnODFMoL9eK6wvR8sQGDAAGFDlMr7EVSAAgZ4IEND2ZM2qdCGgrcoc3QhDdNeNKXcpsvUeal7ruQtjH4W9wWVVKRYDTFjCe5V1k/aff/7p+GETIe5q6yDzJAH86iRATt8i4I1uHXfOWwTIz0FgwKlTf02JxQA5msbeOhn99xKjvJFAf12WUXGKZSUw4Og/oMpZXYjKowQIz6KIKFCAAAFqAchjXoIAdUy759Y6YbTGduXcxqL+xAQCO/XV4Vrez51YIKrrggB+1YUZ61Lix48f7rbSBw8e1CUf0rRJINBZ6XUene0mlYn6a0f6lLG+mWz3vp8/f2b9wLL908pv3ryxi91KyUCDIqpsxYi1ydlfr1Ub4WHlCfRXXQYAMvSAKg/r3igOAQicIRDoLQloz4Ad+VwC2pGtn1X3QH/Va0CblWdDlS9Nr08rs5mnIQumEtVbMbNaLduVhSW8V1lb/T9//nz79u1VgN1kLvuNWTVC3BkFib0E8Ku9xCgfJcDUKYqIAscIBPqrLqdO/TUlFgMc8/wcZwVaE1FlDuAj1NlflzWC1ZrQMdBfdTn6yygDqtyEK/YqJOFZr5ZtUa9A70eA2qJBa5CZALUGK3QpQ6C/2hugHtyurA3Tes2DXox969atX375Rf/1dFmP0A7gdndzrZ6uR9eqf/UQmQMS0F4svTp6S3E+sLxFhvwwAfwqzIejBwi8e/fOPYtPRrg0SB8joFdy3NzcbJ0biA63Tqk/v792ZPyUsWuaaKjsFt6bNsqjFy50uZCU0X+vw1A+SqC/XiuqMgUKEBgwABhQ5QKOxCUgAIEuCRDQdmnWa5UioL2Wf69XJ7rr1bIWvfQoWTctp4d6eoCt/aiWbauWmilTgACLAQpAdi8R3qv87NkzLa8cYckEIa7rFaRTEcCvUpGknpkAU6cZBYmEBAacOvXXlIwP3123YTGASyNhmtE/IUyqmgj012Vh2RoIDDj6D6hyDZ42sgyEZyNbvzbdCVBrs0gH8hCgdmDEClVIG6398u+//+5SUpfXR+G2HifrYfNff/1l38+gPf2//fZbWAB9zE0ddLhMr0dF+/fffw9rpw0k79+/D5fp7Kj0ffTo0ZZS379/H+Fh7Zb65B8mgF8dRseJqwT0hvtv377Nh/aOtvOJJCAwE1A45M0u5kNa86eYYf7ZTaKzdhQeaLaspnWcx14JtFXhnB9eADcXU3iv3qzX4CpsFKLK2Q1IGAl01msZtaZYbgIDBgADqpzbi6gfAn0Q4Dbpqh0JaFexkHmYAAHtYXScGCBAdBeAwyEI1EmAxQDl7RK+VavVFw8fPiwv1VVXJMS9inzf18Wv+rZvee2YOpVnPsIVB5w6ddaUwmPNlg+zGGCLzPn8sEVYCXCe8Gg1dNZljWa+avUdcPQfUOVq3W8EwcLBwBYBwrMtMrvyebK/iivskwSoq9DIDBAgQA3A4dBhAmmjtX1fV9ajMu2e3dqrLJV+/vx5//59vdzXqF6gqqmGvV+LNl6XYk0T0BNZfXN7S4UuPy+5pSz5CQngVwlhUpXGQXevst4rARMInCSgN7xs7VVWzXq3y8n6Kzy9v3YUsGB5/vIo4+sDtRiu173Kws7oX973Or5if71Wx8ZqSLUBA4ABVW7IIREVAhCokAABbYVGaVckAtp2bVez5ER3NVsH2SCwSoDFAKtYsmYG9iprpcTnz58V8mUVoLbKCXFrs0gf8uBXfdixEi2YOlViiM7EGHDq1F9TYjFAba2S0b82izQtT39dVtPm6Eb4AUf/AVXuxl0bVYTwrFHDdSw2AWrHxi2vGgFqeeYjXDF5tLZju/KrV6/0XWULZX35VoJaSka3K+slJZZ6KDMagcCe5NevXxvdbzRo6BslgF9FEVHASMCb6DKWGblRLEAg0EH9+eef9+7dC5zb6KH+2lE07l21lD6dvZp/MlN7lfWaoWglettCl97lKh5oXESVLijSUQL99VpRlSlQgECgj+o1ABhQ5QKOxCUgAIG+CQR6TgLavk2fXDsC2uRIqVAEAn1UrwEtdodA0wRYDFDefAHmenm3Xox7586d8lJdfsXA8EGIe7l12hUAv2rXdrVJztSpNov0IU+gj+p16tRfU2IxQIWNMdCyiCortFfNIvXXZdVMexzZAn1Ur6P/gCqP4891akp4VqddBpcq0BMSoA7uG3vVJ0DdS4zyFgKBPupYgGrdrqyvzxu/wCY1tPnBawBbukVDAftFty5BfpcEtHNGHr+lWqCdbJ1CPgREAL/CDZIQ0BsTbm5u5qq01bD7zX6zsiQyEZBTaS66VXmXo15/7UjvstqyYDg/x3blL1++WGJ1XVpTgLB4HRxl9O/AiDWo0F+vVQNVZBgzABgt5sHPIQABCJwnQEB7niE1iAABLW6Qg8CAAW0OjNQJgWIEWAxQDPV8Ie1V3loLodfg6i7urVu35sJDJQhxhzJ3MWXxq2Ko+74QU6e+7XuVdgNOnfprSiwGuKr5hK/L6B/mw1Ejgf66LKPiFMtKYMzRn5UAWZ2Kyj0ChGceEH5WQoAAtRJDtC4GAWrrFqxT/hwBqmm7si6sDybvgvLXX39Fy3/9+lWvBA4U03O4YR/CBbBwaCLw5s2bLRS8X2SLDPlRAvhVFBEFogS8xSV8WjlKjAJRAp5TueXlYF1+XcFTuYN2FA56XZt66YcPH3o5538aA/sPHz6cv1YTNTD6N2GmyoXsr9eqHPgg4nl+5Wo9SAAwgsqujqQhAAEIHCZAQHsYHSfOBLzAo4Np+KwaiQsJeH7lStJrQOvqSBoCbRFgMUB5ewX2Kiu6e/v2bXmRqroiIW5V5uhGGPyqG1NeqIgX4jJ1utAWPV3a8ytXtV6nTp7KHTQlFgO4fltVmtG/KnM0Kkx/XVajhuhMbM+vXO0GGf1HUNnVkXR5AoRn5ZlzRSMBAlQjKIoFCHiBRAdz6oCyHCpGwPMr97qHA1TTduXAhV0h3PTff//t/lxNux+fXC3w7Nmz1XwyISACt2/fDvStXX5qErsXIIBfFYDc9yW0psf7Zunz58/7VhntchPQ6108p5qv+Ouvv3a5aKnLdvTz58/ZcPZEINSxV+KVfPLkieV+nN49pDHRO7fXn4z+vVq2mF5d9lrF6HGhLQIDBgADqrxlffIhAAEI7CVAQLuXGOU9AgS0HhB+JiFAdJcEI5VAoBgBFgMUQz1daGuvsu75f/78WbdwC8tT4eUIcSs0Sgci4VcdGPFaFZg6Xcu/16sPOHXqsimxGKDaFsroX61pWhGsyy6rFfgdyzng6D+gyh07cCuqEZ61YqkB5SRAHdDoaVUmQE3Lk9omApmitfh25aVDpzJJ+AvMDx48UHec6lrU0yUB7dHSU9tV1fjA8ioWMi0E8CsLJcpsEfDW9PDejS1Q5NsJeE7lnri1jdkt02LaU7mPdmTZIewZS0FO8tevvH//3uI2Yp7jq86eglX9ZPSvyhzNCdNlr9WcFfoT2PMrV0FLT+6WbyU9oMqtmAY5IQCBJggQ0DZhpmqF9EbhPqbh1dIeRzDPr1zFew1oXR1JQ6AtAiwGKGyvrb3Kf/zxh24j37lzp7A81V6OELda0zQtGH7VtPkuF94LcZk6XW6RPgTw/MpVqtepk6dyH02JxQCu69aWZvSvzSJtydNll9WWCbqU1vMrV8dBRv8RVHZ1JH0JAcKzS7BzUSMBAlQjKIqtEvACiT7m1KuaklmSgOdX7qXPBKjx7crhTcWuHG56axPpXEbbr8NfYE6+PWO+NImeCAT8M9BmeiKALjkI4Fc5qI5Qp/dmEQ2FWnQyguLomI+AnOrm5ma1fr3YpcsNpbSj2dwK8W/dujX/PJ8QW8vnmlVmzL6L0f+8j41ZA73WmHbPrfWYAcBoMU9uL6J+CEBgQAIEtAMaPYnKBLRJMFKJR2DAgNYjwE8ItEUgEEUEFGExQABO4NDWXmXd8P/y5UvaG8ISQ++vfO78qX8OyFbhoYBzshKgQnu1IhJ+1YqlapOTqVNtFulDngGnTjSl2XVZDDCjKJBg9C8AuctL0GV1adbLlRpz9GclwOWOhwAWAoRnFkqUSUWAADUVydHqIUAdzeJl9M0XoMa3K3/69OmAkv/73//CZ21Fn9NZfFo5TI+jM4F79+5tbbxR4KjHunNJEhCwE8Cv7Kwo6RJ4+vSp+5P3brg0SB8j4DmVW4mGOfdnN2lP5W7aUTQ29iwoxZNvR79///7Pnz+9C3k/FYTr5W1e5iA/Gf0HMXRyNXvttZKDosJdBDy/cs8dJAAYQWVXR9IQgAAEkhAgoE2CccBKvMCjm2n4gKasSmXPr1zZeg1oXR1JQ6A5AiwGKGayrb3K+gCC9hXnEEMj+2vnL8clstZJiJsV77CV41fDmv6k4l6Iy9TpJE9Onwh4fuVi6XXq5KncTVNiMYDrvRWmGf0rNEoTIvXaZTUBv2MhPb9yNR1k9B9BZVdH0lcRIDy7ijzXNRIgQDWCophHwAskuplTe2ryszABz6/cq58MUOPblcPfQHZFcdN37951fy7TgXdCqDAtZ0mMnC0C8patF3hv7WTeqop8CMwE8KsZBQkjAW3wc9f0aLr75MkT47kUg8AqAa1Pcp3KLfPmzZvkn1lw678q3XE72nULTGOQvniR1gq6wfHt27dwnX/++WemVXHh69ZzlNG/Hlu0IknHvVYrJuhSzgEDgAFV7tJ1UQoCEKiBAAFtDVZoSwYC2rbs1Yq0RHetWAo5ITATYDHAjCJrYmuvsu7261CmS3vGvX37dqYL5auWEDcf25Frxq9Gtv4x3Zk6HePGWWECA06dOm5KLAYIe3sNRxn9a7BCWzJ03GW1ZYjOpB1w9B9Q5c6ctl11CM/atd04khOgjmPrVJoSoKYiST0ugazRWny78vfv311pjGl9mS1QUt+89Z6NuYXV+bb4qMxVgXRJAtqvtbX7XW6m9lNSGK7VDQH8qhtTllHkx48fL168cK+lscz9SRoCBwhsvXTjjz/+6HIzfN/tyHgLTMU+f/6cfK+yPtS8tfV99kztVf748eP8c8wEo/+Ydj+sdd+91mEsnHiewGgBgIgNqPJ5P6EGCEAAAqsECGhXsZC5RYCAdosM+ScJEN2dBMjpEChPgMUABZhv7VX+8OFDvrv9X79+dVUz3qN2T6khTYhbgxX6kwG/6s+mWTVi6pQV78iVjzZ16rspGQMtFgNc2OQZ/S+E3+Kl++6yWrRINzKPNvrLcAOq3I27tq4I4VnrFhxBfgLUEaycUEcC1IQwqcolkDVai29X/vnzpyuNJa0xXh9wC5QMbOLSucl3aAQk4VAfBORvWzvkt9pPH4qjRVYC+FVWvJ1Vrq7GHS61m1SbAzvTEXUKE1A45DqVe/Wtl3S4ZVpM992O7ty5s2WUX3/9VZ2G1NdGZS0gC5TcqiGcr+7o5uYmXEZxFHuVJ0SM/mFX4ahLoO9ey9WUdEkCAwYAA6pc0qO4FgQgMCABAtoBjX5YZQLaw+g4MUCA6C4Ah0MQqJbA1o3ogMAsBgjAWR5S3+i98VZldFtYN4QVvC3Lp8rxXh+vu9Cpai5cDyFuYeCDXA6/GsTQSdRk6pQEI5V4BAacOvXdlAKP+FkM4Dn/hT8Z/S+E39yl++6ymjNHNwIPOPoPqHI37tqBIoRnHRhxBBUIUEewciodCVBTkaQel0DuaC2+XVk3TVyBLOk3b94Eimlnf2DLRPjcQLUcGpzAu3fvVn1Vj9jVigaHg/qHCeBXh9ENdeLbt2+9ca3X3aRDmfVaZbVn9fXr16syKFK6ffv26qGmM0doR5ouujbSkr5//+9PsfGXL19EIHCbzD1xV9qyV1mCvX//fle1fRdm9O/bvqm0G6HXSsWKeuwEBgwABlTZ7g+UhAAEIHCYAAHtYXRDnUhAO5S5iylLdFcMNReCQFoCqw9Yw5cIP9BnMY7EEgoAABXmSURBVIBLT8+pl3f7dXNYe5Vz3BB2L61LuD/v3r3r/mwrTYjblr1akRa/asVS18rJ1Ola/r1efcCp0whNicUATTRYRv8mzHS5kCN0WZdDHlCAAUf/AVUe0LErV5nwrHIDId5EgAAVT7AQIEC1UKLMXgIForX4dmU9Ldslt0Z3vekhcErg08rPnj0LnxuolkODE7h169bW/kA9A9YuoMH5oP4xAvjVMW5DnaXu5enTp67Kve4mdXUknZvAo0ePVi+hT+A+efJk9VDTmYO0I5nPNdO3b99evXrl5qRNa1Gglrt5L1NYXkJdlqayy/yRcxj9R7a+UfdBei0jDYolJDBaACB0A6qc0GGoCgIQgMAWAQLaLTLkzwQIaGcUJNISILpLy5PaIFCMAIsB8qFe3ausrxxrI3GB15J6X1fea+h8WA7UTIh7ABqnRAngV1FEFGDqhA9kIjDa1GmQpsRigEztJW21jP5peXZZ2yBdVpe2q1yp0UZ/mWNAlSt3wgHFIzwb0OgtqkyA2qLVCstMgFoY+DiXKxCtJd6urKE9vOFBGyeW7w+eLKonc1n3bIzjN8Nqqr3u2vG+qv5WW1otTCYEXAL4lUuDtEdAg9qff/7pZupnl7tJXR1J5yagcMhbRTRdUWuJ9Cat3FcvX/847UgDircg7MWLF1I/B3NNUPWtjFVHmi+nr6ZoVRxd1gzETTD6uzRIewTG6bU8xfmZm8BoAYB4Dqhybi+ifghAAAIzAQLaGQWJJQEC2iUTcpIQILpLgpFKIHAJAe+mZVgGFgOE+bhHV/cqC6Bu3moVmlsyU9r7urIWY2S6UJlqCXHLcB7tKvjVaBbfpS9Tp124KGwnMNrUaZympDHFi6tZDGBvFyVLMvqXpN3ctcbpspozTesCjzb6y14Dqty6l3YpP+FZl2btUikC1C7NmkopAtRUJKnHI1AmWotvV7bv89TH2d6/f++p4f3Ut5e9nPnn1qdx5wIkIBAloGbjbR2cTtEHDNmNE6VHgS0C+NUWGfLV4fz8+XPmoL1/jGUzDRLHCHz9+lVPrVbPlXeVWcO0evV8mUO1o2UXoU3Fmk+mxathS9Uq+AlUq6VpKqDPLwfKDH6I0X9wBwioP1SvFeDAobQEBgwABlQ5rc9QGwQgAIEoAQLaKKJhCxDQDmv6rIoT3WXFS+UQyE2AxQA5CK/uVdZ7t6OrKVIJo57ZfYClagt8zzmV8Fv1EOJukSH/DAH86gy9vs9l6tS3fa/SbsCp01BNicUAV7Wsvddl9N9LbJzyQ3VZ45j1ck0HHP0HVPlyN0OALQKEZ1tkyK+NAAFqbRapRx4C1Hps0ZMkxaK1+Hblhw8fhslqt4M2Kn///j26HfTjx483NzertX348KGDJ2SrqpFZmICCS+0YXF5UX6SUBy7zyYGAhQB+ZaE0Whm90Mj7cqn8pMvdpKNZ9lp979+/vyqAYq0ud5aO1o5kRO/dPdoznHDHsr7LoUts7XifXevly5fFvuAxX7TFBKN/i1bLLfNovVZuntQ/ExgtAJDiA6o8m5sEBCAAgWIECGiLoW7oQgS0DRmrLVGJ7tqyF9JCwCPAYgAPyPmfq3uVdZNfy87OV26swVuV4X3rz1hJhcUIcSs0Sgci4VcdGDG5CkydkiOlwonAaFOn0ZoSiwEaaumM/g0Zq5ioo3VZxcByodFGf1l8QJXx82oJEJ5VaxoEWxIgQF0yIYcAFR/IRKBYtBbfriwNvW0Vk87qE//5559///1Xux20UTm6QUsfjtt6N7MezqktZUJJtaMRkCt++vRpVWt5YPIPGK5eiMz+COBX/dn0pEZavuN1Ndr+x1h2kiqnaw3T6hdxHzx4EH0pTIv0xmxHb9++1bt+XHvJ6FordvKrGnrXkXhq57P3GgX3Qkrr0grg5WlePj9XCTD6r2IZOXPMXmtkixfTfbQAQGAHVLmYO3EhCEAAAi4BAlqXBmkRIKDFDTIRILrLBJZqIVCSAIsBEtJWr/j69WuvQr26vfBNfq3lcGXwbkq7h9pKE+K2Za9WpMWvWrFUMTmZOhVDPdqFRps6jdmUWAzQSrtm9G/FUsXkHLPLKoZ35AuNNvrL1gOqPLKHN6E74VkTZkJIESBAxQ08AgSoHhB+piJQNFrTfuPon76cvPxcrbZVTNuVo6ergGrYemXvs2fPLDWMWUaEo16lLUxjwglrrX2Dq+jAFebG0TAB/CrMZ5yjGrm8HkZLecZRH00zEfj8+bPnV9NPRVCZrnhttSO3IwXGq4vD/vzzT60h22sXnaITV53HzVQwrzcE7a2c8iLA6I8bTARG7rXwgawERgsABHNAlbO6EJVDYBwC3CY9bGsC2sPoOjuRgLYzg9ajDtFdPbZAEgicIcBigDP03HOXA65uzKqrdMsUSMug7s1hpSVYgesWuwQhbjHUQ10IvxrK3AFllz05KwECuDhkJzDa1GnkpsRiAHu7uLwko//lJqhEgJG7rEpM0KsYo43+suOAKvfqvZ3pRXhW3qA82T/MnAD1MLrOTiRA7cyg9ahTOFr7j1FzvfHXe6Y1/VSfGK1BKrFXOUpptQCj9SoWY6Z2Jh92WuMlKDYgAfxqQKN7KnsvpFc/w3sQPET8PEBgdTWYvEsrmRQMHKiw8lNoR1t3wSaja92DEAVMr+haQbg6n+UbhVaDH1WoK1buFTWLx+hfs3XKyEavVYbzgFcZLQCQiQdUeUDHRmUIZCLAbdIzYAloz9Dr41wC2j7sWKEWRHcVGgWRIHCYAIsBDqObT1wuIdIaiUtuzC4lUTAwy9lHghC3DzvWpgV+VZtFysvD1Kk880GuONrUiaYki6++vpzFABU2eUb/Co1SWCS6rMLAx7ncaKO/LDugyuP4cweaEp4VNiJP9s8AJ0A9Q6+PcwlQ+7BjhVqUj9as25UFSx9kW93/oExtgdCuiSVQDTbLh2FzJXzhbUnMy2G09oDs/bl1709P3PdWRXkIzATwqxnFmAnPATQxGJMDWqcl4PnVHCytxldpL31JbZ6+w7ajQJw8+4A2JGtN2/Rn3Jw8n6sEG5VTebjntDNkospUhCuvx3OAYXutys3Uoniea819S68BgGw0oMoteiYyQ6BOAtwmPWmXrR6YgPYk2FZO9xyAgLYVw9Uvp+daIwS09RsFCSFwhgCLAc7QW97s/fPPP89UePjc5WIm9c8Kpw9XWO2JW8MQIW61JmtCMPyqCTPlE9JzAKZO+VCPVrPnWt1PnTx9h21Ky/hwNv2cYDFADb2B57GzdYgqa7BOARk8Bxi2yyqAerRLeK419y2sBBjNE9C3KgKEZ8XMwZP9k6i3BhEC1JNgWzndcwAC1FYMV7+cnmsVCFB/EZT5MtHE+/fvHz16FCgmBbSb4rffftPG67///vvbt29bhdVd3rt3b+so+ROBr1+//v7772Ea6oBkl3CZYY/++PHj7t27Sz/UzT7N+m7fvj0sGRQ/QwC/OkOvg3MfPnx4c3MzKaLp66tXrzpQChWuJfDkyZN3794tZdCiIvnbMr+DHNrRbMQvX74oul7GKnOBYwmFOtqo/OLFi1u3bh2rgbM8Aoz+HpDRftJrjWbxMvoOGAAMqHIZX+IqEBiEALdJTxqagPYkwNZPJ6Bt3YJ1yk90V6ddkAoCJwmwGOAYwGWXqDu0L1++PFZb+KyfP3/OBbQkQ2nlKKH/us+8dat515qQuf7KE4S4lRuoUfHwq0YNl0pspk6pSFKPS2AZJ0xHWQzgUuo1zWKAJizL6N+EmfIJyeifj+3INQ84+g+o8sge3rTuhGdlzMeT/ZOcCVBPAmz9dALU1i1Yp/zXRGt793Brk6c2JJ8hqBcJ64HZ3uuOWZ6Xi5y3u5xNz4OXHqut9ecrp4ZhCeBXw5peiqtnnj5zqqdHI3NA91QEtj5YoZVMqS5RYT20I88ocoOttxYtY5hwjl5kw0vUPLypfjL6pyLZYj30Wi1arXKZBwwABlS5cidEPAg0R4DbpOdNRkB7nmG7NRDQtmu7aiUnuqvWNAgGgfMEWAywl6FeHBm+Z3v5UT3V2qtUK+UJcVuxVFty4ldt2SuttEyd0vKkNhEYc+pEU/KcX27AYgCPSW0/Gf1rs0hJeeiyStIe5FoDjv4DqjyIM3esJuFZbuNqeI3eEeWDsWErEKCG+fR9lAC1b/teot1V0dq+ryvPI4c+JqnPtc0/jQntGtXHA7Xd31ieYrxcJIkPbGHkw9RJ8A5bCX41rOlRHAIJCehtbXfv3l1WqOVNb9++XeaT0zcB+YO2qX/69Mn9PoZFZa020/uA9EeYbcF1pgyj/xl6nAsBCMwEBgwABlR5NjcJCEAgFYGtSMytn3t9Lo3V9BZG0K3iIhMCENgiQHS3RYZ8CPREgMUARmtuvZDeeHqZYn0He4S4ZbxotKvgV6NZHH0hkIkAU6dMYButVv7AYoCabcfoX7N1kA0CDREYcPQfUOWGHBJRwwQIz8J8zhzdiqzcOvu+Y+lqeji9hRF0h5FyIgTGJHBhtHZwu/JkJ22k0fbjv//+O2o2vSJOG2/0uC5akgIugS3PcMtoa8rHjx/dHNJLAkJ0//79ZT77wZZMyLETwK/srCgJAQgsCfz48UO7TJcbU5lMLlmNlqMbDQqwtW/527dvek2anESJCYLe/vPbb7/pvza6y38UYytx69at0RBdqC+j/4XwuTQE+iAwYAAwoMp9+CpaQKA2AtwmTWURAtpUJKkHAsMSILob1vQoPiYBFgOE7d7EXmWp8OzZM+0/D+vS9FFC3KbNV63w+FW1pkEwCLRCgKlTK5YqLyeLAcozN16R0d8IimIQgMAWgQFH/wFV3rI++U0TIDxLbj6e7KdCSoCaiiT1QGBYAtdGa6e2K082kwLaTaG/z58/azfFtKdCh6Z9FNNG5du3bw9r4DOK6xnw06dPwzWIs0wQLsNREdgasPXmwufPn4MIAscI4FfHuHEWBCCgsVu7TOc9qDMQ9irPKEhAoFoCjP7VmgbBIFA/gQEDgAFVrt8PkRACjRLgNmlCwxHQJoRJVRAYjQDR3WgWR18ITATU9lkMsHSGVvYqS/K//vrr4cOHSxV6yiHE7cma9eiCX9VjCySBQHMEmDo1ZzIEhsBEgNEfT4AABA4TGHD0H1Dlw+7BiRAYjQBP9hNanAA1IUyqgsBoBC6P1hJsVx7NZsX03XKOpQBv3rzhy9VLLMucrQEbgEtW5NgJ4Fd2VpSEAARmAnfu3NHnc+efU4K9yh4QfkKgWgKM/tWaBsEgUDmBAQOAAVWu3AkRDwKNEuA2aXLDEdAmR0qFEBiEANHdIIZGTQhAIEqgob3K0kUvnVcHHlWq9QKEuK1bsE758as67YJUEKifAFOn+m2EhBDYIsDov0WGfAhAIExgwNF/QJXDPsBRCEBgIsCT/eSeQICaHCkVQmAQApdHa/8dBHRzampcWf3o4qoi+gKzvg+s0X31KJkzgXv37n348GH+OScE8P379/NPEhDYRQC/2oWLwhCAgAio32CvMp4AgaYJMPo3bT6Eh8BVBAYMAAZU+Srv4roQ6JsAt0lz2JeANgdV6oRA9wSI7ro3MQpCAAJGAm3tVZZSWpJiVK3pYoS4TZuvWuHxq2pNg2AQqJkAU6earYNsEIgSYPSPIqIABCCwJDDg6D+gyku7kwMBCCwJ8GR/yeR8DgHqeYbUAIEBCdQQrfF15esdT9uMv3///vPnT/3X5iW93vjTp0/6eUCyP//8848//vjf///322+/3bp160A9fZ+y9YoR7WRWm+xbd7TLRwC/yseWmiHQGYGHDx/e3Nx4SvFdZQ8IPyHQBAFG/ybMhJAQqITAgAHAgCpX4myIAYGmCXCbtLD5CGgLA+dyEGiaANFd0+ZDeAhAICGB5vYqa+HA169fExKovCpC3MoN1Kh4+FWjhkNsCFxCgKnTJdi5KASSE2D0T46UCiHQMYEBR/8BVe7YgVENAocJ8GT/MLpjJxKgHuPGWRAYk0Al0RrblbO7n57//f7779kvc+gCw26O+vLli7Z2L/eEa6/4IK+XPuQvnBQhgF9FAHEYAhD4z39WVzI9fvz47du34IEABFokwOjfotWQGQLlCQwYAAyocnm/4ooQaJEAt0krtBoBbYVGQSQIVEiA6K5CoyASBCBwCQHdyX/69Okllz58UT0T11K2w6e3eCIhbotWq19m/Kp+GyEhBGogwNSpBisgAwRSEWD0T0WSeiDQN4EBR/8BVe7bh9EOAlsEeLK/RebCfALUC+FzaQg0RKCeaO2/DVFDVAikIqA9ydqZrJdJexXqee1Qr5f21OfnSQL41UmAnA6B7gk8f/783bt3nppv3rxhr7LHhJ8QaIgAo39DxkJUCFxFYMAAYECVr/IurgsBCEDgPAEC2vMMqQEC3RMguuvexCgIAQjYCdzc3NgLV1Lyjz/+qESSYmIQ4hZDPdSF8KuhzI2yEDhGgKnTMW6cBYFqCTD6V2saBINAPQQGHP0HVLkef0MSCEAAAgSo+AAEIBAlUFW0xnblqL0o0CeB27dva8ey9ie76ul7y3fv3v3x44ebSRoCdgL4lZ0VJSEwGgHFf69fv/a0/vDhg95h42XyEwIQaIsAo39b9kJaCBQmMGAAMKDKhZ2Ky0EAAhBIToCANjlSKoRATwSI7nqyJrpAAAJjEli+v3sEDoS4I1i5vI74VXnmXBECDRFg6tSQsRAVAnYCjP52VpSEwIAEBhz9B1R5QMdGZQhAoHICBKiVGwjxIHAtgdqiNbYrX+sPXP1KArdu3fr48ePjx49dIbRj+eXLl24OaQjsIoBf7cJFYQgMQkAvwvD2KmuF0D///HPv3r1BCKAmBPomwOjft33RDgKHCQwYAAyo8mH34EQIQAACVREgoK3KHAgDgXoIEN3VYwskgQAEKiHw/fv3SiSxi6FXddsL91SSELcna9ajC35Vjy2QBAJVEWDqVJU5EAYCaQkw+qflSW0Q6IbAgKP/gCp3464oAgEIdEaAALUzg6IOBFIRqDBaY7tyKuNST6sE3r59q49b/vrrr60qgNxVEsCvqjQLQkGgFgJ6U8bXr1/1mqtaBEIOCEAgBQFG/xQUqQMCPRMYMAAYUOWePRjdIACBAQgQ0A5gZFSEwCkCRHen8HEyBCDQBQG99ro5Pe7cudOczAkFJsRNCJOqZgL41YyCBAQgsEqAqdMqFjIh0DQBRv+mzYfwEChAYMDRf0CVCzgSl4AABCBgJ0CAamdFSQiMSaCGaO2Xf//9d0z6aA0Bl4DeJaCPKr97906fu/z06ZPeO+IeJQ2BYwTwq2PcOAsCXRJ49eqVBhp9x+DZs2d8VLlLE6MUBCYCjP54AgQg4BIYMAAYUGXX4qQhAAEIdECAgLYDI6ICBBISILpLCJOqIAABCEDgKgKEuFeR7/u6+FXf9kU7COwlwNRpLzHKQ6BFAoz+LVoNmSGQj8CAo/+AKufzH2qGAAQgkIQAAWoSjFQCgW4I1Bat/X8r0SGtooT7awAAAABJRU5ErkJggg=="/>
  <p:tag name="POWERPOINTLATEX_PIXELSPEREMHEIGHT#5C646973706C61797374796C657B66275F31287828752C76292C7928752C7629295C63646F742078275F3128752C76292B66275F32287828752C76292C7928752C7629295C63646F742079275F3128752C76297D" val="208,3333"/>
  <p:tag name="POWERPOINTLATEX_BASELINEOFFSET#5C646973706C61797374796C657B66275F31287828752C76292C7928752C7629295C63646F742078275F3128752C76292B66275F32287828752C76292C7928752C7629295C63646F742079275F3128752C76297D" val="52"/>
  <p:tag name="POWERPOINTLATEX_REFCOUNTER#5C646973706C61797374796C657B66275F31287828752C76292C7928752C7629295C63646F742078275F3128752C76292B66275F32287828752C76292C7928752C7629295C63646F742079275F3128752C76297D" val="3"/>
  <p:tag name="POWERPOINTLATEX_CACHECONTENT#5C646973706C61797374796C657B3D66275F31287828752C76292C7928752C7629295C63646F742078275F3128752C76292B66275F32287828752C76292C7928752C7629295C63646F742079275F3128752C76297D" val="iVBORw0KGgoAAAANSUhEUgAAFRUAAADcCAIAAADPMxU0AAAgAElEQVR4AeydsXreunJoj889TTpJXVJK+wkslSktl6lkPYK1u3S2ypSSn8B2upSSqiSV5UeQXabacpvOUpnOd+75b/jxACQ4JAEQwCwVNn8QBGbWDIEBCJAvfv369Sf+IAABCCQm8PT0JDXs7+8nrofiIQABCEAAAhCAAAQgAAEIQAACEIAABCAAAQgkIcAkZxKsFAoBCEAAAhCAAAQgUDkB4uTKDYj4EIAABCAAAQhAAAIQgAAEIAABCEAAAhBonwDTmO3bGA0hAAEIDBH481AiaRCAAATiELi+vj4+Pn7x4sXBX//k4PT09Pb2Nk7plAIBCEAAAhCAAAQgAAEIQAACEIAABCAAAQhAIDEBJjkTA6Z4CEAAAhCAAAQgAIEqCRAnV2k2hIYABCAAAQhAAAIQgAAEIAABCEAAAhCAgCUCTGNasja6QgACEBgg8ILvzw9QIQkCEFhN4PHx8fXr1z9+/Bgs6eXLlzc3N0dHR4NnSYQABCAAAQhAAAIQgAAEIAABCEAAAhCAAAQgsDkBJjk3NwECQAACEIAABCAAAQgUSIA4uUCjIBIEIAABCEAAAhCAAAQgAAEIQAACEIAABCDQJ8A0Zp8GxxCAAATMEmD/vFnTozgEEhJ4eno6PDx8fn4O1/Hw8CBfpw/n4SwEIAABCEAAAhCAAAQgAAEIQAACEIAABCAAgfwEmOTMz5waIQABCEAAAhCAAATKJ0CcXL6NkBACEIAABCAAAQhAAAIQgAAEIAABCEAAAsYJMI1p3AFQHwIQgEBH4M/dEQcQgAAEYhF4+/bt5OZ5qevVq1cSlcaqlHIgAAEIQAACEIAABCAAAQhAAAIQgAAEIAABCMQiwCRnLJKUAwEIQAACEIAABCDQEgHi5JasiS4QgAAEIAABCEAAAhCAAAQgAAEIQAACEGiSANOYTZoVpSAAAQgsIMD++QXQuAQCEAgRuL+/v7u7C+X433Oyx/7y8vJ/f/E/BCAAAQhAAAIQgAAEIAABCEAAAhCAAAQgAIEiCDDJWYQZEAICEIAABCAAAQhAoDACxMmFGQRxIAABCEAAAhCAAAQgAAEIQAACEIAABCAAAZcA05guEX5DAAIQMEzgxa9fvwyrj+oQgEB8Aqenp1+/ftWXSyukZ0VOCEAAAhCAAAQgAAEIQAACEIAABCAAAQhAIAMBJjkzQKYKCEAAAhCAAAQgAIHqCBAnV2cyBIYABCAAAQhAAAIQgAAEIAABCEAAAhCAgDUCTGNaszj6QgACEAgQ4PvzATicggAEZhN4enqatXleKpB3O82uhgsgAAEIQAACEIAABCAAAQhAAAIQgAAEIAABCKQhwCRnGq6UCgEIQAACEIAABCBQNwHi5Lrth/QQgAAEIAABCEAAAhCAAAQgAAEIQAACEDBAgGlMA0ZGRQhAAAIzCLB/fgYsskIAApMEbm5uJvM4GZ6fn50UfkIAAhCAAAQgAAEIQAACEIAABCAAAQhAAAIQ2IoAk5xbkadeCEAAAhCAAAQgAIGSCRAnl2wdZIMABCAAAQhAAAIQgAAEIAABCEAAAhCAAASEANOYuAEEIAABCPQJsH++T4NjCEBgLYG7u7u1RXA9BCAAAQhAAAIQgAAEIAABCEAAAhCAAAQgAIHtCDDJuR17aoYABCAAAQhAAAIQKJcAcXK5tkEyCEAAAhCAAAQgAAEIQAACEIAABCAAAQhA4K8EmMbEESAAAQhAoE/gxa9fv/q/OYYABCCwhsCLFy/mXv7HH38cHR3NvYr8EIAABCAAAQhAAAIQgAAEIAABCEAAAhCAAARSEGCSMwVVyoQABCAAAQhAAAIQqJ0AcXLtFkR+CEAAAhCAAAQgAAEIQAACEIAABCAAAQg0T4BpzOZNjIIQgAAEZhHg+/OzcJEZAhAIEbi9vQ2dHjp3eHjI5vkhMKRBAAIQgAAEIAABCEAAAhCAAAQgAAEIQAACGxBgknMD6FQJAQhAAAIQgAAEIFA8AeLk4k2EgBCAAAQgAAEIQAACEIAABCAAAQhAAAIQsE6AaUzrHoD+EIAABDwC7J/3kJAAAQgsJfD169e5l759+3buJUbyPz4+vn///tOnT0b0Rc08BPCrPJypBQLlE9i1BgsmicpXDQkhAAGHAL2/A4SfELBMwGAAYFBlyx6O7hCISIBJzogw1xdFQLueISVAoBkCRHfNmBJFIACBSgkQJ0c0HFFuRJgU1RHArzoUHEDAOAGGTsYdAPXtEKDrt2NrNIXAJAGDvb9BlSfdgAwQgEBHgGnMDkXmAwLUzMCpDgIlEygtWvtLybCQDQIQqIvAzc3NXIHZPz9I7OLi4vPnz90p+dkdcwCBxQTwq8XouBAC7RE4OTl5fn4WvQ4PD6X7Pj4+bk9HNIIABIQAvT9uAAEI9AkYDAAMqty3OMcQgMBiAkxyLkYX/UIC2uhIKRACVRMguqvafAgPAQg0QIA4OZYRiXJjkaScPgH8qk+DYwgYJ8DQybgDoL4RAnT9RgyNmhBQEjDY+xtUWekMZIMABIQA05ibuAEB6ibYqRQCxRIoLVrj+/PFugqCQaAyAt++fdvtxNPLfXZ2tr+/r89vIadgPDo66m+e//79uwXF0TEpAfwqKV4Kh0B1BOSFXl2X/ePHDxmfXF9fV6cFAkMAAmEC9P5hPpyFgEECBgMAgyobdGxUhkAKAkxypqC6oEwC2gXQuAQCbRMgumvbvmgHAQiUT4A4OYqNiHKjYKQQhwB+5QDhJwSME2DoZNwBUN8CAbp+C1ZGRwjMImCw9zeo8iyXIDMEjBNgGjO/AxCg5mdOjRAonECB0Rr75wv3GcSDQDUEFryo6fLyshr1sgh6e3srmxhlK2O/NnnLQP8nxxCYSwC/mkuM/BBonoC8qOXly5d9NaVHPj097adwDAEIVE2A3r9q8yE8BBIRMBgAGFQ5kfNQLASsEWCSswSLE9CWYAVkgEBpBIjuSrMI8kAAAtYIECevtzhR7nqGlOATwK98JqRAwDgBhk7GHQD1mydA19+8iVEQAgsIGOz9Daq8wDG4BAJmCTCNmdn0BKiZgVMdBKogUGC0xv75KjwHISFQAYG7u7tZUr569er4+HjWJW1nfv/+/fn5uaPjx48f2dDoMOHnLAL41SxcZIaAHQJfv349PDzs6yspMlaR1331EzmGAARqJEDvX6PVkBkCeQgYDAAMqpzHl6gFAm0TYJJzc/sS0G5uAgSAQLEEiO6KNQ2CQQACFggQJ6+0MlHuSoBcPkgAvxrEQiIEIMDQCR+AQKsE6PpbtSx6QWA9AYO9v0GV1/sJJUDACAGmMXMamgA1J23qgkBdBEqL1l78+vWrLoJICwEIFEhAttv99ttvswT78uULO8M7Ym/evPGDddk8f3Fx0eXhAAJzCeBXc4mRHwKmCDw9PZ2cnPz48aOv9d7engxXeMFNnwnHEKiLAL1/XfZCWgjkJ2AwADCocn6/okYItESASc7NrUlAu7kJEAAChRMguivcQIgHAQi0SoA4eaVliXJXAuTyQQL41SAWEiEAgR0Bhk54AgTaI0DX355N0QgCcQkY7P0NqhzXZygNAk0SYBozp1kJUHPSpi4I1EigqGiN78/X6ELIDIHiCPh7v8Miyjdv2TzfIZJtij7Aq6srNs93iDhYQAC/WgCNSyBgisD+/v7Dw4PzFfrn52fZVH9/f28KBcpCoBkC9P7NmBJFIJCOgMEAwKDK6fyHkiFggYA/RxfWmknOMJ+5Zwlo5xIjPwQMEiC6M2h0VIYABEogQJy8xgpEuWvoce0YAfxqjAzpEIDAjgBDJzwBAo0RoOtvzKCoA4EUBAz2/gZVTuE5lAmBxggwjZnNoASo2VBTEQTqJVBUtMb++XodCckhUBCBm5ubWdLI5vBZ+RvOLLHj9+/fHQXfvXv3/v17J5GfENATwK/0rMgJAcsEdsMS+ea8A+H169dsoXeY8BMC5ROg9y/fRkgIgUIIGAwADKpciLMhBgRqJMAk54ZWI6DdED5VQ6AuAkR3ddkLaSEAgTYIECcvtiNR7mJ0XBgggF8F4HAKAhDoCDB06lBwAIHaCdD1125B5IdANgIGe3+DKmdzJyqCQKUEmMbMYzgC1DycqQUCDRAoJ1p78evXrwaAogIEILAhgaenp4ODA70Ask9PLtHnbzjnYOx4dnZ2e3vbsNaolpoAfpWaMOVDoDECj4+P8s15+fK8o5dMJL1588ZJ5CcEIFAmAXr/Mu2CVBAomYDBAMCgyiV7ILJBoEwCTHJuaBcC2g3hUzUEKiVAdFep4RAbAhCokQBx8mKrEeUuRseFAQL4VQAOpyAAAZ8AQyefCSkQqIsAXX9d9kJaCJRAwGDvb1DlEjwNGSBQIAGmMfMYhQA1D2dqgUBLBEqI1tg/35JHoUubBKSlkO+T//jx4+fPn7K3TTafHx4eyn71ly9fHh0dlaCzbPY+Pz/XSyIfn+fj6hKgv3r1yv/yvCTyyV+9L5HTIYBfOUD4CQEIKAl8+/ZNttD7mdlC7zMhBQKlEaD3L80iyAOBiggYDAAMqlyRQyIqBEogwCTnJlYgoN0EO5VCoA0CRHdt2BEtIAABFgM06QNEuU2adXOl8KvNTYAAEKiUAEOnSg2H2BCg68cHIACBxQQM9v4GVV7sHlwIgYYJ8Lg/tXEJUFMTpnwINExg82iN/fMNexeq1U3g06dPd3d3X79+Dash263lc+WyfX1/fz+cM91Z+TitiKovX14EsKG0ejnT5RyLHeWdCNIrpKuXktsmgF+1bV+0g0BqAvL2ltevX/u1sIXeZ0IKBMohQO9fji2QBAKVEjAYABhUuVLnRGwIbEKASc782Alo8zOnRgg0RoDorjGDog4ETBFgMUDD5ibKbdi4G6qGX20In6oh0AABhk4NGBEVrBGg67dmcfSFQHQCBnt/gypHdxsKhEDtBHjcn9SCBKhJ8VI4BCwQ2DZaY/+8BR9Dx5oIyPZp+Tz7rO3oO/VkF/3l5eXx8XF+bV+8eKGv9N27d9fX1/r8TeYUM/lfnj88PHx4eDD+ZoEmzZ1NKfwqG2oqgkCrBMZevijd0yYBRquc0QsCEQnQ+0eESVEQMEvAYABgUGWz7o3iEJhLgEnOucTW5yegXc+QEiAAAaI7fAACEKiLAIsB6rLXMmmJcpdx46owAfwqzIezEIDAJAGGTpOIyACBogjQ9RdlDoSBQKUEDPb+BlWu1DkRGwKJCPC4PxHYXbEEqEnxUjgEjBDYMFr7sxHEqAmB8gnIK3nkpUcnJycLNs+LdnKVXHtxcSHl5FRWXgEyqzrZ5D8rf3uZxcr+5nlR88uXL2yeb8/c2TTCr7KhpiIINExAWhJ5zY2v4KtXrx4fH/10UiAAgW0J0Ptvy5/aIdAMAYMBgEGVm3FXFIFAUgJMcibFO1g4Ae0gFhIhAIG5BIju5hIjPwQgsBUBFgNsRT5zvUS5mYEbqQ6/MmJo1IRAUgIMnZLipXAIxCVA1x+XJ6VBwCwBg72/QZXNujeKQ8AnwON+n0nEFALUiDApCgKWCWwYrbF/3rLjoXtBBOST7AcHB8t2zvfV+Pz5s5QzN/7rlzD3eJbMZ2dnxreIv3//fpDYzc3N0dHRXPjkh8COAH6FJ0AAArEISEAinbVT2vPzs7yjJ/MLehwZ+AkBCDgE6P0dIPyEAATWEDAYABhUeY2HcC0EjBAYnLIb051JzjEy+nQCWj0rckIAApMEiO4mEZEBAhDYnIC0VCwG2NwKGQQgys0A2WAV+JVBo6MyBBIRYOiUCCzFQiAuAbr+uDwpDQLGCRjs/Q2qbNzJUR8CHQEe93cooh8QoEZHSoEQsExgq2jtxa9fvyxzR3cIlEDg9PT069evY5Ls7e29ffv2/Pz88PBwt/lcvgErHzB/eHiQ3fKypW3wwo8fP8q36AdPxU0UkcZk8CsSmY+Pj/10IymfPn36/ffffWXlY7/SB/jppEBAQwC/0lAiDwQgMIuAvNLlx48fziUSh/AVeocJPyGwFQF6/63IUy8E2iZgMAAwqHLbPox2EFhJgEnOlQBnXU5AOwsXmSEAASUBojslKLJBAAL5CbAYID/zTWokyt0Ee/OV4lfNmxgFIZCfAEOn/MypEQJ6AnT9elbkhAAE9AQM9v4GVdb7Azkh0CoBHvcnsiwBaiKwFAsB4wTyR2vsnzfucqi/MQH5lKt80NXfotaJdXV1JS/s6X76B/KpedlFP/jCJPmk+Zs3b/xLIqZ8+/ZN5FcW+OrVK5FWmbm9bKL769evfb2MY/GBkDKLAH41CxeZIQABJQHZJy/9u/9+HPosJUCyQSApAXr/pHgpHAKWCRgMAAyqbNnD0R0CYQJMcob5xD1LQBuXJ6VBAAIdAaK7DgUHEIBAOQRYDFCOLVJLQpSbmrDN8vErm3ZHawikJsDQKTVhyofAYgJ0/YvRcSEEIBAmYLD3N6hy2Ac4C4HmCfC4P5GJCVATgaVYCEAgf7T2Z6BDAAJbEZBATT7lGtg8L19rD2+eF8nldfW3t7eSU4pyFJFP1kub4iTG/Slb9PUFylfW9Zkbyym2Htw8v7e3N4thY1hQZyUB/GolQC6HAATGCMg7veTtPP7Zr1+/Xlxc+OmkQAAC2QjQ+2dDTUUQMEjAYABgUGWDjo3KEFASmDVBZ3mSU8kzkI2ANgCHUxCAwEoCRHcrAXI5BCAQnYBEPiwGiE61zAKJcsu0S+1S4Ve1WxD5IVAsAYZOxZoGwYwToOs37gCoD4GkBAz2/gZVTupCFA6B8gnwuD+FjQhQU1ClTAhAYEcgf7TG/nl8DwLbEBh7W0YnjWyJPz4+7n6GDyTn2Bb68IUrz8o+OmUJsjhAtvorM7eXTd5lMKiUBOv7+/uDp0iEwCQB/GoSERkgAIHFBN68efP27Vv/ctlXLy/u8dNJgQAE8hCg98/DmVogYJaAwQDAoMpm3RvFIRAmwCRnmE/EswS0EWFSFAQg4BMguvOZkAIBCGxFgMUAW5HfpF6i3E2wN18pftW8iVEQAhsSYOi0IXyqhsAYAbr+MTKkQwACUQgY7P0NqhzFVSgEApUS4HF/CsMRoKagSpkQgEBHIHO0xv75jjwHEMhH4Onp6eTkJFDfly9flJvn5b0+0mrIuzcODg78T9l///5dMgQqWnNKtJDylSVY/i6TGMg3jXCTfYmW3ymg9ByyjRHAr8bIkA4BCMQi8OnTJ3n9jV+azInIyj8/nRQIQCA1AXr/1IQpHwIQEAIGAwCDKuPqEICAQ4BJTgdIup8EtOnYUjIEINARILrrUHAAAQhsSIDFABvCz181UW5+5hZqxK8sWBkdIbAtAYZO2/Kndgg4BOj6HSD8hAAEUhAw2PsbVDmF51AmBMonwOP+FDYiQE1BlTIhAAGHQM5o7cWvX7+c6vkJAQikJiB74wM7z8/OzjRfdpWN8bIBO1DOTgtlaQtUlqbq999/11y4t7cngakmZ3t5xijJjkQ2H7Zn7mwa4VfZUFMRBIwTkGBj8I0/9GLGHQP1NyFA778JdiqFgE0CBgMAgyrb9G20hsAYgbFAy89veZLTpzE3ZYwzA8y5JMkPAQhMEiC6m0REBghAIDUBFgOkJlxO+US55diiJUnwq5asiS4QKJkAQ6eSrYNspgjQ9ZsyN8pCYFsCBnt/gypv62PUDoFNCIxFU74wPO73mQymjCHlyf4gLhIhAIE1BLJFa3x/fo2ZuBYCSwhcXFyEN71//vx5stzr62vZzxYuZ1fI3d3dZGnLMuhLvry8XFZF7VdJUz72ioGbm5vatUP+rQjgV1uRp14IGCQgi/yurq58xX/8+CEvF/TTSYEABBIRoPdPBJZiIQCBQQIGAwCDKg+ankQImCXAJGcG0xPQZoBMFRCAQEeA6K5DwQEEILAJARYDbIJ9k0qJcjfB3nyl+FXzJkZBCJRDgKFTObZAEssE6PotWx/dIZCfgMHe36DK+f2KGiGwOQEe98c1AQFqXJ6UBgEIhAlki9b4/nzYEJyFQGQC9/f3r1+/DhT67t072RsfyCCn3r9//+HDh3Ce/tk//vjj6OionxLl+MWLF8pyfv78ub+/r8zcTLanpyd5x4HsMPQ1kr2IYkQ/nRQITBLAryYRkQECEIhOQKKIwe7s48ePshAwenUUCAEIOATo/R0g/IQABPIQMBgAGFQ5jy9RCwTKJ8AkZ2obEdCmJkz5EIDAIAGiu0EsJEIAAqkJsBggNeFyyifKLccWLUmCX7VkTXSBQC0EGDrVYinkbJIAXX+TZkUpCJRPwGDvb1Dl8v0QCSEQkQCP+yPCJECNCJOiIAABPYEM0Rrfn9ebg5wQiEBg7GvkXdHn5+fd8eDBp0+fZm2el0IG97wNFq5PvL29VWaWNwIY3DwvcMSUg+QPDw/ZPK90HrL5BPArnwkpEIBAagI3NzeDVUhUIy8aHDxFIgQgEJEAvX9EmBQFAQjoCRgMAAyqrPcHckKgYQJMcmYwLgFtBshUAQEI+ASI7nwmpEAAAhkIsBggA+RCqiDKLcQQjYmBXzVmUNSBQBUEGDpVYSaEbJUAXX+rlkUvCBROwGDvb1Dlwp0Q8SAQkQCP+yPClKIIUOPypDQIQEBJIEO0xv55pS3IBoEIBGTX9OCG6q7ovb294+Pj7qd/IG/0mXzo7l8VrtTPr0kZa578ay8vL/3E5lPkNQdfv34dVFOPbvByEi0TwK8sWx/dIbAhAQlO3r59OyiAzJUMppMIAQjEIkDvH4sk5UAAAnMJGAwADKo81yvID4EmCehn6mxOcq43OgHteoaUAAEILCNAdLeMG1dBAAJrCLAYYA29uq4lyq3LXrVIi1/VYinkhEBjBBg6NWZQ1KmIAF1/RcZCVAg0RsBg729Q5cacFnUgECDA4/4AnLmnCFDnEiM/BCAQi0CGaI3987GMRTkQmCAgW98nvxs/uQnt6upqoppcp8c2hzv1n52dGfz4fOA1B7L/UFp2hxI/IaAhgF9pKJEHAhBIRECmReQtP37h8o6e6+trP50UCEAgCgF6/ygYKQQCEFhMwGAAYFDlxe7BhRBohgCTnElNSUCbFC+FQwACkwSI7iYRkQECEIhIQCIfFgNE5FlyUUS5JVunXtnwq3pth+QQaIAAQ6cGjIgK1RGg66/OZAgMgcYIGOz9DarcmNOiDgTGCPC4f4zM3HQC1LnEyA8BCMQlkDpaY/98XHtRGgRGCWi+UPTq1avR6/964vPnz+EMg2cPDw8H0xcnfvv27fn5WXO5RmtNOXXlGXsPguw8LOcNCHUhRVohgF/hBhCAwLYExoIQ6esfHx+3lY3aIdAqAXr/Vi2LXhCoiIDBAMCgyhU5JKJCIDoBJjmjI3UKJKB1gPATAhDIT4DoLj9zaoSAWQKax+IsBmjDPYhy27BjaVrgV6VZBHkgYI0AQydrFkffzQnQ9W9uAgSAAAQM9v4GVcbPIdA8AR73RzQxAWpEmBQFAQgsI5A0WmP//DKjcBUE5hGQfWVjd3K/oJcvX/Z/Osf6CM+58ODgwElZ+fPm5kZTgqwAMPit9dvb27EXWcnm+f39fQ068kDAIYBfOUD4CQEI5Cfw5s2bsUBlbN4kv5DUCIGWCND7t2RNdIFAvQQMBgAGVa7XP5EcAusJMMm5nmGgBALaABxOQQAC2QgQ3WVDTUUQME6AxQB2HIAo146tc2qKX+WkTV0QgMAgAYZOg1hIhEAiAnT9icBSLAQgMIuAwd7foMqzXILMEKiRAI/7Y1mNADUWScqBAATWEEgarbF/fo1puBYCWgKazfPycfKjo6NAiQ8PD4GzY6ek2Oib2O/u7saq66e/e/eu/9PC8dPT09u3bwc1lT2HFxcXg6dIhECYAH4V5sNZCEAgG4GxeOb79+/X19fZxKAiCFggQO9vwcroCIFaCBgMAAyqXIs3IicEohNgkjM60q5AAtoOBQcQgMDmBIjuNjcBAkDAAoGxpqavO4sB+jQqPSbKrdRwhYuNXxVuIMSDgB0CY/EMiwHs+ACa5iFA15+HM7VAAAIaAgZ7f4MqazyBPBColwCP+6PYjgA1CkYKgQAEohBIF62xfz6KgSgEAhMEPnz4MJHjT3+Sr7WH8/z48SOcYfBs9E/CyuvzNZIcHh6enp4OitRw4uXl5fPz86CC8vH5wXQSITBJAL+aREQGCEAgDwF5I8/Z2dlgXdJSSYQweIpECEBgAQF6/wXQuAQCEEhEwGAAYFDlRM5DsRAonACTnEkNRECbFC+FQwACswgQ3c3CRWYIQGAZARYDLONW3VVEudWZrAqB8asqzISQELBAgKGTBSujYwkE6PpLsAIyQAACOwIGe3+DKuPtEGiYAI/7YxmXADUWScqBAATWE0gXrbF/fr11KAECEwQ+ffo0keOvpyf3z49tzA4XPvY59PBVgbO8qGkMzv39/djLTuTj8wbfJjAGivRZBPCrWbjIDAEIpCYQeB1M9Ff2pNaF8iFQLAF6/2JNg2AQMEvAYABgUGWz7o3ilgkwyZnO+gS06dhSMgQgsIwA0d0yblwFAQgoCbAYQAmq9mxEubVbsEz58asy7YJUEDBLgKGTWdOjeDYCdP3ZUFMRBCCgJGCw9zeostIZyAaB6gjwuD+KyQhQo2CkEAhAICKBRNHa//mXf/mXiFJSFAQg4BO4uLj47//+bz/dSZGb8R/+4R+cxP7P//qv//r69Ws/ZfJYPhL7z//8z5PZZmWQAifV2dvbu729nVVsA5lfv3799PQ0qMh//Md/hI07eBWJEBAC+BVuAAEIFEXg4OBAwoBv3775Ukn63//935+cnPinSIEABGYRoPefhYvMEIBABgIGAwCDKmdwJKqAQGkEmORMZxEC2nRsKRkCEFhGgOhuGTeuggAElARYDKAEVXs2otzaLVim/PhVmXZBKgiYJcDQyazpUTwbAbr+bKipCAIQUBIw2PsbVFnpDGSDQHUEeNwfxWQEqFEwUggEILCf6BwAACAASURBVBCRQKJo7cWvX78iSklREICAQ+Dx8fG3335zEgd/Tt6Msldt1p402cT+8PBwdHQ0WN2yRNkfLo3R5LXywo/3799PZmspg+j74cOHQY1evXolb2YaPEUiBMIE8KswH85CAAKbEAjENhJ7jL1KZhNRqRQCNRKg96/RasgMAQsEDAYABlW24MnoCIGOAJOcHYroBwS00ZFSIAQgEIUA0V0UjBQCAQj4BALNi5OZxQAOkLp+EuXWZa9apMWvarEUckLAFIFAbMNiAFOegLIpCND1p6BKmRCAwHoCBnt/gyqv9xNKgEBpBHjcH8UiBKhRMFIIBCAQnUCKaI3vz0c3EwVC4G8I/Ou//qvmo/EvX76UN9P/zZXeD/mAuXzGfPLb7911//7v/z5rv313YeDg3/7t3/7zP/8zkGF36ubm5u/+7u8mszWTQULwf/qnfxpT58uXL5qXDoxdTrpZAviVWdOjOAQKJxB4rdf//M//SADwj//4j4WrgHgQKJYAvX+xpkEwCEDAYABgUGX8HAKmCDDJmcjcBLSJwFIsBCCwngDR3XqGlAABCAwSYDHAIJbGEolyGzNoIergV4UYAjEgAAGHAEMnBwg/IRCLAF1/LJKUAwEIRCdgsPc3qHJ0t6FACGxOgMf9601AgLqeISVAAAKJCKSI1v6cSFaKhQAEdgRkJ7kGhXKj++fPnzWlyQtfZc/26empJvOsPJp3Abx9+3Z/f39WsbVnFpXHVDg7Ozs6Oho7SzoEAgTwqwAcTkEAAtsSePfu3ZgAl5eXMqsydpZ0CEAgTIDeP8yHsxCAwLYEDAYABlXe1seoHQI5CTDJmYg2AW0isBQLAQhEIUB0FwUjhUAAAg4BFgM4QJr8SZTbpFk3Vwq/2twECAABCIwRYOg0RoZ0CKwhQNe/hh7XQgACqQkY7P0NqpzaiygfApkJ8Lh/PXAC1PUMKQECEEhHIHq0xv75dMaiZAj8SfaPff/+XQPi1atXmmzHx8cPDw+yPT6QWYqSPCk2z0uld3d3gap3pwLt1OS1NWb49u1bAItsI6xRKWTenAB+tbkJEAACEAgQkFfDyAtixjLQ942RIR0CYQL0/mE+nIUABDYnYDAAMKjy5m6GABDIRiAwm9fJYG2Ss1N88QEB7WJ0XAgBCOQhQHSXh3PhtcijW+mwHh8fC5cT8WohwGKAWiy1Rk6i3DX0uHaMAH41RoZ0CECgBAIMnUqwAjI0RoCuvzGDog4E2iNgsPc3qHJ7fotGxgnwuH+lAxCgrgTI5RCAQGoC0aM19s+nNhnlmyagebPRDtDLly+VpGQL/Y8fP2T5pr+LXnayyWfn7+/vpaVQljYrm5Q8md/g59YDuwTlXQZir0loZICATwC/8pmQAgEIFEXg6upqTJ7Pnz+zAnUMDukQCBCg9w/A4RQEIFAIAYMBgEGVC3E2xIBAUgJMcibCS0CbCCzFQgACEQkQ3UWEWV1Rss9ZXj5+cHBwcnLy22+/ybNUWR9WnRYIXBoBFgOUZpEU8hDlpqBKmfgVPgABCBROgKFT4QZCvOoI0PVXZzIEhoBBAgZ7f4MqG3RsVG6VAI/711uWAHU9Q0qAAARSE4gbrbF/PrW9KN80Af0j81k73vf396+vr2Wdxx9//CEb5uVPDn79+nV7e5vos/M7K2pe1BSIpZp0BYm/A1bmK1VNGj2DUvhVBshUAQEIrCQgoYu8JmasEGvxwBgH0iGgJ0Dvr2dFTghAYEMCBgMAgypv6GBUDYFsBJjkTIGagDYFVcqEAASiEyC6i460ogLfvn3bf6InLyuX6U152FqRCohaIIG+U4XFk/YnnKF/lsUAfRrbHhPlbsu/1drxq1Yti14QaIkAQ6eWrIkumxOg69/cBAgAAQhoCBjs/Q2qrPEE8kCgCgI87l9pJgLUlQC5HAIQyEMgbrT2Qvbc5pGbWiBgkIDcrrL8YlJx+fh8FZ84kEf1z8/PAXVkoYmEU4EM7Z2SFxaMLYw4PDzk67vtWTyPRvhVHs7UAgEIrCQgnf7r16/HCnl4eDg+Ph47SzoEIOAQoPd3gPATAhAoloDBAMCgysW6H4JBIBYBJjljkeyXQ0Dbp8ExBCBQMgGiu5Ktk0422ScvX573y//48ePFxYWfTgoElARYDKAEVW82otx6bVey5PhVydZBNghAoCPA0KlDwQEEVhKg618JkMshAIFsBAz2/gZVzuZOVASBpAR43L8SLwHqSoBcDgEIZCMQMVrj+/PZrEZF5gjIUgzN5nnhcnJyUj4d2eEf3jwvKlj73LowGds8b5BG+T5ci4T4VS2WQk4IQEDmUORlMWMc+AT9GBnSIeAToPf3mZACAQgUS8BgAGBQ5WLdD8EgEIUAk5xRMDqFENA6QPgJAQiUTIDormTrpJNN3vU5WPj3798H00mEgIYAiwE0lKrOQ5RbtfmKFR6/KtY0CAYBCDgEGDo5QPgJgWUE6PqXceMqCEBgEwIGe3+DKm/iWlQKgbgEJL5iT9MapASoa+hxLQQgkJlAxGiN/fOZbUd1hggEdlY7FOSz7U5KgT9vbm7CUskOOmmbwnkaOxvYGbi3t8cHKxozdzZ18KtsqKkIAhBYT+Dt27djhUggJC/9GjtLOgQg0CdA79+nwTEEIFA+AYMBgEGVy/dDJITAYgJMci5GF7iQgDYAh1MQgECBBIjuCjRKapHG3ng+lp5aHspvgwCLAdqwY0ALotwAHE4tJoBfLUbHhRCAQH4CDJ3yM6fG9gjQ9bdnUzSCQNsEDPb+BlVu24fRzgIBHvevtDIB6kqAXA4BCGQmECtaY/98ZsNRnSEC+kfmL1++LJ/L3d1dWEg+Pt/nE2ij+9k4hoBDIPxOL/zKwcVPCEBgcwLhdunDhw+bS4gAECifAL1/+TZCQghAwCFgMAAwqLJjdH5CoCUCTHJGtyYBbXSkFAgBCKQmQHSXmnCB5Y99jubnz58FSotItRBgMUAtllomJ1HuMm5cFSaAX4X5cBYCECiNAEOn0iyCPNURoOuvzmQIDAEIGOz9DaqMn0OgdgI87l9jQQLUNfS4FgIQ2IRArGiN/fObmI9KTRDQPzI/OjoqnMjj42P4CwwGP7d+dXUVsFq4jQ5cyCnjBPAr4w6A+hCojsD+/v7Z2dmY2BILSQgxdpZ0CEBgR4DeH0+AAASqI2AwADCocnVuicAQUBJgklMJalY2AtpZuMgMAQiUQIDorgQrIAMEGiDAYoAGjBhQgSg3AIdTiwngV4vRcSEEILAJAYZOm2Cn0pYI0PW3ZE10gYARAgZ7f4MqG3Fm1GyVAI/7V1qWAHUlQC6HAATyE4gVrbF/Pr/tqNEKgfCG845CFR+fn3z8f3l52Wlk4eDp6Snw8iqxafnvRLBgpup0xK+qMxkCQwACQiD8yhg+QY+TQCBMgN4/zIezEIBAsQQMBgAGVS7W/RAMAmsIMMm5ht7gtQS0g1hIhAAEyidAdFe+jfJIOPZd+jy1U0vtBFgMULsFA/IT5QbgcGoxAfxqMTouhAAENiTA0GlD+FRdOwG6/totiPwQMEvAYO9vUGWz7o3iDRDgcf8aIxKgrqHHtRCAwIYEokRr7J/f0IJU3TKBb9++KdU7OTlR5twwW2Cv+E6qcHu0oeSJqubdS4nAGi8WvzLuAKgPgUoJnJ6e7u3tjQn/+fNnmXMZO0s6BCBA748PQAAClRIwGAAYVLlS50RsCIQJMMkZ5rPgLAHtAmhcAgEIlECA6K4EKyADBKomwGKAqs03KTxR7iQiMiwggF8tgMYlEIDA5gQYOm1uAgSolwBdf722Q3IIGCdgsPc3qLJxJ0f9qgnwuH+N+QhQ19DjWghAYEMCUaI19s9vaEGqbpnAw8ODUr0Gvj8vm+f39/eV+raRTXYDBhS5uLgInOUUBMYI4FdjZEiHAAQKJxB+jU64cStcNcSDQGoC4RuEqDI1f8qHAATWEDAYABhUeY2HcC0EyiQQfiG9wUnO9WYioF3PkBIgAIGtCBDdbUWeeiHQBgEWA7RhxzEtiHLHyJC+hgB+tYYe10IAAhsSYOi0IXyqrpoAXX/V5kN4CBgnYLD3N6iycSdH/XoJ8Lh/je0IUNfQ41oIQGBbAuujNfbPb2tBam+WQDg466td/vfnb29v+wL7x+/evfMTG04RIM/Pz2MKhtvlsatIhwB+hQ9AAAL1Egj3feE5l3q1RnIIrCdA77+eISVAAAIbEjAYABhUeUMHo2oIpCDAJGd0qgS00ZFSIAQgkJMA0V1O2tQFgfYIsBigPZt2GhHldig4iEgAv4oIk6IgAIHMBBg6ZQZOdW0QoOtvw45oAQGzBAz2/gZVNuveKF41AQmxwvJb29MUpuGcJUB1gPATAhCoi8D6aI3983VZHGmrIfD9+3elrMfHx8qcW2W7ubkJVH12dnZ0dBTI0N6pq6urgFICJHCWUxAYI4BfjZEhHQIQKJ+ARAIvX74ck/PHjx+T81Zj15IOgbYJ0Pu3bV+0g0DzBAwGAAZVbt6NUdAaASY5o1ucgDY6UgqEAARyEiC6y0mbuiDQHgEWA7Rn004jotwOBQcRCeBXEWFSFAQgkJkAQ6fMwKmuDQJ0/W3YES0gYJaAwd7foMpm3RvFqybA4/415iNAXUOPayEAgc0JrI/W2D+/uRERoE0CslVMo9jh4aEm27Z5wq/Pv7y83Fa8zLV/+/YtsB5ib2/v9PQ0s0hU1wAB/KoBI6ICBIwTOD8/DxAIz7wELuQUBBomQO/fsHFRDQJ2CBgMAAyqbMef0dQCASY541qZgDYuT0qDAAQ2IUB0twl2KoVAGwRYDNCGHX0tiHJ9JqSsJ4BfrWdICRCAwLYEGDpty5/aqyNA11+dyRAYAhDwCRjs/Q2q7NudFAgUToDH/YsNRIC6GB0XQgAC5RBYGa2xf74cUyJJOwQkwlAqE/hYq7KE1Nnu7++fn5/HahH5j4+Px842mf758+eAXuEWOXAhp4wTwK+MOwDqQ6ABAmdnZwEt5NUzj4+PgQycgoBBAvT+Bo2OyhBoj4DBAMCgyu35LRqZJcAkZ3TTE9BGR0qBEIBAfgJEd/mZUyME2iDAYoA27DioBVHuIBYSVxLAr1YC5HIIQGBzAgydNjcBAtRFgK6/LnshLQQgMEjAYO9vUOVB05MIgWIJ8Lh/jWkIUNfQ41oIQKAQAiujNfbPF2JHxGiKwMPDg1Kfk5MTZc6tst3d3QWqNvg52XD4GG6RAyQ5ZZwAfmXcAVAfAg0QODo6Ojw8DCgSbugCF3IKAq0SCN8URJWt2h29INAYAYMBgEGVG3Na1LFMgEnO6NYnoI2OlAIhAIH8BIju8jOnRgi0QYDFAG3YcVALotxBLCSuJIBfrQTI5RCAwOYEGDptbgIEqIsAXX9d9kJaCEBgkIDB3t+gyoOmJxECxRLgcf8a0xCgrqHHtRCAQCEEVkZr7J8vxI6I0RQB+ciqUp/yvz//9evXMV1km9zp6enY2SbTb29vA3rt7e1ZAxKgwSk9AfxKz4qcEIBAyQTC233Ds1cl64VsEEhBgN4/BVXKhAAENiFgMAAwqPImrkWlEIhOgEnOuEgJaOPypDQIQGBDAkR3G8KnagjUS4DFAPXaLiw5UW6YD2eXEcCvlnHjKghAoDQCDJ1KswjyFEuArr9Y0yAYBCAwl4DB3t+gynO9gvwQ2JAAj/sXwydAXYyOCyEAgdIIrInW2D9fmjWRpwUCzbxy/vHx8cePH2Mmeffu3dipVtPD71569epVq4qjV1IC+FVSvBQOAQhkI3B+fh6oSyKKb9++BTJwCgKmCND7mzI3ykKgbQIGAwCDKrftw2hnhACTnNENTUAbHSkFQgACWxEgutuKPPVCoGoCLAao2nwB4YlyA3A4tZgAfrUYHRdCAAJFEWDoVJQ5EKZkAnT9JVsH2SAAgVkEDPb+BlWe5RJkhsCGBHjcvwY+AeoaelwLAQgURWBNtMb++aJMiTCNEFC+cl4+V76/v1+yzoFPxYrwFxcXJQsfXbanp6fAm6ukunBbHF0eCmyDAH7Vhh3RAgIQEALHx8cSHgRQhGdhAhdyCgKNEaD3b8ygqAMB4wQMBgAGVTbu5KjfBgEmOePakYA2Lk9KgwAEtiVAdLctf2qHQKUEWAxQqeHCYhPlhvlwdhkB/GoZN66CAAQKJMDQqUCjIFKBBOj6CzQKIkEAAosJGOz9Daq82D24EAKZCfC4fzFwAtTF6LgQAhAokMCaaI398wUaFJHqJqD/turJyUnhqt7c3IxJeHl5OXaq1fQAjZ3KfH++VdMn1Qu/SoqXwiEAgcwEwq+SmWzxMktLdRDYisDkvUBUuZVpqBcCEFhGwGAAYFDlZb7BVRAoh0AgADM4ybneLgGeu8IJaNdDpgQIQCAnAaK7nLSpCwINEGAxQANGHFSBKHcQC4krCeBXKwFyOQQgUBQBhk5FmQNhyiRA11+mXZAKAhBYTMBg729Q5cXuwYUQyEkgEGXxuD9siAC63YU82Q8D5CwEIFAagcXRGvvnSzMl8lRP4OHhQanDy5cvlTk3ySZvGwq8O//t27ebSLVhpYE3V4lUYs39/f0NxaPqSgngV5UaDrEhAIFBAuGZlOfn5/v7+8ELSYSAKQL0/qbMjbIQsEDAYABgUGULnoyODRNgkjO6cQlooyOlQAhAYFsCRHfb8qd2CFRHgMUA1ZlMKTBRrhIU2WYRwK9m4SIzBCBQOAGGToUbCPFKIEDXX4IVkAECEIhIwGDvb1DliA5DURBIRIDH/WvAEqCuoce1EIBAgQQWR2vsny/QmohUN4HAnnNHscK/Px9425Bsnre2V1wi769fvzoW7P8Mt8L9nBxDoCOAX3UoOIAABNogMNkbhudi2oCAFhAIE6D3D/PhLAQgUCMBgwGAQZVr9ExkhkBHgEnODkWUAwLaKBgpBAIQKIoA0V1R5kAYCJRPgMUA5dtogYREuQugcckkAfxqEhEZIACBuggwdKrLXkibnwBdf37m1AgBCKQmYLD3N6hyai+ifAisJ8Dj/sUMCVAXo+NCCECgWAKLozX2zxdrUwSrlUAzr5wP7HB79+5dreZZKncg8t4VeX5+vrRsrrNLAL+ya3s0h0CjBOT1Oi9fvgwoN9nuBa7lFATaIDB5FxBVtmFotICAKQIGAwCDKptyaZRtjwCTnHFtSkAblyelQQACJRAguivBCsgAgYoIsBigImPpRSXK1bMip54AfqVnRU4IQKAKAgydqjATQm5IgK5/Q/hUDQEIJCJgsPc3qHIi56FYCEQkwOP+xTAJUBej40IIQKBYAoujNfbPF2tTBKuVgP6V80dHRyUrOfa59bOzs8IlT0H18+fPgWL39vaOj48DGTgFgUEC+NUgFhIhAIGqCYRf6/X8/Hx/f1+1gggPgZUE6P1XAuRyCECgTAIGAwCDKpfpe0gFAQ0BJjk1lPR5CGj1rMgJAQhURIDoriJjISoENifAYoDNTZBCAKLcFFQpE7/CByAAgfYIMHRqz6ZoFJEAXX9EmBQFAQiUQ8Bg729Q5XL8DUkgMEiAx/2DWDSJBKgaSuSBAASqI7AsWmP/fHWGRuCiCTw+PirlOzw8VObcJFtgb9vl5eUmIm1Y6dPTU3glxMnJyYbiUXWlBPCrSg2H2BCAQJhAeEwi145NZoWL5SwE2iBA79+GHdECAhDwCRgMAAyq7NudFAhUQYBJzrhmIqCNy5PSIACBcggQ3ZVjCySBQOEEWAxQuIGWiUeUu4wbV4UJ4FdhPpyFAAQqJcDQqVLDIXYGAnT9GSBTBQQgsAkBg72/QZU3cS0qhYCSAI/7laD8bASoPhNSIACBNggsi9bYP9+G9dGiFALhXdZ9KV++fNn/Wdrx3d3doEgitsEPrU/u9JtsfwdhkmicAH5l3AFQHwKtEjg9PQ2rNhZjhK/iLATaIEDv34Yd0QICEPAJGAwADKrs250UCFRBYGwAYnOSc73JCGjXM6QECECgTAJEd2XaBakgUCABFgMUaJT1IhHlrmdICT4B/MpnQgoEINAAAYZODRgRFRIRoOtPBJZiIQCBzQkY7P0Nqry5myEABAIEeNwfgBM+RYAa5sNZCECgXgLLojX2z9drcSQvkcBknNEJXfgXy29ubjpR+wdXV1f9n0aOJ83K/nkjnhBXTfwqLk9KgwAEyiEQfknQjx8/5L2G5UiLJBDISYDePydt6oIABDITMBgAGFQ5s1NRHQSiEGCSMwrGrhAC2g4FBxCAQHsEiO7asykaQSAFgclwqKuUxQAdivIPJs3KYoDyjVighPhVgUZBJAhAIAoBhk5RMFJIewTo+tuzKRpBAAIdAYO9v0GVO3NzAIHSCPC4f7FFCFAXo+NCCECgfAILojX2z5dvViSsicDDw4NS3PDtqiwkXbbDw0O/cEmcfFGHf1UDKWORd6fa8fFxd8wBBJQE8CslKLJBAALVEZhcFzg5L1OdyggMASUBen8lKLJBAAI1EjAYABhUuUbPRGYIMMkZ1wcIaOPypDQIQKAoAkR3RZkDYSBQLAEWAxRrmjWCEeWuoce1YwTwqzEypEMAArUTYOhUuwWRPxEBuv5EYCkWAhAogYDB3t+gyiV4GjJAYJAAj/sHsWgSCVA1lMgDAQhUSmBBtMb++UptjdiFEvj+/btSssnbVVlOomyyse3t27dO4TY/Pv/4+Pj8/Oyg6P8s/FUIfVE5LocAflWOLZAEAhCITmDySyyT8zLRRaJACJRAgN6/BCsgAwQgkI6AwQDAoMrp/IeSIZCOAJOcEdkS0EaESVEQgECBBIjuCjQKIkGgQAIsBijQKCtFIspdCZDLBwngV4NYSIQABNogwNCpDTuiRVwCdP1xeVIaBCBQGgGDvb9BlUvzOuSBQEeAx/0dilkHBKizcJEZAhCojsCCaI3989VZGYHLJSBxhlK4vb29/f19ZeZNsol4nz59+uOPP969e7d7b5O0L2/evNlEmG0rnfxG7mTLu6381F4mAfyqTLsgFQQgEIXA5JtlJtvAKGJQCARKIzDp+USVpZkMeSAAgVkEDAYABlWe5RJkhkAhBJjkjGgIAtqIMCkKAhAokADRXYFGQSQIlEaAxQClWSSKPES5UTBSiEMAv3KA8BMCEGiJAEOnlqyJLrEI0PXHIkk5EIBAmQQM9v4GVS7T95AKAkKAx/3L3IAAdRk3roIABGohsCBa+0stuiEnBMon0Mz75jvUR0dH13/961IMHtzd3YW1Pjk5CWdo+KwsExG3lwj7x1//fv78+fz8LPrKGyIODg7kzQvSLQkf2QyW9IURT09Pnz9/fnh4EGEcGUQSEUAkERmOj4/LsYVlv7q/vxefEWOJ1+zsJWYSG4nPiMOcn58XZalyfAZJ1hCoxeu+ffsmrdmuUd3dF3JHvH//fo3um1wr8YPIv+sRBgWQU9KDSLbBsySWTKCWu6lMhvT+9P5lembDUtXSZBEA1OuExDz12s6O5MzbdLZmkrNDseaAgJaAdo3/cO0CAgS0C6CtuYTobg09roWAEQISDCg1reXxMXGyGNRylDvpzwwqJxGNZbDsV7UEsWO2I71GArV4Hc8CavQuUzLXciuVaRS6fiZOy/TMhqWqpcmi96/XCZkrrtd2LUleS1uXhznTmHM5E6ASoM71GfKvJFBLo206QP3FHwQgEImAfKpd2WhKzkh1UkxyApM2/eOPP5ILUVgFovLbt29lb+QknC6D7Iu+urqSzdIRVZHSPn78KCV3tUweyC76m5ubiDIsLmpS1Pb8SjQ6OzubVFwyiGuJg8X1lsWW4sKqCVTkdSLq2Hen5Y748uVLdYYYU6drBKRTqE4pywJXdDeVbKbO/8cOhHPJ8i+QDc9ZAI1L1hOoyPFE1LEekwBgvSfkKWHMgl1TT8yTxxDU4hCQ5oV5G4cJP6MQ6Bq3sQPxvSgVlVNIRXFFOdCQZD2BihxPRB0Lhwho13sCJcQlIJH5YP8l7/aNWxGltU2AxQBN2newcegnthflTtpRVGZQOUkpnKHvQoPH7fmVaMRigLBXcDY6gYq8TkRl6BTdASgwFoGKbqVYKqcoZ7C77ycK5xT1blgmnrMhfMtVV+R4Iiq9f+2+OmbBrnlnJUDtJi5W/oraumIZIpgQ6BqrsQPxtMZAce80ZtBa1KnI8UTUsfDGyJP9F5rGcazRJB0CrRKQl2rIt6xFu8CnU33d5Zux8jllP91PkedGy946Lw3T7hPN8hYlv1hSohMQT5i0lKlW9Pb2Vsb8+q8r+BaRZ+2yuGS9A3/69Ony8nLWHdoJI/eRiCGX7+/vd4k5D6z5lXyaQGhPvsnMN4G4yvX1tZ++ecrT05O8iEHcT3xJmojj4+PNRUIAh0BdXievHHv9+rWjgvNTXO7NmzdOYsk/5eaVGz8goYzBRPFABk4VQqCuu0kDTYIZifMlaJfl0fJ3fn6eJx6g99dYR/LQ+ytBkW2QQF1NFgHAoBGrSyTmqc5kzQvMvE3zJt5QQQJaJXwCWiUosg0SIKAdxJIzkeguJ+3MdY0ZV2aH5NbLLAzVlUBAYhsWA5RgiM1lsBblTgJnUDmJSJPBml/VFcRqLMhiAA2lbfPU5XU8C9jWW6g9QKCuWymgSHeKlQAdiqQH7XkOXX9Sh4lVeF2OR+8fy+7bljM2ndhJxerHDgUHsQjU1dZptN4qPNPI1nYe5qaU9uXJvhIU2QYJ1NVoE6D+PyPW8lYG5IRAHgLyidfB1q20RNn9mweI8VrGvkfR+YN8/NwIIrk1ZBVRp/jKgzUv3osoiXy+fhPzmfKrSWXDviReV9QbzsT95K53ZJZd9LK3eRNfotJBAnJrOzaa9TOz1+kDD1nMN6hvmYlyU4Sxy41TpuRI1SfQWBsujYM4nuOZkrImLOnjCh9PwmwpqpxU1rGC8zNzOxw2nJyl959EVEgGAoASDGEwADCocgmehgyDBCLOlkjXvCZAiijJVvM2g4RJnIzx8/zGYwAAIABJREFUCGi7sJaAlvtlGQEC2mXc4l5FdBeXZ1GljXVk0mgXJSfCZCCgn5PvOvdNDlgMkMEZpIqxxqEzektRbhhpxKGc0DM+qDTlV5PKdnfT4AGjp/CNydlBAgydBrFkTmTolBl4iuoaa8ClZWAlQAo/8ctszHMkBmYdoG/lAlPo/UswisHe36DKJXiaZRka62S3Dc8sO9JO90l3amnOc1LZwSmpLpG5Ke6XZQQIUJdxi3vV3GiN/fNx+VNa9QT8qbSudyzt4OfPn9XjLl6Bs7OzsN0trF0QT5P35IU5SOwokbTgEiDyrz+x6F8ulyzYCxqOcaVeEVVk6MSYvKMlf/5byYhfCdhJTxA3kD/fPfopYkSZrS6htZDXjPUFc47lbAlCGpch3F6Js+2aiMlmKpvXyeshHEcK/JQbqiL7alTL3/xWBHBzUcNteIF3U5hYuHGQ+04CjHAJ68/S+3ft2//r++n917sUJfQIhO9x8TcCgB6ttIcGAwCDKqf1IUpfRCDcDO66YGkMZUAhAUk3YdJ1zWMHconZeZtFdmj/IgLa7maRu0P+up+DB9kmFiY9j+msSUQlZAi35OJvBLTZzER0lw11/orGni7JLZZfGGrclsDko8PBzn2TROkgtmVloXYjUW7YlOFQZOf80loyqAxj7J814lfiOSwG6Nud4wwEwu0VQ6cMJuiqYOjUoajxINyAF3grhSGHWwaJZFgJEAaoPxv2nC5oFBcKj56YONUzJ6cQCN/jBTZZmi6yu0dYCli4k2usKS5auBaIVwWBcCdbYFsXphpuuvOEZ2EJLZxlbqrrbeUOkr/u5+ABAaqFmyKijuFWTvyNJ/sRaYeLmhutsX8+zJOztgjIqtDBTrHMRMZdGbxzMmCSN8dkEGPDKuSlLIF1JBJeS4YxV5RTk09MZ+2LHovmZRloYEm3iCdmGrtW7u7881AW/ErCkTHPEVuI3R23CXuamClg4jw3yNjqun4HsbmQeVAUW4s41eDNJYnSCDguJ1qIlw7m72yawaCTjWQnzO5A7pRi+fuCOcL7P2d1AX75pKQjMNaGi8dKY1jm3RSmIfMRvgc6Kb5e4TLnng03OCJMA1HlmOeIdvT+cx2G/HoCBAB6VnlyOq2r/7O9AMDX0UlpT+U8vkQtSgLh0bR0wZJhLM6RU5NDklkOPDb3Ut28jRK+tWwEtHI7OHdT+AaU7iDDxELYD5nOCvMp5CwBbSGG6MRwYjn/56zOsSuWg80JjDWJ0sFtLhsC5CQgvbN/Xxeb4sQeOUHZqctClBu2ZjimZVAZpjd21oJf8ThgzPqkpyPA0Ckd22UlT0ZQDJ2WgU191VgDzkqANeTp+pk4XeM/XBsgQO8fgLPJKYO9v0GVN3Et45USnhl3gETqE6ASoCZyLYolQC3NB2ZFa+yfL818yLMlgboemW9Jykbd0r1NtqebL4JMagr5KNkgAYmqZaWRsurwQ3cpX/PIRGwxuKRbL4ZIK4XIiu3BTd2yrU6pzvpsFvxK7otBzsJf1B9jGG6BxesC146VGStdYzVxZrllYtVIOXMJDM4iiR+G96PKVYOt3C4xtddJ8xioffBUzsZqrgn8/IPtdl8vaRP8q0jZnMBgGy53k3hsQLZt76aAYHJKPK3veGPH4eYiXMXkWU0/UntUOeg5Qpvef9I9yLCGAAHAGnqJrjUYABhUOZHzUOwCAszbLIDGJcsIENCOcWM6a4wM6UoCBLRKUDmzEd3lpJ2zLvbP56Rdcl3hvnts5nCr9JJJtiGbhSg3bCkGlWE+y85a8CseByzzDa5aQ4Ch0xp6ia5l6JQIbNJiBxtwVgKsZE7XPwYwPPhKvSJrTKpdusZqMgxkHWAYY+qz9P6pCS8o32Dvb1DlBY7BJWsIEJ6toce1YwQ0oY743tjlVaQP3jssVa3CdlULSYBaoPlmRWvsny/Qgoi0JYGtnn/PrZfZmQxeIvu6J+2SQYytqhj8UuvkpPmgtIOxQp9teEuelOl3bJIixQ5WF0gUm46tA8i2jbN5vxo0t8x6a8ZaY5+q23nLhjuHx9ym78ZyLG4ZcD9OpSMgo31pnRxzKB1mQ6/zWzZHhcGfomw6knFLDrMV7ZQ2iisVpYUJSBvuO56YUuN4YYtvaG6/ffB1lJSk0TW9f8DxivUcev+A1Qo5RQBQiCEcMcI3dZMBgEGVHaPzcysCEl/5UQ3zNluZo/l6CWgDJg53BBsOhQhoA1Yr5BQBbSGGcMQI39RNBrQOgVZ/sn++Vcsu0MuPostMSTpduYBbk5c0H+WGrcagMsxn8dnm/YrFAIt9gwsXE2DotBhd0gsZOiXFm6JwVgKkoCpl0vUHwIYbCiZOA+g4Re9fpg+Eb+omJ04Nqlym77UqFeFZq5bdXC8C1IAJwg07AWoAHacIUMv0gfBN7QSofy7zcSBSQWArAhIxSM+n3GaTX0gRTMSTRR6fPn3KX7u1Gr9//x5WuVg/CYs9efbp6eno6Ojr169OTlmo8ePHjzdv3jjpkz8HS+tfdX5+/vj42E/pHx8fHzu2EEm+ffsmxfazhY/llpH8r1+//vz582DODx8+BGQYvGRZoqOLX0jVfiXOI5Cfn5/7eklcImzFjv3EwWNp3wbTd4nik2L3QIZ0p5TfCT84OEgnAyUHCJycnDheJ2/EuL+/D1zSnZL2pzv2D5J63WRr4MsjKX7jPJithESxS1gMea1GOANnMxOQNty3mtxNt7e3+/v7k8JseDcFZJMOyGkfApnTnZq83+n9x+AnbYfHKt2l0/uH+ZRwlgCgBCv4MvhdiZOnvQDAoMqOTfmZnwDzNvmZUyMBbcAHmM4KwOFUmAABbZjPVmeJ7rYiT70QyEaAxQDZUJdfUdtRboA/g8oAnPWn2vYrFgOs9xBKWECAodMCaBkuYeiUAXLEKlgJEBGmUxRdvwOk/5OJ0z4NjmcRoPefhStbZoO9v0GVs7kTFRGe4QPpCBCgBtgSoAbgcCpMgAA1zGers7OiNfbPb2Um6i2UwOnpqey4k6h07usx9Jte5pbczy+CiXjv378vFF9bYk3uUZxsbWvksRuSyT75vvDi3rKaRLaga7bP9S/sjmXvtGzA6376B2Ob7i4uLpw4XsqZ9f4I0Uhq//333x2lfBnGttb7OdektO1XMq5wOMvmedl4qSQ2eU9dXl4qi4qYTVpd5d7LZZ8TjyiqzaKk43a87uPHj9fX10oak1ZL5HWLX9hR0ZazSbZyZy3moLQv2WYRkDbcae7knU3l301hHSe73e5yfTDfXaI/mBRjsgfU15U/J71/fubUKAQIAIp1A4MBgEGVi3U/I4Ixb2PE0KWpSUAbsMhkMJ9oYiEgkpxiOivMp4SzBLQlWGFQBqK7QSwkQqAlAiwGaMmaK3VpO8odg8OgcoxMrPS2/YrHAbH8hHL0BBg66VllzsnQKTPwldWxEmAlwMDldP0BOEycBuBwKkCA3j8AZ9tTBnt/gypv62Omaic8M2XuzMoSoAaAE6AG4HAqQIAANQBn21OzojX2z29rLGpvhIA8ZXS2G40pNnl/jl1Ien4Ck3sUDw8P80uVtMbB5+XitLI3VXr9lVXLUtHAzjTZJO+/GEL2yTt72uXL8/qNfCKw7MwUMzk78McUubu7GzsVMb1hv/JfdjBr87xAnrynZFCX/xP0kyPJzj1kRqM75iAPAWkQHAPJKzbEFfW1HxwchDNv4nUBkRx9Azk3PzV5R4uEyvZ5c10sCOC34bJ53u+aAyjKvJv0t8zk1FhA98lT9P4BRJNtxSbtsN5z6P0Dxk13igAgHdv1JU/e1FJFYwGAQZXX+wklLCbAvM1idFy4kgABbQDgZEdAQBugZ/YUAW3Jpp+8qUX4xgLaks2BbBAohwCLAcqxRURJGo5yxygxqBwjEzG9Yb/yHySxGCCi51DUIAGGToNYCklk6FSIITRi+A04KwE03JR56PoDoCYbCiZOA/TMnqL3L9n0kze1CN/YxKlBlUv2wJZkIzxLulCzJVdZpgsBaoDbZMNOgBqgZ/YUAWrJpp+8qUX4LkBl/3zJpkS2aghMxhmdJgR8HYryDybfiaBpbctXsy+h7P9xPuMsm+dlu/Liz873C5dCZPd7P8U5/vDhQ/9DxHIsH43v5xFhZn15XkqQO27Sjl0VorssGuh+JjqYlKdSv5KvWjkvOxB76b88r6et38+mLzOcU18jLXyYZPSz0jo533CTRkxGKdEr0vuAvurJncZjRU22IWMX5k8/OjqarFQfQU0WRYY1BPw2XNY8zdo8r6w9xd0UrlpfY9Jd0JN3Lr1/LDuGy9Gf1XsOvb+eaqycBACxSCYqx2AAYFDlRM5DsRoCzNtkmLfRGMJgHgLalUbXh5crK+ou19dIQNtBy3ZAQJsN9bKKiO6WceMqCDRPQD+VTd9akTO0GuUGTMCgMsOgslW/8h8ksRggcK9xKgoBhk5RMKYrhKFTOrZxS/YbcFYCxCVM17+Sp34ac2VF3eX6GhncddCyHdD7Z0O9rCKDvb9BlZf5BlfNIkB4JriSLtScZY4mMxOgrjSrPlxcWVF3ub5GAtQOWrYDAtRsqJdVNCtaY//8MshcBYG/IdC9keJvUod+yDOkoWTSiiMgXd2kTI1Z882bN44ny/hEw2ESVJfh/Py8Ox486G+F9TPf3NwMXjWWKCVMjgGca53XBzhn1//U8KzRr2SpgWOvvb09fTTfgf3582d3PHYw1w3GytGnO/fF2IWicpQ3TYyVT7pPwPE62X0qU0t+tnDKVl4n3rJsDkgjcFjlnGflvghXl7rVDdfO2R0Bvw2Xu2nBC1A0zpm5DZc36SgjAVE5XRtO7x++1wr0HBGY3j9stW3PEgBsy19Tu8EAwKDKGk8gT3QCzNsIUkYQ0f1KUyABbZgSAW2YD2d9AgS0PpPSUojuSrMI8kCgBALKySIRtcbHfCUQzi9Dq1FugCSDSoGTelDZql/5D5IkXmIxQOB241QUAgydomBMWghDp6R4oxTuN+CsBIgCtiuErr9DMXjAxOkgFhIDBOj9A3AKOWWw9zeociHO1qoYhGdi2aQLNVv1HL1eBKhhVgSoYT6c9QkQoPpMSkvRR2vsny/NdshTJQFeOV+l2YJCax6dSgQfLKOmk/KN2bu7u77E8rrZBTtR+yX4x8fHx35iP0Vk2H2CXr4z76xEubq60rwepivNL6E7FTjQhMWByydPtepX8uIDZ4Oi7JBcsBFRw8dxjEnmKzPo7wLe6bUS9dzLpdVyHObLly9zC5H8TiGDJSTyOmnWBqsLJzr3Wjjz5mcnO0oN/821aF4Avw2v7m4as5ET24xlk/Rl77MIFNg/pfHzyZulX2Ahx77n0PsXYpq2xSAAqMK+k22apmGsQtNOSIMqd7pzkI0A8zY71KnnbbIZtK6KNO32ZEtYoMoEtGIUprPyeyYBbX7mC2qcbNM0DeOCerkEAhAomQCLAUq2zjLZNI35ZI+wrOpNrmJQucOeelDZql8xehL/YfSUue1i6JQZ+LLqJjtKTau4rGquUhLwG3BWAijRKbNpnHzyTlHWlTOb7zmsBMjJ32xd9P5VmH6yTdM0jFVo2glpUOVOdw5SEPA7WcKzFJwtl6lphydbtgIB+vcOAWqBZmpPJALUKmw62aZ1DSP756swKEKWTkC/s27y5ixdVTPyaZZBzNrOXTI52SH84cOHvoTybYQFH57tlzB2PLk/TSSR96tJmNsvQeSR+KOfMnnslDCZf5fh4OBAmXNZtib9St5V9vnz5z6Qt2/fnp6e9lOUx8qNwbuXLCjLXJlN/+L8Sd9eKQmX9wmIDzitlnjdsjZ5Q6+TV4os20LfR1H48WTYo4+gCte0XvH8Nvzdu3fV3U1j/Atpw+n9xwy0S9+wHR4TrBDPGRPPcjoBQC3WNxgAGFS5Fm9sRk7mbTpTpp636SrioE+AgLZPwz8moPWZkDJGgIB2jExp6UR3pVkEeSBQAgH9VPZkG1KCOsggBJqMcscsy6CyI5N6UNmkX/kPklgM0HkUB4kIMHRKBDZ6sZNhjz6Cii4bBQoBvwFnJUB0x6DrDyNl4jTMh7N9AvT+fRolHxvs/Q2qXLIH1i4b4dnOgiy2T+rJBKhhvASoYT6c7RMgQO3TKPlYH639ZZYasqdRdt6nfiPvLJGsZZbHOWLdBR/1tQYqs77dGynC9WK7MJ+iziptWpTMi4U5Pz/vX7u3t6ffNdS/UHMshYezyU5sge+Ep8727HAJclYWATglTF6yyzDZfSrLGcvWpF/JA3JH38VbgpV8JNuyvZ2OnJqf+nuBIb2GZ6w8v//+e78oaVg+ffrUT9Efb+t1uzeTzW3i9NptnlPTqMr4gsh2Q0s5bbjcTdfX18vk2fZuGpS5kDZcSWZQhWITHc8ROen9izVWS4IRANRiTYMBgEGVa/HGZuRk3qYzpeZ26zJzEIsAAW2YpJKPZGM6K0zSwlkC2lqsrOlumNGqxZrICYFYBJQ9vjQgTHfHYp66HKVNU4uRp3wGlR1nTS/fZV5w0KRf8Thg5wksBlhwRyy+hKHTYnSZL9Q0qgydMhulX53TgLMSoA8n1jFdf5ikko9kY+I0TNLCWXr/WqxssPc3qHIt3lijnIRnO6sxvk7qvcoALKkM0Qt37h0pn6Wq0SFToE+AANVnUmaKPlrT7p+X7T2yt2fZdsQyGVUtlcxnySMuafd5/lqCHeV1UEox5Bvaypxk25zA5EtwNe3s5lpoBLi4uHDadtlslq5t0XBzdrvJSEm+0qzRpcvjlNClTx6kU3xXdXt+Ja8qcJRa0zcpDed47KRZF2eQJ3mOdoGi5nppoChOhQlIt+u4ypr9505RY1Wn8zrZ+S+vprq7uxur2knXtKLOJRv+1Egr7zs8PT3dUEjLVftteNV3k2NKfYgujpo0AJjsSjR3iqPdtj99z6H339YiRmonAKjI0JpmrbEAwKDKFTlkA6Iyb9M3YtKwrV8Rx30CBLR9Gv7x5hMLjkhMZzlAyvlJQFuOLSYlIbqbREQGCFgjoJ9pZDFARb7RXpQ7Bp9BZZ9M6kFle37F44DOf1gM0KFIfcDQKTXhiOUzdIoIM3pRfgPOSoDokKVAuv4wVSZOw3w42xGg9+9QlH9gsPc3qHL5fliphIRnO8PJPZV6cqZSD4klNgFqmCQBapgPZzsCBKgdivIP9NHanzXKyJ6WDx8+pNs4pJGBPH0CYguZ0uLtO30mGx7Lsm9l7ScnJ8qcZNucwOTrlzTt7OZaTAog4zFnfly2PyV98ndwcDAplZNBRHJSJn9ORv+DJWRoVNvzq8vLyz5MuS/khTv9lFnHymHJrDLXZNY376yIWsN57rWO1wn8N2/ezC2ky6+3cndJ9IPb21u9C8lLlKILkK5ATV852TCmE4+S495NpbXhenlSBwCTTq65U4pyV8dz6P2Lsk7DwjiORwBQsq01zdpk21iygr5sBlX2IZCSiADzNn2wqcO2fl0c9wlMNtqaZrBf4ObHTlxBQLu5RYwI4DgeAW3Jdtc0a5NtY8kKIhsEIDCXgP45AosB5rLdMP9kS67pDjaUX1k1g8o+qAyDyvb8ygliGT31PYrjRAQcr2PolIhzlGI1feVkwxhFEgrxCcS9lfRP3n1JUqTo5Und+096uOY2SYFocZmO59D1LybJhbMIOI5H7z+LXubMmmZtsm3MLPPK6gyqvJIYl48RiNvW6cOhMXnipuvlSR2exdWrxtImG2FNs1aU4s69Q4BalHUaFsZxPALUkm2tadZ2beP0/vnHx0d9l1YylPZkkw2i8rirPb2q00i/U1fazeq0symwfKVnUnFNOztZyLYZRM3z8/O+DOKiazY/94saO56781NGSgv288vHnMcECKS/ffs2cHb9qfb8SvogpwFc8LKDDqzEG91x+GCuF4VLC5zVxz8M6QMY457yX+i10uuU74dK7XXibMpuZcFbSOKaYFZpGqUm52tm1UhmPQHa8I7V2dlZdxz9gN4/jJTeP8yHsx0BAgACgM4Zyjwg5inTLg1IxbyNY8TU8zZOdfzcESCgDXsCAW2YD2c7AgS0BLSdM3AAAQjUSMB5FhZQgcUAAThFnWovyh3Ey6DSwZJ6UNmeX/EgqXMhFgN0KFIfMHRi6JTax4yUTwPeGZqVAB0KzQGe01Gi6+9QZDig96f3z+Bma6pgJcAaelzbEaCT7VAkDc+6WsweMDcVNj1P9sN8ONsRIEBtNUCd3j+vfxzYuQsH2QhgnWyoAxXxyvkAnEpPafbypd5LmQGdPCF2No4636JPIYNT42QV7969m8zjZ9DMWThXiUHXfMLaKW3wZ3t+5bxaSbCvYXh3dzfIzU/MFpPpRWLe3DdTohTf605PTxfXpX9FQmqv29/f//Lli0aRBe2bpthEeTTcNG1jIvGMFxv3btI3mBqviGIa/Q2e9KtQGg+vK6r0PYfeP4rHUkiYgO94BABhYtue1TT1muZxWy1m1W5Q5Vl8yLyYAPM2fXQZ5m361XHcEdC02AS0Ha7AgaazCFyuP6UfnTGdpae6PicBLTNa672IEiAAgQ0JsBhgQ/iJqm4vyh0ExaCyjyXDoLI9v/KDWB4H9J2K4xQEfK/jWUAKzrHK1Mx1aNrGWPJQTkcg7q2kn2vSuEQn5JoDVgKsoRe41vccuv4ALk7FIuA7Hr1/LLYpytE09Y31/gZVTuE5lBm3rSM8w6PGCGhaYJ7sj9Hrp2sa/37+xcf625kn+4shL7gwbqOtH8Cmdjz2qkzvn1/gLlySjUBdHVg2LJkrUr7FQIwlLU5m2ahuGQFN+FjXei+fg7xCyQm5ZKf6gi+9+yWHU2Z9GV7ummXTYQs2wmV4d0BjfuW/D2/Zyw46h7m5uemOwwcZHFUEkNewaUy2E3WZo4bV5KxPwH+h10qv09/4Gdr8o6Ojq6srX2snpa7YTxP56G80BwU/1xDYsA3PcDcJGWkulHzkk1AaR1WW5mfTeHgeJr5sC1I29Bx6/wX2auYSAgAxJQFA4f6s6Uo0PULhaiJeZgLM2zjA9cM350J+riSgab4IaDWQCWg1lFrNQ0ArliWgbdW90QsCRgiwGKA9QzcW5Q4aiEGlgyXDoLIxv+JxQN+FWAzQp5HumKGTsGXolM7B7JS8YQOeZ5KQlQCJnHlDz2HiNJFNqyiW3l/MRO9fuK+yEqBwA1Uh3oadrLXwrAp/SCokc1NhvGxUCfPh7I4AAapwaDVAnd4/z5sqSm4IFuwRLVmdGmWT545KsTGWElQJ2TThY+r3u6Tm4LwXRzq56+vr1JVK+bO+Py8vxV8m0tnZ2awLJf+aF6Yq62rMrz58+OAofnFx4aTof0pbqlx+lGc8L5Lr3/aUTSQ9z1ZzOtvLpeHK5nWamdD12N+/fz/pTpMZ1osRt4TJQdSsfiGubJZLc9rw9u4mfRueerRL7x+40ej9A3A41SdAACA0CAD6LlHmMTFPmXapWirmbfrmyzNv06+R444AAW2Hwj8goPWZkDJIgIBWsBDQDvoGiRCAQBUEWAxQhZnmCtlYlDuoPoPKPpY8g8rG/Mp5kCQ8sz2W7dsu3bH+QVJ1oWw6aKlLZugkhKvzNybGU98XC8p3GnBWAixgqLyErj8AionTABxO9QnQ+wsNev++S5R5TMBTpl0qkorwrDNW6oWaXUVmDwhQA6YnQA3A4VSfAAGq0Gg1QJ3ePy/7hRwP6DsHxxsSkJ2led69t6GO5Vet3PApisjHLctXBwl3BDTfSJ8cEpcMU96L43x83nmCnk54TWje1b54/7x8xll/rYzHbm9vu0rTHbTkV/JtdueJsh74IGH9K/+zjZ8dBQfF3iVmEykgg4VT4nVxGy6ntADDnD34x48fA5LIqepexzP5uplZ/UIYDmeVBKK34QXeTeW04fT+Abek9w/A4VRHgABgh4IAoHOJYg+IeYo1TaWCMW/TN1y2eZt+pRx3BAhoOxT+AQGtz4QUnwAB7Y4JAa3vG6RAAAK1EGAxQC2WmiVnS1HuoOIMKvtYsg0qW/Kr6A+SGD31fZLjQQIMnXZYGDoNugeJegLRG3BWAgTg0/UH4ND1B+BwqiNA779DQe/fuUSxB6wEKNY0VQhGeNY3E4vt+zRSHBOgBqgSoAbgcKojQIC6Q9FqgDq9f170l49hfvnyRbbG5dw+1LkgBw4BeZeD2EIs8unTJ+cUP/MTeHh4UFZaXSOi1KvJbJq9fJND4pLJOLvl5V0A0s7nEVh/y0iPI9vgF0slLaSmz5IXxNzf3y+uZdaFLfmVP4p49+7dLBpOZv0TF/k+gHNtop/l7L1MpGB1xd7c3Dgyr3xrg1+gU373c2VFXTmag9PT03DbVd27kzQvIZMBpwYOeWIR8NtwJzCYW5Ff4FgJ5+fnY6fipuvb8NQhOr1/wLL0/gE4nOoI+P31yn7ZL7CryzlYWZFTWvgnAUCYTxVniXmqMFNFQjrhGfM2FdmuPVEJaAM2JaANwOFUR8CPP1fGmX6BXV3OwcqKnNLCPwlow3w4CwEIVE1A/2Qz9Uxj1RhLE76lKHeQLYPKDguLAToUsw785z4sBpgFkMwLCPgjnZUjGr/AMalWVjRW7GA6Q6dBLCRGJOA34E5UMLcuv8CxElgJMEimlvWlvqHp+gcNSmJcAn5nvbJT9gscE3hlRWPFDqbT+w9iqSuRlQB12as0af1OlvCsNBu1JE9Lc57+vUOA2pKvFquLH0+ujBv9Asd0X1nRWLGD6WYDVNX+eUEmgGQvoryl+Bd/WxN4fHwUW4hFBl2ZxMwEeOV8ZuB5qtOEj5ohcR5p59YiLbmzqWzlYGyWAM/Pz8r8618zJpoGYmXZhi1LXrK9OEC0bsmvnGGJGGvNyw7EUho4wlD2DOTp/mQ3r1IkkWq9rypvCuPZfK/b399fzESiKWUPns3rOl0CQ6Aaux4B2Kk2dqB56+HYtaQvIBD9blI2mOIMb96Z3VYMAAAgAElEQVS8WSDw3EukW1FeIq+rWNOSaGrRwKnl1vY9h95f4wPkWUnAd7w1ty0BwEpz6C83GAAYVFnvD+ScS4B5mx2x/PM2cy1lJD8B7Zihmc4aI0O6Q4CAVoDUMuzt247ork+DYwgYJ6B8lCCUwu/GNY6xNPVbinJ9tgwqd0zyDypb8is/iOVxgH+vkRKXgO91PAuISzhRaQydEoFdXGz0W0nTu4m04gmsBBi0Wi1TIr7n0PUPGpTEuAR8x6P3j0s4UWkGe3+DKidyHpvFRm/rCM9sOpJSa417EKCGYUqbz0aVMKK2z0ZvtJUPmLI5Xmc+m3tVtPvnO0wcQAACfQL6V86vmVTq18hxBgKaPd5rJmsyqBCoQl6y7pwN9H9OzpU/9fvZpKIoe5Kvr69lW+bHjx9FRylQ/uRAfkri7e1t5s84N+NX/vrgld+Ed2LNgJtl81XnHRMBkWQkWW9rENCrtFPidc4QYqXX6b8Rl+0l2R3zi4uL7tg5qGXmoi+25nXamlmbfpkcryEQvQ0v8G7St+ESGKyBqbmW3n+MEr3/GBnS+wQIAHY0CAD6XlHsMTFPsaapUTDmbbaat6nRWzLITEA7BpmAdowM6X0CBLQ7GgS0fa/gGAIQqI4AiwGqM5lG4Gai3EFlGVRuNahsxq+iP0hi9DR4q5LYJ8DQaUeDoVPfKzheQCB6A85KgLAV6PrH+ND1j5EhvU+A3n9Hg96/7xXFHrMSoFjTlC8Y4VnfRhkWavars3lMgDpmdwLUMTKk9wkQoO5oNByg/qVvb44hAIFZBOQDxZo4Q8rkffOzwG6eueGNfOK0zuy2bEjOtvtXv8REfCDW25tEu8Bm1JzO1oxf+aOIlRuMb25ulIYocP88Q3ql7VZm851kpdf5bjwmYTav6wsgfjW4AbjGcELzBtZmmse+EYs99p2/vbtp8PYZtEiGNrwZ947uOX7DPmgjSczWDhflOWM0rKX7ftJek9W3KQFAn0Z1x8Q81ZmsWIGZtynWNGYFI6AdM70fqIzlJKAdI2Mh3fcTAtpa7E50V4ulkBMCqQmwGCA14a3KbybK9QEyqPSZZEtpxq94HND3mQwPkvrVmT1m6LQzPYsBzN4CsRSP3oD7BY6JanP6i65/zB/8Vn0sp03PGaNhLd33EyZOa/EBgxOnBlWuxRvLl9OPptpr61huV5QfEqCOmcMPPMZyEqCOkbGQ7vtJe412344Gl6ry/fm+A3AMgXkE9JuBT05O5hVN7rIJaMbDZWrg9+vv3r3LJirDpDDqWvzKsaM8w1vzCob7+3v9i0iOjo7CDGOddXQMFLvyK+iBkjnVJ+C8+ENC9jVe57/WsV9X/1jeoXV8fNxPyXM8thSjxnBC8wZWZSOQB37ztTjtW5N3k6NjwKaxXtYTqGLyFL1/GJGEGfT+YURtnyUA2NmXAKAKPyfmqcJMVQjJvE0VZkLIPgEC2j4N/5iA1mdiKoWAdmduAlpTbo+yEGiMAIsBGjOoXp1aolxfIwaVPpNyUmrxK+chC4sBynGhhiVh6LQzLkOnhp08j2pOA85KgDzYA7XQ9QfgyCkmTsN8mj9L778zMb1/Fa7OSoAqzFSmkIRnfbuUsFCzL4/NYwLUsN0JUMN8mj9LgLozccMBKvvnm7+LUTAhge/fvytLl95UmZNsmxOQl7JvLkM6AZyXmeWM80Qp/S3T3p7kZvzq8fHReT/ZyldtOT4ZcP6V73AKlOycEmM5OjoZ+j9rjBH78ldx7HvdyiZC73Ur3Xsx3rGwYSx9cUUZLqxlwiUDihKqsHA3yQsylKgz3FD0/mO20LfD9P5jDC2kW2iyHDuOtUtj6c7lRf00GAAYVLkol2tJGKeXlBYg26tkBKPleZuWvCiiLgS0YzCdW3Usm6QT0AbgNH+KgLYzMQFth4IDCECgOgL6CLnGtq46c8QSuJkodxCIE6kyqByklCKxGb/yg9iVT0sdnwzAZ/QUgNP2Kd/rWAxQkcWZGC/HWBZuJVYCpPA333Po+lNwpkyHgO949P4OopJ/Guz9DapcsgdWJJuFtq6o8Kwi30gkKnNTY2CZmxojQ3qfgIVGu6+vHI891RpLdy4v6qcyWmP/fFFWQ5jKCPDK+coMFk9czfvk4tUWrSSJjJ11HitnPOdKpt+TPPbt5bk11pW/Cr9yXq0khFc+yfYLHLNaNnd13vk3Jo+kS4C45ivogZI51SfgO8lKr/M/vtGvrn+8cna+X9SsY/nu/WD+nDtnBgVIlPjz589EJVOsQ8DC3aRvwwsJNuj9HS91ftL7O0BM/bTQZDkGJQBwgLT3k5jHsanMUXz69EneMi5R7osXL2RsJQcXFxf39/dOTjs/mbexY+uWNCWgDVuTgDbMp+2zBLSdfZnR6lBwAAEIVEeAxQDVmSyWwFVEub6yDCp9JkWlVOFX0YNYv8AxozB6GiPTfLrvJCwGaMzoTIznMaiFW4mVACl8Kbrn+AWOiU3XP0bGQrrvJ/T+jdndYO9vUOVJp2UxgIW2rrrwbNJvm8/A3FTYxASoYT5tn7XQaDsWNLhUlf3zjg/wEwIzCDhbkQNXHh8fB85yqigCDY9j/UUeKyeeZhlOvwJeXgDT3oq6ZvzKGe6u3EAumyWUXiS7HLPtVHd0DEhYyN7LgIRtnHIsstIZbm9vn5+fNWTEvbdqiwbrHRuoaHTZMI9mwkVpkQ21aKZqC3eTo2PAdhnacHr/Qf70/oNYSPQJOLczAYCPqOQUgwGAQZVXeuD79+8F2u+//y43++5dexITyoG8+Pn169cSD0vcvrKKGi9n3qZGq7UtMwHtoH0JaAexkOgTIKDdMWFGy/cNUiAAgYoIsBigImPpRW0myvVVZlDpM8mW0oxfOUEsiwGyuZDlihyv41lAXc7AxHg59rJwKzk6BuCzEiAAxznlUKXrd/jwMxEBx/Ho/RNxTlSswd7foMrrnYfFAMLQQlvn6BjwnAzhWaB2I6eYmxo0NE/2B7GQ6BNwGjQCVB9RySnKaI398yUbEdlKJ6D8mHaly4NKp59MPs0uPtngnaz+hAU7izxW9utzBXVqD1ze5DCpGb9yFl6sfNWWbI0IeEL/1MqK+kVNHjsRcCB/k74a0HerU47XrfwmfJlep2Erj6k02UrLo+kxm5m4KQ2+L0/cu+nm5savYjClzDZcvnY7KG3ERHr/QZhltsP0/oPG2jYxbpNVpuNpCBMAaCiVkIeYR2+Fx8dH2R7/4cOHwCUy4Sbv+3vz5k0gT5OnnJkT5m2atHJdShHQDtqrzLiCgHbQWNsmEtDu+BPQbuuH1A4BCKwkwGKAlQDLvLyZKNfHy6DSZ5ItpRm/coLYlc93GD1l88CqK3K8jsUAdVmTifFy7BX3VmIlwKRl6foHEdH1D2Ih0ScQt8kq0/F8rf0UJk59JmWmEPDMsguLATpccds6wrMOLAdjBAhQB8mUGSfwZH/QWNsmxm20y3Q8DeG2A1T2z2t8gDwQGCDw7du3gdShpEobkSFVTKQ1vIvPGcavfOw01xucqCJweZN7kpvxK+f1PLKlIWDK8CmZKHGWcQTyZ9s48fT0pFwOJdKenJwEZOZULAIRvU7sqx92rnHv9bo7LbYUWGnb6JhvkIxm4mbwQhLnEnDMscbJ5W66u7tTCrCmImUVu2ylxef0/r756P19JqSMEYjbZBEAjHFOlO6Yb7CWxgIAgyoPmnUyUTqC3377TTnmkmAjw/tuJmXOmcEZBTBvkxM+dQ0SIKD1sRDQ+kxIGSPghAdrhsbMaI1BTpfumG+wosYC2kEdSYSAcQKlTTYaN0dE9ZuJcn0mDCp9JtlSmvErJwpaE8QyesrmfrVXFNHrGDrldwbHfIMCMHQaxBI90bHFmgaclQAa69D1+5To+n0mpIwRiNtksRJgjHOidMd8g7U01vsbVHnQrJpEFgP0KTmeQ3jWh8NxCgIEqD5VAlSfCSljBOI22gSoY5wTpTvmG6xFAlT2zw+SIREC0wT0m4HZYDlNs6QcjQ3d+2hl9NVtv5SDi4uL/tnUx/o4oBMytUg5y2/Grz5+/Hh4eLhDJ8f7+/uLMeo3Xq58sf0sCfWOKu9GWaP+LKmMZ+68Ttb9yGsU12DXv4VRdqqsqSiFyRoOJ5qZuElh97hlNn836dvwPMEGvb/vwPT+PhNSxgg032SNKe6kEwA4QKr+Scwjq+7murR07pnnLrb1MeZttuVP7T4BAlqfCQGtz4SUMQIEtDsyc3v/MZ4FphPdFWgURIJAXAIsBojLs5zSmolyfaQMKn0m2VKa8asuiBV0crzmaSmjp2zuV3tFndexGKB2U47Jz9BpjEzc9OZvJVYCxHWYrrTOcySFrn9N5NMh5UBDoHM8en8NrhrzGOz9DarseyaLARwmzbd1pYVnDn+DP5mb8o3O3JTPhJQxAs032mOKO+ltP9n/i6MtPyEAASUB/WeT+f68EmlF2TRvKClQHZnju7+/30QwGRgr43KZFDs6OtpEyM0rrcKv5Ot/8jquKKw+f/6sLCfnN/f0+6vz7L1UImo72yZel/OtDYPm89vM4+PjwZwNJPrKNqBUmSo0fzfVOC1L7z92s9D7j5Gxk958kzVoSr9PJAAYBFVpom/fShVZLPbl5eUCCDJylE5B2oTF9VZ0IfM2FRkLUTsCBLQdCueAgNYBYvAnAe3O6AS0Bp0flSHQDAEWAzRjygWKVBHl+noxqPSZFJVShV9tEsQyeirKUfMLs4nXsRggp6EXzAnnFK+Zupq/lVgJkMhXN/Ecuv5E1qyo2E0cj94/p4cY7P0Nqux7FIsBHCbNt3U1hmeOjQz+ZG5qzOgEqGNk7KQ332gPmtIPYNp+ss/++UE3IBEC0wR45fw0ozpz8B64FHZjmIRfOX717du3Hz9+OImDP+WVChKSDp5KkYivpqBaSJny6gflcrfMXufz8d9SUe/7GgSmryAptRMo9m7St+F5ehZ6f8fV6f0dIPzMQ6DYJstXnwDAZ1JRCjHPpLHEw/XvUHNKk2ftefpup15TP/VxVL1jE1MGjaUsAa1DkoDWAcLPPAQIaPNwdmohunOA9H/K65Jlbr+6PiLwVHerF0/3qc46liVuh4eHfBZvFrRlmQNu4xTY8Bc5HE3b+FldC1YFdgaV+JXjqIyeHCD8zECAoVMGyH4VDJ18JrWnFHsr6YONPE8T6PodV6frd4DwMw+BYpssX30R1Ums93Gbwd7foMqOu2p+ipOzGEADakGeYtu60sKzBWwbu4QA1TEoAaoDhJ95CBTbaPvqGwxQ2T/vuwEpEFAR0O/BYwWDCmhVmRgPzzWXfphU78TQXCZ+flN+pZ8ryfnuTwkE/Rcp+ZbapbAcaoxMsellet0gLv/tEi9fvhzMSSIENiGgv5vOz8+zSSgTXsq6irqh6P0HrUbvP4iFxGUE9E1WTscb1IUAYBALic0Q0N+MvsoyBSeDtaOjI/8UKbEIMG8Ti6TBcghoB42eM65gOmvQBC0l6vvQnI43SJiAdhBLS4nv378Xh9RPoVehu/jt69evqxDVEVK6YJl5u7q64jG0QybiTxYDRIRZXVGmotwo1mFQqcFoyq/KDGIZPWkctd48ZXrdIE+GToNYSCyEgP5WYiXApMno+gcR5Zy/ousfNEFLifomK6fjDRKm9x/EQmJLBPT3o681iwF8Jv0UPVvCsz43jgcJEKAOYskZJxCgDpqgpUR9o53T8QYJGwxQ/zwIgkQIQCBMQL8/hw2WYZKcNUKAR+ZGDK1X8+bmRpk5Z3Sod1TZe8miNKUFy8mmH5PknEga5OOPSSy/W2QQEYnbEtDfTWW24dxQW/kPvf9W5I3Xq2+yCACMuwrqpyZwd3e3poqVl6+p2si1+uEwoZQRl0DNQQIEtINYSExNgIA2NWHKVxKQL/h9+PChsc3zSt3LzCa2kPaB2CyddVgMkI4tJTdJgEFlk2ZdoxSjpzX0uHYZAYZOy7hxFQQcAvpbiZUADjrjP+n6jTvAVurrmyxWAmxlI+q1Q2Dl0/yVl7fNWd/WEZ617QloN5cAAepcYuSPQkDfaBOgRgE+qxD2z8/CRWYI/H8CDw8PShZFfd9SKbPxbJrVPwcHB8YpzVL/6enJ3ws6WIK816rVD8rhV32L39/fa4DIJdKE5nQJ1nb0zdTYsd7rDg8Pj4+Pt1Xf/6yNrE/dVqSktf/8+TNp+RQel4CsHFW24ZnvpgLbcA0oO1Glvh2m9497zxovTe94mZusQbsQAAxiaSnReMyjnBYYs7h+Im6sBNIDBJi3CcAxfoqAtu8A+riCgLbPjeOVBPSOR0C7EvWCy01Fd/JBDP3EywKYXLKYgAwkpaFYfDkXBgjoxyAsBghgLPMUUW50uzCoFKT4Vd+v9EEso6c+N47XENB7HUOnNZyXXWtq6LQMUTlXsRJAbwu6/j4rfSNM19/nxvFKAnrHo/dfiXrB5QZ7f4MqO47BYgAHSKyfhGexSFoohwC1b2V9nECA2ufG8UoCescjQF2JesHlEq2xf34BNy6BwJ/8de1jUPj+/BgZ0u0Q0C+r4kMZRrxC/2qlnO/DE/j4asMeqH9FZWavG2TurMyrevmdnb3Bg6ZsMrGBNrztF1IU63UNeA6RarHeFRCMACAAJ+kpgwGAQZVnuZBsuJqV38+88om7XyApfQKMhfs0OIbAGAEC2jEypCclQECbFG+gcKI7B47+qahzIT8zEMA6iSDrwbIYIJEJKLYiAgwqKzJWHlEZPeXhTC19Agyd+jRyHjN0ykk7Q10NNOCsBMjgJ34VDXgOKwF8s5afQu+/lY0M9v4GVZ7rXSwGmEtMn7+BTpbwTG9uckYk0MC9Q4Aa0R+yFUWAmg21U5EyWmP/vMONnxBQEXA2tgWuqXrPW0AvTkFAT4BH5npWRnLqo8Pz8/NsTGQSR/P2tZ08DOmz2SVWRcUOhgcVdFbmMQwepETiVgT0d9PZ2Vk2IeVlq8q6CM6VoKJno/ePjpQCNQT0TVYJL9AhANDYlDwQgEAKAszbpKBKme0RIKBtz6ZVaERAW4WZLAi5t7dnQc1KdcQ6iQzHYoBEYCm2SQIMKps06xqlGD2toce1ywgwdFrGjasg4BDQ30qsBHDQGf9J12/cAbZSX99ksRJgKxtRLwQgsJ6Avq0jPFtPmxJaIkCA2pI1K9JF32gToG5iVvbPb4KdSqsn4KxrD+hzdHQUOMspCFggoF9iwh5RC/5we3urVFP8YX9/X5l5fTb92g72Xq6nnbkEvdeJcXN63SCH+/t7Jz3niyScqtf//Pnz5/pCKKEcAr5/jskmd1POMFjfhhNsjJksabq+Hab3T2oIa4XrHY8AILpvGAwADKo8y23WRwWHh4ezaiTzLALM28zCRWabBPRxBQGtTQ9JpLXe8Qhoo5uA6M5Byue1HSBF/WSyK5E5WAyQCCzFNkmAQWWTZl2slD6IZfS0GDIXOgT0XsfQyUG3/idDp/UMyymBlQDl2KIuSfSNMF1/XZYtXFq949H7Rzelwd7foMpz3YbFAHOJKfMTnilBkQ0CDgF9nECA6qDj5xoCescjQF3DefBaZbTG/vlBeiRCIERAvlEcOt07J01b7xeHdRDQfKhB2cLWoXBiKZ+enpRLTIT8+lF0Ym2WF49fdexubm664/BBzvfhiST6vZdVb2YOM2/1rN7rSjCu32YeHx+3ahr0qo6A/r2MmV+Pp2/Dcy4ppvfvPFzfDtP7d9A4WE9A73gEAOtpUwIEJgms3ADPlq1JwoszMG+zGJ2FCwloOyvr4woC2g4aB+sJ6B2PgHY9bUoIE5BXjl5dXYXzcHYTAjIF1/CTtU2Q7iplMcCG8DNUTZQbFzKDyh1P/KrzK30Qy+ipg8bBSgJ6r2PotBI1l7dNgJUAs+xL19/h0jfCdP0dNA7WE9A7Hr3/etqUAAENARYDaCjNzUN4NpeY8fwEqJ0D6OMEAtQOGgfrCegdjwB1Pe1lJbB/fhk3rjJNwN/YNoaD1b1jZEi3Q4D3zduxtVJT/ZA+c3RY5t5LJVWyhQnovS7zjt9BsR1XzLnXd1CelYnPz8+TJRwcHEzmIUMhBIod4Ts3TgDX6elp4CynEhHQt8P0/olMYLNYveMRAET3EIMBgEGV57rNysdOKy+fK62p/MzbmDI3yi4moI8rCGgXQ+ZCn4De8QhofXorU4jufIDv37//8uWLOBuvDvfh5E+RBaliC7HIp0+f8tduoUYWA1iwMjrGIsCgMhbJZsrRB7GMnpox+uaK6L2OoVN0YzF0io50wwJZCbAh/Kqr1jfCdP1VG7o04fWOR+8f3XYGe3+DKi9wm5VP81devkDgKi4hPKvCTAhZIAF9nECAWqD56hVJ73gEqNGtrIzW/hK9YgqEQPME9I8AWUTSvDOg4CQB/X622veITqIggxC4v79XchB/kG/aKDOvzybfEtFETruK+Bj4euA5S9B7nfTaOb1uDILTbNI2joEiPT8BuZuUTaVMaue8m759+6akQXCuBBU3m74dpvePS954aXrHIwAw7iqon42AzP5/+PBhWXVyn/JRzWXoNFc5A5DAJYxNAnA41TYBfVxBQNu2J2TWTu94BLSZTWO5OnkpYb3vJby+vr68vPTNJxvR9V8a9y8npVUCLAZo1bLolYIAg8oUVOstUx/EMnqq18qlSa73OoZOpdkOeYoiILcSKwGKskgtwugbYbr+WmxahZx6x6P3r8KgCNkGARYDRLcj4Vl0pBRohIA+TiBANeISedTUOx4Bah6LDNbC9+cHsZAIgRABXjkfomPjnHLK2AaMCS15ZD4BqHfagl99/vy5p3HoMPMLBXHUkDEqP6d/oVfmN8kNcvW3AWe+FwalWpP48+fPNZdzbVEEir2bqm7D6f37Tp65xavac/rcOB4kUGyTNSgtAcAglroSiXkm7SUb4Be381dXV5Plk2ExATrExei4cEeAgLbvCYsbun4h+mPuXz2rGnMS0G5rNaK7bflTOwQ2J8BigM1NsLkAFqLcWJAJSvUkLfgViwH0/kDOWAQYOsUiuawchk7LuBV4VbG3UtWRBl1/39WZOO3T4HglgWKbrEG9WAkwiKWuRAIejb1YDKChNCtPsW1d1eHZLBM0mZkAtW9WAtQ+DY5XEii20R7Uy2yAyvfnB/2BRAiECOhfOW/kG8Xy0Qbhtbe3JzsPc35rNGSkFecODg5WXM2lf0Pg6elJucRE/Kftr8nhVzvP0I+cM+9k1gsm7xv7Gy/nR/EEbm5ulDJmHgwPSuVIK58/artt3EGQLmCQBomlEXD8MyBe5qay2Dac3n/nJHoD0fsHbitOzSWgb7IIAOayjZXfYABgUGXHW2QJtXQKcx/Iybvq6/3MqUOgwJ/M20Q3CtOk0ZGWUCABbQlWMCgDAW35Rie6K99GSAiBxQTsLAaQEYGEOqLvj//9E2jdqG3X0MlzCvmTqU75LsrJyUkD6x+Ytl18a/gXMqjsmOBXOxSMnjqX4CAbAYZO2VAvroih02J0OS/U30qsBNjZha5/x4GuP+d9Sl0dAX2TxUqADlrmA4O9v0GVfadiMYDPZE2Kvq0jPFvMmSf7i9GVfCEBasnWaVg2faNNgLqVG0i0xv75reBTb60E5BFg98w4rIM8SA5naOCs0JCwu9sg/fvvv//xxx+17/TTjGN5n5zSe/XrSzKP35TyR8yGXwnM+/t7ZfspS3Ayv4xDP15q3lcjun0JRc3yuhL6L+cNZCUMk0qwIzKUQEBeONdAG5559x29v7jurHaY3r+Em70NGWY5HgFAG0ZHiyoISDsvIy/ZbqGXVsaGnz590ucn51wCzNvMJRbIzzRpAE7Vp2bFFQS0Vdu6KOFnOR4BbVG2QxgIQKABAhYWA0hHIw8jZEVXeMp3d1ZWAnSLAXb2lVUQ8rBMnl9knm6N5V1M28YiKeUwqOxg4leCYlYQy+ipcx4O1hCY5XUMndag5tq2CbASYIF96foF2qxGmK5/gZtxySCBWY5H7z/IkEQIJCLAYoCIYAnPIsIcLIon+4NYGkicFScQoDZg8UJUmOV4BKgbWu3PG9ZN1RCokYD+EaCs8a1RQb3MEp3L03Hnebm8P0xfAjmbJ8Ce5OZNPEtBZ2Nw4NrMn5/Vr4WS5x8NfFgjQL69U8V63SDqx8dH+cRL/1Tme6Ffdazj8PK7XS28mTsW7aTl6F+Pl9lvJSJVKt58cK7kkDlbse0wvX9mT8hcXbGON8iBAGAQS3WJxDxKk8l4Sl68qHzjpGzG0Hf0SgHI5hBg3sYBsvgn06SL0ZV/YbFxBQFt+c6zRsJiHW9QKQLaQSwkQgAC9RJoeDGAtNgXFxeyLvD169fyTF8zkh20ozzIkMulkBcvXrx580YWhw1mI9ECAQaVFqys17HYIJbRk96I1eUs1usGSTJ0GsRCYgkEWAlQghVqlKHYRpiuv0Z30stcrOMNqkDvP4ilukTN/AmrH3dmZTFALPcmPItFcrAcnuwPYmkjsdg4gQC1DQcb06JYxxsU2HKAyv75QZcgEQKjBJzt4qP5/vSnWR/UCpRT5in5/Jco6A8L/ZQy5Q9IpRnHNqBmgEDEUzwy72DiV4JCP6TP/M1tHLVz1PYOivW6QdTOCMrO+xo0b+YeJEZiTgKOfwaqpg3v4ND7C4pi22F6/85Rmzwo1vEGaTsNLAHAIKU2Eol5dnaUN+nKdpR3794FzCqs5Ea+vb0N5OFUFAJ0iFEwMk0aBWOxhRQbV3D/FuszUQQr1vEGtSOgHcRCIgQgUC+BJhcDyIoo+Vb8b7/9tmbb/KBNpReQjfSyJ//6+nowQ4GJTNtGNApBaQcTvxIUxQaxOGrnqO0dFOt1g6gZOg1iIbEEAo5zBkRiJUAHh65fUBTbCNP1d47a5EGxjjdI22lgWQkwSKmNRFYCdHZkMUCHYs2B03oEiiI8C8AZPMWT/UEszSQWGycQoDbjY4OKFOt4g9I6XYypAJgkZw8AACAASURBVJX984MuQSIERgk0/Mr5UZ3/9oS8dUneEPb777//bfL///Xz58/B9IoSGcfGMpa8Kkm5xESYy5g5Vr1lloNfydcnlC+ekO8DZ/YHhiVl3jXrpZIOq1ivG9TOGUFl/oj3oEjrEzWBgebJ4npJKGENAbmb5JtCmhLkc7K04R0oen96/84ZOMhJgAAgJ+2xugwGAAZVHrO+Jn23s0Kgffz48dWrV93n6OVAnu9KVCzzCfINQ01R5FlDgHmbNfR21zJNup5h4SUQ0BZuoFbFI6AtwbJEdyVYARkgsBWBxhYDSNgv35yXnfP6Z2ELyMuzmMvLS/kcfRW76Jm2XWDiwUsYVPax4FeMnvr+wHEeAgyd8nAO18LQKcynirNyK7ESYIGl6Prp+he4DZesJ0Dvv57h+hIM9v4GVV7pJywGWAmQ8GwlwLHLBSwboMbgtJFOgNqGHavTggC1BJMpo7W/lCArMkCgIgLK/cCiUXvfn5cnoPLkW15LX5G9FojKLr4F0AYv0a/DaO9m8YHgV3p/yL9nWC+bbO3wjUtKsQSc7egBOfN7nS+Mv8wo87shfZGypfBkMRvqxRX93/bO9kxrXFm7Z/Z1ApieEAYioAmBJgIgBCACIAQgAiAEuiOgCQEmgoEQgAzmva/td/toy7ZctiVZH6t/gB5ZllSrSlJJlmx7a8pvt/Y+XF9Y2k1g342M/nbt5O+H7XVj9N9n/yfeZe+y8hveFAsOwJRJwzH4PJ5y9eBcpzj058XzMxsB+2jYw7rNVuwsk24lVml6ezPJ71fY64ZDW5354dDWojK8u1o0RT0hsJVAS5sBrq+vnz59Gn7RsN5qLYdf/2oxc+jZhvQ6RqVXCYiG8TzVwFl7CV6/fq3tBCW/E41l262NYim93SPtYVKJXdntgdnTUpsifisBpk5biZ2VnqnTWeSN5dqbEjsBXKQM/Qz9rj0QzkbA3mXl9zmnENgJMGXScAwOz1S5bAaYMjHG2Ps63DMjUp7sG0HVngwHtXYNVlp/e6eNg3quiuWtcX7+XBVQen0EjE+I1brk+tcn3kKN9VoUPeq+ublZuN5UtEVxljeUNAVllzB2N7SHTZzYlb0DyTyl18TY3rFn/qjyrpbHTf9HwG51JfRC3gxKjkT+s77/xy5eKLwzbyiHJ4vxeKfKyd6aMs/w5aMaZdYGUGPKiMkY/e2Ww+gf0fDIym54OADprKVDB6BDkdPZDzlnI8C6zT7ULJN63NpeJrX7FTi0nmHw8wgBu+Hh0B7hHL4X7y7Mh6sQaJuA/ZmRZfXvRFZ6W9nSa/H1AEILuXJgLI8h9BxNzy80PBlnEOpCh8xVepmILLVq28uNZZZGk1BxJTgtsaReyge7sjuxzJ6WrIj4rQTsVldCL8RmgK36JX02AvamxE4AVykM/XbLYeh3LYfwQQJ2w2P0P4g6cHuHC6cdihwwAC5lIGDv63DPVtXBk30PUdtrnva2g4PqGQY/jxCwGx4O6hHO4XuN3hrn58MYuQqB/yJgP6LTxiu0v337pg5dz7aNGwX+C1bTPyw9bNMATMLxyNyEyUnUsF2VfEYdQ3VssKngJqu7vLw8XXhvBqVvwpxepWwV0F69bGVR0A4CJbemBvpwRn/ZpDqBzG+oacBydrTlTm4pucuaVQEOwCyWViPxeVrVbL1yMSBu0h3LpEu4cGhFBod2yTyI30EAh3YHtLNuwbs7izzlQiApgTY2A2g00U4sfTp+yurPP//US/M3fRxeR4N0FF9/con1eXlvKWNaxBCjZJpx6K+E5y9LlQzEN+zlBqTeekn6Nd5SwtZAY1WTJmvYrjY5sTwOSGpm/WS+yepKGIy8AZTNAP3YauGSltyUGvA0GPpl/yycFt4J1FW9krusWZKM/rNYWo1krbhVzeaXq+S+riL3jCf7S6aLgyoyOKhL5kH8DgIld9qz4nTuoHJ+ftYqiITAPIEvX77MX5jEnvKJy0kt9kTIZdTTdPm4evdtw05SGI0co1XZNdpZ3iQaLqjhq9V5Axl00bNdlTxtLrluGcyy4SLq0qz6TK/CzTwyt7yCh+/PF94SPeMM1Db/HriS6zaAYvQPGMx4CcsZURA4TqD8bsGVEQfApVF7GJ+ndg12WH/WbSxKZ5lUlHBoLaaCQ2uhRBojARxaI6jUyfDuUhMmfwgUS6CBzQBy9fWi/2k/Jr9OL83fdHLeU5OOvF5fX8tJ1retZg/ne+n1tF010ZaDI4V6ecb62bOXG4shk8opyZ7tqmQntuS6Ta2IGDuBujTLswC7ZkmZmUDJTankug1qYui3mCsLpxZKpDESKL9bcAVh9Hdp1B6errFMJWL345QJMfsIlNzXlVw30ebJviDgoFraHQ6qhRJpjAQK7xg9KXBQt52fF6/xkeHq4VKPNT8PEtB4NuSgp4yc2j0Ic/ftlifBo5p2l5L0xtvbW+U/tt8fP34orNnd+Je09Foy16v3V3UtdLTEgELt3oD6tEA+LV3q2a60OcaoSu25MaaMlcxuq/nrFkvGPvMp2eqmGvFqq7fwZP72wrRKsWI0XK5mpe5xNQ0JTiRQcj9pr9vV1dUpDBn9Ldjzj7B2y8lfNwsx0gQIeENqIGUJyvVqiwMQ0Ff5l/B5ytcRNfQI2EfDhtdtWCb1rGL2Jw7tLBYvMr9fYW/C+evmweHnVgKeixi4vQTlerXFoQ3oi0sQgEAtBFYfEI+ClOknaz+PKqbn/mM9h4De2KvPzkd5tK2HF1+/fn3z5o2+Re+VMvtTA9a7d+/0+frZq2dF9uzlxmJu90jLbCyxOLj59GxXnlvoYvHC+Z1Yu63mr5sHh5+bCJRsdVNBvNoydZoiIuYsAiV3kva6sRMgv/143VqgAvmHV7vl5K9bABSXLARKNrxp/b3aMvpPEVUUw06AipTVQFVLHsjsdUvhnvFk32LerE1ZKOV3Au1tJ3/dLMRIEyDguXyBlCUo16tthw6q9fz8y5cv9Trq8cxtQK9cykBAZ+nVfmI948xQ4WaKGN8fsSqRepPVNPkT6NVKDx8+zF9udSVa3EftPGjmcGMKBXnja6CI/K9xClQm6aWe7cru+me2B20kmu4imjUDqS/KvqLZzIlMQaBYq5sV9u3bt258Mx+fl1CWJja+JcqFQLgcAsW2Jm3TNFLKPLi4tWL0d2kshTMriNF/SRFtxBfbZc3ixQGYxVJpJD5PpYrrudqs27BMarR/HFoLKBxaCyXSGAng0BpBpU6Gd5eaMPlDoFgCtW8GkFsy7cHk/Ef/Ary2D8lRNG75ev78ub7DFr0OR6yoZy/3CDf3XiaVLo0h3LNdFevE8jhgaqjNxBRrdbOEeRYwi4XIEggU25TYCVCCeQTqUKzlMPQHtNbApWINb5Yto/8slkojpystU0HY/ThlQsw+AsX2dee6ZzzZN5oTa1MWUDzZt1AijZFAsZ32bP1xUP81y8WL1DtgRIrD8x6WE39KF3qdQea++0R5yyna/sr5xk5Wa2r34sUL+46BclS2ryZ6hL96I11iGFFd3kBYllhXu7UrrU0b24tmbpnPqGOoscy7tHxKtropKy0tecusxj1n06wKjLE0/8a8pgK1cKRKJT9frKIPZ/RfNT9G/1VEJLATwAGws0qdskMHoEORU1sR+acmUIUrlRrCvvxZJp1ys/SB07sKjynZr6D9Fm48R6pXsuFN5WJFixWtqVUQA4EGCFS9GUAH1Kf1//TpU6KD68pWmRuVrqcew0eijOlTJ+t22TYiWJzSKcxu7apkJxZDnRpqGzElW92UMFMnpk5TqygkRk3J26myVDGe586SYeifxeJGYjkuDcIHCTD6HwQY8XbLI6HGRv8ORY5oMGS1iQDu2SZclsQ82Z9SsvRp07sKjynZT2BtqnDjOVK9kg1vKhfLU3JQ18/P630t9kY7pUxMOgJ6/FnUU8Z0khaSs9qCsSZlfnzeWHkvmV7ToHeHq3N/8+ZNPy9I0+Kdx2H688ePH9NIYgYCaix29/ry8rITbt3alf3VG/nfC1Ny3TppF4nEtGu2hCFbL0VyOaghZH6RhFt69PDqcNmPdxGdbZ4M7a0pfx9un6Xmr9uoHUb/EcVSIL92SrbqJUrEGwnYlYsDYES6O1mHDkCHIu82D24sgQDrNvu0IL+FZdJZdKt94OxdhUfa/Qoc2sJVWVf17IaHQ5tas6s9GytaqVVA/hA4hUDVmwHev39/c3PjcdPIok9leJERfypz+0fIdYReWw4iln4kq26XbY9Ac+9lUunSGMPd2pXdiWX2NFoLgYME7FbH1Okg6tXbmTqtIio5gb0p5e/A2QmA5ewjULJV75OIu0YCduUy+o/QEgU6HP07FDmR8ZDtKgF7X4d7tgpTiHiyP0tptU+bvavwyJLbTsl1K1yt5VfPrlwc1NTaXO3Zhif7/7taj+k7qldvIUE2AtJO0kee2QSpoiB7W7h//34VEs1WUl2D6q8+Wv8mehv9bLlFRVoebRrfwFqUXNkqU8UqdjYaY0Hd2pXdHvJ7h/a65V9uGC2HwA4CdWnWOz//4sWLHSIXe8vq61Qs7+QuVroeKlZya7LX7cSX9TD6rzYTRv9VRCSwE7B3CyW4djgAds1WkRKfpwo1UcmRQF0d5ljt/AGWScUch3bV8HBoVxGRwE6grv4Zh9auWVJCAAK1EKh3M4DOpT9//tzj/O7duwzrotpO8PTpU29Q8Goy/NTEuZyv0Hfr5c6qZkdkXU7LDgH33dKtXdntgdnTPtPirikBu9XxLGBKL24MC+NxeWbOreSmZK9bBo93SS8M/UtkxniG/hEFgeME7N0Co/9x2uEcOhz9OxQ5bANcTUeg5L7OXrez3DOe7MsycVBXmycO6ioiEtgJ2DtGHFQ71X0pjd7a+vfnh3P2+yrBXakJoJ3UhN3863pBiFvz2bCMR06SnIBHjx7pqbZO6+k1S3///beer9/e3upr890enhcuS8ta7WRnsXcSWaw3oG8v6KvOv/322507d75+/ZpZHd3alX2/UX7v0Fg36W7398Bfvnwpk9Of3ndTzoc1Mht//uKMmlXF8ludR0P9khujobmlVyNZbN6yZOMiIpyZgL01ZV5aso/j5zZzRv9Vi82vIKNVM/qv6q7ABEblqub5Dc/DhQPQmAOAz+NZOD/LJ8C6jacjjfssk3pMxp84tCOKpUB+v8Lo8+DQLqms5HijciVCfsPzuOHQNubQevrlJwS6JVDvZgA96/e0pphnz555kYl+alCwOI0qXTMRbwRJVKXVbC0VZjNAACOTylk43dpVyU6ssW7MnmZNuuRIo2YlAlOnpHpkYTwp3gyZ25sSOwFm1cHQP4vFjczfCRutmqHfVVMtYaNyJU5+w/MYetNerSKyFdBDVNdPHJ669FV7be19Xc/umcZxnuwvmToO6hKZMT6/n2Bs1zioo44qChiVK4nyG56HEQd1eLK//v35qr+k7Wm9vZ+nN6T2kAYksndwxbYanRn+559/AjJyaSBg2fn048cPcC0RKPORuRYyxm8vfP/+/dWrV3pVxJIIKeK7tSv7fiP1USnIL+VpN4Ddo62Od759+3aogNqFvr+h4/RL9SE+IgG1cWNuma1uWqvRQoZLjX183qIIS9845UZMNgLF9uFlOhtTvVgsvEmvsljLYfSfWmlLMZZxZ5AXByCp3i2KsHSPSSsZN/MORY4LkNzyEyjTlcq8bsMyqdHwLD02Dq0RZpRkOLRRMBabicWpGCqPQ5tUiRZFWLrHpJUkcwhAIAWBSjcD6FHUzc2NC0R9lLcdyr2aIqwphnGDhJ7P6iv0u19aHavylm68SS83FkAmlbMku7UrHgcM9qB2wWaA2aaRItLisQ/lMnVKwX/M06IIS984ZkggM4FiO/AyPY2pdizm3aRLWazlsHA6tdKWYiyDziAvo39SvVsUYekek1YybuYdihwXILltIlDsIHu6e8aTfaMhWXpgHFQjzCjJcFCjYCw2E4uTMFQeBzWpEi2KGLrH9e/P69nV69evk1aXzPcR0FvDT29I+2pe6V12r/Ty8rJSGan2QMDSsiz9bJ88tUvD/j7+nI3l48ePrkbyTwC6tSujPew+o+6qdVM4w5Tes7pN1SPxEQLGLjrzWxinEl1fX7tV1Qvksn0QZlqZFDGWntayZJOibuRpJGDsw/O3pgx9uBFROBmjf5gPo3+YD1e3EnBH1cC9+bssrzI4AALSmAOAz+MZOT8LJ8C6TeEKKq16OLRhjeDQhvlwdSsBHNqtxBKlx7tLBJZsIVA+gUo3A+hEusf23bt3Xkzqn3rg++jRI0spWnAuYfdRt16uRUeraZhULiHq1q6MD5KYPS1ZDvE7CDB12gEtxS1MnVJQzZmnsQPP/1iNnQA5zWBHWUbLYejfwZZbAgQY/QNwcl7qcPTvUOScFkVZHgHjIIt75nHj50iAtakRxWwAB3UWC5G7CeCg7kYX90a7t7Z+fl4107dSP336pNPa+YfbuFzayE2bjKULaSTzW8PboLdbCn0ByeiVNrYLfDex2m9c1aPRHmrnsKP+xa5i623frjjGzyC4txwPd2hX3759M3JbhWPMx57Mbqu7rcUrAj/Krp0jKTVkG2/Pb3VexbxdYnLwvAS1/7RMDk/XQu2Qk9bf3ofv7id319/rYAP55HxZz2w1Vo28Pa/SbjmrcGaRHom0W85uq/aKYPQ/oq9N9+IAbMKVNHGHDkCHIic1ITJPTcAbqgLFZX58WMK6TYBGz5dWfTYc2pzmYW/COLQ59RKlLBzaKBijZIJ3FwUjmUCgOgKVbgZQtT33QItRV1dX+flPj/Ev1eHt27dLl3LGd+jlxsLrmVwg2w4nlR3aFY8D3CbA4wCXRrowU6d0bLfmzNRpK7Gi0ts78N1LTLvltTsb7ATYDXn3jXbLWfWLdtdh6Ua75ey2aq8Ihv4lXUSPZ/SPjnR3hh2O/h2KvNs8uPEgAfsgu3sg211DbwQM5HO6exaoWyeXVn0wnuzntAR729ndrr0icFCz6RcHNRvq1YLs3prp/LzK0zM2ndbWi4T/4e9sAnKPpItTnnquWl7DCezvm2fUacMMVt1HSz/bBoqtUnh+WOD2nI1FPspff/3lVibzA/uh6A7tysPuqsAL57SHoWh73XZP6b0iGLs9pSf6ae+fd084o9RcfrVnIe2dn7csteRv+1HU10km9taUWY9qPkYVnDLce3Vj9PeAuD8zW46K9jpetzJemNHfA1L+T3uXhQOQWpsdOgAdipzaisg/KQHWbZLibTJzHNqAWnFoA3C4tJUADu1WYunS492lY0vOECiZQKWbAby3UInwNCYPdi2m2V2jEj4U0aGXG8sSmFQGSHZoV/Yld3sXESC86ZK9bjwO2AT29MRMnU5XwVgBpk4jihoD9qaUuQNnJ0Dh5mQfXjNbjrjZ68bQX7iZTatn77LYCTClFzemw9G/Q5Hj2gy52QnY+7rMg2xd7pkdeKspWZsKaDZz21FNcFAD6qj9kr3TxkFNrWu7t2Y9P5+6xuQPgcIJ2Eevczu4wjFWVL1V97EiWTJX1f7IPOeRtulmkZyljyro0K5+/Pgxih8OZIZze3sbrs94dbepeEXkn3eNIvQWKNbqPEV4H2N59OjRnTt3vDS1/7TMD9uTunatufW3aHBIn9kBLtPZcNG54cwDnFv0WeFi+2FvaA7wYfQPwCn2UrGG5xHDARiANOYAWEbMxkT2DJufdREo05UqZN2mLlVmqy0ObQB1Zjg4tAFdNHAJh7YcJeLdlaMLagKBnAQq3QwwdaS1VKsZqF7o/ObNG/t3q6Kg9hY9AnmW8An6zI5cgEZ1l5hUBlTWoV0V68QyewoYau2XirU6D6w3LLIZwOPDz9MJWGa+QyXZCRBQFkN/OXAY+gO6aOASo385SrQMH409Fu9Q5HLsrbeaWIxtYIJ71pttbJIXBzWAKzMcHNSALhq4hINajhItA+jgoHJ+vhytUZOiCVT6yvmimZZdOctJV/srtcqWNWbtNjHJ+S1ub/uIzkRdXFzElNyWV4d2ZXmjzwAv87TEvrfDorVZ/d/c3Ljxu0/iuZkQthCwW91u5VqqEU6j3tIzwtevX4dvqfHq6vwwc8OvkeG5dba3pt9//z1nVb3mEyi6hL7X0tVs8qAC8hZyyW45mTsBu+VYtDZLm9F/FkueSLvh7dbvcUFwAAaGmdv+ccWt5oDPs4qIBOUQ2OR1dLhuU46miqqJZejcZFpFSTdbGbtfkXlQw6Gd1VczkXbDs7TKRFhwaAewmdt+Im2SLQQg4BGocTPAz58/ZzcGKVJug47t3b179+XLl56k6X4+fvzYmLlqqMobEydKZhlPG/Nyo5DcxKTDSWWHdmV3YjN7UMyeojT5MjOxW52lSSaSkanTADZzw0+kzVaztTcldgIEbMDSz2xynwJlFXLJbjmZewCG/kIsJFE17IZnaZWJKsnoP4DN3PYTadPNlp0ALg3CSQnY+zrcs6SKqD1zy1CIg5pHyzioeTifVYq907a0ykRS4KAOYEcHlfPziSyNbFsjUOkr51tTQ0Z5xl4yUObsjoRA+h4uffz40ShmTldAL3DylPX06VNjPeMm69CuVtePRsKZXzxpn5bsPnvpFZH5nX8jWAIBAn/88UfgatJL3vvm1SllbgJJpRsz9/reMX4MWHrFMTGB/AQa6MMvLy/zc/NKtNj5amPx8iz8ZwOWw+hfuI0drB4OwEGAq7ev9mmWjnG1lKISdChyUfypzCYCrNtswkXigYCl317tCeuCiUM76ovlrBFFUQEc2tTqWO3TLB1j6kqSPwQgEJ1AjZsBvOdQs0z0pfecZ5jtz3/tc5NZuY5HWjrz1RHheDWqy8GuOLsxHIfAZoDjDHfnwOxpRMfsaURRToCpU2pdrA6UltE2dSXJf4lAAx04OwGWlJs0vgHLYSdAUgs5PXNG/9Qq6HD071Dk1FZE/ksEGhhkS3DPlvD2E2+Zha32bHXhaqDt4KDWZXJba4uDupXY1vSrfdrYMf7v1qxJD4E+Caw2qgGLXul0yket+1RKUqktD7eMVpG0njsy1/NjbadQ5fXaGw0G+nv06FGsc5uWjRpDnXe7ejtE9j4+r3Zq/wDCjuICtzRsV0tSG9+ulPl9eKpt6o1Q049+5LT5JXV0Em+fDJ81ZA/9sKuOFy9euD+bCa82tJzbp5qhmlOQMvtw+/svC+l4Gf2XjJbRf4kM8fsI4ADs45birg4dgA5FTmE55DkSYN3mxHWbUQsEXAI4tC4NN4xD69IgfJwADu1xhrFywLuLRZJ8IFAXAeNjXzkAZz1ZmPL88uXLNHIao6e3b968yfMhei3JrvaiQw1Vq2fPnk1rmy2mYS+XSeWJk8qG7WqpbZb5IEm1NfZFSmnR2lR8NgNMmWSLYeqUDfVqQasNjc0AqwxPTFBmB85OgBNNwlh0mZajyq/2SKOADP0jiooCjP7lKGu1rbU3+ncocjn21ltNyhxkq3PPejObqbwWV8e4Ej7NvMyYMtuOWK2OICNPi9bGxGOAtakRxSkBHNRTsM8WutrWRgeV8/OzAImEwH8RsDt/+0av/yqMH2UQsGx9qM591N6I169fT91EfQZZuxnevXt38BS9/LDV4WdUr87tj+GkAdXq5ubGLeKsj8+rDk3alct2dzjzq5XsvboM1aK1qeDe5xd25zPNmZhVApnNabU+0wSdfHxe3e9Udi8m21jglcvPuAQy67HMl/UEkFrGkeq8yoC89kuZu2tGf7tqKk2Z2aJ2UMIBGKFlHjjGchMF8HkSge0zW9ZtBr2fuG7Tp+GtSo1Du4Qos/uBQ7ukiGbiM1vUDm44tCO0xhzaUS4CEOiZgH2cLWozgH1RUQ+Is52f1xfvLbZkf6ZsyW1Hmia9XCaVgyWcOKls0q52tK/pLZl9XXuvLr/OorWpRGwGmDLJFpPZnHbIxdRphMbUaURRbyCzEtkJUK+peDXP3Fcz9Hv82/uZ2aJ2AGT0H6FlHjjGchMF2AmQCCzZHiGQuZVV554dYdvGvZZVDvuqchtMBikyuxM4qC0Zz6wsmS1qtg7hSBzUkc84dP5rjCIAAQgsETC+u123j6+mWMqK+IoIrGqzIvdRTpgcYo2C08Pzg0Y0w7l7967dV5vVo/eMcDbNGJltf4k39qsC05ixVhkCLdmVBZfxS1zGZJYSLWkyTOm9Ih49emSp2JE0ar/a/KS3YKix//bvP4Wvrq6ur6+PZFvjvUZzMiaLTuD9+/fetjBtXIteSgkZWkbJbGOBEQjtyAN1VjPxquH99DpY76r7s5Dvz6tKjP6uXsZwZgPLYDleEYz+o67zBIwWZUwWvc44AC7S0hwAt247wjX6PDvE5JbUBFi3cQmfu27j1oTwSACHdkThBjL7FZ636dbEC++eCnlF4NB6YFP/NFqUMVn02uLQukgbc2hd0QhDoFsClW4GsExIB53qAfHBp8BG27D3kPbKG4vekawlL5dJpWsA504qW7Irl+pS2OidGpMtlbI13pvaBG5n9hSAU+wlozkZk0UXk6mTi9TuGLh3pQuzGcBle1YbceswDWfowKeFHoxh6J8FmNnAMliOVwQLp7N6TxdptChjsuj1ZPR3kZY2+rt12xG2rF00JvIOStwSi8BZnVi4/t4IGEi8e34dyJNL+wjgoM5yy9zEMrQdrwgc1Fm9p4s0WpQxWfR64qC6SEdvjfPzLhbCEJgn4J1zm0/079ixaQXScKkWAqvatO+lOFfk29tbybJ0ct6tm2Yvlhfmube4Ye8z7+6lafjy8nIaGT1G4nz48MHNVudULe/Wcm+JG27GruJiyfwSJm/OEJBldRq5dK9XRNKlAT3kU4OSaembHlqzGxu7wqrGkydPZPPyg5eq2l58ZnPaBFCdkrdr58WLF+d2SpvqvymxZZTMMxZYqk07slBaSpO50Xkd7FKtFF+OgTH6z6qpqAh/HQAAIABJREFUWMth9J/VV/mRmS1qExAcAA9XOf2zV7F9P+vyefbJyF2pCbBu4xI+fd3GrQzhkQAO7YjCDWR2P+xTIRxaV00VhTNb1CYyOLQersYcWk86fkKgTwKVbgYYnwdZtGaZvVryCafZ9Lzj27dv4dxSX23Gy2VS6ZrK6ZPKZuzKpXo8nNnXZfZ0XGUl55DZnDahYOrk4Spn6sRmAE819p+ZW5y9Ay/Huhj6Z82pWMth4XRWX+VHZraoTUAY/T1c5fTPXsX2/bSspTQm8j5Q3JWTQOYusUb3LKc6yiwLB3VWL8W2HRzUWX2VH5nZojYBwUH1cI3eGufnPTL8hMAMAcsUaLht9wA2UypRZxNYPe+6aVPCWdLoGcDDhw+NpUui3Z9B1kBrnyZle5WOd05V5eoD3UYaiZK1YVd2OEbvMJtJqObajmO31dVp5CwKtTuvf9B34GdTHo/UwXhVMry1S5V5/vz548ePjxdXRQ5Gc/J0lEc0dUpuuarqmzdv8hSdv5TVN7CW4zXRjpbMo8A+/Pr6eqm2XvzqgOulT/pztTJuz5C0JnkyL9ByGP3zqP7cUnAAzuU/ll6RAzDW+WCgQ5EPEuN2jwDrNi4Qdeanr9u49SE8EsChHVG4AaP74d6yO4xDuxtdRTcaLeqU+SMrWq4hlbOi5daKMAQgcJBAD5sBso0gxhFNKstWpSXzaMPLZVLp6reESWUbduVSDYd5HDDwYTNA2E7iXjUONKeMMkydXF2XM3ViM4CrlzFcYAfOToBROyUHCrQcFk5LNphYdWP0j0XyYD4dPhbvUOSDRsLtRwgUOMhW6p4d0UIb97I2NatHozsxe+/WSBzUrcRqTG+0KJanUit3k7fG+fnU6iD/FgiEzyW6Et65c8f9SbhqApalfD2QLlzGVSfYq/+mb8i793qfeXcvTcPGad70xk0x8j69WnnH6TflFitxG3Zlp/Hnn39aEuf0DjeZwfjCIYsUY5qPHz+OYQUePXrk/owY1nM+HYw3ZqjWvU8cY/7lJCt2LNaQ4XVK3s9yGEapyeqcZN/7KaLUzc2EduTS8MIF9uH2F/1sdYE82eP+ZPSf5cnoP4tlNZJeawkRDsASmczxtTgAEbF0KHJEemQlAludFtZtMJtTCODQzmLHoZ3FshqJQ7uECId2iUzmeLy7zMApDgKFEKh0M4Bx/TYzZPtT4B8/fmSum1dcG14uk0pXrZueArs3Rgy3YVd2IMaOiNmTHambktmTS2MMM3UaUZwbqGXqRDtaspMCO3B2Aiwpq6j4Ai1nkwe4b+Mc+wBPN0JG/9NVMFSgltE/Iq4ORY5Ij6y2EihwkK3UPdtKvr30rE3N6pS1qVksq5HMqZcQ4aAukckcv8lb4/x8Zu1QXH0EdATXWGmLt2HMimQlELCMavbPEZwikb7ZtdXbWx1ClgSxT5OUg/GNO0tlGeOfPHniplShJXzErAG7cqmuhkvrGHWA2X7YwLgeMYXgFeGZ4jT9vhjJYj88PxShHWAltIJ98m66a7fuNpWyNbFnCdrS9Pjx462ZVJR+dcdhCf0D7ShsUaU1Jb3TdNWuRom27hocb0wRYPRPQdWeJ6N/J6O/TKK0XmuwUhwAr7WW4AB4VTr4c3Vsak/kg8S43SXAuo1Lo5B1G7dKhEcCOLQjilMCOLQ4tKcY3lgoDu2IYgjg3XlA+AmBBgjUuxlg00rIpsRH1JrnKfCRGo73NuDlMqkctalAIZPKBuzKpboaLs01YvbUyewp26C22gTcBEydXBoKl9A/sBnAU4r7s7R2xE4AVzslh0to2i4fhv5Ohn4pvbRea7BDRn+3PSpcWhfhVW/HT3YC7IDGLbsJlNbR1eue7VZBMzeyNnWuKnFQcVDPtUAcVI+/66Byft6Dw08I+ARW5z/jDYV8RnWsD4HjBFZPXtnN43hlduTw9u3bHXf9/Plz6123t7ebDurbvzywtSZjer3uyNOO9yrQMWX+QO12tYmYZRqmDLN9YuLp06f2+rsOk/0uzXy891CsatyeuZtykyzjjeoWtK4x/mw1YNSdfVfccVDPnj3zDKOcTum4dLM5ePJO0yRqGtOCAjG0owAcXTK+e7vMPtxY+TCBiFdXDd7zWyIWnT8rRn8xX9X4Pr3Qa4W54QCE+eS5WoUDEBdFhyLHBdh5bqzbuAbQ/BTJFbbG8Kp7g0ObTq2bnECjR+TVluUsD8hZP43qY0UrqYLw7pLiJXMIlEnA7saUthng0aNHdqTZ3ue76ZGxvf6JUtbu5TKpdA2jnEll7XblUl0N8zhAiFY1vopxNsGmmeCYA5sBRhQKMHVyaUQPVzF1oh0F9G58mM5OgADD8dLqQGCfcYx5Fhtg6JdqVjW+T310WWFuLJyG+eS5WsXoHxdFhyLHBUhumwjgnm3CReIwgVV3BQc1DPDI1U1OndHD8erDk30PyFk/jepjeSqpgjZ5a5yfT6oLMm+BgP0D46uuRgs4OpNhdVSzm0d+cruPyF5cXGyt7b5n81tLsaeXn+F9l1vO6NXVlT2HpCmrtqsdZFblVZ6rvsuOcqe3vHnzZtOUb9/7/LzNGRoadrSpaeW9GL20YpMs7u2vXr1yfzYZNo7IuxluhSZ9ffjwwb3r3bt3KQzDLeLcsObnqxUwPldbzWd3AtqRBZ2lJ8zTh+slFPadl8ZOwEIgVprV0bBkr3IHhFV5lWcey2H0H9TXw+gvSY1tHwdgR6M23lKFA2CUxZisQ5GNZEhmIcC6jUupqHUbt2KERwKrDh4O7cgqbgCHduCJQ+vaFQ6tSyNuGO8uLk9yg0AtBOxujHHlIZvgevRp/Nj7pk17B+tvX/TL8L71VVmq9nKZVLr6LWpSWbVduVSN4VV5lY+9ZzAWOpuM2dOApYfZk3FEZuo021KiRFYxdWIzwKqu2QmwisiYYHUotM84jCWem2xVXlWPoX+rjuiyVokx+q8iSp2gitE/LoQORY4LkNx2EMA92wGNW2YJrDpsOKiz3I5HsjY1MOxhbUqS4qAebzIHc9jqrXF+/iBwbm+fgH09fdXVaB9WcxKufkYgz2LfPq7eIV5jJsZtFm5uWr/7/PmzG7MaTv162idPnrh1kFD6HL0bc264arvagc7iHdqPRO6owHCLPKSt7vi+jTveMelEe5Jubm52o1DHtXtLze5CM9/odQJLpedZAvj586dXHzkMOgm8VKs24lfZWnqG1ChoRxbCFk1l6MPVa3m9a7jylmqHc4h+ldF/ijSD5TD6j9h7GP0lrDfgjuJ7gdVByku/7ycOwCy3Avvn2XraI1fNqT2R7XBIuUqAdZsRUWnrNmPFCLgEcGhdGkMYh3bKJBzDNDzMR1dxaFcRpU6Ad5eaMPlDoEwCVW8GsEwr5G+/fv26QPg7nkpHl6JqL9ei/SmxHdjZDDDFGI6p2q7Cos1etSx/MXuaRReIZPYUgKNLTJ3CfDJcrWLqRDtatYRCOnB2AqxqqrQEhVgOOwFGw2AnwIhCgdURyk28O8xOgFl0ls5h9sZiI1fNqT2Ri9VFPxWzGFWG+XUD7lk/NrMkKWtTUzIZ2g4O6ogdB3VEocCqR+Em3h3GQZ1F5w2snJ+fpUQkBP6PgL3DOv0zqv9XaUKRCHg95jRX+VL61Pk0voQY+24Pt7bG50zuLd6X3nVplZu8IjeHuOGXL196su/bPRC3Vm5uq3xKtitXEGN4Vd4hH00bjBnuSDZ1Ci2ZWF7m5+WjhQN3iqU9KI8fP/bSRPl50Kq3vkogSp1zZqJPu1teauP1FYlqqCbgWcXWd44kqljSbFfZWhSUtIbKnHZkIfzo0SNLsqR9uHytrf6JceixiBYrzWqVGP1joR7zYfQfUQyB5kd/iYkD4Ck9/88qHIC4WDoUOS7AznNbtZ9ZPlv9ImXCus0sSSK3EsChnSWWdCqEQ+sxx6EdgewbQcbbjQFWtGZBlbCiNVsxIiEAgSMEqt4MoE/Qv3v3LiC+HnVJQK2ZBNJEvCQHxp5bCZsrqvZy97kETCrtJro7ZdV2tUPqVXmHPJk9bWLLQ8wwLp4FhPlkuLo6BpUwdaIdrVoCOwFWERkTrA6F7AQwkrQnY+HUY8XC6QhkdYQaUx4JqNWzFXAKsITRf1qrIzGr5tSeyEdwcW8UArhnUTCSiQjgoM6aAWtTs1iWIplTL5EZ41meGlGcFdjqrXF+/ixNUW4dBHRcx53oBirNRCgAp95LGtVWD9Cudrtnib/vG+/G2dcolL7r7h2Gf/HixepHDNSsNu2fGItbDag+b9++dZPp69/aO+LGnB6u2q520BN/y6cMkp4o1lTQM1SLIJZqe/l4xr9jD4qX4dJP49i0dLtoJJ0HLpWbM15tf7U4WV2ivmgsWi9Q8IYJTSnVCYwJWg2s7jhM1zrsSGlHFlan9+FqpA8fPrRU1U1zeXnp/iwhzOg/qwVG/1ksS5H0Wktk3HgcAJdG/nAVDkBcLB2KHBdg57mxbjMYQIHrNp1b5pL4OLSzZHBoZ7EsReLQLpFx43FoXRr5w3h3+ZlTIgROJ9DAZoBnz579/fff0z2Resilh7YSMOcx9dWOdNT46iP4MWXSQNVeLpPKwTYKnFRWbVc7WtzpD5JUZzYDeIpjM8AAhM0AnmFE/Lk64rMZICLtdFmd3oGzEyCdcpPmfLrlSDqGfk/FPQz9EpmFU0/vmX9WMfrHZdKhyHEBktsOAqcPss24ZzvgN3YLa1OzCuXJ/iyWpUie7C+RceNxUF0a+cNbvTXOz+fXESXWRMA78xao+v379wNXuVQvgeluA0+WpL6UV9amnzu8Fr0GQrMveymaKXlvr9RWjDdv3ujQ2uobJVaHK3s1xpS3t7feR9VUDZ2oHxOUE6jXrvYxNHqH+zJfvWt6gFkbhlbv2pFAJ9K9UcMi+I6CtNtpx13eLQdfDOblVuBP7RizvAHhw4cP6SqvOtzc3Lj56w0Lm7pZ9966wl5bmFb+9OPNtKOpUpZiLF1ZOndox4PP1UF2SdLU8asVS4cxtWiz+Z9rOYz+s0ppfvSX1DgAs6rPFlm+AxAdRYciR2fYc4as20j7xa7b9GyZAdlxaKdw0vnwOLRT2orBoR2xsKI1oogbwLuLy5PcIFAFgdWGP0pR8mYAnZDXQ1Kdpv706ZM+R68RUyfq9RhXD23H+ucJ2L2jVd8yT4VVympN7EJlq/NQEJNKcSh2UlmvXe0zYx4H7OO2dBcPMZfIuPE8C3Bp5A+velBsBsivlH0lntuBa7jc+imU1RF2H4fjd61WrFiXcp/s51oOC6ezWmPhdMTCwumIIm6g/NE/rrzKrUORozMkwx0Ezh1kW3LPdsBv7BYc1KlC0/nkOKhT2orBQR2x4KCOKOIGNntr//AHAQgsE7CfsVT/vpxNI1f0oH21w9LXyxuR9j9iaJ9BWGo9lP1P2rL+txwc9USTsJtkkOxeDmNDWPV4NMfbVNZq4mmJIqCdIqs3npKgXrvah8v4AYQU+pquJmjnkKSwNJDRno1Se7PNdJ2DpTf22ub0p77sYZSr3mSWQTwdBx2V97C3N0Qu2cbqG1LUWJbuzRZPO7KjNrJK0Yd7/arXppZ+qvXZpcuZktF/VmUpLIfRfxa1ItONejmb0mpZOACriBIlqMIBiCt7hyLHBUhulmmp16WzblOO2Vic5PbmgDi0XpMcfuLQGhumpdXMEnYjcWhHGulQsKI1Qp4GSljRMrY4kk0JTG17UHG61jStAzFlErAsIwzWsvWZUZnypq7V9NnxtDsdYrbObtLVvF4vl0klmwHStYutOWtatNTY3XhmT0awzJ6MoCyDeDpnb+petrcQtKSIKhbGaUdL6vPijaBSdODsBPB0UddPhv64+jK2RNetmobTDXlxhT2YG6P/QYC7b69i9N8t3eyNHYo8y4HI/ASMgwLu2SbVWKi2N6Grd81zk3LHxDioI4ooAUurmXqkXgwO6ggkHQqWp0bI08D0yf7/RGkeZAKBVgnYl+pSeKKlUbUMhO25j9LCtDP1YkrT1FAf+waFQRwNn5sEma5GeUfiwxXQ8+xNxYUT60S0pxT91BJG+K5zr04r7MWcW73opU8NxpNXP7ca4Wol1SN5pagaw13Tk3Veyq31mb7BYTiov1rJfQmmtd0Ro159X+kV3WXZPJRi09vU4NNNfgpUx3Q+5tln0tZhB+LVat/PHtqRkEbvM1fVJNfa7od7uivZAfCqOv25SqauBNPOcCoyo79dp1N6O2I66bVwAOx2FTFlLQ4AIkckQFYHCYSXTaad/NZBczoQs25zUGXu7SyTTk10iHEpNRCetqOp4Fvb5ioWlrOmkN0YHNqRBitaq61pa4IOHdqtiKpOv6TfrpZtq9ZgusrbFyF72AxwnPM4Tq0GjpcVMYe6ajsKzqSy5GcBUlOldjUa2NYAs6etxMLpV+3HkqCH2RPPAsKGlOjqkms9miWbARKRT5QtOwFigR2bwFIgVkGF5MPQH1cRS2azKb6HoV/YGf3j2p4xt1pGf6M4lmQdimzBQpo8BHDPonPmyf6SRxEd9bkZ4qDG5b9kNpvicVBHXDzZj2ufym2Ht8b5+ehaIMOmCFgm2+rUlKwpsReE6dZ9XH32XOajWYsXOA7JSryg9vno6VHh6R4jYRnznw3E8gNmB79yvlowT/Cffyq1qyVxVuO1r2i1R43bl073PClmrKelQ9vULtQEXDuftoix6CgBrzi3aHu4/GZynNXqK/SES4YXd9/bdKe79BW3iONkkuYwbX2eWRYyJaYd2c0gcx+u4o5oxy5X/pSM/l5vMHTCERUx7X8Y/T3mPYz+sigcgIjNyp7VtAF65leIA2CXaDVlhyKvMiHBJgKs22zCVVpiy6pCk68ZxaH1Rjcc2k1t88hEbySPQzuiYEVrk/lZEuPdWSjVm2b2QZIalLqmeoWi5lEIrD66GjreuA+wotS8wEwsCzIDT3fJrgRBKvVymVSWYDyBOlRqVwGJwpcyP0hSZabOm9u3WKbtbAYI67SKq5ahh6lTdFVOW984UR0ChTwLYBXCqPrMHTg7AYx6KT9ZZssRkGnnw9Dvdb8snI5AGP2j9yHTBjjSLmr0jyh4hyJHpEdWBwlkHmQbds9GRViWCHiyP+KqN5C57QjUdLDAQfU8BBzUEQgOavS+ZdoAR9pLDuq/vBT8hAAERgI/f/789evX+DMQWG17gXu5VD6BJ0+ehCv5+fPncIJTrlreQDZUTK/+ffPmjb2S79+/95hoRJ8+l7q8vFzakDSUZa/hUt3USB8/fvzq1SsvgSpzdXXlRZb202M4rV6ZdjWtpzHm4uLiw4cP4cTqcp89exZOY7n67ds3mZ8HUHsUbm9vx9vv3LmzaoF//fXXmD4cePny5ffv3900YeN3U+4LRxl37ALuq2QJd6krWFW0DG81jVEWdUqyvZubGzf90EOqCbiRbYfD708REDXAEgjQjuxayNmHf/36VbsZvE7VXtUoarUXtzUlo/+UGKP/lMlSTBTz7mH0F0AcgCUrShpfiwMQEUKHIkekR1YiYJ+GsG6DwZRDAId2qgsc2imTpRgc2iUy03gc2imTDDF4dxkgUwQESiPAZoC4Gll9DjgWN30N8XjplEClXi6TylOsxV5opXZlF9BLmfNBEpsBPPhLP3t4HMDUaUn7SeNrmTqxCmE0g5wdODsBjEqpIllOy2HoN5pED0O/UDD6G+0hbrJaRv+IUncockR6ZHWQQM5Btm337KAiGridtampEnmyP2WyFMOceonMNB4HdcokQ8weby36IX4yhEAzBKbngZeasbaxNiN1QJBuX78U7ltlFfIPAtxOvLS6+UCP1fWypU01lLVPG4IQLWUSdp6OvK9Ln6/XIcxpZWp5U1G9drWka0u8ZSfHQQ3OHlzX4flp9WT8U/vxYqZ3TWNkit5dGfqEVfvxqjT780gDnHIoOSbcEQ1wjtOY7ZR0DLiQ16tnU9Cqt6B+IFtlwgXRjsJ8plctfbgawvRGe8xsEWqes/GzPZtGAXtx+VOuWl2GESS/1Bb1Mfpb9LJqP7ONwos8Pt5ZqlpIGhyAnIqoyAGIhaVDkWOhIx+XgLplr6P2fmoYZd3GJVZOeLUTkCqbHHZXHRIc2n1WynKW1/sFfjbZspbMBod2iUyK+NWOXYNyinLJMxuB2Z5WvQ3fn8+mgjILYjNARL1YHroNQ7we70YsN0pW9Xq5TCqjGECiTOq1qyNAeBxwhJ5776r9BCZN46V+Zk9MnVzjSR2uaOpEO9pkDJYOnJ0AYaSrJsfCaRjg0tXZ6Tz7AMfh3g30M/TLWhj9l5pMiviKRv9Y4ncocix05BORAO5ZRJirjVrjaZPDKA6q6ym5YbaqWtrXqv24SJfCTbasJXo4qEtkUsSvduyzT/b/J0VVyBMCbRCYXXyZ7dw1PLQhcliK1V5GcFod5GbPabvGEEZ31tUlx0X7gXQMfusObKWXfl2ph/Dq+riKm941xrx48WIrH5nirIchNdXVGCu1q6368tLP6m60B6NReXkOP6V9rY97WemnSpxNr0hZ7zS9G7P6epTZVra1cS1VLxxvIenKMg3PPk4IF1rpVWlk1jY8Juri9uluqVNSofsyrJTzUO3Z16y4qFdHjZzi04620rYQ26di3TU7LA6T2LAv4RpY+Z7ArJiuCFuVUkX6dJbD6O8ajyXcz+ivpoEDkLN/qMsBiEKmQ5GjcCMTj8DsjFL9Oes2HqgCf7JMGnA8CtTX8Srh0B5nOORgIRmwLl3CoZ3yYUUrin3i3UXBWHImS8985XeVXG3qlprAkmFMO9vyVx1Ts1rN3w5TXe5qbvkTVLpsy6Qyv6lsKrFSu9ok4zSxxeff9yCJxwHT4Skc08/siWcB05aYLqauqZOlR6IdjdZiwbWvA2cnwGhmI+2WAuksh6F/tBxjoJ+hXy2I0T9nN1LX6B+FTIciR+FGJtEJpBtk+3HPBqXwZD/gS0S32xIyTNd2cFADtjR7CQd1ioUn+1F6iX3eGufno8AnkzYJzB4VnnZhimlT/olUPbuPq8Ygf2gCrIgITXJmjVau4aaXJy1NliyZrC5X2f0AFbfk1GqTk0y0COjmStRrV2YR5xMuKdG11U0vVlADXMpz9u1BbrVUkFuuF9a2hoBdzbYvRbr5pwtb+mRPHO+npEtXvQJzXjISF4uYyKW2V15aWDIhNXB7Pi2lXO3ZihKWdrRDHZamtNr3uuWq29QqidsSx/DQHuVIjDGrATfnMsOrbaRYr/IgT4vlMPqvQqbXWkU0TWCxPRyAKbetMaud29YMy0/focjlK6XSGs7OK+XzqPuyLLmMUisf9WZTZ8mSCes2I0Z7wDIoq6OwZ1hRytUOEIfWqE2Ws6ZdliWmt+UsmRMOrbFNHUy22rkdzJ/bTyewdLKX8/Onq+bcCqy2/XFsOreeVZSu1jTiCgSKHcpXjaFYL5dJZckNpF67OkjV4sHyOGAVsmXlIdDf6lKxXe6q7PsSWAxPTNgMsA/veNdqzzamLCFAO9qqBUs7YidAgOpqAynWpQwIZblksRyG/lWSdFmriKYJLLbH6D/ltjVmtXPbmmH56TsUuXyldFtDS0eHe7ZqHpZBVg1/NZ8aE6x2aDioRrXyZD+8BrV0tbe1KZmTpd/GQTW2u0Cy1c5t9t5ezv3OCk8kBMIEjE951ceF82nmas/uo3YbL43rQ7x23hSr6KWznaq5jqvpasD3ldKVQIP0VHxFBm6c0gh7A8pNBam46Y2KEX9dDTTJTdO/2SJOiazarg4Sk8qmRuXFhK1CFZAFhg3D+OwzXBlVQ1tPPHllq7OOV+auYNWEPKT6KXHGSIU9uZr/KYMZxQ8E1NsoZaCL0/ES6TrQKRltr0ngAbC6VOAyE+1ohx2Gu83BBtTDKNnSyK5CRV4J3E7JNR7Fj21QDcq9FAhX4ZavmlzmoWSHAey+xWg56oEDlsPov2pC0zbiNjSFd2uw3htxADLobmp4bkyBDsBxJq6A03CTIh+HRg5LBALdFOs2S9BOj5e7Mm37XkyrXcGqN4JDi0MbbqGrJuQ1Jf3EoQ2MFC4uVrTCthe+6pKchlvt0sNMGruq4WmqWcWo4TQmKeJsIhBY5HcNpopVx02CR0+8dITbxTiEi/UVV12UYmsubQZcBSaV0a19U4ZV29UmSaeJeRwwZbIjZtWEpt1s57OnQH/osmLqtMMax1tcktNwgVMn2tGoO2PA2IErWeB5rrArgdsjudaieHYCGNVRUTKj5bBwGtYpXVaYz+xVRv9ZLHEj3T58Gi5w9D8u/lRMN6ZJkY9DI4d0BIyDLO5ZQAU82Xc7MS9c8ppnQKeWS8a2g4MahomDGuYzexUHdRZL3EivK/N+LnlrnJ+PqwVya4qA14qWfqqDa0rsZWF6dh9FZWlVdzAMPXteJnf+FcvBMz0i0v4PjRbyF/WvJAqIrKuBdfAlgS3egApV5qqA/lSf1Z0rSi/PbKnE8uMDkGVahdvVQbxLH8ebdraiNNjnYJwWw1CaTSa6apyqg/IcKrBklqcMB/aZieqvU9/ehPCgEmu8XcSWNDi1PcUMtqceydI3Ds12k+3VyDBQZz3mnMU4Rk7fRhHILdsl2tEO1PYNkTv6cDU3t0pqgKMJhQO1LOcx+of1OFzdYTmM/lOwjP5jZ4IDMKJIEajUATiCokORj+DiXgsB1m0slIpKwzLp1PEYY1jOwqFdba1Mw1cRTRPg0E6ZRIzBu4sIs9istGo0DlVuQMu/xdaZimUg4BpDIHzK058M4kcswvjYpXBHseplWyaVEe05blZV29VBFGwGOAhwuJ3Z01aMTJ22EtuUvtKpE+1ok5aVmJ0AW4m56Rn6AxOr8RI7AVyb8cJ0WR4Qy09Gfwul3WkqHf13y6sbOxT5CC7uzUMA9+wgZ57sj27YNFD4gu1B1bM2dRDgcDsO6g6MOKg7oNlv2e2tcX7eDpmUfRFYbVSjA6E368XgAAAgAElEQVTerRM0nbuP3qHT0QDGQOFmIPXJxx1reyRw5HCaWpZxC4WlhkdqUoi+arergxinx7kteg+n0SK7Jjw7KmafJs1W4ERrVOsOHy4VE+2bGZh4bwrYAaqNWwQk/NRqVsvhSJdzG5R2SOEZ2JTYjjzz3EI72sE5RR+us75yFbzK2Fvr9F4vq0J+MvqvEpj2HuEYGQmjv4fIHZW8zrmQhnBKNXAAEmH3bMyzRv1MVO6J2XYo8om0+ymadZu6dC19Tbs7L0ZT9bqEstd21Z2zZ1VjyhRTIRxar/noJw7tbOvAoZ3FcjwS7+44w/Jz4Px8+TrKX0M2A8RiruFpOpTPxsiLjlVoinxq93KZVKawiuN51m5XBwkwezoIcLhdrZvNAFtJMnXaSsyYvt6pE+3IqOIxWYoOnJ0Ag4c8Qm4ykMJyWDidzq1YOJ1tPoz+s1iOR9Y7+u+WvUORd7PixpwEUgyynbhnUpOmA9Px1IvhyX5Oe85ZVoq2g4PqNR/9xEGdtWoc1FksxyN3e2sN7mE9TpMcICAC9ge9/eDq3H1cfXdOFW9SUCWPnKLXZElmcNzmdcDpyCl6+Vga9uTRHq/J6Tm0YVcHMcqopFCpdepPb4qRUanrPlKZfdMk1byE5i+M2gKoBj6SFBBN6b3zhN42wTba0W6ly2COdImjfQr1iS9Q2C1+ihvDPMtfY6Id7bCKWH24fIzZvlT5j20tHFDvt6P+p9zC6C/ssSyH0Z/Rf0crxgHYAS18S+0OQFi62asdijzLgcgUBOQnhA0s7BGxbpNCKbN5WtzU8mdAs6JZInFoRQmH1mIqq2mEEYd2ldI0AQ7tlMnBmPDg23B/fpBbXbd7C+OjT6WFhboEobYRCag7HS0hHIhYaHtZ6THT+FgqjLH8xyhteLlMKktrZW3Y1UGqzJ4OAhxuZ/a0AyNTpx3QwrfUPnWiHYX1O70aqwNnJ4DrJ8s3mKJuLCaW5bATgIXTHU2D0X8HtPAttY/+Yelmr3Yo8iwHIsskEGuQ7co9kyrFzfXHZsMNPwlibWqwAQ6qHO/W1JRwUHdgxEHdAS18y25vjfPzYbBc7ZfA6nugB+dJHmQ/jDp3H6Xo8ON/2UwtxqAvKsgL1CLj7BxgNlITg+jfdJVHrmzDVL3KqMV5h4FrYR6oZ5hARXYVkNF4aTAJT+mrP2XJohTxAYP2+hinSdJd+dt9PPgSzUXa+fn5AY4gaHKi7sUlYwyrE2uvU/Jsxv5TJMPcIrZTe61SpKQdzVJVW9jRjtSHi2egL1LzDNvVeLWuRUxG/9GKGP1HFOkC9FqzbHEAZrHsiOzHARjhdCjyKDuBbARYt8mGendBLJPi0I7Gg0M7okgXwKGdZYtDO4tlRyTe3Q5oNd6ilfxxEckNaG2qRnGocxQCbAaIglGrsm6bWgrXsqeiGS+XSWUU846VSTN2dRwIs6fjDFdzYPY0RcTUacpkX0w/Uyfa0dRC2AkwZRKIYegf4TD0jyjSBeiyZtky+s9i2RHZz+g/wulQ5FF2AnURwD3bpC+e7OOgjgaDgzqiSBfAQZ1li4M6i2VH5BFv7TeVt/QQi3gI9Ezg8vLyr7/+WiWg/RYvX75cTdZGgm/fvt29ezcsi56RX19fh9PUe1W6fvv27VL95Vz+/Plz6WqZ8dKp7FxP0PXv9+/fNZz8+vVrqKrEuX//vt7Oon8fP36ctP5fv379/PmzqqHS3Wpo35Kq8ccff2hThWpydXWVtBpnZd6eXR0n6VrmYJajcY5WoYCsQrZx586d4yXO5jBYpozTNUvZpIpWufqr0SafPXv24cOHUV78wBHFEJDSpW51R/p3cANG25PqlUba19/QPdZoAJ68cX++f//++fPnS3kKYHWj5JIstKMlMkP80Ie7nafbjjSsqxENDoY60ouLi3BuRp9cmWhdOLXHEq7qpquM/lNcjP5TJrFi6LVWSeIArCIKJOjHARghdCjyKDuB/ATc8dGdmaomcrBZt8mvkbFEqYZl0saWSUfl7g64DZblrN0YZ2/EoZ3F4kbi0Lo0tobx7rYSqzT9mzdvXr16Na281qnUgU/jiemBgHHhsavNAFv1fnt7+/Dhw9W71ND02GV1KXg1nwwJ2lu2dX1UJpUZTGi2iPbsalbMTZGuZTJ72oRuNTGzpzAipk5hPuGr/UydaEcBSxg6cHYCBBDpEkP/lA9D/5RJrBi6rFWSjP6riAIJ+hn9RwgdijzKTqBSArhnFsWJEk/2ebLvmQoOqgck4k8c1FWYOKiriAIJjnhrnJ8PgOVS1wR+++03i/x61quH65aUDaTBfdRYpa3JAVV2ZQ8BDlzaRAC72oSLxAcJ6HDpzc3NmAnn50cUBI4T0AsF9KB0KR99zEeTlqWrdcXTjrLpS+9c0Hl7Y3HaYlXFFsxBHEZ/o1pJFoUAvVYUjGSyRKAfB2Ak0KHIo+wEIACBkQDLpDi0ozEQyEAAhzYD5J6LwLvrRPucn+9E0ZvEZDPAJlyzibUeO76ZfTaBIvXmLz1AT/cu7KVy98Xj5e7jxl1hAthVmA9X4xJg9hSXJ7m5BPqZOtGOXL2nC7MTIB1bcu6KAF1WV+rOL2w/o//ItkORR9kJQKBh94wn+6xN0cBzEsBBzUm7w7KOeGv/6pAXIkNglYD8pNU0SqDHvf0cnrcAaT6N1K0X5AfE1IdPA1e5BIFZAtjVLBYiExFwdzJpFEtUCtl2SEDLZ4HD8wKi8/PNYKEdZVOl3bPSB+0rOjwvgIz+2ayIgkSAXgszSEegKwdgwNihyOnsh5whAIGqCeDQVq2+6iqPQ1udyiqqMN5dRcqiqhCIS4DNAMd5ahucO0YvZag13loOz0sEvNwlPRJ/hAB2dYQe924l4PbMbAbYSo/0AQJdTZ1oRwFLiHiJnQARYZJVzwTosnrWfmrZuxr9B5gdipzaisi/LgINu2d1KSJFbVmbSkGVPJcI4KAukSH+OIGD3hrn54+rgBwaJBA+ADYK/ODBgzFMoBMC4eN/7ledOwGCmFEIYFdRMJKJhYC+zzwms3/VebyFAASWCISXz3S2WUswS/dWF087yqYyu2f15MmTbLWKVRCjfyyS5LNKgF5rFREJdhPoygEYKHUo8m7z4EYIQKB5Aji0zau4HAFxaMvRRXs1wbtrT6dIBAEjATYDGEEtJXv//r1l8VbdrD4GspRJmfF4uWXqpfZaYVe1a7Ci+jN7qkhZdVW1q6kT7SiPcVqcyaEm7ATIoxFKqZQAXValiqui2l2N/oNGOhS5ClOkktkItO2eZcNYbEGsTRWrmvYqhoPank7Lkeigt8b5+XJUSU0KIvDXX39ZasP5eQulxtKE3cfv379//fq1MZERJwMB7CoDZIoYCLiv9frzzz/BAoFYBMLLZ+FeLlYdsuVDO8qDevVFcW41arSxcJ3xKl39Ej5IgF7rIEBuDxDoygEYOHQocsAAuAQBCHROAIe2cwPIKT4ObU7avZWFd9ebxpEXAiMBNgOMKHYE9DT8+fPnqzdqJ5O+Ub+arLQEeLmlaaSN+mBXbeixCimYPVWhphor2dXUiXaUwUTZCcD+0gxm1kkRdFmdKPoUMbsa/QfCHYp8imlRaJkEmnfPysSes1asTeWk3XlZOKidG0BS8Q96a5yfT6odMq+VwJcvXyxVr/H1lha5SBMgcHFxEfYgP3z4ELidSxCYJYBdzWIhMgUBHcgcs+X8/IiCwEEC4eWz33///dmzZweLKOp22lEedYRfFOfW4dGjRxpJ3Zgqwoz+VaipjUrSa7WhxwKl6M0BkAo6FLlAw6NKEIBAOQRwaMvRRfM1waFtXsVnCYh3dxZ5yoVACQTYDLBbC+o8Ld8Y+PTpU42H54UFL3e3bXBjgAB2FYDDpbgEmD3F5UluA4Hepk60owyWz04A9pdmMLNOiqDL6kTR+cXsbfQX4Q5Fzm9XlFgygebds5Lh56kba1N5OFOKCOCgYgaJCBz31jg/n0g1ZFs3Acsr5+/duydPom45qf0uAi9evAjcZ59CBDLhUocEsKsOlZ5f5G/fvrmFcn7epUH4CIHw2Bd+78yRck+5l3aUDXv4RXFuNeq1MUZ/V4+EExGg10oElmxFoCsHYNB4hyJj6hCAAATCBHBow3y4GoUADm0UjGQySwDvbhYLkRDohACbAXYrWofn3Q/IzOajw/NXV1ezl6qIxMutQk3VVRK7qk5lNVaY2VONWquizl1NnWhHeWySnQDhZpVHC5TSAAG6rAaUWKwI4W6q3m1aAeAdihygwaUOCfTgnnWoVk9k1qY8IPxMQQAHNQVV8hwIHPfWOD+PLUHAJ+D12v7l//zm4/P/IdHd/3fu3Am8Vl87Bm5vb7uDgsCHCWBXhxGSwToBb0MY5+fXkZHCRiD8buzGFs1pRzajOJoq/KI4N/fff/+93r2YjP6uKgknIkCvlQgs2YpAVw7AoPEORcbUIQABCIQJ4NCG+XA1CgEc2igYyWSWAN7dLBYiIdADATYD7NayPinvDc1eVlqt/fLlS70LtoM4eLmeWvkZhQB2FQUjmYQJeF00mwHCuLhqJ9DV1Il2ZDeM3SnZCSB07C/dbT/c6BKgy3JpEI5LoKvRf0DXochxbYbcqibQiXtWtY6iVJ61qSgYySRMAAc1zIerRwgc99Y4P3+EP/e2ScDrtZeEfPTo0dIl4psnEH4DU7hrbh4OAu4mgF3tRseNRgLatOSmvHfvnvuTMAT2EdBew4DvpDfOaNllX85l3kU7yqMXuzf1+vXrPFVKVAqjfyKwZDsSoNcaURCIS6A3B0D0OhQ5rs2QGwQg0CoBHNpWNVuOXDi05eiisZrg3TWmUMSBwCYCgQVtNx82A7g0FH758mX4U1Q6qPn9+/fLy0vvxhp/4uXWqLXy64xdla+j2mvI7Kl2DZZZ/96mTrSjDHbIToABsp1DBqVQRKUE6LIqVVz51e5t9JdGOhS5fDukhjkJ2N2S2jdq5qRaZlmsTZWpl5ZqhYPakjaLkiWKt8b5+aJ0SmWKIOD12rN10tPfxg6DzYpJ5BIBvTU/8KpmbR3Qu7iW7iUeAksEsKslMsTHIuDtCWMgiwW283zevn0bIBBecAncWOylTtqRppq3//5T4BRdGBdb9TmjZ8+enVLDWIUy+sciST5LBDrptZbEJz4dgd4cAJHsUOR09kPOEIBASwRwaFvSZpmy4NCWqZcGaoV314ASo4igxaUo+ZBJXQTYDLBDX+/fvw/3nHqXrhaTLy4udmRe4C14uQUqpYEqYVcNKLFwEZg9Fa6gSqsXdgDYDFCjWtkJkE1rDP3ZUHdbEEN/t6pPLXhvo794dihyaisi/00EcM824SLxEQI4qEfoca+FAA6qhRJpdhCI4q1xfn4HeW5pnMDnz59XJeR986uImk8Qfgbw8ePH5gkgYAoC2FUKquQ5EnD3hGkn0xhPAAJHCASGPL1rRgsuRzIv8N6229H19bVU9ttvv929e/fhv/8U0JZHnVHPeZBe1fj165dF+69evbIkKzwNo3/hCqq9em33WrVrp+r69+YASFkdily1iVJ5CEAgJwEc2py0OywLh7ZDpecRGe8uD2dKgUCZBNgMsFUvOjz//PnzwF1Pnz7V61gDCWq8hJdbo9bKrzN2Vb6Oqq4hs6eq1Vds5XubOjXcjtgJcEorY+g/BXs/hTbcZfWjxDIl7W30lxY6FLlM2+utVrhnvWm8EHlxUAtRRKvVwEFtVbOnyxXFW+P8/Ol6pALFEfDeejJbvydPnszGE9kPgfDHTsMvOOmHEpJuJYBdbSVGejuBr1+/uudR7927Z7+XlBBYIhA+52z8hPhS5gXGN9yOJNqdO3fk4k43j6rr+PDhgw7Sa5dkHqUYLUffB3v58mWeKiUthdE/Kd7OM2+41+pcs6eL35sDIOAdiny6mVEBCECgIgI4tBUpq7qq4tBWp7JaKox3V4umItZz6Tvzf/zxR8RSyKoWAmwG2KSp1cPz7969y7Z0vKnmBxPj5R4EyO2zBLCrWSxERiHA7CkKRjLxCPQ2dWq1HUkudgJ4tp3tJ0N/NtQdFtRql9WhKksTubfRX/w7FLk0q+uwPrhnHSq9HJFxUMvRRXs1wUFtT6eFSBTLW+P8fCEKpRqlELB8WlMfU728vCylxtTjPAKBw13fv39v7y3755Huq2Tsqi99Z5TWe/ES35/PyL7logJdlvylx48fNyZ8q+3ozZs39+/fl/cS1pc+MZTBvVERlg2sqmrA/MKCFHg1IAteZYH6qqhKrfZaFamg1aoGeq0mHQDpsUORW7Ve5IIABBIRCPSTOLSJmHeSLQ5tJ4rOL2ag12rVoc0PubQStfY1WyXeMzuLpe1INgNs0u/q4flPnz6F91xuKq60xIHxAi+3NGVVVB/sqiJl1VVVZk916auW2ga6rCanTk22I3YCnN7cAu0Il/J07VRdgSa7rKo10kzlA71Wk6O/FNehyM2Ya6WC4J5VqriWqh3o93BQW1J0fllwUPMz76TEQK+1yUHl/HwnBoOYVgLTT25O73z69Ok0kpgOCeiTp0sfrBANPkHfoUlEERm7ioKRTKYEvAHu6upqmoYYCGwioHfFBc45v3jxYlNuVSRush1pB+SrV6+M/PWBemPK3cmMldGkt6V9mYz+uw2GG8MEmuy1wiJzNQOBDh2ADkXOYEgUAQEINEYAh7YxhZYjDg5tObpoqSZ4dy1p0y7L0ovRec+snWEzKb3BZVYuNgMMWMKH57VC+/fff7f9sAkvd7aBEHmQAHZ1ECC3LxHwBri2++clCMTHJdDh1Km9dsROgLiNYl9uDP37uHHXKoH2uqxVkUmQgUCHo3+HImcwJIoIEMA9C8DhUjYCOKjZUPdWEA5qbxrPI29Eb43z83lURinVEPB67dl688h8FkufkYF3mciWLF8w6JMbUocJYFdhPlzdQeDnz5/uOedHjx7tyIRbIOARCHRWer9MS2ebB8GbbEf62Lu+Ku9pNvDz169fST9Bb//4/Lt37wL1rPFSoEHhVdao0BLq3GSvVQJY6hDor5p0AKTxDkXGziEAAQjsIBDoLXFod/DkFhHAocUMEhEI9FetOrSJSFaX7VT1+vg8R8uq0+PxCrMZwMgwfHhe75748uXLnTt3jLnVm2zadYyy4OWOKAhsJYBdbSVG+lUCzJ5WEZFgB4FAZ9Xk1Km9dsROgB1mn+iWQGvCpUzEvPls2+uymldZLQIG+qsmR3/ppUORa7HGJuuJe9akWisVKtD74aBWqtPTq42DeroKWq1AoL/a6qByfr5VI+lLLr1SQi/C0acDLi4ufvvtN/2r7Q56pruDgnu8cPZ27aVQ/rOXiOyQgA4H6uX6S4LzCfolMsSHCWBXYT5c3UHgw4cP7l18VMelQXgfAb0j5ubmZunewHRl6Zby45tsR8aPvbvaWfWW3cRbw8b66CUg7W1uZvTfai2kXyXQZK+1KjUJUhPo0AHoUOTUVkT+EIBAqwRwaFvV7Ily4dCeCL/hovHuGlbuqmh6lKxFy+GhnnZU6G3plnPUq9mSIA8BNgPk4TyWEj48/+LFC+337WTLBF7uaBUEIhLAriLCJKuBALMnLCE6gQ6nTu21I+OTd9d42Ang0ogYZuiPCJOsBgLtdVlotgQCHY7+HYpcgqX1XAfcs561X5rsOKilaaSB+uCgNqDEAkWI66399s8//xQoJFWCgJGA2oO+mbm0v0G7Hz5+/Gg/XaO3nvzxxx/hovWtS3kM4TStXhXtu3fvhqXTcabr6+twmsauSt4nT54sCfXjx49Odg8sESB+HwHsah837loioG+AfP/+fbyK+zeiILCbgNwhb7o7ZqVNqPIZxp/NBNprR+GxZklx2lu87zVVSxmO8eFNmWMyefjq0Jr0r8IawascbYCAkUB7vZZRcJIlJdChA9ChyElNiMwh0AwBlklnVYlDO4uFyN0EcGh3o+PGAAG8uwAcLkGgTAJsBsivl/A6rXZfPH78OH+tTiwRL/dE+A0XjV01rNxTRGP2dAr2tgvtcOrUWDsKDzRL1stOgCUyx+PDGmEnwHHCveXQWJfVm/qKlbfD0b9DkYs1vx4qFnYGlgjgni2R2RTPk/1ZXGGbxEGdhUZkgAAOagAOl3YTiOut8f353YrgxvMJ6NmtjnMvHZ5X/X79+vXw4UO9/txY10BWQw46rqMWaMyNZJ0Q0BaBe/fuLQnb5Ad4l4QlPiIB7CoiTLLSOOgenteLTmACgYME9MqhpcPzylkvGzqYf4G3N9mOAkrMrwIZlfEdq9qg2eTheTFn9M9veA2X2GSv1bC+ahGtQwegQ5FrsUbqCQEIlEkAh7ZMvVRaKxzaShVXeLXx7gpXENWDwJQAmwGmTFLHBA7Pa6fEly9f5PKlrkNp+ePllqaRNuqDXbWhx0KkYPZUiCJaqkaHU6f22hE7AUprkgz9pWmk6vq012VVrY5mKt/h6N+hyM2Ya6WC4J5VqriGq42D2rBy84uGg5qfeQ8lRvfWOD/fg9m0KeObN2/05XmLbPo2uFqOJeXq+Xm9xsmSD2l6IxA4JP/27Vuj+fUGDXlXCWBXq4hIYCTgrbwwlhm5kSxAINBBPXjw4OrqKnBvpZeabEerru+ssv7888/Z+IOROjyvV1+tZqI3gDRpYKPggcaFVzlSImAh0GSvZRGcNEkJBPqoVh2ADkVOakJkDgEI9EAg0HPi0PZgABFlxKGNCJOsRgKBPqpVh3aUnQAEaiTAZoD8Wgsw19vk9abmy8vL/LUqocTACIKXW4KCKq0DdlWp4gqsNrOnApVSe5UCHVSrU6f22hE7AQpshoGWhUtZoL5KrlJ7XVbJtPupW6CPanX071Dkfuy5TElxz8rUS+e1CvSEOKid28ZW8XFQtxIjvYVAoI/a56Byft6CnTTFEbi+vjZ+oFJV11Ecr0dekmfVN7UXulQE8U0S0DkudcFLogU67qVbiIeACGBXmEEUAnqFx83NzZiVDr62ffR0lJRAOgIyKi2OLOXf5KjXZDvSC/+WlBiOT3F+/uvXrxZ3XUVrFhCuXu1XGf1r12Ah9W+y1yqEbc/V6NMB6M3n6dnCkR0CEIhFAIc2FsnO88Gh7dwAEonfoUObiCTZQiAPATYD5OHslqLD80t7IfReZi3hXlxcuOm7CuPldqXubMJiV9lQt10Qs6e29XuKdB1OndprR+wEOKXtrBbK0L+KiAQWAu11WRapSZOaQJ+jPzsBUtsV+bsEcM9cGoTLIYCDWo4uqq4JDmrV6iu28ikcVM7PF6tuKrZIQC1Bn5RfvDx34ePHj3PR/xX37ds3vTT9v6L++4ceDPf8VPi/YfDLJ/Du3Ts/6j+/eQPTf0jw/2YC2NVmZNwwIeDtduLj8xNCRGwm4BmVe78MrMnvz3git9GOwn6vq1Yv/PjxYy/m+E+jb//p06fjZZWfA6N/+Toqv4ZN9lrlY2++hp5dufJ24gD0ILIrI2EIQAACuwng0O5Gx40jAc/xaGMaPkpH4CwCnl251WjVoXVlJAyBugiwGSC/vgKH5+XdvX//Pn+VSisRL7c0jbRRH+yqDT2eK4Xn5TJ7OlcdbZTuGZUrVKtTJ0/kBtoROwFcuy0qzNBflDoqrUx7XValimis2p5dudJ1Mvr3ILIrI+H8BHDP8jOnRCMBHFQjKJIFCHiORANz6oCwXMpGwLMrt9zdDirn512MhOsgEGgJSwL89ddfS5fGePfzvGOkG3jx4oX7kzAEXAJ37twJDPZNfozXFZ9wIgLYVSKw/WSrTWbeJ51fvnzZj/hImoKA3jfkGdVYyu+//97kLrpW29GvX79G3dkDAW/HnomX8tmzZ5Y1Yr0PS8Oid2+TPxn9m1RrTqFa7bVyMqSsKYEOHYAORZ7qnRgIQAAC+wjg0O7jxl0jARzaEQWBiATw7iLCJCsIZCDAZoAMkN0ilg7Pa83/y5cvWr91E3cbxsvtVvVJBceukuLtIXNmTz1oObOMHU6dmmxH7ATI3HDsxTH021mRcpZAk13WrKRE5iTQ4ejfocg5LYqyZgngns1iIbIEAjioJWih6jrgoFatvmIrn8hb4/x8sRqnYvMEpj3sfLrtseFv1D969Ej+wfZcuaMjAjo0qG0EswLzCfpZLERaCGBXFkqkWSLgbTLjRTBLoIi3E/CMyr1x6Vy9m6bGsCdyM+3IcmTd05f8nOivBLq+vrZYjrCn+O69J2A5Pxn9y9FFjTVptdeqURct1dmzK1c0Szfupq8l3KHItaiGekIAAlUQwKGtQk3FVtIbhZuZhhcLvJOKeXblSt2qQ+vKSBgCdRFgM0BmfS0dnr93757WkC8vLzPXp+Ti8HJL1k69dcOu6tVdCTX3vFxmTyUopfY6eEblitPq1MkTuY12xE4A13RLCzP0l6aRuurTZJdVlwqarK1nV66MnYz+PYjsykj4FAK4Z6dgp1AjARxUIyiSzRLwHIk25tSzkhKZk4BnV27RRxxUzs+7JAlXQCB8yn1JgKVTzWN6vaAi/I366IeFxqIJtEQgYJ+BTrwlAsiSggB2lYJqD3l6717SUKhdUD0IjozpCMiobm5uZvPXm4aaPN5MO3LVrWnnxcWFG3MwLLyWD9orTYfdF6P/Qevq9nZ6rW5Vn1TwPh2A3nyepCZE5hCAQJ8EcGj71PtxqXFojzMkhymBDh3aKQRiIFARgYAXEZCCzQABOIFLS4fnteD/9evXuKvBqobepvrS+VP/HKhbmZcC9slmgDJVVkWtsKsq1FRgJZk9FaiU2qvU4dSJdjQaLTsBRhQZAgz9GSA3WQRdVpNqPV2oPkd/dgKcbnhUwEIA98xCiTSxCOCgxiLZWz44qL1pPI+86RxUzs/n0SClRCPw+fPnHXn9+eef4buWpkPDXXx8PkyPqyOBq6urpWNgmslon8GYkgAE7ASwKzsrUroEnj9/7v7kRTAuDcL7CHhG5WaiYc792WHcqkoAABuLSURBVEzYE7mldrTqHntKlOzRX5Hw8OHDX79+eQV5P+WH6w2XXmQPPxn9e9ByChkb7rVS4CJPIwHPrty7OnEAehDZlZEwBCAAgSgEcGijYOwwE8/xaGka3qE2yxHZsyu3Yq06tK6MhCFQHQE2A2RT2dLheX0iRgfdU1RDI/tb5y9FEanzxMtNTbjP/LGrPvV+XGrPy2X2dBwpOXhG5QJpderkidxMO2IngGu9BYYZ+gtUShVVarXLqgJ+w5X07MqVtJPRvweRXRkJn0UA9+ws8pRrJICDagRFMo+A50g0M6f2xORnZgKeXbmlH3RQOT/vwiRcAYHwV+KXBLh///7SpSE+8NYcJaArD9PjqktA1rL0iYOlo/Xu7YQhMEsAu5rFQmSAgI6bupvMtP7y7NmzQHouQWCVgDbMuUblpn/37l30D9G4+Z8VbrsdbVqW1TCkzwLFVYQW3b5//x7O88GDB4l2aobLLeQqo38hiqioGm33WhUporGqdugAdChyY0aLOBCAQDkEcGjL0UUtNcGhrUVTddUT764ufVFbCIgAmwHymMHS4Xmt9utSojp4yr1z506igpJmi5ebFG+3mWNX3ap+t+DMnnaj48YlAh1OnRpuR+wEWLLzcuIZ+svRRS01abjLqkUFTdazw9G/Q5GbNN0ahcI9q1FrvdUZB7U3jR+XFwf1OENymBJI6q1xfn4KnJiiCfz48WNH/fThysBd+iq497DWTSxvoNJnt64UhLMR0AHCpdcxyMzUoWerCQW1RAC7akmbGWT5+fPnq1ev3II0lrk/CUNgB4Glt8Dcu3evybczNN+OjMuySvbly5foh+f1Kful1zGMxqnD87e3t+PPDgOM/h0q/YjIzfdaR+Bw7xECvTkAYtWhyEcshHshAAEIBAjg0AbgcGlKAId2yoSYKATw7qJgJBMI5CTAZoAMtJcOz3/69Cndav+3b99c0YwL1O4thYTxcgtRRGPVwK4aU2hqcZg9pSbcZ/69TZ3abkdGR4udACc2dob+E+HXWHTbXVaNGmmmzr2N/lJchyI3Y661C4J7VrsGe6g/DmoPWo4oIw5qRJhk5RJI6q1xft5FTbgCAr9+/dpaSzmd+r5l4K7AqULdG/28UKAmXGqDgOxt6ZUNSx16G4IjRVIC2FVSvI1lrq7GHS51vFlHVRuTEXEyE5A75BqVW/rSW2PcNDWGm29Hl5eXS3r5/fff1W+IgE7Oa1NjIOVSDuF49Ug3NzfhNHKlOj88P/Bh9A/bCVddAs33Wq6whLMR6NAB6FDkbOZEQRCAQJ8EcGj71Ps+qXFo93HjrjABvLswH65CoEwCSwvRgdqyGSAAZ3pJfaP3Cmal0ZqwVoPlvE3Tx4rxvmegJehYOefPBy83P/MeSsSuetByLBmZPcUiST4jgQ6nTm23o8DzfXYCjGZ/eoCh/3QVVFSBtrusihTRWFU7HP07FLkxo61aHNyzqtXXT+VxUPvR9XFJcVCPMySHKYHU3hrn56fMiSmagFbxttbv3bt3gVv07pPAAZ7wvYFsudQ5gQ8fPszaqvZ8qFvvHA7i7yaAXe1G19WN79+/98a1Vo83d6XWc4XVCeq3b9/O1kGe0p07d2YvVR3ZSTvSEoarJm0z/efff3KPv379KgiBpVv3xk1hy+F5Vez6+npTtg0nZvRvWLkRReuk14pIjKwsBDp0ADoU2WIJpIEABCBwkAAO7UGAndyOQ9uJojOLiXeXGTjFQSAWgdkHrOHMww/02Qzg0tNz6ulqv1aGdXg+xWqwW7SKcH/ev3/f/VldGC+3OpVVUWHsqgo1nV5JZk+nq6C9CnQ4deqhHbEToIqmytBfhZpOr2QPXdbpkDusQIejf4cid2jYhYuMe1a4gqjeQAAHFUuwEMBBtVAizVYCGbw1zs9vVQrpTyagx7ebaiB3U+/CCdwS+Pj8ixcvwvcGsuVS5wQuLi6WDqxqU4LOpHXOB/H3EcCu9nHr6i51L8+fP3dFbvV4sysj4dQEnjx5MluEvhD+7Nmz2UtVR/bTjqRBV1Pfv39/8+aNGxM3rI2q2oLpveBjWoR6LS2vTOO7jWH071b1dsH76bXsTEgZhUBvDoCgdShyFFMhEwhAAAJhAji0YT5cFQEcWswgEQG8u0RgyRYCqQmwGSAd4dnD8/oOvE62Z3hPrvf9+a2KTodlX854ufu4cVeYAHYV5sNVEWD2hBmkINDb1KmTdsROgBSNJXqeDP3RkbaXYSddVnuKK1+i3kZ/aaRDkcu3w95qiHvWm8YrlRcHtVLF5aw2DmpO2l2VlcFb4/x8VxbVgrCbnqTK1wwfv9Exnukb1gdMelSc9ARRC8pAhiABvXxBr2CYTbLUuc8mJhICLgHsyqVB2COgQe3BgwdupH42ebzZlZFwagJyh7xtbUOJcsn0rsHUpefPv6t2pDHFc61fvXolAimwa9FEHxSataWxOH1aSjs16bVGIGOA0X9EQWBKoKteayo+MekI9OYAiGSHIqezH3KGAAQg4BHAofWA8NMlgEPr0iAckQDeXUSYZAWBzAS8Fctw6WwGCPNxr84enhdArdxqW6SbMlHY+/68NmMkKihbtni52VB3VRB21ZW6twrL7GkrMdJbCPQ2deqnHWlA8fxqdgJYWkT+NAz9+ZlXVGI/XVZFSmmjqr2N/tJahyK3YauNSYF71phCGxYHB7Vh5R4XDQf1OENymCWQx1vj/PwsfCLLJWA/eKxvV15fX4cl0dfplxIsfTx8KT3xEJgSUD/unWUd0uj7rpwNm+IixkgAuzKC6jCZOpxfv36NguskKmPZSIPAPgLfvn3TY9TZe2VdeTbVzZaeLrK3djTtJXTKXWsccQlr5FK28n8C2Wq7pBLoA/WBND1fYvTvWfth2XvrtcI0uBqLQIcOQIcix7IW8oEABCBgJIBDawTVYTIc2g6VnkFkvLsMkCkCAukIsBkgBdvZw/N6EfzqbopYlVHP7D7AUrYZvngfq/KBfPByA3C4tJsAdrUbXfM3MntqXsX5Bexw6tRVO2InQP42ta9Ehv593Hq4q6suqweFFiJjh6N/hyIXYmxUY0oA92zKhJgyCeCglqmXEmqFg1qCFtqrQzZvjfPz7RlP4xI9fvw4LKHO3ujk/I8fP1bPJ9/e3t7c3Mzm9unTpzYe2c5KR2ROAprt6AjrtER9s1cWOI0nBgIWAtiVhVJvafTKN+/DzrKTJo8396bZc+V9+PDhbAXkazV5zrnDdiQ9eu+T0iH2iEfo9fEiFbH0FobRul6/fp3tM0djodUFGP2rU1mGCnfYa2WgShEi0JsD0KfImDoEIACB/ARwaPMzL79EHNrydVRpDTt0aCvVFNWGwCwBNgPMYjkSOXt4Xov82gd5JNtN93q7MryvoW7KqrTEeLmlaaSN+mBXbegxrhTMnuLyJLeBQG9Tp97aETsBKmrpDP0VKStbVXvrsrKBpaDeRn9pvEORsfNiCeCeFasaKjYlgIM6ZUIMDio2kIhANm+N8/OJNEi2CQl4h3yGkjRI//333//884/O3ujk/OqJQX1Xc+nt9XparM49oQBk3RMBmeLnz59nJZYFRv++62xBRLZHALtqT6cHJdJ+Mq+r0WFUxrKDVLldm+pmPxj+6NGj1bcU1Uiv23b0/v17vX/KVZn0rv2LBz89pBfCCamO4nuv9nALUlhFy4eXsXnx/JwSYPSfMuk8ptteq3O9ZxC/NwdASDsUOYMhUQQEIACBKQEc2imTzmNwaDs3gHTi492lY0vOEMhGgM0AEVGrV3z79q2Xob4lkHmRX3s53Dp4K9LuperCeLnVqayKCmNXVagpZyWZPeWk3U9ZvU2d+mxH7ASopUUz9NeiqWz17LPLyoa354J6G/2l6w5F7tnCq5Ad96wKNVFJEcBBxQw8AjioHhB+xiKQ1VvTeWP+IFAXAX1bfvpBbx3yGc7PW2RRDksvNX/x4oUlhz7TiPBqN6czdX3CCUutg6yz6MAV5sbVMAHsKsynn6saubweRnvL+hEfSRMR+PLli2dXw095UIlKPDfbztuRfOPZDYsPHjzQvsatqtEtunHWftxI+fN6a9XWzEnP6I8NDAQ677Uwg3QEenMARLJDkdPZDzlDoCsCLJPuVjcO7W50jd2IQ9uYQssRB++uHF1QEwgcIcBmgCP03HunA65WZdVVumkyhKVQd2VYYVUsQ7k5i8DLzUm7n7Kwq350HZZ02pmzGSBMjKsWAr1NnXpuR+wEsLSIQtIw9BeiiNOr0XOXdTr8tivQ2+gvbXYocts23Ix0uGf5VcmT/d3McVB3o2vsRhzUxhRajjiZvbX/KUdyagIBOwG9E917yDr81CC9monaGIfnVynNJsB9nMVijNRR+d1GayyCZB0SwK46VLonsvfJDvUzvJjDQ8TPHQRmtyfKurS1Ts7AjgwLv4V2JAUtrcwOetdGHFEKaF8Otvxw9T/Tt1zN+j/KUCUWbhjFVo/Rv1jVZKsYvVY21L0V1JsDIP12KHJvVo28EEhHgGXSI2xxaI/Qa+NeHNo29FigFHh3BSqFKkFgNwE2A+xGN9443dOmPRKnrMpOayJnYKxnMwG83GZUWZQg2FVR6jilMsyeTsHefKG9TZ1oR9L47Mv02QlQYGNn6C9QKZmrRJeVGXg/xfU2+kuzHYrcjz03ICnuWWYl8mT/CHAc1CP02rgXB7UNPRYoRX5v7TdRmD3SQCQECifw/v3758+fz1ZSB3L0d3l56V399u3bhw8f3r5968UPP/UBzGfPns1eInIgIIB3794N05CTdH19HU7T7VXZ5F9//TUVX1tArq6upvHEQMBCALuyUGo4jWcAdMIN6zqnaJ5djUXrjLQujT+bCXjy9tyOXr58ueQqj+rWCfk//vhj+Knp669fv8ZLloC8dJ20v7i4sCQmzRIBz2jHZHiVI4q2A54B9Nxrta3o/NJ5pjVWoFUHQAJ2KPKoVgIQgMBBAiyTHgS41APj0B4EW8vtngHg0NaiuPLr6ZnWWOGGHdpRRgIQaJIAmwGOqHW60vvgwYPb29sjee67VzsHnjx54t2rTat37tzxIhv4uTQS4eU2oNwTRcCuToRfQtGeATB7KkEpDdTBs6tRolanTp683bajqX84qn4MsBNgRHFiwLPYsSa4lCOKtgOeAXTbZbWt5VOk80xrrEOro78E7FDkUa0EaiGAe5ZNUzzZP4h6qUfFQT0ItpbbPQPAQa1FceXX0zOtscLpHFTOz4+QCdRHYPZpqyuG3p2p16jrhI/O9ujc8vfv392rbpjx26WxFMZ9XCJjjP/58+f9+/endqjVZ/XyTe4SMJIh2REC2NUReg3c+/jx45ubm0EQfcHjzZs3DQiFCOcS0OuE9L6haR30DjnZ2zS+gRjakavEr1+/ajvj1F1x0+wIy9vRyflXr15xcn4HvektjP5TJl3F0Gt1pe5swnboAHQocjZzoiAI9ECAZdKDWsahPQiw9ttxaGvXYJn1x7srUy/UCgIHCbAZYB/AaZeo5Vm91XRfbuG73PerakuGEitmeO+qFpmX1plb/cgHXm7YWri6jwB2tY9bM3cxe2pGleUIMvUThrqxGaAcHaWrCTsB0rGNmDNDf0SYNWbF0F+j1sqvc4ejf4cil2+H1HCWAO7ZLJbokTzZP4gUB/UgwNpvx0GtXYNl1v8Ub43z82UaA7WyEjjuOOpV61oC5iSPhTjuo4VSOI08SL3Twd1JMKTXux5kzOF7uQqBJQLY1RKZHuLVMz98+FCSaueTpig9iIyMSQksfdJHBqYXXiYt+sTMaUdT+LIEvUZB75+aXtoao9cN6uT81dXV1htJHybA6B/m0/ZVeq229XuKdB06AB2KfIppUSgEGibAMulx5eLQHmdYbw44tPXqrtia490VqxoqBoHjBNgMsJXh0q6jrfmkS69n5XIG0uV/bs54uefyb7V07KpVzVrkYvZkoUQaO4E+p060I89CZAbsBPCYlPaTob80jeSsD11WTtqdlNXh6N+hyJ0Yc8Ni4p6lVq6G17t374ZL4ZPaYT44qGE+bV/FQW1bv6dId5a3xvn5U9RNoZEJ6HO7+prl1kz1nnWtBnLa0M4N99HOKpByCSOedwAal1YJYFeriEgAAQisEtBOxPv370+T6fCz5irTeGKaJyCT0KsTPn/+PH31T1h27YDUO6r0h6cdBnXwKqP/QYDcDgEIDAQ6dAA6FBlrhwAEohNY8sTcgljrc2nMhpcwgm4WF5EQgMASAby7JTLEQ6AlAmwGMGqz/MPzEqR5Zw8v12iuJNtEALvahIvEEIDALAGmTrNYuo2UPbAToGTtM/SXrB3qBoGKCHQ4+ncockUGSVXDBHDPwnyOXF3yrNw8m1+xdIXdF17CCLp9PLkLAt0SONFb4/x8t1bXoOD21y/pW986Cabnxw1SSCnSUlfllqmDUre3t24M4SkBIRq+F+1d4oCiB4SfmwhgV5twkRgCEPAILL0gkNUND1SfP7X4pW/R6yD99+/ff/z4oeP0Cgwo9EaqP/74Q//q5Qs6Ni83W4GLi4s+QeWXmtE/P3NKhEBjBDp0ADoUuTGjRRwIFEKAZdJYisChjUWSfCDQLQG8u25Vj+B9EmAzQFjvVRyelwgvXrzQCxHCstR+FS+3dg2WWX/sqky9UCsI1EKAqVMtmspfT3YC5GduLJGh3wiKZBCAwBKBDkf/DkVe0j7xVRPAPYuuPp7sx0KKgxqLJPlAoFsC53prnJ/v1vCaFVwtSmd79Pflyxed7RlO+Eja4VTPcHL+zp07zcqfUjBtSnj+/Hm4BHGWCsJpuCoCSx6k3u368uVLEEFgHwHsah837oIABDR268zzeCJ6BMLh+REFAQgUS4DRv1jVUDEIlE+gQwegQ5HLt0NqCIFKCbBMGlFxOLQRYZIVBHojgHfXm8aRFwIDAbV9NgNMjaGWw/Oq+cePHx8/fjwVobEYvNzGFFqIONhVIYqgGhCojgBTp+pURoUhMBBg6McSIACB3QQ6HP07FHm3eXAjBHojwJP9iBrHQY0Ik6wg0BuB0701zs/3ZnLIC4GdBJZ6q2l279690xP6aTwxHoElDxKAHih+biKAXW3CRWIIQGAgcHl5qa+LezQ4PO8B4ScEiiXA6F+saqgYBAon0KED0KHIhRsh1YNApQRYJo2uOBza6EjJEAKdEMC760TRiAkBCKwSqOjwvGTRVxDUga8K1UACvNwGlFigCNhVgUqhShAonwBTp/J1RA0hsESAoX+JDPEQgECYQIejf4cih22AqxCAwECAJ/vRLQEHNTpSMoRAJwRO99b+1QloxIQABI4QkKMz+1na2Tz1jXp9QV3u5uxVIkcCV1dXnz59Gn+OAQG8vr4efxKAwCYC2NUmXCSGAAREQP0Gh+exBAhUTYDRv2r1UXkInEWgQwegQ5HPsi7KhUDbBFgmTaFfHNoUVMkTAs0TwLtrXsUICAEIGAnUdXheQmmPlFG02pPh5dauwTLrj12VqRdqBYGSCTB1Klk71A0CqwQY+lcRkQACEJgS6HD071Dkqd6JgQAEpgR4sj9lcjwGB/U4Q3KAQIcESvDW+P58h4aHyBAIEdC59x8/fvz69Uv/6jSdXgD/+fNn/Qzds3DtwYMH9+7d+/M/f3/88cfFxcVC2n6jl17CpKP1GiT65YLkxwhgV8f4cTcEOiLw+PHjm5sbT2C+PO8B4ScEqiDA6F+FmqgkBAoh0KED0KHIhRgb1YBA1QRYJs2sPhzazMApDgJVE8C7q1p9VB4CEIhIoLrD89o48O3bt4gEys8KL7d8HdVYQ+yqRq1RZwicQoCp0ynYKRQC0Qkw9EdHSoYQaJhAh6N/hyI3bMCIBoHdBHiyvxvdvhtxUPdx4y4I9EmgEG+N8/N9mh9S90tAD6Tv3r1bpvzdntb7+vWr3jUwfUmBXl7Qzwv4y7TJqmuFXVWtPioPgTwEZrfWPX369P3793kqQCkQgEBcAoz+cXmSGwRaJdChA9ChyK1aL3JBIC4Blknj8oySGw5tFIxkAoHmCeDdNa9iBIQABIwEtJL//PlzY+JCkumZuPZWFlKZbNXAy82GuquCsKuu1I2wENhHgKnTPm7cBYEyCTD0l6kXagWB0gh0OPp3KHJpVkd9IJCHAE/283DeVAoO6iZcJIZAtwTK8db+1a0OEBwCEIBAIQR0SF5H5fW6fa8+2kDQ2wv4PQL8PEIAuzpCj3sh0AOBly9ffvjwwZP03bt3HJ73mPATAhURYPSvSFlUFQJnEejQAehQ5LOsi3IhAAEIHCeAQ3ucITlAoHkCeHfNqxgBIQABO4Gbmxt74kJS3rt3r5Ca5KwGXm5O2v2UhV31o2skhcA+Akyd9nHjLggUS4Chv1jVUDEIlEOgw9G/Q5HLsTdqAgEIQAAHFRuAAARWCRTlrXF+flVfJIAABCCQnMCdO3d0hF4H5t2S9EX6+/fv//z5040kDAE7AezKzoqUEOiNgCYkb9++9aT+9OmT3vLlRfITAhCoiwCjf136orYQyEygQwegQ5EzGxXFQQACEIhOAIc2OlIyhEBLBPDuWtImskAAAn0SmL5QvhMOeLmdKDqzmNhVZuAUB4GKCDB1qkhZVBUCdgIM/XZWpIRAhwQ6HP07FLlDw0ZkCECgcAI4qIUriOpB4FwCpXlrnJ8/1x4oHQIQgMD/J3BxcXF7e/v06VOXiI7Qv3792o0hDIFNBLCrTbhIDIFOCOjNLN7heW1Z+/vvv6+urjohgJgQaJsAo3/b+kU6COwm0KED0KHIu82DGyEAAQgURQCHtih1UBkIlEMA764cXVATCECgEAI/fvwopCb2aujd8fbEjaXEy21MoYWIg10VogiqAYGiCDB1KkodVAYCcQkw9MflSW4QaIZAh6N/hyI3Y64IAgEINEYAB7UxhSIOBGIRKNBb4/x8LOWSDwQgAIEIBN6/f6/P//7+++8R8iILCPyHAHb1HxL8DwEIzBDQq1u+ffumFwHOXCMKAhColgCjf7Wqo+IQyESgQwegQ5EzGRPFQAACEEhDAIc2DVdyhUA7BPDu2tElkkAAAnsJ6D3se2897b7Ly8vTyi6jYLzcMvTQWi2wq9Y0ijwQiEqAqVNUnGQGgSIIMPQXoQYqAYGCCXQ4+ncocsEGSNUgAIEeCeCg9qh1ZIbAFgIleGu//fPPP1vqTFoIQAACEEhOQG9b0WfnP3z4oA8Cf/78WW9mSl4kBXRAALvqQMmICAErgTdv3mig0ZdeXrx4wWfnrdRIB4EKCTD6V6g0qgyBhAQ6dAA6FDmhAZE1BCAAgTMI4NCeQZ0yIVAuAby7cnVDzSAAAQhAYAsBvNwttEhrJYBdWUmRDgIdEGDq1IGSEREC/8PQjxFAAAIugQ5H/w5FdjVOGAIQgECBBHBQC1QKVYLAiQRK89b+H0eYvc2bU8oBAAAAAElFTkSuQmCC"/>
  <p:tag name="POWERPOINTLATEX_PIXELSPEREMHEIGHT#5C646973706C61797374796C657B3D66275F31287828752C76292C7928752C7629295C63646F742078275F3128752C76292B66275F32287828752C76292C7928752C7629295C63646F742079275F3128752C76297D" val="208,3333"/>
  <p:tag name="POWERPOINTLATEX_BASELINEOFFSET#5C646973706C61797374796C657B3D66275F31287828752C76292C7928752C7629295C63646F742078275F3128752C76292B66275F32287828752C76292C7928752C7629295C63646F742079275F3128752C76297D" val="52"/>
  <p:tag name="POWERPOINTLATEX_REFCOUNTER#5C646973706C61797374796C657B3D66275F31287828752C76292C7928752C7629295C63646F742078275F3128752C76292B66275F32287828752C76292C7928752C7629295C63646F742079275F3128752C76297D" val="3"/>
  <p:tag name="POWERPOINTLATEX_REFCOUNTER#5C6D626F787B485C226F677265206F72646E696E67656E732064657269766174617D20" val="3"/>
  <p:tag name="POWERPOINTLATEX_CACHECONTENT#5C6D626F787B485C22617220E472206E5C616120677261206578656D70656C20705C61615C2064657269766572696E67206D2E682E612E206B65646A65726567656C6E206920666C657261207661726961626C65723B7D20" val="iVBORw0KGgoAAAANSUhEUgAAFdwAAACqCAIAAACW4t6DAAAgAElEQVR4Aey97dnWOLJ2vWeOCWAghKYjAEIAIgBCACIAQgAiAEIAIoAOAYig6RDozqDf8xnvV1sj23LZlmR9rPsH6JJlqbSqVPqy5X/8/fff/8MfBCAAAQhAAAIQgAAEIAABCEAAAhCAAAQgAAEIQAACEIAABCAAAQhAAAIQgAAEIAABCEAAAhCAAAQgAAEIQAACEIAABCAAAQhAAAIQgAAEIAABCEAAAhCAwH8T+Nd//+QXBCAAAQhAAAJZCHz8+PG33377+vXrX3/99ccff6iMf//73zdv3vzll19u37597969+/fvZymYTCEAAQhAAAIQgAAEIAABCECgQQLMIhtUGiJDAAIQgAAEIAABCEAAAhCAAAQgAAEIQAACEIAABCAAAQhAAAIQgAAEIAABCEAAAhCAAAQgAAEI9EngH3///XefNaNWEIAABCAAgQoIfPny5c2bNzqOwSLLkydPnj9/fuvWLUti0kAAAhCAAAQgAAEIQAACEIBAfwSYRfanU2oEAQhAAAIQgAAEIAABCEAAAhCAAAQgAAEIQAACEIAABCAAAQhAAAIQgAAEIAABCEAAAhCAAAQg0DoBDmVoXYPIDwEIQAAClRL49u3by5cvjccx+HXQ0QyvXr26ceOGH0kYAhCAAAQgAAEIQAACEIAABPomwCyyb/1SOwhAAAIQgAAEIAABCEAAAhCAAAQgAAEIQAACEIAABCAAAQhAAAIQ8An8+eeff/zxx9evX/Wv/v766y/9+/PnT6VR2KX897//ffPmTf37y3/+7t69q//v3LnjEhCAAAQgAAEIQAACEIAABCBQhgCHMpThTCkQgAAEIDAWgdevX+tEhsN11rqhTnNgufAwQG6EAAQgAAEIQAACEIAABCDQFgFmkW3pq35p9fSSnlW6detW/aIiIQQgAAEIQAACEIAABCAAAQhAAAIQgMDgBFjLGtwAqD4EIAABCEAAAqMR+PHjh56Rnv78kxcOcLh9+/bjx48fPnzIxugBetwCAQhAAAIQgECdBLRWJsH40G+d2kEqCIgAhzJgBhCAAAQgAIHEBB49evTp0yc/Ux2yoFU/rf1Nh7NOg+NpU1lHun7//l2HvAa36PZXr169ePHCz4cwBCAAAQhAAAIQgAAEIHCGwDQId59WUEAvLWtMriPVOBPtDFjuPUmAWeRJgEPd7vzY5L4mPxa4Nf0UE61FTFt0Q/GhshCAAAQgAAEIQAACEGiIgNsrDAb279+/50m7hvSIqBColoBbQ5g+M+tcjd5Wun//frViI1hnBJwdspbVmWapDgQgAIFjBFy/4I9P2Ks9BpO7INAigW/fvn348EEPS6vhJ5f/l19+0WRHz35oUUXeRkXowWw9nq2A/nQMRPISyRACEIAABCAAAQjsJTCNUrRQNq3WapTilm0VnuKnPN++ffv06dO9+Y+QnnnlCFquv44LhzLo/c+bN2/qkc3pX9VBAf2rmKk+00+F024Dq0lM+cuDTAG5FQWmn87FKGbvG6rKWe+1+pVyVZgq5X4q84SVcjVytVDAVWqq0RSjSaCevVaYPwhAAAIQaJ2AHl/Q6a2uFjqIQX2Q5ZkG9Rp6xEqJp55iyoGRtCNJAAIQgAAEIAABCEAAAhECGk5PS9JubVo//TXr6epaDp8/f7YM2tduJx4CZwgwizxDr7N75crkuPQ3uay5W/NXDDbrzqEMm4hIAAEIQAACEIAABCAAgUwEpmUKje2nx0L073ycHylac4GED65ECuISBCDQKIHFtdC5q1mrHQ8hrJEhfi8B1rL2EiM9BCAAgY4JLI5P/DkRe7Uda5+qQWCTgFzE/OnozbsSJmDbNCFMsoIABCAAAQhAYI2ADoFykyAX8Jdt125cjB9wFZd55aIlEFkngX/NxXrz5s08sp4YnV+w91AGObLKK6Vj+TiUoR4bQxIIQAAChwnoKDL/RAadsGDvs/RwlRI/efLk8ePHLpNnz56p4+P1sMMa4UYIQAACEIAABCAAgV4JaJDsXlfutY7UawQCzCJH0LK9jloN0JqAPT0pIQABCEAAAhCAAAQgAIEaCOgpMY3ktUwxPWNXg0jIAAEIdEZAD5X5T/F2Vjuq0y4B1rLa1R2SQwACEDhPgL3a8wzJAQIjEPj27Zueo/706ZOlsnpY+t69e/oSnr63qrBOUlBAT1ZPr+cph+mdRk2Ovn79+v37dwUs2ZIGAhCAAAQgAAEIlCFw9+5dDVfKlNVHKcwr+9DjmLVYOJRhTBDUGgIQgAAEIHCSwLt373SYq8vkw4cPBw7c0QLily9fdKNbhXzw4AHfw3FUCUAAAhCAAAQgAAEIQGAi4A4yAwgE2iXALLJd3SE5BCAAAQhAAAIQgAAEIAABR0AbeSxTOBoEIACBHATkZHicNwdY8oQABCAAAQhA4DABJkGH0XEjBAYhoOMYXr58uekrdPKCPmWnNxh1HIMen16Eo3h36c6dOy6NDmtQ/npse7MUdwsBCEAAAhCAAAQgAIF6CDCKq0cXSLKXAIcy7CXWavofP37oOMDp4EA3L81RGc1vVZAeO9AJhbdu3cpRBHlCAAIQqJOAFhCdYM+fPz9wIoO7/ePHj1o61EmuU4zWHBXjrhKAAAQgAAEIQAACEIAABCAAgQ4IMIvsQIlUAQJ9E5i2FfTmjx6JY8G/b11Tu0oI0OgqUQRiQAACEIAABCAAAQhAAAIQgAAEIAABCEAAAt0QYN21sCr1Lon2wf1P3C0KcPv2bSU786C13ojRSyu8y7eIl0gIQAACEBiZAIOfkbVP3SEAgTIEOJShDOfLSlFXqvmqZpv+iel6evLhw4eKT3s6w4sXL/Rdd01u/dqqoFevXnE6g8+EMAQg0CUB+UDnafWc+uvXr09WU87zwYMHUybyrjo11j/h9WTm3A4BCEAAAhCAAAQgAAEIQAAC1xJgFnktf0qHAAQiBPS0nBam9LScW+yaEmtnQSeHyn1F7uUSBCBwgACN7gA0boEABCAAAQhAAAIQgAAEIJCcgGZnHz580CM6X79+dYdU6qPNWg/h6cfktMkQAhCAAAQgkJsA6665CS/mr+/PaewUbDAFKTW+0j7U+Seinz59unn0Q1A0PyEAAQhAAAIdE2Dw07FyqRoEIFAbgX/WJhDyJCSghyN//fVX7RMEM1udm/DmzRs9QPnly5ckxSkfne+gPIMTGZS5SpcMPKaZhDOZQAACNROQD3Ti6dQbFz4cuH//vg6CdbdrCdKFCUAAAhCAAAQgAAEIQAACEIBA6wSYRbauQeSHQK8EtNqvvQP5qGBbQfXV+v901rMOD+21+tQLAuUJ0OjKM6dECEAAAhCAAAQgAAEIQAACcwL6+MrNmzefPXvmPn+ltZHv379rkURPP+qVP73bML+LGAhAAAIQgAAE6iTAuusletGQ6fHjx/MNJieMdqA+f/4s7Zw/kUGnP3AigwNLAAIQgAAEIMDgBxuAAAQgUJLAv+aF/f777/PIaXb08+dPBfTgnQJafdai8zzl4Rgdeqe3T7W0remWvjGugLJSIMhwig8i4z81bYtXSjWa6qVDjhNWSsKrUqqO/iR22krFq6yrjx490oEIkWSqsr7B/vbtW02AI8k2L2lOq/lzPJk2JwRWfXw8GVchAAEINEpAntCX/OHDh/7Pw2F5V9crxV364SK4EQIQgAAEIAABCEAAAhCAAATKE2AWWZ55EyVqefz58+eTqFq8nVbj9e+0fN1EFRCydQLv3r3TuwfxWsg47969q+9Gag8inpKrEIDAJgEa3SYiEkAAAhCAAAQgAAEIQAAC1RLoaS1L303R07AR1HrlTwn0DuGtW7ciybgEAQhAAAIQgEANBFh3La8FHV+lzSPtaUaKfvLkiVQTSbDrknLblZ7EEIAABCAAgY4JMPipRLn6zIme8pIweq5G/7onvuJjpEqERwwIQGAXgX/8/fffu24IEus1e7kM98pocNXyU8cW6Ovf54+7s5RlTKPeSIcInHF5mubp8dkLl+B1crP9O+06iuIwf30RS1NoI1gxkWDGxCSDAAQg0BAB/xwcHcTz48ePJMIrHx2377LiYXeHggAEIAABCEAAAhCAAAQcgenjVG4JW6scBw4S1ZOUeubS5UkAArkJMIvMTbi//OXr5Ny0kG5fitcZwXy+rz9LyFojbffoHGd7EWd2FuylkBICHROg0XWsXKoGAQiMTGAahOtpE61U6Kk7DeMPfBpE9964cWNkjNQdAhBYIzBfC9VCgVzNWvrF+PPf71nMlkgI+ATaWsvaPJHBVU0Lburl6aYdEAIQgAAERGA+PmGvFsO4lgDrruX561FnvU4yvXy4VnraaYjlk6K+JGyb+jQIQwACEIBAZwQY/DShUL1+q9fB9LayXdq0wyd7uZekZF55CXYKPUPg7KEMU9lPnz7VYcAH5NBTpC9evDhwY4FbdE6B/QlXX57Ln+MPXuL1ZVsMn3l/eC+l33///cKzKharTyQEIACB8wTk2dxRPg8fPgw+eXom/3/84x/udo62cSgIQAACEIAABCAAAQhAIE5Aq7RadLKvYl++mBOvDlf7I8Assj+dFquRfTOVp4uKKaWbgvRGQfyBuaCm+h6mto2DSH5CAAJ2AjQ6OytSQgACEGidgB7h0Ec1Pn36ZKwIhzIYQZEMAhCYCOxdCx3qcV6M5HIC9a9l7fr2lXjqC2Sq1OVgEQACEIBA5QT2jk/Yq61coW2Jx7prYX1pq0gDpPgGU/I2rveP7E+DCAjbpoWtguIgAAEIQKAkAQY/JWmfLEsTJQ2cjG8rs4rLvPKkvXF7VgL/TJL7u3fvNFfZm5We2Kv2RAbVZe854lP1nzx5cvmXFXdNMiW2XiQ+9v6wNhiMPYGzjb2yuRsJQAACEKiZgDuRQULevHkzoah+9xpftUxYKFlBAAIQgAAEIAABCECgdQLabNCTlFqYbr0iyN8rAWaRvWq2QL20+Kyj0wsURBGjEVC/uXfpSbsDvIQwmp1Q34QEaHQJYZIVBCAAgfoJ6GA+PZKhh0nqFxUJIQCBFglMa6EsF7SouxFkrnwtS8926+CkXYrQM6Wsh+wiRmIIQGBMAuzVjqn3GmrNumthLegYyvInMqiO/m574SpTHAQgAAEIQKAqAgx+qlLHpjCaKOlAK31bfTMlCUSAeSVmUDOBNIcyqIYH9o8P3FISpZquZol7S6yhUge22Q7cIjL2Lzk4jMcKcrcTgAAEIFA/Af8YhfPS+kc8sIx4nic5QAACEIAABCAAAQgMReDp06cH1naGQkRlayDALLIGLbQlw6NHj9KaTVvVR9pMBN6/f38g5wN7BAdK4RYIdEmARtelWqkUBCAAgTiBYx87iefJVQhAAAKOgJYLHj586H4SgEA9BGpeyzr2KCNfparHupAEAhConAB7tZUrqEvxWHctqVadb/XgwYP4kd8abuX43Kn/ZHXJKlMWBCAAAQhAoDYCDH5q04hFnhpePbbIWUka5pWVKAIxAgLJDmW4e/dukPXmzwO3bOaZNsHt27f3Znjnzp29t6RNr/ltfHK7WJyOcF6Mj0ceuEuyScJ4tlyFAAQgAAEIQAACEIAABCAAAQhAAAJJCLCEnQQjmUAAArURwLnVppHW5dGi/bHDQA/sEbTOCvkhkIQAjS4JRjKBAAQg0CIBRvItag2ZIdAQgZcvXzYkLaIORaDaHvDYcZOshwxlvVQWAhA4SaDaLuBkvbi9TgKsuxbWy+PHj+O7S/IAOp8rh1ScX5+DKnlCAAIQgEBzBBj8NKeySWBmSXsVB7G9xEhfgECyQxl++eWXveIeuGVvESfT7z1Fr4YJ3s+fPw/U+sA5DiolPpFeE+PYXWu5EQ8BCECgBgK+/z/mUddq4Xv1+vvNtVoQDwEIQAACEIAABCAAgasI3Lt376qiKRcCEQLMIiNwuGQhwBKBhRJp7AQOL9ofvtEuGykh0CWBw23n8I1dYqRSEIAABFokwDJFi1pDZgg0RODyLwk1xApRCxOodi3r69evx1B8+/bt2I3cBQEIQGA0AkyCRtP4tfU9vHx6+MZr63tt6e/evYufVKURoNJkErL+T8NmqjjZQgACEIAABHwCh8cwh2/0Syd8mMCNGzf8RwcP5zPOjcwrx9F1QzVNdihDQ3W2i4qPi7M6xufYXXFJuAoBCEDgWgL+IT7+MQrnpfKPeKh2l/p8NckBAhCAAAQgAAEIQAACmQhoCTtTzmQLgTMEmEWeoce9IsCTRphBWgJpl7PSykZuEOiSAI2uS7VSKQhAAAIWAozkLZRIAwEInCHAQwVn6HFvPgLV9oD+Mzm7qs+0bhcuEkMAAiMTYK92ZO2XrzsddDHmP378ePbsWby4Dx8+xBOcufro0SNeSDkDkHshAAEIQKAPAgx+2tUjq7i7dMe8chcuEpchwKEMKTn7j1OnzHdPXrdu3dqT/H/THvPmx+6qgdIBRNwCAQhAIELg9u3b7ur3799d+GQgOFnfL+VkztwOAQhAAAIQgAAEIACBcQgcW74Yhw81vYSAP79jFnmJClovlMeMWtdgbfIfXrTHFGtTJfK0QoBG14qmkBMCEIBAcgI8N5YcKRlCAAIBAdZCAyD8rIRAfwsIh6d1lWgEMSAAAQiUJMD4pCTtwcs63EH3N1bJbQkvX76MF/Hw4cM7d+7E05y8uinDyfy5HQIQgAAEIFA/AQY/9etoTcLDulvLsPt45pXdq7i5CnIoQ3Mq2xbYf6p7O/V/Uty7d8+Y0k924C45QZ4z8BkShgAE+iDw5MkTV5E//vjjzz//dD/PBH777Tf/9vv37/s/CUMAAhCAAAQgAAEIQAACFgI8QmGhRJrCBJhFFgZOcRCAQJzA4Qfj2PWMg+UqBNYI0OjWyBAPAQhAAAIQgAAEIAABCECgJIHDKxuHbyxZO8qCAAQgUAkB9morUcQIYrDuWkbLP378+PTpU7ysV69exROcv/rixQsd/XA+H3KAAAQgAAEItEuAwU+7ukPyvQSYV+4lRvrcBDiUITfhC/J//Pjx3lL9B8Ht9x6468AtdnlICQEIQOAqAsFxCR8+fEgiiZ8Pq4dJkJIJBCAAAQhAAAIQgAAEIACBGggwi6xBC03LwInpTauvTuEPHMGsihzYjKiz+kgFgfIEaHTlmVMiBCAAAQhAAAIQGIEAD6eOoOUW61jtWtaxR3H4KlWLRojMEIAABCAwCAHWXQso+uXLl/FS9HnRW7duxdMkufrx48e3b98yCUoCk0wgAAEIQKBRAgx+GlUcA5hGFYfYEHAEOJTBoegnoJP/dnln7S4cOx5JE+ZdOxOSSrL1A5qaQAACEPAIPH/+3P3aXHN0KSOBL1++fP/+3SVIkqfLjQAEIAABCEAAAhCAAAQgAAEIXEuAWeS1/CkdAhAICPhOKbgU+blrgyCSD5cgMCABGt2ASqfKEIAABCYCu57lABoEIAABCEAAAlkJHDtukq9SZVUKmUMAAhCAAATOEGDd9Qw9472fPn2Kpyz5tPPTp0+/fv0al4erEIAABCAAgY4JMPjpWLlUDQIQqJkAhzLUrJ3jsvkfV4/noi3/9+/fx9NErupenf0cSeBfskvl30UYAhCAQBMEtIzoHqL666+/zp9B8+zZM1fxw6fnuBwIQAACEIAABCAAAQhAAAIQgEBVBJhFVqUOhIEABO7fv7/3Ewp6A6HMl47QDgS6JECj61KtVAoCEIAABCAAAQhAAAIQaIuAPmS198RJvkrVloqRFgIQgAAERiPAumtujb97926ziEePHm2mSZjg5s2bCXMjKwhAAAIQgEBbBBj8tKUvpIUABLohwKEM3ajyvyqibtVyAoI2CXQ64I0bN/7r5j0/dO/nz58t5zK8fftWUu3Jm7QQgAAEWiIgf/jq1Ssn8Zs3byyLjy59EJDD/OOPP1zkmdNzXCYEIAABCEAAAhCAAAQgAAEIQKAeAswi69EFkkAAAhMB7Sm4I0c3mdy+ffvM2tdm/iSAwAgEaHQjaJk6QgACEIAABCAAAQhAAAKVE9ADOfb1ENWFB3gqVyjiQQACEIAABFh3zWoDnz59iuev/aN4Aq5CAAIQgAAEIJCWAIOftDzJDQIQgICFAIcyWCg1mUanDOrAhchxCfrsld74Pf8lK+WggiKHRksGHdzw9OnTJjkiNAQgAAEzATk63xk+e/bs9evX5rv/N+Gff/6pExl+++03d6Nc6JnTc1w+BCAAAQhAAAIQgAAEIAABCECgKgLMIqtSB8JAAAJagNJSv+U9BD1R5y9egQ4CEDhGgEZ3jBt3QQACEIAABCAAAQhAAAIQSEhAUzP7Koc+1lL4y88Ja0pWEIAABCAAgUEIsO6aVdGbA6fHjx9nFYDMIQABCEAAAhAICDD4CYDwEwIQgEABAhzKUADyZUXcuXPnx48fOvRILwm70xkUePLkiZ6t/PLli7reJMIpn48fPypP5az8p6c2FVC5Kl0y6AXjJAWRCQQgAIHKCcgZ6sgbJ+TLly/lihXpYiIBHcegQxzkPP1Vy7dv3+JCI9C4BAEIQAACEIAABCAAAQhAoGkCzCKbVh/CQ6A/AjqCWUc5+6eOzuv4/Pnzb9++pdpcmOdPDASGIkCjG0rdVBYCEIAABCAAAQhAAAIQqJOAHuz5/fff9bhOXDw9BvnixYt4Gq5CAAIQgAAEIFADAdZdM2lBr4Rs5qxzvTfTkAACEIAABCAAgbQEGPyk5UluEIAABDYJ/GszBQlaJ6Djmcuc0Kz9iXfv3rWOC/khAAEInCSgI290jII7WOH79+86+VWn1ehfrTbevXtX4Zs3b+rJdZ3C8PPnTz3prjRK725xAuiIfX031f0kAAEIQAACEIAABCAAAQhAAAL9EWAW2Z9OqREEmiYwHcGs5+rev3+v1SqtXP31119aztKbCVrd0rnMHMfQtH4RvkICNLoKlYJIEIAABCAAAQhAAAIQgMBoBPT2ghZD9OjjmzdvtBjiV1+rIloP0UdZWBLxsRCGAAQgAAEIVE6AddccCtKjzpvZbh50tZkDCSAAAQhAAAIQOECAwc8BaNwCAQhA4DABDmU4jI4bIQABCEAAAssE9EbN69evtSPrLuvhdT3I7n5uBrSnq6feddjNZkoSQAACEIAABCAAAQhAAAIQgEDrBJhFtq5B5IdAfwT0KoJWt/qrFzWCQLUEaHTVqgbBIAABCEAAAhCAAAQgAIFxCOi7KfrT6QzukEp9c4VHd8YxAGoKAQhAAAL9EWDdNa1Og7OrFjMX88V4IiEAAQhAAAIQKECAwU8ByBQBAQhAQAT+CQUIQAACEIAABJITePHixdevX+/du3cgZx2xr7VLtnUPoOMWCEAAAhCAAAQgAAEIQAACjRJgFtmo4hAbAhCAAAQgAAEIQAACEIAABCAAAQhAAAIQ6ImAXmC4f//+o0eP9C+P7vSkWeoCAQhAAAIQgMBJAj9//jyZA7dDAAIQgAAEIAABCEAAAhDogACHMnSgRKoAAQhAAAI1EtDWrD52aj+a4d///reOY9Cq5bt3727cuFFjlZAJAhCAAAQgAAEIQAACEIAABLIRYBaZDS0ZQwACEIAABCAAAQhAAAIQgAAEIAABCEAAAhCAAAQgAAEIQAACEIDAcQJ//fVX/GY9BR1PwFUIQAACEIAABCAAAQhAAAIdEPhXB3WgChCAAAQgAIFqCUwv1Ui8jx8//vbbbzqjQeuSOnlB/2r98Zdffrl58+a9//xxvn61SkQwCEAAAhCAAAQgAAEIQAACxQgwiyyGmoIgAAEIQAACEIAABCAAAQhAAAIQgAAEIAABCEAAAhCAAAQgAAEIQMBCQE8+x5Ppceh4Aq5CAAIQgAAEIAABCEAAAhDogACHMnSgRKoAAQhAAAINEHj0n78GBEVECEAAAhCAAAQgAAEIQAACEKiAALPICpSACBCAAAQgAAEIQAACEIAABCAAAQhAAAIQgAAEIAABCEAAAhCAAAQgAAEIQAACEIAABCAAAQhAAAIQ+H8E/gkGCEAAAhCAAAQgAAEIQAACEIAABCAAAQhAAAIQgAAEIAABCEAAAhCAAAQgAAEIQAACEIAABCAAAQhAAAIQgAAEIAABCEAAAhCAAAQgAAEIQAACEIAABCAAgTkBDmWYMyEGAhCAAAQgAAEIQAACEIAABCAAAQhAAAIQgAAEIAABCEAAAhCAAAQgAAEIQAACEIAABCAAAQhAAAIQgAAEIAABCEAAAhCAAAQgAAEIQAACEIAABCAAAQj8D4cyYAQQgAAEIAABCEAAAhCAAAQgAAEIQAACEIAABCAAAQhAAAIQgAAEIAABCEAAAhCAAAQgAAEIQAACEIAABCAAAQhAAAIQgAAEIAABCEAAAhCAAAQgAAEIQGCBAIcyLEAhCgIQgAAEIAABCEAAAhCAAAQgAAEIQAACEIAABCAAAQhAAAIQgAAEIAABCEAAAhCAAAQgAAEIQAACEIAABCAAAQhAAAIQgAAEIAABCEAAAhCAAAQgAAEIcCgDNgABCEAAAhCAAAQgAAEIQAACEIAABCAAAQhAAAIQgAAEIAABCEAAAhCAAAQgAAEIQAACEIAABCAAAQhAAAIQgAAEIAABCEAAAhCAAAQgAAEIQAACEIAABBYIcCjDAhSiIAABCEAAAhCAAAQgAAEIQAACEIAABCAAAQhAAAIQgAAEIAABCEAAAhCAAAQgAAEIQAACEIAABCAAAQhAAAIQgAAEIAABCEAAAhCAAAQgAAEIQAACEIAAhzJgAxCAAAQgAAEIQAACEIAABCAAAQhAAAIQgAAEIAABCEAAAhCAAAQgAAEIQAACEIAABCAAAQhAAAIQgAAEIAABCEAAAhCAAAQgAAEIQAACEIAABCAAAQhAYIEAhzIsQCEKAhCAAAQgAAEIQAACEIAABCAAAQhAAAIQgAAEIAABCEAAAhCAAAQgAAEIQAACEIAABCAAAQhAAAIQgAAEIEfMPmIAACAASURBVAABCEAAAhCAAAQgAAEIQAACEIAABCAAAQhwKAM2AAEIQAACEIAABCAAAQhAAAIQgAAEIAABCEAAAhCAAAQgAAEIQAACEIAABCAAAQhAAAIQgAAEIAABCEAAAhCAAAQgAAEIQAACEIAABCAAAQhAAAIQgAAEFghwKMMCFKIgAAEIQAACEIAABCAAAQhAAAIQgAAEIAABCEAAAhCAAAQgAAEIQAACEIAABCAAAQhAAAIQgAAEIAABCEAAAhCAAAQgAAEIQAACEIAABCAAAQhAAAIQgACHMmADEIAABCAAAQhAAAIQgAAEIAABCEAAAhCAAAQgAAEIQAACEIAABCAAAQhAAAIQgAAEIAABCEAAAhCAAAQgAAEIQAACEIAABCAAAQhAAAIQgAAEIAABCEBggQCHMixAIQoCEIAABCAAAQhAAAIQgAAEIAABCEAAAhCAAAQgAAEIQAACEIAABCAAAQhAAAIQgAAEIAABCEAAAhCAAAQgAAEIQAACEIAABCAAAQhAAAIQgAAEIAABCHAoAzYAAQhAAAIQgAAEIAABCEAAAhCAAAQgAAEIQAACEIAABCAAAQhAAAIQgAAEIAABCEAAAhCAAAQgAAEIQAACEIAABCAAAQhAAAIQgAAEIAABCEAAAhCAAAQWCHAowwIUoiAAAQhAAAIQgAAEIAABCEAAAhCAAAQgAAEIQAACEIAABCAAAQhAAAIQgAAEIAABCEAAAhCAAAQgAAEIQAACEIAABCAAAQhAAAIQgAAEIAABCEAAAhCAAIcyYAMQgAAEIAABCEAAAhCAAAQgAAEIQAACEIAABCAAAQhAAAIQgAAEIAABCEAAAhCAAAQgAAEIQAACEIAABCAAAQhAAAIQgAAEIAABCEAAAhCAAAQgAAEIQGCBwL8W4oiCAAQgAAEIQAAC7RP48ePHb//5++OPP/766y/9qzr98p+/hw8fPn78+MaNG+3XkhpAAAIQgAAEIAABCEAAAhCAAAQgAAEIQAACEIAABLYJsGa+zYgUEIAABCAAAQhAAAIQgAAEIDASAWbKI2mbukIAAhCAAAQgAAEIQAACEIAABCAAgQQEOJQhAcR2s/jy5cv379+/fv2qV1V//vzp/lWN/v3vf9+8eVP/Ti+v3r179969e7y82q6ukRwCEChJAO9akva8LO2WvX///tOnT9MpDEECRepPZzU8e/bs7du3T58+DRLw8zABLP8wugpvVDuaRolTkwlGiRJYA8VplHj79m0FNFZkoFihHhOKhEkkhElWEGiLAM2/LX0hbbsEGEu3qzskP0mAjuYkQG6HwF4CNLq9xEgPgT4IqO2zZt6HKqkFBCDQHAHm+82pDIEhwKQJG+iDAJbchx5VC1SZT5WtzJSxgXw2QM4QgAAEaiOAz69NIwfkYSHoADRuqZAAllyhUoYSCQscSt2jVZbxXk8a51CGnrRpqsvHjx/dZ8MjN+jVO/0pgd7Hc8l0RoOOZtCnxR89euQi6w/IZ6ku06kTerHQHT+h8BT/8uXLFy9e7KrIt2/fhFHnWYjPlKFu1xuJQqSXEvUB9vv37+/KcJzEqKMqXW+q48mTJ69fvz4m859//jk1k8UXev1jX9R25Ftu3bp1rKBK7hrQux4mL9uYPOd0AFDCF7nlnOXSZXhG2XQug9z4u3fvjOnjyTYbVJfdDZYft4rmrk4K/fDhwzQOXJR/uqR/5d79BDqdYRoo3rlzx48n3DSBzkxi01HnG/nIDKZzTKZ/S4581O2qUau/m4ZkbvIikaaOWP9KKs1ipiFZwn45h/G7UYSqM9VF/yo8zeymf1+9enXg0CXj2HUCJY/X+th1UzudNf/N+pLASIA2aARlTMZY2giq3WRqMlo8VD/ld8SqzjSidh2xOhf1LPp3qIF0Tx3N5iCzg9UAGfPi6EuResV3KNNt1yPR6OK6q23Hp7ZGt+no8s2m+9tHWDNFN9LubM18rb71x19o9oLDIlL9FlKzhPIn7jEGN4SbBHZzEGdjJVcpa4aWXDbm+8mRkiEEChDoadJ0GJc6EdayIvTcoH3amaqzG+3JkjfH5B2suUXsrSdVRqoZv+Qa3ZgzZWwgbh6prm66Gla9UqGuJB85FjdT9h81YbOjEgUNK0ZPPn/Tr3Y5hJs0qBU5OZOIGeshgek5AT084JJpnDM9c9vWy1lOfgI9ERjQkkdwWQ0Nfga0wHwORA8/aIlPHZP6HfeU9dQHTfPraZNo+ionr77mU4SfM+M9n8Y8XNsTO3MJF2P+8ffffy9e2Bup+uvJ0V13qW1X/r6H3tLU65r2SskxqWO2py+ZUoLp+Uj9TZ70fNE6d0DrTdf637Uhguro1k0sNdVLO8ZDGVSiEhsxPn/+XFPHyo3cwseYBnUYQZVJtjlJMLoCNfO976ur6Ddv3mwuLsw5aISnfkQltrWy0KV3nWvnTIwb1ssz62/N9qZXUA6/iCJFyOV++vTpgKibvQD+bU4Vy58zaTpG7fQ/48T3SWqhIbGcuf7GGQUl4VZVJs2ZhJyS+pdp8Uh9jVtFmvqd6aeFsOy25MhHeyr6O3B8gKUuOixW4zH1jIJgSe/SqAlLqvLHzKm3laZ8lfmqnKZ4Tsh44O3bt3aqWurSoRXT+mM82+Cqxq46r1Cs2hq7BrWY/2yu+c+rsBijl0X9Tc3FNJ8/f752iWNRqmKRtMFiqFUQY+mStC8pa+qF1blsep65eOqCjefhqtnqPdV5Dn6Meisl82MuD7fV0YiePyBZHKhYkG4uO7hMVGLhxWeVGBmDTVV24i0GBu9AF5lUFUmji6uDRtfobLrFfYTAFNU2p0dh5GkjzrbmNfOgRg39bNTs/98SEotIDdnZlqhaOV/bLHO3apC2a4Fdtq2VwOlsVpeJJdDo/qylauXTMN8vz5wSFwloyXpz03zXKvpiKd1EtjVpyoR98LWsaW3E7TMG6yT6ubZFpW63nh2itixZzDUPmtgGwF28xdprXnOzyL+Ypi1VLlbhcCQz5QldrzZQfq+20el/B6teh53AyRvZ7DgJ0H775nTjkldpZABsm+Z+YpMh3LyZsBA0Z0JMiwS6tOQRXFY3g58uLdDoCjaHVcrHvoork9CbIHpWTX9GAVwybUlPz0JX/kWW8vNKh+hwoK05/gjO87AqF2/kUIZFLP8b2cehDGrDernowEPAMTT//zVN4bTAfckeg+Vhhf9fzI3/jWv0OrhBr5pv5DW7bO8FZ7e2FIE66tGWBqa//vprKnl2vZqoV9qmkdz50lWujjWp/PvDvXrX8+qbctDO/fT41+aDZYsl2l9E0e2vX7/WiQyL+eg5RWWlHQs9VTYtvGrOMJ9s/P7772v2hn8LwGL5AZDWf8p1q/no4YYcFUl7QJWb6k9tWY1aMis8BQL5NzdagvTzn+qJdj3zOuWg4aJc3+Rw4hIqfSCknjgJxJie/lGkC+gWedcgWdqfDZnEVPEORj4yFdmb/tZ6or0qTqVECSb/YDy9bq+QQfqEva1ytkzBpqUuPTB3bKASyD9p0Lmp4GorP1NZzmJ90/YIi0XEI1tckI3XKO1V2mBanpHcGEtH4HRwKWHnMg0P1BFHRqTaCAnGk3OGykfJ5vGXxDTX0ST0jbUtPstWtTYyPfh+3hjOH8qgIX2mzYu12p3fztC87Pww0qlgCuhfrV8lHH7T6NYMwMUX2/GprdFNBDqYTasimovVv4/gTE6BbtbM/Uo1FO7A7FlEasje4qJahpoaG0SmA37+6mg0d5jvfPlpjOHm/KqxXgWSSQuil2lYe+EzOQXQUUQOAmkf541LqGWHyf+ok5qWKVzA6MTm+SvPYLp0fhI3L0UxzU2aFmtxJlK+S0/4JNkomUYpNa9lqbKyVffCv5uJn5ndV3IoQ3OWbBkIGQ27tjU3o9hryZpT5VpF9sYzU3bE+raBknu1HUz/ZRXMzlzTiATUv1e12RERtf5L9s9X6KjZzRGUHtktX+XNhRENWdk2PawXhnABOhaCAiBX/WSX2c1tj+0y92rJHbuszgY/vVqg3SWmWsXVtFpLfJun9FoEy33Gk0WGSJqS88qIGMZLzc3xO3aeRpVNyTS6mN6K1UqyJj6aRKiTnd5tFKIwq78T/WmWFWa99VuDgESF58pG73JsVeK/rssB5RLlUL4iLMX/l4j//WPymKqm9gn09KReSdUt+lNAPxVvnBgrH6U/JOPxm2TZ/12b47+0Rh+XQ7VTHQ8XIC3E8+/gKuqoR4lqv4dtdX6jlnctVTvZRublTjEqXR7JIkDhNJKqY+96EqbgyKmm8gnKR7lFzECXFrsqKWixY9JBbov2FnHUqeqiclvvbrD8k62jttvVRtZahN9MlEZPtyuxP1DUyF+jR3npzQaiBBpSJqn7Zlm+2OfDqu8BscXkfNGRHAThgFTGW5ozialePY181NaMylpLpuZ2ZtqyaHuyus3+a00ee3zaBh53O7KZ+EBukYMlUg5zcfhh53BVykab/y5cli6vUfXt4rCWmDa4RiZhPGPphDArzEpj4+Rd8NT1RJZlZFSb3VPW0aNdEY12NAl94+ZoSojOmFBkTWNRTSpu03jsCc53oBoG24tLklLNZ5GMPfKMviJV0BqXXYZIShodjS5iHu5ST7PpavcRHG25HZllqp5F+Si3iCvTpdxr5q5qbQV6MvuRF5Hasro1aS0OIdLMXbbq9Bfbe2S8YblUv191BGoISFPxxUYNHYVUK5YtPpNTA2FkOEAgbpOTH4ivotsLTdu9rvkouzzGlI1Omoy1syQbcC1LNr9mYIfjhdFCO1+aRi3ZMhAyKqW26f9hXTeqysP1nW7UIIqZsmM4gg2U3KtNOz6JbNM4DSogJeZYNGZ25kOeh4Xd2GVYkim3eRGDxMgnWxC1nkaDkBoU2qjPZwjnjIeFIIeihgC7zM4z791l7tuSO3ZZ3Qx++rZAu3s8v4ork8gxDZFvkWyaWNnrUiZlyXnlmRox3mt0yU6uSXNw17cGAXUu83r9zxlD8e/lUAbhljvzmVwblrIDC3A/5R+1MSBzMUpo9AgazNnzNBYdSVZstLQ4Xlfpwqg9G1n+1Nmo7pGHHpQ4UpcOLqGOepRYeFk50vH4zUTJ9CdK+lcSygWpu7KYjdLIBdWDV5J0713P0F50mK73OROYj2Akpzzw3IoiuxHxjfa1is+LOFyRxVq4chfpqfRKuhss32mqg4BcsewqbsmyPSl9ct3xKqslbuamabAlq3hBCRtjvO7T1WOrCZHJmKXQzTSCEKd07GqjJjFVtrORj2aUalMH9CgOa+tNylNdjEZfytm1RAX0Uz3jZvudzFKZH2sUxrqkbeCq12K5RlNXZTWzExm1aP2r8C7xdPsxJS7KnDvSyKS2HuEAlrUG4jve2uYdB6p5+JZdRu5DWwzTBueKYCw9Z9JNjAzesr+lVqY+RYnlatSlTj2y/tXf1COr01nLR/cuPuGtexfboB+pe69FLSE3BxsSss6ORoL5MM+EVcGIIsqvBsgOz1QnuPd8B7pIICgl7U9ZZkQjlktrDfaknBp5WkqPpKHRTSqg0UWMxF3qbDYtp33eHTk4aQP5vNyiqWtoMe/Ckq+Zp0VULLfOzF6d0bH1B3FYmyMrz/oXkYoZTNaC5u10PorYHLGsrUUr82n2IQtRJlM++leqb3p/NqtGDmcuVzzX3RQjLQj4xN+SvzqytbbpF6ERoz1PS7mk6ZLA5kxcRrW2grcXSNru1bd2P7xXqkh6taBNPnKkat2WtiZPu5mbmrYlq4jMaS8Nu5alivtGlSS8uGSXVl9ruTVtyZaBkFFBi3MiB21xLuaPlOTBlFgw1b2ulag27jLMEWhalWeALGpnTQu74hetouaZ8jg2YBnrplrbSTs+0cwrbu1SIrOzOKJ8V2Uzu1xEPHEqC8xX33w5y4zjcPq4qmFAPoaWnJv2+QzhJhWzEGQx9ZJp8o0q1/yeGvLJCtawy9y9JXfssvoY/HRvgXYvsbmuKF+0toqreW5kkiVXo0mK7pXNTFtFkkoeTHMlxUgFxoeiJeG0eGKvVNaUkSo7v33tqJ7x3qQI2VjEEha778uX7GTqlj46eKyLQxkiiv5774q8FBDLruC1xcViibfmkS2iaS9h08LUDIq5sDKjpfl6mfz44rbKInPn2RWIuxWLCmpOgzrq0U7JZeXFTQsZgxqO0RVYHEtVzWexpXfmXY8Zs1S56Qcm21BKWem0MBEM7n2fOQ/rdt+uFA7SyD/Hx/3xgbjsebHum/UKxIj8jHQElXc3WP6ibTQaudlaZfMHRoxqffEmpqahos9AS9gYI+3UXYr7k7WKzNuyyzBJQBDWij4c365JTFWWppKwnTKRBiMki4189rZBKXEOQeMTrVys9W5+NdUdL65xBHnK/Cy5+Tnbw2kb+CLAiKmrdKleCSINX5SUYLFDDEBNP7UcOY127BDKp4wwmWohMosw46IW6BHiAixe3eykVGV/qLmYSceRtMGsyl10HcwiszIvk7mchmWlVJ1spH8JRFVKTRsXm+T88V91NIt9kB+prIIiSv5svaNZVISP1x6ubTVgvqJir8s85fkO1DIWnZd7Jub8OG2z+R8TT13GmUZKo3PYaXQWQ1Kn44idD1Qym46o3sIkeZrNViny6m7chHTyTvpX2pF3VXUWR5K+vnS774fnHj7TmnlyVmUy7NLs907bZZa+CU3hthaRylhL7lIsQ83IiEVrdPPRyORPfJ8QqYUsYZ7D3DZq86uRGl1yadFLC+zehukLb1FN4Pz92wlDYCJw5nHevQzTdq9zRzTF7JVqLf3m8Ezt60ATFoTN9WcVvSZVsXj1EZvOXwR6XcuSZtcM7HD8VWpt3ZJlZoeZBzdGxiqaZwWJ1U4XVbbYofv3Rko52X5bV+Wx6m/WWvBlJIPMlDdp9NQxbfaVUr1xOrNpe2nHJ6x6bQK/MMF8Kcx34HvDqSzwQiCHi9YSxF5cLaaXUz2M6PyNrft8hnCygcVxIwtB51vHmRzYZXbeWPZpJDmCJXfssjoY/IxggcbGqGSHV3G1UuGavx/QtEsrYJHdpUA2jU8WNeLnqXC+hZFAns2fJeeVm8LMEzDec5YTsZk6l+zUaux9h9/ncijDvCH8X8zeFXkNrP/v5otCMoW5o5FxHNg3WqyBZfAaX4dazPZApN3iXcNeC6w1+KCTi2AMUq4VpPW+AzVt4hbUUY+aii0ra9AwN3W5iAMoLC1orZ0eKO7YLeN41718RGZTg+qYZDCbOct6N3uZqYuZzyotFjK3WD9mTcLB/RuWv2m3bSWYz2T8VqDwyVHcZhM+MyJN2BiDWi/+PDZs2yS8WJY9UhDSmtymwDWbxISCkc9cibKTtU4tYj8iufk0nmw107kMaRv43NWsjVW0OLKXlUCt5Ra05WOKiOgo7aW55QTy19/8dwGZr5ME9dXPkR+zoA3uMid7YsbSdlZtpbTMgtWs5v2RvZrqnub9smL8jlhizF1ZECMx7IWmTdlBR5PQN64tWQSDiojZBCkDRbufxlnMfFHF5XAgcL4D3ZxIHpAqfouaz0mDn7fQeInGq/7W3V4JaXQ+ZBqdxX6YTVsoHU5jGS00vWZ+mMy1N2L2885Cw4+9CyNSokhaukJ/7Hqt6iss3TLUXBuxaKLh93pTuOP92QrVJ5GknflaU2Q8v7cWlhHyybW7vSKRvi0ClinkmVULn0ba7nXu36YYv8TD4Xk/GBR3slltttxUzA8QsIxOTzqx+teyFjvQwAb2/jwwjjqgvuCWDizZMhAy6qK26X+grPjPDlQZr+D8qsUXDTVTHs0G5uPneUs/v9Q8GV7a8UlkhKCOYF4LZmfz5p8vprbNjnw1zZ2zXPTcmPuL0SAkN8m1/Dvw+YMP4VgIWrPty+M3Z+LJXZmM4WStLUvrB8S27DKPY8kdu6ymBz/jWKDdSxxYxdVkZ3Fupax0yV60n1LbefIhcc8TPLHm314yvFj3QPJU88q99WK85yuiuSW7zSbg105hV0EOZYi1lL0r8nI0sezyX5MbnQ/U1LbPj/982RfXkgILswzs/DwPhNVtqBR51envzODJtQdfjKCHUylrGO2Dm8gKnV90i2HUUY/WZKhqGq51yCecaR1rRjt3j7KBtTZigbM5CpGTuWqEJPmH8q4Wfbk0GoVvGtjexwvWZguuowl6OglgtA2Xw2JgsS9QTUf2b1i+M/UOAnLRGswsGr+LTPLgyOZA8dgGpFQg+adObdPtuBqdCcj+D+g99zqv6n5AqsVbOjCJqV4dj3wsTTKYs8jm17qzRTMIIgUz6GTnjUhGqGTBjed/aig4jWCnQezJEaw/9lgzdRV05t0A3bvpVCd6a8Pp89AO57DGxFe3xfw2BcjXI2wWPU9g0ZdxSDnPvIMY2mAOJTKWzkG1hjzlKzaHo4dHvEEF1a37znkKO2clfz6/GsQkHD0GskV+dtPRdLwaMC3mbFpyYE5rP51NRqwifin3NGouuaw0LtLm1c1h87xQS4zGqJtFzxPQ6OZsF6dFwexJ48M1S5BVz/NcjDGO9mtrdJMVqfrTLEwo9HdyFraGYrR9hIntpPFFm3GR/rx13q7nMbWtmc8lbCKmY7O3zOIDNyhrXPSWRlUK5mZvmGkRyShh5cksI7HFfmpMv1qbNpnv16YR5JkTmPt8Nwhxgb2jkXkpU4xahMszX2CtdGO8PKpGvHHxLJ3pZnFVLYk7aVnLmlDM+9C4SViuJjEbp6nNQDeW3PGa26YSpwTdqNJY3ykZM2Uf15g2sNkXy/GeX2p2rYxVL9/kOg7Xue7aInD5Jcvgp/U0bJueMc6Rh3AsBJ2xnNz3ssvsPPPmLvNQltyxy2p38DOUBdpd395V3MWZtZq/8NoLXUtpWUI8s7G4Vu6u+JLzSrtg3czxO3aecW3aHxBy3a4C0ruy5VCGGNu9K/J6+CCWXf5r86cfUm2kBbLLm/vGtBiWv5uMLLg390/Jplqra1mUajFy3jcEqpdziYht8eyu3Eg+XV5CHfWoVe1RvYWsfe4onH3OA4sPUwYNRGtVUvT5mm4KduHzW3PZBvSucxVvPlUglR0e5VumGbLYXUUo8dzIXcxenY7g37D8udk3GqOWGLd/XU3iySc+m85hPvQ6A1a1U4nqsOJ1dI09EtCgTq5AKM4MYnWvMkkijCqlrNR9q47KVn9nQPn39m0SU02Fq/WRj2xVmvIVF4SDKY9+njcSlRhpI9MlFRRIku+n5Jka+KZUfgLXpy+aunq3VB7PuLVz1dR4US+LTHx6TfcIi1WeIi3TdjmNSA5jXqINntE7Y+kz9Kq9d9PzJ+xlJghqhnNbmvyV+n3fgS+G5dULwxyho+lyNUDm5Hz+3OQWrctFpupAJcMkhgjrbxrMG1eHnDDzgHLQDFRDSlVQ+SdsEcpNcipzyzBjLphi1EIl3jTpU1bHxKPRLbKdLzuIs59S5CPGsEunkXwilyZrnyY7VzW6NfEk29QAdwnGPoLjKbX6xjYPq+2r5br0uwJGr7irCCWeC+li3Px6l5zNJe7A7KWyuF2NsIjUluHFm97UBudjA3VwrnkqoEw0hDhf8U2Hr4Lmwpwvt90c5sQyeUvp19f4Yriqhcd2ddqf5JYxQyq7lX/QUDDoaBbNdW+k2posXDnr74yORpg0RfiwluXgTEM+TXb0p0G7/tQK1LdOBmzpmuc2rExc/rkDI1iyOj4pRU1+jnotpv7p/9wwRlDlvNZqLGtKnOLVBuMzmnmeLsbS66mUXUXEfcLJPnRMG5C+LAtuctFOszkCU18g1zEf0kdMlFWvHLrIl6e0rFYmtyPF7VK0bCC3BeardeGcLY73pKs8UCOpPtKQp0ty7wdyPnPLCD5/hCHc3JlksnAWgg43N3kA/anFiaH+5M/V3VucVdxvKAfloz5FOSv/w+LNb1RuklOZWwZIi0LKoUk8maIqq6ws4mHJUoRYCVpns87J+Osf/GCBc1egGIuncp3O4sxakYs5H4uUOW02EMl8LPMkd1ncZuFRPeO9xX5KfVygcVmynzJuSBZFu9yCgg783DR7V5YfmNomhzLEgAda9/EthtVVxLLLfG1uBxo35CtTrmoRgh95LRBVf955++K5cNDgdaO7pEC8tavj8RNvhrMqJZ+6z+eMOs4zTJjD4phs0Xrny8pB25fnsczlLMIHTW9RHhVnySptGrzrIs9NK5IHPmkbmzONXXtmqsVclb6ZaUy8WNPNyF792xxX1i4s8C2+alz42nHFpiVUm2BzvifCyZWrwZVT3GIg7UKAg69s4xvki8JMkWnn4XKAu+aETjC5vrSSODguMJRJTLXe7LMc/9pGPrIip7ggEPSSeq4uSHD452b7Fa5gAnW4rF03BlV2WpsHpsWORVOfq3iXDPPERuvaO2iZF5QkZpFJALCbHiEgZvHJud1vIFJzP2mDu1TGWHoXriYSW0Z3aiaZ6jJvgHJZEinw4fOf6oAyibSY7WgdTa+rAVKucYQzmVyBDtQyQJ3bf8IR8qLB+5F7p6Jq1EkGXTS6ud6nmGDCItp+yri7tnhXP7ckqqyt0Tnztgs2n2rJOfigNDoSW5fzmUCgUL8UF1ZxZ4o4fO8msXHWzA8zvPzGTSU6M6vN7FlEutx4dglgWcQO3Gbw4MogfnUX1TKJme+X4UwpJwnMlxFc/+UC0yr6yYL82+W1LOU6AeYBjZTUvaovDhygX8re8GiTJp+PMG6uiscnR35ue8NzY6hzLcuvl4hpLmnpo531ylz9HPKFR7NkTfrkEBznSKC56f9oqpwaxeYka6iZ8pg2MFnCZq+kxl5gqdn56k3LdM6ntun/VateDl1bAbuiC1tgWxgDaecjPddeXCD5dCOQYf5TYzlX+lqAbVORyTeC7XUIx0LQvLm1FcMu86QvLDmw215dlqpZ5+AHCwws0P20D6vmmtUMK+EiqhNJgU2pzs/iJT7RLAAAIABJREFU/eJ2hWubV442x+/Vea5NH+Lx09ycQxliTTjY244D1VU5l1h2Oa/NnWyBJarNE7XFZLKznFWP5W3xcRIyWKP3V/Y35Zdb2TQMP0G+CW0MRB3XUEcdevhfKeZOwzdUFw6WlaVEd0kBDbnSVkrF+fkvhgs4N79Sc1AFBKjfu86xBMpKNdr2HXJQxPRTTtjXVzwc8dib3j6ec3/+ba5iLD9uA9VetRjnrnZkr6ma1WKzdZGZytUqw2bRTgYXkM3bq2ZMGXSarqzFgDZ+yuxIDWgSk77mbm1RERWOfBYNI9gwWExjNNTFZJv9r+hlWtFblMdFGlu3gCyaeo6WLtnURS6aUxCpZp7J7zk+8cAik0DITBJuKi5TuT6Q2hZkfdkaCm+qcrIo2uC802Es3ZCdL4qqXm+zcwxGEYv5nImcLxRYOqCSTxeN2dFYai3f2OLis3rnYJyw9rOAi1PbsRi8L2HA/EzrM95rNAaNSVKNfCwlpiorgLA5JMhUrsSw1JpGF+jr5M/5wMZvay4c9IPSlLukwAj7COK8yWq0NfOTtnfh7ZuqnMy7QrNfXCAadhHpQhOyFK2Buu8nF8P+4lswNhvEr1pIFk4z9w8FBsPzyeDcYDQ8K4yC4ionsPngrKxosdc4X6/NycLcgOUSZecaQJ4vPcjBMn3INHnZ5JCpXEeAtSyH4kDAspswWbL6hQP5771lTEu21FpaCNZ//CXczc4xGF/NvVMQc17dlkplcg4XOqX58CkAO9RMeUwbcE7P4l0LjK6dPAps2udkrhVO/wuD8qG1GLY7fMAa9XvhdCMioQbAQRcz/8m26cQk03hD2rH0dJKhoSHcvKco4ChYCIq09GOXpLW5Q4jEBCZ6rNBddxnbzuFdZix5UR1G7IE9VD7rnGpa2+AHC1y0wCnSOKya+7Hkm0SBkJoERfykLqWaywflbv6sal5pcSOZxl0XrvNYai0Lach52n1m0CimyQWHMsSarXahAmrxn/IssexyXgt27iWJBuWy49yj/83GLGKSJGfVN/K2TE78Bu+nF1X/cYfFkuY9XNxIMm1tLspWYaSPdw0U6iimOMugxF9WVnPwXU2OwZw66TXDcPGFPa1fZcmAd5V9WkYeqUaQycta9EJS66a332yYizk7u50CDfk3LH9T400kCPx2YJBzs0xbKZW+WKKLzOrPLUsVThIZfNq6u9wsYqj0YuPDkU1CSulm5BNMQHLYjzos10DWAv4o0dl87kBQ9zXZ1CkHHZl+phqcLNbRKJgEzirGomxT5ODNXxAsHkB6jDDkkggYTZ02GLggZpGtNx/LdoLMvkA1LbPOoHOUNRYQTEWM3NFY9NLQaoBvMJbpjEyuWAdqQT01gWKW7+NSeLOjTOgraHSBuwt+0ugC4zz50zKW9meIgX0Oso+QfB07orXkZS062CRr5pFaVH6pG7MP+qahFpEqt7Fg2hh0ZNNPudOpFmP61To1GCiO+X6dakIqEbDM5nJ0Cira8ryHc3pqRHosO5PKAufpCvUD/sQhrRgq3S9oHlbd05bo58Zalk/jWDhw+HMNTjH5DNiJPbIlL85TAl34rdhPLw0KncO4GAiGykHO858n3eaYqkw+e11U5RSZvCzfopw9nJkpj2kDvsosE+1iS81OMItUrHo5XO0GLMNjtfTyFtgoUgvPk/3mATJys85drwU0QjiQ84FbRvb5ix1ooJGGhnDBvICFoAPNoZJbLJY5GWoxRxGQ2ZyeqArBLfafWPIaK4thNOSy/GpaOmvZfJnBDxboqyYIWzQ1T+PPUIIME/5UKUEPHvyUZrUImbBES1aWGVwZw2a8F9hD8LMh57nZBQdV83/KaK88lEHv88tB1PxnabE+0Ky7JhEXI3v1xZiH5RDV5iM5HL5k3FHTuufhIk7eaJHQNfggsUXs4JY5/CCmjIs/CS3f7RZcqCMf/yBnrXwF9jn/6Q/a/KGV3GOQW6qfFsdbrB3hXedqLT+C9A1vbqKK2bvpJfvRLVNWmg+cWarw+fTk37B8X7NNh52pL7YdRWo0nrWCFlvKJ4BmGWsVD+LzdWoWAplG6YtgBzeJdkc+/kNdMhjfgFP1YoHBBKX4Jfrh4K4yP30BjOEyy38WA5sE1pihDCu/lMGbv1BUNcvwVdNc2Nju/GSjtcELe3/LlESqsSx2NWeZ+QQWVdmwb9LzsL9ykk+SKWf7EHeSU8LnFmnKf+SOxtL05BkmUEFiS3sMbplbYBCTcNFMWQWZL/5MWGLcXI1jVAmZe6obkTMy5Ej7DCKNbtEaXSSNLmKlBy5ZJjt+b+gv5+Zbcok0N2cJJR3U5oDBmeUBFcxv8SG7+voBeYldK05i5RyL6pJptWFekWpj2jV7FpGqNapAsE2noRbtWrHv8QbxqwGuSn4y369EEYhhIWBZPUg7Q/Gl8scka2ENPPw+y789VdiNbdZkyD1ztDiNVJX182Ety6dxOLypvsmucpux5B/WklV3y5qYm2cFiStccxtQlRrNbg56nQYPt1b/xspnygPagK8dhf15zVrvXGwlx8nW7vS/PCsHrcWAcK1ZnR8PVaNyr51urAlp2UJSx7R2e9r4kX1+MCrzm5gLuwFAkLi2IdzmpEBjD7d8l9aEAjIOXRCwEEsrWLu5WVzEhDf3WkGEYWSwdGYNB0uOMLe0tVZcVlDNegY/WGCgmuCnZVgVOH/1PkEm+X7KJQalBz81uMrUFa5VKuIqnWxlRvWM9xzwxUBDzlMDqsUqWCJlqFceymARsa00aldrjT9r/OYKpjAqTabB9+aCpkq/isyEfdOKXIP3uw17d7WZv59Ao7esxlB/5j6NxTDqKKZES//hGoI/OleLzjd+six2awBahhLedc7ZMvqf33UmxrIacmwdJLkZL/o0P7IV/4bln7HYeu61tNbkrWBe/c1pZ6YB6iSJZfqtRiqbn0ueJEbP4vhOIAgXeFLHrwUm0cfIx9ejwr6K04b9mVFguu5nYRueKrjpVZx4LlBsCmaZGkuqrGPpRTPwzcZhCQL0CAJSZkF2UUcNRdIGN5XFWHoTUUMJ5Bs3bf7YbPQMhE2RfA+fb6DrV4GOxme+GG5lNcBXq8JqAovVCSJLdqCWr1VIPDWToC7FfkrXAZ/pZ9rXm2l0i5D9SBpdWpvvYzadlkmQm6VVBrec/Glx0cdGKQXmhifrXub2Pszet0yF86GrdhEpX5XP52yZOU7t0d821SAnXyP1C/J7VT+c1ZDOU82dg0VrSpNpy8Oy8HjhMDg3fPLfS8DvAvxW7IfPPNAfl8cvZTHshuvxfM5ctRDI51Gd5JtrOMk9hiq1WeixUaKr1IHApki+nZRZy9qsheXFDImde5tsWEt2CvJtYzHs/Ik/InXPubl81gKLea5FntltHFOVllqvqeZYvHzgmvpc/DEfeL7LsNA4X8omt02HnLxj8kWyPL1Tcql5kq2P6b/PmfAiAYt/kKMob4GL0tYfafFp+aYba3wsWi4z1LTw6dvnu253LdDKEI6FoLXm1mj8sLvMWHLcYtc8lYtvxWUF1bR0i6pjgcEPFhioJvhpGTY4a1Tg2JQ2KNT+U4a0qUFN9OwZnk9ZybzSojjGe5O6K1+yk5BGh+m3xCmsNRbdzqEMczLHYyam5z3FrhzUFxollkM8s0C8JpVxK6L8HNsJvLmeOI2W/CU2sXK3bwZ8NxHXReEuZ1PySxKgjkuwLxZq6T/cZpWvuKxL8H5LjDSoxRqljcS7znnG3y6e9JX2KfNJBsvINfeG95zGPMZvJovW20R3g+XPNdtijIxt0Qj9SLdalLWCm49yZh0dWVYEJiaZaKwpItOwPKLKNUmGMokORj6+i5YVqUYRpZ+8ZLGZwmt8U43sk6/JvAXtJIpdt28OBiapsrq+QGCLKpUmuCvHz2t7hEoWZHOALZwnbTAO3HfUfic7D2caDNS/RhcHWNVV9bObXl0JsnbHi0CMWp6sbtcK52Jxm5F0NEK0aSpTV+svee1Sjd33Jh9jSM65BwtiSg63LEP6Sbysq5eRdrHYEaQdNtPoaHQlG91k7ZamN/I+AmvmEa/Y7qUOzN7vktShZx21WvqmtL1hu6blJLeMsqQ1/flDr6wjHH+w6hcahF0VRgv4bSpgEvyUcsd8Jmc0k6i8vpa99UxPcMVXLdQd5GgggTosHdM0Tw9uTP6z8JK4eo3NBQrWsuxaDtz74s+sz6gMa8m+jjZNemrL/jBGHbGfQzxcZs1tTFUyU/Ztb0wb8AlM4Tr3aoM516K3H3nVa67HdmMs0/Dy666N8rxwuhEhZmnOu8YJkbIil/D5gtPHEI6FoIidN3rJ4iWmkUDWNdgIvUWrO7muvpjn4oBn2CXNPlzWol3VMPjBAhdV40dahlWuzUqncmX+7QXCFiWe9FS7alHDvJLxnlTWmfPcrI5rhn5gWivgUAafydmwNLHLIyRJbDy4a6pbJn9n6QwugTMR3lxDl1tUSr8WU4xRQf7iftyGsu7HGKW9PBnquFwFvgBxi9XVqavw/UyOV+59kRTelEoJCkx6/VpvijSId7XM0HIM9y3bdZItMKTyP/vwb1h+ectJXmL8gafJoZVsMpuuI+sAyT5O09pBcl34w0vXlWhUnMNVRoTHJBwcp4W1QLUjn8k+/daUw2IdKAUsq2nC6N9SJrzZ2/rK3TWtSyK/pblNErqnN5KUu5aJRZ5BeoQaFmTX1NRWPG0wri/G0nE+bV21WHuBpYlFaJvP9LveMLeTp6OZFLRpLe0uPlt2nnKPS4NWsDjJcjbvAmXGWoFs+rnYKBQ5T3ksZjF/V+spkLvh+5L7M5RAjOlnpvk+jc7XQpnwon79yGpn0wU6682GIFA5FoJaWTMvY6I5SvEtfDFcrdmziJTDHpLnaXQd/shnnP3Z5LSTZMh8PwlGMilGwPcei72YIjMdyhBZsshUYkB15EnT5kRJei8wPA40Mv2MGEZgoiWntIuiukjLkkimOa9kGNmSnQoU2LTq+tfchlWlcbjrqztJuMKZ8rA2MFdotXu1QU80/1nt9P+qbn2u3CZiLD174c2OJrgtCnnhdGNRnilSC7Dz9hvE5B5q4vMnXXQwhFNFWAiKNLd2L1ncl/xGT7vMWPKmufbhsharWcPgBwtcVI0fafRL05BGIw3/3mJhix6LPad9+byS8d5keJ05T4uRBzML/Zym5MleolB28zJGi1HXVcy1uYIsbsVXRA5fbNR+vt0IR2MxYGnwgXPc+4CUpRGqy1wUb7RI1FGVxn3nsBjW3NJfrsq9LDXBsbi1AkM3ixg+tO69q2WnXNAyWbiPei1c5kmOSAX78G9YfkTFrVyyKLGAF3W4NodJ+VzHJIPFfcmxqI/bOwJ0dVwLzP1VjlLWSnfxmIRDMddIEFPtyEftyLfkMjOLAM7iz/I7/faFSPXLTvUlA5tOz5EssKlP83eqt6AooBEnT7sB2mBcdxZLc05Age5nkXFcNV/VaNnX1GL4qs34iZvR2HIv41jEGGHq0cdqwGKTtKi4cAdq3IlQs00+v1tEFETOxdPgMEhz5qdFIzQ6aV8QGt3xsai4cKObLHaxK/Qjq51N524R/lTdB+KHpdYzDT9yr1/KWvjyNfOI/JVfWkPq4qs1exaRKjetSTwN1J0trQXk8N2l3AP7SSpLN5Tbr1arPgscpy8FmO9Xq8pBBLOs4GUaJCz6Nz1KV2wrwdJaS7qyzf2CVGNFVcr3Qoth1rJ2eQCLLeV7DNJSepeWHOiogzW3MVXJTNm35DFtwCfgwhYUrHrtwlWyI3CCtRuo1gJbRHrhdCOCy3/KfXEwrMjcqysWMyvZcotNRgK9dDCEU40s2vQtjYWgwAzq/DnfxvWV6Ie72WXGkjdNsQ+XtVhNi/ZzD78tMvhNb0BfahlWTYhKDiHmFrW45OvrTuEyy78Wo8pq2BYBSiqL8d7cXA/EqN+3GLlv8+o+poL+6ccSbpHAH3/8sUvsT58+7UpvSXznzh2LCVoOo7UUtzeNRbb379+7bOWYbty44X5aAq9fv467M21uffz40ZJV92lQR3Mq1rDAyey3FBeZPGA5m+23335LXm6QId41APLy5csgZv7z7t2788gkMZvzXpVikTCJMGuZ9OHfsPw1/bYSrzHJ9+/fN6V98eLFZppUCR4/fhzPSgJ/+/YtnubM1adPn2oktpnDX3/9ZXE1m/m4BO/evXPhKSAvoXWHvePMIJO9PzGJvcSqHfn43Zwv5N4K2tNb+jX7doW93FQpr5p+qtFZ0Kmaco9//vlnqvrO86H5z5kQU5LAmG2QsXRJG8tXloamfre7VlCZ7rjO0iep6Gicdixdv7+kxuKzQ3cgoJ0Iy8qhcr6kJ5p3BBZ/YuRAo3OgaHQORVUBv2f0nV4+IS3eIPc+gqWND75mns8Aasi5WrP3LdMXMh80i2eueREpH5kzOft6HMevniGW9d75MC9e3IDP5MSBcHUQAtp81F5bUFk9W/zjxw9N5YL4HD+HnTSxlpXDnC7Mc1hLnjO3DDL9YVJta27DqtIfx87VOsUMMlMe1gbW9N5uvD+z9t1OvhrVsOqVr3bkDIEuCeDznVpbH8JNFWEhyCm0p8CAu8xY8qYB9+GyNqt5VQIsMBV5zQ5KvvQxF9ufEM2vTjGbr4qs3dhQPOM9p6zOnKfe69k101f1/+9A0gOHQCzecmAf/ZJDpBaFX4v8P0zOdqIBObu1rPLFRyVauJjp6GvLq26SJh+HSM6bBwipk/CdwmHLVCuYl6W3+xQfEW+0S3NEgZmijpIm4Vt+oIjpp6+vYi4ufsTJJFgBYRaBRCL79q7GB9mVLJMBW0bz0k4+ASz18tvLoqk04d8WJY9E9m35Fr1XlUZjmIiy3CW52cJib3Y37sS4fIJZjicUolRwgm9yTvDLjwkxicCiNk3R9+QFBhuTeJaRj2u/CmRyvAEr/bS0mlRNZl76WoyvIx9LEM70ma81qYJ4+0pCPm3S/AOlWOw56ym5gTzt/qQNxnUX+KLNn5mcgLLdLFoJ4nUZ+arGAJsANbm7HNHmwEa1UJpMctLR+GA3fWMTqwF+jVy4zg7UONYqNp53uBQIjCGhn6fRRTjPnTaNzseVJLzZ6fjGX6z1WWbTWYVhzTyJdVWbSbtm73vFhD1RXFOWMUP5RaS4zNde3TQwX49ZXZnP4XK/6gtTW9jXiCWcqfUx36/NMKqVxx+brVls8iX0xaFRyfWTkSdN6inWFO3iS+pirWlYuj+lWbu9cLzlKP8cT6eMbMlzFW96s5qn/8OqcrE7cL7IBXI0n8mEZBWulEggnwDOkoe1AUcgCFimjZfs1W52T74vYnYWqLWhn9VaYEMMnah+o1jztMmnG670tYDF6+YbalpKF6vyi2ObLi7HE5ubFlLzEM4Z2Jptr8WzEOTQVR4YbZd5zWLX4ge05D5c1mK7q2Hws2Zpa/FY4BqZAhPYRSvyIzcHFRK+wFDnQsNmvOfbQ5fO07igJFP33wb651q7Jb5XAnsPHDJysOxGKKusn0E2ijpPpl7Kndeuvvzw54t1gtrHjx/la/QanpqZ3K7CX758KXPo+7xejcagjqoU53/Hw/IsThLhLXvGxmFNEnmMmfTtXY2HPxn7AiNSP5llDK30ciD+XbWFu/RvfVt+bSa0KY/lmwPKpPx5hJsl6ruFWT8Xr1qrCMuiwJs3bzSc20S9mWBeZS3plh8TYhKbmgoSVDvy8eUsNiS7efOmX+5iOFMvsFjWrsinT5/uSp82sUq3DGhVqIZYmebINP+0OiW3vQRog0ZimbyocV6Wyf8Y615tMh0ubtGL1g8vr0K+j4lZqkZHY6Hk0nS5GuBqVz5g7GXUlss7On9CITIJh+40ul2WRqPbhStJYt/4E1p+XDbLtCvrPgJr5nEFdX+1WrP3yRdrj00vIvnE6gwX0+PlfrVO/seksswrD+TMfP8ANG4pQ+Ddu3fzfTG9V1nyG27DTppYyypj5MVKGdaSjxGuefo/rCqZKTtjHtYGHIFuAtVO/7OuenWjPioCgTIE8Pm7ONc8hNtVET8xC0E+jZrDY+4y2zWCJc9Zdemy5tWsJAYLXFOEcV9g7fYk8ZbRjt6/+PHjR5LiKszEQkBizxfJc9dls8QCb+jM69ii89Qyu8Se18WP0Uaq3hb33wbiUAafzxBhy9toB0AYX5fVUQUHMs99y/fv310Rm0e2uJSRwK1bt9TMDh/uEMl5hEuoo1otG+ei5+W3PLzlDlI5X1yqHPr2rhqNWUDl83vGt038jRCLwIXTdOnf+rb8whZysjhNZS073JoP+JOBk4Uab7eMrzZnMsay1pLJQRldmSaoJ9cFNDHz27tE0oOzxbpRRwCTcCiOBYqpzDLycVXQ+prmGu5n1oDlOexMK6FZ61Umc/vj8jle66X5l9EypdRM4No2aCfDWNrOqkxK+U9tEW2WdeZE183M7Qky2Y9FADoaCyU/jT87sEyO/HsXwyw+G0dQ9oPMFznvjdRrSP4tCYfuNDofrCVMo7NQypemqtl01n0E40ITa+b5jK2enKsye4clYU/k8lwLsIi0RiZJfFUGltWvJsFVSSaZ5mtNP5NTiWoQIwcBbYo9e/bMz1lNQM+G3b9/34/MGh520sRaVla7Kp/5sJZ8GHW10/+RVclMebLnkW3gcItu4kZmZ02oCSEhUJgAPn8v8GqHcHsr4qdnIcinUXl4tF3mXerAkue4unRZ82pWEoMFriki317zWonzeKPzDFaJ5/k0GsN4b6/iGnWejx490umHsva5O9JWuD7OKksI3uDgUIa9tlFdestTDr7Qe9P790bCgWGtpfSb1lqaa+NL7gteW9MmSkcd9ajJOJBKIvC8D1vMNvc31fd6y73pFys1j6zBu3758mUu2DzGqLj5jZYY+3TCKK2l0KxpqvVvey15b3oj1Ros3yhqPcks749J2iSvAO2ttcXgCxyqotMojO/kPHjwYG8dXXp5oUAXegD69evXLkGxQCDGWrkjm8QaE8VXOPKZpK1NMJ7DXrMiPZBhHBppjvzx48e1fI7F0/yPceOunghc1Qb3jo33pjfqiLG0EdQ8mXFzqGR3PBeyhhg6mjNasEyOzuQ/yL3GZqhpZu71Qx94cE6iUUg/h7UwjW6NjCWeRmehlDBNQsvflMo458rkB4yr0EYhNyu7mKC/NfPFatYfWaHZT9BqE4xFpGPGXJseVYtMfvUYn2J37Z2/701vrAjzfSMokpUkoOcUgwmLTg/Rac6FD4gPZFgj0N+OGGtZa7puNH5YS06ir6qm/8OqkpmyM+ZhbcAR6DLA7KxLtVIpCJwngM8/w7CqIZxfkb0LO3vT+2VFwiwEReAcvmTs0PvYZd5rmXvTG7XQjSVX67KMiiifbK9F7U1vrFE3Fmisb6Zk2pXWqxCbmeugRuPKwGZWVSVgvHdGHW05T5m6vsejnVCdOq3Pzeoghs+fP//+++86jmHxlEYOZThjG1Xca3FtvqB70/v3xsOWXlB2Gc/k2qv54Fxbr0ZLRx1VKe6S/ek4AZ1CFE9w8upeC9yb3i7e5d7VeJD5rg9926vvUlo4KLFRWpftJYF81nK+Ontl25veLqFF45WPK+yVPZ9So//g9Y+1PB8/frx2KWv8pqmUabz6XM+mJOKgx8UW506biDTpCg50kCVfssSASWwqK56gwpHPJLAecIxLXvhq7vFY4eqkLc64i6NCjefFGMWj+RtBkax7Ape0Qcswwye/N71/bzzMWDrOZ/Hqt2/fLCNSsS38XsGitBdG0tGcgZ+v1Z+RqsV71QyNXwnWJlmZCmoy6B9IrdewUw3daXRnNEijO0Pv2L0VzqYzzVstwwYxZM38mCG1dVeFZj8BTNUTpVJHpsaYSrxq86nQwMZU5d5Bxd70dgtkvm9nRcrcBDRV0dQsOHJdxq8FFvvRUUmEHHbSxFpWEvupJ5NhLTmJCvL1vAfEG1mVzJQngxnZBg40mYZuYXbWkLIQFQLFCODzz6CuaggXVGSvbHvTB8VFfrIQFIFz7NJQu8x7LXNversKOrDkfHDsGJtLuRfa3vR2IB1YoL2y+VIaH8U0nl+QT87kOTPeO4M0X7s+I5XlXg0YtNWul4l0qETkbBcOZbDArDqN0bVNdVB3ku+UEUtfVflHMCpcOKva+DILhzoyA96XfT7XMZfD+Jxibn+Cd3Wq8Z8pd5HzgKUXmN9ljzF+Vcworb3cHClr9m9Yfg6NF8jTeCKDJNEkoYA88yIsL8yUObxA7+RY/ImQ6qy7eUXiMcGJDCroqqNDMIm4pjavVjjykcwVLk/kHo9taqrmBPYuVaMXPT2Zqi40/1Qkyad1Ape0QXuhwssaXW029vLlS4tINc/mLPKfT0NHc4Yh9nOGXnCv0eUW2/ENCjKKF1Rq8SeNbhGLMZJGZwSVMFmFs+lM81bjKjRr5gmtq9qsKjR7sWIRqVqD2StYhQaWya/uJVM4/a7RHfP9wtqhuEsI6Fi6u3fvBiOi58+fl9npC6o87KSJtazAElr/OawlJ1FcVdP/kVUZ9Atryu1+pjyyDawpvY94Zmd96JFaQCAtAXz+GZ5VDeGCirAQFADp7KdRv8Hmbz4IQUFG8Szy7MqKJc040ppdVlzyC69igRfCz1G0cedRxzUmfBY6R0X25sl4by8xP333zpNDGXx1NxnWm3V2M3379m2+SloWTCv/csJV347Op5Smc0Yd9ajPOIQqLHBuf4J3dQrVF+Nd+MKA8bSOSqSNg6rZv2H5cd1Ve9X4lXXLyQiZ6qhnszZzNn45YTOfeAJ9n8dY0LNnz3YtDehIvMAFqaDCnwNydcckHIoDgTpHPqpIYcGMPe8BwoPcotMxLXPkiYbx6UkLOpq/hRJpRiBwSRtkLN2uaeldAuMQsXB3XCFSOpozSql5NeBMvS65V+eRW8rVHG3XtM6S52IaHf/nx+96wsC0H0UpAAAgAElEQVS/cR6m0c2Z2GNodHZWSVLW2Utm2kcIloCSADyQiXHmXom0BypY/y11mr24FRbMaIr1K7Q2CQvr0Vj9TH7VWPpVyZjvX0WecuskoEmWdv2CAYaeRnv9+vUlAo85aWIt6xJjy1romJacCmlV0/+RVRl0Dan0uzcf4/Qkn7Qj28BeZTWUntlZQ8pCVAiUJIDPP0O7qiFcUBEWggIgnf0cZ5cZS05oujW7rITVTJsVFpiW5+W56W0I40soxgHS5TUyCmCsjhGOsdBdyep5Q2cudvfOk0MZ5kpvL+bjx4+WBixfUPK0zkWONX85QS/MXPXW3CKrwSNRR1UGUOeycgFEeNcJsnEjyvLl+QJaM0pbQJK1Iur3b1j+mu6qjddnZ4xDrAv9uWWwanwR7rwitNZjPKpMs8E///zTUqIeNfv06ZOfUu/kqCA/plgYkziJ+sKWEpe8WsHiYo981f4ynhyg0dvEedL843y4OhqB8m1QhBlLN2pmwccHIrW4fHE1IluBS3Q0ZyDXvxpwpnaX3Gv088Yt0jNVkPP3Z+Uat+tsoDMZuntpdA7FgQCN7gC0k7cMNWk1rkKzZn7SqOq/vVqzr1aw+nValYTosSp1MN+vSh0IcyEBtQU95enPgCTM58+fja80JJd82EkTa1nJbenaDIe15CTYq5r+D65KZsoy6cFtIEmjrjMTZmd16gWpIHAtAXz+Gf5VDeEWK8JC0CKWbiJH2GWelIUlJzHa+l1WkmrmyAQLzEH1wjyN0yK9TJHkWegLa+qKZrznUBwIjOA8OZThgGHUeItOIn/48OGaZHroRy+evXjxYi1BkvhKHi06XBfLu4KHM+fGvQRQx15iWdPXqY5gpz8TAbxrJrAHsm29l3FVrrNBOfGmAJYfAKn8Z3AWQERay2F4kdvPXLK8kWLcpD8jhrtXD4dFBs8umUSyrMBq1h185f758+ePHj1y+RQOYBIngVfrqK865uMkz5Fvt/gZx+f9+/cufDhA8z+Mjhu7JFC+DU4YGUu3aE5GJ1ztIKEYczqaM6ixnzP0Fu/VtGsxPoiU3ebe8Q3OfbDMIgMh137S6NbIWOJpdBZKadPUybzMPkJakvbculkzt1e5tpR1mr0osYhUm6kck6dOA+vbr8Y1xXw/zoerIxDQAeXBt600Gvn69euFR1gOO2liLauzFjesJSfRY1VDJlSZRKcnM7l2powNnFRftbdX5WocpZFnZw4CAQhcSACffwZ+nX41qBELQQGQnn6OsMvs9IUlOxSHA024rMO1y30jFpibcMn87S+h6KuWJQXLVxbjvTNsR3CeHMpwxkLqulfHCGmvSw/86TSRaW1R/+ooGj0RqNfJrjqVvC5GUWnsPUQ0Gy6mIYA60nBMlMvg6sC7JrKjs9ncvHnzbBZ13N9Kg8Ly67AXkxT2uatGiaYc8yTaLF37hblflfFrJiPfFEnpNaPWQ2b+jUH4x48fwSNoGoHHbwlySP4TkziJtE5HbTHXkxXn9uQEdB6N/bkfe8uNyGnP5FqL2iy9cI8QQcqlpgmUb4MOF2Nph6KJgPRllNN45rcxtxaT0dGc0Vqdg8wzNbr8Xvl54x6e8WWVYzXSlPD79+/uXg3/Ep7QR6NzYA8EaHQHoJ28BeYnAR64vZs18wN1r+SWOs1+c9JdCT3E2CRQp4Ftit13Aub7feuX2sUJ6Kmz4IBy9Th6Su3ak4DGnDSxlhW31RavjmnJqTRV1ZAJVaZS65l8rp0pYwNndFfzvVW5mppBIRsEhiKAzz+j7lb8KgtBZ7Rc870j7DL7/LFkn8aBcCsu60DVytyCBZbhXKAU4/M5kiTrIzoFauqKYLznUBwIjOA8/3WAC7dUS0B7Xe/evatWvMoFs/cQlVekD/FQR1V6vHHjRlXylBcG72phnvv05Z8/f1rEqD9NQ/4Ny6/fnCShTpG0t75rn4vSs1k6KSxOtfDndD5//vzrr7/GRdJVPWSmF/DW6OlEBl8FqqZ9Er5Z9IEEmMQBaMEtdY58eJ4+UFMrP+U9jKel6l0+vdGnXZ/DVaP5H0bHjR0TKNkGA4yMpQMgNf+0bwWNsFsQ0RQdTQSO5VJDqwGW6lSSRpO14Iy8RcHUzF+8eLF46Xzkmzdv/Ex0arb/80yYRneGnu6l0Z0EeOD2OmfTByqS8BZ/yShhti6rbtbMXY2aC9Rp9iwiNWdIawLXaWBr0o4Tz3x/HF1TU5/A/fv3f/vtNz9G423FXOuphp00sZblm2IH4WEtOZXu6pn+o0qjTjueKWMDRhtoMdm1Y54WiSEzBLongM8/qeJ6hnCbFWEhaBNRown63mWeKwVLnjOxxzTksuyVKpwSCywMPFNx9meb9Sy0PtLZ+jSK8d5JQxrBef7zJCNuh0A3BHhCpSpVoo561IEu6tHFVZLYv/B8lYRtlUubaktf9UsbPAIVEfjytmwRYPPUhkgFD1zSAoHxAAW90qkFgnkR+gKq/01UJdBBD9euI2ASczXtiqnWS1cr2C68AyaW97DX2t5+F/O0325xyItFpIq0CFC4R0hVNfKpjUDJNlhb3ZHHTsDuP0fYLYhws4Oy+PlIQecvWQQo39EwnDuv2XkOmpEZ1a3t0vntSWKCSWXCQxlodCcVRKM7CXDv7aMBtzifvQxJ3xyBas2+WsGaU/G1AqPHa/lTOgQg4Ahod0y7acH0RCskmmRdux0mCQOpnMzzwOWDN4sA9pUKe8UHX8uaW0KdMXaFWgwpax0tAtgtOZWo9YyaUKXFQlLpvc58sIE69XJeqnr8zPm6kAMEIJCKAD7/JElc60mA3H6eQN+7zOf5kINPAJfl0yA8OAF7cwgepGmRG+O9k1qzW8vJgi68nUMZLoQ/aNGL77PVwMJ+bE8N0nYvA+qoR8VsmdSji7gk+bzrzZs340VPVyv5Klf9ozf8m8Wc7GnyWb5dhmtT2qd8l7cOiwC5v4owV5ZWVy3vzEiw+fdX37179+nTJz9PLSJc3sYxCV8jB8LVjnyqFQw/HDezki+E0/zjuuDqmARKtsEWCePDpbUvX77YdWecHdszbCslHc1JfV0+Uzgpf7W3WyZ0Ev7Vq1c5qvDx40d/Gqt+J6GiaXQnVZZQFyclGeT2aietmfgbRwWsmWfiX0m21Zp9tYIxAdllutXqcVctSHwVAZrbVeT7K1cnL2h3L3jFWjH22UpWJnYxLHuUWUW1CODPLiPCsJYVgdPopTEtOaGy6pn+o0pmythAwqZdVVbMzqpSB8JAoBIC+PyTiqhnCHeyIpXczkLQMUV0vMt8DMjld1Vrybisy22jjADVWmCZ6htLsSxyTlnZB0vGossns1fBjiVTLSwCGBefE0o4gvPkUIaEBkNWDRPgdPCqlIc6qlKHccukKpkRJi0BY5PMPVAz5m+UNi0ie26Vi2evCCnrIfD161ejMJf7c4sAwXNdxqqdTKazFSxtU7PrFy9euLL0INqzZ8/cTwWeP3+uIx78mEvCmMRJ7BZDPVnEsdurFexYdca5a9e6kn0VbxEgzX8RC5GDEyjZBgdH3W71d/ney78AeS1nOpoz/C0zjjP5j3yv8XEZHaiXYxM9OOvBKIxRXzQ6I6jFZDS6RSxZI0ebtBptzLimfVg1xvyN0h4WY9gbqzX7agUb1lSOVRw9HuPGXRCAQEICevn/7t278/GGJj6VrJCMOWliLSuhkVeS1ZiWnAp+VZMdVGlUx7xnSWUPUz7G/I3S7pING9iFq6HEzM4aUhaiQqAYAXz+GdQ5euEz8nDvsASMG7st7jIPq9McFcdl5aBKnu0SsJ9Yt2sNs04gjPfO6GUQ58mhDGeMhHv7IcDCWVW6RB1VqQNhIKCHLSwQcn/1y/iqtuWgL0t1MqXBv2UCO2y2P378MO4oC9HlrcMyFc/tSdZM5cOHD2uX/Pg3b95M35/RyzzBl7c1e3z9+rWf+JIwJnEJ9jKFWlpQGUkoZS8Bu/uVS1cr3pv/lJ7mf4wbd41AoEwbHIFkr3W0bwLZbalLVnQ0J9XKasBJgJHbdf5OMDtbS/z+/fu1S8fi1S6+f//u7tWIPeE5fTQ6B/ZYgEZ3jBt32QmwZm5nRcryBFhEKs+cEiEAAQj0R0AHmj948GCxXjqcLseZd4tlRSKHnTSxlhWxihYvDWvJqZRVz/QfVUqng8+UsYFU7Zp8IAABCNRPAJ9/Ukf1DOFOVoTbWyfQ6y5z63qpTX5cVm0aQZ5rCdifnTvzLPS1dZxKZ7x3UguDOE8OZThpJ9zeCQEeT6lKkagDdVgIXPXirkW2ztIYH223vxl+jI9R448fPz6Wf5m78G9lOI9TivGwkgnI5eZX8/xKC6yfP3+2WI6cjGbacoy+0xNb+yNQllIOp8EkDqNzN17eUpwkBLohsOvIT/+9vl0EaP67cJF4KAJl2uBQSDurrN3xDj5IoKM5afmD289Jepu3Gz9jkvxQBh3b58tmFMO/JRKm0UXgWC7R6CyU0qaplrlxVXkvDdbM9xLrMn21Zt8l7QErVa2BZfKrA6qYKkOgZgIvXrx49uzZmoTaIEs7/VkrKB4/7KSJtay4YTR3dVhLTqWpeoZMqFI6HXymjA2katcV5lOPqwngMDsLgPATAsUI4PNPoq7Wr56sF7e3SMC4vtHWLnOLiqhZZlxWzdpBtvIE7IcySDb7Mmb5imyWyHhvE1E8wSDO819xClwdloBeNpMT0Z+207R24/+ryAmL/ypa66BqfkuwdbYH5EcdB6BxSysEWvSud+7c0ajI4vNVO73YnEkXFgFUtKTNJECSbIf1by1afhKN587EjcosBTVhfsaWbqnv3jT3799//vx58FLNPBNJ+OuvvwbxOpHhxo0bQeQlPzGJS7BTKATiBHYtRO5qxX65u26kR/DREe6eQJk2mBUjY+l8eMXWnvkuW7Jn20pKOpqTmmqi8z1Zxwtvf/TokWXlSmb85csXTf1Sifrhwwc/q5cvX/o/T4ZpdCcB0uhOAuT2TQKsmW8iIgEEIAABCGwSYL6/iYgElxDQDOvTp0/xopXg48ePShlPlvXqmJMm1rKyGtUlmY9pyQlR1zP9R5VS6+AzZWwgYdMmKwhAAAKVE8Dnn1RQPUO4kxXZezsLQXuJFUjf5S5zbm6jWfKwLiu3IR3OfzQLPAwq0427WsSuIVMmgQ9nu0v4XVgOi3TyxsJv6DTB5CRS3c6hDOcZ9pDDn3/++fXrV71OpqNo5Dt2uY8e6v8//zPIKSytKAt1tKIp5Nwk0I131ZfhLQc9qhPJdCiD8fGChw8fbirl2gSD+LduLP9aa7GUvusQQb0fkvYVEYuEe9Nc20Zev349jYd3if327dt6joPBJHbpjsQQKENg10u8mpgfk4rmf4wbd41AoEwbTEiSsXRCmJtZ7XKeu2xps+jmEuxixdRjrt9rZzpzefqL0WdMNo/YU621upXqUAa9gOTvWepLgGmP6qPRnbRSGt1JgNxuIcCauYUSaSAAAQhAwBFgvu9QEKiWgKxUUxvjZESzsOTzoF1kjHJOeXazUrGr1oOvZe0ypwsT79JpN5acEHg9039UOal15JkyNpCwaZMVBCAAgcoJ4PNPKqieIdzJisRvZyEozqeeq/3tMqdliyUP4rLSmk3C3LDAhDCTZLVrvbHpF5MZ7500mEGcJ4cynLSTtm/Xh6F0frnePWva2SXRwSCnsCRhVSAT1FEAMkVkJdCfd9Wig+VQBr1GmOmDGOqqLCqr/4Xzvv1bf5Zvsbpr0/Q3hLu8jcjbaMnAf7UmrmKdBfP06dN4mpJXMYmStCkLAkYCuzzb4VZ8+EZjLcon28WtvHiU2BCBXbZ0YVNiLH2JUe3S+C5buqQ6WQvdxSqrJKkyL6zQwsWlotRQPsbHZbQbom37JKcnvHr1yufz/Plz/+f5MI3uJEMa3UmA3G4hwJq5hRJpIAABCECA+T420AoBfSPhwYMH9pmIttL05q0s/KoK2kW9SsK95VpmMbtqbclwr5CkT05gl06Tl54jw8KGV7i4CDFUOcEZeaaMDUQaCJcgAAEIdEYAn39SofUM4U5WZPF2FoIWsdQc2d8ucxLaWLLD2LfLctWsLYAF1qaRY/Ic/kDdseLS3sV47yTPQZwnhzKctJMmb9dHnD58+KAHEFNJ744wsb/Alqpo8oEABCBQD4GOvas+An/79u3NE7/Us+g78zk0slm0CtV71PV8rD4HhGrz7Njyq2XuBPv586cL9xHYdYZijirr5RyNk/XYmSVzOUbZvyVlsTSYRDHUFAQBO4Fdnu3wWh7N364RUo5GoEwbPEyVsfRhdEluPOx1k5TeViZ0NG3pa0Bpb926pW+0Ws701KmjL168OIlIbyv5S1XaH7l///7JPIPbaXQBEH5CoEICrJlXqBREggAEIFAPAeb79egCSSwE9KCzTljY+8SXpmB6NuD8DMsi4TzNmJMm1rLmltB6zJiW3LrWFuVHlROWkWfK2MBi0yASAhCAQJcE8PldqvVkpVgIOgnwwtv722U+AxNLPkOPe88TwALPM8ydg3t32FJQ0yuZjPcsKiYNhzIMZAN6UvDNmzeWT53PoegRdr11pn+nP51ZokDwRSnttCn/+b1NxOzqG5qoUdNCoo6m1Teg8IN4V30AcPMtZQ2dU31vMDAky1P1wScKgxwq+dmTfxvE8iuxnCRiyPxqPnZO4ukVmque3PIJ610a+ZOXL1/6kYvhmnkuChxEYhIBEH5CIBOBCnt/mn8mXZNtnQQqbIMCxVi6EmvZtYNSpy1VQjIQg44mAKKf2M+cSfKY58+fW5aPkhzKEGyyWOaPyevrZ0ij82lMYRrdnAkxOQiwZp6DKnlCAAIQaJoA8/2m1Tes8HrcWScyBNW3fLBBt2g2pN29+j+c0M2kibWswFBH+9mNJSdUXKPT/75VyUzZYuF924CFAGkgAAEIjEMAnz/XdaNDuHlFFMNC0CKW5iJH3mWelIUlR4y2J5cVqea1l7DAa/lT+nkCjPfmDAdxnhzKMFd9hzE61FzHJVgeSfQrr52zhw8f3r17t/79M19swhCAAASKERjKu+otZcsnB/WF+adPn6ZVgeZamyel6bmQR48epS2X3NYIDGX5axAqid/1yRo1z+Sf7qyEQ3IxdDaERs6bg2cluPATQIu1xiQWsRAJgYYI7GrFfr123UiP4KMjDAGfwK6m5N9oDzOWtrMqkLKAxgvUokwRu1jR0ZRRCqUEBDTh1a7epq1qiUmu+OTsODiU4cmTJ4Ew539uVsQvgkbn0yAMgZIEWDMvSZuyIAABCFROgPl+5QpCvDUCi1/fefv2rXb89ajY9+/f12508TrQQbv57mexwJiTpl21LqYLCjpDYJdOmf6fQZ37XlTpCA87U8YGnA0QgAAEINA9AXx+9yq2VJCFIAulVtJ0tsu8CzuWvAsXiZMTwAKTI60qw11DpqoklzC7hGfJrjb1FZOHQxmKob6moG/fvulg8s03ypxwemxRTxBqz4yDGBwTAhCAAATmBMb0rjrOXCf1zGn4MXoqPfmhDJbvDQZPw/siEU5IYEzLTwgweVa7PoeSvPS+M9QM+ZdfftmcVNf2CSBMom+zpHaNErh582YByWn+BSBTRKMEyrRBCxzG0hZKpKmWAB1NtapBMJ+AJmj682MWw1pEOnMog74i608VdYbpjRs3Fgs6E0mjO0OPeyFQkgBr5iVpUxYEIACBOgkw369TL0hlIaBvHnz69ClI+fnz52nGpJ2yX3/9Nbg6/6mT7/R4wLt37+aXssYwacqKl8yLEcCSi6HOXRCq9AmPOVPGBnwbIAwBCECgbwL4/L71u1k7FoI2EbWYoKddZiN/LNkIimSZCGCBmcDmzrae5zBz15TxXm7CfeT/zz6qQS3mBHQSufbP9Pas8USGhw8famvtzz//1Pd+OZFhzpMYCEAAAhOBkb2regftnMUtQZ/L0Kl18TS7rqpjmj8LEuTw/Plzeq6ASfKfI1t+cpgJMxxncpsQmjErvVRjHEXrDRx5KmO2uZNhErkJkz8EqiVA869WNQgGARFgLF2tGezaQRnc0w5e/WptGMECAjpvOohZ/KmFpjOTuGBxTKtSi6WcjKTRnQTI7RAoRoA182KoKQgCEIBAhQSY71eoFEQyEtBJcxrGBLvw+orP169f3Rl2t27d0rkMlgx18l3aJwQshY45aWIty2IbbaUZ05Lb0pFRWlTpgxpzpowN+DZAGAIQgEDfBPD5fes3UjsWgiJwWr/U0y7zpi6w5E1EJMhKAAvMipfMUxFgvJeKZN/5cChDn/rVwQo6sDzYP1urqo5j+P333/V9J7e1tpaSeAhAAAKDE8C7vnjx4vbt23EzePbsWTzBrqvBk+7zeyWP9DKPJyYhASw/Icy0WenpqLQZkptPQM8KWN6u0YNrOpfBv/HCMCZxIXyKhsC1BGj+1/KndAhECDCWjsDhUkME6GgaUtbIoupwPW12WAjolSFLsnkaPSKgA0ldvJpGpl0VGp2DTAAC9RNgzbx+HSEhBCAAgRwEmO/noEqexQjoC5D+1Eblas/9jz/+0NaYL4M+BWScZD1+/PjM4Xd+ocYwkyYjKJJVTgBLrlxBdvFQZcBqwJkyNhDYAD8hAAEIdEwAn9+xciNVYyEoAqeDSz3tMsfVgSXH+XA1NwEsMDdh8k9FgPFeKpJ958OhDL3pVw8FapNM+2eWiun9sek4Bh1wbklPGghAAALDEsC7OtXr0/G//PKL+zkP6HENHfQzjz8Qo09qvHnzJnKjxrvGT9lHMuFShACWH4HT3CWdHdCczNcKrKfHjC/q6ME1PVVwrbQHSsckDkDjFggcILDr01UH8j9wC83/ADRuaZfAhW2QsXT9ZrPrWOsLbal+koGEdDQBEH6WJGD8jIlxrjeXPLjRuBEzzydtDI0uLU9yg8ABAqyZH4DGLRCAAATaJcB8v13dIfkaAT089u3bN72BME+gff/4swHTLZqV6FyG+e2VxHQzaWItqxKLukqMbiz5KoD1lDuIKpkpR0xuEBuIEOASBCAAgXEI4PM70DULQR0o0VKF7neZsWSLGZAmHwEsMB/bkjnz7NwibcZ7i1hGiORQhq60/O7du19//TU4znyxhnqL9cOHD3rZleMYFvkQCQEIQMAngHf1aehpjM+fP8dP/9LaxPlPYWj29eDBA7/oIDydyLD4dEiQkp/HCGD5x7iVvGvXkzclBeujLD09Zp8n6wSZVOfRnKGHSZyhx70QyETA7kkkQHyIFZGQ5h+Bw6XBCZRpg3PIjKXnTCqMOex1K6xLbpHoaHITJv9UBO7fv295X0gnimpz5EChwaEMxqdzDhREozsAjVsgcCEB1swvhE/REIAABAoTYL5fGDjFFSCgeU18fqSnyyxi6OVbNRBLyiRpxpw0sZaVxHiqymRMS65KBamEQZVzkqPNlLGBuQ0QAwEIQKBXAvj8XjW7WC8WghaxdBnZzS7zonaw5EUsRBYjgAUWQ11VQU2vZDLeq8qWqhWGQxmqVc1uwfR53mfPnlluu337th46fPTokSUxaSAAAQgMTgDvOjcAHejz9evXyDPuevFJ39M4cy6DvsWhY4bmRfsxerDjzp07fgzhhASw/IQw82W1a77K8YS7FKEmICez6xYd4qDTZHbdkjwxJpEcKRlCoDCBw2t5NP/CmqK4XgkcboMBEMbSAZBqf+7S+K4DPqqt8mHB6GgOo+PG8gSMByUExytY5NRJfL4rePjwYb6jQml0Fo2QBgJVEWDNvCp1IAwEIACBTASY72cCS7YXEnj79u3mSQrakX/16pVFSD20VmynbMxJE2tZFjtsK82YltyWjozSospFUEPNlLGBRRsgEgIQgECXBPD5Xap1sVIsBC1i6Tiyj13muYKw5DkTYkoSwAJL0q6qrF0rmVVJLmEY79WmkTrl4VCGOvWyW6qnT5/q87yW2zRY1Juu+R4WtMhAGghAAAKtEMC7rmlKO2drl6b479+/371799i5DHrGXfdG8tcw9/fff+dEhgiik5ew/JMAi90ebymBGP6rI8ElfgYE9EWgYGgdOYbGv/fBgwf+z/JhTKI8c0qEwCYBHYm4mcYlMHobl94FaP4OBQEIBATKtEG/UMbSPo3Kw7t2UCqvS27x6GhyEyb/hASMj8t8+vRp77JVcI6DsaBjVaPRHePGXRC4lgBr5tfyp3QIQAACuQkw389NmPzLE/j8+bMM21KuHp7W538sKYvtlI05aWIty2KEbaUZ05Lb0pFRWlS5BmqcmTI2sGYDxEMAAhDojwA+vz+dLtaIhaBFLH1HGjd/K99lDnSEJQdA+FmYABZYGHju4na9inL4WejctbDkz3jPQok0HMrQgw08evQoeBxwrVYaKW6ecb52L/EQgAAERiOAd41oXHOkzbeblECDaZ2wEMknuKSn4ZWzvjYfxPs/9cCHct7ct/NvIbyLAJa/C9e1iXfNVzfb7LV1qad0fcMneGJMTzh9/frV8hUgQZYTu7AumMSF8CkaAmsEdrnfXa3YL3HXjbtE8kshDIEWCewy+F1NaZEGY+lFLNVG7tpBqbYWZQTb1Tp2tbsy8lPKUAR0IPXDhw8tVTbuqkxZaar422+/uWzVKO7fv+9+Jg/Q6JIjJUMIFCDAmnkByBQBAQhA4CoCzPevIk+5mQhMO1+7JjWaEFlOBNCagE5wyCS2n+2YkybWsnwb6CM8piX3obugFqgyAOJ+jjNTxgac0glAAAIQ6J4APr97FauCLASNoOV5HfvYZfbrhSX7NAiXJ4AFlmeeu8SfP3/ai9g1ZLJnWyblLuF5TK6MUioshUMZKlTKPpG0m6XTtiz3cCKDhRJpIAABCEwE8K4RS9A35P3H1tW/rD2BoePQdMLCnTt3No9m0HEMYq7xq5/zXAa9FP3t2zctfMwvEZOEAJafBGOxTHZN+XbNhItVocKCghMZJKGeM5PbUYbO1ZIAACAASURBVOu4d+/epsByYhcegoZJbCqIBBAoT2DXipvxa2PzWtD850yIgcBEoEwbnMpiLN2c1e1ynrtsqTkUmwLvYsXUY5MnCXITePnypaWI+BpUkEOQ2PillCAT+08anZ0VKSFQCQHWzCtRBGJAAAIQyEGA+X4OquR5IQHt7GuVQzv4u2TQTlkwLVq7/c2bNxoarV1NFT/mpGlXrQdfy0plabnz2aVT1txyq+NM/qhykd5QM2VsYNEGiIQABCDQJQF8fpdq9SvFQpBPY7RwB7vMTmVYskNB4BICWOAl2HMXumu98fCz0LlrYcmf8Z6FEmn+BYKmCegdV+1mWaqgV8gufD3MIiFpIAABCNRDAO8a18WzZ89cAn17UP2LzkrQw+hrhwR9//5dRzPoFnVG+tMgVY963Lx5U3vGGprrTy88K43LczGgcbme89j7dMhiVkSuEcDy18hUG7+rReiQlGorUo9gOphTTsmX58OHD46zwvJgmyTlJPWlGneXn1vu8K5CNyuSW1ryh8AgBAKvEq/1rrU8Pyuav0+DMAR8AmXaoEpkLO1jbyW8y+sO/tAzHU0rVo2cEwFZrBr4ZhegBHo03Pht2ODto9yHMtDoMGYINEeANfPmVIbAEIAABIwEmO8bQZGsIQLapj/2CQRtomkqFEyOFiuuZwM04TpWymKG88gxJ02sZc0tofWYMS25da0tyo8qF7EMNVPGBhZtgEgIQAACXRLA53epVlcpFoIcijEDauCt7zJPisOSxzTgemqNBdaji7SS7HrvYNdKZlo5z+fGeO88wxFy4FCGhrX848eP6R3XzTro3Ve9QraZjAQQgAAEICACeNe4GWia5B5qV/8yPXWhJyoU/+3bNx0SqRMW1nLQpcjVtbs0ItehD3rIYy0B8UkIYPlJMJbPROeVbJ5pMknlWm55IVspUUfMBIfLBM5Hvk5OTAcubNZIo/SvX79mfdpsTQZMYo0M8RC4isAu92vxMGsVofmvkSF+cAJl2iBj6UbNTKM1zWqNO0a7bKlRIHGx6WjifLhaGwG9KWT5konWtSyHMmjVy/cVOqK0wHSPRlebUSEPBCIEWDOPwOESBCAAgaYJMN9vWn0In4OAttK0U7a5SKIJlCZlGiPlkMHlOeCkibUsp/2eAgNack/q8+uCKn0aCg84U8YGAhvgJwQgAIGOCeDze1UuC0G9anZXvTrYZcaSd2mcxMkJYIHJkdaT4eaysC/qmWeh/XyuCjPeu4p8Q+X+syFZETUgYDyRQXfpRIYCzwgG4vETAhCAQKME8K5xxflPtCvs9y86EkwfGNR7yHo2PZ6J8eq9e/c+f/6suRknMhiJnUmG5Z+hd+G9aibG0gf/tO8mJR0r43+oQem1uvrixYvgRjk6ndQQRM5/at3B3qbmt5+JwSTO0ONeCOQgYF+I1EFU/shqrzA0/73ESD8IgTJt0N7vs0ZXm+HZnafdlmqrYyp57KyYeqRiTj5nCGhCZ7ldB/P9f+2d733WuPK3d8/nV0BICYQKSEogVEAoYaECoARCBUAJQAVACSQVLCkB6GCf766fo6O1bHlsS7JsXXkBumVZGl0zGv2xLP/8+XMyZe9LsMbMJ7ONJ6DRxflwFQJVEWDNvCp1IAwEIACBhASY7yeESVaHIWD8JpBmWzrBIWut25w02WvNWlZW80uYuV2nrLklxJ4jK1TZo9rgTBkb6NkAPyEAAQgcmAA+/6jKZSHoqJqdVS/jg+CanzJjybM0TuLkBLDA5EjrydC+3rhyL3QNVWa8V4MWKpeBQxkqV9CoeDpK1vhVZL0Za/nW02hJXIAABCDQEgG8a1zb/kHmSjl4+ILeWFYyPQ9++/atfTDql6tzxXSvctARD3RhPpl8YSw/H9vcOdtbmT5KY3nVJLfAdeYvMj2SckRje8V0UkMv8WCl9KWg6+vrwUtZIy2ydQJgElkVQeYQ6AjowBc7isGRlf12mr+dFSnbIVCmDTKW3rVFzXKeu67peuFnsWLqsR44OawkoLOujIOr3oELYbk6LVTzOxevh8dlVqtodI45AQhUToA188oVhHgQgAAEFhNgvr8YHTcem4Dx+HJB0GHomk/lo9HmpGlWrfPBJ+eEBGbplDW3hOSTZ4UqfaRtzpSxAd8GCEMAAhA4NgF8/iH1y0LQIdW6oFJ7f8qMJS9QOrckJIAFJoRZYVb2A0ON23UqrKMTifGeQ0FgjACHMoyRqT3eP0o2LqvlW77xHLgKAQhAoB0CeNe4rv0PX+iN5bOzs7H0WpV49uyZTlX466+/vn37phtfvHihsal2rp+cnLi7FFaM4nW0pDospVR6vTqle9d8KdrlT8BIAMs3gqow2cXFhV0q+wmF9jyPkVIHc+qEAlcX+SX/lRsX7wLyab4rc/G9gFqW3GAvMvdPTCI3YfKHwCwCcWfSy8q+ite7sftJ8x/EQmTjBMq0QcbSuzazWb638U3PdDS7NvU2hTf658lDGXoJjF9HWc+cRreeITlAoAwB1szLcKYUCEAAAuUJGMeTEow9OeW1Q4nbEjAeXy4h7V/GW1CjNidNrGUtMJXKb2nTkitXyjLxUKXPrc2ZMjbg2wBhCEAAAscmgM8/pH5ZCDqkWpdVymgMvYfIYVm9BGWeMhuFl7QsaYYqI2Y9ASxwPcOac7C/hzJrDbPOKjPeq1MvVUn1f1VJgzBGAvpsr9GX6XSZyBuzxuI2SaYX2G5vb7ui9c6b3s7dRAwKhQAEmiKAd51U96dPn1wa+0BTn8vQ39XVlbuXQFUEsPyq1DFXGB1foomr8YVDnXuixji3iMOn19axHsDPnz/Hz4XRVd1icYPabaZxezy3tIQxibQ8yQ0CKwn03Es8t5WfXKb5x/FytU0CBdogY+m9m5YWTnUgl3GhVclaHk7T0ezd2huUXw3W0sDVtPUwIjIS22S7jPRFo2vQaKnyTgmwZr5TxSE2BCAAgTgB5vtxPlyFgN621YTLP/F8kIn2fekx3PX19eDVlZFtTppYy1ppNhXe3qYlV6iI9SKhSp9hmzNlbMC3AcIQgAAEjk0An388/bIQdDydrqnRfp8yY8lr9M696wlggesZ1pyDPmU0uRrs5I/swHFpKg8w3qtcQTWIx6EMNWhhtgy9XYCR++3nDEUy2eSSVmb9anIowyZaoFAItEbAdzvxurfpXXvfe3/48GGcElf3QgDL34umxuTU+anGFw7diVdjWTUY//Hjxzdv3vgV14kMlkPNtPCqk2InuwMtQOjUjJubG7+I3GFMIjdh8oeAnYDRPytDnahoz3YsJc1/jAzxzRIo0AYZSx/AuuSBewPCsUpxxhkdzZhtEF8tgRcvXjx//nxSPDnzsUfCmjP6z5XlMfTkdTLDVAlodKlIkg8E8hFgzTwfW3KGAAQgsC0B5vvb8qf0+gloZqRzGR4/fjwpqlZddIJ5pmMu25w0sZY1aXW7S9CmJe9OTRaBUWVHqeWZMjZgaSmkgQAEIHAMAvj8Y+jR1YKFIIeCQEdgp0+ZsWQMeFsCWOC2/HOXrl1zxiKS7IU2lpU1GeO9rHgPkPl/DlCH1qrw/ft34wt1JycnmR5rtcac+kIAAi0QwLtOatk/yFyJT09PJ28hQf0EsPz6dTQp4dXV1WSaLoH9vURjhntPJvvXPjC/FjpnYexVHD9ZF9a3fXTgQhjfi+m+AtSLzPoTk8iKl8whYCfQ23IUv1Hrd/EElqs0fwsl0rRDoEAbZCx9DHOye2DjkuwxsAzWgo5mEAuRNRMwnvWsJS8d6j9Ykd6+AbvHGMxtbiSNbi4x0kOgPAHWzMszp0QIQAACBQgw3y8AmSIOQEAP1IxTJMvTtGVA2pw0GbELKWtZy+yq/F1tWnJ5zgVKRJUd5JZnythAgYZGERCAAAQqIYDPr0QRScRgISgJxoNlssenzFjywYxwd9XBAnensrkC21ca7auXc2UonJ7xXmHguyuOQxl2p7LfequWkQrke6w1WKj/wajBBERCAAIQqJkA3nVSO73jzX78+DF5CwnqJ4Dl168ji4TGMwXv7u7G3jOxlJIpjUTStq2zszP73DWVJL0P+AijzlmYlbm+AqRz0CZv0VeA9HnVyWQJE2ASCWGSFQQWE7B3svIk9hNh4vLQ/ON8uNoUgQJt0F4Ea3Q1254Govfv37dI2JsUW245Xho6muPp9PA1Mj7u7R2+0GHRvgH/cEP5ilRjNjt2Gp2dFSkhsAmB3vCANfNNtEChEIAABJITYL6fHCkZHpXAu3fvLIsq2k6W7yFgg5Mm1rIO2aAatORD6lGVQpWC0PhMGRs4auumXhCAAARCAvj8kMlOY1gI2qnicou9u6fMWHJukyD/OAEsMM7nAFf9zTOR6iTcCx0ppdglxnvFUO+xIA5l2J/WjI5MFet9+Dd3VdlplJsw+UMAAlkJ4F0n8faON+Msnkliu0iA5e9CTZNCvnr1ajJNl0CHCBhTFksm4WWHOjBCKzJzz0RYI6S2f6lQl4M2jS04N+HevXvGRqSRud7nccXlDmASuQmTPwQsBOwu195mJ8u1Z2UXb7LQVAm26hFSyU8+tRGwG7m94fTqaBwG6C7W6Hroavv54sULi0iaFFd4xplF8oRp7O3F3gYTihfPio4mzueoV43bZV6/fh0S6J3UYMwqzGdNDI1uDT3uhUABAqyZF4BMERCAAATKE2C+X545Je6XwOfPny3C6yHggsdwlpzbnDSxlmWxjX2ladOS96Ujo7SoUqAanyljA8bGQjIIQAACByCAzz+AErsqsBB0GFWmrYjx0XA9T5mx5LQGQG5zCWCBc4ntLr1RxfYB0i4I2KvDNrldKDStkBzKkJZnidx6R8lGiiz8FT7/rbaIVFyCAAQgUCcBvOtcvdiJzc2Z9CUJ2PXIuKKkXuaWdX5+blSQ/SjKuTIsTu+/5VJsPHl9fd1DYdw0FlZT8AfXVcOUjx8/DiMzxWASmcCSLQTsBL58+WI8wUpHwyY8kobmb9cRKY9NoEwbZCx9GCt69uyZvLGlOsYnTJasdpqGjmanimtZbBntw4cPJwlo5Ka+o5fMn67qknHnTS+TlT9pdCsBcjsEChOwjw8LC0ZxEIAABCAwi4DdnxsfzcwqPZK42DOUiAxcgkCPwNnZ2du3b3uRgz91aGmOwy7bnDSxljVoY7uObNOSd62yMeFRZUjGPrIK791jDDawR60hMwQgAIFlBPD5y7hVeJd9uMJCUIXqyyeS2vi+njJjyfmMgZwtBLBAC6X9pgm30wzWJe1e6MEiCkcy3isMfF/FcSjDvvT1m76va3yvQxXTl3tLVo8HwCVpUxYEIJCWAN51kme4Q4J3USah1Z8Ay69fR3YJjV9EUcsNm7O9lOQpe1/Fubi4SF5EmKGWBnonF+p4Qm0aC1MaY/Q2tWXBXaPlq6srY57rk2ES6xmSAwTWEHjz5o3x9p5HMt4VSUbzj8DhUjsECrRBxtIHMyejN2YiLL3T0RzM+FuojvEwhV7foemq/yzmyZMnhR+4ONXQ6BwKAhCojUC4yMZQoTYdIQ8EIACBBQSY7y+Axi2NE9ABAZoxWSBYnqZZ8umlaXPSxFpWzwwO8LNNSz6A4sIqNK5KZsoyicZtIGwUxEAAAhA4MAF8/gGUy0LQAZSYrwo7esqMJeczA3K2EMACLZR2nab3IcyxuhhXLMdurzOe8V6deqlBKg5lqEELM2TwdwHGbzN+3i2eif2qllPtstmzJSUEIACBMgTsHgzv6jQiaDc3N+4ngT0SwPL3qLUxmS8vLy3Hsup2HUAwlkn5+NevX/uFZtqM5RehUas+xePHaLa8/qwEUbV0EFqVePfunV96vjAmkY8tOUNgkoBWmY2v4sh1GJ/fTBbqEtD8HQoCzRIo0wYZSx/MwIzeuJ6xtN0Ck2uKjiY5UjLMTUAvCFmK6B1i+P79e/+uDR8e0+h8RRCGQOUEWDOvXEGI1ywBPczScUtamNVxvZowNsth7xUvpkf7bMvyUCAh9r3sySmmqYRsyWo9AU2gLC3i9vb2+vp6fXG9HNqcNLGW1TODA/xs05IPoLiwCqiyx6TBmTI20LMBfkIAAhA4MAF8/gGUy0LQAZSYrwo7esqMJeczA3K2EMACLZR2ncayXy7HXugaoDHeq0ELhWUwPufiUIbCellb3I8fP4xZ3L9/35gySTLjCydJyiITCEAAAskJ4F0nkQ5+DLD3NvVkJiSojQCWX5tGVspjmfGqiN7HP1cWuuZ27X/V7iuXg4av5+fn7memgM598Fd/dJJFku1fcpLG8fDz5881VctUu162mEQPCD8hUIyA3dNqNDU4ylopKs1/JUBu3zuBMm2QsfTe7aQnv7yxZYarkaTe5urdu8nPu7u7TcrtCqWj2RA+RS8jYHxZxR3E0Dvfp8x0NVI1Gl0EDpcgsCGBwdmcZUSxocwUDYGmCOgN9pcvX6qpXlxc6KBeLcw+fvz4wYMHZ2dnxU7ObQp4psqW1yPz/WWqLK+pZXJyVyYCxnUVla4D73I8Jmtw0mRkzlpWJpvPlG2DlpyJ5ObZtqxKZsqd+bVsA5s3QASAAAQgUJgAPr8w8OTFsRCUHOnBMtzLU2Ys+WCGt7vqYIG7U9ksgbVTzn/zYuzeTHuhx4orGc94ryTtDcvSVjF95/X3338PnywP7hflUIYNlbWkaIsjW5Lv6nuML6GtLocMIAABCGQhgHe1YA2P+9En33PsmbAIQ5okBLD8JBjryUR7SS0rgHp9Sx8Eq0Hs3odGLcKvFFsn1/rHQCg34zzZUq5OlDBuu9cOYG1PtOS5Mg0msRIgt++XwLbjE63LuNf54gx1LozxRO14PuFVmn/IhJiSBBppg4ylSxpVmbL0vlY47Q2LNjr58MaEMWpl2x7KQEeTUJtkVYbAixcvLAW5OV2vpReYrsbFo9HF+XAVAhsSCAcPrJlvqA6KhoBPQJtjTk9PdWZfOHfTWFoHNKh71RqOfwvhCglsosfQZiohU/OenE00VYleEMMR0Fq3DkZ3PyMBPSaLXF12qc1JE2tZy6yl5rvatOSaNbJYtsZVyUxZltO4DSxuO9wIAQhAYI8E8Pl71JovMwtBPg3CIYG9PGXGkkPdEVOSABaYj/a2+zC7ermNNJFq5tsLHSm02CXGe8VQb1iQFtt1sr82e4Qy6MmyHmrovIbeJQ5l6AGp/efJyYlRxMK9WsL32YwVJBkEIACBhATwrhaYg5Ry7JmwCEOaJAQGdTqYM+OKQSwVRmrea1GrtpxuLrw2vPbmLbnfctGmwN57NcKleXJCFJqPWTacdXOzhOVGssIkInC4dGAC285PeyfORDj3nFIk5YJLNP8F0LglFYFG2qBl0NUhZSydyrQK5PP27dvJUvQazObvbsnJT8qZOwEdTW7C5J+WgKZ+egY8mac8dneIYW+clnu6OimYEtDoLJRIA4HyBAbHhKyZl1cEJUKgR+D6+nqyJWqRVntratjN1hOen47AVnoc9O1OKj/AfL+jsZWmfF0QroSAZV1FosoD5zituM1Jk4U5a1mVNBCjGG1ashHOvpK1rMrB0dTk+Hxf+rVI27INWPiQBgIQgMCRCODzd63NwaHLYI1YCBrEcvjIvTxlxpIPb4qVVxALzKeg3t6VfAWN5aznaL3PYQ6m3FzOQakSRjLeSwizwqx04IIO+o8LpveeeucycChDnFh1V/U9B6NMeohlTLk+mfYpJp9m/Pjxwwlm76HdLQQgAAEIzCKAd7XgCs8y113qbi4vLy23k6ZCAlh+hUpZKdK9e/csr0Gq5eqEgpVlrby999KyDpSV8CvzjNyu8WrvMb98ms5QiNyy7JL4W8au2v+kfYrLiph1FyYxCxeJD0NAiyM/f/7cpDpaguydODMmhvze+fn52NX18TT/9QzJYTGBRtogY+nFFlLzjZrePnnyZFLCbc8408jW2NdMVmRNAjqaNfS4dxMCvUnomAzqxTRf9p93yC1kna6OSdKLp9H1gPATApUQYM28EkUgBgR8AurKjf2+7tIZu1stIvkyEw4JbKhH5vuhOiIxG2oqIhWXtiKgFxW0OdVSujbpyngsKe1p2pw0sZZlt5C9pGzTkveinVlytqxKZsqdqbRsA7MaC4khAAEIHIAAPn/XSmQhaNfqKyO8cbV526fMWHIZY6CUMQJY4BiZ9fFaR932MZblEya590Kvx7g+B8Z76xlWm4Pe6DFuxVSyd+/euYpwKINDsY/A4JLl5qLnONLG3/Vo76E3R4EAEIDATgngXS2K673P7G7Rq8V62L/tcN8JQ2AWASx/Fq69JFZ71OR2UlrLJHkyk8UJei+S6RSDrCcUqLjHjx/3pDVuC+vdNfnTOOtWPlqrlWCTGa5PgEmsZ0gOeySwlZczlqsd/1n9Xqcymv8eTfcwMhvbQvL6GstN0gYZSydXXyUZ6pWAyTO2NAve8IO6Y3PzEKC/vhpeXR9DR7OeITmUJKADyydbt+RRA+/NFo37bArUhUZXADJFQGAugbF+mTXzuSRJD4GEBIwTw65EjZnHGnJCkchqAYEN9ch8f5a+NtTULDlJXIyAzkM3NiIZz/fv39MK1uakibWstFZUQ25tWnIN5JPL0KwqxwbYDc6Um7WB5K2JDCEAAQjUTwCfX7+OxiQ0zmHHbs8Uz8tZmcAuy3YXT5mx5GXK5a5UBLDAVCQH85m1CD+Yw+JILTze3t7Gb0+yDzNeRCVXGe9Vooi0YughxaxdYfqUl3txkkMZUurix48fKbMbyktvedm7q+THig9J9Jvsz50IImc6mGZBpA/TsldyQRHcAgEI5N6dvyPCeFeLsiJOXk/OLi4uyvQ7FlFJYySA5RtB7S6ZXvR9+PBhXGx1AVorjKfJdFVTkd5j+N4bL2nL1fty4YkMGl7mq75x1q1qioObmKWtdS83TKIDwsinZxjH/qlZaplzT3yMamuTS5BKLxf04cMH/8Z8YZp/PrbkHCfQQhtkLB23gV1f1Qx3Uv6tnnhpEFvVkIaOZtJUSFAVAWPL9Ud0ehxzfn5eTy1odPXooilJqup6aiPPmnltGkklD2afimT5fPQy8Fz1afy/4Zlr5RHtosRt9ch8324k22rKLicpCxMwrn7LXfceFyaRs81JE2tZSYynqkzatOSqVJBKmDZVyUzZt582bcAnUHl47vyx8uogHgQgsC0BfP62/BeXzkLQYnRN3Vj/U2YsuSmDrLCyWGBWpWyyD1M10gsOk96v5F7orJCNmTPeM4LaUbI3b97MldYdnsWhDDF0dS64RFYte5UxPujq3TX3pw75cLe8ffvWhccCd3d3Y5f8eB++/RwKPwcX9rNykQS2IoA6tiK/uNzyKvPPZFks9oIb8a6T0DRfilCSe9e2ibOzM+2/0TuQOrJHA3H9TWZ7mATlG0sSdBGd9vJnXNEDUvlPbb6ZPNZKs/RNzlLRFN1vLzo/4tmzZ5l4qoI6MibMPMc2L78Uy6xb6cXB3gb9/BeEMQkjNN84jbesTGYc+VQr2MrqZ7292LknXS20fd94Xqbao4ZVWevuZ07z92lEwuVbWUSYY1xqoQ3a+3HG0vuyar2APXlqmN7Z1uS3cL00uNUYflahBWbldDSN9yD7qv7kA+Owfb148SKM3DaGRrcvq0tuLdVWv7xgxtl0chX0MmTNvAekqZ/Vmn21gpUxj7kD5k6qMlM2R8CiI0sal2GSQCV+tavL5npkvm80qs01ZZSztWSTDiR3e9e6irERaXUlxyPCBidNrGUdspk3aMk9PU56s176an82qEpmyj1rbNAGegSMP6tt9eUFyz1aM2qktWTlFb1TwhZQljRpq29pNWWkwueX4ZzWfpSbcQ6rlGVWEet/OSu5CurPcBdPmbHkuYa0U5c1t5pj6ZNXHwscQ50kvvA+zE7m3usegxXR4KfkXuhBGfzI5IbtZ96FGe8VgBxizxezYHTntpUmO5TB+Ka9T2HBLf7tBcJzJSxjWPYh3bInoLPAaiuwHEp3iwTTu7iTByh8+/ZtsghtF/bhD75KN5mJS1DPZNuJ1HIAdbSs/crrjne1KGiSkry3DovSR+kfPHhw+s/f7+Y/jcj9P/Up2j2gD87rQ6DajaE3nN+9e6d+R288FnirxEKjl2an/m1Sp66ajCscil0E1Jo06Jo8l0Gz9MIfAVNb9m1JErrBZHKwek1OFRzMVidBDMYnjHTH4MXzzLThLCwUkwiZEBMnUGZ6G5dh5VVVYcwJrMw5vF2DE+Oy8ufPnzXCCXPIF0PzF1uLPVvGcvnUdMicW2iDjKUPabpdpTSSnNSvJr8lx9I6+nBBv+YvsWbSFx2NpQex9ESZFLQm252KHamy1pqMYzaXyYJ25+7NFKDR0egymRbZLiYwOWZoec18MVVu3BeBesYMvT0Gdoz+krX9LlJmIlCDHid9u6t7AeOpdk9ODZpyiiDgE7AMmP30OcL24+30NE2PDtPK0OakibWstFZUQ25tWrJP3uLN6hmI+pL3wm2qcnI01dRMuU0b6DUES2u1tPpetvyEgJGAxQKNWZGszqZaj4rx+RYLqUdfrkVPDl1cypYXghyENgO7eMqMJc81zp26LEs1N/G0WKBFNbPS+O+ASKeF9670XvcYlLzwXmiLYVva9WBd7JGM9yyQLcqyM8+XUrsxF4iqW/QR67+l+ivRn/2BimPx9u3bRIXnymbu/jxVTS+/5ZLGy9f+Fpn04t2XOKiG5Ht5/VQBk5YgqpNyyDU7O1lP1RfSz9YPawQwKRUJkhBAHUkwJsnkzz//9FvBWFgnrSQpzp6JeocxYfx4HS9kz9OYEu9qATV5+I6vpnxhORPpS52OuoyuA7IInzXNfv0blp/VMLbN3HIYlkxXPUIZOcPD5NSEcxQttxA37BydSFgR+2yi2MyoWZOQdvY+8ik/YTEacDEH0jWxJ0+eWEYXfqdcpr3HfY6TuVhjDz1Sy81fNJwK80o0xQAAIABJREFUIoGs6yehRnYaQxsMFWds/rK9rDa2lzW6EGDlMZO9oXqcMhPSnooj3qx3qVjX03JH4w88evzdz/JjuSSNy8kfCRSzsSQ1UibhtDRSO3V8qcpNng+NLqI4XaLRJTS5vc+my0wJWTNPaHI1ZLV3sy/vAyeHzZ3TLrCIZOkfx3qQYra3dwMr4Fcr0SPz/clGUYmmJuVsMIFlZFIAy5i/HYzPMbW0mOjxHpJOdsqsZRmNf5KkLFkrDMbc1iRr05I7Ygdbc2tQlZb+aLBTSBspQ9K4robdZQ3agO/9LGrN+hzNF8aFmZ05FIcPWCwwx4j0kGAt7r382pTx0U+BtalO6S37/P0O4VgIOqTLSlspo6vpOp2tnjJjybOUvl+XNVnNrQY/WOCkavwE8X2Ysk9tFesNvQo8oOkktHi88uNni2EXm1cy3ouro/yMwG9c9rBFj4M17Swt2aEMlg6pJ4ccrr2e5VPKf/UEtvwsYzeztJ5vZ7DfZTp/apFtUpvC6NOeTB9JYNSj+qpIJlxKRQB1pCKZJB/LUKlrifncyGBFeh7A9wZ+OIe/tXgwJ0M+LJV7V7vlOFYFAnLjGtkUWzYNTXfX/g3LDxV6pJjeWVeD7VEj+QLNJ/Qemaa+WnQYrKYfmaMTCc3G2KN1gmU6nyKUqkGT6CCEFuibhB/O18WH6lCM0U7KT5+Nc3yBHaxXpsj4QqTTo+anLqyAm65uLlUmAYzZNtv8jftptMnSSLLlZLTBUPuMpUMmB4uZ3IFdYFFRg5PeYzYNDCYF67rCkkOINjuaXa8GxFursQMtM7eKizr3qnGgq0YkJz8385LpaXT+mL8XLuCck+u62ka399l0GTdlp9Sz1aw/N18zT95MimVoVyiLSJ1SjH1rgUUkS+c41u4wMOMqZQG/Wokeme9PNopKNDUpZ2sJjLPUApMdf8/DmO/143Ms41us9GAPSWXwk0tGBaZLe1nLiviHSYyy3gJjm07CNi3Z6M0K2HPETuZeak2V9omV3x3kDm87U27NBlwbMa56yfe6W8oE7FZa5/S/wOysjCJyl2K0QHhaFGHsoEs+nezE1hZESw9SbPwmqdr0+UYLqXMIx0KQxQmQxrgSLo9UYOFlUB1Y8iCWwchdu6zBGrnIDQc/WKDTgiUQ34fZLZaG2iwwnrEMY3Ks5cahhSgGh38l55UWUMdbfD6Y87QocdDSuilPmkMZjA9oQzkyvYgVb4rGq3OfD7naSSXGItYkszPP5FP8xw+9IiaHm5P+189h5UqHynKqiQfKKG6N0g9wL+qoSonxYZzfXibbbNp6+R7AFyMMq0dPW7Ryw7takPpdQKiXbWO0YKf3sXPYRpzM3v0blh/X796vaplj0rUqQdZ1wPCghN4AMglktcTJmnY+SskKOAqjMM5tFutw2zEJ364OMPLRopJfo6xh+/JojrYcqZpRj8qhN6PPtxZpFCmfABFc4aU2m3/YBznH2wsU6BpCpewrxmjwqlRTbZCx9L7MeIG0k1NgGXw+B6IBgOa5vr/qhrLG9qgbS655NtjR7H01INIijDvYZJCRTOq8ZKxanXvCekhpdL577IVLer+eXpb9NFpm+UZn73GKLWt0hO2rLvm6aV/XkwOGnomW/LnVmrnPZ1/hA5h9s4tI9hWtXhss6V0PYGC5/Wo9emS+H/fe9WgqLmdrV42zVJl3bjL20ZrzyTmkanDSJM1ODk1Zy5q0/0mGstuSz30atGSjN5Mi9jX9b02VlqbkeoHCga1myq3ZQOdvq31Wy+xsskM8RoJq1133iNfeQZdcmxLJ3rPUsT5Frb4k9gZ9vt1C6hzCsRBUsoHstCxjn7LtU2Ys2Whde3dZkWoaDTXTYxEsMKKa3qXIfERrdy6xFqB6Y5usS1Jhcb3S9TOrAK7ivUCd80rGe6F5uJg6x3s9u5IGncBzA8pq7aEMYtTbZj1XCC29qQ69Wm37U/2rcXo2Vll1JAXmk3bykichUj1l94tWZ9x77j45QAlv8cXr+co15iEt2J/zKeWasvwqEB4kgDoGsWwVKe895sHCeLWOAj6tQ2EfiEvOTGtkvosLafgxzXpXuX27d/WJlQxrStnrnvI1t2P4Nyw/n4XUkLPRSjPNk8OFA9lbQiwaws3qPjpflNaHh9VZIJIEE6syvuvYJhGq4xgjH82dw6plirF3CrJbzeAyiRFmG/qTwdGFbgyHK8nlVBGWvUQaNVW1utRa81d9B41kMDLT/CK05P3G0AbHdGd3m2lHIHJEftFyOL2BRD1rdGPo9hI/afxaTO7BT1I1DXR7s2/9lGdT5pMi+Y4u0zh/sI5NdTTGyna6kO52tPg8qwPVCsygMVQbqdbqN5CxsFxotVXwBTPaYSY/EPqitPN9v6YKGytLo+txW/PzGLNpGeoaCMZ75Vt6vfaYe9kwvuSauZFbhcmOYfYtLyIta2LFiB3DwAr41Xr06E+641K1Od+PMxm7WqzFVdjL5BZp1oA56xR1cklqzDzU6JILZsRyjEmTs7FwstZjzlqWYzUYsDz9yWQzg/IosilLNla2s+p9rbm1pkpmyoMt2mjhmZxM2EFkXc3rbL7XB0V+FphrOKUwO3Mojh1Qi4uYXO/S7h52FNad0X11VEvO+3pvnfTU2vuptl+SmxHaMXy+sbKdRqodwrEQVLKB7LGsvTxlxpInresYLmuwmqpar++L/Mw0+MECB1UTRoazM6es3gKpNOUudYFMu1kmh1XqwQuPpjpuswy75LxS4hn9CeO9sAnUEGPs2XsNsPv5971hHWQQ4Z+atP7UeGQHamZq0pbV58FSxyKVobKVa1ARKqgrMZREQocyT8aE+SimK8JVSk9J7d5/rBZ+vNyNGrOr1FiNJMmySukuFeGXGAlLjElKlgTC5ReqsOQPb/TTDEo1Nt8WJT/94kfXgiNbmhTDL6sLSzBZ4DKNhByI6QigjqosQW1WDiE0/niMWpPaVNamIfeyoGfRo+Lkgqmadu/Rmnd1xix3bacUt66sV1MpyFW8FziSf8Pye8o93k+p2OJmNXxVylTVHxyPaci9vgh1ZxqzSdo1vkhA1ksSspJsFtQR76d6FRiRHswkQkV0Mccb+cg2xiqbJF75LzijUDavsVwSAeKZqHVE2o671GXSm13q6uIJZiiVTMsCSh5PKcPbt41ppPmrmpPLxM5mXEAqK2PM29rA4tJpg2PoZG/2MUmqScpe1ujGoO0uftKlyAbU9SSsV1iiinDdirE9Ov+mbksZppVwrLItdDSq4+BkxwEfC2jUVGCoP6YaS/yyDrTYaNBSBUsay5TNkk8laWh0Yy1O8TS6xVZ6vNl08ucIIVvWzEMm+4o5ntm3uYhk6eXDjkMuIre5Hs/AsvrVevSogRbz/UjrqEdTESEbubRslqqFArfOkArUskllzzN3w/hUIimfFiZNIa5wZanHmbWsEJqLsfi33GMtJ4wLtGDJy7zZLqb/To8KtKBKV19myg6FH2jEBlTNyc6o1zfpZ4FntczOfGs8cHiZBWoMwG6B0CoEc8FDMTXn3OMl9TJzH5jKz+hhffJ5UAjNxbTg85dZSJ1DONWFhSBnvQQGCVhmi4M3lozEkiO0j+SyetVU1RYMv3MMfrDAnmrGfo4NYxQf3qIBTG/2lGr/YVeWtDbp3zbZC73MsAvMK30dWehJfdKsUvo3rgkPjs9V8YRF+OIp28ESe2YZ/pRdVb5NzvIiQFgvxWjm+LsY9a79/vvvvZiqfqq2379/nyXSzc3NxcXFrFsKJ1bT+vjx44JCf/78qard3d1Z7u1M+d69e5bEg2levnz55s0b/5ImtOfn535MF1Z1nj59Gsb7MWrt79+/929/9+7d8+fPXRrNalS1MYGvr6/Vql3iX79+KawYBXSX/tylZQGVLmM7PT3tGpibYinGZSggLtx4AHXUYwByC2pZrnV0TUPiKaZrGi5mmcxqEfpTi+jagmsayk0xkUYhV6ze1BXqxOgEu729dZeWBSSJ/GEnmC+VcpP3u7y8nJVty97VDko6FVunSvuNhVPKYmV7fnczS4Cm/BuWP8s2dppYJv3q1au48PKiWpp59uxZPFn8qlyEXn4O3fuyca/6F2XV9W7qztJ6HnkJrU2srK9oSEgJ9vXr1/UDUcdWuvi73/1nUNpFdn2c+lzhHRsnu9stgZ2ahKtasyOfzjD0r28YXTg+8tFMTZM4B9C1pm6guN56O8FkqLLSzly7svRTzf/s7MwVvSxwdXX16dOnyXvdQseXL18eP37sp5eEawYGXVaWhqOU8i1K6ZdeVdhSCymxth7BZ6gqdF1DF9nZs2IU6EzaTzw3rCUL2e2CVja3oH2lpw1G9MVYOgLnMJfUrWjB0/Weg/WS24ysjQzeEkZqLK2Cev2yPJJW811namyPYeZdjHLr+muXQP1jkuGly3DvHU3WXkaUxF9acH2NGzgpxjFcb0suKz/gV83Zc9eBaqDoYvxb7GFVSn9ddbq6dGEVas+kQMpwlNgrVBMuPa3oRVb+k0YXVxCNrsen2dm0LCHhc4QeVf1sZM08rPguYpo1+6531r+dmrquuQsfchFpspcfNFeNhVYOhps1sEx+dSs9DpoH8/1BLF1kVZqKyHmMS/5UTjXq5m5J1kK7obJ6Cn8S10FTjGVmql182qMikTSpDJ8MruEvqbp1WmXSdWF6yrnYY+990rSApBopa1kLuOkWbTHSM9/4vVpM0wJdPE2Oq3u35HzerKPd+TS5r24A3LkOXepcXJfG4tly6K6X595V2atO5Ccz5TE4B7CBrC168bNaZmfyeM77deYXn/6PmWj98b4FukcbrT3sSKUmH6byTDjdUG7qlLu/TlrfPuPGqYmGNghJp92Nvpa7DSEupksw699uzCDB3CDBCaaYVLvynEh79/lZLUSUOnWIvDTS/ezQOe3oZ7EhHAtBHXz+HSMwuRpWyVPmli35wC7Lr5rrBOsc/LRsgWPeI4wf2/clnQ6uf6or7L3Pq35z/V5oCaZd5fJdzqhCURWTby+0b9gqqBOjM+x97QFWRfb4ho5Td1ZFqJSqxnuu1gr03mT3L8XDan2/+QdXdOH4PZtfldcIZY7H+O+cbC7/oAB6OyVehchV+RrdPphtGNn53EhuY5d0okk3z3F5qj0I7Fh6xcspu8SRgPLRpForaGEaGWgkf90Y3lI4RvAjEjZ1CXXUo24d4Vm4IbjiZAYRDguOXnM5rwws87HNeteIEsNLojTowFeqLMftssBQfktMa/4Ny7dYxd7TaAjXG9cNNjql0QhwwWhHd415hsXnMloEHqyFMXJZT+FbgkAZy0qVLOGh3Xs0CQefkU9oUXF71uQrvKVMTHx+53QaDxgnv34msvCwN1c+yxqR3oa1eCSl2cX3E3bd/KXlMqYblrK4O/Mtc6dh2mBccYyl43yOcVVanuxM1Qss7vXkmQcbmiJ7AAeThS7LHrOsZ+xJ1fu5644mHD/YYaZKuWA61lPB4M9U4s3KJ1NdBitojIyrWNZrzKeqZDS6WWYZJs5kqGFBBWIm68JsOtRC2Nsua+CCP7YyFha6bcziNfNlZDa/C7MP7S1u9pPj3jDDVDGLh9Odmc1tg0naAgYWaj9uYJM+YRM9jkkl326fgi2eEla4J2cMiB9flaZ8wY4Xjk9hwjaYKmZyYCnU8tupipvMZ+VkbdeTpmVWLQ1O9umLHZdEEtJBDxn2AoPJJjUeSZBjLctBnoQmwVaOWFxZCwK7tuStvJlvSxbPtkAvC27ZtSpn1VfM544ZfJWVDCeZHdjh7N0GSqrGLyv+rJbZmc+qC4f9st1Ka04Z1rRATD2dSFrVbNVB602TSEVKTjR6xpNjqLlrn7+Vhfh6Kdn6VJZ9/rJ4PrXThaBIm23nUrxFqLFXgqJZS44ryHcs+cKZXFY+gSM5L65LsxZo9wCDfU18Tqq+I1SWBlSLhy7a5Dw5W1dPl3UvdFijMjHxeaVdj35KxnsrdbfY4fhaWBBe1nH83R7DwlYiyH272nMoczxGZp1bqpX5r1/yGPStY1LZR/9yzXI0oXkpB4utT3rnMQkVP/noIpQqklumSxYIceM8zFXUUY8qWVYO2/saH9ugd7Ubs3yg+Kxx9aGyssYsGzq36d+wfHtD2G9KzduNLU5eVCYRn7HrqtIMLhB0pagprZmTa/BplHZZsjU9RWcDconLil58V1wjCyxzXybhKsjIJzShuD1btpGFeSaJmZziObVGAhE/4wvZy0EtdHDEotyMrmnWsCe+MNqTrYafO23+QucrvWR42aiyBl2vl4E2aGHIWNpCae9p1KlNThU1gpUxqAexVLbraMa6aeUTZmJsj3b3mHx46WTeaUczqWI728UpjfbjUBsDi+VZc2OmuhirPJgsYplqv4O37CUyUrWeEuVJ5GHizV9XlSbic1bO9x1VGl1POyt/TjY6ZtMhYdm5M8jFga5PH5yBhiXWENPU7AazD00ubvZjo9Mwn+QxKxeR1BLt3YqqubjJ+zdiYKEZxA3MpzcY3kSPg5K4SA2KwmqOxWhIabRkGU+1e3Jc3SOBCjUVkXbXl+yebcwsl8VLxZPcZO3LMl9wV5J3G3Y6aZpURCQBa1kROIOXLAMho58fzD9J5E4teStv5jsci2dLoiNjJjtVpbF2SibgGkcxU44Q268N+C2rZDi+msHsLNTFytlZxHq3vRTWtEBMbZ1IKhVs1UE3dShDp6yd+vytLMRv1OVbHwtBqTzM8fKJNOQKnzI3aMkHdlm+VywWXul+G7RAu9PTKL2nR1nv5O1aHR00cuVm3AutIqRWuTK5rJ4A4U8lmxRpZYKw0DIx8XnlmkpFuole1aQ1tRHNYSPF6arShNbispI92FUfKWjQrlwpZQIrHU6kdvFLAriggn8rOsx3QUYlb1kwUmnhUAbpUcan2eksXegRghqnrEetVLfrTwHh0mMDZTXWouJz4J5FLVtOtTy3GBNvFoGViUWsV99mf6KOelSvVrzSsBffLjOIcLCPLRYLMHajhiARwSYvqaU35V0ngSiBOg7LQ+gxjWwYP6sL61A069+wfEtb2HuauVpWc9DQTs1fflWtSf8qbJmTK/HKUZOllDW+ZWVPIUtQBdcIsOBe9fjJLXBHJuHqzsgnNJ64PW/Yg1tmeU6zYwHVLqxyGDN4e2Q4qmx11U2Ndbuag6xLMYq3Q1vv7gYlLxC5x+YvLKHqy8TkW5AtoOuVRdAGjQDntimZrlzNftfojFgOlkxaljewuB0NoZVS/aAWXXWXOOhf9TLdGqwuRZZPZRjdLSE9Y3u0SNilyTG8dGKrFuol7cJsOPVwMh94NcCuiIQpxyzZAS8fkEhjFZRDLi9P2hJpdGPKjcdnMtR4oZmuTtaF2XRIXn3rmpbY1Jr5GlAb3ovZzzV7+3pImPPKmPWLSFK3ZUlZdUxlkxhYqPSVflWqKa/HSXuYO8oSlhbm+xVqalKVe0yw1Sx1cmApmPLboRPIFKPllCTqm9uca1ipWFlxVZm1LDtDy0Bo/YjFLs9Yyj1a8lbezHdKFs82xjxT/B5VaUHBTNlCqUuzUxvwW1bJsHq0CFtmZ6Eu1s/OIsA3vBTWtEBMhZ1IEhVs1UHr6WFE/pITjZ7xyJNEBFt5aY8+fysL8fWySeubqywJ3MJC0MomcIDbZRi+cfrhOp8yt2bJB3ZZvrEVC693v61ZoN3Lhfu+jGtNEaSyf2U7uBfavSlseXwmAyu2F7qYMfcKis8r7XocTBnRUU+M7qcUt9UbOk7+AztPV8dIYMHU4+9XEsIcBxVcT6TafyhzPEa+ox75ByVJuOShpiu9ZmoMauQLnm/N2nGrIoxT2Ux1HFTQWKRox22vnauoox5ds6wcNtgkPrYd7xo3ZvUClsfPoRbqiZm75NG4f8Py4y3iGFelZeMWnAUNWR7DOLSLwzQuASyQsLtlfU8hjItLX3ZjErCD2HdhEk5yRj6h/cTtecN+3Lhi6JQ7GFDtwiqHMYP3KlIGk4mAHKnazli5e4nfV/MX1VD1ZWKyLshWbi20wVkKUptqZI1uFpaDJc7nObVGqh2rEVzG9mh3jPmGl64W+XCpmqmmHk7aA68G2K0iYUpp37GtJzDWjuqRcKUkNLq5NpzJUOeKkST9ZF2YTYec5ROWNboG18yXgdr8Lsx+rtlnWkIJxQhjkiwiyROO9fVdiZqvJTRLDCzU42K/6uulsB79oiNhScV8v8enTk31hNz7z61mqVLuJLoFGxZDp2GMWbBpLSK/alf/Q9KI/Asu5avywdayLAOhJCOWBUoMb8mnVjVM1txC4Pli9qXKOAdmynE+Y1d3ZwPG7jt5svizWmZnIfAks7Mxu90wPqxpgRi10w2rnK/oraYbbR7K0OlxXz5/KwvxG/WGrU9FsxCUz//sNOexleeaq9OOJR/YZflesVg4lfttxwLtfqDnSbS2Zr9XKTXv1i05LKHwXugcVbDkGZ9XztLFWGKZ/Y4Wnw/sPMcU1ItXm4q/r6RlUl+hf4d7WeinYjVw1CuLWjvWn3Z/Kl/9aami+5NZ+H9hDnNj/NwU/m85f38uTH8SQGJIHv1JMP0tyN+vlDLUX5e5K6snw9wiwvS9DLuCukL9SnU1UgXDHFbGKE/LEwKLr1EaOes1QqrKk+5+bhE0+JUWkvZ21JGW55rc5G2M7Tp5MplBRHK5u+QlGjNMu6x8eO8aUWJv6B/yVwLxkc9XJxjJJ3Kp6z1dp6n+WhlqAKB+XJmrX4sPdEKRBmMkYUSG3iX8WwekZcvvmcSBf6bVsp6aqC2nwpWk7Q86hC5yfU8h9xXJP8elhHjH1FSzSTiZGfmE1hW354STxLDoeIwsyilucUC1i5fSXY3nr5GAMZ/JssQzSb3iApe/uovmLyyTCsqUQEPT8kqppERj24lL22AbTNum5i6g9dQh/snX6HpFtPlTWp4Ea3RK6lw0F57EaGyPxkKVrMDw0lUqbaNIO/VwQh54NcBuFQlTLl4pchrJEZBLDOsY3wKYQ4wCedLoQkUPxmQy1MGyckdO1oXZdKgC9a0L2uNkj6wEaoNyOJNKGStdN+pPKtOf8qlhzXxM1MrjBTDUe5mYnT4+2/siUmeQ0rtm8Rqrd6M7/at66amTmlVai8XAwta0zK8O6qWYHgdLj0SmHWUdYL5fraYiStzRpa1mqRaHqbYQOoFMMRoO5dBa2uacaaUibcVVZdayIkgtAyExjOSwyaVdWPJW3sx3ShbPtokGXaG7UKWTNgwwUw6ZzI3Ziw34LatkOP6sltlZqIuEs7O5xpw1fVjTAjH1dyLLmG/VQcefyMgZFtDpYBHyJMtILrhrFz5/KwvxtVND60urrAMsBC0w+MPcsuunzIe35AO7LN8rFgsnd7+Ht0C7o+vNnZcte+rBsWUVy2IwykfascufKqVFthxp4vPKVLXr8klr9pkWnw/sPGdpU21KhPXiUgdE/6qp6mXYboLgvxWrZL8r6xzWSZ71EPjy5cvXf/5ub2/nSiXrefr0qXzN2dnZ3HvD9N+/f3///r3EuPvnTwmU/8XFhXy3bDRJEWGhs2J+/vw5mF4jicH4GmQeFOwYkajjGHo8cC2a8q43NzfqDuS8BxUqZ67hxbNnzwav5oiUPJp4qENR/zYmVaRcCTzmYSJ3Jbw0VvouupumLD+h0neUlexTc79u9Pjr16+5kmtQJ3eh0d29e/fm3htJr2Fk7+rp6akfk7Y4P2fCdZoEemmWwNXV1adPnyarb1no6OancndzZ8oaSMjL6U/u7tjOh+Y/aWkNJqANrlQ6Y+mVAOu/XZ2LehZ1Vfp3rrTadaHFenvnYmyPnRjdowINodWL6d/w5yY9WoMdjao8aBi7WA0YlPwAkZeXl36DVRvRQtMmLaIATBqdg0yjcygIrCHAmvkaetwLAQhA4GAEmO8fTKFUp1kCDU6aWMsas/becsFgMj1S1wLd4KVtIxu05KOuue1RlcyU0zb/PdpAWgLkBgEIQKAdAg36/F0P4VgIaqdtRmramzbu8SkzlhzRb+/Srl1Wry71/MQCE+qCvdAJYebLivGeY7vfHTsvX7588+ZNVxG9a8+hDE6nTQS07qk9hXqRVf/qTy/ayZTd63YaC2pLbrcxV2+YaCswhw40YRZUEgIQWE3g2N713bt3z58/H4OkwcT19fXY1QLx3fB07ksvm4tdgEyBIo5t+QUA1l+EZul6V3lw6Khxo+Tvxo0aNGoMqZO2zs/P668UEq4hgEmsoce9SQgYX0C1HMrg5NFYQm/ijfm67v3Vzsvp32anyTR/ZzCNB2iDCQ2AsXRCmHVmJRV3nUt3QG33OKFbhtVY2u9ftAy7YCCt9qj+q8unG5a7bP2fe3m3nI6mTjNuQSoNBXUeilqTmqcao76b3cgzERpdC+ZNHbMSYM08K14yhwAEILBrAsz3d60+hIeAI9DgpIm1LKd9BXpv1/iXXLjaQxmchAo0aMl+9Y8U3oUqmSlnNbld2EBWAmQOAQhAoB0C+Px96ZqFoH3pK6G0B3vKjCUntA2yWkAAC1wAbfCWbi+0NsBol1rvlWG3qYy90IPoCkcy3isMPFVxHMqQiiT5QAACEIAABI5PIP7MrKrHzBqbvn//3h09NambP//8s5F99pMoSAABCEAAAhDYC4EcL4Tvpe7ICYEaCNAGa9ACMkAAAhCAAAQgAAEIbEuANfNt+VM6BCAAAQhAAAIQgAAEchM4zKEMuUGRPwQcAWbKDgUBCEAAAhCAAAQgAAEIQAACEIAABCAAgeMRePbsmd5Y7Or1+vXr/xyvhtQIAhCAAAQgAIEkBOLPzPTNT72UlaSgJJnohIXr62ud6/bkyRNLhvbjGyy5kQYCEIAABCAAAQhAAAIQgAAEIAABCEAAAhCAAASOTYA182Prl9pBAAIQgAAEIAABCEAAAhCAwFwCzJTnEiM9BCAAAQigls6IAAAW00lEQVRAAAIQgAAEIAABCEAAAhCAwL4I6F1FJ/DJyQmHMjgaBCAAAQhAAAIQ+B+Bm5ub58+f/+/3v0OfP38+Pz//d1wVv+7du/fx48cPHz5MSuMOqZpMSQIIQAACEIAABCAAAQhAAAIQgAAEIAABCEAAAhBonABr5o0bANWHAAQgAAEIQAACEIAABCAAgR4BZso9IPyEAAQgAAEIQAACEIAABCAAAQhAAAIQOB6Bu7s7V6n79+9zKIOjQQACEIAABCAAgf8RePr06f9+/Dv0+vXry8vLf8fV9evq6urbt2+TMumw9sk0JIAABCAAAQhAAAIQgAAEIAABCEAAAhCAAAQgAAEIsGaODUAAAhCAAAQgAAEIQAACEIAABHwCzJR9GoQhAAEIQAACEIAABCAAAQhAAAIQgAAEDkng169frl6np6ccyuBoEIAABCAAAQhA4P8TePbsmX+Mk89FRzq9fPnSj6kzfH5+/uHDh7hsnz59iifgKgQgAAEIQAACEIAABCAAAQhAAAIQgAAEIAABCECANXNsAAIQgAAEIAABCEAAAhCAAAQg4BNgpuzTIAwBCEAAAhCAAAQgAAEIQAACEIAABCBwVAL+K5Z6rZJDGY6qaOoFAQhAAAIQWEjg58+f79+/H7v57du3Y5dqi7+6unrx4kVEqq9fv0aucgkCEIAABCAAAQhAAAIQgAAEIAABCEAAAhCAAAQgwJo5NgABCEAAAhCAAAQgAAEIQAACEPAJMFP2aRCGAAQgAAEIQAACEIAABCAAAQhAAAIQOCqB79+/+1W7d+8ehzL4QAhDAAIQgAAEIPDbq1evxig8fPjw8vJy7GqF8ZG6dNJ++fKlQrERCQIQgAAEIAABCEAAAhCAAAQgAAEIQAACEIAABCohEFlnZs28Eh0hBgQgAAEIQAACEIAABCAAAQiUJMBMuSRtyoIABCAAAQhAAAIQgAAEIAABCEAAAhDYisDt7a0rWltEFOZQBgeEAAQgAAEIQAACfxN4//79GIinT5+OXaozXgdQvXjxIiKbPzaKJOMSBCAAAQhAAAIQgAAEIAABCEAAAhCAAAQgAAEItEmANfM29U6tIQABCEAAAhCAAAQgAAEIQGCMADPlMTLEQwACEIAABCAAAQhAAAIQgAAEIAABCByJwLdv31x1Li4uFOZQBgeEAAQgAAEIQAACv3358iVC4cmTJ5GrdV6KHyThj43qlB+pIAABCEAAAhCAAAQgAAEIQAACEIAABCAAAQhAYCsCrJlvRZ5yIQABCEAAAhCAAAQgUC2Bk5OTamVDMAgUIMBMuQBkioAABCAAAQhAAAIQgAAEIAABCEAAAhCogYD/NeiHDx9KJA5lqEEvyAABCEAAAhCohcDXr1/HRNFD5bOzs7Gr1cafn59HHoff3d1VKzmCQQACEIAABCAAAQhAAAIQgAAEIAABCEAAAhCAwLYEWDPflj+lQwACEIAABCAAAQhAoDCBHz9+TJZ4eno6mYYEEDgwAWbKB1YuVYMABCAAAQhAAAIQgAAEIAABCEAAAhDwCfhfg3706JEucSiDz4cwBCAAAQhAoHUC/gFOPRb379/vxezl58XFxZiov379GrtEPAQgAAEIQAACEIAABCAAAQhAAAIQgAAEIAABCDROgDXzxg2A6kMAAhCAAAQgAAEIQAACEIBAjwAz5R4QfkIAAhCAAAQgAAEIQAACEIAABCAAAQgcksDNzY178dB965pDGQ6payoFAQhAAAIQWEggcuT/fk/617hnDEekvmO3EA8BCEAAAhCAAAQgAAEIQAACEIAABCAAAQhAAAKNEIisIbNm3ogNUE0IQAACEIAABCAAgaYIuC22kVrv96MmkUpxCQJ2AsyU7axICQEIQAACEIAABCAAAQhAAAIQgAAEILBfAh8+fHDCP3r0qAtzKINjQgACEIAABCAAgd8iT5f3+1B5v1tjsUgIQAACEIAABCAAAQhAAAIQgAAEIAABCEAAAhDYkABr5hvCp2gIQAACEIAABCAAAQiUJxB529wJc+/ePRcmAIEGCTBTblDpVBkCEIAABCAAAQhAAAIQgAAEIAABCDRI4NOnT67WT58+7cIcyuCYEIAABCAAAQhAIEbA8uA5dn+V1zivoUq1IBQEIAABCEAAAhCAAAQgAAEIQAACEIAABCAAgdoJsGZeu4aQDwIQgAAEIAABCEDg0AQ+fvx4dXWl8xF+/+dPgcvLy3fv3q2sdORt8y7n/X7RZCUZboeAhQAzZQsl0kAAAhCAAAQgAAEIQAACEIAABCAAAQjUT+D79+93d3dOTi1Hd2EOZXBMCEAAAhCAAAQg8Fvk4bE/ktgXqYjkJycn+6oL0kIAAhCAAAQgAAEIQAACEIAABCAAAQhAAAIQgEAxAqyZF0NNQRCAAAQgAAEIQAACEDAS0F7Y8/NzfZdMnylzZygo8PXr1+fPn+t0hpubG2NWvWQ/f/7sxYQ/Hz16FEYSA4GmCDBTbkrdVBYCEIAABCAAAQhAAAIQgAAEIAABCLRJ4P37967iT548cWEOZXAoCEAAAhCAAAQg8NvDhw/HKNze3o5dqjz+27dvYxLysHyMDPEQgAAEIAABCEAAAhCAAAQgAAEIQAACEIAABCDAmjk2AAEIQAACEIAABCAAgaoI6ESGi4uLyA4Wnc6gBF++fFkgduSbHy63yBzBpSEAgWMTiLSCSNusnAm7yypXEOJBAAIQgAAEIAABCEAAAhCAAAQgAIHCBPxDGf744w9XOocyOBQEIAABCEAAAhD4LX5IwcePH3fHSB9AcB9GCIWP1zdMTwwEIAABCEAAAhCAAAQgAAEIQAACEIAABCAAAQi0QyC+hsyaeTuWQE0hAAEIQAACEIAABCoh8Pjx48gmECekkun4BvfTGIi8le1yiM8RXDICEDgwgXgrYKZ8YNVTNQhAAAIQgAAEIAABCEAAAhCAAAQg0AgBrXG5heiTk5PLy0tXcQ5lcCgIQAACEIAABCDwmz9KCHH4hzyFV+uMicscr2+dNUIqCEAAAhCAAAQgAAEIQAACEIAABCAAAQhAAAIQKEMgvoYcX38uI+HcUuIyx+s7tyzSQwACEIAABCAAAQhAIC2B6+vru7s7Y55v3rwxpnTJbm9vXXgwcP/+/bOzs8FLREKgHQLxmWN81lknpbjM8frWWSOkggAEIAABCEAAAhCAAAQgAAEIQAACEFhD4PXr1+72p0+furACHMrg0yAMAQhAAAIQgMBvf/zxxxiFr1+/3tzcjF2tMP7nz5+Rx2aRmlZYF0SCAAQgAAEIQAACEIAABCAAAQhAAAIQgAAEIACB8gQiK8msmZdXByVCAAIQgAAEIAABCLRMILIDJMQyK3F3++SJD0+ePAkLIgYCDRJgptyg0qkyBCAAAQhAAAIQgAAEIAABCEAAAhBohIDenfQP8O0thXEoQyNmQDUhAAEIQAACVgIvXryIJO2NJCIpa7gUlzZe0xrkRwYIQAACEIAABCAAAQhAAAIQgAAEIAABCEAAAhDYlkB8JTm+Cr2t5GHpcWnjNQ1zIwYCEIAABCAAAQhAAAIlCeizHJOHJvTk+fLlSy8m/vPbt2/xBPERdfxerkLgSATi88d9tZS4tPGaHkmn1AUCEIAABCAAAQhAAAIQgAAEIAABCECgI/Dq1SuH4tGjR+fn5+6nAhzK4NMgDAEIQAACEIDAb2dnZ5HnSTrq6fr6eheYPn78+OnTpzFR9URNNR27SjwEIAABCEAAAhUS+PXrV4VSIRIE2iFAG2xH19QUAhCAAAQgAAEIQMAnwJq5T4MwBCAAAQhAAAIQgAAEtiIw90QGyTnrFn39LL4Mrt237DPZSvuUWxsBZsq1aQR5IAABCEAAAhCAAAQgAAEIQAACEIAABJIQ0FG/X79+dVm9fv3ahbvA73/99Vcvip8QgAAEIAABCEDg3r17kYfNnz9/vry8rJnS9+/fHzx4MCbhycmJPqEwdpV4CEAAAhCAAATqJKBjJnU+1KRsLHRMIiIBBJYRoA0u48ZdEIAABCAAAQhAAALHIMCa+TH0SC0gAAEIQAACEIAABPZLQHthHz9+PEt+7Zd9+fKl8RalfPPmTSRx/VtlIsJzCQI5CDBTzkGVPCEAAQhAAAIQgAAEIAABCEAAAhCAAAQ2JKDTSN1pvzqoV+vSPWH+0/vNTwhAAAIQgAAEICAC/qlOIRA959YnAsL4SmJ04MLFxUVEmHjtIjdyCQIQgAAEIACBDQlETozypdLZTP5PwhCAQCoCtMFUJMkHAhCAAAQgAAEIQGCPBOKryqyZ71GnyAwBCEAAAhCAAAQgsC8Cp6encwXWFzvst3z69CmS+OHDh5V/vCQiPJcgkIkAM+VMYMkWAhCAAAQgAAEIQAACEIAABCAAAQhAYBMC7969cycySAAd+xuKwaEMIRNiIAABCEAAAhD4TV/B/fDhQwSETj34+PFjJMFWl3RaxP379yMvjL19+1a120o8yoUABCAAAQhAYBkBHbrkr3FEMrm9vY1c5RIEILCMAG1wGTfuggAEIAABCEAAAhA4DAHWzA+jSioCAQhAAAIQgAAEILBTAtoKMlfy+Pc8/Ny01ST+HOr9+/d+esIQgIAIMFPGDCAAAQhAAAIQgAAEIAABCEAAAhCAAAQOQ0A7pV+9euWq8+jRo8HXDzmUwSEiAAEIQAACEIDAvwhcXV3p/IJ/Rf37x9OnT1++fPnvuI1/6UgqPVOPnMigQ6qePXu2sZQUDwEIQAACEIDAfALx46L8/Owp/bsIQwACcQL2lmVPGS+RqxCAAAQgAAEIQAACEKiNAGvmtWkEeSAAAQhAAAIQgAAEmiJw7969k5MTe5WVeHDL7GAO/l7bMMGTJ0/sWYW3EwOBAxNgpnxg5VI1CEAAAhCAAAQgAAEIQAACEIAABCDQFIE//vjDfyFx7J3K3//666+muFBZCEAAAhCAAARmEfj48aMOX4jcopOf9NqVHn5H0pS5pNMW4p8m0HiIExnK6IJSIAABCEAAAmkJfP/+PX7uUq+4z58/X15e9iL5CQEILCZAG1yMjhshAAEIQAACEIAABI5HgDXz4+mUGkEAAhCAAAQgAAEI7IWAPhzy5s0bo7T2LSJaA3/w4MFYtjrc4e7uroZdMWMSEg+BzQkwU95cBQgAAQhAAAIQgAAEIAABCEAAAhCAAAQgsIaAvhL9/Plzl8OLFy+ur6/dTz/wH/8HYQhAAAIQgAAEINAjoBPNv337FvnawNevX09PT8eGGr3cMv3Us72zs7PIiQySXy9nciJDJv5kCwEIQAACEMhH4OfPnxpmzDqRQcI8fvxY2/K0hS6fYOQMgUYI0AYbUTTVhAAEIAABCEAAAhCwE2DN3M6KlBCAAAQgAAEIQAACEEhL4NWrV8YMHz58aN8i4u+1DfOv5DsloWDEQKAeAsyU69EFkkAAAhCAAAQgAAEIQAACEIAABCAAAQjMJXBzc+OvEt+/fz/ymuTvf/3119wCSA8BCEAAAhCAQGsE9C7W06dPdf5CpOI6+OD169f2p9qRrOyXvnz5onGPPkoQuUXP2iU5Xy2IIOISBCAAAQhAYEMCWrP48eNHJ8CvX7+6gGLUv+tnvJefFFvjEy2L6E9nSLnE7rQpbd1jhOCwEGiWAG2wWdVTcQhAAAIQgAAEIACBNQRYM19Dj3shAAEIQAACEIAABCCwmIA2pUS+2NFl++jRI/tJCvoKiPbDjMnz9u3bwttgxiQhHgL1E2CmXL+OkBACEIAABCAAAQhAAAIQgAAEIAABCEAgJKAPRfvvLOiz0JeXl2GyLoZDGcbIEA8BCEAAAhCAQJ+AHkX/8ccf7m3J/uV/fuulR6XRX+5XHCWMzoC4vb0dFMNF8oDcoSAAAQhAAAIQqJOAxgzx0UU+sf/880+toeTLn5whsAsCtMFdqAkhIQABCEAAAhCAAATqJMCaeZ16QSoIQAACEIAABCAAgWMT6G2Q7VX2xYsXkY+Y9RLrA2gXFxe9SPdzVlbuLgIQaJwAM+XGDYDqQwACEIAABCAAAQhAAAIQgAAEIACBfRG4urr69OmTk3lyWZhDGRwrAhCAAAQgAAEITBPQoeb6pvTkZweUkb48oKMZNDSZznROCj260wcN/OHO2N1PnjyRnLnPhhgrnXgIQAACEIAABIwEeCHcCIpkEMhEgDaYCSzZQgACEIAABCAAAQg0QoA180YUTTUhAAEIQAACEIAABOoh8P37d52kEB75PXeXyJcvXx4/fjxWr8mtt2M3Eg8BCDBTxgYgAAEIQAACEIAABCAAAQhAAAIQgAAEdkHg3bt3z58/d6LqXUitG7ufgwEOZRjEQiQEIAABCEAAAjEC9odnykUjkocPH+qJuP5d8DFqlfXt27fb29uv//zFxPrvNT1of/369YKy/psB/0MAAhCAAAQgUI4AL4SXY01JEBgiQBscokIcBCAAAQhAAAIQgAAE5hFgzXweL1JDAAIQgAAEIAABCEBgHYGbmxvtRQnPZbh//74OU3j69KmWviMlaACvXSVv3rwZS/P27dtnz56NXSUeAhCwEGCmbKFEGghAAAIQgAAEIAABCEAAAhCAAAQgAIGtCOj83wcPHrjStbysFxjja8tKzKEMjhgBCEAAAhCAAATmEeieUr9//z58zj2W0cnJiU5n0DBFgdPTU//fHz9+KB//37u7O41mZmX+xz9/HMcwxp94CEAAAhCAQIUEeCG8QqUgUlMEaINNqZvKQgACEIAABCAAAQhkJcCaeVa8ZA4BCEAAAhCAAAQgAAGfgIbfOpdBX/jwI11YXw3RVbdBRdtIlF47Urovgmiji0vZC2hDy4cPH87Pz3vx/IQABJYRYKa8jBt3QQACEIAABCAAAQhAAAIQgAAEIAABCOQm8PHjR53w25WiNxz1DqPlhUQOZcitF/KHAAQgAAEIHJ/Aly9fPn36pMfS9gMUEkLRuEeP0jUMurq6SpgtWUEAAhCAAAQgUIYAL4SX4UwpEBgjQBscI0M8BCAAAQhAAAIQgAAEFhNgzXwxOm6EAAQgAAEIQAACEIDALALX19evX79OtVlF3wF59+7dLAFIDAEIGAkwUzaCIhkEIAABCEAAAhCAAAQgAAEIQAACEIBAGQLfv39/8OCBytJZvZ8/f7acyKDEHMpQRjuUAgEIQAACEGiCwM3NjY5m0AENd3d3uSusEc+TJ090FgMfKMiNmvwhAAEIQAACEIAABCAAAQhAAAIQgAAEIAABCEBgAQHWzBdA4xYIQAACEIAABCAAAQjMJfDy5cs3b97MvctPr/0nOtzBuOnWv5EwBCAwlwAz5bnESA8BCEAAAhCAAAQgAAEIQAACEIAABCCQiYCWqr59+/bs2TN7/hzKYGdFSghAAAIQgAAErAR0WNTt7a3GJd2/ST5KcHJycnFx8fDhQ/376NEjfdHXKg3pIAABCEAAAhCAAAQgAAEIQAACEIAABCAAAQhAAALbEWDNfDv2lAwBCEAAAhCAAAQg0AqBjx8/dt8RsVe4+xzIq1ev2IJih0ZKCKQiwEw5FUnygQAEIAABCEAAAhCAAAQgAAEIQAACEChGgEMZiqGmIAhAAAIQgEDTBLqzo+7++dMZDfr/x48fIuKf16BjF05PT3v/6hG4TmE4Pz9vGh+VhwAEIAABCEAAAhCAAAQgAAEIQAACEIAABCAAgQMRYM38QMqkKhCAAAQgAAEIQAACdRHoBtvuIyLaneK2pmhHSrcLRV8E0edAzs7O6hIdaSDQNgFmym3rn9pDAAIQgAAEIAABCEAAAhCAAAQgAIEdEPh/i/V/qJuNKCYAAAAASUVORK5CYII="/>
  <p:tag name="POWERPOINTLATEX_PIXELSPEREMHEIGHT#5C6D626F787B485C22617220E472206E5C616120677261206578656D70656C20705C61615C2064657269766572696E67206D2E682E612E206B65646A65726567656C6E206920666C657261207661726961626C65723B7D20" val="183,3333"/>
  <p:tag name="POWERPOINTLATEX_BASELINEOFFSET#5C6D626F787B485C22617220E472206E5C616120677261206578656D70656C20705C61615C2064657269766572696E67206D2E682E612E206B65646A65726567656C6E206920666C657261207661726961626C65723B7D20" val="38"/>
  <p:tag name="POWERPOINTLATEX_REFCOUNTER#5C6D626F787B485C22617220E472206E5C616120677261206578656D70656C20705C61615C2064657269766572696E67206D2E682E612E206B65646A65726567656C6E206920666C657261207661726961626C65723B7D20" val="3"/>
  <p:tag name="POWERPOINTLATEX_CACHECONTENT#5C6D626F787B485C226172205C226172206E5C616120677261206578656D70656C20705C61615C2064657269766572696E67206D2E682E612E206B65646A65726567656C6E206920666C657261207661726961626C65723B7D20" val="iVBORw0KGgoAAAANSUhEUgAAFjgAAACqCAIAAAAxCRWJAAAgAElEQVR4Aey97dnWOLJ2PTPHBNAQQtMRACE0RACE0BABEAIQARACEAEQAhBB0yFAZzDv+Y6fra0t23LZlmR9rPsH6JJlqbSq9FWy5X/+5z//+Qd/EIAABCAAAQhAAAIQgAAEIAABCEAAAhCAAAQgAAEIQAACEIAABCAAAQhAAAIQgAAEIAABCEAAAhCAAAQgAAEIQAACEIAABCAAAQhAAAIQgAAEIAABCEAAAhDYIvDvrQRchwAEIAABCEAAAukJvH///vPnz1++fPn777//+usvFfDLL7/cvHnz119/vX379u+//37v3r30pZIjBCAAAQhAAAIQgAAEIAABCLRJgFVkm3pDaghAAAIQgAAEIAABCEAAAhCAAAQgAAEIQAACEIAABCAAAQhAAAIQgAAEIAABCEAAAhCAAAQgAIE+CfzzP//5T581o1YQgAAEIAABCNRH4NOnT69evdIRFRbR/vjjj6dPn966dcuSmDQQgAAEIAABCEAAAhCAAAQg0B8BVpH96ZQaQQACEIAABCAAAQhAAAIQgAAEIAABCEAAAhCAAAQgAAEIQAACEIAABCAAAQhAAAIQgAAEIAABCHRAgIMqOlAiVYAABCAAAQg0QODr16/Pnz83HlHh10fHVbx48eLGjRt+JGEIQAACEIAABCAAAQhAAAIQ6JsAq8i+9UvtIAABCEAAAhCAAAQgAAEIQAACEIAABCAAAQhAAAIQgAAEIAABCEDAJ/Dz58+//vrry5cv+ld/f//9t/798eOH0ijsUv7yyy83b97Uv7/+9+/u3bv6/86dOy4BAQhAAAIQgAAEIAABCEAAAsUIcFBFMdQUBAEIQAACEBiXwMuXL3VKxeH6y5eqEy5woR4GyI0QgAAEIAABCEAAAhCAAATaIsAqsi191S+tnujS81u3bt2qX1QkhAAEIAABCEAAAhCAAAQgAAEIQAACEIAA7ixsAAIQgAAEIAABCIxD4Pv373pGevrzT6M4QOD27duPHj168OABG6MH6HELBCAAAQhAAALVEpCvTLLx/eNqFYRgEOCgCmwAAhCAAAQgAIG8BB4+fPjhwwe/DB08IU+o/KHTIb7TamHaZdfRv9++fdNhwMEtuv3FixfPnj3z8yEMAQhAAAIQgAAEIAABCJwhME3C3Sc4FNCL3JqT65g5zok7A5Z7TxJgFXkS4FC3u35s6r6mfizo1vRTTOSLmPYsh+JDZSEAAQhAAAIQgAAEINAWAbddGMzt3759y9OHbakSaSFQIQHnQ5g+R+z6Gb3Bde/evQoFRqReCThTxJ3Vq4qpFwQgAIFdBNy44E9R2K7dxZDEEGiXwNevX9+9e6eHpdXqk9fi119/1WJHz37Io6KuRkXowWw9nq2A/nQ0RvISyRACEIAABCAAAQgcIDBNVOQomxy2mqg4z63CU/yU7evXrx8/fnygiO5vYV3ZvYqbqODCQRV6BfTmzZt6anP6V9VQQP8qZqrS9FPhtNvAahJT/upBpoC6FQWmn66LUczel1SVs15t9SvlqjBVyv1U5gkr5WrkaqGAq9RUoylG60A9fq0wfxCAAAQgAIHOCOiRDp3y6yqlwyk0KFue89AwqmfOlHgaOqccWFo4kgQgAAEIQAACEIAABCAQIaDp9OSjd856/fSd+NPVtRw+fvxombSv3U48BM4QYBV5hl5n96orU8elv6nLmndrvsdgs+4cVLGJiAQQgAAEIAABCEAAAhDIR2DyVGh6Pz0qo3/nU/1I6VoOJHyYJ1IQlyAAgRYJLPpC5/3MWtV4CGGNDPEHCODOOgCNWyAAAQj0SmBxiuKvidiu7VX11AsCmwTUP8yfjt68K2ECtk0TwiQrCEAAAhCAAAQiBHQ2llsEuYDvuY3cO780oCOXdeXcDIiplsC/55K9evVqHllPjM502HtQhTqyyiul0wo5qKIeG0MSCEAAAhBIRUDn1fmnVOjUCfsgrqfNlPiPP/549OiRy+TJkyeaCfDKXCoFkQ8EIAABCEAAAhCAQDcENEl2r3B3UykqMiABVpEDKj1SZXkD5BOIJOASBCAAAQhAAAIQgAAEIFAnAT05p8m8PBXTc4d1ColUEIBAuwT0lJ3/WHO7FUHy/gjgzupPp9QIAhCAgJ0A27V2VqSEwLAEvn79queoP3z4YCGgh6V///13fR1QH+VVWKdLKKAnq6f3FZXD9JKnFkdfvnz59u2bApZsSQMBCEAAAhCAAASKEbh7965mLMWK66Ag1pUdKHHYKiwcVDEsCyoOAQhAAAIQgEBCAm/evNGhvy7Dd+/eHTiVSU7VT58+6Ubnmb1//z4fTXJUCUAAAhCAAAQgAAEIQGAi4A53AwgE2iXAKrJd3SE5BCAAAQhAAAIQgAAEIAABn4D28vBU+EAIQwACaQmoh+H55rRIyQ0CEIAABCAAgfMEWASdZ0gOEOiYgI6oeP78+WZHodMo9Hk/vdKpIyr0+PQiEMW7S3fu3HFpdICF8tdj25uluFsIQAACEIAABCAAAQhURYCJXFXqQJhdBDioYheuhhN///5dpyRO5ym6pWmO+miJq4L02IEObrx161aOIsizPwLYZ386pUYQEAE5VR2Hp0+fHjilwt3+/v17uVN14u8UIz+sYtxVAhCAAAQgAAEIQAACEIAABCDQAQFWkR0okSpAoG8Ckx9bb0PpMUF2QPrWNbWrhwDtrh5dIAkEIAABCEAAAhCAAAQgAAEIQAACEIAABCDQAQGcroWVqJdrtA/uf/ZvUYDbt28r2ZkHrfWKkN7i4eXGRbxEQgACEIDA4ASY/wxuAFQfAhAoQICDKgpAvrIIDaVasmrB6R8krwcoHzx4oPi0J1Y8e/ZMn7vX+tavsAp68eIFJ1b4TAg7AtinQ0EAAv0R0KDghh49u//y5cuTddRocv/+/SkTDTc6Xdg/Cfhk5twOAQhAAAIQgAAEIAABCEAAAtcSYBV5LX9KhwAEIgT0BKEcU3qC0Dm7psTaatFpquq+IvdyCQIQOEaAdneMG3dBAAIQgAAEIAABCEAAAhBIS0Crs3fv3ukpnS9fvrizO/V9b7lEeCI0LWpygwAEIAABCOQmgNM1N+HF/PVNPk2cgg2mIKUmV9qHOv9E9OPHjzePwwiK5icEIAABCECgbwLMf/rWL7WDAASqIvCvqqRBmLQE9Hzkb7/9pn2CYHGrsyRevXqlZyg/ffqUpETlozMvlGdwSoUyV+mSgSc1k3DuLBPsszOFUh0IBAQ0KLgYHY3kwocD9+7d04HB7na5ZV2YAAQgAAEIQAACEIAABCAAAQi0ToBVZOsaRH4I9EpA2x/aTFEfFeyzqL7aEJkOBNeBqr1Wn3pB4BICtLtLsFMoBCAAAQhAAAIQgAAEIACBgIC+SXPz5s0nT564z6TJPfLt2zf5SfREqN6E1PsewS38hAAEIAABCECgTgI4XS/Ri+ZLjx49mm8wOWG0A/Xx40dp5/wpFToRg1MqHFgCEIAABCAAARFg/oMZQAACEChJ4N/zwv7888955LRA+vHjhwJ69k4BeZ/ldJ6nPByjswD1Aqpc21px6dPrCigrBYIMp/ggMv5TK7d4pVSjqV46+DlhpSS8KqXq6E9ip61UvMq6+vDhQx0SEUmmKuvT9K9fv9YaOJJs85KWtVpCx5Npc0JgNcbHk3F1HALY5zi6pqZjEtDQ4Ff8wYMH/s/DYQ03bpiOj3GHi+BGCEAAAhCAAAQgAAEIQAACEChPgFVkeeZNlKj9gqdPn06iyps9bU/o38mf30QVELJ1Am/evNHLGPFayDjv3r2rj4vK6R1PyVUIQMBCgHZnoUQaCEAAAhCAAAQgAAEIQKBOAj25s/Q5GT0hHOGsNyGVQK9W3rp1K5KMSxCAAAQgAAEIXE4Ap2t5Feg8L20eaU8zUvQff/wh1UQS7Lqk3HalJzEEIAABCECgbwLMfyrRr77+oge9JIwerdG/7qGv+DSpEuERAwIQ2EXgn//5z3923RAk1tED6jLcW6PBVctPHeWgj6KfPwXQUpYxjUYjHaxwpsvTSk9P0F7ogtdp1vbP1+t4jsP89aEwraKNYMVEghkTk6xjAthnx8qlahCYCPiH0ei0pu/fvycho3z0TQaXFS8AOBQEIAABCEAAAhCAAAQg4AhMXzBzPn25fQ6cNqtHS/UQqsuTAARyE2AVmZtwf/mrr1Pnpp0F+96EDpLmG4/9WULWGmn/S4d924s4s9ViL4WUEOibAO2ub/1SOwhAYFgC0zxcT+DIWaEnETWTP/AJGd1748aNYRlScQhAYI3A3BcqR4H6mbX0i/HnP/K0mC2REAgItOXO2jylwtVOPjeN8gzTDggBCEAAAiIwn6KwXYthXEgAp2t5+HrUWe/XTG9jrpWedhli+e6sLwnbpj4NwhCAAAQg0B8B5j9N6FSvJOuNML3BbZc27QzKXu4lKVlXXoKdQs8QOHtQxVT248ePdUDyATn0IOmzZ88O3FjgFp3dYH/I1Zfn8kf5g/d4fdkWw2deId5L6c8//7zw/I7F6hNZmAD2WRg4xUHgEgLq6t15Tw8ePAg+jXtGpH/+85/uds4/cigIQAACEIAABCAAAQhAIE5Abmt54exu/cu9W/HqcLU/Aqwi+9NpsRrZd5d54qqYUropSK9YxB8iDGqqj6ZqHz2I5CcEILCLAO1uFy4SQwACEGiagB4b0MdXPnz4YKwFB1UYQZEMAhAQgb2+0KGeb8ZCaiBQvztr1zeohFRfqlOlamCLDBCAAARqJrB3isJ2bc3abEs2nK6F9aWtIs2O4htMyRu4XsiyPw0iIGybFrYKioMABCAAgcIEmP8UBn6mOC2UNHcyvsGNI5d15Rlj497cBP6VpIA3b95oubI3Kz20V+0pFarL3uPVp+r/8ccfl39wctc6U2LrXeJjrxBrg8E4Ejjb2Cubu5FANwT22gD22Y3qqchQBNwpFar1zZs3E9bdn2/EPbkJCyUrCEAAAhCAAAQgAAEItE5Auy96tFSe+tYrgvy9EmAV2atmC9RL3nidr1+gIIoYjYDGzb2uJ22X8FbGaHZCfdMSoN2l5UluEIAABConoPMK9ZiKHrCpXE7EgwAEWiQw+UJxF7Sou0FkrtydpefddZjULl3oOVtcIruIkRgCEBiTANu1Y+r98lrjdC2sAp3LWf6UCtXR320vXGWKgwAEIAABCNRGgPlPbRqJy6OFks75+vXXX+PJuDoRYF2JJdRMIM1BFarhgf3jA7eURKmmq4Xi3hJrqNSBnbYDt4iM/esWDuOxgtztBDogcMAGDtwiUNhnB9ZCFfog4B8tcb5G/rEXuFbP8yQHCEAAAhCAAAQgAIGhCDx+/PiAs2soRFS2BgKsImvQQlsyPHz4MK3ZtFV9pM1E4O3btwdyPuCUPlAKt0CgVwK0u141S70gAAEIRAgc+yhOJEMuQQACEHAE5C548OCB+0kAAlURqNmddew5vb1frqpKHQgDAQhAoCQBtmtL0qYsEcDpWtIMdODX/fv348ega66V45u4/pPVJatMWRCAAAQgAIEKCTD/qVApmyLV8Dr2ppD1JGBdWY8ukMQnkOygirt37/r5WsIHbrFkmzDN7du39+Z2586dvbekTa8lbnx9u1icjrVejI9HHrhLsknCeLZc7ZgA9tmxcqkaBCAAAQhAAAIQgAAEIAABCNRPAJ9+/TpCQghA4AABOrcD0LglQkB+7GMHpB7YNImIwSUIDEWAdjeUuqksBCAAAZ8Ak3mfBmEIQCAtgefPn6fNkNwgkJBAtSPgsVM4cYkktA2yggAEuidQ7RDQPfkBK4jTtbDSHz16FN9dUvPXgWU5pOJM/xxUyRMCEIAABFokwPynRa1JZlZJexUHsb3ESF+AQLKDKn799de94h64ZW8RJ9PvPVywhjXejx8/DtT6wNkWKiW+ll4T49hda7kR3xYB7LMtfSEtBA4T8AfEY0PMWtF+N1L/RGKtFsRDAAIQgAAEIAABCEDgKgK///77VUVTLgQiBFhFRuBwyUIAF4GFEmnsBA7vYhy+0S4bKSHQK4HDzefwjb2SpF4QgAAEmiOAp6I5lSEwBBoicPnnphpihajlCVTrzvry5csxGl+/fj12I3dBAAIQGI0Ai6DRNH5hfQ/7Tg/feGFlLy/6zZs38aO7NP1Tmkxy1v/94EwVJ1sIQAACEIBAQODwNObwjYEA/DxG4MaNG/7Tg8cyGeou1pVDqbuVyiY7qKKVCu+Skz4ujusYn2N3xSXhKgTmBI5Z2rG75qUTA4HBCfgnPflHS5zH4h97Ue22/flqkgMEIAABCEAAAhCAAAQyEZBPP1POZAuBMwRYRZ6hx70iwNNXmEFaAmndWWllIzcI9EqAdterZqkXBCAAgU0CTOY3EZEAAhA4Q4CHCs7Q496sBKodAf3HcnYRYFm3CxeJIQCBkQmwXTuy9gvXndG5GPDv378/efIkXty7d+/iCc5cffjwIW9AnAHIvRCAAAQg0A0B5j/tqhJH7i7dsa7chYvEZQhwUEVKzv4T1Snz3ZPXrVu39iT/f2mP9ebH7qqB0gFE3JKEAPaZBCOZQKB+Ardv33ZCfvv2zYVPBoLPL/ilnMyZ2yEAAQhAAAIQgAAEIDAOgWP+nHH4UNNLCPjrO1aRl6ig9UJ59Kp1DdYm/+FdDEyxNlUiT0MEaHcNKQtRIQABCKQlwLN0aXmSGwQgEBDAFxoA4Wc9BPrzIRxe1tWjFCSBAAQgUIwAU5RiqAcv6PDo3N9EJbclPH/+PF7EgwcP7ty5E09z8uqmDCfz53YIQAACEIBAEwSY/zShpkUhD+tuMbcRIllXjqDlturIQRVt6cskrf9gt+mGf/zj999/N6b0kx24S50gzxn4DAcMY58DKp0qD0jgjz/+cLX+66+/fv786X6eCXz+/Nm//d69e/5PwhCAAAQgAAEIQAACEICAhQCPlVgokaYwAVaRhYFTHAQgECdw+GFBtoHjYLkKgQgB2l0EDpcgAAEIQAACEIAABCAAAQgUI3DYuXH4xmJVoyAIQAAC9RBgu7YeXfQtCU7XMvr9/v37hw8f4mW9ePEinuD81WfPnuk4jPP5kAMEIAABCECgaQLMf5pWH8LvIsC6chcuEhcgwEEVBSCXLuLRo0d7i/SfBbffe+CuA7fY5SFlEwSwzybUhJAQOEkgOELi3bt3JzOcbvfzwaOaBCmZQAACEIAABCAAAQhAAAIQqIEAq8gatNC0DByr37T66hT+wDndqsgB73ed1UcqCFxCgHZ3CXYKhQAEIAABCEAAAn0T4GndvvXbdO2qdWcdexqHr5c1bY0IDwEIQAACHRPA6VpAuc+fP4+Xom983rp1K54mydX379+/fv2aRVASmGQCAQhAAALtEmD+06jumMM0qjjEhoAjwEEVDkU/AR2IuKt31u7CsSOjtGbetTMhqSRbP6CpySEC2OchbNwEgfYIPH361Am96Yd1KSOBT58+ffv2zSVIkqfLjQAEIAABCEAAAhCAAAQgAAEIXEuAVeS1/CkdAhAICPidUnAp8nPXjkkkHy5BYEwCtLsx9U6tIQABCIjArudbIAYBCEAAAhCAQFYCx07h5OtlWZVC5hCAAAQgAIHDBHC6HkZnv/HDhw/xxCWfdn78+PGXL1/i8nAVAhCAAAQg0DcB5j9965faQQAC1RLgoIpqVXNKMP+b8/GMtOX/9u3beJrIVd2r87AjCfxLdqn8uwj3R8BuCdhnf9qnRuMQkGvVPVX2999/nz+o6MmTJ47e4SOWXA4EIAABCEAAAhCAAAQgAAEIQKAqAqwiq1IHwkAAAvfu3dv7nQ29klHmi1hoBwK9EqDd9apZ6gUBCEAAAhCAAAQgAAEINERAHzzbexCnng46/1BQQ4gQFQIQgAAEINAQAZyuuZX15s2bzSIePny4mSZhgps3bybMjawgAAEIQAACzRFg/tOcyhAYAhDogwAHVfShx7AWGlYtZwFok0CHJt64cSO83/xb9378+NFyVsXr168llTljEvZMAPvsWbvUDQL/Q0ADxIsXL/7n1z9evXplcci69EFA/cZff/3lIs8cseQyIQABCEAAAhCAAAQgAAEIQAAC9RBgFVmPLpAEAhCYCGiTxR3Dusnk9u3bZ3xfm/mTAAKDEKDdDaJoqgkBCEAAAhCAAAQgAAEI1ExAz+TYXSKqCM/w1KxNZIMABCAAAQjgdM1qAx8+fIjnr/2jeAKuQgACEIAABCCQnADzn+RIyRACEIDAJgEOqthE1GoCHb6oQygiR0joa2B66ff8B76UgwqKHKQtGXSYxePHj1tFidwZCGCfGaCSJQSqI6Ce3x8dnjx58vLly71S/vz5U6dUfP782d2oMeXMEUsuHwIQgAAEIAABCEAAAhCAAAQgUBUBVpFVqQNhIAABOaC092F5MUNPGfrOK9BBAAKHCdDuDqPjRghAAAIQgAAEIAABCEAAAqkIaGlmd3ToGzaFPxKeqprkAwEIQAACEBiEAE7XrIrenDU9evQoqwBkDgEIQAACEIDAnADznzkTYiAAAQjkJsBBFbkJX5n/nTt3vn//roOg9J6wO7FCgT/++EOPV3769ElDbxL5lM/79++Vp3JW/tODmwqoXJUuGfSOcZKCyKQnAthnT9qkLhBYI6DRQeciuavPnz9X21eki4kEdESFDrbQaOJ7cl+/fs2YEoHGJQhAAAIQgAAEIAABCEAAAk0TYBXZtPoQHgL9EdA53Trv2z+JdV7Hp0+ffv36NdVuyzx/YiAwGgHa3Wgap74QgAAEIAABCEAAAhCAQIUE9GzPn3/+qSd24rLp0dBnz57F03AVAhCAAAQgAIHLCeB0zaQCvSOzmbPOOt9MQwIIQAACEIAABJITYP6THCkZQgACEIgT+Hf8Mlc7IKAjq8ucWq39iTdv3nRAjCqUJIB9lqRNWRC4hIDORdLREu6wiW/fvumEYB1ppH/lgb17967CN2/e1NP8Opnix48fevpfaZTe3eLE1ncY9H1d95MABCAAAQhAAAIQgAAEIAABCPRHgFVkfzqlRhBomsB0TreeNXz79q28VfJc/f3333Jn6VUNebd0eDdHVDStX4SvkwDtrk69IBUEIAABCEAAAhCAAAQgMBQBvdEhf4geB3316pX8IX7d5RiRS0TfqsEr4mMhDAEIQAACEKiZAE7XHNrRo86b2W6e/LWZAwkgAAEIQAACEDhGgPnPMW7cBQEIQOAYAQ6qOMaNuyAAAQhAAAIQsBLQW0YvX77UFrW7QQ/06+F+93MzoE1uvQmgE5E2U5IAAhCAAAQgAAEIQAACEIAABFonwCqydQ0iPwT6I6B3M+Td6q9e1AgCNROg3dWsHWSDAAQgAAEIQAACEIAABAYhoM/J6E8nVrizO/UpGp7eGUT7VBMCEIAABPojgNM1rU6Dw7wWMxfzxXgiIQABCEAAAhAoQ4D5TxnOlAIBCEDgXyCAAAQgAAEIQAACuQk8e/bsy5cvv//++4GC9B0G+XPZ5z6AjlsgAAEIQAACEIAABCAAAQg0SoBVZKOKQ2wIQAACEIAABCAAAQhAAAIQgAAEIAABCECgMwJ6qePevXsPHz7Uvzy905lyqQ4EIAABCEAAAocJ/Pjx4/C93AgBCEAAAhCAAAQgAAEIQKAnAhxU0ZM2qQsEIAABCECgXgLaq9ZHce3HVfzyyy86okKe3Ddv3ty4caPeiiEZBCAAAQhAAAIQgAAEIAABCGQgwCoyA1SyhAAEIAABCEAAAhCAAAQgAAEIQAACEIAABCAAAQhAAAIQgAAEIACBswT+/vvveBZ6CjqegKsQgAAEIAABCEAAAhCAAAT6IPDvPqpBLSAAAQhAAAIQaILA9KKRRH3//v3nz591boV8tTqNQv/KJ/vrr7/evHnz9//+8RGGJhSKkBCAAAQgAAEIQAACEIAABLISYBWZFS+ZQwACEIAABCAAAQhAAAIQgAAEIAABCEAAAhCAAAQgAAEIQAACEIDAXgJ68jl+ix6HjifgKgQgAAEIQAACEIAABCAAgT4IcFBFH3qkFhCAAAQgAIHGCDz8719jQiMuBCAAAQhAAAIQgAAEIAABCFxEgFXkReApFgIQgAAEIAABCEAAAhCAAAQgAAEIQAACEIAABCAAAQhAAAIQgAAEIAABCEAAAhCAAAQgAAEIQAACCwT+tRBHFAQgAAEIQAACEIAABCAAAQhAAAIQgAAEIAABCEAAAhCAAAQgAAEIQAACEIAABCAAAQhAAAIQgAAEIAABCEAAAhCAAAQgAAEIQAACEIAABCAAAQhAAAIQgAAEZgQ4qGKGhAgIQAACEIAABCAAAQhAAAIQgAAEIAABCEAAAhCAAAQgAAEIQAACEIAABCAAAQhAAAIQgAAEIAABCEAAAhCAAAQgAAEIQAACEIAABCAAAQhAAAIQgAAEIACBJQIcVLFEhTgIQAACEIAABCAAAQhAAAIQgAAEIAABCEAAAhCAAAQgAAEIQAACEIAABCAAAQhAAAIQgAAEIAABCEAAAhCAAAQgAAEIQAACEIAABCAAAQhAAAIQgAAEIACBGQEOqpghIQICEIAABCAAAQhAAAIQgAAEIAABCEAAAhCAAAQgAAEIQAACEIAABCAAAQhAAAIQgAAEIAABCEAAAhCAAAQgAAEIQAACEIAABCAAAQhAAAIQgAAEIAABCEBgiQAHVSxRIQ4CEIAABCAAAQhAAAIQgAAEIAABCEAAAhCAAAQgAAEIQAACEIAABCAAAQhAAAIQgAAEIAABCEAAAhCAAAQgAAEIQAACEIAABCAAAQhAAAIQgAAEIAABCEBgRoCDKmZIiIAABCAAAQhAAAIQgAAEIAABCEAAAhCAAAQgAAEIQAACEIAABCAAAQhAAAIQgAAEIAABCEAAAhCAAAQgAAEIQAACEIAABCAAAQhAAAIQgAAEIAABCEAAAhBYIsBBFUtUiIMABCAAAQhAAOdfcDUAACAASURBVAIQgAAEIAABCEAAAhCAAAQgAAEIQAACEIAABCAAAQhAAAIQgAAEIAABCEAAAhCAAAQgAAEIQAACEIAABCAAAQhAAAIQgAAEIAABCEAAAhCYEeCgihkSIiAAAQhAAAIQgAAEIAABCEAAAhCAAAQgAAEIQAACEIAABCAAAQhAAAIQgAAEIAABCEAAAhCAAAQgAAEIQAACEIAABCAAAQhAAAIQgAAEIAABCEAAAhCAAASWCHBQxRIV4iAAAQhAAAIQgAAEIAABCEAAAhCAAAQgAAEIQAACEIAABCAAAQhAAAIQgAAEIAABCEAAAhCAAAQgAAEIQAACEIAABCAAAQhAAAIQgAAEIAABCEAAAhCAAARmBDioYoaECAhAAAIQgAAEIAABCEAAAhCAAAQgAAEIQAACEIAABCAAAQhAAAIQgAAEIAABCEAAAhCAAAQgAAEIQAACEIAABCAAAQhAAAIQgAAEIAABCEAAAhCAAAQgAIElAhxUsUSFOAhAAAIQgAAEIAABCEAAAhCAAAQgAAEIQAACEIAABCAAAQhAAAIQgAAEIAABCEAAAhCAAAQgAAEIQAACEIAABCAAAQhAAAIQgAAEIAABCEAAAhCAAAQgAIEZAQ6qmCEhAgIQgAAEIAABCEAAAhCAAAQgAAEIQAACEIAABCAAAQhAAAIQgAAEIAABCEAAAhCAAAQgAAEIQAACEIAABCAAAQhAAAIQgAAEIAABCEAAAhCAAAQgAAEIQGCJAAdVLFEhDgIQgAAEIAABCEAAAhCAAAQgAAEIQAACEIAABCAAAQhAAAIQgAAEIAABCEAAAhCAAAQgAAEIQAACEIAABCAAAQhAAAIQgAAEIAABCEAAAhCAAAQgAAEIQGBGgIMqZkiIgAAEIAABCEAAAhCAAAQgAAEIQAACEIAABCAAAQhAAAIQgAAEIAABCEAAAhCAAAQgAAEIQAACEIAABCAAAQhAAAIQgAAEIAABCEAAAhCAAAQgAAEIQAACEFgiwEEVS1SIgwAEIAABCEAAAhCAAAQgAAEIQAACEIAABCAAAQhAAAIQgAAEIAABCEAAAhCAAAQgAAEIQAACEIAABCAAAQhAAAIQgAAEIAABCEAAAhCAAAQgAAEIQAACEJgR+PcshggIQAACEIAABCAAgQ4JfP/+/fN///7666+///5b/6qSv/7378GDB48ePbpx40aH1aZKEIAABCAAAQhAAAIQgAAEIAABCEAAAhCAAAQgAIElArjNl6gQBwEIQAACEIAABCAAAQhAAALjEmClPK7uqTkEIAABCEAAAhCAAAQgAAEIQAACEDhEgIMqDmHr5aZPnz59+/bty5cvelv1x48f7l/V75dffrl586b+nd5fvXv37u+//877q71ovo16YJ9t6AkpIWAgQHM2QMqYRNuHb9++/fDhw3QyRVCSIvWn8yuePHny+vXrx48fBwn4eZgAln8YXYU3qh1N0+apyQTTZgmsmfM0bb59+7YCmjwzc65QjwlFwiQSwiQrCLRFgObflr6Qtl0CzKXb1R2SnyTAQHMSILdD4AAB2t0BaNwCgQ4IqO3jNu9Aj1QBAhBokQBL/ha1hsyDE2DRNLgBdFN9LBlVdkMgX0VaWSnTnPPZADlDAAIQqIoAHX5V6jgmDF6gY9y4q0ICGHOFShlKJCxwKHWPVlmmfD1pnIMqetKmqS7v3793X1OP3KC37/SnBHolzyXTuRU6rkJfXH/48KGLrD+gPkt1mU7i0LuF7kgOhaf458+fP3v2bFdFvn79Kow640N8pgx1u15KFCK9l6jv0t+7d29XhiSeCGCf2Oe1bWGzu/jjjz9evnx5TMifP39O/cbiS87+2UDqTNTZ3rp161hBldw1YHM+TF62MbX96ZSohC+3a7TSGCfDM8qmsyo0rr1588aYPp5ss0F1Of5i+XGraO7qpNB3795NE+NF+adL+lfdu59AJ1ZMM+c7d+748YSbJtCZSWx21PlmPjKD6WyX6d+SMx8Nu2rUGu+mKZlbzUmkaSDWv5JKy7ppSpZwXM5h/G4WoerMlxLTgvfFixcHDqIyzl0nUOrxWp+7bmqns+a/WV8S2AnQDO2sNlMyl95E1HoCtRd5UzVm+QOxKjXNqN1ArMFFI4v+HWoi3dNAsznJ7MAbIGNenH0pUu88D2W6TfdLtLu4+mrbBaut3W32dfkW1P1tJayZoptpd+Y2X6tv/fEXmr3g4Eeq30JqllD9iXu0w83iJoHdMsTZWElHZc3QksvGkj85UjKEQAECPS2aDuPSIII7K0LPTdq1RaVBts5htCdL3pyTd+B2i9hbT6qMVDN+yTW6MVfK2EDcPFJd3exq8HqlQl1DPupV3DJ5Gs2nh0zY7KhBOyPL0FOHv9mpdjl/mzQod5w6k4glq8PRnxLo4QGXTJOc6Znbtt5Wc/IT6IzAgMY8Qq/V0PxnQAvM14fo4Qe5+DQ2aehxD1pPw9C0vp42iaaPlfI6cD5F+Dkz5fNpzMO1PbEzl3Ax5p//+c9/Fi/sjVT99fDorrvUtit/5UMvauqNTXul1DFpYLanL5lSgukRSf1NPen5onUWg/xN1/a/a1ME1dG5Tiw11Xs7xoMqVKISGzE+ffpUq8fKjdzCp0Aa7DMCGfuMwLFf2lw1GftG9Xt73+FX0a9evdp0uMzroimvBlaV2Ja3pcvmPNfOmRi3ztFQpb8125teyzn8co4UoTHow4cPB0Td7HYYf+dUsfw5k6Zj1E7/O3F+m6QWWiOoM9cf08IkPC/JpDmTUKek8WXypmmscW61adyZflpIym5Lzny0z6S/A0cqWOqiE4U1H9PIKAiW9C6NmrCkKn8WoUZbacpXma/Kac3rhIwHXr9+bacq358O8pgcsvFsg6uau+pQS7Fqa+4a1GL+s7nmP6/CYoxeoPU3ehfTfPz48Vqfz6JUJSNphsVoM5cuhvqqgqZRWIPLZs8zl1BDsPHQZLVZvbg7z8GP0WilZH7M5eG2BhrR8yckixMVC9JNt4PLRCUW9sarxMgcbKqyE28xwAC6iKWqSNpdXB20u0YX1C1uJQSmqLY5PR6kzjbS39bsNg9q1NDPRs3+//ci4UdqyM62RJXzfG2/zN2qedouH7tsW87A6chal4kl0OgWraVq5dOw5C/PnBLnBOSy3tw03+VFnxfRWUxbi6ZM8Ad3Z03uEbfVGLhK9HNtl0rDbj2bRG1ZsphrHTSxDYC7eIu11+x2s8i/mKYtVS5W4XAkK+UJXa82UH67ttHlfwder8OdwJkb2ew4Q2/XvZvLjUveLZIBsG2a+4lN5m/zloIXaM6EmEYJdGnMI/Ra3cx/urRAY2+wObNSPnZHrkxCL4PocTX9GQVwybQlPT0OXfmHasqvKx2iw4G21vgjdJ6HVbl4IwdVLGL5f5F9HFShNqz3iw48BxxD8z/XtIqTg/uSPQbLwwr/I+bG/0YfvQ6z0NvmG3nNLttHwdmtQ0Rgn5tqxj43EcUTaKb+22+/xdPYr+56XVOv+U1TW3v+aylVrs6+qfw71b025zWl7I3XowzT83CbT9ot5mx/OUe3v3z5UqdULOajBzeVlbZw9Jjd5IzWImq++vrzzz/X7I3xNwCL5QdAWv+prlvNR0975KhI2lPMnO9jastq1JJZ4SkQyL+5+RSkn//USLTrIeApB82f1fVNHU5cQqUPhNQjOIEY0+NQinQB3aLeNUiW9mdDJjFVvIOZj0xF9qa/tZFor4pTKVGCqX8wHnG4V8ggfcLRVjlb1qQazjRx1ROExyYqgfyTBl03FVxt5Wcqy1msb9oRYbGIeGSLHup4jZJfpRkmR7qYIXPpRSzdRCYcXKbpgQbiyIxUO0PBfHJOUvko2Tz+kpjmBpqEHWNt3k7Zqnwj05sA543h/EEVmtJn2s1Zq935/R2ty85PI50KpoD+lf8q7fSbdrdmAy6+2C5Ybe1uItDBgloV0XKs/q0EZ3IKdOM29yvVULgDs8eP1JC9xUW1zDY1PYisCPz8NdBo+TDf/PLTGMPN9avGehVIJi2IXqaZ7YXPKRVARxHJCaR9vjkuntwOU+ejEWpyU7iAsQeb5688g+XS+UXcvJQpprlF01pFDser70q1VzLNUmp2Z6myMld3CIJbjJ9Z4FdyUEVzlmyZCBmtuja3m1HstWTNqXKtInvjWSk7Yn3bQMnt2g6W/7IKVmeuaawFNLhXtdmxJmcT8fZPeujs3c3pkx7ZLV/rTa+I5qtsmx7WC/O3AB1eoADIVT/ZZXYL28O7zL0ac8e9Vmfzn14t0N4rpnLkalktF9/m4cUWwXIffWWRIZKm5LoyIobxUnNr/I47T6PKpmSaYEwvxsqTrLWP1hEaZ6fXG4UozOo/if600Aqz3vqteUCiwnNlo9c5tirxf66rA8olyqF8RViK/z8i/t8fU4+pamqfQA9Q6q1U3aI/BfRT8ca1sfJR+kMyHr9Jlv1/a3P8l3z0cTlUO9XxcAHSQjz/Ma/K0rBPi1FhnycbiDo0C2djGvm7LfKc7DTWhFHpajgWAQqn6bs5n4QpOGrFqcYs5aPcImagS4tjt/rbxZFap/0t2ltk5EpVF5Xbev+G5Z9sHbXdrjay1iL8ZqI0etxfif2Zs5ZCmk6rl95sIEqgOXaSum+W5Yt9Pqz6HhBbTM4XHclBEA5IZbylOZOY6tXTzEdtzaistWRqbmfWcYu2J6vbHL/W5LHHp23g8W5HNhNfly1ysESqw1ycftg5XJWy0ea/C5dlyGtUfbs4RBLTDCNwklxiLp0EY7WZaG6cfAiehp6IW0ZGtTk8ZZ092tXR6ECTsGPcnE0J0RkTivg0FtWk4jaNx57g/ACqabC9uCQp1XwWydgjz+grUgX5uOwyxFPS7mh3cQuZrva0oK52K8EpQj2PzDLV4KJ8lFukN9Ol3G5zV7W2Aj2Z/ch+pLasbk1aS4cQaeYuWw36i+09MuWwXKq/X3UEaghIU3F/o2aPQiqnZYvPKdVAGBn2Eogb5NQJxL3o9hLTjq1rHZRdHnvKRhdN9gpuphzQnSWzX7Oxw/HCuIk6a4JGLdkyETIqpbbl/2F1N6rKw/WdbtQkipWyYziCDZTcrk07RYns1DgNKiAl5vAbszrzIQdhMTeOF5Zkyi3If5yf6pAtiFpPoxlIDTpttMNn/uaMBy+QQ1FDgF1m1zMf2GXu25g77rW6mf/0bYH2HvK8I1cmkWMZou5FsmlhZa9LmZQl15VnasSUr1GXnbomrcHd8BoENLjM6/WPM4bi38tBFcKt7sxncm1Yyg4swP1U/6iNAZmLUUJjj6D5nD1PY9GRZMVmS4tTdpUujNqzkeVPg43qHnnoQYkjdRnwEvbp2uNmYN5x+waDffo0FsOF/eyRkdjvN5RMfxJY/0pC9ckavy3dmtKoT16s6VWR3TfnM2AXW+hmq7ckWOwZNCTNrSiyPRN/8mCt4vMiLAIvplmshSt3kZ5Kr2T8xfKdpjoIqCuWXS1aqYuU7UnpU9cdr7Ja4mZu8gtYsooXlLAxumpGAsfcK5HVaaQs+yVBiFM6drVRk5gq29nMR0tstakDehSHNQec8tQQo9mXcnYtUQH91Mi42X4n+1TmxxqFsS5pG7jqtViu0dRVWS11RUYtWv8qvEs83X5MiYsy5440MqltRDiAZa2B+D1wbeuOA9U8c8suO/e5LYZphoEumEsHQHr6KWu3bPipiWlMUWJ1NRpSpxFZ/+pvGpE16Kzlo3sXH3nXvYsN0I/UvdfSlpCbkw0JWedAI8F8mGfCqmBEEeW9AbLDM9UJ7j0/gC4SCEpJ+1OWGdGI5dJagz0pp2aeltLjaWh3kxZod3E7ma52tqBWv32+R7JwO5AmX0e3aOqaXcxHseRu8wMcarilM7PXeHTMBSEOa8tk5Vm/H6kGWzovw7ydzicSm5OWNXe0Mp8WILIQZTLlo3+l+qa3aM9jz5GDuuK57qYYaUHAJ/6WojWQrbVNvwhNGu15WsolTX8ENlfisqg1991eGmnHVt/U/fBeqeLp1YI2EakjVeu2tDX1tJu5qWlbsoqLnfDqsO4sVdy3qyThRa9dQmVFsmraki0TIaOCFtdEjtviWsyfKakTU2LB1PC6VqLauMswR6BpVZ4BsqidNS3sil+0ippXyuPYgGWum8q3k3aKopVX3NqlRFZncUSZrspgdvUP8cSpzC9TZbNmKxuOw+njquYAWTFuZt50h8/8bdIvXqBNOy+cIN+Ucq3fU0M+WcdKdpm7N+aOe60+5j/dW6C9o9j0K6o7WnPkap0bWWSpt9EiRffKZqatIkmlTkxrJcVIBcbnoiXh5DyxVyprykiVXdd97cSeKd+kCNlYxBIWR/DLXXYydcswHTzZxUEVEUX/Z69HXgqIZVfw2qKzWOKt9cgW0bSXsGlhagbFurAys6W5v0z9+OK2yiJz17MrEO9WLCroJs0iK+zTtxY/HLEc7NPSKEr62Rd3cdRZSVPGvtHS01bVn4zQnC1mNk8jVW6OU5NtKKWsdHLWBKsdvyuYh3W7b1cKB2k0YMUXQvGViex5Xi/FbNYrECPys93+DctftI1GIzdbq2z+wBRarS/exNQ0VPQZaAkbY6Sdukvx/mStIvO5isswSUAQ1oo+HN+uSUxVlqaSsJ0ykQYjJIvNfPa2QSlxDkHLDbly1kY3v5oajhedPkGeMj9Lbn7O9nDaBr4IMGLqKl2qV4JIwxclJVgcEANQ00/5Z6fZjh1C+ZQRJlMtRGYRZlzUAiNCXIDFq5uDlKrsTzUXM+k7kmaYT7+LXUdnTqF89GrOWZ2GxXWsQTYyvgQVVEotGxfb4/x5aA00i2OQH6msgiJK/mx9oFlUhI/XHq7NGzD3qNjrMk95fgC1zEXn5Z6JOT9P22z+x8TTkHGykdLuHHnancWWNO44YucDlSyoI6q3MEmeZrNVirxGHLcmnToo/SvtqINVdRYnk76+dLvfFc87+Uxu8+SsymTYpdnvXbnLLH0TmsJt+ZHKWEvuUiyzzcikRW66+YRk6k/8PiFSC1nCPIe5bdTWr0ZqdMmlxV5aYPc2TF94i2qCzt+/nTAERODM8817AaYdW+e90BSzV6pI+s3pmdrXgSYsDpsuaBUdEazMJY0Rm52/CPTqzpJm12zscPxVam3dkmVmh5kHN0bmKlpnBYnVThdVtjig+/dGSjnZeFtX5bHqb9Za8GUkg6yUN2n0NDBtjpVSvXE5s2l7aacoeL02gV+VYO4H83vvveFU5ncVjTPlyv+wF1eL6dWjnqF08t7WO3zmbzKAxUkjXqCTTePk7ewyu95Y9mmHOYIxd9xrdTD/GcEC7e3xsCNXngrXA/gBLbvkAYvsLgWyaYqyqBE/T4XzOUYCeTZ/llxXbgozT8CUz1lOxGbqdNmp1djHDn/Y5aCKeUP435i9HnnNrf/35otCMoV5RyPjOLBvtFgDy/w17odazPZApN3iXcNeC6w1+GCQi2AMUq4VJH/fgZr2dAv2uWYbkXjs82QTKOZn1yxqrkf1mQfkt3Qpa4ZxoLhjt4zTnPfyEZlNDWqklsFs5izr3Rx2pzF3vsy2WMjcYv2YNQkHH3+x/E27bSvBfGnntwKFT05rN5vwmSl6wsYY1Hrx57F57CbhxbLskYKQ1uQ2Ba7ZJCYUzHzmSpSdrA1qEfsRyc3HE2Wrmc6qSNvA513N2lxF3qK9rARqLbegLR9TRERHaS/NLSeQv/7mvwvI3HEU1Fc/R370RDBphrssypiYubQRVHPJLKtgtan5eGSvqYan+bisGH8glhjzriyIkRj2QtOm7GCgSdgxrrksgklFxGyClIGi3U/jKmbuVHE5HAicH0A3F5IHpIrfouZz0uDnLTReovGqv5d5QELanc+ZdmcxIRbUFkqH01gmDE27zQ+TufZGzH4+WGgGstc3IiWKpGU09Kev16q+wtIts821SYvWGv6oN4U73qKtUH0SSdqZu5siU/q9tbBMkk+67/aKRPqGCFiWkGe8Fj6KtGPrvHObYvwSz4Tn42BQ4slmtdlyU2E/AMEyOz3ZidXvzlocQAMb2PvzwDzqgPqCWzqwZMtEyKiL2pb/gbLiPztQZbyC86uWvmiolfJoNjCfP89b+nlv82R4aacokRmCBoJ5LVidzZt/ppjaNjsyVbNAtuqf55bcX4xmIAVgLhbRQYc/+PwNL9CiYdcQubkMT96VyRhOVtziVz8gtnGXeRxj7rjXanr+M44F2juKA45cLXYW11bKSpfsRfsptZ2nbiTe+QQPrfm3lwwv1j2QPNW6cm+9mPL5imjOZbfZBPzaKewqyEEVsZay1yOvjiaWXf5r6kbnczW17fNTQF/2RV9SYGHGuZ2f7d6whg2Vol51+jszeXLtwZchGOFUyhpG++Qm4qHzi+41jH0GzcT4E/s82SLUctVXuO5CneSZ7mKtFc/HC/Uha52GpUab0zLZz1VTRsk/VHO26Mul0bJk08D2Pm8h2hqDIj1GMPRLAKNtRPLUpcXORzUdefzF8p2pdxBQFx1vWWoFSZ6k2Zw5H9uRlQok/zSobXY78cZuvCr7P6D33L5v1f2AVIu3dGASU706nvlYmmSwiIsMZ4tmEEQKZjDIztuLjFDJghvP/9RUcJrBTpPYkzNYf+6xZuoq6MzLErp3s1Od6K1Np89DO5zDGhNf3Rbz2xQg34iwWfQ8gUVfxinlPPM+YmiGyfXIXDo50koyVF+xOR09POMN6qhVqt85T2HXWak/n18NYhLOHgPZIj+7GWg69gZMzpxNSw7Mae2ns8mIVcQv5V5GzSWXlcZF2ry6OW2eF2qJ0Rx1s+jFBLS7Od5FR1+wgNIUcc0YZNjzPBdjjBP+2trdZEiq/rQQEwr9nVyIraEYbSthYjtpfNFmXKS/dF1s2kFkbW7zQLxWfnZs9paFfNANyhoXe0ujNgVzc0DM5EcySlh5MstkbHGcGrNfrU2bLPlr0wjyBATmHb6bgbjA3qlIUIT7qebg8swXcMUdDqhH1Yw3LqFlMN0UoCqvuJMWd9aEYj6Gxk3CcjWJ2ThNbQa6seSO3W6bSpwSdKNKY32nZKyUfVxj2sDmWKyO97y32bUyvF6+yfUartPp2iJtdUqWmU/radg2PWOcI8/f8AKdsZzc97LL7Hpmyy7zUMbcca/V7vxnKAu09357HbmLK2v1AMJrL3QtpcWFeGZjca3cXfEl15V2wbpZ43fceca1aX9AyI28CkjvypaDKmJs93rk9fBBLLv81+ZPP6TaSwtkV2/uG9NiWP3dZGTBvbl/SjbVWkPLolSLkfOxIVC9OpeI2Jae3ZUbyaf7S9inVIx91mPn6qA0fKr5zy3TNdh5YPHp0qDHkP9Oij5f003BLnygbS7bgMPNXMWbj1lIZYeXPZZ1lyx2VxFKPDdyF7NXpyP0b1j+3OwbjVFLjNu/ribpySc+m53DfC56BqxqpxI1YMXr6Bp7JKBZrroCoTgzq9e9yiSJMKqUstLwrToqW/2dAeXf27dJTDUVrtZnPrJVacpXXBAO1oD6ed5IVGKkjUyXVFAgSb6fkmdq4JtS+QncmL5o6hrdUvV4xu2uq3wFi3pZZOLTa3pEWKzyFGnxY6jTiOQw7CWa4WHVM5c+jK7mGzd7/oSjzMRBbXBuS1N/pXHf78AXw+rVC/McYaDp0hsgc3Id/tzkFq3LRaYaQCXDJIYI62+azBu9Q06YeUA5aAWqKaUqqPwTtgjlJjmVuWWaMRdMMWqhEm9a9Cmrw+LR7hbxzj0PQu2nFPyIPexSaySfyKXJ4Kf1zlXtbk08yTa1wV2CsZXgeEqtvrHNw2r+arku/a6AsWPcVYQSz4V0MW6JvUvO5hJ3YPZSWdyuRvAjtWV48aY3tcH59EADnGueCigTzSLOV3yzw1dBc2HOl9tuDnNimXpL6dfX+GK4Kt9juzrtTHLLhCGV0apz0DwwGGUWbXVvpBqazFs56++kgkZYNEUQ4c5ycKYpnxY7+tOkXX9qCBpbJxu2DM1zM1YmLv/cgREsWQOflKJWP0e9FlP/8n9uGCOocl5rNZY1JU7xaoPxFc08TxdjGfhUyq4i4n3CyWF0TBuQviwON3XRTrM5AtNYoK5jPqWPmCherxy6yJSnVKwmpj5HWtulZRlAbvPLVOXy2Vp63ZP95IFKSfWRVjxdUt9+IOczt4zQ4Y8wf5t3JpksHC/Q4eamHkB/anFiqD/15xrrLZ1VvN9QDspHY4pyVv6HxZvfqNwkpzK3zI4WhVSHJvFkiqqssjKKhzFLF8Ilbp2tOif7r3/+gwXOewPFWDorN+4srqwVuZjzsUiZ02YDkczHMk9yl6XnLDyxZ8q3OFRpmAs0Lkv2U8YNyaJol1tQ0IGfm2bvyvIDU9vkoIoY8EDrPr7FsIaKWHaZr83tQPOGfGWqq1qE4EdeC0TVnw/evnguHDR43eguKRBv7Rp4/MSb4axKyafu8zljnwFD7DMAcu3PxUnqYnOe+9mDzlCmblzfblY56IsW5VFxm/kkT0BzXkS6aUUakk7axubSa9cmomoxV6VvZlokLNZ0M7LX/m2OK+uYHvQtvmpc+NqJ1qYlVJtgcwEswsmVq9mmU9xiIK1nxMFXtvEnBhaFmSLTOibUAe5aJDvB1PWllcTBcYGhTGKq9eaY5fjXNvORFTnFBYFglNSDhkGCwz83269wBSvKw2XtujGostPaPDB5fxZNfa7iXTLMExuta++kZV5QkphFJgHAbkaEgJilT87d/QYitfiTZmjXGnNpO6tWUlpmd2ojmaozb33qsiRS0IfPf2oAyiTSYrajDTS9egOkXOMMZzK5AgOoZYI6t/+EM+RFg/cj9y5F1ahTTbpod3PVTzHBmkXA/ZTxHtvSwfq5JdFmbe3OWbhdsPlqS/2DD0oTJLF1OZ8JBAr1S3FhFXemiMP3bhIbx21+mOHlN24q0ZlZdvTkwAAAIABJREFUbWaPH+ly49klgMWPHXSbwcM8g/Sru6iWScySvwxnSjlDYO5GcIOXC0xe9DOlBPeqy7KU6wSYBzRN0tiqgTjo/YKC9v4cbdHk8xHJTcd4fHHk57Y3PLeHOt1Zfr1ETGtJyxjtDFgW6+eQLzyaJWvRpz7BcY4Emlv+j6bKqVFsLrKGWimPaQOTJWyOSmrsBbzNrq/etEzX+dS2/L/K6+XQNRSwa7mw+TXEcC7qfJrnGosLJF9uzMUIYjSRc6WvBdg2FZl809de5294gYK21txPdpmdyjBmh2IK9NprqXZ1zn+wwMAC3U/7zGquWa2w0vpR7VKdX8W7svYGaltXjrbG77XzXFtBxOOntTkHVcRacbC3HQeqq+pcYtnlvDbvZAu4qDZPGReTyc5yVj2Wt6WPk5CBj9737G/Kr25l0zD8BPnWtDEQV1/DPhc1gH0uYrkqcm6lfst14cDPLiW6Swok37RWcX7+i+ECvb2vlDmoAgLUP9zMsQTKSrX88EeooIjpp0YlX1/xcGQI2xz+4jn317/NVYzlx22g2qsW49zVjuw1VbNabLYuMlO5crtsFu1kcAHZvL1qxpTBoOnKWgxoM6zMLt2AJjHpa96tLSqiwpnPomEEmyiLaYyGuphsc/wVvUwuzkV5XKSxdQvIoqnnaOmSTUPkojkFkWrmmfo9xyceWGQSCJlJwk3FZSrXB1Kbh9qXra3wpjYnoxq8Gc4HHebSbdn5XFqNepuDYzCLmGdyMmbuKLAMQCWfuBpzoLHUWh1ji954jc7BPGHtZ4EuTs3HYvC+hAHzkw3QcrvRGDQnSTjzsRSasDifw+aUIFO5ksFSa9qdr6zz4fncxm9uLhwMhdKUu6TACFsJQr3JajS3+XnzuyqHTVVO5l2h2S/6iIb1I11lP8ZyNVf3+8nFsO9/C6Zng/SrRpglk837hwLz4fl6cG4wmp6V5EBZlROwP9+cvCKbK4W59ao/lJFr9phcGGVoWT5kWrxsoshUrsOIO8uhOBCwbChMxqxx4UD+e28Z05IttZYWAheQ78XdHByD+dW8gwpizqvbUqlMncOFndJ8+hSAHWqlPKYNuE7P0rsWmF07eRTYtM/JXCtc/hcG5UNrLmzv7aFqVO6Fy42IhJr9BuPL/CfbphOTTJMNaccyzEmGhuZv82GiQEeBFyjS0o9dktbmHUIkJjDRY4XuusvYds7sMmPMixoxkg9MovJV51TT2uY/WOCiBU6RxpnVvCtLvkkUCKlFUKSr1KVUa/mg3M2fVa0rLd1IpqnXhX4eS61lIQ11nvY+M2gU0/qCgypizVbPLgTU4j/Vs8Syy3kt2LmXJJqXy45zLwA2G7OISZKcVd/I27I+8Ru8n15U/ccdFkuaj3BxI1l8IGYx554isc81bfr2tmY52OcaveTxllma72dX/+Dbdo7ZrWYta4bh4gsPPX6VJQPDjezQMhVLNaVOXtZiLyS1bg5/mw1wMWdnt1Ogof4Ny9/UeBMJgn47MMi5WaatlEpfLNFFZu3PLb4bJ4kMPm3dXW4WMVR6sQnzyCYhpXQz8wlWZDnsRwOWayBrAX+W6Gw+dyCo+5psGpSDgUw/U01OFutoFEwCZxVjUbYpcvDmLwiWHkB6jDDk0kTAaO2DN8OgC2IV2XrzseyvyOYLVNOy6gwGR1ljAcFUxMgDjUUvDXkDfIOxLGdkcsUGUAvqqQkUs3wfl8Kbo2TavoJ2F/R4wU/aXWCfJ39aptP+IjGwz0G2EpK7siNaS17WYh+bxG0eqUXll7ox+2B4GsqPVLmNBSvHYCCbfqo7nWoxZr9apwYDxbHkr1NNSGVZzeUYEUTe8ryH6/HUgvScej59BZ2nK9cP+AuHtJKodL+geVjVT1uinxvuLJ/GsXDQ4c81OMVkteFJ8pEteXGdEujCb8V+emlQ6OLaD6bKQc7znyd7zjFVmXz1GtFp8rJ8i3L2cGalPKYN+CqzLLSLeZudYBap8Ho5XI0GLNNjNfPy5tcxz5OD5gEy6mNdX70W0PTgQM4Hbhm5w18cPQONNDR/CxYFeIEONIdKbrFY5mSoxTqKgMzm2kRVCG7Z9RNjXsNlsY2Gei2/mlXNf7BAXzVB2KKpeRp/hRJkmPCnSgkG8eCnNCsnZMISLVlZVnBlJvZM+QJ7CH421HlujsJB1fyfMtorD6rQGQfqIGr+s7RYH2jWXZNIFyN79cWYh9Uhqs1Hcjh8ybipJr/n4SJO3miR0DX4ILFF7OCWOfwgpkwXfxJa2tuxzwhPi/1gnxGAaS/JGxg02PlPfxbrzzU1XqQVxuVmGYmKdSw0Z6cXFyg/pfYNb26iitm7Cyj70S1TVlognXTfODI99W9YvlNr6wFn6ottR5FanmSto8WW8gmgZddaxYP4fIOahUCmZcsi2MFNot2Zj/+UmwzGN+BUo1hgMEEpfol+OLirzE9fAGO4jD/UYmCTwJozlGHllzJ48xeKqlYZvmpaDBubnp9sqGZ44ehvWZJILxbvX4uWmUlmUZUB+/Y8D/uek0xiuGztU9xJTgnv7s0aGHmgsTQ99QwT/yCxpT0Gt8wtMIhJ6DRTVkHmiz8Tlhi3UuMcVULmXupG5IxMOZI/l0m7WzRIF0m7ixjqgUuW9Y4/IPoe3Xxel0iLc5ZQso/anDM4szyggvktPmRXXz+gXmKX00msXMeiumRyOMwrUm1Mu2aPH6laowoE2+w01KJdK/Z7vEH61QBXJT9Z8leiCMTYJGDxHiRfoTip/AnJWlizDn/AcvemDbi5zZoYuRePlk4jbZWn3HBnJaG6qb7JrrBkcfAXg0ngu0wsbjG3zgoSV+h2G7BT0mx2c9LrNOj0fiZQ+Up5QBsItOmva9ZG52KeHCdbu8v/8qwctOYCYrVmcn48SI2avXa5sSakZQtJo9La7WnjR+7wgymZ38Rc2I3+QeLa5m+bKwJNPJzvLq0JBWQcuiBgIZZWsHZzs3QRE97cjoIIw8hM6aQPB2OOYLc0t1Z6raCa9cx/sMBANcFPy8wq6P/z+WEC2fRTvWJQevBT86tMo+FcmCkm0ls62cpM7JnyOeCLgYY6T82pFqtgiZRZXnlQhUXEttKoXa01/qzxmx5MYVSaTPPvTYemSr+KzIR904pcg/eHDftwtZm/n0Czt6zGUGHm2GdcKb55LIaxzzjAhFctA6rrGfzlirq4fBNKi/dfM/KEHCJZ0ZzncCzLofldZ2IsHqJjvqHkZrzYp/mRrfRvWP4Zi63nXktrTd4K5tXfXIdnmrFPklj8EWqksvm55Eli9HCS3wkE4QKPLvm1wCT6mPn4elTYV3HasL9UDEzX/Sxsw1MFN3sVJ54LFFuTWnwFkirrXHrRDHyzcViCACOCgJTxUC/qqK1ImmFcX8yl43zauqq+cdPgj61Gz3DYFMnv4fNNdP0qMND4zBfDrXgDfLUqrCawWJ0gsuQAavmkicRTMwnqUuyndB3wmX4mf9+bdrfI2Y+k3aU1+z4W1GmZBLlZWmVwy8mfll762ESlwPLwZN3L3N6H2fuWqXA+dNX6kfJV+XzOlsXj1B79nVPNc/I1Ur8gf1T1w1kN6TzV3DlYtKY0mXY9LL7HC2fCueGT/y4Cfv/vN2E/fPIlh4g8fimLYTdXj2Ry/pIFQr4e1cm/6cZJ3mOoUpuFHpslukodCGyK5JtKGXfWZi0sL6tI7Nw7ZcNaslOQbxuLYdel+DNS96iby2ctsJjnWuSZDccxVWmp9ZpqjsWrD1xTn4s/1geeHzIsNM6Xsslts0NOPjD5Ilke4CnpbZ5k62P573MmPCdg6RzUS5Q3v7moTcRYOrR8y401RBYtl5lnWvj03eG7MXct0Mr8DS/QWnNrNH7kXWaMOW60a52Vi2+l1wqqaRkZVccC8x8sMFBN8NMyc3DWqMCxJW1QqP2nDGlTg1ro2TM8n7KSdaVFcUz5JnVX7rKTkMYO02+JU1g+Ft3OQRVzMsdjJqbne4pdOWgsNEqsDvGMg3hNKuNWRPllthN40584zZZ8F5tYuds3A343EddF4SFnU/ICCbDPTcjY5yaiYgksA6rbvfMVl3VPwu+aIj1MAUo05znk+BvXk76SP3kvMSxT+dxPAMxpzGP8ZrJovU2Mv1j+XLMtxsjYFo3Qj3Tus6wV3Hy2Net00eIimZhkorGmiEzrlIgq1yQZyiQ6mPn4XbSsSDWKKP3kJYvNFHZ6TjWyr0Yn8xa0kyh23b45GZikytr1BQJbVKk0wV05fl47IlTioc4BtnyeNMMIc7+j9gfZeTjTZKB+p2WEXm2XNM5u9upKkHU4XmRi1PJkdbtcvovFbUYy0AjRpqlMQ63v8tqlGnvHm3yOITnnPVgQU3K6ZZnST+Jl9V5G2sXiQJB82ky7o92VbHeTwVta38hbCbjNIx1ju5c6MHt/VNKYnnXiahmbkg+I7VrXJLlloiWt6c+ffWWd5PjzVb/QINw6+cPy+20qYBL8lHLHfE7pMFtuTE7Asree6ZG2uNdCY0GO1jEHaBmYpqX6/N60MYW94ho1Nn0UuLPsKg6698WfWR9TGdaSfR1tmvTUlv1pjAZiP4d4uIzbbUxVslL2bW9MG/AJTOE6t2uDNddibz+y12uux0ZjLGvw8k7XRmFeuNyIELO05V2ThEhZkUt0+ILTx/wNL1DEzhu9ZOklpmlAVgdshN6i1Z13qi9muzjhGdal2UevtWhaNcx/sMBF1fiRlpmVa7PSqXoz//YCYYsSz3dW9orUsK5kyid9ddZ5blbHNUM/MPkKOKjCZ3I2LE3Yu4NUKY3nmU11y9TfWQaDS+BMkDd96OoWldKvxRRj1JHv3I/bUNb9GKO0hZNhn5vAsc9NRCUTxJuwrk5jp2/YOY4hCKq8KZUSFHAE+LXeFGmQ4cayZM2x/rHsX0q2wJDK/+yjf8Pyy1tO8hLjD4FNHVrJJrPZdWSdMdonrnKmJNeFP992Q4mWCTm6yojwmISD47SwFqh25jPZp9+aclisA6WAxb0ojP4tZcKbo62v3F3r3CTyW5rbJKF7nCVJuWuZWOQZZESowUO9pqbm4mmGEZUxl47Aae6SxdQLuCYWuW2+5OBGw9ydPAPNpKBNa2nXG2/Ziss9Lw1aweIiy9m8C5SZawWy6edio1DkPOXhmMUiXMWnQO627wvvL1ICMaafmZb8tDtfC2XCi/r1I6tdUBcYrzcbgkDl8AW14jYvY6I5SvEtfDFcrdnjR8phD8nzNHYd/uRnnC3a5LSTZMiSPwlGMilDwO86FocwRWY6qCLisshU4hzpyIumzYWSVF9gejxXimIithFYackl7aKoLtLiFcm05pUMI1uyU4ECm1Zdv9ttWFUap7u+upOEK1wpD2sDc4VWu10bjETzn9Uu/68a1ufKrT/GMqwX3uyoH9qahBcuN9ZEUry8r/PGG8TknmfS4U8K6mD+porgBYo0t3YvWbov9Rud7TJjzJsW20evtVjNGuY/WOCiavxIY9c0zWo02fDvLRa26LHYo9qXryuZ8k2G11nnaTHyYHGhn9OSPNl7FMpuXsZoMRq6inVtriBLt+IrIkdfbNR+vt0IR2MxYGnwQee49wEpSyPUkLkoXt+R2OemfrHPTUQlE/i95WJY623fhZfbVTfV3dKOCsxlLWL40LofbiyPDghaJgP2Ua+Fiz3dslbHPvo3LH9Nvw3FW5RYoBd1xDbnjfm6jkkGS/eljkVj3N4psavjWmDeX+UoZa10F49JOBRzjQQx1c581I58Sy6z1ArgLP4s/+iD3TOrcdmpvmRgs9NzJAs86EDzd6q3oCigESdP0wGaYUR9FktznYAC3a8iI6wqv6TZsq+pxfBVDyhM6IzGltuNYxFjhKVHH96AxVZpUXHhAdS4NaNmm3x9t4goiJyLp8lhkObkT4tSaHcyAEFodBfMouLC7W4y2sXR0I+sdkGdu0X4q3UfiB+WWk+2/bXb/VLWwpe7zdeErz9+DamLr9bs8SPVb12SUHN1Z0trAXX47lLuuf0EzTIM5e5Xq1WfBY7TlwIs+atV5QiCWdx3mWYIi52bni0suZVgaa0lu7LNLYNUc0VVyu+FFsO4s3b1ABZbyvdoqKX0Li050FEHbrcxVclK2bfkMW3AJ+DCFhR4vXbhKjkQOMEaDVRrfi3yvHC5EcHlP+W+OBNWZG7XisXMSjbbYiuRQC8dzN9UI4s2fUvDCxSYQZ0/59u4vhL9cE+7zBjzpjX20WstVtOi/dzTb4sMfusbsDu1zKwmRCVnEXOLWvT6+rpTuIwH2GJUWQ3bIkBJZTHlm5vrgRgN/RYj921ew8dU0L/8WMItEvjrr792if3hw4dd6S2J79y5YzFBywG9luL2prHI9vbtW5etOqYbN264n5bAy5cv492ZNrfev39vyaqzNNjnpkKxz01EtSXQPMmJ5HcdLjJ5wHKA3+fPn5OXG2RIcw6APH/+PIiZ/7x79+48MknMpiNApVgkTCLMWiZ99G9Y/pp+W4nXJO3bt2+b0j579mwzTaoEjx49imclgb9+/RpPc+bq48ePNTXdzOHvv/+2dDWb+bgEb968ceEpoF5Cjpi9E+8gk70/MYm9xKqd+fjDnC/k3gra01vGNfsWjr3cVCmvWo+r0VnQqZrqHn/+/JmqvvN8aP5zJsQUJjBgM2QuXdjGMhWnqak/7K6VUmY4rrP0SSoGGqcdy9Dvu9Twxjt0BwLamrF4DpXzJcPQfCCw9Cd2DrQ7x4p251BUFfAHR7/fyyekpUPIvZVgaeaDu83zGUANOVdr9r5l+kLmg2bpmWv2I+UjcyZnX4/j9KtniGW9dz7Tixc34HNKcSBcHYGANh+11xbUVA9bf//+XUu5ID7Tz2EXTbizMlnUVdkOa8lz4JZJpj9Nqs3tNqwq/XnsXK1TzCAr5WFtYE3v7cb7K2u/28lXoxq8XvlqR84Q6I8AHb7Taevzt6kieIGcQnsKjLnLjDFv2nAfvdZmNa9KgAWmIq/VQcn3PuZi+wui+dUpZvNtkbUbG4pnyueU1VnnqVd7dq30Vf3/PaT1wMEYi7cc2Ee/5GytReHXIv8Xk7OdaECd3VpW+eKjEi1czHQcuOVtN0mTj0Mk581DlTRI+J3CYctUK5iXpRf8FB8Rr+9LCyYYjcI+53iwz5JtxO8K5rpQjN/Gi/X58XNwJjkLCLMIJBLZd3M2PtyvZJkM2LK8kXbyCWCpl99eFk2lif5tUfJIZN+Wb9F7VWk0qYsoy11SN1tY7M3hxh0rmE8wyxmWQpQKTvDh1gl++UkyJhFY1KYp+j15gcnGJJ5l5uParwKZOt6AlX5aWk2qJjMvfS3G15GPJQhn+hzcmlRBvN21kk+bNP9AKRZ7znqUciBP0z9phhH1BX3R5s9MnYCy3SxaCSIVGfyS5gCbALW4u5zS5sRGtVCaTHIy0PhgNzvGJrwBfo1cuM4B1DjXKjafd7gUCIwhbT9Pu4ugnvfbtDsfV5Lw5rjj23+xBmhZUGcVBrd5EuuqNpN2zd7vFdMORhFlWaYN5f1IEYEvv7RpYL4es3ZlPorL+1VfmNrCvkYs4UytjyV/bYZRpzz+xGzNXJO70BfnRYX9JyMvmjRSrOnaxRdWx2LrsAx/SrN4b/lIyxcOcjygMrIlz7W82aHVvPwfVpWLI4Lri1wgR/OZTEhW4UqJBPIJ4Cx5WBtwBIKAZdl4yXbt5vDk90WszgK1tvKzWvNrBaAvp98i1rrZ5MsNX4DFsKXLzTfPtJQuVuU9Y5v9W44nNjctpOb5m7OuNdtei8cL5NBVHhhwl3nNaNfiBzTmPnqtxaZXw/xnzdLW4rHANTIFFrCLVuRHbs4rJHyB2c6Fhs2Uz7eHLjtPo0NJpu6/EPSvtXZLfK8E9h7CZORg2Y1QVlm/Dm0UdZ5Mo5Q7xl5j+eGvOutguffv36uv0Zt4ambqdhX+9OlTsbPw51VrLgb7nKsM+5wzuTDG/9iL5eGkJKJaNtGN87wk8hgz6bs5G08IMw6ORqR+MsuiQunVgfh31Rbusn/r2/JrM6FNeSwfplAm5Q+t3CxRH7f8+fPnZgXPJFARFi/Jq1evNL89U9B077zKcnOXnyRjEntVWe3Mx69IsSnZzZs3/XIXw5lGgcWydkU+fvx4V/q0iVW6ZUKrQjXFyuQ0oPmn1Sm5HSBAM7RAy9SLGtdlmfofS8VrTqMT6C16kUP18lrk++KcpWoMNBZKLk2X3gBXu/IB4xCjtly+o/MXFCKTdupOu9tlbLS7XbiSJPbtP63xR8SzrLyybiXgNo9oZ4RL1Zq9D79Ye2zaj+QTqzNcTI+X96t18j8mlWVpeSBnlvwHoHFLAQJv3ryZ74vpRdPCH/obdtGEO6uAkZcsYlhLPga55uX/sKpkpeyMeVgbcAS6CVS7/M/q9epGfVQEAgUI0OHvglzz/G1XRfzEeIF8GjWHh91ltisFY56z6rLXmlezkhgscE0Rxn2BtduTxFsmPHoF4/v370mKqzATCwGJPfeT567LZokFXtKZ17HFzlNudok9r4sfo41UvUHvvxDEQRU+nyHClhfSDoAwvjGr4xsOZJ77lm/fvrkiNo+xcSkjgVu3bqmZHT7wIpJz95ewz7mKsc85k0pijOvz89JanmZzp+2cLy5VDn03Z01PLaDyDQTGN3D8nSGLwIXTdNm/9W35hS3kZHFa21u2/LVA8ldHJws13m6ZcG4u7YxlrSVTB2XsyrRiP+ko0UrVb+8SSU8SFxtGHQFMwqE4FiimMsvMx1VBDkctvtzPrAHLg+mZXMNZ61Umc/v7Azledab5l9EypVRO4NpmaITDXNoIqlgy9Z/aM9ss7syxv5uZ2xNksh+LAAw0Fkp+Gn91YFkc+fcuhvHGG2dQ9tPuFznvjdSrWf4taafutDufrSVMu7NQypemqgV11q0Eo68Jt3k+Y6sn56rM3mFJOxi5bBcD+JEWsaSKrMrAsvarqYjVkE+mJVvTzynVoBdkyEFAm2JPnjzxc5b962G5e/fu+ZG5w8MumnBn5TatwvkPa8mHOVe7/B9ZlayUJ3se2QYOt+gmbmR11oSaEBICJQnQ4e+lXe38bW9F/PR4gXwalYcH3GXepRGMeY6ry15rXs1KYrDANUXk22teK3Eeb+w/A0fxPJ9GY5jy7VVco53nw4cPdSKkrH3eHWkrXN+slSUEL3FwUMVe26guveUpB1/oven9eyPhwLDWUvpNay3NtfGFtwavrWyB0vfa2970xipgn0ZQJLMTMM4s7RlGUs4H9cXEP3/+XIxPFbm3ee5Nb5Szhub86dMni7RGxVmymqexr6+M0s6LKBxT7fi715L3pjdyrsHyjaLWk8zyTp2kTfJa1N5aWwy+wEEzOqHD+J7S/fv399bRpVcvFOhCT4S/fPnSJSgWCMRYK3dkk1hjovgKZz6TtLUJxoPpa1akJ1SMUyM5Dd6/f7+Wz7F4mv8xbtzVGYFLmuHeufHe9EYdMZc2gponM+6WlRyO50LWEMNAc0YLlsXRmfwHudfYDLXMzO0/9IEHZ0cahfRziIRpdxE4m5dod5uI0iZIa/xx2YzLrkxdgdERbRQyXtO1q/25zddqWnl8hWY/EatNMPxIxyy5Nj2qFpn61WN8it21dwm/N72xIiz5jaBIVoyAHtwMVis6TkUnXJc/ND8QY41Af5tiuLPWdN1o/LCWnERfVS3/h1UlK2VnzMPagCPQZYDVWZdqpVIQOEmADv8MwKrmb35F9np19qb3y4qE8QJF4By+ZBzNu9ll3muce9MbFdGNMVfbaxkVUT7ZXovam95Yo24s0FjfTMm0K623ITYz1+GVRs/AZlZVJWDKd0YdbXWeMnV9pkg7oTqMW1/h1eEUHz9+/PPPP3VExeLJlRxUccY2qrjX0rX5gu5N798bD1tGQdllPJNrr+aDc229Lix9L9K96e1Vwz7trEhpIXDJhn1cMB1VFU9w8ure5rk3vV28y5uz8bT7XR+Et1ffpbRwUGKjtC7bSwL5rOV8dfbKtje9XUKLxiufaNkrez6llkPBKzFreT569GjtUtb4TVMp03j1WadNScRBj9AtLiY3EWkVGhxyIUu+xOeCSWwqK56gwpnPJLAe+oxLXvhq7vlY4eqkLc64s6VCjWfoGMWj+RtBkWwEAuWboWWa4ZPfm96/Nx5mLh3ns3j169evlhmp2JZ/12JR4KsiGWjOkM/X6s9I1eK9aobGT0lr17BMBbUY9E8t13vpCafutLszSqTdnaF37N4KF9SZlq6WmYMY4jY/Zkht3VWh2U8AEw5GSTSSqTEmka3mTCo0sDFVuXdSsTe93QhZ8ttZkTIrAa1TtDQLjqGX5cvBYj9LK5WEwy6acGelMqFK8hnWkpPwzzfyHhBvZFWyUp4MZmQbONBkGrqF1VlDykJUCJQhQId/hnNV87egIntl25s+KC7yEy9QBM6xS6PtMu81zr3p7VrowJjzwbFjbC7lXmh709uBdGCB9srmS2l8FNN4pkM+OZPnzJTvDNJ87fqMVJZ7NWfQVrveJ9JBG5HzbjiowgKz6jTGrm2qg4aTfCevWMaqyj8MUqHjrGrjMwiHfRogWZNgn1ZSRdLl60vn4hsf3MzdwdKcnWr85+xd5DxgGRbnd9ljjJ+eM0prLzdHypr7Nyw/h8YL5Gk8pUKSaNVUQJ55EZaXiMoc6KD3lCz9iZDqQMR5ReIxwSkVKuiq41QwibimNq9WOPORzBX6a3LPxzY1VXMC+5Cq2YseJ01VF5p/KpLk0wGB8s3QXqLw4rSszcaeP39uEanm1ZxF/vNpGGjOMMR+ztAL7jV2ucW2wIOCjOIFlVr7SbtbI2OJp91ZKKVNU+GCOtPS1eiIxm2e1sDqzK1Csxco/Eh1WssBqSo0sEz96gE4JW/ZNcFjyV9SNZR1CQEd1Xf37t1gOvT06dMyO33zKg+7aMKdNTeGpmOjXPwpAAAgAElEQVSGteQkWqtq+T+yKoOhYU253a+UR7aBNaX3Ec/qrA89UgsIJCRAh38GZlXzt6AieIECIJ39NOo32PzNByEoyCieUZ5dueHSjFOtudeKS37hVSzwQvg5ijbuPOoIy4SPQ+eoyN48mfLtJean777z5KAKX91NhvVynd1MX79+na+SFodp5V+TuOqT2vmUcnnO2GdCFWCfCWGezMo4pzxZyt7bc3ewNGenkb/++suFLwwYTzCpRNo4qJr7Nyw/rrtqr7548cIim+W0CEs+B9LoebXNu4yf19jMJ55A33EyFvTkyZNdvhKdmxh0QSqo/GejpupjEnEziF+tc+YjmQsLZhx54zBHvqojVC1OgwmR8XFSC0+av4USaQYhUL4ZMpdu17T0foVxilh4OK4QKQPNGaXU7A04U69L7tWh9ZZytUbbtayz5LmYRkci+vG7Hrnwb1wM0+4WsRgjaXdGUKmS1TlQZtpKCLxAqRjuzce4eK9E2r21ayJ9nWYvdIUFM5piEzqtSsjCejTWPVO/aiz9qmQs+a8iT7kVEtAiS7t+wexCj+e9fPnyKmnHXDThzrrK3vKVO6Ylp+JZ1fJ/ZFUGo0Mq/e7Nx7g8ySftyDawV1kNpWd11pCyEBUCxQjQ4Z9BXdX8LagIXqAASGc/h9plxpgTWm/NvVbCaqbNCgtMy/Py3PRChPE9FOMc6fIaGQUwVscIx1jormT1vKQzF7v7zpODKuZKby/m/fv3lgasvqDkCaaLHGv+moTembnqxblFVt1EYp9JVIl9JsGYKpM6/eypahfJh+Y8wTHuzP3yyy8RmMUuGaUtJs+8oPr7Nyx/rrXKY/R5IuOc88L+3DJ7N74ceF4dcn4Zz7PT8vjnz5+WEvX43YcPH/yUek9JBfkxxcKYxEnUF7aUuOTVChYXe+Sr9hcU1QEae5s4T5p/nA9XByRQvhkyl27UzIKPVERqcbm3OSJbgUsMNGcg1+8NOFO7S+41dvLGPeMzVVDn76/KNW/XYUlnMvTvpd35NPaGaXd7iZ1PP9S61eiIxm1+3q4qz6Fas69WsMoVWpt46LEqjbDkr0odCHMVATUEPfbqr4AkycePH42veeQQe9hFE+6sHOZ0YZ7DWnIS5lUt/wdXJStlmfTgNpCkUdeZCauzOvWCVBC4kAAd/hn4Vc3fFiuCF2gRSzeRg+wyT/rCmJPYbf29VpJq5sgEC8xB9cI8jcsivU+R5HHoC2vqimbK51AcCIzQeXJQxQHDqPEWHdD+4MGDNcn00I/ePXv27NlagiTxlTxadLgultcFD2c++I3Y53kDwD7PM0yYQ53qCJ5+SFhfPyuas0/j2nDrw66jV2eDcuJNASw/AFL5z+B8hIi0lhMTI7efuWR5S8f41MIZMdy9emAusppwySSSxSstN8Tz58/dXQo8ffr04cOHfkzJMCZxkna1HfVVR5+c5Dny7ZZ+xvF5+/atCx8O0PwPo+PGXgmUb4YiyVy6RXMydsLVThKKMWegOYMa+zlDb/FeLbsW44NI2W3uLfDgLAzLKjIQMvKTdheBs3mJdreJKHmCOpmX2UpIDtOYYTduc2N9K0xWp9kLFH6kCq3lgEh1Gljf/WpcTSz543y42j0BHdoefABNU5EvX75ce6znsIsm3FmdtbhhLTmJHquaMqHKJDo9mcm1K2Vs4KT6qr29qq7GURp5deYgEIDAVQTo8M+Qr7NTDWqEFygA0tPPQXaZncowZoficKCJXutw7XLfiAXmJlwyf/t7KPrYZ0nB8pXFlO8M2xE6Tw6qOGMhdd2ro5W03aVn/nTCyuRb1L86nkcPBeqNsgsPa68L07o09hFiPQ+urBLAPlfR2C5gnzZOhVINrg6acyE72yrm5s2bW0nauN5Kg8Ly27Cn/0ppX8xr2nxhvTZL1wZq7teH/OrLyDdFUnq5GPTgnX9jEP7+/XvwWJ6WJPFbghyS/8QkTiKts6O2mOvJinN7cgI6o8f+IJS95UbktGdyrUVtll54RIgg5VLrBMo3w4kYc+m2LEf6MgpsPBjemFuLyRhozmitzknmmRpdfq86eeOmpvHtnWM10pLw27dv7l5N/9KeWki7c2wPBGh3B6CdvAXmJwEeuL0bt/mBuldyS51mv7nuroQeYmwSqNPANsXuOwFL/r71S+0iBPQYXnBou4YbPbZ3+dFIYy6acGdFbLXRS2NaciplVTVlQpWp1Homn2tXytjAGd3VfG9VXU3NoJANAuMQoMM/o+tWOlW8QGe0XPO9g+wy+yrAmH0aB8Kt9FoHqlbmFiywDOcCpRgf0ZEkWZ/SKVBTVwRTPofiQGCEzvPfB7hwS7UEtN315s2basWrXDD7CFF5RaoVD/s8oxrs8wy95PfeuHEjeZ5tZUhztugr9xHdP378sIhRf5qG+jcsv35zkoQ6atTe+qTTCyul59V0nFxcgMKfXfr48eNvv/0WF0lX9eCdXkpco6dTKnwVqJp2r8Rm0QcSYBIHoAW31Dnz4QWDQE2t/FTvYTxSV+836i1H7YQdrhrN/zA6buybQMlm6JNkLu3TqDxs3xsbYfskoiwGmggcy6WGvAGW6lSSRou14NzARcHUzJ89e7Z46Xzkq1ev/Ex0tLr/82SYdncSIO3uJMADt9e5oD5QkYS3+F6jhNm6rLpxm7saNReo0+zxIzVnSGsC12lga9KOE8+SfxxdU1NH4N69e58/f3Y/FdBkWzGXd1PDLppwZ/nW2EF4WEtOpbt6lv+o0qjTjlfK2IDRBlpMdvm0p0VoyAyBjgnQ4Z9Ubj3zt82K4AXaRNRogu53med6wZjnTOwxDfVa9koVTokFFgaeqTj74816HFrfLm19GcWU76QhjdB5/uskI26HQDcEeEKlG1V2WRHssx61oot6dHGVJPYvgV8lYVvl0qba0lf90gaPhUUEvrwtWwTYPMkiUsEDl+QxMR4qoXdc5TGZF6Ev5frfzlUCHX5xrWMFk5iraVdMtb10tYLtwjtgYvUe9lrb2+9invbbLR3yYhGpIi0CFB4RUlWNfCokULIZVlh9RLIQsPefI2yfRIjZQVn6+UhB5y9ZBCg/0DCdO6/ZeQ5akRnVrf3j+e1JYoJFZdqDKmh3J3VEuzsJcO/towG39D97GZK+OQLVmn21gjWn4msFRo/X8qd0CEBgIqDdMe2mBWsTeUi0yLp2O2wSLxAsorXLJ28WAezOCnvFB3dnRUyiqkt2hVoMKWvVLALYLTmVqPXMmlClxUJS6b3OfLCBOvVyXqp6+pnzdSEHCEAgCQE6/JMY6VdPAuT28wS632U+j4gcfAL0Wj4NwoMTsDeH4FmaFrkx5TupNbu1nCzowts5qOJC+IMWvfhKWw0s7EcZ1SAtMmQigH1mAttTtuwhtaLNfM355s2bFgiVfLqt/uks46/FnOxp8lm+XYZrU9rXwJe3DosAuT+dMVeWPM6W94gk2Pw7vW/evPnw4YOfp7wql7dxTMLXyIFwtTOfagWjH46bWck35Gn+cV1wdVgCJZthc5Dpw6WyT58+2RVnXB3bM2wrJQPNSX1dvlI4KX+1t1sWdBL+xYsXOarw/v17fxmrQSetoml3J7WWVh0nhRnh9mrXrZngGycGuM0z8a8k22rNvlrBWIPsMt1q9birFiS+igDN7SrynZWr0yi0uxe8c64Y+1IlNxC7JJZtyqzSWgTwF5gRYXBnReA0emlMS06orHqW/6iSlTI2kLBpV5UVq7Oq1IEwEKiBAB3+SS3UM387WZFKbscLdEwRfe8yH2Ny+V3VGjO91uW2UUaAai2wTPWNpVicnFNW9vmSsejyyexVsGPJVAuLAEbnc0IJR+g8OagiocGQVcMEODG9YeUNIDr2WZWSjXtIVcmMMGkJGJtk7pmrMX+jtGkR2XOrXDx7RUhZD4EvX74Yhbm8P7cIEDzrZqzayWQ6b8LSNuVuePbsmStLD+c9efLE/VTg6dOnOvbCj7kkjEmcxG4x1JNFHLu9WsGOVWecu3Y52uxuzUWANP9FLERCoGQzhHaLBHb1vTV8KfRCyAw0Z+BbVhxn8h/5XuMjRDpkMMdTBcH5F0Zh7Pqi3dlZzVPS7uZMcseMtm412pjRrX1YO8b8jdIeFmPYG6s1+2oFG9ZUjlUcPR7jxl0QgEAqAjoN4e7du/PJhhY+9XhIxlw04c5KZeT15DOmJafiX9ViB1Ua1TEfXFLZw5SPMX+jtLtkwwZ24WooMauzhpSFqBAoQ4AO/wznHEPwGXm4d1gCxo3dRneZh1VrjorTa+WgSp7tErCf4rfLh1knEKZ8Z/QySOfJQRVnjIR7+yGA46wfXfZYE+yzR61Sp4YJ6AEUi/S5Pw1nfH3dchqcpTqZ0tC/ZQI7bLbfv383brEL0eWtw+KbyN2TrJnKu3fv1i758a9evZo+UqQXnILPs2s5/fLlSz/xJWFM4hLsZQq1tKAyklDKXgL27lddulrx3vyn9DT/Y9y4axACZZrhIDD7q6Z9V8xuSP1RUo0YaE6qFW/ASYCR23UgUbA6W0v89u3btUvH4tUuvn375u7VjD3t2YW0O8f2WIB2d4wbd9kJ4Da3syJleQL4kcozp0QIQAACnRHQIe/3799frJQO7MtxDuBiWfHIYRdNuLPihtHc1WEtOZWm6ln+o0rpdPCVMjaQql2TDwQgAIHKCdDhn1RQPfO3kxXh9tYJdLzL3LpqapOfXqs2jSDPtQTsj8+deRz62jpOpTPlO6mFQTpPDqo4aSfc3gkBHk/pRJGdVgP7rEqx1arjqpeZq9JOGWGMj/vb35Y/JrZR448ePTqWf5m7qm1QZapPKckJGA9wmcq93PxqXnDK6fzx40eLgtTJyPWgjtHv9MTW/kyYpZTDaTCJw+jcjZe3FCcJgW4I7DoX1n/XcRcBmv8uXCQejUCZZjga1W7qa+94B58kMNCctPnB7eckvc3bjZ+7SX5QhY4y9GUziuHfEg/T7uJ8Nq/S7jYRJU9QLXOjY3kvENzme4l1mb5as++S9oCVqtbAMvWrA6qYKkOgWgLPnj178uTJmnjaIEu+/FkrKx4/7KIJd1bcMJq7Oqwlp9JUPVMmVCmdDr5SxgZStesK86mnqwngsDoLgPATAmUI0OGf5Fxtp3qyXtzeIgGjf6O5XeYWdVGzzPRaNWsH2coTsB9UIdnsbszyFdkskSnfJqJ4gkE6z3/HKXB1WAJ630ydiP60oybfjf+vIics/ttorYOq+UXB1tnmkB/7zEGVPCFwCYEWm/OdO3c0TbQMgqqdXvbOBNYigIqWtJkESJLtsONvi5afROO5M3HTVEtBTZifsaVb6rs3zb17954+fRq8aDTPRBL+9ttvQbxOqbhx40YQeclPTOIS7BQKgTiBXZ7ZXa3YL3fXjYwIPjrCIxAo0wzzkWQunZWtPfNdhmTPtpWUDDQnNdXE4Huyjhfe/vDhQ4vnSmb86dMnLf1Sifru3Ts/q+fPn/s/z4dpdycZ0u5OAuT2TQK4zTcRkQACEIAABDYJsOTfRESC8gS0wvrw4UO8XCV4//69UsaT5b465qJJ/YYd7ODuLDuoa1OOackJmdez/EeVUuvgK2VsIGHTJisIQAACNROgwz+pnXrmbycrsvd2vEB7iRVI3+suc250oxnzsL1WbkM6nP9oFngYVKYbd7WIXbOmTAIfznaX8LuwHBbp5I2FX9JpgslJpLqdgyrOM+whh58/f3758kVvlOl4HvUdu7qPHur/j38McjJNo8rCPrHPRk0XsecEumnOjx49shwIqlE100EVxuctHjx4MNdCVTGD9G/dWH5VxrMozK6TJvXOTPLXZhalOhN5bRt5+fLltEDYVYXXr1/Xc0QOJrFLdySGQBkCu54ElafimFQ0/2PcuGsQAmWaYSqYzKVTkbTks6vz3GVIltLbSrOLFUuPuXKvXenM5ekvRp+72Tx2ULWWdyvVQRV6KcvfxNXnIpMfX0i7O2motLuTALndQgC3uYUSaSAAAQhAwBFgye9QEKiTgExUSxvjSkSrsBzroF1kjKJOeXbjrNhV68HdWbvM6cLEu3TajSUnBF7P8h9VTmodeaWMDSRs2mQFAQhAoGYCdPgntVPP/O1kReK34wWK86nnape7zGnxYsyD9FppzSZhblhgQphJstrlb2z6ZW2mfCcNZpDOk4MqTtpJ27fre1k61l2vnzXd2SXRwSAn0yRhVSwT7NOhxj4dCgKNEuivOcsRYzmoQq9WZvpwisZuizHU/xJ+3/1bf5Zvsbpr0/Q3p728jai3kQ/Ff90ormKdj/P48eN4mpJXMYmStCkLAkYCu3q2w6348I3GWpRPtotbefEosS0Cu8zpqtbEXPoSo9ql7l2GdEl1sha6i1VWSVJlXlihhYtLRamhfIyPEGl7SM8xJDlR4sWLFz6fp0+f+j+ThGl3JzHS7k4C5HYLAdzmFkqkgQAEIAABlvzYQBME9N2I+/fv25ch2krTq8gy7wtrZ5f2QiF3FW1ZxeyqtSXDXRKSOAeBXTrNIUDyPAsbXuHiIrhQ5QRn5JUyNhBpIFyCAAQg0BMBOvyT2qxn/nayIou34wVaxFJzZJe7zEmAY8wOY9+9lqtmbQEssDaNHJPn8Hf7jhWX9i6mfCd5DtJ5clDFSTtp8nZ92+rdu3d6BjGV9O5YF/s7bKmKJp/+CGCf/emUGg1LoOPmfOfOndu3b28eC6eh9uXLlzkMYLNoFap3yyVnjtLJM06gY8uPV7yGqz9+/KhBjIQy7DpoM2G5Liu9sKSFgx7FczGRgDpG2X8kQflLmER55pQIgU0Cu3q2w85Nmv+mIkgwMoEyzfAYYebSx7iluutwr5tKgIbyYaBpSFljinrr1i19y9dyzqlOYn327NlJSnqDy3dVacPo3r17J/Oc3067mzMhBgK1EcBtXptGkAcCEIBAVQRY8lelDoSJE9CT3zp1Yu8jcFqC6dmA8yusuGyRq2MumnBnRUyi0UtjWnKjyoqLjSonPiOvlLGBeBvhKgQgAIFuCNDhd6PKhBXBC5QQZuGsutxlPsMQYz5Dj3vPE8ACzzPMnYN7n9pSUNOeTKZ8FhWThoMqBrIBPSz46tUryxfg51D0CLtePNO/05/OcVEg+NCWNtuU//zeJmJ2jQ1N1Kg5IbHPiMqwzwgcLlVIYJDmrA9Fbr65rbVEqu9SBoq2vGkQfMoyyKGSnz31b4NYfiWWk0QMmV/NZxNKPL1WdOHTbA6y3i9Sf/L8+XMXsxaomeeazH48JuHTIAyBfAQqHP1p/vnUTc51EqiwGTKXrsRUdm0pVWhIlWCci8FAs8hkHklMWgJPnz61uI+SHFQR7DpZ1o9pKzvPjXa3yGQeSQwEkhPAbZ4cKRlCAAIQaJ0AS/7WNTig/Hr+W6dUBBW3fMRCt2g1pN29Jj4m0c2iCXdWYKuj/ezGkhMqTkwS5lYsq75VyUrZYkh924CFAGkgAAEIDEKADn+u6Ebnb/OKKAYv0CKW5iIH32We9IUxR+y2p14rUs1rL2GB1/Kn9PMEmPLNGQ7SeXJQxVz1HcborHcdIWF5KtGvvDbPHjx4cPfu3Sa20HzJCbdFAPtsS19IC4EIgaGas97ctnya8t27d48fP45AO3BJi8/N4/T0rMzDhw8PZM4tBwgMZfkH+JS8ZdenjdQ8c3zitWR9i5Wl8zK0lNhcTSjBtZ+KmgPBJOZMiIFAWwR2tWK/artuZETw0RGGQEBgV2sK7rX8ZC5toVQsTW51F6tIgYJ2sWKgKaARipgT0IJX25ybtioXk7rik6vj4KCKP/74Yy7P+ZjNuvhF0O58GoQhUJIAbvOStCkLAhCAQOUEWPJXriDEWySw+Imm169fa8dfz859+/Zt8S4/UodcaDffjykWHnPRtKvWxXRBQWcI7NIpy/8zqHPfiyod4WFXytiAswECEIAABPomQIfft36NtcMLZATVRLL+dpl3YceYd+EicXICWGBypFVluGvWVJXkEmaX8LjsalNfMXk4qKIY6msK+vr1q85r33ypzAmnJxf1EKG2zTicwjEhkI8A9pmPLTlDoDCBMZuzzrzXcU5x1HpSP/lBFZbvUgZvCMSF5OphAmNa/mFcBW7c9c2cAvL0VIRcBr/++uuml6G2T0VhEj0ZIXXphsDNmzcL1IXmXwAyRbRLoEwz3OTDXHoTEQlqJsBAU7N2kM0R0AJNf+7nWkBOpDMHVehrw/5SUee63rhxY62sM/G0uzP0uBcCJQngNi9Jm7IgAAEI1EmAJX+dekGqTQL6DsSHDx+CZB8/fpxWTNop++2334Kr8586DVCPB7x582Z+KXcMi6bchMm/DAEsuQznAqWgSh/ymCtlbMC3AcIQgAAEOiZAh9+xci1VwwtkodRcms52mY38MWYjKJJlIoAFZgKbO9tKnsPMXU3lz5SvAOQOivhXB3WgCosEdEC7ttD0Aq3xlIoHDx5od+3nz5/6DDKnVCwiJTIhAewzIUyygsC1BEZuzhoutZUY56/Pquhow3iaXVc1Us+fjwlyePr0KUN5wCT5z5EtPznMhBmOs9pPCM2YlV40Mi4r9FaSeipjtrmTYRK5CZM/BKolQPOvVjUIBgERYC5drRns2lIavKcdvPrV2jCCBQR0KHkQs/hTjqYzi7jAOSav1GIp5yNpd+cZkgMEyhDAbV6GM6VAAAIQqJMAS/469YJUmwR0+p7mMMEuvD719OXLF3eu361bt3RWxWZWSqDTANM+IWApVGnGXDThzjKaR0PJxrTkhhRkFxVV+qzGXCljA74NEIYABCDQMQE6/I6VG68aXqA4n6avdrbLvKkLjHkTEQmyEsACs+Il81QEmPKlItl3PhxU0ad+ddiEznEPttDWqqojKv7880999srtrq2lJB4CSQhgn0kwkgkEaiBAc3727Nnt27fjunjy5Ek8wa6rwdP/83slj/QyjycmIQEsPyHMtFnpibG0GZKbT0APT1jeONLDfDqrwr/xwjAmcSF8iobAtQRo/tfyp3QIRAgwl47A4VJDBBhoGlLWyKLqwEHt/lgI6DUqS7J5Gj0zoUNaXbyaRr5tJtqd40wAAvUTwG1ev46QEAIQgEAOAiz5c1AlzzIE9KVQf2mjQrXn/tdff2lrzBdA34syLrIePXp05kBAv1B7mEWTnRUpayaAJdesnV2yocoA14ArZWwgsAF+QgACEOiVAB1+r5qN1wsvUJxP61c722WOqwNjjvPham4CWGBuwuSfigBTvlQk+86Hgyp606+eC9Q+mbbQLBXTK2TTERU6992SnjQQOEkA+zwJkNshUA8BmrPTxefPn3/99Vf3cx7QIyw6DWoefyBGn1559epV5EYtACRPJAGXThLA8k8CrOp2nadQlTz1C6Mn6owvL+lhPj1mUX+NAgkxiQAIPyGQicCu75tlkiHIluYfAOFn9wSuaobMpes3rV1nn19lSPVjnEvIQDNnQkwxAsbP3RjXenOxgxuNO1PzfJLH0O6SIyVDCOwlgNt8LzHSQwACEGiaAEv+ptWH8HMCepru69eveitjfkn7/vFnA6ZbtCTRWRXz2+uJ6WbRhDurHqO6RJJuLPkSelUVOogqWSlHrG4QG4gQ4BIEIACBQQjQ4XegaLxAHSjRUoURdpkxZoslkCYfASwwH9uSOfP43CJtpnyLWEaI5KCKrrT85s2b3377LTjlfbGGepH13bt3et+VIyoW+RCZgwD2mYMqeULgEgI0Zx+7nlD5+PFj/Ig4+WvOfzJFy9H79+/7RQfh6ZSKxSdmgpT8PEYAyz/GreRdux5FKilYH2XpiTq740Cn6qQ6o+cMPUziDD3uhUAmAvaeRALEp1gRCWn+EThcgkCZZhhwZi4dAKnz5+Fet87qZJWKgSYrXjJPSODevXuWd6h0yqp2iw6UGxxUYXxi6UBBuoV2d4wbd0HgKgK4za8iT7kQgAAEyhNgyV+eOSVmJaB1TXx9pMftLALobWS1DkvKVGnGXDThzkplP/XkM6Yl18M/oSSocg5ztJUyNjC3AWIgAAEIdEmADr9Lta5VCi/QGpn+4nvaZV7UDsa8iIXIYgSwwGKoqyqoaU8mU76qbKlaYTioolrV7BZMXy1+8uSJ5bbbt2/rucOHDx9aEpMGAkkIYJ9JMJIJBGogQHOea0GnPn358iXy3L/eBNN3V86cVaFvtugsqnnRfowedrlz544fQzghASw/Icx8We1awHOG5S5FqAmok9l1iw620Ak7u25JnhiTSI6UDCFQmMBh5ybNv7CmKK5jAoeboc+EubRPo+bwLnXvOvGk5lofk42B5hg37rqEgPHwiODICYuoOp3Q7woePHiQ9fhU2p1FKaSBQFUEcJtXpQ6EgQAEIJCJAEv+TGDJ9ioCr1+/3jxdQjvyL168sEiop/hK7pSNuWjCnWUxxbbSjGnJbenIKC2qXAQ11EoZG1i0ASIhAAEI9EeADr8/na7VCC/QGple47vZZZ4rCGOeMyGmJAEssCTtqsra5cmsSnIJw5SvNo3UKQ8HVdSpl91SPX78WF8tttym+aJeds36vKBFDNIMRQD7HErdVLZvAjTnNf1qK3Ht0hT/7du3u3fvHjurQs/9695I/pr3//nnn5xSEUF08hKWfxJgsdvjLSUQw3+dJrjEz4CAvhwVrDUiR/P4996/f9//WT6MSZRnTokQ2CSgczM307gExt7GpXcBmr9DQQACcwJlmqErl7m0Q1F/YNeWUv3VySohA01WvGSeloDxEaIPHz7sdVsFZ1sYCzpcO9rdYXTcCIELCeA2vxA+RUMAAhAoQIAlfwHIFFGSwMePH2XVlhL1NLm+EWVJWXKnbMxFE+4six22lWZMS25LR0ZpUeUaqHFWytjAmg0QDwEIQKAzAnT4nSl0rTp4gdbIdBxv3Pytf5c50BHGHADhZ2ECWGBh4LmL2/U2yuHHoXPXwpI/Uz4LJdJwUEUPNjRBb3oAACAASURBVPDw4cPgicC1WmmyuHn0+9q9xEPgGAHs8xg37oJAhQRozhGlaNG4+bqXEmh1oVMnIvkEl/SGgHJ+9OhREO//1EMwynlzI9O/hfAuAlj+LlzXJt61gN9ss9fWpZ7S9a2n4Ck6PfL15csXy9eiBFmd2IV1wSQuhE/REFgjsKv73dWK/RJ33bhLJL8UwhBolMAum9/VmuZAmEvPmdQcs2tLqeaKFJBtV9PY1egKCE8RoxHQqeUPHjyw1Nq4zTRlpaXi58+fXbZqFPfu3XM/cwRodzmokicEchPAbZ6bMPlDAAIQuJAAS/4L4VN0cgLTzteuRY0WRJYjEuQT0KkWyQVezHDMRRPurEVjaDpyTEtuWmVrwqPKNTLjrJSxgTUbIB4CEIBAZwTo8DtT6GJ18AItYuk+sptdZl9TGLNPg3B5Alhgeea5S/zx44e9iF2zJnu2ZVLuEp4n5coopcJSOKiiQqXsE0kbWjqEzHIPp1RYKJEmLQHsMy1PcoPAhQRozhH4nz598h/l14C79lSKzszTqRN37tzZPK5CR1SIuSb0fs5zGfSi+NevX+UMml8iJgkBLD8JxmKZ7FoD73INFKtChQUFp1RIQj17p25HreP333/fFFid2IUn5WESmwoiAQTKE9jlgjR+lW5eC5r/nAkxEHAEyjRDFcdc2jFvJbCr89xlSK0QsMu5ixVLDztYUmYi8Pz5c0vOcR9UkEOQ2PhFnSCTXT9pd7twkRgCNRDAbV6DFpABAhCAQCYCLPkzgSXbSwhoZ19eDu3g7ypdO2XBsmjt9levXmletHY1YfyYi6ZdtR7cnZXQ2LJmtUunuN2y6uJk5qhyEeBQK2VsYNEGiIQABCDQHwE6/P50GtQIL1AAZKiffewyO5VhzA4FgUsIYIGXYM9d6C5/4+HHoXPXwpI/Uz4LJdL8GwRNE9BrrtrQslRBb5Fd+IaYRULS9EcA++xPp9RoWAI057jqnzx54hLoG5UacHV+hB7QXztJ6tu3bzquQrdodNafZu16/OXmzZvaRNdaRX96CVxpXJ6LAS1U9OzL3idmFrMico0Alr9Gptr4XS1CB8dUW5F6BNPpreqUfHnevXvnOCusHmyTpDpJfc7I3eXnlju8q9DNiuSWlvwhMAiBoFeJ13qXc9PPiubv0yAMgYBAmWbIXDrA3sTPXb3u4E+BM9A0YdII6QjIYtXAN/t/JdCz8sZvCAdvZBU4qIJ25xRKAAKtEMBt3oqmkBMCEIDAXgIs+fcSI33lBLRNf+yzENpE01IoWBwtVlbPBmjBdayUxQwXI8dcNOHOWjSGpiPHtOSmVbYmPKpcJDPUShkbWLQBIiEAAQj0R4AOvz+d+jXCC+TTGDCsBt7BLvOkOIx5QAOuqspYYFXqSCjMrlcPdnkyEwr5/7V3tvdZ68re3mv/ngJCSiBUQFICoQJCCQsqAEogVACUAFQAlEBSwUpKADpYz38vn62jI9vy+EWyZF35ALplWRpdM3oby/ImWTHl2wTj4TPhoIqKVXx3d9e95jpZB73+qrfIJpORAAIbEsA+N4RJVhDYlwDNOc5f60a30V8DbrcTRbtMFH9zc6PDRHXqxFgOuhS5OnaXlig6CEMbX8YSEL8JASx/E4z5M9EZLpPnvHRSuZabX8haStSxO8GBO0Hno75OnZgOoZiskZYtP378SL0Db1AMTGIQC5EQ2JHArO7X0sOM1YXmP0aGeAhkaIbMpSs1M83WtKo1PkKbZUiVAomLzUAT58PV0gjo7SnLF2/k17IcVCGvl99X6NjWPMs92l1pdoU8EIgQwG0egcMlCEAAAlUTYMlftfoQfnMCepSmJ2WTThItoLQo0wRpcwGCDBtcNOHOCmzgGD8btORjKK5fC1QZMGlwpYwNBDbATwhAAAJHJUCHf1TN4gU6qmZn1esYT5kx5llKJ/HmBLDAzZGWk+GkZ9gXdc12aD+fvcJM+fYiX1G5/65IVkQNCBhPqdBdOqUizzbBQEJ+tkwA+2xZ+9T9YARoznGF+rv8FfYHXJ0bpw9R6t1s7dePZ2K8+uTJk69fv2qxyikVRmJrkmH5a+jteK+aibH0xj8BPUlJR+34X/NQenmcX79+Hdyojk6nVwSR/Z9yxNjbVP/2NTGYxBp63AuBFATsnlkdzuXPrOYKQ/OfS4z07RDI0Azt4z5Oy9IMz9552g2ptDpuJY+dFUuPrZiTzxoCWtBZbtdhhb9+/ZpMGXwx2Jj5ZLaTCWh3k4hIAIFyCOA2L0cXSAIBCEBgWwIs+bflSW4HIGD8cJRWWzrVInV921w02WuNOyu1BW6Vv12nuN22Yp4oH1QZgG1wpYwNBDbATwhAAAJHJUCHf1TN4gU6qmZn1cv4ILjwp8wY8yylk3hzAljg5kjLydDub1y5HbqEKjPlK0ELhcvAQRWFK2hUPB2va/xYtF6OtXwCa7QkLkBgPgHscz4z7oBAoQRoznHF+KfdK+XggRR6i1vJ9ID8/fv39tm5X64On9O9ykHHXjCm+2TShbH8dGxT52xvZfp4keX1m9QCl5m/yAQk1RGN7Z/T6RVB4sFK6YtS19fXg5eSRlpk6wTAJJIqgswh0BHQITh2FIMzK/vtNH87K1I2RSBDM2QuXbVFzeo8q67peuFnsWLpsR44OawkoPO/jJOr4BCKfrk6QVXrOxevp+nZvFW0O4edAAQKJ4DbvHAFIR4EIACBxQRY8i9Gx40HJmA80l0EdEC81lNJUbS5aJpV66T8yXwrArN0itttK+wp8kGVPtU2V8rYgG8DhCEAAQgcmAAd/iGVixfokGpdUKkDPGXGmBfonVs2JIAFbgizwKzsh6gad+wUWEcnElM+h4LAGAEOqhgjU3q8f7xuXFbLJ47jOXAVAnMJYJ9ziZEeAsUSoDnHVeN/IEVvcZ+dnY2ll6fmxYsXOmni77///vHjh2589eqVJuvazX9ycuLuUlgxitcRpBrBlVLp9S6Z7l3zRXGXPwEjASzfCKrAZBcXF3ap7MdY2vM8Rkqd3qpTG1xd1C/5ryG5eBdQn+Z3ZS4+CKhlqRsMIlP/xCRSEyZ/CMwiEO9Mgqzsbs3gxu4nzX8QC5EQyNAMmUtXbWaz+t7Gd4Ez0FRt6m0Kb+yfJw+qCBIYv6KzCXPa3SYYyQQCGQjgNs8AmSIgAAEI7ELAOKWUbOxT2kVBFLoXAeOR7hLP/vnEZXVpc9GEO2uZtZR8V5uWXLJGFsuGKn10ba6UsQHfBghDAAIQODABOvxDKhcv0CHVuqxSRmMIHiL3ywoSZHvKbJRfAuPS7GuNmPUEsMD1DEvOwf4qyiwfZplVZspXpl6Kkur/FSUNwhgJ6GvGxr5MJ+5EXpo1FrdLMr3Ddnt72xWt1970gu4uYlDoAgLY5wJo3AKBMgnQnCf18uXLF5fGPvPWZ1X0d3V15e4lUBQBLL8odcwVRke6aCVvfANTZ8GoMc4t4vDptZ0uAPj169f4WTm6qlss3aB24GkhE89tW8KYxLY8yQ0CKwkE3Us8t5Wf5qb5x/FytVkCqZshc+naTUueZB1SZvQ8K1nL02kGmtqtvUH51WAtDVxNW09nIjOxvbYQSWW0uwbtlipXSgC3eaWKQ2wIQAACcQIs+eN8uNo4Ab1+rAWXfwr8IBBthNNjuOvr68Gr6yPbXDThzlpvOaXl0KYll6aFTeRBlT7GNlfK2IBvA4QhAAEIHJgAHf7xlIsX6Hg6XVOjqp8yY8xrVM+96wlggesZlpyDvvA06RB28kc24bg0hQeY8hWuoBLE46CKErQwW4ZgI2DkfvvZS5FMdrkkz6xfTQ6q2EULywr1FRfPAfuM8+EqBHYnQHOOq0C79v0Ejx8/9n8SrpcAll+v7jrJdc6u8Q1Mdyxa7VXeUP7Pnz+/e/fOz1CnVFhOvpMzWscJT87u5JHRSSI3Nzd+EanDmERqwuQPATsBY/+sDHXspj3bsZQ0/zEyxLdMIHUzZC59AOtSDxxMCMcqxblvDDRjtkF8sQRevXr18uXLSfHUmY89I9ea0X/Qrh5Dj6InM9wwAe1uQ5hkBYFEBHCbJwJLthCAAAR2J8CSf3cVIEDJBLQy0lkVT58+nRRSXhed6p7u6M82F024syYNr7oEbVpydWqyCIwqO0otr5SxAUtLIQ0EIACBAxCgwz+AEv0q4AXyaRAWgXqfMmPMGPC+BLDAffmnLl0b54xFbLId2lhW0mRM+ZLiPUDm/z5AHVqrwt3dnfGdupOTk3RPtlrDTn2NBLBPIyiSQaB8AjTnSR35p90r8enp6eQtJCifAJZfvo4mJby6uppM0yWwv6hpzLD2ZLJ/7Y3za6GzJ8ZeT/KTdWF9A0qHUPTjg5jua1FBZNKfmERSvGQOATuBYA9W/EY5NOMJLFdp/hZKpGmKQOpmyFz6GOZk74GNPupjYBmsBQPNIBYiSyZgPBBcLi99+WGwIsFGCnuPMZjbgkja3QJo3AKBzARwm2cGTnEQgAAE8hBgyZ+HM6VUTUAP1IxLJMvTtMUo2lw0GcmLKu6sxaaV+cY2LTkz5DzFocqOc8srZWwgT1ujFAhAAAK7E6DD310FGwqAF2hDmIfJqtKnzBjzYSyw0opggZUqzi623dNo917aS98lJVO+XbBXVCgHVVSkrP8RNfBaRiqQ9MlWv1z/O1r9q8Q0QgD7bETRVLMFAjTnSS0HZ+D9/Plz8hYSlE8Ayy9fRxYJjQdP3t/fj717YyklURqJpK1sZ2dn9sX8VpIEH3oSRp09MStzfS1Kh+VN3qKvRekzvJPJNkyASWwIk6wgsJiAfZBVT2I/JScuD80/zoerrRFI3Qzt+eO0LNn2NBF9+PChRcJgUWy55XhpGGiOp9PD18j4/Ds4kKLDoo0U/oGP6iu2mrPNwk67m4WLxBDITyCYIeA2z68CSoQABCCQggBL/hRUyfN4BD58+GBxqmh/XdKHgA0umnBnHa81qUYNWvIh9YgqO7U2vlKmOR+1dVMvCEAAAgEBOvwASL0/8QLVq7ukktf4lBljTmoSZD5JAAucRFR7An//TKQuG26HjpSS7RJTvmyoayyIgyrq05qxI1PFgu8hp64qO41SE64if+yzCjUhJAQsBGjOk5SCM/A4sGmSWBUJsPwq1DQp5Js3bybTdAl0sIIxZbZkEl52qEM05KKae07EGiG1JU6Fuhy0kW7BWRIPHjwwNiItVfSOkysudQCTSE2Y/CFgIWDvcu1tdrJce1Z28SYL3SrBXiPCVvKTT4EE7HZubzt+NY3TAN2C09LnVmD41atXFqm0KC7w3DeL5BumsTcWewPcULx4Vgw0cT5HvWrcQvT27ds+geD0CmNW/XxWxtDuVgLkdgikJoDbPDVh8ocABCCwCwGW/Ltgp9AaCXz9+tUith4CLngMZ8lZadpcNOHOMppHRcnatOSKFGQXFVWKVeMrZWzA3l5ICQEIQKBqAnT4VavPFx4vkE+DsCNgfDRc1FNmjNmpj8AuBLDAXbDnLNSoYvscKafwi8uyV4edcosh13sjB1XUp7vgeN1IBTJ/nNB/sS0iFZeOTQD7PLZ+qV1TBGjOc9VtJzY3Z9LnJGDXIxOtnHqZW9b5+blRQfbzSufKsDi9/+ZPtgn29fV1gMK4ka5fTcEf9DX3Uz59+rQfmSgGk0gElmwhYCfw7ds346leOj94w2N6aP52HZHy8AQyNEPm0oexohcvXqg3tlTH+MjNklWlaRhoKlVcy2LLaB8/fjxJQDM3DRxBMn+5qkvG3UhBJut/0u7WMyQHCOQkYJ8i5pSKsiAAAQhAYC4Be39ufDozV4Cx9Nkeo4wJQDwEAgJnZ2fv378PIgd/6iDXRAeAtrlowp01aGZVR7ZpyVWrbEx4VNknY59Z9e+tMQYbqFFryAwBCEBgAQE6/AXQyrzFPlfBC1SmBhNJpTZe3VNmjDmRMZCtkQAWaARVabL+jprBimy7HXqwiMyRTPkyA6+rOA6qqEtf/9Jnh42vdqhi+qBxzurxADgn7TLLwj7L1AtSQWABAZrzJLT+rhHez5mEVn4CLL98HdklNH42Ry2335ztpWyeMvh60sXFxeZF9DOUryQ43lJnWGojXT+lMUZvmFseQmj5cHV1ZcxzfTJMYj1DcoDAGgLv3r0z3h70SMa7Islo/hE4XGqKQOpmyFz6YOZk7I1ZCEvvDDQHM/4WqmM8YCIYOLRc9R9OPXv2LPMTKF81tDufBmEIFEWg72djtlCUghAGAhCAwDICLPmXceOuZgnoxAStmCzVtzxNs+TTT9Pmogl3Vt8Sao9p05Jr19qg/I2rkpWyrKJxGxhsF0RCAAIQOCQBOvwDqBUv0AGUmK4KdT1lxpjTWQI5WwhggRZKVacJvg86Vhejx3Ls9jLjmfKVqZcSpOKgihK0MEMGfyNg/DbjV+/imdivyp1ql82eLSnrImC3AeyzLs0ibYMEaM4LlC5oNzc3C27klnIIYPnl6GK9JJeXl5bje1WQDmVYX9xWObx9+9bPKt0GNVeKpvH6ZJP7qYDcB+vPjxBVy3xPbpoPHz74pacLYxLp2JIzBCYJyO1ufDdJXYfxmdZkoS4Bzd+hINAygQzNkLn0wQzM2BuXM5e2W+DmmmKg2RwpGaYmoJemLEUEBzt+/PjRv2vfp+m0O18XhCFQOAHc5oUrCPGaJaDnWTqFSr5ZnWKsBWOzHGqveDY92hdclucCG2KvZZ9SNk1tyJasVhLQAsrSHG5vb6+vr1eWNXh7m4sm3FmDxlB1ZJuWXLXKxoRHlQGZBlfK2EBgA/yEAAQgcFQCdPgH0CxeoAMoMV0V6nrKjDGnswRythDAAi2Uqk5j2TKXYjt0CdCY8pWghcwyGJ9zcVBFZr2sLe7nz5/GLB4+fGhMuUky4zsnm5RFJsUSwD6LVQ2CQWAuAZrzJLHBj0YGb5hPZkKC0ghg+aVpZKU8FheAigg+Eruy0DW3a0OwdqS5HDSfPz8/dz8TBXQWhu8O0+kem2yJUydpXCC8fPlSa9dEtQuyxSQCIPyEQDYC9p5Ws6nBWdZKUWn+KwFy+wEIZGiGzKUPYCd+FdQbW1a4mknq9Tb/xr3C9/f3exWtchlodoRP0csIGN/ecYdTBAce5VmuxqtGu4vz4SoE9iIwuKCzTCr2EphyIdAaAb3V//r1azXVi4sLnV8s3+zTp08fPXp0dnaW7UDh1pinqG9+PbLkX6bH/JpaJid3pSBg9KuoaB0CmOgxWYOLJiN23FkpbD5dng1acjqY++bcsipZKXe217IN7Nv6KB0CEIBAZgJ0+JmBb14cXqDNkR4sw4qeMmPMB7O96qqDBVanslkCa7Oc//LF2L2JtkOPFZcznilfTto7lqXdYvr87R9//NF/sjy4ZZSDKnZU1pKiLR3ZknxX32N8D211OWRQNAHss2j1IBwE5hCgOVto9c+E+vLlS6J9JBZ5SLOeAJa/nmFROWhzrcUrqlfa9NW4EiQPPkhrEX6l2Drh2D8aQ7kZHQeWcnXKhvE9BG2J1n5NS54r02ASKwFye70E9p2fyFHlXnGMM9RZOcaT1+P59K/S/PtMiMlMoIVmyFw6s1FlKE4vsPWXvf1yjZ18/8YNY9TE9j2ogoFmQ22SVR4Cr169shTk1nRBS8+wXJ0Uj3Y3iYgEENiLQH/+gNt8L11QLgQCAtowdHp6qnMM+8s3Tad1aIWGV7lxgrv4WRqBXfTYt5lCsJS8T2kXTRWiF8ToCMjXrcPiLTT0mMySbG6aNhdNuLPm2kn56du05PL1skDCxlXJSlk207gNLGg13AIBCECgUgJ0+JUqzomNF8ihIDBIoKKnzBjzoAaJzEYAC0yHet99mF293F6aSDXTbYeOFJrtElO+bKh3LEjOdn3tQJs9+jLoybKea+gMi+ASB1UEQEr/eXJyYhQx86i24SttxgqSrEAC2GeBSkEkCCwjQHO2cBuklGgfiUUe0qwnMKjTwWyZaA1iKTBSjgCLWrUHd3fhtQM4WMilfvNHuySDd42ES46DDVFogWrZhNctVjcsN5IVJhGBw6UDE9h3wR6cwhPhHHRKkZQLLtH8F0Djlg0JtNAMLZOuDilz6Q1NK3VW79+/nyxC7wXt/jKbOvlJOVMnYKBJTZj8tyWgpZ8eik/mqR67O9gxmKelXq5OCtYloN0ZQZEMApkJDE4LcZtn1gLFQaBP4Pr6erIlyk+r/UYl7PDry09MR2AvPQ727YNKYcm/r6YGlULkjgQsfhWJp+430QnObS6aLNhxZ+3YLhYU3aYlLwBV/i0tq3JwNjU5Py9fp3MlbNkG5rIiPQQgAIGqCdDhV62+wXnLYI3wAg1iOXxkRU+ZMebDW2PhFcQC0yko2L6SrqCxnPUcLfhK6GDK3eUclGrDSKZ8G8IsMCsdQqGPH8QF06tPwVkVHFQRJ1bcVX3jwiiTnmMZU65Ppq2Km680fv786QSzj9DuFgK7EMA+d8FOoRBIQYDmbKHaP/Bed2n8vby8tNxOmgIJYPkFKmWlSA8ePLC8F6qWq1MbVpa18vbgRW4dPCzhV+YZuV0T+GDfg/o0nSsRuWXZJfG3TOa1IUxbbJcVMesuTGIWLhIfhoC8Rb9+/dqlOvLJBqfwjImhfu/8/Hzs6vp4mv96huSwhkALzZC59BoLKfZeLW+fPXs2Kd6+575pZmscayYrsiYBA80aety7C4FgETomg4YwrZf9B0DqFpIuV8ck6cfT7vpMiIFACQRwm5egBWSAQEBAo7lx6NeNOnp4Lz9SIDY/AwI76pElf6CL+M8dNRUXjKv5CejlDe3WtZSrXcuyHEvKWWnaXDThzpplJFUkbtOSq1DNXCFbViUr5c5aWraBue2F9BCAAASqJkCHX7X68AJVrb48whtdzbs/ZcaY89gDpYwRwALHyKyPlyt138dYli+7pN4OvR7j+hyY8q1nWGwOeqnHuBtTyT58+OAqwkEVDkUdgUGX5e6ipzjmx9/4aB+hd0fRuADYZ+MGQPWPRIDmbNFm8I63u0WvW2v3w77rHycMgVkEsPxZuGpJrPao1f6ktBavwWQmixMEL9fpZIekpzaouKdPnwbSGrfKBXdN/jS6IZSP/NcSbDLD9QkwifUMyaFGAnv1csZy9QpE0n6vUxnNv0bTPZLMxuaweZWN5a5vhsylN9ddIRnqNYnJc8e0Ct7xq8tja/M+QN/h3L+6PoaBZj1DcshJQKfaT7ZuyaMGHqwWjXuP8tSFdpeHM6VAYBaBsaEZt/ksjCSGwLYEjAvDrlBNm8ca8rZSkdtcAjvqkSX/LGXtqKlZcpI4DwGdEW9sQbKcu7u7zaVqc9GEO2tzQ9o9wzYteXfsKQRoVpVjE+wGV8rN2kCKBkWeEIAABEomQIdfsnbishnXsPFMNr/K22qbI12TYS1PmTHmNVrm3vUEsMD1DCM5zHLCR/JZcEmOx9vb2/iN6/dhxvMv5ypTvnJ0saEkek4xa2OYvnDm3p3koIoNFfGvnz9/bpndUF560cs+XKU4bb0vlOzPnZKizrSfYFmMD9OyXXJZKdy1LQHsc1ue5JafQOo3FvLXaHGJNGcLusiop0eJFxcXeQZii6ikMRLA8o2gqkuml58fP34cF1tDgPyn8TSJrmptFuxLCN4C2rZcvUPYP6VC8+101Te6IVRNcXAr1W1rHeSGSXRAmPkEhnHsn1q25zkLxseotjbpk1V6dUGfPn3yb0wXpvmnY0vOkwQO3wyZS0/aQL0JtMKdFH6vR4CaxBY1pWGgmTQVEhRFwNhy/Rmdnk+dn58XVQvaXVHqaEeYokaf0rDjNi9NI1vJg9lvRTJ/PnpHeq76tATY8Si6/IiqKHFfPbLktxvJvpqyy0nKnASM3m/11cHjwq2EbHPRhDtrK/spJ582Lbkc/htK0qYqWSn7JtSmDfgECg/PXT8WXh3EgwAEdiRAh78j/DVF4wVaQ6+de6t4yowxt2OQZdYUC0yql132YapGesdhsgPMuR06KWRj5kz5jKAqSvbu3bu50rozxTioIoauTIdLxGsZVMb4rCu4a+5PHXzibnn//r0LjwXu7+/HLvnxPnz72Rx+Di7sZ+UiCSQigH3OBYt9ziW2e/r8KvMP7slZfZrzJG0tICOUNN5pK8nZ2Zk2JOm9UJ3rpJWJ/iazPUyC/I1lE3QRnQb5M9EKgBT+U7uRJs8+k9til/Nl5LPw24vO1Hjx4kUinqqgjtHpZ55o65sryOKGUGJxsLdBl/myACZh5OYbp/GWlcmMM59iBVtZ/aS3ZzsLpquF3mcwHqqq9qhpVdK6+5nT/H0akXD+VhYR5jCXDt8M7eM4c+m6rFovpU+epKb32LX4zVwvTW41h59VaIZVOQNN4yNIXdWffILeb1+vXr3qR+4eQ7ury/A2N5hiq59fMOOCenMVBBniNg+ANPWzWLMvVrA85jF3ztxJlWfV5ghYdGRJ4zLcJFBIv9rVZXc9suQ3GtXumjLK2VSyyd4jdWOXX8XYguRdSfSIsMFFE+6sQzbzBi050ONkhxakL/Zng6pkpRxYY4M2EBAw/iy21ecXLPWEzaiRppLl13KleC2gLGm2rb6lyeSRig4/D+dt7Ue5GdewSpnHhVj+22qbq6D8DGt5yowxz7WlSnutudUcS7959bHAMdSbxGfeh9nJHLzxMVgRzX9ybocelMGP3Nyw/cy7MFO+DJD72NPFLJjguZ2lmx1UYTx9wKew4Bb/9gzhuRLmMSz7rG7ZE9BZYLUbWB1Kd4sE0+u4k4dK/PjxY7II7Rj24Q++TTeZiUtQznrbiXTgAPY5V7nY51xipM9GgOZsQT1JScOZThR7+vTpo0ePTv/5+8P8pyWK/6dBVtspLi8v9cFY7VDRW98fPnzQQKy3QDO8aWOhEaSptH+b1KmrJhMth6KKgFqTZqGTZ1XIbZH5S3Fqy74tSUI3u94crF4dVAUHs9XpGIPxG0a6sxLj5jVjlwAAIABJREFUeabbhBeUi0kEQPg5SSDPen9SjDUJVIWxTmBNtoP3anJi9LN//fpVM5zBTBJF0vwF1mLPlrlcIh0dONvDN0Pm0ge2Xs0kJ/WrxW/OubSOg1wwrvk+50T6YqCxjCCWkSiRgtZkW6nYkSrL12Scs7lMFrQ7d2+6AO2OdpfOush5GYHJaUPLbvNlSLmrOgLlTBuCfRd2kr7X2n4XKRMRKEGPk327q3sG4yl2n1IJmnKKIOAIWGbLLnGigP3IPz1N06PDzcVoc9GEO2tzQ9o9wzYt2cdu6dDKmYj6kgfhNlU5OZtqaqXcpg0EDcHSWi2tPsiWnxCwELCYnyUf0ohAme20HBXT4VsspBx9uUY9OW9xKVv2AjkIbQZqecqMMc+1z0p7LUs1d+lssUCLamal8V8DkU4zb18J3vgYlDzzdmiLYVva9WBd7JFM+SyQLcqyM0+XUhsyF4iqW/Rt7/9I9fdGf/ZnKo7F+/fvNyo8VTZzt+ipanr/LZU0Xr72F8mkF+++jYNqSH4vr58qYNISRHVSDnXNzk7WU/WF9LP1w5oBTEpFAiMB7NMIqkuGfc7ClTTxX3/95XcLY2Edx5NUjH7mGi7HhPHjdQZV/96VMTRnC8DJE5p8NaULqzORvjQKawztRmSL8EnT1Nu/YflJDWPfzC0npsl0NSLkkbN/4qCacIqi1S3EDTvFINKviH15lW2p2KxJSDu1z3zyr+CMBpytA+ma2LNnzyyzC39QztPe432OkzlbY+/3SC03f9FwKogEkjqU+hqpN4ZmGOjO2Pxle0ltrBanZUCv/J+To6FGnDwL0kDFkd4suJRt6Gl5oPEnHgF/9zP/XG6T9uXkjwSy2dgmNVIm/WVppHYa9bYqN0U+tLuI7nSJdreh1dW+oM6zKsRtvqHJlZBV7Wafvw+cnDl3nXYGP5JlfBwbQbLZXu0GlqFfLUSPLPknG0UhmpqUs7UElmlJBiZjne1gfKKlpcVEj/ecdHJQxp1ltP9JkjJmORmMua1J1qYld8QO5nZrUJWWIWlwXNg2UoakeV0JG8watAG/97OoNemjNF8YF2Z15lAcO2Axv0Qz0uOBtfTt+R1Txkc/GRxTncZb7vDrnb/hBTpef7V5jYxdTTfo7PiUGWOepfp6e63Jau41/8ECJ1XjJ4jvw5R9ardYMPvK8ICmk9DS6eWfQlsMO9u6kilfXB35FwV+47KHLXocrGlnaZsdVGEZkAI51OHa65k/pfqvQGDLzzx2M0vr6TYH+0Om608tsk1qUxh92pPpIwmMetRYFcmES7MIWGzA6Rf7dCgiAexzlgUuTmyZO3ZqSme3g8IHXeKYqaQYgGjOgxoJIu2WM6a7FPHqNzTVy+ZKDpjoZ9XjL5bfV+iRYoID0QYboJY2GZpPv/dI5AuQF2awmn5kikGkbzbGEa0TLNGZHX2pGjSJDkLfAn2T8MNlznzy+xOMTg+B7ZtZupi4Z9bpUQt2F1bArd8TCWaXKpEAxmybbf7GDUbadWok2Xgyu8E30gyZSx++RUxuSc/gxdLkRKX4bUoTg0nBuvQ5pxBtDjRVewPi7dc4gOZZW8VFnXvVONFVI1InPzfzzOlpd37fGIQz9M+bq7vYdlf7gjpPT2WnFNhq0p+7u803bybZMrQrFD9SpxTj8JrBj2QZHMfaHQZmdGhn6FcL0SNL/slGUYimJuVsKoFxlZphseNvsRvreP34RG58i5Ue7DmpDH7Sa5RhuVSLOyvSP0xilAFnmNt0ErZpycYOLYM9R+xk7qXWVGlfWPkjQurwvivl1mzAtRGj10t9r7slT8BupWUu/zOszvIoImkpRvMDpkULxtE559PJTmxtQbQMH9kmb5KqzQ7faCFlzt/wAlk6AdIY3eDqkTI4XsbUgTGPkenHV91r9avjx+w4/8ECfUVMhuP7MDt/aV+bGaY0lplMInduBFofxeAMMOe60gLqeM7ng3WeFiUOWlq36tnmoArjA9q+HInexYq0Q/uluY+IXO2kEnspi1PamSfqU/zHD0ERkzPOyf7Xz2Gls0NlOdXEA3kUt1jjdd2IfRr1hX0aQeVJFp/X+h3IZCe2rcB+l+iL0Q9rirNt0cqN5mxB6o+Jfb3sGyMnpt5RT2EbcTK1929Yfly/tV+V32eya1WCpL7R/uERwYx6E8hqiZM17fooJcvQURiFcd1mtgG3HZPw7eoAMx952fwaJQ3b/cUp2nKkakY9KofAxZHOOWsUKZ0AEVz9S202//4Y5DreIJBhaOgrpboYo82rXu00Q+bS1ZnxXIEnl8Cy9nQdiCYAWuf6/VU3lTU2Rt2Y0wnc4EBTuzcg0hyMu/pkkJFMyrxkrFqZ++T6SGl3fg8ZhHN2gH3VLIgxGmf+dmcfdLJ5Njq8dsdLupHaV/TknCEw0Zw/93Kb+3zqCh/A7Jv1I9mdWkEbzNm7HsDAUver5eiRJX+89y5HU3E5m7pqXKXKtlNjsU/VXIecSKoGF01S7uTUFHfWZBOYZCjTzfnop0FLNnZoUkRdy//WVGlpSm4gyBzYa6Xcmg10/W2xj2tZnU0OiAdIUKzTtUa29tE5p2NKJINnqWMDipp8TuwNdvh2Cylz/oYXKGcDqbQs45iy+1NmjNloYLX3WpFqGm010WMRLDCimuBSZD0i351LLAdUML1J6pLqFxeUrp9JBXAVDwJlriuZ8vXNw8WUOeUL7EoadALPDSirtQdViFGwzXquEHK9qQ5Brfb9qfHVuEIbq6wGkgxLSjt5ybMhUj1l94vWYBw8d5+coPRv8cUL+so15iEt2B/1KeWasvwqEBYB30jGWkoXj33G+XRXsc/UzUrDmUURTh0ZOvmuyvaViWRL5DekOU+an8ZB+3Bjt7RtU2qNHYzXk/VanOAY4y+Wv9gAqrjRaKWJHAd9T4rsbUNumtPOGj663mbbKVm/OgtE6oa2PH3XsU2ir45jzHzkTOhXLVGMfVCQ3WpJm0iMfrb9/mRw/qAb+9OVzeVUEZbNVZo1FeVua635q76DRjIYmWh90bfkqmNohoPqs3eb285A1BH5RavDCSYS5TgtB7lVFDlp+fKuB/A3qZ0musHqWz/VsynzSZH8ji7RPH+wjk0NNMbKdrqQ7iryxs8aQOWBGTSGYiPVWv0GMhZWF1psFQLBjKaYqCvod0fbLvmXVZZ2F3Bb8/MYC2oZ6hoIxnvVvQQD91gPs2N8Tre5kVuByY5h9i37kZY1sWzEjmFgGfrVcvTor7vjUrW55I8zGbuarcUVOMokFcm4NOj0knSJOumSGrMNtbgUghnJHGPR5Gysv1gLsOPOcqwGA5YHQIlsZlAeRTZlycbKdlZdl9utNVWyUh5s0UYLT9TJ9AeIpN68zuaDMSjyM8NawymF1ZlDceCAmlvE3oJL1T3syKw4Y9/VUc256AtewwnUGvxUw8/JzQjtGB2+sbKdRoqdv+EFytlAaiyroqfMGPOkgR2j1xqspqoWDH+Rn4nmP1jgoGr6kf3VmVNW4COVptylLpBoQ8vkzEqDeOYJVcdtlmHnXFdKPGN/wpSv3wRKiDEO7kED7H7+595+HWQQ/T81af2p8cgO1MzUpC3e58FSxyKVobJV16AiVFBXYl8SCd2XeTKmn49iuiJcpfSU1N77j9XCj1d3o8bsKjVWI0myrFK6S0X4JUbCEmOSkiWBcPmFKiz5+zf6aQalGltyi5KffvGja8GRLU2K4ZfVhSWYLHCZRvocWo7BPiPaxz4jcPJfUiemHrLfG8Rj1L2ok0naV6i/XTDU6tn55oLRnC1mqfFrwaATN7MUV7eaD4wxOVL/huWPafkw8VKxpZvVfF4pt6r14ARVa5D1RWg40yRW0q7piwRkvSR9VpLNgjrS6aleGaboBzOJviK6mOPNfGQbY5XdJF75LzjIUjavudwmAsQzUeuItB13qcskWG7r6uIVd18qmZYFlHo8pezfvm9MI81f1Zz0mzubcQGpLI8x72sDa0qnGQ7Sk73Z5yRbLVJqcVoOEqsxcrJLkQ1o6Nmwav0SVYQbVoyN0fVvGraU4bYSjlW2hYFGdRxc7DjgYwHNmjJM9cdUY4lfNoBmmw1aqmBJY1myWfIpJw3tbqzRKZ52t9hQj7eg3vxRQp8tbvM+k7pijmf2bfqRLAN9f+BQF5HaXI9nYEn71XL0qIkWS/5I6yhHUxEhW7i0bJUqR4HzM2xFadmiMuiWuzn8ViJ1+bSwaOoT6zuXAtS4s/rQXIylf0s913LCuEALlrysQ6ti+e/0qEALqnT1ZaXsUPiBRmxA1ZwcjIKxST8zPK5ldeZb41HDy8xPEwB2C/RNQjAXPBRTW049WdIQM/eBqToZPazffB3Uh+ZiWujwl1lImfM31QUvkLNeAoMELEvFwRszR2LMEeBH6rWCaqpqC6bfKeY/WGCgmrGfYzMZxfdv6b8DuNUWxK4saW2yi9tlO/Qyw86wrvR1ZKGnyY80q5T+jWvCg1N0VXzDInzxlO1giapX/E92VfhOOcu7AIN11OLxDzEKrv3xxx9BTFE/Vdu7u7tZIt3c3FxcXMy6JXNiNa3Pnz8vKPTXr1+q2v39veXezpQfPHhgSTyY5vXr1+/evfMvaU17fn7ux3RhVef58+f9eD9Grf3jx4/+7R8+fHj58qVLo4WNqjYm8PX1tVq1S/z792+FFaOA7tKfu7QsoNJlbKenp10Dc6ssxbgMBcSFCfQJYJ+OCfbpUOQPyA7V1bjuotOFxFBM11e4mGWyqYvQn7qIrnNwfYVyU0ykl9DYpOmFK9SJ0Ql2e3vrLi0LSBINEJ1gvlTKTcPB5eXlrGxbbs52UNKp2DpV2m/MnFIWK9vzx99ZAjQ1/mL5s2yj0sQy6Tdv3sSFVy8qX9WLFy/iyeJX1UXohfB+975sIaDxRVl1o5uGs217HvUSctasrK9oSEgJ9v379/Uzc8dWuvjPuPvPLL2L7MY4jbnCO7ZwcLdbApWahKtaszOfzjD0r28YXTg+89HSVataB9C1pm6iuN56O8FkqLLSzly7svRTzf/s7MwVvSxwdXX15cuXyXud5+fbt29Pnz7100vCNRODLitLw1FK9S1K6ZdeVNhSCymxtBHBZ6gqdENDF9nZs2IU6EzaTzw3LB+O7HZBK5tbUHXpaYZjKmMuPUbmSPEaVuQBdqPnYNXUbUZ8I4O39CM1l1ZBwbisHkmPN9xgamyM/cy7GOXWjdcugcbHTaaXLsPaB5qko4woib+04MYaN3FSjGO43pZcVn7Ar5qz524A1UTRxfi32MOqlP666nR16cIq1J5JhpT9WWJQqBZcenwTRJb/k3YX1xHtLuDT7IJalrDho4SAqn424jbvV7yKmGbNvhug9W+npm507sKH9CNNDvSD5qrp0Mr5cLMGlqhf3UuPg+bBkn8QSxdZlKYich7gkr+UU3W6tdsmvtBunqxhwl/EdcQUY1mZaluj9qhIJC0q+08G18CXVJ2fVpl045eecq7prmtfNC2AqUaKO2sBN92iXUZ67Bu/V/40+ejiaVJcrd2S03VoHe2uW1MP1k2Au95Dl7perktj6dxS6C7Is3ZVBtWJ/GSlPAbnADaQtEUvflzL6kw9nuv9OvOLL//HTLTweN/83KON1h52bKUjH6by3HC5odw0Ind/nbS+ccYtUwsNbRCSTrsbfS13G0JcTJdg1r/dhEGCuRmCE0wxW+3KcyLV3uEntRBR6tQh8tJI97ND57Sjn9nmb3iBOvj8O0Zg0hVWzlPmlo35wL2WXzU3DpY5/2nZAsc6kH782NYv6XTQBarRMHjHWUPn+u3QEkwby9V9OaPqi6qYdNuhfcNWQZ0YnWHXtQ1YFanxJR2n7qSKUClFTflcrRUI3u73L8XDan3/8g/z6MLxe3a/ql6jL3M8xn/tZHf5BwXQCyrxKkSuqq/R7YPZ9iO7PjeS29glnfLSLXVcnmoPAjuWXvHqlF3iSED5aF0tD1o/jQw0kr9u7N+SOUbwIxJySQSwz8w26ReHfXZtUEe9+lhyhtVNRfqBBefzbSX8skGn2eYcUWL/kigNjmhb6W7DfGSBffktMa2Nv1i+xSpqT6M5bTDRHWxrSqMp8YLhVXeN9QyLD++0CDxYC2PkspHCtwSBMpa1VbIND3ev0SQcfGY+fYuK27NWo/1b8sTEF7xOp/GA0RvgZyIL74/mymdZI9IbwpYeSWmq+M5G1c1fWs5juv1SFg9nvmXWG6YZRnTHXDoC5zCXpOXJwVSjwOJRTz3zYCtTZMBwMFm/y7LHLBsZA6mCn1UPNP35gx3mVikXLMcCFQz+3Eq8WfkkqstgBY2RcRXLeo35lJaMdjfLMvuJE9lqv6AMMZN1YUHd10J/wF3WxgV/zDnWL3TfmMVu82Vkdr8Ls+/bW9zsJ6e+/Qy3ilk8o+7MbG4b3KQtYGB97ccNbLJP2EWPY1Kpb7evwhavCgvcpzQGxI8vSlO+YAcLx5cw/Qa4VczkrFKc1WlvVdxkPusXa1UvmpZZtZQ4OaYv7rgkkpAO9pD9UWAw2aTSIwlSuLMc5EloEmzljMWVtSBQtSXv1aH5tmTp3BboZcEtVatyVn3FfO6cwVdZzvAmqwM7nNptIKdq/LLij2tZnfmsunB/XLZbabEp+9XMEFPOCLKtXvYanfXqTaQiORcagfGkmGdW3eHvZSG+XnK2PpVlX7wsXkxV6gWKtNl2LsVbhBp7OSiaNea4jvy+JV04Ua+VTuBIzovr0qwF2juBweEmvibV8NFXluZUi2cv2uc8uVrXYJd0O3S/Rnli4utKux79lEz5VupucYfja2FBeNnA8Z/22C9sJYLUt6s992WOx8isU0u1Mv/1Lo/BvnVMKvsCQF2zOpq+eSkHi61P9s5jEip+8tFFX6pIbokuWSDEjbORq9hnIguMZ4t9du0LP3vfTtYMOg02Z3tHrUYnPmvGvr6yksYsW0u0Of5i+faGUG9KOTKMLU69qEwi7sLQVaUZ9Jh0pagprXFSaDZulHZZsjUjRWcD6hKXFb34rrhGFlhmXSbhKsjMp29CcXu27Kvr57lJzOSa16k1Eoj0M76QQQ5qoYMzFuVm7JpmTXvinuJAthJ+Vtr8hc5Xes7wslllCbreRAaa4SRG5tKTiA6QQIPa5FJRM1gZg0YQS327gWZsmFY+/UyMjdHePW4+vXQyVzrQTKrYznZxSqP9ONTGwGJ51tyYqC7GKg8mi1im2u/gLRVFRmoX6FGdiTqZeA+gq0oT6XZWLvkdWNpdoJ2VPyfbHQvqPmHZuTPIxYFuWB9chPZLLCGmqQUOZt83ubjZj01Q+/lsHrPSj6SWaB9WVM3FTd6/EQPrm0HcwHx6g+Fd9DgoiYvUpKhfzbEYzSqNlizjKXafkqt7JFCgpiLS1nvJ3q2N2eSyeOl3EppMfVnmC+7a6n2PShdNk7qIJMCdFYEzeMkyETL284P5bxJZqSXv1aH5fY6lc9tER8ZMKlWlsXZKJuCaR7FSjhCr1wb8lpUzHPdmsDrr62Ll6ixivTte6lczQ0xpI8hW/PcanZs6qKJTVqUd/l4W4jfq/K0PL9BWPczx8ok05DKfMjdozAfutfyOMVt4ZQ/coAXa+z3N0gM9ynonb5eDdNDIlZtxO7SKkFrVm6nXCgTo/1SySZFWJugXmicmvq5cU6nISBFUTVpTG9EaNlKcripN31pcVrIHu+ojBQ3alSslT2BlhxOpXfySAC6o4H8U3c93QUY5b1kwWWnhoArpUcanBeosXegRghqnrEetVLfrTwHh0mMDZTXWouLL4MCilrlTLc8txsSbRWBlYhEL6svPMQJihX2utLe5t2OfnTWqW5uLbqv06qbGWoTi7ZOtreRx+WhOFhFs8lJrzXkSiBJoJLU8lXcqKCcwa0zvUDQ7/mL5lrZQe5q5WlZz0FxXzV/9qlqT/lXY4qRQ4pXDtKWUNV3NypFClqAKrhFgwb0a8Te3wIpMwtWdmU/feOL2vOMIbln2Os2OBVS7fpX7MYO3R6ajylZXna9At6s5yLoUo3g7tPXd3aDkGSJrbP7C0ld9nph0HuoMul5fBM3QwnBum5Lpqqup12lpYXK8NNKyegNLt6MptFJqHJQXWncJhf7VKNM5pXUp4k+WYXS39AEaG6NFwi5NiumlE1u10ChpF2bHpYeT+cDeALsiNkw5ZskOeP6ARBqroDrk/PJsXiLtbky/8fhEthovNNHVybqwoO6T1/C6pjE25TZfA2rHezH7uWZvd4n0c14Zs96PJHVbvMqq41Y2iYH1lb6yX5Vq8utx0h7mzrKEpYUlf4GamlRldQn2WqVOzipFUp12vwdIFCN3yla6m9ucS3BWrKy7qow7y87QMhFaP2OxyzOWskZL3qtD8/slS+c2xjxRfI2qtKBgpWyh1KWp1Ab8lpUzrBEtwpbVWV8X61dnEeB7XepXM0NMgSPIJvz3Gp319DAif86FRmA86kYigq28VGOHv5eF+HrZpfXNVZYEbsELtLIJHOB2GYZvnH642KfMrRnzgXst396yhdf3wK1ZoL2j62/9MvqaIkhl/8p2cDu0e3va8vhMBpZtO3Q2Yw4Kiq8r7XocTBnRUSBG91OK2+slHSf/gTtPV8dIYMHq4z9vJfRzHFRwOZFq/32Z4zHqO8qRf1CSDV0earrSa6LGoEa+4BHXrE23KsK4mk1Ux0EFjUWKdtz2uBoQwD7HbClFPPbZmR9+9r51bTLotNOcg34s+Klh0fI8vq+FcmLmuoEaH3+x/KAJHPKntGzck7SgIavHMM5142yNPpEFEna3rB8phHFx6ctu3ATsIPYqTMJJzsynbz9xe95xHDe6UJ1yBwOqXb/K/ZjBexUpg0lEQB2p2s5YubXE19X8RbWv+jwxST3U5VsLzdCuI7WpRpyWdibHS5mu55TTWFt4I8SMjdHeMaabXrpapMOlam619HDSHtgbYLeKDVNK+45tOYGxdlSOhOslod3NNeNEtjpXjE3ST9aFBXWfs7qFZe2uQbf5MlC734XZzzX7RF6Uvhj9mE38SOoJx4b7rkQt2TY0Swysr8fF/aqvl8x69IuOhCUVS/6AT5maCoSs+udeq1RpdpLbgh2c/R7DGLNgF19cflWw/Oek8SrMvZquygdzZ1kmQpvMWOZqcDB9OrWqbeJ2G2SeKLIuVcYhsFKO8xm7Wp0NGEfwzZPFH9eyOusD32R1Nma3e8X3q5khRo10r/omLXev5UabB1V0qqyrw9/LQvxGvWPrU9F4gZJ2QTVmPuZ2Lrwu7RjzgXstv2PMFt6qB27HAu1dQdCZyLdmv1cpte7WLSksIfN26BRVsOQZX1fO0sVYYpl9Rc7nA3eeYwoK4tWm4q8syU3qK/Q/4SAL/VSs5o56a1G+Y/1pA6jy1Z9cFd2fzML/6+cwN8bPTeH/lvOfr6jpTwJIDMmjPwmmvwX5+5VShvrrMndlBTLMLaKfPsiwK6gr1K9UVyNVsJ/DyhjlaXlCYOlrlEad9RohVeXJ7n5uETT4lRay7+3Yp7HprUmmXmhfLRdSurrfNRjX3KtuKgJB/f+azNfcu62f/fDNOaLEYC3UV4oSiI8GwcXtsZtOuFmEJjDKUDMiTWyUuQb6+MyvL9JgjCSMVDO4xPjbAWnZ8gOTOPDPbbWsJ0lqy1vh2qTtD3YIXeT6kULdVyT/FJc2xDumppJNwsnMzKdvXXF73nDV3C86HiOLcopbHFDt4qV0V+P5ayZgzGeyLPHcpF5xgfNfraL5C8ukghIl0NQ0v1LKKdHYfOICt9YMt21Tcz2KgS4Ef3OnZVBEmz+l5Umwxk5Jg4vWwpMYjY3RWKiSZZheukpt2yi2XXo4IQ/sDbBbxYYpF3uKnEZSBNQl9usY3xaZQow8edLu+roejElkq4NlpY6crAsL6r4KNLwuaJKTg7ISqA2qz5lUyljpulF/Upn+lE8JbvMxUQuPF8C+3vPEVPoErXY/UmeQ0rsW8pqudxM8/at66cGTmtW2FouB9VvTsn51UC/Z9DhYeiRy21nWAZb8xWoqosRaLu21SrX0lmoI/R4gUYzmQolUtm1zTuSs2LbuqjLurAhSy0RIDCM57HKpCkveq0Pz+yVL57aLBl2hVajSSdsPsFLuM5kbU4sN+C0rZzj+uJbVWV8XG67O5hpzuvT9amaIKX8EWQZ8r9E5/kRGPWEGnQ4WoW5kGckFd1XR4e9lIb52Smh92yrrAF6gBQZ/mFtqf8p8eGM+cK/ld4zZwpv3wIe3QHtfF6ydl3k+9eDY4sWyGIzykXbs8m+V0iJbijTxdeVWtevy2dbsEzmfD9x5ztKm2pQI692lDoj+VVPV+7DdGsF/MVbJ/lDWKayTPMsh8O3bt+///N3e3s6VStbz/Plz9TVnZ2dz7+2nv7u7+/jxo8S4/+dPCZT/xcWF+m7Z6CZF9AudFfPr16/B9JpJDMaXIPOgYBVFYp92ZWGfdlak3IVAU8355uZG46NGs0HUGt0033rx4sXg1RSRkkcrMY2wGvDHpIqUK4HHepjIXRteGiu9ivG3KcvfUOkVZSX71GK4m07//v17ruSa5aq70HT3wYMHc++NpNe8Orh6enrqx2xbnJ8z4TJNAr00S+Dq6urLly+T1bd4froFu7q7ua4DTSTUy+lP3d2xOx+a/6SltZmAZrhG78yl19Cr4l4NLhpZNFTp37kCayeKnl7YBxdjY+zE6J6daAqtUUz/9n/uMqI1ONCoyoOGUYU3YFDyA0ReXl76DVZtRI6mXVpEHpi0O8eZdudQEFhDALf5GnrcCwEIQOBgBFjyH0yhVKdZAg0umnBnjVl74DEYTKan6vLRDV7aN7JBSz6q261GVbJS3rb512gD2xIgNwhAAAKNEGiww696/oYXqJGGGa9msGas9CkzxhzXsn+16l7Lr0hRYSxwQ3WwHXpDmOmyYsrn2Na7Y+f169fv3r2mRGlwAAAZpElEQVTrKqLzBziowum0iYD8ntpWqHdZ9a/+9K6dTNm9cafpoHbldntz9ZKJdgNzEEMTZlFMJbHPYlSBIBBYS+DYzfnDhw8vX74cY6TZ1fX19djVDPHdfH3ui0C7i52BTIYijm35GQCWX4TcFnp/e3AurYm05O8m0ppFa1Kt49jOz8/LrxQSriGASayhx72bEDC+lGs5qMLJo7mE3k4c6+u6d3q7Xk7/Nus3oPk7gyFAM9zKBphLb0Wy2Hyk4m5w6U4x7p6vdH5pzaX98UV+6QUTaTVGjV9dPt203GXr/6zlfXsGmmIt+fCCaSqoM2LUmtQ81Rj1cfV2HhLR7g5v3lQwNQHc5qkJkz8EIACBegmw5K9Xd0gOAZ9Ag4sm3Fm+AQQvHfmXXLjYgyqchAo0aMl+9Y8UrkKVrJSTmlwVNpCUAJlDAAIQaIQAHX5disYLVJe+NpT2eE+ZMeYNzYOsFhDAAhdAG7yl2w6tPTDaqBa8Ru32lbEdehBd5kimfJmBb1UcB1VsRZJ8IAABCEAAAhBojkD8IWJRz901Wf/48aM7n2xSVX/99Vc77x5M0iABBCAAAQhAoAoCKd6Qr6LiCAmBcgjQDMvRBZJAAAIQgAAEIAABCOxFALf5XuQpFwIQgAAEIAABCEAAAnkIHOagijy4KAUCIsBKGTOAAAQgAAEIQAACEIAABCAAAQhAAAIQODCBFy9e6KXFroJv377994GrStUgAAEIQAACEIDAhgTiDxH1bVi9pbZhcSuz0qkT19fXOvzv2bNnlqzsR1pYciMNBCAAAQhAAAIQgAAEIAABCEAAAhCAAAQgAAEIHJ4AbvPDq5gKQgACEIAABCAAAQhAAAIQgMAsAqyUZ+EiMQQgAAEIQAACEIAABCAAAQhAAAIQgEB1BPS6opP55OSEgyocDQIQgAAEIAABCEBglMDNzc3Lly/HLn/9+vX8/Hzs6o7xDx48+Pz586dPnyZlcCeZTaYkAQQgAAEIQAACEIAABCAAAQhAAAIQgAAEIAABCEAAtzk2AAEIQAACEIAABCAAAQhAAAIQ8AmwUvZpEIYABCAAAQhAAAIQgAAEIAABCEAAAhA4JIH7+3tXr4cPH3JQhaNBAAIQgAAEIAABCIwSeP78+di1t2/fXl5ejl0tIf7q6urHjx+TkuhE/8k0JIAABCAAAQhAAAIQgAAEIAABCEAAAhCAAAQgAAEIiABuc8wAAhCAAAQgAAEIQAACEIAABCDgE2Cl7NMgDAEIQAACEIAABCAAAQhAAAIQgAAEIHBIAr9//3b1Oj095aAKR4MABCAAAQhAAAIQGCbw4sUL/6wvP5HO/Xr9+rUfU2b4/Pz806dPcdm+fPkST8BVCEAAAhCAAAQgAAEIQAACEIAABCAAAQhAAAIQgIAI4DbHDCAAAQhAAAIQgAAEIAABCEAAAj4BVso+DcIQgAAEIAABCEAAAhCAAAQgAAEIQAACRyXgv2WpNys5qOKoiqZeEIAABCAAAQhsQ+DXr18fP34cy+v9+/djl0qLv7q6evXqVUSq79+/R65yCQIQgAAEIAABCEAAAhCAAAQgAAEIQAACEIAABCAgArjNMQMIQAACEIAABCAAAQhAAAIQgIBPgJWyT4MwBCAAAQhAAAIQgAAEIAABCEAAAhCAwFEJ3N3d+VV78OABB1X4QAhDAAIQgAAEIACBkMCbN2/CqP/+fvz48eXl5X9/VfB/pC6d9N++faugGogIAQhAAAIQgAAEIAABCEAAAhCAAAQgAAEIQAAC+xGIuJpxm++nFkqGAAQgAAEIQAACEIAABCAAgd0IsFLeDT0FQwACEIAABCAAAQhAAAIQgAAEIAABCGQkcHt760rTFhGFOajCASEAAQhAAAIQgAAEBgh8/PhxIPafqOfPn49dKjNep5S9evUqIps/WYwk4xIEIAABCEAAAhCAAAQgAAEIQAACEIAABCAAAQg0SwC3ebOqp+IQgAAEIAABCEAAAhCAAAQgMEiAlfIgFiIhAAEIQAACEIAABCAAAQhAAAIQgAAEDkbgx48frkYXFxcKc1CFA0IAAhCAAAQgAAEIhAS+ffsWRnm/nz175v2qIxg/XMOfLNZRH6SEAAQgAAEIQAACEIAABCAAAQhAAAIQgAAEIACBjARwm2eETVEQgAAEIAABCEAAAhCog8DJyUkdgiIlBNIQYKWchiu5QgACEIAABCAAAQhAAAIQgAAEIAABCBRHwP9I9uPHjyUfB1UUpyQEggAEIAABCECgHALfv38fE0ZP2c/OzsauFht/fn4e2R9wf39frOQIBgEIQAACEIAABCAAAQhAAAIQgAAEIAABCEAAArsTwG2+uwoQAAIQgAAEIAABCEAAAjkJ/Pz5c7K409PTyTQkgMCBCbBSPrByqRoEIAABCEAAAhCAAAQgAAEIQAACEICAT8D/SPaTJ090iYMqfD6EIQABCEAAAhCAwP8h4J/y9X8u/OtfDx8+DGJq+XlxcTEm6u/fv8cuEQ8BCEAAAhCAAAQgAAEIQAACEIAABCAAAQhAAAIQwG2ODUAAAhCAAAQgAAEIQAACEIAABHwCrJR9GoQhAAEIQAACEIAABCAAAQhAAAIQgAAEjkrg5ubGvXvoPgHOQRVHVTf1ggAEIAABCEBgAwKR70LU+zkITQTH0ETqO3YL8RCAAAQgAAEIQAACEIAABCAAAQhAAAIQgAAEINAOgYgbGbd5O2ZATSEAAQhAAAIQgAAE2iHgth1Hqlzvt14ileISBOwEWCnbWZESAhCAAAQgAAEIQAACEIAABCAAAQhAoF4Cnz59csI/efKkC3NQhWNCAAIQgAAEIAABCIQEIo/b633KXu9e4VA9/IYABCAAAQhAAAIQgAAEIAABCEAAAhCAAAQgAIG8BHCb5+VNaRCAAAQgAAEIQAACENiZQOQNfCfZgwcPXJgABBokwEq5QaVTZQhAAAIQgAAEIAABCEAAAhCAAAQg0CCBL1++uFo/f/68C3NQhWNCAAIQgAAEIAABCMwgYHkSPyO7MpJyhkUZekAKCEAAAhCAAAQgAAEIQAACEIAABCAAAQhAAAL1EcBtXp/OkBgCEIAABCAAAQhA4EAEPn/+fHV1pTMj/vjnT4HLy8sPHz6srGLkDfwu53o/9LKSDLdDwEKAlbKFEmkgAAEIQAACEIAABCAAAQhAAAIQgAAEyidwd3d3f3/v5JQ7ugtzUIVjQgACEIAABCAAAQiEBCJP0/2pVXhb2b8jkp+cnJQtO9JBAAIQgAAEIAABCEAAAhCAAAQgAAEIQAACEIDAngRwm+9Jn7IhAAEIQAACEIAABCAwRED7g8/Pz/X9On3Ozp0rocD3799fvnypEytubm6G7puO+/Xr12SiJ0+eTKYhAQSOTYCV8rH1S+0gAAEIQAACEIAABCAAAQhAAAIQgAAERODjx4+Ow7Nnz1yYgyocCgIQgAAEIAABCEAgJPD48eMw6r+/b29v/xus7P8fP36MSczugTEyxEMAAhCAAAQgAAEIQAACEIAABCAAAQhAAAIQgIAI4DbHDCAAAQhAAAIQgAAEIFAUAZ1ScXFxEdnEohMrlODbt28LxI58CsXlFlkjuDQEIHBsApFWEGmbhTNhg1nhCkI8CEAAAhCAAAQgAAEIQAACEIAABCCQmYB/UMWff/7pSuegCoeCAAQgAAEIQAACEAgJxA9u+Pz5c3hD8b/1lQz39Yy+sPH69tMTAwEIQAACEIAABCAAAQhAAAIQgAAEIAABCEAAAk0RiLuRcZs3ZQxUFgIQgAAEIAABCECgBAJPnz6N7ANxEiqZjrRwP42ByJvqLof4GsElIwCBAxOItwJWygdWPVWDAAQgAAEIQAACEIAABCAAAQhAAAKNEJCPyzmiT05OLi8vXcU5qMKhIAABCEAAAhCAAARCAv60Kbz2r3/5J4H1r5YZE5c5Xt8ya4RUEIAABCAAAQhAAAIQgAAEIAABCEAAAhCAAAQgkI1A3I0cd0FnE3JWQXGZ4/WdVRCJIQABCEAAAhCAAAQgsDmB6+vr+/t7Y7bv3r0zpnTJbm9vXXgw8PDhw7Ozs8FLREKgHQLxlWN81VkmpbjM8fqWWSOkggAEIAABCEAAAhCAAAQgAAEIQAACEFhD4O3bt+7258+fu7ACHFTh0yAMAQhAAAIQgAAEQgJ//vlnGPXf39+/f7+5ufnvrwr+//XrV+Q5YqSmFdQNESEAAQhAAAIQgAAEIAABCEAAAhCAAAQgAAEIQCALgYgzGbd5Fg1QCAQgAAEIQAACEIAABP6HQGQTSJ/RrMTd7ZOnYDx79qxfEDEQaJAAK+UGlU6VIQABCEAAAhCAAAQgAAEIQAACEIBAIwT0+qR/qHHgCuOgikbMgGpCAAIQgAAEILCQwKtXryJ3BlOrSMoSLsWljde0BPmRAQIQgAAEIAABCEAAAhCAAAQgAAEIQAACEIAABHYnEHcmxx3RuwsfCBCXNl7TICt+QgACEIAABCAAAQhAIDMBfa1k8iCJQKRv374FMfGfP378iCeIz6jj93IVAkciEF8/1tVS4tLGa3oknVIXCEAAAhCAAAQgAAEIQAACEIAABCAAgY7AmzdvHIonT56cn5+7nwpwUIVPgzAEIAABCEAAAhAICZydnUUesOk8sOvr6/CeIn9//vz5y5cvY6LpEaNqOnaVeAhAAAIQgAAECiTw+/fvAqVCJAg0RYBm2JS6qSwEIAABCEAAAhCAgCOA29yhIAABCEAAAhCAAAQgAIEdCcw9pUKizrpFX8mLu8G1I5mtJjsaAEUXRYCVclHqQBgIQAACEIAABCAAAQhAAAIQgAAEIACBrQjo+OPv37+73N6+fevCXeCPv//+O4jiJwQgAAEIQAACEIBAQODBgweRp+9fv369vLwMbinq593d3aNHj8ZEOjk50Xc2xq4SDwEIQAACEIBAmQR0FqnOzJqUDc/PJCISQGAxAZrhYnTcCAEIQAACEIAABCBwAAK4zQ+gRKoAAQhAAAIQgAAEIFA1Ae0Pfvr06awqaA/x69evjbco5bt37yKJy98tExGeSxBIQYCVcgqq5AkBCEAAAhCAAAQgAAEIQAACEIAABCCwIwGd0OpOQNbhxfJLB8L8O/jNTwhAAAIQgAAEIACBPgH/6K/+VT3413ck+vGFxOgQiouLi4gw8dpFbuQSBCAAAQhAAAI7EoicouVLpfOq/J+EIQCBDQnQDDeESVYQgAAEIAABCEAAAtURiDuWcZtXp1AEhgAEIAABCEAAAhCojsDp6elcmfUhE/stX758iSR+/Phx4d90iQjPJQgkIsBKORFYsoUABCAAAQhAAAIQgAAEIAABCEAAAhDYhcCHDx/cKRUSQEch98XgoIo+E2IgAAEIQAACEIBASECfSv706VMY6/3WSRCfP3/2IkoJ6gSNhw8fRt6ge//+vWpXirjIAQEIQAACEICAjYAOovKdPpGbbm9vI1e5BAEILCZAM1yMjhshAAEIQAACEIAABI5BALf5MfRILSAAAQhAAAIQgAAE6iWg3SBzhY9/5sTPTbtN4o+iPn786KcnDAEIiAArZcwAAhCAAAQgAAEIQAACEIAABCAAAQhA4DAEtFP6zZs3rjpPnjwZfAORgyocIgIQgAAEIAABCEAgRuDq6kpnOkRSPH/+/PXr15EE+S/p3DJtMoicUqGTzF68eJFfMEqEAAQgAAEIQGAlgfgRWn7m9pT+XYQhAIFJAvbGZU85WSgJIAABCEAAAhCAAAQgUBQB3OZFqQNhIAABCEAAAhCAAARaI/DgwYOTkxN7rZV4cBvxYA7+/uN+gmfPntmz6t9ODAQOTICV8oGVS9UgAAEIQAACEIAABCAAAQhAAAIQgEBTBP7880//ncSx1yr/+Pvvv5viQmUhAAEIQAACEIDAGgKfP3/WgRSRHHQ8mN5D026ASJo8l3QCRfz7FZogckpFHl1QCgQgAAEIQGBbAnd3d/GzqILivn79enl5GUTyEwIQWEOAZriGHvdCAAIQgAAEIAABCByMAG7zgymU6kAAAhCAAAQgAAEIVERA31N59+6dUWD7LhH5wB89ejSWrQ68uL+/L2FjzJiExENgdwKslHdXAQJAAAIQgAAEIAABCEAAAhCAAAQgAAEIrCGgj2e/fPnS5fDq1avr62v30w/82/9BGAIQgAAEIAABCEAgTkDH3v/48SPySYrv37+fnp6Ozb3imW91VQ87z87OIqdUSH69sMopFVsBJx8IQAACEIBANgK/fv3SNGPWKRWS7enTp9qnqD2F2eSkIAgcmADN8MDKpWoQgAAEIAABCEAAAssI4DZfxo27IAABCEAAAhCAAAQgsJ7AmzdvjJk8fvzYvkvE33/cz7+Qz7f0BSMGAuUQYKVcji6QBAIQgAAEIAABCEAAAhCAAAQgAAEIQGAugZubG99L/PDhw8ibkn/8/fffcwsgPQQgAAEIQAACEGicgF5Oe/78uc6kiHDQYRBv3761P+aPZGW/9O3bN00E9eWKyC3afCDJ+bRFBBGXIAABCEAAAjsSkBPn58+fnQC/f//uAorR+K6f8VF+UmzNT+Qn0p/O1XKJ3Qlc2svIDMFhIdAyAZphy9qn7hCAAAQgAAEIQAACiwngNl+MjhshAAEIQAACEIAABCCwhoD2pUQ+ZNLl/OTJE/vpEvo4irbEjIn0/v37zDthxiQhHgLlE2ClXL6OkBACEIAABCAAAQhAAAIQgAAEIAABCECgT0Dfz/ZfW9DXsi8vL/vJuhgOqhgjQzwEIAABCEAAAhCYIKBn83/++ad7g3QwtV4EVRr9pX7tU8LoXIzb29tBMVwkOwYcCgIQgAAEIACBMglozhCfXaQT+6+//pJTKV3+5AyBWgjQDGvRFHJCAAIQgAAEIAABCBRIALd5gUpBJAhAAAIQgAAEIACBwxMINg0H9X316lXkY3dBYn0o7+LiIoh0P2dl5e4iAIHGCbBSbtwAqD4EIAABCEAAAhCAAAQgAAEIQAACEKiLwNXV1ZcvX5zMk25hDqpwrAhAAAIQgAAEIACB2QR08r2+PT75bQrlq89T6LgKzdVmlxG9Qc8y9dULf/43lvzZs2eSM/V5GWOlEw8BCEAAAhCAgJEAb8gbQZEMAukI0AzTsSVnCEAAAhCAAAQgAIEWCOA2b0HL1BECEIAABCAAAQhAoCgCd3d3Ol2ifxL63I0i3759e/r06VjVJrcjj91IPAQgwEoZG4AABCAAAQhAAAIQgAAEIAABCEAAAhCogsCHDx9evnzpRNXrkPIbu5+DAQ6qGMRCJAQgAAEIQAACEJhBwP40UZlqivb48WNtEdC/Cz5arrJ+/Phxe3v7/Z8/i5TaefD27dsFZVkyJw0EIAABCEAAAtsS4A35bXmSGwQWEKAZLoDGLRCAAAQgAAEIQAACEAgI4DYPgPATAhCAAAQgAAEIQAACSQnc3NxoO0r/rIqHDx/qgInnz5/L9R0RQBN4bSx59+7dWJr379+/ePFi7CrxEICAhQArZQsl0kAAAhCAAAQgAAEIQAACEIAABCAAAQjsRUBnIj969MiVLvey3mGM+5aVmIMqHDECEIAABCAAAQhAYBWB7rH9x48f+w/+x/I9OTnRiRWatylwenrq//vz50/l4/97f3+v6d2szP/8548jKsb4Ew8BCEAAAhAokABvyBeoFERqjQDNsDWNU18IQAACEIAABCAAgXQEcJunY0vOEIAABCAAAQhAAAIQCAho+q2zKvThkyC++6mPqeiq26OinSRKr00p3YdStNdl8C5Fak/Lp0+fzs/PxxIQDwEIzCLASnkWLhJDAAIQgAAEIAABCEAAAhCAAAQgAAEIZCPw+fNnnXrcFaeXHPUao+WdRA6qyKYgCoIABCAAAQhAoBUC3759+/Lli57T2w+V2BCNJoLaW6B54dXV1YbZkhUEIAABCEAAAnkI8IZ8Hs6UAoEIAZphBA6XIAABCEAAAhCAAAQgsIwAbvNl3LgLAhCAAAQgAAEIQAACcwlcX1+/fft2q/0q+jzKhw8f5spAeghAwEKAlbKFEmkgAAEIQAACEIAABCAAAQhAAAIQgAAEshG4u7t79OiRitP5xV+/frWcUqHEHFSRTUEUBAEIQAACEIBAcwRubm50XIUOrbi/v09deU0Bnz17pvMp+IpFatTkDwEIQAACEIAABCAAAQhAAAIQgAAEIAABCEAAAssI4DZfxo27IAABCEAAAhCAAAQgMIvA69ev3717N+uWILG2oOjAC+NG5OBefkIAArMIsFKehYvEEIAABCAAAQhAAAIQgAAEIAABCEAAAukIyFX148ePFy9e2IvgoAo7K1JCAAIQgAAEIACBhQR0otjt7a0mat2/m3y54uTk5OLi4vHjx/r3yZMn+uzzQuG4DQIQgAAEIAABCEAAAhCAAAQgAAEIQAACEIAABCCQlwBu87y8KQ0CEIAABCAAAQhAoEUCnz9/7j6vYq9895WUN2/esAvFDo2UENiKACvlrUiSDwQgAAEIQAACEIAABCAAAQhAAAIQgEA2AhxUkQ01BUEAAhCAAAQgAIH/JdAdMHb/z5/OrdD/P3/+1GX/DAsdRXF6ehr8qz0BOpni/Pz8f/MiBAEIQAACEIAABCAAAQhAAAIQgAAEIAABCEAAAhConABu88oViPgQgAAEIAABCEAAAuUS6Cbb7tsq2qDidqdoU0q3EUUfStFXUs7OzsqtBpJBoD0CrJTb0zk1hgAEIAABCEAAAhCAAAQgAAEIQAAClRH4/0AZw2f50Xs9AAAAAElFTkSuQmCC"/>
  <p:tag name="POWERPOINTLATEX_PIXELSPEREMHEIGHT#5C6D626F787B485C226172205C226172206E5C616120677261206578656D70656C20705C61615C2064657269766572696E67206D2E682E612E206B65646A65726567656C6E206920666C657261207661726961626C65723B7D20" val="183,3333"/>
  <p:tag name="POWERPOINTLATEX_BASELINEOFFSET#5C6D626F787B485C226172205C226172206E5C616120677261206578656D70656C20705C61615C2064657269766572696E67206D2E682E612E206B65646A65726567656C6E206920666C657261207661726961626C65723B7D20" val="38"/>
  <p:tag name="POWERPOINTLATEX_REFCOUNTER#5C646973706C61797374796C657B5C667261637B647D7B64757D5C6C656674282066287828752C76292C7928752C7629295C7269676874293D7D" val="3"/>
  <p:tag name="POWERPOINTLATEX_CACHECONTENT#5C646973706C61797374796C657B5C667261637B5C7061727469616C7D7B5C7061727469616C20757D5C6C656674282066287828752C76292C7928752C7629295C7269676874293D7D" val="iVBORw0KGgoAAAANSUhEUgAACNYAAAG0CAIAAAB7Ca/ZAAAgAElEQVR4Aeydr2MeO3a/N+0ly+KwLowv2yLbrFuWBBY5hssahy1LAi9MgloWu/9BbLRbFKesZYlhUWy6LDG8LN/P7tud71zNjHTml0Y/HoNkRqORznnOGUmvzkhz7/v377/iL38C3759+/r1693d3e7f+/fvP3jwQP9Ks/39/fz1QwMIQAACEIAABCAAAQhAAAIQgAAEIAABCEAAAhCAAARyIvBDTsIi698IfP78+dOnT9fX17e3tzpQ5OlvV/r/Vyzq6Ojo4cOHBwcHjx49IijVj4lUCEAAAhCAAAQgAAEIQAACEIAABCAAAQhAAAIQgAAEFiJwj1VQC5FcvRitc/r48eP79+/1bzDm5JdGESkFok5OTvTv3t6ePzNXIQABCEAAAhCAAAQgAAEIQAACEIAABCAAAQhAAAIQgMBYAoSgxhLbIP/V1dXbt28VeVqj7uPj42fPnj1+/HiNwikTAhCAAAQgAAEIQAACEIAABCAAAQhAAAIQgAAEIACBOgkQgkra7mdnZwo+abe9taXUuqhXr169fPly7YooHwIQgAAEIAABCEAAAhCAAAQgAAEIQAACEIAABCAAgRoIEIJK1MoKPikmNHbDPUWSGn3G3qsbdfvr169PT0+bQjiAAAQgAAEIQAACEIAABCAAAQhAAAIQgAAEIAABCEAAAhMIEIKaAG3dWz5//qyd8a6vr/3VPHz48ODgQB9z0oH+9vf3u/n1+SitoNKfNvH79OlTsMxdCSpNgainT592CyQFAhCAAAQgAAEIQAACEIAABCAAAQhAAAIQgAAEIAABCFgIEIKyUIqXR1vhaec9T336dNPJycm0+JAiUu/fv7+8vLR8VkoVnZ+f7+3teYThEgQgAAEIQAACEIAABCAAAQhAAAIQgAAEIAABCEAAAhDoJUAIqhfLBok3NzeKLQ0tVNKCJ+3LNy3y1FVGdSnQpQhT91I7RfvyKWT1+PHjdiLHEIAABCAAAQhAAAIQgAAEIAABCEAAAhCAAAQgAAEIQCBIgBBUEFGMDFdXV0+ePOmtSVvtaVu8w8PD3qtzErUoSjv+aVGUv5AXL168efPGn4erEIAABCAAAQhAAAIQgAAEIAABCEAAAhCAAAQgAAEIQKBNgBBUm8Y2x2dnZ8+fP+/WrZVPWqi0RvCpXZeiX1p9dXd31050jrUp38XFhZPIKQQgAAEIQAACEIAABCAAAQhAAAIQgAAEIAABCEAAAhAYIvB3QxdIj0NAC4x6409a+fT58+e140/SUfvs3d7eaq2VR1+tlJIkWjXlycMlCEAAAhCAAAQgAAEIQAACEIAABCAAAQhAAAIQgAAEINAQYBVUg2KDA8Wf9IUnp+KHDx/qC0wRgk9OvS9fvtQHopzE9qkE+/Tp097eXjuRYwhAAAIQgAAEIAABCEAAAhCAAAQgAAEIQAACEIAABCDQJUAIqsskUkrv/nvbbnnXGxJr4yAK1abBMQQgAAEIQAACEIAABCAAAQhAAAIQgAAEIAABCEAAAkME2IhviMy66foCU3f/vRcvXmz7ySUthNIGgB7Nd1v2sSOfBxGXIAABCEAAAhCAAAQgAAEIQAACEIAABCAAAQhAAAIQEAFWQW3gBjc3Nz/++KNTsWI/igA5iZucPn36VB9/8lStD0cphObJwCUIQAACEIAABCAAAQhAAAIQgAAEIAABCEAAAhCAAAQqJ8AqqA0c4MmTJ06tWv+USPxJgmkl1sHBgSNh+/Tjx4/pSNsWjGMIQAACEIAABCAAAQhAAAIQgAAEIAABCEAAAhCAAAQSIcAqqNiGOD09PT8/b9f67NkzfReqnbL5ce86LUeqDx8+PH782EnkFAIQgAAEIAABCEAAAhCAAAQgAAEIQAACEIAABCAAAQiIACGoqG6g/eucJVBab/T58+eoQtgqU1Ss+7Uq59YvX77s7+87iZxCAAIQgAAEIAABCEAAAhCAAAQgAAEIQAACEIAABCAAAUJQUX1AAZvb29umyvv37+t0b2+vSUnq4PDw8Pr62iNSsvEzj8xcggAEIAABCEAAAhCAAAQgAAEIQAACEIAABCAAAQhAIAIBvgUVAfL/VaHvJ7XjT0rVjnzJxp924vnpKECV2haCfoG5CgEIQAACEIAABCAAAQhAAAIQgAAEIAABCEAAAhCAQBwCrIKKw/lX3759e/DgQbuyR48eaV++dkqCx/ra08ePHz2CJb6QyyM5lyAAAQhAAAIQgAAEIAABCEAAAhCAAAQgAAEIQAACEFiPAKug1mP7i5Jfv379i/Nf/erTp0/a6U5/CvNogVSaX4Tqiu1ocXd39+zZMyeRUwhAAAIQgAAEIAABCEAAAhCAAAQgAAEIQAACEIAABConwCqoGA7QXQLVW+vDhw/fvXuniFTv1a0SFSTzfxFKgn358kWfudpKQuqFAAQgAAEIQAACEIAABCAAAQhAAAIQgAAEIAABCEAgNQKsgophkeBaop0Q+lLUkydPLi4uYshkrsOyyOnVq1fm8sgIAQhAAAIQgAAEIAABCEAAAhCAAAQgAAEIQAACEIBA+QRYBbW6jY1LoNpyfP36dW9vr52y7fG9e/eCArAQKoiIDBCAAAQgAAEIQAACEIAABCAAAQhAAAIQgAAEIACBegiwCmp1W79//35sHcZVU2OLnZz/+Pg4eC8LoYKIyAABCEAAAhCAAAQgAAEIQAACEIAABCAAAQhAAAIQqIcAIajVbX15eTm2jo8fP469ZdX8JycnwfKl5s3NTTAbGSAAAQhAAAIQgAAEIAABCEAAAhCAAAQgAAEIQAACEKiBACGoda2sXfgmxJP0Uah1xRpZ+qNHjyx3nJ+fW7KRBwIQgAAEIAABCEAAAhCAAAQgAAEIQAACEIAABCAAgeIJEIJa18QTduGTQHd3d+uKNbJ0fZjq4OAgeBMhqCAiMkAAAhCAAAQgAAEIQAACEIAABCAAAQhAAAIQgAAEKiFACGpdQ09YAiWB7t+/v65Y40s/OjoK3qTI2dXVVTAbGSAAAQhAAAIQgAAEIAABCEAAAhCAAAQgAAEIQAACECieACGodU08bUs9S7xnXbk7pVtWQemmt2/fdm4lAQIQgAAEIAABCEAAAhCAAAQgAAEIQAACEIAABCAAgeoIEIJa1+TX19cTKjg+Pp5w16q3GD8HNW3V16qSUzgEIAABCEAAAhCAAAQgAAEIQAACEIAABCAAAQhAAALxCRCCis88XOPJyUk4U9wc+/v7xgovLi6MOckGAQhAAAIQgAAEIAABCEAAAhCAAAQgAAEIQAACEIBAqQQIQa1r2YcPH46t4MWLF3t7e2PvipDfqAsLoSLYgiogAAEIQAACEIAABCAAAQhAAAIQgAAEIAABCEAAAokTIAS1roGMYZtGCOV/8+ZNc5rUgVGX9+/fJyU2wkAAAhCAAAQgAAEIQAACEIAABCAAAQhAAAIQgAAEIBCfACGodZlrSdOoCj58+DAqf8zMxhDU3d3dzc1NTMGoCwIQgAAEIAABCEAAAhCAAAQgAAEIQAACEIAABCAAgdQIEIJa1yKPHz9+9OiRpY779+9/+vTJ/sklS5nL5pGExgIvLy+NOckGAQhAAAIQgAAEIAABCEAAAhCAAAQgAAEIQAACEIBAkQQIQa1u1qurq4ODA381ClPd3t4eHh76s2171bgKSkIqlratqNQOAQhAAAIQgAAEIAABCEAAAhCAAAQgAAEIQAACEIDAtgQIQcXg//nz53fv3vWGcI6Pj7X5nsJUe3t7MUSZUceDBw+Md19fXxtzkg0CEIAABCAAAQhAAAIQgAAEIAABCEAAAhCAAAQgAIEiCdz7/v17kYqlqZQ+kqTVTvpaksRTRCrxZU8Ow4uLi5OTEydx6BS/GiJDOgQgAAEIQAACEIAABCAAAQhAAAIQgAAEIAABCECgBgI/1KBkOjrqU08pf+3JD8r+LSiVo4VfeQXY/LpzFQIQgAAEIAABCEAAAhCAAAQgAAEIQAACEIAABCAAgVEE2IhvFC4yWwnwOSgrKfJBAAIQgAAEIAABCEAAAhCAAAQgAAEIQAACEIAABEokQAiqRKuuo5P9W1CqX/sNriMFpUIAAhCAAAQgAAEIQAACEIAABCAAAQhAAAIQgAAEIJABAUJQGRgpERG/fv1ql4QQlJ0VOSEAAQhAAAIQgAAEIAABCEAAAhCAAAQgAAEIQAAC5REgBFWeTZPQiBBUEmZACAhAAAIQgAAEIAABCEAAAhCAAAQgAAEIQAACEIDARgQIQW0EPsNq7+7u7FITgrKzIicEIAABCEAAAhCAAAQgAAEIQAACEIAABCAAAQhAoDwChKDKs+laGo3aiG9UvGotiSkXAhCAAAQgAAEIQAACEIAABCAAAQhAAAIQgAAEIACBjQgQgtoIfAXVfvv2rQItURECEIAABCAAAQhAAAIQgAAEIAABCEAAAhCAAAQgAIEeAoSgeqCQ1Etg7MKmUaumemskEQIQgAAEIAABCEAAAhCAAAQgAAEIQAACEIAABCAAgUwJEILK1HAbiE1IaQPoVAkBCEAAAhCAAAQgAAEIQAACEIAABCAAAQhAAAIQyJMAIag87baF1Le3t6OqHbtqalThZIYABCAAAQhAAAIQgAAEIAABCEAAAhCAAAQgAAEIQCBlAoSgUrZOWrKNDUGxaiot+yENBCAAAQhAAAIQgAAEIAABCEAAAhCAAAQgAAEIQCAiAUJQEWFnXtXYEFTm6iI+BCAAAQhAAAIQgAAEIAABCEAAAhCAAAQgAAEIQAAC0wn8MP1W7tyIwM3NjaJBu7/dZne79UY6vn///oMHD/Tvw4cPj46ODg8PF5Rx7MZ6Y/MvKCpFQQACEIAABCAAAQhAAAIQgAAEIAABCEAAAhCAAAQgsC0BQlDb8jfV/vnz549//fv06dPYuM7BwcGjR49OTk5mhqMU9zLJ2sqkSFjrjEMIQAACEIAABCAAAQhAAAIQgAAEIAABCEAAAhCAAAQqInDv+/fvFambj6rfvn07Pz9///799fX1IlJrXdSLFy9OT0+nlaYwmJZVjbpXAbOZca9R1ZEZAhCAAAQgAAEIQAACEIAABCAAAQhAAAIQgAAEIACBdAjwLah0bPEXSRR5Ojs7e/z4sfbTe/Xq1VLxJ5WsjfueP3++t7en8iforNsn3MUtEIAABCAAAQhAAAIQgAAEIAABCEAAAhCAAAQgAAEI1EmAEFQqdtdOd1qipMiTAkXadW+sWNr1zrLxnfbxU/lanKRVTaOq0JKmUfmV2SLP2DLJDwEIQAACEIAABCAAAQhAAAIQgAAEIAABCEAAAhCAQBYE+BbU9mZS8EkLni4vL42i6PNO2hNv96+219PCJudGLaXSoiUFjbSIStGs7gImpauEd+/e2fflm7AeS+E0RzBOIQABCEAAAhCAAAQgAAEIQAACEIAABCAAAQhAAAIQqIQA34La0tCjgk/Hx8fPnj3THn1jJVYtb9++1WeltATKuVcFGvflU6Cre7tTmnPKZ8YcIJxCAAIQgAAEIAABCEAAAhCAAAQgAAEIQAACEIAABOohQAhqM1u/fPlSkaFg9VrtpDVST58+DeYMZnjz5o2KcrIpsnVxceEkOqdaVjVhSRMhKAcjpxCAAAQgAAEIQAACEIAABCAAAQhAAAIQgAAEIACBegjwLagNbH11dbW/vx+MPyn49OHDB320aZH4k/RU0Ovr16+PHj1q66wNAJXeTuked7fy6+ZxUrRDoJPCKQQgAAEIQAACEIAABCAAAQhAAAIQgAAEIAABCEAAAvUQIAQV1dZaTqR40pMnT/xBHcVvtG+egk8Ttt3z66P99BQAe/HiRTubgmH+hVD6rFQ7v+WYEJSFEnkgAAEIQAACEIAABCAAAQhAAAIQgAAEIAABCEAAAqUSIAQVz7KK/Sgwo1VH/ir1fSZ9vWmplU+9dWlHPoW42pdOTk4U8WqntI+vr6/bp5ZjQlAWSuSBAAQgAAEIQAACEIAABCAAAQhAAAIQgAAEIAABCJRKgBBUJMsq6qPFT3d3d5767t+/r533zs7OPHmWuqQQ17t379qlKQrVPm0fswqqTYNjCEAAAhCAAAQgAAEIQAACEIAABCAAAQhAAAIQgAAEggQIQQURzc2gzfe0n96rV6/8BenLT9qdb/Gd9zyVnp6etnfkU+2Kk/Xmn7AKSuG03qJIhAAEIAABCEAAAhCAAAQgAAEIQAACEIAABCAAAQhAoAYC975//16DnlvpqN3ttLrI/+UnyXZ8fOz/GtN68h8eHrYjTF+/ftX3otrVaVfAH3/8sZ1iOdbCKZVsyUkeCEAAAhCAAAQgAAEIQAACEIAABCAAAQhAAAIQgAAEyiPAKqgVbaqo0tHRUTD+pI8/bRV/kvLOR6G6q7U+fvw4gRHfgpoAjVsgAAEIQAACEIAABCAAAQhAAAIQgAAEIAABCEAAAsUQIAS1lin1SSfP15WaWl+/fh3n409Njc7B/v6+YmBN4vn5uZY9Nac6mBCC0i58zlKqdoEcQwACEIAABCAAAQhAAAIQgAAEIAABCEAAAhCAAAQgUDwBQlCrmFgfVXr+/HmwaH2K6eXLl8Fsa2dQGKxdhaJQ7dP2Nn3tdM+x1n55rnIJAhCAAAQgAAEIQAACEIAABCAAAQhAAAIQgAAEIACB4gkQglrexKenp93t7LrVaO2RIlXd9PgpWrHkLIRqZPj27VtwI8Emc3NwcHDQHHMAAQhAAAIQgAAEIAABCEAAAhCAAAQgAAEIQAACEIBAhQQIQS1s9KdPnzqriHorePTo0bb77zlSHR8fNyl3d3dXV1e70wm78OlGVkE1MDmAAAQgAAEIQAACEIAABCAAAQhAAAIQgAAEIAABCNRJgBDUknZ//Pjx5eVlsEQtEmpiPMHMcTJIcn3AqamriaJNC0E9fPiwKYoDCEAAAhCAAAQgAAEIQAACEIAABCAAAQhAAAIQgAAEKiRACGoxoyuKYwzYvH//frFalyuovRdfE0j79OnThBoODw8n3MUtEIAABCAAAQhAAAIQgAAEIAABCEAAAhCAAAQgAAEIFEOAENQyptT+e/b40/7+/jK1LlpKOwSlgj9//qx/r6+vx1bCh6DGEiM/BCAAAQhAAAIQgAAEIAABCEAAAhCAAAQgAAEIQKA8Aj+Up1J8jU5PT5tlQ/7aX7x4oWCVP89WVxUY0158+hDUTgBF1L5+/TpBGH3masJd3AIBCEAAAhCAAAQgAAEIQAACEIAABCAAAQhAAAIQgEBJBFgFNdeab968ab6c5C9Ly4OU2Z9n26tHR0eNANqCz7iuq7lld9AuxLnEKQQgAAEIQAACEIAABCAAAQhAAAIQgAAEIAABCEAAApUQIAQ1y9AXFxevXr0yFmGMVBlLWyNbew89xZ+mhaBYBbWGaSgTAhCAAAQgAAEIQAACEIAABCAAAQhAAAIQgAAEIJAXAUJQ0+2lryWdnJwY79eXlg4PD42Zt8rWXsCkHfkmfAjq4cOHe3t7W8lPvRCAAAQgAAEIQAACEIAABCAAAQhAAAIQgAAEIAABCCRCgBDUREN8+/Zt1HKf169fT6wp4m3tVVDTqp1fwrR6uQsCEIAABCAAAQhAAAIQgAAEIAABCEAAAhCAAAQgAIGkCBCCmmgOrWrSOiHjzS9evMhibdD+/r5Ro6Fso8JyQ4WQDgEIQAACEIAABCAAAQhAAAIQgAAEIAABCEAAAhCAQO4E7n3//j13HeLLf3Z29vz5c2O99+/fv729zSIEJY3u3btn1Ks325cvX+bHsXpLJhECEIAABCAAAQhAAAIQgAAEIAABCEAAAhCAAAQgAIGMCLAKarSxbm5u7PEnla71UrnEnyStPuY0msjfbtC9xJ/+BoP/IQABCEAAAhCAAAQgAAEIQAACEIAABCAAAQhAAAJVEyAENdr8Jycno+5RCGpU/m0za83WZAHYhW8yOm6EAAQgAAEIQAACEIAABCAAAQhAAAIQgAAEIAABCBRGgBDUOINqC77r62v7PYrK1LMw6Pj42E6GnBCAAAQgAAEIQAACEIAABCAAAQhAAAIQgAAEIAABCBRMgG9BjTDut2/ftNfc3d2d/Z4PHz48fvzYnn/znIeHh6NibG2B+a5YmwbHEIAABCAAAQhAAAIQgAAEIAABCEAAAhCAAAQgAIGaCbAKaoT1X716NSr+pHhVXvEnsRilYJsdu/C1aXAMAQhAAAIQgAAEIAABCEAAAhCAAAQgAAEIQAACEKicACEoqwNoCdT5+bk191/z5fUVqFGqdTOzC1+XCSkQgAAEIAABCEAAAhCAAAQgAAEIQAACEIAABCAAgWoJsBGf1fSnp6djQ1Bfv37d29uzVpBGPgk8bSFUjsqmgRwpIAABCEAAAhCAAAQgAAEIQAACEIAABCAAAQhAAAIFEiAEZTLqzc3Njz/+aMr6t0zamO7q6upvZ9n8f+/evQmyastBIZpwI7dAAAIQgAAEIAABCEAAAhCAAAQgAAEIQAACEIAABCBQJAE24jOZVV+BMuVrZcpxY7rJYaSqthxsGZlDCEAAAhCAAAQgAAEIQAACEIAABCAAAQhAAAIQgAAE+gmwCqqfSzt1whIo3Z7jxnRatvXkyZO27sbjL1++7O/vGzOTDQIQgAAEIAABCEAAAhCAAAQgAAEIQAACEIAABCAAgeIJsAoqbOIJS6C0C192X4ESiOvr6zCOTo6DgwPiTx0qJEAAAhCAAAQgAAEIQAACEIAABCAAAQhAAAIQgAAEqiZACCps/svLy3CmX+bIcRc+afDp06df6mE6Yxc+EyYyQQACEIAABCAAAQhAAAIQgAAEIAABCEAAAhCAAARqIkAIKmDts7OzQI6+yycnJ33JqadNWwWVqbKpGwP5IAABCEAAAhCAAAQgAAEIQAACEIAABCAAAQhAAAI5EyAEFbDe+fl5IEfnsjamy3EXPulxe3vb0SaQkOmWgwGtuAwBCEAAAhCAAAQgAAEIQAACEIAABCAAAQhAAAIQgMA8AoSgfPxubm4mLAxSVMZXaKrXPn/+PEE0duGbAI1bIAABCEAAAhCAAAQgAAEIQAACEIAABCAAAQhAAALFEyAE5TPxhCVQKi7Tjek+fvzoYzFw7enTpwNXSIYABCAAAQhAAAIQgAAEIAABCEAAAhCAAAQgAAEIQKBeAoSgfLafFoI6PDz0FZrqtU+fPo0VjSVQY4mRHwIQgAAEIAABCEAAAhCAAAQgAAEIQAACEIAABCBQCQFCUIOG1i58d3d3g5cHLhwfHw9cST15wiooQlCpGxX5IAABCEAAAhCAAAQgAAEIQAACEIAABCAAAQhAAAIbESAENQj+8vJy8NrwhUw/BDUh3nZwcJDpeq9h63EFAhCAAAQgAAEIQAACEIAABCAAAQhAAAIQgAAEIACBZQgQghrkOGFVkMrKNAQ1QdlXr14NsuMCBCAAAQhAAAIQgAAEIAABCEAAAhCAAAQgAAEIQAACdRO49/3797oJDGp/7969wWsDF+7fv//t27eBi0knP378eFQUKl9NkzYDwkEAAhCAAAQgAAEIQAACEIAABCAAAQhAAAIQgAAESiHAKqh+S15dXfVf8KZmugRKOo2KPyk/X4HyOgIXIQABCEAAAhCAAAQgAAEIQAACEIAABCAAAQhAAAK1EyAE1e8B19fX/Re8qZmGoC4uLrxq9VxkF74eKCRBAAIQgAAEIAABCEAAAhCAAAQgAAEIQAACEIAABCDwNwKEoP5G4pf/f/r06ZcJprOjoyNTvsQyjV0CdXx8vLe3l5gSiAMBCEAAAhCAAAQgAAEIQAACEIAABCAAAQhAAAIQgEBCBPgWVL8x9vf3b29v+68Np2b6YS3Fk+7u7obVcq8oPnd4eOimcg4BCEAAAhCAAAQgAAEIQAACEIAABCAAAQhAAAIQgAAE/kaAVVB/I/HL/yfEnzLdhU9fvRoVf5KaxJ9+6SycQQACEIAABCAAAQhAAAIQgAAEIAABCEAAAhCAAAQg4BIgBOUS0fnnz597UkNJBwcHoSwpXj8/Px8l1uvXr0flJzMEIAABCEAAAhCAAAQgAAEIQAACEIAABCAAAQhAAAIVEiAE1WP0CUugVEqmq6AuLy97EAwksQRqAAzJEIAABCAAAQhAAAIQgAAEIAABCEAAAhCAAAQgAAEI/IIAIahf4NidfP36tSc1lHR0dBTKktz1i4uLUTKxBGoULjJDAAIQgAAEIAABCEAAAhCAAAQgAAEIQAACEIAABKolQAiqx/QTVkHdv39/b2+vp6y0k0btwscSqLSNiXQQgAAEIAABCEAAAhCAAAQgAAEIQAACEIAABCAAgYQIEILqMcbd3V1PqjcpxyVQNzc3Hz9+9Kr1i4ssgfoFDk4gAAEIQAACEIAABCAAAQhAAAIQgAAEIAABCEAAAhAYJkAIqofNhI34Dg4OegpKO+nt27d2AVkCZWdFTghAAAIQgAAEIAABCEAAAhCAAAQgAAEIQAACEIAABAhB9fhAJaugRu3C9+7dux5SJEEAAhCAAAQgAAEIQAACEIAABCAAAQhAAAIQgAAEIACBPgKEoPqojE/LbhXU2dmZXctnz57t7+/b85MTAhCAAAQgAAEIQAACEIAABCAAAQhAAAIQgAAEIACBygnc+/79e+UIuuo/ffr08vKym+5JyQ6jQkq3t7cejZpL9+/f//btW3PKAQQgAAEIQAACEIAABCAAAQhAAAIQgAAEIAABCEAAAhAIEmAVVA+iBw8e9KQOJylIM3wxxSsXFxfG+JOkH7VfX4raIhMEIAABCEAAAhCAAAQgAAEIQAACEIAABCAAAQhAAALRCRCC6kE+NqR0dHTUU0rCSa9evTJKpw0GtSbMmJlsEIAABCAAAQhAAAIQgAAEIAABCEAAAhCAAAQgAAEIQGBHgBBUjyc8fPiwJ3U4aWz+4ZJiXBm1BOr9+3wRBMcAACAASURBVPcxZKIOCEAAAhCAAAQgAAEIQAACEIAABCAAAQhAAAIQgAAEyiJACKrHnmM34ssrBPX69esenfuSnj17pk9G9V0hDQIQgAAEIAABCEAAAhCAAAQgAAEIQAACEIAABCAAAQj4CBCC6qGj3ed6UoeTxm7cN1zS6le0BOr6+tpSjZSyB6ssBZIHAhCAAAQgAAEIQAACEIAABCAAAQhAAAIQgAAEIACBeggQguqxtZb+jIoqZbQKyv4VKG3Bt7e310OHJAhAAAIQgAAEIAABCEAAAhCAAAQgAAEIQAACEIAABCAQIkAIqp/Q0dFR/4W+1LEb9/WVESPtzZs3t7e3lpq0Bd/jx48tOckDAQhAAAIQgAAEIAABCEAAAhCAAAQgAAEIQAACEIAABLoECEF1mfwl5dGjR/0X+lK/fv3al5xW2rdv34xLoLSo6+zsLC3pkQYCEIAABCAAAQhAAAIQgAAEIAABCEAAAhCAAAQgAIGsCBCC6jfXqBDU3d1dfykppWphk1GcDx8+GHOSDQIQgAAEIAABCEAAAhCAAAQgAAEIQAACEIAABCAAAQj0EiAE1YvlV4eHh/0X+lLTXwV1dXV1eXnZJ7ub9u7dO30Ky03lHAIQgAAEIAABCEAAAhCAAAQgAAEIQAACEIAABCAAAQiMIUAIapDW8fHx4LVfXjB+YOmXN8U70xZ8Jycnlvqk8unpqSUneSAAAQhAAAIQgAAEIAABCEAAAhCAAAQgAAEIQAACEICAhwAhqEE49p3rrq+vB0tJ4IIUsWwVeP/+/fPz8wTkRQQIQAACEIAABCAAAQhAAAIQgAAEIAABCEAAAhCAAASyJ3Dv+/fv2SuxmgJ7e3vG4I1WGq0mxayCLy4ujEugPn36NGr7wVlicTMEIAABCEAAAhCAAAQgAAEIQAACEIAABCAAAQhAAAJFE2AVlM+8xoVQClPd3Nz4Ctromn0Lvvfv3xN/2shKVAsBCEAAAhCAAAQgAAEIQAACEIAABCAAAQhAAAIQKJAAISifUV+9euW73Lr28ePH1lkqh48ePbKI8uLFi6dPn1pykgcCEIAABCAAAQhAAAIQgAAEIAABCEAAAhCAAAQgAAEIWAj8/U8//WTJV2eeX//613/+858/f/4cVP/nn3/+/e9/H8wWM4OiSv/1X/8VrPH4+JhPQAUpkSEaAS0ofPPmze3t7dHRUbRKqag2ArhZbRaPoy9+FYcztUAgfQK71kDbJPz2t79NX1okhAAE5hCg959Dj3shUBiBCgcAqFyYD6MOBNYj8MN6RZdRslYIWSI0WgWllnd/fz8RrV++fHl5eRkURsuk9LGoYDYyQCAOgdPT0/bjptM49VJLVQRws6rMHU1Z/CoaaiqCQPoE9BrN7muyDx8+ZLPr9O2FhBCYTIDefzI6boRAkQQqHACgMt80KfJZRqk1CLARX4CqokqKQgUy/fVye+rckn+9PGdnZ2/fvg2Wr/jT1dVVMBsZIBCBgNYa6llrP0TX19cR6qWKqgjgZlWZO5qy+FU01FQEgSwI6KW0XfxJ0u5WdWt5dxaSIyQEIGAnQO9vZ0VOCFRCoMIBACorAscwr5IHHDXnE7j3/fv3+aUUX8Le3l7zY3JI2fv373/79m3oarR0RZWePHkSrO7g4EDj5mA2MkAgAgEtxTs5OXEq+vDhw+PHj51ETiEwmQBuNhkdN3oI4FceOFyCQLUE9D6s8yYNL35V6wwoXiQBev8izYpSEJhPoMIBACrLbRjmzX92KKEGAqyCMlm5vThj6AbFqLT8aOhqnHSNhi3xJ7WPxJ/iWIRaggS0aWQ3/vTu3TviT0F0ZLATwM3srMhpJ4Bf2VmREwJVEdAG3dqCr62yUrTaWy8LtxM5hgAEciRA75+j1ZAZAnEIVDgAQGW5FsO8OM8XteROgFVQVgs+ffo0+HUlLYTShhtaMmUtdNF8Wv756tWrYJHE54OIyBCNQO9jpfgTX4GKZoIaKsLNarByfB3xq/jMqRECGRHQ1gjam0W/C9oy65eCJin4ZkCbCccQyIsAvX9e9kJaCMQnUOEAAJV3bsYwL/7jRo15ESAENcJeenvR+SXZvfn4+FhLkbrpa6fobSzL95+2Em9t9Sk/RwLdJdvS4vXr13LmHNVB5jQJ4GZp2iV3qfCr3C2I/BCIQKB3Rkb1stVwBPhUAYE1CND7r0GVMiFQHoEKBwCo3Lgxw7wGBQcQcAgQgnKA+E61eZ3eZ/Tl+Ou1+Gs4et/G6sr54sULPpTXxULKJgR6f8LhopvYouBKcbOCjbuhavjVhvCpGgJ5EdCMjHbk635QlumJvOyItBAQAXp/3AACELATqHAAgMqNezDMa1BwAIE2AUJQbRrh46urK8vHlt6/f6+wULi42TkUFdN3dIJrs1RPNJFm60QB5RPo/QnHEr3yDR9XQ9wsLu9aasOvarE0ekJgIQL6/pPeYOtGoRiZLwSYYiAQgwC9fwzK1AGBsghUOABA5caFGeY1KDiAQEOAEFSDwnpwdnb2/PnzYO4ILY5x8z29fSlhNG4OykwGCKxNQK/G6Gtk19fXTkV8oswBMudUIz8RVmT669evmvPSlsRqBB48eHBwcKDdROeUnMu9uFkulspLTvwqL3shLQTSITC0j0KEHwvpQEASCGRKgN4/U8MhNgRSIFDhAACVG8djmNeg4AACOwKEoKZ4graze/XqVfDO9XYV02IshcEsi59YWRI0ExmiERj6CafQiEYq0cQotSJFxy8vL/Wdc7+CivapWdDqyb29PX/OTK/iZpkaLnGx8avEDYR4EEicwNA+CkxPJG44xKucAL1/5Q6A+hCYT6DCAQAqN27DMK9BwQEERIAQ1EQ3MK6F0ty6Gp0FVx6oNVf0q7uIpFeN+F+l6hWDRAjsCPRuYaEFOp8+fSo1HBLB9IrevX79WsGnsXUpEKXGpLz1kbjZWE8gv4UAfmWhRB4IQMBD4OLiQu9/dDNoFFReX9xVkxQI5EiA3j9HqyEzBFIjUOEAAJUbJ2SY16DgAAJ/B4JpBE5PT/WJueC9ihX9+OOP+i6UtsYKZvZnUCOuUJa+RGWJP2lyWXtwSUh/mVyFQDQCegp6XVfPEfGnaVbQi5miqi9MTIg/qUbdpXvVSqicaQIkeBdulqBRChAJvyrAiKgAgc0JqCXRBgldMbQ6ef7PhG6xpEAAAjMJ0PvPBMjtEIDAjkCFAwBUbpyfYV6DggMIsApqlg/oF6PeZ+ydWO+WqxVRz549G7X/laaGFTPXTLGWUnW/Y9ytQin67osyP378uPcqiRDYhMDQd8tYmDzZHMbtQI3lKxBYQKOBmxnNTbZRBPCrUbjIDAEI+AloUqb74ohG79pemzdy/Oi4CoGYBOj9Y9KmLgjUQKDCAQAq7xybYV4NDzg6WggQgrJQCuQZGqEO3aadxxSO0voDHagxevDggf5VZgWZtHRJ/+pXqCJPimxZvvbU1KJCtK2WhGlSOIBACgSGdq1c72NpKWi9qgwKF3m++aSmYBftVguzm89SsFztiVqV8/PzoWB27vt24maruly1heNX1ZoexSGwHgHtatAd4avLZi3UeswpGQKjCND7j8JFZghAwEigwgEAKu98g2Ge8RkhW9kECEEtY1/9aHz+/LlnUniZaoZLYTZ/mA1XtiQw9C1KrUfWpS0ly7NurYxU9Lo7ddVoo+9C+ePQwq5AVPcVbJWQ76I03KxxAA4WJIBfLQiToiAAgYaAfjWoK+++EcLQqEHEAQQ2JEDvvyF8qoZA2QQqHACgcuPSDPMaFBxUS4AQ1JKm1+eatA7JMzu8ZGV/LUuxdAWf+ObT4mApcBECnz9/1iRLtygt09FjwoYzXTL+FPHUwKU7adXcZf/WpYrSpqDdxurLly96U6kpMIsD3CwLM2UnJH6VnckQGAIZERj6TLcWMWv5RUaKICoECiNA71+YQVEHAqkRqHAAgMqNEzLMa1BwUCeBv//pp5/q1HwNrX/729/+4Q9/+Kd/+qc///nP3bndZWs8Pj7+t3/7t3//93/vneJfti5Kg8A0Av/8z/+sVTvde//4xz/qYemmk+IhoBeI/vEf//Hnn38eymOPP6mE3/zmN7///e81HHQM9N///d/ZhbRxsyGXIH0OAfxqDj3uhQAE/AQ0CtKPBU12O9mUokv6c9I5hQAE4hCg94/DmVogUC0BdfG1DQBQufF2hnkNCg7qJMAqqLXsrvlibXWlja30CZal6tDaEa2B0NoFfdZvqTIpBwIrEej9+KTq4tWPCcAVKNKSR8/6pw8fPugDUZaSNe7RZn2eT82NCmVZalw1D262Kt5qC8evqjU9ikMgJoHeDyRIgBxXJMfkRl0QWIkAvf9KYCkWAhBwCFQ4AEDlxgcY5jUoOKiNACGo1S2uuWN9I0p/mtidEI7SvPPBwYEiT/rLboOs1eFSQaoEhr7iy2cYp1ns8PDQ03poTaTWMwVLVvBJ8T9PObsSjKUFq4uQATeLALnCKvCrCo2OyhDYhID65d7NDBgsbWIOKq2cAL1/5Q6A+hCISaDCAQAqNw7GMK9BwUFtBAhBxba4Vkdpjz79aUHD169fd//uhHjw4IHWOelYTdLuj5hTbPNQ3xIEhoYXKjuvFTZLwFigDO2Md35+7ilILUnww1pv3rzRl+o8hbQvff/+vX2a5jFulqZdcpcKv8rdgsgPgbwIDPXOGb0OkhdwpIVALwF6/14sJEIAAusRqHAAgMqNOzHMa1BwUBUBQlBVmRtlIbA6AS370yu9CrJ2a9L+by9fvuymk+IhcHV19eTJE0+GFy9eaDDnyaBLwv727Vt/nvbV9NeG42Zte3G8FAH8aimSlAMBCNgJDG1N8+7du+y+zmjXmpwQSIcAvX86tkASCFRFoMIBACo3Hs4wr0HBQT0ECEHVY2s0hUAMAvoikbad7NakhX1aAthNJ8VPYGiU1twVXFg2tK9IU0L3wP5lqe69cVJwszica6sFv6rN4ugLgRQIsPwiBSsgQ80E6P1rtj66Q2BDAhUOAFC57W/BmZx2Zo4hUACBvytAB1SAAAQSIaBoR2/8SeK9f/8+ESEzEkOrl3rXkzUqaOtOfSaqOe0e6L3O58+fd9P9Kf5K/fdGuIqbRYBcYRX4VYVGR2UIpEBA/bi+1NgrycnJSW86iRCAwFIE6P2XIkk5EIDAWAIVDgBQue0kDPPaNDiugQAhqBqsjI4QiEHAE+3Q3Io/UhJDvtzqEM/g7nnBUYs2P8xN74C8uFkAEJcnEcCvJmHjJghAYBkCmgTffQ7WKU5vhAT32nVu4RQCELAToPe3syInBCCwBoEKBwCo3DgSw7wGBQeVECAEVYmhURMCqxMYCodoVqW8QMjqNH/1q1evXgVrefTokT/P+fm5P0PvVe2a2JueQiJuloIVypMBvyrPpmgEgbwIDPXXGgywj3FepkTajAjQ+2dkLESFQKkEKhwAoHLjzAzzGhQc1ECAEFQNVkZHCKxO4OLiYmgLPsWf9vb2VpegrAo03zQ0MmsrenBw0D51jrXV8t3dnZNoOX3w4IElW/w8uFl85jXUiF/VYGV0hEDiBJ4+fTrUpw/NkieuEeJBIHEC9P6JGwjxIFAJgQoHAKjc9m2GeW0aHJdNgBBU2fZFOwjEIKBdLIY+Y6D5lNPT0xhClFWHJf6k5WX7+/sevfV9S8/VoUvB70sN3bh2Om62NuE6y8ev6rQ7WkMgQQJDXf/19TXb8SVoL0TKmgC9f9bmQ3gIFEagwgEAKjc+zDCvQcFB8QQIQRVvYhSEwOoEtHx4aLUNW/BNox/8CpSKDe7Cp82FJ9Se7Gs4uNkEa3JLkAB+FUREBghAIA4BfTXz+Pi4ty72aenFQiIEJhOg95+MjhshAIHFCVQ4AEDlthcxzGvT4LhgAoSgCjYuqkEgBoGrq6uhd1i0BOrx48cxhCirDn2i06JQMAQ1FBf0Fz60oM1/19pXcbO1CddZPn5Vp93RGgLJEvC8uJPsCyLJwkQwCAwRoPcfIkM6BCCwFYEKBwCo3HY2hnltGhyXSuDvf/rpp1J1Qy8IQCACgSdPnmgvi96K/vSnP/3mN7/pvUSih4C2Lvzzn//sybC7pNbbj/d///d/hz7QNVS43r/+wx/+MHR1w3TcbEP4BVeNXxVsXFSDQI4E9C1GDQD0Kceu8Er/h3/4h6Ojo+4lUiAAgVEE6P1H4SIzBCAQgUCFAwBUbvsVw7w2DY5LJXDv+/fvpeqGXhCAwNoEXr58ObRlnNbo6B3DtQUor/ybm5sff/zRolew9dYc1qi5Kn0FSp+P8n9fyiLY4nlws8WRUqAI4Fe4AQQgkCABzzBA3fTQSz8JKoJIEEiTAL1/mnZBKghAoMIBACq33Z5hXpsGx0USYBVUkWZFKQjEIKB5kH/5l38ZqunDhw96sWXoKulDBP7jP/7DsnRJmxxqsdRQIbt0rZHSQjTLgqpd/j/+8Y+jQlb+2pe6ipstRZJy2gTwqzYNjiEAgXQIeF4K/vnnn3/961//7ne/S0daJIFAXgTo/fOyF9JCoCoCFQ4AULnt4Qzz2jQ4LpIA34Iq0qwoBYEYBDwfDdJ+bgkupokBZXYd79+/t5RhjBUNfabLqUJv3ChkmOaHu3Azx1icLkIAv1oEI4VAAAJrEHjx4sVQsfpgtebQh66SDgEI+AnQ+/v5cBUCENiWQIUDAFRuuxzDvDYNjssjQAiqPJuiEQRiENAmb5eXl0M1qe8cukS6h4Dmla6vrz0Zmkva57A59hwcHh5qbz1FmDx5VJTypBl/ws08huPSZAL41WR03AgBCEQgoJd49CrPUEUMsYbIkA4BPwF6fz8frkIAApsTqHAAgMqO1zHMc4BwWhIBvgVVkjXRBQLxCChiMbRfHF+BmmyGi4uLk5MTy+1fvnyxrzNTZOv169daEXV3d9cuXDNcehs0zeDTTk7crG0vjpcigF8tRZJyIACBlQh4vo6gGkeNAVaSkGIhkB0Bev/sTIbAEKiQQIUDAFR2/JxhngOE02IIsAqqGFOiCATiEbi6uhqKP0kIz2LqeCLmWZOHqqOQPf6kG/f29t68eaNAlEYz2nBPfzr4/v27Il4px59wM8fonC5CAL9aBCOFQAACqxJQL+9Z7swbsqvCp/AiCdD7F2lWlIJAeQQqHACgsuPGDPMcIJwWQ4BVUMWYEkUgEI+A5y3Chw8f6jWWeKKUVZOGX7e3t0GdDg4OtJdIMFvuGXCz3C2Ypvz4VZp2QSoIQMAhoBnzJ0+eOInNqXbQ1V67zSkHEICAnwC9v58PVyEAgXQIVDgAQGXH/RjmOUA4LYMAq6DKsCNaQCAeAQU/PIt1WAI12RJapWSJP6n8o6OjybXkciNuloul8pITv8rLXkgLgZoJaMZcr/UMEeAN2SEypEOgS4Dev8uEFAhAIFkCFQ4AUNnxRoZ5DhBOyyBACKoMO6IFBOIR8HSH9+/fPz09jSdKWTV5AnuOop7NeZyc+Z7iZvnaLmXJ8auUrYNsEICAQ0Dfa3RSmlONGfTKcHPKAQQg4CFA7++BwyUIQCBBAhUOAFC57YcM89o0OC6GACGoYkyJIhCIQcD/FqFn3BBDuMzrsIegtBFf5roGxMfNAoC4PIkAfjUJGzdBAAKbEfAPq96+fbuZZFQMgXwI0PvnYyskhQAE/o9AhQMAVHa8n2GeA4TTAggQgirAiKgAgXgEXr9+7anMP27w3MglEbCHoPTJqLKJ4WZl23cr7fCrrchTLwQgMI3A3t7e8fHx0L0aNvD1zSE4pEOgIUDv36DgAAIQyIVAhQMAVHack2GeA4TTAggQgirAiKgAgUgE9LGiy8vLocq0NKf40MiQ7oukGz8EVfwSKNxsEXeiEIcAfuUA4RQCEMiCgP/lHt6QzcKICLkhAXr/DeFTNQQgMIdAhQMAVHYchmGeA4TT3AkQgsrdgsgPgXgEeItwPdbaJMRY+NHRkTFnptlws0wNl7jY+FXiBkI8CECgl4A+0K0PbfZeUuL5+blm2Ieukg4BCND74wMQgECmBCocAKCy46sM8xwgnOZO4O9/+umn3HVAfghAIA6Bk5OTn3/+eaiuP/3pT0OXSA8SEL3//M//DGZThn/9138tOwqFm1ncgDxjCeBXY4mRHwIQSISAgkz/8z//MySMNq753e9+N3SVdAhUToDev3IHQH0IZE2gwgEAKjseyzDPAcJp1gRYBZW1+RAeAvEIXFxc3N3dDdXnXzQ9dBfpDQH7h6DKjj/hZo1LcLAgAfxqQZgUBQEIRCbgH2LpDdnI8lAdBHIhQO+fi6WQEwIQ6CVQ4QAAlR1PYJjnAOE0awKEoLI2H8JDIB4B/0YWns9lxxMx55qur6+N4h8eHhpz5pgNN8vRaunLjF+lbyMkhAAEhgjoQ5uez0DqQ5KaZx+6l3QI1EyA3r9m66M7BAogUOEAAJUdv2WY5wDhNGsChKCyNh/CQyASAX2pyBMj0VcKtG9vJFEKrUZjC4tmDx8+tGTLNA9ulqnhEhcbv0rcQIgHAQgECWgzMU8e/zy750YuQaBgAvT+BRsX1SBQD4EKBwCo7Lg3wzwHCKf5EiAEla/tkBwC8Qj41//6RwnxpMy2Jv1INsrueQ/aWELK2XCzlK2Tr2z4Vb62Q3IIQGBHwL/WXC8J3dzcwAoCEGgToPdv0+AYAhDIlECFAwBUdnyVYZ4DhNN8CRCCytd2SA6BeAT8v+L8o4R4UmZb06dPn4yyl/0hKNzM6AZkG0UAvxqFi8wQgECCBLQvjX8ZtL+hS1AjRILA2gT8DwU/XtbmT/kQgMAiBCocAKBy13P8PVo3PykQSJMAIag07YJUEEiIgP8bA+zCN99Unk0OncILXgWFmzm25nQRAvjVIhgpBAIQ2JyAf8b88vJycwkRAALpEKD3T8cWSAIBCMwkUOEAAJUdn2GY5wDhNFMChKAyNRxiQyAeAf87F48ePYonSqE1sQpKhsXNCvXujdXCrzY2ANVDAAILEfBveqwvSto39V1IIoqBQLoE6P3TtQ2SQQACIwlUOABAZcdHGOY5QDjNlAAhqEwNh9gQiETg27dvHz9+9FTmHx94buRSQ8C4CkoLzvb29pq7SjrAzUqyZjq64Ffp2AJJIACBmQQODw81DPAU4p9z99zIJQgURoDevzCDog4EKidQ4QAAlbs+zzCvy4SU7AgQgsrOZAgMgagE3r9/76+PVVB+PsGr9teWC/4QFG4W9BMyTCCAX02Axi0QgECyBPwv/QRbvGT1QjAILEsg+Czw42VZ4JQGAQisTaDCAQAqO04V7Nqc/JxCIEEChKASNAoiQSAhAv5tZ/VpolLX5USzgX0XvoI/BIWbRfO3qirCr6oyN8pCoHgC/nnzu7u7q6ur4iGgIASCBOj9g4jIAAEI5EWgwgEAKjsuyjDPAcJpjgQIQeVoNWSGQCQCwY0s/CODSFJmXo1xFz5pWeoqKNwscxdOVHz8KlHDIBYEIDCVQHDQ5Z95n1ot90EgJwL0/jlZC1khAAEbgQoHAKjcdQ2GeV0mpORFgBBUXvZCWghEJRBc7etfHx1V1mwrYxUUbpat8yYtOH6VtHkQDgIQGE9A687966GD7d74OrkDApkRCD4F/HjJzKKICwEI/OpXFQ4AULnr+MEOrnsLKRBIigAhqKTMgTAQSIuA/5uH+iy2PhSZlsQZSmNfBbW/v5+hfmGRcbMwI3KMJ4BfjWfGHRCAQOoE/C8Fs0lL6vZDvvUJ0Puvz5gaIACBDQhUOABAZcfPGOY5QDjNjgAhqOxMhsAQiERAG1n4oyOl7gsXie9fq7m5uTFW9/DhQ2POvLLhZnnZKxdp8atcLIWcEIDAKAL+6RgV9fHjx1EFkhkCJRGg9y/JmugCAQi0CVQ4AEDltgPsjhnmdZmQkhEBQlAZGQtRIRCVQLB7C44JooqbZ2X+IF9bJ//eO+2ceR3jZnnZKxdp8atcLIWcEIDAKAKPHz/25+c7AX4+XC2bAL1/2fZFOwjUTKDCAQAqdx2eYV6XCSkZESAElZGxEBUCUQnwKy4C7iDkRoZS15wFCRDpbHyAAzsB/MrOipwQgEBeBPyvpNze3mohSF4aIS0EliJA778UScqBAAQSJFDhAACVHT9kmOcA4TQvAoSg8rIX0kIgHoHg1w75ENR8Y3z69MlYiH/4ZSwkwWy4WYJGKUAk/KoAI6ICBCDQSyD4SkpwFr63WBIhUAABev8CjIgKEIDAEIEKBwCo3HUGhnldJqTkQoAQVC6WQk4IRCWgbxTpa4eeKkuNiHhUXuOSfSO+4PBrDfHWLhM3W5twneXjV3XaHa0hUAmB4OLg4Cx8JaBQszYC9P61WRx9IVAbgQoHAKjcdXKGeV0mpORCgBBULpZCTghEJRB8tyI4Gogqbp6V6aeyUfD79+/v7e0ZM2eUDTfLyFgZiYpfZWQsRIUABMYSCL4DFGwDx9ZIfghkQSDo+fx4ycKOCAkBCAwRqHAAgMpdZwh2dt1bSIFAIgR+SEQOxIAABJIiEPzOYZGLciKboPIlUKKNm3lcThFKeYiGmNrxWX9fv37dLUxUPPLBgwcPHz7UiFyPoeZTVg1P6psi5+fn2jFSwjgySBIJIEkkQ1LbctbsV1dXV/IZGavxGZlJNpLPyGFOTk6SspTH/7mUEYFcvO7z589qzXaN6u650BPx8uXLjFDvRN3f35f8nqXquqQeRNmyU61ygXN5lJI1E70/vX+yzlmqYLm0WgwA8vXACsc8Faqcr38i+WgC3/mDAAQg0CEQbEq+fPnSuYmEcQRevHgR5LzLoJzjis4kd1D9Ct1MKj979kzTi0E4TQaFFl6/fq340IJmV2nv3r1TyU0twQMForQtwIIyTC4qKGp5fiWNjo+Pg4org1xLDrast0y2FDdmTSAjr5OoQ6sf9ER8+PAhO0MMqdM0AuoUslOqWoEzepQSt1Hj/0MHvNEcqAAAIABJREFUQp24CmPFw3nGEiP/IgQycjyJOtRjMgBYxBkiFDJkwaapL2/MU6HKERyJKlIgcE9CNI8uBxCAAAREQC8KBRc50XS0XUXEtExEKZ63ktv5d8d6HVsrFbrp3RRNLgct0r1LKRpb71Y/JPg2NG7mmOzi4kIDaL3B6qTbTxVaULRyvq3Pzs5evXo1ypkbIXcRDt2+6tqsprruQW1+pbUOoh189bsLSq7y5s2bbvrmKVp4p1im3E++pHaPZVubW6QrQF5ep3e0nzx50tWinSKXe/r0aTsl8WM9vHrwPUJq8kKKezJwKQUCeT1KFmIayWg8rMGtVt/qTwsNow0G6P0tBlIeen8jKLL1Esir1WIA0GvE7BIrHPNUqHJ2bonAEwmkEAdDBghAICkCmgf3NyhaG5GUwBsKo7en/awSuargxIaUeqvGzRos8iLN1CzlKnNeBFtQEi2iahSMeVCVXwWV9TuVvC6pV8Llft2FdwpEJbK6LqYbp1yXHm2/X/mvRvY6ex+tefOUsTuy6aHwc9aD49zCaWoECmvA1TLI6xy3VMqcMckokwV5lvTjJaisYwjnNHI7HLQjvX8QUSIZGACkYIgKBwCo7LThOmWYl8LDiAwTCPxqwj3cAgEIlE0guKFTgvGMrSzS/b3dHSIkkpLa1lu4mZxWRgkutNdMgeZNhEvPnf7tztF3HUy3TJhO9c9oqF6JKhkaMYLOr/zxva4SvxLYoCfIDfTXdY92ioyoqZ+t2s92vXovuy2Yc6yr7cwcb0LA317J2XZNRLCZiuZ1irA6juQ51QO1CdVplVpUi9/8TtOlwrv8DXiCj5LfRv6WQQ9dnCgUvX/Tvv2l76f393stV0cS8D/m8jcGACOJTs9e4QAAlZvmvX3AMG/6U8Sd2xEgBLUde2qGQKoEgr9btlrfkBqw3eZ77aFAysepDVNwM73S5YniaDJFGYaspkvBCMSo0MLQ3I2m/j3RLImn1mDoXj0O8Wd1a/Ar/RIb8hzZQnZ33MbvaTKTx8RxWl1/+HPXrm4uZBwUydYip+p9uJSoRsBxOWkhL+3N3/SSEQwabCQbYXYHelKS5d8VzBG+ezqqC+iWT8pKBIYacLmrWsI0HyU/Ck09d93PSenq5S9zwlV/gyN5CvjxMuQ80o7ef4LPcIuRAAMAI6ho2ZwGtnta3gCgq6OTgsrR3I+KIDCHACGoOfS4FwIFEtAo0+nRu6cRZo6yICsOXTjJpiSFFDfTWqJeV9Eciv194WBowTIcly16J2rtYsi1VIiCVb1xEU1ORfO9GvxKzU4vZ/GX+kOo/Y2VvM5z71CZS6VbrKaHRY/MUjVSzlgCvfOe8kP/lK7u6m3ldolre52aR0/tvZdiNlZjTdDN39tut/Vi7WAX2uYpvQ24HiV/+HPbR8kPTW7W9rqhY39b4a/CctXSjwi+pahk8/Q6j4DT+ydrsjIEYwCQoB0rHACgcrd7ZZiX4LOJSEEChKCCiMgAgboIaM6628M5KXUR8WrrkEn2NLXZ28rdrPeV4eAkVK8n9v4ybPuhf2JLZXbH9EpRsb3VeRJl06G4WrQhcvF+1WtuTeVbZtY8i9XkMBtOvg+5TduNdSy39Lgfl9YjoLndbtTT6DAbel23ZXM8qvd0w1jsWAv62Uo7o43G1kv+yQTUgHe9Tna0eJ3f3Bvauts4dHVUytqjUHp/j1sm6zz0/h6rJXKJAUAihnDE8D/URQ4AULnbt27Y9TsOySkE7AT+ruvKpEAAAjUTuL6+9qtv/LXpL6SYq/rRq+4/WSYSTOJpOcvZ2VlSzKt1s2/fvu3v73/8+NExh36H397ePn361EkPnvaW1r7r5OTk5uamndI+Pjw8dGwhST5//qxi29n8x/Iu5X/y5Mn5+Xlvzrdv33pk6L1lWqKjS7eQZB/VrqjdFDmPIN/d3bUv6SeZ2MqO7cTeYzUFvem7RPmk7O7JsN4l42qVBw8erCcDJXsIHB0dOV6noPLV1ZXnluaS2p/muHuwqtcFW4OuPErpNs692VJIlF38Yigy7c/A1ZgE1IB3TaZH6eLiYm9vLyjJho+SRzb1Pk7j4Mm86qXg807vP8R/1XZ4qNJdOr2/n08KVxkApGCFrgzd3sTJU94AAJUdE+u0PCt3dSSlPAKEoMqzKRpBYBaB4PxLcAQwq/rcbn78+LFm4jSzYI/873LafwyPLbmdX4JJvJcvX6bGtU43281AKdTUNoc8QYFMRXEsk1DtG5tjhR80jdWcdg+Gpq5OT0+dWRuVMypaKY1U+/Pnzx2lujIMRae6OeeklO1XiiE5nBV/0vSlkViw6X716pWxqAWzqYEyzmBOW9SyoKh1FqU+zvE6baj15s0bI42g1Vbyuskx74x+zwfZ6smazMFoX7LZCagBd9o6vR6U/qPkVzDY5za32we9zS2jDoKSBHvAUdVFzkzvHxk41e0IMABI1hMqHACgctcbGeZ1mZCSPgFCUOnbCAkhEJVAcP5Fmz5FFajEyjRx78xEDGkZHG8N3Zh4eoVu1ht/kn01vavfeDPtpWlcz/yO4kzdMKRCTU5YSOuf7NNhEliTm2oNnCDWkCKXl5dDlxZML9ivuvHCUfEnQQ423ZrCi78QKjhv2LiHfxVXk42DBQmoQXAMpCi1XNFeRXDt2iZe55Hf0deTc/NLwSdaEhrb5811KV6AbgOu+FO3X/ZwSPNRsj8va0eA6P09zhNsKzZph+3OQ+/vMe56lxgArMd2fsnBh1pVFDYAQOVetynMyr06klgYAUJQhRkUdSAwl0AwNGIZAcwVovT7gz+VGwBr/2hvKop8UKGbdV9iVfxJM/6TFz+1TaZC/FvqO1vhKXqkpUvtEiTMqPVPKkHOGbRjU4UibQrCNacrHQTlybT50lIhJ14oe9nXP9lp26eE7GX6c9prLLUx9PPZ8KpaJ2eJkhqxUVFqo/B2HzAWqGzB+fqhooJtyNCN8dMt26XaBxvx5a+nxm4DrhcIRsWfjKzWeJT8VdtrXDuKEHxy6f2XMqW/HPtVu/PQ+9upLpWTAcBSJFcqp8IBACr3+hLDvF4sJKZMgBBUytZBNgjEJmB5BV5Tn7HFKq4++xsrRdKu0M30kSfH6JqOsXCw+/7QbntNCe3Z5G5m4478TWkqITjj02TeHTjbeTlX559aeOb4QCl059hLK97sczcNWH1TujkeOhjrBkPl2NOd52LoRqm8SLB2qHzSuwQcr9MErmbSu9n8KVt5nbxl2pS3RWC/yjGveha/7sRYu9WNqWymdXUbcD1KE14gsHhm5AZcb6IYhwFSedUGnN7f/3Qk6DwSmN7fb7VtrzIA2Ja/pfYKBwCo3HUMhnldJqQkToAQVOIGQjwIRCVg6cYyfZEwKsdQZfY3Vop89a82N9PLzs42dHoDesJkrt+t9E0mfwbJoAkj5dFqJ+eXv3YEsrxc1pTfLaG55DmwTIJ4bg9eKtWvFDt0pvk0zzhhOs/Cx3GMIPOZGexPQZEt4Ux6q96uVstxGH2ybkKNTiG9JazkdWrWeqvzJzrPmj/z5leD4zEL/821KFuAbgOe3aM0ZCBnYDOUTenT4sGeAp1LFj8PPixOmSmcdp2H3j8FuxQvAwOALEwcbNMsDWMWmjZConKDojkoz8qNahyUSoAQVKmWRS8ITCFgCY2MmqqeIkQF99hn3IKDrRxpVeVmmmTXJnhtM620hZqqCM7ySBK9kd1eDqW7JM/YHYGcEtraeY4nb43lKbN9qUi/0svdzhZ82nFx2sfDjHPruzhlG+x6x/a1XEHfXk/ICkuWDzitlrxuWte/odcpKj8tCpWRxYMjBPtgIyOtMxK124Dra2rZPUpDwNNpwOn9h2y0S9+wHR4SLB3nGZKw2nQGALmYvsIBACp3nZNhXpcJKYkT+CFx+RAPAhCISYA3KeLQNnLWSGvCWoc4Ksypxaj+nCrSudfZy0J7CNh/eI/VIrhBgYIZgu9MRjgRjmClCqo5JQRv2WUI/nIwljOUrUi/6n7ia/KsupGPsk2bIR2yiyfd/iwQgvJgXPyS86E4NSyjPhTXlmdbr9u9yj22iWvLn/ixpVHVawdFDiQSN81OPKcB16M0+Wtq2z5KvbTTacCNcHq1SDbRcR7JSe+frLFKEowBQC7WrHAAgMq9zskwrxfLLlFwNEJYeyMWjwBc0ivIenLbv0QIQeEVEIDA/ycQfJPC0vf//+I46iNg2bN+d1+O363p09hNq8fNTk9PnWiNpmzafbCLZt655fF05ow0sx/cwc8RyinBueo5XU/xXaXl+ZWifY5SmoGajNFoOMdjPQadeUm/ChztPAWO9VJPUVzyE1AP5bjKnBCOU9RQ1et5nYJn+uVp3zHM0ooOaRE/3SKtFohMWzcZX53Cauw24Fk/So517ENZeenkbsupdOg02JVYnpShwjdJ7zoPvf8mhqitUgYAGVnc0qwVNgBA5V7/LMzKvTpOSNRbaBp0rff7YoJINd+id7D0WvZuJMNGfDV7ArpDwCUQfJHQ0ve7hXL+SwKWDUN2d5T6+ZNK3EwzCM58k/rdVWfSJ+x0J5F+6Z7hs+BcT28REVaxlOdXzoaHan7HbpnYtoUxGNC+ZdVje0tYajB+VbyTC3e8TvCfPn06uTS7lSdXEbzx4uLC7kLBtaTB6mJmsAzJgg1jTIGrqmvZRym1BtwuD73/BLd3nIfefwJDbplAwHE8BgATGEa7pcIBACr3ehfDvC4WvXqlHcWJP3XJbJUiW2habDcgJAS1lRWoFwLJEdA76UGZLH1/sJDKM9hn8O2zZhkhrcTNpKazBZ+sOSd+YDHx2MnTCUugJMa0xezdLWUsGtnzlOdXvS9B24E4Oe1feBrrRU5F9tOkZjDtYpeds/sG9IQodYNIXmf8+be218nZjKOXCYH8Rt/4BxalmJuIbxfVSAPeYD8+Pm6O1zig9/dTpff38+FqQ4ABAAOAxhnSPKhwzFOhyvN9T72e/Tfm/OoowU5As6AaHhOCshMjJwQKJ2CZp1h7nqhwxH9Vz/5WeJGroCpxM0VcnLlXZ0XUGq7u1BisQt9FD+bpZrCMhp271G7MWUjhlNZ7Wp5fOe+iCvschvaNyKL9AreLFOEl+l6nqjCx63Vz9nCz/wJc2+u0D9iHDx8sBp3QvlmKXSmPhZulbVxJvJqLXfZRsreWFpdYxC72p3vtoazFw/P68dJ1Hnr/RZyWQvwEuo7HAMBPbNurltbe0jxuq8Wo2lG5F1dhVu7VcVSi/W3vUcWSeRECsg4hqEVIUggESiBg6cDymp1J0yrGflE/mNfePX8TPjW4md6+cSaMFOxZdQu+nSlHrU+Sg037bTlhOilC+K0wv+q+QT8tXtg84+/fv2+O/QcRHFUC6L11i8l2ok5zVL+aXO0S6L4BPdPr7A9+hKHF/v6+ZUVXXlPVlkGC/UHrugQp0whs2IBHeJTERG2FkYzWf1u81FhabzaLh8fB0ive2MQNnYfef6yxSsrPAEDWZACQuEtbehNLj5C4mm3xKlS5rT7H5RFQM0sIqjyzohEEJhKw9NmW108mVl/HbfYNMSZM9GeBsAY3c14kVF/75s2bCNYZtQpq8s54YzfVUf45L/AauRXmV9rA2lH89PTUSbGfqtkxRr6jzdPZ36CPJpKdZ6k5nQiNGq5oXmf5jT0fu7ZCDbpTMMN8MZYtIThlNqpfWFa2aktzGvDyHiV7Ax5hDSu9v+dBo/f3wOFSmwADANFgANB2iTSPKxzzVKjyTN+LMPCYKWHNt2uGkxBUzQ6A7hD4BQHLEopgL/iLEjnpEDBOBOu+Ij8EJb2KdzO9SOgsgXIiUh2nWCzBMhHTVDY5BKXFBPZ7NQq8uLhoKl3voCS/0gohZ4LPDryXsH0xSrRRu6Ngr9i7xGgieWSo4ZK8btmGyynNwzBmZ/fu3TuPJLqU3csfwReDRvULfjhctRBYvAFP8FFKqgGn9/e4Jb2/Bw6XGgIMAHYoGAA0LpHsQYVjngpVnul+eq3NianPLJDblyKgCQ2ttyYEtRRPyoFA9gQs8xTBXjB7CisrUPmHoES3eDdzAk6K2urV+5Xd6v+Kt3uX5nwVSZos1dnZmWXWWOM/bSkzuZZRN5bkV905o5n7odlnMMcucRtlo3bmpGYw24JVe9zdqnFm4LNb4BDbmRUNFdubrk0d/W1XnK2oemWblmh5a1vTi9MK564JBLoNuDMqGFtmt8ChEk5OToYuLZtub8AjTOnS+3uMS+/vgcOlhkC3v57ZL3cLbOpyDmZW5JTmP2UA4OeTxdUKxzwVqjzfFTX3ok/Aqnnxj/nnV0QJFgLyYdlCFtEMkvL/YLmHPBCAQA0ELL/iLL1gDawm68gqqLLdrLuX+sy5p1GeZt9waf7KEmmq4Z2z3VAjrSIZUjzmZG5JfuVMOMpYc+KFspQFjmyncGmcry5pQtwokqSa76uNW3LgIdD1ujmb49l3f4rmdY3u+hX0/Pnz5rR9kOMIx7I2XctE5lizjYjjIIHFHyVjaylPiLDnrdRXnxKEsMugqZ8Ijmfhk8uj3XUeen+js5FtDoGu4815chkAzLHFqHsrHACgcq+HMMzrYtFP2ji/artVk+InwCooPx+uQqAiApb56zlD0opQDqtqX6cy52fncP3bXynbzbrrvqO932efFZITLDKtrw9cacirja2kowrUnw50qkRtvhcz/iSNivGrbsRo5sokZ2bB0wRE81X7G/SaN6TT8ZhsqUvyOuf1iJleZ3/1Ptq6jYaV5wNXucxTN7rowLI23TJH3y6T48kEFm/AE3yU7A24RgWTSdpvpPcfYkXvP0SG9DYBBgA7GgwA2l6R7HGFY54KVU7W/RBsEQKsgloEI4VAoAQCTFKsbUW9+2/5qSwxCl41XLCbdfdS15x+tAl0e3RTDrbUa0HSzjOfu/YD1S6/GL/qzhnNnKNPcDuU1GYw245U53HXSWZ6XdeNh8BGC3y2BdDMeK8T5tjzWt4ILqZ5bBsxzeOu55f3KPU+O73miBOCKsa9F3eebsPeayYlRmuHU3OeISBVpXf9pLxWq21QBgBtGtkdVzjmqVDl7NwSgUcRYBXUKFxkhkDVBCxdYNWAQsrbgwQRds8PCbvZ9XzdrPsrbuYnfEbZgB/2fly5+JVjx5kbGelbXPawd7SVl46OHsPNXIvjKZlLbQLOSgtN0MyJnXcXgrTrah/rpePIyyV3tQ/NjOfY81pejzU2Am3TcDyNgNO4FfkoOTp6QC31sounCsslen8/JQ0z6P39iMq+ygBgZ18GAFn4eYVjngpVzsIVEXIyAUJQk9FxIwSKIsDXqiOY09npyFNjju9ie9RpLpXtZs4brDF/1Yuw3bvKm9Yvxq+0gb7zQvfMd5Mdn2yexO7BzJdeuwUOpchYjo5DOZWe44yAR500L3W9bmYTYfe6me49medQDzuUPrmiCDfmMr0eAcXmVdTwKCnAbOQc52mi9x8yh70dpvcfYlhDeg2tlmPHoaZpKN25PanTCgcAqJyUByIMBCYQIAQ1ARq3QKBSApa3MCpFY1ObVVAWTpm6meZBnCBQ5NlV+7T+0AoAi3XyzZOFXznvoor2zLmhboFDFozmrvY36DUdMGctzpCmpDsEuk4y0+u660GdGpvTmbGuppyxB0OffIi2FGCswDPz6/t8M0vgdguBGh4lewOezkiD3t/vvfT+fj5lX62h1XIsyADAAVLeaYVjngpVLs9v69GIEFQ9tkZTCPgI0HX56Cx0zQlReErdZG8ijzxLXSrYzbrxxZnTuKOYa781Y369PlbeNGsxfuXM7s2MwZydnRm9YuZuUcZadtkcHT33pjOD6RGygEuORWY6w8XFhXHbN7n3Vm1Rb71D01KJm9gyvW60SOKapi9eDY+So6PHKHEacHr/XhPQ+/diIbFLwHmiGQB0EaWcUuEAAJV7HZJhXi8WEtMkQAgqTbsgFQRiE7B0XRWufV7WDMZ1KplOhFlYFexmTnxx5q84C8x2Hqf29iXnOM6skFPp2qfF+JUTyJz5brJ9H56ZFY2yrzPf4bm3SF/16LvVJcfrZq5MStPrLGxz3IRHelkGZsVM01vsuGGeZR8l+2rCNBvwOB+Covfvdfg022F6/15jbZu4bKuVpuNZCDMAsFBKIU+FY54KVU7B05BhPQKEoNZjS8kQyIkAMxRrWyu1DfTX1re3/ILdzBkgzpzG7aXnSXR+Q3pyFjmtX4xfOS/3zVlIp/397YHJp0+fenxmwUt8CGpBmEsVtaDXyb72ScY57j1fd6fFVoGZto2O+XrJWKbpe28kcRQBxxZzPFyPUneDrCFh5lQ0VGZveoLjWHr/rqXo/btMSBkisGyrxQBgiPNK6Y75emspbACAyjVYuVdHEoshQAiqGFOiCARmEShsgDKLxTo324MER0dH64iwfakFu5nmgJoZTB2cnp7GxG3/1dcIGVO8tesqxq/evXvXLILU8ZwvIdmnL9N8g37mJoRru1xJ5Tdep6iMFl7M8Tr7ug0F6edUtAb/gnveYqbp17D7gmUW/yglONKg9+86ML1/lwkpQwSKb7WGFHfSGQA4QLI+rXDMU6HKWbto5cL/ULn+qA8BCNgJWF48sZdWW077ioRMdwNYyqCZupmmU+0fZFqK1a4cvS5tnIXRFHPvR1CWlSfN0rLwK+1cpPeXFwFo3w4l5oo9e4iiyFjpIpZdvJBNvC5m4LOXWLfNLPUTjFK/q2wvExJnEij+UUowBGUxGb3/ECV6/yEy9aQX32r1mrLbJzIA6AWVaWLXvpkqYhe7QpXtcMiZGoElQ1D37t1LTT3kgcAcAt+/f59ze1738vbE2vZiFZQI42ZruFmms0ILosCvHJjaLsn45TlFJTUB4dy+3im+uh7bzUu27/4U2eu6ZLqB3nxDnoLZVZCUrAkk+yjZG/Bo3Qq9v+Pq9P4OEE7jEEi21eqqzwCgyySjlArHPBWqnJFDIuoEAmzENwEat0CgUgJ0gXMMb1wFJcipbU80R+sJ9+JmY6HZZ4XynWYdy6Sbvyq/si+BirkYRT/77a/pFbwpStc5y0hJ0+t62XYDtJUvPu6lROJWBOyPUrSvQAlFgh+CMhqI3r8XFL1/LxYSpxGwt1oxHa9XFwYAvVhIhAAEIBCHACGoOJypBQIQqJqA/ac7E69VO8ok5QlBTcJW8k32/e5izgXYHZUPQeXonfYZqJjz5r0kuzNQNYfnexGRuCEB+6OUZgPO07Sh89D7bwi/5qrtrRYDgJr9BN0hAAEIEILCByAAgb8QsLycnsV26mma074LX9nvYuNmi/unPgTVnU7trUUvApf6ISj8qm1xfZPMAkS3qLWJ6RL2EBQzmG2DZnFs97qHDx9u/tGF7qLkaPuGbWJNNivbBPu0SvXGkrEBj/wopdmAW1jV8+PF3g7T+097PLmrl4Dd8SK3Wr3SMgDoxVJSYoVjngpVLslja9OFEFRtFkdfCEBgAwLd8e6QEKyCGiJDei+BNGeFekUlMQ4B+7uoMd+gl+74ahwH2KSWy8tLY72Rva5XKuelkKzf/Khner3XlOUlFtCAlx3QTdnlCnAeXkBJ2cGGZGMAMERm7fQKBwCovLZTUT4E1iZACGptwpQPAQhA4FfOhJeHSNZzYR69uLQSAab1VwKbb7H2uYCY26GM+hAUM5jZuV+yU5+9JJ2XQpj07KVE4iYE7I/S8fFxNAntu0kziI1mlG5F9P5dJqREIGBvtVJ4B4UBQASXoAoIQAACQwQIQQ2RIR0CEIDAYgSc8a6n3Jj7YnnE4FIuBOzRTaZZc7HpHDkvLi6Mt8sf9vb2jJnnZ7PHSpnBnE87cgl2r5NxY3pdLwdtGeSkx4zFOlXPP2X3lfkM0ymh65xDsulRijlctDfgjDSGTLZ2ur0dpvdf2xZVlW93PAYAiztGhQMAVF7ciygQApEJEIKKDJzqIJAoAX0nJihZhb1+kIklg17/t2RTnuLnXnEzoycYs+lDUMboZsEfghIr/KpxGPunyGO+QS/x7DOYWccDGkNUdWD3uhSM220zN/82VVXegrIeAvZVLJEXE9gb8MghKHr/xp3s7TC9fwONg/kE7I7HAGA+bUqAAAQgkDsBQlC5WxD5IQCB1Al0J7yGJOZDUENkSO8lwBKoXiw1J9pnMCPPBSQ7g1mztyylu93rIs+b9yrouGLkGfNekeYk3t3dBW+v8NsJQSZpZkh2Mtd5ajz02EbVA2fVS/Z2mN5/VUPUVrjd8RgALO4bFQ4AULnXixjm9WIhMU0CPywo1vfv3xcsjaIgAAEIlEHAHicofhVUGQZNRwv7rFDu06zpME9ZEvsmTpH34Rn1ISiWpKTsY13Z7F6XwiY8kt9pNmkbuzYlZRMCepQsk2uSTatYYm5oyYegNvGHUZXa22F6/1FgyewnYHc8BgB+klyFAAQgUAkBVkFVYmjUhMACBIy/jReoqawiWAU1yp64mR2XM5fquZFp1hr8yv5F6GT34cFRPU9xmpfsb0BHfvW+F1d3Mj3ys9Ar1ZxEdkieQy+pe5N9lHIfadD7t/08couXu/O00XHcJZBsq9UVVSkMAHqx5JVY4ZinQpXz8kmkHUuAENRYYuSHQJkEWMC7nl3tq6CKf/0fN1vQzfgQVAMTv9qhsM/1RA4G2AUjBNV4dS4H9q3DIk999gJ0pH348OH+/n5vzpISLd/LKUnfTHVxnNOjReR2MuUGnN5/5yd2G9H7e54sLo0lYG+1GACMZbtU/goHAKi8lPNQDgTWIEAIag2qlAmB/AhYemvewphgV8UJjC9gai5sQvl53YKbLWgve2gz8nTVgjoai8KvBMq+iVP87VDss2PF+6rRpXPJNsrrUgj2OK9spzAploutkXNVAno93zhWTLkBj/8hKHp/ueWodjjmFo6Sjd5/1XZj28JHOR4DgG2NRe0QgAAEEiFACCoRQyAGBCBQJgG1LTu3AAAgAElEQVR7nEDTCmUiQKt1CPDDfh2uuZbqzK171Ij8ErQ9DK/JxOJXgnrskuOlZL2uF6a+SXZ7e9u+FPlZaFe91LElbsFKkaVor1eOfTFBZKftbl01BIFB7BCZtdOTbYfp/dc2/bblJ+t4vVgYAPRiyS6xwjFPhSpn55YIPIoAIahRuMgMgWIJWGYoLF1gsYCmKsaHoNrkcLM2jZnHhKAagPiVUNhnMCOv/MBRG0ct7yBZr+tF7cyX1RPytKwU6SVGYjQCjnN66qUBb8Oh9xeNZNthev+2r5Z3nKzj9aJ22lgGAL2UykiscMxTocpl+GqdWhCCqtPuaA0BlwBdl0tkoXNWQbVB4mZtGnOO+RBUmx5+lfJ2KExCtX21pONRW4elsAmPM18WeTXJSqa37JBsmaZfSTyKtRDQo+Sszxu6K/7XyxJvwOn96f2HHhbSVyXAAGBVvMbCKxwAoHKvbzDM68VCYpoECEGlaRekgkBsAnRdKxFnFVQbLG7WpjHn2D4rdHR0NKeiLO7Fr+z+EH/a3S4bH4LK4nFrhHQiOk169yC+13Vl6IbtI68m6YoULYVp+miop1Vkf5TiO629AY//ISjRpve3Gyh+O2yXjd5/WtOx4V32Viu+43WxMADoMik4pcIxT4UqF+zAxatGCKp4E6MgBEwELN+ntbx4YqqspkzGN1s1dLCYIHdyFh1xM4uV+WHfpoRfORuMtOE4x5FnMPWz394GprBQxsHFqYeA3etSmF505svU524yY+7hOe2SZYdkpumnsY12l/1RijyZm/6HoOj97c5D7x/tia6hIrvjMQBYzx8qHACgcq87MczrxUJimgQIQaVpF6SCQIoELL1+inJvJ5P913sNS1WMdsDNLKAIQVkotfMU7Fcph3lw1LYTlnQ8yusODw83192ZL3v27NnmIkUTgNdjo6GeUFHKj1IZDTi9v9xSjUDklzzKcJ4JT3QNt6TcavXyZwDQi6XUxArHPBWqXKr31qAXIagarIyOEDARsPReGnSayiLTXwnwIaiuI+BmXSZjU7L77TdWwQn5a/arlCd6UpZtgptxS0MgL8uqzXQELiYEZVllyOuxjd8meOB4pkfC+IsJUpatAUXv36DwHOA8HjhcGksgi5ahUYoBQIOigIMKxzwVqlyAo6KCh8APnmtcggAEqiKgrxwHP1ykTdIsu15Uxc2jbJBnc289q6Bws8bokw/sv/3wqzbkUpsvZ4extsrOceRNnFS73Vfjy+bA4XQUgZS9rquII+3BwUHkBQFdkZZKsWxdq253qeooZ3ECKTeSdtk23Nay5lGl07J5nDN+D2t3nviyeUBxyUIgZcfryu9IywCgiyijlArHPBWqvKBDKgLdvBFe8JLoBYktWFTzhpDmo9oTyISgFoRMURDIm4DlV5xexChm4iaCtZo+L1iXBsTBPGVkwM3m29H5NeUpMP57rx5hVr1Us1/ZJ3oi+4N9uZ7M1x6bruoqFL4IgWS9rle7t2/fttOLWQIlpSyvxzY/AtsQOE6EQLKPkn0r6cg9i2M4en8HSO9pZBvR+/daoZjEZFutXsIMAHqxZJpY4ZinQpUXcc6XL1+en58TdloE5vxC9EtEr5u8fv1av/cJQc3nSQkQKISAZasW2vFRxravgqonsIebjXKh3sx5/fbrVWHxxGr9ShM9xmY5fpgHR13czxMpMGWv6yLSTLrzA76kl+4tj389A4yu9RNPSXmmPpcGnN4/6OT0/kFEZLATYABgZ7V2zgoHAKjc61QM8xwsWpltH8M493K6BgE9uYoI6u18/SjjW1BrEKZMCGRJQD9RgnJb1gIHC6kkw83NjVHTepZACQhuZvSKoWzyK8v4e3f74eHhUDmFpVfrV/allpFfgpaDpSxbYf4fWR27ZVPo3fSbp81HD0JJS+6CozKWQLWtn9qx/VGK34Dbp2/iy9a2I71/m0bvcXwDpezYvYhItBOwG5cBgJ3qtJwVDgBQuesqDPMcJpoqsQ9gnHs5XZWA3s6/uroiBLUqZAqHQE4ELL/inFeJc1Ivuqz2JVD1fLBHRsDNZnqifVAVf9Jhpmpzbq/Wr+z+EH8uwC5bVb46x88TuTcvyzohqBcvXiSCcRExgm8kWNaILCIJhUwgkPKjZJdt25dd6P2DjkfvH0REBjsBe8uQwtCOAYDdslnkrHDMU6HKM13RPgU3syJun0BA1iEENYEbt0CgTAKWdyiCvWCZaCZplddrYpNUnHITbjaFWuueZH/7nZ2daW3BvXv3tBuA/RsSLc1mHVbrV/Zxdvy5AKNsst3kVSna6Vsupz9tuaDNYWb5EDebCRgtq/Lie52jhNqldopmq+Uq7ZSsjy0+b5mgzxpC1sLbH6XIUQR7J775M07vH3wE4tvI6Nj0/kHbJZjBaFxJHt/xHFwMAAobAFQ45qlQZecpnnBqGRVMKJZbFiEg6xCCWoQkhUCgBAKWYUpw+XMJIBbSwT5GZxWUgxw3c4C0T9MMQWmI/Pz5812IWmslX7161ZY5wnG1zZc91B15o3AttDfaffIkhSZJm69M67lw3nU11k62CQTs66Eje11Xl8ZDdpcKWwJlMYSlbexyIyUOgWQb8DRHGr1GsXh4kaPKZJ2H3r/XUYtJtPQ7O2UZAKxqdIshLM3jqkIuWzgq9/IszMq9Oo5KrGpibRSZFDLrVz8hqBQMgQwQSIKAZaRo6fuTUCYBIew/DrfdwyQyKtxsDnDNudtXIsb0q/fv37f1ij/dU61fGf1hcpinbdZRxxFmMB2vGyUemecQMI4EIq/b6Gp0cXHRFlVv3p2ennaz5ZtiaWmZm0jZvsYGPP6jFKEBX8ou9P5+kvT+fj5cHUug3at67o3fajnCMAAQkMIGABWOeSpU2XmQJ5xqa43Xr19PuJFb1ibw7NkzjdkIQa3NmfIhkBOB4EjF+Gs5J53XkVWLQoysgszXEXDLUoMqG9FtqcNGdSc7K+QsQNnk/aMK/UofXDV6YhCOsRx7NruvTvYWp4rN5zvscLLOadkVZKdgfK9zwDo/QfXLx8mQ+6llKnBzK+QOeT357Q345EZysvBO6+opJ+bLLkNiBJ28vFGl3XmCcIaoTk63O89kx3aqoPefbKyxNzIAGEtsvfwVDgBQuded4jfyvWIklah92j98+KBhP71DCnaRi8oWsshuc9QfUpAJGSAAgUQIqIHw9+7+q4lokYIY9iVQFXaNuNlkF3V+dXvKielX+kXqbDsZ/61boajQrxzsifjDTgy7bJNnMJ0qSvrGj8eUm1+yDwMmTy8uoqPWjDoeUl4IyjKxHrMvWMRw9RRif5QiGzGjD0HtvIXe3/PURHYeSeI0vB7Z6P09cNK8ZG+1GACsbcEKBwCo3OtU8Rv5XjFSS9SvQn4YpmaUnTysgkrTLkgFgW0I6FfcNhUXV6v9B9i2Y/RNwONmk7HbQ1Axg0DOEihpF7P2BmaFfmXZn2HHJzKcCJ+CcKrgB1jzIKx9kKzXOYo7X6Q7Pj62bNjlFJL4qWU2sDytEzeKXTyL+XalRR4opjnS8ICN3MF5JIl2Kdl22OmaPUAmDxSdKuj9PZAXv5Ss4zmaMgDYASlsAGDpNFHZeRY4hUBqBAhBpWYR5IHAlgQs43j725FbarJ13ayC8lgAN/PA8Vwa9ejFfPHHCUFpWkG7MHsUWelShX5leR9wRzvyDJ19BtNitV6Huby8bKdPnsxqF8KxhYDd6yYb1yKGP49aS8cJnU35/LfncjU4Gxj5wc+FWyJy2h8lfcYspszOs+OpOpGG19LUjBpBeVRO5JLdeSI3AnbnsVitlza9fy+WOIl2x5ts3/mKMADYMYz87M83XLCECsc8FaocdAMy5E6AEFTuFkR+CCxJwDJYsbyBsqRMeZbFKiiP3XAzDxzPpffv33uuti/F/OGn11GdNmGr3a4q9KvgL5PGKyK/FWifhJo8g+lUEXmVQAOWAw+BBw8eeK6uesl5A1qNUuRHYFXtmsKdtrdJbw4srWKTmYPIBApowCdvpLYsaoufBx+WZUVau7QCnIfef20n2bZ8BgBr8w+2aZaGcW0hly0flbs8y7NyV0dSCiPAt6AKMyjqQGAWAcssXrD7nyVBKTcbKenN1k3Wi2yLuWA3UzxGM+Oyvt4T1KBQfwvu/uTMuXuMOPmHvafMoUvOEii59NOnT4cyr5pesF8NcTO+jhr5DXpJu3YMXp8fc9rYmD4/ZI5K0u1Tn1v1brt2uG2OFy9etE+LOQ4+aDFfRyiGajRF0mzA7auF0ml16f2HnJbef4gM6dMIMACYxm2NuyocAKBy15EY5nWZkJI4AUJQiRsI8SAQlYBlwsiZ+IsqXyaV2X/AW342Z6L0CDGLdLM3b95oo6fujJJextc0zbt372a+g6859+DIu7GBQl/N8aoHksrZEWWrJVBSs0i/WsR8kd9FtTeAclSL1boQnBWBk8vplkxKkEBkdwrK081QyRIoNb9d3Z2UaH2BUy+nCxKIbMQ0X3bx87T0I3X+eIncXNP7+x21gKuRPWoCMQYADbTIfUdT70oHFY55KlR5Jeeh2KQIsBFfUuZAGAhsTyD4MkWdv+JGGYYPQQVxleRm+smt6Q/95unGn3YcNKHz448/2n+Z99Jz5tx78zSJ0UKbzi89CdBNaaSKcFCSX1lwGV9wNmaz1GjJE2EG06lCaw0tgs3Jo+f35cuXCiTrYb/31z8d64trFxcXc4rN8V6jOxmzLU7g7OzMidYX+RUocbMMxqL1BUY78hy1QW31jLRl6B47rWs3Q5OSziooiUTv39ilfRDZxyI4j1MFvX/b3BGOjR5lzLa4wAwA2khTGwC0ZZtwnOOYZ4Ka7VsqVLmtPselEiAEVapl0QsCEwkExyv2+MpECfK/zZn/8igUpO25N+tLQcVzcTPt+CRdhoJPbRtpssbyNlP7lvaxs9iofal7HOfzDFLH2YVPU72Wl5G7Ai+VUoxfLQVkV07kt1adGSKPLsFJw6F7nSpWnQnVpLkeKLnW27dv9Wuwedh1LDFOTk7k85r1GBK1vPTI7jQKoBolJwquLfi2bZRGyT8qs6WXjNMXWMTmObJQ6s0T+YlzWtdekXaJ6XiX5KH377VUss5D799rr/QTI3vUKCAMABxcSTXRjmwTTvMa80xQsHtLhSp3IZBSHgFCUOXZFI0gMItAcC6vmYCbVU3RN1tGDDsAk3+D5c6vDDfTnNqTJ0+MttCDM/llfP2sss8KRXv30JnqVb1aJmKksVK2MvzKDsc4FxDNJST5zc2N3VeDk4a9KPTcOd2QViP15pyfqNiShPS/VSBhnj9/vtUn0ObrOLYEozs5Nhpby7T8apTa9UpUbZE6raj07wq+HpvOAIPnqNedEmzA7cs6g71tr8rrJQblabcM64kRreQEnYfeP5r1N6yIAcCG8NtVZzQAaIs95xiVu/TSGeZ1ZSMFAkMECEENkSEdApUSsHRmmgGslI5Nbf98ZbuMmd8HaheV13EZbhac8nCMMmolU/teZ7FR+1L32Dgx0b1xVIrmGhypnIjUqNKWylyGX9lpGPd5jzn1NsoNpr2h6WxKud4+PJo3V2zJaA493dPUMZafTrZkuy2NTJxGyTlNh+EikgSnY6aFeBeRrV0Iz1GbRvs4wQbc/qLM2PFPW/E1jun9e6nS+/diCSbSag0hYgAwRCZyei4DgAWxoHIXZiLDvK5gpEDAQ4AQlAcOlyBQIwHL4NK+yqdCgpqaN2pt+cFsLCq7bAW4mVb8jP1tHxw9D9nRPiukEoyvKA7VZUzX/mPtnKp08yVQkqcAv2pTDR6n1oYoBmCPsxqnX7sQnCocV+zmn5YiXezxp10Vevkghadgmr6j7ppsu1G1jM3seIKmyMtemhZ82SWF9oHnyOPGqT1HWgIVdKpGndRCUPT+jWk2OaD3r6T3l3el1nDtHJ4BgPPgpzAAcESaeRrsnlB5JmFuh0AcAoSg4nCmFgjkRCD4wzI4CMhJ26VltcOp/NWV3N1MH4aZ4DvaUm/sXfrc1KhYV4RVUHo/1PFzZ2HKWB0XzJ+7X41CYZl0U4Ffv34dVezkzM+ePbPfO+23oua5nFBu0OJ2kdo5R+nS3Khmwb6TVXNXdgdG29lfyJhP4PT01HGMdBql+dr1luDo282z0qPRrciTwnPkgWNcN5lmA24U3qP+4peCDu+MWxYXIGaB9P6iHbT4NIvQavm5MQDw84lzNYsBwLIoULnLc6U2sFsRKRBYkAAhqAVhUhQECiEQHFyyCspjaTucyscNWbvZ5Fnmvb09j/P0XpoW6+otapFETSs7q0P0c329j/GMlTlrvxqrrPIH9VWe4M+2CfV2b9FHd0ZN8E17kdaJK6gVnfBMdYV3UhT3HaVL+/ZRWxG2b8zo2Nh5TWY4FoXs5ey59+7duzUcY6xg6+VXLDZYuHGSOljO5Aw8R0F0lmYwTgOuIK79ZRdjCxBUf9kMwd7QPj5fVrCVSgvqq3rjOA+9/87ENfT+0tT4+DMAWOnBV7FZDACWVR+Ve3luPszrlYpECPgJEILy8+EqBGokEFydE+cnTabo7WNuy6/HTCFYxM7azZx5cIu+yjNhizxN4X38+NFY/i7b2m9MO5tdSCktihol4aqZs/arCWQscwH2icUJAuxu0Y/DsZMv05brOZGGaW8rB9V09voL5m9nUP84OUTdLiflY6cRGBI1zoSvlpY68qhv1Xz6kFRlpAfZWlqGtVHwHAUJW8wUoQFXk+U0rX7JLWL7S1jjKr1/l2oE56H3b7DX0PtLWafDbdR3DoKdlJN/2ikDgF5uaTbRvaIaE4PuhMpGkmSDwOYECEFtbgIEgEByBIK9uH7SxNxgJzlAXoGCg6Tm7spfXcnazeyBxsbcOjD+bGvf4qw30qUgt1UjxNrs3tF9WjSureOyx0E+hTVfQX13eC3vD042RHcKwFKU5fV/pxzNk7Yn1BT+XOljPzO9emw0zlEz/VMtMLK8QuG0FSvppUfA8YqxYfuVBFu12CBbi4FWlVCF8xwFCR8fHwfzKMOqDbjG82MHJ8Z+x6LagnmCUtH7L0h7VxS9v4O0+N5f+jIAcIwe/zSLAcCyWFC5yzOFYV5XKlIgECRACCqIiAwQqI6ABpfBycHgUKA6an9VWL/k23NhHgiMG7J2s2krjYyTTY3baHWRE0968eLF69evmwy9B/JATQr0XpqZKHmcXQGT2oJvp13WfjXBQNoC0bK6btVJeU38OY5qUcQitlOO4/xjp02d0jynxmZ8qATRWHXKeKjemOmW9WfyupXaokZTxSCd0YjCHmoEmgylHgRfdlnv6bAj5TkKstq8AdcT+uTJk6CcToYEPwQlCen9HTPtTun9e7EMJdJqDZFppzMAaNOIf5zFAGBZLKjc5ZnCMK8rFSkQCBIgBBVERAYI1Egg+C7hqj9p8iXuzIV5FAluGOK5t5hL+brZhN+oCjqO+mCSJoactyk1Za8N9zX1E4xfBkfqE1xIWwI6S7IkRlJb8DVK5etXjQqjDoxzAaPKtGfuxgAUKLXfbs+poI7TwFoUt5ff5Fxkje/M9R+NMMkeaKc7SxBx1O5eY5WVDM5WbwpSjmpmx9aYTn7nWegKtnmQgOeoa5TeFEs7tt6Qe8ILBMEetlfNOIlB2dYjGUdBp5ZtnYfe3zHH7rT43l9qMgDoNX20xPQHAIujQOUu0s2HeV2RSIGAhQAhKAsl8kCgOgLB5RprzHEXQNmOJfg7uQAaQRXydTPL3KujvrOAw7naPZWHOIGuZjLXCU1173WmZbsZxqZoAzTnRWkRSHYqJ1+/GmuXXf6gPyibjLXGepRuDODdu3cKlFoeEMe9g7o7aioCmvKvr8WfwSCf+Bkss59Nq7W4eHIzp3A9+NopdPGKEiwwuMaumAEGz9HO/VZqwBWvDc7rdf0/Ze+i9+/aayXnoffvot6l1NBqSVMGAEMOsHZ6PQOAhiQqNyiag5Q74kZIDiDQT+A7fxCAAAT6CPQ3Ga3UvptqT7MPCLSTW+2w/qp/y6H6D9OkFFyH5Cij+NMoRbrrSPRjr12CXwAFANqZZx4rqOCoo1NFW2cWu+rtXYGdlFVrj19412EcfXU61gmDWnQn+yTG7i7L3MQoebqvFcstgxJOztClNyHly5cvkwXI5UZLrFG2W1ydrsNr9+DFa0m2wOALDas+HXYsE56a7i01PEeLN5hBG2kIah+vOkah9w/ijZmh2xg69tLpqN7WIjy9fxdyO6WGVkt+wgDA8rAsnieXAcCCiqNyu3nZHScyzFvQyhRVD4Ff1aMqmkIAAqMI+Oe41f8l/it0lLJLZbYMx4Vu2QjBUsJvUk6mbmb5zd+MF5t5eSPh7mx7d3Y1uN5uqWnf3nH/hw8fjLpslS1Tv5qMS/OJwcZn2WanO32plEZ+zb80/j90MOq5cD5P2H0imqoXOXCqG1LBn57+YzKflXT0Q9BVOd6yr1x0Zz9lr2WrmE9m1RK6T59jhUQmQHmOjG4QuQFXdXNMY1Rqq2z0/k5rsGuEFzRHt/2h93eY19D7y6MYACz4WNmL6j6AjvslMgCwaxTMicqOiXVanpWDbkCGYgiwEV/3iSYFAhD4C4HgRw6T3YZrK/tpnyvj1lLBsdRWKsSvN1M3s7yzvIOp15S0YZQdrL6u5DDRBG73Z562IOsNDjUV2SVsbnEO5M/a6N/Z/Ux5JEz6X1txGDqq6bSw5kufYXc2JeuqrNZJO+d008em6BMvcj8HoGb99LWwpqj9/f2gB9o3gNLuare3t03hOvA7fzvntONFmmi7gtOETOEuNQVBQ8vxgnmMuqhRku852xztWkg9AsZCCsjmfwVBQPQApqAmz5HRCjEbcO1opPiT06Ia5VS2RWxqr25CTnr/LjR6/y6ToZRFPLyG3l8AGQAMedGq6bkMABaEgMoOzHSGeY5gnELARKCYYNqyiugFMcWW1d5prk3vkutfHStFf8tWRGkQSJaAv79X+6JherLCbyJYN04w1AqzeroxUL5u1n0T3zG3Zl3Hvpgvx3AK0akQNbicA/9PZUno5LefquPTALcrjJzcXsiGOfP1qznQLBP9My3YG/tR/Kkrtpy/6z9OSveubkp3UWCErifoP44ivadzHsAuh5RT/A3RDs58Gr2NkibTaxuZS99ef2sS1Q4k4i08R6MMYWnA9RSMKtPJ3FuFns3e9Maj2gfqApwyUzsNel2EHiQ+E4sF6f0tdgn6T/txGDqe399ZRE0kDwOAmIbIaACwFBZU7rYzavCXwks5EIhPgI34/sJcow1N/OlhVifaO+nmPPnKo5zKr7tq++kb30epcUMCwcdhQ9kSrLp3ctZpPXananMSlH8rkTJ1s6GfqZoSVdcwNvik/PrJ2vWW4HyTfzudUXud7RxAnVrv70mZKS+/zdSvZj6GvbZz/CroVL0yyPq9Gxypxt78SlRFTtXOqZ6UoXt36b1P2diHy1/F0FULSUcd57Q3MjdUXdbpskivbzhA1MRNs91Qo6RKpxWYNW09NQ5Y53TaA74SE56jUWAtuKbZV3f19om7mSz/QKLtYFkMA3o1bWsxyii5ZF7Peej9285jOa6n99fTwQAgZhOR1wBgETKo3G1zpg0DFjEHhUBgPoF6Q1DqL/X06vdwcJzafeydFJWgclRahb+E57sgJaRMoHdOvO3/WfwWjUY4iKtBF02kLCoKckvWzdTsNzZtH2giYNTbpiqntyeyFBL87Se8xr5J1Q1NYeS41CBfv5r52A4Zse2io2KTegCHygy+iKeK2vU6x3J7z3s8vc+XEmfyMd4uwRxpx55KO2NdZWQbcpI2NzEJxh3bNGSFIRfSA97OWc9xsGVLCgXP0VhzWJ6jYMPbrlRt5lCEePcwaoTQfkj9x+2Skz0OPiPJjipnIrU4D71/EDKtVhBRN4PF9xgAdLmNTQk2bmMLTD8/Knc75fSthoQQ8BCoMQTlmWXrPuFjU9RKWiYNPSbhEgTSISBn9j8C6e/IEROm8TVSDdNjSpV+XVm72dD0qB4cTfroqmemYze7qp9k3adMiZ4buzb1//ZTaZJE1XVvVIr466rHe0fNdvVWsUli1n41k5hM1nUqJ8XvFRJAHuh3DGMswS+MxOhGleSrvb85I/c4QRdykOpU6jSJOp5px+xul8M06nsO1Noop6eJ05y4bO1plIy+lx1Ai8AesLqkB8dSSMw8PEdjafvbzJ0DqHlRtqFuXTUKuzK0W6S25yi9eQD1NP2/9s4YO2/date/cv8mna0uKS13t7M0hCN16SwNwdYIbJUpbY3AcpvOcpnKOmXSSR6B7SHIp0vp+95wLS4skAQ3QRIEwEeFFj4SBPZ+AJIgX27A3RVIlzJ8He1yiW8lUzvAnPzGzqMrcKDzcPcf7ULd08Q915Se04iFHssAIEHDdTueuyXDAcB8Jq6D3TQuzydMCRBITGBfEpQG2YEH2u5FLXqLRh4Vj24T91Gq25aAO6TunhG7mmpgtCG6fHq3aIw+WtTeMhTdzSyvb3Tr0bsbDZT1dkD/deIEXNbewKuBob5hefZTpSpcBuhP9ozeEJVfz+FDNea/PQBZ52bdly/pOmH326uTsjX9s+mclo6hPJO66GjnlA0qszFgqFtucuW0v4eS/RJOvNd/+Z8ji1soYkMt2HY5N9H0PV2RLNfG5rSd1PcWd3DbAvVq2KXXTXcF3W0NbmrnPJraCmrHbuP2bom4gOtcc+3R2ddbcndjQc+24dsfd/+mcSM6D3f/7nnB3b+9njAAaFGskSh0ADAHBS53Lzh5DvPmtDLH7o3AXiQovSIMD0a7p7e26JD2rzdDeKOOVb1761L4WxkB74Vat89X5m+0O6ODpBadBujRtdR6YOndTK9E9UajbeI5iTmveNQJJ738Dds5x5JMOmrp/Womxq4iEm5xy14NbOIefnSUjrVU0Ztnw96oszv8ihZW6IgAACAASURBVNYd7Hli28wWLPfwuFF3b9O3G13O5ZKZabnXwVo4bWJm+esdznk0le0aF3C9K9c4wbPEfmXuHusVlc9P7v6jBNqLhjGhfsLd32Pl3pW8i3M+50J6SxgArMTc62Neb9TPlerdsFhc3kMrb9jBqHoTAhVeqjyOGi5b3gzqtZ1eMeiWqbfDQ99X6mFApWn4pVGdpczmkqGS40ZsniP8hMAmBEa/XUVQadpFV4/uKKF3yybtmHmldXQzeWG/NXT7xtRvS4faVHecOUKUnqg14tf9bqj8grbX0a9mAteQRg1qf8nY7ZnNFnUqXeXmGBP3RlWW53CXEUbJYDrBW5LNuNEb4CmPC7CO8yi60dVh5lwSW5JCvaEGGe3+GgeGeepBZo1KFyyT82gqzKUu4Bpg9F5IVX57ooUTuvRNNX7D/Nz9BX+pzsPdn7t/xLnMACACWviQ0gcAYe969+Kyd1/Of5jX245shIBLoHIJalQ512nsvT5w6YTTerOgm6vG9N6lofenKtr5m4gwTPbmTKB949bbt6XI5mx8MtuM3xvqipHMpLIqqqab6UsF3Xr0xN57vvRu1A1i8Y+L9f5FxYapesaoc0bfELPtbGECu7p8NV3Ca/TRn+rJotT77jKu0TUWMkpiarvihAdv2MnAT51k0mjZ65BzRulx/TPno0TS4+P9XPA83ZYD51GXv+7OxkdOt1foAi6YgQuRnmTd/IG0TsauVTlv4e7ftg53/xbFegmuWr1sGQD0YonYuJ8BQAsHl7t35GqGeW0rk9ghgQP53O3cFWz5/v37xcXF169fe32Ron51dXV+ft67d+pG1XV9ff3x48fwgRoK6/nh9PQ0nI29EMiNwNu3b9XDh6xSx/758+fQ3v1sPz4+HrrguBD0RlU83S2kGwL1dTPdGtQlpC3p/48fPzSS/uOPPxpnddacnJzoTqT/S92JhjrSw8PD77//LjNUu2uG3kzJjMPDQ73VkiW13pvq61dDDW3f7vbMplu2nbPtFUqoV6hvHB0d2UuelLPpmeqcbrdUn1TVqld/JfbJ169fu6PBWsfYkxrazaxGV3PrcqT/zR2z7XtqeuVU6+uvuTyW2AFcZxdP39zcXF5eDhUrgNUMxjiPhlpZ25sLuHvldE8i3dN1BjWjC11Fnz59GihKu4xjV+XUM+zaw5WwqVP3cvfvEuPu32Wy1BauWqMkGQCMIgpk2M8AoIWAyy2KJlHTMM9zjZ+7IlCnBHV3d3d2dtbbkBqO6xWwBty9e+ds1IOfvhT+/PlzuBB9I/P+/ftwHvZCICsCGjLqfVDAJL1OWuOcCtSY4a6DgwOLVbAaokQ3GyLD9jkE6Fdz6HHsVAJ6ReuOA5GgpgIkf4CANDkJD0MZ9Ayi9zVDe8vaznmUpr306CrJyliXhK5RQctYVJps3P3TcKaWhgBXLXrCqgT2MwBoMeJyi6JJ1DTM81zj564I/Kk+b/UA1qs/6YswvfyVOrXSu3KNy29vbxUd2XzIOQRW0SRlfUQ25Ajb90NAp4y+qQz4q08jA3v3sEvfFVrc1MVhpeuPpfbM89DNMm+gQs2jXxXacIWa3UY6yv7waLBQBzF7KwJSCwL6k6zSu4mtbFu8Xs6jxZH2Fmgfveshuiz9Sf5y9+9tdDauRICr1kpgKVYEdjUAaFocl7s9v6ZhXtc7tuyHQG0SlAKMeiepUOSTPoZK8PJXcr1mF1GsVaAP6QtZWaILayAPuyCQFYHwPc/96Dsrs5MZE34x1JoRvjK02XaboJvttulXdZx+tSpeCncJKFCg/WkPL2gPIQGBIQJhtUAKQYJnnCHbFt/OebQ40t4C7aN3TW7fW0LmG7n7Z95ANZnHVaum1szNl10NABr4uOx1wsqGeZ53/NwVgaokKOlPWuHJaz9Fbyj4KeXiK/pMTLFW3qKUnlWaAV8zm6FCeVj4mS2B8FOcZFdJvNkan8CwZk2L0YqQoMKI6GZhPuyNI0C/iuPGUREE3O+gw9HDEYVzyJ4JhNWC8FWuOG6cRwmabPQbc9eGQjtY2GweXtwmJj2TAFetmQA5PEBgVwOAhgMue/0hfDvzMvMTAjkTqEeC0vx7Xf3p5cuXmiBrkw8DpYcp9CrQ9hr4okIF+LArKwISVsN3PncB9qwsT2OMdG5LRYV+RmpxbZE8dLNFMFKIR4B+5QHh53oENLRrC0eCalGQmEkgrBZoysfXr1/PrCKrwzmPEjRH+Btz1wA9Tes26m4pJc3dv5SWqsBOrloVNGKeLuxtAKBWwGWvK9Y3zPMc5OeuCFQiQSnqqDv/nuKQtDjThs2p0KtRFUpREbrIbmgkVUPASCAc2Gd/lDVWV1Y2SxRUiTPpp28Full65nuokX61h1be3EdvUUAkqM1bpBoDwkOs8BdCxUHgPErTZOFvzF0biu5g3P3dpiS9EgGuWiuBpVgR2NUAoGlxXPZ6ftF3Yc8XfkKgBglKd/2zszOvLaX9KA7J25j+p1QofTsWqFdvrgmMCPBhVz4Ejo6OAvPIaf4BKcH5WJvSEu/BY6hqzvQhMu52uplLg/RSBOhXS5GknAAB71sEJKgAK3ZNIhAONK/s3QTn0aS+EZc5/I25W6Y+vtY6x+6WstLc/ctqr0Kt5apVaMMVYfauBgBNi+Cy1zMrG+Z53vFzbwRqkKC6+pO+eEq5+FO40ygSS9EPgTy///57PtYG7GQXBMLfEoaHCxXT8x48hjwNq9FDR+1wO91sh42ewGX6VQLIO6/Cm5E1PPbbOSvctxPQZy6BYYa+DdJLdntp+efkPErQRvYRe3g+jwSmzq+Cu/98hpQQJsBVK8yHvdEE9jYAEChc9npLfcM8z0F+7o1A8RKUZj93595V+0klziH+ye1J4WBS5by+vt5tBIkLinTmBPQhZOCzbs3psc9ZJb0Hj95GFLfKXhL1urnIRrrZIhgpxCNAv/KA8HNxAp5OwDV/ccL7LFDPCAHHw6/XAwdmu2sP55Fesem5T39KbNIQRmGpjvUnuPtv0sd2Vekerlq7atB8nN3bAEDkcdnrfvUN8zwH+bk3AmVLUBq7e59x6ZvTm5ub3FpRryE+fPgQtkqxXFs9h4QNYy8EXALhu+Co2uoWVU1agYyjvhACNYrIzUA3c2mQXooA/WopkpTTS8D9HCEwb23vsWyEwBCBwMhKX7fo9frQgYVur/g80sQYaq+Dg4Pnz5/ruU9/Sjx9+lTfU6Z8BpQZmj3b0j2urq4s2fLPw90//zYq2sKKr1pFt0sFxu9tAKAmw2W331Y5zHMdJL1DAmVLUJeXl26b6Vsty7tg95BkaT1djE7JwlIxyZqDiqIJqCcHjg1/txI4sOhd3rdvvb5wdvdiGdpINxsiw/Y5BOhXc+hxbJjAw8OD+1Z3dMgXLo29EGgIhNUCYyxLQTBrPY/kl75H1FCw+6Cq64a+p5QWlewbSmO30WN1NRPFc/cv6CJQnKm1XrWKa4j6DN7bAEAtiMteNzber72j+AmBnAkULEFpWOxNwacRvD4lyxa3F7DVtVMvspM9fnRrZwsEjAQC90KdkopNNJZTRzbLh6v6gOX4+LgOf5N5QTdLhnpXFdGvdtXcKZ31PtskCiol/IrrClyyNLQ4Pz+vzPcqzyPND39ycuI9tHYbTh9WJhhCqwrLh1MyL9D3usbnvyXgzg4fXvJvr4IsrPKqVRD/ik0NXLWqHACoKXHZ7c+1trLrI+kdEjj49etXiW5ryZnDw0PXcj3tJxi4uzVGpDX9QvfzN7ccfXGmcXDOQpprLendElAXdT/3djkUcSa6Bs9MSzb2wjG7BWo4Vc2XpF3v1ttCN1uP7Z5Lpl/tufXX813fGbgvdgsdXa/Hh5IjCOjjekkXQwdqiu9wbMfQgTlvr+88sowS2xbRY+Dai6p6hNuqvYTefFk+sfKOyvwnd//MG6hQ87xzirt/oe2Ym9k7HADgstcJqxzmeT7yc4cESo2C6irkmoRXIwD9SebR215dwjJszq7ZnpF6rf/q1StvIz8hkBuBQE+WyFrfU2uAf1hUbg7kpA4ADOyimwXgsCuaAP0qGh0HDhHQW2NXf2LxvyFQbJ9EIHCxklZRn/5U33mkjyNHv1Jyu4QeA1f9ntIeAjW6hrFrdinpwAm1t4eXUposfzvru2rlz3wnFgauV1UOANSsuOz27Vpb2fWR9D4JFClB6WbfXXJGo3Y9/+tPg0jt1WeDmnR71XF8RI+RQja6PMDnz5939QY/AiOHbE5ALz70geSQGd3TcyjnVtslUUuo1vmoLyK1LrT+S7qOmwZT15ywFzrlVX44D3t7CZTezXqdYuPmBOhXmzdBfQZ4My0zC199TZzeIz0L6IlgqN7Am5qhQ/LfXt95dHV1NRX76KhyaoFufqM9EtE1KnYPrCPN3b+OdszKi/quWlnh3a0xOxwA4LLX26sc5nk+8nOnBBQsXNzfmzdv7K2l+XmzctDyWZmG/lnZjDEQ6BLwZr72TsnHx8fuITls+fbtW+DloL43+fLli91Ouek53v2pU95eIDk9AoV2M88LfuZGgH6VW4uUbo/3TUbp7mB/DgQC8dPqbzlYuLgNlZ1H4RtNd7jYbFG7Lw62KdDyBCobNBLOdgw/n0y4USp2fD46SuglUNlVq9dHNqYnsMMBAC67o4Jah3npTyVqzJBAeVFQvSFQ7hnrpS8uLnSIt3HDn/oCa7R2AqFGEZFhcwJaBDsQ0pfnhxuKc3r+/Hlg6jwFU56dndmjJwNFNQ1EDPXMjlpiN5vpMocnIEC/SgB5P1XolqFVPFt/mYWvRUEimoCeXLyP692ijFqCe0j+6frOo0ALpm8O9ShjCJREmopj97n7p+97FddY31Wr4sYqyLUdDgBw2eufVQ7zPB/5uVsC5UlQ4c+Xehsyt7fhltcTxueEXn/ZCIE0BAJnlubi02AijRnGWt6/f2+ckd+uW49KUIEveoxmk62sbkZ7lUKAflVKS+Vvp/eimct+/k2Wv4WBC5QiuaucJK2+82h0iNjbD72git48ERv1XKmvrEYPrHUKPtfxwMmV4cOLaznp3AjUd9XKjfA+7Qlco2odAOCy29VrbWXXR9J7JnCgyKyy/Ndz19QxvWI1tPRLPm7e3t7qHfeoPZoxTMtZjWYjAwQ2JBA4HzVhplSfDW1zqzaedO0hGglpsaj251BCZ6j78Xs3m+b0qPhj0q6/K20ppZut5D7FrkSAfrUS2F0Vq48tDg8PW5f1+pjlPFsaJOIIeJ3KK+T+/l4rWXobS//puVzBeaTwCEXVR7SLPrVUpE7EgYFD9BSsNZIDGZpdFWAf9bHJwN3fCIpsAQL1XbUCzrIrGQGvX3n17mEAgMtVtrLXrPzcM4HCoqB0UZ6qP6l1w++I0zd/YCka1xjvyxp3F2kIZEIgECacz7eEum5YRF8XqSXaUu8Zw9cWfQuP/uRSjU4X0c2ivePArQjQr7YiX1O9Xsw6IVA1Ne5WvnidyjVDHaw+/UkOei5XcB6Fx4dum3rpxfUnlW8cA2sxVM+YWn9y96+1ZVP6Vd9VKyU96hoi4PUrN9tOBgC4XOUwz21W0jsnUJgEZXkv3G1Ry8wD3aPW26K30oFFdNp6kaBaFCSyJaAwoMCbgkBUdUqPAoO5ITO+fv06tKvdrjXb2nRvQnFgvdvZOJVAEd1sqlPk35wA/WrzJijdAH3f4A3VLOGzpXuN/asS0NctXqdqq9PqklrSsv1ZTaLK8yju2TMwoo5ubi1CbNHD9Iite2J0LWUdyN2/rPbK0Noqr1oZct6bSTscAOCy28lrHea5PpKGQGESVEQIlNpYJ3NuLW2ZD0FPL5rGITfLsQcCHgG9EBk6xXIIhOo+JHj2R/8MK+KaT38/D/PRDO0HZt7N7I6QMysC9KusmqM4Y7zvG/jsoLgWzNBgr1O5Fg5JU26eEtOey3WcRxbVx2ssjaUX/3JL01Bbuo2YrxF95TmY1U/u/lk1R3HGVHnVKq4V6jPY61eug5YruZu/lDQuuy1Vayu7PpKGQGESVMSAXm1s0XsSdwVLFJRM0hv8xIZRHQQiCATEmMDAIqKiiEMCtgVKGxLV2kP0zU44Umrx9wht1btNBJpy826220apwHH6VQWNuIkL3pebumvks/zhJkCodD4BdaqhAGt911KlSMB51HYbvXtadvZmsbWEVSnPPq9d3P3bvkdiEgGuWpNwkdlIYJ8DgB2OefbmsrH/k20/BAqToMLvfIeaTY9tQ7u22m5cDiou6msrp6h3twS0ru/QU66eqLUM8oZk4k4irckctnlo9NAcRQhUmF7c3py7WZxHHJUDAfpVDq1Qog2Xl5eu2Xx24NIgHUfA61RuIbV+G+u5XM15NDqMdBtXaTm+uMR4dnY2Oh+gxquKB/KM2clP7v47aejF3az1qrU4KAqcRMDrV+6xOxkA4LJLgDQEaiVQmAQV1wzGVVjjCo87yj5Dl6ZQiKuCoyCQkoAenocih4bUqTTmxenWo6GTgW8n5Vc171DStJG9lmy7md0FcmZIgH6VYaNkbpJe2rrfN+h1sxZcydxmzMucgAb8bqdyrf3w4cOy8TFu4RumKz6PJklQugctvoyc9JXRuUP0QeTOHzO5+294+hdadcVXrUJbpA6zdzgAwGW369Y6zHN9JA2BhkBhEtSkAX3joaa3zvOxzejL0OMoPRgCWRHQWTakykgE2vAR9/HxMQJUOHRScV0BZUsPtHaNOcK2PR+SbTfbc6NU4Dv9qoJGTOmClhj0Jv/UZT+lAdRVJYGh73U0d3eVAmfd55HxKU/Z7u/vF9efFFA1+vwo/Yklh7n7V3ktXc+puq9a63Gj5FECexsACAgut72i1mFe6yAJCLgEKpegNLLPdnpr48PJ0Gt9txVJQyAHAvricki5GRpkJDB7dBKSrg06N+VLd3u7JfC2Uccu/iqhrZeECOTZzWia0gnQr0pvwZT2647m3ln06Lj4DFop3aGuHAho5OB2KtekWh8E6j6Pjo+P3UZ005ozQBcNuS/xSYt/BHK6R9nTuhyFJ4tWURquoz81SLn727sWOeu+atG+WxHY4QAAl93OVuswz/WRNARaAoVJUAppak23JL58+WLJtkkeowSlJ1I9n2xiIZVCYCoBTVXcOx2fuvFWwkyvPWG/FAodyKAv4ALP9uFjA8Wyy04gw25mN56c2RKgX2XbNFkZpkl4vFsAj45ZNVCJxmicf3193Wu5BhVVxlXv4TzS22q3TfXc9+u/fxpGKpheBBYXn1SdRX+SYRtOTuAyySTN3T+ThsjcjD1ctTJvgirN2+EAAJfdnlzrMM/1kTQEXAKFSVD6UknzBrgODKX13lkfl+X82GZ/M+697Bhyme0Q2JxAYEYLvV7RI3d6C41ab2uYnsx1nWl/dhOBEChp5OFju6WxJYJAht0swgsOyY0A/Sq3FsnQHt3FvPWieXTMsJmKM2lozVqFqlQ5Bd9OziNvYgCtzLTqzBxStqRpjT4z6pKlN+nFnSOrGszdf1W8dRS+k6tWHY1Vlhd7GwCodXC57aK1DvNaB0lAoIdA80FWWf81fUGPJ84myVRaACZzp/QM4JgcSuralLkvmAcBl8BQtGL7Baibee209wogdKb9d2aSsD2BlaV0XQofy95lCWTVzZZ1jdI2JEC/2hB+5lXr+u99PKTRZuY2Y17+BIa+a9GQKf9nmQi8uzqPul9BrdSm+uyyW5c34m2+zoxosp0cwt1/Jw0d4eaurloRfDgkmsDeBgAChcvtrbnWYV706cCBOyFQWBRUc8bqOxTpN71Dbb1u1uR7mt5aHzS1p3eeicPDQ6NhX79+NeYkGwRyIKDPPHujFfUFaPrveYc+tOmC0lVldGYSb1oVtxDmYnJpJEhn1c0S+EsVaQjQr9JwLrEW3dfc1Xr0PpfLfontmJXNmo7m6uqq1yT1rvyfZXotD2/c1XnUvUScnJwoXCmMaOpe3bZUrMbYgQP1mZQyrDH1X6DSsnZx9y+rvVJau6urVkqwO69rhwMAXHb7fK3DPNdH0hDoEjiQ1NbdWsoWXcU0nm7eCEiRKmtgrZfd9pfjRTdTKd0JOxckoAdsnZLu27q2cInEiWerOzg4aGvvJppFoXUyjr7rkbZ9dnbWLUFb0jvVa8beNmbVzfYGv2J/6VcVN260a7pt/f777+7hXPZdGqTjCGjC8F7lQN/EpP9kJ86FSUft8DxSO2qpIZeShscKWhodc7qHDKX1UaY+jRr9VFFfnW+1IOuQ5Xlu5+6fZ7tsa9UOr1rbAt9P7XsbAKhlcbnt3rUO81oHSUBgkMBOor0ydFMvLwZbpbNDzyoZuoBJEAgQUKftdOT/v0Ffjq80D8mQMb2hS/rw5Nu3b0OHdLd3J2FovdMYopufLWkI5NPN0vhLLWkI0K/ScC6llu6ErnqlW4rx2JktgaGJv2qdf3u351F3AvkmhnJOz9QItsuzHZe2CVU9aaw7x6Q6juXuX0c7LuVF9yzj7r8U252Xs7cBgJobl9tbc63DvJ2f1LhvJPA/xnxkW5zAJAmKd9yL86fABASGZvtNfN/tVY/0Far9sVwlKH87bnATGk4lIEkVAQKZdLOAhewqkQD9qsRWW8Pm7jOzPmtYoyLK3BWBoTfdGmxUyWHP55HGkF0VSiNJze6lz6GmNrcO0YHuQLQ3LZWLh8epbJv83P3juNV31J6vWvW1ZlYe7W0AIPi43N6pax3mZXWKYUzOBJCgNmudoQtxe3lyE7zm3qydqHgege7nY03H1gPevIKnHT2k+FrM0KmK/jQNd/LcmXSz5H5T4boE6Ffr8i2hdL3tdQdjSif+hKIESNg4mUDvlzHqXZIN7B/HTK51uwM4j4ZUqKbRpWoLUaDpNRDVeFUXH/UQ74rU+1MFqsbtGrz4mrn7F9+Esx3gqjUbIQX0E9jbAEAUcLm9U9c6zOvv62yFQB+BsteCak/mEhOBdWW67mgorLWjutvZAoH8CWiRtt556hMvpHFzc3N5edmLS8/q+usuJqfV5jSD//X1de9RzOHbi2WrjZl0s63cp96VCNCvVgJbSrFeB2AwVkrDZW6n169aa6U0aFf7s5qE5+9uzyMtyDQ0pGzbWu+nDg8Pm596bde7qGqbuZvQaFZi1SILTXUL39UWr9O2vid+eGnrJZGYgNcBdnvVSox9D9V5Xat1udYBgBzE5T20cusjCQiECfwpvJu9mRDoXaw4E9swAwJhAlrCvTeK6OLiQhpP+NgF92pF6O4XbU350plOTk4ODg40Qjo/P1dO/deCmc+fPx96WaBH0CqXCl8QeOKiMulmib2murUJ0K/WJpx5+e7NS/HofAyUeXsVYZ4GD73f5WiIokFIES5MNZLzqCH2/v37QGB9k0eakx76mj+7/iThShcoSVb63Ar9aWr/7M3P3b8Xy342ctXaT1un9HSHAwBcbjtYxcO81kcSEBglQBTUKKK1MuhFhl7BG0vXo8XPnz+NmckGgdwIqPdqKN99ltbk+A8PDymtVXU67/RsH11pM3c/T/jRANc7MJ9utp6PlJyeAP0qPfN8atR3EmdnZ7JHgQX6NCEfw7CkUAJDAdnqYAqRKdSpUbM5jzxE6gb6+KlXifRyjv5UcIYin05PT0dzkmEqAe7+U4nVlJ+rVk2tmYkvOxwA4HLb9+oe5rVukoDAKAEkqFFEa2UYuiIP1ad5FId2sR0C+RPQUF5BRV07N5nZQB+iXl1ddY0Jb5ESrFcGvIUMU9p2b1bdbFsU1L4gAfrVgjApCgK7JaCPYBRy3XVfEoIeCrrb2VI3AfUHvZNStE33C62w4/qoS59D6Y8RaRjU/L3c/eczpAQIQEAEdjgAwOW25zPMa1GQgAAS1GZ9YKoEpdkVCLzYrLWoeAkCQ+ufbXVX1jlo/ApV0Voykpn3lugFq5eRWzdb3WEqSEKAfpUEM5VAoFoCQxEVm3yIUy3lMh2TzqGIKGlRitFv1n9qg/WbpaH0X+KllCcNR5XgeTBlO3P3T0mbuiBQJYEdDgBwue3JDPNaFCQgIAJIUJt1g6lxGN++fdPiNJuZS8UQWILA0IPchrHJGiHpsV9/mqBfH6K2iz83D/yN+MSpt0Tjpysjw26WznlqWo0A/Wo1tBQMgcoJaKQh5aDVFVpveTHRoiABgWwJcPfPtmkwDAL5E9jhAACX227JMK9FQQICDQEkqM16guZ8v76+tlePBGVnRc6cCQw9yH348IEwo5wbrizb6GZltVcp1tKvSmkp7IRAVgSOj4+7C//wYiKrNsIYCAQIcPcPwGEXBCAQILDDAQAuN/2BYV7gvGDXbgn8abeeb+5491vIsElTJwoPl8ZeCGxFQGsmf/nypVv75eXl7e1tdztbIBBBgG4WAY1DRgnQr0YRkQECEPAI6LqB/uQx4ScEyiLA3b+s9sJaCGRCYIcDAFxu+h76UybnIGbkRgAJarMWmSpBaX6wzWylYggsSmDoQe7i4kKfGS5aFYXtlwDdbL9tv6bn9Ks16VI2BGojcH5+rpl+Pa94MeEB4ScE8ifA3T//NsJCCGRFYIcDAFxueiDDvKzORIzJigAS1GbNMVWC2sxQKobACgT0IKe1l7Teklf22dnZw8ODt5GfEIgjQDeL48ZRYQL0qzAf9kIAAg0BTS/8+fNnj8arV6+I+faY8BMCRRDg7l9EM2EkBHIgsMMBAC43HY9hXg4nIDZkS4C1oP7n+/fvUoOav2ayuybeSGm9Hz88PNT/Z8+eaRlhzWq6YEMeHBxMKu3Tp0/6rGDSIWSGQOYEdPZJc9LZ59qpM07q1NHRkbuRNASiCdDNotFxYIAA/SoAh10QgEDvmq8se0nHgEDpBLj7l96C2A+BtQnscACAy02nYpi39slF+aUT2KMEpRgLzYmhP73mnrrA0osXL3777TdNFzZTjtLg9fnz55N6j5bP0bdXkw4hMwTyJ/Dz50+dUDofN0j0kAAAIABJREFUXVOlQkmXevr0qbuRNASiCdDNotFxYIAA/SoAh10Q2DOB3ncxjOT33CXwvSYC3P1rak18gcCyBHY4AMDlpgsxzFv2VKK0KgnsRYLSSPHjx48KJOouCBzXroqLevPmjaJN4w6XDKawqknHSjCbqXtNqo7MEEhJQKeSzlC3Rp1f79+/d7eQhsBMAnSzmQA5vJcA/aoXCxshsFsCeujQJAqu+3pq0IsJwrtdJqQhUDoB7v6ltyD2Q2BxAjscAOCyehHDvMVPJQqslUDla0Hpgnhzc6PgIT0KXl1dLaU/qTcoROPy8lJRGio/onN4M49FlLDGIXd3d/qEQbj0kCzXNFWg/kv30hZtZ4WeNZhTZkNA55Hezij4CSAQWI8A3Ww9tnsumX6159bHdwiMEtCqAJr8AP1pFBQZIFAWAe7+ZbUX1kIgPYEdDgBwOX03o0YIFESg2igoPexdX197cRX2hmlehRun6dPsfKpoUohSb7Bq2Lxv376t9PgqVtLnugsmd+0RFs2Z9u7dO2ZI68Jhy3wC0ozVu3Q26UMSTc1HN5uPlBK6BOhmXSZsmU+AfjWfISVAoBoCCuPWeEYTHiikm2m0q2lWHIFAlwB3/y4TtkBgzwR2OADA5T13eHyHwCQCFUpQdkGlISUBSY+IzX+9+O6+9dbIUkFLmgdPQVR6LT4UwDRp6Tk9jnqL34w22+PjY9e20aPCGaayakvLdpI0NZamW5R2KLVMzTpJF2y9IwEBCEAAAhCAAAQgAAEIQAACEIAABCAAAQhAAAIQgMBMAlVJUJMElZcvXypKNOLLRNWi+KpG5/Doq0CF5Hsbe39KTDKGWLWH//r1q00vktDXCgp+ii4qtwlPNYtgd65FCVEKqTk/P492kwMhAAEIQAACEIAABCAAAQhAAAIQgAAEIAABCEAAAhCIIFCPBGWc2k7RThIqFtEkeiUcKVu3t7fhllCkjrdMcTh/s3dBCUoG/Pbbb+GVsaQwqd6hkK/GJAk8kuIiZDyLv5PyhFs/25itST6SGQIQgAAEIAABCEAAAhCAAAQgAAEIQAACEIAABCBQEIE/FWTrkKkKf9EiSYpMGsrQbJf49OXLl4eHh0X0J5Up2UOT40nLcevVikra7m7ppsO6Tje/tjSCUO+uqRsVxaXSevUn6WdCJKckdymb/pSQyCSpqbcWBXKdnZ0Jae/eZBulBYZbX3s3NzIZDSqCAAQgAAEIQAACEIAABCAAAQhAAAIQgAAEIAABCORAoGwJStE80pOkgoRFHSku0lEkQiwer6P59CSAKcjGbUsJHuFAKC0r5ea3pJeSoARBKyR15wCUC1KeZLYQeStOiXB42aqLiws1hMWLNfKoast0gpqOb43aKRMCEIAABCAAAQhAAAIQgAAEIAABCEAAAhCAAAQgAIFeAgVLUNJ+JMwo6qjXsXaj1mdSNM9SkU9tsW5CUTiSuNwtUmUCYTe9EUju4d30IhKUOChmy9OfVLIkMbngKU+uDcfHxwqQcre4ael/8tfdkjJt0Z9kT4Tsl9IL6oIABCAAAQhAAAIQgAAEIAABCEAAAhCAAAQgAAEIVEagVAlKkomCnzw1xWsbTR+naeVubm687Wv8lMT14cMHt+SAKhMhh8yXoBQt1CUmYUm6lBQm1/LetDffoJdHYVIByc3LvOxPT/wbKjxi8a2hotgOAQhAAAIQgAAEIAABCEAAAhCAAAQgAAEIQAACEIDAKIHyJChJKZosbjT2RSs/KTpn8Zn3AkBfv37tzsin2qWT9eaPiIIaWo2pt/zejdKQvOkKpT+FJwx0y9H0fe7Pbnq0RbqHzN+iSLiwDNlWof7QpklAAAIQgAAEIAABCEAAAhCAAAQgAAEIQAACEIAABCCwNoHCJKhmKaPw0kRCJnFFOQMzy62EVZqTK3VIlekukqSoo4jaRxWgcJmSxzzda5L+pMJHw7A2CYQa7QktlnAUV5uNBAQgAAEIQAACEIAABCAAAQhAAAIQgAAEIAABCEAAAosQKEmCUsiOlBgvlKdLQYs/2YN7uofP3OLNC9eNDbKrJq4lowqQm9lLK1To48eP7kbpZGsginPNNWxq2l7jTA1vqmHkhwAEIAABCEAAAhCAAAQgAAEIQAACEIAABCAAAQjsnEAxEpSWdAqsrtS24rt379Is/tTW6CWOjo6kgbUbpf14YU921aQtRLPwRUd0KQzL46bSImx4fHxs7RlKePLbULYFt3uhXUMlzwE4VCbbIQABCEAAAhCAAAQgAAEIQAACEIAABCAAAQhAAAIQCBAoQ4LSBHeXl5cBN5pdWorp7du3o9nWziAZzK3Ci0AyqiZuCXMieBSG5a2WJKEoQtAaDT6TwRGuuW5OTSu6y3jIHIDGKsgGAQhAAAIQgAAEIAABCEAAAhCAAAQgAAEIQAACEICAS6AACUrrGHWns3N9aNKKPZJS1d2efosEHi8QqrVBMUkWLafN3yTc9aW8XeGfWhDLE8Bk2Onpafio3r2ejtWbRxu9kK+hbItst8dysRDUIsApBAIQgAAEIAABCEAAAhCAAAQgAAEIQAACEIAABCBgJ5C7BHV+fu6JKL2+SWPYdv49z6qXL1+2WyTetPE6dtWkPVyJ6CAeVwlrCvQitNxawmmjcmbMFq7LuNcOEwnKiJRsEIAABCAAAQhAAAIQgAAEIAABCEAAAhCAAAQgAIGlCGQtQSle5/Pnz6OuKkio1XhGM6fJIMu1/lBbV6ui2VWT9lglnj175v40psXEmxlP+lPEFHxNdUbLjcFSRhcC2RRP5nkXyHx8fBzYyy4IQAACEIAABCAAAQhAAAIQgAAEIAABCEAAAhCAAAQWJ5CvBCUVxyh7aHGjxbnML9CNQGqFtPv7+4iS4xQUb/ZC6VhzFsoytkWEd3GH2ElGT2MYZxhHQQACEIAABCAAAQhAAAIQgAAEIAABCEAAAhCAAAQgIAKZSlCaf8+oeUh/Ojo6yrAtXQlK5mlZJv23B+60HsUpKL0hUG2ZUxP2FZ7c2K+ptUzKb+weKpNZ+CaBJTMEIAABCEAAAhCAAAQgAAEIQAACEIAABCAAAQhAYBEC/7tIKcsW8vr16zZsKFzymzdvJFaF82y1V8KY9Jh2YjpJJo+PjxHGxCko3RCoOaCMzSHvDg8PI3yMOMRuUhzACJM4BAIQgAAEIAABCEAAAhCAAAQgAAEIQAACEIAABCAAgZZAdlFQ79+/b1dOaq3sTSg8SJl7d2Wy8eTkpLVEE8fZA3fao5RwC3G3B9LdEChpdYH8o7vsUx3GzRk4aoCXQQtB/fjxw9s49FMzOg7tYjsEIAABCEAAAhCAAAQgAAEIQAACEIAABCAAAQhAAAIrEchLgrq9vfXCdwJuG5WqQAlr73Ln0JP+FCdBRQTxXF9fe64psMzbYv+pWfiM8wdquSl7sXNy2kkmM2mOOxwLAQhAAAIQgAAEIAABCEAAAhCAAAQgAAEIQAACEKiPQEYSlFZLuri4MCLWSktpAm6M9vRmcwOYNCOfUchxi5KC8vTpU3fLaFoRQp5C461KNVqCl8Eu9UWoZV5dxp+eg4GjkpkUsIFdEIAABCAAAQhAAAIQgAAEIAABCEAAAhCAAAQgAIEdEshFgpJwMkktePfuXf6t5UZBxVkbUUJXMZo5C5991aWXL1/GuTn1KCSoqcTIDwEIQAACEIAABCAAAQhAAAIQgAAEIAABCEAAAhBITCAXCUqROooTMjovTWVqbJCx5GWzHR0dzSxwkizX1OVJUCphjhkKTTOuuvTkyZM0qy5NWggqAuDMJuNwCEAAAhCAAAQgAAEIQAACEIAABCAAAQhAAAIQgAAERCALCerm5sYeaiOpw75eVOltPFVB6SpGMyOTPEErwHPmdH+Bkr1d9hCoiGkMvbr4CQEIQAACEIAABCAAAQhAAAIQgAAEIAABCEAAAhCAQByB7SWo79+/X15e2q2X1FFECFTjkVQQu2teTh07NYCpqxjZl9fyam9+fvr0qXd7d2OGEtRUAa/rFFsgAAEIQAACEIAABCAAAQhAAAIQgAAEIAABCEAAAhCII7C9BDVVI0kmdcQB9Y5SzJa3xf4zQkHxIoS0lNQcue7u7s44O6IqmqqW2Tl4OT0fvb3uz5kRYG5RpCEAAQhAAAIQgAAEIAABCEAAAhCAAAQgAAEIQAACEJhEYGMJSlPwff361W6xVJlkUofdqpVyTlVQFE/mrds0U67rxlQNeTpVRxwqZ3T7pIWgTk5ORgskAwQgAAEIQAACEIAABCAAAQhAAAIQgAAEIAABCEAAAmsQ2FKCkpwwdVWnN2/erEEhzzJPT08nGdZdT2umMtQtcMiemVrXULHd7fYQqJkRYN2q2QIBCEAAAhCAAAQgAAEIQAACEIAABCAAAQhAAAIQgICdwJYSlPQn4zxvjT9aG2mqKmMHsVLOSQ66Nmw+C58C1Fx7AmmZOme6v0DJ3V12CSoCYLc6tkAAAhCAAAQgAAEIQAACEIAABCAAAQhAAAIQgAAEIBBHYDMJSiFQ9nneGt+ShdrEoVz2qKmz8Kn2+/t714aZuOytM7Mi1+bRNBLUKCIyQAACEIAABCAAAQhAAAIQgAAEIAABCEAAAhCAAARyIHDw69evTex4/fq1XeRoLHx8fEwWbbMUExkcFwgV4axWyXLXgoooofVay0o9f/68/RlOJOtCki0PDw/DxrR757jfFkICAhCAAAQgAAEIQAACEIAABCAAAQhAAAIQgAAEIACBOALbREFJ4ZiqP6Wc7S0OZe9RcfqTphyMENs+fPigAxszlI4ooXUhw1WgZJs9BIqFoNqmJAEBCEAAAhCAAAQgAAEIQAACEIAABCAAAQhAAAIQ2ITA/25Sq1aBmlpvxMR0U6tYPL+Utrgy46a200JZ0TV6dtoFwpTt8unTJ8/OoZ8sBDVEhu0QgAAEIAABCEAAAhCAAAQgAAEIQAACEIAABCAAgTQENpiIb9Ikby2FEudVu7u7Ozs7a12wJ759+6ZZ9ez5l8358PBwcnJiKfPJkyeaHM+Sc5E89lkNv3z5IkFukUopBAIQgAAEIAABCEAAAhCAAAQgAAEIQAACEIAABCAAgQgCG0zEFxECVegsfF+/fo1oEk0it6H+JIPtIVBx0VoRTHSIlEv7rIZGCS3OEo6CAAQgAAEIQAACEIAABCAAAQhAAAIQgAAEIAABCEBglMAGEpR9naHW+pSzvbWVzk/c399HFJJS1+k1zz7fXUpTWQiqt7HYCAEIQAACEIAABCAAAQhAAAIQgAAEIAABCEAAAhDIk0BqCerm5iYCxMXFRcRRmx8SFwW1rbOaPNAYbJQ4WssuQbEQ1OY9HwMgAAEIQAACEIAABCAAAQhAAAIQgAAEIAABCEAAAqklKPskb23bSOrQIkDtz4ISP378mGrt5lMO2hsoZQiUMCJBTe1L5IcABCAAAQhAAAIQgAAEIAABCEAAAhCAAAQgAAEIbEggqQSl5XwiAoMKDWp5eHiIaNfEuk7XQvs0iSmjtSYtBHV6etr1iy0QgAAEIAABCEAAAhCAAAQgAAEIQAACEIAABCAAAQikJJBUgrJH2LgIUkodbr0z0/aoHbei8/Nz92fi9O3trbHGxNFadpiKmTO6QDYIQAACEIAABCAAAQhAAAIQgAAEIAABCEAAAhCAAATWI1CABHV8fLye/+uVfH9/P7XwzUOgPn36ZLT55cuXxpyLZLNLUIUKlotQohAIQAACEIAABCAAAQhAAAIQgAAEIAABCEAAAhCAQD4EDn79+pXGGs2l9vz586l1Seqwh+ZMLXzV/Fq/6o8//phUhVSrbfW2g4MDo8GPj48pF+iyw9ycoREg2SAAAQhAAAIQgAAEIAABCEAAAhCAAAQgAAEIQAACdRNIFwVlX2TIJV7oQlCT1i5q/NUMctvqT3d3dy75QDrxLHyTYG7LMACNXRCAAAQgAAEIQAACEIAABCAAAQhAAAIQgAAEIACBXRFIJ0HZ51JzG6BQCSrC2aurK9fx9Gn7Sl3ZzsJXaG9J39bUCAEIQAACEIAABCAAAQhAAAIQgAAEIAABCEAAAhBYm0DWEtSTJ0+Ojo7WRrBG+VNDvuTp+fn5GpbYy7TLZonXW7IbhgRlb25yQgACEIAABCAAAQhAAAIQgAAEIAABCEAAAhCAAARWJZBIgrJP8uZ6W66iYFdNGn9fvXrlOp4+rQYyrlylCQNTrgIlFHaY5XaY9C1OjRCAAAQgAAEIQAACEIAABCAAAQhAAAIQgAAEIACBVQkkkqC+fv0a4UahisLt7e1UZzefhc8etpU4BOrnz59GbUyRZCwENbXjkR8CEIAABCAAAQhAAAIQgAAEIAABCEAAAhCAAAQgsBKBRBLU/f19hAMnJycRR21+iD1qpzFVSysljivqIvr06VN3Y+8WFoLqxcJGCEAAAhCAAAQgAAEIQAACEIAABCAAAQhAAAIQgAAEXAKJJKi4KKhCg1rsck7TEpuHQE2ahS/x6lx2Pa/QmDn3bCQNAQhAAAIQgAAEIAABCEAAAhCAAAQgAAEIQAACEKiGQCIJ6sePH1ORFaoo2OWcBojc3Fxps8s8iWfhEyK7bYV2mKnnBfkhAAEIQAACEIAABCAAAQhAAAIQgAAEIAABCEAAAkUQSCFBPTw8RLB48eJFxFGbH/Lx48dJNrx7925S/jUy2xeCSjwLnxaCMoqXWggqcXjWGg1BmRCAAAQgAAEIQAACEIAABCAAAQhAAAIQgAAEIACBagikkKCMKoLHtNCgFrucI39zCIHKWeYhBMo7KfgJAQhAAAIQgAAEIAABCEAAAhCAAAQgAAEIQAACECiFQAoJ6vHxMQLHyclJxFHbHnJ7ezvJgBxCoHKWeXK2bVJDkxkCEIAABCAAAQhAAAIQgAAEIAABCEAAAhCAAAQgsDcCKSSoiCgozav29OnT4hpj0ix8OYRAifCnT5+MnHNeCCq9bUZoZIMABCAAAQhAAAIQgAAEIAABCEAAAhCAAAQgAAEI7JNACgnqjz/+mAq3xBCo79+/26N2BCSHECiZYbc58dSI9hkCnz17VqJgOfWkID8EIAABCEAAAhCAAAQgAAEIQAACEIAABCAAAQhAoCACKSSoiIn4Xrx4URDExtTr62u7zZmEQEnmMQqE6WWebLUxeyuTEwIQgAAEIAABCEAAAhCAAAQgAAEIQAACEIAABCCwWwIpJCijyOG2QYlRUJNm4fvw4YPr71bp+/t7Y9WJQ6BkVc62GaGRDQIQgAAEIAABCEAAAhCAAAQgAAEIQAACEIAABCCwWwIpJKgIuMVFQd3c3NjdfPXq1dHRkT3/ejntkUbpW8RuW3p5bL0WoWQIQAACEIAABCAAAQhAAAIQgAAEIAABCEAAAhCAQB0EUkhQT548mQorE4XGbrZ9Fj7RmKRX2W2IyPn161fjUellHqNt4hm9ENTbt28P/vt3enqqOQmNKMgGAQhAAAIQgAAEIAABCEAAAhCAAAQgAAEIQAACEIDAKIEUEtTh4eGoHW6GCMnKPTx9+vb29sePH8Z6J83XZywzOpt9srvEouDd3Z3RqWht7OHhoRUOFXGVVbsYfScbBCAAAQhAAAIQgAAEIAABCEAAAhCAAAQgAAEIQCBbAikkqKmSUnELQV1dXRkbWNPZnZ+fGzMnyGZcpita5ol2IcEsfJ8+fYo2jwMhAAEIQAACEIAABCAAAQhAAAIQgAAEIAABCEAAAhAIE0ghQT179ixshLd3an7v8MQ/J4VAZSV7fP/+3cgqfYvYJahowdKrIv1iV0b4ZIMABCAAAQhAAAIQgAAEIAABCEAAAhCAAAQgAAEIlEgghQQ1dSK+9ILHnJZ79+6d8fBXr14lns4ubJhxsSUVkl6esdt2fHwcdnNor1eFloMaysl2CEAAAhCAAAQgAAEIQAACEIAABCAAAQhAAAIQgAAEphJIIUFNFTCmTtw31ecF8ysEylMyhgqXU3axaqiQZbc/Pj4aC0wsCiZYCMqrYmoXNXIjGwQgAAEIQAACEIAABCAAAQhAAAIQgAAEIAABCEBgtwRSSFAK/ZmkKiUWPOa0vX0VKE3B9/Tp0zl1LX6scSEo1Zu4Rbwp8gKOR0tHnz9/dotNv9iVWztpCEAAAhCAAAQgAAEIQAACEIAABCAAAQhAAAIQgEB9BFJIUKI2acGeqRP3bdUq79+///Hjh6V2TcGX4Txv9iioxPMH2iWoaOnIq2JS/7S0OHkgAAEIQAACEIAABCAAAQhAAAIQgAAEIAABCEAAAjsnkEiCmiQV2KWRDRvv58+fxhAohRDd3NxsaOpQ1cYoqEkRbEN1TdpunNtQZcZJR2o7Tzuc1D8n+UJmCEAAAhCAAAQgAAEIQAACEIAABCAAAQhAAAIQgMA+CeQoQRmlkW0bTIFNRgO+fPlizJlntsRBaQ8PD0YO0vbi5jbUpIhuFdHluIWQhgAEIAABCEAAAhCAAAQgAAEIQAACEIAABCAAAQhAwCWQSII6Pj52aw2n84+Curu78xYTGvLow4cPiWexG7Kku90Y3mTM1i0/bos3RV6gkOjQJa+Kly9fBmphFwQgAAEIQAACEIAABCAAAQhAAAIQgAAEIAABCEAAAhEEEklQssz+ot+bJC3Cq1UP0TRuFxcXlirk8uvXry05c86TOArK04cCZF68eBHYG9jlVREtZQWqYBcEIAABCEAAAhCAAAQgAAEIQAACEIAABCAAAQhAYOcE0klQ9pnr7EsBbdJ4csQyVaCChz5+/LiJhcZKjdpSyiio79+/e/pQwJe4haA00Z/XfKenp4Fa2AUBCEAAAhCAAAQgAAEIQAACEIAABCAAAQhAAAIQgEAEgXQSlF70G8WM+/v7CE/SHHJ7e2ucgk9SStxKRWkcUS1aA8lSlyfYWA6JznN1dWU/dtLsjm2x3kJQ9uC8tgQSEIAABCAAAQhAAAIQgAAEIAABCEAAAhCAAAQgAAEIjBJIJ0HJFGMglDQPRcOMmp4+g30KPukccQJJSqeiJ7JbyUjFJxnlPRlg1M+6pnpVGOdU7JbDFghAAAIQgAAEIAABCEAAAhCAAAQgAAEIQAACEIAABAIEkkpQ9hgX+2xsAd8W32VcNOjNmzfn5+eL1754gUdHR5YyHx8fLdnm5zEqlE1FcfqZVC5vpTFjm873jhIgAAEIQAACEIAABCAAAQhAAAIQgAAEIAABCEAAArsikFSC0sR0RpnBC1XJoUmkKlkWqdLEbu/fv8/BYIsNFiHH02wsxUbkETQL3rbkuCgobxY+6U+ZT5bY+ksCAhCAAAQgAAEIQAACEIAABCAAAQhAAAIQgAAEIFAWgaQSlNAoQsgCSFFQWc3F9/btW4sqJklDi0VZHMwkjyUGKMFaUApOskfINegODw8jGH78+NE9yiiIuoeQhgAEIAABCEAAAhCAAAQgAAEIQAACEIAABCAAAQhAwEIgtQSlyd+MKpSnFlicWSnPzc3N9fX1aOGSc+7u7kazZZXBIkHJYElE65ltX2HLtSEiCkrqoCunPXnypIj5El2vSUMAAhCAAAQgAAEIQAACEIAABCAAAQhAAAIQgAAESiGQWoISF025prf/o4AykaCkKl1eXo5aqxntitOf5NTp6amlLVZdmksyWMRcfxazvVZ79+6du+Xi4sL9SRoCEIAABCAAAQhAAAIQgAAEIAABCEAAAhCAAAQgAIEFCWwgQcl6i7ykgBWFHy3oakRRips5OzsbPVAiyqpxQqMGzMlgmYxuPQmqu8KWMUhuqstqIG+tKYvjU2shPwQgAAEIQAACEIAABCAAAQhAAAIQgAAEIAABCEAAAg2BbSQoCQ8vX74cbQOtD6RZ2kazrZRB0VqWQJkS599ziVkWYZIEtUZDvH792lth68OHD8YgOXdKPdedobTnpqLWjo+PhzKzHQIQgAAEIAABCEAAAhCAAAQgAAEIQAACEIAABCAAgZkEtpGgZLQCjEaX85HMsFWoytu3bz3Rohe0hLQS599zfXn69Kkl8MgSuOYWO5qWDOmVKTMkSulAi/I3ae4+dTYvkGurfjWKhQwQgAAEIAABCEAAAhCAAAQgAAEIQAACEIAABCAAgToIHPz69WsrTzQ32snJyWjtioxplInRnEtlkDriRef0lizJRCE7vbvK2qgIJ8mB4bgirb20YCCU1qDyNCE3mOz79+/Pnz8PM5wE/+joyJWs5KyqCJfPXghAAAIQgAAEIAABCEAAAhCAAAQgAAEIQAACEIAABOYQ2CwKSkZrJrQvX76MWn95eakoltFsi2SQKia5wqI/ffr0qQ79SdwUCOUFJHVhSqBaRAiU9qN29/QnTYvnBpOpCUajlLyFnboGt1sU0ObqT9r+7t27di8JCEAAAhCAAAQgAAEIQAACEIAABCAAAQhAAAIQgAAE1iCwZRRU48/NzY1EplHfJPkoOGk025wM0iqur69HS1AMjYypbyUhKUyjQpQkQwUwjSIayiDRrju9ofQnKX/eIYq4Ojw89DZ6Py0BfBIvvWn93HArr0B+QgACEIAABCAAAQhAAAIQgAAEIAABCEAAAhCAAAQgsBSB//P3v/99qbLiytFcfH/+85+9sJhuUdIS/vOf/8zRP7pltlsUgnN2dvbPf/6z3TKU0OJP//rXv/76178OZSh3+9/+9rd///vfXsCQ584//vGP//vfP2/76E+JTCpfh3s5JQiJp7dRP9UlVE84+u0vf/lLeCJHVdrtMPf39yq8WyNbIAABCEAAAhCAAAQgAAEIQAACEIAABCAAAQhAAAIQWJDAlhPxtW4o/EgLPrU/hxIKUVLs0bKr+Eh8UpnSn8LSS2OSjAyLIkOWl7JdNKQJha1VUJHaK5zH3dvoQNKKulPnabY9d/499yilFfSmBZ+8je5PBVQFOoNaqitQKXxNsw66hZCGAAQgAAEIQAACEIAABCAAAQjm3JAQAAADeElEQVRAAAIQgAAEIAABCEBgDQJZSFByTLPAWdaFkozx/PlziRMB7cGISRKF1hyS+NSVRrolKPjp8fFxkcWQuoVntUWa0Og6TNICJeRIiAq0gpQnZRBh6UC9IW7S8zQHY9h3TdwXMEbLU6nwrigoq9RDvPn3VJGWgFp7LsewO+yFAAQgAAEIQAACEIAABCAAAQhAAAIQgAAEIAABCOyHwPZrQbmsJR5IObBoQjpKawhJn1B+e1yLVhjSPGyfP39WNIwEDLfqofSTJ0+UuTuf21D+OrZL1xFbCyLx0aJNWh9Lf1LpdIjiycIhZQq0kv4kdcrISlJWeI0u2SAtqjFAnae3dgVUSdAy1kg2CEAAAhCAAAQgAAEIQAACEIAABCAAAQhAAAIQgAAEZhLIS4JqnBmVHDyfpT1IjmpEiEYR0X/lkRzSiiJSnobECa+09qcK0VRvMqbdsquE5Dq5//HjxwW9FlIVGBGKZJfEeq1V/NNu27EXCBshAAEIQAACEIAABCAAAQhAAAIQgAAEIAABCEAAAmsTyFGCks8Kh7q8vOydwG1tIk35BM00HNQQEo30Z4mICjSNZEIhnTOTYZwkJtFrh0FsgYZgFwQgAAEIQAACEIAABCAAAQhAAAIQgAAEIAABCEAgDYFMJajGecW+KBCnd161lejMV0pWMmzzYrVGlIQozWE4yRLx1LR7WklrqZkMJUQppMkiie08iG1SM5EZAhCAAAQgAAEIQAACEIAABCAAAQhAAAIQgAAEILA4gawlqMZbiR9aCmjtiCjJJFr9aCmlZPF2yqdAxUVpSsNmYsNmnsPmvyyU4CThp1kaSlMjSnyyL/g01cGHhwd1Cf1JoWwNUO2N6KWqacqpSMkPAQhAAAIQgAAEIAABCEAAAhCAAAQgAAEIQAACEFiQQAESVOOtlA+F4GhSNekfS/kvxUJaxcXFRcTqREvZQDkQgAAEIAABCEAAAhCAAAQgAAEIQAACEIAABCAAAQhAoD4CxUhQLXpNxdaEvzSBOO12Y0JRMk2AzqoxOkZjyAYBCEAAAhCAAAQgAAEIQAACEIAABCAAAQhAAAIQgAAEqiRQngTlNYOiozQVm/7++OOPdl64Jo9mhFOck9KSnZq/9eaF86ziJwQgAAEIQAACEIAABCAAAQhAAAIQgAAEIAABCEAAAhDYM4H/B8+k0oFSvlu/AAAAAElFTkSuQmCC"/>
  <p:tag name="POWERPOINTLATEX_PIXELSPEREMHEIGHT#5C646973706C61797374796C657B5C667261637B5C7061727469616C7D7B5C7061727469616C20757D5C6C656674282066287828752C76292C7928752C7629295C7269676874293D7D" val="208,3333"/>
  <p:tag name="POWERPOINTLATEX_BASELINEOFFSET#5C646973706C61797374796C657B5C667261637B5C7061727469616C7D7B5C7061727469616C20757D5C6C656674282066287828752C76292C7928752C7629295C7269676874293D7D" val="147"/>
  <p:tag name="POWERPOINTLATEX_REFCOUNTER#5C646973706C61797374796C657B5C667261637B5C7061727469616C7D7B5C7061727469616C20757D5C6C656674282066287828752C76292C7928752C7629295C7269676874293D7D" val="3"/>
  <p:tag name="POWERPOINTLATEX_CACHECONTENT#5C6D626F787B485C226172205C22617220657474206578656D70656C20705C61615C2064657269766572696E67206D2E682E612E206B65646A65726567656C6E206920666C657261207661726961626C65723B7D20" val="iVBORw0KGgoAAAANSUhEUgAAFVgAAACqCAIAAAB5DHf4AAAgAElEQVR4Aeyd69nWtrau95zXLCChhJAKgBICFQAlBCrgowSgAqAEoAJICUAFISVAOsh+1vTeWrpkWx6WJVmW7u8H6JV1GLrH0FmW//XPP//8H/4gAAEIQAACEIAABCAAAQhAAAIQgAAEIAABCEAAAhCAAAQgAAEIQAACEIAABCAAAQhAAAIQgAAEIAABCEAAAhCAAAQgAAEIQAACEIAABCAAAQhAAAIQaIPAf9oQAykgAAEIQAACEIAABCAAAQhAAAIQgAAEIACBkwm8f//+jz/++Pz5899///3XX39Jmp9++unWrVu//PLLnTt3fvvtt/v3758sItlDAAIQgAAEIAABCEAAAhCAAAQgAAEIQAACEIAABCAAAQhAAAIQgAAEIAABCEAAAhCAAAQgAAEIQGAMAv/6559/xigppYQABCAAAQhAAAIQgAAEIAABCEAAAhCAAAQWCHz69OnVq1e6AmDh2czr999/f/bs2e3bt2dP8IAABCAAAQhAAAIQgAAEIAABCEAAAhCAAAQgAAEIQAACEIAABCAAAQhAAAIQgAAEIAABCEAAAhCAAASyEeAigGwoSQgCEIAABCAAAQhAAAIQgAAEIAABCEAAAtci8OXLl+fPnxuvAPCLpusAXrx48fPPP/ueuCEAAQhAAAIQgAAEIAABCEAAAhCAAAQgAAEIQAACEIAABCAAAQhAAALNEvjx48dff/31+fNn/au/v//+W/9+//5dAsvtxP7pp59u3bqlf3/579+9e/f0/927d10AHBCAAAQgAAEIQAACEIAABKoR4CKAaqjJCAIQgAAEIAABCEAAAhCAAAQgAAEIQAACDRF4+fKlbgFIFkiHHnSDAGcdkgH2F1GHZnRE5vbt2/0VjRJBAAIQgAAEIAABCEAAAhCAAAQgAAEIdEaAtazOFEpxIAABCEAAAhCAQITAt2/ftLU9/flv+0eirD26c+fO48ePHz58yK7oGiL8IQABCEAAAhC4IgGtlUlsPgt0Rd0h8yAEuAhgEEVTTAhAAAIQgAAEIAABCEAAAhCAAAROIDAdJXRXyMuht2R1nbzevub16RP0QZYegUePHn348MHz+D96sV9HFnRwYfqawbSsP9mwjPbr16/6KkIQRdFfvHhxc3Pjp4O7PwKuKZtasKkpC1o2/VTBZUXTtlB/ECgRBCAAAQhAAAIQgAAE+iDgZnnBwP7t27ec7upDxZQCAicScAsI0+c0XTujN2Tu379/omBkPRoBZ4qsZY2mesoLAQhAYJGA6xf8IQrbtYus8IRAfwS+fPny7t077XGr1mcv3S+//KLJjs5+aEVFTY2y0H66dtXl0J+uHsieIwlCAAIQgAAEIACBBALTQEULZdOCrQYqbuVW7sl/Svb169dPnjxJyKL7KMwru1fxJQr4n7mUOrl769YtHdmc/lUAOfSvfKbA00+5824Dq0pM6asFmRxqVuSYfromRj57zxYrZZ1I9gvlijAVyv1U4hkL5UrkSiGHK9RUoslH80CdvZabPwhAAAIQgAAEIAABCEAAAhCAAAQuQWBtac+tYPgrpPMS/f7773NPfCBQjYDOXutzBy47vfyv1bPFA9laK9OfvmYwPZXl6+UQBZ7WuJSCTjZohY09AAfzcg7p9H+Oovz/fZ2p7Qp+Xq5QCAwBCEAAAhCAAAQgAIEBCUwrFRrMu6WJYGCvnxEsmutFnvIIAhAYnMDiWqham6CdWaOkpae1R/hDYC8B1rL2EiM8BCAAgY4JLA5R/DkR27Uda5+iQSBOQO1DsKkdD5/2VA3Oq//+zaO7927mj/CBAAQgAAEIQAACGQno7iE3CXIOf+U2Y15dJsW8sku19lqohYsANB9pubR6Z37vRQDTLKvlQuk2OC4CaFlByAYBCEAAAhCAAAQgAAEIQAACENBb0O79WGhA4NIE9NK+fwuA3uq3r7bpUgAF1k0Wjx8/dok8ffpUS3aL9whcGtQgwkuP0uYghaWYEIAABCAAAQhAAAIQ6IaATiZpJK+ViulcVzfloiAQgEAjBHSKyT822ohUiAEBEWAtCzOAAAQgMDIBtmtH1j5lh4CRwJcvX7T9/eHDB0t47XH/9ttvurlMH5WUW2/vy6EN8el9MKUwvUSnydHnz5+/fv0qhyVZwkAAAhCAAAQgAIFqBO7du6cRS7XsOsiIeWUHShy2CAsXAQzLgoJDAAIQgAAEIAABCEAAAhCAAAQgAIE1Au6d57UA+EPgEgTevHnjf+bx3bt3CddT6vTDp0+fFNEdoXjw4IHeP5H/JSAgJAQgAAEIQAACEIAABCAAgasT0BSMlYqrKxH5IdAyAbUwnB9tWUHIBgEIQAACEBiTAJOgMfVOqSFgJKArAJ4/f77ZUOhtf916r1fmdAXA2u62/N2ju3fvOgF0QYDS1277Zi4uCg4IQAACEIAABCAAgaYIMJBrSh0Is4sAFwHswnXhwN++fdMtdNN9dW5qWqI8muIqIx070MV4t2/fLpEFafZHAPvsT6eUCAIQgAAEIAABCEAAAhCAAATaJKDTD06wZ8+eJdwC4KK/f/9e5x706YPJRwcm5OOe4oAABCCQRmBaKtQLJzqJxSJzGkNiQWAXASrdLlwEhgAEIAABCEAAAhCAAAQgAAEIQAACEIAABCCwSYB1101EGQPo5QVtgvu34S8mfufOHQU7sj+uVzD0lgQvjy3ixRMCEIAABAYnwOBncAOg+BCAQAUCXARQAfKZWagrnS638y/q1unJhw8fyj/vjQA3Nzf6Cpzmt36BldGLFy+4EcBngtsRwD4dChwQgAAEIAABCEAAAhCAAAQgAIEKBLR649aI9Ibty5cvD2aqZZ8HDx5MiWhdSJ9Z8D+JcDBxokMAAkMR0CEtNSk6pOWaqan4Ws3WPSNqvoaiQWEhUIEAla4CZLKAAAQgAAEIQAACEIAABCCwSUCzs3fv3mlx9fPnz+5iRH2fVushnLjbpEcACEAAAhCAQGsEWHetrxFdVa+BU7C7FIihwZU2oY5vZD958mTzuoEga35CAAIQgAAE+ibA4Kdv/VI6CECgKQL/bkoahMlLQIcjf/31V+0TBJNbvav/6tUrHaD89OlTlhyVju4UUJrBLQBKXLlLBo5pZuHcWSLYZ2cKpTgQgAAEIAABCEAAAhCAAAQg0D4Brd44IXVHpHMnO+7fv68vJ7joOj/h3DggAAEI2AlohVnr1WqjgqVspaA15+lOW101Yk+QkBCAQJwAlS7Oh6cQgAAEIAABCEAAAhCAAATqENBVrbdu3Xr69Km+Kzutiujfr1+/apFEJ+70ppnO09eRhFwgAAEIQAACEDhOgHXX4wz3pqDx0uPHj+e7Sy4dbT99/PhRqjl+C4BuHOAWAAcWBwQgAAEIQEAEGPxgBhCAAARqEvjPPLM///xz7jlNkL5//y6HDt7JodVnLTrPQyb76K41nRvW0rZmXPoimRxKSo4gwck/8Iz/1MwtXiiVaCqXLtbNWCgJr0KpOPqT2HkLFS+ynj569Egv4UeCqcj6Ytvr1681B44E23ykaa2m0PFg2pwQWPXx8WA8HYcA9jmOrikpBCAAAQhAAAIQgAAEIAABCDRCQGs4viQPHz70fya7tS7k1tPii1HJWRCxKAEtyT579mzKQguG0wqw/p2WTItmTeIQmAi8efNG593jNGSc9+7d0/fxtK4YD8lTCEBgkwCVbhMRASAAAQhAAAIQgAAEIACBZgn0tJalW1Z1AjOCWm+aKYBeXbt9+3YkGI8gAAEIQAACEGiBAOuulbWg+5K0c6QNzUi+v//+u/QSCbDrkVLbFZ7AEIAABCAAgb4JMPhpRL/6tIZOeUkYnavRv+7EV3yY1IjwiAEBCOwi8K9//vlnV4QgsF7tVpPhDvsGTy0/9aq8vhV2/JY1S17GMOqN9OL6kSZPMz0dnz1xCV63Bdu/6qbrD5L56ytMmkUbwYqJBDMGJljHBLDPjpVL0SAAAQhAAAIQgAAEIDACgekLPG7NVNPqhNsSdXRPh/xGwEUZ2yHg38qnayu/ffuWRTalo49TuaR4Tdeh6MCh5k7tmxZv7cu/uguVz5R1oPqaRdAWg+6rted4ZDXbngshIdAxASpdx8qlaBCAwMgEpkG4TjhosUInvTSMT/gEguL+/PPPI2Ok7BCAwCKB+VqoVgnUziwGXvM8/pGStZTxh4BP4FprWZu3ALiiacFNvTzdtAOCAwIQgIAIzIcobNdiGOcSYN21Mn/tUOv9heltt7Ws805DLN9N9CVhz9SngRsCEIAABPojwODnEjrVK586yKc3ZO3S5h1B2fM9JSTzylOwk+kRAkcvApjy1ifldQFtghw6RXpzc5MQsUIUvRtvP+Hqy3P6Uf7g+LUv26L7yMnvvZT+/PPPE+9HWCw+npUJYJ+VgZMdBCAAAQhAAAIQgAAEIFCHgJYFtcphXzY9ffWgDhZyaYqA1mTcxZcPHz7UYYVc4v3rX/9ySXERpEPRk8O+gcehlp70XqcsOsUeP6cViKHv/mmrMvDkJwQgYCdApbOzIiQEIACBqxPQtqw+HvDhwwdjQbgIwAiKYBCAgAjsXQsd6vwoFtICgfbXsnZ9Q0VI9aUlFaoFtsgAAQhAoGUCe4cobNe2rM3Lyca6a02VaZ9Io6P47lL2Cq4XXuynQUSDPdOaJkFeEIAABCBQnwCDn/rMk3PUREljJ+MbsizkMq9MtjQiViDw7yx5vHnzRtOVvUnpxF6ztwCoLHuvr56K//vvv5/+Qb9d80yJrSPgaSe/tcFg7AmcbeyVzUXE0Q2BvTaAfXajegoCAQhAAAIQgAAEIACBvglodVtH97QS2ncxKd2lCbhbAFSKW7duZSyLvzAYP3KRMVOSqklAC566IrpmjuQ1CAF1nXsbDa1Ic/B9EPOgmCUIUOlKUCVNCEAAAs0S0GVwOgagAwzNSohgEIDAdQlMa6GsFVxXg91L3vhals4T67KeXVrQOUbWQ3YRIzAEIDAmAbZrx9R7C6Vm3bWmFnTvYf1bAFRAf6u9ZnnJCwIQgAAEINAgAQY/DSolIpImSrpHSd+QjoThkSPAvNKhwNEggTwXAahgCfvHCVFqElTV1URxb44tFCphpy0hisjYvx7gMKZl5KLj6IBAgg0kRBEo7LMDa6EIEIAABCAAAQhAAAIQuByBJ0+eJCwmXK6YCNwBAf/V/ePF8a8V4AzEcZ5tpvDo0aO8ZtNmMZGqMoG3b98m5Jiw7peQC1Eg0CUBKl2XaqVQEIAABOIE0j7qEE+TpxCAAAQmAlorePjwITQg0CaBltey0s5B7f3ySpt6QSoIQAACFQiwXVsBMlkEBFh3DYCU+6kLlR48eBC/Y1pjrRLfdPQ3xMsVkJQhAAEIQAAClyDA4OcSagqEbOF110Ckln8yr2xZOyPLlu0igHv37u3lmBBlbxYHw9+5c2dvCnfv3t0bJW94TXHj89vF7HRt8KJ/3DMhlmSThPFkedoxAeyzY+VSNAhAAAIQgAAEIAABCEBgIsCaKZYAAQj0SoD2rVfNnlUuLRWmXR2SsC59VhnJFwJNEaDSNaUOhIEABCBQkwAj+Zq0yQsCoxHY+1Xz0fhQ3nMJNNsDpl1xyHrIueZE7hCAwLUINNsFXAsj0hoJsO5qBJUl2OPHj+NbS6r+uhAqS15BIlyYHgDhJwQgAAEIDEuAwc9FVc8saa/iILaXGOErEMh2EcAvv/yyV9yEKHuzOBh+7+VtLczxvn//nlDqhLsDlEt8Lr0mRlqstdTwvxYB7PNa+kJaCEAAAhCAAAQgAAEIQCCBwG+//ZYQiygQqEDAX7lKWwtaE9Kf77e/4rdWCvw3CaDcTUQE2EUgeaE4OeIu8QgMgf4IJNed5Ij9MaREEIAABC5KgJWKiyoOsSFwCQKnfy7lEpQQ8iwCza5lff78OY3Jly9f0iISCwIQgMBoBJgEjabxc8ubvHyaHPHc8p6Y+5s3b+JXI2n4pzCFJGz/+5eFCk6yEIAABCAAgYBA8hgmOWIgAD/TCPz888/+0cG0RIaKxbxyKHVfpbD/uYqgp8hJGxfHLj4Jp8ahGqfK01wEsM9cJElnQAI3Nzeu1Bq/3r9/3/28rqPLQl1XHUgOAQhAAAIQ6JuA1kz7LiCluy4BXXnpVnL8V/ePl8glq6SaPV97vJikwAEXbCAvgbwNUV7ZSA0CXRKg0nWpVgoFAQhAwEKAkbyFEmEgAIFkAloL4hRvMj0iFiXQbA/or6buIsC0bhcuAkMAAiMTYLt2ZO3XLzsddB3m3759e/r0aTyvd+/exQMcefro0aO0c+lHMiUuBCAAAQhAoEECDH4aVIpRJC3kfv361RiYYMwrsYEGCXARQE6l6Dh1zuSS0rp9+3ZCvLQj2ml9QAuUEhARJQsB7DMLRhKBQGkCr169clloB7qPiwC6LJRTEw4IQAACEIAABFojwOHX1jSCPBOBO3fuuGPZGZf1g+9QKReA90qA+z171exZ5UpeKMYUz1IZ+V6dAJXu6hpEfghAAALJBDirlIyOiBCAgIUAa6EWSoQ5hUB/CwjJ07pT+JMpBCAAgXMJMEQ5l/9QuSd30P2NVYrq/fnz5/H0Hz58ePfu3XiYg08lw6YYB7MgOgQgAAEIQKB9Agx+2tfRmoTJultLsHt/5pXdq/hyBfz35SRG4E0CCeet9cHnzWTnARJiqRHknMGc5FA+2OdQ6qawVyTw48ePK4odl7nLQsWLzFMIQAACEIAABM4lwJ79ufzJfY3A77//7h7pRoBc4+Q//vjDJStHH1eJ+SXCDQEIFCKQfB5Li8yFRCJZCPRNgErXt34pHQQgAAEIQAACEIAABCBwFQLJKxvJEa9CBjkhAAEIZCTAdm1GmCQVJ8C6a5xPlqffvn378OFDPKkXL17EAxx/enNzo+sGjqdDChCAAAQgAIFLE2Dwc2n1IfwuAswrd+EicAUCXARQAXLtLB4/frw3S/8guD1uQqyEKHZ5CHkJAtjnJdSEkCMT+P79e3/F77JQ/amJEkEAAhCAAAQgAAEIlCYQvKL/7t27LDn66XD0IQvSZhPhZuhmVXNdwRKumlVhExYYr4sIySGQlwCVLi9PUoMABCAAAQhAAAIQEAFOQ2IGzRJodi0rbRGVr+80a2kIBgEIQAACEGDdtbQNPH/+PJ6FvlF3+/bteJgsT9+/f//69WsmQVlgkggEIAABCFyXAIOfi+qOMcxFFYfYEHAEuAjAoejHoQvndrXO2l1Iu5JHc+ZdOxOSSrL1A5qSJBHAPpOwEQkC9Qj8/fff9TKrlVOXhaoFj3wgAAEIQAACEIAABLoi8OzZM1eezQMTLmTE8enTp69fv7oAWdJ0qeGAAAS6J+A3SvbC7lqUtidLSAiMQIBKN4KWKSMEIACBRQK7zg8spoAnBCAAAQhAAAK5CKRdccjXd3LxJx0IQAACEIBAdgKsu2ZHGiT44cOHwCf4WXOT+smTJ58/fw4E4CcEIAABCEBgKAIMfoZSN4WFAATaIcBFAO3oIqck/qfY4ulqy//t27fxMJGniqv7hiMB/Ed2qfxYuPsjYLcE7LM/7VOi9gl8//69fSH3SthlofZCIDwEIAABCEAAAhCAAAREQGcg3OsfujDr+I2NT58+dWCT75p0KeCAAARGI3D//v29V8Xr1Hudj7qMpgvKOwgBKt0giqaYEIAABCAAAQhAAAIQgEDLBPTBnr23HGpR9/habstMkA0CEIAABCBwaQKsuxZV35s3bzbTf/To0WaYjAFu3bqVMTWSggAEIAABCFyOAIOfy6kMgSEAgT4IcBFAH3oMS6Fu1fKutTYJdCndzz//HMY3/1bcjx8/Wu4CeP36taQyJ0zAnglgnz1rl7Jdn4DeBbp+IcISdFmosJD8hgAEIAABCEAAAhCAgIGAVnJevHjhAr569cpycsKFDxya4P/111/O88hdky4RHBCAwGgEtI7tLijZLPudO3eOtFqb6RMAAiMQoNKNoGXKCAEIQAACEIAABCAAAQg0TkBLqfb1EJWFpdfGFYp4EIAABCAAAdZdy9nAhw8f4olr8ygegKcQgAAEIAABCGQnwOAnO1IShAAEILBJgIsANhFdNYAut9NL/pFX9PWpJZ3VPv71JKWgjCIXFUsGXRbw5MmTq6JE7gIEsM8CUEkSAnkIqEnPk1BLqXRZqJYAIwsEIAABCEAAAhCAwJUIaInGX8Z5+vTpy5cv9xbgx48fugXgjz/+cBG1+HPkrkmXDg4IQGA0Amo6NG23nH3XQS6/2RkNFOWFQC4CVLpcJEkHAhCAAAQgAAEIQAACEIBAMgFNzeyrHLratfJHbpPLRUQIQAACEIDAsARYdy2n+s1R0+PHj8vlTsoQgAAEIAABCCwSYPCziAVPCEAAAkUJcBFAUbwnJ3737t1v377poh0d73Y3Asjx+++/62zlp0+f1PVmEVHpvH//XmkqZaU/ndqUQ/kqd8mgo+FZMiKRnghgnz1pk7L0RMD/nmc35eqyUN1oh4JAAAIQgAAEIAABCNQnoGUcXRDp8n3+/Lkm6fJ0PhGHrgDQxQFa9vGPXLx+/ZrFnwg0HkEAAnECumpWM3f/jpJ5+GfPnn358iXXgvY8fXwgMBQBKt1Q6qawEIAABCAAAQhAAAIQgECbBLQk++eff2qhNS6ejt7d3NzEw/AUAhCAAAQgAIEWCLDuWkILegdhM1ldJL0ZhgAQgAAEIAABCGQnwOAnO1IShAAEIBAn8J/4Y552QEBXAte5FVj7E2/evOmAGEWoSQD7rEmbvCBgIdDlO/NdFsqiTcJAAAIQgAAEIAABCEBgjYAuiNSr++5l/q9fv+pTCbrbUf/qqMS9e/fkvnXrlt651Zv/379/16BaYRTeRXEp64NUT548cT9xQAACEEggMF01q+Ncb9++VTujNufvv/9WQ6TT8GqXdP8sVwAkUCUKBCIEqHQRODyCAAQgAAEIQAACEIAABCBQh4BOzGsxRMftXr16FZxq0KqI1kN0hStLInV0QS4QgAAEIACBLARYd82C0U9EO9T+z0X35s1Ki7HwhAAEIAABCEDgOAEGP8cZkgIEIAABOwEuArCzIiQEIAABCECgfwKWldPLUeiyUJfTAgJDAAIQgAAEIAABCLRGQHcBvHz5UmdJnWB67Vav4Lqfmw6dRtX7uroacjMkASAAAQhYCOj4u9olS0jCQAACWQhQ6bJgJBEIQAACEIAABCAAAQhAAAJHCOiWVf3pRgB3MaJuaGXR9QhS4kIAAhCAAATOJcC6a0b+wWVJiykL+KI/nhCAAAQgAAEI1CHA4KcOZ3KBAAQgwEUA2AAEIAABCEAAAv+PgD712R+LLgvVn5ooEQQgAAEIQAACEIDAKQRubm5+++033QWg9/n3CqAPUr148YIPUu3lRngIQAACEIAABCAAAQhAAAIQgAAEIAABCEAAAgEBHZrXX+DJTwhAAAIQgAAEIDA4ge/fvw9OgOJDAAIQgAAEIAABCEAAAhCYCPwbEBCAAAQgAAEIQGAi8Pnz5/5QdFmo/tREiSAAAQhAAAIQgAAEziKgT0t9+vRJw2bdCGCR4aefftIVADpy8ebNG24BsBAjDAQgAAEIQAACEIAABCAAAQhAAAIQgAAEIAABCEAAAhCAAAQgAAEI7CXw999/x6No8zoegKcQgAAEIAABCEAAAhCAAAT6IPCfPopBKSAAAQhAAAIQOE4g4SugxzMtnUKXhSoNjfQhAAEIQAACEIAABEYjMF0HoFK/f/9eQ2jdC6BDFXrbX//q8MQvv/xy69Yt3RSgP4UcDQ7lhQAEIAABCEAAAhCAAAQgAAEIQAACEIAABCAAAQhAAAIQgAAEIACBygS0YR3PUbvY8QA8hQAEIAABCEAAAhCAAAQg0AcBLgLoQ4+UAgIQgAAEIJCBQJfvzHdZqAzKJgkIQAACEIAABCAAAQgsEXj037+lJ/hBAAIQgAAEIAABCEAAAhCAAAQgAAEIQAACEIAABCAAAQhAAAIQgAAEIAABCEAAAhCAAAQgAAEIQAACVQn8u2puZAYBCEAAAhCAQKsEfvz48fXr11alS5Sry0IlsiAaBCAAAQhAAAIQgAAEIAABCEAAAhCAAAQgAAEIQAACEIAABCAAAQhAAAIQgAAEIAABCEAAAhCAAAQgAAEIQAACEIAABCAAAQhchwAXAVxHV0gKAQhAAAIQKEngjz/+KJn8OWl3WahzUJIrBCAAAQhAAAIQgAAEIAABCEAAAhCAAAQgAAEIQAACEIAABCAAAQhAAAIQgAAEIAABCEAAAhCAAAQgAAEIQAACEIAABCAAAQhUJMBFABVhkxUEIAABCECgYQJdvjPfZaEaNiJEgwAEIAABCEAAAhCAAAQgAAEIQAACEIAABCAAAQhAAAIQgAAEIAABCEAAAhCAAAQgAAEIQAACEIAABCAAAQhAAAIQgAAEIACBPAS4CCAPR1KBAAQgAAEIXJ3Au3fvrl6EufxdFmpeTHwgAAEIQAACEIAABCAAAQhAAAIQgAAEIAABCEAAAhCAAAQgAAEIQAACEIAABCAAAQhAAAIQgAAEIAABCEAAAhCAAAQgAAEIQKAzAlwE0JlCKQ4EIAABCEAghcCnT5/+/vvvlJgNx+myUA3zRjQIQAACEIAABCAAAQhAAAIQgAAEIAABCEAAAhCAAAQgAAEIQAACEIAABCAAAQhAAAIQgAAEIAABCEAAAhCAAAQgAAEIQAACEMhGgIsAsqEkIQhAAAIQgMB1Cbx9+/a6wq9J3mWh1gqLPwQgAAEIQAACEIAABCAAAQhAAAIQgAAEIAABCEAAAhCAAAQgAAEIQAACEIAABCAAAQhAAAIQgAAEIAABCEAAAhCAAAQgAAEI9ESAiwB60iZlgQAEIAABCKQQ+PHjx4cPH1JiNhyny0I1zBvRIAABCEAAAhCAAAQgAAEIQAACEIAABCAAAQhAAAIQgB5oXVMAACAASURBVAAEIAABCEAAAhCAAAQgAAEIQAACEIAABCAAAQhAAAIQgAAEIAABCEAgJwEuAshJk7QgAAEIQAACVyTw4sWLK4odl7nLQsWLzFMIQAACEIAABCAAAQhAAAIQgAAEIAABCEAAAhCAAAQgAAEIQAACEIAABCAAAQhAAAIQgAAEIAABCEAAAhCAAAQgAAEIQAACEOiGABcBdKNKCgIBCEAAAhBIIfDjx49Xr16lxGw4TpeFapg3okEAAhCAAAQgAAEIQAACEIAABCAAAQhAAAIQgAAEIAABCEAAAhCAAAQgAAEIQAACEIAABCAAAQhAAAIQgAAEIAABCEAAAhCAQGYCXASQGSjJQQACEIAABK5F4Pnz59cS2CJtl4WyFJwwEIAABCAAAQhAAAIQgAAEIAABCEAAAhCAAAQgAAEIQAACEIAABCAAAQhAAAIQgAAEIAABCEAAAhCAAAQgAAEIQAACEIAABCDQBwEuAuhDj5QCAhCAAAQgkELg27dvb9++TYnZcJwuC9Uwb0SDAAQgAAEIQAACEIAABCAAAQhAAAIQgAAEIAABCEAAAhCAAAQgAAEIQAACEIAABCAAAQhAAAIQgAAEIAABCEAAAhCAAAQgAIH8BLgIID9TUoQABCAAAQhchcDjx4+vIqpdzi4LZS8+ISEAAQhAAAIQgAAEIAABCEAAAhCAAAQgAAEIQAACEIAABCAAAQhAAAIQgAAEIAABCEAAAhCAAAQgAAEIQAACEIAABCAAAQhAoAMCXATQgRIpAgQgAAEIQCCFwM3NzdevX1NiNhyny0I1zBvRIAABCEAAAhCAAAQgAAEIQAACEIAABCAAAQhAAAIQgAAEIAABCEAAAhCAAAQgAAEIQAACEIAABCAAAQhAAAIQgAAEIAABCECgCAEuAiiClUQhAAEIQAACjRP49OnTq1evGhdyr3hdFmovBMJDAAIQgAAEIAABCEAAAhCAAAQgAAEIQAACEIAABCAAAQhAAAIQgAAEIAABCEAAAhCAAAQgAAEIQAACEIAABCAAAQhAAAIQgEAHBLgIoAMlUgQIQAACEIDAPgJ6Yf7Bgwf74jQfustCNU8dASEAAQhAAAIQgAAEIAABCEAAAhCAAAQgAAEIQAACEIAABCAAAQhAAAIQgAAEIAABCEAAAhCAAAQgAAEIQAACEIAABCAAAQhAoAiB/xRJlUQhAAEIQAACEGiVQJcvzHdZqFYtCLkgAAEIQAACEIAABCAAAQhAAAIQgAAEIAABCFgJfPv27Y///v31119///23/lXMX/779/Dhw8ePH//888/WtAgHAQhAAAIQgAAEIAABCEAAAhC4PgFmytfXISWAAAQgAAEIQAACEIAABCAAAQhAAAJVCXARQFXcrWWm1ya/fv36+fNnHbv5/v27+1dy/vTTT7du3dK/00Gce/fu/fbbbxzEaU2DfcuDffat3w5Kpy2ZqQnVsUX9BU2oCqhWdGpC79y5I4ca0hZa0Tdv3jx9+rQD/n4RuiyUX8Bx3BetVuMoqH5JMYn6zMkRAi0QoO63oAVkGIEAk+4RtEwZ1wjQ16yRwR8ChQhQ6QqBJVkINE5Adf/t27cfPnzQ+vlc1P8uq/+l+wG0Xv369esnT57Mw+ADAQhAAAJpBJjyp3EjFgROJMCk6UT4ZJ2RAJacEea5SaHKcvyvMlPGBsrZAClDAAIQaIoADX5T6kgThlWgNG7EapAAxtygUoYSCQscSt2jFZYhX08a5yKAnrRpKsv79+/dZzciEfRGq/4UQK+5umC6F0DXAejTHI8ePXKe7TvUZqks000HOlfkrjxwL+4+f/785uZmV0G+fPkijLpDQXymBBVdL/oKkd711QdM7t+/vytBAk8EsE/ss/26MFnpu3fvpkZyUeDpkf4NDjjqRoCpFb179+5ixKKeP378+P3333XssmgulRPvslCVGbaQ3XWrVQv0upShM5PYHIuqcX758mWaKtUMToPS6fS8G/QqNY1L9e90Jc30r/qg27dvp2W0N5YEU1+pofIkmBswT4K5G8c0cpZs7d84puJMRVBx5qO1CfuLFy8SXlqIazAApYFENQ3u1XiW8J3V/SxMSGQiQB3MaAlTRVPfEUxVgizUsulPnh0sCgVFG+GnqowWrKRivyNWwSedaoQw9S/qhdWz6N9T5qdnKaKnvmZzkNnBgqeMeXH0JU+9VjqU6Z5VZY7nS6WLM2xtl6G1SrfZ0JWbTbu5WP3ZdNxmsj91I+1phJDxHluZt3oiDTuNMusuAA1ddN+rMXyvwU40eyFlEalXu6pTLrUnbuvcDeGmrN0cxNlYzVXKOsVvJBem/I0oAjEgsItAT5OmXQX3A6sTYS3LBxK43aBd+1PqZNvsRnuy5M0xeQdrboGN+T97UqVfrl1uV+nGnCljA7usJTnwZlPDqlcy2zYjqmFxM+WpQ9ee3eRgs6NNlY0gVU8N/maj2uX4bdIgBz9GqK3dl3FAYx6h1brQ4GdACyzXqmh3WEt86pumsa77VzlO8+tpk2j6wCqvW5ZThJ8yQz6fxtzd2omduYSLPv/6559/Fh/s9VT5dXJ0VyzNYzOeKdmVtTHw3i8Mq2FSx2xMvHIwCaYlA/1Np36P56533bXedG77uzZEUBnduomlpHppx3gRgHJUYCPGZ8+eafbYuJFb+FQIg31GIGOfETg1H6mb+28j+jZLpuov1ITqr04TobZLwqtFShBeQrZ5/rLLQiUo6NJRLl2tLk2+WeEvZxKbS3LGgXdCS6usX716tbmaP9e11lN0Qkh/Ca+sz1Ob++hSTEm19q2/eXjno55RUtW/Tku9ib/P6s8j5D/9dELGHbu+XqjlFV2UMK15xZMNnkqDupdNrK51NVtQiuDn5ep+IP/aT72d6L9BvRjs48eP586pF6Wq6UkdrEa7y0l3NXpXyWjqhdW5bDY+8xKpCzbe+6lqq3cj5yn4PuqtFMz3Od19rb5G9NzC5tpAxYK05QWlePuv4m8OpOlDLTZwYhgqXRy+qkDlXYbWKt1FZ9PaA9X8/dJzMdXN6fiFWtpIYztdFZR8YZD0q4XotOto7Z1XvJY1+PSiZv8/S0gsIjVoT6kiaUNqc5S19/yGbFv1fboPdJdcmjV00K7uKnK5wNLCtIO5qV+jDC2cAzGKSrB2CGiMtNn771pCb6dohSS51qSpEITB17KmaZqa7mk3KlgCmjw1aJ/DV7fbzqzkWpYs5kK6CNz5z4HPfezTlvrT/7m0Rp9rqdJYKGMwZsoTqF5toP527UWn/8zOjC3GPFhr665zCfvw2ZxunPLuhrTPnmnpU9CM3+ZVmFWgORN8LkqgS2MeodXqZvDTpQUaW4PNkZXSsS/kyiS0PaGzavozCuCCaTN6Ogvd+FdA6s8rHaJkx7Xm+CM0nsmqXIzIRQCLWP6fZx8XAagO63BSwiHgGJr//0yzOC1wn7LHYDms8P/F3PjfuEavywL0wtVGWrPH9l5wFnUID+xzU83Y5yai0gH0qp5OLi5ush7PuvSNIdo+1/B68+BFpCBq5/UXCbDrkU4NGi9eiSTbZaEi5e3y0YWqlZteTmv3Op4ojUzfhZurZnN9fx4l8NGYLeF+EFUrVXPJ5gRzjiB9/QyE1FmHIMx04kSezqEoqndBsLw/L2QSU8G1DPTrr7/mgrDrIgCxmtZNDuYug1G++sv1hflcSpRg6naPdxYWPhknFMrOMuyflld0SCvLqdxJg66ZshS5tTC5zGaxXKVHWYuZ+p5XXAH05a/gpg5WgKwsep1016F3iVwydi7T8EAdcWREqsX3YDw5p6R0FGzuf4rP5fqajG1jawtKslXt4U2HrY8bw/GLADSkL7Rgvla640vompcdH0Y6FbiD7zrlmXH4TaVbMwDnL9p1dhlaq3QTgQ5m0yqI5mKabuSaTTvbKOdQ6zG9ppvWhtgvDFIRXr58qbHEYlm0Mqyk1OZoqDANJ9QvzA+F/Pnnnxdiu1jSwLMDs59GiYMvIgVqvehPy1BTI4TIdMAvuDoa1fd5LfbDGN2Xa1eN5aoQTFoQvULDWm0OnnUOpAI6sshOIO/50bh4WnOYGh83qHAOYws2T19pBnOl4zO4eS6Tz+UmTWsFSfZX26V9riwbJdMopeW1LBVW5upeMncz8bSR+cS8kYsALmfJloGQ0apbW3Mzir0W7HKqXCvIXn9myo5Y3zZQc7u2g+m/rILZmasaEYf696Y2OyKiNv7I/skE3W26OXzS2mP98m6uimi8yp5psl4YvwXoWAUKgJz4k11mN7dN22Xu1Zg7brU6G/z0aoH2VjHXQq6m1QffUXIyazNCMxH9Ja/uuqRKOGrOK4/Lf7k5fseN5y5tanQxvRuilWTNfTSPUCc7ndNYqBf/ZPrTRGuXlAqsQUCmzEslo3c5dhVKDVApUZLSFWEpPlKEqcVUMbVPoNOTOl6jKPqTQz/lb5wbKx2FT5IxPZIsO1K0XY+0Rh+XQ6VTGXel6QeWFuLpj/lUloZ9+nay5sY+T6wgqvu6a2pNNc5fYXT0U4H9VlTdoppWDUk3GysFUHubpZjKVAYjYVS5jrRarmjZHQntYZeFyqLuiyZyuWq1WYXzVhM1IwmaVVOTV4wgNUFIkMoY5XImMZVLmgooHfkpDVpwiVWJtl29hiX3SBj1YtkFk9VtDoEiIhkf5a3g8d5cNhMf+iabkMYhsg1jkdsJdtG6vwugZRh5Rd3tghAPTB2M8zn+tO9J93E+HaSgKWf2LnjqjyKDE9nVZp9VdPRoV9xF+5qMbePmaEqIjpjQ3gm+sts0HnuA432ohsH27LKEVPWxG/BiyCP6ihRBWwCL2e31pNJR6Sw209NsWt3l8XptgZYcRuLJLHP1LEpHqUWKrEeLW4rqLxYb7bUZ097+JZlPtYg9mf3Ii0jVDKZoRpYGIVLNnWyq1Iv1PTLesDxqv111BFpwSFPxxUYNHYVUK5ZXPAfSAmFk2EsgbpBTIxBfQrfnmLdvXWug7PLYQ1500mQv4GbIAdeyZPZrNpbsL4ybqIsGuKglWwZCRqW0Nv1PVvdFVZlc3imiBlHMlB3DEWxgbfHBr+/i4JgcceQdokS2aXwhJXyJRWNmZz7kuVvYfRM66M5lgXM5G/dRg3wQ3SWiawTSgiJkZpb2UGG0+qfAatCkIP3Jccop6Aka4zdnPNJFfNLNKpBjVcfBLrNrgffuMvdtzB23Wt0Mfvq2QHsDGO9TpgoeX8iVSZSYhihryabhh70sdUJaxlFiUkeYSC6SwSIqQz7Xi+11yD4j/JMfqWnSHHxNGHUu86XI/5OcWRBRY/21jNf8JW6QSGs/967IqzlrpwhS9hp52Z82Buz8jS2CBnP2NI+DqjZaWhyvK3dhlIXI8qfORmWPHHooVOePYzwrBexzrXrO/ecNt6817NOnkdGtGq1qO1eH7zN1q5Z2Tw3FZmoaVFmSipdx0R58mU93JzSGXRYqrsden160WmUcb1gqYNoMNjIBsGS6GUYQSpjlRU1iQiFNbXKzB9jcxBWrNS37g1IF058k1L+SUAN+xbLYsGYx6qoStKxc1hYOlKYacMmglCepJsH0U0PozW5xoqfE0yqFsSwWOHY9ri1+qfib5ZUkKqxmEwoprelfuXeJp+hpSjSyyhjMCERjYGc5kdxV6k28gmNJKpJL2iPlu2k/LawAppUuS6xdRr4JkzoYKKX7SXdQ3tF+yuAteyqqZWokFVitjbrUqTHUv/qbemR1OmvpKO7iqWLF3ayPinuuRiTkZu8gIdvsayTYJmFjgNYWlGSHRsktwY73ofVXG2SZB6vGWoW1EIuE0cjzoGBUugkvlc5iSOqPIta495E6snimMk6FWUxW7e3US6pPVDD9KSn9Kwnts2klcrw5ihch+Wm5Vm7R1IVx3oUJ/gR2XgqNTxb1MnnOw1/apzOzV2ckdSdoRBzWpslKs/1FpIQiNxhlXk/nNXGt2rriDNuuOgItONQUz3U3+ah3U0e2qUdXCnVka3XTz0IjRnuaLnEcQxHYnIbLotaW7/aCytu3+qbuu/dKFQ+vGrSJSK20arelrqkv3kztrFXxNQ7DrmXFx72+ydndi0t2a+Tz+l/aki0DIaMWFudEDvXiXEy5q9rKHlR/1YgpsGCqe13LUYFdgiUcl1blESCL2lnTwi7/RatoeaY8jg1Yxrq51nbyDlFY9TpS2UvHlc3saiLigXNZYOlSZ09fDVGcTB9PNQbIjm5Xgpdu8Bm/TbpmFWiXzdcJXG5Uudb0qS4fLFoLu8zdG3PHrVYfg5/uLdDeSmyuK6otWlvI1Tw3MslSU6OJjOLKZhRyarv0r+ZK8pEKjIeiJeG0eGIvVNGQkSK7dvvcUT1DvkkRsrGIJSx236cv2cnULX10cKyLiwAiiv5n74q8FBBLruKzxcViibfWIltE017CpoWpGlRrwuqMluanGdSOL26rLDJ3Lbsc8WbFooJuwiyywj59a/HdEcvBPgtVCtXxeAujpwnNqfrpzYHgYvNiL+biAMU3p9PdCRuWXRbKrtNuQl63WsVbg+x1Km3uOu8O8gomCNlN8bomMaGQpjJClgYjhBePCEgpimUceIv25jBexdnbtSnZOQRlpHZbMkdKND3S0oOlhVdJLaltZrcYIG8FXwQYMfVJiQoQqfiipACLg+c5fPmon1WUxcI24hkBMpVIWBZJxuWvMMqKC7D4dHPgpyIba/Fi+h14UgfLKXGx3ehs0l2OXuMpq93Y7NZVudTJRvqXoIwKqZWHxSo5n8Gpo1nsg3xPJRVkUfPn1fuaRUX4eO3u1haUZL124TdDHu9DLWPRTTF2BTg+Ttus/rvkcYHVaxyppFQ6R5JKZzEkdTqO2HFHI7PpiOotTLKH2ayVIq/uRvQUUhqZWif9K7daVxVncTDp60vR/XZ43sJrNqTUIkWLT5fKrQNERCr3qEuz3ztzl7H5JjS5r7WIVM5CaqZsGWpGRiyqm/PRyNSe+G1CpESyhHkKc9torV2NlOiUR4uttMDurZi+8BbVBI2/Hx03BERACwjz6hz4HLFSH3LevjUQ0v30czzoVhWLt8B6mgBHHOJjKpVFWR8U/nh09RGbjb8I9LqWJc06o8rlOEutV7fkeDXcpZ3IWEXzrCAp1dNFlS126H7cSC4HK+bVVZlW/M1SC76MZJCZ8iaNnjqmzb5SqjdOZzZtL+8QhVWvTeAnBpgvhfkN+F53Lgs8EUha1lp/2MvqiuHVoqbxyRLr6g0+4zeZweKgkVWgLBXkSCLsMrsGWSZqJDmCMXfcanUw+BnBAo2VUcGSF3K1UuGqv+/QtEsrYJHdpUA2DVEWNeKnKXe5hZFAns2fNeeVm8LMAzDkc5YTsZk2l+xUa+x9h9/nchHAvCL8r8/eFXmNrf838kkumcK8oZFxJOwbLZbAMniNr0MtJpvgabd4V7HXHGsVPujkIhiDkGsZab0voaQ9RcE+12wj4o99Vq4C824+0M7BJm6zFT3SXG8mHpSl/k+1lnsV2mWh9kK4evhLV6uM4w1LjUsbKmwStmQdCSMIeY1wU+CWW9oJRbVNXE3R56pRw5igEct4dW3UMc9urkTZiaSdh4z7iOTmCTARKPQOQN4KPu/B15hrQr6XlUCtpRZYSJoi4mrK9XRuNoHw7df9XSjmE/OgvPo57L7+RJI6uMuijIHHmXQbgfQUTMrd7AtUreb9kR2Cuqd5vywfvyOWGPPWLPCRGPZM84bsoK/J2DauDe0CQ4qYTRAyULT7aZzFtLY9XH+1QdXnoMHPa6jTwhGHv120V0IqnU+eSmexH2bTFkrJYSyjBc1TLBNSaWqznZxmcPPmfa0u+OXy687cbZHQT61xN2Y/7yw0/EjQskhaukJ/7Nq4bdQXzzLUXBuxaKIxr60trFLWx3hijtLOfLkpMp7fK+pmyy8bmBr/vSkTfgQClvnjkSULn2HevnXeuE0+fo5H3PN+MMjxYLXarLm5sCdAsIxODzZi7a9lLXaggQ3s/ZkwjkpQXxClA0u2DISMulib8gQtYcS8g5Br+aq5CxRx/GcHqtwLwdIWDTVTHs0G5uPneY3LtV2bd4gSGSGoI5iXgtnZ3sbhSPj5athcI3afXBZ4pESnxFX7bKd03ZAaD5yCV5l20OAPPn5jFeisumPJd3Mmnr3Vkj1YBIuEsSytJ4ht2WUex5g7brUuPfgZxwIjLUDwyLIoEawoarKzOLdSUslrF9rOUxsSb3mCE2tBQar9XCx7IPlZo3qGfL4iLrdkt1kF/NLJ7QrIRQCx6r93RV4NTSy58s/UjM4Haqrbx8d/vuyLa0mBhVkGdn6aCW51G8pFrer0d2Tw5OqDL0bQwymXNYz2wU1khc7Pulc39hlUE+NP7LNajVgc6wdqyrKrutmKpq3OC1T99YWAz+ZPNa17FdplofZCuG74DqqVBgAaXGmYcWSksVk1XIC0KXHpaqKy5zLCDkxiQqGCaCDqxqKTkTg97nWsDRHnkxG1oso6WR2bc35JbunpgnGyYi0OV4xyqkTzKUzAUEZ4pOBrkgjIpMdJlQf16C9+SVq1HkEp9FMZHTmPrriLyc4zWjOqNRSl/deA+JJbbG9TznKjrM2s5wEsyjprBXAu7Sk+1MHs2IeadGen13iCai42h6PJE8mg7OrW/fZ5crv2Sk36/Gngk3H0GMgW+dlNX6OBlhtkqivZ1HsA3/+5OEILBnLKQugWwWZf8NRIRsU5UiK/dM4mF4W3eJaeRvnSTu411BZppzCbw+Z5phYfmZxdBheSSjdnS6Vz5hFxyHJkcvpT+6O/g7OwtYnPKbPp4+1ShJvl0dTMzi3T9/HnrZY0NbyUmvwUAnfQLqmRN3II0gl+LtYmi8BthunY7C0T+WDsIV0f0a9gBlYXGI9+yg4VrE1jOF0qy0hskd6Y7erp+goEYMofAOFnawTmDf68id47FFkro6rDPPHsPmu52/3VosaHUpLZ0plu5tjUqriTVsPCzX5nhLWseR963FazmI3T1KajG0vueM1tU4lTgG5UaSzvFIyZso9rTBvY7IvVLBuXMnyYi24RZtVrkUx/nq1tdlyUsKrM8XFR+yloSFxfQd00+COP31gFql9xduXILrNrfjX4iaMbypg7brWuO/gZygLjldF/unchd3FmreovvH6yaW7LEuKRjcU0qYJYNeeVQdaRnwz5XGfkHIumEhi8tCl0i2BljS6puGPtmMpismue9ux8YSbhuQhgjer/+O9dkdfhg1hy5Z/NTz/k2ksLZFdr7hvTojtSQ4LU8v6UbCq1upZFqRY95xU+UL0qf0RIS8vu8o2k0/0j7FMqxj6btXMNRuNb0Xoq9eWSf3M/ft4u5craT8c1TRFHlpGKn2lpd6Qs7tHlClUaWqH0+65WKp0qsmwp3nQ4q4s4NJDQwEMtzNrUwqIgxVUiWYRRoZSUJhgqo5LVn0UAS5i+TWIiIFxCpzZ8PuyJ2MBioxQMR3N1QxbBpKmIQoNhtn4eNxLlGOEzPVJGEanyPpI8UwXflMoPIJVNYiyausjnGkgYtxPOmo7NdbEIxEeXy7ynrBsZZUkYyzxRLcacGD7UwWQbmDfyrmlKTnMxoho0vxYvuttphRaLcC3PzZY/Yy8zkVE1nJvT1GSp31/UuO+phr0y4RH6GtU71ehgJOZjn7vnCwvBCPP0BU+Zk2vz5yY3L5Hvk6sPlQyTGCKsv2kwH+wD+fka3UpB/DUsUQGVfsYaodQkpxK3jDQWpVUNlXgyBhVWSaWJR6VbZEulO2LqMsWpAu5qDZqaTatypVWoI9xc3M15kMRTzXXhdzmMreKuLBR4sR5NnoUGsbtKXSFwB2YvfcXtKhi6dLmIVMFUMmYRr3pTBZw3Zerg/AqrRDSEOC7VZoOvjObCHM/3uinMiRVqLaVfX+OLbqb81zWkcpJbBgy5jFaNg8aBQS+zaKt7PVXRZN5KWX8HWY0waYogYi3LwZmGfJrs6E+Ddv2pIqhvnWzY0jXPzViJuPRLO0awZHV8Uopq/Rz1mk/70/+5YYygynmpVVnWlDj5qw7GZzTzNJ2PpeNTLruyiLcJB7vRMW1A+rIsoqqJdpot4Zj6AjUd8yF9xERZ9Sqhi3JpSsuqZWp2pLhdipYNlLbAcqWumbKl1T3YTiYUR3qP1OLpkdr2hJSPRBmhwR9h/DZvSQpZOKtAR6qbGgH9qdIJo/7Unqu7t7RX8aZDKSgd9SlKWekfkTCIq9QkpxK3DJAWhVSbJvFkjSqskrKIhzFLC2IlaJ3NOifjb3/wgwUG7cD009JSuX5ncWYtz8WU0zxlTpsVRDKnJZ4llqXZrDyqZ8i32E+pjws0Lkv2Q8YNyaJol1qQUcLPTbN3efmOqW5yEUAMeKB1H9+iW11FLLnCz+Z2oHFDuTzVVC1C8D3PBaLizztvXzznDiq8IrpHcsRruzoeP/Cmu6hSyqn7eMrYZ8AQ+wyAnPtzczCkqp298qrlibcYeUfJi4TjAkxPF7cWFlNrxLPLQjXCdpcYQ1Ur1db4pmzELPPO/TQs2TUPcYJptJNXkrm1DGUSU/EXV0Acc98xb2mDkbbGUVLunGqCTzDQ9cVwblnRWsoyFRdMDp3lWgu513+zW1R2waB9bxZp4YMi+8UP3NMEe9HU5ypOE8bFMlqXmibJ42Kd4lgEEqDrcpQl2pYGuXTbe4rS82ZKHbTzZNJtZ3WhkJbRnapJoRLNK6BaLcs6WOVDLaP1NR0vKBlHONNAokIfahmgBqMa/cw4Qt6s2nunoqrUWcZdVLq53iefYMISTL7izbWldfXzzaLK1iqds3m7YPOp1rmzaY3HXClqOjaJaafs4KrCfFTgG6Tce6ef87Grn+DpM9ma6pvy2lSi49Oa2bOIVN9ajuRoWcQOmovgsETlVcqz2tUjkAvFnTebWQYDa9IG/alrgnzHuedA1iTH/0QCm6MF8PZvYwAAIABJREFU2c+0hJ5RSDVZlnx90w3csmT1reqIg9bvoJCjTZp8XCK5uTAenxz5qe11z+2hzbUsv1wiprmkpY921iuL9VMo5x7NktW39nrIcDRVTpVic5I11Ex5TBuYLGGzV1LrWmGp2bXVm5bpWvvWpv/MzpwSLQ67oitboEX4NsPMh3musjhH9unGJgoN5Fzuaw72TEWm3PC11/Ebq0Cbta/9AOwyTzrCmANb7bXVUjHbHPxggYEFup/2kdVcs5ph5V1HtUt1fBbv8trraG1eOdocv9fGc20GEfef5uZcBBCrxcHedhyonqpxiSVX8tm8ka2wRLV5i7OYTHZWsuixtC1tnIQMjuj5K/ub8qtZ2TQMP0C5OW0MxNnPsM9FDWCfi1jqe1oUoZpeQrD5HMNvLuQulK8rS5Dd4s/51oKL3qZjsRSB5+UK1SbqiFQDVivNbDdrdGCH+lliVCD484zWfLTfUGcjZECTmCrIfAi0qIugUQqUmP1ElLJbFMP3XDSMYJF6MUykZdh85A/CfWF8d6FVpLhsxtotIIumXqKmS2DLeVyhUzUvPZyI0FsE4itU7kLibWqtUL4+jdZWAH3ZruXe1OZkVIPXwXmPw6LQtex8UVr1epudYzCKWEzniOd86c/SAdU81DJmX2MptdrGKy54qoMOhgprPyu0cqo7FoP3JQyYH6l9xrhGY9CwJNfgx5JjrrwCCJtDgkL5SgxLqal0gb4O/pyPbfy65txBPyhNuUdynDKbrtM6+Xg3WWk4kWUqvTks2VUHFdhXlu9WZfcLOI57U5UTpQbNfnGBaNhFpMYtVgN1v7otuv0WI6iqg7SrDSpx3j5U6G7mk8G5wQzbYjdoJC2IZD8/ml3azZnC3HrVHsrINXrMLowStEwfdg2c7EJuoiiUr5OQtSyHIsFh2VCYjFn9QkL6e6OMacmWUksLwfqPP1fa7ByD8dW8gQp8jqvbUqhCjcOJjdJ8+BSAHWqmPKYNuEbP0rpWGF07eeTYtM/JXBuc/lcG5UO7otve4APWot8TpxsR8TT6DfqX+U/2TCcmhQYb0o6lm5MMFxq/zbuJCq0Eq0CRmp78SIqbtwkRn8BKk/O1RzRWn+RdZox5URdG7IE9ND7rnEra2uAHC1y0wMnTOLKat2PZN4kCITUJirSTepRrLh/ku/mzqXmlpRkpNPQ6cZ3HUmpZyIUaT3ubGVSKaX7BRQCxaquzCwG1+E+1LLHkSj4Ldu4licblsuPSE4DNyixikqRk0TfStsxP/ArvhxdV/7jDYk7zHi5uJIsHYhZT7skT+1zTpm9va5aDfa7Ry+KvOh7Y51wRvgqyZOoS2VwNLN2tzAs79wm2FpzwzTrmRZj7XK5QzdJeFGzkamWZHjuDVOOzCPC4p0UM5V5tTDKySUibliUAv1EKcJVYOtGU2NnhmmPeAQWD3hL2ow53TR7n77M6XlmMKQRld8IEDo3rgkGFfhZaUpkkNwomOYuKsYYxMOYA1/Sz41GWsFiqv5S4BhB/R8Bo6oPXwaD9YVHI2c91HZYlbJl9hQJaFi6CRl4GWUEwZTFyX2PRi9/P+uGlIKGL68jY9jrVZxwcWqYzyrdaH+qjc+VddFSz/EB3m8pSEYIoyT+pdIuqd55UumTTWoxoGU77M8TAPtuZTS+WLpenZYc413wwe16LDazGsZudVC56DabTjdkHfVPGcYLTWrOLSE7CNh3BzNF1Yb7D1cEx29VLKI4pf5tqQirLVK5EjyDyli0P19CpBukccDl9BY2ny9d3+BOHvJIodz+juVvFz5ujnxprWT6NNLelp5Zai9rwJPnIlrw4Twlqk1+L/fANrrmNqcrss9dIjc6el29RzvCOzJTHtAFfZZaJdrWlZieYRSpWvRyu6zosI2TV9PoWeEWkFpiFphsRXJvDb+m32s7RyA3+Yu/putHJcaHxWzApYBUoUgfbf2QxzslEq7UVAbRgJT+oOPqpIgRR7D8x5jVWFsO4UKvlF9PSX8uu6gx+sEBfNYHboql5GH+GEiSY8adymbdFvo80q0XIjDlakrLM4OoYNkM+3xjm7gs1nptd8Lx0zkdGe+ZFAHqHXA1Ey3+WGutoylF01yTSxMhefTHmbjWIqvORFJIfGTfVcp00SpDTIqGr8EFgi9hBlDn8wKdOE58AqlwU7DPC1mI/2GcE4PFHareDShr8VFd1PJdICpYKEol+8FFQ2MWfdQbuBwviR18sReB5uUL5BWzfPXi10sg2sLe1nxpnFtKmpWEpNDJcLNHgJqGtpjUbcP5+oyS38y9nJJZpjn+QSAbjpJLjyCLvopFMnkEufo6+O5JCuUe+AEZ3nSUni4FNAmvYWY7PYsqD130xsVS0AaeHi9ay6Wmsd36woergiV2/ZUorvVhWVzbNYKgAAhtsSvnmPbn98UNpOPYh7iSbhC8t0pT+yH2NpfZddEHJuNtRrQ81jlFl/KVXkCLVKjLqyHv0jUo3b419HypdxEoTHlkmO35v2M5sumYDtTlgcGaZoIJ5FB+yb/zOrVZi14qTWLmGRWUptNowL0izPtc1exaRmjWqQLDNRkPV2dVif4Ahd5BUrp9+Lq4xCRzV2tVchcqbDlP+vDxJrRwBy9JB3umJX5ag3Vj8qVGH32H50TO63dhmUQZ5lp45WhqNjOV1SbGW5VAccWyqb7IrLFkc/MngEebzuJ2tuQ3YKGk0uznoHWqmPKANBPW6zRnHdaf/g8/OAuva/Clca2NC3x+qmyQV4NzpxpqElv0j9Upr0fP6j9zg9zR+25wRaBjs1u7ympAFo9ouDn7swm5pJaYeofRaQUTsyGDpyDIOxhxhbqlubs4SBLbUwSCKP+pYdGccirQz+MECIxaoR5aRVWAt5dZh5qKqSQxyD35qfFWoN5wLM/lEmkonW8aqtCaG/BnyOeCLjgs1nmrPF4tg8ZQlnHkRgEXEa4VRvYrUunKPNlcwhVFhLH1/gpCbR3+U+1lkpuJsWpGr8H63Ye+uNtP3A2h0lQD50lGwz7j6fPNYdGOfcYBHnloGshVGiptjskKtt9AtmlzgaW8Mj+giY9xA/sWflytURj6lk6JaibBlyifLVP9YSB06/7Fo+ZNnhdMhfrkwCctszTVK/lqYeodyfZBla1m6c6r09ej7uwC5HP5ofM2MK9vwVLTNznoubbVhv+xnnvvcp6hFzQ3At5m5MJNPOQt38mwqrtwoSzJYuoM6K4AOyHUdm6qcm9lQdZBJ93Vte1FyNY+bNl9/J3hTJL8alhvo+sToa3zmi+6LLiipCiwWJ/Cs2YdabuWXeKomvonWdEvXAZ/pZ95Xaql0i5B9TypdXrPvYzadl0mQmqVWBlEO/rQ00WmjlArTw4NlrxO9D7P3LVPucuiaXUQqV+TjKVsmj1N99BcPNcgpV0n9jPxe1XcXNaTjVEunYNGawhRa47IsPJ44DC4Nn/R3EfDbf78K++4jJ8jjwvi5LLrdWD2ezsGnFgjlWlQn/OYaTvYWQ4XazDRtlOgKleDYFMk3lTprWZulMB7WL71NNqwlOwX5trHodk2KPyJ1u70unTXHYpprnkd2OsZUpaXUa6pJ81cbuKY+55/WBh7vMiw0jueyyW2zQc7eMfkitbld28f03+eMe5GApX1QQ1Fzs2NRzkt4Whq0ctONNUQWFdcZZ1r49N3guz53zXGV8RurQGvV7br+w+4yY8xxo11rrJz/VVqtoJiWnlFlrDD4wQID1QQ/LSMHZ41ypE1pg0ztP2VImxrURM+e4PGQjcwrLYpjyDepu/ElOwlpbDD9mji5tcai6FwEMCeT7jMxPd5S7EpBfaFRYjWIRxaI16QybkXUn2Y7gTfXE6fRkr/EJlYu+qbDbybiuqjc5WxKXiEA9rkJGfvcRFQogCp+vMLqqZtKFZJhSnbznFO5pmOTgALYNyyLUrIn3mWh7MU/NyTVauJvmYVOhlqokVlTRKGhYMTq1iTx62khCIFUJ7a0ltmaa2n9UUHRDW9/3OurI3BPGP3hnKyo6EqBxWYqrytNEOwD/olhhfVK38h9ywmU6P8sN6LwhZHbosfu6744NLICGGjnoj+pgxHF+a20X+Xn7kIjgfYXhSL0GnykfnazVVeAot3xIhajoifD27Wqtpjdpid9jRBtmsrU2/oDv12qsbe92ccYknPeiAU+NYdbliH9JF7RMXykXiz2BXmHzVQ6Kl3NSjdZu6XqNT6bjlTb44/it0BOjVLe20AmmS0nDEq/mHScXrMpdGD2fpekDr3oqNXSN+XtDZu1HLtgllGWtKY/f+hVdITjD1b9TAO3vYydhfTrVMAk+CnljnkOpDONX7o4lkFCoSND8SUL9QUlasdcWZaOaZqnz+Pm9am8I6ZeY3OBgrUsu4qD5n3xZ9Hx9rCW7Oto06SnuuwPY9QR+ynE3XXW3MZUJTNl3/bGtAGfwORuc7s2mHMttvYjr3rN9XhdH8s0vP666xV5njjdiOCy1OVdg4RIXpFHNPiC08f4jVWgiJ1f95GloZhGAkXXYCMAFw3v4Lr6YpqLA55hlzT7aLUW7aqFwQ8WuKga39MysnJ1VjpVU+ZHr+C2KPFgS7WrFC3MKxnySWWdNZ6bxXHV0HdMawVcBOAzOeqWJna1CFkCGy+LmspWqL2zdAanwJkIb66hq1lUSL8Uk49RQf7iftyGiu7HGKWtHAz73ASOfW4iKhEgfiBgqsgVluFc0TZnPoVaj3iTNT11WwtO2sYdXRaqceaTeFQrX032sYHmq37ELG5/SONqhEZilWfjmITTptPCmmNqaf1RU4nD+k6eybEmjO8/2affSZWwWF8wywqOJPSj1HFvDth8brumElnkt1S3ScIK3bpFmBFGWdJsCyuAWQyshUSogxEt+N2H3xYtukUyklTyo8WxRyDAiYtCyeU6JaLF2s/aA948R+6UXrqdp6+ZjHPTWq674KkWw5nTmqP0uDRoASwNnUStMNYKBJt+LlYKeS4GTvBcTD9QTemK74vtz1ACMaafhZbRqHS+Fuq4F/XrezY7m67QWW9WBIEqsRBkea2iZoNQxxRr5uJb+KK7WbNnEammnSTnZWw6/JFPI6uUFdrVZKpFIzLlL4qXxPMS8JuOxS5MnoUuAoisVxTKcY5u5EnT5kRJqj+rGY/YRmCl7YxgLUsihea8MuyRLdmv15tW3f6a27CqNA53fXVncTc4Ux7WBuYKbXa7NuiJ5j+bnf6f1a3PlXsJH0vPXnmz4xLc5kKeON2YC+N8LO/3lh5n0uBP6uhg/KaCsArkKldnDksLppFAT7vMGPOmDffRai0Ws4XBDxa4qBrf09guTZMUDTb8uNXcFj1WO6d9+rySId9keJ01nhYjn68VTFPybC9RKLl5HqP5qOuq1rS5jCzNiq+IEm2xUfvldiMcjUWHpcIHjePeA1KWSqguc1G8vj2xz039Yp+biEoEsFhmtdGhCrjZhkjgEhz83mHNfdb6QnJ51wri+1+uUMk0akakWgW0jYdLtOK/d9QRZDT/6Vv75C6RyzzfwAeTcEDmGgl81Cj5+0Ol94EmwSwKUvfkW3Kd0WwAZ/Fn/d1l++KXhnZO9TUdm2MJR7L0RrLFtEYYZUn7FhSl1VHTCIvmRR2M4LVYmmsB5BhwUShCr7VHah59ZS26z53LGO2t9GDGIsYIfU3HC0oWFVfuQ42r36q22ed3lpZqLp4Gh5aIxjAWjVDppH1BuOgug0XFlSvdZJyLXaHv2exsunSN8KfqPhDfLbUa6/jeYH4ua25JuDdZwk8E1pA6/2bNnkWkS9iwBurOltYcavDdo9ID+wmapRsq3a42qz4LHKcvOZjyN6vKEQSzLN8VGiEsNm46u1VzH8FSW2s2ZZv7BbnGiiqU3wotulnL2tUCWGyp3NE7S+5dWnKgow7W3MZUJTNl35LHtAGfgHNbULDqtQtXzY7ACXZdR7MWeDmkJ043Iqz8g16LI2F5ll5asdhYzWpbbSYS6KWD8ZtKZNGmb2msAgVm0OzP+Taur0ff3c0uM8a8aY19tFqLxbRov/Tw2yKDX/UGbE4tI6sJUc1RxNyiFld9fd3JXWcF2GJURQ3bIkBNZTHkm5trgo/6fYuR+zav7mPK6N++L+4rEvjrr792if3hw4dd4S2B7969azFBywWoluz2hrHI9vbtW5esGqaff/7Z/bQ4Xr58GW/OtLn1/v17S1KdhcE+NxWKfW4iyh5AFfbr16+byd7c3GyGyRXg8ePH8aQk8JcvX+JheAqBEwlQrebwnzx5ot5/7h/4/P3335vLOkGU+M83b94EAdTRaK67d2wTJLL3Jyaxl5gm4S6KPy51ntkdlts3//jjj+fPn7usfSGdZ3aHZWhkXyLPLt5mgmdNeVTpLOgkv0YdP3782CxIWgDqfho3YmUkMGAdZNKd0X7OTUozPr/bXROmTnfcZu6TVPQ1TjuWrt8fWLLg6dAlOLT6bRk/K+VTeqJ5X2BpT4wcqHQOFJXOoWjK4feMfqNXTkhLa6DZdDkBlLKljt+7d6+QDJaFLIuEhcQbIdlmzd7Xuy9kOaVYWuaWF5HKkTmSsq/HcdrVI8SKxp0P8+LZDXgOJA6EpyMQ0Ia+NtqCkuow67dv3zSPC/wL/Rx20sRaViGLOivZYS15DtwyyPSHSa2tuQ2rSn8cO1fr5DPITHlYG1jT+3X9/Zm13+yUK1ELq17lSkfKEOiPAA2+0+nVx29TQVgFcgrtzDHgLjPGvGnDfbRam8U8KwAWmIu8Zgc136Wai+1PiOZPJ5/NN7DWIl7InyGfU1Znjafe69k101fx//cSzISLBxajJOyjn3Jx0aLwa57/i8nZTtShxm4tqXL+UYkWHha6btnyqpukKcchkvLmpTXqJPxGIdkyVQvmeelQlPwj4vX9aMEEo17Y5xwP9pm3jqiCzyHPfbRXlzffzdT8Vmguj3zcFT6bSdkDLGYUeBaqlXYh94YM5F/8eblC7YVQOTzVKgLccg2brDRXmxN8e3Cy//rjEEwiMInNFt4fQFabUMjqFlvINc9qLael1uSqMoGmIj99Ha0hkn+hLxpFBPMf2WevhbRJ3ffVIbfFmIteBRrIc+mf1MGI+iKN0uKjQi2Akl3MLvCMFIRHlvNVWh84HdTmwEZKV5hCctLX+GA328brLii12Ycax1rVxvMRY8jY1FPpIpyDPk4/qXQ+rizuzU7Hbwmr1T7LbLqoMMYLRxQsixbmicjU5/Y/9yknwFyknnyua/a+DWTsieLKtYwZ6i8ixWU+9+mmgfl6LNqU+RxOb1d9YVpz+xqxuAvVPqb8rRlGm/L4A7M1c82+fr44Lqq8eDLypEk9xZqunX9ldSzWDkv3pzCLcet7Wm7dKjHSHtmS51rebNBanv4Pq8rFHsG1Rc5RovpMJtTOTHlYG5jX5cnHMm08Zbt2s3vy2yJmZ2v6bd+/WQtsH10goV8jXKseOLJPNwIZ5j8tTW65caYldyGqvzK22b6VOAW9aSEtj9+caQUmvfmTVSCHrn3HaLvMm9YbBBjQmPtotRarXguDn8DANn9igWuIys2gF41n0XNzXCHhK4x2TjRshny+YXTZeBoXlGTq/ttA/16rt/j3SmDvJTdGDpbdCCXV5het1Uu5a8LVlyd/Mle3dr1//15tjV7DUzVTsyv3p0+fqt01blRWy8Gwz7l2sM85kyM+lkuglX79C6I2c9SHpMp9v/cIUuJCgGoVsQHVXMtE9NWrVxpCRNIxPpq3JFpGrD8OwSSM+nLB/C81WU6+uohHHJYTWn761QS7deuWn++iu9CIcTGvXZ5PnjzZFT5vYOVuVKvuESwxL6Pu51UoqSUQGLwOGokVakIvvShkRFc0mC5RtqhGa1ZFxbAkXu6jSZbc6WsslFwYFpQciiwOYy+julxioBUvgj+hUMiMQ3cqXZx88JRKFwCp8NM3/oyWH5fcMu0ybsnHM1p7arwY3jg8W8sl4m8566DoqhGRRHiUTKBZs/dLVK0+XnoRySfWpruaHk9vV9vknyaVZV6ZkLKxT6k/DE4oC1F6IvDmzZv5pphe5Kv8oaphJ02sZfVUm1SWYS05TY8tT/+HVSUzZWfMw9qAI9CNo9npf9FVr27UR0EgUIEADf4uyC2P33YVxA/MKpBPo3H3mLvMdqVgzHNWXbZa82I24oMFrinCuC+wFj2Lv2XAo/cvvn37liW7BhOxEJDY83Xy0mXZzPGUF9+u2HhqmV1ix/WljVS9oey/DcRFAHFiHT61vI2WUGzj0R+9Hp+QeOkoX79+dVlsXhPiQkYct2/fVjVLvlAgknL3j7DPuYqxzzmTZB+N8yzbP+os/Z4yObtdES2Nz2Y3vytHAkMgCwGqVRyjBgOazMTDTE81KTo4F9VkwO8ylKwOaxqXES0SGsNgEkZQa8GqqcxyVNoJqTUdjW/dz6IOy9nfQqtvRctVJ3H7Ee3sr5JS9+uomFwaJ3BiHbSTYdJtZ1UtpJpQbUtsZnfk5srNxO0BCpmQRQD6GgslP4w/O7CsOfhxF90seBpHUPYLmxc57/XU2y9+lIxDdyqdD9biptJZKJUL09Rs2l08XaK8xoWmcvtTxluB/APrJTiQpgg0ZfZOIxl7IpfmmoNFpDUyWfybMrCi7WoWXI0kUmi+dulzII2oBjGyE9CO2NOnT/1kZf86jHT//n3fs7R72EkTa1mlTaty+sNacjLnZqf/I6uSmfJkzyPbQHKNvkREZmeXUBNCQqAmARr8vbSbHb/tLYgfnlUgn0b77tF2mXdpBGOe4+qy1ZoXsxEfLHBNEeX2mtdynPsbG89goXiezkV9GPLtVdxFG89Hjx7pxj1Z+7w50la4PggqSwje4OAigL220Vx4yykHX+i94f24EXdgWGsh/aq1FuZc/8pbg+cWtkLue+1tb3hjEbBPI6jug1lerhCELOfj98K0ND6cntxLlfAVCFCtNiHrYhHjeyAPHjzYTG0twKdPnwJd6NDty5cv18KX8w/EWMuIlnaRjHHZYjHuXs/5jDGSQmuCcfZ3TVk6BGDUrOZl79+/X0snwZ+6nwCNKP0ROKUO7p1E7w1vVFM3k25jefMGM25I1OyO8xYwV2r0NUdIWtYcjqQ/SFxjNdTqzY8fP6oxCa68NAppEY9KZ6G0FoZKt0amkH9Gy9+U0DjnKtQOaP1nU0IFMAppSWoexn7swyjtPAt8LAQaNPtJ7NYEYxHJYk7zMK3pURIWalfnZW/KZ+8Ufm94Y2GZ8htBEawaAR2MC2Yruq5C1wfXv+g/EGONQH87Yqxlren6ov7DWnIWfTU1/R9Wlca55wgz5WFtIEt1bjYRZmfNqgbBIHAiARr8I/CbGr/5Bdm7qrM3vJ9XxM0qUATOkUfGDr2PXea9xrk3vFER3Rhzs62WURH1g+21qL3hjSXqxgKN5S0UTLvSehViM3FdDmhcGdhMqqkADPmOqONajadMXd+A0U6oLjvWl4P18v/Hjx///PNPXQGweDMgFwEcsY0m4lqaNl/QveH9uHG3pReUXcYTOfdpOTjnluvE3Pci3RveXjTs086q15DqGoOz0Wsl1Xe51x4V9d+0f+Ml1kWFJHEI+ASoVj6NiFtfJtms4IquU0qL4/VIytMjDfSDSwTU650yrcUkNpUVD3DKabC4SNNTnauzBKsWRrffVcvrchkZdw5ULuMdJRYC1H0LJcIMQqB+HbSMMXz4e8P7cePuDibd8QIWevrlyxfLRE946x9nL1TktGTpa9K4TbHKVfwjUl0xrqqh8Wuo2pipU0BNBv2Ld3WgOdfQnUp3RINUuiP00uI2OJsuNG+1DBvE8NatW2kkjbEsAz8lZZTWmCnBAgINmv0kYa6eKChv8s9ClTFZnqtEbNDAxlTl3kHF3vB2g7S0/I2fA7EXlpAtE9A8RfOy4Op8Wb5WV+x3FeUq4LCTJtaycplQI+kMa8lZ+JfreRPEG1mVxrln9zPlkW0gocpcKAqzswspC1EhUIcADf4Rzk2N34KC7JVtb/ggu8hPVoEicJIfDbXLvNc494a3a6EDYy4Hx47xciH3Qtsb3g6kAwu0F7ZcSONRTOM78+XkzJ4yQ74jSMvV6yNSWeJqwKCtdr1MpIsMIveJcBGABWbTYYxN21QGdSflbraw9FWNf3ihwYWzpo3PIBz2aYBkDYJ9WkmthDPeAqDY6kFX0ijrbTlNfsqbvWWLTepXJkC1smtP74FY7pgXUt3pZU92ChncAqCMzjpyh0ns1V0QvtxAPchIP+1nHRqcEjc+p5jTruljH37rnTGd2MsiG3U/C0YS6YNA/Tpoz1GEWRRq0MyeP39ukYoFAfoai52shcF+1sgk+Btb3Wq7jEFGRvEsBafSWSithaHSrZEp59/gbLrQvNW/+yPC07JbF4m++ciyxqVEjNJuZkeARQINmr3kZBFpUVlX9GzQwAq1q41rZ9fojil/49pEvOMEdA/avXv3ggHGs2fPzto9H3bSxFrWcWNuKoVhLTmLFpqa/o+syqBrWFNu9zPlkW1gTel9+DM760OPlAICGQnQ4B+B2dT4LSgIq0ABkP5+GlUcbP6W4xBkZBTPIs+upFjSjCNtudWKS37iUyzwRPglsjbuPOqKwFxnoUuUIiFNhnwJ0FyU7htPLgJwur6qQy+s2s309evX5cppWTBt/Lb+sz4DXk4pp6eMfWZUAfZ5EKbxs7eWt/EPSrIWXWcX1h45f+NV1i48DggUJUC1suPVp0iM9ffp06e7pqO6+uuvv/7yJVFG9b98MgmASfiK2Os2LljsTfZ4+MqC2W8oOF60LlPQLYCWedlUduOJvU1Q1P1NRAQYh0D9Osik+9LWpSPsxiFi5e64Qar0NUeUwoLSEXpBXN27HPgs/tQcbde0bjERi6eunPOD7drV9iPO3VS6ORO7D5XOzipLyDZ7yUJ7YcESUBaACYkYZ+6NSJtQwPZG//k1AAAgAElEQVSjtGn24lZZMKMptq/Q1iSsrEdj8Qu1q8bczwrGlP8s8uTbIAHNsLSTHowudPzp5cuXZ0k75qSJtayz7K1cvmNaci6eTU3/R1Zl0Dvk0u/edIzTk3LSjmwDe5V1ofDMzi6kLESFQDUCNPhHUDc1fgsKwipQAKS/n+PsMmPMGa235VYrYzHzJoUF5uV5emp6G8L4bpdxjHR6iYwCGItjhGPMdFewll98677x5CKAXbbaaOD3799bKrDagpo3RC7Cavm2fr0wc9Zbc4usuvHEPrOoEvs8iFGfAjC2PyeuoVtacuNbIgdxER0CFgJUKwslP4zWF4xXMmkG8uPHDz/umlsnnD58+OA/1Xsgysj3qebGJA6iPrEDikverGBxsUd+an8BTOMKY2sT4Undj8Dh0ZgEKtdBQWbSfV1LCy5ZjxTk9AW9iGwVHtHXHIHMgtIReotxje28cVtuMQujp9p/f7FL43bdR2OMGw9GpYvziT+l0sX5lHg61KTV+MLATz/9VAL13jSN0u5NlvAi0KzZNysYZrOLAHrchat0YKb8pQmT/iUIqCLoWKE//ZHYHz9+NJ6hL1HGYSdNrGWVMKcT0xzWkrMwb2r6P7gqjXPPvmfKg9tAlkrdZiLMztrUC1JB4EQCNPhH4Dc1flssCKtAi1h68hxhl3nSF8acxW7bb7WyFLNEIlhgCaonpmmcFulliuNnoU8spp81Qz6fxl73CI0nFwHstYpGw+sC7IcPH64Jp6VMvXh2c3OzFiCLfyMLpsllsbyCm5z44BGxz+MGgH0eZBi8KBtJzXI7UST6kUeW49rGHawjYhAXAkYCVCsjKD+YziRFBmwupGq6ZdVPM73ga97Pnj179OiRS6eyA5M4CLzZvv6sqyUO8hw5uqWdcXzevn3r3GkO6n4aN2J1TKByHZxIMum+qEUZG+FmBwnVsNPXHEGN/RyhtxhX065F/8BTdlt6lzG4a8AyiwyEXPtJpVsjY/Gn0lko5Q3TJvPgRbW8RT49tavvBp4O8LgAbZq9ysUi0nHltpBCmwbWd7sa1ztT/jgfnnZPQDdiBx/w0VDk8+fP596ZOOykibWszmrcsJacRY9NDZlQZRadHkzk3JkyNnBQfc1Gb6qpcZRGnp05CDggcBYBGvwj5NtsVIMSsQoUAOns5wi7zE5lGLNDkey4RKuVXLrSEbHA0oRrpm9/t0tfUqwpWLm8GPIdYTtC48lFAEcspK24urpG21068KcbLKa1Rf2r6090IlCvk514GXZbmNalsfcQ62nwZJUA9rmKxvYA+7RxWg1lH9ipCV1NpfyDzdy1mF76HHn5UpJDJwSoVmmKVIe4WdOVsmZxOtsUyeLbt2/BySeN+uJRIqlleYRJHMTYZl9vMdeDBSd6dgK6Wsh+1sRec9fktKdwrjlt5s4oa03F+O8lULkOOvGYdDsUV3FIZUZRjXcbG1O7YjD6miNaa3OQeaREp8dVO2/cNzK+IJFWIk0Jv3796uJq+JfxVjgqnQOb4KDSJUA7GAXmBwEmRL9161ZCLKJkJNCm2W/OuzMSIKmiBNo0sKJFbj9xpvzt6wgJCxHQMafgRmx1NzoWdfrVM2NOmljLKmTnJyY7piXnAt7UkAlV5lLrkXTOnSljA0d013LcppqalkEhGwTGIUCDf0TXV2lUWQU6ouXG446wy+yrAGP2aSS4r9JqJRStThQssA7nCrkYz+dIkqJHdCqU1GXBkM+hSHCM0HhyEUCCYbQbRdtdb9680SlAvSb6zz//6F99Kvbm5ubnn39uV+hmJLP3EM2IfDFBsM8jCsM+j9DTtV72y2jPPTdgOSqnww1HaBAXAlkIUK2OYPz48aMlus42ifNaSN0C4Ldsaj3sE7+1NI/4YxJH6E1x2xyxWzqm42UnhewE7K+M6v0xzR+TBaDuJ6MjYt8EqtXBACOT7gBI4z/t2w8jrFBHlEVfE4FjecSCkoXS3jDBiyhr0e3VfC2FiP+rV6/8p7od2P95xE2lO0JPcal0BwEmRG9zNp1QkIxR/CWjjMm6pL5//+7cOE4h0KbZs4h0ijGUyLRNAytR0mulyZT/WvpC2iwE7t+/H8yqNNjWRrnOzWdJPzmRYSdNgToiAAdfy4qQaerRsJacSwvtTP9RpVGnHc+UsQGjDVwxGLOzK2oNmSFQjgAN/kG27YzfNgvCKtAmousG6HuXea4XjHnOxO5zoVbLXqjKIbHAysALZWdfDdZZ6A6+t8qQ76AhjdB4chHAQSMhej8EOKHSjy57LAn2eUSrf/zxhzG6/fO5xgT3BrMI8Ndff+1NlvAQyE6AanUEqSalxpf29Rrh4qRUX3r0v/0oYXS5wLlbgJjEEZNQ3GY7+mYFOwi8++j2l5CFwl5/59zscS2DnHn6GX0sAjDKygh88KSq1cHBOV+9+PYmdIQV6og27aAsTX0ko+OPLALU72sYzh3X7DwFzciM6tYW3Tx6Fp9gUpnxIgAq3UEFUekOAtwbfTTglsZnL0PCX45As2bfrGCXU/G5AqPHc/mTOwQgMBHQ1pi20oK5iZZHNMM6dy9sEi8QLKK10wdvFgHsKxX2gg++lhUxiaYe2RVqMaSiRbMIYLfkXKK2M2pClRYLyaX3NtPBBtrUy3Gp2mlnjpeFFCAAgSwEaPAPYqRdPQiQ6FkI9L3LnAURiTgCtFoOBQ4I2KtDcJDmiugY8h3Umt1aDmZ0YnQuAjgR/qBZL77P1gIL+1UxLUiLDIUIYJ+FwJ6brH08dHrHbxGg9DXV5yqL3K9CgGp1UFNa0bO8p6H6/vjx4yCvN2/efPjwwffUxPX0YQwm4Wskwd3sAYVmBWt2zJag/RJRqr2ETN0voT7S7IBAtTp4RVY04JPWPn36ZFffrVu37IH7C0lfc1Cnp88UDsrfbHTLhE7Cv3jxokQR3r9/768Oqd/JqGgq3UGVZdTFQUkGid7spLUQf+Oo4Pv374UE2JWsZa17V4IEngg0a/bNCsYcZFfdaVaPu0pB4LMIUN3OIt9ZvnrbX6OI4J1e+dinKqWB2CU5fThkEcCfXUbQsZYVgXPRR2NackZltTP9R5XMlLGBjFW7qaSYnTWlDoSBQAsEaPAPaqGd8dvBgjQSnVWgZEV0vMuczOTciM0aM63WuYZRLfdmLbAaAUtGlkXOKR37eMmS7ylh7EWwYylUEIsAxsXnjBKO0HhyEUBGgyGpCxPgRuoLK28A0bHPg0r+/PmzMQXj/pAxtYRgFgGCcw8JuRAFAscJUK2OM9T7/JbmXTO6m5sbl53OPz19+tT9lOPZs2e6VsD3OcWNSRzEbmn/D2aRFr1ZwdKKM06sXWsZ9pWjOUDq/pwJPhAQgWp1ENrXJbCr7W3hY3cnoqavOQLfMuM4kv7IcY1HNHSJW4mN2+B+AaMwRn1R6YygFoNR6RaxFPUcbdJqtLHSG+rG9I3SFrWQLhNv1uybFaxLMyhXKPRYji0pQwACFgJ62/zevXvzwYZmPe0sj4w5aWIty2LA1wozpiXn0lFTkx1UaVTHvHPJZQ9TOsb0jdLukg0b2IXrQoGZnV1IWYgKgToEaPCPcC7RBR+Rh7gjEzBu7F5xl3lktWYvO61WdqQkeGkC9lvSdq1htsmEId8RvQzSeHIRwBEjIW4/BFg460eXPZYE+zyi1W/fvhm3W5SL5V6iI8JsxrWMUxv5oNNmWQjQMQGqVS7lvnv3zpLUq1evpu9s6AWS4AvDmrG8fPnSkkjRMJhEUbznJm7pmM6VkNzXCNhHNRopqRavpRPxp+5H4PAIAhXqIJAvTcC+8WC3pUsDWROevmaNjNGfBSUjqIRguvMlmJ2tJfL27du1R2n+qhdfv351cTViz3g3HJXOgU1zUOnSuBHLTkDvxVkCl15ANt5UO/gwxqKpzsKwiNSZQikOBCAAgfoEdIP2gwcPFvPVbWglLllbzCvuOeykibWsuGFc7umwlpxLU+1M/1GldDr4TBkbyFWvSQcCEIBA4wRo8A8qqJ3x28GCEL0DAr3uMnegmqaKQKvVlDoQ5nQC9k3n5LPQp5dxEoAh30FFDNJ4chHAQTsheicEOJ7SiSI7LQb2eUSxxlOJUxanox5k8HFEocRtgQDVKpcWtKj38eNHS2qPHz/W7E7vmfg3m6jJsh+7seSSHAaTSEbnIp7eATlJcHRDYNfVhv67ZHYC1H07K0IOSKBCHRyQak9Ftje8gw8S6GsOmv3g9nOQ3mZ04+casl8EoKvifNmMYvhRIm4qXQSO5RGVzkIpb5hmmRd6Fd94BYm/fJQX+JSasXRaziqRO2k2a/aopg8CzRqYseXpQwuUAgJjEri5uXn69Ola2TW8yTv3Wcto03/YSRNrWZu2ca0Aw1pyLjW1M2RCldLp4DNlbCBXvW4wnXaamgAOs7MACD8hUIcADf5Bzs02qgfLRfSLEjAucVxrl/miumhWbFqtZlWDYKcQsF8EIPHsy5inlCWeKUO+OJ/Np4M0nv/ZBEGAMQnoZTM1IvrTjprWbvx/5TkxKX2WqCZ5Xr6tSft4XtjncYbjpOCaLEuRL9EU9NT2WpRCmAYJUK0yKuX+/fvPnj0LXuSYp6+K/+uvvwb+ugXg559/DjxP+YlJnIKdTCEQJ7Br8WtXLXb57orFKMtxwzEIgQp1sCjJ0SbdRWHOExfeueeazy5bWkvkuv70NQd1d4n+92AZT4z+6NEj7SFtrtLIjD99+qSpXy5R37175yf1/Plz/+dBN5XuIEAq3UGARN8kcPfuXUvLo3Q03tAFlJsJpgXYbPqmZCVtWvrEggAEIACBogSY8hfFS+JpBDS9+vDhQzyuArx//14h48FKPx1z0sRaVmm7qp/+mJackXM7039UKbUOPlPGBjJWbZKCAAQg0DIBGvyD2mln/HawIHujswq0l1id8F3uMpdGN5oxD9tqlTak5PRHs8BkUIUi7qoRu0ZNhQROTnaX8LuwJIt0MKLxXMHBXFz0SzBx0iY7uAggGV1XEX/8+PH582e9TqbrT9R27Go++gAxyM0fF1UW9ol9HjHdXbc66fB03vPTRyRfi4s9rJHBvxoBqlVe1C9fvpzGYLuSff36dTvHqTGJXbojMATqENj14qgmgwlSUfcToBFlHAIV6mBGmEy6M8K0JLWr/dxlS5bcrxVmFytm9HPlsoAwZ5LXR59r2LzWTTnqcw25LgLQey/+Ppm+eJb3ejgq3UELodIdBEh0C4HHjx9bPgKj6lzoIgDja2APHz60FIcwEIAABCBQmgBT/tKESf8gAZmo5jXGmYimYNknQXvlN4o6JdvNSsWuUg++lrXXos4Kv0un3VhyRtrtTP9R5aTWkWfK2EDGqk1SEIAABFomQIN/UDvtjN8OFiQenVWgOJ+mnva3y5wXL8Y8SKuV12wypoYFZoSZJald642XfhmWId9Bgxmk8eQigIN2cu3o+hiRrs3Wu2eXbuyy6GCQmz+ysKqWCPbpUGOfDkWCo7/2DXtIMAOi5CVAtcrLU6lpMKZpqv86RzwLnaV+8uRJPEzNp5hETdrkBQEjgV0DhrRanBbLKP8pwXZBO0VCMr0QgV3mdFZtYtJ9lkXt0vguWzqrROXy3cWqnBgZU66s0MrZZQR1laSMRzS0Aq+t4ixv7L948cKH8+zZM//ncTeV7iBDKt1BgES3EFDLY7kIQNe9FfperlaxLHK2f9+upRSEgQAEIHBdAkz5r6u7oSTXBUMPHjywT0O0j6ZXPWXeJ1KyS3uikLuytsxidpXakuAuCQlcgsAunZYQIHualQ2vcnYRXKhygjPyTBkbiFQQHkEAAhDoiQAN/kFttjN+O1iQxeisAi1iadyzv13mLMAxZoex71bLFbM1BxbYmkbS5En7KFpaXtljMeQ7iHSQxpOLAA7aySWj68NB79690wHEXNK7azPsL7Dlypp0+iOAffan03NL9P3793MFyJ77rkutsudOghAQAapVdjPQCyEam+m0kyXlO3fuqK+0hKwWBpOohpqMIGAnsGvAkLZ+RN23q4OQAxKoUAeTqTLpTkaXK2Jaq5sr92ulQ19zLX0NKK2+tq3PUVreidVbuzc3NwcR6SUZ//5vrcnfv3//YJpBdCpdAISfEGiQwN27d7U05LcGi0JqB/Dly5eLjw56bmat9DUYlpwHMyI6BCAAAQgkEGDKnwCNKGcR0MlavdW/94iR5l8a5ByfXiWXesxJE2tZyQbTbMQxLblZdRwRDFVO9EaeKWMDR2oQcSEAAQhciAAN/oWUVU1UVoGqoS6RUX+7zEcoYcxH6BH3OAEs8DjD0im491UtGV16JZMhn0XFhOEigIFsQCcFX716ZflUyByKTu3oaJH+nf50T4YcwVeMtNmm9OdxL+Gzq2+4RIkuJyT2GVEZ9hmBk/eRULd8D5DE0/nyE0825KVNaoMQoFoZFa33N/RpR8vX0lpupiyFxSQslAgDgeMEVNeOJ5IxBep+RpgkdQkCrdVBQWPS3Y7l7Fq1b9CW2iEZSEJfEwDRT+xnziS7z7Nnz6pdBBAs7Fvmj9nL6ydIpfNpTG4q3ZwJPiUIaAVp8zZJHXH48eNHsIuXRRhLoycJs+RFIhCAAAQgYCTAlN8IimDtEND5Wt0CEMhjue1IUTQV0o75JW4d6mbSxFpWYKuj/ezGkjMq7qLT/75VyUzZYuF924CFAGEgAAEIDEKABn+u6IuO3+YFkQ+rQItYrug58i7zpC+MOWK3PbVakWKe+wgLPJc/uR8nwJBvznCQxpOLAOaq79BHd2nrFX3L6Ry/8No8e/jw4b179y6xheZLjvtaBLDPa+nrctLu+oyAvsid/VtqlyOGwBDYJEC12kSUFkDXfGi0tjlgU4Bzv3YyLx0mMWeCDwSuRWBXLXZF2xWLUZbjhgMCcwK7atM8+qYPk+5NRJUDlNZ45eIUzW4XK/qaorog8TUCWkfSTtKmreqNXLXGBxedgosAfv/99zWpkv03C+KnTKXzaeCGQE0Caky0f7e5gqRK+uTJk7yC6UzM5lcU9Arfo0eP8uZLahCAAAQgsEaAKf8aGfxbJrD4iZHXr19r6KKzSV+/ft0UXpcIaFiyGaxEgDEnTbtKXQI7aWYnsEunTP+z88+YIKp0MIedKWMDzgZwQAACEOibAA1+3/o1lo5VICOoqwTrbJd5F3aMeRcuAmcngAVmR9pUgrtGTU1JLmF2Cc+SXWvqqyYPFwFUQ31ORl++fNF92JvngZxwOraoE4TaNuPlf8cERzkC2Gc5tqTsCOy6n97FwgEBCEQIUK0icA4+0qzsl19+2ZzItfa1E0zioN6JDoESBG7dulUiWT9N6r5PAzcEAgIV6mCQ4+JPJt2LWPC8EAH6mgspa2RRNUHT3yYBvcZ/5CIAfTDTnyrqHeASH/qm0m3qkQAQaISAPnWoW7zjwqjZyX4RgLG5iwvGUwhAAAIQyEKAKX8WjCRSn4AuDPrw4UOQ78ePH6fpkrbJfv311+Dp/KduJtI4582bN/NHpX2YNJUmTPp1CGDJdThXyAVV+pDHnCljA74N4IYABCDQMQEa/I6Vaykaq0AWSlcM899N5k52mY38MWYjKIIVIoAFFgJbOtlGzmGWLqbSZ8hXAXIHWfy7gzJQhEUCugBbW2g6CWS8BeDhw4faXfvx44e+McstAItI8cxIAPvMCJOk4gTGGfnFOfAUAhkJUK0ywgyS0oscxpGb3vrQsC2IftZPTOIs8uQLgXMJUPfP5U/uEIgTYNId53Pu012r9oM3toMX/1xDJXc7Ad2rawmsd12OTOJ0lNnP5dmzZ/7PXG4qXS6SpAOB0gS0ixc0C/Mc9TVdfdFi7p/so0Zs/tpekJpaJ3YYAyb8hAAEIJCdAFP+7EhJsA4BXW2mcUIwnNCnSj5//uwuTbt9+7buArDIozuP8g51LJkqzJiTJtayjOZxoWBjWvKFFGQXFVX6rMacKWMDvg3ghgAEINAxARr8jpUbLxqrQHE+V3/a0y7zpi4w5k1EBChKAAssipfEcxFgyJeLZN/pcBFAn/rVy/y6JzvYQlsrqq4A+PPPP/VNIbe7thYSfwhkIYB9ZsFIIkYCOj1gDEkwCEDASIBqZQSVFkz705Y3OnReSncBpGWRPRYmkR0pCULgEgSo+5dQE0KOSYBJ95h677LU9DVdqrW/QulCNy2wW8qlN1UsweZhtC2tF3qdv6pGoZV8Kp2DjAMC7RO4ubm5c+dOXM6nT5/GA+x6unn1gOTRQHRXmgSGAAQgAIG9BJjy7yVG+HYI6DN3/rxGgmnw8NdffwW3COl7J8YZ1uPHj4/ctpZGhklTGjditUYAS25NI8nyoMoA3YAzZWwgsAF+QgACEOiVAA1+r5qNl4tVoDifDp72tMscVwfGHOfD09IEsMDShEk/FwGGfLlI9p0OFwH0pl8dCtQ+mbbQLAXT+2PTFQC6V9sSnjAQOEgA+zwIkOilCejF2tJZkD4ERiNAtdqrcR1aMr4covNS2snem/7p4TGJ01WAAIMQ2PWJngpMqPsVIJNFUwTOqoNMupsygzVhdl3fe5YtrQnfsj99Tcva6V424+cajHO9Oa4gonHxf55OXh8qXV6epAaBBAJ//PHHL7/8EomoN+t0CXgkgP2Rvrj76tWrSHidS5A8kQA8ggAEIACBgwSY8h8ESPTWCOi00pcvX3TkfS6YBjDxQc4URVMS3QUwj96OTzeTJtay2jGqUyTpxpJPoddUpoOokplyxOoGsYEIAR5BAAIQGIQADX4HimYVqAMlGovQ/S4zxmy0BIIVIoAFFgJbOVnOzi0CZ8i3iGUETy4C6ErLb968+fXXX4NbtBdLqBM5796908EdrgBY5INnCQLYZwmqpLlJYNe29GZqBIAABESAalXUDHRoyT430wnsXOe5jxQKkzhCj7gQKETA3pJIgLSLJKn7hXRHsn0QqFAH56CYdM+ZtOmT1uq2WZbSUtHXlCZM+rkI3L9/3/Kait7I1YJ8QqbBRQDGEyEJGVHpEqARBQInEtCLcx8/fowPLdRiHP9Srk7JPHjwIFJSyaB3LRZf5IvE4hEEIAABCNgJMOW3syLkJQhoiBKfHOk4k6UgGoGodlhC5goz5qQpPuDMxZZ0ahIY05JrEq6WF6qcox5tpowNzG0AHwhAAAJdEqDB71Kta4ViFWiNTJf+3ewyL2oHY17Egmc1AlhgNdRNZXTplUyGfE3ZUrPCcBFAs6rZLZg+Cfv06VNLtDt37ujQ4aNHjyyBCQOBLASwzywYSSSBwK7BHPdFJRAmyoAEqFbllK7ucu/H03RxgE5jlxPJkjImYaFEGAi0TCBt/Yi637JOke1aBNLqYFBGJt0BkJZ/7tL4rkslWi51mmz0NWnciHUKAePL+cEr/RZRdfub3xQ8fPiw3Ku2VDqLRggDgaYI6LLvz58/R+4iUQOiz+0euQtAn+rVFeTxUms56+7du/EwPIUABCAAgWQCTPmT0RGxTQKvX7/efHtfQ4sXL15Y5NcpqZrbZGNOmljLspjitcKMacnX0pFRWlS5CGqomTI2sGgDeEIAAhDojwANfn86XSsRq0BrZDr272OXea4gjHnOBJ+aBLDAmrSbymvXSmZTkksYhnytaaRNebgIoE297JbqyZMn+iSsJZoGizq1U+6woEUGwoxGAPscTeNNlffevXt2efxz1fZYhITAaASoVoU0ro+fBMO5yDFuX4b4N9n8kIXcmEQhsCQLgSMEdPWbPbqxtQkSpO4HQPgJAZ9AhTroZ8ek26fRvnvXqn37xSkqIX1NUbwknpeA8YjGhw8f9r6OG9wdYMworXRUujRuxILAuQT0hkNcgK9fv6p27218pjR1F0m8ZdDA5s8//+QWgLgKeAoBCEDgCAGm/EfoEbdBAh8/fpRVWwTTaV1948QSsuY2WXxoFEjbzdkD1rICzXbwc0xL7kBx8yKgyjmTyWecmTI2sGYD+EMAAhDojAANfmcKXSsOq0BrZPr2N27+Nr7LHOgIYw6A8LMyASywMvDS2e1aZU07C126CMb0GfIZQQ0ejIsAejCAR48eBccB10qlkeLm1dprcfGHQBoB7DONG7FyEdg1mNv1uk4uCUkHApcjQLUqoTJ9riQ4qKRTNfqkm+WDJ2q7jKemSkiuNDGJQmBJFgJHCOwa1eyqxU6qXbF2yeOywAGB6xLYZfO7atOcCZPuOZPGfXat2jdeltLi7aodu+pdaclJf0ACunj34cOHloIbV/KnpDRV1He2XbKqFPfv33c/szuodNmRkiAEKhDQotBmJ6gAquB6q98ujy4OUMqPHz+ORNG7eUp58/2KSAo8ggAEIACBOAGm/HE+PL0WgWnba9eMRrMhyyvoGpDo1oA6NMacNLGWVce6auYypiXXJFwtL1S5hnqcmTI2sGYD+EMAAhDojAANfmcKXSwOq0CLWEbw7GOX2dcUxuzTwF2fABZYn3npHL9//27PYteoyZ5snZC7hN88IVBHZnKpT4CLAOozz5yjNrR0w5MlUW4BsFAiTF4C2GdenqSWQGDXeGjXMDFBmMGj/Mv7O/el5YyK8Mr0r24KtcmHarWJKCFAcAuAUtDxJq3xqSf97bffNhPUmyQnXvaESWwqiAAQqE9g1yqP8cNKQSmo+wEQfkLAJ1ChDk7ZMen2sV/Fvav93GVLVyFgl3MXK2b0drCELETg+fPnlpR3XQQQBDZ+EcIixmIYKt0iFjwh0DKBT58++Q2FWom1l+X0qQS91X/37t3N6wB0BYAGmWoQ/JTnEHR55ZcvX7R4NX+EDwQgAAEIZCHAlD8LRhJphICGKFri0FBklzwaacQHJC61V69eaVzkfpZzjDlp2lXqwdeyytle3pR36ZQ1t7zw86aGKhd5DjVTxgYWbQBPCEAAAv0RoMHvT6dBiVgFCoCM9rODXWanMozZocBxCgEs8BTspTPdtd6Ydha6dBGM6TPkM4IaPK6sC+EAACAASURBVNh/Bi//1Yuv8zra0LKUQq+Qnfh6mEVCwvRHAPvsT6dXLNGu8wQ6DXnFMiIzBCoToFplB64LCINp6rt37xxnuTW122ygnj59qi9yuFjZhYwkuCvTzYJEMuIRBCBgJxC0KvGIu9aPXFLUfYcCBwTmBCrUQWXKpHtO/hI+u1rdwQ/a0tdcwqQR0hGQxaqCb3YBCqDjyMbPYAYvvZS+CIBK57SJAwJXIaDlICfqw4cPtQ+o9/PVVqxdIP7161ddB6Ao2jTUn1otvZV369YtDTnUOulPF1MqjEtz0aHzE2qddrUYi+ngCQEIQAACEQJM+SNweHRFAhpvpN0fpB00jW2CmdEiAQ1yNJhJy2UxwUXPXUOgbnbEWMtaNIZLe45pyZdW2ZrwqHKRzFAzZWxg0QbwhAAEINAfARr8/nTql4hVIJ/GmG7V8avvMk+Kw5jHNOB2So0FtqOLvJLsWmXdtZKZV87jqTHkO85whBT+PUIhey3jt2/fpvM6mwXUOR69QrYZjAAQyEgA+8wIk6QOErBf7KTDAQfzIjoEBiFAtcqoaB3RDg5n68S2Dja5LHRoSYew3c+IQyNDfbQtEqDcI0yiHFtShkAagV2jGl0jkpYLdT+NG7FGIFChDjLpvq4haXS39qneeaF22dI8egc+9DUdKHGoIhhf1Le8xCJu2qj2dzT1im/pd1qUKZVuKIulsFcnoFbCDRU0upjaFjUU8v/8+bPe848UUGtN+sKMlpIePHigKaH+1ZsSunk8fguATk5ot/HLly+7TiFExOARBCAAAQgsEmDKv4gFz2EJaB/NcnxTsyfjjOwgyQEnTaxlHbSZNqMPaMltKuK4VKgyYDjgTBkbCGyAnxCAAAR6JUCD36tmWQXqVbN7y2Vc02h5lxlj3qt0wuclgAXm5dlUam5D3CJV8lloS+IVwjDkqwD56llwEcCFNWi8BUAl1LmcCmcEL4wS0QsQwD4LQCXJRALxI49+ooN/a9FHgRsCcQJUqzgf+1OdnPYvpFdErejd3NwEKeh0tW4HCDznPzXXtfe/8+hHfDCJI/SIC4ESBOyLXzpDmTxbpO6X0B1p9kGgQh20d/osCjVoVPb2025LDRYzi0h2VszoswAnkYMEjEc0dBmc5RK34CSHMfGDRaDSHQRIdAjUJKA3+V12cvszOy0lffr0SdcB6A4RF+aIQ43Dx48fdYbGv7zySILEhQAEIACBCAGm/BE4PBqTgPHDJ5pq6daA0ojGnDTZS81aVmkLzJW+XaesueViXigdVBmAHXCmjA0ENsBPCEAAAr0SoMHvVbOsAvWq2b3lMm4Et7zLjDHvVTrh8xLAAvPybCo1+3rjkbPQjRSZIV8jimhZDC4CaFk7Mdl0fWn8uxwusk753L9/3/3EAYEKBLDPCpDJwk7APh7ShwIs57DtWRMSAr0SoFpl0awanICkLnL7v+2d/X3XONOvn30+p4CQEggVkJRAqCBJCRsqAEogVEAogaQCQglJKtikBKCDPd9dn6Nbt2zL4xfJkn3lD5BlWRpdM3oZWdavb4uSTgcIEnfKoN9zu7q66ryVNNIiWyMAPW1SRZA5BBoCOmTEjmLOZyG0fTtnUu6KQIY2iNNdu0WN6j9rr+xM+UexwqOfSZvH5xPQV7jGyVXwkX+7aH1tK//OxeuFZZ5FfhqdY04AAoUT8H/kUKJ2dj46DkDJ9N3Oly9f7K3br7iWqvSsctCxAnl6Ib90whCAAAT2SQCXf596p9ZxAsbzspWJTt+WMxXPbeZd+7RqS2/ERtV6JmEez0NglE5Zc8ujlGmloEqf2z49ZWzAtwHCEIAABDZMgA5/k8plFWiTap1WqdrfMmPM0/TOU0sRwAKXIllmPvZDKjvfmJdZqT6pmPL1kSHeEeAgAIeisoB/fGlcdMvvx8Zz4C4ExhLAPscSI31SAicnJ/b87UdG2fMkJQS2R4BmtYhOdQCh9gC5rPRdh/+Zh4t3Af3gycHBgbvsC2gU1ubsvruJ4jGJRGDJFgLTCMQ7kyBP+8pR8KAuafttJsRAQAQytEGc7totbVTfu/ONtow1tVv7DuU3dtGDBwEECYy/AjEfOI1uPkNygEAeAv7v4upz/aOjo75ytXvs8vJSi0V///33/f29Hnz//r1mI1qJ8heaFFaM4tXh6MWiUiq9jrjSs8qhL3PiIQABCEBgcQLG+aTKZR/I4vDJsGQCxvOyVQX7z39Nq+8+nSbWsqZZS8lP7dOSS9bIZNlQpY9un54yNuDbAGEIQAACGyZAh79J5bIKtEm1Tq6U0R6Cl8jt4oIEed4yG4WXtCxptlVGzHwCWOB8hiXnYP+8a9QaZplVZspXpl6Kkur/FCUNwhgJ6KdijX2ZTjSJ7P4xFrdKMu1Jenx8bIrW9iPtNFpFDAqdQAD7nACNR5IS0D5FzeqMX+Nog6N+UiCpPGQOgQ0QoFnNV6J2LAX90vfv3+P7qnVXj1h8PG1y0lwxntv8Kvg5YBI+DcIQWJ1A0L3E5Znzo460/Thb7u6WQOo2iNO9AdPSYp0+tDMu7inZnr1UxpoNGPzeqqAGa2ngatrxn9deZYuGlEWj25vFUt96Cdze3jrhLYtFTWL1Ufo7Pz93zxKAAAQgAIGiCODyF6UOhCmNgD7vlLflH7HdKaE2Gukd3NXVVefd+ZH7dJpYy5pvOaXlsE9LLk0Li8iDKn2M+/SUsQHfBghDAAIQ2DABOvztKZdVoO3pdGaN9Pqm0rfMGPNM1fP4TAJY4EyAhT+un88ZXBB2VZizF9plsm6AKd+6/Kso/X+rkBIhAwLBLsDgrn9pP9vGf6qEsFZmJXzz9+7duxJEQgYjAezTCIpkOQnYD7RzR5DkFI+yIFAjAZrVHK3d3Nx8/vzZz0GnAFgOb9Jin+VETDm9+Y+1wyR8hRKGwLoE7B8h6+S4maLS9mcC5PFNEkjdBnG6t2E29h5Yx9Vto8qTa8FYMxkdD65FQD+1bSk60p/LZ/TfZarH0Ns+S56LpKHRLYKRTCCQlIBOEvHzf/36tX9JGAIQgAAE6iUQmSIGldI+iiCmlkv2gdSiqQLllFvk/9RzREK9g3t4eIgkmHlrn04Ta1kzzabAx/dpyQUqYr5IqLJhuGdPGRuY347IAQIQgEAVBOjwq1CTXUhWgeys9pOy0rfMGPN+TLTMmmKBZeplKansu+bsq5dLyZYoH6Z8icBuJlsOAqhPlU9PT8bvVA8ODvS1WH01ROKaCWCfNWtvy7Lbf+PI/tHOlnlRNwgYCNCsDJC6k2isvLi48O/p2377KXT6GRPLR/7ND574paQOYxKpCZM/BIwEgm0u8afsa0Z9+dD2+8gQv1sCqdsgTvdmTMveAxuXATdDpl0Rxpo2E2IKJ3B5eWmRUF9A6fDyzpTBu2p7j9GZ29hIGt1YYqSHQH4C/o8cqvTDw8P8MlAiBCAAAQgsTgCXf3GkZLg9AnqbZvSPLK/SJvPZp9NkJC+qrGVNNq3MD+7TkjNDzlMcqmw479lTxgbytDVKgQAEILA6ATr81VWwoACsAi0Ic0tZ1fiWGWPekgXWWBcssEatjZLZvtJoX70cJUD+xEz58jOvq0QOAqhLX/9IG6xaRiqQ9M1Wu1z/R4rad4nZCQHscyeKrrGaxkOenp+f+zZhr1hriaRtDfq1cPvEbkVpKXo/BGhW03T99u1b/0Fh1Lf9fsxgWD94ovOeBpPpB0/0M5KDyRZMgEksCJOsIDCZgH1Crp7EfgpJRB7afgQOt3ZIIHUbtOfPolDh5if/7uXLlxYh7WcbW3KrNA1jTaWK27PYxleMwQf/DTG9q/bPqVRfscicbZQ6aHSjcJEYAvkJBNODnz9/5peBEiEAAQhAYHECuPyLIyXDTRK4vr62rKho/1LSF+s7dJpYy9pkg9qhJW9Sj6oUqhSEnXvK2MBWWzf1ggAEIBAQoMMPgNR7ySpQvbpLLXl1b5kx5tQmQf5xAlhgnM8G7vqbZyLVWWovdKSInLeY8uWkXV1ZHARQncr+x9iRqWLBj82mrio7jVITriJ/7LMKNe1TyI8fPxorri9sjSmzJZPwalw6pEDuytgPhrMJSUE7JECzmqB07TpSW3YPaq/ShG/1X7x4YRxwNRvUNySuuNQBTCI1YfKHgIWAfSZjb7Pxcu352GWLl7jgXQnPLGtBnmQlAnY7t7cdH6xxDqBHWBTyuZUZfv/+vUUwnW1c4HF1FskXTGNvL/Y2uKB48awYa+J8tnrXuEXj06dPbQLB6QDGrNr5zImh0c2hx7MQyEAg+OkDzunOwJwiIAABCGQggMufATJFbIPA9+/fLRXRi/UJ7+AsOSvNPp0m1rKM5lFRsn1ackUKsouKKsVq554yNmBvL6SEAAQgUDUBOvyq1ecLzyqQT4OwT8D4arict8wYs68+wvkJYIH5mWcu0ahi+xwps/zTirNXh21y0whX/RQHAdSnvuD40kgFMv/4m/9VW0Qqbm2bAPa5bf1WXbvj42Njr2g/GywbEH8LeKWdbfDhiuXHzLPhnVzQJis1igbNahQuJb66ugp6GONepXZBgt+5ltdO+fbt23ZkohhMIhFYsoWAncDd3Z3xCxCNxUudLkTbtyuIlJsnkKEN4nRvyYouLy+NnpHxrcaW4AR1YawJgHBZPgEZ7evXrwfl1MxNY0eQzF8F0i3jbo8gk5mXNLqZAHkcApkJ2KeImQWjOAhAAAIQGEXA3p8b33iOKj2SuNJXk5Eacat2Avpp+i9fvlhqoYMyg/e5lqcsafbpNLGWZbGNutLs05Lr0pFRWlTZBmWfWbWfrTEGG6hRa8gMAQhAYAIBOvwJ0Mp8xD5XYRWoTA2mk0rNvK63zBhzOmMgZwsBLNBCqd407e00nXVZcC90Z/75I5ny5WdeUYkcBFCRsv4RVb/pavyuQ4n1a7E5q8cL4Jy0yywL+yxTL0jlCBiPqNcnFok2BDhJRgWCXyo4OTkZ9XgkseWbk58/f0ZymHzr8PBw8rPxBzdZqXiV171Ls7LzlzsanNCmY9i0V8meQ5BSX/Ba1nk1Qzs/Pw+eTXeJSaRjS84QsBD4/PmzJZnSBD2S8am+ZLT9PjLE741A6jaI0709izL2xhwEINUz1mzP/jdfI+MH/MHYoVUgf/3/7Ows8yK/0wuNzqEgAIHSCLTXrpkqlKYj5IEABCAwgQAu/wRoPLJnAvoiXe6ShYDlVZoln3aafTpNrGW1LaH2mH1acu1a65R/56rEU5ZV7NwGOtsFkRCAAAQ2SYAOfwNqZRVoA0pMWoWK3jJjzEktgcwHCWCBg4hqTxD8+GJfdYwrln2PlxnPlK9MvZQgFQcBlKCFETL4uwDjj1m+hIznMOqullPtso3KmcQVEbDbAPZZkVq3JOrp6anlnDxVWV/nllPx4Ee/F9yskO5r/Da94ECBdJ3AJivV5llODM3KqAvNlPSrI35ieWjzv89XZ2VpTfKEr6+v/dLThTGJdGzJGQKDBLSyafz8Q12H8Z3BYKFNAtq+ERTJtk0gQxvE6d6eCRl743JcVLsRLq4sxprFkZJhagL6LsVSRHAe5devX/2nVnxhSaPzFUEYAoUT0AD98PBQuJCIB4EdElDD1BE/WpjVEbFyGHdIYBtVzqZHu7dleSmwIPxa9oFk09SCbMlqJgF5T5bm8Pj4eHV1NbOszsf36TSxltVpDFVH7tOSq1ZZn/CoMiCzQ08ZGwhsgEsIQAACWyVAh78BzbIKtAElJq1CRW+ZMeaklkDmgwSwwEFEtSew7JdbfC90IdCY8hWiiJxiGN9zcRBATqUsUFbwIWUkx5cvX0buLn7L+MHJ4uWSYVEEsM+i1IEwnQQs00E9GPwaW2dWeSK1OUy7E1xZ6tuPj4/d5cyAZW+E3UeKCxPkk+5z/U1WKs529bs0K4sKdISH3wp0KMkiu470y5DGOdi7d+/kHlhEnZ8Gk5jPkBwgMI2AfQKjY4YW/2lZ2v40rfHUlghkaIM43VsymKYu6o2Do98666iZpL4g6ryVOfL5+TlziX5xjDU+DcJVEDB+IOE+/g/OlFl2FWgCMRrdBGg8AoEMBDq9OcuMIoNsFAEBCIiAvpr+8OGDmurJyYkOh9XC7Nu3b1+9enV0dJTttFYUMZ9Afj3i8k/TWn5NTZOTp1IQMC6qqGidsJboHdkOnSYjdtayUth8ujx3aMnpYK6b855Viafc2N6ebWDd1kfpEIAABDIToMPPDHzx4lgFWhzp9jKs5S0zxrw926urRlhgXfoaK612yvlfXvQ9nmIvdF9ZmeOZ8mUGvlZx2iqm3xb9448/2m+WO/eLchDAWpqaWK6lI5uY9bzHjB+hzSuEp0sngH2WriHk+5//0UYri3usbxv0Cy0lAAt++c0ivF1sy5Exdh8pXm7wuYil6HiGfXctOVdXqb7KFhJPsxpUhE7o9E/0UHqjbzaYsxLocBDjVm/tOtWWOEueM9NgEjMB8ni9BBJtJTQC0VqA+4Qs/ojOIjGeHBzPJ7hL2w+AcJmfwB7aIE53frvKUKK+EbJ4McZOPqnAamWBZ5e0uHbmjDVtJsQUTuD9+/cWCZ1PF7T0ZVeBLJIEaWh0ARAuIVAOgfbk4fb2dt35cDlwkAQC6xLQhgydg6xz4trum+bSOhRAw6vWcNYVktIHCayix7bNDMqZJ0HJ+0BW0VQe7JRiJKCFbp3EbUmsd2SWZGPT7NNpYi1rrJ2Un36flly+XiZIuHNV4inLZnZuAxNaDY9AAAIQqJQAHX6linNiswrkUBDoI1DLW2aMuU+DxOchgAWm41zCe2e3kSZSzUR7oSMl5rzFlC8n7bXK0mK7TpPXZo+2AHqzrPcaOiMguMVBAAGQ0i8tP3Tc1CHzqLbg92yl6wD5+glgn/1suFMQAU0KLbaq/VirC63dYMGgvuwWcB0aNFjH4OvlwfR9Ce7v7/1b+nTZv1wwvMlKLcgnUVY0qwhYbUQLvuUQLvlmkUfG3pIPYNnn1PgDYzOflh6TmMaNp2onsK5PFBweFIEZdEqRlGNv0fbHEiP9sgT20AYtjkxDlUWhZa0rdW5fvnwZLEKfXqz+vZD6+UE5UydgrElNmPyXJSDXT+8dB/NUp92cRxnM05ZdBRoUozMBja4TC5EQWJ1A57Qw0edtq1cWASBQEYGrq6vBlqhFWu3nKGEHVUVgM4u6lh47+/bOuuPyN1jW0lSnUohckYBlUUXiqftNcTyuct6n02TBzlrWiu1iQtH7tOQJoMp/ZM+q7JxNDc7Py9fpWAn3bANjWZEeAhCAQNUE6PCrVl/nvKWzRqwCdWLZQ2Qtb5kx5j1YY8l1xALTaSfYu5KuoL6c9R7N8hHT6nL2yb9UPFO+pUiWmY8+8tfh8nHZ9DlhcBYABwHEiRV3V78hYJRJ77GMKecn0z7FxT0N/+ea7SP0/LqQwxwC2OccejybjcCLFy8s3wipF9Xnu9mk6iwo+KJPJ/xJ+M6U0yLb52F35rPIT4j7c3FjuZ3CDEYaM6+rUoO1Xj0BzapPBZojBa+WZaL6br8v/eR4dWuW+ZL23Ghv3ORS7A9iEnZWpNwSATnki4wvE5ho2Ss4PKgvE00n0h3HQ9vvw058HgJ7aIM43XlsKX8pp6enZ2dng+Wue1ydZrbGsWawInMSMNbMocezqxAI1nb6ZNAopmUof41d3YIMvi99tngaXTbUFASBUQQ6l0C1oK1Jxah8SAwBCCxIQEO5cdxXoTrXda1FpAWrvMmsVtQjLv8oi1pRU6PkJHEGAtoZr92QloK0K1SWY0k5Ks0+nSbWskYZSRWJ92nJVahmrJB7ViWecmMte7aBse2F9BCAAASqJkCHX7X6WAWqWn3ZhDeuNq/7lhljzmYPFNRJAAvsxLJIpJZS132NZfnZjKR7oRfBOD8TpnzzGRabg77oMW7FVLLr62tXEQ4CcCjqCHQuWa4ueopjVPxdj/YRenUUOxcA+9y5AVRUfb2Z1sxvUGDLDHIwk8kJgq8s9Inv4p/vWn5CXPLf399ProV70M/E8mt47sGxgU1WaiyEVdLTrNrY1Yrfvn0bxBt3IwVPDV4aPT3lo/VBCTaY4fwEmMR8huRQI4G1Jg/GcjVKLj6dCNRE2w+AcJmZgLEtLC6Vsdz5bRCne3HdlZOhdqIPnuukQ51W/OHQ4HyrCDp/TS+SbPItxprJ6HhwFQI6mHmwdUswNfDAWzTu7chQKRpdBsgUAYGxBPrGZXUmarPrbssYWxfSQ2AzBIyOYVNfzZn7GvJmgFRakRX1iMs/ymZW1NQoOUmch4AO4Da2IFnO09PT4lLt02liLWtxQ1o9w31a8urYUwiwW1X2TbB36Cnv1gZSNCjyhAAEIFAyATr8krUTl83ow8YzWfwuXwMtjnRmhlW8ZcaYZ2qZx2cSwAJnAow/PmoRPp7V2LtaePR/grTz8fn7MDuzLTCSKV+BSpkvkt5TjNoVpp+PcptAOAhgPv//5OD/iP1/YhcN6Ssv+3CV4jTrdm1kf+4UCuPnl+1M2jE+TMteyXYOxOQngH3mZ06JkwnoK7jBz9G1E0uO9OQi5jyocTp4RxVsB5+TuXvW2Gb1Vsw9Mi2gkcL/FOTk5GRaPpanNlkpS8VLSEOz8rWgb7TapwBoSpOuVzF6ehJS3YtzBnyZFw9jEg1SvwNcHDIZlkZAnlGeszb8iqutDS57Kb26oG/fvvkPJgrT9hOBJVsLgc23QeNct2HFopDFZopKY/G81nrLoklsUVMaxpqiTBdhBgkYW64/o9MrgOPj48GcsyWg0WVDTUE+gaKGHl+wEsKRl3GaUWj1Nc9UsAQUG5MBs69XofoGdaz61FpXPOerXtRJJV9Xj7j8duWuqym7nKTMScC49K2+OngFv5SQ+3SaWMtayn7KyWefllwO/wUl2acq8ZR9E9qnDfgECg+P9R8Lrw7iQQACKxKgw18R/pyiWQWaQ29Xz5b/lhlj3pVBFlhZLDCpUlbZh6ka6QOHwd4v217opITtmTPls7OqJeXnz5/HiurObOIggBi6MhdcIquWQWWM77qCp8Ze6mAJ98iXL19cuC/w/Pzcd8uP9+Hbzz7wc3BhPysXSSARAexzLFjscyyxBdPrzfTgOSOawq6yaVLzV982dGbB5eXlgnV3WZ2dnblwX8DyCr/v2SZeGP0ElkL99GPDlvyrq9RYCGulp1k15NVvdB54kWh3kVO3xdNTYnUv9vHaZT4tgEkYufl9vvGRmcn8U7ciWRUrWETm1W9lO2ujqam2jBvPBVR71NJnHj60fSPn/E3MKFjVyTbfBu2DOItC1VmyPvodPABO3wnrg4fMVdPkNvDpBgXIcOwUY83OB5G6qj/4krLdpt6/f9+OXDeGRleX1S1uLcVWP79gRm96cRUEGcq5i0wL9RpOs+KjoyNNG3RWnQ5p1dCcYXQOhOQyEYFizb5YwRIpIsh27IS5eTyP1+ZEtejIksZluEigkH61qcvqeoz07QHtPMZT7D6Q1TUVqINLERjsPVI3di2qGFuQllYSvXbfodPEWtYmm/8OLTnQ42CHFqQv9nKHqsRTDqxxhzYQEDBeFtvq8wuWesJm1MjekuVXdI2ELZQsaZatu6XJ5JGKDj8P52XtR7kZfVil3Pkq0OLk68qwirfMGPNYo6q01xpbzb70i1cfC+xDvUh85n2YjczBV1SdFdH8J9te6E4BgsjFDTvIX5dM+TJAbmNPFzNhgue2lS52EIDx626fwoRH/MczhMdKmMew7FO6aW9AR4HVVmB1KM0jEkz7igY/2r+/vx8sQhuSfPidn9INZuISlONvO5E2HMA+xyoX+xxLbMH0mv+pRxo8C0BT2My/yqJPef0OXBK6nnbB6jdZqXaDefo/STeYuDOBP1PRMKHBojPZUpGbrNRScFLnQ7MSYe2x7jNCHeqRWgXuuK94Qen2OQXlYhIBEC4HCeRxqQbFmJNAVejrBOZk2/ms/CbjUub3799z/qgsbV/6shizxRfoVD2REQKbb4M43RHtb+CWZpKDKtaJsDldVH06OGFc85f1EumFscYyiFgGo0QKmpNtpWJHqqxlEOOczWUyod25ZxMFaHQ0ukSmRbaTCQzOGTQca9rw9u3bV69eHf7794f5T03e/1M/Jo/y9PT0/PxcH85p+fr6+lrvBzUn4XyByRrkwfkEypkzBO+17VXz3wTZnyJlIgIl6HGwb3d1z2A8xe4DKUFTThEEHAHLbNklThSwn6emV2mazywuhqZPO9x7wFrW4oa0eob7tGQfu6VDK2ci6ksehPepysHZ1K485X3aQNAQLK3V0uqDbLmEgJGAxQKNWe08WZnttBz90uFbLKQcfbnmPDhvcSn3vArkIOw2UMVbZox5rH1W2mtZqrlKZ4sFWlQzKo3/aZV0mnnvSvAVVafkmfdCWwzb0q4762KPZMpngWxRlp15upTajTlBVD2iH4H4R6q/F/qzv1NxLPTr8QsVniqbsfvzVDW910kljZev/Ssy6cV7buGgGpLfy+tSBQxagqgOyqGu2dnJfKq+kH62flgzgEGpSGAkgH0aQTXJsM9RuFIktpxOIjX99ddfKUpv5+l/M990U+oS28kWjLG02TlDttD5/W3Sgclh2WSlXO3KD+y2WWkuFLc9ncWVQX32Geycpj2qIrs1CVEK+kC/P/TDOiRlFNL5iaV9X4C+cP5JstGAs43LDeqzs7M+RH68P6/L097jfY6TLVtjDyxzz21fKBz/SCDPvCjQS42XtMFAa8a2L9tLamO1LAoF9Kq4HBwNNeI0q3CpqxNoOdKhBbeyDT17Hmv8iUfA313mn8stYpNO/kggm40tUiNl0l7tidROA99S5S6eD40uojjdotEtaHK1e9N5XMLBg7njFrvUXQ1JmqBq5ql17DxTlAUtraisajf7/H3g4LS5MfIMi0iW8bGvxWUzwtoNLEO/WogecfkHG0UhmhqUc28JLavCCwAAIABJREFULNOSDEz6OtvO+ER+pcVENX3KMDw1wNveaIq9B4ODMmtZRvsfJCljlk6Nuc1Jtk9LbohtbM1th6q0DEmd48KykeV4yju0Ab/3s6g16as0XxgXxjtzKDYfsFhgoknpxtha+vb8C1PtmXanxrPN/Pfc4dc7f2MVaGOdVaLqGHubpgta6y0zxjxK+/X2WoPV7BwKg8gUkx8scFA1foL4PkzZp972BrOvDC9oGgktPV4KE/L5tMOBDXdeZvMrmfJ18neR+Z2CtsFYYix6dJXyA42lLXYQgGVA8otXWB2upYZrpVH/FQhsucxjN6O0nm7bjT9kuv7UItugToXRpz2YPpLAqEeNVZFMuDWKgMUGnH6xT4ciEsA+R1nghMTB4SOdutAwl2FVrj1/zTAvbBfaJjDHCAOHIQNG2cAmKzXBtld8ZIfNSo5uu+0EMXkmisE8KpAhuEyx3afT8HZoEg0HS3fUKCXdpKhTI0Y7ye+yGf1Kge2sV6LIYCwL2pG7lE/kwgo4F2l1qRIJYMl2t23fuIFDu/osGElDGwxsAKc7ALLJy8Fdv3N8NCMxTU5Uij+0aWIwKFiTPucUYp9jzYYXPI1jaB7fythYjMmME101IvXzxjxXSUaj8zvGIJyhc15c6cU2utq96TzdlJ1SYKtJL9UQtKadZxF48RaxboZ2hbKI1GjKOLZmWESyDI597S6b1dVuYBn61UL0iMs/2CgK0dSgnLtKYHRRM3g6/hamvo7Xj0+0hm+x0u3tPRhcMsrgLtWylhXpHwYxyoAzzG0aCfdpycYOLYM9R+xk7K29qdI+7/VHhNThdT3lvdmAayPGVS/1ve6RPAG7lZbp/mfwzvIoInUpRguE56AijKNzzleTjcxaArUMH9kmb5Jqnx2+0ULKnL+xCjTYA5CgIWBcCVenlGHtpVMpGHMnls7Iqnutzhq5yBUnP1ig04IlEN+H2ayXtrWZYUpjmckkWs6NcGuj6JwB5vQrLaC2t/i8sc7TosROS2u8nmUOApAv2lnGYGSG7xsjbTJ+a+wrIldZqSSe8yJ37cwT9Sn+64egiMHp5mD/6+cwc6VDZTnVxAN5FLeI9svPBPs06gj7NILKkEw+gN/zdHYXSpDUSW5/RRz0ruk4WIa8aTP4YPor5yFdLYKcN1mpoI6FX+6nWakzH+xAml5FyeSKpFacURjX0Q1OzJYSeD8m4ROLL5o4LSiQTRGNeHY7UU/u1yhpWEbiM4mEsw2RTX2NelTiYPSZNnpaIBtFSieARcgmzT7bfnte12fPGcYFu7KKTWk0eMm/nzaI012suS4omL/y1tmHyODT9SGaAGg/hF9uM5U1tkc9mHOdbYdjzYYXlIwbp2SQCza3PFkZq1bmVqQAEY3O7x6DcM7eL9DLtEujZeZvdPYRp1hvOt0w7et6cMIQmGjOS3Vo8ozycPCZ1BvegNnvdhHJvqIVtMGcvesGDCx1f1KOHnH54z15OZqKy7mru0YXdebOHwtS9atBTzt4mUiqHTpNUtDg1JS1rEEzHmQok8753meHlmzs0KSIutz/vanS0pQGB4hECdbylPdmA01/W+zrWryzwQFxGwmKXXetDq99dM65MCWMwYvUvoFDTT4n8x12+HYLKXP+xipQzgZSb1nGMWXdt8wYs9HAau+1ItU0Gmqi1yJYYEQ1wa2IP6K1O5dYC1DB9CbpklS7uKB0XSYVwFU8CJTpVzLla5uHiylzyhfYlTToBB4bUFZzDwIQo2Cb9VghtPSmOgS1WvdS46vRQ+urrAaSDC6lnbzkWRCp3rL7RWswDt67D05Q2o/44gV95RzzkBbsr/qUck5ZfhUIi4BvJH0tpYnHPuN8mrvYZ4ZmZewxEk0i27NqNaIMtW6KsEwmpq0RBF1BhsHRQdtkpVztaglsu1nJxuxrB66rX3bUa1vCBJEkm7qgYDrXznmRmG2bRBuRfCWn+sGAxvpsneQoO5G/1q5aophg1IhDk9eQSIx2tu1hulM2PaimFDggi8upIiz7VyRGOSsae2v7qm+nhXRGyrraJkdMQIA2GABpLu195rLTD/VCftHqbYJZRDmLQp3c6oocNH65aQH/RSqoiW4wnOmymagMiuT3dYnc58467mqsMVa20YV0J4V2QiswctQYqhfJBVYhIpJaq99A+sLqRSOZlHPLaIeJ+oF2X6SxKR0cY2VpdAuqYBvetAx1QSZ9WalvCUbtvu5lxXj12ClmLH1MKo3fhtnveRFpWhPLRmwbBpahXy1Hj77fHZdqny5/nEnf3WwtrtKRaLLYo2bLSf3TwSWpPttQi0shmJHMNpwmZz9tZy3AzlqWY9UZsLz9SWQznfIocleWbKxsY9V1rbntTZV4yp0t2mjhiTqZ9gCRdDWvsflgDIpcZvA1nFLwzhyKbQfU4iImF9yq7mVHTt0Z+64GaU6nL/jMIdBpcKmGXyC0bXT4oyyk2Pkbq0A5G0ilZdXylhljHjSwbfRandUsYfKDBXaqph3Z9s7c1CVYI20f7pBoN8vgzEqDeOYJVcNtlGHn9CslnrE/YcrXbgIlxBhHdtc2/cA/z7brIINo/6lJ60+NR3agZqYmbVl99gsbDCtDZauuQUWooKbEtiQSui3zYEw7H8U0RbhK6S2pvfcfrI4SqLtRY3aV6quRJJlWKT2lIiySKI3EGKRkSSBcfqEKS/72g36aTgn7XG5R8tNPfnUtOLKlQTH8spqwBJMFTtNIm8OeY7DPiPaxzwicdW9JNZbRTX37gr1EZ2el8WjBIixUNUy0u8QgZmyfHOSZeYKrWgcCBNVpLqurlEWbRaXZWLPStEfzBBnzhDmGs0D1MykauGSz9GBOjHZA9cowC9qYSfQ1N6nD0gUFWpBdaVBIYR5OTk3mJ9iJNmbJNlwmKQLKX6UEQAYvVRfVKIU8QZ5qHYPCKEHzVODRKH7sWBOU7l/KtCygNJFQSv/B1cM7afuq5uC6ZNuWpK88lry6GUwWgDbYiU72Zp+QaFTqzGRsZC2LQmPrVXL6wV5FZqChZ8EqtEtUEW5YMbZH19dp2FKGy0rYV9k9jDWqY+caggPeF9CsKcNUv081lvhpY2i22aClCpY0lqm4JZ9C0tDo+lqc4ml0k610e950ajdfqDXO2qeFEbtNfWupGelk6yr2we2Z/T4XkSyjfLuVqYtIbZnbM7Ck/Wo5etREy963L9XBVuTyl6Op1E248PynuahaJXCLDEtVcJpHGXTLzRx+KZGafPbgNLWJtVeWAtSsZbWhuRhL/5Z6ruWEcYE9WPK0Dk223XQdetzhKjmwB1U6/njKDoUf2IkNqJqDg1EwNukyw+tavDPfGjccnmaBGlDYMBBYhUhOeCOmtpx6sqQhZuzbUnUy8twX94MCYv7lHjr8aRZS5vxNdWEVyDdgwp0ELN5i54M5IzHmCO0t9VpBNVW1CdPvFJMfLDBQTd9l30xG8e1HNIcJvKel3kc0ZUlrg/3bKnuhpxl2Br/S15GFntQnzSql/+CccOcUXRVfsAhfPGXbWWJglu1L2VXh2+QsHwK066UYeY5/iFFw748//ghiirpUbZ+enkaJ9PDwcHJyMuqRzInVtG5ubiYU+uvXL1Xt+fnZ8mxjyi9evLAk7kzz4cOHz58/+7fk0x4fH/sxTVjVubi4aMf7MWrtX79+9R+/vr5+9+6dSyPHRlXrE/jq6kqt2iX+/fu3wopRQE/pz92aFlDpMrbDw8OmgTkvSzEuQwFxYQJtAtinY4J9OhRVBNS9fPz4MS6q+gT5LZeXl/Fk8bsanvRl4OPjY5Bs8qAQ5DP28vT09MePH/GnVGtj19fu0jVkHB0dxfNf/O4mK7U4pQwZVtqsZO1qoc18Q1OLpjNfCpcmGPKHZ3YjEkZCSjA13vmTH1e1ZhbUTISayGYipFmQeq2+uZl73BKo1CRc1TTJ0TzWzUWdbSjmn2nobGsRfP0JezPzbPg3pSsm0g9rZJHv6uQMBGuPOC6lMdAIpn+b9L5g8jXU5fblI+9Ao4C76wRrcOlfd2taoBGsIeZLJVwaVeePPufn57e3t4OyOef67u7u7du3fnpJKNX4vo9/1xi2NBxlpb5FKY15Zk5mqYI0WPIsS1VwbV/0GmNWjAKNPc9BKh9ZRjuhic0ptIpnaYN9atqz093HZJPxGla0yOZGz8462j21zsebSE0kVFAwLqtT0gqyG0yN7bGvFOXWjNcugcbHRaaXLsPax5qkA40oib+04IYbN3FSjGMYmW26NBMCftWcPTdjqCaKLmZCznpEldJfU52mLk1YhU7LMNFT7VliUJAcLi2nBJGFX9Lo4gqi0QV8dutNyxL0Lk//qo9qOihHJu5Nu2TxgAZx5TOzL40Xschd9dXzXeNFJMmZyW7N/t/B+Z9/Gtq+5cfNvtJFpMFRvtPqNBeaORnerYEl6lfX0mOneeDyd2JpIovSVETODdzy/ThVp5lsLLIWqlbcjBS+B9cQU4zFLdW2Mb2mkUjyKOe/+/CVJcGadVpFNuOXdg7M6a5rd5p8OMawGilrWUZWQTLL3gbNqLVAFzyY4bJ2S07XoTXwm25NPVgzAW56D91qerkmjaVzQ5ULEsBT7oNZe3NWvZK26Mmva/HO1OO53q8xv7j732ei5cf7FuiW4/b2smMRNfkkleGC7oZya9yNZlzWpW+cccuUo6HdQVJoU0dfxc2GEBfTJBj1bzNhkFRuhuAEU8xSW/KcSLV3+EktRJQadYh8CfM3VoGc3RLoIzC4GlbIW+Y9G/OGey2/am4cLHPys2cL7Os92vF9+76k084lUK1mBN+Qauhc5IWvXgiq73JG1RZVMen2QvuGrYIaMRrDrmsbsCpS9YdvSRUhzRY15fONPPjUzr8VD6v1/b8fLfSPTIg/s/pd9Rq+tJaw/83J6vJ3CqCvUywV6UyjvkaPd2bbjmz63M584pE6RaNxdVyeag8CG3lKnbJLHAkoH/nVWkFrp5GBRvLXg+1HMscIfkRCbokA9pnZJv3isM85bVD9W9Dp+WxdWGnUPU5Arac6+z3lvOxBWWMh9EnlqqyAuvfBbNtDwIrH1m6yUoMqKDBBjc3K0g/4rWNseM4MsFGx+p+xhc5Mv+D5xDWahGtZ4jCT5OTHNQd2YrQD+ghwcs4zH4zbsyb8M/Of/Hjcp2gz7IwxOlz+s7LwtsOifKY1Ig2jlh5JaVYccP3qR8JVt33Va7Ipznxw3SliRKF5btEGI5x363RHmGzylhQ9OJhqFJg86qlz7mxoigx4diab08VNGxkDqYLLqsea9vxhDt5pz05Y5QhU0Hk5TZiZTyWqS2cFjZFxFct6jfkUlYxGV6ahzpRq2uODjQ5vug22PdpOa+CCb1kFbQuQP0ZrF9PqWOlTmH3bxuJmPzjvbWe4VMzk6XRjnGPb4CJtAQNraz9uYIM9ySp67JNKfbvdBZvsEha4D6QPiB9flKZ8wTYWjvsv7Qa4VMzgrFKc1WkvVdxgPvM9taqdpmlWLSUOjumTOy6JJKSdPWR7FOhMNqj0SIIUa1kO8iA0CTZzxuLKmhCo2pLX6tB8W7J0bhP0MuGRqlU5qr5iPnbO4KssZ3gR78AOp3YbyKkav6z461q8M59VE26Py3YrLTllu6YZYsoZRBZUzVqjc3zva05HI7CcFPPMqjv8tSzE10vOpqey7M7LZGeq0lWgBXueqrOKNwq190Jqt1tjjivI71vShRP1WukEjuQ8uS67tUB7D9A53MR9Ug0fbWVpTjV59qJNzoPeuga7pHuh2zXKExP3K+169FMy5Zupu8kdjq+FCeFpA8c/7bFd2EwEqR9Xe27LHI+RWaeWamb+85c8OvvWPqnsDoC6ZnU0bfNSDhZbH+yd+yRU/OCri7ZUkdwS3bJAiBvnTu5in4ksMJ4t9jm/fWlSG4fs7qobl53Hp7O6qzSds+cmH3VrSSesRiCWt8sSVXXptDHFa4xwZJpAijmrsTpNsk1WahSBchLX1azaxhzY9szL+TNANcOZMox9PN7RTbC0ukzCVVAcxqJbKr16YCdGO2DnuZQ8Lp+4PVv6YZfVsoFBt6KNsR0TGb59aYMH1UI7HSLlZhzxlYMG1s5M/HKbsLQfCFDypd1WhUsQ4p1PzllWm3yemNVnU+uaE21wkL+aid0Ut7EoNMhkkwk0qA2uhkm/sodOZ63NpBlo+oZp5dN+xNge7QYZ7+HbAthjKh1rBlVsZzs5pdF+7LpoUk6WZ86Dieoytu5++ohlqv36KasLR6oWKLGoCR6NLtDOzMvBRoc33SasFjG/vTdjutF5bMuQP2ZXDg5m3zawuNn3zU7b+SweM3MRSS3RPqyomvPbvnLAwNpmEDewQeyr6DEuFS5/J58CNdUpZ+2R9m6t3RjnxEi/g+jUac8pYtSzS22mr9RpGtRFJAFrWRE4nbcsE6GZM5bOckdFVmrJa3Vofm9j6dxG6WJm4kpVaa+1gGsehaccIVavDfgtK2c4vpqBd9bWxUzvLGK9695q1zRDTGmDyCIqWGt03tVBAI2mKu3w17IQv0Xnb3qsAi3SvWw1k0hbLvAt8w6NecO9lt8xZgvP7IF3aIH2rk+z9ECPst7Bx7VA2mnkys24F1pFSK3qytRlBQK0L5VsUKSZCdqF5omJ+5VzKhUZJoKqSWtqI/JhI8XprtK0rcVlJXuwqz5SUKdduVLyBGZ2OJHaxW8J4IQK/qPodr4TMsr5yISZyh4OApAeZXztX2COq0avENQ4ZT1qpXpcfwoIl14bKKu+FhV3gwOLmracanlv0SdevMrL3hWxoL5c9hEQK+xzWfMbzA377LPGUfFjTVddk/o99a6a98jm9a/ClgmrEpejMk0xBw2sSaCqqYJNTfs6fEEYxTxR4k1WKhGr1NlW1KwsjdfYWDqTzW8dgtmZc7rIuOM3zXgqMglXQXFIBzmeswYaJ0Y7YPfk46VMuBu3Zw0WE/Jc5BGLZ9EmGcSodhZhgqeay4hSlK3uOndM6dUcZF2KUbwdWlGziE4InZE1tn1VxGIJKdKkWwHs1E5pkbRBi0bGtikZqvqZeheFLEw2mUaKNro2ctCUUuOgFvr0lGjoX7fup1t9HlxjG80jbYbG9mjvCVNML53YqoVGSbswJXj0G17wtCtiwZR9luyMJH9AIvVVUH1yfnmWLZFG16fceHwiQ40XmujuYF3wptvkNbbOaYnyH+3OY7v0FWM0Rs+peEXPYvZtM4ub/YomPX8RSeq2LCmrjkvZMAY21sAs5PPrcVCqsbMsYdmDy1+gpgZVWV2CtVzUwVmlSKrTbvcAiWK0tLKU7sY25xJWKmbWXVVmLcvO0DIRmj9jscvTl7JGS16rQ/P7JUvn1sc8UXyNqrSgwFO2UGrSVGoDfsvKGdaIFmGLd9bWRdz9j8As/Fa7phliChxE5qtprdE5viyZ09EILEfdyHyqfTnU2OGvZSG+XlZpemOVJYH3sArUZ9u7ipdt+Pbph8t8y7w3Y95wr+UbW7bw/B54bxZo7w/b+76Ma00RpLJ/Zdu5F9p9nWp5fSYDy7YXOpsxBwXF/Uq7HjtTRnQUiNFcSnGrf/i24c6zU0dB5ATv459PEoJcdNmp4HIi1f7bMsdj1HeUI3+nJAsueajpSq+JGoMa+YRXXKN23KoIozebqI6dCuqLFO247XE3IIB99tlSinjsMzC/OZeCaXw/PUGVWoUx9ntzqjD2WfX2ltfMg/WNr5yOlWpm+k1WaiaTFR+volkZ3c7BhtCXYP4MUBj7Mk8Un66/qsIkXJMRh0SEB7PVHNiJ0Q784+Ct9Be350XGlGk1M65StWH6MaqdpXT/ET8sg0lEQPMTtR2/rOrCdbV94bVYQoo0SVcAyzcb2qBdR2pTO1kUsjPZZMp0nafW5bRLMgLN2B7tPWG66aWrRTpcqubiHv2GFzztVrFgSmnfWUI5gb52VI6EMyWh0Y214USGOlaMRdIP1gVvus1ZfcK0RrfUUmdbpGwxZW5Nm6aOyFOYfdui4mafaAmlLUY7ZpFFJPWEfWN9U6JctojBjL2FgbX1GDcwI+HMerRLhcsfsCpTU4GQVV+u5aIOzipFdcIOuXaPYYyZsEsqrndVcG97D9JVeWNrWZaJ0CIzlriJGu+mU6vaJmtuRi0skqwuVcarjKcc59N3tzobMI7giyeLv67FO2sDX8Q767PbFePbNc0Qo3a6YpUTFb2WuxHfzprT0QgsR91IItQu27o6/LUsxNfLik1PRbMK5EyXgCPQt/LsEhQY2I8xb7jX8jvGbOGleuD9WKC9+Qc9idbW7M8qpfxuPZLCEjLvhU5RBUuecb9ylC76EsvsK1p83nDn2aegIF5tKv69kpZJfYX+Ew6y0KViNXfU9gv5M/rT7k/lqz/5GM2fzML/a+cwNsbPTeH/X84/P02vPwkgMSSP/iSY/ibk71dKGeqvydyVFcgwtoh2+iDDpqCmUL9STY1UwXYOM2OUp+UNgaWvURp11nOEVJUHu/uxRdDgZ1rIuo9jn8amNyeZeqF1tbzJ0pc1Xa0qanQoGZSGy8Heu89K1Uvr8QJrt8lKFcjZLlLJzSo+se4zfnv8/Jde6urtxS2SMkOvVbJJOMMWh0V4TshEvasTox2QczEhz0Ueidvzgo7JWGllUW1QY2OCxa8+GeLZyicy5tOXv4sXz0XqFRc4890q2r6YOC1kDmhNI7NGiirO2HbiMu+tDS7bpsau2AS6SLEoFBSx20sperLLFvRjGlwsHpyxPQaZRy4zTC+deSzbLhJ59Bte8IyYQbpbZS6OqVdsVzm+88yZcV0BGl1b0Z0xiQy1s6zUkYN1wZtuq0Bj64SmPTgiK4HaoDqcQaX0la4H9SeV6U/5aJ6gDPWiVr6JMtfMYZF1M+XcJ8Bm4gWwrfc8MSwijeUsI1/K8KR3NRbN1ZvZnf5Vq1ELUrNaqogmHwysreVp/WqnXrLpsbP0SOSys6wNuPzFaiqixFpureWiWnpLNYR2D5AoJt2MZdnmnGilYllzVZVZy4og1YRh0IzFMJLDKreqsOS1OjRfoZbObRUNukKrUKWTth3AU24zGRtTiw34LStnOP66Fu+srYsFvbOxxpw0fbumGWLKH0QmMF9rdI6/jlFPmEGhnUWoG5mAcdojVXT4a1mIr50Smt6yytrAKtA0m9/MU1qg8E20Cce7tXLqvnlj3nCv1ba6DDGL98Cbt0B7Yw9852krn3pxbFnFspiK8pF27PIvldIiW4o0cb9yqdo1+Sxr9okWnzfceY7SptqUCGsDRgNE/6qp6pOQxkfwvw1Rsj+UdQrrJM9yCNzd3f349+/x8XGsVLKei4sL9TVHR0djn22nf3p6+vr1q8R4/vdPCZT/ycmJ+m7Z6CJFtAsdFfPr16/O9JpJdMaXIHOnYBVFYp92ZWGfdlapU0oXmhg1Xevv37/HFqceT12rur4XL16MfXaV9A8PD6rv7e2tOm+LAOrbP378+OHDB0vitdJsslJrwVyk3DKblaYuQe0ODw/9mFpasS9zLeEyTaIWesi5OIHz83ONg4PZWpzrxifSLGKsd6bhVZMH/WkWseHOh7Y/aGb7TEAbnKN3nO459Gp5VoOLRhYNVfp3rMx62a8FYvvgYmyPjRjN8rSm0BrF9G/7cpURbYdjjarcaRgseHZiyRN5enrqN1i1ES25rNIiMtSXRucg0+gcCgJzCGhVUwN33zqt+hO9Br68vJxTxKhnJY82iMjDVbfWJ1UkQwncN05FnuIWBCAAAQg0BHD5sQQIbIPADp0m1rL6TDdYLuhMpp0bWqDrvLVu5A4tuc+Xqd39r1GVeMrLNv8abWBZAuQGAQhAYCcEdtjhVz1/YxVoJw1zsJqB21jjW2aMeVDLLkHVvZarRWkBLHBBjbAXekGY6bJiyufY1rtkp+/yPn/+3FRE33dzEIDT6S4CWvfURhxtytG/+tP3qzJl9xWr5oLakttszNUXJtoKzIfuuzCLYiqJfRajCgQZQUBTWG1z7OxX1akqo6ZTVY+qDlZHnxwfH4/IvbCkzSt5DR/NkS7BCKLaqZoaPrTQUJjgMXE2WalYhWu4t6tmVYNC1pcRk1hfB7uXwPjRo+UgAMdSyyv6TKJvCtF8M9lMHvTvPl0z2r6zFgK0waVsAKd7KZIl5yMtN4OL89okbbP0JxfVH1/ku03wT9UeNX41+TTersvWv6zle2bGmpKNeduyaSqoMzjUmtQ81Rj1+8A7WYen0W3bsKldBgLX19fv3r3rK0gvfa+urvruZohvthGMPZxodbEzkKEICEAAAhkI4PJngEwREMhAYIdOE2tZvl0FX3T4t1y42IMAnIQK7NCS/epvKVyFKvGUk5pcFTaQlACZQwACENgJATr8uhTNKlBd+lpW2o29ZcaYlzUPchtLAAscS6wvfbMXWhtg9G1R8Jmq21S2873QfegyxzPlywx8qeI4CGApkuQDAQhAAAIQgAAEIAABCEAAAtsnkOIj5O1To4YQWI4AbXA5luQEAQhAAAIQgAAEIFArgfi3DUV9DqQ9BF+/fnXH0g8S/+uvv3ZyHsogChJAAAIQgAAEIAABCOyZwGYOAtizEql7ZgJ4ypmBUxwEIAABCEAAAhCAAAQgAAEIQAACEIBATgKXl5fafdGU+OnTp//NWTZlQQACEIAABCAAAQhAAAIQgAAEIAABCEAAAhCAAAQgAAEIQAACEICAkUD824b7+3sdnmXMKkMyfdV/dXWl33w4OzuzFGc/MsCSG2kgAAEIQAACEIAABCAAAQhAYA8E8JT3oGXqCAEIQAACEIAABCAAAQhAAAIQgAAE9kxA+y5c9Q8ODjgIwNEgAAEIQAACEIAABCAAAQhAAAIQgAAEIAABCEAAAhCAAAQgAAEIQKAUAg8PD+/eveuT5vv378fHx313V4x/8eLFzc3Nt2/fBmVwB9gPpiQBBCAAAQhAAAIMB9kfAAAVJ0lEQVQQgAAEIAABCEBABPCUMQMIQAACEIAABCAAAQhAAAIQgAAEIACBzRN4fn52dXz58iUHATgaBCAAAQhAAAIQgAAEIAABCEAAAhCAAAQgAAEIQAACEIAABCAAAQiUQuDi4qJPlE+fPp2envbdLSH+/Pz8/v5+UBL9kONgGhJAAAIQgAAEIAABCEAAAhCAAAQaAnjKWAIEIAABCEAAAhCAAAQgAAEIQAACEIDA5gn8/v3b1fHw8JCDABwNAhCAAAQgAAEIQAACEIAABCAAAQhAAAIQgAAEIAABCEAAAhCAAASKIHB5eekf8e7LpOPeP3z44MeUGT4+Pv727Vtcttvb23gC7kIAAhCAAAQgAAEIQAACEIAABBoCeMpYAgQgAAEIQAACEIAABCAAAQhAAAIQgMAeCPjbRbRFhIMA9qB06ggBCEAAAhCAAAQgAAEIQAACEIAABCAAAQhAAAIQgAAEIAABCFRD4NevX1+/fu0T98uXL323Sos/Pz9///59RKofP35E7nILAhCAAAQgAAEIQAACEIAABCDQEMBTxhIgAAEIQAACEIAABCAAAQhAAAIQgAAE9kDg6enJr+aLFy84CMAHQhgCEIAABCAAAQhAAAIQgAAEIAABCEAAAhCAAAQgAAEIQAACEIDAygQ+fvzYJ8Hr169PT0/77hYYH6lLI+3d3V2BYiMSBCAAAQhAAAIQgAAEIAABCBRFIOJd4ikXpSmEgQAEIAABCEAAAhCAAAQgAAEIQAACEJhD4PHx0T2uhS+FOQjAASEAAQhAAAIQgAAEIAABCEAAAhCAAAQgAAEIQAACEIAABCAAAQhAYH0CX79+7RPi4uKi71aZ8Tqc/v379xHZ/HfYkWTcggAEIAABCEAAAhCAAAQgAIE9E8BT3rP2qTsEIAABCEAAAhCAAAQgAAEIQAACENgPgfv7e1fZk5MThTkIwAEhAAEIQAACEIAABCAAAQhAAAIQgAAEIAABCEAAAhCAAAQgAAEIQGBlAnd3dxEJzs7OInfLvBU/vMB/h12m/EgFAQhAAAIQgAAEIACB1QkcHBysLgMCQGBFAnjKK8KnaAhAAAIQgAAEIAABCEAAAhCAAAQgAIGcBPxfU3j9+rWK5iCAnPwpCwIQgAAEIAABCEAAAhCAAAQgAAEIQAACEIAABCAAAQhAAAIQgECMwI8fP/pu6+Ofo6OjvrvFxh8fH0c+W3p+fi5WcgSDAAQgAAEIQAACEIBABgI/f/4cLOXw8HAwDQkgsGECeMobVi5VgwAEIAABCEAAAhCAAAQgAAEIQAACEPAJ+L+m8ObNG93iIACfD2EIQAACEIAABCAAAQhAAAIQgAAEIAABCEAAAhCAAAQgAAEIQAACaxLwD3cP5Hj58mUQU8vlyclJn6i/f//uu0U8BCAAAQhAAAIQgAAEIAABCEBABPCUMQMIQAACEIAABCAAAQhAAAIQgAAEIACBPRB4eHhwmyjcb0VwEMAeVE8dIQABCEAAAhCAAAQgAAEIQAACEIAABCAAAQhAAAIQgAAEIACBOghEfg603l8B1fvpPvqR+vY9QjwEIAABCEAAAhCAAAS2RMBt64xUqt5DwSKV4hYE7AQiniOesh0jKSEAAQhAAAIQgAAEIAABCEAAAhCAAAQKJ/Dt2zcn4Zs3b5owBwE4JgQgAAEIQAACEIAABCAAAQhAAAIQgAAEIAABCEAAAhCAAAQgAAEIrEwg8hVQvR//1PthxsrWQPEQgAAEIAABCEAAAjsgEPnC2dX+xYsXLkwAAjskgKe8Q6VTZQhAAAIQgAAEIAABCEAAAhCAAAQgsEMCt7e3rtYXFxdNmIMAHBMCEIAABCAAAQhAAAIQgAAEIAABCEAAAhCAAAQgAAEIQAACEIAABMolYPlAqFzpeyTjjIAeMERDAAIQgAAEIAABCBRH4Obm5vz8XN/k//HvnwKnp6fX19czBY184dzkXO+JYDPJ8DgELATwlC2USAMBCEAAAhCAAAQgAAEIQAACEIAABCBQPoGnp6fn52cnp5ajmzAHATgmBCAAAQhAAAIQgAAEIAABCEAAAhCAAAQgAAEIQAACEIAABCAAAQisTCDykY//xndlKUcWH5H84OBgZGYkhwAEIAABCEAAAhCAQG4C2n95fHys31/SzzG57/YV+PHjx7t373QiwMPDwzSZfv36NfjgmzdvBtOQAALbJoCnvG39UjsIQAACEIAABCAAAQhAAAIQgAAEIAABEfj69avjcHZ25sIcBOBQEIAABCAAAQhAAAIQgAAEIAABCEAAAhCAAAQgAAEIQAACEIAABCCwMoHXr1/3SfD4+Nh3q/D4+/v7Pgn5qKmPDPEQgAAEIAABCEAAAoUQ0CkAJycnkdm4TgRQgru7uwkCR87McrlFfASXhgAEtk0g0goibbNwJnjKhSsI8SAAAQhAAAIQgAAEIAABCEAAAhCAQGYC/kEAf/75pyudgwAcCgIQgAAEIAABCEAAAhCAAAQgAAEIQAACEIAABCAAAQhAAAIQgAAEViYQ/zD+5uZmZfnGF68fR3U/mtp+Ol7fdnpiIAABCEAAAhCAAAQgkJnA27dvIxNaJ4yS6cgAd2kMRL4EdjkwZ3YoCOyWQLwV4Cnv1jCoOAQgAAEIQAACEIAABCAAAQhAAAIQ2AwBrXG5heiDg4PT01NXNQ4CcCgIQAACEIAABCAAAQhAAAIQgAAEIAABCEAAAhCAAAQgAAEIQAACEFiZgP82ty2KfwB8+26ZMXGZ4/Uts0ZIBQEIQAACEIAABCCwHwJXV1fPz8/G+n7+/NmY0iUb/DHzly9fHh0dufQEILBPAnHPMe51lkksLnO8vmXWCKkgAAEIQAACEIAABCAAAQhAAAIQgAAE5hD49OmTe/zi4sKFFeAgAJ8GYQhAAAIQgAAEIAABCEAAAhCAAAQgAAEIQAACEIAABCAAAQhAAAIrE/jzzz/7JPjx48fDw0Pf3QLjf/36Ffm8IVLTAuuCSBCAAAQgAAEIQAACOyQQmc22aYxK3Dw+eMrA2dlZuyBiILBDAhH/EU95h/ZAlSEAAQhAAAIQgAAEIAABCEAAAhCAwJYIaB+If2hssBTGQQBb0jV1gQAEIAABCEAAAhCAAAQgAAEIQAACEIAABCAAAQhAAAIQgAAEqifw/v37SB2CN76RlCXciksbr2kJ8iMDBCAAAQhAAAIQgMCeCehYq8EP9QM+d3d3QUz88v7+Pp4gPqOOP8tdCGyJQNx/rKulxKWN13RLOqUuEIAABCAAAQhAAAIQgAAEIAABCEAAAg2Bjx8/OhRv3rw5Pj52lwpwEIBPgzAEIAABCEAAAhCAAAQgAAEIQOC/CPz+/fu/rrmAAATyEqAN5uVNaRCAAAQgAAEIQAACpRA4OjqK7PvXMfBXV1elyBqV4+bm5vb2ti+JvnxQTfvuEg8BCEAAAhCAAAQgAIHVCYw9BUACj3pEv/IUXwbXjk/mzKubAQIUQgBPuRBFIAYEIAABCEAAAhCAAAQgAAEIQAACEIDAsgR0vOyPHz9cnp8+fXLhJsBBAAEQLiEAAQhAAAIQgAAEIAABCEAAAv8h8PPnz/9cEIIABLIToA1mR06BEIAABCAAAQhAAAKlENCn/gcHB33S6DD4sT802pdVuvinp6eLi4u+/FW76+vrvrvEQwACEIAABCAAAQhAoAQCE9ao4x/2B5X69u1bEBNcRg4IC1JyCYE9EMBT3oOWqSMEIAABCEAAAhCAAAQgAAEIQAACENgbgXfv3rkq63DY4+Njd9kEOAggAMIlBCAAAQhAAAIQgAAEIAABCEDgPwSMu7X0bcN/niEEAQgsR4A2uBxLcoIABCAAAQhAAAIQqI+Af+J7W/q3b9/q50Pb8YXE/Pr16+TkJCJMvHaRB7kFAQhAAAIQgAAEIACBbAQODw/HlhU5z6ud1e3tbTvSxbx+/fr09NRdEoAABEQg7kviKWMkEIAABCAAAQhAAAIQgAAEIAABCEAAAnUR0C8oPD8/O5k/ffrkwi7AQQAOBQEIQAACEIAABCAAAQhAAAIQgMB/EdBHC75f/V/3/vvi8fHxvyO4ggAEFiBAG1wAIllAAAIQgAAEIAABCNRMQKe8x38gVF/a39zcFFhFnVDw8uXLyMFeX758aZ9hX2BFEAkCEIAABCAAAQhAYOcENK0dSyB+Hpafm6bN8fdQX79+9dMThgAERABPGTOAAAQgAAEIQAACEIAABCAAAQhAAAIQ2AwB7ZT++PGjq86bN286t1JwEIBDRAACEIAABCAAAQhAAAIQgAAEIPBfBOKfW/hJ7Sn9pwhDAAJxAvaWZU8ZL5G7EIAABCAAAQhAAAIQKI3A+fm5vpmPSHVxcfHhw4dIgvy3dFy9vn2KnAKgA+wvLy/zC0aJEIAABCAAAQhAAAIQGEvgxYsXBwcH9qeUuHObZmcO/v7OdoKzszN7Vu3HiYHAhgngKW9YuVQNAhCAAAQgAAEIQAACEIAABCAAAQjsisCff/7pb67o2x/yx99//70rLlQWAhCAAAQgAAEIQAACEIAABCBgIfD09BT/biHI5Pv376enp0EklxCAwGQCtMHJ6HgQAhCAAAQgAAEIQGB7BG5ubvTBf6ReOhVex2PpI6VImjy39IV//GdL9d6aUwDy6IJSIAABCEAAAhCAAAQWIaCDtz5//mzMyj7d1Rr4q1ev+rLVgQLPz88lzPD7JCQeAqsTwFNeXQUIAAEIQAACEIAABCAAAQhAAAIQgAAEIDCHgH5l4d27dy6H9+/fX11duUs/wEEAPg3CEIAABCAAAQhAAAIQgAAEIACB//n165c+WtDvE/oH7Fm4yP3WsXxHR0eWxKSBAAT6CNAG+8gQDwEIQAACEIAABCCwZwIPDw/62j/uqMqT1UdKa1HSNxj6RVN9rdQngL5l0mkFHKLXx4d4CEAAAhCAAAQgAIEyCWjJ+vDw0CLb69evNW+3pFQaTYx//PjRl5jjp/vIEA8BnwCesk+DMAQgAAEIQAACEIAABCAAAQhAAAIQgEBFBLS0pd8sdAK/fPlSp8e6yyDAQQABEC4hAAEIQAACEIAABCAAAQhAYPsEdFrez58/m3q6jygUo88VdBn5aMGCRh82yBXXn78tTJHNs/oogt9vsWAkzbYJ0Aa3rV9qBwEIQAACEIAABCCQiIA+QLq4uIh8LKRy5X7qOIDLy8tEMnRme3d3p1Pq4960vomS5HjEnQCJhAAEIAABCEAAAhAonIAm2DpCOi6kzu3SuVfGGW/8l8y/fPmSeUofrxp3IVAyATzlkrWDbBCAAAQgAAEIQAACEIAABCAAAQhAAAJ9BPTTg/4ui/jhsBwE0IeReAhAAAIQgAAEIAABCEAAAhDYLAFtw3Lf/2eu5F9//SW/PXOhFAeB0gjQBkvTCPJAAAIQgAAEIAABCFREQJ8M/fnnn3GvVofTKY3+jJ8hTa6+hNG5A4+Pj/Ec+JApzoe7EIAABCAAAQhAAALlEwg2ZQYCv3//XgfgBpF9l8EPPQXJRmUVPMslBHZLAE95t6qn4hCAAAQgAAEIQAACEIAABCAAAQhAoEYC5+fnt7e3TvLBZWEOAnCsCEAAAhCAAAQgAAEIQAACEIDAXgjwEfJeNE09SyVAGyxVM8gFAQhAAAIQgAAEIFAHAf3g4cePHwd/klSV0a+S6jgAvUJetmL6xEI/duq/lu7L/+zsTHKmPo+gr3TiIQABCEAAAhCAAAQgsBSBp6enk5OT9oFcY2e8d3d3b9++7ZNqcLtn34PEQwACeMrYAAQgAAEIQAACEIAABCAAAQhAAAIQgEAVBK6vr9+9e+dE1b4OrRu7y84ABwF0YiESAhCAAAQgAAEIQAACEIAABLZMgI+Qt6xd6lYDAdpgDVpCRghAAAIQgAAEIACB0gnYP3JQTfTm+PXr1/pySf/qt0zH1k1l3d/fPz4+/vj3z/K4Poj69OnThLIsmZMGAhCAAAQgAAEIQAAC+Qk8PDxoXt0+C+Dly5f6gP/i4iJ+AJYm1Zohf/78uU/yL1++XF5e9t0lHgIQsBDAU7ZQIg0EIAABCEAAAhCAAAQgAAEIQAACEIDAWgR05uyrV69c6Vpe1maM+NqyEnMQgCNGAAIQgAAEIAABCEAAAhCAAAT2QoCPkPeiaepZKgHaYKmaQS4IQAACEIAABCAAgfoINF8Tff36tf09Ul9lDg4OdCKAXicrcHh46P/78+dP5eP/+/z8rLfOozL/898/jgDo4088BCAAAQhAAAIQgEC9BDT91lkAOiGrswo6dUt33WRbU2Kl1+y6OVFLk/bOpxSpyfm3b9+Oj4/7EhAPAQiMIoCnPAoXiSEAAQhAAAIQgAAEIAABCEAAAhCAAASyEbi5udGpsk1x2q2h/RiWzRUcBJBNQRQEAQhAAAIQgAAEIAABCEAAAqUQ4CPkUjSBHHslQBvcq+apNwQgAAEIQAACEIBAQgJ3d3e3t7f6fMj+0f6C0uj9tD550uvq8/PzBbMlKwhAAAIQgAAEIAABCBRI4Orq6tOnT0tNvHWO1vX1dYHVRCQIbIAAnvIGlEgVIAABCEAAAhCAAAQgAAEIQAACEIDAlgg8PT29evVKNdL5sN+/f7ecAqDEHASwJRugLhCAAAQgAAEIQAACEIAABCAAAQhAAAIQgAAEIAABCEAAAhCAwK4JPDw86DgAHQrw/PycGoTeTJ+dnen7f368NDVq8ocABCAAAQhAAAIQKI3Ahw8fPn/+PEcqzaV1oIBxo+ecgngWAhDAU8YGIAABCEAAAhCAAAQgAAEIQAACEIAABAohoKWq+/v7y8tLuzwcBGBnRUoIQAACEIAABCAAAQhAAAIQgAAEIAABCEAAAhCAAAQgAAEIQAACdRDQQfKPj496f9z8u8gPlh4cHJycnLx+/Vr/vnnz5sWLF3WwQEoIQAACEIAABCAAAQikIXBzc9Ocw2XPvjlO6+PHj0yn7dBICYGlCOApL0WSfCAAAQhAAAIQgAAEIAABCEAAAhCAAASyEeAggGyoKQgCEIAABCAAAQhAAAIQgAAEIAABCEAAAhCAAAQgAAEIQAACEIDAagSac+Wf//3TuQD6/+fPn5LGPyNAn/ofHh4G/+pTJX35f3x8vJroFAwBCEAAAhCAAAQgAIGyCTSTbXcIl2babpqt2XUzo9aJWjpO6+joqOyqIB0E9kUAT3lf+qa2EIAABCAAAQhAAAIQgAAEIAABCECgQgL/F8mMkjXv9qWZAAAAAElFTkSuQmCC"/>
  <p:tag name="POWERPOINTLATEX_PIXELSPEREMHEIGHT#5C6D626F787B485C226172205C22617220657474206578656D70656C20705C61615C2064657269766572696E67206D2E682E612E206B65646A65726567656C6E206920666C657261207661726961626C65723B7D20" val="183,3333"/>
  <p:tag name="POWERPOINTLATEX_BASELINEOFFSET#5C6D626F787B485C226172205C22617220657474206578656D70656C20705C61615C2064657269766572696E67206D2E682E612E206B65646A65726567656C6E206920666C657261207661726961626C65723B7D20" val="38"/>
  <p:tag name="POWERPOINTLATEX_CACHECONTENT#5C6D626F787B7B5C6266204578656D70656C7D3A7D" val="iVBORw0KGgoAAAANSUhEUgAAA0EAAACiCAIAAAAIp1E/AAAgAElEQVR4Ae2di7XWtrZGSUYKCJQQUsGBEiAVZKcEoAKghJAKyC6BUAFQQkgFQAlwOuDOXCU63n4sS1qSbP/+9hgh/m09lqakpU+SH998/fr1lv5EQAREQAREQARE4FAEPn78+Ndff7Uz+fvvv3/48GG79P0pf+dPQimIgAiIgAiIgAiIQGcC7969e/LkSbtM0XBfvnxpl74/5XkN9+zZs//+97/+1JVCJPDzzz/vXM5HU3UgAiIgAiIgAiKwfwLzGu76+loarnrlScNVR6oERUAEREAEROC0BL49bck7F/zTp0+dc1R2IiACIiACIiACF0xAGq5T5UrDdQKtbERABERABETgHASk4TrVszRcJ9DKRgREQAREQATOQUAarl897/zxln4glJMIiIAIiIAIiICbgDScG2FyAlqKS0algCIgAiIgAiIgAisEpOFWAFW8LA1XEaaSEgEREAEREIGTE5CG69cApOH6sVZOIiACIiACl07g8ePHfGsq/H3+9+/Dhw9v3rx5+fLlgwcPLh3Arfn3wxXfucWHL3788cda1KiAt2/f1kptmE4oIDXOSd6Eh7rij5/8y4c7+HcYuNZxo2Rrmad0REAEREAEROCgBG7fvh0s5+Du3bsco/Dev3+PkLjg993Oa7iDVmG62aGyY5Xfu3dvFJeK//PPP/mOB3+1ql8abgRZP0VABERABESgHQEG9+f//9cui21T1l7qPH8qHgn/xx9/sGKHmHv69CnfTZsPmnxWGi4ZlQKKgAiIgAiIQAUCfOiyQip7TUIabr1m0HMvXrxAzL169eo///nPeoSFENJwC2B0WgREQAREQASaEAj7qk2S3kGi0nAZlXB1dcUeK0queE2u+EbDDCsVVAREQAREQARE4F8CxUP2vwns9//ScNl1g5JDirG7mh3z1i0txRVAUxQREAEREAERKCZw586d4rg7jygNV1hB7K7y9HKuupeGK8StaCIgAiIgAiIgAjcJSMPd5JHz6+HDhzzukCXjpOFyACusCIiACIiACIjAIgFpuEU0KRe4WTJLxknDpVBVGBEQAREQAREQgVUC0nCriFYCZMk4abgVmrosAiIgAiIgAiKQRkAaLo2TGQoZx8OqZpB/LrJolxJMYURABERABERABETAJiANZ/NJvcq9cSlPqtb65EOqWQonAiIgAiIgAiJwoQSk4apVLE+qpjzfwCdlq2WphERABERABERABM5KQBquZs1fX1+vJqdb4lYRKYAIiIAIiIAIiMAqAWm4VUQZAXj97+rHuKThMoAqqAiIgAiIgAiIwAIBabgFMKWnnz9/bkeVhrP56KoIiIAIiIAIiEAKAWm4FEoZYViK++GHH4wI0nAGHF0SAREQAREQARFIJCANlwgqI9ijR4+M0NJwBhxdEgEREAEREAERSCQgDZcIKiOYNFwGLAUVAREQAREQAREoIiANV4TNjHT79m3jyQa9Is6Ep4siIAIiIAIiIAJJBKThkjDlBrKX4vSKuFyeCi8CIiACIiACIjAiIA03AlLn54MHD4yEdEucAUeXREAEREAEREAEUghIw6VQyg7DF1SNbzZIw2UDVQQREAEREAEREIGbBKThbvKo98tYipOGq4dZKYmACIiACIjASQlIw7Wq+Pv37y8lLQ23REbnRUAEREAEREAEEgl8lxjuwoLxffrZEvF6Xl7SO3sp96TW4XKJKbwIiIAIiIAIiEA6gZNquF9//XX2HR8Ir1oa7t69e0vVoHW4JTI6LwIiIAIiIAIikEjgpHupswIuEVl6sKWlOHL/8uVLejoKKQIiIAIiIAIiIAIjAifVcCMKjX4aH07VUlwj5kpWBERABERABE5CQBquYUUbX2uQhmvIXUmLgAiIgAiIwAkISMM1rGStwzWEq6RFQAREQARE4NwEzqjhut2LpteLnLtzqfQiIAIiIAIi0JDAGTVct33M27dvL1VdNxuWDNB5ERABERABERCBQxM447tFeuonbon766+/pk2kpw3T3HWmJwHWff/8809qPP6Fx6I/f/48fD46fJztzp07bMFzzL/8sZRrvKSmZymUVzsCtBAaA80jtAdqn2YQ/jXmge3sOVbKsX/haWEYutWwc8WeFbtV7FzCG+nJOx2r2Udrz6jh6N6x/K0PcBbScK0h7zD99+/fv3v3DunGv0OhZpgagvEvznQUjFbEZIBX1fDHp3hHV1v/fPv2bWIRCiyhaFVEahiKoB2U0HQgx7ahNoInWW8ikT9+/IiduIVgbQo0rMXU8G8VXCmZjsLQDH766afRybo/v379mphgYAhA/lYbZ+xZJD7yxtv2rMTCVg92Sd6pOpzjJUi3qfj34cOHiggYsSraFpP6+eefl4ysniOj+MuFv2hP4kFP6TnLBwMSTZ0G46XKs2m2OOmxc2p51plXr14ZratKYRl1nj59SkfLMswTGOlQxfLZRB49elRsGxVN3wJ4WGiZTT/lJAWkfbZG+ubNG7+poTh9DB7VC/anwPSEGeU4/UkdUVN0AU8uS3FDz8JjT/O9jDMX6Z0Sq6a4zeBbErPYKtituhkfQsMZHr+6hquIVxpuyfmOzvfXcPj91tJtVEZ+MpDjlCs2sKWkdqjhgh6aMnGewdEjCpc4lJ3HJaK5DZ/jsRl/1U1zbKvhaOpN2+GwFlo0g7LGUyXWZXunRETScImgvu5fw9kWSsMNfdno2KONLnUdrufQMqqO8BNxUF12jHp707Ezdx2OhtRID0W8tZDSXyhdTLbdAV4Ltzaqteo/t9JwHWp8qWoQ3x6nV70KchM8g3dKZHIsDRcmfjje4Ov4lz6On59tjadbh7PFhDTckjvj/GwDSuxCNnYj04JLHjsTi0Mw/GNrMZFedjwUQ2y68Vkhd6LhOgOn1B5h1LPBh3bSWsr313CUaA9dDCWX1V/2ELhzZ7E9VVPvlEj7KBqOwcuY+NEdcCyjIp9Ow9l1KQ1n9EaPNuo5pHnsHHWP2Z/sTfhlDb2RRNiBpcfyLw2Pn3bjNKomXCKdFmX3F9awPGUdrgpwwwbjUoEyxtqtlAcNYLbFVjnZU8PB0NkXjDotuESFooqqYGydSJXOciDvlMizuDmBIjELfzAmjSl2jlTKuZ5L/f3336cP/RV0aUU5LYHHjx9fX18XF59R9pdffqETLr3UID5f+fr169y2SpTwpN5Wjy4WYzEi0mefPHliBAiXcLVQxQPGl7NwHoA8h8jou/ro4lL6PIlJ9Kurq6UAo/MvXrx4/vz56OTsz2AtBmN5cNwYyQBcUO8xfeI+fPiQB0jjmSMePHv27LfffsuyHIDMNGLVc8BkBp40AP7oFFmpTQOTVOi2NIalnjuN1f+MvFN/5rVyxPPz7HmKp6I93+jmfvE4TAEhWatIpDPSm8OMCo6xDXdpm1c3xwIjjSh4Jdv41lc9azwXsA7nWRug4S3dzWDUOCsfNMiCaq27ZrDhOhyS1y4+ttG0qBoDI5cAstr3jYwSeaZYy8bcqrWelkYpGq3GdViHyyo4ug2YiQulBDO2qIyqH12iFSXmaDfI6lez0E0LdVzvlEgyTJNGBU/5SY0nZuEMluvq46bqWfZS0R8ptSgNZzTrM2s4fJxBxr4UO1tZJ2fMKNAfzkyHpm6i4VY7LENyVoNcTdCuRPveOBK3KaGrVqXbkDnHuT59aD/NdZSa/yftcJjFVsf0Bao+F2YoPtWE7PNbXrFz+euFFM7snRIBpoz+sw2jj4Yr61zBAZ5iL5UXQrInwqL6bCUd5SRr+Ik1zd6Ts7Cz6xaeTQTGMHoRVtHswttNy7CTSPwjhShu2D2JPz12zlpVsLkT0mFch6Tzrbwsm7PMznYeO2Wz5s2eDDt6WD57decnw7bCUhtmGKZ0ubUcuk/ibsWUDw4ENzI9zxmsRW+NXh4bQyI4MLigDbAlSqwlCDH92QM8ACYVZDqbWjgJOhoz/TeGCfs+WMiff78yJrt0QGen3j1NmjbAZjc1wsboUn0t5T48jxkUmV3+4cmtjuWdtiJfMd/cmwdC1vRHds8vfx2OOVM66z2vwyVOOAiWsmtsM0F8pGdXFpJ6iQps1RgmmvZCSJkNKbFWN8iWjGeoSEk/PUzBEgKiPz39lJAM4eGP6iBxKhFJvUQg5fyUEukvpUlgrqbYuRQmyxuM7J9d3MKepRU4nImz0bLaNLIh/WejHdUlsJz3rAatlovGb2RdcIm2tJqpHaA/4Wkx5Z2mTGbPLLkUu4q52mcdbtWM2QBBrlyshsP9FYx5l6HhaMSJK3azLSOc7OChUvpVdRUy28OXTtIeDETGpak0Wcoi63yBBCnbdcqyqqCjRXQjUEsCDk9aqyUkzhyihfGAiFMFudRCZgVfFtUQeCn9aJVx0KHqRyUqaJ+G/eESXqJRQfzWdnCSI8LDn8VtY9Tphml6jgt4NqrZaSlSxprZpthBwwFhNuvVk8G2w2s4vCqTXSjg4llaZDihZRe7aeJOq/+gZ/zT4upz3yHJ1YGfSuzWw4eGxeP9zHGjSRzkWgXGqfIYJljluNhFjoaT2WGJha6KRVhteIbrZJQa4ppNqm679UzGNlEYBr2CS6PmMYRf5bhAdoxK0dRJGmXM9QPR7KZIc63q453AWOygsNCohSqXPH0cA3at4WKz63ZwSRqO2p0dY7Jg1lpOGLV11PaqGdsKODzdqoWzATpsQ+f6o6ZeO9RscUsb2jY7oFYXIsWzXqob8rElz7ZhAlSUmyGv2WaWeLK6MbH4Swe5jdMoyEgxL+XoPF/c06PlfewcFrPY5nN6J9AVN8sOGs7jkSiaNFzsiX8fXJiGo4JnFzZulHntR3UtlTLtIMzQZ3U+Ll7C7DOtLOjz1StxVCOzgmatZf19PWq42UJVF3DBbKopxbbZMKFloo2mV+uuF0bCni7caA4WbZseeKwdIu1pud/m1v1ryFneaUgj8XjPGm7WmQz7wtIxhaL40nA3+NCZE9vEgYIVN9+AhgHPeWv2kNXsUH2jDm7dQhAMo3Q+TrFwZHD82c3y3Il46O3tSKbo8khpeBA0HF5sqqvadUbPmB32zqYpQLjRotfs8uSQoXHcjuFSW5qSMcxbutStH4VSFA+i0f4+kzeslXdaanj2+eJBkJq1U65ytcy84Dyl4WI3/Pugv8ur0gLsRGYHyBvFXvtRa3xCC06H6lHm/TcmRvTKuhOlIOIoqXY/C0adpgsbxUNLcEPTrdimMKfZjRqh8ZPFtumiI6264jxn1Gym2RnmTS+NUmv9M/eOqKnBTRvqUvGLF7ei/Y3WjEcGyzuNgCT+LObWR8OVeSS8LsWXhot98O+Di9RwVHPxEBvp+MkgO1Y7UhjRE7tli2AYEIuce9B5/zfX1KbOqLiBUQrUzxR1O0lEs3EO2NN5SNOqL2YbqAZH36KzzKbp1HB+PzNrVcrJVe80baWjM02bAUXI7fJD81rbNiKca2pT74RtxZXb2rDArWCdJfYUabhhO79YDUdDcc7mwUS3HHXUrJ8sYNxgPfnRZyJr2OwZLPt09aHxs9JnAvXGiXZbVMXoaFQ4oxtW3rrVeiWG8WyUo+ens18M63T2uGDNdVic1jBHNjs1XLsmOrJz+tPvIREK02RrnSnuYjSGk3snqmDnGg4Ls5ofFRpnudJwQ3d3yRqOVuK5sSZgKt7oXPXsHR6YWnWmqyrzRlu5+aOYzKpVRoBcx9QOcvEAMy1CnF8aBXdeKpC/N2v7f7/6jI7/yy//qLXEHNXFak+3S0BDGiXY8+e0NdrWTq+28wPyTp6WUFyzfTp4KFr6AD3sJtJwN7phh/HD0xD9cZ0eFlgFa/KMIjcoT37QwVhs8JfOk0LWNGhSglvDTuUxIytuwV0Ujewk2SmTsjONLByCrajh+qxyMZCUwSQWXX5Y9tbHTg8TVxda2zmbvnOTHdqNhnx5p9n6Sj95CA1HcVYrmoKM+siuv5dKf+DDdobzYuDnm33Df43AugSBP/744969e55vBfLhSEZZEknkyQcKr6+vjcDUMgnmfv7SSLDsUvjAaFlcYqUDKc5iGpHekfuhPXzEJqZOjZ89gwLoYF74uu6sAVkn8ad/f69w33982XPfBu7IOmqTT816DGI84juq1VuFvJOnUg4Ul+9io2eobhx1+B5xNB5vw6R9pmmlK9mUkBUnuJhesCqGGmAuxUhQNnMtyDEFy67C0ETK4MTGRHQSSSnU6qyCpEazipRkq4dx3iC1YbPJrUrCV6dHgvS72Dw8B90ag8fIGLfPIhx4i1cRMLVRjS+1okOvw1Go1U2DWPtLB1TWEpyy8/JOZdyGsYp7UOfuM7QZp8oAipOhARiO8dulhnjQ80ziEaqsNn358gUETodyUAi22ax4OUdc5geoFjsXrr59+9ZeRiXMu3fv7t69u5pU6wC5q1kje1JojKLU+rlKeJQRdff+/fvRyZ385I6fPTSGdBozc+L0yDkhc5V6TtoKe4OAf8hg4ZMB6Eaivh/yTj5+R42NmGFZDifz8OFDwzFemoYbVhcI6EsIWM/doMMEL+aYBuGc27EbS/MygHz8+JFdVyMAl3ayr4emQUraptpXN9RwBW17dXHULmy7q/4lkHa2TVM+irWjHZlpQXRmSIDxcviz7Ni+eyQrTXmnLFwnDHzJGi5UJ3qFbnAUh9utCeKq0p+CmbXq9evXz549m73EIuj9+/dnL8WTLBHbKjCGbH3g1zQdbuFagrDKeRrRczfkNLWKZ3LXFCtmXZCUf8GmIFNF6UDAX7POOeGwjPJOQxo6nhK4fA0Xysx9pv6eOcV36DMoMKe0ZZF/umsQBJw9+5+/N3MjmohRT87b7nMVyMeKA4yH2yguC4qbP9cyMsn+WWXBxs5CVzchUDAvmto5dYzTMCln5J1SKJ05zFk0HHVMpyq+sfFSmwjS1rkPyNrJ6P4qErQfhUNM87DqTpBivG3tqp21HnJczWgpQIGIZKd7KbWtzjvbYWezj2VtZzhHz65K5VbZTpV3Onpb6mD/iTQcNJ27hx3qo38WrNU7pS0uL2oCtkftrToC15qhVmHl36pw0vOXomDZYIdLcVUGTj/MxBSOZW1ioRQsEChY256iq9LF5J2mYHVmROBcGg6FUXAP+AjZhf1kA4vnGwrWciIHtk15fIEtVDZn7ZV/4POwaoy4hwO/q91cwxUY4Fx6bFFxBUq0hRmJaRYwT0xZwfZAoMowEWe2xSWSdypGd56I59Jw1KvzZYkX2TJ47MM54UMTMAbbz8Az7PldUnX+9qphSnYe+ZuS/mqYAgN2qOGOdTNclTF+tWYVYCsCVTS6393JO23VAA6U766/09CC4+abIEu3ODASb3iXNFnzoKjnHeW2LKB0rPbtbZwe3clX1t42vx+uYLyxK6uMgydWQRE82fnjGq9r8ieuFDYnwIzU3lJIsRAN53mDoLxTCmSFOZ2GQ0YwYGw4hvEo6Ozsipn9hhqOnoC7AYu9llbcYXBnOxz2nO86DjQKlsGKMc5GLBCRG7b/2SIcTsPNlkInL4ZAlQbp7GXyThfTnJoW5HR7qdDcdiluVsBh1R7uB+Jx0RZwWIGrcptw9Z6wVBdZGRVIqKz0VwMXiEj7zS+rOZ48QAHwkxM7XPGrVLHTvTijB+byTodre7kGn1HDbXgvi3GXa5WZX271T8PzzEFdS9ii3XZ9cVrGeMY5UQ7pVHH30aSCg83ddIHNoyibMxzZY/+8AOB2AXW1lg/kSa9imPJOxehOFfGMGq5W/yxoKMbUakNlOSoIa/i1xlRe5uK5I2RkWPWfVbxkdatOmKBU0Qkrfc9FrtUgPR7GE3fPbGVbXQKnux8OfLX6Z0FNGLc47GEvNZSIWwa5fc1vD3f+LX2MqwBdiyhVvOTqZ2FbWO5PkxWCvT1i4i+UUhCBKgRqdY3Pnz8X2yPvVIzuVBG1Dte1uo11uFpeo0p5uH3N+bYRzKi1mFelREpEBERABDoT0I2nnYGfMLszargN1dLS1Go/G6mxD/A+ZL5qGn8WHPCIK9/yKojYJ4rnVpU+FjbNZcNe0LRcSlwE9kOgeB1O3mk/lbhzS86o4TaskiUN59+4bFEoHlPl26aelHnh3N4+zOApzsXE3fCW0IthqIJcNoEq2whahytoJPJOWdCk4bJwuQIb72zcbavl26bONcJffvnFeBrXBdQXuXiK7Mt2F7G5VXEXdsgIERCBOQLyTnNUdG6GwEk1XJU51gxO85Tx6RWnTjKz9V7EbA+u+DVVrx2KX4MALY23vez8WZMaBVUaIiACByMg71RQYWd8LrUAU5Uohobb515qKDU3TvE47Y8//lgMgR1kVuP2tqla6/Fk4OzzDcbF9aWIIiACVbZBi2e/8k5qgYkETroOxx2jX+f+muoMQ8Pt/wbzYmcUGiJl39uL4vbPPLEPK5gIiMA+CRRLMXmnfVboDq06qYbrXxPGzXB73kgFFHqXV6D5Z6XX19d7fky1f5NQjiIgApdNwDn1vWw4Kl0VAtJwVTCuJ2Iswu15I5WC8QXVpcdp14t9M8TeHlOVh71ZP/olAiJQk0DxOhxGyDvVrInLTUsarlPdGhputw+lgoZPnRrvJS5gx5Lefh5TrUL+zE+QFTQARRGB/ROo5aM8HsYTNxKWd4ooLvVAGq5TzRoabrd7qdzBZphdDA4Zt5M3WFbxkv5d5mKSiigCItCCQK2dB89tbfJOLWr28tKUhutRp8bNcGS/z71UXvDLHWwt6OAf2Z9tkXJumlXIa6abi13hRWDnBKpMzJyTc3mnnTeSnZgnDdejIuxvj3rmao2s59W+z58/NxJ33qvB/uweHlPVTNeoYl0SgdMSqLIO53Qvzuih7qqI0dM2g0MUXBquRzW9fv16KRvnXG0pWc95XrDC69zsFHgp2q+//mqHsa+yyMdSnx2m9dUqy4FV3H3rkip9ERCBdAJVOrVzIU3eKb2+zhxSGq557bORangEZz+vbj0383K/mp3smzdv7t69y7v+nV9TZamv6Qv57FJwlRVQ/2RXe6mrnBVABI5FgDmq32CnCJN38lfBGVKQhmtey/ZdZX4NUbEAPGqwqinZF+Zh1ZCp/2uqmz+m6vSzcKj73G7F2lRSIiACZQT8nZq7Tfyfb5F3Kqu+U8WShmte3baG289eahBw9v0T7J9eXV0NkfHgqvPeOFTjho+p+r2kscg6BKVjERCBQxCo8mKR1clwCgp5pxRKJw8jDde2Aax+maBKV69SBvyFLUcePXo0/VY6C/7OfQdUo99VFRMYSdKydOznjsvSVCwREIFNCFR5oZLzPpNQcHmnTRrAsTKVhmtbX7/99pudwU4eSsVZ2NsHuKQlPcq9cdwhZxfTvkrWVbyVncvSVb+3darYJcN0XgREoD+BKhqu1nP38k79G8CxcpSGa1hf3C5mr2ztZCOV1TXjyVkAYSdlMUhxh5zzMVUM2OoxVdYXjaKlXLJrOSUFhREBEdgJAb+G8wuviELeKaLQwSyB72bP6mQVAqvdbw8bqayu2YuFPHWR4tQQgkgZ++Y/myqPqZJX/wU5BCi39Nk3AtqWp/CxU2h6lSrGwiA0aXIMMPGplKb5KnEROBwB7ovwuIJQ3lXPn45F3imd1UlDfq369+HDh4ocuU2qqnVdE0tZlyJMV5smmdkvH6YqETfU6STe4gn/yiL7koupN7uQUll2w+YNI82scyU8O5xUb3jO3WSMdBUyP7Jdm/ZVZhr5GbpiOLuVK+/MyM4lqCxvk2laUvDZ/mK3h9HV6s1D3imp5sxAVMqomhJ/MgKaCW9/UXupiVWZF4wnm+zvHITknK45z6ZJaGacq+/yZf2G290mURdPEL64t4REEe79H1NlEdH5dO2qGl5E1vIC7XB2ZTSlcba0S2mLwE4J+Dvy06dP65ZN3qkuzwtLTRquSYWuaqOQ64Z7qYzuq0+D8qRC7iuOeETD+XzDVo+pOmXNrFRq0rZyEjV2yfsL5RzDFVYENiDAXb/OjVRmsLWeZhiWX95pSEPHQwLScEMadY6ZNtnPeMZstnooNeVVcC9fviy7a+qgj6myh+JZiqPGq7xWKrYN/wG1vKQsKelWbc9fLqUgAo0I+Hctqy/ChZLKOzWq8QtIVhquciWuPiIQ89twI5UVOHu6iSfyzCYRf0jAWNKCAx5TRQoXRCyOgqZZUjyJaRqLXokp1A1mzN1Xl2DrWqLURCCRgO2XEhMpC8a9JYlz76X0ceket7mULOflnQw4l3qJBsnCMIqCL1JaCwR1b8k7+TMNWfdS9L+PO9T16vhdyzDScfYueNZtn6uprcKxS7T5HdmxgHZPrP7giJ5piORbHDjney1MWkrT+UxD9adtluycnnf2fTxD6+7vtLC1eVOkS2c6eyfMKL5Lu/8zDTwexxrKdFOIIrAyMkV6a3rKc8auG3v8m16lyXqM6Rw3S8BR2E281aqHrcvc6XSgVF1t2K3C2YBryV/byJSrxqiPL0hJISuMNFwWrtzARm1O3eb0TG52nvCrHmZq3vBM/yEzFDbXew9tDseMux5uKXHlnVIozYY5ioZbbYcUhGYwLKM03JBG+XHBjRTc+1+eX1HM1Xs1GCqKEl6MxJSiuPMEz4hP7/zajtVeNHXfwzOdRecsensFlALOxvKclIbz0FuNex4NR1dCBa4CqR5guuwx7NSrx9U951IB5Z2WyNjni4ehnpOKdBUxHGWk4eyqT7paNvXsLE1Wb1BrpJaYNBzFP8bKtjWQ7dBxFjGdTQ7siq67zhoLKA0XUbQ4OJWGo391WNMaVlOZA49+oJHnHFo4PJZ3GtJIPN6/hstS58MmJw2X2Abmg8G9WKDMp9jm7Or7PijFaIW2oiHOAR5f2X9q7hk1+1sbK8sWcJBsNHNwVnH/Peg4ABcc9JfpntZIAWPz6HDg1EOxOrrdapI1dkbzhgf9d1Q87eGE3olmv38Nlysk4my8cvd2btgPO/JZT2QAAAlYSURBVAbH0coOric3C0rqudmLTpibY3H4lPGVMMXpp0Rc1Rajqp/+7Dw1d+4Cd7Y2VMHqUny7cTGljU3rNJ6RhrM7kWfMBrKdeN2rtTQcZuM06to2Tc3ZbvsYOTVb3mnKxD6zcw23eptTdJXDgzBqV+7eZ9BwzLo86i3UQbdBixpZFfjMRO0OUOVqWTMdNtk+dsbCOh1lO8EULRwerO6wNJ0ROcfCbt0hEhu2q9xjrcNFjNODihqOemkq45yNtrV5U7bDM/JOQxqrxzvXcGXmhZUCabjV2v8nAGKIUbmM9XSQ6DPApwi4nitGfu0bZh6pdeYO53SUfaQJTFabJQHcMKwEnMNhH1DDAky7ZPqZ1jCHdobjc67DhRpp1DZWby9ZbQ9N9eW0DUzPyDtNmSydWfWQS9XNCshSmrXOU49LudvngyOShrMqArh0dVROcQtYqoMOt1AgE5dyH563yt/gmpNk0/v2ZotLG/CMoMRFSc+m7D+JbYxww9qcPYY5If3ZGSlIwxlw/Jc8LZAm4TcgPYW663ChPVP8ug3Yf2tH5z2BJf7yTktkRueLx50OGs7jPClm5e7NcDU7ipSdbLr7M6pjftIfoEnnRP3giVa3IMsKFWLVdUmxLCSLOmRcTzeeklLqmELrAyxMt22WML2xtZHT9FOk0qy14STTgLo1TmqJJkG7nYiMoDxuCESUJSbV58CorNVL/VvgyTVcqJEq6150HOduAB2qp8NM6Q6JrmCpYV+8d4LhnjWcZ0mYon3Df9Oq5TNHZd88oYfwlaRpgmVn6C2JH4/PSh8jCR8KGI4/ffpUVt6sfIeBZ7EPA0yP+eYGJ4d2Yjw/47+eUoD6/v37DBV37tzh37IvpU5t5pOdaOLR+Xfv3jkbCV44ZbpPWa6urka5F/+E/5MnT4qjQxhXyx/fky1OhIh8d4VvgiUCxHMx3jg/jcr3XkI3Mcym7Xk+NUaTg4yRfriEN1gtCx+oSRGUzqpMWeSmla7WNZ/QoTusFpzPpg07/mr4UYCUZSeaSpVeT49LbJwjI1N+YiRlKbbzxYsXxgfoUgygoVJfq40wJam6YU7rnVr3IPx2Smdn9Lx3715ZneKyiF4QF9sYYefX4bhWkKKiJBLAEaDhcv8SE/cHYzTNtW0pfMpo6jd4KYUyzktl4TwLWqS5lF3ieVLAKWRN5ckXKZwiW4c21FrG9hd5aJXnOAVaihb02JAeN2XdKEVdpefoCVmr1+e20pHNKYtkQckxrzC66vAS3YfS+Qc1uu0w2b0dn9M77aQHOdvGqBck/gwe/rvE0ApWkUCZ6K5ogJIqI8CyCnMm52ye72rHT2szGqGQ+JclQ8YY/sWwuLDK0guqJQbOshmfwmp6VhQFFoHNCTAks9Blr5Ky6EsA/ug7DGNxAyEsj7EyQQA6Ef/Sd0iNA2e5yIhJ1OqqqjMXZ3R5JyfADaPTjFPW40cW/jNfmp1M+Kcso8z0c0igTLMPU2h6XGtGTtO6sHW42FmY8jrXG9rVIIowZb0qlmX1QOtwZZWldbgCbvQsGmSVJaWC3KdR6E2ot9U+sqsAp/JOl7EOV3ZLXFiK/nbaanWmNYH9DIqtS3qp6TPl5S6xvflKpl54NG4QKb4z41LrS+U6FoGwpLTt8BzUG72p4j21fWpB3qkP54q5cItnripgJSgsPEvDVayI1KS0l5pKat/hoq/c/B4s1BsPl7Fn9Pjx430zk3UikEqAxsxKQ//OxcYWa29HVG9DsvJOQxr7P2YvNX3/kyYab5WRhtugcnf4WNMGFC4lS3wlD4WxmcKyQe5cys+A1QLy5R4g7tJTu/LzVAq7IkCTpnOh5JiitDaMrkQuLK7z6Pfh1t6W4Mg7LZHZ23maOvfA0AhXDUPA0URjMGm4iKLTQf9hvlPBTp8NywY88cB4g6iimzXlERbe6POsFmjtrSlqJb45AYY3pihMk1geq96zSJBtKaQbXYlcED2bl7eFAfJOLajWTZO2h0u377SmrQ4FHAboudS6tbCemjZS1xkdOQTjDe6SPwpBZwtPxtEzPe/3CjzQbYw3tB/+1R1vR24jsr2QAMtjYYWMnsVb6OhWBU9tM4sOj7Ly79n6kbxTYcvrFY0K4k5rphO8BDQ8Us3AgeenraLtZl+QOf+O314GKx8ROAsBtjsZcrhljT7Jv+GPwrNux79R4dFd+RleNcK6evyjD9O9zwJL5TwsATSW5x2/rIflroQx4NGb6EF0pfhv7EeA5Dj0o9yUD1sJ2YbLO2Uj200EabjdVIUMEQEREIGDE+iv4Q4OTOaLgIuA7odz4VNkERABERABERABEdiEgDTcJtiVqQiIgAiIgAiIgAi4CEjDufApsgiIgAiIgAiIgAhsQkAabhPsylQEREAEREAEREAEXASk4Vz4FFkEREAEREAEREAENiEgDbcJdmUqAiIgAiIgAiIgAi4C0nAufIosAiIgAiIgAiIgApsQkIbbBLsyFQEREAEREAEREAEXAWk4Fz5FFgEREAEREAEREIFNCEjDbYJdmYqACIiACIiACIiAi4A0nAufIouACIiACIiACIjAJgSk4TbBrkxFQAREQAREQAREwEVAGs6FT5FFQAREQAREQAREYBMC0nCbYFemIiACIiACIiACIuAiIA3nwqfIIiACIiACIiACIrAJAWm4TbArUxEQAREQAREQARFwEZCGc+FTZBEQAREQAREQARHYhIA03CbYlakIiIAIiIAIiIAIuAhIw7nwKbIIiIAIiIAIiIAIbEJAGm4T7MpUBERABERABERABFwEpOFc+BRZBERABERABERABDYhIA23CXZlKgIiIAIiIAIiIAIuAtJwLnyKLAIiIAIiIAIiIAKbEJCG2wS7MhUBERABERABERABF4HvXLEVWQREQARE4AQEvnz58urVq9WCfvr0aTWMEeD6+vqHH34wAnDpzp07V1dXdhhdFYGTEPjm69evJymqiikCIiACIlBG4O3btz/99FNZ3LqxHjx4gDF101RqInBQAtpLPWjFyWwREAEREAEREIFTE5CGO3X1q/AiIAIiIAIiIAIHJSANd9CKk9kiIAIiIAIiIAKnJiANd+rqV+FFQAREQAREQAQOSkAa7qAVJ7NFQAREQAREQAROTUAa7tTVr8KLgAiIgAiIgAgclIA03EErTmaLgAiIgAiIgAicmsD/AatVuwg07pQjAAAAAElFTkSuQmCC"/>
  <p:tag name="POWERPOINTLATEX_PIXELSPEREMHEIGHT#5C6D626F787B7B5C6266204578656D70656C7D3A7D" val="183,3333"/>
  <p:tag name="POWERPOINTLATEX_BASELINEOFFSET#5C6D626F787B7B5C6266204578656D70656C7D3A7D" val="35"/>
  <p:tag name="POWERPOINTLATEX_CACHECONTENT#5C667261637B5C7061727469616C7D7B5C7061727469616C20757D5C6C65667428206628755E32762C5C667261637B757D7B767D295C7269676874293D66275F3128755E32762C5C667261637B757D7B767D293275762B66275F3228755E32762C5C667261637B757D7B767D295C667261637B317D7B767D" val="iVBORw0KGgoAAAANSUhEUgAAEB4AAAEFCAIAAADVwgTSAAAgAElEQVR4Aeyd7XnXuLa3N3PtAoaUMEwFQ0qAVDCkBJIKCCVAKkgogVBBMiUAFQAlAB3w/M72c3y8JVtafpEsyXc+5PJflqWle8mS1rJeHv369etf/OUi8OPHj2/fvn38+FH/9ffz58/v37/rv/L//fff9f/k5OSP//3766+/njx5kks08oEABCAAAQhAAAIQgAAEIAABCEAAAhCAAAQgAAEIQAACEIAABCAAAQhAAAIQgAAEIAABCEAAAhCAAAQgAIGDEvj3Qcudt9gPDw///PPPhw8ftJxgVs5ab3B6evrs2bO///6bZQaz0BEZAhCAAAQgAAEIQAACEIAABCAAAQhAAAIQgAAEIAABCEAAAhCAAAQgAAEIQAACEIAABCAAAQhAAAIQgAAEjAQecWqBkdSCaF+/fr2+vn737t2CZ/1HdIjB+fn5y5cvHz9+7N8lBAIQgAAEIAABCEAAAhCAAAQgAAEIQAACEIAABCAAAQhAAAIQgAAEIAABCEAAAhCAAAQgAAEIQAACEIAABCCwjABLC5Zxizz16dOn169f66SCSLxFt7W64NWrVxxisAgeD0EAAhCAAAQgAAEIQAACEIAABCAAAQhAAAIQgAAEIAABCEAAAhCAAAQgAAEIQAACEIAABCAAAQhAAAIQgIBLgKUFLpGVv3VSgRYVfPjwIZDOH//50ykEJycnv//+exfz58+f379///afv8+fPwce725pgcGbN284wSAKiggQgAAEIAABCEAAAhCAAAQgAAEIQAACEIAABCAAAQhAAAIQgAAEIAABCEAAAhCAAAQgAAEIQAACEIAABCAQJsDSgjCfeXdvb28vLy9Hn9ESgvPz82f/+bOsB3h4eNChB1qioLUGowl2gTc3NxcXF4EI3IIABCAAAQhAAAIQgAAEIAABCEAAAhCAAAQgAAEIQAACEIAABCAAAQhAAAIQgAAEIAABCEAAAhCAAAQgAAEIhAmwtCDMZ8bd58+fazGA/4BWE+iEgRcvXvi3LCFaY3B9fT2acve4Tj/QXctyBUt2xIEABCAAAQhAAAIQgAAEIAABCEAAAhCAAAQgAAEIQAACEIAABCAAAQhAAAIQgAAEIAABCEAAAhCAAAQgAIGjEWBpwQYa//Hjx+npqX+8gCb9v3v37unTp+vz+PTp0+vXr6cWGOhIhPfv32ttw/qMSAECEIAABCAAAQhAAAIQgAAEIAABCEAAAhCAAAQgAAEIQAACEIAABCAAAQhAAAIQgAAEIAABCEAAAhCAAAQyE3j79q1y1Mzw8/PzXfadZ2nBWo1//fpV6wp+/vw5TEgaffPmzcXFxTBw/fXd3Z0qylQ6yvHq6mrqLuEQgAAEIAABCEAAAhCAAAQgAAEIQAACEIAABCAAAQhAAAIQgAAEIAABCEAAAhCAAAQgAAEIQAACEIAABCBQGgHtdP/s2bPPnz/3gn358uXJkyf9zzwXv+XJptVcpMWzszNnXYEOK9AJBpuvKxDDFy9eqJb88ccfozx1rAFLC0bJEJiOgF6BdImTMgQgAAEIQAACEIBAAwQYMTagRIoAAQhAAAIQgAAEIAABCEAAAhCAAAQgAAEIQAACEIAABCAAAQhAAAIQgEA6Ap8+fdL88OG6AuX17t27dDlOpczSgikypnCdV6BVBMOof//9t7Sb7gQKrT75+PGjVi8MM+2vr6+vUyxp6NPnAgI9AR25onp+cnKi/zq7ow/nAgIQgAAEIAABCEAAAh2Bh4eHfsR4e3sLFghAAAIQgAAEIAABCEAAAhCAAAQgAAEIQAACEIAABCAAAQhAAAIQgAAEIAABh4DmVGhGurPTveL4Ic6DKX6ytGA5VU3id9YVvHz58u7ubnmKtic1O+eff/6ZOrtAK1Q059uWErEgsISAFhI8ffpUp2R0bZb+77IuaonoPAMBCEAAAhCAAAQgkJHAcMR4eXmpQ9g4wSAjfrKCAAQgAAEIQAACEIAABCAAAQhAAAIQgAAEIAABCEAAAhCAAAQgAAEIQKBoAtrOXjNyNadiVMrv37+PhicNZGnBQrxaQuBMp9Z5Bdl24tTqAp1d8Pvvv49Krxk8GVY4jGZNYPME1IppaZRz5IrOLmi+4BQQAhCAAAQgAAEIQGAuAWeU+OHDB40kOfBqLkbiQwACEIAABCAAAQhAAAIQgAAEIAABCEAAAhCAAAQgAAEIQAACEIAABCDQGAFtzqg97v0ZubsX89GvX792F6I6AaROHRowPGZCP/NPkXl4eDg7O5ui9+XLlydPnkzdJRwCCwiMVrlnz54pfEFqPAIBCEAAAhCAAAQg0DaBblWqU0YtkNYhbFpz74TzEwIQgAAEIAABCEAAAhCAAAQgAAEIQAACEIAABCAAAQhAAAIQgAAEIAABCDRPQLMp3rx5o/0ZoyXVrvf595pnaUFULyMRnj9/rtkw/Q1NjtEZArvM49eCFefwhF6qXVY79Llz0R4BNU/n5+dOuahmDhB+QgACywhozZ46VnWm3/73T+n0S/i6U3rU4OhPG2D/9ddfWqzJnNRlqHkKAhCAQGYCo6sLJMP9/b2sqszCkB0EIAABCEAAAhAomQCmccnaQTYIQAACEIAABCAAAQhAAAIQgAAE2iaAZ6Zt/VI6CEAAAoUQ0Bb2Wk6gWd+aImcUiaUFRlA7R/Mnx2im48uXL7V3e/5pjv75CUM6r169evv27TCEawgsI6CK9Pr1a+dZTfZVA/f48WMnnJ8QgAAEjAR05olGS+/fv+9XERgf7KKp/1Xnq/ETk1NncSMyBCAAgcwERleoSga1/y9evMgsDNlBAAIQgAAEIACB0ghgGpemEeSBAAQgAAEIQAACEIAABCAAAQhA4DgE8MwcR9eUFAIQgMBeBLSc4PPnz9p1d9kcOZYW7KW4efk6RxYMH9YEx5ubm8zHF9ze3l5eXg7FGF5/+fIlszzD3Llug8DV1dX19bVfFmqXz4QQCEDAQkADJrUqy0ZLU+lrFKVlfqwxmOJDOAQgAIF9CUzZLKwu2Fcv5A4BCEAAAhCAwI4EMI13hE/WEIAABCAAAQhAAAIQgAAEIAABCBycAJ6Zg1cAig8BCEBgQwJapabU+n11v3//rmvt2d3/rcyLpQUrAeZ43D+ywMl1l33ctW18Xy8debTaoau4Tjg/IWAkMHpegZ69v79nCq+RIdEgAIGegOxzLYfTKsw+ZNsL9cI6YkULorZNltQgAAEIQGA9ganVqqwuWM+WFCAAAQhAAAIQqIsApnFd+kJaCEAAAhCAAAQgAAEIQAACEIAABFoigGemJW1SFghAAAK7E1C38ueffyYVY5elBb8lLVJ7ib979y5cKE3x16TGcJzN72qf5qk0NX2TpQVTcAiPEphaV6DTOVhXEKVHBAhAYEjgx48fFxcXGkulW1eg7Lpe+NGjR2q+hrlzDQEIQAACuxNQyyyL1xfj/Pwcg8XHQggEIAABCEAAAk0SwDRuUq0UCgIQgAAEIAABCEAAAhCAAAQgAIEqCOCZqUJNCAkBCEDgIAS0f+6rV68+fvxYZnkf/fr1q0zJypQqcD5AL7BUrrFI/zPDRXjhyx9//KEIGcQgi8YI3N7eanNxv1Bq0Ziz62MhBAIQCBC4u7vTKripA3a6B//666/T01P9Pzk5UU+qwC6+DofSKOrz58+6CGTh31IiWhD44sUL/xYhEIAABCCwF4GnT5+qSfdzV1OvW344IRCAAAQgAAEIQKAZApjGzaiSgkAAAhCAAAQgAAEIQAACEIAABCBQHQE8M9WpDIEhAAEIVEEgPHl7tAjPnj3TPLpuSpvl8V1OLWBpwajuxgO1m+bZ2dn4vf8Ozb9gY2qOTifX/f09e8z/t4r4FSEwta5A7RrbykbYcRsCEPhvAjqsYOrMH83+12bVGgBZOikt23v//v2HDx9mnXugxJW7Vgb+t1D8ggAEIACBfQioMdfK59HFZl++fHny5Mk+YpErBCAAAQhAAAIQSEwA0zgxYJKHAAQgAAEIQAACEIAABCAAAQhAAAKTBPDMTKLhBgQgAAEIrCNgWRugCXLdfrv672ySa3mcpQXrVJT+6aurq+vra0s++ZcWaBf5169fT8nGdPApMoSPEtBSXU329W9pHpg2lGWGrk+GEAhAYJSA5o+qAxrdnVrtyZs3b5zR0mgifqAGVerytMbAvzUaovGZViOwGfYoHAIhAAEI5Cfw6dMnGcx+vmquNdRkdYFPhhAIQAACEIAABKomgGlctfoQHgIQgAAEIAABCEAAAhCAAAQgAIGqCeCZqVp9CA8BCECgfALDtQGa83BycqL/mhfXXXQrCgKzIIaPTxWWpQVTZEoJ157Klp2SVS2k78xCT03Q6cVgE9AeBRdhAoHTOTTZi7m5YXrchQAEegIy0TU8+vbtWx/SXWj8pGMEli0qGCalrlaLoEbXLQyj9dc68WB9pn1qXEAAAhCAwBoCLGRdQ49nIQABCEAAAhCoiACmcUXKQlQIQAACEIAABCAAAQhAAAIQgAAEGiOAZ6YxhVIcCEAAAu0RKHZpwW/tsU5XIn9+5GheWiMyGp40MDrh2767c1I5SbxwAlqjcnZ2Nirkzc1NtJqNPkggBCBwQAJTJvrLly/VmW4yxV8LOtVk6egDI16tQ7i9vTVGJhoEIAABCCQloI5APYKfhfoILUtTJ+LfIgQCEIAABCAAAQhURwDTuDqVITAEIAABCEAAAhCAAAQgAAEIQAACzRDAM9OMKikIBCAAAQjkJ8DSghnMdRyBJfbr168t0TaP89dffwXS1G7NgbvcgoAIaAnUs2fPRlFo7tfFxcXoLQIhAAEI+ATUmPjr8dQTaXL/48eP/fiLQ66uruwd3OXlpfbJXpwXD0IAAhCAwIYE1COM2i/qPqZGpBvmTlIQgAAEIAABCEAgAwFM4wyQyQICEIAABCAAAQhAAAIQgAAEIAABCIwSwDMzioVACEAAAhCAgIUASwsslP5/HMtxBNrZfdtJk3b5wisfPn/+zPafdpgHjKnqofMKfv786ZddVYutvn0shEAAAlMEtBe1Oh3n7v39/SaHFTjJ6qeSVeJ++GiIzi54eHgYvUUgBCAAAQhkJjC1NkydSKIuI3MByQ4CEIAABCAAgSMTwDQ+svYpOwQgAAEIQAACEIAABCAAAQhAAAL7EsAzsy9/cocABCAAgdoJsLRghga1a/vvv/8eeGDfnd3DSwsk9tTcnUCJuHUcAppu628x3hXfPmf3OLgoKQQgMEVAK5E+fPjg3P348ePz58+dwA1/KnF7H6fmjrV2G8InKQhAAAKLCTx58kQLs0cfV1eic2lGbxEIAQhAAAIQgAAEyieAaVy+jpAQAhCAAAQgAAEIQAACEIAABCAAgVYJ4JlpVbOUCwIQgAAEshFgacE81P/888/U6gJNi9l3Z/fo0gIJP6+0xD4MAc3cmqoeb9680ayvw5CgoBCAwCoCmrJ/eXnpJKH+8enTp07g5j+164AW+FmS1fEsWl1giUkcCEAAAhBITUCLt6eOhru+vr67u0stAOlDAAIQgAAEIACBzQlgGm+OlAQhAAEIQAACEIAABCAAAQhAAAIQgICRAJ4ZIyiiQQACEIAABAIEHv369Stwm1s+AQ1B3r17p3nY3RbvmtCv2TCapPj48WM/cs6Qh4eHs7OzQI5aFCHhAxG4dUwCmrM1Ncv2r7/++vTp0zGxUGoIQGABAc3vd44s0HT/nOvu1Bdr5YBFci140HxWS0ziQAACEIBAagJayDp1fJbOvcmwPi11AUkfAhCAAAQgAIFDEcA0PpS6KSwEIAABCEAAAhCAAAQgAAEIQAACRRHAM1OUOhAGAhCAAATCBL5+/frnn3+G42iCev5tGVlaEFZKTXc1Bfz09DQs8ffv33dfAhGWkLuZCYTbpi9fvnBkQWaNkB0E6iXgd0NafadGJmeJfBmmctdyO01jpU+c4kM4BCAAgZwEAq13/q4kZ8HJCwIQgMDRCHQbXjAIP5rej1Zef2CTfzzjyzClBUzjKTKEQwACEIAABCAAAQhAAAIQaI8Anpn2dEqJfAK+VwTPjE+JEAhAAAIQKIdAePpuJ+cuSwt+K4cRkmQgoF0/M+RCFhURCJx0oS29WVdQkSobE1W95tXVVc7d7hsDuEtxXr9+7eSrZsQJSf1TO1trOGXJRYcbvHnzxhKTOBCAAAQ2J9B1c/mXlW9ekK0SVOutU25GU9MyMO0uM3qLQAhAAAIQqIXA27dv1dQ/evTo5D9/unj+/Dn9oEV9mMYWSqXFwTQuTSPIAwEIlEkAu7hMvSAVBCAAAQhAAAJNEsAzs1iteGYWo9vxQTwzO8InawhAoCICeGYqUtZeonJqwV7kt89XL3z0aAxNo9Rs3e3zJsU6CfingPXlePbs2cPDQ/+TCwjkJHBxcfHu3bsuR81N18+cuZPXMgLa5ULThIbP/vXXX9oSYBiS59rfhyCQ769fvwJ3uQUBCEAgEQHt1qwFTkpcG6W8f/9esy0TZVRXsj0WX2xRYoGBj4UQCEAAAuUTkKtKOxpondioqDIZ1MKzqcEoHAViGk+RKTkc07hk7SAbBCBQFIHeAMQuLkovCAMBCEAAAhCAQGME8MysUSiemTX09noWz8xe5MkXAhCojgCemXJUZpn1zakF5eirWUmmvuY2W2AKNk1AGwR++PBh6n7+vcanJCH8UAQ0KVzTSvp1BSr758+fD0Wg3sIOtdaVwg/JUzrN0NUUJWNenIxhBEU0CEBgQwKyDLt1BUpTg/PT01PtGLRh+vUmFeg4zs/Pxa3eoiE5BCAAgWMS0Jc8dXMBT5TMPe2RscuC5MI1gmlcuIIC4vnjGT8k8PiGtzCNN4RJUhCAwOYEsIs3R0qCEIAABCAAAQhAwCeAZ8ZnYgzBM2MEVWA03w/jh+QRG89MHs7kAgEILCOAZ2YZt6M99dvRCtxwefspSoEyBj7oBp7iVnsE1ENohtZUuV69esWugVNwCE9HQMtd/HknWnWXLkdS3pCAb5NLm2pJnj9/rimzmeeD+qccTpX0+vp66hbhEIAABBIRUNvorIBSq6XWMlF2FSWrcwl0cNaUwIGx69QjhEMAAhCAwL4EXr58aXFVqfHXp+59RS0qd0zjotQxVxhM47nEiA8BCByTAHbxMfVOqSEAAQhAAAIQyEwAz8wy4HhmlnEr5Ck8M4UoAjEgAIHCCeCZKVxBhYj36NevX4WIghgrCWjhrOZxhhPR2bKZ53eG5eHuXgS0QHZqM3gqyV5KOXi+V1dX/iRvnZ6hcwYPTqaK4vsHC/pia81Szm25Hz165MswGvL9+3ed8zV6i0AIQAACiQiM7hWkMdj9/b3M+ESZVpFsuEPJ3JVUQQwhIQABCBRL4OHh4ezszCiePnVznljHCtPYWGfKjBYeyXQyZx7PYBqXWVWQCgIQEAHsYqoBBCAAAQhAAAIQSEoAz8wyvHhmlnEr5Ck8M4UoAjEgAIEqCOCZKUdNms6tI77D8mhrZq1+DMfZ/C6nFmyOdLcENTkymrclTjQRItROQLN7p9YVqGiazF17AZG/OgLapZh1BdVpbSjwP//8M/w5ei0V59yT29kRfFSkLvD9+/eBu9yCAAQgkIKAVjR9/PhRawmGiet4Ma0T1mrhYeDRrkUmMBZVV3JwPkerD5QXAhComoBv4gWK428nFojc8C1M49qVi2lcuwaRHwIQyEkAuzgnbfKCAAQgAAEIQOCABPDMLFA6npkF0Ip6BM9MUepAGAhAoHACeGYKV1AJ4rG0oAQtbCOD5ZT5bXIilZoJaJ3T69evp0qgFU455/5OiUH4oQjoDI0PHz44RX7z5g3nFThMSv6pCbIW8WTMZzu44NmzZxaRFMfiYjAmRTQIQAACdgKjtrrG81pdoM2E7Om0F1MDAGfRxbCM5+fnw59cQwACEIBAmQS0283cYfbBuz/pEdO4zMo8SypM41m4iAwBCEAAu5g6AAEIQAACEIAABBIRwDOzACyemQXQSnsEz0xpGkEeCECgcAJ4ZgpX0O7isbRgHxVoKK8Z3t2frjcRwnIiAcsPNkFddSLh+VjsFFi1cmsUXia6f4bGq1evdNRgjcU5rMzaadtYdi0aMcZcGc2+tMCvgSuz5nEIQAACRgKdrf7777878c/Ozg4+vTJwcIF6nGyr1By98BMCEIAABOwEFpwMdnCHFaaxvXaVHBPTuGTtIBsEIFAmAeziMvWCVBCAAAQgAAEI1E4Az8xcDeKZmUuszPh4ZsrUC1JBAAIlE8AzU7J2dpeNpQU5VKC5QZoBo8OzNB7VC/no0aOTk5M///dP1wpR+JMnT7RJ593d3bLFBvZBUo4yk0eRBG5vbwOTaDWfW/WwSMERqk0Coya6js5gymB1+rZ3QJow9OnTpwwF1LbfxlzswhsTJBoEIAABO4GArS6jwJ5OYzF1iNZff/01VSgdwKUV2lN3CYcABCAAgRII+AfTlSBVsTJgGhermrmC2a1LTOO5bIkPAQg0TAC7uGHlUjQIQAACEIAABPYigGdmFnk8M7NwlRwZz0zJ2kE2CECgWAJ4ZopVze6CPfr169fuQjQpgKZOaimwhuz2scuQwx9//PHy5ctZ+3Zr6YLFQkDjQ86HutYcLK1nCRRZB1+wtCDAZ8Nb0oXWeKhxEHN9TtZ2xXrltcpIs+i0xGjDjIpNSguotKm8v9BFgQffp7lYlYUFU721d3bai1rr6MIJbnJXy/aM6Xz58uUgr54RCNEgAIHMBGQ4jC6IkjWhEX5mYQrJbopJJ56GTHkWqhVCAzEgAAEIiEBdVqR9KN4r95hjckzjvgK0cYFp3IYeKQUEILALgSkb8Mh28S6KIFMIQAACEIAABKYI4JmZIlN1OJ6ZqtXnC49nxmdCCAQgAAEjATwzRlApokXn9CpT7dScf2/Kf6co7ZHT1Gv27t07uTtXnuSuOZraj/PNmzf6b1xgYJ/WeWQFHbnsl5eXgeKrsrGuIMBnk1s6NULrf/75559wapper/7g/Py8VY1MmeiaJsi6gnDdaOPuyv7RDkGLdox5GaPZsyYmBNojICtF/dfHjx814OxeGS2K01umPkt/2mO+vSLnLJF2xLm/vz87O3My1WDgsLMoxETDoamF01qdqGFVnoVqjlL4CQEIQCAzgRqtyAXOTY0rDrjWF9M489tUWnbZ7FBM49JUjzz1EsAuTqo77OKkeEkcAhCAAAQgAIHFBPDMLEZX/oN4ZsrXUVIJ8cwkxUviEEhBAM9MCqp9mnhmehRc9AR+66+4WElARoXeMW04qqUFxiGIPu10f1NZKx0tLdD0Yst0W5YWTGEkXAS6/nUKheqhcQXLVAqEBwhoxZG2HNaujVrdEV1XoHQURzF1iIGe0rOBlCu9pUmo/nkFmkpigVNpkZsXW+orsIx6iYxS6fwQY0yiQeBoBLQ8WrO31YVpjruGuGq9+1GuRp76eX19rQnxGqy+fftWTtj8fDRIVtYaxmios4sAWxVZyzO0isBPTeSbHAz4JfVDtPDVD+xDNFiqWuN9QbiAAAQgMEqgaitygWWncztHObQdiGncnn4xjdvTKSWCgAhgF2erBtjF2VCTEQQgAAEIQAACUQJ4ZqKIGoiAZ6YBJTpFwDPjAOEnBNoggGcmmx7xzGRDXUtGLC3YQFNaVKAJVZrd4k+WHaauDblfvXqlOUPa8PXXf/40G6b7634q/ObmRttzap738EFN4dKcrfDMb6XTz/QaPutcOyk7d/nZMAGtUQmULjxzK/Agt8IE9GJqeYBWHE3tuRt+XE/pWc3pVDrhmBXdFZDRplK7Nbd6SkNF2lks6iwrfVbkxSLpQbq8NfR4FgIioMHnn3/+qRUFURrdali93ZrfH428VQQtKlDHoUGyBjla4aAp+FpQFB4wb5V1onTURcpY8BOXd1seEz+8+RBtXx2eaRq+2zwfCggBCLRKoAErcnSxXFhfB2zSMY3DVaLSu7Os3VmR1wDBNF5Dj2chgF2cuQ5gF2cGTnYQgAAEIAABCPgE8Mz4TJoMwTPTpFpnOVtmRV6DC8/MGno8CwE8M5nrAJ6ZzMBLz66b1M7/ZQT0uTQ6CNBkIC0Y0I7Is7JQylqK4NQeJTWViJYlOJFHf2psNJUC4Q0TCK8coFYkUn0Y++gbGgjUzPtEcuZMdnTGpEqtFi+nGOS1OQHVz0DtdW5tnvtUgnZ3QBvv1xQHwiGwgMCXL1/sb5Dzjmtq4IIc5z4SmLOo/nduakXF1zJjB6l+yuKYa00UVajFwkRPlenXbC/OggchAAEIFEWgASvS6J4adnbq+4rSQgZhMI0zQN4lC0zjXbCTKQQSEcAuTgTWkix2sYUScSAAAQhAAAIQSEEAz0wKqgWmiWemQKVsIhKemU0wkggECiGAZ2ZHReCZyQxftX341Wz0epdPaZxaMKqLeKBOQHv69Km2Rw2cFSCNSvHaUVWbjs/djVtrgJSFs3RBZ8orfFQ447fbxbPERjMlsAoCWlgfPrJgynCqonTFCqlDggLYNUFQ2PXa9tME1VbofVfg1Gol7cqsA1KKLa9FMMmvXaX9mCr1VMvmRyakTAKq8FNV1xE453ak3759c3Kf+qmdzqduEQ6BAxLQ2FWHFfhvkEa26qq6zku+OS15HYWjUw409B29tVWgxjYahE+lFuh/px4pKlwnP/gjdlkcOsioKDnzCCMbKtxxhO/mEZJcIAABCGxFoA0rMrD8bwpU7X33VLmmwjGNp8g0EI5p3IASKQIEOgLYxfvWBOziffmTOwQgAAEIQOCwBPDMHET1eGYaVjSemYaVS9GORgDPzL4axzOzL/+Ccs+8xqKN7KJTsXXggOZdbVJYzTx2VgKN7gVrnFUz+uwmcpJIsQSc+uO0PpoNXKzklQqmd9afETjEHt1NWfM1p7SmWRqVYplaIB44jKXSkh5W7CkVDyu/Gpx+OU0GUMOsw9da2zOD2IEAACAASURBVJNBHrKAQBUERqcDaug7Krx/xFb/rkU7u9EEjYHRfYO2Gocb5dk8mhql0fVax+w0RaOvV6MX9Y6ONq85JAgBCNRLoCUrMmwO+y350Xq3KbvpaBzqfVujkk+peFj5MY2jGIkAgX0JYBfvy7/LHbu4BC0gAwQgAAEIQOA4BPDMHEfXU2Y7nplm6sCUivHMNKNiCnIEAnhmStAynpmcWojOiFAvpqmkOUXq8vpX/iyrzlETlcJfSfVxSCOVzcvozDP2J9AEpnYNR0hTM8M2F5gECyGgGjusAP510pl/hUDIKYaAj84F7MnbJztOtTbqTnKWaJO8puph5q/pm5SFRAIEbm5u+qruX6j3zFl75QT0ZZgKCRSKWxA4FAHf3aY3N9BzjVr1/YuWbilRuKuVAAGZa1HoFNtjrhOWT7+vV/6FamktakVOCEAAAqME1G2FuzZ7v6aYoz6rbONwi/fTaclT+NBGOZcQKAU5xe9+YhqXoJ0NZcA03hAmSUEgPwHs4vzMp3LELp4iQzgEIAABCEAAAtsSwDOzLc+SU8MzU7J2NpQNz8yGMEkKAvkJ4JnJz3wqRzwzU2Q2D7d8XNtlacFvo9+0CBwloIOxTk9Pv337NnpXgZr1ors6YmkqwuJwnTMyXF2gSUU/fvwYpvb58+fhz6nr0W/MU5EJb4DA69evA6XQ1+urq6tABG7NIvD161c1ET9//px6Ssbq06dPp+464Yqp+P47e35+7sQs/+eUzBqFPH78uHz5kdBI4OLiQsMdfwKomhotbNML8uTJE2NS66NN+Yb8lP23zI9DCASOQEBjS6e57o7hCvRc/vs+BBUehAxjzrrW6YeBrrZLKiDzrLx2jPzixYvRQ8nevXsnu2BHwXbJOnxOheyvt2/f7iIYmUIAAhBYT6AxK/LDhw+zmGgonsKHNkuGnJGdsVafNaZxj6KNC0zjNvRIKY5JALu4KL1jF89VhwaW8pnoT34Dfc3s/nTdBeru3ASJDwEIQAACEDgCATwzeGZUz/HMNPay45lpTKEU51AE8MwUpW48M0WpYxdh/r1LrjVmqhnY19fXAck1bzLppBZ5ADVNqltCoAlVmmzUzyv69OlTQLDhLc17Hv7kum0Cqhj//PNPoIyjU9YC8bkVIKDxTfj90sJK40xHKU5T6PSyjy5kUrgiGJMKCJztloYaowVR9TuUqyIb8H0z0uIBfazS66CZ/dL7ycmJpibnXFHQFz/c+vXRdBGeGz2MyTUE2iagd2E4ZV8vb3SEGV4epknw+oy9ObTo2y3JN890lwRFT4X1+1DNStQ6rl2a1l04KFMNe6TWwFJqrWPRuCJcIfcSnnwhAAEIBAi0Z0VO7WEzBSG8eGzqqUrDMY0rVdwysTGNl3HjKQjsTgC7eHcVOAJgFztAnJ/y22j01X1H8L0HTuTup7aA0dpO/am263NGRV8ZRotDIAQgAAEIQGAlATwzeGZUhZi0sPI9KvNxPDNl6gWpIBAlgGcmiihzBDwzmYEXl93mBzQ0maBarrDm5L/LUHDn8AtN3OwyDR/nNJT8+/fvGeQki0IIRKfWUR821FSYtvFUGr3U4XS619mY2oalW5zUVOukrxeL0+RBCFgIWF6l7oXSsh9LgsSBQNsEnNWG+tJsHCQMx5n+dYr3Sz2In9EwRGVpRllTB7AcsBuNzlXVMu9m9E5BIACB4xAID1mNdl85VqQGD8MeOXqt8cZxdI1pfBxdl1bScDszfE9TDN1Lo4E8EAgTwC4O89nrLnaxQ14jLo0rop8shy18+Fo9heYU6uOjkxE/IQABCEAAAkcgELaY8My0VAfwzLSkzbrKEm5nhmN1PDN1aRZpUxDAM5OC6vo08cysZxhNwZkTPuwd+mvj0DSa16wIv/XZczFKQCegaTljeHtUzXTR3mOjj28bKEk0aaZPs19DHBavj6+vtuzl2dNo/kIbhwf2dlXx1SVTH7aqBjpSLUxbOzdH89KxJ9ooKJxOl8iHDx+iqZUQQdsmXV5ejkoSnSA4+hSBELATsLxKXWqcnmGnSsxWCWjM4PRTGltuMkiwv4lGttpDKLoP34bf141SpYum7QP7Af8wF0HIY30MM933WuUNryrR+XKqHvsKSe4QgAAEZhFoz4o0+qZ6Sjpzpr9u+wLTuG39Fl46+4Ac07hwVSJeagLYxakJL04fu7hHp1oq01iHxMrlPnfc1SfiX6in0Kjszz//1PdHHd6uT6J+HEIgAAEIQAACTRLAM4NnRhWbSQtNvt1FFQrPTFHqQJiSCeCZKVY7eGaKVU0GwVhaEIIsJ5pm+oYnMGVbV9AJqsnHWiHQXWt6cefmM45FVJZQabnXFoGoKeis9mur9FlL449vnOy1Iig6QVNe+6jKhsmW7+LX9L7z8/OhzP21Zkly1HJPg4sUBPRWGpNtaQqyschEg4BPwFkGZm+lo51ReBTtSxINsXw7b+y91ghhdEq9DAGdPxgl1lKE4RLr0XKNLsMYjUkgBCAAgd0JNGlFzv0WexCnBKbx7q/bkQXAND6y9in7XALYxXOJ5YyPXaz2XO70s7OzpFsOyYejRftaY6DFZvYeJGdNIC8IQAACEIDAhgTwzAgmnhn757AN6x5JHYqAfVzd2MfNQ2mZwm5FAM/MViRTpINnJgXVKtJkacGkmrp1BT9//pyM8a9/6dis/DuGDof48iRadm/timA/aClQZG5VQUAj1PCCE1UG5nZvpUpnfOMnOzXDvo+pqYHy2vc/LRebT9a0ZDorjko9KqTmR2rMMSspIkNgLgFn//XA4zoxKnCXWxA4AgEtWx0217Na6fBgQ/S+f/++LcPo0gLJH13Ot61IGVKbmqmpEYh2Qc4gQCFZaBOpsCQcXBDmw10IQKAoAk1akbPmullW4BelssXCYBovRseD6wlgGq9nSAoHIYBdXL6iD2sX60NPt6gg6oHZUInyvWgZgw4xuLu72zBZkoIABCAAAQgURQDPDJ6ZWZ/Diqq9CFMRATwzFSkLUfclgGdmX/6W3A/rmbHAaTgOSwvGlav5+vKdhdcVaIp/dILLeOrrQodLC/TeRqdY9bmxzLFH0fxFdP/7YS1qnkbSAmqW/HBGpp+XjhkJr+JQaxN1XvjJhjP142cO0WKJqaZparSRWUKya5iA3injrCa9nrv04w3Dp2jVEdD74owZtG7WXoqppr5P4eTkpL/e5CKaY5MraTWQmBq5RZcvboK9nESmOPQS2r20/SNcQAACEMhPoEkr0r4FVwfcGYHk10KeHDGN83Aml1ECmMajWAiEgE8Au9hnUmDIAe1i1Uz5LfWZMueigqHq9QFCPgeRnzvMGybCNQQgAAEIQKBMAnhmpBc8M0xaKPP1bEkqPDMtaZOyJCWAZyYp3q0SP6BnZit0VafD0oIR9anNOj09Dc/c1bwlfSAceTh9kDYL6WdNyatoH/KqUOmlI4f9CWj/2rC7mdm0WylJbUX0tIHonD8dtLeVPIWkIyxTiyU0I1CjjULkRIxWCdjnlbb39rWqU8qVjoDzFmgZqk69t2cXHYX2Q1Z7moGY6l/C43M92+pKWtkdGr/5cAREuzj44a2GRJcWOFW6VQ6UCwIQqJpAq1akcXFvpzsdHdbeKUN+tcQ09pkQkpMApnFO2uRVNQHHiMAuLlabh7KLdVyAttG1tOSqsarD8s98/Pjxy5cvOj3y169f+q8//by/v9ddDb1GXQoWXetLk5Y3yFmkgY0lPnEgAAEIQAAC5RPAMyMd4Zlh0kL5r2oDElrG810xHbO0gbJTBAjMIuC8AnhmZtHLGflQnpmcYEvOi6UFI9pRIxWdtxSdSjWS7nZBkrBPzPj5Vo7II3y47bEc+cLpdH0U0cnu/iOEjBKwrOYfvq2jidgtiuHjeqOHP4u6nqpg+oARrZxFFQRhKiVgfKdYZFWpfhF7WwLO+6IDcO3pa9e68AFfSiraCdqzU8zokQWb5zhLvNSRHWX12Wk08vXr1/5n2xdaoBgeAqlOHmqtRdvqpnQQaJVAq1bkLC+ZBUIDFQDTuAElVl2EqdGjUyhMYwcIPw9IwHlZsItLrgOOsnpRG7OLtY+yRhEBl4uablVUrSXQKgI5ZxT/xYsXspe1K1n3EVD/9aefWhKgu1qooDmUiq+n9GzPzX4hh4yMcaVjf4SYEIAABCAAgWIJWJwS0U8bU8OScKnDzu3ws9G7eGZ8RHhmfCaE5CRgbCjwzORUCnmVScB5WfDMlKmmTipHWb2ojXlm+nJxwdICtw7IBxfe8V0P3NzcyCvnPpnxd9SY8WVZ8IifCCHlE9Dcsuhqk1ndcPlF3ktCoZ7qMocihTds1hETgY8Ew3Sc65OTEyekkJ/6wDA19VPrCvRJoxA5EaNVAqqB0cWBXdktrsNWKVEuCHQEtKx82Aepw5p1ZEG0E5SXfNsB81T/0itU3rdtc+xTLuFCRsrUoGLKP16C2JvLwMEFmyMlQQhAICeBVq3IWYat3FNHOMsO0zjnm0VePgFMY58JIRAYJYBdPIql2MDm7WItAJBnJnBOstwCmjWoaFpUP3dApfh6Ss8qhSn3QkD18iDJ+SAVBOJwCwIQgAAEIFA+ATwz0hGeGSYtlP+qNiAhnpkGlEgR8hDAM5OH81a5NO+Z2QpUM+mwtOC/VKnePTotW063i4uL/3os+4/T09O5ebK0YC6xSuMH/M5diVSBG551l1Nr0SmVEiY6x1F7BS2QWcnO/XKwIJcFj+jLxNSEvxJazgUl4pHqCBgXDKhCasuu6kqHwBDYloAzZjC+Pp0MavCjY+apHmFxKaJLC5of7k6NPbQu+jhb9euk5nAV0nQH2XThONyFAAQgsBeBqZZ8KE+NVuSsjfGOsNkBpvGwSnO9CwHj2B7TeBftkGlRBLCLi1KHRZip0VQDdrHGD/rwN+X60PYN+pSg9ZzrJ/crBaWj8ZuGnRbmwzjyBenrkiZlDgO5hgAEIAABCFREYGosMSwCnpkhjUqv8cxUqriWxMYz05I2KUtSAnhmkuJNkfjUaKoBz0wKXLWnydKC/9OgxpeWLT+n3pD/Syj9lXb+nuv1a36uVXrqFeSgOhytn5vP86uASxoRnfHNaCbR9864vbqTuKWlch7J81MG0nAD7GGmWv0//Mk1BFIQ0IJm4zs1a/JTClFJEwK7E9BXZOd9mfVxOjreUAG3HXJokOMI7DOMdrv+I3WFaGHh1MR6dcEH+bSvSQyaAxdWHKOOMB/uQgACOxJo1YqcmgPno9asuFmnJPkpVBGCaVyFmhoWEtO4YeVStG0JYBdvyzNPaq3axbLoNUya8nvIyFWEbTcbkhdI2U05GQLa1FNaAvHw8BCIwy0IQAACEIBAsQTwzOCZ4fNBsa9nS4LhmWlJm5QlKQE8M0nxJkq8Vc9MIly1J8vSgv/ToGW2rhxt2/rv/i/7mVcnJyf2JzT/RqsR7PGJWSkByzw/Sz2vtPg5xZYxYMkuOsdxaiJ+OPFtJ2uG87Lf1eeEqRqoJugI00fsrIiZgoCmHRtX/8tnxOEtKVRAmnURcBbYzP2WPNXg9xDUA247+LTMWTzCICfg9T5C8bsKFh0IaVMEuaL62sgFBCAAgUIItGpFahyuhtcI+QhHFmAaGysD0RIRwDROBJZkmySAXVypWtuzi7VsQJP1R78UyK/+5cuXRIevym+jQ/9ubm7m1gSJenZ2xuqCudyIDwEIQAACuxPAMyMV4Jlh0sLub2LzAuCZaV7FFHBDAnhmNoSZM6n2PDM56dWVF0sL/r++3r59a5mxZJy2mKESzDq14DgzjTKQLzmL/PP8SqaRVLYo6i53fRIIi6GNAcIR/LvlLHByZLu8vHRC+p9GXH18LiCwgIBmmo5+gXOS0nTnRF/jnIz4CYHCCegI+6GE0bnaw8j+/gHDu931rAT9x/2Q6EBdXeq2ixl8GUoI0cqoKbaa1mn8NFJCQdbIcHFxEX084NGIPksECEAAAokIGM2i6qxIx/sfoCdHlqUND6RQxS1M4yrU1LCQmMYNK5eibU4Au3hzpHkSbMwu1sQjTdMf9WrqQ4A8MKl3SNHw7P7+foHuWF2wABqPQAACEIDAvgTwzOCZMdaBfSsquddOAM9M7RpE/pwE8MzkpL1hXo15ZjYk015SLC34H50aVw1qPmIhRxZI5lmnFszdiba9in6EEmmTmKkDc/viUxN6FGsutI2QcVPGaIsRPdbAkVMGf5lT5TRXe6r6FdVyOjz52QwBNYCO1TFaNM08ts98Gk2BQAi0QUBD32Gjrc5l1jYtFt/rixcvtmUVXVowt0vdVrycqQV2FSpnFXRqINExrToF1fPUYpA+BCAAATuBhq1Iyzi8A3WEfgrT2P5SEDMFAUzjFFRJs1UC2MVVa7Ylu1jejKGLpteLyqgjBfqfSS/kFGJ1QVLCJA4BCEAAAiUQwDMjLeCZiU7eKKGuIkPVBPDMVK0+hM9MAM9MZuDbZteSZ2ZbMo2lxtKC/1GocQw9tUXoLnXi+/fvxnw1kzL1viZGSYiWlIBlnh/nV2yiAuPMCZ1WHM1O5qslWp+OZkUX+DprwHd9fd0L6VwsOFLZSYGfEIgSsDRumjytj2RH2NQ8iosIEHAIzJ2UH12is/mYWU7/0Q/tw4LMLcXw2bquA9sAaJtDHcVWV3GWSWupY5ax8bLceQoCEIDAAgINW5HR5X89Lkvr3Ueu8QLTuEatNSYzpnFjCqU4OQnMtSixi3Nqx8+rGbtYJwaM7mEkj3pm637x6gJ1PXLa+DoiBAIQgAAEIFAaATwz0giemdKqJfK0RwDPTHs6pUTZCOCZyYZ6k4ya8cxsQqPhRFha8D9HFhjnncxtxZLWm+j8qj736KaefUwu6iWgahy1h1UTmFO7iYqjn466XE5PTy3ZGdufblb0rF2lLblvEifghlCtK3AtxCalJpFyCGhz9NFDwx0Jy1yZ4wjJTwjkIaDxgL5Sa22bOheNb2edh6M986JvXKBfWFZAy5zFogbqy4ppfyq8DYCGhfakKo2pEZFqb1h44xArnAh3IQABCGxFoFUr0r6Zrjqv5j0SgSEQpvFWrxLpBAhgGgfgcAsCPgHsYp9JXSEN2MUaR43arSqalhzkV4cM7VkOok5C+YjOzs7yS0uOEIAABCAAgbkE8MzgmWHSwty3hvhzCeCZmUuM+AcngGem9grQgGemdhVkkJ+lBdYjCzRdqaiPoNFJXX3tsSyL7CNzUSmBUR+0UxZqggNk2U9N1xvdSchPzTjHUQcXfPz4MTw9TkkpTpnrCj59+hRY1mI8E8anRwgEjARub28DNbBPRB7DMt+gXkIuIJCZgL5SqwFXp6ajOWe5U6P+d52XtfmRstGlBcq0qIF6am1KZYHFwwfpfKMDLa3EViVPrQvShwAEIGAh0LAVGR0Y9Hya754wjXtdc7ELAUzjXbCTae0EsIur1mDtdrHGh6OLEmXsZz6vYFgNrq6uAt6GYczhtaxvTaIahnANAQhAYD0BtZMysjgXZT1JUugI4JkRBzwzvA4QSEoAz0xSvCTeKgE8M1VrtnbPTNXwswl/9KUFsiIsc7KljwUOtXRalNjGxFPM7jJmTbScBCzVODoBK6fA9eYVnd3YF027QffX4QtNwZT/Xev5/AUGannu7+/nzvsMZ7ft3YAbQlVu89ml2wpParUTkGf58vIyWgpNeOL7VpQSESBgIaAhaHQxz+incUvigTjRzreogXqgIBveCmwlqGHhEb66WRbNWkbIGyqFpCAAAQhMEYh2ZP2D1VmRxqKpp25+ESCmcV+NuchPANM4P3NyPDIB7OJytF+1XSyT1t8+TENB+5FQiRQhO9r/SBHNS86i3SWPCkkECECgFgLqarVR1MnJiQ6H//PPPzVjScPdWoRHzmIJGN0Xkh/PTLFKjAqGZyaKiAjpCOCZSceWlCHgE8Az4zPZK6Rqz8xe0OrK9+hLCwJV3FGkZfKK80i6n5qFbEw8xewuY9ZEy0ZA49RolZAZ3PyH/DzA7a4HebvsIkk72o5IA6AvX75oLYH+dPHr1y955Eveal1rHgJAAocf2ckQEwJTBPS+WFZM6W1iXcEUQ8IhMJeAZWfizQefmiXvf253JLe0Bs4jtf/UMCNQ6oAPvfaC9/IHit/HYWlBj4ILCEBgXwIBo8kRrC4rUr6IaB/dFbD5jgnT2KnJ/MxJANM4J23ygoAIYBeXUw3qtYunRg72QWM6Leg7xTJTWu4gdUnpBCNlCEDgOATUngzbQ30BlxuQFuY4FSBRSYeVKpwFnpkwn2LvTo2vOoGZtFCs4toQDM9MG3qkFBURwDNTjrLq9cyUw7BwSY6+tCC68Wqnv9KmZduNn81ndxVeoY8pnsXVW9TamKrVZHz77FsaODTU72otgf5meS6cRLL9vL6+nspLR6aoFFN3CYfAegLyJkdnMmldAfVwPWpSgEBPIDrkSLEnsaXnPeabHvCGy8ZpfjcvTXewDLfYN7F/f7mAAAR2JGDpyySepVkbLcVeVqTFgy+BNW5v/jg7TOPRmklgHgKYxnk4kwsEegLYxT2KEi4qtYtHT2G9ubkpZHMo7dKizmWufuWn5XPkXGjEhwAEfAKanelP3lALYzQ//QQJgUBHAM8MnhneBQikI4BnJh1bUobAKAE8M6NY9gqs1DOzF67q8j300gJZp9G93juNLvCjJa0KRuNHYhfii0xKg8Qt/hRN9QPUegL2RkPHdK7PrvAUNGcx0BYFRg+FlwvxqiCgT1yfP38OiKqTuz9+/HjM2cYBLNyCwBoCOj0g/N4p8RRLGQN9TVecxRMx19Ao4Vk1cVrINyVJ8/tDq+CW+hb1Lk0BJBwCEIDAVgQatiL9CR+j0Jq3DTGNR/VOYB4CmMZ5OJMLBHoC2MU9ikIuarSLb29v/e+S8mxcXFwUQlVi2M97H8p8hG0OhuXlGgIQSEFAn3VGk436pUefIhACHQE8M3hmeBcgkI4Anpl0bEkZAqME8MyMYtkxsEbPzI64qsv60EsLLBOyO41WurSAPUKqeyEXCKzD3aL7dmvaWRVb4C8ofuZHorMbe3lKazR6wTa8CMxZ1Kzuor6FbFhqkiqBwNXVVXgakxo9faJrfgeOEnSBDIciYJmiLQ/a5kyine8R+twpqoHRvrhplDj1YBvhFtWLgz4dtVFeSgEBCFRKINqR9eWyNGt95N0v5MH3Z8X5Uh3hODtMY1/vhOQhgGmchzO5QGBIALt4SKOQ6+rs4tGRg6Vq5QQut+qyoelo6XJKTl4QgEDtBKbMzKnw2suL/HkI4JlpfiO2wAiESQt53rLD5oJn5rCqp+A7ErCYz8xYyKyg6jwzmflUnd2hlxaEJyYO9VrUaFufb4eyTV1rlJyirZzKjvC9CFh6zWVe4L1KVHK+dtdD8zsoh/dlDIwbStYvslVBQDt7XV9fB0RVi6eOkkN7Aoi4BYFlBKJDjhRHJOl1ji6hPPI4J9zhhlvLZdWgqKc010EmT1SkaNWNpkAECEAAAmsItGpFGl1qB98YL9xTr6lXPAsBTGPqAAR2IRA1LrCL8+sl3NuWZhff3d35Xg4VocAdUpYdXKChrz4c5K8G5AgBCDRDwG8ku6J9//69mTJSkPwE8MzkZ54zRyYt5KRNXkMCeGaGNLiGQDYCeGayobZnVJdnxl4uYorAoZcWGK2I0qYrGcUOrM2l6rdEwPI5P8UnjZYY2stifPuUYPPHRIQ/LYTHDXbgxISAQ0Am+uXlpRM4/Km61/wu3cPycg2BbATknJ36rtPLkKLxt/S8Ra0B7mnkudAyqsAwT/SMa5LzSJsil/Pz82iy9qPqokkRAQIQgMACApa+rEu2LivS0roeYWc4TOMFLwWPrCeAabyeISlAYAEB7OIF0DI8UpddPPrZrsylmFrtoOOnFmhwtIwL0uERCEAAAhCAwFYE8MxsRbLMdPDMlKmX5qXCM9O8iilgmQTwzJSpl7o8M2UyLFaq4y4tsE89LG1pgWUquSqcjl4qttoh2FYEtMmNJakjT7mz8LHHMR642fyRBT9+/Ag0RCp+XXNi7BWAmPsSiJroNzc3irOvkOQOgVYJRKcPau5givFG1OnffJ8brVHhFR2lbdAYLc7cCBZL7fPnzxq6zE2Z+BCAAAS2ItCkFal2Va1rFFHzE8swjaN1gAgpCGAap6BKmhCwEMAutlDaJU4tdrHmQPgjQ1m1xfrSl615OMI2B7vUczKFwMEJRHe9OTgfih8m4Pe/o/Hr+taAZ6ZTIp6Z0cpMYGoCeGZSEyZ9CEwRwDMzRWb38Fo8M7uDqk6A4y4tsHwE7dRpmbCSTfEaHEenWEmYZS6/bKUgo60IWCpDXWbwVmRSpCPXvzHZ09NTY8xKo7H6v1LFVS121ES/v7+/uLiouowID4GSCQRWlHViWzaPX1DA6FCnqIH6ggKuf0QrOrSuYyodHQop82HqbgPhL168sJQi6mmyJEIcCEAAAgsItGpFGtvVsDd5Ac/SHsE0Lk0jR5AH0/gIWqaMxRLALi5WNbXYxaMjqJK/5S129cgXUWxtQTAIQAACEDgaATwzbWscz0zb+i2zdHhmytQLUh2EAJ6ZYhVdi2emWIDFCnbcpQUfP340akXnfhpjZog26nz0821+Zzi/yMcMsdQHptxtVTfsjUbzyznC3waY3r1VlSOdnkDYRNfZ3F++fEmxXXovABcQODiBr1+/Rvf1+fvvvzenpHyj+1ExzhH28MTNcK+9udbyJ2ipA1FPU36xyRECEDgIgVatyOjaP+lX3ZOOwW1b0eFOFtO4be3vUjpM412wkykEOgLYxYXXhCrsYn/kIK9myS5NjeWWfenwS1p4/UE8CEAAAhBomACemYaVq6KFRx14ZtrW/i6lwzOzC3YyhUBHAM9M4TWhCs9M4QwLFO+4SwuMpxYsc5yl03R4cNzle4TPt+kIV5SyFtlH59upOJbpVhWVekdRr8pXlAAAIABJREFULZMnOvHaPrXg7u4uUPHCY4Ud1UfW9RIIm+hq4uQWLPbc8HqxIzkEhgQs07JTfAu39Lwp8h2WvYrrcOdrMR+qKOaUkJaxrupS26c3TMEhHAIQ2J2ApS/rhKzLirSMDUregneTioFpvAlGErETwDS2syImBFIQsPR9KexTy1giRb4pGCZNs3y7eOprjrY26/50KJ9mvz08PCQFNTfxZQcX6POBfYvouSIRHwIQgAAEIDCLgGU01SWIZ2YW2BIi45kpQQuHkgHPzKHUTWELJIBnpkClDEUq3zMzlJZrI4HjLi2I7r3aESzKhNACLMuKiPCxX8aaQbTyCViOLFAp+LSwlSotb1+Xlz4GbJVpgemEW5gUu1YXCAGRshEIm+iarqTvbc1vhpqNNhlBYIpA1Plumds9lXggPJpvaWuAA2VJekvLqwIoZPXIw55UgH0TD5R9KFi0Og0jcw0BCEBgKwJNWpGWGW8yDJtf/YtpvNVrQjoWApjGFkrEgUBSAlGDArs4Kf9o4uXbxaNVSAa7hovdnyZJaGuAs7OzR48eXV1dFbI8fnHFNn69imqWCBCAAAQgAIGVBNTPGlOo6Ps+nplOp3hmjHWbaJsQwDOzCUYSgcAaAqNm9TDBxQbsMBH/Opqv8VO1n3JjIeV7ZhoDnqc4B11aYPfKJWp3lmnXsueo5lkyyXIZ3uqesizIowPbUK3G9Ug6xXjDTEtLSrsNBVwwv//+O0tZSlNZ1fKETXR9oHr79m3VBUR4CFRBQMPmqMGcaF1ZNN+iBur7ajO8j2DYw76v5OtzN449mNawHjUpQAACCwg0aUVafBGvX79egKuiRzCNK1JWA6JiGjegRIpQOwHs4io0WLhdHHVxDCFfX1/rK0MJG/8vnmQ5q7zDsnMNAQhAAAIQ2JYAnplteZaTGp6ZcnRxBEnwzBxBy5SxcAJ4ZgpXUCde4Z6ZKhiWJuRBlxZ8//7dqImiZmZHlxZoXm/zn2+Nims+mo6wsFjCTLnbqibY/fhFNRpbFb9PJ9wKhUcJfSJcQMBCIGCiq7P7+PGjTgm3pEMcCEBgJQHLx+AU4w0NdX7+/BkWPkW+4RyLvRte3aFlgeJZrPDrBbOMviw1eb0kpAABCEBgSKBVKzK6WEsd9OJZaEOAJV9jGpesncZkwzRuTKEUp1ICFmsihX2KXTyrwhRuF1tq0bC8conoTHXLnsTDp1JcL9tKKbA/UQohSRMCEIAABCAwSgDPzCiWNgLxzLShxypKgWemCjUhZPMELDY1npndq0Hhnpnd+dQowEGXFkQnKnW61OTFcg5wv7u7i4qtdQUcWVDje7hAZkuvqWRTdJwLpG3gEc1jNpZCHn9jzBqjha308CihxvIi814EdBzB5eXlaO6aP6qFVc3PVRotO4EQ2IVAtAdMNGC2DHWM29Xvwi1zprJZwh/7wz14Zmk3z84y+pIlZf+StLmEJAgBCByTQLQP7bFY2rE+8r4Xakujvikdp7mvkBlyD3esmMYZVHCQLDCND6Joilk+gWifjl1cghJLtovt56g7JLWVz+JnnaQW/1z8jamEdRGLS82DEIAABCDQBoHoKK4vJp6ZHkUtF3hmatFU7XLimaldg8jfDIFon45npgRdl+yZKYFPjTIcdGmB8dSCokyIN2/ehGuYWsmrq6twHO42Q8Ay306FLaoOVw3fvsuOZd/cSlFogVNAcjVBTPEM8OGWnYBM9KkTeF6+fKnJTCyis8MkJgTWE4j2gIu/MYdliw51Gu5ww2Sm7oZnMX748GHqwQbCjZUwWqkaQEERIACBoghE+9Be2oo6teiRBVrq1rxhiGncV10ukhLANE6Kl8QhMItAtE83miSzMlXkqAlT0RBibtmXxS/WLo7OgZgqr5Z07n5Q8OJqZjl2e6rghEMAAhCAAAQ2IRAdxfW5LO7v+hSyXeCZEWo8M9nq28EzwjNz8ApA8YsiEO3T8cwUoq9iPTOF8KlOjIMuLQhv6tlr0Ritj5/uQtt7RFvJqBWRTjxSzk8g+l1BImmqNxNwt1KN3fvf8HKO8Or/RAO1rTRIOrUQCJjoNzc3OnCwloIgJwSaIRDtARO1/9Ghjj1f7fCnOY4aFOnAk4abkfBsA33Rb3jPfmNlwFxqpl2iIBCohUC0D+0LUpEVGV2rxpEFxl6p1z4XEBglgGk8ioVACOxFINqnJ2r8sYvnarxYu3jNJHtVg33N+cUj1eg3zbn6JT4EIAABCEBgLoHoKK5PcHF/16eQ7QLPjFAzaSFbfTtyRnhmjqx9yl4ggWifjmemEK0V65kphE91Yhx0acHJyYlFVeUsLZjav7kvhRb9NL8tXF9YLuRK1nY1UQ6JOs5ovk1GMPrBG17OoXmZ4a9Z4fFBk7WCQm1OYMpE15slU+Hi4mLzHEkQAhAIE1DjHx1ypBhvfP36dcN8dfaXujAlqN788vIyXOR672rhhFrLgPxhb3vgwfJvad1IuOxdEYzDufLLi4QQgEAtBIzNTkVWpDro8MQ4laX5QTumcS0vYNVyYhpXrT6Eb48AdnFFOi3WLo66OMKQ9zXnLeb2qPzhcePoIwRCAAIQgAAEtiWAZ2ZbnoWkhmemEEW0LQaembb1S+mqI4BnpiKVFeuZqYhhUaIedGmBcSv3QpYWRI8skGtvX99iUXX6CMKEZ3j3BCpaXt/LXOaFfVughplHN/pNMbW0zPqAVIkITJnoOoRUH6I0AE2UL8lCAAIBAtENAPTskydPAiksu2UZ6tj73OOMk8PL/KJd+TJlFfKUsT7IsCpEYMSAAASaJ9CkFRntoKP7YjSg92h/imncgJb3LQKm8b78yR0CPgHsYp9JySFl2sXfv39fAy06BluTePRZ405tfjqWd8d/ihAIQAACEIDAVgTwzGxFsrR08MyUppH25MEz055OKVHtBCzWJTMWytFymZ6ZcvjUJcm/6xJ3Q2m1bCC6Z8bi3Tg2lFNJRXdX1Xwp42KJbQUjtb0IGF3Jmo+7l4SN5WsZpnRFbph5+HRFFZxWqLFqn7k4Uya6zuS5u7vbXBilOXyvX758mcLS2FxsEoRAgQQSLcSNDnWUr7Hfcc56arinVvXQXMbAOgrtkqiJ9a0edCbNRquNEClOqwQKbB8QCQIHJzAcbYZRVNQ3ha1CFVPj6nBhG7gbhoBp3ICK9y0CpvG+/MkdAssIYBcv45boqTLt4pWnFkQ/ZSaC2SVrdL/4MqwstZ8gIRCAAAQgAIFZBPDMzMJVUWQ8MxUpq0ZR8czUqDVkhgCemaLqQJmemaIQVSTMcZcWhOtxp8LFu3FsWANub2/DfkNNu3zx4sWGOZJU+QQsE6dUCuPureWXd3cJjaclNsw8erCgWtTd1YQA9RKYMtFfvXqlWynK9ebNm+F7fYQpUCkwkuYRCEQ/A+9lqNv7HWfUFF4lX7tOo1jkc291Yr1x3OvUh9o1jvwQgEDJBIajzbCcxhYsnEieu+FWVIPqxTPP8si/PhdM4/UMSSFAANM4AIdbENiRAHbxjvAXZN2qXaxByI4DLe3CFn0RFiiLRyAAAQhAAAJJCeCZSYp3r8TxzOxF/iD54pk5iKIpZnUEogYpMxaK0mmrnpmiIGcT5rdsOZWWUbQeS+CVp5SuL/LXr1/DRxbIoxfYmnS9AKRQIAHj4X3qOHf0NRfIbY1ITe5qMAtI9GDBtmdqzmJF5LkEpkz0m5ubROsKJKHjT+TIgrlaI/5xCEQHwynO+HLOGRilbRnJdw86XZj9wdF8Cw/U2C+89bVDo/DizBIvXPA+Kaf978O5gAAEILA5gfasyOhhYloYvDnG0hKM9qSYxqWprCJ5MI0rUhaiHo0AdnFdGj+yXZxOUyXswpaudKQMAQhAAAKtEsAz06Rm8cw0qdZCCoVnphBFIAYEfAJ4ZnwmJYfgmSlZO3NlY2lBiFh02VPo4S3uhdcVKAftGMf08S1I15RGeJvAviTG+VV9fC4CBOyz0FqdoBxewqR5pU+fPg0A5BYEpghMmej39/cXFxdTT60M17K9YQqJVjAPs+AaAvUSiH48jkZYUPaoa1hpGlcIaAObYSd+hA4rTEbWzcPDwwKllP+IfQxmXKZbfpGREAIQKJzAsAMKi2pvwcLppL4b7qB1omYtBVkDCtN4DT2eDRDANA7A4RYEdicQNXujERYUIdztdgmGrb8+U+ziHkV3sYtdvN79uO93wMX7Sqj6Ofz5CQEIQAACEMhGAM9MNtQ5M8Izk5P2ofLCM3ModVPY6ghEHS/RCAuKjGdmAbT+kbDPahfPTC8bF7MIHHdpQXSJjDh++/ZtFs1tI9/e3oYnkWtHZ6bzbsu8itSMK+xPT0+rKE75QjqzkAMCr/9CEEh8x1vO9ydfEiqbz4QQC4Grq6vXr187MfWlSq3c8+fPnfANfzrORBZibciWpA5IYPHX5QCrDx8+BO7qljI1flN3xtJhIzacaS13o2V0mNRSLoucxva8YQIWSsSBAATyEGjSigy3n/7APg/qnLlgGuekfai8MI0PpW4K2yQB7OLS1FqgXWw0V6dItvrdYaq8hEMAAhCAAATWE8Azs55hgSngmSlQKW2IhGemDT1SiiMTwDNTmvYL9MyUhqgWeY67tEAain74NM7hTqFsWTvhIwtevnyZbkfnFCUiza0IOJNip5LF3TxFZm64EbiSXfmFYK5g2eKHZ5BIjOiYIJuoZFQRAZno19fXjsBquNTzpl4153TurI1xtMBPCAwJpLDDh+n719oXJLq4197vONsJaPzs59hYSHRpVnTlRr1AjO15dGBTLwEkhwAEyiHQnhWpQ28CB3vKFk49hi9BudEexD5EKaE4yFAIAUzjQhSBGBAIEMAuDsAp81aBdrHRXJ3iufsYIzAOnJK5CzduDBFOhLsQgAAEIACBBQTwzCyAVv4jeGbK11GNEuKZqVFryHw0AnhmqtN4gZ6Z6hgWIvChlxa8ePEiPP06OjZNpEUttz07Owskrq+2OtMgEIFbrRJQ3YjOt+vK3uo09/yatbcDK78Q5C+aMccogd2/bRgLQrRyCIya6Gq1NOn/yZMnqeV0/InhkUBqYUgfAoUTiHZti78ujxb806dP0aW/etD+2g67MDkdokbsqFTVBYYHgRpJajxZXaEsAhsrhrPAzJIycSAAAQjMJTDsgMLPRrva8OPZ7oZXpr158yabJDtmFFUrpvGO2qk0a0zjShWH2EcjEO2ssYsLrBKl2cWaYf/3338vBnWEjRIWw+FBCEAAAhCAwCiBqAnfPxUd7PUx973AMyP+UbXimdm3ltaYO56ZGrWGzAckEO2s8cwUWCtK88wUiKgKkQ69tEAaevXqVUBPanq0MVsgQqJb5+fngenjmjQTHTQnEoxkdydgnwuVYXru7jTyCGBnHu4X80ibIhdny2c/iyPsT+mXmpDFBEZNdH1d05TiPBtZOS91q2/uYgXxIASGBPRWhrcB+P79+zD+ymuNgS0pRN0HXSLO/srGxC0CFB4nyqdVU8LYnsvEa3VxReE1E/EgcCgCzoAzUHZj2xVIIc+tQN8hJ9VBFu9hGuepbMfJBdP4OLqmpLUTwC6uUYMF2sWWnRRGUWu4uLv7PfC9clRmAiEAAQhAAAK7E8Azs7sKUgiAZyYF1SOniWfmyNqn7HURwDNTl746aQv0zNSIcXeZj7604OLiIjxfKrz8N4X+dJZC+JOtDKE8ky9TlI40VxII1I1hysZNW4ePcD1FwNngfCqawqP9YuDZYm99/fo1vL6zlqkwxRI+mmCjJrqW+d3d3eVB4VdpFmLlIU8u9RIIDyo2/LqsYbkxtbBIPep3797117o4ziZ/0Y15ov73IbeKro0VQyWyf1iqqPiICgEIFEWgMStSQ+hAHx3es6MovawRxrcjnNQwjR0g/AwTwDQO8+EuBEojELY1Ar3k3IJgF88lNhW/QLtYywOWHVywuwm/eHF++MWZ0h3hEIAABCAAgU0I4JnZBGNRieCZKUodDQiDZ6YBJVKEQxEIG5h4ZgqsDAV6ZgqkVL5IR19aIA2Fz23XnKTFjrMF6pfvOLCYQQ0l6woWUG3pEaMZHO5TWwKSuiyyUY1ZaJFSk2t+oqtZoqMBI0CiHYHAqIl+c3Pz9u3bbMV3Ollay2zkyaheAuHN/o0jk2jxb29vnZUAgUfCC4O7BzWAH77vJWzyFyjRtreiUxujnfu28mRLzb5UbKt6m61oZAQBCNRFoD0rctilOrpQpyxHlhPY5M9o74lp3KTeExUK0zgRWJKFQDoC2MXp2CZKuUy7WFurRAVzgGhdgd3UdZ7d6ufi8yrxu26lAtKBAAQgAIG5BPDMzCVWRXw8M1WoqRYh8czUoinkhEBPAM9Mj6KWi6gDJNqz11LStuVkacG/9BE0/P0v2xankiQwp4p1BW2/isbSGfdYjTbQxuyIZp951uSRBaoAgUkkXfVoteAq3cPDg6zK58+f6/uN1o08evRI/7W/lEIU/unTJ16QWQRGTfT7+/vMU5Gcjb7KbC1rqXt6C6Q+vSD925Fzlcis6kfkNQSim+qtbw/1cf3y8nKNkP6zzuJh56cfv6UQvZXh1Rc6j8j+caUuMsaJC7gq6lIr0kKgOgLtWZHOEHqokdevXw9/NnyNaYxpvFX1xjS2k8Q0trMiZmoC2MWpCW+efrF2sazR8OfIIQqNwXTI+TBkl2v74NYRz2ihO0+t/1lL97G+pDumUAtk3Nc7VhKyhsC+BOydVy2fufHMqEbhmcEzs1XDgmfGSJIhnxEU0fIQwDOTh/OGuRTrmdmwjBsmpfkb0dQscaKJzI7wi79fv7TrRnj+jeZzp+YU9ifKB/fly5fUMpB+4QTs28NoF/DCy1KLeK9evTK2qopZS6FmyRktfntNk0oUHZV2WNRxaO2ZXsxZSI8Z2X+VRC9D3+rQ9lvRot7ciuqeRJ0at0izWjHikOdn7QSm1N01hmoJ1xTQ94lH1/xE65jzsmsgvUbCGp8Nq0yK01qLGssVldneg0eTIgIEIACBxQT8oe+UVVXUWHSqvE6v6pTlONaQU3D/J6bxcSrD1MtiCffbB0xjnxumsc+EkBIIhI0s7OISdOTIEFaZuvId7WJ9vlH77w8n+hDZtuV0rH7n1csZvshMuKLuw6mrFf2sCLJEnWoEcF8XXuWmNog5oIO3cE0VLp6988IzU7gqh+KFBx66q8Z/GL+B64p63opo++0DnhlHfRVVPIZ8ju6a/zk1wu86CDwzBVaAsMqkuMx+gwIR9SLJUxQd6qjD6uNnu3iknKKSHSGC1tudnZ1NlbQbTGg9zVSENeHaNFRZf/v2bSoRuRG1mevUXcKPQyBcS4ccNGFXe6sPQ7jW9iTdmQ+zVnHpIJHAuzmkqvd02cYGal5OTk40jTJRCzMUcu61oEUL1VInotZYm25G9zzwMcoELXOz9h8/fmjOruq8qplUuVez4C/9lxdY76NOgfBhJg3xJSlk96+66p6lMyoEbNLqdKjEo92BfDfLerHb21vnvIJu3KvNVwL7ykcrmHb1Gzbm0fjtaVO9UngbaVnyepfbK7jfzk+VUbM08ndDU8IQDgEIFEsAK1Kq8TvrXl9y1utu/7Phi+hYSGXHNBYETOPwW+APVDCNHWKYxg4QfhZFINoXYBcXpS8JU75drK9+cn3oT/Zp77+Vta4hVlHmqlzK9r2fh9Ug21equrqPIaKp60K8+kPx6oKM+3qou+qup1pvjZxVD6srDgKvJ4BnRgzxzAhCdDSuOHhmBAHPjCAE/vDMBODoFkO+MB/u7k4g2hfgmdldR44AU2P7PlqrMxb6Ahov5ATQjD7L9FStQLi4uDAmu000DbD46wiE13/IZE2xTUg4U+mYBTrUz55AtLb0jUKKutqLUd2F9jbuyZR8sXINZQq9TO0O0mPUiogU+e6SZrSwfalHL9RHaJy6i+Sjmara+9t+a4GB5teOxk8X6C/91+gwXXaBlFV2X3claM3etvvyKyRz3bO3qPp8GFAHt6oj4L/Lwwq57L3WKoJhIrpWSEemWw3o3O1/9tFGMTq1VO/IaLS2A0dbvB6gLtQjNEnA3qLSRjVZASgUBDYk4PQmwya0qOsMVqR6+akilzCW3lDpgaSi1iKmcV9JMpsnAa11tzCNfUSjA8USXmf7QK6vb8OLzHXP3k0w7PQrYb0h2MV16W60uRu2G63axZuraQht1vXmkowmGB2nhWXO3H2MFmEYWM7QZSgVffSQBtepCUy91Mf08aamXXj69iF3uKlPfRfPTJ6KNNU49PrFM9OjYHgzVSd9g27Zx82p9O3ho6bK7p4Zhnx2DRJzRwL+i9y3frpY9lIzYyGdQkebu6HK8MwIvga96ruHWMLXegtyzgrm1IL/Ukd4uYwUKXUu25P1v7L5zw+tppKlEd7tQ9lp01b/WUKOSUALj7SJvqXsanos0Q4SR3v8zDqpYEcsav2L2pHI2fXZJ6NGrIFdKrX+T0PMcGvcdeThNYLdxP0SGm1/wf1QdxpnqLMbhqS79lstUYp6f5bJM3zN9SopEYXoQv+luCnd7dtaqu6dn59rc7LRIqvWdX8qheQPVNFsdU97Ffz555+j0vqB8uJpqOOHE1IvgfA2dbK67adsKab21HdeTKdPCR9cMPXy+tsVyBm31ei9It1Z3tbSRh2b4LXsS9dlJCdp7jX9m5SQRCAAgVwEsCJ70o8ePeqvhxezuv7hgzVeYxr3WpOFomtnFNff7S6ymSdOvv5PTGNMY79WbBJiGWz3GWEa9yjauMAurkiPlle1Sbt4Wx35bhZj+hlaP7z6Rl2siYb7eg09nl1GYGqqhiwRNezL0uSpSgngmekVh2dGKPDM9PUBz0yPYtYFkxYCuBjyBeBwq0ACeGYKVMqUSHhmHDJqb+WJ6mayaQKYtqTRbLHhVDcnfuCnZjnK8dLNKNP/k5OTVNNNNS+HvyGB6FI8RRjGX3CtGU6aOxVQv26pBuy+KnFB0XgkKQE1CuFq093VR9ykYtSVeHjbYwvPnHHUhRSFtzNNAwTWt4e7l1ctrV6Z0TJqrozWdzlK0arKqfhdIrtvR2eZuJ9HyGhPN4o9Z6Bq+I41UFVr9BVToN4sp+JJTtXV0fg9sQxqNXZDvUh6X3YkTNabE5iqtL3GVUOi9VDt6mhF8jsUZRdob9XC+AVU4s4jahL9aAcJ6fUydSFc7aFQUzlVXidcC+3aKz4lggAEtiKg7sxpNEr+6Y8bt+KgdNRZTJU92ulvKMbuSYXH4ULkj2R2l3muAJjGc4nZ42Mah1lNWRmYxmFu3N2LwFSN7btL7OK9VDOab6+XqYsm7eJRFIsDNciZohcOT210M3RZrFP7g1MtHn20nSExFxCY+sKlircgNR6plwCemV53eGY6FHhmVBMcHyCTFvrXJHqBZyaAiCFfAA63yiQwVWl7ExXPTFGK6/UyddGSZ8Y+UWGKRrpwTYBcVjH+teyxtp9SrXWmJTma6/wmCyBoeDc6m2qYvrJmKt4Ctkd4ZFhPAteqY0egYSxjXa4HY6HyRNOALFDNulu1zyaR/KOtffj8oHClUgfhGPZ59NXlYtGadDc6JXdbOcs30cVh8eBpPavRr1+qjeE5SeGRaOq6p8FJtE1wIiw7cm49XlJIR0CNjNTqKNr5qXGIvgCpwqi1VHzVWw2tVbf1xjkxu5+q+VMWY7i9lSR6sMtC2fmCHbwGRo2O1J/509XDcMqj1cwP3LELCMvPXQhAoAQC4Q7Ib1L2DUlKbGpUfyi3g8XIUp1JqojUiUt+TONEkKdeon3bDSf3HcdFmMaJKh7JJiWAXZwU77aJH9Yu3hDjlDPH6Ur8n2rhNxTDSYqhiwMkxU/66BRUSdNCgKUFFkpHiINnptfylFGJZ8YZfuCZcYDoZ+oPx30tHb2w+NMkpGr46OMbBk69RD6xHUP28sww5NuwppFUTgJ4ZnLSXpnXoTwzalR37ErCWS/uaFhaMP4KSNn+/CRfB4qjmVKBcaqaM92VGWxJTem3OsVnnDKhcwgYB9+qRYubgzni1BTXf3PLDMlgOM1Sm+ZrRkHNSrC0yKOWkmzsQJPeFyH8TWXHyaxG2zi1v8koRrSCpY6wV5+r9tyfuGOsNjvWveigf1RfKmz/4nDRDAHN4/fr8GgFiAaqSocridrkZXkxHAo3F1KNsdmprt4aK0zqrrA6bggMAQg4BKJdWCERUluRU43q1LJAB2MbPzGNA3oMjzd2HGwYbdLU4wGjGLu3J5jGgUru38I09pkcMwS7uAq9h/uphu3iDbWzrJOSj31DGZyk8Oo7QFL8xH2dgippGgmwtMAI6gjRlvVB+Z/CM5OhNuKZCUAOj3jxzOCZCVQehnwBONyqggCemSrUFO6nGvPMsLSgijq5pZBaNjD1GdU3SxRT/jJ9XdCfLuwPdklpVKcatqX0pNUWAU2t82vdaMheXwSL5S1rU+/X3FdylG2KQAkm8eQsKw3glP+uhyDJS5PZLo8sJTXUfVm6C41pjCmod3CedX5a1icY85oVzVjPk/oRajHRpTIZG7PwbhXZr3v2dlsyO5XN+Zmu7jkZGX/uBXkrZZHOFAG1oitfdg2YjdVVeanVMla5Lpr9nZoqYAPhbffjAQWpahlrSyARbkEAAhDAiuzqwGijqtHsoWpI210qpnG6yrxytGwcz2wSbS+rDdM4XfUj5TwEsIvzcF6TS9ud+BoyxmejfsipbkjkjVnMjcbQZS6xZfHpo5dx46lNCEw13UezQzeBWXsieGY6DeKZEYeplqEfijBpoUfhXxi/xG3eYjBpwddFIGQXzwxDvs2rPQnmJ4BnJj/zuTm23Yk7NFha4AA5yk/VcuO4JzAUCNzSpyYWFRylMq0op92Nq0nPK/Lh0f8jYH/x/++Zhq6i8ziTTk9PDdJ3xNjXFUg2GeGBVl23doFj2bOhEzvdpNuKJk8IxS7OFP/NmtVoRwfI7I17AAAgAElEQVSjiepeNN+pNyJdZUvdSpC+kYAqsN+iTtWHLlztrdorY/p9NL2w/uvjZyRH2ILE+1xaurB0Ck3aINHND/pqI39TSxqnLBCAQCEEGrMiR13zu3zr2lG/0RFIohF4niL7AzlM403IYxpHMfpvFqZxFBoRiiWAXVysag5rF2+lEbt93Rva3UU6c5uhy1bKDaRDHx2Aw60MBKbmHrG0IAP8ZrLAM9OMKvuC+H2TM/bAM+MAGf7cBY5lHN4Jme47Mp6Z/g0avfBfK9wyo6AIrIUAnpliNWXpEZqZsbB4VtWw4050Peu7z7A6/Wv4g+sAgQXNUFjZcoHN6psDsnHrCAQ0qg7XqP6u2uUjAEldRrm/e6ThC73LqYXZJf2o50X22C6Crc/UtyTndqKW6pF/2vrurYQPNvzu7H53fV2am4LvFp/rMdmr7i0eBLfaQs5VffPxVTM1/FANV3MqpetLT9+J6EI/5aJSbV8/RFFGGj+rtVEuThYKXJ9+S5qyvLZNzg21d0b5e+qWKhhlgQAERglYhmrdGLiuMZL6FPXj6tAl/C7fI0dpZwvshxxT9ou6nmzCbJuR32liGm9C2Ac7VXkKCd+k1LMSwTSehYvItRDALi5QU4e1i7fSxbJ+au5wwi6t38POzcsyXM/vK9jdqz9UAX30kAbXuxDwK2HXFrG0YBd11JippanvKhWemYr0i2cmoCxLnT/g8MYfNy4b2WZ7KqDiFLf83pYZCyk4k2Z+Anhm8jOP5ohnJoqo8Aj/ztYX1p7RxX/+vn79+uHDh3/+87egRBr16ivs+fm5/j9+/HhBCjxyWALfvn0zlr373m+MTLQpAjKxpm454aenp05IGz9//vwZLkilNe3h4eHdu3fDosl5dHd3NwzZ5FodxdOnTzdJypiIcjTGTFFp1Uk6YI3C7BUtfwX+9OnT69evh+XVYODt27fDkE2uU9S9k5OTZbJFW5JlyfJUaQQ0rH3+n7/UgikjtTapc2kj/SdPnkQLotHOixcvotHqimBv3jW6ztxT10USaSEAgQUEWrUi1ado1Jpi4LoAcv5HogNae9eTX/hAjpjGgoNpLAj5KzCmceDF5FbVBLCLC1TfYe3iTXSx2GHuT1TaRB6GLsKYYugy1A599JAG1xCAQKUE8MxUqriw2Hhmwnyid1N8OA5nyqSFMB/nbmbPDEM+hz8/WyKAZ6ZAbeKZKVAps0T6bVZsIqvGX11dyYelJSOyTLTTp9xk2hhDswM1OVVdvhYP6E8X+lOIbml5n+JoF1Wtjvrx44f8cZrBo+YMmBCYRcC+tGDxBNBZ8jQf+fPnz8Yy6k03xqwomiyKqLQ1FlyNsBZ3DYumFttu3PYPWjYAUAfRx89zYay0KvLmfdDt7W1d6wqkEXXTefTS5+LUPQmg4UR/13ixV91TndFQxyjkMJpF4GF8riEAgQ0JqMEPp2YfXobTKeputNS9tE0Wvy8dFxCAwC4EjANyyVajMbUL0t0zxTQOq8Ay2sc0DjPc/S6m8SwVYBrPwkVkCJRAIGohYhhOqWmZs1efRC3zBqYynQrHqy8yKbz6DnDc1w4QfkIAAjUSwDNTo9bCMuOZCfPBM+PwYdKCA8T/yZDPZ0IIBCCQlACemaR4UyfOqQXLCWuTS/a5XI6PJ2cSsPu4N580PFPSRqK3uquBUT2W+pb/87NR+EA07RnvbGygWQ4LXhkLH7v3KiCw/ZZ9knqKzY10no9d1EJiZp7OpXWJTrXRmsMFKJxERlNIVPe0TnJB5XHeuFGBCYQABBIRUE8dbhAsTUoi2dIla19kax/spZOWlCEAgcYI2BuWBcOqxljVUhxLX4lpHNZmeDQSfnbBXUzjudAwjecSwzSeS4z4ENiXwDHt4vXMNYdvwXY8yleN5Prc/RTw6otJagsC97Vf8QiBAARqJIBnpkathWXGM7OeD56ZMMPd7+b0zDDk213dCACBAxLAM1O10jm1oGr1IfyBCBhnZ0YXex0I2bqi2k2sGqcRRNlYPC8p9h+KCrYmgr6IOJstvXz58vnz5wvSNL6PX79+XZD4skfsH3uW7T2/TKqSn8r55qomXF9fD2mo7i17g3ase1pOmejr4JAM1xCAwIYEog2dfbSzoVSpk7IPhi3fJFJLS/oQgEBjBOztarSJboxMvcXBNA7rbkfzZEowTOMpMlPhOZsjTOMpLRAOAQikIxBt5ezjt3RCFpjyMh+gjnBf5vAME8Cr3/FJ6tWnjw5XQu5CAAIVEbD37NFBQkWlbltUPDNh/eKZCfOp4m625oghXxX1ASEh0B6BaCtnH7+1B6f8EnFqQfk6QkII/EuDPCMF+0atxgQPG80420xd4II978unaix++QUZSqjJ3MOful72jUQPGvkoWoqvKU4pup/7zp+wHLY4KvaOgan3eRoW7fLycvhT0151GuMwxH69b93rdjJwlujYhScmBCCQmUDUUJc8P378aGwkYyl1pwhji5pZa7Vkp5ojgDUOAGohHJVTdl+rlki07CVHMDYs6K5kJTqyGXXqPFX4T0zjTkEp5ufV2DNiGi94YTGNF0DjEQjsRcBiIbZnF6+kra9RC46olcPz7du3K7MefZyhS4clxdClB477ukfBBQQgUDsBoxWPZ6YiRRt1WlGJJCrDm05fKYY3eGYC7wJDvgAcbkEAAukI4JlJxzZDyiwtyACZLCCwloBxtbGysW/Uulampp/XRjjG8uU8nswo0ibRoosCLX3/JpJslcjDw4NTKK0rWDyZ0jiP3/7mriymPoA5pQskqL3nA3eX3cpW0mXijT6VgsNoRv4B4mum5u9e97QoQk4Z+/fF6tqKUSUSCIFKCVheQG35s+wAn2KZ2NfZ1th5lYBdc+nUkUGvBF1IBll/5+fna4a1hRSkDTGwItvQo1OKqJ1l6W2dNPf9iWnc809hEtbYP6bg0EMeXmAaD2lwDQEIZCNg6anbs4tX4nUOXzWm9v79e2PMWdEYuvS40nXZ9NE9ZC4gAIHaCeCZqV2Do/LjmRnF0gfu/uG4l6S7YNKCA8TyM90wb5g7Q74hDa4hAIGcBPDM5KS9eV6/bZ4iCUIAApsTsK/GtrTIm4vXXoKWk/W6Uufc3S0n52iVq66mvX79eghQ8mti3DBk1rXRSp+V5prI9hqbaDGM9rL6VdvfGuCznnXqnlTw4sWLWSkMI9t1PXxq2+u7uzt7RWLB27bwSQ0CswhYOutojz8rxxIiz1o3KDd3CTJXJIMWomiWSY3zJiuCPEtU6UIrPVJs7zRLDCJ3BOzjtFatyCZrQrSjtPS2RZFxzBNM4221g2kc4OnUPUzjACtuQQACGxKw9NTR7n5DecpPSmbygl1R/v7770TbFjjdB0OXFFXIgUwfnQIyaUIAAnkI4JnJwzlzLtGhmmW8l1nmcHZOz8vwJoxr7l08M1PEnIrHkG8KFOEQgMDmBCw9dbS731wqEjQSYGmBERTRILAnAfu5XfaNWvcsT/F5R5e/9yWwz6/tHyn/wjLNztL3l1PS0c2NFosni9T4bLZJ1falDsw8M+puq2j+BgDaV3hx4qp7xtmcqeueqpyxEaBXWqxuHoTAegKW9/TghvrBiz+3jqkbsg855iZO/DUEZLxouLsmBZ7dhMDBrchNGJaWCKZxWCOYxmE+3B0SwDTGNB7WB64hkJMAdvFc2gtcl4K8YDWCRTC8+j2ldF59+mj66L6acQGBBgjgmWlAiU4R8Mw4QJyfeGYcIPycIsCQjyHfVN0gHAIZCOCZyQA5XRYsLUjHlpQhsBkB+7Sn1NNJNytS2QkdfFcDS32rq6Y5i7A1cFmzbfyHDx+M9TebiWIXKd1HCCOTo0Xz696aHbzsEzpT1z1tCn5/f2/RpsVOsKRDHAhAYAEBS1Ng6fQXZL3vI/ZRin357r4lKiR3+8e5QgQ+lBhopwR1H9yKLEEFm8tg6SXtnc7m4i1I0DdPMI0XYOSRBQT8uodpvAAjj0AAAgsIHNYuXsBKj2j2ns6pm/vs+/fvZ50faE/f7z4YutjpGWP6kOmjjeiIBgEIFEgAz0yBSlkpEp6ZMED7DAHLqDicl/GuXSQmLRiRbhKNIR8zFjapSCQCgWUELH2QpcdfljtPrSTA0oKVAHkcAjkIGLepliiWFjmHxJXnYZyaozkEiZzm+/Kz9NkVDb79zY1evXq1hrA+lhgff/r0qTHmmmj65GNRWZfFmg8Da4Q85rP+BgAr6559A7AMb+iTJ08s25jVNdfqmBWVUjdMwDJKsfcgFYGyt4H2MXZFxUfUYxKgwy1B7we3IktQweYyWHpJe6ezuXhzE8Q0HhLDNB7SSH2NaSzC9NSpqxnpQ2CKwGHt4ikg4fCXL1+GI/h3b25uEvnAGboMaScautBHCzJ99LCmcQ2B2gngmaldg778eGZ8JsMQJi0MaXA9RYAhn8gw5JuqHoRDIAMBPDMZIKfLgqUF6diSMgQ2I2CxmrrMGBKth24/Oe709HR9dgWmYKlvFS1i8Xdauri4WIxd1cPomco2xcS+k302kRbjbexBZ+a92udsdc8yOl9P++rqKlqpohHWi0EKEIBAgEB0ZNjk3Hr7KIVTCwKVx7/FNkI+k3JCWjVMyiEclQQrMoqoxgiYxgGtYRoH4HDLIYBpLCCYxk6t4CcEchI4pl28gLCmHNl3me3S//vvv9d4O8NC4tXv+aTrROijBTkd3l6DXEAAAnkI4JnJwzlzLnhmAsDxzATgcGtIgCGfaDDkG1YJriGQnwCemfzMt8qRpQVbkSQdCCQkYJ/2ZJ9KlVDcypM2ThxXKf/666/KyzouvqW+RTv+8aSzh2pHf2fm/YK9l4ZS27eNzzb9zingUFrnOptITr7H/Km653yNc44anIvFSS3weM6mSTuTBSTRLWY6hvlwFwKpCURHhhbXfGohN0/fPkppcmXF5jz7BLVuzfFB97e42JeAxreJNgrdt1x15Y4VWZe+jNJiGgdAYRoH4HBrSADTuKOBaTysFVxDIDOBY9rFCyDPdZvL1Xx3d7cgI8sjePWHlBJ59emjO8j00cPKxjUEqiaAZ6Zq9U0Jj2dmiozC8cwE4HCrJ8CQr0PBkK+vElxAYBcCeGZ2wb5Jpiwt2AQjiUAgLQH7rC/7VKq0Etec+sePH43itzoAtdS3aMdvZJg6mm9Uv3r1ak2m9und2rRpTUb2Z1laYGeVM6Z/BuXc73OOtH6CToT+58qM+nQsFzqMO7ySgZmOFozEgUA6ApZ9OORYTCfALinbRymWMc8uRSg2U51Xc39/r44m3PgXK39jgukFly6kkdvb28aKVmNxsCJr1FpUZks3Ye90otkljYBpPMSbaH7eMAuuewK+JbvSYvUT7PNyLlZm5KQW/olpHObDXQjsS+CYdvFc5lokYJ+RqcRF1d4gzxVG8Rm6DKElGrr4GlzZdfoJDksxvF6Z0TCp6DV9dBQRESDQDAE8M82oclgQPDNDGs41kxYcIPwcJeCP0FaOxPwER/NV4MqMppIdDWfIN4qFQAiUQwDPTDm6mCsJSwvmEiM+BHYgYN9RtZav2jtANGdp96G3OqfKYqVbOn4z8oQRnY8Q8sI/efJkcX46FdoCR+lrkY8MmMUZ2R/UfFCjSEoz0UcIu7SHiunXPW32vJiA/VDLbHWvL0vAL1BLQ9GXhQsItEfAsujUsvFPXWTsjU97Zc+gKY1wNJFdg6Jf/O1NQMMD6SLPmDND1ao9C6zI2jU4Kr/F1LJ3OqNZZAv0zRNM42zwD56RX/cwjQ9eJSg+BPITOKZdPIuzPMwB/56flJBq+uaa9txP0wnxuw+GLg6i9T99yGt0ivt6vUZIAQIQWEkAz8xKgGU+jmdmSi9MWpgiQ7hDgCGfgNTiv3V0x08ItEQAz0y92mRpQb26Q3IIQCAJAfuuBmvc2UlE3yhRy1KWNV7mjcSMJ+Mb1StPEnBMr4AEsz7GBNKJ3rIfWSCTqQqtRYtcRQTVPceJubLu2XeeOD8/z4zo4uJiKkcM9SkyhEMgGwHLolOLdz6bwJtkZHFPdBlZxjybiEQiEIBA8wSwIptUsaWbqMLIwjQe1k9M4yGN1NeYxh1hTOPUNY30IRAmcEy7OMzEuStXtmXY0z+Vel0BQ5cetS4SDV3oozvI9NHDysY1BGongGemdg2Oym8ZouCZGUXXBzJpoUdxwAuGfJ3SGfIdsPJT5NII4JkpTSN2eVhaYGdFTAhUQMA+laqCwuwhonbosdioEq3VIwtUtGamGPorAVbOui7wfDf70gKOLMjZovhVZWXd8yvzVHGyeYiGAkzVrobbyWHxuYZAyQQsI8Nm+v0FiuDUggXQeAQCEPAJYEX6TNoIaaaL9K2JleaJb+9MaTybeYJpPKWCfcP9qrKy7vmVeaqA2ereUABM4yENriFQDgHs4rAuHh4e7HuaKKn7+/vUOy75rf3K7sPvj6aYZOs+dh+6+ExWQva1tjvkoQD00UMaXEOgSQJ4ZppUqwqFZ2ZKs35XPhXzOMObKQJHDvfrCUO+I9cHyg6BHQngmdkR/sqsWVqwEiCPQyA5ARnD9jwsK73sqR0wpn1Lg9PT0wPy6Yps6fVLgOM46DXLec2+BfrKYl92kvr7So/XKWMf7l+s3DXfT5CQAAHng5w+Xaype/5OXVNZa83906dPp+6mC5/6NnPkdjIdbVKGwCwClpGhsXeblW8tkZv5MlELcOSEQKsEsCJb1Wy0XJjGYUSywTGNw4iav4tp3KkY07j5qk4BCyeAXRxQkL49zZpddHNz8/z580CCm9xyPN549Teh6iRCH90BoY92KgY/IVAvATwz9epupeR4ZsIA8cyE+TR/lyFfp2KGfM1XdQpYPgE8M+XraEpClhZMkSEcAqUQmLWd6prZq6UUeFc5Pn/+bMxflpgxZl3RZi1lKbloX79+deYLrlyUb993Z9b3mDUMpSynjIHUMJkCcLa95de9les67HVvZSVfzGGqPZwKX5wRD0IAAnMJ1OJYn1uucHyLe6JL4cjLKsIMuQsBCMwigBU5C1ctkTGNpzRlN08wjacYHiQc07hXNKZxj4ILCOxC4Jh2sRG1fIl2u/jNmzcXFxfGlBdH87uPlQ5Phi6+LnzIuK99SoRAAAJ1EcAzU5e+jNLimZkCxfBmigzhQwIM+XoauGV6FFxAYC8CeGb2Ir8+X5YWrGdIChBIS8Du200rxzFSZ1cDi57tM/YsqSWK4yzCVi4rpzX4CU5JvvJrx1SyfrizgZMfoQ+RvcS6o55G6gu/qqyse/5hhVNFWPkRaCrZaLhOSxiNk22P0tHcCYQABIwEZq1iNaZJNAhAAAKHIoAVeSh1DwuLaTyk4V9jGvtMDhWCadyrG9O4R8EFBIolcEy7WIf0+m31lI60ruDq6mrq7obhvkgrPat+glPSHmfo4jNZCRn39VSlIhwCEMhGAM9MNtSlZYRnJqyR4wxvwhyOeZchX6933DI9Ci4gUDKBY3pmStZIJxtLC8rXERIenQCtZ84aYN/V4OnTpzkFy5ZXM/XNmXa/cm797e2tUQXPnj3LNonfKWNAQkkVuMutbQk4ellZJe7u7owLzFTJ9zKMR/OdWm+wLW1SgwAEwgQsjnVjIxPOqKi77HxQlDoQBgJHIIAV2aSWMY1H1YppPIqFwFECmMYdFkzj0epBIARyEjimXRwlrG2A7bPJs60rkNhO94FXP6rKBREcyLivFzDkEQhAoDQCeGZK08gm8uCZGcWIZ2YUC4E+AYZ8HRPcMn7dIAQC+QngmcnPfKsc/71VQqQDAQgkItDefK9EoDZJ9tu3b5Z0Gh6AWupbFTP2nA0qVi7Ktx8suDIjS/Xr4zgGYR/uX7C0wGeSLsSpeytPEiiz7lno6cufJRpxIACBpAQsXXYzDvqkJEkcAhCAQIAAVmQATr23MI1HdVemeYJpPKqs3QMxjTsVYBrvXhURAALYxaN1QO5iy2hHz97c3FxcXIwmkiLQ6T5WOtsZuozqyIGM+3qUEoEQgEBdBPDM1KUvo7SWsYplpGfMLl00p+dleJMONSkPCTgVjyHfEA7XEIBAZgKW/poZC5mVYsyOUwuMoIgGAQi0T+DTp0/GQjb8XbCZ3tpZ9WjfhMmvA1+/frVvd/HixQs/hRQh2lnK6ClT7qenpylkIM1RAhvWPWnZPktmTSUfLcisQN8YYEHLLIBEhkAiAk6LNJqLxUE/+mAbgWpp2ygIpYAABPYigBW5F/nU+WIa+4QxjX0mhAQIOAPRNRYrpnGAM7cgAIEoAac5Go1/NLtYSwWM7u7M6wqkHUdfa7oPhi6jtX1byPTRU5AJhwAEchLAM5OTds688Mz4tBne+EwImSKw4biaId8UZMIhAAEjAadFGn3qaJ6ZUQgFBrK0oEClIBIEFhLwZ3YuTOiojzkrdwMYGp6o3Uxvrc8e/eESun78+HFAoeFbHz58CEfo767cZqBPx3Jhn3G+8thoizDEGRLo657a5Pfv36+pe3p8mHLgWjsNrMkokPLiWw23k4uZ8CAEyiTQjIO+x2txT/SRuYAABCCwkgBW5EqAxT6OaeyrBtPYZ0JIgACmcQcH0zhQSbgFgXIItGcXB9je3d0Z9/JXS57zvIJO5r770E9dr3F4MnSZqgY9ZNzXU4gIhwAE6iKAZ6YufdmlxTPjs2J44zMhZIoAQ76ODG6ZqRpCOARKI3Aoz0xp8APy/Dtwj1sQgEAJBGg9s2nBuFWP5Gn41AIL7Spm7D1//lwL9y3FicYxfmtROisPkotKMoxgn3TO5vFDbhmud6l7OZe1jDL0HXxPnz4djUkgBCBQGgH//S1NQuSBAAQgUDIBrMiStZNaNkzjKcKYxlNkDhWOadypG9P4UNWewtZL4Dh2sRzmxnMANBUp/7oCVaFduo+jDV12gYz7ut4WEskhUD4BPDPl6yidhHhmptgebXgzxeHI4Qz5Ou3jljnyW0DZ6yJwHM9MXXrZcmnBo0eP6io80hZL4NevX8XKhmANE2BXAymXpSxODdcxmt++fXMCR39qjx9ZaKO3UgTaTy1gaUEK/hnStB9qmbnu+WX3l/FQ63xKO4YwRDfCb3L8qfbBWPyWos0qtUY+azZBbIkbZYEABJYRwIpcxq38pzCNHR1hGjtA+JmNAKZxNtRtZ4RdbNQvdrERVL3Rzs7OLMLvta7AIpsxDkMXI6g10eij19DL8OyPHz/0bas6uyZgYj88PGTgtmEWmvGsw9VxPG6IdCqpQLVxHmHvagdI4T+ra8FS82R4k5ow6Y8SYMg3ioXABQTwzBih4Zkxgkoajera491yaUGfKBcQgAAEaiRg3NVA89UO7gmaNWOvxpowlNl+ZEHOfXdkwtmXbOIpGyq0ousy694oQH/5zcGPdhmlRCAEIAABCEAAAk0SwIpsUq3GQmEaj4LCNB7FQuBiApjGi9HxIAQgAAGHgLbF8Z14Thz91GG5L1688MPrCimz+2jMq18m5NGK6tf8tt3XV1dX0o79E9IotNICpUTj4qjSJJfZqONi3rx5c/Avy0n1gmcmKd7CE8czM6ogPDOjWAhcRoAh3zJuPAUBCECgDQIsLWhDj5SiZQJ2708VJ74Vqyqt8zbKxkRtI6g2oulTirEgOa10+5EFcpHjrzRqsLRodkPdeI55ugL632Y4tSAdbVKGAAQgAAEIQKAcAliR5egCSVITwDROTZj0pwhgGk+RIRwCEIDALAIXFxcWl/L9/X3Og3lnFWFWZIYus3Ati0wfvYxb6qf0Clte9tRikH5PQF/59bJoW327A6F/lgsLATtYvu9beBKnZAIMb0rWTsOyMeRrWLkUDQIQgECUwG/RGESAAAQgcAQC9tMS297OxLKU5TiLWHS+qgWIXhDViidPnmR7U+yuYWZ4Z1PKthnZ655O1H369Om2uc9Nzd8Spo1vkHM5EB8ClRJo71jhWQMVY0dfqXIRGwIQSE0AKzI14R3Tt3QQs3qcHcuyPmu7eYJpvJ42KQwJ2OsepvGQG9cQgMBcAu3ZxQ6B29vb6JQgbfqrwW0bPj1798HQxakq9p92yPTRdqrrY+pkDPvHo/XZkYKdgL6h6K2xxyemnQCeGTur6mLimRmqzN7zMrwZcuN6JQF7xWPItxI1j0MAAs17ZipVMUsLKlUcYkMAAhsT8KfGTmXArgZTZNoLj35x6Yuc88gCZWr3DrO0oNdRXRcfPnwwCpy57o1K5bhu5bQajUYgBCCQn8BxpjzmZ0uOEIAABEQAK5JqcBACmMYHUXSBxcQ0LlApiASB6ghgF2s+0OXlZVhx3bqC3bcvCQtpv8vQxc5qcUz66MXokj5oN1GTikHiowTQziiW9YF2sHzfX0+bFHYkwPBmR/hHzpoh35G1T9khsCEBPDMbwsycFEsLMgMnOwhAoFACztTYgJTMmg3AaeyW3Vg6Pz/PVnZtPGPZp6GTp42NprKxLSejYj1Eo4gc1y0LWkYpEQgBCEAAAhCAQHsEsCLb0yklGiWAaTyKhcAMBDCNM0AmCwhAoG0Cnz59Ojs7C5dRO4xqWJvzSN6wPOvvMnRZzzCaAn10FNEuEbRMaJd8ydRCAO1YKC2Ig2dmATQeqZEAw5satdaAzAz5GlAiRYAABCCwhsC/1zzMsxCAAASaIeBMjQ2UqyUne6CY3Lq7uzNC0ETqx48fGyOvj2Y/soBlMOtp75KCve5JxTnr3igN/xjfnCttRkUiEAIQ6AlwdGCPggsIQAACKQhgRaagSpqlEbCbJ5jGpemudnnsdQ/TuHZdIz8EkhI4sl2sHWqiO4CoCZW3eXcH44Z1wN59MHRZjN0OmT56MeRlD7Ip+zJueZ6KNsh5xGgvFzwz7emUEvkE7D0vwxufHiGLCdgrHkO+xZB5EAIHIXBkz0ztKubUgto1iPztE7BvY0BbvLg2yMlufFbDYmPMSqNZ6ttBatr79++NSvz777+NMTeJZi6Sx9gAACAASURBVF9awAzvTYDnT8Re90pQse+3bebw9PyqJ0cIQGATAgcZqGzCikQgAIE1BLAi19Ar/1lM415HdvME07iHxsUmBOx1D9N4E+AkAgEINEbgx48fOq8gfPitPnboWIOW1hVIifbug6HL4jpvh0wfvRjysgf1Or9582bZszyVlMDLly/Zty4FYTwzKaiWkyaemV4X9p6X4U0PjYv1BOwVjyHfetqkAAEIQKBMApxaUKZekAoCEMhKwJ8aO5U9e35MkWkvvMyDBcXZvrSATVAqrZb2uid/9O5ldCoktW53jSAABIYEwnMIupgnJyfDR7iGAAQgAAEjAaxIIyii1U7Abp5k/o7oWCIBzhgpATgl37LXPUzjkvWIbBDYncBh7WJ1f9++fQvwVwT/MNJA/Fpu2bsPhi6LdWqHTB+9GPLiB6+urrRqSDr6+PGj3WhdnB0Phgn88ccfamw10/f58+fhmNxdRsBeyfm+v4wwTxVCwN7zMrwpRGVtiGGveAz52tA4pYBAOgKH9cykQ5ot5S2XFvz69Sub3GQEAQhAYEMCcrEZU2v+1AIjh+aj2T+ryC2Yc2Mn7cBhGXV1CmLz+Borqr3uqTnKWfemYDoTevRGTMUkfC8CDNH3Ik++VRCwbH1URUEQEgIQyE8AKzI/c3LMT8BunmAa59dO2zna6x6mcds1YavSYRdvRZJ0aiGgOazh2Zaa/XN7e1tLcexy2rsPhi52qk5MO2T6aAddtp9qAfSXLbttM3r79u3r16/9NDVH374/vf84Ia0SwDPTqmYp15CAvedleDPkxvVKAvaKx5BvJerjPI5n5ji6bqCkVNdeib/1V1xAAAJlErBvJWufcFxmSXeUKuxnHwrGrgaicYSa9u7du6HeA9fFHizIDO+A1kq+Zd8AIPPOE6PQdGa6E575jXBy5ycEIOAQ+P79uxNyhJ9HGKgcQY+UEQLlE8CKLF9HqSU8Qo+DaZy6FpH+FAFM4ykyhEMAAnMJHNAuvri4cLYCcaC9evWqyXUFKiZDF0fXKX7SR6egSpoQgMAyAnhmlnFr6Sk8M0NtZv5EGx5wDgVj0sKQRi3XDPlq0RRyQqAKAgf0zFShF4uQW55aYMmPOBCAAAQKJGDf1aD5beDtS1kK1OOGItmN4czTu+2CYaVvWB9yJvX+/Xtjdpk9RKNSOdJq66AnT56MxiQQAhAolgDb9herGgSDAAQKJ4AVWbiCVoqHadwBtFugmMYrqxyPOwQcY9O5O/yJaTykwTUEILCMQEt28dXVVXh6/c3NjdYeLANV/lMMXTLoiD46A2SygAAEjATwzBhBVRoNz0ynOIY3lVbg2sVmyFe7BpEfAtURaMkzUx38gMAsLQjA4RYEIHAIAj9+/DCuaNes2eaJWHrr5hcU6nw3Y5XIf76b3X3A0oIa39ZZda+ESfzOjgUlTOmoUe/IDAEI7EiA7xM7widrCFRNACvSV9/bt28VKItSU8wfP37sR6grBNNY+pplnmRWOqZxXS/UXGln1T1M47l4iQ8BCDRMQGcRXF9fBwqoGUIvXrwIRKj61qzug6HLMl3PgkwfvQwyT0EAAkYCh/LMqLCygrWU4tv//olS/y2782BoGoP+5O7Wx+vT09MGdkvEMyMtz+p5Gd4YWw+iRQnMqngM+aI8iQABCECgXgIsLahXd0h+FAIWq+koLNKU076lgUzxNCKQalkEnNnSAeEy78tod5Op3WjAZxQg3+qtYuveKPCvX7/Khzm8lfmNGGbNNQQgMEqg/7owercLbG9uffNrIAPa5BYEIJCNAFbkELXsFC1s/vz5cxd4eXn55cuXEr4qDYXkegGBYs0TTOMF2qzrkWLr3ihGTONRLARCoBwCx7GL7+7uNAybIi93saYktu0xLrb7aGnoUizk0Zr//9o7AyuvcWRfP/ZsADuEMBDBQAg7HQFNCHRH0BAC3RE0hDBNBM0NASYCmBDYyYD3e9fv+ujKtlS2JVmSvz4Hjv+yLJU+ybaqXCXxjp7FQiIEuiFwBsuMvHv14FVkYHg+M5yVWWa0zAy9rEgDmWu0KNjvv//eTb+frSHVvnl7mt6cbVBZ2lvtwJsVninfLBYSIVAVgfBMZhC1P4+FqrpgszD/2HwlF0IAAhDog4CnZgcapRD/wNk+Tlne1pa3ftM0qt3fjXUZmx5XFuGrHXuzwntmBQJaZimRCIH6CZw8irXwQj71jwckhAAEjATQIkdQX79+1bdqD8jHjx/HDI0eoBqr46pVT1CNG72t7GJXO/Zmm4BqPIuFRAi0RaADvVhTssCSH2qg/C/7jivQkKv29dHT1KVayLPPHN7Rs1hIhEA3BDxDRKBdzX3fl5vs1dWVDNcXFxcysGz+Lq/VwXS5Cnny5Im2LVKgQoBShaewzKhTqn3z9jS9qXDwHy5StQNvlgxTvlksJEKgOQIdWGaaY24RmNACCyXyQOBIAhataZRP8cHjMQdGAmdY1cCIQtl4W9e8vxtaun0kt5hTnwCN9kHtoFLDKrCeWSHw/bLF7kBmCPRBwLJ+/6qpZhNYjM/SJtqCkBCAQLUE0CKHrvnw4YO+0E8fvNOUartySTBUY1TjpbFBem4CqMa5CVM+BM5G4Ax6sRwQtSbxUs8qClSehTXYEpckTJLO1CUJxnAhvKPDfDgLAQgUJtClZUbvdO0w8Pz58z0RBbMdIddbxRgoXOH29nY2Q4WJWGaY3lQ4LM8gElO+M/QybYRAYQJnsMwURlqsOkILiqGmIghAoFICHa9qsIF4f/6FayHY3ffLO1LbZQt8TFoLhPzFCHie+oF6y4+9qTCKZPMentpTdZqNFAhAoH4CGOjr7yMkhAAEKiTgTYQCEja3Nl6gLe4pfWTSwrfX19du4nhssRSPmes8QDW2q5/l1RO7bKjGdd5fYalQjcN8OAsBCOQg0LReLBvdbKjnAEqvQjkpnmG/Pvv0gKnL5puId/RmdFwIAQjkINCZZUYvdO1UoKAC+xttA1WtBPHu3TttYtBEgAGWGftgYHqz4XbgkiUCTPmWyJAOAQhkJdC0ZSYrmWML/+ex1VM7BCAQJbDq6anv92cwE0ehrcqgNXss+dURZ2BraWMHbiKBHvd2TAvkLOxILaOSfax2vwxVoF/aPWUfezX4x3hmBT0htZJKu/CRHAK9ErAsGn1mA/2qaXavg4R2QQAC2wjYZ+YWDWubDEddJcVE36G1ft5RApSp19JxqMZDX6AalxmT56kF1fg8fU1LIVCGQPd6cSCuQO/oh4eHMpwPr8X++mDqsrmz7JAxX2+GzIUQgICdQE+WGb2v37x5E560aD9zvfT1v+z5g1l7yC8O2sBBgRZGIANhGXbev38v287l5aWdeeGcWGbsb16mN4UHZ9/V2QceU76+RwKtg0BCAuFJzlDRmT0WEqJOXhShBcmRUiAEEhPg6ZkY6P8uTkst/u+ExV+9Lja52ODlE5a3/vLVVZ+p2X3fvjJBDVpc1d1cpXCrxp4WiD28EZ5ZQUbPw0VCAAhAYBuB/tzr7Y6eTLO3jRmuggAETqtFquH68OzNA888HlCN1fuaSBSObEc17vumQzXuu39pHQSqJdCuXqyVPpb8CG9ubppYkDjJqFj1+mDqso35KsiYr7dB5ioIQMBOoCfLjDYrWFq+QVMUrUYvr3HL2l56UGtRMBltjFqzbBpD4ard4sRv752SObHMiDaWmZJDrvu6mPJ138U0EALVEmjXMlMt0iSC/SNJKRQCAQjkI9CuLpePScKSFcdvLE3LABhztp7N8sKWUtF6M2flN1pbdG159/2aZZuFSeIqAm31r54AnsCEFqzqbjJDoBiBJQ8DV4Azu9db5jwuK44hAAEIDATOpkV+//5dfmnywVK8/aniCiyvCVRjVGMejGkJeJpmoPDyY28qDKrxlAkpEKiQQMd6sZYZXnps3t/fnyeuQKNuicN0QJZ/fdQs25RPIKWthvCODnQlpyDQB4E+LDN6WCkWazau4Ndff1WcgDJ8+PDBElegbpVLiaIUPn/+/O3bN/sa9rLzqC57qEbh8YNlxgKc6Y2FEnmMBJjyGUGRDQIQWEWgY8vMKg4tZmbXghZ7DZlPR0BakzHk2pjtdASXG6z9AZdP/q8z59m1QBaEKBatB9xl0IvMNP+r15d/aCGH5ZNZztgVufKyZWnwyQqteexNu8KTVpFXhZf7mopECgQgMEvAsn6/3vuz17abaJ8PnzmsYmf/6rPW+AHPDnxnpVw+EBi/qEk96XJC3kRHR9WlsRXtapEKJ1AzpYNo4nfa2xzVeBzJgYPy6ieqcaA7OjjlKZuBFpUfe1NhPGlRjaeISIFADQR61YvlO7gU86m4Ap09BL5URbfeYgqL90B2ZfCOy78+upm61AzZ62X99KTlHT1FRAoEWifQgWVGL01ZjaaedjL9KdhAAYSb+0gf7B4eHmTY0VvPAkpmH0miJ+eeSjdLG74Qy0yYz3CW6Y2FEnmMBLxJVOCq8gNvKownLVO+KSJSIFAJgV4tM5XgzSoGoQVZ8VI4BNIQkNuT8Vu+5XGcRqZeShmdoqIN0kw0mqePDBYtXZaOLj2J7Yb+wgsAyMA0tS7Njjd1X7FvNrMCkLiNQLVjb7Y5d3d3bjpbFrg0OIZAVQQs747RTbkqycsIc+a2byb89u1bfdwy6iaba+FCIwGNYVnw379/z/TPSCxVtg60SC1iJxrjvSxLgo711hj/UrFquhxUY0v3oRpbKJHHTgDV2M6KnBCAgJGApjfRnM3phtqRYHaFY7X0QL9ALXjsBdb+/PkzCj9JhmpfHz1Z9auFPDuEMF/PYiERAj0RaN0ysxRXoM9tqQx9+o6vV7PmDO/evbN0vWyMB0YnLkmIZWaJjJuOZcalwfFOAkz5dgLkcghAYJZAl5aZ2Zb2l0hoQX99Sos6JGA3bVsexx0C2tEkS7D+UHyXnvSz5Cwr+I4+KLMlNJooO46xXeXd99vS4hodAAeKXfPYm2KRLdJ719SwLMFUTlIgAAERsLzX+pvh2ENtLXMeBpJLQLtv2+ck7oUcZyKge1weRfqYWu2u5ZkafnixrWuRWrju4uLicIz1C2B5TVhetfW31JOwZvXE/hoq/GXdY8jPbQRqHnvTFqEaT5mQAoE6CVhe1m3pxVqHeMlH8MC4AvW+5+UpE3qZIVHz66ObqUvNkKfDjHf0lAkpEOiPQOuWGWms3oc29VGO97iWidEb2fgV7/r6WpaQqvYuwDITvXlxWogiIoOdAFM+OytyQgACqwj0Z5lZ1fymM/+jaekRHgInIWDRmgYUlsfxSaBZmimPCks25TnPlgVqrMXob3faMxKuIZv38SMgUnkfhZplC4DilJGAvX9reBZ5i6LpdmClZGNHkw0C5QlE39f2+NXywm+u0T4f7rL5m7lFL9TM2e4VES2NDAkJ6GPqsAJ9wjIpKkDgzFqkHps3Nzf2uWsAYxOnUI2j3YRqHEVEhlUE7I8XVONVYMkMgZMT6Ewv1sx/yTswhz/iqsHjuUhaplKryl/KbH99MHVZYhhNt0PmHR2FSQYIQGA/gdYtM/Ldn4ZGPD4+ZvLpV7Eq3Ihd04yqzIyW6UR0smdse1XZ7G9epjdVdVzrwtgHHlO+1vsa+SFQmED0Zc0n+8I9Yq+O0AI7K3JC4DACFq1pEC76OD6sDVVWPNXbl8T0dvJdytZHumW8ed8J+mi43VuuvLJkl628BaGP3j+2FW31rxdaIPeyY+lROwQgECAQdbK3x68GaqntlH0+bJnz1Na6A+Wxz5wPFPK0VdM7JbveTrsnLVJahpzVtHLV7e3teYy8ltcEqnHJu091taU6FYbTQXVt9S+qcQdDjiachEBPerHWYl/aeyqfP6J9nHjz5GImdPvro5hIIzS7bJVb9dtqCO/ocQRyAIFeCXhvnEAzK7TMfPjw4dOnT57McufVbrFeYsKfKlxWHWOBii6Q/ceYOXc2LDNRwkxvoojIYCfAlM/OipwQgMAqAj1ZZlY1vIPMPYcWaMorQ5tm59rnS8G4mjG/ePFCG5vqTwf6U8rV1ZU+i2r/UHtwcwe9ThOaI2D/ch99HDfX9qwCtxV3mxWFW7hlvHU50uymqPKGfqNs6rvN68frXfnkv//0cqzHZuSOzI6Pjf0rAuXHnodd0yo3RUY9DRg3hWMIQKAeApaHucU0X0+LjJLYZyldRlYYKW3IZpkibiiWS5IQoHeSYDQWchItUoNKM08Fkerb88+fP7VkXabF84zYD8lmubPsL51DmrCt0prVE6Ns6jtU4229f+xVxv6VkKjGx/YUtUOgIQI96cX6iLn09FNcQQ0GOm+eXMybs+bXh1G2+qcuxobo4bA0Sos9NzBfF0NNRRA4kID3xglIUt7rOiCMTmlmcn197eW5v7+X55KXmPynrDpv3ryxFCtDx9IWSZbL0+bBMhPlWf7Na5wV1D+9ibI9YQZj54pM+YHndQdTPg8IPyFQM4GeLDM1c84k2z8zlXtgsfreqVg6BfuuXTlMkxuZuvQKfPXqlcIPDmwCVUPAI2B3e7Kv0upVcc6f9slxMTt4DR1h8TLscqTZTVGF3xH2rSc3a3GKxLu7uxuGn96hWtdHkQY1jMaTyGCfsRQee1P+4zgZTrFlwRQRKRCoh4Dl2WJ56dfTIqMk9llKl803UtqQ7VTz4Q18jr1k8yTwWLEbrb0zLVKmMBkc9L8eicOBbnZ9ej982lnD8LC8JuwvnRpaZJQB1XgAhWpsHDAJs1mmr0N1hz+jUI0T9jtFQSArAcuDxfLGzyqkpXB9idd+BbMxjZXEFUhCT7xiYJm6DEMo69TFcisNYvCOttzR5IEABHYSaNcyM3XuV4rWQt0JxHi5PHG1foT3vp69Vu8UZS4m2KwMQ6JlOoFlJgAw+SmcFpIjrapApnxVdQfCQKAbApZni+WN3w2QthrST2iBVuyQTd/b5XBVZ2garVmy/t69e6fPqArG1VR+8xpXq6omMwTCBPSZP5xhPGt5Io+ZObAbnQusFlBPd1iMv12ONIsxRd1U3nNLLybj8Ngsm30fTKMkZFtFwHhDHb68inZ5ckXVu6kGw+Iq1GSGwKkIWEzqXSrqxhe6BoN9jn2qkbPUWKnG79+/l7K8lIH0owjIcGGZwB8lXn/1dqBFasBoI4L+uiZ5iyx3ljs9Ti7AUQUa36Sb1c/N7UI13oyulQuNNxSqcSsdipwQqIFAN3qxXruzD8lK4grU19NJcrFPKkxdCtxrs8NvWi/v6CkTUiAAgRwEpi+dpVqKvYyWBHDTtcqbVkd1U2Sc9xbeds/mOJZabVw+RkZguUsd7iuFZSY8DLDMhPlwdi0BpnxriZEfAhCwEOjGMmNpbH95/tFBkzQL116fz58/3xNX4HFQrLOmy1qwTT5zClrwzvITAoUJ2L2+jFbUwvLXWd10HZ0lOe38l0poLj3a5P5Gmv1RH4WTvLvt/hNGe9BUQq+Kw78BTCXsOMWy/9fQ/PJjz8Muj1I3Zbq8inuWYwhA4HACFiPg4Q+WHJQsFoqhXsuXiRwStlumNjWS54qe/0wVauhE3b/qC/VI4W+QNbT9QBnQIg+Ef0jV0RclqnHJfvH01kDVqMYBONWeQjWutmsQDAJNE+hDL9YH0NnlmeVYqVOVdJAnYbFIfqz67gDIpKrzjnYhcwwBCBxOoF3LzHTFlvv7+8I8FWvx6tUrS6Uyd3jfBC1X5ciDZSZANQoncO22U1hmtnFr4iqmfE10E0JCoEUCfVhmWiSfROa2dy2QzUhTcC+61+Oi6ZT+ZE8ZNnYfzmoqLI8TjV39eQYv73KFK+hPH+w1dT48KteTjZ/nIaDRa2ys3ZXKWGDH2exLGmQyyNbMVo9NPR4DEobPBi6s9lT4XeCKXX482GXbvPyGV0U9H6Vc8r0e2++mzf4xSdApktMbJ4QWJAFLIRDIR8Di7Fj+pZavvWPJloaPmTlYS0CTBOYJa6GRvycCaJE99aalLajGAUrlZxGePhKQDdU4AKfaU6jG1XYNgkGgaQIW9bD8G20VUi1/NuvCpXnp5vfdKgGMmb15cjEzpn16UL6j7bJt7kqvikzaOu9o411ANghAoAwB740TqLT8kz8gjHx2vRe6xMv03A6IoVNR96rx8ru7u9vb2/HnUQdYZgLkyw9yb+4RkK3y6U1A8tOeYsp32q6n4RDITaADy0xuRDWX33BogVbmu76+noWr9TC0P5e2f9KfJR7g8+fPmsorRGHpZTkEGChuWFa82RpJhEBWAlKZjOVbnsjGorrPZtd8itnB62FuH3L1yLxTEntYTmE4ekMZm6ZXnjGnl82rorwZwpPnbD+rHXteR3jrqWhdE1b79hDxEwK1EVhSbVw5+7uRG1pYxe0IjiEAgVYIoEW20lOp5Cys/aUSe0851aonnt4aaCOqcQBOzaeqHXseNFRjDwg/IVA5gdb1Ym0cp6+THmR9ANUHzc3eWl5pqX568+Rik6hqXx89TV2qheyNXt7RHhB+QqBXAt4bJ9DMqr7vT1/o05RAWxKe0hRCH4KNGOWRdbh/VLFJRULIO4uq9s3b0/RmZx91eXm1A8+jzZTPA8JPCNRPoHXLTP2Es0r4j6yl5ytcIbyzcQX6evTHH3/IoUTT3MvLS0tcgYRUaYq41R4Ij4+Pge9PqlFTbbu3Sr7mU/LZCGgk2zeQZYgah0ejqxoYW7czm8W5XEuY76ylqsvtYTmFTRjeIhYBaJZem73c2/wn8B6cvZzEnQTsY29zF++UUJfrfveGYiUboe5vGiVAoGMCUTtg4TdaGdQW88QgSZfNLwOZWiBwZgJokWfrfcsMHNW4zKjw9JFApZZem70c1XgWS7FEVONiqKkIAqci0LRerK+cWi3Y6y99J9KMtLa4AgnpKeObX8dee6M/7a+PwkaAnqYudsjF+n06MDBfT5mQAoFeCTRqmZkGEijyQev+jH5KJfvLc8wNVD2digQyZzpleblgmckE3yu2p+mN1zR+igBTPoYBBCCQiUDTlplMTBoqtr3QArlNa5I9nbVoTilFQoGSiijY3AGau6sElbPkWKn4XZmf7OGYmyXhQgh4BOx2z+hD2Sv5tD+N4fjiU9WqBmX6yzLevK8FZQTLV4v9xim8wPP0fbcEYenNtZR/TPeqOOGAH1FUfvD06dOjJPTsjG/evCl8IxzVcOqFQNMEom9qy+u+OQL2F3qXzW+uvxAYAs0RQItsrst2Cmx5WURfuDtlKHy5/U1aWCPw9NYAFlTjAJw+TqEa99GPtAICZQhEX9OWd30ZUb1aHh4epsurDXEFhV/BnmCzP6ffTItZmJm6jD1SjPlY4/SAd/SUCSkQgEByAi1aZuTgNDsnUaJUXX2Ae/78ubYqSs5qqUC7P5UkPHxRS8tsbRbvUvPrT2d6M/ZRDdObURgORgJM+UYUHEAAAhYC0de05V1vqYg8OQg0FlqgjQU0nrwxJ2va/f29QlFTLdShcmQI0+4Hs8QVq3dxcaFdDmbPkgiBTATsT1J7OGkmUVsp1nuSLImtJ4xx/5OlElpMt+hpRoCtNN9442g8FG5RbhvZ1J612Q+jMJluqrNbiI56FmlS5Pnx3NzcdMOfhkCgYwLRN4hlvZ/m+NjnJ/bZdXMQEBgCEMhHwPiQOacWmQ/7gSWjGi/BRzVeIkP6ZgKoxpvRcSEEIBAg0KherM+dr1+/9tqll6+WRaswrkByepZDpRTTuLHqj+Mkn1Wfd/QImQMIQKAGAi1aZqYvyilJ7Q+gVVCn6ZlS7J8GlpymMgk2LRbLzJTJkIJlZokM6dsIMOXbxo2rIACBKIFGLTPRdp0kQ0uhBXJ/lE+/ZyfSrFf6w9XVVfIOU7Tut2/fluxfih4uGTqcvHUU2ByBpaE4bYh9zje99jwp9n3xLPpqf9wsHsxG201ncAoHYdsHqh4Rll6bdodnEtpczrRkUowECg8qo1RuNrYscGlwDIFWCFgWE7JPL1tpteT0tMWA5PbPJ4FCOAUBCJyKgH1yfk4tssvBYFGyUI0LdL397tus0qIaF+jHcBWoxmE+nIUABDYQaFQv1gprUx/xmuMK1DWex6SktUyiNvTp5ksKv2U6m7oUprehlzFfb4DGJRBolID9AVuVZUbBgRbgep8WW950OtlYktB7yy9ly5dumVRgmcnHfyzZfvdhmRmhtXXAlK+t/kJaCLRCoFHLTCt4C8jZUmiBFABvUvjq1SvNYCyzyW0otf6HJvpLTicKHc4R0rBNVK7qnoBdAfZuk+7JbGugUYdX4UtPgG31NnRVtOGdjTRjZL8xW6qOtttr7DYgTzavCr1YvQz8zE3AOKiM2ZJL++HDBy+M+P3798lrSVKg5oQK+9TkTTPDJ//9p2Ot8qId5JOUTyEQaIuA5TVtn1421HZLw4fmdBlZ0VBPISoEWiSAFtlir+2XGdV4lmFh9cTTW2dFGhJRjQNwKj9lHFTGbMkbi2qcHCkFQqAAAYt6WJterI/uEsmLmZf2qolonfsVqB8ls2c8LKluG98LxmyphmVnUxcjPWO2VJDHchp6R48ycwABCGwm0KhlxjInGZgU+wBn1529t/zmvttzIZaZWXqF37ydTW9mkZ480TiijNmSw2xryofTQvIBQIHtErDMgmqzzLRLO4fkzYQWyInfG21v3rwp4Csm7zRNkpYMYR8/fiwWOpyj+ymzIQJLg3DaBO9OmWYgRQTsavBp32HRhtvNNz0NucLh2nYtPWpVWeoFrwq7LWmpQNLXEig8qFaJp0+D3ppPNzc3+UI6V8nmZpZ+/uLFCz21FPapl+D4/VXHGuHaQV4yy+LgXsIxBLonYHlN68bpj4N9/65q3TL66xRaBIFuCKBFdtOVqxqCajyLq7AW4+mtsyINiajGATiVnyo8qFbRQDVehYvMEKiHQHN6cYtxBeru6Ws6On0qP0gKv2WmTJaa3MTUpTC9JVaz6a28Au+juwAAIABJREFUo2eFJxECENhAoFHLjN15Q5+39MFrA5m1l9hf1nbh18pgzx+V1jLrs1fXSs7CL+jOpjet9HJJOQuPqFVNa2jKh9PCqp4l8xkIWN7RXXosdNO5bYQWKIRATvwudC2rXMxFTO5oGuhLsXdyuSsQ4eC2neNzEiC0IG2/W95eQ42bbbtpBS5fWtTFfHTeLS9bjhqNytLSuyCHSNr82q6lR60qsxJKt/H6UUu8z+YkMR8B46DyeiqfPG7JmuS49UrUCiMqNSHU+A8blNWK6+vry8tLt3UcQ6BvAlGLf68znGjDh343Pnv7HiS0DgIQWEsALXItsT7yoxrP9mPJNymq8WwX9JdoHFSuiloMAqpxMdRUBIG0BKLqYW16sWYdnsz6KqQpaIXLfLg95X291amSYLHqD32R1arPO9od8BxDAALHEmjUMrNKi7G3cU9frJpdSCvfU9f+a7HMzDI0vqBnr12biGVmLbEW8xtH1KoHWioOTZhl1FicFlL1OOX0RMCzckybVtKAMK2dlCiBBkILFH+mDQrclsiaVtibX3PrP/74w5XBPdZquIfPp115OO6SgF3Biz6Xu+SztlFhJ1S3tNOuaGt5f5dZOMHtjnzHxuidksqSdCR7e7fFcXqvNoXt2WskZyoC1T5kdIN7nwa9n6kI7ClHKrpiBowlfPr0adudYiyfbBCoikB0QrgtJq2qNs4KE234cJXxvT9bBYkQgMBpCaBFnrPrUY1n+x3VeBYLiXsIoBrvoYdqvIce13ZMIKoeVqUXa0UMb7bZRFyB7IfTxXFKatzGupi67LnTeUfvoce1EIBAWgLeuzJQeLXProDMw6li7yyjG7GkKibSEhwsM7NkSvYLTguzXdBZYrWPzSY8FjQYsMx0dkfQnFQE2rLMpGp1T+U0EFogx313VqQ57uPjY/k+0JIPXoSDK8PFxYX7k2MI5CBQoZE0RzMLlGmPBbJoqgUEPqQKi/JQZuGEMs2vra+lI8kN2th248NhWppXhV640zykFCCwuQezyuaNBy0KUtuq/7pN7HEFAyvZnd++fZuVG4VDoBIC0a8stb34UnFzNcdAmVV5kATk5BQEIFAPAbTIevqisCSoxoWBe9WhGntA+v6Jarytf1GNt3HjqjMQaEgvvrq68uy00tnr369Az5/Zz6YlNe7ajBu9Tl14R5/hmUkbIVA/gXYtM3U+RY07/2hg/Pjx49jhgWXmWP69Tm+OpVpn7XU+rOr3WFBvYpmpc0gjVQ0EGrLM1ICrQhlqDy3Q89db8UJzXJnYlF6e5vv375eCdxVkg6da+R45W41GI2k05Ots3Kbtjb66xktKGsHHSus5iG4vaCdZT6OWJLFYJXRtMevJ7FeZJeGNDwfvcr1JvcdFtMe9EviZioCxB+1m0/2C6YumNzy8PS72V7G/hFW3yVjd3d1d4c2vxqo5gEBJAt4tPK26y2e+/TlpfPBOuZECAQicloBd9zm5FtnlCIm+NO3Do34+qMbqo2iP19+PjUponKHZp3z7OaAa72dICRA4kEArevHt7a23U6ieh/owat/IOi1k7SQ//Ol5O/zJjPz582fZ07QSp76E6tmotdgknua9s7OgkpIzdVHvF5i68I5Oe5dRGgQgsI3A7EtntqjaLDOrvHVXZZ5tvjFxyfHJeHnhbNGXnX14FJZ8Q3VMbwQt2uMbwHJJlABTviiipQw4LSyRIR0CrVhm6KklArWHFkx3VtKYU6L0AZmuZNVaaliOdJnDFF2wVLI81QrLsyQJ6b0SsGuSsvz2CiFJu+xr7Z9caYkqD3aSSToudyHR9kqA6LwniZD6nrTKAmJ/OLjieZ7iGu0lv/q4knBsfNSsGhV7qOpjofdF8/7+vrbhISE3A5lOL/fg4loIVEjAEoZtNE9X2LqASPbXdG2flwKN4hQEIFAJAbvuY5zaVdIuxLAQiKqK9uFhqe7wPNH2SkL7O3dPc1CN99Br8Vrj83OzJriWCarxWmLkh0BVBFrRi+WvP7VT6UGnRdaeHPSnqoe/5//zJw1aO7druVBtH6ovoTIbKvJhac9Ay0Qi7VCx1MjUZSdz3tE7AXI5BCCQhIBd9TY+tZJIZSnk1atXlmxDnmL7hy+9yu2ilswZfd3bh0dJsTfXFW2vSmZ6sxkvFy4RMD48Mct4AHFa8IDwEwIjgVYsM6PAHEwJVB1aoBHmbVngNkCnZM8q7EKt1TgC8bsyq7kScgyBtATs3sNlFIm0rStZmn2ya1HbSkpeuK6o111nI82iLBWws+jdN/2eFO56fewJZ5g96/mOb4ulni2ZxLUEvI38li4vYxfTzMqTR09CzX+WpDoq3dsmfpUYenaxccEqYmRujkD0cWF55TXXaglsn5nY59UtckBmCEAgBwG0yBxUWykT1XjaU6jGUyak7CfgqaJLBUbnuksXrkpHNV6Fi8wQqJBA9FlRg14sHxTjo69CwksilVe3LV3J1GWpv4zpxoEave+M1YWztfKODreCsxCAwAYC7VpmtGRqwMXIRVHyW63dlr7tM7Tbrv3HWGamDJneTJmQspMAU75tAHFa2MaNq85AIKohWtT5M4CquY1VhxZ4Xo9TjpotrfW/nBayNiUwoVe0g0yBawskPwSMBKIq01hO9Ok85jzngZ1Plwv62js9+hbXQ7in3Vqi7R3QWQIr7ZC9nFOzuJdh9ueGDzbyq3YtDjJpFVsGY7YJJ0/UhgCWQCa72XQPT90I3tgIxHnuqWjntd62G2tLKz+BXCsh+SGwh0D0cWF55uwR4KhrjZ9D9NarbSeWo4hRLwQgYCeAFmln1V/OqKqIapy801GNkyNtokBU4w3dhGq8ARqXnIRA/XqxjMzaCqC/7rB/xkrV9uhUbagIq/4e4Lyj99DjWghAIBWBpi0zlnm7rNbv379PhSthOca4iIQ1TouKvu6xzEyh7UzBMrMTYIuXM+Xb1muWJ3ygZJwWAnA41TqB+i0zrRMuIH/VoQWW568lT1qOgdACVcTGBWlpU5pL4MWLF+7PwLHRrSpQQsen5Arves0GWtqr112gyd4pKQ9Rn/XoVMArs+afxkUjsrpZyzKy4f7dYNPxjFPGGPSau6912cKzi6F1Gnuy42RtqSJMvJtaEy09CrJWuq1w45N8qXDdaFk/KC7VSzoEyhCIfmXp9bHvPcGWaJd3dFiShHQIQKAVAmiRrfRUJjlRjWfBohrPYiFxJwFU47UAUY3XEiP/eQhUrhdrehn1kGu0s8p/VcGqX2ao8I4uw5laIACBJQKtW2b0trq/v19qndL1RV6zl2Lf41Z9baxhKUYsM7ODB8vMLBYS9xBgyreBHpaZDdC45CQEKrfMnKQXdjaz3tACLf9vef5a8uxk5F2uqXPANCZPNTYu8IjxMyGBqJ/3UNcG1+SEQlZelNHnTK3A7UwQol84sqqs5ceSUVnKJNjUq/vm5iZHXfKo9m4ES8NzSEKZI4GrqytLiEh0Q6exwA0HksHbsE8hKDJ3bigq9yUyIu+vonx46n6ZKQECRgLeQ356lT1gdXptzSnGOXBAm6u5dcgGAQgcSCD6XB1lQ4scUXR2gGo87dB81gBU4ynt86SgGq/qa1TjVbjIfDYC0fnbgXqxnPm0X0H5j5tlxoDxG1ZaYSzGbaYuO5nzjt4JkMshAIGdBKJv9rH8ai0zepB++/Ztal7Qx0F9DtbcvqQHf9TVb+R5yJt9rN09mKJzz+o437veq6jMT6Y3ZThTi0eAKZ8HJPoTy0wUERnOTCA6fzvQMnPmflnV9npDC2qe+YWX+by7u1vVB2SGgJ1AVGUaioo+ne019pfTriobafeHyG3Rq1ev3J/TYzvP6bUVpli2G9PradVaDsZmSk/zvLq1fMXt7a3F3XzthyivmfKwZMZm7Kas2SxGonyhBRpsXuG6/d++fZu1yccW7t1xxwpD7RBISCC6I0fHMxxjaEG1n5cSDgOKggAE0hKwaz0dP2PTIm2uNFTjaZehGk+ZkJKEAKpxEoz2QlCN7azI2RCByvVizRiN2mtDzEdRS7pFjpV65u4x3T1g6uLS2HbMO3obN66CAASSEOjDMqO3pFYp/fHjx+Pjo74CawEsBRvoo7O+0CWhZC/E7otVj6ULy8y0f5neTJmQsp8AU779DNeWgGVmLTHyN0GgcstMEwxrELLe0AKjb/QhYbLhCbQmcEni0moYH8hQGwHjGqsdG6b394jx2aKKwnf6fkmaKCG6YLmdZxPt1XaKlo0CPA/s/U3TooxemRJDwQYqORzMNlS96pZ/eHjwDEYW/XB/GykhSsASSaK+Vg9Gi1qbQSEE3hc4za9yVLRWsKX8ST5SCiYTtiXCpDdNwHvIT9sSNcFPL2kixX5HG2fUTbQaISEAgTIE7FoPWmSZHilfC6rxLHNPjZ3NsyoR1XgVrl4zoxrbexbV2M6KnGcjULNerEmFfW7ZXMcd8sVWlLDqlxkqvKPLcKYWCEBgloD97Vm/ZUavLc0H9BVYKnCSKf0ssXBidLI0Xl7P1wQsM2OnuAdYZlwaHCchwJRvFcYkj3GcFlYxJ3MrBKKTjXrmGK0gPUTOekMLjI6Sh4yz6OrOhJQdMprPUKl9jVW7c9UZuLltNK5qoKXipdi7F572OOp+F401bAudHKyjGwW8f/8+YaNkCvHeGjJ7SWcbqrCEOmh9C7s8Uw/yIYbBXgI58xHQCiXRwhUKknbfDNkuvQ2X9BXQ+KiMSpsvQ5JPlcbZZr5WUDIEchCIKur1f1zZhsX4eUlv+SSWvm1CchUEINAoAePUCC2y0f41io1qPAWFajxlQkoSAqjGdoyoxnZW5DwVgWr1YlnhorI13VPR+VK+1mHVz8fWLZl3tEuDYwhAoCQBLDNpaRtt6ao06tCfVrBwadGZBk4LYYDRszgtRBGdJANTvlUdjWVmFS4yn4dA1PrRq8dCZ11cb2iB8eHruUgW657wtNXyoi0mKhX1RCAa1jI2FnfJEYV7IH/cv//+201ZOuYdNpKJrpofnRCMRTVxoJCSaHy/RlESd3yFAOmm9gDq/aLdMEdWcn+M7ipgNwBpcXrv4ZDWF2QUm4NtBGSyiXa3hl80j7F2PRI1Ar3IFrnEaSfW+mOrkjyl7feOESnZIFADgfBXlo4d670X3FJf2CN1l0ogHQIQOBsBtMiz9fhSe1GNp2RQjadMSElCANXYjhHV2M6KnKciUKdeLMOsZ4Xrr1OMH3ZzNByrfg6q0zJ5R0+ZkAIBCBQggGUmLWT3M3S45CTqRriKVWexzExxYZmZMiFlPwGmfKsYJnlU4rSwijmZmyBQp2WmCXR1Cfmz1r/7+/soKeU5SvzobglaQ/oo2ai3bwLhsJbxrpG7cN8ctrVO/rIjovDBgY+XbU3Ld1X4fS+Mmivnq/2oki2u2xpOe8Sb9enXDT4t07IpwfSqaco07K3Lvps2vLkUi/6pecjOdmk8yMPYexLq+9+3b992llzm8uijyWva7M/9GMs0llogYCegW3h2tI+JesHZS2srZ1RBGyAwSW6rW5EWAjUQQIv0eiH6rtHztstZVnT+2aV6hWrsjX9+liSAamyhHX00jYpA4KDLh7aFHnl6JRCdqxyiF1u+eAbu01ZOyd547Lhi6lKGP+/oMpzPWcvshzM9A/Xl4pxAaPVAAMtM2pFgNKTr1qvNXyKq/mCZ2TZUZp+9OC1sg9nTVUz5jL0ZfTRZtDksM0baZGuFQJ2WmVboVSVnvbsWaEHoqceb+8CVhSjJotFumfbj6NobUw9Oe+HkhECAgHGl1STTl4AYjZ6yx3oaOTfKYZXYWtQ8/DT2Ft1fVXi1mT98+BBVli4uLh4eHjY0Qbsxiup01x3VOLtRo5Zcir5TJHBYEpU8XcshWmy4TM5mIqB+iUaRaZEzbaGulVo2yKDtMrTYgMaDlrJwL1elendooww3sdpj3UTRmzQqvHGN82g5ZIBAPQSiL+X9N049jfUkMU7zog9Yr1h+QgACEDA+XgQKLbLv0YJqvNS/qMZLZEjfSQDV2AIQ1dhCiTxnI1ChXiwL3vX19Rk64nCNG6t+mWHGO7oMZ2qBAARGAlhmRhT7DzQtMW6jJPeAA92xZluKZWYWixKxzCyRIX0PAaZ8RnpYZoygyHYqAhVaZk7FP2Vjqwp08ISRf9uSP+vhAbLRJUYIKfN6k5+pCGgCZ3kEsH7DLHB7FP7s5adNjHLT47pLOBb/y5ubG3vbBWqpzOhyWaoocO/rdam4zyVJZp8bSlzKT3oNBJaGijsM1O+rZkQaJEsDqcV5SzTW2WU1eyyANfQ1MkAgIYHoKzthXbUVNXubTxNrExt5IACB+glEH63jo6b+tiSR0DIHa3FuaYETHQyoxhaMyoNqbARFNhFANY4OA8tjeXxVzR6gGkchk6EtAtH3dfnmRL8nzt6bLSaWZztbo+XdgVV/Ft2qRAvnk5uvV/Ek80BgduVsPQ/56n3yERJ9uY8vzZODsjR/6S4bGY4Hq74/WqpOkic6GLDMGDljmTGCIhtTPssYwDJjoUSeUxGIvq9PRaPpxv6fyqX/8eOHZrd6V0lj1J8ONIVV4uFiR7ddwyJ/eB/1KoDG/6jRhQ96JbCnXXqMhKENZ/Wo2VNLf9dGn3h6UPfX6qFFlj2U9cDXpwgpDEsQpJwrQ2D4Ga0zYWEkxjRaQFLNTto67rKlXmgxfSkMwHuOaWgpZ8BYNsym9o/AChlGn04eK/3UnTImMlursE8RaSeBcXjPHuiNsLP8ai/XM3C2yV6inoTVNgHBIACBagkEJlHuQ+Y8WqTlS0mvb5zo5LNjPSusjQ73Aqpxtc+x1gVDNY72YPTp5L6wxht2TEQ1jhImQ1sExrE9e3DILMX4HJsVuKHEqjRupi5lblvj2NbYOK35ukxH9FSLVKrZ515VT5iegLfSFiwzCXvKCLNaHSGq+2CZ0TsXp4WEtwxFiQBTPsswiD6dpjMcPWnHxGqfupa2kwcCUwLj2J49OMQyMxWSFAuBJ8o024skhgl8/fo1utO9PPl++eWXcDmchcAGAs+ePfvrr7+iF8rFSlsvRbOdKsOTJ08s7dXk+Pb21pLzPHn0NPv777+X2qudjvVUXDrbevrDw4M+RQSaPzZQM/6nT5/KKKM/vQJ0iW7V8N06hMzpph4LCR+8ffv27u4ukEcy6PU0CKAdQmdrZ4QHANZ26vPnz9owfbYfZ0X979H36zAUNQj/3/j766/A6NXNq4gU+wicrfTYRCHSRp8WGXS7qbHv3r37+PHjmJ+Z8IiCgw4IRDUU3QKXl5cdtHTahA8fPuhpOU33UvRCV04vkZ8QgAAEwgTQIj0+379/f/78uZfo/ZRpWGqUl9jHT1TjgHIxdjGq8YiCg1QEUI2jJFGNo4jIcBICderFV1dXrjGq176Q5U3Ponpah1W/TF/wji7D+Ty16OOsDPjT9urDh1TRaTopJyGAZSZVR+vl+Pr1a0tpctDXJ2lLzvJ5sMxgmSk/6qiRKZ9lDGCZsVAizxkI1GmZOQP5LG20xB+QZ0rAsi6mgtKmF5ICgf0E9JHe8jgwroO+X55WSrDctgNYbt5pn0aX+Zle0lOKXLSjBCx3pZtHzhbTTQYs0HSVrnWLWnXc8WoNFnqN5tHzfE+nz44QFdjNa2Jpd46x4W5jvZUVGh0SiA2BWQLe8B5vgfFg9qo+Eo2vaeZ4fXQ3rYBASQJokVPaZ961QDSib5wpsZ5SUI176s0W24JqHO41VOMwH86ehECdenF0/jCq7U0fCH5tw4ypS7Ee4R1dDHX3FbFrQfddvKGBWGY2QFu6RFE6lsmGViVbKqGG9OjMqgYh88nA9CYfW0qOEmDKF0WEZSaKiAxnIFCnZeYM5HO08R+WuSN5pgQsHn5aLnp6ISkQ2E9Aq79YCmEEepTspofff//du5af0YCWqlYkSt5fWv9AixxLE9AcyPL8Dwsgw430rv/85z/blo7WVVqHPmo3mcogyeVSWe0iE1OBSRkJaG0zDRgNG5nzxsTNBxqBMtCrQBW7uZCqLtSuC1pqRXeo2iVE402qlurZpWgct7HaWsQVXqfcnxxDoGkC//Vf/xWQP/oqD1xb/ynjNC+671z9LUVCCECgMAHj40VSoUUW7pqjqou+T1GN7V2DamxnRc6BAKpxeCSgGof5cPYkBM6sFx/exXqzHy6DJwBWfQ9Ivp+8o/OxpWQIQADLTKoxoC/d+r5sKU2f1SzZjsqDZQanhaPGHvUy5YuOASwzUURkOAMBLDNd9XKOeIUzlCn3teg4kN/nGVDQxvIEFIscHX7KUHlAeXluRldsRW6Ul62JGkdv3dnhd6onnhz0o2aLKSV9XBGlhOsl61FgDHVQ37FZQRN3mUVI9btiDIwxZt441LjdtleGRbBW8nhB0uLZiuTICYEwgej8MOELKCzJIWe9x93sT+bGh3QNlUKgdQJokdMetBjENO2cXthNCqrx2JWoxiMKDsoTQDXeyRzVeCdALq+TwMn14jo7pSqpmLqU6Q7e0WU491oLuxb02rN72oVlZg+98Vo9nMPWjNGi3sQH5XBbcFoYe3PpAKeF8dbgYDMBpnyb0Y0XYpkZUXDQEwEsMz31ptryRP+W5hOkBwh8/fo1uual3P76XqsswIdTuQko2NESVs4N7nbEixcvLDs5SGFmWXeX23gsLHd3d+NP70A6/AkX//7+/bsGlRbM0P+aIf3999/D/4IjnVxMtD66DuTLqDeCblsPWqqfeiUp7lN/eiyMAqh2Va169ccSqqlQ11aOul6drhGo/4fnmzsAJK3GgP40Y9EgZBgM3acFFT5+/Dh2JS/KEQUHrRPQQjXX19dLrej7NW1RzURGRrrb29slRKRDAAIQmCWAFjnFIiXo+fPn03Q3RaEF2lTKTenpGNV42puoxlMmpJQkgGq8gTaq8QZoXFI/gTPrxfX3TlUSMnUp1h28o4uh7qYi2e7evXs3bY4+c+jOnaaTcgYCWGaS9PLl5eWnT5+iRembchMOTlhmpl3J9GbKhJRiBJjybUONZWYbN66qnACWmco7aK14hBasJfb/81v8V9ByN8LlMgOBsL40FiB/U+nb48+THzx58sRCAGhLlKLPPdAtoSMdAhCoh4BnPyW0oJ6uQZKdBBQ+pBizpUK0To80+aWzraeHjRRj67Q8IUFWIw0OIAABIwG0yCkofao8eWgBqvF0VJACAQg0RwDVuLkuQ2ALgTPrxRY+5IEABCBQPwFCC+rvo/ISYpnZz1zRAhcXF9Fy5N2kb/2//PJLNOfhGbDMHN4FCAABCOwngGVmP0NKqJAAlpkKO2WPSP/Yc/GZr9WqwNHmW/JECyEDBGYJKGR8Nt1LDHiYeTm7/2lczUJr+hKMsTQYREY2haWzSv/jjz8CZzkFAQhAoAYC2l1kFEPP/PGYAwg0TUAbB4VnfcZtoxuFEG772CjiCkYUHEAAAkYCaJFGUGfLhmp8th6nvRDokgCqcZfdevJGnVwvPnnv03wIQAACEOiVAJaZJD37+vXraDn6XqaleZqIK1BbsMxEO5QMEIBA/QSwzNTfR0i4lgCWmbXE6s9PaMHGPnIf8RuL4DII7CBgdI0yOlrtEKSZS40ojDEbzTQ7taBhx0TLRoqpJaI8CEAAAusIuJGfT58+XXcxuSFQK4FwdN9vv/3Wd+SkZZrHHK/WwYtcEKiagOXxogbwhKm6F/MIh2qchyulQgAC5QigGpdjTU2lCJxcLy6FmXogAAEIQAACRQlgmdmPW6tiW1ybNJV69uzZ/uqKlYBlphhqKoIABDIRwDKTCSzFHkgAy8yB8DNVfYrQAsXEKKB5+NNxEpTuI36pQMscfela0iEQJWBxX9CmddFyTpLhzz//tLTUQtVSTq95wlr6X3/9pf0He2077YIABPog4E7Pwjux9NFeWnESAuHovvDru3VE0u/c+3qpOa9evVo6RToEIACBJQJokUtkSA+/W1GNGSEQgED9BNwpNKpx/f2FhBYCZ9aLLXzIAwEIQAACEGiRAJaZnb324cOH8BxpKF+OgMZ1LXfKk/ByLDMJYVIUBCBwCAEsM4dgp9KsBMKzjvC7O6tgFL6ZQIehBZ8/f769vVX0rdbm1I5dT5480ZK0z//nT8dKUbqCbq+urh4eHrYFG+gz4WboXAiBJAQsDlKaiyioJkl1rRdijLKwbAjYOoo98uvhGX7Zf/z4cU/5XAsBCEAgNwF3Cof/RG7alF+GgNSZwOpN2shYWk8ZSQ6pJdB2Vx7meC4NjiEAASMBtEgjqBNmQzU+YafTZAh0RgDVuLMOpTkn14sZABCAAAQgAIFeCWCZ2dOzWhDw+vo6WoLiCuRbFc1WWwYsM7X1CPJAAAJrCWCZWUuM/JUTwDJTeQdtE6+T0AJNi9++fatoAYUNXFxcvHv3TnEwCmJ2Y7xcQErXM1ousHIxUbCBLlQ0gpsheuw+4qOZyQCBHASMDlJGd6scElZVpmVVg99++01aaFViVyjMzc1NQKrw9kaBCzkFAQhAoAABL9yO0IICzKmiAIHwyzccE1hAvNxVWOa6zPFy9wLlQ6BXAmiRvfZsknahGifBSCEQgMAhBFCND8FOpVkJnFwvzsqWwiEAAQhAAAIHEsAysxm+3Pv+/e9/Ry9/fHxsMa5gaBeWmWj/kgECEKiWAJaZarsGwTYTwDKzGV3NF7YdWqCIAq3BKVfgly9f3t3dbXb314WKRlA59gCDzXUlGQ3abEENH7dlUECFoiP0U/EV2rQhSRUUUj8BjVi5SUXltLhbRQtpPYM3LVtqjjFaY+nyk6TraROwRChwi6fQSUYCzYRAiwQ8MzShBds6sYaJqGTQ/ryaCw3TYPscfluTK78qvGUQoQXqPuZ4lY9hxINAnQTQIuvsl3qkQjWupy+QBAIQWEsA1Xgtsdn8qMazWI5KPLlefBR26oUABCAAAQhkJYBlZg9efc0uZV1nAAAgAElEQVRfWoZ1LFZxBfrOMv5s7gDLTHNdhsAQgMBIAMvMiGLPAZaZPfSSX4tlxkPayfj82ebf/f29xana7bN//c+fmzg9Vi7NoaNUlG167TQlWs6qDN++fbP4Bkm29+/f//jxY1XhSTILnapWfLBCkQ4RIEkrGipEtKejbprSUIsyiRqOjRuJ6RbLJEBnxepOH6FND169etVZe2kOBCDQDQFvCRMe+6t6tpKJqMSY1QI0AdbmyKta1EdmAZm+i8cUfT/oo5lLrZDGMTY2cMDNvgSQdAhAIEAALXIJTvjVMzyNT6IVohovDRLSIQCBygmgGu/pIL0Ha/hGIzFQjcd+DE9OuteLRw4cQAACEOiAwNKHby0S1EHraMJaAlhm1hIb88ssE7CW61Q331OwzIydzgEEINAWASwze/oLy8weepmuxTIzgu1sfLa3a8GHDx+0QOn19bUXwuVNjmVXHRzcRx8j7fk1/A19qXTFJ2hW7QUJKHj34uJCy/97Bbo/VU40xneYkbtX7TyWSM+fPw+H+AxVSDZtwiAdW+EvOyu1X651ytUvQqeqtYOEVgZ9+vRpGKO9cHIuEYiqhcOFrCKv+32J4ZiuW0ah7eNPDgIEtIBBYKnvT58+6SEZuJxTEIAABI4i4M0eeezbO6KSiai2LNNmZV4/Dq3QBFjuAsZ1jOwNrz+nJt4BIT3LVCBno6cs23Mxx2u0cxEbAocTQIs8vAvqFwDVuP4+QkIIQGCWgKdSoRrPUppNRDWexXJ44sn14sP5IwAEIACBAgQ8d44CNVJFDQSwzGzrBU1Z9bE+cK0M5n/99deLFy8CeVo5hWWmlZ5CTghAwCOAZcYDYv+JZcbOqmROLDMD7f7GZ0uhBXKUH4IKAm798ihSwIBWr5Tj0e3t7eXl5dKcWOlXV1cqUy6winj2lnjRiA9s/qWptuX2k2+9JVs0j3ykZN8P34TTQkRJ/v1q4/RU8hRhVFDBtF8ks3oheXUUOBLQwPCG7njKPbA4Xbn5+zu2EDDGafQHZ1uLwq6KxmUktlXNVRCAAAQ2E3At0Zo0bi7nVBfWMxHVpF29Np1wjt0xzH7Hnyc5CLxz9YUgoNH0wSfQ/LGBzPFGFBxAAAKrCKBFrsJ12syoxqftehoOgaYJoBpv6D5U4w3Qil0SUAzPoBcX40xFEIAABCAAgcIEsMxsAK51WsNuRcMKTXK72lB4nZdgmamzX5AKAhAIE8AyE+YzexbLzCyWShKxzPQ6PtsILVCcgCIB5Cgf8CWSy4h2lNDq7HKmXzsVVgSCqtAod0PepasoffYOdB/xsxmGRFktA2eNp9QibVYwDWZQeyWwJFEchfb5WnKP0y4HuaML5OalrllqjjYxWDpFehICAfhj+eHA9DFbxwdexOdsSy0kZy88Z2L4wRK2WZyTGK2GAAQOJ6DJnjuTtMTmHS7z4QIsTUTfvHmjiajm3iUnoqrU7cFZOHrjn2qzJsX3BpgsbSA+i67RRMvnJY2cRluH2BCAwLEE0CKP5d9K7ajGrfQUckIAAiMBVOMRhf0A1djOqnxO9OLyzKkRAhCAQD4CrquGW0uq9RzdMjmunwCWmbV9pLiC6+vrwFUylff3AQXLTKDHOQUBCNRJAMvMhn7BMrMBWrFLsMz0PD5/Vv8XDjPVbSDPMHnYJ2mHvKO8VS01vZ6WbHRPmb12WlogZTamR0BmLwl4yMmvaPaSJIlRp6VUvZNE2v4KkVef5WWgbP213dgiCyIFAhlLI9tIIHzvK+RpzMkBBCAAgRoIeFNKHlPRTqlqIqpZumXCozyazEeb1k2GwPz/DHMb3cXRUXEGDt2MZxoCgaoIoEUGusMC51SvY1TjwGjhFAQgUCEBVOO1nYJqvJZY4fwn14sL06Y6CEAAArkJLC3vuOQdkVseyj+QgMX4gO3X7aD7+/uwtVwZ3Pw9HWOZ6ak3aQsEzkAAy8zaXsYys5ZY4fwnt8z0PT6r3rVAcVrPnj0LrH6tyHU5lCib9jQIT5SNZ7XdgSJp3OgCrfqvFO/yJbXWy7YUWO9lW/qpiBZvGXVpR6r69vZ29pLA/gA6pb0FZq/anxieqe8vnxLCBHSPBJ7R47WWJV3HzJ0dWNpujBfqjMzO5rx9+zbwlAs8unfWy+UQgAAEthHwXge///77tnJOctXsRFTW/KMmorMq2WxfeB09m6ePRClBgXWbPLNUH032WmHpa+Z4HjR+QgACRgI8YYygyCYCqMYMAwhAoC0C3jsO1TjcfajGYT6Hn0UvPrwLEAACEIBAWgJLLh///ve/01ZEafUT8GatswJj+x2xRPcrkFdVeHX/sagWD7DMtNhryAyBMxPw3nFYZsKDActMmM/hZ09umel+fNYbWqDp78uXL//666+le0A6pM7meMJ60QXSSTy//IATjyutIgHcn6uOVaMXVyD3ccUVLGnUKjysVAcCD1YJ5mXWHfL33397id7PgMxeTn5uI2BRmz99+rSt8A6u8qZlsy2yMJy98OSJgcgiYf/+/fvJ+dB8CECgHgKaWbnzNzeOtB4h65FkaSKqgMYlIXNPRANKgSeSpqbSYL3ELn8G3sKK/ev4O8HYm5b5LXO8ERcHEIDAKgJokatwkTnwUkY1ZnhAAAJVEUA1XtUdqMarcB2SOfAKPolefAh2KoUABCCQlcD02S4fiRwOIVlbQeH7CWCZsTMMxxXIZ0mLRnV/E00fHSNALDMjCg4gAIEaCGCZWdULWGZW4Tokc+AV3L1l5gzjs9LQAsWVXl9fB0a8luGUU7s2GQjk2XNK0QXjSvDyT3JdUuy+SgqN2CyD3LNcl30Jo3rD7Q2f1fYLm4UJXBhV6kaMgUI4tZOAxXUs2lM7ZUh+uQa8ngOKS9HAfvLkif6XxivFeENFri/p7OUapeHbZ/YqEkVAYy8QQ8XGBQwSCECgHgLeRCjsB1+P2EdJ4k1E9fPwiWjgdTOl9OPHj2liZymK3ws41gd0+G44iEA04IQ5XjfdTUMgYCSAFmkERbbkBFCNkyOlQAhAIBMBVONVYFGNV+Eqnxm9uDxzaoQABCBQgIC+Dsu2OViD5Y0kJ43mvnEXoFRtFVhmyndNOK5AE1qtXhpYNKq8wJlqxDKTCSzFQgACyQlgmVmFFMvMKlzlM5/cMnOG8VljaIEciMMOqX/88cft7W3u+0G1jFXIcUeK0PBTk+8xPXywygXKLUoTX9cZWmpzEp1ZwRhuLUmOAy5NQ/l74iuSSHiSQiyrLytgpgkaevHoIaCRo+eAboQhxkb/6y5QxJFiAFaNZIWIRd3O3NihJhBVJWTAeVFzYvGvSlqEgQAETkvA09I11zotimjDvYmoJrTurDh6+VKGVa/vaSFSzKaJSynRV//ShQ2lB9QlddkZRnhUDVFvMsdraEgjKgR2EkCL3AmQy/cTQDXez5ASIACBAgRQje2QUY3trI7KiV58FHnqhQAEIJCbgKILpOb//PlTHxnlNs3ycLmBJykfy0wSjGsLCccV5F6tda20ufNjmclNmPIhAIEkBLDM2DFimbGzOirnmS0zJxmfdYUWSOVQyGzYjV6+TZeXlwVuCUmi2fZY0TgTDYs35lc8wDZFV35X3otENW4rahRmOHDDFbxT235anLZX+YFtE4OrRMDiOGUcusfylAL8/PnzgKiKMbi4uLC7JwaKGlra/f47uTtUD+TA5iTjkzO3GJQPAQhAIEBAbw3X19wSjxcore9T04no4+NjDRNRzcwts52hd9y9v7rsL03CPX3Bbeb9/b37s9djS8TLGUIseu1f2gWBVQTQIlfhInMmAqjGmcBSLAQgkJAAqrEdJqqxndVROdGLjyJPvRCAAAQgAIEpASwzUyYFUsJxBbKfF1ittUAz7VVgmbGzIicEIHAUASwzdvJYZuysjsp5ZsvMecZnRaEFiivQOuWu49d06BeLKxiq1mxbbsfDsdbFlIQ6Njrob16tX+uyuw2XY+6LFy/clKXjQbyls0oPsw1cuHQq6rStCwktWKKXNl3L/I9jdalkiwPW0rVl0nXHeeN/qd7Xr1/rFbV01k2PjlK7n6JbLMcugUD8gCIUjT3lFsgxBCAAgbQEPCdsnvwBvN6LWE9441a5BSaiMpQbw0J+/PgRaGMHpwJvXs29NS3soI3hJmh2EVXKuNPDDDkLgW4IoEV205UdNCTwgkY17qB/aQIEOiCAamzvRFRjO6ujcgZeuyfRi48iT70QgAAEIAABjwCWGQ9ImZ+BuAI5jXz58qXMaq1lGmuvJTBFxDJjx0hOCEAgHwEsM3a2WGbsrI7KGXjtdm+ZOc/4rCW0YIgrCK8wqgU4y8+AXZcURRfIi8XooB9YxjtwS0v1csv/9ddfteVfIL97Kupek9zLKuq0LfmTLHPrNpPjJQLv3r1bOjWk6/5S1FQ4z4FnHx4eok0YxVNbvCnXeMo7iI5Se6VeyfwcCciFMRBEFJhMjCVwAAEIQCAfAU3eNIUby9fk5AyO12N7Vx3UPxHVbMESXaBeXtXwtjJrSAf2FjzJa9cSMetuQNdWFyMtBCBgJ4AWaWdFzgIEUI0LQKYKCEBgMwFUYzs6VGM7q6NyohcfRZ56IQABCEAAAh4BLDMekDI/A+EcclKSu5Fx6dIy0pasBctMSdrUBQEIrCWAZcZODMuMndVROc9smTnV+KwitECj7eLiIhxXIBf/q6ur8veDG1ogF5aom/IoYcDRdszjHYiD5+WsaAovT+BnVLanT58GLt9wKlrjtviKDZJwiQi4Y3UJiNEdf+nyfOka/NqIYFX5FpcyxSy5sTrT8gWN6Jcplg0pgYcVawBs4MklEIBAQgLe5MryukxYe0NFTSeillft2MDotDDVRNQSXZCqrrF1VR14Q9qVTcP7JN8M3Hghl8B4LDXEuOHGeAkHEIBAcwTQIpvrsjMIjGp8hl6mjRBolICnR6AaL/UjqvESmarSvfHsynYevdhtNccQgAAEIACBQwhgmTkEu7zZluZCmgh9/fr15M4PWGYOGZZUCgEIWAh4T28sM0vQsMwskakq3RvPrmx9W2bONj6PDy0Q8ZcvX4bdf+Uaoi293FFY7FguKaN/vLYFsLtYqVFrhfQWGV27OUhUtrEhawWbza+OC/eartoQXzFbF4kWAtISozOPqBuWpaIceQKvnKXqott06MJoe1nOdgnv2nQ9KgPDz3u4rS2c/BCAAAQ2E9B0xQurs+8HtbnSRi/0ntWaxa1yUo9ORBPuJKDogvC0Vhv+NtoLUbEVNukN6fEStfoojWmUocyBIERDWTbMLcsITy0QgEBCAhvudLTIhPwpapYAqvEsFhIhAIHDCaAa27sA1djO6qic6MVHkadeCEAAAhCAgEcAy4wHpMDPQFyBXOpP8oEgzBnLTJgPZyEAgaMIYJmxk8cyY2d1VM4zW2bONj6PDy2Q31LUQz3qq5T1VnH946OeyoMk8p3aEA3s+Qmtcnr+/PlzeNsHCeY2ZD+xqENP8hr3y9x9CZYxU6FKOZ1Cpeqp8KPj1atX0i1T1UU5GlpLrpxsXMDwgAAEjiLgmbYtL8qjRD28Xm8i6ilFYfHKT0TDr/iEYQzhhpc/6w1pVwCvB91TnR1HNTJNSC4vLztrNc2BAAQ8AmiRHhB+1kMA1bievkASCEBgJODpEajGI5npgadYoRpPER2e4o1nVx6v+9xTHEMAAhCAAAQgkJYAlpm0PC2lLcUVyB7+5cuXq6srSyFnyINl5gy9TBsh0BwBT5PFMhPoQU+1xzITYHXUKW88u2J43eee6uPYa2D34/Pg0AL5fEQXjVN87bHuvxs88jdcogmuGxugpVh///13+03lDdzphXKxSosxGlogHSZtjdNGkeIREPDo2IsOFa/MAj/D3oFLAix5sY/5FSQXfryser6PxXIQIBDoysDEIlAgpyAAAQjsIeBFS+vFIcPrngI7vnY6EV21ZUF0diH4qwqMotacJ/Aef/r0abSEFjNoSC951Stg8jzO9NHxFthJqcV+R2YIQGCWQED1mM0/JKJFBuBwKiGBwPhENU7ImaIgAAEjAVRjIyhlQzW2szoqJ3rxUeSpFwIQgAAEIOARCGi+Xk73J5YZl8aq46W4ArkVaSHXtN9fVglWZ+bA+MQyU2eXIRUE+iaAZcbev1hm7KyOynlmy8wJx+eRoQUPDw9LzjHj6NdU+PD42pcvX47yGA+i7t3TcrSqt5u4akaroPAoyeQeNtHQgg0QXAIcbyMQDW2Ut72e8tsKz3RVdCzN1htdkDh8U7BlwSzVnYkKiFp61MgL8OvXrzvL53IIQAACqwhcX1+7+QOe6G62cx43NxFVNy29cfRxYsPuYU30uzekXZmj3vZu5qaPtUVGdMu7VZpU0zQQHgJnJoAWeeber7/tqMb19xESQuBUBDw9AtU40PuoxgE4lZzyxrMr1Xn0YrfVHEMAAhCAAASOIoBlpiT5pbgCOTzo+3vyDyLy43rr/NXmW2Ihj2XGQok8EIBAMQKeJotlJkAey0wATiWnvPHsStW9ZeaE4/Ow0AJ5w79+/dodXrPHNYw5zcWj8dOe8Gu96jXj91xkVi07aqG05H3lSW78qe7zBJ5euBbCtARSNhCQmrTT535DpTsvCe8tsFR4NOYnEIyuMpmrLYHdmS6wSw/MtE+hnXJyOQQg0D0BRQy7pm29HA+PVq2WeXMT0YGkpuiym0+pRmcI00uaSJE13x3Srsza5C35xwO3/KqOo4qP5hvnoVFV1yAMBAoTQIssDJzq1hJANV5LjPwQgEAmAqjGdrCoxnZWR+VELz6KPPVCAAIQgAAEpgSwzEyZZEpZiivQipOaHeWoVDYNec6NfzmqKFAmlpkCkKkCAhCwEMAyY6E05MEyY2d1VM4zW2bOOT4PCy2wxBXIW6iSrbuePn1qvye108JadxbPB3rWTSogQNTDRl7+a0UKVKdTS45N7lWWLnbzc5yKQHTjguiASSWJsZwfP34Yc7rZwreJHugBi4Y0yWfPnrmlcZyKgB413gNtLFk9ksnAMVbBAQQgAIGBgGIgvWXL9eQHzhIB77kdfsNOC4nOKxTXkem1Oxu0pqn4VMgOUmYbq3bVsMlbSbzhbakkSXQmXFJa6oIABPIRQIvMx5aSkxBANU6CkUIgAIGdBFCNVwFENV6F65DM6MWHYKdSCEAAAhCAwCwBLDOzWJInLsUVaL0hnUpe3VCg52WR6ftOJuHHYrHMjCg4gAAEDiSAZWYVfCwzq3AdkvnMlplzjs9jQgs0zbX4pns+YYfcEkOlS4twz4q0waXec5FZug9nq5vGxEyzrSpwevk0Jdp98iFLG8wwlYGUJQJalTk8YrXjhIbN0uXl0//++++1lWqAaX+GwFUBF1Jdqx38AtdyaicBdc2SW2ryZ9FOUbkcAhDolYCeNu7LRb7Xq/aD6hXLUruam4iODZndoGA2cbyk0QNNXdwh7bbCU2LdU/0da2GPcKM0A2n0O0e4XZyFAASmBJaeitOcYwpa5IiCgzIEUI3LcKYWCEAgQADVOABnegrVeMqkqhT04qq6A2EgAAEIQAACWGYKjIGluILHx8d823R///7dbZrsae7Pto6xzLTVX0gLgS4JYJlZ1a1YZlbhKp/55JaZc47PA0ILpiFZs2NdC+1XsmWBxFu1a8GST+1sM5UoIHL1Hs/KKTzsMz3mHA6iK8UqW3J3umhogbrPk5OfJQkEHOsHMSzDppjA4UCIWTEUiD+bPiTqnvIe6G7m8LVuTo43E9AAm+1WmZmI69hMlQshAAEjATkfe2+BU/leGymN2QpMRPPFlSmQdfq66W/XApnytfXw2GXugWY1p/Kkj85g6wlNd7uJYwhAIAeB6fM/WktYE0SLjAIkwwYCqMYboHEJBCCQigCq8SqSqMarcJXPjF5cnjk1QgACEIAABMIEsMyE+ew/q0/qU3O3sH/58mWVN9FaSbwtC1r/4IJlZu0AID8EIJCQAJaZVTCxzKzCVT7zyS0zpx2fB4QWTGfAs8M9nxPSbHXhRPuGbgrb3enfs9YpP+otl5ykHhZuLMQsurWtmC2ExM0EohsXSInSU29z+WkvXBvsriEdVpgDkRU3Nzfha9M27bSlBXYYlHNkVZtmnLaPaDgEeiWgJ8z19bXburP5Xrtt33C8dgoXnYgq5jbrTlbTWcTOqfgGaLkvWdoSTWzzLU2Uu1EbypcO4n3V8ArR6K0nNN2TjZ8QgEByAtPnf7gKtMgwH85mIoBqnAksxUIAAlECqMZRROEMqMZhPuXPoheXZ06NEIAABCAAgTABLDNhPjvPKq5gut6QmCuuILcNXFW4wre+TTSWGbc3OYYABEoSwDKzkzaWmZ0Ak1+OZcZFep7xWTq0QN7M0cUmh55Y2wdu/yU/jnrSjzWu3bJAF2o6K6c3xfsqyFitDnhFj7WMBw8PD9HN5pKHFkS3LJB4VXXfiOtUB9GBZLwTC0BbZXrQLabIzoBUeshMNe0hv+4y7RsYuJZTCQkohEOBHLMFLk04ZjOTCAEIQMBOQK8Abwain6fyvbazGnM2NxEdJZ89aH0FnWmjNHWZ9afX9KmeudxU7Bwp0QD16Ow3h1SUCQEIHEUALfIo8tS7lgCq8Vpi5IcABPYTQDXewBDVeAO0YpegFxdDTUUQgAAEIAABOwEsM3ZWa3POxhXo24ec/gusrOR9j1jV0WtbWiY/lpkynKkFAhBwCWCZcWkYj7HMGEEdkg3LzHnH58+yf0Y3d/mBlZUrUpv9ttSEPlJW0tPRSAbN9ZNW+P8KO6TS5K04Q4HhjQh1thII0QWPxxtQQThRmQPj89u3b9HLyZCWgOfjO3al3gVpK6I0CEAAAiLguZXrTaeNpyCTj8DSQ3582heYbHh27c7eL5q6jDC9g8JKR75RZCw5uolcbfqjsV1kgwAENhNAi9yMbv+FgdfT+LaSYr6/op5KWJo1dTZ16anLaAsEmiaAaly4+5Ye8uNrEdV4T48EJh5n04v3YORaCEAAAhCAQHICWGaSIx0KnF25r6SZRXPXcR6rg278K5Ym7VhmMo1kioXAyQlgmSk8AJYe8uMbDcvMnh7BMrOHnq5tenwW3bVAUVnGxTUDzsHjbV/sQGIb65JvU+4NyFxJJNinT5/clOmxpsLTxJ0p0V0Lquq+nY1t+vLw2q7a7yK8/H+xtl9eXobr0qxLQQVyKYuuPP358+elm+Lx8bFAHH+4ISc8K7uSZ4AYIOhdoM46IRCaDAEI5COgdUe8xVT0CFL0cL4aT16yJqLROWGOiaiH3dtbrLNZ6MXFhdfe4afmRSWVjlkZCidGdyQQk8IiUR0EIHAsAbTIY/lT+1oCqMZriZEfAhDYTADVeDO6bReiGm/jZr8KvdjOipwQgAAEIACBkgSwzOSgPbtfgYINHh4eclQ3LfP79+/yIXHTu/GvwDLjdivHEIBAVgJYZrLinRaOZWbKJG0Klpk9PFsfn0VDC6IeIWNPvH79ejw+/MDzWArIU8B9yq1d01/35+xxcpGm6sS03mi0zfQSUnIQkPI569U91nV3dzceH3swO1A1woc4+K9fvyqoIOoeqsfx0qND3maavR3bxnPWrl5bcjxVZ6nLzomFVkMAAskJyIrtPW007eTJn5yzW6AlYHj2/e4WsvN4+h7pqdM1kZtVQxQ+EQ223Am2wsvDs1Yx6eYLR4XwEQkC1RKYfcugRVbbXycXDNX45AOA5kOgGAFU42Kox4pQjUcUOQ7Qi3NQpUwIQAACEIBAKgJYZlKRHMqZjSuQk8Pt7W3aigKleWs4ertGBy6s/xSWmfr7CAkh0AcBLDPl+xHLTFbmWGZ24m19fBYNLfBmokvotUJ51Id46doc6Z6nWqCKWfUpkH/nqejgk5NNcpIWGj05de3so8MvDw8S+asVi3EPo5AD6DQKIrzrglegnAtfvnzphdEPeRTKf0IPPI/PgT+1rPJsXJk6q/Az80AIVA0BCGQlIH3Gm2Tq8aLErJVSeHiOIT6a0uf29v7y5YvbET1FtyquctaZXqb8SiZvLvncx9FvJ7MzjdxSUT4EIHA4AbTIw7sAAVYRQDVehYvMEIDABgKoxhug7b8E1Xg/w6US0IuXyJAOAQhAAAIQqIQAlpmEHaHJ/PSLwOPjY2EnB29tU33lSdjGw4vCMnN4FyAABLongGXmkC7GMpMPO5aZ/WxbH5/lQgvk+Du77ua0D2rzCrI406sVEju5H/8Uzpii3QP+/PPP8efswdIK7rOZjYlRGp0pGEYs1WZTQGS4RyrxxNK942mqQqonxvPnz6POZMqpl5niCmafMIorsJRQbQ/2IZgm0Ip0mrZFrsD0zhQLKRCAwCoCcrP27K164Hz48GFVIWReS0Bv3tnXrlvOqhBB90L7sRdSUpsSYW+Il1N602xbFIepbwle5jP8DM9XFUqUO4jlDJBpIwRaJIAW2WKvnVxmVOOTDwCaD4GsBFCNs+JdKhzVeInM/nT04v0MKQECEIAABCCQmwCWmVSEp3EF+haglZUKL+ipCZjngNTTrgVDZ2GZSTVoKQcCEJgSwDIzZVIgBctMPshYZvaz7WB8lgstmPoNL3XArCfNUuYC6VFn+kGGwstvR4NaJJXcypPzidKorfuSE2iuwPBQkX6oB1kNjZJurB39ppLIMfHJkyeKyJ+VUzE20gCX4goKbxE4FZ6UkYCm0bNRLurfz58/j9k4gAAEILCWgOdzrLgCPXDWFkL+tQQsE/scE1FPTm9eOhvG5l3SxE9Np2c3YlJ7T+hDrzt6lsbQlfrE4j0EmuhihIQABFIRQItMRZJyihFANS6GmoogcDYC3qwY1bjMAEA1zscZvTgfW0qGAAQgAAEIJCSAZWY/zGlcgRz6tbSTltjfX/iqEjydQtfKB2NVCU1kxjLTRDchJARaJOA9RbHMlOlELDP5OGOZ2c+2g/H55OfPn/tBWEqQXuF5/6j9MkAAAB4ESURBVCxdVUykJQHcdDkua910N2X2WE4tCtaZPZUpUVHgAScbVZrjLWWhobVU1deZWk2x2wjIt89b1tctJ8dQcctfdSxdLrzbhtzTpU4/ffr0x48fiosILJnMUFxFvkBmPSRng0CGdRdO6CtZgDlVQOAMBNx3HDvVFOtxPbQDr2CJUWB2odeK5gNjkzU90Ex1/NnugcIpZ+NCpXkWiNaokFt4sCmOtPCW0BUiQiQIQAAtsvAYsJiGCswECrc6YXWoxglhUhQEIDASQDUeUZQ8CGsrkqTAC7FL1Ri9uOQwpi4IQAACEIDAfgJYZjYznMYVyI3vkFX5Zjvx27dvXX7BxzKzecRyIQQgECCAZSYAJ98pLDOZ2GKZSQK2g/H5zyQgLIUY4wo0V7aUViyPUWwtvF1MJFWk5dvDcQXKk2MXBQsN4gpKjgRjXXJQC4QW6JQ8AypRCzXZ0u5+ii5YclhUOIH+wg3XY0Tudwq/CWfjbGEC6hF1rlw/vceXfqrHZ3elKCwh1UEAAi0S0AIAw3tBB+d0vC7fa3piL72mR2HCgYJjtj0H3ry0NiViW9M+fPgwG1dw2uGt7xmBwaZJBXEF20YaV0GgMwJokZ11aPfNQTXuvotpIAQOIYBqXB47qnEm5ujFmcBSLAQgAAEIQCAfASwz29hOnfa0Hp9iUzUd2lZg4Cr367wWcFROpehA/8sCv2SEr8SBJNCubaewzGzjxlUQgECYAJaZMJ8cZ7HM5KCqMrHMJAHbx/gsFFpgj6ytzSso4JDtDiPFE7s/cx9H98uQ1pHDxd9z4Zo2UyvKTxNJOZyAtCMt5Hx3d7ckyfX1tf0mXSokVbp291Oow+3t7YaIHY18OeThWpqqL5KXMyjq061g5BasXpP7YPIaKRACEOiegCybfaxV31BPRSeiakuBd7EnhgzuDTGcFVXqpaZk01MKGC6sa0xlOColHCytLQuOEox6IQCB2gigRdbWI8gTJoBqHObDWQhAYAMBVOMN0HZe4umks6WhGs9iCSSiFwfgcAoCEIAABCBQMwEsM2t7ZxpXoBLk6D/7jWBt4Unya2WfJOXUWQiWmTr7Bakg0DQBLDPluw/LTA7mWGZSUe1jfP4jFY5wOdFVxsfLqwot0E5YUWd6SS6n7VH+MgfRgIdMK8VGaVTVfWX6opVa5KkfUP/Us/WEFgxI5UL38+dPeYwZ41WUTZl1zxb4YNNKp9cpp+bTj4+PU9n0WGPh4SkWUiAAAQhUSCA6ES3j5e+JkSOqtiR8zWFmJ9KZ1igq2bTNdWn66q6l5JUjXK13utcifkIAAvsJoEXuZ0gJxQigGhdDTUUQgAAEMhHwdNJpLajGUybhFPTiMB/OQgACEIAABOongGXG2EezcQXGa4tlMzppFJMneUVYZpIjpUAIQAAChQlgmUkOHMtMQqR9jM9CoQVfvnwxoldAszFngWyW8BGJsWFt9T3Ca2nepS3JxmJzmK1Vb8C5Z6h61iNqlIqDYwmEF3atJwLepSS9WvFw2oxPN6OWrZUGqwAJbU0w5NGBhpxie759+6ZsOKa76Go+liPgbHSBdpyQE2HNkiMbBCAAAQhYJqKZYlxd+N5GNzmmvm51uY+lpb98+XI601a7vJbmlqSq8rVzaEAeo6YWKIFTEIBArwTQInP37PSFNa3Rkmd61dlSUI3P1uO0FwIQ6IkAqnHy3kQvTo6UAiEAAQhAAAJHEcAyEyYvPvomHs5Tw9nAspU1iJdEBiwzSTBSCAQgAIFDCGCZSY4dy0xCpN2Mz38mhBIoyrhrQW2Rr5Y5vdydtVtWoO3JT0WDWlRjjiU8o1sWZKo3OcDTFqhRoeG6NKoVr/Lhw4c6vfN1i2kvArYj6GnoDor6xcWF1yhFailipM5x6InKTwhAAALnJGCZiBZ4ZXvzGc1wmu4OhUpOI4dPHlegBa4CbqmKmC2sgjU9wBAeAuckgBaZr98tq4dY8uSTsKGSUY0b6ixEhQAEIOASQDV2aSQ5Ri9OgpFCIAABCEAAAvUQwDIz2xetxBVIeC2HNNuEzhKxzHTWoTQHAhA4DwEsM8n7GstMQqTdjM9CuxZMfWVmO6Oq6anCRywREeHVNGebuTMx6uKvW31nFbOXR+utLTJkthUnT9RwHZf8n6IovP/GVABSTkVgUNSnTdYGGmdeoXkKhBQIQAACVRGILhVfYAMBRcy781LNbfROqYrSKmEk/FTpOHlcgbr47u5uCaOUDqIQl+CQDgEIQCA3gfAjeqxd4WFavGD8yUGAAKpxAA6nIAABCFRLANU4bdegF6flSWkQgAAEIAABCNRJoKG4AgE8w64FwzjBMlPn/YJUEIAABMIEsMyE+aw9i2VmLbFw/m7GZ4nQAn13DNMcz2byiR/LX3XgLYY6e+3NzU3h9TI9V6pZqTJ5dLkuXLP1VtV9sxKSqOEaGNj69n97ewslCBQjsKSov379+vPnz8XEoCIIQAACELATmDrBe9cWmBB6mljTWxZoh4fpHPvkcQUaUeF4V28AeCOQnxCAAAQgkI+A1DStCWJcPURB49qCxm4SzCd2/SWjGtffR0gIAQhAwCOAauwB2fMTvXgPPa6FAAQgAAEIQKAVAm3FFYjqixcvWmG7X04sM/sZUgIEIACBwgSwzCQEjmUmIcyhqG7G55OfP38mp+MVqOX/nz9/7iXO/vz27duzZ89mT5VPlBO2PK0D9WqFVH1PLRxaoMW85XQbkEqncmC0dOLj46Pm3GHZOFsDAXXT1IltFOzHjx+FR/VYNQfnJPD161f5oU6ft1++fDmVzeKcvU+rIQCBtgjIofDi4iIsc46JqFej3g6uMlagRk+AVD9nvyUoUuLkyzxrYhDYy057cMlRNVUXUA4EIAABCCwRUEiAjANS0/S/XrvSzmRGmGptS5e76VL3tOGM1rob/p4+fYrNweUzHqMajyg4gAAEIFA5AVTjhB2EXpwQJkVBAAIQgAAEIFAtgdk5T7XSSjDZcOQgVLOEOWTDMpODKmVCAAIQyEEAy0xCqrOzFDwW9hDuaXz+cw8I47XGT4/y1K8nrkAe/FGxtZpm+a+h+pobxp4JY8ATfZSHuIIRReUHWupV3/KXhNTAPrlD2xIZ0jMRkIeonmzyVfUWv5QDitLreS9kaj7FQgACEGiIQHRCmGki6iKSJubGFehl0eibQv7x072k7u/vpb277T3hcSCOWp6pxBWccEjQZAhAIAcBy/oRqerV/CE6hXDrOu3uPajG7jDgGAIQgEDNBKLvNVRjY/ehFxtBkQ0CEIAABCAAgaYJyPVi+i2g8hYptKByCXOIh2UmB1XKhAAEIJCDAJaZVFSxzKQi6ZbT0/j8h9uwTMda4cxScmBxSsvlafNoOcxwgbIOH+LX4rpSzUoo/6rZ9J2J0UEvR5+dVXB5MQIKiVF0wVJ10mzltLd0lnQI5CAgr1BFEXiPL8V36b2gxTJz1EiZEIAABCCwgUB0IlpgPn93d+dKfnNz4/5s5Vh6hNcQSa4dwIgruL299UIN3T4NzGDdbBxDAAIQgAAEGiWAatxoxyE2BCBwNgKoxkl6HL04CUYKgQAEIAABCECgfgKfPn2qX0hPwtM6/2CZ8UYCPyEAAQjUSQDLTJJ+wTKTBOO0kJ7GZ4nQAmNIqzHbtD+Sp3iLoc6Wf5RfS3TXAs83d1b4DYnR0AJ7vXIU1v4G8m5X1C+r42/oiySXXF5eavOapaKur6+XTpEOgUwE9EzQs9cbloouiAZ6ZZKHYiEAAQhAYEog4YRwWrglRdvRujJIfWhx1yxNhr24AjXk27dvLbbF0mv2PCKj7bOW8kv/anSHiqUWkQ4BCEAAAhCYEkA1njIhBQIQgEBtBFy1dFY2+7eS2cujiR2oxujF0V4mAwQgAAEIQAACEDiQQD2+W+UhYJkpz5waIQABCKwlgGVmLbFpfiwzUyapUnoanyVCC54+fWpBX8/0NODRMjREm7Mf4vqju1qOtmGYOczW379/T1ivHIV1C6lAxejgwh7uzaxnFdexdNNpsdhDNuXI2l4Kb4KAhqXWbNa2ME1Ii5AQgAAETkVAE9Foe3NMRN1KvXizRrcscFukY4XVabKN07xQvH792oMz/pT+pcjY8ScHEIAABCAAgb4JoBr33b+0DgIQaJoAqnGO7kMvzkGVMiEAAQhAAAIQqITAjx8/KpHELkaBHartwhySE8vMIdipFAIQgICFAJYZC6W1ebDMrCW2lL+z8VkitEBhnUs03fQlL2c3T4Hj6JYF8nn9+PFjAUmmVUS3LNAlOdySosE0qteuXRxFb8qTFPlwL0HQYrpa/WjpLOkQyEdAgVsKbpG3qB622mwxGuuVTxJKhgAEIAABl4DF/J11Pi//e3fjYL0mrq6uXAlbOZZypBgJya9IDE3GZKFuRfKscj48PCwpHRpXOpu1dgqHAAQgAAEI1EYA1bi2HkEeCEAAAgMBVOMkIwG9OAlGCoEABCAAAQhAoAkC0UU8K2zFixcvKpSqsEhYZgoDpzoIQAACRgJYZoygwtmwzIT5bD7b2fh88vPnz80s7BfK312uouH8cqw5ZCsAT6qoqH/88cdRS2Yq7OHi4sIT2P0ptxs5XbkpSY7VXteRa1qmvV55q7tBCPIbxn99yrNkirzZlvaOsHdrSYGpCwIQgAAEIACBQwhEJ6KSKqtmoUACN0L1/v6+0dCCQ7qv8koVvq+Z59InFsVX8yWj8h5EPAhAAAIQgAAEIAABCJyEAKrxSTqaZkIAAhCAAAQgAAEIQAACEIAABCBQIQEsMxV2CiKNBDobnyV2LRA7Lck5Elw6ePr06dKpYulysw6HQLx69eqouAJBWPK2GfnII2c8TniwtIDoWIWlf4fMXlGvX78eC+HgEALyydOonq1a98Lt7e3sKRIhAAEIQAACEDgbgehEVMvw52Oi6Fk3rkCTXuIK8tEuX7KUgqUBprhu4grK9wg1QgACEIAABCAAAQhAAAKzBJY0lzEzqvGIggMIQAACEIAABCAAAQhAAAIQgAAEIJCWAJaZtDwpLS2BzsZnRaEFlv0g0valV5o8lpaWbx9yyijsujR5lxf4GUWUw2ytXQWig94eWiDfIBeU/UL3Ko7TEtCoXgpKeffuHdtKpKVNaRCAAAQgAIFGCUQnokvTiSTt9WbpNzc3SYqlkBoIKLrbCz8epVJHHxjXPYrBAQQgAAEIQAACEIAABCAAgYEAqjEjAQIQgAAEIAABCEAAAhCAAAQgAAEIHEUAy8xR5KnXQqCz8VlRaEHUf93SPXvyeB5L06Lk8vLLL79M04ulRDd2iGbYIKoXDDBbgjFC4D//+c+ff/45lqBACJYgHWkceKBR/fj4uBSXos5Vxx0oHlVDAAIQgAAEIFADgeg8M5phcyu0bZzrev7bb7+xZcFmmLVdGIju1iyUHbRq6y/kgQAEIAABCEAAAhCAwMkJRDXfaIbNAFGNN6PjQghAAAIQgAAEIAABCEAAAhCAAAT6IBA1vEQzbOaAZWYzuvNcGB1+0QybWeUYn4VCC+S7LB+gcMv/+uuvcIasZwOLZQ713t/f1+8Hv+Qdvgfdp0+fwperUmPEhesTpjKNAQnh2jmbhMCzZ8+83hmLVczP69evx58cQAACEIAABCBwTgLReWY0wzZuCnH0piLHbiO2rRVctUTA69wxm4aTJcJ5zM8BBCAAAQhAAAIQgAAEIACBAgSimm80wzYhUY23ceMqCEAAAhCAAAQgAAEIQAACEIAABHoiEDW8RDNso4FlZhu3s10VHX7RDNuIZRqfhUIL1OZ3796FW/7ly5dwhnxnA4tlDpW+efOmhrVRM42tAFgtFBoN+bBHCHjuQaIaqJpThQkocsbroFEARR2wZOxIgwMIQAACEIDAOQn8+uuv4YZn2oJMSoRbsiaQ9Yf7hkFxdiTw9u1bd0+zMV0H0g2N0cvuVRxDAAIQgAAEIAABCEAAAhDISgDVOCteCocABCAAAQhAAAIQgAAEIAABCEAAAgECWGYCcDh1OIHOxueTnz9/FmOqldEDfurym1f8RDFhxopU6cuXLwOCab+Fr1+/jvkPPJCo4U0x5Gul7RdSSahWi0y0tJubG6PfudyDRs+wo7o72pyTZ1BXLkUBycELT76TDw+aDwEIQAACJyfw5MmTAIEcc2bt2nZxcTFWqgmkJu14nI9Amj7wOtdtC9NOlwbHEIAABCAAAQhAAAIQgEBVBFCNq+oOhIEABCAAAQhAAAIQgAAEIAABCEDgVASwzJyqu5trbE/js9yuBepm+aAHOltO5/IvCWTIdOr169eBuAKFkmjJ9kxVry1WflThjQt+/PixtsxAfpEJnB1PWcIPlFmdO8YV6Kex8LEWDsoQ0NqxS/epuuyQ4J8yDacWCEAAAhCAAASiBBQ8EMgTmFEHrgqc0sZi3ozx48ePxBUEiDV0Sp3rBo24kmsfLcJZXSAcQwACEIAABCAAAQhAAAJVEUA1rqo7EAYCEIAABCAAAQhAAAIQgAAEIACBUxHAMnOq7m6usT2Nz6KhBVdXV2HP+E+fPhUeDZeXl4HIAcUVaMnMqhyYwrtmJPToUmcZSwuLNHaoXMHGYx1ogwX3J8f1ENDGBbO9o/HguffVIzOSQAACEIAABCBQgEB4JqAg0rRRiHI9dwNTNT/R1L1AM6miAIGluIL7+3t6uQB/qoAABCAAAQhAAAIQgAAENhNANd6MjgshAAEIQAACEIAABCAAAQhAAAIQgMBOAlhmdgLk8qwEehqfRUML1Cvv378P9I28z9M6JAXq0il5zweCGSqMK5DM4cH3559/hptsPPvhwwcvEiBwYThcZLhQ3eqiVnQOa5EGkB5+SgPg1atXUzEUh6O7ZppOCgQgAAEIQAACZyAwOz1wG6715t2fe47lX+6GuWpmrvnJngK5th4Cv//+u9u5o2BSFZlqjjQ4gAAEIAABCEAAAhCAAATqJIBqXGe/IBUEIAABCEAAAhCAAAQgAAEIQAACZyCAZeYMvdxuG3san6VDC+Qs8u9//zvQ97PLpQfybz4lSQLe83XGFaix0cH39evXzUyGCx8eHq6vr3cW4l3uhZR4P73M/KyBgIbB7K2qu0bbGtQgITJAAAIQgAAEIFCYwLNnz2anB6MYgdn1mMdyoIm6G5WqSx4fHy0Xkqd+AppJzu4ad3Nz8/bt2/rlR0IIQAACEIAABCAAAQhA4OQEUI1PPgBoPgQgAAEIQAACEIAABCAAAQhAAAIHEsAycyB8qo4S6Gl8lg4tEFytZhpY515eRPud46NdqJUyA55PiiuQ99Ivv/wSLad8htyDTw7l3sYI2mEg3MzZNUfdS7Rlwd3d3ZgivOI//uSgWgKfP3+e7f13797pVLViIxgEIAABCEAAAvkIhANEtYPW/pn8NABYM3PNgfM1ipKLEZCuoZnktDrFFRC8OsVCCgQgAAEIQAACEIAABCBQJwFU4zr7BakgAAEIQAACEIAABCAAAQhAAAIQOAMBLDNn6OV229jN+DwgtEAu+4ouCPS9FkP9/v17IMOeUypZnkmzK2UOxWpbgCHPnlqyXhsefAqZ2Ezvw4cPXlyBaMg/LLw87d9//x1ur7cTRVj+cFGcLUxAd4pCQaaVXlxcbB5m09JIgQAEIAABCECgFQIvXrwIb6LlTSbXtuvy8tILAJbiQFTqWox15pdaMTs8pCwQV1BnlyEVBCAAAQhAAAIQgAAEIDBLANV4FguJEIAABCAAAQhAAAIQgAAEIAABCECgAAEsMwUgU8VmAt2MzwNCCwRd7kH39/dL9OWqLsdlLXW/lGFzulznnz9/HlhlX17vWkpzc/llLtTg07qegbqur68DZ5dOyZHLu1B+YwONcDBAOFBEy9trJ4qxUvmpq6LxJweVE1Ag0JcvX2ajC16+fEl0QeXdh3gQgAAEIACBHATk+j87Nxjq0kz77du3G+odgnvdeaMKkcrA1HEDzAovUf/OhitL45COVqHAiAQBCEAAAhCAAAQgAAEIQCBAANU4AIdTEIAABCAAAQhAAAIQgAAEIAABCEAgKwEsM1nxUvhOAn2Mzyc/f/7cCWLz5Vqc8t27d0uXy2Pp8fFROwwsZViVrjUytRzmn3/+GbhK1TW0JKoCDALNGaMCAu0dTyl+QB3hRVwIl+vlIzKBrR6WRpGwywF9rEgH3759S9WnbrEcZyWgOB/1ozdCVKNuUgUeKPwga+0UDgEIQAACEIBAbQTkJq65QWDrqlVzUbVO0Qh3d3deMxVXcHV15SXys0UCS5NJT+NosWnIDAEIQAACEIAABCAAAQiclgCq8Wm7noZDAAIQgAAEIAABCEAAAhCAAAQgcDgBLDOHdwECBAh0MD6P2bVgYCoXosDeBfJj1g4Drnd7oCcCp9RJ8kmS81PAEV8raMrlvaG4ArVXjv6B9WK14KtiD+TZHyCjU9pSQNlev37teY2rXzzy2prgX//611Jps15fKtxbmlS7HxBXsMSw5vSlvQs0bLwurrkVyAYBCEAAAhCAQCoCmtEpvDAwORzmopoNhmuUx7nmnJppeHEFKlnlz84wwwVytk4CmjF66obklGrgaRx1Co9UEIAABCAAAQhAAAIQgAAEZgmgGs9iIRECEIAABCAAAQhAAAIQgAAEIAABCBQggGWmAGSq2Eygg/F55K4FA3e5HMm1PbDoqRzob25uNrgWaTF+OawEIgokgPyWtP3E5eXl5kFw4IVyxhK6wGYCku23335THjEc/n78+CG3Hv3pKrl8TYUXEEURzEZZTLcgcC+Xw5C6SSEcqkLMRdUTTBmi7mVugRxXSGB28wp6tsKeQiQIQAACEIBAAQKai2oaEJ5sawqqHQw0RdSk9OnTp5JqnI5qLupNFweZlVPpbItUoAfLVCFVa6p3sCVFGfjUAgEIQAACEIAABCAAAQjkJoBqnJsw5UMAAhCAAAQgAAEIQAACEIAABCAAgSUCWGaWyJBeA4Gmx+fxoQXqQm0scH19Peta5HawXJcGzyQttO+mj8fqicFpXkVFS9NVcoW/vb0dL2/0QBEUb968CcRm2NslvAoJCDhyKbpAvbChLpUsOe2SkLNaArPOYQpHaTQ+p1rOCAYBCEAAAhBohYAWnn/37t2G+eFsAxUYrJ3NZk+R2CIB9aa3JYVawdSxxa5EZghAAAIQgAAEIAABCEAgQADVOACHUxCAAAQgAAEIQAACEIAABCAAAQhAICsBLDNZ8VL4TgKNjs8qQgsG9KsIanF9rXuq/3WtPJm0+ukqfyb5x2ulTO06sbPXK7lcMRXy6FJUwGZ5tDqsLl+K2XCLVV3RrRLc/DruI4TDa9SZfyogR+PNJaDgFt2/bgrHEIAABCAAAQicioCmB4oKWDUh9/hoOqESAjGuXn5+NkFACpdiv0dRpb4pAtyidIyXcAABCEAAAhCAAAQgAAEIQKAVAqjGrfQUckIAAhCAAAQgAAEIQAACEIAABCDQHwEsM/31aU8tam58VhRaMIyD/QTD40lOS/J07yaowGus3LsVIfDnn3966YGf2k9ATH7//fdAnukpbV8g5/Lo1hC//vqrQjjWFj6tjpTaCGgAKMJkdBRj6dnaOgh5IAABCEAAAocQ+Pz586dPnzQxsMcYaLo4TEd7nZ8f0hH1VOruWhDdIa0esZEEAhCAAAQgAAEIQAACEIDAZgKoxpvRcSEEIAABCEAAAhCAAAQgAAEIQAACENhJAMvMToBcnpVAQ+OzutCCoWM2uMiHe1Sr8suB/urqKpytj7PaWODLly8KMND/cv52d3UYdnuQC5eAaOuGnU7/qkiuY25FAjhUocLlPLSz/D66o+NWPDw8aIBpLNHRHfcyTYMABCAAAQhsIKAoRE0ShhnpEIs4bjI2zBU1f3j58qWmi0QUbMDb1iXSjaUv0Ndt9RrSQgACEIAABCAAAQhAAAL7CaAa72dICRCAAAQgAAEIQAACEIAABCAAAQhAYBsBLDPbuHFVGQL1j89KQwuG7vn+/bvWPdXS+NHV8We7U35LcnDX2ur6/5dffpnNQyIEIAABCEAAAhCAAAQgAAEIQAACEIAABCAAAQhAAAIQgAAEIAABCEAAAhCAAAQgAAEIQAACEIAABCAAAQhA4OQEqg4tcPtmiNIYVj8dl+HX6qfK8/TpU/2vQAItxq8//RyWQSWcwAXIMQQgAAEIQAACEIAABCAAAQhAAAIQgAAEIAABCEAAAhCAAAQgAAEIQAACEIAABCAAAQhAAAIQgAAEIAABCEBglsD/BVcCTDtb3AqjAAAAAElFTkSuQmCC"/>
  <p:tag name="POWERPOINTLATEX_PIXELSPEREMHEIGHT#5C667261637B5C7061727469616C7D7B5C7061727469616C20757D5C6C65667428206628755E32762C5C667261637B757D7B767D295C7269676874293D66275F3128755E32762C5C667261637B757D7B767D293275762B66275F3228755E32762C5C667261637B757D7B767D295C667261637B317D7B767D" val="208,3333"/>
  <p:tag name="POWERPOINTLATEX_BASELINEOFFSET#5C667261637B5C7061727469616C7D7B5C7061727469616C20757D5C6C65667428206628755E32762C5C667261637B757D7B767D295C7269676874293D66275F3128755E32762C5C667261637B757D7B767D293275762B66275F3228755E32762C5C667261637B757D7B767D295C667261637B317D7B767D" val="75"/>
  <p:tag name="POWERPOINTLATEX_CACHECONTENT#5C6D626F787B44652074765C6161205C2076617269616E7465726E61206176206B65646A65726567656C6E20736F6D206D61726B65726174732070E52066F6726567E5656E64652073696461206B616E206B6F727461726520736B72697661733B7D" val="iVBORw0KGgoAAAANSUhEUgAAGpEAAACqCAIAAABuXqZVAAAgAElEQVR4Aeyd7ZnWuLJ29+xrBzAQAkwEQAhABNAhABHQhABEAIRAdwQDIUBHMBACkMG89xmfo1dbtqWyLdmytPoHyLKsj1WlUkmy9fz2999//4s/CEAAAhCAAAQgAAEIQAACEIAABCAAAQhAAAIQgAAEIAABCEAAAhCAAAQgAAEIQAACEIAABCAAAQhAAAIQgAAEIAABCEAAAhCAAAQgAAEIQAACEIAABCAAAQhAAAIQgAAEIAABCEAAAhCAAARGBP4ziiECAhCAAARqJ3B1dfX58+cvX778+vXr+/fvqu7vv/9++/btO3fu3Lt37+HDh48ePaq9DdQPAhCAAAQgAAEIQAACEIAABCAAAQhAAAIQgAAEIAABCEAAAhCAAAQgAAEIQAACEIAABCAAAQhAAAIQgAAEIAABCEAAAhCAAAQgAAEIQAACEIAABCAAAQhAAAIQgAAEIAABCJyBwG9///33GepJHSEAAQhA4F+fPn16+/atTuuzsHj27NnLly/v3r1rSUwaCEAAAhCAAAQgAAEIQAACEIAABCAAAQhAAAIQgAAEIAABCEAAAhCAAAQgAAEIQAACEIAABCAAAQhAAAIQgAAEIAABCEAAAhCAAAQgAAEIQAACEIAABCAAAQhAAAIQgAAEIACBSQKc2TeJhUgIQAACdRH4+vXrq1evjKf1+VXXyX2vX7++deuWH0kYAhCAAAQgAAEIQAACEIAABCAAAQhAAAIQgAAEIAABCEAAAhCAAAQgAAEIQAACEIAABCAAAQhAAAKtEvj27dv19fX3f/5+/Pih/3/9+qXG3rlz5/fff9e/D//547exW1UA2gUBCEAAAhCAAAQgAAEIQAACEIAABCAAAQhAAAIQgAAEIAABCECgBAHO7CtBlTwhAAEI5CTw5s0bHdi3Oke9WqTD/u7fv786Bx6EAAQgAAEIQAACEIAABCAAAQhAAAIQaJvAz58/9bkan6W1LWVaBwEIQAACEIAABCAAAQhAAAIQgAAEIAABCEAAAhBonsDV1ZVemv348eNwQl+yvTq8Tz+PrT9+HjvJigQQgAAETk2APfFTi4/KQ6AeAhiTemRBTSAAAQhAAAIQgAAEIAABCEAAAhCAAAQgcBQBzuw7ijzlQgACEDARePr0qX7n00+qM/guLi7u3bv34MEDvSo0vCQ07ProV0Bvbm6+fPkSPKLHX79+fXl56edDGAIQgAAEIAABCEAAAhCAAAQgAIGiBIbZuj4H0oRdp6EpMPz75MmTR48eFS2azCHgCDg9lPpJFZ0eBmqp9Fp0UmL3IAEIQAACEGiSgBsX/IFAYf10EL/906TEaRQEIAABCEAAAhColsCka6qFC5bOqhUZFYMABCAAAQhUTkDexYcPH/SurDyKdVXlPdt13HgKAhCAwOEE3ASTPfHDZUEFIHBqAhiTU4vvpJV3Wudv37NGelJpUm0I2AnQ9+2sSAkBCEAAAhCAAJ4DOgABCECgWgL/qbZmVAwCEIAABPQBv37t03HQOX16JWjyq36d3Ke/u3fvDnflfwfvHulzO313/fz5c5cbAQhAAAIQgAAEIAABCEAAAhCAAATWEZjb9wpenpvLXBP8uVvEQ2ARAamitC5QvOByUYYkhgAEIACB8xKY9E80KLjTWoezg+ca+OzZs7lbxEMAAhCAAAQgAAEIQGARgUnXVH6pccmCpbNFtEkMAQhAAAIQgIAIyP3Qu7Vv377dSEPv2X7850/v4m7MischAAEIQCAXAfbEc5EkHwh0TgBj0rkC7N981kj3Z06JEKiBAH2/BilQBwhAAAIQgMBZCOA5nEVS1BMCEIDAHIGJM/t0opNOepp74FzxOqDq9u3bw7+q+Z07d/RW34MHD+7fv3+uhlBbCECgQwKyxv6BfYt+wFPn911eXuoTu4uLC5fJixcvZAYnj/zrEC9NhgAEIAABCEAAAhCAAAQgAAEI2Ak8ffrUP/LG/iApIVCUgJZ9tPhTtAgyhwAEIACBaglotX84hk9eSrWVpGIQgAAEIAABCEAAAj0QYOmsBynTRghAAAIQgEC1BN68eaOz9iLV03cEeplWnw/oBVr9KaVW1W5ubr58+XJ9fR2srSn+jz/+0C2+NYgg5RYEIACBPQmwJ74nbcqCQMMEMCYNC7eSprFGWokgqAYEdiZA398ZOMVBAAIQgAAETk0Az+HU4qPyEIAABMYEJs7sGyc6b4x+oVd/k/Uf9t2fPHmibxp1uNVkGiIhAAEIHEXg/fv3/vGp+uVOOeJLKyPj9unTJz2o94qGZx8/fqyXjTB6S0mSHgIQgAAEIAABCEAAAhCAAAQ6J6AXN+eWGTsnQ/MhAAEIQAACEDiKgPyTo4qmXAhAAAIQgAAEIAABCPgEWDrzaRCGAAQgAAEIQGA3At++fdNXADplb67Ee/fu6Ti/8cu3eof27t27itfdhw8fjnPQAX8c2zdHlXgIQAACEIAABCAAAQhAYEyANdIxE2Ig0AMB+n4PUqaNEIAABCAAgVwE8BxykSQfCEAAApUQaPzMvghl/Sye/jSwvXjxQuf3DYf38Zt4EWLcggAE9iTg/+zny5cvx+8M2StzdXUl4+ZeKtLvhSrG/jgpIQABCAwE9I6jfCcdU6JfHpbvpNcWIQMBCEAAAhCAAAQgAAEIQAACEIAABCAAAQhAAAIQgAAEIAABCEAAAhCAAAQgAAEIQAACENiZgH7QWj9iHSlUb96+efMmkkA/ra2PCOYS6Cw/vSzHL2TP8SEeAhCAAAQgAIHTEeBbgNOJjApDAAIQgAAEIAABCEAAAhCAAAQg0BsBFnB6kzjtPTWBf5+69rkqrz31t2/f6jfxdPqMtud//vyZK2fygQAEILCCwOXlpU7FGh7U2Vjx14Ys+b9+/dolu76+/vr1q7skAAEIQCBOQH6RjJLePvzjjz/0mqN+mlj/Kjx4TfFnuQsBCEAAAhCAAAQgAAEIQAACEFhEQJNQfSP36NEjzUN/++03/avfotC0VFuPi/IhMQQgAAEIQAACEIAABCAAAQhAAAIQgAAEIAABCEAAAq0S0FZC5MA+vXb75cuX+Ju32nqIHNgnbnqJ1//t7VZJ0i4IQAACEIAABJonwLcAzYuYBkIAAhCAAAQgAAEIQAACEIAABCBwdgIs4JxdgtS/TwKc2fdfctfhfdpfv3379vPnzznT6r/QcAEBCOxIQKeIutKyvPSj75zv3bvn8vSP8HORBCAAAQiMCejniO/cuSOj5A4SdWkGr0mnJ+AyOSYEIAABCEAAAhCAAAQgAAEIQGALAX0+p8V5fSP3+fPnYR6qf29ubjQt1dnxWrTXTuSW/HkWAhCAAAQgAAEIQAACEIAABCAAAQhAAAIQgAAEIACBsxPQbkL8uD0d2KcfBIo0U0f++a/pzqX88OEDPyk0B4d4CEAAAhCAAAROQYBvAU4hJioJAQhAAAIQgAAEIAABCEAAAhCAQM8EWMDpWfq0/dQE/jOuvc51evLkiYt3R7T8+PFDkTqfxcW4NNsD+kU7fYynfIaA/l2R51Ax1VOB4d8VmQyPaJddfw8fPnz37t3du3dX58ODEIAABJYSuLq68h/xDbIfvzR8cXGhL5yHp66vr5c+TnoIQKBDAno3Mf52o5jI6Xrw4MHHjx+fPn3aISKaDAEIQAACEIAABCAAAQhA4FgCWsx/+fLlUAe3Kq618ULL+EUbq9+c0FF9kSK0Yq8Ef/75Jyv2EUrcggAEIAABCEAAAhCAAAQgAAEIQAACEIAABCAAAQg0TECvtMV/CVsH9iX3EeI5+PS0N6EjAv0YwhCAAAQgsDOBlvbEd0ZHcRDgWwBfBzAmPg3CEIAABCAAAQhAAAIQgAAEIAABCFRCgAWcSgRBNSCwgsBvf//994rH9MjXr1/1gdzwty4HPXXnzp3Xr1/raLxbt26tziTyoCqprxP1t6Wez549UyUL1TBSeW5BAAJ9EtC5V+5MPRnJXL/SqXz++OMPh5QDthwKAhCAwCQBHcr++PHjyVuTkclfJ558ikgIQAACEIAABCAAAQicjsDPnz9VZ3cmmjxhHZGvtcdFDdHPhDx//nzRIySGwFIC0lVppla23a84JHPQT+kMGp5MmT1B8sA+V6IqqQV/lusdEAIQgAAERGDsn2gIsNv/gaEORZU1hicEIAABCEAAAhCAAAS2EBi7piydbeHJsxCAAAQgAAEIBASSr7RZ3ozV72rrN7CDnOcuM77EO1cE8RCAAAQgsJrAufbEVzeTByGwjkDScQqy7flbAIxJoAxcbiTAGulGgDwOgZMSoO+fVHBUGwIQgAAEIHAIATyHQ7DXWSgLOHXKhVpBwEhg/Zl9rgCdA6Wt66Uffuhx/USJztRz+ewQGM4Z1H78itq+fPmSH8rbQUYUAQEI6Bc+9eHxwOHJkyd6PSgXk99++81lhU1zKAhAAAKTBHT8wa9fvyZvTUbu79dNVoNICEAAAhCAAAQgAAEIHEJAe2Y6Ge3t27fG0jmzzwiKZFkI2LfxjjqzTwvvr169sjdWPwKkRtnTkxICEIBAnwSW+iec2denntBqCEAAAhCAAAQgsAOBpa4pS2c7CIUiIAABCEAAAmckIKdCJ+hFXmkzvnCrH9b68OGDncDff/9tT0xKCEAAAhA4hED9e+KHYKHQzgnwLcAKBcCYrIDGI0YCrJEaQZEMAo0RoO83JlCaAwEIQAACEChKAM+hKN5qM2cBp1rRUDEIWAj825IonkbHS+ksPO2Cx5ON7+pD1nFk0Zj79+9fXl6qtn/99dezZ8/0CaK9OH1zO7TU/ggpIQABCKwg4A7s07O3b99ekcPcI77Ri7y3NPc48RCAQD8EdFzCUiuhA5E5MaEfDaGlEIAABCAAAQhAAAIBAW2TyIvWL4UE8VxCoAYCjx49qlk5tbu86MA+If38+TMz0BpUizpAAAKVExj8Ex13Unk9qR4EIAABCEAAAhCAQPMEWDprXsQ0EAIQgAAEILAPgYuLi/grbcaT+Px3dC0110aGJRlpIAABCEDgQAKV74kfSIaiuyXAtwDrRI8xWceNpywEWCO1UCINBNojQN9vT6a0CAIQgAAEIFCOAJ5DObbV5swCTrWioWIQMBLIcGbfUNKKA/gePHhgrGX2ZDp97/3799pE18eK9tMGtUmvOsvwZa8PGUIAAhCYJOCfsjeZYFGkfwLg0reOFhVEYghA4OwEjO8vBs28vr4OYriEAAQgAAEIQAACEIBAVwSePn365MmTrppMY89CQMqZd5UpY8PXnSeon9jJWAeyggAEINAwgefPnz98+LDhBtI0CEAAAhCAAAQgAIGzEGDp7CySop4QgAAEIACBOgnotX/9ok+kbvqQQd+zRRJwCwIQgAAE2iZQ85542+RpXZ0E+BZgtVwwJqvR8aCFAGukFkqkgUB7BOj77cmUFkEAAhCAAATKEcBzKMe2wpxZwKlQKFQJAosIZDuzT9Z/UcFKXMPWuKr97ds37dPbP1l89erV/fv39dTS9pIeAhCAAAQgAAEI1E9AhxqvO9Yz/lpk/Q2nhhCAAAQgAAEIQAACENhOQCuH2zMhBwiUIPDs2bMS2W7Pc93578xAt5MnBwhAoB8C1Q4B/YiAlkIAAhCAAAQgAAEIDARYOkMTIAABCEAAAhBYTSDuSOgrgMvLS2Pmd+7cMaYcktXwvcOiCpMYAhCAQLcE2BDpVvQ0PCDAtwABkKWXGJOlxEi/iEB8arMoKxJDAAInIkDfP5GwqCoEIAABCEDgcAJ4DoeLYJ8KsICzD2dKgUBRAtnO7FMt7cfeFW3Sisy1Ty+L9vLlS+OzNzc3f/zxx6dPn4zpSQYBCEDATsC3pb9+/bI/mEz548cPl2bpW0fuQQIQgEDzBNYd2Ccsqx9sHikNhAAEIAABCEAAAhDoh4B+6qOfxtLScxGodi3oy5cv60h+/fp13YM8BQEIQKA3Ag8fPuytybQXAhCAAAQgAAEIQKBOAiyd1SkXagUBCEAAAhCon8CbN2/iL9MuOldl0XLZosT1k6SGEIAABNomUO2eeNvYaV2FBFa/0r/6wQohbKkSxmQLPZ5NEmCNNImIBBBokgB9v0mx0igIQAACEIBAIQJ4DoXA1pbt6nWY1Q/WRoD6QKABAv/J2Ibbt2/Hd8T9svxDqfz4A8Pa0b+4uNDmurEVjx8/fvfu3fPnzw+sM0W3TcD/1Udp5qNHj9puL60bCPi21D9lbzsf37ixjbSdJzlAoFUCeS1Pq5RoV2MEcLoaEyjNgQAEIAABCBxLQDNutkCOFQGlTxJ48ODBZPzhkf6C1aLKMHtdhIvEEIBAzwRu3brVc/NpOwQgAAEIQAACEIBAVQRYOqtKHFQGAvsTYGt+f+aUCIE2CLx+/TrekEVn9j19+lRfMRi3J548eRIvmrsQgAAEIFAPgWr3xOtBRE06IcDbFBsFjTHZCJDHkwRYI00iIgEEmiRA329SrDRqNQE2C1aj40EIQKATAngOPQiaBZwepEwbmyeQ88y+BmDp0Fl9Uqud++vra0tzXrx4ofQ67M+SmDQQWErg7du37hG9HcKZfY5G24F79+65b/tvbm5yNfbr169+VirFvyQMAQhAwBHQyaEuvChQ4YnMi+pP4p4J4HT1LH3aDgEIQAACEMhOgO2x7EjJMAuB9qZsq2evWXiSCQQgAIFzEcA/OZe8qC0EIAABCEAAAhBomACuacPCpWkQsBBga95CiTQQgEBA4OrqKn6+nn4T/e7du8FT8ctX//zF0+iuXJfnz58nk5EAAhCAAAQqIdDennglYKnG6QisfpuCTjTIGg6n0/nTVZg10tOJjApDIAsB+n4WjGTSDAE2C5oRJQ2BAAQKEcBzKAS2qmxZwKlKHFQGAusI/HvdYw0/devWLe3uv3v3zthGTQz0g3vGxCSDgJ3Az58/7YlJ2RIB/wc/dXhfLk34/PmzT4kjIH0ahCEAAZ+AjjD2L+1hrQLYE5MSAvUQyDXU1tMiagIBCEAAAhCAAAQgAIETEVg9l1z94IngUFUIQAACuQjwYUkukuQDAQhAAAIQgAAEIAABCEAAAqsJsDW/Gh0PQqBzAq9fv44TePLkSTzB+O7l5WXyKS2p/fnnn+NniYEABCAAAQhAAAKVE+BbgMoFRPUgAAEIQAACEIBA5wTYLOhcAWg+BCAAAQgMBFjAQRMg0AABzuybFqJ+Fs++0X59fc2xfdMcid1A4MePHxue5tETEwhO0/v48WOWxvj5JF82ylIimUAAAucloB8fXlH5i4uLFU/xCAQOJ4DTdbgIqAAEIAABCECgMQKcidOYQJtpzuqf4SpNYN06lQ7s06/vlK4b+UMAAhCAAAQgAAEIQAACEIAABCCQlwBLZ3l5khsEzkWArflzyYvaQqASAvqC9+bmJl6Zda+6XV1dvXz5ci7ne/fuffny5e7du3MJiIcABCAAgQoJVLsnXiErqtQ8gXUOEt8CDIqBMWm+gxzeQNZIDxcBFYDAIQTo+4dgp9A6CbBZUKdcqBUEIFAVATyHqsRRrjIs4JRjS84Q2IcAZ/bNctaxWRzbN0uHG+UJ/Pr1q3whlFApAf9NoFevXm2v5adPn/z3lrLkub1W5AABCFRLwLdC9kquO2fBnj8pIVCIAE5XIbBkCwEIQAACEIAABCAAAQuBde98P3v2zJI5aSAAAQhAAAIQgAAEIAABCEAAAhCAAAQgAIFKCLA1X4kgqAYEzkXA/7HquZqvPlnvzZs3f/31l96U0wl9+q0gfQKngDYg9PnA169fV2c7V0/iIQABCEAAAhCAwG4E+BZgN9QUBAEIQAACEIAABCCwlACbBUuJkR4CEIAABFolwAJOq5KlXf0Q4My+mKx1bJ9+Jc94DO319fXz589j2XEPAksIcFT8ElqtpdWZes7yaAHi8vJyYwtfvHjhctChWvfv33eXBCAAAQiMCcgFWno6u95W5D3FMUliTkEAp+sUYqKSEIAABCAAAQhAAAKtEtA61dIj4LVutn25rFWetAsCEIAABCAAAQhAAAIQgAAEIAABCEAAAnUSYGu+TrlQKwhUTuDz58/xGi59yS3ITS+86eQ+ndD37du3nz9/KvD+/Xu9Oxck4xICEIAABCAAAQiciwDfApxLXtQWAhCAAAQgAAEIdEWAzYKuxE1jIQABCEAgQoAFnAgcbkHgFAQ4sy8hJn0xmNzvd1l8+PCBY/scDQIbCXBU/EaAp3781q1br1+/dk14+/atXgNyl0sDcte+f//unpKlcmECEIAABOYI6DeK3eGhc2lcvH5heIuZcvkQgMAhBHC6DsFOoRCAAAQgAAEIQAACEHAEtFpln4HqKVa3HDoCEIAABCAAAQhAAAIQgAAEIAABCEAAAhA4CwG25s8iKeoJgaoIJN/h13trVVWYykAAAhCAAAQgAIFKCPAtQCWCoBoQgAAEIAABCEAAAgEBNgsCIFxCAAIQgEDPBFjA6Vn6tL0BApzZlxaiju2TpUun+yeFPhfkzBojK5LFCXz58iWegLttE9ABoE+ePHFtfPHihX7M010aA/rZTx3Y57+09Oeff+pAQOPjJIMABHomIFuhkchyaIJefPTtTM/QaPtJCeB0nVRwVBsCEIAABCAAAQhAoBkCmoHa55X6oYunT58203YaAgEIQAACEIAABCAAAQhAAAIQgAAEIACBTgiwNd+JoGkmBPISSH7B++DBg7wlkhsEIAABCEAAAhBogwDfArQhR1oBAQhAAAIQgAAE2iPAZkF7MqVFEIAABCCwmgALOKvR8SAEaiDAmX0mKegjwJcvX5qS/utfOlrr69evxsQkg8Acge/fv8/dIr4TAldXVw8fPnSNffXqlY4QVaSLiQR0Wp/O+Ltz547/wfO7d+90hF/kKW5BAAIQ8AncvXtXg5F/fqh/dwjLQZLboznh+BYxEDgLAZyus0iKekIAAhCAAAQgAAEINExAq15//fWX1rLibdSP61xeXsbTcBcCEIAABCAAAQhAAAIQgAAEIAABCEAAAhCokABb8xUKhSpBoHIClrfxkzsLlbeR6kEAAhCAAAQgAIFyBPgWoBxbcoYABCAAAQhAAAIQWE2AzYLV6HgQAhCAAASaJMACTpNipVGdEPhPJ+3c3kydfnVzc+OffhXJU8dsac7A+TURRNxKEmDamUTUQ4JPnz7plD1neWSFLi4ufv/9d/177949/UCowrdv35a10SF9P378kNoMlso94ii9fv36+fPn7pIABCAAAQsBmRcdFfrt27cPHz7IsMjI6LeLZXn0sqMM0bNnz/B2LBhJUzkBnK7KBUT1IAABCEAAAhCAAAQ6IaC9Rk0/379///bt28BL1zxUM1D9oAWT0E6UgWZCAAIQgAAEIAABCEAAAhCAAAQgAAEItEcgWPRrr4G0CAIQyE7AYje0g5C9XDKEAAQgAAEIQAACzRDgW4BmRElDIAABCEAAAhCAQDMELIt+zTSWhkAAAhCAAAQsBFjAsVAiDQQqJMCZfQuEosOzhjNKk8/oOBsd22f5fb9kViToloBOXuu27TTcJyDLozND9U2yi5SF0eFZ7jIZ0DtJOmnr/v37yZQkgAAEIDBJQP6PDNHkLSIh0AABnK4GhEgTIAABCEAAAhCAAASaIaDfnNCfDu/TSznDqfH6vQrWtZqRLw2BAAQgAAEIQAACEIAABCAAAQhAAAIQ6JYAW/Pdip6GQ2A1Af2OdfJZbSIk05AAAhCAAAQgAAEIdE6AbwE6VwCaDwEIQAACEIAABKoiwGZBVeKgMhCAAAQgUA8BFnDqkQU1gYCRwL+N6Ug2EPj48aMRheYMl5eXxsQkg0BA4OfPn0EMlz0TkDH58uWLTgJdAeHZs2f6wpkPm1eg4xEIQAACEOiBAE5XD1KmjRCAAAQgAAEIQAACpyOg7cZHjx49ffpU/7KudTrxUWEIQAACEIAABCAAAQhAAAIQgAAEIAABCAQE2JoPgHAJAQhYCOinfZLJbt26lUxDAghAAAIQgAAEIAABCEAAAhCAAAQgAAEIQKAGAmwW1CAF6gABCEAAAhCAAAQgkIUAZ/Ytw6jvA3UAlvGZt2/ffv361ZiYZBDwCeiANv+SMARkfD59+mQ/ue/333+XsdKvjL5//553ktAfCEAAAhCAwBwBnK45MsRDAAIQgAAEIAABCEAAAhCAAAQgAAEIQAACEIAABCAAAQhAAAIQgAAEshBgaz4LRjKBQG8E9AZsb02mvRCAAAQgAAEIQAACEIAABCAAAQhAAAIQaJgAmwUNC5emQQACEIAABCAAgd4I/Ke3Bm9v7+vXrz9+/Gj57T6VdXFx8e3bt+2FkkNvBD5//txbk2mvhcBwcp9SXl1dSUm0PCFbpNeS9K8O6btz587t27cf/vOnlJYMSQMBCEAAAhDonABOV+cKQPMhAAEIQAACEIAABCAAAQhAAAIQgAAEIAABCEAAAhCAAAQgAAEIQKA0AbbmSxMmfwg0ScD4rn6TbadREIAABCAAAQhAAAIQgAAEIAABCEAAAhBojwCbBe3JlBZBAAIQgAAEIACBbglwZt9i0d+6devDhw86jM/y5Pfv39+8eXN5eWlJTBoIOAJMOx0KApMEnv7zN3mLSAhAAAIQgAAE7ARwuuysSAkBCEAAAhCAAAQgAAEIQAACEIAABCAAAQhAAAIQgAAEIAABCEAAAhBYQYCt+RXQeAQCEIAABCAAAQhAAAIQgAAEIAABCEAAAhCAAAQg0BIBNgtakiZtgQAEIAABCEAAAp0T+Hfn7V/XfB2WdefOHeOzr169+vbtmzExySAgAj9//ry5uQEFBCAAAQhAAAIQgEBRAjhdRfGSOQQgAAEIQAACEIAABCAAAQhAAAIQgAAEIAABCEAAAhCAAAQgAAEIQICteXQAAhCAAAQgAAEIQAACEIAABCAAAQhAAAIQgAAEINA5ATYLOlcAmg8BCEAAAhCAAAZ6JYwAACAASURBVAQaI8CZfSsF+vLlS/uTFxcX9sSkhADnxKMDEIAABCAAAQhAYAcCOF07QKYICEAAAhCAAAQgAAEIQAACEIAABCAAAQhAAAIQgAAEIAABCEAAAhDomQBb8z1Ln7ZDAAIQgAAEIAABCEAAAhCAAAQgAAEIQAACEIAABESAzQLUAAIQgAAEIAABCECgJQKc2bdSms+fP//999+ND9/c3Hz69MmYmGQQYNqJDkAAAhCAAAQgAIEdCOB07QCZIiAAAQhAAAIQgAAEIAABCEAAAhCAAAQgAAEIQAACEIAABCAAAQhAoGcCbM33LH3aDgEIQAACEIAABCAAAQhAAAIQgAAEIAABCEAAAhAQATYLUAMIQAACEIAABCAAgZYIcGbfemm+evXK/vCixPZsSdkkgY8fPzbZLhoFAQhAAAIQgAAEqiKA01WVOKgMBCAAAQhAAAIQgAAEIAABCEAAAhCAAAQgAAEIQAACEIAABCAAAQi0R4Ct+fZkSosgAAEIQAACEIAABCAAAQhAAAIQgAAEIAABCEAAAosIsFmwCBeJIQABCEAAAhCAAAQqJ8CZfesFdHl5aX/45ubm6urKnp6U3RL49OnTr1+/um0+DYcABCAAAQhAAAL7EMDp2oczpUAAAhCAAAQgAAEIQAACEIAABCAAAQhAAAIQgAAEIAABCEAAAhCAQLcE2JrvVvQ0HAIQgAAEIAABCEAAAhCAAAQgAAEIQAACEIAABCAwEGCzAE2AAAQgAAEIQAACEGiMAGf2bRLokydP7M+/evXKnpiU3RL48OFDt22n4RCAAAQgAAEIQGA3Ajhdu6GmIAhAAAIQgAAEIAABCEAAAhCAAAQgAAEIQAACEIAABCAAAQhAAAIQ6JMAW/N9yp1WQwACEIAABCAAAQhAAAIQgAAEIAABCEAAAhCAAAQcATYLHAoCEIAABCAAAQhAAAJtEODMvk1yvLi4sD///fv39+/f29OTskMCP3/+vL6+7rDhNBkCEIAABCAAAQjsSQCna0/alAUBCEAAAhCAAAQgAAEIQAACEIAABCAAAQhAAAIQgAAEIAABCEAAAh0SYGu+Q6HTZAhAAAIQgAAEIAABCEAAAhCAAAQgAAEIQAACEICAT4DNAp8GYQhAAAIQgAAEIACBNghwZt8mOT59+nTR85wCvghXh4lfv37dYatpMgQgAAEIQAACENiZAE7XzsApDgIQgAAEIAABCEAAAhCAAAQgAAEIQAACEIAABCAAAQhAAAIQgAAEeiPA1nxvEqe9EIAABCAAAQhAAAIQgAAEIAABCEAAAhCAAAQgAIGAAJsFARAuIQABCEAAAhCAAAQaIMCZfVuF+OTJE3sWNzc3X79+tacnZVcEdE7827dvu2oyjYUABCAAAQhAAAL7E8Dp2p85JUIAAhCAAAQgAAEIQAACEIAABCAAAQhAAAIQgAAEIAABCEAAAhCAQFcE2JrvStw0FgIQgAAEIAABCEAAAhCAAAQgAAEIQAACEIAABCAwJsBmwZgJMRCAAAQgAAEIQAACDRDgzL6tQry4uFiUBWeBL8LVVeJXr1511V4aCwEIQAACEIAABA4hgNN1CHYKhQAEIAABCEAAAhCAAAQgAAEIQAACEIAABCAAAQhAAAIQgAAEIACBfgiwNd+PrGkpBCAAAQhAAAIQgAAEIAABCEAAAhCAAAQgAAEIQGCSAJsFk1iIhAAEIAABCEAAAhA4OwHO7NsqwYcPHy7K4vr6WieCL3qExD0Q+Pbt24cPH3poKW2EAAQgAAEIQAACBxLA6ToQPkVDAAIQgAAEIAABCEAAAhCAAAQgAAEIQAACEIAABCAAAQhAAAIQgEAPBNia70HKtBECEIAABCAAAQhAAAIQgAAEIAABCEAAAhCAAAQgECHAZkEEDrcgAAEIQAACEIAABE5NgDP7torv1q1bd+7cWZQLR7MtwtVJ4ouLi05aSjMhAAEIQAACEIDAgQRwug6ET9EQgAAEIAABCEAAAhCAAAQgAAEIQAACEIAABCAAAQhAAAIQgAAEINADAbbme5AybYQABCAAAQhAAAIQgAAEIAABCEAAAhCAAAQgAAEIRAiwWRCBwy0IQAACEIAABCAAgVMT4My+DOJ7+PDholw4s28Rrh4SX15e3tzc9NBS2ggBCEAAAhCAAAQOJIDTdSB8ioYABCAAAQhAAAIQgAAEIAABCEAAAhCAAAQgAAEIQAACEIAABCAAgR4IsDXfg5RpIwQgAAEIQAACEIAABCAAAQhAAAIQgAAEIAABCEAgQoDNgggcbkEAAhCAAAQgAAEInJ0AZ/ZlkODSM/u+f//+7du3DAWTRRMEPn369Pbt2yaaQiMgAAEIQAACEIBAvQRwuuqVDTWDAAQgAAEIQAACEIAABCAAAQhAAAIQgAAEIAABCEAAAhCAAAQgAIEmCLA134QYaQQEIAABCEAAAhCAAAQgAAEIQAACEIAABCAAAQhAYD0BNgvWs+NJCEAAAhCAAAQgAIEzEODMvgxSWnpmn4q8vr7OUDBZnJ+A5pyPHz8+fztoAQQgAAEIQAACEKiaAE5X1eKhchCAAAQgAAEIQAACEIAABCAAAQhAAAIQgAAEIAABCEAAAhCAAAQgcH4CbM2fX4a0AAIQgAAEIAABCEAAAhCAAAQgAAEIQAACEIAABCCwiQCbBZvw8TAEIAABCEAAAhCAwBkIcGZfBindunXr999/X5TRx48fF6UncZMEmHM2KVYaBQEIQAACEIBAbQRwumqTCPWBAAQgAAEIQAACEIAABCAAAQg4At++fXv//v3Tp0/v379/9+7d3/75U+DRo0eK//nzp0tJAAIQgAAEIAABCEAAAhCAAAQgAIGaCbA1X7N0qBsEIAABCJydAGvpZ5cg9YcABCAAAQhAAAIQgAAEIAABCHRCgM2CTgRNMyEAAQhAAAIQgEDnBP7TeftzNf/OnTs3Nzf23JRY+6b64sj+yA4pVSVV7MuXL9//+fv169ePHz/0r4oeDiW8ffu2Wqq/e/fu6d8HDx7ovMIdKtZkEfrS7MWLF002jUblJaDliaFjui7pd0z1SnXPf/rl/3TJhw8f0ivz8ie3XATQ5FwkyWcdATRwHbc2nsLpCuSIzx8A4bJ5AgwBbYgYObYhR1oBASMB3BUjKJJVTgBNrlxA9uohSjurpSnF9sOHD9fX19qSGj87bFR9/vxZOynv3r17/vz5OM0+MejAPpwppTcCX79+dVvS6u9uC8xx0OaX25ge9qZ1jqe7Gw+8efPm9evXSqN/D7Qek5XUOaRquDb+1GoFgoYPrR42/rTrN+zI1/ZGwWS7iIQABCCwMwFWC3cGTnFVEWCGUpU41lWmYSPW59Z8t7ObdfrPUxCAQMME8FLKCZe19HJsyRkC1RLAqNYmGtz+2iRCfZIEGl58SLadBI0RQJkbEyjNgcB2Arx0sZ3hDjn0uVkwCZaBbBJLq5HM5auSLBP5qsRBZSDQFYGeR/8+bS9n9uXp4HppXu/WL8pLnyFdXl4ueqRQ4qurK3319PHjx+F4vslShlv6N/h0Sp8K6Iywi4uL+/fvTz5I5JiA1gWePXsmBRjfIgYCA4GhV6pjBj0u4KMuqT9F+vZHX/IMvfLp06dBei4hsDOBDjVZCyvqlcPBmuq/Q0D/KjzEv3r1aunoLw9V1mD4is8d2alvFNXZ5X48efLE/qViFgXQKDbZNEXqK+uq/IEONVAiTiqhnBB9s7pOGST9QRslbv05bVdu/tekw0myGowO/5oUp8sXdEs+f1LPz2tsk03rqgv7Crw03OcQsJRS/emRY/0yooYQyEugJXdlNRl5sMPhNcMxLvK6NQ1UbsP6j/O6hwNc9G9VU7DVrbY/KD7+RLuGSce48i1pctI7Pa/jPRbcOKYlUY5bZ4xxnW6wPxl/LUbrXdIfLTIYa6Jj+2QY9TKfMX2WZOhAFozJTJKmholwkuGJEuhNFG2PJje/hhbJ/9Gf3CG/gdqYlkpoYzpikbQ75jZhZT0qObPP2Pah1WqyjJ5rhYywmizPR3+Rhvugjgof2KPV5GFdev/VaQ2XetHCd+Alx0EEzoFXreS969/6hXiU8mQpFw0cppANa+DgniXHEd+WOtVSf1QHlDk910sUSa1ue1LmxEdgINDSDKVP3W7eiMkpkq/unNjme67Rwx84DGNTM7ObeoTrVq6cF+S/oCXsulx3krtytrwbMzj5mqge/m5MPULptiZ9Dm1O3C15Ka5RSwPOIrGWPodumKvq3/GAOEzW6tn0TPZolqznpGyPV5dhT3wOF0Z1jswh8Q27/eqGk160Imv7FiAieozJGE7ziw/jJhPTKoE+lRlHtFV9pl25CBh9s2ExVoWe8aWLpB04xc6gnLSuNgsmNbzDgawN7Z2UpiWSubyF0j5pjIPFUJlhyBgvV5707cR9CFdVSg+Wp40FnKrUplxlOhz9HUxs729///23w7ExoDcPgpEpkqF2JWUmIgnOdUtHn2jCs6jO2mKU/i16JG9ifROl9XT9ZclWr5jLC9Ff5Z8KZGns6kyk8wK+VFWG4sR25w/SVjeTB1cTkIP4T6f8MLydsDof96AO85Lm7HyelyudQLcEmtTkubnN8BbRcGSAReJ6GdR4Zp9KVGLZBItBePnypQaXjUOwSgzeXh3vx8fb+Oeff9ZgcJrUQJFPLiJYVEX5rPAoVPTbt2+TH0GN1UMOv95RVon7fwGF0+XEcS6fv2FjSxd2Olk00OoQUBRahZkjxwqFQpWWEvBPCZl79t27d5WcHjJXw93iz+WuFMKiVWL52/rTe0JLi9Dij/HQAflat2/fjud/yKL9MBvVjGaYXAcz0yFyct9BZ6PsP9eYA3guTW7Y8Z4TkD3+XKK0t8uSUm3XJ1KyRepx+ptbZ9B3yJrsD/+u+IhOzp5WsdZ9w29fWLO0dy5NqzogYSVHmbyLe0yE53Ssw/i83WoAKBdINmF8LMJY1eVLbFw53yIyuXla5F9n9CbLPWrj76Q9Wu9j6K/QzGvw4SVcDZqTwpqLHE7ukyhr2E+Zq2Rt8WjgWCJdaaAUoL2XKDqflLF0Nu7UkZi8rlTpt/s61+1JOTZpxIKWSu4y1J28D5m3Sw4kzzK7CeRe9FJKFawSy+seFoojy8WTVVq0F6NPKbTmrMWxuWWxySIUqXX14aT1etar56p6xnjN6WRk4jXP+B1EUBBDWwDEv8xrEkt7KX7Nt4fVdtbShfF0OnDS5YWjXr/c3lPGOXS+Jz4G4secrkP5lW8vnFccA5/d3P64Lx3ZAnZyzLtd6LLNGMCYjGH2sPgwbvXZY1gjnZRgq8qMIzop7j4j6fsr5K6hv4GXLjpZYlIz+9ksmFTmJgeyTrR3UqDJyLyTx3MtkCbh7JwgryyGyu82kY+w6tZz6MHyqI2RzdA2FnAiut3SrSZHf6OAWrW9xub7yTizz6exPqy53+PHjxc9f8gHkEMN9XKJXpNa+vq4sXVZjg0ylnWiZNtXB+Rw6y9Xk/V9gvHQKFeixozkB10ucZbA9neYhH3pG1Tjmg9veinevfil/e+l9MbZBjEalnSkUSHC0hx9ubSdZ1DnJi/R84163qom64u+7cZk6DLGT4tlZHRE2tJetuhN0yFziUyvjTpDt7TEIP3h+/StaqBM0x9//BHQXn256Mw+OY1aMdcbyauLcw+qXHmJ489oXYJcgQacrlwoTufzt2ps6cK5VDqeT6tDQLzV7d1tQ47MKTbOKdpQ7D23x7RbM3hrWmkcjmNzgdVHkww7QMMkaBBooSWF07kr2fVTdk/+tj4C3D7llNzlcscPc5dkDzyzT40dDgJzVkKt3jgbreTMvtNpcquO9/YeejpRbm/ykIPm0TpvaLUt0ospxpNDVVzk56+0Z6GstPbuBjJlO16R+Ouvv8qtLbStA+ODzMYqlGtxj4nwmG23MbIw8k/im1/q9drGkpcydH/9O+AaXAVtZ0ceD96Nm9Rz+RurHeMtgtMvsWmRv9B2vCgJbPbNysn2NtCjhUuusv5yjSC5xos95Tgp3FNEooFjMXWlgW2sFo6FyKSMpbOxVkzG5Orvk5mXeLsP3Q5Qt2rE/GZ2tTXf8+zGF/oO4YzGRLW1vEmVcaFeJQ6zD81Pd2B16iLkDxh3RjSzTk6utbS4hYZe55sUWUZtrO2NwS249OzpvJSN7XWPs5buUJxOBxpYXhB8DTH7vH7pBJ0rkHGoHRb6at4TXwHtdB1qRRtP9MhJ3X71spa+BZhTGIzJJBlh0QAR2UqbfMoYyWdoRlDrkrFGGnBrVZlxRANBc0nfX6QDzbx00cMSU1ebBZNq3OpA1oP2Tgo0GclcPolotwQnncgb+fTpOTRseTRYVLWAo9lKofWEOQ2XSs/dMsaryxu3FyMZui+Y3GdN6w4OanX0j6Bzt9q2vUMz1UGGszW0Ty2t096E9GT4akZmyqH434B+Xy7X36IDxVStXOXWkI8+EwrJGq711M6V1/c29+7dS1ZNabSrp8SqocyN/hTQj8Lpqy2t50p28RyUQC+77Ny0qooTK71jIYbqeIv6RRxsxruq2FJiak7GCliykuItrWSQvhB8veITFLTlUs2UOCJA1Ar1O/UpdcCgV+pS8cZXjpSP0m+pag/PoudOFZfqeduanBz4HLdkQKNDvCupn26xXUvNu4pL1tme4EAj07YGrvMz5wSnMSWuhMPdjaoYKX37+O7Xv0mny2/gurDEd0afv1VjSxdep8b2p9oeAuwczp6yJTkyp3BuwNI5xdnV2K9/fJo/IMq1dJZ3oHHiCwJ+67KET+quZGn7kIkWebZM/QIB+ZcRh1/G1k85GZZLlrGZflbS+ckSt0QKo1/E/uGTanKrjvcWBTipKLc0Wc/KJmidKpc+KB/lpjznaqVbk+vYGjTFf/zU3Kx26drXOOfJmB50YA6pb4cnZTFJLB6Z1z+JDG1+NVT5EmOrSo8otl8BwgEBqcFkrx9UbtiJ1lBuxKvcItthg/2ZU3I9G9St9KWqmrSuUlcZNNVcqqsaDhz0r8KKUQ7SvaRKqxSlLN0cVck3FBvDx/ZoTdg34hLwpFyWIhrG0I0Va/hxNNAXblcaKJMYX11RZ5RJEZMzvkSRHCbslkRDia8k4/BGH6mQ+x0X7tD8XGNcXjMyJ5ox+Y0xEtycb+PXYfCpnDsx+BIHvt2Hbju5t2rEut2alyXpdnbjtHrPQEZjIpsZH1AkXMuo5NteY1gmWvZ5T26nK8tIcp9kc8LKqI0nddvGenVSL2XckEUxGtklwVz6oHyUm/Kcq4NuTY47sleTujrnNxZy5k+qA3nnBccucKn0iP7M6dVR8R3uiS9CfdIOtaiNJ0p8ardfupTRa5ocbo4VJcZkkr+Gg/h05tQrqJNNbiwyLr6hU8entHYgeX2hOYNjr0+Qsm1lzgsfRzRQnjNe0veNUpMBTE7DNdKJp6bY8l7U14aJkv5VWDHKQV0mubmvUnIZ20jTkm2ZM63j+EqWmLrdLJiUctsDWXvaOynERZGyMHPLcX6frW0bd1Ebz5JYBn9yHXUQxCCCs7+d2Kfn0LDlkQHxDcXGsHLb2Fv5+NGJQMZkEcy2R/84ih5sr+SrqYRTjyAgGzX2yf8Vp7bobnIO41dItVmUef2J/dYZwxrsd2tXsvOrzoOKKGWyVppWJUd6OTSWrJJlnTHB/qOUUeVcMolvKdj9G7VdfxYZJQcnGVg69EZQyyjPFScZ2ecDKsI42VPlt4ONtOjst9Bzp5CL9Lx5Td5tmjepgSpdBkGrwBp85c6ql6kXS0BOWEFgkYWvbZq3zoY0r4GSeyDlLZfJvTop2NyMwtdGJdPfoJCqocYsPWXpLEqzfUXAqcpkr9nCJ/uzi7qka9fqgISiEuOtkAjUawbxxQva2ee36E+8ae6uGhhp2qTaqPRCxpYuHJHF9lvNDwHbEZ0ih8bkOGlknIEqEbCY9Lgm1D93jte/wrvJ4ViakOs9j7wDzZyKZoR8anclCweJ3tLpnHMi51lSHnq6/tWfnDRlIvd7Lh89O7nsrGfnROzi9WyWZo4zUZ1dKbkCk80cF10iRjCTPV0wcbzHsna6XWKVY4WsTy3KFe11j5TzWCanYxK3RB/og+yY+Lsq+YG4xfBTbg/3owOWd8Vyrdjk9U+kKnFBS4hKEyjYcOnbHCXTn7LSv6rhUWtZ8bY0c3euF0sisj/iv7qlEp/szNikTCrAELmluKX1VCea89CcToqArKIxZ1Ve7U3mmavzTtZKdYjgXXrr8B4tmHb+PhBxmDOkylNilVVRzoOd0YMK6FJ9Iek0DgyV+Z666jet8jAaOAioNw2U6ZszL+pT6m6uryUVWBZyrvP6Rez8EsWigcyv5zg86X47LJNuv+8gDZZHPHNtPbui4wGLbZQJjWdivJvXjIxFMMQYK2NJJnEk+UiIEr2lI2gwSuamPmLJylJ5dHug1LARm7Qqc/3ikHgpvEVXF6XpdnaziFLexBmNifRwbkAx2lsZSY2SUi3NZfSvwouqp8fXTUDyIq0zt0OsxFyhc9PqReKey3yIP6nb5iuPsdfU6aX4DVkaLjf8TWqFjMZY8WSC5hy2uXFqULyljY2nP7UO5J0XHL7AJSWZM1xxIe55V8oZX9UctFRt0QirxGqRxDSouv7V37C2Jtpz+ejZyc1iPRu3ybqrZ/ekMS5LlVTD4/VUJdszqmMUlcTMmVNJQQPBsH6yrqqSteSofOLi9u+uKE49yM9hY7gqC4MxmVM86dWcoGVeGlhBnWt4S/HJgUAiVhfI0uS8vtCc7q2ravPKnBc+jug6NavqKfp+UhxyReamAIP9GTw0+5qbuqFMTTLPoi7QIm9wzswO8WpLhOHkIoZKl+JpTBG0wdWUj7pxZ3CyoHjNd76rJkdAZbzV/EDWnvZukT5z+S30sj979om8EUifnkPDlqe2BZz9B3QZUqPyzyWLO3Wr/Q25RnMljuObH/3HTXYxPdheOcwWNQt0hjP7nJJsDazoxsm1kq11+r/nteQaH6J0d8VannQu+Xrr5GbY/9Wr2f/3H6WWqt+Kaef+jWpj6I1o+eTqhuz4is7oSlGPS44E6u9FF5JcZc4YQM+dMQnchYg0e9Dk+BjqoFkCkeVReQVBDhpkJ4fRSeb+s5FSAlHWNs0Lqme5nKTRmC2Vx+XLd2M47n9OvvmnLqCnjGOHZSRSE+xaGleD/e32Uv4rnK54kyN3BT9ur3R3hZuxm88fr/wi8hEF29/Y0oUjSrvxVg9DwEZEp3i8PTnuPzY1P3c+hSYHlexzeyyAMHl5dndlslH2SHnUlkUbmRH5D8ZslVKez6QfNXZEZS6SPpWyMha9NNncDk2ySpEEk1PmpRVbkf7smjypMBHOkVtVOd4dinJFk/VIUoElcSmJpk5KKSMzeBr6V2HZMQl90n/z9USP+2sICvt3FdaSV9zQxTee7K9dJhElaagtNc+jkw30E8SpDjLyBec/uzQs+QZC33LZ2FrWUphnTD/nDEdGjRXNtM+84gZnRdGTj8hOjhedfM3fvmQd78XCPljsyeptiWyyRy+17RovfGkOYclUemgZlSQai8Zq0LHktkWaZ3wWDZTUetPASW9zuxW1zMdz+ULJvqb+PrYq62Iiw+t4YNJQInUaV2+SuV+fSCnj3Cwxc96CX+hSWz1Xbl4z4tfQD8+VvjT+7DMUdFsSn+xQzRgxi0vjd439w+MV0aXdMEg/Z6/yGkY72H1mNwGE/S8zGhMp4eSAErG3Kt0ti821XR6+cpjs75NqX26+NlfDU8RPsjoqcs4PzKiNEbtRs9vmdCnSawapidVkd3M5TAZk1uLLHcpcRU8+u0NkstWqnm80hpUZ/at2Sakk9KSh0OO++ikc9ALxiRv/OMCM6wxJGpXrgDAGbLdcqttGNFDYRSPIf1AVX9yRHEQ7OYdV/hHDEsl8h1tqZrL+AiIXKK7eflWVUu0dgxWHsQeobhjwH18qKz//ncNn71A749qhuAbc/vEIMlZ7e4zRWJUWDcYkQnjSx2hm8SHS8MZuzRkfv7eu8LEnKeX1hfwa+uHJouORPShzXvg4onGNOsVd+n5ETPLkx4skvp3ZPtjFJ9GSzjC1j1Ry3a3JuYzfNHs4MhMc01N7NfsY13nS/Pp1iJQy5GZf0/az3TMsaY4bnj1mkuR2RbXMqXdz2tvT3tVqwFx+NboSD86Np0nztagydltnX+NaVAElnmupb1HbmzU0bHlqW8CxK7mvclvC232t5Ci5rnoa043ds4fRfw7FnEVqyfZKRe0myFcbzuybU5vF8Ss6uR5ZXMzyB8bTrcDcxJdskgUmLXKu8T5Zk3oSJJkEItj/csW0c/9GNTD0zumkmjZe5ZERz9VZLMLa2PHnmnb2eAu6vB321Hrejybbfaykesx5n4G3GjEIQcq5Eo1T/dqmeYtsSD8auNtenRYQxxolw7hILkNii6LOdYdFxe1vt8eI4jErnK5FBFziBnz+Vo0tXdhpacZAP0NARmgVZtWqHPcfm0Ryo3xXrGjFh7/hrr/+uLGGp3vc4gvlWgHIO9DMSTaLCBpwV1ZzUD9NakVkGmgpV878uC8rxv8aR9WYE7GLVzUsxa1II513peQKTL5RtKJuix5pQJNbdbwXyVGJGxDl0iZbbNHcu3pBWRp9kj6PCOup8dKTZTUgbiVy9f3edGC8JTHmnOt9vrz+yaBLgRIOl2dcy5psSEuRk5qmSGlF9mbKzxn7P2PFLlF00Bb1nfjwmsv5Vz6RgnQrVy/2G0iPHo8XQr1iMBJJi8b6DrwviG7DaGBXGih/dTyOqMflsqJJD1aDSMTxyNgNI8Z8PJDFY+a862AVIoIxSDlXXN7x1FJoLrnnNSNzfLKox7i/B8Vt1M9kF9jOvHPd7sGIJbUoUNr9L2VesvTHIZPxqKQWNT+7yQhwdVYZjYlENjZuc8OQdrWWf2rYcwAAIABJREFU+vkaZeZyC/RfjVqa+WqAZ3kwQHTs5dxsOqM2ntRtG9SpAS9lab9gLT0g1oAO5J0XRDzzzpesLX1HpnU8OgcqF7kU4fEKW1V74pHKD7ca6FDJNp4rQRtuv5yZjN7UnGu0m2QxJhHUPSw+RJrf2C3LdHLLoOnjyusLzRkcv8RkuB9lzgsfRzSpWvUn6LzvRwQkDyS+DpPLJCqfSEG6VcIXipQ4Z1Tn4itZYupts2Csuv0MZO1p71ialhjm8hZKu6VpYyJvxNWn59Cw5altAWf/AV0DqFH555KNF4fnvKZF8ZaPH/sZ/Sfhd2J7pQmLNMc555zZN6k2ayKXymAQ2JqSzM9Mdv5AUbK8CzK5xegXJKttrnULCfcfpXzalrActaWg92/UqYfeCF4tuY59Ak3btrfXLzTZK6UnFh/Cz7OHMHruDEhSPbrSZNlMAZFPOfxtmfU5D8zvUMHkWaXMGQT7rCyyH+MXPfyq55YWOZ1RoMTatF9bP9yVBkofpIFOCTWIbBHZnG5o78GXpsLSzDlV9GUxF06uSGbRmf3tdkApebnC6ZpDOhcvMcluxGtyCp+/VWNLF55T3dXxXQ0BqynV/2DDctx/bNoyXg+qMp6ixocV4115L/WrYqEaBh7+JLFcb5CoN03mnzdyI6hm3JV1HDRRSjrwMh3rMg+e0pRzLHo3U5MgxneDGFU1yDPX5XjGERS94jKLl2tvYDOa3Krj3aEo7U1WymEJKN7Rlo5NGoPis9HAx5CFcRYpXvl4PSeX1+IZBneb6c5Bu+KXcWENzI0CihekuyL8z1LW/y6ospaVJNZMAsl93H+LLo5ZurOMVVHCkw6Y4yAmqmTGCgz9y+U/Dmw3kkFtG+7RFmdyPLnbQlgwg8FxLEENl3l1JhDo6S7RwEBJGtbAhlcLx/2OSdnYugaqrsul05Mx5yGGpTOfTPI9oo0rVD3rdidGbP/tj7FxiMdICX2d3xLuc3azhVjGZ/WqybCqoH+1mrFxVcEfUORbTi6PqKAtZ2fr2clsx+o697pORnonymrM58CYuTWxnoe2QZfmeo0vLMvkOqmZpb2UZAX8BKyl+zSa0YGGlxfmLJgvx33Cqgl74nHUzXSoeDPPdbcZt38YvJJ90B/BI+FjDQvGJNKJOll8iBBo7FbPa6RdKTOOaGM9d3tzeu77EXrNv3TR3hJTV5sFY9XtaiBrT3vHAo3HMJeP89n/bjMTeSO6Pj2Hhi1PbQs4+w/oMqpG5Z9Llnz3MrLkFbkl2zJX4hDf1eg/RtGJ7dWyZERJ5m4NWs2ZfWO1WRljGfnGwthuXOaqq84fX3bXXRn3uceXxie3zLe8Pby0MqdLP1aMcUwlr+xIY/Un7ZLy6E/WR5Jdp/x+G5WD8pEWKWfln1GCyk31VObGV6P8Wg1h9RRVT+9vqbHKanv1xg6B/3JYxrartuPmBDHCsr1FGetcSVZioj/0PC4ONFl81MvUfyfdzaCvucvxaKgc3F0FZHAi5BeZskg+kVuD8ssga9wZS9mv6jgsOxnJOe+tcd06tKUS1jAQj2mMpeNiJj2KQA9zeYnJiqkgtSKvbsRzcxwigUlE8WwPvNuDz9+ksZXO0IVXd5yxbelwCFhNr54Hm5ej+rj+mFPUo3I718SyTpLLdknT5L0smpVEHCH/lvqpJiDKWX9bAPbgrkT4JLeyxFneTiSHpbcEfGxjh8matMUX8WRYLvrSEo3pVbqqMfxpyqk/9QLNkQcFVrmT9YlHKhNj6duT9aDJrTregfR7EGXQZF2qs8R7k/qgyIwftMRYRj2VvqiIuE3YOIb2qQMSpWVdUVbaIvTVaYaxQMZ/PFRFVHRyoUZq4D8inckyniYrpoLUitUE2n5QkvKFMoQ3epJGYnHBrbZvltLjNlCuoCWTFWniTmZ8l2FFcZOPNNCjpaVx9ZAC+1qty+0WQCX6eU6G9+k4k2I9USQauE5YNWvg2Jhv9PrmEMlnmOx6fuRRL1F0MimTaOID6CCLXAogc8HSmd8dktPD8fsM/uPrwj3oNkZsUjd80zoXnpzxTea2Z2Sfs5s9Ca8rS56MjNikdOYUTPFuQNHj4xUndd4s6wlqUXya5mp4lJuxjnklT1mEXmL8ijS/h6FNzZ/sNU6ZFci1IjegPsRLGUs5WQ21WmTGD1piLG7wANZexNiy+TJyNtBSvXGaHnSggeUF6cD2Baux9JfGJMfBjGPuUDfp59gJH/Y4BMTvCJNhcVvaxo3pe+hQGxHt//ikj7HP2uxYe31FtY8CEWjqCMpn8J/jxflFD+HS24WRamNMInB0ayzKjWP9XHFyd8eKEcQwtZmjZ4+3OIe5RCybIKMXbHsFMl13KbWUMihn/dnbjjKLlYQie8u7E3a1aSZlz31/TohxJnIP5h7cGB93PFSrjflbHu9kiUkoLKOMhioLtBrSMJBJCp1oL3P5GnqcX4e2J/J+S104PkoO1rXVWYOD4AJNWp4aFnBUh6EaIqy/YZ5i0b34+K4cNN/R2pRsqfJ3ctweUG6qpzLXbDReh7m7WhxW9dR31FhlZalez6N/P7ZXKxtzOhOJH4wwZ/Zt79r/m8OkwkUEMNxST85WAy+jpC+o0rMXLesWb68Mq1dHgv+fQJzbcLf+aWdSASabWW7p5P/z/b+QNDD+gkJQQ4242bvJ2F5nL+L/mvs//8tdCBo1vpSj4D9COE4APR/4oMmBnqgjj33ucXdTjFTIf1YP+slkdvy7QViuv584Gc5iXmQ5kwW5BLI5QZ0LXaKBY7B2SY09imCwEF7LPHNch3FMoOFOVfyAihs/WC7GL3ouPEZUrj4bc+7N58fYSmnH+tlVF1aXYQjYaDcqebxzOTKnqEQPi1ZDjv2cp+Hic22PuYbIhbOU6yowDmhSo4FGjmUub1B1681dceJQQBiT+0DxOaCf29LwWBnkM6hKY7kHMft/n+CapurJQi5au5O6useLBnrT5IYd795EOfSL5IqB7P9Gyz+2OWPbIvj2fjp2F/0MF2UVFNqnDgwQkqOSIO+2uKcqJTXTCZ2JcKDGdV5OCnQ3vyLetbcYjTjteLcq7ahMMncdR3XbaNvjbQ/uxivjaqVAbT1aoIK2uMtgdMu4o21ZFgj2klytCEwSQAMnscxF1qmBY/cvyy7nHIRgUd03Uy587EsUDU/KBqEENtZh9wMsnTka2btD0g6Uc2Na1W2M2Jy9dWocCYz9w7ncdoufdC2an93shjdXQZahZFC8YUCZnDZmV79J5Rnrv9Sp3EQ1F+Gq8pGkxhiDmKPmUK0ObVKAyV4TYG/JSxl0PtmLWUtvWweSCuCaPx5Bgmmm/MNcS3PqaK7cuYCKO9Buq6XxZVJVWwN3oRqOXYI698T7NKqFhJ4r28ku37DbP9neOauy53ahEyjGxKGYC7D4MEfmvPHjUWzcK5tcI0WZx0prt9I4omN6p4vptu/PSSo+m1DvmHswS3y89+350kXDS0yDpMZj3DhmbOKySDl7JgxkAdKGtZe5fCDrwy8njXbDE/kBOJ7DpOI1bHkm9Xw8aA4xOyzgJN8tmaxbxtcsJxXAjxQx2YHJakxGqk9Jf/wcLOGeR/9JnWzV9k7qTDJS6iEt4sw+S1cypYmfrT4nD2mqKfcliQ7xBYcKjo1O0PAVhmxJ08+aNqA0eXmKaWew6zzZED9y/3dlLL1DNdSqSgldHY9MO7hEFtM0jAdn7T+71xs9R5Mnlc5oXgK7pxe5nFVM9kTZJZfYEsjlY9jL3cGmCT4aOKmBk2Qm9STwKKS6fjJNO+fyXxev4vz8J8P7aM5Q/8kKBJEBonUN3+Epi9kp4c+oaQf6/JZWS6BnNLZj4xZo5nAZ6GdvXXhMaQcDgjud3aAhRyFlTpFdr2rL8JDtsQFCcpgejy9aMZet05iSHaNl4G7PXRkw6n1if7o3xq6YYFjPzn88hFmMz247KJH2xt/E8mFqTInkk+tWn5psabVkcS7H29Ko9ozS2PXyO5HC2z8yHPpa0ugtYqvEQT3dZXIBLdL3+9QBB8RiXXeYYbn6KJDUz0HuwYgpOTp9UKD5tSyfWM3hyRdf9hmpBywRdZLOlEAX71P7tF0f6vjdIQirhrm+DbYAjIjAr1iFPXryeyc5OX61J9NYsMylSY6bKn1P8c3V80TxaOAiYdWmgWPx7eCTjKfMfq8fwls8z0USmUxs8V1Vz3NNylxLWTobUFikvGgm5QgnA8klxELlqmKWVp9LtzFiEX0bm9ZxTOAfRnLb7VaHs5vd2OYtKGnKBn2TMz9pedR589ZnyM2yCK+KSc3KWdoS7To2TxmKsfUIYgKnaM8KTypYUD1dBjX0ffKk2xlZLB0XpJjt6m1pVCEdTnbtQuVKZ8ZjeoBXUssyVfelHxQxXC5qY0Q9kqoV6Sl96oBFDQYZBQ6McPmi7GrJmj3xSD9yt7rtUI5AnYEO3f7IkOEbMYV3WJoLtAJjEgAZX44dlR3EVP8K6hjUuWL6XCNFmee0dEwmMM7DJY7oHMATxffZ9+cExEsXPhnLxEGm4FxLTK6BkzYtiAxMnHu2qsDYXOOVSUBNaq+lUYsW8eyafOACqb2Sh6TscCIvzngOc8pm6aQnHTdrW8Axbn26YT3wVeYkmDHeqAzyPNfZ7c5H/35sr73rOW0fAkIkfebMvmyd2rIiGchAl3oqWw3+yUgL1pPa7xddzt6pdL+gcVibzXnb20ZuY1DjmFNMOyUOe0cYbND+Ekz6B9l7pWtj0DfVHVSW+mPpyXlyniZ9K9dq1/yWAp3rOZo8p8wWxfCHYD+9qGoMnct5iE+ar2DsyPgVmWV6r9JLW7OBAxoY0ZP4psWgIb5HEfiNEnQk83W3NOkNNHN8uad/OC59HOMjWtfqHZ4KZDduhWJ8g5O3Ssf6/L7xnGx40HY/feXGli6cVFSGgCSiUyRAjoOYfOs0Z82GeBE7RLJJ51NNOKRipyjU4j9ndNd9Jhbvy6mc3DBtIfiPZwz37K5YNn726UF2U+O04iibE+heMFi46gWBcgrs6tOzJlv0x590+OklQaFzGCcDyYEmEPdGs9mnKC3bh+t2oMcyzV6Wr1FOGTRyJVVrXLchpk8d8GlYppz7LO4trZW/UBPIsYe1LB9XtWENB66fuoBUbucKz+2FyTfLWxPpYbxDbRyzFtV2Er6TwhazuagaQ+I4lqFWp+jRgZdSQqBxwY1ZrRBHh4+ggXah16aBwQRQtkuuoCpZ2jOZGzicFVVANbGDzZ5y0iX2q6ewQLly/fQVTspcPRVg6UwQAs82kOxw6cvXB7g9rNInS3SR6onbS5nLwddVV2IQ8Nvup69QtzFic4JWfCDWyUvfP4xktdst6d64ng3PbnYDW6KgwG8fC26IkQ0J+qkucy2ITbbLWDFVr2g1Jut20kgZijn5unh/4Ni/mf5Q5aoUBPwa+ukrHNr69FKyr29H9DB7Wb5GOcXbsijUpw44kTWzvOBaVC7AnriFbecdyoLokDTduv2WBRkNJaUX5QKhY0wCIJOXwaSGFdRJSqeLtHTJEltUAqV+5/zGZED6lvHtLJQ5oqg4ohE4Ld3qs++PJSg/Oa7zhQzguCaKmXQOnXncMr+eLC4SOTnBdzUZAidaYvJbGrRi8rK2zQK//i7MQOZQBIHGtJe5fCDfGi4nbXUP+3d4DhH1a8zy+C21yF2D6W4LOBbUw+CugdJvyG7h5OasmrC6Mj2P/l3Z3qQWTXqwQ6S0izP7Vnex8MFJtYvQH27JboYZbbvWPDBeqF483VZC4ukkh1NMnxKNzH07LrLh7lm4aUJiaY7SlFbFiJQiyzrl1nQsXUP0ItVefcu4pM57YHbCPes5mhzRE0tfE8AhhyCxpQMGjySNbcZJl9HdzFjiHGc0cI7MEK9RLKkYvkehsEtfbqEqMuy60ndQngGRKzES8BHFgR94t2ef32IMT2ps6cLxPsUQEOdzlrvI0Umq5zmFg9BwwLJNUm79IeLnuFt5X6ebFGW37op8lWBjxmF3gT0dTos2uoopcNRWWaBFyfFiqHPGt0KDCrjLbjVZBBpzvDsUpZyNpDlyUyen81sC/iKDb1hcWFJYtACutQInOLVly5a52uWycvUJAqU3LJKWrfToUNX6jNM0JsIOxakDk9Ymr4Wx8JlbxNaIZnncniZ+xlPpvjyuZ9zfK7fqO67JeXu071UGs/WNo8+Y0hATlBIMSe5y7nHiJwmggZNYJiOr0kCLj7TIh5xs8mSkZcqj/mjZw53Mf3ukpYZuwA0SW6odPOKMz1wg415efPAaKsDSWcMzFIvunUW3MWJxWzdnT/z4/f3neJ17m93EadR/19clY1gilhUq3TSLazpUeIfKlG7sDvknVx0F0w0cO9RnXERLQ5ta1+E6qmYck/bfNyx5dSyp1ayl+/DH4aL+g8WG+xXwpVluIa7C5X2ZvmTH8UGNjWfeGMs009clVT5vBeZy69CozqGoKn5Se/Oaekt7d9vUcJWZK9HvHQpnXAJyRc8FMCZzZPx4Fh98Gi2FLYNXY2ukKHNcgXFE43yaudth35+UHS9dTGJpbInJb2PgcE5e7jmF9OtmDzOQRVg1pr3M5SOyPupWtxN5PIeIyjVmefyW1raAY3zNTON76bdcfEpBOLKEvmVm3fno35Xt1Yt2kz6qJVLayJl9QZdcf5nsdZMiyWt9LKNvofdZfXBJl9TyeqifYfPhSd0IIuufdjoxGU/MlZ64R3YOzPXWQt9dDK2bHJkCKStNod7hvxYQFOouD5TIzgqQpbhu9RxNjuuP61BzAdmfIQd/idlu4eeynYzXtDNeW/td47Rqh316NDAuNcvEwOmbP3vXEFDORbTsIMqJjTct193JzhJEOkS5Cs2eDz5/ILLx5UmNLV043lkYAuJ8znIXOfqS6nZO4UNoNWwZrLcs/ce5jUfGIMYNlPF8tty1ECjnf7qa779EqUYlC827GuwaGwkkq+RriAx1JKvdblm2UVVt/3SVEnXrVpMdTF83JsPOnlS+ytGnKC2tdrLOErAsH62zgduHDAuN7aUkMSYNcqHdgaFikTcSXAffYXEvoMREOAByxkuNBU6F/EDG1Wk7lkk9z1uT+Haburm9trlSynzF59qygbnKiufTRo/2h4yi6Hz3ye87fri0uxsX6OnuooGLRFaPBsYt2NAjlKaQmxS36kPph9h2J03fJkyGzzIpcy0aAr6xnWyXIlk6a3uGMid3F38W3caIBb07uHQCjQSq2prvbXYTyOuMl8mVlrHu5Z0hRqBZ3AxVT03YweBH6nmKWxaYbuA4qkVjZQtiXA19V9xuA4Pc4pdb9Nzip+2gtMnenXeCYGl1XtUSw7gQdZe19DiivDrgy7eN5QW/RSXC0uFkP12nw1tqm6ySr1Ty5LeUZXzWYl7aM6pGOAcm69nttwxA6im7bRdiTIwdgcUHI6jTJbMME42tkaLMcS3FEY3zaeZuh31/LLv4Uo8c+/EjpWPklsRtlARXug5D/v60ZTJ8liWmANdkW4JI+0JZkPlul3ElGZqjNIWWLOIdZyj9kO7j+AcCHV+eRXsthpq5vJP7PoGeJ/IWhWxs1rBIqcamJog5i+UJWl3bAo6q1+3Hjz2P/r3ZXmO/C4yMLgcHjDP7Aju2/lKj2phyMkYfD6wv8r+fnFN9vw5udPnvRzNfJVFkbHXmqh+UnS+juXD9004Hz26VCk1BXU3mAv4pRQ540e3hyRJd0X5A4/eWl2bmmqw8/VLmwuW887mKnTe+Tz1Hk5Mam3ztYxiI/Q0V9fpkti6B/97eXEce4rMPtZbZRel9ejTQacJcwGKanEfhq2vREdlX+IjezjUqb3ykAu6WQ5S36Fy54fOLpK+9TnB+4KTGli4c6SYMARE4J7qFHANhWXr9YNyKjtRBrfzLSZEVnTv7pZ86fOD2WHz6L/GVWHMIhNWtu6JOnfRSlEDJAmKlL+Na4TtRCi+aohateVCxycuih5h0q8m+WJMqfQrHu09RqndM9ho/ssQP2FhGwKI911dgF+5TB1zzXWDyLDNfJRSW++fS7xOwuMRuocY3SkU95KrWsvYRxJZS5lRrS56rn520fhkd4KQ9KaqZESyTcze/g5ew+eP6NNCjfZJyjIu67kl1kgSZgI/VLBKDBkbgjG9VooF+p/Ot1jisLpnRnjsgxvnygS9R+P7PGItiJEo1x/deFs3rj9p6tkwcCmGPC52ls0DNsr9y4HpfG7qNEXMCnQsEGjV56WZ8c5nsGd/V7GZPsOXKsg9kg/qp25arzDjnpK0balXO2I6rdNIYGYpJA+JHDk7RgQ1MivsUbptlmrAP6j2/QZhcTfK1S+ES6yoWl5i19EAQ/mU549nA8kJpYyhESaOnBEUX1ibbGJ/u+fqj8KK582Rxycg+jWoSSw0JOnf7pfxBdxhf7uM2Y0yM3YHFByOoMyazOIQtrZGizEktxRFNImojQW99fyy1pJ/c+UsXydnWsDJzup3Bsc85jqlqs2CsugxkYyZBTBvam7RRUt2hGwbNz3655wJp9spnz7DniTyeQ1yd2rA8k22sZwFnqJ5ltjIM7lX5chvfvex89O/Q9iZNytiDVczgxHJm36QpWxOZ9IEmxSDhrSls9Ixln2mH7SVXr+RgsP9esqtbhYFJ3QgiK592BlQtjqAzQ8GzO1xO9hdFlivaeITwIPSNTsBcKyxCyWWR5urQWLwFaWN6jiYndTj5PuiwLuMrz6KVGn9dNRgmgsvs46zF3dQkJIloSwI00EIv0ITx5eBR+DAVtuS8Jc24GuOYfSbk43LHMTU7XZM+TNCEHnz+ho1tIM3xZbdd2LdaYyxBDO70Fotd9FnkOMbru4WBJvuXR41Nk+NO0bnzGNFJYyySLfRSXWR9slCJgYwm1cbXZ4VbdVeSLoravo/TGwhFlxHFOFA643r6MZZJaPaZr6tAz5rsICiQ1Or6Vzm6FWVyg0Z9v8TnUuqVgVUZX+45CkiNu9UBvy8P4bntc19GpRf3xrVSjF+ByXC3E+FJXLVFzr2Lc+Bm01iLZAeycEsuzu+wyhppSHIOsk8HH/MPYqrt0QMffwAtTUz5B3AmLyNC59aYwCRDPxINdNAq0UBWC51E5gINTMomm5YcttRzCy1kRVZICpUYEGCGMgBpQ7cxYoF6jy/9UXgufNT2x7i2Xc1uxs0/aUzSmPiKt+jtrCxALDZ/qGE9HSFLw7NnIj6+KCfD+8s3aGZSG1lLD4glL/0Z+qTQc+0QJQtS6aylOxHsubyfFE0uHRhro2vvXKDa5YV9dqKTFk/c9qnJWHaRGV8gzdLKbHEDStfB53Ngh/KrUUMYt9/yGkbptfFBEzAmxh7B4oMR1BmT9bZGijJbtDTwWMaXnTuiFob1p+mt7wcS4aWLAMj4Mukj1b/ENG6UYsYGbRxT+RopA9mkZP3IBrSXubwv0HrCnU/kO/ccknrYgOWZa2M9CziuhhZt1Ph+1IA+acMV6eq/ItDz6N+n7V0kcefNDrshnNm3ootNP2L5GMnRd4FcHy1YPrbZ872EpFKqwtMcu4x1+hAJHDVKrRNIcg3FtbTE2wzJOo+rJ41NPrUlgaWHOiYKbPQDJqs6brVfoguXe49hslanjjQiFdtm9BxNTmqsZZoXeP9L1SM5wkrlNP9JVnVpAov0S+/TW+rgrJkCfdpSn8BkWB6FP2Xa59Ufi+z28VQnmQSRNTtd9ZAcbEjSIqnCS62NJX3DxjbQxvFlt13Yovw+rj6HAEv3OTYNchzz73BOMYbQZIxlQ6LQZ8CTL1tr+VHKtg9qS0/fx/Eb2rubu6JG+SPRZPhYP9MiGlV7nwmCRRstFS63imUpvUlNDkTTgOPdpygtnySJTCDuXJeTBjCILDQITjahTx1YjaL04t5kxQL1GF92OxGexFVb5NzmeDkjkyQwHrxyLREkX4RautSfbMuiBMG+w7gryc3boYbjcoOYanu0Jg7+AFpik2Us0ADO5OVuU7lx9c4YM8nQj0QDfbH6ZObCpTXQ4qr5dctl0n0OxtW5ctNPvzLj8Hhc84EorJlpMAQstfbJlROVkt0qsnQWyDG4ZMHhLLqNERtbrSAm0O3Jy2OXTP0KdzW78Rt+6rBlQBkUT0PqIS21jLNDDQ9ZkzmEyYpCZSgmDYgfuefoOdmEBtw2y7i2J+dk98my+uQvBfga5YezFDSpNn4pc2HW0ufIKP5A0VS7vLBDJ1UREaEMt4518CzWTPUsvSduqcYO8nLGZx+j6oqrOYDbb1HOHVxTjIm9m1hE5lvmDldQ7TBrS2mZ0hbyBg95vRBltmig350nwz07ohaAp0jTW98PhMJLFwGQ8WUDS0zjRilm0qYFkcfOJSer7UcykPk0JsMNaK9FyszlJ6VfNLLziXznnkNStRqwPHNttFikHRZw/OoZX6/S+L70tSW/lNXhcfW0Iro6t+FBixR8f6alNZk+ba9Ud3LBxJdyEJYVGrTl38ENLlcTWCqDoSAJb3WJ7sE3b97c3Ny4y7nA5eXl3K3s8RcXF/E8VeGvX7/G03D3vATu37+fXEYZWjdntYu2/fv370H+r169CmLyXo5LjOd/fX0dT7DiroRiMVOHSGRFc2p4pEM9R5OTimfpZR8+fHD5yO+/deuWu7QENOjH35/QMuXV1ZUlq9OlQQNzicx/3cFXyFz5j/OxeAWfP38eP0iMTwCf39Ho3Nj22YUZApz+nzqAHMfi63BOMYZATEYCWvr79etXkKH26r59+yZlC+JLXHbrrmiR07Ky5A/iJfjH8zy29HjdarvbrSaPBXF2x7tbUVos0oMHD8YSzxKTfAdCpVhqmKUy3epAFnpVZeKPYqxlVSWauQW9sVO6W7UtVmhFZZ4/fx6f0mpZfulS/4pqRB65e/du/C09CUWVjOSw261qe7Q/PPmVLEfG4muN3ycrV59OcvaFW9WY0qcGxk3rWCcJH/iQAAAgAElEQVQ7fInCYih8TWbreaw2fgxLZz6NIXzU231t6DZGbKxRp47pZ3ZzajGtrvxR70Nqbcpi8dQuGeSfP3+ubiAPHk7AIuia3bZu11H9idicFrGW7pPhOxRHo9rlBVfDEgH2xI1UuzWqRj7HJsPtP5b/UDrGZJEUWHxYhIvEFgJHrZGizBbpWNL06YhayJAmTuCovu/XipcufBpz4bMvMc21q4F4BrKkEM+uvczlkyI+KgET+UPI1+A5WBp+dstjaWM9aTr8+LHn0b9P26s3wP3N3GTvkwlyvw3GmX1JXGUTbP9oQe9qWLaN4+f7ZG+kLG9yqLNUO3vFyHA3AkaVe/v27W5VcgUFr2Ht8CHN0p6+dCB3TYsHkq/b6vESb7rHa3Xqu73pOZqcRV19p23dUKhlIH2mNf4AT58jKv79+/dZ6llhJmigRShJB0wHRrvBV0fpPX361JLtxjSWM/sKjX0ba17P4/j8S2VxUmNLF54TNEPAHJlzxSPHSXn1NqeYhEBkFgI6udu5eS5DvaS124nePbsrlvUWyeLYY1wePXqU9DSc5tQQuH379iHV6FmT1wGv1vHuVpQy+xanq9CZVtIiS86q4Q7DU7c6sK4vH/hUcnhiLetA6SSLnlvQm4tPZrg9gcUKLS3l06dP/ng3+bhxZjf5bK7I5HaDdgDVllzFTeZz3h6tnxt0A6g2jnUG4mQD80aybJ6Xp3JDAxchrUEDXb8z1rzQ+GKZ1Nf8EoU/SCXHgknUnWw9s3Q2Kf2a3+6rX7cxYpNKdd7IuVFmLn6HlpaY3exQ7QqL0LvyBy7O+9/SR+DIpKwbxyN5cqs2AtUObd2uo7KW7vpItzrgCASB8y4vlPZbLNNn9sTpUEGHqu1yrpvMxe9Q/w7dfozJIr1i8WERLhInCRy4RooyJ6WjBDiiFkqkWUHgwL7vastLFw7F9kC1S0zbm1ZzDgxkWaRTrfYyl88i30KZzE3Y5+ILVcPPtvmJfA2egw98Y7hay7OxXYc8bnxFdvxR2w61LXFwUM+j/5yNnYvfQcT72F6dtmHc3FeTdbKhe82YM/uy6cBRnxEa39WwLG1nY/FPRskSpYjyZfMWSm71ENCvH1gqI+us30qypMyYJnij2uglZKxAMqtCg5ZxQNpfIkkg1SZAz+OiQZPHfOT6O099y4Ghentes9+///77r7/+0jl9+nJVYa1iK35caLcxaOCk6P1BcLcR0PLpl9R4ssJEDgTw+RdpQsPGli5s1ASGACOoypN1IkfmFJXr4Vmqp5O7xwtxf/75p37karcmdOuuCLLFXmkCuJss5gp68ODB3C3iHYFuNdkRWBSo2fHuVpT+6wURaRoXiiM5zN26d+/e3C0/Ptgd92/lCnerA7kA1pMPE+F6ZDGuScQLOmqnqcQKedKeaPHTvXsxprRbjNqeXIZ98eLFbvWZLKjaHu3Xdrdlc8vrJZFe5teZsJEAGuiDOqMGFuoRRt/4qKHNl9o4XPOkbFzbA2NYOovAHy8qBokPebuvSd3GiAWqVdtlREBHDQElZje1Yd+nPsaduEKVUenJmdpQtJb1jlK2Qm0nW59AzUNbct1jaEjSZ/DbmyWcLHGjl8JauhNTtzrgCCwNVLu8UPT1S/bEjXpChzKCOioZbv9R5F25GBOHolAgouRbSjz1CuqWhjf2bA1rpHakKPMkqz4d0UkURNoJVNL3k34yL10YZVrzEpOxCZ0kYyAbC7pm7U3aqKE5yeXKcas3xiRL3LhAurF6+zwe6U1Hbam0vX9XieeQS7tqtjy52rhnPsYtV3Xb/bunP1cSk93e//T5R+yVn2xp+JA1mUhb9hfuQGw326vVS5mOuJg0edHRLn6VOLMvTmzB3aIbXXP1+Pbtm2XbWIL3pT6XW974J0+eJDNMqmwyBxLUTMD4NbL9wNEsjZXL6OejsaqGD2n8Kimc/HWUIL3x0vjBpM7/MmZIMhFAzyNqgCaP4dzc3LhIy0DpEs8FZME0xB/4i9BzFashHg1MSsE4T07mk0xg+fTLHWeZzK3DBPj8S4XeibGlC0cUgyEgAudEt/qRI3OKE6llnVXVonBw9Ia6j6b2jx492q3C3borarjll6DUzWuYtRWyq7up2Q4FdavJq9lW63j3LEq9hWMRaDmjZDweNNgdt9R5UZqedWARqNMlZiJcm8gim+MHbgEbT0MwwtSuoj/eTT5lnNNNPps3MlkTvUzz5s2bvIWuzq2qHu1asefGsUVXI+8/uToTWEcADTyjBhaa1Z76JQp/kGLrec4asHQ2R2aIt2jO/q5dk7qNEYur4uF3e5jdHA652wrYPwtJzum6ZdhAw6sd2npeR2UtfehZPetAFttS1fJCudcvpSfsiVsUhg5loXRsGtz+Y/ljTHbgz+LDDpBPWkQNa6SL0KHMSVydOKJJDiSIE6ik7/PSRVxMi+5Wu8S0qBU9JGYgG0u5Wu1lLj8WVlUxTOT3FEclnkPGJldreTK2ceesjFuZfR4c1NLo37ntffr0qQhI28cy1fuW7969k/MQHE7FmX0726KwuLGowhTRa8sGmDKwvGAXLWfNTcuHwaW/y1pTb57JR8A49EoNfv78ma/YRE7BMZfGSiYyTd22vPLu57E0vf9sJBwMAHMpfTd0Lg3xjoBRhdrQ86WauTS9oxoPNKPJloEyjqK3u0s1aml6I89mNNBovoxY4smMHu+e/kC8wrXdxeffIpFWjW1vXXipSV+a3qhjzQwBxvZmT7ZULkvTGytcoRyNPbqNOYVRTCSzE9BycOAq6FNzHeuw8693BHWYq397S5TBaYlzDTd287nHid+NQLeanIVwVY53t6L89OmTRZrGSbolq3Ea+2mAxtqOi7DEdKsDFjjnTbPneGrsJqxlRb4CDTbj9lS8vHNJy28pH+LlTiK11EQtqkF1K+zRA9LaKhbpZZM6QKSRQG2CdtWurWKlNXCpxV6a3oGNBypcLYxXeO5uVZOyuUruH8/SWZK5RXOOfbvPUsNkM0skWGqUlqY31rkZI2Zsb7lkkVGvmdlNOXrkHCegr+iN6wx6afPq6iqeG3cbIFDV0NbtOqpxddrYedepJWvpSW6WznKsp1rbLF5IC637sSeeVNchQbdG1cinhmS4/cdKAWOygv/SxYSl6Y1VYvHBCKraZDWskS5VzqXpjfCbUeZ+HFGjZEk2SaCGvj9UjJcuJgW0PdIya95eCjkMBJYOTEvTGzk3M5BVpb3M5Y3qd1QyJvK7ka/HcyjU5KosT6E27pCtcSbSxsePS0fzpemN8jpk9Mf2agtPJ49rw+XLly/6lVOd0/fnn3/+9ddfOq1v8gB9zuwz6nOpZLdv316dtcRsfCXo4uJidSlbHtQP0ccfN/5OXTwT7lZLQN+HG3+TfLffZJYp9A+k0xsV8iN3AJjsC0EdlqYPHo9cWoZ8jR+RHLgVEOhKz5dq5tL0AdvIZQOaXA5OhNvZby2FtjS9nU8DGqjGWj7gtDPJkjJy/nqW/E+aCT7/FsGVswNbapXl2d668FJRLk1vF0obQ4C9vXlTLpXL0vT22tYmx67mFHYxkTJJQE6ClCf4DkEd5+vXr/ZvPJKlWBJ0664ItWVtUzZHkrKQJM2xBLrV5CzYy43aK6rXsygtRklIt2xLWSRi8bWUj7G2lhKDND3rQICiscveJsKnEF/ku2W9tDH5asIO7Qqs0Bajp7cuIm+fDG0RBONrMTu0XTWJCMVVwPiCgUtfIlBhjx6auc/GsR0pa+Z2VotSooFGXKU1cOk8Yml6YzOVLBg7Jh+s/CWKcnAmaZwiUvMCls6MkkrqT7npW7KGybolcyiXYGndlqa317wBI2ZvbLmUEUe6jdlNOXTkbCFg/IJFWb1+/dqSIWnOS6DccLCCSc/rqEb3ZsuykkUilkFc+RhraykxSNOzDgQo1l1WuLxQYiLPnrhRPehQRlDHJsPtP5A/xmQd/KXe49L09lpZ/JbKV1DtjW0pZT1rpEuVc2l6u9TaUOZOHFG7WEkZEKin76tivHQRSCfXZTk7mauGjeWzFPjS9HZcDQxk5eDYMbqUzOUdimoDTOR3EE1VnkOh9lZleQq1cZ9su/r4canaLE1vF9n+oz+210lHOq83ivUyvM79jLwozpl9jtjWQPKV/a0FjJ63v09/1HehlvPajL9WN2o9EecgYHzfyHgY+fY2BwUZq7e93EUFaewsd2CzZWDe35ptJ3xsDkb5BupXrs5BQcbqWeqzKCs0OY60wm2SeIVruIsG5pVCubFmXE/jK4wMQGN0isHnn8RijGzY2PbWhRkCjDpfeTLkGBGQEU7g6kcy3HgrKMhYvY2F8vgiAvpNggcPHvg/S6DHX758ecg6W7fuiuX3PyWXhh2SRUpbf+JuNTmLaKrS855FGYwLc8K1LBHPPWuJj+zU+o8ba+s/Ygz3rANGRCdN1ttE+KRi8qutznh1deXH7BM2WiFLZYKZ0eQj5V61mSwuGWmpTw1nQFTYo8XWQi8pgrwJWDPPy9PlhgY6FPFAaQ1ctOLE1nNcWFVNyuJV3ecuS2eLONf8dl/Nuo0RW6RmZ0/cwOzm7CI4e/3tFkMrZjrN5Oztpf4RAlUNbT2voxpXp1lLd8rMdygOhR+ocHmhxESePXFf6JFwz0Y1guVct3D7i8oLY7IOr30qofxZQV0HueGnqlojRZnzalonjmheaP3kVlXfF3Zeuiike1UtMRVqY1XZMpBlFEdV2stcPqNkD8mKifx27LV5DttbNJlDVZZnsoYnijSOiRYnMEurg4KM1bMUvSirrtZksL1j/eHMvjGTXWO2fDZgfJ/e8mpdoTbr4+FkzuV+/y1ZNAl2IKBzQy2lfP/+fZ+XjT5+/OjXZ9F46T+4NKz3Fewu3bt375bmb09veYmkxO/s2Wt4xpT96DmanFE/Ly4uMubWSVZoYEZBV/jxoVrHADQpYnz+SSzGyFaNbYddmCHAqPOVJ0OOEQH1M6eIQOCWnYCWULTmprUU/xEtJrx588aP2S3cp7uiHUrjqmadA/du6nGigvrU5FwCqsrx7lmUwdCQS75L8zEe3F+utj3rwFJhnSh9neMpa1nJjWANEPsf2xdshN26dWudqqvmFktVm3Ja6qNvd/Vr9uuwZHnKUsksBS3NZOeKGUfMpa0gfZLAzoJO1scl2LliNWggq4VO+tsDVU3KtjdnYw4snS0FmHTqlKFxHWxp0cn0Nes2RiwpvnMlSHaEU89uziWLJmt79+7dYK4aaabxNJNIDtyqmUBVQ1vP66iWNZ8dFMk4LytX2551YLt8d57FGyucfcmaPXEjeSWjQ9lZHZgSt/8o+BiT1eRZfFiNjgdrWyNFmTPqZCeOaEZiXWVVW9/npYty6lfVElO5ZtaTMwNZRllUpb3M5TNKtlBWTOQLgR2yrc1zKNfYqixPuWbuk3M/Hz/2PPpje5f2Js7sW0psNv26XS7jhuu41E+fPhl/C+vAtRjLcYFHvdU3RkpMIQLGc/GM05stldRCj99r1DX0OtSWDBc9q9ItPUIc9vzBk8km+JQmExA5JtCPnqPJY+mviNGLmKs/FFxRXEuPoIG5pHmgf5irCZ3kg8+/RdANG9s+uzBDwJbuUM+zyDEii37mFBEI3LIQUD/SCngwc//zzz+Nmx+WIhal6dZdCX6RKQLt8HWeSN245Qh0q8mOwJZAVY5356I0frm35aektqhK8KyxtsFTycvOdSDJ57wJ+pwI1y8vy7aXXni6vLzcsy0q0Rk6++9pjWto3LhMvp4yzrlojLE+dm+2RG2r7dHVVqyEFHrOs1pBV1uxotrCamEWvFVNyrK0aEsmLJ2toGdx6g55u69+3caIrdC3ah+xdITzzm6qxd5VxYz7gGIik/vz58+u4PTT2KqGts7XUY2r026J6VgtNdZ2aSU714GluMbpO5nF21cRO98Tp0ON+0idMbj9R8kFY7KFPIsPW+h1+2xta6SDIFDmXArZiSOaC1dX+VTY93npopAGVrXEVKiNFWbLQJZFKFVpL3P5LDItnQkT+XKEK/QcCjW2KstTqI07Z2vc9DS6glsqLzX2P6zTXCnvwUHdjv7Y3qVqyZl9S4llTi9Dvy7H6+tr44PGV/ONuS1KZrFrhfaSF9WTxEUJvHz50pK/VLr0y0bB6G70CSyVN6bRmdORr4P0ese7d+9Kf7lUyUskRmInStaVnqPJ2zXT4rBuL6XVHNDALJKtUwn9GXKWZjaQCT7/FiHWqedbWuSerbNpO3RhhgCnA6cOIMc58XU1p5iDQHySwJs3b4JfedI0/8uXLwe+Ad+tu/Lhw4ekvJSgzlHbUvPe0nSryVkEXZWeI8osMt2YybFL0OjARvFV+3hVpsZR2mEi7MqqM2Dcg9a3WNoy1puO+7RCv5ejDUc5yX/99ZdemllX6Ldv325ubizPrt7rt2S+Io1+3tPylDbo1UZLyhJp6uzRaqmRXgkm5LknATRwT9qWslgttFCKp6lWq+PVLnGXpbN1VKt9u+8Uuo0RW6d1FT7V8OymQtp9Viny1ugYiHEDYvwgMZUTqGpoYx21Bm1hLT0phWo9VdW8qh7tSGZfsjYOSXXScFh2CGBUd4CcpQjc/iwYV2SCMVkBzX+ExQefBuEkgQrXSF2dUWaHYkugTtcruyO6BVGfz1bY93npopwq1mkHyrW3npwZyLbLoirtZS6/XaA75MBEvhDkCj2HQi1VtlVZnnLN3DPnrj5+7HP0x/Yu7VCc2beU2Gz6dYsLq9/j//jx42xV/vvG6iL+O5uVV8nSxa30SW0rq85jmQhoy9zo0Bg3Y9bVK1jo0bsOT58+XZfVlqf0dZA+E9Jxgeoaw/sW+lcH9+o8QX0e8/z58y2Z8+yBBHrTczR5o7IZHdaNpTT8OBq4Xbgo4XaG++SAz7+Fc8N63nDTkhJnCEgiOkUC5Dgppt7mFJMQiIwT0KLBq1ev/DRaW9Aiw7HnSvTprsiO+YKIhPlh2wicqm71qcm5RFCVd4ooc4l1Sz63b9/e8vjGZ9GBjQCrfbwqU1Mtpf0rZt9o0xbY48ePddK03Y/a2Bw5yZZveudKMb6XqT0+HRE4l8lR8cP+Y7L0otuy8dLr7NHJtxrijeLuiQiggRUKi9XCjUKpU6s3NmrF4yydrYDmHkmOg4e83XcW3caIOUU6daDh2c2p5dJS5TVFNU7W1Gr7AldLiHpoS1VDm13Nkn5CUdklSz/ES8nVZNbSLSSr1YGqerSF5Io09rVc9sQxqisU7JBHcPsPwY4xyYKdxYcsGHvIpM41Up88yuzTWBfuwRFdR6bnp+rs+7x0UU4nsQPl2CZzZiBLIoonqEp7mcvHhVXJXSbyJQRRp+dQoqVDnlVZnnLN3DPn3j5+7HD0x/Yu7VD/WfoA6ecI/PjxY+5WJD65lTj5rI7ktB8ReOyHu2qgPsOYbIWL1NfF+kjDXRJoj4A+Kb+4uEi2Sx+HXF5eJpOtS/D27Vv/QZ2a51/uGVaXfP/+/Z4lUtY+BHrTczR5i14ZTzLdUkTzz6KBG0Vc4aekG1vU5OP4/BvF2rCx7bwLMwRs7BqVPI4cJwXR25xiEgKRcwS0dPb582f/rkY6xRw7KHTrrtjPN2GTz1faasPdanIuidTjeCNKo0ztu0vGDINk6zbLgkzWXaID67id4qljfZ5TIDqqkk+ePDG+aa0ayn3Vnw4p0NxHD245U690e43vZa7b6C9dedXq5uYmWYoEp5/MTSYrkaDOHl2nNEvwJ080sE4dYLVwi1zqmZRtacXGZ1k62wiwzrf7TqTbGLGNGljJ463ObirBSzVEQOcZGWfQmtPpB6prnjUj0HUE6hnaWEc1SpC19AGUXB0jsRLJ6vRU1dI6lxfyioA9cSNPjKoRVCXJcPv3FwTGJBdzFh9ykWw4nzrXSMfAUeYxk0UxPTiii4CQuNq+z0sX5ZSzniWmcm2sOWcGsi3SqUd7mctvkePOzzKRzwu8Ws8hbzP93OqxPH6tzh7u7ePHDkd/bO+iTvrvRalJHCGwbmt23cvf+p4hUhP/lv23Gf2nMoYtFUge6pexPmR1CAEdp2rUBE11CtUwWOg58My+Qg0k28MJoOeHi+BEFVg3+p+ogVS1cgJoYOUCctXD53co1gVaVfVW27VOyjwFgcYIMKdoTKC5mvPz5099lxU4Bto60hLK4S9gBbWKNNmyLhR5fPstSwXsS5T2hrPJt112O+RgF6hFkYpW2FIBuybnqmo9DiqitGhILrnXmQ86UKdctteqHjuzvS3t5aCXb5Y2SlvqeuqPP/6Ql6tfbf306ZM83qWZFE2vkxEsZ96pDrdv3y5ak3WZG7uMfIZy27KRmhurF8mh0K1qK1aovd1mW62gq61Yt6pyroZ3rj8snWVRV8t0sucFhyyQyaR+Ak3OburH3lUNdWafvb32ZS57nqQ8nEA9bptdwSxOQlGwlgqs8FIs2RZt1+GZowMbRVBPd97YkPjjdj3pfE/cDupw42OpwAqjGlek2u7i9u8vEXsf6dyY7C8aSmyJQM1rpC1xrqEtnTiiNaA+RR1q7vu8dFFUhTAFRfGSeVEC9WivfZ5imUoXhWapQNtzeSbyuRSsZs8hVxsn86nH8kxW76SRfPx4UsHZq43ttbNSSs7sW4QrlnidT7PO0NvdwXX5x9q58J6lAuuOO1xYEZIfTMB4Rt7r169LVPTq6spXM73/xM+QxjnL+Y4n4O4kAfR8EsuBkdVqMiboQK3Ys+hqNdCyWrcnKMqaI4DPP0fGGN+qsaULGxXg2GTVDgHHYjld6YfIkTnF6fSkdIV1iIbW1oJVR8XY/YSiNbRXw7JCWLSqlgr4a0eRyuhYmcjd4Fadx7gEleSyT03OKPd6HG9EabQ5P378yKgAq7OyWOalmaMDS4mdJT0T4ZolpR+QXHTogN8WebkfPnx4/PixzJdGE53f9/79e7267ac5JHwiYzLJxzgc6NkvX75M5lA0stoeXW3FDlmdKKoDx2ZeraCrrRga6GtstTTqmZT5uPYJs3SWi7NlgmZcOstVJeXTs25nxOiyqtaIuRoeHmhydnM4VSrgE1g0fbbPTP0iCFdOoJ6hza5gFiehKHZLBVZ4KcbFE9bSJVyLCM6oAxvrXO0sfmO7/MfZE/dpxMMY1Tif2u7i9u8sEYzJzsAPL47Fh0NEUPka6SFMthdarTL34IhuF18nOVTe90/kJE8qjHHdQM8e8tJFPUtMk/SIrIFAtQNZPdp7IjNlWZ1bsUBag6Ia68BE3ggqnqxyzyFe+Y1367E8GxtS2+N8/FibRPKO/tjeRfLlzL5FuGKJV2zNaqHk1q1bsUxn7tnncvb54UxRW6MtFQg+PN5aJM9XScA49F5fX+cdEgYYwVGAxspUCZJKVU3AqFroedVSLF85fgWuPGNKSBCwuGeJLLi9CwF8/i2YGza2dOEtisGzEKifAHOK+mW0Zw316uqDBw/G26jSk3Uritkr36e7Yt+nF/BKJJVd9I1l2Kcm5xJiVY43ojSKYzyy5NKHIR9j/sbaLqobOrAI14kSMxGuXFjv3r3bXsPh/L4XL1788ccfv/32m174uLy81C9yldg0TNbW7u/V+VGEvVb2liah2RNU26OrrZidLSktBKoVdLUVs1AlzbEESvjVx7bIXjpLZ3ZWyZQWK7Tz230963ZSXiQoR6C92U05VuS8gsCij4IOma+taBSP2AlUNbSxjmoUh3Gt264GQUpj/sbaBpnHL9GBOJ/kXYv/nMyk8gSLRqLO98TpUJUr87h6uP1jJuViMCbl2JIzBAYC9a+RIqm8BHpwRPMSazW3+vu+3Qewv96wpzTttbK3NFf9S6wS5Kob+UAgTqAq7WUuHxdWbXeZyG+USP2ew8YGRh6vyvJE6nnGW3z8eEapLaoztteOizP77KwSKY1bp34u+uzWvzSGv337Zi/LcoKysdx1ySwT1BXHHa6rDE8dSECvHBl/KfTDhw9566kuc3Nz4/KUTj59+tRdEoBARgLoeUaYDWfFNknDwqVpEMhIAJ9/I0yM7UaAPA4BCBxFgDnFUeQrLPf9+/ePHz+erJh+meCQs0uCynTrrthfsjl8YTYQGZeTBLrV5EkaKyLrcbwRpcRn3HIqvSNjPMchu5FEB1Z0YR6BQBYCmsUEP521PVvt6719+/bi4kIDjT74fPTokY7w08+9bs/ZkoO/qxhPX8846NfTXiu7Z+vn32rY8lZDq22nXTUQQANrkMJJ62A3+ydt4Fy1WTqbI7Mu3mKFSs8lg5p3q9sBBy53JtDe7GZngBSXJGBfENMr4lrsSmZIghMRqGdoYx1VasNaOt+hnMh6HFVV+8qhfXQ7qi1Fy8WoFsVbKHPc/kJgJ7PFmExiIRICuQjUv0aaq6XkAwEI+ARO0fd56cIXWd5wPUtMedtFbj0QqEd7mcufTt+YyG8R2Sk8hy0NjD9bj+WJ1/OMd9UxOTjojIKz1xnba2fFmX12VomUxs+Q/FzWHc66qCDLS3V+lbKHGcyyIz1vhsYTc7Of2aevenxoxmr4jxCGgJ2AUcHQczvS9lIePjS3h5QWLSVQrRLu/KXHUm47p8fn3wi8Wj3f2C49Xm3T6MLbhUsOEBgIMKdAE0RAJ5K8ePFiDoU+ojDqyVwOWeK7dVfsrxNVO2pnUYBmMulWk3NJsB49R5SSqXHz2/4x3jo9MU4NdBTXuvznnkIH5sg0EF+PqQlgGrU9eKrJS7mvRhO0ovmyWvqmS5t9+ppa5/fpd7murq7KnWGtnO32pE7ltH8lK7b7nwFRJ7QVmskjJyWABp5UcFQ7QqBPrWbpLKIS625V+HZfn7q9Tnw8lZdAS7ObvGTILQuBRW+M2zcjstSNTEoTqGdos697iMnh1S7kpRgXslhLb1gHNnb5w7vGXP0zLlnbh6FqacxRyhuPUc3Lc7fccPt3Q40x2Q01BXVI4BRrpImXL8oAACAASURBVB3KpXSTq3W9MjqipRmePf9T9H1euiiqZtXagaKtJvM2CNSjvczlz6hRTOTXSe0UnsO6phmfqsfyGCt8rmTGj9o4UOVcYvVri+31aUTC/4nc45adwLoPA4ybvkE1FrmDhbargyptvCy9q72xejyei4C+opFzkxS3NPzTp0+PHj3KVe7Hjx/9rF69euVfnjqsD2mES3+iqvVN/19FDk1LAj81gQorj56vEEpvmnyKoXmFHM/7SG8aeF5J9VZzN5RbGn4Kw7KzT3IKJhbhkqYoAYaAonh3y7w9OTKn2E15qi1IOnB9fR2vnhLopBKljCcrerdPd0U2x07VflqKPU9SZifQpyZnxFiP440oJdb79+9bVuCVUtZMv36WURP8rIyzP9XWf2p7GB3YzpAcILCFwLC1p8P1tmSSfFYWRp6w/pRS++x66Se7S/zly5dkNVyCesZBVyUFFr1qJuNZbkTwa0UYAhCAwG4E2lstjKOrczCK13njXZbONgJc/bhxrrc6/+DBDnV7INCbEQvkXsllM7ObSnhSDZ/Aol2DRYtdfimE6yRQz9C2SLXqqXZErCu8FNbSIzyDW63qQNBMLgMC7IkHQCKXGNUInMpv4fbvICCMyQ6Q1xXB4sM6blU9dZY10tLQUObShMm/NgJn6fu8dFFUc04xTy9KoKXMexvI6tFe5vIn7UdM5JcK7iyew9J2LUpfj+VZVO2zJJaOWT5bkNUd+m+udp364KDTjf7YXovecmafhVI6zSIXzWW37lQy+0/NqCAdT1b/CWWLvhxw9AickYA+nnn79m2y5joxd13vGOesL9j9FzL0Ac+tW7fGyU4Ro7NBtWil751kBGRz1pmdU7T07JVEz+MSRJMZ9eIaUvouGliaMPnnIoDPv5EkxnYjwCYfZwhoQ6ydyJE5RRvquqIV0nAtXBjdAOnJsascxnoOHJpZolzU6kVf361QGB7JQmCRTJvR5CzohkzqcbwR5SCRi4sLy+/RCVehE5q0l2xRsCdPnliSLUqDDizCRWIIlCCwz8sZrubaL9OfRqLXr18/f/7cxW8MLNp9q2ccXN3qRe1dXQoPQgACEChHoJPVwgjABgajSOuCWyydBUB2vtxZ2XYubmeYrjiMmENRW6CN2U1tVKmPCCzaNVj0eTN46ydQz9DGOuqgLaylG3sNW2NGUI0l+3/tnft51rj2tvfs61cAUAKZCkhKIFQAKWGSCoASgAoIJRAqIJSQpIKBEmA6mO/Z29+lrZFtefkgW4c7f4Asyzrca0laWrL1zhooZs1ulYFSc2axokPlpgCY/aklMquDND6YJJUFzoekePfPvCwf6bZ8UOZteZJbWQTK6vuzXkLIx2GyWCVmtXdxKe7BCoi5trQWYCLLR3tnLVVYy2fVVVnIG8VRluVgbNSyZPmMPMvqn/9TfPwYl1Edsz9jb1zKusuZfZOITAkWrKyePXtmyrqXaEFZvTzyiuCQ2rzkkbI2xqn3y5cvmoQ2OVxPH+r4DXr9+rV/WURYM5mA6Luj+vp+EfwXVBI9H4SGJjsszHoOxZ4BNHBP2pS1CYH65v2dR7+di9tE6GSSiABTQCKwO2fbmhxZU+ysYJkUp0OOXrx4YbcB9BMF+phEveOo+turelQN55ZrsR9mtdqS4dxKkn5zArNkunnpKTLcWfF2Li5CDFF2cGRFWM7s0xe/+nW7CM/Ft+THtjyrN5ksyWalQQdm4SIxBBIRkHWqH+UyDgWb1EFW8dXVlX4wTBuCm4xs9Q0mcc6z3kONZ8VdCEAAAnsSaM1bGGGbz6IsUslNbuE62wTjmkx2Vradi1tDZsGzDGILoO3/SAWrm/2hUeIkgVmDW2vr00l6pSeYJf2kja1PtZaxxZeeVM12znyZDuxcybKKmzVQNM5/Fqsi1KA1gWL2J1XLWR2kNd1LSr7LHOfDDpD3L6I4H+kmiFDmTTCSSdEEiuv7s2yAokXTVX7nly6wmorTGSYyJ7J8tLe+YSoftk7c6QIs5CfZFmc5TLZoTYKmescaUIuf5ePHQXT1zf6MvYOCdpH/diECawgs+EnDs7OzZSX+/Plz2YPZPsVP4mQrms0rdnJy8vz5c0u2lg8LJ/ORZel7PXQcsr4UmnwqkwQ3Nzf6uOi3337TF/uisX4dqOZ3f5k0sOJqoOe+cNFknwbh/Qmggfszp8StCGDzb0WSfJolwBRQh+iblSNrijoUeFYr5MKWq3Du2l+Hobx//35WQRsmbtNcmSujDYGTVSICbWpyIpjHZosoO/6np6eW34vSj8QkkpfvkB8rQltCqufY3cXx6MBidDwIgW0JyLLd/we0ZKTpPGttq+knwVY2pwJ7b9arZhW0d6XEeRwCECiLQLPewrLElKK2uM5SUJ2bJ2/3zSXWT88g1meSeUzpq5vM8bZZvVljKeu1NpVkh1bjR+0g40vfQdl2K2LW6LpbrYouiDnILj4GVTurbFNi9qcTDYNJOraRnHE+ROCUfqtEH+ka5ijzGno8WxOBEvt+BTYAL13U1ImOagsT2VHkLeWylrdQyjkNC/mIdEq0HCLN4Vb+BPj40ZdR3bM/Y68v6yD8f8E1l8sILFhJvnz5cllZs57SEV2zloizMl+fWNXTCW5v3rxZnxU5lEJAH+rok/LJ2uqUuvWKERz89/bt28lyD0+gcwY/fPgQ1NxYK712oA8y9W/3p76vwOPHj/3HRVX5+zGEUxBAz9HkiF5p7ovc5dYmBNDATTCSSUEEsPn7wmKw7TNpJIYpoA5BI0fJkTVFHcpsbIVc8zphJEisBb7l2CP5OuRbS3HyUVCflZfVmCuz9ukxSFaqTYaPV6PJG7ItVM/rFuW7d+/0MzBxKWtLS8daBa7j+CPGuxbnv2pozC1dsrp1IB03coaAkYDOlZaNKhP3r7/+Mj6ySTIdSKpRSL+0pzeBFme4c50X13OrB2fZt1sVSj4QgAAE5hLAWxghVuiiLNKi/i1cZ30mO8dIzfZ/u68m3WYQ21ljty2u6NXNtijIbRMCNQ1umwBpKpNCpa9qV/wNAr50Sx+sWwcsBNpMM8tnWOj4dohk6VCHYLcUitlvobQgDYPJAmiLH8H5sBhdKQ+24CPtZIEyl6KT1HMfAoX2fV66SKoeLMGS4l2fORNZhGGh2staPiLTA2+xkB+EX6jlMNiWrSILHXm2av4++fDxYzuzP2PvWJ/izL4xMvPiLd/Q+jlqiD8/P/dj7OFZq9bPnz8vLsheJVJCwE5ACin9n1RjfTSo81ZXam9w8t0ff/xhr+f+KdVenaZn+abRr5vei9UBoGdnZ/l/n+9Xu/pwy3qOJlev3pk3EA3MXEBUz05g0ljys8Lm92kQbpYAU0AdokeOTo4trykchEYCg2frf/z48fLyUit9i8tRh6HIy78/rjbNlVmt3l8olLiAwCyZYngvILzbI4jSoZYVIafxpJ9Z+qy5xj21SUDz0eQPXOlQ2levXm1SXJAJOhAA4RICxxLQWKQBQQdMB1t1qWuloeD333//+vWrKrCsrFmfkC0rIqunZg2eWdWcykAAAo0QwFvYiKAjzcR1FoHDrfwJMIjlLyNLDctd3VhaR5qcCbBey1k6RddtlmrVvS2CL92iyXXrgIVAm2lmDRRtInKtnsWKDuW4ZRjA7E8hlFkdJEUFGskT50MLgi7XRzpLOijzLFwkboFAuX2fly5a0E/a2CfARNZnkm3MrKUKa/ls5chCPhBNuZZD0BAuiyOgztjswUENzv6MvYM99N+DsUTOIvDr16/Jz5CCDPXFVBBjv2xt1WonQ8pSCOgTHUtVV37GowOh/bWTOt3jx48t5e6f5v7+XlPUixcvJj+k7Oom20WnDt/d3f3999+azrvP+PevNiXGCTSo52hyXCW4m5oAGpiaMPnvTACbf2fgFFc0AaaAosXnKo8cHQoXaHBN4dreTkCHFun4/qC9OmGkO0RJu7zBrcFLuSU3P3RpsKAgEnMlAMJloQTQ5EIF1682ovSZvHv3zr8cDK90vw/mabFeUpTbVQYdGBQKkRA4kIB25a6vr//880/99NTO1dCOm3YJlxXq7y0uy4GnIAABCEBgEwJ4CzfBWHomuM5Kl2DL9WcQq0z6ha5uKpNCHc158uRJHQ2hFUUTwI/qiw9fuk+DMAQgsIAAg+oCaNk+gtmfrWio2BgBnA9jZCqLL9pHapQFymwERbKmCBTd93npoildpbEiwERWnBqwli9OZGMVZiHvyBRtObhWECiXgOXzAbVu5RcEWR0c1PLsz9jb76qc2ddnMjtGJ2fNfeaPP/6Y+4hLz3sbDgWBQgkY9f/Lly86EHNxG4N3KXTI3eKs0j34/ft3mcJnZ2fG0/r0XZM+3ReW9+/fn56epqsYOa8n0JSeo8nrFYYc1hBAA9fQ49lsCWDzZysaKpYVAaaArMSxuDLIcQxdU2uKMQgVx+utFK3r5frw26gz+uVm1LH+XeTJyYnx2D7tXuhMfz+rHcJtmiuz9unbRLSD7m1bBGLalueBuSFKH76mmMA97t/twg8PD9vOHfJaB/Nav1B56dO5tdGBPnBiIJADAdm0eldGRpTGpadPn+5WpYuLi2Wj3Cx7b7fmpCuotfamI0nOEIDAhgTwFm4Is9yscJ2VKztqziBWsQ4Ut7qpWBY0DQIQWEMAP6pPD1+6T4MwBByBWT7DxkeVxpvvdKamAGb/htJkMNkQZpAVzocASK2XFfhIJ0WDMk8iIkGDBCro+7NsgApE3Fp7KxDZhk1gItsQ5p5ZsZbfk/YOZTW+kK/ActhBSSgiNYGmPn5k9u/UqfGxN+hTnNkXAFlyqU+b5j7mPr6d+6DS6/PdBU/xCATyIaDzU3X2nKU+i0/M1YTnd0z1mjWdzlLVBWl07t7vv/8++R1jl7OI/fnnn/quKcOGLGh7C4+0o+docgv6nHMb0cCcpUPd1hDA5l9Dj2cbIcAUUIegkWNEju2sKSIQKr6lnxLyHRdq6bNnz378+BGcZKSD/o0uFB1KsuaXDxagxlxZAI1HMiSAJmcolGVVQpQBtzdv3mhmCSKDy6urqyBmzeXkKYGqj2y/NUXEn0UH4ny4C4FjCWh1o3FJm3fa6tJw8fz58x3q8+LFC/2a5dyCeC9zLjHSQwACENiWAN7CbXmWmxuus3Jl13jNGcRaUICCVjctiIM2QgACCwjgRw2g4UsPgHAJAQjMIsCgOgtXQYkx+wsSVoNVxfnQjtAr8JHGhYUyx/lwt1kCFfR9XrpoVntbazgTWbkSZy1fruwiNW92IV+B5RARK7dKIaAOaPzqrfSDg5j9A51sduwNOHBmXwBkyeW3b99mPWY8K3RWnmOJdT7u2C3iIXAgAWMvWDz1Bg/K6Dywsf2i9VWSPsI31kpfLnWn9enE2X5WxORMoHo9R5NzVr8W6oYGtiBl2mgkgM1vBEWyaggwBdQhSuRokWP1awoLhEbSaO2v80TksO63V8f3P336tB8fxMge0LF9QWQ+l9WYK7NeJ+L3M/PRwK1qUo0mbwWk3HwaEaW2ruIziM6K1SyziRxvb28/fPgQyUrvOc3dSovktv5WIzqwHhQ5QGBzAtrq0ofQGjT+/vvvu7u7169fTx4wuqYOOVvIa9q14bOz7NsNyyUrCEAAAn0CeAv7TIhxBHCdORQEsiXAIJataNJVjNVNOrYV58yuQcXCrbVpjfhR8aVHFLgRHYgQaPPWLJ8hs5tdSehQdlb5pMTsXyMLBpM19AafxfkwiKWdyJp8pChzO3pLS9cTqKnvr6eRZw6zbJ48m0Ct5hJgIptLrOj0rOWLE1/jC3ksh+I0tpoKV//xI7N/XFcbH3s5sy+uHqa7cz80Mg46Y2WzihsjQ3xBBM7Pz+OfC3Zt0UeD+m5nQbuCM/tWdroFFYg8cn19/fvvvz88PETSdLf0HePnz59FQBPVZGISZEigbj1HkzNUuaaqhAY2Je42G4vN36bcabWFAFOAhVL+aZCjUUZ1rymMEFpIJq9F3Psh54CFg1yU6lyWlJukadNc4bf1NlGerDJpU5OzEsFWlUGUfZI6Cvbr16/xgUtz0K9fv/rPzorRPvSLFy8ij3QH9g0eTRt5au4tdGAuMdJD4HAC+nUr/eykjq7W+X368aqPHz9qUNr2CD/tM15eXs5qaXzYnJXVUYlnfSVbQXuP4ky5EIDAtgTwFm7Ls7LccJ1VJtAqm8MgVqVYZzUqz9XNrCaQeB8Cs77uY722j1AaLAU/al/o+NL7TIhpnABzkF0BGFTtrCpIidk/V4gMJnOJxdPjfIjzqf5uoT7SQbmgzINYiITAIIFC+34FNgAvXQwqJJEdASayCjSBtXwFQjQ2obWFfKGWg1GaJMucQN0fPzL7z1K/1sZeweHMvlkaMpA4/klt/wF9aSA968fbY2atWmetD+11ICUE1hOQ8WfJJDh9z/LIzc2N/3rTy5cvU38NaKlVl+bNmzdXV1eW9Bor9CnRq1evLIlJky2BWvUcTc5W5RqpGBrYiKAbbyY2f+MKQPPHCDAFjJEpKx45zpJXrWuKWRDqTqyjSeTBj7dRvsR3797F03R35XPQwUmWlOvTtGmuzNqn991T64GTQyICbWpyIpjHZosoB/nrx2Du7u4iP5+jkUo/q7jm2D4dtqWfqBks3UXqVNmV+2Iuq0gAHYjA4RYE8ieg8UqH68kw7o7w09jVHeEXGcGMjdI+46zdfOw9I1iSQQACENiQAN7CDWHWlxWus/pkWl+LGMTqk+nKFuWzulnZEB4/nMCs9enhtaUCBRHAjzooLHzpg1gUyXcoY2Tqjp81BzW+J86gWndfiLQOsz8Cx91iMHEo1gdwPqxnWHQO5fpI+9hR5j4TYiAwRqDcvo8NMCZT4isgwERWgRDVBNbydchxbiuqX8iXaznMFSXpsyVQ68ePzP5rVK76sbeDw5l9a5TkP89++fJlVhZv376dlb6f+OzsrB85FtP4NtgYFuJzIGCcetXF5n4xGBzzZyxoByb63OjDhw+WglRnfZWUz1GDljqTZpCAUf3K0nM0eVDWRO5GAA3cDTUFHUsAm/9Y/pSeJwGmgDzlMrdWyHEusSrXFHMhVJz+69ev6hSWBsrRr8P9LSlfvHhhSbY+TZvmyqx9+vWQyWEHAm1q8g5g9y8CUY4x12bn2K0u/uHhQfTmOuG7Z/XzOXHyGjb//PPPHQ7sU33iNQkgsHcWAOESArkR0LghO1lH+OlAan0Y/Pnz59evXy+2xC4uLuwNXFyKvYjUKWcNcetPRUzdHPKHAASqJ4C3sHoRr2kgrrM19Hh2HwIMYvtwLrqUA1c3RXOrtfL6CWd701iv2VmRchYB/KhjuPClD5KZ5WgazIHIEglU4CPdDTuD6m6oMy8Is39QQAwmg1gWROJ8WACtpkeK9pEGgkCZAyBcQiBCoOi+X4ENMGstjBMvosmV3WIiq0agrOWrEeWahlS2kC/aclgjR57NikCVHz8y+2+rY5WNvQ4OZ/Y5FAsD+kjA/qQWnK9evbKnH0w5axU36yWPweKIhEAiAjqQ7uXLl5bMgzP44o/o651v3765NOov5+fn7vLAgPq+sSEySvQZ0oFVpegNCdSn52jyhupBVgsIoIELoPFIoQSw+QsVHNVOR4ApIB3bPXNGjgto17emWAChykfkJLy7u5vlspC7w/Iui5yBOuBvB2htmiuz9ul3kAJFrCfQpiav55ZhDohyTCjaLZ7cJ1ICAdQBfGOZ9ON1xp9yjh+DpdNmlfPkh479zJfFoAPLuPEUBPInoDWR1pLv37/XyCMT2vhmj98uvU5t33ebZe/pPEG/oEzCs2o1a/DMpIFUAwIQqIkA3sKapLltW3CdbcuT3BIRYBBLBLbibHde3VRMstymTbrp/KaxXvNpEN6QwCzVmqW0G1bykKzwpQ9ib0oHBgm0GTnLR9omItdqBlWHgoAjgNnvUDCYOBRrAjgf1tAr/dkKfKS+CFBmnwZhCEQIVND3Z9kAs15viHDb9tasWs1aFGxbT3LbkwAT2Z60U5c1q9viHEstjhzyL3ohX4HlkIMOUIdNCKgrVXZwELP/JooxlknRY2/QKM7sC4DMu7y9vZ11aPrbt2/nFTCUepY5OGt9OFQacRUS+M3700sGB7bQ2COMR911DQkSL/h0JwUQfS3/5csXS84c2GehVFaamvQcTS5L9+qrLRpYn0yrb5Fnc/021+jC5q9ePWjgLAJMAbNwZZsYOS4WTU1risUQKntQe2PawdVPxMxql1zSgdNj7PEPHz7IaTl2d6v4Ns2VWa1mn34rZUuazyyZ4mxPKouVmSPKQYCaDvy5Q85nzUGDKbXVpQP4NDdNntynM7Nk1wm4n3M/z3fv3t3f32vy6t9KFIMOJAJLthDIioCGKZ2+pxn59evXsyomC9mYftZgkqe9N+vthVmvyxsZkgwCEICAkQDeQiOoBpPhOmtQ6CU2mUEsN6mt2Zo/pC07rG4OaReFxgnMWkXq9zDiuXEXAssIzHJ9tLMtgi99TJ3a0YExAm3GzxooZs1u9fGcxYoOVZ8CTLaocbN/VgdpfDAZ0yWcD2NkWoivw0fqJIUyOxQEIBAnUEffr8AG4KWLuKJmfjfFZgETWeZCn1u9WcMUa/m5eEtPX9ZCvg7LoXSdof4+gZo+fmT29yWbOlzW2NunwZl9fSYzYuKfJAUZaeZT5wwiF1xK5+xPzVof2rMlJQQ2ISBltixvtAFj/9Q86JU5nNmnrxyN3wI9f/5c3xptwpZM8iFQjZ6jyfkoVZs1QQPblHvLrcbmb1n6tD0gwBQQACn0EjmuEVw1a4o1ECp79smTJ8vOMNIP9RgdHTp3SWcqJeXWprlicWQ57OzTOxQ5B9rU5JwlsrhuiHIQ3dXVlYvXj9fJ+Sxne+RX7B4eHjSD6MW18/Pz9+/fy4STZ15H7+lfPasdLnHWLCZ3d2TvSZ8T393dbbId5ipvCaADFkqkgUAKAqnNzn6dZUtrjJKtFRnQgqc0+mk0CyIHL2ediRAZDAcz3ydylhU6y77dp/6UAgEINEIAb2Ejgl7WTFxny7jx1J4EGMT2pL1nWZWtbvZER1lGArMOImG9ZqRKsrkE8KMOEsOXPohFkXm6v8ZqS/xWBGbNQbO8kVvVMJ98GFTzkYW9Jpj9dlYrUzKYrASI82ElwNIfr8NH2kkBZS5dG6n/ngTq6Pu8dLGnzlDWDgSYyHaAvHMRrOV3Br6+OBbyYwzrsBzGWkd8iQQ0wFrcQfkfHMTsL/Vj7LX3Qc7ss7MKU0rPvnz5EsaOX79792785rw79oXrrJc85lWC1BDYgoDxU/PgJL6xkjUF+u8H6FudZd/Aj+W/IP779+/6ytHyoI71/Pz5syUlaYojUIGeo8nFaV1lFUYDKxMozTESwOY3giJZ3QSYAuqQL3JcL8cK1hTrIZBDR0BHJlm2MeQeMarNGrANmityNMmBY4SGY9YI6vBkDWry4cwTVQBRBmDlLXcDkcauzseucUzxOlNPvx8TpPcvv337ph+7k2f7xYsXZ2dn+lefLOqoPh3q5ycLwpqh5OLWqViz3moKMllziQ6socezEFhAQOOJTvns3v3Sum9BDmse6QY0+86acavx5OTEXqs8v0f1t0on23LUiD1ZMRJAAAJ1E8BbWLd8j20drrNj+TdSOoNYlYKucnVTpaRKb5Rz1lkaIqecJRlpILCAAH7UABq+9ACIfzlr4PIfJFw0AfbEZ4mPQXUWrmMTY/bvzJ/BZA1wnA9r6PFsVj5SlBmFhMBuBPLp+7x0sZvQKWgHAkxkO0A+pAjW8odgX1AoC/kF0IyP5GM5GCtMslIIGL9iM77Nq0HAfxt2n4ODmP0Ze+d2N87sm0vsf+lnncGnT5UuLy//9/C6UPxjKj/vPD8V8GtIuHECxqlX52NaTmMNZmhj5klFYDywT3XQZ0Xal0paGTI/ioBRFXPWczT5KOWh3I4AGogmtEkAm79NudPqgABTQACk0EvkuF5wFawp1kMgB0fAeC6J1pjaS3NPpQi0aa7YW81HLCm0LkWedpnibE/Bf8M8EWUAU4fuuRiFfeezTmi6vb3VyX3avXZp1gQE/+vXr9qlfvXq1Zp8Vj6LDqwEyOMQmEvA7ZXrtZhgh25uVovTa9jRBG051dpoRasm9vcy/feBFjdh8wftFou9pZtXkgwhAIHGCeAtbFwBUjffOOnjOkstiIrzZxCrUri1rm6qFFbRjbLvGmid63vzim41lc+QAH7UQCj40gMg/qXd0eQ/RbgCAvaBwj67VYBlsAl2VnSoQYB7RmL270m7K8veQRhMAungfAiAcDmXQD4+UpR5ruxID4E1BPLp+/ZXEXjpYo3EeXYHAkxkO0A+pAj7UoW1/CECcoWykHcoUgTysRxStI48jyJQwcePzP6MvXO7D2f2zSX2v/Szvj34+PHj/55cHbKbg1q1Wk46W10jMoDAQgJ6tcj4WeBkj9MHgd++fXP10HtL5+fn7vKQgM6RfXh4sBQtCIfX1lJP0iwjULqeo8nL5M5TWxFAA7ciST7FEcDmL05kVHhzAkwBmyM9JEPkuAn20tcUm0AgE0dABy05J7iLHAxcXV3JWzJ4a5PINs2VWa3ehDOZpCYwS6Y421OLY03+iNKnJxvM/7Bh0AmvCUXJ9FKRNrDs9PxS9IalnlUOOgEwB/+2vRXsnflyJAyBxQT8LTCderM4n5UParmkQ0gnj+2zd3z7Ozd5vpfpj/9xtvZhM54PdyEAAQjMIoC3cBYuEi8ggOtsATQesRNgELOzKitlraubsqRQfW3v7+/tbRz05tkfJyUE4gTsDgG7OyVeYs538aXHpdOCDsQJNHt31kDRLKWu4bNYsdd8rLZg9u/Pf1YH2b962ZaI8yFb0RRUsUx8pChzQTpDVesgkEnfF0xeuqhDo2gFE1nFOjBrqcJa/kBNYCGfFH4+s4+C9AAAIABJREFUlkPSZpL5zgRK//iR2V8Kw9g7t9dwZt9cYv8//fv377UNaXxY1tu2XyudnZ0Zi1Yy+3v59jxJCYENCfg/URjJdvLMviCB8SDeSInrbxmbpoKMH9uvrxI5HEXAqAyBGvdrGyTYR8+NlVdt0eS+yIhZTwANXM+QHAolgM1fqOCo9oYEmAI2hHlgVshxK/hGksGSoV96kGCfNUW/GsSsJPDmzRvjbrH93ZcFVWrTXDGS73iyT79Ar/Z/pE1N3p/zDiUiSh+y//uHOlnv5OTEv+uHtTt+eXmpQ/f+/vtvHXqlB1+/fq2xTqdfPXr0yKVUWDGKl/EgH6BSKr2+NNazysElOzaADhzLn9IbJ6D96AMtHw1EX79+9UetQXH4P/01mKCLtNt7/rspkQx3vmV/N8De0p2bQHEQgEDdBIw+LkFg67luTUjaOlxnSfE2njmDWAsKUNPqpgV5FdRG45q0axHrtYIkW2JV8aP6UsOX7tMYDNt9TYOPE1kogVkz0YGe4RzwMqjmIIUFdcDsXwBtwSMMJgug6RGcD8u48VRAIAcfKcocCIVLCOxAIIe+r2babQBeuthBKyhiMQEmssXo8n+QtXz+MurXkIV8n8n6mEwsh/UNIYesCBgn0ODbxn4TggT7fPxorLxq28hbbYy9fc3sx/xfP4qYSQLaWJrViz5+/DiZ56wE+vBAC1fjOxz6dEon3c7Kn8QQ2JOA9FMf+01u6iuBvhuMHH95yNQbAXV9fT3ZqO5x/Sxq5JvJSBGH35JEnGtMn0Lp+8zDq5RtBcrVczQ5W6VqpGJoYCOCppmDBLD5B7EQ2Q4BpoA6ZI0cN5RjuWuKDSGQlU9AH5DInTL5myJatmsvTb8+4j+7VbhNc0U+HIsjq4Ms1xCO2a30LV0+bWpyOp4H5owoffhfvnxxl/YXjDRk6e/Vq1fu2bIC6EBZ8qK29RHQzvWBA4iMNG0Uxk+sNm7baSS0S0evDWjwsadPnVL1mVwjuDpEdl1dGgIQgAAEtiWAt3BbnuQWIYDrLAKHW4sJMIgtRlfcg9WsboojX3eFje97dxBYr9WtDIe3Dj+qLwJ86T6NwTDfoQxiqT6SPXG7iBlU7axyS4nZv4NEGEwWQMb5sAAaj4wRONZHijKPyYV4CKQmcGzf71rHSxeppUz+OxBgItsB8oFFsJY/EP6aolnIr6E39mwOlsNY3YgvlIBMQcv3VhkeHMTsP6hyjL2DWPzIf/sXhI0EdGCf/WV3JZaj2ZizPZn9KFB3opY9c1JCYGcCr1+/tpQYnMrnP3Jzc+P3Sp2Cd/gXMpHa+jVX2H7mbvDg4Zd6W0WV7/6urq4Or0/mFShUz9HkzPWq+uqhgdWLmAbGCWDzx/lwt24CTAF1yBc5bivHQtcU20IgN0dAfg/tkLnLSODDhw/39/eRBGtutWmuyO9khKaPWIwpSXYsgTY1+VjmiUpHlB1Y/dSKT/jZs2f+Zd1hdKBu+dK6zAnMOn0gRVt0YmD819p//vxpLNc+mORm7xnPJRQHu01rhEYyCEAAAhYCeAstlEizCQFcZ5tgJJOAAINYAKTiy5pWNxWLqbim2fWK9Vpxwi2xwnbXR93fIOBLt2hv3TpgIdBsGvt8lJuPdH+RMajuz3yTEu3m2SbF9TPZcFOjn3k+MQwmc2WB82EuMdJHCBzrI0WZI6LhFgSSEji277um2Y3k3BYUvHThhNh4gImsegWwD1M4x/JRBhbyKWSRieWQomnkeSCBQj9+ZPYf1BnG3kEsfiRn9vk0TOHv37/rS1dT0n/9S59CvXnzxph4VjI56I3pD+8GxnqSrGUCl5eXlubrhLhfv34NpgxmQft6aTC39ZEaKIwrsUePHs367Yj1dSOHowiUqOdo8lHaQrkdATQQTYAANj860CwBpoA6RI8cN5djiWuKzSGQoU/g/Pzc6ACJn13i5zk33Ka5YsQumEbv0FzspN+cQJuavDnGHDJElJ0U5Ej3xfHkyRP/su4wOlC3fGld5gRy2JKOv+vj//pXHKbd3rO/rh0vcau7dinY27hV3cgHAhCAAN5CdGBnArjOdgZefXEMYtWL2G+g3a72n9o2vNXqZttakdtiAsG5YPF8WK/F+XB3EwL4UTuM+NIt6pTDtGipJ2k2J2Cfj9gTZ1DdXP32yTCH8a0Fs5/BZJY+43yYhYvEFgJH+UhRZot0SAOBdASO6vt+i+w2AC9d+NwIZ0KAiSwTQSStBmv5pHgTZc5CPhHYHCyHRE0j26MIlPjxI7P/mLYw9o6RcfGc2edQWAMXFxfWpP/61+fPn+2J56Y0/uCMVq1jx5zNLXHD9KqSpvCTkxO7Xbth6WSVIQGjIyY4m69riGZBf7h/+vSptOvYNgZvckQqk+6z+cFC7d8jDT5O5EoCxek5mrxS4jy+kgAauBIgj9dBAJu/DjnSirkEmALmEsszPXJMIZfi1hQpIJCnT+D6+lpuED9mMCxvQDoXXIPmilyaFuySRW4/ATqoHkR2BBrU5FpFjygl2WDw+fnzZ63iHmwXOjCIhUgI7EBAW9LasNuhoEgR2h+M2Gn28VC/thXJx6+Av0Hpxx8VDqaAsWroF8UO30sdqxvxEIBAxQTwFlYs3GybhutspWh4u88HyCDm06g+XNPqpnphldJA+xjCeq0UmVZQT/yoEmLgSLH7jipQADUBHahDjulawZ74LLZ0qFm4MkmM2b+PIBhMZnG2Lxz4DG0W2MYTH+IjRZkb1zqanwOBQ/q+33BeuvBpEC6OABNZcSJbVmHW8su4HfgUC/l08A+3HNI1jZyPIlDcx4/M/mOqwtg7RsbFc2afQ2EKvH//3v5LUB8/fpR/2ZTvokRv3741Ppf06EBjHYJkqry+YVAX1fj15s2b4C6XDRIwTr3v3r3rwwkO8jNm1c9nwxj7JzqzjgFdX8PW3ilZT2zbHIzKmY+eo8nbKgC5zSWABs4lRvoqCWDzVylWGjVJgClgElERCZBjCjEVt6ZIAYE8AwJfv34NYgYv5YK7ubkZvLUysk1zJf5r5w6pPMkZ/piKqx4Bn0CbmuwTqCaMKCXKYBurtd9xQQeq6c40pEQC9mVgutZFPlJ68uSJvVzj4iuHJvuNMtbH2Do/Z8IQgAAE1hMwjlEqiJco1tMmB0cA15lDsSCg5ZV6Lm/3degYxBaoUNGP2CWerplbrW7S1ZCc7QTsr3DbXVv20kkJgUECdmWzK/BgQSkit7JS8KUbpVOxDhgJNJuMPXG76BlU7ayySonZv484GEzsnO06iQfVTpWUIrC/jxRlRvEgkAOB/ft+0Grjawn2ESPIP9GlsT7G1iWqJNmmJmBUA1UDqyy1LJLmz1o+Kd5Emdu7Z6IKKNta9+8OtxzSiYycDyFgNJY4UGVSOjkcDcTYGxcTZ/bF+fzj7vfv3+0WmMaRy8vLfzy/9YUOm4/M635p9nM9/aeShv1D1vRuX9KyyNwnEHwnrJ/l9O8eGJY+P3v2bLIC+rzw9vY2SOark24ZZ/Egk20vg19fjGRu7MWRHGbdorvNwrV54uL0HE3eXAfIcBYBNHAWLhLnRmArowubPzfJUp99CDAF7MM5dSnIMQXh4tYUKSCQZ0BAPxmiHw4JIgcv9WZAYKIMJpsb2aa5Isev0auWw/7EXJm2mb5NTa5S1oiyL1a7VdZ/tsQYdKBEqVHnagjksCUd2Xcz2m+dOPSbc5b02rjUKwSZSPD+/t54Tqv9nYdMmkY1IACBOgjY7dLIYJ4CBS9RpKCaT564ztbIwn8di57CILZGl1I/G/i9LZb8ZJVqWt1MNpYEqQnofVfjYk3ayy+gpxYH+TsC+FEdChewT/fukaID6EDR4tun8uyJ2znToeysskqJ2b+POBhM7Jzt1ggeVDtVUorA/j5SlBnFg0AOBPbv+0GreekiAMLlDgS22ixgIttBWDkUwVo+BynMrQML+bnE7OkPtxzsVSVlEQQ0xpZ1cBCzf0SvGHsjcHSLM/vifP5x98WLF/+4Hr/QCHJ9fT1+f7M7xh+c0aehwWJjsxosyujm5sZ/7uzszL9sMGx5USzRGahPnjzJB7jxrL0PHz74dZY6+a80vXz58vHjx36C/cP6OMevUrwCO9eWl2jj4tjhbkF6jibvoA8UESGABkbgcGsxgUKNLmz+xRLnwUIJMAUUKrig2sgxALLhZUFrig1bTVZxAnq9Vf6QeJrubqJXNts0V4wHnXBmn0UzM0nTpiZnAn/bajQuyv5mUIMDUeM6sG2HIjcIzCKQw5b006dPx+o8d1fUaO/l8D5K1+TPnz+Ptd2P1yC58+6kXzphCECgWQJ4C5sVfQ4Nx3W2TAq83edzYxDzaRjDhW7Nu9ZVtrpx7SJwCIHgfddIHYzr0EgO3ILALAKN+1HxpUtbGteBWf2l2cTGuanBrai+StCh+kzyj8Hs301GDCYW1DgfLJRIs5jAnj5SlHmxmHgQApsT2LPvD1beaAPw0sUgvWoii9ssYCKrRvcsDWEtb6GUVRoW8knFcbjlkLR1ZL4/gYI+fmT2j6sHY2+cD2f2xfn87+6rV6+MZ11pCbHbttP5+bnlhFE1w/iO/v8anDL07t07P/tEXwv7RWQenvuJyJrmBGf/WVa8a4qb9ayMOUv6YFj3f9VZjxtdOZaCFqexH9i3M3+9YmKv2+Lm82CcQEF6btcWNDkudO4uI4AGLuPGU3EChRpd2PxxsXK3PgJMAXXIFDmmk2NBa4p0EMi5T0DuEcvS7OHh4f379/3HV8a0aa4Y95Dy8craR+aV+lDu421qcrnyitQcUQZw1P3v7++DyLov0YG65UvrMicQbNvtX9uIVRw5zm+wnsXZe8YX2XPYSx0ETiQEIFA3AfuaNDKSp0DESxQpqGaYJ66zBULh7T4fGoOYT8MYLnRr3m9dTasbv12EdyagbzyM75PLCjKuQ3duAsVVTAA/aiBcfOkBEP8ynx1P1QpL1RdN6rBxbspHQ+ym++boGFQ3R7pPhpj9+3BmMLFwto9geFAtPEnTJ7CbjxRl7sMnBgIHEtit7w+2sTgbgJcuBuW4MrK4zQImspUSL+tx1vJlyaurLQv5pFI71nJI2jQy359AQR8/MvtPqkebY68+wNHPnV5fX9/e3mrTf4wSZ/aNkflHvEYE43JLj93d3e350/TGLS77TzX+o+UJLqSO+jzYZayvI05PT91lmwGLx9w+1scZBvnsueKNV6y7a3TEuGE9eKUpE3UKDkaMNHzu10GRrCy3jK9/WbIizRoCpeg5mrxGyjy7ngAauJ4hOfQJlGt0YfP3pUlMxQSYAuoQLnJMKsdS1hRJIZB5QEDeyODjhCCBu9QJHSlObmrQXDEyly9ObnrH/8CA8QdpDqxhDkU3qMk5YE9Rh5ZFObg/ZZwjUsjiqDxb1oGjmFMuBDoCbgvvKCCRrU+Lb9CvttHe08Z35G0MP8OkYRn5FntPM8LgTJG0bmQOAQhAQATwFqIGxxIwTuuqJK6zTlK83RdoLINYAMRyaTG/g/cYLdkOpgnyiSwKBh8fi6xpdTPWRuJ3IGB/c5v12g7ioIg+gZb9qIMeEnzpfSXpYuyj2VgOW8VjqW5F0piPcTHFnnjHs+VB1ahRGSbD7N9HKAwmFs44HyyUSLOGgLEnqoiVPlKUeY2YeBYCmxPYre8P1txYOi9dDNKrJrK4zQImsmp0z9gQ1vJGUPkkYyGfVBbGuVt1WLlqSNoKMs+HQCkfPzL7T+pMU2Ov9qFevXr122+/nZ2dXVxcXF1dvXjx4vfffz85ORn8NpAz+yb1519v3ryx69DXr1/FejrT7VKoOMtopXf0dXzjdsUuz0lzsP+wpfJ++irDloPb7GN9HFHwtYal6HiG2959/fq1JUP3VkTQNzNRp+BFQEuL9knDmX37cJ4spRQ9R5MnRUmCpATQwKR4m83cYvnkaXRh8zertG02nCmgDrkjx6RyLGVNkRQCmfcJ6EdHnj9/3o/vx8hr3I9cGdOmuSK/scXCDPxXK1Eve9x4hsuyzGt6qk1NrkmCri2Ni7I/NOlXqVIc2OqAZxhoXAcylAhVaoeANiKPHXAizj39NvJcQRRk77nN00gbNUGoRZEE3IIABCCQjgDewnRsydlIANeZEVSXjLf7AlwMYgEQy2XfO9F/KmK99xNHYhK9D1nZ6iYCsO5bxy5R9UK/cYPg2bNnmqrqlgWty5NA437U/myFL31MUTUt8h3KGJzq4wvykR6+J974oFpoX8Ds301wDCaTqHE+TCIiwXoC+/hIUeb1kiIHCGxLYJ++P1bngmwAXroYE+LK+L77pZ9hVpsFTGR9AdUdw1q+OPmykE8tsmMth9StI/+dCZTy8SOz/6RitDP2av2i4/m0XdhnIgj6GFPH+QW3OLMvABJeiqn9l8F0YN+Cd/3DIudfazVoOWtcJzjOz3vjJ/QOSqCgmRyytnE7Z2anIzYnn9DPBUymsSS4u7vzk52envqXh4e1vNHrR5PV0MzX7f0HrzRlok6W/ti1cecp3Hji+yR/EqwkUIqeo8krBc3jKwmggSsB8vgggaKNLmz+QZkSWSUBpoA6xIock8qxlDVFUghkPkjg48ePg/FBpDzFKT79atNcsTDXjyjIKRpIYedLy+tEO1cp2+La1ORsxbGmYi2LctASS3Fg6xoB7fBsyzqwA16KgECEwLGGh2zdwboZj7fuP2vZXNPrBL9+/eo/u1uMSg+24AeLttiugw8SCQEIQGA9gUEbdTBbXqIYxELkJgSMUyGuM97u6+sbg1ifyWRM0VvzrnWVrW5cu5oKWNZ06YAER6BGCgreg42k5BYENifQsh91cIrHlz6mY3yHMkamhXjLYoo98U4TWh5Uy+0LmP27yY7BJI560DIZfAQP6iAWIo0ELD1RWa3xkaLMRlmQDAJ7Etih70eaY3HQ8dJFBGDpt4rbLGAiK13lFtSftfwCaMc+wkI+Nf9jLYfUrSP/PQmU8vEjs79FK1oYe3Ue3+ThcnpVOzi2jzP7YvpjYeqeP+rAPlXg8ePHloWr/GU3NzeuwocEgndQdDaqKn9ITbIq1HJUvCq8ycce/tl/xnJ3ZhUoyVjpGu+kz/5mw8uXLzNRpydPnoxVO4gf+3AoSLbJpU459HFtkqf/CwZ2c2STokvPpAg9R5NLV7PS648Gli7BPOtvNH7yNLqw+fNUKmqVggBTQAqq++eJHFMzL2JNkRoC+fcJaEvD6AfX11+b+wnbNFf0Cy5ySfVlEcQc+xGLnEKWM1yCOjd72aYmVynulkU5uPiVL/qQH506ULta1oEDsVM0BERAhseBBxaP7YUtPrNPv39m+c2wY49XsKwQ1YrWJgL6IwQgkBUBvIVZiaPZyuA6M4o+MC14u0/cGMSMyuMnG/RO+Am6cJ5b866ela1uXLuaChz4ue/9/b3RM6+RNrff3m5KSWhsy37UwdkKX/pYp+A7lDEyLcSzJ26XcsuDqp1Sbikx+3eTCINJHDXOhzgf7m5FYAcfKcq8lbDIBwIbEtih70dqy0sXETgt3Bp0v/Qbns9mARNZXzrVx7CWL07ELORTi+xYyyF168h/ZwLB+ydjpR97cBCz/5hc/Pjqx973798bN/eV7Pr62sHhzD6H4h8B2fdaChqZ6skDD+zr6i3ntd7b+Ecbhi4sXxQMPbdNXPB1qE74kuJuk3XhuRi/Erm7u1vfUD+TZ8+erc9w8xx0Vqbl9Df9GlvwFbpxzt68wv0MjX6E/oNJY1J8LOR/+GQ3R5I2s5TMi9BzNLkUdaq1nmhgrZI9tl2lG13Y/MfqD6XvRoApYDfUSQtCjknxKvMi1hSpIZD/IIE3b94YO6D8hJufpdKmuaLTDyd9WXJk6fO8QZHtEHlxcWEsxXf1GB+pMlmbmowojyKQYt9krNdrLJJ6b/J+21G45pZLd55LjPQQ2IrAgXt2GusGW2F0DA4+q7crJjdV1eSjBlhZ9ZObgFoj+O+IDDaTSAhAAAJJCRidFUnr0M98cvzsPzIZ46+seYliEtf+CXCdTTJPsUqdLDT/BAxiC2RktMD9VxkXlNI94mcyabrPLaWy1c3c5teR/qi3po3lqrPwHnUdmlZ0K5r1o+JLd3rbrA44AgQmCbAnPonIJaBDORQFBTD7dxMWg0kENc6HCBxubUsgtY8UZd5WXuQGga0IpO778Xry0kWcT913i9ssYCKrWyHHWsdafoxMtvEs5FOL5ljLIXXryH9PAkV8/Mjsb1SJisdevYY9q3VXV1fujXHO7BvQH3mB1a8eHh4G7vWi9EGmXvqRNda7s3eE3tuYfOVI74ZqXNu7Zv8tTzoX7G0HB64dUqtMCtUh3JahfOwjE3srNFj47wefnZ3Zn90zpfF1Jb+TCmA+vzVqFGiHVAPODmwlencIqdHNYanVz58/XbLJr9NdSgIdgfz1HE1GV48lgAYu4+9P9MtyqPspo17lbHRh89etonThTr7GrtolxpzOtlMgxx1Ek/+aYgcIFDFI4PPnz4PxQaTmncBZFyRYdtmmuWIxII19dhn2yFPyBmNjRPiM3WpTk8doFB3fpigjHmCNV9oX2MeKzkRz2tSBTOBbqsEkZaFUYhrtSWln6pCaDxrD67cRle3kRlgK69rCUC9/TCbTDxBOplmfgB69niE5rCGABq6ht8OzeAt3gEwRRgKD1kL/WY0qKSZ3Vih91EXEMIgtEJMRmsWzGi899fuQ9a1u4jyrvCsh6kDSnZumAd9/u3WsdK00jRPTWA7EQ2ArAm1aKfjSff1pUwd8Al0Y90KfiYuxWG7siXe46FBObUoJYPbvKSkGkzHaxnV09/g+O/58hjYmrArijUvRZT5SlHmZhmCILuPGU7MIJO37kzVR6bx0MUmpygTGecFiJcb5bLVZYKxwVxmssrhQyrrLWr4sebGQ30Fex1oOOzSQInYjYHQa+1ur69/4ndU6Zn8jrorH3g8fPhghuGTup4I5s88x+f+By8tLvXJndHPojLwfP37kc1KYliWTC1f1hH2WAQFZDaY+VaET6iBNy5cvX76cbP76Zaek75diKdRPv1vYOPX69Xn9+rV/eXg48iZHUDejzRo8NffS/1zn48ePk49rZJtMowR+p7acO2nJs500Reg5mjxXIf1OMffZCtJv3nw0MJFWbC6pyXr6Z7xOJk6dwGL/ZG50YfPvr8Op1XJW/vs3/5AuzBQwSyuyTYwcU4umiDVFagh55j85VqceWuWrNHZA7WqkcNA1aK6I+eTPk4i2fnBsZ6WVHzjwB05WwP3az2TK6hM0qMmBTCdHsyB9tpcNilI7x5GJQL5f7YKdnJxoUNLnynpZTR2/7r7foA4s64/Z9vr9K5baWlsmoOKeSnHGzSSE+/v7QYVZsHoKytKwObmjp9FGPw4fPJj6UiWq3HgpqrnqH0+z291BASUt3dijs61YUjgNZp6toLOt2LZKErFRg4Imh9wg/bLL/F+i2F8xlpGc+9Rku4xD99xyXXpcZw5FPyCryRdQorf7/CL6dcg2hkFsgWgq2JrvWl3Z6maBKCt4RELc0/2lxenbt28t3LSgkyvPkpI0EQKpjYdI0d2tQqe2frsa9KPiSw/UoEEdCAgYL/fv9YcPdB0Z9sSNGtIlo0PNwpVDYsz+Tgo7DHEMJhGFx/kQgVPZrcm+lnr2T+0jRZkTaeyk5mxebmpV3LzCmWc4KcHUwFP3/Th/XrqI89HdSQ2ZzCHbBMVtFjCRzdWlarSXtfxc0R+bvvqF/GTPqttymNSuST6TORSdoKzmL3h9d/+Dg5j9jT2i1rF3wcuK//uE8O/t/iZPiwvktF3J2+QkjrOaoHXCNgVvmsuff/5pacXd3d2mxU5k9j+F+68SqIayAyaeaey2JBJ0kMHLlVT0MqXLViesrcwt6eP2ia1rUW4aZRRoV/mkJJW5P0nIrFHM5Pl6OtdvslaBNa9uPvkICQIC+es5mhyIbPLSH2bdeBsECu0sk+OGmqnRZhLRrARo4CxcXeJA3wYvNfgsyHnNI1+/fh2sSRBpmX3WVKN71qhXKwvyR4MURlfjNr+PN9Aid1noYOvqHwk00oWNXbUDtbLDTj6OOT2JaCwBchwjs2F8/muKDRtbUFaTU5U8Y6mbYzTAuoE0xbzZprli2UzS2Jha+i5/SSFiVIzd2rOGrqr9gGV823wR2q9Gm5rsOEyOZtKiFAOIq8CGgQZF6RuxY/19cbwmMv9Py15pi7qtds00EkortMBXBTSe5OO3b1AHgh5kce7t45kJKmbRw0YWwgGZIi4nxaf3ZnZuyOBrvhqytqqGZXTd05pSWZNS2HOynqyMEmTbo/cE1SmkZfkgYvlMplv1o3T5oIGz2B6igZZRy8lxVnMWJPaHdNFQDpP2ksVY2vYlipoWZb6MJtu14dztl+uHcZ35NFxYs6HrgwpIEImmoUkdUOn7T82Ow1iAQWyMTCTeCC2Sg+WWr1GLt+Z95R8M17e6sbDNPM3gAnBQfF3kbosRDZ4aQiM1cbc0H2UOOYfqWQTdmXMH1tYfiJx8g0CGU9sgsQb9qP7SIJDa+kuNBv4fvvRBrbNE7mapqjIWue82pzg4xiWMZd3q8lwcsLgUZAcuzn/ugxq4LFIL0uxTwwYH1bni2zl9oAb9y+rN/kn3l5hoZtxHLgwmg5yN6+hOewdz2DDSN5Oy9aBu2N6ds5pcRMiMTF0lo4HR6dvcFQ3KvEB8/YmpH9O4IbqAam6PVN/3LcD9+aWv5F3MPuZ6V1vLeDV3DLRwGEwzqSHis1tlBmu4ONLCWa1bnH/3oA9w8WZBl5Wxwp3Grqz25ON+r8nWKvPhd1j6/5aivazlJ3VyzwR9RQpi6l7IT/as0lcNK3Vpko+0pZSRJ0CRlQMnqNviS61lgv4bv0z0skqk/sz+Dk5cNLpb39i7bJdBKLrt/rVWrEOvwCT9IIH/7LFhsbCMy379cx6jLSM3+CE/AAAgAElEQVSCpmGpzj7Y/SVBx7BTvn1KL6gUixKu2UwNBov9R8NZsuirjd8Bg7Dey5mV+T6JLQLtGpJUFsFLYJ2NohIDhsGlxY0bOOg18uwDtqZSitBzNHmWyml6DXpT/7Lzjs3KNofE/Yb0Y9ZMUmNtRAPHyAzGB3N9X0ZdzErX82DR8Ujpxlhl/PjdDGyLXq3R50AQiSb6lm3+WgfbQHP83uGH2+nClq7akUnUy7qRDXM6PsJP3kWOk4hWJihiTbGyjSU+btkj2aFd/vQxGV5j/Iy1pU1zZXIzSZbMPhtIwRQ2qQMuQQplGFOSSPwkSVVYY2Akh61utanJHb3KDO8GRWmZj1zfTxeQIskmlNEuf/I+A+BY929QB3wUFhEnXVv5lXFhFsIORaEBi16p6+3WurFuvq15Ix9mvOEa96TbO7TaYu/t2a9L79H7791YLF4p2z7qtIPGpi4CDZxL+CgNxFs4S1KVLcpc2y1LFZc4XSA+oQd3tzUnukaNmS5+0bvZFapS39Wc7u2+cnWbQWxBl7RAW9PFAhtgsQHsd72xcH2rmwUCzeoRy1FukqY/5uzzUopF7VWxNZqflSBSV8bC8/D3h301GxtD9l91LhZNg1aKxUAdk+yG8VIkKTy+9L7q7mmpBqbFmHylM/16Jo3RrDFWGT9+n5lOLZ30Kkif99kSsvhIfUQuvNtE3OCgmrQvrMzcKUAkULfZH2m4u7Vb72AwGdNniwHcyWvxEnisaD8+GGC7UV0lOlUZDGiC8DMZDPMZWofFYoIOAtw2clCOY5FzxweUeZawMERn4So3cQt93yIdXroYo1SZiylopmVemDvX+EUEA+l6S8lS4W7SXF+W35AgXIpVVpn2spYP9PDAyzHT1I+veCGP5RDXvcpGHr+xvoaPhddMmn5Zu4X7fv6xpin+qI0/Zv9OHyKicbcqG3stU79rux/o7MDNzuyb1U+6enQ+u9168mBBwje5aeRTU1idTeb7YG75RAZOzKAJ3aWmoh0a0leMpCuQfESwoCZ9Vn3BrdnlDd5S2kH6CyD4j1ispQ7RnsO6X8N4eNbonG489O0DZ4FZ6hZvne7qLSJfRSfTk2CQQP56btEWpwmNa7Ka71BEAmtG8kEt2iEycFyOtS7Fy4Vo4Cz5WmyJTnzpeutghYMpY08VGqyPBdSarrqb0dWmzV/xYGvRzKa6MFPA4AhWXCRy3EFk+a8pdoCQVRHGqUq9I3W1fYfAmAHmxzunwYYVa9NcmfQ2rzE1jdKRHqoUX77Sh8mKdemV0lhK0mSW2sp8SloHl3mbmmwczXbQZyeI9YHWRGlfYvjDReqwdEabREdtT7SmA67XGJ17GnvdI/sE7FqqQWmfKnWl5ObL2rPts8qyjBhasOwmvkH7IcVUNfkGuQpN3Wrlr1LiIth5U770Hr2/GWxczu9m9M7q/hkmRgPnCuUoDcRbaJeUhvr4ON/dTTHT2Su5IKWxXbjOnPTVW3dYQPVH0XSGhFEH8tRtBrEFvb6vXU69XWCNuLfamneViQSqXN0skGk+jwTSH5Od9j78Wym2Qnwm9lr5TxGOEPDFNxZW94zkkPpW0VPbGJzW/KiW2WpM/dLFa37Ely4V7UsnnaU6WNyYiNX3x3pQivgMXdaDzlgf1xobz8hQUlApfqF57om3NqgaxXdIMl9bxsIVm/3G7cIU3wJExM1g0oeD86HPpL4Y4yKidB8pyjxLdft279hUhSE6C2xWiRvp+0bmvHTRB2XUkB2WWv26bRJjGejWtC5wzK7fXGMis8u9Su1lLW9XgKQpxywiP77WhbyxZ5W+alisP0Y+a2aWxXVb+WCeDpyVjeoeV2/1O28kvINiD7aI2b/DEhGNu1XZ2GuZ913b/UD31vFmZ/YFGx5+SWNhVX1Qm3eI1Gildd2COuupHaq3SREaFCZHLiVIOmb1F8/7f/CzCczdMlG3HOsvLl6r0wX1CWZoLUEXZLLzI9pWd62OBHI2mIx75Gpdoq7hb2IFRUyOD5MvqPk57Lw5t7MqJi2uCD1Hk406ELzlGRm4DjSBjG0JkhkVVcNC8OAml2igHWPgYo4o4eQgby/UktKfMiK10i25SywZrk9TjdHVoM1f8WBLF+53baaAPpMSY5BjaqkZTbWc186pEe2cv3GqUtdIXTG7DeYstBS1atBckWR9h4zD6wdkjqYzfeUGDPzeUgYVZzc2cli0TjIUz2Vu0mVdr0FNNo5mEkQOCmMXa2uitHQlf3TaM6yRSltI6QbDMa1oTQc6Dv3dujFZ7ywR+9yEL2tMpY+NH1OkIL57KSF1VcfWnjKNUhQ9OVHKAEtUtJrTt/cC5rrc/62GCnp0OpH1lVDzUV9qgzHBDm8/K2I6AmjgLE04VgPHRux+F0ik/76RHBQx6UuZtEn8HFa6WSbnGkesrEWZsV0r6Vl6hC8sBzMeSFGrBlcoRh2QLPLUbQYxS/8K0hSxNR/v/u5ulaubQF4FXRotQLUoUMJ0jmVjldJVoCDxGasqVq4DxgMHUi19ahuTRWtWir9MiCvb/nfxpfvMg0XcmAIvjjeO5KqS+v7iUhY8aF+/7Onkn+w4moLT1afvIxUlFWcX4p4rjtYG1QVKvs8j/ngSCddq9htfMFNX2kccrhQGE4fCBXA+OBS1BoyLiBTeyACp3cZww+asWqHMAfDIpd2GwRCNYMz8Vjt93yiISSAao9Lt4PcXFG6gc4GdX7qYBOIqtudaxihNY7LAT+ta5AeWefkkUD8TDarGKsWTMZHF+bi7tWova3kn4gMDfteOhKtcyBt71iz7fJkoU68altXKyEdqU9y8ma0DZ5mk/KeMTTv240dmf4ksMt76t2oaezXp+02bFf4PMV/Rl4Vlzlps5X7N9hGD3yhVVUPw4trqcT+3/MOqsGUiXLaMmWx+31u0v8QnK5lbAkt/XjbTBGpfhDJr37Q/bvRj1Klzk6Nfn4B8v/4uZlvLWPT8ojUUBNvek/Zo/xG/XcE3flJd/y5hO4FS9NxXJ6e0g4FmNdk453bQ1L8K6jVq2qCsByO1arLrvz0lGmhhJffBoFAGI6WEuxkD9mWqqrqVZ3ySWE1Gl3H8qcPmNza2U/uyBlu68Fi3ZQoYI1NWPHJMKq9S1hRJIeST+aypKumiYHLVP2glKlIddvOKGbHUYa44bey7RgPmcvEFvhr37JqAxCcryC/LGf+TVfKfSiQOe9MmX8tWbXeuZFOabGxspzNlGd5SQmPrEilYvydq4LV3jbkpNc4EY4Lf0zMJy5uUYjyMsGpKBzqdt8t6N8+MKsZCOKKlpdyyq5bGuqQ9Pdi0chVLuodo0WGl2VyaynNybE/a8MEWWWg4uTgDdTCrbSNneadTf/XtN83uKhG3nT8G8OtZShgNnCupwzXQXgG2nt3gGQkUtCgzmuJdYzf3UPk9BdeZo7HzKnWWDmSr2wxiTn+MAXXnyCDW3Tr8fcjJGroEUoD6VjdGUeaWrD+COTH5AVW77yLb3MZWERaftka2FOvE3ESzVX1EVYODL814+BC2dUxtYyIztg5felwzN7yLL12z8Ji6bhJfh3thTye/sE9Ox+yJO+VsalB1rc4tYB+T6zP7pYH25if6FiCiDwwmfTg4H/pMqokxzghdn63AR4oyW1QXQ9RCqfQ0rfV9o7wsyp/C4aM85aaLW0c7v3QxS0Oy3T2ZlHsRmwVBK5jIAiD9y7q119i6OhykfeHmEBMfq/27lS3kjbpXzaphrrLN4lPWvKmm+YodD+/vwJkrqSC9Nv7iLeru7myGBZXUJbO/RUxdmmrGXqNyDpL5z7N9NTLGyD6WxlveMxgsu4vUNkwiW6RrhVqoFZRGnDX1VCVTLO2MnFcmEwFL2+XjVsqVZbnHpRj9VWvqLudKLz0gdY10me7W3PeSgzx33o5dIxGL9q7Jf4dn1bP63WFMxFuZR4HnSBWQldZv7GTFxL//lGIC/8hchRzMs+XIIvQcTY6oqOAMTnxjPd3FS/SygjacfyOVXHZLdRv71tG1oh9QuzY3nNDAuAQ1yAdzfV8u/RjNAlLdpBooTbAMcUHdZHunrljH0wJt7hwX5Lmb0SU5WlAXbfOrjbUOtnTh+BDHFBDnU8pd5JhaUpZZIHUdyH/ZVCV7e3DBvoanarLAjA9MMinVtj5b1cqiqEWbK32pTQpCNvm271b2S/SdQsIbCDp+KctcGW5bwz6lsRiLwmyrpWM18eNb0ORlo5l0qRs39LhPLNtwC6J08NWLJ/3A8dFgn7tb+cZdw+OBRnRAzexPDZMC1Xbe5s69QBwshAMg5V5OqpOfQKbF5qZvhy7wyLlCdxhY1CK1y5U4GJjrYIzrw1hjXdGbW5jx+uhufT06tZGp/CfVxgnUBWRrpR6cJ2WdZwI0cK5cMtFAWSl2G3Wr8VydyC9U4cGJyU/j+qAfUH8cxL7VSxSCU+VuyLJ2yZodFNOgCIyRy4xkXwcU7pbAxhItyVQr5RmU0r8s2nW2TAccbT1uIblPGlVmcqxw4mttEBsTwaQdK2JzLecgT3WQsdIt8U5klkCVqxsLpdzSGD3eXbWDmXqBykWar9nKYuTL5bL5vBapVdG3Vs4a+3BeWcmspraItqie1Vsprvn40h0KP9CIDmjcCEwLi0kgmzD1W46Zv37ZqcrkNoRAqX/5erUy3C9RRbjB32ghOBFrEleG29ZwrIGNdKix5ucQ7+RuCVRj9kvx+r1mkoAMgJ090pOVbG0wkeDU5ElJdQlwPuQwwljqILEu8P2qd7hpzlKKJc2ykSFQSKOPFGWOSwRDNM6njrtt9n277NQLJh1rc13H8dInV3+bWx3x+izTEI3J3Tisx+P553Z3kr+aNlfiQZ4rNwsCYkxkARD/shHtVTPbcZD68s0kHJig8cs6FvLLelbpqwa7vi3jU8S8qaZN+kb6XWB/B45dWIMpLSPq4IN7RkoWjftk+poWialj7JWCTa5KxiDIifqbng9uX19ff/v2zUX+9ddfXVjqpYAuf/z44e5uFZDiPnnypFNfF1iQuarX1VOVdDVfkE/3iMhqdHv16tXiHDJ58P3792/fvo1XRvDV2MvLy3iy+N37+3utiB4eHoJkWufc3NwEkVyOETg/P/f74GAyCevNmzeDt4JI9eirqysXKUFrW/Hk5MTF5By4vb198eJFpIbSNzUwkiCHW79+/To7OzOOnJ275PHjx4trLsX48OGD/7gkfnp66sd0YfXKi4uLfrwfo3fFPn365D/e1yg1bU2F/eLaDJei5y1rsqbRzrroVLQzMBTTGUXG3h1Rb43MMjlk/3QmXWcOKb1i3FPGMd+lNwb8pjnDqWuahg4XY8wtSKbm6K9rTteWLqxCg5SWy5Y1UG3XUOyU0MlFMVI//bkYC8l+GicpX0xdMsVEdE+Gnz7uchm6anQV6xuELqUxIIXRBKp/VY1OedyDmi5lL7nLxYHKjK7SbX5/RJJMO43qRqRO1RcLuntQWiRtlzrpX8U4peo0v0sTUfjFpdOF13fhlqeAxYqX4YPIMalQSllTJIWwQ+bppqpukurmKTXETVIKaxS1TE/fv3+XxajZU2b8ejPMh6layTPQTZddxeRjXOwEKN1c8ckYw+qe8r04U3nwKbuXb/DxLlLGuQqS1eSnkfi0AeDcgPJyf/nyxU8wK6zcpAOdMnQPajmwWBkmi7bY6qrAIa770jU53WjWibUb06Qq0hnFuDHNVx7LyDapJOsTlC5KOwENEVpHx8cie27pUkpn1K99X3S6srqcK9CBpD26swG6vixirjsrHPfMsBDWiOfjmiTWKWSJ//72229j1Zbm6KVYf4OyS7mJ5eMKlRksE2jQAFbp6iAuZdKAttdljUeKkD4owUq7RdtzMsXjg/n6TcZ+K5rt0dLh7q9j4nfq+Bio7VetyxxJJ7LOwxlY7C6ZPdDVSvUJhhpd6pUMZ/zbM8w8JRrYCahKDWzZW5jUhJPOSGE0VmhY0L/dZadIiukC+jfFoixdu7oWdY3yW6SwGmVpC64zJ/oukOjtvnQ60FX7KN0O6HWXLQ9ig0AskRZ3n3290H97TTbYGluI1Y1FiLmlMXq83Rvy/d00TS7rnVEa/SbfzRa6PVepuUlqsD7qxf76aPOlk2XW0LvH8T2Opqa2QTG5SIuei7mG8dK/QcCX7oQeBErXgWbdC+qYqV+/7FSFPfGgy8QvS+9Q8dZlfrdWs983WpxZ1b15m9u3AHENYTAJ+OB8CIAUcen3R1W465KbvAnfrXEK9ZG2rMwYovLhS3v9/hvfafVTFhSm73dSXvNqcd0vXaTTkK6bdHPE/juDiztp5psF/Xa1PJGhvU4fhGJyI0CdsQIHqWtyJoEqF/LpelY3IxS6anAql45PV8SB86bftKIdOE5YCwL97dogk0wODmp59pdEqhx7A03rXwavoPQTjMXofYN/9Q+VlCqPPdBOvD5EEZ0+nHJj5G3XLDspQaVZ9pNfekrQBvPX6yblcjuq5mMwfcLqqpPV63fnnX/vaLKGkwlk/fitDsJS7MkcckggJ7v9d9vUDZeNP+qGQTcXvTiivoYEhLtL5SOv6KBaLqtqDkLJqg6l6HmzmhwX0GCv2TxS8FMo7eb1tGS4uC3NaqB+OMgCNkUaKX9E8eRJTFGoJc8Nf/dmcHYL6lCQ0VW0zV/rYEsXDjqULhd04WangMggXOIt5JhUavFRNL4wTFqxmjKPQ+4Pd1vFWOzn/zh59/pbqU5FmyvL9FkSlFMlLp/FviBVSUgHnU79CXcwWbxi8buyc5YxsTw1CU11O9ArVbQmHzWa+epkGdkserI+TdGinNV8Mbesf30xHRWWt2FW01YmLl0HjhJTfOOPhXBfLv15eaXqZvJ4v6VdjOaabqjXpmR/3llj+biGS80iO1w7jySqlcySfksDPkqgjTzXBGNAJPvbf0HOulyWuaUO9Og+7XiPttix/Tw3iTnQPLbo0rI0aGBfN2rSQA1x9oXq4umjP4pqzJQRGNHJyBTjS0T5LHuJQg/6+RwS7mbqCIQFt45ql6UtuM6cQNUjxtaGcSPf5RAJHKUDfiey6EOkCbNuNTuIzaIUJB5TP1+IR23N+3Xww1LsTq/aWd0EUsv50mhI+E2QDdAfrJSPzE4/mTEsrQje1fSVx4WVprhXdo0E1iSzDAiOYaLApNz72pKoJpFs95za4gIt3Y8ab51/V8xz0M+IVrhbO3vAitYB3AtObVwg7l7wO4UxrL4z6RZbvLRXHaSBg1N/vyGDyVzDFwQm5wsjIj9Z0R3Kb0hx4TEFKN3sH2tX0vhEVgqDSdCtBMQ+rC0eZjP0oAYcCro8ahFh6ZLH+kibVWYM0f5k1LffCurjY1Wl73eClpU7hsgSX/FLF0dpiN8BLTOFRUxbpbH4Xo7aLBhsY7MTGdrr6wNreZ/GbmF/KPPDUs5uZCtx/+6onmWZC45dNXR6dRQfX8EsrBb0Ar+I3cKJ2rKg+e6RuIhXmpSulPUBoWvWJzOmn0WPvRaViCvnGBY51jiz7x9wxFGvoKXYWbFIcYc09qNVNIhIP+IodFdpIsONePK6yWKxTu5cSndFWCIYnC8V338laP0bloubs/jBiNKqgYuzPeRBCeUfI070wr5lop4oyfanAeUwqBtB2y0+jrGayv4OcuNyGYGy9LxBTe73r7FOkS7e0p0XqF+6CkdyXtmWBjVQ43yEZ9JbUv6IXkXGrqS1Uubb7tXVZ3TZRZOVzV/rYEsX7g8Ii7twg1NAZBAu9xZyTCS7yOBf3No5EaL12R41VVns5xy2x2YRjmhsMHFkZa7MamOQ2PJGkXqrBkmLxJW5kinxmCmrW0EFdCmYAd6Vl7Jz+qVsFTPWNL/OhzumCtXko0YzX3ZGPd9KnSbzKVSUk+1yCboRY40f2BffDuH9NzLK1YEdxDFYRFxGLIT70BYvhF1HzjPQb2kX4xsJCsvI6adUpLqen9LSRg1oMgAidoKmuQP3ptU1+i3tx6j+stbibdddpTHab3pTOd3cqpr0m7BPjKQZ0Qr70L15beM9OqKfm9ckyPBw8zgir8W30MBAyrqsTwM13PWbORaj6cOo6lKebF+iqHVRdlS7LJOg1GZMqTaP3+QFYvs0pzFhvV2xlQV1lA74QrTow+JZafDBBgexQQ72SIuxJF0S2EFpKr6/vogvUY118xXJD2tCcTko3C9diatc3bhW5xwwrpiCJki1Br1kys24nFQOUsXBTHzl6cIa0oMKcNkRMALsI90wxu/gg3Jpc2obROEiC7VSXP0nA7M6+IbauDirTSbBSSx+gkJ1QP19MeSVD2ok8QEGYTvPldXoPx53LwT1tF9q8TU5eMp2GjP2+gV1vXLMhlQ+/UeMFkKfyVjM5HzRr4Mxxq4AapQaG6+J7ipNpPkSjdHaMda/xGQWKYtkcWb/WLuSxqt7ptMBBpOArXq3XZpS4Ao8qAGBgi4n50G7KGeltHTJHHykDSqzppVZotwwcWuG6LEDBX2/U91N9keqfOniKA3xhxTLTLFzPxpb6PnVFjrNHYOVV3zfbk/tJ2lwIkN7+/2CtXyfSdIYf0zww76TpLiF/FE9a3A4DcSXw6rhKD6+gllYBegsl34Ru4UTtcXS3rE0kYFUk/vYU0fFNzj7C/WYfhY99lpUSP7zsbZH4v+j0v3cjb8YHMm3uFsavtVqo1+yT6ysGI2ts0QsOHo9QksgbeHoQf2rcH890xe6Emc4jpclLKOXQfAlEcmlE9DY6yySXVnN72orLeprVxejea64Fs3tgGqpJKuWapTXTKbH9aeA3FgasiTxMetTt+xwxnRmjHwX38iYace4JqXEOkY7Tz1XhaVjY3UejC9ak8c62mBLE0WK+RodG3s2UW3j2a5vS2saqGE/jjTdXSn/mPIoPrI8TlelLufNrZr6jK653SQHm7/WwZYu3B8Q1nThubqt0os2QiKDcNG3kGMK8Ylqv7t1MXmuKVJASJ3nUVOVhDvZtBy2xyYrGSSYOxTkYK4ETZh7qSYbzU45apRSYpX/p1MA/evcQboV8eRo4use6VdPU/DYQLEsXlXql7JVjBoyWascfFOiPctDkoMmHzWa+QId09Kt9GdBPiWK0tJMeZUtvcmXTibhWf5tC4rJNIXqwFHy0mQUQcpCuC+XNQvhCOrDb/VbqpjBr/4iVpC2ONXlg40wNU29srN/lKHuiuHk9rTyOXyKUZ1nGV2y6zRQ6xFVXv8qrBj7ZK1HNnnxPaJL9Oi+ngt7hNiBM28O5nGEzLJbaGAjGjjXEhMW9bVg7uhmDXUEjahjA6lu2VUxsvTuy8XFWHriWPVcJjsEUsyYR7XL0hbJZQeqXRFbTc1z+4X49+2KSfNJdd7QgjpKB3zhWvTBPg4YU84Vlipc9CBmxBJJFlkd+NJUeM/3IYOiu8vGVzcRIWZyS5b5oOCCyMHaRl53Uba6K+nLuuhGFf2rsGIUbzf4NxxgB5tQeuQyWysQ7spLiTWOsdmpLY5l7sSXg5USb1F3V33c3sFX6t62j89a5lhQTKYpUQfU37fFbs9NXSCCNDIf2YtYljLu4IrUefKWNMRo72kuUEqt11reEy+xQ03qQM4JBvtLBWb/YLtSR0p7k8qawSTAO3e4kAI07nwIAO52edQiwtIlM/GRtqbMGKL9+SidIbpbT+8XRN/vBL3V/og6jtHv15Xb3xxRjF0oKmurmvd1o4uxV6bfZbaKscwUY/VPF29cPArCnpsF8fa2NpGhvYP6MFcNhLE/Uu28jTvYkCIiB4fB0hfyR/Usy1yQw6rhKD6+sllYLehBfhG7hRO1ZUHz3SOq0ljz8/z4URXWRsxYnQfjS/fJDDaq9LHXaWA8sGAY/M9GTz/TuUozCD3/SA3ZUnchmNx37yOqIEajg31JM1eaAtsm1RSKoTW/eM4VQT/9/rvyG9IY87NsWMTOWakDavBJZDhq/bbAVTRr5FcR9PHNdaZEPW9HkxP11v5YHYkR7c21ThlGSkx3a6u2tKOBGnLTiSOes5Q/oniVvTRWpdGlblKQzV/rYEsX7o8zMnsiY4vlVjtTgIVGuWmQ4+ayK3FNsTmEpBkeNVWps0y2a4FfuD8+G2MW+Bwi9S/LXIk0xH4rXZPlrhncCHF1GxsljKLvJ0vqHbJ4RKX5rnXHBtKJVdg3d7YfNZr5KmQZ2Q6RaVmijCPaapHrC27n8CFb78XpwM5CccXJ2xDRQBbCDpQLrF8IR4AfeMs10AUiPVfjkuV1Q5fVrMDm0+VKquoFs/bdZjW2SyylSmqMOQL06L504j3aYsf289wkJh/z2OnP+gAa2NeNijVQllgjL1HUuig7ql2WBSaus/5gopjNLaijdMBvnUUf1k9Pgzm0M4gNNn9u5FZeiw3fh/QVqQuzupkr1v3Tyy7qC64fM1YxmZqJrHe5TQ4cjsbam1u8djT6wto5ZnJZ3fjUFtcZKXlB7yPF27LVrLSzAvvFReaseNvX3C1LB3Av+ArThePuhTW60T2bTkMq2xNPjUvi3nzpt149Dsyh3xciQ2hBmxr9du0Qs4/Fy2AS9BcBacSDGjS8oMujFhGWLpmVj7QdZcYQ7U9JqQ3RQ0YM+n4naJlPG/JX96nmpYujNMTvgJaZYkPx2bPayi2z4WaBpfLtTGRob0QfpAbVOEgjzTz8lj+UdeEKFvJH9SzLXJDDquEoPr6yWVgt6B1+EbuFE7VlQfP9R8Y2ef00uYVFsh2fTF8/Kxh77Ro16RaWy923Af4T7ueeejHTF1K6GI3L+tMHANqeUePVNCmEvl3Mc3zpy2KHGE2fG756IsKT7zHs0Kj6ipDSLn5JRV0g/r1u/rg0tPVHiZ0X0okobdsBpSTKcHFVxXlSzVYWsbhuLTxYtJ5Xr8kaSPuj0M4xiUyXnVvRFbd5W6rXQPbq+oqabq+uVqNr226SyOavdbClCyftwtvq9kpbF3N6sfPVHogAACAASURBVNGOHBejCx4sek0RtCXPy6OmKov9rH7UH28TxUjTUgho26EgkbmybcPV5Ek/jFGI8u5avH9jm1vGUvrJkvqBLS5rMdxWKOtzK0KTjxrNfBWyjGzrxbEmhyJEGWngZH9XArVRQ/piWehB/Wkc0J/y0SikDLUBp31HZa4uvMnJXIkmnQg6d6sUHfB71p5hCdqx6gekFXtWxi9LQ1y/Pi6mst+fcO06MODDVzjyWoar5BrnW1Bcd5mz4adxUky2Mvm69io35amcHdLUAXp0X/E000WwW+zYfp6bxGjyilSs0FtoYF83WtDAbS2xDL2+tS7KjmqXZVqUUvV7U6KYRKuYbftFIgvqKB3wRWnRh9Rz4rbCynAQ2xDgmtWB9M3iEbXX1lckhVnd2NEdmFJ2USC4wct4DTVuG/MZzNyP1FpAI0C8OO46Atsuln1B2MNabrj6DAaY2gaxBJHbTnyJrJSgzv7l5AigBGqjxorFZoYe1J/0TX/KB196vJMm0gHBj5eb7q5GEl/lgnALLmv1oK3GfE21Fgtwsl/PFbf0JxBcusvSB9V0ZLbKOZB+NWZ/0K59LjW7bSUXSz4MJgGlbYeLup0PAbrUl0ctIixdUmqzz/igUuw+0uqVGUO0r3Wy1lL3xP3zp+93grb3fbuMNL5V8NLFURrid0DLTGGXy+Yps9osmNW66icytNeiD9uqQSLnmKUheabxhzKF61jIH9WzLHNBDquGo/j4ymZhtaDL+EXsFk7UlgXN9x+R3dgnoAHQT5NteNthP0+fTCCdOsbeuRolA1U6qc9hukFJ/2oxqz2dbr/A39xRst+Ue0CNywYJ/Pr1SwPEt//+/fXXX3MJSMMuLi60E/b48eO5z5LeTuD+/l5i+vLly48fPyxPqfO/ffv2zZs3lsSZpzk/P5d6ukqqaYJQk77d3t52HfDh4cE10xgQDXVAfSN3cnJifCSS7Pv3758+fVI1RFh/Sqn8z87O1MHV0zcpIlJ647cq0HM02a7DmnkHE2sJNBhP7xvEEkSigQEQLhcTqNXoatDmZ7Bd3AuKe5ApoDiRDVYYOQ5imRVZwZpiVntJXB+BBs0V+WHkEZK7z3d8GSWrHRr59+UUMrrIXr16pYKMmXe7C0+ePJFfSP/2L42FGovrJwsGtH4CxchTqkYN3jo2skFNrtXwLlGUWs9qWOj8uv2OoB6tPcLLy8v+rUQxqo921uVt1ig3VqtI0arwmHZFntrwVok6sGHzyQoCkwTktXZde9a8rMFBW1F6ZMGutGoly6TbtJLBMFnJHBJ0Jl+3D7igyRoM1d7uj52CHARKHSAAgd0I4C20ox4zm9l6tjMsImWDK5SidZtBzNitMtmaZ3VjlFdWyYweb8sb8t0Lk1q1zX11063X7I76rBhWVpkiZo0iKrlAMUq0UvClLxB05JESdSDSHG5tToA98VlI6VCzcM1KjNk/C1eGiRlM+kLB+dBnQkyhBFDmQgVHtSGwGwFeughQV+liymSzIEBtvGQiM4JSsiq1t2uXXoRb/G4Yh7SMqRAL+TEyxM8iUOvIMwtCbomDb4W05apXkVN/oLQthIpnf8beSVXR+V0fPnzokumIJ87smyTWXAKtYPXqiT6j0tCmP305oJc4u+8HNN4JR/eVpj4K1RcROsnr9PS0OUZHN7jzMkg63cFqTkCql2QkoUg6+nKjlC9VLDhlD+kjZK1YpIpqmg5k1XBvebDENPIvSLiDfbATsbpe1w2FQrKuGEWJ4ltT58r0HE1eoww8u54AGrieITmIQMVGFzY/Gl4xAaaAOoSLHJfJsbI1xTIIPFUNgQbNFQ19nTvIefwkTeeV7Y7P6/yx8ggtcMnqC0b51rp8Os+SHIn9y0z2uoJ9uEHFnnU20GAOO0Q2qMk7UD2kiCJEeX19fXV1NcZHO4Lv378fu7tDvAwVddu5p5QeXm1HpggdcLUlAIF9CNzc3GjzTmXpAL5lB+mqZ3VnIvxnT/rHD3/HU9n6G9OygvSnTTFtg2ZiriyDHBlMuiY7q0/t7fZ82QdchpqnIACBygjgLaxMoDRnPYGIUeEbUbzdtx71JjkwiFkwdqsDrQucd7RzjerZHd6HZHVjkVFuaTY8s881Tf4rrVIH39t07vRusdYtUVmvOXQEIOAIFGGl4Et38koRKEIHUjScPI0E2BM3guqS0aFm4ZpMjNk/iaigBAwmfWHhfOgzIaZQAihzoYKj2hDYjUDESFYdfCceL13sJpRtC5KI5aQ9arNgfVuYyNYzLD2HyDDFNu5c4bKQn0uM9BAohUBlHz9WNvsz9k72I87sm0REAghAAAIQgAAEIAABCEAAAhCAAAQgAAEIQAACEIAABI4hUM2Zfcfgo9QmCcQ/MszqjEu9k6TjvdzPi02K688//+T750lKJIAABCAAAQhAAAIQgAAEIAABCEAAAk0RSHFmX1MAaSwEmiWAL71Z0dNwCEAAAhCAAAQgAAEIQAACEIAABCAAAQhAAAIQgAAEIAABCKwhcHl5qW9huhzevXv37zV58SwEIAABCEAAAhCAAAQgAAEIQAACEIAABCAAAQhAAAIQgAAEIHAUgfhHhnd3d/qG+ai69cvVAXzv37//+fPny5cv+3f7MfbT/frPEgMBCEAAAhCAAAQgAAEIQAACEIAABCAAAQhAAAIQ6AjgS0cTIAABCEAAAhCAAAQgAAEIQAACEIAABCAAAQhAAAIQgAAEIACBZQT0FYx78NGjR5zZ52gQgAAEIAABCEAAAhCAAAQgAAEIQAACEIAABCAAAQhAAAIQgEAxBO7v76+ursaq+/Xr19PT07G7B8Y/fvz45ubm8+fPk3VwP0Q2mZIEEIAABCAAAQhAAAIQgAAEIAABCEAAAhCAAAQgAIFBAvjSB7EQCQEIQAACEIAABCAAAQhAAAIQgAAEIAABCEAAAhCAAAQgAAEIWAj8+PHDJXv69Cln9jkaBCAAAQhAAAIQgAAEIAABCEAAAhCAAAQgAAEIQAACEIAABCBQDIGLi4uxur579+78/Hzsbg7xr169uru7m6zJ9fX1ZBoSQAACEIAABCAAAQhAAAIQgAAEIAABCEAAAhCAAATGCOBLHyNDPAQgAAEIQAACEIAABCAAAQhAAAIQgAAEIAABCEAAAhCAAAQgMEngr7/+cmmePHnCmX2OBgEIQAACEIAABCAAAQhAAAIQgAAEIAABCEAAAhCAAAQgAAEIlEHg8vLS/6kuv9L62a43b974MXmGT09PP3/+HK/bly9f4gm4CwEIQAACEIAABCAAAQhAAAIQgAAEIAABCEAAAhAYI4AvfYwM8RCAAAQgAAEIQAACEIAABCAAAQhAAAIQgAAEIAABCEAAAhCAgIWA//GOPtjhzD4LNNJAAAIQgAAEIAABCEAAAhCAAAQgAAEIQAACEIAABCAAAQhAIBcCv379+vTp01htPn78OHYrt/hXr169fv06Uqtv375F7nILAhCAAAQgAAEIQAACEIAABCAAAQhAAAIQgAAEIDBGAF/6GBniIQABCEAAAhCAAAQgAAEIQAACEIAABCAAAQhAAAIQgAAEIAABC4Hv37/7yR4/fsyZfT4QwhCAAAQgAAEIQAACEIAABCAAAQhAAAIQgAAEIAABCEAAAhDIncDbt2/Hqvjs2bPz8/OxuxnGR9rS1fb29jbDalMlCEAAAhCAAAQgAAEIQAACEIAABCAAAQhAAAIQyJxAxP+MLz1z2VE9CEAAAhCAAAQgAAEIQAACEIAABCAAAQhAAAIQgAAEIAABCORA4OHhwVVDm4wKc2afA0IAAhCAAAQgAAEIQAACEIAABCAAAQhAAAIQgAAEIAABCEAAAgUQ+PTp01gtLy4uxm7lGa8fGXv9+nWkbv4GZyQZtyAAAQhAAAIQgAAEIAABCEAAAhCAAAQgAAEIQAACPgF86T4NwhCAAAQgAAEIQAACEIAABCAAAQhAAAIQgAAEIAABCEAAAhCAwFwCd3d37pGzszOFObPPASEAAQhAAAIQgAAEIAABCEAAAhCAAAQgAAEIQAACEIBAAQQePXpUQC2pIgSSEbi9vY3k/fLly8jdPG/Fzxn0NzjzrD+1ggAEIAABCEAAAhCAAAQgAAEIQAACEIAABCAAgdwI4EvPTSLUBwIQgAAEIAABCEAAAhCAAAQgAAEIQAACEIAABCAAAQhAAALFEXh4eHB1fvbsmcKc2eeAEIAABCAAAQhAAAIQgAAEIAABCEAAAhCAAAQgAAEIQOBgAj9//pyswZMnTybTkAACFRP49u3bWOt0ouXJycnY3WzjT09PI2dx/vjxI9uaUzEIQAACEIAABCAAAQhAAAIQgAAEIAABCEAAAhDIkwC+9DzlQq0gAAEIQAACEIAABCAAAQhAAAIQgAAEIAABCEAAAhCAAAQgUBCBu7s7V9vnz58rzJl9DggBCEAAAhCAAAQgAAEIQAACEIAABCAAAQhAAAIQgAAEIAABCOROwP+RrqCuT58+DWJKuTw7Oxur6l9//TV2i3gIQAACEIAABCAAAQhAAAIQgAAEIAABCEAAAhCAwCABfOmDWIiEAAQgAAEIQAACEIAABCAAAQhAAAIQgAAEIAABCEAAAhCAAASMBO7v790nLY8ePTo5OdGDnNlnpEcyCEAAAhCAAAQgAAEIQAACEIAABCAAAQhAAAIQgAAEkhNwOxmRkso9lSzSKG5BwE7g58+fY4mfPHkydivzeG1ejtUw0t6xR4iHAAQgAAEIQAACEIAABCAAAQhAAAIQgAAEIACBxglEfMv40hvXDZoPAQhAAAIQgAAEIAABCEAAAhCAAAQgAAEIQAACEIAABCAAAQuBz58/u2TPnz/vwpzZ55gQgAAEIAABCEAAAhCAAAQgAAEIQAACEIAABCAAAQhA4GACkQ+oXM0eP37swgQg0CCByNGW5Z5oWe4Xkg1qIE2GAAQgAAEIQAACEIAABCAAAQhAAAIQgAAEIJA/AXzp+cuIGkIAAhCAAAQgAAEIQAACEIAABCAAAQhAAAIQgAAEIAABCEAgZwJfvnxx1bu4uOjCnNnnmBCAAAQgAAEIQAACEIAABCAAAQhAAAIQgAAEIAABCEDASuDm5ubVq1c6Pu+3//4pcH5+fn19bX1+JF3kA6ruiXKPJBtpMdEQ2JKA5dTLLcvbJS+O89sFM4VAAAIQgAAEIAABCEAAAhCAAAQgAAEIQAACEGiFAL70ViRNOyEAAQhAAAIQgAAEIAABCEAAAhCAAAQgAAEIQAACEIAABCCwlMD3799//PjhntZndF2YM/scEwIQgAAEIAABCEAAAhCAAAQgAAEIQAACEIAABCAAAQhME9CWw+npqX4dSD8W5I7YU+Dbt29XV1c6vO/+/n46l6EUv379Gor+R9zz58//cc0FBNojEDm50t8OLAtMpOaPHj0qqy3UFgIQgAAEIAABCEAAAhCAAAQgAAEIQAACEIAABA4ngC/9cBFQAQhAAAIQgAAEIAABCEAAAhCAAAQgAAEIQAACEIAABCAAAQiUS+DTp0+u8i9fvnRhzuxzKAhAAAIQgAAEIAABCEAAAhCAAAQgAAEIQAACEIAABCAwQUAH9p2dnT08PIyl0+F9SnB7ezuWIBIfObTLPfXs2TMXJgCBNglEekGkb2bO6u7ubqyGnNQ5RoZ4CEAAAhCAAAQgAAEIQAACEIAABCAAAQhAAAIQGCOAL32MDPEQgAAEIAABCEAAAhCAAAQgAAEIQAACEIAABCAAAQhAAAIQgMAkAf/Mvj/++MOl58w+h4IABCAAAQhAAAIQgAAEIAABCEAAAhCAAAQgAAEIQAACEwRevHihU/kmEv3rX0qm0/0mkwUJIod2uZSc3uVQEGiWQLwX3NzcFEfm/v4+MrDE21tcY6kwBCAAAQhAAAIQgAAEIAABCEAAAhCAAAQgAAEI7EAg7lvGl76DCCgCAhCAAAQgAAEIQAACEIAABCAAAQhAAAIQgAAEIAABCEAAAoUS0H6i+87l0aNH5+fnriGc2edQEIAABCAAAQhAAAIQgAAEIAABCEAAAhCAAAQgAAEIQCBG4P379z9+/Iil8O59+PDBuzIFHx4e4umePn16cnIST8NdCFRPwN/q6zfW/yGv/t08Y+J1jrc3zxZRKwhAAAIQgAAEIAABCEAAAhCAAAQgAAEIQAACEDiWQNy3HPdLH1vzsdLjdY63dyxP4iEAAQhAAAIQgAAEIAABCEAAAhCAAAQgAAEIQAACEIAABCAAgT6Bd+/euciLiwsXVoAz+3wahCEAAQhAAAIQgAAEIAABCEAAAhCAAAQgAAEIQAACEBglEP8WKHhsVuLu2ckDAV++fBmUwiUE2iTwxx9/jDX827dv9/f3Y3czjP/161dkuIi0NMO2UCUIQAACEIAABCAAAQhAAAIQgAAEIAABCEAAAhDIh0DEw4wvPR8xURMIQAACEIAABCAAAQhAAAIQgAAEIAABCEAAAhCAAAQgAAEIZEVAX+U8PDy4KgXbjpzZ58gQgAAEIAABCEAAAhCAAAQgAAEIQAACEIAABCAAAQhAYJSAztWaPFMvePj29jaIiV/e3d3FEwSbHPHE3IVAxQRev34daV1ZPSVe23hLIxC4BQEIQAACEIAABCAAAQhAAAIQgAAEIAABCEAAAo0TiHuY497p3NDFaxtvaW5toT4QgAAEIAABCEAAAhCAAAQgAAEIQAACEIAABCAAAQhAAAIQyJnA27dvXfWeP39+enrqLhXgzD6fBmEIQAACEIAABCAAAQhAAAIQgAAEIAABCEAAAhCAAASGCcw9sE+5zHpEv0H0119/DZf931htcpycnEQScAsC7RBQX4h8gKef83r//n0RNG5ubr58+TJWVX2CSK8fg0M8BCAAAQhAAAIQgAAEIAABCEAAAhBok0DcjdwmE1oNAQiMEcCXPkaGeAhAAAIQgAAEIAABCEAAAhCAAAQgAAEIQAACEIAABCAAAQhAYJDA7e3tt2/f3K137965cBfgzL4ACJcQgAAEIAABCEAAAhCAAAQgAAEIQAACEIAABCAAAQgMEPj58+dAbDRq1seTnz9/jmb2r8gJZfEHuQuBKgnoVL5Hjx6NNU0/6qVtwrG7mcR///794uJirDJq3fX19dhd4iEAAQhAAAIQgAAEIAABCEAAAhCAAATaJLDAU90mKFoNAQh0BPClowkQgAAEIAABCEAAAhCAAAQgAAEIQAACEIAABCAAAQhAAAIQgICdwNXVlUv8/Pnz09NTd9kFOLMvAMIlBCAAAQhAAAIQgAAEIAABCEAAAhCAAAQgAAEIQAACAwSePHkyEBuNihwo1n/uy5cv/UgX8+zZs/Pzc3dJAAIQEAH/l7v6QF68eHF/f9+PzyTm169fZ2dnkcrEWxd5kFsQgAAEIAABCEAAAhCAAAQgAAEIQAACFRMw/lSMfi6iYgg0DQIQmEUg7m3Glz4LJokhAAEIQAACEIAABCAAAQhAAAIQgAAEIAABCEAAAhCAAAQgUDGB6+vrHz9+uAa+e/fOhV2AM/scCgIQgAAEIAABCEAAAhCAAAQgAAEIQAACEIAABCAAAQiMEnj69OnovZEb8QO5/Id0spi/peHf6sKfPn3qRxIDgcYJ6Ne6Pn/+HIGgPnhzcxNJcNQtdXkNKZHvqz9+/Nj/LbKjaku5EIAABCAAAQhAAAIQgAAEIAABCEAAApkQ0O9AxD3Jrp4PDw8uTAACEGicAL70xhWA5kMAAhCAAAQgAAEIQAACEIAABCAAAQhAAAIQgAAEIAABCEDAQkDvJLx9+9alfP78+eCHLZzZ5xARgAAEIAABCEAAAhCAAAQgAAEIQAACEIAABCAAAQhAYJTA48ePHz16NHq7d0OJB3cmegn/E+FvafQTvHz50p5V/3FiIFAxgVevXul4u0gDLy4u3rx5E0mw/y397JgOE4wc2KcfIru8vNy/YpQIAQhAAAIQgAAEIAABCEAAAhCAAAQgkDmB+C9Y+JW3p/SfIgwBCNRKAF96rZKlXRCAAAQgAAEIQAACEIAABCAAAQhAAAIQgAAEIAABCEAAAhDYisAff/zhf+oy9rUOZ/ZtBZx8IAABCEAAAhCAAAQgAAEIQAACEIAABCAAAQhAAAKVE9Deg72FOnXLmPj79+/fvn0bS6yz/z59+jR2l3gIQEDH28W/QP7w4cP5+bl+7ysHVqrt1dVVpCba1MztkMFIbbkFAQhAAAIQgAAEIAABCEAAAhCAAAQgsBsBeZLjv/7i1+TLly+3t7d+DGEIQKBxAvjSG1cAmg8BCEAAAhCAAAQgAAEIQAACEIAABCAAAQhAAAIQgAAEIACBCIHr62u9aeASvH79+uTkxF36gd/+/vtv/5owBCAAAQhAAAIQgAAEIAABCEAAAhCAAAQgAAEIQAACEBgkoDO/njx5MngriHz27Nn9/X0QOXap08QiZ/Z9/fpVCcaeJR4CEOgIqMc9f/7c/0WvPhmdpHngcXg3Nzf6pvrHjx/9inUxOqBThw/S38f4EA8BCEAAAhCAAAQgAAEIQAACEIAABJolINe0ftlF3q24+6vPR+/Q66doxl6j76cnBgIQqJ4AvvTqRUwDIQABCEAAAhCAAAQgAAEIQAACEIAABCAAAQhAAAIQgAAEIDCXgLYRz87O3FNPnz7Vzwq6yyDAmX0BEC4hAAEIQAACEIAABCAAAQhAAAIQgAAEIAABCEAAAhAYJXB5ealvI0dv//eGDg7TwVuPHz+OJ+vu6hivi4uLsZQfP35UiWN3iYcABHwC+nRZvSlyAqYS61w8fdu8c7e6vb29urqKnNaniumgT9XcOG74rSYMAQhAAAIQgAAEIAABCEAAAhCAAAQgUAGB9+/f//z5s2uIO5hPMfIp6TLuWZpsvnxiep9ef/5v0iiye1C/M4FXapIhCSBQEwF86TVJk7ZAAAIQgAAEIAABCEAAAhCAAAQgAAEIQAACEIAABCAAAQhAYD0B/Rag/2bC169fz8/Px7LlzL4xMsRDAAIQgAAEIAABCEAAAhCAAAQgAAEIQAACEIAABCAwQCDYhwhSvH79Wl9XBpFjl8HPEAXJZmUVPMslBJoloHMw//jjD/dh8yAHfZ+sNPpL/TWyKqMjAh8eHgar4SI5ndOhIAABCEAAAhCAAAQgAAEIQAACEIAABNokID9V3KOVDsuff/4pp3e6/MkZAhDIkwC+9DzlQq0gAAEIQAACEIAABCAAAQhAAAIQgAAEIAABCEAAAhCAAAQgsDOBV69effnyxRU6+TkbZ/Y5VgQgAAEIQAACEIAABCAAAQhAAAIQgAAEIAABCEAAAhCYJvD9+/ezs7P+95MvX7789OmT/Qiw29vbFy9ejJU3ucMx9iDxEIDAr1+/3r59q/44ieL58+c6uU/7i5MpZyXQt46fP3/29yzHHp87bozlQzwEIAABCEAAAhCAAAQgAAEIQAACEIBA0QQ4s69o8VF5CBRKAF96oYKj2hCAAAQgAAEIQAACEIAABCAAAQhAAAIQgAAEIAABCEAAAhDYisD19fXV1ZXLTV/Z6Hs3dzkY4My+QSxEQgACEIAABCAAAQhAAAIQgAAEIAABCEAAAhCAAAQgMErg/v5emxD9Y/uePn2qs/YuLi7iJ/fpI6h37959+PBhrICPHz9eXl6O3SUeAhCwELB/bajc1KOfPXum4zj178nJiSV/P43Kuru7e3h4+PbfP//WWFin9WkcWFDWWIbEQwACEIAABCAAAQhAAAIQgAAEIAABCJRLgDP7ypUdNYdA6QTwpZcuQeoPAQhAAAIQgAAEIAABCEAAAhCAAAQgAAEIQAACEIAABCAAgWUEvn///vvvv7tn9VmcPo2JfxOnxJzZ54gRgAAEIAABCEAAAhCAAAQgAAEIQAACEIAABCAAAQhAwEpAnzDpkC8d0TX4gI790l2d/6XtikePHulYLqX/+fNnd6TXp0+fBp9SpNJ//vz59PR0LAHxEIDALALqejoaT52uf8jmWD7qs67zPnnyRJfuX/Vi5eP/++PHD21Jzsr8j//+cVrfGH/iIQABCEAAAhCAAAQgAAEIQAACEIBAgwQ4s69BodNkCGRFAF96VuKgMhCAAAQgAAEIQAACEIAABCAAAQhAAAIQgAAEIAABCEAAAhDYgcDNzc3FxUVXkL6d0dcxlk9dOLNvB9FQBAQgAAEIQAACEIAABCAAAQhAAAIQgAAEIAABCECgTgLv37/XcWD247riFHSQ1/X1dTwNdyEAgWUEbm9vv3z5ojMxt+qws6qhzUud46m9zFevXs16kMQQgAAEIAABCEAAAhCAAAQgAAEIQAACLRDgzL4WpEwbIVAEAXzpRYiJSkIAAhCAAAQgAAEIQAACEIAABCAAAQhAAAIQgAAEIAABCEBgPYHv37///vvvyufp06dfv361HNinxJzZt548OUAAAhCAAAQgAAEIQAACEIAABCAAAQhAAAIQgAAEmibw5s2bDx8+rEHw8uVLnf1n3NtYUxDPQgAC9/f3OrlP5/f9+PEjNQ1tW6p366i+09PT1GWRPwQgAAEIQAACEIAABCAAAQhAAAIQgAAEIAABCEBgKwL40rciST4QgAAEIAABCEAAAhCAAAQgAAEIQAACEIAABCAAAQhAAAIQyJaAtgXv7u4uLy/tNeTMPjsrUkIAAhCAAAQgAAEIQAACEIAABCAAAQhAAAIQgAAEIDBK4ObmpjsIbDRF70Z3ntfbt28fP37cu0kEBCCQloB+EOzh4UGbi92/f/311/ryHj16dHZ29uzZM/37/PlzuvZ6pOQAAQhAAAIQgAAEIAABCEAAAhCAAAQgAAEIQAACBxLAl34gfIqGAAQgAAEIQAACEIAABCAAAQhAAAIQgAAEIAABCEAAAhCAQG4EOLMvN4lQHwhAAAIQgAAEIAABCEAAAhCAAAQgAAEIQAACEIBA2QS6W7Q25AAAAJJJREFUnxhyp4D9/PnTnQWm87x0Tl93pJfO8zo5OSm7qdQeAnUR6Drvj//+qdvqf/VfNdF1YYXVi588eRL82/Xr09PTunjQGghAAAIQgAAEIAABCEAAAhCAAAQgAAEIQAACEIBASABfekiEawhAAAIQgAAEIAABCEAAAhCAAAQgAAEIQAACEIAABCAAAQg0Q+D/AYGMdiRNhLGbAAAAAElFTkSuQmCC"/>
  <p:tag name="POWERPOINTLATEX_PIXELSPEREMHEIGHT#5C6D626F787B44652074765C6161205C2076617269616E7465726E61206176206B65646A65726567656C6E20736F6D206D61726B65726174732070E52066F6726567E5656E64652073696461206B616E206B6F727461726520736B72697661733B7D" val="183,3333"/>
  <p:tag name="POWERPOINTLATEX_BASELINEOFFSET#5C6D626F787B44652074765C6161205C2076617269616E7465726E61206176206B65646A65726567656C6E20736F6D206D61726B65726174732070E52066F6726567E5656E64652073696461206B616E206B6F727461726520736B72697661733B7D" val="38"/>
  <p:tag name="POWERPOINTLATEX_REFCOUNTER#5C6D626F787B44652074765C6161205C2076617269616E7465726E61206176206B65646A65726567656C6E20736F6D206D61726B65726174732070E52066F6726567E5656E64652073696461206B616E206B6F727461726520736B72697661733B7D" val="3"/>
  <p:tag name="POWERPOINTLATEX_CACHECONTENT#5C6D626F787B44652074765C6161205C2076617269616E7465726E61206176206B65646A65726567656C6E20736F6D206D61726B657261747320705C61615C2020665C226F7265675C6161656E6465207D5C5C0D0A5C6D626F787B73696461206B616E206B6F727461726520736B72697661733B7D" val="iVBORw0KGgoAAAANSUhEUgAAEhgAAAGDCAIAAABIWTqRAAAgAElEQVR4Aey979XWttK+ney1C0goAVJBoIRABUAJgQqAEoAKgBKACoASgApCSoB0kN/5bL9LS69syyNLsmXpuD+ALluWRseMpNE/++d///33J/4gAAEIQAACEIAABCAAAQhAAAIQgAAEIAABCEAAAhCAAAQgAAEIQAACEIAABCAAAQhAAAIQgAAEIAABCEAAAhCAAAQgAAEIQKBfAv/tt2iUDAIQgEC3BN69e/fp06fPnz//888/f//9t8r5yy+/3Lhx4+bNm7///vsff/xx9+7dbgtPwSAAAQhAAAIQgAAEIAABCEAAAhCAAAQgAAEIQAACEIAABCAAAQhAAAIQgAAEIAABCEAAAhCAAATqE2DDan3G5AABCEDgaAI/80Wyo5GTHwQgAIG9BD5+/Pjy5UsdIbMk8Oeffz558uTWrVuWyMSBAAQgAAEIQAACEIAABCAAAQhAAAIQgAAEIAABCEAAAhCAAAQgAAEIQAACEIAABCAAAQhAAAIQgIAIsGEVM4AABCDQMQEOknWsXIoGAQj0Q+DLly/Pnj0zHiHzi63jZM+fP//111/9i4QhAAEIQAACEIAABCAAAQhAAAIQgAAEIAABCEAAAhCAAAQgAAEIQAACEIAABCAAAQhAAAIQgAAEIBAQYMNqAKSnn9++fXv//v3f//v7/v27/v/nn39UwJs3b/7yyy/694///fERi56UTlkgsEiAg2SLWLgIAQhAoCECL1680Cmy3QLJt9MJtNu3b+9OgQchAAEIQAACEIAABCAAAQhAAAIQgAAE+ibw48cPrReyLti3likdBCAAAQhAAAIQgAAEIAABCEAAAhCAAAQgAAEIQCBOgA2rcT4Xvfvu3TttJH779u10bGyzFDpRpu9Y6I/vWGyyIgIELkqAg2QXVRxiQwACoxB48OCBTv/7pdXBsIcPH/7+++937tyRrzZ5adNeH70b4OvXr58/fw4e0eP6LtnTp0/9dAhDAAIQgAAEIAABCEAAAhCAAAQgUJXANFrXeowG7Dqio8D07/379+/evVs1axKHgCPg7NC9V3Kyw8AsFV+TTorsHiQAAQhAAAJdEnD9gt8RKKz32fFCui41TqEgAAEIQAACEIBAswQWXVNNoDF11qzKEAwCEIAABEYgwIbVzrQsj+vNmzfaP2w8PzYvPnuP50y4AoE+CHCQrA89UgoIQKBPAtpVpncAuLLp8Jh8MstWs0Xn79WrV48ePXKpEYAABCAAAQhAAAIQgAAEIAABCEBgH4G1bS7+huzIegwj9H3YeWpOQKYoqwsML/g5f2rtCgfJ1shwHQIQgMAlCCz6J+oU3FH26SDxWlk+fPhgWX1Ye5zrEIAABCAAAQhAAAIQcAQWXVP5pcYpC6bOHEkCEIAABCAAgYMJsGH1YOBVs5NLpv3GL1++zM9FW5f1KbNbt27lJ0UKEIBAOwT+OxdFxwx09nR+/YpXtPJ948aN6V/Jr0/3TN/w4Y16V9QmMkNgNAJqjf1TZEnH+vWZMn1/TF+V1bfLXCKPHz9WM8hK8GiGRHkhAAEIQAACEIAABCAAAQhAIJ+A3r/o78POT5AUIFCEgKZ9NPlTJCkSgQAEIACByxHQbL/7yOTlhEdgCEAAAhCAAAQgAIGeCDB11pM2KQsEIAABCAxLgA2rPan+xYsXz549i5RIZyu0wfjOnTvaVKw/xdRM49evXz9//vz+/XutivrP6vpvv/2mW5y/8LEQhsDVCSwcJLt6kXz59S4T/flXXHhq+PQtbC2068SFu04AAhCAQAsEXr9+7Z/p1Wl+zbulCqbG7ePHj/63hu/duydvj0YvlSTxIQABCEAAAhCAAAQgAAEIQGBwAjquszbNODgZig8BCEAAAhCAwFkE3FvkzhKAfCEAAQhAAAIQgAAEIDARYOoMS4AABCAAAQhcnQAbVq+uQSf/t2/fdDJCR7/clSCgT/LojNl8Q7L2FeubY7quu3/88cc8BZ064yxZAJOfELg0gf9cWvoc4XVYVoNYfZ9HnyxTw6dP93z58iUnQZ6FAAQgUJCA/zKAJ0+ezJ02e17v3r2T5+fi6y0CLkwAAhCAgJ2ABpk6m6omRf8qbH+QmBCAAAQgAAEIQAACEIAABCAAAQhAAAIQgAAEIAABCEAAAhCAAAQgAAEIQAACEIAABCDQJgE2rLapl1SptK9Pnw6bnwFz6Wg3so5LRDYk60ihDlaspaADZj9+/HCpJQWmzYfKfXcKxuyUvnJhi6MRF9FGJjDuQTJf6zpU9vLlS52U1YkyfcyxdgvlZ00YAhCAwJyAjra615zrA7Jql+Zxkq48f/7cxddnZzk362gQgAAENgnIL1KjpDeOaJCprxrqhSX6V+HJa9p8nAgQgAAEIAABCEAAAhCAAAQgAAE7AQ1CtUh59+5djUN//vln/Xv79m0NS3mhiZ0hMSEAAQhAAAIQgAAEIAABCEAAAhCAAAQgAAEIQAACdgJsWLWzajmmlle0r29NQm1F1vfE4ruRZQn6Qs9aCrqujc3+mcNITHdL6zs6t+Y2H+qwhvsCUPHzGpJfexqVvnKZtjhqpUm5s8bk1EEAAj4BDpL5NH7SiTI1cGpBHj16xEGL/x8afkAAAgcS0NFWl1uq1+Ue9APafON/lMw/V+ZHIwwBCEAgIKA3c9y8eVONkjvd6iJMXpPGeLhMjgkBCEAAAhCAAAQgAAEIQAACEMghoPVLTc5rkfLTp0/TOFT/6rWXGpbqhSaatC++ppgjLc9CAAIQgAAEIAABCEAAAhCAAAQgAAEIQAACEIAABDogwIbVDpSoFZb4GTCdItOb+yIl1Tk03xLWYr5588Z+Lksnu7S+o69fBJsPpy8AaV+idieuZZR0XeloH6PkV8rBg8pdMkiS4Do/IQCB/84R6LDB/fv33XVXdb9//66LqmDuiouTH9A5V60QK50poH93pDkJJjkVmP7dkcj0iJo5/ekLjK9evdLh1N3p8CAEIACBVALv3r3zH/EbZP96algfEXJfm5VjlPo48SEAgQEJaHAYH16KiZwuvcDj7du3kQ9eD4iOIkMAAhCAAAQgAAEIQAACEDiGgCbznzx5MuXlZsU1N15pGr9qofQiJJ0fi2ShGXtF+PDhAzP2EUrcggAEIAABCEAAAhCAAAQgAAEIQAACEIAABCAAAQjYCbBh1c6q2Zja5hf/ZIVOkW2urcRT8Muu9Zr4l82myNpPGN+rrIUtfTdMJzX0JkE//dSwbFgbpONP6YyZdlCXOrcWz4u7ELgKgZ///ffffbLq6xNatZ3+9qWgp3SWVB/G0XktHQPdnUjkQQmpJXP95cj5559/SshKEkaE5xYEIDAmAd95UiNpP7sfx6V0dKrexeHUh0NBAAIQWCSgUVPkU9fzRzbfWTJ/hCsQgAAEIAABCEAAAhC4IoHpg0juoI48Ya06aO4xqSz5KyJJ2RF5TAKyVVmmZrbdq4U2Oej9bmd98mvzFJkTXkJqwp/pegeEAAQgAAERmPsn6gLs7f/EUCd11RrDEwIQgAAEIAABCEAAAjkE5q4pU2c5PHkWAhCAAAQgcAABNqweALlqFpvb/Cy7hS1nsVwpLBubddLMfjItZ+ehjoroPfhOtnhAL2e0HIGLJ8JdCHRDYP9BModAhxP8D92465sBvS1VtXczWsEI0+E3NYipayeSgbajoCJICgIQiBDQuX/thpki6HNkwfseIg9u3vr5559dHNo0h4IABCCwSEB78vTOj8VbixeP9+sWxeAiBCAAAQhAAAIQgAAETiGgLTI6rqNX2Rlz5yCZERTRihDYXEF0uZx1kCxpNVHS6s10vDPSaY0ABCAAgTUCqf4JB8nWSHIdAhCAAAQgAAEIQCCTQKprytRZJnAehwAEIAABCCQRYMNqEq7WIsvR0rGuyDY/4yZkfRNM3xmzly7+HaPguxebyVpOpq0lcvv27aRTIX/99dfmx9nW8uI6BDoj8J/88qg66YCW6nBqUtpdkfpIZnw1Fk+fPpW0agX0nTGti9sT1EaQqaT2R4gJAQhAYAcBd4pMz964cWNHCmuP+I1exHFce5zrEIDAOAS0hy+1ldB4jG1841gIJYUABCAAAQhAAAIQCAjoRQzyovX6quA6PyHQAgF9XqZl49Qap/2dlBNPfWaHEWgLpoUMEIBA4wQm/0R7cBuXE/EgAAEIQAACEIAABLonwNRZ9yqmgBCAAAQgcGkCbFi9tPr0KaD4Nj/j8TDfDCxAtLgTiWZ/+eaUiHLf98kNrRYlnSJTdqmyRYrJLQhcnUCBg2QTgh2nwuxfEixOWUfCXr9+rVZMK+j2I3BqpyQz3zQsrg4ShAAE1gj4R7/W4tiv+8fSUt0+ey7EhAAEOiBgHEAGJX3//n1whZ8QgAAEIAABCEAAAhAYisCDBw/0Vr+hikxhr0JAxll2lqlgwfcdcmOdr6AKSAoCEOibgN4lrA859l1GSgcBCEAAAhCAAAQgcAkCTJ1dQk0ICQEIQAACgxMou5TAhtXa5qSjEHr1XiQXHe7Qkf5IhEq3diz97HhEwu/Yr7gvo0qgSBYC5xIodpBMg73UkpzSNgVCSmx9P1ENpb3z0+tR9WUzPRUkxU8IQAACEIAABCDQAQGdtN931jQ+Lu2ADEWAAAQgAAEIQAACEIDAJoHUDyttJkgECJQi8Oeff5ZKqmw6Oxb5JAAj0LJaIDUIQKBvAs12AX1jp3QQgAAEIAABCEAAAnMCTJ3NmXAFAhCAAAQgAAEI7CYQd650MuLp06fGxO1f5ZkSjJwB0ebD+EfSFkXat+6z4ynJFv+c2qJ4XIRAlwSKHSQTHftZrNZQqqFUo/DkyROjYPoM4m+//abvIRrjEw0CEICAnYDflu5wpyIZff/+3d1NdfvcgwQgAIHuCew7RSYsux/sHikFhAAEIAABCEAAAhAYh4DePzVOYSnptQg0Oxf0+fPnfSS/fPmy70GeggAEIDAaAb5INprGKS8EIAABCEAAAhBolgBTZ82qBsEgAAEIQGBkAmxYvaj2X7x4Ed9gnPR6qaQpxHhkf6OynW28LGvp7NuvuO+pNRm4DoHrEvhvQdH1DUp7NfY7noIy5CSlJvXhw4dq3YyluHfv3qtXrx49epSTKc9CIELAPwsuy7x7924kMre6IeC3pfs8qjUUfuPW7OahNeG5DgEIHEagbMtzmNhkBIEcAjhdOfR4FgIQgAAEIACBgIBG3Cw/BEz42QKBO3futCDGXAZ/wmp+N3KF0WsEDrcgAAEI+AQirwf2oxGGAAQgAAEIQAACEIDAAQSYOjsAMllAoGUCLM23rB1kG5YAG1Yvqvrnz5/HJU86SPbgwQOd7DAu2dy/fz+e9WF37TL7IjV4hsUXjzAEDiNQ8iDZYULXy0gvPtE+DzWd79+/t+Ty+PFjxdcJNEtk4kAglcDLly/dI+qeOUjmaPQd+P33392GM33/sFRhg5c0K5dSKZMOBCDQGQHNDuwrEUOsfdx4qgUCOF0taAEZIAABCEAAAt0QYDdMN6rsrCD9Ddl2j1470yzFgQAEIGAhgH9ioUQcCEAAAhCAAAQgAIEDCOCaHgCZLCDQMgGW5lvWDrINS4ANq1dU/bt37+KHvvTxklu3biUV7dn//jYfkTsX/wZPar5Tjkp2M+t5BD21Y5c1C0xzklwZk8B/xix2pNR6LZ+aV31qLBLHvyXXVsdw/SuEIVCEwI8fP4qkQyKXI+C/BkAnykpZwqdPn3wUnEv0aRCGAAR8AjpX7/+0h/cN5+zpExMClQiU6moriUeyEIAABCAAAQhAAAIQ6JvA7rHk7gf75knpIAABCCwS6O848WIxuQgBCEAAAhCAAAQgAAEIQAACLRNgab5l7SDbyATYsHpF7W9+jmzHR8P00cjNpzTN+OHDh01iOz50oZNvm8nOI+x4SqtLOioyT4orEBiQAAfJlpWuw7KWlm56WJ8v4yzZMkeuZhD4/v17xtM8emECwRGvt2/fFimMn86mt1ckRxKBAASuS2DHEEuFffjw4XWLjOQjE8DpGln7lB0CEIAABCBQgwAbtWtQJc18As2+XnHfPBXrfPkmQQoQgAAEIAABCEAAAhCAAAQgAIHjCTB1djxzcoRAOwRYmm9HF0gCAZ8AG1Z9GpcI61zu5me49m3/05d4njx5sgZBx8M+f/5s+eDYjm2E/oHGNQHm13c8teOReb5cgUAfBDhItqpHdY2cJVulw436BOJfHa2fPzmcScB3xfS12HxRPn786DuORdLMl4oUIACBZgn4rZBdyH2b/+zpExMClQjgdFUCS7IQgAAEIAABCEAAAhCwENixmqhkWeezsCUOBCAAAQhAAAIQgAAEIAABCEAAAhCAAATaIcDSfDu6QBIIBAT8rWJFNpeyYTUgXPan/1WJtZQtx70Wn33x4sVff/0lk9CxMb3UT28BUECLMjpS8eXLF2Oy+rhZ0usDtO3w9u3bi/LEL0qepC2LkkqyxdPkLgTGIcBBspiudZZMZ2eNbZm+S6bvmMWS4x4EUgjwBo4UWr3FlS/uWh4NofMdl8ePHztGu10ulwIBCECgewJygVLfSqLhonGg2D09Cng5Ajhdl1MZAkMAAhCAAAQgAAEI9ERAS4NJi3wqO+t8PRkAZYEABCAAAQhAAAIQgAAEIAABCEAAAhAYhABL84MommJekQAbVq+ltU+fPsUFTt34F6SmTYA6TqZjY9++fdPXzxR4/fp18OW64JH5T8tpt+kpLfq8efNmnoLxip7VgTdjZLtUxgSJBoFLE+Ag2Yb6tIy92eC6JNQYcZbM0SCQSYA3cGQCvPTjv/766/Pnz10RXr58KT/M/UwNyIH7+++/3VM5LpdLhAAEINA9AY2a3InWzcLqvSM5zdRm+kSAQFUCOF1V8ZI4BCAAAQhAAAIQgAAENglotso+AlVqzG5tIiUCBCAAAQhAAAIQgAAEIAABCEAAAhCAAARaI8DSfGsaQR4IOAJsWHUoLhHYPNegvXynF0T7li2ntrQ8pE/+yAJ3C6xn9bU0y1myV69epR6H2y0VD0LgEgQ4SLatJp0ls7RlU0Jaw2Yj9TZTYhgIqGs0xCJKtwR0KtV/GbM+KaYj/qml1csA5Pf4XqMcphyXK1UA4kMAAtcloLbC+F1WjTz9dua6RUbyYQngdA2regoOAQhAAAIQgAAEINAIAY1A7eNKvX3pwYMHjUiOGBCAAAQgAAEIQAACEIAABCAAAQhAAAIQgICRAEvzRlBEg8ApBNiwegr2fZlunsu9c+fOvpTLPqXVHLX8kSNe+nKaPpKhD6Bl5qsUlJG/4zpIUDJo7zTfCgqw8BMCHCQz2YDasidPnpii/vSTznvoM47GyESDwBoB/xNSa3G43jeBd+/e+V+Y1eeDda5VFy2l1hEyHTyT9+PvwuE8vQUdcSAAAUdAQyx1RpEhlmLKQZLbwwlVB43AFQngdF1Ra8gMAQhAAAIQgAAEINAZAc16/fXXX5HVxKm8euPb06dPOys7xYEABCAAAQhAAAIQgAAEIAABCEAAAhCAwAgEWJofQcuU8dIE2LB6CfVZTihsrrYcVlKt/nz79k2LO9qC6KRS4M8//9TRr48fP5badqh0ZMBKUykrfX3oTGVUQPkqd8nAt8gOUzoZXYjAfy8k67mi6kjG169f/SMZEXmmM7KlWrdIRtzqmAADp46Vay+a/CT/k2JqhR4+fCgXR//qE0B6bYDCN27cUGujk2Pfv3+X2Uwt1byx0tuaOU9vJ09MCEBgIjANsTSU0jdX1bCokdEbTdTyaJSlhkjjLrwdTKUDAjhdHSiRIkAAAhCAAAQgAAEIdEBAbzPR8PP169cvX74MvHSNQzUC1VuWGIR2oGiKAAEIQAACEIAABCAAAQhAAAIQgAAEIDAmgWDSb0wIlBoCjRNgw2rjCpJ4lrZUqypNFUSf89HfASLp3JqWmQ7IiCwg0AcBDpIl6FEd5PRpjs1ntMdaZ8ksp343kyLCsAR0HGjYslNwn4BaHh1k1UYZd1EtjE50uJ+bATmFOv4hD2kzJhEgAAEILBKQ/6OGaPEWFyHQAQGcrg6USBEgAAEIQAACEIAABLohoBch6U8nyrQUOr3KRC9RYl6rG/1SEAhAAAIQgAAEIAABCEAAAhCAAAQgAIFhCbA0P6zqKfi1CLBhtXF96YMTmxJqYWUzDhEgAAEI/AcESQT0fUNjfHm9T58+NUYmGgQCAvq6VHCFnyMTUGOiL67qeOoOCHpbs7bdsNtmBzoegQAEIACBEQjgdI2gZcoIAQhAAAIQgAAEIHA5Anqhyd27d/V+Sv3LvNbl1IfAEIAABCAAAQhAAAIQgAAEIAABCEAAAhAICLA0HwDhJwRaJsCG1Za1o3fwbYr366+/bsYhAgQgAAEOkqXZgBatdSrD+MzLly/5KJmRFdECAjo1FFzh5+AE1PjoTQ/242T6CpkaK717QN9pxSkc3HgoPgQgAAEIRAjgdEXgcAsCEIAABCAAAQhAAAIQgAAEIAABCEAAAhCAAAQgAAEIQAACEIAABCCQT4Cl+XyGpACBIwmwYfVI2kl5Wb5IlpQgkSEAgWEJ/HfYku8u+PPnz/VdMsuJXmXx8OHDb9++7c6LB4cl8OnTp2HLTsEjBCbvXBHevXsnI9EAW22R/EL9q5NjN2/e1Bdp9eEy/SlmJB1uQQACEIAABCAwEcDpwhIgAAEIQAACEIAABCAAAQhAAAIQgAAEIAABCEAAAhCAAAQgAAEIQAACVQmwNF8VL4lDoBIBNqxWApuTrPH8Qk4WPAsBCAxCgINkyYrWt33evHmjE2KWJ//+++8XL17oK5+WyMSBgCPAwMmhILBI4MH//hZvcRECEIAABCAAATsBnC47K2JCAAIQgAAEIAABCEAAAhCAAAQgAAEIQAACEIAABCAAAQhAAAIQgAAEdhBgaX4HNB6BQDsE2LDaji6QBAIQgEApAv8pldBQ6ahH1Jd/jEV+9uwZHyUzsiLaRODHjx9fv36FBgQgAAEIQAACEIBAVQI4XVXxkjgEIAABCEAAAhCAAAQgAAEIQAACEIAABCAAAQhAAAIQgAAEIAABCECApXlsAAIQgAAEIAABCLRGgINkOzXy5MkT+5PGz5fZEyRm3wR4/Ubf+qV0EIAABCAAAQg0QgCnqxFFIAYEIAABCEAAAhCAAAQgAAEIQAACEIAABCAAAQhAAAIQgAAEIAABCPRKgKX5XjVLuSAAAQhAAAIQuC4BDpLt1N2jR49++eUX48P6utTHjx+NkYkGAQZO2AAEIAABCEAAAhA4gABO1wGQyQICEIAABCAAAQhAAAIQgAAEIAABCEAAAhCAAAQgAAEIQAACEIAABEYmwNL8yNqn7BCAAAQgAAEItEmAg2T79fLs2TP7w0mR7ckSs0sCb9++7bJcFAoCEIAABCAAAQg0RQCnqyl1IAwEIAABCEAAAhCAAAQgAAEIQAACEIAABCAAAQhAAAIQgAAEIAABCPRHgKX5/nRKiSAAAQhAAAIQuDoBDpLt1+DTp0/tD+ujZO/evbPHJ+awBPTxun/++WfY4lNwCEAAAhCAAAQgcAwBnK5jOJMLBCAAAQhAAAIQgAAEIAABCEAAAhCAAAQgAAEIQAACEIAABCAAAQgMS4Cl+WFVT8EhAAEIQAACEGiZAAfJsrRz//59+/N8lMzOauSYb968Gbn4lB0CEIAABCAAAQgcQwCn6xjO5AIBCEAAAhCAAAQgAAEIQAACEIAABCAAAQhAAAIQgAAEIAABCEAAAsMSYGl+WNVTcAhAAAIQgAAEWibAQbIs7Tx8+ND+/N9///369Wt7fGIOSODHjx/v378fsOAUGQIQgAAEIAABCBxJAKfrSNrkBQEIQAACEIAABCAAAQhAAAIQgAAEIAABCEAAAhCAAAQgAAEIQAACAxJgaX5ApVNkCEAAAhCAAAQuQYCDZFlqevDgQdLzvFwhCdeAkZ8/fz5gqSkyBCAAAQhAAAIQOJgATtfBwMkOAhCAAAQgAAEIQAACEIAABCAAAQhAAAIQgAAEIAABCEAAAhCAAARGI8DS/Ggap7wQgAAEIAABCFyFAAfJcjV1//59exJfv3798uWLPT4xhyKg12+8fPlyqCJTWAhAAAIQgAAEIHA8AZyu45mTIwQgAAEIQAACEIAABCAAAQhAAAIQgAAEIAABCEAAAhCAAAQgAAEIDEWApfmh1E1hIQABCEAAAhC4FgEOkuXq6+HDh0lJ8IqFJFxDRX727NlQ5aWwEIAABCAAAQhA4BQCOF2nYCdTCEAAAhCAAAQgAAEIQAACEIAABCAAAQhAAAIQgAAEIAABCEAAAhAYhwBL8+PompJCAAIQgAAEIHA5Ahwky1XZH3/8kZTE+/fv9aKFpEeIPAKBb9++vXnzZoSSUkYIQAACEIAABCBwIgGcrhPhkzUEIAABCEAAAhCAAAQgAAEIQAACEIAABCAAAQhAAAIQgAAEIAABCIxAgKX5EbRMGSEAAQhAAAIQuC4BDpLl6u7XX3+9efNmUiqcF0rCNUjk1E/bDYKFYkIAAhCAAAQgAIGyBHC6yvIkNQhAAAIQgAAEIAABCEAAAhCAAAQgAAEIQAACEIAABCAAAQhAAAIQgEBAgKX5AAg/IQABCEAAAhCAQFMEOEhWQB2pHyXjIFkB6H0l8fTp069fv/ZVJkoDAQhAAAIQgAAEmiOA09WcShAIAhCAAAQgAAEIQAACEIAABCAAAQhAAAIQgAAEIAABCEAAAhCAAAT6IsDSfF/6pDQQgAAEIAABCHRIgINkBZSaepDs77//1nd7C2RMEl0Q+Pjx48uXL7soCoWAAAQgAAEIQAAC7RLA6WpXN0gGAQhAAAIQgAAEIAABCEAAAhCAAAQgAAEIQAACEIAABCAAAQhAAAJdEGBpvgs1UggIQAACEIAABDonwEGyAgpOPUimLN+/f18gY5K4PgGNmu7duw4ImQkAACAASURBVHf9clACCEAAAhCAAAQg0DQBnK6m1YNwEIAABCAAAQhAAAIQgAAEIAABCEAAAhCAAAQgAAEIQAACEIAABCBwfQIszV9fh5QAAhCAAAQgAIEhCHCQrICaf/31119++SUpobdv3ybFJ3KXBBg1dalWCgUBCEAAAhCAQGsEcLpa0wjyQAACEIAABCAAAQhAAAIQgAAEHIFv3769fv36wYMHt2/fvnXr1s//+1Pg7t27uv7jxw8XkwAEIAABCEAAAhCAAAQgAAEIQAACLRNgab5l7SAbBCAAAQhAAAJ9E0hdbflv3zgOK93Nmze/fv1qz06RpSotg9kfOSCmRJJgnz9//vt/f//888/379/1r7KeTsrduHFDJdXf77//rn/v3LmjQ3QHCNZlFlr+fPz4cZdFo1BlCWiAPVVMVyX9iqlaqer5v3r5f1VSH0ikVpblT2qlCGDJpUiSzj4CWOA+bn08hdMV6BGfPwDCz+4J0AX0oWL02IceKQUEjARwV4ygiNY4ASy5cQXZxUOVdlapMcX2zZs379+/15LU/NlpoerTp09aSXn16tWjR4/mcY65gg0cw5lcRiPw5csXtySt+u6WwBwHLX65helpbVqHS93deODFixfPnz9XHP17YuuxKKQOx6rgWvhTqRUICj6Velr406rftCLf2o6CxXJxEQIQgMDBBJgtPBg42TVFgBFKU+rYJ0zHjdiYS/PDjm722T9PtU+g4zaqffiDS8icSfcGgB9bT8W7V1t+/vfff0uJpUnMxcWexfQ1AdrTSwQ1B63lrsWSrl3UzPXTp0/X7h55/d27d1qK00fSpjNjSVlr/loHVx4+fKj3RCY9OHJkWf6ff/6pxdEkCHpEY62kR4h8XQJTrVTFtDeqrrBqXadaqRe4uosEIHAKgQEtWQ6ZW/dV/Z2Ofepfhafrz549S+39NeWk1mBaWnbnSLVwrsquheT79+/bl8+LmIF6scWi6aJ8oab8gQEtUCreNEJ5FNpIsc8YpP3JGqVu/TlrV2oySP9ss0xUndHpWxxwunxF9+Tzb9r5dRvbzaINVYV9A04Nj9kFpFJqPz56bF9HSLhGQOPxzWmfczfEr0l+7vWe3JXdJOXBTjuqp73F8ro1DFRq07St87qnXcX6N2kIpsTltMdlUxaKFo9z4l3J5g+0Wxh0zGn0ZMmb3ul1He+54uZXelLlvHTGK67STe1PwVeYab5L9qNJBqMkinb8EklnNqAuQ51LHPiHDx8OnmmUPJtNDQPhuNaudVd70eQn71v8mkqqhWmZhBamIy1S4I0X3AuRQzun7GqEVWR5PvqLFDxHvFLPnlijVYTptZvTv2J12Oy0uktttPAd+Ml7l0jOgZdU8t6nafPGlVjKGE5JBwuchpAdW+Dknu3rR1Qf1TKoOb3WJopNq77ooCzorBdbDKbO5lh6GqH0attzrflXum/E5BTJV9+cGPeZKHz8YD8QYPfPHA9/yvS6o5vd0Io/6GaunBfkb9CaNrTse72IUrbsjZmcfKnysNFHcYYuwe7bKFfSPgKWAwuNzIdYgOe0qFeZMxnT+XHa78mPdYVKDbg+a5osKjg7lLnawkGyVFUux9d+XI3Pl++tXNUkhZq/lZtHXJbpaMO3/opkpnlPefb6K2jcRQRrKhE1BAKeaipTEcSWg2RNabOGMHIX/lcp37jp3cxcdMJElnP80m+m2Dx+dQJdWrIa8LV5B3fdojj7MXLlqMhqEywNwpMnT9S5ZHbBk7eq4kyTKfrXFc1NtcTLeMpek7lIXVqgirk5pLSYitLZ4VEo65cvX+5YmdPIRxNnyvH4ZTmcLlc1ruXzd9zYUoWdTVYN9NoFVIXWYOLosUGlIFIqAXbDJBG7lruSVDR7ZM0Sy9/W3+YW/3mamvwx7oSTr9XmQbJpNOqGom4E6s6MTePTedm1Yff4scZcjOnKtSy5Y8d7TUH269dSpb1clpgqu86yqi3SjJD+1uYZtDlGg/3p36TjrJMMcvY0i5W6sWx61j6xZinvWpxebeD4g2QMhNdsbMDrZavVBFAukNqE+V69uanLo8icOc9Rmdw8TfLva/QW8z1r4e+iNVr7MfRX6at0kw8v5arTXFTW2sXpOJlUyQLuGqL5dSxwzmQoC5QB9LeJYvBBGVNn80oduVLWlaq9u29w217UY5eNWFBS6V0N9SD7IctWyYnkVUY3gd6r/pRRBbPE8ro3p4sXRUo6mayjDppz1uTY2rTYYha66I6ytDNfvSZqcH2ENiooch8/+zhI1secCc5PpE6V7TRr+7GRguy4pbJfZbWFg2Q79LvwiFq0e/fuLdxYvyTvQS3I+v2Kd+TxyHdPndM0ClRkL7sxrwtFy+/z1Ajqr1SRNWme+kkceY079rLkCJzvWAt7qls/F3gahOi6G41omTyV3jzZ4Iq6De2zr0RYlqPltHyegcxd/sTOM+28V0vWMnN+YzJVGeN+FzUyOreTWsuSpj+mxKUy7Th0DV1qjkH80w+S9WqBapp+++23gPbun0kHyeQ0as5X02S7s3MPKl95ifO9HS5CqUAHTlcpFJfz+XttbKnCpUw6nk6vXUC81P3d7UOPjCkyxxR9GPaRu2E0uzh5a9PbywTQBXbvl53WaKdB0KTQSlMKl3NXitun2j3521qZzh9ySu9yueNvGJFmTzxIpsJOp1NcK6FSZ45GGzlIdjlL7tXxzq+hl1NlfpGnFDSO1ib43W2RdjsZj7Mqu8g7GbVmoaQ09+46MiU7n5H466+/6s0t9G0D89M1cxMqNbnHQHjOdtgramHkn8QXv1TrtYwlL2Wq/vp3wjW5ClrOjjwebLhctHP5G7sd4xzF6fWgmuSvtBwvSgJbfLFysbwd1Gjhkqusv1I9SKn+4kg9Lir3EhexwLmahrLAPmYL50pkUMbU2dwqFq+Uqu+LidfY3YdtB6h7bcT8Yg61ND/y6MZX+gHhgo2JpLXspCo4Ua8cp9GHxqcHsMrJYoQ2KofPKc/KRzKuFmm2YXPCQdOtOaXQFsd6ZtzNnEnB9qq1PaU5xqNnL+fHZpbXPX7J1RZ9vrDUX9IpF82Llcq3hXS0duXswB7QUwcLr0UgvSdyU0LF0YhRkSWhptf1p4AOR2opUY6OdBdPQRHkgR1ctKayEys162KoBYykehEHW/CuBEslpuIUFMCSlAwvVcggfiX48rGCjHJ+qphSRwSISqF6pzqlChjUSv3UdaPPp3QUP0fUEZ7Fzp0pptp535a82fE5bpsB9Q7xqqR6mtN2pTbvym5TZnuEExuZvi1wn5+5pjj1KXEjnO5mmmIk9/z+3Ze/S6fLL+C+sNR3RZ+/18aWKrzPjO1P9d0F2DlcPWZPemRM4dyA1DHF1c3Ylz8+zJ8QlZo6K9vROPUFAb90RcIXdVeKlH1KRJM8OUO/QEH+z4jDr8bWj7kYlktWsJh+UrL5xRxzLgqjn8Xx4Ytacq+Od44BXFSVOUXWs2oTNE9Vyh6UjlJTmmtS6dbiPLY6TfGfP7U2qk2d+5qnvHhlBBtYQ+q3w4u6WCQWv1jWP4l0bb4YEr5G36rcI4btC0A4ICAzWKz1k8lNK9Hqyo14lVpkOWxqf9aMXM8GstX+KVE3W1eZqxo0SS7TlYQTB/2rsK4oBdnepkkrF8WsXRyJ5DcUmeFza7QG7Jm4BHxTL6mIpj40U7COH8cCfeUOZYFqEuOzK6qMalLE5IqbKDa7CXtLoq7EN5J5ONNHquR+x5U7Fb9UH1e2GVlTzZx85hUpbs238WWYfCrnTky+xIm7+7Btp/deG7Fhl+bVkgw7unFWfWSgYGOiNjPeoUi5ll7Jb3uNYTXRap+P5GbPq9c2yk6g2ZhG6zomWiUDVpXcrOMXmjPZLItdWRd17Oe16aJ+7LwgSVfUrkqDpexB6Sg1pbkmg24teibq0RZr7trIYhru/bSWzY7rSbNmKueOLFp+xF7hXcwjl7o3u39JtWl8jr8GBpsulCwvYscuqS4Dx+8bc0ZlDEz1Pwn+8YXKt5+kRsmITtHUBCehi0RWc7+Wr3RkX0JTFsYOWMLng42U6Oq3sHNnkEl23r0ll3LyhFesItVk0QKVuxoEjaPU+WoKQ4+rFi/6gpP6klp4NR1O6fmBRU80Ut5St7q3wLIrHJtL9TIwxVm0B98aFU1/k0FKQvVZespSWRSnoKks1ppF4c+6mFQl8yuFlKIc44WVClRrJvXFczzY57fYT7xo7m5TjS1VOG5mmXe77wIy+Vzl8c70eHzfZGnS48bQ/tg5Ln+Ddze7Y/VZ8cVLe6HKdjSuMw0Cdnk2Y17aXdksnSWCVG+pdHKNZEiKLOdZWp5quv7Vn5w0XZf7vZaOnl2cdtazgWbnP/WspRQ74kjmeXaZVxaLuUO2HY8I5mZNF0wc77mKnW3XmOUYTZU7yuseqeexLA7HpG6pPrAHtWOqSk4kPxBvMfyY+eFLV+ek4q+tFvt6KTVjU9Y/kanESyolKo5fEBf22xxF05+S0r+S8Ky5rHhZurm7VoulEbU/4r+7pFKf2pl5k+KUPg/kZJcqpyrRmoc2CTYRUKtoTFnCq7ybaZaqvItSSYY51d1XTq/Rgmnn7wMRh7WGVGnKsNWqKOWpndGDCuin6sKm0zjBVOJH2qpftMbDWOCkoNEsUE3fWjujOqXq5urapgGrhVyrvH4WB2+iSOrIfDnn4UX322FZdPuV+zThoGZqannEs9TSs8s6HrC0jWpC44kY75ZtRuYqmK4YhbFEkzo2+UiJUr2lIkjLm6mpjliSsgiPbU+UOm7EFluVtXpxynUZvMVWk+IMO7pJolQ2csHGRHa41qEY21s1kuolZVoay+hfhZPE0+NqisvyyUyt4zYqk0wLj5/Scq5lWnyqocs5k6QGYQ31dP2ijr1fcYztapt+rF+Q1HA9B2nRKtStzA1PndSaS7/myUyGp8JykCxV46vx45V88e7mVOlqZok3NJMytxtfJN1d85kiWUWmq1ziyjqSQq+36rULDmxmYMfA6fhCrbVrdrOJr6zsZqghgV2GSMzFyTjJvKMyulxU4zZLrfpe3M9zAlw9gJ27emG38xEsOd6HOmiWwKJ7N1UceQVBCppQWOxGF5n7z0ZyCSqpWgP/wczwKW3LIo3O2tKyKxxx/3NxsKEqoKeM+rX0RLI0u5UGRhv8PL7dTq0mO5yuoIz2n4Ifb690d4ebcZjPHxc+iXzEwI5vbKnCdhtOjTlCF5DK5Irx+9Pj8X1T92PnKxq2HIDNnmtHp7yIomxHsyb2YtY7Ll7dXdlRZP8RedSWSRs1I1Kr/2AkrJjyfBb9qLkjquZiTcXuupKKZJdzSzbvcikVWBwy5whpfPbqlrxoMPuU0pTjbVSfH+3qqvTLYg9vllrGICPR0Ekx1chMnob+VVjtmJS+6L/5JqTH/TkEhf27CmvKK97QKULwiP+z4P6bTRoqy44uW6WLF0HFUdZ2rRWJuSmSpPIVl5OpCPgqywx3NpeVA/Yqz645w5FeY0fR7COveIOzI+vFR9ROziedfOPPn7KO12Jhn1rsRfFyLnZZo1PbdjXavjansHQqO7T0SlKNxWLV6VhSy9HmFZ/FAqW10Sxw0dvMb0Ut4/FSvtBmXVN9n7cq+65Eutd5x6SuZNELXWTuyxPJZbOwixHWvAU/09S2ejEjXSzbjPgS+uG13FOvS0Fx82h8hBIX3ie2GY5YXcu2LY0vVqhuGjGLS7Op3KoR5jOiqdUwiL/WXkVMNEjB8tMO9pjRjUXmqnEKNiayt8UOJdLeKne1M4oQoS0PXxEW6/uihdcbr6UqYlHmbtqoVBoNxl+0n7MuFvSNO54zKdheRXqWxp2fqSpF2tXJhsVqsUGO10Q1xfEJMSWurOOJ1Lu7WWqJ53cr09yd/lW5VMWk9MVm2a/1etyvjAr7dxUWn0iHpbLHAWomioNkxSxkc94hUJ5+6pFi2a8nNG9EAkkUYf3p7TubvuyOyr+da9sxNpkEKjj+546B0/GFmhrNHFXvqJUWXajtzpFKz6po89Z5X0+5KIlFWZkVfzHfDi5a0FmMxB7n0nY+jiWretp1Go+55vQH00+RBiGIuZZd3EF0tXXuXK4laLnuu60ui3qBcSxQ2rTwN8aJtP8a3swTUcO4Q4kWQ12rDknZHd9uzxHFr+xwupIIuMgd+Py9NrZUYWelBQPjdAEFoTWYVK96PL5vEslM/TY7ds4s14mPW3yhUtNlZTuaNcemCMwO3JXdHFRPN60iMgy05Ctnfl6XdcXfiiox1lTsrksMS3Y74sjmXS6lAqcsDnVgyb063qlm2YEqU4tsaYs0a22pWep9Nn0eEZaE86kny2xAvJWwSGiBM5oNzJck5pxLTe6V9U8mW1rUqYxhXorG57IWC9LTxUVL00VZRfFiys+Z+z9zk6iRdVAW1Z1491rK+Vc6kYx0q1Qt9gtIjZ73F0K9ozMSSYvF+g68r4hhw1jgUBYof3Xej6jGlWpFNz1YdSIRx6NgNYw05vOOLH5lzbsOZiEiGIOYa9mV7U8tmZbSe9lmZI1PEfOY1/cgu0z73KwC+cwHt+0RGrFNKwqM9vifal6K1McpkXmvpBJ1P7opCHB3UgUbE6ls3ritdUPaEZrq56uXWUstsH8VKjXx3QAXHxyhjVos+LUuBmZz7s9SMwx9z5kUbK8u6thPVawDPza1rehptYWDZKnaX42/eS5wsVlfTa7EjcXuPxCjiIOiRIJkg5/7lm1KMDgnjS4HTscXSgacqT/LdHxgq5afmQfJNISYC6auNL+8Pq7NWqmSZhbEz66bMHbuqsCmeQxlyRr2C4jmg6a/nDHAotMfTCsol7UGQYMrp6N4wDiPrCVJFSenRL4YpcaQliZlKAuUPcgCnRGqE8lR2ZptaPrM16bCssw1U7ToaHOUqCzybeb4djugtPlTGC24cuJITWo34pJcwufvtbGlCueY9+KzQ3UBiwT6uNixHo/vm3L668mc5kPUeLdivCvvpQ9z3VGKwMNfJDZfvNyRkR5RbVpMv+zFfbK5p7pxV1yJkgKbi2RSlpqOpDTXImvIOVe987qliPnd4IrGGmuJZ16fjziCrHf8LOLl2svVjSX36ngPqEp7kRVzmgKKV7TUvkl9UHw0GvgYamFcixQXPi7n4vRaPMHgbjfVOShX/GdcWRNzo4LiGemuCP9vKuv/m1BlLmuTWDcRpPd5/a06OWapzmqsqhJedMAcBzGRkAUFmOqXS38eyG8kA2k7rtEWZ3I+uMshLJhB5zjXoLrLsjYTKPRyP7HAwEg6tsCOZwvn9Y5B2bx1DUxdP1OHJ3PO0xWmznwym/uIMmeoRrbtQRqx45c/5o1D/IqM0Lf5nPCYo5scYgWf1VaTaVZB/2o2I3NWwe9Q5FsuTo8oo5wXOujZxWTn5rq2XacgvcWkBmmjFst+rYtzmznxSpF5wu7nTEZ2fqbKtdau+qZrmX7ZrKq1/dhNAfwIna22cJDMV25W2DLQ9evGFK43D6juP77JWHdzHKAA1mYtzZnSCvLq7+fcMOZXzvIjA9qyWP3JumQ8+pO7IM3uM36/jEpB6ciKlLLSDzLN+anUJKcSN/rrvlRTWDVF4mlQocIqqXzx5isE/oglp7DBs5J2XpzgirDklyjIt4OfYqI/7DyuSixZfFTLVH8X54+CuuZ+zntDpeDuKqAGJ0I+qSmLpBO5NRm/GmT1O3Mt+6LOw0XGkBHZ/Ftz2QZsS6WsqSOe05hrx11Z9CgCOyzlJW4KpoxUCl+ztcOOQySwiKi2YLvTH8Hn77KxlcapwrvNft62DNgF7KbXzoPd61F1XH+MKdoxuYMlscyTlGq7ZGnyXpJGJRFHyL+leqoBiFLWXw7AEdyVCJ/N3RXiLG8nkkLqLQGft7HTYE3W4qt4MSwXPTVHY3zlLjGmPw059adaoDHyZMDKd1Ge+EUlYsw9P9oIltyr4x1ofwRVBkXWT1WWeG1SHRSZ+YOWK5ZeT7knZRFvEzL70DFtQKq0zCuqlbYofXecqS9Q4z/vqiImujhRIzPwH5HNFOlPNwVTRirFbgJ9PyhN+UqZwpmepJFYXHG72zdL7vE2MHMrdkSAuJMZX2WIJJt0q4MaLSuNm4cM2Ldq/cxvAZSjn+Zi+JiKk6TuBiNjgfuU0rIFzhvzTK9vDZF8hsWq5188axPFIIMyqSbegU66KGUAai6YOvOrw+bwcL6fwX98X3gE26YRW7QNv2ldCy+O+BZTO/LimKObIwnvy0uejBqxRe2sGZiuuw5Fj89nnFR5i8wnqETxYZqT8BQ3gzZqn8m1/JSlItTo05OYxF2+vudMRnB+ZAyL7apr7hQoNWc7Gd4pfuzc5jfFUKlFZv6g5Uq81ji2SVnM+z6XjgL/N81ukcwYZ97f+JkFYUlmTPYq0SxNcwBBP0s5IgGlzfpZI2t1PPMC+ldUfwI5+TkR8CmthWVgjePaNIDFotVzCOa4ZIHxNjGQUI1y8RoaLDkox+JZ+AXXum9QqPlPNd3+I4TjBLDziQ+WHNiJKrLRCwoGaXrQr5VqdoKU/Z+a5vYjb4aLNC+bvq8vRu29Jo4GFuhQuIBdU3OPIugshDd/OXwSLLBw31pcWNm5UhwQcPlGAnNEBwi2L4vRfH4aW9nt3D6HqsKqKXQB+5qL1p4aXI+MKVozyBryWCZ53eJlKQHkwlnyjXhBGtSoo5FjWcobVNFGc1d8bQrj5pb9+BjQTy01PDcG+QwSKWIA060TJ+0lnlrIpLk7mWsqmX3xR7Pkjh3v0VQ5GfzmjIHa/8yWf97mBK2Nqrbg2yvg3F30E0xKKsh0TBuYIGz2SoJ82OSeRNq0TKd0BsKBGbf5c1Ghh/kV8aqd02jEacerVW1HZZG5qzgH702MC+OkUqC1Gi1Qa1oOereCK9qWaYFgLWlNSK5PBLDAJEto0wLn7l+RVc41MsGkut9MufC5myg6HpRNSgnaWIfdDzB15mgUrw6b7UA9N6ZX26YRW2tvnRlHAnP/cC21w64vuhbdj24Ow1sqI0tXMhne1KEsDhuLm9+i8cztP3WiLBMabVQmwDYfl/XOTSu4cu64kjmTyXJ6dX5UusV2NTDCnvzYSaGb7fwVV1s4SFasnTeeKQ/qSY3R1yn1c+I4dzuC8hZvF4rp79SEAkqLP4t7rjVKbJlx80t3vLNiqR2SUH5MDVud9yIHrMtamibV3Br20Gua2DmWvGjbxuYlaPfkO7pWcbMmql1ykS2BUj6GPd8D2jTBxwIXLXCRzKKdBB6FTNePpum2tfT3XbdMXhxjOZP8fmHXwgGifQU/4ClLs1PDn1HRTvT5LaWWZq/Y2M4bt0UTDexztCo8p3RAA4I7XbxBQ49CypiiuF21lqBlCbP4bpgJwmY3Pe9ftGaptk59SnGMlo67P3dlwqgjGf5wb45dV4JuvTj/eRdmaXwO2xIRKW98fdGHqT4lkk6pW2NasqXU0sW1HG9LofprlOaul1+JFM5f15zq2majl8RWkQM53c/NCbRI3R/TBhwQS+t6wAjLyaPApn1Oeg96TOnR2YMC3c9l+cRaDsuF8PUyhY/pqScsEXOSzdRAF69Tx5RdY4o5dndFEmaeE07iFlGBE0mBBmv04tBMTo4v9mKcJD5B5M1+U7kfqb5AvCv+xAKTtNaaBc7Vd4BPMh8y+7V+Cud4nkkaWYxs8V0l57UGZa6kTJ1NKCxaThpJOcKbgc0pxEr5SjBLqa9l2zRiEXubN63zK4F/GEntsFsDjm4OY1s2o82mbLI3OfOLLY8qb1l5ptQsk/ASTGZWr6X1y0Ub5dPoKazGc96iBlcCR/HI4jNn4tNebIICZelnoC9/1LY5MIlMp88z0pX8BtBSqEqt3GbjXylf6XTeogZ4pbUikzm+9oMspp9JZYyYx2RaHCTzK2xW2DLRMNeonsrKdfawrHDRnfWzDlqcWRr7Lyh3P6N5WPa9P/V+n5yDml9pcOC0qBB7RZChLqZQ++Kmv168VroSBXVT1UF5qT7Wngnd7Dtlb/VK7YrfU2BwO8eS14zZYhh+F+zHF9VNP3Kz+Qr6joJLm5bZfOVeuzWbyGOBaxao6/Gh+GQhvkcR+I3Fd95IJA0dA8uc/zzSP5znPr/iI4rQPvdWoLt5KXTFb3DKSnuuz+83nosFD8rux2+8saUKbxoqXcAmoktEQI+TmvzWaa01m66L2Cma3XQ+VYRTBLtEphb/uaC77jOxeF/O5OSG5S8V+Ln74ZHdFcvyyTE1yN7UOKs4q83xjUfhoLNw4gWBegbs5BnZki324w86/PjSoNA5jIuBzY4mUHdmszmmKiMLhA5v0orjoiqni8Xz8i3KSauea9O01oQc0wZ8GpYh5zGTe6lS+RM1gR5HmMvycTUbVnfg6qkLyOQOFnhtLUy+WVlJZIfxCpXZZyVJuwjfaSGn2UwSY4ocxzJJdYkaHXgpNRQaV9yc1Q51DPgIFmhXemsWGAwA1XbJFZSQtT2TtY7DtaIKSBI72OIxF11iXzyFBcrl68dvcFDm5FSAqTNBCDzbQLPTT1+/PsD8sHJfzNFdVE3Mz2UtBd9WXY5BwC+7H79B26YRW1O0rgdqXfzp+4eRpA67Jduby9nx6OYwsDUyCvz2ueKmK2pDgnqqn6UmxBbLZRRM4lUVY5ItKDuO1qLKrnhRjeeazbvrfmd6WBmZM1lE7TszTkFBwNeXH1+1WFQXk3UX7c3OlGnmRMeYfmzxFRCnvnmgeF6+RTnDc9OGHCSbq2DnlUU/0hFfCxRf5JBq1/Kark8nCHcW0vDYJofWBgCGMlWPElfZdPcq3DanG1xha5tiRG2ReeTMPjKSqaVqbHb5kfQjt4zbyA4YnESEvNatke0cS47YqqWuCeCUQhDZUgGDR1xzuhYouL5iHG8UzHGNMxa4Rma6rl5szR7cdd+j8GcW6s1+RrpdJ9UBxjMhSFVwfAAAIABJREFUcjlGAj6iOPAT747s81saw4s2tlTheJ2iC4jzucpd9Og0NfKYwkHoOHDibhhRjfg57pZ8idoncIZ1V+SrBEuzDrsLHOlwWqzRCaaAhG+hbm72F5PMtc1YKIa1ZJW9M8d7QFXK2dhsjtzQqUjF9ycZ/IbFhaWFpAlwzRU4xaksWuzMkdMl5eQJArUXLDZbttq9Q1PzM06VDIQdiksHFlubsi2Mhc/aJLZ6NMvj9jjxgwe16/Jczri/V2/Wdy7JdWu071UGo/XM3mdOaboS5BJ0Se7n2uNcXySABS5iWbzYlAVafKQkH3KxyIsXLUMe1UfLGu5i+vkXLRK6DjeIbBE7eMQ1PmuBgmt58c5rEkCVOp/hYgprBfSva/jg9w6L6WReHHmEYrG9q9g2jVi8IvjVai18vP8cl3m00U2cRvt31+wqcl0qVitUu2gW13QSsqowtFG1FX1i+pszsTIw15keKSdzJou0e3J+VMAB/ViNSRc9BL+7KVvjNuu4tJA0Uo6stnCQbLHa7rm42e/6FuPCZZemLIPtJNPZA8LQTFjmLPZlfdGnnD1EAq0NnCKoF0+vzoumhiySSNVba7W10mLAVJbNjkSIFKdS7djsV5T7iRqpqu5KiQ9r51hy3KLmbV1wxbmM/sDJ3sIHqcV/FpxukPMQz2u6W3D9YI0zFrhGZrquTmRTU87e/K0VqaOLuBjBXcscmZzY4KlKPzf5KIJDVEmG/GTx+Tf1eNHGliocrx10AXE+V7mLHn1NDTum8CH0GrZ01ifuhnEdZT3+FgJdTlGqUHKt475K2dlgixI3RfIFVkNtSbN2HMuimsSuvalrWEt2+vVtYzHs2pPGZznGVKWl1E7XRQKW6aN9bWB+l2GhkZ/LJsbNBrnS6sAkWJsHyRgIb5pN+xHUFyz2EQVnp+0QFu28rCTx5TZVc7u0pWKq+YqPtdUGlsornk4fNdrvMqqi892nxUqki7Xd3bhCL3cXC0xSWTsWGG/BptqhOJXcpHirPuV+StvutLnWPrjrVxmUuRJNAb+xdWUJAkyd9T1CCdQ9/3kV26YRC2p38HOu2fmVppbmRxvdBPq64s/NmZa5yZUdIUagWdwMiaci1GvwaaMiCrr6LYuBuc70sMLGpTrFr25nzmTeHAVXnL78wZq9lwxSi//MaQktnny9Zs0Z82b7X3YIaSm1k61IQAzjStTdUqstHCQrorL/S8SyR3au14KvAVvzZf1MXVtTrNhLCW2iKFjqpfyvd83X0VrY3iWcXn5LEzYVs2xjbS+4v3XeAd/XqhozXczRZe0H5MHn9NNr8ihNP5e1cL3JuDXBrnt9TDvHkjctdtNJnTpifzVLtX4zWRfBHyqsVeTpevGu1jK/IAtxotYIYIGbVC1Nk/MofHOt2iP7Bh+x283SFYkQEcDdcoiK5Fg8EXx+IfWt1ynOD1y0saUKR+oLXUAEzoVuocdAWZZaPzVuVXvqQCr/56LKqo6d/dwvHbbMJlcagMeH/1JfjTmHQFnDuiuq1JteiiIoWkCs9s+4VfhOlMJJQ9SqkgeCLf6surN2WEv21bpp0pdwvMdUpWrHYq3xL9Z4q5qlB6xac30DduExbcAV3wUWD9j4JqGw3D8X/5iAxSV2EzV+o1TVQ25qLusYReTksmZaOWnufnax9SvoAG+2J1UtM4JlcezmV/Aabf5cng5qtE9SjnFV133TnKRBBuBzM4tcwQIjcOa3GrFAv9L5rdY8rCpZsD13QIzj5UpzOE6MSMD3f+ZYdEWq1OO+95I0rj9r6dkycKiEPa50ps4CMyu+5cBZex+2TSPmFLoWCCxq8acb8a0lcuT1oUY3R4Ktl5e9I5vMT9W2njDzlDfbukmqSo0tbdRcIz1dUeO52Kj6FydH8bBSbw4xBp8z2WwQLuHYb2pZFniM4Wmw4Fv7PFywaV2cbwxyrDHzZhk0FVlt4SBZsXZy0y4Du5l+qnUoIkF8rDvllTRfkCmV8losr7tYxHwzhWzncYclEmhq4LSJztKEqbBnFWqxvujiZrl2RzC+aX4ygEqrAhallGqRdoO61oMWpJ3ZOZa8aaKbkxSTr+wbT5L37C8DRLoM3Srez26OZ5Rp7TkXLHDTAhUhbhi6O3W+PkyFLSnnxNmUShGOmTKwSHKWf2IhvOjDBIUawefvuLENtDn/OWwV9lutOZbgCu60pT05JQ56nGP33cLAkv2fZ/VNi/1O1bHzHNFFr1g0W2k3TGR+slKOgY4Wzca3Z4V7dVc2XRSV/RinN1CKfkYM40TtzOX0r1gGocVHvk6AkS3ZQVBg06rbn+UYVpWbCzSq+zU2x6tWBq3K/OeRvYDMeFgb8OvyFF7bD+frqPbk3lwqXfEFWAwPOxBexNXaxbVjGycuNs2tSO1AEW6bk/MHzLJGCrI5Bjmmgs/5B1eardETH78DrU1M6QdwFn9GlM6tOYFFhv5FLNBBa8QCmS10GlkLdDAoWyzaZrelmltpIisyQ1Ipx4AAI5QJSB+2TSMWmPf8p98Lr4XPWv6YSzvU6GZe/Ite2WxMfMNL2p1VBIilzZ8krFERaKOKKLHZRGQzvnkvho+0eeZMNk1ls71itWWTYRDBn8NZrAKl1hA3M1Lul15t4SBZYFr7f1pWyObGWmom3bICdGTHsOmIFDzuuV9nzTw5N4z5lRr+Yj0Am56BK2CNBnSzXHPxZLGbT+VEsNRQx0SBUstavszzUvs5unCp7tPPutewEanYdmPnWPKmMVuc/mCmINU8NntYmZwm3zdFTY1g0X7thVWLDK41U2DMttQnsBiWRyGrc7eO2b9l0d0xnqoreCTQstPVDsmpDdlskSRwamtjid9xYxuxzOnWsFXYYvw+vTG7AEv1OTcOepzzH3BMMYfQ5ZUTd8MszmVr+lHGdgxqS00/xvGbynuYu6JC+T3RYvhcP9OiGol9zADBYo0WgevNYlly79KSA9V04HiPqcrIzkjXOolMoO5SP10WkcAxGzSnEo1pA4vatKCoPbm3KFjEVKZbww6EF3G1dnFtcbxeI7NJYN55lZoi2DzlnjrVv1mWpAjBusO8ZsnNO0DCeb7BlWZrtAYOfgdaY5FlrtAAzuLPw4Zyc/GueGWRoX8RC/TV6pNZC9e2QIt/4stWqkn3ORhn5+oNP31h5uF5v+YDUVgj06ALSG3tN2dOlEvxVpGps0CPwU8mHK5i2zRi81YruBLY9uLPc6dMfYGHGt34Bb902NKhTIanLvWUklr62UnC4nMytFGnaPywTNV4Ljaq/sUjPQrmTDZV34Fjb2lVjrS6zQZWAm/qZTOCP1nk1y8/XCSjRUn8XNbC+ast/1lLmuupBBY3amwm4m/k3Yy8FuHFixdfv35du+uuP3361IVrBx4+fBjPQgJ/+fIlHoe71yVw+/btTedgKt3aMKxq2f/+++8g/WfPngVXyv6c5xhP//379/EIO+5KKZZm6hSN7ChOC48MaOdY8qbhWWrZmzdvXDryaH/99Vf30xJQpx/3gzVWfPfunSWpy8XBAkupTMM2l5RvkO5i8YDFK/j06VPxfDtLEJ/fKXTwxnbMKkwX4Oz/0gH0OFffgGOKOQSuFCSgqb9//vknSFArqd++fZOxBddr/BzWXdEkp2Vmye/Ea/CPp3lu7nHZWrs7rCXPFXF1x3tYVVpapDt37sw1XuTK5oq4crFIWESYYW2gCL2mEvF7MeaymlLN2oTe3Ck9TGxLK7RDmEePHsWHtJqWT53q3yFG5JFbt27F91BKKZZ9ZpEsSt1qtkb73ZMvZKmCz9Ox+FrGIy7zxLmyRsBXblN9ypgWGG9a50occBOFpaHwLZml57nZ+FeYOvNpTOGzdvf1Yds0YnOLuvSVcUY3l1bTbuHP2g+puSlLi6dyqUH+8ePH7gLOH6SNmjPhSiUCzJlYwFqagpYd+2Fn2v2h+pqiL7/asniIbd9Fyw5Rx1G1Yl8uzT5l/Pi7I+ACmSUyHkXTfEFmRqmPbzZ8Zx30Ty3IAfGdMUQCmtw/QJKCWVhO4qq8ajcKZmpMKlhKOYBtRLOLtyqJZFwiMmIkmgiMZueL5hq5OKAlB83LHI4WqPz+MfWdcK7eae1wnpc61nqvBrS8VaL4C3JceafAnGf8yoAWKFC+gS3y8S3nsF44fvpxkvMYYRaZBBcrWU5gz6k/8fl9Yr4ZB+qbfl63saUK+4r2w4uKjlysVJGVbCRTd8uXnLBPwCEyBgbR42hjCt8kOg5vdlWqBfmvBwsALq6Dqk8MotX7ObK7YpkVP1IXa1re9DRkmYqz9vjB1y27wGX2xaUa2ZLnMDdbs5Yd72FVudgdzL2vGtVnMiFZxTy7+ZV6AjhLHtYGHIEg0MLkXiDS9HOze/LbomOmjyRYO3NZi9DauRjpr88Scn7qJv/zNZY9APm55BObl33e/Naew79ujfZZVZqOmKvY0jIfv8djLueFrmCBScpqwQL9qmcJV6qeLc/6+o7QIqKWB2URg9wslwrL1FkEYNlbm41njd19mzZwCdterJWRiwM2YhEa7lYlLDuqySCjmx1kWn5kszGZLK14n5LExLgOKFHLVgdXy4yBsrk7RErWIoCLT8BIwAJWnakxtZxozJkY6W22Vy07P8POtA+y2sIXySz9lCnOjRs3TPFKR7Kcd1Semy8RKS3Xdo56kUPZY/TFi0CCOQR00NzyuF5+cPy36YJXVVlWBC1lKRgn9Z0Qxqwjg14/heM14ud+rTB2HtcXljznI//SvY1Vg7rd7yjV9wT02TENRbQ+reVh+esKf/z48ZjvDMzL1eYVLHBRL34neFgPaNlZaxx2LhZqhIv4/Ela7rixpQobLYEuwAiq8WiD6JExReN2eBXxXr9+PZ/60+KNXrR8WBGGdVcE2dJeWVb1aiur3ivxakt+ZPrDWvI+yC073sOq0n9raUStxoniSAprtyw7kvWscQl2LRfL9WFtwALnWnEYCLesr4gXdNZKU40Z8s32RJOf+iDY6ZpS2TenYR8/fnyunM3WaB/LYdPmlu0lkVrmy0zYSAAL9EFd0QIr1Qijb3xW1+ZrbR5ueVA2l/bEK0ydReDPJxWDyKfs7uvStmnEAtNq7WdEQWd1ATVGN61hP0Ye40pcJWGU++ZIbcpa03pnGZsEiFSBHDKXdrRyCj7Os8yZlNJ1y87PppYnCJteZSlWLp3NHDP92EFWWzhI5iwqN3DK5tdv375ZLFW+yPGe5eYJWhE/YLEwV688n0HAuEVGZ6kzMkl+VDNE/jPyVltY3fFFUnjzlT9BfONP4yq+5Z2FxhxHiIadR7SMJc/hfP361V20dJQu8lpALZi6+N0H0taS7eM6Fripx8Pmyyzrke6M5abYA0bA509V+iCNLVU4Yhh0ARE4F7o1jh4ZU1zILNsUVQeZgv2gqj4a2t+9e/cwgYd1V1Twly9fbnJWNW9h1FapXd0s/oUiDGvJu3XUrOM9siq1MmpRaL1GyXhm1d/GbRE4Nc7INpDK6lrxGQi3pq/I4viJS8DGLXpGmFpV9Pu7xaeMY7rFZ8te3JREWwNfvHhRNtPdqTVVo10pjlw4tthqpd2crrwjB7DAK1pgpVHtpTdR+J0US89rbRpTZ2tkpusWyznetevStmnE4qZ4+t0RRjenQx5WAPu7KjbHdPUY0kbVY9txysyZFFRus87PyDPtg6y2cJCsYEXek1RmB2zZqSCxLKO+PdJHn7HsVqm9WBgVkJvVCRhdW5nBkd+mC85eGoXMhGWZh/WzSI3vPxsJG4/M+U5JJDVuTQSMJtSHnadaZmp8o1F1Y8mWjtLIZJBoqRaVGt+IsRsLNDZfRizxaEaP90h/IC5wa3fx+XM00mtjO1oVTm3SU+MbbaybLsBY3uLRUvWSGt8ocIN6NNboPsYURjURzU7gwYMHgaug/U/aa3jwK6UCGdbk72+KMjjCt1ZwYzVfe5zrhxEY1pKLEG7K8R5WlfpYvUWbxkG6Jal5HPsRNaO08ywsV4a1AQuc68Y5sj81VhPmsiJvhgoW4440vLJjSctLl0/xcheRWiRRiVow3QZr9IS0NcEitWzRBrhoJNCaop3YrQlW2wJTW+zU+A5sPNDgbGFc4LW7TQ3K1oQ8/jpTZ5vMLZZz7u4+i4SbxawRIbVRSo1vlLmbRsxY3nrRIr1eN6ObevRIOU5ArzAwzjNo0+a7d+/iqRnvprY5qfGNYtBGGUFdNBpzJpUU15TzM+xMu3H9wti87zOVY1ZbOEi2TzvFnrJ8n2EtM03yGv3Uze/3rWWReX3zy6TG85qZYvD4WQS0acn49qbD3l6j49H+KSk14po2OoDPZl0IZEiNHzwe+Wlx+vkiWQTg/NZQdp5qmanx53jXrnRgyfXgrEHr4HoqtNT4dkQdWKAKa9lVYGdSJGbkLV9F0r9oIvj8OYqr1w7kSFXk2dGqcKoqU+PbldJHF2Avb9mYqXpJjW+XtjU9DjWmsKuJmJsE5CTIeIJtHKo4X758sU8rb+ZiiTCsuyLUlrlNtTnSlIUkcc4lMKwlF8Fer9feId7IqrQ0SkKasyxl0YjF11I6RmktOQZxRraBAEVnP0cbCF9CfZGtEtqFedjXfgJWQSuU0+jp1dqR7aRTvoJg3BgXyFnjpySJKMXlaNxg4OLXCDRYo6diHrNwbEfKnLmdVVJMLNCIq7YFpo4jUuMbi6loQd+x+GDjmyjqwVmkcYmLGhcwdWbU1Kb91Bu+bUq4KdtmCvUipMqWGt8ueQeNmL2w9WJGHOk+Rjf10JGyhYD9fQHPnz+3JLgZJ7XNSY2/KYCLQBvlUHQWYM6kkkLrVcYdAo880250gHMmHi0asTShSsco7WKOHCRbxLLn4uY88p5Eo8/YJ3nP2qxgOURkPLUZJcHNdgkYnWDjqeX8cgYZGcXLzzcpIzX99c6UW/qV41uzfMLnpmDUb2B+9WQOMjKKZ5EnKSksOY602TWquNjn3sUCy/Kv19fM5TSOmuiA5uh0BZ9/EYvxYseN7WhVmC7AaPONR0OPEQUZ4QSufiTBzFtBRkbxMjPl8SQCelHOnTt3/Hfl6PEnT56cMs82rLtiedWi9NKxQ5JktO1HHtaSi6imKTsfWZVBv7CmXMsU8dqzluuRrVf+40Zp/UeM4ZFtwIjootFGGwhfVE2+2KqMpd6k7ie7GTa2QpvpKEIwMlp8pKn9PZLQIk+pjYmLQIwXG6zRRnrGApaKxpx5KZJBOlhgAGTtZ20LTJpxYul5TU3T9aYGZXFRj7nL1FkS55Z397Vs2zRiSWZ29cgdjG6uroKry29vMTRjpnfY5ZfXnqPywtHKBz5gCsyZVFJ6U87PyDPtxvWLDlZbOEhWqS5bk82ZyzZO8lrGe1ZxE+NpR8vmEznnIDcTJ8LpBIyvG/z777+LeMCb5Q0+fZbkMW8mHomgw5z2Dv7Vq1eRpDJvWfqt2q8WyyxCg4+PY+dYckHzO+tjoQWLcHxSWGBB5pb9BAWzMyZFB7QICp9/EYvxYq+N7YBVmC7AaPONR0OPEQWNM6aIQOCWnYCmUDTnprkU/xFNJrx48cK/clh4THdFG5KMs5ptdtyHmceFMhrTkkspqCnHe2RVBl1DKf2mpmN8m0w9aUe2gVRlXSh+m/0pc1mbC8HqII4/SxYshO3+Wq8kt7RUrRmnRR6dDNGLw09sASxCniLewYIZe8xTUPSd6cGKtsM8WLAWLJDZQrt5bMZsalC2KW3tCEydpRLedOqUoHEeLDXrzfgt2zaN2Kb6rhVhsyJcenRzLV10Ka0+Hx2MVSPFNL7DLpKCbtFGxflwN5MAcyaZACOPN+X8jDzTbpkVjOix1C3jyD1HWg6SlVLWT/tWC4w6nkupFwwbX/9z8HyTL6rlDNtZQ01fTsJVCRgPaxm7nBxR5b74tUZVQz56ToJJzyp3S40QhyNfgbZYBJ/SYgQuzgmMY+dY8lz7O65odmD36vWO7Hp6BAsspc0T/cNSRRgkHXz+HEV33NiOWYXpAnKqQzvPoseILsYZU0QgcMtCQPVIS9rByP3Dhw/G44iWLJLiDOuuWF61OJE8fZ4nSaHDRh7WkotovCnHe3BVGhcLc95vWMRmpkSM0qbmOLgNpOK6UPwxB8LtK8iy7KXtL0+fPj2yLMrRNXT2lzzOJTQuXG7uN52nXPWKUR67N1tD2mZrdLOC1dDCyGk2q+hmBatqLcwWFsHb1KCsSIlyEmHqbAc9i1N3yu6+9m2bRmyHvTX7iKUiXHd00yz2oQQzrgOKiZrcHz9+5MOhjcpnSAprBJgzWSOTeb0p52fwmXbj+oWbhMxUfebjRmkXc+Eg2SKW4y6q2u/L7P3798YHjfPFxtSSollO6eSYb5IwRD6LwJMnTyxZy6SLeMCRvAL3xe6dR9JMuqX3HkWWrNSj6PXhtZfTGum3krhdIvJQdo4l59ukZQYqP5deU8ACi2i2TSMM9kMXKenVE8Hnz9Fgm3aeUyL3bJtFO6AK0wU4G7h0AD2uqW+oMcUaBK5vEtA3x4IX0WmY//nz5xOPKg3rrrx582ZTX4rQZq9tkXy0OMNachFFN2XnqLKITjMTOXcKGhvIVF+zjzfV1DhKBwyEXV5tBoxr0DqzpCVj7T45phR6iZsWHOUk//XXX9o2ty9TfX7269evlmd3r/VbEt8RR2+dtzylBXqV0RKzRpw2a7RKaqRXgwlpHkkACzyStiUvZgstlOJxmrXquNg17jJ1to9qs7v7LmHbNGL7rK7Bpzoe3TRIe0yRIrtG50CMCxDzB4MrtFEBEH4WIcCcSRGMi4k05fww076oo4MvHrDawkGyYjrdt1qwe3L57du3RtF3Z2FMPx5tM3dxq318KC4hd2sT0IyDsXsr5QEvlihwX9S8PnjwYDFm1YtastLalc6wqWpMTbz+1dvFdMhNazZnvT68apEHSXw0O8eSMw3bOAOVmUvHj2OB+crFCPMZHpMCPn8O547tvOOibWqcLmAT0SUioMdFNY02pliEwMU4AU0aPHv2zI+juQVNMpy72XFMd0XtmK+ISHjMN8pHgDR7a0xLLqWOprxTVFlKrTnp3LhxI+fxzGexgUyAzT7eVFPTLKXjBbMvtGkJ7N69e3r9gd2PyiyOnGTLlui1XIx7ZbTGp3Nra4mcdX1af9zMveqybDz3Nmv05q6GeKG4eyECWGCDymK2MFMpbVp1ZqF2PM7U2Q5o7pHNfvCU3X1XsW0aMWdIlw50PLq5tF56El5DVONgTaW2T3BtIqKN2kREhFQCzJmkErPHb8r5sTdEm56kncCOmJu5n+LH7ijI4iMHrLb8dzFjLu4g8P379x1PbVrwYpo6KW4/t3bubhIVcPObY+e+OHmRMBfLEtA+p+CF2Yvpa8Wi3ve49L5DP9PjP0fmcleVfP36tftJoBsCo9k5lpxjusbjtTlZdP8sFpip4gb3N2SWqMvH8fkz1dpxYzt4FaYLyKwajTyOHhcVMdqYYhECF9cIaNPtp0+f/Lvq6XTl3E5hWHfFvum2qSUf334I+wSGtWQfQk64HccbVRr1aF9dMiYYRNu3WBYksu8nNrCP2yWeOtfnuQSis4TUK9WN+4ckodxX/WnnnMY+ejDnoFft8hr3yuxb6K8tvKSyfE5NitNnW2oLs5h+mzW6TW0uAuRiJgEsMBNgpceZLcwB286gLKcUmc8ydZYJsM3dfReybRqxTAts5PFeRzeN4EUMEdCL54wjaI3p9NWEUqNm2ijMrywB5kzK8vRTa8f5Yabd10sk3MFqC18ki+g37dY+a9g3I6lJdqNw9lPsxgRTo1kE2Dxplpop8VsjoJd2GC1B3U8l4QP35cSDZJUKSLKnE8DOT1fBhQTY1/tfqICI2jgBLLBxBTnx8Pkdin2BXk2913Lt0zJPQaAzAowpOlNoqeL8+PFDi4WBY6CFBE2hnL77LZAqUmTLvFDk8fxbFgHsU5T2grez5JPPsOMU7Aq1GFJVUBYB7JZcStR2HFRUabGQUnpvMx1soE295EvVTjuTX5b+UtCRsNRCaUldT/3222/ycvXlkI8fP8rjTU2kanxt17McxJIMB7wVeEdJjVVGPkO9ZdmI2EbxIilUutWsYJXKO2yyzSq6WcGGNZVrFXxw+2HqrIi5WoaTI084FIFMIu0T6HJ00z72oSTUQTJ7ee3TXPY0iQmBfALMmeQzjKTQjmNvb4IsbmSkyPm3LALs8GMtyeYL30IKHCQrpoUddqa891V7exXdl34xKLYC7juDV1BIkjqAgPHg1vPnz2sIo0/0+mYmp7zUCxtqSNtCmq0t2rXAxCIDdm6hdGScZi2ZJuhIMzgxr2YtcJyhzonaL5I1Pn8mxl4bW6pwpmEc83izXcAxxe8ml1P0yJiiG/spVRDt7NTkXjDrqCt2P6GUJIvp2MXoaYpSe50XaSxebHNv8aKoI18c05ILarwdxxtVGtucE78Y5hteja4BG/AJ9xRmINyyNvVe86SdcH5Z5OXqQ6/37t1T86XeRIfKXr9+rQ1JfpxTwhdqTBb5GLsDPfv58+fFFKpebLZGNyvYKbMTVW3g3MSbVXSzgmGBvsU2S6OdQZmP65gwU2elOFsGaP62q1L5xtMZ2bbjZPbdbbYR21ecGk91ObqpAYo0dxNIGj7bR6a75WnqQdqoptQREcZumRbvIpJRpVuNz5m04/xcSNEWS9vhxxpNpYPVFg6SFWttdliDJoP2vTnYPqtrNOViFGYJWQQIdsPM0uBCDwSMm+H09d4aTmFwPs0oTA/cKcOxBIymhZ0fq5bmcuOF9M2pZDyBLO7ZeFRaLDE+f45WOm5sqcI5hsGzEGifAGOK9nV0pIQ6sHTnzp351LbsZN+MYnHhx3RX7GsnAt6IpoqrvrMEx7TkUkpsyvFGlUZ1zHuWUvYwpWNM3yhtkmzYQBKuC0VmINy4sl69epUv4XSo7PHjx/pS2c8//6wdnE8KypjtAAAgAElEQVSfPtVrImssGm5Ka/f32jz4YZfKXtJNaPYIzdboZgWzsyWmhUCzim5WMAtV4pxLoIZffW6J7LkzdWZntRnT0godvLtvZNve1BcR6hHob3RTjxUp7yCQdETklPHajkLxyGgE7JZpn504kqFdKntJS8nflPPDTLtRHcbVkN1GYkzfKO2iGBwkW8Sy56JRW37S2gvi/zSG9SY2e16Wo5bGfPdFszS7O87g7ROGp04kID/Y+E4FvX2wrJzB11Rlkw8ePCibBalBYCKAnWMJFgKWSVhLOsSBAAT6JoDPn6lfGttMgDwOAQicRYAxxVnkG8xXX2PQxxkWBdPrck7ZUBsIM6y7Yl86On1iNlAZPxcJDGvJizR2XGzH8UaVUp9xyan2ioxxc2HxRhIb2FGFeQQCRQhoFBO8zzE/2a9fv758+fLhw4fqaHQy/+7duzpXpk+O5KdsSUG5W6IpTjv9oC+wXSq7Z+un32vYsquh17JTrhYIYIEtaOGiMtib/YsWcE1sps7WyOy7bmmFao8lA8mHte2AAz8PJtDf6OZggGS3ScA+IaYt4prs2kyQCBA4mABzJvWAt+P8MNMuLY+z2sJBsmKV2rg25ue37whgUkaWkZ4vUvFwO01b8aKRYCoB44vVix8k01KTL6pRDP8RwhCwEzAaGHZuR9pfzNO75v6QUqJUAs0a4cHLD6ncDo6Pz58JvFk7zyyXHm+2aFThfOWSAgQmAowpsAQR0DZZfY1hDYWWD412spZCkevDuiv2RbJme+0iBtBNIsNacikNtmPnqFI6Nb7Kzf6mwn12Yhwa6HzIvvTXnsIG1sh0cL2dpiaAabT24Kkuf8p9NTZBO4qvVkvnnbTYpw0cOlSml0VW/VKZXtlgb0/aNM7GNya2CW2HZfLIRQlggRdVHGJHCIxp1UydRUxi360Gd/eNadv71MdTZQn0NLopS4bUihBI2jFuX4woIhuJQGCTAHMmm4hyIrTj/NhnxlTe08Wu5Mcapzo7WG35b47V8qwjsO81wEY7c7lMgaQqWqmGBCJl/qxdkTLF4/FSBLS0oz5jU92ycH2AXi8XLJXv27dv/aSePXvm/7x0WCe/hUt/oqoFS/9fXZyKtgn80gQaFB4736GU0Sz5El3zDj1e95HRLPC6mhpNcteVWwp+iYblYJ/kEkwsyiVOVQJ0AVXxHpZ4f3pkTHGY8TSbkWzg/fv3cfEUQdtnFTMererdMd0VtTl2qvYtvPY0iVmcwJiWXBBjO443qpRab9++bZmBV0y1ZnrHdkFL8JMyjv4krf9UfhgbyGdIChDIITAt7dX+wpVaGHnC+pOoWmfX6xWKu8SfP3+2c2inH/RlTtrBo8azXo/gS0UYAhCAwGEE+pstjKNrszOKy5x5l6mzTIC7HzeO9XanHzw4oG1PBEZrxAK9N/Kzm9FNIzwRwyeQtGqQNNnl51IvTBtVj+0lUmbOpKqa2nF+khqfdsSOaGeHHzvOagsHySKWk3Arqdq4dPcdlUk6aK4zM+0fm0maznb0CFyRgFZ0gu+DLZZCH2vaVzvmqWlbld8HaFVJbyucR7vEFR1YlSumRTg1Ampz9jU7lyjp1YXEzuMaxJLp9eIWUvsuFlibMOmXIoDPn0mSxjYTYJeP0wX0odZB9MiYog9z3VEKWbgmLoxugOzk3FkOo5wTh26mKJNKnbQkvMNgeKQIgSSddmPJRdBNibTjeKPKSSP6zJdm1zdVLFyVjg1oN8lm7opw//59S7SkONhAEi4iQ6AGgWN2WzrJtV6mP/VEz58/f/TokbueGUhafWunH9xd6qTy7s6FByEAAQjUIzDIbGEEYAedUaR0wS2mzgIgB/882NgOzu5gmC47GjGHorVAH6Ob1qgijwgkrRokHdqpgZc2qgbVS6eZNIfQQVeeVN58zbZDjJn2SZuDrLZwkCy/8v5fCjvai6SvlPpS7sjLf7zB8CUOpDbI7YoiGTfD6VWCckOLnPjS6pEP6smTJ/7PS4Q1NBUQLYb1V/cvwX+HkNj5IjQs2WGh13MojgxggUfSJq8iBPrr9w9u/Q7OrojSSaQSAbqASmAPTnY0PTKmONjAGslOO+/v3btn9wH03hzNX6t2nCW/XdSzJEzN1+I/JJXakmCqkMQvTiBJp8Vzr5HgwYZ3cHYRYqhygiMvwnKQTNtQin/DZxJA89gRNblbNV6AiA04vAQgcCIBead6U6SxKSgip7zix48f6y2WWhAs0rL115jEOSftDYonxV0IQAACRxIYbbYwwradQVlEyCK3mDorgjEnkYON7eDscsjseJZGbAe04x/pYHRzPDRy3CSQ1LidNT6ljdrU47ARzrLJs4AfPGeS1D5UZdKfovexHWS15T9VjWmcxHcc/r5z584+Pt+/f9/3YLNPJZ2zb7YUCGYhoLec6m3ZlpiW1e7NdDSR5PflOrFd6kNnm1nnR9C31LTi9fPPP2sbmWjk980q/vSXLxspxAlg5z4fLNmnQfh4Aljg8czJsRQBfP5SJElnWAJ0AX2oflg9Mqbow4CTSqFlOU0Vpo79tUP3xYsXSRkVjDymu5Kqo4LASaoSgTEtuRLMc5NFlRP/27dvW15iqDeXVdKXPyG/loWWhCTn2t3d17GB3eh4EAJlCcizPf6tjnLS9JIFLavpPZWZxenA30vaHNNBeTM1zuMQgMC1CAw7W3gtNdWQlqmzGlRT02R3XyqxeXwasTmTxq9cfXTTON4xxUtqSw8er9FGjWmTSaU+2CaTZDNGZs7EAoqZ9onSIKstfJHMUim24+xoH+/fv7+dbnYMnRtJaviyM0xLQOLpWNHTp0/THiP2lQlo9cjyJkIdnco3jOA0Wo23nBZXhQ6/6b2JgeTGXDTS0C4B/Tv9qe4rEHzYTVSVvjFBou0mgJ1jyRHjUd8XucutIgSwwCIYSeRCBPD558qisZ0zGeQKXUAfikaP0iNjij6M2VgKLc5p22sQWQN8y158zXVobq3GdvxAnsyf3bgrSWsnOCSZZtPg491YckG2F7XzvlWpb/Lo3WRxLWtJS2ctgqnj+CPGu5bJf0loTK1etL5toB43UoaAkYBediAfVS6uPhdmfKRINJ2SVSuk17/q3Ry7EzxY5t1ylnowyb8tlSnpQAACEEglwGxhhNhFB2WREs1vMXU2Z3LwFZnZ8bv7erJtGrGDLbZsdpce3ZRFQWpFCDTYuNFGFdHsIIkwZ1JV0Q22D5bySuyOT6mMsNrCQTKLnW/HsWzs8FNRzdn9ZaSktvjt27e7M/IFJgyBUgRkkLL/TTPWSrbe6pFpvcFxLH1oslQpaqSj8uqIl2Wh3c9dkzU6larXlre/acwXu/vwyHaOJXdv3o0XEAtsXEGIZyew6Sz5SeHz+zQID0uALqAP1aNHp8eRxxQOwiCBxRe+vHr16tGjRxrpW6YctUNX63zH4xrTXUkq9fFKIccdBJJ0iuO9g/Bhj6BKh1pehCaNN+eZZc/qa9xTRQLqjzbfuqiT0vpkUJHsgkSwgQAIPyFwLgG1RWoQ9NaDYKmutlRqCn777bcPHz5IgH15jXawKqnx3IeUpyAAAQjkEGC2MIdeH88yddaHHoctBY1YH6q/7uimD/4jl6L2eI02amTr2ld25kz2cbvcU0mNT98LZyOstvzncgbaoMB6cePm2lggtpbxgiv2n6O1xXYyxLwKAeOXwTLXlvRSIr8/U6Wr8YLVIsy/fPmi/kavid1c3Z+y00k8vZxer1T8999/5dBPe8uKSEIiBQkMaOdYckH7IakdBLDAHdB4pGUC+PwtawfZWiNAF9CaRvbJgx7n3AYcU8whdH9FO+nnnw3XttdpZ79m3i0ENC1Z/CSAJV/cFQsl4rRPAEtuX0dGCVGlD8ryya/M6Xc/Oxe2eC818p0EwAacIghAoBECWpV7/fr1X3/9pfchHiySVty0SrgvU39tcV8KPAUBCEAAAkUIMFtYBOPVE2Hq7OoaHFl+GrHOtH/R0U1nWuijOI18t4c2qg9zOr4UzJkcz/yUHJlp97F3v9rCQTJf3TvDOs6R+mTOl5EacSZSi0x8CDgCRvt///69Tmm6p1IDQfOtk1epKRwQX69o1cyXvidmPEKmxTbtJxMWfTibT5AdoKCcLIaycyw5x1R4Np8AFpjPkBQaJIDP36BSEKlBAnQBDSplh0jocQ3aUGOKNQgdX9dai8b1mvrwy6gXx2ia0X084datW8azZNqUrxfN+EkdEB7TXUlaOxkT0QG2VzYL1FSW54mpoUofvrqYYHrcvzuF9dHLsn2HZq2Dfm2eqWbp601rYwNz4FyBQAsE5NPqTJecKLVLN2/ePEwkfbZ3XyuX5O8dVpx6GY1W3nokSRkCEChIgNnCgjCvmxRTZ9fVHZLTiHVsA5cb3XSsC4q2mwBt1G50PCgCo80hjFZeZ+TMtDsUCnS/2sJBMl/dO8Nab0t90u0ISX1Q8bWnZMdTPAKBdgjoLR3Gtw/ufjupXF6/YqrW5FS6Suh0GOy3337bXFyfchcxvbVRi20NFqQSn6snO46dY8lXt9Wry48FXl2DyL9GAJ9/jQzXIeAI0AU4FJcOoMeI+sYZU0QgdHxL32zxJy5U0t9//13fFgu21+vtM8YpFO2UzXkdzw7UuCs7oPFIgwSw5AaVsk8kVBlwe/r0qXqW4GLw8/Hjx8GVnJ+bR9ckj3y/nCziz2IDcT7chcC5BDS6UbukxTstdam5+OOPPw6QR98l00vWUzNir0wqMeJDAAIQKEuA2cKyPK+bGlNn19Xd4JLTiI1gABca3YygDsqYRIA2KgkXkecEmDOZM+nyCjPtgVr7Xm3hIFmg7j0/jZ8SckkbXynt4ucE+JRkDj2erUfAWAt2HyQLHtQcU72y7EhZS2XaGWaUSstp0xEyvddkR148ciKB7u0cSz7RushaBLBAzAACjgA+v0NBYBACdAF9KBo9WvTY/ZjCAmGQOBr7a5OrVqDn5dU7ZSyfbpA/oLNk88cbudKNu5K0SDbsqwobsboaYnRjyTXgXCvNQVSppat4D6IDzOpliuhOn/15+fJlJCmtPacupUVSy781iA3kgyIFCBQnoKUu7b1Qo/Hvv//qY7z6UOHmqdccGVr2kHPKVfDZJP+2YL4kBQEIQGBOgNnCOROuOAJMnTkUBJolQCPWrGrqCcboph7bjlM+a9WANqpjo6Jo9QgwZ2JhO8hMe8erLRwks9j5RpzU1S/jNqC1XGmb1shw/UIE9Fmt+Br2VBatZGsxaUe5goNkmZVuhwCRR16/fq0PkQXvHV+Mr8X1t2/figBHyBb5tH+xbzvHktu3wL4lxAL71i+lEwF8fswAAmsE6ALWyFzrOno06qvvMYURwgjRNGsRn/3Q5ICFg6YoVbksMYvEGdNd4SV8RYynqUTGtOSmVFBKGFQ5J6nzyR8+fIg3XOqD8j9oqZ0o+uzPXAB3ZTpFtnhe2sXJD2AD+QxJAQIHE9ArF/U2dL1PQYfK9EbFV69eqVEqe65M64yPHj1KKle82UxK6qzISRsTOyjvWZzJFwIQKEuA2cKyPDtLjamzzhTaZXFoxLpUa1Kh2hzdJBWByMcQSDpxUWq8Rht1jHJHyKWUTZ7IijkTC3xm2ueUOl5t4SDZXN1pV+L7POZpafpbjuP8uv1KUluc1OrZZSAmBPIJaK7HkkhwJMzyiN6i6vvc9+/fr71EbZFqiqP3LD5+/NgSX22F1rcePHhgiUycZgn0audYcrMmN4hgWOAgih68mPj8gxsAxV8jQBewRuZa19Fjkr56HVMkQeg7svbLbp7+0lzi8+fPLRw056Dd/JaY+XHGdFeS1k786al84KRQicCYllwJ5rnJospF/npDmT74E3mnm1oqvdo/5yyZToDovWmLubuLOuqcuS7mkooEsIEIHG5BoH0Caq904kuO8XSuTG3XdK4s0oIZC6V1xqTVfPw9I1iiQQACEChIgNnCgjD7S4qps/502l+JaMT602lmidoZ3WQWhMdPJ5A0Pl2TljZqjQzXdxBIsknWyHYQbuQRZtoXFdHragsHyRbVnXDx/fv3CbF/+unZs2dJ8eeR79y5M7+4doW2eI0M108nYNwMpyqWuowdnD0zZnQAEK2BvXz50pKRZNZSWTvn3ywyE2eRgNH8rmXnWPKirrl4GAEs8DDUZHQuAXz+c/mTe5sE6ALa1EuqVOgxlViXY4pUCB3H14diVCksBdRSn/HjDPFvwljyMsYZ011JWjsxkiTauQTGtORzmVfKHVWugdXq5tqt6frXr19FL3USfnpW73SLk1ezqa8MHXCKTPLEJQkgsHYWAOEnBFojoHZDfrLOlektCXprqr7Q++TJk92e2MOHD+0F3J2LPYvaMZOauPyjerWLQ/oQgED3BJgt7F7FOQVk6iyHHs8eQ4BG7BjOl87lxNHNpbn1Kry+K2AvWv54jTbKTpuYFgLMmVgodRCHmfY1JXa52sJBsjV1W69r5toa9aef1Izmf18oyT9I8jzsBSEmBPIJ6JSUvhVmSSc4GBZ/REtKer+pi6P6cvfuXffzxIDqvrEg2ia4+TLyEwtC1kkE+rNzLDnJAIhcnAAWWBwpCTZLAJ+/WdUg2FkE6ALOIl82X/S4g2d/Y4odELp8RJOE+sxC0pSFpjssKzSaDNSpswOgjemuJK2dHKAFssgnMKYl53NrMAVUuaYU7RfZXCdSBAHUqbC1RObXdfBMKcfPZugItFLeXFudJ77vCjawjxtPQaB9AhoTaSz54sULtTxyoY3v2vDLpYNV9nW3JH9Ph9z8jBoJJ0mV1Hg2UkDEgAAEeiLAbGFP2ixbFqbOyvIktUoEaMQqge042YNHNx2TvG7RNqfp/KJljtdoo3yYhIsQYM6kCMb2E0lqfJKatfbLHpewy9UWDpLFlb5x9+PHj0nv9Mr/HJkESqqiSTPFG6Xldi8Efvb+1K6dWCxjjTCev5oKEkTesZ5UA4i2cBm/Xsgpshr8z02zJzvHks+1JXLHArGByxHwfK6fU50ufP7LqRuBqxKgC6iK97DE0eNu1D2NKXZD6OxBbYXRrHrq51m0xhxMeqxh0efQNWm5drfU9THdlaRSD7V2Usqujk8nSadMth+vIHuOqHKRlboDv+/Q5PPamWQtdelUmPqmzeNkOsghv07A/ZTnuT9//vzLly/qvOa3Kl3BBiqBJVkINEVAzZSOhKlH1gfKkgSTh2yMn9SYtOnvJe1eSNoEZmRINAhAAAJGAswWGkENGI2pswGVfsUi04i1prWcpflTynLA6OaUcpFpnEDSKFIvaYqnFrlLGxWBw63dBJgz2Y3uWg8mKXqchbNeV1s4SJZVPePrZEHSGuiqew4u7viZtMskaaZ4hzA8AoEcAjJmS5cjB9q+/ymolS0cJNPSu3GB6o8//rC/EzGHPM8eSaAbO8eSjzQb8poTwALnTLjSNwF8/r71S+mSCNAFJOFqNjJ6zFFNN2OKHAidPXvjxo19G+v1/kjjRIcOA2ijf1VuY7orloksh32ctRNX5CsGxrTkK2pqU2ZUuYjo8ePH7vr9+/c1+azJdgXcxSDw9etX9SDaeqVvZurjP3LhNDOv82D6V89qhUuc1Ytpujuy9qQ9LvpkUJHlsEC8+E9sIM6HuxCoR6C22zmXXL602ij5WpEGLXhKrZ9as+Di4s+kjXqRxnAx8WMuJnmhSf7tMfKTCwQgMAgBZgsHUfS+YjJ1to8bTx1JgEbsSNpH5tXZ6OZIdORlJJB0kGz3eI02yqgOoqUSYM4kldhF4zPTvqi4XldbOEi2qG7TRTmOxk8MTcnp/YumdA2R7M1xkudhyJkoEChMwLj/KTgetiaEnGB/zUYLSPs2Zq2lv+P6t2/ftPRueVBnTd++fWuJSZzLEejAzrHky1ldZwJjgZ0plOIYCeDzG0ERrW8CdAF96Bc95uuxgzFFPgRSmAhoH79l7VDTI0azyQE7oLuiiaa1j/nMSTIxO2fS5pUBLblNReRLhSoDhpotdw2R2q5pjl3tmK7roJdeahbE939++vRJ30TVzPa9e/f0sRr9q1VSnR/TSTM/WhBWD6Upbh3VSFppDhLJ+YkN5NDjWQjsIKD2REdPp63eGvftSCHnkalBs6+sGZcab926ZZcq6ciWPdnMmP5S6WZSZ7XYm4IRAQIQ6JsAs4V96/fc0jF1di7/QXKnEetS0V2ObrrU1NUL5SbrLAXZ9wVp2igLW+LsI8CcyT5uV3yKmfZAax2vtnCQLNB1ws+kg2FaP3v06FFC6tGo8RU+/9E25699CQkPTsC4q0mHNi3v/AgWgYyJV1WB8RSZZNBa1+nH3qqiGDlxoym2bOdY8sgG3ELZscAWtIAMxxPA5z+eOTk2SIAuoEGl7BAJPe6AFjzSwZgiKBE/cwgYN8tqjKmtMzkZbT47prtiL3XSkvAmbSLUI2DXKZPt9bRQJGVUGWDUSTB3RWF/8lnHBvSRMR0ns3/MxyW1GBD8Dx8+aJ+KPp65GOGYi9jAMZzJBQKOgFsr18mlYIXOxakdULOjDtryqgWjFy2B7Xtlko5s1Ubh0rd7LPaSusQJQAACEChCgNnCIhhJZI2AsdNn6mwNINc3CdCIbSK6YoReRzdX1EXfMttXDTTO9Wfz7Fhoo+ysiLmDgH0mgTmTHXjbeYSZ9kAXHa+2cJAs0HXCz6QJ8VevXiUkvRXVXkXVFluO32xlyH0I1CIgf9e4Vr1Z47RKrfekOkHlTN+9e9f9PCWgU8jxV7Q6qQThdGmdMASKE7i6nWPJxU2CBJMIYIFJuIjcEwF8/p60SVn2EaAL2MettafQYxGNXH1MUQQCiTgC2v3vVrXdxcWAvh6j2ZLFW0UujumuJJW6CGcSqU0gSadMttdWR076qNKnJx/M35iyOAmvDkXRdN5AC1h2en4u2jegZ5WCjqW1ML9tLwVrZ74eCUNgNwF/CUxbsXenk/mghks6Gbt5lsxe8e277uxHtjLLmPS43/7HH7Q3m/F0uAsBCEAgiQCzhUm4iLyDAFNnO6DxiJ0AjZid1bVi9jq6uZYWupf2y5cv9jIuzuZtPk4btYmICJkEmDPJBHiVx+1TRvYJt6uUfS6nmlZ/tm2xfb7uagsHyeYaN1158eKFrN8U9aefVKPKLqElfbTUN1+jwESDwJEE/KO6kXw3D5IFEYzva4/kmH/LWDRlZNwBli8SKZxFwGgMgRnPpQ0iHGPnRuElLZY8VxlX8glggfkMSeGiBPD5L6o4xC5IgC6gIMwTk0KPpeAbSQZDhnnuQYRjxhRzMbiSSeDp06fGGXz7is4OkcZ0V4zkJ54cOtphV8c/MqYlH8/5gBxRpQ/Zfwe/jnvdunXLv+uHdQDj0aNHOgn277//6iSGHnzy5InaOh3J+OWXX1xMhXVF1+U8aA5QMRVf21/0rFJw0c4NYAPn8if3wQloPfpEz0cNkb6L6Ldai+rw30e5GGG6aPf3/M2mkQQPvmXfG2Av6cFFIDsIQKBvAsY5LkFg6blvS6haOqbOquIdPHEasREMoKfRzQj6ulAZjWPSqUT7xmu0UReyh4uKardM5kwuquJJbGbaffX1vdryX7+ohI0ENA+eNGFR9nNkElKz4WqOjY6F1vN00tFYNKJB4HgCsk+tQG+uaihC/LWmrW2Ge/369WahJto6oBxZyD9eI/YcpRHn8Gl9TpsG7M+OFvO6do4lj2arrZUXC2xNI8hzJAF8/iNpk1eDBOgCGlTKDpHQ4w5oa49cd0yxViKuZxLQnLWmUzZfdKVhu7bO6JVYmdktPj6mu6I5HMtE1kRMU0NMzC4aT1MXx7TkplRQShhU6ZP0Pw1kX/RVk6W/Bw8e+EldKIwNXEhZiNolAa1cn9iAyEnTQmH8NQrGZTu1hHYFaduAGh97/NoxJc/mGMHJUPZNuC5ZAhCAAAQiBJgtjMDhVlkCTJ2V5UlqEwEasXEsoZvRzTgqu0RJjfu9p7LsGK/RRl3CDK4uJHMmV9egUX5m2n1Qfa+28EUyX9fWsE6R2WdgFbnGERH7G6PdMQ9r8YgHgcMJ6BWnljyDo2L+I/p2pF8rdTTr9GWbiLS+5ArbXwURPHj6T3WQEn76e/z48enyNC7ARe0cS27crroXDwvsXsUUME4Anz/Oh7t9E6AL6EO/6LGsHi86pigLgdQcAc17+O8/c9fngZcvX+qLMfPrRa6M6a5o3slIT2/4MsYk2rkExrTkc5lXyh1VTmD1/i+fsL5I5v/sO4wN9K1fStc4gaQtcTXKomNs8Rdjf//+3ZivvTFpzd8zHpYTB7tPa4RGNAhAAAIWAswWWigRpwgBps6KYCSRgACNWACk4589jW46VtPlima3q33jNdqoy5nERQVmzuSiiksV267ovk+pdL/awkGy1Krx07dv37T9wviY1uf00l9j5KRo9je62f2PJAGIDIGCBIxfstKxJb1IbzHfwA+292GLqeVfVENh7B31Ia+kY/r5spHCWQSuaOdY8lnWQr4TASwQS4AAPj82MCwBuoA+VI8ei+vximOK4hBI0CegF1IaJ0DiG2r9NFPDY7orRuyCaZwdSsVO/OIExrTk4hhbSBBVTlrwX5CpKzdu3GhBO8fIgA0cw5lcILBIoIUl6fjbN/xXUi4WwV20+3v2g1su8aoBuxbsZawqMIlDAAJDEWC2cCh1t1BYps5a0EJPMtCI9aTNzbLY/erNpHZHKDW62S0AD5YlEBxFiCe+Y7xGGxVHyt2CBOz2yZxJQezHJ8VM+8S8+9UWDpIlV66HDx/anzG+GNieoB/TeO5cbfHa2Rs/tYPDEkkjdn2rzd7WHCwh2R1MwOheBAfGJiHlB/vjt5s3b+74tm/Z8gadRyTxenu5FjO1L5ItPs7FTAKXs3MsOVPjPJ5JAAvMBMjjfRDA5+9Dj5QilQBdQCqxNuOjxxp6udyYogYE0vQJvH79WtMg/pXFsFlaiLoAACAASURBVGYD6k3BDeiuaErTgl26aO0LFYvmwcWJwICW3KvqUaU0GzQ+9i/w9GEV2EAfeqQUVySgJWkt2J0rudYHI36avT3UKyAj6fhl9Bco/etnhYMuYE0Mveby9LXUNdm4DgEIdEyA2cKOldts0Zg6y1QNu/t8gDRiPo3uwz2NbrpX1lUKaG9D9o3X7OmzW/UqNtOsnMyZNKua4oIx0y6kwVSbfXaxuDoqJchBsjSwL168sL9H9tWrV9pVkJZBSuxnz54Zo1c9z2aUIYgm4TWxLp9bHkylj7YFOfKzcQLGzXDPnz+fFyQ4XWZMap5OwSv2daOks6n5EvbXjeUzOTIFo3G2Y+dY8pHmQV5zAljgnAlXBiSAzz+g0imyCNAF9GEG6LGGHi83pqgBgTQDAh8+fAiuLP7UFNy7d+8Wb2VeHNNdib8O1iHVTHKDb/hy4hHwCYxpyT6BbsKoUqoMlrFGe7kYNtBNdaYgVyRgHwbWK11kS1zSFxqNg68WiuzDNMpjLJ2fMmEIQAAC+QSMbZQyYhNFPm1ScASYOnModgQ0vFLNZXffhI5GbIcJXfoRu8brFbPU6KaehKRsJ2Dfwm2f2vJzt1ssjpbPjfA+AsZZBbtZ7hMj9SmjPMbSpeZ+xfj25sjexB3GoZQf2/1qCwfJEmxSL1Gz1wo1JY8ePUpIPT2qzvVGnEU/Pftxc/+pqmH/5I8GnFXzInGfQLB5RS8w8O+eGJY9//7775sCaM17/p1f35yUQgsdeXAKOVIuYy2OpJB0i+qWhKt45MvZOZZc3AZIMIkAFpiEi8itESjldOHzt6ZZ5DmGAF3AMZxr54IeaxC+3JiiBgTSDAjoPVZ6m1VwcfGnVgcDF2UxWurFMd0VTfwaZ9WM61Kp2IlfnMCYllwcYwsJosq5Fuxe2fzZK17BBq6oNWTuhkALS9KRdTej/zapQy9CtcTXwuXp32Fz9vPlyxfj4WH7ngeXOAEIQAAC+QTsfmmkMc8XY54CmyjmTHq6wtRZjjb97VjUFBqxHFuq/Www723x5DdF6ml0s1lYItQmoP2uxsGarHffZzloo2orkfR9AsyZ+DQ6DjPTPleuvbGdP9vmFQ6SJejl3r17xtg6D6OvYxsj50QzvvtW+xUCdzkn0/xng/cf37lzJz/NS6dgGb1U+pBU0rv3akM2HgB7+fKlL4nMyfez9THNX3/91Y9wfFgrRr5IcQEOlpaZnbg6Drh7ITvHkg+wB7KIEMACI3C4tZvARZ0ufP7dGufBixKgC7io4gKx0WMApODPC40pCpaapOIEdKhJ8yHxONPdSjuxxnRXjLtvOUhmscxG4oxpyY3ALyvG4KqcLwYN2BANbgNlKxSpQSCJQAtL0jdv3lyTOXVV1OjvtbDBdCqy8fXPaiQPXp1c0wjXIQCBoQgwWziUulsrLFNn+zTC7j6fG42YT8MYvujSvCtdZ6MbVy4CpxAI9rtGZDCOQ4MUaKMCIPw8gIDRVpkzOUAXVbMYfKZ9hNUWDpJZa9CDBw+MBzDkBB+2LHf37l3LR5xUSOPEsRVHXrznz5/7CVTawuJn0Xg4dd0ipzjBgTTLmC0nu6RnjR/xC8Zp/vtvlJ3RQUkSLDWy/RTZwfzVq9llSy018Y0ELmTndmvBko3aJ1oSASwwCReRjQQu6nTh8xv1S7RuCNAF9KFK9FhPjxcaU9SDQMpzApoesQzNvn79+uLFi/njmVfGdFeMpzrbmZW1t8yZ9nDdx8e05OvqKyI5qgzgqPrrGzXBxb5/YgN965fSNU4gWLY7XtqIVxw5Y7Yo5+X8PeP2rBbWUheBcxECEOibgH1MGmnJayBiE0UNqg2mydTZDqWwu8+HRiPm0zCGL7o075eup9GNXy7CBxPQKS/jfnJ5QcZxaFAE2qgACD8PIGC01XbWyJgz2WcVzLQH3PpbbeEgWaDi5Z/ao2NsRPS8vlt35Eu8jO2s/VD7MoJyV+UYac+KS09T9vr6ofs5ZsAyEWb39uIMg3SOHLPFBZvuGt0LN04L/OxGzCk4rRcpeOqSVSQpyy3jmMSSFHFyCFzFzrHkHC3zbD4BLDCfISnMCVzX6cLnn2uTKx0ToAvoQ7nosaoerzKmqAqBxAMCmo0M9nYEEdxPbRutcZxgQHfFyFxzccH7m50uDg4Y35J2sFStZTegJbemglLyjKzKxfUpYx9Rin8L6YxsAy3wR4aRCbglvLMgRJY+LXODvthGf08L31qv9B88JSwn3+LvqUdY7ClOkZlMIQCBoQgwWziUuhssrLFbl+RMnU3qY3dfYMY0YgEQy0+L+x3sY7QkuxgnSCcyKFh8fO1iT6ObtTJy/QAC9p3bu8drtFEH6JEsAgJG54o5k4DbFX+OPNO+OIfW2WoLB8m2a+XTp0/tTuGHDx9u3bq1nWi5GMrOsn9IE8cfP34sl+3+lIKXnFmE35/ZRZ60nCaye3vxQgdLCJas4wmWvWv8DqZriIO62Yg5BaPTsohyUuMgWQ69gs9exc6x5IJKJ6kdBLDAHdB4ZJOAxfNp0+nC599ULhF6IkAX0Ic20WNVPV5lTFEVAon/P/bu9m5qG9Eb8O7+TgFACWErAEoIVACUEKggUEKggkAJgQoCJQAVBErgpoN9/rs+68fHHns0M7bHLxcfEo9HlqVLL5Zt6Z6uQP4S1s8//9zd393z9OnT7s4L9+xzuJLnxiUjzNbzqwupzzu8cGLxeZFv6ah91uQtlWCdl50XZbdryp9KnGIVcQ2+wI2d14EFlogk7UcgLyKv2+EMPNzLH1E+tSBWNN6rX54O5DEXiORoIICvCBAgMJ2Ap4XT2Yq5UMCjs0KoKpjZfS0unVgLpORj9+lE96iB0Xs38MCeieZDbuzuZgBw219d9xY163ILXxDcu3cvl6rzykIfdZ6boy4U8MzkQsC1HL7zJ+3d8czG3rZYSHakJaanK18RnlVkZzyAPpKCgq/zXLjkTzg8f/68ILJpg2Rg1Pptt4Ws/Jk228dif/DgwbEgf2v+jNvRwAMB8ot5zW+X9nNwueRkTNxM4cHtjH2rhZGtcfZCqlNJe6zyNfMgvnBp+EFzO0cUWEs9V5NHLHRRnSGgBp6B5pCjAqsedBnzHy1fATYj4BKwjaJUjpOW41ruKSZFEPlBgd9///3g/tbOvP8++31kK6rmx30OV0rM85d9rv4jFSUTi5ulueftfdbkTZb4novy4EhsilXEC685e64DCy8aydu8wHUHHq0ppLV24d9cqMPXGyUv1zKd4Obmpj5k/o2cvfUK/mAaSsauBw+0kwABApcLHByjHozWJIqDLHaOIlB4KfTozOy+bn3TiXVNju5Z9av5Oncbu7up87WrjZJ7uulAWutyB07Umgc7ELL7lT6qa2LPPAIl7cszk3nKYtKz7PlJ+8EOdktvWywkG2o7T548Wf4qsmQgv51X0h3nRvfdu3dDGZ7+u9bAKH9C++AP/02fkGWdobti9WD6RnkD0VyQVnjeg4mZbmerkvSdKG0z9bn5DPHx48cLqU7lP5Dd9zarL9eX7M/SuybXJVHVxzb/MMzB62Ud0kZLYBX1XE1ulZqPMwuogTOD7+R0hYOfZQ66jPl3UktlMwIuAduoBspx6nJcxT3F1Aji7wpkkWHhi+28khz9OeE+hyv5s2J5JNUti9ae6/6FrzwUKplY3Erzbj/usyZvsrj3XJQHb37zLPoqfwnxirVrz3XgiuxOTSACGXhccRV937uwsxeS5Y9ylvwhy0vm/F1ebUruEJOLvV0ILocVAwECIwp4WjgipqjOFvDorJCuNbQwuy9uOrHCytMMdvDpRDNAtb3MV/N1Ojd2d1Pna1cbV1zEkh9DK3wyn572kh+E0EftqkovKrOemSyqOKZLzJ6ftB8cz2zpbYuFZIcbTkao6eAKr+KJ4lq/RVanPo99M5ioP/ZtlDzm7jv28v2tKQtZdvLq1avLo91ADIWvLlo/JnZexpuRlPz213lnueSoLOAsWZKUv+XcmhrVepBxSRouPPbglePCOC8/fIo3WM23ceU3JJfnZQMxrKKeq8kbqGmrzoIauOriW2zi1z7oMuZfbNWSsHEFXALG9bxWbMpxavlV3FNMjSD+gwIvXrwobIB5Tjj6BN99DleyJO/os6w8yMo744NFNsPO8j+M13zUM0PCFnuKfdbkxRbHJQnbbVH2tfr0RTEZZYbWJeUy57G7rQNzIjsXgYMCV3xnl77uYJIKHwwePPbNmzdHX6omy9fqYDOqP/oSMPcIycXB3NlJgACBeQQKH1bMk5j6LEf7zzpk+UbzztokinK32UJ6dHaU2uy+g0Q6sYMswzsLR+DNqYzDEQ5824zk6NB9IJ6DX23s7uZgHje/81qzpgvPm8Zy4TxqfdTm6/CSM+iZyZJLZ8S07fZJ++bftlhIdqCZ5N1/rqzNH246EOi/uzJLICPRtJD/7rja/zOYODoOzgOLzDS6ShLz6LzVnFqrgK6SqoWcNKt1SwZzfW8+ynORFwnNh1YlPyFdHvmIIQvH0M1GGsBL/irDiIlPVIUFWp109L//fTAvKfp6ZWzhjfrBeFo7/SJZC+Skj8uv52rySQUq8OgCauB5pM0L/XkxbPuownq15EGXMf+2q6gmXJVvYVOtAhtOL7ZRKMcZimb59xQzIDjFQYE//vjj4P7Wzlx3Wg/rWgHO+7jP4UrJALKwzZ7HPnBUngYbYwz49H21z5rcp7Hq/fssyoEnwOmv8l5gnlH0QmrOPuvAQvBLkuEiVaK0xjBX/LP9BwfDl79GTLRH/3bAFKPrktIv+fHb/FXckqguDKNFXwjo8AsF1MALAac+3NPCqYXFXy5wcLTQPTy9yhQXd3coXepV7NGJnVFMhWglT1aHzz71fMjt3d0Me27y2xRiVsnOnLV0+M3ZrX1nz51m4YWpL4bsL2xuVQzzPBg0W3WgvLb3lWcm2yvTgzna5zh2829bLCRr1/Znz57lPrDwGVMWbuX36ZazfCUD66OPsDMqmmco0JLNVImmauhC3Qqz54+PHz8+mv3Lb5xS+s2zlJy0GX627TMm1pT8It9s6c+JBi4erWRcfifQivDgx+Y7pN9///1gmObO9GzNj33bzUZdshiyL5597l9FPVeTT62czUZx6rEbCD969tXAiWrF6CV1NJ3NhcdHA08doGT8s/BBlzH//HV46mp5UvzzZ/8qTdgl4KRasdjAynHqolnFPcXUCMuM/2hfPXXXmmeVhQ0wbzGneEC3w+FKzI/+zaxo549ez1xp8xy49TzwaAKu9UsaRxM2f4Ad1uQW8tHerBV+sR93WJSZOzJwIciz37wFu3v3bjqlzKHJrI40/G23/R3WgfPa42Jb/fwJm3q0dl4Bre6oKSZeH0XIb8AerDBn3D21zpVu8+gbvfQ28//qV86Y87ZS2/qYlCf9rZ3X+niwgCZNTGGLXmzCJsXZYeSLLejFJmzcSjIwRm2d6GiX2wp/3sflT6KYv2KcJ3nqUUfzVdh1n3reOrxHZzVFdyOjpmYBTTS7r3mKbhoWu0cndkbRbODVfJXrjd3dnFGUGzgkhTjn46/cnBb+ll1u6PIo73JhfdTlhhuLYeoBVZPLM5OmxsHtlQ5+unnZ4ZP27b9t+dd4/44uYWpVqfHOPE5MeRJxUhYy0h3nxKPG8tdff5XkIr+iNuppj0TWmkiRFOYqdeSYnX3d/IXlVktpfrxQpfmbdVn2c2Fskx5ePrStfJZWowoLtEr8pJKJvPmYNQ99sufooq8sNjuaqtZYM8386CECtASWX8/V5FaRHf3Y7GabvXdze6WN5Wi/kTymtzlKdFIANfAkripws7L1bafzOSPmSw4p/Hu3JVefS5JRHVtYry48UbM3mGLQtfMxf5O3r56vtLPty05z/06acGFTrWQubLBHDzecPkrUF0A59smMuH/59xQjZnZFUR29VOXJ2NTZKRyAVR3pFNfNfQ5XSiYop2+cuvTr+FMKzVFE4facKayT2t0o6d9GvwntJmOfNbl2ONqbpVJN0YHUCRhxY4dF2RzEFjb/8mC5kDX/5bY3tSXNNm/N0hOmVuQGPwlIf7Kc5/Y7rAOtFlTycG+eJzOthJVUvJ3cCLdkVvHxaPHlr0DOnJGDE1XTZY2VjJLedc7RVM51tBTmvFgfTUwCLLZFzwlVVciS24eILediOlY7mi4eNfAk26vUwJJeqy7Hk7JzRuBmlx6NxHB0vFQyWBp3EsWWbsqaZXQ0XyNeu5vnbW57dNbUqLdzNazbYDZSEBNdho7WgZx9/ktz7dC3oRPrkxnYX4g2EEPJV80adfar+WblP7i9vbubEtuFhzl4A3iw+Kqds92MpPNMFzqQkvqrXI/GQi5sbtWpxzppXzyrGGj1JX4V+0sqfzXEnTM7zXKvK3lrIxV1tiSVNIrZxhvNS1XLpP44W2IuLIIdPmkvqdt1OZ66ketF89/8b1v+dmGFaB5+auabx153O9fjklbazOCSW2xJ95dql8Y8D3u3CY04AJonC/OcpaQSljyZ6kttSrxZh+e/velL2MH93WrTTHxrOwOjg5Fcd2dJgVYZmbQsWncm1VOenLFl2PpYcuPUerI25yDvuiU74tlXUc/V5JNKPJfXVmvqfpz/Pu2kLPQF7maku+eSi1TfedXAPpmD+1vX+m4ZVXvOfnh68KQlO1M3+hLT3D/bALukXl1Sn1sFMdGFfs9j/q12tq2a02wdze39NOGSplrJTNTKqv7NcLqknx8IoxwHcEb5ahX3FKPkdF2RpK9udt0Ht2fI0cHz9u28ZPDTl5d9DlfyRKUPudqfkUz1cKbPbaz9rUvYcKqa305RGc7I1FHJpDl94Bkxn3rIPmtypbSxgfcOi7LketRs/hNtpyJlTJhBe54nz9MB9jXzHdaBJkVJ+U56b9VMTL3tRrimWOlGSb1K05std33NfNzhTZ5hDmc8/V7q9gy5Lhnvzdmu196i5393UzLiTWWbpzrNUGOnPoUaeKrwtWqgp4UnldTGbsrqvJfcqtSBp9sYvqC3vh13OFFlqm/o0jz1bOOKJKn7qHm62X3rrds6sTOaZAnaJU2sNQY4ewDcbHp929u7uzmjQBd1SMlampRms8+ZZ1JKSbVPwi6p+QcLovC8OfXZLeXgeVs7W/eq1fPAnLGvZVX7MzptxdP9aLZqbVJS1leZU+2ZSV1GrY1mR9TXFuZ/LtFKZPnHHY5jS25h+kp2xP2pSGn+6VFHfNsy2kKy7u3E0Zxf941RVeNTmwufj9TZSRks/2ld65JZJ765kfo0Q0a6FWPSUUh5R7bAkF2rZnlV2+mMzk55a+g8Q+mfndTqwJJrZ8Uy531aeaZKLpZ1EU/XHzZHjfXtR0najuY0A5c6/dk4Gl6AgwLLr+cltaWuCTuvycl+TTGwcUlPfrAWzbCz9eitL3dT3M+ogSeVb8lYoiq+6VrrwQS3LhlzVqGD6SmBuqSpzjbo2ueYf8OdbUnN3FUTdgk42IOtbqdynKHIln9PMQPCok5ReKlK65g62c0HAn0DsOb++qHBiAnb53Dl6NPmS4aahaWTepizNMs39eFowqrwCVl4lkmDlaQ2w6dJ01BHvs+aXNibzVCf64K4fGNvRVl+i9HsLqbeTp3JS6JrvZ7YWx2oW03hw730vfUh82yU19J0SvMkqTrL0p5lzZn3k85V0mPkhmW24js4fpjiUnV0XlROOnWuE3/OMlwEM7+UX3uLnn8YXHg7P9ug96Tmv8DAauCphXKtGuhpYXlJpasf7uerb6e40pUn8oyQhfny6Kwu/bTWGW6gur3odAOJwjqwzLqtEzuj1XdrV129641LinusV/N1YgY2Nnl3c0aZLueQVun3lV3efTS/muJVSNOkPFXNo0bZ1keNwriKSJpVum87XdZV8uKZSZd91YOfbnaqPXt70l4ynulrjNPtzwjq8rcto039T2pOzWqqUV8Nm3p/brHSW52R5hw1ddrGij/DgqOPfhJg0nvv7iVh/rdQY3nOE0/JFJ/0R2ckpvWaMAPWMyKZ+ZB0cCW9yiU3k1PnqPBdY7I5UdNovjNrneJo/3D0rqkZwxSrR6YunYXEv4p6riYX1pbWo4eBHuyKQ6DCvLSCFVbUdAutA0f5qAaWMxY+kErlPNrJl5+0JGTzkjHQNPJVbp5LIrw8zGYGXTsc82+4s9WEu03bJaBrssY9ynHqUiscqi353nlqopnjL7xUpWlMnbDyMVg9QpsiVTscrqRkmw9kat7mRoaj0w198xiw9dw7lSGnKx9sLOGm9ahhPM97THpe09thTS7szVIQS6gw5cW6t6IsaUrN3mnO7fRUeYU0XWfYVyv2Vgcqh+7bur6ynrlEyq9NnmX1Venr7u+rSK3986zP6bv3nGji9dELZQZgE506hd4d77XM83H+WQ0baNHTFVm3qeZ61C21g3tab3i7UdlTCaiBJ9WE69bAvh672wQmqv/NQXLrFEefpRwdkzRjuPAxy9FrTS22rpuywnxdqFfSIpqFVWMOb0yRqh3eoRTWgZTFMuu2TqykfbXCrOLV/HDzr7/d5N1Nq7xW9LFwBJgctSrhdA+WC5M0XQL0USuqwGcnNfWn7pSGN6aracOJP3qt39szk6MgdTkuc/DTV9x7G8c2byTrIlvIxiVvW0ZYSJYHaq0LbaHLPOOqZg1OUtMgz07tnI8Om8k+ezsJLrnvnehq0R0VzV/iZ9Nd68CSB3bnzf1qVftVVOa8sCzpTNKor1VeJedtyQ/kaNxHTtFrnjpdQesF8NHRSfeQZn5bL55TdZvf2i4XWEs9b1angWqcr3ZbkwuvuZVe2teKWk2yNlzozW8zj7m8/peHVANLrHIz2SyL4e1UwtkGA+UPqpLmDCBLMnt5mC0Nugr7n22M+QszW9X/dXW2mnBfu3YJ6JNZ137lOGl5reWeYlKE5UR+0qVq0puCo3f9fcPFNNjRE1bIso3hSl0bu49GW+Z5xNd6VlMfe8lGii+joOa56sH/0SQ1j5qoOMqzVvI+ZuZE7qomF2a2qjPrGninEhbmbqIK1m2J6XjLm8apIdPPtPqEZktfyHaeJk3RHw5Y7aoOVHW+vKxnezKThLkRHqila/mqvGqlr5u0pbdeWtUJm/QdYkkdTpjRSzNxHu3bJ834wRyVaNTlUg9QD0Y17s6Tnk631pOMm5JWbOWPSuI2/7LAVmqX/1ENPLWMrl4DyxPg1XPdeQ5srOimrHAoXmV29CdUzZbi0VmtMfNd6kl1YLF1WydW15/CjTTngU6s+urq8yGPprAOkAqwvbubwqJcWrBuD1YXU3Mjye4+Iht9jJ1TlDzTTs82xX1is2j0UU2N7W2npqXDbNbw4e2p61ufcMk92hRpS5xpZcMmMz8z2cbgp6+gC3PnbctwnRzx2zPetpy/kCwjvDSnkovfQA7To01UP6pam04z/UJcLklnEjlFh9XXrsbdXzhAyaAqIcc6dSpGty+eegw9VuKvHk+q60CTqb469WFZK845XwRe6FnSci88xdSHp2V1m0NfEaekRklPazyUBOSC3Y35aMLi3z0qe1p3+KdWyINx7nnnKuq5mjxQRYNz8MLX19Lr/Sn6jIJGvP4OJPK8r5K2vhfwdS66G8nX6AMnNXC4BNPJt6713XLp7slVIFV30hqYmlDSxbXSlrH31AmrPEvQTr3GteKcbdCVciyhXvWYP3ncamerCQ93cS4Bwz5r+VY5Tl1SJVeBqdMg/vMuVRlvH7xhv8QzKTljGN8akqVSjfvMNqkqqairHq50S+1oQWRMPu6kqO4Zmw+Fwtsq6OGPGZknwnFT2FXq21NSYcatpX0pae7fQ00+rzdLXar6jRzeFFvs9h6KssZPKz76HHi4N5jn27GejdcZH97YSR1INruXhqMFmtd5oz/caxWHG+EWyHo/Hq1OzQAZWow+9K3oWk/k6pPO0LEkR8lXfcaDG6c+YByuD32ZrU89+ghzOD35dnsteupBZuI/Wm3qAq03MtaaunM+WtbLDKAGnlouC6mBGaWUj1HH6s/TiJonzfbBC1MzTN0GmxtpjwfZx5pEEZxNvg05L18ZzR4spoNFULjzvEFysw5ku7oFLjxjSbCkKnG2ztL9uOpHZ+fVgVo7h5dIzhMmiTnaV9TFt7dOrK8Ijo5jI3bqyLkVZxpI39lL9tdFVrKxybubEqWlhSl84l0lu3WlPqPKDWQ/V6uSQX4euYx+XeumSh/VNdnGnguvpDPUvZZzSbs4tedvnaL1sXVd6PbnuXzP+c7rwiLL4a0MLvNj0rn5cWwtv8m3LX9P9lqt5c2bNx8/fqx3/vjxo9pOYWcjH799+1Z/O9ZG2uedO3eqQXa9cUbkSV6VziSyTvkZ8VSH5Oqem9InT56cHcNCDnz16tXLly+HExP8ZPbZs2fDwYa//fz5c3r2L1++tIJl0Pbu3bvWTh/7BB4+fNhsgweDpbBevHhx8KvWzrTo58+f1zura+Hdu3frPUve+PDhw6NHjwZSmPqWDA4EWMJXNzc3Dx48KOw5q+dNt2/fPjvlqRivX79uHp6r1/3795t7qu20yqdPn3b3N/fkBubt27fNw7s1Klm7JMHN0+1zey31fM81OZfRanRRVdFqgJE91aCosHUPVO/0zBlyZPxTPVaohkMJnz31UYV9fh2+cKOZtXrgVGUtXUe9pzC2VrBkJ/+q7FR5qbZz0lbIko97roHJe7riuhLW5ZI9qX75V+8pkeyGqUuqWUxVsOwZqHsZ+OWNYx1hnYwqYd0BYR2ycCMVJhfQ/DfJqCpPfWAulxkv1R/P3tjYoGvtY/5mj5QyrWpU1SNVVf3sgq4OTC1KbU91yn+zp65UVc2vwgxU+LPPrglf3oT3fAk4u+It8EDlOGmhrOWeYlKEGSKf7lJVXaSq61QyUl+ksp1etOTy9PXr14wYc/XMMP7yYVgTM6nKk4HqCX17nwAAIABJREFUclklLM8Yz34IsPbhSlOmcDvNM89e6qHywaPKn/IdPLzamcF5TpRRUzNMii/z5OrHgHnK/f79+2aAk7YTW+pAVRmqA3M7cHZlOHrqkrF6EnCVR/drr8nT9WZVsVZ9WqpK6kz21H1as/KU9GxHK8nlAdZelOUC6SJyHz3cF5XHNl3I1Jm06+az6OnOVcW8gTowaYuuxgBVW45Y3ZyzPfxkxo1werwm11GxqkKu8b9///vf+5KdmpPpO80XlFXIUUY+9UkzDM4Q6OAAOGdPA6lDTrqR1+sZjQ+cIvUhAS4ct+T1XIbiw5355S8Zu7nYbYtOHa7+VSbNRj3cB+b1a+7Lasm6yKonnK0Rex2sfKNKVdLT6mryMVMy6sF/eYQLD6kGVgW0yRq456eFkw7hUmdSYdJXpFvIf6uPVUXKnmoj/53ipmy6fFU5qjLVzFG2k6mSvHh0Vhd9tTHR7L7p6kCV7GvV7ZZe9XHPndhBkJKdJY/7yu8XurPXMga7ZCzk7qakEJcWpvCJdz1Dvvs2LReXyx9Gpfc7Ojc7dHPepeqjllZXC9OTnq15zzj67WTJlTTzscd977PtZya7GvwMV+OSnjA1MBf6ta9S2eDblnqdXL2RjmC4vPfwbd6OZIhQm2xgI2Pl6hnBcPElzHk/AZGjgnYw8oyBNgA4cxb6MJvCaapHU9Vtzqv7W2W5eDRz3dpOxT6KsIQAmQNd+DcwksHqFuWMZKcZtpp59IaJujWkJVx9TDx5KXKwWm6sqzyDfZRD1lLPd1uThwvoYKsZfWfwR6lsrUhGT2dJhGfnZbc1MH+jpQR2ijCp/K060/yYu7spTloSZ66qzZRcsn3w6tZKw4oGXase82+1s9WEWw0qH89owru9BFzSvy3wWOU4aaEM96LDN4aTJmxLkQ8jd7u7sfaUjJ9zbz7W6Y7Gc2F1WvVw5bz6nBLMQ5Vh2LOfBSVJIT340Kl7wT0YbDhhw99O+gcsj6IlbVd8KrXqmnyt3qxZnUp6tvNa3KlHrbooT8pszEvuf5vFdK3tPG04KWsXBl57HbhWMQ2/+HMj3C2X7nX5wqq7kMO7Oa325FpTdfWt336pvr1k5FNnPNVs4A3XzD1JUpVhydErbALkRV6dhcKNSHZf/3Xlz4u8JA1adFd7uEWXjGO7cY6y54rD45K6dF4YNbBbN7ZUA9PFld+onn356Pai6TMzCByokwOXmGaJJJ7zJlHkwGY8V9murtQDCGd8da18leTFo7O6QNMi+u4Nhwf5dQwDG9eqA81GVFIfBrJw0le77cROUmoF7qt+zUK81qv5Zhqa26nYVb3az91Nq9SW/LFwINHMQsYA3c4q8WTY2QxWuJ1a0Zqr2aw89XbCzD9lVx9VWIiLClbSSdb1aqKN89rCMOOGn5l0+5OJymUg2jkHP8MFvfYn7cO5a34b8yW01oFaUX9V8oz0b828VduFt8T1aba0kVad+6IpusKu81X2lM/3zfAod4/DFPk2YQYGZPGcfwx0FdgpTlrylDnCKYKDV4Ls745TL7/tnyKnw3EOVNpkcPjYpX2bQinvMJO7wsf9aYkp2e6gJDEcrBstlksuaYUpbJ3Rx67Auur5Dmtyt32Vt+WxQpY0527VOrpnrOSdFM+FedlhDUw/f5LwiIFT+Qdq0UDfNWIaDkaV8edAwk79anuDrvKiWdSYf6udrSbcbcVnN+EdXgJO7dBWEV45TlRMA53/6u6dJyK6PNprXapKxs8rmg1TFcRAjW1dOBY1XLmkFpW8J0trTSdZUuJJSYIlcN9QNl91UxvMFu+FHzPO6Z5lrD19WWum+eoPplZak6/VmzXLrrCej1Wdjsaz0qI8mq86QNVjXPIcuFl8M2zP/yJjvXVghuI4eIrhMnIj3EU7+0a4bsjL3OjmtNrTHCRkO4OcbsjsTNNrhizJYzq0DAAGxgm5zF3x3XSaRjen3T1Jf0Zrw3nPtwlTOH7L7I7prq1JSTcL8+xJaQ7UivKue/TUDrfogfo5ekpaEV59eDxQXmd/pQa2Sjkft1cD0911s9m3J5ePwqqeyrPYSRRbvSm7Vr5KLoKpNn2VavT9w8sUC/vD8stc+oTLxxVjjaCuVQeahVhSHwpLoTDYDjuxQpm+YCWDpdSlwB4szezv3l8M36L2paS1v1mRmtu5oNQhs909ewJv8u6mzvWSNwrvmFpZSNU6+JQssRXeTiaGVMWDkTQrT7WdLr2VgDk/6qPm1L78XIWVqlvNRtzT7PQuz1Ezhk0+M9nn4KdZrN3tlY5juxnp23PSJWDEtnl2VEeHSRaS/ds2jTkPWAsfN/RVjrXsTyU+aa1gcHJ9yiA+Q6UcmP9m++CYuFVNJ31mvRbtC9NZeO2MfEok5VIVUN94ImV3YXqucnhqbKtq1R8z0r1Kki456akNMJlNySanuVHJKC2H51828uwpXVZKvG8skq/K09lXZ2rqgxs76TPLGS8JmWI9iJydy6znSXDqWF+aD+5fdU3ua2gHczrRzphfUsf6jp0otcPRXp6XvdXAdPvDpNN9m8rfV3myv/zeb/QUjj6q2d6g69RmsoQx/1Y7W0242wNc0oRPrds5+6oHIQOd8Kq/Uo5TFF9Uu82t2rPMe4opEKaO81qXqhTu0aytbjZMcnRqV7CE4crRghgOkCwXDjvzoCYhU6x5/lNVgPy3fhyUrwae5OTCVx3STUwuwX0dxXn7k6TuWcbak4wcTdUSnk1F+6QnJEuoydfqzZoF2ldLx6o/Z8SzxqIsyWaeKpe0pmbpLGT7pOfbJRRHw6y0DlyrvHIxGiB1I9wtl0tuhAeor/5VN6fZc3Di3cAoKK840+RbL8KStbTKavyTCPNtDI++nk48V7/EJM0nDboyrktHnUOS+Pw329lTfrHOIaPMVh+oS1p0t56HfUDsilfeJQyPB2TO+0oN3EkNPHUkFpa0tda1o7pqpCGkR+3rSPNVeVUcuPXulku9p6Ql9iWvjmSGjSmumNfKV0leUi4zqFanGOvSfGq7iH93XHF0+JQ0jziCulYdaBZuSX0o7wcKQ55aWEnwqjuxQpaBYAN3B83SzPac8yFbp64+7vzuZqAQF/JVRuYHC66182BqB6a7JNp8m9LP6KLqVfLfbGdP9pcP+EfsYA9moXCnPqoQagnBzht/tir8hR9T1aejSOSFzbbKRXdskz3l442ca6yBWZ9JeWIuLJeBw6tuqi+FV9l/arezhHFsCVSuAuWXgIEim/+r4Rvh/S4kS81LiebSPmnHV1K3rhImDbV8UH5qrQ3sPlWnKMpcyUbpeoY7gilSPmKcfaOHEU8xc1RpgOl8JhpGZLR0xgAoNaS8pecU2vjodWaN9Xw/NXmi1lre6BIy2qPXukR4UhrGCjxWXvZTA9PljoV/ajyp/AMVL9eyUyMcK3z6zIGEnffVJgddaSYrGvNvtbPVhLsN//ImvJ9LwHkd2lqOUo6jl9Qa7ylGR5g0wmtdqtJYjuZrjbNhqkyta7hytCBKAkyX5TyuOTizoU5VXy/RvVgX7pn06VDJE9GS+Xl19ifdmK5YUxajP2y/Vm/WrFclPdukRdYX+bqKsi8X1f6xbnKbBTfz9lUWw6+uDsxcKPXp8rRhoAa6Ea6h6o3Lb4QHwK/4VZ3BemOg5aZfKpnKXEd10sbol8sLVdMKTnrvdlJmq8CpVJMOxmoBLbpbOsMtumQc241zlD3LGR7X9efyDTWwWzc2XAMzEtvJJIqt3pRdK18lN5genXU7k+wZfQR1rTrQzF1Jfbj88nQwhv10Ygezf+rOsZ5ajDgfslmRqm13N6cW6/zhMy7qFlx3T1/CMtScaPSexyZX7I4O5lcfdZBlaTvzlqdbgWfeM8OjhpxiM89Mdj74GW5B6XZWNGNtOC9jjVtmbs7N0w2Maja+kCytNP/yVDo9bK766X1ikRfqS7tOD1fBSb/N3fKI46EIz3AhmRRkmZGn0p49SkgTGJ5EsswsN1OVXrjZo1XbI94KNs818/a4DTCV5JI3BHE+Ws0uPMXMvOs63arr+eZrcjrSbi80856Jhi4z56I63eh52XwNzODqKiWVk6byD/SlG1tIVuV0q4OucZvJRGP+rXa2mnC3Bxue6zDQ7XS/GrduXzjWNZzuFlDhHuVYCHU02KrvKY7mbgkBrnWpKhk/px11+9uJ9qSmTVEc43YFEw1Xxs14snz0OUxhIebpbsnTv8LX6oUnTbBJnwOXPLKO4biFcnlsq6jJ1+rNmlWrpGe7vDguiWEVRTmQwaPtPQGSx3TpZ5dFDsy/9AP5l3jSCyXCvIDLu+FEniY8ynKRiS46A3T1V2upA82WNee2hWSnaqdd1LVrSxsth4EZCXWuL3n41jpd9XHJA7/0kzEZa8hX5TexJc7EXJNOvZF+/qD8DDtX+nS6ZBw7kV4uXlPXh/njVwO7tWX4mrKNGjjuSGyBT323elN2rXyVXBZTqbqtaaI9E93FjNsuJhpBXasONIuypD5MfTkbt7AW2ImNCHjJ3UHqW8kT0fLUNitStt3dlNNdMWTGRa2CO/hxOIXptwvjORh5c2dGYukBhk939W/1UVcvgoEEjPsAoVk5y7dzCzaQwhG/2sYzE4Ofkioxbrcz0Th2ICNHrxEJkDzmanL2QDQH5l9aX/4lnpnftvw9mS/vI4TcqsDNzU3q8cf//Pvx48ep2UwzePr0aUZCt2/fPvVY4csFPn/+nGJ6//79t2/fSo7KVerly5cvXrwoCbzwMA8fPkz1rBOZrAVhS/Xtw4cPVQP88uVLnc3CjWikAebF7d27dwsPGQj29evXt2/fJhkRzr+ETPwPHjxIA09LH+UUA2ff+VcbqOdqcnkdzpX3YOAMCg/u1/oOsrR2qoEtEB/PFtjqoGuHY36d7dmtYHUHugSsrsgOJlg5HmQ5aecG7ilOyq/A2xPY4XAlz2HyRCiP+5oPvgpLNu8U874kD4UKH5E9efIkJyqMPCtA8kTozp071X+7HwtPWni6brBWh9YNkD15UppMHfzqujt3WJO3OvBeY1HmfjbdQvVct9sQ0qLzR2GePXvW/WqiPUlPXnzmaXN6ub5UDZw6Ce6rXQNHjfjVGuvAiNkXFYGjAnlqXTftk67L6RzyKiqHnPFWOqnKyKR6aZUBw9FELiFANeSr3gOekeV0hslv9c+bgiUUqDQQIDCbgKeF5dR9w2avnssNVxFyh3coq67bOrHCZrWQV/PubgrLa1HBCp94l8yQryZM5q7t1Kmb9f1a+YP6hRjqoxZSEFMnY/lXUs9MWnVg+UXWSnDhxzWOY3fytsVCssI6vKNg6ZczHsq7vTz6z788zs6TheqhdsY9gcgEgjygz0yF/DfLS+7fv78jnWVktbp2pnSq1T51ASV1KaMUSkonrxPW8vqkBDVXkcyMyWA9VTFZy5/92PCbklx+UrgH22BVxGl6VTMMRcp6wxQldWNLYTZWz9XkLVXONeZFDVxjqS0wzRsedBnzL7C+SdJYAi4BY0leNx7leJ7/xu4pzkNw1GYEdjhcSddXPQ6qn/ilNOunstWarup5bJ4InfFINq/V82xtYG1Ynivm26lXiBVW0VUvJGvmcYc1uZn9LW2voijfvHnz/PnzPvb8JbJXr171fTvD/upV8alLZ6+e7FpmFXWgTq0NAvMIvHv3Li/vcq6sCjtvdXdaVjVR79/vpL99a77xTLTNF9MZBeVfXorlNehChivnIQ90JlWW61Ff8lu98/Ue8DxqRxEgsDEBTws3VqCyc7nAwKCiOYgyu+9y6lFi0ImVMFZ3B7kvqJ+OVo9Gc+wM8yHd3ZSU0dLCjLiQrM5anl/lLvXgvM3q+Xn+W92sVbeo27hf00fVFcDGdQUGhjdJWLMNemZy3ZK68OwDBZ1STuR5OFb1sVVBn/FK9MIU5vD9vG2xkOzy2iIGAgQIECBAgAABAgQIECBAgAABAgQIECBAYByBzSwkG4dDLAQKBIbfa570S0EFZ7soSN4TZ83J69evC2P566+/tjEppzC/ghEgQIAAAQIECBAgQIAAAQIECBwVmGIh2dGTCkCAAAECmxfY1duWf2y+OGWQAAECBAgQIECAAAECBAgQIECAAAECBAgQIECAwCYFht9r5o8on/dLQRNZZVVYfhstvzv0+PHjklOULzkriU0YAgQIECBAgAABAgQIECBAgAABAgQIECBAgEBXYG9vWywk69YBewgQIECAAAECBAgQIECAAAECBAgQIECAAAECBAgsXeDz58/Pnz/vS+Wff/55//79vm+vuP/27dvv3r3LT6UdTUN+vuxoGAEIECBAgAABAgQIECBAgAABAgQIECBAgAABAmcL7PBti4VkZ9cWBxIgQIAAAQIECBAgQIAAAQIECBAgQIAAAQIECBC4msDTp0/7zv3bb789fPiw79sl7M9PpeUH046mJH8E9GgYAQgQIECAAAECBAgQIECAAAECBAgQIECAAAEC5wns8G2LhWTnVRVHESBAgAABAgQIECBAgAABAgQIECBAgAABAgQIELiawLNnz759+3bw9D/99NOLFy8OfrWonfnBtKO/S/b+/ftFpVliCBAgQIAAAQIECBAgQIAAAQIECBAgQIAAgc0I7PNti4Vkm6nAMkKAAAECBAgQIECAAAECBAgQIECAAAECBAgQILALgZubm7dv3/Zl9ffff+/7amn787tkv/7660CqPn78OPCtrwgQIECAAAECBAgQIECAAAECBAgQIECAAAEC5wns9m2LhWTnVRhHESBAgAABAgQIECBAgAABAgQIECBAgAABAgQIELiOwMuXL/tOfO/evYcPH/Z9u8D9A3mpUvvhw4cFJluSCBAgQIAAAQIECBAgQIAAAQIECBAgQIAAgVULDLyh2PbbFgvJVl1vJZ4AAQIECBAgQIAAAQIECBAgQIAAAQIECBAgQGB3AgM/R/b06dN1cdy+fXv4R8m+fPmyrhxJLQECBAgQIECAAAECBAgQIECAAAECBAgQILB8gd2+bbGQbPmVUwoJECBAgAABAgQIECBAgAABAgQIECBAgACB/y9w69at///BFoH9CQz/Qtfjx49XRzK8+O3Tp0+ry5EEEyBAgAABAgQIECBAgAABAgQIECBAgAABAksW2PPbFgvJllwzpY0AAQIECBAgQIAAAQIECBAgQIAAAQIECOxL4Pv370czfOfOnaNhBCCwYYGPHz/25S7LLO/evdv37WL3379/f2CB6Ldv3xabcgkjQIAAAQIECBAgQIAAAQIECBAgQIAAAQIE1iiw57ctFpKtscZKMwECBAgQIECAAAECBAgQIECAAAECBAgQIECAwE4Fvnz50pfzn376qe+rhe9/8OBBXwp//PjR95X9BAgQIECAAAECBAgQIECAAAECBAgQIECAAIEzBPb8tsVCsjMqjEMIECBAgAABAgQIECBAgAABAgQIECBAgACBSQRKVoysd6nMJGQi3Z/AwA/3rff3+gZ+kWwgv/srfDkmQIAAAQIECBAgQIAAAQIECBAgQIAAAQIERhAYePuw+bctFpKNUIFEQYAAAQIECBAgQIAAAQIECBAgQIAAAQIECIwiMPDOpo7/9u3b9bYNAjsUGFhvud5llut9KbvDGijLBAgQIECAAAECBAgQIECAAAECBAgQIEBg7QJ7fttiIdnaa6/0EyBAgAABAgQIECBAgAABAgQIECBAgACBKwi8e/fuyZMnWdP19//8y8bDhw/fvHlzYVIG3tlUMa93ncyFMg4nUCJQshSzJJ5FhbHGbFHFITEECBAgQIAAAQIECBAgQIAAAQIECBAgQGDbApt/22Ih2bYrsNwRIECAAAECBAgQIECAAAECBAgQIECAAIGRBb5+/Xr//v2nT5++f/++XveVjY8fPz5//jwryj5//nzeKW9ubo4e+PPPPx8NIwCBbQsMLKf89u3bSvM+kPJbt26tNFOSTYAAAQIECBAgQIAAAQIECBAgQIAAAQIECCxTYM9vWywkW2adlCoCBAgQIECAAAECBAgQIECAAAECBAgQILBEgawie/DgwZcvX/oSlxVlCfDhw4e+AAP7B1aS1Efdu3ev3rZBYJ8CA61goG0u3OrTp099KbR8tE/GfgIECBAgQIAAAQIECBAgQIAAAQIECBAgQOA8gT2/bbGQ7Lw64ygCBAgQIECAAAECBAgQIECAAAECBAgQILBHgUePHtW/QjaQ/wTLkrOBAAe/GlhJUoe3pKSmsLFbgeFW8O7du9XJ5GcMBzqW4fyuLrMSTIAAAQIECBAgQIAAAQIECBAgQIAAAQIECFxdYPjtw7bftlhIdvXqJwEECBAgQIAAAQIECBAgQIAAAQIECBAgQGAdAq9evSr50bAqM69fvz41V0d/TOmnn366e/fuqdEKT2BjAg8fPhzI0du3bwe+XeZXw2kezu8ycyRVBAgQIECAAAECBAgQIECAAAECBAgQIECAwJIFht8+DL+5WGa+htPczK+FZMssQakiQIAAAQIECBAgQIAAAQIECBAgQIAAAQKLExh+/dBK7kmBq2OPrlJ7/Phx6yw+EtinwC+//NKX8Y8fP+YHvvq+XeD+m5ubge5iIKcLzIskESBAgAABAgQIECBAgAABAgQIECBAgAABAmsRGHgHse23LRaSraWKSicBAgQIECBAgAABAgQIECBAgAABAgQIELimQBZ7HF3o1Urfhw8fWnuGP3769Gk4wMDrnOEDfUtgYwK//vrrQI7W1VKGUzuc0wEEXxEgQIAAAQIECBAgQIAAAQIECBAgQIAAAQIEBgSG30EMv78YiPYqXw2ntpVTC8muUkZOSoAAAQIECBAgQIAAAQIECBAgQIAAAQIEViZw6iqyZO+kQ/IbSj9+/BhA+fnnn+/evTsQwFcE9iOQttB659fM+5cvX169etXcs9jtd+/evX//vi95eeup1ffh2E+AAAECBAgQIECAAAECBAgQ2KfA8GPkfZrINQECBAicJ7Dbty0Wkp1XYRxFgAABAgQIECBAgAABAgQIECBAgAABAgT2JfD9+/dTM3zSG/0//vhjOP6BZTPDB/qWwCYFslTs1q1bfVl7+fLlqT8J2BfVdPu/fv369OnTvviTuzdv3vR9az8BAgQIECBAgAABAgQIECBAgMA+Bc54Ur1PKLkmQIAAgRKBfb5tsZCspG4IQ4AAAQIECBAgQIAAAQIECBAgQIAAAQIE9i5w586dUwkGVrl0oxr4VaIEvnfv3sOHD7tH2UNgzwIfP34cyP6jR4/yQ38DAa771c3NzYMHDwbSMJy7gQN9RYAAAQIECBAgQIAAAQIECBAgsGGBwr9flr9htGEEWSNAgACBEQWG30ds8m2LhWQj1h9RESBAgAABAgQIECBAgAABAgQIECBAgACBzQr89NNPp+ZteJVIM7Ysd/n27VtzT2v77du3rT0+EiBw//794Z/ySxt89+7dAqHS5NOlDEz6+f3335O7BaZckggQIECAAAECBAgQIECAAAECBK4okD9ONPwkuU7bly9f6m0bBAgQIEBgQGCHb1ssJBuoD74iQIAAAQIECBAgQIAAAQIECBAgQIAAAQIE/lfg9u3bJ/3CWAKXrwN5+fLlAPTjx4/LoxqIx1cEtifw5MmTrLkayNfTp09fvHgxEGD+r968eZMVbgOryH777bdnz57NnzBnJECAAAECBAgQIECAAAECBAgQWLjA8J9Vaia+PGTzKNsECBAgsE+Bvb1t+fu//vWvfZa0XBMgQIAAAQIECBAgQIAAAQIECBAgQIAAAQInCWQ5yuvXrwsPyeKWwqUgX79+/ec//9kXbRak5U/MZhlbXwD7CRDIz45lwdiAw88//5ypM0toR+kWhn9gsLzrGMivrwgQIECAAAECBAgQIECAAAECBLYnkCfJw3+fqJXlP//88+HDh62dPhIgQIAAgT6B/bxt8YtkfXXAfgIECBAgQIAAAQIECBAgQIAAAQIECBAgQOD/CAz/blgz6L179wpXkeWo58+fN49tbS9k9UsrVT4SWJRA/lLmp0+fBn4z8OPHj3fu3Hn16tUVk533r3fv3h1YRZb0Z3JPeddxxbw4NQECBAgQIECAAAECBAgQIECAwJwCNzc3ebR10iqyJO/Ro0f542hZfjZnUp2LAAECBNYrsJ+3LX6RbL21VMoJECBAgAABAgQIECBAgAABAgQIECBAgMDcAkd/TSgJOum3j4b/tp/fJpq7gJ1vzQKZT5PfJcuasYFMZLHWb7/9NvNirQ8fPmS9aH5acCBhWX2alC/hN9MGEukrAgQIECBAgAABAgQIECBAgACBiQSyTuz79+9V5D9+/Kg2sifPlPJx+MnS0STlmdhP//mXv7VUB67/KlP+gJqnUjWLDQIECBDYw9sWC8nUcwIECBAgQIAAAQIECBAgQIAAAQIECBAgQOAEgfym0MBr+19//bX8V48+f/6cPyLbd+6TouqLxH4CexPI4sxffvmlnm1zMPuZNpMw+Tf1FJkkJuvWvnz5cjAZ9U5LRmsKGwQIECBAgAABAgQIECBAgACBfQrkOdXwE63pWP7666889J4ufjETIECAwBoFtv22xUKyNdZJaSZAgAABAgQIECBAgAABAgQIECBAgAABAlcT+Pr1a1Z/dV/qP378+O3bt+XrUvIjRY8ePerLhlVkfTL2EzgqkD+Wmb+jnPZ4NGR+PzDLyZ48eXI05EkB8nr1jz/+eP/+/dGjTu03jkYoAAECBAgQIECAAAECBAgQIECAwBoFLCRbY6lJMwECBLYtsOG3LRaSbbvqyh0BAgQIECBAgAABAgQIECBAgAABAgQIEBhfIL8klvUn3bVk+ZmjLAB7+vTp8HKyvHfJjxS9fv26L2V+nqhPxn4C5QLlLzgTZ1r0vXv3skY0/z3jDzDnXJ8+fcovj338z7+SRGYJWfqBM85VErkwBAgQIEDFXtuSAAAgAElEQVSAAAECBAgQIECAAAEC6xKwkGxd5SW1BAgQ2I/AJt+2WEi2nwospwQIECBAgAABAgQIECBAgAABAgQIECBAYDSBvDXJypOsGzkYY9ai5NssSsnSslu3bmWtSMJ///69Wmcy8ENJCZ8fMrp///7BaO0kQOBUgTS9rNdKo+uu/OyLKm22brx37tzJx/q/acWJp/nfb9++ZQnZSZHnN9DyzxKyPn/7CRAgQIAAAQIECBAgQIAAAQI7FLCQbIeFLssECBBYkcDG3rZYSLaiuiepBAgQIECAAAECBAgQIECAAAECBAgQIEBgWQKvXr3KGpXyNSTDqc/akjdv3gyH8S0BAucJfPjw4f3791moOVaDPSkZWY2WxaX5ucInT56cdKDABAgQIECAAAECBAgQIECAAAECexCwkGwPpSyPBAgQ2IDANt62WEi2gaooCwQIECBAgAABAgQIECBAgAABAgQIECBA4JoCL168eP369SUpePz4cRak+YWiSwwdS6BQ4PPnz1lOlkVl+TGxwkPODpbfGEzrzvoxPzN4tqEDCRAgQIAAAQIECBAgQIAAAQIECBAgQIAAgaUJrPpti4VkS6tO0kOAAAECBAgQIECAAAECBAgQIECAAAECBFYp8O7du2p1Snnqq0UmL1++zJ+bLT9KSAIERhH4+vXrly9fPn36VP13lF8qyy+PPXjw4N69e/lvfoJM0x6lpERCgAABAgQIECBAgAABAgQIECBAgAABAgQILFNgjW9bLCRbZl2SKgIECBAgQIAAAQIECBAgQIAAAQIECBAgsFaB/AW+5tKU79+/1wtUssgki8eqdSZZZOInyNZaxtK9UYGq8eaXyvIvzTb/TftNXusmnO204jt37rT+W7VrPzu20XohWwQIECBAgAABAgQIECBAgAABAgQIECBAgECpwPLftlhIVlqWwhEgQIAAAQIECBAgQIAAAQIECBAgQIAAAQIECBAgQIAAAQIECBAgQIAAAQIECBAgQIAAAQIECBAgQGClAv9YabolmwA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txa0n1zc/P169e1pFY6CRAgQIAAAQIECBAgQIAAAQIECBAgQIAAAQIECBAgQIAAAQIECBAgQIAAAQIECBAgQIAAAQIECGxS4H82mSuZmkEgK8S+f//+48eP/Pfbt2/VRv6b7Xp/PiYlt27dSuAZkuQU2xaoq1yrjj1+/Pjhw4fbzrvcEdizgLa/59KXdwIECBAgcIaAwcMZaA4hQIAAAQIECBAgQIAAAQIECBAgQIAAAQIECBAgQIAAAQIECBAgQGAnAhaS7aSgT8tmJt5lrU5ruU7r42kxCk2gX6Bvomdhlbt3715/3L4hQGC5Atr+cstGyggQIECAwCIFDB4WWSwSRYAAAQIECBAgQIAAAQIECBAgQIAAAQIECBAgQIAAAQIECBAgQIDAmgQsJFtTac2W1o8fPz59+nS20znR3gSePHmSRWL1r9jtLfvyS2C3Atr+botexgkQIECAwHkCBg/nuTmKAAECBAgQIECAAAECBAgQIECAAAECBAgQIECAAAECBAgQIECAAAECfQIWkvXJ2E+AwFQCWamYVWRTxS5eAgSWKqDtL7VkpIsAAQIECCxUwOBhoQUjWQQIECBAgAABAgQIECBAgAABAgQIECBAgAABAgQIECBAgAABAgQIrFbAQrLDRff169fqF5Nu3br1008/3b1793A4ewkQIECAAAECBAgQIECAAAECBK4k4AHOleCdlgABAgQIECBAgAABAgQIECBAgAABAgQIECBAgAABAgQIECBAYJUCFpL9n2K7ubn57bff3r592/q5pKwl++WXX168ePF/QvtAgAABAgQIECBAgAABAgQIECAwu4AHOLOTOyEBAgQIECBAgAABAgQIECBAgAABAgQIECBAgAABAgQIECBAgMAWBP6xhUyMlIcPHz5kwdjr169bq8gSfX6d7OXLl7dv3/78+fNIZxMNAQIECBAgQIAAAQIECBAgQIDAyQIe4JxM5gACBAgQIECAAAECBAgQIECAAAECBAgQIECAAAECBAgQIECAAAEC/xHwi2T/WxHevHnz/Pnz4VqRBWYPHjz4448/njx5Mhxy7d/eu3fv119/rXKRXH///r36bxbUdVfZrT2z0k+AAAECBAgQIECAAAECBAisRcADnLWUlHQSIECAAAECBAgQIECAAAECBAgQIECAAAECBAgQIECAAAECBAgsUMBCsn8XSv6U9dFVZHXhPX369NOnT/fv36/3bG/j7t27r169Opivm5ubjx8//vbbb1++fDkYwE4CRwVSi6ow1UZWKlZrFNOyUq9SwY7GIAABAmsU0PbXWGrSTIAAAQIErihg8HBF/MWe2gOcxRaNhBEgQIAAAQIECBAgQIAAAQIECBAgQIAAAQIECBAgQIAAAQIECKxC4O//+te/VpHQSRN5+/btk35oKz/Y9fnz50mTtPzIM3nr0aNHJem8detWPf+vJLwwOxdIbclKxdevXxc6/P7778+ePSsMLBgBAosV0PYXWzQSRoAAAQIElilg8LDMcpk6VR7gTC0sfgIECBAgQIAAAQIECBAgQIAAAQIECBAgQIAAAQIECBAgQIAAgW0L/GPb2SvJXX5666RVZIkzP5qUZVQlkW84zMOHD//4448NZ1DWriWQeYFplWrXtfydl8C1BLT9a8k7LwECBAgQWKmAwcNKC+6SZHuAc4meYwkQIECAAAECBAgQIECAAAECBAgQIECAAAECBAgQIECAAAECBAhEwEKyv719+/aMqvD+/fszjtrYIU+ePMmvjW0sU7KzEIHUrsePHy8kMZJBgMBsAtr+bNRORIAAAQIEtiFg8LCNcizMhQc4hVCCESBAgAABAgQIECBAgAABAgQIECBAgAABAgQIECBAgAABAgQIEOgT2PtCspubm2/fvvXpDOz/+PHjwLf7+eqXX37ZT2bldGaBly9fznxGpyNAYAkC2v4SSkEaCBAgQIDAigQMHlZUWJck1QOcS/QcS4AAAQIECBAgQIAAAQIECBAgQIAAAQIECBAgQIAAAQIECBAgQKAS2PtCsvNWkcXu7AM3VvN++umnjeVIdpYjcP/+/eUkRkoIEJhNQNufjdqJCBAgQIDANgQMHrZRjkdzcfZzmLMPPJokAQgQIECAAAECBAgQIECAAAECBAgQIECAAAECBAgQIECAAAECBAisTuB/VpficRP8/fv3cSPcW2wPHjzYW5bld06BrFQ0529OcOcisBABbX8hBSEZyxF48eJFnZiff/754cOH9UcbBAgQIBABg4c9VAMPcPZQyvJIgAABAgQIECBAgAABAgQIECBAgAABAgQIECBAgAABAgQIECAwtcDeF5LduXPnPOJbt26dd+DGjuKwsQJdWnbMB11aiUgPgXkEtP15nJ1lRQKvX7+uU/vjxw8LyWoNGwQIEKgEDB72UBM8wNlDKcsjAQIECBAgQIAAAQIECBAgQIAAAQIECBAgQIAAAQIECBAgQIDA1AL/mPoEC4///v3756Uw09TOO9BRBAgQIECAAAECBMoFbm5uygMLSYAAAQIEtirgAc5WS1a+CBAgQIAAAQIECBAgQIAAAQIECBAgQIAAAQIECBAgQIAAAQIE5hTY+0KyWP/8889niD99+vSMo7Z3yNl/EXx7FHI0hYCfvJtCVZwEli+g7S+/jKRwToHv37/PeTrnIkCAwBoFDB7WWGpnpNkDnDPQHEKAAAECBAgQIECAAAECBAgQIECAAAECBAgQIECAAAECBAgQIECgKWAh2d9+/fXXpkjh9uPHjwtDCkaAAAECBAgQIEDgbIEfP36cfawDCRAgQIDAlgQ8wNlSacoLAQIECBAgQIAAAQIECBAgQIAAAQIECBAgQIAAAQIECBAgQIDAVQQsJPvbw4cPT/2b1r/88svdu3evUmBOSoAAAQIECBAgsCsBv0i2q+KWWQIECBAYEPAAZwDHVwQIECBAgAABAgQIECBAgAABAgQIECBAgAABAgQIECBAgAABAgRKBCwk+7fSH3/8cevWrRKvhLl3796bN28KAwtGgAABAgQIECBA4BIBv0h2iZ5jCRAgQGBjAh7gbKxAZYcAAQIECBAgQIAAAQIECBAgQIAAAQIECBAgQIAAAQIECBAgQGBmAQvJ/g1++/btT58+lawlyyqyjx8/zlxITkeAAAECBAgQILBbgQxTd5t3GSdAgAABAi0BD3BaID4SIECAAAECBAgQIECAAAECBAgQIECAAAECBAgQIECAAAECBAgQOEnAQrL/5bp79+63b98eP348wPfrr79+/vw5k5YGwviKAAECBAgQIECAwIgCGaOOGJuoCBAgQIDA2gU8wFl7CUo/AQIECBAgQIAAAQIECBAgQIAAAQIECBAgQIAAAQIECBAgQIDAFQX+54rnXtqps0Ls3bt3X79+ffv2bX52LHN2f/z4kZ8p++mnn54+ffrLL79YQra0IpMeAgQIECBAgMDmBSwk23wRyyABAgQInCrgAc6pYsITIECAAAECBAgQIECAAAECBAgQIECAAAECBAgQIECAAAECBAgQqAQsJGvXhPxl61evXrX3+kyAAAECBAgQIEDgGgJfvny5xmmdkwABAgQILF3AA5yll5D0ESBAgAABAgQIECBAgAABAgQIECBAgAABAgQIECBAgAABAgQILE/gH8tLkhQRIECAAAECBAgQIPBvgZubGxAECBAgQIAAAQIECBAgQIAAAQIECBAgQIAAAQIECBAgQIAAAQIECBAgQIAAAQIERhGwkGwURpEQIECAAAECBAgQGF/g06dP40cqRgIECBAgQIAAAQIECBAgQIAAAQIECBAgQIAAAQIECBAgQIAAAQIECBAgQIAAgV0KWEi2y2KXaQIECBAgQIAAgTUIfPz4cQ3JlEYCBAgQIECAAAECBAgQIECAAAECBAgQIECAAAECBAgQIECAAAECBAgQIECAAIEVCFhItoJCkkQCBAgQIECAAIF9ClhIts9yl2sCBAgQIECAAAECBAgQIECAAAECBAgQIECAAAECBAgQIECAAAECBAgQIECAwBQCFpJNoSpOAgQIECBAgAABApcK3NzcfPny5dJYHE+AAAECBAgQIECAAAECBAgQIECAAAECBAgQIECAAAECBAgQIECAAAECBAgQIEDgPwIWkqkIBAgQIECAAAECBJYo4OfIllgq0kSAAAECBAgQIECAAAECBAgQIECAAAECBAgQIECAAAECBAgQIECAAAECBAgQWK2AhWSrLToJJ0CAAAECBAgQ2LSAhWSbLl6ZI0CAAAECBAgQIECAAAECBAgQIECAAAECBAgQIECAAAECBAgQIECAAAECBAjMLWAh2dzizkeAAAECBAgQIECgROCPP/4oCSYMAQIECBAgQIAAAQIECBAgQIAAAQIECBAgQIAAAQIECBAgQIAAAQIECBAgQIAAgRIBC8lKlIQhQIAAAQIECBAgMKvAhw8ffvz4MespnYwAAQIECBAgQIAAAQIECBAgQIAAAQIECBAgQIAAAQIECBAgQIAAAQIECBAgQGDTAhaSbbp4ZY4AAQIECBAgQGCdAm/fvl1nwqWaAAECBAgQIECAAAECBAgQIECAAAECBAgQIECAAAECBAgQIECAAAECBAgQIEBgoQIWki20YCSLAAECBAgQIEBgtwI3Nzfv37/fbfZlnAABAgQIECBAgAABAgQIECBAgAABAgQIECBAgAABAgQIECBAgAABAgQIECBAYAoBC8mmUBUnAQIECBAgQIAAgfMFfvvtt/MPdiQBAgQIECBAgAABAgQIECBAgAABAgQIECBAgAABAgQIECBAgAABAgQIECBAgACBQwIWkh1SsY8AAQIECBAgQIDAlQTyc2SvX7++0smdlgABAgQIECBAgAABAgQIECBAgAABAgQIECBAgAABAgQIECBAgAABAgQIECBAYLMCFpJttmhljAABAgQIECBAYI0CL1++XGOypZkAAQIECBAgQIAAAQIECBAgQIAAAQIECBAgQIAAAQIECBAgQIAAAQIECBAgQGDhAhaSLbyAJI8AAQIECBAgQGBHAl+/fn379u2OMiyrBAgQIECAAAECBAgQIECAAAECBAgQIECAAAECBAgQIECAAAECBAgQIECAAAECcwlYSDaXtPMQIECAAAECBAgQOCbw9OnTY0F8T4AAAQIECBAgQIAAAQIECBAgQIAAAQIECBAgQIAAAQIECBAgQIAAAQIECBAgQOAcAQvJzlFzDAECBAgQIECAAIHRBV68ePHly5fRoxUhAQIECBAgQIAAAQIECBAgQIAAAQIECBAgQIAAAQIECBAgQIAAAQIECBAgQIAAgQhYSKYaECBAgAABAgQIELi+wIcPH3PJ+V0AACAASURBVF6/fn39dEgBAQIECBAgQIAAAQIECBAgQIAAAQIECBAgQIAAAQIECBAgQIAAAQIECBAgQIDARgUsJNtowcoWAQIECBAgQIDAegSyiuzRo0frSa+UEiBAgAABAgQIECBAgAABAgQIECBAgAABAgQIECBAgAABAgQIECBAgAABAgQIrE/AQrL1lZkUEyBAgAABAgQIbEnAKrItlaa8ECBAgAABAgQIECBAgAABAgQIECBAgAABAgQIECBAgAABAgQIECBAgAABAgQWK/A/46bs8+fPnz59+vbffz9+/Pj+/Xv+W5/l1q1bd+7c+em//+7du/fw4cP62+GNV69e/fbbbwmT/z579mw4sG8JFApk6vaXL19Sb+vqWlfaqrrmv1WFffDgwc8//3z79u3CmAUjMLOAyjwzuNMRWL7Azc1NLnC5zGVo1rzSVSlvXuZyjcuoLNe7u3fvLj9fG0vhmzdvnj9/vrFMnZcdF7Lz3FZ61NevX6tBeHXvWA/Fk530TvlvfdtY9U7ppozDpytrN/LT2YqZAIFhgT1f/fW9w3XDtwQIECBAgAABAgQIECBAgAABAgQIECBAgAABAgQIECBAgMBEAiMsJMucj/fv33/8+DFTAI+mMhME868VMlMDf/nll6dPnw5MDXzy5EnOUsWfubbzLCTL9OsktVpWlP9mO4mvNt6+fXv//v2j+V1CgGoSeRJfzSOvcpSEJS/5bz2JvJpBnv+uJV+X2L579y419mil/Xdl/Y9S6OrTRSzLyVJdUyfrnTYIXEtgn5U5U8/TNqvO+WAvnWtK1h6fVyjpM9M51Iui6xMltrrD/O9q6J/SG1h1c56zoyYVKByb/fsi99/LXD3KSj3PNS51O/8GBmaTpr8k8qP9wMuXL1+8eFESVR0mc3mr5p/rftXD5Ku095hkgPT48ePyP39Qxzm8kQ4n/VWNPxx4q9/u8EK2jdp7doWsSvyPP/6o+p+D8VRf5b+5yjcD5LYxXVP6qD3csDQzPtF24cWiOnuK42CJLPNGfiKxVUe7h55nGw9wVl3NyhO/w6t/jaPvrSlsECBAgAABAgQIECBAgAABAgQIECBAgAABAgQIECBAgAABAtcS+Pu//vWv886dubZZTJV/5x1+8KjM0M2vjXUn5WemYHMlT47N7N5LJjdnglFiyMTETIarJgp3lyIcTGG9888//xx9MnEd+SgbmZvy75VSHz+26EoiT0EULpSKZH4rYDjOTL9OsOEw83ybyXNVpU25j3LGQGXq5MJrwig5vVYkzRWkfWn4/fff51lZ2peAq+zfamU+OsO1sPGmYeYXfk4qmpz69evX6TNbc9aPRlKtMMkZLS49alUeQNsvt2qGzKU/l7kRVyVd5TLXNwu8WsBQr+9qZvzgdoaUhQvJcsYEDl1JD/Prr79midolo9AqtTlpzpioDiZ+eOcZXdxwhFf5dpMXsp3U3vMqzLg3j1nhmYaQf5c3xvOys+qjxi2LimK2G/kB+d0OHvbQ8ySPm3+AM1C3t/TVJq/+hQW01b63MPuCESBAgAABAgQIECBAgAABAgQIECBAgAABAgQIECBAgAABAosSOGchWaYpZ9rr8PKkTKzP9L4sMcpG9d8q25mhW00AGji8NQutu4osUSWSU2cNZtJGFkeVzz8eLqfFLiSr5qYM/43/4azV36bsMjtzeLZ0ZnStYiFZWJKXgVpX5/qMjVT1TEC3huQMuqOHzDkfNJU5i4iSpKrXam6c2tvU+aqmPFYrE6rO5/J6stXKnDmF//znP2u6CzfS3ssXkuXP4Wc5R1X6l583i0y6y6EvjHaHh2v7pxZ6KnxWQp66DLLwLOkVMxgoXJRVGGdfsPS3Jau5+g5v7i9cSJZ8ha55YMn2JWuYL1/vl4FH/pWksyRMft9pnsKtE7PVC9keam9diCdt5DqbPmSiDmqstZ0n5Wi9gVd6I18Ivs/Bw4Z7nlwsFvUAJ3crEz1P6Kvhl985pslfPqyqn6FVG/lvfqb1jJHDVq/+fcXX3L/tvrfKabVEsPqzLKl1uX2ofs43rfjsxylNQ9sECBAgQIAAAQIECBAgQIAAAQIECBAgQIAAAQIECBAgQIDAuAL/c1J0mRnw/Pnzvtn29+7dy1TUzBXIf0smCiS2RJXfzWhFmD35l+m/WQmQqA5O1snklZJTNHOXQyaav9g8yxW3R5+jmckfmVqdfyctybiiwMFTZyVP0p8adfDb7MxU7FSz1N5qxWM+VkvjqgqTOpNjW1W0FVXCZHJMDsy0cr9O1sJZ0ceUeMpx6gSf/SOQSZjKPHrpZEpfLmojXhqyIC3/0ufkEnbqRWr03ImwUGD5bX84I1lClhUaw7OEc4XKZS4jtPy3usylflYrXVP/8y9jrVzpsnHwXIk8p0itzr8t/QLkJT1ANR7O0OugWHNnpk3HthpUxLkPuXnI0e1/l1lPYR09thsgM327Oyfa40I2Fuw8tffy1JZMnc9ZqrvIDMib4/D0PKnnaT7DfyAjtyq58m6sd7pcvhvDqm/ku9m5+p61Dx7OA5y556kunecldYqj0tWkw5ki5r44I3DhDcW4dzp1OtM/n7SQbM9X/z30vSnf3CmkgdQ1JBupJLmC51++yr+TKkwzHtsECBAgQIAAAQIECBAgQIAAAQIECBAgQIAAAQIECBAgQIDAVAJZ1VD4L4tkDiYi00/zl+D/+uuvwni6wTI/JpP/TprGesbp8htiB9N/3s7E1s3ItfakaDLt8mhGIpxfe0vgJD6AYU+C89/8+/TpU/Zn8UNfPDk2kzi7GcyxJeftHjjPntSrvuSFIjlK+gtTErRMcu2Lrd6fKbDlcRaees/BUky1bd9Gqu4oRGkUfacYcf/ZSd18ZR7XP73ZMHXaacIcLNm6q0zHmGD5l6jy36QwnUaOKrlaJcyiLhPDGgv8VtsvKZTUsb6rdlW3Uw8zQktNLoktYVLJ09UcjXPSul3Svg623O7O5GUg45HpHpKzVyOloEUjh6ft58reDVntSeCBU1RfHTxRX4RX2V+Si6PZLAmw+QvZ9mpvSbH2hUnbOdqTRyy1orrO9sVT7U+TPBpbBuolUQ2faKvfZrR8sHtJEaziRr6wXI5WkiBs78Zhwz1PxhsH6+15Oy8fvcx/Qb+8Txse1J0nmaMyNCpslQm2+av/AMUe+t4MmEuq2Ul1ZoDUVwQIECBAgAABAgQIECBAgAABAgQIECBAgAABAgQIECBAgMBYAn8rjKhvVtbwJN3CyOtg5VNzqtm99YElG0ubh1SS5qNhkqmjkzZOnSBYzSM/OCMt1aCVpMxtOjr9KFG1jprn48GZ3+G6ZPpglpGUgF8+TW0eouWfpa/nada6Swq0KZCa34x2ou3mGcu391CZx/UfXkiW+ejdLi57clRh4y3pClKFxr1ElleYDYTU9ocLMRffvpWQVd91+cVueO10Cujyyc0H89htm2f3xgMNsKuX/KZdd5N0sPttJmngLFVs5YPbZrRzbndHd12Hy/cclLy8oi5qVLa92nt2uac1DWvk2zPGbxkqDHdNaTgHG/LZGdnGgX2X1KPd10nZL+/rUo4nxVweuC+nzR71jIp3MAHjDlybKWxuHzx1a+dwW2vGdnR7oErMed2sM7i0BzjllfwodWGAy8daR6+ShSlpBcs1vS6m4Y09XP37BPp6pIGG1hfVwP7yajlF35sqWt4FlVebgfz6igABAgQIECBAgAABAgQIECBAgAABAgQIECBAgAABAgQIEBhL4B+tGSEHP96/f//9+/etrzKNLxMRXrx40dp/ycdXr15lfv9Ek10uSdgCj725uXny5MmjR4++ffvWl7xqjmZCBvbu3bt9wVr7EzLFmqO6KyVSDfLt58+fW4cs7WMSn0r78ePHZsIqja9fvz579qy5/6TtmCeG4ck6P378SLlccpaTkiTwtgVU5tHL9927dw8ePEg7bcacRh3qN2/ePHz4sLm/b7vqCvpmB9ZHvXz5Mt1v/dEGgVEEPnz4kJHS27dv+2LLLPnLL3a51ieevrmhGQ8kDUlJXxqWvD/tt6lXDQ+S3+xvJTt7WmOJVoB8TDOPdne/PbWAC1lNcfnGKmpvxsBPnz5tXWebec+KlNSKM4bK1W3I8Dg8p87VvHm6nW+7kd95BRgl+6voeUbJqUhGFNj51X8nfe/w5b5VnTKodmvcMvGRAAECBAgQIECAAAECBAgQIECAAAECBAgQIECAAAECBAhcUeD4QrLMqv/y5UsriZk9nxm35WuTWocPfMx8i6wlO/rH5gdi6Pvqzp07mSucf30BVrS/mkTeXd3XzEK1LuKMOZp1JJkxlrnR+XvJ9Z5sZN1a1mAsee540pwUtiptZqwm5ZdoNBEy/SWr7Jp7utuZpF64IqV7rD0EKoFdVeZ00fkj5fmX/j//skZliu46k8sz3a1ZwXI5y19SP29OW9akdX+foRl5trPIZMkdZiu1Pi5fIHU1a5X7VmikBaU+j3WxSzy5dCbOgyzVqunz2s7BCKud/+4F/tsPpCsYvR/I2KY5fMop+oYHabnNkANpfv369cC3O/9qVxcytbdaNtBcqNmt/xlCX7jQ6+g4/Pnz5+P+rZNuLtayZzM38msBv0o6N9zzbOkBzlXqxhVPuqurf9d5J31vhspH/+BCCye3xhkqtHb6SIAAAQIECBAgQIAAAQIECBAgQIAAAQIECBAgQIAAAQIECFxHYPinzQ5Okc9cpeGjRvl2+HfJ8mNol58lk60TT6YzJpvDp+uWzZ9//nl5As6LYfjP8CepyUsW450X+cGjotT1qQRi2MVp7cks8IPRTrSzm9T8psoU5wpyK6fdj5mhHqIpzr6TOI/+4lPMxyrflFS6gvRv3XK8cE/qZGpCNcvzpIJTmcOVcklvkxWtXY2BcklRdqlTVZqHpGsapas8mrCcSD/QLY7hPTtv+304wywZHvQdeOH+4YFHUnVh/CWHp7WmCZ/URaffaMXc6gSGU55+u9ljDG+3TnTJx+ETVd8e7OIuOel0x3Z7yLGu2q00L3lUtpPam/uF4ZWfY112q6I/+jcduj1Aq85s/mM6im5/spkb+YPFN3yVrDTG6oIWeOPQMtlkzxP2qz/ASRqqZEQ4/6r7lJK6122PzT2JIb1WerZkMPG3SvOSj4kt6UzkJw1smmlL753kpe0ks4mqJHl7vvrvp+89aVhe16ixOuFLGoVjCRAgQIAAAQIECBAgQIAAAQIECBAgQIAAAQIECBAgQIAAgQj8bUDh4Py8TCIZOGTEr4YnI+bbEc9VRXUwv/V0h9ZGtYxq9DQMR5gpO0dn/2SKz3AkZ3/bnR0VhCSpJdP9OFudSda6c1ky1ensLB89MALd/Lb2ZBLV0XgE6BPo1roWbz6OPhUptbrkvN2U1HtS6JlAli6lZJpdX95V5q5MeS/dXWXRaq3hvaR0mmlLJ1MXfd9GTtc8xPZRgZI2uNW234czPABI6+g7cJT9w60vaRurQR1NbVpcd3bywabXWkbSaqqpYwPnSnYOxtm3c8TBRt8pmvu7XdxAXq74lQtZC3/DtXf4xq2qvSM2kwo2bbzZLrrbU3eMrfJd1MeDnfZsN2XD9WGKG/kK3+DhYCXccM9zsJ53u4JqzwwPcI52SgfTNt0fAujWh4ilHziYjIM706bO6Lr3fPU/WCe32vcerDNHd7ov7jZMewgQIECAAAECBAgQIECAAAECBAgQIECAAAECBAgQIECAwFUE/jHwmv/gX9J9+/btwCEjfnX37t3ZzlUl+8mTJ5klM2IWxo3q5ubmwYMHX758GYg2Rfbu3buBAJd8lZhbv0ny6NGjRYklhR8/fmzmMdPF7t+/39wz7vbDhw9bJt34v337lmDd/fYsVuD27dupS90JcEcTnCliqQ+ZHfv169c3b96kS0lUR486GEBlPsgS0oOT8w4Gbu5MiaS/qvdkTuSHDx/OLp06nmojnczBy2UzWLqmnLG5x/YCBZbQ9vtYUs0GBgBpF2kdfceOsj/xZ+VeX1RJW/rMDFT6Aoy4PxS5uJ80Dbo6+9OnT+tkJLXpZuuP3Y1cu7s7B/acGn4gqs185ULWLcqt1t5cZHOT8uPHj26W6z25ZUj264+jbLx48WJ4tJZW//nz51HOtbpIDo5MZru5nv9G/ooFtOTBQ8Wy1Z4nucvgZFGPI9Iptf50xdGambVnr169OhpsrACVWMkgKn8jILa5lJ/ade/86r+fvvfsy+ui2uxYLUs8BAgQIECAAAECBAgQIECAAAECBAgQIECAAAECBAgQIEBgjQK9C8kynaU7HTCzSaaeqdxEzLmGZwc2A4+ynVkyJX/IfJRznRRJJmjm9zeGpylnBUvWrpwU7amBUyta66aaazNOjW308K1ZOxHL4o2kedL1G4n/aC1NMjKrbPT8inBSgYElE93zprJlIUcWUaQ+ZO5sN8Cpe1TmPrFcF4Z/l6l7YLUKt96fTn54AUkdsnyj1TEePPD58+cH99u5NIHrtv2uRipwBicDq8iS4HnGZs+ePRv4qY2kMCtJ5llLlm621Ul23Vp7chWuB1GZP310Seqpv0h2avhW8jb5sVVGRmVVKW+v9lYX2e5tY7NWp+s4dSlC8/CB7aNtubmCdCCejX2V4Wi3RDZ/I3/dQlza4KGlsb2ep87g0h7glPyhmTrxGZDM/5QgleFoz5lbmywTOq/f3vPVf1d979lD3+7lqW4RNggQIECAAAECBAgQIECAAAECBAgQIECAAAECBAgQIECAAIE5BXoXkh2cKzz/VLyS2fnjerUmvowb+XmxlfyZ/yQ701bOi/+ko3KWZa61687ayZTx169fv3z5Mqvd/v73v2cG/EQT3EsmDiYlZ//N5pMKSOCxBDLHriSqaglZGumICzlU5mH5U3vpdAL1fLXMoh59FVlSm9pydHlbeqRJF7UOo/m2XOCKbf9gIjP0GlhFluaQq9vBA6fYmenOA2OAVPKjK6vHStVJ/UC66FyF61NndffRHyRM316HL9k4NXxJnKsO40I2UHwbq71Hf4ss3cJ0KyXSlg/etNb+6Zfm7CTr815346DJHm7kr8i+tMFDl2JjPU8zgydlrXngRNu59SiMOf1nYchxg2W128CdSx5u5CJ+3hl3fvXfVd97586d8yqJowgQIECAAAECBAgQIECAAAECBAgQIECAAAECBAgQIECAAIGFCBxeSNad/1Eld2D28ET5GZ7jMsVJrzWbpy8vWfuUdVD1KoiDwTJBc+rfImueN8swFjhh+uCsnWay3759m2RPsZorEwdLpq/NP32zmX3bUwik1o27hKxKpMo8XFgn9dJZu5W2X0WYHiALSIYjP/vbkk6gTsnZZ3HgQgQmavvd3GX9w0ClTZWe8+pfJS/VOD+g0U1qtSdr3kZcVdt3luwvnLJfxdD8PcA01ZJf2Dgp/pxlgeOiAb0ZvnIhG0A+qXYtvPamvWel1kBm89XRn74ZPvzot1mlNtwA02tNMf4/mrBrBdjzjfy1zAvPO9vg4WB6ttTztDJ40q1B69gpPmaBa+GfQzraf06RvCrOvkcTSfkli2/3fPXfW987fOUdqLpnHzgQp68IECBAgAABAgQIECBAgAABAgQIECBAgAABAgQIECBAgACBMwQOLyTrm/B30vSjM1Jz8JDyv+h88PBTd2bez8AM6VNjuzB8VpFlXtTwBKPMw+grrwvPPnD4n3/+OfDt/F9lrcjwWrsqSQmTRXdZ+TN6CkvmiqUc55/xP3pO9xPhcD1JRfrrr7+m+IUNlfloHTtp8llzCn66yqM/Q3T07H0BSuawvn//vu9w+5cjcK223xXIhNThxYfzX/2TyDSi4fOmnk/RN3Z9CruCLCCpF+NlgFd+IU4/3z3pwT35WY+rjJAPJmYJO13IjpbCNmpv+qij17UsKpjuyls7Hx2Hlyz2rmNb+0ZfF32VbmrmG/krlt1yBg8DCNvoeboZXNQDnCp5hTU/zweutcz14C+SZeSTjr0rXLhn51f/vfW9aXeFXUqr/pQPsFsH+kiAAAECBAgQIECAAAECBAgQIECAAAECBAgQIECAAAECBAiMK3BgIVkWL+UHJbqnOW+WQDeeU/fM89MWzVTduXOn+fGK2/lD0cOryJK2TFiZYYJmCyEzEX///ffWzit+rOeIH01D1pI1F5YcDV8YICAlv9f3+vXrwggFu7rAQKVK5c88uYnm4w6ct2Wy28pc3uNlNUvdhWaWecnPELWQyz/+v/bu/3pq298T8HLPLSBQAlABoYRABYESvlABUAJQAaQEoAKgBKCCQAkhHbCvvXPW6/V4bHnGv+fhjxx/PLIsPZZleaL3qDDzpWaLlldEyo57cNJ7vyGfptI9C3nqJt0oT/3PrBbb/cjLwy6dZP2QKbYLx6X1xTG6SRuFrB/Y+Kjx56BsG8fu8s+Om6hR36t9kO2g9SZsprflJ3RznrDSrJ/T/TsgebfNisqN5rfLP73IL3VZO/q9OQcP3dXfQc9zqoLr+QLnUMK8rXSPlKqKdP9kQJVs9I3WxnDhNzwdd0Gj/Pt7+l9n31vYyBtX/6pCuxt19ycBAgQIECBAgAABAgQIECBAgAABAgQIECBAgAABAgQIEFiVQEsg2an5H93z8yat1cy/WbtgTeuM+TXoU9eiSpZJGIXRC9UhY21kymbr71iPlf+gfHqh6rklcfdvxtcTl2/3zqZNVolpuZJprOVuq03ZekEz5e7Lly9p/NMVW2Meyzbz+arQzfTql/y+fmGRSrrEQde38LySjSuw1L3fqEUiyRt7Gn+2lrORZro/e4OsUv7cg9MVoDDnPO7rKyYNmrqa8VXvMkcpRibRzv+TB4XVXyrZoI7OqOzUZVp56+3to1KvObup3ru7t9c6dSG2tf/U3bfg6+3ML/JLXa/W1j7Di8Po9V15z3Oqvgu28FNFam0Sx4kTSLbIeCmhXI3CZMxz4e+knOp/Gic6/Lmzp/+pui/YMmfoe9PIh1YwpVrqC8zWdmgnAQIECBAgQIAAAQIECBAgQIAAAQIECBAgQIAAAQIECBC4ZoEBgWTHc01mg5thDsRsdSk8Ue9SJId8lp0TuezZ65LVokP1nR3b9WnlHckGfZQJMSXTaLKC3KBsJV5EIAtoHPd4iRbI3MqpZz5pzGNd8XoHNc+P/bf+tH+jOqdmGTaS+XMpgQXv/XqVE63a3RUkZKJ8ab56zmNt967DmS60N67jwsKUPHPr935mSA9FSwBqdyxZ6ig+/Pg6drfe4/RXOCrbeuvNrdG6fnXj4s6zHNnhpL2BbSnwNSwKemqYcTysbVys6f68hhf5lQweei/i1nue3gquKkHeGUteDVLmRb4fOH5SF0a+dSAf59mROB/t6el/nX1vxtX1kXb35c6n6YIuXPWu9xQSECBAgAABAgQIECBAgAABAgQIECBAgAABAgQIECBAgAABAuUCLYFkp+Z/nNpffrKzU17D/LMGTu9syKRPmMTQKdGNs1z454MHD0qmo114lpLDh06OnKgxl1y1KeZLlRBJUy6QqIBqJavqqNxu80QLaMyVecdGb8/zzz//VBcxkzjnWS+oZLboRJ1Ph5WPygWWvfercn769Kl3UmZ3dFOV1aQbvROO87xLXSYtQ2/mdcneArfmloCZLESZQOLGpxmaZv/bt28b+/0ZAQ+yUZrBaltvFs8puZtm7qZKftChpNijXLsFMzk1zDi1f4ai7v5FfiWDh7Eu5Wp7nrEqOGc+hd1g9c4yZ9ka0Wuj/ELBNT/9T/Wxp/bPcK3n6Xvzll3/9ZbueiXc7sJV77rz9ykBAgQIECBAgAABAgQIECBAgAABAgQIECBAgAABAgQIECAwSGBAIFnyXep33KdeAmgQ2QyJ86PmJTNOpl7ro6Sm9+/fL0m2tjQlvGeUuXCyzlL30Rk1usJDEhVwHBD48ePHOVfVGMSuMbdy1SM2CydxtuYzaGdJIFki3AblKfFsAuu593tDHdLS1jALs2SpjadPn852BY9PlEnS1ZzmS2ZIp6aJE/j169fff/+d4LHcxdlOjNy1jU6Phcfa40F2LLnm1tvbRx2qczyaOq7muHt6z5gp7ImCG/eka8ut425a6gVk313legYPozTFNfc8o1Rw5kyywGzJGXPbzn971t+VUsjZXpfqIB39VT3Z0O1FvpPpqMv8F/cgNlvfm+9JGnGJx5csLy8ZRc9WpOMC2EOAAAECBAgQIECAAAECBAgQIECAAAECBAgQIECAAAECBAgcC7QEknVMc++dH3B8grH2lEzQH+tcy+bz/fv3kh+lvmRK9IgV7F0XaMRzjZjVRMW+d+9eSSEzDb0kmTTzC2QWVCPsIU0l1yuL781fmMIzasy9UIWTOHvz6U1w69at3jRVWEtvSgnmFFjPvZ8p6d++feuu+xrCyA8l7C1JptVmRa/u6kz3aV3yeEmxM86b+L1MgV12Mdgzir3+QzzIjq/Raltv3lPqCxYdl/ywJy9u888XL7nNF3yZPWU17n4v8uN6due2nsFDdznLP11tz1NehbWl7B0pHQpcvqbTKBXMaLOeTyKvFvmFgj09/a+87826ZBFIaz++phkPvHnzJoOHRdpYvZ3bJkCAAAECBAgQIECAAAECBAgQIECAAAECBAgQIECAAAECBBoCLYFkHdPcSyYONk4w1p/XE0jWiGM5BVg4J+nU4TvbP7R5DE1fyFU4OaY+Ra8wZ8lmEMj8p0YMZyIDEwUx80zooY1zaPpCyd005jm7yuOZc63au18OpbXWa965knv/QFSy1E9JsMQ84CUlSY3W0ObXHA88z8Wa8yxDH0xD0xfWZTcPslW13sZI6dS1KOkcTh179v4SqMYiPGefa7UHepGf7dKsavAwRa1LbqgpzruzPAvfRNI1zTlYanytV1jI3ksz9Gk+NH1vAQ4JFnn663vzOwsJUEwzzq/wJGY7AFd1/QAAIABJREFUwWNZ1D2rkCWEbLZfdSlsIZIRIECAAAECBAgQIECAAAECBAgQIECAAAECBAgQIECAAAECB4GWQLKOqfCZHrHUJIDGLJOShV+2eI2/fv36+fPn3pJHY+bglt4iLZsgv6I9qABD05dn3miorQdakayVZcGdmfCUG6oxtziNJPfj/CvPDG2cQ9OXO++jMS8yl70bueMX67sP9OnoAqu691O7zL/smId6qH4GaYUTZEfnOs4wJekYNFbpG/OVq/2zbUzXT85WhW2daCj40PTlGjt4kE2HU85YpUyfWXg7P378uDpqzo1erpL3rDkLPPq5OvpkL/Jjaa9t8DBWver59N5K9cS2OwTyjlm4aPls6yUmsKf+uzbpNBIV2VGF8o+GNpuh6ctLMv/TX99bXZ20+bSofG+cYNT1vLNUxbNBgAABAgQIECBAgAABAgQIECBAgAABAgQIECBAgAABAgQIVAItgWTVZ60bmT74/v371o8m3dkxM2PS886ceclSJCnSCkMjZoZqnG7Qr2hnXtF0v7BeMmmpN06gUTt/TiqQuXT379+vT6fL6Z49e/bp06dJz3sqc435lMx5+6e72Y/LUxjhrAc4pltkz9ru/SCULPUz3aTb865CSXlevnx5XuZjHWXUNJZkYT4eZIVQJclW1XoLo8hSr6V+8KIkYGOpAV7J5Z46jRf5y4VXOHi4vFLHOayq5zku3rb2FD4TSwaBo1S8caLC4pWcelBWV/WdjL63pP1IQ4AAAQIECBAgQIAAAQIECBAgQIAAAQIECBAgQIAAAQIECMws0BJIlpiK7kLkN+bnjyVrxOfMv0xQt8kon2ZeWuHP5JfM2x6lSFvJJNNVy6e7vXnzZrp6NRpq64msR9TKssjOrDmWHu/Hjx/1s6eFvHr1qr5nzm2NeUTtdXaVeoARL/HZWa3w3s/IqtEXtdZuba26pDwJnsxia63VmWfnUosjzVO7FZ7Fg2zEi7Kq1lsYFFoSzTUiUT2r3tfYJC5826pnu6HtXgEv8pdczRUOHi6pTsexq+p5Osq5iY+yNFNJOTMITAMrSXlhmsbSZ4Oiv7pPfc1Pf31vd9vwKQECBAgQIECAAAECBAgQIECAAAECBAgQIECAAAECBAgQILBCgZZAspLJf5la9Pz58znrkzNWi5KVhwzNWcLLz9X4ceiODOdcY6ejGKv6KFPwS5pupsAurmc9opW0nLSZTPlqXI6PHz8WzvabrhYa81i2JSEuY51LPhsSWOe9Xxih0TtRdeYLUVie8hHO6OVPgPcuf31gdKhxM/QgG8VzVa03C3k1hkyn6rjgw7fkXWDfgWQlAl7kTzXd7v3rHDx0l/m8T1fV85xXhbUdVRisVTgUvKR2acb1njzd9Z07dy7JsHHs1T799b2NluBPAgQIECBAgAABAgQIECBAgAABAgQIECBAgAABAgQIECBAYP0CLYFk5XOCM+kkcwrnqWQmAf/8+fPLly9///13pqfMc9KZz/LXX3+VnLFkkkpJPvtLk9/w7ggyTCBiVpqaOgCyCnfcH+/OapQ1xxq/tZ9rlx5m8TjDg7PGPEp7W2dvWZ++OUo1ZTJIYJ33fpYk/fbtW0lFSta9LMlnrDRZfaIkq6yzkTqWpBw9zTr7gdGrucIMPcguvyirar0fPnworFHhu2RhboOSlURElKz9OOikq0pciJ/gXi/ygy7cOgcPg6pQnnhVPU95sdec8tmzZyXFSzebr7xKUp6dphGrVhjhNuh01/n01/cOaiQSEyBAgAABAgQIECBAgAABAgQIECBAgAABAgQIECBAgAABAmsQaAkke/ToUWHJMg/v4cOHibuYLbIr85VLJggWln9VycoNF/yZ/1WJtRYmjIkFyoyoTLU/xHTlvxHLlKk018VXmmots53zC6QlvHjxon7eNJi0nMKIiPqB021rzJfbFk7pu/xEctiKwGrv/cIIjTzRVri41uFp29sGCqPle/MZmkA/MFRsxPQeZBdirqr1vnv3rrA6y8a79p494dxTh2oUQk2RzIv8FKqrHTxMUdnkuaqeZ6I6zpxtvsIqDM+bdLDU+NmCjN/Ke4xBYlf49C+X9CXqoLYkMQECBAgQIECAAAECBAgQIECAAAECBAgQIECAAAECBAgQIDCdwH+3Zp1lnQrnNOfwz//zL9NQEpiRA/ca6NUKNeLO8jlDpnZ1sycW6O3bt91pfHrNAol9TadVF8jEvuxZYXiGxly/TGdsr/CanlELh4wlsOZ7vzBCozdAYiyrQfmkVCXLqWVgmRVdBuU8SuLCqdujnEsmxwIeZMcm5XvW03qzwkz5cprLhuWnR+pdc2w9K9CWN4bylF7ky61KUq558FBS/jPSrKfnOaPwqz0k35U1VsNuLWq+FJpuBfUsRVg/6RTLkVX5X+HTX99bXX0bBAgQIECAAAECBAgQIECAAAECBAgQIECAAAECBAgQIECAwCYEWlYkS7kba/WU1CSTC3PU3bt3E0iWH+3+9OnTjn/rvQRkaJpGZEvH4aZ2deD4iECHQDqldFCNey03VKZHizjqcNvoR+sMudko5taLvfJ7v7FARIf2rVu3Oj5d6qPCey2hHels5y9kYfHmL5gzEugVWE/rbYydOkpeuERhRw4XflRSgN5IswvLsOzhXuTH8l/54GGsah7ns56e57hs292TFasKe6fpBkuNny2YNJBsu1fq7JLre8+mcyABAgQIECBAgAABAgQIECBAgAABAgQIECBAgAABAgQIECCwiEB7IFl+P/iPP/44r0CZmZffUX748GGmOx+CyrI8VCZJn5fblRyVuLvymq5zHnl5+aWMgDDL+ZtB5uRlWmRj6nD2lM+Nnr/MmzjjahtzyWTNTQgr5IUC67/3y3uhdc7tLh+WZBWgC6/mGYdbKfcMtGs7ZLUPsvW03g11UyX9ZPnqalu8F7zIj3LV1j94GKWarZmsp+dpLd52dxYGbr18+XKKOr5//77e9eXrPhd63Ke/vneKditPAgQIECBAgAABAgQIECBAgAABAgQIECBAgAABAgQIECBAYDqB/z6V9Zs3b7K82KlPC/cfgsqqxFn5JxNW7t+/n/9a/6diyUb57MwkRlens02gRCCxmoluPU6Z+XxuqGOWfewpD27ZR33VolVgE/d++RhgneGR5aVKTbNobeuVmminRVwngpXtDAKrar3lUaCLP3xLCtD4WYEZrubMp/AifyH4JgYPF9bx1OGr6nlOFXKj+/Pi+fr1697Cf/jwIQFOo7+iNuLTCqPaeksrQV1A31vXsE2AAAECBAgQIECAAAECBAgQIECAAAECBAgQIECAAAECBAisXKB9RbIUOr9P3JhrcnlNvn37lqkzjx8/zgy/zIx58ODB8+fP82vfl+e89RzKJ5GX/Mr+1jWUn8C4AlkUsTWKLGdJLzfuL5GPW3K5ESBwicBW7v2MjgqrWRIgUZjViMnKS1U+2hmreOVlG+uM8iEwlsB6Wm9Wlq6vY9NdwcVfVUpCW//555/uWmz9Uy/yl1zBrQweLqljx7Hr6Xk6CrnRj3Jj5geVSgr/119/lSQrT5NuvD7aTD/56NGj8sOlLBTQ9xZCSUaAAAECBAgQIECAAAECBAgQIECAAAECBAgQIECAAAECBAisQeBkIFkKlyivwpkuZ9Qk8xEznzhxZVmgLEFlmcjy/v37q43oqE/r6cYsmRzZnYNPCVyVQPqxp0+fnqpyOiI/x34KZ+v7V9tb7n7++kpazlbu/Yx8ytfGWWerLo8bSZebqcxztpB1is0p4FzbFVhP6y3vo6K9eLGFwRzavBf58+79rQwezqtdyVGL38IlhdxumsIXz9EDyRoroRUWY7vOC5Zc37sgvlMTIECAAAECBAgQIECAAAECBAgQIECAAAECBAgQIECAAAECgwT+uzv1p0+fsm7Y1CtIZGLxh//5l8IkdC3zWq7qB5IHTaoun67dfWV9WiKQS5O5s/mXJprYj/p/s/OQQ3aWZCXNIgLpSdK1dJ86CRLFuvs+R2PubgY+3ZnAhu79L1++lOOvM0Bi0KTzPD2zXEN5lS9MuU6xCyt1tYdf24NsPa23GvSWtL31FLujtFcyevci39EGWj/a0OChtfyj7NzELTxKTRfJJG0so6beLii97uH+HauQ7969q2f14sWL+p8r397c01/fu/IWpXgECBAgQIAAAQIECBAgQIAAAQIECBAgQIAAAQIECBAgQIDAQaAnkCyJ5pkGUV2PBK3lX6bXvHz58smTJ9X+HW+UL0cWBIFk07WELAuTCf1pfrkimbyVf9OdS85TC+RqJiq18OZK8GoSZ2nEqUs1W/4a82zUTrQ2gc3d+4OeNYNCttZ2aQ7lGVTfy6uwA7HLETaagwfZelpv4Wjq0NISn7D+EIX12E59e3qRLxTe3OChsF5nJLueu+MMnFEOyYtnY32w1myzKFl+0an1o6E785sp9dC1lb/27uPpr+8d2kqlJ0CAAAECBAgQIECAAAECBAgQIECAAAECBAgQIECAAAECBOYX+K+SU2YaRKablKQcK01mujx9+jRrVmTWy1h5rjafQZOq/Ub46NcxzTshi2lssX348GHmdSWWbNBFGb1IMrxQID9bfv/+/fJ5z+lwHj9+fOFJ13C4xryGq6AMCwps8d6/tsdNec88SkMyahqFcc5MPMgq7fW03v11U+uxrS73dBte5Htttzh46K3U2Qmu6u44W+mSAxNIVnJ4Fs1OSFVJyt40+YWmeppnz57V/1zJ9v6e/vrelTQtxSBAgAABAgQIECBAgAABAgQIECBAgAABAgQIECBAgAABAgROCRQFkuXgTIOYf8ZJpi0muuPRo0djzaE5pbDs/v3NzlzWs/DsiVFM07px40aCx/KD35dfhfx8++FfYQEkm0ggnVWiyIZe0EQPvnr1aqIiTZ2txjy1sPw3IbDRe39oZ7XCazFo0vkO6rvCS7CDInmQrfki/vPPP2su3hllu7YVnr3IdzSSjQ4eOmrko5UL5PdrCn+kKd9RXF6XxEnWY/jzfcVYC51dXrbksO+nv753lEYiEwIECBAgQIAAAQIECBAgQIAAAQIECBAgQIAAAQIECBAgQGAigf8uzzdRFpnyksiurN5TftTlKfNjzInx+PLlS+bcXJ7bCnMYNDszU39WWIUNFSlTqbLm2HmzsjLr9N69e/nv4V+mzmfj5s2b9eo/f/48+df32J5TIHPRjtcWy1Wrz587VZ4XL16ki/v9999PJVjbfo15bVdEeRYU2O69P/OYasFrdDj1oDHP5aU1arrccNIcPMg6eDfaelPsQcGlHQJTfJTiZbCX4foUma85Ty/yrVdnu4OH1uqMsnOjPc8odZ8tk/xCU77g6j1dvrK4vLNqfO+RF97e886Q4Hqe/vreGZqTUxAgQIAAAQIECBAgQIAAAQIECBAgQIAAAQIECBAgQIAAAQLnCQwIJMsJ8uvFWUois08a81HOO3f5UZlmfffu3Y8fP67q55PLy9+d8tomkXdrTPdpfhA6IV4lc7bqZchk0z///DMrXG0ovqhe/qvabo3ie/PmzZMnT3L5SmLJEoSWaW3rR9OY13+NlHBOgU3f+zMHVs15XVrPZczTynKFOz3INnTRB92279692+X72oau16miepFvyGx68NCoiz+3JZCbMQF7vV1rvnnLs/LCHrXxxd1//vOfZa2u8Omv7122yTk7AQIECBAgQIAAAQIECBAgQIAAAQIECBAgQIAAAQIECBAgcErgv059cGp/1l96+/bt33//neiaU2km2v/w4cP8avhEmct2xwJfv37N9J20n8Iosszrys+EZxG8X79+ZarTIQxpxz77qNqjR4+O14JL9GkuXyqYac0l1cx0vUP6ksSLpNGYF2F30jULbP3e751GvGZ8ZSNwhoAH2Rloyx5ybfGuy2pPenYv8hXv1gcPVUVsbFSgcGWwRhjY0Mrm27P6ODM/kdNYTX1ohpekv+anv773kpbjWAIECBAgQIAAAQIECBAgQIAAAQIECBAgQIAAAQIECBAgQGAigcGBZIdy3LlzJ7NSMq3w5cuXt2/fnqhwx9lmvaAE9hzv3/SeQbMzb926tenKzlz4rC6VaYJZT6wwhCzhkQk9+vnz56tXryxBNvPFOvt0mR6Xi/Xhw4d6DokGTChg9Qvu6bIKY8kyXW+dnYzGXL++tglEYB/3/qAxwA6u+7XVdweXbMQqeJCNiDlnVt4+5tSe4VxX/iK/j8HDDO3EKSYVKFwZLG+4+Wri7JLky7r6sfmtnPqfs217+h+or7zvna29OREBAgQIECBAgAABAgQIECBAgAABAgQIECBAgAABAgQIECBQKHBmINkh9/yw7vPnzzMvJAuUZZJKfuG48KyXJMu6Uvkx40tycOyVCCQY7O7du434olN1TwhZmnHCI6vQo1Mp7V+bQH7Q/du3b/VS3bt3L2uLNUIBE1JYuI5iAlYvmbFXL8lY2xrzWJLy2ZPAPu59ERp7apPq0iHgQdaBs/KPEpy/8hIq3hkCV/siv4/BwxlX3CGrEsgNWPhmevaiZPmarv6OnJ58kS86PP0bDe9q+96Ggz8JECBAgAABAgQIECBAgAABAgQIECBAgAABAgQIECBAgACBxQUuCiSrSp/f1k1EWZbx+fXrV1YByk8dJ5Cj+nT0jYR5jJ7nghkOmkRuKY+SK5VZUwkiyjTBksQJgDyEkKUZl6SXZuUCuaCJNc0MreNyJlCwZAXFrFSwnk5GYz6+jvYQaBXY2b3fWscd7Bw05tlBfVUhAh5kV9UMMoi6qvruoLJX/iJv8LCDNrzRKhQuSnZ2IFnjwMLvRkbE9PTvxrzyvrcbx6cECBAgQIAAAQIECBAgQIAAAQIECBAgQIAAAQIECBAgQIDADALjBJLVC5oAnvzqcAI5ElSW+Jw3b95kisy4cWVZa+jJkyf1k25628/8j3v53r59m4XI6j+/fSr/yL979y4BkELIThFtbn96m1zQjmLnind8Wn30+fPnNKTqz6U2NOal5J13cwLbvfd3MAYYFOK+g/pu7u5YtsAeZMv6j3J28Z+jMG4ik2t7kd/u4GETzUkhuwWyPljJT5zku6/u19tTZ2kEkqW1n0o5xX5P/0Gq19b3DsKRmAABAgQIECBAgAABAgQIECBAgAABAgQIECBAgAABAgQIEJhIYPxAsnpBE5+TiK9MIjnElWWxskNcWcmMmXo+x9uZFnPefJrjrBbfM2h2pp/5775eWRnv6dOn3WkOnya4MbOyHj16VJJYmk0IpHtJb9Nd1EzSevnyZXeaw6dpSPkZ9ZKUE6XRmCeCle3+BDZ97xsD7K9BqlEl4EFWUWx6Y1D856DI0k2z7L7wu3+R3/TgYffN70oqWBjc1QgJK8HJQtz1L47+/PPP1vW6S7I6I42n/xlo1SG773urmtogQIAAAQIECBAgQIAAAQIECBAgQIAAAQIECBAgQIAAAQIElhWYNpCsUbeEcBziyhKekVmGWRro2bNng+Ym1jN8/Phx/c/tbp8tsN0qT1TytK7Xr1+XZJ45WwlunHM2VUmppLlE4OPHj4ULFWZmW+EaiQ8fPrykSJccqzFfoufYqxLY+r2/gzFAfaZyb9u7/KcEek8hwUoEPMhWciEuL8b9+/fLMxnUIZRnK+XiAjt7kd/64GHx9qAAowgUBpJ9+PDh58+fg87YiD0rPNGgU5xK7Ol/Sua8/Tvre89DcBQBAgQIECBAgAABAgQIECBAgAABAgQIECBAgAABAgQIECAwhcCsgWT1CiSGJ4tBvXr1KnNislLZGVNbMk+xd/Wh+hlXuz1oduZqa7F4wdKcGvOlThUpjW0fLedUBa9tf8Iw0oc8ePCgvOKfP38uCd7ImnWJOivPdqyUGvNYkvLZt8A+7v1BY4B1LvUzqFQCyfZ9V1a18yCrKHawMei2zdhpB1VWhW6BTb/I72Pw0H2BfLoVgdxKWSuspLSFX3QcssrPNuVtt8o2ffigN+XqwDM2PP3PQCs/ZNN9b3k1pSRAgAABAgQIECBAgAABAgQIECBAgAABAgQIECBAgAABAgTmEVgskKxevfzIbgJ7MhE5C5TV9/duFy4/1ZvPsgnMzrzcP9E++aHuknxEkZUobShNJoNmynL6kEFlzhyswtl46WQ+ffo0KPMLE2vMFwI6/EoEdnPv72AMMGgBokGBc1fSmJet5o3av8KFPXsL7EHWS7StBIO6qUGRpdtyUNpWgW29yO9m8NB6LezcosCLFy9Kil346nrIqpH4jN9sKinScRpP/2OT6fZsq++dzkHOBAgQIECAAAECBAgQIECAAAECBAgQIECAAAECBAgQIECAwNkCJwPJslDY2Zmed2BCO7JAWWYfFv4qc86SAJKvX7+ed7r1HGV25oXX4v3794UhhX/88Ye1yC7UXtvht27dStdxRqnyc+mFk+oeP348W3+oMZ9xKR1ynQK7uffv3btXfgUHhWyVZ3thykFxI4PGPBcWzOGLCHiQLcI+6UkHheuvs5ua1GeFmc82cK3qvpUX+d0MHip5G1sXSAdbMjTKF1/lP26ySCCZp3+aor536/ej8hMgQIAAAQIECBAgQIAAAQIECBAgQIAAAQIECBAgQIAAgasSaAkkyxSQLE5wmGX1/fv3mTkyCy0FePfuXeF5G7NkCo9aVbJUOT+OXlikTCEqTHklydJEE+dTUtkgl7erkgyl2bpAogpL5u1lSnRhyNmFIBrzhYAOJ1AosKp7/86dO4XFTrJBIVvl2V6YclDcyKCIlAsL5vD5BTzI5jef54zlIa9eVea5IqfO4kX+lMzl+1c1eLi8OnJYj0Dhm2bhF1/pBOoDs/xI03m/ujLIx9Nf3zuowUhMgAABAgQIECBAgAABAgQIECBAgAABAgQIECBAgAABAgQIrEGgJZDs5cuXh5JlAkrhbJXRa5LFgjJbuiTGYx+hQVkpq9DQ7MwGVGEUWY5KU5lhElWjeP5cuUBhB/Lhw4cZ1rLTmFfeWhRvTwKruvfLIzTqM4PXcznKw9vKa7qe2inJIAEPskFcG0pc/qpS3iFsqPobKqoX+Ukv1qoGD5PWVOZzChQGkuWFtGTBq8Y3eIWZX1hfT39974VNyOEECBAgQIAAAQIECBAgQIAAAQIECBAgQIAAAQIECBAgQIDA/AItgWTfvn2rypHZKtX2zBuJ+fny5UtvLFkmVZfMp5m58ENPVz47c52TyIfWd6z0+eHnenPtyDY/xf3gwYOOBD66ToGsjVPN+uoWePr0aX5qvTvNJZ9qzJfoOZbAUIH13Pspefns23VGaJSHuJePdoZeUOnXIOBBtoarMFEZym/efbyaTcQ4Q7b1NyMv8qODr2rwMHrtZLiUQL74ypcVJWdvBIkdH5LX1c+fP1f782XaDN+BePoHXN9btTobBAgQIECAAAECBAgQIECAAAECBAgQIECAAAECBAgQIECAwFYEWgLJ6kXP5OAFw7Qypebjx4+//fZbvUjH2/W5MsefbmJP+ezMVGfBK7I2zBcvXhQWqTBYqDA3yfYk8Pz588IbsDzY4wwfjfkMNIcQuERgJfd+qlDYBSVlfZbqJXUf91iBZON6bjc3D7LtXrvekt+/f783TZWgvE+oDrExhYAX+SlU1zN4mKJ28lxKoPAB2htI1kgwz3JkhYWP7ZV8J6PvXeo+cl4CBAgQIECAAAECBAgQIECAAAECBAgQIECAAAECBAgQIEBgkEBPIFnyWjZM686dO43ZMMfV28FsxVSzd+21quI7qG9Vl0s23r59W0iRX/iO8CXnWurYT58+vfq//1LfpYqx+/O+e/euN2A1CAnhyOTRKTQ05ilU5UmgV2Dxe/9Qwqxw0lvUKsHagslTnvK1UmdYFqOCsjGzgAfZzOAzny6/7lEe8po1pWcuntOdEvAif0rmkv0rGTxcUgXHrk0gQ8GSr4Py7Ue+H+gofOOrsxkCyTz9Wy+HvreVxU4CBAgQIECAAAECBAgQIECAAAECBAgQIECAAAECBAgQIEBgVQJrDyQL1qNHj7pnLv7zzz+rMj2vMAl2KjzQ7MwDVGOaVIde+Y9kd2SyyEcfPnxI4Q//nj59ukgZruGkmR6dKaElNX39+vXXr19LUg5KozEP4pKYwFgCi9/7VUXKZ/qubQxQGNGdmpaPcyoWGxsS8CDb0MU6r6jl3dQ61048r9ZbP2rZYIbo7fJFfj2Dh623T+WvCzx79qz+56ntjqft+/fv67H9GXelrZ7KZ6z9HeVpnCLfaTT2bOXPM76T0fdu5eIqJwECBAgQIECAAAECBAgQIECAAAECBAgQIECAAAECBAgQuGaBDQSS5fJ0z6qpT5fZ7rU0O3PQtfv+/XvhLNWsNDVosZdBxZB4NwJZJ6fwHuyOaz0DRGM+A80hBMYSWPDer1ehsP/JIeWBW/X8p9sunylbXsfpSivniQQ8yCaCXVW2iQgqLE95t1CYoWRnC6zhWuzyRX4lg4ezG4YDVyjw5MmTklIlqOnU4rSNmK4Zxl2e/qcumb73lIz9BAgQIECAAAECBAgQIECAAAECBAgQIECAAAECBAgQIECAwHoE+gPJMmU5E0SWLXGmat2+fftUGfaxItmdO3c66liv+9pWI6mXbbbtzKAqPNfoYT/d591HWGN3Hff66du3b0vuwVzi8rnUJVYac4mSNASmE1jq3q/XKAHPJf1PDlnDzNR6yQvHJAnqzliufqDtPQl4kO3panbUpXBdwbw8nopz6Mh86o9SpPRCeeEadxQ3dbEvzN+L/IWAHYevYfDQUTwfbVGgMPSrETB2qGm+sqsPETOqnGHc5el/qpnpe0/J2E+AAAECBAgQIECAAAECBAgQIECAAAECBAgQIECAAAECBAisR6A/kCxlrU9JWaroHeFAt27dWqpU4563+/faq3NlJa4Vzs6sijfPRnmbfPz48TwpJF9YAAAgAElEQVRFOpxlH2GNc4qt6lwfP34sKU/mzL1//74kZUkajblESRoCkwoscu83alQ4e7i8x2jkP9GfheUprN1EhZTt1AKFzSDFMCqb+lpMmv+LFy8K83/37l1hytmSpfBpqJncn1Hc8+fPZzvv4icqvz2nK+peX+TXMHiY7qrJeX6BwsHSy5cvj8vWiC4rzOo4n0F7yruXK3z6l+MMMh+UeK997yAEiQkQIECAAAECBAgQIECAAAECBAgQIECAAAECBAgQIECAAIFTAkWBZOW/NHzqNJfv75gDkWUuLs9/DTk8efKksC5rmJWyrFjhEigpZEfLmaIKmZ86RbbynEcg61S8efOm5FyZDDdWPKfGXAIuDYFJBRa59xs1SmBDyRggiyIuvk5sVfKvX78WrsNZHn9SZW5jBoHGg6ykBbaWyoOslWV/O7N2YuG4eg0vjw3/epTFVQ3X13AtOprN2d1O4/ou8ucaBg+LVNxJJxJIH3vv3r3ezDP0+vTpUyNZvYvLR/MEknn6N65C/U99b13DNgECBAgQIECAAAECBAgQIECAAAECBAgQIECAAAECBAgQILBCgaJAsoQtNWaazl+T27dvnzrpblYkSwULZ1pfeSBZ5tAXzlwP6c2bN0+1nCn2X9XM1CkAF88z8Zx//vlnSTE6JsWWHH5IozGXW0lJYFKBme/91roUjgHWMDP1UP7CRYey4OrMz+JW3q3sLAmrmGj50/NG1B5kW2lao5SzcP3kNbw81uvbWEj2/v379U/3vb2Ga7HjF/k1DB723YCvrXaFAWCvX7+uy6SLq389kpfZGcZdnv71S3C8re89NrGHAAECBAgQIECAAAECBAgQIECAAAECBAgQIECAAAECBAgQWJVAUSBZStz4heP569AxrbZjatr85bzwjIUzhwqnbl9YmJLD6zOWStKPkqb8pB3NZpSSNDJJvGV52RrH+nM9AunuSlrOt2/fXr16dWGxyxtMSZEuLEz9cI25rmH7SgTmvPdbSTc3BigMaSsMkGs1ucKd50VznQfVCEg770HjQXYe/kaPevDgQcmCOandet5WUpiXL1/WwUf5LYB6hivf9iI/6QVafPAwae1kPrNAQhNLztgIUmrc4/OMuzz9e69U47r0ph89Qce4brovUbNecSIb3759m3XzEm04eqVkSIAAAQIECBAgQIAAAQIECBAgQIAAAQIECBAgQIAAAQIECIwlsJlAso5ptR3TI8Zimi2f/HR0Y6Zj66kza6fxy/qtyWbYucgCXI15zx3VnG5+TOtJM6Ordb+d2xIovA1TqczSy0ypS2qnMV+i51gC4wrMee+3lrywAIliXcO8zPR+JWOAjGpSr9b62tkqUDKsLZ+93XqKamcjn47BdnXI8YYH2bHJvvcURog1FsxZ0CQdZrrNqgB5O/j999+rP69hY/Fgho6+paTHW/k1Knx2pxaXvzisnELxRhEo/FmB6r5OF1f/FmK2Ls7Tv/dyV9eoN+VECebse9MOHz16dOPGjaz5+fjx46dPnz58+PDu3bt37txZyVeXEyHLlgABAgQIECBAgAABAgQIECBAgAABAgQIECBAgAABAgQIbFegNJAsc4UvjJe40Khjnkp+Gv/CzFd1+PPnz0vCnxaflRK0wknko/M25j2Pnv/ZGdancJ2diQPXIJAfgy9crSLTpC4psMZ8iZ5jCYwuMNu9f6rkGxoDlMS9ZzyTGp2qrP2tAiWDwI5RcWuep3Y2QgFLTn2clQfZscm+92RSeEmcQ1pXViNZA0VjcZ6Swq+h2COWwYv8iJitWS0+eGgtlZ0bFXj27FlJyathWON7odm6OE//3st0PX1vRvuJGWtdqTgI+cIkMWa9XBIQIECAAAECBAgQIECAAAECBAgQIECAAAECBAgQIECAAAECMwuUBpKlWNVUlZmLeDhd5h+0nrcw2KP12NXufPPmTW/ZErO0+IIkSzWJ8p+un3l6U+ESDb0XV4I1CJTchilnuqZMHj27wBrz2XQOJDCRwDz3fkfhSx4lWern58+fHZlM/VHO3jpbtHHeQszGUVf+Z1Zy6BWoL6/Um7gjwZcvX+qfnrdMkwdZ3fBKtvMKUHLdsyDJ4iB5XWp0VrNFWSxe93oBlnprO5ThGl7kC593F7441K+p7b0KJFj33r17vbXLFx2HYN2lAslKngKHWlzzdzLX0PcmSKx3DdI8iMWS9d7UEhAgQIAAAQIECBAgQIAAAQIECBAgQIAAAQIECBAgQIAAgZkFBgSS5f/9Lxi5dGr2yS4DybLG2p9//tnbFJadnZl5S415mb0FHivBrVu3CrM6NW2x8PBByQJyqpUOyqeeuL7kSPlUrXoOts8WyBy+wolfmb33/v37806kMZ/n5igC0wnMc+93lD/BPCVxDo15wx0ZTvFRY4Wf1lOkFjtbM7a1mqPvLFwWbJRIwnpAWuF5j+vrQXZssvs9N2/eLAl5zTj87AHSWIaNzipL/aTwY2W+oXy8yE99sRYfPExdQfnPKdDouE6dOtE76WPrX0HkS6TZujhP/1PXpb5/933vq1evCr8VTLK3b9/WcWwTIECAAAECBAgQIECAAAECBAgQIECAAAECBAgQIECAAAECywoMCCRLQQtntExRpSzA1ZrtLgPJUtNMCeoNHIrJ169fW1lm2Pn48ePCs9TnNhUe0p3s7LnO3dle+OkUc/rrdOVTtS6siMMrgefPnxc2tsRLnBdnW5h/VaR5NjTmeZydZbUCM9z73XXPPMvexSgyJBsllKi7JK2fprvr7SXSuZkt2qrXu7NwZNtYTKw329YE9Ux6m1xrDtnpQXZKZt/7EyaaoKzeOpaExfZmcnaCxs9e5N0qU97Pzm3rB3qRn/oKLj54mLqC8p9NIGs39X4XlMLk66DG757MeZt7+he2hzkvSqNIU3+JmjeCQbXLL2Et9fLSkPEnAQIECBAgQIAAAQIECBAgQIAAAQIECBAgQIAAAQIECBAgEIFhgWQL/p5u68/eZ/JKFu7Y64U8Ne2jXt+lZmdmblM9xqlepBm28zPb5fOW5lkJIXNoql9iLpwCXgJlRbISpUnTtPY8x2fM7VAeWlk/XGOua5RvL9j/lBdSyk0LTH3v9+KkAL1ziM/rdnpP3ZugZEHUjx8/9uYjQatA4XOhZJTYmn+1M0OXel96//796qNBG4UFPuRpVDbIduWJE5TVG3+YNpa3hkUqktnqjU6yEXGxSKkWPKkX+RnwFx88zFBHp5hHoPB7nsbKonN+OebpX9gSdtz3Zk28QoQqWe9PUVQpbRAgQIAAAQIECBAgQIAAAQIECBAgQIAAAQIECBAgQIAAAQJTCwwLJEtpGhPypi7fIf+su1Wf6lqdtHB6TZV+xI3W8oyYf7LKNKDe+Y6ZOZTfPh/3vL25ZRJwFTTVm/iQYPQfHi4P1iqcz1dYkVPJ6rPq37x5cypZtf/Hjx/VdsdGvZmVx851ZLi5j+oCrYWvx9q1JrhwZ27DwsaWm/HJkydnnK4w/+SsMQ/i7W08g3IrSTx1aywpw27S9F6+qbVnuPe7L9adO3d6b/mEEs2/6lfO2BvClJKn/N0VvPzT3kZy+SmWyuHPP//sPXXvVejNoTGWKznpqTw9yE7JnNq/m9abdtgb8pqWNk8AYUM774l158S8nTdOa2S76T93/yJfv+KtV2r3g4fWWlc7e32qlLvc2Fb1z/imq2SVyHGvrKd/oede+97eV5Vjn95vOI8PsYcAAQIECBAgQIAAAQIECBAgQIAAAQIECBAgQIAAAQIECBCYSGBwINkikUutsw0ybXGiGKr1zDFKBXunEOVngBNoN1H7OM4261ecMQ+mMG7q+HSn9vSyVAc25klX+0fcyOzYaj53CpbZ871BX1++fOktQKLv6m5nLxXSe6I1J5h6umdJ3cvn5OUHtrM6R0me9TQac13DNoGDwDXc+73X+sGDB70TNBPGPOcYIOeqB063ViFjtnkWICppJOsZ0bVandpZMtCqL0JyKp/u/fXWlXHLJbF/HmTd1Mef7qb1ZkWajGl7Y8nSpOfsqQKe8Vj9FSAlrMbqx5fjevbs/kW+5M6a+nJP/eJwSflLfDb63NxosTuuZh7K5WFah3xKBg8dZzzjI0//QrRd9r2NhW0LKXKrfvr0qTCxZAQIECBAgAABAgQIECBAgAABAgQIECBAgAABAgQIECBAgMCkAoMDyVKamSOXMu+wPhGw4miNLqs+vWSjHr1zKp+SaVinjh20P0t/9E4hSoLRl/xqLWTOcl44U0ncVOsZT+3MWjFZWODUp439EwUcHs4Sk/oMqkOz7F3Wo7VJN4rdQOttBo3D9/Fn76TA3gSXOySWozyTFy9eDF0gSGMu5z2kzKy1kkNKevKSfMrTFJ5xhkZbXubVpuxV6k1wedWmvvdLSpiIrN7RTp4OhTdFyRk70uR51/skygT6SZ+59eKV3HElaep5rmS78Lkw9HFTr13aTD0UrXfcUj/2eLuwwIcDJ20hWxmVlbTMkjTH12L+PYl2KInRmq2nikB+4iHjsTpFwiYT81bfc7Xb+36R7x0b9Ca4vGGsYfBwqhYlvUpJmlP5L7i/pNizfYEzlkP9S4bePPMcn7+X8/TvvS5Vgv31vWd3pyVjhsrNBgECBAgQIECAAAECBAgQIECAAAECBAgQIECAAAECBAgQIDCdwDmBZClN5gJmpuZ0xarn3JgIePgoKyc8efKknmys7cLZ2PXZt2Od+lQ++cne7qnbmcNxXnzXqTO27s8Vz1nq80USytVdsCqfrNRUbY+1UZ5nZu1M11wjUJm8efPmMH+r9+fAS2bPNILNMk9rLLqt5JOrVjIpcIY1LsqjFmOb5XqGTu7XmAe1ycLuN41nuhu/tcDlBWs93M5K4Hru/arKHRuJuumOJcsz6OHDh1O39uTfGAMclzlRZGesynicT8melKd6+HakL3nadhy+4Eeto99GeTK8aewp/7OR/6DZ6q1n8SBrZWndub/WmzHqx48fWytb7cwNmz6k8D2rOuqMjUSRNcbh6ZoGxfaccdJtHbLXF/ncWVfy4nBee9tfz1M5FHYshQP1KtvFN/JrAr3rPVaFbDzWq/1Tb3j6lwvvrO89OzJzu4Pz8mstJQECBAgQIECAAAECBAgQIECAAAECBAgQIECAAAECBAgQ2ITAmYFkmQtYGEF0oUKixVrnGfTOVjz7vIVTYfLD9mef4owDe2PJMm0ukzgzP+yMzEsOyfSszP6sT87LrKZcmsK5TZm2lSqUnKg8TepbPu+5MaO0/CzdKTMttZqRljuiCm5M2XplemON6m2svKbdBd7Wp3WBjpIX3rMdOfR+VG/5vYmTILFkVWMoSa8xlyhVaQobRtKXp6wyv2Sj8HRpsdP11ZeUfz3HlktOXeap7/3C8ieWLIHKHYlTzgTYF06k7sjn1EfHY4DjlIl2my2KLGcvbCSRGX34cVz3KfZk+nhvDHNql5iZM86eC1oPVs8yJllU6ox86od4kNU1urd32XozJM5Sut2j30Ms2aTx/+mFGmP+jM/n7Jq6L/1KPt3ri3zhnbWDF4fzGlKhzxafm4XXtFDgPN6Jjir8EiCDwDyFJypDd7ae/t0+9U931vfeunWrXrvy7eoLtPJDpCRAgAABAgQIECBAgAABAgQIECBAgAABAgQIECBAgAABAgQmEfh19K/8NJnhmp+hPcpgtB2nluDIdOrRzvH/Z/T333+XVz8/b///Hz35X5np2128TCGa4oocTwzNPNFYpcK9RaoXOJO3RjfqnWZdFSDTsEY8e5zrpw5IQ7570n9KdXxIvXiNxp9LUP/0GrbTwLqnI1dXNhuT+vReynpJ6ttpIYMKVm9R9XyOt6+5MQ+KIq56qhlumcKJnoermZ5zhiJt9BRXeO8XXqmSxp80hbmVJ0uevb3xdAOz1nIOaiQp/KCuuPWMi+xMsY/7/8aeDPzOKFvjcXMY0Z2Rz/EhjZwbpa3/ebUPsn233sLaTfFGkNZ4/FaSBnncSve9p36XdW8Hp/HyMq5M412mKsxEz4vCtncoxqQPhdleHAZdr0E+23pupmpV6+rdmP8LnEGX6ThxbtLeSiXBRLfVcXlO7fH0L7lMhzS76XsLG2erzKRPn1Ot1H4CBAgQIECAAAECBAgQIECAAAECBAgQIECAAAECBAgQIECgIfC/Gn/nz9b/039qZyawZu7OcSaX78ksn9aTTjT7J1MZTk13ay3GYWd+5H6KSdsder2FHH3i1/EZc4rqoh9P2ezgykdpMMlwxNl7uXApT/dJq0/HajyNWfV1kPq16y1Y2k89fbXdmDs+7mTr6iyr3cg1zWS4Xr3qsh420q6qZjlW1c7rFhoFy1UunDCtMXdfuFzfU8+Fhnn9zzSkNKfYdmd+yafpEHKV6yct2U5nOHXBLqnUIsde7b1frp27IC2nu4GN+8jovelyi434TO+lOK+RROzQFU/aFfQW/owEvf6p2tAr3shz3LjWCJc/vlOSM0yOD9nKqOxKWm+qWfJMTMMb8X5sHTdOPVn/uCmuYU/3A6Lx6T5e5M+7s3bw4lDY3s7z2cRzM1U7/qai0ciP/0wHNfMXOIVX6lSykh711LGz7c+1uPKn/3FL69izj743rav3reQUwrbuwdnuIyciQIAAAQIECBAgQIAAAQIECBAgQIAAAQIECBAgQIAAAQIzC9zI+Rr/d//GjRuNPdWfmSiQSZ9Pnz6t9hw2MoPn+fPnjZ1n//n9+/fHjx9/+/btOIec/dWrV8f7S/bkwExwOaT8999/DxvZk+3Mga72lGR1nCYy+XeYPXPr1q0kOGyfXdrjU1R7Pn36FJ/uAo9yRb5+/ZoT/fjxozp1NlLNTPu4c+fOYeejR48+fPhQTzBo+4B2EDscmJCbmzdvDsrk58+f9+/fb5TzVA6HqeRDT1HPLU399evX9T1pP7///nt9z2H7/fv3ATzeX9+TSa5//fVX/fC3b9/Wb7E0pFTtkgLXT7eS7frNmCIdGvPhZkxl8+/scobr/9yKt2/Xb8NDbtlT0k2l/8kVOXQLrb3Q2WVLqXK56wV78eJF48pec2NO3SPf2ksfWkV3p9d7Xf6nXfyfXrp+CUraRnrC9EtV/lUxUtQU7PJGkiKlBzsULP+tTpSN9FcPHjyo79n6tnv/cImP7/1BV/bJkye5WToOyVmSIA/ojjS9H+VhlHJWDb41/eWP1ONsp2skh3MF5/CMyH+zp7rpDj3DIU3Jw+K45BPtSSfw+fPn7szLR33HY4yMYapBXfdZCj+95geZ1ls1klCkA6n+bN3I3Zemmw6t9dPCnXlGJ5by+FmcQLWMwwsz2VOyXb7IT3dnHZ4Ih4dCmkH1RMh2Hgolz4JlXxwOTXc6n0P+B6WAzP/crFetGpBs8Qucg+R5/82XPw8fPuw4Nn1gHu4dCeb56Jqf/hHeZd/b23Iao8re9FWCvFxf+J5SZWWDAAECBAgQIECAAAECBAgQIECAAAECBAgQIECAAAECBAgQOF/gOHDtVF6ZQpRZO0nf+OH/Q/rMKypcdef4jNWeLLWReTCnCpC5hlXKMzZOZTvp/oPYGaXtPiTZ9v409SVXJLOKW5caO162ojXZJaTnLSoVkPKSnC2T5Q4O8+eqCuamiFXHxepoz1Um2Ug+uaCJMqrvPGxfflt1FG+pj1Lf45rOsKfkfqyHDE1dpNbGc7WNOff+1OCn8k+D7LgX8ug5deDU+4+73I5ybuIj9/6hzbTe+4OuYHqqXswkyGNrULZJnC7o+GF33NTPy7ykML31Oi7M6HtKHhYldRkrTevwoFHrjDd6T3c8JploRYirfZBpvfVGmI6uMWxuNNrDn0mTPueMmy5Hnbo1xlrsrl6drWy3ImdnGucBeYsv8kvdWSXNcvEXh7TMpXzqja3E6oybqH6K2bYnqssZ1a8O6b7El48qqxNduBG6q/1O5lT73HTfW9IeuhvnKZYz3lBKCiMNAQIECBAgQIAAAQIECBAgQIAAAQIECBAgQIAAAQIECBAgMEjgfx2nPvU/++sRPtlunRqYnZlzX095nP/xnsw4yRysjsiozE64fKrrqXpNun/SeUgl88gHzc5MaTOl49SFaJ3tUT5VqNB5aOOpN6eUsPAsSRaZANYPP7WdImVC6vEUmeRQcn1PTXItKWphCU+VfLX7jzFLNC5PU3K9Yn75iQpz6Jj2d4WNOTdaodvoydIgO24WgWQdOEM/cu8fWm/HvT+INM+mktshj/V0Kd2P13yaNIXP9MQjlXSng+pSJV6qkdQlp6tdVc2hG6fGZvVihy4XsbXw2Z9BSz1xtqcOtslJG2fs+HMfozKt97hhlz9D0/+kzVzYU+USXP7OeFyLDe05dZfVYbN93CHkwOxc54v8UndWa3faaAxreHFYyqfe2EqsGnQlf9ZPMdv2RHUpqe+pNB0daW7bU0cttf8Kn/6hPtU+N933ljShPHNP1b1jf5p0SebSECBAgAABAgQIECBAgAABAgQIECBAgAABAgQIECBAgAABApMK3Ejujf/Bf+PGjcae/Jn5AQ8ePGjsf/78+evXrxs7D39mRkvmvCaEJhv5d+vWrey/efPmz58/MzXn33//zX9//Pjx+fPnb9++ZaM1k8POzFfOPIMc25Gm5KPWepUceEmaVPPykncUIJ7BOXUV6gfmWuSK3L9//3BF6tci/pnUfrgW9UOq7RyYSXKtFXn06NGHDx+qlJdvZKrNnTt3zs4nIC9evPjrr7/Kc0jtMnX1wHJoqIcmemifqXia63FuaZZv37493t+65/fff087b/2oY2dOHd6OBNv9KG2pVXXqGpXcj+/fv3/8+PHUJTnkn/subePUua6tMX///v3u3bunNCbdnwm40T51ilevXqVXOfXppPvTNaVBTnqKmTN37x/Au+/9QRclN07aZ/mDOIOBPOnS5vPfw8Mu/83zrrBPTpvM6To6rkGFb028VCOpF6bkYVFPP892x6i7UYDDkCb/PVzc1hHIPN3LtT3ItN5GUzz8ObQZpINK6230VOmm8q81/2rnWO+MVYZb3Gh94d36i/xSd1bJs2ANLw5L+dRvkBKrevrC7db2XHjs2ckmqsvZ5cmB6UXTJbbmkKitJ0+etH604M6h3X6KuvXvZFrb6tb73sImdEY3mO8wM6wtzF8yAgQIECBAgAABAgQIECBAgAABAgQIECBAgAABAgQIECBAYCqB4zC14zNlespxssOeTIbOVL/jQ0bZk9kk9V/wPVWGwv2jFGloJpmHVFi8S5LlLIXLkgwtf2acZ/pLR9kyEXlont3pR7niAcnclIl+nT0mafYdJq0fZW5rd8Xrn+YUozi0lmQNOye6NHXD1u2S+3ENCwvUr9H1NOa0+darNsPONMi6eWM7nckMZWg9RTrYRmG2/qd7/3Chz3iIdF/63D6DnjKt7a17Z1rjPA+mpRpJvfolD4vuKzLRp2k5GRvXi3redlrLRCVszfZ6HmRab2sDOOxMM5jobSV3wbjvjB21WP9Hx33CDl7kl7qzSp4Fa3hxWMqn3thKrM64feqnmG17orqcUf36Iae+damnWdt2JK/nO5nj9rmDvre8RfV+LZzHdH0MMPWiuOUll5IAAQIECBAgQIAAAQIECBAgQIAAAQIECBAgQIAAAQIECFyzwH8dz3ho7On+keOsSpHVMBJrlNCXxoGX/JkZrpmv/OnTp0sWp7qkANs6Nj9DnjVz0o4zlW2sC5GpHrmsX79+PV6Jbv04AckvHOeXsAMyypTrQ5VjmwxjcsZiLFm+LNNreq9OdQotf/3NbJ4SaszzODsLgU0L5JGRp0wm7GbM1vugGVTT5JY8k3NWG/BgGkQ3ReIMPzI2vmTUnXiDHF6+pOootfAgG4Vx65nU31ZGHJx7Z+xuGF7ku318SmArAq3LI0/9IwIX4lzz0//a+t7qa+G0yfzQ2CG6Nf9NAGSCCQ9f7dZX1StcCfnCFuhwAgQIECBAgAABAgQIECBAgAABAgQIECBAgAABAgQIECBAoFvgRqKPGikyUfjHjx+HnQmbefToUSPBqT8TYPPXX3/lkPOmBWTCQaYVZqrBFiOXTpkssj+hfZ8/f/7w4UP+O7QAmTKeyR+PHz/OvJ+SY9M8cqKSlElzmFOSGSSZU5L/Hv9ZeNLC09WTZeJ1NPLv27dv9f0l2yltQPKryaPMoc/VyW2SYuQuO9xoyf/+/fuHxj/KKUoqJc12BTTm7V47JScwj8BhGHB46p0xJMtTKY+kw799PJUSWN4qnwC51v2bqHVG3RlyZwx2GEu0VqS+M5c109ATZl/fudS2B1m5/C5bb6p/+LmHs7upvDBmcJ5uarp3h/JrtKqU6b6qPsGL/KouzbYKs9eeZ1tXoVHafEuWPrPamcd6bvZt9YE7fvrre6uWeWojQ9DXr18fPs13a/klrFMp7SdAgAABAgQIECBAgAABAgQIECBAgAABAgQIECBAgAABAgTmEWgJJMuiE4ffNk64S3kUWb24hxnMVahM5unW5zFnyksSH+KIEkqUfwleSiDNtibB1Ou75u3MM85CWJljdLgchznTh8uRC3GI6colOAQynbHQVlpI5jN1xIYdzrKqixuTgBxYshGNehNNgQNyaJ+Zn5rGuYkJ5WtuhMo2nYDGPJ2tnAnsQyBDsgwAOh551UjgMBjw1NvcdT+MuusjvWrUnSFNBni5phnPrPZnGjzINtfkRi9wRzeVNpzTHYblacmHbuqMF5bRy7zaDL3Ir/bSKBiBCwUS3Zev6fLdS57yeaxnzatNf02xs6e/vre3eQsk6yWSgAABAgQIECBAgAABAgQIECBAgAABAgQIECBAgAABAgQIzCzQEkg2cwmcjgABAgQIECBAgAABAgQIECBAgAABAgR2JvDkyZP8VNmhUi9fvlzJGrk7Q1YdAgQIECBAgAABAgQIECBAgLM33EQAAAqkSURBVAABAgQIECBAgAABAgQIECAwSOC/BqWWmAABAgQIECBAgAABAgQIECBAgAABAgQI9Ar8888/VZrDcqPVnzYIECBAgAABAgQIECBAgAABAgQIECBAgAABAgQIECBAgACBRQQEki3C7qQECBAgQIAAAQIECBAgQIAAAQIECBDYs8CPHz+q6t2+fbvatkGAAAECBAgQIECAAAECBAgQIECAAAECBAgQIECAAAECBAgsJSCQbCl55yVAgAABAgQIECBAgAABAgQIECBAgMBuBf7999+qbrdu3aq2bRAgQIAAAQIECBAgQIAAAQIECBAgQIAAAQIECBAgQIAAAQJLCdz49evXUud2XgIECBAgQIAAAQIECBAgQIAAAQIECBDYpcCNGzeqev3zzz83b96s/rRBgAABAgQIECBAgAABAgQIECBAgAABAgQIECBAgAABAgQILCJgRbJF2J2UAAECBAgQIECAAAECBAgQIECAAAECuxX4/v17vW6iyOoatgkQIECAAAECBAgQIECAAAECBAgQIECAAAECBAgQIECAwFICAsmWkndeAgQIECBAgAABAgQIECBAgAABAgQI7FPg27dvVcXu3btXbdsgQIAAAQIECBAgQIAAAQIECBAgQIAAAQIECBAgQIAAAQIEFhQQSLYgvlMTIECAAAECBAgQIECAAAECBAgQIEBghwJfvnypanX//v1q2wYBAgQIECBAgAABAgQIECBAgAABAgQIECBAgAABAgQIECCwoIBAsgXxnZoAAQIECBAgQIAAAQIECBAgQIAAAQI7FLAi2Q4vqioRIECAAAECBAgQIECAAAECBAgQIECAAAECBAgQIECAwPYFbvz69Wv7tVADAgQIECBAgAABAgQIECBAgAABAgQIEFiLwM2bN//9999Daf7+++87d+6spWTKQYAAAQIECBAgQIAAAQIECBAgQIAAAQIECBAgQIAAAQIErljAimRXfPFVnQABAgQIECBAgAABAgQIECBAgAABAmMLfP36tYoi++2330SRjQ0sPwIECBAgQIAAAQIECBAgQIAAAQIECBAgQIAAAQIECBAgcKaAQLIz4RxGgAABAgQIECBAgAABAgQIECBAgAABAscC7969q3b+8ccf1bYNAgQIECBAgAABAgQIECBAgAABAgQIECBAgAABAgQIECBAYFkBgWTL+js7AQIECBAgQIAAAQIECBAgQIAAAQIEdiXw4cOHqj6PHz+utm0QIECAAAECBAgQIECAAAECBAgQIECAAAECBAgQIECAAAECywrc+PXr17IlcHYCBAgQIECAAAECBAgQIECAAAECBAgQ2IfA9+/f7969W9XF988VhQ0CBAgQIECAAAECBAgQIECAAAECBAgQIECAAAECBAgQILC4gBXJFr8ECkCAAAECBAgQIECAAAECBAgQIECAAIGdCPz1119VTf78889q2wYBAgQIECBAgAABAgQIECBAgAABAgQIECBAgAABAgQIECCwuIAVyRa/BApAgAABAgQIECBAgAABAgQIECBAgACBnQjcvHnz33//PVTm48ePDx482EnFVIMAAQIECBAgQIAAAQIECBAgQIAAAQIECBAgQIAAAQIECGxfwIpk27+GakCAAAECBAgQIECAAAECBAgQIECAAIEVCLx//76KIvvtt99Eka3gmigCAQIECBAgQIAAAQIECBAgQIAAAQIECBAgQIAAAQIECBD4fwICyf6fhS0CBAgQIECAAAECBAgQIECAAAECBAgQOFvg5cuX1bGPHz+utm0QIECAAAECBAgQIECAAAECBAgQIECAAAECBAgQIECAAAECaxAQSLaGq6AMBAgQIECAAAECBAgQIECAAAECBAgQ2LbA169fv337VtXhP//5T7VtgwABAgQIECBAgAABAgQIECBAgAABAgQIECBAgAABAgQIEFiDgECyNVwFZSBAgAABAgQIECBAgAABAgQIECBAgMC2BV68eFFV4I8//vj999+rP20QIECAAAECBAgQIECAAAECBAgQIECAAAECBAgQIECAAAECaxC48evXrzWUQxkIECBAgAABAgQIECBAgAABAgQIECBAYKMCnz59evjwYVX4L1++CCSrNGwQIECAAAECBAgQIECAAAECBAgQIECAAAECBAgQIECAAIGVCAgkW8mFUAwCBAgQIECAAAECBAgQIECAAAECBAhsVeDOnTs/fvw4lD7LkSWubKs1UW4CBAgQIECAAAECBAgQIECAAAECBAgQIECAAAECBAgQILBfgf/ab9XUjAABAgQIECBAgAABAgQIECBAgAABAgQmF3j79m0VRZaTvXz5cvJTOgEBAgQIECBAgAABAgQIECBAgAABAgQIECBAgAABAgQIECAwXMCKZMPNHEGAAAECBAgQIECAAAECBAgQIECAAAEC/yPw8+fP27dv//vvvwcPy5FpFwQIECBAgAABAgQIECBAgAABAgQIECBAgAABAgQIECBAYLUCViRb7aVRMAIECBAgQIAAAQIECBAgQIAAAQIECKxd4D//+U8VRZayvnnzZu0lVj4CBAgQIECAAAECBAgQIECAAAECBAgQIECAAAECBAgQIHCtAgLJrvXKqzcBAgQIECBAgAABAgQIECBAgAABAgQuE3j79u2HDx+qPJ49e3bnzp3qTxsECBAgQIAAAQIECBAgQIAAAQIECBAgQIAAAQIECBAgQIDAqgRu/Pr1a1UFUhgCBAgQIECAAAECBAgQIECAAAECBAgQWL/A169f79+/X5Xz9u3b379/r/60QYAAAQIECBAgQIAAAQIECBAgQIAAAQIECBAgQIAAAQIECKxNwIpka7siykOAAAECBAgQIECAAAECBAgQIECAAIENCDx+/Lheyjdv3tT/tE2AAAECBAgQIECAAAECBAgQIECAAAECBAgQIECAAAECBAisTUAg2dquiPIQIECAAAECBAgQIECAAAECBAgQIEBg7QKPHj368eNHVcpnz549ePCg+tMGAQIECBAgQIAAAQIECBAgQIAAAQIECBAgQIAAAQIECBAgsEKBG79+/VphsRSJAAECBAgQIECAAAECBAgQIECAAAECBNYp8Pbt26dPn1Zl++OPPz59+lT9aYMAAQIECBAgQIAAAQIECBAgQIAAAQIECBAgQIAAAQIECBBYp4BAsnVeF6UiQIAAAQIECBAgQIAAAQIECBAgQIDAGgW+f/9+9+7dqmS3b9/+8uXLzZs3qz02CBAgQIAAAQIECBAgQIAAAQIECBAgQIAAAQIECBAgQIAAgXUK/Nc6i6VUBAgQIECAAAECBAgQIECAAAECBAgQILBCgW/fvlWl+u233z5+/CiKrAKxQYAAAQIECBAgQIAAAQIECBAgQIAAAQIECBAgQIAAAQIE1iwgkGzNV0fZCBAgQIAAAQIECBAgQIAAAQIECBAgsC6Be/fuHQp0WIvszp076yqf0hAgQIAAAQIECBAgQIAAAQIECBAgQIAAAQIECBAgQIAAAQInBG78+vXrxEd2EyBAgAABAgQIECBAgAABAgQIECBAgACBpsDXr1+/fPny5MmT5gf+JkCAAAECBAgQIECAAAECBAgQIECAAAECBAgQIECAAAECBFYs8L8BymaulB5RI+EAAAAASUVORK5CYII="/>
  <p:tag name="POWERPOINTLATEX_PIXELSPEREMHEIGHT#5C6D626F787B44652074765C6161205C2076617269616E7465726E61206176206B65646A65726567656C6E20736F6D206D61726B657261747320705C61615C2020665C226F7265675C6161656E6465207D5C5C0D0A5C6D626F787B73696461206B616E206B6F727461726520736B72697661733B7D" val="183,3333"/>
  <p:tag name="POWERPOINTLATEX_BASELINEOFFSET#5C6D626F787B44652074765C6161205C2076617269616E7465726E61206176206B65646A65726567656C6E20736F6D206D61726B657261747320705C61615C2020665C226F7265675C6161656E6465207D5C5C0D0A5C6D626F787B73696461206B616E206B6F727461726520736B72697661733B7D" val="36"/>
  <p:tag name="POWERPOINTLATEX_REFCOUNTER#5C6D626F787B44652074765C6161205C2076617269616E7465726E61206176206B65646A65726567656C6E20736F6D206D61726B657261747320705C61615C2020665C226F7265675C6161656E6465207D5C5C0D0A5C6D626F787B73696461206B616E206B6F727461726520736B72697661733B7D" val="3"/>
  <p:tag name="POWERPOINTLATEX_CACHECONTENT#5C6D626F787B44652074765C6161205C2076617269616E7465726E61206176206B65646A65726567656C6E20736F6D206D61726B657261747320705C61615C2020665C226F7265675C616120656E6465207D5C5C0D0A5C6D626F787B73696461206B616E206B6F727461726520736B72697661733B7D" val="iVBORw0KGgoAAAANSUhEUgAAE90AAAGDCAIAAAAXQSC0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27PZdSSRcGPHOuE4Aagp4I1BC2RqArhK0RbA1BjWBrCGoE2xWCrghGQ3CZwbzPHM7wMkAX1Xx1Abc/ljQNRdVdHxQF1UTkq38vX768eHwKj8BGy7mSXHi52n30lMDdZ7EEpgX0+dM+vt23gFPAPvJXPs6bjxu9ppgXQWi1QIx7NH+dt17fXXj37l28z7C7fpY1x+yuxLhTpl78YGLmlja7rMAxS/JlzRc6uqysYOPnFJvC8b7c5sd9LysD+85fqStc4KwnjJdIS8wKTv8g/c+fPzOPm9+YlNbfy5x7HA75fdpMNJsRIEAgR8BoYY6SbWYRMHQ2C6NAWgIasRbIjj/u6epmx9m0uaTll6tx12vaqM0ViY1G2JjJRjPu3GjnZ/S+Z6kc+W5LXWacX2oK9aKmsHBKIL8XV9qdhVMpWm79ziqUeblnF5Xv37/H02yZu8XjDvFKisyNz9os//eG8y/nzoqAjQnMKJD5ntWYBXrqpe2tbl9+Sz1jKppBRUORebERr5k960ekmkexvC2BLZZzJXlbZWx/sVUC95enUnSugD7/uWK2342AU8A+slI+zp6PW7ymmB1BgE2B+Ln0zAGQ9PyEZpjnLh+zu5LJHpiZo0Pnstt+doFjluTZGUsIUFZWudD8+fZYc+/evRJyZ504KAPrODsKgV6BEm5Jp3/MqPkLv71JqFfm9/fy58HWgS+6kJ8L+WlcNMICJ0DgUAJGCw+V3SUk1tBZCbmwpzhoxPaUm4Npye9XDwY1eoO5rm5GR8CO8wq0ZnalAx9xvaaNSpP6dkaB/PJpzGRG9vWDMtJemR/5bksl4PzSrH3qRVPDcq9A/lnSkyQ7q1Dm5fbWiNTKq6ur1Nf/+V3mayv+c6fcT5nz6aNre2oqY+6RFtguohQDoPEm4fwatUAsBFmQQOZ5qDX/tkpAdPuaw2H379+P0nXZtLX64onILPdobO9B85856N3dyokCmyvnSvLEHLf7RAElcCKg3fchoM+/j3yUinMFnALOFStze/m4RL5s7ppiCQRhNgXev38fwyDNNb3LMRqw3BDcAbsrMaSZwx554VdOewtkmSsPWJLLzIjpsZKVYdhqfPLfDzndv4QQlIESckEcjikQt6Tjht1l0x73BxP9tPz2MH5RNxFOM43NG5TN9Zdabp0CTkUjfjX44vdST8XNegIEdixgtHDHmVts0gydTcwaT/c1ATViTY3dL+/p6mb3mbWVBOa3IeOu1/LD97TqVspMsfE0ZlJs1sweMSPtQdoaassfXZw9Oy4VoPNLS169aIH42BLwJEkLJP1xTxXKvNx0Xre/ffv2bf7c9D///DOqVjuI+T6/fv06M7BFpwdnxqG1WUQ+7lPGEEacsBd6pXDriD4WLpD5bPGbN2+6CWlN1s0MqhvOjGvyb8OfNdV/egwPeFUwHW3GEDILZznlXEmeMfcFNUJACRyBZpf9Cejz7y9PpShHwCkgR6n8beTjEnm0uWuKJRCE2RL466+/Wmt6P8YQ3KdPn3q/mrjymN2V9MsKatIYSS7wBxPr6FloChyzJDcFdrMsKyMrW7exjvZbjcrAbqqzhGxRIP8ycLnUJZ4wPuv94ZkXXyUkuYmZGZ/M1DVDtkyAAIHpApltVBzIQxTTtYVQCxg6qylGLMTlVdRcT/dVdBqxEUVo07vk5/hyyZzr6ma5GAo5XyD/Ee78oa3m0fNLrI5W083yOIHMUYX8YjkuGufulRmfzNSde/Qtbp/fHOU3cas5zNWPPfjdlsivzIoTWx7k/KJerFaLt3sgT5Lk592eKpR5ufn5/rf4id/8vI+e2YsXL84I/fxN41dnEtfezfDyf6yiudeiy82JlDF+t+ixBN4UaD0LGD+v1fz2gstRnh8+fDgYgXiE6MuXL63NmsUpvirhuqj1GzmtCDc/Ztbi5i5TllW3KXrT991cOVeSp2e6EKYIKIFT9Ox7cYG5Ol36/BfPShG4iIBTwEXYZz+ofJydNALc3DXFEgjCbAnEzwLGjwO2VvZ+jJthrS5K72bnrjxmdyUGfjNH1fLvVp4rb/t5BY5Zkuc1LCQ0WdnNiPxeWXffLa5RBraYa+K8G4ESbkkn7rtl9t+q7Ijflc7ZPm5cXvwtwXX5+fbtW+ZvMeQ/81AHboEAAQLTBfL7pYnGfHo0uiF4iKJrsqc1hs6m5GbzcSw1RSM2pSwtvW9r3DunJz8YpT1d3Qwm1gZLC8TzrpkXa1F6x73lSBu1dCYKvylgzKSpseNlI+3dzM1vbLv7bnRNfpIPciGvXmy0JK8ZbU+S5GvvqUKZl5uf7397+vRp5tYxvfD9+/eZG0/ZLHM+fTz+1Rp9mHLQ6fu23s7x+PHj6WFuOoScwaCFXnN61i9DL42cOZ/23bt3zZhEcWoOW8QLze/evdvcYP3luAHfjFI6AivH1kB5OjtW+HZD5VxJXqE8OERCQAlM4PhqtMBGO136/KNz3I4bFXAK2GjGtaItH1sgM37c0DXFjKkWVFogRvZjPCS9TfXtQvfDjtldyZzMYF5uTsksZJtjluRC8OeNxsGzsnsz6IAN0cHLwLwVSmgEzhIo4Zb0/fv3T8X53Luimf29Ep7Xr5Kc+XKSaCRXvjt5KkesJ0DgUAJGCw+V3aUl1tDZuBzxdF/TTSPW1Mhc3uit+Tp1O7u6qdNl4SICreddE3HIvA5thaCNaoH4uIJAZlk1ZrJCXix6iIOPtLvb4vzSW78OXi96TaxsCWSeJQ94A7cFFR93U6HMy+1mbv+a58+fZ85nizGF1SrJkydPcl4xGknKvA/Xn/i5175586YZ5EJPBDYPUfjyubeBpySnNb83ZwhsyuHO2jeGwnO2bw17NX+dMXbPPJPlHGj0NvmTclf2j4uE/LiNTr4d0wIbKuf5pUVJTme6b8cJKIHj3OyVFthop0ufP52tvt2fgFPAPvJUPi6Xjxu6plgOQchdgRgeybk0u7m5efv2bXf3iWuO2V3JnCRfzqhsfss8sTxsd/djluTt5lci5rKyhRPVP96g2Fq574/KwL7zV+oKF2jdtls/tolecWLKbm88N9ffy3zatYR7qb3gVhIgsG+B/GvSREu+BJGHKJZQLTBMQ2cjMsXTfU00jVhTI3N5o7fmm6nb09VNM12WVxaISU2Zz5NHLyjzOrSVBG1UC8THFQQyy2o598iMmYwrFUbaW25Hu9vi/NIqANVH9aKXxcqmwObOkvmVvZnMWZZ3U6HMy80qD/HIY2afLIKLN7av+ROzmd3W/J9cyhKZsFFcZ8YjgHUAcQc03kBdfzzmQs59hbnau1Y4aw6B5WRu5nmoHvZqDVsUUpxak58TCT/3CYBEUDlfZQ7x5ARlmykCWynnSvKUXLbvdAElcLqhELoC2+106fN3c9OaHQs4Bewjc+Xjovm4lWuKRREE3hKI0cjWo3KtDeqP8RT+ErOzDthdyTSPsbjW20XqvFh5IfNHJ1eOVWmHO2BJLi0L5orPkbOy9/5U5jliLv8SwjlyGSjBXxyOLFDfwrsUQuLWZ87YYDPamf29uPEd9yubO15kOTr5Of29OCP0nikuEmcHJUDgUAJGCw+V3QUmNvO0HjE3dFZln6f7WsVYI9YCyfmY0/1uPceYE2zvNq1wEhcFvbufWrmnq5tTabR+BYH8J7dHX69po1bIR4doCWR2royZtNy2+PHII+29Y2iHutvi/HKqzh65Xpwysb4pkHmW9CRJhbaPCmVebrMK9C+/evUq/xr7r7/+evDgQX9Ay6yNw+U8jhn34b58+bJMFM4LtfUTvDmRP+8AG9w6Z3JmfucmDdC6I5tz6HSA836b+S7yul/bqpuFFKfWYN+8RFNCMy93it6M+26lnCvJM2a6oEYIKIEj0OwyKJDT8ymz06XPP5i5NtiTgFPAPnJTPi6aj1u5plgUQeBdgfhhwd9++627vrvm6uqqu3LimmN2V2LcOKeH2Rq/mkg9bvfMeRrjAt/TXscsyXvKwTotB8/KbtMUvzy7xI8y1OAFLhy8DBSYI6J0HIG4EXnZBicxuBe/vH5uRmyov1ffPE2kMU4QkaLEBr4iQIDAcgJGC5ezFXKmgKGzTKhqM0/3tbg0Yi2QnI/d0YnuXonee3fjxJqFnofc2dVNAnDfX132EjV+5iDzBsHDhw/jVDUuL7RR49zsNVHAmMlEwK3sfvCR9m5/5lB3W5xfTtXTg9eLUyzWNwU2dJa8+JMk+6hQ5uU2y3/PclSJ/N8rikm5I+7n9Rz1zFVxmy3nB8Zevnx5ZsDzbx7Xma03DxcykXL+pJ4T4uPHjwc3b75keHDjxAbxPufmt6W9rDga1hhiaMawdzm6etU889awRSHFKac+Vulauc+a+XsSveZWziiwlXKuJM+Y6YIaIaAEjkCzy6DApjtd+vyD+WuD3Qg4BewjK+Xjovm4lWuKRREE3ivw559/9q5vrYzHiUY/3tEKqvnxmN2VHPP4obSLv0ItZ55GMzePvHzMkrzLHD9yVvb2xJb4UYbCS86Ry0DhWSN6uxe4bMej9UR+rZ35Ezb19vVCzs21eJzg9va23mX9hTh66xZ8bxxy+q69O1pJgACB6QK9fdTeYD1E0cti5SwCmadCQ2ee7uuWN41Y12RwzaZvzdep29nVTZ2uQy3kXNMtB9L6mYPEgVrPwSa27H6ljeqaWLOOQE79MmayTl4sepQjj7T3NrDHudvSm/zewnbAC/kj14veMmBlVyBnCMKTJJXbDiqUebndKvD/1zx//rz8SbkR3XjVdU7vNsYNP3369P+Td4ml1nVmvOAlIn+JiJR1zO7vqfTGb5Ybus35vZnH7Y3McitbheTUgaJuRnlu9uSePXtWSHG6d+/eqWi31p96OKC12SwfYyZzk2uWMJs/W5jf/57l0FsPZBPlXEneejHbevyVwK3nYJnxz+z8lNnp0ucvs1CJ1RICTgFLqK4fpnxc2nwT1xRLIwi/KxBztjOfE4onPGYfJzxmdyV+pTGGpLp50Vpz2R9MjEGhnHkarTgf9uMxS/Ius/vIWdl78Rtj0Rf5YdkLlq4jl4ELsjs0gRCIjscFf5Tk1L2w0fNy4zeOc34XeMoj1NOLTc4VYqTiaCeC6bBCIEBgRgGjhTNiCmq0gKGzTLpW18LTfeGmEcssPM3NekcnmhtUy2Xemq/jubOrmzpdh1q44JzAePlY5sh8tLRT3q+jjTpUkS4qscZMisqO5SJz5JH23v7Mce62OL8kqtWR60WCxVdNAU+SNDXSyzuoUObl9mdxXPBHfzHzoiiCuNSbcuvYR72Na7P646mFnLuGp/advr71BFjM4nv79u30YHcQQuad4NarbsclvBlIzptpxx1lyl4xHz5nhmf8PkTrSdPWuPCUOEzct7cjPjHM6bsv8UBA8+GG/P739LTsIIRNlHMleQclbdNJUAI3nX3FRn7rnS59/mKLlojNK+AUMK/npUKTj0vLb+KaYmkE4fcKvHr1KrMCxjjh7PMljtldiRnOg2NZMZAVj+D0ZtkKK/N/trk51LNCxIo9xDFLcrHZMSVih83KU7U+2qIwmeWB1yn5sua+hy0DayI7FoFegQves4u2rjdKmQODvfu+f/9+8KZqJPlSDWz06gdvAsY1QqSiN3VWEiBAYB2BzMGKdSJTH2Ww/ay3zF9oXll7iCLfbbUtDZ0NUnu6r5dII9bLkl6Z2QNvPsqYDjDxbTOQwa57Ipzer3Z2ddObxt2vvNRT05nHjcoy8TlqbdTuy3DJCTRmUnLuzBi3w460H/xui/NLuhIdtl6kWXzbFPAkSVMjvbz1CmVebk/+RgWIE0nztaI9G/17VTx0FRf2UQ7+veJi/8e12eCwQoz/xoObF4li3Ils9U5akyovEqtCDhpT/HP6LqduJOenIu7LNu8BPH78OH/fNbfMHJJoVtIAnPKbYfOmLjNDq4PO/naa3rRE1tc/NJA57tkbTmul9+W2QM76WH45V5LPylAbzy6gBI4jbZ7ox4Ww770yy1XJnS59/n0XUVW4yt/MqlptrDtdbKWQjytkTfnXFCsgOESvwMePH3vXt1bGeac1WNfaYNzHY3ZXcjqQmXV2HHtirxgN1sdI+Jz66pgl+ZTGptcfMysTI8DRXsV9gXV60YWUnGOWgULwc6LhJJWjtMVtLvhSqd7O8PTbiBHs4E+xLNG7zsn9ly9fDm4WPzI+uM30DdTo6YZCmCKgBE7RW2Ffo4UrIDtEpkBvb6G7b7QqS5zcXaF0qTexRiM2Ipsy0XJGVtNHX/p5yP1d3aQ9d/ltZGL86MDKSYsGv/l066mjx5Vm5onpVAixPrO6VSGsMzDoadVEfu3vK2Mm+8vT3hQdsx978Lstzi+9daG58pj1oilQLRuU65rUa3KudzxJUnFtukKZl1uX+f9bePHiRQyrZbYOMQ82XkZfzmzAqLeDdwTjInOdK6uWbLQXTdWgC+rWNkf++OzZs8Hk57TL6UAi95sb5By0uf1qyyPOLjnvi14t/nGgRF+8FY3pAyutAHs/Nm/J//nnn73bNFdGy9b8eGq5Walz5pafCueY6zdRzpXkcwtns1Kcu+8Otp89+UrgQqVi9pwajGfzdxwGN156g5z+T+GdLn3+9cvw0sXyrPDXT/5FqrBTwFmlotiN5ePSWbOJa4qlEcoMf7CtXrppjbHKzAoYD4UsMUB3wO5KmA/+BGFoxytZVi60MQ7cGg8cjMCl3vM2GLH1NzhgSW4hD7Zmre2L/XjArIxHJRInghj7jbtgDx48iEYpHkmMh+Si4u+77h+wDIyrj8XW+vUjtnRvbVwGbW6vJeaxDCJ8+/att8CMuHpqHSuazcE7etHarP9O2jhiHLcV29bHiHnEv7XyUh97M2jRyGTW6GIjtijOAQMvNqOLjdi8hSTRR20daLDJbW0/7mP5D1GsXzDGSZ6712C6Mpvuc49bb2/orKboLkSvqZlBCz3d1zxENw7FrtGIjciaHdyar1K9s6ubEVm5g10iE9cc/oqL08w3LccFXQzlTRfWRk033FkIS3eomlzGTJoavcsb7fx003LAkXZ3W5xfuhWhteaA9aIlkPlx/ZZwzVNhAsGTJAmc7lcbrlD/nO/f4IzQFtx8R54npBjYPSsJMXAwz4FnDeUf//hHTiriHb+zHnYgsNZzaRHDaOkG9jnY15EjrQrS+3GiSvONyjGLcmJoi+6e35OroEorUZkZWkV+UckIvHnXKsbQY83gHNqYuzsYq1Z/Jar54C42aAmUX86V5FaWDX5sNrO9zXis3GhlGWw3ImnR2gwSnbWBEngWV7XxqYLXXB+Nz4iQp+yS+TaGnLPPlGhU+2aWq4kHarYGS3S6Dt7nb/I2y3ZzeaONbTMJp5YPUoUzq2qlNLHCDu6uOz1IdGoD+XhKZsb15V9TzJjYDQU1eKqKkbGlk5PZAasa0iXOm8fsruTM94i2cencr8OPXDjVo0isXzOGdVS7Cznt2+wXod1oHLMk1w6DrVkUpCUakDoCMy4cMCubndhElR/3VZzImv/isjdKS1TbuGsWLWGUirjAjwhEe1LOuP0By0CrBuUM7q0zMtOKWE4hPMiFcEtmEx8Hsy9+VHflhPQ+9x9N1lzRyGld1+xNxbEGc2HNk/VgZGKDYmv0mlBVgcy5fAixck6mc9Wj5cJRAs+yvUgJzGm16nw8KzkjNm426aERIQz2l3I6S/M+RLGni7JmHg2ma8Zzd/O4zWVDZ02NejnOhnUdjIXIiIVOQ4NlII6+/qm5dji1oBE7JZNYn4mWCCHnq2aJGn1rvln4e5f3d3WTY1v4Nr0XgL3ZV61c7WIkGs9oQhMxqb+K89FcyJnVrTr0XAc9Fc4mOlqnIr+J9TmFv+rirpmcZr7Xhby1EAV1tSjlVIrV+hvNU1XLpP64WmQmZsEBR9pzynadj+cuxPmi+a/Auy05ValO9cTSNbh7My+KupA/YL1oZVZdBhILq/XE6rhlXvjnjPbUYY5eyBmIW/MsGYU2kVmnvlonhhutUH8bXTi6O57KgFPruyFcak3UupxOTzMhJXeAck6BcRaPIrsOePMsWBnOeD25ThLWOUpOIZzS9Lca0PVHi85i7BabZgVsLcd15lmBr7NxToZWCVk0L1oDPdWgeRyxZdj6mNP7afVX1jnXrpN3qx1lE+VcST6rPMTptVWbuh/XH/Y6KwmnNu4mpLtmyknq1HGVwFMyvetb5/puHlVrRt+L6j1ozsooG6ci01y/Wgc7p1xNKc+tjFjoRH/kPv9eG9tWyWnWjubycapwTlWtZBaqZVX7pjud084ntpGPCZxZvtrENcUsKd1WINFWN5vu3uUVUtR73FMrp3R+TqXlmN2VGFE5hVytj55MNThzym2u9a1TWDpWzW+XKAwjEjUoGXGONnBEyOfucsySXCntrON9wKzMOR81q/9Cy1GQok8YnfYYT16nATxVzQ9YBpoUOfm76LVVMzL1sgvhmmKjCznlKqreaqk7Vc3n7d7EGGY64dHuRdleIdU5/b016/XWa/T6925yerxR2NYpTiuU2KUPoQSeK3ypEmi08Kyc2tlFWZ32nEuV/R2AkQAAIABJREFUeuPlFtIn9Na383YnqkSd6ro0D71avyKi1B1qXu7pvu2WbY3YiCqZgzalirX6AKM7wM2qd2p5f1c3IzK0qF1ypiZGbjbbnHUeSskp9hGxKSW/NyMyjxuHHl1Teo/bWtm6Vq3GA+OIp2pWtT56p61wuh89rVqb5OT1RZ6pNmZS51FrodkQnaoL649LtCKZ//GA/dicS5hTOTvj+ihIUf2jRV35bktOm1Ml88jnlwPWi7rRaHXIT5X5qEf1LussRF/rVGSa69fpH0aSB8fioo6vcyO11VtraqSXZ+++nioJW6xQs83L7Y7OpHMlvl2n3JzKrWp95NlgEW8lJM4u5d/8aF2BtJJQfYyqu0JCugVj0ZNuOrsL/7Zr1c24Keek1kjECrk/ETznUqQiioo88VhL7J5zSqizeLn2sNkhrk+HOXEbNGn9dMfg9jboFSi/nOeUFiW5ytyoyDVFYmFKS95bilZYmXnhtMTwkBJ4Vv7m9CWqwrnceac3wq1TxqkKskQR6o1PDtSUqrpap+uYff4dN7Y5JfNQVdgpoLcF29xK+bhClpV/TbECQlGHyDxVRe1YOtrNAYFTHbDm+nrQYMaIHbO7MjjaPKWrmZk7UQ7jKM38jfIwGLFq+9gy8yiLbpYT2+g+LRqHOvBjluTM1myF8lxnxPSFo2Vl/iVGs7lYejnKTNwkutTtiaOVgbrWZA7uRdtb77LOQn4pjUZpnShVRyltLGvNtJ91rJwWIy5YVsu+3v7DEqeqwcdM46BLpzrCj6Oks2Dlm/Jbr9Hrd4MzL+dX6/SeVf0L3FgJPDdTLlUCjRbm51Q09el2vvp2iTNdfiRHbJmZLkNnde5HbV3hAqrbii7XkcgsA2WWbY3YiFrfLV118a4XpmT3XLfm68gkFnZ5dTMiT8vZpZX7p/KuNSVjiVshTZP8WDX3mmVZGzUL4yYCOVXam+ujybpIWoyZdNk33fnpJqdac7SR9pz+TLMCrrMcPah17rY4v5yqCK31R6sXdfLzK0i0h/VeKywUeKOn9xZGs8WYcmWUSRq5EEdpHrTMJ0k2V6Fmm5fbyp5mVp1aDqzM7J99sxixis7fiDivNiF+epLjLDg4kh4bxGbTj3UqhG4Pe/2b+qfiVub6aNdO1Zd6fZy9RkS+9dRFXP+PCGTlXaK/WKc6sbDCGWh0wjPP6JG6hapG8/zdOsRg+zA4CNUMYbWZVKPzotgdN1HOleTM8tMayU00XBfsAmWmpbVZZkGNZqG14ywflcB8xszx/Sicg418/kFztmyeMhJVI75a7dp7N52uA/b5d9zYqsLd9sQpoGuyxTXycelcy+yqlXztvDTRyuFnnqqiaiwdsfw+WN1DWyJWB+yuRM42B2Rq3uZCdEeX6/rGMGBr3DsKQxwuv7NRwkXroGF4jhsmHVf1DliSM1uzyIgSCkx+th4tK3OqUrN1WnM5Wqq4hbRcY3iqVBytDFQO3bt1p/J65RzJPzcZyzpVpC+7/lRBaq2Pns8K8Tx17bnQPJbBE2V0wBY6dGB2+3st8/i4/lMNO6jRy2VZtwrE+aiba71rWnd4u0FZUwkogWeVhMuWwFMtdrcKLFT+m53k1iEGx1IG+yTNECYOswyea2qxbV2UZaZrol5OjWhmVo2ZXlgiVge8QsksA5EXZZZtjVhO/Wpts4lb8+nqX3+7y6ubVn5t6GNmDzBS1CqEyw0sZ0ZpuQhoozZUgEdHNcpP3SilF5YraenID57rjzZmMghS52OZnZ9T2X20fmzzQrLOskIWVrjb4vxyqiK01h+tXlTJz+z/RH2J9rAltujH/Kv+NW+NDTYm0XFdLj7dOwuhFIfLz8Q1T1XbqlAzzMuN7Gldt2SeZta5TG1W14hq1OfRsV3zTkwz2qOXI8I5DcpCne9u/Vw/x0fTXWrHaD4Gq8+4R2lbxX4ThTla+UGN9U/S55aNlnwiRfOO4Ide89DVWbMZ+cGLve4uzd1bz/FE0W1+azlfYCvlvFmcEsU4vjpsSc4851Z6Ub82VGsiaelMb34b00Lyy3/+lkpgjlVc8DTzIr0chXC1zkD+uEzEOTqQOYmdvs2eOl2Z7c8++vyZia3K/7YaW1X4VL12Cjgls6318nHR/NrKNcWiCOUEftapatGLgsGr/lPdxaiws0csk2Uf3ZW6NHaHRlvmMcQX9bfefq6FyL7oBTWPVXf+B6PU3Guh7MhP5uAdqYjtypE8VEnOTGxVZrbV8Y5CmJm6hQpYtyZGw5tfNc7dMtqZVpvQrOmFLMdo0hLtYcLqUGWgKvP5eb3ayExEzIVwopRu5av8ohVt3aI1vXXTqo7Yog/65JTh2Gb23IwwB9v2RRPem6IcjTpf6g5qb1DzrjxrdLo1PW/emLRCyx8qCbf1Z1m3Ylv+RyXw3Dy6eAnMj4Bbz3XjmVjY0EVZZle8SuzsI1TNmmLorNZY+Sr1rDJQbNnWiNXlJ3MhqnOiEau+uvjzkIMxrDeIArC/q5vMrCxts24LVmdTcyGi3R0im72PHYfIGdOOlm2J68Rm1mijmhr7W46SFg1ms4Snl5cub6eEc67RlohbhBm1LG2y8pjJPjo/pzI6M3XutqTL5IzfLnq3xfnlVEVorT9UvYi05zT4dSGPJjp8WmILfTxrWHjNW2OR3sFOrCdJ6lKxoQo1fl5uXDBH7yTnWqKuS92FKDQLnW6rzIg+aNT2OM1MiWdEcon+X11cFl3IvN6L6h1bzhWTKBjdru3SQxJzRf7i4URx7daU1ppz7z20wlz55DGFNKfmTgl/hX2jZnWrQytD64+RU7NEqXV5eaofMxix8O+NT2vA9NwC2RvmkVduopwryYkiGji9J766ap9aiKyPXtCM599EJMd9FXE79TzTqUTF+kjX7B0nJTCdg3Ht0TrXJzKo/irOAlF0Fy2BURJymrg6StVC9L2XjljlmYN27jmuFeZqna7IxxzqTff5I417bWxV4XQT5xSQ9tnKt/Jx6ZzKOQssHQfhjztVRX979hsPEZMR3fhWlywK1bxjthGrnIK66e5KtxYMZkT0yed9xrR7xOagUPC2Mjr9MXrmEeC8MewqnVqTU2DmLaWnYtJcf4SSPK41i7JUtRuxe1Os2OUjZGWNH7V4cBw43Rqs8+1cY+N1wtMLBykDkczuqWEwQ+N23uyDe63scCHcAtnux8Hi1Nwguhazd30rutaIXH3QFRqWSFGkqz5i78K5A4zp8nAqsfWhZ+9hpuMT3+6vRi/dyYzwB4tNnaH1QvS1lm6cB/O6zA2UwHPzpZASGL2U/D7qXO15VKLmQWO598TU3Kaug82FqI+97HM9RBE4u7wbMi5d0ZvtzabeLMhcOa6T3CwDsVxdAmceMWeziFWE2TpK9+Omh87GlYFaO3bPkVxnm4jMYFtRZ9/RGrFTWTDYjw2xc3vOrTCjgpw6es76OstyFnZ5dZOjVNo2mSPeVbRbZ+oRRS6R/Dhb5XTyY8hl9vNaN1baqK7JPtZMPJOuUPZazjn14tyWv3WI1sfWeaHbnsfpe817XhOzLHZvJbDMjxHP3fdja/mD322JvNYHrgtDeuEg9SLa+cGGt7cpXvrZ4MIfWq4Kz+DNu9nPWd0jxiHq7kFmv7rO0Oj6RoDrnFW3UqH+HllbA1UL79+/v76+rlf++vWrWo4kxUJ8/PHjR/3tXAuRr/fu3ava63phROARvSqeEck65iPCqXapSszz589Hh1DIjm/fvn39+nU6MoEf1ePFixfpzdLffvv2LTrKNzc3rc2irn769Km10sdTAk+ePGnWwd7NIrNevXrV+1VrZdToly9f1isjo6MRfPDgQb2m5IUvX748ffo0EcMob5HAxAYlfHV7e/v48ePMlrMavr979+7omEfBePfuXXP3yPFHjx4111TLUSuvrq6665trYjzow4cPzd27JSqSNiXCzcMdc3kr5fzIJTlOo1XvoiqiVQcj1lSdoszanSje0TJHlyP6P9UobdUdiu1jTb1XZptfb5+50Exa3XGqkhZNR70mM7TWZpGc+Fclp0pLtRwHbW2Z8/HIJTDSHk1xXQjrfIk1UfziX70mR7K7TZ1TzWyqNos1ibIXHb94gKMOsI5GFbFuh7DeMnMhCkycQONvRKMqPPWOcbqM/lL9cfTCzjpdW+/zN1ukyNOqRFUtUlXUR2d0tWOUoijtUZzib6ypC1VV8qttEgV+9NFV4elV+MingNEFr8Ad5eOimbKVa4pFEVYIfLlTVXWSqs5TkZD6JBXL0YrmnJ6+f/8ePcY4e0Y3fno3rIkZsYqRgep0WUUsxhhHDwJsvbvSlMlcjuoZYy91V7l3r/xRvt7dq5XROY8DRa+puU1kX9x2qocBY5T78+fPzQ3OWo7QogxUhaHaMS4HRheGwUPn9NUjAhcZut96SV6uNauytWrToqhEmYk1dZvWLDw5LdtgIZm+wdazMl8gmoi4jk63RfmhLbdllJmo182x6OWOVYW8gzKwaI2u+gBVXQ6xujrHcnpkxoVwtHhNrkGxqkBu8e/f//73U9GOkhMP5TRvUFZbztLzqQ8a3eDoAvV2gOPoUUHqLRddiNvr0RtPHCLKQ2wwsd8St+eiK55uzKffZOym4rA1Ospw9a8yaVbqdBsYt1/juqyWrLOsGuFs9djrzfIXqlhFfFpNTXyMRzLqzn9+gIVvqQRWGbTLEnjk0cJFu3BRZqLARFsRzUL8rT5WBSnWVAvxd4mLsuXSVaWoSlQzRbEcicpJi6GzOuurhYWe7luuDFTRvlTZbulVH4/ciPWC5KzMGe7Lv17oPr0WfbApfSFXNzmZWNo2mSPe9RPy3btpcXKZPhgVrd/gs9lBt+ZVqjaqtLKaGZ9o2ZrXjLNfTuacSeN57Hnv++x7zORQnZ90Mc5pCaMExol+67NUDn63xfklXRFa3269XkR2e2g5Gq5mtqaHhZtb5ix7kiRHqd5mAxWqO18/+lV1Ag67EDeb44qri7PdNTH0UA25pvM0thn3IwSxV6D1Bh6XlNt1u1TMT2E2haOqDkavW50390u6rVNaUyCWo2APIpSwQUwpyf8liWrEZ0S0oxq2qnnopYm6JaQlXH2McKIz0Vssd9ZUjmCfZZetlPPDluR0BvXWmtlXBv4sha0VyOzxzAlwdFoOWwLjR4lyYJfYJgp/q8w0P8Zg2RIHzQkzzqrNmExZ7j27teKwoU7Xpvv8e21sVeFWhYqPI6rwYU8BU9q3AveVj4tmSroVTV8YLhqxPQWeRu42d3Otyek/x7X5XIcbDGdicdp0d2VceY4cjEGVNOzosaCIUpD2Djp1T7i9m6Ujlv62/v3UcTLpvQbRIm4XHJXadEm+VGvWLE45LVu6hMz17aaz8iyEMM+5/m1m06WWY7ThrKRN3HjrZeBS2ZS+8edCuJsv3fPyxKJbyO7dlFZr4lxTNfWtNxNW307p+dQJj2KWuMO1cksSsYpuyeAZNjaIG3l1EjIXQrJ7+68rPy7wnDio0V3tdI3O6cd2w5xlzQW7xzlladw2SmC3bOypBEYTl3+hOvr00W1Fo82MTmCiTCZOMc0ciXDGPUQROzbDuchydaZOIIz46lLpykmLobM6Q6NGnLo2THfy6xASC5cqA81KlFMeEkk466vDNmJnKbU2PlX8mpl4qVvzzTg0l6NgV+XqOFc3rVwr+WNmR6KZhOgDdBurCCe6nc3NMpejVLSe1WwWnno5tln/kV1tVGYmFrVZTiNZl6uFFsbVhTTjjsdMuu3JQvmSCHbNzk86o7c+0p5OXfPbMC+htiZKRf3VEmOkzi/NwjC4vOl6YVCurkr1QnpQbrA8dDeICjU4mDx6QCwOFyWwt8PcTUjvZnXCRyws0aMovEL9rZvBmSOMI3zL3yU6STHMtEQ56DpfZE3+9ImoXTEYl6aIb2ObRD0Mz/UvKS8Cu8RBB9vZqFAhHFnQ27GO9d3L/umjqEukNB1motBGAtP7lvZtZEp+M5h/Ho2aGDnbvcaLEHrLRotlyhXCLu/vtnzW+bitcn7AktytX/l1ea4tc6rziOI6V/TOCmdiWg5YAqOdP0t4xo2j8CfKVaLtmjEOvUF1rwwT8Rz8an+drvysKarPv9fGVhXu1uLRVfiAp4DBFmyLG8jHhXIt0fhv7tp5IaLpwV7qVJXTf97Qw4VVRiRKbOvEUVR3ZUopynnsIGprNJI5OR4xic1i41Nd2fiqG9vAbPFO/Bj9nO5R5lpzKmnNOF98YGqjJflSrVkz7zLL+VzFaTCcjWblYLrqDaoWY8o4cDP7Vlhe/0bGdsvACtnRe4h0HrkQ7qKNvhCuK3KZC92UVmuanYRYjk5Od8tYGVWvuWVOGqNBiw5Aop8Qp7kL3puOqtFNaXdNxD96a+m0x7exTWb/LZ7uWO7cGjHpJmGdNZGbiVKR33TPHtt0jU6Uz9lj0grw4t3jRH6N/koJbOVyfNxfCYzmrpvMU2vi9JFZ1KPwFPsQxV4vyi6VrpyTYBSbU4Vq9vXxnOjoRq/eMf80F23C9H7FXD2oS5WBZibmlIfaeZaFAzZiE91yOktRlgK2Nzdjfff6In2JmhnhZkFqLscJpQ4hlrtHj413eXVTp7rkhcwrplYSomj1jpJFaJmXkxFCFMXeQJqFp1qOJr0VgTU/aqPW1J5+rMxC1S1mM65pNnrTU9QMYZdjJsfs/DSztbu80X5sNyGn1px1Cpixbo4OapZuUlfD+aVrkliz0XoRZ4TRBW/ijtG6zuI5MRrd3dODcok4p7+KIYvBE0pccUS9671E6gZetVSnrrwinO4umf3qrsmpNcv1KIqtUObl/qswRFGO+1WZo7fdgritNVHTzpp6HTjR3Y+aGfUtdoy/sdw7xNCqV4veAtyW+ejYZl6KhHzkSORLlUGnLs8WOhmMTl3mjlFiW0Wr/th7YsgM9lKbnVsBI7GRs5HSGPeJU1TsHv9iIYbyo8mKHD91Jo6v8tN4qszU1L0LB2kz8xmnbBnZ2oscK8ss5xHhKGOn4ty7ftMl+VRF603pQivDfEoZO7XvQrFNBzs9LUcrgS5xuyVq9l7N/jpd51aTEvr8e21sVeF5q/C5ZTuOvulOyKkz+NbXy8clcjBUu9WtWlPmNcUSCEuHealTVWTuYNLiCv1UAZh9/SwPF0aKzm0KSuiuDGZEeoNIcma3MwZqYsvI1tCuCkD8rYeD4qvESE6c+KpdupGJXvS85SGi1D3KXGsiIYOxLWFsKrTPGiEpoSRfqjVrZuipUjpX+RkRzhazMieZMaqcU5uauVPI8lnj2zkUg9tstAxcKr/iZJQgdSHczZfZx7IS/mt+1U1prOl9jjnRC4pbnFHlWzfCIhVRK6v+TwQY34bh4O3pCOfip5iI81mdrujXRUMdu0Tk428sx5r8k3XsMlf//FTJUaO75TzYT3HF+gueeUvoHidkxn2lBB6kBJ7bEwuWqGutc0d11oiKEC3qqYY0vsoviolL726+1GtyauKp6NWBrLCwxBnzUunKSUvkywqq1SHmOjWfWy/Cv9uvGOw+RZxn7EFdqgw0MzenPOS3A5lbnptZEeFNN2KZLInNElcHzdyM5TWfh2wduvp48KubRCYW8lX0zHszrrWyN7aJB/oj2Pg2cj96F1WrEn9jOdbE+vwO/4wNbG8SMldqozKhSthsXP+zVeAnfoyivhxFBJ5ZbatUdPs2sSa/vxHHmqtjdsokPzIT8yWxe9VMnYrhRdaf2+yU0I/NgYqzQP4pIJFl63911oVwDkW1zbkZHQk/ch/4XK4S6kU02usX1+qIkfxEUUz04paOcJxZEhGb8lWUkMyrpDgVxpYxynHkJ0nKrFDHnZcbNTba96iZi/Yjp1SwRffNr70jWqiAPabqElkWjeYsPbmF+lVLJLkb5qmLse6WW1kTFTAan2iFRtSvwV3ijDviejJKyGDI9QZxCHV89sK2xXJ+nJK8UG2t61TOQmjPXuoiwJxDz77NXGk5Tgl0idsthEtc4u6y0xXVJPOKvYs8uGb2Pv9eG1tVuFuWplfh45wCljj7lxOmfJw9L7Z4TTE7wqIBXupUFZVlMF1bfLiwStS2uiuDGZGzwXJJjuGa3gfF6lidaiW6J+vMNYuODuWMiOY87lwnf9GF5bI18kLHe9G8awW+raxsRb71ca6L3MwGYYnNLvLbIpsrA0vI54QZow2tItf86EK4azj9QrgpXM5yN6WJmhvtUs7MkG6YOWtmP11ORI5acNZ9t5w0traJQrVoZ6wWUKNb8vExXaNz+rHdMGdZU073uC4/0xeUwG7Z2HEJjJ7YQR6iuNQQU7M4hfb0GtoK4VLpykmLobNm7tfLs/egLlUG6hTFQk55aBXduT4epxGbRWyuUYsZn4dsFqRq2dXNLHm9aCDRL+pmXHfNqThEV3Oh3nsMm1ywOepNrzaql6W0lXGXp1uAV16zwlBDHGI3YyYH7/yka1A0Oxt6Yi2dlrn6LStX5+bhEr2adNoHv3V+GSRqbrCtemFQrlmJquX0oFwzr8ctL1dCdvYkScW7HFdk94gBk53Py41OT/yLm3xRmEInOnNxaonnkyIbxhX3/e0Vg48zXl6G8Ar98v3lwmCKotCOvuiKKpB+Jm/w6BffIDq13XPbjCNrF0zgvBUwCsmUG67hPFjMJh7igtTlH3rT5Xz3JTka0m4rtPKahbouK6eiOtzsadl9CXSJ2y2oy13i7rXTNW81WajPv9fGVhVetArPW7Yn9nV1p0d3ueXjaLrWjpu+pmilpcyPlzpV5fSfox5129uF1kRJWyKD5m0KFuquzJvwSPLgOExmJsbobs7oX+ZTSpkHjc0WHQfOGbIOw3kzZXpomyjJl2rNmkUrp2Wbnh1TQthEViYSOFjfY4NIYzTpo/Midox/0Q7EvwgnWqEIMG7AxaM2EXhU4Vlm3y100knQ1V9tpQw0a9aay+blnqsd9aIuXXtaaDnkPOA1ZfCtdbjqY8kdv2gnw2SuLl+V3ggtwoyQVytI0c73yq+wMjotiWQW+2KEnH7sQnpx8kqIbfQrJbBbWtLnlH2UwHl7YgWO+u71ouxS6co5LUah6tamhdYsdBUzb71YqAd1qTLQzMqc8rD0OXHezCqwEZsRcMrVQZS3nBHR/Ng2C1Isu7rJp7vgltEvamVc78d0DKPdzgynN/DmyuiJRQuQPtzFv9VGXTwLEhGYdwChWTjzl+MSLBHDGb/ax5iJzk9OkZi32VmoH5tIyOA5IjaINMbZZHRHNHaMf1H74l+Es9G7LfNm9L77wFHe5uVaqF5Egcw/fcy7ZbSuiVpZ7LBwIs7nfhUlZK5eQXRQc66bBtu6c7M4ys+5qR69fSEV6u+RgHOZbL8/gdvb2yiR1//779evX+cmMKri1dVV1Nu7d++eu6/t8wW+ffsW2fT58+cfP37k7BWnpdevX7969Spn48K3efLkSRTPOpKRtEDYU3n78uVLVQFvbm7qZGYuhEZUwHgO5sGDB5m7JDb7/v37hw8fIhohHP9iywj/8ePHUcGjps9yiMTRD/7VDsq5kpxfhuPM27txXGP3rlf7ellaK5XAFoiPowX22uk6YJ9fYzu6FmxuR6eAzWVZb4TlYy/LWSt3cE1xVnptvD+BA3ZXYhwmRoRiuK858JWZs3EzJm6zxaBQ5hDZ8+fP40CZgceEuhgRunfvXvW3+zHzoJmH627WatC6G8SaGCmNRPV+ddmVByzJe+14bzEr43o2moVqXLdbEaJGx+3qFy9edL9aaE3EJ54jidHmaOVOxSpx6IjwqdKV2GvGr7ZYBmZMvqAIDArEqHVdtc86L0fjELeiYpcRd6UjVtEzqW5aRYdhMJIlbFB1+ar7gCOSHI1hpLf6505BCRkqDgQIrCZgtDCf+lS32a3nfMNNbHnAK5RNl22NWGa1KuTWvKubzPwqarPMEe+cJ+SrBybjqu3cRzfr67X8gfpCDLVRhWTE0tEo/0xqzKRVBsrPslaEMz9usR/rbktm5rY2c35pgSQ+brFeJJLjq9kFPElyFunFK5R5uWfl1yE2jjocl5fxqETcSY1/cXcwBmqre4RxGRkE8TxW3O+MB7/ib8zWe/To0SFcSkpk1c5G7lSTJ+sMijhGHkWmRO7E3dmt3I3OoY22Mh40jLGPKIqRtPhRuh3feI7efGRubx2ssjiqXlUNgyLyescUOWVjT9vsrJwryXsqnFtMixK4xVwrMM477nTp8xdY3kRpLgGngLkkLxuOfBznv7NrinEI9tqNwAG7K9H0VcNB9Yhf5GY9KltNka3GY2NEaMSQbDylFGNriam2Ma4Y3y494TaziG56Xm4zjQcsyc3k72l5E1n5/v37ly9fnmKPH3Z8+/btqW9XWF/dED33lwguHu1aZhNloI6tBQLrCHz69Clu3sWxYpLtuB/LiJpVPff8r3vSP34073hGsM0b09ELin9xUyxugxbSXRmHnGhMqiTXvb5Ib3XP133AcdT2IkBgZwJGC3eWoZIzXSDRqWh2ojzdN516lhA0YjmM1dVBXBfUo6PV0Gjsu8LzkK5ucvKotG1mnJdbJy3Gr+Iqtfe5zWr8PP5WF2vVJeo+rte0UXUBsHBZgUT3JiLWrIPGTC6bUxOPnsjoyOUIPAbHqja2yugRt0QnxjB2d7dlumGE4PySz7iJepGfHFvOLhC1yZMk+aoXqVDm5eZnkC0JECBAgAABAgQIECBAgAABAgQIECBAgACBZQV2My93WSahE2gIpB8TOes9lo1QF1mMu6Exhe/du3eZof/jH//YxzOOmem1GQECBAgQIECAAAECBAgQIECAwKDAEvNyBw9qAwIECBDYvYC7LbvPYgkkQIDA7AL/NXuIAiRAgAABAgQIECBAgAABAgQIECBAgAABAgQIECBAYAWB9GMi8QvK495juVDMY5JtvLk33or57NmznEPkz+DNCc02BAgQIECAAAEE9DZqAAAgAElEQVQCBAgQIECAAAECBAgQIECAAIGugLstXRNrCBAgQGBQwLzcQSIbECBAgAABAgQIECBAgAABAgQIECBAgAABAgQIEChO4Nu3by9fvjwVrb/++uvRo0envr3g+rt373769Cle5DsYh3i57uA2NiBAgAABAgQIECBAgAABAgQIECBAgAABAgQIjBZwt2U0nR0JECBwcAHzcg9eACSfAAECBAgQIECAAAECBAgQIECAAAECBAgQIEBgkwJXV1en4v3mzZsnT56c+raE9fEi33id72BM4ifqB7exAQECBAgQIECAAAECBAgQIECAAAECBAgQIEBgnIC7LePc7EWAAAEC5uUqAwQIECBAgAABAgQIECBAgAABAgQIECBAgAABAgQ2JvDixYsfP370Rvr+/fuvXr3q/aqolfE638G35n7+/LmoOIsMAQIECBAgQIAAAQIECBAgQIAAAQIECBAgsBsBd1t2k5USQoAAgfUFzMtd39wRCRAgQIAAAQIECBAgQIAAAQIECBAgQIAAAQIECIwXuL29/fDhw6n9//zzz1NflbY+3pr7xx9/JGJ1fX2d+NZXBAgQIECAAAECBAgQIECAAAECBAgQIECAAIFxAu62jHOzFwECBAhUAublKgkECBAgQIAAAQIECBAgQIAAAQIECBAgQIAAAQIEtiTw+vXrU9F9+PDhkydPTn1b4PpEWqrYfvnypcBoixIBAgQIECBAgAABAgQIECBAgAABAgQIECCwaYHEHQp3WzadsyJPgACBdQTMy13H2VEIECBAgAABAgQIECBAgAABAgQIECBAgAABAgQIzCOQeFnu1dXVPMdYK5S7d++mX5l7c3OzVlwchwABAgQIECBAgAABAgQIECBAgAABAgQIEDiKgLstR8lp6SRAgMAyAublLuMqVAIECBAgQIAAAQIECBAgQIAAAQIECBAgQGAZgTt37iwTsFAJbEMg/f7YZ8+ebSMZjVim5xJ//fq1sa1FAgQIECBAgAABAgQIECBAgAABAgQIECBAgMBUAXdbpgranwABAocXMC/38EUAAAECBAgQIECAAAECBAgQIECAAAECBAgQKEbg58+fg3G5d+/e4DY2ILBjgevr61Opi1nrDx48OPVtsesfPXqUmG//48ePYmMuYgQIECBAgAABAgQIECBAgAABAgQIECBAgMAWBdxt2WKuiTMBAgSKEjAvt6jsEBkCBAgQIECAAAECBAgQIECAAAECBAgQIECAAAECKYGbm5tTX9+/f//UV4Wvf/z48akY/vr169RX1hMgQIAAAQIECBAgQIAAAQIECBAgQIAAAQIERgi42zICzS4ECBAg0BQwL7epYZkAAQIECBAgQIAAAQIECBAgQIAAAQIECBC4pEDOBLztzjy8pKxj70gg8Vrp7b5NOvG+3ER6d5SrkkKAAAECBAgQIECAAAECBAgQIECAAAECBAisJ5C4++Buy3rZ4EgECBDYsoB5uVvOPXEnQIAAAQIECBAgQIAAAQIECBAgQIAAAQL7EkjcAq8Tevfu3XrZAoEDCiSmr2931vp2n3E5YAmUZAIECBAgQIAAAQIECBAgQIAAAQIECBAgsHUBd1u2noPiT4AAgYsLmJd78SwQAQIECBAgQIAAAQIECBAgQIAAAQIECBAgsD2BT58+PX/+PKbI/v1//8XCkydP3r9/PzEliVvgVcjbnXY4UcbuBHIEcma254RT1Dam7BaVHSJDgAABAgQIECBAgAABAgQIECBAgAABAgT2LeBuy77zV+oIECAwl4B5uXNJCocAAQIECBAgQIAAAQIECBAgQIAAAQIECBxC4Pv3748ePbq6uvr8+XM9jTYWrq+vX758GRN0v337Ng7i9vZ2cMfffvttcBsbENi3QGJ2+o8fPzaa9kTM79y5s9FEiTYBAgQIECBAgAABAgQIECBAgAABAgQIECBQpoC7LWXmi1gRIEBgQwLm5W4os0SVAAECBAgQIECAAAECBAgQIECAAAECBAhcWCAm5T5+/Pjm5uZUPGKCbmzw5cuXUxsk1icm5tV7PXz4sF62QOCYAolakKibhVt9/fr1VAzNxj8lYz0BAgQIECBAgAABAgQIECBAgAABAgQIECAwTsDdlnFu9iJAgACBWsC83JrCAgECBAgQIECAAAECBAgQIECAAAECBAgQIDAg8PTp0/oduYlNY7OYwZvYoPerxMS8ensz9GoKC4cVSNeCT58+bU4mXrKdaFjS6d1cYkWYAAECBAgQIECAAAECBAgQIECAAAECBAgQuLhA+u6Duy0XzyARIECAQPkC5uWWn0diSIAAAQIECBAgQIAAAQIECBAgQIAAAQIEihB4+/Ztzittq7i+e/fu3EgPvurz/v37Dx48ODdY2xPYmcCTJ08SKfrw4UPi2zK/Ssc5nd4yUyRWBAgQIECAAAECBAgQIECAAAECBAgQIECAQMkC6bsP6TsXZaYrHed0estMkVgRIECgcAHzcgvPINEjQIAAAQIECBAgQIAAAQIECBAgQIAAAQKlCKTv5rZiedbG1b6Dk36fPXvWOoqPBI4p8Pvvv59K+PX1dbx+9tS3Ba6/vb1NNBeJlBaYFlEiQIAAAQIECBAgQIAAAQIECBAgQIAAAQIEtiKQuAfhbstWMlE8CRAgcEEB83IviO/QBAgQIECAAAECBAgQIECAAAECBAgQIEBgMwIxd25w3mwrMV++fGmtSX/8+vVreoPE3fH0jr4lsDOBP/74I5GibdWUdGzTKU0g+IoAAQIECBAgQIAAAQIECBAgQIAAAQIECBAgkBBI34NI379IBHuRr9KxTaf0IhF2UAIECOxAwLzcHWSiJBAgQIAAAQIECBAgQIAAAQIECBAgQIAAgcUFzp2UGxE6a5d4w+evX78Syfjtt98ePHiQ2MBXBI4jEHUh8QjFzc3N27dvN6Hx6dOnz58/n4pqPESi1p/CsZ4AAQIECBAgQIAAAQIECBAgcEyB9DDyMU2kmgABAgTGCbjbMs7NXgQIECBQCZiXqyQQIECAAAECBAgQIECAAAECBAgQIECAAAECwwI/f/4c3ug/tzjrAamPHz/+597tT4lZiO1NfSZwAIGYeXvnzp1TCX39+vW5L6w+FdRy679//351dXUq/Ejd+/fvT31rPQECBAgQIECAAAECBAgQIECAwDEFRoxUHxNKqgkQIEAgR8Ddlhwl2xAgQIBAr4B5ub0sVhIgQIAAAQIECBAgQIAAAQIECBAgQIAAAQL/IXDv3r3/+JzxITFpsLt34p2ZsfHDhw+fPHnS3csaAkcWuL6+TiT/6dOn8RrqxAaX/er29vbx48eJOKRTl9jRVwQIECBAgAABAgQIECBAgAABAjsWyPw5yPhJuB0jSBoBAgQIzCiQvh/hbsuM1IIiQIDAzgTMy91ZhkoOAQIECBAgQIAAAQIECBAgQIAAAQIECBBYROD+/fvnhpuedNcMLWYP/vjxo7mmtfzhw4fWGh8JEHj06FH6RdNRBz99+lQgVFT5aFISz1D++eefkboCYy5KBAgQIECAAAECBAgQIECAAAECFxSI33pLjyTXcbu5uamXLRAgQIAAgYSAuy0JHF8RIECAQELAvNwEjq8IECBAgAABAgQIECBAgAABAgQIECBAgACB/xO4e/fuWe+/jY3zp9W9fv06Af3s2bP8oBLh+IrA/gSeP38eU1gT6bq6unr16lVig/W/ev/+fUwYTkzKffPmzYsXL9aPmCMSIECAAAECBAgQIECAAAECBAgULpD+lbpm5PO3bO5lmQABAgSOKeBuyzHzXaoJECAwUeDv//znPycGYXcCBAgQIECAAAECBAgQIECAAAECBAgQIEDgCAIxu+/du3eZKY25gpkz675///4///M/p4KN+b3xAoSYFXxqA+sJEIiX4sb824TDb7/9Fk8illCPollIv/46v+lIpNdXBAgQIECAAAECBAgQIECAAAEC+xOIkeT0z721kvzXX389efKktdJHAgQIECBwSsDdllMy1hMgQIBAr4D35fayWEmAAAECBAgQIECAAAECBAgQIECAAAECBAi0BdJvtW1u/fDhw8xJubHXy5cvm/u2lguZTNiKlY8EihKI33H/+vVr4o3W19fX9+7de/v27QWjHY+zPHjwIDEpN+Ifz0rmNx0XTItDEyBAgAABAgQIECBAgAABAgQIrClwe3sbQ1tnTcqN6D19+jR+azJm864ZVcciQIAAge0KuNuy3bwTcwIECFxEwPtyL8LuoAQIECBAgAABAgQIECBAgAABAgQIECBAYJMCg++6jFSd9WbO9C9Pe3PmJkuJSF9IIB5PjLfmxhTcxPFj7uubN29Wnvv65cuXmH4fL75ORCwm80fMS3ijbyKSviJAgAABAgQIECBAgAABAgQIEFhIIKbd/vz5swr8169f1UKsiTGl+JgeWRqMUoyJ3f/ff/HTdfXG9Y/cxe9RGpWqWSwQIECAgLstygABAgQIZAqYl5sJZTMCBAgQIECAAAECBAgQIECAAAECBAgQIEDgXwLxxsvEU1B//PFH/js5v337Fq84OMV6VlCnArGewNEEYq7777//Xj+82Jv8eAoxtol/Sz9xGJGJacA3Nze90ahXmoFfU1ggQIAAAQIECBAgQIAAAQIECBxTIMap0iNay7H84x//iEHv5cIXMgECBAhsUcDdli3mmjgTIEBgZQHzclcGdzgCBAgQIECAAAECBAgQIECAAAECBAgQILBtge/fv8dk2u4zUs+ePfvw4UP+NL94hebTp09PWZiUe0rGegKDAvFT7vGWj6iPg1vG261jdu7z588Htzxrg3ha5ePHj58/fx7c69x2YzBAGxAgQIAAAQIECBAgQIAAAQIECGxRwLzcLeaaOBMgQGDfAu627Dt/pY4AAQLTBczLnW4oBAIECBAgQIAAAQIECBAgQIAAAQIECBAgcCyBeM9tTOfrTs2Nl3DGfNqrq6v07Ny4jR2v0Hz37t0pNS/PPCVjPYF8gfznRSLMqNEPHz6MKffxd8TrQeJYX79+jffiXv/vv5xIxozcaAdGHCsncNsQIECAAAECBAgQIECAAAECBAhsS8C83G3ll9gSIEDgOALuthwnr6WUAAEC5wqYl3uumO0JECBAgAABAgQIECBAgAABAgQIECBAgACBv8VN6JjIF9Pwei1ial98G3P8YqbunTt3YupdbP/z589q2l7iNZ6xfbxm89GjR73BWkmAwLkCUfVi+mtUuu5E+lNBRZ2tK++9e/fiY/03anGE0/z748ePmJF7VuDxht74Z0buKX/rCRAgQIAAAQIECBAgQIAAAQIHFDAv94CZLskECBDYkIC7LRvKLFElQIDAagLm5a5G7UAECBAgQIAAAQIECBAgQIAAAQIECBAgQGBvAm/fvo0pf/lT8tLpj6l679+/T2/jWwIExgl8+fLl8+fPMe99rgp7VjRicm/M1Y+XaT9//vysHW1MgAABAgQIECBAgAABAgQIECBwBAHzco+Qy9JIgACBHQi427KDTJQEAgQIzCVgXu5cksIhQIAAAQIECBAgQIAAAQIECBAgQIAAAQIHFXj16tW7d++mJP7Zs2cxv9f7M6cY2pdApsC3b99idm7M0Y1X3WbuMnqzeAN21O6Yjusl2KMN7UiAAAECBAgQIECAAAECBAgQIECAAAECBAiUJuBuS2k5Ij4ECBBYX8C83PXNHZEAAQIECBAgQIAAAQIECBAgQIAAAQIECOxQ4NOnT9Vkv/y0VXP2Xr9+HS9DyN/LlgQIzCLw/fv3m5ubr1+/Vn9neY9uvBf38ePHDx8+jL/xglxVe5acEggBAgQIECBAgAABAgQIECBAgAABAgQIECBQpoC7LWXmi1gRIEBgBQHzcldAdggCBAgQIECAAAECBAgQIECAAAECBAgQIHAggfh96OZMv58/f9bz/WLOXszFrabtxZw9L8g9ULGQ1C0IVJU33qMb/6Laxt+ovxHxugrHctTie/futf5W9dpLcbeQyeJIgAABAgQIECBAgAABAgQIECBAgAABAgQILCjgbsuCuIImQIBASQLm5ZaUG+JCgAABAgQIECBAgAABAgQIECBAgAABAgQIECBAgAABAgQIECBAgAABAgQIECBAgAABAgQIECBAgAABAgQIECBQqsB/lRox8SJA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PNzAfUAACAASURBVAECBAgUK2BebrFZI2IECBAgQIAAAQIECBAgQIAAAQIECBAgQIAAAQIECBAgQIAAAQIECBAgQIAAAQIECBAgQIAAAQIECBAgQIAAAQIFCZiXW1BmiAoBAgQIECBAgAABAgQIECBAgAABAgQIECBAgAABAgQIECBAgAABAgQIECBAgAABAgQIECBAgAABAgQIECBAgECxAublFps1O4nY7e3t9+/fd5IYySBAgAABAgQIECBAgAABAgQIECBAgAABAgQIECBAgAABAgQIECBAgAABAgQIECBAgAABAgQIECBAgAABAgQOLPDfB067pE8SiAm3P3/+/PXrV/z98eNHtRB/Y7leHx/jGHfu3ImNJx3MzgT+9re6yLXK2LNnz548eUKIAIG9Cqj7e81Z6SJAgAABAgsJ6DwsBCtYAgQIECBAgAABAgQIECBAgAABAgQIECBAgAABAgQIECBAgAABAgQIECBAgACBSsC8XCWhRyCeY46pj63Zj62PPbtZRWCUwKnn5jOL3MOHD0cd1k4ECFxYQN2/cAY4PAECBAgQ2JqAzsPWckx8CRAgQIAAAQIECBAgQIAAAQIECBAgQIAAAQIECBAgQIAAAQIECBAgQIAAAQL7FDAvd5/5OjFV19fXV1dXEwOxO4FTAs+fP485t/U7lk9tZj0BAjsTUPd3lqGSQ4AAAQIElhbQeVhaWPgECBAgQIAAAQIECBAgQIAAAQIECBAgQIAAAQIECBAgQIAAAQIECBAgQIAAAQIjBMzLHYFmFwIEJgnExO+YlDspCDsTILBBAXV/g5kmygQIECBA4JICOg+X1HdsAgQIECBAgAABAgQIECBAgAABAgQIECBAgAABAgQIECBAgAABAgQIECBAgACBEwLm5fbDfP/+vXqf5507d+7fv//gwYP+7awlQIAAAQIECBAgQIAAAQIECBC4kIABnAvBOywBAgQIECBAgAABAgQIECBAgAABAgQIECBAgAABAgQIECBAgAABAgQIEDiugHm5/5H3t7e3b968+fDhQ+tlnjE19/fff3/16tV/bO0DAQIECBAgQIAAAQIECBAgQIDA6gIGcFYnd0ACBAgQIECAAAECBAgQIECAAAECBAgQIECAAAECBAgQIECAAAECBAgQIEDg/wT+i0Qt8OXLl5h/++7du9ak3Ngg3p37+vXru3fvfvv2rd7eAgECBAgQIECAAAECBAgQIECAwMoCBnBWBnc4AgQIECBAgAABAgQIECBAgAABAgQIECBAgAABAgQIECBAgAABAgQIECBAoCngfbn/p/H+/fuXL182abrLMV/38ePHHz9+fP78effbPa15+PDhH3/8UaUoUv3z58/qb8xP7k5a3lPCpYUAAQIECBAgQIAAAQIECBAoWcAATsm5I24ECBAgQIAAAQIECBAgQIAAAQIECBAgQIAAAQIECBAgQIAAAQIECBAgQOAIAubl/iuX40Urg5Ny69JwdXX19evXR48e1Wv2t/DgwYO3b9/2puv29vb6+vrNmzc3Nze9G1hJYFAgSlG1TbUQE7+rKd9Rs6JcRQEbDMEGBAhsUUDd32KuiTMBAgQIELiggM7DBfGLPbQBnGKzRsQIECBAgAABAgQIECBAgAABAgQIECBAgAABAgQIECBAgAABAgQIECBAgMBxBP7+z3/+8zipPZXSu3fvnvUa2Hid7Ldv306FdpD18Szs06dPcxJ7586d+nHqnO1tc3CBKC0x8fvdu3eZDn/++eeLFy8yN7YZAQLFCqj7xWaNiBEgQIAAgTIFdB7KzJelY2UAZ2lh4RMgQIAAAQIECBAgQIAAAQIECBAgQIAAAQIECBAgQIAAAQIECBAgQIAAAQKDAv81uMXuN4gXw541KTdA4pWeMSt19zLpBD558uTjx4/pbXxLYIRAPGYdtVLpGkFnFwKbFlD3N519Ik+AAAECBNYX0HlY3/ziRzSAc/EsEAECBAgQIECAAAECBAgQIECAAAECBAgQIECAAAECBAgQIECAAAECBAgQIEAgBMzL/duHDx9GFIXPnz+P2Gtnuzx//jzehbuzRElOIQJRup49e1ZIZESDAIHVBNT91agdiAABAgQI7ENA52Ef+ZiZCgM4mVA2I0CAAAECBAgQIECAAAECBAgQIECAAAECBAgQIECAAAECBAgQIECAAAECBBYVOPq83Nvb2x8/fowgvr6+HrHX/nb5/fff95coKSpE4PXr14XERDQIEFhTQN1fU9uxCBAgQIDADgR0HnaQiTlJMICTo2QbAgQIECBAgAABAgQIECBAgAABAgQIECBAgAABAgQIECBAgAABAgQIECBAYAWBo8/LHTcpNzJm9I4rZOqah7h///6ah3OsQwk8evToUOmVWAIEKgF1X0kgQIAAAQIEzhLQeTiLa7sbjx6HGb3jdq3EnAABAgQIECBAgAABAgQIECBAgAABAgQIECBAgAABAgQIECBAgAABAgQIEFhU4L8XDb38wH/+/Fl+JEuO4ePHj0uOnrhtXSAmfnuEeuuZKP4ERgio+yPQ7LJvgVevXtUJ/O233548eVJ/tECAAAECIaDzcIRiYADnCLksjQQIECBAgAABAgQIECBAgAABAgQIECBAgAABAgQIECBAgAABAgQIECBAYBMCR5+Xe+/evXH5dOfOnXE77mwvDjvL0NKS4/H60nJEfAisI6Dur+PsKBsSePfuXR3bX79+mZdba1ggQIBAJaDzcISSYADnCLksjQQIECBAgAABAgQIECBAgAABAgQIECBAgAABAgQIECBAgAABAgQIECBAYBMC/7WJWC4XyUePHo0LPJ76HbejvQgQIECAAAECBAjkC9ze3uZvbEsCBAgQILBXAQM4e81Z6SJAgAABAgQIECBAgAABAgQIECBAgAABAgQIECBAgAABAgQIECBAgAABApsTOPq83Miw3377bUS2XV1djdhrf7uMfl/N/iikaAkBL2ReQlWYBMoXUPfLzyMxXFPg58+fax7OsQgQILBFAZ2HLebaiDgbwBmBZhcCBAgQIECAAAECBAgQIECAAAECBAgQIECAAAECBAgQIECAAAECBAgQIEBgdgHzcv/2xx9/jGB99uzZiL3sQoAAAQIECBAgQOAsgV+/fp21vY0JECBAgMBeBQzg7DVnpYsAAQIECBAgQIAAAQIECBAgQIAAAQIECBAgQIAAAQIECBAgQIAAAQIECGxLwLzcvz158uTcN678/vvvDx482FZOiy0BAgQIECBAgMAWBbwvd4u5Js4ECBAgsISAAZwlVIVJgAABAgQIECBAgAABAgQIECBAgAABAgQIECBAgAABAgQIECBAgAABAgQInCtgXu6/xD5+/Hjnzp1Mu4cPH75//z5zY5sRIECAAAECBAgQmCLgfblT9OxLgAABAjsTMICzswyVHAIECBAgQIAAAQIECBAgQIAAAQIECBAgQIAAAQIECBAgQIAAAQIECBAgsEUB83L/lWt37979+vVrztTcmJR7fX29xZwWZwIECBAgQIAAgS0KRDd1i9EWZwIECBAgsISAAZwlVIVJgAABAgQIECBAgAABAgQIECBAgAABAgQIECBAgAABAgQIECBAgAABAgQInCVgXu7/cT148ODHjx/Pnj1L8P3xxx/fvn2LZ0AT2/iKAAECBAgQIECAwIwC0UedMTRBESBAgACBrQsYwNl6Doo/AQIECBAgQIAAAQIECBAgQIAAAQIECBAgQIAAAQIECBAgQIAAAQIECBDYusB/bz0BM8Y/Jtx++vTp+/fvHz58iJfixhSIX79+xUt079+/f3V19fvvv5uRO6O2oAgQIECAAAECBHIEzMvNUbINAQIECBxKwADOobJbYgkQIECAAAECBAgQIECAAAECBAgQIECAAAECBAgQIECAAAECBAgQIECAQGkC5uW2cyTeu/L27dv2Wp8JECBAgAABAgQIXELg5ubmEod1TAIECBAgULqAAZzSc0j8CBAgQIAAAQIECBAgQIAAAQIECBAgQIAAAQIECBAgQIAAAQIECBAgQIDATgX+a6fpkiwCBAgQIECAAAECmxe4vb3dfBokgAABAgQIECBAgAABAgQIECBAgAABAgQIECBAgAABAgQIECBAgAABAgQIECBAgAABAgQI7EjAvNwdZaakECBAgAABAgQI7Evg69ev+0qQ1BAgQIAAAQIECBAgQIAAAQIECBAgQIAAAQIECBAgQIAAAQIECBAgQIAAAQIECBAgQIAAgW0LmJe77fwTewIECBAgQIAAgR0LXF9f7zh1kkaAAAECBAgQIECAAAECBAgQIECAAAECBAgQIECAAAECBAgQIECAAAECBAgQIECAAAECBDYnYF7u5rJMhAkQIECAAAECBI4iYF7uUXJaOgkQIECAAAECBAgQIECAAAECBAgQIECAAAECBAgQIECAAAECBAgQIECAAAECBAgQIEBgIwLm5W4ko0STAAECBAgQIEDgYAK3t7c3NzcHS7TkEiBAgAABAgQIECBAgAABAgQIECBAgAABAgQIECBAgAABAgQIECBAgAABAgQIECBAgACBogXMyy06e0SOAAECBAgQIEDgsAJelnvYrJdwAgQIECBAgAABAgQIECBAgAABAgQIECBAgAABAgQIECBAgAABAgQIECBAgAABAgQIEChWwLzcYrNGxAgQIECAAAECBA4tYF7uobNf4gkQIECAAAECBAgQIECAAAECBAgQIECAAAECBAgQIECAAAECBAgQIECAAAECBAgQIECgSAHzcovMFpEiQIAAAQIECBA4vMDHjx8PbwCAAAECBAgQIECAAAECBAgQIECAAAECBAgQIECAAAECBAgQIECAAAECBAgQIECAAAECBAiUJWBebln5ITYECBAgQIAAAQIEQuDLly+/fv1CQYAAAQIECBAgQIAAAQIECBAgQIAAAQIECBAgQIAAAQIECBAgQIAAAQIECBAgQIAAAQIECBQlYF5uUdkhMgQIECBAgAABAgT+JfDhwwcQBAgQIECAAAECBAgQIECAAAECBAgQIECAAAECBAgQIECAAAECBAgQIECAAAECBAgQIECAQGkC5uWWliPiQ4AAAQIECBAgcHSB29vbz58/H11B+gkQIECAAAECBAgQIECAAAECBAgQIECAAAECBAgQIECAAAECBAgQIECAAAECBAgQIECAQHkC5uWWlydiRIAAAQIECBAgcGyBN2/eHBtA6gkQIECAAAECBAgQIECAAAECBAgQIECAAAECBAgQIECAAAECBAgQIECAAAECBAgQIECAQKEC5uUWmjGiRYAAAQIECBAgcEyBeFnuu3fvjpl2qSZAgAABAgQIECBAgAABAgQIECBAgAABAgQIECBAgAABAgQIECBAgAABAgQIECBAgAABAoULmJdbeAaJHgECBAgQIECAwLEEXr9+fawESy0BAgQIECBAgAABAgQIECBAgAABAgQIECBAgAABAgQIECBAgAABAgQIECBAgAABAgQIENiOgHm528krMSVAgAABAgQIENi7wPfv3z98+LD3VEofAQIECBAgQIAAAQIECBAgQIAAAQIECBAgQIAAAQIECBAgQIAAAQIECBAgQIAAAQIECBDYqoB5uVvNOfEmQIAAAQIECBDYn8DV1dX+EiVFBAgQIECAAAECBAgQIECAAAECBAgQIECAAAECBAgQIECAAAECBAgQIECAAAECBAgQIEBgNwLm5e4mKyWEAAECBAgQIEBg2wKvXr26ubnZdhrEngABAgQIECBAgAABAgQIECBAgAABAgQIECBAgAABAgQIECBAgAABAgQIECBAgAABAgQI7FrAvNxdZ6/EESBAgAABAgQIbETgy5cv796920hkRZMAAQIECBAgQIAAAQIECBAgQIAAAQIECBAgQIAAAQIECBAgQIAAAQIECBAgQIAAAQIECBxUwLzcg2a8ZBMgQIAAAQIECJQjEJNynz59Wk58xIQAAQIECBAgQIAAAQIECBAgQIAAAQIECBAgQIAAAQIECBAgQIAAAQIECBAgQIAAAQIECBDoFTAvt5fFSgIECBAgQIAAAQIrCZiUuxK0wxAgQIAAAQIECBAgQIAAAQIECBAgQIAAAQIECBAgQIAAAQIECBAgQIAAAQIECBAgQIAAgckC/z05hP8I4Nu3b1+/fv3x73+/fv36+fNn/K03unPnzr179+7/+9/Dhw+fPHlSf5teePv27Zs3b2Kb+PvixYv0xr4lkCkQM2Fubm6i3NbFtS60VXGNv1WBffz48W+//Xb37t3MkG1GYGUBhXllcIcjUL7A7e1tnODiNBdds+aZrop58zQX57jolcX57sGDB+Wna2cxfP/+/cuXL3eWqHHJcSIb57bRvb5//151wqtrx7orHsmJ1in+1peNVesUzZR++HJ57UJ+OVshEyCQFjjy2V/bmy4bviVAgAABAgQIECBAgAABAgQIECBAgAABAgQIECBAgAABAgQIECBAgEDJAjPMy41H6D5//nx9fR1PVA8mNZ63jn+tLeNJ699///3q6irxpPXz58/jKFX4MXVhnXm5MZslolrN0oy/sRyRrxY+fPjw6NGjwfSWsEE1JyciX03LqVIUEYu0xN96Tk41ISf+biVdU2w/ffoUJXaw0P6rsP6vUtDVhwuxmJ0bxTXKZL3SAoFLCRyzMMdMnqibVePc20rHOSV+ymFcpkSbGY1D/RsT9YEitLrB/PePS9yP1sAkxnHO9lpUILNv9q+T3L9Pc3UvK8p5nOOibMe/RMds0fjnBD7YDrx+/frVq1c5QdXbxNSIqvrHeb9qYeKrqO9hEh2kZ8+e5f+aTB1meiEanGivavz0xnv99oAnsn2U3tEFssrxjx8/Vu1PbzjVV/E3zvLNDeKyMZqmaKOOcMHSTPhCy5kni+rokR29OVLmhfxCYpsO9ggtzz4GcDZdzPIjf8Czf42j7a0pLBAgQIAAAQIECBAgQIAAAQIECBAgQIAAAQIECBAgQIAAAQIECBAgQGDTAn//5z//OS4BMXUh5qbGv3G79+4VEx7iXbjdOU7x4HVzYmTsG5MlpswViec1I4R4zjueLa7mXXRndvXGsF75119/zT43ow58loV41O9fE0+vr1t0OYFHRmTOOw3JeJNVOsyYzRKbpbdZ59t4FrkqtJHvsxwxoOJJ9MJLwiwpvVQgzQn5p+Lw559/rjNR/1QELrJ+r4V5cMJAZuWNihnvnzwra+LQ7969izazNQVoMJBqwl4c0Vz9Qav8DdT9fKvmlnHqj9PcjJM8L3KaOzWpppoPVk+XbSa8dzm6lJnzcuOIsXHQ5bQwf/zxR8z4ndILrWIbB40jRlC9kU+vHNHEpQO8yLe7PJEdpPSOKzDzXjzGhPmoCPFvemUcl5xN7zVvXlQUq13IJ+QP23k4QssTadz9AE6ibO/pq12e/TMzaK9tb2bybUaAAAECBAgQIECAAAECBAgQIECAAAECBAgQIECAAAECBAgQIECAAIH9CYyZlxuzPmIWQXq2Z8xTiqelY8ZmLFR/K7uY8FA9T5nYvfVQb3dSbgQVgZz7EHY8AxdzTfOnc6Qzu9h5udWjfuk3UKWTVn8beRcPu6cnn8QDspuYlxsskZZEqatTPWIhinrM5zElbwTd4C5rPl4fhfn/tXfHx1Mifb+wj3c9AayGoBuBawirEayGcGsEaghqBGoIqxGoIagRrIawmoHv5znUoXiBgWYGGIa5/MPixzRN90XTNFP9nU5MZopU9VrNjam9TV2vagZ5FehVdT6nt5O9NuZM0f79999ruhM3cr+Xx+VmsaZEx1VX//TzJmav++sSJ2Z7hYe796de9DT4BJZPjSovPEt6xQwGCmNcC/M8lCz9bUlw7KHDm/sL43JTr9A1DyzZPuUnIU4Pn87AI/9KylmSJquPrnNx68Ls9UF2Da23voiTNvKcTR+yUAc1V6j8pBpdbuILfZEvBL/OwcOOe548LDb1BU7eVhb6PuFQCz/9zTG3/OnDqvo7tGoj/9+7d++IkcNen/6HLl9z/7773qqmVcR19StXaXV5fUg7ybe7uYuP/jqlaWibAAECBAgQIECAAAECBAgQIECAAAECBAgQIECAAAECBAgQIECAAAECGxT4n0llykSrJ0+eHApeunv3bmb2Z+pV/i+Zd5XcklVWdWtlmD35l2iKBFYlq965j5kLWHKKZu1yyELTwZtnOeP27FPeM5cukSr5NynC7YwCvadOYGTKnxbV+2l2JrIlzSyttwogz59VpHHVYNJmcmyribaySprMNcyBidKxdm4L54L+zBXPdVy6wEcvUZ6CacyzX53MkM5DbcZHQ+J78y99Th5hUx9Ss9dOhoUC27/3hyuSiNwEvA0HXeQJlcdcRmj5v3rMpX1WPxyQ9p9/GWvlSZeN3nMl85wirTr/9rQ++Sk9QDUeztCrV6y5M1Eosa0GFXE+hNw8ZHT7f6/ZgYs1emw3QQInujsX2uNBNhfsOq339NKWRCLlLNVbZAbkzXF4ep6089w+w783lFeVPHl31judLt/N4aJf5LvVOfueSx88HAe4cs9TPTqPK+oSR6WrSYezRM6H8ozAiS8U877p1OVM/zwpLvean/7X0Pfm+uZNITdI3UKykUaSJ3j+5aP8m9RgmvnYJkCAAAECBAgQIECAAAECBAgQIECAAAECBAgQIECAAAECBAgQIECAwKYFEiRW+C8xh701yWz+rFP0zz//FObTTZbphplLPSkq4IjTZYXb3vIftzO5dStyrj25NJnFPlqRCGe1iiRO4QMY9hQ4/+ff58+fsz+xZIfyybGZE9+tYI4tOW/3wHX2pF0dKl4oUqOUv7AkQUvMwKHc6v2JKCjPs/DU15wsl6m2PbSRpjsLUW6KQ6eYcf/RRd19Y57XP73ZMHXu06TpvbJ1V5mOMcnyL1nl/5QwnUaOKnlaJc2mHhPDGhv81L1fclHSxg49tau2nXaYEVpackluSZNGnq5mNM9F23bJ/dV753Z3pi4DFY9M95CcvRopBS0aOTz3fp7s3ZTVniQeOEX1Ue+JDmV4lv0ltRitZkmC3T/I9td6Sy7roTS5d0Z78oilVVTP2UP5VPtzS47mloF6SVbDJ9rrpxkt93YvuQQX8SJfeF1GG0kQ9vfisOOeJ+ON3nZ73M7TRy/rP9BP79OGB3XHSeaoDI0K78ok2/3Tf4DiGvreDJhLmtmkNjNA6iMCBAgQIECAAAECBAgQIECAAAECBAgQIECAAAECBAgQIECAAAECBAhsSuD/FJbm0CTX4ZiHwszrZOUzHatgifrAko2tTessKfNomlRqdA7c1PnWVVhO7wTfNINWkTJVdHQ2Z7JqHbXOn72BNOE6ZTZ2ovJKwE+f9bsO0fbPcqjnaba6Uy5oUyAtv5ntQtvNM5ZvX0Njntd/OC434T3dLi57clThzVvSFaQJzfuILG8wO0jp3h++iHn4Hgosr/qu0x92wz9FkQt0eqxIbx279+bRvfHADdjVS31zX3eL1Nv9Nos0cJYqt/LBbTPbNbe7o7uuw+l7eiVPb6ibGpXtr/Uefd1zNw1r5NMjxm8ZKgx3Tblxem/koyuyjwMPPVJHu69J1S/v63IdJ+VcnvhQTZs96hENr7cA8w5cmyVsbveeurVz+F5r5ja6PdAk1nxu1hXc2hc45Y18lLowweljrdGnZGFJWsnyTK8v0/DGNTz9Dwkc6pEGbrRDWQ3sL2+WS/S9aaLlXVB5sxmor48IECBAgAABAgQIECBAgAABAgQIECBAgAABAgQIECBAgAABAgQIECCwKYH/tCbY9f75xx9/vH//vvVRZkVnXtezZ89a+0/58+XLlwmXWmju4CkF2+CxP378ePjw4YMHD75//36oeNWU96QM7J07dw4la+1PylzWHNUNPEszyKdfvnxpHbK1P1P4NNpPnz41C1ZpfPv27fHjx839k7ZjnhyG5z7+/Pkz1+WUs0wqksT7FtCYZ7++7969u3fvXu7TZs65qUP95s2b+/fvN/cf2q66gkOTreujnj9/nu63/tMGgVkEPn78mJHS27dvD+WWoKPTH3Z51iefQ1PtMx5IGVKSQ2XY8v7cv029aniQ+mZ/q9jZ0xpLtBLkz9zm0e7ut6cW8CCrKU7fuIjWmzHwo0ePWs/ZZt0T4JdWccRQuXoNGR6H59R5mjdPd+XbXuSvvAHMUv2L6HlmqalMZhS48qf/lfS9w4/7VnPKoNqrccvEnwQIECBAgAABAgQIECBAgAABAgQIECBAgAABAgQIECBAgAABAgQIXLrAeFxugpS+fv3aqmeCkRLAUB7q2Tp84M9MX0to7uhSSAM5HPro1q1bCb3Iv0MJLmh/FZPTDZZuVqEKMztiynudSSbgJtQkq3nUe7KRMOCEtG05FCdlTglbjTYBACn5KRpNhMwmTNByc093OzE/hQF+3WPtIVAJXFVjThedJXTyL/1//iXkb4nuOrE6mT3cbGB5nGWdn+OmCCfEt7t6WDPzbCdmb8sdZqu0/ty+QNpqfvrhUMBb7qC057kedsknj87k2ctS/QjFcfdOb4bVzv/tBf5fP5CuYPZ+IGOb5vAppzg0PMid20w5UOZXr14NfHrlH13Vg0zrraKwmnHv3fafIfSJcbOj4/AnT57M+9NR3Vpcyp7dvMhfCvhZyrnjnmdPX+CcpW2c8aRX9fTvOl9J35uh8ujv17Rw8mqcoUJrpz8JECBAgAABAgQIECBAgAABAgQIECBAgAABAgQIECBAgAABAgQIECBwwQLDq/f2Rhxl6ufwUbN8OrxqbpbqPf0siV1JPpkdnmoOn657gT98+HB6AY7LYXiRqBQ1dUls83GZ9x4Vpa5PJRDDLk5rT4JqerNdaGe3qFnxb4lzBblV0+6fCfgJ0RJnv5I8R9cjjflc1zdXKl1B+rfudTxxT9pkqCXEGAAAIABJREFUWkI1aX7ShdOYw5Xrkt4mPxDQ1Ri4LrmUXeo0leYh6Zpm6SpHC5YT6Qe6l2N4z5Xf+4dwhlkyPDh04In7hwceKdWJ+Zccnrs1t/CkLjr9RivnVicwXPL0280eY3i7daJT/hw+UfVpbxd3ykmXO7bbQ8711G6VecujsitpvXlfGA6kn+uxW1360Z/I6fYArTaz+z/TUXT7k928yPdevuGnZKUxVxe0wReHlskue56wn/0LnJShKkaE8696Tylpe937sbknOaTXSs+WCib/1tU85c/klnIm80kDm2bZ0nuneLl3UtlkVVK8a376X0/fO2lYXreouTrhU24KxxIgQIAAAQIECBAgQIAAAQIECBAgQIAAAQIECBAgQIAAAQIECBAgQGAugf8zkFHvdOfMyRs4ZMaPhud259MZz1Vl1VvfevZYa6OKSp29DMMZZgbk6GTKzJgczuToT7uTTYOQIrVkun+u1mZSte7UwMwcPbrKowdGoFvf1p7MSR3NR4JDAt1W1+LNn7PP7EyrLjlvtyT1nlz0zMdNl1Iya/lQ3TXmrkx5L90NWmvdreE95eo0y5ZOpr70hzZyuuYhtkcFSu7Bvd77h3CGBwC5Ow4dOMv+4bsvZZvrhhotbe64brBH763Xispr3appYwPnSnV68zy0c8bBxqFTNPd3u7iBupzxIw+yFv6OW+/wi1vVeme8TSrY3OPN+6K7vXTH2Lq+m/qzt9Ne7aVsuD0s8SJf4Rs89DbCHfc8ve282xVUe1b4Ame0U+ot23K/q9JtDxFLP9BbjN6duaeO6Lqv+enf2yb32vf2tpnRnd6LuzemPQQIECBAgAABAgQIECBAgAABAgQIECBAgAABAgQIECBAgAABAgQIXK7AfwZmTfWu8/D27duBQ2b86M6dO6udqyr2w4cPM+lwxirMm9WPHz/u3bv39evXgWxzyd69ezeQ4JSPknNrxbwHDx5sSiwl/PTpU7OOmX37xx9/NPfMu33//v2WSTf/79+/J1l3vz2bFbh582baUnc+8WiBM+M27SHBBt++fXvz5k26lGQ1elRvAo25lyWkvXOdexM3d+aKpL+q92SK+cePH4++OnU+1UY6md7HZTNZuqacsbnH9gYFtnDvH2JJMxsYAOS+yN1x6NhZ9if/BEIfyiplS5+ZgcqhBDPuD0Ue7pOiSqqzP3r0qC5GSptutv6zu5Fnd3fnwJ6p6Qey2s1HHmTdS7nX1puHbF5Sfv782a1yvSevDKl+/ecsG8+ePRsereWu//LlyyznurhMekcmq71cr/8if8YLtOXBQ8Wy154ntcvgZFNfR6RTav0S0GjLTCjvy5cvR5PNlaASKxlE5SdXYptH+dSu+8qf/tfT9x79eN3UPTvXnSUfAgQIECBAgAABAgQIECBAgAABAgQIECBAgAABAgQIECBAgAABAgSuVuBgXG5mB3ZnV2dy3tKBH80rkXMNT7ZuJp5lO5MOS5bZmeVckzLJfPesDjcc9ZGAwIQCTsp2auK0ilYYajPUbWpus6dvTYKMWGLhUuZFw+GS/2grTTEySXf2+spwUYGBCLTuedPYEheXmLS0h4QidBNM3aMxHxLLc2F41dDugdWPGtT708kPx+PVKcs3Wh1j74FPnjzp3W/n1gTOe+93NdKAMzgZCMpNgdcZmz1+/HhgIbiUMIF564TmppttdZJdt9aePIXrQVTCUUYj/Keulzs1fat4u/yzdY2MyqqrvL/WWz1ku6+NzVadrmNqZFfz8IHt0Xu5GZA/kM/OPspwtHtFdv8if96LuLXBQ0tjfz1PXcGtfYFT8rtddeEzIFn/W4I0htGeM682ibo8rt++5qf/VfW9Rw99u4+n+o6wQYAAAQIECBAgQIAAAQIECBAgQIAAAQIECBAgQIAAAQIECBAgQIAAgYsTOBiX2xt6sf7M5pJgp3nRW/MI5838uNxKFqFKsTML8Lj8Jx2Vs2wzdLk7CTIROK9evXr+/HmCh2/cuJGAooXihUrmYackR68oMukCSTyXQKYsl2RVReTmJp0xLk5jHpaf2kunE6in/yYoZfag3JQ2rWU0Wjg90qK/ETCM5tNygTPe+72FzNBrICg3t0Oebr0HLrEz0SMDY4A08tEfqpirVJP6gXTReQrXp86PZYwul52+vU5fsjE1fUmeF53Gg2zg8u2s9Y6ulJtuYbnAs9zLvS+ttX/6pTU7yfq8593oNbmGF/kzsm9t8NCl2FnP06zgpKo1D1xoO68ehTmn/yxMOW+yBA8PvLnky408xI8745U//a+q771169ZxjcRRBAgQIECAAAECBAgQIECAAAECBAgQIECAAAECBAgQIECAAAECBAgQ2JNAf1xudzpdVeeBYIyFUIanDC5x0nNNjjxUl4SSJqy0DirrTZb57kuvlNs8b6LaNhh/0jsJslnst2/fpthLBMdmHnbJbOD1Z8M3q297CYG0unkjcqtCaszDF2tSL51Q2Nz7VYbpARKPN5z50Z+WdAJ1SY4+iwM3IrDQvd+tXcLJBhptmvSaT/+qeGnGWd6tW9RqT0KIZ/yRgkNnyf7CCKgqh+Zq1blVS9Z/m5R/zrLBcdGA3gofeZANIE9qXRtvvbnfE/g6UNl8NLow4/Dho58m6Hf4BkyvtcT4f7Rg50pwzS/y5zIvPO9qg4fe8uyp52lVcNKrQevYJf7M7wUU/rrcaP+5RPGqPA99NZGSn/JbBtf89L+2vnf4yTvQdI8+cCBPHxEgQIAAAQIECBAgQIAAAQIECBAgQIAAAQIECBAgQIAAAQIECBAgQOBcAv1xuYfmT0+azTlXlcrXG5nljJlGORBwMsspyjNJUG6mmQ7P18y0tkPXq/xEU1N++PBh6iGLpk/o3XDocnX2pEkMcwIpZy9MydTbXMf1A6hmr+n1ZDjcTtKQ/vnnnyXWf9OYR9vYpLm8zYimdJWji2SOnv1QgpKQgPfv3x863P7tCJzr3u8KZH7/cCz3+k//FDI30fB5086X6Bu7PoVdQeLx6tjmDPDKH8Tp57sn7d2TRefOMkLuLcwWdnqQjV6FfbTe9FGjz7XEaC335K2dR8fhJb+dUed26RuHuuizdFMrv8if8dptZ/AwgLCPnqdbwU19gVMVr7Dl5/uBc/1qQO96uRn5pGPvChfuufKn/7X1vbnvCruUVvspH2C3DvQnAQIECBAgQIAAAQIECBAgQIAAAQIECBAgQIAAAQIECBAgQIAAAQIENijQE5ebWNAsd9Yt63GTrrr5TN2zzsJrzVLdunWr+ecZt7OMyXBQbsqW+X8rzHdvIWRi9+vXr1s7z/hnHXIzWoaE5jbj9EbTFyYISMlq0q9evSrMULKzCww0qjT+TDteKLxh4Lwtk6ttzOU9XoID6y40QTsli2S2kMv/LMz8XJPvyysi5cA9uOi935JPUxkO6li6SbfK0/zz/v37w4+8POzSSTYPWWK7cFzaXLptmLRVyOaBrY9af07KtnXsLv8cuIla9b3aB9kOWm+iEEdbfiLh14nSz+qOwz+rlHfbd+/etZrfLv/0In+uyzrQ7605eBiu/g56nkMV3M4XOFUJ87YyPFKqKzL8Cyx1stk3ehvDid/wDNwFrfLv7+l/nX1vYSNvXf2r+qWMVt39SYAAAQIECBAgQIAAAQIECBAgQIAAAQIECBAgQIAAAQIECBAgQIDA/gR64nIPTacbnu68KM3KKyqcsaZNxqxVcuha1Mkyp60wGKw+ZK6NzIDvXWVlrvwn5TMK1cwtiYdXNGomLt8eDU5IVgkRvJKogHK3zabsvaCZwfz58+c0/uWKrTHPZZvp0XUkfHr1U1Z/KixSSZc46foWnleyeQXOde+3apEf5mjtaf3ZW85WmuX+HI1ZTflzDy5XgMKc87hvruc5KRIg46vRRThTjMQkrP8LMoXVP1eySR2dUdmhy7Tx1jvaR6Vea3ZTo3f3aK916EJc1v5Dd98ZX29XfpE/1/Xqbe0rvDjMXt+N9zyH6nvGFn6oSL1Nops4cblnGS8lMrZVmIx5TvzZqUP9T+tE1Z87e/ofqvsZW+YKfW8a+dQKplTn+gKztx3aSYAAAQIECBAgQIAAAQIECBAgQIAAAQIECBAgQIAAAQIECBAgQIAAgRMFJsTldqfunXju8sNXmFJWXph1Uo4ulFcV47xTzM979uaFqJfEbO4c2G5G6Qwkm/RR5heWzErM+saTspX4LAJZ3q3b4yX4KlPVl55IqjHPdcWbHdQ6S1H1LjzVqs6hSdutZP48l8AZ7/1mlRP8P9wVJAKtfOHoZs5zbY+uEp8udDRM7sTClDxzm/d+Ak6moiWefzg0N3X0cxvd6zjcervpr3BUdumtN7dGVqDtXsrWnnUWy61OOhonnAJfw5L1h4YZ3WFt62It9+c1vMhvZPAwehEvvecZreCmEuSdseTVIGU+y/cD3Sd1YSDxAHI3z4HE+WhPT//r7Hszrm6OtIcvdz5NF3Timsyjp5CAAAECBAgQIECAAAECBAgQIECAAAECBAgQIECAAAECBAgQIECAAAECKwv0xOUemk53aP8KJb6G6bwtxtHJ5UmfqLOpESats5z45/3790tm9554lpLDp841X6gxl1y1JaaflhBJUy6QIKt6ndX6qNxu6wRfacy1+cDGaM/z77//1hcxc+LXWc2yZPL9Qp3PgJWPygXOe+/X5fz48ePoHPfhYNE6q0U3RuM38rxLXRYtw2jmTcnRAvfmlvjDLJOe32VofZqhafa/efOmtd+fEfAgm6UZbLb1ZmnHkrtp5W6q5PdxSoo9y7U7YyaHhhmH9q9Q1N2/yG9k8DDXpdxszzNXBdfMp7AbrN9Z1ixbKxh4lh98uean/6E+9tD+Fa71On1v3rKbP4Y1XK9EL5+4JvNw/j4lQIAAAQIECBAgQIAAAQIECBAgQIAAAQIECBAgQIAAAQIECBAgQIDA+gIT4nJTuHOtMrT0ApXruw+fMUvulEzgW3oluuFCVp/eu3evJNnW0pTwHlHmwrmP57qPjqjRFR6SIKtufPWHDx/WXPNtErvG3MvVDIAvnBPfm8+knSVxuQkYnpSnxKsJbOfeH40cS0vbwqT2koXgnjx5stoV7J4oMSd1iMgpASepacKufv369c8//yQWN3dxthNyfG2j067wXHs8yLqSW269o31UVZ3uaKpbzXn3jJ4xEUEJKp73pFvLbeBuOtcLyL67yu0MHmZpilvueWap4MqZPH78uOSMuW3Xvz2b70op5GqvS02Qgf6qmWzq9lm+kxmoy/oXtxJbre/N9yStMO/uJcvLS0bRqxWpWwB7CBAgQIAAAQIECBAgQIAAAQIECBAgQIAAAQIECBAgQIAAAQIECBAgsJBAT1zuQNTQ6HSrhUqZbEvinZY7+5o5f/v2rWTJlFMiTGaszuiqlTOea8asFir23bt3SwqZqJ6SZNKsL5BJpa0osjSVXK8sDb1+YQrPqDGPQhXOiR/NZzTBrVu3RtPUUYKjKSVYU2A7934ifL5+/Tpc9y38KkdVwtGSJEoh680OV2e5T5uS3QVvjzhvwqETUXDz5s0jjnXIgIAHWRdns6037ynN5TS7Ja/25MVt/fCbktv8jC+zh6zm3e9Ffl7P4dy2M3gYLmf5p5vtecqrsLWUoyOlqsDlK47OUsGMNpv5JJD1LD/4sqen/5X3vVk1NwJp7d1rmvHA69evM3g4SxtrtnPbBAgQIECAAAECBAgQIECAAAECBAgQIECAAAECBAgQIECAAAECBAgQWEKgJy53IGqoZB72EqVMntcTl9sKCzzkWTjF89DhO9s/tXlMTV/IVTjXsDnjuTBnyVYQyHTSVkh8Aq0TVLZyYMnUxjk1faHkbhrzml1ldyJyr/buF+vrrfWWd27k3q+IShaiLIk9Wwe8pCSp0Rba/JZ/XmGdi7XmWaY+mKamL6zLbh5km2q9rZHSoWtR0jkcOvbo/SVQrSUijz7XZg/0Ir/apdnU4GGJWpfcUEucd2d5Fr6JpGtac7DU+lqvsJCjl2bq03xq+tECVAnO8vTX9+ZnaxLvnWacHzXLT2AkFvfDhw9ZIzcRuav9SFZhC5GMAAECBAgQIECAAAECBAgQIECAAAECBAgQIECAAAECBAgQIECAAAECMwr0xOUORBZlttm55lS1Ju2VLEs4I9NqWX358uXTp0+jp4vGyrGCo0U6b4Ks8TKpAFPTl2feaqi9B1ovt5fljDszfzQ3VCtUI40k9+P66yJObZxT05c776MxnyU0aBh5YD2l4QN9OrvApu791C7T2Qem9VfVzyCtMN5gdq5uhinJwKCxTt8K/6j3r7axXD+5WhUu60RTwaemL9fYwYNsOZxyxjpl+szC2/nRo0f1UWtujHKVvGetWeDZzzXQJ3uRn0t7a4OHuerVzGf0Vmomtj0gkHfM/NLTQIL6o9VW806cZPNnwtJpJMi8LsYpG1ObzdT05WVb/+mv762vTtp8WlS+N05s/3beWeri2SBAgAABAgQIECBAgAABAgQIECBAgAABAgQIECBAgAABAgQIECBAgMC8Aj1xucMnyGzsd+/eDadZ4tOBiW5LnO5ceZYslJeybTDS7Fxi1XknrfGSaZrLrf9TMgd0NOzqvJjXdvZMTb53715zdnIEnj59+vHjx7NQaMzzsi93s3fLWfiDEXqALt1Z9mzt3g9CyUKUy8UwHHcVSsrz4sWL4zKf6yijprkkC/PxICuEKkm2qdZbGJSbep3r94NK4t/ONcArudxLp/Eif7rwBgcPp1eqm8Omep5u8S5rT+EzsWQQOEvFWycqLF7JqSdldVXfyeh7S9qPNAQIECBAgAABAgQIECBAgAABAgQIECBAgAABAgQIECBAgAABAgQIELhEgZ643ISoDdckKyCtH5rbCndcfxHLYZNZPs0038JFnErCYGYp0qVkktn/5bOHX79+vVy9Wg2190RWy+xlOcvOrIibHu/79+/Ns6eFvHz5srlnzW2NeUbtbXaVeoAZL/HRWW3w3s/IqtUX9dZua626pDyJRc9SwL3VWWfnuZbuXKd2GzyLB9mMF2VTrbcwxr4kOHZGomZWo6+xSVz4ttXM9oK2RwW8yJ9yNTc4eDilOgPHbqrnGSjnRXyUhUNLyplBYBpYScoT07QW5p0UTDt86mt++ut7h9uGTwkQIECAAAECBAgQIECAAAECBAgQIECAAAECBAgQIECAAAECBAgQILBXgZ643JK51Jmp+ezZszVRcsZ6ydzyCMw1S3j6uVpLlwxkuOYKkAPF2NRHiWgqabqJKDi7ntUyN9Jy0mYyg7Z1OT58+FA4eXq5WmjMc9mWRAzOdS75XJDANu/9woC30Xn/K1+IwvKUj3BmL39+L2OXP+YyO9S8GXqQzeK5qdabZWZbQ6ZDdTzjw7fkXWDfcbklAl7kDzXd4f3bHDwMl/m4TzfV8xxXha0dVRj7WjgUPKV2acbNnjzd9Z07d07JsHXs1T799b2tluBPAgQIECBAgAABAgQIECBAgAABAgQIECBAgAABAgQIECBAgAABAgQIXIlAT1xueYhF5vBlivY6Uomp+PHjx+fPn//555/M9lvnpCuf5e3btyVnLJnzV5LP/tJkhZmBmO3EdWcd1KXjyevo8f3x7qxGWRG3tRJUrl16mLOHbVfOGvMs7W2bvWVzNvws1ZTJJIFt3vvfvn37+vVrSUVKVmUvyWeuNFkbrSSrrAKXOpaknD3NNvuB2au5wQw9yE6/KJtqve/fvy+sUeG7ZGFuk5KVBJiVrEw+6aSbSlyIn99K8CI/6cJtc/AwqQrliTfV85QXe8spnz59WlK8dLP5yqsk5dFpWqG/hQHDk053nU9/fe+kRiIxAQIECBAgQIAAAQIECBAgQIAAAQIECBAgQIAAAQIECBAgQIAAAQIEdiPQE5f78OHDwuplWvODBw8SxrZaoGzCP0rmWxeWf1PJyg3PuAjVpsR6CxPGhFZmgmkil6oQ2fwfscxATXM9+zqovWW2c32BtITnz583z5sGk5ZTGGDWPHC5bY35dNvCGdKnn0gOlyKw2Xu/MOAtT7QNLv1aPW1H20Dhj4+M5jM1gX5gqtiM6T3ITsTcVOv9+++/C6tz3p8PGD17fh1j6ci3QqglknmRX0J1s4OHJSqbPDfV8yxUx5WzzVdYhdHOiw6WWr8Ck/FbeY8xSewKn/7lkr5EndSWJCZAgAABAgQIECBAgAABAgQIECBAgAABAgQIECBAgAABAgQIECBAgMDGBf6nt3xZdLQwRCSHf/q//zKrL3FuOXCvcbO9UDPuLJ+CaabsMHtCK9+8eTOcxqfXLJCfEkin1RTIPOns2WC0m8bcvExHbG/wmh5RC4fMJbDle78w4G003mwuq0n5pFQli/1mYJn1BiflPEviwkiYWc4lk66AB1nXpHzPdlpv1j8sX+z9vL9ykh5pdEXc/BRLngjlF+KyUnqRn/d6bXnwMG9N69y20/PURdrBRr4re/To0WhF8qXQs2fPRpMdlyALZTcPXGKx3Dr/K3z663vrq2+DAAECBAgQIECAAAECBAgQIECAAAECBAgQIECAAAECBAgQIECAAAEC1yPQs15uKt9aSbKEI3O1c9Tvv/+euNwsKfPx48cdr0RUAjI1TStQcOBwM2UHcHxEYEAgnVI6qNa9lhsq0SYCOAfcLvSjbUYwXijmpRd74/d+a/myAe1bt24NfHqujwrvtUTKpbNdv5CFxVu/YM5IYFRgO623NXYaKHnhAtoDOZz4UUkBRgN3TyzDeQ/3Ij+X/8YHD3NVs5vPdnqebtkud0/WUy3snZYbLLV+BWbRuNzLvVJHl1zfezSdAwkQIECAAAECBAgQIECAAAECBAgQIECAAAECBAgQIECAAAECBAgQIHC5Av1xuVnd4s8//zyuVpnonFU+Hjx4kOiRKkY3i5cm5uS43K7kqIQxl9d0m2E55eWXMgKi1tdvBpninFnmrUiM7CkPNVm/zBdxxs025pK57xchrJAnCmz/3i/vhbYZKlM+LMkalSdezSMOz1j0iKMcclUCm32Qbaf1XlA3VdJPlq/9e4k3ghf5Wa7a9gcPs1SzN5Pt9Dy9xbvcnYVxsC9evFiiju/evWt2ffm6z4We9+mv712i3cqTAAECBAgQIECAAAECBAgQIECAAAECBAgQIECAAAECBAgQIECAAAECGxf4n0Ple/36dRa/PfRp4f4qRrdOnHUpM//v3r17+d/qlDVLNsonuycxuiadbQIlAgl9z48FdFNmerQbqsuyjz3lsYL7qK9a9ApcxL1fPgbYZrR5ealS08ePH/deqYV2ZuS5UM6yJbC0wKZab3lQ/dkfviUFaP1Ky9KXcv38vcifaH4Rg4cT63jo8E31PIcKeaH78+L56tWr0cK/f/8+8aKzv6K2wn0Lg4RHSytBU0Df29SwTYAAAQIECBAgQIAAAQIECBAgQIAAAQIECBAgQIAAAQIECBAgQIAAgWsQ6F8vNzXP6hmtqXunc3z9+jUzER89epQJ05loeP/+/WfPnmUtmtNzvvQcymNyStaAunQN5Scwr0CW7O4Nys1Z0svNu07OvCWXGwECpwhcyr2f0VFhNUvizQqzmjFZeanKRztzFa+8bHOdUT4E5hLYTuv99u1bc5XF4Qqe/VWl5JcC/v333+FaXPqnXuRPuYKXMng4pY4Dx26n5xko5IV+lBszv09XUvi3b9+WJCtPk268OdpMP/nw4cPyw6UsFND3FkJJRoAAAQIECBAgQIAAAQIECBAgQIAAAQIECBAgQIAAAQIECBAgQIAAgd0IHIzLTQ0TNFs4cfAIjkzvTnhGwnSzfG5idDMv8N27d1cbINecJTmMWTLXfDgHnxK4KoH0Y0+ePDlU5XREFgs6hHPp+zfbW+4+HGgjLedS7v2MfMpXbtxmqy4Pw0uXm8iQNVvINsXWFHCuyxXYTust76OiffZiiyqs2rwX+ePu/UsZPBxXu5Kjzn4LlxTyctMUvnjOHpfbWqe3sBiX63zGkut7z4jv1AQIECBAgAABAgQIECBAgAABAgQIECBAgAABAgQIECBAgAABAgQIEFhf4H+GT/nx48esarv0+maJ03j/f/+lMIkEzjTBq1q+Y1KMSnn0y/CV9WmJQC5NQhHyL000oXTN/7OzyiE7S7KS5iwC6UnStQyfOgnyowC773M05uFm4NOdCVzQvf/58+dy/G3Gm02K4cnTM4uJlVf5xJTbFDuxUld7+LU9yLbTeutBb0nb206xB0p7JaN3L/IDbaD3owsaPPSWf5adF3ELz1LTs2SSNpZR02gXlF63un/nKuTff//dzOr58+fNPze+fXFPf33vxluU4hEgQIAAAQIECBAgQIAAAQIECBAgQIAAAQIECBAgQIAAAQIECBAgQGBGgZG43JxpnVlldZUSA5x/ma344sWLx48f1/t3vFG+WG4QxOUu1xKyaGHio9L8ckUyFzb/ljuXnJcWyNVMkH/hzZXfAkjiLNy9dKlWy19jXo3aibYmcHH3/qRnzaQI2K1dmqo8k+p7ehV2IHY6woXm4EG2ndZbOJqqWlrCvbYf8bUd26VvTy/yhcIXN3gorNcRya7n7jgCZ5ZD8uLZWr22N9ssmZsfyOv9aOrO/ARVMxJ446+9+3j663untlLpCRAgQIAAAQIECBAgQIAAAQIECBAgQIAAAQIECBAgQIAAAQIECBAgcKEC/ykpd2aVZfZeScq50mTi4JMnT7KiWiYRzpXnZvOZFKNiBZvZr2OadyLA09hi++DBg0yTTWjupIsye5FkeKJAFtW5d+9eeRhJOpxHjx6deNItHK4xb+EqKMMZBS7x3r+2x015zzxLQzJqmoVxzUw8yGrt7bTe/XVT27GtL/dyG17kR20vcfAwWqmjE1zV3XG00ikHJi635PD3798nQrUk5Wia/OBdM83Tp0+bf27WzbQOAAAgAElEQVRke39Pf33vRpqWYhAgQIAAAQIECBAgQIAAAQIECBAgQIAAAQIECBAgQIAAAQIECBAgQGBRgaK43JQgs8rWn8CXWeAJlnv48OFcUxIXpTw68/1Ndj+aYs0DE/KdpnXjxo3E4mY5mtOvQhYXqv6tWQvn6gqks0pQ7tQLmmDsly9fdnO7iD0a80VcJoVcWuBC7/2pndXSjEfkPymGZwf1PYLIIaMCHmSjRGdM8O+//57x7Euc+vbt20tku9k8vcgPXJoLHTwM1MhHGxfIz4EV/uZdvqM4vS4JO2/+JEq+r5hrGd7Ty5Yc9v301/fO0khkQoAAAQIECBAgQIAAAQIECBAgQIAAAQIECBAgQIAAAQIECBAgQIAAgS0L/E954RK0lhmECZTN2pLlR52eMkuFJGTu8+fPmcJ4em4bzGHSZPfMpNxgFS6oSJmZmhVxj5vkmkn8d+/ezf/Vv0QiZePmzZvN6j979iz5N/fYXlMgU3u7K9/mqjWnIx8qz/Pnz9PF/fHHH4cSbG2/xry1K6I8ZxS43Ht/5THVGa9RdepJY57TS2vUdLrhojl4kA3wXmjrTbEnxeoPCCzxUYqXwV6G60tkvuU8vcj3Xp3LHTz0VmeWnRfa88xS99UyyQ/e5Quu0dPlK4vTO6vW9x554R097woJrufpr+9doTk5BQECBAgQIECAAAECBAgQIECAAAECBAgQIECAAAECBAgQIECAAAECBM4oMCEuN6XM2hpZ6CyT+VrT+5auQKJWfv/99w8fPmxqcY+5an1tMTlzuU3NJ8uVJGK2ZApsM+fM3f/rr7+y/uoFhWs2y39V271B0a9fv378+HEuX0lobmJ6M0t4+2ga8/avkRKuKXDR9/7KcaprXpfecxnz9LJc4U4Psgu66JNu27///nuX72sXdL0OFdWLfEvmogcPrbr487IEcjMm/nm0a803b3lWntijtr64++9//3teqyt8+ut7z9vknJ0AAQIECBAgQIAAAQIECBAgQIAAAQIECBAgQIAAAQIECBAgQIAAAQKLCvxnau5ZHfTNmzf//PNPghWnHnti+gcPHmRNmxMzcfgVCnz58iWzIdN+CoNyM002i9hkieZfv35l5mgV1XmFbpdV5YcPH3ZXKk4wfy5fKpIokZLqZPZzlb4k8VnSaMxnYXfSLQtc+r0/GpWxZXxlI3CEgAfZEWjnPeTafj7gvNqLnt2LfM176YOHuiI2LlSgcN3aVlTt1Mrm27PmODO/OJZOYGomc6W/5qe/vneuViQfAgQIECBAgAABAgQIECBAgAABAgQIECBAgAABAgQIECBAgAABAgQIbE1gclxuVYE7d+5kkl9mab948eL27dur1SqrWSZOcrXTrXOiSZPdb926tU6p9nGWrH2aWddZ7bYwIjfR5onk/PHjx8uXLy2QeyltILONc7Hev3/fLHCCqxNZXa8vlC6rMDQ3s5+32clozM3ra5tABPZx708aA+zgul9bfXdwyWasggfZjJhrZuXtY03tFc515S/y+xg8rNBOnGJRgcJ1a/OGm68mji5JvqxrHpufHmv+udq2p39FfeV972rtzYkIECBAgAABAgQIECBAgAABAgQIECBAgAABAgQIECBAgAABAgQIECCwpsCRcblVEbPsw7NnzzLNLsvnZs5f1t9YoehZ9TRLbaxwIqe4dIHE1v7++++tcM1DlUpEbppxos3rSM5DKe3fmkCWG/r69WuzVHfv3s3Kt63I6kRoF67ynfj/UyZAN0sy17bGPJekfPYksI97X8DbntqkugwIeJAN4Gz8o/zWycZLqHhHCFzti/w+Bg9HXHGHbEogN2Dhm+nRS+bma7rmO3J68rN80eHp32p4V9v3thz8SYAAAQIECBAgQIAAAQIECBAgQIAAAQIECBAgQIAAAQIECBAgQIAAgX0InBSXWxNk5YcE6GaRyV+/fmWNyizEkbi4+tPZNxI1N3ueZ8xwUkyOheZKrlQmoSYmM7OuSxInnryKyE0zLkkvzcYFckETup8Jr91yJu66ZH3vrKO1nU5GY+5eR3sI9Ars7N7vreMOdk4a8+ygvqoQAQ+yq2oGGURdVX13UNkrf5E3eNhBG77QKhQumXt0XG7rwMLvRmbE9PQfxrzyvncYx6cECBAgQIAAAQIECBAgQIAAAQIECBAgQIAAAQIECBAgQIAAAQIECBC4FIF54nKbtU08ZNbESFxcYnQT7vj69evMOJw3TDcrYT5+/Lh50ovetgjVvJfvzZs3WSa3uTjMofwj//fffyeeXETuIaKL25/eJhd0oNi54gOf1h99+vQpDan+81wbGvO55J334gQu997fwRhg0i+G7KC+F3d3nLfAHmTn9Z/l7MLpZ2G8iEyu7UX+cgcPF9GcFHJYIKvXlvxiVL77Gn69PXSWVlxuWvuhlEvs9/SfpHptfe8kHIkJECBAgAABAgQIECBAgAABAgQIECBAgAABAgQIECBAgAABAgQIECCwZYH543KbtU24YwJoMyevCtPNUrpVmG7JBMRmPt3tzDI8bnpiN6uz75k02d0iVMPXK+s2P3nyZDhN9WlixTPJ9eHDhyWJpbkIgXQv6W2Gi5o5ry9evBhOU32ahpRFfkpSLpRGY14IVrb7E7joe98YYH8NUo1qAQ+ymuKiNyaF008K1L9olt0Xfvcv8hc9eNh987uSChbGyrYibEtw3r171/zi6K+//rp582bJgbOk8fQ/hXH3fe8pOI4lQIAAAQIECBAgQIAAAQIECBAgQIAAAQIECBAgQIAAAQIECBAgQIDA1gSWjctt1TYRcVWYbqLdMmk7C1c+ffp00lTvZoaPHj1q/nm520cLXG6VFyp5WterV69KMs8U2MSKrzk5taRU0pwi8OHDh8JltDNRuHAF7wcPHpxSpFOO1ZhP0XPsVQlc+r2/gzFAM/BjtO2d/ssso6eQYCMCHmQbuRCnF+PevXvlmUzqEMqzlfLsAjt7kb/0wcPZ24MCzCJQGJf7/v37Hz9+TDpjK5S38ESTTnEosaf/IZnj9u+s7z0OwVEECBAgQIAAAQIECBAgQIAAAQIECBAgQIAAAQIECBAgQIAAAQIECBDYrMCqcblNhYREZqnSly9fZoph1tE9YqZgpn2Pro3ZPONmtydNdt9sLc5esDSn1vTTQ0VKY9tHyzlUwWvbn6i29CH3798vr/inT59KYuGyonKCeMuznSulxjyXpHz2LbCPe3/SGGCbC1FOKpW43H3flXXtPMhqih1sTLptM3baQZVVYVjgol/k9zF4GL5APr0UgdxKWcm2pLSFX3RUWeVX8PK2W2ebPnzSm3J94BEbnv5HoJUfctF9b3k1pSRAgAABAgQIECBAgAABAgQIECBAgAABAgQIECBAgAABAgQIECBAgMAFCZwtLrdplCUgEieZuI4sn9vcP7pduDjqaD7nTWCy++n+CZ7MMjIl+QjKLVG6oDSZW58IkPQhk8qcKa2Fk5vTyXz8+HFS5icm1phPBHT4lQjs5t7fwRhg0vKYk+KQr6Qxn7eaNxr/CpedHy2wB9ko0WUlmNRNTQrUvywHpe0VuKwX+d0MHnqvhZ2XKPD8+fOSYhe+ulZZtRIf8RN4JUXqpvH075ost+ey+t7lHORMgAABAgQIECBAgAABAgQIECBAgAABAgQIECBAgAABAgQIECBAgACB8wocjMvNMrYrlyyRclk+N5O5C9cMSfESj/fly5eVyzn76Ux2P5H03bt3hRHaf/75p5VyT9Te2uG3bt1K13FEqbKYT+Ec5UePHq3WH2rMR1xKh1ynwG7u/bt375ZfwUkRsOXZnphyUhjepDHPiQVz+FkEPMjOwr7oSSf9+sk2u6lFfTaY+WoD17rul/Iiv5vBQy1v49IF0sGWDI3yxVf5b0WdJS7X0z9NUd976fej8hMgQIAAAQIECBAgQIAAAQIECBAgQIAAAQIECBAgQIAAAQIECBAgQGCqQE9cbmbUZemsatLqt2/fpuZ4YvpM6k0B/v7778J8WpMOC4/aVLJUOUv3FBYpMzILU15JsjTRhE2WVDbI5e2qJENpLl0gQdol06ATYVIYwXsiiMZ8IqDDCRQKbOrev3PnTmGxk2xSBGx5tiemnBSGNynA78SCOXx9AQ+y9c3XOWP5Lwh4VVnnihw6ixf5QzKn79/U4OH06shhOwKFb5qFX3ylE2gOzPKbd8f9iNUkH09/fe+kBiMxAQIECBAgQIAAAQIECBAgQIAAAQIECBAgQIAAAQIECBAgQIAAAQIEdiPQE5f74sWLqnqZz1c4+W92jixlmeCTkpC5fURaZh3XQkOT3VtQhUG5OSpNZYU5qa3i+XPjAoUdyPv371dYaVlj3nhrUbw9CWzq3i8PeGsGWmzncpRHC5fXdDu1U5JJAh5kk7guKHH5q0p5h3BB1b+gonqRX/RibWrwsGhNZb6mQGFcbl5IS5ZjbX2DV5j5ifX19Nf3ntiEHE6AAAECBAgQIECAAAECBAgQIECAAAECBAgQIECAAAECBAgQIECAAIELFeiJy/369WtdmUz+q7dX3kgI5efPn0dDcxOjUjI9ceXCTz1d+WT3bcbkTK3vXOmzLEmzuQ5km4Vi7t+/P5DAR9cpkJUb60m0wwJPnjzJQkDDaU75VGM+Rc+xBKYKbOfeT8nLgxm2GfBW/osh5aOdqRdU+i0IeJBt4SosVIbym3cfr2YLMa6QbfPNyIv87OCbGjzMXjsZnksgX3zly4qSs7dibruH5HX106dP9f58mbbCdyCe/gHX99atzgYBAgQIECBAgAABAgQIECBAgAABAgQIECBAgAABAgQIECBAgAABAgSuSqAnLrdZ/8RanDHqNTMUP3z48NtvvzWL1N1uTj3sfnoRe8onu6c6Z7wiW8N8/vx5YZEKYy8Lc5NsTwLPnj0rvAHLY+eO8NGYj0BzCIFTBDZy76cKhV1QUjYn/Z9S93mPFZc7r+fl5uZBdrnXbrTk9+7dG01TJyjvE+pDbCwh4EV+CdXtDB6WqJ08zyVQ+AAdjcttJVhnsdzCwsf2Sr6T0fee6z5yXgIECBAgQIAAAQIECBAgQIAAAQIECBAgQIAAAQIECBAgQIAAAQIECKwvMBKXmwKdN+r1zp07rcmFXaMdTP5ONUdXBq4rvoP61nU5ZePNmzeFFFl/JsKnnOtcx378+PHl//uX+p6rGLs/799//z0a/x+ERMRlLv4SGhrzEqryJDAqcPZ7vyph1t8bLWqdYGu/zZHyZHnMunjDGyss2jZcAJ8uJ+BBtpztFnLOjyWV/4LA58+ft1BmZYiAF/klmsFGBg9LVE2e5xLIULDk66B8+5HvBwYK2frqbIW4XE//3suh7+1lsZMAAQIECBAgQIAAAQIECBAgQIAAAQIECBAgQIAAAQIECBAgQIAAAQL7E9h6XG7EHz58ODwR/N9//93BhUnsaGEtTHavoFqzTgf0ypdwGcjkLB+9f/8+ha/+PXny5CxluIaTJtokM+xLavrq1asvX76UpJyURmOexCUxgbkEzn7v1xUpD5zY2hig8AcyUtPycU7NYuOCBDzILuhiHVfU8m5qmyt7H1frSz/qvLFh0dvli/x2Bg+X3j6Vvynw9OnT5p+Htgeetu/evWv+VErGXWmrh/KZa/9AeVqnyHcarT2X8ucR38noey/l4ionAQIECBAgQIAAAQIECBAgQIAAAQIECBAgQIAAAQIECBAgQIAAAQIEThS4gLjc1HB4kmJz9uGJHGc83GT3Sfjfvn0rnPSfdVAnLUU4qRgS70YgqzgW3oPDPxNwBIjGfASaQwjMJXDGe79ZhcL+J4eUx8E2819uuzzwoLyOy5VWzgsJeJAtBLupbBNgWVie8m6hMEPJjhbYwrXY5Yv8RgYPRzcMB25Q4PHjxyWlSozojx8/elO2QmRXGHd5+vdeiOzU9x6SsZ8AAQIECBAgQIAAAQIECBAgQIAAAQIECBAgQIAAAQIECBAgQIAAAQI7ExiPy00ESObbnbfamfl6+/btQ2XYx3q5d+7cGahjs+5bWyuvWbbVtjMhtfBcs0dRDp93H1Hiw3Xc66dv3rwpuQdzictDU0qsNOYSJWkILCdwrnu/WaP8fkRJ/5NDtjDRv1nywjFJfiMjY7nmgbb3JOBBtqerOVCXwlWv8/J4KGxsIPOlP0qR0gvlhWveUdzSxT4xfy/yJwIOHL6FwcNA8Xx0iQKFkbSt+NuqpvnKrjlEzKhyhXGXp/+hZqbvPSRjPwECBAgQIECAAAECBAgQIECAAAECBAgQIECAAAECBAgQIECAAAECBHYmMB6Xmwo3Z/idq/4D0ZW3bt06V6nmPe/wakL1ubJO7AYnu9fFW2ejvE0+evRonSJVZ9lHlPiaYps614cPH0rKkynI7969K0lZkkZjLlGShsCiAme591s1KgzGKO8xWvkv9GdheQprt1AhZbu0QGEzSDGMypa+Fovm//z588L8//7778KUqyVL4dNQEyuVUdyzZ89WO+/ZT1R+ey5X1L2+yG9h8LDcVZPz+gKFg6UXL150y9YK1i3MqpvPpD3l3csVPv3LcSaZT0q81753EoLEBAgQIECAAAECBAgQIECAAAECBAgQIECAAAECBAgQIECAAAECBAgQWFSgKC63fB2M5co6MKUsi7Atd941c378+HFhXbYwyW9Nme65Chfoy4EDLaeb7el7Mt3/9EzkcC6BrKL2+vXrkrNnbvFc4fEacwm4NAQWFTjLvd+qUeLESsYAWbI7S6K1jj3Xn1++fClcJb48nO9cdbnO87YeZCUtsBfKg6yXZX87s7J34bh6Cy+PLf9m0NpVDde3cC0Gms3R3U7r+p7lzy0MHs5ScSddSCB97N27d0czz9Dr48ePrWTNLi4frROX6+nfugrNP/W9TQ3bBAgQIECAAAECBAgQIECAAAECBAgQIECAAAECBAgQIECAAAECBAgQ2KtAUVxuokBbE/fX57h9+/ahk+5mvdxUsDBw5crjchOSVBgIFNKbN28eajlL7L+qif5LAJ49z4TH//XXXyXFGIgxKDm8SqMxl1tJSWBRgZXv/d66FI4BtjDRvyp/4ZKYT58+XflZ3Mt7KTtLotT+/fffJapz3Ijag2yJa7HZPHM7l5RtCy+PzXK+e/eu+ee9e/eaf+57ewvXYscv8lsYPOy7AV9b7QrjaV+9etWUSRfX/HokL7MrjLs8/ZuXoLut7+2a2EOAAAECBAgQIECAAAECBAgQIECAAAECBAgQIECAAAECBAgQIECAAIH9CRTF5abarfU31ocYiFIYmOm7fjlPPGPhRMzCSJgTC1NyeHMCaEn6WdKUn3Sg2cxSklYmCV8vL1vrWH9uRyDdXUnL+fr168uXL08sdnmDKSnSiYVpHq4xNzVsX4nAmvd+L+nFjQEKI4QL4417Ta5w53HBscdBteJ7j3vQeJAdh3+hR92/f79kOcfUbjtvKynMixcvmuCz/LRKM8ONb3uRX/QCnX3wsGjtZL6yQCK9S87Yivls3ePrjLs8/UevVOu6jKafPcHAuG65L1G/fPmSQPE3b95kVecEb89eKRkSIECAAAECBAgQIECAAAECBAgQIECAAAECBAgQIECAAAECBAgQIEBgUwIXE5c7EKUwMNtsU9YlhcnCJq2J471HZRJka92n3mQr7DzL8rCtMJKBai433bD3pJkg27vfzssSKLwNU6lMes7E01NqpzGfoudYAvMKrHnv95a8sAD5UYAtTHNP71cyBsioJvXqra+dvQIlw9ryYJjeU9Q7W/kMDLbrQ7obHmRdk33vKQy4bS3neEaTdJjpNusC5O3gjz/+qP+8ho2zx4YN9C0lPd7Gr1Hhszu1OP3FYeMUijeLQOGvtNT3dbq45rcQq3Vxnv6jl7u+RqMpF0qwZt+bdvjw4cMbN25kRfpHjx49efLkwYMHv//++507dzby1eVCyLIlQIAAAQIECBAgQIAAAQIECBAgQIAAAQIECBAgQIAAAQIECBAgQODKBUrjchN6cWL42YnQA9P+snDTiZlv6vBnz56VRJOefZJf0ApjcmbnbYWRzJ7/0Rk2Z8QenYkDtyCQpYoK11LLrNNTCqwxn6LnWAKzC6x27x8q+QWNAUp+RiTjmdToUGXt7xUoGQQOjIp78zy0sxVZXXLqblYeZF2Tfe9JjE1J2FhaV9bK2wJFa+nIksJvodgzlsGL/IyYvVmdffDQWyo7L1Tg6dOnJSWvh2Gt74VW6+I8/Ucv0/X0vRntJwT3/fv3XZMg5AuThOx2P7KHAAECBAgQIECAAAECBAgQIECAAAECBAgQIECAAAECBAgQIECAAAECOxAojctNVeuZf2epdqZz9Z63MHau99jN7nz9+vVo2RICevbl8s7VJMoXVlp5tmjhAmKjF1eCLQiU3IYpZ7qmzMU/usAa89F0DiSwkMA69/5A4UseJVmI8sePHwOZLP1Rzt47+b513kLM1lFX/mfWGRsVaC7+OZp4IMHnz5+bnx63iKgHWdPwSrbzClBy3bNc3tlB8rrU6qxWC1o7e92bBTjXW1tVhmt4kS983p344tC8prb3KpDfPrh79+5o7fJFR/XbB+eKyy15ClS1uObvZK6h703MbV5MhltsHsRCc4eJfEqAAAECBAgQIECAAAECBAgQIECAAAECBAgQIECAAAECBAgQIECAwIUKTIjLzVSqMwaCHprMt8u43KwA/Ndff402qfNOds800NY099ECz5Xg1q1bhVkdmgVeePikZAE51Eon5dNM3FwQr3zmazMH20cLZEp04TzaTIZ+9+7dcSfSmI9zcxSB5QTWufcHyp/YyJKwsVYYxkCGS3zUWn+y9xSpRcYzvR/ZOSBQuGjtLIHZzfjewvN2S+5B1jXZ/Z6bN2+W/IJAxuFHD5DmMmx1VlmIMoWfK/MLyseL/NIX6+yDh6UrKP81BVod16FTJxgyfWzzK4h8ibRaF+fpf+i6NPfvvu99+fJl4beCSfbmzZsmjm0CBAgQIECAAAECBAgQIECAAAECBAgQIECAAAECBAgQIECAAAECBAjsQGBCXG5qWzhBcAmXLA/bm+0u43JT08ywHI3DjMmXL196WVbY+ejRo8KzNKeKFh4ynOzo0JHhbE/8dIkQqSZd+czXEyvi8Frg2bNnhY0t4WfH/WxBYf51kdbZ0JjXcXaWzQqscO8P1z3T1keXSsuQbJbIzOGS9H6a7m60l0jnZvJ9r97ozsKRbWup29FsexM0Mxltcr05ZKcH2SGZfe9P1H1iXEfrWPIrA6OZHJ2g9StCebdKBNHRuV36gV7kl76CZx88LF1B+a8mkJVFR78LSmHydVDrZ6TWvM09/Qvbw5oXpVWkpb9EzRvBpNrlhwXP9fLSkvEnAQIECBAgQIAAAQIECBAgQIAAAQIECBAgQIAAAQIECBAgQIAAAQIE5hKYFpd7xtUeehdlylzALCs3l8XW8jk0i65ZznNNds9U0WbIaLNIK2xnEZjyaaDrrNOVKYn1OiGFETUlUNbLLVFaNE1vz9M9Y26H8kj15uEac1OjfPuM/U95IaW8aIGl7/1RnBRgNCTjuG5n9NSjCTKrfjTNhw8fRtNI0CtQ+FwoGSX25l/vzNCl2Zfeu3ev/mjSRmGBqzyNyibZbjxxYlxHw7nTxvLWcJaKJPin1Um2AtjOUqozntSL/Ar4Zx88rFBHp1hHoPB7nta692t+OebpX9gSdtz3ZsXmQoQ62egv+9QpbRAgQIAAAQIECBAgQIAAAQIECBAgQIAAAQIECBAgQIAAAQIECBAgQOAiBKbF5aZKrfnN61Qyq8I2IwfqkxbOVqzTz7jRW54Z809WmVU5On08EzGzMs+85x3NLTEVdQzqaOIqwezLYpTHvhZOjy6syKFkzSCl169fH0pW7//+/Xu9PbDRbGblocgDGV7cR02B3sI3Q5d7E5y4M7dhYWPLzfj48eMjTleYf3LWmCfxjjaeSbmVJF66NZaUYTdpRi/f0tor3PvDF+vOnTujt3wiM9dfkzZnHI0ITclT/uEKnv7paCM5/RTnyuGvv/4aPfXoVRjNoTWWKznpoTw9yA7JHNq/m9abdjj6CwJpaevEY7e0857YdE4I8XHjtFa2F/3n7l/km1e890rtfvDQW+t656hPnXKXG5dV/SO+6SpZw3zeK+vpX+i517539FWl6zP6DWf3EHsIECBAgAABAgQIECBAgAABAgQIECBAgAABAgQIECBAgAABAgQIECCwZYHJcblnCQTtnbyVWeALhaRuZ8pmKjg6IzOLVCRuebVGltXVjphWWBiGWl6LUZY6q1bYSb1/xo0EG9ThMSlYgpFGY2g/f/48WoAEMzfdjl7IbvREW06w9Oz5krqXT3HO8i9ZO64kz2YajbmpYZtAJXAN9/7otb5///7ofPf8KsSaY4Ccq/k7FL1VyJhtneUxSxrJdkZ0vVaHdpYMtJpL5B3KZ3h/s3Vl3HJKKLUH2TB199PdtN6sl5gx7Whobpr0mj1VwDMea74CpIT1WL17Oa5nz+5f5EvurKUv99IvDqeUv8TnQp+bF1rsgauZh3J51GuVT8ngYeCMR3zk6V+Itsu+N18MHnHf5ZCPHz8WuklGgAABAgQIECBAgAABAgQIECBAgAABAgQIECBAgAABAgQIECBAgACB7QtMjstNlVYOBM007ua86tq0N1i3/vSUjWYw5KF8Sma1Hjp20v4sTDc6IzMJZl+QtreQOctx0aElYai9Zzy0MysZZtmrQ5+29i8Uv12dJSbNCalVsxxddK63SbeK3UIbbQatw/fx5+hcz9EEpzskNK48k+fPn09dvlJjLuetUmYScMkhJT15ST7laQrPuEKjLS/zZlOOKo0mOL1qS9/7JSVMgOvoaCdPh8KbouSMA2nyvBt9EiUeadFnbrN4JXdcSZpmnhvZLnwuTH3cNGuXNj0GfTMAAB6KSURBVNOM7B0dtzSP7W4XFrg6cNEWcimjspKWWZKmey3W35PgsZKQ19V6qgjkF3MyHmtSJAo9IcTNPVe7ve8X+dGxwWiC0xvGFgYPh2pR0quUpDmU/xn3lxR7tS9w5nJofskwmmee4+v3cp7+o9elTrC/vvfo7rRkzFC72SBAgAABAgQIECBAgAABAgQIECBAgAABAgQIECBAgAABAgQIECBAgMDGBY6Jy02VMrU6E9/XqVtrXnV10qzr9fjx4yUKUBjc0gxmWKIYzTyzoMRwJEymxB0XLts8y+h2rnjO0px+l8jY4YLVeWYd0Xp7ro3yPDMJcrnmGoHa5PXr19V02NHFakomI7ZidzPtdS66S8knV61kjvUKK7CVB4HHNotJTo2V0pgntcnC7jeNZ7kbv7fA5QXrPdzOWuB67v26ygMbCWIcDs3NM+jBgwdLt/bk3xoDdMucoNwj1gzv5lOyJ+WpH74D6UuetgOHn/Gj3tFvqzwZ3rT2lP/Zyn9S8E/vWTzIell6d+6v9WaM+uHDh97K1jtzw6YPKXzPqo86YiNBua1xeLqmSaGSR5z0sg7Z64t87qwreXE4rr3tr+epHQo7lsKBep3t2Tfy4yyjq5HXhWw91uv9S294+pcL76zvPTrQ/XIH5+XXWkoCBAgQIECAAAECBAgQIECAAAECBAgQIECAAAECBAgQIECAAAECBK5H4Mi43EytLgzIPJEywbe907ZGJ38ffd7CmYVZdunoUxxx4GhobmYhZ058ptsekXnJIZntmsn0zbnOmSSaS1M4VTSzYFOFkhOVp0l9y8NIWhP0y88ynDKz/OsJvrkj6ljxlG1UZjR0s9nGyms6XODL+rQpMFDywnt2IIfRj5otfzRxEiQ0t24MJek15hKlOk1hw0j68pR15qdsFJ4uLXa5vvqU8m/n2HLJpcu89L1fWP6E5uZ3HwYSp5z5vZLCuJSBfA591B0DdFMmeHi1oNycvbCRRGb24Ue37kvsSTTO6E9CpHYJQTzi7Lmgzd/+yCJ7WfL0iHyah3iQNTWGt3fZejMk/vz58/DotwrNXfTnVNILtcb8GZ+v2TUNX/qNfLrXF/nCO2sHLw7HNaRCn0t8bhZe00KB43gXOqrwS4AMAvMUXqgMw9l6+g/7ND/dWd9769atZu3Kt+sv0MoPkZIAAQIECBAgQIAAAQIECBAgQIAAAQIECBAgQIAAAQIECBAgQIAAAQLbFfjV+Vde1gQMZJGETgaz7Ti0QFyiU2Y7x/8/o3/++ae8+ll86f9/9OJ/JXBiuHiZkbnEFenOs8+0+1ilwqNFahY4c2FnNxqNWqkLkFmtM549zs1TB6QlPxxDlVJ1D2kWr9X4cwman17DdhrYcHRHfWWzsajP6KVslqS5nRYyqWDNFtXMp7t9zY150o8y1D3VCrdM4bz56mqm51yhSBd6iiu89wuvVEnjT5rC3MqTJc/R3ni5gVlvOSc1khR+Ulfce8az7Eyxu/1/a08GfkeUrfW4qUZ0R+TTPaSVc6u0zT+v9kG279ZbWLsl3gjSGrtvJWmQ3Va67z3Nu2x4Ozitl5d5ZVrvMnVhFnpeFLa9qhiLPhRWe3GYdL0m+VzWczNVq1vX6Mb6X+BMukzdxLlJRyuVBAvdVt3yHNrj6V9ymao0u+l7Cxtnr8yiT59DrdR+AgQIECBAgAABAgQIECBAgAABAgQIECBAgAABAgQIECBAgAABAgQILCHwf7qZ9k6cOrQz8QCZCtnN5PQ9mTTZe9KFJlNmZtih2cO9xah2ZgmmJWJgBvRGCzn7PNruGXOK+qJ3Z8APcOWjNJhkOONk6Fy4lGf4pPWnczWeVpBSE6R57UYLlvbTTF9vt0Jx5o1dqc+y2Y1c08wtHtWrL2u1kXZVN8u5qnZct9AqWK5yYfyJxjx84XJ9Dz0XWubNP9OQ0pxiO5z5KZ+mQ8hVbp60ZDud4dIFO6VSZzn2au/9cu3cBWk5ww1s3kfG6E2XW2zGZ/ooxXGNJGJVV7xoVzBa+CMSjPqnalOveCvPeX8mIMLlj++U5AiT7iGXMiq7ktabapY8E9PwZrwfe8eNS8c+dZviFvYMPyBan+7jRf64O2sHLw6F7e04n4t4bqZq3W8qWo28+2c6qJW/wCm8UoeSlfSoh45dbX+uxZU//bstbWDPPvretK7Rt5JDCJd1D652HzkRAQIECBAgQIAAAQIECBAgQIAAAQIECBAgQIAAAQIECBAgQIAAAQKXKHAjhW5Nlrpx40ZrT/1n5l1lDv2TJ0/qPdVGJkQ+e/astfPoP799+/bo0aOvX792c8jZX7582d1fsicHZr5glfLnz5/VRvZkOyEl9Z6SrLppIpN/1WTEW7duJUG1fXRpu6eo93z8+DE+wwWe5Yp8+fIlJ/r+/Xt96mykmplFd+fOnWrnw4cP379/30wwabtCq8SqAxPBePPmzUmZ/Pjx4969e61yHsqhisyZeopmbmnqr169au5J+/njjz+ae6rtd+/eBbC7v7knMQNv375tHv7mzZvmLZaGlKqdUuDm6Tay3bwZU6SqMVc3Yyqbf0eXM1z/eyvevt28Davcsqekm0r/kytSdQu9vdDRZUupcrmbBXv+/Hnryl5zY07dI9/bS1etYrjTG70u/7dd/G8v3bwEJW0jPWH6pTr/uhgpagp2eiNJkdKDVQXL//WJspH+6v79+809l77t3q8ucffen3RlHz9+nJtl4JCcJQnygB5IM/pRHkYpZ93ge9Of/kjtZrtcI6nOFZzqGZH/s6e+6aqeoUpT8rDolnyhPekEPn36NJx5+aivO8bIGKYe1A2fpfDTa36Qab11IwlFOpD6z96N3H1puunQej8t3JlndELTu8/ixP1mHF6YyZ6S7fJFfrk7q3oiVA+FNIP6iZDtPBRKngXnfXGomu5yPlX+lVJA1n9uNqtWD0gu8QucSvK4//Plz4MHDwaOTR+Yh/tAgnU+uuanf4R32feOtpzWqHI0fZ0gL9cnvqfUWdkgQIAAAQIECBAgQIAAAQIECBAgQIAAAQIECBAgQIAAAQIECBAgQIDAmQW6wcSHCpQZmZkEmfStZamq9JmmWbgmZPeM9Z4sBJdphYcKkKnbdcojNg5lu+j+SuyI0g4fkmxHF0455YokSKN3Idzuomq9yU4hPW7J04CUl+RomSzGVU1HriuYmyJWAxdroD3XmWQj+eSCJmizubPaPv22GijeuT5Kfbs1XWFPyf3YjMBcuki9jedqG3Pu/aXBD+WfBjlwL+TRc+jApfd3u9yBcl7ER+79qs303vuTrmB6qlHMJMhja1K2SZwuqPuw6zb14zIvKcxovbqFmX1PycOipC5zpekdHrRqnfHG6Om6Y5KF1iu72geZ1ttshOnoWsPmVqOt/kya9DlH3HQ56tCtMddSzM3qXMp2L3J2pnFWyJf4In+uO6ukWZ79xSEt81w+zcZWYnXETdQ8xWrbC9XliOrXhwxf4tNHlfWJTtwI3dV+J3OofV5031vSHoYb5yGWI95QSgojDQECBAgQIECAAAECBAgQIECAAAECBAgQIECAAAECBAgQIECAAAECBNYX+D/dUx6aO9UMmMx270zr7EwIUzNlN//unkzgy5TWgUDTTPY6PXLgUL0W3b/otM6SsJxJk91T2syQO3QheifPlc+8LHSe2niazSklLDxLkkUmgM3DD22nSJnf351xmBxKru+hmIGSohaW8FDJN7u/i1micXqakusV89NPVJjDwCzqK2zMudEK3WZPlgY5cLOIyx3AmfqRe79qvQP3/iTSPJtKboc81tOlDD9e82nSFD7TE95Z0p1Oqkud+FyNpCm5XO3qak7dODQ2axY7dLmIvYXP/gxamomzvXTsYk7aOuPAn/sYlWm93YZd/gxN/5M2c2JPlUtw+jtjtxYXtOfQXdaEzXa3Q8iB2bnNF/lz3Vm93WmrMWzhxeFcPs3GVmLVoiv5s3mK1bYXqktJfQ+lGehIc9seOupc+6/w6R/qQ+3zovvekiaUZ+6hug/sT5MuyVwaAgQIECBAgAABAgQIECBAgAABAgQIECBAgAABAgQIECBAgAABAgQIbF/gRorYmi9148aN1p78melW9+/fb+1/9uzZq1evWjurPzNBMCEEiUjMRv7dunUr+2/evPnjx4/MdPz582f+//79+6dPn75+/ZqN3kyqnQn/yLStHDuQpuSj3nqVHHhKmlTz9JIPFCCewTl0FZoH5lrkity7d6+6Is1rEf/ECFXXonlIvZ0DM+e4tyIPHz58//59nfL0jcxcvHPnztH5BOT58+dv374tzyG1SyRAxVI11KqJVu0zFU9z7eaWZvnmzZvu/t49f/zxR9p570cDO3Pq8A4kuNyP0pZ6VZeuUcn9+O7du0ePHi1dkir/3HdpG4fOdW2N+du3b7///vshjUX3J54h2odO8fLly/Qqhz5ddH+6pjTIRU+xcubu/Qp8+N6fdFFy46R9lj+IMxjIky5tPv9XD7v8n+ddYZ+cNpnTDXRckwrfm/hcjaRZmJKHRTP9OtsDo+5WAaohTf6vLm7vCGSd7uXaHmRab6spVn9ObQbpoNJ6Wz1Vuqn8682/3jnXO2Od4SVu9L7wXvqL/LnurJJnwRZeHM7l07xBSqya6Qu3e9tz4bFHJ1uoLkeXJwemF02X2JtDgmAfP37c+9EZd07t9lPUS/9OpretXnrfW9iEjugG8x1mhrWF+UtGgAABAgQIECBAgAABAgQIECBAgAABAgQIECBAgAABAgQIECBAgACBTQt0Q4e7xc1sv26yak9iSzJzunvILHsyOa+5vsShMhTun6VIUzPJtM7C4p2SLGcpXDRvavkTwJPZhANlS1zH1DyH089yxQOSqX4LrR0UkzT7AZPejxIqMFzx5qc5xSwOvSXZws6FLk3TsHe75H7cwrJXzWt0PY05bb73qq2wMw2yad7aTmeyQhl6T5EOtlWYS//TvV9d6CMeIsOXPrfPpKdMb3sb3pnWuM6D6VyNpFn9kofF8BVZ6NO0nIyNm0U9bjutZaES9mZ7PQ8yrbe3AVQ70wwWelvJXTDvO+NALbb/UbdP2MGL/LnurJJnwRZeHM7l02xsJVZH3D7NU6y2vVBdjqh+85BD37o002xtO5LX851Mt33uoO8tb1GjXwvnMd0cA2S7PHMpCRAgQIAAAQIECBAgQIAAAQIECBAgQIAAAQIECBAgQIAAAQIECBAgsGWB/3QnkLX2DC/BkTXTslZbQjcTSdg68JQ/EzCQ8I+PHz+esnTqKQW4rGOzSE5WdEw7y8zguS5EZs7lsn758qW7TvL2cQKS9TeyTktAZolgqaoc22QYkyOWCsziupmtOHp16lNo+dtvZuuUUGNex9lZCFy0QB4Zecok/iFjttEHzaSaJrfkmZyzFpYH0yS6JRJn+JGx8Smj7oRv5fC0liWKdyhPD7JDMle1v/m2MuPg3DvjcCvyIj/s41MClyLw/PnzblGX/k2W7hkn7bnmp/+19b3118Jpk/ndxurHAvJ/4skTm119tdtc8/nnz5+T2pLEBAgQIECAAAECBAgQIECAAAECBAgQIECAAAECBAgQIECAAAECBAgQ2KzAjQRztgqXuIvv379XOxOF+PDhw1aCQ38mXvHt27c55LhZVpm/lVnambl1iYGgh0zOsj+R0p8+fXr//n3+n1qAROBkLt2jR48yjbLk2DSPnKgkZdJUU/QyIS9T9PJ/98/CkxaerpkscSzRyL+vX78295dsp7QByZoes4Qk5erkNkkxcpdVN1ryv3fvXtX4ZzlFSaWkuVwBjflyr52SE1hHoBoGVE+9I4ZkeSrlkVT928dTKb/T0SufeOPe/RdR64y6M+TOGKwaS/RWpLkzlzVRPfnVkubOc217kJXL77L1pvrVr+cc3U3lhTGD83RTy707lF+jTaVM91X3CV7kN3VpLqswe+15LusqtEqbb8nSZ9Y781jPzX5ZfeCOn/763rplHtrIEPTVq1fVp/luLT8seCil/QQIECBAgAABAgQIECBAgAABAgQIECBAgAABAgQIECBAgAABAgQIELgggZ643CyJVq28kejB8qDcZp2rgJA68jBhD82wkMwgTOIqLDORmfmXWNDEJV7WnMJmfbe8nbCNLNOaKZvV5ahCUKrLkQtRhcjmElRxoUcsA5sWkumhA6G21Vk2dXFjEpCKJRvRaDbRFDggVfvMdP80zouIz9lyI1S25QQ05uVs5UxgHwIZkmUAMPDIq0cC1WDAU+/irns16m6O9OpRd4Y0GeDlmmY8s9lfvfEgu7gmN3uBB7qptOGcrhqWpyVX3dQRLyyzl3mzGXqR3+ylUTACJwokWDpf0+W7lzzl81jPiqwX/TXFzp7++t7R5i0ud5RIAgIECBAgQIAAAQIECBAgQIAAAQIECBAgQIAAAQIECBAgQIAAAQIELlGgJy73EquhzAQIECBAgAABAgQIECBAgAABAgQIECCwHYHHjx/nlx+r8rx48SJhutspm5IQIECAAAECBAgQIECAAAECBAgQIECAAAECBAgQIECAAAECBAgQIEDgaIH/HH2kAwkQIECAAAECBAgQIECAAAECBAgQIECAQK/Av//+W+//7bff6m0bBAgQIECAAAECBAgQIECAAAECBAgQIECAAAECBAgQIECAAAECBAgQuGgBcbkXffkUngABAgQIECBAgAABAgQIECBAgAABAlsU+P79e12s27dv19s2CBAgQIAAAQIECBAgQIAAAQIECBAgQIAAAQIECBAgQIAAAQIECBAgcNEC4nIv+vIpPAECBAgQIECAAAECBAgQIECAAAECBLYo8PPnz7pYt27dqrdtECBAgAABAgQIECBAgAABAgQIECBAgAABAgQIECBAgAABAgQIECBA4KIFbvz69euiK6DwBAgQIECAAAECBAgQIECAAAECBAgQILA1gRs3btRF+vfff2/evFn/aYMAAQIECBAgQIAAAQIECBAgQIAAAQIECBAgQIAAAQIECBAgQIAAAQKXK2C93Mu9dkpOgAABAgQIECBAgAABAgQIECBAgACBLQp8+/atWSxBuU0N2wQIECBAgAABAgQIECBAgAABAgQIECBAgAABAgQIECBAgAABAgQIXLSAuNyLvnwKT4AAAQIECBAgQIAAAQIECBAgQIAAgc0JfP36tS7T3bt3620bBAgQIECAAAECBAgQIECAAAECBAgQIECAAAECBAgQIECAAAECBAgQuHQBcbmXfgWVnwABAgQIECBAgAABAgQIECBAgAABAtsS+Pz5c12ge/fu1ds2CBAgQIAAAQIECBAgQIAAAQIECBAgQIAAAQIECBAgQIAAAQIECBAgcOkC4nIv/QoqPwECBAgQIECAAAECBAgQIECAAAECBLYlYL3cbV0PpSFAgAABAgQIECBAgAABAgQIECBAgAABAgQIECBAgAABAgQIECBAYD6BG79+/ZovNzkRIECAAAECBAgQIECAAAECBAgQIECAwLUL3Lx58+fPn5XCP//8c+fOnWsXUX8CBAgQIECAAAECBAgQIECAAAECBAgQIECAAAECBAgQIECAAAECBPYiYL3cvVxJ9SBAgAABAgQIECBAgAABAgQIECBAgMAGBL58+VIH5f7222+CcjdwTRSBAAECBAgQIECAAAECBAgQIECAAAECBAgQIECAAAECBAgQIECAAIHZBMTlzkYpIwIECBAgQIAAAQIECBAgQIAAAQIECBD4+++/a4Q///yz3rZBgAABAgQIECBAgAABAgQIECBAgAABAgQIECBAgAABAgQIECBAgACBHQiIy93BRVQFAgQIECBAgAABAgQIECBAgAABAgQIbEXg/fv3dVEePXpUb9sgQIAAAQIECBAgQIAAAQIECBAgQIAAAQIECBAgQIAAAQIECBAgQIDADgRu/Pr1awfVUAUCBAgQIECAAAECBAgQIECAAAECBAgQOLvAt2/ffv/997oYvn+uKWwQIECAAAECBAgQIECAAAECBAgQIECAAAECBAgQIECAAAECBAgQILAPAevl7uM6qgUBAgQIECBAgAABAgQIECBAgAABAgTOL/D27du6EH/99Ve9bYMAAQIECBAgQIAAAQIECBAgQIAAAQIECBAgQIAAAQIECBAgQIAAAQL7ELBe7j6uo1oQIECAAAECBAgQIECAAAECBAgQIEDg/AI3b978+fNnVY4PHz7cv3///GVSAgIECBAgQIAAAQIECBAgQIAAAQIECBAgQIAAAQIECBAgQIAAAQIECMwnYL3c+SzlRIAAAQIECBAgQIAAAQIECBAgQIAAgSsWePfuXR2U+9tvvwnKveK2oOoECBAgQIAAAQIECBAgQIAAAQIECBAgQIAAAQIECBAgQIAAAQIEdisgLne3l1bFCBAgQIAAAQIECBAgQIAAAQIECBAgsKbAixcv6tM9evSo3rZBgAABAgQIECBAgAABAgQIECBAgAABAgQIECBAgAABAgQIECBAgACB3QiIy93NpVQRAgQIECBAgAABAgQIECBAgAABAgQInE3gy5cvX79+rU//3//+t962QYAAAQIECBAgQIAAAQIECBAgQIAAAQIECBAgQIAAAQIECBAgQIAAgd0IiMvdzaVUEQIECBAgQIAAAQIECBAgQIAAAQIECJxN4Pnz5/W5//zzzz/++KP+0wYBAgQIECBAgAABAgQIECBAgAABAgQIECBAgAABAgQIECBAgAABAgR2I3Dj169fu6mMihAgQIAAAQIECBAgQIAAAQIECBAgQIDA+gIfP3588OBBfd7Pnz+Ly601bBAgQIAAAQIECBAgQIAAAQIECBAgQIAAAQIECBAgQIAAAQIECBAgsCcBcbl7uprqQoAAAQIECBAgQIAAAQIECBAgQIAAgTMI3Llz5/v379WJs1huwnTPUAinJECAAAECBAgQIECAAAECBAgQIECAAAECBAgQIECAAAECBAgQIECAwPIC/1n+FM5AgAABAgQIECBAgAABAgQIECBAgAABArsVePPmTR2Um0q+ePFit1VVMQIECBAgQIAAAQIECBAgQIAAAQIECBAgQIAAAQIECBAgQIAAAQIErl7AerlX3wQAECBAgAABAgQIECBAgAABAgQIECBA4FiBHz9+3L59++fPn1UGFss9FtJxBAgQIECAAAECBAgQIECAAAECBAgQIECAAAECBAgQIECAAAECBAhchoD1ci/jOiklAQIECBAgQIAAAQIECBAgQIAAAQIENijw3//+tw7KTfFev369wUIqEgECBAgQIECAAAECBAgQIECAAAECBAgQIECAAAECBAgQIECAAAECBOYSEJc7l6R8CBAgQIAAAQIECBAgQIAAAQIECBAgcF0Cb968ef/+fV3np0+f3rlzp/7TBgECBAgQIECAAAECBAgQIECAAAECBAgQIECAAAECBAgQIECAAAECBPYncOPXr1/7q5UaESBAgAABAgQIECBAgAABAgQIECBAgMCiAl++fLl37159itu3b3/79q3+0wYBAgQIECBAgAABAgQIECBAgAABAgQIECBAgAABAgQIECBAgAABAgR2KWC93F1eVpUiQIAAAQIECBAgQIAAAQIECBAgQIDAsgKPHj1qnuD169fNP20TIECAAAECBAgQIECAAAECBAgQIECAAAECBAgQIECAAAECBAgQIEBglwLicnd5WVWKAAECBAgQIECAAAECBAgQIECAAAECCwo8fPjw+/fv9QmePn16//79+k8bBAgQIECAAAECBAgQIECAAAECBAgQIECAAAECBAgQIECAAAECBAgQ2KvAjV+/fu21bupFgAABAgQIECBAgAABAgQIECBAgAABArMLvHnz5smTJ3W2f/7558ePH+s/bRAgQIAAAQIECBAgQIAAAQIECBAgQIAAAQIECBAgQIAAAQIECBAgQGDHAuJyd3xxVY0AAQIECBAgQIAAAQIECBAgQIAAAQIzC3z79u3333+vM719+/bnz59v3rxZ77FBgAABAgQIECBAgAABAgQIECBAgAABAgQIECBAgAABAgQIECBAgACBHQv8Z8d1UzUCBAgQIECAAAECBAgQIECAAAECBAgQmFfg69evdYa//fbbhw8fBOXWIDYIECBAgAABAgQIECBAgAABAgQIECBAgAABAgQIECBAgAABAgQIENi9gLjc3V9iFSRAgAABAgQIECBAgAABAgQIECBAgMBsAnfv3q3yqlbKvXPnzmxZy4gAAQIECBAgQIAAAQIECBAgQIAAAQIECBAgQIAAAQIECBAgQIAAAQKbF7jx69evzRdSAQkQIECAAAECBAgQIECAAAECBAgQIEBgKwJfvnz5/Pnz48ePt1Ig5SBAgAABAgQIECBAgAABAgQIECBAgAABAgQIECBAgAABAgQIECBAgMBaAv8f3c/iXGHGBmkAAAAASUVORK5CYII="/>
  <p:tag name="POWERPOINTLATEX_PIXELSPEREMHEIGHT#5C6D626F787B44652074765C6161205C2076617269616E7465726E61206176206B65646A65726567656C6E20736F6D206D61726B657261747320705C61615C2020665C226F7265675C616120656E6465207D5C5C0D0A5C6D626F787B73696461206B616E206B6F727461726520736B72697661733B7D" val="183,3333"/>
  <p:tag name="POWERPOINTLATEX_BASELINEOFFSET#5C6D626F787B44652074765C6161205C2076617269616E7465726E61206176206B65646A65726567656C6E20736F6D206D61726B657261747320705C61615C2020665C226F7265675C616120656E6465207D5C5C0D0A5C6D626F787B73696461206B616E206B6F727461726520736B72697661733B7D" val="36"/>
  <p:tag name="POWERPOINTLATEX_REFCOUNTER#5C6D626F787B44652074765C6161205C2076617269616E7465726E61206176206B65646A65726567656C6E20736F6D206D61726B657261747320705C61615C2020665C226F7265675C616120656E6465207D5C5C0D0A5C6D626F787B73696461206B616E206B6F727461726520736B72697661733B7D" val="3"/>
  <p:tag name="POWERPOINTLATEX_CACHECONTEN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iVBORw0KGgoAAAANSUhEUgAAE90AAAGNCAIAAAAtS0HE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17vbfaxhcGPJnfKSBQAqQCoARIBUAJgQqAEoAK2JSQTQXZlABUECgB6GDe/xyf1+PxRUvLtyXbDx8Sby9fpEcXy5JlR+Crf8+fP794eAoPwEbzuZxceL7affDkwN0nsQimBbT50z5+3beAS8A+0lc6zpuOG72nmBfB0WqB6Pdovp23Xt9dePv2bXzPsLt+ljXHbK5Ev1OmXrwwMXNLm11W4Jg5+bLmC51dUlaw8TrFpnB8L7f5576X5YF9p6/YFS5w1hPGS8QlZgWnX0j//fv3zPPmVyaltfcy5x6HQ36bNhPNZgQIEMgR0FuYo2SbWQR0nc3C6CAtAZVYC2THf+7p7mbHybS5qOXnq3H3a+qozWWJjQZYn8lGE+7cYOcn9L5nqRx5tKXOM64vNYVyUVNYGBLIb8WVNrIwFKPl1u+sQJmXe3ZW+fr1azzNlrlbPO4Qn6TI3PiszfLfN5x/O3dWAGxMYEaBzO+sxizQoY+2t5p9+TX1jLFoHioqisybjfjM7FkvkWqexfK2BLaYz+XkbeWx/YVWDtxfmorRuQLa/OeK2X43Ai4B+0hK6Th7Om7xnmJ2BAdsCsTr0jM7QNLzE5rHPHf5mM2VTPbAzOwdOpfd9rMLHDMnz85YwgElZZUKzde3x5rbt2+XkDrrhEEeWMfZWQj0CpQwJJ1+mVHzDb+9UahX5rf38ufB1gdfdCE/FfLjuGiAHZwAgUMJ6C08VHKXEFldZyWkwp7CoBLbU2qejEt+u/rkoUZvMNfdzegA2HFegdbMrvTBR9yvqaPSpH6dUSA/f+ozmZF9/UPpaa/MjzzaUgm4vjRLn3LR1LDcK5B/lfQkyc4KlHm5vSUitfLp06epn//7t8zPVvz3Trl/Zc6nj6bt0FTG3DMtsF0EKTpA40vC+SVqgVA4ZEECmdeh1vzbKgLR7Gt2h925cydy12Xj1mqLJwKz3KOxvSfNf+agd3crJwpsLp/LyRNT3O4TBeTAiYB234eANv8+0lEszhVwCThXrMztpeMS6bK5e4olEByzKXB1dRXdIM01vcvRG7BcF9wBmyvRpZnDHmnhLae9GbLMlQfMyWUmxPRQScowbFU++d+HnO5fwhHkgRJSQRiOKRBD0jFgd9m4x/hgop2WXx/GG3UTx2nGsTlA2Vx/qeXWJWAoGPHW4IuPpQ6FzXoCBHYsoLdwx4lbbNR0nU1MGk/3NQFVYk2N3S/v6e5m94m1lQjm1yHj7tfyj+9p1a3kmWLDqc+k2KSZPWB62oO01dWW37s4e3Jc6oCuLy155aIF4s+WgCdJWiDpP/dUoMzLTad1+9c3b97kz01/9+5dFK32Ieb7+9WrV5kHW3R6cGYYWptF4GOcMrow4oK90CeFW2f0Z+ECmc8Wv379uhuR1mTdzEN1jzPjmvxh+LOm+k8P4QHvCqajzXiEzMxZTj6Xk2dMfYcaISAHjkCzy/4EtPn3l6ZilCPgEpCjVP420nGJNNrcPcUSCI7ZEvjrr79aa3r/jC646+vr3p8mrjxmcyX9sYKaNHqSC3xhYh08C02BY+bkpsBuliVlJGVrGOto72qUB3ZTnEVkiwL5t4HLxS7xhPFZ3w/PvPkqIcpNzMzwZMaueWTLBAgQmC6QWUfFiTxEMV3bEWoBXWc1xYiFuL2KkuvpvopOJTYiC216l/wUXy6ac93dLBdCR84XyH+EO79rq3n2/ByrodV0szxOILNXIT9bjgvGuXtlhiczdueefYvb51dH+VXcag5ztWMPPtoS6ZVZcGLLg1xflIvVSvF2T+RJkvy021OBMi83P93/Ea/4zU/7aJk9e/bsjKOfv2m8dSZx7908Xv7LKpp7LbrcnEgZ/XeLnsvBmwKtZwHj9VrNXy+4HPn53r17JwMQjxDd3Ny0Nmtmp/iphPui1jtyWgFu/plZipu7TFlW3KboTd93c/lcTp6e6I4wRUAOnKJn34sLzNXo0ua/eFIKwEUEXAIuwj77SaXj7KRxwM3dUyyB4JgtgXgtYLwcsLWy988YDGs1UXo3O3flMZsr0fGb2auWP1p5rrzt5xU4Zk6e17CQo0nKbkLkt8q6+25xjTywxVQT5t0IlDAknRh3y2y/VckR75XO2T4GLi/+leA6/3z+/DnzXQz5zzzUB7dAgACB6QL57dJEZT49GN0jeIiia7KnNbrOpqRm83EsJUUlNiUvLb1vq987pyV/Mkh7urs5GVkbLC0Qz7tm3qxF7h33lSN11NKJ6PhNAX0mTY0dL+tp7yZufmXb3Xeja/KjfJAbeeViozl5zWB7kiRfe08Fyrzc/HT/x++//565dUwvvLq6ytx4ymaZ8+nj8a9W78OUk07ft/V1jgcPHkw/5qaPkNMZtNBnTs96M/TSyJnzad++fdsMSWSnZrdFfND81q1bzQ3WX44B+GaQ0gFYObQ6ytPJscKvG8rncvIK+cEpEgJyYALHT6MFNtro0uYfneJ23KiAS8BGE64VbOnYApnxzw3dU8wYa4dKC0TPfvSHpLepfl1oPOyYzZXMyQzm5ebkzEK2OWZOLgR/3mAcPCm7g0EHrIgOngfmLVCORuAsgRKGpO/cuTMU5nNHRTPbeyU8r19FOfPjJFFJrjw6OZQi1hMgcCgBvYWHSu7SIqvrbFyKeLqv6aYSa2pkLm90aL6O3c7ubup4WbiIQOt510QYMu9DW0dQR7VA/LmCQGZe1WeyQloseoqD97QbbXF96S1fBy8XvSZWtgQyr5IHHMBtQcWfuylQ5uV2E7d/zZMnTzLns0WfwmqF5NGjRzmfGI0oZY7D9Ud+7rWvX79uHnKhJwKbpyh8+dxh4CnRac3vzekCm3K6s/aNrvCc7VvdXs23M8bumVeynBON3iZ/Uu7K/nGTkB+20dG3Y1pgQ/k8P7fIyelE9+s4ATlwnJu90gIbbXRp86eT1a/7E3AJ2EeaSsfl0nFD9xTLIThyVyC6R3Juzb58+fLmzZvu7hPXHLO5kjlJvpxe2fyaeWJ+2O7ux8zJ202vRMglZQsnin98QbG1ct9/ygP7Tl+xK1ygNWy3fmgTreLElN3ecG6uvZf5tGsJY6m94FYSILBvgfx70kRNvgSRhyiWUC3wmLrORiSKp/uaaCqxpkbm8kaH5pux29PdTTNellcWiElNmc+TRyso8z60FQV1VAvEnysIZObVcsbI9JmMyxV62ltuRxttcX1pZYDqT+Wil8XKpsDmrpL5hb0ZzVmWd1OgzMvNyg/xyGNmmywOF19sX/MVs5nN1vxXLmWJTNgo7jPjEcD6ADECGl+grv885kLOuMJc9V3rOGt2geUkbuZ1qO72anVbFJKdWpOfExE/9wmAxKFyfsrs4sk5lG2mCGwln8vJU1LZvtMF5MDpho7QFdhuo0ubv5ua1uxYwCVgH4krHRdNx63cUyyK4OAtgeiNbD0q19qg/jOewl9idtYBmyuZ5tEX1/q6SJ0WKy9kvnRy5VCVdroD5uTSkmCu8Bw5KXvHpzKvEXP5l3CcI+eBEvyF4cgC9RDepRASQ585fYPNYGe292LgO8YrmzteZDka+Tntvbgi9F4pLhJmJyVA4FACegsPldwFRjbzsh4h13VWJZ+n+1rZWCXWAsn5M6f53XqOMeewvdu0jpO4KejdfWjlnu5uhuJo/QoC+U9uj75fU0etkI5O0RLIbFzpM2m5bfHPI/e09/ahHWq0xfVlqMweuVwMmVjfFMi8SnqSpELbR4EyL7dZBPqXX758mX+P/ddff929e7f/QMusjdPlPI4Z43A3NzfLBOG8o7ZewZsT+PNOsMGtcyZn5jdu0gCtEdmcU6cPOO+vmd8ir9u1rbJZSHZqdfbNSzTlaOblTtGbcd+t5HM5ecZEd6gRAnLgCDS7nBTIafmU2ejS5j+ZuDbYk4BLwD5SUzoumo5buadYFMHBuwLxYsGHDx9213fXPH36tLty4ppjNlei3zinhdnqv5pIPW73zHka4w6+p72OmZP3lIJ1XA6elN2qKd48u8RLGWrwAhcOngcKTBFBOo5ADERetsJJdO7Fm9fPTYgNtffqwdNEHOMCETFKbOAnAgQILCegt3A5W0fOFNB1lglVbebpvhaXSqwFkvNnt3eiu1ei9d7dOLFmoechd3Z3kwDc90+XvUWN1xxkDhDcu3cvLlXj0kIdNc7NXhMF9JlMBNzK7gfvae+2Zw412uL6MlROD14uhlisbwps6Cp58SdJ9lGgzMtt5v+e5SgS+e8rikm5I8bzes565qoYZst5wdjz58/PPPD8m8d9ZuvLw4VMpJw/qucc8cGDByc3b35k+OTGiQ3ie87NX0v7WHFUrNHF0Axh73I09ap55q1ui0KyU055rOK1cps1830SveZWziiwlXwuJ8+Y6A41QkAOHIFml5MCm250afOfTF8b7EbAJWAfSSkdF03HrdxTLIrg4L0C7969613fWhmPE41+vKN1qOafx2yu5JjHi9Iu/gm1nHkazdQ88vIxc/IuU/zISdnbElvipQyF55wj54HCk0bwdi9w2YZH64n8WjvzFTb19vVCzuBaPE7w48ePepf1F+LsrSH43jDktF17d7SSAAEC0wV626i9h/UQRS+LlbMIZF4KdZ15uq+b31RiXZOTazY9NF/Hbmd3N3W8DrWQc0+3HEjrNQeJE7Weg01s2f1JHdU1sWYdgZzypc9knbRY9CxH7mnvrWCPM9rSG/3ezHbAG/kjl4vePGBlVyCnC8KTJJXbDgqUebndIvCfNU+ePCl/Um4ENz51ndO6jX7D6+vr/0TvEkut+8z4wEsE/hIBKeuc3fep9IZvlgHd5vzezPP2Bma5la1MMnSiKJuRn5stucePHxeSnW7fvj0U7Nb6oYcDWpvN8mfMZG5yzXLM5msL89vfs5x66wfZRD6Xk7eezbYefjlw6ylYZvgzGz9lNrq0+cvMVEK1hIBLwBKq6x9TOi5tvol7iqURHL8rEHO2M58Tiic8Zu8nPGZzJd7SGF1S3bRorbnsCxOjUyhnnkYrzIf985g5eZfJfeSk7L35jb7oi7xY9oK568h54ILsTk0gBKLhccGXkgyNhY2elxvvOM55L/CUR6inZ5ucO8SIxdEuBNNhHYEAgRkF9BbOiOlQowV0nWXStZoWnu4LN5VYZuZpbtbbO9HcoFouc2i+DufO7m7qeB1q4YJzAuPjY5k981HTTvm+jjrqUFm6qMjqMykqOZYLzJF72nvbM8cZbXF9SRSrI5eLBIufmgKeJGlqpJd3UKDMy+1P4rjhj/Zi5k1RHOJSX8qtQx/lNu7N6j+HFnJGDYf2nb6+9QRYzOJ78+bN9MPu4AiZI8GtT92Oi3jzIDlfph13lil7xXz4nBme8X6I1pOmrX7hKWGYuG9vQ3ziMafvvsQDAc2HG/Lb39PjsoMjbCKfy8k7yGmbjoIcuOnkKzbwW290afMXm7UEbF4Bl4B5PS91NOm4tPwm7imWRnD8XoGXL19mFsDoJ5x9vsQxmysxw/lkX1Z0ZMUjOL1JtsLK/Nc2N7t6VghYsac4Zk4uNjmmBOywSTlU6qMuCpNZHnidki5r7nvYPLAmsnMR6BW44Jhd1HW9QcrsGOzd9+rq6uSgakT5UhVstOpPDgLGPULEojd2VhIgQGAdgczOinUCU5/lZP1Zb5m/0Lyz9hBFvttqW+o6O0nt6b5eIpVYL0t6ZWYLvPkoY/qAiV+bBznZdE8cp/ennd3d9MZx9ysv9dR05nmjsEx8jlodtfs8XHIE9ZmUnDozhu2wPe0HH21xfUkXosOWizSLX5sCniRpaqSXt16gzMvtSd8oAHEhaX5WtGej/78qHrqKG/vIB/9/xcX+H/dmJ7sVov83Hty8SBBjJLLVOmlNqrxIqAo5aUzxz2m7DA0k58cixmWbYwAPHjzI33fNLTO7JJqFNACnvDNs3thlJmh10tm/TtMbl0j6+kUDmf2evcdprfS93BbIWX+Wn8/l5LMS1MazC8iB40ibF/pxR9j3Xpn5quRGlzb/vrOoIlylb2ZRrTbWnC62UEjHFZKm/HuKFRCcolfgzz//7F3fWhnXnVZnXWuDcX8es7mS04DMLLPj2BN7RW+wNkbCZ+inY+bkIY1Nrz9mUiZ6gKO+inGBdVrRheScY+aBQvBzguEilaO0xW0u+FGp3sbw9GHEOOzJV7Es0brOSf3nz5+f3CxeMn5ym+kbKNHTDR1hioAcOEVvhX31Fq6A7BSZAr2the6+UasscXF3h9Kl3sQaldiIZMpEy+lZTZ996ech93d3k/bc5a+RiPHSgZWjFhV+8+nWobPHnWbmhWnoCLE+s7hVR1inY9DTqon02t9P+kz2l6a9MTpmO/bgoy2uL71lobnymOWiKVAt65TrmtRrcu53PElScW26QJmXW+f5/1t49uxZdKtl1g4xDzY+Rl/ObMAotydHBOMmc507q5Zs1BdN1aAL6tY2R/7z8ePHJ6OfUy+nDxKp39wg56TN7VdbHnF1yfle9GrhjxMl2uKtYEzvWGkdsPfP5pD8u3fverdproyarfnn0HKzUOfMLR86zjHXbyKfy8nnZs5moTh33x1sP3v05cCFcsXsKXUynM33OJzceOkNcto/hTe6tPnXz8NLZ8uzjr9+9C9ShF0CzsoVxW4sHZdOmk3cUyyNUObxT9bVS1et0VeZWQDjoZAlOugO2FwJ85OvIAzt+CTLypk2+oFb/YEnA3Cp77ydDNj6GxwwJ7eQT9Zmre2L/fOASRmPSiQuBNH3G6Ngd+/ejUopHkmMh+Si4O+77B8wD4wrj8WW+vUDtnRrbVwCbW6vJeaxnET4/Plzb4YZcffUOldUmydH9KK2Wf+btHHGOG8rtK0/I+QR/tbKS/3Zm0CLBiazRBcbsEVxDnjwYhO62IDNm0kSbdTWiU5Wua3tx/1Z/kMU62eMcZLn7nUyXplV97nnrbfXdVZTdBei1dRMoIWe7mueohuGYteoxEYkzQ6G5qtY7+zuZkRS7mCXSMQ1u7/i5jTzS8txQxddedOF1VHTDXd2hKUbVE0ufSZNjd7ljTZ+unE5YE+70RbXl25BaK05YLloCWT+uX5NuOalMIHgSZIETvenDReof8337+SM0BbcfGee50jRsXtWFKLjYJ4Tz3qUv//+OycW8Y3fWU974mCt59IihFHTndjnYD9HirQKSO+fE1WaX1SOWZQTj7bo7vktuQqqtByVmaBV4BeVjIM3R62iDz3WnJxDG3N3T4aq1V6JYn5yFxu0BMrP53JyK8lO/tmsZnur8Vi50cJyst6IqEVtc5LorA3kwLO4qo2HMl5zfVQ+I448ZZfMrzHkXH2mBKPaNzNfTTxRszZYotF18DZ/k7eZt5vLG61sm1EYWj5IEc4sqpXSxAJ7cnfN6ZNEQxtIxyGZGdeXf08xY2Q3dKiTl6roGVs6OpkNsKoiXeK6eczmSs58j6gbl079+viRCkMtisT6NUNYB7W7kFO/zX4T2g3GMXNy7XCyNouMtEQFUgdgxoUDJmWzEZso8uN+igtZ81/c9kZuiWIbo2ZRE0auiBv8CEDUJ+X02x8wD7RKUE7n3jo9M62A5WTCg9wIt2Q28efJ5IuX6q4ckd7n/qPKmisYObXrmq2pONfJVFjzYn0yMLFBsSV6TagqQ+bcPoRYORfTucrRcseRA8+yvUgOzKm16nQ8KzojNm5W6aERRzjZXsppLM37EMWebsqaaXQyXjNeu5vnbS7rOmtq1MtxNazLYCxEQix0GTqZB+Ls61+aa4ehBZXYkExifSZa4gg5PzVz1Oih+Wbm713e391Njm3h2/TeAPYmX7VytZuRqDyjCk2EpP4prkdzIWcWt+rUc5106DibaGgNBX4T63Myf9XEXTM6zXSvM3lrITLqakHKKRSrtTeal6qWSf3naoGZmAQH7GnPydt1Op67ENeL5r8CR1tyilId64m56+TuzbQo6kb+gOWilVh1HkgsrNYSq8OWeeOf09tTH3P0Qk5H3JpXyci0icQa+mmdEG60QP1jdObo7jiUAEPru0e41JoodTmNnmZESm4A5VwC4yoeWXYd8OZVsDKc8X5ynSisc5acTDil6m9VoOv3Fp3F2M02zQLYWo77zLMOvs7GOQlaRWTRtGh19FSd5nHGlmHrz5zWT6u9ss61dp20W+0sm8jncvJZ+SEur63S1P1z/W6vs6IwtHE3It01Uy5SQ+eVA4dkete3rvXdNKrWjB6L6j1pzsrIG0OBaa5frYGdk6+m5OdWQix0oT9ym3+vlW0r5zRLR3P5OEU4p6hWMguVsqp+05zOqecT20jHBM4sP23inmKWmG7rIFFXN6vu3uUVYtR73qGVUxo/Q3E5ZnMlelSGkKv10ZKpOmeG3OZa37qEpUPV/HWJzDAiUiclI8xRB4448rm7HDMnV0o7a3gfMClzrkfN4r/QcmSkaBNGoz36k9epAIeK+QHzQJMiJ30XvbdqBqZediNcU2x0ISdfRdFbLXZDxXze5k30YaYjHvVe5O0VYp3T3luzXG+9RK8/dpPT4o3Mtk52WiHHLn0KOfBc4UvlQL2FZ6XUzm7K6rjn3KrUZzOtvQAAIABJREFUGy+3kL6gt36dtzlRRWqo6dI89WrtighSt6t5uaf7tpu3VWIjimQO2pQi1moDjG4AN4ve0PL+7m5GJGhRu+RMTYzUbNY56zyUkpPtI2BTcn5vQmSeN049uqT0nre1snWvWvUHxhmHSla1PlqnreN0//S0am2Sk9YXeaZan0mdRq2FZkU0VBbW75doBTL/zwO2Y3NuYYZSdsb1kZGi+EeNuvJoS06dU0XzyNeXA5aLutJoNciH8nyUo3qXdRairTUUmOb6ddqHEeWTfXFRxtcZSG211poa6eXZm69DOWGLBWq2ebnd3pl0qsSv6+SbodSq1keanczirYjE1aX8wY/WHUgrCtWfUXRXiEg3Yyx60U0nd+G/dq26CTflmtTqiVgh9SeC59yKVERRkCeea4ndcy4JdRIvVx82G8T15TAnbCdNWq/uOLm9DXoFys/nOblFTq4SNwpyTZFYmFKT9+aiFVZm3jgt0T0kB56VvjltiSpzLnfd6Q1w65IxVECWyEK94cmBmlJUV2t0HbPNv+PKNidnHqoIuwT01mCbWykdV0iy8u8pVkAo6hSZl6ooHUsHu9khMNQAa66vOw1mDNgxmysne5unNDUzUyfyYZylmb6RH04GrNo+tsw8y6Kb5YQ2mk+LhqE++DFzcmZttkJ+rhNi+sLRkjL/FqNZXSy9HHkmBokuNTxxtDxQl5rMzr2oe+td1lnIz6VRKa0TpOospfVlrRn3s86VU2PEDctqydfbfljiUnXyMdM46dKxjuPHWdJJsPKg/NZL9PrN4Mzb+dUavWcV/wI3lgPPTZRL5UC9hfkpFVV9up6vfl3iSpcfyBFbZsZL11md+lFaV7iB6taiyzUkMvNAmXlbJTai1HdzV52964UpyT3X0HwdmMTCLu9uRqRpObu0Un8o7VpTMpYYCmma5Iequdcsy+qoWRg3cZCh3N5cH1XWReKiz6TLvunGTzc61Zqj9bTntGeaBXCd5WhBrTPa4voyVBBa649WLuro5xeQqA/rvVZYKHCgp3cIo1ljTLkzyiSNVIizNE9a5pMkmytQs83LbSVPM6mGlgMrM/ln3yx6rKLxNyLMq02Inx7luAqe7EmPDWKz6ecaOkK3hb3+oP5Q2MpcH/XaUHmp18fVa0TgW09dxP3/iIOsvEu0F+tYJxZWuAKNjnjmFT1it1DRaF6/W6c4WT+c7IRqHmG1mVSj06LYHTeRz+XkzPzT6slNVFwXbAJlxqW1WWZGjWqhteMsf8qB+YyZ/fuROU9W8vknzdmyeclIFI34abV77900ug7Y5t9xZasId+sTl4CuyRbXSMelUy2zqVbyvfPSRCsfP/NSFUVj6YDlt8HqFtoSoTpgcyVSttkhU/M2F6I5ulzTN7oBW/3ekRnidPmNjRJuWk8ahue4btJxRe+AOTmzNouEKCHD5Cfr0ZIypyg1a6c1l6OmiiGk5SrDoVxxtDxQOXRH64bSeuUUyb826csaytKXXT+UkVrro+WzQjiH7j0Xmsdy8kIZDbCFTh2Y3fZeyzz+XP+phh2U6OWSrFsE4nrUTbXeNa0R3u6hrKkE5MCzcsJlc+BQjd0tAgvl/2YjuXWKk30pJ9skzSNM7GY5ea2pxbZ1U5YZr4l6OSWimVg1ZnphiVAd8A4lMw9EWpSZt1ViOeWrtc0mhubTxb/+dZd3N6302tCfmS3AiFErEy7XsZwZpOUCoI7aUAYeHdTIP3WllF5YLqelA3/yWn+0PpOTIHU6ltn4GUruo7VjmzeSdZIVsrDCaIvry1BBaK0/Wrmoop/Z/onyEvVhS2zRP/Pv+tccGjtZmUTDdbnwdEcWQilOl5+Ia16qtlWgZpiXG8nTum/JvMysc5vaLK4R1CjPo0O75khMM9ijlyPAORXKQo3vbvlcP8VH011qx6g+ThafcY/StrL9JjJz1PInNda/SJ+bN1ryiRjN24Mfes1TV1fNZuBP3ux1d2nu3nqOJ7Ju81fL+QJbyefN7JTIxvHTYXNy5jW30ovytaFSE1FLJ3rz15gWkp//87eUA3Os4oanmRbp5ciEqzUG8vtlIszRgMyJ7PRt9tToyqx/9tHmz4xslf+3VdkqwkPl2iVgSGZb66Xjoum1lXuKRRHKOfhZl6pFbwpO3vUPNRejwM4esEyWfTRX6tzY7RptmUcXX5Tfevu5FiL5ohXUPFfd+D8ZpOZeCyVHfjRPjkhFaFcO5KFycmZkqzyzrYZ3ZMLM2C2UwbolMSre/KJx7pZRz7TqhGZJL2Q5epOWqA8TVofKA1Wez0/r1XpmImBuhBO5dCs/5WetqOsWLemtQas6YIs+6JOTh2Ob2VMzjnmybl804r0xytGo06VuoPYeat6VZ/VOt6bnzRuS1tHyu0rCbf1Z1q3Qlv+nHHhuGl08B+YHwNBzXXkmFjZ0U5bZFK8iO3sPVbOk6DqrNVa+Sz0rDxSbt1Vidf7JXIjinKjEqp8u/jzkyRDWG0QG2N/dTWZSlrZZtwark6m5EMHudpHN3saOU+T0aUfNtsR9YjNp1FFNjf0tR06LCrOZw9PLS+e3IeGce7QlwhbHjFKWNlm5z2QfjZ+hhM6MndGWdJ6c8ddFR1tcX4YKQmv9ocpFxD2nwq8zeVTR4dMSW+jPs7qF1xwai/iebMR6kqTOFRsqUOPn5cYNc7ROcu4l6rLUXYhMs9DltkqMaINGaY/LzJRwRiCXaP/V2WXRhcz7vSjeseVcIYmM0W3aLt0lMVfgL36cyK7dktJac+7YQ+uYK188ppDmlNwpx19h3yhZ3eLQStD6z0ipWYLUur0casecDFj494an1WF6bobsPeaRV24in8vJiSwaOL0XvrpoDy1E0kcraMbrbyKQ436KsA09zzQUqVgf8Zq94SQHplMw7j1a1/pEAtU/xVUgsu6iOTByQk4VVwepWoi299IBqzxz0M69xrWOuVqjK9Ixh3rTbf6I414rW0U4XcW5BKR9tvKrdFw6pXKuAkuHwfHHXaqivT37wEOEZEQzvtUki0w1b59thCono266udItBScTItrk8z5j2j1js1MoeFsJnf4zWuZxwHlD2FUaWpOTYebNpUMhaa4/Qk4eV5tFXqrqjdi9KVbs8hGSssaPUnyyHzhdG6zz61x943XE0wsHyQMRze6l4WSCxnDe7J17reRwI9wC2e6fJ7NTc4NoWsze9K3oWj1y9UlXqFgiRhGv+oy9C+d2MKbzw1Bk61PP3sJMhyd+3V+JXrqRGcc/mW3qBK0Xoq21dOV8Mq3L3EAOPDddCsmB0UrJb6POVZ9HIWqeNJZ7L0zNbeoy2FyI8tjLPtdDFIGzy9GQcfGK1mxvMvUmQebKcY3kZh6I5eoWOPOMOZtFqOKYrbN0/9x019m4PFBrx+45kutsE4E5WVfUyXe0SmwoCU62Y0Ps3JZz65hRQIbOnrO+TrKchV3e3eQolbZNZo93FezWlXpElktEP65WOY386HKZ/brWDZU6qmuyjzUTr6Qr5L2Wc065OLfmb52i9WfrutCtz+PyveaY18Qki91bESzzzwjn7tuxtfzBR1sirbWB68yQXjhIuYh6/mTF21sVL/1scOEPLVeZ5+Tg3ezXrO4Z4xR18yCzXV0naDR944DrXFW3UqB+iaStgaqFq6urjx8/1it//vxZLUeUYiH+/PbtW/3rXAuRrrdv367q63phxMEjeFU4I5B1yEccp9qlyjFPnjwZfYRCdnzz5s2rV6/SgQn8KB7Pnj1Lb5b+9fPnz9FQ/vLlS2uzKKvX19etlf4cEnj06FGzDPZuFon18uXL3p9aK6NEP3/+vF4ZCR2V4N27d+s1JS/c3Nz8/vvviRBGfosIJjYo4acfP348ePAgs+asuu9v3bo1OuSRMd6+fdvcPVL8/v37zTXVcpTKp0+fdtc310R/0Pv375u7d3NURG1KgJunO+byVvL5kXNyXEar1kWVRasGRqypGkWZpTuRvaNmjiZHtH+qXtqqORTbx5p6r8w6v94+c6EZtbrhVEUtqo56TebRWptFdOJfFZ0qLtVynLS1Zc6fR86BEfeoiutMWKdLrInsF//qNTmS3W3qlGomU7VZrEnkvWj4xQMc9QHrYFQB6zYI6y0zFyLDxAU0/hvBqDJPvWNcLqO9VP85emFnja6tt/mbNVKkaZWjqhqpyuqjE7raMXJR5PbITvHfWFNnqirnV9skMvzosyvC04vwkS8BozNegTtKx0UTZSv3FIsirHDw5S5V1UWquk5FROqLVCxHLZpzefr69Wu0GOPqGc346c2wJmaEKnoGqstlFbDoYxzdCbD15kpTJnM5imf0vdRN5d698nv5enevVkbjPE4UrabmNpF8MexUdwNGL/eHDx+aG5y1HEeLPFBlhmrHuB0YnRlOnjqnrR4BuEjX/dZz8nK1WZWsVZ0WWSXyTKyp67Rm5smp2U5mkukbbD0p8wWiioj76HRdlH+05baMPBPlutkXvdy5qiPvIA8sWqKrNkBVlkOsLs6xnO6ZcSMcNV6T66RYlSG3+N9ffvllKNiRc+KhnOYAZbXlLC2f+qTRDI4mUG8DOM4eBaTectGFGF6P1njiFJEfYoOJ7ZYYnoumeLoynz7I2I3FYUt05OHqX2XSLNTpOjCGX+O+rJask6zq4Wy12OvN8heqUEV4WlVN/BmPZNSN//wDFr6lHFgl0C5z4JF7CxdtwkWeiQwTdUVUC/Hf6s8qI8WaaiH+u8RN2XLxqmJURaoZo1iOSOXERddZnfTVwkJP9y2XB6pgXypvt/SqP49cifWC5KzM6e7Lv1/oPr0WbbApbSF3NzmJWNo2mT3e9RPy3dG0uLhM74yK2u/ks9lBt+ZdqjqqtLyaGZ6o2Zr3jLPfTuZcSeN57HnHffbdZ3Koxk86G+fUhJED40K/9VkqBx9tcX1JF4TWr1svF5HcHlqOiquZrOlu4eaWOcueJMlRqrfZQIHqztePdlUdgcMuxGBz3HF1cba7Jroeqi7XdJrGNuNeQhB7BVrvweOWcrtulwr5EGZTOIrqyeB1i/Pm3qTbuqQ1BWI5MvZJhBI2iCkl+W+SqHp8RgQ7imGrmIdemqibQ1rC1Z9xnGhM9GbLnVWVI9hn2WUr+fywOTmdQL2lZvaVgT9LZmsdZPZw5hxwdFwOmwPjpUQ5sEtsE5m/lWeaf0Zn2RInzTlmXFWbIZmy3Ht1a4VhQ42uTbf591rZKsKtAhV/jijCh70ETKnfCtxXOi6aKOlaNH1juGjA9nTwNHK3uptrTU77Oe7N5zrdyeNMzE6bbq6My8+RgtGpkoYd3RcUQQrS3k6n7gW3d7N0wNK/1u9PHSeT3uskWoTtgr1Sm87Jl6rNmtkpp2ZL55C5ft10Up6FEOY597/NZLrUcvQ2nBW1iRtvPQ9cKpnSA39uhLvp0r0uT8y6hezejWm1Jq41VVXf+jJh9euUlk8d8chmiRGulWuSCFU0S05eYWODGMiro5C5EJLd4b+u/LiD54RBie5qp0t0Tju2e8xZ1lyweZyTl8ZtIwd288aecmBUcfk3qqMvH91aNOrMaAQm8mTiEtNMkTjOuIcoYsfmcS6yXF2pEwgjfrpUvHLiouusTtAoEUP3hulGfn2ExMKl8kCzEOXkh0QUzvrpsJXYWUqtjYeyXzMRLzU03wxDczkydpWvjnN300q1kv/MbEg0oxBtgG5lFceJZmdzs8zlyBWtZzWbmadejm3Wf2RXHZWZiEVtllNJ1vlqoYVxZSHNuOM+k259slC6JA67ZuMnndBb72lPx675a5iXUFoTuaL+aYk+UteXZmY4ubzpcqFTri5K9UK6U+5kfuhuEAXqZGfy6A6xOF3kwN4GczcivZvVER+xsESLovAC9Y9uAmf2MI7wLX+XaCRFN9MS+aDrfJE1+dMnonRFZ1yaIn6NbRLlMDzXv6W8COwSJz1Zz0aBCuFIgt6Gdazv3vZP70VdIqbpYyYybUQwvW9pv0ai5FeD+dfRKImRst17vDhCb95osUy5Q9jl+G7LZ50/t5XPD5iTu+UrvyzPtWVOcR6RXecK3lnHmRiXA+bAqOfPEp5x48j8iXyVqLtmDEPvobp3holwnvxpf42u/KQpqs2/18pWEe6W4tFF+ICXgJM12BY3kI4LpVqi8t/cvfNCRNMPe6lLVU77eUMPF1YJkcixrQtHUc2VKbko57GDKK1RSeakeIQkNouNh5qy8VM3tIHZ4p34Z7RzumeZa81Q1JphvnjH1EZz8qVqs2baZebzubLTyeNsNClPxqveoKoxpvQDN5NvheX1BzK2mwdWSI7eU6TTyI1wF230jXBdkMtc6Ma0WtNsJMRyNHK6W8bKKHrNLXPiGBVaNAAS7YS4zF1wbDqKRjem3TUR/mitpeMev8Y2me23eLpjuWtrhKQbhXXWRGomckV+1T17aNMlOpE/Zw9J64AXbx4n0mv0T3JgK5Xjz/3lwKjuutEcWhOXj8ysHpmn2Ico9npTdql45VwEI9sMZarZ18dzoqMrvXrH/Mtc1AnT2xVztaAulQeaiZiTH2rnWRYOWIlNdMtpLEVeCtje1Iz13fuL9C1qZoCbGam5HBeU+gix3D17bLzLu5s61iUvZN4xtaIQWau3lyyOlnk7GUeIrNh7kGbmqZajSm8FYM0/1VFrak8/V2am6mazGdc0K73pMWoeYZd9Jsds/DSTtbu80XZsNyJDa866BMxYNkcfapZmUlfD9aVrkliz0XIRV4TRGW/ijlG7zuI5MRjd3dOdcokwp3+KLouTF5S444hy13uL1D14VVMN3XnFcbq7ZLaruyZDa5ZrURRboMzL/XdmiKwc41WZvbfdjLitNVHSzpp6HTjR3I+SGeUtdoz/xnJvF0OrXC06BLgt89GhzbwVCflIkUiXKoGGbs8WuhiMjl3mjpFjW1mr/rP3wpB52Ettdm4BjMhGykZMo98nLlGxe/yLhejKjyorUnzoShw/5cdxKM/U1L0LB6kz8xmnbBnJ2oscK8vM5xHgyGNDYe5dv+mcPFTQemO60Mown5LHhvZdKLTpw06Py9FyoFvcbo6avVWzv0bXucWkhDb/XitbRXjeInxu3o6zb7oRMnQF3/p66bhECoZqt7hVa8q8p1gCYeljXupSFYl7Mmpxhz6UAWZfP8vDhRGjc6uCEporJxMivUFEObPZGR01sWUka2hXGSD+W3cHxU+Jnpy48FW7dAMTreh580MEqXuWudZERE6GtoS+qdA+q4ekhJx8qdqsmaBDuXSu/DPiOFtMypxoRq9yTmlqpk4hy2f1b+dQnNxmo3ngUukVF6MEqRvhbrrM3peV8F/zp25MY03vc8yJVlAMcUaRbw2ERSyiVFbtnzhg/BqGJ4en4zgXv8REmM9qdEW7Lirq2CUCH/+N5ViTf7GOXeZqnw/lHCW6m8+DfYgr1l/wyltC8zghM+4nOfAgOfDclliwRFlrXTuqq0YUhKhRhyrS+Ck/KyZuvbvpUq/JKYlDwasPssLCElfMS8UrJy6RLiuoVqeY69J8brkI/2674mTzKcI8YwvqUnmgmbg5+SG/Hsjc8tzEigBvuhLLZElslrg7aKZmLK/5PGTr1NWfB7+7SSRiIT9Fy7w34Vore0ObeKA/Dhu/RupH66KqVeK/sRxrYn1+g3/GCrY3Cpkr1VGZUCVsNq792crwE/+MrL4cRRw8s9hWsei2bWJNfnsjzjVXw2zIJD8wE9MlsXtVTQ2F8CLrz612SmjH5kDFVSD/EpBIsvV/OutGOIei2ubchI6IH7kNfC5XCeUiKu31s2t1xoh+IismWnFLBziuLImATfkpckjmXVJcCmPL6OU48pMkZRao487LjRIb9XuUzEXbkVMK2KL75pfeETVUwB5TdYkki0pzlpbcQu2qJaLcPebQzVh3y62siQIYlU/UQiPK18ld4oo74n4ycsjJI9cbxCmU8dkz2xbz+XFy8kKltS5TOQuhPXuuiwPmnHr2beaKy3FyoFvcbiZc4hZ3l42uKCaZd+xd5JNrZm/z77WyVYS7eWl6ET7OJWCJq385x5SOs6fFFu8pZkdY9ICXulRFYTkZry0+XFhFalvNlZMJkbPBclGO7preB8XqUA3VEt2LdeaaRXuHcnpEcx53rqO/6MJyyRppoeG9aNq1Dr6tpGwFvvXnXDe5mRXCEptd5N0im8sDS8jnHDN6G1pZrvmnG+Gu4fQb4aZwOcvdmCZKbtRLOTNDusfMWTP75XIicpSCs8bdcuLY2iYy1aKNsVpAiW7Jx5/pEp3Tju0ec5Y15TSP6/wzfUEO7OaNHefAaIkd5CGKS3UxNbNTaE8voa0jXCpeOXHRddZM/Xp59hbUpfJAHaNYyMkPraw715/HqcRmEZur12LG5yGbGaladnczS1ovepBoF3UTrrtmKAzR1Fyo9R7dJhesjnrjq47qZSltZYzydDPwymtW6GqIU+ymz+TgjZ90CYpqZ0NPrKXjMle7ZeXi3DxdolWTjvvJX11fThI1N9hWudAp1yxE1XK6U66Z1uOWl8shO3uSpOJdjiuSe0SHyc7n5UajJ/7FIF9kptCJxlxcWuL5pEiGcdl9f3tF5+OMt5chvEK7fH+pcDJGkWlH33RFEUg/k3fy7BffIBq13WvbjD1rF4zgvAUwMsmUAddwPpnNJp7igtTln3rT+Xz3OTkq0m4ttPKahZouK8eiOt3scdl9DnSL282oy93i7rXRNW8xWajNv9fKVhFetAjPm7cntnU1p0c3uaXjaLrWjpu+p2jFpcw/L3Wpymk/Rznq1rcLrYmctkQCzVsVLNRcmTfiEeWT/TCZiRi9uzm9f5lPKWWeNDZbtB84p8s6DOdNlOlH20ROvlRt1sxaOTXb9OSYcoRNJGUigifLe2wQcYwqfXRaxI7xL+qB+BfHiVooDhgDcPGoTRw8ivAss+8Wuugk6OqftpIHmiVrzWXzcs/VjnJR5649LbQcch7wmtL51jpd9WfJDb+oJ8NkriZfFd84WhwzjrxaRop6vld+hZXRaElEs9gPI+S0YxfSi4tXQmyjP8mB3dySvqbsIwfO2xIrsNd3rzdll4pXzmUxMlW3NC20ZqG7mHnLxUItqEvlgWZS5uSHpa+J8yZWgZXYjIBT7g4iv+X0iOaHtpmRYtndTT7dBbeMdlEr4Xr/TIcw6u3M4/QevLkyWmJRA6RPd/Ff1VEXT4JEAObtQGhmzvzluAVLhHDGn/bRZ6Lxk5Ml5q12FmrHJiJy8hoRG0Qc42oyuiEaO8a/KH3xL46z0dGWeRN6323gyG/zci1ULiJD5l8+5t0yatdEqSy2WzgR5nN/ihwyV6sgGqg5900n67pzkzjyz7mxHr19IQXql4jAuUy235/Ajx8/Ikd+/N9/P3/+PDeCURSfPn0a5fbWrVvn7mv7fIHPnz9HMn348OHbt285e8Vl6dWrVy9fvszZuPBtHj16FNmzDmRELRD2lN9ubm6qAvjly5c6mpkLoREFMJ6DuXv3buYuic2+fv36/v37CEYIx7/YMo7/4MGDKOBR0mc5ReLsB/9pB/lcTs7Pw3Hl7d047rF71yt9vSytlXJgC8SfowX22ug6YJtfZTu6FGxuR5eAzSVZb4ClYy/LWSt3cE9xVnxtvD+BAzZXoh8meoSiu6/Z8ZWZsjEYE8Ns0SmU2UX25MmTOFHmwWNCXfQI3b59u/pv98/Mk2aerrtZq0LrbhBroqc0ItX702VXHjAn77XhvcWkjPvZqBaqft1uQYgSHcPVz5496/600JoITzxHEr3NUcsNhSpx6gjwUO5K7DXjT1vMAzNG36EInBSIXuu6aJ91XY7KIYaiYpcRo9IRqmiZVINW0WA4GcgSNqiafNU44IgoR2UY8a3+GSkoIUGFgQCB1QT0FuZTDzWbDT3nG25iywPeoWw6b6vEMotVIUPz7m4y06uozTJ7vHOekK8emIy7tnMf3azv1/I76gsxVEcVkhBLB6P8K6k+k1YeKD/JWgHO/HOL7VijLZmJ29rM9aUFkvhzi+UiER0/zS7gSZKzSC9eoMzLPSu9DrFxlOG4vYxHJWIkNf7F6GB01FZjhHEbGQTxPFaMd8aDX/HfmK13//79Q7iUFMmqno3UqSZP1gkUYYw0ikSJ1InR2a2MRufQRl0ZDxpG30dkxYhavJRuxwPP0ZqPxO0tg1USR9GrimFQRFrvmCInb+xpm53lczl5T5lzi3GRA7eYagWGeceNLm3+AvObIM0l4BIwl+RljyMdx/nv7J5iHIK9diNwwOZKVH1Vd1Dd4xepWffKVlNkq/7Y6BEa0SUbTylF31piqm30K8avS0+4zcyim56X24zjAXNyM/p7Wt5EUl5dXT1//nyIPV7s+ObNm6FfV1hfDYie+yaCiwe7ltlEHqhDa4HAOgLX19cxeBfnikm2416WESWreu7532PS3741RzzjsM2B6WgFxb8YFIth0EKaK+OQE5VJFeW61RfxrcZ8jQOOo7YXAQI7E9BbuLMEFZ3pAolGRbMR5em+6dSzHEEllsNY3R3EfUHdO1p1jca+KzwP6e4mJ41K22bGebl11KL/Ku5Se5/brPrP47/VzVp1i7qP+zV1VJ0BLFxWING8iYA1y6A+k8um1MSzJxI6UjkOHp1jVR1bJfSIIdGJIYzdjbZMN4wjuL7kM26iXORHx5azC0Rp8iRJvupFCpR5ufkJZEsCBAgQIECAAAECBAgQIECAAAECBAgQIEBgWYHdzMtdlsnRCTQE0o+JnPUdy8ZRF1mM0dCYwvf27dvMo//999/7eMYxM742I0CAAAECBAgQIECAAAECBAgQOCmwxLzckye1AQECBAjsXsBoy+6TWAQJECAwu8A/Zz+iAxIgQIAAAQIECBAgQIAAAQIECBAgQIAAAQIECBAgsIJA+jGReIPyuO9YLhTymGQbX+6Nr2I+fvw45xT5M3hzjmbgVNSVAAAgAElEQVQbAgQIECBAgAABAgQIECBAgAABAgQIECBAgEBXwGhL18QaAgQIEDgpYF7uSSIbECBAgAABAgQIECBAgAABAgQIECBAgAABAgQIEChO4PPnz8+fPx8K1l9//XX//v2hXy+4/tatW9fX1/Eh35NhiI/rntzGBgQIECBAgAABAgQIECBAgAABAgQIECBAgACB0QJGW0bT2ZEAAQIHFzAv9+AZQPQJECBAgAABAgQIECBAgAABAgQIECBAgAABAgQ2KfD06dOhcL9+/frRo0dDv5awPj7kG5/zPRmSeEX9yW1sQIAAAQIECBAgQIAAAQIECBAgQIAAAQIECBAYJ2C0ZZybvQgQIEDAvFx5gAABAgQIECBAgAABAgQIECBAgAABAgQIECBAgMDGBJ49e/bt27feQN+5c+fly5e9PxW1Mj7ne/KruR8+fCgqzAJDgAABAgQIECBAgAABAgQIECBAgAABAgQI7EbAaMtuklJECBAgsL6AebnrmzsjAQIECBAgQIAAAQIECBAgQIAAAQIECBAgQIAAgfECP378eP/+/dD+7969G/qptPXx1dwXL14kQvXx48fEr34iQIAAAQIECBAgQIAAAQIECBAgQIAAAQIECIwTMNoyzs1eBAgQIFAJmJcrJxAgQIAAAQIECBAgQIAAAQIECBAgQIAAAQIECBDYksCrV6+Ggnvv3r1Hjx4N/Vrg+kRcqtDe3NwUGGxBIkCAAAECBAgQIECAAAECBAgQIECAAAECBDYtkBihMNqy6ZQVeAIECKwjYF7uOs7OQoAAAQIECBAgQIAAAQIECBAgQIAAAQIECBAgQGAegcTHcp8+fTrPOdY6yq1bt9KfzP3y5ctaYXEeAgQIECBAgAABAgQIECBAgAABAgQIECBA4CgCRluOktLiSYAAgWUEzMtdxtVRCRAgQIAAAQIECBAgQIAAAQIECBAgQIAAgWUEfv3112UO7KgEtiGQ/n7s48ePtxGNRijTc4k/ffrU2NYiAQIECBAgQIAAAQIECBAgQIAAAQIECBAgQGCqgNGWqYL2J0CAwOEFzMs9fBYAQIAAAQIECBAgQIAAAQIECBAgQIAAAQIEihH4/v37ybDcvn375DY2ILBjgY8fPw7FLmat3717d+jXYtffv38/Md/+27dvxYZcwAgQIECAAAECBAgQIECAAAECBAgQIECAAIEtChht2WKqCTMBAgSKEjAvt6jkEBgCBAgQIECAAAECBAgQIECAAAECBAgQIECAAAECKYEvX74M/Xznzp2hnwpf/+DBg6EQ/vz5c+gn6wkQIECAAAECBAgQIECAAAECBAgQIECAAAECIwSMtoxAswsBAgQINAXMy21qWCZAgAABAgQIECBAgAABAgQIECBAgAABAgQuKZAzAW+7Mw8vKevcOxJIfFZ6u1+TTnwvNxHfHaWqqBAgQIAAAQIECBAgQIAAAQIECBAgQIAAAQLrCSRGH4y2rJcMzkSAAIEtC5iXu+XUE3YCBAgQIECAAAECBAgQIECAAAECBAgQILAvgcQQeB3RW7du1csWCBxQIDF9fbuz1rf7jMsBc6AoEyBAgAABAgQIECBAgAABAgQIECBAgACBrQsYbdl6Cgo/AQIELi5gXu7Fk0AACBAgQIAAAQIECBAgQIAAAQIECBAgQIDA9gSur6+fPHkSU2R/+d9/sfDo0aOrq6uJMUkMgVdH3u60w4kydieQI5Azsz3nOEVtY8puUckhMAQIECBAgAABAgQIECBAgAABAgQIECBAYN8CRlv2nb5iR4AAgbkEzMudS9JxCBAgQIAAAQIECBAgQIAAAQIECBAgQIDAIQS+fv16//79p0+ffvjwoZ5GGwsfP358/vx5TND9/PnzOIgfP36c3PHhw4cnt7EBgX0LJGanf/v2baNxT4T8119/3WikBJsAAQIECBAgQIAAAQIECBAgQIAAAQIECBAoU8BoS5npIlQECBDYkIB5uRtKLEElQIAAAQIECBAgQIAAAQIECBAgQIAAAQIXFohJuQ8ePPjy5ctQOGKCbmxwc3MztEFifWJiXr3XvXv36mULBI4pkCgFibJZuNWnT5+GQmg2/pCM9QQIECBAgAABAgQIECBAgAABAgQIECBAgMA4AaMt49zsRYAAAQK1gHm5NYUFAgQIECBAgAABAgQIECBAgAABAgQIECBA4ITA77//Xn8jN7FpbBYzeBMb9P6UmJhXb2+GXk1h4bAC6VJwfX29OZn4yHaiYknHd3ORFWACBAgQIECAAAECBAgQIECAAAECBAgQIEDg4gLp0QejLRdPIAEgQIBA+QLm5ZafRkJIgAABAgQIECBAgAABAgQIECBAgAABAgSKEHjz5k3OJ22rsL59+/bcQJ/81OedO3fu3r177mFtT2BnAo8ePUrE6P3794lfy/wpHeZ0fMuMkVARIECAAAECBAgQIECAAAECBAgQIECAAAECJQukRx/SIxdlxisd5nR8y4yRUBEgQKBwAfNyC08gwSNAgAABAgQIECBAgAABAgQIECBAgAABAqUIpEdzW6E8a+Nq35OTfh8/ftw6iz8JHFPgjz/+GIr4x48f4/OzQ78WuP7Hjx+J6iIR0wLjIkgECBAgQIAAAQIECBAgQIAAAQIECBAgQIDAVgQSYxBGW7aSiMJJgACBCwqYl3tBfKcmQIAAAQIECBAgQIAAAQIECBAgQIAAAQKbEYi5cyfnzbYic3Nz01qT/vPTp0/pDRKj4+kd/UpgZwIvXrxIxGhbJSUd2nRMEwh+IkCAAAECBAgQIECAAAECBAgQIECAAAECBAgkBNJjEOnxi8RhL/JTOrTpmF4kwE5KgACBHQiYl7uDRBQFAgQIECBAgAABAgQIECBAgAABAgQIECCwuMC5k3IjQGftEl/4/PnzZyIaDx8+vHv3bmIDPxE4jkCUhcQjFF++fHnz5s0mNK6vrz98+DAU1HiIRKkfwrGeAAECBAgQIECAAAECBAgQIHBMgXQ38jFNxJoAAQIExgkYbRnnZi8CBAgQqATMy5UTCBAgQIAAAQIECBAgQIAAAQIECBAgQIAAgdMC379/P73Rf29x1gNSf/7553/v3f4rMQuxvam/CRxAIGbe/vrrr0MRffXq1bkfrB461HLrv379+vTp06HjR+yurq6GfrWeAAECBAgQIECAAAECBAgQIEDgmAIjeqqPCSXWBAgQIJAjYLQlR8k2BAgQINArYF5uL4uVBAgQIECAAAECBAgQIECAAAECBAgQIECAwH8J3L59+7/+zvgjMWmwu3fim5mx8b179x49etTdyxoCRxb4+PFjIvq///57fIY6scFlf/rx48eDBw8SYUjHLrGjnwgQIECAAAECBAgQIECAAAECBHYskPk6yHgl3I4RRI0AAQIEZhRIj0cYbZmR2qEIECCwMwHzcneWoKJDgAABAgQIECBAgAABAgQIECBAgAABAgQWEbhz5865x01PumseLWYPfvv2rbmmtfz+/fvWGn8SIHD//v30h6ajDF5fXxcIFUU+qpTEM5Tv3r2L2BUYckEiQIAAAQIECBAgQIAAAQIECBC4oEC86y3dk1yH7cuXL/WyBQIECBAgkBAw2pLA8RMBAgQIJATMy03g+IkAAQIECBAgQIAAAQIECBAgQIAAAQIECBD4P4Fbt26d9f3b2Dh/Wt2rV68S0I8fP84/VOI4fiKwP4EnT57EFNZEvJ4+ffry5cvEBuv/dHV1FROGE5NyX79+/ezZs/UD5owECBAgQIAAAQIECBAgQIAAAQKFC6TfUtcMfP6Wzb0sEyBAgMAxBYy2HDPdxZoAAQITBX7517/+NfEQdidAgAABAgQIECBAgAABAgQIECBAgAABAgSOIBCz+96+fZsZ05grmDmz7uvXr7/99tvQYWN+b3wAIWYFD21gPQEC8VHcmH+bcHj48GE8iVhCOYpqIf356/yqIxFfPxEgQIAAAQIECBAgQIAAAQIECOxPIHqS0697a0X5r7/+evToUWulPwkQIECAwJCA0ZYhGesJECBAoFfA93J7WawkQIAAAQIECBAgQIAAAQIECBAgQIAAAQIE2gLpr9o2t753717mpNzY6/nz5819W8uFTCZshcqfBIoSiPe4f/r0KfFF648fP96+ffvNmzcXDHY8znL37t3EpNwIfzwrmV91XDAuTk2AAAECBAgQIECAAAECBAgQILCmwI8fP6Jr66xJuRG833//Pd41GbN51wyqcxEgQIDAdgWMtmw37YScAAECFxHwvdyLsDspAQIECBAgQIAAAQIECBAgQIAAAQIECBDYpMDJb11GrM76Mmf6zdO+nLnJXCLQFxKIxxPjq7kxBTdx/pj7+vr165Xnvt7c3MT0+/jwdSJgMZk/Ql7CF30TgfQTAQIECBAgQIAAAQIECBAgQIDAQgIx7fb79+/VwX/+/FktxJroU4o/0z1LJ4MUfWJ3/vdfvLqu3rh+yV28j1KvVM1igQABAgSMtsgDBAgQIJApYF5uJpTNCBAgQIAAAQIECBAgQIAAAQIECBAgQIAAgX8LxBcvE09BvXjxIv+bnJ8/f45PHAyxnnWooYNYT+BoAjHX/Y8//qgfXuyNfjyFGNvEv6WfOIzAxDTgL1++9AajXmkGfk1hgQABAgQIECBAgAABAgQIECBwTIHop0r3aC3H8vfff0en93LHd2QCBAgQ2KKA0ZYtppowEyBAYGUB83JXBnc6AgQIECBAgAABAgQIECBAgAABAgQIECCwbYGvX7/GZNruM1KPHz9+//59/jS/+ITm77//PmRhUu6QjPUETgrEq9zjKx9RHk9uGV+3jtm5T548ObnlWRvE0yp//vnnhw8fTu51br1x8oA2IECAAAECBAgQIECAAAECBAgQ2KKAeblbTDVhJkCAwL4FjLbsO33FjgABAtMFzMudbugIBAgQIECAAAECBAgQIECAAAECBAgQIEDgWALxnduYztedmhsf4Yz5tE+fPk3Pzo1h7PiE5tu3b4fUfDxzSMZ6AvkC+c+LxDGjRN+7dy+m3Md/R3weJM716dOn+C7ux//9lxPImJEb9cCIc+Uc3DYECBAgQIAAAQIECBAgQIAAAQLbEjAvd1vpJbQECBA4joDRluOktZgSIEDgXAHzcs8Vsz0BAgQIECBAgAABAgQIECBAgAABAgQIECDwjxiEjol8MQ2v1yKm9sWvMccvZur++uuvMfUutv/+/Xs1bS/xGc/YPj6zef/+/d7DWkmAwLkCUfRi+msUuu5E+qFDRZmtC+/t27fjz/q/UYrjOM3/fvv2LWbknnXw+EJv/DMjd8jfegIECBAgQIAAAQIECBAgQIDAAQXMyz1goosyAQIENiRgtGVDiSWoBAgQWE3AvNzVqJ2IAAECBAgQIECAAAECBAgQIECAAAECBAjsTeDNmzcx5S9/Sl46/jFV7+rqKr2NXwkQGCdwc3Pz4cOHmPc+V4E9KxgxuTfm6sfHtJ88eXLWjjYmQIAAAQIECBAgQIAAAQIECBA4goB5uUdIZXEkQIDADgSMtuwgEUWBAAECcwmYlzuXpOMQIECAAAECBAgQIECAAAECBAgQIECAAIGDCrx8+fLt27dTIv/48eOY3+v7mVMM7UsgU+Dz588xOzfm6ManbjN3Gb1ZfAE7SndMx/UR7NGGdiRAgAABAgQIECBAgAABAgQIECBAgAABAgRKEzDaUlqKCA8BAgTWFzAvd31zZyRAgAABAgQIECBAgAABAgQIECBAgAABAjsUuL6+rib75cetmrP36tWr+BhC/l62JEBgFoGvX79++fLl06dP1X9n+Y5ufBf3wYMH9+7di//GB3IV7VlSykEIECBAgAABAgQIECBAgAABAgQIECBAgACBMgWMtpSZLkJFgACBFQTMy10B2SkIECBAgAABAgQIECBAgAABAgQIECBAgMCBBOL90M2Zft+/f6/n+8WcvZiLW03bizl7PpB7oGwhqlsQqApvfEc3/kWxjf9G+Y2A10U4lqMU3759u/Xfqlz7KO4WElkYCRAgQIAAAQIECBAgQIAAAQIECBAgQIAAgQUFjLYsiOvQBAgQKEnAvNySUkNYCBAgQIAAAQIECBAgQIAAAQIECBAgQIAAAQIECBAgQIAAAQIECBAgQIAAAQIECBAgQIAAAQIECBAgQIAAAQIEShX4Z6kBEy4C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DAbgRevnx569at+/fv7yZGIkKAAAECBAgQIECAAAECBAgQIECAAAECBAgQIECAAAECBAgQIDBO4OvXr3fv3o2HSa6ursYdwV7lCJiXW05aCAkBAgQIECBAgAABAgQIECBAgAABAgQI7EHg8+fPMY7y9u3bnz9/fvny5fr6eg+xEgcCBAgQIECAAAECBAgQIECAAAECBAgQIECAAAECBAgQIECAAIGxAu/fv//27Vs8TPL8+fN4z3tM0x17JPtdXsC83MungRAQIECAAAECBAgQIECAAAECBAgQIECAwG4E3rx58+DBgxhHqWN07969etkCAQIECBAgQIAAAQIECBAgQIAAAQIECBAgQIAAAQIECBAgQIDAAQXu3LlTxzre8/7bb7/d3NzUayxsS8C83G2ll9ASIECAAAECBAgQIECAAAECBAgQIECAQLkCz549e/XqVTN87969i2/nNtdYJkCAAAECBAgQIECAAAECBAgQIECAAAECBAgQIECAAAECBAgQOJpAPFXyxx9/NGP9+++/x/vfm2ssb0Xgl3/9619bCatwEiBAgAABAgQIECBAgAABAgQIECBAgACBMgV+/Pjx9OnTjx8/NoMXk6gg1oIAACAASURBVHJjTKW5xjIBAgQIECBAgAABAgQIECBAgAABAgQIECBAgAABAgQIECBAgMBhBeJJkvfv3zejH5N1r66ummssly9gXm75aSSEBAgQIECAAAECBAgQIECAAAECBAgQIFC0QEzKffDgwbdv35qhfPHihXeaNkEsEyBAgAABAgQIECBAgAABAgQIECBAgAABAgQIECBAgAABAgQIdKfmPnz48ObmhsyGBMzL3VBiCSoBAgQIECBAgAABAgQIECBAgAABAgQIFCfQOynXq0yLSycBIkCAAAECBAgQIECAAAECBAgQIECAAAECBAgQIECAAAECmxW4vr7++PHjp0+ffv78Wb03/Ndff719+/adO3fu3bsXszofPXq02cgdMeBPnjz58OFDM+am5jY1yl82L7f8NBJCAgQIECBAgAABAgQIECBAgAABAgQIEChUoHdS7uPHj2M8rNAQCxYBAgQIECBAgAABAgQIECBAgAABAgQIECBAgAABAgQIECCwEYH4hurbt29jRm5OeOMd4i9evLh7927Oxra5uEBMpW6lrKm5F0+U/ACYl5tvZUsCBAgQIECAAAECBAgQIECAAAECBAgQIPAfgd5JucZI/gNkiQABAgQIECBAgAABAgQIECBAgAABAgQIECBAgAABAgQIEBgl8Pnz51evXrXmbeYcKWbnvn79+tatWzkb2+ayAvfv3//y5UszDB47aWqUvGxebsmps4ewxXNp379/96KFPaSlOBAgQIAAAQIECBAgQIAAAQIECBAg0BDonZR7586dr1+/NraySIAAAQIECBDYgIBR3Q0kkiASIECAAAECBAgQIECAAAECBAgQIECAwJEE3rx5E5NyR8f4119/jQm9Medz9BHsuI5A78Mnpuaugz/xLOblTgQ87u7V0OzPnz9j2u23b9+qhfhvLMea+s8Aiqo8Nj6ulJjPJFBnuVYee/z4cXy3faaTOAwBAsUJKPvFJYkAESBAgACBsgU0HspOH6EjQIDA3gS6ryyNvtBPnz55TeHeUnpT8amaQ91O+/fv33sX8qZSUmAJECAwm0B9p2xUdzZTByKwI4G6imiOwsdyPO3ncb0dpbOoECBAgAABAgSWFehtVcZTxJ7tXNbd0QkQIECAQJECBitnTJYnT558+PChecB4IOHp06f37t178OBBvDG8Gv+tzeODq/G4QmuX2D2+mvvy5cvmcSwXKBDvf//tt99aAYuPHl9dXbVW+rMogf8pKjQCU4hA1Msx0BL/mjNsW38WElTB2IHAUKdMZpaLVsUOEESBwAEFlP0DJrooEyBAgACBKQIaD1P07EuAAAECSwjEGFgMa7WO/Oeff5qU2zLx51wCVXMoek3r12K2elDjz8S5Yl5u4lc/ESBAgMBGBeLqEPV//DOqu9EUFGwCywn0dqZFdVE3Jqt6YygA8bzX0E/WEyBAgAABAgQIHEegt1UZTcrWfegQiGc7h2SsJ0CAAAECWxQwWLlyqsW36+JTt/VJo2UV02t7P2gXs3PjXzyoUP0aKRVDw7FxNNuq3eMdfDGh99mzZ/XRLBQoECn4119//f77782wRVLGBGzTqpsmpS2bl1taihQRnqi+4yUKRQRFIPYoEM8sNgf89hhFcSJAoEdA2e9BsYoAAQIECBAYFtB4GLbxCwECBAhcXiCGPXrfMts7DHb54ArBBgViuDR66esPG24wBoJMgAABAmsIGNVdQ9k5CGxEIG5Gqqm2MRa/kSALJgECBAgQIECAQHEChmiLSxIBIkCAAAECFxIwWHkh+P87bcyhbU7KPeuDtzFHN55niPfuxXBzfZDnz5/H9E7PM1w2WU+ePRIo0jrmUTe3jD8j7aKh3lxpuRwB83LLSQshIXAUgbi61+/eOEqcxZMAgX/8Q9mXCwgQIECAAIGzBDQezuKyMQECBAisKXB1dfX27dvWGR8/fuwdpS0Tf04RiDkV9SjplOPYlwABAgQIECBA4CACWo8HSWjRJECAAAECBAgsKmCIdlFeBydAgAABAhsSMFh5wcSKBxLiK6l1AP78888RczJjdu7NzU3sWL9wPD7EGska6+sjWyhQIB47+fTpU51qVQhjinV8Ste06gLTK4JkXm5/unz9+rX6nmd8rTtmlsf3oPu3s5YAAQIECBAgQIAAAQIECBAgQOBCAjpwLgTvtAQOLRBjV/Eq2RZB9CFfX1+3VvqTAAECBFYWqBqHt2/fjmp50acK4iXxMYwYzy4YQ1w5iZ2OAAECBI4m4OJ+tBQXXwIECBAgQIAAAQIECBAgQCAt4DmZtM8+fm1+LvXFixcjJuXWDvEYw/379798+VKtiY/oerChxil2IWZld1+XE1NzY3Ry0QHQYkEKD9g/Cw/fysGLcfSYXB459bfffouXAUTGjf/GcszLffPmzcqBcToCBAgQIECAAAECBAgQIECAAIGugA6crok1BAisIxD1T3Qad88Vb6jtrrSGAAECBNYRiGdQ4omEenTvwYMHMTU3hvZiyC/q7XnDEMeMI8fx4yzVGOIvv/wSZ48wzHsiRyNAgAABAkcWcHE/cuqLOwECBAgQIECAAAECBAgQINAV8JxM12Sva2Io6ufPn1Xs4jOT0yeyvX79uraKr7B+/vy5/tNCmQIx6Bnzclthi1zx8OHD1kp/liBgXu5/UiE+dBCvtX779m1di9W/xbTyeOVAZG51UG1igQABAgQIECBAgAABAgQIECCwvoAOnPXNnZEAgVogxjm6vcfxhtp4xWy9jQUCBAgQWFMgnk6IF+zGYwSt+jmG9mLILwb+ovU4S3jiODFQGMeMI7cOGGePMERIWuv9SYAAAQIECIwQcHEfgWYXAgQIECBAgAABAgQIECBAYMcCnpPZceJ2oxZDUfXK5odz65XnLjx69OjevXv1Xs1puvVKC6UJxCMo8SBKK1Tx3WPDkS2TEv78nxICUUIYrq6unj9/ng5JjOjH26/j0wdTvgOePkUhv0a1W5fhiPX379+r/8ajBq3HGgoJsGAQIECAAAECBAgQIECAAAECRxDQgXOEVBZHAsUKxAhHjHO0ghddqdPfUNs6pj8JECBAIFMgBuxiTmxi4xjViq/avnv37tmzZ4nNTv50fX3d+7305o7xnERcJuaaBtw8smUCCQGjugkcPxEgsEUBF/ctppowEyBAgAABAgQIECBAgAABAssJeE5mOdsCjxwDUs1QPX78uPnn6OUY5KofdUiPrI0+hR1nF4gHUeKruXXCVceP4ciY1bj7KY2zYy56wF/+9a9/LXqCTRw8xshjVD4/qJ8+fTrsBxB+/PgRZTvekdAq3gm9+Hh67JXYwE+HFagyRkz8rqZ8R8mKfNX95HraZ/rzNOnj+5UAgdkFlP3ZSR2QAAECBAjsW0DjYd/pe1bsdOCcxWVjAgTmFRiqgv7++++7d+/Oey5HI9ASqJpD0YlavUMzelCrrtTWZuk/Y9/41Gd6G78S2JZAjEbnvyZ8ytDe58+fY4Q7Eyfee+t9DZlWNltaIC4fRnWXRnZ8AmUKdDvTojbIf8CjitRff/0VX9JYOYIu7iuDOx0BAgQIECBAICHQbVV6tjPB5ScCBAgQILCQwNAg9dDppoyGDB0z1husTODM+1PzpXV37tz5+vXrLMeP4/z222/1oY7wrco6spteaCVcHRePqdQUJSyYl/vvVIiHUc76DGy8eDjG4EtIvwuGIf8ab17uBZNpi6eOdltM/I4XOWQG3rzcTCibEShcQNkvPIEEjwABAgQIlCag8VBaiqwTHh046zg7CwECXYG47sSgV7cPOXqx4iO63e2tIbCCQAzCxYzE/PcZm5e7QqI4xZoCQ+PQQ2GY8uxCvKv3rLlMxsKHUsH6SwkY1b2UvPMSKErg3M609eflurgXlWEEhgABAgQIECDQK3Buq9Kznb2MVhIgQIAAgXyBkp+TMViZn475W8Y7weNlzdX28bHc1udz84/T3fKXX36pV3rJbE1R/kI8kdKdWjVl3LP8KG8uhP/cXIhnD3C8cbP7QFX6LDH6HuOX6W12/2u8GzVek7D7aIrg+gLRfIxSKXetL++MBC4roOxf1t/ZCRAgQIDA5gQ0HjaXZNMDrANnuqEjECAwWuDhw4fdPuQY6jApdzSpHacLxKBsDMT+8ccf0w/lCAS2KNAdgU7HIh5iGPfsQgwInjUpN4JxbtjSIfcrgekCRnWnGzoCgR0IVJ1pMS+i2LicewF1cS82KQWMAAECBAgQ2LGAIdodJ66oESBAgECBAoU/J2Owcok8U0/KjYPfvn17xlPE1xbro3Uffqh/slCaQNQD8WhKK1SRTzys0jK54J/m5f7j/fv3IxIg/yX0Iw6+lV3iI+nN2nkrwRbOTQhE7oo3fGwiqAJJgMCMAsr+jJgORYAAAQIEjiCg8XCEVK7jqAOnprBAgMDKAldXV70zskp+on1lIqe7oEDkT730F/R36gsKjHi554hdIoIjBgTHneiCmE59BAGjukdIZXEkkCPw7NmzeOtQzpbrbzPiAjpil4iXi/v6ieuMBAgQIECAwM4EDNHuLEFFhwABAgSKFdjEczIGK5fLP/OOAjdn+TZn/y4XfkeeS6D30ZR4y+Hnz5/nOoXjTBE4+rzcHz9+jKtTPn78OMV9N/t6Gf9ukrLAiLx69arAUAkSAQJLCyj7Sws7PgECBAgQ2JmAxsPOEnQoOjpwhmSsJ0BgaYGof54/f949S7xRLj49111vDYH1BfTSr2/ujBcXiMp5xJu8xw3tjdgrwhYhvLiSABBoCbhetED8SeCwAmXWBi7uh82QIk6AAAECBAhsVMAQ7UYTTrAJECBAYEMC0VuylYlOZXY3bSitBZVAWiAeTel92aKil3Zb7dejz8sdd62K5Bm942pJu86Jul/EXue8znIEgfv37x8hmuJIgEBLQNlvgfiTAAECBAgQSAtoPKR9dvPr6H6Y0Tvuhk5ECBCYKDA0kjHu5cQTA2N3Ar0CvYNwvVtaSWA3At+/fx8RlxFTeeMs49qT4/YaESm7EMgXMKqbb2VLAvsWKLP16OK+71wndgQIECBAgMD+BAzR7i9NxYgAAQIEShMYPdAwesfRAmV2N42OzmV3bH4jd9zA1lD4m/1vxguGlIpd3/vJ3C9fvrx586bYMB8nYP9znKj2xrRZufRuYGVa4MGDB+kN/EpgikBc8tdvGk4JsH0JEJhFQNmfhdFB9iTw8uXLOjrRheGrXLWGBQIECFQCGg9HyAk6cI6QyuJIoECBm5ubDx8+dAP2+vXrW7dudddbQ+AiAnrpL8LupMcRiAcgRjz30Hxs4jhWYlq4gOtF4QkkeARWE3Avs/WL+y7HjHYZqdUKtRMRIEBghMAuK95dRmpE4q65iyHaNbWdiwABAgQOKLCh52R0Ps+YP2/fvl0PS82bB+rDRmijITdjmB1qBYG7d+/GO+W7r49/9erV48eP49cVwuAUQwJHn5cb1dYQTXq9AfXKh0M6n/h1ooC+m4mAdiewUQFlf6MJJ9jLCbx9+7Y+eNwbm5dba1ggQIBAJaDxcIScoAPnCKksjgQKFHj69Gk3VNEj2nzGq7uBNQRWFjCzYmVwpytBYNzo8riHDGKveNv0ubEe3Xw990S2J5AvYFQ338qWBHYvUGBnmot7fq7b5ZjRLiOVn6a2JECAwPoCu6x4dxmp9fPGWWcssFV5VvhtTIAAAQIEChcYPdCwflewwcoZ89K9e/fqz9qNGJ8aCsnnz5+bP8VZmn9a3oRAvD6+Oy83Qh6PtbTSdxPR2VMg/7mnyIyIy/3790fsFbuMG7wfdy57ESBAgAABAgQIHFbgx48fh427iBMgQIAAgVpAB05NYYEAgdUEnj171nxlbH3eeOFovWyBAAECBC4lMOKJgYcPH44I7Yi9YgzRMygjqO1CgAABAqsJrP90Zk7UXNxzlHY5ZrTLSOWkpm0IECBwKYFdVry7jNSlcojzEiBAgAABAoUIeE6mkIRYORjxTdT6jDFBd66G7sePH+vDxoKPAzU1trIcg48xNbcb2pi/fXV11V1vzWoCR5+XG9AjBtRjr95PJayWbOWcaPR7OMqJgpCULFDmiGDJYsJGYB8Cyv4+0lEs5hL4/v37XIdyHAIECOxVQONhrynbipcOnBaIPwkQWFQg3ifa+6rRuOj4WO6i8g5OgACBTIER43TNRxkyzxKbjdhrxC754bElgdECRnVH09mRAIF1BFzcc5x3OWa0y0jlpKZtCBAgcCmBXVa8u4zUpXJI/nkN0eZb2ZIAAQIECIwT8JzMOLdN79WaMfvnn3/OEp3mcR4/fjzLMR1kfYGhIUgvl18/LZpnNC/3Hy9evGiKZC6rjDKhbEaAAAECBAgQIDBFoPcLXVMOaF8CBAgQILBRAR04G004wSawUYGhcYve949uNI6CvScBz8DtKTXFJVMg3pJwVs6Pcb1xr5a/e/fuWWOC3uCQmYI2I0CAAAECLQEX9xZI75+7HDPaZaR6k89KAgQIFCKwy4p3l5EqJMMIBgECBAgQIHBBgQ09J3PWkM0FSTdx6ma6Dz23cFZEbm5u4pOq9S6zHLM+moU1BeKTuc3sUZ86boi8X77WWH/BvNx/f4P73DdJxCzzGIZfP7WckQABAgQIECBA4GgCXux6tBQXXwIECBAYEtCBMyRjPQECswvEx3I/fvzYPWyMJj579qy73hoCBAgQuIhA893e6QBEBd77FfT0XvWvse+dO3fqP9ML+aFKH8evBAgQIEDggAL5l9HDXtx3OWa0y0gdsPyKMgECGxLYZcW7y0htKFMJKgECBAgQILCQgOdkFoIt/LAxb7ae5zzLfMvnz5/XUR79Htv6CBYuKzA0rfrt27c/fvy4bNgOe3bzcv+d9NG5X9dcJ7PCvXv3rq6uTm5mAwIECBAgQIAAAQLTBbzYdbqhIxAgQIDAbgR04OwmKUWEQOEC8VrG3hAOjXD0bmwlAQIECCwtEM+j5MzeiRHAT58+xQukR4cn9v3rr79ypua+e/cuQjX6RHYkQIAAAQIHF3BxP5kBdjlmtMtInUxKGxAgQOCCAruseHcZqQtmEqcmQIAAAQIEyhHwnEw5abFaSGJY6vXr1/XpYr7llPlr0eH27du3+mhT3mNbH8TCBQWGPpkbQfJAy6XSxbzcf8tH1owh+ZypuTEpt/dTCZdKP+clQIAAAQIECBDYt0A0U/cdQbEjQIAAAQL5Ajpw8q1sSYDAaIGbm5svX7707v7y5cve9VYSIECAwKUEnjx5Ej0niRmzDx8+jKcN7t69OzGEcYQ4UbxEfOg4EYaYu+uz6kM+1hMgQIAAgUwBF/c01C7HjHYZqXQ6+pUAAQKXFdhlxbvLSF02nzg7AQIECBAgUIiA52QKSYiVgxHjTc0xqfjg7Zs3b84NQ3w9NSblNqe/xUhW5Khzj2P70gSG5t/GpOuvX7+WFtojhMe83P9L5RhQj4H5ZuXVTf4XL158/vxZTdSVsYYAAQIECBAgQGAhgearqhY6hcMSIECAAIENCejA2VBiCSqBjQoMjWFE5/BGYyTYBAgQ2LfA/fv3Y4w5XhgfY3z1BN1YiI+fx1O58baFucb14jjX19dxzDhyHL96228sxHnj7BEGX8rdd04TOwIECBBYTcDFPUG9yzGjXUYqkYh+IkCAwMUFdlnx7jJSF88qAkCAAAECBAgUIuA5mUISYuVgxJhUvHy2Pmk8xhCdZrGyXpNYiBm5MY83xrCak3LfvXtnJCuBtqGfYshyaObj0OMuG4rdFoP6P1sM9EJhrgbUY+A8polHBRT36j9//oxh9aiPnj59GqPsc43cLxR+hyVAgAABAgQIENifgAGk/aWpGBEgQIDARAEdOBMB7U6AQEIgxrGGPpZrACPh5icCBAhcXCC+rRf/VghGPPRwdXW1womcggABAgQIHFzAxb03A+xyzGiXkepNPisJECBQiMAuK95dRqqQDCMYBAgQIECAQAkCnpMpIRXWD0O8fLb5wdt4kiHmtcUEt/jvvXv3Hjx4EMu3b9+O7BETcb9//x6t4tgmpsLFv1ZoX79+Hd/gba3053YF4vGVDx8+dMMfK+NbpDGa2f3JmuUEzMtt28b7JEZ847t9FH8TIECAAAECBAgQmENgaFbAHMd2DAIECBAgsGEBHTgbTjxBJ1CwwNDk23jbqJc2FpxugkaAAAECBAgQIECAAIFDCOxyzGiXkTpEdhRJAgQ2K7DLineXkdpsFhNwAgQIECBAYCkBz8ksJVvwcWNqbsxuaz7GEN+ejO9Q5gc55u7GNF0TNfPFNrFlJGh8f7T3/USRWyLbbCIWuwnkP3cTExEhQIAAAQIECBAgsDOBeIvVzmIkOgQIECBAgAABAgSKFYiP5faOW0SA//jjj2KDLWAECBAgQIAAAQIECBAgcASBXY4Z7TJSR8iN4kiAwHYFdlnx7jJS281jQk6AAAECBAgQIDCvwMuXLz99+vTw4cMRh43nHOIRCJNyR9CVv8uLFy96AxnTsL9+/dr7k5ULCZiXuxCswxIgQIAAAQIECBCYKhC301MPYX8CBAgQIECAAAECBPIEXr9+3bthvGf00aNHvT9ZSYAAAQIECBAgQIAAAQIE1hHY5ZjRLiO1Tn5wFgIECIwT2GXFu8tIjUtfexEgQIAAAQIECOxSICbWxhdQo92bOTs3vpEbM3K/f/9+dXV169atXZqI1LNnz4YQ3r59O/ST9UsI/M8SB3VMAgQIECBAgAABAgSmC8SLi6YfxBEIECBAgAABAgQIEDgp8Pnz5y9fvvRu5mO5vSxWEiBAgAABAgQIECBAgMCaArscM9plpNbMFc5FgACBcwV2WfHuMlLnpqztCRAgQIAAAQIEdi9Qzc6NaF5fX0cbOKbp/vz5Mybfxn9jIm68bfz27dsxcTf++UDu7jNDFcHHjx9/+PChG9n379/HW+lNye7KLLTGvNyFYB2WAAECBAgQIECAwFQBA0hTBe1PgAABAgQIECBAIE9g6GO5sbd5uXmEtiJAgAABAgQIECBAgACBBQV2OWa0y0gtmAkcmgABApMFdlnx7jJSk5PaAQgQIECAAAECBHYr8OR//+02eiKWLRCPsvTOy40DxNTcly9fZh/JhpME/jlpbzsTIECAAAECBAgQILCMwI8fP4Y+2LXMCR2VAAECBAgQIECAwEEFou09NFwRb5P1GtGDZgvRJkCAAAECBAgQIECAQDECuxwz2mWkiskyAkKAAIEegV1WvLuMVE/iWUWAAAECBAgQIECAAIH/Fnj06FF8Kvm/1/3fX4kX0/dub+UUAfNyp+jZlwABAgQIECBAgMBSAt7qupSs4xIgQIAAAQIECBD4b4F4V+h/r/jPXz6W+x8LSwQIECBAgAABAgQIECBwIYFdjhntMlIXyiBOS4AAgSyBXVa8u4xUVnLaiAABAgQIECBAgACBwwsMPdDy8+fP6+vrw/OsBGBe7krQTkOAAAECBAgQIEDgLAEDSGdx2ZgAAQIECBAgQIDAaIHEu0KfPHky+rB2JECAAAECBAgQIECAAAECswjscsxol5GaJbkdhAABAgsJ7LLi3WWkFsoADkuAAAECBAgQIECAwM4Enj59OhSjxGMwQ7tYP07AvNxxbvYiQIAAAQIECBAgsKzAn3/+uewJHJ0AAQIECBAgQIAAgX/84+bmJt4V2ivx8OHD3vVWEiBAgAABAgQIEPh/7H3rtRa3su3wGScA2yEYR2AIwRABEIIhAiAE1ooACAGIAAjBEAE4BOMMfOfePY6Grh6lklpS6zHXD9Cn1qNqVqlUKkndRIAIEAEi0BOBJfeMlmSqp1awLyJABIhALgJLGt4lmcqVLMsTASJABIgAESACRIAIEAEisCcCd+/e/fHHH4O8f/ny5du3b8FHzKyLAO/l1sWTrREBIkAEiAARIAJEgAgQgQoICHcDKrTOJogAESACRIAIEAEiQASIABH4PwRub2//L+n+/8cff7hZ/E0EiAARIAJEgAgQASJABIgAESACRKAvAkvuGS3JVF+9YG9EgAgQgTwEljS8SzKVJ1eWJgJEgAgQASJABIgAESACRGBvBIRP5r5582ZvbDpxz3u5nYBmN0SACBABIkAEiAARIAJEQI8Al0N6rFiSCBABIkAEiAARIAJEgAgUI/D9+/dPnz7Fqj969Cj2iPlEgAgQASJABIgAESACRIAIEAEiQAT6ILDkntGSTPXRB/ZCBIgAEShDYEnDuyRTZfJlLSJABIgAESACRIAIEAEiQAT2RODhw4cxxt+/fx97xPyKCPBebkUw2RQRIAJEgAgQASJABIgAEaiAAO4GcDlUAUc2QQSIABEgAkSACBABIkAEUgi8ffs2VuT333+PPWI+ESACRIAIEAEiQASIABEgAkSACBCBPggsuWe0JFN99IG9EAEiQATKEFjS8C7JVJl8WYsIEAEiQASIABEgAkSACBCBbRG4f/9+jPe//vrr8+fPsafMr4UA7+XWQpLtEAEiQASIABEgAkSACBCBOgi8fPmyTkNshQgQASJABIgAESACRIAIEAERAeGFOLyXKyLHh0SACBABIkAEiAARIAJEgAgQASLQA4El94yWZKqHNrAPIkAEiEApAksa3iWZKpUw6xEBIkAEiAARIAJEgAgQASKwLwLCJ3PfvHmzLy69OOe93F5Isx8iQASIABEgAkSACBABIqBAAG91vb29VRRkESJABIgAESACRIAIEAEiQAROIQDf+9OnT7EmhK2LWBXmEwEiQASIABEgAkSACBABIkAEiAARqIjAkntGSzJVUehsiggQASJQHYElDe+STFUXPRskAkSACBABIkAEiAARIAJEYAcEhJfOv337dgcEruWR93KvxZ+9EwEiQASIABEgAkSACBCB/w+BFy9e/H+/+YMIEAEiQASIABEgAkSACBCBNggIOxA//vjjnTt32nTLVokAjF/MmQAAIABJREFUESACRIAIEAEiQASIABEgAkSACKgQWHLPaEmmVOJkISJABIjARQgsaXiXZOoiBWG3RIAIEAEiQASIABEgAkSACMyNwOPHj2MM/PPPPx8/fow9ZX4VBHgvtwqMbIQIEAEiQASIABEgAkSACFRA4Nu3b2/evKnQEJsgAkSACBABIkAEiAARIAJEIIWA4HsL+xapVvmcCBABIkAEiAARIAJEgAgQASJABIhABQSW3DNakqkKwmYTRIAIEIFmCCxpeJdkqpkKsGEiQASIABEgAkSACBABIkAEFkfgp59++uWXX2JMvn//PvaI+VUQ4L3cKjCyESJABIgAESACRIAIEAEiUAEBnv6vACKbIAJEgAgQASJABIgAESACCgS+f//+5cuXWMHff/899oj5RIAIEAEiQASIABEgAkSACBABIkAEOiCw5J7Rkkx1UAZ2QQSIABEoRmBJw7skU8UiZkUiQASIABEgAkSACBABIkAEiIBwxOXt27fEpykCvJfbFF42TgSIABEgAkSACBABIkAEtAg8f/5cuBigbYXliAARIAJEgAgQASJABIgAEVAgIO89CJsWirZZhAgQASJABIgAESACRIAIEAEiQASIwCkEltwzWpKpU2JmZSJABIhAYwSWNLxLMtVYEdg8ESACRIAIEAEiQASIABEgAosjIBxx+eeffz5//rw4/5eyx3u5l8LPzokAESACRIAIEAEiQASIwH8R+Pjx4+3tLcEgAkSACBABIkAEiAARIAJEoA8Cnz59inX0yy+//PTTT7GnzCcCRIAIEAEiQASIABEgAkSACBABItAUgSX3jJZkqqkasHEiQASIwEkEljS8SzJ1UtCsTgSIABEgAkSACBABIkAEiAAREO7lAhzheAyhO48A7+Wex5AtEAEiQASIABEgAkSACBCBUwhg9+jBgwenmmBlIkAEiAARIAJEgAgQASJABHIQEDYefvvtt5yWWJYIEAEiQASIABEgAkSACBABIkAEiEA1BJbcM1qSqWoiZ0NEgAgQgQYILGl4l2SqgfDZJBEgAkSACBABIkAEiAARIALbIYBXz+MF9DG2heMxsSrM1yPwv/qiLEkEiAARIAJEgAgQASJABIhAdQS4e1QdUjZIBIgAESACRIAIEAEiQARkBD5//vzPP//EyshvEo3VYj4RIAJEYHMEvn37hj1d/P3111+wsfgXgGADGH8PHz58/PgxP0W+uYaQfSJABIgAESACRECDwJJ7RksypZEmyxABIkAErkJgScO7JFNXaQj7JQJEgAgQASJABIgAESACRECPwCx7oHgB/bE/67OGDVw/kzm1EKh8Lxfnmf7880/I8vjDvvvff/9tn3D68ccff/7552MbHv9C8Pfv31cyc3Nz8/LlSxTGv0+ePFHWYjEiICOAkM2XL1+gt0ZdjdIe6op/D429d+8ezuTx4IiMJ59eiACV+ULw2TURGBOB79+/Y4LDNAfHzJ7pDmrtaQ5zHLwyzHd37twZk5eFqXr9+vXTp08XZlDPGicyPVYLlESo4nDC/ZUjrBMYNMvGwzrBTNEPbyd3LuTbYcuWiQARkBHYefan7ZV1o8NTeddhh3u5XDDKanbgA2f1WFMjgfJ+3PjwWuGyQme4oJYh5dOFEcD67s2bN+/fvz9GisPpseiD1UX049WrV5fv7tH6OQLiTyIwIwIMK80oNdJMBIiAEoEl94yWZEopUKfYzqEwB4odftJjGV/KCw/JJQ3vkkyNP0xIYR8EGK3qgzN7IQJEQInAwj6SEgEWIwJDIcAhea045toDBVY4tIAd2xhoUCf95c1YI8wPIlDhXi7EA+EdL8AO9mFn4uoj/py9eRxb+eOPP+RXZT969MioCDbv++zcY8EDUo/TNvgXaRB/JHDI4O7duzZrw6b9I0RgAdSCF/xr7uQcF3Lw7yx8nQH83bt30Nik0v5HWf+LEk5fme6AGAwW1BU6aTKZIAJXIbCnMsPLwdg8jHPQSmNOwascyoQCmwnjYN4xYTpCa8ZgmrdL8MxlGcis1RoBpW/2n0nu/6Y542VBzzHHQbfxN/IVuKQdePHixfPnz7OgxtWIY/hj3j8sDKpjvAMTOEj4rkv1BQkMDuyVAT+L2mUKbziRraG9xRp4SPzt27eH/Qm2czzCv/6yEaYJNmqHBUsQmbqZysni6BTiCEpkzIV8XaDWaG0Hy7NGAGcNfUtyseHsbzCh7TVQjJCA8y+QsfAFS6UeHrM/IML6yKxZZlkwCpJNPgI+0A382QFhv5bBx3l0XNBdz2U14TLAYmJxB+8Mlzk6MOZPSPAIdBzyqhjwQSwFERgMGSXj2N2DFuEorbJ8xWI7WL8d3P6KKjFsUxiwx/bEYXIPqwtqMfXgX2N1t9rVNcJaLKyUHLPttroAqdnnQgIBt27eLzQcgUFbvQ/dttUbJEHDD8IqzllGkZggAsMigAGy3p7RkkzlqtCGobDkHDfFNm6uoE35xTwWw9cyieWH5JKGd0mmlhlTZOQMAjtEq4BP0jHg4nfwE3qHklOOws7IGkGM5X2kM+Z65Lpwk4xyYhsIaYTajsREF52UCINZ7EaZzxSZ872obsLmJubZM+CppD+rGIekHi4oBvdAbbgwK9k/nTQGUfVj8E4X+/78t/QPdg0OcV3gcOHh69evPkU4zuJ0hPHjF9PnoDo6+vDhAzZ+8H5ufIAXvKB3WGH0BevsdOf/RF19d5eUBIXPnj3zofN58XMABZDRkA0k/epODvDUNNWhDIQOTDTydViI/QRQ42tCB2DbdQGEY+CbfAzhdgQM2/Kqygy+MLkcxhmWGQP2MM4wZXCX9YMXtXJlh65RC70Y1VImQBXmDqXNzKVq2/Ic+2Wix9jRQKfUbRS7ZJqDa2HsACy8sQMYaFl2ADZECSN61LsHKInyypaFYmgEFOplYZcsMHECJVc9WnIi20R7y3Sm7uIR1gAjqMpgLGNn6lp1ZXFYJ8wXGNQ+LP5qtJ3UNDPgkguHHSwPeISCHWuEVQM4/vBZMmfJ2V8pqVVtr5L9YYvZPraTxhQ2LNnFhK2xYCxmP1mxuo2Cy4r1Y9BHShJTVkATN8t1xkA/HG/fqXOGjP+T4bIyIdaqhXkHXhM8ZMhOUAw8RYQBJVG+oGuoh8YJ99UDOfqgTQFhTpU1rN8Obr8juA1/QlcxcRSYXIwpDEblDgV0KTgq7UzYjdHwr+tOdwgrwUKC5mMZC4sHycLeHmY5K8RdEAdG16iFXmyZatKQOyhsFzk5NLyAMFQBR6g+mlouQI/G4BD5boKGfYa50IxWv0yBrejD15JMZUEHm4wpQHDIfWnKOTDUl49K+qWCDkznsQi8LPloySHpSGpJw7skU47gZv+J6Umev/C03UJjUvQwoWtwSwJrClzlJHDx62sghAsPcK7FL+W4hhx9LpQ5O/hISihGKwYvCNKBVZnropNmCQzWstAGDvtsVnJIJnUDS2/ugSZRMl6in4CXkqzOAmUI/IBqPuJyDt7Tg3fX4T2mQjEYVojt559/RuL49yhsXsMgVMc6AQbUvJYVX0PyC8Mo574eFe/txovqUdG8dVWgP/kIU92Yl8XBJl5xgWn4PJuQHYL4kLUANd4xAPnKcKEdFJPLtH4KWMCLr0hV+oWqQ2P5+dwqYDqN2B/Kdh6Zn5hfq3xA+3iTCpo9rJadEIaAISOYMC/hwNPD+JzXk1WVGa/U+vXXX4MwFmRivOu/uoD3ysBs6r/qINCDfhFbMfOXUJKPZAQ49mV8/KdQ+NvbW7zvyn90PgdWseClxWX9wt6ed2COrjE1a76XizKALpfaM1MPHGnYHPO9qdyuUR6OB/4KKgar4MKzBqhg3bLMVSeyHbS3TOKYZ2FDGhkoTLvyaqWM5lVrTbqQV4pjT+dhYcuDyWKoAA5WK43iCTENP79yxJA/71aZGNqRwL94sWKB57Dq7B8Tn52/tu21OZ0uDdE8ePAgRnZWVCHWyDj5yywYG0GqGadnusaaC+tT7HGcaURTV+MYwJKjmKY1mG542gyXabAapwyUGdGG4r0hbMzBAVM6ITc3N9CQIO/QeTQFn8GE2dGsr0s4W9A6iLqM9dOM7qAs/Mxhw2U+qfvkwN5yV1cQ93RhpQW2umC94Qzjr5aVriXEnvsUgk6u9Ch4CMdhcNgjMQ6dU/+EC7fentGSTGWp2aqhMPqlMTWoNdkF2+dGWBCWrMxVh6QNwpKGd0mmbKktk95zi7ZYfMtEq7j49XWglj/Qc/FLOa4hR58LZc4OPpISinGKQShDnZMpQEazbORmZRBYDskgLCYTqwPugRo0kgk58FtwezTZY1YBeCDHtZ3jE99wfrCtfOxTK08yZHXXr3DWdV7slGNPPUYc3qmJeBB2/WExNc2iNdxqiDWI7WG0E3tPJ+pqurDLYNsgRnlBPlqzGx8hDeQrXtKwMcHeW4xByMguGUxjtMSqd8gHhRioQcKOTIAGBqGKABBihWqhCv6QwE9BRZ020c6AWtEB4aZdyLI7RAAZVaEBEndk2uLnGVKhljIgUytzXfwFq2WLAGO2hdlE7xCW3RHTuQjIqr7b2JfRgw3EPCvbK+g5IIVnZaY5tGnPdFDa5FhAL7XsrcBRkheZU/sp+BU6wqOTFgCQyu0fT/F+JlACDxnlkyDb9HdLKxnRMJsss/ZEtp72JgWaLIBRFlvN2Rp+rCKNgTqsE8YOnHNYpySwfaxTktnBC8DRiq27IYvBF/JKbGHNbL0KpmtNZHUd1yCpyNQwnhwgscb9/EHmTcM1bIJPZHEOWjMtlyUwlRf3Xlbx/IKikeMBY5KF4dqzvwzFDrZXRmDwp7B7wvBMWsXBuTPkLbZgNHzVSsDn1Pirtqpg8oWBRS38iz/7kZyGrwKzUIvyYDsax0Azv2DeFFxHmU3hKcNlQalVyYRYYbU0CiAIyDxCO2hNUBU8CmoIlDzodMVGWdNwxGLWr5ZwIeXkBAchZhk3ozlHoqlYq4yXoRrhrq4sDmhjzIDYiocyWK+hMOZZGCj8IXFhWAm92+SdTGP2lFE6np4cuTEiAaymd6EMrPEZkxIk7JinhE75SI+AZohBu/QNsqQGgSX3jJZkSiPNYBnMRPCIghbsyIRhhHmHhZzxeBL9Ul/ok3osPiOr5qw6JJc0vEsyterIcviSJ75j+sPE59Qq+1l3wRWbr8toS9ZaLFpVVxZc/Pra2GfxSznaI3erIMaqPpIt0EnTWF/4BqE455KojmbZCA1MCgjEB7eiitE4Ko65WckhKegDwOEeqIBP7BFUXRgslxiHg1QIVKCtj/8TA+18vuqs59EN3I6ghAABNmbgohVTUzBmCrpbYLqKIaz0CCEprIRRGFAAQMCOBvEv/hDdQD4UPbY9hrqIC/sEoG5QK+xM1PUr9smBLbYpsdOAAhyBfiUlAE2zOwU/QN+msuudizF2Y6S/vDJ3XudjnMamdmMqYRhRDH+QAv4FhTAaqIUCtjEJplHmQsfFqM28CY59jeygY7FZ+1BL6CE8NGiypjWUgZLD1CTbbKrbmvEVHHR+JngRGAcyfhX0fnhKAA1ooDrGvrDCR2Ghi+NRsCO/6wtzNFwk2dQUWH4iW097NWKNlcHYSVpyIAatOObZWDtHPoZksjU46pqm5I5WfTr7Ql4pl6SSwNICCmVrcrG6jmtsCpBpOJ4ubHngb8SQKcg/7730n9DP2zTZqSuA8agC10ijnEeZ5Wd/AYpNbK+AwPiP5InjvN24HAGwINsBTCLTLRgrogozK6z1HCMJbUFE6Fgk+jSgKfirGPXAM9mmvFD1G8/K0TgGyfmF4bIszEco3M5LCaortN3XNKhNTLViE+IxyloAuKT18zF3zJT+Z1CsRhBBdULvMIMQZcVwmelx2wTwlKfpQ6YGfCg2pqFjoOFf/B1TD0ZfrB3UnXFX91AJMCi7asAHDEKfUTKpRcAq2VrFsFLdiAFELDMIBJrO3VAwACjTEHwKHGK76mgT1gb6iZaNBJE4tDoprGN0oPGYbxakh5lBBGIysqeVBVZGQd4vzAzOtjbml6cxDHPxWZKpXBCO8pibYhIEsDB9xu4l28fo0wxSLEL1bSY7TRbA/BtjMDd/Ab8UyCenrWE9lqSs1yiw8JBc0vAuydQaQynJRdIYYo7AKjjZjqZA3QVXbPLSUJJVZsloVV1ZcPEb08bWi1/K8RjLwCHmey8ZxFjYR8oyzmMWxpQRMwgF+ZdEdTTLxuQytmnAExRegkxM5TgkY8ggv90aIRiUQIDaV2BoY0xj+++BClg5jwS9gjEJsu+00OInJtzYlpZt4rKOpbWgs7hN7b3c2AqqrmD04weCyeV5genKZxlMJRUUNgLA6hFDSYjVtyzQeKiBQwNsjT0Sgmk05dTq8zN4EApwnVnqI1auAXyoObsP2o16iVkeW9POCNQmG5pvN9sobfeoT++gzHXxl+M1QecJlgq1lINXYwqgQnWnSL3CLFCSY18WIibf2OLzsF3nJ7tYvOloHwKKLTZkypNPg+5HmUEWBqCPHvjFuPbJC5pfmx6hl6M1vXNrN9sz7Xt3Pg7nc4JInlfUobyy9bS3WO4YTTIaeFrgv8FVkE0TBk5wIBczskbF2JSaNF9Z7OttHeSY1bK+cIxT26IWKF6QgLqOq02hnQ527WTKY81uLZkWVKLnvGkYHC2Ao1fyJNTKAud9reQsqaTEKYY53YhJTuww+8cQiFkkYaDFmhLy9WrZzvYK5I3/SDah58fghQgsvGCshSpcAse4BX/CjinDRA5hqOXPnqYLNNtIwWStPggQuka4zJ870CZ4UeLAcJmjCa1/JldeEPohQZTEXHBIH/8iDZliVgpO1kZXj+q29JG2nyKNNZo8y8iLOGhdRZTAmjD0QO35KITMDhwAYYid4VQzuh3RxH4K3oiPHvgNrrKTmiP0cgaHNepiHPnG1pEXJA5PTx5cNhooCcyDegK1tEsiDS11uvN/oimnVs+fSeMG8gpW90BJHsLAIajwubyjIx/S4hwMTIGAbltduYADSZ9laD4UW2P5oaWaxQ40QdOaACAfJQcF5Gh7AkSsCgIa9fZHUM8cf+5IMr4kU0mu/QJBH+m8C6rxHLoN1aC/Uaafgsc4hV86u8fiK/B6OWsPySUN75JMrTeyghzFNkTsCSJ3TRHsCJl1F1w2hXY61ntB/sLRqrqy4OLX1kAn3XTxSzliXO8WxFjbRyow1KNV8XdhHJuQ9bPbUtGGUbNsFHZSEO7zV8FoEzOFkh0Mar8FHzdhTWqz0zrNIRlDOLnohkwPxUBJTGeHUuFfpKEqkG8QW1sTUN1WKqTtp0gjdorWYhQiXw6uXhu79tmxuSuI/gk4KB9BOhr7cNAJ8SmbHaqY6l5uUG+S2lbGZ9Ck2qpwpGVFD3Yta5jfhZxjD8Vgd60zoZ3JZS3U98yyNjg5YbqyLQXIkIHCU5DRGg2nfVDlK+1JNOwuNMEgeblot8a0gEBSyaFgZ5Tc7hpWJanM5wvYPWrS+yhzXfyFAQjL5ssRg1ojDqeMRj8Hcd8dysf/qcF27bEvyAgeiOye1kIG7Qgd4VELX0jo0R+5ck5s9DnahR5jiDklY93JTqnGZ4i13CcfbAr6dv7RPhPZetpbJn1MwbLqCnO0psfkmIqNaE3j65Xx10SQznQLeaVcNEa7lnrUdVxjQ0bD+MKWZ7QATtL4xORYnI8JVKMDQhnNZkMBeZro5z6zfxD/rWxvEIEpMqGlsv5PwUWQyLUXjEGWszIh+uQmHHQDA9kOgGd1YRcORtfRPky0vJC0G9GnNY5BbH6Bm+QPCobL9OB3Lgk5Jr1fqDE0MEkYVDHp5xyLON89iwVe7E59vbJzNBTarQnpta2fZnTbwArpmNQcjUKPsdWTUzLWVwsrJyjAFI80I1dAXsNjcN6ZYlfXcLdAWKluxEAIo0Hc/gAcYe72hQjFLjD4QFKzqq3isxkN3C0RXL06eoUZdjdYWvObdL0cEfT/ibk+F4QlmcoCAbO8P6BOTus2ARqEhSnDbupkGkzV0smp/VJ/snNgOSmOpMRjvvpJ+S5TfYchmVQSRyf7/+RsssyA0jCiCRTUMlx1F1yxoaHhWlNm7WhVXVkIUycXv4eiNlr8Uo6+X7dwEGMHH0ljnAcv42/ExGYrTf4lUR3NshHaGBTEVpuVHJJBHUAmkEm6l7vtgcawEvIBo2AlME6Fuo0eaQ5p2DTHAkeNyKvSbPpebhCFgvWzntygrbGBRhoeob7BoyR8U6gR/pymyn5eMl0ZlpPLNjCFKIwpfyYBtfYhMuzL4/aoCMzPEJBbF7rhb9TBgQapuU0J5YNLPgcozXFVoQs+AgLJyRWYLxy72UqZMUIxZPAHhwl/GMVnzHUsXuM77tCxM8bBX5w7dgA/jcHkoNYjsPnYF4AKTspG6zCCzuiz3+8xME37fqK67wvRGzsAU3DGDgRpc1QLXcQQw8j1+Q3mxAzOgeeSu2K+qsRytprI1tPemFhj+RhNGFPBYWIyCw7h+d0l/fBa6yC/67lyYE4N8iYBRW3HhUYHChbySoIdC29YthPrLRwWtjyjBXD6T+gxF0U5IlDMD4zYw6E4Ddsi07DV7O9DsZvt9RGYJUf29uHSzMKIQ+fyC0aH39yfQQPl28NaDoMhDw36a1vkVPeL/F587oLzC8NlRlhTJA43yReunZOrxtBGeTXn+BVQNmXA06bKTwdDNwVSWN76Lez2F4h70ioYMkkrXSuaERwRZsxiIvAHo5MDUvvjrAkpTBFWAiNYFOAPdhV/K211afD3gzNnTD3AdCYgR1fxE+qKYv01do0eoaI+pE6OsR5rsDwCF/1DTI5Mkz8xkHOBWpIpPQjBleaqx5Poly7jseg1fLqSmwzJJQ3vkkxNN4LKCPZXAb6/kRuqilGCMe43Xj0n1ntWfnBtbkjFmrHuQgatoU3Tvp84szQLMn70yMWvgfoMwgDzqsUv5WgkeCQmlWNwkDqZm/hIDtcz/hztnEwBhskwOIYbjI/f8lablRySvgIcOdwDjSFTkC8PxuAwLOhFWQVBZmfO1fzsTKSSF6FY4l5u8MYR/GmhxVqPZF8TJul8R5AW2sE2EtiUu/Nlf+EmRDISAV5gmM7jY1oITgAHAsDQB8fJ6byD64uy1treAHIkALLDqf8TG1rTGQWHzWt/9ozdQFIwBXKQwhexJgc6CU1Ay/jLwpPKDLggF1gbLHp9NATwIUofasdxh2mqYiqThKEj2gFfHHLO5mM/Bo4MC9yDWMWT+bLjAapOtq+pjtGKIQwrKgx855EfLHOMgEy55kiK6VHDgrKMaVNIBE2csv3OxXwLuaFXton2Yr0gL+ZrTbuHDiev5voWoLPyX94dDIVvRnJ90TIu/IFvU1JlIR8kTJ4lDxpqmaABFw4OJktaHsB+eQAHNBxkAGH8HesUje7Zo8BPowVYLVg2MIj2HWme+YnWQCcaz3JsbAphvUEexg6YRVMa8nwjUGvoOVCAHpvUYLpzTGZD2+sIZaKf8hpnIn/bxlw2R2svGG0cYmnYsaChsDNhwdr5Kv56tnq8SHbID059S45pwgahlt/uTwd2L0hXZz8m+sXyk0shAFusxrIZMRLM6gKFTUU/UcVJkMle2/rBHQKGvnnxoTY5/mIZLZinSABPYdRkeZVCO7s9kh0PwA6bCWlWhAV2wLfDmArRBSYCW+LBNEZuRWI0TYFg2VzgaUWIkrbUHykaLuQyQP5YQvqiCUrhyAz6pc6wrQWOhjB5inHMEX76joeMkv8UPQr4HI/QkV+RORoENFb9MB2a1limEQLJIYACQVvRiJ4qzS7GlG8/q3i5PtQDhsIMkZv4pTt4LEam8yY4JIOyW8zwHjwuyVRQfONnypGZQ1K1JkcsMeD5OEsPjTIky8B6wD1Gy/g7j7mMydrRKi5+y/RntMUv5biGHG0u6CPZaMyVxniEiUA8EzOgL0d5grskqiOHeQ+CwZQjhd02K31R1nKWHGBHjiQ4pOJnMm4P7cJw8CtqcmT3zAylrC5kbW8kUw2zRxk59tvZPsDHNiDrE5djqEf7KCndyw3qN3Qot4+y8nJIq3hcCcQE+Y3JvrM6HmRjKpIHCaiVd80F9pOPfJMEEEBSDCKT301nwII/bivu1PoQAQHDZiyB6dOvyBwlAr7W+ThXN7vQak2/PiUmB0KHEwyT4ruPSsZRjMrsY6W30v4GpDNaAe8Z6di0aTxXdGdXYTqJgGYMrjr2Y+DIDgBGR6xilXx59IG2WgMqSS1GnL8uNebXTjjHp5yhCh0T+gI7dlPJdEVnI9kXCvgmTuDlwkecyBzwF9ZeeeF2aHXFYXIA64Tk/LHT2jA68h3qZ9Bod1uUyfrQYiF/gE/nIaiEC1ueoJ77puDI6RDASRqlIG3ttt59fQBiclDYoRBjqsB07zz7B3Vyedvra9osOb6u2kPAWUpMwRQXjLKYgiPUFjrSHRa2/r0sdCpTnvVUY+edxTtCKzYOGBpOgSwC7MKYROyWg2l0Z1dhOolAUpMRMDkpwaRTDTXLculle5vVVBAfWr8DloXd/qDcJ8rEkJS1FOZRjlKeYdYf0QPu6oJBOYxwzCAFaxMZuuQKDiZXbuHM06Q9N/OmHwe+dqtLcF0cfau42k0KC3DN6MCfUaFadZMGCth2iKjUYmfVdoxBEBK+rRgcDYEX82gWpnx3t/qcZUvTmQUMXHbi2uNJC/ulG3ostu7NkuaQjEnKthKx9CyG1/AYY8TOn44pw91cCWctYIvApLc63yW72U0Xm9Aceb0J2k4GD7OUUybGqAcS/mh13B5Y+FqUw12xuw6mufi1BU052mgk02MGMegjJQU3UQH9kIR9uySqw83KpDpxSAYhSur2hnugQaD0mbKX3jmiHvS4kpkYLHp+Rygp3csNGkfofTe6hTF2fsM+yIXG7T6UoP90haVF8iKKv0QJslmc6R+aXa5wAAAgAElEQVQecpZAwRECRSruMauirzAdxORj4oMwnV3Igr1pYXlWOKCuHrs5OPJdH1+yTg5UHfpQxTpRmWN65SPjSOH46RhDCMUuBr2KtV+Wj+7s9oPpDuaojPgxa2079mPiuDZue1DlnNZ19Lxn9Faz8QnynJWD7UQl52W9Q3jgANMUk11uvgNs8Kdj4nK76FPeN9cdzOD4XtmS2qthCmOqheIlvbVG/bbgpW6bGy7kASCdh5gWaQbppPOmfr7uMAcBf/QSnLhjmY6vEpNgxXylMsCvK7Ofm8/+e9reivrZuSl7deAP0j5GoyLLXDDKYPrWyRc6MJQbOfkUgX3oFSy/bysqTgd+4z6n9uklZyZluOyklFtXT2ry+Q3pgwXZQkKpsvwER81snUwGZ5KQ0vrZECk9Pcfm2OJOSkSQpi1Zk4bS2hRumOaurkboGtXNMjuaTo8y14aVklb9GEpOHBhwmSGGxCVzd3BPFrbFJixYRi8av6RtrOyO7LTt5PgtMCeIgDyTHvBOtzgKcjp1pq3nsbRjK8bnN8aInT8FU74x7zBkuBEGDe/vl27rsYxvT2wKOSRtNJy0bWBj6SkMr81XjBE7fzqmbAYnSnOL1haW7GP3CZWMc7gLyPjG2R6kJu2MVi5+DTJ+4pLFL+VoD/NkerQghi8+LluSQhy8gH5B1EHWPlbcrPQxsXM4JG00TNqHxZkBYVqrzIBJE521GSEMxuSOm+G9XUKOIFXfXBAYEYByBO38hD0Rmh3wUfRerrODcvDZ+oSKD1BsVwzOt1+4So5mrQg0Ok9XmjAfxk8VBORG5FHqjIfjZ7dR4UznsJ6gFprcWlgxLbXR6CMdWXYzPtWMx+r7uwdQzgrflqafhrLBLaiIMJVZAFOOYR3SseM18MZsPFs4ExptgZIITPGRg8C2Y9/BAT+hwLLON7KBPiXICTqHxiRCyassfoJdO5kabwTUmlp2eRiEJJ3wHAxfmkRFKWi6s02c4XG0hG14wRS9MiMgWxtj4p5Ie51JNsiRzY7BoUoCvQd7NJl7Tr5BW82F/KEVFc21rcMaV9BWy7oLB5uSWHoxy2OzqXEaAX7rmIAhSQP1oQyYKE2tnomkkwMWiunZefbf1vYWa8vlFY1ZDiaS64XL6TcEgFQuGA0awURyGw860HQxCz9Bnq0qzgiOHZbV2/HkGS4L6s84mZoNy6ytYoG16n0FHaST447WLyjBINSOKbBX6HZ5GJDk9Jf0JJ2+Gq2/grwPmAn7nzTLZ3xvPcu2oB0ZxX5WnJtkOp3JKEiPrbRya7lP0XuwR5PZOqwke3EHGXYc2IFrnLnbMQ4txn5wwWUk5WOVqwzbltcoYbeIyrZSSDLuqHrwp20rkg2OUCDIhZM5BVPOXI+JA9MuTFbrgTP+8SSN+2FP8Xb5Af1SZwp2dPX4abNTd5Rd7rHUZadpaxySArxBvXUypzC8No8O/cGf0zFlMzhRWg5+HqJpsUwARENt0cJiyw52IxCCqiKvoU7G5YI9CpkyLIeG2KPVmXm5+HXsm42VAHv1R5SjHlJ5APo6r2+5rCR9pDLcBq+lmXyhbK0Xp0GUHJVzjNjxE6b+qDuszQ+yViXTwYeRBKBafV9SkFT1vuyAhtH2zr5WjF84n4YkP4GZPVaxer6zg+ATI+RUJ6Zpg9F7uc7IPxhuF0uKMRmTBJZVsSon82M9OiLvOV1ptm97OtzKGd0gBl06KRRN9aQ7C4jMXK5pUF9GucivdTJGT9gCJTXK1i5sYXRYSGD6rH6wnsosq67sKxzCsk0i0kaC7TwJTfSh58QhYzj+0z3HflAu8t6qrerB6tUzZdG0G2IOI5qZ13itTmHNdOxUMTYklqg4umNd2Pn95e7gn/zJiUyASKNdE2kvHCFbOf00jJiAxvlHGmU738tcLWy7kJdnqEM511s4KJVzMctjcz1aAAcxB98SBnNam0cbJSctrFzOjBGNQV44JrOt7XW0a5afSas4CyOgkwtGWViarTVYaaiE3E7xU82tYBBg/P/ijo6KQVvkTEPGFNvTQbu1vN2LQ4n5WXFBfRLAYatDaknh1tKiAwQ7mmokZSdyd5QhZbN4BC/YpT6JNq1fEMDkBAchGlVxCg8eLgvyO3Im4E0O257xPc162R7jIL4PvMYy2L3b6dbrJs0qph0U82512buizir4vIUPAu70YiuJnQ7WZaaAAF01AZxxHtlKHkv3nFOqIBNjxM4fnynNJGLWX1VwM404jpyNm53WOHimzboJDYUT+aWbeyx1daNdaxySMra2cYilxze8Do8xRuz86ZhyeJzlp2bJeWb7ScbBlngsDUtur2LkBoufMloVg46L3xgyfv7Ii1/K0ZdXLGcoOdJHiolp9vzRzsnYeCYD45ivzWLZjk3tsFnJIWmrypGGMiR1xgQQ/OoFOVgjxJzGIx+uo1FRTfvV90A1nWrKJE9KaBqpUiZJiSCRKgR0ayR8Lzc28hE+60aZ6cg2uwb3dpQovaJu50VAz+VhPiMLk0iSZCSFRJ8d3KRdPihpFH1Ommn0DtAMgEwoERg8dlN3sjeYUJkNFMGEZoY20VV7BZLrLQV7j2Vqog/Q51h15jsI7Dn2HRDwU55cLplWkguhbnpuexrBtDHRdvjbGAcfbScn2GYss6JfGuvCztdz4TDV7ScnMhlqW5rB9Czaq7HVWXEKGbfY0+TCpJH/H6Pn2vydF/Iahbxw09eM66s0JGht7ExD4Vzz5mgBHMg3+DZEG+ojfYkjd6hfzFCcPD+98+wfg7Sii6g3HZ2DqHrChiopX5WEMg9FrUAMF4wCOHiUXL0eBrndkSw7JOVPBHZOrUlBY4oP/9yOYqH3dk673ZHNsp3uFkaQFWbkpxpHty79Gher7LJcFWWj9RPEbQ+uYHpSt19gecBH0PNkpKJsBJ1hNkmSrTB93CGNcatiNGTcksi0CyutsdVly7HpnG4HK2x1tdPt/DpZi+Z9Glw/2pAi3e1IzLwwtqbckUjw5/h7Rg5KQS6czPGZ0qy/UKbRPCK7xAeYmOMc5Hv+dATq/5zFL7VnOp+LI2dtj6Wn2pzpi0NSRi+mvXb++IbX4dEmPpaejimHx1l+akzl8lu08tR8yaSM6Um2jU1XcLb2cvFro5FMD7v4pRyTsrMLjCNH2Q4cE+jOyxZbanOlYeRj/o+df0lUR6N1xxrK3kPEXNluYWV3ZONjp/tMixpwdhuSGk+y7vDUDJ+yHZx2OlyGQJLTbgQnKbEHo52+xIsuQ/uoFb6XG4vCn+mpuG7wsFTTw20aw9dnuoIiQqVsDfPTTWejmNSAv09JLAd4xtqpla8/5wRiWiiPEpB2UYZaSI7WjmbGbYSqLFNMui0UCfhTmZNKqJmhTXTVNqGN9r0OgjXRBxjJJHcscCCw4dj3RR87329m26Yq7dNjcpJm6uSlDtORnLBHt8HEThwbuvbYzHJINDGyozu4zTKpWU9tFmJpY+KyWu5WOKkhhq9tvbI1tDdpoyBoc66iqfolw2d1B2lTXs43vvNCns6DrD9rWJ4gj5hNzMwSS2BuCtZtkalZrRx0DuXLlYWVDYCbz/47216jA3MlZDcGBnMKdmQuYGeGMjK2fe6zYIQQY2PTJgb+Qztxa2YoQ0yVMKOmR8xTzlTVVFXsJblh1k+0k8ICLQd3xxwMWwwrjXd9yfUnWj9Zqxd2+2XGx3kKG5uUAgqgWGea5Q0vx6pgQmlNXnIsgySUaU0G2r8wrOTMyI4Ujp8mDmzr1Thzt70ShNo0VWyNzpxc2HbQt9G60DjMPSMqo+EzCD1B4+BkGlsxCM1JMhz6gz8HZ8o2gEH6TSbMY5XlnoOqcmZvdJDGISb40565DBp24pjo7TVjlgfSZxtXM/ss77EE5TtaJodkUiL26IulBze8Po8xRuz86Zjy2ZwiRxNEajQlyRMiJosWs7AvlOR80XQR59NjcpLmsUVQ0fRuElz8Gig0iaQ6wcpdsvilHDXiM2UGkWPSCJhJc9tlixHZjAlIzUgwloAO9GdNQxhMimNVms6V9sIzhhXyW2PFIekjzD1QH5O6OYLC41HTcecwkgwTBUmdbkEXsCOOsTN8AhEHo24/DQ0m0XTVpJF9n+lKE0zsOSpsiSe3Ko2wsuKndhf6NFaJprtkotHKRBNluHAQ6cEcqqQG1UaxG0HDG/V4IE9l1mhgcpgfk7ENZodYUpIqFLjKYmtQHarMhmPfwT+5Guyg0g5J9s+kgDq4SUkf6dgHtUk9cmxGhHRSBGbI1z2HapoVEoOvN2zbK3BxPNrTK1tAe+UtrkO4HZYAZggng3p1x6npd7TE5gt52+DHjE8jN/6qhUOWBi5geWL8jhPAMRRqtBFaetWEHrThJ4NsO8/+m9teo/ZzJeRB2shBrQtRcrXCBSNsbMwfsPMxhOuKxrQmuAc2ASZdxUtJesXoDizbQ6CDqhgehQTDZUZz/IRSrH7FkzmavfCei76DHVq/pFgXdvuTvA9SICkCGMOrjJ5+bmo9uoNLEmeaaE2DrTBJS9surORw7f8cdqvriP/b0LXeEUD7Pj5+ji1ZppMI8F5uEqIRCvh67udcFWIqxsdnwc8ZnKmdQ2FKuSedovG3cemxKGU9QjEOyaQUfDPr5wxueH0efRb8nOmY8tmcIscONvpSOHKqBD99NIR1bqMefRoYrfIx8XNiimHyj9Fq2/NBAtdc/NrSNPKKJShHA9cgQQx7TMWkZvIbbY9q5gjeqjCak5UY8JzMQb8dMDQK5iT23KzkkPQ1XKktfsWTOWPugZ5kKlhdRribwwzasvTfWIyrdtOCYGoyA/dyY9qG0LymxRZl/JjdySODMpGDbEJoXppybQRBAxTGBka1DPj5p0pKzEBtoT/JZfbRe7vt2/MwDtiCxi9vNDEEZyP4sq2tPJVZo4dmLMcSsI328egOVghka2SXdS1QA8WqZTYc+44okyvndqeHHUqCP5M7kRh0rSn0nUPHIGC4OXTmkqRZDEBXgxAVZzpcBH9e6/4lWdMYQ5uvDb2yBbRXI+WeU15ytILgpOouUGDzhTydB1mHF7A8MQY1Fqn1+WCHNmVwALNhrnPidFT20ycPVrSsKVNLI4VVZ//Nba/RgbkSssZW9/BbgMMFo4yq8sRDU381OfPaVhHpKqu8YDDT6cgGh+EyWZFGeCocLjSSbbfYMV0IiUaR+Rj4tH4xZEx+0vhMGi4zDA6eALzCeDkeVTH4xTjIXpAhvvUEoSGj6TTtAHhhWMlgHksMu9UF0OxJqo8LHUPJzm+9h+soz+w/NYOxc0Rldkhb0G9reCx97eRSwHWMETt/cKY0w8dmhxthNhpHeny/VCPlTTyWgmHeuYpGWLYSbjgkbfZj6cENr69UMUbs/OmY8tmcImfzLVpGqzRaag/MYBqjFXum5lHruMRBs2b64OLXlq8RUCxBOWbBBRhbBzE0Sm5Lc0MfyRbZdGmNfC+J6nCzMqZLGpFtNSTt8LLNuJ0GaDE8T+bbvcTSnfdAT3IUrC5r3fmjYsFOg5nw9DTGwZYFdjyDTY2c+T82A0f606dPfiZy/vnnn2B+h8zkXnIHGjp38fnz5xcvXiQ71ezyJhspLnBt7zbZf/31l/0zmX7//n2yTG6Bu3fvakxG7Mhmbncs3xSB58+f+xYPgaRv375B0E27pjLXgtc2UG/evKnVrNBOMtaGurEZVmiWj3oicOHYt9l88uSJbAoQyfrpp5/sKp3Td+7ckWPrMKEgsilVmjnXHvtYReSCdnNzg1oCF+Dx3bt3QoE9H8na62OyoVc2u/ZiaHz58sUXpZMDi+rktPv5+PFjuXEQjOWVXGaBpzE3w3druzG7w0J+EOchKdPZLU+SwaEKYM2oWRqA5kviA/5MrYk+yQj7bcrlV5r9aXtlWY/5VNZY5fi9kDUuGJPgP336NFkGM2NTf9V/CYJMkn3qSC558qlt8+0l88lmheqaMRWzpUKzmzyy5RVj+d69e7FHJ/M1zryGwpNkmOq0fgYKIUG3XwCn9SPu6ioRZlhJCZQpNuxWlz0F2EQayqsnNCYu1werTiQbJAJEYBME5MCCD8JKoTCfu2COxmjba9LRtnHpsQTFOmwmh+SwoiFhRKApAiNs0TJaVVHE9rrSdhIqduE0pQxcc/Hr4Cb/pBwNPhp/uHUQgz6SEQcToyFgm9ahbH5ToDgkHXhtNXAemZ/77IEalusmfv75Z6HBXJ0Umko+wtH9rMGOaVRzczvZb+cCgXu5MZRj+R0o1pwA6EBGzy6Sh8tBDLzY3BsmdVm4f/++xn2s22mwtdyz5o2UWSO1FjH3ICbMLEYAl6xub2+d6hhufS5fUZkd5IM/k5YHxxmNEBFGefToUbCdupmaeE0j41OXkW1bu3bsG9g/fvyYdEDly6KmqaaJ5LoI8x14aUpDsnEbySTBwdaw7YoomH8JGa4p8l+/fh2stXkmJ7IqCjCs9n7//l0zmjqbKc37cTRkV5HdhY3E3IxYfgdSl1/ID+I81BLlsJanFoM921GaQbNm6Umbcxm4ygtfdp79YzY2lt9B1svb3vMYyhorb06c7/1kC1wwJgHEeSzNAGz9JilZzXwucsv7LShzzBt2GC5TInZhMbiaGsVoZ/Y1LYPCPjFzWr+Kqki3vyKYdlOa/UHu6jKsZOsM0vNudcGjMJMU3Cq8x9NhrcVP7sG1QJVtEgEiUIaAsYHK6ppVqrIpu5jG/Rj5eNKwfik9FlvNpkhzSE4hJhJJBOoiMMIWLaNVeply8avHCiWHXfxSjtPJkT5SlshYuCcCe25WckjaOsY9UBuNdmnZqWgUrYqxg4s89vs7YsWOfLzUu8+mg0xG7tOMe7lo+qqvDLX+QGUuaq3LD3J+SMNmu1cRaHovLtPIlGiOqoDmq8ZRMVxbVcQlK38D48OHD02/oXEGYSpzED17h0l5Jj7YTlam7MEcTXX7/kkW5SwMBMYZ+8mbY9C0ETxOzYfgNB8paqd+uHNiVrNnLpyAU6wD//33369fv+IuLkYx0oiw7+adtpMUJzIf25G1N2mjDnZ8b8pns25Oskcs13GWom6no7UmjKarFiBrm8pxnIcqqjiy5anCYOdG8IZsTY8Ytv2Hp71WApHdlks2IIK9sovlpi+JyQi89BfugdjatjdXK/zySX9As7T3m+2Wk3TGNl8wQr7KVx4kkewm06Oj5ImW6vR0s/+aMcVwWVC+9iH1YIEjUzn9CS3EHv3222+xR3a+88oP+1HFdHLMbm799FDT7ddjlVWSu7pKuJJj+WgnGeRRdqcvluzxqrCSvXwbau62se1GmOYFOsICzaaZaSJABIhAZwQaWSflWuCqCJUM8sh+KT0WWXYLPOWQXECIZGFzBAbZok3OF4xW6RWVi18bq3kXv5Tj7HKkj2RLkOk+CHSLK864Wbn2kOQeaJ8hJp9AMKfr+xCDXrCVltxWxmjFQf1JTz0F7uUKxyCSWLQTjMYmtuu9Z8vfvn3TnB86c8OkIjvyiK3YUd2mGpGtPKqCWz112WFrtRCAxXdukUFVIC98GrpWF9XboTInIVWeiU+2kyygCYv092OSZLMAEBhn7CN8bF4HFRNN66/6xPr185OUYHGI7836Ffvk2Ej6H7wtoAHXoeHu//TTTwV1WUVAgBOZD86w2ot1iiYsgoVb/7WxZphfuJj1pdwihwv5FqjG2hzHeYhRmJs/rOXJZWSc8klP6SBV/zrAKqzB27Tbwem9S174stLsT9tra9QUaUFkB/2N9LMKOFwwJmFU2l64jq1XdrmK1H/vg+GypDpdXgB3wDQ0tFNm5StZ7eNWGoILytD6FYAWq0K3P4bMmXzu6irRY1hJCVSs2FBztyGy56JS4y81Oq9m+GWCCBABIlCGQO4KUdnL1MeThvVL6bEo1W/qYhySU4uPxBOBQbZoGa1qp4pc/K6x+KUcZ5QjfaR2lo0txxAYylaMdrZ/7SHJPdDYoKibL09Gl8TS8dVcnNjBoQ5fw0Htq1evEJa55BhbFeQD93IFy6I5h12FLL8RWTP88vPmONcCY4wojxnFqi+Wn6seueWVcCkNgR1iVrbMYh0QgK13rsRjJwOzTueLJbnKmVteieQyytzTVPpeQhDt5Md5grWY2Q6BQcb+wWDyfYooprl71g4uu2UNJeBoBJ0f+fUKNqRrpHMnptzySpSWmciG0l7HU4rJQmMcYnWL8zVAdTgvXkx/lYpcyFeBUdPIUM6DhuDcMpoBldvmhuWVKxGYpp7OkhPWUxKZFF/ubJ5bPknAUeCS2Z+2VymdcYoldxca6WcVBLhglGHEJo3S36tl/QR6lJ8tMi3kljcVyxIdEDCEMVxmoMhKfPz4UVNeCa+mKb+M/savklq/C2UOrZ8SqNxidPtzEYuV565uDBknn2ElB5CsnwPO3Qf9oxEmLNCyAGdhIkAEiICMQG7oILe83Lt5ekkozPReMTGUX0qPpaJkuzWVO8RyyysZWWZIKvllMSJwCQLjbNEyWtVIAUZbYxo2RyNs8MXvaHBtK8dcnye3vAFWTtBHkvHZ+emAtqLp0Z3cIZZbXqlLIwxJ5a7iJnugSsGVFdN8ba6s5TO1sAGNd9xguOG7ifjKDu7ifvjwAd/IxWGPbnf1z9Av1A3cyxX0GP7cVQw79mVMRRGAVj76/Pmz5h0AQKPzXUEl/VcVyz26lFtez5ejqMGK/F5uEJYLM2HcMaCco3tQEoxH/fGjWvTnKmdueT2dayjzJVeDZJCTH+eRq/NpRQSGGvvgC75mMnAGJ025NKoIVKwpUCI4jaaWc/3D5HdLtLOT3ViYq6NcwHPL69FYYCJrB44eRlMSNlM5nB8/fmxq9Uwk4dKss3oSXL0vwSZzIV8L7dGch1p82e0kh5JdmGkBAawxld+s6PY1bwQx7deEwWjgBIPAgv5RrtrkltdT0n/2p+3VS2eQksl7ucPGnLlgTKqQ5iwUGsGw7XDkN2svuQ9JNoAMl9lojJlWLl5amyzNxAoAldSWQU3rV4ZbslY7fyzZ9WIFuKurFCjDSkqgYsUGnLsPUmstKmOM5+ZzAy4XMZYnAkSgDIFcVyq3vJ4qjcc++PGkduDoYTQl6bEYKOZK5GpRbnk9GgsMST2zLEkEOiMw1BYto1XtpM/FrxLbwRe/lOMgcsz1eXLLK9lEMfpIeqy2KjmgrWhqXXOHWG55vfJcPiSVu4o77IHqpVZWUjjOdDSIU2RlLVephWN12F/A1VQc3hjnWsQZ1gL3cuXmcBr73bt3cpkWT5Oa0aLT/m0qzw8NOBv1x8ruMeuoE2aUdqevNNNV8tqVzRrTrRHApHLv3j37dDJ6fPbsmfKFHNXJozLXhbTdYPfpVHqBtAA+dJfkjDb2AYLm/bvtlltlUtDQ8/Lly7LGa9Wi11QLSWU7nMiUQGmKDaW9yku54Ouq9wdp7r9d5eBpxN26DBfy5xEe0Hk4z5TfwlCWxydvrhzlnKhxAqsw7nSkJE/TdVZTW8VkaHs1+tO5THJJ3v8FbUoEnCEcrKVZoAUrNsrU0FNrwYiDWc4b92JMaaiK1dXnIx6l76gWCFnk6QufLMlwWRmATrA61ohmMyJWV5Ov3JVTUqvp0S9D6+djUiWHbn8VGNEId3WVSDKspAQqVmzArS6Qqvd2YnxVz096+9V7ZINEgAjsiQBDYRXlPpRfSo+lomR7NsUh2RNt9kUELkFgtC1aRqvaqQEXv0psB1/8Uo6DyJE+klIQLHYVAgPaiqbWlUPSaJpyV3GHPVCDSaNEcps++VL7RoSt2mzgXi6uqMnc4gtI/a/mOqNr2DNSMnTyU6whle8AGHCjS2at9VOc/teHa/HB63b0OIoa7KjpGzWCPTIzhgDeZQ6L58wr0JCbm5tYldb5VOaKCI9pKmkBKoq4uKkBxz48K8cWBbkbTas19GC9irdFBtnpk3nVpzv7cDdgL5zIKgplKO1V3hbQXI6tCJHdVHIZi8LK1Zbd7ETpJAJcyJ+R5oDOwxl2hLpDWR6Bzike4a1+GjrhBELBNCVPlnE+zJsV95e73nn2p+2VdWPAp5MuyblgTOqS/uxst5kOVldzpxExbeV8kQRBWUCzkFc2VbHYpGOzIgJOU5oYkVOlxc/kfu3RaTtqaf1aiPVos5sxbMfCCC1zV1cvBYaV9Fj5Jcecu0FnZ8KUs5IPIHOIABEgAtUR2DkUVh3MofxSeizV5dunQQ7JPjizFyJwFQKjbdEyWtVOEzqvMfWMdCZs9sVvZ7goRwEB+kgCOHx0OQJj2oqmm5Uckkbr2u0qmi40CeWEOwi1Go78MsmzCk3vovv0LJ8TuJerOUuN0Njz5897ooMejXLob2D2pPB8X5p3KR299HxLxHm++rSARa9GdRFIvRw9WrE+KpHsBTqDE7SOOD58+ND5MJxPJ5XZx6QsZ0zfvYwX1qqIwJhjX7nPlzz3XxEoTVNKevQejqbTrDJ4X8aSL3PJAqF/YU5kVTAfSnvxmVnHZYrxeOHkq1kLrH0vV4MAF/Ix1ZXzx3QeZJrLng5lecpYGK2W8u6r0hU8wx3U2LbkMNd37tw506BTd9vZn7bX0YTxf9oDwafWBJ/9R9fmKK2EcoHWjRclPVUWjEqIwHs3fxVLUWzUyVYC0wTsZzeJHB11Q6AzX4t1p9zlHcRqKaktkJFyaCutTQEBZVWU9FSxfmUU0u0vw82vpRfi5fuSPvE9cxhWOon2sHP3sISdBJzViQARIAIaBLYNhWnA0ZcZyi+lx6IX3IAlOSQHFApJIgJVEMDoRpjFiepfe7aT0aoqkg02Muwac1jCgjBenjksXMMS1lRk9JGawsvGzyDAISmgB2fj8g0Fx/sSqC14pNxVXH4PtAC66lWa3kWvTu34DQbu5er3jHGGD5GpPkziIMv379///PPPr1+/wlfo02nnXpTv9ZdP83Smeaju8H4s4c42DDS+g9r6PrCEB60AACAASURBVPkg08BQchmTGHwR13n1JmQHC3O5N3PARWWuojZjWsumDmsV3NZuZMyxj08rfPnyRYM8tic1xbqVwWucNH1hKQUeNSWrlxnTDlRnc8AGOZGdF8pQ2vv+/XslR8q1pLK1rGKaC2bKyE5Wv+MUVoKPc8NcyGdJbUznIYsFfeGhLI+e7JFLPnv2TEMezCxCXpqSxWWcgwLKC8NZ3e05+9P2ZinJCIVn3FrggjGpObA/ymBL5yO/2NEAbfhwrrO7jCAkgtiIQ75+/TrJXfUCY073SglWR4MNyghcu9lB6ydL58zTMe3AGY6uqstdXSXyDCspgYoVG3bMKncHYnwxnwgQASIwOwJ7hsLqSm2oOY4eS13h9m+NQ7I/5uyRCLRGYMAtWkarmgp9KMfA5pSLXxuNZJpyTELUuQB9pM6AszslAmPaig6blRySSg3pUOzaPdAODKIL5TeB+xCzQy+Be7mPHj1Sco5jzQ8ePMA1tm4XZeHjas5bK+kfqpgeQ+ccz1BcXE4MYMSRJhwwxSmrw2LiXyCGE6hQ18u/g3o5PiTgQACa8OLFCxsNKAw0Z6hVNJXZFlBZWnlCuqxx1poRgWHHvnKfDzPagJ9+Va5PlMfUqusV7UB1SPUNciLTYxUsOZT24i5BkEg/89rXByR7RwSt9c03H5NuOVzIt4B6WOehBbNocyjL04jHzs0ihKXcUWjqLDkHBeC/6S1GFmIbzv56JBlEzdKldoXl7bQxdya4YEzqg96EKm1yssesAjAUeLfpv//+i2vheOUo/oVHCoN5VRyS032W+DYvfK1VpPVrp360A1WwhSVXtsNdXYaVlKoSKzbmmE1G4WLsMJ8IEAEisBICG4bC6opvqDmOHktd4V7SGofkJbCzUyLQCIExt2gZrWok7qPZoRwDwykXvwYKZYJyVALVsxh9pJ5osy8lAmPaCiXxJ4txSJ4EsFb1a/dAa3Eht5O8biAfnpEb51Mfgf/1s5CD97UrVxEo/Om/fzjVh3tuqLjqvdkgUBUz9eeHdp6NNIDjSNMlnxrQ0MYyIyCAVwnAaNmU4EwecpLTj12lT5rKfBLnAWV6kiNWP4PAyGNfuc83ZrAPVGk+9gvHEi+zPCPBsrqXnLouI3XJWpzIzoh1HO3Fq9r0i/CrbhccUMMiJb+Ii1exYEY4I5qR63IhX1c6IzsPdTk1rY1jeQxJCyQQK3v8+HGSEQSFnj9/nixWVgAfyrYrtvhYrml/w9mfttdIf4rEjN/L5YIxqVpKiNDOtXF1xKlGCFWNQENSpiygREC/UlM26BS71mYqhzbDZY7UND/p9mtQSpbhrm4SoqMAw0pKoIRiY87dY5pfAUY+IgJEgAg0QmDDUFhFJMfxS+mxVBTrtU1xSF6LP3snArUQGHaLltGqWiIOtsPFbxCW6TIpxzFFRh9pTLnsTNWYtqKbRDgkNVCvvQeqQaBDmWs3gjsw2LmLwPdyQYHzJUkNTdB+1Pr1119xLxfvK8I74Bf+EpEGkNwyzkVBofo4oUmBSD4iAgMiAKMEA+WMNQwoBNk3d/IGFNZ5kngm4DyGy7Qw+Nh3Pl8mwD7mG3qUYw035WBsBe4aPVKS16h3NksEziAwjvY6vpPAlPID2kILJx9pCEhe3D1Jw7XVuZCvhf/gzkMtNv12xrE8Pm3z5uAziUrr1M5Zcg4KNL2XO6+kiimn7S2G7pKKrfdvqjPFBWMS0qyzs4yrc65PatQgBTTOwyCkNiKD1q8RsEezNAVV4NVHSzafffRAXW76NAT0DysNO2CHJazKAGcjRIAIEAEi0AeBcWYTeix9JM5eiAARIAJJBEbeomW0Kim+MwXG8QocLoYlzKFzkJ/DwjUsYYMIjmQQgc4IcEh2Bny07jRx+NFoXpWe6Q7PDC6I8L1cXMT//fffy0jHjhReEvzgwQPcHjnu6OLjpViWlLW2SS1cY9ZzOua1HD39LAkEEEQgDp0RwCk9OHPOljly9BH2zgTP0t2wykzXbRYVak3n+GNfb4XGXJHq3RJ8o7K1uP324Yv6mcwhAjYCw05k42jvRGZKYyfXDihwIW+P7uL0+M5DMWvJiuNYniSpcxVQ3oN9+fJlC77evXtnmz6E+yjourM/bW8Lvb2qzQEjCRN5YkGpdVgwZq00r/1ebhCizpkDKnlnBGbpTjl2BnmNsWYhlos8rV8uYlnl6Q1mwRUszF3dICzBzImGs8aa2WurIL/VM4edu4clrO5yr7pA2SARIAJE4BIEhrWN4/il9Fgu0cxtOx12SG4rETI+DgKDb9FONFkEZaqMN6JuVsg92FdB5rBrzGEJG3M2GRauYQkbU44FQ7hKFaJRBcYpGhl2SE6BXjci2w1JpU+y8B5oNyGiI3m4DQJyT0Ca9hW+l4suX716db7j447u06dP8R3dH374ASfVnj9/jhOB7cbqeZovaUG/bAN5/LDnJTJip1MjgEMSOHjn75fjeDQH1NSSFYhXum5CC3y0AAJTjH29DyC7yFfJS0+VntNavGz+MYpaMLKdSxAYSnv1+y6XT74aApy3tFwi36adciF/Et4pnIeTPMaqD2V5YkROmq+8l/v+/fsW4TLnuq+SmEmhvops2t6rkN+hX/0ySr8064mbnio9pw79WRUZBtQ4zA7C/HkJAkrHzA9316VW2b6S2iza9ENbb2eyCDhZWE+VntOTJJnqLeRlGt8nkSW4zWcfhpVOjoth5+5hCTsJOKsTASJABIhANwSG8kvpsXSTOzsiAkSACMQQGH+LVh8K0MeFYmi0yNdTpee0Ip3DrjGHJawi+BWbGhauYQmrCD6bIgITIcAhOZGwWpCqjAYo9yiLKVS2r6S2mAxWXAmB6L1cvJfOObp3nu0vX77c3t4+fvwYJhXbkPfv38c1Xbzo6HzLs7egX8xoXtY7OxqknwjURQCf7MYXvINtwsq1OPcc7IuZRIAIdEZglrEP70iJzJgrUj1Vem9HCUiymJ62ZFMsQAQ6IzCO9n779k0ZhgBEly9VNJtJy7/oiwv5M6N1FufhDI9C3XEsj0DkpI8wMPGVWg3xb9680RTTl4EZt71N2MlHjx7pq7OkEgHaXiVQIxSTPYEBLaE9hGUAByQeBOupKl4w6ite7qzKEuRTImAjoPy2s2zT7AbL0sq3GrUYXLR+ZSLT1NJbZk1r25bh7KMUPcNKSqBmLKaJws3IF2kmAkSACBCBbgiM45fSY+kmdHZEBIgAEYghMMUWLaNVMfGtnc/F7xrypRzXkCO5IAJEYA0EuAe6hhzJhY9A9F4uiuLSrPLgoN9uMgfHu7FtiWu6GF24o4tzgTt/R1e/bKODmFQtFiACNgKwY/hkt51jp2GI+LEgG5CV0sNay9YH5lYS4hleZhn7eDWA8owj0BhTq/WHL2Fysa95Rqy5dcdELJcLlt8TgXG0V2+jIKnLyR7nGMe1esuFfBn+szgPZdxpal0+hDVEzltGufCsfi8XYTcbNCUZdhWmlQjQ9iqBYrEsBLhgTMIFiCZ6iUySnQ4Fhp3uGS5zpK/cmNPrv9O+8qdSLngVr7JBZTFaPyVQZcWGtQNl7FxVi7u6SuQZVlICJRTjmBXA4SMiQASIABGYGoFx5jh6LFMrEoknAkRgAQSm2KJltKq1po3jGLTmdO32Kce15UvuiEAtBIa1FcpNsVo4bNvO5nugQ8m99UbzUMx2IOZ/5T4+fvyIr9rq3/srtxZ7CqG+/+8fCmCw4ZjgVp/vyLqjor/9EkOb+XoEIBpEYPEHFcV0a/+LzKMdmiQ9nv1LwpLAtMj9ogBeCrC8zaEyy2rAp4shMNHY//PPP/Xgj3nfLGudjNkTHxPTs3yy5JiInWRq2+q7TWTjaK9xejW6Nw7ZArWbeO9cyAs6EHw0kfMQpL9K5hRDuAqnlzQCHYPXlDRBsLrH+K1F5Nu3b+2mXrx4Yf8cPD3d7E/bO7hGacjLWt1oGjxZhgvGJIBZzupo8k1yxwI7I3D37l2N5wCIMF22i7QkXZdDRqC2rrBo/eri6bRGt98BpOAnxp2+1ua7ulkz9RTKqTSMeg1hSSJABIgAESACBoHpQmGG8rLEOFM/PZYyCS5fa7chubxAyeCwCMyyRcto1bAqRMKIABHojAB9pM6AszsiICMw45DcfA9UFmj1p4i9cFOjOqqxBhP3clGtz6kyQx/uAOMPZw5evnz55MkTk79wQv9aZYCw+Q5uUzXAe62whIb6QSIIvGbFXpsSxsYLEIA0cclfObjwLgAUxoe7CzoaswqVeUy5kKoOCEw39rPmmgXOEGfxe15hFkDsPAiTtsCJbBztVXpTh6bhutf4N77Gwbb18ORCXonwdM6Dkq+CYvuMjgJwqlTBwtP5em2wWXwyFy/ICz7KzcQrqOwA6+DL3jVmf9reXC1leRmBrAXUAmY8i98DuqwqjKvL+sanoyGAj9DCK0hShSVbo3u52MtP9o4CDx8+1BTLKpM1tPe0fll4OoUXQMzhqP/PrFDJ5rNPFlYMK/VXZvZIBIgAESACFyKwRijsDIDj+KX0WM7IcZm6HJLLiJKMTITAXFu0jFZNpFoklQgQgYoI0EeqCCabIgLnEVhmSO68B3peDdjCsAik7+WC9M6nytAjDg4+ffoUBxZxOxdvRRoWviqEZS3bxnllYBXeR2gE6o0vpuI6bpYgRqCcNMQQwJmhBw8e6AUKg4M5HpoQa3CWfCrzLJIinY0QmHHs6y1VI9A6N5u1r3meNnpN5zHs3AInMgP4ONq7npkaB1sj7nYJjCnc7sNKp10XTsvTLeRndB4czCv+3Gp0VMRN35TyXi4CFAimV3lvFEJqNnnPnj2zfw6SXm/2p+0dRLXWIGM9T0yWS8GCcYHPFMiY8OnOCMBz0NzLxShotIOmXEe0eDcTrV9Tzafbfx7eLBXdHPAsrM6LpkMLmwu0A8LsgggQASKwPALrhcKKRTbOrEqPpViIC1TkkFxAiGRhUgSm26Jdb7KQNacgVi83yKdEgAjMhQB9pLnkRWqXR2C9IbnzHmhndf37778797hzd/+jZB5Duv8BPqxncFkOpwpwJFFJ54zFdlu2DSIjfDcGqvXDDz/gAicOuJyXAt7mePwNwuC2ZMBY3bt3L1egOGZ0c3MzKWhU5kkFR7LrIjDp2M81VnVBq9Ja1qbpAvxWAY2NOAhwInMAGerneovz3b5Uw4W8MKAmdR4EjvhocATwLTt8sVZDpOYSTrIdnGmwd80Rr6j1Gd5k15oCa8/+tL0aHRizjP2J6REoXGAB1XrBOJrIRlAb0rAMAnfv3v3tt9+S7OCNHskyZQVsRyLWApZXoDP2tDif1q8YOlbsg8ACKtoHKPTCsFI3qNkRESACRIAIDI7A2qGwwcFPkkePJQnRegU4JNeTKTmaC4EZt2gXCAW0jtXPpYSklggQgSAC9JGCsDCTCFyFwMJDcuc90KvUif12QED1vdyDDlxawwlCXJTtfN7l+JYpXvuNI4wdEOnfRVaMDycp+1O4Uo84mYrvMJcdcsUpExyFwb/HHxarSDgfsXn+/DnaXwmxuXiBFwIb5dAMqWlOEeHV/jBxLQ4SOfTU+kllroUk21kAgXnHfmef6nJZZ/k856ml13Qew6YtcCIT4J1Ue0F21naOgECLRyAPzh7c9RaNj9wmF/JB6czrPATZqZI5qeWpwnu3RvDCO82n5xCyOG+snLhHi2/ZFeC2z+xP21ugHqziI8AFo4+Jk5O1xuRM56DHn+Mj8PLlS7xUVKYThwLxWltnk0KuonyqcVpAobK1rGK0fllw5RamMcxFzC/P2cfHpEoOlJNhpSpIshEiQASIABEYB4F9QmEFmE/ql9JjKZD1OFU4JMeRBSnZGYFJt2gZrdpZack7EVgeAfpIy4uYDM6FwCZDcts90KG0cdLIzFAY2sRk3MtFNXxbA9v8OMznHO+zW2yRxsLm119//fDhw1Af96jF6W7Ltlq45baDV23hxqzmNIndMs7uP3z4EN9fnei6pk3/VungpehXr149efIE4tNczcWdXjg044NGZR5fRqSwJwJTj/2sU1w9UW3UF32eRsBO1ywnsolEljVs3759u+R6bSJ5xUjlQt5BZmrnweGFP+dCAIMRYc2kaUXkDXPlSYvqBO7++OOPa7HacPan7b1W5WK947KHMAZHW6CNRk8M1Vr5gmhiXRRUiTXFfCIwIAKYSrA9kdzRwEIMAfC69CNInvwMCN6G+ejRo7r9Hq3R+rVAlW1WRICzjx7MLKwYVtIDy5JEgAgQASIwPgIbhsLGF0qMQnosMWRWyueQXEma5GVqBObdomW0amrFI/FEgAjEEKCPFEOG+UTgEgS2GpLb7oF2Vq2siEdn2tbr7n9yWcKLt1+/fv3161dcVsyte7I8Xg2OFyadbITVN0Tg8+fPMN/Qn+QRlgMcHJPFR2zwieZ///0Xk9xxq3ND3OZiGWeA/C8V4zL/cSYJ2/kadnDYqPoZJk2/+jJUZj1WLLkJArOPfXq9mygq2TQIcCIzUMyS2G2HaRa5FNDJhbwBbXbnwTDCxKQIKL9b69yqzWUW0TPbz8SVnhaf0VNStfPsT9urVBIWiyFgD+RYmc3zs5zVkT/Bt7kcyb6AgOaDtCfdhmDvGo+lRb8HMbR+QaEwkwjMiEDWTD0jg6SZCBABIkAEiICPwM6hMB+NKXLosUwhpmIiOSSLoWNFIlAdgam3aBmtqq4PbJAIEIFrEaCPdC3+7J0IOAjsOST33AN1RM+fKyGQfS/3YP7OnTs45IfgFIbEL7/80g0RfM0S9yS7ddeno6wYH88PZQkFr3XHkh5fu1XeyMVtc9zk/P79+83NDT+QmwX1hYUR+ICw3r9/b9OAy9W4WY372EcmTJbyai6OE41pZKjMtnyZJgJAYI2xn+UDLCD33fhdQGQVWeBEVhHMnk1x9dET7Q59bb6QX8N56KAn7KIpAsrv1mKFi9BEMSVO/BqvHitu6kxFzv4Hepvb3jMqxLq7LaB245caTgQ0CCDu7Uzrfq0vX77UDWjDCXGC7X6n8C7abaDsZg1249dXp+lyskS2eVxlc/an020STASIABEgAicRYCjsJIBXVafHchXyrfvlkGyNMNsnAnoEFtiizQoF6JEZtuRu/A4rCBJGBFogQB+pBapskwgUI7DzkNxzD7RYVVpUZDykLqqF93IPIvDZh+fPn8Mi4PO5OByA72/UJS7YGr56ircCBB8xkwjYCOBu7a+//po8QXJUwY1cqDFum5ubnHZTTI+MAF7ej7NHNoW//fYbvnzrHAzCDW3lV75x///MAWibklppKnMtJNnOSgisMfbp166kk+RFQIATmQDO4I/wrpPBKSR5BQhsu5Bfw3kokDirDIUABqByZVr8DTqE6ew1Miz5JYEOzv6O4m1rex0cLv8p+zY4HnQ5hTYBXDDaaJxP8yzReQzZwiUIYA8O4W6566dPn8oFsp4mbwKDHkz0WW1mFab1y4KLhYnAyAjIrtfIlJM2IkAEiAARIAK5CDAUlovYOOXpsYwji4qUcEhWBJNNEYHzCCywRcto1Xk1YAtEgAiMgAB9pBGkQBqIgEGAQ3LDPVAjfSbWQ+DUvVwDB778gIGBd3L/+++/+EYlXpWdPChg6hYkcGuuoNawVbKWbTw/pJEjDqHiTiaW9JrCuE9+3MiFGmvKs8zgCECguLqPA68+nbh3rfm+N05hjmNkqMy+HJlDBIIILDb2gzwukJnl8yzAL1kAApzItlKD0a6ybAV+GbObL+TpPJSpDWudR0D5ydzie7lORWVs5DxfpgXO/gaKYGJz2xvEpGcmlyQ90c7tq0A6BVVyqWJ5IjACAp8+fZLD2nhJJULfVUjFNt/t7a3QFM6sgx6hAB/lIkBTlovY5eWzRMZdXb28GFbSY8WSRIAIEAEiMBQCDIUNJY7WxNBjaY3w+fY5JM9jyBaIQGsEuEXbGuHz7WeFPs53xxaIABHogAB9pA4gswsioEeAQ9JgxT1QA0X1RPIjhXxPWV3M69zLtWnCfUhc38e9ONzRxXXHV69e4cRh3Wu6OGTw5MkTu9Op09TpuuJ7/fo1PpNrfxwm1j6Qf/v2LQ6a8EZuDKLp8mFtIFCBbEhceGoeYZqHIpmfVyWozFchz36nQ2Desb+AD5B1tmwBfqcbHdcSzInsWvyr9M4dlyowTtHIbgv5eZ2HKdSJRMoI4Ou18tWaozpiX/LyNtaLcy8X2h4r2SKfs38WqrvZ3ixwGhWWlyRZq5tGFNrNytTaJYdNZ0FawG9WFZ6dHVZPSFgSAbyD8sOHD7LCY8ZPbq8mO8I5gAcPHgjFQAMi58F3Ygq1ch/JnOa2dkn51tbvEqbYqUFgARU1vLROMKzUGmG2TwSIABEgApcjwFDY5SI4TwA9lvMYjtMCh+Q4siAlRCCGwKRbtAuEAhitiukk84nADgjQR9pByuRxIgQ4JG1h7bYHavN+eZrxkLoiqH8v16YP1x1xgRbm47imi0/pHtd0NQcQ7Xb8NE4Zlh1P9Ju6PCdLp3l+SJYXvtv89OlTuczxFHfFccj10aNHmsIsMwUCMC+wNjKpOPP68uVLuczxFIqEc0iako3KUJkbActm10Ng6rFPH2A9hSRHBgFOZAaKqRNZO0xZezlTw7I88csv5Kd2HpZXv00YVN6VdW7YasDBt/LswNHDhw9b35yxqeLsb6ORm17e9uYC0qh81hKsEQ36ZrOotce+vovZS2ZBNDuzpH9zBDBNYH9N2FmDEcDHRs5czcUuHl54KuOMS7kIsMtlzj/NGtp7Wr/zILOFMwhQRfXoMaykx4oliQARIAJEYEYEGAqbUWo+zfRYfEwmzeGQnFRwJHsrBObdomUoYCtFJbNEYDEE6CMtJlCyMzsCHJK+BLfaA/XZb5eTPMqbFQ9pR+cyLbe9l+vAhA3745oubrtB0vhw5bNnz4ol+vjxY6f9SX8WIzApv+3Ihnbd3t5q2scRWJwy6Xk4VUMVy5xBAF8MUH5GGz6N8gve8scBzlCbrEtlTkLEAkTgQGD2sb+AD5B1/FE4P0qVXgwBTmTLCPTevXt6XrIMgr5ZlrwcgcUW8rM7D5frAwmogoDyXu779+9zb9c4V3mVHVVhirN/FRhNI4vZXsPX5Ql5CTaaMyNTezmYGgKyIC1YMGZVSe48aThiGSJwIQLYlpZ7//LlC1Zwuc7D0SZe7SGv/mCRvn792uFSLuih9ZMFzaeXI7CAinbDUDYsDhlZboNTlz+JABEgAkSACPRHgKGw/pg36pEeSyNgOzfLIdkZcHZHBAoQmHqLdoFQQNaiOyvwXqAMrEIEiEA3BOgjdYOaHREBDQIckjGU9tkDjSFwSX7Wq2cuoXCuTrvey7WhwZVIfKr05uYGpwTwnu+Ck4JYKiS/jWn3OGw6K8Y3LBeXEwZ1co6fxkiCsq2hOTEGd8tH4AM25P79+3rG8V5/TbgEX1TGJV59s7VKUplrIcl21kZgjbGf5QOMeYY4iyqGbtcelYY7TmQGigUSWcMWvtMCLJMFGYGpF/JrOA+ygPh0FgQwlPAlWw21ykDH0RTegofVrmkWNjxrpWwqFiQ4+xeApq8yte3Vs9mn5FxbC1wwJrWCzmoSIhZYCQHs1ifXXCiAcYFLtnrGsUOHluXX4OI1l2g5uSmu71QuSesn48OnlyOQpaKXU3stAZypr8WfvRMBIkAEiEA7BBgKa4dt/5bpsfTHvHqPHJLVIWWDRKAuAgts0WaFArKOUdWFWmgti6qsyVHolI+IABG4FgH6SNfiz96JgIMAh6QDiP1znz1Qm+vW6eRrWTR3qVoTuVL7l93LtUHEO7ZxTxKuPz6fa+cn08qPoybbubZA1jImefDiWl6u6h2XJ/EZGU3vvJSrQWmiMpgSMChy39OPI63Kw80wMh8/fuwJCJW5J9rsa14Elhn7C/gASd/dVrOsULVdkelGCPxg/WFxW6UXTmRVYBynkSwzlbWXMw6PpKQYgbkW8ss4D8XyYsXREHjx4oWGJOXS9WjKKVzwCjwNSX4Zzv4+Ju1y5rK97XAobjm5tYD77cWNV6+Y5YmNGTRuvWBcAKLqasMGV0UAMWp7oscsHzNoGHe4ZIv5Ink7FzdyMYljHNkt+wC+fPny8+fPiKj7jxrlLDC0W1u/RsizWSUCC6ioktPzxbKwYljpPOBsgQgQASJwEgFry+iHWntGJ0k6X70FUwyFnZfLUC3QYxlKHAXEcEgWgNa0SgvD25RgTeNLMqVhvEqZNbZosyaLPWP1VbSFjRABIlARAfpIFcFkU0TgPAIckgKGW+2BCjhUf5Tcc8lycauTt16D0Xu52JLvzC329fH5XGiA8pshIA9rGBwI6Exn9e6ydDo5QqqTN36DOF+ivKH9+++/80u54ws0i0J856TsSBDeO6I8o4xjTN3sIZU5S/osvDMCy4x9fG9EL8esI336Zk+WzPJMsnyek4Sx+iUIcCK7BPamnWa9/WRMM9UUnwEb7+a4Gt5nWcgv4zwY5JmYHQEYWI1rhMCX/l1RzqUa5Zr3JJKc/QEgbe9JLepZPTnuhvJnuGBM6gad1SRELLAMAk+fPjW8YAcN2xxwEoSttC9fviCsjWOj9+/fx74b5mt4FNhNw7+oi+1/DB94yNhYEewerNCff/6JwqbrPglavz44s5diBJLuhN1yVuzUrrhGmjP1GnIkF0SACBABImAjwFCYjcYaaXosU8uRQ3Jq8ZH4TRBYY4uW0apN1JVsEoFlEKCPtIwoycgaCHBIynLcag9UhqLu0+TLYuCo1+1x89YC93Ix+LFbf6yI+n8iAId6QcDbt2+VgnEOHSprDVUMLMdebe7TmRwhfpW1c6CiOF+i4REg6/VK0yDLzI4ATiBpzk/gZFKf08xU5tk1ivTPgsBQY//OnTt63MY8xSUc3/RZy9rX9KszZ3AEOJENLqBi8vSbTFyqFINcwd41cQAAIABJREFUpSIX8lVgDDYylPMQpJCZkyKgXGkqA18wArZjhos6ZS+xygKTsz9tb5bCjFA4GQgaatnFBaNGZ5IyNY3QWTVQMDEdAphujAJjm+PwDY6tNNybxdtIBY4+ffr04sUL7KE8ePDg3r17+Bfb27iOi4u7Qi2MLGym4B7vJZEcWj9BNHw0AgLc1c2SAsNKWXCxMBEgAkSACAyOAENhgwuomDx6LMXQXVuRQ/Ja/Nk7EeiAwDhbtIxWdRA3uyACRKAWAvSRaiHJdohAFQQ4JGUYd9sDldGo+9Q+QhZsucOhsmC/q2YG7uW+fPny4BbCUB7+q44OPmWJU1CaUzVr3LSUT07Y8JrjF3bmzmnlpVxABFWh+dhZVYK8Kw3I+/fvEegJtlAxk8pcEUw2RQRkBIYa+/p9vqSXLHPd6Kn+2Lqe00akstnWCHAia43wVe3rlyp6g3AVL2v3y4V8U/kO5Tw05ZSN90RAeS8XC1LN51idCJ6y8ZP8cvan7T2pQv2rJ1/5OVroVb+M2nbBqHdWoW8ac9pfLdkjEUgigIu1pgzS9jYH7s3iE7i4nSt8O9fU1SQwpj58+IBTAtik05RvVIbWrxGwbLYWAvrZZzTXohYC+nb0WDGspEeVJYkAESACROAqBBgKuwr51v3SY2mNcKP2OSQbActmicBQCIyzRcto1VCKQWKIABEQEKCPJIDDR0SgPwIckjLmG+6ByoBUfCrvT2nuaVYkZoemAvdy7fdk4/DfVSjgbAEOEyRFjiNHC5yn0cf4xjxidZWS4B0JtroKZOBUyv3794UCfLQnAji3ZA7RygjgMwI4jSSXOfOUynwGPdYlArkIjDP2Qbl+3TXmySTZd7dFo/d27FpMz4IAJ7JZJFVAp37wrrE0K4BokCr2yogL+epCGcp5qM4dG7wKAQS+lFdonDu3PsFYruJreCYfwbQOMRDO/gCcttdo3SwJ+zJbkObRQq9cMAbFZGfqnVXUwnaDXZdpIjAFAphw7dhL0HmAs4piCBy9evUqa1AYBHCyEHXRAm75dvAiTL+xBK1fDBnmD4KAfqCN5lr0BzALqwV2/PsjzB6JABEgAkSgGwIMhXWDun9H9Fj6Y36+Rw7J8xiyBSIwBQLjbNEyWjWFwpBIIkAE6CNRB4jAUAhwSMriAD4b7oHKmFR8Kt84+PHHHyv2xaaAQOBero0LdP3CPTCclMKbuZNSt48e2sRPlNbH+MDUhRIZDVL7HQkybcq7l3IjfLokAs+fP1cOQH14pQAoKnMBaKxCBM4gMMjYBwtKE4SS9qH/M7zXrWuvi+SW9ZzK7fDpmAhwIhtTLlWounfvnr4dvU3Qt8mSBQhwIV8AWrLKOM5DklQWmAgB5QSavJfrFOjzsVwl8RDHJjEZ2t5Zhp78FsjRnBn9MmrbBaMeIqjomCjNMnZI51UI2F8Fwe3ZO3fuxCjBhtqTJ09wsfbff//FLXRUfPbsGcYI7J69y4Y0cpAPhwFzNEqi/OfPn1E3+fKCWNfV8/VDe8xxrZ9N9JxWB5kNnkEgS3Cb7+oyrHRG01iXCBABIkAEhkKAobChxFGXGHosdfHs0xqHZB+c2QsRGAGBQbZo9aEARqtGUBvSQAS2RYA+0raiJ+NjIsAhKctlzz1QGZOKT+XNSvnYTEUy9mnqf5Os4tbro0ePksUaFcAhAxwulK/DyUrTiLC6zYJNKLeSERTDi6DqEjBja69fv1YihlfIC6dVRuYdZ2jMQh3HZXAyZmRq56UN8zoGYPK15ZAFAj03NzfVOaUyV4eUDRIBDQKXj/2DyKw5Hae4xjkiCfpBT9J4GlmM8LkVQwwTdRHgRFYXz9Fag9nBJpPyXUg40p1l1kZjdiV6uJBvIc1BnIcWrLHNqxCAzdSEgxD9kD9e1/9eLmf/oM7Q9gZhGS3Tvpzm0ya/NNQv3zony7Pac8EIZ1VjSA9JYZAiuNdaamyfCNRF4P3796ZB/WFxWA/8Xbi1Z2guS4B4fcU9rZ8eH5ZsgQB3dfWoMqykx4oliQARIAJEYGQEGAobWTrnaaPHch7Dzi1wSHYGnN0RgcsRGGGLltGqy9WABBABIpBEgD5SEiIWIAI9EeCQTKK95x5oEpZaBeSz/ThiUasjtnMgkPheLgopT2C3AxRHB+S3DY12XqoMCtwdVVbEYXdlybWLOadOBWb1b5sQGrnkEeYbEH/8PX369BIadugUQXaEbzSc3t7e4tMBmpJZZajMWXCxMBGohcDlY98wov+g2Wg+gPIFGeBU7+cYWJiYCAFOZBMJq4xUvZky75Qp64i1KiLAhXxFME1T4zgPhiQmFkAAH7LTcCHMtu/evbPDqfC7oKuaNs+UEehxmkVMw8mZ5WdBTIa2dwrhyrfa7NE0CDt6T2zbBeO8EA2iYyRjZATwYg6bPHwv1/65dnreoc1w2dqaabjTRztHm6ANC90S+uHMsFI3obAjIkAEiAARyEWAobBcxKYrT49lLpFxSM4lL1JLBM4jMMgWrX6yGC0UwGjVeSVkC0RgCgToI00hJhK5DwIckrKsd94DlZGp9VT2AHkvtxbOpp0J7uWCVvmQ4oDnpQy++oR+2cZdSaD67ds3JQ74CEbW26r0ImPJlRDAVxyVY1B+TUABJlTmAtBYhQjUQuDCsW+zoLQ/qCI7ynabfdL6iwd6HvtQzl4qIsCJrCKYwzal/8iS3iwMy+wyhI0giyUX8oM4D8soKhkBAk+ePNHggDui+BZcsKQTze/gd3H2DwoCmbS9MWSGypc3GEZbcwE6/aAejXj9iNDzGNQlfXXsI8CCBRthJhEYEwH7RdGg8Oeffx6TzhZU6Yf2ttavBexsU4+AXkWVu5n6rqcrybDSdCIjwUSACBABIuAgwFCYA8iSP+mxTCRWDsmJhEVSiUBFBEbYotWHAhitqih6NkUEiIASAfpISqBYjAj0QYBDMonzznugSXA6FJCPzXQgYL0u0vdysUiAabiWcyyrBNmv8b3cO3fuCDza+I/2OiWbtm5pxxYL/Va/RSn0hUdr3BKXeVz16evXrzVjECLWR+Q1WFGZNSixDBFoh8BVY9/mCO+P0NgfVNEfa7bbb5dW+iR4RwZ8uXZksOVrEeBEdi3+3XpXfgcGi8fYtbFupPodgSRYISy46npxfkdD5XAh304cIzgP7bhjy5cgoNzId+7fHqQiZGe7iPAqO/hdnP1jekLbG0NmqHz5a5MDxpm5YEzqD76WIIvVbkFvwexa7dLwVG9ubvCOBjgY7Xphy/Mi4AReBrRR7bCl9WuHLVuuggB3dbNgZFgpCy4WJgJEgAgQgdEQ0C8keTxpNNll0UOPJQuuCwtzSF4IPrsmAtcicPkWLaNV1yoAeycCREBGgD6SjA+fEoHOCHBIJgHfeQ80Cc75AskTvPfu3TvfC1uwEUjfy0Vp+4SfXblnWghfLvOOcPlrQgZtvFk5OVRM4VUTep18/PhxTxC2OhnTE9g+fX348EHTEbyld+/eaUpqylCZNSixDBFoisAlY9/hSHkZQ28xnPYb/VTSo+SuEZFstjUCSjUAGfTKWsuiafsvXrxQtv/27VtlyW7FQDwUFXel4MU9f/68W7+Xd6Qfnu1IXXUhP4Lz0E5qbLk/Akpn6eXLlz5tzmVdZVN+O1k5evOy4eyvBycL86zCq9reLBCEwvJLkfA6tgHjrsqhPYL62cgr6VFyZ7fsp/XOqpIqv4tGOWAfxMOYP336dCtPtRGe6zXrfGZzt7eCKu3DaONaSY+Su/W0eiWOuKurl6Z+pmZYSY8qSxIBIkAEiEA3BJQOHujZMBTWTQodOqLH0gHkKl1wSFaBkY0QgUkRuHyLVhnP0VuqPoJQ0qPkrg/N7IUIEIFcBJQjHc1y2ZKLLcsTgQIEOCSToG2+B5rE52QBHJSVW8Crz+UCfJqLgOperv7Kfm73+vLCkTJ8hE3fzsgl8V58JS96Yz0yv2doc96RIDQlaI5Qq/hR0ooVt8yKHRDAC85fvXql6Qgrk1rHNKnMGsBZhgg0ReCSse9whNO3Gh8A5y/xSTSn7lU/P3/+rDwPqt/FvIqXPft1JjKNBgaB4kQWhGW9TLz8VelXj7B4dPC3L61t5a6PIAtBbYrNjiPfS36O4Dxcwjg7bYQAbKzmS49wvT5+/OjQYJs4POqzZc7Z35GC/ZO210ZjzDRsuEzYgN4CF4yyyPD00aNH8o1r0wLi6s5SyDzqn8AC3zYaA+pef0zYo4yAfgqW25nlKa3fLJLalk7u6upFz7CSHiuWJAJEgAhchYCzUJo6eGswrMWU3g8X4uGGqooJriIrgomm6LHUxbNdaxyS7bA933Itw3uekootLMlURXw6N3X5Fi2jVZ0lzu6IABHQI0AfSY8VSxKBDghwSOaCrEcst+U9y8shI80RtT1xO8O16l7uCKdVhIM1y3wvF4JUXlzZ/F4uTiwpLwIB0s63+WUrdmassm4fBHCQ4uHDh5q+quypUJk1ULMMEeiAQOexH+RI6QPYZ3aD7XTLVH67AB+O6DwXd0OgRUeagw5///13i67LPGpOZC1kMWybyu/AjLB4tDF89+6d/fPevXv2z7XTI8hi4YX8CM7D2gq8G3fK+7S3t7c2MjBxdngEi9kOfhdnf1sEfpq218dkwBxhegK1Y275cMGYVCSls4p2nDcaJFtuV8BZ4G/lqbZDdaWWnXOfYG3DjSFav5VUeklelCq64eD1xa2cqUdwp23idw4r2TgwTQSIwFUITLdnpAFqOqYYCtOIdZky9FjGFyWHZIGMpjO8Gh6XZErDOMsAgcu3aJWhACf2e6HseLjrQvDZNRHohgB9pG5QsyMioEGAQzKJEvdAkxCdLCAfepEPzJzsetvqqnu5QOfy0yrCcnolzVAexFQuljqotX0AtEN3Rxf6TgW1aUEtJgk9bS0IYJtVEIC502jOly9fbm5uTvaoVxgNSSeJsatTmW00mN4EgZ5jPwjpdD6AMoisDEkHMdkws+xybBlQzv3esomGE1kZ+JPWun//vvJdWeOsVgD1y5cvbcCrvFrFbnDwNBfyTQV0ufPQlDs23hkBHCPQ9OgcUnfGeB+/i7N/UlKOXJLlqxcQ/LqVgqhncJNxGPOle1wwJiUOQyoov1398kFqiHEoUb4r0FRnYkMEMAt//vx5K8Zp/bYS94zMTqeieme+ujgYVqoOKRskAkRgBwSm2zPSCGU6pvSzp3JNqkFJU4YnOjQo5Zahx5KLWP/yHJIFmE9neDU8LsmUhnGWORBAWFUz7VY52+ljPl0ogIe7fCEyhwishwB9pPVkSo6mRoBDskB8AG23PdAClPRV5EMvI7wuHOLGe1Ffv3798eNHXGXXszZsyWnu5QrLac0qa1gBOIThwybOwXGnwPETpsd5QW+wWIdMedA2IsC5RiL0Ih+zEyqWPeIbr8twG62WchiCbBx6PukEUJlHkz7p2RmBnmM/iLOSAASOR/BBYf00PgC8GvAV5JeZQQQ0bq1+3R7swmQ67QjOtqniJziR+ZisnaO8cOt8zvFCTGAwYTYNAVgd3L171/zcIeFc9ujPsmBbNBavP8FZPSrnbrR5fuGQRRgLT4qAciPfjGuYODsK0c3EcfZPKpiRUbJkowJr294qoMmvGrGdhyrdVWlEOelsvmBUjj4sZk8G9KrI1FlWw4zfuXOnSstsZBkEghEVzf7RMgiAEVq/laS5JC9KFd18V9eInmElAwUTRIAIEAElApoIqrPXo2zZL+a0I8QW/LpZOdMxxVBYlnwXKEyPZXAhckgWCGg6w6vhcUmmNIyzzIGAcjGOwi22aJW9bx6rp64SASLQGQH6SJ0BZ3dEQEaAQ1LGB0/hUPlldtsD9RGomCMfepEPzFQkw28KR90ePXr0ww8/4G7w48ePnz59+uDBg19//RUnJQa5HenTrMzR3su9/LSKYKHwvjolt1MUe/78ueY2qfKYUVOWncNDTfuyG3e2BOxH16btE7HXUsLeTyKAL2wov6WGKeFMX1TmM+ixLhGojkC3sR+jfCIfQLMEgj8DjmLMMj+IgMYJFLziYJuxTOdmtaZrvylOZD4ma+dgAay5NgbtwousRoDC+XSkhvgRyK5IAxfyFcEMNnW58xCkipmTIvDs2TMN5cYNc+JC3UwcZ/+kmGh7kxBdXkCO+Th+8uXUGgK4YDRQxBLYwlHuITleYqzBpvnGnh+9dDPjTZli49UR8Jfq+MDFCBfLq3MqNEjrJ4DDRyMgMJGKXrWra8TEsJKBggkiQASIgBIB3xv0Kw61Z+ST5+dMxxRDYb4Q186hxzK4fDkkCwQ0neHV8LgkUxrGWcYgcO0W7UShACcKbQC0ExhQ4MjOYZoIEIHpEKCPNJ3ISPDaCHBIauTru/Qb7oFqgCorIx96uep7ufA5cQUXgvaZAsG4k4XzHv6jWXK093LBj8ZHb8d2TDnkc1Tt6Gna8qtXr5Lt4wro5Z/Lu0olNO88OwDsPLEp35uYFC4LjICAZhiCTpgmBHqKCaYyF0PHikSgEQJ9xr5AvGYqwYcov3//LjTS+hF6D3rGTr9KMJ1am//ULHjkVxnpAfzzzz/twmUfEeVEZmO4SRpLAI3c8S6rywHBcskxVnvedrhq1XYowA4LeeV8d3LhcPmAIgEdEMCRL811MgQ6jncfXHUvVzMLHHDtHJOh7e0wZM50IXvdscnrTI+16nLBmETSsY2x8gitX3uz0V9W7+mpxgTEfINAcNo9+aZI0/hECVq/iYS1J6maVeHOu7q2VjCsZKPBNBEgAkQgiYC8ej2qD7VnlOQIBaZjKuiTBzndORQWBGTeTHosI8uOQ7JAOtMZXg2PSzKlYZxlbAQ0i3GUb7RFy2iVLQumiQARuBwB+kiXi4AEEAEbAQ5JG41YOojShnugMXzO5Mt3DIF88HvFZ3rU1MWdW9x9kEvirO+8V3Mz7uWCT1lIMkwnn8YimEvey8UXgB8+fJhE7NrD7jgG6hxzTxJcq8DPP/+sbKrnQToAEtNSJbV+MfvlpsHpx6/CnFoI4Ei08hwtDvwVfzmdylxLXmyHCNRCoM/YF6jF3UjNYVzlUWOhozOPNF8WAhfwZ870smdd/y1QQRyqXMy2z2oo+/WJ4UTmY7J8Dpblmk0m+OHFDlItDB1jhQ9RXhJTqMVOcTtcyBdDp6x4ufOgpJPFpkDAMVwxmhGphI21QxAIInUzcZz9Y3Kx82l7bTQGTGO8yHG2C2PgMlxcMMr44CkgUn5+XGlykz2WFXB639ZTLUNvq1rB1TpWW7uFXGj9tlL7GZnlrq5eagwr6bFiSSJABIgAEAh6gz4y4+wZ+bT5OdMxxVCYL8Tlc+ixjCxiDskC6UxneDU8LsmUhnGWsRG4douW0SpbFkwTASJwOQL0kS4XAQkgAjYCHJI2GrF00KXfcA80hs+ZfPtkuN/OJbcvb25ulBcPUez169c+2ePnZNzLBTPOeZGe7OFFwsHuLtGMICV1M3HCUj4fhu6ufa+//oUE9lHRKigFDXGVls800uKKlA2dfpI+wwXr2gjga+lKZcP1s7Ijm8r2bao6pKnMHUBmFyMj0GHsy+zDp0x+Kg0uWZVddpmS4FOYu6SVgHGb1DMOstwzU+nZOp+6LaPQbiSpcrEuOJHFkFk7H+dNNbcdNG8ZaAeU8xYhrK2wvG/X3eAtcyHfWkCXOw+tGWT73RDAa/+SsSAQg3CQ8xqpnsOcs79SH3oKxSFptyCqw77yp+x4yxsVyi4aFeOCMQksvD7NAgcj5ar3yPjL6gstRhJPFrgWgdguDBQY67KrQkOXYELrdwns7FSPAHd19VgxrKTHiiWJABEgAvLS1eBjb/eYzNyE3YhmSZXbvik/HVMMhRnZbZWgxzKsuDkkC0QzneHV8LgkUxrGWcZB4NotWkarHHHwJxEgAhciQB/pQvDZNRHwEeCQ9DHxc7gH6mNSK8eO8vlt3rt3z89smoPTEVnHIfDt0hk3wfPu5V74tYfgR5lgtvDmoaZ6cGHjsVN0NklXHXbHUVH7yqhNUoc03k2on7H6nK+CvTCX+JWhHw1Q/F6uBqWmZYKWx+8RwyHmH/iF7Rwqs42GPn2h/dETyZJTI9B67CfBAQHJKxllZifZdbIAXN5kmQ8fPiTLsEAQAeW8oPESg+2bTLguti0tXmspCT76pVdm8F8gobntAB3DquESZrEyd4ykc4HtEqou7JQL+Q7gX+48dOCRXfRBQBnnsS8Ndg6OcfZXagJtrxKoq4rJDjDew3oVYZp+uWBMoqScl2FyL9nRcTxVkAHTmmSKBfZEQNhrQGQApqzPQnsQ8Gn9BhEEyYghoInXKb39WBfF+dfu6vpkM6x0YGKHZ32UmEMEiAARAALKIIxmDpLxrLVnJPdyPJ2OKSXBB3d9/HMeT9Jo2vky9FjOY9iiBQ7JAlSVoHE2CWLbc4oMEsDMJALKUDDWX05UNtmypgCjVRqUuPjVoDR+GcpxcBkpp/uDCy5bBpcmyVsAAQ5JjRC5B6pBqayMfNxFQL6su2St29vbZBmnQPLjYU75EX7m3csFxS3WJ0kgPn/+HPTqrtq/BMFBepKMZBXAlePk8XEcxMRrn7KaPV8YPpm5g6psrfoJJ71FUK69lYzEitmXlF69ehUrZvJle2eK2Wqmv4psqi+QsBEIsmNfXQ4WOJmJYahUNgzGJ0+eFHSnbB8tU5mz4E0qT1ZrmsKttVFDwzJlkuJrjXaHsS8L686dO8khj32R/t+kRY/J/RhQDvplBs8/TSrJ+S6uauHhw4fJrpNSSLbg+HKaTmNtciKLIRPLX0Z7oYfJNwhA0/rEcx20sU60ccbb/cv8NKfZqX8uv5C3JR6U1PLOQ5Brk5nEx5RcMjEX+wWRLs03zOtKlrO/Es/lba8ShzGLyR//kV8gejlHXDAmRaCBCI1ggiiwusne5QI412u/WwEeda2lvWa+05SR6c992toHy6VnuvLYuRemXewyYK6BwmOT6OPHjzgqio2Y6nsx44CmGdoMl40jrw0p4a5ultAZVlLCNezcPSxhSmBZTIlAf0ErCduqmGb7Zqg9I410pmNK8MkdfpPbu075sp/jH09axnrQYylT0da1OCQLEJ7O8Gp4XJIpDeOjlUna/NbhwWvPdzFaVUshk4pUqyPTjlIzhyXMMDJUYli4hiWsrvjoI9XFc4HW+ms+QNN0qilTF3+lza/bKYdkEk/ugSYhKi5gn0bwG4H/7Gc2zSkIlyUvUTYluLDxf72/ZEM48OdVapsRXEjjzEqjXjUXIKEfjXp3mtWcDcJZMadWu59fv35NaohfoDqFWcfj2qFxtGwbC8gLmUkVwt3dJFWOHwD7kqyyXgH5lCQ0rZ0dMGBmffWxQExUZgO1PuEbGT8HTq2+wSollaqiGf5V6Jm6kR3GvkZA9vziK/mRU32GFQjT2KsCMyj0KDxKKgnw6UaMQGfBIw3O4K6gZbuKDSD8FvtRblpJ8KGxuY3nlrdHzbBemQ3+AYv/7yzai6VB8mouuOtpqaAzQM+GFBTCr87VpRnL21wH02sv5JMja4GFwxm1TOIDnZnF8jg4JFffYK1bAMehrfinPkB/DPb+Vo6zvxFu0N7amWvbXoPDpAlbUk76pIfcBxDb9XXoNz97umEay9B5rnHcQgOLk+hJlR9aRzSplsI4fAV/MlxWC+2e7WgGe1Dcmkw4yfYfrB/8RugJtuSwpsboQCQTBGCA9/c3YiBrANnW+i3s9sf0YcB87urqhcKwksZQDzt39/SgDqXSDC5AOs6EpR8LV5XURFS4p3mVdOx+NUstKL9dpSBtexEdVsTTMaUk+DDsBfhnVbH9YW6EZUFXVpgeSxluTWtxSBbAqwStoGW7CmcTG4190rbcg2schJ5ao6E8sHeQ12ItY8/OQRCQiWHYGgfTvmbIt8DBEOAkYpjY+Vz8GtCGXfza8oqlKcdr5agZ+0Z2htRGCdswDrtsacR7n2Y1UR1IoQ8xdi9Gx4TEsLaibhyMQ9JWjFjathWCzpQ9sjdAkZ5iDzQGVG6+gBi899zWTpb3D0gI5NmPKp6jOMmCsnogPmvzE0uPsE6oa/5svGJc2/ntercpOdKYgeyu/TSMRZ9NJvSCvnwCkjkt4Equ6g1VTQ9BOpgcgkCPpvdgQuNVOCGDnoPOV8KrcjS+YwfagkKMZRZoO5U5S4jKGbrDlqFDNkQf0wo7v2dgy6Fwop+bjH2NRKAwtv74aczLGBSapk6WceY7nxLkNJ1wHfo1DskR1nEqTvFTMy8UTDeGd8eQnhechuBDZ873ZbjwE46WDuuVLaa9mihSN0sFrfDjNdMt0X3dVuYELbOT2XNNEdONM+ZLgILOgwAOHi1meWxmHSUP/mykdTYZddO+KQvydWTi2kzd3pWtcfY/gBJEYx4tbHuV2jJsMVmNhyXbJowLRhuNYFp5hKXPzrSzYIGVqLhodVZ5xgQ5CYbLgnoyfqbG13Vk3eInXEpYTqzrscg6VtxXQUfrF0N+Ybc/xvKY+dzV1cslFjqwjdiqYaXZ5+6KboxSYZIj61CbPtslSpoHL2YPtFi6aTx/cHyGIk9evR7iOxP+cixSH7lPx5SG4EMWTQF01pXcCOszVHf2WPogXNALh2Qj0DibOMBeMkU6NIz/UxO26sBFzKEN5p9R9RgvjFbFkHHGUVAiyBw2cM3F7yFZyjGm4bH8q4IY9JFiElkvP2ZO7fwW852M5Oy2ArO5zGDuUw5JDWIaZ9JW7EbpcfZANaDJZeSR2DRsFSRME1QJirU/qUH69ZmF93KhfN323YMOSjtHXNZFI/XODncQBEMMEu0AMcoEiTu2DxNGkrCDSJQ07dRKZI3Sdupqz5rGidHQlsQBOmaLOFl+vQKQmo1ALA20W/NuSzlGhp1vNEFJmEZhTPtUZv0h9XZYBSXrjFkjMifRefoIkjp45j5jXymIZPQWs3NrbUf7jg+E4lxMAAAgAElEQVTgKDZ+9nSClUrSwTtSCjG3mMbQneEOF3hsCcL7zaXQKc+JzAFE+Lmk9jpvk7G1y6T7nKH0x05P0yTIvc8jg7aQWHUhrxxZCywcynRJic+ZmaWMsPO1xgzgnOcLLWC0CmPZftRBsYMccfY/YLFlEUuvanuDijFXprzUmuXVHjIXUEuYd0wETUWD9tFLbAgc+Rd6ZcpwTWuJAyUnwAjjUFEuvicck0hrfXCYUuLPcJmDm/NTL9+Y3FvkY+BjaJ8PKTjMKn/S+vlAYXRrBD2j2+8zO35OcvO0gyD8CRozUZKwQ4tQshvI24aV9LZ9zLm7p5Ic2qhcJgPYbto7dUfKiAqMxtRsLkO8xmKcmVmq7xlpkJ+OKYbCNGI9yizpl27rsejl3rkkh2QB4NMZXg2PSzKlYXycMkqb32Enywm9JiMkuWc7NZgzWhVESTNOD3lx8XsAOObil3IMqreQeZUc6SMJQlnpkTKq03/rbXZbUR0xDknNuNOrTdLBq1jg2j1QDW5CGTi6AhQdPHOHNk1EJUhw/z0Ih/Lcn4X3csF8H1Zj5zbabfbjJEFQtE5m3XMzGrEl90ohkXaLEwAOE2ODAATQnROjtws46RZnm2Lq4XSNn402jWyhOF0kHevk8t5uofpkr1G5y8vIE4ORcgdwbFmYfuVELlVUZr2+6c1OcpTpO9WU1OtJO1utoXP8MluNfaU4kphA/dq5Rr4P4BtAxJeVvFQplgTEUNjC/ajCQrIRzbYBFqXJdvwCEKjBBwkYVb9MQQ4nMiVoq2ovVuzJeRAFmi7s/Y0uxz9XymjeYvbQFtJLLuSVIyvXRS9QhuRA8EXTgSolPqBtunlz2ABOgfI4VZSsnTlz6fRY8JOzP0DzB3UwZ0nbW6Azo1WRd8I6r3HOgJO087stGH0wlUa1bIXld+fnIBDkL/HqruIZLvNhXyzH3okIzjUXZsIhgc3sH/Ck9XOUPAmIUZLp3H6H01l+JoctpoZ2A8eP6MIfQHf6+aKnnuwZVtLLAqO7p9rrIxt1nRmZR9l1N/YNid3igTJuwlM/lGrDaKfbWSqBPD7yEfAXFLaYjnTZiqbRnpHPgp8zHVMMhflCDOas6pfu6bEERTxIJodkgSCmM7waHpdkSsP4IGWUNr/DZqh+IWOcqBZUJQHZMFbPxW/WaB128Us5TiRH+khZwpq0sHLfE5NOZwYXsBXV42AckholTG6mGP+tf+KqPVANbrEy8kiM1WqXr3dvfPm2o6pFy+X3csE5VrbVDZDNZGw/oN3+kxN09qVr52Bis6ntkJbHCWjD4G8hET+8aJaISZJsxMp2AmRgNeGVg4a6a2ngbHcNQBzkNctsp4rNqaP8EIH9dIc0BiNQtfVHSDfFJynKGGHQkCzCbI2KtXnk76zMOAsig2M/NZaqw5DRe8+gEJazA0mTdrHh2FdKSqP8LQ5Loc2kNW7nmAXByVISEJ9lioM9XpIJsm2DFkyXXcVxphvgWYtBp+UgzUfmthPZ2tqr5K7FigA67K9KoJC1dHuWdoRB5zwCOMJK5Dy/zlrG9N5ovlDq3kFG00mh28IhS0ZZ+Mw1b4I1o13JRP8ATpaY/MIYpEmmUKDRsPLpieVw9teI6SizmO2NqcR0+YIE5zrQzwVjUveUW9Qt5gu4H/6yuu76XaMARttBDObQJGJVCjBcVgXGoxH4Br4iGbEOksAIarrQ8PHUKH/d4XbQgDaT4ujspy3s9vtynyjHD1Y4o3XDXd2Y+JQ6vExYSWO+jLYMO3f3dJj1a0/ghsBUTNOYfyCQFVHhnuYgajPjnlESuhmZ0psjboSZiUxIYI5rGrFPKmFugd08llx8+pfnkMzFfEbDm+RxSaaSXA9SQGkVj4mgqcEfaotWs9zbJFoFRdWgYVwFLn6BmH5qA27dFr+UY67VvVyOegK2XbbkynSo8llRnRb7njE01rAVLeJgHJIxnTH53AM1UFRJYOPJ+FdOomdI3/CiPP/mkHr87LzvbGguS5y6lwuGITmY+LK+5VqxszKNJgmILXZ6OCjmIxPa2WKZJCCTJLJ64NLv0V4CJTeVHfSgMGiw4ko7yxbXUh4IHSAY1mxAbNnZZUxhOxGzbk7MqK7va1M4ZhoyRbgkiZ6NJNLQq+q2qMwsOIRBysqDAlRmWSEh39i84GBu/4QiQZ2Ardz4macwCJCy3akmDWPYmrAzTF1Sd9uxr0cbo0DwmA/FqztlJAcdhljFOT0JRZmSAJnDFDc1BUniCwok8QdruRJ32qwbSgDC+ukblBRg4leZxSvbRHvBpmZOhOJVHI9BvxEhrYpd+Io3Zo7GAzFl1ljIl42sBRYOSg0sw2eKeROs+ZEKo96xBAxU5wCOUlKxYhqLGqvbLR+y2Hz2j+lbMH8N29tNu/p0JAQ2odt9aKjVCxeMSSQRoAuOTScT5rdijDE4YSlDhUmOUIDhMg1Ky5RBBEY/7TqK3fNnrfW+UnC0fgu7/UodGLxYcCKwhyTGdd34qt8jujBTm+D82FSZNDxYNFiXwpjIoMyaRdDsYaX15u6Kjk1QN9B+clvEaKxJTBcBCPLeIrMsooJY61wRlRbQjdCms79jFN5ODLVnpAFtOqYYChPEuolfuonHIgh6qEcckgXimM7wanhckikN4xeWKbP5WF2axWkt4kGJvwq2vSNNGsuHuusaRqsgXy5+c5V8zMUv5TipHOkj5QpulvJls16HKNl6tqLu2X4OSc0Q4x6oBiVNGeib4ABDtzWNVC9TEOE/uJgrKP0DgHPQ/+GHH5wc8xOgYCn79OlTk3MksLx5/vy5k1n889u3b48fP/7y5YvfAnq/ubnx8zU5qGhU7Z9//jmqIAdpDGaTo2nKLwNk8Hecivj5559R4EgXU+t3YXI+fvwIfGSCq0jk8+fP6Oivv/4yXSMBNqHid+7cOTIfPXr0/v17u0BW+gDtQOyoiAXGTz/9lNXI9+/f792759AZa+FYSOd2YbcGVb+9vbVzoD937961c470u3fvAKCfb+dgH+vNmzd29devX9tDDIoE1s4QbHc3SNoejCDpUOZjMIJZ/BXTCbj+MxR/+cUehkdryNGYKdgfSOQwC0ErVEwbqIK4bcJevHjhSHZnZQbvQD5opQ+tkI1eUi7/1Yv/WGlbBBrdgCWEXTLtGzJAKgg7ryQgCRbsIAz/mo6QgL26f/++nTN7mmP/ELE/9rMk++TJEwwWocr/a+/ur9qG9QYA374TQEconQAYoTABMAJ0gpYRSidoGaEwQWEEYIJLR2i7Qd/fOT7Hx9cfipPYieU8/YM6iiNLj2RZtiw7thIrxAE6sc7Cr+JgFOksK3zr+usfUpvRjldJim0FTnGMiL8RUu50RctQrNPnYNFM+Ugh0Qg8Pj6mI+/f62v2MaIPU3bq0lvp+e0uH8jU3rKSBEU0IOXH1oXY+6LqRoPW+m3PwDhGx21GzWNx3KAZ/fCekcxptVmeyI+3ZxVHhOKgENWgPCLEchwU+hwLtnviUFTd8XyK+AulANn8cbOatbJDkuMFnEJytb9x8ef09DTx22gD4+CeWGEzX+3y0T+EZ9n2bqbmTGQrtR5yLVUxiDhsb7kW/xgf533CuL5YHL6jae1z7bH/eVZXqqIZj15xs7Mal9b7X+1xuSz6IdV+WmjP73JZVxVqDY+ToBAoe0et60whMHqPcUG1Ouoxdqrm3fpV+8YhWVSAQcZTinLZYrd/7IoxkfiN6i5VEFHhs76stLPH7mj5i39lw1KWe/rYHRfx4hp1uXJ5jCtGBvt028rfti4UqYqGrtapiI9xCTG73n5rHmuBox41ipHuUC02Wu2npQu6lkgfVxbIbsyoT06zy9QuXwobtYWJ2pJRvzT3HkuffTOXdXZ5l1y5jLJrePvkdJaZ6pPx8dYZr80vWvvoUkafPNJf7VJGSC5DtH3k5321yslvUQeqFTh9TjTNk1/lOI9ybG2R9JFaWaYfWD3+llfJtn6fzM62FdHID3Vvv12yz95nDLSP0sJ10pPXtnUDTPq2nESmYrh5zakQiciH/6o5oblrG9G+ROMe68e9I9UOZbF+nCxFzpuxLRUShR23FXYlIO6GWSq22spd0Y4aXojVUrL+x4g2+vHplK9TIjEA1vrI5AisJb51tXTC0t9GHahtos/HAOmfkpVl4iEB8dtq+mNHCKtEChP1uRZPFGgMZVUDi+X1d6tE8rb1VbMBaWZ8jJA++2OAj7Hp1jhbK8/OVubY91uVNhAYFTKxL8ShZwNpaN1Es8lNpDOLr+z7RUG37vtLlWC0VAsxY4UVnm0TTVDzYNesn6tF3iePC/PVTMzgIX0OFn3yMtQ6rd2DWq6jv7Fwc80+yUgPE9rZA5naW62E0dDVus21Slt8jHWizVlhp4tfde0a8SCnakp2arkVOQKjchbIOZ7Ib2vP6lMtt37iENV7Wz7VytbHaoU9sbqJjS2PlJcVsl/+JF3E6/cqyw2tuRB0O3tNpqt+Zt32rlkf8vp5+lrEmteit0Ux4xPGoUj7vEMj9u7YkaMOrHB0iCJo7axG73fZpjtdRbuaoEHCI/sJcJfLEjhjfxV1srWCDVLuw0ay4VZ0xq1fuk84bKl1xbZCYzj2vpBX/AFoVLd/kWV9Wcmxu9mMpIe6Fu4azQiHCokDR/9qmdGaQ/ksG88uX5XdcPXo0xWc1JhRH5/sMhVH9t28FKZfWq3PWfdYqhmZwfLO7pLrlF12DW+fzM4yU30yPtI622rz+1x/iJ78sp3Vlddf9nJurThmfLXKyW+zUuV48qsc51GOtZan/KiPVFJktNCskxsIWXjw1VY0SyHd5rdWObtkK0stMJT69OqbJbL5kA2PgdagEh+bd4mXOOnR/0Scg3y12vnFCpMgBkntapH8p/mzUr+2EA1ruXIst95pHYFRz6prlj9JLMReFCchiXGXKIn1Zw7UsrOZjwsPVwmWhV/1OXNb6mb3SG1U366CaK3Z/S839wRftvJUlSKFPbcSq4VMAFZ/3rUcSYqRpGZzEDH0Kd91jhA9U9iV8smGNzH7F9w6a/YprzBfZxNL/TZx7WYHK3PsaEvpDbhyVMjEzuJGwwTOsl/Z94t6m9j3lyLteSdxHNajSUkfXuPbWKfnMT067n2a06XyUq68rUpSbVLGy12ZzWUXuvpm1WQHXRRia+IjPDot1ZVjeey7ZGKjtS0mPs6jV6b2Nit2/2NotD9RZ9ZsqaII1j9nbOYio5CuvawKG8vNBiF+GIHTPJHf1p7V2pzWKsMUThy25VOtbH2sanR9PlY3sbHlkfLSJ79d6yQa0thtu361rfAdPPoHdVf9zLrt3VYV2tZ2W4+MRclGP3xbqVp/u7M8YVyfpYwhTsz7X7ONNRf2lOIgEn2DxGl1VKcVDjTRmHS1M2OHRzej5GouJI5QYycskJvp2Z2QqEVxwO1fe8cujoXxj33xoVn0s2z9Ztztb5bgvEPiSLGwNKNnErt5z0NG0SZ0XTmMeJqeiUPVwj26dYVqv7e5uXVC+h9rJnVZybG7WU/Sx+6uCtyMZ/CQ2CXXqaKT/e3gUD0j3PxBf7JFsIGE9dlx4ojTdUCJ8OaJ8NZLMMdMhWTPHSRWC/OezU4cSqI4mn2GiKFPD2Gdk4WFKWymqr/AUGv2QdjAblhuItMeS5n+OS3s4C65ZvHl2PAuzPIsM7Uw1yOtsK02v087HwesoQ4rC+MZ5P6uWV6tcvLbrDw5nvwqx3mUY/pAoI+U9pnat806uYGQhQdfbUWzFNJtfqJe2SUTOFEVw2edyxrNkho1ZOsX01oxmxf9SoTtJjhu6y1T0n8hrrq0ZnOagX3n5bbe4pw4Z4hCjWkbsXvED6NFjl0l/gVB/I2PccYS4fFtNEyJ4i/Qh5r+0b8IB1yzyPV4ZR/xJ0qhmpFop2LNOC8N/FpZRGB8lWjI4rJFV0aiBKtbWX85qsc6XJHOxET/1uRF7moVtaiiwRJRdV1liK/6pzNh25qkIjAS0H8Tea3ZpZrQGOSrrmpc1Qv2QbbVJ5L0tZtdq8yx3/VBG2OdqJDVOlBb7j+UMnjaVu6717IwnY/2/aKSpPf9pcordpylDsRxPIqjXvwkjmLxN5YjpH+5xE8GTHxrTvsnZvA9roywz8GiNfGjBvbs70UuomsdJVsUcVcPJIpy1NQWke/agUztba1Uy1aDYGy2VAtPGKPmR52f5s7byjJSYNmOVRdyP5Hf1p7VpzpN4cRhWz7VOtbHaoU6X93ExpZHyssK2S9/Eknqyn5cxyhXm85CJDga5K40t4bnfk2mNVO5t73TqVGbSUn6rH8zaRhpK/M7YRwcKo7mfbqa1T29OOGqnVZXV2gux/F65cu8Lpc1PTdzPjt4ZVs/wji4xEGzCTL9kOgbrJ/9pWKYX+s3427/UiU7j5Wjw9zzKl9cHtmFUd10sS57fhE7y9YvKzl2Nw9M6WP3Fo9uK/fQ0vV26982i2AzIdFkbT3vO5WAnkeTKP3pjBktLKAcM7XsoSpKJOtLYfqlrdV42WowhR5La0ZmELhsWeS+S65fZDk2vAtzPctMLcz1GCtsq82PHXlhdqYwRLswkbUV5ne1yslv8zwrx5Nf5TiPcqw1OM2P+khNk8mGNOvkBkIWHny1Fc1SSLf56Qpml2z6GANtmqwWErWrWV3LkLFv/l+Y5hW68TOcl5u42y9KaNmbV8rSXbgQVySjNV9YSD1XWLi5MVZYeLjqmfj0arGV/pcVlspmjF+23k1YpicOLUtFuHDlQUo8QGI/HOkCQZis0DAtdWdqbGIQh7KYprYwUtEsrF199scVGv2F2+1aoU9F2p3KrO/erCfr9N2nttcX6bHvF6XcZ99fqgRj91nqKNOsbAtDojZu5sC0rUpSFehzsFiqgIZaOWrOIHcpbfiO2N05kKm9iaoe1WCks5XYeYc9Z0zkYvpfVZuyYnkGJ/Lb2rP6HAumcOKwLZ9qZetjtcLuU93ExpZHyssK2a/+pOuqS3WdqS2H5O5ck2nWzxm0vVOrUWOnJ305YvDTt7Gz04x/TieMzdwNEhLH9PEGOKIbvE4i0/Wz2QQNGBLdjETK0xPaB0xGM6r5XS5LOBdfDXU1oIm5sZDEwXFh9ldeYU6t34y7/SuXb+4/jA7zSNdJMh3VTRfoeFzRDA5+Wcmxu3lwSR+7B7ni3dxon5DoBKbrXqbf9sn7GOus2e/NVHu7yR6ql7jhMaM0WqaZ2p1LYfqliQqcV48lkZEZfLU7u+QghZVpw5vO+ywzlc7yGN9uq82PXXhhdqYwRLswka0rzOlqlZPf5llVjie/ynEe5dja4DQD9ZGaJhMMadbJDYQsPPhqK5qlkG7z+1Qtu2ShNFTXvVlGGwvZyhhoVx2LxHRlPG6H6PrVJsOjxNM3ZsR4QXX4LK9rzovfl9unusTUzRjq6yrIFcLj4m+048MW8wrJWP8nCw9Xw+YxTjuHKoio1ukZuUXK49CyvlI1hmHLPUAGHM8L23WG6KIpWVg6a25i2Oo0Xmyu3RR1PqpEf+TZV2Z992pLWCyv33fvX8E2s6Z9f4V9v3/RRJcj+mwLDzTNmpYIidgizk12ZrZVSaoIm8xv//It11yn1x28fXp35baGXZj9gUzt7VNhhq0GY5wz9snFZNepNmWxPI8T+W3tWX2OBVGfa+bjfew6cdiWTzWnfaxW2Guqm9jY8kh5WSH71Z9E6TcFJnXHZDW1teVhm/01L5iMdE2mVjrzaHtr5bgLHxOnUXld6E8UVjRxMzhhTGRw/a+ilRjwQneMJw3y9FaXy2rNbHyc3+WydO1dWC1jhTjgRgVeuScTP4x/UdniX8QT1w0iwmgxogGMyGN4JT0+2iyj1pCIOZ3Tkb6NrM2g9Ztxt3+kcs8o2tjdEv2Q1r2pK3Aeo7rpshv2/GKky0rRlnaV0djh0VYkACf7TI0Bx/GXFY4alRDL96tlHYZafzanTtkVfb5jRgnqfDM17KFqgpfC9EsT9bb8athqMFKPpUztvBeGLYsJ7pIDFl++DW8CYZaZSuR38K+21ebHlZyFeYm9e6hO7MJ4xriiNY+rVU5+m5UnfeF6mie/ynEe5biw2aytoI9UA5nUx2ad3EDIwoOvtqJZCuk2f6lKtcu7ZDA2bashsUL4GAPtX6MSpJO6eBsna3G5Iwagi5OO+BspjyGMaG0is9WxjFzujivK6E38V63BsXxwcPDr168iMGrz+fl5bYWuj8/Pz7e3t/GTv3//dq2TCA/c6H0G68nJSWI1Xy0UeH19fXx8vL+/j78LV66tEBeSogZfXFzs7+/Xvmr9GNUjNtT6VTOw2H/evn0b+0/8bX7sudFmzAtDHh4eQiP+vby8LFy5tkKkNkCiPYpdo/bVCh+jdGI3iWTEXlbsaBH/8fFxUfkH2cQKqfKTjARU5owKS1IJbEWg6AYUR70VumRxVIpDUvFvHkelP3/+tBZEXFNoDc8i19Hrji539MGKvkRrRqqBUazX19efP3+uBm5r2YGsv/wsa29kP/IVFXjlZipOGKNzHs3UeOcO/ctoUmtG81W2CU7kJ1U0eSVmri1PXqVQS21cJYs2swyMw3rs7Hm1gTM++mt7y5qZ9cLNzU30lluzEFcv4wyr9atMA50wLiy4u7u7oqda9qwW/qRcISpM0Vk9OjoqAy0QWE0gTvzjxKerHkZ/IEYlr66uVot8hV9FemLkO8Y1YgfpSlUi2khwVz8z8asBv9L61TC7iiPry2W1PGb0saifRnV7FpnLSj2hrEaAwE4JZD1m1FVSWWdqxpfCuspr5fC59kv1WFauEmP80C7ZUzXrhrcrj7PMVFdmhWcn4GpVdkUmwQRmJqCPNLMClZ3cBXZql4xeujHQMWrsmzdvuqKNKa9Z3Bgf6Y+73L9+/VpkJKbvxc08XZmaWnjLvNy49SRmZkZCY/Zg/0m51YwV5wzlzMMYx61OC4kB+Fi5mJYZt6rEv5gLGvMS87qnsJrfKS9HyxV3S8R9EkVxFGPqRXFEQRRTZKMIinmhK9wwFDUk7sNITLUttjKpwg2TAClYYiE0qlU0EhwgRf2M2/2jcubSDE25HkrbSAIq80iwoiUwG4HokkUHIHHIK3sCRWfAUS+7oi963dWeXtnrji5NdPCiTKM/M9mn3jiQZVflBk9wopmKOhybK7rlUZOLZmqFE5bB0zzZCJ3IT7ZoJIzAmgJxF1dcpotrL3GUj8N6vPMt68sUMzv6a3vXrN4T+XnsZdHl6EpMRkMUXVnoCk/0xOInxUXd4krpbp4wFj7lZeTmNeTyhLo48zLA0VXThK8g8P37948fP3b9cOtjkMUt5svOIdx6sktPrV9JYWGCAtFbNqrbv1wSu7PLSv0ZrUmAwJwEomEsnqJS3h2U15hRa1nknqmZXQprLSOBaQE9lrTPhr+1S/YBz73hbc3jLDPVmlOBmQokDhaRI9fqMy1WySaQkYA+UkaFJam7IDDvXdIY6Eh1OKZ2n56etkYeN3tEb7P1qwkGzmpe7gR9JYkAAQIECBAgQIAAAQIECBAgQIAAAQIECAwuUHsxdTX+eCNlXPqvhlgmQIDAqALpAekfP36s9jjdMdIcg7jxeN/yocULNzHjJx0szLsVCBAgQIAAAQIECBAgQIAAAQIECBAgQIAAAQIECOysgDHQ8Yr+6uoqBm1b48/rjpdqRvJK+f+16gskQIAAAQIECBAgQIAAAQIECBAgQIAAAQKzFzg7O+vKY0yB6/pKOAECBAYXSA9Ix1s0pzMpN/J+cHBwc3Pz+/fvRCtaJeo/g7f6K8sECBAgQIAAAQIECBAgQIAAAQIECBAgQIAAAQIECOQrYAx01LJL3NZyeXk56qaHjTzGncsI9/b2yuXpL7z59+/f9FMphQQIECBAgAABAgQIECBAgAABAgQIECBAYAyBN2/edEUbl/739/e7vhVOgACBoQSen5+Pj4+7Yvv582e83Lvr262H393dXVxcLEyGEcmFRFYgQIAAAQIECBAgQIAAAQIECBAgQIAAAQIECBAgMBsBY6CjFuXDw8Pp6WnrJuLZyjGG2/rVNAOPjo5eXl6KtE18cLwG6H25NRAfCRAgQIAAAQIECBAgQIAAAQIECBAgQGCHBD59+tSV28SzRbt+IpwAAQIrCCTmtX758mXKk3Ijs/Ei33id78Jcx8OwF65jBQIECBAgQIAAAQIECBAgQIAAAQIECBAgQIAAAQIE5iFgDHTUcry/v++KP6+X5UYu/v79W+bl7du35fL0F7wvd/plJIUECBAgQIAAAQIECBAgQIAAAQIECBAgMJbA6+vr+/fvW2M/PDyMB7i2fiWQAAECQwlcXV3d3t62xvbu3btoo1q/mlrgwrfmfvjwIZ7ZPLVkSw8BAgQIECBAgAABAgQIECBAgAABAgQIECBAgAABAoMLGAMdnLQW4f7+fnU6a/ltRkPMZZrfvHlTLv/+/TuyVn6c+IL35U68gCSPAAECBAgQIECAAAECBAgQIECAAAECBEYUODg4ODs7a93Ay8tLLjPiWtMvkACB6Qv8+fOna1JuJP7bt2/Tz0KRwnhrbuL147HO4+NjLnmRTgIECBAgQIAAAQIECBAgQIAAAQIECBAgQIAAAQIEVhYwBroyXc8fxkOTWyflxs/Tg7Y949/karXbcjKalBtK5uVusqrYFgECBAgQIECAAAECBAgQIECAAAECBAhMTuD6+rorTYn5cl0/EU6AAIH+Aon2J17ZfXJy0j+qra+ZyEuRNu/L3XoZSQABAgQIECBAgAABAgQIECBAgAABAgQIECBAgACBsQUS44bGQAfBT9zKEm8qHmQTG4sknphfbiuqR7mcxYJ5uVkUk0QSIECAAAECBAgQIECAAAECBAgQIECAwFgCR0dHXRf3E4MZY6VGvAQI7JJAopG5uLjISyIeXZx++nJ1SDWvrEktAQIECBAgQIAAAQIECI251g4AABOBSURBVBAgQIAAAQIECBAgQIAAAQI9BYyB9oRabbV4HfHj42Prby8vL1vDpxz49PRUJu/4+LhczmLBvNwsikkiCRAgQIAAAQIECBAgQIAAAQIECBAgQGBEga7Htf79+9cLHkd0FzWB3RZINy9nZ2fZ8aTnEleHVLPLmgQTIECAAAECBAgQIECAAAECBAgQIECAAAECBAgQILBQwBjoQqI1V0hMe04/RnnN7Y708+rDnbseqT/SpteP1rzc9Q3FQIAAAQIECBAgQIAAAQIECBAgQIAAAQJ5C5yfn+/t7bXm4evXr63hAgkQILCmQNdjjCPaaJEODg7WjH/zP4/Xj3e1pZGYX79+bT5JtkiAAAECBAgQIECAAAECBAgQIECAAAECBAgQIECAwMYEjIGOTd01LzdelpvjEHP14c4fPnwYW2/Y+M3LHdZTbAQIECBAgAABAgQIECBAgAABAgQIECCQpcCXL19a0x2DRq+vr61fCSRAgMA6AtVH/9bieffuXS0kl4/Hx8ddSY03kHd9JZwAAQIECBAgQIAAAQIECBAgQIAAAQIECBAgQIAAgRkIGAMdtRDv7u66noac48tyn5+fy0HkHB9dbV7uqLVd5AQIECBAgAABAgQIECBAgAABAgQIECCQh8DV1VXXRDivzM2jCKWSQG4Cv3//7kry27dvu76aeHjifbmJ/E48U5JHgAABAgQIECBAgAABAgQIECBAgAABAgQIECBAgEAfgcSYoDHQPoDpdbqeOJ/py3J//PhR5je7l+VGys3LLYvPAgECBAgQIECAAAECBAgQIECAAAECBAjstEDXAMbt7e1Ou8g8AQLjCJSP/m1G3/WYgOaaUwvJdzR9apLSQ4AAAQIECBAgQIAAAQIECBAgQIAAAQIECBAgQCA7AWOg4xVZvF2263XEXbe7jJeYQWK+v78v47m4uCiXc1kwLzeXkpJOAgQIECBAgAABAgQIECBAgAABAgQIEBhX4Pz8/PDwsHUbNzc3reECCRAgMIZA4jHSY2xuM3GasrsZZ1shQIAAAQIECBAgQIAAAQIECBAgQIAAAQIECBAgMEEBY6BrFkrX5NtPnz7t7++vGfnmf/76+vrr169yu3HHTrmcy4J5ubmUlHQSIECAAAECBAgQIECAAAECBAgQIECAwOgCXa/G7RreGD1BNkCAwHwFEi/FrQ5A5gWQSPne3l5eeZFaAgQIECBAgAABAgQIECBAgAABAgQIECBAgAABAgSWEjAGuhRX/5VjFmv17bLVH15fX1c/5rJcvT/n7Owsl2RX02leblXDMgECBAgQIECAAAECBAgQIECAAAECBAjstMDR0dGHDx+aBH///v3+/XszXAgBAgRWFuh6QXdE+PLysnK02/3h09NTVwJaW9eulYUTIECAAAECBAgQIECAAAECBAgQIECAAAECBAgQIJCdgDHQkYrs69evrTFn+rLcyEt1Xu7l5WVr7iYeaF7uxAtI8ggQIECAAAECBAgQIECAAAECBAgQIEBgowLfvn1r3V6mTxhtzYtAAgSmIJCep3p3dzeFRC6Vhufn53iKQddP0vnt+pVwAgQIECBAgAABAgQIECBAgAABAgQIECBAgAABAgRyEUiPCRoDXa0c42W51VmsZSR7e3s3Nzflx4wWoiaUI8uRi5OTk4wSXybVvNySwgIBAgQIECBAgAABAgQIECBAgAABAgQIEPjPwcFB65M4Y0gg0/EMhUqAwDQF0oOLrQOr08xImap0mtP5LSOxQIAAAQIECBAgQIAAAQIECBAgQIAAAQIECBAgQIBApgLpMcH0eOI0s5xOczq/Q+Wo6zny6bQNtfUx4vny5UsZ7cXFRbmc14J5uXmVl9QSIECAAAECBAgQIECAAAECBAgQIECAwOgCMQAQz+NsbqY6MND8VggBAgSWFWh9CkARyePjY7x+dtkIt7j+nz9/EuO+iZxuMc02TYAAAQIECBAgQIAAAQIECBAgQIAAAQIECBAgQIDAsAKJkUFjoCtQx6jx/f1984fxauLz8/Nm+PRDIkcvLy9lOhMVplxnmgvm5U6zXKSKAAECBAgQIECAAAECBAgQIECAAAECBLYmsL+/3zq7zCtzt1YkNkxgpgKfPn1K5CyvAch0atM5TSD4igABAgQIECBAgAABAgQIECBAgAABAgQIECBAgACBjATSI4PpUcWpZTOd2nROh8pL18tyv337NtQmNhxPNUcxu/jo6GjDCRhqc+blDiUpHgIECBAgQIAAAQIECBAgQIAAAQIECBCYj0A8VfTs7KyZnxgeiHdCNsOFECBAYAWBg4ODxGBtPCT45uZmhWg3/5O7u7vWhzQXKYnh6sjp5lNliwQIECBAgAABAgQIECBAgAABAgQIECBAgAABAgQIbFjAGOiA4A8PD/GS4WaEX758yXQEtpajyEgzd7mEvPn3718uaZVOAgQIECBAgAABAgQIECBAgAABAgQIECCwMYGYf/vu3bt4R25tizFfN2ag1QJ9JECAwMoC8Y7uZlNTxvbz58+Tk5Py4wQXXl9f379/35Wwvb09jzPowhFOgAABAgQIECBAgAABAgQIECBAgAABAgQIECBAYJYCxkAHKdaYfPvr169aVIeHh8/Pz7XAXD5WcxQvy41purmkvJlO78ttmgghQIAAAQIECBAgQIAAAQIECBAgQIAAAQL/iVGi29vbJkS8EzLfEY5mdoQQILB1gdYnHJepOj09nXKbE3Nuj4+Py9Q2F9K5a64vhAABAgQIECBAgAABAgQIECBAgAABAgQIECBAgACB3AXSo4TGQPuU783NTXNSbvyw9VaWPhFufZ3v379Xc5T1y3ID07zcrdcoCSBAgAABAgQIECBAgAABAgQIECBAgACBiQqcn5/H4zmbibu4uGgGCiFAgMBqAkdHRz9+/Ej8Nia+TvM13TFhuPW94mVevn37FrkrP1ogQIAAAQIECBAgQIAAAQIECBAgQIAAAQIECBAgQGAXBIyBrlnKr6+v19fXzUg+ffqU6QhsPPG5mqO4GyfTjJSFYl5uSWGBAAECBAgQIECAAAECBAgQIECAAAECBAjUBWKy3N7eXi00nt8ZzyWtBfpIgACBlQXiKQAxhTXx83gcwOfPnxMrbP6reJhxTBj++/dv16bj8cZXV1dd3wonQIAAAQIECBAgQIAAAQIECBAgQIAAAQIECBAgQGDGAsZA1yncjx8/Nn9+eHiY780ql5eX1cHl9Ph4M+8TDHnz79+/CSZLkggQIECAAAECBAgQIECAAAECBAgQIECAwEQEHh4eTk9Pm4n573//e3Bw0AwXQoAAgdUE4qW46ddxxzOD42EB+/v7q8U/4K9iwu3t7W0iwhhGNSk34eMrAgQIECBAgAABAgQIECBAgAABAgQIECBAgAABArsgYAx0hVJuRYtnyj89PWV6m0o89Lk60zje+pvvBOOyQM3LLSksECBAgAABAgQIECBAgAABAgQIECBAgACBdoF4TeXXr19r38WDSJ+fn2uBPhIgQGAdgWhVYvJt9TnBzdjiPbRbfHdujAFfX1/Ha8ObCStCYjw4Jg+fnJx0rSCcAAECBAgQIECAAAECBAgQIECAAAECBAgQIECAAIHdETAGulRZ//nz5927d80h458/f2Y6CBsV4Pj4uESI3L2+vpYf8134v3yTLuUECBAgQIAAAQIECBAgQIAAAQIECBAgQGAzAvGczpiFW9vWy8vLDJ7fWcuUjwQIbFfg6OgoprzG1NxEMmJabLwyN54onFhnjK/i5eHx9OV4o29iUm40lfFtpuPBY6CJkwABAgQIECBAgAABAgQIECBAgAABAgQIECBAgMCOCxgDXaoCxIBsc1JuvGA230HYyFFV4Nu3b9WP+S6bl5tv2Uk5AQIECBAgQIAAAQIECBAgQIAAAQIECGxO4PHxMV4CWdtezI7zytyaiY8ECKwpEHNuYwZsvHK22eaUMcdA7MePH2OWbDwdIJ6XXIaPtBDvyI3B8tPT08SM3Nh0DKBGkxjpHykZoiVAgAABAgQIECBAgAABAgQIECBAgAABAgQIECBAIEcBY6A9Sy2ezhx3p9RWjocj5/vU+PPz8+ooc9YTjGvl8ubfv3+1IB8JECBAgAABAgQIECBAgAABAgQIECBAgACBpkDMlItpabXwd+/evb6+1gJ9JECAwPoCMeE2Jv/f3t4ujCrer3t5eRkjmgvXXGqFmI4b04Pv7+8X/urs7CzSaUbuQigrECBAgAABAgQIECBAgAABAgQIECBAgAABAgQIENhlAWOgidKPm0/ev39fWyGe5hzzWjMdio1pxvG86TJHMa4dN96UH3NfMC839xKUfgIECBAgQIAAAQIECBAgQIAAAQIECBDYnEA8gjSmydW2FxPSYvZaLdBHAgQIDCLQf2Q6NhcDmfGw5OPj4/gbb9NdNgGxraenp5eXl3gGc/MxzK2xRQP45cuXFbbVGptAAgQIECBAgAABAgQIECBAgAABAgQIECBAgAABAgRmL2AMtLWIY9S1+mrZYp0YwD06Ompdf+KBtWnG8dT7yEumE4xbqc3LbWURSIAAAQIECBAgQIAAAQIECBAgQIAAAQIE2gWurq6ar6+MaWmfP39u/4FQAgQIrC0QI9PRzkTj8/fv356RxYOTY4JujG7Gwtu3b6t/f//+HfFU/8b4bgyCLhV5vKE3/pmR27M4rEaAAAECBAgQIECAAAECBAgQIECAAAECBAgQIECAQFXAGGhV4/z8/P7+vhoSyz9+/IjwWmAuH+MB9xcXF0VqY7Q6xqNnNrhsXm4uVVE6CRAgQIAAAQIECBAgQIAAAQIECBAgQGAqAq3DIT9//jw5OZlKEqWDAIGZCjw8PMRwbIy/9p9DO6BEDJfGK3lj9DTf0d8BNURFgAABAgQIECBAgAABAgQIECBAgAABAgQIECBAgMD6AsZAb25urq+va5K5PyC+fF9uPEs67qiZ2aTcKCzzcms11kcCBAgQIECAAAECBAgQIECAAAECBAgQILBY4Ojo6OXlpbreLJ/uWc2gZQIEJiXw/Pwcs3Njjm686nbshMVA6dnZWUzHjaZv7G2JnwABAgQIECBAgAABAgQIECBAgAABAgQIECBAgACB3RTYzTHQmJZ8enpaK/HLy8vv37/XArP7GAUar8m9urrKLuV9Emxebh8l6xAgQIAAAQIECBAgQIAAAQIECBAgQIAAgf8R+PPnz/HxcW06XExdixGF/f39/1nVBwIECIwpEI8ZjscERONT/B3kPbrxoIFo4g4PD+NvvCBXszZmAYqbAAECBAgQIECAAAECBAgQIECAAAECBAgQIECAAIH/EdidMdDIaYzJ1gZ5Y4g2Juv+j4gP0xMwL3d6ZSJFBAgQIECAAAECBAgQIECAAAECBAgQIJCDQOvU3JjGFs/7zCH50kiAwGwFiqcOx4MD4l+M4Mbf379/R26ro7kx8/bt27e1v/FwgRj09VLc2dYMGSNAgAABAgQIECBAgAABAgQIECBAgAABAgQIECCQp8Asx0DjtpMYoq0O40bhmJSbSw01LzeXkpJOAgQIECBAgAABAgQIECBAgAABAgQIEJicQOvUXGMkkysnCSJAgAABAgQIECBAgAABAgQIECBAgAABAgQIECBAgAABAgQITEbADSeTKYoVE/J/K/7OzwgQIECAAAECBAgQIECAAAECBAgQIECAwM4L7O/vPz09xeNLqxKPj4/n5+fVEMsECBAgQIAAAQIECBAgQIAAAQIECBAgQIAAAQIECBAgQIAAAQIECoF45vuvX7+qGp4CX9WY/rJ5udMvIykkQIAAAQIECBAgQIAAAQIECBAgQIAAgekKtE7Nvb+/v7q6mm6ipYwAAQIECBAgQIAAAQIECBAgQIAAAQIECBAgQIAAAQIECBAgQGAbAicnJy8vL9Utn52dPTw8VEMsT1zAvNyJF5DkESBAgAABAgQIECBAgAABAgQIECBAgMDUBYqpuYeHh9WE3t7efv78uRpimQABAgQIECBAgAABAgQIECBAgAABAgQIECBAgAABAgQIECBAYJcFzs/PHx8fqwKXl5d3d3fVEMvTFzAvd/plJIUECBAgQIAAAQIECBAgQIAAAQIECBAgMHWBmJr7/PwcIyXVhH79+vX79+/VEMsECBAgQIAAAQIECBAgQIAAAQIECBAgQIAAAQIECBAgQIAAAQK7KXB1dXV/f1/N+7dv39xbUgXJZfnNv3//ckmrdBIgQIAAAQIECBAgQIAAAQIECBAgQIAAgYkL3NzcXF9fVxP59PR0dHRUDbFMgAABAgQIECBAgAABAgQIECBAgAABAgQIECBAgAABAgQIECCwUwLxUtyLi4tqln/+/HlyclINsZyLgPfl5lJS0kmAAAECBAgQIECAAAECBAgQIECAAAECGQh8/vw5JuK+e/euTOuvX7/KZQsECBAgQIAAAQIECBAgQIAAAQIECBAgQIAAAQIECBAgQIAAAQI7KBD3k5S5Pjw8/P37t0m5JUh2C96Xm12RSTABAgQIECBAgAABAgQIECBAgAABAgQIZCAQE3Rvb29jgu7z83MGyZVEAgQIECBAgAABAgQIECBAgAABAgQIECBAgAABAgQIECBAgACB0QReX19PT08j+k+fPl1dXY22HRFvQuD/Afw5HWBCNmcZAAAAAElFTkSuQmCC"/>
  <p:tag name="POWERPOINTLATEX_PIXELSPEREMHEIGH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183,3333"/>
  <p:tag name="POWERPOINTLATEX_BASELINEOFFSE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46"/>
  <p:tag name="POWERPOINTLATEX_REFCOUNTER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3"/>
  <p:tag name="POWERPOINTLATEX_CACHECONTEN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iVBORw0KGgoAAAANSUhEUgAAE90AAAGNCAIAAAAtS0HE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17vbfaxhcGPJnfKSBQAqQCoARIBUAJgQqAEoAK2JSQTQXZlABUECgB6GDe/xyf1+PxRUvLtyXbDx8Sby9fpEcXy5JlR+Crf8+fP794eAoPwEbzuZxceL7affDkwN0nsQimBbT50z5+3beAS8A+0lc6zpuOG72nmBfB0WqB6Pdovp23Xt9dePv2bXzPsLt+ljXHbK5Ev1OmXrwwMXNLm11W4Jg5+bLmC51dUlaw8TrFpnB8L7f5576X5YF9p6/YFS5w1hPGS8QlZgWnX0j//fv3zPPmVyaltfcy5x6HQ36bNhPNZgQIEMgR0FuYo2SbWQR0nc3C6CAtAZVYC2THf+7p7mbHybS5qOXnq3H3a+qozWWJjQZYn8lGE+7cYOcn9L5nqRx5tKXOM64vNYVyUVNYGBLIb8WVNrIwFKPl1u+sQJmXe3ZW+fr1azzNlrlbPO4Qn6TI3PiszfLfN5x/O3dWAGxMYEaBzO+sxizQoY+2t5p9+TX1jLFoHioqisybjfjM7FkvkWqexfK2BLaYz+XkbeWx/YVWDtxfmorRuQLa/OeK2X43Ai4B+0hK6Th7Om7xnmJ2BAdsCsTr0jM7QNLzE5rHPHf5mM2VTPbAzOwdOpfd9rMLHDMnz85YwgElZZUKzde3x5rbt2+XkDrrhEEeWMfZWQj0CpQwJJ1+mVHzDb+9UahX5rf38ufB1gdfdCE/FfLjuGiAHZwAgUMJ6C08VHKXEFldZyWkwp7CoBLbU2qejEt+u/rkoUZvMNfdzegA2HFegdbMrvTBR9yvqaPSpH6dUSA/f+ozmZF9/UPpaa/MjzzaUgm4vjRLn3LR1LDcK5B/lfQkyc4KlHm5vSUitfLp06epn//7t8zPVvz3Trl/Zc6nj6bt0FTG3DMtsF0EKTpA40vC+SVqgVA4ZEECmdeh1vzbKgLR7Gt2h925cydy12Xj1mqLJwKz3KOxvSfNf+agd3crJwpsLp/LyRNT3O4TBeTAiYB234eANv8+0lEszhVwCThXrMztpeMS6bK5e4olEByzKXB1dRXdIM01vcvRG7BcF9wBmyvRpZnDHmnhLae9GbLMlQfMyWUmxPRQScowbFU++d+HnO5fwhHkgRJSQRiOKRBD0jFgd9m4x/hgop2WXx/GG3UTx2nGsTlA2Vx/qeXWJWAoGPHW4IuPpQ6FzXoCBHYsoLdwx4lbbNR0nU1MGk/3NQFVYk2N3S/v6e5m94m1lQjm1yHj7tfyj+9p1a3kmWLDqc+k2KSZPWB62oO01dWW37s4e3Jc6oCuLy155aIF4s+WgCdJWiDpP/dUoMzLTad1+9c3b97kz01/9+5dFK32Ieb7+9WrV5kHW3R6cGYYWptF4GOcMrow4oK90CeFW2f0Z+ECmc8Wv379uhuR1mTdzEN1jzPjmvxh+LOm+k8P4QHvCqajzXiEzMxZTj6Xk2dMfYcaISAHjkCzy/4EtPn3l6ZilCPgEpCjVP420nGJNNrcPcUSCI7ZEvjrr79aa3r/jC646+vr3p8mrjxmcyX9sYKaNHqSC3xhYh08C02BY+bkpsBuliVlJGVrGOto72qUB3ZTnEVkiwL5t4HLxS7xhPFZ3w/PvPkqIcpNzMzwZMaueWTLBAgQmC6QWUfFiTxEMV3bEWoBXWc1xYiFuL2KkuvpvopOJTYiC216l/wUXy6ac93dLBdCR84XyH+EO79rq3n2/ByrodV0szxOILNXIT9bjgvGuXtlhiczdueefYvb51dH+VXcag5ztWMPPtoS6ZVZcGLLg1xflIvVSvF2T+RJkvy021OBMi83P93/Ea/4zU/7aJk9e/bsjKOfv2m8dSZx7908Xv7LKpp7LbrcnEgZ/XeLnsvBmwKtZwHj9VrNXy+4HPn53r17JwMQjxDd3Ny0Nmtmp/iphPui1jtyWgFu/plZipu7TFlW3KboTd93c/lcTp6e6I4wRUAOnKJn34sLzNXo0ua/eFIKwEUEXAIuwj77SaXj7KRxwM3dUyyB4JgtgXgtYLwcsLWy988YDGs1UXo3O3flMZsr0fGb2auWP1p5rrzt5xU4Zk6e17CQo0nKbkLkt8q6+25xjTywxVQT5t0IlDAknRh3y2y/VckR75XO2T4GLi/+leA6/3z+/DnzXQz5zzzUB7dAgACB6QL57dJEZT49GN0jeIiia7KnNbrOpqRm83EsJUUlNiUvLb1vq987pyV/Mkh7urs5GVkbLC0Qz7tm3qxF7h33lSN11NKJ6PhNAX0mTY0dL+tp7yZufmXb3Xeja/KjfJAbeeViozl5zWB7kiRfe08Fyrzc/HT/x++//565dUwvvLq6ytx4ymaZ8+nj8a9W78OUk07ft/V1jgcPHkw/5qaPkNMZtNBnTs96M/TSyJnzad++fdsMSWSnZrdFfND81q1bzQ3WX44B+GaQ0gFYObQ6ytPJscKvG8rncvIK+cEpEgJyYALHT6MFNtro0uYfneJ23KiAS8BGE64VbOnYApnxzw3dU8wYa4dKC0TPfvSHpLepfl1oPOyYzZXMyQzm5ebkzEK2OWZOLgR/3mAcPCm7g0EHrIgOngfmLVCORuAsgRKGpO/cuTMU5nNHRTPbeyU8r19FOfPjJFFJrjw6OZQi1hMgcCgBvYWHSu7SIqvrbFyKeLqv6aYSa2pkLm90aL6O3c7ubup4WbiIQOt510QYMu9DW0dQR7VA/LmCQGZe1WeyQloseoqD97QbbXF96S1fBy8XvSZWtgQyr5IHHMBtQcWfuylQ5uV2E7d/zZMnTzLns0WfwmqF5NGjRzmfGI0oZY7D9Ud+7rWvX79uHnKhJwKbpyh8+dxh4CnRac3vzekCm3K6s/aNrvCc7VvdXs23M8bumVeynBON3iZ/Uu7K/nGTkB+20dG3Y1pgQ/k8P7fIyelE9+s4ATlwnJu90gIbbXRp86eT1a/7E3AJ2EeaSsfl0nFD9xTLIThyVyC6R3Juzb58+fLmzZvu7hPXHLO5kjlJvpxe2fyaeWJ+2O7ux8zJ202vRMglZQsnin98QbG1ct9/ygP7Tl+xK1ygNWy3fmgTreLElN3ecG6uvZf5tGsJY6m94FYSILBvgfx70kRNvgSRhyiWUC3wmLrORiSKp/uaaCqxpkbm8kaH5pux29PdTTNellcWiElNmc+TRyso8z60FQV1VAvEnysIZObVcsbI9JmMyxV62ltuRxttcX1pZYDqT+Wil8XKpsDmrpL5hb0ZzVmWd1OgzMvNyg/xyGNmmywOF19sX/MVs5nN1vxXLmWJTNgo7jPjEcD6ADECGl+grv885kLOuMJc9V3rOGt2geUkbuZ1qO72anVbFJKdWpOfExE/9wmAxKFyfsrs4sk5lG2mCGwln8vJU1LZvtMF5MDpho7QFdhuo0ubv5ua1uxYwCVgH4krHRdNx63cUyyK4OAtgeiNbD0q19qg/jOewl9idtYBmyuZ5tEX1/q6SJ0WKy9kvnRy5VCVdroD5uTSkmCu8Bw5KXvHpzKvEXP5l3CcI+eBEvyF4cgC9RDepRASQ585fYPNYGe292LgO8YrmzteZDka+Tntvbgi9F4pLhJmJyVA4FACegsPldwFRjbzsh4h13VWJZ+n+1rZWCXWAsn5M6f53XqOMeewvdu0jpO4KejdfWjlnu5uhuJo/QoC+U9uj75fU0etkI5O0RLIbFzpM2m5bfHPI/e09/ahHWq0xfVlqMweuVwMmVjfFMi8SnqSpELbR4EyL7dZBPqXX758mX+P/ddff929e7f/QMusjdPlPI4Z43A3NzfLBOG8o7ZewZsT+PNOsMGtcyZn5jdu0gCtEdmcU6cPOO+vmd8ir9u1rbJZSHZqdfbNSzTlaOblTtGbcd+t5HM5ecZEd6gRAnLgCDS7nBTIafmU2ejS5j+ZuDbYk4BLwD5SUzoumo5buadYFMHBuwLxYsGHDx9213fXPH36tLty4ppjNlei3zinhdnqv5pIPW73zHka4w6+p72OmZP3lIJ1XA6elN2qKd48u8RLGWrwAhcOngcKTBFBOo5ADERetsJJdO7Fm9fPTYgNtffqwdNEHOMCETFKbOAnAgQILCegt3A5W0fOFNB1lglVbebpvhaXSqwFkvNnt3eiu1ei9d7dOLFmoechd3Z3kwDc90+XvUWN1xxkDhDcu3cvLlXj0kIdNc7NXhMF9JlMBNzK7gfvae+2Zw412uL6MlROD14uhlisbwps6Cp58SdJ9lGgzMtt5v+e5SgS+e8rikm5I8bzes565qoYZst5wdjz58/PPPD8m8d9ZuvLw4VMpJw/qucc8cGDByc3b35k+OTGiQ3ie87NX0v7WHFUrNHF0Axh73I09ap55q1ui0KyU055rOK1cps1830SveZWziiwlXwuJ8+Y6A41QkAOHIFml5MCm250afOfTF8b7EbAJWAfSSkdF03HrdxTLIrg4L0C7969613fWhmPE41+vKN1qOafx2yu5JjHi9Iu/gm1nHkazdQ88vIxc/IuU/zISdnbElvipQyF55wj54HCk0bwdi9w2YZH64n8WjvzFTb19vVCzuBaPE7w48ePepf1F+LsrSH43jDktF17d7SSAAEC0wV626i9h/UQRS+LlbMIZF4KdZ15uq+b31RiXZOTazY9NF/Hbmd3N3W8DrWQc0+3HEjrNQeJE7Weg01s2f1JHdU1sWYdgZzypc9knbRY9CxH7mnvrWCPM9rSG/3ezHbAG/kjl4vePGBlVyCnC8KTJJXbDgqUebndIvCfNU+ePCl/Um4ENz51ndO6jX7D6+vr/0TvEkut+8z4wEsE/hIBKeuc3fep9IZvlgHd5vzezPP2Bma5la1MMnSiKJuRn5stucePHxeSnW7fvj0U7Nb6oYcDWpvN8mfMZG5yzXLM5msL89vfs5x66wfZRD6Xk7eezbYefjlw6ylYZvgzGz9lNrq0+cvMVEK1hIBLwBKq6x9TOi5tvol7iqURHL8rEHO2M58Tiic8Zu8nPGZzJd7SGF1S3bRorbnsCxOjUyhnnkYrzIf985g5eZfJfeSk7L35jb7oi7xY9oK568h54ILsTk0gBKLhccGXkgyNhY2elxvvOM55L/CUR6inZ5ucO8SIxdEuBNNhHYEAgRkF9BbOiOlQowV0nWXStZoWnu4LN5VYZuZpbtbbO9HcoFouc2i+DufO7m7qeB1q4YJzAuPjY5k981HTTvm+jjrqUFm6qMjqMykqOZYLzJF72nvbM8cZbXF9SRSrI5eLBIufmgKeJGlqpJd3UKDMy+1P4rjhj/Zi5k1RHOJSX8qtQx/lNu7N6j+HFnJGDYf2nb6+9QRYzOJ78+bN9MPu4AiZI8GtT92Oi3jzIDlfph13lil7xXz4nBme8X6I1pOmrX7hKWGYuG9vQ3ziMafvvsQDAc2HG/Lb39PjsoMjbCKfy8k7yGmbjoIcuOnkKzbwW290afMXm7UEbF4Bl4B5PS91NOm4tPwm7imWRnD8XoGXL19mFsDoJ5x9vsQxmysxw/lkX1Z0ZMUjOL1JtsLK/Nc2N7t6VghYsac4Zk4uNjmmBOywSTlU6qMuCpNZHnidki5r7nvYPLAmsnMR6BW44Jhd1HW9QcrsGOzd9+rq6uSgakT5UhVstOpPDgLGPULEojd2VhIgQGAdgczOinUCU5/lZP1Zb5m/0Lyz9hBFvttqW+o6O0nt6b5eIpVYL0t6ZWYLvPkoY/qAiV+bBznZdE8cp/ennd3d9MZx9ysv9dR05nmjsEx8jlodtfs8XHIE9ZmUnDozhu2wPe0HH21xfUkXosOWizSLX5sCniRpaqSXt16gzMvtSd8oAHEhaX5WtGej/78qHrqKG/vIB/9/xcX+H/dmJ7sVov83Hty8SBBjJLLVOmlNqrxIqAo5aUzxz2m7DA0k58cixmWbYwAPHjzI33fNLTO7JJqFNACnvDNs3thlJmh10tm/TtMbl0j6+kUDmf2evcdprfS93BbIWX+Wn8/l5LMS1MazC8iB40ibF/pxR9j3Xpn5quRGlzb/vrOoIlylb2ZRrTbWnC62UEjHFZKm/HuKFRCcolfgzz//7F3fWhnXnVZnXWuDcX8es7mS04DMLLPj2BN7RW+wNkbCZ+inY+bkIY1Nrz9mUiZ6gKO+inGBdVrRheScY+aBQvBzguEilaO0xW0u+FGp3sbw9GHEOOzJV7Es0brOSf3nz5+f3CxeMn5ym+kbKNHTDR1hioAcOEVvhX31Fq6A7BSZAr2the6+UasscXF3h9Kl3sQaldiIZMpEy+lZTZ996ech93d3k/bc5a+RiPHSgZWjFhV+8+nWobPHnWbmhWnoCLE+s7hVR1inY9DTqon02t9P+kz2l6a9MTpmO/bgoy2uL71lobnymOWiKVAt65TrmtRrcu53PElScW26QJmXW+f5/1t49uxZdKtl1g4xDzY+Rl/ObMAotydHBOMmc507q5Zs1BdN1aAL6tY2R/7z8ePHJ6OfUy+nDxKp39wg56TN7VdbHnF1yfle9GrhjxMl2uKtYEzvWGkdsPfP5pD8u3fverdproyarfnn0HKzUOfMLR86zjHXbyKfy8nnZs5moTh33x1sP3v05cCFcsXsKXUynM33OJzceOkNcto/hTe6tPnXz8NLZ8uzjr9+9C9ShF0CzsoVxW4sHZdOmk3cUyyNUObxT9bVS1et0VeZWQDjoZAlOugO2FwJ85OvIAzt+CTLypk2+oFb/YEnA3Cp77ydDNj6GxwwJ7eQT9Zmre2L/fOASRmPSiQuBNH3G6Ngd+/ejUopHkmMh+Si4O+77B8wD4wrj8WW+vUDtnRrbVwCbW6vJeaxnET4/Plzb4YZcffUOldUmydH9KK2Wf+btHHGOG8rtK0/I+QR/tbKS/3Zm0CLBiazRBcbsEVxDnjwYhO62IDNm0kSbdTWiU5Wua3tx/1Z/kMU62eMcZLn7nUyXplV97nnrbfXdVZTdBei1dRMoIWe7mueohuGYteoxEYkzQ6G5qtY7+zuZkRS7mCXSMQ1u7/i5jTzS8txQxddedOF1VHTDXd2hKUbVE0ufSZNjd7ljTZ+unE5YE+70RbXl25BaK05YLloCWT+uX5NuOalMIHgSZIETvenDReof8337+SM0BbcfGee50jRsXtWFKLjYJ4Tz3qUv//+OycW8Y3fWU974mCt59IihFHTndjnYD9HirQKSO+fE1WaX1SOWZQTj7bo7vktuQqqtByVmaBV4BeVjIM3R62iDz3WnJxDG3N3T4aq1V6JYn5yFxu0BMrP53JyK8lO/tmsZnur8Vi50cJyst6IqEVtc5LorA3kwLO4qo2HMl5zfVQ+I448ZZfMrzHkXH2mBKPaNzNfTTxRszZYotF18DZ/k7eZt5vLG61sm1EYWj5IEc4sqpXSxAJ7cnfN6ZNEQxtIxyGZGdeXf08xY2Q3dKiTl6roGVs6OpkNsKoiXeK6eczmSs58j6gbl079+viRCkMtisT6NUNYB7W7kFO/zX4T2g3GMXNy7XCyNouMtEQFUgdgxoUDJmWzEZso8uN+igtZ81/c9kZuiWIbo2ZRE0auiBv8CEDUJ+X02x8wD7RKUE7n3jo9M62A5WTCg9wIt2Q28efJ5IuX6q4ckd7n/qPKmisYObXrmq2pONfJVFjzYn0yMLFBsSV6TagqQ+bcPoRYORfTucrRcseRA8+yvUgOzKm16nQ8KzojNm5W6aERRzjZXsppLM37EMWebsqaaXQyXjNeu5vnbS7rOmtq1MtxNazLYCxEQix0GTqZB+Ls61+aa4ehBZXYkExifSZa4gg5PzVz1Oih+Wbm713e391Njm3h2/TeAPYmX7VytZuRqDyjCk2EpP4prkdzIWcWt+rUc5106DibaGgNBX4T63Myf9XEXTM6zXSvM3lrITLqakHKKRSrtTeal6qWSf3naoGZmAQH7GnPydt1Op67ENeL5r8CR1tyilId64m56+TuzbQo6kb+gOWilVh1HkgsrNYSq8OWeeOf09tTH3P0Qk5H3JpXyci0icQa+mmdEG60QP1jdObo7jiUAEPru0e41JoodTmNnmZESm4A5VwC4yoeWXYd8OZVsDKc8X5ynSisc5acTDil6m9VoOv3Fp3F2M02zQLYWo77zLMOvs7GOQlaRWTRtGh19FSd5nHGlmHrz5zWT6u9ss61dp20W+0sm8jncvJZ+SEur63S1P1z/W6vs6IwtHE3It01Uy5SQ+eVA4dkete3rvXdNKrWjB6L6j1pzsrIG0OBaa5frYGdk6+m5OdWQix0oT9ym3+vlW0r5zRLR3P5OEU4p6hWMguVsqp+05zOqecT20jHBM4sP23inmKWmG7rIFFXN6vu3uUVYtR73qGVUxo/Q3E5ZnMlelSGkKv10ZKpOmeG3OZa37qEpUPV/HWJzDAiUiclI8xRB4448rm7HDMnV0o7a3gfMClzrkfN4r/QcmSkaBNGoz36k9epAIeK+QHzQJMiJ30XvbdqBqZediNcU2x0ISdfRdFbLXZDxXze5k30YaYjHvVe5O0VYp3T3luzXG+9RK8/dpPT4o3Mtk52WiHHLn0KOfBc4UvlQL2FZ6XUzm7K6rjn3KrUZzOtvQAAIABJREFUGy+3kL6gt36dtzlRRWqo6dI89WrtighSt6t5uaf7tpu3VWIjimQO2pQi1moDjG4AN4ve0PL+7m5GJGhRu+RMTYzUbNY56zyUkpPtI2BTcn5vQmSeN049uqT0nre1snWvWvUHxhmHSla1PlqnreN0//S0am2Sk9YXeaZan0mdRq2FZkU0VBbW75doBTL/zwO2Y3NuYYZSdsb1kZGi+EeNuvJoS06dU0XzyNeXA5aLutJoNciH8nyUo3qXdRairTUUmOb6ddqHEeWTfXFRxtcZSG211poa6eXZm69DOWGLBWq2ebnd3pl0qsSv6+SbodSq1keanczirYjE1aX8wY/WHUgrCtWfUXRXiEg3Yyx60U0nd+G/dq26CTflmtTqiVgh9SeC59yKVERRkCeea4ndcy4JdRIvVx82G8T15TAnbCdNWq/uOLm9DXoFys/nOblFTq4SNwpyTZFYmFKT9+aiFVZm3jgt0T0kB56VvjltiSpzLnfd6Q1w65IxVECWyEK94cmBmlJUV2t0HbPNv+PKNidnHqoIuwT01mCbWykdV0iy8u8pVkAo6hSZl6ooHUsHu9khMNQAa66vOw1mDNgxmysne5unNDUzUyfyYZylmb6RH04GrNo+tsw8y6Kb5YQ2mk+LhqE++DFzcmZttkJ+rhNi+sLRkjL/FqNZXSy9HHkmBokuNTxxtDxQl5rMzr2oe+td1lnIz6VRKa0TpOospfVlrRn3s86VU2PEDctqydfbfljiUnXyMdM46dKxjuPHWdJJsPKg/NZL9PrN4Mzb+dUavWcV/wI3lgPPTZRL5UC9hfkpFVV9up6vfl3iSpcfyBFbZsZL11md+lFaV7iB6taiyzUkMvNAmXlbJTai1HdzV52964UpyT3X0HwdmMTCLu9uRqRpObu0Un8o7VpTMpYYCmma5Iequdcsy+qoWRg3cZCh3N5cH1XWReKiz6TLvunGTzc61Zqj9bTntGeaBXCd5WhBrTPa4voyVBBa649WLuro5xeQqA/rvVZYKHCgp3cIo1ljTLkzyiSNVIizNE9a5pMkmytQs83LbSVPM6mGlgMrM/ln3yx6rKLxNyLMq02Inx7luAqe7EmPDWKz6ecaOkK3hb3+oP5Q2MpcH/XaUHmp18fVa0TgW09dxP3/iIOsvEu0F+tYJxZWuAKNjnjmFT1it1DRaF6/W6c4WT+c7IRqHmG1mVSj06LYHTeRz+XkzPzT6slNVFwXbAJlxqW1WWZGjWqhteMsf8qB+YyZ/fuROU9W8vknzdmyeclIFI34abV77900ug7Y5t9xZasId+sTl4CuyRbXSMelUy2zqVbyvfPSRCsfP/NSFUVj6YDlt8HqFtoSoTpgcyVSttkhU/M2F6I5ulzTN7oBW/3ekRnidPmNjRJuWk8ahue4btJxRe+AOTmzNouEKCHD5Cfr0ZIypyg1a6c1l6OmiiGk5SrDoVxxtDxQOXRH64bSeuUUyb826csaytKXXT+UkVrro+WzQjiH7j0Xmsdy8kIZDbCFTh2Y3fZeyzz+XP+phh2U6OWSrFsE4nrUTbXeNa0R3u6hrKkE5MCzcsJlc+BQjd0tAgvl/2YjuXWKk30pJ9skzSNM7GY5ea2pxbZ1U5YZr4l6OSWimVg1ZnphiVAd8A4lMw9EWpSZt1ViOeWrtc0mhubTxb/+dZd3N6302tCfmS3AiFErEy7XsZwZpOUCoI7aUAYeHdTIP3WllF5YLqelA3/yWn+0PpOTIHU6ltn4GUruo7VjmzeSdZIVsrDCaIvry1BBaK0/Wrmoop/Z/onyEvVhS2zRP/Pv+tccGjtZmUTDdbnwdEcWQilOl5+Ia16qtlWgZpiXG8nTum/JvMysc5vaLK4R1CjPo0O75khMM9ijlyPAORXKQo3vbvlcP8VH011qx6g+ThafcY/StrL9JjJz1PInNda/SJ+bN1ryiRjN24Mfes1TV1fNZuBP3ux1d2nu3nqOJ7Ju81fL+QJbyefN7JTIxvHTYXNy5jW30ovytaFSE1FLJ3rz15gWkp//87eUA3Os4oanmRbp5ciEqzUG8vtlIszRgMyJ7PRt9tToyqx/9tHmz4xslf+3VdkqwkPl2iVgSGZb66Xjoum1lXuKRRHKOfhZl6pFbwpO3vUPNRejwM4esEyWfTRX6tzY7RptmUcXX5Tfevu5FiL5ohXUPFfd+D8ZpOZeCyVHfjRPjkhFaFcO5KFycmZkqzyzrYZ3ZMLM2C2UwbolMSre/KJx7pZRz7TqhGZJL2Q5epOWqA8TVofKA1Wez0/r1XpmImBuhBO5dCs/5WetqOsWLemtQas6YIs+6JOTh2Ob2VMzjnmybl804r0xytGo06VuoPYeat6VZ/VOt6bnzRuS1tHyu0rCbf1Z1q3Qlv+nHHhuGl08B+YHwNBzXXkmFjZ0U5bZFK8iO3sPVbOk6DqrNVa+Sz0rDxSbt1Vidf7JXIjinKjEqp8u/jzkyRDWG0QG2N/dTWZSlrZZtwark6m5EMHudpHN3saOU+T0aUfNtsR9YjNp1FFNjf0tR06LCrOZw9PLS+e3IeGce7QlwhbHjFKWNlm5z2QfjZ+hhM6MndGWdJ6c8ddFR1tcX4YKQmv9ocpFxD2nwq8zeVTR4dMSW+jPs7qF1xwai/iebMR6kqTOFRsqUOPn5cYNc7ROcu4l6rLUXYhMs9DltkqMaINGaY/LzJRwRiCXaP/V2WXRhcz7vSjeseVcIYmM0W3aLt0lMVfgL36cyK7dktJac+7YQ+uYK188ppDmlNwpx19h3yhZ3eLQStD6z0ipWYLUur0casecDFj494an1WF6bobsPeaRV24in8vJiSwaOL0XvrpoDy1E0kcraMbrbyKQ436KsA09zzQUqVgf8Zq94SQHplMw7j1a1/pEAtU/xVUgsu6iOTByQk4VVwepWoi299IBqzxz0M69xrWOuVqjK9Ixh3rTbf6I414rW0U4XcW5BKR9tvKrdFw6pXKuAkuHwfHHXaqivT37wEOEZEQzvtUki0w1b59thCono266udItBScTItrk8z5j2j1js1MoeFsJnf4zWuZxwHlD2FUaWpOTYebNpUMhaa4/Qk4eV5tFXqrqjdi9KVbs8hGSssaPUnyyHzhdG6zz61x943XE0wsHyQMRze6l4WSCxnDe7J17reRwI9wC2e6fJ7NTc4NoWsze9K3oWj1y9UlXqFgiRhGv+oy9C+d2MKbzw1Bk61PP3sJMhyd+3V+JXrqRGcc/mW3qBK0Xoq21dOV8Mq3L3EAOPDddCsmB0UrJb6POVZ9HIWqeNJZ7L0zNbeoy2FyI8tjLPtdDFIGzy9GQcfGK1mxvMvUmQebKcY3kZh6I5eoWOPOMOZtFqOKYrbN0/9x019m4PFBrx+45kutsE4E5WVfUyXe0SmwoCU62Y0Ps3JZz65hRQIbOnrO+TrKchV3e3eQolbZNZo93FezWlXpElktEP65WOY386HKZ/brWDZU6qmuyjzUTr6Qr5L2Wc065OLfmb52i9WfrutCtz+PyveaY18Qki91bESzzzwjn7tuxtfzBR1sirbWB68yQXjhIuYh6/mTF21sVL/1scOEPLVeZ5+Tg3ezXrO4Z4xR18yCzXV0naDR944DrXFW3UqB+iaStgaqFq6urjx8/1it//vxZLUeUYiH+/PbtW/3rXAuRrrdv367q63phxMEjeFU4I5B1yEccp9qlyjFPnjwZfYRCdnzz5s2rV6/SgQn8KB7Pnj1Lb5b+9fPnz9FQ/vLlS2uzKKvX19etlf4cEnj06FGzDPZuFon18uXL3p9aK6NEP3/+vF4ZCR2V4N27d+s1JS/c3Nz8/vvviRBGfosIJjYo4acfP348ePAgs+asuu9v3bo1OuSRMd6+fdvcPVL8/v37zTXVcpTKp0+fdtc310R/0Pv375u7d3NURG1KgJunO+byVvL5kXNyXEar1kWVRasGRqypGkWZpTuRvaNmjiZHtH+qXtqqORTbx5p6r8w6v94+c6EZtbrhVEUtqo56TebRWptFdOJfFZ0qLtVynLS1Zc6fR86BEfeoiutMWKdLrInsF//qNTmS3W3qlGomU7VZrEnkvWj4xQMc9QHrYFQB6zYI6y0zFyLDxAU0/hvBqDJPvWNcLqO9VP85emFnja6tt/mbNVKkaZWjqhqpyuqjE7raMXJR5PbITvHfWFNnqirnV9skMvzosyvC04vwkS8BozNegTtKx0UTZSv3FIsirHDw5S5V1UWquk5FROqLVCxHLZpzefr69Wu0GOPqGc346c2wJmaEKnoGqstlFbDoYxzdCbD15kpTJnM5imf0vdRN5d698nv5enevVkbjPE4UrabmNpF8MexUdwNGL/eHDx+aG5y1HEeLPFBlhmrHuB0YnRlOnjqnrR4BuEjX/dZz8nK1WZWsVZ0WWSXyTKyp67Rm5smp2U5mkukbbD0p8wWiioj76HRdlH+05baMPBPlutkXvdy5qiPvIA8sWqKrNkBVlkOsLs6xnO6ZcSMcNV6T66RYlSG3+N9ffvllKNiRc+KhnOYAZbXlLC2f+qTRDI4mUG8DOM4eBaTectGFGF6P1njiFJEfYoOJ7ZYYnoumeLoynz7I2I3FYUt05OHqX2XSLNTpOjCGX+O+rJask6zq4Wy12OvN8heqUEV4WlVN/BmPZNSN//wDFr6lHFgl0C5z4JF7CxdtwkWeiQwTdUVUC/Hf6s8qI8WaaiH+u8RN2XLxqmJURaoZo1iOSOXERddZnfTVwkJP9y2XB6pgXypvt/SqP49cifWC5KzM6e7Lv1/oPr0WbbApbSF3NzmJWNo2mT3e9RPy3dG0uLhM74yK2u/ks9lBt+ZdqjqqtLyaGZ6o2Zr3jLPfTuZcSeN57HnHffbdZ3Koxk86G+fUhJED40K/9VkqBx9tcX1JF4TWr1svF5HcHlqOiquZrOlu4eaWOcueJMlRqrfZQIHqztePdlUdgcMuxGBz3HF1cba7Jroeqi7XdJrGNuNeQhB7BVrvweOWcrtulwr5EGZTOIrqyeB1i/Pm3qTbuqQ1BWI5MvZJhBI2iCkl+W+SqHp8RgQ7imGrmIdemqibQ1rC1Z9xnGhM9GbLnVWVI9hn2WUr+fywOTmdQL2lZvaVgT9LZmsdZPZw5hxwdFwOmwPjpUQ5sEtsE5m/lWeaf0Zn2RInzTlmXFWbIZmy3Ht1a4VhQ42uTbf591rZKsKtAhV/jijCh70ETKnfCtxXOi6aKOlaNH1juGjA9nTwNHK3uptrTU77Oe7N5zrdyeNMzE6bbq6My8+RgtGpkoYd3RcUQQrS3k6n7gW3d7N0wNK/1u9PHSeT3uskWoTtgr1Sm87Jl6rNmtkpp2ZL55C5ft10Up6FEOY597/NZLrUcvQ2nBW1iRtvPQ9cKpnSA39uhLvp0r0uT8y6hezejWm1Jq41VVXf+jJh9euUlk8d8chmiRGulWuSCFU0S05eYWODGMiro5C5EJLd4b+u/LiD54RBie5qp0t0Tju2e8xZ1lyweZyTl8ZtIwd288aecmBUcfk3qqMvH91aNOrMaAQm8mTiEtNMkTjOuIcoYsfmcS6yXF2pEwgjfrpUvHLiouusTtAoEUP3hulGfn2ExMKl8kCzEOXkh0QUzvrpsJXYWUqtjYeyXzMRLzU03wxDczkydpWvjnN300q1kv/MbEg0oxBtgG5lFceJZmdzs8zlyBWtZzWbmadejm3Wf2RXHZWZiEVtllNJ1vlqoYVxZSHNuOM+k259slC6JA67ZuMnndBb72lPx675a5iXUFoTuaL+aYk+UteXZmY4ubzpcqFTri5K9UK6U+5kfuhuEAXqZGfy6A6xOF3kwN4GczcivZvVER+xsESLovAC9Y9uAmf2MI7wLX+XaCRFN9MS+aDrfJE1+dMnonRFZ1yaIn6NbRLlMDzXv6W8COwSJz1Zz0aBCuFIgt6Gdazv3vZP70VdIqbpYyYybUQwvW9pv0ai5FeD+dfRKImRst17vDhCb95osUy5Q9jl+G7LZ50/t5XPD5iTu+UrvyzPtWVOcR6RXecK3lnHmRiXA+bAqOfPEp5x48j8iXyVqLtmDEPvobp3holwnvxpf42u/KQpqs2/18pWEe6W4tFF+ICXgJM12BY3kI4LpVqi8t/cvfNCRNMPe6lLVU77eUMPF1YJkcixrQtHUc2VKbko57GDKK1RSeakeIQkNouNh5qy8VM3tIHZ4p34Z7RzumeZa81Q1JphvnjH1EZz8qVqs2baZebzubLTyeNsNClPxqveoKoxpvQDN5NvheX1BzK2mwdWSI7eU6TTyI1wF230jXBdkMtc6Ma0WtNsJMRyNHK6W8bKKHrNLXPiGBVaNAAS7YS4zF1wbDqKRjem3TUR/mitpeMev8Y2me23eLpjuWtrhKQbhXXWRGomckV+1T17aNMlOpE/Zw9J64AXbx4n0mv0T3JgK5Xjz/3lwKjuutEcWhOXj8ysHpmn2Ico9npTdql45VwEI9sMZarZ18dzoqMrvXrH/Mtc1AnT2xVztaAulQeaiZiTH2rnWRYOWIlNdMtpLEVeCtje1Iz13fuL9C1qZoCbGam5HBeU+gix3D17bLzLu5s61iUvZN4xtaIQWau3lyyOlnk7GUeIrNh7kGbmqZajSm8FYM0/1VFrak8/V2am6mazGdc0K73pMWoeYZd9Jsds/DSTtbu80XZsNyJDa866BMxYNkcfapZmUlfD9aVrkliz0XIRV4TRGW/ijlG7zuI5MRjd3dOdcokwp3+KLouTF5S444hy13uL1D14VVMN3XnFcbq7ZLaruyZDa5ZrURRboMzL/XdmiKwc41WZvbfdjLitNVHSzpp6HTjR3I+SGeUtdoz/xnJvF0OrXC06BLgt89GhzbwVCflIkUiXKoGGbs8WuhiMjl3mjpFjW1mr/rP3wpB52Ettdm4BjMhGykZMo98nLlGxe/yLhejKjyorUnzoShw/5cdxKM/U1L0LB6kz8xmnbBnJ2oscK8vM5xHgyGNDYe5dv+mcPFTQemO60Mown5LHhvZdKLTpw06Py9FyoFvcbo6avVWzv0bXucWkhDb/XitbRXjeInxu3o6zb7oRMnQF3/p66bhECoZqt7hVa8q8p1gCYeljXupSFYl7Mmpxhz6UAWZfP8vDhRGjc6uCEporJxMivUFEObPZGR01sWUka2hXGSD+W3cHxU+Jnpy48FW7dAMTreh580MEqXuWudZERE6GtoS+qdA+q4ekhJx8qdqsmaBDuXSu/DPiOFtMypxoRq9yTmlqpk4hy2f1b+dQnNxmo3ngUukVF6MEqRvhbrrM3peV8F/zp25MY03vc8yJVlAMcUaRbw2ERSyiVFbtnzhg/BqGJ4en4zgXv8REmM9qdEW7Lirq2CUCH/+N5ViTf7GOXeZqnw/lHCW6m8+DfYgr1l/wyltC8zghM+4nOfAgOfDclliwRFlrXTuqq0YUhKhRhyrS+Ck/KyZuvbvpUq/JKYlDwasPssLCElfMS8UrJy6RLiuoVqeY69J8brkI/2674mTzKcI8YwvqUnmgmbg5+SG/Hsjc8tzEigBvuhLLZElslrg7aKZmLK/5PGTr1NWfB7+7SSRiIT9Fy7w34Vore0ObeKA/Dhu/RupH66KqVeK/sRxrYn1+g3/GCrY3Cpkr1VGZUCVsNq792crwE/+MrL4cRRw8s9hWsei2bWJNfnsjzjVXw2zIJD8wE9MlsXtVTQ2F8CLrz612SmjH5kDFVSD/EpBIsvV/OutGOIei2ubchI6IH7kNfC5XCeUiKu31s2t1xoh+IismWnFLBziuLImATfkpckjmXVJcCmPL6OU48pMkZRao487LjRIb9XuUzEXbkVMK2KL75pfeETVUwB5TdYkki0pzlpbcQu2qJaLcPebQzVh3y62siQIYlU/UQiPK18ld4oo74n4ycsjJI9cbxCmU8dkz2xbz+XFy8kKltS5TOQuhPXuuiwPmnHr2beaKy3FyoFvcbiZc4hZ3l42uKCaZd+xd5JNrZm/z77WyVYS7eWl6ET7OJWCJq385x5SOs6fFFu8pZkdY9ICXulRFYTkZry0+XFhFalvNlZMJkbPBclGO7preB8XqUA3VEt2LdeaaRXuHcnpEcx53rqO/6MJyyRppoeG9aNq1Dr6tpGwFvvXnXDe5mRXCEptd5N0im8sDS8jnHDN6G1pZrvmnG+Gu4fQb4aZwOcvdmCZKbtRLOTNDusfMWTP75XIicpSCs8bdcuLY2iYy1aKNsVpAiW7Jx5/pEp3Tju0ec5Y15TSP6/wzfUEO7OaNHefAaIkd5CGKS3UxNbNTaE8voa0jXCpeOXHRddZM/Xp59hbUpfJAHaNYyMkPraw715/HqcRmEZur12LG5yGbGaladnczS1ovepBoF3UTrrtmKAzR1Fyo9R7dJhesjnrjq47qZSltZYzydDPwymtW6GqIU+ymz+TgjZ90CYpqZ0NPrKXjMle7ZeXi3DxdolWTjvvJX11fThI1N9hWudAp1yxE1XK6U66Z1uOWl8shO3uSpOJdjiuSe0SHyc7n5UajJ/7FIF9kptCJxlxcWuL5pEiGcdl9f3tF5+OMt5chvEK7fH+pcDJGkWlH33RFEUg/k3fy7BffIBq13WvbjD1rF4zgvAUwMsmUAddwPpnNJp7igtTln3rT+Xz3OTkq0m4ttPKahZouK8eiOt3scdl9DnSL282oy93i7rXRNW8xWajNv9fKVhFetAjPm7cntnU1p0c3uaXjaLrWjpu+p2jFpcw/L3Wpymk/Rznq1rcLrYmctkQCzVsVLNRcmTfiEeWT/TCZiRi9uzm9f5lPKWWeNDZbtB84p8s6DOdNlOlH20ROvlRt1sxaOTXb9OSYcoRNJGUigifLe2wQcYwqfXRaxI7xL+qB+BfHiVooDhgDcPGoTRw8ivAss+8Wuugk6OqftpIHmiVrzWXzcs/VjnJR5649LbQcch7wmtL51jpd9WfJDb+oJ8NkriZfFd84WhwzjrxaRop6vld+hZXRaElEs9gPI+S0YxfSi4tXQmyjP8mB3dySvqbsIwfO2xIrsNd3rzdll4pXzmUxMlW3NC20ZqG7mHnLxUItqEvlgWZS5uSHpa+J8yZWgZXYjIBT7g4iv+X0iOaHtpmRYtndTT7dBbeMdlEr4Xr/TIcw6u3M4/QevLkyWmJRA6RPd/Ff1VEXT4JEAObtQGhmzvzluAVLhHDGn/bRZ6Lxk5Ml5q12FmrHJiJy8hoRG0Qc42oyuiEaO8a/KH3xL46z0dGWeRN6323gyG/zci1ULiJD5l8+5t0yatdEqSy2WzgR5nN/ihwyV6sgGqg5900n67pzkzjyz7mxHr19IQXql4jAuUy235/Ajx8/Ikd+/N9/P3/+PDeCURSfPn0a5fbWrVvn7mv7fIHPnz9HMn348OHbt285e8Vl6dWrVy9fvszZuPBtHj16FNmzDmRELRD2lN9ubm6qAvjly5c6mpkLoREFMJ6DuXv3buYuic2+fv36/v37CEYIx7/YMo7/4MGDKOBR0mc5ReLsB/9pB/lcTs7Pw3Hl7d047rF71yt9vSytlXJgC8SfowX22ug6YJtfZTu6FGxuR5eAzSVZb4ClYy/LWSt3cE9xVnxtvD+BAzZXoh8meoSiu6/Z8ZWZsjEYE8Ns0SmU2UX25MmTOFHmwWNCXfQI3b59u/pv98/Mk2aerrtZq0LrbhBroqc0ItX702VXHjAn77XhvcWkjPvZqBaqft1uQYgSHcPVz5496/600JoITzxHEr3NUcsNhSpx6gjwUO5K7DXjT1vMAzNG36EInBSIXuu6aJ91XY7KIYaiYpcRo9IRqmiZVINW0WA4GcgSNqiafNU44IgoR2UY8a3+GSkoIUGFgQCB1QT0FuZTDzWbDT3nG25iywPeoWw6b6vEMotVIUPz7m4y06uozTJ7vHOekK8emIy7tnMf3azv1/I76gsxVEcVkhBLB6P8K6k+k1YeKD/JWgHO/HOL7VijLZmJ29rM9aUFkvhzi+UiER0/zS7gSZKzSC9eoMzLPSu9DrFxlOG4vYxHJWIkNf7F6GB01FZjhHEbGQTxPFaMd8aDX/HfmK13//79Q7iUFMmqno3UqSZP1gkUYYw0ikSJ1InR2a2MRufQRl0ZDxpG30dkxYhavJRuxwPP0ZqPxO0tg1USR9GrimFQRFrvmCInb+xpm53lczl5T5lzi3GRA7eYagWGeceNLm3+AvObIM0l4BIwl+RljyMdx/nv7J5iHIK9diNwwOZKVH1Vd1Dd4xepWffKVlNkq/7Y6BEa0SUbTylF31piqm30K8avS0+4zcyim56X24zjAXNyM/p7Wt5EUl5dXT1//nyIPV7s+ObNm6FfV1hfDYie+yaCiwe7ltlEHqhDa4HAOgLX19cxeBfnikm2416WESWreu7532PS3741RzzjsM2B6WgFxb8YFIth0EKaK+OQE5VJFeW61RfxrcZ8jQOOo7YXAQI7E9BbuLMEFZ3pAolGRbMR5em+6dSzHEEllsNY3R3EfUHdO1p1jca+KzwP6e4mJ41K22bGebl11KL/Ku5Se5/brPrP47/VzVp1i7qP+zV1VJ0BLFxWING8iYA1y6A+k8um1MSzJxI6UjkOHp1jVR1bJfSIIdGJIYzdjbZMN4wjuL7kM26iXORHx5azC0Rp8iRJvupFCpR5ufkJZEsCBAgQIECAAAECBAgQIECAAAECBAgQIEBgWYHdzMtdlsnRCTQE0o+JnPUdy8ZRF1mM0dCYwvf27dvMo//999/7eMYxM742I0CAAAECBAgQIECAAAECBAgQOCmwxLzckye1AQECBAjsXsBoy+6TWAQJECAwu8A/Zz+iAxIgQIAAAQIECBAgQIAAAQIECBAgQIAAAQIECBAgsIJA+jGReIPyuO9YLhTymGQbX+6Nr2I+fvw45xT5M3hzjmbgVNSVAAAgAElEQVQbAgQIECBAgAABAgQIECBAgAABAgQIECBAgEBXwGhL18QaAgQIEDgpYF7uSSIbECBAgAABAgQIECBAgAABAgQIECBAgAABAgQIEChO4PPnz8+fPx8K1l9//XX//v2hXy+4/tatW9fX1/Eh35NhiI/rntzGBgQIECBAgAABAgQIECBAgAABAgQIECBAgACB0QJGW0bT2ZEAAQIHFzAv9+AZQPQJECBAgAABAgQIECBAgAABAgQIECBAgAABAgQ2KfD06dOhcL9+/frRo0dDv5awPj7kG5/zPRmSeEX9yW1sQIAAAQIECBAgQIAAAQIECBAgQIAAAQIECBAYJ2C0ZZybvQgQIEDAvFx5gAABAgQIECBAgAABAgQIECBAgAABAgQIECBAgMDGBJ49e/bt27feQN+5c+fly5e9PxW1Mj7ne/KruR8+fCgqzAJDgAABAgQIECBAgAABAgQIECBAgAABAgQI7EbAaMtuklJECBAgsL6AebnrmzsjAQIECBAgQIAAAQIECBAgQIAAAQIECBAgQIAAgfECP378eP/+/dD+7969G/qptPXx1dwXL14kQvXx48fEr34iQIAAAQIECBAgQIAAAQIECBAgQIAAAQIECIwTMNoyzs1eBAgQIFAJmJcrJxAgQIAAAQIECBAgQIAAAQIECBAgQIAAAQIECBDYksCrV6+Ggnvv3r1Hjx4N/Vrg+kRcqtDe3NwUGGxBIkCAAAECBAgQIECAAAECBAgQIECAAAECBDYtkBihMNqy6ZQVeAIECKwjYF7uOs7OQoAAAQIECBAgQIAAAQIECBAgQIAAAQIECBAgQGAegcTHcp8+fTrPOdY6yq1bt9KfzP3y5ctaYXEeAgQIECBAgAABAgQIECBAgAABAgQIECBA4CgCRluOktLiSYAAgWUEzMtdxtVRCRAgQIAAAQIECBAgQIAAAQIECBAgQIAAgWUEfv3112UO7KgEtiGQ/n7s48ePtxGNRijTc4k/ffrU2NYiAQIECBAgQIAAAQIECBAgQIAAAQIECBAgQGCqgNGWqYL2J0CAwOEFzMs9fBYAQIAAAQIECBAgQIAAAQIECBAgQIAAAQIEihH4/v37ybDcvn375DY2ILBjgY8fPw7FLmat3717d+jXYtffv38/Md/+27dvxYZcwAgQIECAAAECBAgQIECAAAECBAgQIECAAIEtChht2WKqCTMBAgSKEjAvt6jkEBgCBAgQIECAAAECBAgQIECAAAECBAgQIECAAAECKYEvX74M/Xznzp2hnwpf/+DBg6EQ/vz5c+gn6wkQIECAAAECBAgQIECAAAECBAgQIECAAAECIwSMtoxAswsBAgQINAXMy21qWCZAgAABAgQIECBAgAABAgQIECBAgAABAgQuKZAzAW+7Mw8vKevcOxJIfFZ6u1+TTnwvNxHfHaWqqBAgQIAAAQIECBAgQIAAAQIECBAgQIAAAQLrCSRGH4y2rJcMzkSAAIEtC5iXu+XUE3YCBAgQIECAAAECBAgQIECAAAECBAgQILAvgcQQeB3RW7du1csWCBxQIDF9fbuz1rf7jMsBc6AoEyBAgAABAgQIECBAgAABAgQIECBAgACBrQsYbdl6Cgo/AQIELi5gXu7Fk0AACBAgQIAAAQIECBAgQIAAAQIECBAgQIDA9gSur6+fPHkSU2R/+d9/sfDo0aOrq6uJMUkMgVdH3u60w4kydieQI5Azsz3nOEVtY8puUckhMAQIECBAgAABAgQIECBAgAABAgQIECBAYN8CRlv2nb5iR4AAgbkEzMudS9JxCBAgQIAAAQIECBAgQIAAAQIECBAgQIDAIQS+fv16//79p0+ffvjwoZ5GGwsfP358/vx5TND9/PnzOIgfP36c3PHhw4cnt7EBgX0LJGanf/v2baNxT4T8119/3WikBJsAAQIECBAgQIAAAQIECBAgQIAAAQIECBAoU8BoS5npIlQECBDYkIB5uRtKLEElQIAAAQIECBAgQIAAAQIECBAgQIAAAQIXFohJuQ8ePPjy5ctQOGKCbmxwc3MztEFifWJiXr3XvXv36mULBI4pkCgFibJZuNWnT5+GQmg2/pCM9QQIECBAgAABAgQIECBAgAABAgQIECBAgMA4AaMt49zsRYAAAQK1gHm5NYUFAgQIECBAgAABAgQIECBAgAABAgQIECBA4ITA77//Xn8jN7FpbBYzeBMb9P6UmJhXb2+GXk1h4bAC6VJwfX29OZn4yHaiYknHd3ORFWACBAgQIECAAAECBAgQIECAAAECBAgQIEDg4gLp0QejLRdPIAEgQIBA+QLm5ZafRkJIgAABAgQIECBAgAABAgQIECBAgAABAgSKEHjz5k3OJ22rsL59+/bcQJ/81OedO3fu3r177mFtT2BnAo8ePUrE6P3794lfy/wpHeZ0fMuMkVARIECAAAECBAgQIECAAAECBAgQIECAAAECJQukRx/SIxdlxisd5nR8y4yRUBEgQKBwAfNyC08gwSNAgAABAgQIECBAgAABAgQIECBAgAABAqUIpEdzW6E8a+Nq35OTfh8/ftw6iz8JHFPgjz/+GIr4x48f4/OzQ78WuP7Hjx+J6iIR0wLjIkgECBAgQIAAAQIECBAgQIAAAQIECBAgQIDAVgQSYxBGW7aSiMJJgACBCwqYl3tBfKcmQIAAAQIECBAgQIAAAQIECBAgQIAAAQKbEYi5cyfnzbYic3Nz01qT/vPTp0/pDRKj4+kd/UpgZwIvXrxIxGhbJSUd2nRMEwh+IkCAAAECBAgQIECAAAECBAgQIECAAAECBAgkBNJjEOnxi8RhL/JTOrTpmF4kwE5KgACBHQiYl7uDRBQFAgQIECBAgAABAgQIECBAgAABAgQIECCwuMC5k3IjQGftEl/4/PnzZyIaDx8+vHv3bmIDPxE4jkCUhcQjFF++fHnz5s0mNK6vrz98+DAU1HiIRKkfwrGeAAECBAgQIECAAAECBAgQIHBMgXQ38jFNxJoAAQIExgkYbRnnZi8CBAgQqATMy5UTCBAgQIAAAQIECBAgQIAAAQIECBAgQIAAgdMC379/P73Rf29x1gNSf/7553/v3f4rMQuxvam/CRxAIGbe/vrrr0MRffXq1bkfrB461HLrv379+vTp06HjR+yurq6GfrWeAAECBAgQIECAAAECBAgQIEDgmAIjeqqPCSXWBAgQIJAjYLQlR8k2BAgQINArYF5uL4uVBAgQIECAAAECBAgQIECAAAECBAgQIECAwH8J3L59+7/+zvgjMWmwu3fim5mx8b179x49etTdyxoCRxb4+PFjIvq///57fIY6scFlf/rx48eDBw8SYUjHLrGjnwgQIECAAAECBAgQIECAAAECBHYskPk6yHgl3I4RRI0AAQIEZhRIj0cYbZmR2qEIECCwMwHzcneWoKJDgAABAgQIECBAgAABAgQIECBAgAABAgQWEbhz5865x01PumseLWYPfvv2rbmmtfz+/fvWGn8SIHD//v30h6ajDF5fXxcIFUU+qpTEM5Tv3r2L2BUYckEiQIAAAQIECBAgQIAAAQIECBC4oEC86y3dk1yH7cuXL/WyBQIECBAgkBAw2pLA8RMBAgQIJATMy03g+IkAAQIECBAgQIAAAQIECBAgQIAAAQIECBD4P4Fbt26d9f3b2Dh/Wt2rV68S0I8fP84/VOI4fiKwP4EnT57EFNZEvJ4+ffry5cvEBuv/dHV1FROGE5NyX79+/ezZs/UD5owECBAgQIAAAQIECBAgQIAAAQKFC6TfUtcMfP6Wzb0sEyBAgMAxBYy2HDPdxZoAAQITBX7517/+NfEQdidAgAABAgQIECBAgAABAgQIECBAgAABAgSOIBCz+96+fZsZ05grmDmz7uvXr7/99tvQYWN+b3wAIWYFD21gPQEC8VHcmH+bcHj48GE8iVhCOYpqIf356/yqIxFfPxEgQIAAAQIECBAgQIAAAQIECOxPIHqS0697a0X5r7/+evToUWulPwkQIECAwJCA0ZYhGesJECBAoFfA93J7WawkQIAAAQIECBAgQIAAAQIECBAgQIAAAQIE2gLpr9o2t753717mpNzY6/nz5819W8uFTCZshcqfBIoSiPe4f/r0KfFF648fP96+ffvNmzcXDHY8znL37t3EpNwIfzwrmV91XDAuTk2AAAECBAgQIECAAAECBAgQILCmwI8fP6Jr66xJuRG833//Pd41GbN51wyqcxEgQIDAdgWMtmw37YScAAECFxHwvdyLsDspAQIECBAgQIAAAQIECBAgQIAAAQIECBDYpMDJb11GrM76Mmf6zdO+nLnJXCLQFxKIxxPjq7kxBTdx/pj7+vr165Xnvt7c3MT0+/jwdSJgMZk/Ql7CF30TgfQTAQIECBAgQIAAAQIECBAgQIDAQgIx7fb79+/VwX/+/FktxJroU4o/0z1LJ4MUfWJ3/vdfvLqu3rh+yV28j1KvVM1igQABAgSMtsgDBAgQIJApYF5uJpTNCBAgQIAAAQIECBAgQIAAAQIECBAgQIAAgX8LxBcvE09BvXjxIv+bnJ8/f45PHAyxnnWooYNYT+BoAjHX/Y8//qgfXuyNfjyFGNvEv6WfOIzAxDTgL1++9AajXmkGfk1hgQABAgQIECBAgAABAgQIECBwTIHop0r3aC3H8vfff0en93LHd2QCBAgQ2KKA0ZYtppowEyBAYGUB83JXBnc6AgQIECBAgAABAgQIECBAgAABAgQIECCwbYGvX7/GZNruM1KPHz9+//59/jS/+ITm77//PmRhUu6QjPUETgrEq9zjKx9RHk9uGV+3jtm5T548ObnlWRvE0yp//vnnhw8fTu51br1x8oA2IECAAAECBAgQIECAAAECBAgQ2KKAeblbTDVhJkCAwL4FjLbsO33FjgABAtMFzMudbugIBAgQIECAAAECBAgQIECAAAECBAgQIEDgWALxnduYztedmhsf4Yz5tE+fPk3Pzo1h7PiE5tu3b4fUfDxzSMZ6AvkC+c+LxDGjRN+7dy+m3Md/R3weJM716dOn+C7ux//9lxPImJEb9cCIc+Uc3DYECBAgQIAAAQIECBAgQIAAAQLbEjAvd1vpJbQECBA4joDRluOktZgSIEDgXAHzcs8Vsz0BAgQIECBAgAABAgQIECBAgAABAgQIECDwjxiEjol8MQ2v1yKm9sWvMccvZur++uuvMfUutv/+/Xs1bS/xGc/YPj6zef/+/d7DWkmAwLkCUfRi+msUuu5E+qFDRZmtC+/t27fjz/q/UYrjOM3/fvv2LWbknnXw+EJv/DMjd8jfegIECBAgQIAAAQIECBAgQIDAAQXMyz1goosyAQIENiRgtGVDiSWoBAgQWE3AvNzVqJ2IAAECBAgQIECAAAECBAgQIECAAAECBAjsTeDNmzcx5S9/Sl46/jFV7+rqKr2NXwkQGCdwc3Pz4cOHmPc+V4E9KxgxuTfm6sfHtJ88eXLWjjYmQIAAAQIECBAgQIAAAQIECBA4goB5uUdIZXEkQIDADgSMtuwgEUWBAAECcwmYlzuXpOMQIECAAAECBAgQIECAAAECBAgQIECAAIGDCrx8+fLt27dTIv/48eOY3+v7mVMM7UsgU+Dz588xOzfm6ManbjN3Gb1ZfAE7SndMx/UR7NGGdiRAgAABAgQIECBAgAABAgQIECBAgAABAgRKEzDaUlqKCA8BAgTWFzAvd31zZyRAgAABAgQIECBAgAABAgQIECBAgAABAjsUuL6+rib75cetmrP36tWr+BhC/l62JEBgFoGvX79++fLl06dP1X9n+Y5ufBf3wYMH9+7di//GB3IV7VlSykEIECBAgAABAgQIECBAgAABAgQIECBAgACBMgWMtpSZLkJFgACBFQTMy10B2SkIECBAgAABAgQIECBAgAABAgQIECBAgMCBBOL90M2Zft+/f6/n+8WcvZiLW03bizl7PpB7oGwhqlsQqApvfEc3/kWxjf9G+Y2A10U4lqMU3759u/Xfqlz7KO4WElkYCRAgQIAAAQIECBAgQIAAAQIECBAgQIAAgQUFjLYsiOvQBAgQKEnAvNySUkNYCBAgQIAAAQIECBAgQIAAAQIECBAgQIAAAQIECBAgQIAAAQIECBAgQIAAAQIECBAgQIAAAQIECBAgQIAAAQIEShX4Z6kBEy4C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DAbgRevnx569at+/fv7yZGIkKAAAECBAgQIECAAAECBAgQIECAAAECBAgQIECAAAECBAgQIDBO4OvXr3fv3o2HSa6ursYdwV7lCJiXW05aCAkBAgQIECBAgAABAgQIECBAgAABAgQI7EHg8+fPMY7y9u3bnz9/fvny5fr6eg+xEgcCBAgQIECAAAECBAgQIECAAAECBAgQIECAAAECBAgQIECAAIGxAu/fv//27Vs8TPL8+fN4z3tM0x17JPtdXsC83MungRAQIECAAAECBAgQIECAAAECBAgQIECAwG4E3rx58+DBgxhHqWN07969etkCAQIECBAgQIAAAQIECBAgQIAAAQIECBAgQIAAAQIECBAgQIDAAQXu3LlTxzre8/7bb7/d3NzUayxsS8C83G2ll9ASIECAAAECBAgQIECAAAECBAgQIECAQLkCz549e/XqVTN87969i2/nNtdYJkCAAAECBAgQIECAAAECBAgQIECAAAECBAgQIECAAAECBAgQOJpAPFXyxx9/NGP9+++/x/vfm2ssb0Xgl3/9619bCatwEiBAgAABAgQIECBAgAABAgQIECBAgACBMgV+/Pjx9OnTjx8/NoMXk6gg1oIAACAASURBVHJjTKW5xjIBAgQIECBAgAABAgQIECBAgAABAgQIECBAgAABAgQIECBAgMBhBeJJkvfv3zejH5N1r66ummssly9gXm75aSSEBAgQIECAAAECBAgQIECAAAECBAgQIFC0QEzKffDgwbdv35qhfPHihXeaNkEsEyBAgAABAgQIECBAgAABAgQIECBAgAABAgQIECBAgAABAgQIdKfmPnz48ObmhsyGBMzL3VBiCSoBAgQIECBAgAABAgQIECBAgAABAgQIFCfQOynXq0yLSycBIkCAAAECBAgQIECAAAECBAgQIECAAAECBAgQIECAAAECmxW4vr7++PHjp0+ffv78Wb03/Ndff719+/adO3fu3bsXszofPXq02cgdMeBPnjz58OFDM+am5jY1yl82L7f8NBJCAgQIECBAgAABAgQIECBAgAABAgQIEChUoHdS7uPHj2M8rNAQCxYBAgQIECBAgAABAgQIECBAgAABAgQIECBAgAABAgQIECCwEYH4hurbt29jRm5OeOMd4i9evLh7927Oxra5uEBMpW6lrKm5F0+U/ACYl5tvZUsCBAgQIECAAAECBAgQIECAAAECBAgQIPAfgd5JucZI/gNkiQABAgQIECBAgAABAgQIECBAgAABAgQIECBAgAABAgQIEBgl8Pnz51evXrXmbeYcKWbnvn79+tatWzkb2+ayAvfv3//y5UszDB47aWqUvGxebsmps4ewxXNp379/96KFPaSlOBAgQIAAAQIECBAgQIAAAQIECBAg0BDonZR7586dr1+/NraySIAAAQIECBDYgIBR3Q0kkiASIECAAAECBAgQIECAAAECBAgQIECAwJEE3rx5E5NyR8f4119/jQm9Medz9BHsuI5A78Mnpuaugz/xLOblTgQ87u7V0OzPnz9j2u23b9+qhfhvLMea+s8Aiqo8Nj6ulJjPJFBnuVYee/z4cXy3faaTOAwBAsUJKPvFJYkAESBAgACBsgU0HspOH6EjQIDA3gS6ryyNvtBPnz55TeHeUnpT8amaQ91O+/fv33sX8qZSUmAJECAwm0B9p2xUdzZTByKwI4G6imiOwsdyPO3ncb0dpbOoECBAgAABAgSWFehtVcZTxJ7tXNbd0QkQIECAQJECBitnTJYnT558+PChecB4IOHp06f37t178OBBvDG8Gv+tzeODq/G4QmuX2D2+mvvy5cvmcSwXKBDvf//tt99aAYuPHl9dXbVW+rMogf8pKjQCU4hA1Msx0BL/mjNsW38WElTB2IHAUKdMZpaLVsUOEESBwAEFlP0DJrooEyBAgACBKQIaD1P07EuAAAECSwjEGFgMa7WO/Oeff5qU2zLx51wCVXMoek3r12K2elDjz8S5Yl5u4lc/ESBAgMBGBeLqEPV//DOqu9EUFGwCywn0dqZFdVE3Jqt6YygA8bzX0E/WEyBAgAABAgQIHEegt1UZTcrWfegQiGc7h2SsJ0CAAAECWxQwWLlyqsW36+JTt/VJo2UV02t7P2gXs3PjXzyoUP0aKRVDw7FxNNuq3eMdfDGh99mzZ/XRLBQoECn4119//f77782wRVLGBGzTqpsmpS2bl1taihQRnqi+4yUKRQRFIPYoEM8sNgf89hhFcSJAoEdA2e9BsYoAAQIECBAYFtB4GLbxCwECBAhcXiCGPXrfMts7DHb54ArBBgViuDR66esPG24wBoJMgAABAmsIGNVdQ9k5CGxEIG5Gqqm2MRa/kSALJgECBAgQIECAQHEChmiLSxIBIkCAAAECFxIwWHkh+P87bcyhbU7KPeuDtzFHN55niPfuxXBzfZDnz5/H9E7PM1w2WU+ePRIo0jrmUTe3jD8j7aKh3lxpuRwB83LLSQshIXAUgbi61+/eOEqcxZMAgX/8Q9mXCwgQIECAAIGzBDQezuKyMQECBAisKXB1dfX27dvWGR8/fuwdpS0Tf04RiDkV9SjplOPYlwABAgQIECBA4CACWo8HSWjRJECAAAECBAgsKmCIdlFeBydAgAABAhsSMFh5wcSKBxLiK6l1AP78888RczJjdu7NzU3sWL9wPD7EGska6+sjWyhQIB47+fTpU51qVQhjinV8Ste06gLTK4JkXm5/unz9+rX6nmd8rTtmlsf3oPu3s5YAAQIECBAgQIAAAQIECBAgQOBCAjpwLgTvtAQOLRBjV/Eq2RZB9CFfX1+3VvqTAAECBFYWqBqHt2/fjmp50acK4iXxMYwYzy4YQ1w5iZ2OAAECBI4m4OJ+tBQXXwIECBAgQIAAAQIECBAgQCAt4DmZtM8+fm1+LvXFixcjJuXWDvEYw/379798+VKtiY/oerChxil2IWZld1+XE1NzY3Ry0QHQYkEKD9g/Cw/fysGLcfSYXB459bfffouXAUTGjf/GcszLffPmzcqBcToCBAgQIECAAAECBAgQIECAAIGugA6crok1BAisIxD1T3Qad88Vb6jtrrSGAAECBNYRiGdQ4omEenTvwYMHMTU3hvZiyC/q7XnDEMeMI8fx4yzVGOIvv/wSZ48wzHsiRyNAgAABAkcWcHE/cuqLOwECBAgQIECAAAECBAgQINAV8JxM12Sva2Io6ufPn1Xs4jOT0yeyvX79uraKr7B+/vy5/tNCmQIx6Bnzclthi1zx8OHD1kp/liBgXu5/UiE+dBCvtX779m1di9W/xbTyeOVAZG51UG1igQABAgQIECBAgAABAgQIECCwvoAOnPXNnZEAgVogxjm6vcfxhtp4xWy9jQUCBAgQWFMgnk6IF+zGYwSt+jmG9mLILwb+ovU4S3jiODFQGMeMI7cOGGePMERIWuv9SYAAAQIECIwQcHEfgWYXAgQIECBAgAABAgQIECBAYMcCnpPZceJ2oxZDUfXK5odz65XnLjx69OjevXv1Xs1puvVKC6UJxCMo8SBKK1Tx3WPDkS2TEv78nxICUUIYrq6unj9/ng5JjOjH26/j0wdTvgOePkUhv0a1W5fhiPX379+r/8ajBq3HGgoJsGAQIECAAAECBAgQIECAAAECRxDQgXOEVBZHAsUKxAhHjHO0ghddqdPfUNs6pj8JECBAIFMgBuxiTmxi4xjViq/avnv37tmzZ4nNTv50fX3d+7305o7xnERcJuaaBtw8smUCCQGjugkcPxEgsEUBF/ctppowEyBAgAABAgQIECBAgAABAssJeE5mOdsCjxwDUs1QPX78uPnn6OUY5KofdUiPrI0+hR1nF4gHUeKruXXCVceP4ciY1bj7KY2zYy56wF/+9a9/LXqCTRw8xshjVD4/qJ8+fTrsBxB+/PgRZTvekdAq3gm9+Hh67JXYwE+HFagyRkz8rqZ8R8mKfNX95HraZ/rzNOnj+5UAgdkFlP3ZSR2QAAECBAjsW0DjYd/pe1bsdOCcxWVjAgTmFRiqgv7++++7d+/Oey5HI9ASqJpD0YlavUMzelCrrtTWZuk/Y9/41Gd6G78S2JZAjEbnvyZ8ytDe58+fY4Q7Eyfee+t9DZlWNltaIC4fRnWXRnZ8AmUKdDvTojbIf8CjitRff/0VX9JYOYIu7iuDOx0BAgQIECBAICHQbVV6tjPB5ScCBAgQILCQwNAg9dDppoyGDB0z1husTODM+1PzpXV37tz5+vXrLMeP4/z222/1oY7wrco6spteaCVcHRePqdQUJSyYl/vvVIiHUc76DGy8eDjG4EtIvwuGIf8ab17uBZNpi6eOdltM/I4XOWQG3rzcTCibEShcQNkvPIEEjwABAgQIlCag8VBaiqwTHh046zg7CwECXYG47sSgV7cPOXqx4iO63e2tIbCCQAzCxYzE/PcZm5e7QqI4xZoCQ+PQQ2GY8uxCvKv3rLlMxsKHUsH6SwkY1b2UvPMSKErg3M609eflurgXlWEEhgABAgQIECDQK3Buq9Kznb2MVhIgQIAAgXyBkp+TMViZn475W8Y7weNlzdX28bHc1udz84/T3fKXX36pV3rJbE1R/kI8kdKdWjVl3LP8KG8uhP/cXIhnD3C8cbP7QFX6LDH6HuOX6W12/2u8GzVek7D7aIrg+gLRfIxSKXetL++MBC4roOxf1t/ZCRAgQIDA5gQ0HjaXZNMDrANnuqEjECAwWuDhw4fdPuQY6jApdzSpHacLxKBsDMT+8ccf0w/lCAS2KNAdgU7HIh5iGPfsQgwInjUpN4JxbtjSIfcrgekCRnWnGzoCgR0IVJ1pMS+i2LicewF1cS82KQWMAAECBAgQ2LGAIdodJ66oESBAgECBAoU/J2Owcok8U0/KjYPfvn17xlPE1xbro3Uffqh/slCaQNQD8WhKK1SRTzys0jK54J/m5f7j/fv3IxIg/yX0Iw6+lV3iI+nN2nkrwRbOTQhE7oo3fGwiqAJJgMCMAsr+jJgORYAAAQIEjiCg8XCEVK7jqAOnprBAgMDKAldXV70zskp+on1lIqe7oEDkT730F/R36gsKjHi554hdIoIjBgTHneiCmE59BAGjukdIZXEkkCPw7NmzeOtQzpbrbzPiAjpil4iXi/v6ieuMBAgQIECAwM4EDNHuLEFFhwABAgSKFdjEczIGK5fLP/OOAjdn+TZn/y4XfkeeS6D30ZR4y+Hnz5/nOoXjTBE4+rzcHz9+jKtTPn78OMV9N/t6Gf9ukrLAiLx69arAUAkSAQJLCyj7Sws7PgECBAgQ2JmAxsPOEnQoOjpwhmSsJ0BgaYGof54/f949S7xRLj49111vDYH1BfTSr2/ujBcXiMp5xJu8xw3tjdgrwhYhvLiSABBoCbhetED8SeCwAmXWBi7uh82QIk6AAAECBAhsVMAQ7UYTTrAJECBAYEMC0VuylYlOZXY3bSitBZVAWiAeTel92aKil3Zb7dejz8sdd62K5Bm942pJu86Jul/EXue8znIEgfv37x8hmuJIgEBLQNlvgfiTAAECBAgQSAtoPKR9dvPr6H6Y0Tvuhk5ECBCYKDA0kjHu5cQTA2N3Ar0CvYNwvVtaSWA3At+/fx8RlxFTeeMs49qT4/YaESm7EMgXMKqbb2VLAvsWKLP16OK+71wndgQIECBAgMD+BAzR7i9NxYgAAQIEShMYPdAwesfRAmV2N42OzmV3bH4jd9zA1lD4m/1vxguGlIpd3/vJ3C9fvrx586bYMB8nYP9znKj2xrRZufRuYGVa4MGDB+kN/EpgikBc8tdvGk4JsH0JEJhFQNmfhdFB9iTw8uXLOjrRheGrXLWGBQIECFQCGg9HyAk6cI6QyuJIoECBm5ubDx8+dAP2+vXrW7dudddbQ+AiAnrpL8LupMcRiAcgRjz30Hxs4jhWYlq4gOtF4QkkeARWE3Avs+mL+y4HjHYZqdVKtBMRIEBgnMAu695dRmpc+q62lyHa1aidiAABAgSOKbCh52R0Ps+YRW/fvl0PS82bB+rDRmijITdjmB1qBYG7d+/GO+W7r49/9erV48eP49cVwuAUQwJHn5cb1dYQTXq9AfXKh0M6n/h1ooC+m4mAdiewUQFlf6MJJ9jLCbx9+7Y+eNwbm5dba1ggQIBAJaDxcIScoAPnCKksjgQKFHj69Gk3VNEj2nzGq7uBNQRWFjCzYmVwpytBYNzo8riHDGKveNv0ubEe3Xw990S2J5AvYFQ338qWBHYvUGBnmot7Zq7b5YDRLiOVmaA2I0CAwKUEdln37jJSl8ohmectsFWZGXKbESBAgACBTQiMHmhYvyvYYOWMOerevXv1Z+1GjE8NheTz58/Nn+IszT8tb0IgXh/fnZcbIY/HWlrpu4no7CmQ/9xTZEbE5f79+yP2il3GDd6PO5e9CBAgQIAAAQIEDivw48ePw8ZdxAkQIECAQC2gA6emsECAwGoCz549a74ytj5vvHC0XrZAgAABApcSGPHEwMOHD0eEdsReMYboGZQR1HYhQIAAgdUE1n86MydqLu4nlXY5YLTLSJ1MShsQIEDgsgK7rHt3GanL5hNnJ0CAAAECBC4u4DmZiyfBRQIQ30StzxsTdOdq6H78+LE+bCz4OFBTYyvLMfgYU3O7oY3521dXV9311qwmcPR5uQE9YkA99ur9VMJqyVbOiUa/h6OcKAhJyQJljgiWLCZsBPYhoOzvIx3FYi6B79+/z3UoxyFAgMBeBTQe9pqyrXjpwGmB+JMAgUUF4n2iva8ajYuOj+UuKu/gBAgQyBQYMU7XfJQh8yyx2Yi9RuySHx5bEhgtYFR3NJ0dCRBYR8DF/aTzLgeMdhmpk0lpAwIECFxWYJd17y4jddl8knN2Q7Q5SrYhQIAAAQJTBDwnM0Vvo/u2Zsz++eefs0SkeZzHjx/PckwHWV9gaAjSy+XXT4vmGc3L/ceLFy+aIpnLKqNMKJsRIECAAAECBAhMEej9QteUA9qXAAECBAhsVEAHzkYTTrAJbFRgaNyi9/2jG42jYO9JwDNwe0pNcckUiLcknJXzY1xv3Kvl7969e9aYoDc4ZKagzQgQIECAQEvAxb0F0v1zlwNGu4xUN+2sIUCAQFECu6x7dxmporKNwBAgQIAAAQIXEdjQczJnDdlcBHNDJ22m+9BzC2dF5+bmJj6pWu8yyzHro1lYUyA+mdvMHvWp44bI++VrjfUXzMv99ze4z32TRMwyj2H49VPLGQkQIECAAAECBI4m4MWuR0tx8SVAgACBIQEdOEMy1hMgMLtAfCz348eP3cPGaOKzZ8+6660hQIAAgYsINN/tnQ5AVOC9X0FP71X/GvveuXOn/jO9kB+q9HH8SoAAAQIEDiiQfxk95sV9lwNGu4zUAQuvKBMgsC2BXda9u4zUtvKV0BIgQIAAAQJLCHhOZgnV8o8Z82brec6zzLd8/vx5HevR77Gtj2DhsgJD06rfvn3748ePy4btsGc3L/ffSR+d+3XNdTIr3Lt37+rq6uRmNiBAgAABAgQIECAwXcCLXacbOgIBAgQI7EZAB85uklJECBQuEK9l7A3h0AhH78ZWEiBAgMDSAvE8Ss7snRgB/PTpU7xAenR4Yt+//vorZ2ruu3fvIlSjT2RHAgQIECBwcAEX93QG2OWA0S4jlU5HvxIgQODiAruse3cZqYtnFQEgQIAAAQIEShDwnEwJqbByGGJY6vXr1/VJY77llPlr0eH27du3+mhT3mNbH8TCBQWGPpkbQfJAy6XSxbzcf8tH1owh+ZypuTEpt/dTCZdKP+clQIAAAQIECBDYt0A0U/cdQbEjQIAAAQL5Ajpw8q1sSYDAaIGbm5svX7707v7y5cve9VYSIECAwKUEnjx5Ej0niRmzDx8+jKcN7t69OzGEcYQ4UbxEfOg4EYaYu+uz6kM+1hMgQIAAgUwBF/cE1C4HjHYZqUQi+okAAQIlCOyy7t1lpErILcJAgAABAgQIXFzAczIXT4KLBCDGm5pjUvHB2zdv3pwbkvh6akzKbU5/i5GsyFHnHsf2pQkMzb+NSddfv34tLbRHCI95uf+XyjGgHgPzzcqrm/wvXrz4/PmzmqgrYw0BAgQIECBAgMBCAs1XVS10CoclQIAAAQIbEtCBs6HEElQCGxUYGsOIzuGNxkiwCRAgsG+B+/fvxxhzvDA+xvjqCbqxEB8/j6dy420Lc43rxXGur6/jmHHkOH71tt9YiPPG2SMMvpS775wmdgQIECCwmoCL+xD1LgeMdhmpoRS0ngABAoUI7LLu3WWkCskwgkGAAAECBAhcXMBzMhdPgosEIMak4uWz9anjMYboNIuV9ZrEQszIjXm8MYbVnJT77t07I1kJtA39FEOWQzMfhx532VDsthjU/9lioBcKczWgHgPnMU08KqC4V//582cMq0d99PTp0xhln2vkfqHwOywBAgQIECBAgMD+BAwg7S9NxYgAAQIEJgrowJkIaHcCBBICMY419LFcAxgJNz8RIEDg4gLxbb34t0Iw4qGHq6urFU7kFAQIECBA4OACLu7dDLDLAaNdRqqbdtYQIECgKIFd1r27jFRR2UZgCBAgQIAAgcsKeE7msv6XOnu8fLb5wdt4kiHmtcUEt/jvvXv3Hjx4EMu3b9+O7BETcb9//x6t4tgmpsLFv1aYX79+Hd/gba3053YF4vGVDx8+dMMfK+NbpDGa2f3JmuUEzMtt28b7JEZ847t9FH8TIECAAAECBAgQmENgaFbAHMd2DAIECBAgsGEBHTgbTjxBJ1CwwNDk23jbqJc2FpxugkaAAAECBAgQIECAAIH9C+xywGiXkdp/XhRDAgQ2LrDLuneXkdp4RhN8AgQIECBAYH4Bz8nMb1r8EWNqbsxuaz7GEN+ejO9Q5gc85u7GNF0TNfPFNrFlJGh8f7T3/USRWyLbbCIWuwnkP3cTExEhQIAAAQIECBAgsDOBeIvVzmIkOgQIECBAgAABAgSKFYiP5faOW0SA//jjj2KDLWAECBAgQIAAAQIECBAgsHuBXQ4Y7TJSu8+KIkiAwNYFdln37jJSW89pwk+AAAECBAgQIDCXwMuXLz99+vTw4cMRB4znHOIRCJNyR9CVv8uLFy96AxnTsL9+/dr7k5ULCZiXuxCswxIgQIAAAQIECBCYKhC301MPYX8CBAgQIECAAAECBPIEXr9+3bthvGf00aNHvT9ZSYAAAQIECBAgQIAAAQIEVhDY5YDRLiO1QmZwCgIECEwR2GXdu8tITUll+xIgQIAAAQIECOxMICbWxhdQo92bOTs3vpEbM3K/f/9+dXV169atnWmITiXw7NmzIYq3b98O/WT9EgL/s8RBHZMAAQIECBAgQIAAgekC8eKi6QdxBAIECBAgQIAAAQIETgp8/vz5y5cvvZv5WG4vi5UECBAgQIAAAQIECBAgsJrALgeMdhmp1bKEExEgQGCcwC7r3l1Galz62osAAQIECBAgQGDHAtXs3Ijg9fV1tIFjmu7Pnz9j8m38NybixtvGb9++HRN3458P5O44GzSj9vjx4w8fPjTXVMvv37+Pt9Kbkt2VWWiNebkLwTosAQIECBAgQIAAgakCBpCmCtqfAAECBAgQIECAQJ7A0MdyY2/zcvMIbUWAAAECBAgQIECAAAECSwnscsBol5FaKgc4LgECBGYS2GXdu8tIzZTgDkOAAAECBAgQILBDgSf/+2+HEROlMwXiUZbeeblxmJia+/LlyzOPZ/ORAv8cuZ/dCBAgQIAAAQIECBBYUuDHjx9DH+xa8rSOTYAAAQIECBAgQOBwAtH2HhquiLfJeo3o4TKECBMgQIAAAQIECBAgQKAkgV0OGO0yUiXlGmEhQIBAj8Au695dRqon8awiQIAAAQIECBAgQIDAfws8evQoPpX83+v+76/Ei+l7t7dyioB5uVP07EuAAAECBAgQIEBgKQFvdV1K1nEJECBAgAABAgQI/LdAvCv0v1f85y8fy/2PhSUCBAgQIECAAAECBAgQuITALgeMdhmpS+QO5yRAgMAZAruse3cZqTMS1aYECBAgQIAAAQIECBxYYOiBlp8/f15fXx8YZtWom5e7KreTESBAgAABAgQIEMgUMICUCWUzAgQIECBAgAABAhMFEu8KffLkycSD250AAQIECBAgQIAAAQIECEwR2OWA0S4jNSWV7UuAAIEVBHZZ9+4yUitkBqcgQIAAAQIECBAgQGAHAk+fPh2KReIxmKFdrB8nYF7uODd7ESBAgAABAgQIEFhW4M8//1z2BI5OgAABAgQIECBAgMA//nFzcxPvCu2VePjwYe96KwkQIECAAAEC/4+9d73a4la2hYf32AHYDmHhCGxCWHYEQAgLIjCEAEQADgETATgEQwTGISw7A3/zHH1HQ0OXUkktqXWZ7w/Qo1ZLVbMuKpXU3USACBABIkAEiMAwBLbcMNqSqWEqwYGIABEgAnUIbOl7t2SqTr68iwgQASJABIgAESACRIAIEIHTEPjhhx++/vrrKNefP3/+8uVL9BIr2yLA53Lb4sneiAARIAJEgAgQASJABIhAAwSEZwMa9M4uiAARIAJEgAgQASJABIgAEfh/CLx+/fr/Ff3///Of//hV/E0EiAARIAJEgAgQASJABIgAESACRGAgAltuGG3J1ECl4FBEgAgQgRoEtvS9WzJVI13eQwSIABEgAkSACBABIkAEiMCpCAifzP3ll19ORWUo33wudyjcHIwIEAEiQASIABEgAkSACGgQ4HJIgxLbEAEiQASIABEgAkSACBCBiwj89ddfv/32W6qTx48fpy6xnggQASJABIgAESACRIAIEAEiQASIwAAEttww2pKpAcrAIYgAESACVxDY0vduydQVKfNeIkAEiAARIAJEgAgQASJABE5D4NGjRymW379/n7rE+oYI8LnchmCyKyJABIgAESACRIAIEAEi0AABPBvA5VADHNkFESACRIAIEAEiQASIABHIIfDu3btUk3//+9+pS6wnAkSACBABIkAEiAARIAJEgAgQASIwAIEtN4y2ZGqAMnAIIkAEiMAVBLb0vVsydUXKvJcIEAEiQASIABEgAkSACBCBAxH48ccfU1z/+eefnz59Sl1lfSsE+FxuKyTZDxEgAkSACBABIkAEiAARaIPAy5cv23TEXogAESACRIAIEAEiQASIABEQERBeiMPnckXkeJEIEAEiQASIABEgAkSACBABIkAEuiOw5YbRlkx1VwUOQASIABG4hsCWvndLpq7JmXcTASJABIgAESACRIAIEAEicCICwidzf/nllxMRGcszn8sdizdHIwJEgAgQASJABIgAESACIgJ4q+vr16/FJrxIBIgAESACRIAIEAEiQASIQAMEEHv/9ttvqY6ErYvULawnAkSACBABIkAEiAARIAJEgAgQASLQCoEtN4y2ZKqVxNkPESACRKATAlv63i2Z6qQA7JYIEAEiQASIABEgAkSACBCBvREQXjr/7t27vXmfgTs+lzuDFEgDESACRIAIEAEiQASIABH4/xF48eIFsSACRIAIEAEiQASIABEgAkRgAALCDsTXEEP1agAAIABJREFUX3/94MGDATRwCCJABIgAESACRIAIEAEiQASIABEgAlEEttww2pKpqPhYSQSIABGYB4Etfe+WTM2jM6SECBABIkAEiAARIAJEgAgQgYUQePLkSYrav//+++PHj6mrrG+CAJ/LbQIjOyECRIAIEAEiQASIABEgAg0Q+PLlyy+//NKgI3ZBBIgAESACRIAIEAEiQASIQA4BIfYW9i1yvfI6ESACRIAIEAEiQASIABEgAkSACBCBqwhsuWG0JVNXJc37iQARIAKdEdjS927JVGdFYPdEgAgQASJABIgAESACRIAIbIvAN998869//SvF3vv371OXWN8EAT6X2wRGdkIEiAARIAJEgAgQASJABBogwNP/DUBkF0SACBABIkAEiAARIAJEQIHAX3/99fnz51TDf//736lLrCcCRIAIEAEiQASIABEgAkSACBABItAbgS03jLZkqrcmsH8iQASIwEUEtvS9WzJ1UdC8nQgQASJABIgAESACRIAIEIGTERCOuLx79+5kZAbwzudyB4DMIYgAESACRIAIEAEiQASIQB6B58+fCw8G5O9nCyJABIgAESACRIAIEAEiQATUCMh7D8KmhXoENiQCRIAIEAEiQASIABEgAkSACBABIlCDwJYbRlsyVSNd3kMEiAARGIjAlr53S6YGKgWHIgJEgAgQASJABIgAESACRGBDBIQjLn///fenT5825Hkalvhc7jSiICFEgAgQASJABIgAESACByPw8ePH169fHwwAWScCRIAIEAEiQASIABEgAkMR+O2331Lj/etf//rmm29SV1lPBIgAESACRIAIEAEiQASIABEgAkSgHwJbbhhtyVQ/HWDPRIAIEIEmCGzpe7dkqom42QkRIAJEgAgQASJABIgAESACJyMgPJcLWITjMSeD1op3PpfbCkn2QwSIABEgAkSACBABIkAEKhHA7tFPP/1UeTNvIwJEgAgQASJABIgAESACRKAcAWHj4fvvvy/vj3cQASJABIgAESACRIAIEAEiQASIABG4isCWG0ZbMnVV0ryfCBABItAZgS1975ZMdVYEdk8EiAARIAJEgAgQASJABIjAEQjg1fN4AX2KVeF4TOoW1usR+F99U7YkAkSACBABIkAEiAARIAJEoDkC3D1qDik7JAJEgAgQASJABIgAESACMgKfPn36+++/U23kN4mm7mI9ESACROBwBL58+YI9Xfz9+eef8LH4F4BgAxh/jx49evLkCT9FfriGkH0iQASIABEgAkQgi8CWG0ZbMpUVJRsQASJABO5FYEvfuyVT9+oJRycCRIAIEAEiQASIABEgAkRAg8Aqe6B4Ab3Znw2ZwgZuWMmaVgg0fi4X55l+//13yNL8Yd/9v//9r3vC6euvv/7222/NNjz+heB//PFHJTOvXr16+fIlGuPfp0+fKu9iMyIgI4CUzefPn6G3Vl2t0hp1xb9GYx8+fIgzeTw4IuPJqzciQGW+EXwOTQTmROCvv/7CBIdpDoGZO9MZat1pDnMcojLMdw8ePJiTl42pevv27bNnzzZmUM8aJzI9Vhu0RKrCBOHhyhHeCQzaZaPxTnBTjMP7yZ0L+X7YsmciQARkBE6e/el7Zd0YcFXedTjhuVwuGGU1M/ggWDVrahTQPswbm6gVISt0hgtqGVJe3RgBrO9++eWX9+/fG0vxODWLPnhdZD/evHlz++4evZ8nIP4kAisiwLTSilIjzUSgIQIbJxO23DDakqk6fd5YdesA2fsuhitLyHdjq9zS927J1BKWQiIHIMBs1QCQOQQRIAJ6BDaOkfQgsCURmAcBmuS9slhrDxRY4dACdmxToEGd9A9vpjphfRSBBs/lQjwQnnkBdnQMtxKPPuLP25vHsZX//Oc/8quyHz9+bFUEm/djdu6x4AGp5rQN/kUZxJsCDhn88MMPLmvTlsMjRGAB1IIX/GufyTEP5ODfVfi6Avivv/4Kjc0q7f9R1v+LEk5f2eGAGBwW1BU6aStZIAJ3IXCmMiPKgW0a5xz10phT8CqHOqHAZ8I52HdM2IHQm3WY9u0SPHNZBzLv6o2AMjb7P5Pc/5vmbJQFPcccB93G38yPwGX9wIsXL54/f14ENR6NMOaPed94GNwOewcmCJDwXZfmCxI4HPgrC34Rtds0PnAi20N7qzXQSPzdu3fG/0T7MZfwb7hshGuCjzphwRJFpm2lcrIwg0IcUYnMuZBvC9QevZ3gefZI4Oyhb1kuDpz9LSb0vRaKGQoI/gUyNn7AUqmHZvYHRFgf2TXLKgtGQbLZS8AHuoE/NyEc3mXx8S6ZB3T3C1ltugyw2Fyc4Z3pMk8H5vwJCZpEh5FXw4QPcinIwMBklIxjdw9ahKO0yvYNm53g/U4I+xuqxLRdwWDN9oRxucbrglpMPfjXet2jdnWtsDZLK2Vttt9WFyC1+1woIOE2LPqFhiMx6Kq30W1XvUESNNwQ1nDOsorEwqIIbJ9MgHXst2G0JVOlFrS96oaAZCe4JfZwQ76UNZuFK0qu12q2vVVu6Xu3ZGotwyG1nRA4IVsF6LKxARe/k5/QM/pPOQo7I3skMbaPkTp58tu7RZhklRPbQCgj1WYKCz3opIQRzGI3yn6myJ7vxe02bW5zniMTnkr6i5rRJPVwQTG4B+rChVnJ/emVYUTNj8F7Q5z785/aP/g1BMRtgcMDD3/88UdIEY6zeAPBfsJm+hrcjoE+fPiAjR+8nxsf4AUvGB1eGGPBO3vDhT9xr364W1qCwp9//jmELuQlrAEUQEZDNpAMb/dqgKemqwFtIHRgopGvx0LqJ4CaXxMGANtvCCCcAt/Ww4T7ETBtz7sqM/jC5GKcMzwzDNY4Z7gyhMt648VdpbLD0LgLo1jVUhZAFeYOpc8sperY9rT9OtHDdjTQKXUbzW6Z5hBaWD8AD2/9AAytyA/AhyhhxIj68AAt0V7Zs9AMnYBCvSzclhUuTqDkrktbTmSHaG+dzrRdPMIbwIKaGGMdO0vf1VYWxjthvoBRh7CEq9F+UtPMgFsuHE7wPOARCmbWCLsmcELz2bJmy9lfKaldfa+S/WmbuTG2V8YUNi3Z1YTtsWCsZj97Y3MfhZAV68dojJQlpq6BJm9WGoyBfgTeYVDnmUz4k+myOiG2ugvzDqImRMiQnaAYuIoMA1qifcXQUA9NEB6qB2r0SZsKwrxb9vB+J4T9nuAO/AldxcRR4XJhUzBG5Q4FdClqlW4l/MZs+LcNpwekleAhQbNZxsLjQbLwt8YtF6W4K/LAGBp3YRRXppoy5A4K+2VOjIZXEIZbwBFun00tN6BH43BmQB5aDSMSQhqNhrttoOoz8OWqEJwzfIVLpL5c4SjcofuVt2SqCK4tVZdBqaADy4UrAi+7XtrSKj1hbel7t2TKE9zqPxFcZUOXfguNRdFDOKrBLQusbXBXiAvXysWvp4QQLtYvay1+KUdPiPi5ohxDLpQ1J8RISihma4YoCNKBNq71oJMmgQPWitAGDudsVtIks7qB2IN7oFmUbJQYFhClZG9ngzoEvsJtIeJyDd7Tg9fX4T2mQjM4Vojt22+/RcH8axrb1zAIt2OdAAdqX8uKryGFjeGUS1+Pivd240X1uNG+dVWgP3sJU92cD4uDTbziAtPwdTYhO+TxIWsBarxjAPKV4UI/aCa36X0VsICXUJGajAtVh8by87lNwPQ6cT+U7V2yPzG/NvmAtnmTCro1XsstCCZgyYgW7Es4cNU4n+t6sqsy45Va3333XRTGikrYu/6rC3ivDNym/qsOAj0YF7kVO38JLXlJRoC2L+MTXoXCv379Gu+7Ci9dr4FXrHhvcd248LfXAxgzNKZmzfdy0QbQlVJ7ZepBIA2fY783VTo02iPwwF/FjdFb8MCzBqjovXWVu05kJ2hvncQxz8KHdHJQmHbl1UodzbvetehCXimOM4OHjT0PJoupEjhYrXTKJ6Q0/PrKESZ/PayyOTRTwL94sWJF5LDr7J8Sn1u/t+91OV2uDNH89NNPKbKLsgqpTuap32bB2AlSjZ1eGRprLqxPscdxpRPNvZrAAJ4czTS9wXUj0ma6TIPVPG2gzMg2VO8NYWMOAZgyCHn16hU0JMo7dB5dIWawaXZ0G+oSzhb0TqJu4/001h2VRVg5bbosJPWcGvhb7uoK4l4urbTBVhe8N4Jh/LXy0q2EOHKfQtDJnS5FD+F4DN57JOaEZALit/02jLZkyjMN+eeuqsugNCX3VjNdtH/ugkVhKa3c1SpdHLb0vVsy5Uptm/KZW7TV4tsmW8XFb6gDrUKCkYtfynEPOYZcKGtOiJGUUMzTDEKZ6pxMBTKalSM3K6PA0iSjsNhKrA64B2rRyBbkxG/F06PZEYsaIAIxj+2YT3wj+MG2stmnVp5kKBpuXOOix3mxU4499RRxeKcmUkLY9YfH1HSL3vBUQ6pDbA+jn9R7OnGvZgi3DbYNUpRX1KM3t/MZykC+4UMaLibYe0sxCBm5LaNlWEvq9gH1oBCGGiXMVAI0MAhVBIAQK1QLt+APBfwUVNTrE/1MqBUDEO46hCw7IwLIqAkNkLgn0x4/r5AKtZQBWVqZ2+IveC1XBLDZHm4To0NY7kAslyIgq/ppti+jBx+IeVb2V9BzQIrIyk5z6NOd6aC0WVvAKK38rcBRlheZU/cq+BUGwqWLHgCQyv2bq3g/EyhBhIz2WZBd+oeVlYxomM222Xsi2097swLNNoCVpVZzroabVaR1UMY7wXYQnMM7ZYEd452yzE7eAIFWat0NWUy+kFdiC2/m6lW03Goiaxu4RklFpYbxrIGkOg/rJ5k3LdfwCSGR1TXozfZcV8BUXj163Y3XFxSdAg84kyIM9579ZShO8L0yApNfhd8TzDPrFSfnzpK32YLR8tWqgJhTE6+6qoLJFw4Wd+Ff/LmX5DJiFbiFVpRH+9EEBpr5BfOmEDrKbApXmS6LSq1JJcQKr6VRAEFA9hL6QW+CquBSVEOg5NGgK2VlXdMRm3m/VsKFlLMTHIRY5Nys5phCV7E2sZepOuGuriwOaGPKgbiKhzZYr6Ex5lk4KPyhcGNaCaO75F0sY/aUUTJXL1puikgAqxldaANvfMWlRAkz85QwKC/pEdCYGLRL32HDlrBlzClRHTCVUC0YCHRsrQMeW24YbclUtTLvqroGEAaloWIsGq6EjGxcs6tVbul7t2RqY+NyWZPDNhO8IWxzb6kut11wpaLNavLkGzfLVrWVBRe/oTaOWfxSjq7ZHpXE2DVGcgW6aBlLjNAhVNfcktXRrByhgVkBgfjoVlQ1GubGOTcraZKCPgAc7oEK+KQuQdUFY7nFORhSIVCBtjHxTwq06/Wqs55mGIQdUQkBAmzMIESrpqbCZiqG22C6SiGsjAghKayE0RhQAEDAjg7xL/6Q3UA9FD21PYZ7sasREoB7o1rhVuLe8MYxNfDFLiVuGVCAI9CvpASgaXanEAfo+1QOfXIz5m6s9LdX5sHrfNhpamq3rhKOEc3wByngX1AIp4G70MB1JtEy2twYuFi1WbdA29fIDjqWmrWNWkIPEaFBkzW9oQ2UHK4m22dX3dbYV9TowkrwIjAOZMJbMLqJlAAa0MDtsH1hhY/GwhDmUnSgcOgbazRcZNnUNNh+IttPezViTbWB7WQ9ORCDVph5NtWPqYdJZntDoK7pSh5o16urL+SVcskqCTwtoFD2JjdrG7impgCZBnN1Y8+DeCOFTEX99ehl/IR+3afJQV0FjOYWhEYa5TRttp/9BSgO8b0CAvNfkieO637jdgTAguwHMIkst2BsiCrcrLDW85wktAUZIbNIDGlAV4hXYfXAM9unvFANOy+q0QQG2fmF6bIizGdo3C9KiaortD3UNKhNSrVSE6Kxsh4Abun9Qsw9N6X/GRWrFURUnTA63CBE2TBdZkc8tgA85WnayNSCD8XGNGQMDf/iz0w9sL5UP7h3xV1doxJgUA7VgA8YhD6jZVaLgFW2t4ZppbYZA4hYZhAIdJ27oWAAUKYhehU4pHbV0Se8DfQTPVsJomC0OissYx3oPBWbRelhZRSBlIzcaeWWlRGs26XBLUNDoDxWc6J8uZWgX8Mmwnh9n27/peXoVOsyeHsZCJOpUgRs+41V1/CIybeVim4QlMJpZOesacMVq7TbFza2Sk4ordxRUT8Vs+T2VmYYzPpD4IxVcBM02i64UgrQhFS3ky2zVW1lwcVvSht7L34pR2OqwCG1ctwyibFxjOT63kXLmDJSDqGi/pasjmblmE3CdE14gsJbkEnpJE0yhQzq+y18onkJJKhDBYY2pjR2/B6ogJV3SdArOJMo+14PPX5iwk1tabkuruhYWg86q/vUPpebWkG1FYzefiCYUp43mK5ClsFUVkHhIwCsHjG0hFhDzwKND1MM8DWuJUTL6CqkfEBN9CAU4Lqy1MdOjwbwqebsAVD3GyLleVxNuyJQl3Jovtttp7I7or58gjK3xV/O10SDJ3gq3KU0Xo0rgAq1nSL1CrNBS9q+LERMvqnFp/Fd1ye7VL7J9A8BpRYbMuXZq9Hwo84hCwYYogd+YdcheVH369IjjGJ60we3brcjy2F0F+JwvSaK5HVFnSoq2097q+UOa5LRwNWK+A2hguyaYDhRQ65mZI8bU1Nq1n0Vsa/3dZBjUc/6xilOXY9aoXhRAtoGri6Fbjk6tFcp25rbW7YsqMTIedMyOFsCR6/kWaiVDa7HWtlZUkmJ1wxzuhWTXDhh9k8hkPJIgqGluhLq9WrZz/cK5M1/SXah123wRgQ2XjC2QhUhgefcoj/hx5RpIo8w3BXOnnYIdNtJwWStNgQIQyNdFs4d6BO8KHFguszThN4/sysvCN1IEC0xFxjp41+UIVPMStHJ2uqqud2VPsruVZSxRpNnGXkRB61riBJYE0wP1F7PQsjsIAAQTOwKpxrr9kST+ilEIyF64De6ys5qjjDKFRz2uBd2FDpbT16QOCI92bhcNNASmEf1BGrptkQZWuoNF/5EV95dI39mnRvIq1jdAyXZhIFDVOFLecdAIaTVNTBMgYBhW12lgAPJkGVoPhRb4/mhpZrFDjRB05sAIC9ljQJydCOBMYhFZ5nrk7jG9w5gVqPbofmMrAknjqzct2Qqy3XYYG/VNfxGg406/RTCxSWC0tXDlVCBt6zZ2yq39L1bMrWlcYVMpTZE3DmidE0RjmJq2i64XArdcmr0ivqNs1VtZcHFr6uBXrnr4pdyhF2flsTYO0aqcNSz3RLuwng+oejngERHCKBm5SjspCDdF+Zw0CdmCiU7MOqwhxA3YVkaMtWvhiaZwja77oZMjWKgJaYzo1T4F2WoCuQbxdbVBNzuKhXK7lWUkTtFbykKUS8nV+/NXYfsuNxVJAAFHJSXIB2NfzB0QnzKbqdqpnouN6o3WW2r4zPqUl1VMGVZ0aNDyxoWDiHXuKYYHa53JbQzu6yF+l5Z1kYnJ0xXrqcAGTJQuAoyeqPh9Q+qQqW9iIY7hCYZJC8X3d5YFhDIKjkU7IqSu0PDq2SV+XoDd0RN+Rxlbou/YIDwbKEcYdQacXhtNPo5SfjuUT7/Tw22e9u+ICNEIHJ42goZ9CMMhEs9YiFhxNBy5ZqU9XnahRFTiHktU8PJQakmZkj1PKYebAr6dv3SORPZftpbJ31MwbLqCnO0ZsSsTaUsWtP5fm3CNRGks9xCXikXjdNupR5tA9eUyWgY39jzzJbAyTqflByr6zGBanRAaKPZbKggT5P9PGf2j+J/lO+NIrBEJbRU1v8luIgSufeCMcpyUSVEn92Eg27AkN0EeNEQbuNodh39w0XLC0m3E31ZExik5heESaFRMF2mB39wS8gxG/1CjaGBWcKgitk4xyziwvAslXhxBw31yq3RUOj2JpT39n4a63aBFcopqXkahRFTqyevZWqsHl5OUIAlLmksV0Bew2N03lliV9dyt0FaqW3GQEijQdyhAc4wd4dChGJXOHwgqVnVNonZrAaeVoiuXj29wgw7DBb4yZCki47RJT4b84B3wejcrqrLGho8EQz+iYm+lLstmSoC4QTVNYDAHlsp5NJBaTjTebBc9CRZm0oF6kV6u3fjE6wyqyeeWo7/yQllbyvzuNMkClr5rrYLrpRpeAxW/9w7W9VWFsLsycWvUdROi1/KMQztNk5inBAjVXvseW4MN2JSs5WmfmRWx2KoWTlCG217t3DUZiVN0hW9WwYy2fDytD1QFx9lGTAKXgJ2quynYTPNIQ2X5lTuqCFJzbvKP5cbRaFi/awnPeprXKBRRkSo79C0RGwKNcKf11Xdz1umK8tydtkGppCFse2vFKDWIUSWfdluzY3A/AoBpfdCN8KNOgTQILW0K6F9dMnnAaU5rioMwUtAIDu5AvONczdHKTMsFCaDPwRM+IMVX3HXqXxNGLhDx644h3Bx7vkB/LQOk0atR+Bw2xeAik7KVutgQVf0ORzXGKbtPyw0j30heusH4Aqu+IEobZ5qYYgUYrDckN9oTcrhGDy33BULVSVVc9REtp/2psSaqoc1waaiZmIrKw7hhcNl4/BW66Bw6LVq4E4t8rYARe3HhUYHKhbySoI9D29Zdgv7LRw29jyzJXDGT+ipEEVpEWgWJkZcc6guw7fINBw1+4dQnOZ7QwRWqZGjfYQ0qzDi0bn9gtHjt/Rn1EGF/rBVwGDJQ4fh2hY1zeOicJSQu+j8wnSZFdYSBRMmhcJ1a0rVGNoor+a8uALKpkx4ulSF5WjqpkIK23u/jcP+CnEvegtMJuulW2UzohZhbRYTQWiMXg1IHY+zJqWwRFoJjGBRgD/4VfzttNWlwT9Mzlxx9QDTm4A8XcVPqCuajdfYPUaEioaQejXWe/RmORqr73fAY3x+yRNo9iesuFTWWzKlB+EQ1TWAMCjdJlzRa/iKLQ+xyi1975ZMrWhEFTSHq4Aw5ChNVaXIgI2HnTevSY1eVB9dm1tSsWZsu5BBb+jT9h8WrizNooybEbn4tVBfQRhg3rX4pRytBE1hUTlGjdSrPCRG8rhe8eds52QqMMymwWFucD5hz0dtVtIkQwUwNdwDTSFTUS8bY9QMK0ZR3oIkszfnan4OJlLJi9As81xu9IkjxNNCj60uybEmXNL1gSAt9INtJLApDxfKftgmRMhmNhMBXuCYwhura6ITgEEAGIbgeDWDd3BDUbZa23sAAmSP0/AnNrSWcwoem/f+HJm7gaTgCuQkRShiTQ10EpqAnvFXhCeVGXBBLvA2WPSGaAjgQ5Qh1F7gDtfUxFVmCcNA9AOhOOSaw20/BY4MC8KD1I0X6+XAA1Rd7F9zO6wVJgwvKhi+dylMlnlOQKZccyTFjqhhQdnG9ikUoi5O2f/gZqGHPDAqO0R7sV6QF/Otpl2jw9lHc0MPMFj5bx8OjiJ0I6WxaB0XoeG7lDRZyEcJk2dJQ0MrFzThwsHDZEvPA9hvT+CABkMGEMafWadodM+1grCMHuC14NnAIPr3pHnlJ3oDnei8KLBxKYT3BnmwHTCLrjTkhU6glel5UIAel9RoeXBO5kDf6wlloZ/yGmeheNvFXHZHey8YXRxSZfixqKNwK+HB+sUq4Xq2eb5IDsgNp6EnxzThgtAqbg+nA3cUlJuznxL9ZvXZpRCArVZj2Y1YCRYNgcb2xrDQJEiQyd7b+yEcAoahewmhtjXhYhk92KsoAE/BaoqiSqGf0y7JgQdgh8+ENBvCAj8Q+mFMhRgCE4Er8WgZltuQGE1XIFh2F7jaEKKsLw0tRcOF3AbImyVkKJqoFExlNC71zLYVOBrC5CnGc0f4GQYeMkrhVYwo4GMuYaDwRtZoENB4deM6NL1dbBNqYJM4IaRqwmRCSKStyeo/GkQdhe1hwsJmTFF1oWOHBKUnhCsTeowKkmiVUdA2872Gxy2Ziopv/ko5M2Mk1Sq0wxIDwY+39NAoQ7YNvAfCY/SMv+uYy5jsna3i4rdOf2Zb/FKOe8jR5YIxkovGWmXYI1wE8pmYAUM5yhPcsKyOC6mc5jUEgyn3FpRP26wMRdkqWPKAXSsPls3bQ7tgDh6Pyp9yeGZNqWgIWds7yVTJL5rJud/B/gExtgVZX7gdQz3apqX0XG5Uv6FDpWPUtZezWtV2JRAT5Tcl+8HqaMjGVCQbCaiVd80F9rOXQpcEEEBSCiJbP0xnwEJotw13akOIgIBlM1XA9BneyBolAqHWhTg3d7vQas24ISW2BkJHEAyXEoaPSsbRjMocYqX30uEepGetgPeKdFzaNJErhnNvYTmLgMYGd7X9FDhyAADrSN3YpF62PtDWyqCy1MLiwnWpdb9uwTs+5ZkqdEwYC+y4XWXLDYON7FhoELo4gZcbL3Ei88DfWHvlhZvR6oZmYoD1UnKh7fR2jJ58p/oZddrDFmWyPvRYyBvwGTxElXBjzxPV89AVmJoBCZysU4rS1m/rPdQHICYnhT0KYVMVrvvk2T+qk9v73lDTVqkJddU1AW8psQRTXDDKYopaqCt0lAcsbMPnsjCoTHnRVY2f9xbvSK24OMA0vAZFBLiNMYm4PUfLGM69heUsAllNRsLkogSzQTXUrCikl/1tUVdRfOj9DCwbh/1RuS9UCZOUtRTuUc5SXmE2tOgJd3XBoJxGMDNIxdpEhi67goPLlXu4cjXrz+28GeaB793qEkIXT98arnazwgJcKwbwV1So1b1ZBwVsB2RUwE4YMDS3ehc0z46sxbmFSQ54uCSlyqGjcJmdsJxixK1fhSmqrqdgGwelB4YrnnBX+UmrTEnK9bGp8iq+1/KYYsStX44py91aBW8t4IrAlo863yWH2V0Xm9Aceb0J2i4mD4uUUybGqgcKobV6QTs8fCvKEbG4Q0fLXPy6gqYcXTSy5TmTGIyRsoJbqIHeJOHfxmR1PPS4WekBEv6kSYaYoCar2wfugUaB0lfKUfrgjHo04spWwlj0/M7QUnouN+ocoffD6BZmxIqaAAAgAElEQVRs7PqGfZQLTdhtlGD8dIWlRfZBlHCJEmWzujI8POQtgaIWAkWqHrHoxlBhBogpxCQEYTm/UAR718byrGCgbp67MRyFoU8oWa8Gqg59aOKdqMwpvQqR8aRgfnrOEEJxm0GvUv3X1WM4t/9oeYA7qiN+zruOtf2UOO7N2xqqvNO6np6PzN5q9j5BnrdycIOo7LysDwgNDnBNKdmV1nvARn96Lq50iDHtQ3c9wA3OH5Vtqb0apmBTPRQvG611GrcHL237PHAhDwAZPKS0SGOki86b+vl6wBwE/DFKdOJOVXqxSkqCDeuVyoC4rs5/Hj77n+l7G+rn4K7c1UFopGOcRkOWuWCUwQy9Uyh0YCh3cvEqEvvQK3j+0Fc0nA7CzkNO3dNL3kzKdNlFKfe+PavJ1zekDQuyh4RSFcUJnpq5OplNzmQhpfdzIVJGep7PccWdlYggTVeytgyldSk8sMxdXY3QNapb5HY0g5o296aVsl7dmJKXBwZc1sRQuGXuju7Jwre4hEXb6EUTtnSdlTuQW3aDnLAH1kQRkGdSA++AxVFoDgMGnX8rwYjMVfJU2XMUUVlPVZlixK1fgimqblSvNDM7ZL1WUKphastwJSrimStplYJ0XB+bKi/he10eU4y49csx5TK4UJlbtK6w5Bgbnspt3Kk8z+EuMBg6Z9dIbdmzVi5+LTJh4ZbFL+VYZK2zJTFC8XHRXSTQCRvrE/UDZB3iw83KEBO3hibpomHLISzeDAjX2mQGzLrootW9YIzZHTfLe7+CnP9svrkgMCIA5Qna+wl/InQ74aXkc7neDorhs/cJlRCg1K4Ygu+wcZMazVoRaAyerjSZPthPEwTkTmQr9ezB/BxmFd50Du8JaqHJvYWV0lIXjTHSkWW34lWNPTbf3zVAeSt8V5phGcqGsKAhwlRmAUw5h2Wk4+ZrEI25ePYIJjTaAiURmOIlD4Fjbd/DAT+hwLLOd/KBISWoiQaH1iVCyZssfqJDe5WaaMTd03XbwyFk6UTkYPnSFBpKQTOc6+I8ZOb56TpeMMWozIrG1caUuBfSXm+SjXLksmNxaFLA6NERbeWZk2/UV3Mhb7Siobt2dVgTCrpq2Xbh4FKSKm/meVw2NUEjwO+dE7AkaaA2yoCJ0t41spANcsBCNT0nz/7H+t5qbbn9RuuWo4XseuF2+i0BIJULRotGtJDdxoMOdF3MIk6QZ6uGM4Lnh2X19iJ5psui+jNPpWbDsmirWGCt+VjRAOmi3dH7RSUYhdpzBe4K3W0PB5Kd/rKRpDdWp/VXlPcJK+H/s275SuytZ9kVtCej1M+Gc5NMpzcZRelxlVburfQqRo+OaCt7p5XkKM6Q4eaBPbjmmbs959DD9qMLLiupEKtSZTi2vUYJB2RUPG8J04PjgtB7D73EAQ9Pz6M/XUexhDJHufAql2CKqpvSN03s4c7vbnugOltQ6s2/nq6any47KVjq6m8PV+rIvusuWqWAfFR1vcolfK/Lo0d/9OdyTLkMLlSWk59GND2WCYBoqi1aOG05wO4EQlRV5DXUxbxcdEShUobFaIhrrd7ky8Wv599crATYm1+iHPWQygYY6ry+57qWjJHqcJv8Ls3kC2XrnVqJouSpnOfEzE+4enPvtD4/ylqTSg8f5sGAavN9SUFSzcdycxpW2wfHWil+EXxaksICZvbUjc3rvR2EkBihpjkxXTtMPpfrWb5huF86KcVkShJYVqVuuVifGtET+cjpSrN9OzLgVs7oFjHo0kWhaG7PhrOAyM7lmg71bZSL/FYnY/SEbdBSo2z90hZWh4UCps/mB+upzLLqyrGCEZbrElG2EuwXSWiyDyMnDhnD+a+eaftRucgnA1xVj97evFIWTT8T8xjRzLw2avUaa6Zj7xbrQ1KFhtadGsKtHy93D//sT05kAkQa7VpIexEIucoZluHEBDSuX9Io2/VR1urh2IW8PEMZ5dxv4aBUzs08j8v1bAkc5BxCTxit6e0eXZS8srByuWIjGoe8cU7mWN/radcqP7NecRVGQCcXjLKwNFtr8NJQCbmf6quap4JBgI3/qwcyN0Z9kTcNWVfsTgf91vLuKB4l9mfDBfVFAKe9HVLLCreVFhkQ3GyqlZRbKN1RhpTt4hG8YJf6Itr0flEAsxMchGhVxWs8ebosyu/MlYA3a7Yj83ua9bJr4yB+DLzWM7iju+Xe6ybNKqYfFOtudbm7ot4q+LqHjwLujeIqiVuO3stKAYEZQjWNGdoIVuCl4pI3Fbq65JY1U2TF6MpbXEpS5ZETipJsuVmKEbd+fqaouoKUNca1UFB6eLgiCHq2S7RKWSKuj02V5/e9Ho8pRtz65ZjyeFzlp2bJeWX7ScbBlXiqDGfurmLkDquvMluVgo6L3xQyYf3Mi1/KMZRXqmYqOTJGSolp9frZzsm4eGYT45ivbarHzU2dsFlJk3RVxZShDFmdsTmE8PaKGqwRUkGjqUfoaFVU03/zPVDNoJo22ZMSmk6atMlSIkikCQHDOok/l5uyfGTQhlFmB3LdrsW9HyXKqGjYeRHQc3umz8rCFrIkWUmhMGYHN+uXDSWd9k6ybhqjAzQLIAtKBCbP3bSd7C0mVGYLRbSgmaFtdtVdgZRGS9HRU5Wa7AP0OXU76z0EzrR9DwT8lCeXW6aV7EJomJ67kUa0bF20m/62ziFE26uJ9pmqbBiXpoZw6/VceEwN+8mJTIbalWa0vIr2anx1UZ5Cxi11Nbsw6RT/p+i5t/7khbxGIW/c9LV2fZeGRL2NW2kpXGvenC2BA/lG34boQm3KtwRyRv1SjuLi+emTZ/8UpA1DRL3rGJxE1RM2VUv5UUko81TUCsRwwSiAg0vZ1atxyP2OZLkpqXAicGtaTQoaV2ziczeLhdH7Be3uQC7LbnlYGkFWmJmvagLdtvRrQqy6h+WaKBu9nyBu17ii5UXDfoHlCS9Bz7OZijoLusJsliRXYcaEQxrn1sRpyLhlkemXVtpjq8uVY9c53U1WuOrqlvvFdbIWrXs1un50IUW595EYTQSLNp0sUQ4qDBTwEjeK2BNH9Of8G0YegFEuvMr5maLqemL1fnoCDX+uEpS601zIhanZO1zxJDvzT1qlLJ2UArv18/tej0eX+FR5OaY8Hlf5qfGW22/RQtlSeoj6W0JKzFCyb+y6gnO1l4tfF41sedrFL+WYlZ3bYB45yn7AOC60OXbR7UptrTKcvDDv2Eu9szpR0DRaZ5ZR7h4i5sp+ayt3IAuOVxgzLWrAOc0kNZFkVNOqKzXmU7eD00+H65jNcjqM4Cwlnj3an7dE0XVom7viz+WmsvBXRqq+N3pYquvhNo3jGzNdQRGhUla9ooWus1FKasA/Sky0Enim+mlVrz/nBGJ6KI8SkH5ZhlZIztaPZsbthKosU0y6PRQJ+FOZs0qomaFtdtV1oZ0WkIZgTfYBHjLLHRsYBA60/VD0qfP9dqrtqtIhPbYm66YuPtRhB5ILrnVbTNyC2dN1bbMoINHkyMxwCJtlUouuuiykytbFFfU8rHFWQyxfx0Zle2hv1kdB0PZoRVf1y6bP2hppV16ud37yQp7Bg6w/e3ieKI+YTezMkipgbore26NSs1oxdE4Vy9WllS2Ah8/+J/teqwNrFeQwBg5zCXZkLuBnpnIyrn8es2CEEFO26RKD+KGfuDUzlCWmSZpRMyLmKW+q6qoq7pLcMhsW+klhg56ju2Mehj3MShNd3/L4E72frNUbh/0y4/NchY/NSgEN0GwwzfKGl+dVMKH0Ji9ryyAJbXqTgf5vTCt5M7InBfPT5oFdvZpn7nZXglCbroqt0ZmLC9sB+jbbEJqAuWtGxVWhqAnYSihYk4DZE4HSN3Y6iuARE/1pERAK1lFEe5iwUuDFXpqcKapuVq/cacuK1S2YWd5dMBaFH2P2cDVTz/bhSlbWkzSgVWYF4Rpgqjy57w15TDHi1i/HVMjmEjWaJFKngEoO5zBf9IghQ6Fkp4yui7iQHluTdY89kop2dFvg4tdCoSlk1Qle7pbFL+WoEZ9tM4kcs07ATprHLrqtyFYsQGpWgqkCdGA8axrC4FI8r9J1rnTXnimsUN8bK5pkiDD3QENM2tYICo9LXe3OYySbKYqSutyCLuJHPGdn+QQiHkbDfloabKHrqkkj+zHTlSafONIqXIlntyqtsIpSqO4Q+jJWiXa4bKHTykSTZbjRiPRgTtVSg2qn3I2g4Z1GNMhTmTUamDVzMxm7YA7IJWWpQoO7PLYG1anaHGj7Hv7Z1eAAlfZIcn9mBTQgTMrGSGYr1CXV1LiMCOWsCKzJtz2HarsVCpOvN1zfK3BhLp0ZlW2gvfIWlxHugCWANeFsUq+tndpxZyscvpB3HX7K+XQK4+9aOBRp4AaeJ8XvPAkcS6FGG6Gld03oUR9+Mcl28ux/uO+1ar9WQTbSTgFqW4iyqxUuGOFjU/GAWw8Tbisa25sQHrgE2HKTKCUbFWM4sOyawABVsTwKBabLrOaEBaVYwxsv1mj2wkcu+gw79H5ZsW4c9md5n6RBVgRwhnc5Pf3c1Nu6o0sSb5roTYOrMFlP2y+t5HEd/px2q8vk/13oeu8IoP8Qn7DGlSzLWQRufy735GRCVjqmQajkYc1d+SUlC2GzkIWwZnKmqLqhWL2abEQ0/x4uwxVPppP/pFVmBRR62rBmct8b8hiyENYsx1TI5hI1brIxlIKpaZL8DNEQ1rmdRgxpYLYqxCSsSSmGrTfW6vpzlMN+2tbY0YUCF78u5gJQ5hLlaOGaJInh2lRWfJ22RzVzBJ+qsJpTVJjwnIyh300YphTvzM1KmmSo4UptCW+8WDPnHuhFpqK3ywgPC5hBW5H+W9dx125aFExNZeS53JS2ITWv6bFHmzBtd/HIoEzk7ZsQhjzNS1PuzSBogIJtwKplwK9fVVJiDbWH/mSX2Wb0ftu312GcsAdNXN5pYojORohle3t5KrNGD60tpwrwje7x6AFeCGRrZFf0WKAGil3bHGj7niizK+d+p4c9SqI/s5uRMLreFIbBoecQYG4enaUkaRYD0NUoRNWVHhfRn/eGf1nWNM7Q5evAqGwD7dVIeeSUl7VWEJxV3Q0aHL6QZ/Ag6/AGnifFoMYj9T4f7NGmTA5gNiwNTryB6n6G5MGL1nVl79JIYdfZ/3Dfa3VgrYKssc0j/B7gcMEoo6o88dA1Xs3OvK5XRLnJKi+azPQGcsFhukxWpBmuCocLrWT7LXbsEEKhU2Y+BT69XwoZW591PoumyyyDkxcAr2Av5lITh1+NgxwFWeJ7TxAaMrpO0x6AN6aVLOapwrRbXQDNnaTGhNAplNz63nu4nvKs/lNjjF0zKhoCXPkeuJXgsp8q3zuzVFhBihG3fnKmqLpZuW8QlGqkfEi4khX3DA008nKdDCcUFw1bntz3hppmKRcKyzEVsrlEzeFbtMxWabRUsFNzCdaKPVPbrHdewtCsmT64+HXlawWUKlCORXABxt5JDI2Su9I8MEZyRbZcWSPfrlmdFGLcrEwhoxHZUSbpppddxt0yQEvhebHeHSVVHrwHepGj6O2y1l0/KhYdNFqJSE/jHFxZILkU7Wrmyv9xGTDl3377LaxEzd9//x2tH1CZTdsNoGHwEJ8+fXrx4kV2UM0ub7aT6gb3ju6S/eeff7o/s+X3799n25Q2+OGHHzQuI3Vks3Q4tu+KwPPnz0OPh0TSly9fIOiuQ1OZW8HrOqhffvmlVbdCP9lcG+5NzbBCt7w0EoEbbd9l8+nTp7IrQCbrm2++cW8ZXH7w4IGcW4cLBZFdqdLMua7tYxVRCtqrV69wl8AFePz111+FBmdekrU3xOTAqGx17YVpfP78ORSlVwOP6tX0+/nkyRO5cxCM5ZXcZoOrqTAjDGuHMXvCQn6S4CEr09U9T5bBqRpgzahZGoDmW/ID4UytyT7JCId9yu13mv3pe2VZz3lV1lil/d7IGheMWfCfPXuWbYOZsWu8Gr4EQSbJPXUkt7x41fX57pL5YrfC7RqbSvlSodtDLrnySrH88OHD1KWL9ZpgXkPhRTLs7fR+FgqhwLBfAKf3Je7qKhFmWkkJlG027VaXOwW4RFrKmxc0Lq40BmtOJDssQkBemoVd7ZRMCLljzUIIUHWzwtJ4bHdBOtseLsOVrIhna0CrnE0ipIcIjEFghi1aZqsaytpdV7pxQsMhvK6UiWsufj3c5J+Uo8VHExL3TmIwRrLiYGE2BFzXOpXP7woUTdKD11UD75L9ec4eqGW5beHbb78VOizVSaGr7CUc3S8ydkyjmie3s+MObhB5LjeFcqp+AMWaEwADyBg5RPZwOYhBFFv6hElbFn788UdN+Nh20GhvpWfNOymzRmo9doyimLCyGgE8ZPX69WvvdpjbmIevqMwe8tGfWc+D44xWiEijPH78ONpP20pNvqaT82nLyLG93Wv7FvaPHz9mA1D5YVHbVddCdl2E+Q68dKUh27mLZJbgaG/YeUUWLHwIGaEp6t++fRu96/BKTmRNFGBa7f3rr7801jTYTWnej6Mhu4nsbuwkFWak6geQuv1CfpLgoZUop/U8rRgc2Y/SDdo1y0javIeBm7zw5eTZP+VjU/UDZL29772Ooayx8ubE9dEv9sAFYxZAnMfSGGDvN0nJahZyUdo+7EFZY9+ww3SZErEbmyHU1ChGP7ev6RkUjsmZ0/s1VEWG/Q3BdLvS7A9yV5dpJVdnUF53qwsRhZ2kEFbhPZ4eaz1+cg+uB6r39mm1SEmGJs5XduU20zhwHvBwEWOZqttEB6YNShmuNJHv4E5olYMB53BEYAYEZtiiZbZKrwlc/OqxQstpF7+U43JyZIxUJDI2HonAmZuVNElXx7gH6qLRrywHFZ1yrSl28CCP+/6OVDNTj5d6j9l0kMkovVrwXC66vusrQ70/UFmKWu/2k5wf0rDZ71UEmtGr23RyJZqjKqD5LjuqhuuoG/GQVbj99uHDh67f0LiCMJU5ip67P6o8Ex/tp6hSjmBMV8O+f1JEORsDgXlsP/vkGDRthohT8yE4zUeK+qkfnjmxq9krD5yAU6wD//nnnz/++APP4sKKUUaG/bTotJ+kOJGF2M6svVkfZdgJo6mQzbY12RGxXMdxiraDztabYE13LUD2dpXzBA9NVHFmz9OEwcGd4A3ZmhFhtuPN010rgchhyyUXEMFfuc1Ky7fkZARexgvXILa37y3VirB9Nh7QLO3DbofVZIOxwxeMkK/ylQdZJIfJ1AyUPdHSnJ5h/l9jU0yXReXrnlOPNjCVyulP6CF16fvvv09dcuu9V364lxqWszZ7uPfTQ82wX49VUUvu6irhytqy6Seb5FEOp2+WHfGutJK7fJtq7naxHUaY5gU6wgLNpZnlRRHoJF9lNHXXGn9RYZFsFwGqrouGKc8clDJcCeW1Xw2tcj+ZkqPTEJhkizY7ZTBbpddMLn5drNZd/FKOq8uRMZIrQZbHIDAsr7jiZuXeJsk90DEmJp9AsKfrxxCDUbCVlt1WhrXioP6ip54iz+UKxyCyWPQTjMYn9ht9ZM9fvnzRnB+68oRJQ3Zki204UNuuOpGtPKqCp3rassPeWiEAj+89RQZVgbzwaehWQzTvh8qchVR5Jj7bT7aBJi0yPo7Jks0GQGAe20f62L4OKiWa3l/1SY0b1mcpweIQ35sNbxxT4yIZfvC2ggY8Do1w/5tvvqm4l7cICHAiC8GZVnuxTtGkRbBwG7821pj5jYvZUMo9ariQ74Fqqs95gocUhaX103qeUkbmaZ+NlAyp+tcBNmEN0abbD86e3vLCl51mf/peV6OWKAsiM/R30s8m4HDBmIVR6XsROvZe2ZUq0vi9D6bLsup0ewM8A6ahoZ8yK1/J6h630hBc0YberwK01C0M+1PIXKnnrq4SPaaVlEClmk01d1siRy4qNfFSp/Nqll8W7kWgNMZWUssDHkqg2KwaAapuCN20QSnDlVBYW9bQKrcUK5k6B4FJtmiZreqnclz87rH4pRxXlCNjpH6ejT2nEJjKV8x2tn9vk+QeaMoo2tbLk9EtuXR8NRcndnCoI9RwUPvmzRtkZm45xtYE+chzuYJn0ZzDbkJW2ImsGWH7dWu8xwJTjCiPGaVu36y+VD1K2yvhUjoCN8us7JnNBiAAX+89Eo99OMw6gx8sKVXO0vZKJLdR5pGuMowSomhnP84TvYuV/RCYxPYNg9n3KaKZ5tmzfnC5PWsoAUcz6PzMr1dwId2jXDoxlbZXorTNRDaV9nqRUkoWGueQure6XgPUgPPi1fQ3uZEL+SYwajqZKnjQEFzaRmNQpX0e2F65EoFrGhkseWk9JZFZ8ZXO5qXtswSYBrfM/vS9SunM0yy7u9BJP5sgwAWjDCM2aZTxXivvJ9Cj/OiW7aG0vb2xrjAAAUsY02UWiqLCx48fNe2V8Gq6Ctvon/hVUhsOoayh91MCVdqMYX8pYqn23NVNIePVM63kAVL0c8K529A/G2HCAq0IcDYeg0Dp4qu0vZKLW5IJStrYbE4ESlWxtL2S621Ud6qglOGKUv1ma1ZqZaXtlfxuY5VKftmMCNyCwDxbtMxWdVKA2daYls3ZCJt88TsbXMfKsTTmKW1vgZULjJFkfE6+OqGv6Hp0p9TEStsrdWkGk1TuKh6yB6oUXF0zzdfm6nq+chc2oPGOG5gbvpuIr+zgWdwPHz7gG7k47DHsWf0r9Av3Rp7LFfQY8dxdDHv+ZU5FEYBWXvr06ZPmHQBAY/Czgkr672pWenSptL2eL09Rozfye7lRWG6shHOHQXlH96AksEf98aNW9JcqZ2l7PZ17KPMtjwbJIGc/ziPfzqsNEZjK9sEXYs1s4gxBmnJp1BCoVFegRAga7V3e4x+2flihn58cxsJaA5UCXtpej8YGE1k/cPQw2pbwmUpzfvLkib1rZCELl2adNZLg5mMJPpkL+VZozxY8tOLL7SdrSm5jlgUEsMZUfnFl2Ne8kcR0XxMGp4ETDAIL+kulalPaXk/J+NmfvlcvnUlaZp/LnTbnzAVjVoU0Z6HQCcx2wKnfor3kMSS5ADJd5qIxZ1m5eOntsjQTKwBUUlsHNb1fHW7Zu/rFY9mhN2vAXV2lQJlWUgKVajbh3G1IbbWoTDFeWs8NuFLE7m1fOhmVttdzp4l5eMBDj+f2LUtVsbS9HsANVLcfOHoYbUuGKxaK5QqlilTaXg/IBlapZ5YticBgBKbaomW2qp/0ufhVYjv54pdynESOpTFPaXslm2jGGEmP1VEtJ/QVXb1rqYmVttcrz+0mqdxVPGEPVC+1upbCcSbTIU6R1fXc5C4cq8P+Ah5NxeGNeR6LuMJa5LlcuTucxv7111/lNj2uZjWjx6Dj+1SeH5pwNhqPlTti0VEnzCj9Tl9ppqvsY1cuayz3RgCTysOHD93TyRjx559/Vr6Qozl5VOa2kPYz9pBOZRRIDxBCd0vNbLYPEDSv4O233KqTgoaely9f1nXe6i5GTa2QVPbDiUwJlKbZVNqrfCgXfN31/iDN8293BXgacfduw4X8dYQnDB6uMxX2MJXnCclbq0Y5J2qCwCaMewMpydMMXdTVUTkZ+l6N/gxuk12Sj39BmxIBz4Sjd2kWaNEbO1Vq6Gm1YMTBLO+NeymmNFSl7tXXIx+lH6gVCEXk6RtfbMl0WR2AXrI61YlmMyJ1r6ZeuSunpFYzYtiG3i/EpEkNw/4mMKIT7uoqkWRaSQlUqtmEW10gVR/tpPhqXp+N9puPyA6vIMBkwhX0eO+NCFB1G4I/VVDKcKWhZAd3RascDDiHIwLjEZhti5bZqn46wMWvEtvJF7+U4yRyZIykFASb3YXAhL6iq3elSVpNU+4qnrAHajHpVMhu02dfat+JsF27jTyXi0fUZG7xBaTxj+Z61jXtGSkZOvkq1pDKdwBMuNEls9b7Kk7/6zO2+OB1P3o8RY0O1PWNGtERWZlCAO8yh8fz5hVoyKtXr1K39K6nMjdEeE5XSQ/QUMTVXU1o+4isPF8U5W42rdbQg/Uq3hYZZWdM5V2f7hzD3YSjcCJrKJSptFf5tIDm4diGELldZZexaKxcbbndLlTOIsCF/BVpThg8XGFHuHcqzyPQucQlvNVPQyeCQCiYpuXFNt6HeYvy/vLQJ8/+9L2ybkx4ddElOReMWV3SH58dNtPB62qeaUROWzlfZEFQNtAs5JVdNWy2qG02RMDrSpMj8m7p8TO7X2sG7UctvV8PsZo+hznDfizM0DN3dfVSYFpJj1XYcs65G3QOJkw5K4UAsmZaBE5OJkwrFBKmQYCqq0FJ2WaqoJThilJqEzajVU4oFJJEBBoiMNsWLbNVDYXrdTV4jemNLvwcTNjqi9/BcAmC8y4NJmwGOTJG8nSAP6dCYLBJKnnvullJk7RS6LeraIfQFJSOehJqNRyFbbJnFbo+ix7Ss31N5LlczVlqZMeeP38+Eh2MaJVD/wTmSAqvj6V5l5IZZeRbIq7zNaYHLHo1qotc6u3o0YuNUYnsKNAZnKD1xPHhw4fBh+FCOqnMISZ1NXPG7nW88K6GCMxp+8qtvuy5/4ZAabpS0qOPcDSDFrXB+zK2fJlLEQjjG3Mia4L5VNqLz8x6IVOKxxsnX81aYO/ncjUIcCGfUl25fs7gQaa57upUnqeOhdnuUj77qgwFr3AHNXY9Odz1gwcPrnTo3Xvs7E/f62nC/D9dQwiptcnn8NK9NUovoVygDeNFSU+TBaMSIvA+LF7FUhQbdbKXwDQB/zlMImagYQgM5muz4ZS7vJN4LSW1FTJSmrbS21QQUHeLkp4m3q+OQob9dbiFd+mFePu+ZEj8yBqmlS6iPe3cPS1hFwHn7SMRODaZMBJkjtUDAapuE1SnCkoZrjSR6Y2d0CpvBJ9DE4GuCMC6kWbxsvr3nu1ktqqfxKddY05LWD9ZXOl5WrimJewK2tl7GSNlIWKDuyGhrkMAACAASURBVBCgSQrII9i4fUPBi74EaisuKXcVt98DrYCu+S1dn0VvTu38HUaey9XvGeMMH5JTY5jEQZa//vrr999//+OPPxArjBl08CjK9/rLp3kG0zzVcHg/lvDMNhw0voPa+3nySaaBqeQyJzH4Iq739k3IDh7m9mjGwEVlbqI2c3rLrgFrE9z27mRO28enFT5//qxBHjuUmmbD2uA1TpqxsJQCj5qWzdvM6Qeaszlhh5zIrgtlKu19//69kiPlWlLZW1EzzQNmysxO0bjzNFaCj3PDXMgXSW3O4KGIBX3jqTyPnuyZW/78888a8uBmkfLStKxu4x0UUD4wXDTcmbM/fW+RkszQeMWtBS4Ys5oD/6NMtgw+9YsdDdCGD+d6u8tIQiKJjTzk27dvs9w1bzDndK+UYHM02KGMwL2bHfR+snSuXJ3TD1zh6K57uaurRJ5pJSVQqWbT2qxydyDFF+uJgEHgzGQCpb8BAlTd60KcaoJjuHJdoLf3QKu8XQQkgAg0R2DCLVpmq5pL2e1wqtjAJYyLXxeNbJlyzEI0uAFjpMGAczglAnP6igGblTRJpYYMaHbvHugABjGE8pvAY4g5YZTIc7mPHz9Wco5jzT/99BMeYxv2oCxiXM15ayX9UzXTY+id45mKi9uJAYw40oQDpjhlZTwm/gViOIEKdb39O6i340MCDALQhBcvXrhoQGGgOVOtoqnMroDqysoT0nWd864VEZjW9pVbfZjRJvz0q3J9ojym1lyv6AeaQ6rvkBOZHqtoy6m0F88SRIkMK+99fUB2dGTQej/5FmIyrIYL+R5QTxs89GAWfU7leTrxOLhbpLCUOwpdgyXvoADiN73HKELswNlfjySTqEW61K+xvJ02584EF4xZfdC7UKVPzo5Y1ACOAu82/eeff/BYOF45in8RkcJh3pWH5HRfJL7DG9/rFen9+qkf/UATbOHJlf1wV5dpJaWqpJrNabPZLFyKHdYTgRCBA5MJIQisWREBqu5FqU01wTFcuSjNSW6nVU4iCJJBBJogMOcWLbNVTYSb6mSq2MASycWvhUJZoByVQI1sxhhpJNocS4nAnL5CSfzFZjTJiwC2uv3ePdBWXMj9ZB83kA/PyJ3zaojA/4ZVqMH72pWrCDT+7f/+4VQfnnPDjbs+NxsFqmGl/vzQybORBnAcabrlUwMa2thmBgTwKgE4LZcSnMlDTXb6cW8ZU6YyX8R5Qple5Ii3X0FgZttXbvXNmewDVZqP/SKwxMssr0iw7t5bTl3XkbrlXZzIroh1Hu3Fq9r0i/C7ni4wUMMjZb+Ii1exYEa4IpqZ7+VCvq10Zg4e2nJqe5vH81iSNiggV/bkyZMsI0gKPX/+PNusrgE+lO3e2ONjubb/A2d/+l4r/SUKK34vlwvGrGopIUI/9+bVkaeaIVU1Aw1ZmbKBEgH9Sk3ZodfsXp+pNG2myzypaX4y7NeglG3DXd0sRKYB00pKoIRmc87dc7pfAUZemhyBA5MJk0uE5CkRoOoqgYo2mycoZbgSFdCilbTKRQVHsomAh8C0W7TMVnmSavuTi9+2eN7VG+V4F/LyuIyRZHx4dTwCc/qKYTjQJDVQ770HqkFgQJt7N4IHMDh4iMj3ckGB9yVJDU3Qftz13Xff4blcvK8I74Df+EtEGkBK23gPCgq3z5OdFIjkJSIwIQJwSnBQnq3BoJBnPzzIm1BY10nimYDrGG7Tw+S2732+TIB9zjf0KG0NT8rB2QrcdbqkJK/T6OyWCFxBYB7t9WIngSnlB7SFHi5e0hCQfXD3Ig333s6FfCv8Jw8eWrEZ9jOP5wlpW7cGn0lUeqd+wZJ3UKDrc7nrSqqacvreauhuubH3/k1zprhgzEJadHyWeXXO9VmNmqSBJniYhNROZND7dQLWdEtX0ARefbbk8NlHD9Ttrk9DwPi00rQGOy1hTQycnRABIkAEiMAABOaZShiuDBA3hyACRIAIKBGYeYuW2SqlEOuazRMYePRPS5hH5yQ/p4VrWsImERzJIAKDEaBJDgZ8tuE0efjZaN6VnuUOz0wuiPhzuXgQ/9///ncd6diRwkuCf/rpJzw9Yp7RxcdLsSyp6+2Qu/AYs57TOR/L0dPPlkAASQTiMBgBnNJDMOdtmaNGn2QfTPAqw02rzAzdVlGh3nTOb/t6LzTnilQfluAblb3FHfaPWDSsZA0RcBGYdiKbR3sXclMaP7l3QoELede6q8vzBw/VrGVvnMfzZEldq4HyOdiXL1/24OvXX391XR/SfRR029mfvreH3t7V54SZhIUisajUBiwYi1aa934vNwrR4MoJlXwwAqsMp7SdSV5jrFmIlSJP71eKWFF7RoNFcEUbc1c3Cku0ciFz1ngzd20V5bd55bRz97SEtV3uNRcoO1waAWrX0uI7mfhpVXeeoJThyskGcgvv01rlLWhwUCLgIjD5Fu1C84WLqi0r841oX5Ryt/1fLEy7xpyWsDlnk2nhmpawOeV40Zyrbyca1dAtd+O0Jrkckl0J7meSyphk4z3QroLzOpfNbRKQPZrX/Rl/Lhf8vHnz5jpX5hndZ8+e4Tu6X331FU6qPX/+HCcC+9nqdZpv6UG/bAN5/LDnLTLioEsjgEMSOHgX7pfjeDQNamnJCsQrQzehB17aAIElbF8fA8gh8l3y0lOl57QVL4d/jKIVjOznFgSm0l79vsvtk6+GAO8tLbfIt+ugXMhfhHeJ4OEij6nbp/I8KSIXrVc+l/v+/fse6TLvcV8lMYtCfRfZ9L13IX/CuPpllH5pNhI3PVV6Tj36i25kGlATMHsI8+ctCCgDszDd3ZZaZf9Kaoto05u23s8UEXCxsZ4qPacXSbK395CX7fycQpHgDp99mFa6aBfTzt3TEnYRcN5OBIgAESACYxCYKihluDJG6ByFCBABIiAjMP8WrT4VoM8LyZi0vaqnSs9pQwqnXWNOS1hD8Bt2NS1c0xLWEHx2RQQWQoAmuZCwepCqTAgo9yirKVT2r6S2mgzeuBMCyedy8Wo67+jedbY/f/78+vXrJ0+ewKViG/LHH3/EY7p40dH1nlfvQb+Y0bysd3U0SD8RaIsAPtmNL3hH+4SX63HuOToWK4kAERiMwCq2j+hIicycK1I9VfpoRwlItpmetmxXbEAEBiMwj/Z++fJFmYYARLcvVTSbSdu/6IsL+SvWukrwcIVH4d55PI9A5KKXYJj4Sq2G+F9++UXTTN8GbtyNNuEnHz9+rL+dLZUI0PcqgZqhmRwJTOgJXROWAZyQeBCsp6p6wai/8fZgVZYgrxIBFwHlt51ln+Z2WFdWvtWoh3HR+9WJTHOX3jNreju2DWcfpeiZVlICtWIzTRZuRb5IMxEgAkSACIxBYJ6glOHKGIlzFCJABIiAjMASW7TMVslC3PUqF797SJZy3EOO5IIIEIE9EOAe6B5yJBchAsnnctEUD80qDw6G/WZrcLwb25Z4TBfWhWd0cS7w5O/o6pdtDBCzqsUGRMBFAH4Mn+x2a9wyHBE/FuQCslN5Wm/Z+8DcTkK8wssqto9XAyjPOAKNObVaf/gSLhdbm1fEWnrvnIiVcsH2ZyIwj/bqfRQkdTvZ85zkuFdvuZCvw3+V4KGOO81dt5uwhsh12ygXns2fy0XazQVNSYZ7C8tKBOh7lUCxWRECXDBm4QJEC71EJsvOgAbTTvdMl3nSV27M6fXf61/5UykXvIpX2aGyGb2fEqi6ZtP6gTp27rqLu7pK5JlWUgIlNKPNCuDwEhEgAkSACKyLwDwTHMOVdbWIlBMBIrANAkts0TJb1Vvf5okNenO6d/+U497yJXdEoBUC0/oK5aZYKxyO7efwPdCp5N57o3kqZgcQ87/yGB8/fsRXbfXv/ZV7S12FUN//3z80gLHhmOBRn+8oekZF//RLCm3W6xGAaJCExR9UFNOt+y8qTT90SXo8x7eEJ4FrkcdFA7wUYHufQ2WW1YBXN0NgIdv//fff9eDP+bxZ0ToZsyc+JqZn+WLLORG7yNSxt582kc2jvTbo1ejePGQL1B4SvXMhL+hA9NJCwUOU/iaVS5hwE05v6QQ6hqgp64LgdY39tiLy3bt3blcvXrxwf05eXm72p++dXKM05BWtbjQdXmzDBWMWwKJgdTb5Zrljg5MR+OGHHzSRAyDCdNkv05INXYyMQG1bYdH7tcXT641hvwdIxU/Ynf6uw3d1i2bqJZRT6Rj1GsKWRIAINEdguWRCcwTY4aIInKa688z7DFcWNZkBZJ9mlQMg5RBEIIrAKlu0zFZFxcdKIkAEDkSAMdKBQifLMyOwokkevgc6WJ2QfuGmxjDMM8/lgo4xp8osw3gGGH84c/Dy5cunT5/a+o0L+tcqA4TDd3C7qgHea4UlNNQPEkHutSj92pUwdl6BAKSJh/yVxoV3AaAxPtxdMdCct1CZ55QLqRqAwHK2XzTXbHCGuIjf6wqzAWLXQVi0B05k82ivMpoymobHveZ/4msebHubJxfySoSXCx6UfFU0O8c6KsBpcgsWnt7Xa6Pd4pO5eEFe9FJpJV5B5SZYJ1/27jH70/eWainbywgULaA2cONF/Broim5hXl3WN16dDQF8hBZRQZYqLNk6PZeLvfzs6Gjw6NEjTbOiNkWmfab3K8LTa7wBYh5H438WpUoOn32KsGJaabwyc0QisAECeyQTNhAEWShFgKo7T1DKcKVUe3dtT6vcVbLka2YEYHcLne1ktmpmXSJtRIAI9EOAMVI/bNkzEahAYBuTPHkPtELuvGUVBPLP5YKTwafKMCIODj579gwHFvF0Lt6KtAqadXQWLdvmeWtgHbMT3gX1xhdT8ThukSAmZIQkWQRwZuinn37SCxQOB3M8NMH2sGiByryo4Eh2KwRWtH29p2qF0r39FG1tXieVUdN1DAf3wInMAj6P9u7npubB1oq7XwE2haf7sNLpN4TX83IL+RWDBw/zhj+Pso6GuOm7Uj6XiwQFkulN3huFlJpL3s8//+z+nKS83+xP3zuJau1Bxn6RmCyXigXjBp8pkDHh1ZMRQOSgeS4XVtBpB025jujxbiZ6v66az7D/OrxFKno44EVYXRfNgB4OF+gAhDkEEVAisF8yQck4m62OAFXXSnCeKZXhihXKmQVa5ZlyJ9czILDcFu1+84WsBhW5erlDXiUCRGAtBBgjrSUvUrs9AvuZ5Ml7oIPV9b///e/gEU8e7n+UzMOkxx/gw3oGD8vhVAGOJCrpXLHZacu2SWSE78ZAtb766is8wIkDLtelgBc6mr9JGDyWDDirhw8flgoUx4xevXq1KGhU5kUFR7LbIrCo7Zc6q7agNemtaN90A36bgMZOPAQ4kXmATPVzv8X5aV+q4UJeMKhFgweBI16aHAF8yw5v/tYQqXkIJ9sPzjS4u+bIV7T6DG92aE2DvWd/+l6NDszZxv3E9AwUbrCA6r1gnE1kM6gNadgGgR9++OH777/PsoM3emTb1DVwA4lUD1hegc7U1ep6er9q6HjjGAQ2UNExQGEUppWGQc2BiMAhCOydTDhEiGeySdWdWe4MV2aWTj/aaJX9sGXPRECDwIpbtBukAnrn6jWiZxsiQAQmR4Ax0uQCInmnIbCxSZ68B3qaGh/Fr+p7uQYRPLSGE4R4UHbweRfzLVO89htHGLeUTVGaDycptwRhGFM4mYrvMNcdcsUpExyFwb/mD4tVFLyP2Dx//hz9D2OHA3kIIAqBj/IqITXNKSK82h8ursdBIo+eVj+pzK2QZD8bILCu7Q+OqW6XdVHMc51aRk3XMezaAycyAd5FtRdkF23nCAj0uATyEOwhXO/R+cx9ciEflc66wUOUnSaVi3qeJrwP6wQvvNN8eg4pi+vOyst79PiWXQVu58z+9L0V6sFbQgS4YAwx8WqK1pic6Tz0+HN+BF6+fImXisp04lAgXmvrbVLItyivaoIWUKjsragZvV8RXKWN6QxLEQvbc/YJMWlSA+VkWqkJkuyECOyHwDnJhP1kdzhHVF1BARYNShmuCDJd4hKtcgkxkcjtEVh0i5bZqu01kwwSgZMRYIx0svTJ+4QIHGKSx+6BTqVyiyZnpsLQJabguVzchm9rYJsfh/m8431ujz3KWNh89913Hz58mOrjHq04PW3Z1gq30n7wqi08Mas5TeL2jLP7jx49wvdXF3pc06X/qHL0oeg3b948ffoU4tM8motnehHQzA8alXl+GZHCkQgsbftFp7hGotppLMY8nYBdrltOZAuJrMhs3717t+V6bSF5pUjlQt5DZungweOFP9dCAMaItGbWtSLzhrnyokf1Enf/+c9/7sXqwNmfvvdelUuNjoc9BBucbYE2Gz0pVFvVC6JJDVFxS6or1hOBCRHAVILtieyOBhZiSIC3pR9J8uxnQPA2zMePH7cd1/RG79cDVfbZEAHOPnowi7BiWkkPLFsSgXMQODCZcI5w9+aUqruQfBmuLCSsK6TSKq+gx3uJQEME1t2iZbaqoRqwKyJABOZBgDHSPLIgJUQACBxlksfugQ5W9aKkx2Da9hvuf0pZwou33759+8cff+BhxdJ7L7bHq8HxwqSLnfD2AxH49OkT3Df0J3uExYCDY7L4iA0+0fzPP/9gkjNPdR6I21os4wxQ+KViPMxvziRhO1/DDg4bNT/DpBlX34bKrMeKLQ9BYHXbZ9R7iKKSTYsAJzILxSqF03aYVpFLBZ1cyFvQVg8eLCMsLIqA8ru13lO1pcwie+bGmXikp8dn9JRUnTz70/cqlYTNUgi4hpxqc3h9UbA68yf4Dpcj2RcQ0HyQ9mLYEB1dE7H0GNcQQ+8XFQoricCKCBTN1CsySJqJABHoh8DJyYR+qLLnAQhQdQeA3HYIhitt8ZywN1rlhEIhSccisPQWLbNVx+otGScCuyLAGGlXyZKvRRE40yTP3ANdVEVJtgaB4udyTacPHjzAIT/kp2AS//rXvzQjNWmDr1niOckmXc3TSVGaj+eHigSH17pjSY+v3SqfyMXT5niS86+//nr16hU/kFsE9Y2NkfiAsN6/f+/SgIer8WQ1nsc2lXBZykdzcZxoTidDZXblyzIRAAJ72H5RDLCB3E/jdwORNWSBE1lDMEd2xdXHSLQHjHX4Qn6P4GGAnnCIrggov1uLFS5SE9WUePlrvHqsuqsrN3L2N+gd7nuvqBDvPW0BdRq/1HAioEEAeW9vWg/v+vz5c9uENoIQL9keDoroot8Gymne4DR+Q3VarqZIZIfnVQ5nfzndJsFEYBIEmEyYRBAkoxQBqm4pYpO0Z7gyiSB6kEGr7IEq+yQCdQhssEVblAqoQ2mqu07jdyrwSQwR6I0AY6TeCLN/IlCEwMkmeeYeaJF69G7MlEhbhCufyzVE4LMPz58/h0fA53NxOADf32hLXLQ3fPUUbwWIXmIlEXARwLO13333XfYEibkFT+RCjfG0uX2S0+2K5ZkRwMv7cfbIpfD777/Hl2+9g0F4Qlv5lW88/3/lALRLSasylbkVkuxnJwT2sH3GtTvpJHkREOBEJoAz+SW862RyCkleBQLHLuT3CB4qJM5bpkIABqhcmVZ/gw5pOneNDE9+S6KDs7+neMf6Xg+H23/KsQ2OB91OoUsAF4wuGtfLPEt0HUP2cAsC2INDulse+tmzZ3KDoqvZJ4FBDyb6oj6LGtP7FcHFxkRgZgTk0GtmykkbESACdyHAZMJdyHPciwhQdS8CeOPtDFduBL/r0LTKrvCycyJQisAGW7TMVpUKne2JABGYEwHGSHPKhVQdiwBN8sA90GO1/QTGLz2XawHClx9gGHgn9z///INvVOJV2dmDAvbeigKemqu4a9pbipZtPD+kkSMOoeKZTCzpNY3xPLl5IhdqrGnPNpMjAIHi0X0ceA3pxHPXmu974xTmPE6GyhzKkTVEIIrAZrYf5XGDyqKYZwN+yQIQ4ER2lBrM9ijLUeDXMXv4Qp7BQ53a8K7rCCg/mVv9XK53ozI3cp0v2wNnfwtFtHC4741iMrKSS5KRaJeOVSGdiltKqWJ7IjADAr/99puc1sZLKpH6bkIqtvlev34tdIVj66BHaMBLpQjQlZUidnv7IpFxV1cvL6aV9FixJRHYEgEmE7YU6wlMUXVPkLLlkeGKhWLmAq1yZumQNiJgEOAW7fyaUJT6mJ8dUkgEiAAQYIxENSACUyFAk7Ti4B6ohaJ5IfuRQr6qrC3mbZ7LdWnC85B4fB/PxeEZXTzu+ObNG5w4bPuYLg4ZPH361B106TJ1uq343r59i8/kuh+HSfUP5N+9e4eDJnwiNwXRcvXwNhCoQDYkLly1lzDNQ5Hsz7sKVOa7kOe4yyGwru1vEAMUnS3bgN/lrONegjmR3Yt/k9G549IExiU6OW0hv27wsIQ6kUgZAXy9Vn60xtyO3Je8vE2N4j2XC21PtexRz9m/CNXTfG8ROJ0ay0uSotVNJwrdbmVq3ZbTlosgreC36BYen51WT0hYFgG8g/LDhw+ywmPGz26vZgfCOYCffvpJaAYakDmPvhNTuKv0ksxpaW+3tO/t/W5hioNaBDZQUctL7wLTSr0RZv9EYBsEmEzYRpSnMULV3UDiDFc2EKLLAq3SRYNlIjAnAotu0W6QCmC2ak6LIFVEYAwCjJHG4MxRiIASAZqkC9Rpe6Au77eXmRJpK4L2z+W69OFxRzxAC/dhHtPFp3TNY7qaA4huP2EZpwzrjieGXd1eU6TTPD8kywvfbX727JncxlzFs+I45Pr48WNNY7ZZAgG4F3gbmVSceX358qXcxlyFIuEckqZlpzZU5k7Astv9EFja9hkD7KeQ5MgiwInMQrF0oWiHqWgvZ2lYtid++4X80sHD9up3CIPKZ2W9J2w14OBbeW7i6NGjR72fnHGp4uzvolFa3t73lgLSqX3REqwTDfpui6h1bV8/xOotiyBanVnSfzgCmCawvybsrMEJ4GMjVx7NxS4eXngq44yHcpFgl9tcv1pk2md6v+sgs4crCFBF9egxraTHii2JwMkIMJlwsvSX5p2qu7T4LPEMVywUGxRolRsIkSxsj8C6W7RMBWyvnGSQCGyMAGOkjYVL1lZEgCYZSu2oPdCQ/X412aO8RSmRfnRu03Pf53I9mLBhbx7TxdNukDQ+XPnzzz9XS/TJkyde/4v+rEZgUX77kQ3tev36taZ/HIHFKZORh1M1VLHNFQTwxQDlZ7QR0yi/4C1/HOAKtdl7qcxZiNiACBgEVrf9DWKAouOPwvlRqvRmCHAi20agDx8+1PNS5BD03bLl7QhstpBfPXi4XR9IQBMElM/lvn//vvTpGu9RXuVATZji7N8ERtvJZr7X8nV7QV6CzRbMyNTeDqaGgCJIKxaMRbdkd540HLENEbgRAWxLy6N//vwZK7jS4MH0iVd7yKs/eKQ//vhjwEO5oIfeTxY0r96OwAYqOgxD2bF4ZBSFDd69/EkEiMC6CDCZsK7sDqecqruNAjBc2UaUtMptRElGNkZg6S3aDVIBRYvuosT7xkpL1ojABggwRtpAiGRhJwRokilpnrMHmkLglvqiV8/cQuFagw59LteFBo9E4lOlr169wikBvOe74qQglgrZb2O6I05bLkrzTcvF7YRBnbzjpymSoGx7aE6KwdPqkfiAD/nxxx/1jOO9/pp0Cb6ojId49d22akllboUk+9kbgT1svygGmPMMcRFVTN3ubZWWO05kFooNCkVmi9hpA5bJgozA0gv5PYIHWUC8ugoCMCV8yVZDrTLRYbrCW/Cw2rXdwocXrZTtjRUFzv4VoOlvWdr36tkc03KtrQUuGLNawWA1CxEb7IQAduuzay40gF3gIVs949ihQ8/ya3Dxmkv0nN0U1w8qt6T3k/Hh1dsRKFLR26m9lwDO1Pfiz9GJwPwIMJkwv4xIYRQBqm4UlkUrGa4sKjiPbFqlBwh/EoHZENhgi7YoFVB0jGqYsIqoKpofh7HAgYgAEShFgDFSKWJsTwS6IkCTFOA9Zw9UAKH5pexrWTTPUjWnauMOb3su18UU79jGc5II/fH5XLc+W1Z+HDXbz70NipYx2YMX9/Jy1+h4eBKfkdGMzodyNSgt1AZTAoyi9D39ONKqPNwMJ/Px48eRgFCZR6LNsdZFYBvb3yAGyMburpoVpardG1nuhMBXzh8Wt01G4UTWBMZ5OilyU0V7OfPwSEqqEVhrIb9N8FAtL944GwIvXrzQkKRcupquvMYVr8DTkBS24ewfYtKvZi3f2w+H6p6zWwt4vr268+Y3FkVicyaNey8YN4Coudqww10RQI7anegxy6ccGuwOD9livsg+nYsncjGJw47cnkMAX758+enTJ2TUw0udajYw7d7erxPy7FaJwAYqquT0erMirJhWug44eyACayHAZMJs8nL2i75qtWF0O489mKLq3i7WtgQwXGmL5y290SpvgV0YtIfvFYYbc2lLpsZAh1H22KItmi/OzNUP0ygORASIgBIBxkhKoNiMCIxBgCYp4HzUHqiAQ/NL2T2XohC3OXn7dZh8Lhdb8oO5xb4+Pp8LDVB+MwTkYQ2DAwGD6Ww+XJFOZy2kOXnzd4jzJcontP/973/zS7nzC7SIQnznpO5IEN47ojyjjGNMw/whlblI+mx8MgLb2D6+N6KXY9GRPn23F1sWRSZFMc9Fwnj7LQhwIrsF9q6DFr39ZE431RWfCTsfFrha3ldZyG8TPFjkWVgdAThYTWiExJf+XVHeQzXKNe9FJDn7A0D63otaNPL2rN1NFc9wwZjVDQarWYjYYBsEnj17ZnnBDhq2ORAkCFtpnz9/Rlobx0Z//PFH7LthvkZEgd00/It7sf0P80GEjI0Vwe/BC/3+++9obIceU6D3G4MzR6lGIBtOuD0X5U7dG/coc6beQ47kggj0QIDJhB6oss8BCFB1B4A8eAiGK4MBbz4crbI5pOyQCDRHYI8tWmarmisGOyQCRKArAoyRusLLzolAZwQcHgAAIABJREFUKQI0SRmxo/ZAZSjaXs2+LAaBetsRD+8t8lwujB+79WZFNP4TATjUCwLevXunFIx36FB511TNwHLq1eYhnVkLCW/ZuwYqivMlGh4Bsl6vNB2yzeoI4ASS5vwETiaNOc1MZV5do0j/KghMZfsPHjzQ4zbnKS7h+GbIWtHWZng7ayZHgBPZ5AKqJk+/ycSlSjXITW7kQr4JjNFOpgoeohSyclEElCtNZeILTsANzPCgTt1LrIrA5OxP31ukMDM0ziaCplp2ccGo0ZmsTG0nDFYtFCwshwCmG6vA2OYwsYHZSsNzs3gbqcDRb7/99uLFC+yh/PTTTw8fPsS/2N7G47h4cFe4C5aFzRQ8x3tLJofeTxANL82AAHd1i6TAtFIRXGxMBA5BgMmEQwS9H5tU3f1kajhiuLKuZGmV68qOlBMBJQLzbNEyW6UUGZsRASIwAwKMkWaQAmkgAhYBmqSFIlo4bQ80CkKnSvcIWXSIAYfKouPuWhl5Lvfly5eGWwhDefivOTr4lCVOQWlO1ezxpKV8csKF1x6/cCtPLisfygVEUBW6j5NVJcq70oG8f/8eiZ5oDw0rqcwNwWRXREBGYCrb12/1ZaNkmetOV/XH1vWcdiKV3fZGgBNZb4Tv6l+/VNE7hLt42XtcLuS7yneq4KErp+x8JALK53KxINV8jtXL4Ck7v8gvZ3/63osqNP727Cs/Z0u96pdRxy4Y9cEq9E3jTserJUckAlkE8GCtbYOyu82B52bxCVw8nSt8O9feqynApj58+IBTAtik07Tv1IberxOw7LYVAvrZZ7bQohUC+n70WDGtpEeVLYnA6ggwmbC6BI+ln6q7q+gZrqwrWVrlurIj5URAj8A8W7TMVumlxpZEgAjciwBjpHvx5+hEwEOAJukB4v08cA/UQ6DfT3l/SvOcZj/atuw58lyu+55sHP67i22cLcBhgqzIceRog/M0+jTfnEes7lISvCPBVVeBDJxK+fHHH4UGvHQmAji3ZA/RygjgMwI4jSS3uXKVynwFPd5LBEoRmMf2Qbl+3TXnySQ5dndFo4923LtYXgUBTmSrSKqCTr3x7rE0q4BoklvclREX8s2FMlXw0Jw7dngXAkh8KR+h8Z65DQnGchVfw7P1SKYNyIFw9gfg9L1W61YpuA+zRWmeLfXKBWNUTG6lPljFXdhucO9lmQgsgQAmXDf3Eg0eEKyiGRJHb968KTIKiwBOFuJe9ICnfAdEEXbcVIHeL4UM6ydBQG9os4UW4wEswmqDHf/xCHNEIrAcAkwmLCcyEmwQoOpurAkMVxYVLq1yUcGRbCJQisA8W7TMVpXKju2JABG4BQHGSLfAzkGJQAoBmmQKGVMPfA7cA5UxaXhVfuLg66+/bjgWuwICkedyXVyg6zfugeGkFN7MnZW6e/TQJX6hsj7NB6ZulMhskLrvSJBpUz57KXfCq1si8Pz5c6UB6tMrFUBRmStA4y1E4AoCk9g+WFC6ILR0D/1f4b3tve66SO5Zz6ncD6/OiQAnsjnl0oSqhw8f6vvR+wR9n2xZgQAX8hWgZW+ZJ3jIksoGCyGgnECzz+V6DcZ8LFdJPMRxSE6GvncV05PfAjlbMKNfRh27YNRDBBWdE6VVbId03oWA+1UQPD374MGDFCXYUHv69CkerP3nn3/wFDpu/Pnnn2Ej8HvuLhvKqEE9AgbM0WiJ9p8+fcK92ZcXpIZuXq837TntWj+b6DltDjI7vIJAkeAO39VlWumKpvFeIrAlAkwmbCnWE5ii6m4sZYYriwqXVrmo4Eg2EahAYJItWn0qgNmqCinzFiJABFohwBipFZLshwg0QYAmKcN45h6ojEnDq/JmpXxspiEZ53T1v1lW8dTr48ePs806NcAhAxwulB+Hk5WmE2FtuwWbUG4lI2iGF0G1JWDF3t6+fatEDK+QF06rzMw7ztDYhTqOy+BkzMzUrksb5nUYYPa15ZAFEj2vXr1qzimVuTmk7JAIaBC43fYNkUVzOk5xzXNEEvSDnqzztLKY4XMrlhgW2iLAiawtnrP1BreDTSblu5BwpLvIrc3G7E70cCHfQ5qTBA89WGOfdyEAn6lJByH7IX+8bvxzuZz9ozpD3xuFZbZK9+G0kDb5paFh+941RZHVmQtGBKsaR2okBSNFcq+31Ng/EWiLwPv3722H+vPi8B74u3Frz9JcVwDx+hvP9H56fNiyBwLc1dWjyrSSHiu2JAInIMBkwglS3pJHqu6WYrVMMVyxUCxUoFUuJCySSgSaIDDDFi2zVU1EyU6IABHoigBjpK7wsnMiUIoATTKL2Jl7oFlYWjWQz/bjiEWrgdiPQSDzvVw0Up7A7gcojg7Ibxua7bxUHRR4dlR5Iw67K1vu3cw7dSowq3/bhNDJLZcw34B48/fs2bNbaDhhUOTZkb7RcPr69Wt8OkDTsqgNlbkILjYmAq0QuN32LSP6D5rNFgMoX5ABTvVxjoWFhYUQ4ES2kLDqSNW7KftOmbqBeFdDBLiQbwim7Wqe4MGSxMIGCOBDdhouhNn2119/ddOpiLugq5o+r7QR6PG6RU7Dq1nlZ0VOhr53CeHKT7W51jQJO/pI7NgF47oQTaJjJGNmBPBiDpc8fC/X/bl3eV3TZrpsb8203OmznbNN0JaFYQW9OTOtNEwoHIgI3IUAkwl3Ic9xLyJA1b0I4Py3M1yZX0YehbRKDxD+JALbIzDJFq1+vpgtFcBs1fY2QgaJgEGAMRI1gQhMhQBNUhbHyXugMjKtrsoRIJ/LbYWz7WeB53JBq3xIccLzUhZffUG/bOOuJFD98uWLEgd8BKPobVV6kbHlTgjgK45KG5RfE1CBCZW5AjTeQgRaIXCj7bssKP0PbpEDZbfPMWX9gwd6HsdQzlEaIsCJrCGY03al/8iS3i1My+w2hM0giy0X8pMED9soKhkBAk+fPtXggGdE8S24aEsvmz8g7uLsHxUEKul7U8hMVS9vMMy25gJ0eqOejXi9Reh5jOqS/nbsI8CDRTthJRGYEwH3RdGg8Ntvv52Tzh5U6U37WO/XA3b2qUdAr6LK3Uz90Mu1ZFppOZGRYCLQCQEmEzoBy257I0DV7Y3wDP0zXJlBCnoaaJV6rNiSCOyEwAxbtPpUALNVO+keeSECqyDAGGkVSZHOQxCgSWYFffIeaBacAQ3kYzMDCNhviPxzuVgkwDXcyzmWVYLs9/he7oMHDwQeXfxne52SS9uwsueLhXGbP0UpjIVLezwlLvO469W3b99qbBAi1iflNVhRmTUosQ0R6IfAXbbvcoT3R2j8D27RH2t2++9XVsYkeEcGYrl+ZLDnexHgRHYv/sNGV34HBovH1GNjw0gNBwJJ8EJYcLWN4sKBpqrhQr6fOGYIHvpxx55vQUC5ke89f2tIRcrODRERVQ6Iuzj7p/SEvjeFzFT18tcmJ8wzc8GY1R98LUEWq9uD3oO5d/UrI1J99eoV3tGAAKPfKOx5XQS8xMuEPqoftvR+/bBlz00Q4K5uEYxMKxXBxcZEYFcE9KE4D3jsqgOL8kXVXVRwpWQzXClF7Mb2tMobwefQROBeBG7fomW26l4F4OhEgAjICDBGkvHhVSIwGAGaZBbwk/dAs+Bcb5A9wfvw4cPro7AHF4H8c7lo7Z7wc28eWRaS79u8I1z+mpBFG29WzpqKbbxrQa+TT548GQnCUSdjRgI7ZqwPHz5oBkK09Ouvv2paatpQmTUosQ0R6IrALbbvcaR8GEPvMbz+O/1U0qPkrhOR7LY3Ako1ABmMynrLomv/L168UPb/7t07ZcthzUA8FBXPSiGKe/78+bBxbx9Ib579SN11IT9D8NBPaux5PALKYOnly5chbd7Dusquwn6KavTu5cDZXw9OEeZFjXf1vUUgCI3llyLhdWwT5l2Vpj2D+rnIK+lRcuf2HJb1waqSqnCITjVgH8TDmT979uyoSLUTnvt1631m87S3gir9w2x2raRHyd1+Wr0TR9zV1UtTP1MzraRHlS2JwHIIKKdI8HVgMmE5aR5FMFX3EHEzXFlI0LTKhYRFUolAcwRu36JV5nP0nqo5RNEOlfQouYsOwUoiQARuR0Bp6aCTi+7bhUUCTkCAJpmV8uF7oFl8LjbAQVm5B7z6XG7Aq6UIqJ7L1T+yXzq8vr1wpAwfYdP3M3NLvBdfyYveWc/M7xXavHckCF0JmiPcVX0p68Wqe+aNAxDAC87fvHmjGQgrk1bHNKnMGsDZhgh0ReAW2/c4wulbTQyA85f4JJp3710/P336pDwPqt/IvIuXM8f1JjKNBkaB4kQWhWW/Srz8VRlXz7B49PB3H1o7KlyfQRaC2lS7HU++t/ycIXi4hXEO2gkB+FjNlx4Ren38+NGjwXVxuDRmy5yzvycF9yd9r4vGnGX4cJmwCaMFLhhlkeHq48eP5SeubQ/Iq3tLIXtpfAELfNdpTKh74zHhiDIC+ilY7meVq/R+q0jqWDq5q6sXPdNKeqzYkghsjIA+khEyij3wYRwOVL1V0tKZW6skrZii6lpI9y4wXFlIvrTKmYXVyvdOxeOWTE2FcBExt2/RMltVJC82JgJEYCQCjJFGos2xiEAWAZpkFiKvgR4x70b+jCIgJzw1R9Si3bJSQED1XO4Mp1WEgzXbfC8XclI+uHL4c7k4saR8EAiQDn6aX/Ziginy0iQI4CDFo0ePNMQ02RGkMmugZhsiMACBwbYf5UgZA7hndqP9DKtUfrsAH44YPBcPQ6DHQJqzDv/97397DF0XUXMi6yGLaftUfgdmhsWji+Gvv/7q/nz48KH7c+/yDLLYeCE/Q/CwtwKfxp3yedrXr1+7yMDFuekRLGYHxF2c/V0RhGX63hCTCWuE6QnUzrnlwwVjVpGUwSr68d5okO25XwNvgX9UpNoP1Z169s59grUDN4bo/XZS6S15UarogcYbils5U88QTrvEn5xWcnFgmQhcR4DJhAoMl9sw0vC4HFNUXY1Yt2nDcGUJUdIqK8S0nO/V8LglUxrG2QYI3L5Fq0wFeLnfG2XHw103gs+hicAwBBgjDYOaAxEBDQI0ySxK3APNQnSxgXzoRT4wc3HoY29XPZcLdG4/rSIsp3fSDOVBTOViaYBauwdABwxnhtAPKqhND2oxSehp60EA+2yCANydRnM+f/786tWriyPqFUZD0kVi3NupzC4aLB+CwEjbj0K6XAygTCIrU9JRTA6srHs4tg4o7/neuomGE1kd+Ive9eOPPyrflTXPagVQv3z50gW8yatV3A4nL3Mh31VAtwcPXblj54MRwDECzYjeIXXPxsfEXZz9s5Ly5JJt37yBENftlES9gpuMw5wv3eOCMStxOFJB+d3bbzdSS4xHifJdgfZ2Fg5EALPwp0+fjmKc3u8oca/I7HIqqg/mm4uDaaXmkLJDIrAWAnr/o4zqW7E/8574chtGGqEsxxRVVyPWbdowXFlClLTKCjEt53s1PG7JlIZxtjEIIK2qCRqbnO0MMV8uFcDDXaEQWUME9kOAMdJ+MiVHSyNAk6wQH0A7bQ+0AiX9LfKhlxleFw5x472ob9++/fjxIx5l17M2bctlnssVltOaVda0AvAIw4dNvIPjXgPzE67He0FvtNmAStloOxHgPUYijCIfsxNurLvEN17X4TbbXUozBNk49HwxCKAyzyZ90nMyAiNtP4qzkgAkjmeIQeH9NDEAohrwFeWXlVEENGGtft0eHcJWev0Iwba9JSxwIgsx2btG+cCt9znHGzGBw4TbtARgdfDDDz/YnycUvIc9xrMs+BaNxxtPcNGIyrkbfV5fOBQRxsaLIqDcyLd2DRfnZiGGuTjO/lkFszLKtuzUYG/f2wQ0+VUjbvDQZLgmnSgnncMXjErrw2L2YkKviUy9ZTXc+IMHD5r0zE62QSCaUdHsH22DABih99tJmlvyolTRw3d1reiZVrJQsEAEDkSAyYQKoWvSp95GT8Uo5havHyGxUD2EuXE5pqi6FyW+3O0MV+YXGa2yQkbL+V4Nj1sypWGcbQwCysU4GvfYolWOfniunrpKBIjAYAQYIw0GnMMRARkBmqSMD64ioArbnLYHGiLQsEY+9CIfmGlIRtgVjro9fvz4q6++wrPBT548efbs2U8//fTdd9/hpMQkT0eGNCtrtM/l3n5aRfBQeGWdktslmj1//lzzNKnymFFXlr3DQ13Hcjv3dgXcS/eW3ROx91LC0S8igC9sKL+lhinhylhU5ivo8V4i0ByBYbafonyhGECzBEI8A45SzLI+ioAmCBSi4mifqUrvyWrN0GFXnMhCTPauwQJY89gYtAsvspoBCu/TkRriZyC7IQ1cyDcEM9rV7cFDlCpWLorAzz//rKHchmFeXmiYi+PsnxUTfW8WotsbyDkfL06+nVpLABeMFopUAVs4yj0kL0pMddi13vpzM8owN96VKXbeHIFwqY4PXMzwYHlzToUO6f0EcHhpBgQWUtG7dnWtmJhWslCwQAQORIDJhAqhh6Fg2MlUG0YheWHNckxRdUMh7l3DcGV++dIqK2S0nO/V8LglUxrG2cYicO8W7UKpAC8LbQF0CzAocOTWsEwEiMByCDBGWk5kJHhvBGiSGvmGIf2Be6AaoOrayIde7vpeLmJOPIILQYdMgWA8k4XzHuGlVWq0z+WCH02M3o/tlHLI56j60dO15zdv3mT7xyOgt38u7y6V0LzzzAA4eGJTvjoxK1w2mAEBjRmCTrgmJHqqCaYyV0PHG4lAJwTG2L5AvGYqwYco//rrL6GT3pcwejQy9sZVgunddfhPzYJHfpWRHsDff//dbVz3EVFOZC6Gh5SxBNDIHe+yuh0QLJc8Z3Xm0w53rdqMApywkFfOdxcXDrcbFAkYgABOfWkeJ0Oiw7z74K7ncjWzgIHr5JwMfe8Ak7kyhBx1pyavKyO2upcLxiySnm9MtUdq/d4nG8Nl9ZmRakpArLcIRKfdi2+KtJ0vVKD3W0hYZ5KqWRWevKvragXTSi4aLBOBoxCIRjVRBE5OJniAyEtX03iqDSOP/ujP5Zii6kbluHclw5XJ5UurrBDQcr5Xw+OWTGkYZxsXAc1iHO07bdEyW+XKgmUiQARuR4Ax0u0iIAFEwEWAJumikSpHUTpwDzSFz5V6+RlDIB/9XvGVETX34plbPPsgt8RZ33UfzS14Lhd8ykKSYbp4NZV/3/K5XHwB+NGjR1nE7j3sjmOg3jH3LMGtGnz77bfKrkYepAMgKS1VUhs2c99vGp1+wltY0woBHIlWnqPFgb/qL6dTmVvJi/0QgVYIjLF9gVo8G6k5jKs8aiwMdOWS5stC4ALxzJVRzrw3fAtUFIcmD2a7xzWU44bEcCILMdm+BstyzSYT4vDqAKkVhp6zwocob8kptGKnuh8u5KuhU954e/CgpJPNlkDAc1wpmpGphI91UxBIIg1zcZz9U3Jx6+l7XTQmLMNe5DzbjTlwGS4uGGV8cBUQKT8/rnS52RHrGnijHxup1qF31F3R1TpWW6elXOj9jlL7FZnlrq5eakwr6bFiSyKwGQJMJlQINBoKhv3Ms2EU0hbWLMcUVTcU4vY1DFcmFzGtskJAy/leDY9bMqVhnG1cBO7domW2ypUFy0SACNyOAGOk20VAAoiAiwBN0kUjVY6G9AfugabwuVLvngwP+7nl6ctXr14pHzxEs7dv34Zkz19T8FwumPHOi4xkDy8Sjg53i2ZEKWlbiROW8vkwDHfve/31LyRwj4o2QSnqiJv0fKWTHo9IudDpJ+krXPBeFwF8LV2pbHj8rO7IprJ/l6oBZSrzAJA5xMwIDLB9mX3ElNlPpSEka7LRLlMSvQp3l/UScG6LRsZRlkdWKiNb71O3dRS6nWRVLjUEJ7IUMnvX47yp5mkHzVsG+gHlvUUIayss7/sNN3nPXMj3FtDtwUNvBtn/MATw2r9sLgjEIB3kvUZqpJlz9lfqw0iheCSdlkT12Ff+lANveaNCOUSnZlwwZoFF1KdZ4MBS7nqPTLisvtFjZPFkg3sRSO3CQIGxLrsrNXQLJvR+t8DOQfUIcFdXjxXTSnqs2JII7IQAkwkV0pTXrbZDd6/HVpYW3E4066nS/m375Zii6lrZHVVguDKzuGmVFdJZzvdqeNySKQ3jbOMhcO8WLbNVnjj4kwgQgRsRYIx0I/gcmgiECNAkQ0zCGu6Bhpi0qnETfWGfDx8+DCu71uB0RNFxCHy7dMVN8LLncm/82kP0o0xwW3jzUFc9uLHz1Ck6l6S7DrvjqKj7yKhL0oAyXk+on7HGnK+Cv7AP8StTPxqg+L1cDUpd20Q9TzgizCEVH4SN3Roqs4uGvnyj/9ETyZZLI9Db9rPggIDsIxl1bic7dLYBQt5smw8fPmTbsEEUAeW8oIkSo/3bSoQuri+tXmspCTbjMiqz+G9Q0DztAB3DquEWZrEy95yk9wDbLVTdOCgX8gPAvz14GMAjhxiDgDLP4z40ODg5xtlfqQn0vUqg7momB8B4D+tdhGnG5YIxi5JyXobLvWVHx4tUQQZca5YpNjgTAWGvAZkBuLIxC+1JwKf3m0QQJCOFgCZfp4z2U0NU19+7qxuSzbSSwcRNz4YosYYIbIYAkwkVAlWCppmA5NFbbRjJo5iryzGlJNhwNyY459kkjaZdb8Nw5TqGnXqgVVYAqwSNE0oU25GzZJQAVmYRUKaCsf7ysrLZnjUNmK3SoMTFrwal+dtQjpPLSDndGy64cplcmiRvAwRokhohcg9Ug1JdG/m4i4B83XDZu16/fp1t4zXIfjzMaz/Dz7LnckFxj/VJFohPnz5Fo7q79i9BcJSeLCNFDfDIcfb4OA5i4rVPRd1eb4yYzD6Dquyt+QknvUdQrr2VjKSauQ8pvXnzJtXM1sv+zjZz1Uz/KLK9fYOCi0CUHffR5WiDi5UwQ6WywRifPn1aMZyyf/RMZS6CN6s8Rb1pGvfWRg0N27TJiq832gNsXxbWgwcPsiaPfZHx36TFiNn9GFAO+mUGr1/NKsn1Ie7q4dGjR9mhs1LI9uDFcppBU31yIkshk6rfRnuhh9k3CEDTxuRzPbSxTnRxxgv+6+I0r9ulf26/kHclHpXU9sFDlGtbmcXHttyysBb7FZkuzTfM20qWs78Sz+19rxKHOZvJ3/+RXyB6O0dcMGZFoIEInWCCqPC62dHlBjja675bARF1q6W9Zr7TtJHpL73aOwYrpWe59ti5F6Zd7DJgroHCY5Po48ePOCqKjZjmezHzgKYxbabL5pHXgZRwV7dI6EwrKeGadu6eljAlsGymRKCtoIWoxqMnu0Hmta/7ucQBD83ezVQbRhpZLMcUVVcjVrdNW9fh9jy4zHBlMOD64WiVeqxsy+V8r6VcKGzJlMDvtJeybr93evDe813MVrXSzKwitRrI9qPUzGkJs4xMVZgWrmkJays+xkht8dygt/GaD9A0g2ratMVf6fPbDkqTzOLJPdAsRNUN3NMIYSeIn8PKrjUVyd7sQ5RdCa7s/J/gL9sRDvwFN/WtiC6kcWal06iaByChH51G97rVnA3CWTHvrn4///jjj6yGhA2aU1h0PK4fGqZn11lAXqjMqhCe3c1S5cUB8C/ZW/ZrIJ+ShKb18wMWzKKvPlaIicpsodYXQicT1iCo1XfYpKVSVTTm34SepTs5wfY1AnLnl1DJTU3zGVYgTOOvKtygMKJwKaskwGcYMQKdFZc0OIO7ip7dW1wAEbe4l0rLSoKNxpZ2XtretZppozIXfANL+O8q2oulQfbRXHA30lNBZ4CeCykoRFxdqksrtne5jpb3XshnLWuDhcMVtcziA51ZxfN4OGRX32BtWALHo636pz5Bb4x9vJfj7G+FG/W3buXevtfisGjBlZRXvhghjwHEDX09+u3PkWGYxjMMnmu8sNDC4hVGUhWm1pFNaqUwHl/Rn0yXtUJ7ZD8aY4+KW1OJINn9g/dD3Ag9wZYc1tSwDmQyQQAMfHy8kQJZA8ix3m/jsD+lDxPWc1dXLxSmlTSOetq5e2QEZZRKY1yAdJ4JS28Ld7XUZFTa7mlqlgzWLnrD4kYU024lAAQlaBfhckOIAcvh5ZhSEmy096IssrcvobquRlmj9grj55EsttEGDFeisNxeSausEIEStIqe3Vtc8+eE4iKzd9mVu+ftzU+knnojoDywZ+jpMQe5E3QUBFTCDHvjYPvXmHwPHCwBXiGFiVvPxa8FbdrFryuvVJlyvFeOGtu3srOkdiq4jnHmRXcn9gd0q8nqQAoDKPGGsDomFKb1FcyDuVLToIFMrHtLRXTh+gq3qyZldwMUZVgNAleo38x7oJ5BVf8UAAQI1d3W3RgekBDIcy81PEdRR3npXZEz/S4/qfIM6wSNwZfCYdqnuHbr+40e0gwX4A4dluEsxmwyYRSMFRKQrekBV3ZVb6nqegjSw8QIAiPa0aMFTVThpQxGGl2ohHfVaGLHAbRFhZiqrNB2KnOREJUz9IAkr0c2RJ/SCre+IvT0Bjrh5yG2rxElFMbVn7CMeRlGoenqYhtvvgspQU3XCdejXxOQmLSOd+MSPzXzQsV0Y3n3HOl1wWkINjpzfSzLRVjwtHTaqGwz7dUkdod5KmhFmK9Zboke6rayJuqZvcqRa4qUblxxXwIUDB4EcHBpM8/jMuspefRnJ61zyWhbDl1ZlC9TiZRx29GVvXH2N0AJorGXNva9Sm2ZtpmsxtOS7RLGBaOLRrSsPMIyZmfaW7DASzRctHqrPOuCvALTZVE9mb9SE+t6su7xEyElPCfW9VhkmRX3XdDR+6WQ3zjsT7E8Zz13dfVySaUOXCe2a1pp9bm7YRijVJisZRm1GbNdoqR58mauoaXKzfP58irMJaP50K44vMh82q0EQ7MGtCu5L88ddUXeSmE5pjQEGwXuCuAqqrtZUHpyuGJtdsICrbJCKBrQOKF4wN4yS3o0zP9Tk7YawIUbSWbLV1Q9xQtAGdJUAAAgAElEQVSzVSlkPDtKSWfaxDUXv0aylGNKw1P1dyUxNNM9Vy4pqa1Vn3Knbn2P+U5GaXVfgdlcZrD0Kk1Sg5gmmHQVu1N5nj1QDWhyG9kSu2auooRp8ipRsY4nNUq/vrLyuVwo37B992iA0i8Ql3XRSn1wwB0FwRKDQj9ArDJB4p7vw4SRJcwQiZa2n1aFIivtp67urGmDGA1tWRygY66Is+33awCpuQikykC7N++ulFNkuPVWE5SEaRTG9k9l1h9S74dVVLKezVqReYXB00eU1Mkrz7F9pSCy2VvMzr21Hf17MYCn2Pg5MghWKsmA6EgpxNJmGkd3hTs8wONKENFvKYVee05kHiDCzy2113ubjKtdtjzmDGVoOyNdkyD3MZcs2kJh14W80rI2WDjU6ZISnyszSx1h1++aM4FznS/0AGsVbNm9NECxoxxx9jewuLJIlXf1vVHFWKtSXmqt8moPmQuoJdw7JoKuokH/GCVlAqb+xqhMma7pLXGg5CUY4RwayiWMhFMS6a0PHlNK/Jku83Dzfurlm5J7j3oYPkz7ekrBY1b5k94vBArWrRH0imF/yOz8NdnN0wGCCCdozERZwowWoeUwkI9NK+l9+5xz90glMdqoXCYD2GHau/RAyowKnEZbNplMqMBT4y6uTCvNN4w0PC7HFFVXI1bTZsug9NhwRS/38S1plRWYL+d7NTxuyZSG8XnaKN0+bLY3zV7qNZshKT3bqaGf2aooSho7NfLi4tcAOOfil3KMqrdQeZccGSMJQtnpkjKrM37rbXVf0RwxmqTG7vRqkw3wGja4dw9Ug5vQBoGuAMWAyNyjTZNUiRI8fg/Co7z0Z+VzuWB+DKupcxv9NvtxkiAqWq+y7bkZjdiye6WQSL/FCQCHi3FBAAIYzkvTuw28co+zTSn18IbGz+abRkZkrlC8IbKBdXZ57/bQfLLXqNztbeSJwUp5ADiuLOy4cqGUKiqzXt/0bidrZfpBNS31etLPV2vonL/NUbavFEcWE6hfv9AojAFCB4j8spKXJs2ygFgKe4QfTVjIdqLZNsCiNNtP2AACtfigAKcatqmo4USmBG1X7cWKPTsPokHXhX240eXF50oZrdvMNW2hvOVCXmlZpSF6hTJkDSEUzQCqlPiAtuXmzWkTOBXK492iZO3KsUtvxIqfnP0BWmjU0ZotfW+Fzsx2i7wTNniNcwWcrJ8/bcEYgql0qnUrrHC4sAaJoHCJ13YVz3RZCPtmNe5ORHSuubESAQl85viEJ72fp+RZQKySLBf2e5yu8jNrtpga+hlOmNFFPIDh9PPFSD05M62klwWse6Ta6zMbbYMZmUc5dLf+DYXT8oEybsLVMJXqwuiWm3sqJhMEuaQuhasJV0amXLec6bRhlGLErV+OKaquKz6hvGtQema4Igh6hku0ygopLOd7NTxuyZSG8UnaKN0+DLY3wfqFjI2jelCVBeTAXD0Xv0XKP+3il3JcSI6MkYqEtWhj5b4nJp3BDG7gK5gHs5ESCtm8tBuAXYmsspspLlWDy3ftgV4xXtkSr/Rcd68+vAmFWzfiXXfVP5cLzrGybe6AXCBS+wFZO3c7KSp7eedQum4NJraizq83lu0EtMH4e0gkzDDaJWKWJBexus0AGTdNesXQcMXjhzQAZ3doAOIhr1lme7e4o3jKDxG4V08owxjdCdtVpLDcFZ+sKEN6TA00pIgwV6NSfZr6k5UZZ0FkcNyr1lMNMBn9ghYUwnMOIGnRIQ60faWkNMrf47AU+sx6436BWRScIiUB8UWuODriLZUg23Vo0XLdozjedAM8WzHo9Ryl2VQeO5Htrb1K7nqsCKDD4aoECtlKt1fpRzA67xLAEVYi1/n11jJ29E7zhVL3DBldJ4VhC4ciGRXhs9a8CdasdmUL4xM4RWIKG8NIs0yhQSezCulJ1XD214jJtNnM96ZUYrl6QYJrHejngjGre8ot6h7zBcKPcFnddv2uUQCr7SAGc2gWsSYNmC5rAqPpBLFBqEhWrJMUYEFdFxohnhrlb2tuhgb0mRXH4Dht47A/lPtCNWGywrPWA3d1U+JT6vA2aSWN+7LaMu3cPTJg1q89gRsSUylNY71BoCij0mNPUy/QY7cSPF1dccPIYyH8uSJTVN1Qjl6NckI3cxwmuK7peo+26z+V3G0TrlxHbEAPtMpSkFf0vVket2Qqy/UkDZSO0bj9rj5/qi1azXLvkGwVFFWDBhe/rkXrp7aRi1/K0ZWRpny7HPUEcNGtEehsbYqyOj32PVOA7OErmAez8zIKWLYLu37e4cArwR73QFNmVVePjSdXjm55ZErfEg/5ujQUlQUNtP3PU7j0XC5wgeTg4nvwkzor02mSgNg8B6GROrSzxzJJwDNLZPPcZTiiu/+X3VT2YITCoMMrztcDp8gXt1IeCB0gWNZcQFzy3Da2sVtIeTcvZ9Q29nUpnLMMmSJdkkXPRRJl6FVzX1TnFjzCIGVl5p3KLCsk5JuaFzzM3Z9QJKgTsJU7v3IVDgFSdgfVlOEMexN2halb7j3W9vVowwqEiNkoXtspI2t0MLGGc3oWijolATLGFXd1BVniKxpk8QdrpRL3+mybSgDC+ukblFRgEt6ySlR2iPaCTc2cCMVraI/RuBFZ5oZDhIo3Z40mArFt9ljI11nWBgsHpQbW4bPEvAnWwkyFVe9UAQ5qcAJHKalUM41HTd07rB6yOHz2T+lbtH4P3ztMu8YMJCQ2odtjaGg1CheMWSSRoIvaplcJ99swxxidsJSpwixHaMB0mQalbdogA6Ofdj3FHvmz1XpfKTh6v43DfqUOTN4sOhG4Jgm7bptfDUfEEHZqE4IflypbRgSLDttSmBIZlFmzCFo9rbTf3N0wsInqBvrPbotYjbWF5TIAUd57VNZlVJBrbZtRYTKhQrje5o7Vdrcw1YaRhsflmKLqCmIFONHNGldFo2V4bLh63C50Ps8l0HlCuDIP4FlKaJVZiMIGy/nekIWwZkumQjanqqlz+1hd2sVpK3ZASbgKjs44QqWZjFqRhH6YrTIgaGzTkwsyGL2PU1af8zxz8cskRqlnmCSJwRipVHCrtK+b9QZkyfbzFW0nI5qkxsS4B6pBSdMG+ubFV+5P6Lamk+ZtKjL8huy2SenmfHkdfoXfLtwof/XVV16N/QlQEC4/e/bM1pgCljfPnz/3Kqt/fvny5cmTJ58/fw57wOivXr0K6zU1uNGq2t9//21uQQ3KMGZbo+kqbANk8GdORXz77bdoYMrV1IZD2JqPHz8CH5ngJhL59OkTBvrzzz/t0CiATaj4gwcPTOXjx4/fv3/vNigqG9AMYuZGBKb/X3t3f920kvABeNkKCCXArYCkhJtUkKQEciuAlECoAFICpAJICSQVbCgB6ID3t6/O0dFaH5ZtyZbshz+CPJZHM8+MRiONRjo6Olopkl+/fp2cnCyksy2G4kR61U1UY0tV//DhQzUk9ef4+LgaUix/+fIlgPXwakjGsW5vb6s///TpU3UXS0VK1jZJcHVzE1mu7oxJUlGZi50xmc2/tdMZrv/uii9fVnfDIraE9Gmm0v6kRIpmobEVWjttSVWKu5qw6+vrhZI95MqcvEe+sZUuakV3o7e0XP6/Xvy3la4WQZ+6kZYw7VIZf5mMJDUJ27ySJElpwYqE5W+5oSykvTo9Pa2GzH3Zvl8UcX3fX6lkr66usrN0/CRbyQo5QHess/SrHIySzrLCN66/+SG1Hu14laTYVnCKY0T+JqTc6YqWoVinz8GinvKRQtII3N/fd0fev9dX72OkD1N26rq30vPbQz6Qqb1lJQlFGpDyY+NC9r5U3TRojd/2DMwxOnca1Y/FuUEz/fCekezTant5Ij/enlUcEYqDQqpBeUTIcg4KfY4Fuz1xKKrueD5F/IVSQLZ/3KxmreyQzPECTiG53t9c/Dk7O+v4bdrAHNw7VtjOV4d89I/wXra926k5E9nKQg95IVUZRBy2t7wQ/xgf9/uEcXOxHL7TtPa59tj/PKstVWnG0yuud1Zzab3/1R6Xy9IPqfbTor1/l8vaqlBjeE6CIlD2jhrXmUJgeo+5oFod9Rg7Vfvd+lX7xpEsKsAg4ylFueyw2z92xZhI/EZ1VyqIVPhZX1Y62GN3Wv7iX9mwlOXefezORbxcoy5XLo9xxchgn25b+dvGhSJVaegWOhX5mEuIs+vtN+ZxIXDUo0Yx0h3VYqPVflp3QS8kMh8P/GJCHaRPyOwGjPYyU4dcdUdtXlJbZtQpnXt3pc++OaN1DnmvXLuYHFCW0i1cNE4DNfhtFUvTsPMVxmv2iwY/Xcr0yZPNapcyIXMZou1TQPt9tcrJb1EHqhW4+5xomie/ynE/yrGxRdJHamSZfmD1+FteJdv5fTIH21akkR/q3n67ZJ+9zxhoH6Wl63RPXtvVDTALZ1hLc1GukOHmDadClFFtY2Fhnm59mm6ZiLQvadyzQu4dqXYoixVyspSc12NbKSSFndsKyy0uLORumJViW1h5IbbtfCzEFlKy+cdEm358dxY2KZFcTWh8ZHICFxLfuFp3wrq/TR1Y2ESfjwHpn5K1ZfKQgPy2mv7sCLHqSGFHfV6IJwWaoaxqYLG8+W7VkbxdfVVvQOoZHyOkz/4Y8DE23RhnY+U52Mqcfb9RaQuBqZAd+0IOPVtIQ+Mm6k1uRzpn8ZV9vyjoxn1/pRJMS7UUMyus8WybNEH1g129fq4XeZ88Ls1XPTGDh/Q5WPTJy1DrNHYPFnKd/sbSzdX7JCM9TOhgD2Rqb7USpqFb6DYvVNriY9ZJm7PGTpdfte0aeZBTNSUHtdyInMBUzgJ5jifyu9qz+lTLnZ84pHrvyqda2fpYrbEnVjexteWR8rJG9sufdBfx5r3KckMbLoTuYK/JtNXPWbe9G9aHef28+1rEhteid0WxxyeMQ5H2fE5/duTUgTWODimCxs5qer+rNt3dVbStCRokPNnvAHe5rANn7K9SJxsr2CDlPmwkW25F97j16+4TDltqbbGt0RiOvS/MK/4AGtXtX2Szvqzk2F1vRrqHupbuGvUIhwrJgaN/tZzRmkP5rBrPGldl0zYe7MWEtWtUn37gpAaM+uR0dpk62KqrU1qtz7PurlQzsh/LB7tXblJ8s2t7+2R2LzPVJ+MjrbOrZj979NIcpSe/amd17fVXvZy7kPg9vlrl5LdeqeZ48qsc96McF1qe8qM+Ukkxo4V6ndxCyNKDr7aiXgrdbX5jlbNLNrIsBEapT6++XiLbD9nyGOgCVMfH+l3iJU736H9HnIN8td75xRqTIAZJ7XqR/Kv+s1J/YSENa7lylhvvtE5g6ll1zfInHQvZi3IS0jHukpLYfObAQna283Hp4aqDZelXfc7cVrrZPalN9W0riMaa3X+wpCf4qpWnqpQU9txKVotMAKs/b1tOkjKSVG8OEkOf8t3kCNEzhW0pn2x4HbN/wW2yZp/yivkmm1jptx3Xbg6wMmdHW0lvwJVTITt2FjcaduCs+pV9v6i3Hfv+SqQ97yTOYT1NSvfhNd9mnZ7H9HTc+zSnK+WlXHlXlaTapIyXuzKbqy609c2qyQ5dCrEx8QlPp6W6cpbXuEtmpWRnowtb7Pi4H70ytbdeQ/ofQ9P+pM5s2FKlCDY/Z6znYkYhbXtZFTbL9QYhP0zgNE/kd7VnNTanC5VhCicOu/KpVrY+Vgt0fT5WN7G15ZHy0ie/bet0NKTZbdt+tavwAzz6h7qtfs667d1VFdrVdhuPjEXJph++q1Rtvt29PGHcnKWMISfm/a/ZZs2lPaUcRNI36DitTnVa40CTxqStnRk7PN2Mkqu+0HGEGjthQa6n53BCUotywO1fe8cujqXxj33xoV70e9n67XG3v16C+x2SI8XS0kzPJLt5z0NG0Sa0XTlMPHXPjkPV0j26cYVqv7e+uU1C+h9rJnVZybG7Xk+6j91tFbgez+Ah2SU3qaKT/e3gUD0jXPugf5gXEzapP332mhxu2o4mCa+fBa9dfJtkpPrbOWbqAKvu0m5Mz+Zik9V69pGqtWvU5Zl2V0Y12WHkB7hXbqg9x7Z3aZb3MlNLcz3SCrtq9vs09VMYol2JfS+vVjn5rXdp5njyqxz3oxy7WyR9pG6fqX1br5NbCFl68NVW1Euhu83vqFd2yQ6cYrzDGGgHUZ+v6tf9ygq82wuAua23TEn/hVx46ZPriazTd15u4y3OHecMKdRM20jzkR+mRc6ukn/Jc/7mY258SXi+TcPUUfwF+lDTP/oX4YBrFrker7ATf0cpVDOSdipr5rw0+AtlkcB81dGQ5bJFW0ZSgtWtbL6c6rEJV9LZMdG/MXnJ3UJFLapoWBJV21WGfNU/nR22jUkqApOA/puY15ptqh0ag3zVVo2remEfZFt9Iumem3dolTn7XR+0MdZJhazWgYXl/qMpg6dt7b77Qham89G+X1SS7n1/pfLKjrPSgTjHoxz18pMcxfI3ywnpXy75yYCJb8xp/8QMvseVEfY5WDQmftTAnv295CJd65RsUcRtPZAU5aipLSI/tAOZ2ttYqVatBmGst1RLTxhT81Pnp7nzNrKMFFi2Y9WFuZ/I72rP6lOdpnDisCufah3rY7VGna9uYmvLI+VljeyXP0mS2rKf6xjlatNZSILTILeluTF87tdkGjM197Z3OjVqOynpPuvfThpG2sr+nTAODpWjeZ+uZnVPL064Fk6rqyvUl3O8Xvsyr8tldc/tnM8OXtk2jzAHlxw06yDTD0nfYPPsrxTD/rV+e9ztX6lk92PldJh7XuXL5ZFDGNXtLtZVzy+ys+z8spJjd/3A1H3s3uHRbe0eWne93fm39SLYTkiarLXzvurOnhzN/WLC2lbFD3seSgI1nQGjpVmeY6YOrerqlDZW41WrwRS6K40Z2Y/AVYvDAWWObe/SurqXmVqa6zFW2FWznx15aXamMES7NJELK+zf1Sonv/XzrDme/CrH/SjHhQan/lEfqW4y2ZB6ndxCyNKDr7aiXgrdbX53BbNL1n2MgdZN1gtJ7apX1zJk7Jv/l6Z5jW78Hs7L7bjbLyW06s0rZekuXcj19LTmSwup5wpLNzfGCksPVz0T371attL/ssJK2cz4ZePdhGV6cmhZKcKlKw9S4gHJfjjSBYKYrNEwrXRnajYxiENZTFNbGKloltauPvvjGo3+0u22rdCnIh1OZdZ3r9eTTfruU9vri/TY94tS7rPvr1SC2X1WOsrUK9vSkNTG7RyYdlVJqgJ9DhYrFdBQK6fmDHKX0pbviD2cA5na21HVUw1GOlvJzjvsOWNHLqb/VbUpK5b34ER+V3tWn2PBFE4cduVTrWx9rNbYfaqb2NrySHlZI/vVn7RddamuM7XlSB7ONZl6/dyDtndqNWrs9HRfjhj89G3s7NTj36cTxnruBgnJMX28AY50gzdJZHf9rDdBA4akm9GR8u4J7QMmox7V/l0u63AuvhrqakAdc2shHQfHpdlfe4V9av32uNu/dvnO/YfpMI90nWSmo7rdBToeV5rBwS8rOXbXDy7dx+5BrnjXN9onJJ3A7ro302/75H2MdTbs90b7oC4mbF67huoibnnAqDvjM83U4VRdndKOCjyv7kpHRvbjq8PZKwcpr5m2vd1538tMdWd5jG931exnF16anSkM0S5NZOMK+3S1yslv/axqjie/ynE/yrGxwakH6iPVTSYYUq+TWwhZevDVVtRLobvN71O17JKF0lBd93oZbS1kJ2OgbXUsiWnLeG6HaPvVNsNT4t03ZmS8oDp8tvk1523mbvn7cvtUl0zdzFBfW0GuEZ7rv2nHh4VYIxmb/2Tp4WrYPOa0c6iCSLXunpFbpDyHls2VqjEMW+4BGXA8L7abDNGlKVlaOhtuYtjqNF5srt0UdT5Voj/y3ldmffdqS1gsb95371/BtrOmfX+Nfb9/0aTLkT7b0gNNvaZ1hCS2xLnNzsyuKkkVYZv57V++5Zqb9LrD26d3V25r2IW9P5CpvX0qzLDVYIxzxj65mOw61aYsy/txIr+rPavPsSD1ecF8vI9tJw678qnmtI/VGntNdRNbWx4pL2tkv/qTlH5dYFI3TVZTu7A8bLO/4QWTka7JLJTOfrS9C+V4CB87TqPmdaG/o7DSxO3BCWNHBjf/Kq3EgBe6M540yNNbXS5baGbzcf8ul3XX3qXVMivkgJsKvHZPJj/Mv1S2/Es8uW6QCNNipAFM5Ble6R4frZdRY0hi7s7pSN8ma3vQ+u1xt3+kcp9RtNndOvohjXtTW+B+jOp2l92w5xcjXVZKW9pWRmOHp63oAJzsMzUGHMdfVTg1qkNsvl+t6jDU+gOeOg27s0/zYsJQFWy+A0YdAvPN1N5XXZ3SjnpbfjVsNRipu1Kmdu8Xhi0OB5S2PkMahx3egdBRjed7QOnI1Da/2lWznys5S7OZvbutQg4ePsYVrf24WuXkt17Zui9cT/PkVznuRzkubTYXVtBHWgCZ1Md6ndxCyNKDr7aiXgrdbf5KleqQd8kw1m2rIVkhPsZA+9eoDtIBL972T0/bmjlZyxWPDEAXJx35m5RnCCOtTX5SHcuYy91xRU6f5b9qDc7yq1evfvz4UQSmNl9cXCys0Pbx4eHh9vY2P/n9+3fbOh3hwU3vM6ynp6cdq/lqqcDT09P9/f3d3V3+Ll15YYVcSEoNvry8PDo6Wviq8WOqRzbU+FU9sNh/Xrx4kf0nf+sfe260HvPSkG/fvkUj/x4fH5euvLBCUhuQtEfZNRa+WuNjSie7SZKRvazY0RL/yclJUfkH2cQaqfKTGQmozDMqLEklsBOBohtQHPXW6JLlqJRDUvFvP45Kv379aiyIXFNoDJ9FrtPrTpc7fbCiL9GYkWpgivX6+vrdu3fVwF0tO5D1l9/L2pvsJ1+pwGs3UzlhTOc8zdR45w79y2hSa6b5KtsEJ/KTKpp5JWZfW555lcJCanOVLG1mGZjDenb2ebWBe3z01/aWNXPWCzc3N+ktN2YhVy9zhtX41UwDnTAuLbgvX74UPdWyZ7X0J+UKqTBFZ/X4+LgMtEBgPYGc+OfEp60epj+QUcmrq6v1Il/jV0lPRr4zrpEdpC1VHdEmwW39zI5fDfiV1m8Bs604Zn25bCGPM/pY1E+juj2LzGWlnlBWI7AHAnt8MWHY0pn1gFEbxawzpeq2FWs9fF87pbor9bLebYi9sqf/rNvetjzuZabaMit8dgKuVs2uyCSYwJ4J6CPtWYHKztwFDmqXTC/dGOgYNfbZs2dt0WbK6yxujE/6c5f7hw8fioxk+l5u5mnL1NTCG+bl5taTzMxMQjN7sP+k3GrGinOGcuZhxnGr00IyAJ+Vi2mZuVUl/zIXNPMS53VPYTW/U15Oy5W7JXKfRFEcxZh6URwpiGKKbIqgmBe6xg1DqSG5D6Njqm2xlUkVbkwCUrBkIRrVKpoEB6Son7ndP5VzLs3QlOuhtI0koDKPBCtaAnsjkC5ZOgAdh7yyJ1B0Bhz1Zlf0Ra+72tMre93p0qSDlzJNf2ayT71xIJtdlRs8wR3NVOpwNld0y1OTi2ZqjROWwdM82QidyE+2aCSMwIYCuZErl+ly7SVH+RzW8863WV+m2LOjv7Z3w+o9kZ9nL0uXoy0xMxqiaMtCW3hHTyw/KS7qFldKD/OEsfApLyPXryGXJ9TFmZcBjraaJnwNgU+fPv3zzz9tP9z5GGRxl/mqcwh3nuzSU+tXUliYoEB6y0Z1+5dLx+7sslJ/RmsSmIXAnl1MGMk8rWLxCJXy1qB5DRg1ssw9U6puY7EeVKDuytSK217Zp0Tm3vY25nEvM9WYU4EzFeg4XiRHrtXPtFglm8CMBPSRZlRYknoIAvu9SxoDHakOZ2r32dlZY+S52SO9zcavJhi4V/NyJ+grSQQIECBAgAABAgQIECBAgAABAgQIECBAYHCBhRdTV+PPGylz6b8aYpkAAQKjCnQPSH/+/Hm9x+mOkeYM4ubxvuVDi5duYo+fdLA071YgQIAAAQIECBAgQIAAAQIECBAgQIAAAQIECBAgcLACxkDHK/qrq6sM2jbGP687XqoZmVfK/92oL5AAAQIECBAgQIAAAQIECBAgQIAAAQIECOy9wPn5eVseMwWu7SvhBAgQGFyge0A6b9GczqTc5P3Vq1c3Nzc/f/7saEWrRP1n8FZ/ZZkAAQIECBAgQIAAAQIECBAgQIAAAQIECBAgQIAAgfkKGAMdtew6bmt58+bNqJseNvKMO5cRPn/+vFye/sKzP3/+TD+VUkiAAAECBAgQIECAAAECBAgQIECAAAECBMYQePbsWVu0ufR/dHTU9q1wAgQIDCXw8PBwcnLSFtvXr1/zcu+2b3ce/uXLl8vLy6XJMCK5lMgKBAgQIECAAAECBAgQIECAAAECBAgQIECAAAECBPZGwBjoqEX57du3s7Ozxk3k2coZw238apqBx8fHj4+PRdomPji+AOh9uQsgPhIgQIAAAQIECBAgQIAAAQIECBAgQIDAAQm8ffu2LbcdzxZt+4lwAgQIrCHQMa/1/fv3U56Um8zmRb55ne/SXOdh2EvXsQIBAgQIECBAgAABAgQIECBAgAABAgQIECBAgAABAvshYAx01HK8u7tri39eL8tNLn7//l3m5cWLF+Xy9Be8L3f6ZSSFBAgQIECAAAECBAgQIECAAAECBAgQIDCWwNPT019//dUY++vXr/MA18avBBIgQGAogaurq9vb28bYXr58mTaq8aupBS59a+7ff/+dZzZPLdnSQ4AAAQIECBAgQIAAAQIECBAgQIAAAQIECBAgQIDA4ALGQAcnXYjw6OioOp21/HZGQ8xlmp89e1Yu//z5M1krP058wftyJ15AkkeAAAECBAgQIECAAAECBAgQIECAAAECIwq8evXq/Py8cQOPj49zmRHXmH6BBAhMX+DXr19tk3KT+I8fP04/C0UK8ymgu44AABSxSURBVNbcjtePZ537+/u55EU6CRAgQIAAAQIECBAgQIAAAQIECBAgQIAAAQIECBBYW8AY6Np0PX+YhyY3TsrNz7sHbXvGv83VFm7LmdGk3CiZl7vNqmJbBAgQIECAAAECBAgQIECAAAECBAgQIDA5gevr67Y0dcyXa/uJcAIECPQX6Gh/8sru09PT/lHtfM2OvBRp877cnZeRBBAgQIAAAQIECBAgQIAAAQIECBAgQIAAAQIECBAYW6Bj3NAY6CD4Hbey5E3Fg2xia5HkifnltlI9yuVZLJiXO4tikkgCBAgQIECAAAECBAgQIECAAAECBAgQGEvg+Pi47eJ+x2DGWKkRLwEChyTQ0chcXl7OSyKPLu5++nJ1SHVeWZNaAgQIECBAgAABAgQIECBAgAABAgQIECBAgAABAgR6ChgD7Qm13mp5HfH9/X3jb9+8edMYPuXA79+/l8k7OTkpl2exYF7uLIpJIgkQIECAAAECBAgQIECAAAECBAgQIEBgRIG2x7X+/v3bCx5HdBc1gcMW6G5ezs/PZ8fTPZe4OqQ6u6xJMAECBAgQIECAAAECBAgQIECAAAECBAgQIECAAAECSwWMgS4l2nCFjmnP3Y9R3nC7I/28+nDntkfqj7TpzaM1L3dzQzEQIECAAAECBAgQIECAAAECBAgQIECAwLwFLi4unj9/3piHDx8+NIYLJECAwIYCbY8xTrRpkV69erVh/Nv/eV4/3taWJjE/fvzYfpJskQABAgQIECBAgAABAgQIECBAgAABAgQIECBAgACBrQkYAx2bum1ebl6WO8ch5urDnf/++++x9YaN37zcYT3FRoAAAQIECBAgQIAAAQIECBAgQIAAAQKzFHj//n1jujNo9PT01PiVQAIECGwiUH3070I8L1++XAiZy8eTk5O2pOYN5G1fCSdAgAABAgQIECBAgAABAgQIECBAgAABAgQIECBAYA8EjIGOWohfvnxpexryHF+W+/DwUA4iz/HR1ebljlrbRU6AAAECBAgQIECAAAECBAgQIECAAAEC8xC4urpqmwjnlbnzKEKpJDA3gZ8/f7Yl+cWLF21fTTy84325HfmdeKYkjwABAgQIECBAgAABAgQIECBAgAABAgQIECBAgACBPgIdY4LGQPsAdq/T9sT5mb4s9/Pnz2V+Z/ey3KTcvNyy+CwQIECAAAECBAgQIECAAAECBAgQIECAwEELtA1g3N7eHrSLzBMgMI5A+ejfevRtjwmorzm1kPmOpk9NUnoIECBAgAABAgQIECBAgAABAgQIECBAgAABAgQIzE7AGOh4RZa3y7a9jrjtdpfxEjNIzHd3d2U8l5eX5fJcFszLnUtJSScBAgQIECBAgAABAgQIECBAgAABAgQIjCtwcXHx+vXrxm3c3Nw0hgskQIDAGAIdj5EeY3PbidOU3e042woBAgQIECBAgAABAgQIECBAgAABAgQIECBAgACBCQoYA92wUNom3759+/bo6GjDyLf/86enpx8/fpTbzR075fJcFszLnUtJSScBAgQIECBAgAABAgQIECBAgAABAgQIjC7Q9mrctuGN0RNkAwQI7K9Ax0txqwOQ8wLoSPnz58/nlRepJUCAAAECBAgQIECAAAECBAgQIECAAAECBAgQIEBgJQFjoCtx9V85s1irb5et/vD6+rr6cS7L1ftzzs/P55LsajrNy61qWCZAgAABAgQIECBAgAABAgQIECBAgACBgxY4Pj7++++/6wS/f//+9OlTPVwIAQIE1hZoe0F3Inx8fFw72t3+8Pv3720JaGxd21YWToAAAQIECBAgQIAAAQIECBAgQIAAAQIECBAgQIDA7ASMgY5UZB8+fGiMeaYvy01eqvNy37x505i7iQealzvxApI8AgQIECBAgAABAgQIECBAgAABAgQIENiqwMePHxu3N9MnjDbmRSABAlMQ6J6n+uXLlykkcqU0PDw85CkGbT/pzm/br4QTIECAAAECBAgQIECAAAECBAgQIECAAAECBAgQIDAXge4xQWOg65VjXpZbncVaRvL8+fObm5vy44wWUhPKkeXk4vT0dEaJL5NqXm5JYYEAAQIECBAgQIAAAQIECBAgQIAAAQIECPzr1atXjU/izJDATMczFCoBAtMU6B5cbBxYnWZGylR1p7k7v2UkFggQIECAAAECBAgQIECAAAECBAgQIECAAAECBAgQmKlA95hg93jiNLPcnebu/A6Vo7bnyHenbaitjxHP+/fvy2gvLy/L5XktmJc7r/KSWgIECBAgQIAAAQIECBAgQIAAAQIECBAYXSADAHkeZ30z1YGB+rdCCBAgsKpA41MAikju7+/z+tlVI9zh+r9+/eoY9+3I6Q7TbNMECBAgQIAAAQIECBAgQIAAAQIECBAgQIAAAQIECAwr0DEyaAx0DeqMGt/d3dV/mFcTX1xc1MOnH5IcPT4+lunsqDDlOtNcMC93muUiVQQIECBAgAABAgQIECBAgAABAgQIECCwM4Gjo6PG2WVembuzIrFhAnsq8Pbt246czWsAsju13TntQPAVAQIECBAgQIAAAQIECBAgQIAAAQIECBAgQIAAAQIzEugeGeweVZxaNrtT253TofLS9rLcjx8/DrWJLcdTzVFmFx8fH285AUNtzrzcoSTFQ4AAAQIECBAgQIAAAQIECBAgQIAAAQL7I5Cnip6fn9fzk+GBvBOyHi6EAAECawi8evWqY7A2Dwm+ublZI9rt/+TLly+ND2kuUpLh6uR0+6myRQIECBAgQIAAAQIECBAgQIAAAQIECBAgQIAAAQIEtixgDHRA8G/fvuUlw/UI379/P9MR2IUcJSP13M0l5NmfP3/mklbpJECAAAECBAgQIECAAAECBAgQIECAAAECWxPI/NuXL1/mHbkLW8x83cxAWwj0kQABAmsL5B3d9aamjO3r16+np6flxwkuPD09/fXXX20Je/78uccZtOEIJ0CAAAECBAgQIECAAAECBAgQIECAAAECBAgQILCXAsZABynWTL798ePHQlSvX79+eHhYCJzLx2qO8rLcTNOdS8rr6fS+3LqJEAIECBAgQIAAAQIECBAgQIAAAQIECBAg8K+MEt3e3tYh8k7I+Y5w1LMjhACBnQs0PuG4TNXZ2dmU25zMuT05OSlTW1/ozl19fSEECBAgQIAAAQIECBAgQIAAAQIECBAgQIAAAQIECMxdoHuU0Bhon/K9ubmpT8rNDxtvZekT4c7X+fTpUzVHs35ZbjDNy915jZIAAgQIECBAgAABAgQIECBAgAABAgQIEJiowMXFRR7PWU/c5eVlPVAIAQIE1hM4Pj7+/Plzx28z8XWar+nOhOHG94qXefn48WNyV360QIAAAQIECBAgQIAAAQIECBAgQIAAAQIECBAgQIDAIQgYA92wlJ+enq6vr+uRvH37dqYjsHniczVHuRtnphkpC8W83JLCAgECBAgQIECAAAECBAgQIECAAAECBAgQWBTIZLnnz58vhOb5nXku6UKgjwQIEFhbIE8ByBTWjp/ncQDv3r3rWGH7X+Vhxpkw/Pv377ZN5/HGV1dXbd8KJ0CAAAECBAgQIECAAAECBAgQIECAAAECBAgQIEBgjwWMgW5SuP/880/9569fv57vzSpv3rypDi53j4/X8z7BkGd//vyZYLIkiQABAgQIECBAgAABAgQIECBAgAABAgQITETg27dvZ2dn9cT85z//efXqVT1cCAECBNYTyEtxu1/HnWcG52EBR0dH68U/4K8y4fb29rYjwgyjmpTb4eMrAgQIECBAgAABAgQIECBAgAABAgQIECBAgAABAocgYAx0jVJuRMsz5b9//z7T21Ty0OfqTOO89Xe+E4zLAjUvt6SwQIAAAQIECBAgQIAAAQIECBAgQIAAAQIEmgXymsoPHz4sfJcHkT48PCwE+kiAAIFNBNKqZPJt9TnB9djyHtodvjs3Y8DX19d5bXg9YUVIxoMzefj09LRtBeEECBAgQIAAAQIECBAgQIAAAQIECBAgQIAAAQIECByOgDHQlcr6169fL1++rA8Zf/36daaDsKkAJycnJUJy9/T0VH6c78K/55t0KSdAgAABAgQIECBAgAABAgQIECBAgAABAtsRyHM6Mwt3YVuPj4978PzOhUz5SIDAbgWOj48z5TVTczuSkWmxeWVunijcsc4YX+Xl4Xn6ct7o2zEpN01lvp3pePAYaOIkQIAAAQIECBAgQIAAAQIECBAgQIAAAQIECBAgcOACxkBXqgAZkK1Pys0LZuc7CJscVQU+fvxY/TjfZfNy51t2Uk6AAAECBAgQIECAAAECBAgQIECAAAEC2xO4v7/PSyAXtpfZcV6Zu2DiIwECGwpkzm1mwOaVs/U2p4w5A7H//PNPZsnm6QB5XnIZPtJC3pGbwfKzs7OOGbnZdAZQ0yQm/SMlQ7QECBAgQIAAAQIECBAgQIAAAQIECBAgQIAAAQIECMxRwBhoz1LL05lzd8rCynk48nyfGn9xcVEdZZ71BOOFcnn258+fhSAfCRAgQIAAAQIECBAgQIAAAQIECBAgQIAAgbpAZsplWtpC+MuXL5+enhYCfSRAgMDmAplwm8n/t7e3S6PK+3XfvHmTEc2la660QqbjZnrw3d3d0l+dn58nnWbkLoWyAgECBAgQIECAAAECBAgQIECAAAECBAgQIECAAIFDFjAG2lH6ufnkr7/+WlghT3POvNaZDsVmmnGeN13mKOPaufGm/Dj3BfNy516C0k+AAAECBAgQIECAAAECBAgQIECAAAEC2xPII0gzTW5he5mQltlrC4E+EiBAYBCB/iPT2VwGMvOw5JOTk/zN23RXTUC29f3798fHxzyDuf4Y5sbY0gC+f/9+jW01xiaQAAECBAgQIECAAAECBAgQIECAAAECBAgQIECAAIG9FzAG2ljEGXWtvlq2WCcDuMfHx43rTzxwYZpxnnqfvMx0gnEjtXm5jSwCCRAgQIAAAQIECBAgQIAAAQIECBAgQIBAs8DV1VX99ZWZlvbu3bvmHwglQIDAxgIZmU47k8bn9+/fPSPLg5MzQTejm1l48eJF9e/Pnz8TT/VvxnczCLpS5HlDb/6ZkduzOKxGgAABAgQIECBAgAABAgQIECBAgAABAgQIECBAgEBVwBhoVePi4uLu7q4akuXPnz8nfCFwLh/zgPvLy8sitRmtznj0ng0um5c7l6oonQQIECBAgAABAgQIECBAgAABAgQIECAwFYHG4ZCvX7+enp5OJYnSQYDAngp8+/Ytw7EZf+0/h3ZAiQyX5pW8GT2d7+jvgBqiIkCAAAECBAgQIECAAAECBAgQIECAAAECBAgQIEBgcwFjoDc3N9fX1wuSc39AfPm+3DxLOnfU7Nmk3BSWebkLNdZHAgQIECBAgAABAgQIECBAgAABAgQIECCwXOD4+Pjx8bG63l4+3bOaQcsECExK4OHhIbNzM0c3r7odO2EZKD0/P8903DR9Y29L/AQIECBAgAABAgQIECBAgAABAgQIECBAgAABAgQIHKbAYY6BZlry2dnZQom/efPm06dPC4Gz+5gCzWtyr66uZpfyPgk2L7ePknUIECBAgAABAgQIECBAgAABAgQIECBAgMD/CPz69evk5GRhOlymrmVE4ejo6H9W9YEAAQJjCuQxw3lMQBqf4u8g79HNgwbSxL1+/Tp/84JczdqYBShuAgQIECBAgAABAgQIECBAgAABAgQIECBAgAABAgT+R+BwxkCT04zJLgzyZog2k3X/R8SH6QmYlzu9MpEiAgQIECBAgAABAgQIECBAgAABAgQIEJiDQOPU3Exjy/M+55B8aSRAYG8FiqcO58EB+ZcR3Pz9+fNnclsdzc3M2xcvXiz8zcMFMujrpbh7WzNkjAABAgQIECBAgAABAgQIECBAgAABAgQIECBAgMA8BfZyDDS3nWSItjqMm8IxKXcuNdS83LmUlHQSIECAAAECBAgQIECAAAECBAgQIECAwOQEGqfmGiOZXDlJEAECBAgQIECAAAECBAgQIECAAAECBAgQIECAAAECBAgQIEBgMgJuOJlMUayZkH+v+Ts/I0CAAAECBAgQIECAAAECBAgQIECAAAECBy9wdHT0/fv3PL60KnF/f39xcVENsUyAAAECBAgQIECAAAECBAgQIECAAAECBAgQIECAAAECBAgQIECgEMgz33/8+FHV8BT4qsb0l83LnX4ZSSEBAgQIECBAgAABAgQIECBAgAABAgQITFegcWru3d3d1dXVdBMtZQQIECBAgAABAgQIECBAgAABAgQIECBAgAABAgQIECBAgAABArsQOD09fXx8rG75/Pz827dv1RDLExcwL3fiBSR5BAgQIECAAAECBAgQIECAAAECBAgQIDB1gWJq7uvXr6sJvb29fffuXTXEMgECBAgQIECAAAECBAgQIECAAAECBAgQIECAAAECBAgQIECAwCELXFxc3N/fVwXevHnz5cuXaojl6QuYlzv9MpJCAgQIECBAgAABAgQIECBAgAABAgQIEJi6QKbmPjw8ZKSkmtAPHz58+vSpGmKZAAECBAgQIECAAAECBAgQIECAAAECBAgQIECAAAECBAgQIEDgMAWurq7u7u6qef/48aN7S6ogc1l+9ufPn7mkVToJECBAgAABAgQIECBAgAABAgQIECBAgMDEBW5ubq6vr6uJ/P79+/HxcTXEMgECBAgQIECAAAECBAgQIECAAAECBAgQIECAAAECBAgQIECAwEEJ5KW4l5eX1Sx//fr19PS0GmJ5LgLelzuXkpJOAgQIECBAgAABAgQIECBAgAABAgQIEJiBwLt37zIR9+XLl2Vaf/z4US5bIECAAAECBAgQIECAAAECBAgQIECAAAECBAgQIECAAAECBAgQOECB3E9S5vr169c/f/40KbcEmd2C9+XOrsgkmAABAgQIECBAgAABAgQIECBAgAABAgRmIJAJure3t5mg+/DwMIPkSiIBAgQIECBAgAABAgQIECBAgAABAgQIECBAgAABAgQIECBAgMBoAk9PT2dnZ4n+7du3V1dXo21HxNsQ+D/9iTg96kMaXgAAAABJRU5ErkJggg=="/>
  <p:tag name="POWERPOINTLATEX_PIXELSPEREMHEIGH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183,3333"/>
  <p:tag name="POWERPOINTLATEX_BASELINEOFFSE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46"/>
  <p:tag name="POWERPOINTLATEX_REFCOUNTER#5C646973706C61797374796C657B5C667261637B647D7B64747D5C6C65667428206628782874295C7269676874293D66272878287429295C63646F742078272874297D" val="3"/>
  <p:tag name="POWERPOINTLATEX_CACHECONTENT#5C646973706C61797374796C657B5C667261637B64667D7B64747D3D5C667261637B5C7061727469616C20667D7B5C7061727469616C20787D5C667261637B5C64787D7B64747D2B5C667261637B5C7061727469616C20667D7B5C7061727469616C20797D5C667261637B5C64797D7B64747D7D" val="iVBORw0KGgoAAAANSUhEUgAABxMAAAHZCAIAAADCDYJ+AAAgAElEQVR4Aezd7Vndurq24cU+UkCgBEgFCSVMUgGhhCQVBEpIqIBQAlBBSAlABSElAB3w3u/yXt5e/pAfybIs2Vd+zOnhIcvSKWPJj2WPndfX13/xDwEEEEAAAQTMAs/Pz09PTy8vL9V/3759u7e3p/8qg4ODA3M2JEQAAQQQQAABBFYowEhphY1KlRDYsMCbDdedqiOAAAIIIDAucH9/f3d39/Dw8PfvXy0oYOreRiHUw8PD/f399+/f//PPP8RS3Vx8iwACCCCAAAJFCzBSKrr5KDwCCIwK7DDndNSIBL0Cj4+PVRyhnnKlMIFmXSlSQJigV4yVCCBQkIDmSvz+/fvq6kr/HQ2VuuulQKripycnJ/rv7u6uOzHfzidAtzWfLTkjgAACCGxNgJHS+lqckdL62pQaxRIgchpLciv5/Pz58+bmRqEEd4UVIDg+PlakgDCBG4pvEUAgN4Hb29vz8/PRs1xYsXVi/Pz589HRUdjmbBUgQLcVgMYmCCCAAAIIDAkwUhqSKXQ9I6VCG45ipxQgcppSu+B96RGM79+/K2bqWweFCc7Ozj58+OC7IekRQACBxAIaOCpmqkfy596vZqHqxHh6ejr3jracP93WllufuiOAAAIIzCHASGkO1aXyZKS0lDz7LVGAyOm8rVa9G1vX4fUPiWi5+bsi1SW6ZmheXFzk+ZC7qqAZUgEx06asclDglfmnTROWEUAgHwFdCSiU6ftUfvWTUFUtfLfVVtpcJ8YvX77k47COktBtraMdqQUCCCCAQD4CjJTyaYvpJWGkNN2QHLYmQOR0Uos3A6NVSLQKkuq/+ueVtV4SqheLeG2SIPGPHz8UTYi1o1+/fvGMaixM8kEAgSgCut+uWzt6a7M7t/rnnrSgf703utQjVCd/Pelf/aKUO8/qW+Wm+OmnT58siUkzKkC3NUpEAgQQQAABBOwCjJTsVkWkZKRURDNRyNwEiJz6tYiCm3qWs/ptZd/YqHtPmnykq253msTfKsrpeNOfCqxwg95kqsv+ajJp9Upp4VxeXg5Nv9LUWiZYJW5HdocAAkMCel5ep/Shb7W+el9zWFhTp3T9wJTlxdDVjnTmZGK+oy0sX9FtWZRIgwACCCCAgFGAkZIRqpRkjJRKaSnKmZ3AK//MAooJztd+emDfXJDZE+p9AoqHOiqrGVLuQmh6qSIOvTkolODelm8RQACBuQX+/Pnz/v373nOUVuqriGcq7Uv3mYb2Va/X7SidOeeu+Frzp9taa8tSLwQQQACBRQQYKS3CPt9OGSnNZ0vOWxD41xYqGauOQ6HA+rp3ysJoLDJWLUbzUYBYF/COuijBaCZVAqXsjcCqJzbmQDIEEEAguoAClEOnON3Esp/ivAqmAaulE/n27ZtXtiSWAN0WhwECCCCAAAIRBRgpRcTMIStGSjm0AmUoWoCn9Ycun3vW68V2cZ/Qb+5Dp7McfoBeT9y/e/euWbDWsm859bzq4eFhy03zufTGnFbOfEQAAQQSCOgnDr5+/drdkc5Lel5+7vPw7e2tXnIy9D6TqlQKsF5fX3dLyJpeAbqtXhZWIoAAAgggECbASCnMLdutGCll2zQUrCCB/ymorCsuquZ4zn25btGropyOlLr9aCynAqN6M6BizXt7e62wqfLXj7EQOXU48xUCCMwkoJfi94ZNNetfJyXj+W1K2fR6KZ0SNbPVkYlejaqS5Pbma0eBF/yKbmtBfHaNAAIIILA+AUZKK2tTRkora1Cqs5QAkVMPecuDlh7ZNZJqVmbj02KLuph3zIRS9XXNP1q4KvqgGunivxszrTdXnKJeZgEBBBBIIND7W6J6o4im0usHEBIUoNqFfgZKM0/1VL5jj7q9pLMowVMHUfUV3dYoEQkQQAABBBAwCjBSMkIVlIyRUkGNRVFzFuBpfb/W0ROU+rl5va5Om1VBRi23Fvxy/HdqhRFTXrf3llA/ea8nVXu/qlaqpqO/+9zb3Q7lqfdcDH3FegQQQCCuQO+jZ8s+Fz96wqyiuqMn3rhQBeVGt1VQY1FUBBBAAIHMBRgpZd5AAcVjpBSAxiYI9AsU/ZbWDAuvuUuaSeT+haVuS2irZevieAt4VVrLj5a4p1B1a83vRC3b6Owdge0I9J7iLKe1uYlGZ9/r7au6azV3MUrMv7dNmx2NpX3ptkpsesqMAAIIIBBdoLdXtfSk0UvSypCRUgvE/rG3TRkp2QFJiUBTgDmnzbNHtGU9Yqm5Qo4n31t7UpO01iT+OPrjV6M/DNV7l9JdC53NLY//uzPhWwQQQMAt0Pte/Bxm+lfF1iuh9W4TRxX0mJWe7nck2OZXdFvbbHdqjQACCCAQXYCRUnTSHDJkpJRDK1CG1QjwntNZmlIPV9pfXaqr4lkKYc5ULwpwvJBU2Yz+gJUixb0/uuIugnun7m35FgEEEDAKfPz4sZVScygWf0FKXSS9BEYTS+uP3QW9Iiaf0naLt8gauq1F2NkpAggggMAqBRgpra9ZGSmtr02p0bICRE7n8rc/sL9s5FRBz/Pzc7fCycmJO8HoYxTuzfkWAQQQmElAL3hq3aT5/PmzXjA60+7Csr26unJvqLM0005rIrqtmoIFBBBAAAEEJgowUpoImOHmjJQybBSKVLoAkdO5WrB1re7YzbKR07OzM0fZqq9GS+j+aamh/PVCg6GvWI8AAghMF1C0sXV20uxOvVpkes5xc9DjVBcXF+48NR9ED9O502zkW7qtjTQ01UQAAQQQmFuAkdLcwovkz0hpEXZ2um4B3nM6V/vu7OwYs17wJae9L7XpFls/5aQL++76as39/b391QTNTEbfndpMzDICCCDgK9B6wZMeBdA9rWx/qv7Dhw8PDw+OOirsq/OtI8EWvqLb2kIrU0cEEEAAgTQCjJTSOKfcCyOllNrsazsCzDmdpa01Q96Y7+h0TmM+Yclas7F6M1GswRE21SYKgPZu6F45+u5U9+Z8iwACCLgFui940hkv27Cp6jJ6QlZcNcMJs+5WiP7tqJL2SLcVnZ0MEUAAAQTWJ8BIaX1tqhoxUlpls1KpxQWInM7SBPZg4rKR09E3nEpntIT29xI0rUffndpMzDICCCDgJdB9wZNOZfoVe69MEifWnNPR860ev7LfmUtc/jS7o9tK48xeEEAAAQTWLcBIaa3ty0hprS1LvZYVIHI6i79+CtmY7+h1sjGfgGTGuUujJXx5eQnYu36kJWArNkEAAQQsAt2frateD6Lo5NHRkSZZ5PnYe7fYrcrqfLvlkyfdVut44CMCCCCAAAJhAt0hByOlMMmstmKklFVzUJg1CRA5naU17ZFTXcbPUgJDppaZ/Mpm9B2mAT/0dHx8vGDFDTYkQQCBggW60yhUGcUc9bS7/un8rLvxOrPpPSS5/WC9Tox6mamb/ubmZrM/FUW35T42+BYBBBBAAAGLACMli1KJaRgpldhqlLkIASKnszSTLs4t+Y5O57RkEpZGF97GQo6GOH1roTfQdW9yhtWCrRBAAIGugPEMozeN6Afrr6+vuzksuMYypdTyk6kLVmGmXdNtzQRLtggggAACWxNgpLTKFmektMpmpVKZCBA5jd8Q9klMvjHHiGXVrCVLbqOzn5SJZZJUc19XV1fun5xqJmYZAQQQ8BLonUbhyEHvXNYmjgSJv/ry5cvoHrc57ZRua/TAIAECCCCAAAKjAoyURokKTcBIqdCGo9hFCBA5jd9M9kf1F4ycKnxpqfnoo/pVJsbnAjTb9NevX3rJoGXXpEEAAQQCBIwnt2bOxpkXzU1mXdb7TEbz3+C0U2PL0m2NHjwkQAABBBDYsoCxP20SMVJqamS7bGxZRkrZtiAFy1mAyGn81rFHTkcfhI9fuH/nqDuNxkf1jbFdVUTvFFdg1FFgZaU0hE0dRHyFAALTBYz325s7sp+0m1vNt6xpsKOZb23aKd3W6CFBAgQQQAABBCwCjJQsSsWlYaRUXJNR4LIEiJzGb6+4Qcn45fvXv+xhAsvT+lUJFTzVSwO/ffvWjZ9q/pSmmuolBjykP0drkicCCNQCGjXaz2/1Vjp31cs5LBhvWRkn++dQo+llsDcr3dZ0bXJAAAEEEFirACOltbYsI6W1tiz1ykRg5/X1NZOirKMYig/qJ0csddFTD6enp5aU0dPoPXrGS+6ww0Nvp64iEfv7+0RLozcfGSKAwJDAz58/v379OvStY33Yuc6R4cSvdC9q9CacblPp+mfijkrZnG6rlJainAgggAACOQswUsq5daaUjZHSFD22RWBU4M1oChJ4Cdjv9hhnFXnt3ZjYWEj7zJ3WfhUtJWDaMuEjAggkEDCe3Fol6c6UbyVI/1GvoBqNnL68vOhe3UZegWJsWbqt9Mcqe0QAAQQQKEjA2J+2asRIqQWS4UdjyzJSyrDtKFIRAjytH7mZjOcs7XXBl5waH001vj06siDZIYAAAqECxpNbK/sMz3XGce35+XmrLqv8qKm1xpbNsClX2SJUCgEEEECgUAFjf9qqXYbdKyOlZhsxUmpqsIzAHAJETmOq6pw1Okuo2l/+E05VzgULGbNVyAsBBDYjYDwDtzwsv2Xf2mTuj8bTr/1e3dwFnjV/ezWNbrOWlswRQAABBBDIVoCRUrZNM6VgjJSm6LEtAhYBIqcWJWuaIs5Z9kIab+VZdUiHAAIIZClg+S37xAW3v/Dk+vo6cdnS745uK705e0QAAQQQQKAWYKRUU+S5wEgpz3ahVGsSIHIaszXt56wF58XYC2m/dI+JSF4IIIBAqIB+lc5302/fvu3u7vpulSC9sS72U3qCMs+0C3sd6bZmagKyRQABBBBYh4BxdNGsLCOlpkaey4yU8mwXSrUmASKnMVvTfs5a6iWnqq3x7TZMOI15ZJAXAggkEfC9HlD6Hz9+JCma906Mdbm6uvLOurQN6LZKazHKiwACCCCQqYBxdFGXnpFSTZHzAiOlnFuHsq1DgMhptHa0v5h5wQmn9/f3xgpn+CJwY8lJhgACmxXQtAivuv/69csrfcrExmubl5eXx8fHlAVLvC+6rcTg7A4BBBBAYMUCjJTW17iMlNbXptQoQwEip9EaxT7hdMHI6d3dnbHCzDk1QpEMAQTyETg6OjKeYN++favzYc4Pd6uERtibmxtjyhKT0W2V2GqUGQEEEEAgTwFGSnm2y5RSMVKaose2CBgFiJwaocaTFRE5tReSOafjTU4KBBDIT+D29nb0xo+iq3qsacG3pljYjHNOlZV9xGzZb25p6LZyaxHKgwACCCBQtAAjpaKbr1t4RkpdE9YgEF2AyGk0Uvs5a8HL9YeHB2OFFyyksYQkQwABBHoF9NTSxcVFb+Tx+PhYT+jrmiHPX4VqVmdvb6/50bFsP7E7Msn2K3vt6LaybUQKhgACCCCQlQAjpayaY2JhGClNBGRzBCwCO6+vr5Z0pHEL6CWnxqtczXXSRbs7t/m+3dnZsWSuiMO6X5xnQSANAgiULqDzmOaW6k2gqohOa2VF1q6vr09OToxNsOKunG7LeAyQDAEEEEAAAV8BRkq+YhmmZ6SUYaNQpPUJvFlflRapkX3CqfEdfHPUwv726NFnXecoHnkigAACcQX0GtOc32Tqrqz9PafKR6f3suLC7rrX39Jt1RQsIIAAAgggEF2AkVJ00sQZMlJKDM7uNivA0/pxmr6IyKn9XXi85DTOYUEuCCCAQBIB++k9SXGi7cReL7qtaOhkhAACCCCAwOoE7COKsqpurxcjpbJaltLmJkDkNE6L2COnC04Lsr8DhTmncQ4LckEAAQRCBYxvgKmy10sJQveT9XZ0W1k3D4VDAAEEEEBgOQFGSrJnpLTcAcietyVA5DRCe+slp8ar1gUf1Vc9uSUVobHJAgEEEEgi8PT0ZN+PsQ+yZ5hJSrqtTBqCYiCAAAIIIJCbACMltQgjpdwOS8qzVgEipxFa1j7hdNnIqfGWlF6ul/+vTkdoNrJAAAEE1iKw1sgp3dZajlDqgQACCCCAwJICjJS4wF/y+GPf5QsQOY3QhkVETu1vj+YdKBGOCbJAAAEEpgm8vLzYM1jl9QDdlv0AICUCCCCAAAJbE2CkxEhpa8c89V1QgMhpBHx75HTBl5zaZ/LzktMIxwRZIIAAAtMEvJ5B87p4mFaudFvTbaWzZk8IIIAAAgiUJsBIiZFSaccs5S1YgMjp1MZ7fHw0TvYp4lF9cTDndOoxwfYIIIBAcgG9cTv5PufdofFRfRWCbmveliB3BBBAAAEEyhdgpFR+G1IDBBYTIHI6ld4+4XTZyCm3pKa2NNsjgAACCQV8p5F6zbxIWI/wXdFthduxJQIIIIAAAmsXYKTESGntxzj1y0iAyOnUxiglcmqfvHNwcDAVhe0RQAABBKYJrC8S6utBt+UrRnoEEEAAAQS2I8BIiZHSdo52arq4AJHTqU1gj5wu+JJTvVLAWM/9/X1jSpIhgAACCMwnYHwPTF0A35kX9YZ5LtBt5dkulAoBBBBAAIFMBBgpGRuCC3wjFMkQcAgQOXXgjH+lSzvjxeqyj+rb70fx81DjrU4KBBBAYH4B3+uBlc28oNua/xBjDwgggAACCBQswEjJ2Hhc4BuhSIaAQ4DIqQNn/Cv7hNNlI6f2cvI7G+OtTgoEEEBgfgHf64H5S5R0D3RbSbnZGQIIIIAAAqUJMFIythgX+EYokiHgEHjj+I6vRgXsl3bLRk55e/RoU5IAAQQQ6BXQswUamlf/qocMqtmdWn779u3e3p7+q8egNCqN+0oW4wMNdZl909cb5rlAt5Vnu1AqBBBAAAEEWgKMlFogaT4yUkrjzF4QqASInE46EuyR07hX1L6Ftj/2yC0pX1vSI4DAygTu7+91btc/DUl9w5F6Hkr3yU5OTiae8+1v+azxFcCtl1ewQLe1gkakCggggAACqxRgpJRDszJSyqEVKMN2BIichrd1KS85tV+B68J7d3c3XIQtEUAAgTIFnp+fLy8vr66u7MPQ3opqc/07Pz/XLNRv3759+fKlN9noSt+IrTLU7NfRbEtJQLdVSktRTgQQQACBjQgwUsqqoRkpZdUcFGYLApt4z6nOLD9//tQV7NHRkeYBHRwc7Pz7n6KEWtbK09PT29tb3/bWjCTjJss+qq/LeGM5mXBqhCIZAgisQ0CXAeod1Aso7Hh2dmY/W45WX0/3f/36Vb2M8h9N3E2gzbsrt7PG3hB0W9s5KqgpAggggEB6AUZK6c0te2SkZFEiDQIRBVY751Rnec0eurm5cTxuqUk9+qcLVMVANUVIrMfHx7p4Nj5lWUrklHegRPyDISsEEFiHgO6o6bSveaZh1akejVcP4t5cCRQ/1V70z9izVBnaz9t1Adb0tL69+vxcbH0AsIAAAggggEBEAUZKETGjZ8VIKTopGSLgFth5fX11pyjuW80e1TWqYqbBJdcU0YuLC01HdeegyUSjl81VDrGQ9U6Z6ixp3G+1d2kYpy8pcBw2f0dX7JqxpSvYUTQ3Kd8igAACcwvoSkB3yOx9hM5sOjFW/9Uz+N1XmuhGnc6xOjnr/r/uqA2db9Wt2B/e1zRY+825Sky/W9Ut29yYo/nTbY0SkQABBBBAAIGsBBgppWwORkoptdkXAuECCuqt5p+uSyNOuvn+/btD5s+fP0Z0xWEd+Ri/+vXrl3F3yyb7/PmzsUYkQwABBBIL6Lyt+0PGk6RS6sQbUELtRWfC3s7Ifobs3dxd8oCizroJ3dasvGSOAAIIIIBAdAFGStFJHRkyUnLg8BUCuQmsZM6pXiSnOUSWmZi6HNWkIU2Q1H81Q0ebaKLQ0IYKeg69/1R71DOY7uvY6ltFYPUeVUtKRxr7/FZHJmm+ynPeU5q6sxcEEMhWQOfh6q0s7hJqbql6k0+fPrmTWb798eOHsmqlVED2+vq6tbL1UZNYA37uScOLVj7LfqTbWtafvSOAAAIIIOAlwEjJi2t6YkZK0w3JAYFkAsX/QpQimzrpKIg5FP2sKKufOVaQVFekmhKvrRT61OWrFrRGt9f0I8jdOT56WFJvplOCbnvYn6Oc/vNQKrC7dt3isQYBBBBAoBLQeV4vEhkNmypmqpv/Ot9GCZtq17oC0Z2kVhegtwSM3ksbet7f0aDq4xzfpv+Kbiu9OXtEAAEEEEAgTICRUpjblK0YKU3RY1sE0gsUHDlVQFPXtx8/fnRHFXU9qYthva5F03+GfqBDF9X6VhlqfmirDfTeutZ1b5XAHjkd2mlrR6v5qED2aupCRRBAoGiBuptwxyLVTegXBTWE1dtF49ZX50NdjejOXDNbxXDd006r91k3Nxldzi1yOlrgrBLQbWXVHBQGAQQQQCCZACOlZNRF74iRUtHNR+GjCJQaOdVlpy4U3T/xoTmkuhhWzNR+MaypQJp/2roEVfC0NQXJfo+oN+rq23IFxV71Fj/f2pEeAQQQmENAIcvRbkL71VlL3UTrJB+3PLozp86omefJyYn6keaa5rI6neZHy3Kr27JsMmsauq1ZeckcAQQQQACB6QKMlKYbBufASCmYjg0RWESgyMipLnF12emeaqp3yWmSUcDFsOafar6PHttstodCtLr0rdfYJ5xGiZxqv5o2q6y67xOoi7Tsggqm4mnGrt6BsGxJ2DsCCCAgAZ2xR59I0IlLp9Y0Zy11RvoNw2bTqBdrfmwur2POKd1Ws01ZRgABBBBAICsBRkqLNwcjpcWbgAIgYBco7BeiNDNIF8Pu5y5VeV2gfvnyxa7QTaknFw4PD1s70nRUxVWVWJNYjcFTXQAve0NJU+vdIea67rn9ukhdMBYQQAABu4DO3gpKjp6idXtMaRI/fNT67YWh3w/c2dmx17dKOb3X893jfOnptuazJWcEEEAAAQQYKZV+DDBSKr0FKX+JAiVFTvWEvmOSTqWvOUS6GI4SrFSU9t27d81G1ZV29Xyl/bJ22XCk+kXjDzTXVWvWl2UEEECgLAGdotVNtG56datg+YH77lZR1qh7aj6Mr5+QakVvu12PZb+L36WzFNKShm7LokQaBBBAAAEEwgQYKYW55bMVI6V82oKSbEqgmKf19UCBJWwa8epR00tbPxily11Fbx0vp2sdOrEe1W9la/9of+RTE2zt2ZISAQQQyFBA5+fuswLdcurFpkrZXZ9mTeuFp2dnZ639js6WbaWvPub2ntPeQlpW0m1ZlEiDAAIIIIBAgAAjpQC03DZhpJRbi1CejQiUETnVE47dy8tWC2m2qc4j1dP0ra+CP2q/rRee6pLbflm7eOS0ObPJjdCqpjsx3yKAAAK5Ceh1paN311TmxV/HrE6q+Ut6l5eXmmTaxLR3MfVW6v5aE1frr4pboNsqrskoMAIIIIBAEQKMlIpoptFCMlIaJSIBAnMIFBA51RtLz8/P3ZWfI2xa7bE1P0jvDB2N4dZFXTxyyi2pui1YQACBFQvooYSvX7+OVvDbt2+6HzaabO4EracZFDxt7tE+IK63WtNDA3RbdbOygAACCCCAQCwBRkqxJBfPh5HS4k1AAbYpkHvkVL9H3Lqq7G0nTdKJO9u03ouyDQ6ARnndal2SgAX7FfhqnvQMUGITBBAoWkB31yw3tDTTU5cNOdRU80Nb007rUundVaMvaa0T1wtremiAbqtuVhYQQAABBBCIIsBIiZFSlAOJTBDYskDWkVOFTW9ubkabR9NCZ41RaprSaBm6CYLjrd2sgtcYr8AVNl3Nk57BVmyIAAIlChjvrumErIfU8qmgfqKqLoweZbi9va0+Bjyqrw3XNOeUbqs+MFhAAAEEEEBgugAjJRkyUpp+IJEDAhsXyDdyqmcqLWFThTXVH8zaikdHRwH3qRaPnNp/ySqgdrOCkzkCCCBgEdDJ2dJN6BRXhyYt2SZIo5LrJTP1jupHK8Iip6t5aIBuqz4kWEAAAQQQQGC6ACOlypCR0vRjiRwQ2LhAppFTPVM5+m5TtZyuh9M8fWn54ZHWkbR45JR3oLRahI8IILAmAV0MGOOMrddVZ4LQfGC/jv/az9vNWsz61EVzR3Mv26u/pskjc6uSPwIIIIDANgUYKdXtzkippmABAQTCBHKMnF5fX1teWqcKJ7sebj5ZaYRe/ARtf1scc06NbUoyBBDIRECPGtjDpjO9BXsiRTNyqqyq6Zb283a99zWdwO3VX1Ot66ZkAQEEEEAAgVgCjJRqyTWNGRgp1c3KAgKJBd4k3t/o7nT1aJzgeXFxkex6WDvSJH/j+9dUx8UnnKoMTN4ZPdhIgAACJQrohw7qSZru8id4nYu7AI5v1a3ogX295LRKo0Dw09OTI/3QVzl0N0Nl811Pt+UrRnoEEEAAAQS6AoyUmiaMlJoaLCOAQJhAXnNO9bPCxrCpzoDqEsLqHLaV1znXK3FYeUa3Mt6S0qU7Pw81ikkCBBDIREBvaKnfCuoukqYYpHmdi7sYjm+bj5wraGicRdvKsJlJ66viPtJtFddkFBgBBBBAIDcBRkqtFmGk1ALhIwIIBAjkFTlV2NQ4r1MTTgNqO2UTr3n+i0dOHx8fjZVdU19irDLJEECgUAH7u1xUQWOAdUGKZreisGlY5HTx7iYWIN1WLEnyQQABBBDYrAAjpW7TM1LqmrAGAQR8BTKKnOr+mPG6Ua+HS/acfg3qFWHkJae1GwsIIIBAFAH7u1y0O3UTi5+HR2vd7Fb02L5xxmUzW71GZjUPDdir34w4NzVYRgABBBBAYMsCjJS6rc9IqWvCGgQQCBDIJXKqE73xV6H0dPn3798Dqppskxzua/G2uGTNzY4QQCCBgN7l4nVqzbybqMSmRwCn55Cg7Yy7oNsyQpEMAQQQQACBrgAjpa6J1jBS6mVhJQII+ArkEjk1vt5U1VOAdZEpNsbXCKiEXpf3vg1mTM/kHSMUyRBAoAgBzSGtf0xptMD6YahFuonRgrUSTH94IofuplWp4I90W8F0bIgAAggggAAjpd5jgJFSLwsrEUDAV2Dn9fXVd60U4I0AACAASURBVJvo6U9PT8/Pz43ZLlVg/SCV8a15mjiz+FOiihoYowxLeRqbm2QIIIDAz58/v379anTQcwm60VVE5FQ12tnZMdarN9mfP3+mh197c06/km4rvTl7RAABBBBYhwAjpaF2ZKQ0JMN6BBDwElh+zqme07eHTTWTyKt6ERPbHyRcPGyqhzWMYdM1Pb8Qsa3JCgEE8hHQDwfZw6YqtuZclBI2VWn1+q1gam27mrAp3VbwYcCGCCCAAAIbF2CkNHQAMFIakmE9Agj4CiwfOdVVrr3QXont2Y6m1EWd8UHCHJ4IsAd5m79PMopAAgQQQCC9gP1dLlXZluomwmQ0QzZsQ22VQ3cTXPjWhnRbLRA+IoAAAgggYBRgpDQExUhpSIb1CCDgK7Bw5FRPFhgjkqrY8fHxUvNrfv/+bZTN4QRtJ2XOqbFZSYYAAosIePURKqHOwEt1E+l91Cem3+lMe6TbmgmWbBFAAAEE1i3ASMnRvoyUHDh8hQACXgILR071c0/24i44k6isyCmTd+wHFSkRQCBbAU329+ojVJEF3+iSnvHo6Cj9TmfaI93WTLBkiwACCCCwYgFGSu7GZaTk9uFbBBCwCywZOdUPQxlfx6n66JHGBc999sjp4i85lZV98k4OpbUfrKREAIFNCShsau8jJKO3WS3YTYQ1jVcFm7vI4fmGZnkmLtNtTQRkcwQQQACBDQowUnI0OiMlBw5fIYCAr8BikVPdIrP/MJRq5fsCF18IR3oVVb/U7EhQf5XJCdpY2im/TFJXmQUEEEBgDgGdeC8vL71yXvC5BK9yRkm8pgfQBEK3FeWoIBMEEEAAge0IMFJytzUjJbcP3yKAgJfAYpFT32cwF7wktk84zSFyen9/bzwCeMmpEYpkCCCQXsC3j1AJF+wmgn2enp7Ctl3wbmJYgR1b0W05cPgKAQQQQACBXgFGSr0s9UpGSjUFCwggMF1gmcjp4+Oj12QizY5c8LnysiKnvC1u+l8FOSCAwLICvn2ESqsbV7u7u8sWO2DvYU/rq08ssbJDPnRbQzKsRwABBBBAoFeAkVIvS72SkVJNwQICCEQRWCZy6hU2VT2XnWxvj5wuGN6tjwb72+KYc1qjsYAAAlkJBEyjWLabCNPTZU/YhiXOrnXUlG7LgcNXCCCAAAIIdAUYKXVNmmsYKTU1WEYAgekCy0ROvd5wqkouONm+uJecMnln+l8FOSCAwIICiife3Nz4FmDBbsK3qHV648s96/T1Qolh4rrw3QW6ra4JaxBAAAEEEBgSYKQ0JFOvZ6RUU7CAAAJRBBaInP78+dOr6G/fvl1wLqd9wmkOLzkVrHHyjlTX9LCn1xFFYgQQyFkgYBpFoY/qG0/XrcbS4wIHBwetlUV/NDrQbRXdyhQeAQQQQCCWACMltyQjJbcP3yKAQIDAApFT3wmny0Yky4qc2n9n4/DwMOBwYRMEEEBgboGACaeFziywz7Vsmq/sATS6rWbjsowAAggggMCoACMlNxEjJbcP3yKAQIBA6sjp7e2t7/OJyz6DaY+cLjgxtm54+3U4Lzmt0VhAAIF8BHwfSqhKvmw3EaxnnGvZyr/QyrZqUX+k26opWEAAAQQQQGBUgJHSKBEjpVEiEiCAgK9A6sip729DqT4Lzjkt7iWn9utw5pz6/qmQHgEEEggE9BG6D1Tou0d87yPKv9D3EjiOHLotBw5fIYAAAggg0BJgpNQCaX1kpNQC4SMCCEQRSB059X24YNlL4qurK6PyguHdZgmZvNPUYBkBBMoS0C8e2ONoddUyOf3W5TEu2J9Sb2a4sgfQVDW6rWb7sowAAggggIBDgJGSA6f6ipHSKBEJEEAgQCBp5PT6+tq3iMtOtrc/qp/Jpbs96LCyHxjxPa5IjwACGQoETKNQLZbtJoIZ7f1LcxefPn1qflzBMt3WChqRKiCAAAIIpBFgpDTqzEhplIgECCAQIJA0chpwrl82Imm/ss3hJae6CWk8AnjJqRGKZAggkFIgoI9Q8XI4/QYo2eda1pmvbxoF3VbduCwggAACCCAwKsBIyU3ESMntw7cIIBAskDRyag9EVvV5+/btgpfEuqJ7eXmxyC4b3q1LaJ+5w0tOazQWEEAgEwH7KbdZ4OPj4+bHgpZ9O0RVbX3XA3RbBR2xFBUBBBBAYFkBRkqj/oyURolIgAACYQLpIqcBj+ovG5G0X9YuW8664e0zmJhzWqOxgAACmQj4vgW7KnYmp19fw4CLH523F7yV6FtBY3q6LSMUyRBAAAEEEGCk5D4GGCm5ffgWAQSmCKSLnNoDkXV9ln17nb3AmVy6M3mnPnJYQACB4gTsp9xm1TI5/TaLZFkOqOzZ2Zkl57LS0G2V1V6UFgEEEEBgQYGAwYNKy0hpwSabvmtGStMNyQGBKAI7r6+vUTIazUQ/SfT379/RZM0ET09Pu7u7zTUpl7Vr49P6yQzd1S+uwO7q8C0CCGxKYGdnx7e+eqPL8/Oz71Y5pD86OvK6/im3pm5tui23D98igAACCCBQCzBSqim6C4yUMolIdJuGNQisQyDRnFNd3PqGTTXffsGwqf1Rykzu40nYGOfd399fx7FLLRBAYDUCt7e3AXXJ5PQbUHKvsKnyX997u1Qpuq2AI4dNEEAAAQS2KcBIyd3ujJTcPnyLAAITBRJFTn2vElWrZS+J7QVetpx18/O2uJqCBQQQKE7A/ixSs2qZnH6bRbIsB7z1e5WP6tNtWY4W0iCAAAIIICABRkruw4CRktuHbxFAYKJAosip/QKprs+yv/9eXOTU3psuC1u3LwsIIIBALRDQR2jbQs9m9v6l8jk+Pl7wCYy6jaIv0G1FJyVDBBBAAIG1CjBScrQsI6VCh8SONuUrBHITSBQ5tV8g1UDLTiayX9lm8mPH9t5Ur0GokVlAAAEEchAI6CNU7ExOv76AV1dXXpuschqFBOi2vA4DEiOAAAIIbFmAkZKj9RkpcYHvODz4CoEoAokip74vOdW7OBecYlPcS051KNh7U25JRfnLIRMEEIgo4NtHaNfL3l0LrrveU2Z8J3W1C1Wz0ADxKBHd1igRCRBAAAEEEKgEGCkNHQmMlCTDBf7Q4cF6BGIJZBo5XfaS+Obmxui7bDmbhTT2pvrZwQVD0s0Cs4wAAghUAvf39wEUhd5dv7y89Krs9+/fvdIXlJhuq6DGoqgIIIAAAgsKMFJy4DNS4gLfcXjwFQKxBFJETjWF07e4y0Yk7Y/qL1vOWtXem3I/qkZjAQEEMhEwRtBapc3k9Nsq1ehH+505ZaU6rnXCKd3W6KFCAgQQQAABBCoBRkpDRwIjJclwgT90eLAegYgCKSKn9ify6ootO5nIHjnN5JqWt8XVRw4LCCBQnMDT01NAmUscJl5fX3vVdMXTKOi2vI4EEiOAAAIIbFmAkdJQ6zNSksyykZOhpmE9AisTSBE5DTjXHxwcLAVtnwiTz4wne2y6xFjDUkcC+0UAgTQCATMpCn0uyetR/RVPo9BxRbeV5o+LvSCAAAIIrECAkVJvIzJSqli4wO89PFiJQFyBFJFTr1/DUPWWvW1in3CaT+SUyTtx/yrIDQEEUgr49hEqW4ljRL24xt6/qI4rnkah2tFtpfwTY18IIIAAAkULMFLqbT5GShXLssGT3qZhJQLrE0gROfWdc7rsJbH9yjafyKl98s6Ck3nX98dDjRBAIIqAbx+hnZY4Rjw/P7dzrXsahRzotuwHAykRQAABBDYuwEipewAwUqpNuMCvKVhAYD6BFJFT37tky14S2yOnmbzk1P4DXMvCzncQkzMCCBQt4NtHqLLL3mAL0/Z6VP/i4iJsL0VsRbdVRDNRSAQQQACBTAQYKXUbgpFSZcIFfvfYYA0CcwikiJz63iVbcC4nLzmd4yAjTwQQQCCuQHHDxJ8/f9oFPn/+vO7pA/YJpyWGyO0NTUoEEEAAAQRmEmCkNBNsmmwZKaVxZi8I2AVSRE5975IteMVon3AaHN59fn7WZNWdf/87PT21N9VQSt4WNyTDegQQKEJAP/fkW84Fuwnfolbp7Y/qS8MrzBpWnmW3otta1p+9I4AAAgiUJcBIqdlejJSaGsWFyJuFZxmBggRSRE69zvVeiaNDJ4ic6lXW9U0kXUvbH1ocqmyd21CCej2Td2oKFhBAIB+Bvb09r8Is2014FbVKfH19bf9VXK+H+gMKk8MmdFs5tAJlQAABBBAoRYCRUrOlGCk1NbjAb2qwjMB8Aikip16lX/aP3x45DX7J6c3NjRfIaGL75J3gMo+WgQQIIIBAsIBvJHTZbiKgmmdnZ8atNHHg06dPxsTlJqPbKrftKDkCCCCAQHoBRkq1OSOlmqJa4AK/BcJHBGYSSBE59bpLtr+/P1NVR7NN8JJTParfnHmkXnDiM6fK0PgyhAVhR+VJgAACWxbwPTv5pl/W1mvC6dXV1bKlTbB3uq0EyOwCAQQQQGBNAr4jH9/0y1oxUmr5M1JqgfARgRwEUkROve6SLXiit1+yBr/ktDWndfrMKfvMHd6BksPfG2VAAIGugNfdNW2+YDfRLfzoGr2hZTRNlWD1PwxVVZNuy3g8kAwBBBBAAIFKgJFS5cBIqfUXwQV+C4SPCMwnkCJy6nWuX/DvvxXWdKAHR05bwdngfOqy8ba4moIFBBAoVMD3tO91N25ZE02jMJ6lVSl7jHXZSk3cuxFEe5l+c3FiUdkcAQQQQACBHAQYKakVGCl1D0VGSl0T1iAwk0CKyKnX/CCvMGtcFPvlXPD7RFrB2emRUybvxD0GyA0BBNIL6KUlXsFQrz4lfXWae7S/4VT31XZ3d5vbrnWZbmutLUu9EEAAAQRmEmCkJFhGSt2jyzek3s2BNQggYBTILnLqdf1srKQl2e3trSWZ0gSHO/Ue1dY7SYMjsHVR7dFebknVaCwggEBuAl4nqAVvsHm5/fjxo/lia8e2evrs6OjIkWBNX9Ftrak1qQsCCCCAQBoBRkqMlLpHmtdR0d2cNQggYBfILnK61CWx/SfvgyOn0SecqpmNl+WKR29kNpP90CclAgjkI+B1Xn16esqn5EMl0dv9jRNONYX258+fQ/msbz3d1vralBohgAACCMwtwEhpbuF88meklE9bUBIEaoEUkVPF7OwPVy4V4GuFNWug7kLwrPjWS06D86mLpEms9bJ7gftRbh++RQCBZQW8rgdak/eXLfnQ3jWNdOir1vpfv3611qz4I93WihuXqiGAAAIIzCfASGk+26xyZqSUVXNQGARqgRSRU+1sepSwLvEcC3pU33hvR3sPe1JA849ajyienJxMrAtvi5sIyOYIIJCJgNerS/Kfc6o+xfgcw8XFhV5elkkrJCgG3VYCZHaBAAIIILA+AUZK62vT3hoxUuplYSUCiwskipza5zwqwpgexfhMpQoWHAJuzWnV4/Ne/V+vSSsU25umWmn3d2TCVwgggMB8AsfHx8bM7Te6jBnGTaZezHhjTFX+8uVL3L1nnhvdVuYNRPEQQAABBLIVYKSUbdNELBgjpYiYZIVARIFEkVP7iT79ZCL9iEeCM1TrUX2vBy6G2ptbUkMyrEcAgeIE7I+328/YiyCoIpb3Cej+2eXl5SIlXHCndFsL4rNrBBBAAIGiBRgpFd18xsIzUjJCkQyBxAI7r6+vaXapF5haLiZ1spg+GdNeIz1T+fHjR3t6PVkZNkWoVX0FUj99+mTfb2/KnZ2d3vXdlclaubtr1iCAAAJGgdZ5cmgrxRwXeTphqDzN9dfX18YJp4k7u2YhF1ym21oQn10jgAACCJQuwEip9BYcLT8jpVEiEiCwiECiOaeqm/FiMuVjmI+Pj15hU9Ui7LF3xWdbUePpYVMV3njEBL9hwJg/yRBAAIEoAsbJFDqd2k+AUQpmzMT+nL5unqW8R2gs/9zJ7K1GtzV3W5A/AggggECJAoyUSmw1e5kZKdmtSIlAYoF0kVPjid4+QX2ilC5xA8KgmusUsN/WI5lRHtW3P68aUM2AOrIJAgggMFHA/srp1pujJ+431ubGc/u3b9+m3zyLVeaU+dBtpdRmXwgggAAC6xNgpLS+Nm3WiJFSU4NlBLISSBc51fya/f390conm3OqS9zWPNDRsinB3t6eJVkrTetHlu1vfW3l0/xoDzEbL+abmbOMAAIIpBfQM2jGe2ytk2r6onb3qGCoZbyr879ert3dfAtr6La20MrUEQEEEEBgPgFGSvPZ5pAzI6UcWoEyINArkC5yqt1rok1vIZor08wkOjo6slziNgtWLau76q50r9Fr71oJjC8uaG3V+mgvP489tuj4iAAC2QpYugkVXj2F/YGmBJU9PT21BHN1H6vbIyQoXia7oNvKpCEoBgIIIIBAuQKMlMptu9GSM1IaJSIBAksJJI2c6reVRp92T/ACOxWjFZ+dNbb4/fv3ZutqwlFA+LWZQ7VsvyV1cHDQ3Zw1CCCAQIYCOl8ZLwlab0FZsC4/f/48Pz8fLYDCpnrn9WiyFSeg21px41I1BBBAAIE0AoyU0jgvshdGSouws1MELAJJI6cqUCuM2FtEy8yd3g0tKxU2bV1vK2x6f38/GtJV5pY0rTIo59a9I/vraVpZNT9qspXxVQOzBoWbRWIZAQQQiCKgh9ktJ9vWmTzKrgMyUTD069evoxvqVLzxsCnd1uhBQgIEEEAAAQQsAoyULErFpWGkVFyTUeBNCaSOnCpwOfq20/muh/UeulbmKkw1/zTKE/TdQ6cVKdbuovyecisa291vvYafh6opWEAAgVIEWifq3mLr7pEme/Z+lWylHr3/+PHj6O4021R30UaTrTsB3da625faIYAAAgikFGCklFI7zb4YKaVxZi8IhAmkjpyqlBcXF+6y6kei5pibo7Bpazar4piaEl89O2/5GSXjNM+6drpx1Nqj8cdP6hyGFuwz+S31GtoL6xFAAIFFBHS6tvySnqbwPz8/L1JC7VQzPiy33HhIv2oguq2lDlT2iwACCCCwPgFGSutrU0ZK62tTarQmgQUip/p1ptFLYss74+zNoEtrzfRsBTH1NOivX7/qV46q+xmdDGvfY5Wy+whnrMip/ZYUkVPfViM9AgjkIKDpnKPnZN3NinVS9a2yfhLK8uoVdXZz3Aj0LW0O6em2cmgFyoAAAgggsBoBRkqracqqIoyUVtagVGdlAgtETiU4eqLXE/Sxrjb1jKQuv1tnIoVNdVen9dNJlp8l0TRS4xGg8rd+h0r514FaYyZDyYy3pFTNWHscKgnrEUAAgZkErq6uRnPWLbH0z+zrTpvl9p7O+ersRquwkQR0WxtpaKqJAAIIIJBMgJFSMuoEO2KklACZXSAQLLBM5FTF1XxPd6EtT0G6c9C3eppSL/psPWWvX+rQCwFaYVMl1jtYR3+WpBWBdRSgNeFUOVsmKDkyrL/SFNpWjeqvWgtMOG2B8BEBBAoS0LMCoz2FqqOTbbIApW7Fqe9oPcHQS6qLGXVAvV9tcCXd1gYbnSojgAACCMwtwEhpbuFk+TNSSkbNjhAIE1gscqqLT/clsYKDmtcTVittpcmh6ku6wUoFE3XpOzQTc/TG3WiCqsB6I4GCs83C66eihnbaTGZZNt6PUlZETi2epEEAgWwFdC4dfTW2Cq87bQmCp3pCX7fiWuf2Ll31Bu0p/Vc3z9LX0G2V3oKUHwEEEEAgTwFGSnm2i2+pGCn5ipEegcQCi0VOVU+d6N2BSM3rURpfEd2x0fXtu3fvuvND9UY890sAtDv3W/NUpNEH9jV3tfWcviKYWulbkaH03XoNpdRF/tBXrEcAAQSKENDJU3eeRouq4KnO/KPJwhKo49DdPssT+nqxaXXfLmxHa92KbmutLUu9EEAAAQQWF2CktHgTTC8AI6XphuSAwKwCS0ZOVTHNynHPPFUIUlNHR4OVlZGSqefY29vrvb7VxCXL6/CURo/zO9Bbj+G3UqoAl5eXzZV6Tt8dIG4mtizbb0mJzpIhaRBAAIGcBRQStcw81Znf3l8Y66uYqfL8+PHj6FRTZahCJpj6aix5VsnotrJqDgqDAAIIILAyAUZKpTcoI6XSW5Dyr15g4cipfDXNU2cKxwtGdQdGE0gVkdRT9r3toYCpwp26uFWyVtSySq8pn3/+/FEOvZt3V2pHjuCpgrkqczeYqwtmTUrqFkDpYz2nXxXVeEuKR/W7LcsaBBAoVEAncPdttqpeVX+he3LdU7RvxatTumKmllOuppo+PT3ZexnfwpSe3mKoOtJtld7QlB8BBBBAYCkBRkpLyUfZLyOlKIxkgsB8Ajuvr6/z5W7PWY/Y6zH50Z/dUIBVT6Drv5pYqstUTQIaPcvoMc+wRzgVHm09dN+qjqKrep+dVuqVrEMpdamvfFobTvy4s7NjyUE/68zvk1igSIMAAqUIKB6qp/JHT/tVdXSKVrei9PZ7V+qJdCdPPZEeFDD+EF/1VEH083wpLWIsJ92WEYpkCCCAAAIITBFgpDRFb8FtGSktiM+uEbAI5BI5rcqqOT76TSfLQ5GWuumaeeLvMiny2P2NKcuulUaX0wqnRn9eXvNhjW8vnSNoa6w7yRBAAIH5BHQzrPeVLEN71C0uRVF15tRCdeNN/1VixUZ1B07/VaejgKkCsl69jzJRBxF2Z26oqKtcT7e1ymalUggggAAC2QowUsq2aXoLxkipl4WVCGQlkFfktKLRo/e6Kva6gm2ZTo+Z1hnqRKZr46EppXWy1oIeOdSUJftEp9bmjo/Ccb9otd42k9nEdXlYQAABBGIJaEqFzoS+Z+ZYe1c+TOq3Y9Jt2a1IiQACCCCAQBQBRkpRGNNkwkgpjTN7QWCKwPLvOe2WXm9p0bleUyb15rhqZlA3Te8azSrSD3QoYqizT6yopSaN6hdCNB1JhendaWulyqCSa5NYBWjlb3xMlbfFtdz4iAACaxLQS6V1mtUNquqVKcmqpt1VvQzvQrGb023ZrUiJAAIIIIBAFAFGSlEY02TCSCmNM3tBYIrAmykbz7qtXhtXvTlOsz41sah6mrKaiFq/fk4XsfqnYKUChXoSc6Zgpaqp+Gn1i8m6Vldhqoc6q8c89W1VDJVB/6I/nt9CVgy3tab3o0rSu56VCCCAwGoE9EtQ+qfTsh5TmHv+qW6e6WmGqldaDWCaitBtpXFmLwgggAACCLQEGCm1QPL8yEgpz3ahVAg0BXJ8Wr9ZPpZbAsa3R+v8O3cMt1UwPiKAAAILCuhJheqXnYz37S1F1UMPugul35jShYclPWl6Bei2ellYiQACCCCAQEoBRkoptb32xUjJi4vECCwiQOR0EfbAnarDe/fu3ejGutrXL0SPJiMBAgggsD4Bnf00/1T/dAMpIIpaP8egmKmedFufT+Ia0W0lBmd3CCCAAAIIuAUYKbl9En/LSCkxOLtDIEwg36f1w+qz7q0UC7BUkEf1LUqkQQCBVQrotS3Vs2lV7TQe1Wte9E+vealesaL/Vl/t7e1Vr9Ku3rii/xIqjX5I0G1FJyVDBBBAAAEEpggwUpqiF31bRkrRSckQgTkEiJzOoTpXnsb5U0RO52oA8kUAgdIEFAwlHrpgo9FtLYjPrhFAAAEEEBgVYKQ0SjRrAkZKs/KSOQKxBHhaP5Zkinz06lLLuVUzqub7sawU9WQfCCCAAAKrEKDbWkUzUgkEEEAAAQQQmEWAkdIsrGSKQGwBIqexRefMz/L26Pfv39/f389ZCvJGAAEEEEDAJEC3ZWIiEQIIIIAAAghsUoCR0iabnUqXJ/A/5RV5qyXW2/osVdfPQFuSkQYBBBBAAIFZBei2ZuUlcwQQQAABBBAoWoCRUtHNR+E3JUDktJjmtjynr8ocHx8XUyUKigACCCCwXgG6rfW2LTVDAAEEEEAAgakCjJSmCrI9AqkEiJymkp68n7u7u9E8+G3oUSISIIAAAgikEaDbSuPMXhBAAAEEEECgRAFGSiW2GmXepgCR02La/ffv36NlZcLpKBEJEEAAAQTSCNBtpXFmLwgggAACCCBQogAjpRJbjTJvU4BfiCqm3S1vj9ZtK/08XzFVoqAIIIAAAusVoNtab9tSMwQQQAABBBCYKsBIaaog2yOQSoA5p6mkp+3H8vZoPapP2HQaM1sjgAACCMQRoNuK40guCCCAAAIIILBGAUZKa2xV6rRaASKnZTStZSb/58+fy6gMpUQAAQQQWLsA3dbaW5j6IYAAAggggEC4ACOlcDu2RCC5AJHT5ORBO+TEGsTGRggggAACywjQbS3jzl4RQAABBBBAoAQBRkoltBJlROB/BYiczngo3N/fn56e6gn63d1dvcRE/z06Ovr582fALh8eHtxbvX//Xvm70/AtAggggAACDgG6LQcOXyGAAAIIIIDAxgUYKW38AKD6mxXgF6JmaXq9teTr169D95Hevn17dXWlKKpx38/Pz3t7e+7EFxcXX758cafhWwQQQAABBHoF6LZ6WViJAAIIIIAAAghIgJEShwECWxZgzmn81tes0nfv3g2FTbW/l5eXjx8/3t7eGvftyKrKQaFYwqZGTJIhgAACCLQE6LZaIHxEAAEEChLQHAvNg7P82kxBlaKoCGQlwEgpq+agMAikFyByGtn8x48fmm1qyfTk5EQDHUvK0cgpvw1lYSQNAggggEBXgG6ra8IaBBBAoAgBXUroITY9mnZ4eKh5GwcHBwqhFlFyColAQQKMlApqLIqKwEwCPK0fE/b6+lrxUHuO379/14tQR9NrGPT3719HsqenJ15y6vDhKwQQQACBXgG6rV4WViKAAAJFCHz69Onm5qZZVD2IpqsGrguaJiwjMEWAkdIUPbZFYDUCzDmN1pS66+sVNtWO9bbT0d3r0Rt32FQTThkejTKSAAEEEECgJUC31QLhIwIIIFCQgM7hrbCpCq93glmuLwqqJkVFYEEBRkoL4rNrBLISIHIarTnOzs5883p4eBjdpDskam3y7du31ho+IoAA7RpURQAAIABJREFUAgggMCpAtzVKRAIEEEAgW4G7u7veslmuL3o3ZCUCCLQEGCm1QPiIwGYFiJzGaXrdj7q8vIyT13/n4r5vfHx8rGf5/3sLPiGAAAIIIDAiQLc1AsTXCCCAQN4CQw+lDa3PuzaUDoHsBBgpZdckFAiB5QSInMaxd8c3h/ahVxENfVWt16P67vvGelOqOwe+RQABBBBAoCtAt9U1YQ0CCCBQkIAezO8trX7/oHc9KxFAwEuAkZIXF4kRWLcAkdM47fv79++AjPb3991buR/VZ8KpW49vEUAAAQSGBOi2hmRYjwACCCCAAAIIMFLiGEAAgVqAyGlNMWnBPTN0KOvDw8Ohr6r17jtdTDh16/EtAggggMCQAN3WkAzrEUAAgaIFhuaiFl0pCo9AegFGSunN2SMC2QoQOY3TNGHPxWjSqGP39/f3jvO1wqa84dShx1cIIIAAAg4Bui0HDl8hgAACCCCAwMYFGClt/ACg+gg0BYicNjXClwPu7upR/aOjI8cuHVNKte3p6aljW75CAAEEEEDAIUC35cDhKwQQQAABBBDYuAAjpY0fAFQfgaYAkdOmRvjy6G89dbO+uLjorqzX6Lf8HC85dW9bZ8ICAggggAACvQJ0W70srEQAAQQQQAABBCTASInDAAEEagEipzXFpIXR33pq5f758+fgCaffvn1zb9vaFx8RQAABBBBoCdBttUD4iAACCCCAAAII1AKMlGoKFhBAgMhpnGPA68Sq15v+/PnTsWNNOD0/P+9N8P79+x8/fvR+xUoEEEAAAQSMAnRbRiiSIYAAAggggMAGBRgpbbDRqTICQwJETodk/NafnJwYN9CD9tfX1+7EmpE6lODq6mroK9YjgAACCCBgFKDbMkKRDAEEEEAAAQQ2KMBIaYONTpURGBJ4M/QF670EPn365E6vuaKKh+r8u7u76055e3s79IbTX79+HRwcuDfnWwQQQAABBEYF6LZGiUiAAAIIIIAAApsVYKS02aan4gh0BYicdk0C1ygwenl52dpYU0QVM7WHO/Wc/tDdLU1W5fWmLV4+IoAAAggEC9BtBdOxIQIIIIAAAgisXoCR0uqbmAoiYBTgaX0j1Hiy79+/d3+A7+zsbHzL/6RQ2PTw8PDl5eU/K/7v//pVqC9fvvzfZ5YQQAABBBCYJkC3Nc2PrRFAAAEEEEBgzQKMlNbcutQNAR8BIqc+Ws60egy/+xLSv3//vnv3zvKbTvf39wqbKn13JwqbWnLobsgaBBBAAAEEhgTotoZkWI8AAggggAACCDBS4hhAAIFKgMhpzCNBT9Prmfpujpp5urOzo0mjCo92v318fDw9PR0KmypDwqZdNNYggAACCEwXoNuabkgOCCCAAAIIILBWAUZKa21Z6oWAl8DO6+ur1wYkHhW4vr4eeldpta3efLq/v7+3t/f09PTw8NA7z7RKqZ+E4t2mo+AkQAABBBCYIkC3NUWPbRFAAIFFBDS1ove1YLrK0LSMRYrEThFYqwAjpbW2LPVCwChA5NQI5ZdMc0sVPHWEREez++eff/Tsvx4QGE1JAgQQQAABBCYK0G1NBGRzBBBAILEAkdPE4Oxu4wKMlDZ+AFD9jQvwtP4sB8CHDx90s1evlA7IXT8zpZjp7e0tYdMAPTZBAAEEEAgQoNsKQGMTBBBAAAEEENiIACOljTQ01USgV4DIaS9LnJV6e6lehqAXlerxfEuOSqbEz8/Pnz59sqQnDQIIIIAAAhEF6LYiYpIVAggggAACCKxMgJHSyhqU6iBgFOBpfSPU1GSKh/7+97+7u7uXlxe94VT/VaaaYarfhlLM9PPnzwcHB1N3w/YIIIAAAgjEEKDbiqFIHggggMBcAjytP5cs+SJgE2CkZHMiFQJrECByuoZWpA4IIIAAAggggAACCCCwHQEip9tpa2qKAAIIILCsAE/rL+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4E3ORaKMiGAgE3g+fn579+/T09PtuSkii+wt7e3v7+/u7sbP2tyRAABBBBAAAEEEEAAAQQQQACBRQWInC7Kz84RCBU4PT29vLx8eXkJzYDtYgq8ffv25OTk+/fvhFBjspIXAggggAACCCCAAAIIIIAAAosKEDldlJ+dIxAkcHR09Pv376BN2WgWAYWwFci+u7u7v7+fZQdkigACCCCAAAIIIIAAAggggAACyQV4z2lycnaIwDSBx8dHwqbTCOfa+uHh4fb2dq7cyRcBBBBAAAEEEEAAAQQQQAABBNIKEDlN683eEJgsoPDc5DzIYC4BWmcuWfJFAAEEEEAAAQQQQAABBBBAILkAkdPk5OwQAQTWK6AXnq63ctQMAQQQQAABBBBAAAEEEEAAgW0JEDndVntT2xUI/PPPPyuoxVqrcHh4uNaqUS8EEEAAAQQQQAABBBBAAAEEtiZA5HRrLU59ixfQr7frN9yLr8YaK/D58+cPHz6ssWbUCQEEEEAAAQQQQAABBBBAAIEtCrzZYqWpMwKFC5yenr5///7m5kY/5s6LNRdvzP39fU0EPj4+Pjo6WrwwFAABBBBAAAEEEEAAAQQQQAABBGIJEDmNJUk+CCQVUJCOOF1ScXaGAAIIIIAAAggggAACCCCAAAIbE+Bp/Y01ONVFAAEEEEAAAQQQQAABBBBAAAEEEEAAAYMAkVMDEkkQQAABBBBAAAEEEEAAAQQQQAABBBBAYGMCRE431uBUFwEEEEAAAQQQQAABBBBAAAEEEEAAAQQMAkRODUgkQQABBBBAAAEEEEAAAQQQQAABBBBAAIGNCRA53ViDU10EEEAAAQQQQAABBBBAAAEEEEAAAQQQMAgQOTUgkQQBBBBAAAEEEEAAAQQQQAABBBBAAAEENiZA5HRjDU51EUAAAQQQQAABBBBAAAEEEEAAAQQQQMAgQOTUgEQSBBBAAAEEEEAAAQQQQAABBBBAAAEEENiYAJHTjTU41UUAAQQQQAABBBBAAAEEEEAAAQQQQAABgwCRUwMSSRBAAAEEEEAAAQQQQAABBBBAAAEEEEBgYwJvItZ3Z2cnYm5khcDr6ysICCCwGgH6iNU0JRXpFcizz+LvrrexWNkSyPPobRVyvo/Pz89///59enqabxdz5Hx3dzeU7e3t7dBXea7f29vb39/f3d3Ns3jJSsUZOxk1O1pEIM++hr+7RQ6G4na6E/Hw5ZgrrvkzL3DEgzPzmlI8BLYgQB+xhVbech3z7LP4u9vyMWmve55Hr738wSlPT08vLy9fXl6Cc2DDiAJv3749OTn5/v37ZkOonLEjHk5klaFAnn0Nf3cZHioZFonIaYaNQpH+VyDPcyvNgwACYQKMS8Lc2KoUgTz7LP7uSjl+li1nnkfv3CZHR0e/f/+eey/k7yvw/v37+/t7363WkZ4z9jrakVoMCeTZ1/B3N9RerG8KEDltarCcl0Ce59a8jCgNAuUIMC4pp60oaYhAnn0Wf3chbbm9bfI8emdth8fHx3fv3s26CzIPFvj165fi2sGbl7shZ+xy246SWwTy7Gv4u7O0HWn4hSiOAQQQQAABBBBAAAEEENiQwMPDw4ZqW1pVaZ3SWozyIoAAAisXIHK68gameggggAACCCCAAAIIINAU0Cs1mx9ZzkqA1smqOSgMAggggABP63MM5CuQ53z+fL0oGQJ5C/AsTN7tQ+mmCuTZZ/F3N7Vdt7F9nkfvrPbPz8/6PfdZd0HmwQJ//vw5ODgI3rzcDTljl9t2lNwikGdfw9+dpe1Iw5xTjgEEEEAAAQQQQAABBBDYkIB+vV2/4b6hCpdT1c+fP28zbFpOE1FSBBBAYHMCzDndXJMXVOE870oVBEhREchKgDu6WTUHhYkukGefxd9d9IZeZYZ5Hr0JqG9vb29ubu7u7nixZgJt9y729/f/+eef4+Pjbf42VIXDGdt9kPBt6QJ59jX83ZV+XKUpf8zIaZoSsxcEEEAAAQQQQAABBBBAYMsCP378ODs76wooBPn4+NhdzxoEEEAAAQQQCBPgaf0wN7ZCAAEEEEAAAQQQQAABBBBAAAEEEEAAgTULEDldc+tSNwQQQAABBBBAAAEEEEAAAQQQQAABBBAIEyByGubGVggggAACCCCAAAIIIIAAAggggAACCCCwZgEip2tuXeqGAAIIIIAAAggggAACCCCAAAIIIIAAAmECRE7D3NgKAQQQQAABBBBAAAEEEEAAAQQQQAABBNYsQOR0za1L3RBAAAEEEEAAAQQQQAABBBBAAAEEEEAgTIDIaZgbWyGAAAIIIIAAAggggAACCCCAAAIIIIDAmgWInK65dakbAggggAACCCCAAAIIIIAAAggggAACCIQJEDkNc2MrBBBAAAEEEEAAAQQQQAABBBBAAAEEEFizAJHTNbcudUMAAQQQQAABBBBAAAEEEEAAAQQQQACBMIE3YZuxFQII5CDw/Px8d3dXleTl5SWHIm2nDG/fvq0qe3h4uLu7u52KU1MEEEAAAQQQQAABBBBAAAEENiJA5HQjDU011yZwenp6eXlJtDSTdlUU9eTk5Pv374RQM2kRioEAAggggAACCCCAAAIIIIDAdAEip9MNyQGB1AJHR0e/f/9OvVf2NyygELYC2Zr/e39/P5yKbxBAAAEEEEAAAQQQQAABBBBAoCQB3nNaUmtRVgQk8Pj4SNg0zyPh4eHh9vY2z7JRKgQQQAABBBBAAAEEEEAAAQQQ8BUgcuorRnoEFhZQeG7hErD7YQFaZ9iGbxBAAAEEEEAAAQQQQAABBBAoTIDIaWENRnERqH+YCIoMBWidDBuFIiGAAAIIIIAAAggggAACCCAQJkDkNMyNrRBYTEC/5L7YvtnxmMA///wzloTvEUAAAQQQQAABBBBAAAEEEECgDAEip2W0E6VEoBbQr7frN9zrjyzkI/D58+eDg4N8ykNJEEAAAQQQQAABBBBAAAEEEEBgisCbKRuzLQIILCJwenr6/v37m5sb/Zg7L9ZcpAmaO93f39dU0+Pj46Ojo+Z6lhFAAAEEEEAAAQQQQAABBBBAoGgBIqdFNx+F366AgnTE6bbb/NQcAQQQQAABBBBAAAEEEEAAAQTmF+Bp/f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wJv5d8EeEEAAAQQQWKfA8/Pz09PTy8tL9d+3b9/u7e3pv6rtwcHBOutMrRBAAAEEEEAAgSABBk5BbGyEAAILCxA5XbgB2D0CCCCAQCkC9/f3d3d3Dw8Pf//+1YICpu6SK4R6eHi4v7///v37f/75h1iqm4tvEUAAAQQQQGBNAgyc1tSa1AWBLQsQOd1y61N3BBBAAIERAU2O+P3799XVlf47Gipt5aX02qpeqUCq4qcnJyf67+7ubr2eBQQQQAABBBBAYB0CDJzW0Y7UAgEEmgI7r6+vzc8sI4AAAggggIAEbm9vz8/Pm6HPiCzHx8efP38+OjqKmCdZIYAAAghsR+DHjx9nZ2fd+upBh8fHx+561iAwtwADp7mFyR8BBJYS4BeilpJnvwgggAACmQr8/PlTT9Z//PhxprCpqn1zc6P8NfNUl76ZKlAsBBBAAAEEEEDAIMDAyYBEEgQQKFiAOacLNF71Ymy9Jq/+UREtN39jRB9VLD3OeXFxwXvxFmghdokAAlsV0NBfU3h8n8qvfhKqMvPdVltp8+/fv3/58mWr6tQbgaQCDMOScrOz2QSYczobLRl7CDBw8sAiKQKFCDBS6jYUkdOuydQ1zeOsColWQVL9V/+8cudxGy8uEiOAAALBAvoRAz0+r19/cudQ/9yTFvSv9+aWeoHqhK8pq9UvSrnzrL5Vboqffvr0yZKYNAggMCTAMGxIhvUrEyByurIGLa46DJyKazIKjEAlwEgp4EggchqA1t5E7xLSu/Cq31n2jY228/rvz5qIpMP6v9fxCQEEEEAgssDp6alO445M9VpS/bJTWFhTp3H9wJQez7c8+68dXV5e8vtRjrbgKwRaAgzDWiB83IgAkdONNHSe1WTglGe7UCoEegUYKfWyeK0kcurF1ZNYd9sODw97voixSg/s603bMXIiDwQQQACBHgGNJBQSHZpq+v79ez28HxYw7e6sGrUoMNr9qrlG98wUaeXHo5omLCMwJMAwbEiG9asXIHK6+ibOs4IMnPJsF0qFwJAAI6UhGa/1/EKUF1dPYj1c2bM20ipFTiPlRDYIIIAAAm0B3Zp69+5db9hUp189SaChRqywqfatR/v1OjC91VoTS9tFaXzWm1L141GazdFYxyICCPQLMAzrd2EtAgggMIMAA6cZUMkSgXkFGClF8SVyOpWx95J7aqb/2Z7I6X8k+D8CCCAQWUBBTAUou5lqnqlipro2+PDhQ/fb6Wv0JP719fWvX7+avyvVzVZvD4gYtO3mzxoE1iHAMGwd7UgtEEAgfwEGTvm3ESVEoCvASKlrErCGyGkAWqJNdFE903V7ogqwGwQQQCBXAT3k+PXr127pdFdW80wTnHv1ML7ei+2+PaZXo6okvO2620ysQSCBAMOwBMjsAgEEShFg4FRKS1FOBJIJbGqkROR06nHlfuhySu7zvT51SqnYFgEEEChdoPfdcPppe001TfmMvCafambrt2/fHJ66S6y+gOCpg4ivNi7AMGzjBwDVRwCBBAIMnBIgswsEZhJgpBQF9k2UXLaciToSXdbqF5P16jo56P10+q+WWwsBRO65SAEZsgkCCCCAgJ41048+tRw0pNAT9K2VaT6qE9nb2+sWqd67pqaql1FUV5HWeiULCCBQCTAM40hAAAEEZhVg4DQrL5kjMLcAI6Uowjuvr69RMiITh4Ce/dQPJev3lKtwqiNl8ytdJyd4YrS5R5YRQACBdQtojmf33aaa9akhxbIVVwEcwVOVTW9f1S06gqfLNhN7L1SAYVihDUex3QJDHYceodCvn7u35VsEjAIMnIxQJEOgaAFGSqPNR+R0lChaAj1uqaGMPXhKUDsaPRkhgAAC//qXriTfvXvXktCLTVM+od/ae/Ojfg9KLzZtrmkt60EEXcC0VvIRAQSMAgzDjFAkK0WAyGkpLVVuORk4ldt2lByBAAFGSg403nPqwIn8leYK2V9dyqP6kfXJDgEENi/QO9s0k7CpGkevC9DEUkcrac5pPqV1lJOvEMhTgGFYnu1CqRBAIFsBBk7ZNg0FQ2AOAUZKDlUipw6c+F/p18eMmRI5NUKRDAEEELAIfPnyRS8Mbab8/Pnz4g/pN8ujZb3XpbWm9fH8/Jxppy0TPiJgF2AYZrciZbkC9uO83DpS8gQCDJwSILMLBHITsPcgWwtY8QtRSY/V1nW7Y98ZHoiaD6Xy629JM2d5Aauj7fgKAQRyE1C0UW+abpZKszv1iwfNNTksHxwcXFxcfP361VEYTQD58+ePUjrS8BUCCPQKMAzrZWElAggg0BJg4NQC4SMCGxFgpDTU0LzndEhmlvU7OzvGfPN5yalecKPLeD0l2iy54qd6OaBuRTZXsowAAgjkKaA4Y3McoDOYPmb7a0u6NfXw8OCQVNhX73F3JOArBBDoFWAY1svCykIFdP+v906bpl/wdEKhbZpPsRk45dMWlASBlAKMlIa0eVp/SCb+er1w15hpPhNONSbTD6q0wqaqhX7nSmM1/Z6JsUYkQwABBJYS0LtBm2FTFUPzT7MNm1bFc1sprprhhFl3mfkWgcUFGIYt3gQUIK7A0M8nuF+ZHbcM5LZKAQZOq2xWKoXAqAAjJQcRkVMHTuSv7u7ujDlmEjnV4/m9t7LrWuhnoLmnXWuwgAACGQpoBKB3gzYLphNs5nd9NOd0tBc4OzuzD26a1WcZgc0KMAzbbNOvteJD784a7UHWCkK9oggwcIrCSCYIlCjASMnRakROHTiRv+rO3BzaQQ4jHvWa+vmUoRLW61uvDqzXs4AAAgjkIKD3irSKoTGBrjb17+joSLMq8nzsvVvsVi008d9yim5txUcEtizAMGzLrb/Wunc7C004Ve+21vpSrwQC3YOKgVMCdnaBQA4CjJQcrcB7Th04kb/Shbr71XX1/nJ4yaneYWqJiu7v7+tFqHXJWUAAAQTyEdAdoL29vdHy6Dym32XK7VLT0mXwU1GjjUsCBGoBy99UlZhhWI3GQv4CP3780IhdL6XRK7xPTk4U9sr5dTT5e268hAycNn4AUP2NCzBSchwAzDl14ET+yhg2zWHCqWpuCZsqmUZpkZnIDgEEEIgk0J030ZuxLjj1g/V6P0nvt0uttEwp1TP7SxWP/SJQnADDsOKajAJbBPTwhCYxKNyvmJdegU3Y1IJGmiEBBk5DMqxHYAsCjJQcrUzk1IET8yv7+0BziJzaIwhDL6ePaUdeCCCAgL+AriFbbzh156GpOtrEnSblt5r4P7o7vWyaWf+jSiRAQAIMwzgMEEAAAbcAAye3D98isG4BRkru9iVy6vaJ9m1Z74woq7TRGomMEEBgRQJXV1e+tTFOtfDNNjj98fHx6LZMOx0lIgECEihrYFNWaTnAEEBgHQIMnNbRjtQCgTCBssYe6UtL5DTsuPLeyt60eruEd+6xN7CXVu+hj71z8kMAAQQiCGg+pm8u9lOfb85h6TUNdnRDpp2OEpEAAQnY/7oZhnHAIIDANgUYOG2z3ak1ApUAIyX3kUDk1O0T7duC3hmhJzX01j9jzQ8ODowpSYYAAggkE9B5zN7916Wyn/rqTWZdML68xfha6lmLSuYIZC7AMCzzBqJ4CCCwrAADp2X92TsCiwswUnI3AZFTt0+cb8t6Z4Q93GC8qo+DSC4IIICAWSDgiTPl/fLyYt5DioT6oQ/LvH4ipykag32ULMAwrOTWo+wIIJBCgIFTCmX2gUCuAoyURluGyOkoUYQEZcUi7aW1XNJH4CMLBBBAwFPAfh5rZvz27dvmxxyWLb/Cp4CvfbiTQ6UoAwKJBewnhBxuCdtLyzAs8YHE7hBYsYD9zNNEYODU1GAZgXIF7GeAzY6UiJymOLztB2JZb9fK4c8mRfuxDwQQKE0g7Ll7S5gysYQxMnJ+fp64YOwOgYIEGIYV1FgUFQEEFhFg4LQIOztFIBMBRkqjDbHz+vo6mogEUwT01pi9vT1LDgpELj5vyF5a1YiDx9KspEEAgfQCOzs7ATu9uLj48uVLwIbzbfL4+Pju3TtL/pyQLUqk2aCAfWDDMGyDhwdVRgCBSoCBE0cCApsVYKRkaXrmnFqUJqWxx+9zmMJpL61xJtQkOzZGAAEEEgpYfss+YXH+/67sv8J3fX2duGzsDoEiBOwDG4ZhRTQohUQAgXwEGDjl0xaUBIFgAUZKFjoipxalSWnKOhDv7u6Mtc3hAsNYVJIhgMDWBPb3932r/O3bN/0ik+9WCdIb62LvaxKUmV0gkI+A/U8jh4ENw7B8jhxKgsCmBIyDjaYJA6emBssIlCv+LlkhAAAgAElEQVTASMnSdkROLUqT0tgPRF5yOgmajRFAAIH/CPheACj9jx8//rN1Xv831iXsV3HzqiqlQWAGAYZhM6CSJQIIrE3AONioq83AqaZgAYHSBRgpWVqQyKlFKTyN3hlhfN92DjMdVM+HhwdjbY+OjowpSYYAAggkFtA8CK89/vr1yyt9ysTGi5mXlxe9FDVlwdgXAvkLMAzLv40oIQII5CDAwCmHVqAMCKQXYKRkNCdyaoQKTGaP3+cQObX/PhUvOQ08INgMAQSSCOjWjvGk+vbtWz0ea3+daJLi/9dOVML/+jz84ebmZvhLvkFgiwIMw7bY6tQZAQT8BRg4+ZuxBQJrEGCkZGxFIqdGqMBkZR2IZZU2sEnYDAEEtiGgW0Gj93gUXdVjATm8KcXRJsY5p8rB/oZEx+74CoE1CZQ1sCmrtGs6TqgLAghIgIEThwECGxQoa+yxYGmJnM7712Fv2hwu3e2lNU7mmheX3BFAAAGnwP39/cXFRW/k8fj4WE/o6yIhz1+FalZrb2+v+dGxbH/diiMTvkJgTQL2gQ3DsDW1O3VBAIEwAQZOYW5shUC5AoyUjG238/r6akxKMl8BvTPCeMWrQKT9SXnfYtjT7+zsGBNz2BihSIYAAjkI6AWgmluqN4GqMAqk5hAisbNcX1+fnJwY03NyNkKRbAsCDMO20MrUEQEE5hBg4DSHKnkikJsAIyV7i7yxJyWlr4A9fp/DFE576Hb0AVhfKNIjgAACswroNaY5v8nUXXf7e06Vj2aLlBUXdtedbxGYIsAwbIoe2yKAwJYFGDhtufWp+3YEGCnZ25qn9e1W3inLOhDLKq13Y7ABAgggsAEBXnW6gUamilaBsgY2ZZXW2gakQwABBPIWYOCUd/tQunkFyhp7LFtaIqczHov2ps1hipD9BXk5zJCdsdnIGgEEEMhJwPjWl6rIeilBTmWnLAgsKcAwbEl99o0AAggsJMDAaSF4dlueACMle5sRObVb+aXUOyOMV7CZBCLtfzZHR0d+FqRGAAEEEAgVeHp6sm9q7HfsGZISgUIFGIYV2nAUGwEEEJgowMBpIiCbb0SAkZJXQxM59eLySGwPROYQOdWr8Yx14yWnRiiSIYAAAukFiJymN2ePeQowDMuzXSgVAgggkJUAA6esmoPCpBRgpOSlTeTUi8sjcVkHYlml9WgGkiKAAAKFC7y8vNhrwAWA3YqU6xYoa2BTVmnXfeRQOwQQKF2AgVPpLUj50wiUNfZYvLRETuc6LO1Nm8NLTu2lzWGG7FxtRr4IIIBAfgJeD515XS3kV1dKhEA0AfvAhmFYNHQyQgABBDIQYOCUQSNQhAIEGCl5NRKRUy8ua+LHx0fjxJ9MApH2Pxtecmo9CEiHAAIILCGglxYtsVv2iUBGAgzDMmoMioIAAgjkLcDAKe/2oXSzCDBS8mUlcuorZkpvD0TmEDnlJaemRiURAgggsISA7zRSr6kWS1SIfSIwuwDDsNmJ2QECCCCQqwADp1xbhnJlJMBIybcxiJz6ipnSl3UgllVaUwOQCAEEEFiLAJHQtbQk9UgnUNbApqzSpmtF9oQAAggECTBwCmJjo20JlDX2yKG0RE5n+QuxNy1v15qlAcgUAQQQWIuA8d0vdXV9p1rUG7KAwGoEGIatpimpCAIIIOArwMDJV4z0GxRgpOTb6EROfcXG0+udEcYL1xwe1Vd97u7uxmv17xS85NQIRTIEEEAgloDvBQBTLWLJk0+hAgzDCm04io0AAghEEWDgFIWRTFYswEgpoHGJnAagjWxij9/nEDm1/9m8f/9+pOZ8jQACCCAQW8D3AiD2/skPgcIEGIYV1mAUFwEEEIgqwMApKieZrVCAkVJAo74J2IZN3AJlHYhlldYtz7cIIIDAfAK6z6SxePWverCgmt2p5bdv3+7t7em/+/v7h4eHcV/DYnyIoa64b/p6QxYQWIdAWQObskq7jiOEWiCAQBoBBk5pnNkLAr4CZY09MiktkVPfw2w8vb1p415dj5esL4W9tDnMkO2rAesQQACBWQTu7+91htQ/vdLENxypSfo6Z56cnEw8z+uqw7duCuD6bkJ6BNYkoL9ZY3Um/nka9+JOZi8twzC3JN8igMDiAgycFm8CCoCARcA+9mCkVHvuvL6+1h9YmC6gq9x3795Z8tEI+Pb21pJy1jS7u7vGiACHyqwNQeYIIJCDwPPz8+Xl5dXV1cPDQ5TyaBbqt2/fvnz5EpabLkI0idVrW8V5cxjleJWZxAjEEmAYFkuSfBBAAAGLAAMnixJpEMhHgJFSWFtsd86pjhjF2nVtrEcv9cSloodaEGL10KWudasZQ76/iWSP3+cwd0AIxrApLzkN+wNjKwQQKEJA435FS29ubuzncGO91LN8/fr17Ozs+/fvAfHTqmMy7iufZOpc1L0KU+XXv6qTVfGaPawiwuoHdfduvmJXl3MKJaswrTKoJCqA+nqVgUDzfE3gyJlhmHAYhjmOEL5CAIGcBRg4ebWO5ku1Ig8ah2gQonc96Sp7+iNKXoUhcSkCjJTUUhmNlDSRcDv/dOF0cXGhyySdqux/MMfHx7ruMiopsTFne57GXQckk4axtJozFZA/myCAAAKZC/z58+fz58/GM2E3mXoTe4eiwbHvmV/n3u5O3WtUo6XMK0w7iCoiE8WU1TtHLHPV1ytnN1TzWw0MFDqPWAay6hVgGNZiYRjWAuEjAgjkL8DAyd5GsjIGBzR20nA07nDIXk5S5iPASKnVFvmMlP7VKtlaP/769ct42mpeSjWXdVlluRy1XzFOoda1tNc1YbMiiyyLRQXmunRKo7MtAgjEFbAPZ6vTpk5iGtSq/1b0s3doq5X6SgmUTPMIhk62SmCviLqeoXyG1veWzb7HsJQ6vU/slYRm6WRHiydee0fcMtSG6l4XARytV+kJGIa1DrbEHxmGlf4XRPkRyEGAgZO9FXyt6k4h2+lKGumpbIqo6L8aazFYsh8MxpSMlOq/gkUWRkdK64+cTrmI6raZpsY4Dn2dIrub9K7RxbAjH/dXARfSvWVYZKXvfCs3Bd8igAACAQJew1mNETWUCduLooG9UTytN2bYu7n77G3MOVYy4TjCxO6idr91d7LuMkcsiVd0210qvmUY1j3OF1zDMIw/SQQQCBBg4OSFpsHMlPO8hlUC99rjrIl7+3ENUKeM2WYtcHGZ9woHH0LudiFgNQo7NFJac+TUfghWAWZFJHU1q4tkLTguVh1BT+1xtCWqBO4D2vHXrts7xl3kmUxEjtrxFQIIIDC3gG6VW06PEafJ9w6g1deM1jTshD+abawEKt7onTyN/iWpylbdq2VeqjYZGrI4St6LXDe09lt18XUxHL18tZXSM5/CAW75imFYfQTms8AwzHLokgYBBJoCDJyaGu5ljRwcQx2NcKrRiMZFjmTqMjRKCbtt7y6e77ejI73gmIZvSdaanpFSPgOkuiRDI6V1Rk51ohm9KBKNTl7qCYau0BSP17e9+ehM13tBpZNgLe5eGNrp6ElBG7pzzvxbHtgfbWISIIDATALGOYk6w0cfrfYOPdXFuGsacMJXv+bOM9a3Opn39o9VH6TeUAl6O0oVQF+5LxiUiVcTDHW+ji5exVDxNDYa2lZlUCFjcW0tH4Zh2Q7GGIZt7Y+R+iIwRYCBk5eeoge9QyMNJxRh7A6KlF7DNkd/ERwx8Cq2I/HoDXIVvlsvR4Z8VQswUnIc+ct+NTRSWlvkVH+6jqugug10krJflfXOZOm9oOo9V9Y7bS7UfzO+C6pgM5/iljm3+rY46RFAYLqAvWsY6iynl0E5KJDXOmm7d6e4Xiv96EeNcaMU1Z2JZm72lkR9q332geru7jQt3bRatjcIay+GaqpMhm6UpvF0a5f1rf1vzdK+Vd0ZhvX+uYWtVAOVdURRWgQQWETAfjJ3j2QmFr6ggZOinN1Rjda4fdyPTmtYteBJu4vf2+8MTdCb2PQr3tz+x8VIqfeQm3vl0B/dqiKno5dhUh49f/X+lfbeEVKItpnYPjlo4pWYJTQ89/EUlj8n1uYBwzICCKQR0LCjO5btnsQUDUxQHvVTrV07JhQMBShbOTQ/JqhF7wSE4L7V3TTu6w21VzdsqjXqsn2bUgfJkLauHHxz22x6hmHNP8YMlxmGbfZvk4oj4CXAwMmLS4l7A6C6Zh8KwTTzd1/aT4wbNHfku+weodV9XIKRp2/Jc07PSKk+cvJccIyU3uRZ4oBSffr06ebmxr2hTkyXl5e7u7vuZN1vDw4OdHGrM9fDw0P9rXb348eP09PTas3v37/rr9wLvZed7k2a315fX9/f3//9+1fn4peXl+ZX9mVtLgpLet3sGrqetGxenXOVydHRkSU9aRBAAIGIAjpLn52duTOson5pzlHqqtQlf/36tS7SycnJ4+Nj/bG5YL8hV2+lk229HH3h+fn58PBQ3UcrZ/URmhUY1req61SerQzrj8LR1Yi64HpNc+HDhw/NTllfqSQ/f/5sphldVvrz8/NupeoN9a2yHSpDnYwFhmFexwDDMC8uEiOAQDIBBk6+1NXoqLWVbrtKsrWy96OGOo4ghoZJuvDXgKd32/lWamgaHGeYr1Sl58xIyasFsxsp5RySN5atd0Jot1Uc8WPjjhSp7F6U1nNb7PFQxwwjY0mmJ5NGl6h3jdczj9MLRg4IIIBAFAGdsS2nZU1RtMwIiFKkOpPWA1BDp9nec7J75fSeri5ka6G3B1TQ2f4kUSvD+mNLo1VBNVCdsrnQvaXnOzlUNepOWW3tvfrom3OznFtYZhgW0MoMwwLQ2AQBBGYVYOAUxtsdSwyN63rzVx/aO/aoV2o027vhrCvtnRRjJEtDMFKyKLXS2A9Cr7+41l7sH4t/Wr/75GN9lqkXdGkXK1jZPbXVF3X17kYX7M0zX0r3cwHNKsSim68u5IwAAgi0BHTi6t7oap7ZqmWdCVsbJvvYGmd3o7fd7qZb/u6amc7YvWFTVaFb7ABAZVI9ndCtTrWmOyjvjqUUSPXatXjdO20WRseSV+abSswwLKy5GYaFubEVAgjMJMDAKQy2ex/XN4ijUVBzyNG7PNPozlFleyelYYAjH76SACOlsMPAfhCm+QMpO3KqE1PvyaW5UpdGukAKa63erbo71R+DWqu5U8fyIneNuhWxXzF2t2UNAgggkLOAZYCis7RvrC1ulVuB0W5husFBR89SfxUllNmtaSvOq93Vdw27iQPWKDZaV6F3odmPt+gCCqMc7J1gVZ6ZYAOsstqkOyLqNh/DsN4msx+BvZuzEgEEEIgowMApDFOP3bR6vYBb8pbIqW80Nqw6za3snRQDpKZbd5mRUtfEuMZ+EBoznJis4Mjp6IWWTmTRx+sVd+saUnux/ElUJ9b0J77uIdK97Gyd9OuPmcR5u1VgDQIIINArYAw45nAqbs1TaAYHVTX7jdb6jK3OqNdk4spuSaJ3DaN3H5uXIq0uWNVv0Y3Wt5tDbTi0kOZu9mjJs0rAMCy4ORiGBdOxIQIIRBdg4BRGqohhK7IT9oSKpUeIe7t6tL6WIlXjpbAqjxZgNQkYKQU3pf0gjH5VMlTmUiOnrQvO3kudmcKmorQ3ZLdgOVx9GTtIFT6H4MLQsct6BBBAoCVgvImlcUxrw0U+tmYZtEpledtAq4uZY+jQHfM1g5gR3Vp16X5Uz6vddfsv336qm0N3X90101/nGtEqh6wYhk1pBftB6Ht4TykV2yKAwAYFGDgFN3q3H6wGKr4ZdieudgchWuOb7ZT0xqNCpRLClB2te9vuEdJtWQJWQ8dAhiOlpH+EQy6+67vzX7pHodbMGqPUBWrvTkdX+lZ2jvRGwLkN56gaeSKAwGYFLAMUndayGuQ1y9ycMdoKqo72LFWCVux1+pHQHc3PN+thtFeVVXd+R0B5WjNEjLazjiimt1TiHIyjiFnRRg+YoZZNbNW7OyOgqjCrYW/ZWIkAAtsRaA5Chs6ZWs/AqXtI6OTcEgsegxlflRAWlu2W3LLG3sOq8JYMN5jG2NHP2svb27F1MOfQXkZAlXxWwyZFeZFTI+Lcf8bd68nWAdf7UYdvU3+pZft141IlZL8IIICAl4Cxa8jkJFxXrdWV6GP1lXEY3epoond8rc5CHxW7rAsfd8HSgt0hoO9oqQXeAnR8nK/icRkT5GZpKUlGPxpbVQtrykzOAK2/LMeB16o1HxFAAIFYAsaTeSanzbrWrZP/UgOn1mt/dFavS+i7YJzgWdfUN/+A9I5eqfUVo6NeXuMfFyOlXr1qZYYjpf9pHf2Zfzw9Pb25uRktpO75fPr0aTTZlARHR0etM6Ylt+5Vn2WruGkeHx9fXl4seeZQWks5SYMAAhsX0AnZ0jXopH17e5uVlUreHBlcXl5Wxfv9+3dAOQMe8Hfs5cuXL63OQqXa3d11bDLlK0vhWyzqpD58+OC101YO9m3nq7i9DDmkZBg2vRUYhk03JAcEEJgowMCpArSMPbrUGkw+PDw019fjt+ZK47JxZNIakhkzD0h2f39v3Ep6jI66VoyUuia+a/IcKZUUOf3x48f5+fmou66NlXI02fQEJycnvpnkEIs0np1VtRxK6ytMegQQ2JqARv/G01rYRM65PZvPytXx3+5TYJZi+IYRHXnqqqB1GaA5ERHz7+56b2+vu9K9xjhNo5lJ61Kn+ZVjmd6wwmEY5jhI7F8Zz1fKkAPPrkpKBBCwCzBwqq3CBjZnZ2d1DlpQ8GHKnC17p9Dc6XzL9vLQSXVbgZFS1yRgTZ4HYTGR0+vr69ZJaqgNkl0bG6dhN8sZdnZu5jB9Oc8DcXq9yAEBBDYooKGq8ZymruHg4CBDombkVMWrbvUHBPgCHoMY0nh+fm7dGlTmuoU+lD7K+ubcW0uGGq8HdKl6rMySeStNq41a327kI8OwWA1tPGVpd1yUxjInHwQQqAUYONUUYQOn7oTTgPu4dRk0t65edi/4DpPcuTm+tXdSAcEQx35X8BUjpViNaD8IU46Uyoic6kqydRU31Cr6Ea5k18bakdcM/5TtOuSj9fYDMeCi1LFfvkIAAQTiCuhx8nqSpjvnBK9wcRfA8a26kuZoWKfosFcKROxiFChsPRTWmn/qqE7wV609juajNh1N003g1WtXm6t1pswl6ZahxDUMwyK2GsOwiJhkhQACXgIMnJpcYQOn1lwujSs0h7eZrdeycRyrPAMezfEqSZ3Y3kkdHh7WW7HASCniMWA/CFMGrAqInHYnvwy1ik5/6g+Gvp1jvdcJ1yvxHKVVnnm+M2KmypItAgisWECPwxjDeZpTkOYVLsHazaGnntO3Dxeae2xm0lzvu6xuojWOV4wywbjEazaooplhFyoBSsbDzNe5oPQMwyI2FsOwiJhkhQACXgIMnFpcAUOC7oTTsPu4dUnsD8sG3Pqt92JfqJ58sqTX6JqXnNZQjJRqiukL2Y6UCoicarbp379/LW2gCaeWZBHTeE3yzyFyar8gz6G0EVuKrBBAYE0C9sdhVOv8I1/NrkRnafuJutmmsU7arckUilGmiTt7zTkNfnze98kypWfCKcOw5h/axGX7X3esv+iJBWZzBBBYhwADp247BpxmW7+5ojHSlGlbihAZ386ksGmaMCWdVPc4saxhpGRRMqbJ9iDMPXKqCzajna6jkj2nX7e6162qBHN26oINLRgxtXlAXzK0U9YjgAACEQXsj8Nop+oacjj3uqvf7EoUQDQOo5t5xhpSy7Y14bQVSG3uNO6y8RZptdPgyKnGCfZt1Q/qUjNuNYvLjWFY3CZjGBbXk9wQQMAiwMCpqxQwcNK8wtY53D6i6BZAa1ojrt401crmLXZHsulftSroyJBYQY3DSKmmiLKQ70H4mvE/+48L64aPHvRLXxV7CXVySV+87h4FZTygu9uyBgEEEFhcQKd6+3lMp7tFugZfpT9//hjPzEPJNDXSd6e96VvjYFH3Jptjpb1Zdf0wsQCWKxD94MPEvaxgc/sgR823yN+avYQMw1ZwQFIFBBAIEGDg1Dt2Chg4dX8JamLHZ38AXw/1BzR9wCa9Vr0rJ9Y9oGx5bmIfhzBSMrag/YrAmGGsZFnPOTX+KpT+mDUpJs0M9taJwz5HpnU52sonzcds3xmRpvrsBQEEViCg2/v2x7r18qlFugZf5+kPTETpYjQnpXWbN9mEU4nZm3V6ZVVTx4vJdDWlcfDp6alvO64vPcOwuG3KMCyuJ7khgIBFgIFTr1LAWKL19iflMGWQqR7BGElQICnNi4M0Ouq16q7UHegpde9mWO4aRkpx2y7nkdKbuFWNmJsuWoxnE+10qSuc1kWmo/oBZ2dHbmFflVXasDqyFQIIrFjg58+f9iebNNBMGfhblj1KF9OdTDHxMTS7iX2wrjyjVFaPVunw0CQOvRuhGmxo6oeuBDQC5mKgajiGYfYD2JiSYZgRimQIIBBLgIHTkKTvWEIDlVZoQvdZhzK3rLcPaO2xOct+HWnopBw4vV8xUuplmbIy54Mw08ipzk2tFzA7GsAxc8SxVZSv7NOzc3jRXs4HYpTmIBMEEFixgG5Cfv361V5BRf0KCoEpbNcakdtrqm2nz1rV27tag/iUgPbOVCxHR0d2HEdKHR5TftjBkfMKvmIYNkcjMgybQ5U8EUBgSICB05BMwMCpNeFUOU8MaHYzHCptstvYdFJDTdC7npFSL8vElTkfhJk+re91gvBKPLEtm5vrOtP4Ox6+N7Wae4m4bD8Qc4jzRqw4WSGAwAoEfEeoS3UNYdT2d/p084/SxWj2ZSvnlHcl7d1TlMq2asrHroDXn49X4u6+gtcwDAumY0MEENiCAAOnoVYOGEu0BirKYcrt+e4M1qGiKsib7MK8VcehIml9rHvYjl3k/5XX4McrccS6M1KKiJlj5FSPFRgjkoLQPPnpc23CQO0nl4Czc1iRHFvl/M4IR7H5CgEEEJCAV7+g9DrrLtU1pG+vic+LVQVuzX3Qc+spAb06/fTCW9uj158bwzDj4cEwzAhFMgQQiCLgdSbXHhk4Odh1Am89GDRx6NUadDl2nSzipmCuoxjNryw/s9lMv8plr78vRkrGYyDzkVKOkVOvN9MlO5t027usyGlZpe1qswYBBDYroPulXv2CoFLOl1y8Xabf+e/ekU7ct7YuSBykOdyJdBRvHV95/bklPlSawmUNbMoqbdOZZQQQKE6AgZO7yXwHTq3XGSlz3/m8rfJ0H/RpJag/TgzR1vmMLtBJjRI1EzBSamrEWs78IMwucqr37Np/YFePN/qe+GK1q/KxN22yOfaO2tlLy3Wpg5GvEEAgvYBGJ/Z+QcXTk00Ldg1hPl4VbO4iyhm7+5rRiZcEzRKOLt/e3o6mqRKo0085E9ZYqpUlYxg2U4MyDJsJlmwRQKArwMCpa1KvCRg4tU7gymHKo/rX19fGUV/KB4Baday5ugsBgN1Mil7DSGmm5sv8IMwrcqr7Y/YfhlKDpby0ax0fKqpxjkwmJxf7gZhDnLelzUcEENisgE629meaKqUFJ8Glb6YokxFaD8tPvCTwRWjt3bF5Jv2po4Slf8UwbL4WZBg2ny05I4BAU4CBU1OjuxwwcGrdYA7IoVkM+4TTlANaeydV3OyEJv70ZUZK0w2HcrAfhIsErPKKnHpNe5Z4yrNJq4Ht7ZrDlV7m74xo2fIRAQQQqAV8+wVtuGDXUBfbd+Hp6en/tXeGZ1qrWhs+ftduQEtwrOA4JeyxAscS1AocS9CpYMYSHCtQS9hawdYS1A78nuvkOuwcSMiCkAB57/mhvAmBxQ2BhxVCUi8Z4hd5guh9n2rllCC1IN6EJHJ5C+NpxLwDnEq93Srea8iwA7Q3igABCGxBILUnlw0VO/NsAnsKpwcPHoztXCO95HcL3/0fJz4Or8lonM5imE1OFxG5CKn3V8WbC6Xkaq1IoCHPqbx7SQuL9vzSXMi6r4bYl7UhbY5AAAKnSSB1XBClnddLlqoX43tbXnYaB9e8L+ZSkzR3TkkFXrx44U7tEGCE2gGyJYvU2w0ZZqE6xKGR21kREwIQWEMgtSdXXginReA3Nzca8hRNT5q1YnSN9LIvONVj7DUZLRZqHIFBakwjEk69v1BKEZjeqfYb4R+exRV/JrlNZefOi2I8MvaqrbKWONtaN3n2UuAnBCAAgf0JpD7XlYV1h4Y8RNJheReWeo4taW7fbDTP1LmrtPjC6DVmk9M5hqWOI8NKkQzTsYtGZFhIjyMQgICdAMIpzipPOOn99Gyp5tljH2rzTPWyM/5kkDKCslffkGDdWYm9WnFYWRrAvd+/f1vi7RDn3r17Sbno/b5adayZnrdof85yKeBa09GxSZoVG6em7bSHsf2EIQCBEyQgkfro0aPUguvtrd0e0afaNhdfw8STJ0/mzkaO//33371/MUnfSTC+jCb1qcgRGpxaSQAZthJg5HJkWAQOpyAAgVIEEE6LJOsKJ3sF6WmxHA6LxSkVwS4ATtxXYAc1VA0OK3sTbV8ptfK2/u3trR2rYqo3qeU2Ve52/30LawfURxvdpi1Ym9QMiAwBCByYQMa6CXVi3blNVYP2TySNq3vPL66O8y0b7ms8LVv2plJDhm1XHciw7diSMgQgMCaAcBrTCMPVhZN9xaLxoXJYxowjbHJqhIZSMoLKiNaFUmrFc3p9fZ2EuK6Pr6+ZXl/WJjUDIkMAAgcmYN9B30Go+1KMMyM1YP9E0jjlPV/jGudbNswIVZZndmrIsGx0ixfSyBcREQECEChCAOEUx1hdONk9p3uayiAVbzbuLErJoSge6KIRNuE51YuK379/T6qAPZ/DhIbZq7biwlhntt3auv5oZzABCEAAAqnPdQdidYeG7FrLW3PaaWHHlPQmmnH0Z5PTMbfiYWRYcaTjBJFhYxqEIQCBjQggnBbB1hVOWtppfA10588KMUgtthxFQClZKGXH6aIRNuE5tT9+cZVR0fI5TqsAACAASURBVMdnn+lVNNKBUsDeEFvw844tJwwBCJwsgYxxQS9h9fiqvqrY6D0cNwaNL50WdlwK+/DUyHg6Nv5I4YzbrWKNIMOO1PYoCwQgUIpARk+OcCoF35KOvYL2XHAqy+1iTF/KspT0kHHs1eeKj1JyKBYD9kZY0WHVhOc09c2Cur38+/fvF+t+iFDxbnEWdrFnhLOWAAQgAAERUMeVsQyzhS43o/rs20uNE99ZVY+zLhi266ROK7cgq02TQoZthxcZth1bUoYABBwBhJNDMReoLpzsrrc9956yq1B5YObYnsJxlNJ2tdyLUqrvOc34VG7dlfZ9zfT6sna7G5KUIQCBjgjYxeW4UHWHhrElSWF7Lz1O9vLycvyz07B9g1c8p9tVMTJsO7ZK2X6D08g3rQgSh8CxCSCcFuu3rnDSu96LFg4R5KA8OzszRl4fjUHKwhClZKGUHaeXRljfc5rR0dcVl/aqrbiW2DVcu7V1qTqDCUAAAhDIGBcErYUuN6Pu7N5Dl3j1dRPOkjUBvXNtXFnMJqdrOC9em3G71RUMdmHTQp9gt7Yu1cV2QgQIQKBlAhk9uYrTQieZQbVH4WRfsbizxmOQsrTAjPur7phur9YWOgG7tXWp3vv9+7eluWwX5969e0mJawal6VbSJQUjay3xo0ePLAmqXu0PlywJ5sXRRnjGvairt4S8AnIVBCBwMAL2bnZccL3ZlPFAeJxCrbC9l3YWas7QgtBx9uQFNEQ+efLEcm2/lWspXfU4yLBNq8B+gyPDNq0IEofAgQkgnBYrt7pwso8FP378UOTFEpWKYNcApzxI2SkN9YLDKql92u+Ouo2w8prTjIluXU9zLx7xobH2smdE0q1FZAhA4NgE7I/lxxzqDg1jS5LC9l7aJavXuA7gNlVx+hpPHf+DBZBhm1ao/QbvtAfblB6JQwACRgIIpzio6sJJj4qNK5n0qHhPtymbnMZbznAWpWShlB2nI6VU2XNqnzi5yqi7k53d4BZEcF/WuiomAAEInDIBe8c1ptRClzu2xxjOKOzr16+NiTcezV72Tiu3cf6DefZacMVBhjkUiwE7Xhr5IkwiQAACcwTsXc04hU67nYzCVhdOdtf2ziOsHWanrWXc4LPDdkoui53r0eU7BOwGt1CtHVlb+W197X/8/ft3r7LjP3dewe4Z08ta4sFs7YRt7Kmrv8LgceYnBCBwsgRS34gRqLovxaypqYuLC7ti6LqkHiXtuvPgwQPv4OTPfit3sjitHUSGbVojyLBN8ZI4BCAwEEA4RVpCCyrC7kDY2dFhV6EfP35U5AjnA59CKW1auR0ppZprTjVxSnWbarH9nivYvVbS0VriwXL7hPwY73569cVPCECgOwJ520O38Mg0D7W9lx7S3/m7AXmFslxl/7xDv5Vr4VA3DjJsa/72GxwZtnVdkD4EjkoA4RSv2erCSW/EG1/V39/RYR+kTtZtilKK31/rz9obYXWlVNNzasfkqqTuDMpucF07B1zd+XldLROAAAROloDxY+senxa6XM8ky8+MjZOqv3FmKZclTl/jqaVEPcax14IrXd17zW5wXTsHXMgw12wIQAAC2xFAOMXZVhdO79+/j1vozu78ijebnDrykYBdeLhE6ioQu8F17Rxw9aWUanpO7UtOXEM8Pz934f0DfTXEvqzdvzbJEQIQaJBAxrigUtQdGrIx2nvpIYudvxuQXS7LhfaytyDsLCXqMU7G7Vb3Xuur2fRlbY8NGJshAAERyOjJdVXdzjy74uz96pBFC8LJuHWeDJa12WQyLrTDPGUllnF/1b25+qrWvqyt6TnNeERW9761V231tcTqPe3W1qWa0dFzCQQgcFQCGeOCULTQ5WbUiH0ZwpB49XUTGWWcvESvPhkrWtuTaXupyUQ4uJ6AsRbGGdUVDHZh00KfYLe2LtVx/RKGAAS6I5DRk6uMLXSSGai7E05a12ncnPDhw4c7Cx4GKUsLzLi/6o7p9mptoROwW1uX6tBUanpOjf2Ia9PqUNjk1NFYDNgbYgu3zWJxiAABCJwCgdRxQUxaGEozqkYbkxn3vRoSVzEP01fbh6e6z+0zqrWvS1JvN2RYUv3a2/lhbu0kPkSGAASKEEjtyZUpwqkIeUsidlfvzgtOZbx9kDrZTU5FKfX+QilZ7gsXx94IW1BKPXlO6/by9pX2de0cGmJfe0a4m4cABCBwygTsOy6NKWlD/fHPXsLv3r1LMvXNmzdJ8VuObNdJLYynLZNcaVvqfKBudSDDVlY3l0MAAscjgHCK1GkLwsk+crHJaaQqK55CKW0HvzuHVTXPqUilVkNdyd7XTK8va1NbAvEhAIFDEkhVJwOEukNDdkXYxbSyUBlbeNaaXVjvQkYoD0iVn8iwTbHTyDfFS+IQgMBAAOE01xJaEE72z7Jrb6KdZR6D1FzLGR9HKY1pFA931wireU4z9oyou7DIXrU7d3yTjdhubadOh8lScxACEOiawI8fPzLs7/GF7ru7u6SStrBuIsngSOSWJxIRs493Chm2aZ0iwzbFS+IQgMBAAOE01xJaEE4tDwQt2zZXp/sfRyltyry7RljNc5rR0e+8a/K4odhfhWjEEWlviC34eceoCUMAAidLIGPphJ7SV9z/Orumkl7Vb2HdRHZJwwvtw1OPPvGwvM0eQYZtWjX2do4M27QiSBwCxyaAcJqs30aEk30g2PlVfUGz23bKm5yilCbvr1IH7Y2wEaVUzXOa9GUMVU8vC05b8Jx2t2dEqduPdCAAga4JpI4LKmyPzjV10XatoDK2sG6iYLuyfy2hhfG0YMFbSyr1dkOG2WsQGWZnRUwIQGANgdSeXHkhnNYAT7rWLvZ2FjzdrQlLwl4wcur9hVKyw+9RKVXznKa68Ov28s12fJOtsy9rJ4vAQQhA4AQJpI4LQlRXo+TV0fX1tf3CRtZN2A1ejMkItYhonwiptxsyzF4vNHI7K2JCAAJrCKT25MoL4bQGuP1a+95E+3+NnUHKWI+p9xdKyQhW0XpshNU8p0d14bewlrjHhmi/zYgJAQgclUDquCAOdTVKXkUkvap/c3OTl0ubV9mfMMv+FsbTNjEWsSr1dqs72bYLmxaajd3andcZFWk5JAIBCLRDILUnl+UIp32q76+//jJmtP9AwCBlrJrU+wulZASraD02wmqe01QX/v59iqv47ha02xvi1hMMPW3TnyNJAAIQgEBZAnU1SkZZbm9v7Vc9f/684gbfdjvtMe3DU8VB316crmMiw7arPns7R4ZtVwukDAEITBJAOE1iKX7QPhDsL3jstm09SBXHXjZBlFJZnuPU2mmEdodVNc9pqgu/4uzRXq/ZHZ8qTB3Tvf/8XV1djVtVati+oifbWotJcjfrsy0P/vO3skSW7IgDAQgcgIA+95RaiopDQ6qpQ3z7q/qikeRmzbNn56t2GE/zSiTUGrM0CKtF2R+X5uXVyFXIsHFFIMPGNAhDAAK9EEA4jWuqKeFk/yz7zr5su8jZ1FcwrrhmwyilcdWglKp5TpM6+qTI4wouEt5hpqcPgLjuVfNqeT+zLd/BWottWirl+hq7p8CSMnEgAIGjEtCjlqSi1R0akkwdIt/d3dk/g5v0Un+GMVUuaWSE8souLfjy5cthzFIFvX792otwyJ9Jt09S5OK4dmg2yLDitUaCEIDADgQQTmPITQkn+9v6Oy8C2GFIHVdK1+Ek8ZMUuTiWHaoVpVTNc5rUXOpuyGJviNkL2j98+JAEJBLZbu12z5HkHXCOYJlatx+JsOIUBCDQFIHUvqLu0JCBzu6S0wKEy8vLjCxavkTLHNwTtUU7s8fTxZTDCO/fvx8fTH05a3ztUcN17zW7sMluNsiwozZdygWBYxNAOLn6bU04GQXPzgtOhcs+pG7nK3C1dqQASslemy00wgyHVTXPadIjMn1yzl4TZWPusKBdq13Gq5A0BK559GRviNkTjEXCnneAbneRGBEgAAERSO3qU+PXhZy04NTz5dW1vFTu9uFp51HDW6VSV/uWor2YDjLMIUKGORQEIACBvgikCqHU+HVp9Cuc7O+P7i857GJsO19B3XZlzx2l5FihlISimuc06RFZxV7ePn3Nnul5/deaDlRt2viAK9tad//MBT59+jR2BCua3tyfi8xxCEAAAo5AkkDRVRWHBmezPaCXXIyRj/dhqKHg3mAXobHnEgyNm+OXJGTVduNjpMj7n0KGOeZey0SGOTIEIACBxgkgnIYKak04eXPhSCvaU/DIjB3WhEUK290plJKrMpSSUFTznCZ19Dv3Ka6JKOC1kvEpL5w91/Kcs9np7GOtV+rwp7fgVK6Ni4uLMBpHIAABCHgEUrv6JEHj5bXzT++VkEjuKpTdxxpJp8FTO4ynGaX2FpwqhTWjcIYBtS5BhjnyyDCHggAEINAXAYST6qtB4WT3nK55VpfRVttUYhkF2ecSlJLjjFISimqe06S1Qkmt1lVwkYC3FCWSZvaCdq8LWzNns+9FvSaXCAQ9yPKIvXr1KhKfUxCAAAQcAW1UkuQMTRpHXC5VAt4jpYgNkib6yHskQqen7MscVMA9n7d5nlMNjofkHzabpNsHGRYCnDyCDJvEwkEIQGAjAggngW1QOBnfAZXxSbp3fSvy3A6RBDfyFURybPAUSslVitdy1jSPfpVSH57TnfsU10T04rkLxwPZrUeTSa9vzfbAykKvTUdsXpNLJNnQO/DixYtIfE5BAAIQGBNIevZe0Zsztnkx/PbtW+PqA71utqfTcNHyghG8h9WRlFNX0ESSWjx1ytvLJM0HkGGLbWmIgAwzgiIaBCBQigDCqUHhZP/U5Jqvm2Q0oeqDVIbNFS9BKQ3wcVgNHP6o1RaTGmKt6bH9W6vZnlOv/8pOZ6hHb73nXOWuzGUuWW2G7RXnqO+czhHgOAQgsJKAeievG4kkaBemkUS2PqVtNMNHSpOZali8vb2dPLXPQbkRBV9OXj3PkzH6e/r0aSlNb6/WjUaoSYbeglP5By8vLydjHu+g6tdeKGSYkRUyzAiKaBCAQCkCCKdSJAum462Lmkt556eS9rd/9lRic3BaOI5SGmrB0/Arm0e/Sqma51Rvw6ktGpfh1Hp1zmslkRs4e42MtwwnOx3ZVr039LwDGgyurq4i0DgFAQhAwCOQNBgbhamXxc4/7Z/I+/jx4862uey0KlYPukKe6tVVIzc3Nyv9p+FXmFzWYSBJp4aX24/IKu/5qL2y7Lk0GxMZNlQNMqzZJophEICAhQDCyUKpzTi7CZ6h+HbPRlKjapNtEatQSgNGlNLAodrb+sp+jZewyM0QTyR8iS8SP+81gXAy+ezZs0gu8VN194zQglNvCuo5UuPGcxYCEICACCRtJNL+mlONI17HOFfL672TcynHj+uRm3ShuuvQbTpcKJ396NEj+5O5yew8yTUZxx1MevHQXZURCAep8EhGsh1dggxDhnXUXDEVAhCYJIBwmsRS9+DOi0mNhcVzagQ1joZSQim59lDTc2qfHanCnMW7BewzqOw7yuu/1MkmDX4eCuPKZ121JhcvU/fz5cuXLqwAC07HNAhDAAJ2AnpD3BjZ+NaCMbXi0TRyGR+GqchVtoSWY1cD8ZzPdAxEqw/WDMRG9/GQ4xYj1LgsQ1jF8V7V16rbWi+4hObtcwQZhgzbp6WRCwQgsCkBhNOmeLdLfOedcLwhL1KufZRYxIB2TqGUvGZzyg6rmp5Tey+//8Iivbpod0Ta7yivF/CW4axcGG90ImzxXsDd3Z13U7HDqVfX/IQABIwE7G9M23tpY9Zlo6kgFqekJIjnwitrxlxqWkb65MmTubPecRUku1eXj9IbILzExz9FY/xzu7D3cPQ0n/Yhw5Bh291ipAwBCOxGAOG0G2pjRkaX6G6aR2Zrtm40fqVHwphLL9FQSigl11Zrek61b5qxv7BMPl2R1ge0DMebU8XTLLXm1Lg6ac4Yo395i97QG7AFpMr6qTkyHIcABDoioM1PjEODfYuS/YsvhWpcaCmvYpWljqljgbE4Ieokv7BxshHmknRE28t4ViUN+kl5tRwZGeb59JFhLTdXbIMABOYIIJzmyNQ6blyotKeLw/78O1Uf1oK8T74oJZSSa2k1PacywihSjaspXanWBDShsi/DGTLKW3Mq/6zXXa78pK+RUrafd46qPgPlFcSbkc5dyHEIQAACkwS8hzGTcXRQPY967LmzFY/b39PXg9wqr0SF/fYiLuMQE6ZjF+u61ug0D3NJOuJpD2V6st8z9FDMYcyu/bkEI8eRYRE4k6fC2xkZNgmKgxA4MAGEU1OVa/Sc7mazHufb39PCc+rVC0ppDOSUHVaVPafGXn63hUWa7ma4QfNmep6u3a2TKruiRzOc6+vr8e306tWrKo6AsQ2EIQCBrgnYFwB6D0IbKbWxP1dvuVJ/ZJfX67eN6WiINMZ00cJnhO7UZKDsCDWZxe3trTd/8F5EmrzqqAeRYa5mjbeti58dKNvIkWHZFcGFEDgSAYRTU7VpnAsbXxhdXzTjWD9kZDR+vVW9pGCkh8OqYIW2qZQqe051Z1qeyey22EG62Vs+aWkBeVXrvflo30RjziQLyblrs497D2Fkg7aIzU6NCyEAAQiIgN5eN8oUryNtgZ6coZ5jbtIq9fm1ekv7Xlee5Rm7CuS5aL18C/6Um8n7nqFamt5zLJhFX0khw1x9IcMcCgIQgEB3BBBOrVWZZWK+j4tDe+jZ/Ru7PURsrb4i9qCUHJwTV0qVPaeqBi26cZUxF9hnVZHmTpbpbmhkxmQynLh6Lsgwl8UjRgdu3grZydzVEXvEbm5uJmNyEAIQgEASAcvQoAQ1OsgXlpTyppH12qzFmSthGo4Cmxo2TjxviWXG2KEFp6nD99brL7yhVoXSEtQxnBMMW+611HrMw4gMS+WGDEslRnwIHJiApTNX8RFO+7QBiwvS7tDMtllq03vPNZ6Uxex4Coc8a7m5UEqWqu/bYfW7gT/LfOzvv//e1NJwfZN9P9AMw7zE5b/PSMS7JCzCZPPVSnLvwryf4dxbBuQlxVUQgAAEQgIWmaJeTtHCa6scMT46kiqtYp7L1LIOIhw+Mnr4MKNFRS494OwsHghb1MePH4vn0mOCyDBkWI/tFpshAAGPQDjMhaM5wsmDttFPCYxJ+N7BUhPzyVLIf+Jlt/hzU3smjezlIEoJpfSvFhqrZbapT0xsZ2roc5RnU9lZ7pCMaV64C0aRTsqCUd1lER902BFrhrxdBZEyBCBwmgQ26oS3gGmUyMPgsoUB9jQtVENtnepkDIckzejC4S/MSMtO7WWxxwztyfAF27PrK2YIJ6wXZNhinVowIsMWMRIBAhBYQ8AyxGfMXteYNHdtR8Jprgjx45a62G5slZoKH2CHg7t3JF6iUz5rGeK3q02Rx2GV2vyKO6ya8JyKwuKNvZ1jLtyvQXkNM7ewgXqdi35mjD1ejqWKFjaO0FodWe85neyI1yebejMQHwIQODyBcG37ZLcmNVMXhdHO6qtNB0qTDOMHUx2+Gia8CYMbK71XLsJ8U120lqoPp2epJbLk0nUcZNj66kOGrWdIChCAwEoCRkGCcFrJ2XK5ZQnwdspwUW6FAmw7Yyy42o+DUlpfR10rpVY8p+GsJryZt5hNeU5MZercpmoZxrEnqQ2FzaXg04nF+1kFXIlR8+GwIxaoJAhEhgAEIGAkEPbS4eggr9zwuMuYZtlo6sNDk8Ij7ehRz6cZmhoeSR04IsPE4sBafClomGPdBlO2+ZVKDRlWhCQyrAhGEoEABNYQQDitoVfw2nDWH+orHdlCwUpzTuYVP1jQKVEQYztJoZSK1EW/SqkVz6mqYbGXLzvtnPQAajalPm7cJixVO46/GA47soLdpeXR1hovp0wNgdDJLlY6ESAAgTUEwm4nVH4aQdZkkX2tpdeVtbXMmyxX6NYMeY6PpHbyIRPPGRo3QAPxpNl5ByffriqyQ06ePS1fhQxbXzth4x/fSkMYGbaeMylAAAJxAginOJ/dzlpeYE1VWXHjNVsPvQ3hSDR5BHUUZ6uzKKVFRIsR+lVKDXlORXmxl09d9jJXc+oXwkU3odtUl09Oury+xnO2zmWq4+GTCjWdSPzUU+orPdvCn9m986Tb1JsPpxpMfAhAAAKLBCybY6qv2//Vs0X9NPTAZfv5RVyLESySxY0dqcaHCzw1snsmLVboGtfSOC+Nd64gLlBKSIwzOkwYGbayKpFhKwFyOQQgUITA4jg7jIkIpyK0I4loUAh9Dk6QDIGCD4wnZ+tedpGfkYJwyhFAKTkUeYF+lVJbntPFNe1FepbJqZSWwKgWJ6t/sb+zz/G8O00pz2U6aYnl4OKUOM/XqQHYM17dblOrqCxwiAMBCHRKIHzsNKn87L3xSg6TXWJdk+wlWhxqXUFS51Ths0YNc5MPFycHYpfv+rFeY+ukXxu3abydLLaN9VUjAyZrHxkWr5rJPgcZFofGWQicMgGEUyO1Hz5RdmrHBfKm514BNUxojHZppgbKvt3r2Xaknyil9bXZqcOqLc+pqmGxl18jE9XQJ18SjPcUpUwKV86nTkotzXTRi58x7Zmc5BTp4i0lIg4EIAABEQi9cpOicAfn6eJ4Pximp01SsW3W3aRXccxTPXzqg73JCooQCMfEsQFrxnq1gcnJA25TS2sspXkm80KGqZEjwybbBgchAIHiBCbH5fFQO4QRTsXJewlKU4XYvSMra2EyC0mpyeNe1sNPzfc9s/k5RwClNEfGeLxTh1VznlPhVscxeT+7g3FH52SFqXrm5rrqUCYvGR9c7HQ0GRjHD8NhChmlCJOdPLII0N41z01yLNAmbeMgBCAAgWwCk09x3NDgAurts7OIXyipFK6+d/mOA2scf3EbipyVQ3NsrQurdJpopfpMFX/SFbs41sRhZtSjxqxJh6x8VREfbhGkR0pkUUVkCBhkmLvLFFi8NVxzQoY5FAQgAIEMAginDGhbXDIpTsbjQtLQMLZQA8rk0+Jhth4XWmMDkEljqothlNIioniERYANKqUWPaeivOjI19LRRWflUFuKFnotXTehKWK8Ut3ZycWqLp34LCI0QB1c6tTUWWIJzLmJB4Mtuav3nJwJKwU7NIupxIEABCBgJ2BcQGEfI4xZa1SKjwJuOOilk5yTLBrOVFgjFkVTOpOS3ZKIxsE4VQ1DxrFS2c1NSzRtMAoGe6kPH1M8x006DNtvMWRYSA8Zdvg7iAJCoB0CCKdG6mJOpYzHiKTFSRJgcyJqmK1LQY0Tj4cbodSRGSillZXVncOqUc+pqkGeu8nJ2PieV+cy93hESl1dxlxvokTUeaVOpSKpzSWoHm3yUc+c2Svb3/jyOb/nAFBWTU5rB25zPbtqZAfLx6UgDAEIQMAjsKhU3DChbjC1n/fy0s+5btzlMg7YPX1hRvsfiUgWjXc6G+nwBVYRJofp1JFibsQZwCo1ZTRXj2oMOjs5zg6XJ01C9q+ClnNU7U/W77jBI8MiNYgMi8DhFAQgsCcBhNOetCN5adAcj6GTYY28ijYne5S4alMR5gZoHXfizeg0lxlSYhGzOTVHAKU0R8Z4vC+ldE+lmrxpWzj48+dP9QsfPnyIG6MO4vz8XP8+ePBAj1a+f//+9evX+CV6c+Hq6ioeZ/LsxcXF58+fJ08NBzXbHKZwv379moup/k7pRBIpdUplvL6+jqQmaOooHTehk9lz8dWy3717d//+/bkIHIcABCCwD4Fv3749e/ZssasfjFG3rKFE8e3dl0YfiSGNPnKbRnrFcWHVnSryPn37ON+V4dvb25cvX8YT0aCmv/EgGxksRFsczs7O4ml6ZxdHK8WXAYMlCqtSZIP+vHTGPzutkXERqoeRYSurYLFhq5Uiw1ZC5nIIQMBCAOFkobRDnLu7OylSS0aD7hqUj1wcFuUjuStd5xK/vLxcdKQMkbN9Iy6vkw2glFZWfU9KyegPrhgtab3PYs2pQzG++jdXZON+MZOWqAd0T4Hm0i97XPQmLUk6qC5b3t6yhpEaBCAAgZUEtNgwtSvTEyD14eoY1aepN9Yjff0poJ86qFOKoB4vKVl17LpwZVkqXi4CcncmFXku8hoOqoVU8nNm6PgaSyrWRZtZI8PW1AsybA09roUABMoSQDiV5ZmXmnwR8khENEzGKT2EC50MEqjGpMJr84p2slehlNZUfS9Kqd239T36Wm2+ck613mfqTFLnou7J2BO5aLpkpdPWGZAUWNM7i/mwT0pSjkSGAAQgsA8Bef0yemPXLa8PaBKyT0m3zkW+4zX+U9WC6mK9kSulpyYJqpEqQ+36sjeeAjIsu4KQYdnouBACEChOAOFUHGlegqoIKRa7c3NOskqATa5wUvpzl3jHZUNeEbjKI4BS8oDYf3ahlLrxnA7c1S9oQVBSF6Op4Ea+P/lPZYzX9Uz+lA2TPZq9Ma2Pqd5TvmM7OvXCmsGuz5cUIAABCGxNYKW7bbLfjh886lMljWvS8UnPKTUOFl+qkDHWM2ZtfZcN6WdUDTJsQIcM26eJkgsEIGAhgHCyUNonjupCGiYuO8OzkmrxR8VygIRXTR6RkNunpCeSC0opu6IbV0pN73M6eW8PB798+aJdRLXHmSZsw05nbis69SP6k1JXH6T9T+0b20Wyi5/69OmTjNGOe7JE/vLBksEM2aC/x48fx1PY8+yAbuA2bJii3OVRlcHa8HTg1t1WfXsCJC8IQKBNAuqKtbPz3AbTpWyWvtRTqMN3ktoQTYOaRgpvaBNGjRcaWzVY6F9toVUK7GQ6bsAaRqvxCCszNGZphJUlh6+OSTh1DyLDsvm7Vi3RiAzLxsiFEIDAegIIp/UMC6YwSK/BxTEIHid7Bs0zuDikviR+Fl0c8j8Yvwcg1+3Wcq4gpY6SQillV1abSqlXz2l2NXAhBCAAAQgcmIB05/BlJ6NetKCQYJVI1Y7+KEsLLuJAUkTC9QAACVtJREFUAAIQgAAEINALAYRTLzVlt1OfLdLTZWN8+WcX/bDGpIgGgQMTwHN64MqlaBCAAAROl4BUo57b629YOJkKwr27IJ9p6pfiU/MiPgQgAAEIQAACEKhLAOFUl3/B3G9vb1++fGlJUC/uaH2fJSZxIHDiBPCcnngDoPgQgAAEToKAllTo3djh9Vj3DtRQcj2W16pShYddVvQvrtKTaBMUEgIQgAAEIACBGQIIpxkwHRzWLkZaOmAx9M2bN1dXV5aYxIHAiRPAc3riDYDiQwACEIAABCAAAQhAAAIQgAAEINA9AV7V774KKUCTBP6vSaswCgIQgAAEIAABCEAAAhCAAAQgAAEIQMBKQF98MkbVV0/Z4dTIimgQwHNKG4AABCAAAQhAAAIQgAAEIAABCEAAAn0T0IdSjQV4/vy5MSbRIAAB3tanDUAAAhCAAAQgAAEIQAACEIAABCAAgY4J2F/V1xb/itxxUTEdAvsSYM3pvrzJDQIQgAAEIAABCEAAAhCAAAQgAAEIFCXw7t07Y3r6NpQxJtEgAAERYM0pzQACEIAABCAAAQhAAAIQgAAEIAABCOQT+Pbt2/fv33X9w4cPz87O8hPKvVL7lv769WvxahacLiIiAgQ8An94v/kJAQhAAAIQgAAEIAABCEAAAhCAAAQgsEjg7u5Oiz0/f/48jinv5LNnz169erWbC1VmWNymMvL169djUwlDAAKLBFhzuoiICBCAAAQgAAEIQAACEIAABCAAAQhA4B8CX758kXt0WGf6z9H/Dd3c3Lx48eJ/j23y6/Hjx1+/fl1MmgWni4iIAIGQAPuchkw4AgEIQAACEIAABCAAAQhAAAIQgAAEpgm8ffv2/Pw87jbVlS9fvvz06dN0EuWOKguL21QZssNpOeqkdEIEWHN6QpVNUSEAAQhAAAIQgAAEIAABCEAAAhBYQ+D29lYuUWMKOyzzNC441Qas2ozVaDbRIAABR4A1pw4FAQhAAAIQgAAEIAABCEAAAhCAAAQgMEtACzztblOlou1HN112al9wqq0DZkvFCQhAYJ4AntN5NpyBAAQgAAEIQAACEIAABCAAAQhAAAL/JZDxhSXjq/T/zSHtf6M9T58+vbi4SEua2BCAwH8I4DmlIUAAAhCAAAQgAAEIQAACEIAABCAAgQUC+oR9hht0cTvUhVznT2vfAIs92jHg3bt388lwBgIQiBHAcxqjwzkIQAACEIAABCAAAQhAAAIQgAAEICACTfkff/78aVxw+v79+/v371ODEIBAHgE8p3ncuAoCEIAABCAAAQhAAAIQgAAEIACBEyLw+fPnjNLq00wZVy1eIrepNlFdjMZ7+ouIiACBOAE8p3E+nIUABCAAAQhAAAIQgAAEIAABCEDg1Alkf+hpC8/ply9fLAtglbV2GDj1mqP8EFhHAM/pOn5cDQEIQAACEIAABCAAAQhAAAIQgMDRCWRvV3p5eVmczbNnzyxpfvz40RKNOBCAQIQAntMIHE5BAAIQgAAEIAABCEAAAhCAAAQgAIF/WV6NDzE9f/48PLjyyIsXLyxuXG1venZ2tjIvLocABPCc0gYgAAEIQAACEIAABCAAAQhAAAIQgECMgMVZ6V2vj9q/efPGO7jyp96+t7yn/+rVqy3Wuq40nssh0CMBPKc91ho2QwACEIAABCAAAQhAAAIQgAAEINA0Abk4y37U/tu3b5ZFrIrz9u3bptFgHAT6IYDntJ+6wlIIQAACEIAABCAAAQhAAAIQgAAEahBI/dCTVpsWX/X55MmTxU0Dnj59ent7W4MQeULgmATwnB6zXikVBCAAAQhAAAIQgAAEIAABCEAAAqUIJHlO5Ta9uroqlfWQzsXFxeKOAX/++ade5y+bL6lB4MQJ/HHi5af4EIAABCAAAQhAAAIQgAAEIAABCEAgTsDoOVU0fZrp8ePH8dRSz2r56ufPn+NXyW366dOneBzOQgACqQTu/f79O/Ua4kMAAhCAAAQgAAEIQAACEIAABCAAgZMicO/evcny6ktQcpien59rg9HiPlPlKLfphw8fJrN2B/WSPqtNHQ0CEChIgDWnBWGSFAQgAAEIQAACEIAABCAAAQhAAALHJCDH6Pi79vKW6pNNWxfV4jaVYextunVFkP7JEmCf05OtegoOAQhAAAIQgAAEIAABCEAAAhCAgJWA1nWOo2rX0U0/Yf/z50+tYF1cbXpzc4PbdFwvhCFQlgBv65flSWoQgAAEIAABCEAAAhCAAAQgAAEIHJPA2dmZ95mmHz9+3L9/v3hpv3z58uzZMy8vLxftEqDNT7fYH8DLiJ8QOGUCrDk95dqn7BCAAAQgAAEIQAACEIAABCAAAQhYCejrT15UbW+qxaHewZU/tZRVycbdpv/+978VAbfpStRcDoFFAnhOFxERAQIQgAAEIAABCEAAAhCAAAQgAAEI/EueSm0qOgYh92VB56mWmiqL169fj7MIw2/evFHMLda6hnlxBAInToC39U+8AVB8CEAAAhCAAAQgAAEIQAACEIAABBIIyLn59evX8QV6cV4fj9LXnMYHk8L62JQcpou7mmqpqda9atOApMSJDAEIZBNgzWk2Oi6EAAQgAAEIQAACEIAABCAAAQhA4OQIaHdReTDHxf7165e2Jb24uLi7uxsft4R1iS589OhR3G0q56w+BqWlprhNLVSJA4FSBFhzWook6UAAAhCAAAQgAAEIQAACEIAABCBwEgS0t+mff/7prTwdSi4Xp7yoOivv6pyXUw5QuV//+usv/Suv6yIybRGgN/R5PX8RFBEgUJwAntPiSEkQAhCAAAQgAAEIQAACEIAABCAAgeMTuLq6ur6+jpdTjtQHDx4McX78+GHxk44TxGc6pkEYAvsTwHO6P3NyhAAEIAABCEAAAhCAAAQgAAEIQOAIBLR6VCtM9Z2osoWRv1U+U+18yjrTsmBJDQKpBPCcphIjPgQgAAEIQAACEIAABCAAAQhAAAIQ+IfA7e2tvhA1+fL+P5FsoadPn8pnqp1PbdGJBQEIbEsAz+m2fEkdAhCAAAQgAAEIQAACEIAABCAAgVMgoPWn2o3UuHXpGMjDhw+1L6r+Li8vx8cJQwAC1QngOa1eBRgAAQhAAAIQgAAEIAABCEAAAhCAwHEIfPv2TetP5ULVW/zD3qbudf5h21P9e35+LoepviKlAK/kH6fuKcnhCPw/yrx/44XROxoAAAAASUVORK5CYII="/>
  <p:tag name="POWERPOINTLATEX_PIXELSPEREMHEIGHT#5C646973706C61797374796C657B5C667261637B64667D7B64747D3D5C667261637B5C7061727469616C20667D7B5C7061727469616C20787D5C667261637B5C64787D7B64747D2B5C667261637B5C7061727469616C20667D7B5C7061727469616C20797D5C667261637B5C64797D7B64747D7D" val="208,3333"/>
  <p:tag name="POWERPOINTLATEX_BASELINEOFFSET#5C646973706C61797374796C657B5C667261637B64667D7B64747D3D5C667261637B5C7061727469616C20667D7B5C7061727469616C20787D5C667261637B5C64787D7B64747D2B5C667261637B5C7061727469616C20667D7B5C7061727469616C20797D5C667261637B5C64797D7B64747D7D" val="184"/>
  <p:tag name="POWERPOINTLATEX_REFCOUNTER#5C646973706C61797374796C657B5C667261637B64667D7B64747D3D5C667261637B5C7061727469616C20667D7B5C7061727469616C20787D5C667261637B5C64787D7B64747D2B5C667261637B5C7061727469616C20667D7B5C7061727469616C20797D5C667261637B5C64797D7B64747D7D" val="3"/>
  <p:tag name="POWERPOINTLATEX_CACHECONTENT#5C646973706C61797374796C657B5C667261637B64667D7B64747D3D5C667261637B5C7061727469616C20667D7B5C7061727469616C20787D5C667261637B64787D7B64747D2B5C667261637B5C7061727469616C20667D7B5C7061727469616C20797D5C667261637B64797D7B64747D7D" val="iVBORw0KGgoAAAANSUhEUgAAB2EAAAHZCAIAAAAwsdfbAAAgAElEQVR4Aeyd7XnWutZuV95rFUBSQkIFkBIIFUBKACoglACpACiBpAJCCQkVEEqAdMC59/bZXl7+kKdkSZbskR/gx9bH1Ji2dHtalg/+/PnzF38QgAAEIAABCJgJ/P79+9evXw8PD82/jx49Ojo60r8q4OTkxFwMCSEAAQhAAAIQgAAEkhBArSXBSqEQgMCmCfy96dbROAhAAAIQgMBSAnd3d7e3t9+/f//586c2FBp2l6hg8enp6fHx8ZMnT549e0bU2I2LoxCAAAQgAAEIQGAhAdTaQoBkhwAEICACB8wj5jwII3B/f99ETNppdAqIaCadYiIERMKQkgsCECiHgOaefPv27cuXL/p3NijsNlshY0WKz8/P9e/h4aE7MUfTEWDYSseWkiEAAQhAAAL5CaDW8jNPXSNqLTVhyoeAmwAxYjcfjvYJfPr06fr6WkGT/oF//1Yo5MWLF4qJEBD5Nxh+QQACpRO4ubm5vLyc7eXCmqGO8dWrV2dnZ2HZyRVAgGErABpZIAABCEAAAiUTQK2V7J0A21BrAdDIAoEUBIgRp6C6wTL18s779+8VHfZtmwIi7969e/r0qW9G0kMAAhDITEDyVNFhLSiRul7NLFbHeHFxkbqiPZfPsLVn79N2CEAAAhDYKgHU2pY8i1rbkjdpyzYIECNO68dmpXxFHNpPG2m7+6WjJhihWbcfP34sc4kGNUGz3gKiw12yKkEhZuYUd5mwDQEIlENA9xsK2vquKdF8pK5phW9e5VJ2dYyvX78uh8M2LGHY2oYf07ViA9osHRxKhgAEIFAsAdRasa4JMAy1FgBtV1lQa2u5mxjxIvLdE7cJ/jbhYP2rP6+itZivFt/xypIh8YcPHxQ3iVXR169fecM6FkzKgQAEohDQ/AU9xNLq6u7S2g/QaUN/o4/0NCI0nb/WqWi+cecuszmq0hQpfvnypSUxaWYJMGzNItp8gs1rs817kAZCAAIQ6BFArfWA1P4TtVa7B5fbj1pbzjBRCcSI/cAqjKs3kZvv2vtGgd01aUKZrhN3msxHFc91rMgpgxVY0YrDCnA0E4SbBeYF5/Pnz1NT6jRdmklzmf1IdRCAwBQBrfagLn3qqPY366qHBXDVpeuTd5YF3JuK1HPysoXDF5ZDDFsWSttLsytttj330SIIQAACbgKoNTef6o6i1qpzWRSDUWtRMOYo5A9/ZgKKfqZziZabMBuSPKFWw1Dk19FYzXpzG6Epw4qtjJagoIk7L0chAAEIpCbw48ePJ0+ejPZR2qlDEXsq1aUnalN1tfv14E09Z+qGb7V8hq2tena2XfvRZrMoSAABCEBgYwRQaxtzKGptYw61Nwe1Zme1esq/VregIgOmgp7tHf6SjdmoazZQuoAVqnC0RQmMxijlaKxZ472xBJJBAAIQiE5AodipLk6P6+xdnJdhksWWQeTt27dexZJYBBi29nwaWC6rqet9dn852mzPLqbtEIDAPgmg1jbmd9Taxhzq1RzUmheudROz1sTsDcI/CbQAZdz1Jf4p+q+/1Gk+ffq0u2eVbb0C8PjxY0fVvnbqbevT09MeN83R06pSjlo4BAEIQCARAX3w5M2bN8PC1S9ptYfU/fDNzY2W6JlajaexSirq6upqaCF7RgkwbI1i2c/OPWiz/XiTlkIAAhBoCKDWNnYmoNY25lDf5qDWfImtmP7/VqybqlsCmrebOjDR1uXYaOK5jgR6nGu0UyFgreCpvuDo6KgXIFb5+jwUMWIHZw5BAAKJCOgTGaMBYs0WVKdk7N+W2KYl2NQlarayoxAtYSxLSluh3mHwiocYtlaEv/mqC9Fmm+dMAyEAAQj0CKDWekBq/4laq92DJduPWovuHWLEHkjTzZDXTFsPO5IlVdjCMbtNzVd0Y7byJs6iFinMMYwOt9kVkWm32YAABCCQgcDoN5S1Ho5ej9DnUDIY0FShD9NpNrHWlHDUqAdp6kUJEzsQNYcYtmYRbT7B5rXZ5j1IAyEAAQh0CaDWujS2sY1a24Yfl7QCtbaEXua8rDXhB1zv/3779k3LSipbE07Vdm/Dr8T/plbANGeEYtTC169f6z3r0UPNTrVUoQ1HAh0aHdSnsmiZlalD7IcABCAQl8DoS4vSKyuu6jDbYTbx69mONy6oikpj2KrIWUlN3bA2S8qNwiEAAQiURgC1VppHltuDWlvOcBsloNaq8eO6yyFvr3bNR9PsMPc334Ynh3Kti8LxTYDGWstnlNzT4oat5st16zqd2iGwHwKjXZylW0uNaPaNCq2SrOdzqc2osfxRn3YHGot/GbZqdH2AzZVqs4CWkgUCEIBAvQRGR3bLaJ66yai1YMKjPkWtBfPcdkbUWiH+ZR5xt4+Ktq0XhDX/y7FuQ68mnQ29PZl/zi4irivWvVLn6FNfdys0ZlgWr3AXwlEIQAACbgKjX8ko4e2Nxmwt3a6VeRxN0At6WpvCkWCfhxi29un3Ja2uTpstaSx5IQABCNRFALVWl7+M1qLWjKBI1hJArbUo1tpgPeIk5PVqsH2JYd3/JzHCXKiWuXAsHKxiZhcC15U8+hkotwnuSt15OQoBCEDASOD58+e9lJqTsvryPq1JevFKk4Xbn8MNLXBUjrVD81bZw7C1CvbaK61Lm9VOG/shAAEIeBFArXnhqiIxaq0KN5VmJGptdY8QI07lAvtyE+vGiBXevby8dFM4Pz93J5h9AcednaMQgAAEEhHQImi9x1GvXr3SQsCJqgsr9suXL+6M6qWZStwiYthqUbDhS6AWbebbLtJDAAIQqJoAaq1q940aj1obxcJOCwHUmoVSujTEiFOx7UUlHNWsGyN+9+6dw7bm0KyF7o/dTZWv5TimDrEfAhCAwHICiqv2eifN2NXCOMtLjluCXsT7+PGju0zNr9FrmO40OznKsLUTR6doZi3aLEXbKRMCEIBAmQRQa2X6ZaFVqLWFAPecHbW2rvdZjzgV/4ODA2PRKy5GPLrw09BsfVxOIYzh/mbP3d2dfWGNbiGzaxx3E7MNAQhAwJdAbxE0PZSW5tAbTL7l5EmvNd+/f//uqEsBbvW3jgR7OMSwtQcvp2tjFdosXfMpGQIQgECBBFBrBTploUmotYUAd54dtbbuCcA84iT89W6FsdzZKbrGcsKS9WbYjRaiqIojQKwsCvWOZnTvVLHuj+C5s3MUAhCAgJvAcBE09XjFBojVltkOWRHkAidBu70Q/egsJdXIsBUd+zYKrEWbbYM2rYAABCBgIYBas1CqLg1qrTqXlWMwam11XxAjTuICe9h03Rjx7ErEojNrof1dgC7r2TWOu4nZhgAEIOBFYLgImrqyly9fehWSObEem832t3pxz66cMtufpzqGrTycN1lLLdpsk/BpFAQgAIEhAdTakMk29qDWtuHHVVqBWlsFe7dSYsRdGtG29Rl6Y1mzEQFjOQHJjPPRZi18eHgIqF2fjQrIRRYIQAACFgLDD2lKcCgIq7+zszNNWilz0Yah2b3Gqr/dc+fJsNU7H/jpRaAKbebVIhJDAAIQqJrAUPag1qp2aGM8am0DTlyxCai1FeE3VRMjTuIC+5mtgEUSCwyFWt4BUTGzaw0HfHruxYsXKzbcwIYkEIBAxQSG01LUGEVXtVaD/tQ/a3aDejatoqPPpBTVTnWMWnTYbdL19fVuP17HsOU+NzjqJlCFNnM3gaMQgAAENkMAtbYZV/YaglrrAeGnFwHUmheuFImJEaeg+pfCEJZyZ6foWgoJS6MQg9HI2WCubyu0UuTwoXFYK8gFAQhAYEjA2MNonZznz59fXV0NS1hxj2WasOVT0Ss2IVHVDFuJwO6nWKPs8VU1+wFISyEAAQhEJIBaiwiznKJQa+X4olJLUGurO44YcXwX2CemrXgfoplolpbPzmhTIZaJb926vnz54v4IXjcx2xCAAAS8CIxOS3GUoLXRlcWRIPOh169fz9a4z6nEDFuzJwYJHASq0GYO+zkEAQhAYEsEUGtb8ma3Lai1Lg22fQmg1nyJpUhPjDg+Vfv0+BVjxArUWlo+u9BEU4jxjRLNIP769asWA7VUTRoIQAACAQSMnVu3ZONMlm6WpNtajWe2/B1OJTZ6lmFr9uTZZ4IqtNk+XUOrIQCBHRIwjuldMqi1Lo1it42eRa0V68F1DUOtrcu/qZ0YcXwv2M/s2WUc4hv33xL15DbuHH41RF8YUAjYYbAC4kpDgNiBiEMQgMByAsb5C92K7J12N1e6bU1tni18b1OJGbZmTwkSuAnYL/O1tJnbfo5CAAIQ2BIB1NqWvNm2BbXWomAjjABqLYxb3FzEiOPy/E9pccOv8e376y/7tWdZa6KxUPdUWtzz7du3w0ix5sRp+rBeHGCJiRTepEwIQKAlIG1q79/aXOq72u0SNoyvmBhf4CihRcttsLuVYWs57U2WUL422yR2GgUBCEBgSAC1NmSyjT2otW34ccVWoNZWhN9W/Xe7xUYUAlUsoWLvvr2iuoeHhx/++6e16puYy/HxsVcJUVxAIRCAwG4JGF9w6/F5eHjo7Vn3p/pSBTpnRZJixOpx1zU1W+0MW9lQb7KiKrTZJsnTKAhAAAJDAqi1IZNt7EGtbcOPa7UCtbYW+V69xIh7QJb+tPeMxpliSw0ay2800j4bq1eJ4sKEhntM+AkBCGQgYOzcepYM337oJcj/U8u0zcaIFdqWltrJAj5GzzJs5T9Xq6jReP6oLStqsypIYiQEIACB5QTsfXK3LtRal0aZ20bPotbKdN/qVhnPH9mJWkvqLNaaiIzXfmavteCd3u4xvlhtXEs+MkGKgwAEIBBKwNi59YovsK8zqufLy8teWzb5k2Frk27N2ajytVlOGtQFAQhAYF0CqLV1+SeqHbWWCOx+ikWtFeJrYsQxHaGecXbmV1Pfio8+7NfeikbG9AplQQACuyFg7IF7PLRmem/P6j+N3a+9P1+9RUsMsDfTyG2JMeStjkAV2qw6qhgMAQhAIJgAai0YXckZUWsle6d821Br5fiIGHFMX1TRM9qNNE5ki0mQsiAAAQhkJ3B+fp69zpkK7cv1XF1dzZRV/2GGrfp9uGYL7OcPzxjW9BN1QwACEHASQK058ax/0D7aEmRY31vlWWA/f1Brqb1HjDgm4SrObLuR9iBFTIiUBQEIQCCUgL6T6Zv17du3+kacb64M6Y1tsXfpGWxOVIW9jQxbiVxQdbH284e7jqodjfEQgEAtBIwKp9sc1FqXRpnb9tEWtVamB9e1yn7+oNZSe4oYcUzC9jN7rcWI1VrjClA834t5ZlAWBCCQhYDvXYfSf/jwIYtp3pUY2xL2cXBva1bNwLC1Kv7qK69Cm1VPmQZAAAIQMBMwKpy2PNRai6LkDdRayd4p3zbUWjk+IkYczRf2ZdpXfPRxd3dnbHCBH3EyWk4yCEBgtwQ0zcSr7V+/fvVKnzOx8Q7q4eHh/v4+p2GZ62LYygx8Y9VVoc02xpzmQAACEHATQK25+dR4FLVWo9fKsRm1Vo4vZAkx4mjusD/6WDFGfHt7a2ww84iNoEgGAQiUQ+Ds7MzYwT569Ej9Yckvu8lCI9jr62tjyhqTMWzV6LVybK5Cm5WDC0sgAAEIZCCAWssAOXMVqLXMwDdWHWqtKIcSI47mjirObLuRzCOOdmZQEAQgkJHAzc3N7CMuxZH1QtyKa/5YeBjnEasouy631FtaGoat0jxSlz3288f4eKmu5mMtBCAAgTIJoNbK9EuwVfbRliBDMOQNZ7SfP6i1DKcBMeJokO1n9oqBie/fvxsbvKKRRgtJBgEIQGCUgN53+/jx42iM9cWLF1pfQncmZX6nrtuco6Oj7k/Htr1jdxRS7CF76xi2inXiioZVoc1W5EPVEIAABNYigFpbi3yKelFrKajup0zUWlG+/rsoa+o1ppYlVIxryY/GVur1DpZDAAJ7I/D6v39aqFednlbsVfPVrW01hmjs2Cs9B4ytY9iq1L9Jza5FmyWFQOEQgAAEiiWAWivWNb6GodZ8iZG+JYBaa1EUskGMOI4j7I8+Vpweb19LfvZN7TjUKAUCEIBASgJabrjkFYfdTbevR6xy1L1vMgLOsOU+STjqJlCFNnM3gaMQgAAENk8AtVa7i1FrtXtwXftRa+vyH9bOWhNDJiF7qjiz7WtWsk5QyElAHghAAAIrEbB37ysZGFitvV0MW4GIN52tCm22aQ/QOAhAAAIQ+IeAXdX8k6eGLXu7UGs1+DO3jai13MTn6iNGPEfIdtx+Zq841cu+ThDziG1uJxUEIACBVATs6xHLAuMrfqlsTVYuw1YytLsouApttgtP0EgIQAACGyWAWpNjUWsbPbszNQu1lgm0uRpixGZU0wlrWUKFR3zTPuQIBCAAgbII/Pr1y27QVmPEDFv2c4CUPQK1aLOe2fyEAAQgAIGKCKDW5CzUWkVnbGmmotZK84jsIUYcwSn2Rx8rLkasdhof8WkRzMPDwwhcKAICEIAABLIQ2GqMmGEry+mzzUpq0WbbpE+rIAABCEBgQAC1RpBhcFLsfQdqrcAzgBhxBKdUcWbb15JnnaAI5wRFQAACEFhG4OHhwV7AJu86GLbsJwAphwSq0GZDs9kDAQhAAAIVEUCtodYqOl0LNBW1VqBTiBFHcIr9zF5xMWL7OyAsRhzhnKAICEAAAssIeL296HWLssyufLkZtvKx3mJNVWizLYKnTRCAAAR2RAC1hlrb0emeoKmotQRQlxZJjHgpwfv7e+MErioWmhAO5hEvPSfIDwEIQCA7Aa3nlb3OtBUaF5qQEQxbaT1RYem1aLMK0WIyBCAAAQiEE0CthbMj5+YIoNbKdCkx4qV+sT/6WDdGzCO+pZ4mPwQgAIGMBHynBnvNZMnYjvCqGLbC2e0+Zy3abPeOAgAEIACBugmg1lBrdZ/Bq1qPWlsV/2TlxIgn0RgP1HJm2ydknZycGNtOMghAAAIQSERgezFfX1AMW77ESN8SqEWbtQazAQEIQAACNRJAraHWajxvC7EZtVaII3pmECPuAfH+aT+zV1yMWNP4jQ07Pj42piQZBCAAAQikI2Bcxag1wHcmS5uxzA2GrTL9UotVVWizWmBiJwQgAAEITBFArU2R6e0nyNADwk8RQK2VeRoQI17kF93EGm/L111owv58jw/WLTohyAwBCEAgEgHfu46NzWRh2Ip0Hu2xmFq02R59Q5shAAEIbIsAas3oT4IMRlD7SYZaK9bXxIgXucb+6GPdGLHdTr78s+iEIDMEIACBSAR87zoiVVtKMQxbpXiiQjvsJ8+62qxCtJgMAQhAAAL/IoBa+xeO6R8EGabZ7PQIaq1Yx/9drGVVGFbLmc1a8lWcThgJAQgUSEBPuXUD0Pw1L440M3a1/ejRo6OjI/2rF+ikfeMuKGR8SaUl5pu+zVjmBsNWmX6pwqpatFkVMDESAhCAQBUEUGuruAm1tgr2bVSKWivWjwd//vwp1rjyDTs8PDTelq/L+eDgwAhTsQ81ypiYZBCAAAS2R+Du7k6qRX8SvsYevoWgN+k0M/H8/HxhvFi3Oo8fP26LtWx8/fr17OzMkrKKNAxbVbipTCNr0WZl0sMqCEAAAlUQQK2V4CbUWgleqNQG1FqxjmMecbhrallCRXYaG6nZcASIjaxIBgEIbInA79+/P3/+/OXLF/syuKPNV3b9XV5eambx27dvX79+PZpsdqdvbFoFakbzbLG1JGDYqsVTBdpZizYrEB0mQQACECicAGqtKAeh1opyR13GoNZK9tcuYsQ6BTUjTPftellY82R1760NeaV5TVh38s3ML98ZWCrT6Np1F7xTw412sk6QERTJIACBbRDQzYbiwtfX1/b+3NhwjTJv3rx59+7d+/fvAyLFzSBlrGt7yRi2tufTYYt2rs2GQHp7xEcXgrom9Qb6a+Sr0nS1q2SbFGbSp/tNREYvVciYng2yRAZIRcuGhW9O9NrOTwhAAAJdAqi1Lo1ytlFr5fginSU7V2s3Nze9QKLEj5SPpuYohLj8zdF0jltUstZA2OSfhOzHjx8lW+VFO6AXL15IBxuBKLGxZHuZxqq9kmkum9FOpfQqmcQQgAAEKiXw48ePV69eGfvGYTKNLPbBRRrCdxSw99utbWpRpb4Ymm1vPsPWkF7Je9Bms95puiZ796IeQD2MnkWJ7Wzh9gSNp1Ry28PMbkhy65GbvQpSQgACEJglgFqbRbRiAtTaivCTVo1aU89jjPVJsOmOMq4GS+pcS+EbXI9YwX69Mqx5YbNydiqBZK7iyycnJ1MJmv35l1DRuksKNKh2r9eQRUMzUNxtaY7qSgibSqxro3mWMgvNYgZpIAABCKQjoOfhmt5rHyMUJVHH2Pyr58bDKXua3qI+Vp1zO+lv1HgNK/YJxXqvxXdqs9TJ0LZRS3LuZNjKSbvkujaszWJhv7q6UqjXPi1rWK/uUnTHvlyJffr0SZ2kl9RsjWlulpS9wO6oNZINCECgfAKotZw+Qq3lpF1yXag1356n9aYE2IcPH9qf5WxIXuouVfequo3Vn+Y+zys0SyC5ljS6A/eaeeH2nJS6o+F6tuDO3h5VxNlRjvGQPkbUFljyhu5PjC0iGQQgAIHMBOzPhNXN6pmZOt4AC5s5L6ODkb2HHM3u7vwDTE2ahWErKd6KCt+wNovlBV0sUu3uC9x+1C1f3TZHtER+d9fFUQhAAAKjBFBro1gS7UStJQJbXbGoNblMCsout4YppeXUfZXj+lGf6h5zVij+VU4bllgy2v6h27RHUDQdTHFb3asrBKANx624I7yrGkfLH+6c9YGl4Q4jhzWuu2djM+0t3iENBCBQPgHjC3EaIGK9Lj2qMzTuzLJSLxrQjc8WmzkBw1Zm4AVWt3lttpy5LnZJTff1rlsO9UvqOhrhqm13eh1VFt/1bdSW0S6rrasVz60Zs9e4moYmXH6SUAIEdkUAtZbZ3bM9eTsKrL7BgJLo3ECtCazOLoe+kqySpGn1j+Na0AWl5y6JPGUvdlZeukOU1ceI5QNL1ya/asiZUsyK9+voaDk6V0b7I4l1x8nRPTRVqd3HKqFbYOHbo7jsjSUlBCAAgbgEjDPj1NtHH9RHR2gNN+4GBvT5GuPcZWY+GtCEFYc2hq3op8cetNlyaHocNao8m2tBOlMJpk5OHXLczDQleHVoU7LWIZ5FQObp3nIqr8yQkctBUQIEILAHAqi1/F5GreVnXlSNqLXGHQoGjuoxaRjFUodKTOl15+W4c9GVta6jZ+cfyPhhu1qbK44Rq1UOVdr6TP6zq+TRORSjAnf0NGor7W60rIM36uq+g5tJRghAAAJxCdiHiVhzh0ftV5ClOyho212d/T2VtlhJgdGq19rJsLUW+dXrtV90tWuzhag1G6W9frsbUq3uyR3detWTuOWoBbJcNhputpshk1TI1GSL0nqnLkC2IQCBEgjYBw63fFrYFtRadzAqcHuhf8neJWC/6CxCoim5zEhat9Wj27pnGUop7XH3NgoTO64RaTkRHq0uw85hVzZqqu43p4ypNUY8K4sFYta1o1BGHwsoGN1NbL/7jaWMR/1a4E7d83RBsQ0BCEBgLQLSNMMhf9ht5um1NGb1qtY4MkVmKnjUK6H7M08rpgwe3d81r+TtAtGN8qxi5960WbBTRud3BKtWd0fnvslRE4YBYu2RGPZtnbrcqb5Ltyu+pZEeAhDYCQHU2rqOLlmhdW1DrUU8T1BrLczRUK9Cf5YIr3u6aqwwYGuqfcMtC9vLynFNVRkjdvujabbRtaOsdU4MFXN3PsXoQ5IWd3ejm2u0LuNODZ86z4z+7hqQZ1uGybxYjTUyIRkEIACBKQKWXlodl7rWqRKi7+/NDtYT5qkqhgPQbE9eYPfLsDXl363u36E2C3ClFKau/eEVLaVuuSEZrXF24oIj4DvsbRz3DKO1a6c6t9FGdZvpsGGqWPZDAAKbJ4BaW93FqLXVXZDZANRaC1y6axhesz/VHk4A6soebTvmA7U2RN8YjXr3DGt+OvReZTFitXlWhqrNjonTRjeMivhW4I5OABlFv8qZ0W3j8LwftVM7u7nYhgAEIFApAfXeli5akZHgiEwwmd67P1OB3ale2rF/+agX3KjoGRm2oiNNXSDazEh4VFtGeVjV61t6fYW6u1ELdXvQS2m/NWoKVIuGUeZemc1P35JHDWYnBCCwGQKotdpdiVqrzoOotZ7LhgJm6tasl7H5KZ6jgqfdqRvS0YxJd/bmJLXGDDccwqymyOBsqF4tV28VKyw79HorsoeIp/YkPQNmC9foO2VYb3/btNkySQABCECgWALq/y3PEfUIfa0m9OSIeumeJcOhp9ddj/6MNfD1jMn/k2ErP/OFNaLNjAB1bg97J3UIw07AWGA3mQpx364P7wSGdxGOGSXdutptdVbuSrudldreZmQDAhDYOQHUWu0nAGqtOg+i1nouGz4m9woQqzTLVZD/Bs0yT7yRZzolekzan9XEiI2vokiwtm1bvjGsVCjl6a7qdWyv8uig22q9POIwr3vI98agWwvbEIAABEogYFE/6vfW7e56IeChMcPATbevntqOEmYqwYkMWyV4wW7DUCYNT1GFEdFmQtp7PiRQcR/PKwo8hN/d0/VCryMKMEYl2APEjRmb6absFwgpIQCBIQHU2pBJdXtQa3W5DLXW89fwBA6YP2SJEYt8r+rUP+3azKHK6ogRzwpfqc/oNyGN/3qaXrVYrrFGDec/J3rnnN3ULb2n3IPATwhAYA8EjKHV1btl+aL34LobuNFR++PfZqBphr/NuJhhqyJXos3szhpe19GnEczOYOje//TErbqRXkc027RhCW2PNLWRfzbNbCtIAAEIZCaAWssMPFF1qLVEYFMUi1rrUVVstBdIDXvVafi4fah/4s4G6DVk+NNiUmOku8kVxIh7t9ND9NqTKEAs7nbQQ8NWV8PDe5Khkc2e1U0dnuLsgQAEIPNmZlsAACAASURBVGAkYJSqEknGApMm6z127lk1fBt9qt9u90cPNiVtvrtwhi03n3KOos3svhjennXDtfZyZlO2fcLURhMIHsZofB+eDUuYqrG7X9N2ZptAAghAYMMEUGubcS5qrRZXotaGnhoyadTRMKV7z3AyclfztNvuQuIeNfaxsk0QHFWXHiM2dkBJQ5y6/W597LXh4J7nkD3W4JhqnsdUaoEABCAQRmA40o921O6xMKzq4Fxdm/WMsy2nFz4ebchwZy/K3JZW4wbDVhVeQ5vZ3TS8hUg3qWRWr6rnGU6fCbCnNwFn2CmN7kmq1e0eISUEILAKga7yGe0imp2otVW841spas2X2CrpUWtD7JIivf4n+DbKuGxOWAB6aLllz6wObNsu4x0F/l+brsCNly9fXl9fzxqmFj59+nQ2WXCC4QQQS1F2D1lKC0vz8+dPS0b18oeHh5aUpIEABCBQFAENE58/f541SR3yp0+fZpNlS9AVbQ8PDzc3N03V3759C7Dh9PQ0IFeZWRi2yvRL1yq0WZfG7Pb5+Xk3jaKrYZd5t5Cp7dnQrXpL2aM+p1uCpQvtpld/1Suhe9SxbY8pOArhEAQgUCMB1Jq8hlqr8dSt12bU2qjveg+rJJw+fPgwmnJ2p/GexZhstjpLArvCdMcqy40RX1xcWALECuDqArAgC05zdnYWsOyam3uwMfaMd3d3xsQBrTOWTDIIQAAC6Qioc7YME+ri2iBsOmO8Spbl3WhOG6OxD+3d6jYTeWHY6rq1zG20mZdfXr9+3Qun6hpP91Te0hX0OhmJVd9pFr0S7EDSNdxuAykhAIH8BFBrDXNLF53fOwE1otYCoGXOglobBa77we/fv3cPtbdg3Z3GbaMc6ulAY+EByewXpvoityQrNEascP7l5eUsGt35Bwf+ZwvvJuhNA+kemtpePUY8nEg/ZeqWnmpOtZH9EIDAxgjolsM4NhtfBcrMp/scu4102/vtrrW+IZ5u3qK27c1n2FrFcWgzL+y6Fende2iduKRX69HRkZeFSmxfuq4tuXd/1e53b6yuit3mcRQCEEhEALXWgk3a/7e1ZNhArWWAvKQK1NoUvXfv3nUPKZa4ZLKp8T60W2PSbbs9s5KsxBjx1dVVz39TNLPd+XffC54yprd/9WHALuKZR9zzHT8hAIHCCWhENw6EGiZOTk4KbE43Rizzmme/9n67bdGWOnB787fU6taVhW+gzbwc9Pv37970Ap20mtfjVYhv4u7bCZa8AZOIVWzYsum9Hs9iHmkgAIHaCaDWWg9uSbeg1lq3FriBWptyynASccBj8rbw+/v7dtu94avN3KU5jhpvjVXCbGyzuBix7pN7qnoKhL6qnO3OXxV5vR4yG5ufalTE/TziiwiToiAAgXII6PXtduKt26oMixG5DXAc1bDSFQ0a18MWxChhuHE00+sQw5YXrpyJ0Wa+tBUS7b1d2JtT7FugJX2vxtksYd/b8NLDjQ3q65ZM1ZltCAkgAIECCaDWuk5BrXVpsJ2IAGrNAbY3CVViRm85ONK7DxlvRVVIwDte7qqnjtpjxLOvY5YVIx5Ou5hCoH5WA8/U0RT7vXp2r8QprFWZxkd8Eu7u5UgSmUexEIAABAII6P0pY6hFUzbyLEYU0IomS3eEVnjUPrR3a+wW0t1f4zbDVpleQ5v5+kWzS3o3D4rGZni9zGuGr+Rf2N1RQJ9j7LR9OZMeAhAolgBqreeagJ6zV0I5P1Fr5fiiawlqrUujtz2cRBz2mLwt1r6eQcCT9bYW+0bzQqolvW6QZ6N/ZcWINYPY+OE/TSK2IIiYxusNkdVjxPbZ71sasSK6m6IgAIECCdjfn5Lx5UclusOKAsRhMeLVh5tY5wnDViyS0ctBm/ki7c1VUTQ2z/Mqr3nEwYs/zL6i2MOl9Ewi7jHhJwS2TQC1NvQvam3IhD1xCaDWHDx7nzqTMFsy31T3LMYnJQoQzwZkHWbbD9nvIi19UUExYgloY9uka7OtMtE6xiuWmmG2SGvY6IbxrFXebpBitCh2QgACECiBgP39KVmrYWL1fngWWndYUXDH3m+3JWdTHm2N6TbszWfYSueFYclosyET9x71VL1JxL2QsTv7kqPGaRZNFcExYilwe17diihatKRR5IUABOoigFob+gu1NmTCnrgEUGsOnpph3Qsz2mXMaLE9mTeaptmZ7Z6l10CHSTXFiDWcGDW0ov5Llpd28Ip1yMI9Vl1T5bCq4xQZ9kMAAjUS0Oju1bUWPkw0LliuG5aXUM7JwLBVji9aS9BmLQr7Rk/NSrWm/lRda5v9IlLXsWSyxadPnyydj/rhsGXW2xaxAQEI1EUAtTbqL0uHOZqxwJ32gaY7E6LAhmzJJNSa25vDV0t7Us2dfXh0WOAwTbPH+KG1qez2/fYYseXCLGUesR2fPJpnwnbPJfbZGV6BjF4tsX4yISsWScqBAARKIKDnvfbXqLXC1CrDhC+oJTGapq4ShhvfVk+lZ9iaIrPifrSZL3zdp/Vk+sL7EC8D7J3k8q5DLXWs5af1JRRHyBYc96JEYghAIB0B1Noo2+Vd7mixq+xEra2C3V0pas3NpxfS1fW45D5RC00YA4OaJZBnrS1JMjeB9qieV1na/nebYcUNiUgjaBm5luLsiX4HrhKGAfsjvuVBCgcKDkEAAhBYTkBz1uwv9Wg8zhmUWd66JSWUMNwssb+bl2GrS6OEbbRZgBeGbzAsfJ/RboP9DkFlRuk69GarOlt9tkUhg0bG631q3X7oZtVyB2JvGikhAIEqCKDWptwUpcudKjzzftRaZuCz1aHW3IikjnqRRt/PKvTKt9+T2mP3vSp8f0YPVK4fI5bbemtIO6A45iw4ckU5ZO8QV18EU6/5GOeSbOnNlyhephAIQKA0Anpa++bNG7tVishUFJ5QSKUnXOwtVd7NPORj2LL7PU9KtFkAZ53GvTuHnN2RXaaqaWdnZwENHGZRZ7vkqy/DAtkDAQhUSgC1NuU41NoUGfYvJ4Bam2XYm0Ss9AtDt8MCp2zINksgeox4/bUmvNh5JZ7yVsB+6X7jixUlPCe03ydYliMJwEUWCEAAArEI+A7kaw0TYe3VrOewjMpVwnATbHwvI8NWD8jqP72uI6/EEZtWmjbTjNpe63LObIh+h9BrCz8hAAEIOAig1qbgoNamyLB/OQEvAeaVeLltbQnrqrWeOtL1uGQu0XBWctvM3oYeDmWbOdprY8+S7k/jFIGVY8R6J8UYe1XbNC18rTlTdu4lDAN2pMwj7l4zbEMAAqUR8BojZLx64LWGifzoFr4qld9gR40MWw44+Q95XXdos9ZBvaklklg5uyP7RbSlrqOFzwYEILAiAa9RQ3ai1lZ01pKq7QMNQYYlnI15va67faq14drBCyVQT+k5PJUtIq+wtcOM7iH7VblyjNhr1chsoLsom+26YsRMyBp6kD0QgEB1BPTY2WuMUANzztpbnafxUfDqdloMYNiyUMqWxuu6Q5s1fhlOk8lMxr5qTQmzGbKdzFQEAQikJoBacxNGrbn5cDSYAGptFl1vBTCl933joVfF8I2xXoL258JgdFvO7EaKQOWaMWItsG1cNldo9ELuij2sHX22KeWO08X+iK8Eax0N4RAEILBnApI+9jFCoPRSz4rDRJinvBrYrWJjUR6Gra5z191Gm4XxHz7nWHgf4mXGzc2NMb3kdM7ZzUarSAYBCNRLALXm8B1qzQGHQ0sIoNYs9HpBPF2PSxaauLq6Mt645XyTrNdGBxZ7d7RajFiPHO2fqlNTc0rtHlmZapydYefeqyLuT6O1iqfErZfSIAABCMQioI7X/jpPU2nmWXuxWhpWTran02Hm+eZi2PIllig92iwYbO85x8L7EF8zerU7sheiVB0WcggCEKiIAGrN7SzUmpsPR8MIoNaM3HrP7xdej/ZJxDnvSe0xYvtUqtVixF5z43US5ATdO+fs3EtQ3ilWJOkB4ScEIACB1AR8xwjZs+IwEUzj169fYXlXfG4aZrAjF8OWA07mQ77X3YoXXWnarPf9yYX3Ib5+790FObKXoFQd5nEIAhCoi4DvqKHWrThwBLNFrQkdai34/Ime0fe6W/GiW1etHR0ddeEvuXtSXH64ckW38O72koq65cxuJ7oq14kRa/VorwliOT8LOPTEumf20B73Hvt9wunpqbsojkIAAhBYhYDvGCEjM8/ai4XF+MpSrzqNiUteleqVtvpPhq3VXdAY4Hvdoc26jtP9QBt+1cbr16+7R1Nv16VUU9OgfAhAIA8B31FDVqHW8rgmRS2otRRUA8r0ve72rNY+fvyo5guyHuRrFvCSuyf7JGLNElhSkdcpkUj+/e1lRKzEXgFiVZp5OkavmXb0JSzva3/f0P5lwx4QfkIAAhBISsD38biMWXeYCKMhkReWccXpAGEGu3MxbLn5ZDuKNluCWvcD9kWBl1Q0zKu5LcanTSxGPKTHHghAIJgAas2NDrXm5sPRMAKoNTs3ra4QfLfVq8WOPeeFbw9UtvMYeu0a/Xnw58+f0QNJdx4cHHiVr8dWa4Vfpbx7c9SnLBf3tW4PuiYJlPF+W2/NZHvE0bWQbQhAAAIOAhrLHz9+7EgweqjGDk1DxvPnz0eb497548ePLX11imHL7e5sR9Fm2VDHrUgfUTG+1ahnaUoct3ZKgwAE9kkAtTbrd9TaLCISBBBArQVAW5jF3t3pYbzihwurs2e3nwxeUd8V1pr49OmTvdlKKdBrBYhVe6LYvBcBr8TGALGoEiD2AktiCEAgD4GAaSmVvrpo7K572HN+KrdXdaKfRg4MW4n4N8WizZLiTVp4dUo1KQ0KhwAE8hBArbk5o9bcfDgaRgC1FsZtYS77JGLjM/uF9jTZEy1GrMJXiBFfXl56QfGaF+1VsiVxXcrbfqKwGLHF+6SBAATyE7B/EKC1rcaFJmS8fWW3tqXayPkGU7feRNsMW4nA+haLNvMlVk76upRqOdywBAIQWEIAteamh1pz8+FoGAHUWhi3hbnsMeKcF346+Zc7RqxXa3/+/OnlpJzB+KFhdvQrTnZuzbZHHFiMuIXGBgQgUA4B38fjjeXrDhPB9IzzZ3vlV9rYXivanwxbLYoVN9BmK8JfWLVeaTTqas3E39IaNQu5kR0CEFhCALU2Sw+1NouIBL4EUGu+xKKk13QW41cfMn8e0B6o9J10mztGbI/Btx71bVKbcfmGXXmvaGS3mfaIA/OIu9zYhgAECiEQMEboiVelK+cYIztd12isqbSx3VZ0txm2ujTW2g647laUPdVps6RuTXeHkNRsCocABKomEDBqoNaq9jhqrQT3BVx3qLXljrNjzzmJWO2yK0B9u8+LQ+4Yse9rKesOJ1++fDHSXPHy61rIhKwuDbYhAIG6COiDAHYN2jatkO63tce4YV9joVtgZvHRrTrRNsNWIrBexaLNvHAVldh+h1BpV1kUbYyBAAREALU2exqg1mYRkSCAAGotANryLPYYcc7FD+03kgHrB2SNEQd8THnd1zSqU9728ArvGy7vLygBAhCIS8A+BnfrXXeY6FritW0fX7rFvnz5svtzA9sMW6s7EW22uguWGGB/ykKMeAln8kIAAi0B1FqLYmoDtTZFhv3BBFBrweiWZNT6HsbsCsXmjLDZbyQD5F/WGHHAiBLQJKMXLcns6EtYjFgPdS2NUpqAhwnGkkkGAQhAIJhAwBihukrofgOabI/stIVvb1oKw1br3BU3Aq47tNmK/upWrWU3jE9ZWIy4y41tCEBgCYGAUUPVodaWMF83L2ptXf5N7QHXHWptuePsc7cz36bZA5UBp0HWGLG9JY07pWhXHE7UGxpXpw7gvvx8HZZgvE9QRhYjHtJjDwQgsC4Be5fbtTPnSz3depdv+w6IqjGz+FjextkSGLZmEWVI4Hsqos0yOMVYhf1RUyFK1dgukkEAAsUSQK3Nuga1NouIBAEEUGsB0JZnsa89m/nFVvv54LsYsaDlixEHTI9fV9Haua9rZ3vq228VmEfcQmMDAhAohID9OW3X4EK6365Jlu2AWyz12ys+NLU0KiANw1YAtLhZ0GZxeWYurTqlmpkP1UEAAtEJoNbcSFFrbj4cDSOAWgvjtjCXFpowzhnVpKWcHxVPuhixoOWLEduFbOvLzMH4tt5mw25wIUEKJmT1PMhPCECgIgL2LrfbqEK6365Jlu2Axr57985Scl1pGLZW91fAqYg2W91rrQF291XaVbYtZQMCECiEgL3b6RpcaRcU0FjUWtfvbMciEHAqotaWw7c/EstM234+hPW9B3/+/FmOz1KClnD++fOnJWWb5tevXznj8W29zYaqNj43yMawZ2HvZ3UG9+znJwQgsGcCBwcHvs3XO+9ajtM3Vwnp9daPfXSXwfW21E2bYcvNJ8NRtFkGyImqUO93dHRkKXyrHYil7aSBAATiEkCtOXhutbNFrTmcnucQai0P514t9jM/c9zSfiP59evXcteakJD1DRDrTQ15peenbD/tLwKHxeajN0SEjRHt4+Pj6LVTIAQgAIElBOwfje3WUkj32zXJuO0VIFaZ21vbTo1i2DKeLemSoc3Ssc1Qsn2plnq7ygwYqQICELATQK25WaHW3Hw4GkYAtRbGbWEuredgDK/lj1vabyQDAsTilmmtCXszWl+uq2jtBq9rZ4vLfqugk7jNxQYEIACBEgjY1xzoWltI99s1ybIdsKbYJl9dZNiynC1J09ilTmvGuhed3eB17WxxJd2ARlK8FA4BCAwJoNaGTLp7UGtdGmzHImAf7tsa11VBdoPXtbPFNbpR7NfqUi9GLBqZYsT2W8HWQ6enp+12/o3qzmz7mL0u2PyupEYIQKB8AgFjhBpVaW9mH18ax2X+DEK2s4VhKxvqqYoCrrt1Lzr7tVPyXceUO3z3Q8OXGOkhAIGFBAJGDdW47sAR3GR7H9tUgVqr1NHBZ0i2jAHX3bq+sF87Jas1+2LEuvaznQyqKAPeTDFi+61gy3fdM8aOvpAPzdv7DuYRt+cYGxCAQCEEAsYIWV5I9+vL0P5cuil5k9NS1DSGLd8zJ3r6gOsObRbdC2EF6s1To/u0PqbWMQyrhVwQgAAEugSM3U43i7ZRaz0gdf1Era3ur4DrDrW20Guaq2tcKVfruGZWWfZAZfBpkClGbETc+lKsWYy4pWHZsPcd6z5WsrSFNBCAwN4I+I4R4hM87K3LVmv5GRe3auxUMyu9uZrlzLA1iyh1At/rDm2W2iP28u13CKg+O1VSQgACbgK+o4ZKQ625kZZ/FLW2uo98rzvU2nKX2Sf0ZJ5ErKbZFWDYYsSqotAY8brDiX1i+bp2ds9+Y9+h6SQrBt+7BrMNAQhAoCFgX1apS6zSVyI+f/7cbcXs9vv372fTVJqAYWt1xxld0Nq5ruapUZu16KJv2O8Q1vVa9IZTIAQgsBYB1JqDPGqNIIPj9Fh4CLW2EGBAdrvmPD8/Dyg/OIu9H15yp5wjRnx/f+9LYV1FW53ytp8rTCfxPRVJDwEIpCbgK30ae9YdJoKZ2DWHqlAbtzqJmGEr+BSKlRFtFovkKuVUp1RXoUSlEIBARAKotSmYqDWRIcgwdXos3I9aWwgwILuW8zJ2d3o0kvlOLY/8yxEjtr+h0LpwSdi7LSR4w44+8zkx1SLWCZoiw34IQKB8Ar9+/QowskYxenV15dXSDU9LYdjyOhNSJEabpaCap8yS717yEKAWCEAgPwHU2hRz1JrIrBu9mXLNBvaj1vI70R4MzD9jKY9tOWLEASNK5oWfu2eefXJT/nOia2d329531BhV6baUbQhAYHsEjI9quw2v9I02r4UmNjwtRa5k2Oqez6tso81WwR6lUvsdAqovCnAKgQAERAC1NnoaoNYaLAw3o6fH8p2oteUMfUuwq6zMC02oIXbbghcjVi05YsRe3+eRTes+hrJzLydGzIQs3yuf9BCAQDkEfMcIWV6jEtXLYvbxRW3c8LQUtY5ha/UL0Pe6Q5ut7rLWAPunVMpRqq3xbEAAApUS8B011EzUWqW+bs1GrbUo1trwve5Qa8s9Zb9fy6yysk1mzREj9n36se5wUuw54Tjd7ROyVpyg7bCfQxCAwJ4J+I4RYrWuAApz1uXlpT3jtqeliAPDlv1kSJTS97pDmyVyRECxNSrVgGaSBQIQKIqA76gh41FrRXkwwBjUWgC0uFl8rzvU2kL+9uW8jo+PDw8PF1bnlT2b/MsRI97q049CFiO2L2Re4zjtddmQGAIQqJGA7xihNq4rgMIgey008fHjx7BaqsjFsFWCm3yvu3UlhF0WF6LN0rlYl4/dd5unkY4zJUMAAj0C9p6nzYhaa1HUuIFaK8Frvtcdam2h1+xz5zNPIla77GJ4oW05YsS+Tz8WNmnJaZFt/vYSI3t57c/3ahyne43lJwQgAAERWFcABbjg06dP9lyvXr3a9jsfDFv2kyFdSrRZOrZJS852h5C0FRQOAQjsgQBqrWovo9ZKcB9qLbMXSlZZdtsWThHIESP2ffqx4r2xnXtwIFvT1+Wzg//+XVxcLD/p7c86qhunl8OhBAhAoHwC+gCdr5ErDhO+pjbp7QtNiIZXQDnMnnVzMWyty7+pHW3W9UJ0bdYtPO52BqUaZrA6Lr10KXmr/tk+5SKsLnJBAAL5CaDWusxRa10aBBm6NOJuo9a6PDOoNfujkcynvV1ZBQcqW9Q5YsReI4pX4rYZsTYyKG99hqg98xQ1sL/EMdXGtrSpBO1+5hG3KNiAAATKIXB0dORlzLrDhJepTeKrqyv718C9lqQIMKaELAxbJXjB6zryShy9dTVqs+gQ2gIz0Gjrsm/otu3NmzfNray6u3fv3tnzkhICEKiCAGqt6ybUWpcGQYYujbjbXgLMK3FcO1VaBn0SPZI2hGCfyJJ5xlIGvC2NHDHitjLLxrpdjB198Pzt6+trCwd7Gvt5HGyz3RhSQgACEPAl4Cto1h0mfFun9PZwiZ5Iv3z5MqCKurIwbNXlL1m77kVXozZL5GLNIrFPKcqp+r58+dJtsu+7sd28bEMAAmUSQK21fkGttSiajZzDTa9qfnYJoNa6NMK2jSor8yRitcUuhuuYR+z11FHfBwxz5/JcGeZva55FdzaZxtqFzx9UoPE8XhHsctdQAgQgsGECvr2Tb/p10XlNIu7FWda1PFHtDFuJwPoWizZriUXXZm3J0Tdy3iF4Gd+bUrfubaqX5SSGAASMBHzVl296oxmJkqHWemBRaz0ga/1ErbXkM6g1+yv++XWOXQEuf2aTYx6x11PHFYcT+815cGy+59rl55Z9Nlb+Zx3t9cwGBCAAAQcBL/WjclYcJhytmDqkt6KmDvX2b/5TdU17GbZ6fl/rJ9qsJR9dm7UlR9/omeooP6fq021bbwGZYJ3saBGHIACBdQmg1hr+qLXeeZhzuOlVvYefqLXWyz0JtDyS1pbcbnRnc7Y7Rzcyn/YZJrN2m5kjRuw1omTG3WXRO+26h3rbwdq3F4YOLqe1pyfK2/3DjRRX0bAW9kAAAhDwJeDb7XupJV9j4qbXtBRjL61G2aPJcY3MXJoRiKxi2ErqGrRZize6NmtLjr6RQakG2NybRKwSluvbADPIAgEIJCWAWhNe1NrwHEOtDZlE3INaa2FmUGv2GHHm0z6z/MsRI/aa8+V1GbRnTJQN+41r8PztnneXa2gmZEVxPYVAAAIrEtCSO15hX68xZcV2qWr7SsTSPYeHh+tam6d2hq08nGdr8bqO0GazPDMksM8ikTFnZ2cZTGqq6MWIJW530ptlI0xFECiBAGpNXkCtDU9F34cHwxLY4yCAWmvhRI+ktSW3G8ZFXJXe69a1LT94o9d2RznLA4wqvLgYcWbcLd+bm5t2270RzH34pZHgWHNroT2unflZR2shGxCAAARmCXh1UCuGq2Yb0k3w4cMH4+NovbeYM6DTNTL/NsNWfuajNXrddaDNRhlm3tmbQeOoPecdu/Rzr6NTh+awjUMQgEC9BFBrqLXh2et1Vgyzs8dNALXW8EkRSRuSt39xd+FHxYZVu/fYY8TLA4yy5G+3NVGOep3Za938X19fGxsbHCPuuTa4nK6dPV3ePdTd1t0dczq6QNiGAASKIqD+sNdDOsyzj9+OQlIf0gKdxknEGiI/ffqU2p5yymfYKsQXaLPGEb2eZ6E2U8BUBeok11QUEdbfixcvYt1I9Ex1nEgLW+EoeXioN4lYgvPly5fDZOyBAAQ2QAC1tgEnGpuAWjOCSp1MQsJeBZE0O6vRlMZ5xJlnTthfI4sl/3LEiBWd1Mlt7GjWCmXalXfw7IzeBJDgctoT2n668HyvhcYGBCBQIAGvIc04fq/bTPtMuq9fv65ras7aGbZy0nbXhTZr+MTSZnpvQEuKD3snPStS//bx48eFkeLhd+Ec/vW6pXSUM3tIVvXmWNi7vtnCSQABCJRGALVWmkcS2YNaSwQ2oFjUWgMtlloLcMEwSzaV1VRtD1R6ddHDdrV7cqw1ocqWx0Nbi1NsDF+Uc9QS9o7JUNyfn587arEcYlVHCyXSQAAC5RPwei+m/HnEGlN6cZMpFyyPHE2VXOZ+hq2i/II2i6LNdC+tWzjFgocB4sbdEvePHz+233KPniS9u6PRNO3ObDMDhm9LDPe0VrEBAQjUTgC1VrsHjfaj1oyg8iRDrUVRaxZnZZ4gbDFJaTYbI7arVZ0BRlgRk9kVbfAl2nOtzj+vUXa0sazqOIqFnRCAQI0E9Ea20WzjWynG0qIn0yhmfASoJr9+/Tq6ASUXyLBVlHfQZsu1mR4ICeNUdLjrbk3uWCJxjY+dmhqXK8yu5VPbak5voQnNpF7rdcApI9kPAQjEJYBai8uzzNJQa0X5BbW2XK3FdWjmNT16zXe0JZb8yzSP2D6c5J8gptcDM/SDvQkgUeaB84jPcYVwCAIQqIuA/Q1le4+9CgE1xBIwL19jEQAAIABJREFU0pPCXnhlFWszV8qwlRm4uzq02UJtpqnBz58/d0Nuj6pbUAi1/em1oWis/Q4h2yyY3gQL1XtxceHVLhJDAALVEUCtVeeyAINRawHQ0mVBrS1Ua3bXGIO/2YSWLL+6ujLaHyXA2NSVKUasVdiMKC231kZMlmSaANLTuO5cseYRG2eZuY2xB0oWroLnNoOjEIAABJYT0DI+xmHCrlyXW+VbggZy43Q/RXx2OOGOYcv3jEqaHm3WC7z6ajNfOW7sHIZO93qeZLzDGdbitef+/r5nlZec9qqLxBCAQDkEUGvl+CKdJai1dGwDSkatLVRrdubGhYZzRizt0wt8RakDS6YYsSwwKu+cLxFL4NongDQQ7VP9u9AVie6dScs/+izju1U4toPj2o4yOQQBCEAgOgHj5BR1p/YOMLqRjgLtq0zoeXist4Ec9pR2yO41hq1svkObdVF7aTPNme1Ju25Ro9vBEtd+h6B6jQ/bRi207+ydOaqUScR2eqSEQNUEUGtVu2/WeNTaLKL8CXpj7pQBwTJjqkDHfp0n9UbSptpljBFPZY++X3OP7A9sqowRG4eTbBPEdDMfEPANU969qRZR/Gc/XQKaGf38pkAIQAACswTs09B6z5NnS86TwNi3v3371isUlcf4DLUwbGWA7FsF2qwlZrx+2/SXl5fttn1D4tOeuEk5nGfgLiHDPOJPnz71Lufee6BuCzkKAQhUTQC1VrX7Zo3vde+O9AQZHHDiHkKttTx91Vqb0bJhnMGTbXVco9+bphmNt3DIN49YRlsC89mefuj08p0AIqBhyrv3dqF9TRmHC+3B9KQXksNCDkEAAhDwIqC1F4xjYa9T9aolUWKFfS2qWv2/FsFPZEPhxTJsFeggtFnrFC9tZl8eri2/2QhYYSYsGN2rN+JPTR168+ZNt0D123r9vLuHbQhAYMMEUGsbdq6ahlor0L+otdYpXmqtzWXfKCdiqQ+b28OVcSN++WLEcowmT826J8/sMGlZy8380NoAcT+8kTC+LDCsvbvHbj8v7Xa5sQ0BCJRMwDJMyH6NFPZX4TK0Vy9ZW8LWGr+HI0IG8wqpgmGrEEf0zLBcdGizHrSwabMB76JpErEv/NTTW3oiVo3StOIeH35CAALbJmAZOEQAtVbjaYBaK9NrlovOVzCEtXQDkTRHwy3BVnvo1lGR+5BuGHtLEbjTW8x2l/Cvo3/y/ln08Y8fP5IaNZynZo+iBhjWK1yPPgIKGWaxkGw8PczLHghAAALFErBoIHVuSlZIEz5+/PivYXXihwbvQgxeywyGrbXIz9ZrcQ3arIvRMs1k2BNIf3YLsWwPK5q9DZA3LSWHpRn2z1+/fg0rilwQgEDVBIa9wbDT0x7UWnVetkiCxtfVNa12gy2uQa0t9LJUzWhX1tup6fYLK3JklxN71c3+jGvPXw7jUhyy3Evr0xwpqm7KHA0Q65DlkguQ3cOXNaL4z37eKEKdDiYlQwACEEhBIFGHnMJUo5KgK2bYSnH6xSoTbearzSx91FDQ+4ZTh35RtGUoLIcVaSpxrHOjW87QnoCod7dAtiEAgaoJWHrCgNvnFExQa0aqqDUjqFWSDUfhoQAgkrbcNZaeLR1nSbjh/ICho3t7lre6W0LuGLHqnm2zEnRNjLg9XL5EdTVKehg77nHXz4BBrldjrKbZX3JEvkc8fygKAhDIQ8DYxUkq5bFnqhajncwgFkAjKw21DFtT51vS/WgzL7xDiTi7x/dBkdRp7y6lVaG9F9SGVfsGoy1tH0ZYfFtkqYU0EIBARQSMIztqbXs+Ra2t5VPUWgbylpck0t3czWq8oeqLbswKMeKhyhy2M4W67YVrVWkbINapZhzkvE7K4YO4WA8cLCduQ1Xt8rKZxBCAAARKIDDssYcjhSImiabLWQioPx+aNNwTfdi22FZgGoatAp3SNQlt1qUxu92L3g4v/OEeX2U7vEloFd2sZI3+oGVY47rd76yDSAABCOQhgFrLwzlbLai1bKjDKkKthXHzyjUM4g1FnfakuAnVbeNoXe6dsWKMLaUVYsSqe3Y4iXtTLf8NpbbUrdzfgtDG7GMZ+aabfnZ76ONYZ9Kw5KnzJlaNs40lAQQgAIG4BCx9skaTuJUaSzNq6LXMM7YiZzKGrZy0w+pCm9m5DVXllAxr9vvK92EP0wv7ug2QxLW3ZTbl6MutvqtzzNZCAghAoFICqLVKHTdqNmptFEtRO1FrGdwh0eXWdTrqK+3cZitqZ7/6erZFl2R+QU93w7yOzg4nvhMupmoXsuF0j2GAWNlHRXDPAb2w8lSl2j98yCPF70jvdWjYop6dzc+4NwleFpIYAhCAwEIClmU31dflf4dxVpw1PXDEPn8hyRKyM2yV4IVZG9Bms4iaBMMY7qgMC+sKhpN25ZeeYbPdYzvpuJfR9+foCxOxJLqvMaSHAAQKJDDbHTU9IWqtQN8NTUKtDZkUuAe1ltopitjOXgsRQ22qbtanDp0ZncZqMeLZKdxRoI9KW02+mJpdO3sq2DV3z80qeapSX6eqHMcp0j3EFDZftqSHAASKIjB82Nbt4tpte8+8sHW6Eer17a0NvY1sJi1sUZ7sDFt5OC+vBW1mZDgLqu0QfMMiw/kKEpCjExRGJW5b73IVrct29HkYAWLjSUIyCOyHAGptG75GrdXix1kRslwDCMWozKg9kmZ3sW7lWk01tdF7x8teeDel7i7lr6kqZvdr9nG3tCjbq8WIZf3scLIkxKkrZ/RFPDfEWCYNJ4r73iQ4vDtrZHsmRazUYQ+HIAABCKQjMIyYtF1cdyNDTNY4c1BBZA326YDUWDLDVkVem3UW2qzx5mj8tNsp6c5B99terh/t7hz9yVBtdg1Y4in1qKN3LDo9vFpEYghAYCcERruvbo/UbKPWSj4fZgVA61CCDKv7cdZZSzTAhiNpXo6zrDixsE8brUK+G93fXoDdDYXyvRplSbxmjFj2iWm3hcNtd0h3tIVS5FN38mI9mqW7c9Yfo7M53CUEtKJbYG979JHOEJ32OO4remXyEwIQgECxBIydXrq1HaTDjNOHlwiyYvkvN8zoQYat5aijlIA2s2CUxBqVXuordPPsGx1WevUewwJn7z3cXVNAryiVOxp6VsgYVWk5MUgDgd0SMI71Af2SESlqzQhqKpnRg6i1KYCZ96PWMgAfVUQ9tTYr1UbtVK7Rh/FNxNKt7roGpNBmK8eIxWv2GYimA8+GZRvuSuaI8Nqfd41OQG494Q74Dg2Q731vFUZPo3bn6F1Ea153o83CBgQgAIGqCRjnp9jHCyMNjVDuEaHb5dpHGWPtm0nGsFWdK9FmFpdN3Z5JKAqgpYQmzdR9gqUQKUx3H6Wrz6hCVd3UvZDuVYxS3N5qUkIAAtsjgFqr2qeoterch1rL4LIpadS9B2wCu0ZjpPqmlFtzLynZ1i3cvW2s1CvZ+jFimavg92gQvYtD3Kdi5JKtojkFWoXIr77S1lHaVIFy9mi8f8psLz91E4/W0mXVbKvV3VxsQwACEKiawKwMartBaVzfPn9IZqpLb2vpbtijMMOK9rCHYatGL6PNLF6benFN/YOUpI46RKC6KSUYFcDa6cg4NMx9A6PSVNFUr6iuVUcdF6nXnc/QNvZAAAK7IoBaq9fdjoGgK3oJMhTlYtRaBncMp4F2r4hmW1pLyaa0loxU36gEo6pPJXSFn/Fhm3IluhgPZO6whfn3/P79W8iur6/dVYvd6emp/j06OlJ8/efPn9+/f3dn0UsTFxcX7jSjR8/Ozr59+zZ6qNkp9d/0pA8PD1MpdSqoHEchAYcODg4suaT4P3z4YElJGghAAAJVELi/vz8/P5/t9pu2qIvWsKL0h4eHxtZpJJLS0kikALE6dksujUdKHL2ft1RdURqGrYqc1TUVbdalMbX96dOnN2/eTB1t9ksu6q8rX6VgpzoZ9V3qVU5OTtxl9o5K615eXvZ29n7KgMYS7VftskF/vTTdn/RvXRpsQwACRgKoNSOo0pKh1krziNEe1JoR1JJkV1dXuqm0lNCIvUZuKWJpkVu6Y5WYbAt/+fLlbFy0SRwc6mzrGt/IEHe3V+E1b2u8PZ29Ym18vW7KQvuiPJ1q//+mTg6vOSBTNvT2q8xhXaN7FJ7u5eUnBCAAgQ0Q0AOw0U5vaqcGac3zVX+uIUYdo3pRPePVnzb0Uzt1SAmUbKqE0f3q5JVxAzxTN4FhKzXh1OWjzWYJqz9RYHe0o/DduaRX0bXm2485zFtiySwxEkAAApsngFqry8Wotbr8NbQWtTZkEnePQosKMDqEU8AhTQTWpdezU/eYxqKGeXtFhf0sYq2JnumaXL1Q4y6PDrcmibv7Db5R/ynLwvB0a0Bvwz7zvJeRnxCAAAQ2Q0ARmYCeebS7DtupO5/NwEzdEIat1ITzlI82m+WsZ05LIsXq09SzzdYym2DhXaLuTNS/JRKxs8aTAAIQ2BIB1FpF3kStVeQsh6moNQecKIfUrUkm2cO4U3eaUn2jczpV/lSW3n7ZEKVFw0JKjBE3VgqZJnZ50Zc011UxbOTyPYoUy5ieV0Z/yoZRZy+3oSnB+OxC51ysGikHAhCAQJkEFoZCRvtw9049v0w0ypRJOIpVDFtRMBZSCNps1hFSjLp58JrrIIUZfSZIgKckHdWpzjaQBBCAAAS8CKDWvHCtlRi1thb5FPUGaIA9RNLiolbPJuHkvnMcHpU+dD+Jtz+tkXqM26K2tFLWIx7ia/fc3d1ptV+tmCYB3ayb1q7gJsT60wkt92idYvuik23hvhs3NzcyRqthyhJNsmgsacyQDfp7+vSpb5le6VW+ZS1OvSEYtgqzlzEkhgAEILA6AXXLWoVzalH4WOZpGJZ6Zt3hAJ4MWwHQys+CNpv1kVbklGCTdu2JRmXUBAipVslX/atV52aLWpKg8ZTMaFbE62pXmaHPe0i7yhI6tyWQyQsBCMwSQK3NIlo3AWptXf6JaketJQLbLbbRe03EslFZrdZqhFYTsZTkk+KajVgar0QZoCB1Ig1ZQYy46wC2jWvJ62ZApxe4IAABCOyEgIbn5ltzlqdoRiYa1zWW6wMFiQZgoxm1J2PYqt2D2A8BCEAAAhCIQgC1FgVjikJQaymoUiYEvAjo84N6eG/Mokj0bMTZWFQvGTHiHpCif2pYffz48ayJimvo9JpNRgIIQAAC2yOg3k8PcvXXTN/zbWD7boqiwycnJ77ZSd8jwLDVA8JPCEAAAhCAAARQa0WdA6i1otyBMbsl8OnTpzdv3liarzfANEnckjIgzd8BeciyFgFFPSxVK7RhSUYaCEAAAtsjoAeqmvbbzvyV6tXSQPrTe9bt6z9Nq/WcVk/UtN2sF6R/CQpHPx8YtqIjpUAIQAACEIBA7QRQa0V5ELVWlDswZrcE9FKsse16z9WYMiAZMeIAaKtlMb5DTYx4NQ9RMQQgUBgBhX2J/K7oE4atFeFTNQQgAAEIQKAKAqi1dd2EWluXP7VDQASatyuMKIwfmTSW1kv2f73f/CyZgF6dtpiX9KmCxQDSQAACEIAABESAYYvTAAIQgAAEIAABCJRMALVWsnewbScE9A06Y0v1KfVEKxE3BhAjNjqiiGSWR3xamiTpGVMECIyAAAQgAIEaCDBs1eAlbIQABCAAAQhAYL8EUGv79T0tL4aAfaGJpJOIxYMYcTEnxZwhWlVzLsl/jjOJ2EKJNBCAAAQgkJoAw1ZqwpQPAQhAAAIQgAAElhBArS2hR14IRCFgX2hCX9M5OzuLUulUIcSIp8gUt9/yfE9Ga+Z5caZjEAQgAAEI7I8Aw9b+fE6LIQABCEAAAhCoiQBqrSZvYetGCXz+/NnYsvfv3xtTBifjm3XB6HJntKwTdHx8zNeZcjuG+iAAAQhAYIwAw9YYFfZBAAIQgAAEIACBUgig1krxBHasR0Cz6X/+/Kn614qnGSO/mkT8+vXr1JyIEacmHK38b9++zZbFJOJZRCSAAAQgAIE8BBi28nCmFghAAAIQgAAEIBBGALUWxo1cGyBwdXWlCby9S0BxWC3f+vbt22yTL2XGw8ODhee7d+8syRamOfjz58/CIsieh8DBwcFsRXoM+PTp09lkJIAABCAAAQikJsCwlZow5UMAAhCAAAQgAIElBFBrS+iRt1ICd3d3CgQ3c4enmvDx48cMk3ZVuyJ4liVfFLzWssVT1kbcz3rEEWEmLMqylrwmxhMgTugDioYABCAAATMBhi0zKhJCAAIQgAAEIACBFQig1laATpVrE/jw4cPp6ak7QCwb37x5c3Nzk9pYVWEJEMsM43oUyw0mRrycYY4SehPgR6t89erV6H52QgACEIAABDITYNjKDJzqIAABCEAAAhCAgBcB1JoXLhJvgMCnT5/sKzZornHqJhuN0XzQPJOa1V5ixKmdHqd8uu84HCkFAhCAAASyEGDYyoKZSiAAAQhAAAIQgEAgAdRaIDiy1UlAk3Y1O9huu5YJTjqV2D6JWAtf2M1emJIY8UKAruxa5eTi4kLrPxweHmqhH/17dnamBxeuPBPHZuefP3nyROVP5GY3BCAAAQhAYJ4Aw9Y8I1JAAAIQgAAEIACB9Qig1tZjT811EzBO2u02cjYQ103su22058WLFwok+hYenJ5v1gWjc2XUyj56QDH1XE6rTX/58sXuZi1NfXR05Krvr7+yrajtNoOjEIAABCBQIwGGrRq9hs0QgAAEIAABCOyHAGptP76mpdEJXF1dBawdoQVdw2Z5ztqvYi2TmhU81NLJOeeDMo941nfeCeTsx48fTwWIVZymrD9//tw+a91RVGOczptsq5N44yADBCAAAQiUTYBhq2z/YB0EIACB0gloRovmNlq+f1V6S7APAqUSQK2V6hnsqoPA58+fyzFUg6ZxErFml+YMEAsRMeLI54k+kmh5GqBa9RBDZ4al+tkYMV+rs2AkDQQgAAEIDAkwbA2ZsAcCEIAABIwEdDujlyP1yqM+E69ZMicnJwoWG/OSDAIQMBJArRlBkQwCUwRmo2qjGfWxuNH9C3cqQKyZo7OFZF5lorGHGPGsXzwSaPq68WmACtU5YXyUMXs22yv1aAxJIQABCEBg6wQYtrbuYdoHAQhAIC0BTVXp3qroldhnz54Z58GktYzSIbAVAqi1rXiSdqxGwP4Sf8/EFDFiPUm1RAJVta79nj0ZfhIjjgZZYsh3fRPNG5+tXi9tSWw5kkmZZZ587jCGQxCAAAQgUAsBhq1aPIWdEIAABMokoHHk+vq6Z5vmwVjucXq5+AkBCIwSQK2NYmEnBLwIuENqjqJevnzpOBp2yBg2/Pr1a1j5C3MRI14I8J/sAZN5LR9JHAqvf6r879bbt297e/gJAQhAAAIQmCXAsDWLiAQQgAAEIOAgcHt7O3rUco8zmpGdEIBAjwBqrQeEnxAIIGBZ2GFYbIo1XfUhMUvAWo9atXbT0KQMe4gRx4Gs53uW6eIBlbmfw2uBkrVOnYC2kAUCEIAABAohwLBViCMwAwIQgEC9BKZudKf219tSLIfAKgRQa6tgp9LtEQgYlR49evT+/fu4KLR2hCVsqGmgKeYvG9tCjNgIaiaZO5I7lVmn3dShZr8WmnA/h49+1rrt4SgEIAABCGyDAMPWNvxIKyAAAQisSGBqZtavX79WtIqqIbAZAqi1zbiShlRHQMHcuGu6KrhnmZisNPpG5Yq4iBHHgd/9VoO9xNkFsN0LTTCJ2I6alBCAAAQg0CXAsNWlwTYEIAABCEAAAhAojQBqrTSPYE+lBGYjb712aS5m9Jm8z58/n3qw2tauEN+nT5/an6tsECOOg90923eqjtPT06lDzX73k0MmEbvpcRQCEIAABKYIMGxNkWE/BCAAAQgsJDB7G7ywfLJDYCcEUGs7cTTNTE3AK0asONvFxUVck87OzmbXu3j27JkWo4hbb0BpfwfkIcuQQNgbVXpKMCyq3XN3d+cYFXTishJxy4oNCEAAAhDwIsCw5YWLxBCAAAQgAAEIQCAzAdRaZuBUt1UCxhixkmma5tOnT+Ny0JTk2XcCFCC+ubmJW29YacSIw7j1cwU8Ldf5p4cJ/YI6vx3ThJU3+pONTs1sQgACEIDAxgkwbG3cwTQPAhCAAAQgAIHKCaDWKncg5pdCwBH21UfCFF7TK/5aCNiRLLglChC7l5BVyZo8WsIM4qaNxIiDff2vjDqxfHvwjx8//quIf//QN0wdZ5I7779L4hcEIAABCECgT4Bhq0+E3xCAAAQgAAEIQKAkAqi1kryBLXUTUAhYn6Fr26C4sD4i1/5MtGEJEMuw1dcg7jaf9Yi7NMK3dYZ5ZdZ5EDyJ+O3bt+68XpaQGAIQgAAEdkiAYWuHTqfJEIAABCAAAQhURAC1VpGzMLVwAr2FXrU68IcPH9LZrEmfmpXsmPfZVK3Zn0UFiGUVMeI4Z4VX9z37sUKdT5eXl6OWPXnyJOmpPFopOyEAAQhAYGMEGLY25lCaAwEIQAACEIDAxgig1jbmUJqzIgHNs+xdUO/evVPkLYVJ+rSYFq9wfF1Mleotgdvb29evX6cwYEmZxIiX0Psn7/n5+T8/nFt6UDC71IhmGU+VoSW0pw6xHwIQgAAEIGAkwLBlBEUyCEAAAhCAAAQgsAoB1Noq2Kl0qwSGwTRFcqOHiTWnU8VqnrIDo6Z+KkGK5Y8dlRoPESM2gppJpnVG3Cl0Eig6rC+Tzj4o0NcMp2akf/369eTkxF0RRyEAAQhAAAKzBBi2ZhGRAAIQgAAEIAABCKxIALW2Inyq3h4BxWR70zEVqI0YJtb0YVWh6cludO/fv1fKw8NDd7K1jhIjjka+d7Y15epJxY8fP/78+aOTQNHh2fNADzGmnhYqxMwyxNG8RUEQgAAEdk+AYWv3pwAAIAABCEAAAhAomgBqrWj3YFxtBLT4r6Zvdq1WmFhrUMy+69/NMtzW5+/0RGd2fQlVrfDgxcXFsIRy9hAjjuYLPQ3QkiK94mafIXTTK0Css+rh4aG7s9nWd+pmJyAPc7EHAhCAAAQgMEWAYWuKDPshAAEIQAACEIBACQRQayV4ARu2RODbt2+9MLFCcJqpqRmZAZFiZVHGx48fTy0G0KBTqFCTPjVztPyFAYgRRzvbNUd4uL6JHkrodLF8ZU6ny9SqJQoQW0qI1hIKggAEIACBHRBg2NqBk2kiBCAAAQhAAAIVE0CtVew8TC+SgK6pYZhYlmqnIsU6qtmZivxqavCU+YrdKUCnicNKrCzKOJWy2a+3ARQYrGXS54GWQXC3h6NeBDR3/c2bN6NZdGbob7gutU6+z58/X15ejubS04ZaTqZR+9kJAQhAAAIlE2DYKtk72AYBCECgZAK6SR59aVLv7TrurktuEbZBoEwCqLUy/YJVVRPQmg9TUbi2XZr/e3R01PzU18VGX/pvEw83FADUqwAKJQ8PFbuHGHF81+iZw9Sawk1lmtku5aRTTSfZ9+/f9Uhhygh9pI41iKfgsB8CEIAABKIQYNiKgpFCIAABCOyNADHivXmc9q5IALW2Inyq3ioBzQhW7M4RkQtruCLLig7rGWpd0eGmscSIw5w+k2v5qfbs2TOtXFHjKTWDhsMQgAAEIFAeAYat8nyCRRCAAARKJ0CMuHQPYd+2CKDWtuVPWlMKAc3T15v9mr653KAXL14oOlz1RE/WI15+GoyUoAUl9IKVZpWPHJvbpWcOig7f3NwQIJ5DxXEIQAACEIhDgGErDkdKgQAEIAABCEAAAmkIoNbScKXUvRPQ4q56AHN7e6sIr8Jxvji0SIDiwgriaSFfzfevOkCstjOP2PcE8E5vfyihNSh0brH6sDdiMkAAAhCAQDwCDFvxWFISBCAAgS0TYB7xlr1L28omgFor2z9YVzEBTffUnGJ9iU5rUDRrELeLUTTLE+vf09NThYYVwdPGxiZ3EiPOdO7+/v1bJ5n+9HRCC123y103p1cTHT45OclkDdVAAAIQgAAEnAQYtpx4OAgBCEAAAn8RI+YkgMC6BFBr6/KndghsjwAx4u35lBZBAAIQgAAEIAABCEAAAhBIS4AYcVq+lA4BCEAAAhDIS4D1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+LskY7B/U2yFAAAgAElEQVQFAhDwI/D79++fP3/++vXLLxup4xE4Ojo6Pj4+PDyMVyQlQQACEIAABCAAAQhAAAIQgAAEIACBrASIEWfFTWUQiEXg4uLi8+fPDw8PsQqknCUEHj16dH5+/v79e4LFSzCSFwIQgAAEIAABCEAAAhCAAAQgAIFVCBAjXgU7lUJgEYGzs7Nv374tKoLMUQkoWK+Q/e3t7d3dXdSCKQwCEIAABCAAAQhAAAIQgAAEIAABCCQnwHrEyRFTAQTiEri/vydAHBdprNK+f/9+c3MTqzTKgQAEIAABCEAAAhCAAAQgAAEIQAACeQgQI87DmVogEI2AApHRyqKg2ATwTmyilAcBCEAAAhCAAAQgAAEIQAACEIBAcgLEiJMjpgIIQGA/BLQw8X4aS0shAAEIQAACEIAABCAAAQhAAAIQ2AYBYsTb8COt2BGBZ8+e7ai1tTX19PS0NpOxFwIQgAAEIAABCEAAAhCAAAQgAIG9EyBGvPczgPZXR+Dw8PD9+/fVmb0Hg1+9evX06dM9tJQ2QgACEIAABCAAAQhAAAIQgAAEILAlAn9vqTG0BQI7IXBxcfHkyZPr6+vb21sWwF3d6cfHx5rc/eLFi7Ozs9WNwQAIQAACEIAABCAAAQhAAAIQgAAEIOBLgBixLzHSQ6AIAgpHEpEswhMYAQEIQAACEIAABCAAAQhAAAIQgAAEKifAWhOVOxDzIQABCEAAAhCAAAQgAAEIQAACEIAABCAAAQgsIECMeAE8skIAAhCAAAQgAAEIQAACEIAABCAAAQhAAAIQqJwAMeLKHYj5EIAABCAAAQhAAAIQgAAEIAABCEAAAhCAAAQWECBGvAAeWSEAAQhAAAIQgAAEIAABCEAAAhCAAAQgAAEIVE6AGHHlDsR8CEAAAhCAAAQgAAEIQAACEIAABCAAAQhAAAILCBAjXgCPrBCAAAQgAAEIQAACEIAABCAAAQhAAAIQgAAEKidAjLhyB2I+BCAAAQhAAAIQgAAEIAABCEAAAhCAAAQgAIEFBIgRL4BHVghAAAIQgAAEIAABCEAAAhCAAAQgAAEIQAAClRMgRly5AzEfAhCAAAQgAAEIQAACEIAABCAAAQhAAAIQgMACAsSIF8AjKwQgAAEIQAACEIAABCAAAQhAAAIQgAAEIACBygn8HdH+g4ODiKVRFAT+/PkDBAhAYDMEGCM240oaMkqgzDGL627UWewsjUCZl09OSr9///758+evX79yVrq8rtvb26lCbm5upg6Vuf/o6Oj4+Pjw8LBM87JZxaiRDTUVrUKgzOGG626Vk4FKRwkcRLxIOLNHEbMzmEDEkzPYBjJCAAKxCDBGxCJJOWUSKHPM4ror82zBqh6BMi+fnpGJfl5cXHz+/Pnh4SFR+RTrReDRo0fn5+fv37/fbbCYUcPrhCFxdQTKHG647qo7kTZsMDHiDTu3+qaV2YNXj5UGQGAlAqiflcBTbSYCZY5ZXHeZ3E81ywiUefksa5Mp99nZ2bdv30xJSZSRwJMnT+7u7jJWWFBVjBoFOQNTEhAoc7jhukvgaooMJECMOBAc2TIQKLMHz9BwqoDAJgmgfjbpVhrVEihzzOK6ax3ERskEyrx8UhO7v79//Phx6looP4zA169fFcEPy1t1LkaNqt2H8bMEyhxuuO5mHUeCbAT4Zl021FQEAQhAAAIQgAAEIAABCEDgPwS+f/8OiGIJ4J1iXYNhEIAABCCQjgAx4nRsKRkCEIAABCAAAQhAAAIQgMAIAS19O7KXXWUQwDtl+AErIAABCEAgKwHWmsiKm8q8CJT5JohXE0gMAQi0BHiLqkXBxiYJlDlmcd1t8mTbXqPKvHxSc/79+/fR0VHqWig/jMCPHz9OTk7C8ladi1Gjavdh/CyBMocbrrtZx5EgGwHmEWdDTUUQgAAEIAABCEAAAhCAAAT+Q+Dw8PD9+/ewKJDAq1ev9hkgLtAXmAQBCEAAAjkJMI84J23q8iNQ5lM+vzaQGgIQ+B8BnpD/jwT/b5NAmWMW1902z7bNtarMyycP5pubm+vr69vbWxbAzQPcUcvx8fGzZ89evHixz6/VNWQYNRxnCIc2QKDM4YbrbgOn1maaEDNGvBkoNAQCEIAABCAAAQhAAAIQgAAEHAQ+fPjw7t27YQIFW+/v74f72QMBCEAAAhCAQMkEWGuiZO9gGwQgAAEIQAACEIAABCAAAQhAAAIQgAAEIACBtASIEaflS+kQgAAEIAABCEAAAhCAAAQgAAEIQAACEIAABEomQIy4ZO9gGwQgAAEIQAACEIAABCAAAQhAAAIQgAAEIACBtASIEaflS+kQgAAEIAABCEAAAhCAAAQgAAEIQAACEIAABEomQIy4ZO9gGwQgAAEIQAACEIAABCAAAQhAAAIQgAAEIACBtASIEaflS+kQgAAEIAABCEAAAhCAAAQgAAEIQAACEIAABEomQIy4ZO9gGwQgAAEIQAACEIAABCAAAQhAAAIQgAAEIACBtASIEaflS+kQgAAEIAABCEAAAhCAAAQgAAEIQAACEIAABEomQIy4ZO9gGwQgAAEIQAACEIAABCAAAQhAAAIQgAAEIACBtASIEaflS+kQgAAEIAABCEAAAhCAAAQgAAEIQAACEIAABEom8HfJxmEbBCDgJvD79+/b29smzcPDgzsxR+MSePToUVPg6enp4eFh3MIpDQIQgAAEIAABCEAAAhCAAAQgAAEIZCNAjDgbaiqCQEwCFxcXnz9/Ji4ck+mCshQvPj8/f//+PcHiBRTJCgEIQAACEIAABCAAAQhAAAIQgMA6BIgRr8OdWiGwhMDZ2dm3b9+WlEDeuAQUrFfIXnO67+7u4pZMaRCAAAQgAAEIQAACEIAABCAAAQhAIDUB1iNOTZjyIRCZwP39PQHiyEwjFff9+/ebm5tIhVEMBCAAAQhAAAIQgAAEIAABCEAAAhDIRIAYcSbQVAOBWAQUiIxVFOVEJ4B3oiOlQAhAAAIQgAAEIAABCEAAAhCAAARSEyBGnJow5UMgMoH2U2mRy6W4GATwTgyKlAEBCEAAAhCAAAQgAAEIQAACEIBAVgLEiLPipjIILCdwenq6vBBKSETg2bNniUqmWAhAAAIQgAAEIAABCEAAAhCAAAQgkIgAMeJEYCkWAqkIHB4evn//PlXplLuAwKtXr05OThYUQFYIQAACEIAABCAAAQhAAAIQgAAEILACgb9XqJMqIQCBZQQuLi6ePHlyfX19e3vLArjLWEbIfXx8rOnDL168ODs7i1AcRUAAAhCAAAQgAAEIQAACEIAABCAAgbwEiBHn5U1tEIhEQOFIIpKRWFIMBCAAAQhAAAIQgAAEIAABCEAAAhDYNQHWmti1+2k8BCAAAQhAAAIQgAAEIAABCEAAAhCAAAQgsHMCxIh3fgLQfAhAAAIQgAAEIAABCEAAAhCAAAQgAAEIQGDXBIgR79r9NB4CEIAABCAAAQhAAAIQgAAEIAABCEAAAhDYOQFixDs/AWg+BCAAAQhAAAIQgAAEIAABCEAAAhCAAAQgsGsCxIh37X4aDwEIQAACEIAABCAAAQhAAAIQgAAEIAABCOycADHinZ8ANB8CEIAABCAAAQhAAAIQgAAEIAABCEAAAhDYNQFixLt2P42HAAQgAAEIQAACEIAABCAAAQhAAAIQgAAEdk6AGPHOTwCaDwEIQAACEIAABCAAAQhAAAIQgAAEIAABCOyaADHiXbufxkMAAhCAAAQgAAEIQAACEIAABCAAAQhAAAI7J0CMeOcnAM2HAAQgAAEIQAACEIAABCAAAQhAAAIQgAAEdk2AGPGu3U/jIQABCEAAAhCAAAQgAAEIQAACEIAABCAAgZ0TIEa88xOA5kMAAhCAAAQgAAEIQAACEIAABCAAAQhAAAK7JkCMeNfup/EQgAAEIAABCEAAAhCAAAQgAAEIQAACEIDAzgkQI975CUDzIQABCEAAAhCAAAQgAAEIQAACEIAABCAAgV0TIEa8a/fTeAhAAAIQgAAEIAABCEAAAhCAAAQgAAEIQGDnBIgR7/wEoPkQgAAEIAABCEAAAhCAAAQgAAEIQAACEIDArgkQI961+2k8BCAAAQhAAAIQgAAEIAABCEAAAhCAAAQgsHMCxIh3fgLQfAhAAAIQgAAEIAABCEAAAhCAAAQgAAEIQGDXBIgR79r9NB4CEIAABCAAAQhAAAIQgAAEIAABCEAAAhDYOQFixDs/AWg+BCAAAQhAAAIQgAAEIAABCEAAAhCAAAQgsGsCf++69TQeAhCAAAQgsIDA79+/f/369fDw0Pz76NGjo6Mj/asiT05OFhRMVghAAAIQgAAEIACB+AQQb/GZUiIEILAVAsSIt+JJ2gEBCEAAAokJ3N3d3d7efv/+/efPn9pQaNhdoYLFp6enx8fHT548efbsGVFjNy6OQgACEIAABCAAgbgEEG9xeVIaBCCwbQLEiLftX1oHAQhAAAKLCGiyybdv3758+aJ/Z4PCvZqUXrnanQoZK1J8fn6ufw8PD9v9bEAAAhCAAAQgAAEIxCKAeItFknIgAIG9ETj48+fP3tpMeyEAAQhAAAKzBG5ubi4vL7tB3tks9gQvXrx49erV2dmZPQspIQABCEAAAkUR+PDhw7t374Ym6QWa+/v74X72QCA1AcRbasKUDwEIbJsA36zbtn9pHQQgAAEIeBP49OmT1oV4/vx5ogCxDLq+vlb5mk2sG2xv+8gAAQhAAAIQgAAEINAhgHjrwGATAhCAQCAB5hEHgluSrVkmX8tZtp850nb3q0f6qfL1MvLHjx9Zv3IJavJCAAIQ8CKgGwxNifJdU6L5SF1TkW9e5VL29+/fv3792stUEkMAAmsRQMitRZ56SyPAPOLSPLJPexBv+/Q7rYZAjwDyrAck7Ccx4jBurlzdU7MJ/jbhYP2rP1fOwTFe1BogYQcEIACBJAT0SRMt/qDv0blLbz9Apw39jT7G0yjQdPiahtx8485dZnNUpSlS/PLlS0ti0kAAAukIIOTSsaXkjREgRrwxh1bXHMRbdS7DYAgEE0CeBaPzykiM2AvXeGKtt6U1K5tv3PtGgcdL/N9eTS7TlfC/X/wPAQhAAAJJCFxcXKgbdxSt5YP1rbmwAK66cX3yTotLWFauUEWfP3/mi3YOX3AIAtEJIOSiI6XAnRAgRrwTR5fZTMRbmX7BKgjEIoA8i0XSqxxixF64RhLr6eXp6enIgRi7tNyE1t2PURJlQAACEIDACAGJDwV/p6YPP3nyREtPhIWGh5U1Qkch4OGh7h49HVRMmc/ZdZmwDYF0BBBy6dhS8uYJECPevIvLbCDirUy/YBUEIhJAnkWE6VUU36zzwjWSWK8Gj+yNtEsx4kglUQwEIAABCPQJ6CHc48ePRwPE6n71dojUSawAserWwhRaMk+rz2uycN+Uzm+taKzP2Wl2TGcfmxCAQCoCCLlUZCkXAhCAQAICiLcEUCkSAsURQJ6t5RJixEvJjwYXlhb6v/zEiP9Hgv8hAAEIRCagcK1CscNCNXdY0WHdgTx9+nR4dPkerSNxdXX19evX7pfuhsVq7YuI4elh+eyBAAQaAgg5zgQIQAACtRBAvNXiKeyEwEICyLOFAIOzEyMORpc8o8IHiSIUyU2nAghAAAJlE9DrsW/evBnaqEfWmjucoe/VUhJav979IFBLGMsSVqUfuok9EKiCAEKuCjdhJAQgUAsBxFstnsJOCJRMAHnm9g4xYjef+aPuV4bn80+nSLfM8XSdHIEABCCwfQKj6yceHx9r+nDOFR40oVizld++fesgrkfoGgsIEzsQcQgCCwkg5BYCJDsEIACBDAQQbxkgUwUEyiGAPFvLF3+vVfFm6tVwpRt4fa1eS0yqUVpHUv9qu7cR0F73/LKAAskCAQhAAAJ6S1GfoetxkArR+g+9nXl+ahA5OjoamtTWrunGGmUUv1ZMud3JBgQgEIsAQi4WScqBAAQgkIgA4i0RWIqFQLEEkGdruebgz58/a9W9n3r15rI+Uq9v2TeBY2PDFRHI8L6z0RiSQQACENgAAc3bHa5BrJm8UiHrtk4GOMLEsk2rJOthJGHidd1E7bslgJDbretpuJvA1OClV3Pu7+/deTkKASMBxJsRFMkgsDcCyLMUHidGnILqeJl6WViCyR4mJnw/zpG9EIAABIII6H718ePHvaxagDjn+hK92rs/9YU6LUDc3dPb1ssluk3q7eQnBCCQjQBCLhtqKqqFADHiWjxVr52It3p9h+UQyEMAeRaXM+sRx+XpKk3zv+xLDLPQhAslxyAAAQj4ExidQVxIgFit0WIXmizsaJbmEZdjrcNODkFgqwQQclv1LO2CAASKJYB4K9Y1GAaBQgggz+I6ghhxXJ4zpekTijMp/neYGPH/SPA/BCAAgQgEXr9+rYV9uwW9evVq9SUmuvZoW6sS9fb0fl5eXjKVuMeEnxDISQAhl5M2ddVLwH6l1NtGLM9AAPGWATJVQGADBOyDDnG2WXfzzbpZRDET9CIUjqILPHc1x0326/LTbGgWSnb4jkMQgEBpBBRX1YrwXas0Y1ffP+nuKWH75OTk48ePb968cRijCTU/fvxQSkcaDkEAAokIIOQSgaVYCEAAAj0CiLceEH5CAAJTBJBnU2QC9rMecQC08CwHBwfGzOUsRqxFoBSw0DvOXcsVKdYinnq0293JNgQgAIEyCSii2pUO6sH0s9jvv+kh3Pfv3x0kFeDWJxocCTgEAQgkIoCQSwSWYisloKeto881NdmFt14q9Wk5ZiPeyvEFlkCgcALIs4gOYq2JiDBnitJa2jMp/ne4nEnEUn76xFMvQCwz9eU9KUJ9Yel/JvM/BCAAgUIJaA3fboBYVmpOcbEB4sY8N0pFkAucBO22maMQ2AABhNwGnEgT4hKY+tSKe3n9uDZQ2iYJIN426VYaBYEUBJBncakSI47L01Xa7e2t63DnWCExYi0uMTo1oLX0+vqaOQItDTYgAIECCUg0aA3frmHqYAt/vqV5xLOjwLt37+x6qNt8tiEAgWACCLlgdGTcKoGp1edmR7GtAqFdUQgg3qJgpBAI7IQA8iyuo4kRx+XpKm04G3cqdQm6SmOzPug0ZWG7v7fEZ7ufDQhAAAIlENCqOD0zJCN0T6u/s7MzzVIpc9GGodm9VuhlDksX3cvFTwhAYAkBhNwSeuTdKoHhgKVJxBpht9pe2pWBwPCkQrxlwE4VEKiUAPIsruNYjzguT1dpCkm4l5hsM5ewGLHWGrbEf4+Pj7VgcWs5GxCAAATKIaBnXUdHR7P2qB/Tl+JKu6G1DBl8vG7WuSSAQEQClquyqQ4hFxE7RZVP4MOHD7pr0LJOWu7//PxcAb6SF3Qqn+fOLUS87fwEoPkQ8CWAPPMl5k7PPGI3n5hHjQHiEiYRq9mWALGSSQvGZERZEIAABOIRGM5DGS1bt7XPnz/X6jqjR9faaZkmrBUn1jKPeiGwQwIIuR06nSZbCOilHE0Z0aMRRfe0XD4BYgs00kwRQLxNkWE/BCAwSgB5NooleCcx4mB0fhnt6/aWECO2x0qmPlXhR4fUEIAABGIT0J1qbyVidw2a+qQs7jQ5j+pljtnqtCg8b3LMUiIBBKIQQMhFwUghEIAABBwEEG8OOByCAASGBJBnQyYL9xAjXgjQmr2uRVLqstbqA9JBAAJ7IvDlyxff5hqnrvgWG5z+xYsXs3mZSjyLiAQQiEKgLmlUl7VRHEQhEIDABggg3jbgRJoAgZwE6hI8VVhLjDjTCWw/G7ScSiabpquxW6uvUkwXwxEIQAACqxHQHFvfuu1dn2/JYek1tXk2I1OJZxGRAAJRCNj7B4RcFOAUAgEI7JAA4m2HTqfJEFhCAHm2hN5oXmLEo1ji76xokRS946PVOY0ITk5OjClJBgEIQCAbAfVjdsXQWmXv+tosSTeMSw8Zl49PaiqFQ2DzBBBym3cxDYQABNYlgHhblz+1Q6BGAsiz6F4jRhwd6UiBdS2SYg+sGOMXI0TYBQEIQCAlgYB3FWXOw8NDSqO8y9ZnfyzvahAj9iZLBgh4EkDIeQIjOQQgAAFvAog3b2RkgMC+CSDPUvifGHEKqv0y64q62q21BC/6LPgNAQhAID0Bez/WteXRo0fdnyVsW74LqtC2XSGV0ChsgEB1BOxdSgmPz+3WIuSqOxUxGAIbJmDvu7oQEG9dGmxDYFcE7J0G8sx+YhAjtrMKT2k/d+taw66EKy3cK+SEAAS2SyBs1QhLQDYzM2ME5/LyMrNhVAeBXRFAyO3K3TQWAhBYhQDibRXsVAqBegkgz1L47uDPnz8pyqXMloBWVjo6Omp/OjYUcl19LpjdWjWEk8fhTQ5BAAIrEjg4OAio/ePHj69fvw7ImC7L/f3948ePLeXTIVsokQYCAQTs0gghF4CXLBCAAAQaAog3zgQIQMBOAHlmZ+WVknnEXrhCEtsfbpQwLddurXF2Wwgy8kAAAhBYg8D5+fka1brqtH8X9OrqylUQxyAAgVACdmmEkAtlTD4IQAACgQQQb4HgyAaBygkgzxI5kBhxIrD/FFvXuXt7e/uP6c6tEm6EnAZyEAIQ2C+B4+Nj38a/fftW34jzzZUhvbEt9rEmg81UAYEtEbBfXCVII4Tcls492gKBXREwCp4uE8RblwbbENgVAeRZIncTI04E9p9i7ecuixH/Q40tCEAAAgsI+N5mKP2HDx8WVJgwq7EtYV8DT2g3RUNgKwQQclvxJO2AAASKJmAUPG0bEG8tCjYgsEMCyLNETidGnAjs/y9Wi6QYV98vYe6JjP7+/buRyNnZmTElySAAAQhkJqB5JV41fv361St9zsTGW6aHhwctXpzTMOqCwB4IIOT24GXaCAEIlEAA8VaCF7ABAlUQQJ6lcxMx4nRs/1Oy/eFGCTFi+xfzWIw47XlD6RCAwDICeohl7FQfPXqkV7Pty/4usysktyw0Zru+vjamJBkEIGAkgJAzgiIZBCAAgYUEEG8LAZIdAvshgDxL52tixOnY/qfkus7duqxN6zlKhwAEKiegh16zT7MUR9arHiWs8+OAbZxHrBLs65A6quMQBCDQJVCXNKrL2i5ntiEAAQiIAOKN0wACELAQqEvw1GUtMWLLGRiexn42lBCksFtrnKAXDo6cEIAABBYTuLu7+/jx42iM9cWLF1pfQrciZX6nrtv0o6Oj7k/Htn2xIEchHIIABLoE7NIIIdflxjYEIACBMAKItzBu5ILArgggz9K5++DPnz/pSt95yVokxXhvr5CrfZ2HdFQPDg6MhXPaGEGRDAIQKIGAFurVfGGt2CtjFDIuIZRjx3J1dXV+fm5MT+dsBEUyCFgIIOQslEgDAQhAIAUBxFsKqpQJgQ0QQJ4ldeLfSUvfeeH2hxslTMu1B6lnX9/eud9pPgQgUBoBLTdc8orDblz29YhVjmbf1BUBd7edoxBYlwBCbl3+1A4BCOyZAOJtz96n7RBwEECeOeAsP8RaE8sZTpZQ17lbl7WT0DkAAQhAYMcEWJJ4x86n6fEJ1CWN6rI2vrcoEQIQgECdBBBvdfoNq1cjUJfgqctaOZUYccIz2342lDDty76QZQmznhO6jaIhAAEIlETAuGZRY7KW1CjJdmyBQN0EEHJ1+w/rIQABCKxEAPG2Eniq3QUB5FlSNxMjToVXi6QY79ULCbnar7Szs7NU1CgXAhCAAAT+TeDXr1//3uH6ZRx3XEVwDAIQ+C8BhBwnAgQgAAEIhBFAvIVxIxcEZgkgz2YRLUxAjHghwMns9pBrCTFiLWE52ZJ/H2Ax4n/z4BcEIACBgggQIy7IGZhSOQGEXOUOxHwIQAACdRBAvNXhJ6wsgwDyLLUfiBGnIlzXuVuXtal8RrkQgAAEyiPw8PBgN4rbDDsrUkLATaAuaVSXtW7yHIUABCBQOwHEW+0exP5iCdQleOqytnE6MeJUJ7/9bChhMWK7tSXMek7lM8qFAAQgUB4Br9cVve5JymsrFkGgIAJ2aYSQK8htmAIBCECgAAKItwKcgAnbJIA8S+1XYsRJCN/f3xsncxUScrVfaSxGnOSMoVAIQAACkQhola5IJVEMBPZLACG3X9/TcghAAALZCSDesiOnwioJIM8yuI0YcRLI9pBrCTFiFiNOchJQKAQgAIEYBHynBntNXYlhIGVAYIMEEHIbdCpNggAEIJCLAOItF2nq2RcB5FkGfxMjTgK5rnO3LmuTOIxCIQABCJRKgJhvqZ7Bri0TqEsa1WXtls8b2gYBCEDgvwQQb5wIEEhBoC7BU5e1rb+IEbcoYm7YzwbWsIvJnbIgAAEIbI6AceWitt2+U1fajGxAAAItAYRci4INCEAAAhDwJYB48yVGeghYCCDPLJQWpiFGvBDgSHYtkmK8RS9hoQk14Pb2dqQZY7tYjHiMCvsgAAEIJCTge5vB1JWEzqDofRBAyO3Dz7QSAhCAQCoCiLdUZCl3xwSQZ3mcT4w4Pmf7w40SYsT2K+3JkyfxYVEiBCAAAQg4CfjeZjgL4yAEIDBPACE3z4gUEIAABCAwTQDxNs2GIxAIJIA8CwTnme1vz/QknydQ17lbl7Xz9EkBAQhAIA0BPVGT4m/+mpdFmhm72n706NHR0ZH+PT4+Pj09jbuIkPHFlLbRvunbjGxAAAINgbqkUV3Wco5BAAIQyEkA8ZaTNnVBICmBugRPXdZ2HUeMuEsjzrb9bIgbRwiz3m5tCbOew9pILghAAAIBBO7u7tRD6k8L8vgGXvXihfrM8/Pzhf287m18LVeo2jcL6SEAgS4BXfXdn47thRe4o2T7Ibu1CDk7VVJCAAKVEkC8Veo4zIbALAG74EGezcJ0JDj48+eP4zCHfAnofv7x/2vvDI+0xrW1e7g1AVwIYSCCAyGcngiAEAYioAkBiIAmBJoIgBAGIhgIAchgvqeuv1LpSLa8JcuS7Hfxg/Jry9LWkqz9aNel9PMAACAASURBVFtWP3hguUtK/dOnT5aUu6a5e/euMfZBV9m1IcgcAhAYgcDPnz/fvXv3/v37r1+/VrFHK4tfvHjx7Nmzstw01dHC5Kx7FdEeQRhl2UxiCIxDACE3TltgCQQgAAELAcSbhRJpIHBoAsizZs13ueuI1cn0IkJRAH04rO+FFSfVgbhPnwxrVj+tAsv9K232lxsjrOYQBGOAmM2Imz2TFAQBCLQnoNmF4sIfPnywj+FGI+VZnj9//vLly1evXhVEiifHZCxrnGRyLnKvgin79W9ysjLP97CKfcsP6j3lfmZPk0YFzWVMYIMskQHy9bKBkPp+TbBrzgg54UXI7drHyBwCEBiZAOLN3jpamhaEPiSEpIK0VZqm+du/e7NbQsrTE0CeqYmPLc+0OPRy/mmK+PbtW00INSbaH87Hjx9rhmmkpMTGnO15GosuSCYaRmu1Dq4gf26BAAQgMDiBv//++88//zSOhHEyeRO7Q5EKzx35NfbGhabPqEa9mE8w7UBUETFR9FzeuaLNk69XzmlQ/lUJA70kqGgDWe1EACEXgEXIBUD4CQEIXAIBxJuxlQXKGJ2QeJMerqvHjEaS7AQEkGdBIx5anv0rqMxZf378+NE4PvqTRv9YE0jLxNs+N96CWlGDrNmvX5Eux8Iig5mBb2l07oUABOoSsOvmadjUICb1LJevOO+shtZJXVICJdPSjKXBVgnsFZHrWcpn6fysbfYSy1JqeN/olQTN4mRXzRNeuyMOGOpGudcuAFfrRQKEXNBdG/9EyPEMQgACIxBAvBlbIReU8ynDrgyT1JRtCunof4k91JqxJ+ydDHnmnp0uB3vIs/PHiLdMF+Nm1nKnxGOmsTi+ZfaMpv2JfNKXCkIGszZ0OZm7hi6NgqsQgAAECghk6WaJUamfslIU95yNV+q8McPZ29OjtzHnWskEJxEQT5saX0072bTNFS3JiuOnreLqdgIIufhJ6XgGIbe9S5MDBCBQQADxZocmNbXFTUjXiba9uL1TzsoAKeQtonFvmy8h/9l2Ke546dYkzrYKtqI8O3OM2N5rp+i7Yq+atyscoIPEtDwR3lWJq403JUg/A4kxRW/MjEWMmUyIErXjEgQgAIG9CWj1gWV4rPjpw6xSl69ZrWnZgL+aba0EMm/1naWmGSKpyk7u1bLWWLcUqJxZyK6hVe7k4p0ZCS8/3aX0LFGp1VWK80HIuT48zgFCrrg/cyMEIFBMAPFmRCfpktBakliTHJIwSySTx5FMKlshYbTTmGxVahYHVYwGkGyWAPJsHFXmLKkoz84ZI9aItjr9E02NkvI3S3NRvazQ1dl8NKTOTh012rpGSh8sFTr7EPondWM658Gvst2E35ocQwACLQkY15lqhK8ui2c1rlxMuvoFA778WjrPWlc1mM/6x8kHyRsqwayjlAG6lJ6ZKJOsJlhyvgkXLzNknuTU0r2yQUbWwkU+uQQQcsPKOYRcbmcmPQQgsIUA4s1OT+GLWW0mPaNYaqzKlF66MeFuikMWdpvTKVfXIsj4uF7pPLm6hQDyLPG89L1UUZ6dLUasMSIx33PNptHQPv+cXZ00O3WcHZRdof5B8ZOpCvr5HO6YQby46bkRAhAoJmB3DRX9a2ytQpbBoJ0uThHMIP3qT4npuNzqZ7Qad9YS+Vb7gg7VPe00LW5aLTsbbrabITjKZOmVcBue1Rvo0Bnan1ZLD5lQIORmH9iyk2qgQ3cwjIcABI5CwO4O0mpqY32PIt4Uz41llc6k4aQ/4Zeu6zjmx+Rn3VbF5ZMbu8q5b7c/j8iz2Y6698mKj+qpYsSrE041zOpAOftsz75kUzDaT2xf8LVxzmkJgu/dBcvyZwT3OwzHEIBAGwJSKrFojgcxxT0b2CM/FRSdWKOxFIoNcvB/NqjF7JqOYt+abpr0xEbtFQeIdUYuO7cp1UmWaGuKkpsb6YsJIOT8x3nAY4Rccd/mRghAIIsA4i0L12yoV0EDS9goHVvYGLjIqkWQOC0RnYtsIH0Dwy7wJ/LM9bcxD+rKs9/GrGSBVU+ePPnw4UP6Ro2A7969u3v3bjpZfPX+/fuaxmuI/Pr1q7uq4l6/fn19fT2d+fz5s7uUPpidYKdv8a/e3t5++fLl+/fvGvR//frlX7If63ahsKTX+8OlmbPl9mlwVyZXV1eW9KSBAAQgUJGARumXL1+mM5zim23GKLkqefHnz587k54+ffrt2zf30z+wv3p0d2mwdcfVD37+/Pno0SO5jyBn+Qit0yzzrXKdyjPI0P0UHE175ILdGf/g4cOHvlPWJVlyc3Pjp1k9Vvo3b97ElXI36qqyXbLBJeNgOwGEXBZDhFwWLhJDAAIHIoB4y2qsSZ4Ft+gNtzAGJ2d/SmsloijSaYo8SHHN3rvfSWnj4kDHflZdZs7Is6x2P4M8O8FrkNlFvnFDbg+uKyYbT7/deiV75DexaqxZc4hGjGj2TNYXu83spyAIQAACaQIasS3DspadWhZZpMvKvRp8Pbc0zM6OyemT2z3dUl1mPaDC6/YPypZyDmgEFVQDzd4Yv7zMXfCrGsXLkIPSp5+5Oc8azMkEAYRcAs7SJYTcEhnOQwACxyWAeCtou1jMLAnL2czlgmfFjzspOT17464n7T4OkbZfQyDPCtjau27Wc1pgSfEth99rIv5u1w1n7kCT2Fph2XgMddNXV9zqQXFrVbwx/VGJX4Va6CoaT1YQgAAE0gQ0cMWv9PyRbTrWSJjOZ7+rgaCP49Sxu4ntj8/sNGLPBohVhdjsAmLKZPriJK7OdCZW/7H8Usg4q2jhTRfqG6O+lJU5ibMIIOSycLnECDmHggMIQOAcBBBvBe0YvzLPDTxJhvmaZ/Z4J3mZqK/dx0lFJPLhUjEB5FkZOnvXbf9YGWt07BixRsDZUcw/qUmgpoJGHJZkcaF6ftTAfqGJ4y4v4uJ62efG8b2cgQAEIDAyAYum0SidG1WsW+UgBBwbE4dBE57FXaoStI1rGkS0VZx7PxonLjijKLCrwuyB78cDdAXGKAe7E5zs2QlsAauT3RJrqrgDIORmG93eh2dv5yQEIACBoQgg3gqaQ99yBU6zYPWDJUacG3cuqEtwi93HodACdFV+Is+KMdq7bnERe9944Bjx6pRSI2b1ecXUHsFsWaVYnqJpBG8/wsZ9KJ5gB97F/Rwkoh1XgTMQgAAEZgkYQ6sjDMXB0g8/DKqq2d9CuxFbzmiWycaTsSXVXcPqe1Z/zhO4YFU/QLda3zgHx3DpYNhX/auVHTkBQq64dRByxei4EQIQGJAA4q2gURQbDaJRZZ89WRxK3ZUBq5W1mDQJtrIqrxpw4QmQZ8UdwN51q0+mim2ObzxqjDiYWs9O6nYKEAuive1jw0aYZxrdsIwfIYwS91rOQAACEJglYHxdJ+kze3vjk8HCjcAqy14ZgYvZQ23EMtEP11YkFtQl/inPq+Ji/5Xrp+Ic4rLiM9u3Xa7I6hxZIeS2tKO9G+c+IFus4l4IQAACBQQQbwXQdEvsRiellJtbvBg5VkE6k5vtlvTGLiGrBGFLQdwbE4j7VdwfiLPF3KYz55BnTZ/2JZS55+M1TXHH1Zldo7Gais8Wunoyt7J7pDcC3JvhHlUjTwhA4GIJWDSNhrWh1KRvs78KOAgfr3qWKUEQZd7eE+Jpw34LSVa9qljFS2YK7AkW3RjZ7qootrfU4XIw6pBdsa92uaW+MQJtI0BVYVeGI6DABghA4NAEfCG0NOrqPOItaGWN7QGuYhFo3OWjLAAdmG38aXfQMt6YJ8ksBIzqYldpYW/94BGwVHDvNEaAsnxXhhurebwYsZH73uNFPHMO+ujsT/X4jQ1W5Xb7DLlKcWQCAQhAYG8CRtcwyCDsaASuRD+nS0a9Hjia6o4vcBb6qSitM77ugaUFY9WYK7AC4AHAxM/9Kl4X4yFys7S12qJ6fw7glHWGQcaQ4NlMdN2g1vyEAAQgMA4BozsYZOB13AL30UW8BbtmySk483IPjIt2XTVz8y9In3BqwSXkWQHepVuMzyPybAmgzp9Dnv1P8JgN/vP6+vrDhw+rRuo12pMnT1aTbUlwdXUVDM2W3OL5reWuumm+ffv269cvS54jWGuxkzQQgMCFE9CAbHENGrQ/ffo0FCtZ7ouJd+/eTeZ9/vy5wM6C7SkSpTx79ixwFrLq7t27iVu2XLIYH2CRk3r48GFWoUEO9nv3q7jdhnOkRMhtb0eE3HaG5AABCHQngHibmsCif4LGkpr9+vWrf9IJSP+k8dgojQJNaMy8INmXL1+Mdwkd8szIajUZ8mwV0WqC08izI8WIX79+/ebNm9W2URRAKVeTbU/w9OnT3ExGiLoa3YCqNoK1uYRJDwEIXBoBzTGMw1rZ4ty9efpfWbpId/wJocWM3IBpIk9NP4L5hpaZVMw/LvrevXvxyfQZ48oXP5NgTuVfShzjDRNwsi4h5LJwLSU2jni6na67xJDzEIBAXwKIN8e/QFy9fPnS3a4DRT+2LI+z+xS/0P2O7fbg42q1AvKsCsnTdN3DxIhvb2+D0XCpIZtFAYyr8X07C3yAf3uV49P03So0yAQCEDg0AWli45gm13D//v0BK+vHiGXetHqiIJRZ8GnLEo2fP38GL0GVudYXLKWvct5fT23JUBODApeqbxItmQdpgjYKrvLTSAAhZwS1msw46Ckf5s+rMEkAAQi0J4B4c8wLxFu8iLjglbkzQCsf3XH6IFenpXNLXLX7uIJoTKLci72EPKvV9PauO7g8O0aMWHPmYL661JD6S4LNogAqKOvbkEG6gr3vFky/l9qF8xCAAASqE9BmCG7hbTrzBhsQpQ1IXJUr8WW3huiyDTEquhiFRIMvCoM1xYnqFF8KSlzNR226miZOkOW1p9vVOluW58Q2XOYZhFzFdkfIVYRJVhCAQGMCiDcfeIF4C5bNSdhoUbafZ9axUUgrz4LvvbIscYntPu7Ro0fuLg7KCCDPyrjN3mXvuoPH2Q4QI44XNM02iU5qkJXXWbq6x/msYT0r8R7WKs/TbJKyEx+yhQAEjkJAX0UZA5dao9FmA6JidL7G1S4TdoXhl+hn4p/PPZabCCYMisY2kDJZK3wVty2bERVQMnazXM4XlR4hV7G5EXIVYZIVBCDQmADiLQCeK0viRcRlr8ydGfYvsAvesrtS7AfT53SW9JL3bEZsAZVIgzxLwMm9dCZ5doAYsVYQf//+3dJIWkRsSVYxTdbnISPEiO2hhxGsrdhSZAUBCJyJgP2rKNV6/Bif70o0StsHar9Naw3awfoURWPbRNiz1hEXb/6Q+1mi0rOI2O9mZccIuTJus3fZx4daY8KsGZyEAAQgkEsA8RYTyx2ogz/OJJG2ZYWcolrGzc0UIG4TkMXHxZ1kvzPIs4psz9R1R48Ra2pqxK0ZY7NdJlxnynr112AdljNs6cAIU7fneqylEjkPAQhAoC4B+1dRKleuYYSxN03AdyUKlRr1up9nLe0utsEi4iBk7Bda99j4MngqtDhGLJ1gv1d+UBPautW8wNwQcnUbHSFXlye5QQACbQgg3mLOueJNqz4DF2CXNHHpOhNIvtk000l/NUMi2fZLQQUTGRKsSMCxXEKeWSjZ05yq6/4z8D/7H3bXOzR9ptq+KnYLNYq1Ny8uUaCMHT2+lzMQgAAEuhPQUG8fxzTcdXENuZT+/vtv48i8lEzLXXMLnU0fCG6hnk22x0l7s2qistEAy1RHfwFmYyncLgJ2maQO0OVptVuIkKNLQwACECgjgHib1W+54i3+23Qb/aZ9+whtSVHW9Ll3zYKaPbmx7rmGnSy9Xfwgz4xNb5/IGDPsmGzodcTGv1OnUUMLndp8/hCMUPZ1T8HEO8inzc8zbZLShhilQAACoxHQign7pgTao62La8iFtv0jmCouRmt8gnfgzRYRi5i9WbdXVjVN7N+nOZuk8/X1dW47kj4mgJCLmWw5g5DbQo97IQCBXgQQb7Pkc/VMsHmabt+icuVQjKEMBb/a7LsleTYLKj6pl/1b6h5neGlnkGd1W/xk8uy3unQq5qbpmXHYUqG95nLBdDpR/VwfkMiq+NKxrC2uJjdCAAJnJXBzc2P/LE6KtmWIsy/zKi4mXp+y8RtGOxP7rEB5VqmsvrBT99C6GO3sMYkNrabRlEOimVmHveHSKRFyaT4FVxFyBdC4BQIQ6EsA8bbEP0vPSCkFsRG90l7K2XLerqjt8URLuYk0+LgEnIqXkGcVYU5ZnazrDhoj1iAY7MieaMjEaqDEXVUu2Vfpj7Ah5sn6bpUWJBMIQOAoBPSG9vnz53ZrFd88ULBPAcpA+ttrqnu3r0TWJnfBbKElQLszFZarqys7nERKdY8tf+klkTOXRAAht0c3QMjtQZU8IQCB/Qgg3pbY5oq3YBGxst0Yuo0zXDK12YoBfNxSE1Q8jzyrCNNldbKuO+heE1kjUVZi15DbDzSjNv5loayXhNsNW8rB3ndHiGgv1YLzEIDAZRLIlcK9XENZ69g3sYrzr+JitKI2yLnl+1e7e6pS2aCm/NyDQNYDmJW4orUIuYowyQoCEIBATADxFjOZzuTqmUAp6fYtKyHiVclLdiqW3SwyENRxySSdr7VcIFHEWS9lKa6sxBWJIc8qwizIasQYsT5IMcZeVWF9ZLF9/VQBON1iH8VyfUCZPem7TrZJSrqyXIUABE5GIMsvqO4adXu5hvbkN35sOBkcLCfRrgstAWY5/faEKTGXQNYDi5Az4kXIGUGRDAIQGIRAli+QzYi3pYbT+B98bbZR+wWqb6lcnW8WJVTYOmGGf8nyl4f99Bw7AlmPJPLMcUsfnE+ejRgjztpBstmwFfeMY8WIj2VtTJszEIDAxRLQy+QsvyBQLdfAdm+X7Ysp4tf1jX1rMPNJIB3hnWvCPC5NBLIe2MadzW+jY0mjY1nrc+YYAhC4QAKIt3SjZ4m3YDcw5Zy7QDswJv56LEjgfm4MRrt8Vg/wcauItidAnm1nGOdwvq47XIxYW2jb/7i5Ps7NGl7jFt1yxt4bmn2gkaiO3Vpm4AmMXIIABNoTkKCx+wWZp8/iOrqGMj5ZFfSLqDJix9sBb5x7+BauHn/69Gk1zZRATr/l6majVSQLCCDkAiC1fiLkapEkHwhAoAEBxFsCcq54C8Z/3b5lo4nb21uj7Gz5VVlQx4r0Elld1CXk2U7Nfb6uO1aMWO8b7X+qTm3cchIbdCmZalz3lOsDgoJq/bT33REi2rVqTT4QgMDRCWiwtX8QN1W247LE9rSrrO8ItnrYOPfIhRCUnrh9EH+asJBLCLn9+gBCbj+25AwBCNQlgHhL88wVb8G7/NzbA2Psi4hbKmq7jzvcQpCAf5efyLP9sNu77lHibGPFiLNWv6uZWw5bQa+yd4UR5rTn2yQlaA5+QgACZyWQ6xfEoaNrKG6FHz9+lN1b5V1p8BfzNs49cisSzHwSt4/gTxPmcUkEch/Yjk8rQo4eCwEIQGAnArm+QGZ0dAfFEJqJt3v37vlGbtF+ihXGO1f4mfvHWwry81k9ZjPiVUQbE+Q+kh2fR+TZxrbefvtAMWLFMbMWi7X8I5sx6GP13WNZG9PmDAQgcJkEcv2CKDVeA1urXYwf/QXFyQ9u+djQ5aY5gAu/6uDZs2fuUoMDPFQDyG2KyH1gEXL2duExsbMiJQQg0JdAri+QtYi3dJO9fftWHlNp9FJfq4C3aD/7ImKtGNhSULpGwVV8XACk7s/cRxJ5Zud/yq77m73+e6fMChDLmMYLnYLq23vDCEvK7da6MEFQX35CAAIQaE8g96W3LOzrGsoQSbqV3VjrJb/mAPZNgctMXbpL61mM8XE2I15iOM55hNx+bYGQ248tOUMAAnUJIN7SPAvEm3ZXKNaKgTF2T11gZ1CW/Sc+zs6qIKW90afM+06m7J2BOFtBZ7Dccueff/6xpGuQ5s6dO1ml6OvUXt1Cc9rgi48lyxVy7TXx9k3S/N84CR+nP/j2cwwBCFwgAanhBw8e5FZc3/01W/WQa9tSermJP/74Y+lq4vzff/999L/hpj+cYvySUYJViRM0uNSdAEJuvyZAyO3HlpwhAIGKBBBvqzA7ijd76+jFvCIeq3WplcCuHwhWFDC3450yJ85mh3xKeTbKXhM3Nzf2llBKDVu9AsQq3f5yY4RluXIGxgDxCNZmdQMSQwACJyZQsA5Fg9jhAsRqQfsfbfObu+Ufm/bLrXt8LH9at+4nyw0ht1+DIuT2Y0vOEIBAXQKItzTPvuLNvp7U+P4+XVnjVTYjNoIqS4Y8K+Nmueus8myUGPGbN28szeDS9I1mHmtOeyxrXRNzAAEIXDgB+5/UcKD6fhvlzMg9sP/RNj/nlt8A+uXWPcZD1eXZMTeE3H7weUz2Y0vOEIBAXQKItzTPvuLNHiNuaSc+Lt1nNl5Fnm0EmLj9rF13iBixPrP9/v17gn58qeWrrbh0e2/ouNjZmW23tm/k3RnMAQQgAIHcl94Tsb6uobjVytYRH7SyPiV9xmj0/mxG7HMb8Bght2ujIOR2xUvmEIBALQKIt1WSHcWblusavy1u/CfL8HGr3aY4AfKsGJ3lxrN23SFixPY3Wq6pOkYz7XPajkY6UDqw990RItq+5RxDAAIXS6DAL+jzvSNuNKEmNsZJ/c4g/3LQyvq1sLunQfypbzzHPoGCB7ZjmyLk/LbjGAIQgEAtAgW+APFWC/5qPvbWabmIWGbb1aD+dt9qNUngE7A3ursLeeZQrB7Yu+6x4mxDxIhzv0np60vev3+/2l2mBB0fMGfhWTdJcRXkAAIQOB8BDVwFS2tHGHIL2sK+C5ufeWP57hdd8dgurQ7auBVZDZ4VQm6/BkLI7ceWnCEAgYoEEG+rMPuKN3u4sOXWbXYZrBDQKmESBASQZwGQij9PLM/6x4gL/kx5x2801KuONac9lrUVH1qyggAEjkvArmL9OvZ1Db4lWcf2UdrP9smTJ/7Pgx7bN2ImRjxyEyPkdm0d+xDBY7JrQ5A5BCCQJoB4S/PR1Y7iTXsOrJo3JVAo9v79+8bE25Ph47YzXMoBebZEpsr5E3fd/jHiAnfSVwTbe8MIS8rt1valWuVBJRMIQOAcBAr8gio+wpBbwN8eJ3WZ912H4szYeKDv/Y2rxdmMeCPqvW8veGD7Sg67NBphVLFb25fq3t2M/CEAgcEJFPgC1WiEYbYA7OHEm309aWORiY8r6H7GWwoeyb5Cwt4ZRhg37Nb2pWrsLX6yO//884//u/3xnTt3sgrVXFETy6xbKibWkvIHDx5YMlRXsL+vs2RYlkYbVho3p+/eE8oqyF0QgMDJCNiHWb/i+iyu4G25n0OvY/so7SzUzGQEbeTsKTuQi/zjjz8s9x63cS21O0EahNyujWgfIhByuzYEmUMAAgkCiLcEnOlSX/FmdyU/fvxQ4tXq1EpglxD4uFzmdrZTzsTZsgjbn6nDdd3O64gLpvR9w/DHel1w4k1Ssh5gEkMAAgciYF/p4Feqr2vwLck6to/SLlt9A3iCALGqcyx/6vhzEBBAyAVA6v60DxEHHQPr4iI3CECgFwHEW5p8X/Gmt/LGRWN6K98yQMxmxOlus+Uq8mwLvdV7zy3POseI7VNE1059d5y0GzyCWD+Wta6JOYAABC6ZgH3g8imNMOT69hiPCyr78uVLY+aDJ7PX/aCNOzj/WubZ29GViJBzKFYP7Hh5TFZhkgACENiPgH2w8m046MBVUNm+4s0ewW/soO0kD9pV/N7e+NjO1hnWuPVdudOB3eAROsOxrA1Qr/7svNeENkT//v37qpV+gsafP/hF6/hYS8q1L77RJfT9+CWAzE8IQOCSCeR+GCVWfb+N2tJYV1dXdpFx6JoGlLRn1L1794KTsz+P27iz1TnfSYTcrm2KkNsVL5lDAAK1CCDeEiS7Kxl7BKNxpMUugz9+/KjECchcCgggzwIgdX+eW571XEesKWJugFifabT8/CHoSYdbUm4PPZzjy+WgvfgJAQgcjkDZNu4jvE8uQ20fpaf8G/8hkbJKWe6y/7GX4zauhcPR0yDk9m5B+xCBkNu7LcgfAhBYIoB4WyIzne8r3rSfg3GjifaRFruPI0Cc7mPBVeRZAKT6T3vXPaI86xkjtpN1jdp3rmg3uK+dE67DRbRdK3MAAQhcLIGvX78W1H2EIbfA7IKdwvp+q1hQx6VbjuVPl2rBeXs7OlZ9n1a7wX3tnHAh5Fy34QACEBiZAOIt3Tp9xdv79+/T5rmrjbcaYDNiR776gV3tuKL7yh67wX3tnHCdXp71jBHblxG5vvvo0SN33P7gWH33WNa2b01KhAAEBiRQ4BdUi76uoRijfZSeimj8h0SK62W50V73EbSgpUaXmabgge37tB6r4x3L2st8BKg1BCAgAgW+QHf1dQfFDWcfmaciuos3486TslamFmMpuNFOEimYi7fgkez7PB6rMxzL2tzOo/Q9Y8QFrxz7DhD23jDCknK7tX2pFvRaboEABM5KoMAvCMUIQ25Bi9hXdkyZ912HUlDBpVv0BZyxobWFn/ZTW8qH890JGNvRt7Ov5LBLoxFGFbu1fan67csxBCBwgQQKfIEojTDMFjTWscSb1uoa9/b8/fffGysufFxB9zPeUvBI9hUS9s4wwrhht7YvVWNviZP1jBEbByxntEYuNiN2NFYP7H13hCdttTokgAAELoFArl8Qk4N6X23eZ9webmp3VfM0Y7XdPfVd1HAJT9zGOuY+sAi5LOD2J+U0g0MWHxJDAAKDEMj1BTIb8dam7ewR7caLiFV9u49jM+Lc3pL7SCLPsgjbu+5B5dmRYsR9fYn9M42+dk79+/SbpGQ9xiSGAAQOQcC+MZlfHf2FDf/nUY7fvXuXZeqrV6+y0o+c2C6tRvCnI5PsblvuJKRvgyLkuncYDIAABM5HAPGWaNPu4s3u+NiMONGOh7uEPNuvyS4hztYtRiy4bCdbwAAAIABJREFUuS3Xd2pxrDntsazN7QmkhwAETkkgV9BMEPq6huKGsKt2FaE6HvRF9CwfPNQslsOdRMjt2mQ8JrviJXMIQKAWAcTbEsnu4k1bexlbR1t7NdaZ+LilbrP9PPJsO8NEDpfQdbvFiAs2Sem7WMzeGxqPsLM92G7tQcMrs7XmJAQgcGgCP378KLD/iNsR3N7eZtW0+zqULGvTiUeesaQt52pAACEXAKn7EyFXlye5QQACOxFAvC2B7S7eRvYjI9u21KBHOY8827WlLqHrdosRF7iTxtuo+33L/hHNICFXe98dIaLto+YYAhC4WALGxQ4+Hy186LhPvW9J1nHWRhPd16FkVW01sd09HTH6v1r9MyVAyO3amvYnBSG3a0OQOQQgkCaAeJvlM4J4s/uRxhtNiJjdNjYjnu1giZPIswSc7ZfsXfe48qxbjDjrb/WoLY+yiHiEGPElbJKy/fEmBwhAYDQCuX5B9h8xjKgh2i4vVMfu61Dq9hP7n08ZwZ/WrfvJcst9YBFy9g6AkLOzIiUEINCXQK4vkLWItzZNZlebjRXX4ZbftWmvWqXkPpLIMzv5C5Fn3WLEue83+vqSYUfY2Q59LGtnq8BJCEDgAgnk+gUh6itrytrozZs39htHWIdit9aSEg9loXSINLkPLELO3qw8JnZWpIQABPoSyPUFshbx1qDJ7Ft7/f77742/ycPH7doBch9J5Jm9OS6k63aLEZ/1/cYIS8ovpO/aH2ZSQgAChyCQ6xdUqb6ypoxq1kYTb9++LStlzLvsr99l/wj+dEyMg1iV+8D2DQrYpdEIHc9ubePFX4P0PcyAAATGIZDrC2Q54q1B8/3111/GUtr7EXycsWnKkuU+ksgzO+cL6brdYsS57zfaD16urxzuawh73917IqQXmPrnSHIAAQhAoC6BvrKmoC43Nzf2u/7888+OG/Hb7bSntLunjk7fXp0LT4mQ268D2J8UhNx+rUDOEIDATgQQbzuB9bO1+5H2istu294+zid2mmPk2X5NOU7X3TXO1i1GnPt+o+M82d4VikdYtbFGwDv/9+/6+npLt7av0iq21mKeAuv6aOXe//3bWCNLcaSBAAROQEB/gC63Fh1dQ66pU3r7RhOikRVQLrOn8V0N/GlZjYRaPktOWD3K/mK4rKzT3IWQ85sSIefT4BgCELgcAog3v63HEW9fv371DUscNw7Z21XWrsGKBJCjX0Ke+S2IPPNpGI+7xYiz3ElWYmPN7ckazGn1J4ncOK4IguK8dvOClA2sDUqc/anlb254ssdEZrPiJAQgcCEE9FIpq6Z9XUOWqVPi29tb+5//ztqSosCYLrcM4qGCuks+Pn/+fPJZaqCXL18GCfg5SyDrAcxKPFvclpMNOh5CbksDcS8EIHBcAog3v+3GEW/2vSYar7do4JH9FrnA4yzFlZW4OswGnQF5VtBq3WLEWbb23bTI3neLv4b48OFDFpBEYru1+72aUxzEhbxlat+hJ8GKSxCAwFAEcseKvq6hAJ09+Kg1HU+ePCkoYuRbtHLEvTtctbPYn67mHCd4//69fzL3Gz3/Xo6XCPR9Wu3SqLjjIeSWmp7zEIDAuQkg3lz7DiXejIqr8SJisbJ75P2CFa7JOECe2fvACF23TZytW4w465Wj/tqmvfHqpmzwNYRWMPkry+Rot7zNs/fd4onQKuEgDsL4vkqMBBCAgAjkDvW56ftCzlpEHEQt+1peq3S7e2rsNYJVP33lci3aDfJByDnICDmHggMIQODSCOSKsdz0fXkeVLzZP0pur3nsanC/YEXfTrV36cgzRxh55lBkHXSLEWe9cuzoS+wT9eI5bTBQbhmp9RgY3xkWW7vavT59+uSHvJVe+06s3kUCCEAAAlmaRrg6uoaCxtK3Tsa7zven6qaKB84uQaPlqhb5Tf/DF1m1n39MVPmIlxByrtWCvo2Qc2Q4gAAETk8A8TY18VDiLZiMJzphS8UlMxosv0tU9kIuIc9cQyPPHIqsg24x4ix30njw8gkGHcu/FBwXzyqDMHRxPrKngbVBreOfwSJiBXGurq7iZJyBAAQgEBDIHeqzNFBQVuOfwZdBidJVKXs0OZHPgJdG8FAxlmARsRJs8cJx/ic+g5BzjYuQcyg4gAAELo0A4k0tPpp4s8eIt7zULOjqY0rBgoqMfAvyzLUO8syhyDroFiPOWv+V1dGz6r+aOFhelEhf/DVEMFZumZ3aN6ffUkoCgt4NBsRevHiRSM8lCEAAAo6AttnJCvtm+RFXSpeD4OVZwgapmbt37yYSHPSSfeWIKtjyzWIQI5ZzPCX/PbpN1gOIkDM2AULOCIpkEIDAIAQQb2qI0cSb8cNiWZ4lvLd3uSDukchwp2BFosTTXEKeuaYM+tuWTnVR8uwYMeLGg5frVdo2wR2nD4o7nKbNwSBeHGuWhcFjkLB5SymJbOM4yLNnzxLpuQQBCEDAJ5C1nKFj1Mm3efX49evXxgUd+lCxZXh01fKKCYI3+Ymcc1ckJbJavcTmSKuIEgmyJiEIuQRJ/xJCzqfBMQQgcAgCiLfRxJv9r+9u+TNIBZ2zu48rsPlwtyDPpiYjzlbcdX8rvnPjjVl9t1cgwP5XqotjxMFAWZzP1BzBGt6lNtpYylK22h0/qM5Zv5heIsB5CEBgIwGNTsEwksjQroATmex9Sdvdxi/PZguVW7y5uZm91OakAqaCr3C23lzKGP17/PhxrcmDvVl38lCzDINFxIpjPnnyZDYlJ2MC6iHxyaUzCLklMsF5hFwAhJ8QgMD4BBBvo7VRsARtybzGr2/tn5S1lIJLcI57Hnk2tV0w9djYqS5KnnWLEetbTnVf49KqXh9+Bh0rMVIUr3sKllYV5yPbug+7QRxEXuf6+joBjUsQgAAEAgJZ/tuogIMiGv+0/9HOjx8/NrbNFaeVznqlF/PUqK4Wefv27cZIcfx34VzR8UGWtI1vt5+RVcGbYHtj2Us5cUqE3NS4CLkTd3KqBgEIWAgg3iyUBkzTTHFNdbeHVrJ61IBg+5qEPJv4I8+K+2G3vSZk8ZZ4aHGF7TfGn6Am7i37wCSeNj99+jRRSvpS301StIg4mGwHIeO08VyFAAQgIAJZ2+CMv45YfiQYGJdaeXscdinn9Hm9XJSU1HAdB4inGyXoHzx4YH8HOVtcoNJm07iTWZ+sursKDmInFZ8pyPaibkHIIeQuqsNTWQhAYJYA4m0WS8eTjRcIG2tKjNgIansy5BnybEsv6hkjts8D1cZbKll2r32uWPwQBgOlRvMsFxvUy7gAXndtKSUo1P18/vy5O9YBi4h9GhxDAAJ2AtrfwJjY+CWKMbfqyeS5jK/9VOUuW7crhC1HvBQd9oFoQccWR2wMlE8l7uGh/LpMx6pOsNGEVlL3+mgpNu8oZxByCLmj9FXshAAEdiWAeNsV706ZN94GKvCYiUq1kYIJA45+CXkWdDbibFldumeM2O5L2i8W04e39pCr/SEM2iZYWrXxqwpjuGSPj0pub2+D55CdiIO25icEIGAkYP/e3z5KG4uum0wVsYRfpVqCYGVdM5Zy09LgP/74Y+lqcF4VKR7VFY0NHESQuf9TNPyf+x0Hr4F5r1mGGiGHkCvrOdwFAQicjADibagGNQZ/m4kuwVG4wIhoY0jEWMq5kyHPkGdbenjPGLH2NzQOTJZp9hYKwb1aWhXMHoMEwc9a64iNK86C0t1PYyR9j2E3kAUC0mVNnEPBAQQgcFwC2rrH6BrsG+y0pyEpbFw8q/hpl+Wrub7AWJ0YdVYE3DiriUvJOqPNkQKrspx+VlnnToyQC95/IOTO3eGpHQQgsEQA8bZEpst545qwljEW+1KDXIHahfDghSLPkGdbumjPGLHsNopp4wrZLSDcvZo62pdWTXeVrSNWJDoYlzf+OXUjpeKItkMUHOgP0wUVCebeQXp+QgACEEgTCF47LSXWyKMRe+lqx/P2XSb0lrvL93TxuL2Ky+hi4nzsswLda3w9EJeSdSbQHiqUv7CaBdBPHMD0L/nHxf3Hz8R4jJAzgnLJ4gEBIefgcAABCBgJIN6MoBokM8aIG1gyFaGVE/aP/4gRV2kX5JmPkTibT2P1uHOM2OhLmi0W08S+IOBbNqcN9Hez0bDuKi3NxN68eeP3sxcvXnQJefg2cAwBCByagH1RZ/CWeJBaG8dzjZYbJUtxfYNx25iPXKQxpUsWvw11l2YP6nqo2SJubm6CiUrwPdrsXZxcIoCQc2SMD75LX3xQ9zFByBU3BDdCAAI+AcSbT6PvsXEybvwKeXtdjFJhKsho/Harzp2DkTlxtord4DTyrHOMWEOA5TVXs+Un0vfBklhLpynrDcF3u/ZdY5ZMspBcurf4fPCGSjZoK+fi3LgRAhCAgAho7wWjsgkG0hHoKewbhCBnrdKY32u0tG8JF1hesCdGWTA6KLfiT4XDgr+wqp6mL2QrFnFpWSHkXIsj5BwKDiAAgQskgHgbqtEtkYE2MRZtQWkPsDR72zpUY+1hDPLMUUWeORTGg84xYlmphVSrtrZZKaZZomViH1tbMG2Op+hBsDUuZfWMMVRdtup5tnSN+AGxt2/fzqbkJAQgAIEsAhbXoAzlHRT1y8p518T6ZNsStpYCjr3Arob5mZctmy3wHVpEnOu+917SErhaVUrLin04HBcQsDytuT2hwAzdgpDL5YaQyyVGeghAIEHA4g50O+ItwbDWJUuw1R66LbZKcjf4eDqdlcXsdA5cdQQszyPyzOFKHFxcnO2fAf5ZZp5///33rpbGa9bs+/YWGBZkrpcbBZkEt8RVmO3o+qAguLHsZxxlkAFlWXEXBCAAgZiARdlolFOy+N4uZ4wvySR/u5jnCrUsLYndR8EIHxe0Kv2lB5yd1Q/iHvXx48fqpVxmhgg5hNxl9nxqDQEIBARiVxsrCsRbAG2Pn1I4s+SDk7UiA7NVUAAnKG715672zBp57pPIM+RZQQ//V8E91W+xzKv1R2+ql+syjKOriuHqquWhKpjQxtu+VBkNLRg1LleJtscjvmIBjicHEIAABKoQ2GkQrmJbkIlRi0/OJbi38U8L1VjE54ZTY5ekeWPs/uKCtJR4DyCxPQVR7z0MO0eeMd64ZRFyq21twYiQW8VIAghAoC8Bi8womEHvUakDibeC6lsaYj/XLDkXrxWItUFwpqCa3JIgYNEV+/UBGUacLdE6s5dGiLMNESMWndURZL8QZLxBicqa5qhxnw5GMf0s8HBBibWqFven2Fqd2R4jnh3xt2c7+5BwEgIQuGQC8fcKs8OaBFBfSkY7u68gnijNMkyfzA1ty00EMxPnK4PPaOJyc4PRlqaPJ4G5NbKUcuFpEHLbOwBCbjtDcoAABLoTMIoixNveLWVZ072fNF3Ve7EC3M+YvVGPnD/ybHvrXJo8GyVGHM/f4lFjj3ljEK5VoS5ArM5k9HBZ3S7uYRVf3awOAargRoya+ccjvkBlQSAxBCAAASOBeJSOvYPij9OLPWOedZNpDI9Nis+MI3yD6G1sanwm13Ek3MSqY62+vDcusW+Hqdv9xskNIVelLRByVTCSCQQg0JcA4q0v/6n0OOwQCzyd2UNCS/TOlpU+WTEqMgL/QWxAnlVpiIuSZ6PEiNVyq76k7gR7NtapeaMGU78bWXqDn371OB4xK47LlreFW+K5MjUGwmi+2ugkgAAEthCIh51YYsqDbCmi+F7LqCtre5k3W684gBvz9M/kDvIxkyDsmzZAjnjW7LKTsx/ZVdnfqcyec9+FkNvevvHj4z+M0zFCbjtncoAABPYmgHjbm7Alf8tX0bkyL12uwgVxuCN2ZLNnkGdptsVXkWfF6NyNFyXPBooRqwFWfUnuUibXqMGBBqB4IVUcINZds9PLYFALwspBWf7P+DWOepufYOOxBuXAtvhnsRuYDRAHM/+N9nM7BCAAgZiAZRNbjXXtP1pclVzTCFx3nI/55J6xqBznO3KNjxftyrMHFq426JYQmF+W/J2riDuoJST8gjh2BBByDkXZAUKujBt3QQACoxFY9fWTX0a87dpw8ilx0MMpoumg4rv52XBBUFzi564oLjxz5NnGDnBR8mysGPHqBxFVhrDZSaOWNanhZ7vO6sBqn80GD6dyXip01hLLydXJf1lUV24+MF7j+1Ar4yxwSAMBCByUQPyCbVZi2kfjjRxmh8S+JtlrtOpqXUVyZ27xW1W5udnXqLOO2JW73dfLt85G8AkQ2/tJWcrV3rW9cWXYbP9ByKWbbHbUQsiloXEVAhDYQgDxtoVerXvjl/dObrmDsvhAYKG8jFy8yzP3oO4n44Ft/ESebe8DlxNnGytGrJZb9SVb5KyejdlPXNNDUi2T4s8ucqfflp69+oqjYHo2Oxmr4kssNSINBCAAARGI44+z6rNBmHhVIkyG6b2a5PKYbTcbP/V5aoTPfYU520AJArFP9A3Y4uvVB2ZnKQSI2/TGWqpp1lqEnB4ThNxs3+AkBCAwIIFZbeC7++kY8bZr20nUxcyDMxubYLYIabnZ80HR008FHHaFQObIs4194HLibMPFiNVyGqFmBw53Mh3SnW17tejSrF4j1+wt/snV0U2TFj99fBznUFCLONvZM6sA7T5gaTJmgTZrGychAAEIFBOYfV/lXIM70GhfXET6Rqmr+IsKV65/sCXEmbahylWFbn1r3bFqp+lcbnRY6WeDzqu+Jg2zoB3ls2ZDz4qpJaLVVZCSiU9gVYcUSCCEnHtOdbD6cLnmQMg5FBxAAAJdCCDeumAPCp1VR75byfIsfubyR7Mv5qdwQVrp+Qag03yqOx0jzzaCXQV4Dnk2YoxYLbf6lkPLgVfDslMPULI4PuvGI02GjR1ldgGyyyc924kN0EiaOwk32jklWwqITwZbStcwPTvnVw52aFk2kxgCEIDAKgHjghS7j1gtcUogr5T2As4dHGWQXFI5cmeqrBGLkimf2bmBJRP5wTRVuSGjr1RxS/MfzU+MgsFea1KuElCL+A9FfGx/SBFyMT2E3GoPJAEEIDAOAcTbCG2xJJN8F5O1DkwKcEnFTeECSTg/8/TxCIguwQbk2cZWvoQ426AxYrWcYpSz005/cNEotvTGSTMKjU1Lw5Yy0SiZO2lM5LaUoYbO2bdnS2Zv7LL+7UsR3gmgrJqdwE/cllyIWqSB5X4tOIYABCAQEFgVN85NaBjMHeeDsvRzaRh3pfgH9phmXFD7MwmVI3+nq4kBX2CVYNZN53qKJY8zgVVuKmipHdUZdHXWz063Z8122jfBuUtU/5ntIf4jg5BL9AGEXAIOlyAAgWMRQLyN0F7yub4Lnj2W41ayJd2lWqgplWDJv+u8U4/GdwMyQ1JwBD4XYgPybGNDn16e3RGg2dFhhJM/f/7UAPThw4e0MRqJHj16pP/v3bunt1Xfv3//+vVr+hZ983J9fZ1OM3v16urq8+fPs5emk5pXT5PVX79+LaXUwKp8EpnUuqQ6vnnzJpGboGlEdtyETmYvpdfD8O7du7t37y4l4DwEIACBNgS+ffv29OnT1aF+MkbDslyJ0tuHL3kf6Sd5HwWIE6OiX1kNp0rcZmz3y914fHNz8/z583Qmcmr65zvZhLMQbXG4f/9+Os/g6qq3UnoZMFmiYzWKbNC/IB//50FbxK/CCY4RchsbcfXRUD9HyG2EzO0QgEAbAoi3NpzTpdze3koSp9NMVyfhN0kvxVgs0kt6W8LSZf7kyZPVSM6UuDg448riIIsA8iwLV5z45PJsYxC9we1Za7ji9gvOaOQyfri6VDXjnkpBudNPDbXuxdpS/nXPi96sJVkn5RsU165rGLlBAAIQ2EhAC0hzhzK969IYroFRY5pGY62S0D8d6KdO6pISaMTLylYDu27cWJeOt4uAArtZVV5KvIWDWiGX/JIZOr/Fko5tcdaiEXJbWhYht4Ue90IAAqMRQLx1bxEFQxQSSYiogkt6WxlHOaSQjVnF93andAkGIM+2tPKJ5dm4e00EDaZPFTbOHrdHh51JGsU0DhqHPJdMt2wMTzsDsg62uAExn7YTyiqRxBCAAATaEFB8s2A0dsPy9gNNddrUdO9SFCXfEilWK6gtthu5Ua1qNqIW6eJqt9f99Dkg5IqbGCFXjI4bIQCBAQkg3kZoFLWCJJM9jLukmaUAZxeTKf+lW4LzsmEEIBdrA/KsuOnPKs8OEyOeWk4DkBZ5ZY1lmvTuFOVUpFjGBGPc7E/ZMDt0FnfHghs1TCtKbken4V5z9YKCuAUCEIBAYwIbA4uz43b65Fnfn8mvacKQ9UZWfrD66o8CX4/PavzQFRdX0LgIuYk2Qq6413EjBCAwIAHE2yCNooaQiErr3viqtGL6rbwiMPFds2ekJAdBcclmIM+KW/988mzo/YhnB5Hp5JcvX7Tbr/Yi1NR02pHQbRmpAUv/NKPQYKd9iu0bUCaKS1/69OmTjNHOmLJELxMmSyYzZIP+PXz4MJ1Dy6sTuonbtK+QSlfsWAZrY+KJ2+G21GwJkLIgAIExCWgo1g7sSxvB17JZQlbv204/SGrTQDk1eYrAtQmj/IV8q5yF/tdOc7XAzubjHNbkrXwPKzPks+RhZcnpm2MWztFPIuSKW9A9F5KdCLlijNwIAQiMQADxNkIrTDZM2m+KsUyKy+muSXRNMRbJP6mv1RiLAiDGPxyiIPXeenIcyONbgjwrbqPTyLOjxoiLW44bIQABCEDgxAQkcKe/NWcUphYUUsZSw/oTH0hYCy7SQAACEIAABCAAATsBxJud1SFS6k+i6UW+0VRFolcjzsasSAYBCGwnQIx4O0NygAAEIACB4QhInmophP5Ni2Fz7XPfoyg6fP/+/dzbSQ8BCEAAAhCAAAQgkEUA8ZaFa9jENzc3z58/t5inr8G0+tKSkjQQgEAbAsSI23CmFAhAAAIQ6ElAS1T0Xfb0abb7gG4ySCsdtFJYx9MeQfqfoHDPpqJsCEAAAhCAAAQg8K9/Id4O2gu0CZhWaViMf/Xq1fX1tSUlaSAAgTYEiBG34UwpEIAABCAAAQhAAAIQgAAEIAABCEDgtATYaOK0TUvFLoPA/1xGNaklBCAAAQhAAAIQgAAEIAABCEAAAhCAwF4E9DfojFnrD0GzE7GRFckg0IwAMeJmqCkIAhCAAAQgAAEIQAACEIAABCAAAQick4D+drSxYn/++acxJckgAIFmBNhrohlqCoIABCAAAQhAAAIQgAAEIAABCEAAAickYN9oQn8LRIlPiIAqQeDgBFhHfPAGxHwIQAACEIAABCAAAQhAAAIQgAAEINCVwLt374zl66/VGVOSDAIQaEmAdcQtaVMWBCAAAQhAAAIQgAAEIAABCEAAAhCoTODbt2/fv39Xpr///vv9+/cr527ITvsL//r1azUhi4hXEZEAAr0I/NarYMqFAAQgAAEIQAACEIAABCAAAQhAAAIQKCZwe3urBbyfP3/2c1Ac9unTpy9evGgWLJYZlgCxjHz58qVvKscQgMA4BFhHPE5bYAkEIAABCEAAAhCAAAQgAAEIQAACEFgn8OXLFwWCp7XDS6nfvn377NmzpasVzz98+PDr16+rGbKIeBURCSDQkQD7EXeET9EQgAAEIAABCEAAAhCAAAQgAAEIQCCPwOvXrx89epQOECvH58+ff/r0KS/r/NQqwhIgVsbsRJxPlzsg0I4A64jbsaYkCEAAAhCAAAQgAAEIQAACEIAABCCwhcDNzY2Cv8YcGizdNS4i1kbJ2jTZaDbJIACB9gRYR9yeOSVCAAIQgAAEIAABCEAAAhCAAAQgAIFsAlq0aw8QK3dtE7zrUmL7ImJtfJFdW26AAAQaEiBG3BA2RUEAAhCAAAQgAAEIQAACEIAABCAAgVICBX/zzbgRRJlFRnseP358dXVVVgR3QQACbQgQI27DmVIgAAEIQAACEIAABCAAAQhAAAIQgEA5gdvb24KA7+q2xcUGadcLiz3a7+Ldu3fFpXAjBCDQhgAx4jacKQUCEIAABCAAAQhAAAIQgAAEIAABCJQTGCrS+vPnT+Mi4vfv39+9e7e82twJAQg0IUCMuAlmCoEABCAAAQhAAAIQgAAEIAABCEAAAhsIfP78ueBu/bG4grtWb1GAWJsdryZjl4lVRCSAwCAEiBEP0hCYAQEIQAACEIAABCAAAQhAAAIQgAAE5gkU/+m5PWLEX758sSxqVtHaH2O+PpyFAAQGI0CMeLAGwRwIQAACEIAABCAAAQhAAAIQgAAEIPDfBIq3FX7y5Ml/51Th19OnTy25fPz40ZKMNBCAwAgEiBGP0ArYAAEIQAACEIAABCAAAQhAAAIQgAAEFglYNnaIb/7zzz/jkxvPPHv2zBKw1jbE9+/f31gWt0MAAs0IECNuhpqCIAABCEAAAhCAAAQgAAEIQAACEIBACQFLWDbI93//939fvXoVnNz4U3tHWHaZePHixR7rlzcaz+0QgECCADHiBBwuQQACEIAABCAAAQhAAAIQgAAEIACBQxJQMPfu3bsVTf/27ZtlYbLSvH79umK5ZAUBCDQgQIy4AWSKgAAEIAABCEAAAhCAAAQgAAEIQAAC5QRy//ScVhBXX8n7xx9/rG558fjx45ubm/J6cicEINCJADHiTuApFgIQgAAEIAABCEAAAhCAAAQgAAEI2AhkxYgVIL6+vrZlbE11dXW1ut/Ff/7zH21GYc2RdBCAwEgEfhvJGGyBAAQgAAEIQAACEIAABCAAAQhAAAIQCAkYY8RKpj8W9/Dhw/D+bb+1JPnz58/pPBQg/vTpUzoNVyEAgWEJ3Pnnn3+GNQ7DIAABCEAAAhCAAAQgAAEIQAACEIAABETgzp07sxz0t+kUGn706JE2Aq4eHVaJChB/+PBhtmh3UltMsILY0eAAAkckwDriI7YaNkMAAhCAAAQgAAEIQAACEIAABCBwWQQUAtafoXN1VlxYf0TO/dzpwBIglmHsQbw6BHsdAAADPElEQVQTf7KFQDMC7EfcDDUFQQACEIAABCAAAQhAAAIQgAAEIACBQgJaq+vfqd2BX79+7Z+pe/zz50+tSl5dQfz27VsCxHXJkxsEuhBgr4ku2CkUAhCAAAQgAAEIQAACEIAABCAAAQjkEbh//37wh+N+/Phx9+7dvFwMqb98+fL06dOgrOA+7XGhTYr32N0iKIifEIBAAwKsI24AmSIgAAEIQAACEIAABCAAAQhAAAIQgMBWAvp7dEEW2oZYC36Dkxt/anmysk0HiP/9738rAQHijai5HQLjECBGPE5bYAkEIAABCEAAAhCAAAQgAAEIQAACEFgkoJisNv/1LytQWzFMrOXDKuLly5d+EfHxq1evlHKP9ctxWZyBAATaEGCviTacKQUCEIAABCAAAQhAAAIQgAAEIAABCFQgoDDu169f/Yy07YP+nJ3+vpx/MutYf/5OoeHV3Ye1fFhrmbXlRVbmJIYABMYnwDri8dsICyEAAQhAAAIQgAAEIAABCEAAAhCAwP8noF2AFav1cfz69UvbB19dXd3e3vrnLce6RTc+ePAgHSBWGFp/nk7LhwkQW6iSBgKHI8A64sM1GQZDAAIQgAAEIAABCEAAAhCAAAQgcNEEtAfxf/7zn2A18UREwVzFi3VVceSleK5CvQo0//XXX/pf8eVVlNrgQvtLsLnEKigSQOC4BIgRH7ftsBwCEIAABCAAAQhAAAIQgAAEIACByyVwfX395s2bdP0VMr53796U5sePH5aIsJ8h0WGfBscQODEBYsQnblyqBgEIQAACEIAABCAAAQhAAAIQgMCZCWhFsFYN6y/X1a2kIsuKDmuHYtYO1wVLbhAYlgAx4mGbBsMgAAEIQAACEIAABCAAAQhAAAIQgMA6gZubG/3NutmtJ9Zv/u8Ujx8/VnRYOxT/92l+QQACJydAjPjkDUz1IAABCEAAAhCAAAQgAAEIQAACELgEAlpTrF2DjVsM+0B+//137V+sf0+ePPHPcwwBCFwOAWLEl9PW1BQCEIAABCAAAQhAAAIQgAAEIACB8xP49u2b1hQrWKw9KKY9iN1mFNP2xPr/0aNHCg3r79rpgA0lzt8nqCEE1gj8P464TtfEOB53AAAAAElFTkSuQmCC"/>
  <p:tag name="POWERPOINTLATEX_PIXELSPEREMHEIGHT#5C646973706C61797374796C657B5C667261637B64667D7B64747D3D5C667261637B5C7061727469616C20667D7B5C7061727469616C20787D5C667261637B64787D7B64747D2B5C667261637B5C7061727469616C20667D7B5C7061727469616C20797D5C667261637B64797D7B64747D7D" val="208,3333"/>
  <p:tag name="POWERPOINTLATEX_BASELINEOFFSET#5C646973706C61797374796C657B5C667261637B64667D7B64747D3D5C667261637B5C7061727469616C20667D7B5C7061727469616C20787D5C667261637B64787D7B64747D2B5C667261637B5C7061727469616C20667D7B5C7061727469616C20797D5C667261637B64797D7B64747D7D" val="184"/>
  <p:tag name="POWERPOINTLATEX_CACHECONTEN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iVBORw0KGgoAAAANSUhEUgAAB7YAAAHZCAIAAACNfEPrAAAgAElEQVR4Aeyd71nevJO2f+zxFBAoAVIBUEJIBYQSklQQUgKkgpASAhUAJQAVhJQQ6CDvtet9/Xj9Rx7ZsizJJx8SW5al0Tmee+TxWN75+/fvf/jrEHh5efnz58/r62v175s3b/b29vSvKh4cHHSqUwABCEAAAhBYjQA+azX0dLxhAtjdhpXP0CEAAQgsSAD/siBcmoaAjQBmaONUWq1/ShvQpPE8Pj4+PDw8PT39/v1bG4qMu5tRrPz4+Hh/f//w8PDdu3cEzd24OAoBCEAAAgEJ4LMCwqQpCBgJYHdGUFSDAAQgAAEvAvgXL1xUhsASBDDDJajm2ObOZrPI9VDo/v7+58+f+nc0Ju5WrSLmCpSfnZ3p393dXXdlji5H4Pn5uXrOUef+6zGG0v/1JIPHGMthp2UIQCACAXxWBMiRu8BnRQY+oTvsbgI0ToEABCAAgVEC+JdRRNlVYF6Xncoww+xUFkHgLYbI7+7uvn37psj4EnxPT08/fvx4cnKyROO02Uvg6urq5uZmVKF6gCHt6EkGjzF6MVIIAQikSQCflaZeJkuFz5qMLuaJ2F1M2vQFAQhAYDsE8C+F6Zp5XY4KxQxz1FokmZVFvp2/79+/K604AlnllV9cXGwH7Coj1ZI4CnlP0KbO0rmryEynEIAABOwE8Fl2VunXxGelr6NKQuwuF00hJwQgAIG8COBf8tKXW1rmdW4+yR7FDJNVTSKCbSWLXA/3vn796rugSvV9zioI63uuzqoC5Z8+fZoQxuUUBwG9EaNUfWWOO+qMHlILeoxBRvkoKCpAAALxCeCz4jNfrkd81nJsw7aM3YXlSWsQgAAEIFARwL+UdCUwr8tUm5hhpoqLLHb5IXKtu69gqJaodpOtv72pDf31Ll2tX0N9z1N/WtNDjw1H26x6VGsKxX748MEtAEeNBC4vL/W0w1h5tNrt7S2r4oxSogIEIBCNAD4rGuo4HeGz4nCe2Qt2NxMgp0MAAhCAQC8B/EsvlnwLmdflqDvMMEetrSZzItnsC4nx5csXN1mtuaEvdk7rXd+E1GsaWuHa3UV1VB2p/rSOOKsm4KattH1pXE8vatS/fv2SflXYfCGgpS8psW6fDQhAAAIrEsBnrQh/ia7xWUtQDd4mdhccKQ1CAAIQgIAI4F8KuwyY1+WoUMwwR62tKPN/Vux70a4VGz08PGwFQ+tdHZocGe+Krb6UqF43PrShKK1ylrunU2IhoKi38vGH2Kp8dPF3wR9auzzgxWAZC3UgAAEItAjgs1pAct/FZ2WhQewuCzUhJAQgAIHsCOBfslOZW2DmdW4+aR7FDNPUS+JSlRkiVzB0KJaqR3/KMl5CK/rdHIrANoXRU6wlei+7TanMkQYuvHadqmZvqF0/oGUzZHQQgECyBPBZyapmmmD4rGncIp+F3UUGTncQgAAENkIA/1KYopnX5ahQzDBHraUgc4Ehcq2b0QxJ19vKHLcHUifrRqboDuZKHkXSJ7e/wRMVvK6V2Lvhq9beh8C6PDbIliFDAAKrE8Bnra6CsALgs8LyXKg17G4hsDQLAQhAYOME8C+FXQDM63JUKGaYo9YSkbm0ELlW2+iNoo6uwhFQH4rAupepkoQKyKpawE5LbUqU3I8c9EzCOHZF0vVwojeFvLpmfEPtxn6pBgEIQGCIAD5riEym5fisLBSH3WWhJoSEAAQgkB0B/Et2KnMLzLzOzSfNo5hhmnrJRaqiQuS9xqCQ6Cqhz9HPAkgwouSjdqJnCb3PPKpCYz6+LgB3O16tjcpMBQhAAAIWAvgsC6W86rh9DT4rBW1idyloARkgAAEIlEcA/1KeTpnXZadTzDA7laUmcDkh8t6XKYy3owtppdc+mwFfouRu8qMfQbU8YxjVQlMjbnk4CgEIQCAUAXxWKJLptIPPSkcXQ5Jgd0NkKIcABCAAgTkE8C9z6KV5LvO6NPXikAozdMDhkJFAISHy3sX4U/gw5mh8Vk8mLXFeozpLqtar02Y426Lf0Vz+ZoPa5qOdJV1CjAUCyRLo/X2z/KYtPSJ81mTCvTptuhiLfvFZk/lbTuzVkUUvlsbn1MHu5tDjXAhAAAKrE8C/rK6C4AL06pR5XXDOARvsVRnTvICEN9JUCSHy3k8o6H4jERUqk735Y9rd1sLliYialBiORcMrhqPr5/Q+Rezyb5bohzUpCAgDAQiURwCfVZ5ONSJ8VuJqxe4SVxDiQQACEMiUAP4lU8W5xWZe5+aT2lHMMDWN5CtPCSHy7u9XCg+LmteEexErhWhTE7gp/CrbAtKMXHe39Q1Pt2DKze+eNVqiqLq7WY5CAAIQmEkAnzUTYIKn47MSVEpLJOyuBYRdCEAAAhAIQgD/EgRjUo0wr0tKHRZhMEMLJepYCPzXaNAw8QqfPn36/ft3U0gtGnV5edksWX3758+fbhm+fft2d3fnrrOdoy8vLwLiHu/Z2Zm7wuhry+7TOQoBCEBgCQL4rCWortsmPmtd/pbesTsLJepAAAIQgIAvAfyLL7H06zOvS19HLQkxwxYQducQyDtErrDyjx8/muNXvvbV1VWzJIXtg4OD0UU/3r9///z8nIK0q8vw9evXURm0Oo27TuvCcFeuj3YfP9aH2IAABCAwkwA+aybANE/HZ6Wpl1oq7K5GwQYEIAABCAQkgH8JCDOdppjXpaMLiySYoYUSdewEdpRqbq+dWk2Fnpsp5Fp8Q7u7u7upyVnJc3R09PT05JBN8f3Hx0dHhS0c0nOCt2/fjo5Uq01J+0PVhPH4+HjoqKNc65tLTY4KHIIABCAwmQA+azK6ZE/EZyWrmlow7K5GwQYEIAABCAQkgH8JCDORppjXJaIIuxiYoZ0VNS0EMs4iPz8/b8bHNVolDicbH6/Ec6tEAfQEU+DdMgc/asn+1rMQ/RQ6ulak23F06JCaJT4+BIdyCEBgJgF81kyAaZ6Oz0pTL7VU2F2Ngg0IQAACEAhIAP8SEGY6TTGvS0cXFkkwQwsl6vgRsCxYnmCd7scYtfJGgnK2RBpdHkRRWg2tddamdi2X7+npqZvJ6Bc2envRKvbuZjkKAQhAYBoBfNY0bumf1etNWoX4rLX0iN2tRZ5+IQABCJRNAP9Sqn5bU7jeXeZ1iWgfM0xEEYWJkWsWefdjjNUSGcoCPjk50dOkNFcs6Yrd+tl9fX1VoLZVuJ1dYxL96JMGYZwAbcvkJ+DiFAhAwE6g++OPz7LTS7YmPitZ1VSCYXeJKwjxIAABCGRKAP+SqeLcYjOvc/NJ7ShmmJpGCpEnx5B/93lRrzL06cXb29vUBqgFx3ulbRZqoe3UxI4jjwWOQCm05Jan+3PZxNu7Pfo02N0jRyEAAQgMEcBnDZHJvRyflbIGsbuUtYNsEIAABPIlgH/JV3duyZnXufkkdRQzTEodJQmTZRa5MQCqlcrfv39/fX3dGxJdq9CSqmz5jPJa8i/Xrz6O4f6cad316Irho2nmdVPVhta3MV5UrRPZhQAEIDBKwPjzgs8aJZlUBXxWUuroCoPddZlQAgEIQAAC8wngX+YzTLAF5nUJKsUhEmbogMOhOQR2FO+fc378c19eXvb29rz61SOmpD7jubOzMyq/EsndX6QcbSG7CpeXl5ZnA3q6a1lFR2F0Y8BdoPS2gdbnyY4YAkMAAukTwGelr6NpEuKzpnGLcxZ2F4czvUAAAhDYGgH8S6kaZ16XkWYxw4yUlZ2o+WWR//z505ey8RGTb7OT62tNj9FzLcHi0UbyqmDU7PHxsWVclq9Rqx3ljxMft/CkDgQgMI2A8Zet2Tg+q0kj2W2jZvFZq2jQqJ2mbNhdkwbbEIAABCDQSwD/0oulgEKjZpnXpaBro7KaojLNa9Jg20EgvxD5zc2NYzy9h+7v73vL1yo8Ozsb7VrD1Ms+o9WKqaAngcakb+MiKsoi15LlioA7EKkp1SF/3IGIQxCAwEwC+KyZANM8HZ+Vpl5qqbC7GgUbEIAABCAQkAD+JSDMdJpiXpeOLiySYIYWStSZRiCzELl+vCbEu7XA6zQ6C51lDPIa86AXEjJys3a1Gj+jIfkVJZfqv3z50g2UK5FfyeN3d3dbW80mslrpDgIbJ4DPKvUCwGelrFnsLmXtIBsEIACBfAngX/LVnVty5nVuPkkdxQyTUkd5wmS2FvnV1dXnz58nqCG1JdctK2UrsCv7nzDYHE/59OmT8ZHANFUqJb96UrK/v09YPMcrBJkhkCMBfFaOWrPIjM+yUFqrDna3Fnn6hQAEIFA2AfxLqfplXpeRZjHDjJSVo6iZZZHbn+81ldFNIm4eXWXbsojV6+ur0pxXES9+p0bN2lPIW0NQWFwLquiP+HiLDLsQgMByBIy/bC0B8FktIAnuGjWLz1pFd0bttGTD7lpA2IUABCAAgRYB/EsLSDG7Rs0yr0tB40ZltURlmtcCwu4QgcxC5NOWTLHEo4cALVRu/Hn99u3bQgIk1ayS5Y2aTVCVSZFEGAhAICkCxl+2lswJ/tDhs5o6wmc1aSS4jd0lqBREggAEIFAAAfxLAUrsDoF5XZdJyiWYYcraKUC2zELkxi86thSjhadbJavvGpcjn/aIbPXR+QpgH6aRm68A1IcABCCwBAF81hJUV28Tn7W6CtwCYHduPhyFAAQgAIFpBPAv07glfhbzusQV1BIPM2wBYTcsgcxC5NMGf3Z2Nu3E5c6yL/dxfX29nBiJtGx3S8ZMxkTGhRgQgAAEJhDAZ02AFvMUfFZM2tH6wu6ioaYjCEAAApsigH9JXN3M6xJXUBDxMMMgGLfQSGYhcn1r0VcrX7582d3d9T0rQn3jWOw/2RFkXqgL+xjtjxYWEpVmIQABCNgJGH/nmw3is5o00tzGZ6Wpl1oq7K5GwQYEIAABCAQkgH8JCDOdppjXpaMLiySYoYUSdSYTKDxELvu5vLycTGfRE422/fPnz0XFSKFx43pSpJCnoCxkgAAE7ASMv/N1g/isGkXKG/islLUj2bC7xBWEeBCAAAQyJYB/yVRxbrGZ17n5pHYUM0xNI4XJk1mIXOl1Xgq4vb31qh+zstG2X19fn5+fYwoWua/Hx0djjwl+ws4oOdUgAIFtEsBnlad3fFb6OsXu0tcREkIAAhDIkQD+JUetuWVmXufmk+BRzDBBpZQkUmYh8pOTE+MHG9+8efPw8JDyuhyS0Hgl3dzcGGvmWE1qMopNFrkRFNUgAIFECOCzElFEQDHwWQFhLtQUdrcQWJqFAAQgsHEC+JfyLgDmddnpFDPMTmV5CZxZiFxw7+7uRkOlCqPrfZmjo6OUlWHMItcQ7D/cKY93SDb74l9kkQ8xpBwCEEiWAD4rWdVMEwyfNY1b5LOwu8jA6Q4CEIDARgjgXwpTNPO6HBWKGeaotVxkzi9ELrJ6Heb79++9IebT01MtriKbSfMTnc3LYm9vr7nr2H56enIczf2QfXSJP/PIXRHIDwEILEQAn7UQ2FWaxWetgn1Cp9jdBGicAgEIQAACowTwL6OIMqrAvC4jZTVFxQybNNgOSGDn79+/AZuL3JQW6Va2uFbrVr+KmOcVQr2+vj47OzMSy1pN7jHu7Oy4K1RHpd+y12S3QKAOBCCQNQF8Vtbqq4THZ2WnROwuO5UhMAQgAIEsCOBfslCTW0jmdW4+6R/FDNPXUV4S/pOXuC1ptdR4yquNt6Rt7drXIteJekqW1wOA1mCHdjWuoUOt8tHVdVr12YUABCCQGgF8Vmoa8ZUHn+VLLIX62F0KWkAGCEAAAuURwL/krlPmdblrUPJjhgUoMakhZLnQSlIE4whT6nLk9nGxEHmcK41eIAABCMwnYP9tn99XzBbs48JnxdQLfVUE7NcnxCAAAQhAAAJ2AqX6F/u4mNfZrxZqLkTAfrkuJMBGmiVEvpqi7WuRS0StJ7OaoEt2bF/8iyzyJfVA2xCAAARGCOCzBAifNXKVcDg0AewuNFHagwAEIACB/yaAfxEE5nUYw7oEMMN1+ff2Toi8F0uMwj9//ti7KTVEbn8UxpNb+9VCTQhAAALBCeCzhBSfFfy6okE3AezOzYejEIAABCAwjQD+RdyY1027eDgrFAHMMBTJgO0QIg8Ic8GmSg2RG5/cat323d3dBfnSNAQgAAEIhCOAz8JnhbuaaMlKoFS7s46fehCAAAQgsAyBUv0LsYhlrhdaXYRAqWa4CKwZjRIinwFv3qmvr6/2Boq0B/v3MUght18q1IQABCCwBAF8Fj5rieuKNt0EsDs3H45CAAIQgMA0AvgX5nXTrhzOCkgAMwwIM1RThMhDkfRux+utCi/j8RZlpRPsbzaxEPlKKqJbCEAAAv9LAJ+Fz8IY4hPA7uIzp0cIQAACWyCAf2Fet4XrPPExYoYJKogQeYJK6Rfp5eWl/0C2pcY3mzQ+ssizVTKCQwACGyWAz9qo4hn2qgTKs7tVcdI5BCAAAQj8L4Hy/AuxCC7u7AiUZ4YJqoAQ+WpK8U0M93rEtNqofDrmya0PLepCAAIQWJMAPgufteb1t9W+sbutap5xQwACEFiWAP6Fed2yVxitGwhghgZIsasQIo9NvO6vvJB3PTTjhv3J7cHBgbFNqkEAAhCAwBIE8Fn4rCWuK9p0E8Du3Hw4CgEIQAAC0wjgX5jXTbtyOCsgAcwwIMxQTREiD0XSux3fL3D6PmLyFijuCc/Pz8YO9/f3jTWpBgEIQAACCxHAZxnB4rOMoKhmIbBxu7Mgog4EIAABCEwgsHH/QixiwjXDKcEJbNwMg/MM0iAh8iAYpzTiaw+FPWKyP7blW51TLi/OgQAEIBCUAD7LiBOfZQRFNQuBjdudBRF1IAABCEBgAoGN+xdiEROuGU4JTmDjZhicZ5AGCZEHwTilEV97mNJHwufc398bpeNbnUZQVIMABCCwHAF8lpEtPssIimoWAhu3Owsi6kAAAhCAwAQCG/cvxCImXDOcEpzAxs0wOM8gDf4TpJWsG9FbNro0q79qMZMqX1vbb9682dvb0796b1o3vUdHRwFH6rtwim/9gKIu0RTfx1iCKm1CAALFE8BnraJifNYq2NPpFLtLRxdIAgEIQKAkAviXVbTJvG4V7Ml2ihkmq5r4gm0xRP74+KjHhvrTL6Nv3FkvUL979+7s7GxmuFxG6KtsRep9T0m5vv3lJjLyUtYjskEAAksTwGctTdjSPj7LQqmkOthdSdpkLBCAAATSIYB/SUEXzOtS0MKKMmCGK8JPvOudv3//Ji5iEPFeXl5+/Pjx8+dP+6+hu1/llX/58uXTp0/uakNHZZO+kV8F9GfG5YeEiV+uJwRv37619KsHA9KdpSZ1IAABCBRDAJ+VlCrxWUmpYzlhsLvl2NIyBCAAgS0TwL8kpX3mdUmpI5owmGE01Fl3VPha5DKDq6urk5MTrZfy9evXUPFxqVwLs3z+/Hl3d1ftT7gCdPqEs4o5xa4I3wcJxSBiIBCAwAYJ4LPSVDo+K029hJIKuwtFsmpHoYfr62slkWj6fXBwoKnyzv/8aUO7Kjw/P1cFYQ/bb6s1tX95efnhw4euDMo4kXg6qoSV1lnsQgACEAhIAP8SEGbAppjXBYSZflOYoZeO7u7uNE9rTuE0f9PEqZq/bWLipCzyIv9+/fr18eNHr6uhWVnJy/prlji2tfqKUry9MCoD3dFg7yGNyKuLlCvbh6+aKQ8E2SAAAQgEIYDPCoJxoUbwWQuBXb1Z7C6gCiqY9smz5rqaP19cXOgLQAHFUGvfv39Xy71z6d5CraCo10wDykBTEIAABPAvKV8DzOtS1k5A2TBDO0yxOj097Z0mtQo101OgNezkzS5nhJoFLrSi7BUljN/c3LR0ObSrabRSlat/tXyKHpK0auq5k5K+FQTX80atYD6UAK4ZuX3dFT2EUVOtjty7ugq7srlPiXBUz5FERh15requRW+GMLZklqFOSySX6erVAalV2UOtNtmFAAQgkA4BfFZMXeCzYtJOuS/sLqB2lBKuSLc9Ka/bte61FLCYP2HTm526BfCakdbCVLd8Oj3ByXYtJBsQgED6BPAvMXXEvC4m7Yz6wgztyvJlVbesmZteyKt309nQvFQhSsUbFd3Vnz4k6Te1ixCGj9aF/dGH9KfY6+3t7QTZqodRvWkymuIbG+w93X1VGVuOVk303AInctSulGjo6AgCEICACOCzYl4G+KyYtFPuC7sLqB2Zle49Qs33FGefLFtASZTyMlkMToQABLZMAP8SU/vM62LSzqgvzNBLWZp6zZnFaRIo4F49LlpZU7huoFUlXjPM/ywqYszGje/LKK041NuUvdeTIu+jo1Y++IQLcbTZyBW6F9+EQcU5peDXQCIrne4gAIFQBPBZoUga28FnGUGVXQ27C6Vfzay0Pol7FqcbJ826NTFWsoL+1ba7vo7qFN+lCzWi3gl53Zf6laiSoRZj9NdA9Zk6hrpUaAcCGyGAf4ms6NFf8toLrL6BQ4l2bWCGdtS6LB0TM83HqrnT6PxNlqjnVfZ+F6o5Oi+1R8lLCJEbM0d0BQRXXq8mZJluxVcrk3j9WOsadbcZ+eiEIXiNN2xl3FLky4PuIAABBwF8lgPOQofwWQuBzahZ7C6gspRr4ohN6G5KFYamXjrkuCWrpn9e03V11ztp1GzcEW2XeEo1GjpXDUrIgMRoCgIQKJgA/iW+cpnXxWeeeI+YoZeClPrdO5HT5Eeh5O4UTvUVkOydblWFjhmXl2CTK4/mbUjO7rh6u8s7RK5BOma3tQqlzlCZ470Qu0+r3N1pUl7LZtyQynu7XqswL7e0FiX6hQAEINAkgM9q0oi5jc+KSTu1vrC7sBpRLnbv3FWTbXuGjubJvfdmdcuWKLk02xttt4shMmpE0/heYVKbe4fVI61BAALzCeBf5jOc1gLzumncijwLM/RVq8ynO+1RiTuGqSh5PUnrbmgSKEX4ShKqfjce25VQJcaV9DIOkWv23FVtl4Wm8qHQO9rR9dTqWlfeUP2hu4tWC83dOKMYEri3vCleytsJouvlSSEEIFA2AXzWuvpN2U81ZcNnhb1OsLuwPHuTdEZvq3plGMpgqs3BfaumNrvxcZWo2d7uHIW6SIZm5rrpcpzIIQhAYMsE8C/rar92FolvMK9b9DrBDH3x9ka6lXZsCXC7s5NXTCywhIX1Q2E0xlxD5MoQGf01FCnZjO9FM7l+KzdcD1KGmurO6UfH4pURM9Rv2HKxlRkYL8fRAQavIMEkXoLcwmqB1iAAgSwI4LNWVxM+a3UVxBcAuwvIXPdOmtl2Z2u637DcVvVKMpoG6Ih3d+fSxjufpiSauvcOqjlMhwzNptiGAAQ2RQD/srq6mdetroLVBcAMfVWgCVs3fGfPBuimBTfnS9p2ZAn7imqv3xv0bwlW7RonivmFyKXX3hyWFgVNnSdP2e36aNVsZfjLaFsVqt2WqJZd40sBvd2lVtg1yyECqUmOPBCAAAR8CeCzfImlVh+flZpGLPJgdxZK9jri2Q0lyzTmZ6K0Zs6tCaEm871C6ianVdN+g1c1qBF1g+ytNqtd35Z7BaYQAhAohgD+JXdVMq/LXYOSHzOcpsTuzGcoYtnb/mgwepVE8lamcu9czmtGl1mIXM8lunP0LgW9AtCr1AiFrctO1tvqdPTC6g5HJas8kGlJHmRXQHoH2C0cui8KIgaNQAACEIhAAJ8VAfKiXeCzFsW7UOPYXViwsoLu3FuTtO4Ud0K/asQdrehGqLv3Qsa0oFo8TcXdnTYnpRp7fSIbEIDAxgngX3K/AJjX5a5ByY8ZTlNiN73AKz6uTi3mI+1ME2/yWe7lX5ozutEV/CoZcgqRjyb2V+P3nShPVkbvia0IeFeY7sy+qbah7SD3Ib0CRy5UwtHQGFvlXXSRRaU7CEAAAnMI4LPm0EvkXHxWIoqwi4Hd2VkZa7aSPzRbC5vE4E4kV3eaWteitqbZE4Txio9XU9NiJuE1RjYgAIEJBPAvE6CldgrzutQ04isPZuhLrKrfvfInZBVbQuS+Yfdpw2meZU96ME7nsgmRGyPL8VXSVE+13Xo+05zZq4L9KUc1L9e/0nq3l0xLpKB6XO4NaTzTMSI2BCAAAXxWGdcAPisvPWJ3wfXVnbUGf4tWCUfuCWHzLq4br29Ns0cJdFtw966j8VOiRkdBBQhAIDIB/Etk4At1x7xuIbBxmsUMp3FWaLgVR572hlw3TaE7gwqbRTE6XotIlZD2IecRIjf+lnVfxhxlukSF1tOVllTdl1W7F1arJPjdyBKjNrbZvddqDbbe5YbEiJRqEIBAagTwWalpZLI8+KzJ6OKfiN0FZ97N725GqwN2V8/9hjaqOHj33lhK9xKj28JQj81y5V559UJlCECgMAL4l2IUyrwuX1VihpN110rh1QzHN72g6rqbit6cLNXbk+WccKLxqpBs9jUqMgiRdzVa029u2Mc8Ab3vKU2Zmzngreh5U37HdivI7itMUvXtTwiM70EkNTqEgQAEIND8/Xf8sOOzsrhU8FlZqElCYnfB54rdG6HlMoOUC+L4tdQh6bebAzVBnlYWlbvT+ihJG7n8DiAnBJYggH8J7l+WUJOxTeZ1RlCpVcMMJ5th9129yU0ZV7mZFn+fdsmNTiDruZyEN3bxX/U5aW58+PDhx48fo7IJzdXV1Wi1aBWazydfX1/v7u6qru/v7yfIcHx8POGsNE/5/fu3RTB5r93dXUtN6kAAAhBIhwA+S7rAZ6VzQW5EEuxuCbs7OztrXj8KLk+bxDYbGdoejVzrXkDyaEbdbMFyg9Csr9l4q4XmUce2PaTiaIRDEIBAjgTwL9Ia87ocL92SZMYM55hh6+mCZlyXl5fTLg9jKM9YbZoMrbPsU1N7MD3pEPnJycnNzU2LQndXWSR1DLp7dJUSSd6c7teTeLsKm2IXMzV/fHxsjsuxLZ06jnIIAhCAQIIE8FmVUvBZCV6cBYuE3S1hd58+fWpFkzWDXS53wfKj0TzXm0wAACAASURBVJpC61bn6OjI68JutWA/d7mB22WgJgQgEJ8A/qVibvmJjq+dCT0Si5gAbfVTMMNKBdPMUGHSp6enphLryGSz0LhtnEe1JpDGxidUs1u06NnncumGyGUMRh0YE/4nQJ9zSvNxTR3o777mYOnC9x7A0uYqdezDL+lh9Sqo6RQCEIhMAJ9VA8dn1SjYWJoAdlcTDmh3uqFq3UFpqceA7dcy1xt7e3v1tnHDvvpk3WDrLrEud2/Y047c7XAUAhDIiwD+pdbXor//dS8RNohFRIActgvMsOY5zQy/fv1at6AN5aEqJb9Z4rVtDM96tTmnsl0er7lcoiFyac44YMXHDw4O5pBd6NxmiFxdVI84JszOS8qntg+/pFEvdIHRLAQgkA4BfFati5J+vfFZtVrT3MDuar0EtLuXl5fWEitq/Pz8vO5riY3mm5eW9iekkKvZaR8Eas3nLeJRBwIQyJ0A/qXWYED/Ure51gbzurXIT+sXM6y5TTPDbgr5hPSCWobn5+d6273hO6lzt+Y4aowYq4XmOtiOBqtD/4zWiF9Bb3fWadfu3rXSvCzHXWetowrc6+Ko3zKQ/qZNzb2eeKw1WGO/PLk1gqIaBCCQEQF8VlNZ+KwmDbaXI4DdNdkGtDtFhOu5a9VFK6O82W+o7VaPo81q/j9ap1tBr9na4yPV6ZrJJ3uj0R0gJRCAQBAC+JcmxoD+pdnsKtvEIlbBPq1TzLDJbZoZtlLINQtSVn6zWa9tY4RWbU54NdBLkrqyPUTutUZFclnkWjzeOBfXs5TJK83XWBfdaGpCv8h2FTalajbSLM9x23hnohsS+1JBOXJAZghAoBgC+KyWKvFZLSDsLkEAu2tRDWV3ShFq3QIpGD3t3d6WhO5dryQSzRKn3eNNoGS8JXGPjqMQgEBGBPAvLWVN+OVstZDOLrGIdHThlgQzbPGZYIbdFPJp6QW1JPbVractm153ZNywL0SuuLFXdDGtEPn19XXrWYcDUPrT1uYLEYqPTwuRT3tk5OC21iH7qxkTfgLWGhT9QgACWyaAz+pqH5/VZUJJWALYXZdnKLtrTcIVjNZtare74CVeWeSTVz7xes1WY1R9UsiD65oGIZAyAfxLVzuh/Eu35cglxCIiA5/cHWbYRTfBDL99+9ZsRzM6JeY3S7y2ZT7GJ0xeH8b0kqFV2R5c9aWXUIhczwFaqx+2KDR3NT+OkNXS7HHCdjPUq9m/8apqdhTtCmt2utC2ffjNRwsLCUOzEIAABGYSwGd1AeKzukwoCUsAu+vyDGV3YttKIW9FzLtdhyr5/fu3vanJIXItgWg/VzdUuku3S0VNCEAgdwL4l64GQ/mXbsvxS4hFxGc+oUfMsAttghnquzKtCLJ9/tMVQCWt+WFvnaowWiivNUCHSLmGyKVFL9HnrDTvwBf20PzrY34LYUc0pzUW/5pDj3MhAIGkCOCzetWBz+rFQmEoAthdL8lQdtcKiCvhaOmvdNbDsU8RNVhFuusTfTeurq4suHSXoTeUfRunPgQgkC8B/Euv7iw/mL0nJlhodzTNNMcEB1KwSJhhr3InmGF3vY3WHK+3I0dht8Ghyvak56EWjOX2ELmvRaeSRa7HGva3LLWMjtdqMkbKwavNmcRXwng9Ngguf9gGeXIblietQQACKxLAZ/XCx2f1YqEwFAHsrpdkELtT3lbrZmPm3VSvqEOF9luA+YPVSB3LcWpxFYVRoj0bGAJCOQQgEJkA/qUX+Pyf3N5mVykkFrEKdq9OMcNeXBPMsBXRVgtzwqdaZcX4tp+yK+KsUKe5XC+rbqEeMPiO/Z9uK/FLlNNhT90X95iz9vg0mj1OsIfm6Ult25/czn+0kNTAEQYCECiMAD5rSKH4rCEylM8ngN0NMQxid923M3WnOtRj2HL7fY76DTJYLbCuWwl9eEoRk+quT28x6yZKqU++91FhUdAaBCCwCgH8yxD2ID+5Q41HLicWERm4b3eY4RAxXzPUtKoV0fb9FktLEnuoNsEUcl96Gvv6IXI9lPj8+XNLDY5dTdkzmr9qzt26QB1Dax3SucUEi/XWjDFFaMKLJC1u7EIAAhBYjgA+a4gtPmuIDOXzCWB3QwyD2J0maa37n5iTbXvYQhBOTk6GUHiV61ZiznervPqiMgQgkDIB/MuQdoL4l6HGI5cTi4gM3Lc7zHCI2AQzbKWQq+WZketug0PSRsuuaL34OCSPyieEyNdfaMVXYdG4O0DbDynn3V65VXOCOlstpLNrv//xXSoonTEiCQQgsAUC+KwhLeOzhshQPp8AdjfEMIjdKZ+61b5jKZJWzfm7i97nzBePFiAAgbIJ4F+G9BvEvww1HrmcWERk4L7dYYZDxCaYYWtapRbmZBh3c9KHRFU0/+joaOho2PLWGB2NT0itWDlErvcp7MtCaeRScDGJ1Q5FVodmvhAx2n7MCnYtk0UeUy/0BQEIeBHAZzlw4bMccDg0hwB256AXxO5a+UGaicWcbNuniEEG64DJIQhAYGsE8C8OjZf0k2t3NMQiHJfEQocwQwdYXzNUPn5rEQvfFlrCtKaIraPN3WipzPYF+qaZ85ohcr3w4ruqeMyslqa+V9me8MRjFTktnfLk1kKJOhCAQMoE8Flu7eCz3Hw4Oo0AdufmNt/uRLgVO4h2k1MNrXUv5xjvhFwqR2scggAENk4A/+K+AOb7F3f7MY8Si4hJ26svzNCNy9cMW+vmqXHfDP2WPN0XDVsV6t2Zsfi6ndENewr5tHnjmiFyxceN61NXmJS673uJjPJduoLXAJvCTFNns4Wktlt3Xw7Zor2d4ZCBQxCAAAS6BPBZXSZ1CT6rRsFGWALYnYNnELvrBg5m3k05BO4euru76xb2lmjpwpi57b0yUAgBCJREAP/i0GYQ/+JoP/IhYhGRgdu7wwwdrCaYYSt8rBbmrLJyfX1tjGfGfAGxNcawANXaaiFyPS+yJ+1Xw46c1eJgHeFQtIcwEcaiLowpQnoKEkceeoEABCDgRQCf5caFz3Lz4eg0Atidm1sQu2sFDmbeTbkF7h5t9d6tUJdMuFGsz2UDAhCAQIsA/qUFpLUbxL+02lxxl1jEivAdXWOGDjg6NMEMW3kPE1poimRPIY8ZqrWHyKclWK8WItfzoiZ9y3ZM7hZ5LHX+/PljqdatEzOFp9t72JKlVwsKKy2tQQACEOgSwGd1mTRL8FlNGmyHIoDduUkGsbvWh+Vn3k25Be4ebd3LdSvUJYTIaxRsQAAC8wngX9wMg/gXdxfRjhKLiIbatyPM0E1sghnu7e0125zQQn26HmB0l22pj7Y25nTUasq9G8Gc1wmRaxV53xTyyFktbsXYjxpfTGg1qGTqOS9EtFpbfdd+/3N8fLy6tAgAAQhAoEUAn9UC0trFZ7WAsBuEAHbnxhjK7nRXU0eftfHp0yd3v2GP2lOBaiHDCkBrEIDABgngX9xKD+Vf3L1EO0osIhpqr44wQzeuaWb4/ft3naiWlQChHPA5QUV7CrmyK+Z05ObQOhph3vhPq8s4uxOeF0XOagnCQWY/rZ0c8+UdI7W/RTvtm7OOrjkEAQhAYD4BfJabIT7LzYej0whgd25uoexOdzX2BcHdIvkeVYKSMZWEhch92VIfAhBwEMC/OODoUCj/4u4l2lFiEdFQe3WEGbpxTTNDLS0yOQjZksee0zxN1FZ3xt0IIfIVssilM3vGfk0qWup+3eP8DeOiV92Ocnwe0B1FXcKT2xoFGxCAQHYE8FmjKsNnjSKigi8B7G6UWAF2F+E+ZxQjFSAAga0RwL+MarwA/9IcI7GIJo1EtjHDUUWsa4ZSkPHZkpIYpi35PUqgt4J96jhZqhVC5BOeF2W6yorxqmrpPubXYFtdL7Rr5CDrivaCxkIjpVkIQKA8Avgst07xWW4+HJ1GALtzcyvD7uz3Oayy4r4eOAoBCNgJ4F/crMrwL80xEoto0khkGzN0K2J1M7SnkMdMZY6wELn0skKIfEIK+bqPUNyXr+Oo/Ylls5GY7yk0+11o234dsxD5QiqgWQhAYA4BfJabHj7LzYej0whgd25uZdgdIXK3ljkKAQgsQQD/4qZahn+px0gsokaR1AZm6FbH6mZoD5HHFDXOvDF2iPzq6sp9NfQejflooleAaYXGJ5atxjMdbGsU9a79OYGeldVnsQEBCEAgBQL4rFEt4LNGEVHBlwB2N0qsALvTQuTGBQlZiHz0eqACBCBgJIB/GQVVgH9pjpFYRJNGItuY4agi1jVDPVgyfipGnwY9OjoaHU6oCmWGyO2PI2qOipxmuv6Gcepfj1QbmS4p0xxCa9v+nIAs8hY6diEAgdUJ4LPcKsBnuflwdBoB7M7NrQy7i3Of4ybJUQhAYGsE8C9ujZfhX5pjJBbRpJHINmboVsTqZmhXUMwUckGzTx0nL0SuXqJmkdsXfW9eNLpEmru5bNtf6mmOKPJF1ux6oW2e3C4ElmYhAIGlCeCzRgnjs0YRUcGXAHY3SqwMu7Pf52R6IzCqRypAAAKRCeBfRoGX4V+awyQW0aSRwjZmOKqF1c3QHiKPuSC2Pb46c3WKqCFyO+vmdbPuWwZNSby27VP/ZrMfPnxo7hawbX9ye3BwUMB4GQIEIFAMAXzWqCrxWaOIqOBLALsbJVaG3dnDFoTIRy8JKkAAAhYC+JdRSmX4l+YwiUU0aaSwjRmOamFdM7y7uxuVsKoQ+Zui9vjqzHljBiHymKvbGK8GSzX71L9ubfXnRbUkoTb0kNDY1MxHPcZeqAYBCEDATmDaHA6fZSecWk18Vgoawe7cWihjrqiFyI1hCxYid18PHIUABOwE8C9uVmX4l+YYmdc1aSSyjRm6FbG6Gdq/pBpZ1AJD5PqFMi763rxoYqbuN/udv21XYd1X5Ius7ne5DeP9jwRgIfLltEDLEIDABAL4rFFo+KxRRFTwJYDdjRIrw+7seSQzU4FGeVIBAhDYCAH8y6iiy/AvzWESi2jSSGEbMxzVwupm+PPnz1EhqwqRV/uwx1fnLESuocXLIrc/jmiqJNOZ8QTjVxp1prmHTX21tu23QGSRt9CxCwEIrEsAn+Xmj89y8+HoNALYnZtbMXZnv8/J9EbArUeOQgAC8QngX9zMi/EvzWESi2jSSGEbM3RrYXUz1CorxrRmpTLv7u66hxPwaLSFyCVzvBC5fTbcRJnpzHjCYL9+/doceBnbPLktQ4+MAgIbJDDhZ1yU8FlZXyr4rNXVh925VVDMXNGu6Ex/VN165CgEIBCfgP1npylbpj9BEwZbjH9pqo95XZNGCtsTrkyJjRlG0539GUayKeTzr5adv3//xiG+s7Pj25HWH9Rihb5npVBfuf1e9p/vSN209WTJ+Bgq2nXoFpijEIAABCoC+CzHlYDPwmc5Lo85h7A7B71i7E5z+729PcdI60PFDLkeERsQgMBaBPAvDvKl/tgSi3AofZVDmKEDewpmaDeZP3/+xMwit8dXb29v81hoxf5d1OZFM/8JQLO1mNte8XEJtvqSQ0vA0S2QMT6+v7+/hAC0CQEIQGAaAXyWmxs+y82Ho9MIYHdubsXYnf3N93xvBNyq5CgEIBCZAP7FDbwY/9IcJrGIJo0UtjFDtxZWN0MtZmIM32lBmJjxcXGzx1dnxsfVV6SFVuwvuTSvm0xnxtfX181RWLaLfLPJfgskG7NQog4EIACBOATwWW7O+Cw3H45OI4DdubkVY3f2+5xMbwTceuQoBCAQnwD+xc28GP/SHCaxiCaNFLYxQ7cWVjfDZD/UGXMhcukoUojc/gvVvG6Oj4+bu7ls26f+1YgiL3UfDaP9RzBTRUcjSUcQgEBkAvgsB3B8Fj7LcXnMOYTdOeiVZHf2eTIhcsclwSEIQMBOAP/iYFWSf2kOk1hEk0YK25ihQwspmKF9IXJJ6xhL8EOR542RQuT2X6gm0KOjo+ZuLtv2xy/ViFZ/XrQQWPuPIFnkC6mAZiEAgWkE8FkObvgsfJbj8phzCLtz0CvG7vTmu1HRWpTz4ODAwYRDEIAABIwEjD87rdaIRbSA5LVLLCI1fWGGDo2sPs1Tpvbv378dEtaHtEhy5OlZmSFyI+6auzYyzRzREkvGFXyqwWqYmXrfprJ6t+0/gmTk9QKkEAIQWIsAPmuIPD5LZPBZQ5fHzHLsbghgSXZnv8/B0IauB8ohAAFfAviXIWIl+ZfWGIlFtICsvosZDqkgBTO0p/lGTiEXNPvUcf5C5OouRha5fe2Y5kWTaZbWjx8/mqMY3b64uBitk2kF44+gsoQiL/afKU/EhgAE4hDAZzk447PwWY7LY84h7M5BryS7s9/n6I7RwYRDEIAABIwE8C8OUCX5l9YwiUW0gKy7ixk6+KdghvZVVs7OzhxjCX7IfuWECiDHCJEbf55aNDOdGduvLY03hedFLeyhdu2XMllCoZjTDgQgEIQAPmsIIz5LZPBZQ5fHzHLsbghgYXZHiHxI0ZRDAAILEcC/DIEtzL80h0ksokkjhW3McEgLKZihFsEzKkipQpHXwIg/b4wRIv/z58/QBeEoz/Eu9Pr62jGi7qEUnhd1pQpSwuJfQTDSCAQgEJ8APmuIOT5LZEJlKAxB3mw5djek+pLsLuV7sCH+lEMAArkTwL8MabAk/9IaI7GIFpDVdzHDIRWkYIbxw9BDNLrl8WWLESI3PpFo4sj0RWavVVZSeF7UZB52m8W/wvKkNQhAIBoBfFYvanxWhSXH5/e9Ck2tELvr1Uhhdme/z8HQeq8HCiEAgQkE8C+90ArzL60xEotoAVl9FzPsVUEiZmifnkVeZUXQ7LIFWYhcPcYIkXt9vrK6dHKcGT8/P9v1p2Gm8Lyoor3Evzy5XYIqbUIAAhEI4LN6IeOzKixkkfdeHvMLsbtehoXZnf1jULpp7AVCIQQgAAFfAviXXmKF+ZfWGIlFtICsvosZ9qogETO0hzEjT8/sKyYFFCxGiHzCWxU53oJ++/at97rvLUzkeVGvbEEK7U9uDw4OgvRIIxCAAASCEMBndTHis2om+KwaRdgN7K7Lszy7S/YerAufEghAoBgC+JeuKsvzL60xEotoAVl9FzPsqiARM7Qvgre/v7+7u9sdyHIlq8wbY4TIN/LIyGuVle/fvy93Ja3eshLqjTLk+CzEODSqQQACmRLAZ3UVh8+qmOCzutdGqBLsrkuyMLvT5NCu5cgfg+rCpwQCECiGgP2Xpx5yjm+0E4uo1UcsokaRzgZm2NVFItM8+ysXiul3R7FoSbEh8gnUsrsLvbq6sg/z48ePZaeh2R/b5jj/sCuamhCAwEYI4LOyVjQ+K1P1YXd5KW6V+5y8ECEtBCCQCAH8SyKKmCYG87pp3FI7CzOMo5GUp2d22QKmVsTIIte3N321m10E2b7Kimh4xdN90aVQ3/4kKrsfvhTwIgMEILAoAXxWEy8+q0kDn9WkEXYbu2vyLNLu7Pc5kdOUNC3Xi8M7Ozu6+7CvetnUF9sQgEDKBPAvTe0U6V+aA9Q2sYgWkBR2McOmFpIyQ/sjpcj3QfYpWdh5Y4wQ+d7eXvOCGN2eYD+jbS5a4fr62v6JXq93oBYVe7nG7WZGFvlyWqBlCEBgGgF8VpMbPqtJA5/VpBF2G7tr8izS7tIMkWsJzs+fP1cvgGsy//Xr16Yi2IYABAoggH9pKrFI/9IcoLaJRbSApLCLGTa1kJQZ2h8pRc5jXmveGCNE7hvyzu4W1D6f1oOXDx8+NM2jyG27mQV8IaJIkgwKAhCITwCfVTPHZ9Uoqg18VgtIwF3sroZZpN0pFci+DmlMQ/v582dNXhsTvifWPJ1tCEAgQQL4l1opRfqXenT1BrGIGkU6G5hhrYvUzNA4PZPY9RDibJQcIteXT70g+tb3ajx4Za8U8tZEPLgwKTSofByjmeWl6BTYIgMEIBCBgO9Pk2/9CENwdIHPasHBZ7WArLXra0e+9dcaV9UvdrfWfc6o3luZXNml6YwOkAoQgICvv/Ctvy5h/EuLP/O6FpBEdn3Nyrf+usPM1wzt37aNP0GyTx3DplbEyCL3fasiL3u4uLgwGmTxX+msONgf28Z/EmXUFNUgAIEtE8BnVdrHZ7WsAJ/VAhJ2F7sr2+7s9zkxDU2RlNb7+GGXswxrI7QGAQhMI4B/qbgxr2tdPzHdTavrDe5ihmmaoX296Mj2stZC5FJTjBC5L03ftzBW/InR86LW3HpIGA3KHkwfaiSLciMQjSX+k6gsACIkBCCwLgF8lvjjs7oXIT6ryyRgCXZXtt3ZQ+Qxg9StFHKpIGbvAc2HpiAAAQcB/IvgMK/rXiHM67pMlivBDNM0Q3uIPLK9rDhvjBEi17LuXlHvjLLI7auQa4mV3d3d5X500mmZLPJ0dIEkEIDABAL4LEHDZ3WvHN/JfbcFShwEsDvBKdXu7KlAgnBycuK4TsIeaoXIFR/fyFw9LEZag0DiBPAvUlCp/qV77RGL6DJJoQQzTNMMjSskS3iviO78S67wELkAeT1z8H0LY74CprVweXlpfOqi15pizvinDSfUWWSRhyJJOxCAwFoE8Fn4rO6153VVdE+nZJSAF2HmiqM806mg0IxRmJgPou7u7lrTeE3XjXJSDQIQyIsA/oV5XfeK9boquqdT4kvACzjTPF+80+rbv1KuhxzTuph2lj1EHnYhckkbI4tc3Xi9t2jX0zTcQc7S8oXGFHIlxV9dXQXpNItGWvcbQzLrMRSpOkNwKIcABNYlgM9al3/M3vFZMWm7+8Lu3HwWPap48fn5+YcPHxRG+fTpk7JA7F9wGhXMfp/jdQ2M9uuu0Eoh17xUw3efwlEIQCBTAl6/LcQiMtVyJTbzumTVhxkmqBpjFnnkFHL724deF5WR/z/GejOreYlu1NNMkWaebs80ub29ndlXRqfbr2avp4gZEUBUCECgAAL4rAKUaBkCPstCKVod7C4a6mZHiobrYzndubcSQaSR79+/z8wb6n4Ss9l7azvaWouS6ubmptm7fWLfPIttCEAgCwL4lyzUNF9I5nXzGS7XAma4HNulW442PasGsm5qRaQQuVf2e/pPbpVr05pYD12U828thlpOs5zFv9LUC1JBAAJeBPBZXrjyrYzPSkp32F1kdSiUoPvVbnC8FkO3KG/fvpWZeKmmPr3asK+yovrR8ie6b4J2S1oDYRcCEMiXgNePGLGIfBXNvC5l3WGGCWoncnq4kcC6IfJIC62IxenpqZGI8e0YY2vBqynx5OzszNKshqyXVS01i6nDQuTFqJKBQGDjBPBZW7gA8FmpaRm7i6YRZXsoHu2Ij9eSKIyuqW+967thzCmpmvW6f/aVpK6v4bRWWVEePav/1XzYgECRBPAvRaq1NSjmdS0gqe1ihqlpxChP5KXh7SHyJeaN8ULk9hcY7T9tRo2GraaBWO4o9ECmNf8OK0aarfHkNk29IBUEIOBLAJ/lSyzH+vis1LSG3cXRiPLH379/b+xLk15FkI2VW9UUjLbf50RLZWoljKtfrcPekpxdCECgMAL4l8IU2jsc5nW9WNIpxAzT0UUliTH2HW2GJqmur6+NlLyW7jG2qWrxQuT6/o+RrP2nzT7OUDWlMGM6jG4JNpiQYn+8MXNpy1AKpR0IQAACvQTwWb1YCivEZ6WmUOwujkZ8byqMU9+u8F7JIsb7tG4vXiX6DGlLqlbE3Ks1KkMAArkQwL/koqk5cjKvm0MvwrmYYQTIXl0YFxm3pAh79euobE/L8J3NOjptHooXIlevxqdGUoDmr00pE9m2L7GihReXyPlPhMOQGHatHR4eDjVCOQQgAIFECOCzElHEQmLgsxYCO7NZ7G4mwNHTlTHte6szeQlE+32OxDZm0owO0F2htVgiKeRuXByFQEkE8C8labM7FuZ1XSYJlmCGSSnFGCKPJrMyku0PukoIkdvTNOxvZUbTljoy6uDLly8fPnyIKVgifdmv5mifY0qEDGJAAAI5EsBn5ag1u8z4LDurmDWxu6Vpf/v2bUIXE5Yj13LnXrH4CFnkV1dXLcP3+proBG6cAgEIpEMA/5KOLpaQpPXz7uiCWIQDztKHMMOlCXu1b8zrjfYRY+MTlGqMRuG9gKhy1CxyLTxiHPPkNzp9x2+vr6i35WdXnyC4vLy0N1tSTfsKOcaHDSXBYSwQgEB2BPBZ2anMS2B8lheuaJWxu0VR21d4bIkxYfHAabH4Vr8Bd5Vg+Pnz52aDuivRS9/NErYhAIGCCeBfClauhsa8Lgv9YoapqcmSSD75bUKvwX769MmeWrFgRPFv3L9fv34ZMalmXNFcvSkx3CK29ORqpfRj9ss0KeWWrhbGBwEITCeAz5rOLvkz8VnJqgi7W041yuSwTGhbdbQaia9It7e3rUZGd7UKn28vXvVbq/xNGJRXd1SGAAQSJIB/SVApoURiXheK5NLtYIZLE/Zq35jE7NXmhMq+b/VpKb8JvVhOiZpFrsmxPtJoDDe3vqUzOrFeroLeyrQkwuhHWa+ULidG+i3bn9zyrc70tYmEEICACOCzCr4M8FnJKhe7W041lhciu7231u/uVuiWtPK1VWE0eLFojpJWYG+N3fdmrDtGSiAAgewI4F+yU5ldYOZ1dlbr1sQM1+Xf6t2YPPH4+Ng6MeCu3vPznWqOzioni7ejOPrkkyefqNcrRlPoldwxYd3DySINnaio9/v374eO1uXKTFn0oqk7SnZDl/Xbt28t4sHKQok6EIBAOgTwWenoIpQk+KxQJJdrB7tbgq2FardfpYR7LUii5JJWiFz5Mbr5GV3+VYtdSsKuADNLuvIoZ0qFM5vldAhAIFMCll9CYhF5KZd5XV76krSYYToqs+hCWdvKNlhCZkV9NT/0zZNYLo4dO4u8YmrJEFcMffXJq1ZstMTH9QRj4/FxqbWVm+MwntEbJMe5HIIABCAQnwA+Kz7zpXvEZy1NeH772N18ht0WRjNUuqcos8ErPq5bndbHLLDfkQAAIABJREFUuBRp0nd69FWl1lIn3b7sOYDdc4dKlOzSitdLjNVvMYakpRwCEIhAAP8SAXLkLpjXRQY+vzvMcD7DUC1Y1lq5v78P1V2rHUVTfePjy6WQ/7dsltVYlqhjyefXlFrpJEv0bmlTz0layuvdlXosrRVfx7h+jhjqzdbiaTBACECgMAL4rMIUis/KQqHYXXA1aWrdO5t1FCqF3EuMbhy8nviNrm2imzSvvkYrd3tc9+ZiVGAqQAACcQjgX+JwjtYL87poqAN2hBkGhDmnKePq8EvEZqcFu5dbiFwYVwuRq2/Lt1NlNnOUPflc44/sWuJNHtdyJ9ov7iVMa7lx0TIEIACBigA+q6QrAZ+Vizaxu7Ca6savHcFxHfK9CenOn1tRb7cAil8HHO/379+7o1OiesAuaAoCEMiXAP4lX911JWde12WSRQlmmIiaLInkvnNC99AUFbSbbWs6t+hcbs0QufFtSk1w3XCDH7U8zpKSdBsQvOt8GzTmJYW9+ckXF5JDAALZEcBnZacyh8D4LAecpA5hd2HV0Q1ht+46mru+E91uyrZufVvyjyq0Tjlvnei72/syqG9GvG+n1IcABDIiMPpzVP0eEovIQqfM67JQU1dIzLDLZJUSBaxHjShgKE/dWZ6ONCelze1FEa0ZItfANFVtDnVoO9R0eRSlTNSoqmgijcqcQgVd4kO6a5WTd5+CvpABAhCYRgCfNY1bamfhs1LTiFse7M7Nx+uo8V1aTd58o0LdlG3dSqm7rni9wet6ujj/BkwG3pvsQny8qwtKILBxAviXMi4A5nVZ6xEzTER93USHem5Wb7ReDZwmuYKuo+H4usfuhnLPp/VrPGvlELmk7E6puxRUEiEkbcysUQxdSjXy3Ug14++a9Oh7x7URgAwTAhDIhQA+KxdNOeTEZzngpHkIuwuol97wcXPurfsfhRu8euxVkGO27H61dk46he4Xeu+7ZPVeI6IyBCCwEQK9P1/Nn8Rqm1hEytcD87qUtWORDTO0UIpQx7Lcyswfw94uNPHrLe/+FKsk7HovXarrh8glkzudpObi+75nd7RDJfpVNSaPz5m1D/VeQLlRg1Kl436pAA4MAQIQ2AIB4y8ePivZi8GoQXxWUho0ag27G9WaZmL11Lq5oZmw7lF9g+NDKdujd1DuifcEPSpjvTfyrog5k8/Rq4IKENgyAfxL7to3apB5XcqKNipxwvTAOGpCghWo3qlUc7qo7dE5Xi9zndWbxKDguOq7p4VNAZae1CURIhcR44MjfeSn953NXh1YCmUJ7g8HNZUhIS1tbrDOaEZSjXGDcBgyBCBQHgF8VtY6xWdlqj7sLpTidJdST8yaG7ov0sTY3svQ3Y6lEcXW3TNw2akxXq/uhu7odMcV9sbBDoeaEIBARgTwLxkpqysq87oukxxLMMNEtDY0p2rOGKu4tlFgTReHpnxSuhrRfK/ZuHvb2OnkaqmEyDUATXDdLOqj+hGcP9+VnuxPKuzT9MmayPpEI0kZW9bDRHgIQAACNQF8Vo0iuw18VnYqqwXG7moUMzeUh1XPq1sbuo3RUUeSjibhqtCbCuSbsu2+DVNr6mhozq+LQUcd5ux1/zaTJ6dDAAK5E8C/5KtBhyNoOjhiEemrGDNMREeWZU80SVO1oUmaBiJtqkLvdFGG2ZwxGp+O6KwIVpxQiFwQxXfo8ULz163aVk2hNCaYVJeaKrv11O1FmtMpiVypyYrR5dZbojuZZIeAYBCAAAR8CeCzfIklUr/XQ3UL8VmJ6KslBnbXAjJ513JDoriD7kaUKaKbHP2ruffQrY4sSEcdd0pDcsrQutbXKlGnalwC6E/yjEZDmL0P0aYcAhBwEMC/OOCkfKjlMoZ2mdelrMRaNsywRrHuxtAbh1370qSrmi5Wc0XLPE01m6PT7K7bbG+JFuRpnrjE9o4a7e17xcLz8/Nv377ZBZA+NG8+Pj7WhtSzt7enf3X66+urYuL69/fv38qFeXp60oa9WTXy9etXCWM/ZZs1Hx8fBd8ydj1sODk5sdSkDgQgAIFcCOCzctFUJSc+Ky99DUmL3Q2R8Sp/fn4+OzvTDNnrrN7KummZPGeWVUoMr1l6rwxV4RxJHM1yCAIQ2AgB/EteimZel5e+jNJihkZQi1Z7eXlRRPTHjx8Be1EAXfO0o6OjZpu7u7sK2zZLhrYV122dO1RzevkScff5berZkdhNH9XsM3nGaFeiJQupUoi9TWpCAAIQyIgAPisjZeGzMlKWW1Tszs3HflQZDMo1mTx31oxdurB3N1TTawnErrRKbdHs3evt0iFJKIcABDZOAP+S0QXAvC4jZXmJihl64VqushSh+VWVhdydfdlLNF3sXZ9D7RsbkQzLDbNuOa2FVmqxqo2Zc2Uj6GY15aHrR7YlBrtuAnpLoslwaFsm4W6HoxCAAASyJoDPykJ9+Kws1GQXEruzs3LXVGKOboE0Ex6ayHXL9WKsY8lyd3dDR3X7pGa97sQ0w9RlMNQg5RCAAASmEcC/TOMW+SzmdZGBR+4OM4wM3NGddKEZV3c26C7RxNKdwWB/yqX5oUO8UIdSXGilhfju7k7rrtzf37fKw+4Kt35eWQZkAlW96WB5RZf3Xiew5RQIQCA7AvisxFWGz0pcQdPEw+6mces9S6uvaF5XL1FYLVpY1VTkWmvrVcsbfvjwoff0UIV6d16Tf4lRLZlYi1Evq6j7NEnC1D0UcNqBAAR6CeBferGkU8i8Lh1dLCcJZrgc2wktVxNFTdK0RF41PasnaZooauFrTdWquaKmalpExd2F0YTViGL0S08+1UsGIfIKqNRwc3MjKJZorFsH9VHpTzrT6ocRQNedlrexs7NjGZRucnT1W2pSBwIQgEDuBPBZyWoQn5WsauYLht3NZ0gLEIAABCDQJYB/6TJJpIR5XSKKiCAGZhgBcuQutNy5QurGThWIHw24G5tyVMsmRF6PQRD1vEJ/VXpLXW7cqB5oKDKuv4ODA+NZVBsioN+pt2/fDh2ty/U0Qoqrd9mAAAQgsBEC+KykFI3PSkodywmD3S3HlpYhAAEIbJkA/iUp7TOvS0od0YTBDKOhXrqjq6urz58/W3pRWrreL7TUnFknvxB5a8D6WVR6v/70Gmad5F/V0eMIRWa1rbB49UdMvEVv/q7xmtY6NtfX1/O7owUIQAACWRPAZ62rPnzWuvzX6h27W4s8/UIAAhAomwD+ZV39Mq9bl38ivWOGiShighhaLk/Zz5YTo63b/I9FmpTrKOpN4HtFBRnXvVHO/opC0jUEIACBRAjgs9ZVBD5rXf5r9Y7drUWefiEAAQiUTQD/sq5+mdetyz+R3jHDRBThK0b1NoDxLOOHeY2tOar9l+MYhyAwSkDL3YzWUQUt+G6pRh0IQAACEIDAcgTwWcuxpWUIQAACEIAABCAQkwDzupi06QsCYQnoS5PGBrUoRYRVyCthCJEblUK1fgKWJ7daNijaBd0vJaUQgAAEIACB//wHn8VVAAEIQAACEIAABMogwLyuDD0yim0SuLm5MQ48Wgq55CFEblQK1XoIaNWnntJOESnkHSQUQAACEIBAbAL4rNjE6Q8CEIAABCAAAQgsQ4B53TJcaRUCMQjYV1nRBya1ZHkMmf6nD0Lk0VAX2JHlsa2GrdciChw8Q4IABCAAgawI4LOyUhfCQgACEIAABCAAgUECzOsG0XAAAskT+PHjh1FGfajTWDNItew/1xmEAo1MI2BZ/Gt/f1/fT5jWPmdBAAIQgAAEQhHAZ4UiSTsQgAAEIAABCEBgXQLM69blT+9ZE9BLGL9//9YQ1orXGQPfSiH/9OlTTNSEyGPSLq2v+/v70SGRQj6KiAoQgAAEIBCBAD4rAmS6gAAEIAABCEAAAhEIMK+LAJkuCiNwfX2t9O2W7SgMrbWRv3z5Ei23VWK8vr5a2H79+tVSLWCdnb9//wZsjqY2RWBnZ2d0vHq6e3R0NFqNChCAAAQgAIFFCeCzFsVL4xCAAAQgAAEIQCAaAeZ10VDTUQEEHh8fFQevMseHhvP9+/c4KduKEFoWSlLsXkuWD0m7UDlrkS8EtvxmLd/H0FsbxMfLvxQYIQQgAIHkCeCzklcRAkIAAhCAAAQgAAETAeZ1JkxUgsD/ELi8vDw+PnbHx1Xx8+fPd3d3SzNTF5b4uMQwLsYSVmBC5GF5bqi11tsZvSP/+PFjbzmFEIAABCAAgZgE8FkxadMXBCAAAQhAAAIQWI4A87rl2NJyYQSurq7sy5Uo03zp4RuFUbptnJT21ngJkbeAsGslgFuykqIeBCAAAQisTQCftbYG6B8CEIAABCAAAQiEIcC8LgxHWimdgFK2lRtuH6WWCF80kdyeQq5VX+xiB6xJiDwgzAya0gpE5+fnWvxkd3dXq3fp35OTEz1WmiD66MsRh4eHan9Cy5wCAQhAAAIQEAF8FpcBBCAAAQhAAAIQKIMA87oy9MgoMiJgTNlujmg00Nes7LttlOf09FSBSt/Gg9Tnc51BMGbQiJbr0uOjocetWgj/58+f9qtQq+bv7e25hx1tsX+3GByFAAQgAIHsCOCzslMZAkMAAhCAAAQgAIFeAszrerFQCIFFCVxfX09YOEWrJU9Loh0di5q1pLQrOKll09dKtyWLfFSPJVTQtfj27duh+LhGqPcp3r9/b3+lwtFUxUuX9SorB5WgLcYAAQhAYNsE8Fnb1j+jhwAEIBCPgPJ+lNlq+fRfPJnoCQJlEWBeV5Y+GU02BH78+JGOrPK2xhRyJe+uFR8XLkLk6VwzS0miz9dantWoez1i0oVrkWM0RM6HOi0YqQMBCEAAAi0C+KwWEHYhAAEIQGAJArrr0Ru0ei/2+PhYuUQHBweKlS/REW1CYMsEmNdtWfuMfV0Co1G7XvH0ncze8pmFio8rMXe0kRWXWKlkI0Q+qqO8K+jdCuOzGo1Tl6zxQdOosdk7zZsv0kMAAhCAQDgC+KxwLGkJAhCAAARcBJTQ07yj0Wvd7969M2YLudrlGAQg8P8JMK/7/yT4HwKxCdiXiGhJtkSIXE+gLZFGda0fjZY8kXcJkUcGHrU7TfJ81x7SSw2jIupVRE0iHdU041zxzQiHYByCAAQgAIFkCeCzklUNgkEAAhAojIA8zs3NTWtQyhay3Aq1zmIXAhDoJcC8rhcLhRCIQ8AdsnPI8OHDB8fRaYeMYcnb29tp7Qc8ixB5QJjJNTUhldvy+druhLI18i9fvrRK2IUABCAAAQi4CeCz3Hw4CgEIQAACoQg8PDz0NmW5Feo9kUIIQKBFgHldCwi7EIhJwLKqSVeeJRZM1kcKLfF6PaLWimddkSKXECKPDDxed3psa3mXYYJA7vQKLR6UwpU9YVycAgEIQAACaxHAZ61Fnn4hAAEIbJDA0O36UPkGETFkCMwhwLxuDj3OhcB8AhPc2Zs3by4uLuZ33WxBC6dYwpLKsl0ie70piXGbELkRVH7V3IHsofHIKoYOVeVaZcWdXhHcqNzycBQCEIAABAoggM8qQIkMAQIQgEAuBIbS6/78+ZPLEJATAikTYF6XsnaQDQK9BBTLDrtgsoKHlrR01dF3fXtFil9IiDw+80g9Nr8/Y+9ydG1+9yorpJDbUVMTAhCAAARqAvisGgUbEIAABCAAAQhAIGsCzOuyVh/CF0BgNLLXGqNSXYPncb9//37ogXTdu0KIV1dX9e7qG4TIV1fBUgK4c72Hej0+Ph46VJW7HwiTQu6mx1EIQAACEOglgM/qxUIhBCAAAQjEJDB6Mx9TGPqCQL4EmNflqzskL4OAV4hccbzz8/OwAz85ORld7OXdu3daiSVsvzNb+2fm+ZyeLIFp7wnqGY5jRI+Pjw5vJ7tiFXIHPQ5BAAIQgMAQAXzWEBnKIQABCEAAAhCAQF4EmNflpS+kLY+AMUSuasqCPTo6CktACemjr5IoPn53dxe23/mtESKfzzDRFiYkQcg89KjHMR5HkrjODf7cySEJhyAAAQhAoCQC+KyStMlYIAABCEAAAhDYMgHmdVvWPmNPgYAj6q0PECp8pwUktAi4o9rkUSg+7l6fWS0rNze1/PFqvITIJ+s99RN13ft6pu/fvztGpc9SOy5097mOZjkEAQhAAAIQwGdxDUAAAhCAAAQgAIEyCDCvK0OPjCJrAoqA6wuc9RAUFtf3M+vdhTYs8XEJltT6400UrEXepFHUtgzAazy6TCenkH/58sV9rpckVIYABCAAga0RwGdtTeOMFwIQgAAEIACBUgkwrytVs4wrIwKtVZS1Mvjl5eVy8iunVjnpjrTaqmsl1yYbH5eEhMiXu0JWbtnLLY1+RlaX+7dv33qHdHh4uKil9XZKIQQgAAEIlEQAn1WSNhkLBCAAAQhAAAJbJsC8bsvaZ+yJEFAaa8sSv379qsjeEuLps4VaucXx5UJ1qpdLHh4ePn36tIQAodokRB6KZHLtnJ2dGWXSY5zRZYCUYz7Umlb3HzpEOQQgAAEIQMBCAJ9loUQdCEAAAhCAAAQgkD4B5nXp6wgJt0CgG6xTIDt4lFwps2pWWeoOpMqsVYUllj53dDrhECHyCdDyOEVrALkF1TWq4Lg+Nj36GEffmR16XeL29vbg4MDdEUchAAEIQAACbgL4LDcfjkIAAhCAAAQgAIFcCDCvy0VTyFk2AYWkW9muilMHjJIreVxdKDndjfHi4kI1d3d33dVSOEqIPAUtLCVDyxiqbvQc6devX3///tU1quD46GWqR0xDD4EVYWcJ8qWUR7sQgAAENkYAn7UxhTNcCEAAAhCAAASKJcC8rljVMrCsCGjhb2XHNkVWlFwLsIyuJNE8pbutL3/qSdjo4irqWuHH8/PzbgtplhAiT1MvYaTSsxot99Nqa/QJT7O+4uO66F9fX5uF1bY+0Tmaft49ixIIQAACEIBALwF8Vi8WCiEAAQhAAAIQgEB2BJjXZacyBC6VwP39fStKrhCfEmGV8DohUK5TdOLbt2+HlpqoMCoUqZxaJebmtewEIfJSreC/x6UM8e7aQ3pkpKvZ8oFNXc1DKwopPm5poWS4jA0CEIAABIISwGcFxUljEIAABCAAAQhAYDUCzOtWQ0/HEPi/BGSM3Si5qqhQgXIdVfKrAt9KDP+/5/27p9igAoBKG1dlnaIT/z3Wt6WXSBR4zDGndkcLbvSNiLJyCOjFis+fP/eORxeu/rpL5ss2fvz48e3bt96z9Cwox2u9dywUQgACEIBAUgTwWUmpA2EgAAEIFElAt/q9b9bq3XNHjKBIFAwKAosSYF63KF4ah4AXAS14MhTlq9tR9vfe3l61qy8X9i4pUVfubijAqDdIFEnvHsqihBB5FmqaK6SeCA2tJ141rdcuNCOUJcgGnp6e9MBnqEt9n5P1x4fgUA4BCEAAAvMJ4LPmM6QFCEAAAhBwECBE7oDDIQiEJcC8LixPWoPAHALKB1ds0BHxm9a4AusKjuvZc77B8WrghMinXQD5nTXfEt69e6dlW3K/4vPTHBJDAAIQ2B4BfNb2dM6IIQABCMQjQIg8Hmt6gsB//sO8jqsAAkkR0OsdWjdC2bHzpTo9PVVwvJg8WtYin39J5NGCVlPRa4N65WGCuHoipOD43d0d8fEJ9DgFAhCAAAR8CeCzfIlRHwIQgAAEIAABCKRJgHldmnpBqs0S0MrJenD18PCgALfCfb4ctASFwuIKEmrhbr0mUkx8XBzIIve9GEqob39kpAVYdOmz8ngJWmcMEIAABPIkgM/KU29IDQEIQCBdAmSRp6sbJCudAPO60jXM+PIjoGxaZZTrI5xagKVaf7xeiaVamlz/Hh8fKzKuCKE2Cs6dJUSe3+UbSuKXlxfZgP707Ehr8Ncr8VdXfxUcPzg4CNUd7UAAAhCAAAQmE8BnTUbHiRCAAAQg0CJAiLwFhF0IRCbAvC4ycLqDAAQsBAiRWyhRBwIQgAAEIAABCEAAAhCAAARKIECIvAQtMgYIQAACEIBAUAKsRR4UJ41BAAIQgAAEIAABCEAAAhCAAAQgAAEIQAACEIBAPgQIkeejKySFAAQgAAEIQAACEIAABCAAAQhAAAIQgAAEIACBoAQIkQfFSWMQgAAEIAABCEAAAhCAAAQgAAEIQAACEIAABCCQDwFC5PnoCkkhAAEIQAACEIAABCAAAQhAAAIQgAAEIAABCEAgKAFC5EFx0hgEIAABCEAAAhCAAAQgAAEIQAACEIAABCAAAQjkQ4AQeT66QlIIQAACEIAABCAAAQhAAAIQgAAEIAABCEAAAhAISoAQeVCcNAYBCEAAAhCAAAQgAAEIQAACEIAABCAAAQhAAAL5ECBEno+ukBQCEIAABCAAAQhAAAIQgAAEIAABCEAAAhCAAASCEiBEHhQnjUEAAhCAAAQgAAEIQAACEIAABCAAAQhAAAIQgEA+BAiR56MrJIUABCAAAQhAAAIQgAAEIAABCEAAAhCAAAQgAIGgBAiRB8VJYxCAAAQgAAEIQAACEIAABCAAAQhAAAIQgAAEIJAPAULk+egKSSEAAQhAAAIQgAAEIAABCEAAAhCAAAQgAAEIQCAoAULkQXHSGAQgAAEIQAACEIAABCAAAQhAAAIQgAAEIAABCORDgBB5PrpCUghAAAIQgAAEIAABCEAAAhCAAAQgAAEIQAACEAhKgBB5UJw0BgEIQAACEIAABCAAAQhAAAIQgAAEIAABCEAAAvkQIESej66QFAIQgAAEIAABCEAAAhCAAAQgAAEIQAACEIAABIISIEQeFCeNQQACEIAABCAAAQhAAAIQgAAEIAABCEAAAhCAQD4ECJHnoyskhQAEIAABCEAAAhCAAAQgAAEIQAACEIAABCAAgaAECJEHxUljEIAABCAAAQhAAAIQgAAEIAABCEAAAhCAAAQgkA+Bf/IRFUkhAIHUCby8vPz+/fvPnz+pC1qufHt7e/v7+7u7u+UOkZFBAAIQgAAEIAABCEAAAhCAAAQgAIGQBAiRh6RJWxDYLIHz8/MfP368vr5ulkBSA3/z5s3Z2dnFxQWx8qT0gjAQgAAEIAABCEAAAhCAAAQgAAEIJEiAEHmCSkEkCGRG4OTk5P7+PjOhixZXzyr0xOLh4eHx8bHogTI4CEAAAhCAAAQgAAEIQAACEIAABCAwlwBrkc8lyPkQ2DiB5+dn4uNpXgNPT093d3dpyoZUEIAABCAAAQhAAAIQgAAEIAABCEAgEQKEyBNRBGJAIFcCisPmKvoG5EY7G1AyQ4QABCAAAQhAAAIQgAAEIAABCEBgFgFC5LPwcTIEIACBlAloUfKUxUM2CEAAAhCAAAQgAAEIQAACEIAABCCwOgFC5KurAAEgkDeBd+/e5T2AoqU/Pj4uenwMDgIQgAAEIAABCEAAAhCAAAQgAAEIzCVAiHwuQc6HwMYJ7O7uXlxcbBxCmsP/+PHj0dFRmrIhFQQgAAEIQAACEIAABCAAAQhAAAIQSITAP4nIgRgQgEC+BM7Pzw8PD29ubh4eHlj8enU97u/vK7X/9PT05ORkdWEQAAIQgAAEIAABCEAAAhCAAAQgAAEIJE6AEHniCkI8CORBQNFYArJ5qAopIQABCEAAAhCAAAQgAAEIQAACEIAABBoEWGilAYNNCEAAAhCAAAQgAAEIQAACEIAABCAAAQhAAAIQ2BIBQuRb0jZjhQAEIAABCEAAAhCAAAQgAAEIQAACEIAABCAAgQYBQuQNGGxCAAIQgAAEIAABCEAAAhCAAAQgAAEIQAACEIDAlggQIt+SthkrBCAAAQhAAAIQgAAEIAABCEAAAhCAAAQgAAEINAgQIm/AYBMCEIAABCAAAQhAAAIQgAAEIAABCEAAAhCAAAS2RIAQ+Za0zVghAAEIQAACEIAABCAAAQhAAAIQgAAEIAABCECgQYAQeQMGmxCAAAQgAAEIQAACEIAABCAAAQhAAAIQgAAEILAlAoTIt6RtxgoBCEAAAhCAAAQgAAEIQAACEIAABCAAAQhAAAINAoTIGzDYhAAEIAABCEAAAhCAAAQgAAEIQAACEIAABCAAgS0RIES+JW0zVghAAAIQgAAEIAABCEAAAhCAAAQgAAEIQAACEGgQ+KexPXdzZ2dnbhOcD4GECfz9+zdh6RANAhDwI4DP8uNF7dwIpOmzsLvcriPkHSGQpqGNCB308MvLy+/fv//8+RO01cUbe3h4GOrj7u5u6FCa5Xt7e/v7+7u7u2mKF00q/Es01HS0CoE03Q12t8rFQKfLEdgJaGmYx3J6ouUUCAQ0lhSGgwwQ2DgBfNbGL4Dih5+mz8Luir/wtjbANA0tjhbOz89//Pjx+voapzt6cRN48+bN2dnZxcXFZmPl+Bf3FcLR3Amk6W6wu9yvK+RvESBE3gLCLgQGCaTplgbF5QAEIOAkwJTOiYeD2RNI02dhd9lfWAzg/xJI09D+r4yL7J2cnNzf3y/SNI3OIHB4ePj4+DijgYxPxb9krDxENxBI091gdwbVUSUnAoTIc9IWsq5LIE23tC4TeodAvgSY0uWrOyS3EEjTZ2F3Ft1RJyMCaRra0gCfn5/fvn27dC+0P43A7e2tHmBMOzfrs/AvWasP4UcJpOlusLtRxVEhLwJ8rjMvfSEtBCAAAQhAAAIQgAAEIACB1Qg8PT2t1jcdjxFAO2OEOA4BCEAAAhDoJ0CIvJ8LpRCAAAQgAAEIQAACEIAABCDQIqBlr1sl7KZDAO2kowskgQAEIACBvAiw0Epe+kLaNQmk+XLTmkToGwI5E+DFwJy1h+zjBNL0WdjduOaokRWBNA1taYQvLy97e3tL90L70wj8+vXr4OBg2rlZn4V/yVp9CD9KIE13g92NKo4KeREgizwvfSEtBCAAAQhAAAIQgAAEIACB1Qjs7u5eXFys1j0dDxP4+PHjNuPjw0g4AgEIQAACELASIIvcSop6EEjzyS16gQAEphEg62EaN87KhUCaPgu7y+X6QU5Nc/YYAAAgAElEQVQjgTQNzSj8zGp3d3c3NzcPDw8sfj2T5PzT9/f33717d3p6us0PdVYA8S/zLyRaSJlAmu4Gu0v5mkG2CQRChsgndM8pEIAABCAAAQhAAAIQgAAEIACBaAQuLy+/fv3a7U6x5ufn5245JRCAAAQgAAEIFE+AhVaKVzEDhAAEIAABCEAAAhCAAAQgAAEIQAACEIAABCAAgX4ChMj7uVAKAQhAAAIQgAAEIAABCEAAAhCAAAQgAAEIQAACxRMgRF68ihkgBCAAAQhAAAIQgAAEIAABCEAAAhCAAAQgAAEI9BMgRN7PhVIIQAACEIAABCAAAQhAAAIQgAAEIAABCEAAAhAongAh8uJVzAAhAAEIQAACEIAABCAAAQhAAAIQgAAEIAABCECgnwAh8n4ulEIAAhCAAAQgAAEIQAACEIAABCAAAQhAAAIQgEDxBAiRF69iBggBCEAAAhCAAAQgAAEIQAACEIAABCAAAQhAAAL9BAiR93OhFAIQgAAEIAABCEAAAhCAAAQgAAEIQAACEIAABIonQIi8eBUzQAhAAAIQgAAEIAABCEAAAhCAAAQgAAEIQAACEOgnQIi8nwulEIAABCAAAQhAAAIQgAAEIAABCEAAAhCAAAQgUDyBf4ofIQOEAASiEXh5eXl4eKi6e319jdYvHYnAmzdvKg7Hx8e7u7swgQAEIAABCEAAAhCAAAQgAAEIQAACELAQIERuoUQdCEBghMD5+fmPHz8Ii49ginVY4fKzs7OLiwti5bGQ0w8EIAABCEAAAhCAAAQgAAEIQAACuRIgRJ6r5pAbAukQODk5ub+/T0ceJNGzCj2xUEb/4+MjNCAAAQhAAAIQgAAEIAABCEAAAhCAAAQcBFiL3AGHQxCAwDiB5+dn4uPjmNao8fT0dHd3t0bP9AkBCEAAAhCAAAQgAAEIQAACEIAABLIhQIg8G1UhKATSJKA4bJqCIZUIoB0uAwhAAAIQgAAEIAABCEAAAhCAAAQg4CZAiNzNh6MQgMAIgforkSP1OLwGAbSzBnX6hAAEIAABCEAAAhCAAAQgAAEIQCAnAoTIc9IWskIgQQLHx8cJSoVIFYF3796BAgIQgAAEIAABCEAAAhCAAAQgAAEIQMBBgBC5Aw6HIACBcQK7u7sXFxfj9agRncDHjx8PDg6id0uHEIAABCAAAQhAAAIQgAAEIAABCEAgJwL/5CQsskIAAkkSOD8/Pzw8vLm5eXh4YPHr1VW0v7+v5PHT09OTk5PVhUEACEAAAhCAAAQgAAEIQAACEIAABCCQOAFC5IkrCPEgkAcBRWMJyOahKqSEAAQgAAEIQAACEIAABCAAAQhAAAIQaBBgoZUGDDYhAAEIQAACEIAABCAAAQhAAAIQgAAEIAABCEBgSwQIkW9J24wVAhCAAAQgAAEIQAACEIAABCAAAQhAAAIQgAAEGgQIkTdgsAkBCEAAAhCAAAQgAAEIQAACEIAABCAAAQhAAAJbIkCIfEvaZqwQgAAEIAABCEAAAhCAAAQgAAEIQAACEIAABCDQIECIvAGDTQhAAAIQgAAEIAABCEAAAhCAAAQgAAEIQAACENgSAULkW9I2Y4UABCAAAQhAAAIQgAAEIAABCEAAAhCAAAQgAIEGAULkDRhsQgACEIAABCAAAQhAAAIQgAAEIAABCEAAAhCAwJYIECLfkrYZKwQgAAEIQAACEIAABCAAAQhAAAIQgAAEIAABCDQIECJvwGATAhCAAAQgAAEIQAACEIAABCAAAQhAAAIQgAAEtkSAEPmWtM1YIQABCEAAAhCAAAQgAAEIQAACEIAABCAAAQhAoEGAEHkDBpsQgAAEIAABCEAAAhCAAAQgAAEIQAACEIAABCCwJQKEyLekbcYKAQhAAAIQgAAEIAABCEAAAhCAAAQgAAEIQAACDQKEyBsw2IQABCAAAQhAAAIQgAAEIAABCEAAAhCAAAQgAIEtESBEviVtM1YIQAACEIAABCAAAQhAAAIQgAAEIAABCEAAAhBoECBE3oDBJgQgAAEIQAACEIAABCAAAQhAAAIQgAAEIAABCGyJACHyLWmbsUIAAhCAAAQgAAEIQAACEIAABCAAAQhAAAIQgECDACHyBgw2IQABCEAAAhCAAAQgAAEIQAACEIAABCAAAQhAYEsECJFvSduMFQIQgAAEIAABCEAAAhCAAAQgAAEIQAACEIAABBoECJE3YLAJAQhAAAIQgAAEIAABCEAAAhCAAAQgAAEIQAACWyJAiHxL2masEIAABCAAAQhAAAIQgAAEIAABCEAAAhCAAAQg0CDwT2ObzTaBl5eXP3/+vL6+Vv++efNmb29P/6rewcFBuzb7EIAABCAAgVUJ4LZWxU/n2yKAuW1L34wWAhCAwNoE8Dtra4D+SyaAfZWsXfPYCJH/i+rx8fHh4eHp6en379/aUGT832N9W4qVHx8f7+/vHx4evnv3jqB5HyTKIAABCEBgKQK4raXI0i4EOgQwtw4SCiAAAQhAYEEC+J0F4dL05glgX5u/BPoB7Pz9+7f/yDZK9aTo/v7+58+f+nc0Ju5Gooi5AuVnZ2f6d3d3112ZoxCAAAQgAIEJBHBbE6BxCgSmEcDcpnHjLAikT+Dy8vLr169dOZX89Pz83C2nBAJxCOB34nCml20SwL62qXevUW83RH53d/ft2zdFxr14GSufnp5+/Pjx5OTEWJ9qEIAABCAAATcB3JabD0chEJAA5hYQJk1BIEEChMgTVMrGRcLvbPwCYPiLEsC+FsVbUuNb/Fzn1dWVFkV5//79QvFxXR83NzdqX7nkmn6VdLkwFghAAAIQiE8AtxWfOT1ulgDmtlnVM3AIQAACqxDA76yCnU43QgD72oiiQw1zW1nkMg+9Uue7oEr1fc6KuO+5OkunX1xcfPr0KZTOaAcCEIAABDZCALe1EUUzzBQIYG4paAEZIBCHAFnkcTjTi5sAfsfNh6MQmEMA+5pDb7PnbiVErsX4tfKJPsXp1nT97U1t6K/3C5xawEjf89SfktCrz3u626yOqjUFyj98+GCpTB0IQAACENg4AdzWxi8Ahh+TAOYWkzZ9QSAFAoTIU9DClmXA72xZ+4x9aQLY19KES25fn+ss/u/Lly9uFWrpcH2xcxqHP3/+fP/+XZ/odHdRHVVHqj+tI86CAAQgAIGNEMBtbUTRDDMFAphbClpABghEJqDUpd57N2U1RZaE7jZIAL+zQaUz5GgEsK9oqIvs6D9Fjqoe1K9fvw4PD3snQCrUocmR8bqLekN9KVF9qK+6XOuu3N7e1mexAQEIQAACEKgJ4LZqFGxAYGkCmNvShGkfAskSIESerGrKFgy/U7Z+Gd26BLCvdfmX0XvJIXJFouvAdGtDSd9aI2UJFSpJXKnire66u3q0tUTvtAkBCEAAAvkSwG3lqzskz44A5padyhAYAgEJECIPCJOmjATwO0ZQVIPABALY1wRonNIlUGyIXIufdAPTKlHm+ELB8SZc2WfzI5+9kiiS3jyFbQhAAAIQ2DIB3NaWtc/YIxPA3CIDpzsIpEaAEHlqGileHvxO8SpmgCsSwL5WhF9Y1//VG73NvVAfYPn8+XN3FJoMaeX+o6Oj7qGwJScnJ/qep3uB8pubG0mij3+G7ZrWIAABCEAgOwK4rexUhsD5EsDc8tUdkkMAAhDIkQB+J0etIXMuBLCvXDSVhZwFhshlIV+/fm3R16dXlDx+fn7eKl9ud3d39+7uzv2tgKenp+PjY6Lky2mBliEAAQikTwC3lb6OkLAYAphbMapkIBCAAASyIIDfyUJNCJkpAewrU8UlK3ZpIfKrq6tufFxLmjw/P0dIHu+qWRY79B5fVVnJ5kTJu9wogQAEILARAritjSiaYaZAAHNLQQvIAAEIQGA7BPA729E1I41PAPuKz7z4HosKkStru7u+ivK4r6+vV1SkUtdHo+RakoVc8hV1RNcQgAAEViGA21oFO51ukwDmtk29M2oIQAACaxHA76xFnn63QAD72oKW449xR2urx+91iR6VJ/727dtWy4pNx1xcpdV7c/fDhw9afLxZ0tpWlFxG3ipkFwIQgAAESiWA2ypVs4wrQQKYW4JKQSQIrEig9918yaPFOfVzsaJgdF0MAfxOMapkIAkSwL4SVEoZIpWTRf7+/fuWSpQ/nkh8XIIpk/3w8LAlYXP3/v4+HWmbgrENAQhAAAJLEMBtLUGVNiHQSwBz68VCIQQgAAEILEQAv7MQWJqFgAhgX1wGCxEoJET+6dMnLerdZPTx40dlBzRLVt/++fOnW4Zv376RSO5GxFEIQAACZRDAbZWhR0aRBQHMLQs1ISQEUiDw5s2bFMRAhtwJ4Hdy1yDyp0wA+0pZO7nLVkKIXGHlHz9+NDWhfG2t3N8sSWH74ODg+/fvbkn0NIyX+9yIOAoBCEAgdwK4rdw1iPwZEcDcMlIWokIAAhAogAB+pwAlMoRkCWBfyaqmDMFKWItcoedmCrke/mt3d3c3TQ0dHR09PT05ZFN8//Hx0VGBQxCAAAQgkDUB3FbW6kP4vAhgbnnpC2khEIeAsqk+f/7c7YuvQ3WZUOJLAL/jS4z6ELATwL7srKg5gUD2WeRav7sZHxcCZZQnGx+vxHPrSQH0BFPg3TJzFAIQgAAEjARwW0ZQVIPAfAKY23yGtACBIgkcHx/3jsv97ajeUyiEQJMAfqdJg20IhCWAfYXlSWtdAnlnkb+8vOzt7TVHlcWT/5OTE32csyl2azvxRPiWtOxCAAIQgICRAG7LCIpqEJhPAHObz5AWIFAwgZ2dne7obm9vdafWLacEAhYC+B0LJepAYBoB7GsaN87yIpB3FvnFxUVrtA8PD1rJRH+a3OgRU5orlnTFbo3i9fVVnxttFbILAQhAAAK5E+j+/uO2ctcp8idLAHNLVjUIBoEUCHR/IpRCTnw8BdXkK0P3omKal682kTw1AthXahopUp6Ms8i7D5F6NbS/v6+PZKY23VEQ370iucby69cvLbTUOygKIQABCEAgOwK4rexUhsD5EsDc8tUdkkMgGoHLy0st0alFO/UK79nZmeIvKS/XGQ0LHU0jgN+Zxo2zIGAhgH1ZKFFnPoGMs8i7D5F6cWjS8/79++vr696jaxVaksS/fv26lnj0CwEIQAACwQngtoIjpUEIDBHA3IbIUA4BCNQE9M7x8/Pz379/FXzRt6CIj9dk2JhAAL8zARqnQMBIAPsygqLaTAK5ZpEbHyI16fz58yepeU/v+ndNgbVNInkLCLsQgAAEMiWA28pUcYidIwHMLUetITMEIACBfAngd/LVHZKnTwD7Sl9HxUiYaxb5z58/fXVgfO7k2+zk+qenp6Pnkkg+iogKEIAABLIggNvKQk0IWQYBzK0MPTIKCEAAArkQwO/koinkzJEA9pWj1jKVOdcQ+c3NjS/x+/t731MWra8F70bb1zD19t9oNSpAAAIQgEDiBHBbiSsI8UoigLmVpE3GAgEIQCB9Avid9HWEhPkSwL7y1V12kmcZItd7FhPi3VqUPCn1vHv3ziKPviFjqUYdCEAAAhBIlgBuK1nVIFh5BDC38nTKiCAAAQikTAC/k7J2kC13AthX7hrMS/4sQ+QT3rOQVl5fX5PSjRZGPzw8HBWJEPkoIipAAAIQSJwAbitxBSFeSQQwt5K0yVggAAEIpE8Av5O+jpAwXwLYV766y1HyLEPkE1LIpZs3b96kpqHj4+NRkRTZv7u7G61GBQhAAAIQSJYAbitZ1SBYeQQwt/J0yoggAAEIpEwAv5OydpAtdwLYV+4azEv+LEPk05ZMscSjIyvPkkUukb59+xZZMLqDAAQgAIGABHBbAWHSFATcBDA3Nx+OQgACEIBAWAL4nbA8aQ0CTQLYV5MG20sTyDJE/vT0NIHL6enphLMWPcW4HPm052aLSk7jEIAABCBgJ4DbsrOiJgRmEsDcZgLkdAhAAAIQ8CKA3/HCRWUIeBHAvrxwUXkmgSxD5NPGfHZ2Nu3E5c46ODgwNn59fW2sSTUIQAACECiDAG6rDD0yiiwIYG5ZqAkhIQABCBRDAL9TjCoZSIIEsK8ElZKFSFmGyPf3933hfvnyRZ/H9D0rQn3jWEgkj6ALuoAABCCwEAHjT32zd9xWkwbbELATwNzsrKgJAQhAAALzCeB35jOkBQgMEcC+hshQvgSBTYTIZVSXl5dL4JvfptHgp33Gd754tAABCEAAAvMJGH/q645wWzUKNiDgSwBz8yVGfQhAAAIQmEMAvzOHHudCwE0A+3Lz4WhYAlmGyJVb50Xh9vbWq37MykaDf319fX5+jikYfUEAAhCAQCgCuK1QJGkHAqMEMLdRRFSAAAQgAIGABPA7AWHSFARaBLCvFhB2FyWQZYj85OTE+KHLN2/ePDw82Jf8XpR1b+OSsLe8W3hzc9MtpAQCEIAABNIngNtKX0dIWAwBzK0YVTIQCEAAAlkQwO9koSaEzJQA9pWp4jIVO8sQuVjf3d0dHh66oSuM/vv376OjI3e1dY8as8glpGL964pK7xCAAAQgMJkAbmsyOk6EgC8BzM2XGPUhAAEIQGAOAfzOHHqcCwE3AezLzYejAQnkGiIXgsfHx+/fv/eGmE9PT7W4igwpzU90NvW3t7fX3HVsPz09OY5yCAIQgAAEEieA20pcQYhXEgHMrSRtMhYIQAAC6RPA76SvIyTMlwD2la/u8pJ85+/fv3lJ3JVWi3QrW1yrdeuQIuaJp4235L++vj47O2sVDu0WoKyhoVEOAQhAYDsEcFvb0TUjXZ0A5ra6ChAAAhCAwKYI4Hc2pW4GG5kA9hUZ+Na6+6eAAWup8ZRXG3cTtq9Frnb06CyvBwDusXMUAhCAwDYJ4La2qXdGvQoBzG0V7HQKAQhAYLME8DubVT0Dj0AA+4oAectdZLzQygbVxnLkG1Q6Q4YABCCQLwHcVr66Q/LsCGBu2akMgSEAAQhkTQC/k7X6ED5xAtjXKgoiRL4K9n87ta9FrnO0nsy/Z7IFAQhAAAIQiE4AtxUdOR1ulwDmtl3dM3IIQAACaxDA76xBnT63QgD7Sl/ThMhX1tGfP3/sEhAit7OiJgQgAAEILEEAt7UEVdqEQC8BzK0XC4UQgAAEILAQAfzOQmBpFgIigH2lfxkQIk9fR/9KSIj8XxZsQQACEIBA8gRwW8mrCAHLIYC5laNLRgIBCEAgBwL4nRy0hIy5EsC+VtEcIfJVsP/b6evr6787Y1sYyRghjkMAAhCAwLIEcFvL8qV1CDQIYG4NGGxCAAIQgMDiBPA7iyOmgw0TwL7SVz4h8pV15PWqhZdFrTwwuocABCAAgRIJ4LZK1CpjSpQA5paoYhALAhCAQKEE8DuFKpZhJUEA+0pCDU4hCJE78aR38OXlJT2hkAgCEIAABCDQTwC31c+FUggsQABzWwAqTUIAAhCAwCAB/M4gGg5AYDYB7Gs2Qu8GCJF7Iwt7gm9iuNdzp7Ci0hoEIAABCEAAt8U1AIFoBDC3aKjpCAIQgAAERAC/w2UAgeUIYF/LsQ3VMiHyUCQntkPIeyI4ToMABCAAgTUI4LbWoE6fGyWAuW1U8QwbAhCAwEoE8DsrgafbTRDAvtJXMyHylXXk+wVO3+dOKw+P7iEAAQhAoCwCuK2y9MlokiaAuSWtHoSDAAQgUBwB/E5xKmVACRHAvhJSxoAohMgHwMQq9jUSnjvF0gz9QAACEIBADwHcVg8UiiCwDAHMbRmutAoBCEAAAv0E8Dv9XCiFQAgC2FcIisu2QYh8Wb6jrfsayWiDVIAABCAAAQgsRwC3tRxbWoZAiwDm1gLCLgQgAAEILEoAv7MoXhrfOAHsK/0L4J/0RYwj4fPzs67X6q9azKTK19b2mzdv9vb29O/+/v7x8fHR0VFAkXwXTvGtH1BUmoIABCAAgXQI4LbS0QWSFE8AcytexQwQAhCAQFIE8DtJqQNhCiOAfRWm0IDD2W6I/PHx8f5//h4eHnzjzoeHh+/evTs7O5sZLpdl+upSkXrfU6gPAQhAAAIFEMBtFaBEhpALAcwtF00hJwQgAIEyCOB3ytAjo0iTAPaVpl4SlGrn79+/CYq1kEgvLy8/fvz4+fPn09NTkC6UV/7ly5dPnz5Na02GqrR0r3MV0J8Zl/fqjsoQgAAEILAiAdzWivDpemsEMLetaZzxQgACEFiXAH5nXf70XjYB7Kts/S40uk2EyGUbCovf3Nwoa3wJjsrsvri4mBAov76+Viq6l0gRQuR3d3cCpacIWnZGq81US83oYYBWm1H6/Pzcea/xUhkCEIDABgngtsIqXe9syanJtVXLqVWuTV1UC6nJwcm76Ym13g/b3d0N23WztWqmLj8uYVoySBIJIEkkAw/Cm9AibGNuXpCZJXrhojIEIACBLgH8TpeJowS/44DDoS4B7KvLxFGCfbXhKIu84L9fv359/PixPWbzvm5Z9Wesrhts3fd6wVQGurHxuppG5NWFvbJaPj09rTtybIiJqOr23t44NSEAAQhAwEIAt2WhZKxTwbT7cTk+uXI98w7r4NTa9+/f1bLDsbYOKVCuR/vGYVJtMgHMzY6OWaKdFTUhAAEIDBHA7wyR6Zbjd7pMKHETwL7cfJpHsa8mjeb2f5o7JW3bVV7dl+reVWFf3cQqzN17b6xCHVIFVVOeV+tutt5VBTtG3QPXJxo3emWz99hb05dVLapC/L0Nrl5YxSMU5qgUuro8CAABCEBglIDvT/GW3dYoTMWXvULStV+rN+TrpZHRjkYryA15xehrAbShE+Vnl/D7o2IXXwFzs6vYl1V9DTNLtEOmJgQgUDwB39/SLU/zfFml73c0L5VPVD6i/tXMkKldcHv3vWawr9pq7BsbmdcVGCL3Mg/9Tt3e3k4wUfWi++fe+16VGxvsPd19jRpbtldTHNndo/uonhYIhb27pWtKm92wiDiTjrc0edqHAAQmE8BtTUbXPVFewPEY2+3RukflIrtdGEsCSuL19N0o3marYW5eqmeW6IWLyhCAAAS6BPA7XSaOksL8Tm+qhKITc2aYDnobPIR9eSm9MPtaIvpXWohcTza6t7jdEkVRQ8VMey8yRd5Hr1Q9POwKNloy2qy9ggToRpNbAijQMBpr0E+8Lk17v8vVdGs/2adeywGhZQhAIH0C7h+u+jcZtzWqSjm10Xez5NFEUj5aD7P176gTFH+d4ruKmkTtnRs0tSlRJUMtxugjc9Un52j0GhitgLmNIqorMEusUbABAQhAYDIB/I4dndvvaD5WzZ1G52+JRCdG56VEye3XxlBN7GuITLfcbV/VTYqsTH/1DUvvRiL2pQG6ta+jXQiWknJC5MZ0Ld0PB4/n9v78japEt9y915yjUNerRamWOnraNnRDLq8jRBpUsx09URiqXwk8IYLQbH/+tjsekYiQ84dJCxCAQDEEcFsBVel2UvJrqtDya3XvOjQaK/eaOai7XleuiYHDV0o8pRoNnasGJWQtMxu+BDA3L2LMEr1wURkCEIBAlwB+p8vEUTLkdzT50W1+dwqn+u5YnmPG5RAj4KHRvA1N7brjCihA2U1hX176HbIvXYRE/1okSwiR65fFcUtZ36bqN1S3wa3xB9ztPsRwd6c74Vo244Z+Z4MILIfRG+/WEBw/0zrLIafwOs4NIrajEXXtkK0+pHw9RyMcggAEIBCHAG4rLGf9tte/880NOSZ7ho5cdq9nrBu0RMml2d5ou10MkVEjcse9woSaBoTln3hrmJuvgpgl+hKjPgQgAIEmAfxOk4Zlu9fvaCLkDqco6ldP0v5fe2d4pTWOrOHlnglgmxCmiWDpEAYioAlhIIJpQgAi6CaEaSIAQhiIYCEEIIO5712fo9WVbLkk27JkP/0D9MmyVHpK5ZLLshwn9o1OxKGhWELlsJOeZXgEZbCvAMjsz1H70vAj+jeKrvsQuW5ZR28jg2tQndioLuJBuxqOo9yVOXVLH9Tg/1ylF6NPkORCEqK6LqQfRex4626EyRI8p0oSEIDAXgRwW+uSH12kM3tbNSrDqH/0vXD6Vk11xvFx5aja0eYSmRokU35N09nEiRwKCGBuAZDZn6NWwCxxlhsFIAABCAwE8Du5I0F+x59rDWmFHRQJna2q2eiEJUKlnq4S3pmldKQC2FeuNpnX5RLrO0Ru2VtDlycZUi6X4vLB2nDdVExVFd9Ix74hyMlahjbarjyNRAqqlWsZLRxnBr0L6tFPS5w9rnZ5jtEJ7RjEX95HaoAABA5AALe1ohJHPZo8ke43LLdVo5LIi8Wuzc9JxLtjt15w5yM/G7tpXwClEzKMduq0mZhbrupHbYpZYi5GykMAAqclgN/JVb38Tnwjb18NEK9QDKZMu0QnRoP+gWDDz4KJYi7hI5XHvnK1ybwul5jK9xoil7JHF44Flx7dr6pkAZclpwSv1ciSR2sLRLX8XP4mTnwDb7/zUS9mYwe7xKD1CMRCT2Xs7nZUZWRCAAIQKCaA2ypGN3ri6JxvlYfigRMP/Ivc6Kg8uskJSuZ6HPUo9tFBncPP3JpHBT52JuZWpt94BDJLLCPJWRCAwNkI4HfKNB77nangyWj9s8HoXaITs8sK3eyOGd2oWuNM7CtmYsmJ7Yt53Sy3LkPkCtTOrrHSdSdL/bOksgoEY1EmHZw+ezV3100/sfApaHwDn4tIHfHlGU0vFDIAZfmZDmf4QtZ8n8AiOWUgAIGTEMBtratoOaN4GiDPG3vbgnZVSbygyXcl8f1MfC+UuyxIs4J0o74A6ntBv85zCuZWpmtmicwSy0YOZ0EAAvidsjEQ+52s+LgabTM6oRiLP21LpGd38CsDe7CzsK8yhcb2RfTPQrK/EPns2zTDNSj37tQCy14miIDHwsS304lLpzu05OY/XmqtaIK9R0NJixPKdWy5MsTlgwcSDlecWAIwbpccCEAAAhYCuC0Lpawy8WW/wKMlWpx98iov7xo4i5gAACAASURBVE4PPL5cT64wWfHxwbXhzhz/IIG5BUCMP5klyrIwK+NooRgEIOATwO/4NOzp2O/kxu/UVpvRCfuiB/zO7IDBvmYRjRaI7Sv39qRZ+4pvA+O435Lbpc5C5MbIcv0obTwug4c2/u20CtsfLTp961Ibt2LM0cU3uFLrZ8EVOQ4EOPFcosD2jL2YKuaaTieWAJxqmnwIQAACaQK4rTSfgqOxA139LVotV0k7FP8uLp6oBR5/to9xDenWdVQSzlZ7wgKYW5nSmSXKppgllg0ezoLAyQngd8oGQOx3yt6QazA6YRFpmOaVdbkMeKdnYV9liovti+ifnWRPIXIFvmdvGlUgfgPajmPFkhqXvrSBVPEb4n7h0fSSEEAQr1f9eqxU0Nn4YdSoqAU1F59iFElyLgFYLB4nQgACZyaA21pd+/H6bj9avWJzo97Nzxzi4PHcPfchfVyD38pUusyJr8inwaowt2KlMEuUoTFLLB4/nAiB0xLA7xSrPvY7ucsLhqaNoYBiOQtONI4K+R1BKKj/PKcYSQZxtr34EP2rQ95o8kvmdd2EyOPL6Oh9Y1MXGl9mf3FKYD+jHYkzi40/Xg1XTMn4nkuZhyszqjhcEqMbcnSRLWuCsyAAAQgUEPBdwNR1SfnFF+QCkWZP8WXe0W1NyRnPirZ7b0nxsoTWBsXFazQK5BHndEOjR1lFHgwSf+iOEhsyMbeAm34ySxzGBrPEeGyQAwEIJAjgd1aMThRX1WB0YnYC6WYpEj4xwE5+CPsqNgrmdQvndf/jTLTlxPX19bt372Yl1PXo7u5utli1Av7L4D9//vz48ePQ9KdPnwpkuLq6KjhLp8TXF+MTubi5b9++xZlxjrFYfGJBjh2m3V0ViMEpEIAABHwCuC3RKHZbPkk//fz5c/+ngst2F+CfaEnPRq41LZE8cu5+bZa5il9eE4OgBv9oIl3wLlqitt4PYW7SYLG5MUscxj+zxN6vA8gPgZoE8DuivZbf0YzrzZs3Zeozhh2MxcpkCM6yT03xOwE69xP7Eoq17EtVEf1zQ8uS6CBE/uTJk/fv3892Rku3XAx6tnCdApLcv8d2d87266YvZ9n9sJh8+fLFr0cWcnFx4efY00bJy2747WK4kj9+/Ah65w7FicePH8eZ5EAAAhBYnQBua0Ba5ram1PHixYvAucglFbuzqVZcvkX4wCfqVifX0QQ1uNZnE9t1fLbp1gpgboNGLCM21h2zRMck13jdiSQgAIGzEcDvDBpfy++4IEnBQDLOo4IJZEFDxlM+f/5sLCl6zOVGWWFfA5a17Ivo3+gwS2U2/gaH/dlazc097NCCbUCGEws+zCUV2hv1SwZtydL8o7np1EjyjlV7aSh+6d6T4v8lC15+z4VDeQhAAAIigNtyF98Vx0N8tdeEb8X646oKFlwUbH5iHy2OqhI6Kxb4nDl2gMwSR0cIs8TBspgljg4PMiEAgZgAfsdNSGI4lpzA7yy8/Dph0olq0Qn77FGvcFlwna0M9uVGcpnqA/si+leAselV5HrDwvhgUFe9y8tLN57aSQSvrw7PFe0Ln11HgrHu8tOJ0cVB6VMSR79+/Zo46h/y1877+aunjcND7dqvtqsLSYUQgMB5COC2nK7L3JY73U/ohaFgixVVfnNz45dZPZ3ryORlClahln2bJJharN73XirE3JymysyNWaIDyCzRoSABAQgkCOB3HBz8jkPhJ+zRCX9LXr+GM6exL6d97Muh8BN2+1oyr/vFb7KptF6ptuyvIpm1Ulvm1JTwThgF7nWb7V7tkVLL7ofLdPzq1SsniRJ6iLQElFEdaujhw4d+u9ul7SKVAdxOcmqGAASORwC35et0xauuIsLOjQ5NLHkn1xcykQ5aTJQcDgUvjc2WHwrIL+c+NdekYokrNwrWfjHMzddRmbkxS3QMywC600lAAAJnIIDf8bVcdtmM/Y521fCrzUrbQwHVohP2EF7xTtNZiDoqjH35ylrLvpbcMjRoX3aRygAOKmh0Fbm+2GC8AdYDluLPO/ijcLu0f/nTW9j266Yvkl+Jn59Ix4uDym7gXRNaqu/S6UTBSrp0haNHta7Q/uWNJd53tHUyIQABCPgEcFs+DaUL3FZQw/BTLzAF8yH5sgpeJut5tsLWZV6mgJJxdjQK8zCZmFugyoKBxCzRZ1hmv34NpCEAgWMTwO8E+u3L72hFQiD/Fj/tG5ErhMVG5L4KsC+fhtJ92VeF+zIxqRf9K9icZetT7KFYkSrY+nNr+YP6/cC07qLLXprQvXpQ7ezP+MnJ7CmJAtrEM7DbqZ8LNzxKyBAcso+TaiIFEvITAhA4CQH75Qi3lTskghdR5UZzaygrn7WZiRx9WSt23zr4XNEoa+hIZ2Fu8QSMWWI8wu3jhFliTI8cCEDAJ2C/njDN87kF6SA6sXBGZ59BVbvI2zciL543BkiP8RP7Yl5nGcn2cbLQ5JtbRa6Hb8GWo/GIcTm6g63zyMK1WJDwHwHpxe3cV6rVonSc+5hRz1iC5epZd/txN+3L1gLnF1e1Vk7QwUS11URKyMAhCEDgqARwW7FmC9xWXIlyxDZYQh68ojt61iqZ9reU1Fyxh9VubPZz5cvu7+9X6V2/lWBuse4KzI1Zoo+RWaJPgzQEIBAQwO8EQPSzBb8TzA9jIV1O2QpFd7o9QXTCzsqVxL4cCpdowb5OHf2zBOyrldEqGD1OdINjNlGwaqZaX1xD9iecU/0tWDUWP8OUGE6kgoQMdUq8IP/Dhw8F9RecYhdJT5wK6ucUCEAAArMEcFuBCxh+FritUdRB6GrhgqPRJqYy7bMR3XpNVWLMt9y8ya0baztwMcxtLXNjluiTZJZ44IsGXYPAQgL4Hf9q6dIF07zY7yyM5DQYCnB8ZhML+75wVLdzOvY1OlRWsS+if8XjvK1V5FpLZf9Alt5PyV1bPToEt87UGrGFTQQxAkttwWMf1bBEDD3cM66nU0yhzn6OWVsRFQC0QKYMBCAAAdzW6BhY5aor1xOsx6m2hFydss9GlndWPfX3ZAuQaqKsPeVubm6C/BP+xNxGlV4wApkl+iQLAPqnk4YABA5MAL8zqtyCy2bsd5ZEcvShGnt0YskXC0e7P5qpudxofpyphRFL+h5X2G8O9jWqu1Xsi+jfKFtL5i+WQnXK3N3d2d+XUSi25q1yHQJTreQaSRzR1g32VOWW/MClJU7RZS5xdMVDQdwkUXPBiyqJ2jgEAQhAwBHAbTkUQSLXbQWnDz/jBUfVXIz9PkeirtJZfadIsxqtZtVubMNdn5yXbqK09Rz3UcN4wNxGzaRgBDJL9EkyS/RpkIYABHwC+B2fhp/Onfms7nfsUSP7Fr5+BwvS9uhELr0CYbo4BfuaUlPuCFndvs4e/Stef77uibm7kfT1iQP7e0CxnejcXNRxEGHhuzz2980XvtBh72ncxxjdkKOS9mopCQEIQMBIALc1ddUtcFsxc7mtoP6aF/Pb29ug9cTPWHhyVieAuU2NwAJzi2dQzBJXH7FUCAEI9E4Av9Oy37FHV/QeXp2haA9rVtuWtk7Hy1rBvlq2r5NH/1rZaCX3+V48v58aZC3k2wdZLK39auvODZ5hLnyX5+PHj8b3zdXQkhc6nPyWRNDHxCkLV9AnauYQBCBwZgK4rSntF7ituKr4q+WJrUji0xfm2F3MKp1dKO0ZTsfcprRcMAKD4c0scYot+RCAwJkJ4HemtL/c76iGJW/IxWtmp0RVJP3x48dTR9fND3xrovI629ImBGjhEPY1pYXl9sW8boqtMb+JELlestCbxUaJVUzjploo1i7VRiVzI7zxzlwLHyfY37PIvdIVE8vaiPzq6qq4IU6EAAQgMEoAtzWKZcjMdVujVQWup+YjWMljn5Os0tlRAmQ6ApibQxEnckcgs8SAIbPEAAg/IQABEcDvJIbBcr+TW0MgTDBFDI76PxeGQfyq0mlF7dMF3FFNaF36tAnsK6H6XOtgXhfAXD6v2z9ErnBn7q7iNZeSBcTr/8x9zBjvzLUwch1XOAWhmhOyP6Rd+AxtqqfkQwACZyaA20prP9dtxbWJcBCkruZfBmGM34BS4YK1HnF/yUkQwNwScHQo19ziSR2zxDRhjkIAAmcjgN9Ja3x3vxO/aDglcG60caqe2Xx7dIJ5I/aVHk6721c8UZwSuNrdmd2+Von+7R8iV3zcuI/HoBu9L5M7bqaUWi0/q4O+VAXX0GAALRwlesTny5NIS9QlL0wlao4PBX2MC7icAoDuXBIQgAAERgngtkaxDJmrXHW1cWTQxMIoXlBb+qe2F0sXcEe1i9p53mlzva6cwNwSwAvMLZhBMUtM4OUQBCBwTgL4nYTel/sd1bAkaHB/f28MrcjBVZukBb51XYCJ2no8hH0ltLbcvpjXJfAaD+0cItdDJPubMkOXqj2sMBLctFjBk88gsrAQl107CxvKwogTysJFYQhAYEUCuK00zAK3FVcYLCFfeDcV15/OCVpPFC6YyCZq41BMAHOLmfg5BebGLNEHiAn7NEhDAAIigN9JD4PlfqegBl8k+xLyNqMT3a319OEvT2NfaYYF1sG8zke6zryu7BO0a51VcOX6/v37Wq1Xq6f4c50FnQ2+71xQg8OS9aFhd9bWCfXIN4N0ekn3t+4I9UMAAj0SwG1VuOre3t76rehnzaFin55WFqwmhEbawtx8Q4jTBZMcZok+xgKAjZgGYkAAAhsRwO/4F8k4XXDZXNHvqPVYpKmcAlHLBlUQo5ySR/la4VvWxGHOwr4Sw0OHCgbtivZF9G8wtD1XkWtrefsi5WEwVV5Klh7B9qPGt4GCCjXcC95C0h27sxOlC2pwYjS4D5Fksy8hX/iaieNAAgIQgMBAALeVHgllbiuuU9uquFUASrx48SIus12O3cs4IbcT5sw1Y25p7ZeZG7NER5VZokNBAgIQGAjgd9IjYaHf0apBrQFfEp2wLyHXcoclDaU5BEeZNwZApn5iX1NkhvyF9qVKiP6tYvW/pPW06VHtQ5Rbv31tV27N25XXtaCs8oKHbGpIL+8UtxjIaX+AUVMvdtdI8CJQKD8hAIGFBHBbaYBlbiuuU/Mb+4bg8elLcvQGqPGpNhuRL+FsORdzS1MqMzdmiY4qs0SHggQEIDAQwO+kR0JHfqdM1HT3p44SIp8iE+RjXwGQ4GfZoGVe5zCuNa97oMXkrtKaCYVxHz16lNuiXj1Y5clAbrtLyus+/+nTpwU16E2Hap+YiMX7/Pnz1dVVnB/nKEygmEKcv1GOBoAxfvHhw4eT7/a1kQqoFgLnJIDbmtX7vm5rVjxLAX0GyvhpUD0bVmFLnZQpIIC5zULb19yYJc4qiAIQgEBfBPA7s/ra1+/YFVQ5OvHgwYNZdEOBvSJvRvE2LWZXny8G0T+fxqZp5nUO724brRQ8RNJjge7i4wJt//CX04oSev1zx/i4BLAvIS973uV31p7WtdUYH1edxhC/vXVKQgACZyaA20prf3e3lRbPeJSlQEZQWxfD3NKEdzc3ZolpBXEUAhDojgB+J62yjvyOca1Dur/GowosGksKoLHkIYthX2m1dmRfh4/+7RYit+9z7QZTzd08XKPLE/YPOPht1Rx5frsubd/PpKao9uCFrjI9PlBx/ElAAAKtEcBtpTVS0xekJVly1O5l1nqbb4m0Bz4Xc0srd3dzY5aYVhBHIQCB7gjgd9Iq293vtPlolnljeti4o9iXQzGa2N2+mNc5vewTIr+7u3MS2BM1nwfapZotWbaKfN/OanMY42Ltys+7cEKz440CEIDAFgRwW7NU93Vbs+JZCmjTsG/fvllKshG5hVJxGcxtFt2+5sYscVZBFIAABPoigN+Z1de+fkeLtY3RCX3z8PHjx7PdWasA0QkLSexrltK+9sW8zlfQPiFy+zNAJ2u/i4KN99uup0rsvqWMXUGVn3fhhPxxQhoCEKhGwH5VdCLhthyKXhK4mEY0hbmlFcEscYoPJjxFhnwIQCBNAL+T5oPfmeJj9ztn/kYa9jU1foZ87GuKj92+xHCqktz8HULk2k66YGH1in3OZbSkvH13Kr+VynFnv+khbX8RpubzrqyNyM/shGKFkgMBCCwhgNuapbe725qV0FJgl3mYRbBTlcHcZtW9u7kxS5zVEQUgAIGOCOB3ZpW1u9+xx1hr7s1rD/Vo3cws5KMWwL5mNbu7fTGv83W0Q4jcfoHzBa0ZivXbXZi232/7DV1fX/s/K6fv7++NLVZ+3mWHeWYnZNQdxSAAATsB3NYsq33d1qx4xgL2b4d0+tjeyGHfYpjbLP99zY1Z4qyCKAABCPRFAL8zq699/Y52gZiVcCigIMDl5aWx8PJi9ujEmeeN2NfsSNvXvpjXBQrqJkRec0upgNGSn/b7bdfK7g+R7Fv113xIKz52J9TpAxU3BkhAAAJNESib2+G2mlLirDDaiNz4ihsbkc/CXFIAc0vTY5Y4xYdZ4hQZ8iEAgTQB/E6az+5+x77EtbKodr9DiDw9xuKj3EbFTDbKIfoXgH3w999/B1mb/tR7Fo8ePcptQqFY+8ON3Mo3LX9xcWH8soQTQ1H1fa8IDx48cMKkE9+/f1cH02VWPGqHuTvDFXtNVRCAwL4EcFuz/I9xydUapadPn852VgX6nZNYerdvGcxtlv/u5sYscVZHFIAABDoigN+ZVdbufsceBKgcnbA7xMoxt1mdViuAfc2i3t2+7MO4sn3ZDX9dhrVXkdufAfqDqdPHbroi5MbH9XLQvvFx+3tMUkrN+HgWzH0Z+kOXNAQg0DsB3FZag7u7rbR49qMsBbKz2q4k5pZmu7u5MUtMK4ijEIBAdwTwO2mVteB3jBEVrWCoGZ1gI/L0yBmOYl9pSi3YV1pCd/Q80b/aIXL7LahThhKdhsgLOvvq1Su/4/XT9hfNmt1lpdPRUl/XtAgBCFgIFFzJVW2nF6KCzu7utixKtJSx971T5Vog7F7GrgVf1E41UtDZ3c2NWaI/8EhDAAIHIFBwKVav8TvVVG+PsVbeatU+cjodLauo2E7Jb65TYgWdZV7n691P22GuPlo6CJH3u+mn/YI+jAb1dN+t+iWGfSzihHwbJg0BCByVgP2q6AjgthyKXhJsRN6IpjC3hCKYJSbg2EfO6rdSCak4BAEItE/AfvVwfWGa51BUSNg3Sq58ebePnMqCVVCKvQk7JVcn9uVQVEjYFXSe6F/VELn99Ux/NPR7TbEPuKG/lb8v4UMe0lKQ8T0mvRJS8z0miWeH2e+AiTVCDgQgsC8B3Faa/+5uKy2e/aj2sDMWxsUYQRUUw9zS0HY3N2aJaQVxFAIQ6I4Afietst39jjYzOUB04smTJ2nORz2KfaU1u7t9Ma8bVVDVEPmXL19GhUhndno7WvB90d3fs7Ave6/8EEnr+4zeUU8d2Yg8bVAchQAE7ARwW2lWu7uttHj2ozyFtbPariTmlma7u7kxS0wriKMQgEB3BPA7aZXt7nfsS8grRyfYiDw9coaj2Fea0u72xbxuVEFVQ+T2VVq+rFdXV/7PXtL2++2hR5W/LzGK0e6E2Ih8FCCZEIDAwQjgthIKbcFtJcTLOmR32Z0+ts+isVdhzC1BvgVzY5aYUBCHIACBHgngdxJaa8Hv2EN4RCcSqtzrEPaVIN+CfTGvG1VQ1RB52XOkThcF2wfcoJjdHyJlvWdxeXk5Op42yiR4sRFYqoUABNIEcFsJPru7rYRsWYfYiDwL13aFMbcE293NjVliQjscggAEOiWA30kobne/o5Xa3759S0joDv36669EJxyNdhLYV0IXu9sX87op7VQNkRuvcb6snS7Xsg+4obPq5u5PAuxh6MrvMQmRXbZOB4w/5klDAALtEMBtTemiBbc1JVtuvt3FdPpaWy6QvcpjblPkWzA3u5kwS5zSI/kQgEBrBPA7Uxppwe/YVxxWXkIuaHafeNqNyEUJ+2rZvuxj+GzzunohcvuGTf5I0mch/Z+9pN+9e5cl6uvXr7PKb1G42feYtL7PeHnt9/PHWyiUOiEAgYUEcFsJgC24rYR4WYfsc0SewmaBzSqMuSVwtWBuzBITCuIQBCDQIwH8TkJrffmdyiE8+8jpNJaVGBj2Q3ZKfp2dEiP65ytxYXr36F+9ELkxyhkA7fR21H4jof628JB294EY6N3/SfDCp0EaAhCoRgC3NYW6Bbc1JVtBPl6mANrqp2BuU0hbMDdmiVPaIR8CEOiXAH5nSnfd+Z3Kr+Mzb5waOX4+9uXT8NPd2dfZdjGqFyL//v27PzKM6R5far6/vzf2bijWwkPali/0LcuWpWgKQwACfRHAbU3pqwW3NSVbbn5W7K/yPVhuX7ouj7lNqa8Fc2t5JtaybFM6JR8CEGiBAH5nSgv4nSkyQz5+J81nOIp9TVHCvqbIDPm721e9EHnBcyTtm3FxcZEm2ODRrPcsWniIJIb2rb4qv8ck2exGUl+2BocfIkEAAmsRwG2NkmzEbY3KVpBpdzE9PrMvALLXKZjbKPlGzI1Z4qh2yIQABLomgN8ZVV8jfsc+PasfAbDLxkbko2NsKpPo3xSZ1fOZ1yWQ1guR//z5MyHH6KEeb0e/fv1qv2iq1y08RJIYdpnlNUeVtVGmfX2fvmTd4wOVjbhRLQQgsJwAbmuUYSNua1S2gkz7HLGy+yvoS9enYG6j6mvE3JgljmqHTAhAoGsC+J1R9eF3RrG4TPsW2yefN2Jfbsz4CezLpxGnW4j+1QuRF7xq0eNu/W/fvo01PZXTyENaDUTjJax+GLrZu7IpnZIPAQgchgBuK1ZlI24rFqw4By9TjG7dEzG3mGcj5sYsMVYNORCAwAEI4HdiJbbjd4xr/IlOxEpsJAf7ihXRjn0R/Yu143LqhciNanCSKdHjKvKsXVZub2/9/u6V/uuvv4xNy6qNJdcq1rJsa/WReiAAgTYJ4LZivTTitmLBynL04pddy2xEXgbZeJZdEa5CZokOxaaJlmdiLcu2qVKoHAIQWE4AvxMzbGSa1/K1naUV8bAZzcG+YizYV8wkyGnB9uuFyIPOW352t4r87u7O0q+hzO+//17547BTstkv9PU1Ypetfvh+iif5EIDAaQnUv0guRN2p21rYa3c6Lsah6DGBudXRmt1M6mvELhuzxDqjhVYgcGwC9a9yC3l2Os1r+dpul42lFbmjF/vKJVZW3j6G62vELtt287p6IXLtvp+rwkYiyHax7busiEaWx7LLUFDyy5cvxrO2G4hTAhhlW/Jth5ubmwf/+dP3NPQ28ZQk5EMAAmcjgNvyNd6U2/IFW5JuYR42Kr9mCPq6hlyTJkL2XS9Hq+olE3PzNdWUuRlnYpKfWaKvRNIQgEDjBPA7voI69TuVQ3j2KVl9h+hrs4U09uVroVP7qj+MjXNO8Sz+DOFs9K9eiPzhw4f+KJlNFxjVbJ2bFri/vzfumSUxsvZj2VRsVW5/naHyQ4uPHz8a+15svfJz7sGGYiVN6cXYd4pBAAIbEcBt+WAPeXlsM0Suh7UvX74cXlDVvOLVq1e+Io6axtx8zTZlbswSB9UwS/SHKGkIHIAAfsdXIn7HpzGVbnPeOCXtvvnYl88f+/JpTKUbif7VC5Hnhry722LSfhOrp53X19dTI6N+vnGjqOIwdHGPKjihP//8s1g8ToQABI5NALfl9Nua23KCLUnoEanR/amVmm/LBo6p4HtHS7DsdS7m5si3Zm5GM2GW6DRIAgIQ6IIAfsepqVO/I7FdF+okKkQn6nSkQivYl4PcqX2ddl5XL0Suzw27UWJJ5Ja31Lldmawl5MHd73ZSWWrWx8osxVSmvkbsTqj4gUrQRH1Ha4RPMQhAoD6B3Itebvn6PfJb7Ndt+b1Ykg6u/4mqKs8Rg5UmxQ4u0aMGD+WaT275fbvcr7kxS/RHDrNEnwZpCPROINeP5Jbfl88Z/E79CZJ96lhzacW+I22q9Vx7yS0/1W6d/DPYV32N2O2r2PaDJkbndfVC5LmvWtRXyRJzev36tfH0dr7SOQhs3O5HhUcHkLHXZcXsshU7oaAJbUdeJipnQQACxyOA2xp02prbWmukBZOkRLU13Z92WQkcU+UAfYLDpocwtwFva+YWjMbEGKhpJoMYdtmYJSYUxyEInJYAfmdQfWt+x751bWW/w0bkWdcK7KtN+7LPnSrbl3DZZdt0XlcvRJ6LOPfVjCyLXbewHiIZ1alO2YPp6wo5VZv9De7KDy0qbEUUNJE7RKeQkg8BCByDQO41AbfVl97tIfKaQepgCbmQ1mx9Rw1iboLPLNE+AoMpXOLEYgsKmsgdogmROAQBCLRAINeomebV0Zo9RF68krSsI23OG8v6UuEs7EuQmdfZR1ow6UqcuPW8rl6IXF96zPIrlQOyCR3MHrLvQq4tVoo/vTorRlkB4xaTqryyRuxOKPf660C9f//epZUoNja/EtIQgMBhCOC2pMoG3dYqA8y+FEjN1XzBKAiRyzG1Nm1YhX9cCeYmJg2aG7NEN1aZJToUJCBwDAL4Hemxa7+TFVxaPmjt0Qn8hWhjX73b12mjf/VC5BoiWQ/6cl/NWH7VK6vhzZs3xkedeomp5m22sTv2VeS6zBnrXKVYBScUNJE1PlfpI5VAAAKNE8i6LOC2GtemL57uCf2fiXTxU9hEnVOHtIAimFFo5jBV+Hj5mBuzRPuoDqZwiROLQxVBE1njMyEPhyAAgXYIZNk107w6ijtAdKJ4F4g6hKu1gn0xr7MPtmDSlThx63ld1RB5VmfsF8cEvq0Pac9Q4xJyPYS5u7vbWp6C+o3rgyo/pFVHjHvXqGTWxdchku6CSETW+HT1kIAABA5MIOuygNtadyQoXnxzc3N9fa355YsXL/RA2v7lwFlJKszDZmWICwRLyOV51f242FFzMLcGNcss0Skla3y6s0hAAAItE8iya6Z5dVTZpt+xv32YNajqIN2rlSwU2FcdNbVpHnnOnQAAGkVJREFUX+p7O9G/X+poYmgly0iMyqspf9yWfXnXhw8f4tM7yqn82NzuhPTsoewl9GAJYXE9HSkRUSEAgVwCuK1cYquUVzRc3+2IpwF6Ji2N3N7eLnyrKf4kZkLsaq8ZSqpg+y/7HCMhf0eHMLeOlBWIyiwxAMJPCECgCwL4nS7UNCpktenZ0HqbSytGybSTiX21o4tcSc48r6saIs965aT950ha4BbczU6NvOX381M1L883Lg83Flsuz1BDBScUNPHs2bO1hKceCEDgMARwW5VVqeejmk/HwXEnhi7djx49+uuvv7JU404fEsEj0uBo8LPsRaWgEsvP+KW0OMdST79lsnTKLLGOoo3TP2OxtWQOpnCJarPuz/16giaYJfpwSEPgMATwOw2qsrJDMRIInELirGK/k6iz00PYV4OKM9qXsdhaHaxgX0ETiXld1Y1WRDAhSsA32AQjOLr7T632ev78uUUMdVlviFtKtlym8nOkYAQnyBTvEhs0gTNLQOYQBM5MALdVTft68Kx4dCI+7iTRFVte2P3MTRgfbw/VZs3vcyVx5dWdYJcVraMve0fK1dljAnPrUWuSmVlip4pDbAhAAL/T6Rho1u/UmTf2ojXsqxdNBXI2a18Von+1Q+T2t4btm9EE6qzzUx2x3Mbr8Utw01tHPHsrxtFf8zmSdpsN4teJ7pSt79NCxUB9DX5LIdFrDkEAAtUI4LbqoNZl+enTp8a2dAFXBNlYOCimYLTdxVTzfcGCcbWrfdgDyc/wE3NrTcvMEgeNMEtsbWQiDwTWIoDfWYvkWvU06Hfu7++NvWPVXQAK+wqA7P6zQftqLfpXO0SuKabxhlOvUe8+gKYE0FXSuAZN9+GNrwIzbuMVBJSnyKySH0QK0nWWPacN3rK3P95MC8NRCEDgeARwW3V0mntTYfTCsfBZz62N88i4lawcTQ0DqbL8YFZbjRfG3FpTELNEaYRZYmvDEnkgsCIB/M6KMFepqkG/Y1+WkTubXYVYy5VgX61pp0H7yrrrqRD9qx0i1xAxPkpSTFY3ja0NKclj32JFcdgyFdbsdfGrChsJqYWE9sCH0cJjUYMmjHvmxPWQAwEInIEAbmtrLWvFdO6D2OLd2Oz3Oeq18aH+Qj6BDzrtEvIBI+a2cDitezqzRPEMLHRdwtQGAQjsTgC/s7sKfAGKb/D9SlZMa3GkfXsDQuQxeewrZrJjDvM6wU/P63YIkdufEthfha45yIwXvj/++OP6+rqmYGVtXV5eWk6s9l0s4zV0kLnMwhWFD2IrRp1aQFEGAhA4HgHc1tY6ffv2bUETBduRa7vzrFh8hVXkd3d3wa1X8J5TAZmuT8HcmlIfs0Spg1liU2MSYSCwOgH8zupIl1RoXGLYZnTCKPwSPt2di301pTLmdVJHel63Q4hcG48Yw6DBUt8Wxpai3sGt7KhUeiXzzZs3o4cazLQEmoOY8ka9EDQLXtd62UPmIPogC2l8MxzXXxIQgMAuBHBbm2K37/AYiFFw6S6LxQftrvhTb8u9fPnSr1ATJL2U6uecLY25taZxZokFl5rWlIg8EIBAggB+JwFnl0OWe/w60YkXL17Yl1ak4267kGyhUeyrBS34MjCvm5nX/b3H37///W9fSYm0Su4h4HibWhieENUd0sVx/PxWc4392lr8gt3n9b58gVTBi/OKmBdUwikQgMCpCOC2tlN32T6/upLnivThwwfnqY0JTSJzW8kqH0xSCzqV1VwvhTG3pjTFLLEpdSAMBCCwBQH8zhZUi+s0rqcsrt94YrCubnbqWBaaMArTdTHsqyn1Ma9Lq2OHVeS6uGh5v1ExwQesZi9M2xXQq9CW1WeKj+s97u3E2KJm4wNP7U+yRetDnfYd3n0ZLE+Y/fJKa7mi/yhY8Ygu9sMJesFPCECgMgHc1nbAs14ecmKkd5FzxfxEsF5bh2bd36ZrlLQDe9D33Jsxv3dHSmNuTWlz1kwGaZklNqU1hIEABLII4HeycG1d2Lh4YlO/o/f8cqeaRne5Nb0G68e+mlKKcaBual9NR//SEfRNjwaLeUfHTSMrqoxLz7ZebradOiy62PS5aLCSbnQwxJnSSy6ToCE9o86tgfIQgMBpCVgulbit3OFhobr8+n97extUokf1lreXtNllbo8s5WN58EcBN8vAwNwCaBv9tOiCWeJG8KkWAhCoRsByrcPv1FGHRRfb+R3N/QqW4tUh028rFp1iX3X0a9HFdvalPgZBueAebepnnejfPqvIhz5bVohrwa+Wb08xqpOvdcdPnz6dbUtPYzZ90jIrwJIClreZtvt6arzDu/Elg9wuS0HBkj1Lx3NboTwEIHBUAritLTTrv9ljrF/zqqwNu7VUIfhYkKaG+vqFvqo0O0WzhNGNYrtietssWNIuMXaf7TjxGklgbo0oQmJYJkvMEtvRF5JAAAJlBPA7Zdy2OGtfv6PATu57hMaVuVuw6qVO7KsdTe1rX61H/+o8pphqxfISje5jN1rDNSWVn6+HJ5ahrGuif1Z3aeMnobdQRGyfWlsngJZHW7nbiAeuSyGJ7jSFwBCAwL4EcFur87dc7QNHnLuIII6DO/cxu7eJnNS6XY5b3Hees27v1q0Nc1uXZ3FtzBKL0XEiBCDQFwH8TiP6Mu5evUV0IogYBFPQqZ+bLrltRCnLxcC+ljNcpQbmdQmM/0gcq3PI8g6LbKmOMEErxrXMe4kXSLvwp6Wzq1/646ukxBg6EofOY4eUJU8clRhi8Qu5cToEIHA2AritdTUex6/jq72fk3Xll6ixdwui3mkBFL9esb/x/irqmhaqr9jEwarC3BpRaGxHvlUO6VzbnO0as8RZRBSAAARWJ4DfWR1pWYWrRwNmxVDcsCw+zlxulq0rgH05FPsmmNdN8d8/RG58hbl+NDOel8c3A8pxId0pxL3kyyXMLuVbN1IQeyDlOFyWR8dZ8IPLsX66tkhAAAIQsBPAbdlZWUpapmjO/2Zd9tV6/HA0vvjPKlSVWDoyW0YBRNcRl8hdET/bysEKzGpnIMkscWu9M0vcmjD1QwACjRDA7zSiiMp+R80F4QI3VbMkGoHWvhjYVyM6qmxf6nUv0b/9Q+SCpftDy3VnrXvU2UEpuzVeH6uJNCvzKgXiUEKsl2DxXVm7Cn/Hq/aUE9Q2++jYD6kH5wY/4xDMwXQX9JefEIDApgRwWyvitTwQHZxRbhg0XrKtB71qLhZ+NHjtPODyx8Oaho4+dyc+HusizsHcYia75DBL3AU7jUIAAvUJ4HfqMx9tsZrfUfxndrGgmxbGCXtQYrSbZ8vEvhrReDX76iv610SIXEMkvo+NLz3KqRDWjGOpo5Iohq4raSODe0UxZqPSorHwln40EhHHx9UpxRRG4fuZlr7Hxo8bs3CjDAQgkCCA20rAyT00Gj72L/XyTfIIWdWOKijhuOOlDb4AkjCrdb+wfNDofddCZ+o3cfj0qDZ9BQ1pZolbjwRmiVsTpn4IQKARAvidRhRh8TsLvf9oE5r4jebHcw/lrL7PWCPwtxMD+9qObVbNlkG+8Ialu+hfKyFyKXKUXXwNyn3J2j5EpHvj4vElt8p2efYqmQ4TLLkLVWwiXjyuChMB6zi6HQwJXV7ToNRocIp+5oZa0k1wFAIQOCcB3NZaeh+9UOtaLaesi3zuFVvlR2Pus3dQ6TlAwfRDiyZGXaoi5olg/VpUD1YP5taIQkeHdDDRmrW10b4wSxzFQiYEILAXAfzOXuSDdrfzO/JWo4sYFDeUDOlpoe/4mNQFKrP8xL4slCqU2c6+Op3XNRQil/qNT5MUZh19Ubp4ACk4Phq69S98Lj0bky0Wo50TLXaSFSyQeUzVOXigRN/T6/rl1RKDYTTCXnbnlpCQQxCAwGkJ4LbWUv3o5VqeV74ja/HC1N2OpRLF1tOTAUXejfF6NTfl9XTHlXBba/E8ZD2YWyNqnRrbbqqsBLPERpSFGBCAwBIC+J0l9FY81+J3ZqMKvjyaLk5N+YZoj+Z7vlNLp/2aSdsJYF92VpuWtNjXeeZ1bYXIpXjdVaYvQO6o7lSX32Tq4mh/PGi/N950BNep3PLOhcLTMpWEFhQZV4EE4cEDzfYoLYzEkB6DSiTV6CpCPa4MSvITAhCAwBICuK0l9Pxz5S+ciw8Suo3R0cQiHV3zVWB0KZAyEyf6Agzp9DQx7fg0GNJeL+v+LZaNHMytkTGQnpgN9ps2FnWEWWIj2kQMCEAgQQC/k4BT85DR76hYIjohbarA6HRRnsufMRqjtzpL88aaHA7WFvbViEKN9qXbnIR9HWNe11yIXENE0Kee6QX3zPqpkrp+GVd1DeNPhdMXx7gVXS51SiPDt5oYU2vxRvkoDi73INNSYFqJRFh8OF1lEtYV91HWGLfr50hHToCp1lVJXDM5EIAABBYSwG0tBOhOt9yQDO5GvmbwOJoGTN3qyEfoaJavGSSZ9TiqWY2qcomhP4vXO+dEwml2xQTmtiLMJVUxS1xCj3MhAIGOCOB3GlGW/I5/+59Ia9KVG53QrNLvpmZ3ifr9Q6zA87kVpLGvAmhbnMK8bqD6QP/5Ft5O+ubm5u3bt3Z5dBHUzerV1ZUSuiY+fPhQ/+r0nz9/Kiauf799+6bHGl++fFHCXq0qefXqlYSxn3Kkkj9+/FD33717t2KnhFQVXl9f59Z5f38v1yVV5p44lJf3Oq0ey4hxFgQgkEUAt5WFa6rw169fnz9/Lmc9VcCev+Sy//nzZ4mRNWFICLZEkkS1Zz6EubWgfWaJLWgBGSAAgToE8Dt1OKdb2cLvaKGD5mmPHz/2m764uDCGHRRiCs716yFtJIB9GUFtWmwL++ov+rfF84e16tQDJV2wNh0E6cpZdDyoUooQiuGRQ5pY+qieXhh3VpkaQnraoSh5upX4qCQ/4UsAUwzJhwAEtiOA21qLrS7aeuwdX8+NOZo8SBfLhdF6CnkuY6NxMXkfec+sF92Wy3yeGjC3RnTNLLERRSAGBCCwNQH8ztaEjfWv5Xc0XRyNEqj+eFI3mqOZnlFmis0SwL5mEdUpsJZ9dRr9a3GjlUDxC29QR69l6czlugy6cJifciH2d44cZPFUXHvU/ZSRUbjBGLKX09Iz4bJWOAsCEIBAGQHcVhm3+KzZLe2co3EJOSmdFVe1JGfwfXIorpXZhG66NAyWNMq5RgKYmxFUhWLMEitApgkIQGB3Avid3VXgBJAuCpZUKjqRXsFg2fdvmApq2umEIbEKAexrFYyrVHLOeV27G60E958fP37UviufPn0K8tf9qWucgrlPnjxZt9rj1aYX4fUW/LBxzbCPzfCveiqXoziCNrpRQmsA5bQuLy83IqAX4TUk9Kd34Z0Aal1Nq139ocqNyFMtBCAwSwC3NYvIXsB3Ov4FXzXomq891oad1gq28LLLoJKD05HvG3Zvc37HOT75HUmC68miukphzG0VjGtV4hsss8S1qFIPBCDQFAH8TlPqGPyOHxZwkzQ/NKEZo6Zq2kQlLbw2TjHu+Kd47taTz7SoRz2KfTWl2VPN67oJkQ9DRLp5//69rkTGa5ZlYOmiqQulthzl6mbBRRkIQAACELATwG3ZWVESAgsJYG4LAXI6BCAAAQhkEcDvZOHqorC2Y9ZqP6OoCsTPBtyNVVEsJoB9xUzI2ZpAZyFyh0NXrv+sHv40LGR2+caEW+Cs4Ph2a5yNwlAMAhCAAAQOTwC3dXgV08F2CGBu7egCSSAAAQicgQB+5zBavru7e/nypaU7enFQ7xdaSlJmIQHsayFATrcT6DVEHvRQz5f05rX+9O6ze6NzKKNngFonrrTC4sMfMfGAHj8hAAEIQKAyAdxWZeA0d2YCmNuZtU/fIQABCNQngN+pz3ytFrVdntZiWmrTN89ubm4sJSmzLgHsa12e1OYTOEiI3O8SaQhAAAIQgAAEIAABCEAAAhCAAAQgAAEIGAlotTK7rBhZUQwChyTwP4fsFZ2CAAQgAAEIQAACEIAABCAAAQhAAAIQgICFgD56ZymmMs+ePWMXciMrikGgIwKEyDtSFqJCAAIQgAAEIAABCEAAAhCAAAQgAAEIrEzg/fv3xhp///13Y0mKQQACHRFgo5WOlIWoEIAABCAAAQhAAAIQgAAEIAABCEAAAmsSsO+yom/dqfCabVMXBCDQBgFWkbehB6SAAAQgAAEIQAACEIAABCAAAQhAAAIQqE7g3bt3xjb1oU5jSYpBAAJ9EWAVeV/6QloIQAACEIAABCAAAQhAAAIQgAAEIHAcAl+/fv327Zv68+uvv15eXtbvmPYW//nz52y7LCGfRUQBCPRL4Jd+RUdyCEAAAhCAAAQgAAEIQAACEIAABCAAgR4J3N/fa/n2p0+ffOEVhn7+/Pkff/xRLVYuMSzxcQn56tUrX1TSEIDAkQiwivxI2qQvEIAABCAAAQhAAAIQgAAEIAABCECgaQKfP39WHHxYOT4l6O3t7YsXL6aOrpj/+PHjL1++zFbIEvJZRBSAQNcE2Iu8a/UhPAQgAAEIQAACEIAABCAAAQhAAAIQ6IbAmzdvrq6u0vFxdebly5cfP37culdqwhIflxjsQr61LqgfAvsSYBX5vvxpHQIQgAAEIAABCEAAAhCAAAQgAAEInILA3d2dYt/GrlZYuG1cQq5N0rVhulFsikEAAj0SYBV5j1pDZghAAAIQgAAEIAABCEAAAhCAAAQg0BMBLdm2x8fVMW0RvulCcvsScu360hNoZIUABPIJECLPZ8YZEIAABCAAAQhAAAIQgAAEIAABCEAAAjkECj53adwFJUeK/5Y1yvPs2bMnT5789zRSEIDAEQkQIj+iVukTBCAAAQhAAAIQgAAEIAABCEAAAhBohsD9/X1BvHt2y/Li/mnLF4s82uzl3bt3xa1wIgQg0AsBQuS9aAo5IQABCEAAAhCAAAQgAAEIQAACEIBAlwSaCjT/+PHDuIT8zz//vLi46JI4QkMAAjkECJHn0KIsBCAAAQhAAAIQgAAEIAABCEAAAhCAQCaBT58+ZZ7xf8X1ncyCs2ZPUXxcG53PFmOLlVlEFIDAYQgQIj+MKukIBCAAAQhAAAIQgAAEIAABCEAAAhBojkDxVze3CJF//vzZsqRdTWtzmOZQIhAEILANAULk23ClVghAAAIQgAAEIAABCEAAAhCAAAQgAIF//KN4S/Hr6+vV+T1//txS54cPHyzFKAMBCByDACHyY+iRXkAAAhCAAAQgAAEIQAACEIAABCAAgRYJWHY1ieX+/fff48yFOS9evLDE67UF+eXl5cK2OB0CEOiIACHyjpSFqBCAAAQgAAEIQAACEIAABCAAAQhAoDMClqh00KV//vOfr1+/DjIX/tTGKZYtVv74448tVq8vFJ7TIQCBTQkQIt8UL5VDAAIQgAAEIAABCEAAAhCAAAQgAAEI5BFQLPvi4iLvnGTpr1+/Wpalq8ybN2+SNXEQAhA4IAFC5AdUKl2CAAQgAAEIQAACEIAABCAAAQhAAAKNEMj96qbWj6++jvvp06ez+708e/bs7u6uEWiIAQEI1CRAiLwmbdqCAAQgAAEIQAACEIAABCAAAQhAAALnIpAVIld8/ObmZl1AT548md3s5bffftNOLOu2S20QgEAvBH7pRVDkhAAEIAABCEAAAhCAAAQgAAEIQAACEOiOgDFErmL6Tubjx4/X7aAWpH/69Cldp+LjHz9+TJfhKAQgcGACD/7+++8Dd4+uQQACEIAABCAAAQhAAAIQgAAEIAABCOxL4MGDB6MC6LOcioxfXV1pE/DVg+NqUfHx9+/fjzbtMrW/CuvHHQ0SEDgnAVaRn1Pv9BoCEIAABCAAAQhAAAIQgAAEIAABCFQioAi4vsDpGlNYXN/PdD83Slji4xKM/cc34k+1EOiIAHuRd6QsRIUABCAAAQhAAAIQgAAEIAABCEAAAv0R0EptX2jtDP7mzRs/Z930jx8/tCZ9dv347e0t8fF1yVMbBDolwEYrnSoOsSEAAQhAAAIQgAAEIAABCEAAAhCAQDcELi8vg29mfv/+/eLiYvUOfP78+fnz50FbQSva4EUblG+xtUvQED8hAIEuCLCKvAs1ISQEIAABCEAAAhCAAAQgAAEIQAACEOiYgD7FGUivLci13DvIXPhTi9NVbTo+/q9//UsFiI8vRM3pEDgSAULkR9ImfYEABCAAAQhAAAIQgAAEIAABCEAAAi0SUEhaG3/7kilOvWKUXIvH1cSrV6/8JuL069evVXKL1etxW+RAAAK9EGCjlV40hZwQgAAEIAABCEAAAhCAAAQgAAEIQKBvAopif/nyxe+D9jzRlzz1aU0/MyutL38qMj6787gWj2slu/Z7yaqcwhCAwBkIsIr8DFqmjxCAAAQgAAEIQAACEIAABCAAAQhAYH8C2gFcoWpfjp8/f2rr8CdPntzf3/v5lrRO0YmPHj1Kx8cVhdeXObV4nPi4hSplIHBCAqwiP6HS6TIEIAABCEAAAhCAAAQgAAEIQAACENiHgPYf/+2334K15IMoimUrXK6jCqNPhbMV6Vac/a+//tK/Cq/P9kG7u2hzFXZWmQVFAQicmQAh8jNrn75DAAIQgAAEIAABCEAAAhCAAAQgAIEdCNzc3Lx9+zbdsCLmDx8+HMp8//7dEhD3KyQ47tMgDQEIJAgQIk/A4RAEIAABCEAAAhCAAAQgAAEIQAACEIDAJgS0HlxrxvXRznVrV2BdwXHtTs7K8XXBUhsEDkyAEPmBlUvXIAABCEAAAhCAAAQgAAEIQAACEIBA0wTu7u70uc7RfVdy5X727JmC49qdPPdEykMAAicnQIj85AOA7kMAAhCAAAQgAAEIQAACEIAABCAAgZ0JaEW5dgw3bi/uy/rrr79q73L9XV9f+/mkIQABCNgJECK3s6IkBCAAAQhAAAIQgAAEIAABCEAAAhCAwIYEvn79qhXlipVrA5Zh/3G3E8uwNbn+vbq6UmRcn/RUgt1UNlQGVUPgNAT+F7BzsTu9/cwgAAAAAElFTkSuQmCC"/>
  <p:tag name="POWERPOINTLATEX_PIXELSPEREMHEIGH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208,3333"/>
  <p:tag name="POWERPOINTLATEX_BASELINEOFFSE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184"/>
  <p:tag name="POWERPOINTLATEX_REFCOUNTER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3"/>
  <p:tag name="POWERPOINTLATEX_REFCOUNTER#5C6D626F787B485C226172205C22617220657474206578656D70656C20705C61615C2064657269766572696E67206D2E682E612E206B65646A65726567656C6E206920666C657261207661726961626C65723B7D20" val="3"/>
  <p:tag name="POWERPOINTLATEX_REFCOUNTER#5C6D626F787B485C226172205C226172206E5C616120677261206578656D70656C20705C61615C2064657269766572696E67206D2E682E612E206B65646A65726567656C6E206920666C657261207661726961626C65723B7D20" val="5"/>
  <p:tag name="POWERPOINTLATEX_REFCOUNTER#5C6D626F787B7B5C6266204578656D70656C7D3A7D" val="3"/>
  <p:tag name="POWERPOINTLATEX_CACHECONTENT#5C6D626F787B7B5C6266204578656D70656C20327D3A7D" val="iVBORw0KGgoAAAANSUhEUgAAA/AAAACiCAIAAABpk7E4AAAgAElEQVR4Ae2djbHWONJGZ7YmgB1CGIhgIYSBCLiEAEQAhLAQwXBDACIAQlgmAiAEmAz4zo6+8vr6py2rW7L9+rlVUH5tWWodSa1Hsiz//OPHj5/0JwIiIAIiIAIiIAKHIvDly5c///yznsn//Oc/79+/Xy9+xSwCgQR+CYxLUYmACIiACIiACIhAGwIfP358+vRpvbQQ9N+/f68Xv2IWgUAC04L++fPnf/31V2Ayiurhw4ca6KsaiIAIiIAIiIAIiIAIhBOYFvTX19cS9OGsJejDkSpCERABERABERABERCBfwhBGwJfv35tk5BSEQEREAEREAEREAEROBUBCfpGxS1B3wi0khEBERABERABERCBkxGQoG9U4BL0jUArGREQAREQAREQARE4GYHpNfQng9Aou7ws/+uvvzZKTMmIgAiIgAiIgAiIwDEJIJn+85//sC0p86Hfvn3jf97t5IDc9F/yZCeiW7ducfK3v//4mQ7u3bt3NsUlQd+uplMd79692y49pSQCIiACIiACIiACByHw4cMHtiLlL//zAoj7pO/H6yAQ98j6f/3rX7///vsZ9L0EfbtqLkHfjrVSEgEREAEREAER2D0BZuLfvHnz7t07dHyssQj9v0cHH1+9ekXMSdk/evToUqdWf578UizPKdKIJxbuyWP797//zQb/J4eg7IuACIiACIhAOIHuC1BpeQYzaH6NqA9LhRdTP8K3b9+ii/In4/v3eo5Zk8OngR4/fnz79m1PPHu7d1rQF1vJd5jv3LlTfPvgRp6S8PxlcDLkZ2r53WIsWj5/yQukBVshqQwiofa8fv16cFI/RUAEREAEREAEahD49OkTQqJ4glKCvkahIMDQ8Xv43hF149mzZxfzjaCTLrlJr0p0L0yMn7/gBXgbIz2sKfYFg5bAmGFwRj9FQAREQAREQAQqEaBzf/H3X6X4Fe0qAknKpwUwq26sFDhpPCbsGWBcXV1VSqVZtNq2cho1XuDJkyc8D6L+oewZwzFSnw6afVaCPhuVAoqACIiACIhAAAEWVwTEoijcBBBUSOf9qPkuQ2iztLC+0pKQLqHaBxL0y4QR9y9fvkTZ894GL1Us3zATQoJ+BoxOi4AIiIAIiEAVAhe2TroKo8qRshibZS2I5qj1DjXsZbn1gwcPsBOxVyP+BnGedA29hyyjTFbDl9VLlul363w8NuheERABERABERCBHALF+3xoDX0OXjsMkgkpb4cxrlIEbDPP1H5aJZGkF9Oj9WZISYj1/UdcgXPSNfRG7Vm8RDHzx341BU+OqILj9fqLKSqACIiACIiACIhAGQEUYdkcXFlyuqsjUKCU0O68q5q2mLSfrjDxzyJ4/15GnbXpgKrCCISVWgxFBpd2/lNLbgoLiEU479+/T0PG/CjqjSnzbVBIERABERABERABEahKgKnP/HlP1BRvprKKAZnOfoC8xGireSwnAMFY+M7263/88QcjgcDsME5g+vVYy28k6MsrAGuteF92laaXoC/HrTtFQAREQAREQASOQAA1jybOsZT5eF5QRDoznV+8Jhllz0iAeAJlPavqiY09D3NysYcwEvSuUmCAuErTS9C7cOtmERABERABERCBfRNAXueoedbVoKCYYkf9h2SIeJD1bEsYEhuRsPzm3r17R9H0EvTecl+l6SXovbh1vwiIgAiIgAiIwF4JsCCZl0oXrWORDEK5xluFZSuiDYN5hsA4wQiwk0sS9AEFgabnQU9ORAxGc4IpjAiIgAiIgAiIgAgciwAanQ952TazjuXz58/M4tvBPFfTiuio5Tdpnn7/6+kl6D115n/3UntynvLoRfv/IdORCIiACIiACIjABRHI2aGSN1+Zwq89571q9cRiCSDemKdfDLZtAAn6MP485cl5QbZ2JQ7LjyISAREQAREQAREQgTwCvNWas64YcczuN3fu3GEmtKoi4hXbwGURvCNb9alCHmMrlAS9RWfttZx1YznVfW26Ci8CIiACIiACIiACWxFgRUr+JpXJSHaRR9YzGVrP5vwV0Tk2oPF4hTcn5CZhJOgjsfOGNW9t2zFK0Nt8dFUEREAEREAEROBYBNhFvsxg1txH7XIzaQCRB66Wefr06WQqezgpQR9cCouvg0jQBxNXdCIgAiIgAiIgApsSWDs93zeWPS6rrmZh25KcFdF9k+aOkXBVHynMpZtzXoI+h9KKMIwF7RerJehX0FRQERABERABERCBfRN4+/at00BWs/CBWGckc7ezmD5nRfTc7YPzzNvuc8cbCfpBSQX8fPz4sRGLBL0BR5dEQAREQAREQASORSBz5247U1WFMpOtUZP05CJweGAzWXVVgn4VrqzAEvRZmBRIBERABERABETg+AR4vdWfCXa/KV6In5P64oronEhSmKp25psxCClBPwAS8JOHO8arsdqKPgCxohABERABERABEdgBAbaejBI2LKavlyF7snVVuuTXv8poVYo5gSXocyitDmPXm6obr662VTeIgAiIgAiIgAiIQBEBNmgvum/iJtYk863ZiQsRp5hstbXZqkR2uOpGgn5VCeYGtvdI0jL6XI4KJwIiIAIiIAIisGMCsZIm8FNQY2YPHz4cnyw7E7LKqCzpubsk6OfIuM7zLQPj9YvY2u8yVDeLgAiIgAiIgAiIQCmBb9++ld46cV/U6p2JqH/6iW/TTp4vO7m3j0xJ0JeV4/JdxiS9BP0yPoUQAREQAREQARHYPYFYCV5bIBmvOK4lvbdJegn6tSWYG/7evXtzQWvX17l0dV4EREAEREAEREAEAgkY6xEKUomd7x8bYEy2jgPbZwJfHrATyrz6S2a4Cws296EvvgkV9Qlio9JI0F9YdVJ2REAEREAEROCcBOyPaa5lEhvbOHW0meejtv0Iqy737yeUeXxSQc8eopMPiSjpKEF/9+7duTKQoJ8jo/MiIAIiIAIiIAIHInDr1q1Aa2sL+sD4kZF8MpbNcwKz74nqpEtuJtW8h+PkvXOT9KkSTN6ikyIgAiIgAiIgAiJwFAKBEpksx8Y2Zhg7/Ki9QGhsv3HmpILeIBJ4yaiXmqQP5KyoREAEREAEREAENiHAeoTAZfSxG9GMgcROqLeZHR7nYvKMBP0klpiTxsvUEvQxiBWLCIiACIiACIjApgSiPtgUuE98Gx6aoW/DeftUNEO/fRnIAhEQAREQAREQgZoEogT9ixcvapr5/3EHPk/QDH2D8rKS4CUG63LcNe1cGcdSMYmACIiACIiACOyRAB/TfPbsmdMyRgXGbiLOyCvdHjg28Ft4xiU3zZa7GEu1mtngryKKQQREQAREQAREQAQMAuwGbqxKMG5Ml7iX7QcXg4UE2NW0ekiOUiRn3LaypZhmGf3kpwda2hBYXRRVAQGeCLFbLSXe/SVvwtq7vltJA31ewMevccz//PGQ53AzFgWITn4LNYTKQPVI9YHSpxqk/41JgZND67LftS88LQxTs+o3rq5ldc2qa1zC29GTd+pqlA6KCdDT0WdRl9bGQNt8//79Edtj7J45a7kNwp9R0OPrBxTq/aTnkKCvh3e3MX/69ImPQuPd+L+v2g2DUzD+H3tDahEjQ3ZB5Y8nm0YkNS59+PAhMwsFqZO1kBFL0iXQhh7WjlUdtiWJnP6HJ0lvMl768uULduIWkrU50LAWU9P/IbhyEh2EoRo8ePBgcDL2548fPzIjTAwByN9i5UwB0v8Db7xty8rMbHiwS/JO4XAUoYcAipxej35q0NDsOPFsb968ada10VnY9qy6ig9ZFb5uYHxo4N/nz58DzaVaBNrWRWW8Rh2eIpX7j5m/zp7Mg5bjkMlCxIBMU8fBmj1Kw3KPnWPLV53BKxm1a5Lq2pO4D5Yq0tBWGeYJjLdda2R+eBZNFttGQdO2AI5Gz09xHJIMUj9rI2X+yW9qMr6NwYNywf4xutgzgxTHPykjSqpSD5paFh57nO5lnLlI75RZNMV1Bt+SmYSC9QngmTPdMi26f2OD41iZ2sDg/CR+yg+aEzKWVLi8Tlkw6lmlFHPQLYaRoM9UD+0FPSKgto4f5z3NaixWG3+AHQr6JI7HTJxn6PXph/zE+jHgEhmAGT7HYzP+qpkA3VbQI0ar1sN+KdSoBv0q0fj4sr1TJkwJ+kxQscFwp3PNlvPtpXzKHc6k3949x9SrWGLO2E4n6O0hhwS9Ubk9Qpmma8Qce8lj59rm1FJnTFJCKYZr0AGEOY88ac/ak2tn6KlIlcRxZ3kUUuph1FZunW2TB3gt3Nqg1MJ/biXoG5T4JFVOMhJr6UzCi+wM3ikTmgR9JqhKwRhVUhvpqvi/2RzEXF4C3fLa/mvOJON8mhKiF04dH//j8CE56ZpOJ+htZSlBP9e3cX6yAhkVsX/Jxm4kWnDJY2ffZvsYx1RbWebnne4KvWUbXHx1J4K+MXBy7VHJLSt8qie1x3XtBT052kMTQ9YXt52tbmzcWGxPVdU7ZRKWoM8EdYZggT1aVa+LkjHGHvhGeplBeZ1O0NsNW4LecM0eodxS33jsHDSPyZ9MMPg9Aq2RSFioQ4vlfyoeP+3KaRRNukQ8NfLuz6xhec4MRwhwwwbjUsEwCWu3kqFUgMkaG3KypaCHobMtGGVacIkCRSKHYKwdSUhjOZB3yuRZXJ1AkZmEgh2FQIEHmLvFM+lj4yLmnEo7kKzn2uXm9evX4y1E5opK50VgTODJkyfX19fj85lnkFyPHj2iEc7tz9Xt1vLu3bu1dZVb0r4fW22EkglhVTDa7NOnTxdvod+FKh6w2/eTWwDIZgtIscWNUObiZ18Xbr+6upoLMDjPTsyZXzpM1mIwlifHjZGosYJy72zg3vv377MdTXfmiAfPnz9/9erVKssByLCzK3oOGNnCkwrAH41iVWzjwESVmi2VYa7lju9qf0beqT1zpXgsAmzxFGUwPqfSzjzIALY1y+m2cG43fL49Slh7lVFFFCziGQw+1hozCI9t9J22ebEpDgxw/qSLso2vfdUz+3sBM/SeWUMq3tyiN6NWMCdKhSwo1tjZxA1n6Bn/2NnHNqoWRWNg5BJAFtu+kVAmzxxrWb+xaK2nppGLSvP0DWboV2UcEQ/MzEcoBDMeXhtFP7hELcpM0a6Q4VdXoRtn6rjeKZNkGjMPMp7zkxLPTELBDkEAp5FT7jlhxiteogis7fc7S86y5AYxmtOkJeiNenxmQU+HZ5CxL3WNray1IyAKxKgz0b6pmwj6xQaLPltVIRcjtAvRfrRK5DYlRPaiju8z53itT+/bX2NlJ/Wwn8RWx7QFin4tzMSWYgrpzgMb16DQy36e2TtlEsvp/SertAR9JuGjBCvoTCcrBidXdUD5fMo8bTLmFEtu+AoJj8559jpXMIc4z6PezJJmiYIzs5Mzmp5nzQgaXCpWUe1YBVH8EJxIuj9KrWucPGTvfnrsnKwJBWsAUjyIPEg6n8rxQI0HcKz6YEHFpHmTJ9PCDyyfvLrzk+mB41wdRpORu7WlnJpP5nPMMR8cCG5kfJ4zWIv4nvuQCuoTgwvqACtnuGsOwqQl3Uk8ACYVJNrFMD4AHZWZ9ttdSk+EsZC/4hbdxbZ4QGOn3D1VmjrAmihKhPUzc+W1aAYBMIMssxgsJ3DtMPJOtQkr/oshwHqbnHUsOfnFjaztg3KiJczaBYcpWpwzK+4uf4ae2ZRMjgTb8wx9/ggvZ3GRzQQlmp9cWUjKpZPji8YwBWVPkZbZkHPX4jqKOeNp8Dnx54cpmFxkBJgff05I9Fz6oziInEJkfDVHIOf8mBLxz8VJYK7m2DkXZpU3GNg/Oe2NPXNz8zgTZ6VlHnpgQ/7PSgtv5sBy3jNPvJgvKr+RdMEl6tJionaA9oTH2ZR3GjOZPDPnUuwi5iqd1GSEOnlEAgV96FwNcfp2g95civb5pF0vVtDTFxYU3mUIeupK5ly+UUUadFc5TjZckhoNaXyJ+mAgMi6Ndeo48oIzBXq0bHHCKtsKGlqHbgBqTs3TrUbVhMxhZGdhd8CN4+HEXA2ZVP+rqKbAc/F3VhkHDYp+kKOC+mnYny7hJSplxG9tAyc5INz/WVw3Bo2uH6fnuIBnpZId5yKnr5msihL0Y5jHPVPs/Ad1o1ILAiwtYpBW5s9UUQ8v6OliGSpBgf6ehw5oC9xccbFx73Er68By/4QZMAdxBv5cVIEUYjN3P5mv/cx+9c1baxUYxzK0H2HIcXF/OfCMkxqFKfDALCxWPMOBIln6uCajiq23npH5JnLToFdwaVA9+vBDjgs06CAXVZ2kkce1fqAzuyrStVa18U5gLHZQWGiUgi4diIBfEXWNKLA/GgD0OHyi2rWg7/A1O7gkQU/pTgqOVTCjJhoHtZah16IZ26p5ur1FCycDNFittLZzqtqFp5Itrml92ybVVbgqLZ4Cobgh39XkyTpMgHBfP1nNMk+GG9Nlf+5gbeU0MjIYPs2l6Dxf3NI7y9vY2c9msc3n9E6gK66WEvT9info4+I60LX0dFBJFCW2nu6JGCTobxTWhQl6CnhyyvNGnpd+hAvrnDEoYTb0HcVD+TYTTgVtPrwQB6UzqW6XatZ/r3eCfjJT4Wo+mU0x5dg2GSbVTITy+Grsk4SOsKcJV+17Ogv7Bx5r+0hbWu63uXb76hOWd+rTyDwuFnMS9JmEdx6suIfqOyWOK3VJHb3JnmVgw+RPajiRSNDfgINn78hezEGxL0to8GiB739M6rYbZfDTT7S9DeHnWDgwuPvZzPK1U3SptdejmjNI6yj1D5Kgx4uNRXa9xugRcGmJxTgGCFeaDp98cNFnaBzXYzhXl8ZkDPPmLjVrRykXxZ1oZz+1t1LpDzjLOw2AZP4s7gQl6DMJ7zwYsy1day0+qN2NJoZldTX1pBL0Nwq3ff/XoBlMqqUb2V76ESVWGBiMddsg8fbPrwdFUNacyEWb1p6sLZAgVac8i3VGckPjFTtVYY6TG1RC4ycdw3iyh1odOOgdVMhxcoZ540uD2Gr/XLuKemxw1Yo6l/3iae/O/tpTd8lyeae5ErTPF3OToLfBHuKq04V2bbyek+9jLOue6IKJRIK+K6z/HlykoKeYi/VWR8dPBg266FWTvOtX7sbHGNBlee1B42VCa02t2jMVVzBygZcco67qOp3qbTworVr0xWwT1eTom7Ujp6D3+5ninC56p3EtHZypWg3I19om3zevtm0D7GtNreqdsK24cGsbNuCmnzUIjD12v2lkHjd7bFgwA9u5TQn6G6XZcalRq7aN0z9IxUd7srD4zKvNFJeRBY9yau/3J3Xwjdo8+lHPJRWjo1LR6AaW1p6jRdwMUvT8dLYLo0KmSwVPY/rZqQ1zYL9T0NerogM7xz/9HhLVOI426kxxE6MynNw7UQQS9FH18HDxlE14910ox40XDqzyRbTubv5Lgv5GwV2woKcdehbjJkzF1Xqxm0fub+4pFoccN+rKzR/FZDy5XttL1YNcrDbGWWjQBgvGQjdL+3+/2kil/6W3/qj2eGNQgRdbup0DKtIgwpY/x7XRtnZ8tZ4fkHfy1ITikm3TwD1Z070GgRBXX69RG5aT6Ni9TJ7p+0wJ+huIGogJowgbXHJ2t8AqeHSLpLhBefQDb8s0ZIPsG0msGhOPcvBTv1EZqcReKph7qGQn0Y6ZlJ2pZGGffIiXT7lrM/+NqiiDyV00+X7eax87PUw31VTbzsn4nWuxoF1J/8k7TZZX/kkJ+nxWlxRy/Ph3rSOlk90KyGKrp1YPHOYva7PXMjzO8dGjR0aKqMC//vqr/78RWJcg8Pbt27t37/7555/FNB48eIDkIpLMGF6+fHl9fW0EppSJ8NdffzXCNLj04sULTyr5QDypDO6ldbx69Wpw0v6Jj9jEVNuq7ipysIF5t27d6lL0HOBPnzx54omhwb1fv35tkMplJEFpPn361JMX+qPXr1+H1wp5J0+h6N5zEqAlfvz40ZN31DwCxhOD596rqyvELW2fXhvH0o+KrgfbJvxM7OAjcOoL6wvmy5GGzLIgC8rmtApSjAXYIDaqSBmcrj5xO5HkmLo4xCSqwRAzJ9rwMM5F1RtWm7VFSfhwekRIu+uqh+egWWXwGNnd22Z6HrzF84uYWqnE52rRoWfoydTi48Su9OcOKKw5OGXn5Z3KuPXvKm5BjZtP32Ydewj4teiGc/PjjNPDoqbocfAGRi+56yU3Tp0EgrW9izPFcTHs84y/ruesxs7phyijPSCi3Oe655zzm6yxS9wK9EcN5sSZA8oOk1OpomqLbUnm1ShjFuPxrJ9urEjWutwBaqOvWqQUEiDHaw1sHv+k6w0xJkUi7+SHKUHvZ3isGIpLPDXnZpM1sVT/MXZGF3OGZ/esMKGH8HSHF0Ojn5Hbt287+y0W7fA8qB/n4PjLly8szhmcHPyk22uwvmKQ6Pjnp0+fnA/mnD3u2KT8MwV1e/GxSX7qsSELBiexBqyK7SjWDp7VrsrjCQPfv3/fn2t7keGq+OWdVuFSYBGAwPPnzz1LDVFHE6tZjkD2kgV94o94xScepfdtVmfot/Jfo5606t27dzSbyUvfv3+/d+/e5KXuJCNge0jQhax94Be4Gw5LFjmP6XneoBjHFnjGfmEmMKGQqJxT0SE2KJIaBPwl65wg6GdK3qlPQ8cisEjgw4cPa18t6+LkeSZTwCGj+i7OlgeXL+gTTV6P8LvplgXTIC3kuHOcQ7PhGcjA1KTm7XnB6fc5BhG1+snIxJMULsBzu/PegrFEoNpwGt+/nUcNm78Y3bdn8fi4Tn8xaycPUDBIHhMbO8ZxmJwz8k45lBRGBBKBnKUBc6zog5jXZwp4LsD+z59F0FMSeFjnsqr9F+daCxnnOJeLMKvKA5B+ukRoP+1iZLXhm+N9UznGeNvaQfjxz6gtU8YxZ54pGFHg9TIjbxbMWQ+b2ZkSOpa1jeEcPbmQwg1ZdSPvdPS6JPtbEmAycXGh75w9yBKa27EmlcZ5OZGgJ/PORSZjfBdwhke6znEO/V8nEFlFY6/oIHDU3FUIfP8TbSc9fy4KJhR3OEkfoqL8MDNjOJa1mZlSsESg4KnXGF1IE5N3GoPVGRGYI8D0Ytn0HMpwV7JkLoOL588l6JGbBS8RLkI8dACGpLwCUjDL2+Wa1TUMixkcs4bHfkAMfNa3dTfu4cDf724u6AsMKPN6VcurYFhS1R478gLmdoS6uisCId1EN81RnDV5p2J0uvFsBHiNtaC9oHzYom3ubcDDMTyXoKd4nF/oOFwB5xjMojHnVBACEUFmv4mCBipobzn2e8LYzxNyYvaMhXLiXwxTYMAOBf2xnnWGCL7FklWArQiEDNj87k7eaasKoHSPRWDx+5WT2eFBK11hyBO5yfjbn9z1l2Jr4Nj8Wfncskhk2Yav2ZE02854vpJoa0Ryx3OAvYk2ysJfxzZfQ18gPuzC8jNZG0NBFtYmERv+0C9OxaK4yNiYnrAfNubkGkHv2fxO3ikHssKIAK8CFkzUsszmYibmuzpwOkGPpkQ9bCho2Fhmct6FOb8NBT0Vgr4HLPYse1dv1h7Qt+1QA4V8DqlggnwtPTt8wYhiw/o/mZfDCfrJXOjkxRAIqZDOVibvdDHVSRmpR4C172snIumyESSXNDHf4T3dkhtyvu0k/aSax6o9rCHmuVUNOMzN77PxzJVF1zxyDgr0dE60+WEKRhT2pqL5SZ8zZAHwc4I6bq5DitjpXpy3J/jyTsethLJ8kQCv5K39esnlLbPpUzqjoN9w/avxmlTInFC/aMuOaSGxlrCSZ9snDwYH5xRaijmk7zeMXLy0eZ+9aOFigM0ZLlrYD3ABwPvZ0fGYQJQPZKuAceSZZ+SdMkEp2DkJsCZt7SaVfAAHhbO3pb+BxXdGQR/lrAuKwZh02XCYMcgIj3qjBBbL1DyrSAeGhf8M6TLDrTphhJLIJyz0PWc5qkJ6PIzn3j2zlW0i4CeAml+1mgBJw0qB/XwAx09gMobTraGHQpSzngRqnzSWRe5hyU0ynvErK8z89vC2wM5fOgnpMtdOEtg1pNlV5g4veKKiGUYldJEEoprGt2/fivnIOxWj042XTYCVDqj5/IWjzJYiaaIa9Z7Zaoa+aekYM/S7qm0seXduZAnWqGn+piWkxERABEQgiEC+5ghKUNGIwIUTQM0z25jfslhmw3T+rvRVvRI6o6DfsGjnJl32s96mq2p8hIuW0P0sOGDDHPaTKrixzS2e5a1tLKyayoatoGq+FLkI7IdA8Qy9vNN+ClGW7IfAWjXPvOTFL7Ppl84ZBX0//42P5wS9f31LjYzQEh4+fOiJmf2k9vZpWE92LubeDV8juRiGyshlEwh5wJg/j3jZMFflTt5pFa7zBF6l5qlFnz9/Zl7yPHzIqQR9u+I2PhSyWxfGJq/OpwfsKkU7bEc5O6XiybPsFPYbkNcb9mucLBOB0xOQdzp9FRCAGwRWqXkmIgm/w0/f3MhShR9nfCkWjMy+tJ874bWMuRJ0iua5aEPOYzbjjWJc3Mhro7wNrDUeIcXhjISahprf89ZDzgzqdhEQgYMSkHc6aMHVNpsVaKiITBHCTtnhHRyzsWzZN5lNPlK7n8/snFTQTxZM7ZOGoN/nkpsEBCGOHL9z504xHxYaMU+/t7U3UZsdAWc/7bm4jHSjCIhAn0CmeujfMj4uXrcj7zSGqTPnJICaRyDNLVfuM6G5obJqdMf08u/eveun1R3PCf0uQMuDky65oYr8mPqrKjoNQb//2evininVZvIePmh2tpP9M3dmULeLgAhsS6BYl8s7bVtwSn0nBPLVfNVPwBr7E+5qYc9JBX37ymosoN/zehtArXraZYC9vr7e86Y3huW6JAIiIAIFBJzzIAUp6hYRuBgC+Wq+9idg554P7K2BS9A3qvzG9Pye19tAJw18QzDtbdObvbXGEMiKRAREYCcEimfosV/eaSeFKDM2IZCv5hvsTcmSm0kIe9vORNP2C6kAABLzSURBVIJ+spjiTxqCfm91op/5+/fvGw+b+iEzj3m1ZT+b3oSQP/N+FJmFrmAicCwCUT7K42E893a05Z06FDo4EAHUfM5MIm2kwd6UGDP3Rk1IIw0sFwn6QJhWVIag3+2SG1a9G2ZbuTWvoelpIWaQRhdDWuNcU2+UByUjAiIQTWDuCfvadDxL4eWd1tJW+IshgJpfnElstjfl3PQ8tPe2vEKCvkUTMBbQ77BOJCJ8VYpV7zXo0FnSXGvEvDbOkNaoObC12BVeBHZOIGSU7pypkXfaeSWReZUIsE3Noppnbxk+klPJgEG0hjEho+5Bcp6fEvQeern3ssbLCOqZxTGi9VyiqbC7qhGDc30nLWQPm96EtMaQvt9ArUsiIAKNCYTM0Dvdi/P2REzeqXHNUXJOAjlq/v3798+fP3cmlH+7MUMf0kjzLVkMKUG/iCggwNwOpkTtnMUJMG4UBXt3sm386PSNE1Rx5/arTP/zEOBGpM1/hDwoCOn7m2ddCYqACMwSCGnUzil2eafZ4tGFCyWw+M4eAppF8wRrCUAz9C1p7z0t1tsY3YPT6YdnnrfBWONuR8v4mL1XGSKziM0OaV/lIUDVjf/t1LnKsxH/CFtLbhY5K4AIHIuAMSeXnxGnIpd3yketkBdAAJluv7NHg6JhNt73HUU0p99Yp7C35RWaoa/eEOyV6H5BGZiBtFGUHSHLh7rxMStznE8YNt/0xtnpwsoYvtskdVUERGCfBPyNms7e/8VKead9Vg9ZFU5gUc0/fvyY6b/2AtoYY+xKvKUSkaAPr5nDCG1B7xTEw8Qcv5Oat9dcsszm6uqqnwjV3bmenmcUG2564+8y54bvfUo6FgEROAqBkD0rQx69yjsdpc7ITg+BRTX/xx9/bPVVSmO9tAS9p9APee9iLQzx+yFo6DxsbcoQefwmCiNm5+NphhD+fquYwGB8UhaPvYtRWZy6SwREYBMCxpxcvj3O5YgpIXmnfOAKeVACVHKjxTFdiMDYcAsNwzYJ+oNWuXKzX716Zd/c/hHSpD00KvspM/3T3OCENW2sqp+MNvMkSYd0XZnJDYL5u17nkGZgj36KgAhsSMDowvOtipIg8k75zBXycATo9+0pcPpW/9K1Yiz2zpj7mY3tMqglNx2K+ANqgz3nvZP1Nsy7G40KLthp12wemTk3vcGArTa94cmDs+ztUnZGrttFQARaEvALer8K7/Ir79Sh0MGFEbDVPI2IxW+NX4EdELZVjWboB7gu/OeiL97DCI95d/sxArU2p4djVLCYX7u82fTGHjbYtxdfZTTifA0gh0+xef4bKWJcJ/Mc/DFxuO3OQv7sKAYRqEeA5XP2e0Q5STs9YT8Jeac+DR1fDAF6ImMa8dmzZ5uIgT5eZhjtZQs7FPQ//Qj9Y4vQPhHnMUurQ61rGpk9tktkCNPUplFi9hevMBKlS5mO7ps94X/mwCO22dirXcgpLLsys3llNetcEU9qi/CK51x0hJGuTK6/2S5N+yp+fH2CrjuczcqV9sqbnZPTq7zNStOygk+2F7s+DK6GVw95p6ySMwMVay96QDNiXSwhYLcyZElJpEX30HHjc/ijC2PlMEnT3DAvp8IUJVj3Jgn6KnypHwMvP/mTClQl+bxIc0TYWnlN88hpCZM00kkc6Cbi2DlJz2v4edSbhjLqYawdOXXJKHQJers4JOhtPoFXnX6ASl7DFTitqmGSn3kz74Spxb0S5P05VQx9AraapwXBvMaf0QEVXKJG9TO1k2OtoS8oyuVbFr+0mqLYcMkNq9MW95ZhvMEijeXc9kLwjq/zBdmtNr1hwU8vH6sP7c1JV0cXdIOxmGrDrUKDMqdoRCCYAE/5nett6OajXoft503eqU9Dx8clwNLcxb6SNljjLxaac5Il1pguNgn6DkXYAVXWXnrVpbTVFjc5W84zqcPyzc7U/IODbnrDtAGzAvnZHISkxEO2rx5E6/lJKc+5TnK6Vd3z5Ej3ikBVAv7FLaz9rWGhvFMNqoqzMQGkkTHH1NgYZ3LFz3yc6dq3S9DbfFZfXXzHtItxwxEec/OMgDtLxgd0S555JkYCjAfG0eaf4XUZGn9+eH9IBO6c/M2MfG+uypjVW3w4k5llBROBWAK2X4pNaxAbr8NmTsQMbux+4tI9brOLZ3wg7zRmojPHInBJah7yjQU93onnh8hL9rSwpg5jl/4Yq+IKKt/hXopdfMe0D6H9uuFU1otiLsow4unnt+C45csxmXDsXFD/YxtUcWx2S1z7asSiGVpDv4jIE8A5+PckvfZe50ux4a9r59u/6Bjtts/V2s3faWFt8/JRN/ZOGFYsv3iYmZ8vhZwj4H/2tdj6Ggdo8wIk7xMyuzpeO0B9nnwxRi/FztXA1edXqXkq3yZd12J3GzuIcvZAUAqXnna52j3NosuIGgvZRuZcNSQgviAnhlVhJOhX4Vob2CjNxTpJgLXJecIvehjb4K3001rvPc4F/a6HW8698k45lCbDSNBPYmlz8vLUPM2/wdYdi06JWj0YpQf7eqfHGXjJWHFZte4WVNk2I7x+rhfXd6Ib+uH9x0fc9GaxFQ1q6eBn4xHIZBnZz0bI4ORdnpMS9B56i/eeR9DTmhgSLAIJDzCeAxu0a/tnuOecy6C80xwZ+7wEvc2n3lXn4lu73W14tR6xFHO+pOxLDgn6gHIpm5RqMMLr522xXdGl1TCJMd5ROssOly2IbSdSY/67MyznwC7oSoNkCfqcoikOcypBT/tqMNvdL4syB975gUqes29h/1jeqU8j81iCPhNUbDC7M+pa0OEOavfyq8btff8jQe+qwHAvVquuhFfevLiVJLkYPLtZmYIV3Kn2aO3tJ+08Eqq9tR39RQdaY8xG6s4ibr9UydOF1PbmXWl2B57aSE67eBocOMVxVy7NViSu6js78/oH7Z+1eurDCb0T1V6CvkHbHySx2Bn1G9GxjivNi3UA16rKzp5gX3+eJTfkFIjFtRCP3BVe7YMcsUWYqmb423bjSTvnYqHG1qayW3xIV08k5dQxo7FI0NutzyPgwG5HHns1StBjNk4j1rZxbM5628bIsdnyTmMm9hkJeptP+FX/ONnoLza/VLXDWlwaPZn9JOGCff0ZBD3zMR4pnwqjaoXoN05KZHG0R9vr31LpuKya9utuGzu77Dt7zXrqubOwf0CN6rMaH3eD+P5dUcdOYdSsOXT5HfPJP6MZ+g7j+CBQ0FMiVTW9s9LWNm/Mtn9G3qlPY/FYgn4RUWCAy1bztRt+WV1Nc4gS9LnVGGWMRCtjPdYKbdRejppvOZfsHwilYWhumbnDOXvNNjoVJovVkgBuGFYETm3UBlQ/A+MmmX+mNsy+nen4nDP0qUQq1Y3FVYiL9aHqYGNcB8Zn5J3GTObOLHrIueJmOmwuTp2fJHDxap6qUm+VHY16rira51OvJEE/WSf//yRwKTkkb7E7mCuDehWiyw9jhrnU++e78G0OnCSrrvWfJEAd8Mgp7mVYNRmz/yS2IXf6pTl5DHNC+pMzYpCgN+D4L3lqIFXCb0B+DLEz9Kk+k/3YCuxfAdj4aeEcf3mnOTKD88X9jgT9gKT90z9OnuzC9nayXp/u6UkpmmBfTz4D0VddJDCulzhHaOKpkcJ0S4srVTw5je2furwQLS0KkZdvPDkl110MtQ+wMN+2ScK45tpGjuPP0c2T1qaTjAljS5zYMk2Cdj3v04HyuCEQkZcuqjYHRmEtXmpfA08u6FOJhMyI03CczwlpUC0dZk5zyHQFcxX74r0TDCXocyqSM8xJ1DztyAnKuN3DkGh/5t+4nfOR3rJPcOMu3717N46w7Ayu89GjR2X3GndhJFdTBtPx169fy/JrpGJfmsRu38JXfzuzU0iMx+zuf08uQH3v3j10w61bt/j//v37tjGZV79//z5+APfx40dnJaFLzpkIJC9XV1eZpi4Gg//Tp08Xg80FgDD9Ln+3b9+eC5Nzni8/X19fZwKkG0N88N34nJjnwvDF6dRM5gJwnrr36tUrI4B9iSoHGTsMV/EGi3nhE9k5owtnUeY8/qKWLpY1H/GmOSxm/MWLFx4HlTMhTVUJafW0uMzKuZjrcQCMJC/Fdr58+RKS42jzz1BRKa/FSpgfYVTI03qn2i0Iv53T2Ok97969G1WaR4yHjunBgwdHtHytzXghat3auzLD039RlzID94NRUZFb00MNrvWD6jiWAL2CMUSbuxRrgxEb0mrOhrXnc6SVYYnzUhlnI49MdROn3yp6iFWTfKTLuChnDNO3LeoBlz/Lfas8xznQcgYGHhvy782ZUc6R2vkpekJGtfq1tXRgc870eZL1DDKNptq/RPMhd/5OjWbbj3Zvx+f0TjtpQTuvG7XrKo3R374GrmC3P6M61rlCKct4suqXspt1l4dA2QjMk6LuDSHAhCsDaOc8359//yV7kCbIZf7nYQIOkf853z1yYVIWCUvwAuPpYHjOVnCjbhGBDQmgz5gCt5+f8DiIAPzRdujGukeLaeKcaSoC0Ij4n7ZDbBw4c0RCjKgXn7c4U3HeLu/kBKjbiwnQOjyPEIvT3eRG+uuq6eLTch7bDmxIMykS9AMsLX7WrhAt8nDiNBDKNB6e3fuXFiA1/GpjUBTULtzryZ//Dpjo54EIPHnyhC6N5VWLQ9m/h8Ylw918GrQmxsaBK/fyky4LKe9Uxk13eQiE92IeY2rfW1u/8U5LgaBPq9P/UTvzin9MYD9rGMa26UwOASbDWFnOM27nAoOctPLDMMfPBCfL+6Tm86Ep5A4JpMnmbVdTpIExrelAaj4VpbzTDqv0ZZt0nul5yrG2oOcdobUSkUmH9HxSgn6DhqYlNxtAr5Bk13Fuvm4bKc+wnmkSZjcrZFRRisAGBKjMrJxp37h4PsAzriNK+X4hyTv1aehYBKIIrFXbBekyQ5//TgL+qlteK0FfQNt7yw43SfBm6cT303GyxQQvuDCh2KCpD0gzW0C6rBtmZb/q1QCOfh6dAFWaxoWsZ7xaOy80JVLhsRv7dRxuVn4OjrzTHBmdF4EyArSpshvz78Lv8fpczqMA1Dz+qotZgr5D0eigveZrlLHTJ8OEIq/MIj5Q2DSzqjzSlDxtnnlEzcpXRa3INydA98Z4lTEzE+fhLYsIeWCNjqcpkUqD3noTnvJOm2BXohdGIH/i3JlxHBH9u72mF8fVV/OkqJdindhX3671NquRHeoGxAd9J39YTWNL+2zQMv2rDHEliA/qD/9rlfyhKoWMjSHAxHmaO6dl8Uo6zWrxxdlxwkyppI1x+P9s7UjeaVwfdEYE8gnkzJrnx2aHpLXyqh4TDXx5Ju3WhYpABuC4EPqTX2WZ/rCUnYyuioAIrCXAqhj0B8vcaZP8n/6IhBl9/u/kfpoASLtY4ju6P9owzXttogovAo0JILg9uz8xU752jpwOj9ZEC6Ipdf937Yjsc5za0dqYG6PbMDl5pw3hK2kRiCIgQR9FUvGIgAiIwNkJtBf0Zyeu/IuACIjA3wS0hl4VQQ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TgFyEQAREQAREQAZvA9+/f37x5Y4fh6tevXxfDGAGur69/++03IwCXbt26dXV1ZYfRVREQARE4G4Gff/z4cbY8K78iIAIiIAKrCHz48OHBgwerbqkU+Pfff8eYSpErWhEQARE4KAEtuTlowclsERABERABERABERABEfgvAQl61QMREAEREAEREAEREAERODABCfoDF55MFwEREAEREAEREAEREAEJetUBERABERABERABERABETgwAQn6AxeeTBcBERABERABERABERABCXrVAREQAREQAREQAREQARE4MAEJ+gMXnkwXAREQAREQAREQAREQgf8DqFdS0qxWC28AAAAASUVORK5CYII="/>
  <p:tag name="POWERPOINTLATEX_PIXELSPEREMHEIGHT#5C6D626F787B7B5C6266204578656D70656C20327D3A7D" val="183,3333"/>
  <p:tag name="POWERPOINTLATEX_BASELINEOFFSET#5C6D626F787B7B5C6266204578656D70656C20327D3A7D" val="35"/>
  <p:tag name="POWERPOINTLATEX_REFCOUNTER#5C6D626F787B7B5C6266204578656D70656C20327D3A7D" val="3"/>
  <p:tag name="POWERPOINTLATEX_CACHECONTENT#5C6D626F787B7B5C6266204578656D70656C20317D3A7D" val="iVBORw0KGgoAAAANSUhEUgAAA/AAAACiCAIAAABpk7E4AAAgAElEQVR4Ae2djdXVNtZGk1kpACghUEGSEoAKgBKACgglBCoASgAqgJSQpAKSEmA64NsZz/hz/CPL+rPv9X7XCvG1ZeloSzp6LMnyt1+/fv3GPwlIQAISkIAEJHBRBP78888//vijnsk3bty4d+9evfiNWQIFCXxXMC6jkoAEJCABCUhAAm0I/Prrr0+fPq2XFoL+y5cv9eI3ZgkUJDAv6H/++ed///vfBZMxqgcPHvigbzWQgAQkIAEJSEACEihOYF7Qv3nzRkFfnLWCvjhSI5SABCQgAQlIQAIS+JcI2hD466+/2iRkKhKQgAQkIAEJSEACpyKgoG9U3Ar6RqBNRgISkIAEJCABCZyMgIK+UYEr6BuBNhkJSEACEpCABCRwMgIK+nYF7svy7VibkgQkIAEJSEACZyLANqa8rHjz5s1vv/2Wf3/88ceHDx9y8iQMFPTtCtpB+nasTUkCEpCABCQggdMQePHixZ07d9jJtNvThX/5RsH79+9/+umnkzBQ0LcraAV9O9amJAEJSEACEpDACQiw/IHB+OfPn8/mFWX/8ePH2UtXdlJB365AFfTtWJuSBCQgAQlcO4EnT57wtfvu7/P//j59+vThw4dXr17dvXv32gGYv29ev35969at8AeDGbY/A6n5feiTV3uzVokpj1LgaI2Vnqu6DNL8MZWnN6Q2f/zkX6oF/5bKwjCeStEOk/BYAhKQgAQkcEICrJnucs3B7du3OUbu//777wiJbg3GCZlcd5Yp3EePHqms+lKeF/T95Ws96Fp+3/6ZrBnllIry22+/8VTHXylfYLUbQfanBCQgAQlIoB6BbiXG0mKMeukac1UCDPVSpuFR+aEBpVTcMM4DHrvkZr5Q8AI83L97946xfJT9s2fPbty4MR80+qyCPhqVASUgAQlIQAIFCDx48KBALEZxDAKoMqZf7t+/H6/mj2F4CysU9OuUEfe8PY2yf/v27Q8//LB+w0IIBf0CGE9LQAISkIAEqhDolt9UidpIWxFAgCHDKErX2ASQK+gDcMaX2NCUpTjI+uTR+m7t/jhef0tAAhKQgAQkUIdAcpddxxxjjSWAZOKdVwZVee2VNTaOiobBKejDfGauIuupZCzCmbm2dsrquEbI6xKQgAQkIIGSBJCDJaMzrsoEGDllPL7T8U+fPnV1TSTvk74UG0knEIzaxrvzzP5setkCQU8dDUTrJQlIQAISkIAEJHAeAmyQiGrvdiJRvieXu4I+Gd03fGGY+sdHyOI1vSP06bi9UwISkIAEJCCBSyPQLTbuNgpHBSGZ+Lf2RuGXBqmAvQr6LIi8orFJ0yvos3B7swQkIAEJSEACBybA+gX3Cd2lfFxDn4u90/SR79wo6HNxe78EJCABCUhAAhKQwD8JKOj/ySPpF5qerW9ibmU4PyaYYSQgAQlIQAISkIAEJBBJQEEfCWolGOvpY/a9iV9tv5KelyUgAQlIQAISkIAEJPAfAgr6YhWBdWMxC294m7tYkkYkAQlIQAISkIAEJHB6Agr6klXgzZs3q9G5jH4VkQEkIAEJSEACEjg5gQcPHrCe2bXKkdXAXW4iQUUF45tTP/zwQ3gXVQV9FEoDSUACEpCABCRwMgJ84Yc/pBQrmbusu64hsgoo6CNBxQZjtya+NhUIraAPwPGSBCQgAQlIQAJnIMAq5e+//56P+fAvf4h4thg5Q8Yr5VFBXxgsg/TUy4BqD1wqbIrRSUACEpCABCQggYYE0OWPHz8eJYh2v3Xr1vBflNLNmzdHwfyZQ0BBn0Nv/l6qcuCrCgr6eWqelYAEJCABCUjgwgmwVKZfLXPhWbkw830ptnyBTZ9Nh2ko6Ic0PJaABCQgAQlIQAISyCSgoM8EOHM7s0hMOc1c+M8pt6JfIuN5CUhAAhKQgAQkIIEEAgr6BGjrt4QH6X1le52gISQgAQlIQAISkIAE4ggo6OM4bQzFpkuBO1x1E4DjJQlIQAISkIAEJCCBTQQU9JtwxQZm66XAV2MV9LEcDScBCUhAAhKQgAQksEZAQb9GKPV6YJBeQZ8K1fskIAEJSEACEpCABMYEFPRjIqV+862EpagU9EtkPC8BCUhAAhKQgAQksJXASfehf/HixSwpvnTAl6FmL2096Qj9VmKGl4AEJCABCUhAAhJIIHBSQf/LL7/Mbh+JCi8l6H/88cel8nCEfomM5yUgAQlIQAISkIAEthI46ZKbWTW/ld1q+KVBelL/8uXL6u0GkIAEJCABCUhAAhKQwCqBkwr6VS5FArCAZykeB+mXyHheAhKQgAQkIAEJSGATAQX9JlzbAge+F6ug34bS0BKQgAQkIAEJSEACCwQU9AtgSpx2hL4EReOQgAQkIAEJSEACEggROKOgb7Z+3Z0rQ1XPaxKQgAQkIAEJSEACJQicUdA3W+5y8+bNpTJqZsOSAZ6XgAQkIAEJSEACErgOAmfctrKlmGYZ/R9//DGtKy1tmKbumZYEmBH67bffKPH+r9tk6fPnz8Pdlm7cuIFVt27dYqUWx/zLH5M8gf1PW+bCtOoRoIZQGageXX2g9KkG3b+BQYF69lxWzH37wtPCsGtWw8bVt6y+WfWNS7w9Pb3TZVV7rZXAlMAZBT2+fgqi0hl6DgV9JbZHjvb333//9ddf0fH8O1TtAZu7YPxLzzoKRi3iyZBdUPm7ffv26Grtnx8/fozMQoIlZK3IE0unS6DdyeKpqsO2oVCGJ0nv8rz0559/YiduobM2BhrWYmr3bxFcMYmOwlAN7t+/PzpZ9ufXr18jI+wYApC/1crZtywiH3njfVtWZGaLB7sm71QcjhFK4HIJnFHQ0wc0K7Dnz58jwookh2Rh3K5IVGmRIJKSB7T4NC8o0tLdeleOnVvTGoV/9+7d27dv379/Pzqf+bMbPOuiRYI8ePDg8ePHzZQ9BTeSQZnZGd5ORl6/fj08E39Mi4D2f0TduqojWoRdp+04HjoBhPKjR4+gWhUpgvjNmzcxAnRKAP7DImhj8NSM3c+g42kFYJw+9KbZNm1Z1IS9HpnSshB/11V6p/jsG1IC10+AQZGCf58+fSqIDClc0LY+qm4GdtbOSin2SecctJxYmIWDAcn282ne2ThrnMyxMy2DjMQjB2vkJRAnqg45m2bwprtIKGBG5iUE/SZjusAfPnyoAZyHpVevXiXYE7gFl/js2bOAz8kBiL+i7gVSL3gJ5jmmxtwbsJaqXrUeDs2rUQ0CWat96bq9UyQ9ynRYxPHHtNzIJAxWj0C+sEzraOrlqFLM35SNN5/7sKXVkNdhC2ukWIqwgn5YNwLHLQV9S50xm2X6m+IadFRjqwqprX6WJ8NK4rjHWwop9ZDc9dHWO8Br4dZGpVb8516CvkGJLxUNT2ItnUnxIjuDd4qEpqCPBHXMYGHZttR+h+e3djTH4UDecUT0wl3Hx784fDr9Wdd0OkEfHipW0A/bwOh4tgJF1vsw9lFCmT9z7IzMDsHoLGsry3gOdFforXjjN4U8iKBvDJxc56jklhW+qye1n+vaC3pydIQmRm+6qb0cIXDjxhL2VFW9UyRtBX0kqGMGO6egR8kEhoTwjfQyo/I63Rp61l+GvY9XJRAmwCtlNLPhmuZw+NmrtEb6GP54L4J2y9ru7t+0xcHcxQuLrEKheie/5zBr5xFOFgG+NSOU7507d1Cx9+7d23Qv1jIu0C/W33RvTuCnT5+yQJ910jmRHOReGLKWPa0tFM/Cy5cvaVb8PXz4sHjkxSMs0lj0TsXLxQglsIkA7wvRpwd8IF0Mr7fh83k7q4/5XIKe1+8CgHooHkhgicCTJ0/o2peurp5Hc6NUEHxLsrvfrYWX/7bWVW6hefN3TW/10WaRqqtgkSBQ7R6Q+Jef3AJAdDmjlcnyGpfK7fFKLv7l787azlT+xVqMZLlzQrn3cLiXx4+hf+8vXdDBzz//jIbeZDAAmVHh2bjj2T8kUwH4o0Vsim0amKLpmi2VYanlTu9qf0bv1J65KUqgOAFkANuaxXRbOLd/+PzRiH3mz/yZkSEa+rxMe4a3Y1vXzQ+TGB2XTXGYev4xI7gjaxv/xIDkXLRcgZBjZyCDiK1OeCVgp+ItLXoLpMjwMBUyITlkRyDarZd2XHKz+uYrtlG1Vl8MBchq2w9wjuQZYy3rN1atzalp5AIzthZxTPgGS242ZZzGCEysijQ+MHkdKPrRJWpRZIoxVhUMswndNFOX650iGea47sgkDFaPQL6wvKw19Fv7/X7tzVnW0CPyYpq0gn7k64c/c4TypQt6Orwhik3HfWNL83cIiAQxmpno0NRdBP1qg8VBb6qQqxGGy5QeZchkdEzkYUqI7FUdP4pzq08f2k91HcWW/7OBoB9mYemYtkDRb4XZZZ9i4hlgKeb48wUbV365EMOZvVMkwJjef7YCUN8ikzBYPQKnEvRpnrbrDU+x5GZ1NdJsSz7aSaZ6I0uaJQpMNOfYPzuimTPXjKDBpWIV1Y5VEMmT4ETS/5HBXukyyd7/zLFzFlrCGoAuHkQeJDN3N2dCjQk4Vn2woGLWvNmT3a7/WD579eAnuwnHpTqMJiN3W0u5az6R85hTPqy9wY1Mz3MGaxHf1OrZq6hPDE6oA6yc4a4lCLNp9SfxAJiUkGgfw/QAdFRm2m9/qZsRxkL+klt0H9vqAY2dcs+p0tQB1kRRIqyfWSqvVTMIgBlkOfn7CTFJxIfRO8WzMqQEjk9g64LDLkc4Z1bcXf8I/aax4SOP0Mc//sYsLgpXa5RofHJpISmXXo6vGsMQVHiINM2GmLtW11EsGY9uiIk/PkzC4CJPgPHxx4REz3V/FAeRU4g8Xy0RiDk/pUT8S3ESmKsxdi6F2eQNRvbPDntjz9LYPM4ks9IyDj2yIf5npYU3S2A5nzNOvJovKn8g6YRL1KXVRMMB2hOeZlPvNGUye2bJpYSLmKuO0M/ybHwSR7paUuEA046mcRbikwtnZOlqp12vVtDTFyYIoOsQ9FSdyLH8pcrB+QbdVYyTLS5J49sVIakPAUSBS5XcR4IeTVucsIlSQkPr0Y1ALal5utVSNSHyMbK3sD/gxunjxFINmVX/m6h2gZfi760KHDQo+lGOEupnwP7uEl6iUkbyrW3gJEeEhz+T68ao0Q3jzDlO4FmpZKe5iOlrZquign4Ks/2Z8wh6WsRsPVw92VXUixf0dLEUNhTo75l0QFvg5pL7bO5tX1krpZg/YFZ8VGyY01UVSCE2c/dDw/rj44x+9SZxsNUqME5l6DDCIsfJ/eVIW8xqFIbAC2ZhteIFXCeSZYhrNqqy9TbnyXwXuRmgl3BpVD2G8IscJ2jQUS6qOslAHrf6gd7sqki3WtXGO4Ex2UFhYaAUvNSGwHkEfY7DpywOLeh7H9Ts4JoEPaU7Kzg2wSw10Dhq9jx6rZqxr5qn21u1cDZAg9VKWzunql14V7LJNW1o26y6Kq5Kk4dAKG7I9zV5tg4ToOCzR5fWbDWLPFncmD77SwdbK2cgI6PHp6UUM88nt/Te8jZ2DrOZbPM5vRPokqulgn5Y8fY6Po+gz+meKB0Ffe+W/z64MkFPAc8Oef4jz2s/igvrmGdQwuzlO0g3eXKjzYBTQpsvXoij0plVt2s16+/rvaCfzVRxNd+ZTTHF2DYbpquZCOXp1bIzCT3hnCZc6YG8t216kGPtEGlLy/Ntrt2+hpz1TkMakccK+khQxwx2HkE/27MMHePSMTWcsvvX0mXPXwcB9spI9mUdAXq7pf09EhDxIUM2DAnfiDrc+nnOcISbrmJhzJeMZuPkm1Nbd1+ZjSd8ku9GbR2iY1uPcJyZV3MkMkl3G8WMbKDiVfruKRu2jNKK/9lt5zLlSSvjUo3Sz5Gbm3ZGiodQOyQe4O8dG1r9JT+O9gZSRtTh/me9A71TPbbGLIHdCdCDpAm2rptQ0O9egtUNYPQoR2+xOR0SvEh3xYPBqjph/jr+w5w12E21WmQqtMNmls+uTgnYWXuXvW7b0IAB4UtkZ/RVPGDW++IpQ+lhewJXUe08Zox2aaR9MXJfQ81jSZp/77IwsjOQr1KXclxNZwMj0M3aUZciBZc87N3FQO3d+oydBlzvlMbNuyRwKQS2vojS5eu//qfsDEv+zMi+0JGbZYEcJLbZ9QybUOeTYS5pVZr0CzD24pbTKzdeJrTVVJRWParJFYxczDoNTtazNlO9TTVr1aJPZts1cG6vR3Iac1pv1PuifD8zNSnyzKp36o1cOqhaDcjF1iY/tLO2bSPIW02t6p2wLblwaxs24ubPWQKzfcSweq8eUyFnYz7gSZTStIsJZ7B3m47Qh0FdyVUWaWROKzPUlzkJTp1jnDgAFCmw77damM5mzUzAwsAlWmDjZUJb30NlELHSCpYAlphL0wVOCO6yH0UamZHcu3fxjCYT6CqqFn2mtZnPAyN0tX9uFYIF7dk66zVNelqTp2GSz+idktF5owQuiAAThpt0CNrj/4eoyj6g5D9I7cu9f9Api+UgseX3WMSQlpfVcbsG2y+sWp6zEiOZzKpVgQBbpV49yMmqcZqFBm2woJtqM4CX4xUbD02ttvRwXhrPJ4wa17Q2hq2dXq3nB/ROo8La9DO5ZNs08E15OWHgfI/d2A3ml1G8Whv6TEfopz75as/wkfDM7pZvniesbGZoP/xyHt62/WLfUTEzep3zNXhk6CjCBj+3liYZZJyvgWHxSUwnbeIdWXwq9UK2sRZVkZyF5G0TklPMuTEnpznpdvdunfWaplipPuidpqg9I4ErJoBaW11VgXDiUYf1Fz2H7/qjAx7g3MPvANFXMf09/PeAuTiUSXQMFH+OcuUFWZ4Ih3UonMEXL16E548oZSKs9EJh2LbhVZ5Vhj+3HscD2RpzIDyt4+XLl4EA00v4iF1MnVoye4ZHlAbmZb7C21uOP81ch9ZHVe9g+shUL61Lj5nSzFw2Q3/EusHitULvdOlVS/slsJUAewMgbmn79NqjdZ50PYw+zPiZ/KmBYQz5MyPDPCdMviMNWU6ELEgb6UlIcZj9izimiqTB6YuG24kkJrOrj5hERZ2JiapqGN4Y63OXcLBjtdlalISvQZJ2l8BtekuzyjBNOuEMrqYGzGmcuO8E87pbKpX41MjuzNZZo1G+mlWAJfvzF/FTWEuRp53XO6VxG96V3IIaN5+hzR73BPKF5cUtuenz3h3Qw6Km6HHwBgEneW1Lbhje46mFcWi2WQRBZu8y6myu4ydj4Znyi4fFmBUmLM4JT7DAk5U2VV9/jCyyrePco2hjaIxuKfVzlfAoIcruaKtuegtZJXyEytDbs3owM0Cyek9SgK2PbUmJeNPfBPK7DKZE6IAK0tQ7FYRpVBK4RAIoWwbs6XHYgCHQS16boB8WFQhwrDzN5LxONIzwao6pEJmjPizaCe8VzZbzMR+QarC+YrXUELiZK/h3FPQJdXt12mSVWKUA+YOjlQybjfZSrB3N1c7mxZM9gSIbFoUXGfZpxRzonWIoGUYCEoDANQv6roARr/jES+l9m1VK+q3M97d4z5X3NmYNZnpk9WOcTB6FHwlmY65xMl/g7vhYssp5SiznDYppbAXPbJ1tKJh0QlT5Q7kJiXpLAwL5JZs5QDDMo95pSMNjCUggQOD6BX2XeV5UynfTAY6XeAk5nvmcw1zwdHK5U/PhccH59zl2ghjegWfVqH2XQyQ8SxRUG6tw4gMw1bD7i9Hx1hKyyFDuphQN3IZAwkPy1LCpY5yGiTmjd4qhZBgJSAACZxH0ZBUPm/xmzLXWFZ5zMpeLMKo6WpNNhOGNNXiyYuubgyDF+LC1q3aW2jJlNaGlAAlPFCyIWoptr/OZ9bCx2ZdlbWM4l55ckcItsupG73TpdUn7JdCSwIkEPVgzF5m0LJhmaTGlm/mcQ//XC0RW0YRXdBC41NhVEUT5M9qZ9PJzkTCgeMBB+iIqKh9mZAyXZW1kpgzWEUiY9ZqiK9LE9E5TsJ6RgASWCJxL0CM3E14iXGJ3HedZ58ALsgmjvH32WV3D+6+stGENT3iCGPgJ36XqE6pxkN/v7i7oEwzInJSoURAJjyU1zIiMM4F5ZMwGOwKBIt1EP8yRnCO9UzI6b5TACQmcS9BTwJlf6LjKKsJ7w5lDQQhEBFl4ezU0UH7/VJx/eD4hJrmcZ6GY+FfDJBhwQEF/WQvoiwi+1ZI1wF4Eijyw5bs7vdNeFcB0JXCJBA79pdgaQHefK19aFoks2/E1O5Jm25mcrySGNSK5Yx7gaKJttPo/rb7tvoY+QXyECyuNQ85dCVnISS7/3sBOwPmRG8PuBBieCE82xliIoM/5UoHeKQayYSQggZ7A6QQ9mhL1sKOgYWOZ2XEXxvx2FPRUCPoesIRH2ft6s/WAvu2AGijzA1sdhIQB8q30wuETnih2rP+zebk4QT+bC09eDYEiFTKzlemdrqY6mREJtCFwuiU3YN13kH5WzWPVEdYQs/lMDTiMzRd5z6x4k1gqi00JJejpTfGvBk54oghvKrqa4skDJAA/ObGLy36RIs50L5m3d8z1ThdX9zRYAskEzijod1z/GnhNqsiYUHI96G/kpdWylrCSZ9+Zhz5r04PMIbQuwiJ9/9S2+DO799nxpi6F3J3hkmGz568A+Gy+PNkTKOUD2Sqgj3Prgd5pKzHDS+DkBM4o6Es564SqExh02fExY5QRpnpLCSz2Cc1ZRToyrPjPIl1mcatOGKES+YSFfuQsl6qQOR4m594js9U2CUigEoHTraGHYylnnVAkgWWRR1hy0+WI1wxY8p5vD28LsJFlAqVmtxTpMtmys5nBBRNi7PBo7ygXzJ1RSSCHQKmm8fnz52Qz9E7J6LxRAuck4Ah903IPjNCX6kKK5Icl75kbWWJGqWH+IjkyEglIQAKNCfiySmPgJieBMxM4o6DfUTovDbocZ71N3xj4CNezZ8/6nwkHbJjz+vXrhBvb3JKzvLWNhVVT2bEVVM2XkUvgOASSR+j1TscpRC2RwKUQOKOg37FslgR9/vqWGpli05sHDx7kxMzG9kf7NGxOdq7m3h1fI7kahmbkugkUmWB0hD6hkuidEqB5iwQgoKBvVw0CHwo5rAt79+5d5uzBo0ePAnv7tKM/SSl58GwS0+Wd4PWGyzNaiyVwGgJ6p9MUtRmVQDECJxX0RUZfthZC4EvgmaJ5qyWbwmN2Di7GqHht9OQzyJuAVw1MTWMj0YO/rFyVgJFLQALHJKB3Oma5aNWlEDjjLjd7lU1A0B9zyU0HisXWbM5z586dZG4sNGKc/mhrb0ptdgScY342K7m8vFECEiiyWiZ5KETvZA2UgAS2EjjpCD0Dxl/n/qqKzoCgP/4bisk9U1cjyfvRNqQ/PvOtjdnwEpDAoQgk63K906HKUWMkcBEETiro25dNYAH9kdfbAIqHH9bM5I9XvXnz5sib3rSvEqYoAQlcN4HMcZDrhmPuJCCBsgQU9GV5LsYWGJ4/8nob8nP37t2lzXkWc7tw4Wib3tjdLhSUpyUggQIEkkfoSVvvVKAAjEICZyKgoG9U2gFBf9gtbkBz7969wMewEtgx2H+cTW+KkD/zfhQJFcBbJHB8AqV8VI6Hybm3J6x36lF4IIGrJ6Cgb1TEAUF/2CU3rHoPmJ0M7jib3hTpMvMXIyWT9EYJSKAGgVJzkjlL4fVONUrWOCVwxQQU9C0KN7CAnuSPueSGr0qx6r0GHTpLlvHUiHlrnEXIOwa2FbvhJXBwAkWe0jNHavROB68kmieBoxFQ0Lcokbdv3waSyRnFCUSbc4nvST1//jwQQ+b6TpbxHGHTG8fAAkXsJQmclkCREfpM95J5e1d2RZ5MTlsNzLgELouAgr5Feb1//34pmcxRnKVoc86zdyfbxodjYPP1X375JRwmfJXhfyYBwmFqXy0yUVCk76+dU+OXgATiCRRp1JlD7Hqn+PIypAQkAAEFffVqwHqbQPeQ6fSLW8/bYKxxD0f74cOH27dv87XRBw8ehEOGrzIJUHXj/3DqXGVuJH8YzCU3q5wNIIHLIsCARb7BmYpc75RfBMYggVMRUNBXL+7wSvR8QVkwA2w5v/qAwfIhtr7pEmVlTuYMw+6b3mR2unAouwtQwdI0KglIII1AfqNmUWL+B6T1TmnF510SOCcBBX31cg8L+kxBXND6Ts2H11yyzObhw4fDRNkGJ3M9PY8QJD2Ms+VxfpcZmH5pmRHTkoAEihAosmfl6shIjKl6pxhKhpGABDoCCvq6NWH126hF/H6RPNB5hLXp48ePWWYzSot54czpaR4h8vutkVXxP0fPJ/E3DkOGdzEahvRYAhI4OIEie/VmLkfsEOmdDl5VNE8ChyKgoK9bHC9fvgwncJAtbug5wrPM9E9LDyesp2dVfTib4askXaTrCqeydDW/6818pFkyzPMSkEB7AkUEfaldvPRO7SuAKUrgQgko6CsWHEvMw2PeB1lvw7h7YB8eAGEneQmQYlV95qY3GLDXpjfMPASyFnMpXMoxMRhGAhI4CIF8QZ+vwnsUeqcehQcSkECYwHfhy17NIbDqi4+w3oZx9/A0Aq/txvRwPBWga8MvDIRhsukNabUfqudphNcAwi8PhC2P4ROOoepVihgLu6cOqhxqo3+tuWq6Ri6BiyPA8rkcV9Dld9Xzx2PRO8WzMqQETk7AEfpaFYDx5tWOYfctbhh3f/r0aQABSpflNJHrghCOmXMO7H+/y3r08Fe0Any6SywZ2vG93rB5TP1TxEyAYCR/PHGxs9BekyFhU70qgd0J5AxJdMbj1cs+MOuddq8VGiCBiyCgoK9STOyTEOOFM+VvpulI59UPSDGyyxL5+IQIn/mUwguy7cUx0wuZe/WEPwYcD7BsSOrhrECJqZxlLTE2CVwEgfyG/OzZs7I51TuV5WlsErhWAgr6KiW7KpS7VHdccoPUW91bhrH5rVspM5af+YIs0xqrhtUos0yNO6uba9i5Kc7AYvGtoYQAAA2OSURBVKr2T02bLDewBNoTYMZydVo1bBXDGaVehx0mpHca0vBYAhKYJaCgn8WSdZIBFdY2xEQRuZQlJqpNYRBzPEuEu65Xr16lTRxf6KY3LHvNGaSnxItsX72pHMOBKeWlxwxyulfdC9vsVQnsSCDzzX4sLz4839HQO+1YK0xaApdCQEFfuKRW3zHt09txvQ1D4GE1T7eUM87EkwDPA31OEw5Y881zUcKNybcgcJfkb2ScgeHwyBjKBguM6u0yB1I2d8Z2lQTCfqlqllmCGDkQs2QGLj3HbS5Fy3m9UwCOlyRw9QTwTswfIi8/fvwYGjr8WvTv06dPBckiO4paVz2yTesvGXSpbtBcAqtirpRhxJNZGeA5l4OK51bhhHNE/a9o3Jaowy2RjfO3RLYeNnMn/lJVbt3Q/4UIl2P4Kssq/hdNo/9nPvw3svI/yWTu2MgYeUtrh2lltn3qTO3mn2lhbfOGMMPHjb0TxiS/2cVkZjgvXm1AIFxhwu66u9q+iymC5fPnz4yuTtcOUJ8ZM50m4Qh9TGWICsPzU+TS+S66ZBcTZc1CIDaFDO+xSJ/BU+DC3dtOE09mD9R+05vMiYXjDNIHqiIVb+urEdsK3tASSCWQv+glLWW8d9gxrkZLv7tp/4DVCKcB9E5TJp6RwLUSwCndunULUTGdt2QTajavw+GMRusV9GUqA/sABiTUbBqZo26zcYZPsohl9QNSTOiEI9l0lSH2zOcWHglavr5JC9k0zTKiwaKdXbbdHJnBvH9g8cBemmlkpD8lMCVA19X+SxSYkTmdiDNvsBWs3mlaYTwjgaskECMpkfV37tz5h+SYDtrnnMmfGRmWDWIux5hm96bNMjOZ0sxCElod3WFap4ZJVInphNGwlFeP6SxbgiKtnN6dB5jG1o6SCxd0pTblkptRKZT9mfnwX9aYcGxpznDkBBjtDqdS9mqmzZU851Ie9U5LZALnk8eVKNxAtF5qQyBfWF7WkptNo4pD//NN2fLI5z707JXER8Eswz1ZrRY0YzWq1a0kyQVltxpPWoBMtUeVoMdNSzr5rhwJ1d7aPpthNQ/JGs9spJ5ZxO297dDPbD1u/8yWUxvJXV89GhxkiuO+LJotpt/Ud/bmDQ/wrg3ADpPIqQ8n9E6gU9AP68/FHecLy/ZdTA7kraqyl8ouuRl65g3HLF1iLxeW2UyXN8XEkuORY+IfhmFGho+DDs9Mj7d+QGoaQ+AMK7ZXhWbgdi613/Qm5wtZ7a3t6DFJF/7uLyLJ3SrDNc2rByHAHk2lXuYJ5AjfuHWp5Cg2PFva9r6jeDb91DttwmVgCVwQAZZGb1WVOIT/LrzJeYyY3pv/IDXk3j92TBPa8QzjMRg2tDPhuNnzIiWy+rTHGFUDnkyjJ4Aa3tLGzh4Fg9nJ4zqY3WyIsTOYGjVkNT2u2pocoe+rTY2DzOf/GiYtxVlqhL6rwMjlpYTyz2dWWiysal44g3qnMJ/R1WRPTu85isqf7QnkC8tmiisfTlpd7ZYpFp6Nzec+FCJVJchW7mQNiZbGepip7riN2otR8y2Xq+Y/CNEHby24nPCZvWYbJwKT1WpJgBwOq/dmaqM2oIa5mDbJ+DO1YQ7t7I5PK+gplEp1Y3UV4mp92FHNd7VC7zRtKUtnVj3kUnEr6JeQtjyfLywruZHiEGjUS1UxfL7rlRT0oRIBLn4fyZvsDpbKoMGyS54ZllIfng/lv8K1TJK4V9p2BbsWo6QO5Mgp7q1nMLbhp4alOXsMc0Iu5rDEBQV9CYqLceTUQKrEYrwVLpQdoe/qM9kvW4HR4rMtJf5k49nCpYLSOy2RGZ1P7ncU9COSu/w8j6DP6UkpmsK+Pp/70KU2HqHHOUITT40UpluiJQ+NKXtctn/q2xjR8qiAyIs3npyS6z6G2gdYGG/bLHNcc20jp/HH6OZZa7uTPBOWLXFiizQJ2vWeKHpQOW4IROSlj6rNQaCwVi+1r4EnF/RdiRQZEafhZM4T0qBaOsyY5hDpCpYq9tV7Jxgq6GMq0mHD5AvL9l1MGsycmUNS/Jb/pu08YVV+FwnuMrzT+TStwBlcZ+YbS7ORYyTnu9cOumO289z6FsJszPEnZ7GHb+9eERvaifH87P/NyQWof/rpJ3QDHzLg31KvebGFPA9Io3zxAkdmJaFLjhkIJC8F97SGf/iV01E2Rz8hjE/hL/PrM3wogN3uIwHSjSE+Ml+E5fMWXTMZ5Wj4k7qX81EtqhxkhhHOHuMNVvPCu0ExTxeZRRkz/UUtXS1r3q2nOcxmdniSN0SHDX94KeY4ZkCaqlKk1dPiIitnjOWjMBhJXpLt5K1xSI7i3PSTikp5rVbCTXEWCXxa71S7BeG3Yxo7vadf6xvV5EhXPLpr9ifeL7/lxnQxs6lPT8b0RNO7Ys4AjboUE3IUhor69xd7Zh8juDYK7c+CBOgVZrGHTxY0IBwV9T5sSfzVGGkVNibnahrnQO4YJyDOHJO4lxjoITYN8pEuz0UxzzBD20pNcOVneWhVznEMtIJeO8dU7o0ZUY6R2plmRN5eqtVvraUj82KGzztZz0NmoKkOL9F8yF1+p0azHUZ7tONzeqeDtKCD141d6mrMg9Co+V/KT9paPaRpELru/ru0m70rh0DaE1hOit5bhAADrjxAZ47z8Q3X/jOuSBPkMv8ymYDg4F/s7KdcGJZAwvaBN2UBZ8o826ZbDCyB3QmgzxgCD8+fMB1EAP5oO3Rj/dRiN3DOMBUBaET8S9shNg4y80VCPFGvzrdkppJ5u94pE6C3S+AIBPBpMdO2I1O7kRQF/QhLi58IuBbJmEYdAghlGg8zgPlLC5Aa+WpjlEtqF+LD+d8RFn9eCoEnT57QpTGpvfooS4DVMJm5pjXxbFxw5V6mPau3651WERlAAkcmwDstCYK+W53uh6V2KNnjrGHYIfNXkSSDYawsZ94tc4FBWRiM8TPAyaJS1XxZsMbWmEA32LzvaoruwZjWdEFqvismvVPj6mpyEihIgHeEtkpEBh26+UkFfcGCiI3KJTexpI4dru84d1+3jZTnsZ7BfkY3j81M6yQQS4DKzMqZ9o2L+QHmuC5Ryg/J6p2GNDyWwAURYIQ+/p0f/FW/vFZBv0MpH3CThB0oXEuSdJxsMcErMgwobn2wzmfAOCLpsm6Ylf3Wq3yexnAoAlRpGheynufV2obRlEiFaTc2krq4UfklOHqnJTKel8BhCeD3eH0Oj7RqIWoef9UHU9D3KBodtNd8jTJ2+mQYUOSVWcQHCptmVpVHNyRPm2cc0VH5qqiNfHcCdG88r/LMzMB58ZZFhExYo+NpSqSCAt49vzUM0DvVoGqcEqhEAEdE/x5e04vjGqp5LPGl2ErFsRit620W0VzFBcQHfSd/5IbGxkt7TJ/RMnP2Ee/AIOIRH9Qf/nWV/FVUFjOxjQAD593YOS2LV9JpVgkvxTKk0m2Mw79na0d6p20VztAS2I8ArZVX9Rho4MszqAiW1KIikAE4LoT+7F748x+W2i8LpiyB6yTAqhj0R9cm+bf7I6uM6PNvL/dprvzsdrFkxq3/ow3TvK8Tjbm6IgII7pzdnxgp3zpGTodHa6IF0ZT6f/t2BFqOu3a0NeYrKpaVrOidVgB5WQKXQEBBfwmlpI0SkIAELoFAe0F/CVS0UQISkEB1Aq6h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/Bd9RRMQAISkIAELpzAly9f3r59u5qJv/76azVMIMCbN2++//77QAAu3bp16+HDh+EwXpWABCRwNgLffv369Wx5Nr8SkIAEJLCJwMePH+/fv7/plkqB7969izGVIjdaCUhAAhdKwCU3F1pwmi0BCUhAAhKQgAQkIIG/CSjorQcSkIAEJCABCUhAAhK4YAIK+gsuPE2XgAQkIAEJSEACEpCAgt46IAEJSEACEpCABCQggQsmoKC/4MLTdAlIQAISkIAEJCABCSjorQMSkIAEJCABCUhAAhK4YAIK+gsuPE2XgAQkIAEJSEACEpDA/wFhUbgoSOWZ+QAAAABJRU5ErkJggg=="/>
  <p:tag name="POWERPOINTLATEX_PIXELSPEREMHEIGHT#5C6D626F787B7B5C6266204578656D70656C20317D3A7D" val="183,3333"/>
  <p:tag name="POWERPOINTLATEX_BASELINEOFFSET#5C6D626F787B7B5C6266204578656D70656C20317D3A7D" val="35"/>
  <p:tag name="POWERPOINTLATEX_REFCOUNTER#5C6D626F787B7B5C6266204578656D70656C20317D3A7D" val="3"/>
  <p:tag name="POWERPOINTLATEX_CACHECONTENT#5C667261637B647D7B5C7061727469616C20747D5C6C65667428206628745E322C33742B32295C7269676874293D66275F3128745E322C33742B322932742B66275F3228745E322C33742B322933" val="iVBORw0KGgoAAAANSUhEUgAAEhUAAAECCAIAAABoS3ZcAAAgAElEQVR4Aeyd7XnWOLe2n8wxBQyUAFQAlDCkgoQSCBUkKQGoIEkJkAoSSgAqAEoIdMB77ed+t7cPf0jLtiTr4+THjCPL+jiXLMnXrSUd/fnz5z/8y4DAjx8/fv/+/fPnz4eHB130/9sF/vPPP69fv76+vs6gvBQBAhCAAAQgAAEIQAACEIAABCAAAQhAAAIQgAAEIAABCEAAAhCAAAQgAAEIQAACEIAABCAAAQhAAAIQgAAEIAABCEAAAhDIncAR/mOJTfTp06cvX750rmLyDdP1ojJ8/Pjx9PR00SNEhgAEIAABCEAAAhCAAAQgAAEIQAACEIAABCAAAQhAAAIQgAAEIAABCEAAAhCAAAQgAAEIQAACEIAABCAAAQhAAAIQgAAEGiTwd4N13rHKL168+Pbt244FIGsIQAACEIAABCAAAQhAAAIQgAAEIAABCEAAAhCAAAQgAAEIQAACEIAABCAAAQhAAAIQgAAEIAABCEAAAhCAAAQgAAEIQKAdAn+1U9Xda3p9fR3Eeez58+e714UCQAACEIAABCAAAQhAAAIQgAAEIAABCEAAAhCAAAQgAAEIQAACEIAABCAAAQhAAAIQgAAEIAABCEAAAhCAAAQgAAEIQAAC+RPAfyydjX7+/Lk9sydPnjx9+nR7OqQAAQhAAAIQgAAEIAABCEAAAhCAAAQgAAEIQAACEIAABCAAAQhAAAIQgAAEIAABCEAAAhCAAAQgAAEIQAACEIAABCAAAQhUTwD/sXQmluvX9sz+/fff7YmQAgQgAAEIQAACEIAABCAAAQhAAAIQgAAEIAABCEAAAhCAAAQgAAEIQAACEIAABCAAAQhAAAIQgAAEIAABCEAAAhCAAAQg0AKBv1uoZCZ1PDs70xFknz9//v3798PDg/67omD4j62A1uAjv379evToUYMVp8oQgAAEIAABCEAAAhCAQCME+OppxNBUEwIQgAAEIAABCEAAAhCAAAQgAAEIQAACEIAABCAAAQhAAAIQgAAEIAABCEAAAhDYToDzx7YzXJDC+/fvv379+uPHDy10+/O//75///7x48fnz59bEsJ/zEKp5ThqY/Ice/z4sf6rltYyCuoOAQhAAAIQgAAEIAABCFRJ4P7+vvvqub6+rrKOVAoCEIAABCAAAQhAAAIQgAAEIAABCEAAAhCAAAQgAAEIQAACEIAABCAAAQhAAAIQgEBAAkdyYgqYHEltIXB0dOR+/MmTJ3gEuRG1fFdt4/Xr19++fesgnJ+fy52s+5MLCEAAAhCAAAQgAAEIQAACFRB48eJF/8Pn5OTk5uaGE5grsCxVgAAEIAABCEAAAhCAAAQgAAEIQAACEIAABCAAAQhAAAIQgAAEIAABCEAAAhCAAAQiEeD8sUhg1yT7zz//uB/j8DE3n5bv6ly7ly9f9tdQioZOIWuZCXWHAAQgAAEIQAACEIAABKokMPjSub291dcQm61UaWsqBQEIQAACEIAABCAAAQhAAAIQgAAEIAABCEAAAhCAAAQgAAEIQAACEIAABCAAAQgEIYD/WBCMARL59evX79+/3QnhP+bm0+zd+/t7LZcctB+1louLi2aZUHEIQAACEIAABCAAAQhAoFYC7969G1Tt58+f+ibSthqDcP6EAAQgAAEIQAACEIAABCAAAQhAAAIQgAAEIAABCEAAAhCAAAQgAAEIQAACEIAABCAAARE4+vPnDyByICAXoOPjY3dJHh4eHj165I7D3dYIfPr06fXr14NaP3nyhN33B0z4EwLFEZBf8efPn798+aL10Id/qkLnKXo4slIvu/7pCI7nz59rzfSLFy+KqyYFhgAEIAABCEAAAisIHE5gHj94d3f36tWrcTghEIAABCAAAQhAYBcCyDu7YCdTCEAAAhCAAAQgAAEIQAACEIAABCDQOAFUqcYbANWHAAQgAAEIQAACcwTwH5sjkzpcR0V9+PDBkas8BPAIcvBp89b79+8vLy8HdZdXiVxNcDUcYOFPCJRCQO7Et7e3Hz9+7FzFFpVcg4WOHzw5OWHl9CJuRIYABCAAAQhAoDgCk1tpqBaaR52enhZXHQoMAQhAAAIQgEBNBJB3arImdYEABCAAAQhAAAIQgAAEIAABCEAAAqUQQJUqxVKUEwIQgAAEIAABCOxFAP+xvcgP89WhMd++fRuG9v5+8+bN9fV1L4DL1gnM+Rx+//796dOnrdOh/hAojYA8hOVFvNptbLK68iLT2IEj2SQcAiEAAQhAAAIQqICAvpHfvn07rgguZGMmhEAAAhCAAAQgkIAA8k4CyGQBAQhAAAIQgAAEIAABCEAAAhCAAAQgMCCAKjUAwp8QgAAEIAABCEAAAnME8B+bI5M6/OjoyJ0lC+DcfFq7O3nymCDc3d3hK9JaY6C+pROQiKN1z58/f45UEZ1JqIMK5XEaKX2ShQAEIAABCEAAAjsSmNtWgy/oHY1C1hCAAAQgAIEGCSDvNGh0qgwBCEAAAhCAAAQgAAEIQAACEIAABHYngCq1uwkoAAQgAAEIQAACECiLwF9lFbfW0urgYG/V/v33X28cIjRCYM557OrqCuexRtoA1ayDwK9fv87Ozp49exbPeUygfv/+Lf8xeSmr66iDG7WAAAQgAAEIQAACHQHNcHTmavdnd/H69WvLh3YXnwsIQAACEIAABCCwjgDyzjpuPAUBCEAAAhCAAAQgAAEIQAACEIAABCCwhQCq1BZ6PAsBCEAAAhCAAASaJcD5Y1mYfm7H9K5wT5480V4R3Z9ctEzg+vpaRxWNCZyfn+McMsZCCASyJfDp06c3b97IuctRwufPn798+VL/ffz4sY4RU8xD/J8/f3758uXbt2+6cDw+vqVEbm5uTk9Px7cIgQAEIAABCEAAAuUSePHihaZG4/JryqRb43BCIAABCEAAAhCAQBACyDtBMJIIBCAAAQhAAAIQgAAEIAABCEAAAhCAwCICqFKLcBEZAhCAAAQgAAEIQKAjgP9Yh2LPi7m1bl2Z5GMgr6HuTy6aJTDnPKbj6dhcv9lWQcVLJKBjx+THNVlyuXjpuAwdo2E5TlCbCX38+PH29nbRCWZKXLk/evRosgAEQgACEIAABCAAgeIIaFKkXVcmPfO/f//+9OnT4mpEgSEAAQhAAAIQyJ8A8k7+NqKEEIAABCAAAQhAAAIQgAAEIAABCECgPgKoUvXZlBpBAAIQgAAEIACBZATwH0uG2pXR0dGR6/Z//iP3AI6LcSNq4a42DpFXybimWiipbfVxBRmTIQQCGRLQ4mY5fE6ej6F3+d27d+t6e51ReXl5KUcyY5XlpSaXM47jMOIiGgQgAAEIQAAC+RP4+vWrDm4dl1PTHn0u4UI2JkMIBCAAAQhAAAKrCSDvrEbHgxCAAAQgAAEIQAACEIAABCAAAQhAAAKrCaBKrUbHgxCAAAQgAAEIQAACBwL4j+3fEnRs1PHxsbscDw8PeAe5EVV/19FOtBoSJ5DqGwAVrIOAdBwta/758+egOlrWrAPB1nmO9ZOSF5m8TCed0/rRumuckzsUXEAAAhCAAAQgUAEBdtyowIhUAQIQgAAEIJA/AeSd/G1ECSEAAQhAAAIQgAAEIAABCEAAAhCAQH0EUKXqsyk1ggAEIAABCEAAAukJ/JU+S3IcENAJMIOQwZ86kQbnsQGT1v7UVvpzToZXV1c4j7XWHqhvoQTmdJw3b97Io2y785iw6GANdRc6xMyISM5m19fXxshEgwAEIAABCEAAApkT0IRKM6txITXXkg+/JmPjW4RAAAIQgAAEIACBRQSQdxbhIjIEIAABCEAAAhCAAAQgAAEIQAACEIBAEAKoUkEwkggEIAABCEAAAhCAAOeP7d8G5PzjPitGC+BY37+/nfYrgQ4U0mLH379/j4tA2xgzIQQC2RKY7O0jnQA2d/jGJJxIZZjMi0AIQAACEIAABCAQm8DkpEuZPn/+XJ72sXMnfQhAAAIQgAAE6iYwOdOIJK0g79TdlqgdBCAAAQhAAAIQgAAEIAABCEAAAhCwE0CVsrMiJgQgAAEIQAACEICAgwD+Yw44iW4dHR25c4r087M7U+5mQmBu7xAVTwfTybUsk3JSDAhAwE1Ap2Hc3t4O4tzd3b169WoQGOrP+/v7uXMLx1lELck4O0IgAAEIQAACEIBAPAL6Snr27Nlk+icnJ1qHPXmLQAhAAAIQgAAEIOAlgLzjRUQECEAAAhCAAAQgAAEIQAACEIAABCAAgeAEUKWCIyVBCEAAAhCAAAQg0CyBv5qteSYV1/p+b0n+/fdfbxwi1Erg9evXP3/+nKyd/D0mwwmEAARyI6AzJMfOY1++fInnPCYCSlzux0YU6mrkrWqMTDQIQAACEIAABCCQM4GnT59eXV1NllBTsouLi8lbBEIAAhCAAAQgAAE3AeQdNx/uQgACEIAABCAAAQhAAAIQgAAEIAABCMQggCoVgyppQgACEIAABCAAgWYJ4D+2s+k/f/7sLoHOmHr06JE7DndrJaCljXMt5N27d1oWWWvFqRcEaiIgv6y3b98OaqQ1zTpZfhAY/E/tP/TmzRtLsr9//5YLmSUmcSAAAQhAAAIQgED+BM7OznTU2GQ5P3z4wBFkk2QIhAAEIAABCEDAQQB5xwGHWxCAAAQgAAEIQAACEIAABCAAAQhAAAKRCKBKRQJLshCAAAQgAAEIQKBZAviP7Wz6b9++uUvA4WNuPhXf1aJGLW2crODz58/ZNX+SDIEQyJDA2INLIVrTnKao2oXon3/+seQlb1VFtsQkDgQgAAEIQAACEMifgL6ntBvLZDnlNv/169fJWwRCAAIQgAAEIACBSQLIO5NYCIQABCAAAQhAAAIQgAAEIAABCEAAAhCISgBVKipeEocABCAAAQhAAAINEjj68+dPg9XOp8pHR0fuwnz8+FEHyLjjcLc+Aj9+/Hj27Nlcvb5//87hY3NwCIdAVgS0NPnly5f9Imkds17wfkjs63EZ5nKUp9nPnz859HKOD+EQgAAEIAABCJRFwDELSj8lKwsdpYUABCBQFgFtwasC8zFbltXKKu14UpF+LjEuwxxD5J05MoRDAAIQgAAEIAABCEAAAhCAAATCEkCVCsuT1MYExooQqtSYEiEQgAAEIAABCEAAAosIcP7YIlyBI2uK702R88e8iKqMcHx8PFevq6srnMfm4BAem4Acn3T2HadU2TlfXl4OIusVHoTE/vPFixcnJyeWXH7//v3u3TtLTOJAAAIQgAAEIJAhgcNUTeduZVi2XYqkWdB4U8ZDSeQzz0YtuxiFTCEAAQgEJPD+/Xt19dqc6/F//+ni1atXjIMWwsg7Fkr9OMg7fRpcQwACEIAABCAQlQDyTlS8JA4BCEAAAhAIQgBVajVGVKml6FCllhIjPgQgAAEIQAACqwmgSq1GV9yDnD+2p8n0PTme5fcLlH7HiH7uXO9FQAsZb29vJ3OXP+H9/f3kLQIhEJvA2dnZzc3NIRc5QenP2DmWnr72mtIatn4tnj9/bvEc7j8S5Hq8I5EjWQ4mdcDhFgQgAAEIQCBnAjp3Rd7gKqE+JHWQtZbU51zaZGXrsIxz5LjvMRNCIAABCBRBQL9eaOslOQNPllaf3urh2X1pEo4CkXfmyMyFI+/MkSEcAhCAAAQgAIEYBDodA3knBl7ShAAEIAABCGwkgCq1BSCq1FJ6qFJLiREfAhCAAAQgAIEtBFClttAr61nOH9vTXp8/f3Znz+Fjbj5V3tU2yXPOY6pv+pOLqoRMpZYSkPeR1l11zmN6/Nu3b0sTaTB+n9ih+uOQNFi0fFzr54x5cb6cERTRIAABCEAAAlkR0G+WB+cxlUrr6V++fKn9SrIq4V6FcUzAXr9+LW57FYx8IQABCEBgHQEtm9AwN+c8pjQlWTx79myX3VvW1SjZU8g761CP5xLjkHUpL30KeWcpMeJDAAIQgAAEiiOAvFOcySgwBCAAAQg0RQBVarW5UaXWoRtrUOOQdSkvfQpVaikx4kMAAhCAAASKI4AqVZzJthSY88e20Nv67NHRkTsJdkN386nvrvpfLXCZq9f5+TlrQOfgEB6PgHwatbJ2kP7d3d2rV68Ggfw5ICCnu/GCNm0YqX9yDz45OUm5G/qkHQcFPvyp4rGQepIMgRCAAAQgAIHMCejHm4GTP8cXH0ymievc7i17HQ+beVuieBCAAARyJnB6eurYeqkr+T///KNPcu2T14U0fjEpCyDvWFoF8o6FEnEgAAEIQAACEAhFAHknFEnSgQAEIAABCAQngCq1Dimq1DpuegpVajU6HoQABCAAAQhAYAUBVKkV0Ap9BP+x3QynrTW0V647+4eHB1Y5uBFVdnfc+XYVxKOjQ8FFSgIXFxcfPnwY5Khz8HSs/CCQPwcExufIDyLoz8ROoV6n5a6EjD4dCi4gAAEIQAACBRGY3PlS3xFaGp7Saz1DYu6JWeIpWYZ8KBIEIACBggjc398fHx8bC/zmzRtO2D6wQt4xtplxNPcs4hA/8VwCeWdsJkIgAAEIQAACNRFA3qnJmtQFAhCAAARqIoAqtc6aqFLruOkpVKnV6HgQAhCAAAQgAIF1BFCl1nEr8am/Six0HWWe2/68q53W+eE81tFo4UJniw2OC+jXWh47/T+5hkACAto8Ceex1Zy9nbxSFt6Ux7jpeA1jdXT6pTEm0SAAAQhAAAIQyIeAvh+/fPmiD8l+kXT0ijYu0fYl/cDWrkXG8T2lKVnjfFprD9QXAhAomsBYpnBU5+bmxnG3nVvIO1tsjbyzhR7PQgACEIAABCCwggDyzgpoPAIBCEAAAhBIQABVagVkVKkV0LpHUKU6FFxAAAIQgAAEIJCGAKpUGs455IL/2G5W8M7y//33390KR8bJCfz48ePy8nIu25OTk5ROJnPFILwpAjoN7/b2dlDld+/ecfLYgMncn1q9PXerH66xQL6j/ZB41/ZhxTtCxSskKUMAAhCAAAQgsIXApJrz+/dvuZBpa8wtKZf+rCaxA8+6fo1ev37d/5NrCEAAAhDIk4A2vVv6udr48Cc7Iu9sbMzIOxsB8jgEIAABCEAAAisIIO+sgMYjEIAABCAAgagEUKVW4EWVWgGt/wiqVJ8G1xCAAAQgAAEIpCGAKpWG8+654D+2mwm8yx3sC/13qwMZhyPgXrDIfsnhSJOSiYB0nPFpeOfn5zpZ3vQ8kf7zH531YcQgrzxjzI3R7MPK2Pobs+ZxCEAAAhCAAASSETioOf/8888gx+Pj48bX0DuOINPMLZlL/8Au/AkBCEAAAnYCK87KlhO1Pf36YiLvbLcp8s52hqQAAQhAAAIQgMAKAsg7K6DxCAQgAAEIQCAeAVSppWxRpZYSG8dHlRozIQQCEIAABCAAgQQEUKUSQN49C/zH9jHB169fvRnbF/p7kyJC5gSur68d3hpy2lF3nHkVKF5NBCZ1HB2Cx5raRVa2SzlazWYZFBblPhlZB49Mho8D7YUfP0sIBCAAAQhAAAK7E3CoOZ8+fdq9eHsVQEc6P3/+fC53HQetQ6Hn7hIOAQhAAAI5EBgfk55DqbItA/JOENPYFRLknSDASQQCEIAABCAAgY4A8k6HggsIQAACEIDA7gRQpRaZAFVqEa65yKhSc2QIhwAEIAABCEAgNgFUqdiEd0//6M+fP7sXosECyA1Dq9McFX/y5Alr1xx8arolQz979sxRo4eHB/zHHHwC3pIt5MinL3Ax15oPHdqgN/Hx48daZvr06dOAGWWb1K9fv+S5OvZmVGDjp1WsMJnajF3N0WkYZ2dnK3JZ+sjR0ZHxke/fvzfS7I1AiAYBCEAAAhAojoAc1Ce9x7VN5unpaXHVCVLgOSaHxDXtT+PVH6QuJAIBCEAgCIGylBD7J20Hp81vW+SdrgFsv0De2c6QFCAAAQhAAAIQ2EJgTspoWd7ZwpNnIQABCEAgHwKoUvnYImBJUKUCwkSVCgiTpCAAAQhAAAIQWEEAVWoFtFIe+buUgmZSTn3nfPny5fPnz/KvkIeJfAPkZKKyyc/k4GSi9XlytNBGGu4CKwV3BA4fc/Op6e7bt28d1Xn37h3OYw4+QW7p/DftFWR5K3UG1+vXr2u1yJyOo3W0OI8FaWmORA5DiSNCqFsarYx5GaOFKhjpQAACEIAABCAQnIA+S+/u7o6Pjwcpa0Lb7BojMdGUfm6jUH3m69MgjVf/wCj8CQEIQCAxgRKVkBVHaGpXoAY3RkHeSfw29bNLpqUg7/Sxcw0BCEAAAhComwDyTt32pXYQgAAEGiSAKlWx0VGldjQuqtSO8MkaAhCAAAQgUCsBVKlaLat6/VVx3QJWTbue6MQwvQlyEtPyuw8fPhxcyLrJty7kS6ZVaDpVTC5kWpqg+I4CWDxVHI9zqxoCWvviaAxaCnBxcVFNZXOriHyjdfCC9q6WC5/DCl2xFUcx1QnoqSrPJZg8eUxrrSxwOkpcdASErrvO50IN2FgY+UgbYxINAhCAAAQgAIFsCbx69UquYuPiyYWsygntuKbjEO3QMQ7sQjTh1w+c3Z9cQAACEKiMQNFKyAp14s2bN5VZ0FId5B0LJXsc5B07K2JCAAIQgAAEIBCJAPJOJLAkCwEIQAACKQmgSqWkvVdeqFJhyaNKheVJahCAAAQgAAEIrCCAKrUCWhGP4D/mMZPce+Q29uzZMzmGaTNyT+z/vS1fMsXXIUWTO+NaFupx/tj/sqz8/2onjhq6lzY6HuSWm4CWhMoHTK6ecycPuB/XU3pW5xLUtLRUQCa7OJ1ZUet5a24rb7+7SMpZFHlL2eSVuuVxnoUABCAAAQhAoDgCmuadn5+Pi61PTu2TMg6vPkS7vbjdCdx3q+dDBSEAgVoJVKCETHpEu+3VYJeOvONuEivuLlJsFkVeUZjuEeSdDgUXEIAABCAAgUYIIO80YmiqCQEIQKBKAqhSVZp1XClUqTGTjSGLhKZFkbcUDFVqCz2ehQAEIAABCJRIAFWqRKt5y4z/2CwiHZktrwntyz7pUzH7WO+GDiXT43pzemH/c+ndLldzehw2BtCq/FOH1MnVcK5qagbyUJq7S/hqAsKuI5jWeY71M725uVE69/f3/cBCr3XM3SQQrc3S+tpCK7V7sU9OTuxlGI8U9mcXxeyOzVz0FJEhAAEIQAACECiagCbA45mJZgXaE6GmDRHsNnLv06GJsWXPF3t2xIQABCCwO4EKlBD1zEu/ZzX2taavIu/EeNfGkyhHLsg7DjjcggAEIAABCEBgIwHknY0AeRwCEIAABHYhgCq1C/b0maJKxWCOKhWDKmlCAAIQgAAEILCCAKrUCmiZP4L/2ISB5BAil4m3b9861iVojn51dfXly5fv378/PDzovzqlR6vQxts5aPGZTjDrL8vz+o9x+NiEVaoLUpNwHz42eUpAdRhSV0iHaTqwa5cUYdd7rZf6z3//6dWWD5UC5zZQOT4+lq9p6moEzU/l//DhwzhJ1TrZqpdx7hWEqLHNNZtB7VJuiO7wWR2USu6RgxD+hAAEIAABCECgXAI6GXv8rXpwISu3UqtLLncC9wTMfXd1vjwIAQhAYBcCdSghKw4fc+g/uxgidqbIO5EII+9EAkuyEIAABCAAAQisIIC8swIaj0AAAhCAwI4EUKV2hJ8ya1SpSLRRpSKBJVkIQAACEIAABFYQQJVaAS3nR47kIpFz+RKXTS49OjHM4d8lZwA5iblPhZL7mRYoDE4t01q9Hz9+HKpzdHTkrpeWROC24UZUwV2ZePLEp0PV1NL6PocV1Hf3KoinDlhwOM/o1daOOI5y6tXWmWOTViv3nVWl5AI3rrW8WHVrHE7IIgJzePuJ6GVXs0y2J7p3AOrKJudJTp/raHABAQhAAAIQqICAPkg1Hx5vktLmxE80nj175jBruTN8R6W4BQEItEagJiVE36cOSWds2dZGtzn9oTUO45YQJGQObz9x5J0+Da4hAAEIQAACEIhHAHknHltShgAEIACBgARQpQLCzDypOdkEVSqI4ebw9hNHlerT4BoCEIAABCAAgXgEUKXisU2fMv5j/8dczpHaZXy8nK6L4XUv6WLqQo4ogyN9dGSZsvj69asW7fVjjq919lEyX4Jx7oQkIOBtBosaW4ICl56FgEubcLzdOnNM5wRaqqmk5GU6XrRUorPNXDtMLC5YsJcbRzst6TTLufLLtVhnVyZz05JKaz9VDPfyOasRDgEIQAACECiXgD5INZUdl18fwpq0jMPrDtHGjY69Y/pbwNTNgdpBAAK1EqhJCfE6/Y6NqG9t9fPj8CpDkHcSmBV5JwFksoAABCAAAQhAwEgAeccIimgQgAAEILAXAVQpVCkWHQV8+1ClAsIkKQhAAAIQgAAENhJAldoIMJ/H8R/7/7bQkWI6WWjOMM+fP9fu40uX+I/fEzkFKQudTjaXkcJZpuaAU80t91JFfUjLzaOayu5eEe8yI7vz2KEuk1slqZeQCrZ7ZRcVYG737qZWWS0iti6yWqBcyAark/Waa6H2+/fv16W57inL1kSHlBmJ1hHmKQhAAAIQKIWARufDdgDaX0CbdxyKLS9rDdC61ji49NOvlIqrnHNfvg0etzW32r6zJpt6dCi4gAAEiiNQmRKib2e3mjowUGuftMg7gwYQ6U/knUhgSRYCEIAABCCwmgDyzhhdg/LOGMI4pOWmMqZBCAQgAIHYBFClRCA25HzSR5VKYws1KhYdpUFNLhCAAAQgAAEjgZalBhYdGRtJ5tH+zrx8CYonVxAdTPTt27e5vFbvxX56enp1ddU/eUZrHbSCYS6jQ7gK447A3dIJaJ3iwJNkUCM1uUEIf64mcPD1cjwuXyn7yWNaQqq+Ynz4mNJXuCxrTMpRnmS31EFNVkTNr53NkNLQlmQmxy01RXkqirnWpsvbcJdV6e6ep0+DkahPo/TrQ9tTHyUHCbVA/Ts4S/SPZJS/xMFrQrOU7p+OS+U01NKtT5maqmoAACAASURBVPkhAIGOgOZpWkBzmMipJ+zCHRfqGw9dooZFdYkFTfMcldIt7VOoKcEYgs4lK/FAXXdl3XdlU83K1Crmoun7XXNjRsM5PoRDAALZEqhPCdEgvoj2YQOvRY+UGxl5J5ntkHeSoSajSQLIO5NYCIQABFojgLzTWRx5p0MxeUFTmcRCIAQgAIEEBFClUKXUzFh0FPxdQ5UKjpQEFxFAlVqEi8gQgECtBJAaOsuiSnUoHBf5j56tnz8mH9Dj4+Px4rnOqPqqUVvv/lxxMedqOZcUG4PNkakmXOsUHYsUVU0t8WeRYihzu2mfnJzonEBvXhr71RW4raZEjKl5s0sQQd1a37W1y1GLpJvaDKmreCMX7tehD4Ez6Po0SrzWBFS+AZ2nxOoqyHdCXhOHf7s4Pa4uOQ9CAAIQEAF1huoJb29v7R7Ubm7yNZKTlaZ8pXeJmtzKI25c2QanguMzwwdYzs/PEx8YOygAf0IAAhBYQcD96WfULvJRQjSga7cLOwd9xegRe/yiYyLvFG2+1YV3v+P9ZJF3+jRKvEbeKdFqlBkCEAhOAHlnDinyzoAMTWUAhD8hAAEI7ELA/cWKKrWLUSJliioVCWzmybrf8X7hUaX6NEq8RpUq0WqUGQIQCE4AqWEOKarUJJmyRs+m/cfUgrUkun/+xsCiQdaKqUFoHZ4jl0Gm+A4NgFT2p44hksuio1LbXRYdibd2y+u9aXndtGBUJw8Y0f3588cYc8doc4O3iqQDsvS1v2PZyDoqgaOjI2P6RbRkY12aiqYpx81//zkc41cD0WRGmr4GqdK9JlYT4EEIQKAgAppyqzuU51ikMlfQJc5NcY0/30YCu0uyGtfc46blk2GXkpMpBCAAgUkC9SkhXl/fAQdt83xxcTEIrPJP5J0qzWqpFPKOhVLRcZB3ijYfhYcABAISQN7xwkTeOSCiqXibChEgAAEIpCGAKoUqpZbGoqM0r9teuaBK7UU+Wb6oUslQkxEEIJA5AaQGr4FQpTpEpY6eWiPe5j99sWg/2s5+4wutnAtF5urqapz+ZIhWIobKlHTyJKBTCyZN3wWqZeZZ8uJKpb1MOqqTF3IQ9VZKcSafnQv8/v27N819I2j9q/qZyfJLzNq3bOQelYD3jehahTyro5aExGMQkH1luM6IUS/Uh2hiE6MWpAkBCEBgOwH1h975dsBOUn2vctxe7F1SmJsTttbJe7/WLV8Nu1iQTCEAAQiMCXi/+yx9Wm5KiBTaRWO3dI8xmfpCkHfqs6mxRt7XvHtfkHeMSLOKJvsi72RlEQoDAQjsRUD9IfKOEX7j8g5NxdhOiAYBCEAgAQHv5yqqVAIrpMkCVSoN5wxz8b7mqFIZWs1eJNkXVcqOi5gQgEDFBJAa7MZtXJUSqKJHz//YLV1TTK/zmFTpsPV1+6p1E2gd6xE2X1LLioD3Uyp4w8uq+okLMzc4da+b11XPu5a0S6q7kIkTV3NpdnMfe8K1NCnil0XAvuSutVXjZdlxXNqPHz96u7uujwp7IZW/kaWZY+yEQAACGRJILOL0e1T1w+qNM2TiLpImw/1a9K+982R3ysXd7dd98prxrjibUmAINEvA+2ng7eEzVEIme+a5QMtSpDqaB/JOHXZcUQvknRXQingEeacIM1FICEAgAQHknaWQm5V3aCpLmwrxIQABCMQmgCqFKqU2ELuZkf6+BFCl9uUfL3dUqXhsSRkCECiLAFLDUns1q0oJVAWj55GqMfeLe63hOipOHy2/f/+eq6B8vX7+/Pno0aO5CCvCLy4uPnz44H1QTer09NQbjQiFEnjx4sW3b98chdcyHR3p7ojALSMB7xun11xdgSM13X38+LEjwuStzC14fX399u3byZJrLFf7nLxFYAUE7O3Z+2pUQKOaKuigZL3RmrFYaiT/ZE1+Dv/UucnQhy5OC+I1I1Ii6gQ+f/7smB3N5SIp/PLyMuysaS4vwiEAAQhMEtAwp47o5uZm8m6yQPW0Os311atXyXLcnpE+PSa5abz48ePH9vRLSWGOQ1d+WVbfF92fXEAAAhDIk0CVSoi+eo6Pj+3A9YHTwrcJ8o69SVQWE3mnMoMeqoO8U6VZqRQEILCCAPLOCmiHR+ZkjVrlHZrK6qbCgxCAAATiEUCVEltUKRYdxXvFckgZVSoHKwQvA6pUcKQkCAEIFEoAqWG14VpTpQSqntFzqb9gBfG1sM/d1uVFGryaDj/LfmHY1zw4+XwS9LYBrebPp7RFl0TvUf+1mrz2nvUnj4jJB92BOR/c5MDipVF0e6DwIqBFz+6m293NuQ1jyo6AXmfL3k7akF6m1+jTPei9UMp6RONR1yQsF4ovB3hv4kSAAAQgEIOA+h9jr3XoFRVfHeP379/V46k8+q/+6U99A6oDVO9qTG2ue1QuSjBGTSOlOVdf0YiUY4bJ8qWWoVEoEgQgsJSARp+5sakL9377Z6iEqMxd+b0XGseXcisxvsPWXhOXWF/K3CegGZr3RThEQN7pc8v2Wq8z8k621qFgEIBAYgLIOxuBtyPv0FQ2NhUehwAEIBCDgEOp6L5hvZIFqlQM0wRP02Frr4mDF4YEExNAlUoMPHZ2qFKxCZM+BCBQEAGkho3GakeVqmz0/M9Gwxf3uNbzdR+okxfxlhpMZtcP1DZgxfGkwHYC3h+D+Zy2w3THFMn+mzV5rVHfncjcqDaZWhcYw/vUXU773bneTzXVwGZPp8SYMre0DC2dWeRIU2JN58qs8aVrpY4LNYa5FAjPh4D6GXcHpeHG28V5q6MUjM2ma1HqZOSA4U25xAj0ISVajTI3QsD7g6I6TMVZOgFQfD3l7my73m98oQe398PJLKiijqtwCKm1V59k6x31mnKom0REIAQgkDmBWpWQRcPx0hE/c5vOFQ95B3lnbvLWhevFmWs/hOdDAHknvS2Qd9IzJ0cIGAkg7xhBOaI1Iu/QVBxtINItRs9IYEkWApURQJXS9ziqFIuOKnuvx9Xx/o52EKZQpcboMgxBlUpvFObV6ZmTIwSMBJAajKAc0RpRpeobPdvyH/PuhaBZbLxPGu9MGvchRxdT+i0tvux+wp+7aGqBZjyDWlDLBG7aEnfmzOQOz1YVcgzSFW9ILCuPl1Wpn6+4ypNvlsP6g/bMwuhJgFkFOj5a1LZlwbDTGEd2g8bT/am5clbEthSGPmQLPZ6FQGwC6u7Go3zXF+lCh05rBNxYDKXgPby6n2n/Ot6+JBsrNX58ro4KH0euNcSiFdRad+oFAQhUQKBWJWSROKOJQQWm9FbB8YFfsdbBp9mhYTis35+F6hp5x/sq7R7Bobcg7wS3Dn1IcKQkCIGABJB3AsKsW96hqQRsKpakGD0tlIgDAQgcCKBK6TMcVQpVqvoOAVWqJhOjSqW0JvPqlLTJCwJLCSA1LCXmiF+3KqWKVzl6NuQ/Zvlq1XzX0cQ33hr8jjv+M2ruGwvP4xsJeHfcaWp15kaY7scdPXX30ulneHciUje6yPYLb7LuTOPd1VxHZZusSMUNz23EgpZ0b28YXu/lQ9uouDFsZ5hJCnOeEnrB42my3r0Txn2L+uFMiG0pBn3IFno8C4HYBDS3cYxuuhXWpV+faXNTqXEf2A9RSfQRGpvG9vQdq/PbWXy8u1yw3Y6kAAEItEygViXEUq9u5K1pJ4u5xoy805m7u0De6VB0F8g7c29QPuHIOyltgbyTkjZ5QWApAeSdpcTc8SuWd2gqbtMHv8voGRwpCUKgbgIW9ca7kMbd83QfvIMLb7JbyFvq1ZUHVWoL6pyfdbdMVKnuFeguUKVybs+HsqFKpbQRfUhK2uQFgaUEkBqWEnPHr1iVUsVrHT0b8h9zLDE8TGSjzmIdr0c3jVaX5H7HuFsoAVm2s/LchaaMhdYut2LPEe6Hez/jF4lBXcrZHiHocF+sVcmybH5Ta90Hr6T7c7RrvbooYoH7oHZN/alZSt9e3bX6q9gc1DaWOk54u9nYZd6YPn3IRoA8DoGoBNydUiR/J83n1bN1fa/9Qv1nEVMOR+3amSHMDbWduaMqBlHfGhKHAASqJ9D1VI4L7xQ9QyXE2zN39ZXqW72VVUHknc7i/Ysi5lrb2yfyznaGmaQw17Mh78QwEPJODKqkCYFQBJB3QpHsp1OlvENT6Zs4wTWjZwLIZAGBygj0v9DnrlGlKjA6qtRk80aVGmBp5yfFQl9qVKmUhmNenZI2eUFgKQGkhqXELPGrVKVU8YpHz1b8xyxrIKJO670/8Tay0MHSj9QXR8tYB59M4z/xHgxid++LdiCvaO7sHNrH2HZdiNxE3cnuclc9W1fCwYXGtl2KFDtTvU0WXxevTBm7nAnSN6JQw4i02j5BHRvJYnImqsBk3Y4+nAYdiPfPcl8x44tTbgUbeWuoZq0EHDqOesXYP0sYp5rjHjLql2YQWzv6+VpnjGNuFvsmG3nHxSMEAhCAwBwBS/elsak4JUTT8vGQOhfird0cvYLCkXfmrN/Cp5nxK1WIkHcyf6mRd1IayPjitNCHpMROXhAwEkDeMYJaGq0+eYemsrQNbIzP6LkRII9DoEECqFL6EkeVqrLlMyZ2ZjWiQJXqiGV7gSqV0jTGFwdVKqVRyAsCHQGkhg5F2Iv6VCnxqXv0bMJ/zNEuux+eY7tvabzv8pq8kL9K2LeR1PIh4D37Tucb5lPaoksy2V+P3zjvuk+Ly98g2Wzn9I7m5+VQaGMwuv/F7vZzoOcdeg7NmC4oB2M5yjB5Bm76PsexWnHQH3Z/pi+kA6P9Fn2InRUxIZCYgJTWuYlNsg5nRWd46BXzdyFz9H4t/Px5aMzdEDZ3kaylJX65yA4CECiaQK1KiHEFknps7SBTtAWNhZ+bBYkA8o6RYbnRNAOZm5z0w5F3Mjcx8k5iAzk+cPovTgsScWLyZAcBLwHkHS+iLREcvV9x8g5NZUtLWPeso/0weq5DylMQqJ4AqhSqFKpU9a85qlQdJkaVSmxH5tWJgZMdBOwEkBrsrFbEdPR+xalSqn71o2cT/mOTVuyLXLqO3Tq9h+Ho0NIV7xuP5E/AssY0dvPLn1KQElo8RQ8vvjc7aRyDLsL9p15w5e5NNn0Ex9GL6hjTlydNjm5jdXelZqYpz165WDof0dAiCc2M9yok+XoJTLqz6tX2PhgjglEc7N4yXZS493m//I7r6vuQGE2INCGwkcDcL5GJe0XjCDvuQDJ3IXPMpRv5BVTt0zLSMXHa+CLzOAQgEJaAo/cejETefHNTQixy7qGOJX50eM0xiIC8M2jP/T+r/zQzTj6RdwZvTW5/Iu+kt0i/o3BcV9+HpCdPjhDwEkDe8SLaEsHxgVCcvENT2dIS1j3rGDH7txg91+HlKQjUR8Ax6PQ7DV17644q5UW0YwRUqUF77v9Z/ZiIKrXjqxcwa1SpgDCNSfU7Csd19X2IERfRIJCSAFJDVNqOD4TiVKkWRk//d1rU5pIgceNcNuoiMMu3btQCJOBMFnMEWIM4RyZ4+GSXPZ6FGyffc3OFcYIKyXM1sHqVydIeAjVaBzdBDgnKF9dR6/4t+bvnUOB4ZdCsq1/fyWvFqbUlxAObMuXJOYz6upRl6Ofl7lUm25gCy/KQpw/pW5xrCGRFYG6jml02Ypjsn+e6wS48/2F3DrKqsOPok7IdWizbCIqU2MkLAhDYQqBiJaQbQL0X1Wuq7g+xWj/q+TTregbknQ5FuReTk8wdZ5XuXmWu10XeKbcFUnIIZEVgTnlA3glopjnIZck7c7WgqQRsKoOkmIEPgPAnBCDgJYAqpbEVVcrbTkqMwJjYWQ1VqkNR7gWqVHrb0YekZ06OEDASQGowgtoSbQ5yWapUI6PnX3O/BlUTfnl56a2LPHwePXrkjbY6wufPn93Pan/QqAVw587deAR+/fp1e3vrTj9283PnXtNd4/z75cuXllrf3NxYoulrWaPFq1evLJETx3EMxmp1T58+TVyeNNl5+9uuGPa9zLtHCro4PT39/fu3t8B6a2ptCd66FxHh7du3g3Lqvb64uBgEJvtTcxXHBmNzxVCZNRrO3c0tnD4kN4tQHggcCHz69GlybqZO6ezsLD0lzf2Mv4z2y6ah+fj4uB+S27Wjk9dndUGd+Wqwsqz3x7DJprg6Rx6EAAQgsJFArUqIhn4jGQ1e1WuqyDvuxoC8Iz7IO+5Gsvtd5J30JkDeSc+cHCFgIYC8Y6G0PU4F8g5NZXszWJECo+cKaDwCgcYJoEqhStW61IQx8dC5seiojk4eVSq9HelD0jMnRwhYCCA1WChtj1OBKiUIrYyeWzwF83/WcvCXjK3P2qh18f6MrXUAUQtA4nsRsKwrjd389qp74nzt26bagasDca8f1aud7TbP7t5PdxMbKFl2csc1zmOytd12Vtp/0QLB/i5sLxIprCAwnk8bj09ckZf9EXtn22+E8lm1Z7FvTPqQffmnyV3NWONgxaNAGowpc5HJJqdku/ctKkC/rzNe715st+0clWrko9VBoDNxxXNpd/PgLgQgkBsB++Tc/vWnLm5y2O36wDRKiKU3PhRJEHKzS9jyyCId/PFFxUMSn2ZqSMg7Yd+mvVJD3tmFPH3ILtgTZ4q8kxj49uyQd7YztKfgmE7nL+/QVOyGDhuT0TMszzxTY/TM0y6FlkrNaSxTTIagShVqYhUbVWqySfcDK/65GVWq3De3X3JUqT6NZNfMq5Oh3jEj5tU7wl+XNVLDOm7rnipalVKV2xk9/7POwKU85XXcOkzrY1en//EweW3/YI5dVNIPS8AyI9TgFDbTNlPTSzT5co0DF33AyzoaD8ZrpzTI6dixnFE7ej/dyrnkW8ome40tPheyJaOcn3WreB0Nxp2cjaiyjRuzOqJMxgvHLL9rYOOLItY1jrGPK9KFZN6EKN4kAZm4Pz5qnlZEy5ysS1OBfat172AmLrXjWWJXQsdFzqOwpsqOki+aSBfaSi2fFfmvtSoUPsWGAASWErB0WYdefVEHrinT7kqIcYTVt8lSaMXFn5wIHcyKvHPgUJxNjQVG3jGCyjzaWGdA3klgsjF2xzdOgvKQRXACyDvBkaZJcHJWg7wTCX7R8g5NJVKrcCfL6OnmU8FdRs8KjJhbFVClUKVya5OhysOYKJKoUqGa077pjBszqlQCi4yxo0olwJ4yC+bVKWkHzAupISBMb1JFq1Ljbrzi0bNm/zF3K+zG5ti/tVtm1Wpz3peKCMURsJg+h59GigM7WWAt4uxeavfF5OPeQPUnchjTP114I+8eQeV0QNDd3UsYqQB2mTJ2zx+pgt5kNZpYltlV3Aa8iEqJMN7JQC+1jKt/8nhRA1aEvexof9H6HVERL529akVUp5TWnrKcY+9HvVPMw1OaYEVec7OaTAxn7zf6XWLmDU9dXL+0/esWfhBV0+pXee56RWPmEQhAAALBCdSqhFj0tEP/rJjBqWaV4NxE6FD9vT4JEyCyT7Fq/TRD3knQzNJkgbyThvMgF/qQAZD6/kTeKdGmc7Ma5J141ixU3qGpxGsS7pQZPd18KrjL6FmBEXOrAqoUqlRubTJUeRgTUaVCtaXd00GV2sUE9CG7YE+ZKfPqlLRD5YXUEIqkPZ1CVSlVsKnRs2b/sUlDjpd/6chde7NeEfPdu3fjTPshWgi+IlkeyZ+ARTFR88i/IkWU0HLUm967Rhz2HANw3R2O5aU7dL8aIIpo2EsLqRbeH18mryteYbYUV87x5Vowab5BoKLtMo4MimH8M38ZnT4k55die9nmfEJifwtsL3njKUzO8bKymmPe5egec3bEmpPPDtXJvzPf/spYJlRS/7dnRAoQgAAENhKYHCXHo09xSohR0dUQvBFg/o87phnIO4emjryTfzNuvITIO7s0AOSdXbAnyxR5JxnqsBlNTlyRd8JCHqRWqLxDUxnYMdmfjJ7JUO+SEaPnLtirz3Syx0aVqsnuqFLj9jwIQZWqqcFXWRdUqV3Myrx6F+zJMmVenQx12IwmJ66oUmEhD1IrVJVSLZoaPf8azG5r+vP29tZSndevX1uirY7z+fNn97OOjy73g9zNnIBlR4GxS3rmlcqzeL9+/fr586elbC9fvrREKzrO169fHd2OcRlWoQQcFR/UqMqO9/T09Nu3b4Oa9v/U/EZrvl+9etUP5DpDAp8+ffr9+7elYIp2eXn59OlTvfiW+KHiWBbWj/O6ubkZB2YV0ngfkpUtYhRGHeBksu6ec/IRApMRuL6+Hs/x1AWdnZ0lK4M3I+92IZMp6Fs1cdc9WYzJQE0VJhW0Q2SNO5NP1RRokQjyH9Rqsgh1gQAEJglUrIQYFd269Q0ZHXlnsuUPApF3BkD4MysCyDt7mQN5Zy/yafJF3knDOWwuyDtheRpTK1HeoakYjRsjGqNnDKr5pMnomY8tqikJqhSqVDWNeVyRxsdEFh2Nm0ShIahSexmu8T5kL+zJ8mVenQx1wIyQGgLCtCdVoiql2rU2elbrP6af2MdrDcfNV6sPHz16NA4PGOKdFlT5O3dAgIUmdX9/7139r3WZWvRfaAWzKrb3LetK28Lr5ljUK/ehrNZbd3YJcmGXKZVdfT5UFxcX7jV26nA0LL548SIIbRKJSsDiftwvgCyrzu3Hjx/9wKjX63xxM19q33gfErXBZJL43KfBXHgmxW68GJOzmtw6E42t62aYk7XLxOKOrdE08daXTibljFQMi0HFQQNHpAKQLAQgAAELgVqVEH3XWKZn+sKt77t+YHfHVAF5p2NVXzNA3umMW8EF8s4uRkTe2QV7ykzn5glz4SnLRl5zBCZnNcg7c7gChhcn79BUAlp/UVKMnotwlRh5bpScCy+xjpQ5MQFUqfrkiEETmhyUD3FQpTpW9TUDVKnOuBVcoErtYkTm1btgT5np3Px5Ljxl2chrjsDkrAZVag5XwPDiVCnVvbXRs1r/MaMhLTuLb3klLJvKW1anbSkDz+5CwDLGYPpQprHrU+vOzAlVzgTpuHendozKCcoWO4uWm4F2Svjw4YODsHobLcKL7S/tKAC3FhFwuwJOJiWP5ePj48lbMQJX96U5uxy03IfEaCQZpjnn2D93xHyGVWitSJM7u2gyk6Ev9LojyNTtWL4Wd7G7e9LonnXsUuCwmaqN6RdQb5qWLz5vIkSAAAQgsJpArdNX49dQ49s8u0fq1Y0qkwdrbdsWvMg7FkoFxTF2aP0aIe/0aay7brkPWUesuKeQd4ozGfLOjiZzTxpzk3doKjs2FUbPHeGnyZrRMw3npnKptd8wfsShSlXc2mtt2xaToUpZKBUUx9ih9WuEKtWnse665T5kHbHinmJeXZzJkBp2NFlZqtQBVGujZ7X+Y8bxOLYDj7cY2i6XBf07dlLxsrZ0JScnJ/EK0FTK3heto1H9gW/u5cvuUbmjVOjF3BnB4+rE7vnHOUYNkY7z9u1bRxaye85OO46St3lr9TFi2s5Enz1poGn2si4je3e9Lv0tTzXbh2yBxrMQiEpgch+gPH+Wk7vRuo5xso5RqRoT1yeq41NFnfnq0cpYgN2jWTaaMe5Zs3tdKAAEIFArAfvUuiwlxNK71r3P8aHFIu9Y3lzkHQsl4uxFYPWEGXlno8mQdzYC5HEIBCcwKX0g7wTnPJlgWfIOTWXSiGkCGT3TcCYXCNREAFWqJmuO64IqNWYyDkGVGjMhJB8CqFJ72YJ59V7kyRcCcwSQGubIJAgvS5USkAZHzzr9x3QY6Ldv3yxNPPbu9d7P5sq+KCzMW4hjXMFf32HWexnXeAjs6gNz9qrX0nzV9TkcF1X9shaNLa2+t7/tEqyp4/U6j11dXSlOV3cu8idgnMBMVsQt5k4+si5wnZuE8tpSu3VFtT/VZh9i51NxzLktgiquchFV08Fc4wmeRvBsJzPrVj6p51mtQcS2o3vfgdz2qA5OwzJd1KCm6XfwrEkQAhCAgJHAeKCcfLAsJcSo6E7+3jNZ/UIDkXeMhrOM18akdo+GvLO7CYIXYIsAgryzxRzIO1voFf0s8k6e5kPe2d0upcg7NJV9mwqj5778d8yd0XNH+KVnjSpVugUd5UeVcsDp30KV6tPgOjcCqFJ7WYR59V7kd8+XefXuJpgsAFLDJJaUgaWoUgcmDY6edfqPGQfjBLN5b0kSlCHlC09eBwJeuytaWSt4crasRnpj8V6+fGmMWWg099oC93hcaJX7xbYP4dW4bnpXF93d3Z2dnfUpcZ0/AfuGNOO66C1I44ew2n9jS+3G9Q0b0mAfEhYgqUEgLIHJs0fW+WiFLdhcapbjqiafvbm5mQzfPVDzJZ3uMlcMFbtu16nT09O5uvfDJxtqPwLXEIAABCIRqFUJMfar1esbyDvGFwd5xwiKaLsQ2CKAIO9sMRnyzhZ6PAuB4AQmZ3fIO8E5OxIsRd6hqTiMmOAWo2cCyGQBgZoIoErVZM1xXVClxkwmQ1ClJrEQmAkBVKm9DMG8ei/y5AuBSQJIDZNYUgaWokodmDQ4etbpP5bJZieWz2b8x1L2R8nymhx7Brlj+gGQ1X/aO+7qffbc64/r9iO6v783NqFqmoHbeUzHQ33//r0a0cpo3DqibdyVxK5H7IJrY+3ilbnBPiQeTFKGQBAC41mNhracxzWdvb5ujjGuaRCAQRJxr87PueRBqm/5XnOc/RukDCQCAQhAYI5ArUqIZT8mDU8adufI1BHuHmSRdw5WXjf1yrCFIO9kaJQgRdoogCDvrLMC8s46bjwFgXgExrMa5J14tOdSLkLeoanMmS9BOKNnAshkAYHKCKBKVWbQQXXGg3I/AqrUgQaqVL9VcJ0hAVSpXYzCvHoX7GQKAQeB8awGVcqBK9KtIlSpQ90bHD3r9B8zfq9aFoRteSu8ix7UH1W/4mELwEKfld+gpSuJ3fwKpbei2N4XrUuz7vPHPn365Gh47pG4Q1Tuhb0Z1PHquVcXqY4aB1efEFVuM6ij5A8PD1sqsvHxLVkbn83zrhyqBAAAIABJREFUvJrW+hCjsYgGgb0IzE2nX/zvP50Npd+o7CJsmoqsO4JM8zfLtiNpqjDIxT2BHMttg8dL/9MyadTwkee4Vjp8yg8BCHgJ2KevZSkhFr/cnA+s8BrOEgF5x0JJcSwjtTGpHaMh7+wIP3bWG/WZjY/Hrp3Sz3MabB8f6+hDEhiaLCCwhQDyzhZ6AZ/NX96hqQQ094qkGD1XQOMRCDROwN5voEoV11RQpYwmq+OLElXKaO4So22UlTY+noAYqlQCyGQBgdIJIDVkYsH8VakO1Mbhb+PjXTHiXYxHzzr9x4y7M8b+WPV+NtfxRRGvvRaasuXwMVUt5/MTyiJvfN9VKS05Lqtqi0rrPkf+5ORkUWrFRfb2t12NKuh43TqO1tJpPT3OyZ3FuYhE4J9//lmXcp7T5ab6kHWG4ykIpCQw+UrqiGnN+g7/tLhczkvHx8dHR0cXFxfjr9yUpe3yWj3HMH4+dBklu5AvumMPRVlEPyUmK0z6jBx17xdmsrn2I3ANAQhAIAYBDYjGZAtSQiye4RI3qt8qBXnH2LZXT72M6SeIhryTADJZeAkg73gREQECEFhNYPJ7GXlnNc/VD+Yv79BUVhs3yIOT/CdTrmAGPlkvAiEAgaUEUKWWEisoPqqU0VgVjImoUkZbEy0qAVSpqHhJHAKNE5j81EWVSt8q8lel0jPZmGPA0bNO/zG9517ECc7+muyD+gWr4IuiXx2uDwQsmyUbFyOC1ELA8r4rHb3yltQKjSOPeYdOpzGjen9FR/UHNi0dhVvH0QL09+/fD6rMn2URePz48ZYCb3zcnrXjwEN7IvnEbKcPyYc5JYGAg4D3M6r/7IcPHzTN01yoH7jL9eoF+ovqm7hq7kPV3D8lJi5q8OyMk8Zs3f+CAyFBCEAgKwJVKiEWPe3y8jIrQwQvDPJOO59myDvBX5/cEtyoz2x83E4DecfOipgQgMBSAovkDuSdpXgXxc9c3qGpLLJm8MjtzMCDoyNBCDRLAFWqVtOjSrUzJqJK1foWd/XaKCttfLwrhvcCVcqLiAgQgMBqAkgNq9EFfzBzVaqr78bhb+PjXTG8FwFHzzr9x7wEFSG2A49lCSP+YxZLlRXnx48fFrkE04cyq+VFO+QV+5UPVaN16egIDseD7jHY8WAptyyblB/qUnozcOg48hL88uXL6elpKVajnHMENjq7rt5jYK48wcOTTZftJW+nD7EzISYE9iWwSMpRUfV5rJOl7e9yvNqt68Ptv0jFK/lcyu4zbFVyff7MPVtBuGXquLS5VoCFKkAAArsTqFUJ8XrkSkxb7a29u9WMBUDeMYKyjNHGpHaJhryzC/bEma77NOgKibzTobBf2D8JS+9D7EyICYF9CSz9XkbeiWevzOUdmko803tTZvT0IiICBCAwIIAqNQBS05+oUkZrlv5FiSplNHTR0VCl0puPeXV65uQIATcBpAY3n5R3M1elOhQNjp7t+o/FduDxdkBqbY8ePeoaHxd1EPDa/VDN2M2vDpiWWshhxhJNcbSq2BizxGhuKcc9BpdY30GZje+dnir61dPBYm/fvh3U/fCnJCp5rla/kG6y7vUFbhQcjYel7Mgtw8lPI33IjkYnawgsIvDr169F8bvIcphf/WyXyMaL1TMNu6a8sYRLH9dp8m6VxD0LXZpdbvEtXxBa32b/yTy3ClIeCECgUAJVKiHqS737pZ2fnxdqMnux3QMr8k5HcvWkq0thxwvknR3hp8waeScl7UNeyDvpmZMjBBwEVks0yDsOqqtv5Szv0FRWmzXIg4yeQTCSCASaIoAqVbG5UaWMxkWVMoIi2o4EUKXSw2denZ45OULAQQCpwQEn/a2cVak+jQZHzwr9x4wvv2UpWL9xLL32TguK/qJYSqOd+F67H1DEbn7tALcf17Cxf88Z6adPnxzF0261+fuTOMpvuWVvBuV2vFpddHl5OUnjzZs3WmmXoU/OZGkJ9BLY8sIma+HGuda4snnun91CHzK2BSEQyJaA/dfHQRW06Hz3M1dXTzgtJxgP6pvsT/dS9dvb22QlSZ+RcWA1fgOmLz85QgACtRKwT19XD0zp0XkPH5M/85ZvpfQ1WpEj8o69bRvH6BVWiP0I8k5swvmkv6XLStbCkXfyaTCUBAL1EUDeyc2m2co7NJV9m0oLM/B9CZM7BOojYO83UKXKsj6qlL1tJ/tmD96EUKWCI802QVSp9KZpoQ9JT5UcIbCaAFLDanSRHsxWlerXt8HRs0L/sb5FHdfubdQdDxpvedeQ2b8ofvz4oVNl5Bug/7K1uZH/XtG8dlfBtHoeT49QBrIP9hX77Ln3AbJ3NaGMkj4dy3t3KNWWYT59vbocHTrO1dWVzpfvYnJRB4HV2+qvfnApt9V+DrFnX0srcohffR+yDgtPQWAvAqt7GBVYr/O+n0urJ5x2TTm9XdxeebLXvsyjAjFOpL0+D1ELSeIQgECDBKpUQrwOyck+dnZsUcg71X+aIe/s+H7tkvXqjmv1g0urufrjC3lnKWriQ6BBAqt7GLFC3onRYLKVd2gqMcxtT7P6GbgdBTEhAAEjAVQpI6jioqFKVT8mokoV91ZuLPBqcWn1g0sLvPpDAFVqKWriQ6BBAqt7GLFClYrRYLJVpQaVXT0Irn5wUADvn6vb9uToWaH/mNEzxxjNa4/JCPf395Ph/UDjWjQ9ojNntKBQG+rrvzpnpp8I11kR0NJJmclbJLvpvUkRwbjWtmKfPW0T6xYy3KNvBU3IvmS5oD2u+naZ03HUqqXPnp2d9SNzXQcBjfsrzunS4JLMQzLsZHRfq1Xfh+yLl9whsIKAZTrtSNb9E5fjwSC3VvTeh3xX96tBiu1ORJuYuOu1L3N34TfelWjgrvshfeMnycbC8DgEIACBjoCx21EPFlX87Mqz/UI7Z7mHQtWl+o9f5J3qP82Qd7b3FcWlgLyT0mTV9yEpYZIXBIIQQN4JgjFgItnKOzSVgFZemhSj51JixIcABEQAVarKZoAqVf2YiCpV5ZvrrhSqlJtP2LvV9yFhcZEaBBIQQGpIAHlRFtmqUoNatDZ6Vug/NrDo5J+TvnSTMdcFut05lKYKYFzDoe807xa86wrJU8EJeO1+yHH1uQTBC1x6gvb5d8XMvccdVO+vaHzv1NpLRDGn48gXTqvrNLUq/S2m/JMENEOwN+xDClpP6e0NJvNaF+he3OlIM8Pe2I66xD7EYQtuQSBbAg8PD1vKZn+pt+Qy9+zjx4/nbrnD7Xt2utOJdNe9H0HKAShSBR3JGkcuyw4yjly4BQEIQMBOoEolxDt8S6+3Iyo0pnc8rf57xNsMOsuWiAJ5pzNfUxfIOynNXXcfkpIkeUEgFAHknVAkA6aTp7xDUwlo4qVJMXouJUZ8CEAAVarWNoAqVfeYiCpV65vrrheqlJtP2Lt19yFhWZEaBNIQQGpIw3lRLnmqUoMqtDZ61uk/5nUPs2wiPmgZi/70Tgvsv3MPkrI/uKjARA5CYGCsuTQLPQRprjo7htsX2lbM3O1fqoprVNvRRgmyNr53Kklx/eecjnNyciJxNrhlP336dNH7pw3gE5iPLOYIyDnw7u5u7u4gXNMeOXQFbxKDXPp/rvYfy/A1rLgP6ZuMawgURGDjVkCrO6ggiFZ3xRtrHaTwjkTcvbcKX7H3lPE7wj6aODhzCwIQgICFQJVKiFvZEJY3b95Y4BQdxw0BeadvXPfMpB8zk2vknUwMsUsxkHeSYbdPyIvrQ5IxJCMIhCWwUehA3glrjkNq7g5wL3mHphLD1sY0GT2NoIgGAQh0BFClOhSVXaBKVTwmokpV9rYuqg6q1CJcWyJX3IdswcKzENiRAFLDjvDnss5TlRqXtqnRs07/Ma972OqN4cfNZTLEe2a3+2XopzmYYdgf7CfCdRoCA2PNZWrcw37uccI7At4XrYtZK3PvOfIt9BjG906N4dWrV12TyP9iTsc5Pz+Xo1eM8r979+5D71+MLEhzEQG12O/fv3vfYjUJOfut9lhYVKQu8urf7zXJ7hLJ5KLWPiQTvBQDArsQ0ARpl3wPmXo/RXcs2+qsvYOR+8fF1fnm8KDxO8I+muRQKcoAAQgUTaBKJcTdi8p5LPH3TvoWgrwj5u5m0DcK8k6fxvgaeWfMZN8Q5J00/GvtQ9LQIxcI5EkAeSe4XWqVd2gqq5sKo+dqdDwIgWYJoEpVaXpUKZm11jGRRUdVvrOLKoUqtQjX6si19iGrgfAgBCoggNQQ3IgFqVLtjJ51+o9513hFXdV3fX3tfXm8L0OXwuCc6LJ+IO9q0cKF8ax2nRJT/aqXZOaucn+jRfQG/cP4Wfe5n+P4xYUY3zvVy3h2RCYE5nScq6sr3YpUyIHg+/Tp00gZkaydgKygE13kRSYnMbXhbvaioUQTCbUHHbgcr0k4ymnvfvuJ6Oi8/p85XNfah+TAljJAoFkCsXcq2QWsvl/cUynvpHSXYgfJ1F3xLovBPKoL5wICEIBAcAL2qbixBwtewqUJendI0dfQ0jSLi+8dSZF3OpuW0rAPBUbe6QzX+AXyTuwGgLwTmzDpQ6BBAsg7DRp9XZXLbSqMnusszlMQaJwAqlSVDQBVqtYxEVWqyhd2RaVQpVZAW/RIrX3IIghEhgAEwhIoV2pwcChr0VEjo+ffDoOVe0uLqm9ubvYqv45vcWdt9yDSiSL9sxTL+oHcDaG+u8a9BDBiQNPbl2mqQw+Ybz5JuTs6uZpkeNRPWHrG906Z2r12w5ZwRWpzOs7d3V08F2INN/2iapzq/8n1vgTUg+3iJDZXa+2x0Z+czEUbh2e45LHKPmRMnhAIlEVg+xi072YNna/vUuzqXfctubvAmko55t4aF+TwHG+i4i5b1Lv27wj9PFD93DsqahKHAASMBBy98SAFew82eDDxn+5FKtqEopSKbOGGvFPlpxnyzpaXospnkXfimbXKPiQeLlKGQBoCyDtpOC/NJUN5h6ay1Iih4jN6hiJJOhBoigCqVJXmRpWqckxElarybd1SKVSpLfTcz1bZh7irzF0I5E8AqSFPG2WoSrlBVT961nn+mNdPYN26Z3dbOdzVsrmfP3+6Y3qL1z1+e3vbXesiw4XX/eI1fm3ca8d7OF7jGO3VH7i7OB7cPiFwJL7jLS0ydit0LTS2+j7DLi4uLi8vB+1KK9HVw0Rdkz1oS3i6DkzAn30C9veu/5Su7fOfwYPx/rTXJcPCx8NCyhDYl8DGMajWid++RlHu3m7Q3qPuXpelBTC2yYoJLCVGfAhAIB6BKpUQd/85/kCOh3evlJF3RN7dDPqm8c5J+pF3vEbe2RE+WRsJ2N+7QYIZvob2umRY+AFe/oRANQSMn9Jz9UXemSOzMdzbDdp71I0l6R6nqXQoEl/Ybe1tNolLTnYQgMBeBFCl9iIfNV9UKeGtb0xElYr61pB4EAL2926QXYZTU3tdMiz8AC9/QqAaAkgNeZrS2w3ae9Q8Kxi7VKv5zJGv03/Me9Tdw8NDDFPpy8ri4mXvngZb8GrP3RjFJs0gBAbeF3Np8pvHHJml4UbgStb+xi0tw77xvePBXL+/b7HD5m7021SmUZ2vQlVKOs74BEt1Gqpm7OMsBiRbcD4MZbUG0xm0FiOBN2/eZHiujr0uRfQhRlsQDQKZE9g4Bu0+/1m9U0mGnWS/qXi7wcHWJ/1nS782tknv5Lx0DpQfAhDIgUB9Soj24XIMndJzYn8L52BW7wiy+/QmAaXKPs2QdxK0GbLYTsD+3vXzQt7p0+AaAhBwEDB+Ss+lsPv8xzFHnSvzIRx5x81nfJemMmaSJsQ+E/CqgmkKTC4QgMDuBFCldjdBjAKgSolqZWMiqlSMN4U0gxOwv3f9rFGl+jS4hgAEHASQGhxwdrzllRcqXnQUBHvw0bNO/zGxdivLq2VftxU1TbGkbOyeBvt8aM2EjsNzF4C7exGQsbznzh3KVqsvU3ryXiGjK5Lxjevil3LhJeDuBkuppqOc2uPK0uUqhSLeu0kdRyXXwJ+g8x8Ivni6Ohoet9ZN1jVHyg1dZX1IbngpDwRWE9A6my27ZmTY26xGkduD7gmVvob0TZRbmYOUxzgvWifWBCkhiUAAAu0Q8OoAHYpSlBD3x8W7d++6GlV84TUr8k5nffdspIu27wXyzr78yd1OwN0Dz6WT4QcX8s6csQiHwL4EkHf25e/I3T2hSi/v0FQcxop3i9EzHltShkDFBLzyRVd3VKkORf4XXrOiSnVGdE+iumj7XqBK7cuf3O0EUKXsrIgJAQisIIDUsAJamkfcE6r0qlSaWofKJfjoWa3/2OXlpQN6jHamWbjRPP/884+jbN2tweFjGf4y1xWVC/tiwQR+II2Yw87cPeqUi2vQRYwrUv0u3V4xq2OSv6o1qeNo9fzXr181o+0qEu9i8ELV+tbEA9hOynZ/6T4TtagMe6Sa+pA+ba4hUAEB96eco4I59Db60nSUsOhb3h997f1qWRyM8yLta1CrB11Z9qK0EKibwODDzVFZY9/lSCHNLcfYIfdd70Z0aQoZOxfkHUczGMBH3hkAGf856CVK6QrGFSEkNgHkndiESR8CEBAB5J08m0GG8g5NJX1TqWkGnp4eOUKgWQKD700Hh1I+RR2dIapUZ98Mf+LvyhbkwtEMBumjSg2AjP8c9BKldAXjihASmwCqVGzCpA8BCIgAUkOezSBDVSpPUONSxRg9q/Uf04J7t8PVYNo6xr0oZHLp/1wKjx8/nrvVD7+5uen/+fr16/6fXGdFwPhJady6PquqZVuYwXFJjnJ6Rx3Hs9ne8u4M18KnuPG9kxEzl3ImR5Dz8/NPnz6laYHj5oSnaxryJeZif+/6tRtMafq3dry21yXzPmRHhmQNgUgE9HPUuiPIvMuvIxW4S3a1+1ARnwneznB3/p0hwl7YrRNWZAhbC1KDAATqIFCZEqJPUYfftT6K67Cauxbj7/FBfOSdPhDvbKQfOf018k565uS4moBdEulngbzTp8E1BCDgJYC840W0SwTvhCq9vENTSd8S7DMBb4NJX3hyhAAE9iKAKrUX+Xj5okqJbTVjIqpUvDeFlIMTsL93/axRpfo0uIYABLwEkBq8iHaJ4BUZ0qtSu3BYkWmM0bNa/zHxda8zWEdz0myTs/DJmIdAy2Ey+k7rf35rAaXlKUem3IpKoG8sR0b2pYeORLglAnpBjBx03F+V7463B/OOtUaAOUfzQugKn/Oe5ZMjyNXV1fv377vyx74YHJ5JTxUbeNHprxBl1B3pqyzDWtfRh2QIliJBIAgBOVEvXS0tHWF3/+eHh4d11S9i8PVaxN6vrqO011P2dmX8KtyrIuQLAQiUTqA+JWTwKdo3kMScs7Ozfkit197RE3mnb3rknT6N8fXgnSpihjmuBSFpCCDvpOFMLhCAAPJOhm0gT3mHppK4qXg/Q7ry5DwD7wrJBQQgkIAAqlQCyOmz8A4HqFJ9o+Q8JrLoqG8prvMngCqVv40oIQTqIIDUkKEd81SlMgQ1LlKM0bNm/zEt83LsW7+C5tgkCjk9Pf3w4cPkrS2Bg/MT3717tyU1no1NwLjTvLf7i13OatK3L82s8vAx2XGwImRs2Vor3tVUGuXv37+7Px0XOb93kzrO3d1d4nVyA8f9nIk5DM2tBAR0ro5XRx4XQ/6Q48DdQ+roQ3bHSAEgEJWAOhz7T1May/RdFrU8lsTtc9RBakWs7tX3tVbzD0re/1NzM/uvyP0H8782GmjFKJl/3SkhBCCQDwH7KFOKIDD4FO2jHuii/VuVXSPv1PFphrxT2YtZfXWQd6o3MRWEQFYEkHeyMocKk628Q1NJ1lTqmIEnw0VGEIDAgQCqVJUtAVWqjjERVarK17PiSqFKVWxcqgaBDAkgNeRmlGxVqdxADcoTafSs2X9MBOUkNrfETYvbrq+vB5QX/SmT6DyNwQeVPNa866S9i+oUoZ+s1k3qtVlUNiKnJKCWYPRjMa47TFn4QvMyOuypdrV6wngXp9Za8a7Fegl0Me1Lz7tH0lyMdRwNWGrbiTcuUg82EHzpqdI0gBJzWeF7Lwf4POcwFfQhJTYhygyBRQR0hOz9/b2+reY+6A6p6ftLp37l4Dym8tjnqAMUpQy+XoeE/mfsoI5F/2mcWq9uAEXDofAQgEAyAvZOxthrJSv5ZEbjT9F+tDdv3vT/rPja+2FShDW3GMhLoEsceadDMXkxfqdKmWFOVofAqASQd6LiJXEIQGBAAHlnACSHP/OUd2gqydpGBTPwZKzICAIQ6AigSnUoarrwjgioUp25UaU6FJMXqFKTWAicJIAqNYmFQAhAIBIBpIZIYLckm6cqtaVGCZ6NNHr+naDoO2ah918fPHMNTnvZvn79WnFWlFBrGfXswGvo/Pz8/fv3Sk0pD271s3DcOkR7+/ZtPz6Hj/VpZHht10rmmmKGlUpWpK9fvx4Aet+LfpHsK1N//vx5eCv7j1uutVL58ePHEkQy9HwQNG8VMiz2ocxymlK3PHBY8lZnSwQdEbnllEi1BC24Ua8edmH62HlMuehdWDckbeEzHmLoqbbwrPvZpZNRdaFq6mGZ0IeE5UlqEMifgM7k1D+dLK/5g/7JVUyTRo3OGq30a40Wl6cfOh3QVELHXcetbH95GpRZ5XTXUXeD9/yDMuzyp3H5tRqnfiTLqk3ugotMIQABLwGUECFyHD6W2/juNejqCMg7i9Ah77hxIe+4+XC3TwB5p0/DeB1JIjbmTjQIVEAAeScrI+Ys79BUHE2FH0cccLgFAQjYCaBKiRWqlCCgStnfGsVElXLjQpVy8+FunwCqVJ+G8RpVygiKaBCYI4DUMEdml/CcValdgFgyjTV6/mng33ie2hFXW1wKQGsWJzfB1db4XVKOHJW13My6mOOLwfFlK0o4TpOQqAQGJuta1/hCjSdqScpK/O7ubowowxC977mBdfcwYiifjdzKfCiPOrQMTWwskpy7QlHVKDDIdK+uflIb/f79e6iakk5NBFZ02sHbEn1ITS0qfV3mRk+5haQvDDnWSmAwvtv/LAXI5MyhX03p16XUZVE57V98AWeMi0pIZAhAoBQCKybV/W422XUCJcQxtw/+HZFt85iboHaGRt7pUAS8CDhYI+9k+3JRMAeBFSNR8G7ZMQQEfNkjJRWwD3GYiVsOAnOjJ/KOAxq3lhJY3YEszWiv+M3KO8GBp2wqjJ7BzddUgoyeTZnbUdkV3wKrO7otD6JKOYwY8NZcz9DZDlWqQxHwIuAXJapUwNeBpJIRWDESoUr1u6CAfUgyo1eW0dzoiSpVmaH3rU7/rV90vW+x7bmjStlZHWLGGz0rP3/s8P5oNyadQTTpgaf90XWkjPazN75p19fXk2eLyUKvXr3qElGOauVzB+zo6KS5A5F0rFn/8DEtv/O+LV2mXOxFYM7Q4/KwFX2fiU7w6/+Z7bW6Dk3+srKdvgfcuPI8P0qnMbgPrHBXave7wv7ixYvtxdCWBoPxSF39ycmJxpftiQ9S6B/rJ/9V3VXI4eQWDYv6N4h/+DPbw+smS0tgMgKa/yzKS0vtw7Yl+pBF/IkMAQikJ2DZrHGyVPoRbjI8w0BvUWs9gMt4/phMFmrGmKH1KRIEIBCEAEpIh3FOH9DXcdjviC7HDC+Qd3YxSqjBGnlnF/OR6XYCyDsbGYbqQzYWg8chAIF4BJB3xLZWeSdss0nZVPhxJKztSA0CzRJAlepMjyolFKhSXXtIeRHqixJVKqXVyCsgAVSpjTBD9SEbi8HjEIBAPAIppYZ4tXCn3OyiIzcWx914o2cT/mMiq3X5WvI1yVHeXHIJ0Gp+h2PAjx8/FEHnEY+NpNYsF6/xygYFPnv2bBxfIVqyL/8x+ZgN7sqNbfDFrkyz8loZFJg/DwS839WHaHIRgVhHQENd37OlC+fCQsDrsugdZS25BI8z560UPKNICT5+/Hh7ymMdR2nqXeh7Dm/PZUsK9uXRW3Lh2eIIyL/d2/P0K6Wd4dTa+yHbr+lDtjMkBQhAICoB40fBuAwF7R88/uwdV0cc+lurjCOUGGKfIJU+WpVoHcoMgYIIoIR0xtL3RXc9uJgUbwdxqvnT+5GFvBPD1sg7MaiSZikEkHe2WypIH7K9GKQAAQjEI4C8c2BbpbwTttmkbCqly02MnmHbHqlBYB0BVKmOG6rUAQWqVNckUl4EGRNZdJTSZOQVkACq1HaYQfqQ7cUgBQhAIB6BlFJDvFq4U2520ZEby9zdqKPnX3O51hcufy0dhTFZL30X6bge+Y/JrUufzfIW0zZO+q/QK0Sr3+QJNuk8plOJFH+yQSvQcWycFkPo3DM9q4z0X3mOKfeB85jWXivOZIEJzIqA97v6UFr7osOsakdhRCArN051Gt7fCfI8f6z0V2D72u5JHSe3VyzP1Wm5UWqwPItcHCOdp0cf0mDDo8oQKIvA3I6V3lrou88bJ58I3qnCag751HFckslP/nE0hXgn6pNPEQgBCEAgQwJRlRBt5jVZZY0yju29Jh8pNxB5Zy/bIe/sRZ58cyCAvLPdCtv7kO1lIAUIQCAqgdWyBvJOVLtkmHjKpsKPIxk2AIoEAQhEJYAqFRWvEkeVik14Lv3tX5QsOppjS3j+BFCltttoex+yvQykAAEIRCWQUmqIWhF34m0uOnIzmbsbdfRsyH9MfDWNloPmXOOTF5DcuuR3IW8xuWvrv8fHxwqZfCe1Nvr79+/jM8T6VpTjmbKbO3VKSyWUlzLSf+U5NvBBOj8/15lp/dS4zpOAvquNBStd2zVW0xitoPVAuf3kY/EyzxOvZD71nMYWkls0uR9vlCmL0HGEnZ4qt7aXQ3k027GvhpdgIa/4GMVuvA+JgZQ0IQCBsATmlsK7c9HIa/dNcieV5q53qjD4sE1TqgS5zH3XD7K2j5iDB/kTAhBogUCen+qT5GMrIR8/fpzMVxt1TYZXGYi8s4tZkXd2wU66XFWjAAAgAElEQVSmmRBA3tluiO19yPYykAIEIBCbAPLOgXCt8k7A9pOyqfDjSEDDkRQEmiWAKtWZHlVKKFCluvaQ8mL7FyWLjlLai7zCEkCV2s5zex+yvQykAAEIxCaQUmqIXRdH+s0uOnIwmbwVe/T8ezLXigP1VXw470srIX7//r2iploYrdUMxq9rRdMCMjmh3dzc2PNS+jK8PT4xdyRgXyDo7fV2rMUuWeuAPh3rJ2Fi3ZsYu8xaISrfTr3vub2M3t9sjGtbYwOcTF9eJeqB9dY8PDystrseN/aoeum2LHo7kFQicgaerI49sBQdRzVSs7fXi5gtENBZrJNHsE7WXS76ij95K0hgs31IEHokAgEIRCWw2nV2y1wlao3mEtdUwS1aWX53nEs853DNCb3zcJXfEifnalI2CEAgNgGUkAPhyU41yNd3bAsGTN87ZCDvdLTVNrZMmZB3OpJctEwAeWe19QP2IavLwIMQgEAyAsg7Hepa5Z2ughsv0jcVfhzZaDIehwAERABV6tAMUKXEAVWKRUdRe0UWHUXFW2LiqFKrrYYqtRodD0KgRALppYa9KDW76GgR8ASjZ3P+YwcDnP73n9437SziXv3WGUzfkDo5R79VL90eXjtC6SQxnSem5ddenwctvFYco3NaVzYudiSA/9hq+PLJWeeWo3fK6Hr058+f1cXL9sHJExH7pc38U1z928Yuzn42o3rsHNz/CnIeU0PSYNdvTlw3TkBnbOqIVCMEzWHkIGqMvDpag33IalY8CAEIpCQwt2OltwxbFkN7E48RYe407y4vTdR//Pix9Ku5ezzbi8kflSdLq9FTHyyTtwiEAAQggBJyaANSNsabbTV1+Jg4IO8g70TtEpF3ouItLnHknRwk4uKaDQWGQJsEkHc6u9cq73QV3HixS1Phx5GNVuNxCEAAVerQBlClxAFVClUqapeIKhUVb3GJo0qhShXXaCkwBPYisIvUsEtlm110ZKedZvT8y16g+mLKiUwuZPIw0YundXtyD1O77PZ21YX+VKBO/9QmW1oD9/79+9XL4PSgPj+Ul/Z0UV461EjT5UNeh4zkYKZctPB6o2dFfWbKvEb2Ddj4QApiSvWMRucx7zATpDzpE/E2uepbmlfM6oyinra73uuiLOcxUWIM2qup5JmvXiJjl6u5TQLnsSCUyupDglSZRCAAgQQEjJuSDEqij83iHI0sU03v1pUDDkX8+fjxY2M57TuMGBMkGgQgAIH6lJDDZlvfv3+XHHoYWfTpIZ22KVsj75T1aYa809TrWV9lkXfqsyk1ggAEIhFA3umDrVLe6Vdwy3WhTaWsGfgWA/EsBCAQkACqVECY+SSFKlXWmIgqlc+7Q0lWEECVWgGNRyAAgTYJFCo1rDBWs4uO7KzSjJ6Nnj82MMPhOLJBYKQ/V+/pEqk8JLuRgH11oKXX21iYFh73ChkdhMyP4erKufTC68tRfUuzSzm7u0IVp+NU33iWvm6Nx9cbZPyFWJ72au2l4CqoDykFKeWEAARWnyNf4kErlh1VNGOvzwfAPk3SF+Lus1DeSghAoDICtSohGlO0V5f+VWYvY3WQdwr6NEPeMbZqouVJAHmHyXmeLZNSQSBDAsg7A6NUKe8M6rjuz3KbSkEz8HWm4SkIQCAGAVSpGFR3TxNVqqAxEVVq9/eFAmwhgCqFKrWl/fAsBJoiUK7UsMJMzS46MrJKNnriP2a0CNEgME3A7j9m37F+OidC/0vA6MyguFWeP2Y53qfKinfNX0dBesWsQ2Q5YXdP7XKhMydvbm52yXp1pvaF0auz4MEiCGgnOb1Blv5WZ6hKXS1I8iioDymiqVBICEDgQGDdiK/DxyyySIaQ1fm752P2T6QMazdXpMPh4XN3++FVVr9fQa4hAIH0BCwz80Op6hYE0pOPlyPyTkGfZsg78V4EUo5NAHlHhHeXiGNbmfQhAIGABJB3BjDRNwZAuj8LbSoFzcA71FxAAAI5EECVysEKYcuAKlXQmIgqFbbxk1pKAqhSoo0qlbLJkRcESidQqNSwGnubi468uBKPnn95C0QECEDAQcCunj969MiRDreMBGrd38hYfUt7q9sFyL4P0O6fYeuOlDW2hEjRWGsYCWxZyUoyVjdi+TFAb5k6pYKcx2SIgvqQspoNpYVAywTUbdr7lj6oEg8fO5TfO9u0TFn7KIq4tu8GYv9gKaLiFBICEMiBgL1jqfUk9hysELYMlrHSO+CGLVLi1OzTJ+SdFaZB3lkBrb5HkHcONt29D6mvaVEjCNRKAHlnbFnLlHX8VPUh5TaVgmbg1bciKgiBsgigSpVlL0tpLUM8qtSB5O5flCw6sjRp4mRIAFUqkz4kw7ZBkSAAgUkC5UoNk9WxBHpnm5YpqyWjguKkHz3xHyuoeVDUHAm4t97vSmzfrr57hItJAhaXhsOD3jFmMv3MAy3yXKEHWRjJ8/OGEdS6aFW+NetQtPmU9jC4uLjQklPv0Kamcnd3d39/X5xrNH1Im22bWkMgKoF1bmDn5+flztm8Ewb7jD2qacImbv+ga1DJCoua1CAAgTEBe7/q7aLHiROyCwHkHT7NojY8uoKoePNPHHmnb6PdV/v1C8M1BCCQMwHknbF17J8h42crDim3qTADr7hZUjUIRCVgHw74FI1qiICJo0oxJgZsTuOk6ArGTJoKQZXqmxtVqk+DawhAwEGgXKnBUSn3Le+Ewf4Z4s6oiLt7jZ5/F0GHQkIgTwI61dpYMPt29cYEm41mXI6pAaY4rwaLTY3VtyRVaBy7lLP7mUgPDw/FQWav+uJMFqrAGs50DvKHDx8sCeqjRW5mlpgZximoD8mQHkWCAATGBNR/rtj8T55I79+/H6dWSohXylFFJHBUNhu31PpgQWbsW1qyWo4AljiR3lLrrJ6VdlHr13RWnJcWxtixYLulYHeMb7TpjiWMnXVBn2YljkrIO7EbcLbpI++MTbO7RDwuEiEQgECGBJB35oxSn7wzV1NjeNFNpaAZuNEcRIMABNIQMCoYqFJpzBEkF6NNg+SVZyIFjYmoUnk2IUo1SQBVaowFVWrMhBAIQGBMoGipYVwdY4hl+U0LqtS+oyf+Y8bmSjQITBDwntDSPWPfrr57hIsxAR3ROA6cDHn+/PlkeOmBXr9qy8haLgSNl8aXLoc9PIxFzcocfLtmZY54hdH0WlKjmqjUYW0wJoXU27ccCnNyciI3s3L9AcrqQ+I1AFKGAAQCEjB63g5y/Pjx4yCkrD8tE06NL69evSqrXu7S2jcEKXES6K57mrvyTtc0A3ppaHtzkYLx+vVr7RpQ7sTPW8eCIqCEFGQse1G9n2CW0daeXW4xy/o0K3FsQt7Jrc1HKg/yjhdsDhKxt5BEgAAEciCAvDNnhfrknbmaGsPLbSplzcCN5iAaBCCQgACqVALI6bNAlTJKPTl8URqLmr4VOXJElXLAqekWqpTXmjn0Id5CEgECEMiBQLlSwxZ6lp9B61Olchs98R/b0oZ5tnUC9n1ZLP1d6zQN9deQYIj1P1Fq3WfX2+Tqbmn2fYBy+AzTjzHG5ko0CIQloLYn2VceYuoxJCl2rmKHixV5aQHxmzdvLi8vS19AXFYfssJSPAIBCCQmoG97ubsszVS+uKU7VlkmnN5Z61Juu8dfNAiqbSyKv3vtdi+AXgr7ML17aVsogOaQ6t/0AW5fI9IClr3qiBKyF/mo+XoHSstoG7WEURO39/nIO1ENQeKZE0DemTNQWX3IXC0IhwAE8iGAvOOwhXfW6ni2vltFNxVGz/oaJDWCQBoCqFJpOCfOxTu+o0odLIIqlbhlkl1WBFCl5szBvHqODOEQgMA6AkVLDeuqfHjKMuH0zlq3FCDGs8WNnviPxWgGpNkKAa3FN1bVvl29McE2o3k3wumwVHn+mKYLXQXnLiwj69yz+YfzGZa/jSjh7gTCLr+WKirPsdPT093rFaQA9CFBMJIIBCDQEdDJPN218UJTtRUuZ8bEk0WzTDiLk3LC0lP12WHRjlQ6mn2MtidLzO0E9AF+f39fusvrdg67p9C4ErI7/xgFQN6xd/s5rNSJ0QZIEwJeAsg7DkT0IQ443IIABFYQQN5xQGtc3hmQKbqpMHoOrMmfEICAkQCqlBFUQdFQpRgTC2quFHUvAqhSDvL0IQ443IIABFYQKFpqWFHf7pH6Fh2VOHr+1dmDCwhAYCkBu26uw1uWJk78MYHG9zeytLe6W5r9M4wFu+PXh5AWCGiBr/018QKRI64OyanJHdcOhz7E2zyIAAEI6De2FefIf/z4sYJjqSxbY1gmrsW1IvtM277PSHEQYhTYvgohRu6k6SaAddx80txtXAlJAzlxLpZR0j7oJC58kOz4NAuCkUQqJoC84zYufYibD3chAIFFBJB33LgsE1d3CtXcLb2pMHpW0xSpCAQSE0CVSgw8QXaWwR1V6mAIFgwkaJBkkSEBVCm3UZhXu/lwFwIQWESgdKlhUWUHkStbdFTo6In/2KBZ8icEFhD4/fu3MbalvzMm1XI049o1yRkVLMwdG9oi5Vg8s8cpFxGicwmMbxy7UxdhUAqZPwF1uW/fvn327Jl6VB1Bpplu/mV2lJA+xAGHWxCAwAoCOp5x6VNXV1d1/NpkmWlbJq5LAe4e3z7TNs5ad68RBYCAl0DdawW81c8kQuNKSCZWCFsMyyhpH3TCli1BanyaJYBMFhDoE0De6dPgGgIQgMCAAPLOAMjgT8vEdfBIrX8W3VSYgdfaLKkXBBIQQJVKADlxFpbBHVVKRmHRUeKWSXa1EkCVqtWy1AsCEAhCoGipYSOBZhcdWbglGz3xH7OYgzgQmCZg+bQ+PMmiq2mCS0Klbhujv3z50hizrGiW9laxp6J9Dw+knLIaNqUNSEC9Xww9V4vgb29vj4+Pj46OynUkow8J2NJICgIQ+Pr1qzrGRRx0ouPZ2dmiR3KO7P26qdKByj7T5vyxRa2X2fsiXIkj1/pxnRjjluxQQrbQy/ZZ5B2jaRggjKCIVh8B5B2HTZF3HHC4BQEILCWAvNOmvLO0nSh+6U2F0XOF0XkEAhAQAVSpKpsBqpTRrKhSRlBEq48AqpTDpsyrHXC4BQEILCVQutSwtL7j+DWpUoWOnn+PrUIIBCBgJGBfF2hfa2jMusFoxs2NROb58+dV8rG0N++wWi4ZPsPKtR0lT0ZAezNIytcHhpRfS4+hxf2KpsjqYC1isSoifwn9k5fa+fl5WY4Q9CHJ2iEZQaAFAkv3AdLvTJ8+faqJjL5u3B5ixmGlLCb2mbYbTlm1TlBaTWDevXt3eXmZIC+yWERAfV0dpyYuqnVukVFCcrNIkPJYPtbsg06QIqVMhE+zlLTJq1ACyDsOw9GHOOBwCwIQWEoAeadNeWdpO1H80psKo+cKo/MIBCAgAqhSVTYDVCmjWfEfM4IiWn0EUKUcNmVe7YDDLQhAYCmB0qWGpfUdx69JlSp09MR/bNwsCYGAlYB9WWTFyz6ssDbH+/LlizGNWrdIt7S3ij0V7Z9hrHE0vilEq5WAXoF1b8H9/b18wz5+/Ohd9a7u6O1//2m198XFRREk6UOKMBOFhEARBOQJZv/dVDWSz6261iKqZi+kKuWdmv769UsqiT3N/GPaZ9peOPlXNnEJNZ3QJiCah+ijb9H7lbicjWSnF1y/juvUxFevXjVS5ZyriRKSs3VWl80yTNgHndXF2OtBPs32Ik++xRFA3pk0GX3IJBYCIQCBFQSQdwStTXlnaWupoKkwei41OvEhAIEDAVSpKlsCqpTRrOuWWxgTJxoE8ieAKjVpI+bVk1gIhAAEVhCoQGpYUevBI/WpUsWNnn8NTMKfEICAnYB3hX2XVMXLPro6xr6wryOs9fwxi5SjYTW2IXZJX0cqGV839gHaxUBkWgcBLRG+vr7Wcn/5ORg7Ex0VIt+A9+/fZ06APiRzA1E8CBREQJ3kon2AtIuEfmStzI1K9rLsjmHZxrIg06uoxsFRMeurewJLHeYhOkb1D//2JqCJk+aEOI8laPaWLFBCLJSKi4O8YzEZ8o6FEnEgMEkAeUdY6EMm2waBEIBARwB554CiTXmnawaWiwqaCj+OWAxNHAhAYJIAqtQkltIDUaUsFuSL0kKJOBCYJIAqJSz0IZNtg0AIQKAjUIHU0NVlywWqVEdvr9ET/7HOBFxAAAJZE7Dvb/T06dOsa7K2cBYHqvpWJx9o2ffw4DNsbfviOQj8H4HT01P9pnh1dWWZqatrkheZOl4dX/Z/SWR2RR+SmUEoDgQKJiDnMcuUrKthlc5jqp1ldwzLz5AdqCIuLMPioSKLGkkRdaeQEIDAXgRQQvYiHzVfyzCBvIO8E7URkngjBJB3GjE01YQABFYQQN45QGtT3lnUYCpoKvw4ssjiRIYABPoEUKX6NKq5RpWymBJVykKJOBBwE0CVcvPhLgQg0DKBCqSGIOZDlRpjTDx64j82NgEhEAhPwL7WMHzeVaQor2uLkKG61nr4mKpW3xpce9vk5w07K2JCIBSBs7MzdTtGeVQxj4+PNYsNlXvYdOhDwvIkNQg0S0COsre3t/bq393d1bqvgeXrpuW5K+eP2V8TYkIAAg4CKCEOOEXfanmI5NOs6KZL4QslgLxTqOEoNgQgEI8A8k7HFnmnQzF5UUdTYQY+aVwCIQABLwFUKS+iQiOgSlkMZ1wgYUmKOBBonACqVOMNgOpDAAJjAnVIDeN6rQhBlZqDlmz0xH9szgSEQ8BDQIqJJ0bvtsVZthedyyEB++ZGL1++HD7czN+WMbVQGPafN168eFFoHSk2BDIkoD3v9d1yfn5uLJvcKuQp8fXrV2P8ZNHoQ5KhJiMIVExAk//Xr1/bK6hTHHXIuD1+WTEtXzfG3R/KqrixtC3/BGtERDQIQMBCACXEQqnKOMg7MivyTpVtm0rtRQB5Zy/y5AsBCGRIAHmnbxTknT6NwXU1TYUfRwaW5U8IQMBIAFXKCKq+aKhSsimqVH0NmxrtSABVakf4ZA0BCORGoBqpIQhYVCkHxjSjJ/5jDhNwCwIuAos2ldf77EqLez4C375980X5//drPX9Mswcjgfqi/fjxw7j+mH2A6rM+NcqBwPv379+9e2csiVbMy4/3+vraGD9BNPqQBJDJAgItEFh0iLy6TW0JUzGWin9BdFjNImAdHjfOXR15cQsCEICACKCEVNkMkHcsZkXesVAiDgSWEkDeWUqM+BCAQJUEkHf6Zm1T3ukTcFzX0VT4ccRhYm5BAAJuAqhSbj6F3kWVshgOVcpCiTgQWEoAVWopMeJDAAJVEqhDaghlGlQpL8nYoyf+Y14TEAEC0wRYFDjNJU4o+xtZuNqXtFpSyyeOfW88pJx8rEZJKiNwcXFhP4VMdX/79m0+jhP0IZW1RqoDgV0ILDpEXs5j6jZ3KWdWmS7abiOrklMYCEAAApkQQAnJxBDpi4G8g7yTvtWRYyMEkHcaMTTVhAAE5ggg78yRcYS3Ke9U01T4ccTRtrkFAQi4CaBKuflUfBdVClWq4uZN1fYlgCq1L39yhwAEdidQjdSQkmSbqlSfcNTRE/+xPmquIbCAAH3TAlibo9r3N6r1JPGW2xs/b2x+gUgAAgEIaEuDRWrpzc3Nq1evAmS8OQn6kM0ISQACrRNYdIh8I85jll8Q69tugw2QWu8LqD8EkhNACUmOPEWGyDsWyou+PS0JEgcCEOgIIO90KLiAAARaI4C8M7Z4m/LOmMMgpKamwo8jA+PyJwQgYCeAKmVnVVBMVCmLsVClLJSIA4F1BFCl1nHjKQhAoAICNUkNocyBKmUkGW/0xH/MaAKiQWBIoL4FkcMa5vT3z58/LcV58uSJJVqJcSztrdYlrfafN2r1HiyxxVLmKgl8/PhxUT+jlzcHFzL6kCpbI5WCQEoC+q3IMhNTka6urho5ecwyHLT8S2TK9kleEIBAxQRQQqo0rmVSYRlnS4TDp1mJVqPMVRJA3qnSrFQKAhDwEkDeGSOyTDsblHdqairMwMfNnhAIQMBIAFXKCKqsaKhSFnux6MhCiTgQWE0AVWo1Oh6EAASKJlCT1BDKEKhSdpKRRk/8x+wmICYEILAPga9fvxozfv78uTFmcdEa/IXmYKMfP35YZCxF1jSrOLNSYAiUReDRo0eajy4q8+4uZPQhi+xFZAhAYEzg7OzMuNGmnMcUeZxClSFsBeQ1q3aQ8sYhAgQgAAEHAZQQB5yibyHveM2HvONFRAQIbCSAvLMRII9DAAIlEkDembQa8s4YS01NhR9HxvYlBAIQMBJAlTKCKi4aqpTXZKhSXkREgMBGAqhSGwHyOAQgUCKBmqSGgPxRpewwI42e+I/ZTUBMCKwkYPGUXZl0G499+fLFWNGXL18aYxYXzehDVVy9vAW2742HlOOFSQQIbCeg88ROTk4WpaO3+PT0dNEjASPThwSESVIQaJDAp0+fbm5uLBVvynnMAkRx6vsl0iJgGeEQDQIQgICXAEqIF1GhEZB3vIZD3vEiIgIEthNA3tnOkBQgAIGCCCDvbDFWffKOg0ZlTYUfRxy25hYEIOAmgCrl5lPuXVQpr+1QpbyIiACB7QRQpbYzJAUIQKAgApVJDYnJN6VKudnGGD3xH3Mz5y4EZgnQN82iCX3DeOaDsq34/DEL1CqXtPLzhsX0xIFASgLv3r1bmt3t7e379++XPhUkPn1IEIwkAoE2CWiP3tevX1vqjvPYJKVmf4mcpEEgBCAAgaUEUEKWEqspPvJOTdakLhDIlgDyTramoWAQgEBYAsg7G3m2I+/U11T4cWRj4+dxCLRMAFWqZeujSrVsfeoOgWQEUKWSoSYjCEBgXwL1SQ2JebajSlnABh89/7bkaoxzdHRkjEm0Qgn8+fOn0JJT7KIJsL+RzNesv6L9540XL14U3c4pPARKIfD06VMdQSaXsEUFvry8lIuv9kJY9NT2yPQh2xmOU/j169fPnz+LG5gc04n7+/txNXMO0Y83T5480fnUOReygrIdHx9batGm81ibBywvqrU6SV5SyxtEHAhAYI6AY+oyeKTik9gHNa3jz+Jm0aGw82kWiiTpQCAUAeSdUCTLTQd5Z3fbIe+kMQHyjoPzIqHDkU4dt+prKszAY7RMRs8YVBelyei5CNfqyKhSq9Fl/iCqlNdALDryIiICBIIQQJUKgrHoRJhX724+5tVpTFCf1BCQG6rUUpjBR8+Q/mNLK0N8CEAAAhYCxv2NNKI0vkazvjFVLvhGJ3LOkbe8SsSBQCgC2s9gqf+YstYxPnI6StlR04eEsniXzsXFxc3NjbFn7p7K/ELN0vjFnltFNO7rtdL7mPK1yg1CvPLI31Vtw5v+x48fT09PvdGIAAEIQAACEFhKACVkKbGa4iPv1GRN6gKBnAkg7+RsnahlQ96Jindp4sg7S4ktio+8swhXy5Hrayr8OBK8PTN6Bke6JUFGzy30LM+iSlko1RoHVapWy1IvCORGAFUqN4skKw/z6mSoLRkxr7ZQWh2nPqlhNQoeDEUg7Oj5V6hikQ4EWiNgXzwtd+3W4ASs79evX42pseW2EVRB0ex74+E/VpBZKWoFBLSfgQ4TW1oRjZvydVn61Jb49CFb6I2f1Zfthw8f7POfcQqEhCUgW8idjxEwLNVDamdnZ5YO5O7uDuexGPxJEwIQgAAEUEJoA5URsMysDlVmcluZ6alO5gSQdzI3UKTiIe9EArs6WeSd1ei8DyLveBER4UCgyqbCDDxs82b0DMtze2qMntsZOlJAlXLA4VaJBBgTS7QaZW6BAKpUC1Ye15F59ZjJviHMq+Pxr1JqiIeLlI0Ewo6e+I8ZsRMNAhDYh8CXL1+MGa9wZjCmnEM0Tde8xajPUxEpx2t0IkBgLwJv3rxZkbVe6uvr6xUPrnuEPmQdt8mntF+pnedkCgRGIqBtIO/v7yMl3may6qbkmOeuu/Zh0hxV+qY7WuN3Hx4eKiOwaLJtmb1XxofqQAACAQmghASEmVtSlgFi0YiTWwUny2P/lMB/bBIggRCIRwB5Jx7bPFNG3snTLioV8k5w0yDvhEJan7wzIFNrU2EGPjD0lj8ZPbfQi/oso2ckvKhSkcDmkCyqlNsKqFJuPtyFQHACqFLBkWaeIPPqbA3EvDq4aWqVGoKD8iZYvSrlJTCOEHD0xH9sjJcQCEAgIwKaoBhLw/ljRlAFRbP/vPHixYuC6kVRIVABgdUniV1eXiarPn1IQNT24ThgpiRlJIB1jKAs0eSM9/btW3fMg/NY43OP+ta1u43OXQhAAAKJCdgHd5SQxKYhu3UE+DRbx42nIJCAAPJOAshZZWGfY2RV7EYKg3UCGhp5xwgTeafipsIM3PgWWKLRP1so7RUH68Qgb6eKKhWDP2kGJ8CYGBwpCUIgFAFUqVAkS0nHPscopUY1lRPrBLRmxVJDQEpKClVqHc+Aoyf+Y+tMwFMQgEAiAuxvlAh0ftlo2wnLBkgqOPsA5Wc9SlQ/gUePHq179fReX1xcJABEHxIWshxmwiZIagEJYJ1QML9+/Xp8fOxO7cmTJ5qd6kxwdzTuQgACEIAABLYQQAnZQo9ncyPAp1luFqE8EOgTQN7p02jhGgEhZytjnVDWQd4JRbL6dCpuKszAw7Ze+uewPMOmhnXC8jykhioVgypp7kWAMXEv8uQLAQsBVCkLpZriMHPL2ZpYJ5R1KpYaQiEinY0EAo6e+I9ttAWPQwACcQnYvdtZyBvXEslTt+8DtM6JJXmFyBACtRFY/ep9+PDh169fsXHQh4QlzCaCYXmGTW31yxi2GKWnpt+QvCSfP3+O89jB0BwTX3qDp/wQgEDmBFBCMjcQxVtEgE+zRbiIDIH0BLzfQXNFQt6ZI5NzOPJOztZZ/TLmXKn0ZUPeWcS8ZXmn7qbCDHzRi+CNzOjpRbRjBEbPGPBRpWJQJc29CDAm7kWefCFgJLB6KEeVMhLOKhrz6r7qH9QAACAASURBVKzMMSjM6pdxkE7jf9YtNQQ3bsuq1EaYq1/YweiJ/9hGQ/B4uwTsXtf0dKtbicZU47NazmuMWWg0S3urrKUh5RTaVil2OwROTk5WV/bdu3ernzU+SB9iBGWMpu0rEljNWBii9Qm8efMGF/o+kHXXcmrVyWPug08129ReQXoX1mXBUxUQqGyyXYFFqAIEaiWAElKrZQ/1Qt5x2Hf1Dx6ONLkFAQh4CSDveBHVFAF5J1trIu8EMQ3yThCMLSRSfVPhx5GwzZjRMyzPgKkxegaE2SWFKtWhqPICVcphVlQpBxxuQSAeAVSpeGwzTJl5dYZGORSJeXUQ01QvNQShRCJBCIQaPfEfC2IOEoEABKIQsG9uxBYFUQywa6L2nzdevHixa0nJHAKNEtjisnJzcxObGn1IcMIXFxd3d3cSDqr32Q6OLkaCT548kS1kkevr6xjpt5amfhb6+fOno9aKIOcxR4TWbrl97Q40Hj9+3BoW6gsBCEAgCAGUkCAYSSQfAnya5WMLSgKBSQLIO5NYKg5E3snKuMg7Yc2BvLOUZ7PyTvVNhRn40nfBG5/R04soZQRGz6i0UaWi4iXx9AQYE9MzJ0cILCKAKrUIVwWRmVdnZUTm1WHNUb3UEBaXUmtWldpOMtTo+ff2onQp/Pnzp7vmAgIQgMB2Al++fDEmwlp2I6hSomlrK8sUQdXR3KuUSlFOCNRHQH2v/YeEfvX1gsvp5ezsrB8Y8Jo+JCDMflKv/vuvH1LQ9fv37y8vL8cFliZi309x/DghFRBQu3Z3ZXLVw0+vAkMnroJlI8/ERSI7CECgFAIoIaVYinJaCPBpZqFEHAjsTgB5Z3cTJC4A8k5i4GSXhgDyThrOFeRSfVNhBh6plTJ6RgJLsrkRQJXKzSKUZwsBxsQt9HgWAskIoEolQ51JRsyrMzEExQhLoHqpISwuUttOIMjoyflj2w1BCo0SsG+ob3SDaZSjs9rutbz9Rzl/TDRqamn2fYDwH+u/CFxDIDEBOd6szvH29nb1s94H6UO8iIgAAQgcCMiR1d1jnJ+f4zw2bi0PDw/jwOpDappsV28sKgiBogmghBRtviCFr2nEcU+0+riQd/o0uIZAYgLIO4mBkx0EIBCcAPLOOqQNyjstNBVm4OteB56CAAQOBFClaAmoUrQBCEAgMQFUqcTAyQ4CEAhOoAWpITg0JdigKhUQY5DRE/+xgBYhKQhAIDAB+/5GL168CJx3ZsnZ/RUzK/jK4vDzxkpwPAaBtAS2+O7qNf/161ek8tKHRAJLshCojMDFxcXNzY2jUldXVzq5zhGBWw4CHMDlgMMtCEAAAg4CKCEOOBXcQt6ZMyL+Y3NkCIdAAgLIOwkgkwUEIBCPAPJOPLZKuSZ5p5Gmwo8jUd8IEofA/2vvXc+z1tU13M24ZgGTlDCgAqCERSoIKQFSQaAESAVACSQVJLMEoAIYJTBGB+xnT+/ly8u2pPezJVmHOz9y+ZNlHW7JOjzWKzVPAFWq7SJGlXKVL6qUiwzuEMhAAFUqA2SigAAE0hHoRGpIB9AfckuqlD+np96N0nv+69RY8Q8BCEAgDwHZFRj3ttljTZsnL/tjsfSFLdlk2z9vNG86uL/yEAIE0hHQYbh7Av/y5Ys24dgTgutZ2hAXGdwhAIGRgE4Vu7m5GX8uL9RGvXr1aumOCwQsBHr7EGthgh8IQMBCACVkSWmw5ZYqcnl5+fjx46WHulyQd1zlhbzjIoM7BDIQQN7JAJkoIACBRASQdxKBbS/YfqoKH0faq73kCALZCHSlSimzajBlL/fX//6J87g8aVBvtAxJf5L6NWPSAs0GhAtUKdfb1EDhurKGOwTKJ4AqVX4ZkUIIQMBFoB+pwUUA96MIROk9sR87qviIt3oClql19Zk8NAP2zY12toaH5pLIVwj8/Plz1OZWbk+c2AdoAoNLCBxAQKL5nlily6ewH6MN2VMoPAuBTgjc3t5eXV25MqtxvhooPhe5+MjdMlRrz4Cqpc0aPIXLLQhA4FgCKCFT/lrKo1n/9+/fB0f13T9+/Hjy5MnUD9clE2BqVnLpkDYITAkg70xpcA0BCFREAHlnZ2H1I+/0U1UYge98KXgcAp0T6EGVenh4uLu70+6B/k5wuCtJalSlhrqhqZOkqouLi5cvX3ZeW8rPPn1i+WVECiEwEECVoiZAAAKVEuhHakhUQP4B+RBpe4uOYsGM0nv+ESs1hAMBCEAgLoGZFuMJfM9pjJ5gi7pl6QstfWpRmXIlxr43HvZjLoa4QyAPgZ1rN+0v+0nZsQdLG3ISWDxDoBkC37590wEmruzIeExfSTEec/Gxu3e+3UYDJ+TYyxqfEIBARAIoISNM9dfSvmdAPn/+PHqo9AJ5Z7XgmJqtYsERAtkIIO9kQ01EEIBARALIOxFheoJqQN7pqqrwccRTmbkFAQgECcxEGI//6tbnyJRIW5pKtD8/P5e4tHldjc4q0+MK5NGjR69evZI1modSgbdQpVYLBVVqFQuOEMhGAFUqG2oiggAEIhLoSmqIyO3UoBpQpU7NstF/lN4T+zEjbbxBYE7AMrUen9GWyeM1F0YCPexvZEQhb131hXzesFcMfELgcAJ7Wiep89Lro2eBNiQ6UgKEQEsE1Ox4PgVpnbq+/+2cabeEy5UXy0lcJ02XXBEV5b75o3JRuSAxEIBA4QRQQoYC+vTpk5YiLRvepUvhBbpM3p4J1DK0wl2YmhVeQCQPAlMCe1on5J0pSa4hAIE8BJB3onDuQd7praowAo/yahAIBLol0KQqpY5AZ4U9ffp0j9nYapXQOWYyJJNN2ocPH1Y9FOi4Z95XYHb8SaJP9PPhLgSKIrCndUKVKqooSQwEOiHQm9SQqFh7UKUSoRuC3d97Yj+WtIAIHAIQ2E6g4f2NNkBpbwGuB4JdyuFsEA9GbkEgD4GdrZPsNKKnkzYkOlIChEAzBLSnw+pi9CGDsiuT0MOxUbGKe49aESsNhAMBCECgOgIoIdqxTzP9q6ur1bKzfEtYfbAcx50TqHIyYkkJUzMLJfxAoBACO1sn5J1CypFkQKATAsg7OQu6anmnw6rCCDzn20FcEGiPQGOqlHoBnTkmyzF727ihTGW38O7dOx1HVoUV2c553wY+Bz5iL3cWHR1YTEQNgYHAztYJVYqKBAEI5CTQodSQE+8srqpVqVleov/c33v+K3qaCBACnRA4qW3SAheWop5aMYzjexVED2wteWxgHZUqidZtGzcU9xwecmplwz8ESiOgyYY0TW3zptdBr7YGfDoSR3W+PflSnyK061tE/rQhEWESFATaI+AxHru4uLi9vW0vy4lyZBmt7VQrEqU8T7AnTRXzJIlYIACBWgj0rIRoEqQFN9oNupbC2pZO5J0lN+SdJRNcmiGAvLO5KJF3NqPjQQj0QAB5J1YpNy/v9FZV6D1jvRqEA4FuCbSkSulzz+vXr/093bNnz9RT6L++ZQyS/uBfHPSNXp+wjUCGCiNR6/3799K1Xr16VWwVQpVaFg2q1JIJLs0QQJXaXJSMqzej40EI9ECgN6khXZn6x+pDvPkXHXXVe2I/lq56E3LjBPK3TY0D/b/Z04bT/9fB+UtdsvNeZzcsfWr5SOz7ACHllF+apHADgYeHh5ubG9eLIPFaYrcEaIu8uyH2DY/sXCJ/kvJuSZ4L3fJZ2pAlE1wg0DYBWau62pzr6+sq9oasq4B2dhAFZta+WQNTxQKLjyRBoAoC3SohyrhW2Nzd3VVRTBkSibyTATJRQCA1AeSdnYSRd3YC5HEINEwAeSdz4dYr73RYVeg9M78dRAeBxgi0pErp2DHX/kTq1y4vL7WfoGV7Uy0e/fLliwQrYwMrPWcIXLGX8yn/1IqKKnUqMfxDoEACqFI7C8XY7CsWFh3tRM3jEKiOQIdSw7FllFOV6rD3/OPY0iV2CNRLoN4JfxXMtaOPMZ3aEMjos3Zvlu5QGlbt2WQaVnsJkv7NBPT+akOy8/Nzz1sgxVbWZVqVXs4hOTuXyNvX4hvBeujNQkDKmQHhJwTaJqAG1tU+fPz4EeOxU0vfZYk3DWdnBzENqrpry7i9ukyRYAhAIAOB3pQQ7eKpLvjJkyfaGKgr4zFLN4G8k+GNIwoIJCKAvBMFrGv6tgwceWfJBBcINEwAeSdu4TYs7/RZVeg9474ghAaB3gi0oUppOvb8+fNV47E///xTxmDy8OnTJ4vxmCqAloTJFE0LSX/8+CGTM2OVkMaluOz2eMZgY3lDlZqRZEY5A8LP2gmgSkUpQcbVUTASCATaI9Cn1JCuHMtRpbrtPTl/LF31JuT2CWhqbdx8xeitfWTmHOo4eKPffs4fk8wUxCJLjNotG+3TMGl/xkqCNwiUT0AjUbVmlpHxkBftXlbIaTkWldnDP3r/SBvioc0tCHRLQF/4XKvSZTymu4eQUcs/jbeuIZzF+ldj12kGG7i291k9287tLGi9F+NKBTvwnZHy+EBgHNRpUFpXi9RSCQan/GNm61VCZDOmbGrQriU73b7myDtjTR4ukHdmQPhZNQHknVjFh7wTiyThQKAlAsg70UuzVXmn26pC7xn9HSFACHRFoAFVyjUdk+wpizKt991coNr8SFu7StTSB3oLKEle0u6kfe2JdHNq/Q+iSs34oErNgPCzagKuZtCVKRYducgwrnaRwR0CPRPoVmpIV+iFqFI9957Yj6Wr3oTcPgGtCzQudrE0du3zOiWH46rB4EP9nD9mkXJkfCL1KgitWA8S3YzvFPsAFVuIJGwbgZOMx4YodBCZmoWjzB7GbBa1RJ42ZCwXLiAAgZGADjZZ3WxSHg78eqe9J2dL/3///j2mufwLi8HzaItSfnaip7DnvG+G+fbtW72qxrnA5lh40EhAdVgfDt+/f48hmZFYLG8NKCHaklk0xndZapiu1WuMf7FYVR0O8s60+JB3pjS4boAA8k6UQkTeiYKRQCDQGAHknRQFqlF6MNjqJI5uqwq9Z7Ay4wECEPATqF2Vcq37fP36dSyRU+tw9GVHHc27d+/8MIe70lcP3MHQlUJUqSkZVKkpDa4bIIAqFaUQGVdHwUggEGiMQLdSQ9JyLESV6rn3xH4saQ0n8MYJ2EVzS2PXOKwTs2fZtmcIsmpzqZOoWIw0xkVaJ4Vcjmf7Hh5IOeWUGinZT0ALprd1E1dXV3oX+mkGg6hpQ4KI8ACB3ghoS0jXl7wDjcdUCrNvsfpiV1fRWMac7XVP9j1BLOP2uko8dWpfvnxp78RTJ4bwRUDvuMz51FJpSQRAchKoXQnRh9Xz8/OcxCqNy9JNWLrakrNvb9WRd0ouR9J2KgHknVOJufzThrjI4A6Bbgkg7yQqesuYsy55p+eqQu+Z6DUhWAj0Q6B2VUrywvJre4rPQJr36YOObMMsdUOf8qUCFXUKGarUtOBQpaY0uK6dAKpUrBJkXB2LJOFAoBkCPUsNSQuxBFWq897zj6QFTOAQaJuAZWo9ELA0dm2zOil3WnJk9N/P4WMCYllYbF/VaiSc2RvTsMzAia4EAtoOTSeJbU6JdOfNz0Z5cGezY7fEtqSWNsRCCT8Q6IeAjkBxfcNL8dXwJLCzD5mWYd5J4af2HGz84zbvqbNjDN8+p2sy+0ZKG7xp9mfvwTeEzyObCWjVyHCW1OYQePAkAj0rIWo2r6+vZ8bVJ9Gry7Ol3w92tYVn2d6ws1Kn8KIkeXYCyDt2VkGftCFBRHiAQFcEkHfSFXdwzFmXvtF5VaH3TPemEDIEeiBQuyolA62l/dv9/X0iwy0Fq8CNFUNfqYqSWFGlpgWHKjWlwXXVBFClIhYf4+qIMAkKAg0Q6FxqSFqCh6tS9J7YjyWt4QTeOAHL1HpAEGzsGid1YvaW4o4rAB0f6brVnrulvs3WIlcHwT4Ne/78edLcaXygv6RREDgEBgI622EPCr01VddVuyW2hRJtiIUSfiDQCQGdmeM6AiXdV0M729lwt7o9EYKWVHGbdzvYpD7tczrLuD1pUusKfPY61JX45lNL6eQsYjvtlpQQrdKQUbdmNB8+fKhrceqeumHpJpB39hCePvv/iTvIO1MiXCcjgLwTES3yTkSYBAWB2gkg7yQtwZbkHaoKvWfSl4XAIdA8gapVqU+fPt3d3c3KSLsUvXz5cuYY8acCl6JlDFAmZOVIE6hS01Jj0dGUBtdVE0CVilh8jKsjwiQoCNROAKkhaQkerkrRe7ZsP6YJmF5gzRV1xpz2/9D8TUP/J//904X+5PLmzRstUNAJg/b9VJK+EgReFwH70pZgY1dXxlOn1r7ndHVrbfegs9S3qmua2mFj+pPuA6SO4/Hjx1r0rD91H3uKjGchYCFgF5ddoe0PwRWyxd342lqC2umHNmQnQB6HQEsE1CC4RgsyHkv61dCIcTbcrcsSwPKl0/IN0siqHG/2Lk/DyHKSXX5KLNOc8nPRagopnZwlO+saPFFXrYSoUqmP1mljmsX8/v1b+/Yl2graA/DwW5Y3y97pHJ6dZQKYmi2Z4NIDgf3izP4Q9nAup9mhDdlTjjwLgcYIIO8kLdCW5B2qCr1n0peFwCHQA4F6VSl1Z1dXV7My+vjxoxYEzhyj/5Si9fr1a0uwmm3JhMziM4MfVKkRsusz4uhhzwWLjvbQ49kNBPZrSvtD2JDs8RFUqRHFcEEbMgPCTwgcQgCpISn2ElSp/X3f/hD2QN7fe/5rT/RlPquVBzIE1/4ip27UqmmS1u1phnBxcSErszJzR6qKImBfF2jfq76oDB6VmKr3N0oHzbIMt+qaZt/DI6mUI5lv7Fxvbm5kY5yuTAkZAiJgb/FcuDTmkT28625q953NTsTFr7Qhqcua8CFQCwEJDTp5bOzNp8kuxHhMKZwlzzLMm2bk2GvLRLuuHBl52ru8JrNvpLTBW132kxsyWPUjSWdeVZNJkXj7vKCKt0Yqq0Qz/VeTOFwo2Rr8o7iq8li6CXunk6I27gyTqdlOgDxeKQF7M+7KIPLOQIY2xFVDcIdAbwSQd1KXeDPyDlVFVYXeM/X7QvgQaJ6AfTpTmiq1tOCSS7bv5trOXmtGZ597VmuLGmp5zpaw1TQMjqhSI5yk0jeLjkbOXOQhYG/GXelBlRrIMK521RDcIdAbAaSG1CVegipF79mO/ZjMPbXQf8+JcprUaRCgv3fv3mlBg/b/0IBep9CkfhMIv14Clq1ZhtxZ2rt6OURPuX1/owz7BkXP3eYALausqq5pan6NcNJJOTqOcjoysL/jxpTjDQIzAhq9zFw2/Dx2ZaFFE/dkyiJSex6f3qINmdLgGgI9E9A4YXVEVIjxmIpmOdata0xr6XciNu/lVGZ7l8cY8qRSk+ry/v176TAnPYXnDASkiVkmoRlS0kkUy97BlfFiew1VGB0p5ko27iMBy5u1OpgZQyj8gqlZ4QVE8lIQQN6JOP6nDUlRRQkTAjUSQN5JXWrNyDtUFVUVes/U7wvhQ6B5ApWqUjqeRQYP09LRxERmWlOX1NdqgY02dRLAtQrx8CWIqFJjlWDR0YiCi9oJoEqhStVeh0k/BAokgNSQulAOV6XoPdV7/pG6mDOErznhy5cvnz59usd4bJZO2Q9o8qb9cbX/R5SKMgufn20QsA9A7WsN2yCzJxfLAxlcodn5u0Kozj2Y5aprmv3zRrrVcrN1q+k0o+rqHglORCDKO3vsykLLgN5Dzyipe0IYb9GGjCi4gEDPBDQxnJqCjyj0+VO3xp/HXsxSWJ2tkaXfCY5ajy2CbbHbuzzLJ9htaWj1qbdv38rCU9ZKEQ8mbZVVhnzp/VVZqEQyL7bIkLWSo0AJKbl0UqQt2FFGmSqmSLklTKZmFkr4aYxAlHfWMsxOx80+1l1NA/LOKhYcIQCBzQSQdzajsz9o6XeCo1Z7dIl8UlUGsIzAE1UwgoVAJwTqVaVmSztUXh8/fsxcalq4cnFxYYlU00Zto2bxmdpPsH+PMsNNnQtX+PSJLjK4N0wgyjtrmR2kY4gqNWU7691YuDiFwzUE8hBAasjA2dLvBEete9JJ76lvOnWfPybLLnWZsw1FZnVCdUh/WoQkY7BxZZ7KXiMPVUH9zVbvzR6XTZr+tHRGE7nDNwKZpY2fhxNQpTKmYedI1xhLG97smxt1uLhQrZlaLU9B++96Hjz8ll2XTDc1enh4mAFU4384GRLQNoEGeoc942kNzGINrmhD2n5TyB0EjAS098fqlyENL9MZnxvTNvU2G+5GXGo5jSXdtaXlb3Kgbsl4OuzNhywdVn/NZ5MMQsBFYNY1uLzJvckG1pPfVm8h76hkkXdard595gt5B3mnz5pPriGQiADyTiKws2AtKkfhsw+qylCmfByZ1W1+QgACpxKoVJVS6zf7HqRu6xCFObhqcSyRm5ubDx8+jD+PukCVEnlUqaOqH/GmIIAqhSqVol4RJgS6JYDUkKfoD1el6D3Ve1ZsP6aNkK+urlYrq5Yj69xnDff1ZxkiyGZAE0vZoc0sB8bABysybVWi1mF05AICmlcbIVjaO2NQzXvzm3ROs1/dWttp4rdd26vctvAPfGqm7nlSoobdc3fPrdkeHqJ9iMK4Jws8Wx0Bux2yJ2sHtgw7z2iN+DrThnhqCLcg0AkBnV+kWdsss5oYqn0oynhMKZwNdw9sxme4jD9ds+bp4+0dwKWv0dMMeq6rK1BPXrgFAQhkIzDrGjzxdqiEeGjUe6vhzoKpWb3VkpTvIYC8s4fe9FnakCkNriHQJwHknWzlXru8Q1UZqwq954iCCwhAYBuBSlWp5fegpcs2IKc+pS9QMl0zYtRCx8OXHaJKqYgjrlKYVRgWHc2A8DMDAVSpWJAZV8ciSTgQqJcAUkO2sjtclaL3VFn/ka2840akNf2rxmMa4n/58kVLuzTpevXqlcV4TAlTaNrkQ2ug7+/vPZMExaiJn33dWNwsE1qBBFTBxkPtgsmj5gQRDR4q3d/ImLud3ixb/X379m1nLIc8bi93Tyu9J+XiNhP1rq+v9wTIsxCwELB3Ip7QDhR5d1pHR3ydaUM8NYRbEOiBgGZ/2rhxllO1sWocSjMeUyJnUohlgDfL2rE/gzvxHNgxpSMzKzVPRE1m35NfbkEAAlEI2Eez1fUaUfi0F4ilHJF3tpU78s42bjy1kwDyzk6A4+P2DjGipjTGrgvakCkNriGQnwDyTk7mVcs7VJVpVaH3nNLgGgIQ2EDA3oxY1IwNCdj2yNJaTJsuaWO7cfnftmC3PTUzGfIEsvyS5fGc6JalHFGltsFnRrmNG0/tJIAqtRPg+Li9Q0SVGqFxAYGWCCA15CzNw1Upek8Vd332YzLC0ZRvafCtGY56cZ0kJrOxzfVYM0mFoHBc3bysC7QaTH42R8GDjRGwrw4MNnmNkdmcnZkNjyecDnfdttQ3+9pWD9v8t5atuisNiVaBL0W9w3d+chHAvSUCUTYzcA1aMoCyCyiriYmYctqQVcI4QqATAre3t8u9RQbjsQJPwVrOJasb0wZHm5Yha3WV0z6bazL71ZUXCYZAdQRQQqorsp0JtnQWwQ53ZxoSPc7ULBFYgi2cAPJOrAKiDYlFknAgUCMB5J3MpRYcbVqGrJnTPERHVZlhp/ecAeEnBCBwKoEaVSmtG1ztyOSoVlELP54+farjI05Fsdm/fZmiUnj4zuOWLn4V72Y+2R6kT8yGmoiKIoAqFas4aENikSQcCNRIAKkhc6kFR5uWIeueNNN7il5l9mM6IkzVYlZ1tDTw48eP2sUhllGBwtGqPp1jtlq9dNTG+fm5zitbvYtjbwTs7dTOQ1r6ATt7wV0Z14tvPGDQFUKN7pblxUaApWXfqEtGtDaZElDnMpsHvn//fuqBawgkIhClHbu8vEyUvGCwxjd3NRx1oBHtOowpoQ1ZLQscIVA1AU0Dl81gscZjQj0bcsjFPqEopKSCTa5l98pC8mJPhn2MXV2B2iHgEwIQSEfA2Mj0qYSkw35gyMg7TM0OrH5EnYIA8k4sqsG5xhARbUgs4IQDgXIIIO/kL4tgk1umvENVWVaVYFEOj9B7LtHhAgEIDARqVKWW31mWpamTvrSD/NI9kYu933StRUyUsGWwqFL0ictagUvVBFClYhUf4+pYJAkHAtURQGrIX2TBJtc+ut6WeHpPcavJfkybcMhwa2aEo1qi2WyKU2K0QciPHz9ca7+0YUnO3Uq2VXGeykDAVUOWUdt3rF8+24+LOmNjZi2ihjGoirxZ+i2jwFdUru3lnkjKmR0+pjV5tPBF1ZC2E7NzvHtxcWFpGRIx3HP+2OvXr2OlijYkFknCgUB1BGQBvhwblGw8JsKz75rVWQJYtsa0T5EqqnIzIcKT8p09uydkbkEAAq0SsI9m+1RCmix3yyQOeWdD0SPvbIDGI7EI7BwEIu+oIOwd4nIaGKUcaUOiYCQQCGwggLyzAdrORyqVd6gqy3Kn91wywQUCEDiJgL0ZKUqVMn6h1ueYbFvD2ycps49EJ5VXFM+oUvbCOgk4M8qTcOE5LgFUqf087R0ibch+2oQAgaIIIDXkL45CVCl6z5rsxzQdnX0410c1dd6Wuc22Kq5jMTTtdNUS7VaSwm5tW1J56igCdpVkVnuPSnDh8RqFHuXC9WIWnsH9yQtmvMaaZi/3FNMwjQLv7u6mRTNTdqa3uM5JQF28DPnUF6ujf/TfP11rnzAdGZwzGanjsvcjqyn5/Pnzqnsex+BuEJ5kRLQfow3xcOYWBBomIE1BTejMqkeWS2oTIh5vGBeg0jxrOasztbIMNXd2bXGZxwrNkvEhrurKNBYiwoEABDYTsI9mg4LA5jTwYH4CwdK0dz35E++K0V6ZkXdcDJt0R96xFCvyjijRhliqCn4g0B4B5J1DytQy1CxN3qGqrFYVes9VLDhCAAJ2AvZmJKhj2CPd79PSkQ2xvH//fn90lhDsQsfsI5El8Oh+gqVpJxw9bZsDtFdme2HZE8OiSQIYSAAAIABJREFUIzurzD5RpSzAUaVEiTbEUlXwA4H2CCA1HFKmlqFmBlVqZxQN9J7V2I/JUmtWabTsOMMKcq1Z1+YfrhVgqgHZdis55EUl0iABV91YPjirwEsPuIiAXSvZ2XzXSzuYcfuUphwI9nJ//vx59GRfXV1Nw+TwsSmNo64l4qisVdtlqq3Gc7QN0LU65cvLS/XOnz59Oip5cePdI1B++fIlnRV9MJsqpqAfl4e4+2rThrg44w6BhgnUqOOoOJb7SgaHdqUVomWomWLAdjgH+2nSxZovHs6QBEAAAi4C9tFsdb2GK8u4i0CwNC19bmkk7ZU5xWgBeae0+qD0IO8YCwV5ZwBFG2KsMHiDQEsEkHeOKk3LUDPFgG1zfqkqLnT0ni4yuEMAAkYC9mYkqGMYY4zizb74SssM9nzRtqfWzseeeHvsp/oMptYyVDg10tT+7ZU5xSAHVSp1+W4IH1XKCA1VagBFG2KsMHiDQEsEkBqOKk3LUDPFgG2WX5bs1mE/Jjuxma2elh1nWziuldmqr7IomNWe4aeOqclgxrYaNY4lEMB+LG4pWPqGIcbgjjhxE1ZOaMF+a7S0KSfNwZQYNTL76xaMcfSgBny2kjvbHlRjGriYEVD/LsnSPzlXPZcG9+rVq9mzNf7cnAvpOJufjQJKCdgcTtxT/mhDNhcED0KgXgIaEc3efY0TNJI80KrWAnM2q9Uj1Y1pZ9iXua4uR8ssrLoEMz485dINVsPEEQIQgMBAACWkz5qAvBO33JF34vKMEhryjhEj8s4IyjjkRiIeiXEBgQYIIO8cVYjBJrc0eYeq4qoqwaIcHqT3dAHEHQIQqFSVOmlJjD2Pe+rDSR+ndFbVnrj2P4sqtZ/hNARUqSmNQq5RpYwFgSo1gmJcPaLgAgL9EEBqOKqsg01uHlVq87LbZnrPCuzHZOWpo8amNVUKV2aTLc30PIukdRDK4bO7KZ/h+u3bt9r4/NGjR0r8y5cvHx4eln5w2U/ArgIEW739iWkgBL/FyDSD3e7rb+kd82yhNC2OndfG8xyCMtaGZMz6F+HVcZcbwuGRWASk48w2Z/KEfHd3l2GzAU8CYt2SVfxJQQ02EptHsSfF5fE8s730+Jzd0rsct+BoQ2aE+QmB5gmoAZwNGoeG0T4yPwSRRmjLljPF6o2kuQtOaoL7ViZNXrrAgxkfoq6uQNMRI2QIQMBOYNapeR7sVgnxMKn3FvJO3LJD3onLc39oyDsWhsg7M0rIOzMg/IRA8wSQdw4s4qDKUZS8Q1XxVBV6Tw8cbkEAAhYCPahSJxmbWaC5/Nh3l8uWJFdSUaVcZLa5o0pt45buKVQpC1tUqRklxtUzIPyEQPMEkBoOLOJyVKnOl+xWYD8m66zp3Ekzrvv7+/x1VyZYsxH/NA3n5+fTn8dey1RMSydvbm6G10z0tE5RKZRF2bEJazV24xrBaTVuFcXOfNntMC1yxs7EFPu4ZblYni2UIiIKjgmGuKKXu1rF2Yu5PBUkYjYJKkhAC+vtxmNDaBK1G+jdNNQJwhk86C34+PGjWsu49lfG2KfeZN5v/6IwfVDXysLMZedP2pCdAHkcAnURkKW37IenaVbbqMFP+cZjq9PJopbjTKm6roONf/QBmyslmd1ng0ZX7NUVqCsjuEMAAtkIoIRkQ11aRMg7EUsEeScizChBIe8EMSLvrCJC3lnFgiMEWiWAvHNsyVYk71BV/FWF3tPPh7sQgICfQL2qlHGNlj/70e+enZ0ZwzRaKRhD2+ANVWoDNNcjqFIuMke5o0oFyaNKrSJiXL2KBUcItEoAqeHYki1Hlep8ye6/jq0HwdiXe7RrxqX1gtFPrgimRB7ev3+vU8hW141pDKEpwYcPHyzhJPWjGb7LmE0WZeImQ7ikCegwcA2sLYNIi58O6U2zHOwYRs+dr8vUi7w8vGKEows7yelT5V/bFTdLXtRaqlWc+ry+vj7cJmeang6vVxfWBzmoHNUmaFuIoM9iPSjxkrmX3YQ2OVDWpCCr8quvkR+LmJsnm5uNLZWpo3JBG5KnbhALBJIS0IRr1v6oedS46CjjMRnTDvkdv/Zptqjr4b8adl3ov8zbVmeRevaolG8upmVvNQtKI9WZSwM/6/2O3gB8sgCB5gnY5++dKyFN1gTknSjFirwTBWPcQJB3ZjyRd2ZAdv5E3tkJkMchUAIB5J3DS6EWeYeqEquq0HvGIkk4EGiMQL2q1En2Yyd53lPE9vPH9sQS61lUqSgkUaWiYIwbCKrUjCeq1AzIzp+Mq3cC5HEIlEAAqeHwUihHlep8yW7p9mPv3r2bVVZVncFRkxmdX5FzCbLW9smEzHU0itavawyaMz0zMsNPv0GkTO+wH1vltsfRLjdogWl1K0T3kDn1WfupWU0uS7XjGtZJe/zbSXoCyXlLL5FdnYyVsFlrqTRodBgrcMLZQECHZ26uBhoYVG0/JlwyX1wOMGQRITOJMjuOmf2GscSlm2970B8+bYifD3ch0AyB29vb5fRQfUdcoTYnLg3qcka3Py5t7xIM5PAZcTCFGzwEBawxTKw7RhRcQAACRgL2+XvnSoiRZ13ekHeilBfyThSMEQNB3kHe2VydkHc2o+NBCNRFAHnn8PKqRd6hqliqCr2nhRJ+IAABF4F6VSmZQ9i/OGdbReDaRtDF/1h3VKko/FGlomCMGAiqFKrU5urEuHozOh6EQF0EkBoOL6/SVKmel+z+cXht8CRgefjY1LMWVWtt1rjj+/RWumsdXOjZMmQ5CEuXktWQg+Ng+/x/NXwcVwloBLnqvnS0rztcPtuDi910pLq1tnGLL7gstbqaZlz27Wl+TyWsxnxW32SQfGog+I9LQBbOmwNUndf4fvPjJTyoOrnsTaQyb9seKXWONN7Y1s4kMoejDUld4oQPgRIIqOWZfYYpIVU707Bs+XcGmPrx4HSyVdsGe69XXZmmrjOEDwEIBAnMZqYe/50rIR4y9d5C3tlfdsg7+xlGDwF5ZzkgRN4xVjPkHSMovEGgagLIOyUUXxXyDlXFWFXoPY2g8AYBCKwSqFeV0rbpxqUjOT+1278jGFvv1VKL5YgqtZ8kqtR+htFDQJVCldpcqYwts7H3sSSDNsRCCT8QiEsAqSEuz22hlaZK9bxkt2j7seB+IfrwttyBflultD/lmV7KpE1NjD2o6D6DxJbDxOhp6DDA4Lx6ZBJs+0affV7Y+TR5rIG90IMLc9U26px0e4CH+zQ2TcbZWjA7MjSatZZq2DmbMcgttYcvX77siSL/eGBPalefXTVilML16dOnVf8HOm6jrbYr0QZvtCEHVgaihkAeAtpY5Pz8PE9cOWOxzyNypsoTV/Bzcqu2DcbvvvpmUOapoZ4y5RYEIHA4AZSQw4vgwAQg7+yEj7yzE2Cix5F3kHc2Vy3knc3oeBACtRBA3imkpMqXd6gq9qpC72lnhU8IQGBJoGpVyjL3lGL//v37ZcYPd4lofrA5L6hSm9END6JK7QSY6HFLy+CJetsyGE+A+W+hSm1mzrh6MzoehEAtBJAaCimpAlWpbnvPou3HLKM6i5+49d5jP6aIjj2CLLiPQnAGGJdVJ6E9f/7cmFPjukNjaI15k72TrJ4smWp1Waol74MfLUsNzluCHa09ugw+jWUaRUdTTZudXiKYBdrnZMBeWhTGFsCVbDWwGui77lbhLiPGi4uLZVI1tDjWOn2WJCVmQwuj9zfdmI02ZFZG/IRAYwTUd7c6izE2X+UUaPBz8myUVU7Kd6bE2PFVZxC4EwuPQwAC+wmghOxnWHUIyDt7ig95Zw+9pM8i7yDvbK5gxvkREvFmwjwIgWMJIO8cy38ae+HyDlVlWljBa3rPICI8QAACLgK1q1Kaea0u9Bzzq0Ug6vKy7fj2999/j1EHL0rYLxtVKlhMHg+oUh44x95ClUKV2lwDGVdvRseDEKiCAFJDOcVUoCrVbe9Zrv2YVidbRnUWP3GrviZynhGD1q8ftcjbEm+rKy/jFvGG0ILGPEOY2I952BoXZSoE1mUKQvBd1nGIHtql3QpmJ1aCJdstTy+5v7+PFT7hbCagYfrmZ8cH05knjVGkvtDJeKuLYFRvtYVV6tiN4W/bdUmNUjqBnjbEWHZ4g0CNBIa+O/+kLw8r4yQiT2IssQRH7PadNSzRlePHOI/zCAXl5IWUQAACRREItqtjalFCRhSNXQTnMsg7qyWOvLOKpQRH5J2hFJB3ttXGYJO4LdjlU7QhSya4QCA1AeSd1IRPCj84DTlQ3qGqnFSU8kzveSox/EMAAiOBYHcw+ixWlXrz5s2PHz+WLaG+tl9fX2t+mtNMK7gQduRZzoehJboxkcMFqtQMyPCTGeUqlhIcUaWGUkCV2lYbg03itmCXT9GGLJngAoHUBJAaUhM+KfzgNOQQVarP3rNc+7GS5yH+XdVvbm5Oeh9ieQ4S0yQ55/Q4Vr6qCMc4iAy2fVVkNlEi7XqKkXaidBYS7OohRdO02XlOnzrqWk2TRSYzrtx15UJjQVWeWSCyOKJhdBGrzj14CGf5OZKFlas319ijhIPyPnz4sKEv0/ZvSQf3tCHl121SCIHNBJZ99+agCnywrkFI8JzPhkfpswGkqy4V+x3dlWDcIQCBwwnYZ+4Nt7GHl8KxCUDe2cAfeWcDtLoeQd7JUF7IO7MRPhJxhlpHFJ0TQN4ppwIULu9QVU6tKnwcOZUY/iEAgZFAG6qUmkHttP7r1y9tGazv0RrYy6JMuoGmPGNO81y4PvEvYy9H5UOVWpZO0AVVKoiodg+oUhlKEFUKVSpDNSMKCEwJIDVMaRx7Xawq1eeS3XLtx4yrky0mB9FrvH86p2lhlC0NTk12cDrqT/ap0eF/SsC40/xs/DcNgWvjKy9Q1GRB0KGZ/jpj5+kPJ9vdoDillOw5e0Q6jlb0zrC8f//+1atX2fJIRB4CURbQq409pP/15GvDLdlZSd1effDq6iq/2D1NifBuOHxML5q2f5uGk+KaNiQFVcKEwOEENOCZ9d2HJyliAg6Zye5Jf3C+aWmK9yTgqGftowvjrPCojBAvBCBQIAF7N4cSUmDxRUkS8s6pGJF3TiWW2T/yzggceWdEcdKFZU6BRHwSUjxDoAQCyDsllMKYhpLlHarKWEwnXdB7noQLzxCAwEigJVVKyz3Vieh7tNZ+RJmWjpTsF8EedgzK0m6PnpNeoEqdihdV6lRimf1Hef1ZdJS61Fh0NOt/WbiYusoRPgSQGoqqA8Ex84FD5Q6/6ZRrP2a0tDmkugTP0Mi/G4FmKbPhxfK1Z63JkkksF/tO8/bVh7HSVks4xv2NdIye1J9aMpU0ncH1qUFz7aTJOzVwi1GKsV9YRj3oOLPHX79+/fbt26VnXI4iEGUZ/ayUj8rLznilbl9fX68GojdFwreq9OrdpI6K9Pz8/NQolJE8LxptyKlFg38IlE9AzV1QOyg/F54UBsdynmcPuRUsjlbnm8GJ9lAcHPd9SLUkUgjUTgAlpPYSjJL+4JAAeWfkjLwzoij5AnlnLB3knRGF/QJ5x84KnxCohQDyTmklVay8Q1XZXFXoPTej40EIdE4AVSpuBTB+R1CkQautuAnzh4Yq5eczvYsqNaVR7DWq1Fg0qFIjCvsF42o7K3xCoBYCSA2llVSxqtQAqrfes1z7MeOQztJzp3gH/JMoHYqdIlJPmJa5favr+TxYst0KmhSOKWnDtmHMTqwLzbSN+4ZSjUfml5eX4/XqRbC7XX3qKEeZBboMZsYkbXt9tNBKFp6zZ2V7/OnTpzFkLkogEOXttiuzJWTZkwadM+Z6I2SjrjHSw8OD5/EUt1RAs/coGIuykO3ANNqQYHHgAQJ1EZDpaf4tOTIjMk54M6fKE51/ytmw9ZSx+7NvKeKBzC0IQKArAighXRW3J7PIOx4401vIO1MaJV8j70xLB3lnSsNyjbxjoYQfCFREAHmnwMIqU96hquypKvSee+jxLAS6JYAqFbfo7R/uo0yZIyYeVcoIE1XKCOpwb1FeMRYdpStHFh1N2bJwcUqDawikIIDUkILqzjDLVKWmmerqm0659mOWg8U+fvwoRWxaeNmu/av9NJTUfDtbYhRR0FCk4fV8OTl74vKbFI4PNjPNGHMU5cLfMUyjiDLZmwZY73UQRbBZKC3vQXvgDaa56tGXxmM6eez29ra07JMelct+CPbGZH9cqUPwjEdlcKujwLRJRrbBxobTnHXMurKQmtI0fNqQKQ2uIVA1Adl439zcVJ0FS+LrMjfSKcr+7R6CXxktTMr0YxxdBAfnZeaOVEEAAgcSMDYvSiEtzIHFlCHqYPki76gUkHcyVMVYUSDvzEgi78yABH8i7wQR4QECtRBA3imwpMqUd6gq+6sKved+hoQAgd4IoErFLfHPnz8bA7SshDQGFcUbqpQFI6qUhVIhflClZgWBKjUDEvzJuDqICA8QqIUAUkOBJVWmKrUE1U/vWa79mE6Ck8nTsmxGF4355Gf8mfnCbz+mxGywc9iTheBKguCsb0/sPCsCxgWgdiGmK6p2szoj5x7o6dQ7fyMZbBZKoyR7YH/LqVXLdrsvDTiEaDm1U9+hAWJpeSc9IqDy2t9VGU8IqQW4xqMylXelVifznJ2dabeMpFZkClxFc2p7ondZCXOlPJE7bUgisAQLgcwE1OxcXV1ljvSQ6IzbTxyStmWkwY5gfye+jLQQF+NUpa4CLYQtyYBA5wSMzYsooYS0XVWQd/zli7zj51PgXeSdZaEg7yyZeFyQdzxwuAWBiggg75RZWAXKO1SVKFWF3jMKRgKBQFcEUKUiFrf6Mn21twSo5T0HrnJcTSGq1CqW0RFVakRRywWq1LKkUKWWTDwujKs9cLgFgYoIIDWUWVgFqlIuUL30nr8L/pOljcs6Qsupj024Zz33UKW0a0i2FP769ctVj0f3w4llo3FURH67l7EgZHl4VApLjte+y07JuciftiA3taL5U7Uzxuvr6/F9WV6oU1CL549CuXaRoSX0ozv87o8fP5aFfpKLasjhuYieAM9waIQjw0jRix71/f29ayQ2Rj27kP9jWx7akOjVoJkAdSberLoOPxmblVbEwXnWajnW6FgaeX96XIOrkbz/8arvjnn0X1SdRxIPAQgcQiDYtI7NziHJyx+pZT4oaPkTliHGYGU4dpK1jQBTs23c2njK8jqPTdzqBfJO3JqAvDOrZkjEcStY5tCQdzID3xwd8s5mdEkfDA47k8a+GjhVZRXLNkdG4Nu49fAUvWcPpXxqHoM9wjiEPjXkDv27XrGR4XhR5kwkWBlQpcYSHC7KLMcOXz1XllGlVsmw6GgVi8uRcbWLDO6uTp9FR6XVDaSG0kpkSE9w2FlaspvvPf+f0ojP0iM7ATW72stcjaz+dKF3O2g8MAskxU99cpvNEGY/c37jDCZGaUuxrDwF2HrDtFjxDZWk3jymS7ne7tkbtPpTLUC6NNQYcvDdV/tZY778YwXVFmV8mS+1cuogXGdfHG7TskwwLqsEgrV62TiocEfHnJ3vavoTOaqLcdXtMe+60MknsYZJeqH8b+I03vFajyQicFKw/pTThpwEsyXPSDm1lKZfkB0bnNov1BbVUiJDOv3AC2n/UyCVJOTP+3C3ugJNwYowIQCBUwmo6bC0MP0oIZZP+632OMGJMPLO+LIg75za1BzlP1irxzIdL5B3RhTIO0O9Rd456v0tPF7kncILaEwe8s6IoqiLsa9ZvThksE1ViVtD6D3j8mwmNHrPZooyYkZQpfLDLHYZQ3D+jio1DpxQpSK+OEmDCtbqsUzHC1SpEQWq1FA5GVcnfUnrDZxxdS1lh9RQZkmNfc3qxSGqVBBU20t2S7cfCxbPUR4sy8iy2bkF27tiJ6JHFV+ieI0iiypPogTUG+xql7B0VFWvN4+JUj6dxC6JaV6XKN7UwVqaNQ0adOaS/iubfg7yk61BTk2mh/Dtao5WUqpkVQ2mlb9hRPbtMURGs9Zt3Y2e0iszRWq51juoczjLgU8bUk5ZlJMSpJxyysKfklmrbmmCavRTlzFAcPJbVBfgr2Cn3jV2vqq3p4aMfwhAAALG/qsfJaRn+zG9Dn5ZA3lneF+Qd+pqOZF3XOVlHGGq2iPvIO+4alHP7sg7tZQ+8k6BJVWmvENViV5V6D2jI20gQHrPBgoxehZQpWIh1ccRI0y9ibEijR4OqhSLjqJXqsMDRJVyFQGqlIvM0p1x9ZIJLoyra6kDSA0FllSZqpQRVKu9J/Zjxgow9xaszZoiajA6fyzN76DZkqY6aWIm1P9DwLjgXq3J/3ms+x+Wt2nQXLK9UxWVSXC4U1FeZkm1a20eSU7NI9VmBraKn8HDryRijm3pbNJeRQY3J3JpL+ep/8MtLTYSIuFSY+sypBRwvXHqxfzqsCsuNUSukDfndP+DtCH7GTYWAlJOLQUaHNu42qK63NUy11IiSuesq12irigvpybVWCEZcJ4KFv8QgABKyLIOdG4/FuxxlsRqcWFqVktJpUgn8o6LKvKOi8zSnTZkyaRzF+SdWipAcGyz1BZqdEHe2V8hqSr7GS5DoPdcMunchd6z8wqwzD6q1JLJZpfgar1hhFP4xkDB7ngzn8MfpE88vAgOTACqlAs+qpSLzNKdNmTJpHMXxtW1VIDg2KZGDWqZZlSpnBWyyd4T+7GNVciypkEdxsbQT3lM9XLZNMxcxkX2pwSM35MJiPOM/OpP9U8nB930A0Zugtk0ho2Z01rV1Wo2Ola9mHVDvztmXFIdTd/GWlXMY+pq1ZNOz5dTscrGSVP0aRpn0zNVm+ndJq9FRlZhY20/9UJGYvoTTP2d+uzMv5KhxBQLmTak2KI5JGGztmKszHoRDkkPkboIdCLl1DVKUV88vjLLi7Y3K/HnfaTRw/DD9c7iDgEIbCOAErLkZtFaG+50kHfGXnV2oeF6XQOnZd3GBXnHVQeQd1xkZu7IOzMgnf9E3qmlAiDvFFhSfonjqJE2VSVRVaH3TAS20mDpPSstuHTJRpWKxdZOsuTv6aKBKjUTo8afqFKxXpYDw0GVcsFHlXKRmbkzrp4B6fwn4+paKgBSQ4ElVaYqdSqoxnpP7DFOrQD/v3/Vg3HC4LpQM7Qx9FMes1i6K7WnBInfjQQ0ZHRVhqm7msKNETT6mLHDlpVCowD2Zkt2INMKNrvO0xDtzYP3ebVgyoU/m9Ncq6rM7Iu8wXOzegKzQ1HUFFefJVsG9Grom+608ue8VtTanc6W0oN90YYcXADFRI+UU0xRkJDKCATnOFXvVhAsDEvfyvwuiBEPEIDAkgBKyJKJxu3BVveoVa3L1KZw8eseyDspmBNmUQSQd4JtYAoPyDtFvQUkxkIAecdCCT8QWBLoXN5ZAunEhY8jnRR0MJv0nkFEvXlAlYpS4upb/UrOOIPTOxglxqSB+POCKpUUPoGXQABVamyycl6gSpVQ+UnDSQQYV5+EC88QGAk0pko1s2T3Xzl7/Zbi+ueff4LZ+euvv4J+9nv4z3/+4w9E07wnT574/XA3CoHHjx9r95FguX///j1KdM0EIgsES172HLZjCb9ePxJrbm5uXOmXJdWnT59cd6twVwumLOjv27dvavFUYfSWqREe3jU1cXrvzs7OtHJXleTly5dVZIpERiQw65HVFEcMvOSg9Grc3t7+/fffn//7F+x9ouRFb9zl5aXks4qGFrQhUYqeQCAAgW4J+PcrUb/Q8OhLg09LuTNPsVDCDwQgMCOAEjIDwk8RQN5B3un8RUDeQd7xvwLIO34+3IUABCDgJ9CzvOMn0/Zdes+2y5fcQWAzAVSpzeimD0rGmU1jp3fHa30+ePv27fiz2AtUKVSpYitnnoTNXmcWHSXFzqKjpHgJHAIQgECBBBpTpSS2tLFkF/uxhC9LnpXcQfsxVrMlLONF0NoawWPJM3rXSsTnz5+PPzu/MBrUUZNd9US2HJ5ap1luM/VNbw0vjqsa9Owe3KKgbTiSriQ6609vukbbd3d3iYYf6uAkHFdtJEAb0va7QO4gAIFEBNSzeELWQNRzt/ZbfEevvQRJPwRKJoASUnLpHJU25J2jyBNvIQSQd5B3jFUReccICm8QgAAEpgR6lnemHLq9pvfstujJOARWCaBKrWI5yfHh4cHftw6hySTJv1j2pEiTekaVSoqXwMsngCqFKmWspYyrjaDwBgEIQGBKwD9yrnTRUQNLdrEfm9bSE64tA0eLnxOiXPOqU0eCy8Sxulkjl8pNtD2WPGOssvrTgHL82fPFz58/LdnX5hMQc4ESGQlPnqZAmhT0XPRwb4DAdCsgtRUN5GhbFvSa6+/Dhw8aG+itV0cj9d/TMlhiUaemPx3uV7XZmCWn+IEABCAAgVUC6lP8+5XItHj1wTYc/Xkf80gvOaLgAgIQMBJACTGC6s2bJnTIO70VOvmdEkDeGWj8V91B3plWDa4hAAEIQGAvgc7lnb34eB4CEIBAWwRQpaKUp2WRq9Yt3N/f13KKEapUlIpBIPUSQJUayg5Vqt46TMohAAEIFEugeVWq3t4T+7GNb8104LgxiBiPWRa0aeV3jKgIw0TAuHZQBaedG0whtu7JUofFgGrsrwhaufvu3TuXHxlwy6TEdRd3CNROYGqtfXZ2Vnt29qdfMvSb//4NQelcMh2fIkOy4U8DmIHYOJKReD1w08WLFy+0YFF/shnTYbv7E0MIEIAABCBQNQH/1pjqLCSFVJ1Bf+ItUxXmKX6G3IUABFYJWJoXPUgLs0qvbUfknbbLl9z5CSDvzPgg78yA8BMCEIAABDYT6Fze2cyNByEAAQg0SQBVan+xvnr1avzO7glN/W9dX9tRpTylya3mCaBKzYoYVWoGhJ8QgAAEILCZQD+qVHW9Zxf2Y7JfHMd5WiGtQtpclccHxwBHl+WFZca4fOokl+DcXmvB65qRnpT9Mj1rfU+wXLSUv8zE50+VjsexRMqqKT9HZHsZAAAgAElEQVQlv5QjoxEZkLS9utfPh7ttE5j2tjJ8ajuzG3I3bHKw4UEegQAEIAABCPjPkdcQtGFEkhGmYwxXTi8uLly3cIcABCDgIoAS4iKDO/IOdaBnAtOhF/LOsiYg7yyZ4AIBCEAAAkYCPcs7RkR4gwAEINAPAVSpnWX96dMnf8c6hK9lssbNx3emJ+LjqFIRYRJUdQRQpfxFhirl58NdCEAAAhDwEPAPnhtedFR+7/mHp9gqvfXw8KCTdrThh+jLVOzRo0eyGXv6v3+6lovcZVWlwzlub2+1LGxDTmWPseGp6I8E7ZSwuonOPBigZQWhJh7Gc+GD0dXuwWhKZzn/vXYUe9KvNs3flX7+/HlP+DwLgZIJTHtkFhiVXFKkDQIQgAAE6iLgP0deO5VoQl1Xjk5KbXCuPYTGPOUkqniGAAQGAigh1AQXAeQdFxnceyCAvNNDKZNHCEAAAhDIT6BzeSc/cGKEAAQgUDgBVKk9BaRdm6+uroIhyHhMSxaD3krzgCpVWomQnpwEUKVy0iYuCEAAAhDohwCqVMll3Yj9mCZpb9++lUmYbMPOz8/fvXsnm0XtmzLdHmBaDHLXyE8GFVrsJYsyPSiTs6mH4PV04Bj0nMiDXq1gMrAfSwTfE6xxBaFxPaInojZuWfY3evbsmaSKNvKbLhfX19eewP3HgHoe5BYECicws8XFfqzw8iJ5EIAABCBQEQH/ANK/eUFF2XQl1TJfY57iooc7BCDgJ4AS4ufT+V3knc4rQLfZR97ptujJOAQgAAEIpCbQubyTGi/hQwACEKiOAKrU5iLTCj3LArz7+/sajccGLKhSm6sHD1ZNAFWq6uIj8RCAAAQgUDIBVKmSS6du+zGZjWnLcxmWvHjx4ubmJmhM5SoJPSiTM4VjtyLbHJcrDRvcLQvaLNPXDVHziIeAKpLWEXo8DLcsxRcMpHYPszmYKztGkzzX4524yw7W877LaFZnM3aCgmx2RWCmcWM/1lXpk1kIQAACEEhKwH+ALfZjgs88JWkNJHAItEoAJaTVko2VL+SdWCQJpy4CyDt1lRephQAEIACBigh0Lu9UVFIkFQIQgEAGAqhSeyBrNY5rC/sxWBmPvXz5cvxZ3QWqVHVFRoKjEECVioKRQCAAAQhAAAJLAqhSSybluNRqP/bp06fnz5/LbEzVKzhDG3D/+3//XPQVzmBFZrGyiGg/pk1KZAWnaZgOTzvpz7JY7enTpyeFqWTc3t66EOFuJGApGh2RZwytYW+zOZgrpxcXF65buE8J+HcD8nfG03C4hkBFBL5+/TpNrcV8d+qfawhAAAIQgAAEVgnoQ7JnrK4PpZo5rj7YhqPlrG/llHlKG8VNLiCQmYCndZ2mhBZmSqO3a+Sd3kqc/IoA8g7VAAIQgAAEIJCCQOfyTgqkhAkBCECgagKoUpuLT0eK+elpQaImtlUbjw1wUKU2VxIerJcAqlS9ZUfKIQABCECgZAKoUiWXjtJWn/2YLMd0vtPV1ZV/bqYV5JrV6PA7DfJ+//dPK8CGv+Gn3D9+/KjVGJrFTQtJVmTn5+dv376dOs6uFY7FaG0W8iyQ8aeM1mTXEdEgbQx5w4WSYbF92hByV48YV/lYLBXb5jabg61mVqcJtb04dTXX2xylRnkOX5LJotqubSHzFASKJTAbDNBcFFtSJAwCxRIwjtiLTT8Jg0AiAjrf2xOy/wui58FablkOi2aeUktpkk4IlEYAJaS0EikwPcg7BRYKSUpNAHknNWHCh0DzBJB3mi9iMriNQOfyzjZoPAWBfgjQe/ZT1mNOUaVGFCddaAGhf39wfSzQWjttgn9SsGV6RpUqs1xIVVICqFJJ8RI4BHogwLi6h1ImjxsIoEptgJbzkZrsx3Qu1mA55rHd0j7osgr79evXt2/fPnz4oC1AXDM0uevUL4UpgwqZmc1OLFHF9ewLYrT1Ojs7s5SlZYpuCSeiH4xMdsKUAcOsRq0GaFmVuPpgM44WAkZjvGaY7MyIfy2v2rqd4fM4BEojMO1DNQYoLXmkBwIQgAAEIFApAc+4UZ9CPZPlSvM7S7Yn+6NP5ikjCi4gAIGTCKCEnISrW8/IO90WfbcZR97ptujJOAQgAAEIJCXg0Td6kHeSsiVwCEAAAjUSQJXaUGra496/8lVLFHS0glYzbgi8zEdQpcosF1KVjgCqVDq2hAwBCEAAAj0TQJUqvPTrsB+TMZjMvXQulsdyTIu3fvz4oQOdZBV26sRMZmaKQpV1agqsmbPcV8tvOnBc9TA4Snj13B1veTI1+sl5IQinAsyZvFrishzj5t+ippac7knnbA+P1aAsJFcf7NNRDaAn435hy/MgtyBQJgH13dM+1GK4W2ZGSBUEIJCBwHScP43OuOPD9BGuIdA8AW2zMu1hZ/l9//79zKW9n5bv6K9fv24v4+QIAhDIQAAlJAPkBqJA3mmgEMmCnQDyjp0VPiEAAeQd6gAE7ASQd+ys8AmBtgnQe7ZdviflDlXqJFzyLOOxq6srz1P6TKBlih4PNd5Claqx1EjzZgKoUpvR8SAEOiTAuLrDQifLmwmgSm1Gl+3BCuzHdBL0ixcvPPNYrReXQZdqmw592gNO1mI6WGy6ibjMe1bnRZ7ETBNgtB8ravmdOrnPnz9Pc8H1NgLTiuQKQfVN+9C47jbvbsm7XiLXEYLN89mcQU+ToirXnnq1GRQPNkBgtksB5481UKZkAQLpCGhCsRo4pqerWHDsnIBnPKnxuWublWagacDsMZ8bsikOO/WHZnCREQhA4CQCKCEn4ercs6c7Rt7pvG60l33knfbKlBxBIB0B5J10bAm5PQKe8WQP8k57BUqOILCZAL3nZnSNPYgqdWqBBo3HPn78KD+nBluFf88oAlWqihIkkXYCqFJ2VviEAAQYV1MHIGAn4BlPokrZMSb1+a+koe8MXCb+OnpIcw9XODJ20jDu5cuXLg+nuuvcLdmhaT3ceDCUjKm0Hn22Qs54/pjL4HiWKgX++/dvzdWDa9SmDypVfv/y4HkDp0GN10owa+BGGjsvRFLLkYOmhtrYvlvmbOq/s465HpfNrd59V/ugI8gitpmuNOAOgTwEZs0IdTsPdmKBQKUEXBbpmJ5WWqAkOx0BTcM9s5jr6+t0URcS8myAsZoqDh9bxYIjBCAQJEALE0SEh5EA8s6IgovmCczaRuSd5kucDEJgDwHknT30eLYrAsg7XRU3mYWAnwC9p59PP3dnM6/VjKN7j1iCxmP39/cNz15RpcaawEXzBGZtY8PvdfNFSQYhkIEA4+oMkImiDQKoUlWU4yNZLpWZ0OBkTGs9ZTwmi68U6Z+akMmqSjZs04gePXpkiVR7jaweX2Z51u/n77//Pjs78/tJF7s/Xu6OBIJ1WD5Vjbs9D2r6lo3QZhe/fv2avnqzu/x0EfDXvR8/fnRrtegihnuNBGZdoU59lAV4jRkhzRCAQDYCHz58ePfu3TQ6Wftr1jp14RoCEPCM0jU1Vv/bPCINlT272AzZZ57SfDUggxBIRMDTxo4xdtvCaGutp0+fjhxWL3qb9yHvrFYDHBsjgLzTWIGSHQhkIIC8kwEyUTRAwDP16ETeaaAQyQIEIhKg94wIs96gPF3DmKluVamRwHDhF2R0YIKMx5pfcuOHwKKjWZ3hZ6UEUKUqLTiSDYEDCTCuPhA+UVdEwDP1QJUqpxz/KCcp05RoK4urq6upy+xau57L6iadYYnWoGs56RCpjvGZbrJiX2PqOrBylpcNP2ebH6yGwFkKq1hyOlqsBy1FmTPNwbhU//V6ypheb58MKfVfe29IOAg+uPTgOdZg8Kx3MN07vkxPSy6qexKtXDnSEWSuW7hDoCICOiB0mlp6vSkNriEAgVUCw255QxepGalG+NWNxFbzhSMEIhLQ2v3xLO5lsKcecL0MoXwXEQgajzFPKb8cSSEE4hJACYnLk9DsBJB37KzwWS8B5J16y46UQ+AoAsg7R5En3ooIIO9UVFgkFQJ5CNB75uGcIhZUqRRU/WH67aa0JuHr16/NG48JEaqUv55wtw0CqFJtlCO5gEBOAoyrc9ImrkoJoErVUnAlnj8mcxT/Uk4dOybzxNSIVYmnu95qBjgcQOmfK05TlW5rFs3TZkPYaby6xkZzBuSonx472jFJeerzGN3mC70Rsup0vZuqcsqI/Rzn2R4eq6niDL1VLEZHGcFeXl66PKdrnVwx4g6B6ARmZ4MUe55q9IwTIAQgAAEIQCAdAc9MU7aXmhGki7qQkJd7hi0TxjxlyQQXCLRKACUkZ8nOlNjVqHs7f0wQkHdWawKOLRFA3mmpNMkLBCAAAQgUQgB5p5CCIBkQgAAE9hBAldpDb/Oz/gWB2uleXxA2B17dg6hS1RUZCT6VAKrUqcTwDwEIQAACEAgSQJUKIirEQ1nnj2kCrJGZy0BlQJbN2EYp0dxvLKdxq3V/8kb/MqdJd3RSMA0cwzIWxLEX05PrXCkJlqbrwZzuUklkTulJqo7pOz8/16mAxlR5ghpC0BukjsQYGt6WBGS7OB6iuLw7NmjLW7hAoAoCam2mZ4NoEWEVySaREIAABCAAgZIJaIsHzzYlMpoqOfGx0ibBIRgU85QgIjxAoA0CKCFtlGPtuUDeqb0ESb+fAPKOnw93IQABCEAAAhsIIO9sgMYjEIAABEojgCp1SIn4jcf07aAr4zEVAarUIfWQSLMRQJXKhpqIIAABCECgHwKoUhWVdUH2YzIee/HixXQ5+JJjNuOxIWrN/WTEMlzf3d0phbr+/v37MmFLF+Vl6RjFRS+Yn5JiwX4sCur9geg8rrEKuUKzrFB0PZvHXS+CTh6zxKUDr1Q/LT6D9mMW0ztLRD378RiJ3dzcGEuqZ4DkvWQCs9XttBglFxZpgwAEIACBWgh4Ro+aYNqPGq4lv8t0aoQcnO8z6lhywwUCTRJACWmyWCvNlKeDRt6ptExJ9kgAeWdEwQUEIAABCEAgFgHP6LETeScWScKBAAQgcBQBVKlDyHuMx7To6+vXrzKmOiRhx0bqGVegSh1bNMS+nwCq1H6GhAABCEAAAhCYEfCMHlGlZqwO/1mK/dhgPKYjjDxEtN95/vnYdHGYTMgstltDFjwn/3jyaLkVNLxRINiPWUjm8fPu3Tt/RKr29mO7/EGluKsTyYNZGONVXmbzq/HW7CJYje2RzkLm50hAa3w9TYGnqx5D4AICZRJQX6weeUzbn3/+2cOK9jG/XEAAAhCAAARSEFD3qq99rpA7GTpatvaYnlLuwoU7BCBQOwGUkNpLsLH0I+80VqBkZySAvDOi4AICEIAABCAQiwDyTiyShAMBCEDgKAKoUoeQ99jsae2fdnh//vz5IQk7PFJUqcOLgAQkIoAqlQgswUIAAhCAQM8EUKXqKv0i7MdUac7Pz/3GY7LjevPmTX64U/sxLSYLGr2MKfSYbYx+tl0E06C9T548ebItcJ6KTmBahVyBG22uXI+nc9e7qSPFTgrfsuZS9qL+M/QE7fHjxyfFi+dVAjK7XXWXI7sBucjgXj6BmX2ppZktP1OkEAIQgAAEIHAsgVn3Ok2MutpOPo5ODdSnBMZrfSpmrj3S4AICrRJACWm1ZKvOF/JO1cVH4l0EZuNP5B0XKNwhAAEIQAACdgKz7nX6YD/yzjTXXEMAAhCoiwCq1CHlJeMxVweq3vPbt2+dL15ClTqkWhJpagKztx5VKjVwwocABCAAgR4IzLrXaZZRpaY0Crk+3n5ME+AXL174jUm0SEtHRR+CTIvDxpPEvn//brGNGdKpTCVKcNB+LJ3pWqIctR2spITgNCO4TvEoRJ4G3ZUkvSauW6N7ML9s6j+y2nmhFsxT/To5R2InQx4vjYCGDTOb27dv35aWSNIDAQhAAAIQqIuA9neYda9j+rU7yVGT8TENeS4EITjX3jA/ypN4YoEABCIS2PCmo4RE5E9QqwSQd1ax4Fg1AeSdqouPxEMAAhCAQJkEkHfKLBdSBQEIQMBOAFXKziqWT4/xmOymOvk44oeJKuXnw90aCaBK1VhqpBkCEIAABAongCpVeAEtk3e8/ZiMnfzGY0q03WprmcP9LlNzrKDdyxDdn3/+mWgDEg1hg7imCd6ffULYT8BiDVWg7rCcL+1HMYTgf6MvLi4kQMSKi3BUtbTqd5UDR5CtYsGxcAIz3dzSwBaeI5IHAQhAAAIQOJzArHudpsdlVzb108Z1cLKvQfWrV6/ayCy5gAAEXARQQlxkcD+cAPLO4UVAAuISmI0/kXfi4iU0CEAAAhDok8Cse51C6EfemeaaawhAAAJ1EUCVyl9eLuMxfQv4+vXrmzdv8iepzBhRpcosF1K1mcBs2IwqtZkkD0IAAhCAAARGArPudXTXBarUlEY51wfbj2n1VXCPXm3pcawxyQZzrA2PGOtEcEN0hZMudmMi8TYjoAocLJQCm0i/ldcsj+NPl6nS6EF2xv63nkOxRlaxLjxF6em2Y8VOOBCISGC2UYEaHKm6EcMnKAhAAAIQgECHBNS9ukyntLNDPxZTwRmZ51zfDqsNWYZAqwQ802dPllFCPHC4FZGAp34i70TkTFAZCCDvZIBMFBCAAAQg0BsB5J3eSpz8QgAC7RHwzPo9mUWV8sDx33IZjz179ky7uj9//tz/eG93PfUTVaq3ylB7flGlai9B0g8BCEAAAgUSQJUqsFCCSTrSfuz29ta1TG1MtyZmh2/p8eLFizE9xougsZAxnKW3oP2Y1IFjze2WacZFBIKbVcikSm1oUayClW01tTp8b9V9dPS/9Rw+NoKKePHy5UvXalctk/327VvEuAgKAkkJXF1dTcPH3HRKg2sIQAACEIDANgKz7nUaSNCkauq56uuHh4fgQd98BK26iEk8BIwEUEKMoPB2CAHknUOwE2kKArPxJ/JOCsiECQEIQAACvRGYda/T7Pcj70xzzTUEIACB6gigSuUsMpfxmBYsaf3M48eP4yZGyyPfTv5KWxtmySyqlIUSfqogMBs2o0pVUWokEgIQgAAECicw616nqUWVmtIo6vow+zEdvX15eRlkUULV0cwwuGXLLCMH2o+li3qWR36eREBz6Z2GVSdFF8Wz/5QwVxRBe0vPtjQKk4mZC+xOd4F1tWMu07KdMfI4BKIT+PTp01Q3V6N6uIV59DwSIAQgAAEIQCAzAX22nHav09h1Enj0r6TT8Iu6DioPGjP3Q6OooiExEMhMACUkM3CiO5UA8s6pxPBfIAHknQILhSRBAAIQgEDtBJB3ai9B0g8BCEBABFClslUDl/GYtgVXl5oiGdJzbiZ/KaLIECaqVAbIRJGaAKpUasKEDwEIQAACHRJAlaq00A+zH7MYj2ljj0KOhD47O7MXsM5MS7SwTEZ3wT3RsR+zl1Rmn8EjyIJrFjMn+NevXxti1GvreUpb9XhkL8kNnJ7nobfnlholl+WeSiSRCrYnwTwLgRkB9YCzQz/UYsz88BMCEIAABCAAgVMJuLYSKOEk8FPzsse//5BkhRycze2JnWchAIFyCKCElFMWpGSVAPLOKhYcKyKAvFNRYZFUCEAAAhCoiADyTkWFRVIhAAEIuAigSrnIxHV3GY9pQz3dihvXGNpslVSly6JQpcYC5aJSAqhSlRYcyYYABCAAgcIJoEoVXkCu5B1jP6ZJl2uP82lCZyvFp7cyX7vO7VlNhsU0bvXBoKMFGvZjQYxHedA5Of6KJONAmVcdlbxlvP/888/S0e+i44B00prHj8feQ8/qwHbPs9zaSUBF47Luc3XhO2PkcQhEJKBaOm2UtKj91atXEcMnKAhAAAIQgECHBDT8nnavUwKurQemfpq51naD/rxoFF3pB11/vrgLAQgsCbhaxaXP0QUlZETBRR4CyDt5OBNLIgLIO4nAEiwEIAABCPRMAHmn59In7xCAQEsEUKUylKbLeOz+/l4LuhIl4OfPn9OQpSVOf9Z1jSpVV3mR2hkBVKkZEH5CAAIQgAAE9hNAldrP8KgQDrAfW1rzr2ZedlCFHD6m5J10/pjLQmM1myc5Bu3HZJ7EsraTkGb27LGeGlJS1BFkfmu3VXTakmfVfXDUu+/Z19//rCdYbtkJqIKtFqu0SIz37BjxmZ+AVnXPWo+uFrXnB06MEIAABCDQAwF9s7y5uVnNqUbmXc0rg7Owcra2WS0vHCEAgYgEVqfM/vD9agZKiJ8ed7cRQN7Zxo2nDieAvHN4EZAACEAAAhBojwDyTntlSo4gAIFuCaBKpS56LYlZSv3C/vXrV/822TsTNjt8TPvk7gzw2MdRpY7lT+ybCaBKbUbHgxCAAAQgAAEXAVQpF5kq3A+wH1vOx1ZJFXUejv2gcO0Ukm6lXdB+jMPHVutSOY7BI8g009bSokISfOq2N3pn/aqKx3zu+vra/2whTGpPhudAea0eLur4u9pRk/6IBFQzr66upgH2tqh9mneuIQABCEAAArEIuM7N1n4o6TbajJX4iOFI0pp9vp0FXtTWNrO08RMCEIhOACUkOlICTEEAeScFVcJMTQB5JzVhwocABCAAgT4JIO/0We7kGgIQaJIAqlTSYpXx2HJDPTGX8Vjqre0VxTRrL168mP6s7hpVqroiI8EigCpFNYAABCAAAQikIIAqlYJqtjBz24/JNia4t/eQ+aJMof766y9jkaQ7fEzogskoCpqRWG/ePDZUAwrjC5KB20n6lGq+9urwpEoVeCnHDP61v46Oifc8y62IBGSnJ2u91QBd3fmqZxwhkIeAmo5Z16afXS1qz8OZWCAAAQhAoDcCGn6vGk1pClDOfCRPoQQ3uAnO4PKkk1ggAIE8BFBC8nAmlv0EkHf2MySEnASQd3LSJi4IQAACEOiHAPJOP2VNTiEAgR4IoEqlK+VV4zGtU5JlV7oN4sfszL7FnFTQYyBFXaBKFVUcJCZIAFUqiAgPEIAABCAAgQ0EUKU2QCvqkdz2Y8G1WQMdrQ7XlhXlkPrnn3+MiUlngBE8fEwpnC2yN6YZbzkJBI8gK2d5or0y6yyg29tbP0bPiYJfvnzxP8vduATUc6+2FbJQxSwnLmpC209AdXXaBf/73/+mxdhPlRAgAAEIQKBzAjpxyzUxVz9b1Ew8dUnpo9Hd3Z0nFg1FUm8+6omdWxCAQH4CKCH5mRPjZgLIO5vR8WB+Asg7+ZkTIwQgAAEINE8Aeaf5IiaDEIBAbwRQpRKV+KrxmDbI1nlEeb6GzM4fk91aopzmDBZVKidt4tpJAFVqJ0AehwAEIAABCCwJoEotmVTnktV+TGuzjHuZpzvFa0MJKdnGp7RNSLq1ZUH7Ma2qz7AzihEF3jwEXIs1h0dkKeE/yMsTctxbr1698gcoXUOWY79+/QoaHT08PLjWZd7f31Nv/ZxT3NXKYLUYy5DVRKuwlu64QOAQAtq5arYdV2+L2g/BTqQQgAAEINA8gfPz89U8amyfbj67GuPhjsHNO8Tk8ESSAAhAICcBlJCctIlrPwHknf0MCSEDAeSdDJCJAgIQgAAEOiSAvNNhoZNlCECgbQKoUinKd9V47Pr6OrhBdqzEaGXtdLdcBdvM+ihUqViVhHCSEkCVSoqXwCEAAQhAoFsCqFINFH1W+7Hg2qwRqH1jlfGRdBc6k8cYuOeEJWMIHm9B+zHtl+B5nFvlEJBCsWq6M6bw5uZmvD72YrVKSwX48ePH79+/tR+PLMeCW/LIAtP1Rms5pqZqx+axz9hVaq4mRYVlN5rtkx65zkNAEvmslmoUQYuRBz6xQAACEIBAwwQ0GVmd4WoPl+CuEO1h8c+8xKSZT7ntlR05gkA6Aigh6dgScnQCyDvRkRJgdALIO9GREiAEIAABCEBABJB3qAYQgAAEmiSAKhW3WFeNx7RISWdnxY3IE9pso23tSu/xXNctVKm6yqvP1KJK9Vnu5BoCEIAABFITQJVKTThP+Fntx2bzIlcOdahR0CLF9WwK99n6dU8Uq5N5j3/7LZlzrC7ym4aA/diURuHX/oP4VNbZdrvxg5K1xtLUzX9+2ixAVd0XL17MNtQZ/GhTnw6XqM74HPhTh0us2vSqsNI1ZQfml6jrIqBR5mzMoGopx7pyQWohAAEIQAACpRHQBhCrFlP6ZlnIBCQnseBH4tXRcs4UEhcEIHAIAZSQQ7AT6WYCyDub0fFgBgLIOxkgEwUEIAABCHRIAHmnw0InyxCAQCcEUKUiFrQmpMuvIff395kXKWl77mmmtB5y+rP2a1Sp2kuw7fSjSrVdvuQOAhCAAASOIoAqdRT56PHmsx+zWEAN2SvNDspoP6ZkpzN7s6ShNG7RK2tLAWqLC78uUMhSRVXpmZyhUpB529OnT4OrLeVTXYWMx1ZNH2U8ZgmhpUIvMC+aLetQhWXCZLdD6Syx4JKNgNavz8RcVdRPnz5lSwARQQACEIAABJokoCn56pxRG0boo2mTWfZnyj/nku06h4/5AXIXAq0SQAlptWQbzhfyTsOFW3XWkHeqLj4SDwEIQAACxRJA3im2aEgYBCAAgf0EUKX2MxxCWBqP6TvI169fX758GSsKSzjqtb9//z712dL5YyNqFh1Ni5jrQgigShVSECQDAhCAAAQaI4Aq1VKB5rMfW1qhuDiurmlzec7gbrHdUjKSntgTTIPmuixuy1AZIkbhP4JMIoKMryJGtzkoCSg6wH35uE4he/TokfbmWU3nz58/pci4jMcynwi/TDwuIwHNmVdNGVW+Dw8PozcuIJCTwGwxtwRHVdScCSAuCEAAAhCAQJMENNFePRZYk80O55IaXazSGIpe8+vZgKTJKkGmIAABFwGUEBcZ3IslgLxTbNH0nLDZaAp5p+fKQN4hAAEIQCAiAeSdiDAJCgIQgECBBFCl9hfK0nhMVlva9lqHZe0P/KQQZvNiPas1VCeFUIVnVKkqiqm3RM7ePlSp3ioA+YUABCAAgUQEUKUSgT0k2Ee/f//OE7FmuUEjqCEl2Uvs/PgAABmqSURBVJJkybjMYHTUUtCnlpfJsDLobbMHredbPcRpDJCR7oiiogudQqaDnlwJLqpMNeG/vLx0JVXuskGS5nJ2dvbr1y8Zv3mqqw43UGvgCYpbmQmo7Vq19Bt2YOpwMXFm/kS3JDBtGzmrcMkHFwhAAAIQgMAGAtr3YXUDC+3zop53Q4C1P+KfYmvDCxGrPY+kHwIQ2EkAJWQnwFMft2iwRWllp2YwtX/kndSECf9UAsg7pxLDPwQgAAEIQCBIAHkniAgPEIAABNoggCq1uRyXxmNa5HrI1smrhfjjx48mV+CgSm2usTyYiACqVCKwBAsBCEAAAj0TQJVqrPTz2Y/pqCILu6Nmbq60ffr06erqynV3dNe+BZqFjj/jXmiiJbMcf5isb/PzKfNusGSL0g50zphMyDyGYUHIeru1PvXx48dBn3jITEBVUeZ/yxMYZBa4er5c5uQRXW8EtGrw/PxcuVbf2ueK9t5KnPxCAAIQgEBqAq5ZbdJpbOpM7Ql/9cPtGKAGxhqNjD+5gAAEeiaAEpKz9LEf208beWc/Q0KISAB5JyJMgoIABCAAAQiIAPIO1QACEIBAVwRQpTYU93JJqzZNnh1DtCHY1Uemq2u0y7b8yEUX+q9VVa6FVUXtp7+ar82OqFKb0fFgCgKoUimoEiYEIAABCPRMAFWqvdLPZD+mzTyGteBBgqWtYDMem5Z0judf3DYgLcrQKFjKeBgJLDe/GW/pojRzSiXpw4cP7969mybSci1RRscdYAdiYXWUH9c6Lfb2PqpEiBcCEIAABCAAAQhEIaDPzDpsdhnU69evJfEs3Xtw0ZYW04+7syxzYPIMCD8hAAGUkDx1wKVLTGNHo5jSWL12YQTdKi4cIQABCEAAAhCAQC0EkHdqKSnSCQEIQCAuAVQpO8+l8Zj92Tw+m9+6DlUqT0UiFghAAAIQgAAEIJCZAKpUZuB5ovsjTzTfv383RiSDGaPPDN60PcZ//vOfYETX19dBP3s8BNOgSWaTJ1zvgVbLs5J7VHyu1KroDzlI3ZUeucvgTdaSOu9OJ1N5vI235E2e9SphPDYyKfNCbYhWyi7Tdnd3J6Ft6Y4LBCAAAQhAAAIQgED5BDQOX51iaxF5t8ZjmoJ5jMeES5vIlF+ypBACEMhJACUkJ23i2kkAeWcnQB6HAAQgAAEIQAACBRJA3imwUEgSBCAAgTwEUKWMnMs3HlNGjIusjFku0BuqVIGFQpIgAAEIQAACEIDATgKoUjsBFvt4pvPHZDoiIwQLhaQHeVkSMPXjOnFv6kfXOoFa+5fPHCP+1BTLdbb1EEvPO8dH5HxUUP7T+UregUYdgyzc9Pf169fxKHZh1GljOuJA2odqpmrvUWCJdwMBV20s7WTIDVnjEQhAAAIQgAAEINAbAQ3XNSxfziU7P4HEf/hY6tl9b5WQ/EKgPQIoIenK1LV33TRGWfmWttHSNHnlXCPvlFMWpAQCEIAABCAAAQjsJIC8sxMgj0MAAhBohgCqlKsoqzAeU+K1N722t3Plohl3VKlmipKMQAACEIAABCAAAVSphutAJvuxoAXUgFgGJ1orUA7u58+fB09OS227pdfv7OzMz+TLly8c7uRHVPhdv5yh87s4AKrwEmwpeS41h3rYUimTFwhAAAIQgAAEeiCwOp/t3HhM27Xe3Ny4Sp8Rr4sM7hCAAAQyELBs46Udi6SUZkhMA1Eg7zRQiGQBAhCAAAQgAAEIiADyDtUAAhCAAAQg4CHgX23leTD/rX6W9qFK5a9dxAgBCEAAAhCAAARSEECVSkG1kDAz2Y89evTIkuHUtliWNIx+fv78+fTp0/Gn6yL19uS3t7eXl5eu2Af31Gnwx87d/QS09kXnjOkIr9WgWByzigXHdARcak4/elY6toQMAQhAAAIQgAAE8hB4+fKlDgqexdW58Zh/c5bStrOZlR0/IQABCLRNQE306pmZy1xj67tk4nJB3nGRwR0CEIAABCAAAQjUQgB5p5aSIp0QgAAEIHAIgYqMx8Tn69evWoB7CKj8kaJK5WdOjBCAAAQgAAEIQCAuAVSpuDxLC+2PDAmy7wv7P//zPxnSY4zi8+fPQZ86Xfrx48dBb3s8LNf8zUKT3VHqNMxi5Gd0AipBT32TXVkPh5hHp0qAmwmo47+/v18+LltWqTxLd1wgAAEIQAACEIAABIoioOOplxPJzo3HVEDv3r3zFJP2SvDc5RYEIAABCKQjIKnBaDymNFxdXekwSbvanC7Z5YeMvFN+GZFCCEAAAhCAAAQg4CGAvOOBwy0IQAACEIBAXcZjKq9+jMeUWVQp3lAIQAACEIAABCBQNQFUqaqLz5L4HOePGQ/yUnJ//Pjx5MkTS7oz+JFJj+s8qCF2nQr1119/pbbdEhDF4slvUYe2edLJrSCBVWvd8SlOmRtRcJGHwLdv32TTu2wGu9oVKQ9qYoEABCAAAQhAAAIRCax+NGXaqMGtjBNcnN+/fy9rBNdd3CEAAQhAIBYB2X1J4JLUoP/fv3+XwiCD56XyYIlOkoWOjtS+WsPf2dlZapHWkqoC/SDvFFgoJAkCEIAABCAAAQgECSDvBBHhAQIQgAAEeiaw2lGWDET6lRZPlpzCFGlDlUpBlTAhAAEIQAACEIBAagKrg20WHaXGnjn8HPZj/nVaY4ZljlXO3rG3t7c6aWdM2+pFhhVmAqLVD6uxj47aJV2GnuNPLuol4C9uGt96S7belEvAOj8/n5mwqq3WAq9ybH3rxUvKIQABCEAAAhCAQHQCMoK6ubmZBfvx40fpOzPH3n56dmaR+YFUi96AkF8IQAACKQjYNxFLEbs/zJ7P4UTe8dcN7kIAAhCAAAQgAIHSCCDvlFYipAcCEIAABIoi8OnTJx1QX1SSgonRRkgPDw9Bb+15QJVqr0zJEQQgAAEIQAACbRNAlWq7fMfc/TFepbvQhrKWwD17gVsej+tHtmH+AGVBkWF7cm3B60+G7mqSGfSDhyoIaJtkWQO6kvr58+c+1QQXENwzENAqW5mKzRoZ7Quu5rocc98MHIgCAhCAAAQgAAEIVEFgVce5v7/HeOzDhw+zPRGmBeqZhU29cQ0BCEAAAhColADyTqUFR7IhAAEIQAACEOiTAPJOn+VOriEAAQhAwE7g7u7O7rkQn9rGrpCUZE4GqlRm4EQHAQhAAAIQgAAE9hBAldpDr65nc9iP6RRmCxSjN0tQO/3ISuf79+/+QPKsMJPlhj8ZgiajI78fy92XL18++u8fR5lZcKXzI/46Z8wVfnU76LgygntFBNTCqEmcVUuZkAWNbCvKI0mFAAQgAAEIQAACDRCQef/s5DHNFn/8+KG5XgO525MFkXn37p0rBE3t9f3SdRd3CEAAAhCAQBsEkHfaKEdyAQEIQAACEIBA8wSQd5ovYjIIAQhAAAJ9EihnSWR+/qhS+ZkTIwQgAAEIQAACENhAAFVqA7R6H8lhP3Z2dmYBVM5kybO2bMjIxcVFnkV4wfPHZucCWTgv/eho7zEibdPy7du3pR9cshFQcbjeBW2Zn+HUu2w5JaKKCKha6uQKnbtYUZpJKgQgAAEIQAACEOiZgOz/f/78iWWU6sDl5aWrJmhqzxYqLji4QwACEIBAewSQd9orU3IEAQhAAAIQgEDbBJB32i5fcgcBCEAAAtsI/Pr1a9uDBz714sWLA2MvIWpUqRJKgTRAAAIQgAAEIAABOwFUKTurGn3msB8zHpDlspnJjDV4+JgsKD5//pwnVcFj0KLYj83s5QopiDyEy4xFhjquhOlIAQz8XHBwT0pARrOyYLy+vlYb+OzZs1m7kTRqAocABCAAAQhAAAIQCBLQvFsnxGqopkmiJhT6FBd8pAcPt7e3424ps/xq5qu7M0d+QgACEIAABNomgLzTdvmSOwhAAAIQgAAEaieAvFN7CZJ+CEAAAhDIQOCff/7JEEvcKJ4/fx43wBpDQ5WqsdRIMwQgAAEIQAAC/RBAleqnrJXTR79//86QYe16LsMDf0Ra4pbnUC9/MoJJ/fLlS54dymXJdn5+7k+tdlUxmue5wvnw4cPUDkRmIZgnuVjldNdyz6urq9UYtcxRJwms3sIRAhCAAAQgAAEIQAACEIAABAYCf//9t2ZPrm/JX79+5ZMtVQUCEIAABCAAAQhAAAIQgAAEIAABCEAAAhCAAAQgAAEIQAACEIAABCAAAQhAAAIQ6IRAjvPHhNJyTNbZ2dnh0GW047dzu7i4yGM8JhSuXdJHSloJt9N4TEFpi/oxQF1Mbcmm7lxnJvDmzRtVttVIVUVl9bd6C0cIQAACEIAABCAAAQhAAAIQGAhcXl66jMe0LwzGY9QTCEAAAhCAAAQgAAEIQAACEIAABCAAAQhAAAIQgAAEIAABCEAAAhCAAAQgAAEIQKAfAgXZj+korWO560wn14lPQ8L+/e9/f/78OVsiv3//7o/LYpXnD0FmSNPldDJIy2Yd508Yd0VAlU0lsopCZn4cE7dKBkcIQAACEIAABCAAAQhAAAIioN1hXHuyXF9fM/OlkkAAAhCAAAQgAAEIQAACEIAABCAAAQhAAAIQgAAEIAABCEAAAhCAAAQgAAEIQAACXREoyH5sash0SBn4jceUJC0+23/elz1rX79+9XveaT/2999/z04bm51F5o+du6kJqLLd39/LanE1IpW+SnD1Fo4QgAAEIAABCEAAAhCAAAR6JuDZHUYzKc5z7rlukHcIQAACEIAABCAAAQhAAAIQgAAEIAABCEAAAhCAAAQgAAEIQAACEIAABCAAAQj0SSCT/ZgsYZ49e+ZH/Ndff/k9JL3r2Zt8iPfjx4/Pnz9PmoZp4DINChrUBZFOA1xev379euqo0NiCfQqkhOsnT564tsxX9bi8vCwhkaQBAhCAAAQgAAEIQAACEIBAUQRccyVtz/Hly5eikkpiIAABCEAAAhCAAAQgAAEIQAACEIAABCAAAQhAAAIQgAAEIAABCEAAAhCAAAQgAAEIZCCQyX5MOZkddbXMW/C4reUjsVw8e5MPUcjU6s2bN7Gis4RjsaaTcZElqFU/Dw8Pd3d301ufP3+e/uS6EAKyWnQtcJRpGRvnF1JMJAMCEIAABCAAAQhAAAIQKITA27dvv3//vpoYyQ45DxVfTQOOEIAABCAAAQhAAAIQgAAEIAABCEAAAhCAAAQgAAEIQAACEIAABCAAAQhAAAIQgAAE8hPIZz+ms63+/PNPTw5d5yx5HolySyd9nZ+fe4LSwVw6nczjIcWtoDXdzsPHrq6upsm+uLjIebraNGqugwT07rx//37Vm8wyv337tnoLRwhAAAIQgAAEIAABCEAAAr0R0FYpNzc3q7nWLHvPJiyrYeIIAQhAAAIQgAAEIAABCEAAAhCAAAQgAAEIQAACEIAABCAAAQhAAAIQgAAEIAABCECgCgL57MeE4/r62gPln3/+0Uovj4dEty4vLz2Hfcnm7RDDNtHw59dvjOd/VvZI0yz/+9//5vAxP7HD72oHfdfrowosG8jDU0gCIAABCEAAAhCAAAQgAAEIHEtAR4u7dofRqc7smXJs6RA7BCAAAQhAAAIQgAAEIAABCEAAAhCAAAQgAAEIQAACEIAABCAAAQhAAAIQgAAEIHAggaz2Y2/evJGpkie3d3d3nrspbsmSymMeJhst7VD++PHjFFH7wwyahwU9uMLXWWozziJwSB5dKcR9lcCHDx9ev369vCVTQJmQLd1xgQAEIAABCEAAAhCAAAQg0BUBl/HYx48fNffvCgWZhQAEIAABCEAAAhCAAAQgAAEIQAACEIAABCAAAQhAAAIQgAAEIAABCEAAAhCAAAQgMCWQ1X5MEb9//34a/exap2DlPElJ9mwzS6ppeg40HlMy/IZ28rDNfkwnvF1dXU2zqVOt2IV9CqTka9n+XVxcLFMoC0BV5qU7LhCAAAQgAAEIQAACEIAABDoh8PLly+k522OupUIwXRppcAEBCEAAAhCAAAQgAAEIQAACEIAABCAAAQhAAAIQgAAEIAABCEAAAhCAAAQgAAEI9Ekgt/2Ylm39z//8j4f16glLHv+bbyklMldzPX6s8ZhS9eLFC1faBvd//vnH72F599u3b7Pt2J89e6ZTrZY+cSmWwO3t7eobpMpMURZbaiQMAhCAAAQgAAEIQAACEEhKQLOh1aPFtWHK27dvk0ZN4BCAAAQgAAEIQAACEIAABCAAAQhAAAIQgAAEIAABCEAAAhCAAAQgAAEIQAACEIAABMonkNt+TES+fPniOVxLB4LJzCk1OG1M7jceu7+/f/z4cepkeMJX7DLu8nhY3Vjd419UZ3ZHspFbXWDnCYRbJRDQIXKrdePdu3e6VUIKSQMEIAABCEAAAhCAAAQgAIFsBLTLhmZDy+hkPMYuG0ssuEAAAhCAAAQgAAEIQAACEIAABCAAAQhAAAIQgAAEIAABCEAAAhCAAAQgAAEIQAACHRI4wH5MllEyIfOwlpnTz58/PR723FLIT5488dhNXVxcDH72xBLlWf9RbL9+/bLHouV0OtBsemTZ4Qes2ROPzyUBVWCV4NJd58ule3eW0eECAQhAAAIQgAAEIAABCEDgWALaKuXy8nKZBk2oMR5bYsEFAhCAAAQgAAEIQAACEIAABCAAAQhAAAIQgAAEIAABCEAAAhCAAAQgAAEIQAACEOiTwAH2YwKt478+fvzoIi4zJ5nB/P333y4Pm90/ffr09OlTz8ld79+/l6nV5vDjPvjmzRvPQW0eE7hZMrRmbracTsEefsDaLJH8PImAjDC/fv26akImQ0FMyE6CiWcIQAACEIAABCAAAQhAoFICmvvMztkeMqJ9YTT9rzRTJBsCEIAABCAAAQhAAAIQgAAEIAABCEAAAhCAAAQgAAEIQAACEIAABCAAAQhAAAIQgEB0AsfYjykbMo6SsZYrPzLximsGoy3Jnz9/fnV15YpR7jKpevv2rcdD/lueg9pkZffw8OBP0pDrd+/eTb3JeEymRzqEberIdXUEXCZk6cwvq0NEgiEAAQhAAAIQgAAEIACBhglo0xltPTM9Z3vIrE4eK2dfmIb5kzUIQAACEIAABCAAAQhAAAIQgAAEIAABCEAAAhCAAAQgAAEIQAACEIAABCAAAQhAoCICh9mPiZGMtTynkMmETGeF7d8yXPuRy1ZN1mjfv393FYw2LP/x44dORXN5OMpdSdLSN1fsModzndLmyvWzZ88EFuMxF9K63F0mZCri1T3468odqYUABCAAAQhAAAIQgAAEIOAhoFmP5j4zD9qnZr+MMAuTnxCAAAQgAAEIQAACEIAABCAAAQhAAAIQgAAEIAABCEAAAhCAAAQgAAEIQAACEIAABGon8Oj379/H5kGHaF1eXi63DB9T9eeff15fX8sGbHQxXmjHcS0d85iNKRwdxvX58+dXr14ZwzzEm5J3d3e3GrXSr+PFtGxOlLRybvhTjnSx9C9TNBbSLbE04CI7w//85z+zjKhWBE+omz3CTwhAAAIQgAAEIAABCEAAAlUQWJ0ma4eaDdJBFfklkRCAAAQgAAEIQAACEIAABCAAAQhAAAIQgAAEIAABCEAAAhCAAAQgAAEIQAACEIAABPYQON5+TKnXYVk6SmtpADPLmOxhLi4udJLY8+fPZ7eGnzqMS3ZTCmf4W/UzdZRZ2ocPH6YuxV7rrLabm5vNyZOZ2ZcvXwo8YG1zjnhwRmB19aQKvXDbyFku+AkBCEAAAhCAAAQgAAEIQCBIYHWCzPQnyA0PEIAABCAAAQhAAAIQgAAEIAABCEAAAhCAAAQgAAEIQAACEIAABCAAAQhAAAIQgEC3BIqwHxvo62gsHaXlOYhsWkgyiDo7O9N/OeqRX79+GR8cApEpmjYmf/LkyTTMwq+/ffumg9pWDxbzp1yHsGl1nd8PdxsgIGNIvUHTjHDi3JQG1xCAAAQgAAEIQAACEIBAGwQ0l59OjaUMaBMZ10YzbWSZXEAAAhCAAAQgAAEIQAACEIAABCAAAQhAAAIQgAAEIAABCEAAAhCAAAQgAAEIQAACENhD4I89D8d99s2bNzpATMZOg1WYP3BZi2m52Pf//unCbjwmi5ofP348PDzUZTwmGloMp4PatKX6s2fP/HCGu3/++adgyrIO4zELrgb8qKC/fv2qch/zIjvJ8ZoLCEAAAhCAAAQgAAEIQAACbRDQyeRjRnQtTQDjsREIFxCAAAQgAAEIQAACEIAABCAAAQhAAAIQgAAEIAABCEAAAhCAAAQgAAEIQAACEIAABJYECjp/bJo4nUX2+fNnWYdNHfdcy+ZKlmMyUdsTSDnPypBM26vrT+vk9DeYzw1nsimnshrSX3UGcuXgrT0lt7e3qhWqCS9fvqw9L6QfAhCAAAQgAAEIQAACEIDAkoA2hZFiIOMxZr5LOLhAAAIQgAAEIAABCEAAAhCAAAQgAAEIQAACEIAABCAAAQhAAAIQgAAEIAABCEAAAhCYESjUfmxIpayk7u7uBkOpWbotP2VPJTOqy8tL/X/8+LHlEfxAAAIQgAAEIAABCEAAAhCAAAQgAAEIQAACEIAABCAAAQhAAAIQgAAEIAABCEAAAhCAAAQgAAEIQAACEIAABCAAAQhAAAIQaIZA0fZjU8rfvn3771Fbf339+lXHbf369Wv4Lz9nZ2f6L2uxP//7p586eenFixfYjE0Bcg0BCEAAAhCAAAQgAAEIQAACEIAABCAAAQhAAAIQgAAEIAABCEAAAhCAAAQgAAEIQAACEIAABCAAAQhAAAIQgAAEIAABCPRG4P8FqoIB1PSgNfwAAAAASUVORK5CYII="/>
  <p:tag name="POWERPOINTLATEX_PIXELSPEREMHEIGHT#5C667261637B647D7B5C7061727469616C20747D5C6C65667428206628745E322C33742B32295C7269676874293D66275F3128745E322C33742B322932742B66275F3228745E322C33742B322933" val="208,3333"/>
  <p:tag name="POWERPOINTLATEX_BASELINEOFFSET#5C667261637B647D7B5C7061727469616C20747D5C6C65667428206628745E322C33742B32295C7269676874293D66275F3128745E322C33742B322932742B66275F3228745E322C33742B322933" val="75"/>
  <p:tag name="POWERPOINTLATEX_CACHECONTENT#5C6D626F787B656C6C6572206B6F7274617265205C207D5C667261637B64667D7B5C7061727469616C20747D3D66275F3128745E322C33742B322932742B66275F3228745E322C33742B322933" val="iVBORw0KGgoAAAANSUhEUgAABbIAAABXCAIAAABeNiRMAAAgAElEQVR4Ae2d8f3ftPH/mz46QMkIkAlKR/jCBE1GgEwAGQEyAWEEYAJghIYJgBGADfp79nfpq1fJlmVZtmW/7/NHorcsne5edzpJJ1l+8q9//etP8RcIBAKBwMMg8O233/7444+//fbbH3/8wb+//voric8+++zLL79cxODt27dffPEF1any/vvv/+1vf3v16tWHH364WDEKBAKBQCAQCAQCgUAgEAgEAoHAmAj8ZUy2gqtAIBAIBHZC4MWLF22UP//889evX1P3k08+ISBCPOXrr7/+7rvvvvnmm+fPn7fRjFqBQCAQCAQCgUAgEAgEAoFAIHAuAn8+t/loPRAIBAKBgxHghMj3339PLIPQhpr+v//7P6UnE4qJfPXVV2/evPn0008pxpkR/uXAyGSVyAwEAoFAIBAIBAKBQCAQCAQCgfEReBIv0YyvpOAwEAgE9kCAIx6c9TDKZU/IuzN///vffUmfQ365+h7MB81AIBAIBAKBQCAQCAQCgUAgEOiCQJwW6QJjEAkEAoHrIcAVIca0PzYyKQYvyyQl//nPf6rkP/7xD6UjEQgEAoFAIBAIBAKBQCAQCAQC10Ig7ha5lr6C20AgEOiDwC+//GKvwEBu8Q0ahUV0ZoSXaIiq/PTTT9TlnZo+PAWVQCAQCAQCgUAgEAgEAoFAIBA4HIEIixwOeTQYCAQCAyBARENclMMiP/zww2RJvmij/EgEAoFAIBAIBAKBQCAQCAQCgcBFEYiXaC6quGA7EAgENiGgN2ig8tFHHxVo+ZKLr9sU6MSjQCAQCAQCgUAgEAgEAoFAIBAYEIEIiwyolGApEAgEdkdAwY7FSIc/V/LBBx/szlk0EAj0QIBbgfl80ocffvjee+89efKEf7Ferhnmna/ff/+9RwtBIxAIBAKBQGAUBMLnj6KJ4OOyCMSXaC6rumA8EAgEWhFgWfj06VOr/dlnn3355ZcFSqwn7RYSAihMOwol41EgMAIC3Jvz8uVLC/z99a9/ff/99+Hq119/1WU6/OSeYG7MwbZHYDh4CAQCgUAgEGhGIHx+M3RRMRDwCMRpEY9GpAOBQOAhENBREaQtXyyy6mbWh8AuhBwbAa68efbsGRZOvO/nn38mAkgsjz8SfD5JX03i09REBuN+nLGVGdwFAoFAILCAQPj8BYDicSBQjUCERaqhioKBQCBwFwR8WKR8sYh/g0afobkLDCHH3RDgeuAXL15wPIQICGegkne+eKGGCfRXX30lsSkckRGhEYlAIBAIBK6FQPj8a+kruB0cgXiJZnAFBXuBQCDQiADTBV4TIK7B6wO8SkBQg/1zC4KwXCQTuvl7MSwmX716VdMki0/OktSUjDKBwDEI2AtfHBJJAiJJ64mR//bbb/E2TQJR/AwEAoFAYHwEwuePr6Pg8EIIxGmRCykrWA0EAoEqBAiIsCz8+OOPeVOAd2TYHv/iiy9Y+5HDJZS8TWAxEWjlb9AQ7CBTf749ZVrik08+8U8jfV0EzGCYX3766ac7SUEkgsMaOxE3sjTB7SGYejkmQmF6AYFCMROWLCgicTACeGPMlQ54cLvR3CMjcIDDB97w+Y9sYyH7JAIXcPj/ir9AIBAIBG6EgNZ4BC8IhXjJ7BH58tfff/+9L5CntXrkXEn+NHJugABGInsgwZGi7kKZyRGw6E7ZE7RvKmGxXCCSWL4vZmnE9FLnBSInEDgGAbvvZu/ecYws0cr4CBzg8AEhfP74lhAcnoLA4A7/T6eAEo0GAoFAILAHAgp54Hkn6auArQknyyjTz58IqSg/EndCgPWYDxBwXKivdBatOMB+vBRz9i/RvvnmG19+MT6oipEIBLojYG55j4hkd1aD4NUR2Nvhg0/4/KsbSfC/KwIjO/wTXqLhCA0v5Nvd+H5aVk631SrTvNNT4UPiTnKFLIFAPQLcG2J3qbKynbtI0m+S29ylQJ97K/V0sbBKRuIsBNq8XxIg6KtoXpzhdhsmAW/evDkSFr0mNtdoIuZi+Tk6kR8IbEeAPojTfv369X5vsW1nMiiMhsCADh+IwuePZifBz2gIjOzwdw+L8HLd8+fPcRO8Psqb20+ePOGjgHw+kOsPddY9V1hbrZzOLXMYCYCUFeAkqskU/5YIhFCBQI4ATkPflyn0Av81meTkSE7TrxV9xbxk5JyIAHF2XCLjC4MLQ4xdEVJ5Gy7u1H9sCCkKA9NaGeEK4qz3jrk6gYbE4aK5gpUKRyIQOBcB+iznlXj/i0uyDw4gnit4tN6AwLAOH1nC5zcoNKo8GgJDO/xdz8lA3E/UEsWzWzXXelutOWo3y+crAwmS/ie3S95M3hAnEFhEwHeK8usDPmKy+OKAXyEv8hAFTkHA3lPFBxLkwvvxJ60t6heGKe/9J0NPLyl0VBvj7EWzTIeG7AwImCzeLeK7DAjQL8rED37KQS0ARKdoxO734V/SiIbKFqU7mNtHaw7tcOwOY7OpmqmGn2TWdLo5uKhrnRH6c2Xa8ndiuI2ZqLUFgWEdPkKFz2/WbDj8ZugOqLiT/9zV4TfPH3a/W8QmqcxTbfj0E9BCWKSt1gHGMUITzAiZfAApw4PNFz2qQDcCk8FDIHAkApoq0RfK83KtmSm5yKEtMilJR1ssHAWOR0AKYgj0rddPT5MTQ72iAxrvh3XIMOYHjnECDahAaoVDZg7oiL9ksCOn++LZm1CkJxHAsPO5nDck85ZJf5wkNZlp/hld9zLIvRmelCIyd0JAniExsNMdPvKGz29Tejj8NtyOqbW3/+zu8Leb0/LCoCP0TGL88ImDqyHeVquG8j3K+LsSgHfYWfg90A4pBkTA73svxi80p6/xP/JXrMEGFPzBWVKEy6tSc1PTXTJ7zhGTikksGk9efTKHFZ2t4T1jkyVPzIQ3yT6IeYOb4psoF1Um+NDTVcCYp1hSJn7uh4DAx4vSs1AQGuGPBPMQs3kZFT9zDdbw1rHvHMNwjVBRZjsCwzp8RAuf36DfcPgNoB1Z5Rj/2cvh9zKnQ8MiqNNPxeqnjG21jrSeE9tiUqKJCIkIi3hd0E+YrsWmosfkfmntFGH/5WUS9qDOgmGUofA9a7FwmVQ87Y6AD5cr9uH1a4ou2wMbC7IHEqKzkVuiDEYWE9pIaqfqHj1YHYFPdGchS9Ar8+P7O8wzPaDuTkAFWUMAhG0axhS2MMfAT5rl698Gz6leWWhoUS9HMrzITBTYjoB3WXLUaFmWZolTHD7Shc9fq2J0Fw5/LWiHlT/Sf/Zy+L3M6eiwiHwHLqw+LNJW6zADOr0hPzBsmUmcLkh3BtitAhwNot3pB8EREPBhUzxsgSX5X6xicSfTjMc6V5lsocV4tBMCXumKe+L9vDMkXfaH2gyxWkwFtnMrGytP0OsbgiukKAtST81K+iG1YeG6trma8qbQSl/t+Ud39XOJnJM94M1buXqOaYd/F/uI7F89scHAbIILhcXm5oA9mGGxEeYkKPomTKFmVEM5fMSUzYfPr1e6KTQcfj1iR5Y82H/2cvhdzOnosIifhoJ7pZrbalUSv0ExzT9I9J09Xx0c0ACTyq5ydWEfln9v/+VpNLMWFV6EC7NR4fL29SKpKNAXAdQh1ZAQcevvesTOdtke7PSmlW9YvKldnxDNLjYD/yJILMA31Jz2KPWi2cyMVTSW6hcVfuvY1Nfm5PeAdyMUA1anawAyM9dybxLn3nOadtaGlRWSZu4nsvWJ4xk23sKc6nW0quTIDh9B5KLD51eqNRx+JVCnFDvef250+H3N6b8TymPQbwtwtNU6RqIRWrGZh/2LfYzA0iA82PysbcY8iAjBRhkBZqKyf2Yn5cKKSdfEZL3bKZONpwcjYMO26d0v7DEGqRhjKB8ISpbWlUu+sqQ2PMNY/Qq/TNBLimjlwjVP/QKjphfU0NxexmsN6Gp0oaWImcFi359ksju8k600ZDJmrQ0lNLRSU0UGoy36mlpSqLRTo1NPWRRWtQuFsxim6WHNCd7GsSiv5cq0B3Yohw//4fMrleiLqXfjt8PhGzKD9NCz/KdMYq3DBz3V7WJOERbxXfWqaZt52L8RFvFaxOECS4RFPCY3S8uJo+jyMo95uXoK0yyPA3aSL6Hlakn4wpE+HQEUPadKeEOVuTZznv1Uu21TOqeptTpmmT9tyJERIi9W2kDBV6ELiKBfXfgyx6eT+BSS1vQ4+JcNWKJG6Yl0QqMLvAnx5p9aaDVT6FjRosNrrUWvFUhHictd5FAgrG36LIaRaExzgjGBuQj7mAWGdfjAFT5/rc2Ew88RG6eHnuU/hcBah9/dnP6sQSsSgcD9EMg7zP1kfHCJnj59KgT8rFSZSvz4449K+zXVL7/88vXXX//xxx96aolff/3VEn5OlpSJn6cg8NNPP6ndv//970pb4qP//5dk5j+/++47Zb569Urp5sSbN2/MijCYDz74oJmOKv7+++8yQjK90arMqgQUjCARlh9++GFV3f0KexmtFXLevn1bblGrERXL6ejRZKI7vJOtNGTKF8FhQ/W+VaybsLWwiuzz58+T8vjYJKf888WLF1YAv42LLhf2T89ieFhzApyhLMorqzI9psOH+fD5lRr0xXJH/eAOH3DG6aFn+c9mh9/dnCIs4ntrpG+FANMUP5reSrYQ5j8IvPfee/kC6T8P/+d/Py/3a2kbBpI1p1+V+cL/QzF+nIGAVw3ttwWtWGhpNEX1H3744XZRZGB2SG07QR/Ig1pioqvo4wyR0fwh2zLM5ldVP76wP9s12bqPh1oBKXSyfJ7ZEd6c+JYcya7EFmpb6n777bdWHR9IpO/zzz+vp5aYK/P+VZE4HLvtW9Li69evK9s9keFhzQnoZEhKVOI5QrFhHT7ghM/vZSGLlnljhw+GEl+JXsCuonOi/2xz+HPSLcJYMKcIi8yhGvmXRyA/x3t5kUKAKQQUZi6si1gHatpKGAUXLErYCTN4n8Mjf86obeEt+pHoi4BXDZTbzmVYLMwY82/TNLNKnEVBWBlkMzWrKIvlJyehEhOtJ05MBAuHPSyfN00+/fTT+roHlJw85DWZ6ZnJO/tiFV+ddC94E7J3+un7GoATnsiPgczJm7tND/hcLZ+v8CKLT2zYP5pLn8iwl25Lb50T7WHzvU4BYRCHDyfh89tsctJRT2Z6+uHwPRo7pX1fu4TDB4dJy5nM9KAVzCnCIh6oSN8KgfotpluJ/XjCaFnLwm9y9kxM5OXLl5OHStiJopbm3wJPS1xyeCdD+ZE4HQGvmnzpVcmeYqYMn130q23DPMRWyVJezC+0kr33vPBcjmIiYMWkp4uwc2215XOMRecCjAL9cXHxk28HLc6EEva6wJvQvNlPHe2WXMQTJ32sCiiRH7LLZ6IqPJnwtqoOO1lSmScyHOYkLfRNjOnwkTF8fpuiw+G34XZArRP9J9I1OHxqdTenCIscYGnRxAkIcBhs7STsBC6jyR4IsILSdU3JJRHM4NneJCZC6ESBcO/6WYCxmsq3QFV47Vqrh0BBo4SAX37kS69Szf88wyo01V57acJ/aKT/a4qcrPDTctW/YdJ7sLawCETsnAhcEQGcjDVQhpcjkpPq1Wz2KYi7pgvDKnxWvuPjwTEm/KRqka0u8C62cvUCeewJiXLkJ8XMw9De8U5WyTNl9v54V15MOWcxHOYkFXRPjOnwETN8frOuw+E3Q7drxbP8p4Ra6/CtYl9z+ou4iUQgcBsEmKPk+/+3kS4EyRGw9wIIfzBTYdZuS1OWvvxkds5OowU+WANb3ISf+F+m2pRRBMST1bJZbto/jfSJCPhVWdtpEc2zsY08ItYgGpcmaMnXy2DEpPHTQBY3SC0smZjgl19+OScXDXGwroH+HMG2fLqw9eKa6hxfF+BWfm00aju8NXxevcxkUHgys0bSyTl3uSJqNU3xL/a8+B7ZJG+TmeV27Wk9w2FONXi2lRnQ4SNI+Pw2bapWOHxBMU5i0lVOZtbwXO8/RW2tw1fFjua07rQIw5KYuG7iHlKMg/9oeMIPe8jJpHkPuGiIvz0o70fzcgzXQ4Fb5KuohMOYRREfIfxBvIOdZ0TW0pddce5WYAXILJYyEKcMZ/CSVlh0Kef05aI4iQQIJIca2k6L6EB+craoGWEtioizTJ7IaKAsmtRlXrK4IEyawOwBh5gIXaAQE6GWhQXbkEwaPeynB8caXXvqx1NogPcwSc9tKN9dYNpaaYr5EJzfcrconXe/k/HrhMJZDIc5JYro9XNMh4900nj4/F66LtAR2ioTDl9QdEyc5T8lwlqHr4qrEmVzWg6LcDqFs6kMhE+ePGFU41/+mPmdfux2FQo7SVFYZBYereK8Y2FY0l9O1h7l+XkOJZlns5j0VkGaHPL9kjKvW5MD/blihUdWhVskmOP67QXyiVmadJP/zrWV51MdAekO1gvoDtYj+naHgoyFRzm3ytnJ+EV/nASKwACwQD4LD1bMqPL9Z9THPg9PKUMij4kgjo6KkPZuehxJH5aTZDybVN8iODqQn08CFutOFhBXHa1FsRtaXEsW8ybMgRusuWDVmK9c606Kf3xmcm8Ux2HWRqO2wHu8vGe1CKoEI8z8WP6BM6NJJTPJKEythl1Hr1b1sgIDZzEc5lRQypZHidIHcfhIJMbWOucCGlus6N4+Pxx+wWw6PjrLf0qEtQ5fFVclFsyJtcHcn4/GcVaZEZF9JzL9aVU8Aju0cxTyfF8XmnmByZy2WkaqixQQQXzm0MgL24zuTBFMDSy5xTNpyugRCTj3BVSyb8IbBDqaI17jvgvVIYuuPRGkAxlcOf96wYGIudQcG8rviCqkaNTjUJ8WP4WEadZo0pD1BQQHrsQ4awS3hjqKP8c5TQgHsU2m53ltF55r60756Fe6vpNcN5DFmy5+uEEiIgWmXLTcUH2yinoZnWuywNpMPK1oksDV1FPAWdkIteiLaMUm4jiHevqnl5QGDaIG5rfAe4D48j/weUBzOzXhpwqmqVVmLK7Qb7OiRaQm0czw4OaE7Ne1qDEdPpCaTfJv+PyazrWlzO0d/qV7qDTb7D9FwRJ7O/xFc/pTwpD9ZDqluD6JfHbFxMt7q/rRzteqn8201eolRTLmyRtaQlEPm1+SCbc4Sr8PuffkxrNUiGvkVusrWrpQXSMrJeeKAYKiQiAwaV2W2RfVGtFyYS2nwKRYte4AAlK3r4UsngGK+aeT6b7i5030Mv6c8v1y0AV/Xi5ps9eMxxOPdCUCKEXOZK7z5vlUKdOXZ57sy+W6k0/9KFs/FBop+mmDjCY1Vprzg1Aau3Nw5nIYs3JSY+YgoEcMYQt67A7vMZhoqE380jGt92olN7aCpgqNqsNCsFBs+6NFhi9qTiBzCYu6isMHz/D527tbJYVHcPhX6aFllS36z3J1Pd3V4deY08Qw4zt8OXLhoxWV00FfpUxcGJFoqNVRCnBkAsqfglhe/TbSW0yEMvYT/+7L1Evqpa5P+7bmAhZQgzeWeb6wpZlZkg9ixvxku4imwuW5GkQEFIk5muT/G9N9UIW4F3PL4hZSzML5K0sNaN5KSU/CqMxdxe9o/GL4rglpzQezZDyo6a6Cjy9X2yIEl1IWDQ9Jd17soWUi/qmWHJjNopfwFUnbwCF7W5XIRcBcG2IiNLrFQyYS7f1Tgwtso+tyD+0L796iib4saq05icLpiRz53FwrmaTDql/gEyprrS1Ww3BeRowtJprFXyvIZPlLWNRVHD4IC0/0vraT9rWi2/v8R3D43qLWmtNkfz8+M7fqZo+3q8OvMac0LOIXVOV9GMPdT8Jq1AlSGj/gr1J5a2vtJwU+yDODLOTwxzzbH47Iow+UqRS2oZggJVEIi+QqQwVgtdiiLAkxKwWRYdRYETT7ogpBj8mWSb8il4CwCtv6RvuKv5/xL9rJ5Qp4V46hGv8C0Pfoy4l2S4aZN/t+XeO7DsCBxbm46tUcnlY06+1Qjlp1KxODIFlGDyY1rCBXvYPNybbBm9PZKUeLrpo51U48bCSbm2KzLHLIKH1xCG5mewvDg5sTmFzUosZ0+OAZPr+5o9VXfByHf90eKm1u8Z8iYomdHH69Of3PB3q5s+fFixeaSDECLV7DxtREVfiyA1cYqvpZiV2lABBE1o19JiMIcPUmdz0WRF5EslC37yOFDBgpy18osHa5tFI3UHLLVKUgmOCzZ8+gwL1r4FM2jJFR1afpAcG+XZLf4ikFAamVIYePXDB21twQ1lH8XY1fYt4m4WddmuhI4/T00SSlw8Jz/omHA/hk6o+XY4leY9I78eP1RRODfDxFV0v61dEWBJKvzyYh4wJlOepCmclHPtwwWeD4TExdlxoyZkk0QMa1YoeVI1HOeTO8OanImUQAhKUvK4C+/F16k7XmMr1xqq/NFW7L38JwmFMb5jW1xnT4cC47DJ9fo8eaMuHwa1Aas8wW/5lL1MXhbzInH6fRwgBGif34R4W09wt4sUJJHvkZXn0Tq2odIIVXpEW2EsHZGPFl4L8My8anvq3ydoqt9FBZwvAcA1AT8bVSMBNSXdqda0L5KkxiI6oK/RjNmtbFhk8kozLUsC5fIE97KUAgLzCX4ys2i3+A8c/xf8V8mTe4YTOIYMijCxKjSZRbo7eZY9L1TnsP9LxLwYnt0UQDTSHfCxyZpVFuYOkGVQBTwPoEemck4pxXs4zjw3vRvX1pxE/Y0B3TXD1qSPjRfO0kpLK5LQyPb06AcFGLGtPhg6c8Uvj8yi62WOyRHf51e6ipdYv/zA2ji8PfYk7/fYkmmXPj63N2J3O851pcB3r46h1Kfa1jpJBPJMGCalIQOIFtHjEgTeLWMdPzU1CcxUSYo9gKsIYBH/Nau1BMdLHYqJdiI6q+X0H2yLCID0ysWrltFz8BvGAJiepXdeGk7tV/mvekqwKXdRAUsWXRtR8gWLVx603lyDT23NyVusDixUdlXWhuJOJdDX1/IzWrXj/edWnuEkTAGf/mPVWzNY4P70UXsWZIiizLNTW/PiPLFCk8gDJ7JTYyPL45AdRFLWpAhw+Y4fN7db0CnYdy+NftoXC+0X9O2kB3h7/KnP4bFvHLOXiCyiS7eaZ/P5+KeQGf0zaE1Nc6RgrpzBL1608PRce052eOGRsXV03ctUo0+g0M+6jKYsjMS0F6TpAaNvy4BaktazkvQg1Xmn+YODXcWhkrr38bxD/G+OslukpJzMOO7aFrXM32SfxVBL8cn+odJLZ06o6C+1jkoourbNf7HPxJZa0HKUb39Islei4qWCX7+PBqELmiLzJfqq66djdlUpWiie4mC2zJFHHjeS3D45sT4FzUomRF4zh8wAyfv6W7ra37CA7/uj0Uzjf6z0l7EM3uDr/GnP5sfodXg/QeLznwVP/irp+jUBdSRvP4f8+SQrerHC9yZYvPnz9//fo1S77yHR8JNV7hVk6iZeWXE36hzpUN3HxRLu+fDoIq/UJdlLlF4WIRY16F7Wdzd1gr/lnG71V20fTnn38Oenhn7PPbb79tfgf+ouJfhe2kK7V5pO7C+gisXyA1N4SY/u4Y70Kbad6pIt3T+2Re8ueKGbptpYwBbyVQbcV4o1vXLkCBPbOPPvqojdRkLd81JguszdzIcJjTWsDry4/p8OE/fH69EreXDIe/HcP9KGz0n4uMdXf4Neb0LiyS3CGaLO3KrCeriOSqrXLdvk9PkWJVCKmvvDXUWOlxRSLIsJNZP3eEchJAabvdMKmVHCwq8D8OqqDH8GwRTVxAgWd7xLWUvkxbr24Q/xTj95JGOhDYFYFkZEl8y65NF4i3dfACQb8/QbG+q8pCuxd6xJ5NMpQQRK4c3QLe/RT99u1bv5WCjtiP6dJcl4Bjzsl2hsOcclR75Yzp8JEufH4vFVfSCYdfCdTBxbb7zzmGd3L41tyiOb0LiyTOfVVYJBHM7xUkj/b+eYoUg2xaTmLLep7FA6MLCi1/KCevniyz28w0qZXQzBtVzsioisn9Eg3in2L8+yEQlAOBBAF/dBnHUn+eMaGz388kJNrWkO/IDX6grdHL1SJanZyjITKSbC9PChXwTsKyPZMNGK8RXgLtFROBN9+zVp05LcjVheEwpwLCGx+N7/ATy2yWN6xoEbpw+IsQHVygi/+c43kPh+/bKpvTuw/0egdEZSadq8YeyiuA6g+YeT4OSJ8ixZYQ0q6YEMljmmJ6IVbF6Y9VG4/eU8OnN9N6tpNaCc0CnWFRLfBsXaaL/TeIf4rxF9DY+9GTJ0/2bqKZPmeLmutGxTkE/ObhIEdFYLVLf/cieyfp15m+TKRBgPOPHityiIww6pXB8VV2hZejhYlPLjPmn8rU+dx7srXgixXSjLzgw+SvUKbvI002INvxnEjOJD2uS0i0C8OHmRM4PJpFqRcg+zgOH2bC5+e98oCcwR0+CDxUD+3iP2vMppfDT9oqmNO7sIiCGlaTeyj4S6hU/kxWwpW1uhQ7RYoT5S2ARhDk448/9gWYMhIcqZ9PJKd+2iZnnoFV6TFRlQhMvpnyMmzzL0AlhqdizYkG8RMeLtqFmxGLirdHwC8yxzxGsd1Jct7Bd+Rd1+1XN5j8MAIOuRz9Pwze5HRxM9R+1b2WCP1lMUi0luZceXShRSxXlq7agJmj6fO39yxPjXQXhg8zJxh+NItC5PEdPkxut8wjrQiGr/s3ssMH1YfqoV38Z8EUt3erAnF7VDCnf4dF8oMhxFH8x18WG1ABlnNHblCo3ROlOEB/XsyaNO/L2C4TelR4i9k2PytfwK5ppaZMDg5jQHIZzSSdvOJksYMzYZ6LY3kVyMeMONnB6oV/MX7YZnZImY2MrRX/Hl14I2hR/cYIYOE+XjDU5qFg9xwqc1UiWQZ3X16uYmb8wnhd74phGN9bAO0weGGMyJ0iBccjyQjCRsgx7XJltb0eS6MgvMcMcHvP8lD0Yvgwc4L5h7Io5L2Ew4fP7ZZ5pBX5XnDF9LAOHzAfp4f28p8FC9zerQrE9d+47F8AABroSURBVGjOnN6dFlE5SzCiF+YWSeFhf95DirXwEgdhpoi+2bQhAEFaN3qQICySB8nyJvJldl6mLecYc2/jrVwLX6AYEyWxLsJMTD2TAzggvD0sUuak5untjT9eVKkxg9uUSeaOmHcX0SyCvOXMf8PBrgLn8tWU6SVjobmrPwKiJCziAcyl8093hZdBYctJDY01fE2wZhchl/SwHHqQDYvERNjeP4DbjT2uI8OHmRPafByLMtPt5fDphrh3qOEomHxipdgPfZ+trHzyVtlrNlpg0sqRVpQ0fbmfwzp8kHyQHtrRf1aaX9/u5hudM6d/X7marOvIueLa9R5SeJ21pfH+KFsTFFbphEhEipV8TcgjB1MUViVyQ2JYWkVhhMJgCCCKiVjIieGWj/X2AmqjmDkbOfIbm4jqgcCJCPgD1bCxffXFyS9C/5yqg1pCvFnM7e+ce04e6g0a3Cludm0oYXLChGbnNPiw8M4BsjGfV5asB9m22/ZeOceP71n5YDdXK8/vy3CYU45wrxyPLTQbTMs8POcKtVPIxBhStlOI3eI92COsmQ8XhPKWWShWeOQlfRyfHw6/YBLDPurrPwti+m5V4/D7mtO7L9Eki1XPU4H10R7dQ4qNqOJYMRFvSQTLRZPVctvZ2l7L7IbhTczvkbDuVKBMcBTEJD4vl9lwW6hyyqMw/lNgj0aPQcC/j2Cz24Z26bmM69yLhhd69uyZNiTVuxtoJv2ugYKq4Is8Jw8yRWZZwmsXrF5ws/xLun6hMgl+cn7kweGV+N0TmKvdX2bbMH7K0b2tLgT7MvyYvbWLImqIbHT4xFjNw3/22WccucKloC/+SBCG0BUBnNQgOELhGpZUZtLt6OmqBCw9ms8Ph7/KQsYpjK0O6PD3MKd3L9EQ7PduyHfUcbSyyMk9pFgUs1zgiy++SAow0WRs0GEHFgMs9TnpkBRLftr+jzLbImVJrY7DiRjbmAAuhsa5NzIYL203zFphobJ2BN3IXn31MP56rK5bkiU9q76kWx0mDjNIjpvtcXfAogh+S63hYpHku0V0FmbG/vTyIgNzBfyBhY3jpsI01tYN3mOdA83nEw3xcw/S5BC98mW6pB8T3i7Q5USIMFrYjpgI0+W8QJ7Dzjz9Dg+WP1rM2dizoN+d4TCnRa1tKbDF4eM98CEYGzuC+WhFDrM45sCa2lF41XuU4fO3aDYc/hb0zqrb3X+WBal3+HuY07uwSEJ6br+lLMnpT+8hxR4wMhdhFNfsk/GAOU354AbLBkVSYKneTD3/Sa1r7X8ShsSivDj+3I3PHyEdxr+oBRRKQKFs9otETizA8uPVq1cnMkDTzFYrV0Ed+URx3pM0nBYhmgM/hGWZK9uRBKToEhaBoCTdOG76hVaDjGLjWgkvtXGe58xJ5K1CZbxGlEnCk30ceD0CvdL0R7YNAb8+JkIVupt1wwY21LPaFLcHw2FODXqsrLLR4du0zS7Xm2uRfUEMWOMpVZgbVJ548h5GljnXUDn/Aa3Ii2zg5DlzoIXDn0Nm1/w9/GeZYXWrRYefG0+eM9fWnDm9e4lGh8qsvo/UzlEcMP8eUuwEbLKkTxb8eaNJgTaTSGolNPNGh8pJzt1w4qZy1CxIwV16bFMUCjQ/CuOfhI7Vr10Bw3kBNnk4WEsCPbJ1OezBn0lByGQ2tjhIzNXtkk9Y4ZQunLiRhugqnY4/osMYQ75/uAUc7xM2nuLxw3kZZwTBk2xhe5C67EFNcjKXnxSeBHwu7vmA8CZw9fpJB2TaWh8ToV3rwn492cZMG4U9GA5zatNgTa0tDh/fyGqHyducHxADuFB/frk+Zhc+XxiuTcw59rn8hH44/ASQY37u4T8rOS87/DmzmctPGp0zp3dhETyIn3DjVirpJs3gL05cbNxDigTSXj8B56uvvhI1To4wfuhnnmDx4McMnTTJSxZykloN65kC8b0fJR+UqRw1FeacZI8DOF32qHPiYfwJJkS4iX1wNICAILrjXyZb/JFgzcmkln8BbY/j+gknvX7iXYny8MLXWX9AespqPHEjaK0XpF3oaOQu9/1yW8mAW3CVlGSTc3Kjo9zEgE/9cXTPXqWKc8D9NMYTfEx4PQK90jhV+uOqmAhNWxee006ZN6879bVyFf90D4Y9S7T1IL3Vo7preovDt/0/wiLonQGrzKef1K2amMkOcxdUbtE/fUArCofvDeAS6T38Z1lw3y/U0Sar7GRO78IiNJnsjSdrwkmekkwL0yaZB/+8hxQ7gcZOqR+/mVuXz8MnYK5dQELcjxlQ81H2nWQ0sklDk0FBKwmHPvojrhhQk4VH5Uy90JaI75RI9HXRLtwFHBwr/pTYB6FAVIlrwrkT6eOPBAcHyGRKhPY5DX7KUr+LmA9ChGCWJG1bWan6HgmN3InHWNVWshLAUOeq27uNfkI/V3L8/MRRG8Ocy6vkPAGNWnOwJCUfBN5KGOuLMYVg9bg2JgJ9O1uhnlLfIiX9LGIthZ0YDnNapcG1hbc4fFMNrrjmpa3kmqr6Ka7sMHz+KuWGw18F1+mFd/KfZbnqHf5e5uQ3Hv2aGb79o5q0LS/LJf1RfwbXcmE9XVXrACm8Ull3ic+zEp4fRpQCG1zK7Qvj3AuFeSTvTy20UC6cPPUzVGwjeZr/9IxtR9UHO+Akb85yEHDSDhOgavg3gsmyLVEHMmKfk8x0Ef8A459kfqhMIlPoiz+UWGZM56cKFjJJAbViOTSR6HeycGRuRMB7obWammsaxanHbaTpl/GLJjfHjycy5yKoa1HXta54rtG2fMKvZvyw0SyvmvaDOx0K4npUTnB3gDRoCarPVbkQvIggbrfDOwdIQ76F3QvGOUdTWwVzBcr58tJoGaWXC/un+zEsBcFSAZAReqsBIoaHsiivLJ/e4vC9T5ic2vmGQMOXr592Ck+qN0PqiYxsReHwvc3slJYxNJtTd8b2859lVlc5/D3mD++uXDXXADdETxX+ZBO1/J6Fdyh2VESq9Y8OTt9Dip1A48gDtq6LpgjLEQ5k83yuOU4kKqBO9J1N+MpDE5T0pxXsZONcK3vkw7be/vVLoKQtEPD9Sk+T01nqFCowmUDqZB9psth+mWH8YMsqF31hcou2ivFjJBg2tsq8hIMklaqhCQtp05tOfG2wkturF/O7B0nYcQTRsBzdTk33X7S6SZ693yjIiOFR3bvWSWr7ZdJl1Dodh+6DdiY3bSp5YDCCDoXx0oVDHDk1saFHNo3TT5+4Crye56HSeDk0xXoVkBnmFnmzEZO4AOZh+i1YdZma113955l2ZdizVJDr9N5aBnbYp1scPiaq6pq7zkmaTPPmiuX5j+Pzw+Hn2n+EnF39ZxlA710XHf4u84ckbJPswFTG5m3ZiT9KqOU/8SZChOEkLzCZs7bW3lJIBBLMEiZ5PjLT81OjMl+eNGvpArc+olGjYiPl5wqVEHmuKqsU2EYoT3CypIk2Jz7CegoUniTiMzFUBPey+1q2d8RUyVdR2re1Rfy9jV8Mj5nw+z9EaReZVPnCVnNCxEfZtmgqIRs/JxHwaNNH+DlZbG2mJzvXJetpqvM224Mf4+Y8kvmr5ibqxZkrqW1/yUuippfNEbR8Wz3ib6FfLqmn6rbiBAD1NE9cAl6xre2lQXYOfWcR4GsTbD9IwFUJ6Y6BtbLi3gyLJUAYtrd6rEazKM9bkk50x8+kQPknXcYmYNjboj9J3IifrZVb4ansv9khj29F4fAXzaBXgaF6aNIHZeqrEoc5/O7zh4k3ZWzuJfkXl9kgyIqC8jVDuF9q1q9DGmrtJ0XiSbdPqTf2q4SfuUHat+LdsSm6PB5AU/ZA3cXBxtOvHDMSKbajCpNmlsb5JCw2fM6Jk5gQ1OZKGrZISlt0Bzk4fpIW8hawmIS6r/gJ5327sMQZM2FaMKVXTqPNDKhSaau+ibWTtjFBG5kr73zQUS9W/cC/3dvIhHB9bRx6pzHprMxFVJp0Gw+LtZKQq/Wy+nG8QN8AZKCv7FACvLKnXwJe4SNuUboyz0rAgx9JDfCGfyu9ay6mWveDaV5MOQcwLAWBw7C9VYCQEMMjWJRnLE/v5PDzhshJ2ipP8BIKckE39vnh8BOl7/dznB56gP8sw7jW4UOt7/xhepbJ1ESc4fcL45mtECi8OJuhgBSvMZX5KPkFZ9RWy0Cnbl8p4BM34df8JghymRQFQcp20PZ0kh9mlqyK5zghP1kzSxfE9pBuriKPBCYJfk7yDA4aLaA8GQJIKk5KQd3tqCaSJhMCGxFpJeHH/0wsFtXP4YMlw7PNkGhIqJJQFZABOv20hnYSv7vxe1hGTnuVlZUrKRTmQDvKLCS8BygUi0ddEMAvqTc1T0BzTuggIrs9LGLd3wjmbdXk4FHFTz7g2kwl9x41lDuWwVmJSZ8AzO2taOBY3Ob1HRA2Cm5ZXF0CXnErJ5aMWSpwWAKNY3Ve183pmslALpcfTOdmHb7WMQxfy5zAZxyL8sqaTO/k8Cfbks8xNzJZZi7zEXx+OPw57XfPH6SHHuM/C+itdfgipb68ff4wHRahJdCRnmwgxAswsDEB4o+EnBeTksLg7Q96lAdUvyZpqyWAlOgihddTWQR7CvNiYI/EKn5soS42avj3ilBFEoDpRwLEZPrO/AB74F/SsktawTwKVgG1VVJAsA3VZDfAGIZbEwSGvYCTaUw9mRdCBJENEBPcCvhpn+87PAUNM2mVOUD8LsY/icnImQAL1GCOiiv5RCnqF2WjNYIq3HGVXsnqAxazjmOY0616IUAXlh7rTWWudW9C5hzmShby/ZDqi+FwYBUc6NE+/5S0mBR6JHCDXZgxSY0ynQvv7fsj4pPj7YGSVKlsWpwn3XYoeE0WDR9e/Eox+xYTJ17dbek2WfwIXmP/hzF8IXPCJARLmxb6GlWZmu/gsF0uvOWpHwIw6bXIPIjPl537Xh8Of4vhTdYdpIeKDa/utvTaDmWwrHX4Hsxe84fZsIg1hmDA5P2UB4jphZZ5njmfnqvr6VialYwqttVS9SSxUQqq59wWcmA+YaDvz1X8YGS+9QLbeuQV4etaugymLUdrFgarpIC3ZlRhBkOVdErg7nPp5nKA0Qd9RMQS9JF8xua7KMXg33eWw8Qv66umC89hcpt8xngpNOkvuYx+LlW/JMvpRE4lAlINiV6zMZr2etweFoGg+Fw0oTnB8SHyVCSwLnwUHhXKq5zVHP1e+ZoSwKTB2CxyzhL+ymLWwpMEIBgOPpNiudfNCSrnKvDCsOamoCH+T0lMLoq8FurTbfyLgcouoPL1jM2VLDN8IXNCkHEsqowqT706Ojr8vF05W1oEn7zAYo5YbXaAl7CicPiLlrC9wCA99DD/OYeYGKh0+AmdLvOHJxBV3y4kuHuc653544JxJiis8bjkecv984W29nt0Dyn2w2cV5RxMrKLtKwyr2m0r/PvvvzODNwOGT2Icbay+ffsWIgxmdATo8Ff4egIQ8aUGStLc4o3KbXLV18r1dcUuXC9vfckffvjh448/tvIMTuXPb/FUH3LCograr2cgSs4hQHfzXxOoHK3mqPl8T5kFduFrXL5WIc1njOyLG8y2sahCyfIjboAnfspl7PgZ/AbiY5NtzqrcUK+nT548YVXABwt6ETQ64IDzlNMmUxMPEK7/aFTC1SXg5SOA9m0jJnkjqz7Bdo+fTDLtozaskE8fQ3MBL2FOsH0Vi/JuGbY7OvxEdzj8ly9fWmazx35Mnx8OP7GlLj+v0kO7CFsg0svhb5o/JLGW+BkIBAKBwP0QIJLFGoN/c9H8adjFgwN+iyknFTl9EWC9rREU5DsSt2MORnxR6TXt+jNHk2ZWQ+RyZehTYOjPwV1OhAEZHmTn8HRk1KeIiJ3OzKUZuIpF7efwvfrMa5nzJ/TsH61Kyz4h9SA+Pxz+KgupL3yVHlovUUNJdahzHf6fzTXEv4FAIBAI3AwBtp7YxGa7lf2Np0+fPnv2jH+JRpPJ2RkJy4RmMk2m1aW6/tjBVmFlWoJ4vx5FogsC/gv2Ol3ZhXJ3ImxlM5YbWR9o697QUAQ50gI/Enwo3oKZqyPw9ddfmwgELq8uS/Bfg8ABDp+DwzocSqidSUINY5NlHtDnh8OftITI7ILAIA7/L12ECSKBQCAQCIyDACfouJrB5lhMfYjE8zICizfOY3NMAOdLiIS1qx3F91Mx4iZeCuraPMAyCaCosL1CpcIQp7B+RqILAj4INT68vF1lL1jxNk33l0q64NmdiPUO/6JT9yaC4MMiYG+lIX6ERR7EBg5w+BrTMart704+ms8Ph/8gPfEUMQdx+BEWOUX70WggEAjsggB7QS9evLDZFRMgDuUmL+dzGwhLVuZDFLPLQfz7FAQ7PFvJtImLRRQWIaoSF4t4rPZIKyaFKhM97tHcRprMsy0sgvlxHGl8hjfKS3XmMXSZy90ytl3wXSkoOPsIJjSHpHzvJfr+nBSD5F/FonZ1+MwNsCUbwXtdh/RoPj8c/k49+io9dCfxITuOw4+XaPbTclAOBAKBQxHgQCyLNIuJcFqEmy/n1hVERjhCQmQE/hTpIJ2ERRLu/V5WxEQScJp/EmxCTbyIlJyw4MiPaF5iu5joAFZnPNuVmeL/lgmWGfQIVhq3lO5EoXhfLE6fqQepT52okas3PZRFneLwFROhZ3GFQTLWNOv3oXx+OPxmO1msOFQPXeR2jwIDOfyGa1GiSiAQCAQCoyGg65pw2YQ8FtmzK0WSOTc3ihUqMqOy8YClYKFYPKpHILkxhE081VUoBNiV2SvhjwjRUC+y0JGR3P4SPrsfsdxlOgIbpB4HAd3Og394HKkfQdJTHD6umKtVGbv5dw9/9SA+Pxz+I/TQU2QcyuHHaZE9wl5BMxAIBA5FgHMiukeNiRf7UYvNs8+jE7BWmMnN3OkSCvBahH0qknTskC/CW1MAreltUivvT+5opLQ3U2oIjlBGgTYlRuBqDx7QC8uMQpfZo9Gg+QgIqMvfvhM9gjYl4ykOX+dEmBjAwKS/ogw3pvNUrK5KyEqVWFX9KoXD4V9FU5fjcyiHH2GRy9lPMBwIBAIpAvY6jOXqOuu0UPY7eWWmfHOkf4PGtp4yepGxDgF/ZMNqClhmqBaEQkfX+sQPx7MtasahUP/Bo3XQDF+ayCMKqu9rwwsUDI6CAG/P2R0TLDInF7GjMBp8rETgeIevmAgHSP1bmQnjDO64aztAmjyq+fkIPj8cfo0lRJkGBEZz+BEWaVBiVAkEAoGBEGBSoqvaOABSfwFkEhbRWxuTsvmwCF/mmywTmVsQICaiV7617WYHd7eQPb6ueH758uXxrR/QIuEetnfYfY0bdg5A+6GaYB1rfhhvcK146EOpqYuwezt8bImtDk4g4pDLB0gtXlPeFymLfG+fHw6/rP142ozAgA4/wiLN2oyKgUAgcD4CeFW/ZV0ObSTsKphi+fa93qSMfiosohMNehSJNgT0LhIJ4iA6w8xdufZyDZlXjECxxW1vAGEzhS3KNtBOr0WP44U1Qor3E+10bIMBHDinkHifUe/QBSa3QeBIh28xEYb4mgtWbXCv31DJNXJjnx8OP1d35PRCYECHH2GRXsoNOoFAIHACAj4mwmR61fa1P9ObXAWXSBIXiySAdPnJVNJOhehKPMiy2LZrYjj2fN3tYkJs8I84jPpMK7vANQgR1ja22BiEn2DjNggoHkpMJF6fuY1aJchhDt9iIgwrDPHlwDojOyMOJ0q273bc1eeHw5cBR6IvAmM6/L/0FTKoBQKBQCBwJAJ+U1GbUZUM+As+defTZF0dFeHp2lYmCUamIUDgg2AW4OvGXPJtr7g8nR0fQI5tY2BYDgajgzDjs13m0OKDLDZi1VoGKp6uRQDTsiuieB/h6n1/reyPU/4Ah69zIqBa/15M8kZtm0bu5/PD4bdZQtRaRGBYh/+Ej/Esch8FAoFAIBAYE4EnT56IMebTupxCmXMJVqqaM7FwJW49V5J8NoL0zZTwmQWgmh+BP2cQOD/Prt0BiyJm59yxZ9wyIWaEbua8XJHwAXJxFileOSkDFU8fGQEtZTld9ebNm0eG4kFk38nhy5DWwsi5xV6HE8PnrwU/yj8aAuqnAzr8CIs8mjWGvIHAfRDAtz59+lTysIld/xINARS9gLNYkbeO7cMoLNpvs/Mv3G6fICRh5304Vo0eUbdp0wtOaIxTKuSYRfVam2GiUObYCO/UlK/988xEOhB4KASIhNJDB5wiP5QWbiAsEwB/CLReIq4g6RWOD59fD3uUfEwERnb4ERZ5TJsMqQOBOyDgT3wgT/05Dh9PWTwq4gtPLm4pwMETXuepD8rcAf3ryOBDYJVc19tSDUGbBKw6zVRDNsoEAjdAwM7iTbrWG0gXIhyJgD89uqrdn3/+ue+LgeHzV+EfhR8HgcEdfoRFHscUQ9JA4G4I+IDFqlch9A4FBwR4x6F8BT3HfXXzxeSekq26OYlQpnM39EOeNQhgcuyHx1GjNZhF2fsjgA/HdXNwj7ny/aUNCR8JgfD5j6TtkLUKgfEdfoRFqhQZhQKBQGBMBPR6S31YhIsknj17ZuJMhjkSSXn3QRey5rEPoxbHvxPQ4mcgEAgEAoFAIBAIBAKBQCBwFQTiA71X0VTwGQgEAhMIEI+wXA59TDyeytLRD+rWvE7MVRRGhqMl+XkQvp5Avn1odqq1yAsEAoFAIBAIBAKBQCAQCAQCgaERiLDI0OoJ5gKBQKCMAOc47KZMitVck0kcxAIofBykpjxk9cEaf72rccXrM1zwxgnwPFxSZjueBgKBQCAQCAQCgUAgEAgEAoHAIAjESzSDKCLYCAQCgUYE+M4IRzaoXL4ohHca7ZsglFz1zot/6UY3cUINIny1t+OH/Rrlj2qBQCAQCAQCgUAgEAgEAoFAILABgTgtsgG8qBoIBAIDIMBdfXwFBkb46ionO7ghNWGKEAaXn3HWg5MdhE4oXHlOxOhwQT3fELE0bVGXQyJcZUJMBFJQTpqLn4FAIBAIBAKBQCAQCAQCgUAgcCEE4rTIhZQVrAYCgcAsAnzjg+MbBD4oQeyD+AiRC96XsT+rxjcgeemm7YUX6HMwhI+JEHyBMu/gNJOalSEeBAKBQCAQCAQCgUAgEAgEAoHA4QhEWORwyKPBQCAQ2A0BghdELvjjkzEERDghYiESXp+JD0DuhnoQDgQCgUAgEAgEAoFAIBAIBC6MwP8DMQuvWU4w7BwAAAAASUVORK5CYII="/>
  <p:tag name="POWERPOINTLATEX_PIXELSPEREMHEIGHT#5C6D626F787B656C6C6572206B6F7274617265205C207D5C667261637B64667D7B5C7061727469616C20747D3D66275F3128745E322C33742B322932742B66275F3228745E322C33742B322933" val="66,66666"/>
  <p:tag name="POWERPOINTLATEX_BASELINEOFFSET#5C6D626F787B656C6C6572206B6F7274617265205C207D5C667261637B64667D7B5C7061727469616C20747D3D66275F3128745E322C33742B322932742B66275F3228745E322C33742B322933" val="24"/>
  <p:tag name="POWERPOINTLATEX_REFCOUNTER#5C6D626F787B656C6C6572206B6F7274617265205C207D5C667261637B64667D7B5C7061727469616C20747D3D66275F3128745E322C33742B322932742B66275F3228745E322C33742B322933" val="2"/>
  <p:tag name="POWERPOINTLATEX_REFCOUNTER#5C667261637B647D7B5C7061727469616C20747D5C6C65667428206628745E322C33742B32295C7269676874293D66275F3128745E322C33742B322932742B66275F3228745E322C33742B322933" val="5"/>
  <p:tag name="POWERPOINTLATEX_CACHECONTENT#5C6D626F787B656C6C6572206B6F72746172655C205C207D5C646973706C61797374796C657B5C667261637B64667D7B64747D3D5C667261637B5C7061727469616C20667D7B5C7061727469616C20787D32742B5C667261637B5C7061727469616C20667D7B5C7061727469616C20797D337D" val="iVBORw0KGgoAAAANSUhEUgAACP4AAAF7CAIAAADHPUCcAAAgAElEQVR4Aeyd7bnWOLJoh/NMAA0hABE0hHAgAiCEhgj2JgQgAiAE2BHAhNBMBNAhQGfAXdO+46P2hyR/ybLftX+AX1uWSkuyyqpSybd+/vz5D/8kIAEJSEACEpCABCQgAQlIQAISkIAEphD48uXL77///sdff3/++ef379/5lwx++eWXO3fucHD37t1ff/2Vfx8+fHj79u0peZtWAhKQgAQkUI6AGq0ca0sqReCfpQqyHAlIQAISkIAEJCABCUhAAhKQgAQkcGwCGAf/9a9/ffjw4d///vekmuAA+9///d8nT548evRo0o0mloAEJCABCWxBQI22BVXzrIfALaO+6mkMJZGABCQgAQlIQAISkIAEJCABCUigQgI/fvx4//79q1evmriuhRL+9tffgwcPFubj7RKQgAQkIIGpBNRoU4mZ/qAEdH0dtOEUWwISkIAEJCABCUhAAhKohQAWBKJA2PeMf9n5LNzxjL3O2OiMUA9t3LW0lnJIYCIBHvCXL1/i95p4Xzo54wO+NIPAxkg5tI6R8bwEJCCBeQTUaPO4rXKXSm0VjJMy0fU1CZeJJSABCUhAAhKQgAQkIIESBL59+4YDCTdS8+2c5t/OT/xJ7Dm27+dzPn/+jEH85uYmCYW9zgjzuL6+TqY0gQQkUA+B169f4/eKyNO4t5uPe7Wf+GoGK/7lL7kvIkMZDjC94yFkh9aQhscSkIAEViGgRlsF44xMVGozoK1yi66vVTCaiQQkIAEJSEACEpCABCQwjQDOrcYu3Lq4+Nkc52eEvXgvZxLyv3jxgjCvfGlJiWUcmZ8/fz7pLhNLQALlCfAFFJxSTRBnp3TcXc+ePeOrXffu3etc6v9sVnnjp2e4GMytueXq6gqjZP/2Szvj0HppLW59JSCBAgTUaAUgDxahUhvEUuykrq9iqC1IAhKQgAQkIAEJSEACEvgPASaBjx8/xtG1HMfbt293cSPhb3vz5s2g/Di32OGQf7FxswXioKUbi/nHjx8Hb/ekBCRQA4HBpfE810SAEb45O9j03bt3DB1jox+xoXjILjn8y6G1hs6vDBKQwMkIqNH2alCV2l7k23J1fbUoPJCABCQgAQlIQAISkIAEShDgwzZTg6XGxPr69WtO1MXY7TPOE8BBtMeg/ASI4IrryEN6bNlsitjZ9IyoEVbgzhDAWyQgga0J9Meoxum1VozpoBWyrRQjxtOnT9ufF3Lg0HohDW01JSCBwgTUaIWBN8Wp1HbB3i9U11efiWckIAEJSEACEpCABCQggQ0JEDAxGAs1tUiM0Uwsp961JH0kXu3Tp08YFyKZs8s/PrOw4sSOEAISucVLEpBAYQIMKfiwO45qwjTxXs+O9BqswmBBbcpL2/zQobVteg8kIAEJrEVgUNGo0dbCG8lHpRaBU/jS/xQuz+IkIAEJSEACEpCABCQggQsncOfOnVUIYKFeJZ/MTLAgsJPh4E5lSb8XRXAv1vOwLH7iDwvPeCwBCexIoHnGQ78X/nVisNiedF2/F3UkQ+I+8X8P1pdNEXfZynVQmK1POrRuTdj8JSCBCySgRtur0VVqe5EfLFfX1yAWT0pAAhKQgAQkIAEJSEACWxFgV0A+abM898KuL4oLY7Za+alOPN6L0C52QcThR9RXe1dzMPbBsE4yf0pAAgUI8IyHvm2GKX5uuvcgg8OY9wvX+Fr7KxZAt6QIh9Yl9LxXAhKQwCABNdoglgInVWoFIOcX4YaH+axMKQEJSEACEpCABCQgAQmsT4DVkWT6/ft3HEu///47n9Hib9DJ1Cm75Ie+MH/f3Nx0BOBn/JNdRHXg7gqN6f0cStaiX7pnJCCBhkDnGefRZiBaPdhrkDYBXp2Q0DbZ6Xc+7GBvK+7Q2qLwQAISkMBUAp2hVY02FeDs9B3ybT4qtRZF4QNdX4WBW5wEJCABCUhAAhKQgAQkkCCAM4x4i7j3q+SHvojMePHixaDQka0O8XuxyeHgXeFJtlNjnhye8VgCEihMoPOMl7QSNjV98OBBuNFiWP0TDxEd7GGtHVpDGh5LQAISyCfQGVrVaPnoFqbskA9zU6mFNEoeu+FhSdqWJQEJSEACEpCABCQgAQmkCRBpkXQasZ1IOqM1UuCHe/ny5WBOuN/GtjrkrkwJ4zFhg+V6UgISWJEAn6MPfdv43YvFe7W1oETGk/ZneEDkKBKGZ85x7NB6jna0FhKQQFUE1Gh7NYdKbS/y8XJ1fcX5eFUCEpCABCQgAQlIQAIS2IEA+x/GS810LMUzybmK32ss/qz/7a42Q77fM3ZXm6Y5SNa0k96fEpDAugQ6DzJLs8vscxjWghLH9jwk2ePHj8PE5zh2aD1HO1oLCUigKgJqtL2aQ6W2F/l4ubq+4ny8KgEJSEACEpCABCQgAQnsQCAZC1XG9cXi2Yg9ekwGFn4OfhhskOOdO3cGz3tSAhIoQOD169fhToNv3769d+9egXL7RbDx6diQwnh4fX3dv+W4Zxxaj9t2Si4BCVRLQI22V9Oo1PYinyxX11cSkQkkIAEJSEACEpCABCQggaIEcB3FQ6bYGayMeTrcBq2PYMxOzbd5+onHzrC72tglz0tAApsS6GxPxBP9/PnzTUuMZ/7q1auxBG/evMGyNnb1cOcdWg/XZAosAQlUTkCNtmMDqdR2hB8vWtdXnI9XJSABCUhAAhKQgAQkIIHSBH7//fd4kckvgcVvz7yKoZkP8IwlxmU1titaMmQtzHPMfxam8VgCEtiCQOczfr/++ivfqP/8+TMGxC2KS+b54MGDyIDQ2cYqmVu1CRxaq20aBZOABI5LQI22V9up1PYin1Ourq8cSqaRgAQkIAEJSEACEpCABMoRiDicGiEi1uEVpYxsdUgpERnyXV9kMuY/W7EiZiUBCfQJ4N/qPONEVrFwmw9rsQ0pcaUfP37s37X1maurq7Ei2JhxF5HG5Jl9voO9k49DaweIPyUgAQkkCajRkoi2S6BS247t8px1fS1naA4SkIAEJCABCUhAAhKQwJoEDuH6IkBkrM75n++K7G82lrnnJSCBVQjEnz4c2ERZ8d2UVcrKz+TRo0eRTVA7i/rzs60qZdxK6NBaVWMpjAQkcAgCarQdm0mltiP8ZNG6vpKITCABCUhAAhKQgAQkIAEJFCVAcEOkPD70xbZgkQSrXGLTs/j3xiKhCZFLoWyEdxSoSFiixxKQQEuAGK/2eOwAV1P5L2z99ttvY/LgkDt64JdD61jjel4CEpDAbAJqtNnoFt6oUlsIcOvbdX1tTdj8JSABCUhAAhKQgAQkIIEJBJhDxlOX+dBXfAknErIf2picT58+jcRtNHc9efKkfEDJmMCel8ClEch3ICWHgtXRxX3n8aX9qwuzeoZJng6tqzM3QwlI4NwE1Gg7tq9KbUf4OUXr+sqhZBoJSEACEpCABCQgAQlIoBCBSnY7vLm5iVQ4siVXc9enT58i3i/ivfLtFBExvCQBCcwj8OHDh8wb8z/dl5lhMhnBoMS2jiUjKPbLly9jV+s/79BafxspoQQkcCwCarQd20ultiP8nKJ1feVQMo0EJCABCUhAAhKQgAQkUIhADa6vZORZPCwDUgQusE8a8RmhCZtjtjL7+vWr8V6FOpPFSGCEQNxWFd4U3/g0TLnicXyESa4xX1GSdbNyaF2Xp7lJQAISgIAaba9uoFLbi3x+ubq+8lmZUgISkIAEJCABCUhAAhLYnED8Q18UX+D7WEn3W+ami9fX1z9+/Pj58yfuru/fv3P87t27yHZem8O1AAlI4B//mBQ1FXqvi8E7q+vLobVYF7IgCUjgQgio0XZsaJXajvAzi9b1lQnKZBKQgAQkIAEJSEACEpDA5gSWL59cRcTkVDa54WFHDNxdt2/f7pz0pwQksAuB33//Pb/cuBcqP59JKZPO9YPumOrQOqkbmFgCEpBAkoAaLYlouwQqte3YrpWzrq+1SJqPBCQgAQlIQAISkIAEJLCUQHIOWcYMHY88IwrEyK2lLe39EtiPwKQ9DJ89e1Ze0mRsa/6XXcoLHynRoTUCx0sSkIAEZhBQo82AttYtKrW1SG6Xj66v7diaswQkIAEJSEACEpCABCQwjUANrq9k5FkyIGNanU0tAQmUJXD37t3MAq+urvaK14xvtJgcKjMrWDKZQ2tJ2pYlAQlcCAE12l4NrVLbi/ykcnV9TcJlYglIQAISkIAEJCABCUhgQwLx5ZMUnAyGWC5c0qY8dbfD5SKZgwQksCKBzOBR7ImvX79esdxJWcWtmSzzn/R9l0lFb5TYoXUjsGYrAQlcMgE12l6tr1Lbi/ykcnV9TcJlYglIQAISkIAEJCABCUhgKwLJ5ZOZ0/uF8iXdb0Z9LSTs7RLYlwCBXIRzxWXA8/Tp06d4mk2vxl1fFJ00um0q3ozMHVpnQPMWCUhAAnECarQ4n+2uqtS2Y7tizrq+VoRpVhKQgAQkIAEJSEACEpDAfAJJS24Z11fyg+FGfc1vY++UQB0ECOeKPMgMNYwD+37S786dO3FUyZEqfnv5q0mBIy1SXlpLlIAEJHAUAmq0XVpKpbYL9qmF6vqaSsz0EpCABCQgAQlIQAISkMAmBGpwff348SP5wfB9DeKboDdTCVweATYMfPv2bcfd8uTJE4K9iEDd6xNfbTvEv/VFsuR68zarGg4cWmtoBWWQgATOSkCNVrhlVWqFgc8u7p+z7/RGCUhAAhKQgAQkIAEJSEACKxJIWnL90NeKtM1KAhJ4/tcfHLBh8e/u7q6wRZJRX3/88QdiVyVzKH/nOLmyoeOD7NzuTwlIQAISiBNQo8X5rHtVpbYuz+1yM+prO7bmLAEJSEACEpCABCQgAQnkEqjkQ1/J3Uv80Fdui5pOAschgAPpKD6kEGpyvAoT73ucFNWhdd8GsnQJSOA0BNRoBZpSpVYA8ipF6PpaBaOZSEACEpCABCQgAQlIQAKLCCSXT5b50Fcy8szQhEXN7M0SkEAegeSGh2RD4FdeZvuncmjdvw2UQAISkMBOBE6m0aCoUtupK00uVtfXZGTeIAEJSEACEpCABCQgAQmsTqAS15erOFdvWTOUgARmEEh+dJA8D+T6cmid0Qe8RQISkMA5CJxMo9EoKrWj9ExdX0dpKeWUgAQkIAEJSEACEpDAaQnwxZrk8skCH/rK+WZ1ATFO28xWTAISyCbw/fv3ZNqjuL4cWpNNaQIJSEACJyZwJo1GM6nUDtRXdX0dqLEUVQISkIAEJCABCUhAAuckkFw7WWa3w2Tk2d27d8/ZANZKAhI4IIGcdfQ1VMuhtYZWUAYJSEACNRM4ikaDoUqt5o7UkU3XVweIPyUgAQlIQAISkIAEJCCB0gSSc8gyrq+kB84PfZXuGZYngUslkGMEPErUl0PrpfZi6y0BCUjgPwTOpNGojkrtQN1a19eBGktRJSABCUhAAhKQgAQkcE4CNzc38YqVcX0lN118+PBhXE6vSkACEliFQM72UDlpVhFmYSYOrQsBersEJCCBQxPI0VY5aSqBoFKrpCFyxND1lUPJNBKQgAQkIAEJSEACEpDAVgTYMT8Zu1DmC1uu4tyqjc1XAhKYSCBnjfzELHdL7tC6G3oLloAEJFABgTNpNHCq1CroU7ki6PrKJWU6CUhAAhKQgAQkIAEJSGALApXsdpjzzWqjvrboAOYpAQn0CSQXBHDLIYyJDq39xvWMBCQggYsicBqNRqup1I7VdXV9Hau9lFYCEpCABCQgAQlIQAJnI1CJ6yspxi+//HL79u2z0bc+EpBAlQRyDIVVCt4VyqG1S8TfEpCABC6MwGk0Gu2mUjtW5/3nscRVWglIQAISkIAEJCABCUjgZASSc8gyH/pK7l5iyNfJOp7VkcA8Aqz4ZrjAkNf8kQnRV81HSu7cuXP37l3c5PzL36NHj2YXMe/GCu9yaK2wURRJAhKQQENAjTa1J6jUphLbN72ur335W7oEJCABCUhAAhKQgAQumgBTbszHcQRlPvSV/Gb1r7/+GpfTqxKQwFkJfPv2DSd98zdpm8EnT548e/bs6dOnk8gkR8VJue2b2KF1X/6WLgEJSKBDQI3WATLpp0ptEq7dE+v62r0JFEACEpCABCQgAQlIQAKXSwBTcrzyZUK+kMFVnPGG8KoELpAA9sGbm5v379/P9kVxO3/Egb169er58+eZDJsYsmRisk2m2T2BQ+vuTaAAEpCABCCgRlulG6jUVsFYLBO/9VUMtQVJQAISkIAEJCABCUjgPASYP7979w5LLiFZ9+7d4yNYt27d4l+O2ePr9evXnz9/zqltJa6vnG9WG/WV06CmkcA5CDCCMbjdv3//5cuXOX4vvFDN32D1CRR78eIFw2PmwJhcVN6Uwv6Kg8XVc9KhtZ62UBIJSOBiCajR1mp6ldpaJIvlY9RXMdQWJAEJSEACEpCABCQggcMT+PLlCwEQHz58GNzyi5P8YSZuHFp86ua33367vr6OVLsS11dyCSdVwGwdqYiXJCCBcxD4+PFj0t2FI5yP/xGTygH+J7z+Yd2bfVwZ3Jq/9hJj4+PHj6+urlgc0J4cPMgZkQZvrO1kTkUcWmtrNeWRgAROQ0CNtm5TqtTW5Vkgt1s/f/4sUIxFSEACEpCABCQgAQlIQAKHJoCtdt6uXzjA3r59SyhYv/oYiJNRC7MnLESkYXfOCdfoC7bKGSqOjTt/i7NVCjUTCUhgNgHWxRObFRk0cHTx4S48+h1fV6RERjlGTnY7ZFlAm4wPgGGObH/2D/AGRcRo0+N7ywwja29ZfuDQupyhOUhAAhLYmoAaLZOwSi0T1EGT6fo6aMMptgQkIAEJSEACEpCABAoRwOnVsdt2CmabL9w8/GHb5RM1g1t1kUM//AvjL3bkTm7hz9mGXcp68+ZNmNVex7Ndd3sJbLkSuEACOKhwaPFRrrG6MxYxiLEF4liC5PnOoBQf3Ng/NpkhCZIutJxMJqXp1GLSvesmdmhdl6e5SUACpyGgRstvSpVaPquDpvRbXwdtOMWWgAQkIAEJSEACEpDA5gT4mhfBDez9FcYrtKXi68IW/PXrV+bYbISIH4sVphxgkfz06ROG3TYlB2TSj38iKitM0z/uZNJPMHZm0P02ltjzEpDAJRNgoGM0G/N7EenFgMbgtsTvBV7WELBREgsFGtSMfv0hsbnElxQzmwOxM1OulcyhdS2S5iMBCUhgCwJqtElUVWqTcB0xsa6vI7aaMktAAhKQgAQkIAEJSGBbAthe2aKQvb8GnV5Yb9nDkDQslhz8TAv3YinGzhtaZtn1i/Sh3Nu5vsJSdjwOq7+jGBYtAQkMEsBtHxnouAXvPu78wf1aBzOMn8R5xjaGrfeLIREbZf+WfEvcxY4wF1vxfm/xjAQkIIGGgBrtuD1BpbZd2+n62o6tOUtAAhKQgAQkIAEJSOCQBLDG3r9/f8wvxfermF2PxSuEFcbOi/eLmIn2JJsQtl+4IZPkx2xmh1kg5O7TSCr+4cOHtu4eSEACVRHAp/Xw4cOxgY4BhOGr461fLj9xtGHsF8sLGAk72ZKgc2bsZ/lRzqF1rC08LwEJSGBHAmq0efBVavO4Heguv/V1oMZSVAlIQAISkIAEJCABCWxO4OnTp2MbfxGsgC9nagAEhl32LQzjGPgeGPbf7T70FTLqm5XDq80xlcIA3T/fnmmM4O3PnAMqmJPMNBKQwC4EcPBHnnr81rjEtnuKCYp9/PhxU/H+97oYY8ccch1W7Dc7GHfbSbbFT4fWLaiapwQkIIEZBNRoM6B1blGpdYCc5uc/T1MTKyIBCUhAAhKQgAQkIAEJLCHABoZYY8cisXD/8MGbGWZWzMeYcbm93Tvx2bNnWH6Ttt3ZH/oKIeQYr8eq3OaDJDn5tOk9kIAEaiZA0CqbDY5J2PdFjaWcfR7n1m+//dbIwFIDVuuHEa7JsbEtd8aA3N678CBnSHRoXQjZ2yUgAQkkCajRkohyEqjUcigdMY0bHh6x1ZRZAhKQgAQkIAEJSEACKxNodkoZs1Q2YU+zzazMJ0NDM4bdYq6vHExhRNpg+nDPxsEEnpSABI5CALdTOBx1xMYj1W7K2rm07k++ItZm+PLly/aYobg9jh8wLMcT7H7VoXX3JlAACUjg3ATUaCXbV6VWkvZaZen6Wouk+UhAAhKQgAQkIAEJSOCoBBq/VxuV1alG4/fKWQ7ZuTH8yT6KxFK0Z9hqbMzN1qYJwyDak1scJL+swweBtijXPCUggZIE2M6IUSUSU8UYxbZRZURiROUTI01ZiETQbXOcHI5a8ep3ySfr4tDatqYHEpCABCYRUKNNwrVKYpXaKhgLZ6LrqzBwi5OABCQgAQlIQAISkEBdBAjAitgf+b4XM72Ffq+mwmFkQ9LvtcpuhzmgsR2M+fza24s54doSPZCABNYlwJPOQBdZss2YUybeq60XEWbtcRuIFvHMtYmbg8i43Um5y0+H1l2wW6gEJHAJBNRo5VtZpVae+Sol6vpaBaOZSEACEpCABCQgAQlI4JAE8Hvxfa+I6NhhV/F7UQQOpHyHVn7KiPA5l5JLOOvfVSynmqaRwCUTIKYKR1HE485jzmBYGBFbyLaRWzNcX+29hcXOLM6hNROUySQgAQlMIqBGm4RrrcQqtbVIFs5H11dh4BYnAQlIQAISkIAEJCCBWgiwz2Hc7/Xhw4d1A57CKIc4hWKur0gUSCNh5fblOEavSkACrNRmoIv4vUD06dOnXUC1QyKxpwzIGDSTQaitnJVHfTm0ti3lgQQkIIG1CKjR1iI5NR+V2lRilaTX9VVJQyiGBCQgAQlIQAISkIAEihLAxhp3L/HZGz7Qta5M+Rmu63KL1CK5irNy+3Kkal6SgAQgwEAX93vh4ycAaxdWz549a8tlLEpa1trEbEW7Vjxum+e6Bw6t6/I0NwlIQAIQUKPt1Q1UanuRX1iurq+FAL1dAhKQgAQkIAEJSEAChyRAGEQkvAC7arsB17rVw6OWzDDuk0vePilB0tZs1NckniaWQFUEHj16FH/GibvKd8mvXjXcVwy2TbbsLstfZhElB8lMkTrJ4thJ7NDaIeZPCUhAAnECarQ4n02vqtQ2xbtd5rq+tmNrzhKQgAQkIAEJSEACEqiUAKbeZBjERiEFOUFUJa26cQ60X47AlTazYkngsgk8f/487kzC7fTq1at9IbXD3V+er/O4vhxa9+1Xli4BCZyMgBpt3wZVqe3Lf3bpur5mo/NGCUhAAhKQgAQkIAEJHJLAu3fvbm5uIqJjimVhaSTBkks5K/1bW/CSgnLu5eM68WT17yoWl9+rErhYAq9fv06GruL32sjHn4+9da4Thpu0rLXZFhsk2xInHTi0TsJlYglIQAJxAmq0OJ+tr6rUtia8Xf66vrZja84SkIAEJCABCUhAAhKojgCTtxcvXsTFevv2bTzBkqt3795N3u6HvpKITCABCUQIfP78+eXLl5EEXGIsYhF9PE2BqzlDYl+MvT5O1pdk8IzfRBnE4kkJSEACMwio0WZAW/cWldq6PEvmpuurJG3LkoAEJCABCUhAAhKQwM4Enj17FpeAL99salRNhjWUjGZw4/54Z/CqBA5KIOngp16b+vjzuc1wfZUcJPMrEqZ0aA1peCwBCUhgCQE12hJ6q9yrUlsF4y6Z6PraBbuFSkACEpCABCQgAQlIYAcC19fXSc/T1l++Sc4eS1p1XcW5Qy+0SAlsTIBYruRAh8Npu21dJ9WPXVUnpSfxkydPpt5SOL1Da2HgFicBCZyVgBqthpZVqdXQCvNk0PU1j5t3SUACEpCABCQgAQlI4GAEvn379ubNm7jQWFS3/vLNv/71r7gMJV1fST9czpfJ4tXxqgQkUJIAG0MlP/GFPFdXVyWlipR1586dyNXBSyUHyUEBkicdWpOITCABCUggSUCNlkRUJoFKrQznLUq59fPnzy3yNU8JSEACEpCABCQgAQlIoCoCfEArOXNjVePW39m6detWHEuxGQq+wPv371ciTFwMr0pAAjkEfvz4QTjXn3/+mUxcbJxJSkKC5KgYZkIFGbvCM7UdO7TW1iLKIwEJHJGAGq2SVlOpVdIQ88Qw6mseN++SgAQkIAEJSEACEpDAkQh8/Pgx6ffCorq13+vLly9xaiWjGZJADPmKN5ZXJVAbgZcvX+b4vfiiYT2SY9ycJEzJQXKSYG1ih9YWhQcSkIAEZhNQo81Gt+6NKrV1eRbOTddXYeAWJwEJSEACEpCABCQggR0IMH9OllrAHPzhw4e4GCW9TW7cH28Lr0rgWARYl52z1SGVqme3Q4RJfpas0wp+6KsDxJ8SkIAEzkdAjVZPmzpfqKctZkii62sGNG+RgAQkIAEJSEACEpDAkQi8e/cux7pawKLqh76O1G+UVQKHIpD8lmFTG/zr9+7dq6dm379/nyTMo0ePJqUvn9gF8uWZW6IEJHAyAmq0ehpUpVZPW8yQRNfXDGjeIgEJSEACEpCABCQggSMRyAn5KmMOTs4eS1p1XcV5pE6srBKIEshfIF8gvDUqafdizrqE9p4CCxTasmYfOLTORueNEpCABCCgRquqG6jUqmqOqcLo+ppKzPQSkIAEJCABCUhAAhI4EgFCvir5+M3nz5/j4ErudohZIYll6y+fxWl4VQISyCeQ4+Bvcnv27Fl+tgVSJgeiUIbahA9la44dWvtMPCMBCUhgEgE12iRcmyZWqW2Kt0Dmur4KQLYICUhAAhKQgAQkIAEJ7EYgc8uU//3f/91aRHc73Jqw+UvgMglgmbq5ucmpO/7127dv56QslmZS1NfTp0+LCTavoGRob8klDvOq4F0SkIAEdiSgRtsRfr9olVqfybHO6Po6VnsprQQkIAEJSEACEpCABCYQINAqx6569+7dAh+/qcr15e4lE7qRSSVQN4H3799nClhh1FRyYGyrVttWja1g4YFDa0jDYwlIQAJTCajRphLbNL1KbVO8BTLX9bGyQyQAACAASURBVFUAskVIQAISkIAEJCABCUhgHwKZIV9lvh+TXDhZ8kNfSWEMTdiny1qqBKYTyDcUVug9ylmd0CApM1BPx/+3Oxxa/4bDHxKQgAQmElCjTQS2bXKV2rZ8t89d19f2jC1BAhKQgAQkIAEJSEACexD48eNHZjxBgd0Oq/rQF63hKs49uqRlSmB9AowtmZ/LIry1tt0OkwNjy+uXX34puTigLXfqgUPrVGKml4AEJNASUKO1KCo5UKlV0hCzxdD1NRudN0pAAhKQgAQkIAEJSKBqAvnrRgtYVJNOuALut7a1cAombeUPHjxo03sgAQlUSyB/oKswaiq5nLzFXmG8Witbe+DQ2qLwQAISkMAMAmq0GdC2u0Wlth3bYjnr+iqG2oIkIAEJSEACEpCABCRQlMCHDx9yyitjDq7K9ZVcwkl0SA4600hAArsTuLm5yZShpH89U6TkWNTmcwjXV7I6Dq1tg3ogAQlIoE9AjdZnsuMZldqO8NcqWtfXWiTNRwISkIAEJCABCUhAAhUR+PbtW2Y8QQFzMKsmk8IUiDxrmycpjB/6all5IIGaCeRvGEgtSg4ymdCSawKafBil7927l5nnjskcWneEb9ESkMDRCajRamtBlVptLTJDHl1fM6B5iwQkIAEJSEACEpCABGonkL9u9NmzZ1tXJmneLexqSq7ifPjw4dZMzF8CElhOIH+gK+Djn1odFigkd15t8ry6upqa+S7pHVp3wW6hEpDAOQio0WprR5VabS0yQx5dXzOgeYsEJCABCUhAAhKQgARqJ5D0NjUVwOd0+/btrSuTFKawVdpVnFu3uPlLoAyB5NjSilF4kGnLjRxkWjl/+eWXCuPVBuvl0DqIxZMSkIAEcgio0XIolUyjUitJe6OydH1tBNZsJSABCUhAAhKQgAQksCeBzPlzGXNwUpgyYrTt8ccff7THgwdGfQ1i8aQEqiLATqrJZ7kVuPAg05YbOcj8HOPLly8jmVR1KdkcDq1VtZfCSEAC9RBQo9XTFq0kKrUWxXEPdH0dt+2UXAISkIAEJCABCUhAAsMEvnz5Mnyhd7aAOThnMl8ypiEJhxiLApFwvabwhAQkMI1AcieiMLsHDx6EP3c/zvkCYiPkb7/9tru0OQI4tOZQMo0EJCCBQQJqtEEsO55Uqe0If8WidX2tCNOsJCABCUhAAhKQgAQkUAWB/PlzgTX4yZAvP/RVRadRCAkcjUByJ6K2Qnfv3m2PKznIDPnC73UUT3xS7xRQN5U0rmJIQAISmEpAjTaV2NbpVWpbEy6Tv66vMpwtRQISkIAEJCABCUhAAuUIZM6fMQcXMKomXV8FIs9C9Ek4hV1xoWweS0AC+QSSZqk2q8KDTFtu5OD9+/eRq+2lq6ur9rjyA4fWyhtI8SQggZoJqNFqax2VWm0tMk8eXV/zuHmXBCQgAQlIQAISkIAE6iWQOX8u4+OpzfWVhGNoQr09W8kkEBBImqXatGXGura45EHmboeEfN27dy+ZWyUJHForaQjFkIAEjkhAjVZbq6nUamuRefLo+prHzbskIAEJSEACEpCABCRQL4HkZ5kb0QtEQtT2oS8qnjQu1GYlr7efKZkEdiWQOdAhY23+7MzdDg8U8gVkh9ZdnwYLl4AEjk1AjVZb+6nUamuRefLo+prHzbskIAEJSEACEpCABCRQL4E///wzR7gC5uBkyFdhP9O3b9+SZA4UZpGsiwkkIAEIPHjwoCoONzc3SXmOFfLl0JpsUBNIQAISWIWAGm0VjPFMVGpxPge6quvrQI2lqBKQgAQkIAEJSEACEkgTyJmtNbkUmDwnXV8FIs9CZC7hDGl4LIHjEsgf6Ar715NIkTw5MJKJIV9JkiaQgAQkcA4CarTa2tH5Qm0tMlseXV+z0XmjBCQgAQlIQAISkIAEaiSQGfJVxhyctPAWdn25cX+NXVaZJDCdQOZAR8YFwlsnif/mzZtk+mOFfFEdh9Zkm5pAAhKQwBgBNdoYmb3Oq9T2Ir96ubq+VkdqhhKQgAQkIAEJSEACEtiTwPfv33OKL+BzYhFr8tMFjx49ypF2rTRJV1wZj+Ba1TEfCUggSaDAWJeUIUzw/v378Ofg8atXrwbPV3vSobXaplEwCUjgTATUaGVaU6VWhnOBUnR9FYBsERKQgAQkIAEJSEACEihHIHPpaIFIiC3mjT9+/FiCMrmBSQEsS+T3XglIYCqBu3fvTr1lu/Tv3r1LZo7f6/bt28lkVSVwaK2qORRGAhI4KwE1WpmWVamV4VygFF1fBSBbhAQkIAEJSEACEpCABKojUCC8Ken6mrp29d69e3fu3Ll169aXL19mAM35lEKB75/NkNxbJCCBDoF8819+yk4RW/x8+fJlPFukvb6+jqep7apDa20tojwSkMCxCOTrqfyUBQicUqPBTaVWoPMUK0LXVzHUFiQBCUhAAhKQgAQkIIESBH755ZecYnAj5SRbkmZd1xfREu32iR8+fJghWHIJZ1UGhRkV9BYJXA6B/Lio/JRb02MQS0blzhvctpY8nr9Da5yPVyUgAQnECeTrqfyU8RKXXz2rRoOMSm1596gnB11f9bSFkkhAAhKQgAQkIAEJSGAFAsRFJXPJdI8l84kkYMlk0sg76UNfoSNtno8q+c3qApFwEWJekoAEVicwb6xYXYwmwzdv3sRzfvLkyREDTx1a483qVQlIQAKrEFCjrYIxmYlKLYnoQAl0fR2osRRVAhKQgAQkIAEJSEACaQI5bq0CX7QKPVWDQk/1M4UZTt0psREguYpzXraDtfOkBCSwNYEcI2BOmq3lbPIP41bHSnz//v3YpZrPO7TW3DrKJgEJHIJAjrbKSVOmsifWaABUqZXpRWVK0fVVhrOlSEACEpCABCQgAQlIoBCBnKivApPn0FM1WPNJfqYwhgzf3rzdGpOrOAt4BAdReFICEphBIGcMKTDWZUqe/CbK27dv69nJKrNSTTKH1km4TCwBCUigT0CN1mey1xmV2l7ktyhX19cWVM1TAhKQgAQkIAEJSEACuxHIMZ7mRIYtrMC6rq+bm5tWnhzrQJu4Pfjx40dyA8YjbjXWVtADCVwagZyhoMBYl4P9+vo6Pv6w1eHz589zsqotjUNrbS2iPBKQwBEJqNEqaTWVWiUNsZYYur7WImk+EpCABCQgAQlIQAISqIVAMtAhJzJsSWW+fPkSt/OS+ewPfc2LzUou4UxCWwLEeyUggdUJ5BgK//jjj9XLnZohQavxr3zhnzvoVoegcGid2h9MLwEJSKBPQI3WZ7LLGZXaLti3K1TX13ZszVkCEpCABCQgAQlIQAL7EEjOn7eOhEiacSv80NdUkfZpWkuVgAT+S4AI1+RQlvTB/zezDf9/8eJFPHdiZHOideOZ7HU1+U0Uh9a9msZyJSCBAxFQo1XSWCq1ShpiLTF0fa1F0nwkIAEJSEACEpCABCRQC4GkqXFrc/CHDx/iLCZFbn38+LHNDUv3vG0Jk6s4J4nUyuOBBCSwI4Fnz57FS//+/Xs8wdZX3717F9/99dWrV/PGtK0lz8zfoTUTlMkkIAEJxAmo0eJ8ylxVqZXhXKwUXV/FUFuQBCQgAQlIQAISkIAEChFIRn1tKkfyqzaUPknC0HCctAuMVc1VnGNkPC+B4xK4urqKC5988OO3L7zKVofxkC+WKTBgLixl39uThJNLMfaV39IlIAEJVEJAjVZDQ6jUamiFFWXQ9bUiTLOSgAQkIAEJSEACEpBAFQTu3bsX3wdsu0iIz58/x79q0wCaZAwNY8gm+czCxkh+8seorxCXxxI4BAHGuuSYgP9pr7rEXfV8XzD06+8l5MJyHVoXAvR2CUhAAg0BNVoNPUGlVkMrrCiDrq8VYZqVBCQgAQlIQAISkIAEaiEQN7kmlzTOqwYm5sePH+fcy/Q+Jxlpvnz5Em7P+PTp08wbw2RkEv7sH+MpPO63dvrV8YwELofAb7/9Fq/sXu4lwrkiIy1jzqdPn44+7Di0xvueVyUgAQlMIqBGm4Rr9cQqtdWR7p6hrq/dm0ABJCABCUhAAhKQgAQksD6B+OQ5uaRxhkA/fvzIDJyKR6R1in7//n17Jhne0absHLhxfweIPyVwGgK4w+NDys3NTfnK8oXCePwrDrn8FQDl5c8s0aE1E5TJJCABCeQQUKPlUNoujUptO7Z75azray/ylisBCUhAAhKQgAQkIIENCTx48CCyqeAWri/8XmF4VqRud+7ciVztXAp3O4z78zo3hj8jsRdNsgirMB+PJSCBCgm8evUqIhVOpsJ7HrLvazzulngvhuiIzEe55NB6lJZSTglI4CgE1Gg7tpRKbUf4GxWt62sjsGYrAQlIQAISkIAEJCCBnQm8fPkyIgHG2cjVqZcePXoUutPiQRjxq2HRRE607jTumrfbIRm6ijOk6rEETkbg+fPnfDcrUqkweDSSbJVLuNnifq+3b98yYK5S1u6ZOLTu3gQKIAEJnIyAGm3HBlWp7Qh/o6J1fW0E1mwlIAEJSEACEpCABCSwM4H4rikrbgKGGTf8mg6G3bjXLT/qK1z6Grcmx1m7ijPOx6sSODoBhp1IFYq5vvB7xeNfkROzZkTUY11yaD1WeymtBCRwCAJqtL2aSaW2F/ntytX1tR1bc5aABCQgAQlIQAISkMDOBMLdAjuiRC51UsZ/dvxeOKsw7MY/yvX9+/d4ns1VvjUdTkFn73aY3OuMeLITfHQnB6lpJHBWAgxEkSGC4NHr6+ut686Qdf/+/TZQtV8c+xyeye/l0NpvYs9IQAISWE5Ajbac4YwcVGozoNV/i66v+ttICSUgAQlIQAISkIAEJDCTQGTyjH323bt3M/P967YfP37wuZow3uvq6qqxL3M+sv9YxDQcyhOGjvEtrtmfxgklDPNvj+OOujaZBxKQQM0EGNAiw86bN29wTW0nP1vIEu81lj/+dbZRYkAeS3DE8w6tR2w1ZZaABA5BQI1WvplUauWZFyhR11cByBYhAQlIQAISkIAEJCCB3QgweR77tlboW5oqH0ZkrMydqKzXr1+3+eAGa487BzlRX3zlK5yChjsfdnJL/gyFHEys62sQiyclcDgChFWNDXfUhScdh/0WlcLl//jx47GcGSrxe8123o9lu/t5h9bdm0ABJCCBExNQoxVuXJVaYeBlitP1VYazpUhAAhKQgAQkIAEJSGA3AqEPKRSC6Kt5u2/hTut8zwbXFCfDzMl5LAKDcuObimCeDvcue/LkyZJoCb9ZHbaLxxI4MQF2Lh0b7qg1Iw8D17reL4YyCiWkbIwqEasMQafcUtWhdazRPS8BCUhgOQE12nKGk3JQqU3CdZTEur6O0lLKKQEJSEACEpCABCQggZkEiDYY+7LX+/fvOy6reBnYecntxYsXYTIyH/yOzlih3HtzcxPm0DkmOCPcFBEhOwkm/Uyu4jxfNMYkPiaWwJkI8DizUn6sRn/88Qcu+bV2PiTOlY97kedYcQS/Utbt27fHEhz6vEProZtP4SUggfoJqNFKtpFKrSTtYmXp+iqG2oIkIAEJSEACEpCABCSwG4GnT5++fft2sHj8WOFGhYNpOInTi0yw84Yzw+YDNpwfvIsZ+9i2h5ENDAnwCotA7CWG43h4GWK72+Fg23lSAsclwBjC2u2xnQ+b2C+89bPDv7iR2xmXInvGUjoeuJyh9aCcHVoP2nCKLQEJHIuAGq1Me6nUynAuX4quryzmvNryDLBci0/X8tWB5POQlemsRPVIMkt8b5LA3wiEj9VaSy//VoA/JCABCUhAAhIICLAD4VgwBAZctlXhRTdI/v8Pef8kLIyJN06vTqgW+xAS7hAPmcLyG25d2OaP9ZkbO+/VCIA1OdyvjCLmbcnYFhR60dqT4QHbkYU/PZaABE5AgOEF71fk6WaLwjt37uDB6oxC8bpjEGBE4kZuDyNTO3fh8mfkZNjsnD/TT4fWM7WmdZGABGomoEYr0DoqtQKQdynin7uUWk+hvI/ykW3eWfmXeXtzwL8ct+f7b7Ts3LL6Vt31SFJP6yjJQQmEnbnzNIVPWad2zA/jhrNOen9KQAISkIAEJDCDAKZY3nKJc+pP8FDTz549I092A+OPkAX0OLbj/sswabjKK3GmYRfPGen738JBBtxp2KYpjtL7IuH3GvTGTap4cuN+o74m8TSxBI5CgDk7q+vwVEV2TGVc4o8hiHGAsYgvgTFY4dnCB99Oahid+MMlH3rlxyCQD4Gqq5sLxorb8bxD647wLVoCErg0Amq0rVtcpbY14b3yv/Xz58+9yi5fLjNn3nojPq1MkZjnj23qkplDPZJkCmwyCYwRYD7JOvHljxWurxPvBzJGz/MSkIAEJCCBvQjwOooGx547VQDswuxVOCMSi2gJXGuDjrRBGdZ6N8A/FzdYX9SEaBC1JyVwbgJMWIg97TvX1601Ti/GxstZzOfQum7/MTcJSEACOQTUaDmUZqRRqc2AdohbLmvDQ1y4zHt55WWSnz/r3qIh65Fki9qZ50URaJZA1vBYXRR2KysBCUhAAhJYSICFXGzzxYquyIZgnSJISTQDkRAz/F5kxZSSe8kB51kn585PClrxGznxVZyGfHXg+1MC5yOAOwpbIcMd0V1b1A6/GuMM3v3L8XuB0aF1i75knhKQgATiBNRocT6zr6rUZqOr/MZL3/Cw8uZRPAlIQAISkIAEJCABCWxHAAcYf3ik/rOT17/+xYoWJn7NErFm1y/+ZQcwfFEEbLED2HJJcJvxhxm6LbGJHaegZs8xClrRfEzV4ive2FNxeaXMQQISqJ9AM9zhoGInmM5nC+cJj+OcAWStsXGeDHvd5dC6F3nLlYAEJAABNdq63UClti7PqnLT9VVVcyiMBCQgAQlIQAISkIAEShPAp9VMoYsVjHOLv+vr661LjC/hpHSjvrZuAvOXQFUECD/lD5HwgeEAa1z++RKyDoBBgwUB/LvKaoD8oqtK6dC6XXPQM5stVZqVKM3qkKa4dkkKK0WaP7oiynQ7YcxZAhKomYAaba3WUamtRbKfT7PesdFoLLLsKDV0GR9YbbRb84q1+tdSdX31G8UzEpCABCQgAQlIQAISkMAZCGDXjlSD6dbq86tIcV6SgATqIdBaDBGJ3V8bZ0NrkeEAWwyXmoDUxs3gcNE2n0Nri2KVA3ogjlj25KQfRjIkiLmJY+4ka8yF68ZMR8TwkgQkUBsBNdrCFlGpLQTYuZ01HCDlr6OtOsnQaIMJWF3U/K2ytuOyXF+AaynDt3mvxeXIX3u+zEE9kpSpr6WcmADv2XyFvqngvo/ViSFbNQlIQAISkIAE5hEYnFC1WbnbYYvCAwlcMgF8Wrq1JnUAh9ZJuCKJP378+OrVqzjPyO3NJW7n782bN3hqcYAxPbc/J6GZQAJnJfCXQrt31tptVC+G0EjOzhcicMJL7BuJRmNb6WaVRnhp0nHjNuMWFh7xOVX+lsTZ3/r58+ek4s+aGIckLwrAzakgi3HYEyYn5Yw09UgyQ3hvkUBIgLBWRr3MnfR5QX/9+nV4u8cSkIAEJCABCUhgIQFmSpHZ16dPn5qtzxaW4u0SkIAELoqAQ+vy5n737h02qI3WYbPYmvm1Cm55M5mDBCRwCQRUagtbeZIvY0ZZeB9xgM1Tarq+/gacFTeskfnbqaEfm7q+mgLrkWQIgOckMIEADjC2IE/eoOsricgEEpCABCQgAQlMIsDaw2bLsrG7XAU4RsbzEpCABMYIOLSOkck8zwQZu9NGTq9QBjZoYSnqPFthmI/HEpCABE5MQKW2pHGhh0aLhBIRjoxNGH3U7B3dfNmLEpttw4i3a2O8kmKwquPt27dTw5ova8PDJERiubC/s/QmmXLrBPVIsnVNzf/0BNiblbHpxYsXp6+pFZSABCQgAQlIoCoC8W9WhzuQVyW2wkhAAhKomYBD65LWef78OZtBjeWAiRDdhJUQE2HznTlSNvZBXGWYCIEf35grzJmUjx8/JkNWby/ZLSrM02MJSEACJyOgUpvdoIQvjxl78XXhEiNaK+6pYnHG9fU1AuREQuMku3///tTACV1f3fYlgK4G1xdi1SNJl5G/JTCRAO/3Y6PhxJxMLgEJSEACEpCABHIJxO2Dbtyfy9F0EpCABAICDq0BjAmH3759wxE1GOyFlwv7D39xE2FTGEvsMf/lfyGMxKyyZzUqs/IJ4ppUAhKQwGUQUKnNaGc0Gp6tPjrU2cuXL1FnU9dboKH4Yw887o1sVo+oeG1YQcKSjsyY5v+ZUb1z38KrBu1UQx3rkaQGGspwdAIurD56Cyq/BCQgAQlI4HAEsPdFZGbCFrnqJQlIQAISGCTg0DqIJX6S76AQy9X3exHdhf0Obxbfvc7xe1EK9kR2CWLXRCIV8mfZLEXd7ov18bpPukq9sH5Sx1u3bgGEYwysk3IwsQQkIIFJBFRqk3CRuPmuTcfvhTOFNRaoM6K4pvq9WgHQUyhKIsbaM4MH+MZYSoLeHLzaOanrqwPkPz95+Rg4u8epeiTZo/aWeSoCduZTNecFVwYdjyJv/liQcsEkrLoEJCCBAxCIbGCCuXD2rOwANVdECUhAApsRcGidiha/F0a6/jJ2Irfw68z2SPFlAXLGc5a5evvm5oZbsEtOlb9YehxdOAhZzt+wwgDKMdtbMQUrJoMFSUACl0ZApTapxZuVHB2NRqgWyoUxfFJWg4mZoDHmJ71f3Et4WU6Jur4GONdjo69HkgFMnpLAFAJ25im0TFsvAeaWhFc3f5Ft+uutgJJJQAISuBgC2BM7s7Kw6szQwp8eS0ACEpBADgGH1hxKYRpWy+H3Cs9wzPKL79+/s5yuc37GTzxn2G1zrIRkziJ9JuZ1xlFBY2x6ZZT2jI7hLRKQQA4BlVoOpTYNTqmORmPtxadPn/hSV5tmlQNC8XLMyGiNpPfLb32t0iJmIgEJSEACF0EgYkW9iPpbSQlIQALFCbCEkGUHDL/MrJgCZe7qjpidXTg6gs9eZd/Jx58SkIAEjkjAobVMq2El7LttWHuxrpWQjQEpCP0Y37arqTL6lMgqvGWZ+ysWA8XiwrGyCP+ixxqrPcbH8xKQgEqtQB8AcmeXXaZmaJMtBmfyxKNG1G+yXni/ECOylETX1wBDPgE6cHaPU/VIskftLfNUBDI3YThVna3MGQmwPPOM1bJOEpCABGokgCEP+2DHg8UbBTtEJdf3UZ+IBdCQrxrbW5kkIIEiBBxai2D+TyEEE3SshJzkUyg5KmyGkGxCNcn7hT9pC3vlDMm5hX2r4jciLbs1xtN4VQISuEACKrVijY5GC9eCE23MbGs7PcL6DKZsY9HAYa3RIHi/xtY1uuFhyMpjCUhAAhKQgAQkIAEJSGB/AqzdY1l6x++FWMy4Xrx4MTa3CeXW9RXS8FgCEpAABBxaS3YD4r1CKyFFZy7dmC0k3i/Mfzm3I1jfLZdz4xZpiCSIqOymxMx6bSGeeUpAAtUSUKkVa5rXr1+H8zIWI27q92rqhdLMrCBOMlTJYGJdX4NYPCkBCUhAAhIYINCZvg6k8JQEJCABCSwmwIr4yMZHZH9zc8PXUyLlMPlhhfhgAox9rhwfJONJCUjg3AQcWku2LwbZ0EpI0RjmOLm1DOwQlVkE4m0Uf5YpQJssx++1XWBBK4YHEpDAsQio1Iq1FxOrTmxuAb8XtWPkv7q6yqkmlrqxXT10feUANI0EJCABCUjgPwTGDKnSkYAEJCCBtQjwBZScrS3iafg82Jg8mTOosds9LwEJSOCIBBxaS7YaG3B1FnCw6mLd73uNVYcdovKXyaNJCRQby6rY+aTri221iglzgQWxlohuc+vWLazMZXrpBUK2yqsTUKmtjjSSYcfvhZYpto6w/73MMTlZGYny7V/V9dVn4hkJSEACEpDAMAFdX8NcPCsBCUhgJQL9RYVjGcctZUx+Bm9kxyQ+hTJ4yZMSkIAEzkrAobVwy/bXnkcWZKwuG7Fl+dsDsofw6gJMzTCu0Mmtnr0Zp1at/vRYirEsN5NcwiboDzV4Q+vnpoT7ElCpleQP7c6KQzxheMr5Y1aFxhl0OK0l4SQfW8dF18ig62uttjAfCUhAAhI4OQE+VX3yGlo9CUhAAnsTYGa1ytayY3a0/LXwe5OwfAlIQAKrEXBoXQ1lRkbE0HS2Onz79i0mwoxbV0tCiZl54fMosA1jRBiMqsnFhXz7M5KDl5YQ6DtlxxYPLSnFeyWwLgGV2ro847n1RwnSM1/jjwkXIc4M0TiotjOX5a9+QB50Sqc6ur46QPwpAQlIQAISGCbQmcQOJ/KsBCQgAQksIDA4uRrMj68rD57n5NhnwNgx6enTp2N3eV4CEpDAWQk4tJZs2c6qc1RP+U9qsRI/31aI4bJvKyxGbGypSijApFX/4Y0eJwn0Z7i///578i4TSGBfAiq1kvxz3OGMJPfv398o/OvJkyf59e0EqHGjrq98eqaUgAQkIIGLJpBckHjRdKy8BCQggTUI9E0wY7lG1oCPzYf7c6GxzD0vAQlI4EwEHFqLtSabxXWmDHupnv6mixEIO4ZEJx0t+T68SAW9NEbg+/fvnUtEcnTO+FMCtRFQqZVskZwFCo08zM62iP3K38IXMfrS6voq2VssSwISkIAEDkwgOTE7cN0UXQISkEAFBCatOh9bAEgmg4sTSe+y8QoaWREkIIHSBBxaSxIngiosjpCvvVQPUc6R8OhQSI47Yneubvqzb6bsFKfrqwPEnxK4cAIqtZIdYGog1xba5M6dO/lV7usUXV/59EwpAQlIQAIXTaCvRC8ah5WXgAQksDaB/tLjSAl8lX3w6tjS9b3W3Q8K6UkJSEACxQg4tBZDjUG2M1/obH5YTJKmoDFFOSjG2F7Bg4nXOgmxZPSGrq+1aJuPBM5BQKVWsh2nrv/eYsI1KeoLOJ3IM11fJTuMZUlAAhKQwFEJsNrFzR+O2njKLQEJHIRAFmGAGwAAIABJREFU/pq+t2/f3r59e7BagzMu/GFj6Qcz8aQEJCCB0xBwaC3WlP3tdom7wqXELohTF86vIvOkPQ8HtecqYkQyyTGq7hU2FxHbSxKQwI4EVGol4c8wgnU8T8ulnTqJ68j8z+USmIMEJCABCUjg9AQ6SzhPX18rKAEJSKA8gcyJDba858+fD4r37t27zmyHZCwYv76+HkzvSQlIQAKnJ+DQWqyJ+/OFx48fh6Wz9S5xYMV8ORSE762vFkOR2mOEJwYrs7e0dy086BPrZGjIVweIPyUggcxhyvnCKl1lUoxdUyIfvLx3794qpc/LpCOzUV/zMHqXBCQgAQlcFoHkxOyycFhbCUhAAtsQSBq5iPfCvzVYODa7Fy9edC5h9esvw++k8acEJCCBcxNwaC3Tvsn5Ap+ifPjwYcnVGMmmD8kk5Q8Tr3KcLHGS/KuIZCYSkED9BJIjg/OFHRsxc71FMQl1fRVDbUESkIAEJHBUAv2N+49aE+WWgAQkUDeBwd2Z2OGdKS6TWBbxjcV7Ua3BaTBmtczFoXWDUToJSEAC8wk4tM5nl30nWzxl2vvevHkT0WXZBWYlxNOWle6vRElHVH5WmSn90FcmKJNJQAIhAZVaSGPT46nf2UIY1h1uKlIy886WmG54mCRmAglIQAISuHQCu+x9f+nQrb8EJHCRBJ4+fcoUi40y2trzma6cBfKvX7/uW9CI9yq2r1QrsAcSkIAEaiPg0FqgRfo6KFIokwuWa9AukTSrXPr111/z8yns+uITaHHZsJ+qxOOIvCqByySgUivW7pPWTzRSzbhl3ep03HVGfa2L19wkIAEJSOCEBHR9nbBRrZIEJFArgc7+hHwWhfkt0bcRefF7kayTgCixAlbFTqH+lIAEJFAnAYfWrdslXLSRU1ZfbeXcNTXNJBPk1CpMFaaTPulpGwzm7mTiTwlI4DIJqNTKtHvzzcj8slhvsfp+GwRV5wtAyo4Aur4m0TOxBCQgAQlcHAEWJBaeB14cYissAQlIICDAFAuvVXDiH3wchZ0r2B7qy5cv4XmOOfPo0aO+AfHTp0/FtpPqiORPCUhAAhUScGjdulGmzhdInwx7Wi4zFsBJe09NtTAukVDX1xJ63iuBCyegUivWAfrzrEjRkxJH8gkvTVKvfZXnhochTI8lIAEJSEACXQJsx9895W8JSEACEtiSAF4rfF3Pnj0LCyEAlz/mM+xiwR+fVGEi1J8LkQBrGvPh8F6PJSABCUjAoXXTPsDXKKfmj7Zi9cbUu6amR59mfoSMnNGq9+7dm1rEvPTJLSKN+poH1rskcCEEVGplGpqd55mC9edc/dKfPHmyxZYbOUW3wvRjnY36auF4IAEJSEACEugSIJ4guSCxe4+/JSABCUhgMQEmTr///nv/IyXY7zCWEQfG4NyfCPHVa7ZG1O+1GL8ZSEAC5yTg0Lpdu+a7l1oZ+lqsvbTiQX8JfCTzGbWI5Ba5lIx4Q+xiTriInF6SgARqJqBSK9M6TMpYdxgvi8UKHz9+jKeZd3WSruyvmdD1NQ+7d0lAAhKQwEUQwIp6EfW0khKQgATqI4AHi/UHbOXfd4D1hWWZIbOyd+/e9S95RgISkIAEWgIOrS2KdQ+SZsF1i8vPjaiv/MQzYtfyMw9TJhcX9s2X4e0eS0ACEmgIqNQK9AT2zmU73DHjGCsVXr16lVzQMFvOha4vNzycTd4bJSABCUjg5AQwoSY34jg5AqsnAQlIYG8CLOfkj+kWZjL+GJYxzLEsnVnWf/Y9vHuXfS2YiXU+aLy31JYvAQlIoGoCDq2rNw9aaWqek5xSUzNv008SrFjUFwq9lXDwQNfXIBZPSkACgwRUaoNY1j2JfQwXF6M3yw1xR6HC0C+M1Vvv3JvUF201kae/+Yeur5aPBxKQgAQkIIH/I4CZ9cWLF//32yMJSEACEtiPALse8cee/vuJYMkSkIAEzkbAoXXFFmUpxtTcZtwytYhq0yfXF+r6qrbtFEwC1RJQqW3dNKw1bLyMWxfU5s9W9vlrMgYVhxsetjA9kIAEJCABCfwfgcePH//fD48kIAEJSEACEpCABCQgAQmMEHj27NnIldHTbNU7em29C/lGQ8qcFCI2W8bkvliIgQl7dv7eKAEJSEAC5yCQH/JFfV++fNmvta6vPhPPSEACEpDApRMgZHvShsKXzsv6S0ACEpCABCQgAQlI4IIJsBZ+kiuLxellvDvFPt+V3/hJU+bgyv38/E0pAQlIQALnIJDUF201URz93Q65quurReSBBCQgAQlI4D8E8Hvl61eRSUACEpCABCQgAQlIQAIS4CMo+RDevn2bn3hJyknr+crswZicaun6WtLi3isBCUjgNASS+qKt6dXVVXscHmz+rS8CmdnDF13LN9CIs26+So0ETRg1n0RDs/L366+/8oXqQe9cKK7H9ROwxetvIyWsmQD72DZfjGTk7AybiM3I6bC5afPxfS/2OZw0P9xUngKZ0+V4mWh6HRXva+pGTfMvappZKAtaC0hlEZMIqHkn4TKxBCQgAQlIQAIS2IIAUVyfPn3K2TWdd+8yIV9Uc9KGh7zzb0Gmk6cf+uoA8acEJCABCfQJYKDLtM7hV2IJez8Hzmzi+kKym5ubDx8+RPRZo335t1MHzGoEibNLssa1wQar8+RxWxybLz2w8cjyb2j2bc7TIT9+/JiP/d27d43HosmKG/FVNCZjOvbYc5ifvynPSuDLly+MmXggIsMmdWfMHBw2m5Gz2PQp2QoHfbJev349uDVwsr5HTMDI1nQ5etSY/M0l+mTYLRnT0NE1D2gH7X5jrTB2/riad6xGnpeABCQgAQlIQAJHJ8CU/+vXr7wth+/PYaUwz/ESXmzixotxWHryuIBgzHzjYjDdKCBGXAavSkACEpDA7gTwLmXK8P79+7GUK7u+MKUR4j2m48eECM9j+eXvxYsXmNUwQRoHFsKp8LjmFuclLwya6bu4cnhGjMLh7ay45zEbfCbJ4T9m43//mwS8w9Grr6+vw3s9XotA0+LkRlwU/0K7OZjhR29mCK1PlNw2cltSEB2DP/rnbA7NsEnXYh7122+/PX/+fHZWOTee78lqWgHllfm8h5RwP4Q/5x2XnNohcNPlZlS2qR03NjnwiNHf6HgzHrF5oLjrfN1vBoqaNe+M6niLBCQgAQlIQAISOBMB3u3x7mAiwD7ATK2Z6DUbHfHyXNjGhQD5bHm9z088O2VSJJZ1zs7cGyUgAQlI4DQEMD3l1IWtDmO69edKf+xTnFSTJEDfN9EJ/JsTSU0ylsysJGNuNryOxMmySCc3r2Xp6pGkX4/6W5xmirdjzlV6YL/u4Rn6J2lysmrT8CDgkwszuYTj5FbmDFULOUC1hbz6wULZ+rfjV0s+4NSCcZJhk6UA/NHTOE6OtNyFF6df4lpnzvFk8eSyGwmgpj6/q3ctMuTpWKt1IvnQ5ehFcfnpXXQ5mDT9LUdNkyGJi2nqc3S/SDPFL9WveePye1UCEpCABCQgAQlIoCSBsW+fDE4KeKvPlI2pN1OGnJnpYEGrn0QS5Ck2JcmkdIhkWBg6zcEc8BCSK6QEJHBuApjsOqPT4M/kkPWP5ZiwQ8WtY4ykmBfHlBAqE2UcV5kYiJfLmZ9D0h5NlfNzW5KyHknCWhylxQtYSOnYgw8e/Zlu35iPx56OYr0obLsdj3V9tfCTTi/6DKNixD9KDugAxofIyMmljRxgR3+yxh7JwWe5zMkCrq/IA8gUl6tjOpp+26jpJDc6LT2z7ecbHRy9+83GQsXjTXC4d63ZKLxRAhKQgAQkIAEJSCCTQN+xEZng5M9KIvPQSP5bX8p33WXSu4Rk/R7CpOMSKm4dJSCBygn0R6dBJRKxnTYVXOT6Si4hx/SflKAFjZaNqE8G34hhrs1klYN6HE71SNKAPVaLb20h5b2q89TxWNKNQ+Mv/T/Sq/FerNJjD5EJZDq4Oj+xmy+sCLQ7ea74c6Fs7e10y0iXoFPlj5lNnvQiRtqxmjJyTs2wFXXs4OhPVtx/MEZy0/P5k8yxRomcZ0QafGPgJE0ZubF/ifRxevTtrYe1o3e/PtXkmWNp3mR1TCABCUhAAhKQgAQkUIzApFlMps2Nt9NJ2RZLrOtrRr/qTxWZ8c3Ix1skIAEJrEgAy1KO7sgxps13fSFExIA7z96atO9sbVNrGqkeh1M9kkDmcC2+qYW042zgdaHvYODFMf6g8gTR51ccGmrOStcXbd3pNmH34DU9c6Yx2Mp0v/47a5s/I8ngXfNOHv3JijtvWmglD3K09bzGolP1NfWkVSn9cseiXVtiy93Y/ULbM0fvfm1FMg8Op3kz62UyCUhAAhKQgAQkIIGtCfAm2b6iJw+YTmbKU63ra6NdTzKxHDRZ34yg6+ugTanYEjgTgRzDXeaY/z9J/TeY4PXr148fP+Zb94NXMbN++/Yt9oWxwdv+8Y/bt283H28fuf4PCn337t3YVc9vR8AWD9nSt8NPs2K25jO2/Q7/7Nmz8K7+MU9Q0ojcv8szRyTAV44ZuMNu09aiCZRh6ON7yO3JqQd0PzrhWHfiy5AkYFiemm3h9D5Z6wKnS9y/fz/U1HQ2XEf0xv54lV/09fV1fBb95s2bR48e5WdYScoKu5+at5K+oRgSkIAEJCABCUjgiARubm7yxU6aL9qsMNwlV2m3icscMM1hLSnzlDLFWYoEJCABCWxHgMH8jz/+iOfPkuvcMX+GSxCNEik+0+cWL3fMgNuUi+UufvvCq0ktvrUArfyVSHKOFmdpEgEQWGzpXfEahd2b8Ii2OZqDsFF4weoHezXJMkMTyKGT/1l/Foj6Ah3NQUH9hUthmyaP8VHRyvQTegsZ8rckHgupInVH1HUj/5CWTjVYR85To9U72ImfrGRH6o8Pq+OdnSGdttMN6NgrdrbBeLKwxNX79iCKE3e/uJ46wbvWYIN6UgISkIAEJCABCUhgLQJjE8Pwpb09njFT4JZJf/0ZSlt6e0CaSXk2idcidoH59Oe8TBsvkINVloAEKiEQX2ndKAtstvnSTt7wsIAtppE+dDC0WrA92MKA21KLF40MF+X6OmuL84YUr1rT2Tqm7dCHwXskr2Vtt+kc5GTeFIGvonPvKX+G6NoHOTxYd5M0cgszzznmnQ8h6Rjr8o9IQidZt6wmN6rA2+pYlbcevs70ZPWnAR2qnfFhi9acnWenD2whanLuuq6zLQfFabpfXIOs4vdqeMZfeDZ918ppUNNIQAISkIAEJCABCcwjkGM9bGc3k8yI8+ThrqRIOl1ms519Y3/OayvMhumNEpDAQgJYyFvFNHYw1R4ybcPDp0+fRiKmJ8SajYkfnGdjw47lLrj4n50Pf/z4EZ7xeAsCJ27xZnfNuHmxg5T94l68eNGe5IGM7FCXjM1s88lP2d7iQZIAG4VFBpDO7bzoY8Rnd7jnz5/TMTpXl/wkQzZ/G8yBvscmh4OXFp6kCnTOseqzkcWm28b6ZC1svlVup+OFAwvzGTY5XCXnMBMGwHh4KzLkb5wS5jz7+Bzd78Sad3bLeqMEJCABCUhAAhKQwCQCbHqfnx5LYn7i2SkH9/8Pc2O5XvjTYwlIQAISuBwCWN3jWqDZyyp3n8P/gpvg+orbYrCsYWv+b7br/B+3qcVxrCPBZedyCS0+6Q0v9HvROSN+LzpO+H2dy+5Hu9U+x6+J04swEVxB8dacVwfcD2PzDYavjfxejag4AFhSN7bBBT15U+8XMvhkzeszq9yFlyvseHSD5CRzdrmoiXjYEEXzIMzOf96Nh+5+l6B55zWrd0lAAhKQgAQkIAEJZBJgpXhk2XonE1axM3/snNziZ3JWopVvC+zmKQEJSKB+AhiyHj58GLGls76fVf4zviuf6/rCrRVXnEkdNoMy35yP2NT+/e9/r+5smyHkWW+5kBbH4TEWHNNpWRwVbSenW2Kd7CTo/BzzOnSS8TNTgP6NnllCAG89kV54gDZ6y+cJCt0Poai0+BYhOGERHMcjcvB+bSqDT1anOUr+fPnyZVgcrw537tyhRRi1tnC4Jv1MPAiEVIYibX183O53IZp36w5g/hKQgAQkIAEJSODCCSRf0Vs+GC4604f20uoHGPHieer6ivPxqgQkIIHzEWCtBoFcbO8X8Xuh1IgJw9Qzo/r/zLkHC2lcFyLBRuZjch4zHyM5UuGE2KjoHDJnTXNRLY4LJNwZbKxNWy8sr4Y5ETO8tCVf7JqycPGOFer5JQTGmpUWZGDZNBIFB0NkzIzHsy6pcudeVkPQb8eGUPQKzr95mqNT0OBPn6xBLFufxMk0OPLwOPDHEhY8r3zTbsZKmTHJUcEsFB3b2LO5i20PeU0Zy2GL80fsfhelebdodPOUgASOS4ABEOWFnjpuFfaSHLXOpMPZxF78LVcCdRLAjBh/OQ/FZnJaxqTGUB+W2z9mQCsjSb9oz0hAAhKQQHkCmIkwUmGhjTi92NALq+YS7ZB2faE149/qQD9N3WYxnyZ1i5huyQf7co4fIr9EU15ai9OBk42OJ6N9Dnkmk+lJQL/Ned3M2ZQvpzjT9Am0UXrhJQzinF8yaIa5DR4zdkfGTJwEJc0TDI9MZtre2xEY79d2DgmfrA7tMj+TjlUMi7Q7+2Gu6P1CEceHOwplFE0Gy66I6HDd79I074ptbVYSkMChCTD65S8XO3RNNxUehkmb8qYCmLkEJFAVgbG1j30hsVqsOCno5x+eGZyehwm0jYQ0PJaABCRwGgIYHjFL8rmZ9l9sRCiF+Lo33m+xwC+3oKY3PMSGO2Y2bdog0xMwu8GwFEfuRalvZ7qNlHviS5fW4mwFlmzNNoKHgKHMaCGCaXiPTOac/1aazMoEIQFcPv2Bi8GEmJhN/V7IgF8hlKRz3PalzvntfkaGaNTMdt4In6zt2jSSc3JK2dzLOI+1MZLPpEvNIpX4LZF+GL9x3tXDdb9L07zzmtW7JCCB8xHgTXgwWPl8Nd20Rmh/F4NuStjMJXAsApkv3qwVKzl0JOcpWDmPxVlpJSABCUigT4D1WFjOsYpjKbr119/9+/f5jhfGUuwefH4FuyhTgDG/F4Z3jLdsUkU+y/1eiJdwfbFMO66fEGg7y2mDD1gEavRRtmfii83bZB7kELDF+5R42NoHcpLfgvfIyMIlnh0+0Le1G6ZfnUs4gzucwTSsKbQJcynwdUBCYNveEgrQHDN8l29xVE4kAobgYp76vqgFzvhkbQE504CIY3hdv3tkrGuqiWBVrVOpqvupebd4FsxTAhI4BAFehg8hZ/1CZr4A1F8RJZSABBYSYELaXwM6mGdyu4jBu+adZNVdcpjCMDovc++SgAQkIIFKCGD2wcXVeLYylVEoOWsgmB1gvF3x4ywJ11cybGWSJyCszKRjvIKR9ABdcfV6pKBLuHSBLY5TJN6yrYGYlFP39sSgyWd1+o4HOOMgWcV9HRf+Aq8yGnTiruDP0FlgJwdCyuKe+DIDZr/R47Gz9MYthlCfrH5DbH1mUjuuO9fNeb7ws25NoM3/WN3vAjVv21IeSEACF04gJ0j3whFlVr8/3ci80WQSkMCZCGBzjE9I28oSGVbSHJFc6MB69/KLRFsaHkhAAhKQwCoEZri7wnKJvyJEDHVAnBXrlcNLs49jrq+c1SJJe81sycIbk8vJ1zXhhUVf1LEt3m9utiJtzbXzejsxN7yAkg9ve3RUYjZ//vxJQJgvdn3ay8+Ampl/GHfFOzTkV1wvEBEy3kNYvLBXo8dXD6CZyvvkfLIiHWn2Jajm3xs+Jvl3RVLG47O5sR5NXVX3U/NGOpWXJCCB0xOIvzudvvorVjA5X16xLLOSgASqJZA5rWPEmLqod2GV47tJkbm7HS4k7O0SkIAEaiDAogpUTHItclxUrJSY4olqYLtEfGBYeuPp41dHXV8sHk+uFim2LgOzdXwhWxuXE6+tVyMEbPFBOGFU/pLJOT4Pnn+e2DI+mMG6nP4kKwJYHRAuMWDALfBxrwYs7sywt/Rp72iSoPvF5xIMoQt1Sb++8TMhK5+sOKv8q2HnT941KXEyNxLEPawkWN3ZliPVYJp6up+ad7CBPCkBCVwOAV6PWaLEO1J8rnc5QKbWFG68R7G0zinGVHSml8D5CDDzbZftRmrHxLD8jve6viIt4iUJSEACZyKAisHQQdRH5I/lyLy+sjyaEOS4uRK9hqWXfYZmB4GNur5yPoy5xF45tVHjIDBjgXVqnqYPCdjiIY3+MRNLp5R9LPWcwfPU2eeQLl3ynT65wi7pGNgUZnK47nwdbVNhwsx9skIaC4/3tRsmS1/d2bYQF7fv3v3UvMsb0RwkIIGjE8D7xQsbS3Ai02MvjRGAG+/ATlKO/hQovwRWIZAz3+Ttt/xODBjrwpVng5X1Q1+DWDwpAQlI4JQEWKDP6yvxIYQg49PCEzb4taC27qyfwOTbzBrak5kHo66vnDiquDsqU4LMZMmykqtIMgu62GS2eLzpdwzZiQvmVQgwVnY8N7zQl9zDAaND3KzPHGOv3Q6bHpIzhLJOsHx38slakTl9LD+uPLk/4VTBkq4vMiwcXJiswu7dT82bbCMTSEACEpCABCQgAQkkCTD5TW6xwEyBQNvy09Kksa7YhlJJjCaQgAQkIIHyBFBMzdeCcIBFSmcVBYs8iACbFP407PpKmnGRA61Zcn1Z0kiHCo/Q8VKcgC0e58PVpOcgmYMJNiLAMoFwd9bmhZ6TGxU3mG0owGCC3fsPiiTpmcgJQBms3ZKTu5NZInyF9+Ys9mzEzk+ZWc0cr1tyQp5Z1lrJ9u1+at612tF8JCABCUhAAhKQwCUTYAljckIKn138XpSbdH3t+05+yT3HuktAAhKoigAOMCLA4j4gdMqdO3cwp2RKPuz6qm0ZMpVJutmS2jSTyGUms8WT7Y5XOZnGBIUJ4Ocn3DXc0BzvDi/0nCwpCbv0JA36NbzNx5UHxCBZPijHJ2vdvnp1dZWTIW6q1cMieflIFp18UpI5rJtg3+6n5l23Nc1NAhKQgAQkIAEJXCaBnDVtTJOTVrWN6CWNdTVMljequ9lKQAISkMAkAizcZz1Hcocetv7KDP8acH1h+kzuw4vQ5bfijdttc2SexPpyEtviybb2VSyJqHwC+i2jUPjgM0Ts8kKfY79ORlwVAJgzaId+xAIi+WStDpkJbTxCvCkxOf+cIVjO3inxfUFnFLrkln27n5p3Sdt5rwQkIAEJSEACEpBAQ4A18snlZeWXh7atw3LVpHj7LkdrRfVAAhKQgAQqIUCMQdJig10LW2vy0y0Drq9M02d5S27SbpusbSXtV5sYtniyReJu1+TtJlidAA87A0L4Ds2YyMkc4/u6wvAqn+NFKByINljHnG6c48YbzHzeyRyR5uV8yXcx+418vLrZEXSjDpmz52E9TbNv91Pz1tMTlEQCEpCABCQgAQkclADGweQMbke/F1STk+V938kP2u6KLQEJSOD0BD5//pz0PbG6GuMwqjBCY8D1FTGZhRmV109JmxoaPZTQ40wCtngSVPJhS+ZgghUJMKgxtIXhI0TCMiauWER+VjmPT3Lsyi9uScqcbow3seQaghyRllT5Yu/lW3fsj8zH29DUTffjX9zDBIQ124ReLJmw4vt2v5yhA2l91wqbzGMJSEACEpCABCQggZYAuwgktzrc1++FqEnXV3Jdf1tfDyQgAQlI4KIIfPr0Kae+qMKI92vA9RVuIBYpoPw2wUkrVWgKj0jupQ4BW7wDpP8zGXHYv8UzGxF4/fp15/0ev1dkjNtIjDbbnNCNnG8gtRlud5ApRqZFfhU5fbJWwTiYCRGQfM0LRya+rp8/f/Iv7mECwgYTFzuJQ65YWcmC9u1+at5kA5lAAhKQgAQkIAEJSCBC4PHjx5GrXNrd74UMur7ibeRVCUhAAhIYI4Dv6bfffhu7Gp7HUDwWEdF1fY2lC7PjeJcghqTdtiqbWodYtT9t8ZymSbpdczIxzXICxLK8fPkyzIeQiB39XkiSfJUnTSX9J3M3yJwahU2w5LgSMkuq4L3HJbBj91PzHrfbKLkEJCABCUhAAhKogUD8E1+Y7Grwe7H8LvxIwSA3P/Q1iMWTEpCABCQAAXYzyuTAchCCofuJ/9k5lWn03MVglCw0qVM7lfUnBGzxZDfgrTHTZ5DMygSzCfDSzE4I/TgJznBprwbK3Btwl7UCg6iRJBkd24c8mNXykz5Zyxmaw2wC+3Y/Ne/shvPGMQK3bt0au+T5QxMgbPfQ8iu8BFYk4EC3IkyzOvroylYokU988aLL2+ZGH/ed1HmSL73lN/eeJP+6iVn9xly7NrtlXx7O7L5ZSIc81mDMQTV06Y5gs3+q0Waj88Y+gaNrtH6NwjPYe6+urt68eROeHDsm9qtvp+26vjKNnskArDEhlpxHf8dvT5p047df5lVbPNnuSZ9rMgcTLCSA3x7vff+drMmW6Ne9Ar+Sr/KNhLsMmIPMkSRnnOSlvMDiO5+swTbyZBkC+3Y/NW+ZVrYUCUhAAhKQgAQkcD4CTH47W6GEdeQtl4+jlP9ASShDe5ycL1/Ih77GFvK2oGo7iDhWdxSV3pK5ecaOQlq0BCSwOgFWe2S6vrC04Ll/9+5dKEPX9TVmXA7v4TjpheqkL/PTDQ9ncLbFZ0DzlpIE8NjzihNx2PC1Ld7+2QuxpFRNWclX+SZZPQNmpiRoiwKur/LtZYkLCTQ7lqBqeR5Dhds+nu3BwoJOf7ua9/RNbAUlIAEJSEACEpDAFgSYHXc+fR2WQhAVU9S99kQJJWmOk/PlC3F94UnKXPrWZ+iZlgDdCYt2bRFprXgeSEAC2xF48uQJtt+c/Blv0SyhiXim6wurDT63nCJXTBMa2gaz1eg2iCV+MtMAd8ktXk/ITrwpT3kVn1bkzb6tMmm+fv1afmlb5uNTTxfKlCSzXi3/eQeZwszL3LuWEGBGzbcB6Ab8MUlrfF1sJGpyAAAgAElEQVRLMqzw3n27H2BzmJDMd60cUKaRgAQkIAEJSEACl0CgCR4aq2ltMTHNsrkxaZvzF7LgkrlVnINXMwnoQcwEZTIJnIwAVt9M1xcVZ2+wUdfX4NfABmEx3FQ44mQGNAzW6DJP2uI57W6/yqG0RRpsvpGdHDolMg72d3TtpFn9Z6b9evVyt86wzKu5T9bW7Tgpf9zMtDsr6SpU7pMqkpl4x+6n5s1sI5NJQAISkIAEJCABCbQE8CQ9fPhwbME3K+J5n28T13CQDPm6nA997bvqrobOsJYM++5av1YtzEcCEphKIHRlJe9FUYYRov8T3jCmRMM0NR87CE5tHVs8h5ivKTmUVk9DGHu+34vSsdcXDo9g7rF6rbfOMNPcX8al55O1dXMn86cP80LAWku+sovzmN2TL8TvBZkdu5+aN9kzTSABCUhAAhKQgAQk0CFAUNfYNO3q6qo2vxfCJ11fF7LbISgIQei0pj/nEcDFO+9G75KABI5OYNLjH9qT/+b6Su4oWDMmFoy8evWqZgkrlM0Wz2mUTG9BTlamySSALb7zYdWcl0WGtpKBX2MTj34dD9eFypjmD4el37LHPcP3gVk1g/vnxYsXyUlpW03Wl/C2wdQabfvhwweixNhoFD3C38+//g7UpjuKCq4W6eEOfNc6XJMpsAQkIAEJSEACJyDABHlsjdrbt28LrwHN5JmcZVyO6+vBgwdMnZhJuV4/s/N0kjXz0F0+ctGRxJ8SkMBeBCapDKyarWbsfusrswIoVz8tmMnqHMls8XO0Y/21aLZx6HiVMLJjpsdUTVRKvApEruRvJhbPKnn10PbrZO1McFYChHnxHHUesUhleb1gksbmKkzYIsm8tAUBNe8WVM+aJ97ns1bNeklAAhJoCDjQ2RMulgDGtzE3UjNTrpAM8/rkjONCPvTVtA6TqQoj85ANwTpeVfxMxYwqFXbdMiKp0cpwtpQzEcAqNak6rNi+vr7mlr9FfZVZ6T9JUBNvSsAW3xSvmU8lQMwWr1nhKzLuLpZHNZu64rFP7gbOvXrlp2IfTH/E7RwHK+LJlgBzrXv37hHmFT5i7dXwgOeOOEsePd7IiQ/jmdLvFfJZeKzmXQjQ2yUgAQlIQAISkMDlEMBy19kQpa37p0+fJn3+pL2xwMGYr64tOjm1b1N6IAEJSEACEpgaNYvhpdkY7G+ur3yOGm7yWZ0jpS1+jnasuRa8HHc+28u4hvE9tLmzqC1ZBSYGZZZTnfuhMKYt2dMOlAD3FU4vYiKTTi+moDxlzTfAwkfvQJU9k6jnHmTO1FLWRQISkIAEJCABCWxBoNmwoZ8zK9XY/K3mqKmk62vS1lV9Ap6RgAQkIIGLInD79m1036QqNzbkv7m+pmYxqTwTV0jAFq+wUS5WpE6UPSZ4/F7Y60Mg/MzxfhGwYtBSyG3GMV+BmnGXt9RGgAeBpaCPHz9OOr2YfPLEsSim2qWjtbGdLY+adzY6b5SABCQgAQlIQAKXQ4AFnWzY0K9vs0K0M1PuJ9v3jK6vfflbugQkIIHzEZi652Gjif7m+tLWeb5uEa+RLR7n49W9CPBtIUzwuPT7AmCX52r/fHiGUAkCXMIzWxzn26+PGLoxCH8LjOa5HQGCvZgY39zcxIugJ+NRJrFhXnFQa11V865F0nwkIAEJSEACEpDAWQkwHR6c0g6uEK0NAsvvkgvvag5Zq42n8khAAhKQAASm7nlIiAX66G+ur3xLrnthnaPP2eLnaMeT1eLq6iq+YyFXk10X3z7fBtuUzBHt10d0wm3aiCfOnP5PsFeyxXEkN5FhJ0ZRW9WSw1crsO9aLQoPJCABCUhAAhKQwOUQ+Pbt2+DadvZpGFshWhWcZMiXH/qqqr0URgISkMAhCOTbUtrqoI/+5vrKt+QmrWltGR7UTMAWr7l1LlM2ok9yXFbJl2novXz5kjnDdhhnjLnbCWPOEggJPH/+nP4fnhk8fvv2bdzNPHiXJxcSUPMuBOjtEpCABCQgAQlI4MQEWJc26PdiV3/2aThExZOzdT/0dYh2VEgJSEACLQHsq+ggLEiswEBPtedLHuTbUlqp+K7H31xf+V8McyVyC/HQB7b4oZvvZMLjSWJIyvzOEDuzvXr1KkmAqJdkmtkJ8ndXr2fAzJRkahDxbIbeuAUBHqL3798nc/706RMesmQyE6xOQM27OlIzlIAEJCABCUhAAucg0Pi9+mvN2Rnl3bt3R6mjrq+jtJRySkACEogTwOOF4ejWrVv379/HxMpOvCzOwAWFVbb8QuoZEQjsvvs31xe1zbR4JvftjYPzaj0EbPF62uLCJcHvNelTQ9fX18l9EhipSLYd2Mxhtz912U6keM6ZkiTBxkvxaj4BJrd0+/Zv+doZXkqSH/dCPPxebq+f30yrp1Tzro7UDCUgAQlIQAISkMAJCBAO1be2sVVDzs4olVSfGU2/Ch3ZnIl0gPhTAhKQQIUEMKji8RpcWs1ntHCDERKw6W5by5lgBf1nJxd8d0jfOdn/mWk/7d/omdoI2OK1tcjFypMfRNUiYndERuH25+DBmzdvmD9s9G7N45Nc0YZUyVf/Qcm3OGnU1xZUF+aZo3Mzi2Ap6OBLSed2Js8bPRGdgvw5RkDNO0bG8xKQwGUSYPsUtGE970sHagWWK6FTWENzIJkVVQISGCPAK3p/asCr+9ZbNZA/61Abqdg1PXMjlrFaJCfIrrMcQ+d5CUhAAvUQQBck11Xz9o5V9uvXrzMsujNqOmPDQ6ygXddXphLKtJ/OqIa3FCZgixcGbnErEmBsxfvFQoN4niRgOGaTsXiyGVczQzfqGTAzVy1gQ5lBw1v2JcCGyy9evEjKwEcCtp48J2UwgZrXPiABCUigIUBwAEuU+qZe+UwiAMOjfAFoUr1MLIGLIsAret9pxGx3oSMqhyGltPPEzH1NItn2a9FJnJy/d9L7UwISkIAEChMg1Djp92pFwoS4fAejNrfIwTwN1d3wkPfmSBntpVYvtmc8OCgBW/ygDafYDQFmAk+ePInTYLzC3B9PM+/qsR6ffFWUWa950LxrIwI5c0heFA70kYCNQNWQbeYj5rtWDY2lDBKQwKYECFbW77WcMIZm9ftyjOYggR0JsKlUf/OGMn4vJonhO+fyRZBJ11fmm/COzWHREpCABC6ZAHqBCOB8AiiRTb8100oSaqv2ZPyAQLGu64soikwfWuWbOcZr7tWWgC3eovDgoAT4smIy+orVCltYBDLf2iuJ+srcRwiYW0TIHbR3HUVsundO+zJ/PkqNzi2nmvfc7WvtJCCBfALtFlv5t5hykIAexEEsnpTAIQjwJs8u/R1R+TRvgXgvCu2MwwtnghhMk7MS92jttLU/JSABCVRFYIbhqL96o5Ia4eTqur6QLNOY6+t1Ja24XAxbfDlDc9iXQM64zF5wqzvsmRjkbFzGwoT8iKvtSCYnIU3RmQPCdnKa8wwCOUty6Kt+4msG241uyXzQfNfaiL/ZSkAClRCYsWV/JZLXJkZyHVhtAiuPBCTQEGAdZ3/Tcvxexd7bw7fNnLltvOFKhnzhMrz1118ZH2G84l6VgAQkcBoC+VsdtlXG7Flg8+0ZcQUDUV8InbkzWGdtSFtbDw5HwBY/XJMpcIcAC8devXrVOdn/mbMjXP+u+JlM+3Wm2yle1sKrmYN2cgPJhWJ4++oEmPXlxH3nuMdWl21GhrwwERTV/J14HqvmndE3vEUCEjgfgczB8HwVX71Gvr+tjtQMJVCAAB/r7U9RS/q9qGM4SVzuRC/m+gr345phpS3QuBYhAQlI4KAEQr2QX4UCZs8cw1dHYPTaQNQXq0ty9jwM14Z08vXnsQjY4sdqL6UdJMDGsslFaoxaq+8/m2mymac5Bms6+2TOoM3gX2yB4eyKeGOHQGZoeQE30owXkU5d+EkmvDO1f/0E5zij5j1HO1oLCUhgIQFWL/GOhNtmub11oSQHvR1u0Pv69StLRg5aBcWWwMUSYEuS/oe1GBILT8d4626boC9PeynzoJjri5Wv7dRDDZLZOiaTgAQkkEOgHV1zErdpQm3Snlz3YEbUF4biAdcXYuUYc5Mqbd3qRXLjjYE178SJR9J4KU7AFo/z8eohCDAoJd327KLO2roVq4OhIelyo7gct9OKUg1mleN+yxkKBjP35F4E0IA5vcvF4Hs1UKTcnMfNd60IQC9JQALnIID3i3kc6uynf9MJwA16+r3O8SxYi4siQNBSx8/ETJb5WvnvYIVTiZyJbaSZSn7oK/w6Ws5LdURsL0lAAhKQwHICBbYxn+FdQ9XOd30BpcA2jjnoqQabIxMnvno8R07p50iT+a5gi5+juc9aC768lRP+0t9TYiGQnMdnd/s185CchRs5dVmIy9vXJZDZtTJ35lxXNnOLE8h83NS8cYxelYAEJCABCUhAAsci0Pi9wtkZfi/e6sv7vXCfh+gWhk8ll1quNSV5/fp1KHbmS3V4i8cSkIAEJLAugYUaJEeYqa4vRMJQPOz6YuFYzgrxTItbjvSz07DMrX1jqEGe2RXZ90ZbfF/+lr4WAbZ0S774MlY+f/58rRLJh9yS0WYUygxnxUKnZpUzPDIVcdVwCLbAopVOvDZaORQg5zhcpxlJv7rHt1/Wvj28L0/9Z9S89beREkpAAhKQgAQkIIHVCTDtCu13e8V7Ua/OJHHhZLCTW5/bWq6v8DvfTP9nzKH6snlGAhKQgAQaAkkL5yCohXHDg3l2Toaqs3Np8Gfj2xp2fXHDy5cvB28LT+YEWITptzgOZSjgYNyiCpXkaYtX0hCKsZAA258mhwLGjXW3SA1fvsfkT84Exm5c5fyHDx+S+eTUIpnJmRIk9X3HcTWj7u3SjRn3Nrdk9qsCE8LkMs/ZdTzxjWreEzeuVZOABCQgAQlIQAJ9AnzKK1y71vi9Fvqc+qVknrm5uWlTJifRbcqxg7Beg2lWcX0x3w/nUFdXV4NleVICEpCABOYRmKEOuGVrRZa5l1VY5WYJ+Kjri1DrpFpC3+y7Dw/R2aHVLylwWH+POwRs8Q4Qfx6XQI6bh9VhKwap5AR+hX768mzDWc1g6Yyf5XfYGJSknpPJqK9w0rVc7KSnbbCIHPfbvJwHi4ucTM51I/de7CU178U2vRWXgAQkIAEJSOACCTBtDE1Y+/q94B8Ks3zBfpjbYOOuMt/sfOVra2PrYEU8KQEJSODEBGa4VwqspJ+62BpvXKN0Rl1fNOHbt2+TDbmvMbdTeoENnZJADp3AFj908yl8S4DRLbntIU6LdUeM5EDPTGBFZ1tb2ZwDVsYlk+U8/slMTpaggMcodFwlPW2DeHPcbzPW7AyWFT859UUkntvlXM159DpvO4XhdEpfd+QsXBeLk4AEJCABCUhAAnsR4OP04WsVr+js3bSj56azkH3hlKHz2bA+5OWuNfJkYhtueJWcg/fF8IwEJCABCcQJPHz4MJ6gcxVXGV+f6Zxc/WdydUWnxNYsHHN9oYOTscNEEiQ1XKfstX5iRA6Xe7CBY4ENndYSvs58bPE620WpZhDgJTjpt2Dc7Hwgd0ZB7S2s4Eu+zYdTnfbGAgfJchnqd5x0FSAwr4jk9C+cd80rIoyUShY3r4hid019ESkmWOUFqXkrbyDFk4AEJCABCUhAAssJ4LMJ7Ve8+bNubF8TVmeSONXW2WESzms6l5qfM8IIOvlgAwx3C/crXx0+/pSABCSwCoFJwzWJOwspVpGhn8lUi1OW64tisAsnjXEvXrzoC1TgTGd9R6gCC5R+1iJs8bO27KXVi1lE51V+kADjxorO++RGi51Ra1Ck1U9++fIlPg/BR7iiC3B1+XfMMGf6tzCSL4yUSrpOZ6PIiQybnXlzI+86BUpZKGS1t6t5q20aBZOABCQgAQlIQALLCfCd6dBuVoPfi1lwZ0v8hZORcDeLQWI5c6vBG9uTTN7bGQdz2F0m160wHkhAAhI4KwEMqpneL8bhMn4vLG9xw2anLVjf3y4uiUV9Nbcljbm43TCtdsrY+mc/5GuVXYO3FvsQ+dvih2gmhUwSIN42Z7B+/PhxMqvMBERvxN+/eVPP2Xsws7jMZO1Kh7H0U5dOjOVzvvPJlR9UeWHgV3j7vNlgASFzWjbH05yTD2nCafO8TSAzC6oqmZq3quZQGAlIQAISkIAEJLAWAcyC4X7ReJj2ivfC3YXtDj8cWy/2px4LdwEJ5zWD6Ba61pA8nHFw3Jo1B4vzpAQkIAEJzCYQMSSy8gBbK8ZPTDdok9lFTLoxaTAJc+us7/9neG3wGJcS9YnHVKHIV4ycGBSjczJ8deBSqAI7Kf05lYAtPpWY6aslwEd07t+/HxePd3ScZEwA4skyrzLu40mKOJNY7sfwVew1nXrFV0YwvLtuYKxxaSZmaHGAtPUSgGHm82aD3JWcZ1JBdPTC2ewYpSbzzqLRSOLkpXYtJyl5ZUmmP0cCNe852tFaSEACEpCABCQggZAAL+H9pZYdc1aYfvlxu4ysfanmTHs8ln/Ocrqxe5vzySVryQTx/EM7LFbXAt+VicvjVQlIQAInJsAYi14IbU0YZ/hZzJjZYTvJ79OJSUi7vigMYy7LUiKGLSrPd26KRTNQUGhZDqPYOmjm/WzfFcZuTyYYu3Hq+WRByQRTS2zSX1SLJ98C5zH0rg6BJGdCOVcfQ7H184qcHCIZ3BhVGMQ6Ms/7yWIE1tCFGqKTD1OdYhHB4QyhIwY/mTNst0Yj2eJ9eSo8A6LQO9WXEGU0m2HYDXiNmOeaQsKIdm4FJs1sOdtMxg7axTH44ej8kScup1eEem32JDynoLHq7HX+ojTvXpAtVwISkIAEJCABCRQjgN+rH1wVn1wUk61T0Oy37jaf5JK1JZN93pNDbqxwbcv1QAISkIAEtiCAAylcqIGNBetT+W3/qBqFhiogXlmE7Fh30xseNjkSOhBfkI6pa62wiXgdqHC4SzJS+ZWaOLF5Vy+nxUMz6yCrI5pQByuy78kk543E63j7x0phVAn9EGPJcs7zTv/p06fIqz/OkjKjFloq0nsZPNeq8iCWZItHZBvMcJeToaYfFCBchzGYIHIydBElCxrLJ/PGSeHhY2UNnkcpt743Hrf4tDn8ttlgbpwM32niuY3lwPmDdr/L0byRtvOSBCQgAQlIQAISOAEBVnYS73WIKQ+04+a+nOZYGNQVKYI35Ddv3rQJ8HvNWzLY5uCBBCQgAQkkCfQ/IoOtZrsV1RF52sXWkTTtpf7aiFzXF1lg4IsboTDAbe39Y9UM7ru2PhiXl5gd23w6B5FwjSZlMkEnw9k/kwUlE8wumhsvpMWTL6ObQl7SQMe6dy/OOKIy3+OZmaw1gvEuHh+aGLi3XiuAQorIwGAeubpK19qrxVcRvs2EbeiS/Wd2U4ZN8OTJk7bQSQf08Jx7eUfZyNPZ+t4A9ejRo1BH9yuCGFgB+ufDM6F7LJ5beFfn+Ljdj15xIe9anSbzpwQkIAEJSEACEjgTAd5jD2RJiL9/5rRLfNIUWRgazxwbYDvdICUTn85y/vjtXpWABCQggdkE+m4kFiIU2/OvERs7bWg6i9eFNd/9tRETXF/Y1zBIxTUi0dxr2Y77lWmixUN7FlVCqn7KhWfCJeeDWSUTDN4142SyoGSCGYW2t1xIi4dm1rbu4UEyQZjY4zECSYzJBGM5J8/HR63wdkawtdwDuEziNdp0rQB+r3BlXFhHjgFCXNoWg2dYULz6pEwmCHPb8Ti5wCQzsrBTBSL/WnXGVBCnUSdB/s9MAcKA6fzM4ykRu53SN4Fl9Pz4zDb+1sIrRIuFjtp/a4nL015N9q5kgjarwgcXonkLU7U4CUhAAhKQgAQkUJIAL8mb2mpWr0t/Y8apRfDeHpl3t2/4k7JtIufaW/CuzV502GbigQQkIAEJZBJgYO9vIIRlqcxGVo2Q4eqHuNhYxoY/A/lz4h+bCMVXcyAHRtWJuaaTY6XqWNP4xFf6tukp+o06SPbr16/T8552RyWSnLvFM62fPD/TGs/UfyeQw5mB5e83rfYr8go++HSv2NwMFJ2Bq1Mij/lq9fxvRoyNnVLCn3Dmof5v2q3+z2lxpFoR9VY1+SvfpNajvlMFCDsGS2mm3t5JH2/0tgOsCzwMyQpzjgvDXR3hw5/h1+nCPMM0yeMTdL9za95kC5pAAhKQgAQkIAEJHJdAzpYM7ft5JQer0I7PAqYWwftwOJFn9lRgGjtVyBOk7091wX6CelkFCUhgLQKDYzsn18o/ks9g0YN6E1PSWD7/GLsQPx8avAaLXBdBP8Ju3fzbymIvC82Rg1VrTm5tPq5HkgbOKVsct0T4LhVpbi7NNsK2vetiD/I5b/Fc90ePeEO3D/gMZ8ZgE3de2fulr9i1KCv+qMa9DoPyzziZ3+JHebKSrhQ0wiRQoYMHpTPp3rHE8aZvO95a3tZwSt/pV/TDtrjBg7H1MfScMD0/xyobOX+m7pds03XHzP5ouW7+kVbzkgQkIAEJSEACEjgHAV6fwhfaQxyvNR/pvMx36j7p3b4/iV5ren6ObrZiLXR9rQjTrCRwVgKh/acd27FXTBrYp8LJjAhCHsSLZD7T9UWOmGvb2g4eMIAuR4B66w/E69pi0KmUgsVnsCEHq9ac5P0A8yUtwe1kEqGceakeSQYFPkeLN5BptanNTaPT4twFB+y29O1VGn0Q9QlOzuaMM5IHfDlhBJjXyuEjz+DTNPfyto73t1VGS6DRRUP5O8fUZbuuNbvFj/JkJQfAfLwdB0P+jfHmown66rLTB5qfPBrxrOJXUXnhogEK7adPzvn7rwfIH2Y7SdGfuPslO94qo0eBd61+J/GMBCQgAQlIQAISOBmBznv+4Kt4hSc769iWNEpk2ju2+q1fHK+mnYntwvlLvwjPtAT6U0gmZe1VDyQgAQk0BMaGdxTfFohQGZnqMhLv1Qg23/XF/X2F1BcLCbBJzaCAXWwQ6xKmSWNcX/4lZyKqvR5JJjXNsVqc16MlzTf73uRTN4l5/YlLcuYNOAkE/rPbLufG2RODJCgk7/sDkvUlAQ9mPDoEbqTJySonTbIiORhnpNn9yRpUSWFFcpxYHXqzu9NYS8V7QivtbJgdTwzzojEVH/qx2nLDA/Rg0y3p9mj2cH4bmW51AIYZbno8m9hYS+WfP5bmza+XKSUgAQlIQAJnIoC+5n2G1xveGHkfw5rM+wx/HPCTP94lSICJYOzd6Uw0LrMuvNNu+jq6XeYrvuhGIGSW0reVRQxrl9nT1q21rq91eZ4vN7Xb+dp0do3643OjmBhGMNTMzrZ/Y77ZJ8cKt8j11Qg3VvNQMfP+l6mueBHkjbA/+JIbdrHMTPrU8kUNxV54HJE2B9rC0sPbI5KMsYqczxG+hhbPf1RCVsuPqXuE3vkuFeacBMgr9fJGjOTA6JSUYSwB4xvdI5I5l/KfHUoZGy3DInhgx+SZd75wi7d1qeHJwmzRyjN4gJBj/ktav9M5UWpb2D7oFYOydU5ii6EpM/sAcvJKEXqnyA0akdt5Re6UmP+Te8dyvtjudxTNO9ZwnpeABCQgAQmcjwBvLLwgDdou4q89vIbxWrjuJP18eA9Xo5y3tXjH2Osq04cVaUde18cmSk3p3MijEUJg9hGZF6wo8yVn1R/BaIVLBmLdIaB2sxuMEYiM8Awdy7VJ324WKoXwON9JtILrCxwosKRBEPkQi2S8HUKKB4m7+OOAdz7o8PLX0XNhlbAnLjcRFn4XibzL1iPJWG+On6fh6m/xyAMZdq3Vj2sw0Mebb92rhTknhe94F1Zv3yWur0Z4RobIWNcKzCPGQNEfLTnD+f4bantje0AOPKpJYlMTFG7xtjqVPFk5HQxRUWqNmuNfiA3exaWp8DPToy5zhmjY0hXpTmOSkA8VoTptK7QH3JUUhq7eps88SM5vL7n7HULzJnuFCSQgAQlIQAJHJ8ALUn9JUOarTj8Zb4ljb2JHB3Vp8g++M/dbvMIzq/dAHpDBag6+6vOKS/r+BJkJ73Ib4KV1whn17RsWaIsZ+XjLCQio3U7QiAWqwKDdHzfCMR9tGHGIRCTMf7nC3pWvINZxfTVyoy8zbW0hkeQxQNfSxJjqksWtmCDS0vVIEulzyUuVt/glW0iTbbdigsKck5IP+hhWfK4ZkZIy5CRgfIhriyUyo2nWGjb7dSnc4i0HKtUXZpcztF1/btbKmXkQURBrVYoiJillKkV6OPMvnZOp6WBdJillZBjLp585OSedtXa/yjXvWr3XfCQgAQlIQAIVEsDOstFcg7egAi+HFSI9k0iTXrz7b8I7nsk3IOa3F+vnxmrEpIMZB3+RGUfOMrt8YUwZIUArdFpK11cE11kvqd3O2rLb1YtBPmnqQS0ymPN6E9cyGHl4uUrm1oxUJKPoSfX6Z2eMW/LzwYMHnz9//vbt25s3b5D7zz//XJIb9zaMHj16tDAfb9+IgC2+EVizvQQCjGz8ffny5f3796sMmEBDB6Aw+Lt3794lMNyrjjQcmu7du3cvX76coemYXdDiBdrory72H1HpY/wlRf3jr78IVWZBvLg8f/48kqZzCRnIlT55c3PTuRT+pOuywGdSzuHtF3Ws5r2o5rayfQKMaYxmDCzMoDho/u38ZAbBMHv79u3+7Z6RgAQkMJvA69evefeL3M473sOHD3mruXPnTvMviZsBin/5+/e//z12O5ceP37M8MUbEbp+LJnnJbA6AfrqFhqTF3seh2fPntHzOzL/9TR0T7ZpeAowaxaYK7UleiCBCyegdrvwDjCv+gzyjPC8tOADGsvhX3/9tQkwKPFHYvQO/6ILmmnd2O3989ij6K798/Ezt3CUxVPMvoobDFMX1eyrunievDKi7bTexilVePX0Lf7jx48+dmwunZNMdbZ4d+yU4s+TEfj48WOjFaYOmHBoxky0zkHnyYd+snCA0XBxv07bV1HzvBk8ffq0PVPyAD8romIOjt+Pju0AACAASURBVJhdxuRhVSZKGT/WWILkeazVUKL05v2mSQ8Q1D2ZL8k5WXQ8waG7H1U7veaNN59XT0mA4YKBohkr+JcXrfY4v74MttfX1/npTSkBCUggQoCXKN5YBlcR8R7OSzgvMzmWet46mpcx/h3MrZFhnmUnIr+XJLAjAea5+IxR5UkZmG7wd9ApbbJ21SYAeGd6yByNl7FqBVawFQmo3VaEebFZ8W7DzCtnsfVsRLjK0A6oknnG9g1dX22Vmjc8VB279DRz12aFJgnaxVC8MjK8siqEd8p5NWmL82B3Arb47k2gAMclEHl8qFQzZvIvoyVjJiMnB46ZNTQ3HgjmDI2aazRdI1XTWI1ZpJ6JHO+4rVIe1MuI3SrlLcSmn9tv1+23kaGjGTcoznetdZmb2+oEsLMQ9MCgtDxnFowbSLocozlIQAIQGFwOj27FBIMhZvb7DMunWAc9NuLxGsaCoS3ewWxTCexCoFkGh9O3XdHSvKDyLzZA/nZcCbcLkHoK1fVVT1sUlkTtVhj46YtjoQOvLpnrwjNpYMHgXWvhtK6E6yuzPiaTgAQkIAEJSEACEpCABC6TAGYvjGKr1J0PB+ZEYKxSlplIQAInJtAflxqn11pxpYOWx5YnJqS9dgtoZfBAAhI4NwFdX+du37Haqd3GyHh+OYElm1pROi9aLPEnnp6o+tkLjMJa6PoKaXgsAQlIQAISkIAEJCABCexAgLlNZAewfIGYLxEHmZ/elBKQgAT6BBhGiETp7AOGIYYtfVYxxLQlDhbUXnXzwxaFBxKQwBYEdH1tQbXmPAeVjtqt5iY7rmx0NjZG4lWKGPfmr/lmUDvjY9bWfB6VYHf+8HgR5rX6+kVdX8ftQkouAQlIQAISkIAEJCCBkxBgnsOkaHllmL2z2HB5PuYgAQlcLAGMNf+vvbu9yhtX2zAc9poCgBIgFYSUkKQCoASgAqAEoIJACUAFkBIgFWRSAkkHea/Z3kujV7ZvyR/S449zfswytizLh0GKdUuy+l/8Gkm9Mwp65ZuDpcV8lH8juJb60eqIjYfYiQACCAwUIPQ1EHBep9O6zet5UdpRBP4zSi5kggACCCCAAAIIIIAAAgj0FtAHujTcr/fp7kRN1HDbbCCAAAI9BFSN+HEvVU36MV/cSyVUcEshrsaiKiQ21vqKjfmzEwEEEEBgJQK0bit50NymL/CX/wPbCCCAAAIIIIAAAggggEB5AX114O+//3bX1bhUbWtZDK2JobUy9Bkw/efWx3DJ6huEvuom7EEAgXQBhbj8dQ619o4qn3EXOWwsTDW1q3Hu183NjU7Rh8EaT2QnAggggAACUQFatygRCRYpwIKHi3ys3BQCCCCAAAIIIIAAAosSUDBMcy/s6Bcf+lrUI+dmECguoPjT2dmZu2yxuJe7Yn3xMXfo/v4+68wzdyE2EEBgPQL1Okf/1vKHIq2HYtl3Suu27OfL3RkCLHho4HAIAQQQQAABBBBAAAEEJiGgWRf6+o5dFKZ82T4cRQABQ0C9vX7cS/2/ZeZ7+UXSFRXC9/e47ePjY/qjnQYbCCCAAAKJArRuiVAkW6QAoa9FPlZuCgEEEEAAAQQQQACBpQlo/UP7lgh92T4cRQABQ0CxJf/o09NTgXUO/StqW1dsXPOwSvbly5cgPT8igAACCCBgC9C62T4cXbYAoa9lP1/uDgEEEEAAAQQQQACBhQj8/PnTvhNCX7YPRxFAoE1AX9LyP/H19evX/f39tsRZ92tVw7aqTHXgxcVF1quTOQIIrEpgd3c3uN+2iadBMn6ciwCt21yeFOXMJEDoKxMs2SKAAAIIIIAAAggggMBoAvrWV/RDX4W7ql9fX09PTzVLY2trS5fWNsuRjfa8yQiBggKqXi4vL90FFXnSn7P7sfzG1dVV20Vvbm6oZ9pw2I8AAl0F9EXD4JS20HuQjB9nIUDrNovHRCGzChD6yspL5ggggAACCCCAAAIIIDCCwMvLi51L9Etg9uldj6pnXFfU0mRVQE6zMbT9/v17xcO6ZkV6BBDYrIAf91JJ1Bd8e3v7/PysTsONFOzg4MDofQ6WrtpICbkoAggsQ+Dk5CS4EWqYAGTWP9K6zfrxUfhRBAh9jcJIJggggAACCCCAAAIIIJBR4Nu3b3buRk+xfWKPo1pzrO17PPQZ9fDkFAQ2KKD4VvDnrJlVZ2dn+rCWlgLThM6Hh4fyxTs/P2+7qBZm3EiR2srDfgQQmK+Aqrj7+/u9vT3dgv6vbYXe53s7lNwXoHXzNdhercDWnz9/Vnvz3DgCCCCAAAIIIIAAAgjMQkB9Mf6XeOpl1rSwMv01mtdlzzB7e3vTKoj1ErIHAQQmKKBItmJddsG0AmH5j2ypS7rtA4fqoWbZQ/uRcRQBBBBYuQCt28p/Abj9SoDQF78JCCCAAAIIIIAAAgggMHUBfU/LKKK+yl5sabLPnz/bU9CKBeEMEA4hgECigF23uEx+/PihWJT7scDG9fV1sFaVf1FNzjg6OvL3sI0AAggggIAToHVzFGysWYAFD9f89Ll3BBBAAAEEEEAAAQRmIKCP7tiltKdh2ed2OqoAmx33Um7VwkGdsiUxAghsRCB95cBgUcQCpbUXcdVEtAJl4BIIIIAAAnMUoHWb41OjzDkECH3lUCVPBBBAAAEEEEAAAQQQGE0gGm2y+4hHK8e7d9GSKO7FaocjgpMVAlkFNHcqMf+2tQcTT++RTCu4aj5r24laAFaLr7YdZT8CCCCAwJoFaN3W/PS5d1+A0JevwTYCCCCAAAIIIIAAAghMTiAacJpO6OvDhw+T46NACCDQIvD4+NhyJNz9+/fvcFf+n+2arfxEtPx3zBUQQAABBEYQoHUbAZEsFiFA6GsRj5GbQAABBBBAAAEEEEBguQKa32DfnKZH2AnGOjqdINxYd0Q+CKxWoNOsKWMCVj5AQl/5bMkZAQQQWKoArdtSnyz31UOA0FcPNE5BAAEEEEAAAQQQQACBQgLRD33ZvcMjllIf+oouelbsq2Mj3hdZIbBOgZeXl/QbL1bP+EWK1ifpX3Pxs2UbAQQQQGDBArRuC3643FpXAUJfXcVIjwACCCCAAAIIIIAAAuUEpjPRKloSoRSbf1buAXAlBBYq0GkNw+Pj4/IM0fok/Wsu5QvPFRFAAAEENiJA67YRdi46TQFCX9N8LpQKAQQQQAABBBBAAAEE/hGIBpyKzcaIjqItVhJ+MxBAYLjA3t5eYibn5+c7OzuJicdNZi+0GK0exy0MuSGAAAIITF+A1m36z4gSFhMg9FWMmgshgAACCCCAAAIIIIBAZwE+9NWZjBMQQCBBIDFWrT7E6+vrhPyyJLF7MDW0v9M3XbIUkUwRQAABBKYkQOs2padBWTYsQOhrww+AyyOAAAIIIIAAAggggECbwKQ+9BUNwiX2NbTdLPsRQKCkgCZyaTqXfUVFnp6enuw0WY/aoS9dmolfWf3JHAEEEJidAK3b7B4ZBc4nQOgrny05I4AAAggggAACCCCAwCCBaK9usWhTdLVD3Wf0wzyDLDgZAQTGFtB0rg8fPrTlqupFf/j7+/ttCQrs393dta+SUjXZOXAUAQQQQGBhArRuC3ug3E5vAUJfvek4EQEEEEAAAQQQQAABBPIKTCf0NZ2S5BUndwRWJqAFA79+/RoEwA4PDzXZS7NON/WJL/cQ7G99KVl0NqrLig0EEEAAgfUI0Lqt51lzp4bAX8YxDiGAAAIIIIAAAggggAACGxSI9uoWm2hF6GuDvwZcGoGsAqf//U+X+PXrl/6/8XCXf7PRWV8/f/5UsSdVZr/8bCOAAAIIbEqA1m1T8lx3OgLM+prOs6AkCCCAAAIIIIAAAggg8K/AdD70pTJFg3DFll78F4gtBBAYVUABpDnGkFjzcNTfAjJDAAEEliZA67a0J8r9JAsQ+kqmIiECCCCAAAIIIIAAAggUFJjORKtoEE6LkhWbf1bwCXApBBDYsEB0wUOVTxO/NlxKLo8AAggggEAXAVq3Llqk7S9A6Ku/HWcigAACCCCAAAIIIIBAPoHphL6mU5J82uSMAAITFPj9+3e0VIS+okQkQAABBBCYlACt26Qex4ILQ+hrwQ+XW0MAAQQQQAABBBBAYK4C+npNdI3BYhOtCH3N9deIciMwc4G3t7foHRD6ihKRAAEEEEBgUgK0bpN6HAsuDKGvBT9cbg0BBBBAAAEEEEAAgbkKRL9eU/LbWtEgXMnCzPWJUm4EEMgjkDJ2Ps+VyRUBBBBAAIFcArRuuWTXlC+hrzU9be4VAQQQQAABBBBAAIGZCExnolXKh7729/dn4koxEUBgTgIpHX/M+prTE6WsCCCAAALv3tG68VtQRoDQVxlnroIAAggggAACCCCAAAIdBB4fH+3UxSZaTScIZ4NwFAEElieQsiRUSprlyXBHCCCAAALzFUhpuVLSzFeAkpcRIPRVxpmrIIAAAggggAACCCCAQKqAPvQVncfAh75SNUmHAAKzFUgZFz/bm6PgCCCAAAIrFaB1W+mDL37bhL6Kk3NBBBBAAAEEEEAAAQQQMAUmNdGKD32Zz4qDCCCQUSA6CEDXpgMx4wMgawQQQACBDAK0bhlQybJBgNBXAwq7EEAAAQQQQAABBBBAYIMC0wl98aGvDf4acGkEEEjpHEQJAQQQQACBeQnQus3rec23tH/Nt+iUHAEEEEAAAQQQQAABBBYpMJ3Q13RKssgHzU0hMF8Brcv68vKizrvqP92IZl9VHybZ3d3d29vb3t7W//Xf58+f+92mLtHvRM5CAAEEEECgnwCtWz83zpqmAKGvaT4XSoUAAggggAACCCCAwEoF+NDXSh88t43A5AX+/vtvhcOr/zotM3h4eHh8fHx0dNTpFhVU65SexAgggAACCPQQoHXrgcYpsxAg9DWLx0QhEUAAAQQQQAABBBBYi4C6le1b/fTpk51gxKN86GtETLJCYKYC6hN8fHy8u7vrHYvS6fpP88Curq5OT08THao5ZNHEyjaahgQIIIAAAggEArRuAQg/Lk+A0Nfynil3hAACCCCAAAIIIIDABgSqEaOKFWkRsGrhL/1ffbLV2l+KV3348CFl4a/phL5eX19tR93d/v6+nYajCCAwXwF97e/y8jIaAnc36KJQjXPCtPPs7Ozm5ubr168plWHidVXHugJk3ahWwVIVrYIpCqjIXHWbuutqaUfV8/pvrFpRNXAVbnRLSroGRa2JLpRimBWEzBFAAIGZCqyzdXt4eFATVi1WHLykaHL2WI3XTH8lllrsrT9//iz13rgvBBBAAAEEEEAAAQQQyC1Q9U7e3983dvUGV1f36MnJycXFRbDf/1FvnvbUCr2yHhwc+Kdk2r6+vlavt5G53pP1Fm0k4BACCMxUQH/a+vO36yIFYD5+/KgYjDYUf9rZ2fFvtlq7Vb1s1X/+IW2fn5+rhgl2Bj9qgUTNFQt21n9UvaqRB/X9I+5RJ6miUCmF0UVVHt1d+uS2oJxy09w4XS6lTRG+2pSuK0kGV+RHBBBAYD0CK2zd1ERq0ImaFfspq/FKHJhi5zPkqIpKBG4IYMO5Cn3xHwIIIIAAAggggAACCCDQVUC9k3pLbHjHiO3SWU9PT42XS1ngq/HEtp2Kk6lv1E3FiBUt+3GVROX58eNHW4HZjwACmxVQ7WTXbAp0qfZTZZVeTiXWKUFFpNi5nYNdDFdbqUqx8xlyNKrhihFs6GbVh9j10jolUAqybfxRp2j4RddrkR4BBBBYlUC0Pl9k66ahGI0NR9tONamd2vdRfoXUhAnfFUnben8ZJWcyYdaX+71iAwEEEEAAAQQQQAABBJIENFlB3bjGkHx1RKrTVv8pjV4gG5ftUg716V8ai3p8fGwUQm+kmn9gJAgOaR6GUc4gcbEfmS5WjJoLIZAuoPlGmkJkzG1S/aOKa8isU1V6GnvuimRXaFtbWy6lsZGpPtHYc9XGjbW3ClPV8KrqNTGuLY2S6QYVzUoZwy58Ja5nFbQmqs/bpuJlcjDkOYQAAgjMQmCdrVtbKxZtv5RAYcKUlmuUp982w1tlYF3fEYSJ/iGAAAIIIIAAAggggAACiQL2kHy9K6pfuHFKk97f1K0ZvMColzm4rvYEaYIflX9wivGjom7B6RP5MTrbw7gpDiGAQA4Bu3LTEGxVYqNcV0O5Fc5xdVG9GqyuoorUpbE3NKR9lIL5mUijflEVW9dqHIqunarW6qdoj85qbBT8ywUm1VltrYkqdj2LxsZCrYyfLdsIIIAAAuts3erNil5SRBHM6KonqxoytVxByky/SG1NZ9UOZrroqrJ9t6q75WYRQAABBBBAAAEEEECgn4D6Luuxq+r9sHo90/tkNGe9YerN052ljaDTNjjqp6y2lUP0Ki7BZENfnQJ47nbYQACBHAKqKIzKTTXP6H+wuqIf/WqsPLX8Ub0CbNzTePoQqHpPnCJ/KSsKKiLl35crrXYaVbcOuZTVRiK4GOsBMAYWDHn0nIsAAksSWG3rpsYovVlpa23V8OX+ZWi7tCu8nmDuMiw+f0Jfi3/E3CACCCCAAAIIIIAAAkMF1LXqXsPqG0H4yr6Y3uL0Muln4npUdcjf37htZ14/Wu8Ybcy22E51AdMzW39M7EFgUwL1eLxfGygYb8RshpRZgwn8KFG9e0v1ql8SY3us6Wi6nXr9rOt2Cq3V41iu5I1zv4L0Am9MVqfWXbcFLDM9snoZ2IMAAghMVkA1oTGebMGtmxoR1+5owx57UT0+P72/nTgOo/fvQH2giX91bY/Yvvcu5NxP5FtfwS8VPyKAAAIIIIAAAggggMD/E2hbg16J9D6pwFXXlejr33RRf6s+yjX6h77cbeiKbjtlQ+V5//69nVKv1ru7u3aa+lHdZn0nexBAYCMCt7e3Z2dnbZdWkP7bt2/5/mb12cIvX75UV1f/lypAvySqV3V1f0/btuqisT5Jos+Y+V/bUmxJNXxXAX0M8vLysl5aeb6+vvr7VTOr+9V9jrHqio1eTmfpI2QGjord6ZOQfpHYRgABBBYgsNrWLWhWqrhXtIkM2j73C6DTu75BuHNTNtTeuRawMb3il0M+L9qY59p2Evpa2xPnfhFAAAEEEEAAAQQQSBXQB6LVM/vz58/GE9RNqdGI0ffJxnODV9Oqp/L09PTu7q4xfbVToy8vLi6MBGMd8rukG/PUvQun8RA7EUBgFgJ2hVOPReW4Kb8MQQ/X1tZW4hU1IjsxpZ0sCLZpyqw6T+1T2o62dedpKpsCY+4sv7dRPYxqa6JxL1W8Hz9+tPsKlX81nMJdiA0EEEBgPQJ+y1K/62W3bn5Dlhj3EpExyE/znuVZZxy+R81ZdJjdWO378NLON4f/zLfolBwBBBBAAAEEEEAAAQTyCWh4vnoYjbiXOmr7xb1UZvVv+lEujd9XtMkYxV/dZtvyVqMjTKcko98aGSKAgATUO+ZXQYGJoj7BHKwgwVg/KpzvsvJnSgWzo1ya+obC8PWdPfao48+v91Sw3nEvXb1tpdmbmxs3gl7jGPwZZrp6NO6lnDUaIxr3UrK2lquHDKcggAACMxJYc+umhttvyDRrOfE9xWhW/AzH/TWI5hysDz/u1deTG6Gv9Txr7hQBBBBAAAEEEEAAgVSBKu7V9iqYuCyVfTH1tPpr3GvZsWhnZbFFP6Kvo8WCcLYhRxFAoKuAQi+qSYy/cdVLQ6I+ncqjYI/7ppeK5OaSamBBYj6jdI0pCvX4+OiuqEHuA+fXGjVkFeHTnSoM5q4ohJTqXUPvo81ElWdiMlcANhBAAIG5C6y8ddPt+6Mu1KwoCpj4TDVRuC2l3zi2pem33/h3SJWh0ZL2u+I6zyL0tc7nzl0jgAACCCCAAAIIINAqoAlYmu/VdrhaPyRleH5bDm6/P8sh2lNZ8g3Qn4vgSutvlCyMf122EUBgiIC6xlS5GX/g+tMuM9/L3YXfVecmokV7xNzpRl3t0tgbut8gCjV8cSejw1H3qKegj3W5Umkshb8KotsfbCha5nyCQ/yIAAIIrFyA1k3Nihuxl9isuN8Z+x1Eti7liBvRhp53jVG0CX2NwkgmCCCAAAIIIIAAAggsRCD6mSu9qo0S95KXhvmnv9elpxz4JCRg56A36rEE7AtxFAEERhRQ7MRYxFUX0p929M9/xPJUWWk5Jjdzy4V2oj1irhjuXLen00YQhVI1mxKFSrmEBkm0JQuij5pk1pbS399p6L1xdT9PthFAAIEFCNC6qe32283EZsU9ehczc3v8DTsw5qdM39bqGvZFlZUxiCT9QqQk9MXvAAIIIIAAAggggAACCPxPQG9i+pKKwaF181OWpTJyCA75Mx6CQ8GPxUJf/stzUIbqR3+dxsYE7EQAgakJKMajys3uwHp6etpIsV01qI4wVcLqxIz2iLlyDpz15c++UrhINbzLeeDG7u5uWw7+U1DoLrF3L1oz+5cbyOJnxTYCCCAwZQFaNz0dfxkJvS8kNivVY40OeTGWQ+z9ixFt0QaOa+ldsOWdSOhrec+UO0IAAQQQQAABBBBAoI+A+lvt8JJCPvpAV5+s289Jz3DckFt7id5FX0dtJSNnDiGAwKYE9GfrR1zqxVDURxOw6vsL7PHjT/rKl7EeY1AYBauGzEDVJ8386k7bQ3ILyqYpdMGexh+vrq4a99d32o/PT68ewxFvxM+ZbQQQQGBqArRuil357WbXKV/+ucUert/4Nl6Ud41Glh47CX31QOMUBBBAAAEEEEAAAQQWKKApEcZUA/WxusW4xr35lElUxd4ANXg2+g7MfIJxfwHIDYHcAhoAbv9da95Vehh+9NIqTuMW6FN3WLRHzBVgSMWouu7s7MxlJYFxhxekDJNXeCx9bH5iLE135A//dzfIBgIIILA8AVo3PVO/ztc7RddRLNHpzsYk5t6/UdGGfkj73rtUizyR0NciHys3hQACCCCAAAIIIIBANwF1+9pj6vVmmGkcfUokqdgboKZc2HDMJ7B9OIrA1AROT0/tPiaFndLnHmW6O1fF/RP4+vYt8SrurMT0fjK/r1D7RxewG5SqJG6lR79gbduJqz8p2QajmG2FZz8CCCAwugCtm0iDKV9B0xY1TxnxNu64EBVJKxtHC5Y+LiSa1coTEPpa+S8At48AAggggAACCCCAwDste/X4+GhAqIM13ztYSofmkB5e477qh6KdzsVKUi8bexBAoKvA9fV1dLqqoj6Z4vrppXUjADT1NiVoVOXcuzrS8rY+Sw4BYw6xY+kU+krp0NTMsGgd7q7OBgIIIDBfAVq36tnd3Ny4h6gXiq5hKr8pdPn4GykvKX76lO1oO5XjoikFW2QaQl+LfKzcFAIIIIAAAggggAACqQIae+gve9V4Wtd18xszaduZsoxV11fZtmtF90dfR3v3NUcvTQIEEBhXQIPBo/ES1T8aOD/udXvkllIN1rPtuqyTy8Fn0aS3i4sLd2iUDY2jj+ajurRTxFGJ7ZZIfYVPT0+d8owWkgQIIIDABAVo3aqHorbG/3e737QlPrXoaoc5/tnvl7mxnDku2nihNewk9LWGp8w9IoAAAggggAACCCDQKnB8fNx67L8HNDC/dwernXN1NDrFodgbYMqyJ25yRsqtkQYBBDYoEA3qq2x2NKVY4XuEvnpXjJry5U/zHX2pQ6FFa3WlSfnKY+CvIKW6Kd130dzRaslKDePI2lS5y7GBAAIIbFaA1q3yD+ZsdV3tVq2h/R1QXaXT7OTE3wpCX4lQoyT7a5RcyAQBBBBAAAEEEEAAAQTmKKDB/tE+yhwdo75V9LWzdw+vf5WU7ei7qGYVMKUgRZI0CGxcQGGSaOWmgFO+pVw7CdTDOdHTe4SOqjz95aG0J8ekt+hHE3XdfhW7ejb1X/Vxl7e3Nz1BDUcoNi04+lBIgAACCOQWoHVzwn7oq0eb6I8CcXn6G2piRh9RwYe+fOEC24S+CiBzCQQQQAABBBBAAAEEpiig0Y5BH2i9lHqTzB3siQac+vWQ1u8lumc6JYkWlQQIIGAIKDTi94i1pTw/P287VHj/7u5u1yv2rhj99Z1yjGfXjUQHNAzsT1TAciIxy65PjfQIIIDAEAFaN6entxh/gEt0EQt3otuI/jshRxMZfdfgQ1/uAY2ywYKHozCSCQIIIIAAAggggAAC8xNIeUvssW5+V4joS2CxEf3RkvTua+5qQnoEEOgtoJVLUyo35Z9jwlO/YncdYdA7dPTw8PD7929XyBz9esqcutQJs4EAAgiMJUDr5ksGc7Y0Idg/Gt3W7Cs/ctaYPkcTGW0fE/8B01hgdtYFCH3VTdiDAAIIIIAAAggggMDyBdQBmjIwP3fYKbruR7FokzoUou/AzDNY/h8Gdzh/AQXs/ehO2w3l6NJqu1Z0v+qfaBo/Qe+K0Z/ypfhZpho+Wpf2Lr+PwDYCCCCwKgFaN/9x+81Zj9UO/dP9bN222qmuo1LcucZGNPRF+2jo9ThE6KsHGqcggAACCCCAAAIIIDB7gZTpXAW6hqNvnsXW/Yi+ixYryex/t7gBBDYnoBWQoksYVaWbzmqHKk80VhSI9ujmq3LwRzxkEogOaFBJ6NoLHig/IoAAArYArVvg4zdnPWZKRf+pkOMlKKV9zDQkJdBbz4+EvtbzrLlTBBBAAAEEEEAAAQT+J3B7e5vS09q7dzUdOhpwKtZDOp2SpOuREgEEAoHo9wur9Ipkj/7t+qAknX58e3vrlL73DFS/5u/RV5hSyGhdqtlmOYbSp5SNNAgggMBMBWjd/AenQKD/Y9fVDvXJtOjs8K55+uVp2462j8XeetpKuLz9hL6W90y5IwQQQAABBBBAAAEEIgIpU77KdA37YzYbC927h7cxN2Mnr6MGDocQmIVA+qD4HKO5hxD5EaloPkMGJbhzJZAp/vTy8mLfAl17tg9HEUAAgUCA1i0A0eAVtxjD1dVVcDT6Y3TKl2sro1l1SsC7RieuURL/NUouADxCOQAAIABJREFUZIIAAggggAACCCCAAAJzEdCUr+hQR91Lga5hDbq00dxrrZ1s+FE+9DXckBwQ2LhASlC/KmSmCU+9BVLqZJf5kMLrK4/Vd8Uyxb1UyOiABkJf7lGygQACCKQI0LrVlbR4YO/m7PHxsZ6hvyfTSxChLx+5zDahrzLOXAUBBBBAAAEEEEAAgakIJC6ZUqB3cjpvgNGSFAvCTeW3hHIgMDcBDYqPdmZV96Q/53yBn35snWZ9DVyFKeu9pwwjKNC49HsKnIUAAghMUIDWre2h9GvONASwLcNq//b2do41J/jQl82e6SgLHmaCJVsEEEAAAQQQQAABBKYooIlWKX2s+hZLgQ/hRANOxXpIp1OSKf7SUCYE5iAQXb/I3cSQWVMuk3E3olWQu1ymoegu/4Eb0RvhQ18DhTkdAQTWJkDrNu4Tj3pmamej7WOxt55xPSeeG6GviT8giocAAggggAACCCCAwJgCiVO+Mq1xH9xJdF2sHIMugzJUP/I62sjCTgRmJBDtzHL3kqlXy+XfYyNlREKVbZnKucctVKdQl/am40QEEECgUYDWrZGl305NoYu+fWT6RwLtY79HNvAsQl8DATkdAQQQQAABBBBAAIHZCGgpquh7V3UzBQYe8qGv2fzeUFAEJi+g+iTxc1kTnHUUrQwdf6ZVmFz+wzfu7+/tTAo0LnYBOIoAAgjMSIDWbdyHFV0YOd+6F9FXMNrHcZ91lRuhrxyq5IkAAggggAACCCCAwBQF0seNFphuNZ03wGhJ+NDXFH+bKRMCnkB65TbBWVPREejuRjMNRXf5D9zQaPpoAJKuvYHInI4AAqsSoHUb93FHPTO1s3zoa9znmJ4boa90K1IigAACCCCAAAIIIDBvgeh4/Or2ynQNRwNOxXpIp1OSef96UXoENicQHcftilasYnFXjG68vLxE01QJMnXJJV49mixal05wyl30pkiAAAIIbFCA1m1EfI3PiC4vnKmdjbaPE/zHyYjyG8yK0NcG8bk0AggggAACCCCAAALlBFJWt69KU+DtS0svRic6FJh5Vt0vr6Plfgu5EgIZBNIXDNTFi1Us6TcarYKqrFQz7+/vp2dbPmX0Rgo0LuXvmisigAACmQRo3caFjcYR1Ujt7OyMe9EqN9rHHKopeRL6SlEiDQIIIIAAAggggAACsxeIvu+5Ozw+PnbbmTaib4DF1hhUEC46AnSCfeWZngvZIjBHgfTKbYKhl5RFAquHcn5+PvGnE63YJ+g/cVKKhwACaxagdRv36UdXv8g05Ut3Qfs47qNMz43QV7oVKRFAAAEEEEAAAQQQmLFA9KWrujfFnDINePTtooUp1kMaLUmxIJzvwzYCCKQLRP+KXVbFKhZ3xehGYs/m9vb2xGPwKTG8CfpHHxAJEEAAgU0J0LqNKJ+y+sXR0dGIV3RZ8aEvR1F+g9BXeXOuiAACCCCAAAIIIIDABgQS35/LdE1GC1OmGHoM0ynJBn4nuCQC8xdImbjp7rJYxeKuGN2IDkKvcri8vIxmtdkE0bqUD31t9gFxdQQQmJcArdu4zys60CTfvxCi7WO+S49rOMfcCH3N8alRZgQQQAABBBBAAAEEugmkjDescizw9pXyMl9sfgOvo91+k0iNwMQEXl5e0kt0cHCQnrhASlWG0a8eVsXItwrTWLdJXTqWJPkggAACEqB1G/fXIDrQ5PDwcNwrutxoHx1F+Q1CX+XNuSICCCCAAAIIIIAAAqUF0t+fP378mLtw0TfAYmsMTioIl5ud/BFYpEBi6Ej3rllHUxOI9sRVBVbcq8A6tANxohV7gXEVA2+B0xFAAIHpCNC6jfgsUgaa5GukaB9HfJRdsyL01VWM9AgggAACCCCAAAIIzE8g8f25zIJU03kDjJakWBBufr9SlBiBaQikx/Xz9Wr1lri7u0s59/z8PCXZBtPwoa8N4nNpBBBYpACt24iPNTrQRG9A+/v7I17RZZWy8MbUpqS7wi9gg9DXAh4it4AAAggggAACCCCAQEQg8f25TKQnGnAq1kM9nZJEnh+HEUCgRSAxrq+zy9RvLcVs2J0yCF2nacpXpv64hjL13RWtS8uMq+hbfM5DAAEEJidA6zbiI4l+6IvVDkfUnlRWhL4m9TgoDAIIIIAAAggggAACWQR+/vyZkm+BmNOk1hiMdtcWAEl5LqRBAIE2gcTKTacXWM21rZCN+6OD0Kuzpj/lS+WM9ipSlzb+DrATAQQQaBOgdWuT6bE/+g/+4+PjHtmmnBK9NO1jCmPvNIS+etNxIgIIIIAAAggggAACsxH4/ft3SlkLdA1H3wCLzcyYVBAu5emQBgEEhghMbUGhaLhINzuLKV8qZ7Rip2tvyK8u5yKAAAKGAK2bgaND0SUHt7e38xnSPtpPJ/dRQl+5hckfAQQQQAABBBBAAIENC+grLIklyPfi5wownTfAaEmKBeEcDhsIINBJIL1ym9qfs0oerYJEMYspX9FeRd0Ioa9Ov9gkRgCBlQvQuo34CxBtbfNN+UppHwu8fI2IObusCH3N7pFRYAQQQAABBBBAAAEEugkkTvkq0zUcff8s1kMaLUm+N+Fuz4/UCCDQIpBYuensAlNaW8rYvPvm5qb5gLd3MVO++NCX91TZRAABBOICtG5xo+QU0Q8e53sDir5rFHvrSdZaWkJCX0t7otwPAggggAACCCCAAAKBwNvbW7Cn8ccCb18axBr9dMHnz58bizf6Tl5HRyclQwQmK1Cgfut073d3d9H0V1dX0TRTSEBdOoWnQBkQQGCdArRu0ee+wUZqg5eOsqwkAaGvlTxobhMBBBBAAAEEEEBgvQKJQ0cLzIqIvgH2GHepT3b1eLQpH/piBZIesJyCwDQFNPFoOgW7vb2NFkZxr52dnWiyKSSIVuxZe2b7NQFTcKMMCCCAwHABWjfbUKPuou9B+/v7dia9j262fexd7CWdSOhrSU+Te0EAAQQQQAABBBBAoL9Aj7BT14uN/gaol9Xd3d2tra2UxfT90o5eEj/zYFvd3Cqh/js6OgoO8SMCCAwRSO/yS085pDyJ515eXtopVdqLiws7zUSOptS9mRqX5+dn1atqAvL1Wk4EmWIggMDaBNLbrPSUBQwn2LpF/8GfqYWSdkr7yDC73L+WhL5yC5M/AggggAACCCCAAAIbFtje3k4pQYHew+j7Z6fJAQopueUT7+/vU+7RpRm3JC7b+oZmJLiOgMfHx3oC9iCAQG+B9HlR6Sl7FybxRFVc0RHoXSu0xEvnSBatS9UAZWpcXNWqhiClhzHH7ZMnAgggkEMgvc1KT5mjnH6e02zdvn//7heyvt3p1aN+urEn2j7mu7RRqrUdIvS1tifO/SKAAAIIIIAAAgisTkCD4qP3nBgei+ZjJEhZcqTTh778V8qug179cxvLPNbrqFYtc93cXQvZWDB2IoBAV4FJ/end3NzY5T88PJzRMPBidWmApgbF79Cc1CMOisqPCCCAQCaBSVV902zd3CC5tkeQb733TbWPbXe6zv2Evtb53LlrBBBAAAEEEEAAgRUJpIS18r34OejoG2DXJUf8DDtFqkp+6MvvCDg5OXEabCCAwCgCKR1/KWlGKUw0E3+ualviu7u7tkMT3O/Xw43F61Q5N+bQuNOvWtXGTWfeQ2Np2YkAAgh0FUhpuVLSdL1uv/STbd2ioa9MjZQYN9U+9nuCSz2L0NdSnyz3hQACCCCAAAIIIIDA/wRSZn0VeHke9w3Qn0PWdUGtl5cX+5djrNfg6+tr/0KEvnwNthEYRSDlr7VA/ZZ4L26Nvrb0X79+nVEUR1/barsRtz/lAbnE6Rv+mpDHx8fpJ5ISAQQQmIVASuVJ6xZ9lNHQV6Y2N7oMr15eZjTDO+o82QSEvib7aCgYAggggAACCCCAAALjCKS81KXMDBtYmnFDX/53s1J6B/zCj1sSP+dgW6sduj2Ke6U8CJeeDQQQSBFI+fMvUL+lFPXi4sItf9qYXksdnp6eNh6a5s5oXdp1XELibT48PPiSjCpIdCMZAgjMSIDWrcDDyhc7jLaPKc+3gMDiL/HX4u+QG0QAAQQQQAABBBBAAAG92tnDHlNmhg1h1OBHv6eyMaveH/rqulqj/4WYxpKM8joafO77/Py88VrsRACBIQIpf6127Tfk6unnaqKqv0Zf/URFicosdagVX9UlV5lomdlOFW9Q7GjXXtfKOci/7UcfSq0bA+fboNiPAALzFaB1K/DsCH0VQN7sJQh9bdafqyOAAAIIIIAAAgggUEJA789+X2H9krlnRdhXV3mKfehL14p2147Skep3c2tSwv7+fp2dPQggMFBAkylVfdmRdfvowAIknn52dmanVL2Ue2KohiCoLgpi/9LTzmB1Vruo1VGF0IKs6md1rdjrOdT3VKE7t59RBY6CDQQQWJIArdvwp6n2ws4k3+tP9F0jJbRpF56jKQIseJiiRBoEEEAAAQQQQAABBOYtEO1/zN017H+XpZGy0+QArXblMtFba6dIleZeuHMbN6JWjWcFO4PPffsrHwYp+REBBAYKRD/19Pb2NvASA09XhWD3gqmK6FSP9SiPllJUNVsPVqnyV5y+x9yvaK2uQnaq2BNvyv9emgbsz2uJyMR7JBkCCCAgAVq3gb8G0QElmRa9SPnQF0PiBj7cxNMJfSVCkQwBBBBAAAEEEEAAgRkLbHZoYfQLN5LtVEK/EznaLxA8tnrPb5CgU0mCc6sfNcjU75zVjIrou3djPuxEAIEUgei8n+hffcpVeqdRuN2e8qVwuyrJ3vmnnHh0dGRPvVWlqvhcSlYujf/BRbcz2BhlJIGfp/oT/RthVIGPwzYCCCxMgNYt9wPNNOsrOjRk+LtGbpnF5E/oazGPkhtBAAEEEEAAAQQQQKBVQEML7be7fLMinp+f/aX/2orYqYfUf6Xs+vYYvdPh0xQU93Kz6MRO52zbQ2c/AqMIqH6L1gPR6Z6jlKQxEzs8r3lLfiy/MYeBO7WYYUqYKqWidiUJVh10+4ON0QfU+6MKRKeQXnBFfkQAAQQWI0DrNvxR2q8/w/NvzMEfotGYIPqPlsaz2NlDgNBXDzROQQABBBBAAAEEEEBgfgJ292umWRHqbv7y5UsKVvq6Hxr17wJLyrlr1+fPnz/t8nQKwtWzCiYl6O2XKV91JfYgMK6A5lbaGeYOL7VdXdO5jNpVXXJPT09Zq4hgEmpbObU/Wjf65yZG9Me9NQ2k8J/j169f/SKxjQACCCxPgNZt4DO1B7T5LxQDL+ROH32tC5czGz0ECH31QOMUBBBAAAEEEEAAAQTmJ2C/PHfq9Ey8eXW52i+cLp9OQzL9oZQ9Rk1GZyFEE7hiN274zipe18hcY57sRAABW0B/aHY1kjLtyb5Ej6P6KqE9lUqBnPSof48C6JTEGFXXzP16uOu5vdP760YeHh72+D5Z70tzIgIIILARAVq3geyaH2zkEF0Kwji38ZDG/Nntvs7SP1dyN/2NZVvnTkJf63zu3DUCCCCAAAIIIIDA6gQODg6M+Uw5Ql+KeyWOpuwUbfJXO/TjTIlP1O4fVyZDpikEMzyYlJD4UEiGwHABO8ajIFPhNQ81Rcmea6v5XqqWh9+4nUOOmJ++CpZYt9tl63RU/b+unVI1vpHYW6cCkxgBBBAYRYDWbQijPUjONStDLuGfa7f7VUq7SH5ubA8XIPQ13JAcEEAAAQQQQAABBBCYh4D/lZR6idVRW9/Ze4/G4/vvk3bAyT7ql0GzKFyXq87qMaeqU5jNv3R0O5jhobgXgzqjaCRAYCyB09NTe3B3yWCJwmx2/5fqhzKTlvx62KZO7IwLVlC0zZXYvmjiUQXb/BieBkAMGaOQeFGSIYAAAlMQoHUb8hTspi29iUwpQzAAru0Uu0htZ7G/nwChr35unIUAAggggAACCCCAwPwE7FVT/I7FgfemLt3giyx21C09HOUPfbV7lttuwZj6plPSg3BB/kFPtxbjUldFkIYfEUAgq4A9z7JY6Eu1gT3nVeUsUz90muimWivl6agSduMPlF5RKKMX7+XlJSVPO40+oMhShzYRRxFAYNkCtG69n6/GSRiNlJqzTg2lUYxgAJyR0iiPcRaH+gkQ+urnxlkIIIAAAggggAACCMxSwF8tMLgB41CQ0v4xiHupn1SdvPZrXuJS++oA/f79u7t6j9UOda5mYhnTFPwuXXeh6IZmNnz58sUlU3RNL8DuRzYQQKCMgCofo1rQX7dGZOcuiaqp9+/fGzWJ1jksE/fqdKeK+qeUSnfnf8VE2lqz0TD3a+xO5XGJ1SnpNx/Urk6GDQQQWI8ArduQZ200Usp2lJF/0SWOXfnV2rImhNMosLH158+fApfhEggggAACCCCAAAIIIDARAfVvts1+GDgXQREg9VH6fZ3n5+fX19fVjetNr21dEcWiUgZd+kE1dYCqE7Yfqbq//d7bIJOur0i6a83wcLemd1ptsxhXoMqPCBQTMKoalUHzkPJ9YUudX34UPLhlVQ6aDpvv6sHlqh+3trYa9wc7FZBTBRvsDH5UXae62kX1/LpON+XX/O7ExLrdpQ82VMmrTXFXVG56fNSugRI/IoDASgRo3Xo/aINuYDulItlNf1BmTbBmeFxgkvVHZn1l5SVzBBBAAAEEEEAAAQQmJ6CPpqjLsrFY9rKEjae4neqj1Nuj3/upUZYu7qVkCoO5xMFGyqwvvSj6iyj6Kx8GuUV/tId/pgTh3CWCuJf2q5D0zDofNhAoL6AoTlsVp8IolKI/2xylUkzdiHtVYZvCcS/dpq4bvVkNeojGvZSJ1ph1USj96Nd1bcMpNA6g9xgFdSb660bqmRL3ij5KEiCAwIIFaN16P1xjxUi1U2pueuestyqj6a9n689jrh9lz+gChL5GJyVDBBBAAAEEEEAAAQSmLuDHkPyyqlszZc0r/5RqWy9+fh+ldio0pZ1+SuXc1gmr69oBJ3VV+/EqDZlM6aj1r+5va+yn8VUbN3/LP6Vxu4r2+em1aGT5ru3GsrETgdUK6A+8rYqTiWobVVbjRr9UfemixlxSzVJV2EZpyj8Uv+asX13xpMQFGP1Jt8pH3Yh+XafttsENdgHqRar2aNhE0JlI3KvNiv0IILASAVq33g9aTZjRGPmfk+x0CQ158c81ht24bAl9OYpCG1rNg/8QQAABBBBAAAEEEEBgbQLGl73Up5mu8ePHD/XqBm8vyrwxB/VdBindjwqVNZ5S7QwuoVliRuKUQyq2u3SwoXfjlBzq/bzqQU45kTQIIFBAQH+PwZ+2/2M1hWiUYkRnoKquGOVC/TJpm1OrSjWxqlcOQVdd2x0FyRx4W/rGO1IzEQySGPFhNV6RnQgggMCMBGjdej+stkZKrZWGxHXKtt5UKXNjblnVIKo563QVEg8XeDc8C3JAAAEEEEAAAQQQQACBOQoYb2h2IKq6WUWP6nOnon2U9YhR9G0weFNN7K6NPhEj+KdbM07XifTMGj4cQmAiAuqZUo3kAjD1DVVHvePoOlGn2/nr6BQi4vW6rpqFlvKYdG5wj8bgAJkEwxSceUr0S8+r3qaosu39jFJukDQIIIDA7ARo3Xo/srZGSq2VXjdSmpvG15+qZTQmllWtYdcAW+/b5EQnQOjLUbCBAAIIIIAAAggggMDqBIyho+pwVKdnXUSvhQo+BeEo90aX8tLY9mao19Eg5lTvdR33pbFtuoa6etWtENy7yqb0QdBLN65ip9x1kBs/IoBAAQH92Rr9XFXFpahMUPPYBVO12VaJVRm6bO18Sh7VPfplq7arIeqN1VdVz9fpUkZFNLYOuqJya2xThN/WplSdiSWhuBYCCCAwCwFat96Pqa2RUjulf/+3/ZOgrVnUWa5lrL8jVK2t+/9Yo/d63/sKT9zSPbsHwAYCCCCAAAIIIIAAAgisTUDfvNFL4Pfv39tuXC9y+k9vg/pGjgJC+n89pY6qTzP9+1taHL/tuzjqHtXl9AGtepEU93p4eKhffcgefZDMX6bfz0rFqHp+VRj913jjekPWN2n8s9hGAIGpCehDg3d3d3ap9PeumlB/8voSmCq03d3dnZ0dVY/q7dLfflUJ6BNixlfEXP7KR91bG/mylytDfcOo63S/un3dclXPVzcb5KBDMjw6Ogr2N/6oWvHy8rLxkHZWlbw2qgs1Vq2dLtd2IfYjgAACyxagdev3fI0GscqwahbVMupHNVJtrz9+c6+vfr5//94ujwKWU/u3gV3gBRwl9LWAh8gtIIAAAggggAACCCAwVEAhJfVUqiOya0Z6OdRoR717dz3x+fn5+Pi4sdOzMat8QabX11eVpOu9+6+7jQVmJwIITEdAf+aaQlQPqI9bQlULqg8PDg7GzXas3NQxp0h/SvQuuKKGHSjupVhgsN/4cQi4DDU8wsicQwgggAAClcCQyjbdcOKtW/qNuJQa2qJ/FTw+Pro9nTYUFdMYF3/MX0o4TRftdBUSDxf4z/AsyAEBBBBAAAEEEEAAAQTmLqCx/OoV1cytap5Tyu0opd769BbXI+6l/PW6qHOVg4Jn9uV0Ia0wlm9ylfqpq3uvRnfahdFRvSpr+KdCd4zcjFqRAIGJCOjPXP2DquIS/8y7FttVC5ONe+mOVGWp4lL1pVBWtOKtBJRS6TU2olPcS+dW4NW1EjGrNkXT7Ih7JYqRDAEEEKB16/c7oEZNTZtaHA226PQPA0UB9VaiFwc/7qUyRIeV6MR+ReWsIQLM+hqix7kIIIAAAggggAACCCxQQBGpf1b1+vZNE6HUcVlNzFI/abUcllYDUwelpkl17Qk1pNQl7a5YLS+my+lFVG+JulDJrmS9ymoEqAqjYuj2de/uxlUY/Re86Bo3xSEEEJimgMI/msPUe6y3f1OqExQcGrc+9PPPui0HTYNTJa//VxWvLlfVeKrkdWsj3peupXpVF1K96q6lSl6Xq9oUXY7BBFkfN5kjgMDiBWjdej9i/fu/ahDVVOkf/66dqtpEtVZqFtVaGav+bm1t2VfX4BvjdPtcjvYWIPTVm44TEUAAAQQQQAABBBBAAAEEEEBgrgLqJaxC3Z3WO63CQuoCU7RmxBEAc0Wk3AgggAACExOgdSv8QAT+5csX+6IKp/FvBpsox1FCXzlUyRMBBBBAAAEEEEAAAQQQQAABBGYjUI349uckqZdKU111Axr0rRHf1X/MTJrNE6WgCCCAAALv3tG6Ffgt0Nrvmk1uXEhjZRQeMxJwKJMAoa9MsGSLAAIIIIAAAggggAACCCCAAAIIIIAAAggggAACixXQdK5qffi2O9S3jft9GrktQ/YnChD6SoQiGQIIIIAAAggggAACCCCAAAIIIIAAAggggAACCCDwj0DKaod//vwBayMC/9nIVbkoAggggAACCCCAAAIIIIAAAggggAACCCCAAAIIIDBTAX001C75ycmJnYCj+QSY9ZXPlpwRQAABBBBAAAEEEEAAAQQQQAABBBBAAAEEEEBggQLR1Q5fXl4ODg4WeOdzuCVmfc3hKVFGBBBAAAEEEEAAAQQQQAABBBBAAAEEEEAAAQQQmIbA7e2t/ZWvT58+Effa4LMi9LVBfC6NAAIIIIAAAggggAACCCCAAAIIIIAAAggggAACIwgoHPX582dNxtra2tL/tf3w8DBCvk1Z3N3dNe3+d9/V1dW/P7BVXIAFD4uTc0EEEEAAAQQQQAABBBBAAAEEEEAAAQQQQAABBBAYSUBBr7Ozs8bM9vb2tPCgImGNR/vtfH19/fjxo3Gupnw9Pz8bCTiUW4DQV25h8kcAAQQQQAABBBBAAAEEEEAAAQQQQAABBBBAAIEsAkdHR4+Pj0bWHz58ULDKSND1kOaTffv2zTiLr3wZOGUOseBhGWeuggACCCCAAAIIIIAAAggggAACCCCAAAIIIIAAAmMKXFxc2HEvXez79+8jzsFSFM2Oe52cnPCVrzGfca+8mPXVi42TEEAAAQQQQAABBBBAAAEEEEAAAQQQQAABBBBAYHMC0YUHXdEUjtKiiO7HIRsKaymW1pbD9vb2z58/x11fse1a7DcEmPVl4HAIAQQQQAABBBBAAAEEEEAAAQQQQAABBBBAAAEEpihweXmZWKy3t7fElHayh4cHI+6lc+/u7oh72YZljhL6KuPMVRBAAAEEEEAAAQQQQAABBBBAAAEEEEAAAQQQQGAcgV+/ftkLD/qX2d3d9X/sva3ZY8a5h4eH+vCYkYBDxQQIfRWj5kIIIIAAAggggAACCCCAAAIIIIAAAggggAACCCAwgkB63EsX29vbG35JfVfs9+/fbfloqUNN+Wo7yv7CAoS+CoNzOQQQQAABBBBAAAEEEEAAAQQQQAABBBBAAAEEEBgk8PLykn7+p0+f0hM3ptR3xW5ubhoPVTsVimOpQ8On8CFCX4XBuRwCCCCAAAIIIIAAAggggAACCCCAAAIIIIAAAggMEjAmYAX5fvjw4eDgINjZ9Uc7ePb169fhl+haJNIbAoS+DBwOIYAAAggggAACCCCAAAIIIIAAAggggAACCCCAwOQE3t7eEss0fB1CfcHLiLSdn5+fnp4mFoZkZQQIfZVx5ioIIIAAAggggAACCCCAAAIIIIAAAggggAACCCAwjsDu7m5KRsPnY11fXz8+PrZd6/DwUAnajrJ/UwKEvjYlz3URQAABBBBAAAEEEEAAAQQQQAABBBBAAAEEEECgj8D29nb0NMW9Bs7Hur29vby8bLuQVkF8eHhoO8r+DQoQ+togPpdGAAEEEEAAAQQQQAABBBBAAAEEEEAAAQQQQACBzgJ7e3vGOQpK/fjxY2Dc6/n5+ezsrO0qmu+lBG1H2b9Zga0/f/5stgRcHQEEEEAAAQQQQAABBBBAAAEEEEAAAQQQQAABBBBIF/j165e/5qFiXR8+fNAehcS0vbOzk55VY8rX19ePHz82HtLOk5MTTQhrO8r+jQsQ+tr4I6AACCCAAAIIIICgmHRBAAACvElEQVQAAggggAACCCCAAAIIIIAAAggg0E3g8+fP3759q85R3EvBqm7nt6fWdK4vX760HT8/P+f7Xm04E9nPgocTeRAUAwEEEEAAAQQQQAABBBBAAAEEEEAAAQQQQAABBFIFNPXKJf3+/ftY07AU1jLiXvf398S9HPtkN5j1NdlHQ8EQQAABBBBAAAEEEEAAAQQQQAABBBBAAAEEEECgVcCf+KVET09P2tOaOnZAiygeHx+7mWRBci2lqPz39/eD/fw4QQFmfU3woVAkBBBAAAEEEEAAAQQQQAABBBBAAAEEEEAAAQQQiAhoDpafQrO1Hh4e/D3p25rLpU+FtcW9tMjh33//Tdwr3XOzKQl9bdafqyOAAAIIIIAAAggggAACCCCAAAIIIIAAAggggEAfgZ2dnZeXF/9MTds6OjpSmMrfaWxrppeCXsrn8vKyMZm+IqZLsMhhI85kd7Lg4WQfDQVDAAEEEEAAAQQQQAABBBBAAAEEEEAAAQQQQACBiMDz83P961yf/vufAlcfP35UZCvI4vX1VQGtx8fHtmleSr+9vX11dXV6ehqcy4/TFyD0Nf1nRAkRQAABBBBAAAEEEEAAAQQQQAABBBBAAAEEEECgVUDTvDTf6/v3740pFMTSYobVobe3t9+/fzcmczsJejmKmW4Q+prpg6PYCCCAAAIIIIAAAggggAACCCCAAAIIIIAAAggg8K+AliXUPK1oZOvfE2pbmip2cnKiJRNrR9gxJwFCX3N6WpQVAQQQQAABBBBAAAEEEEAAAQQQQAABBBBAAAEEDIHb29u7u7u2GWCNJ1arIyroVV8asTE9OycuQOhr4g+I4iGAAAIIIIAAAggggAACCCCAAAIIIIAAAggggEA3gV+/fuk7XvpP3/TSPDC3zmG1+KH+r2+A7e3t6WNgnz9/7pY1qScv8H+MnnOkzyMFCAAAAABJRU5ErkJggg=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iVBORw0KGgoAAAANSUhEUgAAD2UAAAF7CAIAAADXTSYBAAAgAElEQVR4Aezd8X3Typ434OV+bgGQEggVkJRwQgUhJQAVACVAKoCUEFIBoQSgggMlAB2c97vX72q1sj2SbUmW7Cd/gCyNZkaP5BlL+mn04J9//vkvfwQIECBAgAABAgQIECBAgAABApsIfPv27evXrz//8/fnz59fv37l32Tw8OHDk5OTTDx+/Pjp06f59/z8/NGjR5vkLS0BAgQIEBhPQI82nrWSCBAgQIAAAQIECBAgQIAAAQIECBAgsCeBf++pXMUSIECAAAECBAgQIECAAAECBGYmkIi6L1++3N7efv/+faOqJ2r8r7/+ury8vLi42GhFiQkQIECAwBACerQhVOVJgAABAgQIECBAgAABAgQIECBAgACByQo8ML74ZPeNihEgQIAAAQIECBAgQIAAAQJTEPj9+/fNzc27d+8WI4jvWKUX//k7OzvbMR+rEyBAgACBTQX0aJuKSU+AAAECBAgQIECAAAECBAgQIECAAIHDEBAvfhj70VYQIECAAAECBAgQILA3gYTdZLzhr1+/5t+fP38uwkkfPnx4cnLy9OnT8/PzDCosMHRvu0fBBHYTyBf87du3CRbfLZsVa6d9SAC64cZX0PxnlqZ1nYz5BAgQ2E5Aj7adWy9r6dR6YZQJAQIECBAgQIAAAQIECBAgQIAAAQK7CIgX30XPugQIECBAgAABAgQIDCLw48ePRF0n9vrXr1+ZWPzb+Jgg7Nvb20ePHg1Sg26Z3t/fJ4r07u6uNfnjx48zoPCbN29aU0pAgMB0BN6/f59g8UJ9Fs+ELJ4PWfybxIvGKv/m7/v374XVsyhNWaLGPVJSV9K01jVMEyBAoBcBPVovjFtkolPbAs0qBAgQIECAAAECBAgQIECAAAECBAgMISBefAhVeRIgQIAAAQIECBAg0CKQiPBFMGUVF56Pi+mWNWuLE2S5rwjs1P/Vq1cZULxWnfbJhJOmzi9fvmxPKgUBAnsV+PbtWyK50ygt1yIx4ldXV5eXl6enp8tLG3MW44nm4ZY0FytzW6R//fp1Ivka6x7hR03rEe50m0yAwNACerShhdflr1NbJ2M+AQIECBAgQIAAAQIECBAgQIAAAQJ7ERAvvhd2hRIgQIAAAQIECBA4XoFETjx79izR4bsTfPjwYS+x1wlSv76+Xln/RISfn5/n3wSGfv36dWV4aMJMP336tHJ1MwkQmILAykFY873OWON5UcDWrzX4+PFjmo51rV/eQpCw8mMeaFzTOoWDXx0IEDgwAT3avnaoTm1f8solQIAAAQIECBAgQIAAAQIECBAgQGCdgHjxdTLmEyBAgAABAgQIECAwiMDFxcWmw3Kvq8fff//dZXzfdatvMT9DBWdc4ZX1z1DEiV9v1CfpEwB6c3Pz/fv3enEZnzhjPdbnmCZAYCICy23UIlK8r7cZrAzdq7Y9Lcbz58+rj0cyoWk9kh1tMwkQGFlAjzYy+KI4ndpe2BVKgAABAgQIECBAgAABAgQIECBAgECrgHjxViIJCBAgQIAAAQIECBDoUyBD864cdXvTMhLBmWiMTdfaJX1hZPTPnz8nIqeQ+f39fQLN6xueUYoz2HBhFYsIEBhZIE1KHvxoPN2RFwLkkY+txxRfuQkrC6pSvn79OjHl1ceDn9C0HvwutoEECIwvsLKj0aONsCN0aiMgK4IAAQIECBAgQIAAAQIECBAgQIAAge0E/rXdatYiQIAAAQIECBAgQIDAdgInJyfbrdhYK2GdjTmDfkzYzfn5+c+fP5dLaQ0WzypZNyGn9XXzMUHk9TmmCRDYo8DiO14PFs9DKRnt+9OnT/0Gi2cbk2HeMJCHRlZu7/X19cuXL1cuOryZmtbD26e2iACBvQvo0fa1C3Rq+5JXLgECBAgQIECAAAECBAgQIECAAAECXQTEi3dRkoYAAQIECBAgQIAAgd4EPnz48Pjx492zGzlePMXVRwev6p/NKY8snkHET09PEyWf8cWrtRYTiQptzPGRAIF9CeQ7Xn8gJM1UPj5//ny4+qRxWBcynudJ3rx5M1zR08lZ0zqdfaEmBAgcjIAebV+7Uqe2L3nlEiBAgAABAgQIECBAgAABAgQIECDQReDBP//80yWdNAQIECBAgAABAgQIEBhCIOPwJdtfv34lGvvr169f/vO3MjK7Ufrff/+dOOzGzIE+Jmb07u5uOfOnT59mkODl+Ys5WZQY8XoE6nLKMbdiuXRzCBBYCDS+4/lqpynqfVjxldoZSrzx8oEq2evXr9+/f199PLyJBnu1gZrWisIEAQIENhVoNK16tE0Bt07fkK/y0alVFCYIECBAgAABAgQIECBAgAABAgQIENivgHjx/fornQABAgQIECBAgACBpkAiyDOybzlk/OHDh4tA8+bKA3zOGMCvXr1amfHnz5/XDS6eYPHz8/OVa9Vn3t7eJrikPsc0AQIjCzS+42OG1i229Ozs7Pv37yu3+oCbiAZ7ffM1rXUN0wQIEOgu0Gha9Wjd6XZM2ZCv56ZTq2uYJkCAAAECBAgQIECAAAECBAgQIEBgjwL/2mPZiiZAgAABAgQIECBAgMCyQMb0bY20ztvel1ccYk6i0t++fbsy58SsrwsWz1oda1gefXxluWYSINCjwI8fP+oPhORhldFGFq+2IiWmPak+1ifyjoLUsD7nMKY1rYexH20FAQKTEtCj7Wt36NT2Ja9cAgQIECBAgAABAgQIECBAgAABAgQ2EhAvvhGXxAQIECBAgAABAgQIjCHw69evcjEdo7HLmXRZmmDxdSOdJ45zXQ4vXrxYt1ZjldYtbaT3kQCBfgUaX+QMAppHVvotojW3lHhzc7Mu2bNnz9Ytmu98Tet8952aEyAwWQE92r52jU5tX/LKJUCAAAECBAgQIECAAAECBAgQIEBgIwHx4htxSUyAAAECBAgQIECAwBgCraNujxMvnmEaC0Gc6+qQIQbv7u46Mp2cnHRMKRkBAr0LvH///vv371W2Hz58OD09rT6OOfH8+fN1TUrawzdv3oxZmaHL0rQOLSx/AgSOUECPtq+drlPbl7xyCRAgQIAAAQIECBAgQIAAAQIECBDYVEC8+KZi0hMgQIAAAQIECBAgMKxA4q3Lg3M/fPhwnJjOV69eFTZ1XXDn7e1tYa3GosePHzfm+EiAwDgCaWoyIGhVVr7RL1++rD6OP/Hu3bt1hV5fXyccbd3S2c3XtM5ul6kwAQITF9Cj7XEH6dT2iK9oAgQIECBAgAABAgQIECBAgAABAgQ2EhAvvhGXxAQIECBAgAABAgQIDC7w9evXchnn5+flBL0sTXTmly9f1mWVOO9Hjx6tXNo6OHp9rXVB5/U0pgkQGEKgHiye/J8+ffrx48f7+/tE3Q1RXGueZ2dnhQbh6uqqNYdZJNC0zmI3qSQBAvMS0KPta3/p1PYlr1wCBAgQIECAAAECBAgQIECAAAECBLYQEC++BZpVCBAgQIAAAQIECBAYUKAQpb0otRBS2WO1bm5uCrkV6tA9XjyZrAs6LxRtEQECuwskKLzxHc8Y3hki9NmzZycnJ3mDwadPn3YvZdMcXr9+vW6V79+/76VK6+qz9fwGeyMfTWsDxEcCBAi0CujRWomGS6BTG85WzgQIECBAgAABAgQIECBAgAABAgQI9C4gXrx3UhkSIECAAAECBAgQILCTwCzixTMU8bqNTLDpukWN+e/evWvM8ZEAgXEEyt++PPWR8bzfv38/TmWqUi4uLvLugupjY6IxfGxj6Vw+lkPrNK1z2Y/qSYDAdAT0aHvcFzq1PeIrmgABAgQIECBAgAABAgQIECBAgACBTQXEi28qJj0BAgQIECBAgAABAsMKZBjdQgEPHz48OzsrJOhl0f39/Z8/fwpZFQbBLSyqZ5iBhEfYkHqJpgkQqAQymng1vW4i8dk/fvxYt3Sg+S9evFiXc6LY5z7EuKZ13c41nwABAlsL6NG2pttxRZ3ajoBWJ0CAAAECBAgQIECAAAECBAgQIEBgZAHx4iODK44AAQIECBAgQIAAgZJAAi9Ki//rv87Pz8sJellaHiwwRZyenq4r6Pnz54URghdrXV5ejj908boKm0/g2AS6R123NgW905UfOCkPItt7ZXrPsNVT09q7uQwJEDhsAT3aHvevTm2P+IomQIAAAQIECBAgQIAAAQIECBAgQGALAfHiW6BZhQABAgQIECBAgACBoQS+fPlSzrocTFlet/vSu7u7QuKnT58WlmbR58+fCyHjGVm8e3BPuSBLCRDYQuD29rbjWhnSu2PKvpLltQN5i8K63PL6hW/fvq1bOv35mtbp7yM1JEBgXgJ6tD3uL53aHvEVTYAAAQIECBAgQIAAAQIECBAgQIDAFgLixbdAswoBAgQIECBAgAABAkMJTCFevHWM89aY9QyR++PHj4wEXI/7zPSLFy/+/vtvI4sPdfTIl0A3gXKAVz2PP3/+1D+OM11uYVpHMx2nkluUomndAs0qBAgQKAvo0co+wy3VqQ1nK2cCBAgQIECAAAECBAgQIECAAAECBAYSEC8+EKxsCRAgQIAAAQIECBDYRiCj55ZXy+C75QS7L22NWT8/P+9Syps3b37//v3PP/8kRvzXr1+Z/vjxY0LJu6wrDQECAwlsND53/ZGPgeqznO2hxotrWpf3tTkECBDYRUCPtovejuvq1HYEtDoBAgQIECBAgAABAgQIECBAgAABAuMLiBcf31yJBAgQIECAAAECBAisFth9oL7V+W44tzX+4+nTpxtlmRjxR48ebbSKxAQIDCTw9evX7jmXQ7e757NRytYnUj59+rRRhhNJrGmdyI5QDQIEDkZAj7bHXalT2yO+ogkQIECAAAECBAgQIECAAAECBAgQ2E5AvPh2btYiQIAAAQIECBAgQKB/gdbAi3FiN8tjnGe8YWOE97/v5UhgLIE/f/50L+rq6qp74r5Str5F4fb2tq+yxsxH0zqmtrIIEDgGAT3aHveyTm2P+IomQIAAAQIECBAgQIAAAQIECBAgQGA7AfHi27lZiwABAgQIECBAgACB/gWmEC/eOsZ569C//bvIkQCB/gQeP37cMbPXr1/v680AeS6lUMnWprKw7r4WaVr3Ja9cAgQOWECPtq+dq1Pbl7xyCRAgQIAAAQIECBAgQIAAAQIECBDYRUC8+C561iVAgAABAgQIECBAoE+B8kB9Kal12N3da9MaiPn06dPdS5EDAQL7Euj4moIE4b1//35flSyHAGZA2W/fvu2rbtuVq2ndzs1aBAgQKAjo0Qo4gy7SqQ3KK3MCBAgQIECAAAECBAgQIECAAAECBAYSEC8+EKxsCRAgQIAAAQIECBDYTKB1oL6OMTGblbqUujVm3fjiS2ZmEJiTQIYMz8Dh5RonXPvz58/lNIMuLceLp+jWSLVBq7dF5prWLdCsQoAAgbKAHq3sM9xSndpwtnImQIAAAQIECBAgQIAAAQIECBAgQGA4AfHiw9nKmQABAgQIECBAgACBDQRawx/HiRf/+vVrudLGFy/7WEpg+gIZOLzwRU5Tk3bg9PR0jxtycnJSLr21pSqvPv7S1goX9sj4tVUiAQIE5iKgR9vLntKp7YVdoQQIECBAgAABAgQIECBAgAABAgQI7CggXnxHQKsTIECAAAECBAgQINCPwBTixX///v3nz5/y9uw3irRcN0sJEOgo8O3btw8fPjRilC8vLzOseN51kBFbO+YzULKHDx+Wc24d2bS8+shLNa0jgyuOAIGjEtCjjby7dWojgyuOAAECBAgQIECAAAECBAgQIECAAIG+BP7dV0byIUCAAAECBAgQIECAwC4CreGPZ2dnu+TfZd3WmPVGdGmXPKUhQGCaAi//85e6JfAr/+49Rryu1Dq++M+fP1PtSdW5Xv/GtKa1AeIjAQIE+hXQo/XrWc5Np1b2sZQAAQIECBAgQIAAAQIECBAgQIAAgckKGF98srtGxQgQIECAAAECBAgckUAG9C1v7V9//VVO0MvS1pfLn5+f91KQTAgQmI5Aoq7nEnhdR2ttr+qJ9zvdWlVN6353kNIJEDgYAT3aCLtSpzYCsiIIECBAgAABAgQIECBAgAABAgQIEBhCQLz4EKryJECAAAECBAgQIEBgM4HWgfrGiRdvHePc+OKb7VepCRDYSuDhw4et62WI8dY0E0mgaZ3IjlANAgQIjC9wYD1aAHVq4x9FSiRAgAABAgQIECBAgAABAgQIECBAoBcB8eK9MMqEAAECBAgQIECAAIGdBCYSL268wJ32opUJEOhJ4M+fP605zSheXNPaujclIECAwKEKHFiPlt2kUzvUY9V2ESBAgAABAgQIECBAgAABAgQIEDh4AfHiB7+LbSABAgQIECBAgACBqQv8/v27daC+s7OzoTcj1WiNaBmhGkNvpvwJEJi+wK9fv1orOZd4cU1r666UgAABAgcscEg9WnaTTu2Aj1WbRoAAAQIECBAgQIAAAQIECBAgQODgBcSLH/wutoEECBAgQIAAAQIEpi7QOkrfX3/9NcI2tI5x/vjx4xGqoQgCBAh0EWh9vqVLJiOk0bSOgKwIAgQIzFpgLj1akHVqsz7SVJ4AAQIECBAgQIAAAQIECBAgQIDAkQuIFz/yA8DmEyBAgAABAgQIENi/QGvgxTjx4q1h60+fPt0/lhoQIHAEAl0i5+Yyvrim9QgOWJtIgACBtQKH1KNlI3Vqa/e0BQQIECBAgAABAgQIECBAgAABAgQITF5AvPjkd5EKEiBAgAABAgQIEDh0gbu7u/ImjhMv/v3793I1zs/PywksJUCAQC8Cv379as2nS5rWTEZIoGkdAVkRBAgQmKxAl96qS5qJbKBObSI7QjUIECBAgAABAgQIECBAgAABAgQIENhCQLz4FmhWIUCAAAECBAgQIECgN4Hfv3+3jpJ7dnbWW3nrMzJe4HobSwgQGFWgy2iso1Zoh8I0rTvgWZUAAQKzFzikHi07Q6c2+yPSBhAgQIAAAQIECBAgQIAAAQIECBA4YgHx4ke88206AQIECBAgQIAAgQkIfPnypVyLcQYXT9h6aziL8cXLe8pSAgT6Emh9iiYFtTZZfVVml3w0rbvoWZcAAQIHIHAwPVr2hU7tAA5Im0CAAAECBAgQIECAAAECBAgQIEDgmAXEix/z3rftBAgQIECAAAECBPYvMJF48dZqPHz48NGjR/v3UgMCBI5AoEt03SwYNK2z2E0qSYAAgeEEDqZHC5FObbjjRM4ECBAgQIAAAQIECBAgQIAAAQIECIwg8O8RylAEAQIECBAgQIAAAQIE1gm0Bl6MM75468vlDS6+bg+aT+CoBDK2aJqLRL8t/rLtGef7169fmTg5OXn8+HGeLcm/+bu4uNhOJkVst+IE19K0TnCnqBIBAgQWAnq0TY8EndqmYtITIECAAAECBAgQIECAAAECBAgQIDApAfHik9odKkOAAAECBAgQIEDguAQSp5KYy/I2n52dlRP0svT79+/lfJ4+fVpOYCkBAocq8OPHjzzZsvhLdHj3zby8vLy6unr+/Hn3VZKytVXcKLf9Jta07tdf6QQIEGgI6NEaIBt91KltxCUxAQIECBAgQIAAAQIECBAgQIAAAQJTExAvPrU9oj4ECBAgQIAAAQIEjkgg8ZflrR1ncPHUwXiB5R1hKYEjFEhQ3d3d3c3NzdYB3Fk9fxlx/N27dy9fvuxouBitvDVxsm1Ns/cEmta97wIVIECAQAT0aL0cBjq1XhhlQoAAAQIECBAgQIAAAQIECBAgQIDAvgT+ta+ClUuAAAECBAgQIECAwHwFEnTy8ePHhD9m8O/T09NHjx49ePAg/2b64uLi/fv39/f3XbZuIvHiGea8dcxg44t32aHSEDgMgbRgadyePHny9u3bLsHiCd1e/K3c/DQvr169SvPYsWFsHb50UcrJycnK4qYzU9M6nX2hJgQIHK2AHq2vXa9T60tSPgQIECBAgAABAgQIECBAgAABAgQI7EvA+OL7klcuAQIECBAgQIAAgfkJfPv2LUPt3t7eroyuzsz8JbZyEQX++PHjFy9evHnzprCdE4kXbx0sMJuQWM/ChlhEgMBhCHz69Kk1RjxPj5yfn+ftB5lI0HYelalve+LJFs1g2rd6E5eZz549e/36dZ6oqadfnu7SIi2vNcE5XTZE0zrBHadKBAgchoAerd/9qFPr11NuBAgQIECAAAECBAgQIECAAAECBAiML/Dgn3/+Gb9UJRIgQIAAAQIECBAgMC+BBDgmUrzLOLuN7UrU+IcPHzLoeGN+PiaqsnV83K1PWDL2eSI1t6jwcj23m5MNT2BoqrHd6tYiQGBkgYzAmlHAC41GosOvrq7yGEwjQLxQz7RyaTnfvXuXZ2mqZJeXl4nhqz4uTySEulCNKn0C1jsOWF6tsvuEpnV3QzkQIEBgaAE9WkdhnVpHKMkIECBAgAABAgQIECBAgAABAgQIEDgMAfHih7EfbQUBAgQIECBAgACBoQQSKd4IdmyU9PDhw8RG5y8Bkb9+/fr+/XsjQT4mh+WBxhMxmeDL5cTVnK2jIVPW9fV1lc8eJ7aOd99jnRVN4NgEEtWdKPC7u7t1G562KI3Y2dnZugSt8xuNUrlxe/DgQWuGSdAad94lk43SNLZio3X7Taxp7ddTbgQIHIyAHq37rtSpdbeSkgABAgQIECBAgAABAgQIECBAgACBwxD412Fshq0gQIAAAQIECBAgQKB3gY8fP2YY3bdv39ZHxq1KSYB4Aij//vvvBKZ8+/Ytwd8ZyzATCeP7/PlzoiGrlJlIJssjbWf873qa5elGJssJ1s1ZGbO+LrH5BAgcs0AaurRm64LFM6Z4GrQ0brsEi4c3D958/fo1T9csqNP6LTeJi0U/fvzouDtS7Y4p+0qmae1LUj4ECBAYQkCPtpGqTm0jLokJECBAgAABAgQIECBAgAABAgQIEDgAAfHiB7ATbQIBAgQIECBAgACBngUSsHhxcfHq1auVkeIJefzw4UPSZFi+09PT5bKzbsIrExxZD2e8ublJ+nri4eLF66Xscbq++XushqIJEFgpkGddCg1dVskjMXkGJmlWrr7pzESc//z5swoZT5OYwL7lTLqHrx1tC3O0G758tJhDgACBhYAebb5Hgk5tvvtOzQkQIECAAAECBAgQIECAAAECBAjMTkC8+Ox2mQoTIECAAAECBAgQGFYgIYxPnjxZF8z9+vXrhKSsGxm3XrMERyZkPKPzVjOvr68zDPniYzJJ6GS1aOXE1gP6ppJ7j73Iht/e3q7cLjMJENi7QALBz8/P1zV0aUDSfDUecdm9znljQ32U8TyTk5awkW0SNOas+zh+K6dpXbcvzCdAgMAeBfRo2+Hr1LZzsxYBAgQIECBAgAABAgQIECBAgAABAvMVeJCXxc+39mpOgAABAgQIECBAgEC/As+fP7+7u1uZZ4bFTQD0pkPtJhryr7/+qo+Y++vXrwRNJnD86upqZUGLmVkrg5QXEnRZtByLubxWNipRm8vzqzmLyNHqY5eJbGCXZNIQILAXgTwVU/jW52GPxJEP9y1Oy/bs2bPFhl9eXlZP0SzmpI1dF8XesPr7779XvuGhkWyIj5rWIVTlSYAAgS0E9GhboDVW0ak1QHwkQIAAAQIECBAgQIAAAQIECBAgQOBQBf59qBtmuwgQIECAAAECBAgQ2Ejgx48fCWFcN+Z3YqY/f/68RWxiYi4T+5jV//z5s6hPwsQTLtkaEJl48Y3qvzJxl4jPdZtcZZiadMmnSm+CAIEpC+T1CDc3N+tquBzAvS7l1vMTEf7ixYtFHfJ8TsaFrb9LobVtrMrdokGu1t1xokuTqGndEdnqBAgQaBXQo7USdUmgU+uiJA0BAgQIECBAgAABAgQIECBAgAABAgcg8K8D2AabQIAAAQIECBAgQIDAjgKLF9mvC+9bDLC9dWxigjDq0ZmJhhwtXrwLS33s85XpM9jwyvlmEiAwO4HEatebo0b9E8bdGO27kaCvj+/evauyevv2bTWdpriaLk+kWS4n2PtSTeved4EKECBw2AJ6tDH3r05tTG1lESBAgAABAgQIECBAgAABAgQIECAwkIB48YFgZUuAAAECBAgQIEBgNgKLYPFq/O9GvRfB4l0G3musWP/4/PnzjNpbzXn16tW62PQqTX3A3WrmEBNfv34tZ3t+fl5OYCkBAtMX+P37d1qVwujdaaM+fvw4zoakRX39+vWirFQpr3dYTLc2R1X1pv8cS+u2aFqrvWmCAAECGwno0Tbi6iWxTq0XRpkQIECAAAECBAgQIECAAAECBAgQILBfAfHi+/VXOgECBAgQIECAAIE9C2So70LQ3sOHDxMesWOw+GIL62PotgaL//XXX+O4JOBmXaB8VYHRIterEk0QINCvQL7paegKg4OmzRlnZPFquzKWeTVdDXleCGevEi8mCu12I+VePmpa98KuUAIEjkFAjzb+XtapjW+uRAIECBAgQIAAAQIECBAgQIAAAQIEhhAQLz6EqjwJECBAgAABAgQIzEMgweLPnj0r1DXBi70Ei6eIRF13jwLvnrJQ+S6LWgcLzPDqXfKRhgCByQpk9O5EVxceU8nXPI3hyPU/PT2txgjfIl68WnfkancsTtPaEUoyAgQIbCSgR9uIq6/EOrW+JOVDgAABAgQIECBAgAABAgQIECBAgMB+BcSL79df6QQIECBAgAABAgT2JvDt27dysPjt7W2/Q2vXx9Mtb/Zo8eKF8YYXNZx4UGaZ0VICBDImaBq6QrB4iD5//rwXqKpJzFsO0iAnCrD1dQdVPSc+vrimtdpTJggQINCXgB6tL8lN89GpbSomPQECBAgQIECAAAECBAgQIECAAAEC0xQQLz7N/aJWBAgQIECAAAECBIYVSGBiOSb78vLy+fPn/Vaie4b9xqkXtqJ1vMCJB2UWNs0iAgQikIauHCyeB2My1PderK6urqpy0xa1huIJbVEAACAASURBVKNViR8+fNjXmx+qPPud0LT26yk3AgQIRECPtq/DQKe2L3nlEiBAgAABAgQIECBAgAABAgQIECDQr4B48X495UaAAAECBAgQIEBgHgIZcLcwkG2CEW9ubobYkoSht2ZbDmRvXX2jBK0BmsYX38hTYgKTEri4uCh/xzPCd/fnWHrftMR8p7FdZPvlP38dixizkexYpUayMnsSa1obYj4SIECgLKBHK/sMulSnNiivzAkQIECAAAECBAgQIECAAAECBAgQGE1AvPho1AoiQIAAAQIECBAgMBWBxEe2Drg70OC1XYbrHjMUsuyQHdalwlPZr+pBgEBN4OXLl4nBrs1oTiZW+927d825436umrsDixfXtI57HCmNAIEDF9Cj7XcH69T26690AgQIECBAgAABAgQIECBAgAABAgT6EhAv3pekfAgQIECAAAECBAjMQ+Djx493d3eFuiZ+MUMYFhLssqjLmLJVAOUuBXVZ99u3b+VkCScdKG6+XK6lBAjsKPD+/fvWlyQkWHzvX/DqiZS88KE1HK0yGa2RrErcaELTuhGXxAQIECgL6NHKPkMv1akNLSx/AgQIECBAgAABAgQIECBAgAABAgRGExAvPhq1gggQIECAAAECBAjsXyARD69evSrX48OHD+UEuyx9/Phx6+pnZ2etaXpJ8PXr13I+VShnOZmlBAhMSuD+/v7t27flKqUtynCt5TQjLO3SJC5X4/T0dHnmdOZoWqezL9SEAIG5C+jR9r4HdWp73wUqQIAAAQIECBAgQIAAAQIECBAgQIBAXwLixfuSlA8BAgQIECBAgACBGQhcXV2Va/nixYtBIxFbB9Adc9zc79+/lzW6jIZezsFSAgTGF2h9KiZVGvTBmO6bvEW8+JiNZPcNqafUtNY1TBMgQGAXAT3aLnq9rKtT64VRJgQIECBAgAABAgQIECBAgAABAgQITEFAvPgU9oI6ECBAgAABAgQIEBhD4M2bN63h2u/evRu0Kq0hF2OGQhovcNB9LXMCexHIqOGtDV2itC8uLvZSvUahDx8+bMxp/Xh5edmaZr8JNK379Vc6AQIHI6BHm8Ku1KlNYS+oAwECBAgQIECAAAECBAgQIECAAAECvQiIF++FUSYECBAgQIAAAQIEpi7w48eP6+vrci0Thvjo0aNymh2XfvnypZzDmPHircHrxhcv7yxLCUxN4P7+/ubmprVWr1+/bk0zToKTk5NNCxqzkdy0bov0mtbt3KxFgACBuoAera6xx2md2h7xFU2AAAECBAgQIECAAAECBAgQIECAQL8CD/75559+c5QbAQIECBAgQIAAAQITFDg7O2sNd8j4eUk2aOUfPHhQzn+0M5QE0D958mQilSlXw1ICBLoI/P79OwOH//nzpzXxaO1Ma02SoLVVrGeSDUzbVZ8ztWlN69T2iPoQIDBHAT3aRPaaTm0iO0I1CBAgQIAAAQIECBAgQIAAAQIECBDoRcD44r0wyoQAAQIECBAgQIDApAU+ffrUGiyeMMShg8W/fftWZhpz3NxWEIOLl3eWpQSmJvD27dsuweIvXryYTs0TEbhRZcZsJDeqWJVY01pRmCBAgMDWAnq0ren6XVGn1q+n3AgQIECAAAECBAgQIECAAAECBAgQ2K+AePH9+iudAAECBAgQIECAwBgCCTppLWaEGMrb29tyNcYM0c5g6uXKnJ+flxNYSoDAdAQyAujNzU2X+rx+/bpLsnHS/Pz5c6OCLi8vN0o/fmJN6/jmSiRA4MAE9GjT2aE6tensCzUhQIAAAQIECBAgQIAAAQIECBAgQGB3AfHiuxvKgQABAgQIECBAgMCkBT5+/NglJHGEMMQvX76UpcYcOtd4geV9YSmBeQlcX193qXAeSjk9Pe2Scpw0v3792qigi4uLjdKPn1jTOr65EgkQODABPdp0dqhObTr7Qk0IECBAgAABAgQIECBAgAABAgQIENhdQLz47oZyIECAAAECBAgQIDBpgS6Di48TQ9kacjFmKKTxAid91KocgU0Eug/FOsKLFDap+H91eZinynCEp3qqsrae0LRuTWdFAgQIRECPNqnDQKc2qd2hMgQIECBAgAABAgQIECBAgAABAgQI7CggXnxHQKsTIECAAAECBAgQmLRABhf/8+dPaxVHiKG8v78vVyMx6+UEPS5NLE4ry9nZWY8lyooAgeEEujwVsyj96upquGpskXNrQ1TPc2qVr9dtMa1pXTYxhwABAhsJ6NE24ho0sU5tUF6ZEyBAgAABAgQIECBAgAABAgQIECAwvoB48fHNlUiAAAECBAgQIEBgPIGOb7T/66+/hq7Tly9fykWMUIeqAq0jnY8ZvF7VygQBAlsIJJzr7u6uy4r5Xj969KhLytHSbDS++PPnz0er2HYFaVq3c7MWAQIEFgJ6tEkdCTq1Se0OlSFAgAABAgQIECBAgAABAgQIECBAYHcB8eK7G8qBAAECBAgQIECAwEQFMqR3l2DEx48fn56eDr0Nk4oX93L5oXe3/AmMJnBzc9OxrAmOz93aMFabNsJbIKqytp7QtG5NZ0UCBAhEQI82qcNApzap3aEyBAgQIECAAAECBAgQIECAAAECBAjsLiBefHdDORAgQIAAAQIECBCYqEDHwcUvLy9H2IDWIfouLi5GqMaiiNbKGF98tH2hIAI7CnSPrptgyHWXR3oWPuM01DvuC03rjoBWJ0DgyAX0aJM6AHRqk9odKkOAAAECBAgQIECAAAECBAgQIECAwO4C4sV3N5QDAQIECBAgQIAAgSkK/P79u+PItX/99dfQG5CRzstFjByfbbzA8u6wlMBcBNK2/Pnzp0tt8yKFR48edUk5WprWhrGqycOHD8d8oqYqd9MJTeumYtITIECgEtCjVRQTmdCpTWRHqAYBAgQIECBAgAABAgQIECBAgAABAn0JiBfvS1I+BAgQIECAAAECBKYl0H2EwhHCEFsj10eIWa92TyLpWwNMz87OqvQmCBCYrED3hm6C43O3DlxasU9wZPSqbtWEprWiMEGAAIEtBPRoW6ANt4pObThbORMgQIAAAQIECBAgQIAAAQIECBAgsC8B8eL7klcuAQIECBAgQIAAgWEFbm9vuxQwTgzlpOLFWwcLzDjEXeikIUBg7wJ3d3cd6zDmQykdq9TaFlX5zCJevHVzNK3VDjVBgACBZQE92rLJHufo1PaIr2gCBAgQIECAAAECBAgQIECAAAECBAYSEC8+EKxsCRAgQIAAAQIECOxT4MePHx1Hrh0hhjLj87VWZoQxzqv90VqZp0+fVolNECAwWYH7+/vudRuzkelYq9YHaRb5pJU+PT3tmOcek2la94ivaAIE5i6gR5vaHtSpTW2PqA8BAgQIECBAgAABAgQIECBAgAABArsLiBff3VAOBAgQIECAAAECBCYn0H2Ewqurq6Fr3xoTOXJ8dut4gefn50ObyJ8Agd0Fujd0IzwYs+nm5KmeP3/+dFnr9evXXZLtPY2mde+7QAUIEJivgB5tavtOpza1PaI+BAgQIECAAAECBAgQIECAAAECBAjsLiBefHdDORAgQIAAAQIECBCYnEBriPaixgnUfvTo0dC1b63MyKGcxgsceo/Ln8A4Aq1tS1WNkRuZqtzCRMfQwIcPH05wZPSV26VpXcliJgECBLoI6NG6KI2ZRqc2prayCBAgQIAAAQIECBAgQIAAAQIECBAYR0C8+DjOSiFAgAABAgQIECAwqkDHoJNxYihbKzNONaod8PPnz2p65YTxxVeymElgUgK/f/9u/S5XFR65kanKLUzc3t4WllaL3r59W01PfKJ1d2haJ74HVY8AgX0J6NH2JV8oV6dWwLGIAAECBAgQIECAAAECBAgQIECAAIGZCvx7pvVWbQIECBAgQIAAAQIE1gl8+/Zt3aLG/BFiKLtEwIw5em4rTkbzHWHM9caO8JEAgU0Fvn792n2Vs7Oz7olHSJmGsXXg0kU1Xrx4MUJ9di9C07q7oRwIEDhaAT3a1Ha9Tm1qe0R9CBAgQIAAAQIExhHIBatfv379+fMnV8hPT0/HKVQpBAgQIECAAAECYwqIFx9TW1kECBAgQIAAAQIExhDoHnQywmivrYOLP336dAyU/ymjFWcEk/+pi/8JENheoGO8dQp4/Pjx9sUMs2bHwcUTLD6Xx1c0rcMcKXIlQOAoBPRoU9vNOrWp7RH1IUCAAAECBAgQGEjg/v4+V+/zlxfsJEx8uZQEjp+cnOQCfsadyWXzqY3IsFxhcwgQIECAAAECBMoC4sXLPpYSIECAAAECBAgQmJ9Ax6CTxFCOEImYy81lwRHGOK9XoBVn5Pj1et1MEyDQXaA1lqvKauRGpiq3MHFzc1NYWi16/fp1NT3xCU3rxHeQ6hEgMGUBPdrU9o5ObWp7RH0IECBAgAABAgT6Ffj48ePd3V3rdfsUmiDy/CWaPOkXdcjF8wxwcHV1NcKdhX63Wm4ECBAgQIAAAQIR+BcFAgQIECBAgAABAgQOTKBj0Mk4gdGt151HDuVsxTG++IF9HWzOoQq0xnJVGz5OW1cV1zqRd/t2qXzuvc3ozb+a1tb9LgEBAgTWCXTpFBbr6tHWGfY7X6fWr6fcCBAgQIAAAQIEpiOQSPHEeb969ar1ov26Ouf8Jatn0PGXL19++/ZtXTLzCRAgQIAAAQIEpikgXnya+0WtCBAgQIAAAQIECGwvkAE/uqw8QqB2wiJbK3NxcdGltn2laY3ImVogTl8bLh8CBybQ2rZU2zu1h0Bub2+ruhUmZjS4eLZC01rYlRYRIECgLKBHK/uMv1SnNr65EgkQIECAAAECBIYWqCLFM154L2Xl7Xm55nZ2dvbjx49eMpQJAQIECBAgQIDACAL/HqEMRRAgQIAAAQIECBAgMKZAx2u+I8RQto5TMnJwdpeL1zMa0HfMg0pZBOYrkBtXk6p89QLfQq3mNbi4prWwKy0iQIBAjwJ6tB4x12WlU1snYz4BAgQIECBAgMBMBTKky9XV1coL9bk4n0WPHz/ORIYMz9DjSfzr16881Jq/rNJ6FSsPWz558iSjHrx//36mPqpNgAABAgQIEDgqAfHiR7W7bSwBAgQIECBAgMDhC3QJcVgojBBxsvIydH0fjDDGeb04gwXWNUwTmK9A94Zu5IdSWklT89aGMZkYXLxVUgICBAgchoAebWr70fnC1PaI+hAgQIAAAQIECOwi8O3bt1yBb4wvkwDxXHpKpHgCxBuZZ07+FiOqvHz5Mkvv7+8zlHg5cPz6+joJ8kq9Ee44NCrsIwECBAgQIECAwEYC/9ootcQECBAgQIAAAQIECExcoHHxd11tx4mhbA2LHDle/OvXr+tAFvNHGHO9XAFLCRDoItCxoUtWU/tS5/5Z6wbOa3DxbI6mtXWfSkCAAIF1Anq0dTL7mq9T25e8cgkQIECAAAECBHoX+PTpU66M1U86Hj58mKjuPLaaWPDEhXcp8eLiIvnkd3KizAvpMx55yvr48WMhjUUECBAgQIAAAQJ7FxAvvvddoAIECBAgQIAAAQIE+hTI+yK7ZDdCoHauO+cycbkyudxcTtDv0tb49XHC6PvdKLkRIFAQGKGtK5S+vCgDMi3PbMx59+5dY87EP2paJ76DVI8AgcMQ0KONsx91auM4K4UAAQIECBAgQGBogYwLnhHE66VkhILfv38/f/68PrPjdAYOz9X+1mtWr169ev/+fcc8JSNAgAABAgQIEBhfQLz4+OZKJECAAAECBAgQIDCgQH28kEIxI4y5O0SwRa5oFzaqdVHr++VHYGmtpAQECPQoUB76qMeCumTVZYyl3HjrOLxTlxLHSaNpHcdZKQQIHLmAHm2cA0CnNo6zUggQIECAAAECBAYV+Pbt27Nnz+pFfPjwocuFqfoqy9Nv3rxJPsvz63Pevn27e0H1DE0TIECAAAECBAj0KCBevEdMWREgQIAAAQIECBCYjcAIA2m3xotvOkri6enpycnJgwcPcr17C+iMgNK6VgZKaU0jAQECexfoHjPXPeUIG5UbZuVSUtvceCunmdpSTevU9oj6ECAwL4Hu/VT3lCMIHGSPFjed2ggHjyIIECBAgAABAgSGFsiQK40L758/f3758mUv5Saf29vbclYZZTyjm5fTWEqAAAECBAgQILAXAfHie2FXKAECBAgQIECAAIGhBB4+fNgl68Red0m2S5p+48UzKsnPnz8X9Wm9JL2y2q2DBU4qCmflJphJgMBCoPsI3N1TDm2bRqz1/Q/bNW5D17ycv6a17GMpAQIEygLd+6nuKcsl7r70UHu0yOjUdj885ECAAAECBAgQILB3gTzeWb8GlRHBLy4ueqzV8+fPX79+Xc7w6upqxzeFlvO3lAABAgQIECBAYDsB8eLbuVmLAAECBAgQIECAwEQFMgJ3a806xpS35lNIkMH56lelV6bc6Dp1Pfp8u8Dur1+/rqxGNXOEMderskwQIDCCwHZtxUAVu76+Lud8eXk5x1ccaFrLu9VSAgQI9CKgR+uFsTUTnVorkQQECBAgQIAAAQITF8ibOW9ubqpKvnjxoq+Rxas8M/H+/fvySUpuDaTo+iqmCRAgQIAAAQIEpiAgXnwKe0EdCBAgQIAAAQIECPQm0CUW/Pz8vLfy1mRUD+9emWTT4Ox6ho33aa7Mf3lm63iB22W7XJA5BAiMIFC+KbWoQJc0I1Q1RdTfkLCuxPrNvHVpJjhf0zrBnaJKBAjMS6BLb9UlzThbfcA9WgB1auMcRUohQIAAAQIECBAYTqAepZ07BfkBP1BZnz9/Lud8d3eX4PVyGksJECBAgAABAgRGFhAvPjK44ggQIECAAAECBAgMK9BlfPERIk7q4d0rN3ij4Oz6aOW5zH16eroyz/LM1vECRwijL9fQUgIEugt0aUNGaOs6VjgvAi6nzKuBHz16VE4zzaWa1mnuF7UiQGBGAnq06ewsndp09oWaECBAgAABAgQIbCGQ+Oz6M5Dv3r3bIpOOq+QSfeu5TOsFsY5lSUaAAAECBAgQINCXgHjxviTlQ4AAAQIECBAgQGASAl0iDruMQb7jxvQbL57BSKr6tF6GrlLWJ37//p2XYNbnLE+fnZ0tzzSHAIFpCnRpCkZo67rgvHnzptz+XF5eDvFq4C512zGNpnVHQKsTIEAgAnq0iRwGOrWJ7AjVIECAAAECBAgQ2Frg9va2vm5GUhh0hO/WePTcI8hAMPUqmSZAgAABAgQIENivgHjx/fornQABAgQIECBAgED/Aq1D6nYZg3yXauUydDk4MplfXFx0L6Iefb7dKOCtgwW2onWvrZQECIwg0CW67ufPnyPUpFxE7opdX18X0iSo/ebmppBgyos0rVPeO+pGgMBcBPRoE9lTOrWJ7AjVIECAAAECBAgQ2FqgcYnp2bNnuZb+4MGDjFOQxyO3znbdihl+5enTp+uWLuY3qlRObCkBAgQIECBAgMDQAuLFhxaWPwECBAgQIECAAIGxBVqDToYec7f1KnDrdeQGWT1evHXrGusuPtZfxLkywaZVWpmJmQQIjCaQdym0NmWtD66MUNtXr16VS0n71uW9EOVM9rVU07oveeUSIHBIAnq0iexNndpEdoRqECBAgAABAgQIbCdQGMMll+szWsoQQ323Xquvvzh0u+2yFgECBAgQIECAQI8C4sV7xJQVAQIECBAgQIAAgUkItIY+Dx1D2Xjx5TLKRmOEf/r0qcoh4aEZtqT62H2idbzAjarUvVwpCRAYTuDq6qqc+a9fv8oJhl768ePH+uMuy8Xlvb3btWnLWe1ljqZ1L+wKJUDg8AT0aFPYpzq1KewFdSBAgAABAgQIENhaoPyevdwRaD3v2KLo1njx1GqIoc23qKpVCBAgQIAAAQIEIiBe3GFAgAABAgQIECBA4NAEWq/SDrrBb968aY1H36iG9WjLrS9qGy9w0J0ucwJ7EXj9+nW53NYvfnn1HZdm0Kby4OJ5ticN5o6l7Hf1VuHW55f2W3+lEyBAYCICerQp7Aid2hT2gjoQIECAAAECBAhsLVCOF0+2+cWbMci3zn/lihcXFyvn12e2PplZT2yaAAECBAgQIEBgUAHx4oPyypwAAQIECBAgQIDAHgROT08zDneh4OHG3L2/v7++vi4UvVi0UQRhfbTyjQLN69VovVxufPE6l2kCsxBIW9faJgzxpt2OOOXnW/IW4PrDMB3znFoyTevU9oj6ECAwUwE92hR2nE5tCntBHQgQIECAAAECBLYWaP1Bm5yHuBiVa1zlOrc+mVle3VICBAgQIECAAIEeBcSL94gpKwIECBAgQIAAAQJTESjHKQ50iTZxmc+ePetCkJiYLsmSJkOe1Ecrf/78eccV68lax01JeP2jR4/qq5gmQGAWAi9evCjXc4jbYOUSF0szcHihpU2b8/nz57k3O5rWLkeCNAQIEOgooEfrCDVQMp3aQLCyJUCAAAECBAgQGE2gyxgxXWLKN61weeSa5NalYpsWKj0BAgQIECBAgMB2AuLFt3OzFgECBAgQIECAAIFJC5QjToa4Lvz79++OQ3S3XkGuy97c3FQfWwcSrlI2Jlpfedmx5o1sfSRAYO8CeYak3KTc3d2NX8lPnz6V37SQKPbuj82MX/+OJWpaO0JJRoAAgS4CerQuSsOl0akNZytnAgQIECBAgACBcQROTk5aCypfRmtdfWWC1nLrw8GszMFMAgQIECBAgACB0QTEi49GrSACBAgQIECAAAEC4wmcnZ09ffp0XXlDxIsn5Lrjld/WK8j1at/e3lYfy0HwVbLlicIov4vEBavl3MwhQGBSAu/evSvUJ5HZefVBIUHvi+7v78tveMjI4mmiey93/Aw1reObK5EAgcMW0KPtcf/q1PaIr2gCBAgQIECAAIFeBB4/ftyaT5c0rZk0ErTGoBtfvCHmIwECBAgQIEBgjwLixfeIr2gCBAgQIECAAAECAwq8ffu2kHsiGgtLN110cXFRj0EvXyMuL60XnTF6qxj0rJVhF+tLu08bL7C7lZQEZifw8uXL8r2u+msKht66xKaXg8U/fPiQBnPoaoyTv6Z1HGelECBwPAJ6tD3ua53aHvEVTYAAAQIECBAg0ItAl8FWypettqtGdQF/3erlC3fr1jKfAAECBAgQIEBgCAHx4kOoypMAAQIECBAgQIDA/gXKL7W/u7vrq4qJfcwIvlVuiYYsh6p3H1+8PsjiLteyjRdY7R0TBA5SIM1OYbtGixdPsHj5TQupZ2IBC1Wd1yJN67z2l9oSIDALAT3avnaTTm1f8solQIAAAQIECBDoS+DRo0evX78u5JaL7UlTSLDdotbhw7vfDtiuAtYiQIAAAQIECBDoLiBevLuVlAQIECBAgAABAgRmJnB7e7uuxoVF61ZZOb8RLJ6LzomG/Ouvv1YmXsxsvYK8SPbt27d63EaX8VFWFpoIzpXzq5kZufz09LT6aIIAgdkJpCEqNBEZ5ejNmzdDb1SarCdPnhRGVPr8+fMhBYtrWoc+ouRPgMBxCujR9rLfdWp7YVcoAQIECBAgQIBA7wLv379fd4ksoeQDXR+rv3d05RZ1f93oytXNJECAAAECBAgQ6FFAvHiPmLIiQIAAAQIECBAgMC2BQsRJgho/fvy4S3V///59dnZWH1m8uuic+YW3TBbiKev1qQ9S/vTp0+RZX9p9ul7DlWuVo9tXrmImAQJTE0iDVmh2rq+vE889XJ3v7+8zsvi6/HNX7OvXr2mQ1yWY43xN6xz3mjoTIDALAT3a+LtJpza+uRIJECBAgAABAgQGEsgJRS5DJWp8EaWdy2WZ/vvvvxNKPlCJrVf7C5fsBqqSbAkQIECAAAECBNYJiBdfJ2M+AQIECBAgQIAAgUMQyAXidQN41AOyN93URF7mOm9j/O/6RefCuy+7jC/+6dOnetxGhi3ftIZV+nolq5n1CfHidQ3TBOYrkAG81zV32ah80/OUyxBbl8GZnj17ti7nNJW5S7f1Ey/rst37fE3r3neBChAgcMACerSRd65ObWRwxREgQIAAAQIECAwqkMtQuSmQ62D//PNP3qWT6eHerpkxFFq35cDGUGjdXgkIECBAgAABAlMWEC8+5b2jbgQIECBAgAABAgR6EKgHXtezy8gfL1++rM/pOJ1LzBlJtz5wSOK5M7O+enJeN3BIViy/8z3Xsuvvzby8vNzlmnIiNesVW54ujAq8nNgcAgQmK5BbX+uau9Q5LU++7P2GjKcpS6EZvHydSd6NkCZouHty68odYb6mdQRkRRAgcLQCerSRd71ObWRwxREgQIAAAQIECByMQOFa3GIbjdVyMPvahhAgQIAAAQKHISBe/DD2o60gQIAAAQIECBAgsFYgA4rc3t6uXHxzc9OI816ZrJqZ4Mjk9urVq2pOJpJ5htetz1lMrys0S+/u7pbTV3NyEbkejJ5KVou2mGgdL/Dwxv3dQskqBA5DIF/njMm6blt+/vyZ51jyeoR1CTaanzcqPHnyJHmuWyuvWUhZjx49Wpdg1vM1rbPefSpPgMD0BfRoY+4jndqY2soiQIAAAQIECBA4JIHWePGMBXNI22tbCBAgQIAAAQJzFxAvPvc9qP4ECBAgQIAAAQIE2gWeP3/+4cOHlekS/J2ox5WL6jMTKZ5MEhxZD6d4+PBhRuPL/HrKajphLgmXrD7WJzIeef1jfTpDideLSLV3ibYsD2Secg1wUsc3TeAABNKGpF1K67RyWxajjOcRl60HGs+KWT3t0tu3b1cWkZkpPWHrXZrWdTlMfL6mdeI7SPUIEDgMAT3aOPtRpzaOs1IIECBAgAABAgQOTyC/petX8ldu4NXV1cr5ZhIgQIAAAQIECOxFQLx4J/bcD86P3QwMdn9//+nTp9aLyJ0y3SrRdGqyVfWtROD/CNS/Vn0N8vd/CvCBAAECBAgQqAm8fPly3bC7iXrMW+/zQ7eW/P9P5vdnBiBP1u74kAAAIABJREFUtEoixRuDgmdokAysWx6cO+GSL168WM42IZtZsfG7OhVICGZ9SJIUkWovr959TusF66dPn3bPTUoCBGYhkOYlIeOFb/f19fXJyUnCvhutUHnrckEgLVJWzOr1dyA01spzMmk502w25h/SR03rIe1N20KAwJQF9Ggj7B2d2gjIiiBAoC8Bt1T6kpQPAQIECPQi0Ppe0Nwa2GUsmF4qKRMCBAgQIECAAIG6wIN//vmn/vnYpnMT99evX7nRm38T7LKYyL+ZruYv3wa+vb1dN4bi1oDTqcnWm2BFAguB+sHc+DbVv2UNrgRVHPDwe42N9ZEAAQIECOxRID11RtQuREU8/s9fBsdNP56Ay+Ufw6l8luYncfdoyARlJrxy5VYnoDMF5kfCcpUSLL4yhH1lPutmFoperJIY+u4bsq4U8wkQmKZAwrtbb1ylCUqrmLbo/Pw8jVvCwXMfqzqpSeuUvzzHUn+UZd3GJp+8EiGP36xLcDDzNa0HsyttCAECcxHQow23p3Rqw9nKmQCBjgLV2UfjTmXjYyO3vLctLVhjpo8ECBAgQGBMgVxDW3n7oKrD33//fQwXyqrtNUGAAAECBAgQmL7Av6dfxR5rmHCT3CouBIL3WFY5q+nUpFxPSwm0CmRc8IxIOoWvVWtVJSBAgAABAgQikGu46b7zczQ9eIIgl03+Exu5Yv4iZYIpc0ty0zG/81RYwijz6snly8cJE1+OFE9ZfT1LtjLz+lYLFq9rmCZwYAJ5PULGMcpfoSlIo9caU97KkiYubWP5fQutmcwoQcFzsRWa1hntTVUlQGAWAnq04XaTTm04WzkTILBSIK8tyhP1bqmsxDGTAAECBGYkkJOU5av99frnipxg8TqIaQIECBAgQIDAFAT+NYVKjFaHjI+YIcFyCTj3g8s/Xoeu0nRqMvSWyv/gBfJtmsjX6uCpbSABAgQIEOhRIG/LyVuMM0Z4htTtmG1SZtzcjHq1abD4Iv/EDmbd5JCI83KJKShjfvf14pH88C4UlxDPwlKLCBA4AIHEcOchmTR3GUd8iM3Jra+0M4n5OJ5g8TBqWoc4luRJgACBsoAereyz9VKd2tZ0ViRAYDsBt1S2c7MWAQIECExNIOPRFKq0GHemkMAiAgQIECBAgACBvQgc1/jieyFWKAECBAgQIECAAIFpCiRqPH8J487TX/nLPctESyyeq8z13JOTk/x7fn6eAO4MDZ6ByXffisSa5y+xm1WJiyG1UlBCORdjkPcYc5lNKz8menl5uftGyYEAgekLLJq7RHVnKPG7u7vdK5z2Kg1IX23j7vUZMwdN65jayiJAgEBDQI/WANnxo05tR0CrEyBAgAABAgQIHKdARnspX3jP2A293FA4Tl5bTYAAAQIECBAYTkC8+HC2ciZAgAABAgQIECAwA4Fct13EnYxW10SE5+/NmzdDl1geLDClG1986F0gfwKTEsiLDvKXKiVwPFHji+dkutcwD8+k0chTNPn3mO94aVq7HzObpsyRuXgn3uLxrcUjVYtMque48njV4i+HYjrTTYuQngCBwxDQo/W1H3VqfUku57N4SHjRo+XJ5Eanlr5s8Xxy/l38xDo9PV3OxBwCBAgQIECAAIEJCuTNpeXBxfM6vsUluAlWXpUIECCwRwFnynvEVzSB6Qjs/U6QePHpHAxqQoAAAQIECBAgQIBAnwIJBi1klxgFQQkFH4sIHLBAFWaXbcwtrkWEbhXGlImELmXR4tUHi9hczUV1PGhaK4peJnIE5umFDLuV47CQYUbtWgzc1Ui2iLHLUPdixwt6FhE4YAE92o47V6e2I2Bj9dzuCmn+Gr1VI1l6tJUJ8kje4k+n1hDzkQABAgQIECAwKYFXr14V6pMrFR8/fiwksIgAAQJHJeBM+ah2t40lsE5gUneCjitePFcbq72Si5KLm8EZ3CJ/1fxxJqZTk3G2VykHLJBTvtevXy82cL9fqwNGtmkECBAgQIDAdgIroxCqrC4vL6tpEwQIHK1AAsHFgm+09zWtG3EVEn/69Ondu3dlz8Lqi0VZPX/X19d5vCFR4zk9dzy3oklA4FAF/tOhGaF5s92bJrSwgvOFAk590e/fv9Oj3dzcLB5tqi/aaHoRa55V8rRexqTM3zG/0WUjOonnJZC3xLilMq9dprYECBAgUBdILHh+ttXn1KfzQ66wtJ7SNAECBA5bwJnyYe9fW0egu8AE7wQ9+Oeff7pvwAGnzAM9ubvW8cdrhn16/vz5QBrTqclAGyjb4xHIu1RyqyAjpXXZ5Fwhff/+fZeU0hAgQIAAAQIEOgokvKAQsvD582evxewoKRkBAgQqAU1rRbH1RO6t5hrUQIMXZISCnF/r4LbeO1YkQOCoBHRqO+7uje5lbFFWQvYTNa5T24LOKjMV2OiWSm6+vHnzZqZbqtoECBAgMFOBdFV58Gld5fMo+9evXz3Hvs7HfAIEjkTAmfKR7GibSaBVYLJ3gsSL/599l4j+jMb0f2at+jBovPiiwOnUZBWAeQQ2ECifN1YZiRevKEwQIECAAAECvQjk2f2Tk5NCVh6dLeBYRIAAgZUCmtaVLN1n5gQ5150GihSvVyOvAksIkQC7uolpAgQINAR0ag2QjT5GLz1aYfydRAsllij9UcaYzF9OzTInRSxeUJmR3bNuYfV6ZfIo1IcPHwQe1U1MH7ZA4kuePXvWuo3ixVuJJCBAgACB3gXyk2zdNQ3B4r1ry5AAgdkJOFOe3S5TYQIDCUz8TtC/B9rsmWabUcMTtJpBnvZe/+nUZO8UKjB3gbOzs1zQf/Xq1dw3RP0JECBAgACBeQlkLJNChRNzUFhqEQECBAisFNC0rmTpOPPly5c3NzfrEufGavqmhNYlqC7T+TcpF0F1uRebuLrg5991qzfmJ2XCjJJhhjzI6LmNpT4SIECAQAR0alsfBhkead3F3gSIJ44844KXw7vzRNNiXOQuIy0lrPzJkydGG9l6f1lxdgL5grilMru9psIECBA4BoH0UILFj2FH20YCBLYTcKa8nZu1CByewPTvBIkXbx51eb/hFOLFU63p1KRp5DOBDQXSFK67hbBhTpITIECAAAECBLoKlIPqEsHQNSPpCBAgQOB/BDSt/yOx2f8/fvxI9PbKu6oJDc/1n/yV4+oW5WWImsTMZSzJ8o6oKpfEGc818UY5K69mmiBAgACBhUC5LXW+sPI4SY+WcPBlunRnb9++TXe26UNK6aHyl7etZt08JbWy0MXM3LXJY1d5DsrbMwpKFh2MQL4XbqkczN60IQQIEDgMgfRN614OkyfeP3/+3OWyxmFQ2AoCBAg0BJwpN0B8JHC0AnO5E/Svo91D6zY8P2RzcXPd0jHnT6cmY261sg5VwBCeh7pnbRcBAgQIEJiswLrr14sKJ8phsjVXMQIECExWQNO6xa65v7/PqOHLweK5n5qgt4SAv3//vuNd1QTh5X10eZVhxsTtfpadYKOstUXNR14l25Xbz9nGBw8eBCTTubo6ch0UR4DAUQno1Dbd3Wmo06M1gsVzMyUPJqU7y3jhmwaLVxVIP5WOMmOTV3NWTiSgPM9fpd9cudRMAgcm0PqNOLDttTkECBA4eIFZn/Nm0Nx1L0xLh5VrFB0vaxz8XraBBAgcoYAz5Y47fdb9YMdtlOzIBWZ0J0i8+IpjdfHO3xULRp81nZqMvukKPDQBB/Oh7dFj3Z78is3dr8Vfhj46VgbbTYAAgXkIFN4vnxi7rUMZ5rHxakmAAIFhBDStm7rmEmEi25YHTM0Y4QmG3jqM++zsLDkn3LzjkAd3d3dZJcF8m9Z/tPSJDk8MYm4/L6wSNZjpJ0+e5BRstDooiACBYxPQqW20xxc3vRo9WgYFT+eSNnyjrFYmzgla2vwuAbIZyLyXEldWw0wC0xFwS2U6+0JNCBAgsLvArM958ztw3Vsv8k6e/IRzpX33I0QOBAjMVMCZcscdN+t+sOM2SnbkAmkNZnQnSLz4isN1OldhplOTFUxmEdhEwMG8iZa00xVIQEbefrv4W/ck/XRrr2YECBA4JoEE4TVCGepbn7CG+kfTBAgQINBFQNPaRameJo+Y5hJhfU6m88zSr1+/8gxqY/4WHxNunmDHLqF1yTzDwebEfJojdkdj3emV94FscWBYhQCBLgI6tS5KVZqEATV6tDyw9Pnz54w0WaXpZSKDvne5jJxeQ8h4L+AymbJAl+/ClOuvbgQIECBQCcz6nHcR/FRtS30iT8IbWqsOYpoAgWMTcKbccY/Puh/suI2SHbnA7O4E/fvId5jNJ0CAAAEC3QUKoYfdM5GSAAECBLoLZLC6PKuT5jfhCLlXenFx0XHdxkvSG2ttPZ5rIx8fCRAgMEcBTes4ey03DJZjnfPAUr+hdXnjcwpK/5gAu9btSn+aMbwTYj6p90Sn/nkid13lM9B4jlhjla3zMZ8AAZ3aCMdAkPOwU72gnJqlNxmicU6eCUPP+yXqxa2cTsh4qtHL81cr8zeTAAECBAgQINCLwKzPeQvB4rlo7xp7L0eITAgQmKmAM+WOO27W/WDHbZTsyAVykM/uTpDxxVcctCcnJyvm7mPWdGqyj61X5kEJdHxH9kFts405RIEMBHiIm2WbCBAgMEWBnFydnZ3l93BedpkXjuffDGiX6IGOYXaFsDmDi09xf6sTAQKjCGhaR2H+70IybG0jtC4zP3z40LEX27SeuYO7XNzKTBYh47mfsXLpXmamly+Xm5DxcgJLCRA4TgGd2mj7PV1MfQCFvNdioGDxxRbloaaOp2zpQQxpOdphoKDxBdwfHN9ciQQIEBhCYL7nvOuCxXPTP78GBYsPcbTIkwCBGQk4U+64s+bbD3bcQMmOXGCmd4LEix/5cWvzCRAgQIAAAQIECExOIKPEZQDU5THCE6aQwPEuF6PFi09up6oQAQL7FtC0jrkHMp5EPbQuRec1zS9fvhyuDrmPm2FWu+SfinUMLu+S245pErle6LIXmXfcrh1rYnUCBOYloFMbbX+9f/++fl6W8KC020OMLF7fonSa9Y+F6USWT+ohqEJVLSJAgAABAgSOUGC+57zrgsXz6GAe6s44L0e4N20yAQIEKgFnyhVFeWK+/WB5uywlUAnM9E6QePFqD5ogQIAAAQItAo2Yj5bUFhMgQIDAVgIJp7u+vi6send3Vx5GLhcg1o1Fmgg5l7MLthYRIHCoAprWMfdsohjroXUpOtFsmTl0HT5//tyxiFRv0OD1jtVIsi7B4kNHJXavrZQECExEQKc22o7IiVVjJLARgsWzdWn5X79+3WUzc6Wu42DkXXKThgABAgQIECDQr8BMz3lz7T2v+lymyO+uvOTHSfqyjDkECByVgDPl7rt7pv1g9w2U8sgF5nsnSLz4kR+6Np8AAQIENhBYF324QRaSEiBAgEBR4OPHjzc3N8Uk/72wnOb29nZdDh3DDtatbj4BAgTmKKBpHXOv5dZp46mnPKqUXTBCHU5PT7sPyJqeNKOFjVCrchGt9wwydFk5B0t3EUgQQA6bBw8e5H7/OEfpLrW1LoGFgE5tzCOhESyeXma0h28zPlPHLc3jxOl8OyaWjAABAgQIECAwpsAcz3lznrjyl9iHDx+cNo558CiLAIHJCjhT7r5r5tgPdt+6WaR0+Xe43TTrO0HixYc7MORMgAABAocmIF780Pao7SFAYGICyw/lr6tg+RJDIgZWrvj48eOLi4uVi8wkQIDAoQpoWkfes8ujnBaeYuq9bhnQIp1dx2xfvXrVMeVwycodespNtP1wpR95zrminSCAxUluBujN8TCFRwiOfKfY/FYBnVorUY8Jot14TDc3xfN4Sf5yVpUeZ9Ao7Y0C0xt363tEkBUBAgQIECBAYBeB2Z3zrgwWf/jw4devXyfymrJddod1CRAgsLuAM+WNDGfXD260ddNP7PLvoPto1neCxIsPemzInAABAgQOR+DHjx+HszG2hAABApMUSDhCwpV2r9q6CxDdR13dvQ5yIECAwEQENK1j7ojcWP3+/Xu9xIy/lbi6+pyhp1NixyISKJxov46Jh0iW+yutT+Sen58PUbQ8I7D8JMO6J+5wEZiOgE5tzH2x3Eqk9Jyv5S8nXHmZRproRHUPd7ms+yNDqU/6lDFxlEWAAAECBAgQaBWY3TnvymDxvPUrZ+4bPcvXKiMBAQIE5ivgTLn7vptdP9h90+aScvlwdfm3r3039ztB4sX7OhLkQ4AAAQIHLtCI/DjwrbV5BAgQ2IfA8onrulpkUJN1i3KGtnJRLm0/f/585SIzCRAgcMACmtYxd25jfNN0PeOPv5UxX7sH2CXab48Bduue76rvMvek6xr9Ti+f4WbEuH6LkBuB3gV0ar2TFjLschMxLcmTJ08GGmj88vKyUL3GosZQ6I2lPhIgQIAAAQIExheY1znvymDx/B7LL72RH4Mff08pkQABAt0FnCl3t5pXP9h9u2aU0uXf4XbW3O8EiRcf7tiQMwECBAgclEDr0HcHtbU2hgABAvsQWD5xXVeLwmij64JIBBCswzSfAIHDFtC0jrZ/7+/vG6cM++p6lt+EWEDY48s3WqOTuwe+FzbQonUCv379aizKmMGNOT4SmJqATm3MPdLlzu6iPjk7G2KU8cePH3ff3u617Z6nlAQIECBAgACBXQRmdM67Mlg8ry9bNzLLLizWJUCAwKwFup97OlOeUT8462OyUHmXfws4uyw6gDtB4sV3OQCsS4AAAQJHJND6i/aILGwqAQIEBhDYaHzTdUPNJZOVD/cnvQFKB9hpsiRAYOoCmtYx91DG6q4Xl8HF99X15H0ahRdx1CuZ6Ua1G0sH/dh6f0W8+KD+MicwOwGd2pi7bNMhw4foTU5OTrpvcmuf0j0rKQkQIECAAAECvQi0/j6ZyDnvymDxz58/7/jCtPx6z0/Kxd8Qzxb2so9kQoAAgY0E0qZtlP7Iz5Tn0g9utE8lJhCBxld7jneCxIs7kgkQIECAQCeB1l+0nXKRiAABAgTWCCw/5bwm4X/Pvrq6Wrl03SCp+xrhdWUlzSRAgMBoAprW0ahzH7RxvtB4I+FoNVkUtK6jXFmNvQwYFrHWcYIncu98JZqZBAiML6BTG9N800EThjjh2mh88eCIQxrzCFEWAQIECBAgUBaYyznvx48fGxcQ8vz533//fXFxUd7A1qV5C2jG1l38DfFbsbUCEhAgQKB3AWfK3Unn0g923yIpCSwEDuNOkHhxxzMBAgQIEGgXyNOi3s3dziQFAQIEdhDoPnpcXoX56NGjlUWtvPScIPJ16VdmYiYBAgQORkDTOtquzH3QRlm5w5o47LyacNOBZxr5bPfxxYsX3Vdc2Xt2X327lF3ur+xrgPbttshaBAgMLaBTG1q4nv8WF8F6D9fe9CRuizrXN9k0AQIECBAgQKBHgVmc8yZY/NWrV/WtzgCZP3/+PD09rc/cbrr+iHiixrfLxFoECBCYlMAWZ51He6Y8i35wUkeXysxF4DDuBP17LtzqSYAAAQIE9ijQGCxwjzVRNAECBA5VoGM0QALg1r0KMxe4ly/WZGjSN2/eHCqa7SJAgEBZQNNa9ulx6fL5wrNnz+r5X15eZsTx0QKgU1AC1pe7xXqVqulUPqNidDxaqrV2nFgWa2RocPEGiI8ECHRsppwv9HKobDSa+6LEvkKLtq7/FnXeuiwrEiBAgAABAgTKAtM/510OFs9peB56L29X96X1SMFN3xvTvRQpCRAgMKbAFmedR3umPP1+cMwjR1mHJLB8bM/xTpDxxQ/pmLQtBAgQIDCUwHKvP1RJ8iVAgMARC7RGhmVk8VzIXimUQLfGaChJllC55cd8V65uJgECBA5VQNM6zp5tPV+4u7vLeFpjPsLUuuvrMq31ryfuZbq1xI3q30uVZEKAwPQFWlsG5wt73IkdH1LaYw0VTYAAAQIECBAYTWDi57zLweJ56rLHYPE418cXH+3h+dH2r4IIECDQUeBoz5Qn3g923H2SEVgWaD22Z3EnSLz48p41hwABAgQI/B+BxCC29vr/ZwUfCBAgQGArgVyVXl4vo48kLiSRH3lwf93I4llrZexIWu+OwxAul2sOAQIEDkNA0zrCfsx7RTte+r++vi70Zf1WdaPXPY9/vlO/c7xyw1f27CtTmkmAwPEI6NRG29dbjAGZh3VHq97Kgk5OTlbON5MAAQIECBAgML7AlM95l4PFC09dbkeX6yTVinv/lVjVxAQBAgR2FHCm3B1wyv1g962QkkBD4GDuBP27sWE+EiBAgAABAg2Bm5ubxhwfCRAgQGAIgefPn+dqS97OVmX+7t27LkOxvn//fvnSQ0YWN3JJJWmCAIGjFdC0jrDrl/ugQqE5uUgkdPZLIU0vi54+fdo9n5HjxVsHLcvtZJ14990nJYHjEdCpjbavN3roaFGrLVbpd3O2uHPfbwXkRoAAAQIECBBYCEz5nHc5WPzz588XFxf97rv6dZK9/0rsd9PkRoDAMQts0aBtsUq/wns5U55yP9gvr9yOTaD+C6d126d8J8j44q27TwICBAgQOHYB8eLHfgTYfgIERhRIkHe9tLdv3yYoJO95qM9sTCdYPMkaMzMmygiheI1CfSRAgMA0BTStQ++X+pNOXcpa7ra6rLVpmo3uRmy6CZtWppG+NTzd4OINMR8JEKgEdGoVxaATeWhno5Eg85BS7292qg9L2WVje69Al0KlIUCAAAECBAgsC0z2nDcX0l+9elVVOL/3vn792nuwePKv/2jf6Gn2qm4mCBAgMEEBZ8odd8pk+8GO9ZeMwDqBTW+jTPZOkHjxdbvYfAIECBAg8N8Cefxx014fHAECBAhsLZCrLQn1rq9+d3eXF4u/fPny27dv9fmZzpxczl4+18qYKEnfSOwjAQIEjlZA0zr0rt/0fCHpWwdZ2b3OCZvbKNRv07C8XWronsEuetYlcOQCOrXRDoDl86xC0RslLuRTX7RR97pRl1cvxTQBAgQIECBAoHeBaZ7zNkZdyYizCRbPr+veNz8Z1gX2MrTtEBslTwIECERgo5PfjRJ35J3FmXK9F1i5XcYKWcli5vQFNvoCZnMmeyfo39O3VkMCBAgQILBHgevr6z2WrmgCBAgcoUBCvRMgfnV1Vd/2vOohfwkCyPXl/P358yenWPmrp8l0EuQyxECXuRtl+UiAAIEZCWhaB91Zv3792jT/9FZDjODVqEb60/SYjZnrPqZXPT09Xbe03/mt7210z6BfcLkRODABndo4O/TNmzc5BVs+51ou/fLycoiXO3UpuqrMRm/VqNYyQYAAAQIECBAYQmCC57yNYPGcdGcI8IFez5JBXurXIvxOG+IYkycBAvsScKbcRX6C/WCXaktDoFXgYO4EGV+8dV9LQIAAAQLHK5CLGq2PPx6vji0nQIDAYAKJNsjoJsuvqsyF5lxlyIjjaZyXowdevHjx+/dvweKD7RYZEyAwbwFN63D7r34ftGMpy71YxxU3SrbRYKtbbMVGlakSt46tnmqPFrle1coEAQLzEtCpjbO/clKWh3XLZSXY6NOnT+U02y3dqK/0oNF2yNYiQIAAAQIEeheY4DlvI1g8D/ulkgMFi8ezMZ5u6+/J3neBDAkQIDCogDPlMu8E+8FyhS0l0F1gi3soG13d6l6TRspN7wSJF28A+kiAAAECBP5XIKGH//vBFAECBAiMKJCw7zy0k2FOlqPGl2uRa9y5QPPx48flReYQIECAQCWgaa0o+p2Y7L3PjC/efUu3GBuje+b1lK1P5Ir5q3OZJkBgnYBObZ1Mj/MTRfTjx491F8dyL+rdu3etd4K3rs9Gd9T0HVs7W5EAAQIECBDoV2Bq57yNYPHXr1/3/rBfxnDJj8ZczE/OebCzLpBfjMMFpve74+RGgACBjgLOlMtQ9V5gZUrn7ytZzJyFwMHcCfr3LLhVkgABAgQIjC+QuMPWd+WMXyslEiBA4KgEcn05f7ncnOsL+UuznGi2PLybC805JctfXmeZ8AUXnY/qqLCxBAjsKKBp3RFwefX0Ssszy3M2iuQuZ1VYulHFthgbo1B0YVE69MLSLHLPoOxjKQECdQGdWl1joOlcH0tceFrvPKObGO50Yelf0lZfXFwMVOIi29b+oio99fGaqUrDBAECBAgQILBfgdbfMGOe8zaCxSNz85+/HYm6X0DI1fsdy7I6AQIEpingTHndfplUP7iukuYT2E5goxsuiyKmeSdIvPh2B4C1CBAgQODABRKb+OrVqwPfSJtHgACBmQic/ufv5cuXM6mvahIgQGAGAprWHndSnl/aNLctVtm0iMmmb30od8x755NVUjECBDYS0KltxLVF4jyguwjN32Ld7VbJKJXd45B0HNshW4sAAQIECBAYQmA657xv3ry5vr5ubGP3n1iNFbf7eMxXP7YTsxYBAjMScKa8cmdNpx9cWT0zCewisMUPmy1W2aWGHdf9V8d0khEgQIAAgaMSePbs2VFtr40lQIAAAQIECBAgQGA7gaurq01XvLy83HSVLdJvdBt4i7ExtqjS/f19ea1UI3Gf5TSWEiBAgMDBC7QOSFYXePv2bf2jaQIECBAgQIDAvgSmc867Mlh8fJanT5+OX6gSCRAgcKgC0z9Tnk4/eKjHgO3ar8DB3AkSL77fA0npBAgQIDBFgbxRNy/YnWLN1IkAAQIECBAgQIAAgYkJZCyZjeK/MwzqOCHRv379mhjVf7Xe1TBG7NR2mfoQIEBgLwKt/UVVq3QcZ2dn1UcTBAgQIECAAIE9CrT+hhnnnHciweLZEefn53vcHYomQIDAgQm09jLV9u7rTLm1huP0g5WDCQL9ChzMnSDx4v0eGHIjQIAAgdkLJFi89Yfs7DfSBhAgQIAAAQIECBAg0J/Au3fvumf24cOH7ol3SbnRQ7DjvBix9VTLPYNd9rh1CRAgcDACrf1FtaWvX7+upk0QIECAAAECBPYr0PqZ8vtYAAAgAElEQVQbZoRz3ukEi2dfjHOpYb87XekECBAYTaC1l6lqsq8z5dYajtAPVggmCAwhcBh3gv49BE09z7xr4Pv377lB9fXr17wGNyMbLV6Gu3jL7cnJSX4j5i9vosnDhcaBqNPNdNoen+mOU+2JCPz+/TutZdrMtJyNZjM1TMup2Rx0T/348ePZs2cbBVUMWp8RMs8hl1/ti6MuG77cUy+66fybbjo/3/PA3Ai1UsRGAnrejbgkJkCAAAECBAgMIZDxwj9//pyzidbM89t7nMHFU5PFJbjWKi0S5Dd/x5S7JMupbnl19wzKPpYSIEDgGARyga7j1bncV8q4D8dgYhsJECBAgACBWQjs/Zx3UsHiua/truIsjluVJEBgFgKzOFPeez84i12pkrMWOIw7QYPEi6eRuru7u729LTQEi1tW+bdx4S+3hfIO36urK78dZ/T1mO8eT6BkjsDFYwz5tx4ruZifA/LTp0/d98XHjx9z2C8iLxcHeU6EFnGWObBdvO4ueWwpv337ljYzYbuFZjMmOajyt9xsLlrO0WIOWvfOTL9Z79+/f/v2bevWHUaCtGyLQy5H1LotWizKMVk/LNOmpY+ecoM208Nv3V5YN3++Pe+6LTKfAAECBAgQIDB3gZzy//333/m1XP/9XN+oxLTlR/hoJ275YVwvvXV6hIrlzLdcjZxujFCNch0sJUCAAIG9C+TuUsc63NzcdEwpGYFBBTKaQy7a50dg/s1fNXJWCs3Pm8UQMIths3Ilf153P4/kWuugh0e/mWeP5Bbk4l5S/WBb3IvM7cgcY/nr60d1fsCnpf3Pcf3f/zQO6RTkvme/+1ducxfY+zlv7v1dX19PhzEDUU2nMgdWk+zrajiw3M+tfm+kZc493L56gQNDszkE5i4w/TPlvfeDc9/F6j8XgQO4E9RzvHh+l2Tc9XU3xrrs1/ysyd+rV6/yOyZxe0Yc74K2xzRT3uOLiyb5fby4NlddN6niwru4FSIp66vnamCumKzsnpNDvhH5S4L8Us9Rned66+ua7ktgsceTWy6/5t/FeVEmtrj8mqyy4uLIyb+ZHuiaVwrKgZG/xYW2FLTF36LZzKGVK84vXrx4+fLlFpl0X+XwvlmLvZDOq+P3vW6VmN36x+2mxzxpT4UXh9wWG7vYuqy4yCFfsRxvOfC2+IptB5W1Du/w24Jiyj3vFptjFQIECBAgQIDAIQnkt30ui+cSQa4P5ExtcaK3iA3Kj+eRr3GlAt1t8/O+e+KtU7ZWKfc1t87cigQIECBwMAK59NRlW/J+7ZH71i61kuZ4BPKrL79tyiNnRSNXU/OXn4XVD6H8OMwThvlxOOZl1ZX7xbXWlSyTnVm4Ebk40hb3Ihd3KhM4nkZy67tFOTZyxyStcY7eBsh/juj/f0gvwlLzGz7H8/PnzxspfSRwhAJVU79u24c+522twLqKDTR/nPeYDVT5aWab+7xpe5d/Ldcb59y6jfyHDx8GCm/oKJOqjnkHvGOtJCMwa4Hl7/7KzdnjmXJrNzR0P7gSxEwCQwjM/k7QPz395QdH672lJMh1kHz/Ewuef7v8QEyyDM7UUx27ZpPT2vKxkgtAXfPaLd10arK8HdPf49lN5f3YZWmOwOVtr8/J8Zk0XbKq0uSLkKf/65kcw3QOmEpg5UR+tezoENWVOfcyc8e6La+eMPTWL3hqnnYyzWbazEWzmenWljZr5ULecol9zTmMb1a+uXlZfKA2/f72cjg1Msm3o6+9U8gnh1yOokbRjY85unLIxWRxvHXpppNDEo/WUx/G4VfYTeVF0+95y/W3lAABAgQIECBAYEyBnGU3fvAXPuZXfce65dQ7pwxdzkwLxfW4KDVJfUY7JemoNItkucLQ2BE5B5xFzVWSAIHDFsglu0brtPKjJuuwD4Mpb12usuaqcscLpyuP3mpmbhAUfsOklCrlyond7wIc+bXWKR9mjbqlYdzukMtP5S3uPnS5Cr18TKasHFGNmvtIYI4Csz7n7XLrefn7O9ycLZqgOR4zo9V5o+s82a25WpLfLaNVb1FQ+oL61YZMH2FgzMjmijsSgdHOlGfdDx7JwdB9M+sN8qK7dy2lu96MUm70C2FxJ+i/dt+8dPnl09Qcf7lsse6qR9qa1Lt8nyk/bXevZ/ccWn9Jj3bGO52a1PXmssdTz91Pb/Izur7tjel1F+xyPOewz7r5mq37dox2FDXqvK+POSEs7460AzvWLY1JuYhdlu5Yt/rqrZHiOWaiUTh3Sg75OZj2odByZtHu14vr1a6m5/7NWveV3OXw2HHdES6XFL6AaaaydF0fnf2+6KZb3XLQjnDRYe6HX/U92nQiG17eBbP7rbWpgPQECBAgQIAAAQKbCixfDi6cuXQ/KymchxbyH3pR93j3TRkPOP3yEZKTjgPeXptGgMBcBJZbp5WdSOHa6Vy2VD1nJ5ArqK337BaHa7rUHMmLO0T5N9OFX1DJc+Vl1XW3n6pvxO7X/4/2WuuMjr0cdYVWMUfa4jArpMkBkzSF6/91jRyKK7PKAZz5+cm9OJ4LV6r9LK97mp6pQKHFrlrg8Sc6frmSbPy6FUrM7eyZHgZTq/a67qC1I0iCjl1AL5u87gh0JPTCK5MjF1j5I225Bd79THnW/eCRHyTLm7982KRfWE5mztwFlnf0cuNQzVncCdopXjznjeu6/EUxOW/s3hilQoV2Z8yfMq1XfHINZZxjZTo1WWzvvPb40Je6lg/+fANzGNcv7eX4LxzVR/XLODJV67Ny4kjixXNYFg6JHFTd28zFtzJHUVralaSZmZZz0wxbG7e5f7Niso5rX/MX/XGr/HYJ1l3hTXu1aV+W9GW9HNtDN2tzP/y22Inz6nm32ECrECBAgAABAgQIDCSw0QlOx9uH+XW6UbajJc7Z9ECMB5zt8nXknPEd8PbaNAIEZiGQK0td+o5BL6bNAkolRxZovUCX4zYdawK4C1dHk0mubeZHy/INgsxZvlR7APHibqLteKCuvK2Wo2XdeEO5GbRsvmhUs1brD/7lG5pZK8fhyhVzPOdoX3kXO3esdtxwqxPYo4Bz3j3iK3qdwHL7nJP39BE5XOurLCeruoBGyvpaPU6v64NSjXQoPRYkKwJHKDDambJ+8MCOLpd/D2yHrtucRY/f8d/F+d328eJpj9Kvryssv1Hyi2RdRdfNT9NT+BmRsgqXWtblucX8lee39S1dvnCzRSldVplOTVLb2e3xQcMKGxG6aWSXD/h8x+qHzfJ0vkHj/DrvcrANnWblha26ycHHi2dfNw6b+uan6Vt50a3jfsnht9zTV/mnJemYT5dkc/9mlSOeK7QxJ4a7xZWDarmnznG43F512fWLNK03Knb/LhcqM/fDr7BpKxfNrudduRVmEiBAgAABAgQIjC+QX5LdT2pyOtmxhpO9Z5DzlI6bIFklsHwZQbx4hWOCAIF9CXS5cKfN39feOdpyWy+H5vL7ppdbc0F4+WhvXMZvLXf378KxXWud1zG8fLs8P96yy1q3Yt0l5dwpKByoWdQ4feh4gOUEYfledirfWk8JCExTwDnvNPfLMddq+fJOoX1e17N3v+yzNfW6oqvOJV+urTO3IgECy+cO1Zermig0Dt0B9YPdrWaR0uXfWeymHSu5/FOhahaWJ6qfBP9aXtZlzvv37589e/bnz5+ViXNm+OPHj7Ozs5VLCzMfPXr06dOntGLr0qTQjx8/rltq/nAC9njdNsf2ly9fqjm5tPft27flA/7q6qpKs3Ii36DC0b5yFTNnKnB/f5/fcPXDptqQXKRL852m7/T0tJq56UQOvxyE6w6nm5ubJEizvGm2I6f3zeoXPIfEkydP6j11DracrudoXG6vuhf95s2b8g+O6+vri4uL7hlOJOUEDz8970SODdUgQIAAAQIECMxR4O7urnu1Wy9fVFnlwt1yOEi1dC8TOc1JPErOU/ZSukIJECBAoEeBNOY/f/4sZ5hxCrT5ZSJLexTIFfVctH/79u26PBejwOSu5aaXW1++fJnMc2spv2SqzBeX8X///l3Nme/EBK+1zggzx0AAG7/nFzcinz9/3rohuTi/8lZU7hScn5+vvE+UWwlZVOWcm1kZiaZLY5t7DTmVyKFbrbuYSOWTZ2OmjwRmIeCcdxa76XgqmUY78VHV9uZnQx7vKbTP67qJ79+/555jlc8QE63x4ssPJg1RDXkSOEiBMc+U9YMHeQjZqMMWaJw5ljf2f+8EbRGlvvxMc72wXp5ZWRf1uCgovza2qHb3VVpvfQ1dgaqqE6nJYezxPAiVCxwJc8zRVd6i+vG8/N60+k5Z/Civ9ld9ovU38aKU5FBf64CnczGrDrs83cuYxDnTSEHLz0gtF1eYk2th2cs5TnK0JMP87TLyd/ZpYdtT1X6fpk1t65eY65uZ+dmi3o+xA/5mtR5Iy+1D77xbZ5iDtr73M50Du8eDLfmvO9IW5fZ+bK+kOODDr9xPHcBvrZU71EwCBAgQIECAAIG+BMo/1xsnC1ucKWSVjf6Wz1AadcjHpNkoz0XivsSOMJ/lc96cNh6hg00mQGAiAuXhCRa9Rq7ZTqS2qnEMAoWr+jkg+7rYnt8zjcuA1VXc8n3S1KGXK4T1XZnK5PeYm2h1k71MN36k5TZEds2mNVl3/CTzRlbJvH7uUB2BjWSNj1krFVs0ziv/nfLdk8a2+EhgpUAO8o3+nPOuZDRzF4EcgfX2OdM5zFozbHQiVROd1VvX3SVBvapVofWJxDDskr91CRytwL7OlDfqBJNYPzjNQ3S5U3D5d5p7apdatXbB9e4439ZFWf+1aZGNKxf1TDPd4+WJelRuo5R8HCLqsaIoF53Sjype/FD3eL4D5U1bHHWNKxr1S4TlH+VdMl8UcSQ/jut0iw1v/NtLvHj1LU5ujfxbP6anTCWrxrHKaseJQk1ykOyY+crVswnp49dt79DN1yF9s5Z/PDVUG+3Dyt2xr5mNY2CIqrb+6O94ZblHooM5/Mo9yGH81upxv8uKAAECBAgQIECgIdDlRkJ1djNO7F1rlVyqbuzEET4un/PaCyOwK4IAgZUCuUJedUzrJnq8HrKyDmYSqAuUr86lD+33PkIjtHdxWbUxc/mrMfSX4mCutdb37PSncyW/vq93+a2+Lm6gcTOu/pswq3Q5tnNrYF3m9cp3yWr6e0QNCXQUcM7bEUqy7gL1HqEcl1LPs/AbJoEQ9ZQ9TrfeMk7v0GNxsiJwPAIzOlPWD07zsKz/1F/8UHf5d5p7autatX716ido9bPLf9UXtE7nDSaFYcxzhll4+0lr5o0EeYNbDtPGzOpjXrxyGC9lq7ZomhMHvMfzHo1Pnz4VfjEv75G88efVq1fV/PTNeRdh9bEx0frqzCp995TVKiZaBfJOpUID0lg9bWJOY/J2vLwFMgdGY+kuH5Ph9fX1yhxy7OUIXLlox5nZhByc6zY/b5dI67pjEYXVfbMKOKMtyoFXb1jyKzDvhey99DSA5RcppA7/+zaT3otfleFhHH4H3POu2mnmESBAgAABAgQI9C+w/Eb4QhmtoUiFdbsv+vLlSzlx/T5oOaWlBAgQIHBgArnqXu4FEh+TG2A93ns6MECb07vAxcVF4U5oLuznVkK/9xFyeNcvtOayar4UibXtfdM2yvAwrrVutMl7T5wrw/WfzfmhvsvdnNz5WrlFuWlV3WHPsff9+/cqWUrvcmznHv2fP3+qtdZN1G9SrEtjPoGDEah/eVduVPnXzspVzDxmgUQR1A+q/E4oxKXUoQrtcz3D+iq7T7fmvBywuHuhciBw8ALzOlNubQf0gwd/xNrAvQhsfSdog3jxcgBT+vgEaPa78fXrI8s5a02WTfqdcwx7fKPbovVg8dYf5YXf4v3uJrmtE+jyMECul+Wqa664dTzFWlfWyvmJ2V3XNKf5GihYfFGTXNHLTZR1AzzkSN7lIuPKjW3M9M1qgIz5MaHh9QMvh0Hrr/Otq5duYt1F50WeKTpfhK3z327FWR9+x9DzbrdbrUWAAAECBAgQINBRIMEfhQinRiYZ+qFLREhjrS0+tp6VuMq3hapVCBAgcAACuZB1fn5euJaeQTEyNEbidw9gY23C9AXyO+rs7KzwuyXXQge6sJ+rgvVbognhXTcSzciMs77WOrLVjsUldLv+Mz6jwO74nEzhB/bbt29T2wQh1Q+znBrk+G/disZoNYX04sULOBYdnkCh71hsbOEreXgatmhHgfwgqd9+Tfvc/cdw4Xmzei+zYw0bqzv+GyA+EthdYHZnytqB3Xe6HAhsKrDLnaCu8eKJBS//gGj98m+6VUmf89L6L6FGDrlc0nuEeqOIY/54JHs8UcLrhmFu7P36Q5w5LHPxrpGg8XFdqG4jWT52rMDyiubsIpBHXDKmeMKmB7o1nm9QPWa3XtXs8SEGe64Xkeny2M8JGR+0Dr5Zjd0x5sfFpd6qxNxvOzk5yR5JqzXEzYzWGwb5ImTEnao+I0zM9/A7kp53hGNAEQQIECBAgACBYxZo/Yle4eTCReP0oVrU+0R92MKVmbt3vpLFTAIECBywQG5rJRSyPEhtOrWEM+ZSzwE72LRJCeTphcKPlvxcGXQclly/TYjwpEBSmflea52aZLk+uXTfCN3efRyWQnBhLtqnEa6/HTT3rbrcc0+bvO7OV3kDLSVw8AKF7mOx7c55D/4Y6HED0z5Xj1N2bJ+r0svP6qTxr1L2ONEaKub471FbVgcvMNMzZf3gwR+ZNnCCArvcCfp3l+1JWGH5BlJqMFDMZXIunHmmVoncHajoLjKHmuao9njihsu/mxd7uXp0IfdTu1wTzK/e1h5xkXOX5/UP9UgbdLvW7dbswTQsu19rK1Q+l/YKbWZ9mJBCJrsvytXAHLfrmtDcjEnE/HC3W3yzdt+DW+SQyOyVLU++DvnLc1+5rJC7DoUrxZsWmi44z7XXr2Uv55DrGrmOvDx/uDlzPPyOqucdbtfLmQCBOQqkAUznlX5qjpXfb53Treekw9nEfveC0glMTSB3FMo/zusVzsnpOJfU0tTXy12eToM2Tk2WizaHAAECBMYXyGWiXKTKFdoqDma5Dnl1ZK5q6h2WZcwZTiDnVoUz01xvbP1Js3vdctsiEVfl0bt2L2XTHOZ4rXXTbdxv+kbods70u4Rud6lzboeta2nzdET9gO/4rMJGB2dK71LJKadxzWrrvXNs16xaOwjnvFsfS0e4Yg6nevh1x/a5glrX7C8SpOXv/WJy7k2XC03RPd6YrrZ0zAndwdbax9YdbA21WHG+Z8r6wR13vdUJbCGw452g9njxxmnqchXTxO/4SqzlPKs5uSBYiHdMsgRldgnerTI00SpwbHs8B3CrScJ/q5+5uZDdmj4Jctx2uUebC99dcpNmC4H6qdT/Y+9977vWmb3rw/7sAoASgAogJZxQQUIJkAoCJUAqAEqAVBB2CYQKgBICHfB878vP0aUt2xrZlmTZXnkB+tmyNFqS9Wc0GrvHpdnU9aI7DZrG+V4ZXNZdIPGLfsFTs3+qe5QFgGu9QToyGS9nxcubFdCu89M8jSBFgOr95uYm48pcA3G8u1Om6kXNzzJkRLS55ne0kTdjXZMUBCCwaQLq/dLPWG66pEWFF0NTGVdUABKHAASaIjB2YLgvpLQWGRcF/fT9K4PLcz8CuhGfBmEIQAACuyEgxaPUknd3d+5f6Yg0KOjfSBk1v5UGPrshSyRHbkFABKS6HHTD4eCYelcXc2FAelQ5eYm/JguzmPr45nStUwu4enx/R0k21hkbmz49OrY95LcxbZwlLg3Mib0PUybp/s9thdFZZamv4+iszFeDNW+WFnWQRHyfdHqJEvvnDo6pJdbMPDtGs/1rlMmeabUEGQ6yoD7OcJCIa38rZbMfYBxMbBtEg0A6gaU7QX+sP/XdcWm0cLXSWHRfHnDjAijCogx6D2vPLJ5j6SI7iVaR5Gg1Hrf/Fg1Vh1OHSVPjascMmNWnZqZJuZnOPiKYh19lSJ2xpIPZ5c1iTFrXWga7kfo1PojCyaaZ2VhBFl7fwZtlLl+7/mEhqLyPmzJ3Va+uLG9TNLs7CZa3pPHUNtf8jjbyxquPuxCAwHEIxLtrN10hYBLQfO84zYaSQgACcQKJPvy0bo2nk/euuU7Rida8OZJaCoF+vVRuGClCEgcCENgQAXXmUhCpJ0kcjIJZrp6S8jb7Xs+GACLqigTMxWnlNdfXr1+DF2Twp8SuAy3Oh020hbUQ7OCo9hcm6D9uqp27ppU+G4/vf/kNtfKOgF/qLOF4s/dLSjhOoHL/maX2ZyTSX1sFWNLfshm588ieCKip+I1n6tzY7LtKNEVzrKljoVGoGZhI/foiHCFwkOFgsB3qvdv9SplxcLDqW7jYrxrUvy3USxYZEpVvYzX+V6TL1i0dZI8fBFH2pT2G6iR9vwX7YsfdmvoxCZsEqPE+Ih3EdOfs/QOd/ZjBFbl2jhyT0rsjvU9RR9eBPMf5qQN5FxcXfnlFW/OwXJ/w81MOwvrYgmstwS391HKofo3rE5YRFZ6+Hqi3vi9qhSu8WSUgx73guBzlUyT9tJl7KhKI9HXdUxKsnDP7iGBjt5pqfoy8Y9XEdQhAYPcEErfAd89heQETJwDLMyIFCECgcQJakI65Dwwkz+izMEi5/1OumMxuatOuB/tF5goEIACBAxKQ2kdftJO6SarRxMHIpyQrE60OpLzVZpB/nTAEKhC4vb2N7/tIuy4dewVJXBbyr2+qW13kFgJN6VpbAJIug6bK/maWbInyfl0hxY+sWni689rIZlNQ6vhrFURu8Cc6q1yVYi4Gc2W0YjqseVeEv7+s/c5Tk4Gpc2NT26PvTmSHFjcnU3amQXl2kTImyHCQC+YRhoNBVkdYKTMODlY9FyFQlMDynSDDXtz0GOpPWcoV1f8UVz8XaSHVAfWvc2UGgQPWuHnkwllVKqZeuUlUZQWoo3J9BYo4S3WeV+8zSbAdR1ZvoM0Jv4Dir6l8usLLf3ZSWJrl+PGVOh1mX2bZqfcvuitqjSW6UN4sR7haYFI9miqDSWKnvF86nDApzSWRt9X8DjjyLqlcnoUABPZEoIR6ek980svSX26kP0tMCEBgNwS0/RBfkLqSyjdSTXWEubUmJxH1T1Y7GgQgAAEIQCALgRk24n6+sjJ58uSJhgM5J5LhqX+LMARKEzBtmAL3z6Xl6dI3FYZ1xOhy2ZautSaZ5XkFe0bZnZhG3Bs54Sc1trh/N5emopV2NufyKhRAZ5UL7BF0Vqx5c7UW0tE02LepDcYIk4+2if3HB+NnVwfJOmIwI/9iyiayH7+pMMNBruo4wnAwyOoIK2XGwcGq5yIEyhHIshMUsxdPsUaftIyczcI8SZ/X7m22nFt/kBrv16AO3zsbx3mtXZ4n9K4qHQ2TaqjdZ4Pkepzd0D7t5VeEWnNNXwUmtZTITz19O0+SeAuR3nmtSo8fudEkdeqCcx4f/yneLJ9GrnCKsxCXl/+auItLAqamuJ2Ruqnmx8i7pNXxLAQgsHUC8bnT1ktXU35zvVxTGPKCAATWIpC4rFOPMfUk/MIS7dvR1EI4PA4BCEBgNwRkeqIhxjQqjZdXWkqp4uUK5N69ezI0lKY3Hp+7EFhOwFTNSee5ipHThr6+0pSudXmTqJmCejnnr0r5ylg8+xZSionSJOVMyqJDm3TmEqAm53l5TcIyL4uDPHUEnZXZ4M2DSQdpDBTTJOB7AdAMZKpttz+mDOZl7uQOPhW/aLb/EpnGRcp7l+EgF88jDAeDrI6wUjb7AcbBwbbBRQjMJpCyKFPi8Z2gUXtxnT/zZySDUmp0z752HcxItp7x80bm7GcwWS76BKhxn4YL+6cwl0wH9aZoKiA1dx3DZSf/oQI6dCs/NL7+S92fTrXW6aZ0BsBvLX3yK06CRSA+CVMXWnkDxmfFm9VvLfOu+I3fTGFSZDM1RYgfS1CE7BbqKVINxmmn+THyDlYQFyEAgeMQ0PRY5/o0R4qv9Y4DZGpJxU3zKJ1HZYkxFR3xIbA/Alr5urPukdJpYajPoEUilLjFnkEJqqQJAQhAoEECGmKk6PgT/ZNdqaav8ikgs8i4ulLjmjS9stPF3XiDdb0bkczvhaqkS3TXS0DV2dRYIqF7th1dqxNpKwF/m1/nbbKf6lSfbKJQVzypsSly3OO+LAdubm4mpWkKuUoEdFYLsR9KZ8Wad2Fr4fGOgDptvy35Y0QiItNvV3z6nZhLEM2XObjV/SyR6WBGhS4yHCwEe6jhYIzV7lfKu+8HxmqW6xBYhUCunaC/x6RP+ehVTUWJZhIRo3DpIzSF2sH6c6w6KlynxuOQNZXBDiOOaN27Mte+uLjwZVCTzq5f89MPwuayzbSmDRLM+1PddXyiJnqr7L7wZmWsaMHMmNrUpMzcs1uoT5WwH3/15sfI268UrkAAAkcjIH1rfcvFo0GmvBCAwBEIpKw3Nfs19w6zs5KyzjchGkx/Q+4zB+XnIgQgAAEIpBPQDo7+OjW7NLcaJjQ2yW/RmJcB6TP1J+tDqV7liiU9I2JCIIVAyhanvh+bkhRxRGB1Xeu2akEefPwDnymK4qkFHOta/XRm+DnSS/Hw4UO9PoHCXybv6qtr7sr5BSkRRmdVgur+0mTNu786XatEgSnU1KmvhhVT/ZIy85lafM3V449s3V5cpWM4iFcxd7MQ2O5KmXEwSwMgEQikE8i1EzTqXzyYkQxKVnN0N/My5yKDReCiI0CNOxSDgRlKk8F0uFiCgDRQgbG4dhpqqqVkrR6oxoJiSlWqSV5wsebPlC5U55BqitTlxZuVkbnaWPpnf7N//0uN3CxLZTf2pjyrNz9GXrOOiAABCEAAAhCAAAQgYBLQ4te0BdFKQZ90qL8sNZV11T5daGIkAgQgAAEI1CeggUl2h9IXxb3VyvZF+2HyNa6t6PpCkuNeCch5imlWtbrycFvwwTWpvoJPfPhOtdIAACAASURBVJc4maD5vymSuXM0mIKsGNUhy4+4zNwvLy/VhysvXam5KzcoGBchUJ8Aa976zPeao79jOGNI9c8gDSIqcawrxbRAc/hBebgIAQhECGxopcw4GKlHbkEgO4GMO0HD9uKm7aOKpK2mmu6WTcu2lHVv9prYTYLUuFmV85QmZrJEWE5Amilfs9btgk89dLtQDF+AwaRWbz+aU5rmvCU8WAzS8C+uTsYXZgfhlMNkXTHTYyZiSTFVN61YEvPKFW3d5sfIm6seSQcCEIAABCAAAQgcmYA258wFqfisYiyufM09g3Xn5EduOZQdAhCAQFMEZCh5d3cX3wPSmCKPtlKnNCU5wmyXgPm9UBUtuwZ1u7hSJGdel0LJxfG//FPC4asyMk9ELLQdlAmg7BXevXunPly+V13RCEDgUARY8x6qussVVucn/S3UGTMQ39x8UM4SY43Z/uPT+0E5uQgBCPgE2l8pm/0AawS/QglDYAmBvDtBw/bi5nxCBaj8Vpu26WY3tAT67p+lxs0q5uyjiah+BLkrkBLKPy8r9ZZ2wStrpj5//uwv4QY5VO4wB2Uwl2QiWd/9M2/WYGXNvihnHinPyrY7u6sP7diZWZtviplC3gjrNj9G3ry1SWoQgAAEIAABCEDgmARSNhG1TDa1aoXomcq6FhbLhcpOshCAAAQgMImAvF1o68t0pqiPTEqfg6PxSWyJ3Cegxmaa0uopJip9dJEr6+paI4I1eEubSv4Xa0vY8KnUTMUbrHpE2h8BXrT91ekqJfKtHSTAVL94mtiYO7Alxhqz/aforFYBTqYQ2BCBxlfKZj/AkmpDjQ1RGyeQMqqm7wQN2IvLXjBFUXJyclKZVNzYMUXmygJvJTtq3KwpxjATUf0IarfqhfwXX11Eet+XUeAUo0/Tt3dGecaSSum0g+XoWFK5rvNm5SLp0pEVSPwDvl1Mc+LuEkwPaK1iRvaV4Gbk0hHWbX6MvKXrl/QhAAEIQAACEIDAEQjIx4y5I1j/TLUjL2M+UzzsihwuAhCAAAQgIAKyoTQ1NtJrSdcqsxiIQWA2gZQvbWq7IUXhOVuGnT1ovrk7K+/C4vjOxdWhFXKBZE7FqbWF9cjjEGDNSxvIRcAfF8zzk/1M/cf7d3VFHX6JWY253cxAM1gdXITADAJtrpQZB2dUJY9AYB6B7DtBA/biifaC9c0fTWNHVITzWhU1bnKLn1UwHydCdgJ62dUh+NourTd0scRSJy685kDmWkgpFNL3xWUL7qY04xTb9yDZJT9TRFqS/jGf1UQhoheQZ/Fy9iJKfEPM121+jLwbaiqICgEIQAACEIAABNokoH0CcwVXbvKfwsRcLK87J08pAnEgAAEIQKA+gS9fvph7T3JJIOWwhsL64pHjPgikqObMHcl9oMhVCuZ1k0j6jpASPxk6KX1FTtkxx4xvKlXiQyAgwJo3AMLP2QT8cSHFe2iQkakdKuFcPGWgacFAImDFTwhsl0CDK2XGwe02JyTfFoESO0ED9uIROzOfV/3Fv2mIpm0wX0LCiQSocROUqaE2UyBCRgLqCqWr9R0V66CtpkcZs0hPKuX1Mfuu9OyWxExpxjLBT1ndLRHDfzZFJD8+4UQC+k7Z3d2d3ORopO6an/6V8leux3XCgcV5h3Hd5pfSdUhO5lqJbZ5oEIAABCAAAQhA4GgE9L0acwdxXWNx1Yi5Z4CFytHaLeWFAAQgkEjg5uYmJaaGQkzGU0ARJyDw4cOH4MrgTyYqg1jGLq6rax2Tqtnrvi8kc1Y/rxTmVFxVVt8B07yy8BQEmiVgvmgMJc3WXVOCScPjy6NNXv+nGZaNhG81MRh/apqDiQQXaf8BEH5CoAKB1lbK9AMVKp0sIFBoJ2jAXtw/vhbh/vjx48jdErdMdYM5Eyoh1Q7SpMbNSsSThImoWoR3794F6jMZi6+4MZDiieThw4fV+EQyShQj0Yw1klH6Ld6sdFZTY0rV+/r1a1n/y0D8z58/+lf6Arken5pO3viyYs+b4JLU1m1+jLxL6o5nIQABCEAAAhCAAASeP38eh7C6sbjEY88gXkfchQAEIACBMQLae0p0gihF8VpuRMaE53r7BFJU+ipFfT8O7aOLSLiurjUiWJu3tKvVCaa+rpDRtulhDTPWNtsGUm2LAGvebdVXs9Jq6utmHfIFNlVO07m4G3SmphyPT/uP8+EuBEoQaG2lTD9QopZJEwIBgUI7QaG9eKJybRV3uaaxY1OGaEH9NfuTGk+pGvOsQkoixFlOQIdf37x546ej5dOKxuKSxJwDKU4j7SdR7ZhSIr8KloQbIbOkCDy7XQIrNj9G3u02GySHAAQgAAEIQAACLRDQQVDfJWEgklR2LRiL68xqRMhO5tPT00B4fkIAAhCAAAQ6Aum2Mto5C5wywhACcQKJCnBzRzKey9Hurqhr3SJq7WppR1t/id7uZ5TR9FeCvfgMqjwCAZ8Aa16fBuGFBOT/qxsX5AtsalLmQbjEc5hT8zUnVAw0U5ESHwIpBNpZKTMOptQXcSCwkEC5naC/A8nMcb2Lv8rK38zU3IgKCstPEaDGzWagrdZEQ1szKSLMJqDZhhYVfQ2XrujWWhWkxVtKiVY5YDMomCQxv8PQhzyY1PKLvFnLGZLCbALrNj9G3tkVx4NjBO7duzd2i+ubJqAPRGxafoSHQEYCdHQZYZLU1ntXfXQr4jtKE13NNp89e7Z6RZuTXuc9a3VRKwigI6Naa7emt+zLoyurf5YqqA5pg6UOaqFJB4LN/smINhsdD/YJbH1E65fIvyJ97+Xl5dXVlX9xLCwv44l62rEUuH4cAulNZa1Nhy3Wxbq61i0Sk8xFG1iK+Q5mfBttOYjdDgHWvO3UxT4kmTcumOeONEaXOKufMqHa00J+H22MUuyDQDsrZcbBoEWh/g2ApP/cn/o3vezxmEV3gkJ78URLwVUO1ms2Eydl2kHGHz/mXWrcrHfzoIKZAhEWEpCHGPmJ6W9kdsnqUOxaLsbNOVAn4Sod5iBzSZLST2oqU2LpGIjEmxUA4WdNAus2P0bemnVNXhCAAAQgAAEIQGBPBLT4DT665ZdOs9ybmxt9mdS/uFbYXC8fxEJl7PT7WvVi5hs5jWA+Wy6CWkviZ5rKyUDKEIBAfQLaGEu0F5emRcddTHOZ+kUgxwYJmFOUTuZ1lYcNcouLBK44n/p3zXauKptnmFi/LOQIgWYJmC/aQda8zVbQQQQzl/A4Fz9IS6CYhyLQyEqZcdC1OtS/DsWSAOrfgF7pnaDQXnzMIjMQyzTdDuLX+amvtNTJaE+5UON7qs1dlkXnUzUwRKyc9ZUldZTn5+f1i2/OgTqR2ukwEyXRFksFe/H69UWOCwl0Xkk01Op99Adc93q6wMKMdv84I+/uq5gCQgACEIAABCAAgRIEtDqW/9SxlOWuW0vUdsw+zPXyQfbOtXebeF50rGa5LgJqTjIDbc33OVUDAQhUIHB2dibdb0pG6m81sqyiIk4RjzjtEPj69WuKMBhAp1AiTrMEmIo3WzUIticCvGh7qs2NlkUe90yFA/biG61cxIZAnEALK2XGQVdHqH8diiUB1L8+vQo7QTPtxWXqpDMrvqwVwr512mB2WKoNYolfTLRaO3KNt+McOl6Vu7wrQ/DIdrgrsuJ8//69vhO1xNennSaUKEliuRz/eYFEYeYlzlNLCGjyoY0TNQP9SdHQGYgvSbDBZ9dtfgKbwkTRmGulgCIOBCAAAQhAAAIQOAKBzk/JWElbc7/RnTUdk7a7fpBTyolGaXFW3BUBcxccShCAwC4JSOubaC+u4ssaBnvxXTaDvIVKHFASHa/klW27qa2ra90ut3KSf/r0KZ74QY5uxiFwFwJLCLDmXUKPZ3MRMOfJOv9WyHwCO9FclUg6EJhHYPWVMuOgX3Gof30aS8KJq/UlWWzi2To7Qf+yF9cRtEQ0qqQG6wkNTmL1uWjUuEMRCdCuInCK3pKhZORD20HWmhLJyDW4WPpnotFnaTGyp19nQsOblb3iliSosxmqdy3vGxzcl5Rr7NkVmx8j71ilcB0CEIAABCAAAQhAYIyAVIQnJydjXhLkUUbz+bFnV7lubhzKG/oqgtXPFPOpXMzx85qLJOlAYFsEJtl/a6DkWwTbqt9VpE1U6TPuTKqdFXWtk+Q8SGTpn8cWDo4A9uIOBQEIzCPAmnceN57KS0AebeMJFnIunmKS8ezZs7hs3IUABJYQWH2lzDjoVx/qX5/GkjDLcNGrthP0l19V5gLSj9xgmKYztVKo8RRidO4plLLH0VeG043FlbuMXCs74lU3nb3UpRNM1NsmKs0XSsubtRDg8sfVhrWLJq9+9+7d04mLq6urgxiLC92KzY+Rd3nTJQUIQAACEIAABCBwNAKy5xhbpl1eXrZmLK7aMfcMjmOhUmh39mivgMqrcxEHLDVFhgAERGDS6z9JnwzeAxJI9+NwQDhLiryirnWJ2Ht91pyKazP9wYMHey0+5YJAHQLmi3acNW8d4OTSJ6BZzZimyEUupJGg/TvCBCCwIoF1V8r0A37VF+ps/SwOEp7UqvfKpNpO0L/sxe/u7rYLVK6J3r59u135V5GcGk/Bnmhim5IUcRIJyIA1OBGbMsRqPyDlPGuiDGY0cw3mUthcE6pjz7o5LK5CdxD48uWLTp1Kj39xcWHO5l15pUfWFE32KBpt9UVL+SP//v27xhH9/fnP34bqdEVRhcsh3VyAudbmqgyBIQABCEAAAhDYAQEtkMcOdr5//77ywelEnuYq4zh753KppaWTVlI4uUhsPEG0bh2qtWehj2gH2fETAhBokMCkIUNazTZHxgbBHlOkdL03BtCTWsiKutZJch4kMlPxg1Q0xVyXAC/auvzJXQSur6/jHDSLLnQ6iPYfJ89dCNQhsO5KmX7Ar2XUvz6NGWHUvw5azZ2gv12ukwLakZL330mPEHnTBKjxTVffhoTvvq0QmGLLMlW2rdI5yv9xvCzykVzNR8imjT7jGLm7YwJyKK73KHjFIuXVSkOWDScnJ3w4LEKp0C1G3kJgd5msjmzsslwUCgIQgIAjQEfnUBA4GgEp38b0791KuUEgWtebKw6pPhuUvJBIWkw16ANehZVgwVEEaeerKVUK0W4/WUa09usICVsjIK3UJJHk5uD169eTHiHycQig0j9OXR+5pGPLB8dkknWRe4oABCDgCLDmdSgIrEhASqF47inO+OIpjN1loBkjw3UI1CSw4kqZcbBf0ah/+0y4MpVA5Z2gf/kXTz9bP7VUxG+TADXeZr0cVip5B9fepL+vLBtxOeKSsbiYyDeMXNvG4ehZjrLEESXe1SQvMSbRtkJABgryxyaH4v4rNii83jspEfTqaRtbnsj1TmEsPghq3kVG3nnceAoCEIAABCAAAQgckIDM3YJPbzkINzc33UrZXWknYG4cmkv7dsqCJBCAAAQgsDoBqYsnySDFS81PUE6SjcgbIoDD7A1VFqL6BHT2z9Q/Yy/uEyMMgRkEWPPOgMYjeQmotw+Of/fTL6Q1Splps63crw6uQCA7gRVXyoyD2WuTBCFQfyfoX/bi6RVgrjbTkyLmJghQ45uopk0LqVmFzsD5LU1THFms+isK86SsCGg3vY7jLl/UTZMfFB5XK4NYNnpRNt+yFJf3fdNSXHYbest0WkBuyP1Xb6MF37rY++5ktl47yA8BCEAAAhCAAARKE+g+DdTPRdZL379/b9k/t7lngIVKv1q5AgEIQAACYwQePHgw1XI3RYc8lh3X900Abdu+65fSiYA5Fde+m/pVWEEAAksImC8aa94leHk2hcD19XU8WrlGSPuPk+cuBKoRWHGlTD9QrZbJ6CAEVtkJ+pe9+FS920EqZsfFpMZ3XLmbK1pwClZ2qzIWl5GrXxD9TFH3yzUy7rF9bjPCDx8+nPEUj7RGQC+Cjo8/f/7ctBSX4kBvnA6FFzpu3hqZFeVh5F0RPllDAAIQgAAEIACBrRDQKWh9GqgvbXesOlgp96Ote4U9g3X5kzsEIACB/RGY+qFtcyTaHyJKBAEIQKAjYHaA5SwIqQIIHIcAL9px6rrZkpr2EmdnZ4WEp/0XAkuyEJhBYK2VMv3AjMriEQiMEVhrJ+hf9uIYCI5Vz16vU+N7rdmtl0trGNmtDjo5kDGrucKRmxC5Ui4NId3oc4tuSwbhl0ZK+nkJyK24rEnMI+ZqyVIrKDIOxfPyH0uNkXeMDNchAAEIQAACEIAABDoCWg4PLmkHj1W3Bk1nVs3Tqi07R2+NJ/JAAAIQgIAISME1iYP8kuBMZBKx40Tet0r/OPVISSMEMN+JwOEWBLIQYM2bBSOJLCGgRhi44eunVu50EANNnzZXILAWgVVWyoyDa1U3+e6SwIo7Qf+yF0/Xldzd3e2yJo5WKGr8aDW+ifJeXl7qAE1EVN01m67WKu/evYsksvzWFo0+t2i5vrymjpmC2r/cips1rtMXmtPjU7xmIzG7LycMcy2HggAEIAABCEAAAhA4DoEfP34M+obRVt/Yseqm4Jgbh7J6b0pghIEABCAAgfYJpOtSXFnM8cjFJHAoAltU6R+qgijsQgJaSpg7AuUsCBcKz+MQ2AoBc47BmncrVbldOU3n4jIhLfRhOimmTG64JzMREQECuQisslJmHMxVfaQDgXV3gv5lL56uKzEXnNTrJghQ45uopkMJqRVOip23OQsRtDdv3qh7LUdvxvSrnDCkDAGfwKtXr9T+/SuD4ffv38fPZgw+xcWFBBh5FwLkcQhAAAIQgAAEILBjAjrMOWgs/vLlS30RaBMFN1frWKhsoh4REgIQgIAjIP2qxiBpkGQdonHKXa8ZSNelOKm+fv3qwgQg4Aikq/Tx4+CgEdgQAXMqLgtCPi27oQpF1DYJmC8aa942K25PUplfljY/1T6bBu1/Njoe3B+Bw66U6Qf215gp0SoEVt8J+pe9uFaJieoSdCWrNJfsmVLj2ZGS4GwC6nykx0/0c6yTqW/fvjXzkn9lM87sCOkHc9vpMBMlmfrlmtkMebAEAb1EHz9+NFO+ubmRWbkZjQjZCTDyZkdKghCAAAQgAAEIQGAfBDoVYd9Bg77B9eHDh62UkT2DrdQUckIAAhCIE9DmtxRH9+7de/LkiVSsL1680Ikm2W1LK1vf+0DippVfop8/f/o/CUOgI5Cu0ocYBLZIwLQgxIx1i9WKzK0RYM3bWo0cUB6zEWrqXgiLmTUDTSHyJNsOAVbK9APttEYk2S6BFnaC/mUvLpSJZoKo27bb7ALJqfEACD/XIiBj8UnfJ3r9+rX5SS/1VIpWrkSJexX9/f5yIsVTTpTEBBvPhbvpBDQPULN3f/qZ/uxgTO3kmUphPShj8dPT08EUuFiBACNvBchkAQEIQAACEIAABDZHQJtqfW2bPgqU8g2uRgqrFU2/CIFsrEQCIPyEAAQg0CABKVRlJj7oj+Dbt28yQJHRrbbJG5TciZSoBXXxCRyHwOZU+sepGkq6nADmO8sZkgIE4gRY88b5cLcCAX3zJ56Lpjrad47HmX2XgWY2Oh7cBwFWyoyD+2jJlGJ1Ai3sBP0dUJCXCKn8gov9n6jb+kw2eoUa32jF7U/sGb49Pn36pK2LOIqrqyt1tYU2pPX6mOsiiWful8eLkPEu/sUzwsyVVMqYm5iXnA4O7uQFj8vipNAbEWTEzzECjLxjZLgOAQgck4C+bq/RsJ350oZqQWf8NKaU2wDYEApEhcAOCGiK3l8aaOpe+qNASl+HtzuAb968Sfzk1xhwc4HM4eQxdFyHAAQg0A4BjQWmMwLN3qWV/f79+wyN7oySyq/51KcStaBTkyX+DggkqvRpQjuo66MVwbQgFBDcvk5tFeisphJz8feqs2LN66qYwFoEzEZYzrl4ykCzV001w8HsBr+n4YCVspqB2QWh+539svDgcQg0shMU2osnvr3oSnbTUqnx3VTlAQuiDQmZjJvLHkXQHsaDBw+yI0p0EtxOh5l41EdK8+ysSLA0Aa3SLy4uzFxevnxZ2uLElIEIjLy0AQhAAAIdAbki0FZl3z4SPpMIiKEU1pMeITIEINAaAU3R+9p2rXYXWm+nFFO5uHViorvNSLL9UgSRzfV7EJ+fEIAABCBQmYA+amEaizuRpELUlN79LBdYPkKVk42UN0cgUaXPkebN1SwCm1NxNf4S22R7JY/OKkvN7k9nZb5orHmztBwSiRBwZ/7H4iRuQY49Hrlutv9dnkpiOIg0ifRbOxgOWCl31W32A4yD6e8FMY9JoJ2doL+CCkgcxd1mUvA4PzdHgBrfXJUhsE9A2+dnZ2f+lX5Y/ZVsZPvXl1/Z1uuTvn+TWK7lAEkhI4GUybd21+SDPGOmJDWPQOIrxlxrHl6eggAENkRAn8XAWHx5fUlDx/i+HCMpQGBFAvqSaf8zQXWMxbVI9Oecy08Om3sGiTPhFauDrCEAAQgcmYDGBX1rIp2ABhGNYunxZ8f0R6vERGa4JE9MmWhbJ5A4G8FefOsVfUD5mYrnrXR0Vll47k9nxYuWpWGQyBICKzbCFbNeQmzhswwHCwF2j299OGCl7JrBMfsBV3wCEFhIoKmdoNBeXP56E701/PjxYyEIHm+BADXeQi0gwxICnz9/Np2CyC9OCTOaROVyI/7FE3XcOJlY0hrXelbNO6V+ZXSyloTk6xNg5PVpEIYABI5MwPSGcmQ4k8qO2f0kXESGQFMENJO/uroKRLq5uangWVyZBv3wQneD2jsxVyV7/TBxUIP8hAAEILBRAjMUR/0jT42UPXGTqxFpEaMmgUSV/oxTCjVLQV4Q6BNY13xHa4G+SJu+EqyVNl2WdYXfk86KNe+6bYncRUAGWuYURVuQhVitO9AUKpSZLMOBiSgxwqaHA1bKXS0zDia2dqJBYJBAaztBob24hE5Ul2y6Qx+sm8NepMYPW/W7KXjKFO3i4iL7KRftpqd81EkrtxaUZebOfdceEjuE3TSefRQkxfmT2urp6ek+yruDUiS+aMy1dlDXFAECEIgQwOdfBM6kW+bhyUmpERkCEKhGQIeftVANspOxeLV5uz/bTFnbBqIGP2tuHEq7eu8/f3UM64OS8hMCEIDAXgnI48bUoknt+eXLl6lPTY0/wxkHa42pkI8TXyr9xAVUCyr949QLJV1I4Pb21kxh+YR/MAuNApqYq9ctZ6E4mG/pi4wjuQgndrm5siuaDmveonhJPIWA2QgLdfWSLWWg2aWPAIaDlJaZEmfTwwEr5a6KzS4o0f4hpcGg+02hRJwNEWhwJ2jAXvzly5cpTDlKlUJpE3Go8U1UE0JGCGj58fbt20iE7taLFy/MOFMjJE56Em21p+Y+KX5ip312djYpWSKvTkDTZfM0uYRMsSlfvSwSQPplaZa7vx0bfzDyttDYkAECEFidQGJnuLqc7QvA/K39OkJCCPQJaKetv0StaSwukfxF4vJtm2p7BjLecqubGRs2/brgCgQgAAEIdAT8cSGdSQW1Z4riKxB4+bgWJMjPPRFIXEBVaNt7okpZ1iVgTsX11QWp3EsI6WbmemVSrAlLyFAiTXRWuagmdrm5siuajvmiJW4Zm0Ky5jURHTaCf+x/EEKuRthPvFr772e97hWGg1z8Nz0csFLumkG1foBxMNd7RzqNEGhzJ2jAXlx+jFK+1mdORxrhjhgmAWrcRESE9gm8fv3aPDKrXkvR8pYlcZEwbxKZV9SUTludfzVXdnlLd+TUEr/8W8H2esbuXb/ilIg0y+6vH2EfVxh591GPlAICEFhIQEf+NEeSohBjjnkkxU30vn//XmjTd55UPAUBCKQQ0MevTk5OgpjqEisvxzTrdjL05XG3EgPV9gx0XNwtPRhBEmuHaBCAAARSCLjeNSWyi+OPJu5i3sAM/+KmojivhKS2LQKJKn1zbrOtUiPtvgmYzbWQBaHWNf7G054m5+isFr4yu9RZVXvRWPMubH47ftyceC/X7YzRq9b+xwRY6zrDwULy+xgOWCl3zaBaP8A4uPC94/GmCDS7E/T3ICapS66urgZvuYtmX+Bilg4IroTRp0AqGMOVLsta6VPja5En34wE1A9oxhmfrqlnkws3zexz5SvrHG0/+BqxwZTNCINP5b2YYrOeqCvPKxipLSEQKGTHktr0md2xQm39OiPv1msQ+SEAgSwENCvTR7iyJEUiEIAABLZCQC5Sgg08HdzVejbjQjURhb9QXWhXp0KZ25a5CuhrLFnDJtY10SAAAQiUI1DhE+3mENMvXTDU9iNw5cgEpNLXPoLZrlLU6UfGSNmbImBu2ReyF/dn5lrUPHjwoCksC4VBZ7UQ4M4eZ827swrdaHHM2Uuh3l641hpoWqgphoMWamGLMuxspcw4uMVGiMyrE2h5J2jAv7h4JW63fPnyZXW4EkC6v4uLC9mAZvcc3ELp6shAjdfhTC5FCUgVleJouf/J74VSpbw+5iJqoQzm4xqH4pb0XQopZTHzIkJNAolNq5yCoGZhd5ZX4uvGXGtn9U5xIAABCEAAAhA4OIFOReivztYyFtfRU78uZDXl/5waNg2qci1J3r1758uWOKn2HyEMAQhAAAJ5CSwcQVKEMS1jgkQk0s5sFoMC8nM5gZQphH+ybnmOpACBcgRSFMi5ZuNBKT59+uSuZN96cykTgEALBFjztlALyGDOigvNgW9vb+PwpdrK5SMgnhF3IbAhAjtbKTMObqjtIWojBBrfCRq2F9fx+hRfpIlmakVrQu7o3DZbC/IULWy5xKnxcmxJuSYBfWTAVPVqKfXq1auMUik1rYLiCSpTDQbxOEXvpnSP0hiqKygqxrYSr3DoM/ic7oxlfOK+RQVd7botfFtNq5OWkXeLtYbMEIAABCAAAQhAYCEBLbv87T2tJaVtX2VTLVgkLlwMBqn1KeWyUNEHSV3iWv7PWEO5xwlAAAIQgEBAwNRwBvG7nwu/UDGYZnDRHzqDW4M/KwG2gQAAIABJREFUU/a2Bh/k4nEIpDifUsMLztcdhw8l3RYBcyqu7n3hbH8QiL9Brwjm3txgIlyEwFYImC8aa96tVOWO5SxnnFqt/e+4dijapgmwUlb1VesH0P1u+mVBeJ9A4ztBw/biKsCbN2/8YgyGU1z5Dj6Y8aIvQ7k5UEaBm02KGm+2ahBsEoEPHz6YXYH6DWmyJiUbj+zPWsZimlOosQezXPfdPIwlmFKKsWd3ed2c+gfW3jMguPNOM57tHklsVxWsKMxDpbPLuOMHGXl3XLkUDQIQgAAEIAABCPQJnJ6e+gc+teLQLLqE6UY/6/6V6+trd9FcRLuYYwG/XINxsuyda73vr6EuLy8H8+IiBCAAAQjMIzBjONAjpQcyeSjwO/+UolXwm5AiBnEaJ5AykUhUvTZeUsRrk4A6N+1S6eM5+ktxEB4phdlQ9ZnuyOOzbwUb9Kscgp0tPA9CYCoB1rxTiRG/PoEZk/lEIc2BJovOJ1EYokGgPoEZL9f+VsqMg/UbHjlumkD7O0Gj9uJa15njuvR0CxexC2tXh/v92Ykp8MLs9v04Nb7v+j1U6VJso+XqIKM75BQX477urH51+KYAg7mr/0SdF5Ax/YtP3awK0g9+mubpQfzuZ4rN+ryUB7OLXDQXCZFnD3uLkfewVU/BIQABCEAAAhA4IAEtG30V1rrG4uLvC7PcNayf2mDlZllvXl1ducS1qC9toejyIgABCEDgIARmbK9UcD8x1UOBNuazDDoHqfQjFzPFj4OpVD8yQMo+m8Dt7a26Ke0+6HCL2qH+nj9/LocvKW7v+5lqn8vUzC+f7Q/m6y8BUg5g9BPhCgQ2RMBv8INiZ5l+sOYdZDvjooyI3JkcBfbxwRDTsKHcdrDZ/mesI2ZUK49AYC0CM1r4/lbKZj/AOLhW+yTfBglsYido1F5cQN+/f29iXdcCMsgdvxFmfcUjUONxPtzdCgHNRcwv38nSN2+PYc75NIUyF3KFCMsHm5lyyutvJrKzCOXW1Q6Ub+1tmqe7p/xAis36jDOvfhaJ4am7d4nJ7j5ayqsXzHYqMwlyz9tzVi4L2UEAAhCAAAQgAIG1CMj4w59WaYr+8+fPFc2dA+8PC5cM5s5rFgsVLWwFzdWguQZ3MQlAAAIQgEAigakOaLVrfn5+npj47GjmtnSQsqkWDuLz87AEZJ5rTifU/Mx5TiGAa+VbqDgk6wjIdECdbd/CW3p+2YnKC52LmRhIcZ80tXtPyVpm7i6aVhMql/tJAAL7I2D2yax526l0qTtkJ/DkyRN3JkcB/VQHq+M67cg5QxLzU9LzNppNSUxu2k9fUcFlyk8ECCwnMHUqtb+VMuPg8lZECschsJWdoJi9uMZ180CwjtebXUOhWpflpX/I8uzszJwkFZJkN8lS47upSgoiVa9p7Cttr770l4uV1GGmOsC3D8iVb0o6Zr7q6lnI9UmaNhO+sUL/8ZQrvl7YzC4lwRXjTN29W1HUprJm5G2qOhAGAhCAAAQgAAEIlCAgQ2dff6WZvw5brqvCChaJU7c9Akr+uia41f2c4YYnSEc6QN8kRbaA6wIMxOMnBCAAgX0QmNRdK3Jw+qgQhKkaJ+zFC1XELpPVPq65iRDMmqpxWCvfagU8ZkY6YxOvWfV4Kd5/fHopXvDNrSs/wZSwbAf9gphHL1LSJA4EWibAmrfl2vFlUzerLzYM1pc6WKk+MhoG+Pk2EjZnNfPkNA8mTVpEzJOBpyCwLoFJjXyXK+XBftWvlEmI/AddGN2vQ0Fg0wQ2tBMUsxdXHWjOZFqwXVxcrFJbwfrT3zdaRZ59ZEqN76MeKYV2jn111RgQ9RsZT7yY66Wg1xqTKu91ae7iEzitHve9PJ7NM8VmYqHPeN8nd3alrSt4ig9yF3leQBuEFXKZJ1v7TzHytl9HSAgBCEAAAhCAAARmE9CHj329WQvG4loFB2YlCxcj/neTBkGlrK0GH3QXtXh3Kw6tYVdZXDthCEAAAhDYKwEpVBN3edUP1zEWl+YtrtgM6kJOMThQFDDhZ5yAuYlgRoinP++uWv4q+c6TlqcSCUgJHEzCBx/0D5oORvAvqqmkHKrJ7nHW35HXAqfCtyb8UhOGQH0CrHnrM5+Ro/ois5tV96XTYjMSb+SRQhbh8dKZc5LEFUQ8F+5CoGUCrJQZB1tun8jWDoFt7QQZ9uLCalpAai1qfoUke/VoDeyvmeVcXF+WyZ7LMROkxo9Z7/srtZaFKesTnTPOVXb5CY5vWmt7e6pziOWymT51UvSJy8XYYgrmcSkVaqGLcf/xeSYUFYRMqTtTWZCSSBfHX29kV2Sni1E5JiNvZeBkBwEIQAACEIAABOoQkC2dPnzs8pJZ9lqexWUjLt2dVJbaGe0vPRZ+b8pf17jC+oGF9uiB/0KtPrAF9PEShgAEIJCRQESRKPMU6Vql/JTqppqdjakw8cuOUwyfBuFEAtpE0PZiJLJU+tUavBPDPynnLvYDvh61f5crTRHQprZvYx2RzZxa+8/GN6RczLyTZ61x/E2l9+/fu4wIQGCvBMwXkzXv6lWv/XfTWLwTUiZG0o2sLvA8Afr6HD8dd8zev7gwrFmQmWyKPcZCMXgcAqsTOPhKmXFw9RaIAO0T2NxO0N8mU9lha8EZX8dq9yujj15TJEXw99v0M6OlWkru+45Dje+7fg9VOimqnjx5Ei+yJjdSCudaGWrVJE2ZrywLcpdjOXVfedVzQRb+T5Ur7oNH3TuHbXxifljVJBVPHKDqeglAP/F56iQ9ZU7QVSiN0QtNQHwyQbjvnjCIMOmnr3dY5aD8JGlzRWbkzUWSdCAAAQhAAAIQgEA7BDRP7p9PDtRZeaV1NkNuUq0rLjyWV8oZ1LFnu+vmOU8zQjx9f0tG25BawsfjcxcCEIAABGYTUB+rccHXNUk5o5/VlJmB5JP2fRLtJoMs+AkBqdClOPWbfcBEhmXaIa32FmibeVLLD6TlZ5sECnVQqzQV/+tJOm5xenraJnOkgkBGAuaS1owQF4Y1b5xPyt24LVOQgoBvVLEQV+A4pVBQ3tk/pdfyPXgOpqPFQrkN6MEcuQiBVQgcfKVsDnNmhHitMQ7G+XC3fQJb3Amy7cXFXRaQcoAUOZMnTcqrV6+q+c1VRr45ZvaPDJpzKTNCrsZqZmRGmCfJoWrc3Dqdx5CnAgImZ/lXyK5y1fpEcwtTZabOTb2KOrFA5nk/5fZGp3sj+mXZB0jnOy/xSU8JqT+16j+rjXa97P3rWa6YNZ4ll9KJCJFv0t3PToPRbIZ+M5i9nJaEkdHZCaw4s+V0iYwFnBZGxutq/JE3LqVV+ONaXPExJo+up2QUeXyVW4caeVchTKYQgAAEIAABCECgJgGpCPtun+KLi5ri+XnNnnW7RMxznksW+5on+9zwX+iwE4AABCBQiICMGv3TTdKxSPtU/wOzKp0y9YeAeHklZC7tbjwj7u6SQKfSjxStpkrffwEjIulWNRVotYzi5d303RQd/tQCalerftXIWMptfmkVENkLmFoc4kOgZQKseVuuHcmm/dZJ/aEiv3v3rty2aTlcmvFGOl7XP+cSIGVOIpFyZUc6EGicwJFXyoyDjTdOxFuXwEZ3gv5KpKYT9nHXp5qa5HLQGxdJWkL/7LKk0nwu/gh3ZxA4To37tomDoCYtMAZT4KIImJwLUUp026BexTfeXSKMNsJvbm4icyZZGNfptbSKi7RedZ65ijyIy6zxiGyDCa5y0VwJ+4eXpkroL+nNjMYST3xw0td7x/IavK5B2Sm79brFbU109mwwEf+ivxEYT81/KghvtPkdZ+QN6oufEIAABCAAAQhAYGcEdHZXnsU3seQR+bi6L6VqFrqQiWShGbLvy0rG4ritiuDiFgQgAIEsBGQLGJh9SFezij2N81CQUi4OFKVQIs4YAX36L64+lRK4jsOsuEo/kD+7WViQvvu5UV2rk7+FQHplBT3wmPBacfidZFyRrshj6Uy6rrfA7QXoQb01S86FTsqayBBYlwBr3nX5m7nP2KtNtB8ws64cIT5GpI81KWIHp/fHHomLNPYU1yGwRQJHXikzDm6xxSJzHQLb3QlKtRcXR8204gtOKTJK+5mQVb4/55BF5oz5n9kmzLmUGcHMIjGCmZEZITGjwWgHqXFzB7co5EHyu7y4FmepqxI3v7Wdn6sH0wZ2vGuSIq/0ARut4iIyqDOP3M3SAteq8SzCu0S0VWC2n9lV6VeBvtvoMp0UUAtPeVYbe4WOBziDdYHSpyf9MbpfEIlh6qZ9m/J4av303ZXtNj+1ioPMtVxlEYAABCAAAQhAAAL7I6B57IY0CfH5Z0rtxBdNkdPU8cSlA3TLDcXUwgfHsXFi3IUABCCQi0Df9lqnd+oYy7oiSE/rq87c9cGAbBY5UDRIhovpBGT/ETcdk8eZXNsHY1JpqpPe7JVItQnndnWtY6grX9e0Nj3HFG2/UlNz9etF3WBEl+6r3NMlCWKq/fve3CSntgOCOPyEwF4JsOZtvGZnDIjqQgttmxZlpU3hSG+vQk0acSKiBqf3IzEj8kSe4hYENkrgsCtlxsGNtljErkBguztBE+zFNf/QkjK+jaSP7ZbTmGh+o/SDBbCkyl7BvnPTwcTNCINPzbhoZmRGmJGpe+QgNW4qSswIjhiBCAEToxkhknj8VrzX8p9VD5NrcSg743iJih6wkbG474PNL6PCAiIP6CU6Tz+jePEV04zgp7Zi2PfSMShGfCNh8BFdlI95N5zJfmKJajVRAF+ZOybV1OsS22lhOh88avlxc5D4noemEA6LGursrT6zdZkRpqLIFf8gI28uXKQDAQhAAAIQgAAEGiSgSXJRXU32ImshvDBNzdsj6243w5+US+eZwz2ibYnZJ3VdIgQgAAEIQCCRgDr2Ts/jx5dmqc4nE7tM/SNDvhj9sDRjsvTtX+cKBKYSkFL98vIy8pR2gnOZYfVzUe7+5yhTjIalmC23IetLaKpSzQh+aoQjBKRaTzkhqXr3N4Bevnwptbz+HUt5+fJELd+3CGRyPoaa63slwJq38Zqdp3bwP5jQeAF98SK9vaJlKZSMJRKn4hq2Zu/k+oUiDIGtEDjsSplxcCtNFDkrE9j2TtCfiX/67lj87IjoyxJxYqp2dKkbAhM0KW7sx6bH6GtCB9vT9+/fp6c97YlGJNl3jSeqsaR0nlZ5xP43gRTO6lj+/VC2X5F968G3O2N1q6MIOq4gR73m2cr5fwnFldrirJf6/+KW+j+lxoUiI+pSJflPuuaop/JOFcBvGDqKOvXxIH680l2rywvcVxD7KceF0VOB8P5PX83hp+nHMcM7aH77HnnNGiQCBCAAAQhAAAIQ2C6BFMseNz9vJJCFdnwVMDULzYf9hbxWTxWWsVOF3EH8/lJX2HdQLooAAQjkIjDYt+tirvQj6QxmPThuSpUUSYdbEJhBIN78NC0psTnoK0XV1Lu9ksE2H1yM61pnFL//yA50rf1C1b8SVNzYz5TtdU2M/c0Ff6rcn911GS2c46kN+DkqNSbn9ZsQOa5OID46TBWPNe9UYvH481Qx6tniyTZ711eYBAPKwg5fRdZIFKQZ+SnyzVJCMAiUIzA4IuhiuRxdyoNZD76k2VfK8aydhIkBxsFEUMuj9RcIy0eK5VLtI4V504/BF7baRZ/8//g/0sO+ldig3Hl7w/5nHfKm7woeLHoHi9Zd1EtVdD3cjiQdnF3WuPR6kfl0UPuzLRdd6zpsIJ1zife633sENTv4Uy+43sEsVRbMdfrZZWxayiv+qlZQHwtaeo2LRsbiZ6mvwUTUGPoV519Rgxl8cOyivwGQSx8Rr3onba4jCv7sJ2hXaocuu8HAmNZbLcePr59jACPX99T8zDrN22f2e8u86UdqjVsQgAAEIAABCEBgHwQ0ffIntJsI51qPBJP5oOyT5vb9RXSu5fk+mlnGUrBhkBEmSUFgrwR8/Y/r26WvmNSxT4WT6EZH8mChMpUt8RMJSGXtGnw/oOlT3lcg0AG6zcd+1oNX9CJo+pRYtKnRVFI20aZCG4yfgjHRrUzQYPypcmQjw482KOHYxcBwUO2/XHsbk4HrEGiBgPrDwU64uzhpXGDNm71C+9tbkcryb220Qwt6Zr9ECo9twqZgn0oyceRKyZo4ENgWgQOulBkHt9VEnbSofx2KvIEd7ATNtBcXx7jGRHMRNbtJk+PButEKtt988xowaSKoXDSbGezTgwmW/1OrYtn8SX2px7PMJtuRZLAu9lHjHWTV2tTqVtWrxvWUOGierbadpdIHUe/g4mzO0prpBV9OWALMq2X/HVfn01X38rqOt7csvaWgqYn68gdhlaVc05pd41t5s8wOMB1vsNhOfzBefaqC/nAZtIHup16NeFLxuxryfO22Mu3HN6dH/emB5PeTnTTQ77j5mQ0vS+9RYa7VbyRcgQAEIAABCEAAAjsjEMzzB6fiDV6UuUmuiogse9N3KzU1DRa2C9cvuUq3y3T6S0gtynZZUgoFAQgsITDWvReyDtGQkThcZveXtoQSz+6PgKlsz/IK9HPR6CxVZ8cz8V3oomlSJ0WiEly+dbVjXeuKDTWu5tUEWHWXIl5gLN5vh2Oa+UE1vpljX+y+Yt9MhAgQ2A2BsUmR+uHEV1goWPOWaA8auSYNmi6yqqOEPBXS9B2TueJ0gdnr+mAECZQzQS7dTwaFCnVNFs0SGBsU+tOzLEXQQDP4GvYvllspjxVZMjAOZqnlEomg/i1BVa95/9Vr/0qwEzTfXlxM+zPafvnVGTntxqRq0PRisLtZ0r0Gs5y+tHmvRPrEdiSZVCnbqnHtKeat0MTUyg3AkyqrWuSanLUyMcsVWSAl1mA8WtCHmvK4CCYoST5vWaUXM9ASBkUQt4wrXrMgQe65fq7+Zg0OSX7ppDx11T0WCOjNbk5j6cdbgpN2NsxAQSylw9gQ7xt/u3z9gMbBrlmq2Wtk9/UOEV1GANBPsGh4NrGxmkq/vq2RN71cxIQABCAAAQjsiYDGa81nNL3RjFHzMengNJ/RnwL6qT/NJRRBKoKxudOeaByzLJrTFp2Olks840Q3AiExl76uLKJYO2ZLy1tqNgzy8txfaoxu+6vT2SXq98/dwKRuRIqa2cn2H0xX+6Ro4frpcwUCkwho6t4fK/1ZmSb/s6f3erCvbdYVX0I/ryXhyKZq+ku3RID+s4mTQ5/G1sOq8T4HXVEbi1SQX2qloKWln4g6Zz+CCwfR3CNj8d2DfkDTAC1p3bMK5N1m8vMiDIGtEGDN23JN9UdVvwcbCyf2wG0WfKy3V2GDGYUpf7/PV+KCM8atu55itmFmTQQIbJrA0VbKjINbbK79Ja0m+VssSDsyR16E+Li5+t1gGb7IXryrj7FO0C+qJiWJezxa8Wry0W+ySk1zjsRExhpKiqi+2AvDEWnbkWSMVeR6ivAt1Phaqq6pU/AI6k3cqszZZKI+buGbG39cvZMpw1iEQS1wkF36u6NcxnpLP029sGPyzLteucZdWVp4syJr705OCan5wSBY1X7QODWo6eJg5CUXzQV8J6omgqrKxIwkp/bhJLCrDgVEI/K4lAt+5ElhPTuW8mGb31ZG3rGK4zoEIAABCEBgfwQ0Y9EEaVB3EZ/5aBqmaWFEXbA/VkcoUcpsLd4w1rqr5UPGCopM18cWSl3uehB7lIwVkZhUvwdjwyAR3Y6jMbrtuHIXFi3Sw6vrWD6a9PVmYyPj8k2ihSh4/GgEAvcZ/ZapeeAkHa8mRYGWuEuzfwqin9e8K5E3NPJqz8sr8akWVP31W3KftiZjEU24L6GeDZTzakV+BD+sBtmf5nVVk7JbJJFUQUFVqquf1M59eQhDYE8E+i+ye1lY865b0eqjgn7SVU0kkNIrrluueO5jvb2KrD3clH5b7bbf53dDzOB0xYd5zNE8XiPcPSCByLiwy5VypLyMg222//5Igfp3YU3tZicog724UOrNN63oNHvQLE3RpPVQJ6IFp57SnwLaKJXCQnMOtUt/kuGHNeFImdPE67VytUU2gNuRJE5s7K4qrv0aj4xVftPKHj7a5Lgy57E26a6bq5eFNa4B1eU1L6CeIdLXOfH0iqmj6PeWuqLr/XHdPegCSkGv6jwhI09VrnFXnEberJQGJlE1qHXDnP4VscGndCvCecktDZcpXbTYqimqOY1JonRUEBXH1YIL6ClTQjV1Fz8xoHnCmDBddkdufpsYec1WQQQIQAACEIDA1glogiSdxowtqMHpkGaJ8cnP1nEdR/7BOfNgpbd2MXsLHLOpGpzqa4qr+P0Fsha8y3WAx2l+s0vaVyyoLmanxoObJsDotunqqya8Ou1+v+GPaxoNIxsiETnTJ1fSdzFAREhyqxABNX5zsqfGKb2lYo7JoEnX4LRHL5HerMEpmf9+LQljLz5WKfWvS6ner0o1HtXRYOemi7rV73vVlkzhxzYIlJraav9xtV7lNfiU1q39+FyBwGEJ6AXsv8i6wpp39SahwTRFX+fv2Kbsda5errgAg/1210RFQwUcnJyMjS960A0xfV1N0PIjE4y4zNyFwM4I6C3rz9b892VnK2XGwW014H7jRP27sAZN5YD/+jcVDtQOeezFO5pKOjIjmU1BzTcQenblDS7FZwtmPhhRj7YjyWyYerDxGj+yWeGSap36bGXOpnj+Ms98SWdEUI9kypASQf1Df2yeIc/gIxqicnWb/bJUrnFXQBWqL8wqV1R35iLZiT0WiAwQuQqlLCYNyiqU4ouz/lXjHNOqTBqUJcNYOn0ySnlQbeEDofk1PvL6lUUYAhCAAAQgsDMC2koptNbQLKjC5HBn1dFacSZNvPsz4RWvDBqmLMSrLcOxEmnRoRWH/iIrjh3s1y4EWO1x1UJQU2wYVIPfTkaMbu3UxVYkUSdvqno0LKoz1/QmPspIyaPJlZla11MpGiYpW2kke5UzUSmntqoRttOyas6jQESTHG/YwTA9+2fk3UHXWr+5RqbKfuMZazmKo1pLFHvMmqdrS2qo/5mYx2bmk7JLlIpoENgBgciLzJp33fqNW22q3+t2Id2QqrnougJnyT3SILuSduNL1+drfNFPR8AP6JbbpVXAvzUYdpGzlIJEILB1AnoTx14u9wbpLdvHSjnS7TAOttaSUf9mrxG9yO6l3lYg0NHltBfvKGtmkK7mi7MT5bybpu1YabcjyfJ3o9kaR9W1vHJTUqjM2RSpkA2H66w0oJoypEeQljlXhykJNQdV31J6eVa5xh15rWPTwVaImTLpd8L7AaePqCCkslB7UKsw1ye+hGNhze9V6qlia9qhuhtLs7su8RJTpvl1/Jsdeac2D+JDYCoBNX4NneoK1Glo00v9m4ZRLRnUtaqP6vo6/QwWPFNzIT4EIACBPoH4RrumNOqI1COpX1JM9VHqqfTX9VSaC+lufDqku+q+1MX1s+bKJgio+swqbjCChs5CeNWYNTRPLbIwll7PFirvRpPtd02qtY2WBbHnEWB0m8eNp7Tg0pwnvZNX36IeXn+dkUq3fEt/XDGVHdgh0AiBXEq5FHXopNckEjmid9WaJfJguVutqforty61InWJM/CK21SVl6bl/SlfYtaaJ1QmQ3YQ2BAB1rwtV5bsi6Sjc0oJBdR/+kZHrhvczXiUshXrSt0PCJHPR5WryUM/mn+lnEKp5aaFbBCIEzjUSplxMN4Y2rnbXwuoz29HvC1KMm8p54+hq4T7A/c90S8kypcvX66vr//555+fP39OykLtVXw1jXv8+PGkB4m8LoHd1/ivX7/6hDXqBxcfPnz44MGD4CI/IRAn8PnzZ/WWMzpMJdv1mS9evHj27Fk8lzbvbvrN+vDhg2pNg10KW829pGM9Pz9PiZw9zu3trUTVHsC3b9+mJi6NiQbl09PTqQ+6+D9+/BAl5a4pwe/fv7vrAtJtFi5J2WUxL7Dp5qci737knVetPLVpAuou1FF0fYX+1UTLhdPLpc729evX6fGJCQEIQCBCQJMozVjcBMaPqXm4JuGaKaXoLjTr6CZj+ncwtS5lmUO9e/fOz4UwBLZLQOvcN2/eaCg3i6Dlhv42uqQ1S9dsBAEPlodao2ky1qzACJaRAKNbRpiHTUpzG628Pn78GJnYLISj3SyNDhpKULYvJMnjJQh0+nxpOye9AmrV3QoiRR167969RMmVrLal3L8a0P2fJycn1V6iretaE4FniaaxWL1ofHnoMtKqU53h7Nlyl1fiLobWuep71VCrNRtXTAIQ2BwB1rybq7JOYDfCqndVJW60FH2xNQprcq6/FD1M97h0nlJF9qcl2suOjxo7Q9eHyRUIzCZwqJUy4+DsdlLtQdS/1VBvLqOC9uKOhTpErXg1L9ERk87gQ5YfnQ6l018optafUmFIbaFJCUtQh26jAWp8oxWH2C0QiLw+Es/pfNVbqs9Uz1lT29sCn2ZlkNmuNtq7Ya4b6TpRVWWqo86WaLY+N3uppSB2g/LguCyx3aBcQmy1c8b6vNUa6TqYa+VFTWrlCMg46fnz5+qUlmch7xevXr1ang4pQAACEJDptnblAw4aW3VRO+iz5zM6c3h1dTXW42kaJruTEnOwoCD8hEAdAt3ZUSkG3TGwboKqf6UD1F9/Y7KOYOTChsFh2wCj22GrvlDBtUOsqUvcoGRq1p21Isu6qdyIvwoBTXU6tbD+1Qy/czDkb4BqztPphzXtSTlo6koha7Zu1qQFgps+dYbguuIswmevSlxGBNYl4HYW1ISC3XN1hmo2GU23lZem5a6tdg21a2DzWum66MgdAo0QYM3bSEUkiqHdNI2hXWQp96SjS3xwQ9Hc5KQ7lRQMLur2OwODiIMzZ1I/VmrN/yOPjz3FdQgcisBxVsqMgy03bNS/LdfOurLVsBdft4TkDgEIQAACEIAABCAAAQg0TkC2YlJfZhFSH/adtAWbJVMSgQAE9keg3y/JSkOW4rm+YDBorucv4agBAAAgAElEQVQwsu/iUBCAAAQKEWDDoBDYxpNldGu8gjYtnrbDtabT39ihuHjpOptauSrMaBkZz5G7EIAABCAAAQhAAAJHIyC7xidPnnSl5it/g7Wvw0Xy7DN4y12UDTon1hwNAhCIE2ClHOfD3aIEUP8WxbvpxLEX33T1ITwEIAABCEAAAhCAAAT2QEDqxUkfcR4rs4wM5CNk7C7XIQABCKQQUDciL25yuuZHlvWSvuiady9kMCOXKbtWDgUBCECgBAE2DEpQbTnNwUGH0a3lKtuubGps+gRf579WtuP6k0GJiuNWfM5Tsrwb6q9zasuh3+3WOJJDAAIQgAAEIACBrRDQF5g1+eykRfM2WGv6yI9UoIO3uovSmsqmPBKBWxCAwCABVsqDWLhYlADq36J4N53435uWHuEhAAEIQAACEIAABCAAgR0Q0FcgnfXAkuJIWbnkcZ6FAAQgIL2t9o1k2ORQyKRJ2yQlvrIq63NtU41tw1xdXalj3OWHcR1bAhCAAAQgUIcAo1sdzuTSEdAMR57s9QcQCEAAAhCAAAQgAAEINEWgO8fYiaSDi03J1ogw+uZhXBKdOo5H4C4EIDBIgJXyIBYuQgACqxD4a5VcyRQCEIAABCAAAQhAAAIQgIAj8P79+yz6WezFHVICEIDAPALqRnxjcXVN+lnCWNyJJ4vwly9fup9+QHbqr1+/9q8QhgAEIAABCMwgwOg2AxqPQAACEIAABCAAAQhAAAI7I+B/TjDLfsTO+MhxuOnWR54vdlZqigMBCEAAAhA4GgH8ix+txikvBCAAAQhAAAIQgAAEmiMg53M/fvxwYskDosLy9iHtpD5l/s9//kxNpR7BXtwxJAABCMwgILtwf9/o6dOn6n7k+WNGUpMe6ZyID37sVV7GldS7d+8mJUhkCEAAAhCAgCPA6OZQEIAABCAAAQhAAAIQgAAEjkwgcBJxZBSDZb++vh687i6O+bxwEQhAAAIQgAAEINA+gXt//vxpX0okhAAEIAABCEAAAhCAAASOTEAW5HL4ETcZv3//fmdofmRQlB0CEJhNQEbbFxcX7vFqxuIux2fPnvnW6u66AvoUbFEf535ehCEAgYMQ6Pc5mmv55/cOwmH3xWR0230VU0AIQAACEIAABCAAAQhAIJGAvxDGUKoPTV4z4lswcu4jhv0HuQIBCEAAAg0S8Ee9TjzUvw1W0yoi/bVKrmQKAQhAAAIQgAAEIAABCEAgnYA0lScnJ/H4OBeP8+EuBCAQISATSd9YXFqzOp7FfZGUo869+Fdc+MWLFxhxOhoEIAABCEAgkQCjWyIookEAAhCAAAQgAAEIQAACRyDgPDWwldCvbh02jhuLCxrG4n1uXIEABCAAAQhsjgD24purMgSGAAQgAAEIQAACEIDAEQnc3d3Fi42SN86HuxCAQISADLL9uzc3Nzqm4l+pEFaOHz9+HMvo+fPnY7e4DgEIQAACEBgkwOg2iIWLEIAABCAAAQhAAAIQgMABCdze3rpS67uCLtxyQDbcp6en0hneu3dP/yr8+fPnQgJH1JJdjm/fvi2UNclCAAIQgAAEIFCTAPbiNWmTFwQgAAEIQAACEIAABCAwk8DPnz/jT2IvHufDXQhAYIzAu3fvnHshxXn//v3jx4/HIhe9fn5+PtaVqQ98/fp10dxJHAIQOBSBhw8fBuUd+8RBEI2fWyHA6LaVmkJOCEAAAhCAAAQgAAEIQKACgU+fPrlcxvRvLsLqAVmKy0Zcn0PUBwk7t9/6V2GdCpbe8tevX3kllDG9rx3tJy5iOBfvY+EKBCAAgZYJoP5tuXbWlQ178XX5kzsEIAABCEAAAhCAAAQgYBOQAjT+MURZOFW275QK9dWrV51vD2Wt8I8fP+ySEAMCEGiMgLqXN2/eOKG0+aHX2f2sH4i46rm6uqKfqV8j5AiBvRLoe1Nrf798r3VRolyMbiWokiYEIAABCEAAAhCAAAQgsF0CMrZ2wstRtws3GJBHCVmKjwkmpxLZ1+++dnQw34jGcjA+FyEAAQhAYHUCqH9Xr4JmBcBevNmqQTAIQAACEIAABCAAAQhA4P8n8PXr1ziLk5OTeIS8d2VOqhz1icbOil0qWoWfPHnif9Qyb46kBgEIFCIQbIdIgyb/PV++fMnupydRfrnqiWz5yIdQYjpEgwAEIBAn8PLlyyACPUwAZNM/Gd02XX0IDwEIQAACEIAABCAAAQjkJSBFn/OfHdG85c10Xmr6wOD19XX8WZVF2st4nPS72tTwjen7D0qBgHPxPhauQAACEGicAOrfxitoRfGwF18RPllDAAIQgAAEIAABCEAAAkkE4vpKJVFTySuNrazDB+XG0GoQCxch0CwB7RUFr7N8eMt/z/Pnz/WpPn064PPnz/WFv7y8HMtUu0GriDQmD9chAIHtElAXp49xP3r0SEXQvwqz+7vd2gwkZ3QLgPATAhCAAAQgAAEIQAACEDg4AV8BeHZ21iwNmW5LOZkinmlTnpJIF6dvUOg/qy+74lzcB0IYAhCAwFYIoP7dSk3Vl/Penz9/6udKjhCAAAQgAAEIQAACEIAABNIJyIDJ+f8YfEoOyOsYOUljG/dlfnd39+DBg0EhuQgBCLRGQMc/zD0Y7YgoWmXJpcjThwsGM5VZ548fPwZvcRECEIAABCAgAoxuNAMIQAACEIAABCAAAQhAAAI+AV/V1rKJ1Onpqek6pyuXrN6zOJVQInEnODpefn5+7sMkDAEIQAACEIDApgngX3zT1YfwEIAABCAAAQhAAAIQOASBuLG4XFzUMRYX6zdv3sSJj5l4xp/iLgQgsAoB01hcUumtr2+fHfHro04my27QKsDJFAIQgAAEKhBgdKsAmSwgAAEIQAACEIAABCAAga0Q+PLli1PaR3RuqxdHn4pKNBaXqPo0YhaB40BklY6xeBbOJAIBCEAAAhBohwD24u3UBZJAAAIQgAAEIAABCEAAAgMEpM8duOpdijv89iIuDaZobOX6d2k2PA8BCFQhkG517X+ytopo//O///u/kYz4CGwEDrcgAAEIHJwAo9vBGwDFhwAEIAABCEAAAhCAAAQCAv6R2rh5dPBg5Z/pxuISLMs2hD5O9fv377Fiyk1PfaXomDBchwAEIAABCEAgFwHsxXORJB0IQAACEIAABCAAAQhAoAgBU08aN6zMKJMpibS0Dx48yJgjSUEAAuUI6GuqiYk7F0SJ8ZdH0zcTtCUzlo4+uXB7ezt2l+sQgAAEIHBkAoxuR659yg4BCEAAAhCAAAQgAAEIBASkQ3Na/adPn1b7TmkgRsrPr1+/pkTr4izfExEZ35K+n7W4sdnRx8IVCEAAAhCAwNYJYC++9RpEfghAAAIQgAAEIAABCOycgNPnjpVzuW50LOXguimJNM7BI/yEAASaJXB9fZ0oW8TRTmIKM6LFeza8+8xAyiMQgAAEjkCA0e0ItUwZIQABCEAAAhCAAAQgAIFEAm/evHExW3YuLiHTNZBZDN/jusf379+3bFvv6pQABCAAAQhAAAJTCWAvPpUY8SEAAQhAAAIQgAAEIACBqgTkSTeeXzXFpWkvHtexxkvBXQhAoCaBSf65I66+y8kc70+wFy9HnpQhAAEIbJcAo9t26w7JIQABCEAAAhCAAAQgAIHsBHzn4vo06KtXr7JnkTHBu7u7xNSWKwbPz88j5umXl5eNs0oERTQIQAACEIAABPoEsBfvM+EKBCAAAQhAAAIQgAAEINAKgS9fvsRFiZtUxp+ddPfXr18/f/6MP3JychKPwF0IQKARApU/8Dqj1GZ/8vnz5xnJ8ggEIAABCOyYAKPbjiuXokEAAhCAAAQgAAEIQAACUwm8ePHCPSKH2S7cZuDhw4cpgi33/P3u3bvIl6nOzs4UIUUS4kAAAhCAAAQgsEUC2ItvsdaQGQIQgAAEIAABCEAAAkch0I5Lb1MSVUk1T+dHqX7KCYFiBCIedPp5+ntL/buFrpj9yadPnwplTbIQgAAEILBRAoxuG604xIYABCAAAQhAAAIQgAAEshOQ0bPz//L06dPT09PsWeRNMOULhzIWX+j5+8OHD2/evBmTXN55cFExBofrEIAABCAAgX0QwF58H/VIKSAAAQhAAAIQgAAEILBPAqaVdjX/4qa/xmqS7LOmKRUE6hLQJ2gTM9QHWB88eJAYOW+0+C6R2T3mFYbUIAABCECgfQKMbu3XERJCAAIQgAAEIAABCEAAAhUI/Pjxw7eK/vjxY4VMF2YRX9Bp9+H79+8LjcX1NdeLi4sxOeVZ3Pzc69izXIcABCAAAQhAYCsE7v3582crsiInBCAAAQhAAAIQgAAEIHA0Avfu3YsXudqKRr5+v337FhHm7du3r1+/jkTgFgQg0A6BX79+pXzjVfs02l5aS2yz29E5FtMN+VrCky8EIAABCNQnwOhWnzk5QgACEIAABCAAAQhAAAINEnj8+LFzLv7y5Us51W5QyECkYEEnA3G5RZcCU/pJhZf7s7i9vT05OQkydT+3QskJTAACEIAABCAAgXkE8C8+jxtPQQACEIAABCAAAQhAAALFCZjeLKq59JauNm4sLhbVhCnOnQwgcAAC2mKR4/B4QbUZc3NzE49T9G7cq5CyxsV4Uf4kDgEIQGBzBBjdNldlCAwBCEAAAhCAAAQgAAEIZCcgJ9zOWFzqtU0YiwuCFnT+FsPd3d27d+/koeb8/Hy5sbi2WiLG4lKTboVS9tZCghCAAAQgAIGjEcBe/Gg1TnkhAAEIQAACEIAABCCwGQKmKaSvPy1aKjnxNdPHy6+JiAgQaIqAdlzkpGdMJHUvevHli2gsQoXrpgf0lK6pgpxkAQEIQAAC7RBgdGunLpAEAhCAAAQgAAEIQAACEKhPQHbPHz9+dPl++vTJhdsPyMm3E1L+a3LZcGud+Pz5c5dyEBAiRQgu8hMCEIAABCAAgb0SwF58rzVLuSAAAQhAAAIQgAAEILB5Au3Yi7cjyeYrlQJAoCUC+gzr+/fvA6vxs7MzuRWX053lnnsWlvX+/fvxFMzvHsQf5y4EIAABCOySAKPbLquVQkEAAhCAAAQgAAEIQAACJoHPnz9fXFy4aG/fvt2Wkxe5Evdd5Kgs5idYXWEHA/pu6unp6Zs3bwbvyvn69+/flengXS5CAAIQgAAEILBLAvf+/Pmzy4JRKAhAAAIQgAAEIAABCEBg6wTu3bsXL0K15YzUynG7TKme9WnIuLTchQAEWiag7ROJt7qNuI9Irn3GtnNcNH2atimZnWAEIAABCECgBQKMbi3UAjJAAAIQgAAEIAABCEAAAhUIyLTa96ItlxAyH6+Qb94stIgLPjko/9/zTLrjqsXLy0vciuetO1KDAAQgAAEIbIIA/sU3UU0ICQEIQAACEIAABCAAgcMRMD1n+J42StOJG4sr95rClC4s6UPgmARkdb1Fw+uvX78es74oNQQgAAEIpBBgdEuhRBwIQAACEIAABCAAAQhAYOsEfvz44RuL63OCWzQWVy1oEReo+168eCF7cRUwsY5kcS5DcKUz5odCcJQFxuKJPIkGAQhAAAIQ2BmBv3dWHooDAQhAAAIQgAAEIAABCOyDwD///BMvSDUTbdNy/f79+9v6rmUcLHchAIFGCKhvMSX5+fOnGYcIEIAABCAAgXYIMLq1UxdIAgEIQAACEIAABCAAgd0Q8I3FHz16ZG4utFxw7TXc3Nz4Jbr+z582RPQna++Tk5O+24vb21tZgStipOxajulDqa9evWq5+MgGAQhAAAIQgEBRAtiLF8VL4hCAAAQgAAEIQAACEIDATAIRtWaXonSjM5Oe+Fg7kkwUnOgQgMC2Cfz+/dssAPbiJiIiQAACEIBAUwQY3ZqqDoSBAAQgAAEIQAACEIDAPgg4FZl2DT59+tQ3p95WMU9PT79//y7P4v6HT7VP4bYqZPn98OHDrlB3d3fmOgtL8W01AKSFAAQgAAEIlCPwV7mkSRkCEIAABCAAAQhAAAIQgMA8Avpmoq8JHUykmktvp4QdFEMXq1mujwnAdQhAYJcEtNljlstthpkxiQABCEAAAhBogQCjWwu1gAwQgAAEIAABCEAAAhDYGQG5zZZJ9OXlpT4WunVj8a5qHj9+LJfhXbn6lSUDcWkFu7+4sXhnQK8NF9yK9zFyBQIQgAAEIHBAAtiLH7DSKTIEIAABCEAAAhCAAARaJ6AvJ8ZFrGmibVqu1xQmjoW7EIDA0QjEN4SORoPyQgACEIDAPggwuu2jHikFBCAAAQhAAAIQgAAEqhF4/fq1TKLfvXtXLcc6GXXlev/+/dOnTyflqD0L2ZrrvK4M6M/Pzyc9S2QIQAACEIAABHZM4O8dl42iQQACEIAABCAAAQhAAAIbJdCOS2+pU+MM5bZErj7icbgLAQhAYAaBFGs5uRGakTKPQAACEIAABNYiwOi2FnnyhQAEIAABCEAAAhCAAAQ2SkCuwfUng3jtm+hP3na0sJIteLe80g7Fw4cP9e/JycmjR49kWX56errRkiI2BCAAAQhAAAKlCWAvXpow6UMAAhCAAAQgAAEIQAACkwlcX1/Hn6nm0lvq10YkiYvBXQhAYH8EtOtjFioljpkIESAAAQhAAALVCKSMXClxqglMRhCAAAQgAAEIQAACEIAABFog8ODBA3kKx1l4C3WBDBCAAAQgAIHtEvhru6IjOQQgAAEIQAACEIAABCCwSwLyk2F6zH327FmdsmMvXoczuUAAAn0CKR5Y+09xBQIQgAAEINAyAUa3lmsH2SAAAQhAAAIQgAAEIAABCEAAAhCAAAQgAIEdE8BefMeVS9EgAAEIQAACEIAABCCwSQJNmWh/+/YtDrGap/O4GNyFAAT2R8A8OaMiY3W3v3qnRBCAAAT2TYDRbd/1S+kgAAEIQAACEIAABCAAAQhAAAIQgAAEIACBZglgL95s1SAYBCAAAQhAAAIQgAAEDkqgHXvxL1++xOvg/v37jx8/jsfhLgQgAIF5BFIs6ualzFMQgAAEIACBtQgwuq1FnnwhAAEIQAACEIAABCAAAQhAAAIQgAAEIACBgxP4++Dlp/gQgAAEIAABCEAAAhCAQGsE2rEXb0eS1uoIeSBwcAK/fv36+vWrLN66P9GQn++7uzsFHj58+OjRIx0m0b/6Oz09ncdKWcx7kKcgAAEIQAAC8wgwus3jxlMQgAAEIAABCEAAAhCAAAQgAAEIQAACEIAABDZBAHvxTVQTQkIAAhCAAAQgAAEIQOAoBGSnIvvLeGmfPXsWj5DrLvbiuUiSDgR2QODHjx/qE7o/WYenl+js7OzFixfn5+fpjyim2RNOSo3IEIAABCAAgUECjG6DWLgIAQhAAAIQgAAEIAABCEAAAhCAAAQgAAEIQGB/BLAX31+dUiIIQAACEIAABCAAAQhsmIBsMePS/+///m88Qsa73759i6dWU5i4JNyFAAQKEZAh3fX19cePH2cbcOtx/cnj+Nu3b1+9epUoZ+et3IysZM04RIAABCAAAQgEBBjdAiD8hAAEIAABCEAAAhCAAAQgAAEIQAACEIAABCCwewLYi+++iikgBCAAAQhAAAIQgAAEahDofBPKwPrr16/yvCtLR/0rQ8aHDx8+evRIdtVPnz49PT01RWnHXvz29jYurUr3+PHjeBzuQgAC2yXw5cuXN2/emOdGXAGd6fag93FdvLi4uLq6ev/+fUpnmJiv+lgnQNGAPv6g7l1dtAST6XzXyStHlVqdfNfPq6vP1SuqB+5s9JWX/rqMugFFo4kySmFYFAiJQwACENgogWOObp8/f9YQpoFMY0qwSNFnQHINXhttEogNAQhAAAIQgAAEIAABCEAAAhCAAAQgAAEIHITAvT9//hykqBQTAhCAAAQgAAEIQAACEMhOoDPp+/Tp06B9ZJCdDApfvnz5+vXr4Lr/U+YanWmgf9EPy87j2bNn/pVC4Xfv3slUNJK4jEtkehKJwC0IQGCjBPRq6/WP90WyWj45OekOw8iO+cGDB35hZV2tx2Wa1v35txS+vLxUDxNcDH6en5/LK3lwsf9T/aqO6/SvZ7wiy0KZbqcIo0wlj0qX7kY9kFPc5IVd2aWMKYKvMUWggkT4CQEIQAACgwQOOLppiNRJLQ0rg0DcRQ1eiae53CPZAxIVs/XsVEkQAhCAAAQgAAEIQAACEIAABCAAAQhAAAIQ8AlgL+7TIAwBCEAAAhCAAAQgAAEIpBKQsWPn/DX1gf+LFzHIkKWg6St30pFXmbPL6LNzef5/+a/5vxzxysBU9iiYg6xZDeQNgXECso2WF/CIpbjMxF+8eCEz5cBAfDzJ/1HPpt5SZtC+DbR54MQ8PNPlKJtpyRzJfcktk8ZY4urrVN6pVuMfPnxQj+1TGkvfv668hBercZ8JYQhAAAIBAbM/3+XopkOqMhYPUER+akjVIdj08T2SVPotGfFrxHQfFVFFaFCrczg2XUhiQgACEIAABCAAAQhAAAIQgAAEIAABCEAAAvsggL34PuqRUkAAAhCAAAQgAAEIQKAeAVmKB4aPQd6y3pNRuP5k9nd3d+cMIPxoSqHvaFwGEzLE9KMF4amWkTL4mGp6GORY4qdpJ1oiU9KEAATiBGTVLSvwiBdt9T/quJaYcAWGa/EO7d69e3GBu7uF+hN5OVVvPNh7K9+uh1dXL8P6sTiKpgImHo8RfEXuJxWMJurPx0z5C3FIqQLiQAACEGiZwDFHt7FRzBy/FOHm5qbawc6xb4lIhtPT05bbFbJBAAIQgAAEIAABCEAAAhCAAAQgAAEIQAACWyTw1xaFRmYIQAACEIAABCAAAQhAYBUCcv4qC+wx/68ysJAx5ffv32WYIsfeMv6WL0MF5BFcRg+yBfRlViJ917P//POPH6cfDhLpR/CvSIwGjcV9CQlDAAKNEFDnph5szFhczj7VialDW2IsrpLqsI0+dyAb6K7U6vH63WB3S4ZuiWQkdmLM9Gii8eTJk8B6W2JfXl5KfnXpEk801Ml3Pbwuyly7n74KqC8qmGVRIiqFn53yGhxNlJTOIKkuZNkfZKe6w7QuYMJPCEAAAscc3TSsaPTxhxWNMjq/pBHEH7/8Edk1FZ1K0rNaRLgr5QJjxuLKMX6AtpxIpAwBCEAAAhCAAAQgAAEIQAACEIAABCAAAQjsmwD24vuuX0oHAQhAAAIQgAAEIACBPARkXSFTvIuLi0ELbNn2yQhDceQ9d9Ahn56VcaHMMnzTRn1sPXAxntdePE/JC6QiM5QCqZIkBCAwh4BswiKdm1KU4bIsz3LZIsviXLZozmRc3aCM+fpy+1Zu/bv+Fb9T9a/PDst8TV29/7jM5T99+iRQsncftJjXRdmOy4zblcs9riFDPZ4AuitBoLPq80cWAVdeY6OJziypLgRNZn+B1bhGEAkfpM9PCEAAAsckcNjRTSsOjTvBsKJFig5oaQTxG4MGL43C/pUurGcnnVDtp5ByRePm2Ck1PS4ZVIMp6RAHAhCAAAQgAAEIQAACEIAABCAAAQhAAAIQgEA6AezF01kREwIQgAAEIAABCEAAAgcl0PmaHTPmlsdZGTSMecn1kcksQybjMj10F6+urmQt0f1UIjKjdLcGA4OmioMxdVFGIYE14VjMatdlTCkvvIGVfLXcyQgCEAgIdMbKY52bTLHVZWV/YdU1+T5NZZzdtwlThEDUsZ8Z7cUlhvrYwHxNZ4FEKcUOW2bcgyRl9CbTPdnq9YvQ8XfXVRZ9oSIFuMwB5Xu1b+cn4ZWmS5AABCAAgWMSOOzoprHm+fPnrtI18Y6P42Ojm05t6YiUS6dEQAex4smmzwTi6XAXAhCAAAQgAAEIQAACEIAABCAAAQhAAAIQgIAjcE/fEXY/CEAAAhCAAAQgAAEIQAACEAgIyJAiMB90EWSEIVuHqW53ZZIop32+91y5iZUBpQzH499e11OyEXS5pwf6tpjxZyXPkydP4nFk1Pjw4cN4nP7dwK9hPwJXIACBagR0EiZwpO1nrZMtsn4u986qN3M2bTpG4k7OdDKM2V77EnZh9UWDX3XoxzSvyFjc75nV5aqHn0pABnZv3rzp5yWegSW3emYZiDsXsJ11vpmdntJIMWiY3mU6e6Toy8wVCEAAAlskcNjRLRhWOmNxc4gMxj5X43p86grCPZsS0HjnRsDB+LIXn3RQdjARLkIAAhCAAAQgAAEIQAACEIAABCAAAQhAAAIQ8AlgL+7TIAwBCEAAAhCAAAQgAAEI/JdA56JvzOe3bPtubm5MI4z/JueFAnuOzrxPHsr7zmK9h/7n7du3KX5n/UfmhX07zsEUVPZBX7mDkbkIAQg0SCDe4fQNuEsUwZchMAu7d+9eYo65vAAEFur6OIMsDhNlCKKN2cDpYxS+u1bfRE9meRprTGNxdbxyVR43sJMw3RmkQCp+QgACEDgCAX9k6Zd336ObP5AlGosLUeRkrL6wIZ59jMuvaDgzz6bmGt+XS0sKEIAABCAAAQhAAAIQgAAEIAABCEAAAhCAwG4I/LWbklAQCEAAAhCAAAQgAAEIQCAjge5D9hFjcVk3zjMWl5AyCvRNw+UpVibaEX+xXblkVp6xgJGk2pEkIiS3IACB2QRkUuZ3QUE6MpUOvH0HEXL91BkYl5Tvkzvww+3i9AM6u9K/OOOKrOX8fk+CzTYWV+4COCjD1dWV89Wqwz++L3PlbhqLK015ZDeNxRVtbOQalIqLEIAABHZD4MijmwZufyDT9zES1ymRYcVPMG8jMVPWRzny5khqEIAABCAAAQhAAAIQgAAEIAABCEAAAhCAAAREAHtxmgEEIAABCEAAAhCAAAQgEBLojMXH7CdkoShj8RTbvjBd77fME+Xj0F24uLgwLfyqfZPdtOGoZrnu+BCAAASyEJC9snqSyDuufmmJqfQkIdWLyuV294hEcl8tUAebmE4WezKZbl9fX7sc5U514ZccIj1kZxavksp23OUoCCndu5y8mq5KcuAAACAASURBVMNEl2ZiNCcAAQhAAAJbJ3Dw0U3F948qaViR6XxineqTFGMx/cFxLM6865F5SJdgZCSdlyNPQQACEIAABCAAAQhAAAIQgAAEIAABCEAAAhAQAezFaQYQgAAEIAABCEAAAhCAwL8IyNX3ycnJvy55P7rPuy80Fu/S8/3pmuZ9Nc0mfK+3XtH/G6wpzH9zJQQBCCwjIHsydW6RF1yvdh3P4q4cvn2bc3lumpG5xyN9tYsTD6i8gem2zLLjj5h3I1Z6KqNq4cWLFy4RHUB69+6d+zkWkIm54zMWh+sQgAAEjkmA0U3DijvmmjisuKYSX4OIrYuZMWAO9Kw1MtImKQhAAAIQgAAEIAABCEAAAhCAAAQgAAEIQMARwF7coSAAAQhAAAIQgAAEIAABCPyPjMWfP38eASH7hizG4spCDmXTjSHSY0aET7klAvFoMkPJRSCeEXchAIGMBGRwLOvqiFmYXm3z9c8oT5fU48ePnY9wZw9tmpE5Mdyz7sqkQGC6rW42xXQ7JQudLBqLFpjsy535WEz/+iQnr5Hc/TQJQwACENgBAUY3jd3+uJk4rLiqd4bm7oofiEwb/GiTwvqOUzxTpRY5eTUpLyJDAAIQgAAEIAABCEAAAhCAAAQgAAEIQAACEPAJYC/u0yAMAQhAAAIQgAAEIACBQxOQ+ULcWPzTp08y8s7IyPetG0+2mr24b3EyKNLZ2dngdS5CAALNEpBhtDq3uNXXzc3NKvK7blDWY+qEZflnmpE5ORf6F/f9fMvGWj28S3lh4OHDh2Mp+LUge/dEkzizZ/azW4jFT4owBCAAgZYJMLqpdvwPFmm9kDisdNVqnhO7u7vL3gDMEW3hYbDsApMgBCAAAQhAAAIQgAAEIAABCEAAAhCAAAQgsBsC2IvvpiopCAQgAAEIQAACEIAABBYRkJFi3CZbdtLn5+eL8ug9nJ5gXjv1niD/vWDacMQp/TchQhCAQDME9Nr6Zsp9uWQqLVff/esVrvhG21+/fv327VtiprLwXvKtgw8fPvjdncJLUgtklrP24Mrgz7dv3w5e71+MV58fX2Z2GQvip0wYAhCAQGsEGN1k8O2Pm1Odi/vPVqtcf/AdzJS1xiAWLkIAAhCAAAQgAAEIQAACEIAABCAAAQhAAALLCWAvvpwhKUAAAhCAAAQgAAEIQGAPBOR8N+LUVoaJHz9+LFHOFHfd1cwm5KbRNBzBc22JZkCaEChHQK5G4++1PHynn13JLqeMm9XBdsnKhsw0I3MCLOkY1dddXFy4pEQg75mcFIessilP9wKbaICuEvmOZl0BCUAAAhDYHwFGN9Wp3+drTTH16Jf5YY3I5zJmtyhzoF8yvs+WigchAAEIQAACEIAABCAAAQhAAAIQgAAEIACBIxDAXvwItUwZIQABCEAAAhCAAAQgYBCQrWTce6vMKQp5bE0xv65mNiHnvnFSeK6N8+EuBFoj8OrVq7hhlmy1071cFyqd6+L+n7X4P/8k5uKeSozvR/MN7HQ9O4H4gNJJIiN1X6R4WH1vPEJ3V9FWNP1PkZA4EIAABLIQYHQTxsC5eDC0mZxTjonmPUwlkW5vb03B0g9TmUkRAQIQgAAEIAABCEAAAhCAAAQgAAEIQAACEICATwB7cZ8GYQhAAAIQgAAEIAABCByRwIcPH66vryMll1ViOcOFFCvAJWaRkXL1b5mWmtUk6cvGFQhAYCqBd+/emR9GkKl0ocMw6dK6YzP6yEOKpXWX8uzu6MePHz6WEgQiX6twWCbZi6dYAcoHudmHu9wJQAACENguAUa3ru6urq5cJWpBMdW22x8KXTp+IGWR4sdPCZvjVIlMUwQjDgQgAAEIQAACEIAABCAAAQhAAAIQgAAEIHAEAtiLH6GWKSMEIAABCEAAAhCAAARGCcjL3cXFxejt/9x4//59PMKSu7LwMx+fav9hJjgWwbThmG2gOZYj1yEAgUIE5HbUNDJW/yMXrYUESE82pRvsp/b48eP+xZQrPha5V3/9+nXKU+lx5LHVjKy+dJKZviLHRyIZ2N3c3ExK0xSSCBCAAAQaJMDo1lWKxhp/3u4PbYm1pq8nxWOWmPb7Mg/mXiLTwYy4CAEIQAACEIAABCAAAQhAAAIQgAAEIAABCByQAPbiB6x0igwBCEAAAhCAAAQgAIH/Enjx4sV/fwyF5AJ2tlXiUHrhNdOZbjWziZSv0js3wGEx+A0BCDRGwDwJI3njJsjVCjTDXnx2xyjn4v4HJeRcPHsxzV5dOZ6dnU3NV5b9su2TgXvwoK6oFDr7VHSoCjLlJwQgAIG1CDC6deQD7+Dn5+eTakSj4bdv3+KPTPoORjwpdxd7cYeCAAQgAAEIQAACEIAABCAAAQhAAAIQgAAEIFCfwN/1syRHCEAAAhCAAAQgAAEIQKARAnIraxr2lbAm9Itv2mrMNov0c0kJmwYc8l+L89oUksSBwOoEZFtsdm6y0j49PV1dVAnQt4E2pZphb92leXV15Sdewr36169f/SwGw/M6dpkD6k++dTVw3N3dqQZ1hqfaBygGC8JFCEAAAjUJMLo52r69+Iwx0T865dL0Axpish9D0tEmP4vBcCMzk0HZuAgBCEAAAhCAAAQgAAEIQAACEIAABCAAAQhsnQD24luvQeSHAAQgAAEIQAACEIDATALyqxcYDvYTkvlFaQtp00p7nllhvyzmlXYkMUUlAgQgECEge2LfjGws5uXl5ditytcfPnw4NcfZHaNcdLu8SnhOVeLmKaCFRniypcOczlUiAQhA4DgEGN1cXWsV458KMz+X5B50AXOeUGKINNcaOpvqJCQAAQhAAAIQgAAEIAABCEAAAhCAAAQgAAEIQCA7gb+yp0iCEIAABCAAAQhAAAIQgMAmCKSYVrx586Z0WUzLiWq+Y01JZhtolmZI+hCAgCPw69evlM5N8Uu41nZiTApMPZYz29768+fPv3//drKVMIZT4vSljjABCEAAArkIMLr5JAPv4Pr0hH/XDMvPt29uPhi/xBBpjo+JE5hBgbkIAQhAAAIQgAAEIAABCEAAAhCAAAQgAAEIQMAkgL24iYgIEIAABCAAAQhAAAIQ2CEBWQ2muIAtbattfpa9mom2rHBMwxE82u7wTaBIuyOgUy6+SfRY+UrYgY3lZV5X/2PG8SPM7hh95+IyOi/Uw5t96Wz5fQiEIQABCByKAKObX93+cKavIfm3UsL+44PxNU5NPco1mE5w0bQXZ3wMiPETAhCAAAQgAAEIQAACEIAABCAAAQhAAAIQyEsAe/G8PEkNAhCAAAQgAAEIQAAC2yCQ4ji8gj2laa5R7bPspgFHNUm20YCQEgJNEvjx48fHjx9TRLu8vEyJVieOaWAdiDHDNq5LwT8mVIiAeQpIkmAPF1QoPyEAAQjECTC6BXz84WyGT25zqlBiEZQyPhY6xxXQ4ycEIAABCEAAAhCAAAQgAAEIQAACEIAABCBwWALYix+26ik4BCAAAQhAAAIQgMBxCXz48CHFPHG2SWI6WdNKu5pZYTuSpNMjJgQgEBC4uroKrgz+1PGPx48fD95a5eLd3d2kfGd/68Dv+WcY2KUIafal8mtewmlrimzEgQAEILBRAoxufsXJet7/eX5+7v80w1++fDG/QzI1TTNTRTDHx2qrnhRpiQMBCEAAAhCAAAQgAAEIQAACEIAABCAAAQjskgD24rusVgoFAQhAAAIQgAAEIACBGIEU5+J17Cl974CDEs82ixxMLXIRG44IHG5BYBME0t2vlvAbugSRb8ZtprPkJI97VgQKGW1//fo1XgTs4eJ8uAsBCEAgIMDoFgDRiS/32Z+3b98Gd82fpnNxN1aaSU2KwFpjEi4iQwACEIAABCAAAQhAAAIQgAAEIAABCEAAAiUI/F0iUdKEAAQgAAEIQAACEIAABJolIOfiplM9CV/BnlLu/eKUnC1IPNryu79+/TLtNatZri8vDilA4JgEUk7CdGQKudaejT2lT3aJLxH+8+fP6u6UVCFjcaVsngLCXtxVJQEIQAACKQQY3fqUbm9vZw9n19fX/QT9K4UWQdiL+5AJQwACEIAABCAAAQhAAAIQgAAEIAABCEAAAqsQwF58FexkCgEIQAACEIAABCAAgdUIJH7RvoJJXztmE6Yk1SzXV2sWZAyBjROQ+1XTAqwrol7nctbS8yia51X8ZM/Pz/2fU8NFy55y9qbC4DKVCfEhAAEINEuA0W2sauYNZzo3O5Zgd/3+/fslzojKwD2er+4+e/bMjEMECEAAAhCAAAQgAAEIQAACEIAABCAAAQhAAAJLCPy15GGehQAEIAABCEAAAhCAAAS2RUAuvVMMEx89eqRPvZcummmlXc2ssB1JSjMnfQjslcDHjx8Ti7bEP3diFlOjmV2QS7CQ01OX/sKAWRANLvMs/BYKxuMQgAAENkqA0S1vxZk8C42z5vhYbdWTlyepQQACEIAABCAAAQhAAAIQgAAEIAABCEAAAtsigL34tuoLaSEAAQhAAAIQgAAEILCIQKJz8bOzs0XZpD387du3eMQS7v0Gc8SGYxALFyGwIQKmBZgrSyFTMJf+jEDKMZ4u2Tqd84widI/Ql85Gx4MQgAAEBgkwug1imXdRztrN1UehSQLj47wq4ykIQAACEIAABCAAAQhAAAIQgAAEIAABCEAgLwHsxfPyJDUIQAACEIAABCAAAQi0S+DXr1+msUInfQUXd/J0Hif19OnTeIRcd4XFNNasZrmeq1CkA4FDEVB/8vv375QiN+jf2uwMXbnu37/feF/06dMnJ+1goMLgMpgvFyEAAQhskQCjW95au76+jidY7gtL5hKM8TFeNdyFAAQgAAEIQAACEIAABCAAAQhAAAIQgAAEshDAXjwLRhKBAAQgAAEIQAACEIDABgikeyisYJLYjtmEKUk1y/UNtCFEhECTBNI7twb9c5u+Th3yQk5PXfoLA/LbalrtYw+3EDKPQwAChyLA6Ja3uk2ehcbZ29tbsyDPnj0z4xABAhCAAAQgAAEIQAACEIAABCAAAQhAAAIQgMBCAtiLLwTI4xCAAAQgAAEIQAACENgMAdPza1eSOvaUppV2NbPCdiTZTEtCUAg0RsD0GOrkrdaxuBzNwNevX804XYRCdmyJuZvRzL60QefuZqGIAAEIQGBFAoxuGeHrUJP5QaFC46w5PjY4OclInqQgAAEIQAACEIAABCAAAQhAAAIQgAAEIACBdghgL95OXSAJBCAAAQhAAAIQgAAEChKQkUSiF9sKJgu/fv0yhang47zDjQ1HwWZH0hAoT+DLly/pmVTrWNJFMrugLin1zI8fP05Ptn5MsyAVBpf6pSZHCEAAAoUIMLrlBWsa32uQevDgQd5Mu9QYH0tQJU0IQAACEIAABCAAAQhAAAIQgAAEIAABCEBgBgHsxWdA4xEIQAACEIAABCAAAQhsj4BpJOGK9OLFCxcuFDDNJp4+fVoo6yBZWa6bvgYbNDANSsFPCByZQHrn1qC9sk7y/P79O6X6Li8vU6KtGMfs2BvkvyIusoYABCAQJ8DoFucz9a75naVCzsUlJ+Pj1MoiPgQgAAEIQAACEIAABCAAAQhAAAIQgAAEIFCIAPbihcCSLAQgAAEIQAACEIAABNoiYFoqdOLKULuQaz0fhylMNbNCU5Jqlus+H8IQgEA6AfMtdklV61hcjmYg0Rzw/v37jR9cSTF8b5C/WUFEgAAEILAWAUa3jORTvrN0fn6eMUeX1O3trQuPBZ49ezZ2i+sQgAAEIAABCEAAAhCAAAQgAAEIQAACEIAABDISwF48I0ySggAEIAABCEAAAhCAQLsEEo1O6tjzmcLUEUO11Y4k7TYdJINAwwRSPhHgxK/WsbgczYDp7rRL4c2bN2ZS60Yw+9JHjx5VOIy0LgRyhwAEIJCLAKNbLpJdOubprHIzBHN8LJd1XoakBgEIQAACEIAABCAAAQhAAAIQgAAEIAABCOyAAPbiO6hEigABCEAAAhCAAAQgAAGDQIpnuy6JCiYLKRYw1TzpYsNhNB1uQ6BtAl+/fk0XsDX/neoMv337liL/y5cvU6KtGIe+dEX4ZA0BCOyPAKNb3jo1T2ednZ3lzdGlxvjoUBCAAAQgAAEIQAACEIAABCAAAQhAAAIQgAAEVieAvfjqVYAAEIAABCAAAQhAAAIQKE4g3ejk5OSktDSm2cTTp09Ly9Cl35Tlep0ikwsEdkYg0d5apZZ/69bKbpqvdQLLWLx9z9xmx17hMFJr9Ys8EIAABGYTYHSbja7/YMrprHKDFONjv0a4AgEIQAACEIAABCAAAQhAAAIQgAAEIAABCKxFAHvxtciTLwQgAAEIQAACEIAABOoRSDQ6kT1lBavEdswmTEmqWa7XawrkBIF9EUg/DFPOFGw20Y8fP6Y8e3l5mRJtxTg/fvz4/ft3XIAG+ccF5i4EIACBFQkwumWEb57O0gro8ePHGXN0SaV84qm1j5844QlAAAIQgAAEIAABCEAAAhCAAAQgAAEIQAAC+yOAvfj+6pQSQQACEIAABCAAAQhAICSQaHRSxzzatNKuZlbYjiRhhfEbAhBII5B4GEaJ1enf0qT+f7FS3J0qmpyLFzJiSxfVjGn2pXUOI5lyEgECEIDAVggwumWsqevr63hqZ2dn8Qiz75rjY7VVz+wi8CAEIAABCEAAAhCAAAQgAAEIQAACEIAABCCwJwLYi++pNikLBCAAAQhAAAIQgAAEhgn8/Plz+Ma/r1YwWZCJpCnM6enpv+Uq9QsbjlJkSRcCtQiY/YkT5OTkxIVbCJjuTjsh23cuLjlNU7wKg0sLdYoMEIAABHIRYHTLRVLpmBP+Fy9eZMzOT8rMmvHRx0UYAhCAAAQgAAEIQAACEIAABCAAAQhAAAIQKE0Ae/HShEkfAhCAAAQgAAEIQAAC6xP4/ft3ihAV7ClNs4lqPoCbslxPqR3iQAACSwg8e/ZsyePZnzVtrJXjJpyLS06zY8ceLnv7IUEIQAACHQFGt3hLuL29jUe4f/9+OYaMj3H43IUABCAAAQhAAAIQgAAEIAABCEAAAhCAAAQqE8BevDJwsoMABCAAAQhAAAIQgEBtAj9+/EjMspy1hBOgHbMJU5JqlusODgEIQGASgfTOrbXXWZKbXZBQbMK5uGmKp4JgLz6pYRMZAhA4OAFGt4wNwBxtyzkXTxkfKyy+MsIkKQhAAAIQgAAEIAABCEAAAhCAAAQgAAEIQGDrBLAX33oNIj8EIAABCEAAAhCAAAQMAonOxevYU5pGG9XMCk1JypmPGBXGbQhAII1AYuemxCp8PCFN5P8/1tXVlRl/N87FHz169ODBA7O8RIAABCAAgY4Ao1vGlvD169d4auVWQOZao9qqJ06AuxCAAAQgAAEIQAACEIAABCAAAQhAAAIQgMBxCGAvfpy6pqQQgAAEIAABCEAAAgclcHd3l1LyCiYLcpf48+fPuDCnp6fxCLnuYsORiyTpQKB9AhX6t0kQPn78aMZ/+/atGaeFCPSlLdQCMkAAAsckwOhm1vuKg9SKWZtYiAABCEAAAhCAAAQgAAEIQAACEIAABCAAAQgckwD24sesd0oNAQhAAAIQgAAEIHAgAolOCiv43zXNJmZ4+Pv169eMutRTpuU6H4ifAZZHINAmAbm4bkewDx8+mMLIWHwrPrnNjr2oOeO8IcDkTwQIQAACmyDA6BavJh1VNddBjx8/jicy++664+NssXkQAhCAAAQgAAEIQOD/a+9uj+JGFjUAX7ZuAEAI9kaACcEQATgEIAJMCMYRGEIAIjAOAYhgz4aAyYD71pkqua9m1CPNFwM8/rGlabW6W4+Wbqh61UOAAAECBAgQIECAwBsWkBd/ww/XrREgQIAAAQIECBAYIDBDVntA6/+tuvDYRBIe29vbGxsb9/f3gwaz8JFUek82NCPMv8PDw0o1pwgQGCrQPyfXv+bQMcxQ/+zsrH5VRvv169d6nTU522fuXdLicnt7m3k1S8Dyon5rgmwYBAi8N4H+a1b/miswXMPVbeov/EtaoaLdZ330buoK/rfUBQECBAgQIECAAAECBAgQIECAAAECpYC8eKnhmAABAgQIECBAgMAbFNjc3OxzVyuI3E0NbQzahjY57GaP8Kurqz732NRZ7EiaZscPsvdtk565ubkZr6CEAIGZBfrvwN2/5syD6XlhJq6pe50OndB6dr2MalPn0ixAS1pcmqk1C0GfWN4ybl+bBAgQWIZA/zWrf81ljLNscz1Xt4eHh3KQ48eD/vQYv7xSMnV9XF7XlVE5RYAAAQIECBAgQIAAAQIECBAgQIDAOxeQF3/n/wO4fQIECBAgQIAAgbcvkO1Xp95kz0z51HYqFfp8I/ze3l6lhdapMocxdHvF8tpWs6OPi8pwfPv2rcmGDh3kxIEpJEBgqMBa/eh9//69Pv6Dg4NXtOHoyubSFloWlDIFuFaPuDVUHwkQILAkgbWa+tZzdWveLO16BLu7u12n5ix/qfVxzmG7nAABAgQIECBAgAABAgQIECBAgACBty0gL/62n6+7I0CAAAECBAgQIPA/fbLgy0tLNA9gamxi6DfClw0Oindnz++p8ZFF5TXL9MzR0VGj4YAAgYUI9EnL9amzkMFMbaT8VoSuypeXl12n1rC8nIcnDm/Q5DyxhYmF5dSaNW59dtidOFqFBAgQGCrQZ+XqU2dov7PVX9vVbeov/EtapML4UuvjbE/QVQQIECBAgAABAgQIECBAgAABAgQIvBMBefF38qDdJgECBAgQIECAwPsV6LO/+AoSJ4uNTZS7lScs+PHjx/4P+O7url55UdmR8/PzsiN58VLDMYGFCPT5aV3B/NbzXs7Ozuo1f/z48Yqiz7e3t/Xbydk+D2hqI+MVrq6umsIvX740xw4IECDwNgT6TJ5Wt6nPempefElr7v39fX1s+eNlUe+m1jtylgABAgQIECBAgAABAgQIECBAgAABAqWAvHip4ZgAAQIECBAgQIDAGxTok4Toswf5nDSLzYvf3Nw04+kTqWkq52CxIylbbh1/+/atKUlYvM+DaOo7IECgj0CfH/8VzG99hvr169enp6dKzYODg+Pj40qFdTs1dS4d+jJPzxu8vr4uJb2K09NNNQIEXpGA1W0FD2t5gfup62Of57sCAV0QIECAAAECBAgQIECAAAECBAgQIPDeBP73vd2w+yVAgAABAgQIECDwDgWSh6hvsNdnD/J53LLNXhnvm9jU3t7exPKJhWUOY3d3d2KdrsKHh4euU6PyhWQ4Li4uyls+PT2td+osAQIzCPT5aa3PfjN0OsMl+UqE79+/Vy5MtPry8rJSYVGnfv/+nflzZLKzszNo4m2NoZyHW6dGH4dOzhMbGS8sobK62aJ1nEgJAQKvXcDqtoInKC++AmRdECBAgAABAgQIECBAgAABAgQIECCwVgLy4mv1OAyGAAECBAgQIECAwFIEEjopA3bjfSx7/9167xlPYovjo6qUlDnFPpGasqny2rK8OV5I+rDMhmb7248fPzbtOyBAYFEC2bY/01f5bsZ4y/Wz4/WXUXJyclJvNvPSsr+CIO/tZC5qvTATvRSen5/Xhzd+NrnzVlPjdYZO7OMtjJeM8u5NuVdxGgoHBAi8JQGr2/xPM+tFvZHl/fkz9W+NoX+81G/EWQIECBAgQIAAAQIECBAgQIAAAQIECPQU+KtnPdUIECBAgAABAgQIEHi9AlNDe8vOU15dXdX1Bm1De3193bSWqMegeHd2+W2unXgw1WriVa3CbC5ebmn87du3VgUfCRBYlMCXL1/qTT0+PtYrLPtsJoR6dCxTxKB5bIYBHx8fZ5odT3hn8s/LLTPsMj51Vs8gB03sPW/q7OysqZmtYXNfzUcHBAgQeEsCVrc5n+bUt7CW9PVKeTurPvL88eI90jqRswQIECBAgAABAgQIECBAgAABAgQILElAXnxJsJolQIAAAQIECBAgsEYCL7uJ3devX6fm0QeNsExeTg3TtB7DeFyyVWHQSFrXjj5mO8My0Zi9e6cGVia2o5AAgT4CU3eYnvpT36eXmevkHZX65uJ5RyWT5Mzt97nw8PCw/iUPmVQTau/TVFPn5uamOe46WMjrN2XjCeGVN+JVnBLHMQECb0zA6rbsB7qk/cWnvk81/98ay5bRPgECBAgQIECAAAECBAgQIECAAAECb1VAXvytPln3RYAAAQIECBAgQOCPQDaxq0cilrf/7u3tbTav/TOUjqNBscIyhzE0cjH1TuffEDdh8SYfH3aJxo5nrpjAYgQyv02dB6Z+scBihjKplfo7Ldkhu3wBZlID85adn5/3yXb3maiboeStmD7DXvjWreWrOKFLDr4ZkgMCBAi8MQGr2/wPtP7nz/ztT2yhfK9pYoWpv7RMvEohAQIECBAgQIAAAQIECBAgQIAAAQIE5heQF5/fUAsECBAgQIAAAQIEXoFAPbO4pP13k9Hc39/vo9P/a9mzv2yTxk7LQ/OC//77b308g5Lr4021tr9NZMTm4uNKSggsViC7+Ncb7BNurrcw29lsHF6ZXZNj+/nz51KniNbXHVTuYurcWF7b8zWYxd5a3j4qn+OPHz/KITkmQIDA2xOwus35TOtvgZZ/UMzZUXP5wr9VqWnZAQECBAgQIECAAAECBAgQIECAAAECBOYXkBef31ALBAgQIECAAAECBF6BQD1xMigp2PNuk1OspzSadgZt/ldu2jfD/nxT97udWqEZ9sSD0jnDGxpnn9imQgIE6gL5QatPI3022K53McPZ6+vr+qbdST/3f1VmhgHkkp7B7qGNl/Pw0Gtnrn9yctJce3BwsLe313x0QIAAgTcpYHWb87HmmygqLUz90qHKtRNP5UXZ+rqfq/LryrKX/oljU0iAAAECBAgQIECAAAECBAgQIECAAIEIyIv734AAAQIECBAgQIDAuxD49OlTZefsZeTFCspiqwAAF2JJREFUExbvuW/foIj21dVV88DKcHZTWD+oh0pz7Twb4rb2Erb9bf1ZOEtggQL1YHSS2UlxLbC7qU1lM+z6tzpkZ/FMy1PbmbPCMoLyFxcXPef2OQdfXp7QZLNOZRp/kcB6OR7HBAgQWI2A1W0e5/qbpc2yMk8X5bX1dX9Usz6ksjXHBAgQIECAAAECBAgQIECAAAECBAgQWLiAvPjCSTVIgAABAgQIECBAYE0Fzs7OKiNLurFyduip7PxahjDqKe362bLr7Nfb5BRz1Qy7dw/KppddTz1u7SWcsLjtA6eiqUBgUQLHx8f1bURXmTBONr0eGsv8sJrtsct5uE7dM8GWL44ol5K6eSrXO+15Ngn1Mviet4bmebGnZ6eqESBAYB0ErG7zPIX60tZ/iewzhtZbo12X1IfUdZVyAgQIECBAgAABAgQIECBAgAABAgQILERAXnwhjBohQIAAAQIECBAg8AoE6l9qX6bx5ryZ5CCzm2/TSJKRZb6wKW8O+me4y00W63HMpvHWQWWT9dTsn1xvNduKhx4cHCTf06rjIwECSxWo7+i/srx4ZoP6tytknKuZHwZtqZ5Zq8/TySTcvLST+oluV6Jvd3d3fdqs17m/vz85OWnqZJyrido3PTogQIDAywpY3Wb2z8tFlUUqy9mghbIyjNZbo5WalfFUrnKKAAECBAgQIECAAAECBAgQIECAAAECCxGQF18Io0YIECBAgAABAgQIvA6BZPu6Blo51XXJxPJWWDzhwiQj69mIx8fHiU21CpMafHh4aAqPjo6a4/4H2fO7siFumYPs32b20N3f32/qJ5Ke1Ejz0QEBAqsRyORTmRby0529P5c9kkxTf//9d2Um+fnz52rC4oPuNK/K9BlV7u779+9Ny9H+9OlTxbycsZurBh0kyVcuH2bXQXoqEyDwNgSsbvM8x8oilWYX8rpsvqOp51usWW19+9A8T9O1BAgQIECAAAECBAgQIECAAAECBAjMKbDx/Pw8ZxMuJ0CAAAECBAgQIEDgFQkkFNi1z+6cu94mNp1gXxkQPD09PT8/H+EkHtH1te8JcPfZ3q9Moic1mOTibOzJjJaRx1YjQ/9Eyl1nL+Hm1hIEyXG2M2w16yMBAqsRqEw1GUB2vE7EeUkjSWKsfHWk1Usmh3zxwvJ6b3U3+rixsTGxvFWYFHsm2FZh62PmuszVTRS+nOtyU+XM31zYc25v6rcOMslnTWl6TGt5fGbXlpKPBAi8EwGr28wPukI35zqVIdWX/taY8xUZ3iltmfhIgAABAgQIECBAgAABAgQIECBAgMAqBewvvkptfREgQIAAAQIECBB4eYGLi4vk/CaO4+zsbGJ5n8IE+xK5KCOD2c+vCYunhWTHu9rps7940hWJWjYtZNvy5njoQX2jwT7J9abHVlg85RmkOGPj44DA6gUSfe6a4jKY5I/zY7uMUeVFlEpYfJR1XnFYPLeZfqfebN4UmhoWTyPZPLWJbudjOdd1vYOUl2dmfrEnCby8itP0mGcqLD71UapAgMAbFrC6zfxws8x1XZt1KstN19mp5fmrqrL0j19efmPG+FklBAgQIECAAAECBAgQIECAAAECBAgQWLaAvPiyhbVPgAABAgQIECBAYO0EyuB1Obgk87L7eFnS8zhpiTLYl6uS505heXla7koupt96Sjv5zjLknc35+qQby97L4+wymBbKkvK42Sm8LJx4PIrIl/Wvrq5WnwedODaFBN6tQH7Au6a4mGS2yWS12Mh4pq90WvnWgnwfQrLOqbP6h1LOnOO9J4SdAGKfab/8eoe0k+xdOdfluOuNoPoAxoc0Ksm7Rq0EnrB4l5VyAgTeiYDVbeYHnSWsshidnJzM1nLeEyuvrbyr1rQvL95QOCBAgAABAgQIECBAgAABAgQIECBA4EUE5MVfhF2nBAgQIECAAAECBF5SINm+JJsnjiDbxLZy3hOrNYUJSqa1Mi2RU2k8EYqmTnPQ1Wkq3NzcNNXGD5KuaHaZzdmuvWzHL+wqqWxPXh9J02BusBWRT+zy8PCwqeCAAIGXEsiklJ/Hrt7zjkfeXZl53+tWs0k2//333+V7I60KCVKnr5f62oGuhFwi7Ml8Jzc/9d2bUZ0ygp87Go+Yx2FiDC5fOjFxOWgpNR9jlUxk+WUXo53FXyRt34zKAQECBNZBwOo281PIXzcTF6k0mBV86C/wo6WqfE8sjVf+uBgNO8uZtWzmJ+hCAgQIECBAgAABAgQIECBAgAABAgQWIiAvvhBGjRAgQIAAAQIECBB4ZQIJRnR9OXvC30n+Tb2fJMXTSIKSiQM2lUfBvq7URWIuXXvQVjIWiTOWXWTY8ycvE9foCq8njF7f7Pz6+jqXlxmR0V1PjV02Sg4IEFi2QH4esyN1fjYndjTaZTw55pk3Gs+FuTxzUZlsbvWV3hNb7zOdti5c4MeMcHyuS1g8E9145nu830x3ydaXYfEE0LvuKB2l5fFGMlv2iYwnfpe1I+/hlOH79J6PWTvGm1VCgACBdyhgdZv5od/e3k5cpNJgXhYNbJ9fCUZ//rSWqqyMabz8a2XiILsC6xMrKyRAgAABAgQIECBAgAABAgQIECBAgMAyBOTFl6GqTQIECBAgQIAAAQKvQCBhwa4teJOATCQ6ScHx20iWIlv0JVSRpHhrK+6Dg4Opwb4EDSfud5v4ZhKBraB2BpCwYxlVTBd9Mo7jwx4vSTCxK6SeFEiSi61LMrYMPixfvnwp44yJnky961ZTPhIgsAKBTCmJjHeFwzKA5Ji3t7cTZW7NPPWxJROWWSgX5vLyew9aV+XdmMyWmSpb5av/mLmu9aJOMm2Z5TK2TOYT43GjeT6Ame7Ke8ycWfkCikzXmTkn5uFildYmrinBH60pGVJrTclikbNpdvVoeiRAgMDaCljdZn40XYtUGsyfG3lDqetXgmZZHP/zp1kZyz9YJo5w4vo4saZCAgQIECBAgAABAgQIECBAgAABAgQILElg4/n5eUlNa5YAAQIECBAgQIAAgfUXSAAi8YXKlngJT+RfNspNajDhyzI72NxdzmZn2f7JyKQxEh9sLi8PEu5Md0lgjw8pYfGJccPy8qHHySlmP/WJV2UYo6RpBpN/E288KcyurXYntqmQAIHVCyTene206/3m5z0zYX7kk1rOhJY4eGLKmR4fHx/zsz+aBBIFm5oGSy9pJ1+DkHdL6j2u+Gxlrsv95vZzy6N5fnSzreHlVAy7vjuiVTmzYmXb9dEkn0tGHU2cWgd11+rdRwIECLwTAavbbA+6siCOGhwti1kZ8zGLVNefP+Vyn7ebEiWvj+eff/5Zt98N6gN2lgABAgQIECBAgAABAgQIECBAgACBtycgL/72nqk7IkCAAAECBAgQIDBYIDnsxPuS3ht6ZRIV2Vdvhj2/s0dva+faetfLS2Znr8HWluH1kYzOlhmRPvXVIUDgBQXyY57NqsffQlnskDItZD7Mzq+LbXZRrSXNltdj+kTeWz3mXZ2ExQft8z0PeAzzTlFrDD4SIECAwLjAPJPteGtdJWu+unUNu1Ke98HyW0HrSy0q9VunEiXPi2Hli7J9MujptNWOjwQIECBAgAABAgQIECBAgAABAgQIEFixwF8r7k93BAgQIECAAAECBAisoUB2jU2UMHuEj3bU7jPC1ExUItGHGcLiaT8Zi1ybFpI4r3eXjn7+/Lm8bbwT7hzd+2gfwfpgcjb5kmw0mLy7PQKnWqlAYE0E8mOeUF2muJ4/5kOH3UwLaxsWzx1lysrElekr+e+pE+9IIDVTPy8UDQqL59oR+KivnpijNSUbuguL9xRTjQABAla32f4fyKKWpS0rTt5QGvSLQaLz+askfziUYfGMYeq7WLlwtqG6igABAgQIECBAgAABAgQIECBAgAABAgsUsL/4AjE1RYAAAQIECBAgQOAtCCTGndBD/mW78aT98j3suauEC7e3t/Pf3d3dpPqyIffQ+GCFJjnOpsdEN9JjOkp6I9GKdLTK/GXyH9lrMIPJMHL7o5GMbjyDyb9WOqRyU04RILCeAslMZ7fsmXcVLW8qc0IS1YudD8v2l3och2y4nkk+/x1NvOluNNVnks+tLfC+0lfm1XSUebXpK5N8s6akO2/gLPVxa5wAgTcvYHWb+RHn9//RgpilKr/8N+vUaE3MapVlMX8B5fXari42Nja6To3K88Za5fL6tc4SIECAAAECBAgQIECAAAECBAgQIEBgUQLy4ouS1A4BAgQIECBAgAABAgQIECDwagQSrRu9H5IQc/9Bj7LUyY0l4rzA12b6D0BNAgQIECBQEbC6VXCWcSrg+/v79ZaTQfc7Q53IWQIECBAgQIAAAQIECBAgQIAAAQIEViAgL74CZF0QIECAAAECBAgQIECAAAEC6ysw2lu03P060a58t0BGPPq6g2wvmn/2wF7fR2hkBAgQIDAmYHUbI1l8wfHxcb63pNJuXjBLprxSwSkCBAgQIECAAAECBAgQIECAAAECBAisRkBefDXOeiFAgAABAgQIECBAgAABAgQIECBAgAABAgTejkA2Dn96eqrcz48fP5Ipr1RwigABAgQIECBAgAABAgQIECBAgAABAqsRkBdfjbNeCBAgQIAAAQIECBAgQIAAAQIECBAgQIAAgTcikI3D9/f36zfz/Pxcr+AsAQIECBAgQIAAAQIECBAgQIAAAQIEViPw12q60QsBAgQIECBAgAABAgQIECBAgAABAgQIECBA4G0I3Nzc1G/k6OioXsFZAgQIECBAgAABAgQIECBAgAABAgQIrEzA/uIro9YRAQIECBAgQIAAAQIECBAgQIAAAQIECBAg8BYEtra2np6eKndyd3f36dOnSgWnCBAgQIAAAQIECBAgQIAAAQIECBAgsDIB+4uvjFpHBAgQIECAAAECBAgQIECAAAECBAgQIECAwKsXuLi4qIfFP3/+LCz+6h+zGyBAgAABAgQIECBAgAABAgQIECDwhgTkxd/Qw3QrBAgQIECAAAECBAgQIECAAAECBAgQIEDgXQokw723t5dtvzc2NvLfHF9fXy9J4vLyst7yt2/f6hWcJUCAAAECBAgQIECAAAECBAgQIECAwCoFNp6fn1fZn74IECBAgAABAgQIECBAgAABAgQIECBAgAABAosSSFL85ORkYmsfPny4u7tLfHzi2dkK7+/vd3d3K9dmc/Hb29tKBacIECBAgAABAgQIECBAgAABAgQIECCwYgF58RWD644AAQIECBAgQIAAAQIECBAgQIAAAQIECBBYjMDh4eHNzU2lrZ2dnSS8KxWGnsrO5b9+/apclYT6p0+fKhWcIkCAAAECBAgQIECAAAECBAgQIECAwIoF/lpxf7ojQIAAAQIECBAgQIAAAQIECBAgQIAAAQIECMwv8PXr13pYPF08PDwscLfvRM/rYfGjoyNh8fmfrBYIECBAgAABAgQIECBAgAABAgQIEFisgP3FF+upNQIECBAgQIAAAQIECBAgQIAAAQIECBAgQGDpAolu7+7u9ukmGe6Li4s+NafWSRY8AfSuapubm//+++/W1lZXBeUECBAgQIAAAQIECBAgQIAAAQIECBB4EQH7i78Iu04JECBAgAABAgQIECBAgAABAgQIECBAgACB2QXOzs56Xvz4+NizZr3a9fV1JSyeay8vL4XF64bOEiBAgAABAgQIECBAgAABAgQIECDwIgLy4i/CrlMCBAgQIECAAAECBAgQIECAAAECBAgQIEBgRoHfv3//+vWr58Xb29s9a9arZZ/ySoWDg4PDw8NKBacIECBAgAABAgQIECBAgAABAgQIECDwUgLy4i8lr18CBAgQIECAAAECBAgQIECAAAECBAgQIEBgFoH+YfG0/uHDh1n6+P/XfP369enp6f+X/fm0ubmZzcX/fHZEgAABAgQIECBAgAABAgQIECBAgACBdRKQF1+np2EsBAgQIECAAAECBAgQIECAAAECBAgQIECAwDSBu7u7aVX+nP/8+fOfDzMd3d/ff//+vXJp8utbW1uVCk4RIECAAAECBAgQIECAAAECBAgQIEDgBQXkxV8QX9cECBAgQIAAAQIECBAgQIAAAQIECBAgQIDAYIHKVt+ttnZ2dj59+tQqHPqxnjj/8ePH/F0MHZL6BAgQIECAAAECBAgQIECAAAECBAgQ6C8gL97fSk0CBAgQIECAAAECBAgQIECAAAECBAgQIEDg5QUeHx97DuLy8rJnza5qh4eHlXj66enp8fFx17XKCRAgQIAAAQIECBAgQIAAAQIECBAgsA4C8uLr8BSMgQABAgQIECBAgAABAgQIECBAgAABAgQIEOgrsL293afq/Dt/n5+f39zcdPV1cHCQCl1nlRMgQIAAAQIECBAgQIAAAQIECBAgQGBNBOTF1+RBGAYBAgQIECBAgAABAgQIECBAgAABAgQIECDQS2Bzc3NqvYTF59z5++Li4uzsrKujz58/X19fd51VToAAAQIECBAgQIAAAQIECBAgQIAAgfURkBdfn2dhJAQIECBAgAABAgQIECBAgAABAgQIECBAgMB0gQ8fPlQqJcn9zz//zBkWv729PTk56eolO4unQtdZ5QQIECBAgAABAgQIECBAgAABAgQIEFgrgY3n5+e1GpDBECBAgAABAgQIECBAgAABAgQIECBAgAABAgQqAr9//97e3m4qJCC+s7OTkuTIc7y1tdWcmu3g/v5+d3e369qjo6NsPd51VjkBAgQIECBAgAABAgQIECBAgAABAgTWTUBefN2eiPEQIECAAAECBAgQIECAAAECBAgQIECAAAECUwT29vZ+/fo1qpSweBLeUy7ofTobh+/v73dVPz09PT8/7zqrnAABAgQIECBAgAABAgQIECBAgAABAmso8NcajsmQCBAgQIAAAQIECBAgQIAAAQIECBAgQIAAAQIVgWzy3Zx9eHhY1IbfyYJXwuJXV1fC4g27AwIECBAgQIAAAQIECBAgQIAAAQIEXouA/cVfy5MyTgIECBAgQIAAAQIECBAgQIAAAQIECBAgQOCPQLnFeEp//vyZkj+nBx79/v37y5cvzZ7lras/fPiQ9j9+/Ngq95EAAQIECBAgQIAAAQIECBAgQIAAAQLrL2B/8fV/RkZIgAABAgQIECBAgAABAgQIECBAgAABAgQItAWy23dZlH3Br6+vy5L+x9k1fHt7uyssfnp6+p///EdYvL+nmgQIECBAgAABAgQIECBAgAABAgQIrJWAvPhaPQ6DIUCAAAECBAgQIECAAAECBAgQIECAAAECBHoJbG1t3d3dlVWzQfjh4WGy3WVh5Th7iicpnnbOzs4mVtvZ2UkXqTPxrEICBAgQIECAAAECBAgQIECAAAECBAi8CoGN5+fnVzFQgyRAgAABAgQIECBAgAABAgQIECBAgAABAgQItARub2+zs3ir8PN//yXtvbu7mzh46+z9/X1S4Dc3N10biqf+5ubmt2/fjo+PW9f6SIAAAQIECBAgQIAAAQIECBAgQIAAgVcnIC/+6h6ZARMgQIAAAQIECBAgQIAAAQIECBAgQIAAAQJ/BLKheHYWf3h4+FNUHCX5vb29PSp4fHx8enoqTk44lBSfgKKIAAECBAgQIECAAAECBAgQIECAAIHXLCAv/pqfnrETIECAAAECBAgQIECAAAECBAgQIECAAAEC/xU4Pz/PjuBT4+AVrWxKfnR0dHh4WKnjFAECBAgQIECAAAECBAgQIECAAAECBF6dgLz4q3tkBkyAAAECBAgQIECAAAECBAgQIECAAAECBAhMFri4uLi8vOzaa3ziNYmJj5LiW1tbEysoJECAAAECBAgQIECAAAECBAgQIECAwKsWkBd/1Y/P4AkQIECAAAECBAgQIECAAAECBAgQIECAAIG2wO/fv3/999/d3V12HH98fBztO765ubm9vZ3/7u7ufvjwYWdnZ29vr32xzwQIECBAgAABAgQIECBAgAABAgQIEHhbAv8HfTu6wyYPh0wAAAAASUVORK5CYII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iVBORw0KGgoAAAANSUhEUgAAENYAAAF7CAIAAACPgiY2AAAgAElEQVR4Aezd7XnUuMIG4HfPtQVASiBbAUkJhApCSgAqCJQAqQBSQkgFYUsIVLBQQqAD3uesz/Hxzofs+bDHnrnzAzy2LMm3PJLHlqzffv369X/+CBAgQIAAAQIECBAgQIAAAQIEVhH48uXL/f3997//fv78+fDwkH8TwaNHj46OjrLw5MmTp0+f5t/T09PHjx+vErewBAgQIEBgOAEt2nDWUiJAgAABAgQIECBAgAABAgQIECBAgAABAgQITF/g9+kfgiMgQIAAAQIECBAgQIAAAQIECAwhkE66f/75583NzdevX1dKLwNRnj17dn5+fnZ2ttKOAhMgQIAAgT4EtGh9qIqTAAECBAgQIECAAAECBAgQIECAAAECBAgQIHAIAr+ZBeUQitkxEiBAgAABAgQIECBAgAABAmsL/Pjx4/r6+t27d9U8J2vHU+348u+/k5OTDeOxOwECBAgQWFVAi7aqmPAECBAgQIAAAQIECBAgQIAAAQIECBAgQIAAAQIzAoagzID4SIAAAQIECBAgQIAAgdUE0pMvsyLc39/n3+/fv1c91B89enR0dPT06dPT09NMfaCv+WqmQhMYjUC+4G/fvs34k63nKPVDxrSYFGUZrKp1mYz1BAgQWE9Ai7ae21b20qhthVEkBAgQIECAAAECBAgQIECAAAECBAgQIECAwEgEDEEZSUHIBgECBAgQIECAAAEC/xP49u1bBnJkOMfDw0MWqn9nPmZcx83NzePHj/+32+BLnz9/Tsf029vb1pSfPHmSaQ/evHnTGlIAAgTGI/D+/fuMPynkpxpmVg05q/5N4Kqyyr/5+/r1a2H3bEpVloEoRqk1lVStTQ3LBAgQ2IqAFm0rjGtEolFbA80uBAgQIECAAAECBAgQIECAAAECBAgQIECAwMgFDEEZeQHJHgECBAgQIECAAIH9FMggk6p/dj3UJB+r5e4HnH7buxrUkfy/fv060550z21Cpod68vzq1auV9hKYAIHhBb58+ZLBIamU5pPOsJOLi4vz8/Pj4+P5rTNrqreeZ7xcqouFsVXhLy8v0zl4Zt8D/KhqPcBCd8gECPQtoEXrW3hZ/Bq1ZTLWEyBAgAABAgQIECBAgAABAgQIECBAgAABAlMXMARl6iUo/wQIECBAgAABAgQmJpDOWM+fP8+Ak83z/eHDh50M58i4l6urq4X5zyCT09PT/Ju+5vf39wt7nKfn+qdPnxbubiUBAmMQWPiq+HyvMyNKpjNae/Kljx8/pupYVvtlrqSMVDnk6VBUrWM4+eWBAIE9E9Ci7apANWq7kpcuAQIECBAgQIAAAQIECBAgQIAAAQIECBAgMICAISgDIEuCAAECBAgQIECAAIH/CZydna06ecj/dv7n0l9//dVlFoJ/7rTRp0xokNkPFuY/EyZkSMxMfhI+fcqvr6+/fv3aTDizKOSN1M01lgkQGInAfB1VDT7Z1pxLC3sD18eeGuPFixf1xwNZULUeSEE7TAIEBhbQog0MXiWnUdsJu0QJECBAgAABAgQIECBAgAABAgQIECBAgACBIQUMQRlSW1oECBAgQIAAAQIECPxfJhBYODfIqjTpFJ4OXqvutUn4wvwtd3d36eRXiPzz588Zu9I88MylkCkRCrvYRIDAwAKpUjKWbGbAWKYtyiiytWc+WXgICxOqQ15eXmaYSv1x7xdUrXtfxA6QAIHhBRY2NFq0AQpCozYAsiQIECBAgAABAgQIECBAgAABAgQIECBAgACBnQv8a+c5kAECBAgQIECAAAECBA5K4OjoaCvHm57iW4mnYyTpyXd6evr9+/f58K3jT7JL9k0v9ua++ZhxKc01lgkQ2KFA9R1vjj/JOLfMSfLp06ftjj/JMSbCzIOUcWgLj/fq6urVq1cLN+3fSlXr/pWpIyJAYOcCWrRdFYFGbVfy0iVAgAABAgQIECBAgAABAgQIECBAgAABAgQGFjAEZWBwyREgQIAAAQIECBA4dIEPHz48efJkc4WBh6AkueYcJnX+czjl+U8y1cnx8XEG3mQWlHqvaiEdzWfW+EiAwK4E8h1vjjFLNZWPL1686C8/qRyWjULJELU3b970l/R4Yla1jqcs5IQAgb0R0KLtqig1aruSly4BAgQIECBAgAABAgQIECBAgAABAgQIECAwsMBvv379GjhJyREgQIAAAQIECBAgQKAWyNuCs/zw8JABHvf393/+/bdwsEe9S7Xw119/ZWjHzMqePqYb+u3t7XzkT58+zVQG8+urNdmUYSfNTu3zIYc8ivnUrSFAoBKY+Y7nq52qaOuTnyzUzoQnM1Mk1cEuLy/fv39ff9y/hRn2+gBVrTWFBQIECKwqMFO1atFWBVw7/Ix8HY9GraawQIAAAQIECBAgQIAAAQIECBAgQIAAAQIECOyNgCEoe1OUDoQAAQIECBAgQIDAnghkUErmHyiPQnn06FE1dmWAY85MBa9fv16Y0N3d3bIpUDL+5PT0dOFezZU3Nzfpr9ZcY5kAgYEFZr7jQ/bWrY705OTk69evC496j6uIGfbm4atamxqWCRAg0F1gpmrVonWn2zDkjHwzNo1aU8MyAQIECBAgQIAAAQIECBAgQIAAAQIECBAgsB8C/9qPw3AUBAgQIECAAAECBAjsjUBmHmgdvPHs2bNhjjcDXd6+fbswrQyDWTb+JHt1zGF5jpSF6VpJgMAWBb59+9YcY5bxb4PNf1IfRVJMfVJ/bC5kJqXksLlmP5ZVrftRjo6CAIFRCWjRdlUcGrVdyUuXAAECBAgQIECAAAECBAgQIECAAAECBAgQ2JWAISi7kpcuAQIECBAgQIAAAQJLBR4eHpZu+3tDxwEe5Ui6bM34k2XzsaRr+LIYXr58uWyvmV1aj3QmvI8ECGxXYOaLnFeVZxTcdpNojS0pXl9fLwv2/PnzZZumu17VOt2yk3MCBEYroEXbVdFo1HYlL10CBAgQIECAAAECBAgQIECAAAECBAgQIEBgVwKGoOxKXroECBAgQIAAAQIECCwVaJ0bZJghKHmZdKFf+LI85EXIt7e3S4/tnxuOjo7+ucInAgSGE3j//v3Xr1/r9D58+HB8fFx/HHLhxYsXy6qU1Idv3rwZMjN9p6Vq7VtY/AQIHKCAFm1Xha5R25W8dAkQIECAAAECBAgQIECAAAECBAgQIECAAIEdChiCskN8SRMgQIAAAQIECBAgsEAgQzjKU4g8evRomG7ir1+/XpC//65a1l/85ubmv0Ha/3/y5El7ICEIEOhBIFVNXlteR5xv9KtXr+qPwy+8e/duWaJXV1fp4bps6+TWq1onV2QyTIDAyAW0aDssII3aDvElTYAAAQIECBAgQIAAAQIECBAgQIAAAQIECOxKwBCUXclLlwABAgQIECBAgACBxQL39/eLN/x37enp6X8Xe/w/Hb7//PPPZQlk6Mjjx48Xbm2dwqW517JxLM0wlgkQ6EOgOf4k8T99+vTjx4+fP39OR94+kmuN8+TkpFAhXFxctMYwiQCq1kkUk0wSIDAtAS3arspLo7YreekSIECAAAECBAgQIECAAAECBAgQIECAAAECuxUwBGW3/lInQIAAAQIECBAgQGBWoDDwowpa6KU9G9cGn6+vrwt7F/LQfQhKIlk2jqWQtE0ECGwukHEmM9/xzDSSF5k/f/786Ogo8yx9+vRp81RWjeHy8nLZLl+/ft1JlpblZ+31M+wz8ahaZ0B8JECAQKuAFq2VqL8AGrX+bMVMgAABAgQIECBAgAABAgQIECBAgAABAgQIjFnAEJQxl468ESBAgAABAgQIEDhEgUkMQcmECcvKJv3Xl22aWf/u3buZNT4SIDCMQPnbl4FkmXXk/fv3w2SmTuXs7CwzLNUfZxZmXnI/s3UqH8u9dVWtUylH+SRAYDwCWrQdloVGbYf4kiZAgAABAgQIECBAgAABAgQIECBAgAABAgR2KGAIyg7xJU2AAAECBAgQIECAwAKBvOx/wdr/rnr06NHJycl/P/X1/+fPn3/+/FmIvfCq/sKmZoSZ7mCAA2mmaJkAgVogc57Uy8sWMuTj27dvy7b2tP7ly5fLYs7AmKlPhKJqXVa41hMgQGBtAS3a2nQb7qhR2xDQ7gQIECBAgAABAgQIECBAgAABAgQIECBAgMB0BQxBmW7ZyTkBAgQIECBAgACBPRRIX67yUZ2enpYDbGVr+ZXGSeL4+HhZQi9evCjMY1DtdX5+PvwEC8sybD2BQxPoPpCjtSrYOl15DFv5Vfdbz8zWI2z1VLVu3VyEBAjst4AWbYflq1HbIb6kCRAgQIAAAQIECBAgQIAAAQIECBAgQIAAgd0KGIKyW3+pEyBAgAABAgQIECDwD4E///zzH5/nPpT7Z88FX3PF7e1tYc+nT58WtmbT3d1dYRRK5j/p3l+wnJCtBAisIXBzc9Nxr0w80jHktoJlcqTM9bQstkwS9eXLl2Vbx79e1Tr+MpJDAgSmJaBF22F5adR2iC9pAgQIECBAgAABAgQIECBAgAABAgQIECBAYLcChqDs1l/qBAgQIECAAAECBAj8Q2AMQ1BaZ2JpHQaTF/l/+/Yt8xU0u5Jn+eXLl3/99Zf5T/5R5D4QGFyg3Ge0mZ2fP382Pw6zXK5hWt+5Pkwm10hF1boGml0IECBQFtCilX3626pR689WzAQIECBAgAABAgQIECBAgAABAgQIECBAgMD4BQxBGX8ZySEBAgQIECBAgACBAxLIO/7LR5spAsoBNt/aOgzm9PS0Sypv3rz58ePHr1+/Muzk4eEhyx8/fszolC77CkOAQE8CK80i0hxF1lN+5qPd1yEoqtb5sraGAAECmwho0TbR23BfjdqGgHYnQIAAAQIECBAgQIAAAQIECBAgQIAAAQIEJi1gCMqki0/mCRAgQIAAAQIECOyVwOavE94KR2uXsqdPn66UUIadPH78eKVdBCZAoCeB+/v77jGXR4N0j2elkK2D3D59+rRShCMJrGodSUHIBgECeyOgRdthUWrUdogvaQIECBAgQIAAAQIECBAgQIAAAQIECBAgQGDnAoag7LwIZIAAAQIECBAgQIAAgf8ItPblGqY7eHkmlsyKYCYTpyyB6Qr8/Pmze+YvLi66B95WyNa5nm5ubraV1pDxqFqH1JYWAQKHIKBF22Epa9R2iC9pAgQIECBAgAABAgQIECBAgAABAgQIECBAYOcChqDsvAhkgAABAgQIECBAgACB/wiMYQhK60wsrRMUKE4CBMYs8OTJk47Zu7y83NX8RRnqVshka1VZ2HdXm1Stu5KXLgECeyygRdtV4WrUdiUvXQIECBAgQIAAAQIECBAgQIAAAQIECBAgQGAkAoagjKQgZIMAAQIECBAgQIAAgf8rv044QK2TA2yO2Nq3++nTp5unIgYCBHYl0HEypfTrff/+/a4yWe5VnNfef/nyZVd5Wy9dVet6bvYiQIBAQUCLVsDpdZNGrVdekRMgQIAAAQIECBAgQIAAAQIECBAgQIAAAQLjFzAEZfxlJIcECBAgQIAAAQIEDkKg9XXCHbvZbYjVOgzGLCgbCtudwG4FMrFJpjcp5yEjQO7u7sphet1aHoKSpFs7v/aavTUiV7WugWYXAgQIlAW0aGWf/rZq1PqzFTMBAgQIECBAgAABAgQIECBAgAABAgQIECAwCQFDUCZRTDJJgAABAgQIECBAYP8FWntUDzME5f7+vmxtFpSyj60Exi+Q6U0KX+RUNakHjo+Pd3ggR0dH5dRba6ry7sNvbc1woUSGz60UCRAgMBUBLdpOSkqjthN2iRIgQIAAAQIECBAgQIAAAQIECBAgQIAAAQLjETAEZTxlIScECBAgQIAAAQIEDlpgDENQfvz48fPnz3Ix7LZjejlvthIg0FHgy5cvHz58mBn2cH5+nslPMiNT3ivfMZ6egj169Kgcc+v718u7D7xV1TowuOQIEDgoAS3awMWtURsYXHIECBAgQIAAAQIECBAgQIAAAQIECBAgQIDACAV+H2GeZIkAAQIECBAgQIAAgQMUaO1RfXJy0jdL6zCYmQ7rfedH/AQI9Cfw6u+/xJ++pPl358NOmkfaOgvK9+/fk+1R5bmZ/5llVesMiI8ECBDYroAWbbue5dg0amUfWwkQIECAAAECBAgQIECAAAECBAgQIECAAIFDEDALyiGUsmMkQIAAAQIECBAgMHaBTDtQzuKzZ8/KAbay9f7+vhzP6elpOYCtBAhMTiADOaYylqNp21pfNQPvdrk1q6rW3RaQ1AkQ2BsBLdoARalRGwBZEgQIECBAgAABAgQIECBAgAABAgQIECBAgMDIBQxBGXkByR4BAgQIECBAgACBgxBofZ3wMENQWmdiMQvKQZyODpLArgUePXrUmoVMhNIaZiQBVK0jKQjZIECAwPACe9aiBVCjNvxZJEUCBAgQIECAAAECBAgQIECAAAECBAgQIEBgbAKGoIytROSHAAECBAgQIECAwCEKjGQIircaH+LJ55gJjE/g58+frZma0BAUVWtraQpAgACBfRXYsxYtxaRR29dz1XERIECAAAECBAgQIECAAAECBAgQIECAAAEC3QUMQeluJSQBAgQIECBAgAABAr0I/Pjxo/V1wicnJ72k3Yg02WjtJDdANho5skiAwIEKPDw8tB75VIagqFpbi1IAAgQI7LHAPrVoKSaN2h6fqw6NAAECBAgQIECAAAECBAgQIECAAAECBAgQ6C5gCEp3KyEJECBAgAABAgQIEOhFoPVdws+ePesl4X9G2joTy5MnT/65h08ECBDYmUDrkLmd5eyfCata/+nhEwECBAjMCkylRUu+NWqzheczAQIECBAgQIAAAQIECBAgQIAAAQIECBAgcJAChqAcZLE7aAIECBAgQIAAAQJjEmjtyzXMEJTWkTBPnz4dE5u8ECCwtwJdOuNOZRYUVevenqYOjAABAh0E9qlFy+Fq1DqUuSAECBAgQIAAAQIECBAgQIAAAQIECBAgQIDA/gsYgrL/ZewICRAgQIAAAQIECIxc4Pb2tpzDYYagfP36tZyN09PTcgBbCRAgsBWBh4eH1ni6hGmNZIAAqtYBkCVBgACB0Qp0aa26hBnJAWrURlIQskGAAAECBAgQIECAAAECBAgQIECAAAECBAjsVsAQlN36S50AAQIECBAgQIDAoQv8+PGj9V3+JycnAzB5q/EAyJIgQKCLQJd3xneJZwxhVK1jKAV5IECAwK4E9qlFi6FGbVcnknQJECBAgAABAgQIECBAgAABAgQIECBAgACBUQkYgjKq4pAZAgQIECBAgAABAgcn8Oeff5aPeZgpUDISprWHnFlQyiVlKwEC2xJoHZiXhFqrrG1lZpN4VK2b6NmXAAECeyCwNy1aykKjtgcnpEMgQIAAAQIECBAgQIAAAQIECBAgQIAAAQIEtiJgCMpWGEVCgAABAgQIECBAgMCaAiMZgtKajUePHj1+/HjNg7QbAQIEVhHo0mF3lfh2FlbVujN6CRMgQGAcAnvTooVTozaOc0ouCBAgQIAAAQIECBAgQIAAAQIECBAgQIAAgd0L/L77LMgBAQIECBAgQIAAAQIHLNDal2uYWVDu7+/LhWAKlLKPrQQORCBvQE91kQ611V+OOrORPDw8ZOHo6OjJkycZrpZ/83d2draeSZJYb8cR7qVqHWGhyBIBAgQqAS3aqmeCRm1VMeEJECBAgAABAgQIECBAgAABAgQIECBAgACBfRUwBGVfS9ZxESBAgAABAgQIEJiAQLq+pRt3OaMnJyflAFvZ+vXr13I8T58+LQewlQCBfRX49u1bBstVfxlw0v0wz8/PLy4uXrx40X2XhGytFVeKbbeBVa279Zc6AQIEZgS0aDMgK33UqK3EJTABAgQIECBAgAABAgQIECBAgAABAgQIECCwxwKGoOxx4To0AgQIECBAgAABAmMXSJfuchaHmQIlefBW43JB2ErgAAXST/f29vb6+nrtMSHZPX+ZF+Xdu3evXr3qaFjNqdIaONG2htl5AFXrzotABggQIBABLdpWTgON2lYYRUKAAAECBAgQIECAAAECBAgQIECAAAECBAjsgcC/9uAYHAIBAgQIECBAgAABAgMLpB/bx48f06M6U5QcHx8/fvz4t99+y79ZPjs7e//+/efPn7tkaSRDUDIZS+vMBmZB6VKgwhDYD4HUYKnc/vjjj7dv33YZf5LRINXfwsNP9fL69etUjx0rxtaXrFepHB0dLUxuPCtVreMpCzkhQOBgBbRo2yp6jdq2JMVDgAABAgQIECBAgAABAgQIECBAgAABAgQI7IGAWVD2oBAdAgECBAgQIECAAIGBBL58+ZIJAW5ubhYO2MjK/KW7djWw5MmTJy9fvnzz5k0hcyMZgtL6SuMcQrqPFw7EJgIE9kPg06dPrcNOMiDt9PQ0czRlIeNAMvqueezpolpVg6nfmlVcVj5//vzy8jKD9Jrh55e71Ejze41wTZcDUbWOsOBkiQCB/RDQom23HDVq2/UUGwECBAgQIECAAAECBAgQIECAAAECBAgQIDBpgd9+/fo16QOQeQIECBAgQIAAAQIEBhBIn+kMPukyG8BMZjIQ5cOHD5kaZWZ9Pqajdutb/Nf+wZIZWtL5e40Mz+dzvTU58PQ1TzbW291eBAgMLJD3xGeukkKlkQEnFxcXGVk3M+akkM/Ucqk53717l+F5dbDz8/N0C64/zi9kVEYhG3X4jIHpOK1KvcvmC6rWzQ3FQIAAgb4FtGgdhTVqHaEEI0CAAAECBAgQIECAAAECBAgQIECAAAECBAjMCBiCMgPiIwECBAgQIECAAAEC/xDI4JOZ/tP/2Px///fo0aMMt8hf+lg/PDx8/fp1JkA+Job56VDSCTv9uecD12vW7mCdtK6urup4driw9hCaHeZZ0gQOTSADRTKw5Pb2dtmBpy5KJXZycrIsQOv6mUqpXLn99ttvrREmQOtQli6RrBRm5ihW2ne7gVWt2/UUGwECeyOgRetelBq17lZCEiBAgAABAgQIECBAgAABAgQIECBAgAABAgRmBP4189lHAgQIECBAgAABAgQIVAIfP37My/7fvn3bfH9/jZMxJ+mT/ddff6Wv25cvXzKeJG9czkJ6Bt/d3aWDdR0yC4lkfj6QzFLSDDO/PBPJfIBlaxYOg1kW2HoCBA5ZIBVdarNl408y80kqtFRum4w/CW/G8t3f32fAXkWd2m++Sqw2ffv2rWNxJNsdQ24rmKp1W5LiIUCAQB8CWrSVVDVqK3EJTIAAAQIECBAgQIAAAQIECBAgQIAAAQIECBBoChiC0tSwTIAAAQIECBAgQIDAvwXSB/rs7Oz169cLB5+kF/WHDx8SJi8PPj4+nifLvumxnf7WzR7S19fXCd8M3N8QlGYqO1xuHv4OsyFpAgQWCmT4XKGiyy4ZZZdhdQmzcPdVV2YQy/fv3+tRKKkS01d4PpLuPWIPtoY52AOfP1usIUCAQCWgRZvumaBRm27ZyTkBAgQIECBAgAABAgQIECBAgAABAgQIEDhkAUNQDrn0HTsBAgQIECBAgACBBQLpFf3HH38sGx9yeXmZXm7L3t/fjC79rTMKJXMI1Cuvrq4yWUr1MZGkN3a9aeHC2tMOJJM7786VA7+5uVl4XFYSILBzgYwtOT09XVbRpQJJ9TUzam7zPGdeqeZcKBnml5pwJtoEmFmz7OPwtZyqdVlZWE+AAIEdCmjR1sPXqK3nZi8CBAgQIECAAAECBAgQIECAAAECBAgQIECAQAR++/XrFwgCBAgQIECAAAECBAhUAi9evLi9vV2okZf3Z0zFqhMCpIP1s2fPmu/1f3h4SD/sjEW5uLhYmFC1MntlKpVCgC6b5rt3z++Vg0pH8Pn19ZqqM3r9sctCDrBLMGEIENiJQAbaFb71GT+WoSn9fYtTsz1//rw68PPz83pgXrUmdeyygTEzVn/99dfCeahmgvXxUdXah6o4CRAgsIaAFm0NtJldNGozID4SIECAAAECBAgQIECAAAECBAgQIECAAAECBFoFfm8NIQABAgQIECBAgAABAocg8O3bt/SKXjYzSYZh3N3drdHdOd240506u//8+bNizMiT9MBu7WOdISibs3fpRL7skOvUk5Mu8dThLRAgMGaBTOJ0fX29LIfzY0KWhVx7fQaZvHz5sspDhvzl7fXNGZ9a68Y63TUq5HrfDRe6VImq1g2R7U6AAIFWAS1aK1GXABq1LkrCECBAgAABAgQIECBAgAABAgQIECBAgAABAgSaAv9qfrBMgAABAgQIECBAgMBhCqQP9Onp6bIew9U0IGt3d06/rmaH73SwHmwISpfSbM7QsjB8pkRYuN5KAgQmJ5DhH83qaCb/GRkyMyfJTIBtfXz37l0d1du3b+vlVMX1cnkh1XI5wM63qlp3XgQyQIDAfgto0YYsX43akNrSIkCAAAECBAgQIECAAAECBAgQIECAAAECBMYvYAjK+MtIDgkQIECAAAECBAj0K1CNP6lnKZlJrBp/0uX1wDM7Nj++ePEicwvUa16/fr1suEsdpjktQL2yj4X7+/tytBmcUw5gKwEC4xf48eNHapXCHCOpoz5+/DjMgaRGvby8rNJKljIJVbXcWh3V2Rv/0LjWY1G11qVpgQABAisJaNFW4tpKYI3aVhhFQoAAAQIECBAgQIAAAQIECBAgQIAAAQIECOyNgCEoe1OUDoQAAQIECBAgQIDAOgKZkKTQD/jRo0fpcbXh+JMqW803/beOP3n27Nk6B7P6PunDt2zsTR3ZYINh6hQtECCwXYF801PRFV5hnjpnmPlP6uPKjCv1cj0xS2GETB24WijU2zMhd/JR1boTdokSIHAIAlq04UtZoza8uRQJECBAgAABAgQIECBAgAABAgQIECBAgACBkQsYgjLyApI9AgQIECBAgAABAj0KZPzJ8+fPCwmkP/RWxp8kiQzk6D6wpN8PI1EAACAASURBVHvIQua7bGp9pXEmgekSjzAECIxWIHOMZMBGYeRbvuapDAfO//HxcT2TyRpDUOp9B852x+RUrR2hBCNAgMBKAlq0lbi2FVijti1J8RAgQIAAAQIECBAgQIAAAQIECBAgQIAAAQJ7I2AIyt4UpQMhQIAAAQIECBAgsJrAly9fyuNPbm5utjsBSPOt/+W8DjYEpTArQpXDkffzLjPaSoBA3lyeiq4w/iREd3d3O4Gqq8TMxZQKOR2LWydlqvM58llQVK11SVkgQIDAtgS0aNuSXDUejdqqYsITIECAAAECBAgQIECAAAECBAgQIECAAAECey9gCMreF7EDJECAAAECBAgQILBAIH2dy8M8zs/PX7x4sWDPDVZ1j3C7Q18KWW59q/HI+3kXDs0mAgQikIquPP4kY+0yIclOrC4uLup0Uxe19nCtAz969Ghb81PVcW53QdW6XU+xESBAIAJatF2dBhq1XclLlwABAgQIECBAgAABAgQIECBAgAABAgQIEBitgCEooy0aGSNAgAABAgQIECDQo0CmBSi8bj/9m6+vr/tIPiNbWqMtj41p3X2lAK19vs2CspKnwARGJXB2dlb+jmceku5D47Z+aBlGksq2ivbPv/86JjFkJdkxSzPByuwJrGqdEfORAAECZQEtWtmn160atV55RU6AAAECBAgQIECAAAECBAgQIECAAAECBAhMUcAQlCmWmjwTIECAAAECBAgQ2EggXa5bpwXo6RX7XSYVGbJ3ddkhyl0yvFFh2JkAgX4EXr16lWEdhbgz/OPdu3eFAANsqqu7PRuComod4OSRBAEChyOgRdttWWvUdusvdQIECBAgQIAAAQIECBAgQIAAAQIECBAgQGCEAoagjLBQZIkAAQIECBAgQIBAjwIfP368vb0tJJAu0XnRciHAJpu6vPm+7pO9SUJd9v3y5Us5WHqo9zQUp5yurQQIbCjw/v371qmcMv5k51/wepBbpqVq7eFamwxWSdYprrSgal2JS2ACBAiUBbRoZZ++t2rU+hYWPwECBAgQIECAAAECBAgQIECAAAECBAgQIDBFAUNQplhq8kyAAAECBAgQIEBgTYF0onr9+nV55w8fPpQDbLL1yZMnrbufnJy0htlKgPv7+3I8de/wcjBbCRAYlcDnz5/fvn1bzlLqorxUvhxmgK1dqsT5bBwfH8+vHM8aVet4ykJOCBCYuoAWbeclqFHbeRHIAAECBAgQIECAAAECBAgQIECAAAECBAgQIDBCAUNQRlgoskSAAAECBAgQIECgL4GLi4ty1C9fvuy1c3Pra/6HfLv/169fyxpd5mwpx2ArAQLDC7QOtEuWeh1r1/2Q1xiCMmQl2f1AmiFVrU0NywQIENhEQIu2id5W9tWobYVRJAQIECBAgAABAgQIECBAgAABAgQIECBAgMCeCRiCsmcF6nAIECBAgAABAgQILBV48+ZN6wiQd+/eLd1/Gxtae3EN2bvaW423UaTiIDAugcxt0lrRZeDH2dnZGPL96NGjVbNxfn6+6i4Dh1e1DgwuOQIE9lVAizaGktWojaEU5IEAAQIECBAgQIAAAQIECBAgQIAAAQIECBAYm4AhKGMrEfkhQIAAAQIECBAg0IvAt2/frq6uylGnZ/Pjx4/LYTbc+ueff5ZjGHIISut4GLOglAvLVgJjE/j8+fP19XVrri4vL1vDDBPg6Oho1YSGrCRXzVsVXtW6npu9CBAg0BTQojU1drisUdshvqQJECBAgAABAgQIECBAgAABAgQIECBAgACB0Qr89uvXr9FmTsYIECBAgAABAgQIENiWwMnJSWsPqrzlN8G2leLCeH777beF6+uVg/1CyZicP/74o0534cJgmVmYupUECKwk8OPHj0xv8vPnz9a9RvXVbq0Vm4eTA0zd1VwztmVV69hKRH4IEJiigBZtJKWmURtJQcgGAQIECBAgQIAAAQIECBAgQIAAAQIECBAgMDYBs6CMrUTkhwABAgQIECBAgMD2BT59+tQ6/iQ9m/sef/Lly5fysQ35dv9WEFOglAvLVgJjE3j79m2X8ScvX74cT87TyXilzAxZSa6UsTqwqrWmsECAAIG1BbRoa9Ntd0eN2nY9xUaAAAECBAgQIECAAAECBAgQIECAAAECBAjsjYAhKHtTlA6EAAECBAgQIECAwFKB9GNbuu2/Gwboln1zc/Pf1Bb/P+Soj0z5sjgT/117enr630X/EyAwdoG8p/z6+rpLLi8vL7sEGybM9+/fV0ro/Px8pfDDB1a1Dm8uRQIE9kxAizaeAtWojacs5IQAAQIECBAgQIAAAQIECBAgQIAAAQIECBAYlYAhKKMqDpkhQIAAAQIECBAgsH2Bjx8/dunlPEDP5j///LN8eEO+4N9bjctlYSuBaQlcXV11yXDGuR0fH3cJOUyYh4eHlRI6OztbKfzwgVWtw5tLkQCBPRPQoo2nQDVq4ykLOSFAgAABAgQIECBAgAABAgQIECBAgAABAgRGJWAIyqiKQ2YIECBAgAABAgQIbF+gyxQow3TLbu3FNWTvam813v6pJkYCOxLo/sL4AaZ7Wsmgy/jAOsIBBgrWaa29oGpdm86OBAgQiIAWbVSngUZtVMUhMwQIECBAgAABAgQIECBAgAABAgQIECBAgMB4BAxBGU9ZyAkBAgQIECBAgACB7QtkCpSfP3+2xjtAt+zPnz+Xs5FhMOUAW9ya7n2tLCcnJ1tMUVQECPQn0GWgXZX6xcVFf9lYI+bWiqgZ59gy38xbtaxqnTexhgABAisJaNFW4uo1sEatV16REyBAgAABAgQIECBAgAABAgQIECBAgAABApMWMARl0sUn8wQIECBAgAABAgRaBK6urlpC/L352bNnXYJtEubPP/8s7z5AHuoMtM7HMuR4mDpXFggQWEMgPURvb2+77Jjv9ePHj7uEHCzMSrOgvHjxYrCMrZeQqnU9N3sRIECgEtCijepM0KiNqjhkhgABAgQIECBAgAABAgQIECBAgAABAgQIEBiVgCEooyoOmSFAgAABAgQIECCwTYFMPNKlf/OTJ0+Oj4+3mfCiuEY1BOX+/n5RHv+37vT09H8fLBEgMGKB6+vrjrkb4SwirRVjfWgDzFVVp7X2gqp1bTo7EiBAIAJatFGdBhq1URWHzBAgQIAAAQIECBAgQIAAAQIECBAgQIAAAQKjEjAEZVTFITMECBAgQIAAAQIEtinQcQqU8/Pzbaa6JK7WFwmfnZ0t2XX7q1szYxaU7aOLkUA/At077I5wFEeXUYIV2zAV9YZFpGrdENDuBAgcuIAWbVQngEZtVMUhMwQIECBAgAABAgQIECBAgAABAgQIECBAgMCoBAxBGVVxyAwBAgQIECBAgACBrQn8+PGj4/v1nz17trVUl0SU+ViWbPnP6oGHfHircbk4bCUwFYHULT9//uyS20z39Pjx4y4hBwvTWjHWOXn06NGQg/TqdFddULWuKiY8AQIEagEtWk0xkgWN2kgKQjYIECBAgAABAgQIECBAgAABAgQIECBAgACBEQoYgjLCQpElAgQIECBAgAABAlsQ6P4e5QF6NrcOhhlgGExtmsE5rX3WT05O6vAWCBAYrUD3im6Es4i0vl69Zh/h/C113uoFVWtNYYEAAQJrCGjR1kDrbxeNWn+2YiZAgAABAgQIECBAgAABAgQIECBAgAABAgT2QMAQlD0oRIdAgAABAgQIECBAYIHAzc3NgrVzq4bplj2qISitrzTObAlzTlYQIDBGgdvb247ZGnKcW8cstdZFdTyTGILSejiq1rpALRAgQGBeQIs2b7LDNRq1HeJLmgABAgQIECBAgAABAgQIECBAgAABAgQIEBi/gCEo4y8jOSRAgAABAgQIECCwssC3b986vl9/gG7ZeYtwa2YGmImlRmzNzNOnT+vAFggQGK3A58+fu+dtyEqmY65ax+ZV8aSWPj4+7hjnDoOpWneIL2kCBKYuoEUbWwlq1MZWIvJDgAABAgQIECBAgAABAgQIECBAgAABAgQIjErAEJRRFYfMECBAgAABAgQIENiOQPf3KF9cXGwnyeWxtHazHnjIR+tbjU9PT5cfjS0ECIxFoHtFN8BYu1VRMlDw58+fXfa6vLzsEmznYVStOy8CGSBAYLoCWrSxlZ1GbWwlIj8ECBAgQIAAAQIECBAgQIAAAQIECBAgQIDAqAQMQRlVccgMAQIECBAgQIAAge0ItI76qJLJ2I/Hjx9vJ8nlsbRmZuDe4d5qvLysbCEwJYHWuqU+mIErmTrdwkLH3saPHj0a4fwtC49L1bqQxUoCBAh0EdCidVEaMoxGbUhtaREgQIAAAQIECBAgQIAAAQIECBAgQIAAAQKTEzAEZXJFJsMECBAgQIAAAQIE2gU69mMbplt2a2aGyUat9v3793p54YJZUBayWElgVAI/fvxo/S7XGR64kqnTLSzc3NwUttab3r59Wy+PfKG1OFStIy9B2SNAYFcCWrRdyRfS1agVcGwiQIAAAQIECBAgQIAAAQIECBAgQIAAAQIECPyOgAABAgQIECBAgACBPRP48uVLxyMaoFt2l051Q77jvxUncw4MMDNMxwISjACBZQL39/fLNs2vPzk5mV+5wzWpGFtfr15l7+XLlzvMZ/ekVa3drYQkQIDAjIAWbQZk5x81ajsvAhkgQIAAAQIECBAgMKRA7tQ9PDz8/PkzjwaOj4+HTFpaBAgQIECAAAECBAgQmK6AISjTLTs5J0CAAAECBAgQILBYoHs/tgHeSd86BcrTp08XH0Y/a1txBjDp58jESuCwBDoO4QjKkydPxkbTcQqUjD+Zyog4VevYzjH5IUBgQgJatLEVlkZtbCUiPwQIECBAgAABAgS2K/D58+c8tshf5j/MyJP5yDMW5ejoKE8u8g6vPC8Y29tt5jNsDQECBAgQIECAAAECBIYXMARleHMpEiBAgAABAgQIEOhXoGM/tnTLHqBzcx7klI92gJlYmhloxRl4SEwzb5YJEOgu0No9tI5q4EqmTrewcH19Xdhab7q8vKyXR76gah15AckeAQJjFtCija10NGpjKxH5IUCAAAECBAgQILAVgY8fP97e3rY+sEhaGZeSvwxQSfgq6Tw1yMtiLi4uBnikspWDFQkBAgQIECBAgAABAgT6FvhX3wmInwABAgQIECBAgACBgQU69mMbZqxF6xOdgXuHt+KYBWXg01VyBNYTaO0eWkc7TF1XJ9e68OPHjy6Zz1Pt4+Pj1thGEkDVOpKCkA0CBKYo0KVRqI5LizZM+WrUhnGWCgECBAgQIECAAIHBBDL4JENHXr9+3fq0YlmW8sMtu2dqlFevXn358mVZMOsJECBAgAABAgQIECBwOAKGoBxOWTtSAgQIECBAgACBQxHI27m6HOoAYz/S07o1M2dnZ11yu60wrZ38xta3b1sHLh4CeybQWrfUxzu2cWU3Nzd13goLE5oCJUehai0UpU0ECBAoC2jRyj7Db9WoDW8uRQIECBAgQIAAAQI9CdSDTzKryVaSyOTGudl4cnLy7du3rUQoEgIECBAgQIAAAQIECExU4PeJ5lu2CRAgQIAAAQIECBBYJtDxacoA3bJbXyo28HiPLo+FJjTtwLITwHoCBJoCeSTc/Ljz5dvb29Y8TGsKFFVra4EKQIAAga0IaNG2wliORKNW9rGVAAECBAgQIECAwFQE8nqsi4uLhU8o8lQim548eZKFTGySCVIS+OHhIS8IyF92ab19l4Hrf/zxR94g8/79+6mAyCcBAgQIECBAgAABAgS2K2AIynY9xUaAAAECBAgQIEBgxwJdek1VWRygE9vCBzxNoAFmYmkm55XGTQ3LBKYr0L2iG3icWytpct5aMSYSU6C0SgpAgACB/RDQoo2tHP1eGFuJyA8BAgQIECBAgACBNQS+fPmSRw8z7+rKmJPcc8vgk4w5mYkza/JXvZ3q1atX2fr58+dMeFIei3J1dZUAmfF4gEctMxn2kQABAgQIECBAgAABAjsX+NfOcyADBAgQIECAAAECBAhsUWDmscqymIfplt3a03rgISj39/fLQKr1A8wMU86ArQQIdBHoWNElqrF9qfNkuvUApzUFSg5H1dpapgIQIEBgmYAWbZnMrtZr1HYlL10CBAgQIECAAAEC2xL49OlTbgk2f209evQoA0XyCoAML8lQky4JnZ2dJZ78QMjAlUL4zJqStD5+/FgIYxMBAgQIECBAgAABAgT2UsAQlL0sVgdFgAABAgQIECBwuAKZL77LwQ8w9iNPdPIAppyZPMgpB9ju1tYhMcOMzNnuQYmNAIGCwAB1XSH1+U15e+L8ypk17969m1kz8o+q1pEXkOwRILAfAlq0YcpRozaMs1QIECBAgAABAgQI9CSQ2Usyz0kz8rzt5cePHy9evGiu7Lic6U3ymKP1Zt3r16/fv3/fMU7BCBAgQIAAAQIECBAgsB8ChqDsRzk6CgIECBAgQIAAAQL/EWi+3KuAMsDMAH3038qzosJBtW76+vVrOcwALOUM2EqAwHYFyu8p3G5arbF1eSFiHml3fBdja3KDBVC1DkYtIQIEDllAizZM6WvUhnGWCgECBAgQIECAAIE+BL58+fL8+fNmzB8+fOhyR665y/zymzdvEs/8+uaat2/fbp5QM0LLBAgQIECAAAECBAgQGLmAISgjLyDZI0CAAAECBAgQINCLwADTfbQOQVn1Xc7Hx8dHR0e//fZbniStgZLXlbXulbeatYYRgACBnQt074bbPeQAB5VH0eVUkts80i6HGdtWVevYSkR+CBCYlkD3dqp7yAEE9rJFi5tGbYCTRxIECBAgQIAAAQIEehLI66tmnjjc3d29evVqK8klnpubm3JUmQslc7CUw9hKgAABAgQIECBAgACBvREwBGVvitKBECBAgAABAgQIEPi3wKNHj7pAZDhHl2CbhNnuEJS8Quz79+9Vflof9izMdusrjUfVsW/hIVhJgEAl0H2ekO4h+7ZNJdY6S9V6lVvfOS/Hr2ot+9hKgACBskD3dqp7yHKKm2/d1xYtMhq1zU8PMRAgQIAAAQIECBDYlUCGyjdvvmXekrOzsy1m5sWLF5eXl+UILy4uNpzIvRy/rQQIECBAgAABAgQIEBiPgCEo4ykLOSFAgAABAgQIECCwBYHME9IaS8dhKq3xFALkFcLN5z0LQ670BKg5oGW9sSL39/cLs1GvHGBmmDotCwQIDCCwXl3RU8aurq7KMZ+fn09xIiZVa7lYbSVAgMBWBLRoW2FsjUSj1kokAAECBAgQIECAAIFxCmTi9Ovr6zpvL1++3Nb8J3WcWXj//n3511meiSTp5i6WCRAgQIAAAQIECBAgsK8ChqDsa8k6LgIECBAgQIAAgQMV6DK85PT0tG+d5oiRhWmtOt6jGeGzZ88Wxlle2fpW4/WiLSdqKwECPQmUH/dWiXYJ01P2ZqJtzuM0s6n+2HxMXq8c/4KqdfxlJIcECIxcoEtr1SXMMIe5xy1aADVqw5xFUiFAgAABAgQIECCwdYHmwI88Iskvl60nUUV4d3dXjvn29jbjYcphbCVAgAABAgQIECBAgMAeCBiCsgeF6BAIECBAgAABAgQI/E+gyywoA3Ria44Y+V/mGksrjfdozqmSB0jHx8eNmLoutr7VeICROV3zKhwBAm0CXeqQAeq6tmz+Z/vbt2/LIT98+PD48eNymHFuVbWOs1zkigCBCQlo0cZTWBq18ZSFnBAgQIAAAQIECBDoLpAhH83x5O/eveu+76oh82yi9Udc653AVRMVngABAgQIECBAgAABAiMUMARlhIUiSwQIECBAgAABAgTWF+jSibnLTCnr5+DvPbc7BCVvDqvz0/qApw7ZXPjx48fPnz+ba+aXT05O5ldaQ4DAOAW6VAUD1HVdcN68eVOuf87Pz1+9etUlqrGFUbWOrUTkhwCBKQpo0UZSahq1kRSEbBAgQIAAAQIECBBYVeDm5qa5S95K0+s8JK1DXPJwJC/VambJMgECBAgQIECAAAECBPZPwBCU/StTR0SAAAECBAgQIHDoAq0v/u8yU8omiHnAU+5vncjPzs66J9Ec0LLeXCWtrzRuReueWyEJEBhAoEuH3e/fvw+Qk3ISed58dXVVCJNxMtfX14UAY96kah1z6cgbAQJTEdCijaSkNGojKQjZIECAAAECBAgQILCqwMy9tefPn+chwm+//ZZ3vmSo+aqxtYbPq6yePn1aDjaTpXJgWwkQIECAAAECBAgQIDBFAUNQplhq8kyAAAECBAgQIECgJNDaj63vmQFan6+0PqGZObzmEJTWo5vZt/r49evXhevrlatmqd7RAgECOxHIjE+tVVnrWLgBcv769etyKqnfusxeVY5kV1tVrbuSly4BAvskoEUbSWlq1EZSELJBgAABAgQIECBAYCWBwvuw8pwib57qY0KS1ocUzXndVzocgQkQIECAAAECBAgQIDAVAUNQplJS8kmAAAECBAgQIECgq0DraIq+u2XPTHw/n++VZjL59OlTHUN6nOcdY/XH7gutbzVeKUvd0xWSAIH+BC4uLsqRPzw8lAP0vfXjx4/NEXTzyb179269Om0+qp2sUbXuhF2iBAjsn4AWbQxlqlEbQynIAwECBAgQIECAAIFVBcrTIOdRSOsPrlVTTPjWISjJVR8TsKyRVbsQIECAAAECBAgQIECgJwFDUHqCFS0BAgQIECBAgACBnQm0Pv/oNWdv3rxpHeKyUg6bHbjXflzkrca9FrrICexE4PLyspxu6xe/vPuGW/OGxfIUKBkumApzw1R2u3urcOuQyN3mX+oECBAYiYAWbQwFoVEbQynIAwECBAgQIECAAIFVBcpDUBJbLvUzU8qq0ZbDn52dlQNka+so99YYBCBAgAABAgQIECBAgMCYBQxBGXPpyBsBAgQIECBAgACBdQSOj48zW0hhz/5mBvj8+fPV1VUh6WrTSp2Sm3OqrDR2pZmN1gdRZkFpclkmMAmB1HWtdULGgezqWMpD5p48edIcX7erTG6Yrqp1Q0C7EyBAoBLQoo3hTNCojaEU5IEAAQIECBAgQIDAqgKtV/KJsI+7cLm5V85q6yj38u62EiBAgAABAgQIECBAYOQChqCMvIBkjwABAgQIECBAgMA6AuWuzz09/EhX7+fPn3fJbrrZdQmWMHk/WXNOlRcvXnTcsRms9SVnGbHz+PHj5i6WCRCYhMDLly/L+ezjAXM5xWprpjcp1LSpc+7u7qZe7ahau5wJwhAgQKCjgBatI1RPwTRqPcGKlgABAgQIECBAgEDfAl3et9VlmMqq+Sy/BSyxdcnYqokKT4AAAQIECBAgQIAAgfEIGIIynrKQEwIECBAgQIAAAQJbEyh3YuvjicuPHz86TiTS+mymqXB9fV1/bJ3uoA45s9A65X3HnM9E6yMBAjsXyLC0cpVye3s7fCY/ffpUng8qA2O6j8QbPv8dU1S1doQSjAABAl0EtGhdlPoLo1Hrz1bMBAgQIECAAAECBHoVODo6ao2/fP+wdfeFAVrTbb5aa2EMVhIgQIAAAQIECBAgQGDSAoagTLr4ZJ4AAQIECBAgQIDAYoGTk5OnT58u3vZ//9fHEJSM4uj4TKX12Uwz2zc3N/XH8riaOtj8QmEugipwwWo+NmsIEBiVwLt37wr5yWCPTNBUCLD1TZ8/fy7PQ5X5T1JFbz3d4SNUtQ5vLkUCBPZbQIu2w/LVqO0QX9IECBAgQIAAAQIENhF48uRJ6+5dwrRGMhOgdViLWVBmxHwkQIAAAQIECBAgQGDPBAxB2bMCdTgECBAgQIAAAQIE/iPw9u3bgkU6SRe2rrrp7OysOayl/PSlvLWZdGYSqIe1ZK+8HLq5tfuytxp3txKSwOQEXr16VX6K3JxMqe+jy3CX8viTDx8+pMLsOxvDxK9qHcZZKgQIHI6AFm2HZa1R2yG+pAkQIECAAAECBAhsItDlxVXl+3XrpV4/uVi2e/mO5bK9rCdAgAABAgQIECBAgMBUBAxBmUpJyScBAgQIECBAgACB1QQyYKMw2OP29na16JaHTnfqzDNQb08H6/Lol+6zoDRfBb3JUyJvNa5LxwKBvRRItVM4rsGGoGT8SXk+qOQz3YsLWZ3WJlXrtMpLbgkQmISAFm1XxaRR25W8dAkQIECAAAECBAhsKPD48ePLy8tCJHnKkDCFAOttap3kpPtzkPUyYC8CBAgQIECAAAECBAjsVsAQlN36S50AAQIECBAgQIBAjwI3NzfLYi9sWrbLwvUz40/yOCcdrJ89e7YwcLWy9dlMFezLly/NrmBdXma2MNF0Cl+4vl6ZgTrHx8f1RwsECExOIBVRoYrIKwnfvHnT90Glyvrjjz8Krz+8u7vbp/Enqta+zyjxEyBwmAJatJ2Uu0ZtJ+wSJUCAAAECBAgQILAtgffv3y+7N5jRKT3dGGxOC7/wQAovCFsY3koCBAgQIECAAAECBAhMS8AQlGmVl9wSIECAAAECBAgQWEGg0Ikt/aQ/fvy4QlxzQX/8+HFyctKc/6R+nJP1hVnmC120m4k0p1J5+vRp4mxu7b7czOHCvcoDZhbuYiUBAmMTSIVWqHaurq4yRKS/PH/+/DnznyyLP8+b7+/vUyEvCzDF9arWKZaaPBMgMAkBLdrwxaRRG95cigQIECBAgAABAgS2K5BfUrn/loEo1cCP3CfM8l9//ZXRKdtNqI6t9TFH4V5lHYkFAgQIECBAgAABAgQITFfAEJTplp2cEyBAgAABAgQIEGgXyKOXZW/bao7xaI/onyHSmTtPUGZmKWk+zslwlH/u8b9PXWZB+fTpU7MrWCZX+d/+Ky41M7lwV0NQFrJYSWByAplmZFl1l2PJNz0D5/o4qLxJ8fnz58tiTlWZ599rD6JbFu3O16tad14EMkCAwB4LaNEGLlyN2sDgkiNAgAABAgQIECDQh0Du1RX0RQAAIABJREFUv+VpSG4A/vr1K1MdZrm/yc/zPprWQ9iz99G0Hq8ABAgQIECAAAECBAgcmoAhKIdW4o6XAAECBAgQIEDg4ASaYzmaB5/XdL169aq5puNyHt7kff/Nt3xliEhWNndPzMve8pUd8wSoGXhmOU+J8oqyeuX5+fkmT2vS+buOauFCYe6CheGtJEBgnAJ5qLysukuGU/Pky77dUSipypJoplhZBpIZnFIF9fe0e1m6A6xXtQ6ALAkCBA5WQIs2cNFr1AYGlxwBAgQIECBAgACBqQsUbkJWh+a9V1MvYvknQIAAAQIECBAgQKBVwBCUViIBCBAgQIAAAQIECExbIG//urm5WXgM19fXM0NHFgarV6a/dWJ7/fp1vSYLiTyTADTXVMvLEs3W29vb+fD1mjyeaY5vSSbrTWsstL7VeP9mJ1hDyS4E9kMgX+e8OX7ZsXz//j1D4zKJ07IAK63PvE9//PFH4ly2VyaDSlqPHz9eFmDS61Wtky4+mSdAYPwCWrQhy0ijNqS2tAgQIECAAAECBAjsgUDrEJS8V2sPDtMhECBAgAABAgQIECBAoCBgCEoBxyYCBAgQIECAAAECeyLw4sWLDx8+LDyYjCdJR+qFm5orM/gkkaS/dbOH1qNHj/LO4KxvhqyX03MuPbDrj82FzJrS/NhczoQnzSSS7U06cJenW0m63kbWxLdMYA8EUoekXkrttPBYqrlQMmpu7elQsmN2T7309u3bhUlkZVLPSJguVeuyGEa+XtU68gKSPQIE9kNAizZMOWrUhnGWCgECBAgQIECAAIG9EciPiOYjjIXHdXFxsXC9lQQIECBAgAABAgQIENgbAUNQOhVlupjkZ2ReX/r58+dPnz61PpfqFOlagcaTk7WybycC/xBofq229SrifyTgAwECBAgQINAQePXq1bLJAdKR+vj4OBe6jeD/Wcz1Z6ZJSQe4DD6Zmbok7/HK6//LU4ikB/bLly/no00v8Ow4c12dDKRXd/P9YUki2Z7fvfua1kdBT58+7R6bkAQITEIg1UtGoRS+3VdXV0dHRxlJMlMLlY8uNwRSI2XH7N6cqWlmrwy9S82ZanNm/T59VLXuU2k6FgIExiygRRugdDRqAyBLggCBbQl4pLItSfEQIECAAIFNBFqnbc8zkU3eq7VJ3uxLYLcCzS5tebaYj7vNj9QJECBAgAABAgR6Ffjt169fvSYw8shzvfvw8JC+I/k3/eeqhfyb5Xr9fM+Sm5ubZW96Xvt4x5OTtQ/BjgQqgebJPPNtan7LZrjST2uPXxI8c7A+EiBAgACBHQqkpc68H4WOVk/+/ssr/NOOpw/3/MVwMp+tuSTu3sE6/bzTY3vhUaePeBLMRcJ8ljL+ZOGomIXxLFtZSLraJcNyuh/IslSsJ0BgnAIZMdL6SDhVUGrF1EWnp6ep3DLCJE+I6x81qZ3yl6FxzdFxyw428WTipozoWxZgb9arWvemKB0IAQJTEdCi9VdSGrX+bMVMgEBHgfrXx8yTypmPM7FldtnUYDMrfSRAgAABAgQGEMjNw4XPTeqk//rrr0O4Q1gfr4VDEKgvWXO3vO5Nl+V8F+qP89+LPGQsv8buEOgcIwECBAgQIEBgjwV+3+Njmz+09GBL75PC5e/8Lj2tGU9OejpA0R6OQGYvyXvTx/C1OhxzR0qAAAECBDYRyNORNN+5HE0LnrvD81Fl5cL1Vcj0z04vh1VnJslA0/TMztTz8zegM/JkfvBJ0trW8NSFkTeP2viTpoZlAnsmkBet5aWD+StUBanxWoeptLKkikvdeDiP0wqelZWqtfWcEYAAAQIrCWjRVuJaKbBGbSUugQkQ2FwgkyvmJR0eqWwuKQYCBAgQILATgfw6m3/M0cxJbkUaf9IEsTxFgTzUyyuZqkvWwhPDKR6aPBMgQIAAAQIECGxR4LCGoGSAdZcXl27Rd1lU48nJshxaT6CjQH5wjuRr1THDghEgQIAAAQIRyJx++ctAlPSZbu10VYllioA8O1l18Emtne7IeUlSHs9k6Ev5CU0SSq621X05F951HuYX0mt8fqU1BAjsk0CGhZTH3W14sP8e4PLy5eEMPqm4VK0bnjZ2J0CAwBoCWrQ10LrsolHroiQMAQJbFPBIZYuYoiJAgAABAsML5AFHIdHqHV6FADYRmIRAugDpBTSJkpJJAgQIECBAgMBuBQ5rCMpuraVOgAABAgQIECBAYFQC1UCUjAyp7ianG0Q6YFXjQ/Kk5OjoKP+enp5mTEgmMMn0KZtnPiNY8pfu4HWK1VuUktCTJ0+qmVK22JM7h1Ye7nJ+fr75QYmBAIHxC1TVXd43nAlPbm9vN89w6qtUINuqGzfPz5AxqFqH1JYWAQIEZgS0aDMgG37UqG0IaHcCBA5TID+scgcp91uqu0ZbvI1TefYd/2GWmqMmQIAAga0IZGqI8hOHm5ubrTxJ2UpuRUKAAAECBAgQIECAAIFeBQxB6ZVX5AQIECBAgAABAgTGLpAnIlVXtsEymt4J+Xvz5k3fKZZfaZzUzYLSdxGIn8CoBDK9UjXDUro0ZSBKxsKl41T3HGY8XiqNDMzLv4f8LFnV2v2cWTVkzsxMTVaPCK1GaVaRpHtfNTQ0Izarv5yKaUxXTUJ4AgT2Q0CLtq1y1KhtS3I+nuq9A9U7DtK0zTRqacuqdi3/VpdYx8fH85FYQ4DAqAQybC+T1l5dXc3kKt/orM+dpZn1a3xMv95ENdO1N1fCWZkXmqwRoV0IECBAgMAWBb59+1aeAiVTJVf3HreYqKgIECBAgAABAgsF3HxbyGIlgUMT2PnDZUNQDu2Uc7wECBAgQIAAAQIEDkWgPFF4Okno53Qop4LjJPBPgbrnblbn4XHV6b/uGZmF9IbMpnR1qvr6qy6afqrWpsbmyzkDMyAq78jMeViILf3wqq54M8GqbruZkMdwlIKeTQT2WECLtmHhatQ2BJzZPY+7Qpq/mdZqJlhatIUBMsq3+tOozYj5SGAMArlqff78+cIx/FmZy9HMEvnp06e1s5rxLRlivTD+VBqvX7+urpkP+V0Aa9vakQABAgS2JZD2qBBVbtF8/PixEMAmAgQIECBAgMCGAm6+bQhodwL7ITCqh8uHNQQlDzDqcyi3LKv+JbmhufCeZh2yj4Xx5KSPoxPnQQnkZsrl5WV1yLv9Wh0Uu4MlQIAAAQIEuggs7NhU75juEfWyBQIEDlYgQ9GMRlup9FWtK3EVAqeLXl7nXPYs7F5tyu75y7uoM2IqPf/y89z53IomAIF9Ffi7QTOPxGrFmyq0sIPfCwWc5qZqYoTr6+vcHG6uX3W5Gr6SvTL6Ny+Qzp++5qsaCj8JgQy0mNwjlWp8SPk7niEimQhl7VEoy8af1GWaKiKPVvOS13qNBQIECBAgMKRAhpekMVqWYq5gC1uX7WU9gdEK5OdYOgIle9UVYDrXVT3ryheEoz0cGSNAgMDUBdx8m3oJyj+BbQmM8OHyb79+/drW4U06nowRzAP7jj8L83LKrcwovVBsPDlZmD0rCXQXyMOA9KfJg4cuu+ShS+ZY7xJSGAIECBAgQIBAR4H0WCrcEL+7u8t7oztGJRgBAgQIVAKq1s3PhPRayD2ont6Hkp55+X2tgdu8mMRAgMAhCGjUNizllZ5lrJFWRgGl55NGbQ06u0xUYKVHKnn48ubNm2GONF/Djs9PP3z48OrVq1VzlUeuHR8kDXnUqx6F8AQIECCwxwJpozNactkB5rUg9/f33gmyzMf6fRJIH+hcFnZ/q06+Gma53KcTwLEQIDC8gJtvw5tLkcA4BUb7cNkQlH+cMBkklHdG/mPVog+9DkGpEhxPThYBWEdgBYHyHZk6IkNQagoLBAgQIECAwFYEciv86OioEJXR+AUcmwgQILBQQNW6kKX7yvxAzn2nngafNLOR9xTmYbA+u00TywQIEJgR0KjNgKz0MXpp0Qpd0tMPL7300h7lhdD5y0+zrEkSeUdAXqCb+Weyb2H3ZmYyujKd2nXpa5pY3m+B9C95/vx56zEONhij4yOeKsP5pqd+aM18M8C3b9/++OOP5prycuoQUySViWwlQIAAga0L5Fp02c0c40+2ri3CSQhkLHTesNOaVUNQWokEIECAwDIBN9+WyVhP4NAERv5w+fdDK4/y8eZFO+kH3+VCuRzP5lvHk5PNj0UMBy6QtxrkGeHr168P3MHhEyBAgAABAgML5NZ2IcV0YypstYkAAQIEFgqoWheydFyZF0JfX18vC5wuC2mb0ls3/XSznH8Tsuqnm14O6aob/Py7bPeZ9QmZnouJMG9R0UVvBsdHAgQIVAIatbXPhLxxbdnN3ow5ydCUzF5SHjGSQZLV7A1dXt6WkSrpnu4FRmuXlx0nJ5AvyKgeqRSuYOdtc/maITQrDYReKf6kmDohj1Dnk7aGAAECBAj0JJB2zfiTnmxFO12B9+/fV28WmO4hyDkBAgTGLODm25hLR94IDCkw/ofLhqDMng+Z2H0MQ1CSrfHkZNbIZwIrCqQqXPZUcsWYBCdAgAABAgQIdBUo99NNp6iuEQlHgAABAv8VULX+V2K1//Nq5wwIWdhfIaNNcv8nf+WuulV6eetVutzljdflgqgzl8B563y6MOZXeb3SAgECBAhUAuW61O+FhedJWrSMMJmnS3P29u3bNGerjntMC5W/zAmffdNzfWGi1co8tUk/9QytXKlreyFCmwiMWSDfi/E8UikP2JtnzCXoSt/ThJ+PpLAm4Q1BKfjYRIAAAQLbFUijvKypyttD7u7uutzP2W6WxEZgJAJ5TcCyb8dIcigbBAgQmKKAm29TLDV5JtCHwFQeLv+rj4OfdJz5iZjnJWM4hPHkZAwa8jB1AS8an3oJyj8BAgQIEJicQPnedzpOTe6IZJgAAQI7F1C1rlEEeQ905jaZH3+SngrpR5tRJXlrYMf+CunXm/52mXA5HQG7/8pO/8VJ9NLLcaVjR47xt99+C0iWc3d1DXC7ECBAoKOARq0jVB0sFXVatJnxJ3mYkrGOac4yq8mq40/qmNNOpaHMDCr1moULGaOSIZ1pNxdutZLAngm0fiMGO97569hy0quGLw8/m0/r4eFhfqU1BAgQIDBagUn/2M8LyJfN1pWWOjdnOt7PGW3pyBiBTQTy83CT3e1LgAABAvMCbr7NmyxcM+krzIVHZCWBGYEJPVw2BGWm7P79MZ0AFqzdxarx5GQXRy/NvRJwMu9VcR7wweQqNg/Uq7+8oPGAJRw6AQIEJiBQeE9nuu2u3TtqAkcuiwQIEOhNQNW6Km1uEaaz7Hy/usxkkvEVa48MOTk5ScwZwdLxLSq3t7fZJf2DV83/YOEz4CTPrdOxo7JKz8Us//HHH/kJNlgeJESAwKEJaNRWKvHqoddMi5apS9K4pA5fKaqFgfMDLXV+lz73mW5lKykuzIaVBMYjMJ5HKplVbyWWVcOvFHkC9x3/qvkRngABAgQKApP+sZ8L4GWTkmXKxFy7esRQKHqbDkEgX4GOdyYPQcMxEiBAYHMBN986Gk76CrPjMQp24AKpDSb0cNkQlAWn63hu7I4nJwuYrCKwioCTeRUtYccrkD5eV//9W/bam/HmXs4IECBwSALp1zvTO6p59Okp1fxomQABAgS6CKhauyg1w2TUem4RNtdkOcMg8+bmDGufWb/Gx4xgSf/pLr11E3leWp8f5uOcVyQay35embVsjRPDLgQIdBHQqHVRqsOkg91Mi5aeRnd3d3ktdB1mKwuZmqbLbeS0GkahbAVcJGMW6PJdGCb/q+ak49VpnflVw6+anzohCwQIECAwsMCkf+xXvb4WiuWtIl5TuFDGygMUMDb4AAvdIRMg0JOAm28dYSd9hdnxGAU7cIHJPVz+/cALzOETIECAAIHuAoXezN0jEZIAAQIEugvklboZ/pfqNz2c0sng7Oys477paFsIufZb5wtx2kSAAIGpCKhahympPDCYHz6RMZDb7a17fHychNI+ps9u63GlPc1MIxm1kr1aAw8WIPnPMP9lyWU6lJyxXiy6zMd6AgQ0agOcA0HO+MlmQvlpltakj8o5cWZkS2bBaia3cDmjUJKNrQzpXBi/lQQI1AJ50XuXS806/EyNUa9ftpBr5kzZt2zr/PpV45+PwRoCBAgQGEBg0j/2C+NP8rTCw4UBzh9JTEXALChTKSn5JEBg5AJuvnUsoElfYXY8RsEOXCAn+eQeLpsFZcFJO56B2uPJyQImqwisIuDH5ypawo5XIK8rHm/m5IwAAQL7JZAfVycnJ7kezmT3b9++zb957W46JHXsuVvoHmEKlP06UxwNAQIrCKhaV8DaLGherj/fN+7Dhw8dW7FVE0/fiPnkFkZSjULJ84yFW3eyMq18Od2MQikHsJUAgcMU0KgNVu5pYprvZMl8BT2NP6mOKOMkO/5kSwvi/dODnQYSGl5gPM8H8+S7+/OdjFdZdbRzOvJ2jz9VUG4WDV8cUiRAgACBVQWm+2N/2fiTtFa5DDb+ZNUzQXgCBAgQIECgVcDNt1aiKsB0rzA7HqBgBy4w0YfLhqAc+Hnr8AkQIECAAAECBAiMTiDvss1r2udnMknPp4xF6fKYxxCU0RWqDBEgsGsBVeuQJZCOes3eukn63bt3r1696i8P6SGRl8F3iT8Z6zhepUtsG4bJYJhCk11F3vG4NsyJ3QkQmJaARm2w8nr//n3zd1k63qXe7mP+k+YRpdFsfiwsZ7DKqMZVFrJqE4HpCuQr3/FbmSqiY8gZjbxRfmbNso+ZAWnZJusJECBAYDwC0/2xv2z8ScZA5gUZhkGO5xyTEwIECBAgsDcCbr51LMrpXmF2PEDBCEz04bIhKE5dAgQIECDQVWCmG1nX3YQjQIAAgVUE0kP36uqqsMft7W35Zbe5AbHsjenpdOtBUcHWJgIE9lVA1TpkyaZjdLO3bpJOB9ms7DsPd3d3HZNI9nodD9MxGwnWZfxJ3x2du+dWSAIERiKgURusIPLDaublggOMP8nRpea/vLzscpi5U9dxypQusQlDgMAygVS8Xb5rGUmy6hQoVYpnZ2ddxq4kfrd0lpWR9QQIEBiVwER/7OehQ2Zin5dMI5g5GN2dmJexhgABAgQIENhQwM237oATvcLsfoBCHrjAdB8uG4Jy4KeuwydAgACBFQSWdWheIQpBCRAgQKAo8PHjxy6vtCyHKbw+s2NPpmIebSRAgMDEBFStQxZYOiXMDKTM6McUwQB5SIe/Ll33qpykJc2rPQfIVTmJ1mcGec9oOQZbNxFI95qcNr/99lt60gxzlm6SW/sSqAQ0akOeCTPjT9LKDNb5O69863ikeUNBGt+OgQUjQGBtgVS/Hz58WLZ7pq27v7/PSJJlAVrX50F7buZkHpWFIbM+w627TIq7cHcrCRAgQGBggSn+2M8P5IWXoGn+/F4e+PyRHAECBAgQOBwBN9+6l/UUrzC7H90kQnqi1F8xTfrhsiEo/Z0YYiZAgACBfRMwBGXfStTxECAwMoH593wsy2D5FkM6IS3cMV0iNukPsTBOKwkQIDByAVXrwAU0/37owsDIrectXffS2HWM9vXr1x1D9hes3KAn3Qzg6S/1A485d7TTvab6kZtpBHI+jGFU0oEXisNvFdCotRJtMUC0Z0b+56F4RqzlL7+q0uL0OvBjpbEuM0/rt4ggKgIEmgKZC+Xh4SGj0TJIuBorkn9ztZbL3W/fvq30tW1GWy9nhEmuTObjT9/f1Eju59RQFggQIDB+gcn92F84/iTNXAZYjmQW2fEXuhwSIECAAAECqwq4+baS2OSuMFc6uvEH9kSp1zKa9MNlQ1B6PTdEToAAAQL7I5AHaftzMI6EAAECoxRID6f0gNw8a8tuQHR/N/zmeRADAQIERiKgah2yINJl4evXr80U02EuXXWba/peLrydeibp9PBLB+KZlUN+zPOV1kH+p6enQ2bpoNKaHxy1bBDvQbE42JELaNSGLKD5WiKp5/da/vKDK1N+pYpOj/P+bpd1H4WY/KRNGRJHWgQOViBXttUItHzpfv36lX8zhHWLk5MsjF/f34M93xw4AQITFZjcj/2F408y3jK3LDYfYDnRQpRtAgQIECBAYAABN9+6I0/uCrP7oU0l5Pzp6onStspu6g+XDUHZ1pkgHgIECBDYc4GZzmR7frQOjwABArsQmP/huiwX1es2F27NL7SF6/PQaIu9IhYmYSUBAgRGKKBqHbJQZt7CnqZn+A5zeT909z676UCcG/dDEjXTWjZktBlGb4+mxnaX53/h5vWu201CbAS2LqBR2zppIcIuDxFTk/zxxx89TYdyfn5eyN7MppkJW2a2+kiAAAECBAgQIDCYwLR+7C8cf5IL0VziDvxKkcEKSEIECBAgQIDASATcfOteENO6wux+XBMK6YlSf4U19YfLhqD0d26ImQABAgT2SqD1Bb17dbQOhgABArsQmP/huiwXhXeiL+uXpk/SMkzrCRDYbwFV62DlmzdAz/xk2FXTMz9fcwFhh1OEtQ546D6WpnCANi0TeHh4mNmUmQ1m1vhIYGwCGrUhS6TLk90qP/l11sdcKE+ePOl+vN1z2z1OIQkQIECAAAECBNYQmNCP/YXjTzK77LK3XK2hYRcCBAgQIECAwDKB7rez3Hyb0BXmsuKe+npPlHoqwT14uGwISk/nhmgJECBAYN8EWq9o9+2AHQ8BAgSGFVjpLezLXoibSBa+LyThvUZ92PKUGgECoxBQtQ5ZDJlRpJlcpkDZVdOTWb8K04U1M5nlmWzPbO31Y+vzFUNQevUXOYHJCWjUhiyyVSc26aM1OTo66n7IrW1K96iEJECAAAECBAgQ2ESg9cJsJD/2F44/ubu723A+2/xsybV09dfHOO1Nisa+BAgQIECAwHgEcrWwUmYO/ObbVK4wVypTgQlEYOarPcWHy4agOJMJECBAgEAngdYr2k6xCESAAAECSwTmX5ywJOC/V19cXCzcuuxV7rt6D/3CTFpJgACBwQRUrYNRp4fBzO+FmXmTB8tJldCyhnJhNnbyds+Itc5mMJJeKQvRrCRAYHgBjdqQ5qu+h6WPH1wrzYISHD38hjxDpEWAAAECBAgQWCgwlR/7Hz9+nLlzknd5/PXXX2dnZwuPq/vKTNKe95RXf31cJHfPiZAECBAgQIDAmAXcfOteOlO5wux+REISqAT24+GyISjOZwIECBAg0C6QAeg/f/5sDycEAQIECKwr0P0dtx8+fHj8+PHCdBY+1Mm4lGXhF0ZiJQECBPZGQNU6WFGmh8FMWum7kKEdmUB51XdZzcSz3seXL19233Fh69l99/VCdnm+sqtpZNY7InsRINC3gEatb+Fm/GvcBNv6CJBVf8StkefmIVsmQIAAAQIECBDYXGASP/Yz/uT169fNg83Lhr9//358fNxcud5y83UbGYiyXiT2IkCAAAECBPZeYI0bWQd7820SV5h7f8Y6wD4E9uPh8u990IiTAAECBAjsmcDMK4337OgcDgECBMYg0LGDUfrUvnr1amGG8+ho/mZNXqD+5s2bheGtJECAwN4LqFoHK+L53wvPnz9vpn5+fp55UQYbU5GEMgZmvllsZqleTubzop2OZ0u914YL82IzEZoCZQbERwIEOlZTfi9s5VRZac6ZKsVtddpbO/9r5HnttOxIgAABAgQIECCwUGD8P/bnx5/k/kNeILLwcNZY2ewiueq0fmskZxcCBAgQIEBgogJr3Mg62Jtv47/CnOhJKNs7F5g/t6f4cNksKDs/kWSAAAECBCYgMN/qTyDTskiAAIGpCbR2Ns38J3lEtPCw0nd25tVlCZbet/NvDli4u5UECBDYVwFV6zAl2/p74fb2Ni+/HHJUZGvRN2Va898MvJXl1hRXyv9WsiQSAgTGL9BaM/i9sMNC7DjucYc5lDQBAgQIECBAgEDfAiP/sT8//iQj2Lc4/iS8zVlQBnsRSd/FKn4CBAgQIEBgDAIHe/Nt5FeYYzg35GGiAq3n9iQeLhuCMtHTT7YJECBAYDiBdGtubfWHy42UCBAgsL8Ced4zf3B5VVi6mqUzWd4Fsmz+k+y1sDtaau+OL0ueT9caAgQI7IeAqnWAcszs5x1v/V9dXRXasu1mNSNeukc4/O+dZp+Mhflc2LIvDGklAQKHI6BRG6ys13hhc8b/D5a9hQkdHR0tXG8lAQIECBAgQIDAYAJj/rE/P/6kMIJ9PbHcIKp33PnlcZ0TCwQIECBAgMAIBdx8614oY77C7H4UQhKYEdibh8u/zxyYjwQIECBAgMCMwPX19cwaHwkQIECgD4EXL17kbkvmkK0jf/fuXZcXxr9//37+1kPmP/GasVrSAgECByugah2g6OfboEKi+XGRwRUpl0KYrWx6+vRp93gGHoLS+obRdNTQiHcvPiEJHI6ARm2wsl5pHGOVqzV22e7hrPHkfrsZEBsBAgQIECBA4MAFxvxjf378yd3d3dnZ2XaLrHmDaOeXx9s9NLERIECAAAEC2xVY41JhjV22m+ed3Hwb8xXmdnnFdmgCzd8Orcc+5ofLZkFpLT4BCBAgQODQBQxBOfQzwPETIDCgQMaNNFN7+/Zt+pllNqrmypnljD9JsJmVeYHZAL17ZxL1kQABAuMUULX2XS7NwZNd0ppvtrrstWqYlZ5GrHoIq2ZmJnzriBdToMyI+UiAQC2gUaspel3IOMCVXtuccY9bn3+y+Q7pLge79Qx0SVQYAgQIECBAgACBWmC0P/bzBOH169d1PnOhe39/v/XxJ4m/+WtlpTeD1HmzQIAAAQIECByIgJtvHQt6tFeYHfMvGIFlAqs+mR3tw2VDUJYVsfUECBAgQODfAhlRvWqrD44AAQIE1hbI3ZaMHmnufnt7e3R09OrVqy9fvjTXZzlr8qBo/rdWXmCW8DOBfSRAgMDBCqha+y76VX8vJHzre5s2z3N64q7Ue3jVnr6b5NC6n98zAAAgAElEQVQzg0307EvgwAU0aoOdAPO/swpJrxS4EE9z00rN60pNXjMVywQIECBAgAABAtsSGOeP/Zk3WOXt3Rl/kp8V2zrqZjxNgZ28JryZGcsECBAgQIDAyAVWup+2UuCOBz6Jm2/N66uFx+WNZgtZrBy/wEpfwBzOaB8u/z5+azkkQIAAAQI7FLi6utph6pImQIDAAQpk9EjGnFxcXDSPPRNS5S/9ivLkJn8/f/7MT6z8NcNkOQFyG6KnB0gzaflIgACBCQmoWnstrIeHh1XjT2vVx+s2Z7KR9jQt5szKZR/Tqh4fHy/but31rbNLe2awXXCxEdgzAY3aMAX65s2b/ASb/801n/r5+XkfU1B2SbrOzEpzf9V7WSBAgAABAgQIENiiwAh/7M+MP8ndhkxU0tPseXlhVvMmjAvULZ5aoiJAgAABAnsp4OZbl2Id4RVml2wLQ6BVYG8eLpsFpbWsBSBAgACBwxXI7cLWEdWHq+PICRAg0JtAOjDlVWTzU9XnEU7uMmRelFTO8x2SXr58+ePHD+NPeisWERMgMG0BVWt/5dfsYdAxlflWrOOOKwVb6ZXwaxzFSpmpA7fOAJNsDzYYps6VBQIEpiWgURumvPKjLOP/y2mlG9+nT5/KYdbbulJbaeziesj2IkCAAAECBAhsS2CEP/Znxp9k4HQy2dP4kzDOvJu89UJ6W/LiIUCAAAECBKYr4OZbuexGeIVZzrCtBLoLrPFYdqUb5t1zMhNy1YfLhqDMAPpIgAABAgT+J5DezP/7YIkAAQIEBhTISJKMA8w7yeYHosznIk+PcoPm48eP85usIUCAAIFaQNVaU2x3YbS9CjILSvcjXeN1O90jb4ZsHeSvG3GTyzIBAssENGrLZLa4Pv3zvn37tuzmWJ5FvXv3rvVJ8Nr5WemJmrZjbWc7EiBAgAABAgS2IjC2H/sz408uLy+3PnA678PK1XKeYiTmDJJvCuRSub+xLlspL5EQIECAAAECYxBw861cCs3rq4Uh3RJcyGLlJAT25uHy75PglkkCBAgQIDC8QLoyt87oN3yupEiAAIGDEsiTm/zlQU7uL+Qv1XI6yOZ9AHmEk59k+ct09ukR5XHOQZ0VDpYAgQ0FVK0bAs7vnlZpfmV5zUqDQ8pRFbaulLE1XrdTSLqwKQ16YWs2eWZQ9rGVAIGmgEatqdHTcu6PZahJau8M+8+wkDRhaV9SV5+dnfWUYhVta3tRp578mAyz1rBAgAABAgQIENiJQOvF25A/9mfGnwTk+u+/DWW63znJY4sN07I7AQIECBAgcDgCbr4tK+tRXWEuy6T1BNYTWOkZbpXEOB8uG4Ky3glgLwIECBDYc4F0d379+vWeH6TDI0CAwEQEjv/+e/Xq1UTyK5sECBCYgICqdYuFlCGRq8a2xi6rJjHa8K3j/IfslTJaJRkjQGAlAY3aSlxrBM6Y/2q0zxr7rrdLXindvYefhmM9ZHsRIECAAAECBLYoMJ4f+2/evLm6upo5tO7XljM7rvfxkG/7rCdmLwIECBAgcOACbr4tPAHGc4W5MHtWEthEYI2fDGvsskkOO+77r47hBCNAgAABAgcl8Pz584M6XgdLgAABAgQIECBAgMB6AhcXF6vueH5+vuoua4RfqYPFGq/bWSNLnz9/Lu+VbKQreTmMrQQIECCw9wKt7zhsCrx9+7b50TIBAgQIECBAgMDAAuP5sb9w/MnAGknu6dOnwycqRQIECBAgQIBAd4Hx33wbzxVmd1UhCXQX2JuHy4agdC90IQkQIEDgUATOzs6+f/9+KEfrOAkQIECAAAECBAgQ2EAgr6daaUhJXtY+zCiLh4eHDQ6rl11bn2p4k30v7iIlQIDA1ARa24v6gNJwnJyc1B8tECBAgAABAgQIDC/QevE2zI/9kYw/if/p6enwpSBFAgQIECBAgEB3gdbrtzqqXd18a83hMFeYtYMFAtsV2JuHy4agbPfEEBsBAgQITF4g409aL2Qnf5AOgAABAgQIECBAgACB7Qm8e/eue2QfPnzoHniTkCuNqx9m+ubWn1qeGWxS4vYlQIDA3gi0thf1kV5eXtbLFggQIECAAAECBHYi0HrxNsCP/fGMP0kRDHOPZSdlLVECBAgQIEBgPwRar9/qw9zVzbfWHA5whVkjWCDQh8B+PFz+vQ+aZpyZEenr16955n1/f//z58+8fzH/JsCjR4/y79HRUX595S8zUeZNAN5W1aSb6LISn2jByfZIBH78+JHaMnVmas6ZajM5TM2p2uy1pL59+/b8+fOV+mn1mp8BIs8pl6v26qzLgc+31FUznX/TTOfyPWNwB8iVJFYS0PKuxCUwAQIECBAgQKAPgcxqcnd3l18TrZHn2nuYKVCSk+oWXGuWqgC55u8YcpNg+alb3t0zg7KPrQQIEDgEgdyg63h3Ls+V8iqZQzBxjARGLuAm88gLSPYIECDQt8DOf+yPavxJHuh7nLrhKafLRA345cuX3EusOt3lV1Ld4y4Bqq4j+bd6jl91unPu1XQWCBAgQKAgMImbbzu/wiwA2kRgKwL78XC5lyEoqaRub29vbm4KFUH1FDz/zjxLyJPm8/Pzi4sLV8ZbOU2HiWS6JZ7frvXvtPxay3Ld/bpanxPy06dP3Rk/fvyY077qzF2d5PVPvpzYnod1lzy0kLl3kDozIwEK1WZMclLlb77arGrOwboxtZbORL9Z79+/f/v2bevR7UeA1GzVKZczatkRVZtyTjZPy9RpaaPHXKFN9PRbVgrL1k+35V12RNYTIECAAAECBKYukJ/8f/31V66Wm9fPzYPKk+BchA/2wy0Xxs3UW5cHyFh++ZazkZ8bA2SjnAdbCRAgQGDnAnm61DEP19fXHUMKRqBXgbwgJjftcxGYf/M33zUw/QKrToG5k79PTz/dZO5+Xnl62N1qYcj8usmz1+ohWvNbVj2EzVcsX678bevXRH65pIn5+wv973+SpSRUvSEu3+Uk5IHvwmKy8mAFdv5jP+3R1dXVePzzUr/xZGZaOdmzLhNr41dPgdPq5a8Qyb87jvz9oD9XofVvqDRYaadevnw53aYqjX517DM9uEJRN8dp+qvW33uuC2dI902pRWNe93OrnXMupVvItq6vuudHSAIEBhCoG47WtHZ1823nV5itMgIQ2IrAHjxc3vIQlFyXZHaYZc/au6BXl5KvX7/OdUy6Arte7IK2wzBjLvHqdmR+dFW3++s7kvUPlS5u1W+21pB5wJAWd2HznBjyjchfAuRKPWd1XsLRGqEAawhUJZ4dcxc4/1a/i7KwxhOdRJUdqzMn/2a5p5/oSSgnRv6qW9hJaI2/qtrMqZUb37mb8OrVqzUi6b7L/n2zqlJI49Xx+960yg2g5sf1lof80Z4MV6fcGgdbHV12rGLIVyznW068Nb5i60Flr/07/dagGHPLu8bh2IUAAQIECBAgsE8CubbPbfHcIsj9gfxSq37oVd0Nc/E88D2uZKC7bS7vuwdeO2RrlvJcc+3I7UiAAAECeyOQW09djuXy8nLgtrVLroQ5HIFc9eXapvwyvmjkbmr+cllYXwjl4jCDlnNxOORt1e2Wi5vMVcl2UfX0sItSOUzBsCqI6iFs9Yg2vVHTOqz9mCwPIPKoKM1QvrYzufr7q/yf73LV073q4PvixYuZkD4SOECBuo1bdux9/9hvzcCyjPW0PnVRTzHva7TVw/pUvxPqMtFTWWz+FDgNVtrEqlnMBWf+pvKjqRp4U766rpvjpn/VScZ7rpsmHZdjnqua+R/gtXNq1/QGSZ324cOHnnpMdc/qkJ1qOuZKMAKTFpj/7i88nB3efGu9wOv7CnMhiJUE+hCY/MPlX1v6ywVH6+PqBMjFX77/GV6Sf7v89EqwvEJyS3nsGk2uwsvnSq56u8a1Wbjx5GT+OMZf4immcjl22ZozcP7Ym2tyfiZMl6jqMPkiZPh4M5JDWM4JUwssXMhVy4YOUV0Y81ZWbpi3+d0zsqX1C56cp55MtZk6s6o2s9xa02av3CKfT3Fba/bjm5Vv7t3dXaBW/f5u5XSaiSTfjm2VTiGenHI5i2aSnvmYsyunXEyq861LM50YEniwlno/Tr9CMZU3jb/lLeffVgIECBAgQIAAgSEF8it75oK/8DFX9R3zlp/e+cnQ5ZdpIbktbkpOkp/BfpJ0VJpEsNxhmCmI/AacRM5lkgCB/RbILbuZ2mnhR1XWfp8GYz663GXNXeWON04Xnr31yjwgKFzDJJU65MKFXp8CLCsCN5nrssgl6DKlan0KN2Hq8F0WcmV7gE8PC4xpEdb7rkVyjccuXW6/z5dj0hqs20DByiYCmwtM+sd+l2fu89/f/tasUQVtXoITjWG6XSa2Dp5Lu7QpfZyWuSDp7wJj/ubSzCF0STpXTVv5FpevrrdeZFOPcKVbxynWnEj5wg581LnKap5jWe5yRg2cSckRmKLAYDffJn2FOcWS7TXPzQq5au7dnu0VfFeRr3SFUD1c/r/N85omv3wDKOdfLpeX3UhNXZN8ly+mc6W4eT67x9B6dTvYvaTx5KSpN5USTz5nft6s8bF8E3nZM4Cczznts2++Zsu+HYOdRc2y2+FybrWU/VMPbJi9VCblJDbZumHemru33knJORONwm+nxJDLwdQPhZozm3p6BDX1b9ayr+Qmp8eG+w5wI7LwBUw1la3L2uiculUz3eqWk3aAmw5TP/2aVcFKyznwchFM7lprpcMXmAABAgQIECBAYA2B+dvBhV8u3X+VFH6HFuLve1P3ITRrSO7rLvNnSH507OvBOi4CBCYkMF87LWxECvdOJ3Swsjotge5949Kk5kyunhDl3ywXrqByn3/hbdVlj5/qb0RP9/8LheImc42fBU8PC6fK5pvydSs0B/mKVd+vQpiqjAoPPpqZzHdwYVT55mZ9fmtUX+TCLXq/R5qelicqUGiqmrXfwMsdv1wJNnDGysnlOf5ET4Mhs526t9wbKrXumLtMbNEqF3VdvoAJk1M9Jrkky4PjnGb5N8tZk/WFRqo6XROmY7O40qEtbECbX5DyD7ecBoXvbw65avRbr6ibKQZkpUM4wMDLLrQq7ZTIsmJNgD7OomVFsOzcUMcuE7OeQHeBZV/zZnWa5XId3iW5Lg3cTKIDfEz10iXzwswIzJ82aRdmwvi4BwLzBV34VlYPlzcaglK+HEzauRDsXhklQ4V6Z8hLmfJPnRxXLuWHOV3Gk5PqeKdV4immwheg46acw8vKev56N9/AnMZRqnfJ+V84qw/qyjgyZfPNfwpGu5zEJlvrMt1wIadl4ZTISdW9zqxykrMoZ+myQ0vNuWqErQc49W9WTJZx7Wp91R63yq8XIDXSwouDrFy1LUv4sl7O7b6rtamffmsU4rRa3jUO0C4ECBAgQIAAAQI9Caz0A6fj48Ncna4U7WCBPTNY4yya/6mYX3xrxGMXAgQIbFEgd5a6tB293kzb4uGIam8EWm/Q5bxNw5rug4W7o4kk9zZz0TL/gCBr5m/VjmoISjI/f+VQHfV8zsvlnvBuMofI08PCebLweWK+JnmMuPCBV1bOP7GtWpPs1fpLZ74ssle+gAt3zHchX/OFj+8LD5QLB2sTgZEI5Nzucg02fBg/9kdyhmw9G7keSGW77IxKuS+s8AvZSOU8cJeJQma6b8phlq+LQpQAy1rA+YTSeKUZLTSLhYvV+di6rFl4idgs2UJRJjPzp0HWpJ0t5DMH2IqWXKVa65L/Awwzf+UTz6jOiM0Hq4o1BTQTsifDZadxspE89JSoaAkciEDq2GZFvWw5NcOGIK4wNwQc2+7zjX5akLFlUn42F1hWJyxcX905WX8IysLLwTqlnGGFS8llh5qqp3AZkcgLF5rL4lxj/cI7R/WhZWHVO6pr5KHaZTw5SX4mV+Ippmaprbe87I7hzC/YVLLzJ3y+Y+VEB7s6X/sM3OKOuTQpa+z9EJTUbzOnTRMkVd/C29kdiyCn33xLX8efmqRjPF2CTf2b1XpLonYbbGHzC/dlBZeTKvXMzIHkPJyvr5bFML++9dnn5t/l+UTrNVM//eoD6bgwuZa343EJRoAAAQIECBAg0LdAriRnfggUPubnZMf8jPaZQX6ndDwEwWqB+dsIHhjUOBYIENiVQJcbd+r8XZXOwabbejs0t99Xvd2aG8LzZ/vMbfzWdAf7LrjJvPBC2tPDnuqE+X4CuWrt8lx+2b30PCIpfEOzaaZ8O36z8sto/iF+Mt8Ti2gJ9C3gx37fwuKvBfamy0R9RGsv5JH6TBs08zGXi11awGUZyAXn/J2fJNGxpVsW7cz6hUk0D2RZKzzfjK7Uh6H1zmf0Nul+M3OYe/Nx3q1wPizrmJFC7xtkWdL1qZWapO88iJ/AHgvM346ov1z1QqFy6C7jCrO71SRCzjf6OZcmkXOZ7C4wf6lQVwvzC/UlwZpDUFLRzEdar5m5T9r9GKqQ5cj766pb53P+Yrc+tGphkwv9OpUuC+PJSblQxlnirVelM8W68OPCm8gzVeqyc3Im2ML4e+2r3eUcGyxMlBYK1Cs3p5i/U1xHvvnChlDL7n0nY7n9na0bxl/tXvie5mzc1m/sqX+zulxMb37CrBTDsjpkw7Ni/huRk20r7VfrBcfCmnPDw6l2n/rptxLC/7N3tmda40q7Pcy1AxgIYSCCgRA2RACEAB0BEALdEQAhABF0TwhABDAhNJMB536336OjLdtS2ZZkWV79A/zIslRakvVRqpIjb7QaWJsj76ICEhkCEIAABCAAAQhAoByBpELJX7No5mmXZFHKfi6FrrXMwdLLXn1+zLHaig0Dnw/XEIBAfQJJGywNJdt1yPXLRY7HJSCNelyZvPFgKamFNZPx50ganZ01VVw3qKcWTeFW1wJKZr+C/OtJHXgwv5rT/AfR/GTd9Qm7OzX+MZk5hpNNetxcHc/JDbIgvt73yWjjvLRFogbgEvcvlOY4PiEQOAQBFvuHqKajC9mTycSWutCQNzeOuDEl10xPe+vjCW1GTdp47HZFGC4mR8ag+JJwhcFMcq6umbabWm+pr26eFTG/dsRnsnb88vrx/etc7dPPy79WE/WzG1+vaDB++lxD4MwEKivfmGH21NjGg75G8J4KSFlEYNE76+YDa1xQ4oO9S3pLrSiR8RzChWSxoI2Il0RZWgAnWyOS9FHjWl1oSq2ZqFpXvESupelirET2KyUyKTfaSSsFV919X0hN7IMdX2fRp2uNpIzGY944u0iIBkjVstqJWosS1J9R6TxXg5GyS9S8615Jq0Y1WTqFl1iJdfxmJRvSuH+YawP1wwMNgpqEGnbGxqb051ra0Pyyt+1Jhh03v/g41cFca7JCCYQABCAAAQhAAAIQyEUgPl0P1owrVgp6ZNHfeIUSyKCfirMozSFyLmInTGe85mXD4ITNgCJDoB0C0luOh4YgRDrbdgRGku4JRLT6apm5lO2azwRqQKfFje+TSoYsGsJ4PY6ncE68+IPGuyiZg17O/6k2ZsTYTbRgdqr9F70gS0s39+Io8SApJe4vmoxtW08FVrN+rem65W2jgAA/ITBJQI180d94pAheCv1ksT+J+oSBkclV9m3l+iYT9grVG6FBZ/ymuBANT5LfnqAl5tjgONfaKhi+XSncxbgswUiqhmEpwmScZBfEuOy4qW/3Zz66Fj13d+5irn71+NwjWcJ9UV1b8i/G7SpLviQCge4J7KV8WzS9VORk964OQXGWJqv43Vdx0QKOBwVNaYrmSOL1CSSHYH84du/UYheUQBnqJ6rrjBpP39A/yEU/SxhSuzqLZ63cT+WC0muN6x2IF21odcGaxF8YxyfllsSHLE4yOfbRDQUP/s3iguLe4vEqOshu/FMjpYR0naNLauNFRBI1ko2JTz6uIkTUFqW7r57erPHkKWg2Qf8wWR17BQZtoISoyUm/ZMj+QsV5dtP84iNIH3OteFVyFwIQgAAEIAABCEBgCwHLRoJb3eTaco4LnBQJVXUcYIm74zUvtVCCM2lCAAIWAtKQu4Fp7iKjPsQiEnFOTiCundMYmlftGRjND2rVIHD8alR4KSSJny9K5ggNfwuM3cMVHYhal493yyJlzmAi2IX0J8N6xPJSa09kLnFfeEtSKxDxCATaJMBiv816aVCqs5lMzFWBFj7xoWSYB849viXcn6sMw1YWuxF/PPVHQ3cdWEP5I75QBHdXFHBcLpf1cFFhzrxC7PqPBOQ1q7HIEFkWibwlhRVxklYoqtkVyfIIBCBwIOUbM8w2m+t40GdHqc2aWi1V8tXzZ1m+3uY3/0by+tmzZ58/f56LpmXD69ev5+4uDX///n2g3PRTePLkyc+fP/0QrksQ6LjG7969++nTp8iMeczzx48fFxcXLlxj8/37993P4OLvv/8OQuZ+2mPOpUD4mMDl5WWkAwniq0/UMubr168vX75UwwjubvmpBK+uriZTUNtTC5y8tTFQRVDjnCv+8+fP1btuzCLyOG9WBE61W2p4fseiWeDNzU323NUBxj/3JBnU3rLnG0mwj+bX8cgbqTtuQQACEIAABCAAAQhkJPDhwwd7aknrRntSkZh//fVX5K5u+fug8ZjchQAEIACBzghI6x4fBWSZpA2wjHtPnQGkONkJPH78OLITKsW+thLy7iOoefuKVqlV9VLIij170RYliJLZjovdQzuryZhSifvrBa1QtmxjactvMhft1jnTAr103759c9GUu+WllnHCP//8456au/B3Z+biEA6Bbgj4L+9koeLTvMlHCOyPwAlNJiYrUXNIvRGRoUQGHjLzsAxJk+nPBWr408CqgS8wINGI6UbGuWfzhqsluE5jKOzDhw83ZqE0xxaxfppv3rypXEw/90auZZjkyEskLT0ipm6+zJHm6ifoP7L9OplyvMa3C0AKEOiSwLGUb8l+gBlml62UQu1OYPXm8gIXlLhNpMZ42XznBeGrXMcp05uMmeQNOUONL7K08P1PkpPyyFw8bzWR2hwBi3+R1tXayNGS27jEmstrMlzL3bmuWd1XIf+TQRIpJrQvO3eEhlryFvX9ZGGDQN6sAEjNn/I28RuemkFydr5aPA0Tc9s5Q5rKWi/C6vTXPXjo5neGkXddtfIUBCAAAQhAAAIQgICRgHZVI0aTQSI6TSb7xnaQxfAzuSpByzfJjUAIQAAC3ROQIuvRo0cRXfpgmSSXgO5RUMAWCGgeJTO4yLxFutBCin1pBf0tUdkIzh1uVQcUSuZDK5nrNJJcucgbxF+/6ETtjT6HkZWFjFAltqyv/PdLayKL/at2Ooy+JcZouQCSDgT2JRAZNAfBIq/kvpKTezUCZzaZ8CEPtr+Rhc/wSZC8ajpNbjXJvHfvnuxDZD8QjFASZtGExy/OimsZqDgbBpkXxg/8XZR+3FxBSQ0TgEVp9hRZzcBHpJmPfX0d8Yr35295cTGy5OVJahAQgcMp3+gHaLcQqE9gy+ay1QVF7iXxCUTy5V/BRRoffyYUpCANbHanlyCLM/88SY3L8SDw9Z+rdN8vXM1SS7W5mEP4nPX/+CmjAOMHCdlCQMtafflEC928y3gnkt4gt4R2gcOFalzTuyAw+8/4FyqkZSgqA29W9gq1JxjoUKQ8kl5JNaJeq8T+aFIzpRdBZ7rY5d8e87jN7yQj7/YqJgUIQAACEIAABCAAgQiB5BTdPSvFRbB8cLeyX/hnDE8mjlXKJBYCIQABCHRMQNtaMjKOnyivQU2mWlL1dMyBojVFQA5RkUmLpitFj3aS/lbG940ACWaJKJkj9cLuYQRO8pboBd4g28+0ilhVardCo4//8XZt2FmMDTQYzW35JctIBAj0TSAybg4FZ7HfdwNIlu7kJhOOj0afuOO9YsriLq/higYvDXNxMz9/FHbSlriQMO7A3+EAzYyFTU4eTj6Ia+bjfJ+MMx/XBgK3JRc+XKhhByFZfiatTxlZsnAmkZMQOKjyjRnmSdonxWyKwJbN5X9ZSiJL5UDbGDwlCTJOEP3ElXJkOiip5AxQKGtfjLNdn6rG5YoQnzcPte+8obQismwzaNabHBGHlC2H65ytBWYp71y1qgbVsSQXoltkkNI80mf6h5ltySX5rPTsardzXaj2d+WEU24HlzcrWUElIsjZY7Ln0eugP+mYpFbQRmZkD2apVBqCdVRGXD8lvYb0SktT3hL/iM3vVCPvlsrlWQhAoD8C6gA1eGmc6q9opUukYV2LDlYTpTmTPgSORUA7CvHJuV8cLU7rqNTU1fv5jq/VodWRZJw1IRCAAAQgUJ+A1ERSUklD6+xgxjLoA9fSajI6jMkQUo6A1laRlan0jckpzXbZtG0hi6u4peD2XJIpoGQeEB1RyZys3KYiaPHie4NIxWHxBrEUQfuAc0OMLID9N93o97XorVTuFiFbjoOybnXtnE1ZlxwZWeyvbkt9PIjJhKtHjXFzA9MQR4uj7Hr+uLe/k03VlDx+10VefeGP+NmdbSSV1o/xwbpOMVfzKfegOmrfo8M483HyxNut5lTZ261WIvFMJVtGWxdX0poXTLRW0z7bRGs1qOHB4yrfmGFurHoeh8AKAhs3l9MuKIECaCyiuviNn8Qdp+lCtMcQMaFWNNl5W/wBXIJcJAmcrcbVgJNMtCBx01wt/5LxFUHt1mL2obWQJTXirCDgL6Xc49ozKLGmdenrQtM4fwnt39K18YvewVOrf6p7lFGRa71BOtI7lHMM4M0KaNf5mXRwkiJA9X59fZ1xZa6BON7dKdPKap3DNb+zjbx1XgdygQAE2ieg3s/utt1+cfaSUAyTyri9ZCNfCECgPoG5MwjGkkhrkXFRME7fD5lcnvsR0I34NLiGAAQg0A0BKR6llry9vXX/SkekQUH/Rsqo+W0JA6xIjtyCgAjI8G7yZB8HJ6l3dTE3XkiPqnOj4q/JxiySjycLK/FQMg8Y2T1MNqdIBH8rTW4byYYXSSq4pS/Dz+2L+UFfaosAACAASURBVC+XdgyNa6LkisYXQF4u/s9jXaOsy1Jf51HWJV8NFvtZWtRBE8FkwlWcfIzj88wSFnfy6vSHPCfM+EIvcmkXFJmsOAKF1noafOMuKJpmlC7mmG0LIf7JuRqejDOfQfLkxpMW+9nLmBxZNH/Lnmm1BJloZUF9nomWEVd/yrdkP8AM09g2iAYBO4Gtm8u/Un/qu+PSaK6WSmPTfZ3THxdAETZlMHpY2/DxHEsX2Um0iyRnq/G4S4loqDqcNbN0oK52khfJ6lMz06Q8mU4fEZL+9PLNyFjSyezyZjEnrWstk91I/RqfROFk08xsriAbwzt4s5LL16F/2Agq7+NJmYeqV1eWtykmuzsJlrek8dQO1/zONvLGq4+7EIDAeQjEu2s3XeEiSUDzvfM0G0oKAQjECRgP3NW6NZ5O3rvJdYqc5PPmSGoWAuN6qdwwLEISBwIQOBABdeZSEKknMQ5GwSxXT0l5m32v50AAEXVHAsnFaeU115cvX4IXZPKnxC4EbTxJmBQAJbP4u/0g0bBXR1KdLuB5Ffh22arFDLau1OwzZp3Utw9N2r4McRU9+S74gZW3QjJCG5JK9od+YbmOEKg8cGRvCcYEk+OF/S0z5ki0AxGI95z1h7lg3Ane33ImE3oLgrzGP0u8KXH+vgyKuaVdJfsBDfFuhVhulEzOnxdN1bYAaerZoPktXW4nZwUlmm5yFlfH6KtQPSaR+u8m1xECJ5loTbZDvXfdK9+SI0uJzmeSNoEBgXHVbJxFBOnzc0cCbrYW6Xt1a67Gf4s/puNb4r5lyr60r7DO+xm3YF/s+OHrfkyukwSo8TEi+Xa7EwJ8H/FxzCBE3vwRz0u9O1oI6Ts/wVP83E5APr4XFxd+OqKtKUiuT3j7KQfX+iSUay3BLf3Ucqh+jetcjYiKQadB6K0fi1ohhDerBGR3gkg8cR0AZndgjSc13I30dUMECaYX05JUnThNNT9G3jqVTi4QgECDBJK7Ag3K3KZIxglAm8IjFQQgkJGAFqRzZ/0GuWQ8YDhIefxTp7slu6lDnxM8LjIhEIAABE5IQGoffRJB6iapRo2DkU9JViZaHUh5q80gP5xrCFQg8PXr1/i+j7Tr0rFXkMRl8fDhw6S61UUucZGcvA2ZomRuSslcoiWUS1NrBH8XT0ZUavYZs5NlczI1vdr2g8Aju2xBRvH+JIjc4E+UdbkqxdiR5spul3RY7O+C/SiZYjLhasr/5JcL9C+0FLKPR/6DkWu9nhGTleBBy6AZPLLop2zu3Qoxr32CL0ZyIiEZhMV/5AzX/rRE64uly+2kAlnfncuOMW6hquySPirZRcqYIBOtXDDPMNGaZHUG5RszzMmqJxACRQls31xOuKAkD2Lxpyzlihqfl2ueesLJYiHaJ6zxpBeXWwgppl65ReRlWCzv27FqUpy16ksuhBblReSBgHoD7Xf6NMRfU/nsS3c/i+Fam1Vxj7g6HeZYMLm+jANdiFpjiS6UN8sRrnaxqB6TKoNFYlver/jXbxdll4x8rOZ3wpE3WYNEgAAETkKghHr6JOiCYo6XG0EEfkIAAmcgoO2H+ILUQdDWb011RHJrTefO1D+swdHgAgIQgAAEshBwRkXrUpOVyYMHDzQc6LwzmXSvS4SnILCOQNKGKX5m9rpMk08lFYbJFFZHQMns0B1LyezEPsRFsFmW/UBoi93torcsflamY65opQ/udHkVukBZlwvsGZR1LPZztZb+0sFkwtWp3JiTC6Xsg6Byt4yDTsikhC7mugtnISAXiJoKybG0yV5r/MihQ7Sy9s30g9lXsmhaFPiPT8bPXqHqPSYz8gMtdil+/KaumWjlqo4zTLQmWW3ssQ+hfEv21WwnTbYNAiGwmkCWzeWYC4rFwWWRgmZ1UZPn/eQ1pV0t59EfpMbHNSinf7coWtfatbDUu6p0NEyqoQ4fN9QHUjCwGNPeHiLUmmv6i2pNPkR+qUP/OkniLURbWXtVetyLT5PUpQvOdXz8p3izfBq5rhcdUuK/JlkESO7BtDNSN9X8GHmzND8SgQAEDkogPnc6aKF2ETu5Xt5FKjKFAAQqEzAu69RjLD1cY2NB+j67biMcHocABCDQDQGZnmiISZprx8srLaVU8Tpd6M6dOzLhlaY3Hp+7ENhOIKmak85zFyOnHb8Rh5LZ2K6aUjIbZW4kmrp3d/afRJLpbfa9M4tt1iKtlGW1pd3J5NqnkSqIiLEISyQdbp1BWZds8EknT9pJrwTiPcl5TCaC8W6yujXVzG7Er4w2rssmRd0eaBlMt+SSNEnPbh2xRdoKz/pnFa1oaf5sbVLapHHI5FPxwOTIUiLTuEh578a7x7x59Z3aGSZakzV4BuVbsh9ghjnZNgiEwGoCxhlafHN51gVFLq3+jGRSSo3u2bVCkxnJfDw+X0zOfiaTJdAnQI37NNy179i9ZTqoN0VTAe2c1fGFcPKf6kJ+/Dotz9csq/uTo3ydbkpuRX5rGZPfcRIsAvFJmLrQynu6PiverHFrWRfiN/5kCosiJ1NThLinkyK0o9Zpp/kx8lqaFnEgAIGOCWh6LFdhzZHia72OCWwsmrhpHiUXd5YYG0nyOAQ6IKCVrzs+I1IcLQz1sdZIhBK32DMoQZU0IQABCDRIQEOMFB2/on+y2Nb0VceUyOA4rq7UuCZNr0z/+ShKg3XdjUjJI7pV0i266y2g6mxqTEq4SG+8KPJkdkEgSuYASJc/ffsG2chm95DXYJTkpjFo0VumyPEPIslk4vr6elGaSSF3iYCybiP2UynrWOxvbC29Po7JhKvZi4sLdz13UWiquehLC3V2ZzRQaoiZ45AlPOl4046tQpbyxhPRdMjvpf3ZV/xBdzd5umh8Re/SWXThyzz5YIlMJzMqFMhEayPYU0205lh1r3zrvh+Yq1nCIbALgVyby7MuKJbv/RWaEE8Cjc8kZE5q0ShNpkzgQIAaj7cETWUw7Yoj2veu1Bk6Ic+XQU26pm1NctmW3Dvxhc9+neyuLUqQ7FIpQd6sjFTraIjmBE7mnn0/ck4Se/juzY+R115ZxIQABHolIH2rJmxyhY0aqnFzmoC4aQ7MIqXXt4NyQWARAct6U7Pf5N7hokwtkaWs8z3AJx/Z8ZDvSXkIhAAEIACBcgRkm6vpq85pksGxfEvkkSKL3ohOSRvPUvkOq4ZyUpHyaQkkdeYio6/cn41P5JWsgCKZO0rmCrVQNAupMnzneYuGfKk8FgPTFWfGqTfQemps3qoQlUJ2G93oZ1DWTavhbKHnUdax2F/aNZ0nPiYTQ11rXEga0SqmRaG3ovFo2WX/WETcEm9F7pOPWCbekw/aA5OONw1OI+2lWxozOMVba/BFKWg4S2p0S9Rp8q2p01wXsVoamYmWbUo1Hes8E62l7SqIf1zlGzPMoCr5CYHSBCxzUcvm8qwLSjAjmSxPzdE9mVdyLjJZBAIdAWrcoZi8WKGOnEyHwBIEtGcZeFBIEZz95KSI5DL+iy9Z1R3ve/qRpQuVKiRSxkK3eLMyglUbG+9/zKVvVzzNpRCEJ3cHFV9rwuCpfX/u3vwYefdtAOQOAQhAAAIQgAAE+iCgxW/SykorBX14qv6yNKms08KkvlR91DulgAAEINABAQ0BsuiVvih+tLxsX7Qfpi+icAxZB5XeThHkBJU0q9pdebgLLpTMS7Gfs50speTiX11duWtdlPDy0sLHz2LyOrllNvmUzDc1EulrJ/I5efXqlQYv5aWQmtuRk4IRCIH6BFjs12d+iBwxmXDVZPGx1BSinE7M7h5gj+lKt+LCYuC4ItlFj+gEhEXxDx3ZN0JYMVn1HYYnOcgyJLvzrcVaSWqBSXkIhAAEIgQOpHxjhhmpR25BIDuBjJvL0y4oybWBiqTd6+xTigippLGsRaMUSf/kt6jxZANYp45MJkuE7QSk8/V11oNhzVI//o1i+AJMJrV7+9GcMukhYFGFTJZuS+DuZLYI3+CzdvWNPaaxmBbvl6RhnDGvXNH2bX6MvLnqkXQgAAEIQAACEIDAmQlocy65IBWfXfxPlG9yz2DfOfmZWw5lhwAEINAUAZkgyx4ovgekMUXn2kqd0pTkCHNcAskjulW07BrUo+CyF9we01h2lMxGUMeN5n+YsZDNa9K7bKPRpGwfZahxeXmpwUvnWB+3LpAcAlsIsNjfQq/jZ5Maqt21QHVMJuRjn7TgVzMoSkODVHx5NbRDjcUVxrI6B9BYppEdv31+0dQCfauMFTN234PFT9ldl5jFJUcWS5N2EnIBAQiMCbSvfEv2A0WHzjExQiDQMYG8m8vTLijJ+YT4Vn6rk+4uyW6o4zaxvWjUeJIh7tRJRPUj6GwhLYn9BbwUxzKsqbBO9gv76dMnfwnn33LXlTtMl69/kVySiWT9j1TwZvl1tP1aJ29ZEpEKJvu5XMmP20qw5JtiET5jnH2bHyNvxqokKQhAAAIQgAAEIHBaApZNRC2Tk1q1QgCTyroWFsuFyk6yEIAABCCwiICswbT1lTyfVZ/Clj6Hz6EsYkvkMQE1tqSRup467UQFJfO4zURC9lUyRwRr8JZ20/755x8nWAnjRSXOGsQR5gIC5QjwopVje9yUMZlwdWfZAlbk0lNNvafxI0olQB0P/0ePHjk4O174k5AdxaiQtW9ApeyWnt6rtVLSqKPELC45sljU4BXwkgUEDk2gceVbsh8oPXQeunIRHgKLCFhGVfvm8oQLikyQLbrX+tPEuP20ReZFoM8TmRpP1jVjWBJR/Qhqt+qF/BdfXYS978sosEWJEF/eZxQmkpSl0w6Wo5HUstzizcqC0U9EhmX6+LsfMnmdnLhPPhUP1FolHkF3m9Ls7Nv8GHmTrYUIEIAABCAAAQhAAAJJAjq2KrkjWP+YBie27IOT4mGx53BxAQEIQAACIiDDtaTGZjClklkMxCCwmoDle+DabrAoPFfL0PKDKJnttZPssuxJnSGm/wkU7ZoVOk4uuQah1s7Q2ChjUQIs9oviPW7imEy4ujOiKH1ejKay2o+edC3WaZWyKLi5uXEyF71g5C2Kd5y4P+NKnvIQf3x8VyGq0BILpaQFCw1psjoIhMAKAm0q35hhrqhKHoHAOgLZN5cnXFCMJsj1LaqT9tPsOqxrVdR4klvc/Sn5OBGyE9DLrg7B1yNrvaHAEkuduPCaAyXXQkqhkCY9Lltw19KMLQqRINktPy0ibUn/nM9qouCrFQII0iiVM0E71vdt921+jLxBy+QnBCAAAQhAAAIQgMBSAtonSK7gyk3+LdImF8v7zsktRSAOBCAAAQjUJyBDqOTek045kXJYQ2F98cixDwIW1VxyR7IPFHOlQMk8RyYIZ0IbAIn/9A+Vm7SIjT9uuWsxFcB+0UKSOBCIEGCxH4Fz2luYTLiq10hkOZOx2hTi8vLy169f19fX8jmRG7b+lbZQ9aXJnpO59EW1wsYLcnt7G4/QzV1/xmU54zwoeFLhXOITKJYpXAs2VwErfkLguAQaVL4xwzxuc0LyYxEosbk84YISMV31edWfJiZtWzVX9iXk2kiAGk+CSm56JVMgQkYC6gq1/eMv3eW7X+2QhqAgltcn2XcFaRb6aWnG8uqxrO5ySWgRKVdep0pHX1OVDkVaJI3UQ/PTv9pWkVJJGiUW50Nj2Lf5WboOyclc61RvLoWFAAQgAAEIQAACdgI6xTC5g7iv/4nKktwzwPbLXuPEhAAEIHAqAjKQspRXQyFeKBZQxAkIvH//PgiZ/MlEBSXzZMMIAvdVMgfCtP/TP1cuuZxZV5zkGkRVVv8wu3Vl4SkINEsg+aIxhjZbd+UEs+x7nsRkImm+P9RCZW9nfYVYPievX7/Wv/VNBUp/76Vcwz5iylIa+2JrSu//TF7L7Mo3xJqMvzTNyUSCQEaWAAg/IVCBQGvKN/qBCpVOFhAotLk84YLie8RGuNefJiYVecmZUKQ4Z75FjSdrv/IKMCnPmSPonIZAMS3/kx33Gi3npd27d6+FKjOKYdEQ5SoOb1YukuN0tIkiLZIciuRzoqNN9K/0BTWPMxmLpJCmDhfZt/kx8k62EAIhAAEIQAACEIAABIwEnjx5Eo+5u/+JxGPPIF5H3IUABCAAgTkC2nsynqsqRfFeJxPNCU94+wQsKn2Vov7RMA2iQ8mcrJR9lcxJ8VqLoO28QSR18oX8QJKnVWIZ31qrQJ4jEmCxf8RaKy2zZX5ltFUoLapRjNUmE8YHzzPVbMT1qHS7aid9raZd69KJpUsFS/pQuenc0pTj8RlZ4ny4C4ESBFpTvtEPlKhl0oRAQKDQ5nLogmLU1+8yTUwuBpqybQ3qr9mf1LilapLuT5ZEiLOdgPzp37x546ej5dOO/ieSJDkHUpxG2o9RoW8pkV8FW64bIbOlCDx7XAI7Nj9G3uM2GySHAAQgAAEIQAACLRCQb7l/fnAgklR2LfifyA0+IuQgs45gDITnJwQgAAEIQGAgYLeV0c5ZcM4rDCEQJ2BUgCd3JOO5cPckBHZUMh+RsLbztJWvP+PHiFaUMXn2Ey4oK6jyCAR8Aiz2fRpcOwKW+VUjg2ZRkwm9IMZzk8/jxdpIvbu2eoYLnVI6zLh0YunS8ibdyYynRSzNN9mHMIVbipT4ELAQaEf5xgzTUl/EgcBGAuU2l/8VSJYc14f4u0wTk5km97aDwvJTBKjxZDOQ9YZxIZpMigirCWi2oUXFWHesEN3aq4K0eLOUaBefvUnBJElS6zGGPJnU9kDerO0MSWE1gX2bHyPv6orjwTkCd+7cmbtF+KEJ6DNWh5Yf4SGQkQAdXUaYJHX03lWfBo0cR6eJrmabDx8+3L2ik5NedyDf7qJWEEBe6Fprt6a3HMujkN0/nhlUh7TBUge10KQDwVb/ZERbjY4HxwSOPqKNS+SHSN/76tWrq6srP3DuWt9CMepp51Ig/DwE7E1lr02H89RFByXdV8l8UIBF3yyL3RL2iwdtOYjdDgEW++3URTuSGOdXGjcbkVmSFDKZSL4gjkDRAdHlwsVpCaxrYEknYb07JU4UsvQhPekGT9ssKXiDBNRXNKJ8Sw6gp9pOUlNhR2n1+9LfjtJqFMGDRTeXQxcUo/HxLsf/JNckyXVCQJafIkCNJ5tB0vcpmQIRNhLQOXY6zW5sGzEkKz/7vT6EkpwDDRLu0mFOMpckln5SU5kSS8dAJN6sAAg/axLYt/kx8tasa/KCAAQgAAEIQAACPRHQ4jf4NKhfOs1yr6+v9f10P3Cv6+R6+SS2X3MHauxVL8l8Iw5OyWfLRVBrMX5MspwMpAwBCNQnoI0xowuKNC3yoEuay9QvAjk2SCA5RRlk3ld52CA3RJokQDuZxLJjYPIFV5Wts8jcsVBkDYHWCCRftJMs9lurl33lSbaKQbwzmEwYUZxqCtFOve/7mhwi96RWkE+gHKIeERICiwg0onxLDqDnmWGyo7SoAc9FZkcpIFN6czl0QZkz8g7ESnqDBPHr/NS35Opk1FMu1HhPtdllWeTyroEh4jihb0Gqo3z27Fn94ifnQINI7XSYRkm0a1vBBaV+fZHjRgLDEWIaavU++gOuez3dxcaMun+ckbf7KqaAEIAABCAAAQhAoAQBrY51yvtcyjoFSkvUdgyqkuvlk+wZaO/W6II+V7OEi4CakyzLW/tCC1UDAQhUIPD06VPpfi0Zqb/VyLKLitgiHnHaIfDlyxeLMKeyC7QAyRgHJXNGmCQVEGANEgDhJwRKEOBFK0H16GkmW8VQQKOhQgUaRklWmEww1axQfWRRiIDOBU7qMHFBKQSfZCGwL4EWlG/JucRJtpPUEthRyvI6qEWxo+RIVthcXumCIutJucE5Qetc+Aavkzli/DqJJR5oNIQ9c43jlx9vQkXvyrckYmHjslac79+/1z/q1fj6tNOEjJIYy+X4r7swCrMucZ7aQkCTDynI1Az0J0XD4HOyJcEGn923+QmshYmiMdeygCIOBCAAAQhAAAIQOAOB4eijuZJK/97UNyIGy8I5aYfwkxx8YDQ+iLPirggkd8GhBAEIdElAWl+jC4qKL2sYXFC6bAZ5C2UcUIyGiXll6yw1lMydVeghivPx48e4nOexW4pz4C4EVhNgsb8aXd8PGvc9992c9avAKImxXH7KxkeYavrQql1jTxhHnVx6y0u/kEUWpufxquEuBEoT2F35xgzTr2J2lHwaW66NCsAtWRzi2Tqby//lgiKvViMaVVKD9cRM3Vh9Lho17lBELmhXEThFb8n2+s2bN8YsNCXSloYxcq5oRiVCruyqpVNnQsObVa1CLRnJ3Uv1ruV9g4O7Rf6lcXZsfoy8SyuL+BCAAAQgAAEIQAACUhE+evRobqNUh1RpPt8UpeTGob7Z0pTA5YQxmjWUE6CblDmNvpuqpCAQWERgkUuJBkrOt1uE95yRjSp9xp11zQMl8zpuPJWFgBTvcysmlz4uKA4FFxBYR4DF/jpu3T9lnF8djsMKk4nkSDRAYKp5uMZwBoF17n68mIU+gWKx8nr48GFcNu5CAAJbCOyufGOG6VcfO0o+jS3XTLdEr9rm8m9+VRknxP4jTV3TdJZWBzVuIUbnbqGUPc7Lly/t/ifKXXbzlT8XoG46e6lLJ2g0u6+jJ+LNKl3dyfTVhrUxr7OH79y5Iyeuq6urk/ifiMyOzY+RN9kyiQABCEAAAhCAAAQgEBCQpdTcMu3Vq1et+Z9I+OSewXlsvwrtzgYt5Aw/5Wp1hmJSRghAYExg0eu/SJ88zouQ7gnYj4bpHkXGAqJkzgiTpLYQSK5BZEVw9+7dLVnwLAQgkHzRzrPYpzE4AphMOBRMNR0KLg5HQK13TvnsylJIycnI4ghzAYEdCeyrfKMf8Ku+UGfrZ3GS60Wtulcm1TaX/8sF5fb29rhAdYDi27dvjyv/LpJT4xbsRqt9S1LEMRKQTXzgZG8ZYrXFaHGRN8qQjJZcg7kUDteE6pjIHw6Lq9AOLm5ubuTILjeMi4uL5GzelVc7NJqiycRNo62+aK+jX75//65xRH+//vN3oDrdUVThckgPd8Fc63BVhsAQgAAEIAABCHRAQAvkOV/xd+/eVT6Lwcgzuco4j1WKTunT0kkrKc7NMTaeINqwDtXa8/79+8EtfkIAAichsGjIkFazzZHxJJXVfjHteu8dz69pH6OTECXzjkpmVwtcOAKsQRwKLiBQjgAvWjm2x00ZkwlXd0w1HQouDkfg8+fPcZm1MC/kysvIEifPXQjUIbCv8o1+wK9ldpR8Giuu2VFy0GpuLv/L5broQpvc+kbBokeIfGgC1Pihq+9AwuucjEePHgWqChm7y1xe2nx9pSFeFn3JodrxEoe2I49j5G7HBPTZE71HwSsWKa9WGjKW0lvJ500jlArdYuQtBLbLZOUF1mW5KBQEIAABR4COzqHg4mwEpHyb078PK+UGgWhdn1xxSPXZoOSFRNJiqsEv1aiwEizwbpJ2vppSpRDt9pNlRGu/jpCwNQLSSi0SSSenvH79etEjRD4PAVT6ueoaJXMukqSTkcDcusllscisyj3FBQQg4Aiw2HcouPAJML9yNEDhUHBxOALSM8dlthwZHE9h7i5TuDkyhEOgJoEdlW/MMMcVzY7SmAkhSwlU3lz+LxcUu1v20lIRv00C1Hib9XJaqfQNE6mA/WYptxMtOQbbd51gp+vAPCJgJTMX9aHa/wjC+bmUgCZ5hY4xWCoJ8XMRkM2TvhSUNAVTdnrv5M0lPcLw6uUSgHQGAn4XBxMIQAACEIAABCAAAQhECMiCNvhAqIt8fX3drBdHcuNQ39ZzBeECAhCAAAQgECew9CtSUrxIyYxSK06Vu0kCfN1iDhFK5jkyhO9LQH7UScU7Lij71hG5d0CAxX4HlUgRlhJYZDKRHIlc7kw1HQouWiCgeVTcCktC6sjgEqJq8Z5MltV9EhERILCdwI7KN2aY26uPFCAQEKi/ufxbIIHxp332bEyQaI0ToMYbr6AOxNOsQm61fkvTFOfLly/+iiLpfC8OMtCpc7yoL2oH/IMicEpHAOTQP29ubu7fvy+vkqT/iUzB9JZJmyY/Lv/VO3Txjyt8353McesFySEAAQhAAAIQgEAdAsPZ0uO8tEv9/fv3Zv1PJHByzwDbr3G1EgIBCEAAAnMEdErOUgstiw55LjvC+yaAtm1L/aJk3kKPZ0sTSK5BtOHIsWula4H0uyeQfNFY7HffBiYL2Pf8CpOJyUonsDMCnz9/jpeoXPfOyBInz10IVCOwo/KNfqBaLZPRSQjssrn8Xy4oS1X5J6mYjotJjXdcuYcrWuBYL1N4+Z/Ibt4viH5adhD19QbZ0PsPcr2UwL1795Y+QvwGCehF0IkUT548STqfSHGgN07nTBQ6waJBOHuJxMi7F3nyhQAEIAABCEAAAgcioIMVLi4uxgIPJzUEK+VxtH1D2DPYlz+5QwACEOiPgM4tWlSo5Ei0KDUiQwACKJlpA+0TSPb85Uwn24eDhBDIRYAXLRdJ0jkQgUUmE/Yt4L79dg5Uv4g6EEiaYD19+rQQK0aWQmBJFgIrCOylfKMfWFFZPAKBOQJ7bS7/lwvKogn0XEkIPxABavxAlXUqUbWGkSn85IlEso9PrnC0aNcHH0oT61uJMAm/NFLSz0tA59LJQC15aoVastQKisxnT/Lyn0uNkXeODOEQgAAEIAABCEAAAgMBLYcnl7STJzW0Bk0WikkH+JY/4dIaT+SBAAQgAAERkIJrEQcddcT5RIuInSdy3yr9QvWIkrkQWJLNSwC7pbw8SQ0CYwIs9sdMCBkI9D2/wmSCdt49AXXvwWHB4yKXc+VlCjemTQgE9iKwi/KNGeZe1U2+XRLYcXP5v1xQ7MsDPjjYR0Okxvuox85K8erVK/nkRQqlu8mmq7XK5eVlJJHtt45oR86JGtvr/SgpqP3r4yfJGpdDl+b0fPmkZrUmuy8nDHMth4ILCEAAAhCAAAQggSfhvAAAIABJREFUcB4CP378mDxuSlt9cyc1NAUnuXEoR5qmBEYYCEAAAhBon4Bdl+LKkhyPXEwuTkXgiCr9fSsIJfO+/MndSEBrqORWSDnTSaOQRIPA0QkkJ1cs9o9exavlP+L8KjlqrKNhR8EW8DrCPFWCQPITKLJKL/RFbum6kyXiENUkIiJAIBeBXZRvzDBzVR/pQGDfzeX/ckGxz4kLTcppDZUJUOOVgZNdkoBWOBbXkeQsRBm9efNG3Wsyx9URVky/VufFgxBYRODly5dq/8lH3r17F3f3SqZAhBUEGHlXQOMRCEAAAhCAAAQgcBIC8g+f9D958eKFzp8+BITkah3br0PUI0JCAAIQcASkX9UYJA2SrEM0Trnwmhd2XYqT6suXL+6aCwg4AnaVPnaBgoaS2bUcLhonkFyDyHSSY+wbr0TEa59A8kVjsd9+JRaS0D6/KiRAO8mCop26QBI7gc+fP8cj60jTeITVdxlZVqPjwf4InFb5Rj/QX2OmRLsQ2H1z+b9cUKR/MU6LUb/u0lyyZ0qNZ0dKgqsJqPPR1qDxawxydn/79m0yL30FIhlndQS7r387HaZRkqXf11vNkAdLENBL9OHDh2TK19fX2kRMRiNCdgKMvNmRkiAEIAABCEAAAhDog8CgIhyf+aIvhb5///4oZWTP4Cg1hZwQgAAE4gS0+S3F0Z07dx48eCAV6/Pnz+UkKVcQaWXrH2hi3LTyS/T333/7P7mGwEDArtKHGEpm2sCBCCRNJ7GMP1BtImqzBFjsN1s1uwtmn18ZDRUqlMgoyVKTCTsKVisVapksjASS3bu0AcaklkZLZs0UbilS4h+OAMo3+oHDNVoEbpBAC5vL/+WCIkbGaTRz4gbb0zqRqPF13HgqOwH5nyz6iuLr16+Tn/RVT6Vo2UV1CRq3P8cmRC6FyhdGSZJgK4vdcXaaB6jZuz/93FhYGQckt1uUhfxPHj9+vDEvHl9NgJF3NToehAAEIAABCEAAAh0T0KbaWNumTxdavhTaCBataMZFCGRjJRIA4ScEIACBBglIoSrPk8kjTr59+yYDFBlXaZu8QcmdSEYtqIvPxXkIHE6lv0vVoGTeBTuZriaA3dJqdDwIASMBFvtGUKeNdrj5lXGxsMJkwrgFbBTgtC2KglcjoI+dxvPS2y1Tlnic1XeZwq1Gx4N9EED5xgyzj5ZMKXYn0MLm8r8CCjrLSrsIQeD4J3PiMZODhlDjB624/sS2Hwvhyv7x40fthrqfkxdXV1fqagvZuOj1Sa6LJFXSBGdS8hKBhY70KCHqedK0jLlGGjoaedI4IHhcRmyF3oggI37OEWDknSNDOAQgcE4CNzc3Gg3bmS8dqBa0B6YxpdwGwIFQICoEOiCgKfp4aaCpe+lPFyp9nQcxAHzz5o3xw6RzwJML5BWb93N5EQ4BCEAAAoUIaCxInm+i2bu0st+/f1+h0V0htr6+svQpoxZ0abLE74CAUaV/5iaEkrmDdn6qIiRNJ0WDI7SXNgmUdUuJufi9KutY7Lsq5mKSgHF+1c4WgHGmZ/Qn8ZnoEUsxLXH8ZLmGQCECye693CdQLFO4Xje/mGitbs89TbRQvqkZJLsgtpNWvyw8eB4CjWwuhy4oxrfXOCk/T3Uet6TU+HHrDsm1xykvlOSyRxG0jL979252Yka9QzsdptF7UHqi7KxIsDQBrdIvLi6Subx48aK0EVtSBiIw8tIGIAABCAwEdLqJjADGJtfwWURADKWwXvQIkSEAgdYIaIo+1rZrtbvRIcRSTOXi1onGQysjyY5LEUROrt+D+PyEAAQgAIHKBPTpraT/iRNJKkRN6d3PchfbR6hyspHy4QgYVfqntQtEyXy4Jo3AyTWI3voS+4O9kkdZl6Vm+1PWJV80FvtZWs5xEzHOr85gMqEt4OT7ooo+7VTzuI28V8ndyURzBTRaNcw9HglPvilduhAz0Yo0CfutDiZaKN+G6k72A8ww7e8FMc9JoJ3N5d+CCjCO4m5/Onicn4cjQI0frsoQ2Ccgi5ynT5/6IeNr9Vcyux+Hbw851utj3xI2lms7QFLISMAy+daGvQ6xy5gpSa0jYHzFmGutw8tTEIDAgQjo4134n2yvL2noGN+3YyQFCOxIQN9bH3/MsI7/iRaJ/pxz+2EEyT0D40x4x+ogawhAAAJnJqBxQV/EshPQIKJRzB5/dUx/tDImsuLDKcaUiXZ0AsbZyGntAlEyH72Fn1B+1iB5Kx1lXRae/SnreNGyNIyOEzHOr1bM6ktAK2oyYUShctnFKAGBNCEwENixe98x6x1rn4lWFvhHn2ihfHPN4Jz9gCs+FxDYSKCpzeXQBUVfFTCeKfXjx4+NIHi8BQLUeAu1gAxbCHz69Cl5tIZO7ythmWdUIjRypIdx24wToba0xr2eVfO21K/s2PaSkHx9Aoy8Pg2uIQCBMxNIHrB0ZjiLyo4nzyJcRIZAUwQ0k7+6ugpEur6+rvD9E2Ua9MMbzwbW3klyVfLw4cOgsPyEAAQgAIF2CKxQHI29KBspjnGTqxFpEaMmAaNKvxETyZpklBdK5srAyS4LgX3tlvozIA4WiVnq6JyJ9KSsY7F/zja8qNTG+dUZTCYeP35sREd/awRFtHIEZPOZXPXIqqGQAPtO4QoVKpksL34SkTHCoSdaKN+GWmaGaWztRIPAJIHWNpdDFxQJbVwhHLpDn6yb0wZS46et+m4KbpmiXVxcZHeck4GO5dOTWrm1oIZOGgMN7cHYIXTTePooiOWISrVVu9qrDywtl8L4ojHXarkSkQ0CENhOgJOJtzMcUkj6Y+fKiHQgAIG8BHSeghaqQZryP6k2b/dnm5a1bSBq8LPmxqG0q3f+81fHVycoKT8hAAEI9EpAh/gsLZrUnjc3N0ufWhp/hbEaa42lkM8TXyp94wKqBZV+5XpByVwZONltJ/D169dkIttXOpNZaPjTikTDTTnTzMl8SwcygOYibBxrcmVXNB0W+0Xx9pE4JhN+PRrHHV8p5z/ONQSqEUh278bGvEJgyxSuy5OMmGitaC2Tjxx6ooXybajTZBdkNKmabCFBINtJARB+Hp1Ag5vLEy4oL168sIDGO9NC6RBxqPFDVBNCRgho+fH27dtIhOGW5SPyyUSCCMZJj9H9I0g8709jp/306dO8+ZJaaQKaLicPqJAMlh3E0qJa0tfOjfZshr+O7ckYeS2NgTgQgED3BIydYfcctheQ+dt2hqQAgfoEtNM2XqLW9D9Rkf1F4vZtm2p7BrIHdaubFRs29euaHCEAAQgchYA/LthlrqD2tCi+AoG3j2tBgvzsiYBxAVWhbTdFFSVzU9WBMEYCyTWIPoqlvQZjaouiuSWJ+gqLGeWixHeMjLIuF3zjWJMru6LpJF804155UkgW+0lELUcwNoMW5lfGVc/qt3is7pusOKMYk88SCIEsBJJ+UMb3eoUw1UaWFbIVfYSJVi68q7voXAJsSWdd/19hAK2sfKvWDzDD3NJcebZBAm1uLk+4oOi0RctnypPTkQbrAJEmCVDjk1gIPBaB169fJ73w1WspWt5yGRcJ6yaReUW1dNrq/KsduJu3dGdO7cOHD5biV3DnWLEmGUuuRLR8cn/jCH2EMPL2UY+UAgIQ2EhAXsSaI0lRiH3YOpLiJnrfv38vZE6xTiqeggAELAT0ic5Hjx4FMdUlVl6OadbtZBjL424ZL6rtGegECrf0YAQx1g7RIAABCFgIuN7VEtnF8UcTF5j3YsVXUJKK4rwSktqxCBhV+sm5zbFKnZQWJXMSEREaJJB8TwuZTmpB5++49bQqQVm3sZ13qayr9qKx2N/Y/PZ93Di/OoPJhBFF8s3at0LJ/QwEkmv57eriOYzJ9l9oCjcnT7VwJlobUfcx0UL5NjSDav0AM8yN7x2PN0Wg2c3lf01i0rT46upq8pYLTPYFLmbpC8GVMPpgWQX72tJl2St9anwv8uSbkYD6Ac0449M19Ww6eUIz+1z5yuBPO5q+rnky5WSEyafyBlp0OkadSF7BSG0LgWCrYy6pQx8DMFeoo4cz8h69BpEfAhDIQkCzMn0qNEtSJAIBCEDgKAR06lKwgaezALSezbhQNaLwF6obTXVVqOS2Za4C+hpL1rDGuiYaBCAAgXIEtC9TLvEh5eQQMxYgGGrHEQg5MwGp9LWPkGxXFnV6NxhRMndTlWcrSNJWoZD9or8k0Wru7t27PZFHWddTbW4vC4v97QxPkgImE66iNShYrEdk06JDrHPpylzuKy40D+SIqxXcOngkuSAqNI8Sur2mcC3UGhOtFmrhiDJ0pnxjhnnERojMuxNoeXN54iso4mXcwb25udkdrgTQdsLFxYXMyrN/36CF0tWRgRqvw5lcihLQet5yUpfx46d2US2vT3IRZc9uXUyNQ3HnnCFZS1nWCcBThQgYm1Y5BUGhcp0hWePrxlzrDI2BMkIAAhCAAAQgcB4Cg4rQX53t5X+iDWYfuwwx/Z9Lr5M2mrmWJJeXl75sxkm1/wjXEIAABCCQl8DGEcQiTNIyJkhEInVmDRwUkJ/bCVimEL6z7vYcG08BJXPjFYR4kwQsmvNcy5BAgI8fP7qQ7HuOLmUuINACARb7LdTCUWSwzK+MU45yRa5jMvHmzRtLEXanISHlfPLgwYM7d+68f//eIjNxeiKQXGgXWlbL+SqOUdryFryz4kJyFwKVCXSmfGOGWbn9kF0HBBrfXJ52QdFE03JiegtzYh2a63buW5DnoE2WGj9oxSF2QECfQkpqN7SUevnyZfDglp9KTaugeArKVINBPE7Ru5buUbp4jrjwa6GCH/nt7a2f44plvHErtMIuyL4t3Md4lGtG3qPUFHJCAAIQgAAEIACBjAS07PK397SWlLZ9l021YJG4cTEYpDYmlsv2S59Nd4lr+b9iDeUe5wICEIAABAICSQ1nEH/4ufE7WpNpBoH+0Bncmvxp2duafJDA8xCwnGenhhe47HbMByVzx5XbcdGSaxCNaxuXOZP0fMsERUhuSk4mQiAEjkIg+aKx2D9KVVaQE5MJB1kmK5a1le/Q6J6teaFzXtxSy3LSa03ZyGt3AuXs3auNLLszRAAITBKwDBDjBztTvlXrB9hOGrclQg5KoPHN5WkXFLG2eGa3MA31ZSg3Bzpo41skNjW+CBeRmyWgExqSXYH6DemIMxbBn7XMJZucQs09mCXcosKwlCKLMEdJJDn1DxxIVpTLuVCueHZ4xNiuKhhmJf3UV5ex4wcZeTuuXIoGAQhAAAIQgAAExgQeP37sm/dpxaFZdAmjqHHW45DPnz+7wOQi2sWcu/DLNRkni1WK1vv+GurVq1eTeREIAQhAAALrCKwYDvRI6YHMeFCxX+QKR7H42XF9UAKWiYRR9XpQAr7YxpKiZPahcb2OgHp1bc/J5lV/ls+YRHJJtttHjx5FHl99K7BM2OVAgdXC8yAElhJgsb+U2MnjW4wNkr13UYbVTCYsW8B6v/Z1eA5GtKLkSfxwBFboB4xlTHYCWdTIRmGIBoH6BFa8XP0p35hh1m945HhoAu1vLs+6oEhjkhzXte+7UT20sXY1I/dnJ0mBN2bX9+PUeN/1e6rSWXQHOpco40cbLKd6+Gv4+tXhWxdN5q7+E0V5QCb5FRTf+Cl4dsXPpMfLZJoWN5h1KU9mFwlMLhIiz572FiPvaauegkMAAhCAAAQgcEICWjb6Kqx9/U/E3xdm+xlafmqTlZtlvXl1deUS16K+tNGzy4sLCEAAAichsGJ7xWJktpHe0kNPtDGfZdDZKDaPt0/AYheYVKq3X0yjhCiZjaCItoXA169f1T9r20WOgnoB9ffkyRP5NVm+SjTOVxt8yS2J7cucyXz9tY/FmW2cCCEQOBABv8FPip1l3sVif5LtEQMxmXC1ptHNskG/owGJLP3cJ1AkNm78ru5OcpG0lbI04HWskiPLCtXEOkl4CgK7EFjRwvtTviX7AWaYuzROMm2TwCE2l2ddUMT03bt3SbI7zoklW5A70+JkfcUjUONxPtw9CgHNRZJfvpbzQN4eIznn0xQquZArRFgnxSZTtrz+yUQ6i1BuXe1A+Xt7SY8X95R/YXGDWeFG72dhvF5qEGBMtvtollcvmO1UZhLknrfnrFwWsoMABCAAAQhAAAJ7EdDGsz+t0hRdu7w7elAEB8psXDIkj2zMYvulha2/NZ5cg+9V1+QLAQhA4LgElp4Wr13zZ8+elS5vcls6ECCpFg7i8/O0BGT4npxOqPkl5zmFAFbOFyVzoXokWUdANhMaZcZOI2p7Mj3XiZ4upvHCchTd0nHNkrU8Z1w0LaNULveTCwj0RyA5GLHY76/St5fIMr86iclEEoVo+9rC7fAXpRBkXWFlt0g8IpcmkPy84TrblaTY8kmOx5GJzo4687hs3IVAFgJLFyn9Kd+YYWZpSCRyEgJH2VyOuaBoXE+e3qFDgJJdQ6Eq18rEPxHh6dOnyUlSIUm6SZYa76YqKYiW9En/AW0g6UvfuVhJ0ZxUtAUr+VxZJ9NJ5quunoXcGGPSDMu3fxo/bgnxd1yS2VkS3DHOUoOAHUVtKmtG3qaqA2EgAAEIQAACEIBACQLynfD1V5r5y397XxVWsEhcuu0RUPLXNcGt4eeKk72CdKQD9I29ZF68L8BAPH5CAAIQ6IPAou5akQOHxkIQlmqccEEpVBFdJms5nTqYNVXjsFe+1Qo4l9HSV34uHcKbIiCr1niTVr1bTlLzC2X5SFFyz85P0HIto0m/IBbbYkuyxIFAswRY7DdbNS0LhsmEqx0LCrliLh0BXfpbLqRn80dS2dptSY1nuySQtLZaV+qkF/EivcQ6GXgKAvsSWNTIu1S+McPctwWS+4EIHGhzOeaCIuKyz04axV5cXOxSN4Fmx9+K3kWePjKlxvuoR0ohYxRfETwHRP1GRie65Hop6LXmpMobLp14fAKn1WNGV5y8wu+bmsUMa+MxLf6XQ7Jvhzh6lkPsXOR1F7I5qJDLOtnaf4qRt/06QkIIQAACEIAABCCwmsCnT598vVkL/idaBfvbzCraxsWI/3XHSVCWtdXkgy5Qi3e34tAadpfFtROGCwhAAAK9EpBC1bgRrn64jv+JNG9xxWZQFzpnBx/FgAk/4wSSmwjJCPH0191Vy98l37i0bjIWj7blLkrmLfSafVba72D1MSmq77Q/GcEP1Dti8VbKfnq3b4qglR0HxvuVwnWXBFjsd1mtFQqFyYSDbJnR+YOLe7D0RSDYLjKULiPpJwkUcjKJ5xu0vXFko1Ji/CAhEDgKAZRvzDCP0laRc18Cx9pcTrigCGVyhSAtT/JbadmrRNolXxslt+yHDx9mz+WcCVLj56z3/kot5a9lffLkyZNcZdfXDOJ2MNqkqX+ORfLkP4umPheiY6WT9MBUcTZ+CMV/fJ1VVgUhLbWWVBZYEhni+OuN7FtEdjEqx2TkrQyc7CAAAQhAAAIQgEAdArKie/78uctLnh57ff9EbifS3UllqdO+x0uPjV/F9Nc1rrD+xUYXl+CwYa0+MC/28XINAQhAICOBiCJR5inStUr5KdWNRpOMmUaSSipM/Gc5Z8enwbWRgDYR4qc+S6VfrcE7mX3nWxc4vvD1qOO7i0JQMi/CRWQ7Ae3mG61ak2sKP9P4TpyLmXfVoMWdv5v27t07lxEXEOiVQPLFZLHfa9VvLBcmEw6gbNjkJO9+Tl5otln5tNBgdNYqD1u7yarpPnCsIvaLXML/XAurZLIWEy9fTq4hcEQCJ1e+McM8YqNF5soEDre5/K8kIE03pcqJa4i0oZ7xSwJJkRTB38LXz4zGr5bc+45Djfddv6cqnVTADx48iBdZkxvtM8kQJx7NeFerJumgfTV08KCOv1X3lVfxHWTh/1S54icFqntHp+AT869VTVKexgGqrrcA9BNfp6jVU8kJugqlMXqjVZlPJrgeH6IcRFj009c77HL2xiJpc0Vm5M1FknQgAAEIQAACEIBAOwQ0Tx4feRCos/JK68wQ3aRaIe56Li+LxeHcs0N40nU8GSGevr8lo21IDhuO4+IuBCAAgS0E1MdqXPB1TVLO6Gc1ZWYg/KJ9H6NFcpAFPyEgFboUp36zD5joODztkFZ7C7TNvKjlB9Ku+4mSeR03nkoSKNQz139HVFL/45ZyXXv8+HGy+ESAwNEJJNfyyQhxAiz243wOfReTCVd9ci+ROYFvEuBuuQtNNTWylNvKdxkNF/6rp5BCg3WQKT8bJBDXCTs9cy7JpSr3zxmfTFb6h2ovwqQABEKgDoGTK9+SE8hkhHg1+cMc20lxVtxtk8ARN5fTLihirRWCjmmMfCdXytmXL19WO91fGfkW3tm/rp6cSyUj5GqgyYySEdZJcqoaT1pjrGPIUwGBJGcdt5B9F0frE80tkspodW7qVdSJBTKv+6nD+XRgQGTLSiZH2kZal/iip4TUn1qNn9VkSy/7ODxLSLLGs+RSOhEhiquENBitZug3g9XLaUkYGZ0dH8VZLadLZO7COalqq1KNP/LGWVqFP67FFR9z8ijcklHk8V1unWrk3YUwmUIAAhCAAAQgAIGaBKQiHJ8kF19c1BTPz2v1rNslknQd37LY1zzZ58Zhww47FxCAAAQKEZAFku8wKR2LtE/6IFWh7CLJKlN/CIjE1C0JmUu7G8+Iu10SGFT6kaLVVOn7L2BEJN3KqAJFyTyJOiPhyfTPEGjZvFjKQdt59atGVmJu10/Ln8gmyNLiEB8CLRNgsd9y7bQvGyYTro4GFPHBSzPAOmsu2Sf4o7NcX7actunKyMURCWgJEJnSuJlPrqJZljkSKVd2pAOBxgmcWfnGDLPxxol4+xI46Obyb0ZqOgcofkC7pia5PiMQF0kzb/+gEUlV+buEcfG6uXueGvfNnSerL74anHyEwDGBJOfxI1lCjMc2qFfx/QG2ZC3bmuvr68icSU4LdXotreIirVedZ64iT+JK1nhEtskEdwlMroR9f8ilEvpL+mRGc4kbH5Ruay6FjeEalJ2iSq9b3HxN7qzJ7HzbgnhqkaQO2vzOM/JG6o5bEIAABCAAAQhAoAMCOg5A3z85xJJHtOPqPkt1bDyVKpKFZsj+8XjyP+EkvAgubkEAAhDIQkBWtoHZh3Q15U42icjsDj2JxHG38FF0KLhYQUCGd3H1qZTAdc7gi6v0g6JlNAtDyRywHX4eVMk8WZa9Au2tNBh65gTWUssfHeI7CIo8l86icL3+bhNED6q72OJjvyhrIkNgXwIs9vflf/TcMZlwNShdVtKioNqay7e1y+JUmdR/JidUDtTGi6QkG9Pv7/H47Ms+i7OQCc4YmnskLtLcU4RD4IgEzqx8Y4Z5xBaLzHUIHHdz2eqCIo6aFsdVOdJRlvbMlqOPP+fQnDg5WV/RApJzqWSEFZlOPpLMKBlhMllj4ElqPLkUKQrZWBcdRNuLs7QbRnsaWQjl6sGSegSpyEv77GkVF+ke1ZlH7mZpb3vVeBbhXSLafUy2n9VV6VeBjhhxmS66UAu3PCu9VSGPI7c9KVD69Lw/Ro8LIjGSuz6+m0o8tXH6LuS4ze8kI6+rKS4gAAEIQAACEIBAlwQ0jz2QJiGu67NUUHzRFDmgIZ64dIBuuaGYWvhwvH2cGHchAAEI5CIwdueQQ2Ad+3tXBOlpfdWZC5+8kDUwPoqTZAi0E5D9R/w0K5nr5do+mJNKUx17s1ciGSecKJknK+W4SubJ4tQP1Hzenqllm0Op6T3160X9f2QTwd9rsEsSxNSL71vrSk7tgwRx+AmBXgmw2O+1ZquVC5MJhzrp8KyYFdZcGsL8CaSOy9Qk0Am57sJPcDIFf+CejJArMClJNWeYXCUqnY5qPzKPUsUtmstFpA3OGIrEjMgTeYpbEDgogdMq35hhHrTFInYFAgfeXP615E9zsuTOtBQ6S5JcEPf79+/BvrU+NbDgeXPUZItRfZsT2xRxd0nOUOPxsU1VoFa3qRZ5+D8Ekpw1uyqEyqi5Hl63jL1KUrtdrrd89epVpPdQN67utBBtl2yyxo/yZsUPwBNnldSV2n7h72huRKHajFS3u6V6t4tnjOlrAVyjCkZqJ8BwIZ6RxP23ZovAh25+Zxh5I22AWxCAAAQgAAEIQODoBPxJcjAZbvNnlpVpXFu4ok6DWfG6ZdeKfE/1yHjdtGUVdip0FBYCZyAwqRCTOqta2eMjiz+k1pSqWvHJaC8Ccb261J5OBZpdwiBr46ZGloncUBaUzOM6HU+W/M5H1xsV++McOwsxNio7SX/7QE+9ePFCxCYHrKGmtg8QKoK/38GqpLMmSnEsBOJTMksKQRwW+wGQM/wMeu+hi/b/zTifCXgG8ys/U12reZeb2gWSDD/H1saBSPoZ30mfTNYYGEwv9dP4YCSacazXix9JJNetMcxxSK68ukknMo8Sve1TKYGS/dW4IiZDmFp3064oiJ3A5DuY5dUzyhCf6fmval6p4vkahfejMcP0aZS7HitJVJXlsjtbyofeXP4/S2tLL+24Pfmdjq4z2nA78bTw8LU8ykULBnc348Vk/x4UUD8rrEYakaTvGk+ueIeqzzuUZmyuR0nKwrmc6jY+dxm/3RmrO1BPj/PSa569EuPKFHGusMi31LhoZESdHaOfYHLUU3n9+JZrf0Tb7n8Vr3TX8PIC92c/fspxYfRUhI82jbZL20Hz63vkjTQAbkEAAhCAAAQgAIGjEwh2c93ktuWLLMzjq4ClWWg+7C/ktXqqsIxdKmQH8cdLXTYMOqhWigCBjAQm+3YFZsxiLqnJrCcH08H+eC4dwiGwgkC8+WlaUmJz0FeKqqkPeyWTbT4IjOtalxY/XnaXta8KXprFOD5K5jGTnkJcs4lfWOwKtCLwd1X8NcJ4Wjtkt3Fyq40GP0elxqqkp8ZJWYwE4kODMREXjcW+Q3G2i9OaTIwr2mIDtt1yYJzv5GxzHG1pSLyLcKN/3tnjpJCI6X1LAAAgAElEQVQW9x7JU0GSSfFaDvR1sK7KskylVGq7/4lyzOIW1TJqZIPAJIHJjlSBk5HzBk5mHfQDw8/syrd41kuLyQxzKbHV8cdL742L7tWS9Pfg0TeXF7ugDFXo6wQne5+8veF4vpg3fdcuA3XSZNGGQL1URTVN7UjScY1rrRuZTwe1z2rEvSZLL+ycS7zX494jqNnJn3rB9Q4uLelk/GCuM84uY9NSXvHOOe+O1GR5FWivcdHIWPw5ebaHqzGMK84PUYNZlIuv5dEexqJn5yLHq95Jm8vryZ/9BO1K7dBlN3kxt5+kluPH18+5wkbCe2p+yTrN22eOe8u86UdqjVsQgAAEIAABCECgDwKaPvkT2kNc51qPBJP5oOyL5vbjRXSu5XkfzSxjKdgwyAiTpCDQKwFf/+P6dukrFnXsS+FYrLIGYbBQWcqW+EYCUlm7Bj++0PQp7ysQ6ADd5uM468kQvQiaPhmLlowWCDOZowJRMvtkDrHHkaz6QhEsm7DSS1tyDxqnv0aI7OD40Sy5uDiBxaRe/IwvmsuFCwi0T4DFfvt1dBQJx9oefzDVdcbxVHkFo0aQl+7uyC0YYgLZhp8Zt2hFI9D/5BrU7As3FWrOPCBLRWi4V6EmSY4Dc81js0jeQiLxBrml4sa2B+Pq8EOMc8IWoCEDBPISOKHyjRlm3iZULbVgRqE+HBeULPA72Fxe6YIifHElrBqZmt12Pawmi+Pmm3HCrYJozq1cNJuZ7NP9GU9wrVmszIg1Q9XjSmR7k2pHksmy9FHjA2TV2tLqVu2rxvWUOGierbadpdInUXcQuJqzBie94NsJS4B1tey/5up8hureXtfx9paltxS0+NJaZSnXtFbX+FHerGQHaMcbLLbtD8arT1UwHi799uyuNypWNOT5+0bKdCxYcno0nh5Ifj/ZRQN9x80v2fCy9B4V5lrjRkIIBCAAAQhAAAIQ6IxAMM930+/GLzJuukeWvfbdSk1Ng4XtxvVLZ80sb3HGS0g2DPISJjUI9EFgrnsvZB2iIcM4dGY/grGP+qIUuQgkle1ZXoFxLhqdpeocSmF8F4ZomtRJkagEN25doWRet6/E7uHcqxfXb4ubGu3cs354YEk8fgHntiQm9y/8lCevx2KPdzQmHyQQAl0SmJsNagAyvsLCwmK/y7axolCR5qQWlWXTczy/CuZU6uRXSJ73EQ0r/rZ4IOHwUzT04mzMd0xD+brZ5orEJbmk0kAcDM2TRQgC9Yge1ONbBHAyK5HVkghClpmzE+boF/7xqUGtrVYVBnOzQN8b5DL8ZLp19IaE/FsIzI2P44XPllzcsxodJl/DcWA55dtckSUDM0xXU61daHISNJLVw0RrRdtRHr3mAdVD/NS8zoe23gVFqWhKl5woqDNaN4PU9GKyu9nSvQaznNIVFukT25HEbw3J62PVuDTFpat4Mv1yA3CygnaJUJOzOpxkGSMLpMn6WhoY9KFJeVyEJChJvm5ZpRczvsgXN8Vxkmy8SBZkKVJj/N3frMkhyRfeorEK6K1uTnOVGG8JTtrVMIOtl4iWSrdcdpMXGgeHZqlmr5Hdn05EJqkBwMmUSwSuJjZXU/bwY4289nIREwIQgAAEINATAY3Xms9oeqMZo+Zj0sFpPqM/Xein/jSXUASpCNapR3pi1WtZNKctMQutkGbGiW4EgjGXsa4soljrtS3VLBcbBjVpHzEvRrcj1lohmcf98zBCqRuRoiZjpna1j0ULl1EwkjonAU3dx2OlPz3T5H/19F4PjrXNCvFR+3ltuV6xqaoljCVH4xzPL9RwjZJ5zKTXEDX1ybakl8vYMpVC0CA1Kk3iCqK5fOfiTyai+Y/W8u5ZXeTdX5vMlEAINE6AxX7jFXQ48ZJzfk0w1OpWlEt9+NxYMHTsrXXp49mgPwAN1ypRRhoaf+3TV4t4Y4FXh0QmlnML0tV5xR8U8xXN7+iPRN6dYJGSLOl4NqXENfGLY9frmUyZCBDom8BcX9er8o0Z5hHb81hLpuXzEQvSjsyRFyE+bu5+N5i5bXJBGepjrhP0i6pJiXHbWFNeTT7GTVapac5hTGSuoVhE9cXeeB2Rth1J5lhFwi3Ct1DjyeXrxvqde3zpFDyC+hC3KnNOMlEfN1c1WcLVOyVlmIug/k3NIy6G/d1RLnO9pZ+FXtg5edaFV65xV5YW3qzI2nuQU0LOqYFU+0Hj1KBm1/LYKyu5gB9E1URQVWlMVnJqX1ACu+rQRVz/IuWCH3nRtZ6dE+y0ze8oI+9cxREOAQhAAAIQ6I+AZiyaIE3qLuIzH03DNC2MqAv6Y3WGEllma/GGsdddLR8yVlBkuj63UBpy14NYemWsCGNS4x6MDQMjuo6jMbp1XLkbixbp4dV1bB9NxnqzuZFx+ybRRhQ8fjYCgbPEuGVqHrhIx6tJUaAlHtJURgHbcV7rQta9oSiZ19GOP9XCHkfQzCr8HI8gmoVGtgB8kfRssCuh18eP4F/rTRzPb4casWyTSSRVUFCDGuMWveC+PFxDoCcC4xfZvSws9nuq6GplUdc67nJdoxouFMGuPtW8ZW4IcMlaxoJqBFxGKmMw0jmB/QvR0GvonopciO0cjcgYOplg0i7Cl3D7tco4KYYCJyfP23OcS0FtaU6SvsMjL5Eag2VGpBFh/GoPDS9ZiZEG0Dd2SgcBn0BkxtWl8i1SXmaYfsNo53o8UrCjtLF2utlczuCCIpR68y0TUM2eFU2KVHUiUuXoKf3pQhNrzYM151C7nJvnacJhmdPE67VytUUWRe1IEic2d1cV136NR8aquWaWJfxsk+PKnOfapAtPrl421vL2Nad6hkhf58TTK6aOYtxbKkTh43HdPegulIJeVUcm10XlGnfFaeTNsjQwiapBbRjm9K+ITT6lW7kqJUhHw6WlixZbNUU1pzlJBi2ViuNqwV3oqSDT8U81dRffeKF5wpwwQ/pnbn6HGHnHzYAQCEAAAhCAQGcENEGSTsOyNWiZ/2iWGJ/8dEav4+JMzpktbWD3ONlb4JyZ5uRUX1NcxR8vkLXg3a4D7Li95SraWLGgusiVOOkciwCj27Hqay9p1WmP+w1/INNoGNkQiYhtn1xJ38UAESHJrUIE1PiTkz01TuktFXNOBk26Jqc9eon0Zk1Oyfz3a8u1NNVzUsXD9bqhZN5CfvysGlKcea93tZswpqHWpcY52asrULfGg45eoiSiuUar1PSSjh/Xa6u8Jp/Sgn0cnxAInJaAXsDxi6wQFvunbRLbC350k4ntBFwKkwPl5BunAUsvo0Y00dMQpj9NI3WtsUzD1njoHBLRezo5CDoBJi8mB8dJqbIERqZJk4YWWTKdTEQYJ4GcITBS6WpFaqhqcmMOczM34XWTt7H6N4CvNjxOmRAInJCA3rK5znx4azpTvjHDPFYjHzdOdpQ21mBS3xgMl+38DDSZeVxQBppKOjIjWY1AzTcQenXl2efuq6X1H4zsuLQjyWqYerDxGtc6yq+OateR1dEW2s0+W5lzkkPpJWiuNaf6h/HYnKuVqhHm6jbHwCvXuGPSzpuluksukp3YcxeRAWLMfF2Islg0KKtQii/O+leNU3qESeEXDcqSYS6dceJKeVJt4Ref5tf4yOtXFtcQgAAEIACBzghoK6XQWkOzoAqTw86qo7XiLJp4j2fCO4ZMmnxtxKstw7kSadGhFYf+IisOacw2CsDjRgKqhaCm2DAwouspGqNbT7VZpyzq5JOqHg2L6sw1vYmPMlLyaHKVTG3oqRQNk5Q6VUwucwSMSjm1VY2wg5ZVcx5dRDTJ8YYdDNOrf258d1AyryY/flBNYq6BdR8eWSP4b83cK6M4GjWMlObMmIYa0Rv6PwuS6JJkUXZGqYgGgQ4IRF5kFvsd1O9eRdBMY6ydGI+h60LU25czmchLTEunQiZkWnPF12VzBdGgvA77uqdUWXOSFNLJz8mpBjknyRnCI139QGyYuf3PXOo/ix39nCSp9uMMP3QxGccPdJHPAJkyQiBJQG/i3MvlXhy9ZX0o3yLdDjPMZFOpHGE8Z2NHaWMVVJ5uuQ5k+0UwvczpgjIw1czAvnMQL48o57XDKDRrnytFRPh2JNn4JujxZmscS+XtlWtJoTLnpEill6B515zSeuTqMNURaQ6qvqX08qxyjbsOVovYZO3XjGCZ9Dvh/Qs1odJ15HNQXmoVyfWJL+HcteaOKrWfuOVa0w7V3VyaQ7jEM6ZM8xuYNzvyWpoEcSCwhYAav4ZOdQXqNLSdrP5Nw6iWDOpa1UcNfZ1+BgueLTnyLAQgAIGBQNyERVMadUTqkdQvKab6KPVU+ht6Ks2FdDc+HdJddV9H2ROlVYwJqPqSVdxgBA2d47JkCVFj1tC8tMjCWHOtlKWkh05k3DWxYXDoCl0hPKPbCmg8IgJacGnOY+/k1beoh9efJkXDvGjpGKHsIA+BRgjkUspZ1KH2tywe06h3jRNWwfUmDoqXeHbJu+oBVoiEkjleQYe4q1aksSDZQsYRNHYs1fVpPTKe645TngzRBOkQPBESArsQYLG/C/YzZKqmdTiTiRL1ovFOw9DS5dLkcKZATd6WDqB+odaN2nPCJMM13Pu5+9dqG8nHM0bQFMLP/YTXlol3BLgacGAqqcl/JL5uldNRn7D6KHI3BPQmnkf5xgzzKO12vMpWn38U4duUs/J0Kz4c2++OB+474mt/flHMm5ubz58///XXX3///feiB9VexVfzyPv37y96kMj7Eui+xn/+/DkmrFE/CLx3797du3eDQH5CIE7g06dP6i1XdJhKdugznz9//vDhw3gubd499Jv1/v171ZoGOwtbzb2kNnr27JklcvY4X79+lagyhfz27dvSxKX00aD8+PHjpQ+6+D9+/BAl5a4pwT///DOEC4iGeyW+JWWXxbqLQzc/Fbn7kXddtfLUoQmou1BHMfQV+lcTLXdtL5c629evX9vjExMCEIBAhIAmUZqxuAmMH1PzcE3CNZmx6C406xgmY/p3MrUhZemULy8v/Vy4hsBxCWid++bNGw3lySJouaG/gy5pk6VrNoKAB8tDrdE0GWtWYATLSIDRLSPM0yaluY1WXh8+fIhMbDbC0W6WRgcNJSjbN5Lk8RIEBn2+tJ2LXgG16mEFYVGH3rlzxyi5ktW2lPtXA7r/89GjRxlfIpTMk5VydCXzZKEKBaoJafiIr4td1lpuaxRYvUwY8jJu32iBr0FHb2jG98UVhAsIdEaAxX5nFdpUcc5sMuFXhIYwzTM1XAZ6Gz/O3LVGTw1nexkkzElF+OEIaH6r9b7+LKrdoXTaRtHuxnilo9YYn4+p0erdPxwiBIZABQKnUr4xw6zQojZmwY7SRoAdP17QBcVRU4eoybHmJfJaG2zIZEw2qGUHlahiSrMjrag0oZqUoNxx6A56QY0ftOIQuwUCkddH4rltJPWW6jPVc+bdQGqBwEFlkCeAdEDDMDeMdENBVGWqo8E8cfVOSXYm0lu5QXlyXJbYblAuIbbaOWN93mqNdB3MtfKiJrVyBGTv+OTJE3VK27PQgTovX77cng4pQAACEJA3iOxdAg4aWxUo25TV8xm5MV9dXc31eJqGaYuxxBwsKAg/IVCHwOCOLsWg8ywdJqj6VzpA/Y03JusIRi5sGJy2DTC6nbbqCxVcO8SausQNSpZmPdgBs6xbyo34uxDQVGdQC+tfzfCHM8v8DVDNeQb9sKY9Ft91Vwq5oAyzJi0Q3PRp8C1RiHMyWb0qcRmtvkDJvBodD4qA21LRuxOYDWgU0PuS0RtEeQ1WvMNLOryhw5u17vWkBiEAARFgsU8zKEogsu+pfN3USN24+vOOTSbEQeYHwzxTFxrC3KDpOIiAg4BKuWizPGfibr2j2ZTfAt1SZXgBI15PSdd6qRQij58TO6WGQEDgPMo3ZphB1Tf1kx2lpqqjKWFquKA0VWCEgQAEIAABCEAAAhCAAARaIyDzU6kvs0j1/fv3RVYdWTIlEQhAoD8C435J2ypyPsn1naVJC2CHkX0Xh4ILCECgEAE2DAqBbTxZRrfGK+jQ4mk7XGs6/c352cZLp4mWDMiGI3t3NKmPC8ldCEAAAhCAAAQgAAEIQAACEIAABIwE5Ams8wfjkeVYhRIgjoi7EHAEUL45FFzUJ8COUn3mR8kRF5Sj1BRyQgACEIAABCAAAQhAoFsCUi8OZxBuLKHslnQu1MZEeBwCEDg5AXUjOnJVx8v5HGQQqe/O590LmczIZarP1stNxf3kAgIQgEBeAmwY5OXZfmqTgw6jW/sVd0QJ1djcSb1yR9GfDEpUELfiG05L1b/Deb3DCfScI3DEukZmCEAAAhCAAAQgAAEIQAACEIDAHAF93VS7KnN3Fa6NGLmpRCJwCwIQmCSA8m0SC4FFCbCjVBTvoRP/16GlR3gIQAACEIAABCAAAQhAoAMC9+7dcwZJW4ojZeWWx3kWAhCAgPS2soOUraRDIftIbZOU+Ba8HFq+fv06tw1zdXWljvH9+/dOEi4gAAEIQAAC6wgwuq3jxlPrCGiGo+/t6G/d4zwFAQhAAAIQgAAEIAABCEAAAhCAQAcE9LH3eCl0Nko8AnchAIFJAijfJrEQCAEI7ELgt11yJVMIQAACEIAABCAAAQhAAAKOwLt373QCrvu5+gIXlNXoeBACEBgIqBvx/U/UNelnCf8TB1xOJi9evHA//Qu5vrx+/doP4RoCEIAABCCwggCj2wpoPAIBCEAAAhCAAAQgAAEIQAACEIAABCCwjoA+b5I8fFDnc61LnKcgAAEIQAACEGiEAF9BaaQiEAMCEIAABCAAAQhAAALnJaAjcn/8+OHKr3OadX17eyvt5JcvX/76z19SU6lHcEFxDLmAAARWEJCrybdv39yDf/75p7ofHSbkQgpdDJ86mfwkvb6FokwvLy8LZU2yEIAABCDQPQFGt+6rmAJCAAIQgAAEIAABCEAAAhCAAAQgAIGmCHz+/Dkuz9zJXPGnuAsBCEAAAhCAQFME7vz69aspgRAGAhCAAAQgAAEIQAACEIBAQEBOKfoWQdwL5ffffx98V4Jn+QkBCEDAQkB+IBcXFy5mNf8Tl+PDhw99BxgXrgt9sL7ol1j8vLiGAAROQmDc52iu5bsEn4RD98VkdOu+iikgBCAAAQhAAAIQgAAEIAABCEAAAhBojYDO9orv6uoIQuknWxMbeSAAAQhAYJIAO0qTWAgUgd+gAAEIQAACEIAABCAAAQhAoHEC0lQ+evQoLiSfQInz4S4EIBAhIKtr3/9Edth1vn/ii6Qc5Urnh7jr58+fYxfuaHABAQhAAAJGAoxuRlBEgwAEIAABCEAAAhCAAAQgAAEIQAACEMhFQEeixP1PtKWL/0ku2qQDAQhAAAIQ2JEALig7widrCEAAAhCAAAQgAAEIQMBK4Pb2Nh4VF5Q4H+5CAAIRAvLx8O9eX1/L880PqXCtHD98+DCX0ZMnT+ZuEQ4BCEAAAhCYJMDoNomFQAhAAAIQgAAEIAABCEAAAhCAAAQgcDYCcgt5/PixtiHu3Lmjf3X96dOnQhAiOx1Djm/fvi2UNclCAAIQgAAEIFCTAC4oNWmTFwQgAAEIQAACEIAABCCwksDff/8dfxIXlDgf7kIAAnMELi8vv3375u6+e/fu/v377mfNi2fPns11ZeoDX79+XVMY8oIABPomcO/evaCAcx9iCqLx8ygEGN2OUlPICQEIQAACEIAABCAAAQhAAAIQgAAEyhGQ84ncTvQdeH2Jffg4if7Vtc4u0VbIz58/82b99etXf8NlnDifQBkzIQQCEIBA4wTYUWq8gnYUDxeUHeGTNQQgAAEIQAACEIAABCBgIiAFaPyTzTKarGwyLhXqy5cvh+OClLWuf/z4YSoMkSAAgZYIqHt58+aNk0ibH3qd3c/6F5HTv66uruhn6tcIOUKgVwJ//vlnULQ5F7ggGj8PQYDR7RDVhJAQgAAEIAABCEAAAhCAAAQgAAEIQKAoAZ17JeeTuSx09FV2laC/4TKZb2QTZDI+gRCAAAQgsDsBdpR2r4JmBcAFpdmqQTAIQAACEIAABCAAAQhA4H8JfPnyJc7i0aNH8Qh578pCXTnqQ9KDY4xUtLp+8OCB/FLyZkRqEIBAaQLBdog0aDoS7ObmJvvRX8aCPHz4MLLlo2PJjOkQDQIQgECcwIsXL4II9DABkEP/ZHQ7dPUhPAQgAAEIQAACEIAABCAAAQhAAAIQ2E5AX1b//PlzPB19sUQbIvE49rvaJ9X3VSLxpZPUJkgkArcgAAEIQKBBAuwoNVgpjYiEC0ojFYEYEIAABCAAAQhAAAIQgMAsgbi+Uo9FLLZnE117QxpbOZxMPo3t5iQWAiHQLAH5mQSvs740oiPBnjx5og8K6wNHnz59qi/8q1ev5jLVbtAuIs3JQzgEIHBcAuriPn78+Mcff6gI+lfX7P4etzYDyRndAiD8hAAEIAABCEAAAhCAAAQgAAEIQAACZyMgbxDtd1hKnXRTsSQyxBnbKPvP/v7773wCxQfCNQQgAIGjEGBH6Sg1VV/OO79+/aqfKzlCAAIQgAAEIAABCEAAAhCwE5BNpAyvI/H1mZQ6dpPS2Ma/uHJ7e3v37t2IqNyCAATaISCPsuQejHZEFK2yzFLk6fNKk5nKUvzHjx+TtwiEAAQgAAEIiACjG80AAhCAAAQgAAEIQAACEIAABCAAAQicnMDjx4+TB/wNiJ4+fZrl6CslEj+qT4fgPHv27OT1QvEhAAEIQAACPRHgKyg91SZlgQAEIAABCEAAAhCAQJ8E4v4nOjWnjv+J4L558yaOeM5qPP4UdyEAgV0IJP1PJJXe+vouH5GjwtTJZNkN2gU4mUIAAhCAQAUCjG4VIJMFBCAAAQhAAAIQgAAEIAABCEAAAhBoloC+kWv0P1ER9E34LAWJ7GsofTm64H+ShTOJQAACEIAABNohgAtKO3WBJBCAAAQgAAEIQAACEIDABIGbm5uJUC8o/lkSL+LWS4vGVh8o2JoNz0MAAlUI2B05Pnz4UEWi/5/Jv//97///Y3TFp+pHSAiAAAQgAIH/JcDoRlOAAAQgAAEIQAACEIAABCAAAQhAAAInJ2D3PxGoLDub+irvP//8M4ddhwnW32eZE4ZwCEAAAhCAAARyEcAFJRdJ0oEABCAAAQhAAAIQgAAEihBI6knjttoZZUpKIi3t3bt3M+ZIUhCAQDkC+ua7MfH6XzfSl520JTMnnj4M9fXr17m7hEMAAhCAwJkJMLqdufYpOwQgAAEIQAACEIAABCAAAQhAAAIQEIEvX77YOWzfZtWGRfyrvNpgZf/UXiPEhAAEIAABCByFAC4oR6kp5IQABCAAAQhAAAIQgMBJCSQdP7brRo1kk5L8+eefxqSIBgEI7E7g8+fPRhkiZ3cZU1gRLd6zcWDYCqQ8AgEIQOAMBBjdzlDLlBECEIAABCAAAQhAAAIQgAAEIAABCEQI2Dc1tLOpI7EiSVluxbcz3r17tz0LixjEgQAEIAABCECgMgFcUCoDJzsIQAACEIAABCAAAQhAYBkBnfcff6Ca4jLpghLXscZLwV0IQKAmgUVfEYl8kKSczPH+BBeUcuRJGQIQgMBxCTC6HbfukBwCEIAABCAAAQhAAAIQgAAEIAABCOQicHt7a0xq+17Ds2fPIh4vr169evnypVEYokEAAhCAAAQgcCwCuKAcq76QFgIQgAAEIAABCEAAAucicHNzEy9w3Eo7/uyiuz9//vz777/jjzx69CgegbsQgEAjBCp/hn5FqZP9yadPn1YkyyMQgAAEINAxAUa3jiuXokEAAhCAAAQgAAEIQAACEIAABCAAASOBe/fuWWJu/z7J5eVl5JO8T58+VQSLJMSBAAQgAAEIQOCIBHBBOWKtITMEIAABCEAAAhCAAATOQqCdD48kJVGVVPsey1mqn3JCoBiByKFc4zyfP38+DiwdkuxPPn78WFoG0ocABCAAgWMRYHQ7Vn0hLQQgAAEIQAACEIAABCAAAQhAAAIQKEHA8ml3+Z9s/D7J+/fv37x5Mye/zhDkIK05OIRDAAIQgAAE+iCAC0of9UgpIAABCEAAAhCAAAQg0CeBpONHta+gJE+VriZJnzVNqSBQl8Aff/xhzFCfib97964xct5o8V2iZPeYVxhSgwAEIACB9gkwurVfR0gIAQhAAAIQgAAEIAABCEAAAhCAAARKE4jriLSh+f37943+Jzc3NxcXF3MF0fdPFGHuLuEQgAAEIAABCPRB4M6vX7/6KAmlgAAEIAABCEAAAhCAAAT6I3Dnzp14oaqtaPRFgm/fvkWEefv27evXryMRuAUBCLRD4OfPn5Yv0Wuf5sePH3uJnex25BqX/FjKXsKTLwQgAAEI1CfA6FafOTlCAAIQgAAEIAABCEAAAhCAAAQgAIHWCAQ6Ivmc/Pnnn9oT0ZaHrrefuvX169dHjx7NlfrFixf6QMrcXcIhAAEIQAACEOiGAF9B6aYqKQgEIAABCEAAAhCAAAR6I5A8IKfah0ekq437nwh9NWF6q2bKA4E9CGiLRZ83ieeszZjr6+t4nKJ34weVKWs+hFKUP4lDAAIQOBwBRrfDVRkCQwACEIAABCAAAQhAAAIQgAAEIACB7ASkI/J3LW9vby8vL3WO3rNnz7b7n2j3NuJ/op0X/E+yVygJQgACEIAABNokgAtKm/WCVBCAAAQgAAEIQAACEIBA2rra158W5aVPDSTT51sESUREgEBTBLTjonO/5kRS96IX//79+3MRKoQnv9Ni6ZoqyEkWEIAABCDQDgFGt3bqAkkgAAEIQAACEIAABCAAAQhAAAIQgMBeBPQpEpe1TtnL5RYi1dOTJ09cysHFx48fFSEI5CcEIAABCEAAAr0SwAWl15qlXBCAAAQgAAEIQAACEDg8geQB/9VcUNqR5PCVSgEg0BIBfSz+3bt3gSPK06dP9fETneO1/ZrrAv0AACAASURBVDCwjWX9/fff4ykkv84Uf5y7EIAABCDQJQFGty6rlUJBAAIQgAAEIAABCEAAAhCAAAQgAAE7AX3wxN9Fvbi40K6H/fFxzJ8/fz5+/PjNmzfjWwrRR92/f/+uTCfvEggBCEAAAhCAQJcE7vz69avLglEoCEAAAhCAAAQgAAEIQODoBO7cuRMvQrXljL5wEjf1fvv2rT5gHZeWuxCAQMsEtH0i8XZ3O/ER6bSwue0cF+329rYpmZ1gXEAAAhCAQAsEGN1aqAVkgAAEIAABCEAAAhCAAAQgAAEIQAAC9QlILxR8a11fKVnnJRLfrXj16hUfP6lfv+QIAQhAAAIQ2J0AX0HZvQoQAAIQgAAEIAABCEAAAhCYIJA8jMc/vGfi+axBcf8TZVVTmKwlIzEIQOB/CciR44i+HF++fKEKIQABCEAAAnMEGN3myBAOAQhAAAIQgAAEIAABCEAAAhCAAAT6JiC9ULCD8Pz5c7mg/Pjxw1hwObHIt0TpzJ2WpY/MKwv8T4w8iQYBCEAAAhDojMC/OisPxYEABCAAAQhAAAIQgAAE+iDw119/xQtSzesj6Qzz+++/6zMpcWm5CwEIQGApAfUtyUf+/vvvZBwiQAACEIAABNohwOjWTl0gCQQgAAEIQAACEIAABCAAAQhAAAJ9E9D25fX19ZMnT1wxP//nT3us+pMDyaNHj8aHc339+lWOJYoY2auVhuft27cvX750KXMBAQhAAAIQgMDZCOCCcrYap7wQgAAEIAABCEAAAhA4BoGIWnMogHSjdUrSjiR1yksuEIBAIwT++eefpCS4oCQREQECEIAABJoiwOjWVHUgDAQgAAEIQAACEIAABCAAAQhAAAJ9E3j8+PH379/1/ZNv3765kmrr0+1+ypnk3r17w63b29uk6gbnE4eRCwhAAAIQgMDJCeCCcvIGQPEhAAEIQAACEIAABCDQIgF92dnXhE6KWO3DI04JOymGAqs5w8wJQDgEINAlAW32JMuFC0oSEREgAAEIQKApAoxuTVUHwkAAAhCAAAQgAAEIQAACEIAABCDQPYH79+/rwyaXl5f6bsnYw0Qh48BJJtoPffHixbNnzybvEggBCEAAAhCAwNkI/Ha2AlNeCEAAAhCAAAQgAAEIQKB9Avq+c1zIml4fSWeYmsLEsXAXAhA4GwHjztDZsFBeCEAAAhA4NAFGt0NXH8JDAAIQgAAEIAABCEAAAhCAAAQg0CCB169f6wTAd+/e/fnnn4vE0zaofFd0qsjNzQ3+J4vQERkCEIAABCDQNwG+gtJ3/VI6CEAAAhCAAAQgAAEIHJJAOx8ekTo1TlDfm9bpQfE43IUABCCwgoDFAJevoKwAyyMQgAAEILAjAUa3HeGTNQQgAAEIQAACEIAABCAAAQhAAAInJ/DyP3/yRdFWrP50JqB0NXIvGTQ22vS8d++e/n306NEff/whZ5XHjx+fnBjFhwAEIAABCEBgjgAuKHNkCIcABCAAAQhAAAIQgAAEdiPw+fPneN7VPjwi9WsjksTF4C4EINAfAe36JAtliZNMhAgQgAAEIACBagQsI5clTjWByQgCEIAABCAAAQhAAAIQgAAEIAABCHRG4O7du/qeCZ806axaKQ4EIAABCECgMoHfKudHdhCAAAQgAAEIQAACEIAABOIEdPRO8lz/hw8fxhPJdRcXlFwkSQcCEFhKwHJO/NI0iQ8BCEAAAhDYlwCj2778yR0CEIAABCAAAQhAAAIQgAAEIAABCEAAAhCAAAQgAAEIbCeAC8p2hqQAAQhAAAIQgAAEIAABCOQk0JTXx7dv3+Jlq/Y9lrgY3IUABPojkHTGU5Ex5O2v3ikRBCAAgb4JMLr1Xb+UDgIQgAAEIAABCEAAAhCAAAQgAAEIQAACEIAABCAAgTMQwAXlDLVMGSEAAQhAAAIQgAAEIHAkAu24oNzc3MTB/f777/fv34/H4S4EIACBdQQsRrrrUuYpCEAAAhCAwF4EGN32Ik++EIAABCAAAQhAAAIQgAAEIAABCEAAAhCAAAQgAAEIQCAXgX/lSoh0IAABCEAAAhCAAAQgAAEIZCHQjgtKO5JkAUsiEIBALgI/f/788uWLjGiHPyWrr5Hc3t7q4t69e3/88Yf80/Sv/h4/frwuU2Wx7kGeggAEIAABCKwjwOi2jhtPQQACEIAABCAAAQhAAAIQgAAEIAABCEAAAhCAAAQgAIGzEcAF5Ww1TnkhAAEIQAACEIAABCDQNAGZvsmkOy7iw4cP4xFy3cUFJRdJ0oFABwR+/PihPmH4k8OJvURPnz59/vz5s2fP7I8oZrInXJQakSEAAQhAAAKTBBjdJrEQCAEIQAACEIAABCAAAQhAAAIQgAAEIAABCEAAAhCAAAQgECGAC0oEDrcgAAEIQAACEIAABCAAgdoEZN4dz/Lf//53PELGu9++fYunVlOYuCTchQAEChGQbe7nz58/fPiw2idEj+tP30V5+/bty5cvjXIO31RJRlayyThEgAAEIAABCAQEGN0CIPyEAAQgAAEIQAACEIAABCAAAQhAAAIQgAAEIAABCEAAAhCwE8AFxc6KmBCAAAQgAAEIQAACEIDALIHhBGX5bHz58kXfB5DxtP6VbfS9e/f++OMPuWr8+eefjx8/nn3+/91oxwXl69ev/0+o6f9Vuvv370/fIxQCEDg+gZubmzdv3iRd0VxBnTfI5DdSFHhxcXF1dfXu3TtLZ2jMV32sE6DohT5Rpe5dXbQEkzfO0MkrR5VanfzQz6urz9Urqgce3H6Ul/6GjIYBRaOJMrIwLAqExCEAAQgclMA5R7dPnz5pCNNApjElWKToY2W5Bq+DNgnEhgAEIAABCEAAAhCAAAQgAAEIQAACEIAABCAAAQhAAAJLCdz59evX0meIDwEIQAACEIAABCAAAQhAYCAwWAl//Phx0uQ6oCQb5RcvXrx+/ToI93/KAmywNvYD/WuZjj18+NAPKXR9eXkp6/NI4rJXkzVbJAK3IACBgxLQq63XP94XyRHi0aNHg3+dXCPu3r3rF1YOG3pc1q7Dn39L169evVIPEwQGP589e6ZvpwSB45/qV+UBOA7PGCJjZXmDWIRRppJHpbN/7CWQU9z0rRhlZxlTBF9jikAFifATAhCAAAQmCZxwdNMQKedPDSuTQFygBi+jg6h7JPuFRMUTJjtVEoQABCAAAQhAAAIQgAAEIAABCEAAAhCAAAQgAAEIQKAQAVxQCoElWQhAAAIQgAAEIAABCHROQPbTwxH1S8sZsfGS8XHyRP9FXvTykJEd+fBhlqVyloivzwXIZl0mbliYlcBLmhDYTkDuFvpWScT5RJ4nz58/l+dD4HMSyVo9m3pLeVb4bhVJH7akP96Qo9wwJHMk9y23kjTmEldfp/IudUR5//69emyf0lz6frjyEl4cUXwmXEMAAhAICCT78y5HN/m9y/8kQBH5qSFVfvX28T2SlP2W/II0YrpPn6kiNKjV8be3C0lMCEAAAhCAAAQgAAEIQAACEIAABCAAAQhAAAIQgAAEIBAQwAUlAMJPCEAAAhCAAAQgAAEIQCBBQM4ngS118IAMguVnoj9ZEt/e3jqbKj+aUhh/DkU2WLLt9qMF10uNrWVDttSaOcixxM+k6XmJTEkTAhCIE5CjiBxLIt/6UP+jjmuLVWhgCxvv0O7cuRMXeLhbqD/RWezqjSd7b+U79PDq6uWrMxdH0VRAo8ed4CvyOKlgNFF/PucdVIiDpQqIAwEIQKBlAucc3eZGseT4pQjX19fVfMXnvngmGR4/ftxyu0I2CEAAAhCAAAQgAAEIQAACEIAABCAAAQhAAAIQgAAETk7gt5OXn+JDAAIQgAAEIAABCEAAAnYCOqJeTh1zp9TLZkv22d+/f5etmz4/In8SnbisC323RHZUMi/2M1Ii4wPy//rrLz/O+DpIZBzBD5EYDfqf+BJyDQEINEJAnZt6sDn/Ex1Jrk5MHdoW/xOVVP57+iiT3CqGUqvHG3eDwy3ZzhrJSGxjTHs00Xjw4EHgECKxX716JfnVpUs80VAnP/TwCpQHyDh9FVDffUqWRYmoFH52ymtyNFFScmtUXchZKMhOdYe1bsCEnxCAAATOObppWNHo4w8rGmXkEqkRxB+//BHZNRU5OupZLSJcSLmLOf8T5Rj3yS8nEilDAAIQgAAEIAABCEAAAhCAAAQgAAEIQAACEIAABCAAASMBXFCMoIgGAQhAAAIQgAAEIACBUxOQwZasey8uLiadOmQuLLsuxdEZ/5PHButZ2SvL0su3lv7w4UPwIZS8LijNVpgs25qVDcEgcDYCMjONdG6iIV8IGbPmcm+QE4vMW50XirpB2QePmfuGs+O7fojfqfrhq69lEauu3n9cHjgfP34UKLnQTDrhKFDuKPIMceVyj2vIUI8ngC4kuBgMhf2RRcCV19xoIjdI1YWgyZI4cETRCCLhg/T5CQEIQOCcBE47umnFoXEnGFa0SJHPp0YQvzFo8NIo7IcM13p2kdP7OAVLiMbNOcdXPS4ZVIOWdIgDAQhAAAIQgAAEIAABCEAAAhCAAAQgAAEIQAACEIAABHYhgAvKLtjJFAIQgAAEIAABCEAAAkciMJyIP+cfonPxZSM1d5a/X05ZeskLRdbMLvDq6koGWMNPJSLLbHdr8mLS+nkypgJlZxYYKM/FrBYu+2x9KyBwvKmWOxlBAAIBgcH/Ya5zk3eHuqzsL6y6Jv/kdfl7jM1MFSEQde5nRhcUiaE+NrCIlXuhKFlcO+QZMklSdrSyBpb577gIA38XrrLoO1oW4LIw1gnxY9NhCa80XYJcQAACEDgngdOObhprnjx54ipdE+/4OD43uskRVF6XLp0SF/LtjCdrnwnE0+EuBCAAAQhAAAIQgAAEIAABCEAAAhCAAAQgAAEIQAACEChB4M6vX79KpEuaEIAABCAAAQhAAAIQgEAfBGSbFVgku3LJrkvmU0s/DiArZx0t7J/xr8PsZZMtXxSZFLvExxd6SmbH4/BkyNi8O/6I5Hnw4EE8juyk7927F48zvhucvjyOQAgEIFCNgJzrgs99+FnLWU4OFeXeWfVmzkxWnmnOGW+QYc6dw5dwuFZfNPntqXHMZIj8T/yeWV2uevilBGSz++bNm3Fe4hk4h6hnls+JO6h+cPhJZqenNFJM+roMma4eKcYyEwIBCEDgiAROO7oFw8rgf5IcIoOxz9W4Hl+6gnDPWi403rkRcDK+XFAW+d5PJkIgBCAAAQhAAAIQgAAEIAABCEAAAhCAAAQgAAEIQAACEChEABeUQmBJFgIQgAAEIAABCEAAAocnMBwkPPdlEpkLX19fJ+26JikEJmKDxbC+ozI+0t5//O3bt5bT8f1H1l37puGTKajskyf6T0YmEAIQaJBAvMMZ+4SUKIIvQ2BpeufOHWOOuQ4WCZxe9AkpGTEbZQiizZnV6pNZ/qHyvtWvLH011iT9T9Tx6oMqcZtdCTO4NQZS8RMCEIDAGQj4I8u4vH2Pbv5AZvQ/EaKIs72+AyaeY4zbQzScJd3dc43v26UlBQhAAAIQgAAEIAABCEAAAhCAAAQgAAEIQAACEIAABCAwJvDbOIgQCEAAAhCAAAQgAAEIQAACOq5elr4R/xMZTK/zPxFb2Rn73iY6z15eH5FT7YfqkKdKnXppR5I65SUXCJyNgKxU/S4oKL68L4JvkgQRcv2UW51Lyv9ySPC1EBdnfCF3uHHgihAZ4Pr9ngRb7X+i3AVwUoarqyt3orz8Cf0vrij3pP+J0tR3Y5L+J4o2N3JNSkUgBCAAgW4InHl008DtD2T6ipdxnRIZVvwE8zaSZMr6dFjeHEkNAhCAAAQgAAEIQAACEIAABCAAAQhAAAIQgAAEIAABCOQlgAtKXp6kBgEIQAACEIAABCAAgR4IDP4ncyZZMnqW/4nFXDjCQhbPOonZRbi4uEgaDevIfBe/6EXSLKyaM0zRYpI4BE5IQC4Q6kki77j6pS3eF4uQqhfVh0GGRySS+7aSOlhjOllMVOUN8vnzZ5ejDn3f+L2pSA85eNqopHJHcTkKgqV711H0yWFiSNMYzQnABQQgAIGjEzj56Kbi+96PGlbkjWOsU304ay6mPzjOxVkXHpmHDAlGRtJ1OfIUBCAAAQhAAAIQgAAEIAABCEAAAhCAAAQgAAEIQAACEMhLABeUvDxJDQIQgAAEIAABCEAAAocnoA+S6Psnc8X4/ffft/ufDIn7p/4nLYZrWmL5Z/NPcqgpzKQABEIAAisIyERVnVvkBderXef7J05432TWfZglaZnqHo/01S5O/ELlDbxB5OkRfyR5N2L4qzKqFp4/f+4SkU/j5eWl+zl3Ia8Vx2cuDuEQgAAEzkmA0U3DivOcNw4rrqnE1yBi62JmvEgO9Kw1MtImKQhAAAIQgAAEIAABCEAAAhCAAAQgAAEIQAACEIAABEoQwAWlBFXShAAEIAABCEAAAhCAwFEJyP/kyZMnEellMrXx+ycucR17b7evssd06a+7EIH4g7Jsy0UgnhF3IQCBjATkwyCHjYilqV7t5OufUZ4hqfv377svmTgXi6RlqhPDPetCFl0E3iDqZi3eIJYs5Kw4Fy3wAtJHV+Zi+uGLjqKP5O6nyTUEIACBDggwumns9sdN47Diqt75rrgQ/yIybfCjLbrW1ybjmSq1iDPnoryIDAEIQAACEIAABCAAAQhAAAIQgAAEIAABCEAAAhCAAAQKEcAFpRBYkoUABCAAAQhAAAIQgMDxCMgiKu5/8vHjR/mNZCyY/wWAeLLVXFB8I7ZJkZ4+fToZTiAEINAsAflaqHOLG5JeX1/vIr/rBmWQqk5YxsRJy1Qn58avoPhfI5Hbhnp4l/LGi3v37s2l4NeCXGiMVrbJntnPbiMWPymuIQABCLRMgNFNteN/VlHrBeOwMlRr0vX09vY2ewNIjmgb/UuzC0yCEIAABCAAAQhAAAIQgAAEIAABCEAAAhCAAAQgAAEIQGBMABeUMRNCIAABCEAAAhCAAAQgcEYCsnuOu3nI9eLZs2d50dgTzOv6EilF0iwsTimSMrcgAIG9COi19T0fxmLI+0IfJBmHVwjx/UC+fPny7ds3Y6ZyGtnyRab379/73Z2ut6QWyKxPygQhkz/fvn07GT4OjFefH1+WuxkL4qfMNQQgAIHWCDC6yYfEHzeXfgLFf7Za5fqD72SmrDUmsRAIAQhAAAIQgAAEIAABCEAAAhCAAAQgAAEIQAACEIBAUwRwQWmqOhAGAhCAAAQgAAEIQAACuxHQJwIiR+/L1vnDhw8lhLN8VKSaJZYOk07aonG+folmQJoQKEdAB6LH32t9h8TuDpddTvlLqIMdkpVZatIy1QmwpWNUX3dxceGSEoG8bn6WY+PlpmI/q97o06IS+cfhuwJyAQEIQKA/AoxuqlO/z9eaYqk3afLzX5GPeq1uUcmBfsv4vloqHoQABCAAAQhAAAIQgAAEIAABCEAAAhCAAAQgAAEIQAACiwjggrIIF5EhAAEIQAACEIAABCDQJwGZX8fPmJeFVqFz5S0eHdUssfQJgngFc75+nA93IdAagZcvX8ZtPeX+Yf8WR6HSuS7ufxxQ/vrLmIt7yhjfj+bb7Co8O4H4gDJIIr8XX6T4tfreeIThrqLt6E1kkZA4EIAABLIQYHQTxuATKMHQluRs8TzP658pkb5+/ZoUzO6fmUyKCBCAAAQgAAEIQAACEIAABCAAAQhAAAIQgAAEIAABCECgEAFcUAqBJVkIQAACEIAABCAAAQgchsD79+8/f/4cEVeGzuVsoSyGxVssrSPlGt9KGn9Xk2QsGyEQgMBSApeXl8nPN8n7opB/nV1a54mnT1FZnDeGlFd3Rz9+/PCxlCAQ+aaWw7LIBcViWKwvpST7cJc7FxCAAASOS4DRbai7q6srV4laUCx1F/GHQpeOf2FZpPjxLdfJcapEphbBiAMBCEAAAhCAAAQgAAEIQAACEIAABCAAAQhAAAIQgAAEFhHABWURLiJD4P+2d7dXcSNdAoDXc94AgBBgIgBCGBwBOASbCDAhYCIwhABEYBwCEMHYIQAZeO/Z3tXqqNVV1WpJqJvHP2bUUqk+HkEVfc69KgIECBAgQIAAgU0TiHfxnp6epkf1/fv3dIFVrkbQcPb2ZUPKshUuKpANC+sc872oRecJEBhIIF6Ons1biPknXiQ/UAfKqy2ZBudr29vbmz9ZcqbOEpvAfP36teSu8jLxXvls4ZhLl8r8icLplShidn/8+LFUndlOKkCAAIEJCljdZg8l1pr63+31pa3wqcUej+mSQ/zZX+9za+tDNNrakJMECBAgQIAAAQIECBAgQIAAAQIECBAgQIAAgVUEpKCsoudeAgQIECBAgAABAmsv8OnTp/QY4kX1nQOd0zXPrmZf+T9aJFaEsj09PaX7XG1WkC7mKgECby6QTa6LHqazGkYbQocUlM4TY2yBUt/2KrZA6X2Y2Vk9Wjw+Pl623UgWinDhyJlp3BhnYhSRTjnoUtVo1EcCBAi8lYDVbSbf2MPk5ORkqScSq2H2z/6ldusqbF0KSiGUYgQIECBAgAABAgQIECBAgAABAgQIECBAgMDEBf4z8f7pHgECBAgQIECAAAECwwnEy++zscJDBCjXR5QN/+ocaV1vpeQ4GxMWb9n3iv0SSWUIvLlApCtkJ7dI/Dg6OnrzrkYH5tMqsr3qkMIxq/Py8rJe+RCbwDw8PNSbaD3uNrFHhHH8ix0AYuF4fn6OJxhpgaNtk9U6ECcJECAwpoDVrdKup6B0WBPr2ZhVnfWDWGJ6z2yMbMl6E63HE/nLpLVvThIgQIAAAQIECBAgQIAAAQIECBAgQIAAAQIEKgEpKBWFAwIECBAgQIAAAQLvSyDe/tuIRZ4ff0R0DZ10kU386BapPD+W7Jnp9CTbVQUIEEgIRIpCPTJ1Ucmzs7NFl0Y+v7Ozs2yLnSfG2EikamuI97tH5dnEwhXjeiM8V4Ru9RAdECDwfgSsbtWzjm8x9UTT7KaO1Y3VQfbvhCGWyOx3jUh3r3rogAABAgQIECBAgAABAgQIECBAgAABAgQIECAwZYG/ptw5fSNAgAABAgQIECBAYDiBkmit8/Pz4TowqzkbjDXaG+6zPekc8z20ofoJEKgEXl5eSia3KD/EBiBVN5Y6WDbTr3MKx+3t7evra9W3IeJro3JzaSXsgAABAn0JWN3qko09TGKDrPrV7HHsRlLPYGktP8QSmV0fC/+Aae2wkwQIECBAgAABAgQIECBAgAABAgQIECBAgACBMQWkoIyprS0CBAgQIECAAAECUxGIQOSSF9UPnf4REWBpkdGyPiKwLxuL5r376YflKoEpCETiXD3LYlGXhggtXdRW9nzMP9ky9QKdJ8b6FiiRxzLQDJ+dSzv3v47gmAABAu9KwOpWf9z15Sz2bKxfKjmu395aPtapZbNDW+tpnMymoFgfG2I+EiBAgAABAgQIECBAgAABAgQIECBAgAABApMVkIIy2UejYwQIECBAgAABAgQGFCjZ3mSEEO1sBNj+/v6ACrWqszFho/Wk1imHBAgsJ/Dr16/r6+uSe87OzkqKjVMmm7PR6EaHcNtZDfXMw4EEsomF0RMhto0H6iMBAgTSAla3hk99Oeuwc0j2T4UhvgSVrI8DpYY29HwkQIAAAQIECBAgQIAAAQIECBAgQIAAAQIECKwuIAVldUM1ECBAgAABAgQIEFgzgaurq5KI585RzuUc2cSP0SKVp9OTcj0lCRBoCFxeXjbOtH6MjLK9vb3WS29y8vn5eal2O+/IVJ/5O8TslnQyO5fG7itDvFq+pG/KECBAYE0FrG71BxcJOfWPJycn9Y/Z4/v7++xuacvWmW00CmTXx9G+9ZT0VhkCBAgQIECAAAECBAgQIECAAAECBAgQIECAQFpACkrax1UCBAgQIECAAAECGyhQsgXKOCHa9XcYt0J3jrRurS1xUlhYAsclAmshUP6S+CHebr4KUT0zJFvPKsmB1b0hMFAeyMPDQ3oIQmzTPq4SIECgIWB1a4BEEmm1OeHFxUXjavZjdguUaq3MVrVUAd81luJSmAABAgQIECBAgAABAgQIECBAgAABAgQIEJi4wH8m3j/dI0CAAAECBAgQIECgX4HYAiX76t9ocYQQ7XgJcXpoVXhZutjqV19eXrIh4KMlw6w+HDUQeJ8CJcl1M5mBNgDpzF4yJ1eVr9L529vbmO6iqoHyT6LmbGKhFJTqUTogQIBAiYDVbV7p8fGx83J2d3c3X2H9zEBfgqSg1JEdEyBAgAABAgQIECBAgAABAgQIECBAgAABAusuIAVl3Z+g/hMgQIAAAQIECBBYTuDy8rLkhhGihKcTiZXtyWjJMCWPRhkCBOYF4iXx2aDS2V3x6zxcAsZ8x0rOZFPg6pWcnJzUPy57POjYS9L5RlhcljVRngABApMVsLotejTdlrNIxV9U4ez81tbWEGnnkTOTbjeuHhwcZMsoQIAAAQIECBAgQIAAAQIECBAgQIAAAQIECBCYiMBfE+mHbhAgQIAAAQIECBAgMIJAbDxSEuu8u7u7t7c3dH+yiR+jRSpPpydDm6ufwKYKXF9fFw5tlV1ECptYtlh2CqoqHOjV7FX9Kx5kBxKLS7eg4RU75nYCBAisqYDVrd8Hl/UcaJ3Nro+jfevp11NtBAgQIECAAAECBAgQIECAAAECBAgQIECAwLsVkILybh+9gRMgQIAAAQIECLxHgcItUI6Pj0fQeXp6SrcyxEuIW1sUFtbK4iSBNRLIBpVWYxkourSqv8NBSWbgrNpxJucOQ5jdYi7tTOdGAgQItApY3VpZup2MLWWy3z4G+iPB+tjtkbmLAAECBAgQIECAAAECBAgQIECAAAECBAgQmKyAFJTJPhodI0CAAAECBAgQINCzwMvLSzb+adbkCC/ijf1Y0sPb399PF+jrARt7fgAAIABJREFUarBk479HS4bpa1DqIfCuBGI+eX19LRnyBHfhyE6G1bi2trYmPhfd3NxUvW09GGFxaW3XSQIECKyjgNWt36d2d3eXrnC4fSCzX8Gsj+lH4yoBAgQIECBAgAABAgQIECBAgAABAgQIECAwNQEpKFN7IvpDgAABAgQIECBAYCiB8vcojxDlPJ1IrGxPRkuGGerBq5fApguUT24T3EUk+0b26ukN9Gr2qv4VD+Lt8tlEICG2KyK7nQCBdyVgdev3cWc9B1pnHx8fswM5ODjIllGAAAECBAgQIECAAAECBAgQIECAAAECBAgQIDAdASko03kWekKAAAECBAgQIEBgWIHs++lnzY8Top1N/BgtUnk6PRn28audwOYKZN9rXg19tImlajF78PDwkC0zKzBQaGxh69li2bl0glvQZAelAAECBN5QwOrWI37kSWa3PRxonc2ujxP846RHeVURIECAAAECBAgQIECAAAECBAgQIECAAAECGykgBWUjH6tBESBAgAABAgQIEGgKRNxV4bv2R4iCenl5yXZmhJ1YZkbCwpo/Kz4TWCuB+/v78v6ONrGUdyk7Bc2qipl5b2+vvNrxS2YHMsLiMv6otUiAAIGBBKxu/cJm83likdre3u630Vlt1schVNVJgAABAgQIECBAgAABAgQIECBAgAABAgQIvK2AFJS39dc6AQIECBAgQIAAgZEEsnFXVT8+ffpUHQ90kI3E2t/fH6jpRrWRDJN9I/IEY9Ybo/CRwHsWKJ/cJpgCEcmBr6+vJY/v7OyspNgblslO7BP0f0MuTRMgQCAtYHVL+yx7Nbsb5EBboEQ/rY/LPizlCRAgQIAAAQIECBAgQIAAAQIECBAgQIAAgekLSEGZ/jPSQwIECBAgQIAAAQI9CGSDn2ZtRO7HQC8Aro8h25nRIpWzPRktGabu45gAgXKB7G9xVdVoE0vVYvagMMJ4a2tr4rlwJbk0E/TPPiAFCBAg8FYCVrce5Ut2gzw5Oemxxaqqx8fH6njRwcHBwaJLzhMgQIAAAQIECBAgQIAAAQIECBAgQIAAAQIEpikgBWWaz0WvCBAgQIAAAQIECPQsUBjHNk6IcLYz43QjiKfTk56ft+oIvA+Bko2MKonRJpaqxexB9qXssxrOz8+zVb1tgexcuru7O0J+49siaJ0AAQJ9CVjd+pKc1ZNN+BzuL4Ts+jhc0/0aqo0AAQIECBAgQIAAAQIECBAgQIAAAQIECBAgUBeQglLXcEyAAAECBAgQIEBgMwVK3r87G/kIUVAlQXWjve9fWNhm/sQb1bsReHh4KB/r1N4yHpPh09NTSf8/f/5cUuwNy5hL3xBf0wQIbJ6A1a3fZ5pN+Dw+Pu63xao262NF4YAAAQIECBAgQIAAAQIECBAgQIAAAQIECBDYJAEpKJv0NI2FAAECBAgQIECAQLtAeRzb4eFhexX9nc1GYu3v7/fXWqqmSSXDpDrqGgECCwQKUzji7tiFY0Edb3Y6GxE761nkn0x//5DsxD5CfuObPUgNEyBAoG8Bq1uPoiUJn8MtUtbHHh+lqggQIECAAAECBAgQIECAAAECBAgQIECAAIHpCEhBmc6z0BMCBAgQIECAAAECQwkUxrFFiPYIgc7TicTK9mS0ZJihHrx6CWy6QHl+3XDRpZ2Nr6+vS+49OzsrKfaGZX79+vX6+pruwAT90x12lQABAm8oYHXrET+b8BnfgPb29npssaqqZCPKqW3RVnXeAQECBAgQIECAAAECBAgQIECAAAECBAgQIEAgISAFJYHjEgECBAgQIECAAIENESiMYxsn4yKb+DFapPJ0erIhP2eGQWB0gcL8uujXOPNbOUDJS9mjttgCZaC42PKuZktm59Jx8huz/VSAAAEC6yJgdevxSd3d3aVrOz4+ThfofDW7Po72rafzENxIgAABAgQIECBAgAABAgQIECBAgAABAgQIEGgVkILSyuIkAQIECBAgQIAAgY0S+P37d8l4RoiCiqjrbGeOjo5Kert6GWFhqxuqgcDbCmTnk6p7h4eH1fEUDrIvZZ91cvpboEQ/s9G9IywuU3im+kCAAIG+BKxufUlGPdk/+D99+tRjc/Wqsk1bH+tcjgkQIECAAAECBAgQIECAAAECBAgQIECAAIE1EpCCskYPS1cJECBAgAABAgQIdBR4fX0tuXOEEO1sJNZoOxVMKhmm5OkoQ4DAKgIHBwer3N77vdm0jWhxLbZAiX5mJ3Yhtr3//KiQAAECMwGrW/on4fHxMV1ga2trOEPrYxrfVQIECBAgQIAAAQIECBAgQIAAAQIECBAgQGB9BaSgrO+z03MCBAgQIECAAAECRQK/fv0qKvdf/zVcAFbVgelEYmV7MloyTIXjgACBpQTKJ7ep/TpHz7NTUFCsxRYo2ejeGIgUlKV+sBUmQOCdC1jdevwByK62w22BUrI+jvDlq0dMVREgQIAAAQIECBAgQIAAAQIECBAgQIAAAQIEKgEpKBWFAwIECBAgQIAAAQKbKVC4Bco4IdrZOLDRIpWzPRkuIm0zf86MisDoAoWTW/RrhC2elhr95eVltvzGbIGyu7u7vb2dHa8CBAgQIDATsLr1+JPw8PCQrm24b0DZ7xqjfetJC7hKgAABAgQIECBAgAABAgQIECBAgAABAgQIEOggIAWlA5pbCBAgQIAAAQIECKyTwPPzc0l3R4iCipc6//79O92Zo6OjdIG+rgoL60tSPQSmLzDC/LYUwvX1dbb8xcVFtswUCphLp/AU9IEAgfcpYHXLPvc3XKTesOksiwIECBAgQIAAAQIECBAgQIAAAQIECBAgQIAAgRUFpKCsCOh2AgQIECBAgAABAlMXKHyV8gi7BGQjsTq8h/jl5aXDA4i7sskwBwcHHWp2CwECExSIjTim06urq6tsZyL/ZF12DslO7INGSHdbArL+ChAgQGAtBKxu6ccU2e/Z70F7e3vpSjpffdv1sXO33UiAAAECBAgQIECAAAECBAgQIECAAAECBAgQKBGQglKipAwBAgQIECBAgACBzRfokP6xLErvkVgRNLazs/Phw4fHx8elOtN7TxKtR7h59DD+nZycJIq5RIDAsgLlobflJZftQ4fy5+fn6buit1+/fk2XmcjVkrl3oMXl/v4+5tVYAoaLHp4Ism4QIPDeBMrXrPKSIxhOcHXL/sE/0AoV2iXro3T3EX4sNUGAAAECBAgQIECAAAECBAgQIECAAAECBAgMJCAFZSBY1RIgQIAAAQIECBCYisDW1lZJV0aI4s3GgS31svxI7ah2Mrm5uSkZY1Wm355U1c4fxBv6q4C8u7u7+QLOECDQWaB8n5Dykp07U3hjTFzZN7IvO6EVNj1EsexcGgvQQItLNbXGQlAS6TvE8NVJgACBIQTK16zykkP0s17nNFe3p6eneifnj5f66jF/e+JMdn0crulEr1wiQIAAAQIECBAgQIAAAQIECBAgQIAAAQIECPQlIAWlL0n1ECBAgAABAgQIEJioQLwkPtuzwjSVbD2JAr9+/coGXh8dHSVqaFyqh3Yt+xLo+r2Namcf+woLu7i4qEa9bCdbO+YkAQLLCkzqV+/y8jLd/+Pj4zV6Lfpoc2kDLRaUemDxpB5xo6s+EiBAYCCBSU1901zdqmT1RY/g8PBw0aUVz7/V+rhit91OgAABAgQIECBAgAABAgQIECBAgAABAgQIECgUkIJSCKUYAQIECBAgQIAAgXUVKEkvGS4Aq1LLRmLt7+9XhUsO6hUulTESO5NkI9L6CgGvB+R9/vy5ZFzKECBQLlASgFtSprzFVUrW925aVM/19fWiSxM8X5+HW7u31OTcWkPryfrUGmvcdPYBaO2tkwQIEFhWoGTlKimzbLvdyk92dcv+wT/QIhWMb7U+dnuC7iJAgAABAgQIECBAgAABAgQIECBAgAABAgQILCsgBWVZMeUJECBAgAABAgQIrJlAyS4oIwSx9RuJVd9TJeKP9/b2yp/Kw8NDunBf4Wjfvn2rNyQFpa7hmEAvAiW/rSPMb4VjOT8/T5f8/v37GmVT3N/fp4cTV0seULaS+QI3NzfVyU+fPlXHDggQILAZAiWTp9Ut+6yzKSgDrbmPj4/pvsWXl77S3dMNuUqAAAECBAgQIECAAAECBAgQIECAAAECBAgQGEhACspAsKolQIAAAQIECBAgMBWBkuCqkp1SVhxPvykod3d3VX9KovSqwnHQb0/qNTeOLy4uqjORf1LyIKryDggQKBEo+fUfYX4r6erXr19fX18TJY+Pj798+ZIoMLVL2bl02fzAwgHe3t7WJWX3FbopRoDAGglY3UZ4WMPl8GTXx5LnO4KAJggQIECAAAECBAgQIECAAAECBAgQIECAAAECnQX+0/lONxIgQIAAAQIECBAgsC4CEWKVfg1wyU4pqww2XgZcjxhurero6Kj1fOvJemjX4eFha5lFJ5+enhZdmp3vJSzs6uqqPuSzs7N0o64SINBBoOS3NT37dWi0wy2xcdPl5WXixsjWuL6+ThTo69LLy0vMnzOT/f39pSbeRh/q83Dj0uzjspNzayXzJ+tQsbp5kfw8kTMECKy7gNVthCcoBWUEZE0QIECAAAECBAgQIECAAAECBAgQIECAAAECmyogBWVTn6xxESBAgAABAgQIEPh/gYhjq8fs/v+F/zsaepeAdOvRi4iE/r++FP2/HvpcEqVXr7R+b/18ddxLQHM93Dxe0r+3t1fV74AAgb4EYnOhmL7q6V7zNaevzpcf4szp6Wm62piXht4oKVIBYy5q5OCFXpz89u1bunvzVyOVpVHVfJllJ/b5GubPzFJoqvOy+yoKBwQIbJKA1W31pxnrRbqS4b7+ZL9rLPvlJT0QVwkQIECAAAECBAgQIECAAAECBAgQIECAAAEC4wv8NX6TWiRAgAABAgQIECBAYGSBbBzw0CHaNzc36SEv9bL829vbqraIHlsqYyT2IqjubT3IWrXe1TgZW6DUN164uLhoFPCRAIG+BD59+pSu6vn5OV1g6KsxIaSjUWOKWGoe69DhL1++xDQ7nzQSk3/ky3XYCyU7q0cnl5rYCwd1fn5elYwX2Me4qo8OCBAgsEkCVrcVn2Y2sXOgTSAj4TPd8/jyIjU9TeQqAQIECBAgQIAAAQIECBAgQIAAAQIECBAgMH0BKSjTf0Z6SIAAAQIECBAgQGBVgbd91e7Xr1+zKS5L9bAezJ2Nz2vYzUdgNwos1ZPGvbOP8dLlepB07DCQjYFrrcdJAgRKBLL7YGR/60ta6Vwm0t7SW6BE2ltMkp3rL7nx5OQkvRVVTKqRJ1NSVVXm7u6uOl500EtGX73yiOutD0R2Xx3HMQECGyZgdRv6gQ60C0o2RXP17xpDy6ifAAECBAgQIECAAAECBAgQIECAAAECBAgQIJAVkIKSJVKAAAECBAgQIECAwNoLxKt201FWw+0ScH9/H6/YzwouFalcD+1aNoorO9LVX9sf+SdVyk2wC5LOPn0FCKwiEPNbdh7Ibn+0SgfS96bT5GIfj3pOXbqqble/fftWki5SMlFXHYhEu5Ju9/6C+Xp2X9BFak3VJQcECBDYMAGr2+oPNP31Z/X6W2uop0q2Fsj+0dJ6l5MECBAgQIAAAQIECBAgQIAAAQIECBAgQIAAgUkJSEGZ1OPQGQIECBAgQIAAAQJDCaTDoAfaJSDCvj9+/FgypAizKykWZeIt+FWCR3xcNgT59+/f6YaWSoaZr6rxkv6IQrMFyrySMwT6FYi9htIVluRLpGvodjW2N0nMrhEa++PHj0GniMamTIlRZOfG+r2FmXX9Di0SGuvP8fv37/UuOSZAgMDmCVjdVnym6cTy+heKFRuqbu9978eqZgcECBAgQIAAAQIECBAgQIAAAQIECBAgQIAAgUkJSEGZ1OPQGQIECBAgQIAAAQJDCaSD2JYKPi7sYoQ+pwO/qnqWekVx/dXCHd4inH0rf7ZA1e3Wg7pzdG/ZDJnWOp0kQCAtEL9o6WmkZBuQdBMdrt7e3qa3FomEivLsuw4diFsKc0WWrbw+Dy97b+fyp6en1b3Hx8dHR0fVRwcECBDYSAGr24qPNfbLStSQ3RoxcW/rpci9T6/7cVf8uTL00t/aNycJECBAgAABAgQIECBAgAABAgQIECBAgAABAv0KSEHp11NtBAgQIECAAAECBCYqcHBwkNjfY4gUlMg/KXy78FJZHzc3NxVxPd+jOpk+SMepx72rvLa/seOBl/Snn4WrBHoUSOdaRLJHBIb22Fy2qtiyI733VOx/EtNytp4VCwyRe3N1dVU4t6/Y+frtEYddrVMxjb9JDky9P44JECAwjoDVbRXndLJ6tays0kT93vS6PyuZ7lK9NscECBAgQIAAAQIECBAgQIAAAQIECBAgQIAAgSkLSEGZ8tPRNwIECBAgQIAAAQJ9Cpyfnyeqi4DpxNVlL8X76etxXenEj/TVetOxq0AV+hx3ddhjZKl0l3rT2ePGjgeRf+Ilx1k0BQj0JfDly5f0y87HTFqIdJd0HGrMD+Ns4lGfh9PUhUGxsb1VfSlJm0fhdKOFVyPppZ5LE4mIq+QKFjaqGAECBKYgYHVb5Smkl7byJbKkD41E9EW3pLu06C7nCRAgQIAAAQIECBAgQIAAAQIECBAgQIAAAQJTE5CCMrUnoj8ECBAgQIAAAQIEhhKIhI1Eskc9wHfFHkRodew5UFUSwdb1kOXqfHVQnhZSfxV0OsK7qrxxkNgKJkomfBr1ND42Is6Pj48jZLBRxkcCBAYVSO87NFoKSswG6T2gop/jzA9LbfwSs1bJ04lJuMoDjPKRDZKIpn14eCipM13m8fHx9PS0KhP9HCd7p2rRAQECBN5WwOrW2T/yFROLVCxnSy2UiW40EtETJRP9SdzlEgECBAgQIECAAAECBAgQIECAAAECBAgQIEBgagJSUKb2RPSHAAECBAgQIECAwIACES68qPbEpUW3tJ5v5J9EvHIEW6fDrZ6fn1urapyMQOSnp6fq5OfPn6vj8oPYmSTx2v56aHV5nfGm/48fP1blI8slAtGqjw4IEBhHICafxLQQv93xhvKhexLT1N9//52YSX78+DFO/slSI43su5JexeguLy+rmkP74OAgYV6fsau7ljqI4OD68mF2XUpPYQIENkPA6rbKc0wsUlFtLxn4sZNkYWJ8rLb2SFzlabqXAAECBAgQIECAAAECBAgQIECAAAECBAgQmI7Ahz9//kynN3pCgAABAgQIECBAgMDQAhFnvGg3gBXfzR+ZGBErXI85Pjs7+/bt22xEEXH1+/fv1tFFTkjJS4jryS0RiBzB0K21ZU9GGHo9irpRftmvSDHq2PGgGlrElsVxvHS5Ua2PBAiMI5CYaqIDsS9HZE0M1JMIQq1nozVaickhtocarvVGc7OPHz58aD3fOBmJMTHBNk42PsZcF3N1lV1Tn+tiUPWZv7qxcG6vyjcOYpKPNaVqMWqLx2d2bSj5SIDAOxGwunV+0Am6Fdep6FJ66W/0OTbykqbeMPGRAAECBAgQIECAAAECBAgQIECAAAECBAgQWFMBu6Cs6YPTbQIECBAgQIAAAQIdBa6uriJ0uPXm8/Pz1vMlJyNWOKK46lHI8dbhKv8kaoh0lEX1lOyCEgFbEb1d1RCbq1THyx6kX4dckgxTtdjIP4nz0UkR0pWPAwLjC0Q2xaIpLjoTKQ3xaztEryK3LZF/MkufGDn/JIYZ7WYHG8mH2fyTqCRe8V5lg8TH+ly3KK0x8vE65wpGUG9k91UtxjOVf5J9lAoQILDBAla3zg83lrlF98Y6FcvNoqvZ8/GtKrH0z99e39dr/qozBAgQIECAAAECBAgQIECAAAECBAgQIECAAIE1EpCCskYPS1cJECBAgAABAgQI9CNQz+Wo1xjBvrFHSv1M4XEEYNVjheOuSBGJk/Xbo+ZFwdDRbjrxI0LG63kj8QrhkoDpeuv143gXctRQP1M/rvYzqZ9sPZ5l3dTL39zcjB9i3to3Jwm8W4H4BV80xYVJzDYxWfWbhRLTVzSa2Fspdm2K9IkoM/5Dqc+c861HXkfENJdM+/VNqKKeCOetz3VxvCjJMN2B+S7NzkT6YiOoV/7JIivnCRB4JwJWt84POpawxGJ0enrareZIPa3fm0h/reqXglJROCBAgAABAgQIECBAgAABAgQIECBAgAABAgTWXUAKyro/Qf0nQIAAAQIECBAgsLRAhAtHskTrbfEy+0bqSGux6mTEXkdt9QCsuBSVR1RWVaY6WNRoFLi7u6uKzR9EwFb1Lvy4uuiN+/M3LjqT2EQl3ZOqwhhgI+smIrlPTk6qAg4IEHgrgZiU4vdxUeuRNhbpcJ1352hUG8kSf//9dz0VrVEgcjOirbfaHGlR0G1kxUQaSaTiZNP5ZmXqWT0xovmslXBojayNrbFal4OGUvUxrCLMur4l12z/kzdJ4Kl65YAAAQJTELC6dX4K8e2mdZGKCmMFX/YP+NlSVU89jcoTXy5m3Y7lzFrW+Qm6kQABAgQIECBAgAABAgQIECBAgAABAgQIEJiagBSUqT0R/SFAgAABAgQIECAwhkDEWkX8cWtLkU8SwcStl+onI/kkKonY64gwrs7PYoUXBXJF5NyiN+UnwrYiQrreRHR79WDuiABblA8T+S3pLVlub2/j9nrY2WzU2UjuSskBAQJDC8TvY+ybEb+brQ3N9kKJ1IjO26HEjXF7zEX1ZIlGW9F6ZMKUTKeNG3v8GD2cn+si/yQmuvk0kvl2Y7qLdJ16/knktCwaUTQUNc9XErNlSRZKRPTG2hGpffV8nmg9PsbaMV+tMwQIEHiHAla3zg/9/v6+dZGKCiP/PGBL/iSYff1pLFWxMkbl9W8rrZ1clAPTWthJAgQIECBAgAABAgQIECBAgAABAgQIECBAgMDEBaSgTPwB6R4BAgQIECBAgACBoQQi/njRRgERVB1ZFhF8PN92hGfFi4QjTiuSTxobhhwfH2djhSN2ufWt/BERHkHGjdyP6EDET9ejn6OJkrDp+W7Pn4lY50V5LxFYFsHQjVuib9H5YPn06VM9Qjqi2bKjblTlIwECIwjElBJZKIviTaMDkRqxs7MT2RGNmSfdtwgzjVkobozb67szNe6KdLuYLWOqbJwf/2PMdY3cvwiTjVku+haTeWvE7WyeD8CY7upjjDkzsU1WTNcxc7aG2IZV1Na6pgT+bE2JLjXWlFgs4mpUOz6aFgkQIDBZAatb50ezaJGKCuPrRiQ9LvqToFoW57/+VCtj/QtLaw9b18fWkk4SIECAAAECBAgQIECAAAECBAgQIECAAAECBKYv8OHPnz/T76UeEiBAgAABAgQIECAwkEDEVEVEVOLFvRGPFf/idf4RiBzx3PVw5KpLcTXef18ebB0BXhGRXN1eP4h48WgukjrmuxT5J60RzPXblz2O0OfY9aX1rujGLHg9OhP/Wgcegd2LNgRordNJAgTGF4iMkdj0I91u/L7HTBi/8pEIERNaZJhE5kNMj8/Pz/G7P5sEIro0G2AarUQ9sVlTpKulWxz5amKui/HG8GPIs3l+NthG9+JSGC7a4apROGbFxOYws0k+bpk11Dq1LtVco3UfCRAg8E4ErG7dHnRiQZxVOFsWY2WMj7FILfr6U1/uI2EyslPS/fn333+n9rdBusOuEiBAgAABAgQIECBAgAABAgQIECBAgAABAgQSAlJQEjguESBAgAABAgQIEHgvApHaERHDERC87IAjSCve/tthZ5LYSaDxfv1008Mle8QbkRsbm6R7MrtaDzsrKa8MAQJvKBC/5rGlxnxiW79dimkh5sN4P32/1fZVWwTIRsZdSRZNo8VI/4v8k6V2I1kFPAwjTbHRBx8JECBAYF5glcl2vrZFZya+ui3qduJ8pJjGXwWNrbcS5RuXIjslck3rufclaS3RaKMeHwkQIECAAAECBAgQIECAAAECBAgQIECAAAEC6yvw1/p2Xc8JECBAgAABAgQIEOhLIN5tH9HJsZPJbN+PkmqjZERfRTRVh/yTqD/CtuLeqCGSWNLNRUM/fvwYbrORiBefjX32tuN0Z+JqhKzF65AjhcabjLNWChCYiED8mkecbkxxhb/my3a7mhYmm38SI4opKyaumL4ipSQ78c4EomSUjxzFpfJP4t4Z+KytQszZmhLbzsg/KRRTjAABAla3bj8DsajF0hYrTiQ9LvWHQWTjxLeS+OJQzz+JPmTTO+PGbl11FwECBAgQIECAAAECBAgQIECAAAECBAgQIEBgmgJ2QZnmc9ErAgQIECBAgAABAm8mEJkhEUcV/2JTlAggfn19ja5EvPLOzk789/DwMAKFY9uQZSOSE+OJ0PCqxYgGixajoQgIi2itaGjMkO4IKYs3Ikdnohsx/FlPZgOPzsS/RsBZYlAuESAwTYFIw4g9PTq/+7w+qJgTIkmj3/mwXv+gx+EQ28LEJB//nU280dxsqo9JPobW47iirZhXo6GYV6u2YpKv1pRoTlLfoI9b5QQIbLyA1a3zI46//2cLYixV8cd/tU7N1sRYrWJZjG9AkbG/qIkPHz4sujQ7H0mwidvT97pKgAABAgQIECBAgAABAgQIECBAgAABAgQIEJiggBSUCT4UXSJAgAABAgQIECBAgAABAgSGFYho3VnKWeRFlLc0S8+IUNTImugxE6+8A0oSIECAAIGEgNUtgTPEpQD/+PFjuuZIa/E3Q5rIVQIECBAgQIAAAQIECBAgQIAAAQIECBAgQGC9BKSgrNfz0lsCBAgQIECAAAECBAgQIECgZ4HZG9Dre3REtGjsgBTNzDZlipegxz87dfTsrjoCBAgQGFLA6jak7v/W/eXLl9hdLdFQ5KxGmkqigEsECBAgQIAAAQIECBAgQIAAAQIECBAgQIAAgbUTkIKydo9MhwkQIECAAAECBAgQIECAAAECBAgQIEBD5itSAAAKpElEQVSAAIE3FojtTV5fXxOd+P79e6SpJAq4RIAAAQIECBAgQIAAAQIECBAgQIAAAQIECBBYOwEpKGv3yHSYAAECBAgQIECAAAECBAgQIECAAAECBAgQeEuB2N7k48eP6R78+fMnXcBVAgQIECBAgAABAgQIECBAgAABAgQIECBAgMDaCfy1dj3WYQIECBAgQIAAAQIECBAgQIAAAQIECBAgQIDAGwrc3d2lW//8+XO6gKsECBAgQIAAAQIECBAgQIAAAQIECBAgQIAAgXUUsAvKOj41fSZAgAABAgQIECBAgAABAgQIECBAgAABAgTeTGB7e/v19TXR/MPDw8HBQaKASwQIECBAgAABAgQIECBAgAABAgQIECBAgACBdRSwC8o6PjV9JkCAAAECBAgQIECAAAECBAgQIECAAAECBN5G4OrqKp1/8s8//8g/eZtno1UCBAgQIECAAAECBAgQIECAAAECBAgQIEBgYAEpKAMDq54AAQIECBAgQIAAAQIECBAgQIAAAQIECBAYWCDSQo6OjmJzkg8fPsR/4/j29nagNq+vr9M1X1xcpAu4SoAAAQIECBAgQIAAAQIECBAgQIAAAQIECBBYU4EPf/78WdOu6zYBAgQIECBAgAABAgQIECBAgAABAgQIECDwzgUi+eT09LQVYXd39+HhITJSWq92O/n4+Hh4eJi4N7ZAub+/TxRwiQABAgQIECBAgAABAgQIECBAgAABAgQIECCwvgJSUNb32ek5AQIECBAgQIAAAQIECBAgQIAAAQIECBB41wInJyd3d3cJgv39/UgaSRRY9lLsr/Lz58/EXZH0cnBwkCjgEgECBAgQIECAAAECBAgQIECAAAECBAgQIEBgfQX+Wt+u6zkBAgQIECBAgAABAgQIECBAgAABAgQIECDwbgW+fv2azj8Jmaenpx73JIlslnT+yefPn+WfvNsfSAMnQIAAAQIECBAgQIAAAQIECBAgQIAAAQLvQcAuKO/hKRsjAQIECBAgQIAAAQIECBAgQIAAAQIECBDYKIHIBjk8PCwZUqSFXF1dlZTMlon0kshpWVRsa2vr9+/f29vbiwo4T4AAAQIECBAgQIAAAQIECBAgQIAAAQIECBBYdwG7oKz7E9R/AgQIECBAgAABAgQIECBAgAABAgQIECDw7gTOz88Lx/z8/FxYMl3s9vY2kX8S915fX8s/SRu6SoAAAQIECBAgQIAAAQIECBAgQIAAAQIECKy7gBSUdX+C+k+AAAECBAgQIECAAAECBAgQIECAAAECBN6XwMvLy8+fPwvHvLOzU1gyXSx2U0kUOD4+Pjk5SRRwiQABAgQIECBAgAABAgQIECBAgAABAgQIECCwAQJSUDbgIRoCAQIECBAgQIAAAQIECBAgQIAAAQIECBB4RwLl+SeBsru7uzrN169fX19fF9WztbUVW6Asuuo8AQIECBAgQIAAAQIECBAgQIAAAQIECBAgQGBjBKSgbMyjNBACBAgQIECAAAECBAgQIECAAAECBAgQIPAuBB4eHsrH+c8//5QXbi35+Ph4eXnZeml2MlJitre3EwVcIkCAAAECBAgQIECAAAECBAgQIECAAAECBAhshoAUlM14jkZBgAABAgQIECBAgAABAgQIECBAgAABAgTei0BiQ5IGwf7+/sHBQePksh/TSSzfv39fvYllu6Q8AQIECBAgQIAAAQIECBAgQIAAAQIECBAgQOBNBKSgvAm7RgkQIECAAAECBAgQIECAAAECBAgQIECAAIGOAs/Pz4V3Xl9fF5ZcVOzk5CSR8XJ2dvbly5dF9zpPgAABAgQIECBAgAABAgQIECBAgAABAgQIENgwASkoG/ZADYcAAQIECBAgQIAAAQIECBAgQIAAAQIECGy4wM7OTskIV9+f5Nu3b3d3d4vaOj4+jgKLrjpPgAABAgQIECBAgAABAgQIECBAgAABAgQIENg8ASkom/dMjYgAAQIECBAgQIAAAQIECBAgQIAAAQIECGyywNbWVnZ4kX+y4v4kV1dX5+fnixr6559/bm9vF111ngABAgQIECBAgAABAgQIECBAgAABAgQIECCwkQJSUDbysRoUAQIECBAgQIAAAQIECBAgQIAAAQIECBDYWIHd3d3E2CI55N9//10x/+T+/v709HRRK7H/SRRYdNV5AgQIECBAgAABAgQIECBAgAABAgQIECBAgMCmCnz48+fPpo7NuAgQIECAAAECBAgQIECAAAECBAgQIECAAIHNE3h5ednZ2anGFTkn+/v7cSZSU+J4e3u7utTt4PHx8fDwcNG9nz9/jg1SFl11ngABAgQIECBAgAABAgQIECBAgAABAgQIECCwwQJSUDb44RoaAQIECBAgQIAAAQIECBAgQIAAAQIECBDYTIGjo6OfP3/Oxhb5J5E00tc4Y3uTjx8/Lqrt7Ozs27dvi646T4AAAQIECBAgQIAAAQIECBAgQIAAAQIECBDYbIG/Nnt4RkeAAAECBAgQIECAAAECBAgQIECAAAECBAhsnkBsRVIN6unpqa9tSSK9JJF/cnNzI/+kYndAgAABAgQIECBAgAABAgQIECBAgAABAgQIvEMBu6C8w4duyAQIECBAgAABAgQIECBAgAABAgQIECBAYO0F6huhxGB+/PgRZzqP6uXl5dOnT9XOKo16dnd3o/69vb3GeR8JECBAgAABAgQIECBAgAABAgQIECBAgAABAu9KwC4o7+pxGywBAgQIECBAgAABAgQIECBAgAABAgQIENgQgdiTpD6S2L3k9va2fqb8OPY22dnZWZR/cnZ29uvXL/kn5Z5KEiBAgAABAgQIECBAgAABAgQIECBAgAABApsqIAVlU5+scREgQIAAAQIECBAgQIAAAQIECBAgQIAAgU0W2N7efnh4qI8wtjE5OTmJdJH6ycRx7HwSySdRz/n5eWux/f39aCLKtF51kgABAgQIECBAgAABAgQIECBAgAABAgQIECDw3gQ+/Pnz572N2XgJECBAgAABAgQIECBAgAABAgQIECBAgACBzRC4v7+P/U8aY/nnf/5FAsnh4WFkmDSuPj4+RmLJ3d3dom1PovzW1tbFxcWXL18a9/pIgAABAgQIECBAgAABAgQIECBAgAABAgQIEHjPAlJQ3vPTN3YCBAgQIECAAAECBAgQIECAAAECBAgQILD2ArHtSex/8vT01DqSSCbZ2dmZXXp+fn59fW0tVp2UfFJROCBAgAABAgQIECBAgAABAgQIECBAgAABAgQINASkoDRAfCRAgAABAgQIECBAgAABAgQIECBAgAABAgTWT+Dbt2+xb0k2wyQxsNg65fPnzycnJ4kyLhEgQIAAAQIECBAgQIAAAQIECBAgQIAAAQIE3rOAFJT3/PSNnQABAgQIECBAgAABAgQIECBAgAABAgQIbJTA1dXV9fX1oh1RWocamSez5JPt7e3WAk4SIECAAAECBAgQIECAAAECBAgQIECAAAECBAjMBKSg+EkgQIAAAQIECBAgQIAAAQIECBAgQIAAAQIENkrg5eXl5//8e3h4iH1Rnp+fZ7ujbG1t7ezsxH8PDw93d3f39/ePjo42auQGQ4AAAQIECBAgQIAAAQIECBAgQIAAAQIECBAYUuC/AUOW+2aeRRrsAAAAAElFTkSuQmCC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iVBORw0KGgoAAAANSUhEUgAAEXMAAAF7CAIAAAABfThjAAAgAElEQVR4Aezd7XnTSrs24IfnWAVASiBUQFICoYKQEkgqCJQAqQBSQkgFYZWQUAFQQqAD3msv761Xyx8j2ZZk2T7zA2RpNDM6Zc/Y0tyaJ3/+/PmPPwIECBAgQIAAAQIECBAgQIAAgWUEHh4e7u/vf/7z9/v378fHx/ybDJ4+fXpwcJCF58+fv3z5Mv8eHx8/e/ZsmbylJUCAAAECwwno0YazVhIBAgQIECBAgAABAgQIECBAgAABAgQIECBAgACBUQr8NcpaqRQBAgQIECBAgAABAgQIECBAYHQCGXv9999/39zcfPv2banKJb7o1atXp6enJycnS+0oMQECBAgQ6ENAj9aHqjwJECBAgAABAgQIECBAgAABAgQIECBAgAABAgQIbKnAE3MWbemZU20CBAgQIECAAAECBAgQIEBgGIFfv35dX19/+PBhMivRmoW+/efv6OhozXzsToAAAQIElhXQoy0rJj0BAgQIECBAgAABAgQIECBAgAABAgQIECBAgACBfRAQWbQPZ9kxEiBAgAABAgQIECDQo0AGaGYOk/v7+/z78+fPSeDB06dPDw4OXr58eXx8nIlKhBD0eAJkTaBPgXzA379/n7CizgtJ+5BQJVMYLYLVtC6SsZ4AAQKrCejRVnPrZC+dWieMMiFAgAABAgQIECBAgAABAgQIECBAgAABAgQIEOhPQGRRf7ZyJkCAAAECBAgQIEBgRYEfP34kPidROo+Pj1mY/Dv1MuE6Nzc3z549W7GMLnb7+vVr4g1ub28bM3v+/HkmKXn37l1jSgkIEBiPwMePHxNWVKjPJHpwEkk4+TeJJ41V/s3ft2/fCrtnU5qyxBcJPqwraVrrGpYJECDQiYAerRPGFTLRqa2AZhcCBAgQIECAAAECBAgQIECAAAECBAgQIECAAIHhBUQWDW+uRAIECBAgQIAAAQIE/pPYocmw+yqCKC8ny+11Mhx/U7E6qf/FxUUmKWpf26RM4EHqfH5+vtReEhMgMLzAw8NDYn7SKM0WnWiis7Oz09PTw8PD2a1TayZzFCQMMs3F3Nwm6S8vLzPme2rfPXypad3Dk+6QCRDoW0CP1rfwovx1aotkrCdAgAABAgQIECBAgAABAgQIECBAgAABAgQIEBihgMiiEZ4UVSJAgAABAgQIECCwywIZY/f69evEEa1/kJ8+fdpIlE7Cma6urubWP7FDx8fH+TchBPf393MDCRKQ8OXLl7m7W0mAwBgE5k7skM915i/K5GMrT5X2+fPnNB2LWr/MbJYApH2evEjTOoY3vzoQILBjAnq0TZ1Qndqm5JVLgAABAgQIECBAgAABAgQIECBAgAABAgQIECCwmoDIotXc7EWAAAECBAgQIECAwIoCJycny071s6ik79+/t5kzZNHuK6zP9COZq2Ru/TO9SSKdpuqT9AkVuL6+/vbtW724zHmS58fX11gmQGAkArNt1CSmqKsZ0uYO8q6OPS3Gmzdvqpd7sqBp3ZMT7TAJEBhYQI82MPikOJ3aRtgVSoAAAQIECBAgQIAAAQIECBAgQIAAAQIECBAgsKaAyKI1Ae1OgAABAgQIECBAgMByApnuY+5MPsvl8p//ZKx/xu0tu9c66QuzLd3d3WXsZiHzr1+/JiSpfuCZ+SQTmBR2sYkAgYEF0qQkRHAqDjCTjCU4cOV5iuYewtyCqpSXl5eJPqpe7vyCpnXnT7EDJEBgeIG5HY0ebYAToVMbAFkRBAgQIECAAAECBAgQIECAAAECBAgQIECAAAECfQj8t49M5UmAAAECBAgQIECAAIFFAgcHB4s2LbU+AQBLpV8zcQZoHh8f//z5czafxrCi7JJ9E5xQ3zcvE25UX2OZAIENCkw+4/WwooQvZgahL1++dBtWlGNMhpm1LOGFc4/36urq/Px87qbdW6lp3b1z6ogIENi4gB5tU6dAp7YpeeUSIECAAAECBAgQIECAAAECBAgQIECAAAECBAisLyCyaH1DORAgQIAAAQIECBAgsITAp0+fnj9/vsQOC5IOHFmU4uozDlWVyuGUZyvKxESHh4eJp8qcRdVek4XED0yt8ZIAgU0J5DNeDx1MM5WXb9686a8+aRwWBRcl8vDdu3f9FT2enDWt4zkXakKAwM4I6NE2dSp1apuSVy4BAgQIECBAgAABAgQIECBAgAABAgQIECBAgMD6Ak/+/Pmzfi5yIECAAAECBAgQIECAwGoCebZ3dnx8fEzczv39/d///M2N4ZnK//v374nYmVrZ08tEF9ze3s5m/vLly0w8Mrt+siabEk1Uj1WYTTnkUcyWbg0BAhOBqc94PtppijqfqmiudqYnmprQrEp2eXn58ePH6uXuLUyxVweoaa0oLBAgQGBZgammVY+2LODK6afkq3x0ahWFBQIECBAgQIAAAQIECBAgQIAAAQIECBAgQIAAgTELiCwa89lRNwIECBAgQIAAAQL7KJBYo8wWUg4uevr06SQkaQCgzCtycXExt6C7u7tFExYlrOj4+HjuXvWVNzc3GYZYX2OZAIGBBaY+40MOwp4c6dHR0bdv3+Ye9Q43EVPs9cPXtNY1LBMgQKC9wFTTqkdrT7dmyin5em46tbqGZQIECBAgQIAAAQIECBAgQIAAAQIECBAgQIAAgdEK/He0NVMxAgQIECBAgAABAgT2UyDzhDTG5Lx69WoYnMQvvX//fm5ZiW5aFFaUvVrWsDyj0dxyrSRAoEOBHz9+1EMHE9Y42GxF1VGkxLQn1cv6QuY9Sw3ra3ZjWdO6G+fRURAgMCoBPdqmTodObVPyyiVAgAABAgQIECBAgAABAgQIECBAgAABAgQIEOhQQGRRh5iyIkCAAAECBAgQIECgG4HHx8dyRi3jdsqZtNmasKJFsydlxP+iHN6+fbtor6ldGo90Kr2XBAh0KzD1Qc7EAglu7LaIxtxS4vX19aJkr1+/XrRpe9drWrf33Kk5AQKjFdCjberU6NQ2Ja9cAgQIECBAgAABAgQIECBAgAABAgQIECBAgACBDgVEFnWIKSsCBAgQIECAAAECBLoRaJzJZ5jIojz6vTDcf1Ed8tjy29vblhAHBwctU0pGgEDnAh8/fvz27VuV7adPnw4PD6uXQy68efNmUZOS9vDdu3dDVqbvsjStfQvLnwCBPRTQo23qpOvUNiWvXAIECBAgQIAAAQIECBAgQIAAAQIECBAgQIAAgW4FRBZ16yk3AgQIECBAgAABAgTWFUhkTnnCn6dPnw4z+v/i4qJwMIvCAG5ubgp7TW16/vz51BovCRAYRiBNTSYZqMrKJ/r8/Lx6OfzChw8fFhV6dXWVgcuLtm7dek3r1p0yFSZAYOQCerQNniCd2gbxFU2AAAECBAgQIECAAAECBAgQIECAAAECBAgQINChgMiiDjFlRYAAAQIECBAgQIBABwL39/flXI6Pj8sJOtmacfx///33oqwSEfTs2bO5WxsnXKrvtSg8qZ7GMgECfQjUw4qS/8uXLz9//vz169eMz+6juMY8j46OCg3C2dlZYw5bkUDTuhWnSSUJENguAT3aps6XTm1T8solQIAAAQIECBAgQIAAAQIECBAgQIAAAQIECBDoXEBkUeekMiRAgAABAgQIECBAYC2BQjzPJN/C4Pu1Cv73ztfX1/9e8a9XhTq0jyxKJovCk/5VmBcECHQtkPChqc945gXKtAOvX78+ODjIrGhfvnzpuszm/C4vLxcl+vbt20aqtKg+K6+fYp/KR9M6BeIlAQIEGgX0aI1E/SXQqfVnK2cCBAgQIECAAAECBAgQIECAAAECBAgQIECAAIGBBUQWDQyuOAIECBAgQIAAAQIEGgS2IrIo05ssOoyEJSzaNLX+w4cPU2u8JEBgGIHypy/xgZkj6OPHj8NUpirl5OQk86FVL6cWpqakmNq6LS/Lg7A1rdtyHtWTAIHxCOjRNngudGobxFc0AQIECBAgQIAAAQIECBAgQIAAAQIECBAgQIBAtwIii7r1lBsBAgQIECBAgAABAusKZGqOQhZPnz49OjoqJOhk09evX3///l3IqjCxRmFTPcNMTjLAgdRLtEyAQCWQGYqq5UULieT58ePHoq09rX/79u2inBPvtO3TFmlaF51c6wkQILCygB5tZbo1d9SprQlodwIECBAgQIAAAQIECBAgQIAAAQIECBAgQIAAgVEJiCwa1elQGQIECBAgQIAAAQL7LpAhemWC4+PjcoJOtpYfQJ4iDg8PFxX05s2bwqwjk71OT0+Hnw5lUYWtJ7BvAu3jcxqbgs7pyqGJ5YkpOq9M5xk2empaOzeXIQECuy2gR9vg+dWpbRBf0QQIECBAgAABAgQIECBAgAABAgQIECBAgAABAp0LiCzqnFSGBAgQIECAAAECBAisLvD333+Xdy4Puy/v237r7e1tIfHLly8LW7Pp7u6uEFyU2YraDwMtF2QrAQIrCNzc3LTcK9MEtUzZVbJMZZaZ2RbllindHh4eFm0d/3pN6/jPkRoSILBdAnq0DZ4vndoG8RVNgAABAgQIECBAgAABAgQIECBAgAABAgQIECDQuYDIos5JZUiAAAECBAgQIECAwOoCY4gsapw3qTG6KdNu/PjxI7OL1CMEsvz27dvv37+brWj194c9CXQhUB4KXC/h9+/f9ZfDLJdbmMYZEoap5AqlaFpXQLMLAQIEygJ6tLJPf1t1av3ZypkAAQIECBAgQIAAAQIECBAgQIAAAQIECBAgQGAjAiKLNsKuUAIECBAgQIAAAQIE5gtkRo75G/5vbSb0+L/Fvv5vjG46Pj5uU/a7d+9+/fr158+fRBM9Pj5m+fPnzwk6arOvNAQI9CSw1Jw/9eDAnuozm+2uRhZpWmfPtTUECBBYR0CPto7emvvq1NYEtDsBAgQIECBAgAABAgQIECBAgAABAgQIECBAgMDYBEQWje2MqA8BAgQIECBAgACB/RVY/+Hfndg1jhR8+fLlUgUlmujZs2dL7SIxAQI9Cdzf37fPuRzk0z6fpVI2xi5++fJlqQxHkljTOpIToRoECOyMgB5tg6dSp7ZBfEUTIECAAAECBAgQIECAAAECBAgQIECAAAECBAj0ISCyqA9VeRIgQIAAAQIECBAgsIpA4xC9YUb5l+dNyhwm5h1a5ezah8A4BH7//t2+ImdnZ+0Td5WycWa2m5ubrsoaMh9N65DayiJAYB8E9GgbPMs6tQ3iK5oAAQIECBAgQIAAAQIECBAgQIAAAQIECBAgQKAPAZFFfajKkwABAgQIECBAgACBVQTGEFnUOG9S43Qiqxy5fQgQGErg+fPnLYu6vLzc1GxjiWAsVLKxqSzsu6lNmtZNySuXAIEdFtCjberk6tQ2Ja9cAgQIECBAgAABAgQIECBAgAABAgQIECBAgACB/gREFvVnK2cCBAgQIECAAAECBJYTKD/8O3k1TuWxXHnzUjcO2X/58uW8/awjQGA7BFpOfZbh2h8/ftzUIZUHi2eSioeHh03VbbVyNa2rudmLAAECBQE9WgGn1006tV55ZU6AAAECBAgQIECAAAECBAgQIECAAAECBAgQILARAZFFG2FXKAECBAgQIECAAAEC0wKND/9uOXpyOt8lXzdGN5mzaElRyQmMSyDTEGUyonKdEthzd3dXTtPr1nJkUYpuHNPca/VWyFzTugKaXQgQIFAW0KOVffrbqlPrz1bOBAgQIECAAAECBAgQIECAAAECBAgQIECAAAECmxIQWbQpeeUSIECAAAECBAgQIPAvgcaB8sNEFt3f3/+rWjMvzFk0Q2IFgS0TyGREhQ9ympq0A4eHhxs8qoODg3LpjS1VeffhtzZWuHBGhq+tEgkQILAtAnq0jZwpndpG2BVKgAABAgQIECBAgAABAgQIECBAgAABAgQIECDQq4DIol55ZU6AAAECBAgQIECAQFuBMUQW/fr16/fv3+UabzbeoFw3WwkQaCnw8PDw6dOnqWiW09PTTFWU+dMyC0TLfHpK9vTp03LOjbMllHcfeKumdWBwxREgsFcCerSBT7dObWBwxREgQIAAAQIECBAgQIAAAQIECBAgQIAAAQIECAwj8NcwxSiFAAECBAgQIECAAAECZYHGgfJHR0flHNbf2hjdNBWHsH6JciBAYFMC5//8pfQMEc6/G48mqjs0zln08+fPVHtUda7Xf2pZ0zoF4iUBAgS6FdCjdetZzk2nVvaxlQABAgQIECBAgAABAgQIECBAgAABAgQIECBAYEsFzFm0pSdOtQkQIECAAAECBAjslEAmCSkfz6tXr8oJOtl6f39fzuf4+LicwFYCBLZOIPE52xKiU7dtbK/qiTe73FhVTetmT5DSCRDYGQE92gCnUqc2ALIiCBAgQIAAAQIECBAgQIAAAQIECBAgQIAAAQIEhhcQWTS8uRIJECBAgAABAgQIEJgWaHz49zCRRY3zJpmzaPrMeU2AQA8CT58+bcw10xY1phlJAk3rSE6EahAgQGB4gR3r0QKoUxv+XaREAgQIECBAgAABAgQIECBAgAABAgQIECBAgACBAQREFg2ArAgCBAgQIECAAAECBBoERhJZ5BnkDefJZgIEBhH4/ft3YzlbFFmkaW08mxIQIEBgVwV2rEfLadKp7ep71XERIECAAAECBAgQIECAAAECBAgQIECAAAECBPZcQGTRnr8BHD4BAgQIECBAgACBzQv8+vWr8eHfR0dHfVc01Wgc+zhANfo+TPkTIDB+gcfHx8ZKbktkkaa18VRKQIAAgR0W2KUeLadJp7bD71WHRoAAAQIECBAgQIAAAQIECBAgQIAAAQIECBDYcwGRRXv+BnD4BAgQIECAAAECBDYv0Pjk71evXg1Qy8Z5k54/fz5ANRRBgACBNgKNkZBtMhkgjaZ1AGRFECBAYKsFtqVHC7JObavfaSpPgAABAgQIECBAgAABAgQIECBAgAABAgQIECBQEBBZVMCxiQABAgQIECBAgACBIQQah+gNE1nUGOD08uXLITiUQYDA3gu0GWO9LXMWaVr3/u0MgACBvRbYpR4tJ1KnttfvZgdPgAABAgQIECBAgAABAgQIECBAgAABAgQIENhpAZFFO316HRwBAgQIECBAgACBbRC4vb0tV3OYyKJv376Vq3F8fFxOYCsBAgQ6EXh8fGzMp02axkwGSKBpHQBZEQQIEBitQJveqk2akRygTm0kJ0I1CBAgQIAAAQIECBAgQIAAAQIECBAgQIAAAQIEOhcQWdQ5qQwJECBAgAABAgQIEFhC4NevX40zbxwdHS2R46pJPYN8VTn7ESDQsUCbGR46LrK37DStvdHKmAABAlsgsEs9Wrh1alvwnlNFAgQIECBAgAABAgQIECBAgAABAgQIECBAgACBlQREFq3EZicCBAgQIECAAAECBDoS+Pvvv8s5DTNhUQKcGgc+mrOofKZsJUCgK4HGeMsU1NhkdVWZdfLRtK6jZ18CBAjsgMDO9Gg5Fzq1HXhDOgQCBAgQIECAAAECBAgQIECAAAECBAgQIECAAIFFAiKLFslYT4AAAQIECBAgQIDAEAIjiSxqrMbTp0+fPXs2hIgyCBDYe4E247C3AknTuhWnSSUJECDQn8DO9Ggh0qn19z6RMwECBAgQIECAAAECBAgQIECAAAECBAgQIECAwMYF/tp4DVSAAAECBAgQIECAAIF9FmgcojfMnEX39/fls2DCorKPrQT2RCDzFaS5yDjpyV+OOnMHPT4+ZuHg4OD58+eJQsy/+Ts5OVnNJEWstuMI99K0jvCkqBIBAgQmAnq0Zd8JOrVlxaQnQIAAAQIECBAgQIAAAQIECBAgQIAAAQIECBDYIgGRRVt0slSVAAECBAgQIECAwK4JZERjRueXj+ro6KicoJOt3759K+fz8uXLcgJbCRDYVYEfP34kBnLylzii9od5enp6dnb25s2b9rskZWOruFRum02sad2sv9IJECAwJaBHmwJZ6qVObSkuiQkQIECAAAECBAgQIECAAAECBAgQIECAAAECBLZLQGTRdp0vtSVAgAABAgQIECCwUwIZqV8+nmEmLEodPIO8fCJsJbCHAhl+fXt7e319vXKoT3bPX2Yx+vDhw/n5eUvDyQxIjYmTbWOajSfQtG78FKgAAQIEIqBH6+RtoFPrhFEmBAgQIECAAAECBAgQIECAAAECBAgQIECAAAEC4xT47zirpVYECBAgQIAAAQIECIxZIMMTP3/+nIHymVDo8PDw2bNnT548yb9ZPjk5+fjx49evX9vUfySRRZk6qXEeEnMWtTmh0hDYDYG0YGncXrx48f79+zZhRQnymfzNPfw0LxcXF2keWzaMjVMiTEo5ODiYW9x4Vmpax3Mu1IQAgb0V0KN1dep1al1JyocAAQIECBAgQIAAAQIECBAgQIAAAQIECBAgQGCcAuYsGud5USsCBAgQIECAAAECYxR4eHjI9B03Nzdz43CyMn8ZhT+JF3r+/Pnbt2/fvXtXOJKRRBY1PoA8h5CogMKB2ESAwG4IfPnypTGaKHGGx8fHmVEtCwnvSVBl/dgz8njSDKZ9qzdxWfn69evLy8vEXtbTzy63aZFm9xrhmjYHomkd4YlTJQIEdkNAj9btedSpdespNwIECBAgQIAAAQIECBAgQIAAAQIECBAgQIAAgbEJPPnz58/Y6qQ+BAgQIECAAAECBAiMTSBD4RNT1GbujqmaJ77o06dPmchoan1eZvx945wbK/9gyXxKGdO/QoVn67namhx4QghSjdV2txcBAgMLZFaHzCxUaDQSR3R2dpaAyalQokI908ql5fzw4UOiLqtkp6enGe1dvZxdSLBNoRpV+oQ2tZwEqdpl/QVN6/qGciBAgEDfAnq0lsI6tZZQkhEgQIAAAQIECBAgQIAAAQIECBAgQIAAAQIECOyDgMiifTjLjpEAAQIECBAgQIDA6gKJKZoaFj+V19OnTxNFk78MnX98fPz27dtUgrxMDrOTF2VsfYbpzyau1qw8bj5lXV1dVflscGHlyKgN1lnRBPZNIPE/iRe6vb1ddOBpi9KIHR0dLUrQuH6qUSo3bk+ePGnMMAkaI5TaZLJUmqmjWGrfbhNrWrv1lBsBAjsjoEdrfyp1au2tpCRAgAABAgQIECBAgAABAgQIECBAgAABAgQIENgHgf/uw0E6RgIECBAgQIAAAQIEVhD4/PlzpuZ4//59fbaNKp+EEmWo/ffv3zOE8eHhIWFCeT56FjLg++7uLuPmq5RZSCazs/dkTqF6mtnlqUxmEyxaMze6aVFi6wkQ2GeBNHRpzRaFFWWeojRoadzWCSsKb0I07+/vE4c5oU7rN9skTjb9+PGj5elItVum7CqZprUrSfkQIECgDwE92lKqOrWluCQmQIAAAQIECBAgQIAAAQIECBAgQIAAAQIECBDYeQGRRTt/ih0gAQIECBAgQIAAgaUFMrT95OTk4uJibkxRBsd/+vQpafKo78PDw9ncs28G4mcYfX3g+/X1ddLXE/cXWVQvZYPL9cPfYDUUTYDAXIFERRYauuyS4MlESybN3N2XXZnYpJ8/f1bBRWkSMwR8NpP2A533toXZ2wOffbdYQ4AAgYmAHm173wk6te09d2pOgAABAgQIECBAgAABAgQIECBAgAABAgQIENgxAZFFO3ZCHQ4BAgQIECBAgACBdQUy2P3FixeLwn4uLy8zeHHRbBv1sjOMPsFFmfGjWnl1dZWpjSYvk0kG2Veb5i6sPElIKrnxUXo58Jubm7nHZSUBAhsXSMjQ8fHxooYuDUiar6lgyPXrnFng6jMXJXozLeFUtkkwtWbRy+FbOU3ronNhPQECBDYooEdbDV+ntpqbvQgQIECAAAECBAgQIECAAAECBAgQIECAAAECBHZV4MmfP3929dgcFwECBAgQIECAAAECywq8efPm9vZ27l6ZaiOhMstO35Fx869evarPwvH4+Jjh9QkxOjs7m1vQZGX2ysRHhQRtNs2O2p/dKweV8f2z66s1kxiD6mWbhRxgm2TSECCwEYHETxY+9QkLTMRRf5/itGyvX7+eHPjp6WkVbzlZkzZ2UbzTlNX379/nzho3layPl5rWPlTlSYAAgRUE9GgroE3tolObAvGSAAECBAgQIECAAAECBAgQIECAAAECBAgQIEBgPwX+2s/DdtQECBAgQIAAAQIECEwJ/PjxI4PdF80jlOiau7u7FUaxZ3R+Rsln99+/f09KTEBRBtY3Dp1PZNFUDVd42SY2YNEhV8WlJm3yqdJbIEBgzAKZcu36+npRDWdDfRalXHl9Yofevn07qUMiOTPXRH1+tsa2sSp3hQa52nfNhTZNoqZ1TWS7EyBAoFFAj9ZI1CaBTq2NkjQECBAgQIAAAQIECBAgQIAAAQIECBAgQIAAAQI7L/DfnT9CB0iAAAECBAgQIECAQKNAhrYfHx8vGgg+mbRn5VHsGa5XH8efcfODRRY1HngS1OdTmps+E5jMXW8lAQJbJ5ConnpzNFX/BPxMzSA0laCrlx8+fKiyev/+fbWcprhaLi+kWS4n2PhWTevGT4EKECCw2wJ6tCHPr05tSG1lESBAgAABAgQIECBAgAABAgQIECBAgAABAgQIbERAZNFG2BVKgAABAgQIECBAYEQCk7Ciak6hqZpNworaPMx7asf6yzdv3mQmkGrNxcXFoiimKk19Eo9qZR8L9/f35WwTc1VOYCsBAuMX+PXrV1qVwoxAaaM+f/48zIGkRb28vJyUlSplyrjJcmNzVFVv/BGPjceiaa3OpgUCBAgsJaBHW4qrk8Q6tU4YZUKAAAECBAgQIECAAAECBAgQIECAAAECBAgQIDBmAZFFYz476kaAAAECBAgQIECgd4FMH1QY3v306dMMpFszrGhyDPV5ORrDil69etX7kf9TQIZmLgqpqiowWIxTVaIFAgS6FcgnPQ1dYcKBtDnDzFZUHVfmR6qWq2mUCoFPVeLJQqHdno7fDPsAACAASURBVEq5kZea1o2wK5QAgX0Q0KMNf5Z1asObK5EAAQIECBAgQIAAAQIECBAgQIAAAQIECBAgQGB4AZFFw5srkQABAgQIECBAgMBYBBJW9Pr160JtMsy9k7CiFJH4nPbxQu1TFirfZlPjA8gzZVObfKQhQGC0ApkRKHE4hYDGfMzTGA5c/8PDw2reoRUii6p9B652y+I0rS2hJCNAgMBSAnq0pbi6SqxT60pSPgQIECBAgAABAgQIECBAgAABAgQIECBAgAABAmMWEFk05rOjbgQIECBAgAABAgR6FHh4eCiHFd3c3HQ7XU99jo7ygQ0WWVSYw2RSw5EP3y8z2kqAQOYZSENXCCsK0d3d3UagqiYxM6elQc548cYp1Kp6jnzOIk1rdaYsECBAoCsBPVpXksvmo1NbVkx6AgQIECBAgAABAgQIECBAgAABAgQIECBAgACBbRQQWbSNZ02dCRAgQIAAAQIECKwrkCHs5eid09PTN2/erFvMv/dvn2G3EU3/rsW/XjU+g3zkw/f/dTBeECAwI5CGrhxWlBDKTB80s98QK87Ozqpi0hY1DlyuEj99+rSr2eSqPLtd0LR26yk3AgQIRECPtqm3gU5tU/LKJUCAAAECBAgQIECAAAECBAgQIECAAAECBAgQGFJAZNGQ2soiQIAAAQIECBAgMBaBTOJRmBwjw9avr6/7qGsClhqzLYc8Ne6+VILGofzmLFrKU2ICoxI4OTkpf8Yza1D7iMfODy3RQWlsJ9n+/c9fyyKGbCRbVmkqWZk9iTWtU2JeEiBAoCygRyv79LpVp9Yrr8wJECBAgAABAgQIECBAgAABAgQIECBAgAABAgRGIiCyaCQnQjUIECBAgAABAgQIDCeQkfSNk3j0NCFGmymAhhw0X3bIKWlT4eHOnJIIEGgtcH5+nmidQvJE9Xz48KGQYIBNVXO3Y5FFmtYB3jyKIEBgfwT0aJs91zq1zfornQABAgQIECBAgAABAgQIECBAgAABAgQIECBAYBgBkUXDOCuFAAECBAgQIECAwFgEPn/+fHt7W6hNRrrnseiFBOtsajNPRTXUfp2C2uz78PBQTpbAg54irMrl2kqAwJoCHz9+bJx4LWFFG/+AV7GLmUSuceByZTJYI1mVuNSCpnUpLokJECBQFtCjlX363qpT61tY/gQIECBAgAABAgQIECBAgAABAgQIECBAgAABAiMREFk0khOhGgQIECBAgAABAgSGEMjYuIuLi3JJnz59KidYZ+vz588bdz86OmpM00mC+/v7cj7VoP9yMlsJEBiVwNevX9+/f1+uUtqiTAFRTjPA1jZN4mw1Dg8PZ1eOZ42mdTznQk0IENh2AT3axs+gTm3jp0AFCBAgQIAAAQIECBAgQIAAAQIECBAgQIAAAQIEhhEQWTSMs1IIECBAgAABAgQIjELg7OysXI+3b9/2Oma9cVKOIefi+PbtW1mjzQxL5RxsJUBgeIHG+MlUqdcQyvaHvEJk0ZCNZPsDqafUtNY1LBMgQGAdAT3aOnqd7KtT64RRJgQIECBAgAABAgQIECBAgAABAgQIECBAgAABAuMXEFk0/nOkhgQIECBAgAABAgS6EXj37l1jYM+HDx+6KWxBLo2D84YcNO8Z5AvOktUEtlggMxE1NnSJ5zk5ORnDQT59+nTZapyeni67y8DpNa0DgyuOAIFdFdCjjeHM6tTGcBbUgQABAgQIECBAgAABAgQIECBAgAABAgQIECBAYAABkUUDICuCAAECBAgQIECAwOYFfvz4cXV1Va5HBqw/e/asnGbNrX///Xc5hyEjixrDnMxZVD5ZthIYm8DXr1+vr68ba3V5edmYZpgEBwcHyxY0ZCO5bN0m6TWtq7nZiwABAnUBPVpdY4PLOrUN4iuaAAECBAgQIECAAAECBAgQIECAAAECBAgQIEBgSIEnf/78GbI8ZREgQIAAAQIECBAgsBGBo6OjxoFxeSZ3kvVavSdPnpTzH+wXSkKtXrx4MZLKlKthKwECbQR+/fqVyYh+//7dmHiwdqaxJknQ2CrWM8kBpu2qrxnbsqZ1bGdEfQgQ2EYBPdpIzppObSQnQjUIECBAgAABAgQIECBAgAABAgQIECBAgAABAgQGEDBn0QDIiiBAgAABAgQIECCwYYEvX740hhVlwHrfYUUPDw9liCHn4mgEMWFR+WTZSmBsAu/fv28TVvT27dvx1Dxjx5eqzJCN5FIVqxJrWisKCwQIEFhZQI+2Ml23O+rUuvWUGwECBAgQIECAAAECBAgQIECAAAECBAgQIECAwJgFRBaN+eyoGwECBAgQIECAAIFuBDI8sTGjAUbb39zclKsxZDBPJmgqV+b4+LicwFYCBMYjkFkFrq+v29Tn8vKyTbJh0vz8+XOpgk5PT5dKP3xiTevw5kokQGDHBPRo4zmhOrXxnAs1IUCAAAECBAgQIECAAAECBAgQIECAAAECBAgQ6FtAZFHfwvInQIAAAQIECBAgsGGBz58/txm8PsCA9b///rtsMeR0HJ5BXj4XthLYLoGrq6s2FU744uHhYZuUw6R5fHxcqqCTk5Ol0g+fWNM6vLkSCRDYMQE92nhOqE5tPOdCTQgQIECAAAECBAgQIECAAAECBAgQIECAAAECBPoWEFnUt7D8CRAgQIAAAQIECGxYoM2ERcOMtm8cnDfkoHnPIN/w+1LxBLoTaD+9wwCTsy11WG3CPqsMB4j/rMpaeUHTujKdHQkQIBABPdqo3gY6tVGdDpUhQIAAAQIECBAgQIAAAQIECBAgQIAAAQIECBDoVUBkUa+8MidAgAABAgQIECCwYYFMWPT79+/GSgww2v7r16/laiS6qZygw60ZtdnIcnR01GGJsiJAoD+BNvGTk9LPzs76q8YKOTc2RPU8x1b5et0my5rWWRNrCBAgsJSAHm0prl4T69R65ZU5AQIECBAgQIAAAQIECBAgQIAAAQIECBAgQIDA2AREFo3tjKgPAQIECBAgQIAAgS4Frq6u2mT36tWrNsnWSfP333+Xdx+gDlUFGmdPGjLMqaqVBQIEVhDIwN/b29s2O+Zz/ezZszYpB0uz1JxFb968GaxiqxWkaV3NzV4ECBCYCOjRRvVO0KmN6nSoDAECBAgQIECAAAECBAgQIECAAAECBAgQIECAQN8CIov6FpY/AQIECBAgQIAAgY0JZJqgNsPWnz9/fnh42HctRxVZdH9/Xz7e4+PjcgJbCRAYicD19XXLmoxwzp/GhrE6tAFmlqvKWnlB07oynR0JECAQAT3aqN4GOrVRnQ6VIUCAAAECBAgQIECAAAECBAgQIECAAAECBAgQ6FtAZFHfwvInQIAAAQIECBAgsDGBlhMWnZ6eDlDFxsd+n5ycDFCNSRGNlTFn0WDnQkEE1hRoPw57hME5bYI/Jz7DNNRrngtN65qAdidAYM8F9GijegPo1EZ1OlSGAAECBAgQIECAAAECBAgQIECAAAECBAgQIECgbwGRRX0Ly58AAQIECBAgQIDAZgR+/frVcjaMV69e9V3FzJ5ULmLgSB7PIC+fDlsJbItA2pbfv3+3qW0mZ3v27FmblIOlaWwYq5o8ffp0yNjLqtxlFzSty4pJT4AAgUpAj1ZRjGRBpzaSE6EaBAgQIECAAAECBAgQIECAAAECBAgQIECAAAECwwiILBrGWSkECBAgQIAAAQIEhhZo/9TzAQasN8Y4DRDdVJ2AxFw1hiIcHR1V6S0QIDBagfYN3Qjn/GmcDKFiH+FsS1XdqgVNa0VhgQABAisI6NFWQOtvF51af7ZyJkCAAAECBAgQIECAAAECBAgQIECAAAECBAgQGKeAyKJxnhe1IkCAAAECBAgQILCuwM3NTZsshhltP6rIosYHkGdukzZ00hAgsHGB29vblnUYMnyxZZUa26Iqn62ILGo8HE1rdUItECBAYFZAjzZrssE1OrUN4iuaAAECBAgQIECAAAECBAgQIECAAAECBAgQIEBgIwIiizbCrlACBAgQIECAAAEC/Qr8+PGj5WwYA4y2zzO/GyszwLxJlXhjZV6+fFkltkCAwGgFvn792r5uQzYyLWvVGHI5ySet9OHhYcs8N5hM07pBfEUTILDtAnq0sZ1BndrYzoj6ECBAgAABAgQIECBAgAABAgQIECBAgAABAgQI9C0gsqhvYfkTIECAAAECBAgQ2IBA+6een52d9V2/xtHzA0fyND6D/Pj4uG8T+RMgsL5A+4ZugBDKZQ8n8Z+/f/9us9fl5WWbZBtPo2nd+ClQAQIEtldAjza2c6dTG9sZUR8CBAgQIECAAAECBAgQIECAAAECBAgQIECAAIG+BUQW9S0sfwIECBAgQIAAAQIbEGgM5pnUKSE9z54967t+jZUZeNC/Z5D3fcblT2AYgca2parGwI1MVW5hoeUg8qdPn45wtqW5x6VpnctiJQECBNoI6NHaKA2ZRqc2pLayCBAgQIAAAQIECBAgQIAAAQIECBAgQIAAAQIExiAgsmgMZ0EdCBAgQIAAAQIECHQs0HJ44jCj7RsrM0w1KuKfP39Wy3MXzFk0l8VKAqMS+PXrV+NnuarwwI1MVW5h4ebmprC12vT+/ftqeeQLjadD0zryM6h6BAhsSkCPtin5Qrk6tQKOTQQIECBAgAABAgQIECBAgAABAgQIECBAgAABAjsp8NdOHpWDIkCAAAECBAgQILDPAg8PDy0Pf4DR9m3GSg45I0cjTmYIGWAep5YnSDICBBYJ3N/fL9o0u/7o6Gh25QbXpGFsnAxhUr23b99usJ7ti9a0treSkgABAlMCerQpkI2/1Klt/BSoAAECBAgQIECAAAECBNYUyAXYx8fH379/547P4eHhmrnZnQABAgQIECBAgAABAnsiILJoT060wyRAgAABAgQIENgjgfbDEweYQaJxwqKXL18OeW4acQYwGfJ4lUVgVwVaRubk8J8/fz42hJYTFiWsaFsCHTWtY3uPqQ8BAlskoEcb28nSqY3tjKgPAQIECBAgQIAAAQIEGgW+fv2au1H5yyS0CSiaTZ8Qo4ODg9yQyhP3chtobM+imq2wNQQIECBAgAABAgQIEBheQGTR8OZKJECAAAECBAgQINCvQMvhiRltP8CY9dzIKR/tAPMm1SvQiDNwpFO9bpYJEGgv0Djqt8pq4EamKrewcH19Xdhabbq8vKyWR76gaR35CVI9AgTGLKBHG9vZ0amN7YyoDwECBAgQIECAAAECBBYJfP78+fb2tvE+VHZPuFH+EneU9JPccjMoj3Y6Ozsb4E7ZovpbT4AAAQIECBAgQIAAgVEJ/HdUtVEZAgQIECBAgAABAgTWF2g5PHGYEJrGOzoDD/pvxDFn0frvQDkQGECgcdRvVYdh2rqquMaFX79+tal87mofHh425jaSBJrWkZwI1SBAYBsF2nQKk+PSow1zfnVqwzgrhQABAgQIECBAgAABAusIJKYoEUEXFxeNN6EWlZLf49k9Exmdn58/PDwsSmY9AQIECBAgQIAAAQIE9kdAZNH+nGtHSoAAAQIECBAgsC8Ceeham0MdIKQnA+gbK3NyctKmtl2laRy7ObYhm10duHwI7JhAY9tSHe/YwgVvbm6quhUWtmjCohyFprVwKm0iQIBAWUCPVvYZfqtObXhzJRIgQIAAAQIECBAgQKC9QBVTlDmI2u9VSJkZ5nMN+ejo6MePH4VkNhEgQIAAAQIECBAgQGDnBf7a+SN0gAQIECBAgAABAgT2TaDl3ZQBRts3Pitu4DCeNreFtmiSkH17YzteAqsJ5Jbwajv2tNft7W1jzts1YZGmtfGESkCAAIFOBPRonTCWM9GplX1sJUCAAAECBAgQIECAwAYF8jC7s7OzuTeecrMpm54/f56FTEOU6YyS+PHxMY/zyF92abwqm8dMvHjxIs97+vjx4waPUdEECBAgQIAAAQIECBDYoIDIog3iK5oAAQIECBAgQIBA9wJtBsNNSh1gbOLcGzz1Yx5g3qR6cR5AXtewTGB7Bdo3dAOHLzaSpuaNDWMyMWFRo6QEBAgQ2A0BPdrYzqPfC2M7I+pDgAABAgQIECBAgACBicDDw0PuKE09WS+hRLmUmpiihBJNQWVN/ibPkjs/P8/Wr1+/ZnqicojR1dVVEmTa+QHuoE1V2EsCBAgQIECAAAECBAhsXOC/G6+BChAgQIAAAQIECBAg0KHA1G2VRTkPM9q+cQD9wJFF9/f3i0Am6weYx6lcAVsJEGgj0LKhS1Zj+1DnznTjAW7XhEU5HE1r4zmVgAABAosE9GiLZDa1Xqe2KXnlEiBAgAABAgQIECBAoCDw5cuXXOmt/4h++vRp4n/ywI5EDSWCqLBvtenk5CT55Hdf4pGqlbMLmeMoZX3+/Hl2kzUECBAgQIAAAQIECBDYbQGRRbt9fh0dAQIECBAgQIDA3gk8Pj62OeYBQnpyRyc3YMqVyY2ccoJutzZGOg0TcNXtQcmNAIGCwABtXaH02U15KObsyqk1Hz58mFoz8pea1pGfINUjQGA3BPRow5xHndowzkohQIAAAQIECBAgQIBAe4HMNZRZierp82ymX79+vXnzpr6y5XImI8rdq8ZrsBcXFx8/fmyZp2QECBAgQIAAAQIECBDYDQGRRbtxHh0FAQIECBAgQIAAgf8VqD+zrYAywDwefQzLy72iwkE1bvr27Vs5zQAs5QrYSoBAtwLlx092W1Zjbm2ec5lb2i0fsdlY3GAJNK2DUSuIAIF9FtCjDXP2dWrDOCuFAAECBAgQIECAAAECLQUeHh5ev35dT/zp06c2F1rru8wuv3v3LvnMrq+vef/+/foF1TO0TIAAAQIECBAgQIAAgZELiCwa+QlSPQIECBAgQIAAAQK9CAwwOU9jZNGyT14/PDw8ODh48uRJ7iStgJKn0DXulYfVNaaRgACBjQu0H13dPuUAB5Vb0eVSUtvc0i6nGdtWTevYzoj6ECCwXQLt+6n2KQcQ2MkeLW46tQHePIogQIAAAQIECBAgQIBAe4E8bG7qRtLd3d35+Xn7HAopk8/NzU0hQTZl5qLMmFROYysBAgQIECBAgAABAgR2RkBk0c6cSgdCgAABAgQIECBA4H8Enj592gYiUTptkq2TptvIojwZ7ufPn5P6NN7smVvtxgeQj2q85txDsJIAgYlA+1l92qfs2zaNWOOccqs1bn3XvJy/prXsYysBAgTKAu37qfYpyyWuv3VXe7TI6NTWf3vIgQABAgQIECBAgAABAh0K5MEW9WuqmWXo5OSkw/zfvHlzeXlZzvDs7CwBTuU0thIgQIAAAQIECBAgQGA3BEQW7cZ5dBQECBAgQIAAAQIE/lcgs/o0WrSMPmrMp5AgD/yu3++Zm3KpO0D1OKXVQoDu7+/nVqNaOcA8TlVZFggQGEBgtbaip4pdXV2Vcz49Pd3GadM0reXTaisBAgQ6EdCjdcLYmIlOrZFIAgIECBAgQIAAAQIECAwm8PDwcH19XRX39u3brmYrqvLMwsePH8s/unOrK0XXd7FMgAABAgQIECBAgACBXRUQWbSrZ9ZxESBAgAABAgQI7KlAm6ih4+PjvnXqgUBzy1o2jKee4atXr+bmWV7Z+Azy1bItF2orAQI9CZRv904KbZOmp+pNZVufdW1qU/Wyfpu8Wjn+BU3r+M+RGhIgMHKBNr1VmzTDHOYO92gB1KkN8y5SCgECBAgQIECAAAECBNoI1ON5cucrP0jb7LVCmru7u/Jet7e3CXMqp7GVAAECBAgQIECAAAECOyAgsmgHTqJDIECAAAECBAgQIPD/BdrMWTTA2MR6IND/r1xtaakwnvoMSLmBdHh4WMup7WLjM8gHCLhqW1fpCBBoEmjThgzQ1jVV83+3v3//vpzy06dPz549K6cZ51ZN6zjPi1oRILBFAnq08Zwsndp4zoWaECBAgAABAgQIECCw5wKJ5Kk//eHDhw/9geSWU+Nv88YLvP1VT84ECBAgQIAAAQIECBAYTEBk0WDUCiJAgAABAgQIECAwhECbselt5jVas67dRhblgXBVfRpv8FQp6wu/fv36/ft3fc3s8tHR0exKawgQGKdAm6ZggLauDc67d+/K7c/p6en5+XmbrMaWRtM6tjOiPgQIbKOAHm0kZ02nNpIToRoECBAgQIAAAQIECBCIwM3NTd0hz5Dqddagxsil3PPKI/DqVbJMgAABAgQIECBAgACB3RMQWbR759QRESBAgAABAgQI7LtA4zQdbeY1WgcxN3jKw+iT+cnJSfsi6nFKq80s1PgA8ka09rWVkgCBAQTajMP++fPnADUpF5H7zVdXV4U0CX+6vr4uJBjzJk3rmM+OuhEgsC0CerSRnCmd2khOhGoQIECAAAECBAgQIEAgAlOXTF+/fp17Q0+ePMkTmvJgiM6J8uC5ly9flrOdqlI5sa0ECBAgQIAAAQIECBDYRgGRRdt41tSZAAECBAgQIECAQEmgcXhi3/N4NN5fabxDM3V49ciixqOb2nfy8tu3b3PXVyuXrVK1owUCBDYikPnZGpuyxhDHAWp+cXFRLiXtW5u55sqZbGqrpnVT8solQGCXBPRoIzmbOrWRnAjVIECAAAECBAgQIECAQOHpdbn9lOfE9TF9UOO9p9vbW6eGAAECBAgQIECAAAECuy0gsmi3z6+jI0CAAAECBAgQ2EeBxiCZvkfb39zclN2Xmnfoy5cvVW4JJMij46qX7Rcan0G+VJXalyslAQL9CZydnZUzf3x8LCfoe+vnz5/rgZGzxX348GG1Nm02q42s0bRuhF2hBAjsnoAebQznVKc2hrOgDgQIECBAgAABAgQIEIhAeS763OFq/B29AmNjZFFq1cd0SStU1S4ECBAgQIAAAQIECBDoSUBkUU+wsiVAgAABAgQIECCwMYHG+x+91uzdu3eNkUtL1bA+Ln/l20WeQd7rSZc5gY0IXF5elstt/OCXd19zax6cWZ6wKFGgaTDXLGWzuzcKN0a6brb+SidAgMBIBPRoYzgROrUxnAV1IECAAAECBAgQIECAQATKkUVJkF9wmdeoW6uTk5PGDBufSdGYgwQECBAgQIAAAQIECBAYs4DIojGfHXUjQIAAAQIECBAgsIrA4eFh5vYp7NnfPB5fv369uroqFD3ZtNRY8/oMSEuFJNWr0XgjypxFdS7LBLZCIG1dY5uQ8J5NHUs5EvL58+f1sMlNVXLNcjWtawLanQABAhMBPdoY3gk6tTGcBXUgQIAAAQIECBAgQIBABBp/oCVNHxdXc8227N/4TIry7rYSIECAAAECBAgQIEBg5AIii0Z+glSPAAECBAgQIECAwCoC5RHtPd38yAj+169ft6luRk+2SZY0eexcfQakN2/etNyxnqzx2XUJxHr27Fl9F8sECGyFwNu3b8v17OMGc7nEydZMRlRoadPm3N3dbXuzo2lt806QhgABAi0F9GgtoXpKplPrCVa2BAgQIECAAAECBAgQWEGgzdPx2kQfLVt0+Zl9ya1NxZYtVHoCBAgQIECAAAECBAiMR0Bk0XjOhZoQIECAAAECBAgQ6EygPDaxjzsuv379ajntT+O9mbrC9fV19bJxcpIq5dTC/f391Jqply1rPrWXlwQIbFwg0YblJuX29nb4Sn758qU8e1vindoHWA5f/5YlalpbQklGgACBNgJ6tDZK/aXRqfVnK2cCBAgQIECAAAECBAgsK3BwcNC4S/mycOPucxM0llt/EN7cHKwkQIAAAQIECBAgQIDAVguILNrq06fyBAgQIECAAAECBOYLHB0dvXz5cv62//ynj8iiBOe0vKfSeG+mXu2bm5vqZTlcqko2u1CYOWSSuGA1m5s1BAiMSuDDhw+F+iSGJ9OpFRJ0vunr16/lWeMyW1Ga6M7LHT5DTevw5kokQGC3BfRoGzy/OrUN4iuaAAECBAgQIECAAAECUwLPnz+fWjP7sk2a2b3KaxqjlcxZVAa0lQABAgQIECBAgACBbRcQWbTtZ1D9CRAgQIAAAQIECMwXeP/+/fwN/6zN2PfC1mU3nZyc1KOVyndfylvrRWfejypaKXvlUe71re2XPYO8vZWUBLZO4Pz8vHwXuT71Wd9HlyimcljRp0+f0mD2XY1h8te0DuOsFAIE9kdAj7bBc61T2yC+ogkQIECAAAECBAgQIDAl0OYxc+XLsFMZtnxZ3ZBalL58IXrRXtYTIECAAAECBAgQIEBgWwREFm3LmVJPAgQIECBAgAABAssJJA6nEMNze3u7XHaLU2eUfGYFqbZn3Hw5qKn9nEX1B7evc5fIM8irs2OBwE4KpNkpHNdgkUUJKyrP3pZ6ZtR4oarbtUnTul3nS20JENgKAT3apk6TTm1T8solQIAAAQIECBAgQIDArMCzZ88uLy9n11drcvMoaaqXXS00TknU/vZWV1WSDwECBAgQIECAAAECBIYUEFk0pLayCBAgQIAAAQIECAwqcHNzs6i8wqZFu8xdPxVWlNs5GTf/6tWruYknKxvvzUySPTw81Ef4tXlG3dxCM9Z/7vpqZeKvDg8Pq5cWCBDYOoE0RIUmIk+afPfuXd8HlSbrxYsXhada3t3d7VJYkaa173eU/AkQ2E8BPdpGzrtObSPsCiVAgAABAgQIECBAgEBB4OPHj4su+SboqKfrvT9//ixUKZsKj/Mr72grAQIECBAgQIAAAQIEtkJAZNFWnCaVJECAAAECBAgQILCKQGFsYoa/f/78eZVM/2+fX79+HR0d1Wcrqm7nZP3z58//L+H0/4WR9/Wk9YmPXr58mTzrW9sv12s4d69yHNTcXawkQGBsAmnQCs3O1dVVIn/6q/PXr18zW9Gi/HO/+f7+Pg3yogTbuF7Tuo1nTZ0JENgKAT3a8KdJpza8uRIJECBAgAABAgQIECDQKJAfyLmsmviiSTxPLv9m+fv37wk6atx3tQSNd68Kl6BXK9FeBAgQIECAAAECzMFagwAAIABJREFUBAgQGJWAyKJRnQ6VIUCAAAECBAgQINCxQG69LHqIWj10Z9lSM0Y/d1Cm5hSq385JlNGiPNvMWfTly5f6CL9MhbQot8b19UrOTSyyaC6LlQS2TiCTAi1q7nIs+aQnHrKPg8oDMl+/fr0o5zSVuf+9cmzkomw3vl7TuvFToAIECOywgB5t4JOrUxsYXHEECBAgQIAAAQIECBBoKZDLqrnJleu6f/78yXyzWT48PGy577LJ8vSoxl127OlRjccrAQECBAgQIECAAAEC+yYgsmjfzrjjJUCAAAECBAgQ2DuBeohO/eDz9LXz8/P6mpbLuXmT2TnqD29L5E9W1ndPzose3pYdcweonnhqOXeJ8uS5auXp6ek6d2sypr/Kau5CYaaRuemtJEBgnAK5qbyouUuF0/Lkw95tcFGashSaCZEWgWS+tTRB/d3tXlTuAOs1rQMgK4IAgb0V0KMNfOp1agODK44AAQIECBAgQIAAAQIjFChcW57U1lPqRnjWVIkAAQIECBAgQIAAgW4FRBZ16yk3AgQIECBAgAABAqMTyEPdbm5u5lbr+vp6KiJobrJqZYbRJ7eLi4tqTRaSeabsqK+ZLC8qNFtvb29n01drcnumHraUSlabVlhofAb57s0lsoKSXQjshkA+zpnnYdGx/Pz5MxGPmXJtUYKl1meWthcvXiTPRXtl6raU9ezZs0UJtnq9pnWrT5/KEyAwfgE92pDnSKc2pLayCBAgQIAAAQIECBAgME6BxsiiPAVvnDVXKwIECBAgQIAAAQIECHQlILKoK0n5ECBAgAABAgQIEBivwJs3bz59+jS3fgkTyvj4uZvqKxNTlEwyjL4+8O7p06d5wnfW11NWyxkQmYH11cv6QuY4qr+sL2d6onoRqfY64/LLkyOlXA+Zq+NbJrADAmlD0i6ldZp7LJOZixIMufLkRdkxu6ddev/+/dwisjKlJ8CpTdO6KIeRr9e0jvwEqR4BArshoEcb5jzq1IZxVgoBAgQIECBAgAABAgTGLJDfhvU7U3OrenZ2Nne9lQQIECBAgAABAgQIENgZAZFFrU5lRg7lZ2QeNvz169cvX7403m5slelKicZTk5WqbycC/xKof6y6enD4vwrwggABAgQIEKgJnJ+fL5rKI+PjDw8P80W3lvx/F/P9M5MaZVxjYoqmJhrK49kyWUd5wp8MrH/79u1sthncnx2nvlenAhmsX38sXIpItWd3b7+m8VbQy5cv2+cmJQECWyGQ5iXBRYVP99XV1cHBQQKEplqh8tHlgkBapOyY3evzqk3tlYjKtJxpNqfW79JLTesunU3HQoDAmAX0aAOcHZ3aAMiKIECAAIFFAm6TLZKxngABAgQIDCxwfX1dLjG3utZ5Cl45c1sJjFmgPlIxt4zzcsy1VTcCBAgQIECAAIE1BZ78+fNnzSy2evd83318fMyQoPybYZGThfyb5Wr97IChm5ubRc9lX1ljPDVZ+RDsSGAiUH8zT32a6p+yKa4Mv9vhR3pPHayXBAgQIEBggwLpqTNLT2H83PN//jLhRvrxDM2f/TKcymdrvhK3Hzef4fsZiD/3qDP0PwXmS8JslRJWNDfYaW4+i1YWip7skmir9geyqBTrCRAYp0ACgRpvCacJSquYtuj4+DiNWwKHcoe4+lGT1il/iXisBz0uOtjkk2nWEqi5KMHOrNe07sypdCAECGyLgB6tvzOlU+vPVs4ECBDYW4HqF+XU3eepl1M+md87vdLUSi8JECBAgACBYQRyTXju7bCq9O/fv+/Dhd/qeC3sg0D1rTU3QapBklnOZ6F6Ofu5yL3j8kMn94HOMRIgQIAAAQIEdljgrx0+ttlDy8DEDCoqfP2d3aWnNeOpSU8HKNv9EchcQ5nlYAwfq/0xd6QECBAgQGAdgdwdSfedr6PpwXN1eDarrJy7fpIyw+4z0GHZeYQSP5wB92dnZ7MXoBNQNBtTlLK6ijqem3n9qIUV1TUsE9gxgTw/L8+SzF+hKUiL1xh91MiSJi5t4/7cTit4Tqw0rY3vGQkIECCwlIAebSmupRLr1JbikpgAAQIEZgUyvW2ep+M22ayMNQQIECBAYFsE8qN79u5VvfK5wiysqA5ieRsFcq82D1CbfGst3AjexkNTZwIECBAgQIAAgQ4F9iuyKHHzbR4z3KHvoqzGU5NFNbSeQEuB/OAcyceqZYUlI0CAAAECBCKQGTjzl/iiDIVvHEs3EcuEHrl3smxMUaWdUeZ59lVuzySiqXyHJgWlVl2NSs8X76oOswsJBphdaQ0BArskkGifcjjlmgf7P3FLb9/uT0zRhEvTuubbxu4ECBBYQUCPtgJam110am2UpCFAgACBgoDbZAUcmwgQIECAwFYI5L5VoZ6TJ+4VEthEYCsEMrLL4K6tOFMqSYAAAQIECBDYrMB+RRZt1lrpBAgQIECAAAECBEYlMIkvSsDP5GpyRkJkXN0k7Cd3Sg4ODvLv8fFxQn0y3VAmO1q/8glMyl9G+VclTh6OlYKeP38+mdeowwH6ObRyFNPp6en6ByUHAgTGLzBp7vIk6UxPdHt7u36F016lAemqbVy/PkPmoGkdUltZBAgQmBLQo02BrPlSp7YmoN0JECBAYDcE8mM5VwVzDW1yJbDDS3MTn77z342z4CgIECBAYFMCmcilfCPp5uamkxtkmzpA5RIgQIAAAQIECBAgQKC9gMii9lZSEiBAgAABAgQIENhBgdwRmYxQHOzYMkAhf+/eveu7xPIDyFO6OYv6PgXyJzAqgUyGNpkPLaOaEl+UEMeMnWpfw4RZptFIvGX+3ed7yZrW9u+ZZVPmnZmJBKtA30nw7SSTjPCbRPwmEHfyl7diOtNli5CeAIHdENCjdXUedWpdSc7mM3mcxOTRFenapjq19GWTfi3/Tr5iHR4ezmZiDQECBAj0KpAI20wbfnV1NVVKWumsz9XCqfUrvMxY7WQ1NVw7v26yMs8eWiFDuxAgQIAAgW4Ffvz4UZ6wKPPVTy4pd1uu3AgQIECAAAECswKuqc6aWENgDwU2PmZAZNEevuscMgECBAgQIECAAIG9EEjYQOE4M07C8LWCj00EdligGpCdY8zN40ksRzXgNQsZ5JpNGe00CeHQXNTfDJrWusb6y3kHJs4tjz7N+7CQW4biTUbjTSWbjMbO9FmijAp6NhHYYQE92ponV6e2JuDU7rndFdL8TfVWU8nSo81NkODtyZ9ObUrMSwIECPQhkF8ir1+/nvu4jazMT4zM0/vly5eVi07YUp6GMDf/dAQXFxeT30H7/NiOlW3tSIAAAQIdCqRLKuSWK2+fP38uJLCJAAECBAgQILCmgGuqawLancBuCIxqzMB+RRblvlT1HspVy8mwoVzTnHtZs0rZx8J4atLH0clzrwRyMeXy8nJyyJv9WO0Vu4MlQIAAAQIE2gjMHa9W7ZgREtWyBQIE9lYgEYaCDJc6+5rWpbgKiTNKLw/qLnsWdp9syu75y1PGEwiXwX/5ee793IgmAYFdFfinQzPry3KnN01oYQe/Fwo49U2TKS+ur69zcbi+ftnlSVRS9kpQd54Lnj/DzZc1lJ4AgY0IJH5m626TTcJ+yu12In8ybdHKwUWLwoqqc5RmP7fL8zzmao0FAgQIECAwsECihtIfLSo0P0wKWxftZT2B0QrkV3bGd6V6ky+BGTM5GTBZ/k442sNRMQIECGy7gGuq234G1Z9AVwIjHDPw5M+fP10d3lbnk9DPjMNo+bMwj5LtZAr4uWLjqcnc6llJoL1A7gdkmFTuPbTZJfddPn782CalNAQIECBAgACBlgIZiFa4IH53d5envLfMSjICBAgQmAhoWtd/J2TUQq5B9fSYmwzOy+9rHdz6p0kOBAjsg4BObc2zvNS9jBXKSnBXRj7p1FagswsBAiMRWOo2WW6ovXv3bpiap2lteU/806dP5+fny9Yqt9Fb3hwc8qiXPQrpCRAgQGC3BdJNJw520THmIT739/ee4LPIx/pdEsjQ9nwzbP8MrHw0TDW8S28Ax0KAwPACrqkOb65EAuMUGO2YAZFF/3rDJPYrT3j916p5L3qNLJoUOJ6azAOwjsASAuUrMlVGIosqCgsECBAgQIBAJwK5FH5wcFDIykMWCjg2ESBAYK6ApnUuS/uV+YGc6049xRTVq5HHT+ZmsKHYdRPLBAgQmBLQqU2BLPUyeunRCqPSMw4vo/TSH+U53/nLT7OsSRF59EOei5zZorJvYfd6ZRI0m3HthvTVTSwTILBdAhkz9Pr168Y6DxZj0/K23aTCab3T5jdWvp7gx48fL168qK8pL6dfMEldmchWAgQIEOhDID8xFl2jE1bUB7g8xy+QKPc8D6uxniKLGokkIECAwCIB11QXyVhPYN8ERj5m4K99Ox/l480jlBLe0OaLcjmf9beOpybrH4sc9lwgD6vIrd+Li4s9d3D4BAgQIECAwMACubRdKDGj0wpbbSJAgACBuQKa1rksLVfmUd/X19eLEmfIQvqmDMLO8Oss59+knAy/ziiHjMAOfv5dtPvU+qTM4MVkmIfjGKU3heMlAQIEJgI6tZXfCXmQ3qKLvQklSsRR5hoqBwIl9nUyL0ebZ/IlACkj1D2XauXzZUcCBDYukEZvVLfJCr9KZq3ykySRUUs9s2Cp/FNi2vncFp8t2hoCBAgQINCfQLo2YUX98cp5SwU+fvw4eQ7IltZftQkQIDByAddUR36CVI/AYALjHzMgsmj6zfD27dsxRBalWuOpybSR1wSWFEhTuOhm85I5SU6AAAECBAgQaCtQHn6dsW5tM5KOAAECBP5PQNP6fxLL/Z+HdifOZ+54hQQR5fpP/sojsCfl5WFmGXWXZ5mXT0RVuSTOHBEZxZhf5dVKCwQIECAwESi3pX4vzH2fpEdL4NAsXbqz9+/fpztbNpw1PVT+vnz5kn0zeH1uoZOVuWuToeqJmF1qdHshQ5sIECAwpEDauvHcJivH1s6y5GfFUm1v0s9mUliT9CKLCj42ESBAgEDnAumXF/VWedbP3d1dm8t0nddKhgTGIJCHeiz6dIyheupAgACBLRVwTXVLT5xqE+hcYFvGDPy38yPf9gzzEzG3wcZwFOOpyRg01GHbBUwLsO1nUP0JECBAgMDWCZSvfWc83NYdkQoTIEBg4wKa1hVOQZ7wnZmIZsOKMlIhw6MTLJSHQbYcr5Dh2hlyl+nRMxaw/a/sDGHcioF6Oa4M7MgxPnnyJCBZztXVFcDtQoAAgZYCOrWWUFWyNNTp0abCinIzJSGs6c4yB9GyYUVVzumn0lFmvqNqzdyFhB4lUjf95tytVhIgQGDkAo2t3GD1n/1tUi562fTlSNHZsh4fH2dXWkOAAAECYxbY6ms4mS5g0fR66axzza3lZboxnyB1I7CyQH71r7yvHQkQIEBgroBrqnNZZldu9TfM2cOxhsCswBaNGRBZNHv6/pOxHXPWbmLVeGqyiaNX5k4JeDPv1Onc44PJt9iMk5j85XGqeyzh0AkQILAFAoUnsGY09sqD3rbgyFWRAAECvQloWpelzSXCjIGeHVqXeYcSNrNywM/R0VFyTmBSy4fj3N7eZpcM+162/oOlTxxR7ltnYMfEKoMXs/zixYv8BBusDgoiQGDfBHRqS53xyU2vqR4tEw2lc0kbvlRWcxPnB1ra/DbD7jM5Uiclzq2GlQQIEOhPYDy3yTKv6VKHuWz6pTJP4r7zX7Y+0hMgQIBAWWCrr+Hkd82iWQQzb21+krhzVD77tu68QD4CLS847zyFAyRAgEAnAq6ptmTc6m+YLY9Rsj0XSGuwRWMGRBbNebuO59rueGoyh8kqAssIeDMvoyXteAUydO/q//4WPc1ovLVXMwIECOyTQIZrTw16qx99BsDVX1omQIAAgTYCmtY2SvU0eRhBLhHW12Q50a15JneeVjC1foWXCUzKsPg2g7CTeaaYyA/zcc4CFI1FP6/MMbjCG8MuBAi0EdCptVGq0mSA3VSPlpFGd3d3edp3laaThUwk1eYycnoNwUWdgMuEAIEhBdq0b8PUZ9matPzFUVV+2fTL1qcqyAIBAgQIDC+w1ddwJoP55qLlGUAeKjpXxso9FBD1vYcn3SETINCTgGuqLWG3+htmy2OUbM8Ftm7MwF97fsIcPgECBAgQaC9QGKTePhMpCRAgQKC9QB6AnajONL8ZuJZxBicnJy33zfjpQsqV54go5GkTAQIEtkVA0zrMmcoNg9momIS2djsI+/DwMAWlf8xQ7MbjSn+aeYESjJS9GhMPliD1z9MbFhWXyYvyjvW82EU+1hMgoFMb4D0Q5ITF1gvKT7P0Jn00zskzAUuZs65e3NzlBBelGp1E6s7N30oCBAjssEDmZGjz86ESmOoFqvWLFvI7KJOmLto6u37Z/GdzsIYAAQIEhhHY6ms4hbCi3IRyz2iYt5BStkLAnEVbcZpUkgCB8Qu4ptryHG31N8yWxyjZngvkTb51YwbMWTTnTTue+Pvx1GQOk1UElhHw43MZLWnHK5CHi4+3cmpGgACB3RLIj6ujo6N8H764uHj//n3+zUOyM86s5YDswggJExbt1jvF0RAgsISApnUJrPWSZiqM2eFxnz59atmLLVt4xkbMFjc3k0lwUe5nzN26kZXp5cvlJrionMBWAgT2U0CnNth5TxdTf9ROZqLoKaxockQJf235ky09iMeKD/Y2UBABAusLjOeeb0YztL9nlzCkZR9MkMHZ7fNPt5ILgOvzyoEAAQIEBhDY3ms4i8KK0mHl142wogHePIogQIAAAQL7JuCaasszvr3fMFseoGR7LrClYwZEFu35+9bhEyBAgAABAgQIEBidQJ48nUkVZucdyoC2hBi1uc0jsmh0J1WFCBDYtICmdcgzkLF69UHYKfrDhw/n5+f91SEjJDJ1Q5v8U7GWYUhtclszTWKcCl32JPOWx7VmTexOgMB2CejUBjtfHz9+rP8uy8C7tNt9zFZUP6J0mvWXheXEII0qXLZQVZsIECAwHoE04y1b2jT7LVNOHV0mf5has+hl5qBbtMl6AgQIEBiVwPZew1kUVpTo1jzORoDrqN5mKkOAAAECBHZDwDXVludxe79htjxAyQhs6ZgBkUXeugQIECBAoK3A1OjAtrtJR4AAAQLLCGTg9dXVVWGP29vb8qOpcwFi0fwGGUvtRlHB1iYCBHZVQNM65JnNePf6IOwUnXHPWdl3He7u7loWker1GubUshpJ1iasqO/x6+1rKyUBAiMR0KkNdiLyw2rqmZEDhBXl6NLyX15etjnMXKlrOcFRm9ykIUCAwP4IpDNt034mQGjZCYsmhicnJ21CkpK/y3T7865zpAQIbLvAll7Dyb2k169fz+KnH8xEuC46zcpYQ4AAAQIECKwp4Jpqe8At/YbZ/gCl3HOB7R0zILJoz9+6Dp8AAQIElhBYNE59iSwkJUCAAIGiwOfPn9s8rLScpvBg1JYD1Ip1tJEAAQJbJqBpHfKEZVDCVHxsglpzCgaoQ8b8tRm9N6lJetI8sXWAWpWLaLxnkMfHlnOwdR2BDK/J2+bJkycZSTPMu3Sd2tqXwERApzbkO2EqrCi9zGDjv/Mkv5ZHmgdPpPNtmVgyAgQIEKgE0qV++vSpejm1kIlD7+/vEyA0tb79ywyeyAW6zHo0d5esz5MR2kxLPnd3KwkQIEBgeIFtvIaT6x5zf1mkB3QZZPi3kBIJECBAgMCeCLim2v5Eb+M3zPZHtxUp3Sjs7zRt9ZgBkUX9vTHkTIAAAQK7JiCyaNfOqOMhQGBkArOPb1lUwfIlhowtm7tjRkWsMyRibp5WEiBAYOQCmtaBT9Dsk78L8a6d1y2j99LZtcz24uKiZcr+kpU79JSbuKz+St/znHNFO8NrJj9yM+lH3g9jCDbb85Pi8BsFdGqNRB0miPbUAx1yUzyBiPnLr6r0OL3G8ywVwjR1t75DBFkRIEBgtwUyc9Hj42MCRxPPPwkByr/5Bp6fMD9+/FiqKZ4LlcChfNuczT/judPLuEY3F81KAgQIjFZg667hzA0rSk+X0NmRTOU92nOtYgQIECBAgMDKAq6pLkW3dd8wlzq68Sd2o7DXc7TVYwZEFvX63pA5AQIECOyOQO6l7c7BOBICBAiMUiAD1zKwdf2qLboA0X4mh/XrIAcCBAiMREDTOuSJyJCFb9++1UvMmLmMwK6v6Xu58NzxqaIzyC/jwqdWDvky91can91wfHw8ZJX2qqzZmLdFsdl7xeJgRy6gUxvyBM22Eik9v9fylx9cmaAvTXQGnfd3uax9cGnqkz5lSBxlESBAYGcE8mtlEiyahvTPnz/5N9HmHU4lNDd/47l35v3jQAgQ2B+BrbuGMzesKJG0uRK1fujs/px3R0qAAAECBAgsK+CaanuxrfuG2f7QtiXl7NvVjcKuzt22jxkQWdTVO0E+BAgQILDjAlNjBHf8aB0eAQIENiEw+8N1US0mD1KduzW/0Oauz02jDgdGzC3CSgIECIxQQNM65EmZmjMhXc/wY+by5O/2Q7EzLjwX7ockqpe1KBK4nsZoj7pGt8uzv3Dz1N5ui5Abgc4FdGqdkxYybHMTMS3Jixcvepq86PT0tFC9qU1T0ytNbfWSAAECBAgQIECAAIF1BLbrGs7csKL8vsgvl4EfALSOuX0JECBAgACBbRRwTbX9Wduub5jtj2uLUrpR2N/J2vYxAyKL+ntvyJkAAQIEdkqg8XHaO3W0DoYAAQKbEJj94bqoFoUZDBYNNzTUbBGm9QQI7LaApnWw85tne0/9ZNhU1zM7u3oBYYMT+jXGsbQPkSocoE2LBB4fH6c2ZR6SqTVeEhibgE5tyDPS5s7upD75ddbHzEXPnz9vf7zta9s+TykJECBAgAABAgQIEJgIbNE1nLlhRZnie9Ez6ZxiAgQIECBAgECHAu2vUrqmukXfMDt8h4wqKzcKezodOzBmQGRRT+8N2RIgQIDArgk0fqPdtQN2PAQIEBhWYKk5ExY9vjqZzH0MTNKb9GDY86k0AgRGIaBpHfI0ZP6fenGZsGhTXU/m6CtM7levZJanqj21tdeXjfdXRBb16i9zAlsnoFMb8pQtOw1RH73JwcFB+0Nu7FPaZyUlAQIECBAgQIAAAQJTAo3ft0dyDWduWNHd3d2ak4rn12h+Ik3++niqwpS2lwQIECBAgMCWCuTbwlI13/NrqtvyDXOpcyoxgQhMfbS3ccyAyCLvZAIECBAg0Eqg8Rttq1wkIkCAAIEFArPPw1iQ8H9Wn52dzd26aOKFTc0aMbeSVhIgQGAwAU3rYNQZYTD1e2FqlvPBajIpaFFHObcaG3loa8Qa5x4ZyaiUuWhWEiAwvIBObUjzZR+v08cPrqXmLAqOEX5DvkOURYAAAQIECBAgsD8C23IN5/Pnz1MXxPLkne/fv5+cnKx5sm5ubjKrwOSvj98+a1bP7gQIECBAgMBIBFxTbX8ituUbZvsjkpLARGA3xgyILPJ+JkCAAAECzQJ5rsDv37+b00lBgAABAqsKtH8i9adPn549eza3nLk3dRJutCj93EysJECAwM4IaFoHO5UZYTBVVsYuJGIn050v+4iyqXxWe/n27dv2O87tPdvvvlrKNvdXNjXp02pHZC8CBPoW0Kn1LVzPf4WLYJ0H9iz7I26FOtcP2TIBAgQIECBAgAABAnMFtuIaTsKKLi4u6vXPo8F//vx5eHhYX7nacv3hOIkvWi0TexEgQIAAAQI7L7DC9cm9vaa6Fd8wd/4d6wD7ENiNMQN/9UEjTwIECBAgsGMCUw8g37GjczgECBAYg0DLcWMZKn1+fj63wrl1NHuxJtMdvHv3bm56KwkQILDzAprWwU7x7O+F169f10s/PT3NLEaDhcqkoIQ2zXaL9SpVy6l8np/U8t1S7bXmwqzYVIYmLJoC8ZIAgZbNlN8LnbxVlpohalJiV4P2Vq7/CnVeuSw7EiBAgAABAgQIENgfgfFfw5kNK8plpTzup6tzVB/5uuzcql3VQT4ECBAgQIDA+AVWuD65t9dUx/8Nc/zvNzUcp8Dse3sbxwyYs2ic7y61IkCAAIFxCcz2+uOqn9oQIEBgJwQaxxBntqLcIpp7rBkSPfVEuiTLoOrZB0LM3d1KAgQI7KqApnWYM9v4e+H29jbPNB0y2LXx1NdlGutfT9zJcmOJS9W/kyrJhACB8Qs0tgx+L2zwJLYMZ91gDRVNgAABAgQIECBAgMAKAiO/hjMbVpTnTXQYVhSx+pxFgz02aIUzZRcCBAgQIEBg6wT29prqyL9hbt0bSYXHI9D43t6KMQMii8bzjlITAgQIEBipQEarN/b6I626ahEgQGCrBHK/Z7a+eQJcRhBmjGAe8bJotqLsNXeUYVrvlo82ny3XGgIECOyGgKZ1gPP448ePlpf+r66uCn1Zt1VNIFP7DIf/vVMfkzG3nnN79rkprSRAYH8EdGqDnesVnsOdxzoMVr25BR0cHMxdbyUBAgQIECBAgAABAusIjPkazmxYUeF5E6sh5LpftePGf/VUNbFAgAABAgQIjFDANdX2J2XM3zDbH4WUBKYEdmbMwF9TB+YlAQIECBAgMCVwfX09tcZLAgQIEOhD4M2bN7nakhmfq8w/fPjQZnqHjx8/zl56yGxFnh5XSVogQGBvBTStA5z62T6oUGh+XCRmJuelkKaTTS9fvmyfz8CRRY0Pjs1ADZ14+9MnJYH9EdCpDXaulwpPndRqhV26PZwV7tx3WwG5ESBAgAABAgQIENg9gTFfw5kNK7q7uzs5Oen2LNSv+238V0+3hyY3AgQIECBAoFuBFb4qrLBLt3XeyDXVMX/D7JZXbvsmUP/t0HjsYx4zYM6ixtMnAQECBAjsu4DIon1/Bzh+AgQGFEg4UL209+/fZ/hg5o6rr5xaTlhRkk2tzHPpBhi0PVWolwQIEBingKa17/NSj4ltU9Zst9WMipIWAAAgAElEQVRmr2XTLHU3YtlDWLYyU+kbA5lMWDQl5iUBApWATq2i6HUh4Z1LPY074aydzxZbfzR4m4PtvAJtCpWGAAECBAgQIECAwG4LjPYaTm4MXVxcVPj5/XJ/f995WFHyr/8IXeo5PlXdLBAgQIAAAQJ7IuCaassTPdpvmC3rLxmBRQLL3nAf7ZgBkUWLTrH1BAgQIEDgfwQSKL9srw+OAAECBFYWyNWWBAXVd7+9vT04ODg/P394eKivz3LW5EbR7G+tPJcu6acSe0mAAIG9FdC09n3ql/29kPSNj+Nav84ZYL3UoPBlB3CvU0P3DNbRsy+BPRfQqQ32Bpj9nVUoeqnEhXzqm5bqXpfq8uqlWCZAgAABAgQIECBAoCAwzms4U8+by7P2E1aUX4uFA1l5U11gIw/1X7nmdiRAgAABAgSGF1jqMulSiVsey1ZcU61/v5p7XJ4/OJfFyvELLPUBzOGMdszAX+O3VkMCBAgQILBBgaurqw2WrmgCBAjsoUCCghJKdHZ2Vj/2TB+XvwwXy52b/P3+/Ts/sfJXT5PlJMhliJ5uIE2V5SUBAgS2SEDT2uvJenx8XDb/9FZ9PEV1qhrpT9NjTq1c9DK96uHh4aKt3a5vnAvePYNuweVGYMcEdGrDnNB3797lJ9jsb67Z0k9PT/uYMLZN0VVllpqpr9rLAgECBAgQIECAAAECZYERXsOZCivKRaRMK9TTFKZ5vF392prfHeV3i60ECBAgQICAa6pt3gMj/IbZptrSEGgU2JkxA+YsajzXEhAgQIDA/grkcmFjoPz+6jhyAgQI9CaQcWl5wtzLly+nSsgtnFxlyCxGaZxnx5m9ffv2169fwoqm0LwkQIDAREDT2t87oT7CoGUps71Yyx2XSrbUBA4rHMVSlakSN87XlGoPFuNU1coCAQLbJaBTG+Z85UdZHutQLivD+L58+VJOs9rWpfpKIamrIduLAAECBAgQIECAQEFghNdwpsKK8piDVLKnsKLITM0k0Pj7qIBpEwECBAgQILAnAq6plk/0CL9hlitsK4H2AivcbV/qPkj7mkylXHbMgMiiKUAvCRAgQIDA/xfIIPX//8ISAQIECAwokAChhHfmUXOz8UWztcjdo1yg+fz58+wmawgQIECgEtC0VhTdLox2VEHmLGp/pCs8Ral95vWUjc9uMDq8zmWZAIFFAjq1RTIdrs/4vB8/fiy6OJZ7UR8+fGi8E7xyfZa6o6bvWNnZjgQIECBAgAABAgQWCYztGs5UWNHl5WXnjznI0+vyIyg3p5JzHmlRF8gvoP5CmBadAusJECBAgACBrRNwTbV8yurfr+amdKV3LouVWyGwM2MG/toKbpUkQIAAAQLDC2SEeuP8m8PXSokECBDYK4HcuclfbuTk+kL+0ixn3HMe85BbOPlJlr/j4+MMdHM7Z6/eFQ6WAIE1BTStawLO7p5eaXZlec1SMT/lrApbl6rYCk9RKhRd2JQOvbA1m9wzKPvYSoBAXUCnVtfoaTnXxxJBlNY7T3NItE+6sPQvaatPTk56KnGSbWN/UZWe+pi6ttKwQIAAAQIECBAgQKArgcbv5ENew5kKK8oxXv/zt+bBtr8glrtRa5ZldwIECBAgQGB/BFxTXXSuR/UNc1ElrSewmsBSt+YnRYxzzIDIotXeAPYiQIAAgR0XyCj2i4uLHT9Ih0eAAIEtETj85+/8/HxL6quaBAgQ2AIBTWuHJymRrsvmtsIuyxYx2vSNj28YclTKaJVUjACBpQR0aktxrZA4j3KYBHGtsO9qu+RJ4e1H+Ok4VkO2FwECBAgQIECAAIGywHiu4bx79+7q6mqqtu1/MkztuNrLfb6at5qYvQgQIECAwJ4LuKY69w0wnm+Yc6tnJYF1BFb4ybDCLuvUsOW+/22ZTjICBAgQILBXAq9fv96r43WwBAgQIECAAAECBAisJnB2drbsjqenp8vuskL6pQZYrPAUpRWq9PXr1/JeqUYiBMppbCVAgACBnRdofHRlXeD9+/f1l5YJECBAgAABAgQIEFhfYDzXcOaGFa1/gMvm8PLly2V3kZ4AAQIECBAgMKTA+K+pjucb5pDnRVn7I7AzYwZEFu3Pm9aREiBAgEBbgZOTk58/f7ZNLR0BAgQIECBAgAABAnsskKeOLRUplKkVhgmeeXx8HNtpabyrYd6JsZ0y9SFAgMBGBBr7i6pW6TiOjo6qlxYIECBAgAABAgQIEOhEoPE7+TDXcEYSVhTS4+PjTmBlQoAAAQIECBDoSaDx+1tV7qauqTbWcJhvmJWDBQLdCuzMmAGRRd2+MeRGgAABAlsvkLCixi+yW3+QDoAAAQIECBAgQIAAge4EPnz40D6zT58+tU+8TsqlHpcwzGTrjT+13DNY54zblwABAjsj0NhfVEd6eXlZLVsgQIAAAQIECBAgQKArgcbv5ANcwxlPWFFUh7l01tXpkw8BAgQIECCwhwKN398qk01dU22s4QDfMCsECwT6ENiNMQN/9UFTzzPzl3379i1DGe7v73///p2npebfJHj69Gn+PTg4yK+v/GXe2DzgwbPl6nRbuuyMb+mJU+2RCPz69SutZdrMtJxTzWZqmJZTs9nrmfrx48fr16+XGn7Xa30GyDxvuXxrn7zrcuCzPfWkm86/6abz9T2h1QPUShFLCeh5l+KSmAABAgQIECDQh0DmILq7u8uvicbM8917mAmLUpPJJbjGKk0S5Dt/y5TrJMtP3fLu7hmUfWwlQIDAPgjkAl3Lq3O5r5QnBO2DiWMkQIDA8ALuHQxvrkQCBAiMSmDj13BGFVaUcRrukq/5/jQSpgJ8eHjIJeLJWMr8+K0GUibBZERQ/p0Mz5iMpfTeq+gsECBAgEBBYCuuqW78G2YB0CYCnQjsxpiBXiKL0kjd3t7e3NwUGoLJ4Ib8O3WLKAMITk9Pz87OfDPu5G06TCbbe8bz27X6nZZfa1muRtVP1ucN+eXLl/aMnz9/ztt+MkZ/8iavfvLlje02Z3vJfUuZawdpMxPgUWg2Y5I3Vf5mm81JyznY6LTGs7Oln6yPHz++f/++8eh2I0FatslbLu+oRUc02ZT3ZP1tmTYtffSYG7QtffstOguL1m9vz7voiKwnQIAAAQIECGy7QH7yf//+Pd+W69+f6weVO8H5Ej7YD7d8Ma6X3rg8QMXyy7dcjfzcGKAa5TrYSoAAAQIbF8jdpZZ1uL6+bplSMgIECCwlkGc55UZMvtjn3/zNDvfMWM/JQM/cndmxO9ruHbR/q7gp3N5qbsr8aM0t9cm90foHbXJvPZ+yfL7y19WPxPwgzTeHfz7T//NPqpSCJs9zzMc5BbmPP/c0Wbm3Ahu/hpP+6Orqajz+eQTneCqzXTXZsZEwK+NPbu6n18tfIZP/GQ/0z/iNfBGtfhqnw0o/9fbt2+3tqtLpT459amBeKKruOF3/pPf3VPrCO6TlpjShAa/GLlbIeSNlqE9XX65aVkYyAgQGE6g6jsYSN3VNdePfMBtlJCDQicAOjBnoOLIoX00yl9OiIRRt0CdfJS8uLvJVJiO8fV9sg7bBNGM+45PLkfnRNbniX12RrH6otHGb/GZrTJl7DOlx53bPySGfiPwlQb6s512dZ6s0ZijBCgKTM54dcxU4/05+GmVhhZs6ySo7Tt45+TfLPf1ET0F5Y+Rvcgk7Ba3wN2k289bKhe9cTTg/P18hk/a77N4na3IW0nm1/LzXrXIBqP5yteUhf7enwpO33AoHOzm67DjJIR+xvN/yxlvhI7YaVPbavbffChRj7nlXOBy7ECBAgAABAgR2SSDf7XNZPJcIcn0gv9QmP/QmIw7z5Xnga1ypQHvbfL1vn3jllI1Vyq3NlTO3IwECBAjsjEAuPbU5lsvLy4H71ja1koYAge0VyDf5fF8tPzczR5cr5PnLV/3qy22+8Of5AvnCP+Sl8s6d3TuYnNw2sG4Kt1EqpykYTk7E5N765M57Bhmn01/57mfuK+UOYL5d5JM7Vat/Ps3/+3GeBDBMxm2/efNmKqWXBPZQoOrmFh1739dwGiuwqGI9rU9b1FPOu5rtZAxGmt8tGgnT07lY/+Z+Oqz0iZNuMd8587ctv4Un8VTlL9hVd1z3n4x98lT6ukmb5YDnK83sRZUKOU1rRvikQfv06VNPo+Da1DNpUtUhB0q1rJVkBLZdYPbjP/eINnhNtfELXt/fMOeCWEmgD4GtHzPwp6O/fOdoHIWQBPnyl89/oobyb5ufXkmWB752VMe22eRbePm9km+9bfNaL914ajJ7HOM/4zlN5fPYZmvegbPHXl+T92fStMmqSpMPQh4MUM9kH5bzhqkE5i7kW8uaDlGdm3MnK9es2+zuCVhq/ICn5mkn02ymzZw0m1lubGmzVy6Rz5bY1Zrd+GTlk3t3dxeoZT+/nbydpjLJp6Ors1PIJ2+5vIumip56mXdX3nIxmbzf2nTTySGJB+upd+PtVzhN5U3j73nL9beVAAECBAgQIEBgSIH8yp76wl94mW/1LeuWn975ydDml2mhuA43pSapz2A/SVoqbUWyXGGYOhH5DbgVNVdJAgR2WyCX7KZap7kvNVm7/TZwdASGFMiV89wpaHkxfG6LVK3MTZ/C99KUUqWcu9DrnZ0CqXsH1enIL4sCVDbl/CZNlb7NQn6w7OFN4QJjOvrVPm6RXOFuWpu7KrPnMWUNNhqkYGUTgfUFtvoaTpuhFLOf3/7WrNAErX8GtzSH7R0J0zl4vt2lT+njbZkvJP19wZi9Zjh1CG2KzremTj7F5S/YnZ+yrc5wqdsBOad5F+XTOvAh5ytW/Q2W5TZvp4ErqTgCWyow2DXVrf6GuaUnt79q19vkSXfvqnt/2hvMeakvCZMxA/9Zv7rp9csXgPL+y9flRddS09ak3uUv0/mmuH492+fQ+O12sGtJ46lJXW9bznjqOfXzZoWX5YvIi24D5P2ct332zcds0adjsHdR/dxtcDmXWsr+aQfWrF4ak3IR62xds2713RuvpOQ9E43Cz6fkkK+DaR8KLWc29XQXats/WYs+kuu8Pdbcd4ALkYUPYJqpbF3UR+etO+mmG93yph3gusO2v/3qTcFSyznw8inYuu9aSx2+xAQIECBAgAABAisIzF4OLvxyaf+rpPA7tJB/35vaR0atILmru8y+Q/KjY1cP1nERILBFArOt09xOpHDtdIsOVlUJENisQPvxjvmalNZpctcv/2a58K04927mXipfdEuxauV6uqdTRnbvoPLPgpvC5XfLmlvziSv08vmUTT5ihTSTc1S4n1WvYT6Gc7PKhzfr8xNy8lku3HnxM7PuaXlLBQq9Vb31G3i55YcryQauWLm4DM/Y0rfBkNVO21se5JZWd8wjYTq0yve6Nh/ApMlbPSb5SpbxAHmb5d8sZ03WFzqpyds1aVp2i0sd2twOtP4BKf8ez9ug8PnNIU86/cYv1fUSA7LUIexb4kXfsibUOR2LzmkS9PEWWuS/6I2hgV0kZj2BpQQWfdLrzWmWy214mxLbdHBThQ7wMi1Mm8pLMyUw+7ZJ1zCVxssdEJg90YVP5WTMwFqRReWvgyk7XwTbN0apUKHdGfLbTPmnTo4rX+WHebuMpyaT492uM57TVPgAtNyU9/Cicz37lTefwLyNo1Ttkvd/4V29V1+OI1M2X/+nYLTLRayztTqnay7kbVl4S+RN1b7NnNQk76K8SxcdWlrOZTNsPMBt/2TFZBHXptZP+uNG+dUSpEWa++UgK5fty5K+rJf3dt/N2ra//VY4idvV865wgHYhQIAAAQIECBDoSWCpHzgt7yDm2+lS2Q6W2D2DFd5Fsz8V84tvhXzsQoAAgQ4FcmWpTd/R68W0Dg9HVgQIjFag8aJr2qJ8WcqQ0MIV72SS69X5Ijp70ydrZi+/jy2yKPWf/UI4OfDZypdPZdK7dxAiN4UL75O5t4nzScnd4f/H3hufeY1y//u/2espYJ0SVitYLeEZK1BL0KlgtAS1ArUEtQJnS1Ar0C1BtwO/r+vJ7+LDkgROEiCE3PPHXHkTAocbAofDgUyuYypwvBA/KAl6KjmBHdeFntI7OPmg3gW96ZNeGRE/gUhhuQWBRgiobVtU6/pxsOE00kKyiyF9QJ3tXItSvU92+BEx1DlX9oSJCGO/pWLG9SIhUoS5EXCckQYvDaORYTGir45Ts4RMqoh+zUaqUsKMm4FCNM5G5FQBk9Aklbo1i/xnizNWewRTSANc42hDnap2gpiFAM61YYkhGQplSrIQOA8B9bF+Rz13rc5hIxM0zI0AW3t8POhrEGlNSOTZTmCuT5gMHywn63cWTaqDLie1sIgqOVdUdT0RTUKJRxTNuTRXhE9ajlzRdLHUorpChuGRdiSRPIercVWTX2vrrucshsEMVp3suMHrHYtnWk1BX90CMz4o1SROo/udRerfgmbjA1HXN2nONlaBmt94pHfpqycxpmOJdvQ3K2mScNyqXWxX3OcqTo1K/UxQELXDcX81l8I4PLn8uf1dHmfqQo7e/FxBjBeHG3mN5SIaBCAAAQhAAAIQgEBpAtIkg4lA5Kemk0Z5ml0z0DzFWASiOQJjMwILBg4OFxCAwF4ELIY7+vy9aod8IdANgaSJW0sqS03oMvKPe7BgaSaZb83+jbWDyfkRi8KFXvOx+4cmIxZ3i7klEq18RV5S3Qrq1/hyacI79s2Q8IWwkCwEShPAhlOaMOk7At14wrgSrb6Qp0QwBgU/pTFaRsA5AaRzjg16ysI40s0lG4RPZuEXZG4UHg+ji1xTkgZt0dviVRUUs4+fY2iRxjDnbKMaL01jLmvXrtSNlJaB9CHQN4GxRcK9X+4i0j/Y4aBh2lkdIuZ40FdbOoTkCGknMNYWXLcwvnBawcqdRepoxom6kMBUai/DEDOeeDkPbCfnWNl1RRsutij6LhfLRTuSxCulzRpPKqZBtU7+nDQiB13qXJsMok2mX9QF39LGqsURpUkCLnA7irGl2CW+/WIjqDnbtwST+Vt3N6Y/PB55T9Uac82xj/5mWZTp7Q1mUQpzfcjGVjF+I9TYsoxfSYVjsufcWJzh8aM3v0UQIm+0GlibI++iAhIZAhCAAAQgAAEIQKAcgaRByZ+zSPO0S7IoZT+XQtea5uDpZa8+P+bYbMWCgc+HawhAoD6BpA+WhpLtNuT65SJHCECgHQJaJYkvEGw8A06mfmmnvt4rjcs5ycXtvXpqkVq+hSprB34d+deTSxuB2jy3oBNE85N11yccxdT+x2TmGE626nFzdTwn1z2D+HrlJ6ON89LKlxqAS9y/UJrj+IRA4BAEsOEcopqOLmRPnjBb6kJD3tw44saUXMqeXCbGOm1GA+l47HZFGC4mR8ag+JJwhR9UUl2Xsu206y311cezwuVXjeBMVo1fWD++f52rcfp5+ddqn3524+sVrcVPn2sInJxAZZsqGmZP7W086GsE76mAlEUEFr2zTiVYs7MoPt67pLfUihIZqxEuJItjdES8JMrSAjjZGpGkjxrX7EJatZRRta54iVxL08XYiOxXSkQvN7q/KwVX3X1fyEzsgx1fZ7Gna5qkjMZj3ji7SIgGSNWy2olaixLUn9HoPFeDkbJL1LzzXkmrRjVZOoWXmIx1/GYlG9K4f5hrA/XDAyOCmoQadsbGpvTnWtrQ/LK37UmGHTe/+DjVga41WaEEQgACEIAABCAAAQjkIhBX14M544qZgh5Z9DeeoQQy6KfiLEpziJyL2AnTGc95WTA4YTOgyBBoh4DsluOhIQiRzbYdgZEEAhA4HIHISo16m1wLKNJRA9Ous8zH174lQxarb7Jexpq5kzD5rCUCawfB4OX/VDOzMOwpTjDp0LKa3pGlBZx7d5R4kJQS9+fCxratpwJnaL/WdN3yamBAgJ8QmCSgRr7obzxSBC+FfmLDmUR9wsCIfpXdW6C+J4y9QvVGaNAZvykuRMOT5LcnaIk59iPPNWUOhm9XCncxLkswkqphWIowGSfZBTEuD9zUsftqj66FbhKpHzhXuXrcj5b92hfVNST/YtyosstAghDolcBeNtVF6qUiJ7t39QmKszRZxe+1ZuuUazwuSKWpkzW5VCOQHIX9Edm9U4t3FgX2UD9RXWc0evr7N4Jc9LOEf7yrqnjWyv1UO4t6rXG9A/GiDa0umJP4E+O4Xm5JfMjiJPqxj24oePA/y84i9xaPZ9FBduOfGiklpOscXVIbLyKSqJFsTHzycRUhYrYo3X319GaNlaeg2QT9w2R17BUYtIESoiaVfsmQ/YWK8+ym+cVHkD50rXhVchcCEIAABCAAAQhAYAsBy0KCm93kWnKOC5wUCVN1HGCJu+M5L7VQgjNpQgACFgKykLuBae4ioz3EIhJxIACBzgjELa7Si/KasoONEIOpPAgcd3d1OjoJ42fN2kGEhr+yyaLwij5BrcvHu2XuOecHEywu+3McPWJ5r7XUNZe4L7wlqRWIeAQCbRLAhtNmvTQo1dk8YeaqQPPZ+FAyqIJzj28J93WVYdjK4g7kj6f+aOiuAyc3f8QXiuDuigKOy+WyHi7qqM0rJK/5SIBdKo0l98i0SNgtKayIk/QsUrWuSJZHIAABETiQTRUNs80WOx70WShss6ZWS5V89Xwty7fb/ObfSF4/fvz448ePc9E0bXj+/Pnc3aXhb9++DYybfgoPHz78+fOnH8J1CQId1/idO3c+fPgQUZrHPL9//359fe3CNTbfvXvX/Qwu/v777yBk7qc95lwKhI8JvHr1KtKBBPHVJ2om8+XLl2fPnqlhBHe3/FSCr1+/nkxBbU8tcPLWxkAVQY1zrvhPnjxR77oxi8jjvFkRONVuqeH5HYu0wNvb2+y5qwOMf5xNMqi9Zc83kmAfza/jkTdSd9yCAAQgAAEIQAACEMhI4N27d/bUkg6O9qQiMf/666/IXd3yl0LjMbkLAQhAAAKdEZDVPT4KyDNJC2AZ1546A0hxIACBJIGrq6vI6rYWa7Q8lHdtSF2WbzyXqVwdnXYmJEUtHYG1AzthFoXtrCZjaqXDnwZq4rlldVIruZO5aBHWeYzovfv69auLptwt77V8Tv755x/31NyFv+g2F4dwCHRDwH95JwsV194nHyGwPwIn9ISZrESpkXojIkOJ/HbkvWMZkibTnwvU8KeBVQNf4BekEdONjHPP5g1XS3CdxlDY+/fvb8xCaY4dnf00X7x4UbmYfu4tXMvZzGGXPJp6RNwXfYEjbdVP0H9k+3Uy5Xh1bxeAFCDQK4Fj2VSTXQEaZq8NlXLtS2C1z8CCnUVxV1cN83Llz0vBt7qOU6Y3GTPJG3KGGl/kQONvK0rq5RF1PG81kdocAcu2Mc2rtZajKbdxljWX12S4prtzXbO6r0LbigZJZJjQcvvcyShqyVvM95OFDQJ5swIgNX9qE5Hf8NQMktr5avE0TMwt5wxpKmu9CKvTX/fgoZvfGUbeddXKUxCAAAQgAAEIQAACRgJaVY34TQaJ6JCg7AvbQRbDz+SsBCvfJDcCIQABCHRPQIasBw8eRGzpg2eSdgV0j4ICQgACJQhIN5ZrY0QXlX270GKNLL3+Mrf8PufOoStR8Mk0WTs49NrBZJ02G6hNPv60VEfgb9whHJkwyrdYHORU579imupa3Jq1gGXcMmSM1myNIBgEFhGIjJtDOpFXclFGRD4ugTN7wvi1Nrh0R+azwwd88lpfpd9Kz7y8vJTbj9xCghFKwixSePzirLiW35FzTZHXaPx47kXpx71QlNSgACxKs5vIagM+H6k9dptJ5LADX3nLy4phJS9PUoPAQOBwNlW6ApouBOoT2OIzYN1ZpF1DcR0i+fKv4CKLj68MBSnICJt9L1OQxZl/nqTGtZ8kOMJhrtL9Hf9qlpqqzcUcwuc2dYyfMgowfpCQLQQ0rdV3ijTRzTuNdyLpDXJTaBc4XKjGpd4Fgdl/xr8nIytDURl4s7JXqD3BwIYi45HsSqoR9VollkiTlim9CDqqxy7/9pjHbX4nGXm3VzEpQAACEIAABCAAAQhECCRVdPesDBfB9MHdyn7hHx09mTheKZNYCIQABCDQMQEta8nJOP6hAA1qctWSqadjDhQNAhAoSkB7FyOKqFTQoqewySavDRVFC7go8UD5Z+0gQo9F4Qic5C3RCzb5bD+BLuIvq0UoKRVPnjxxgmkd1uJDIh1jbiXXJcUFBM5JIDJ0DkCw4ZyzYbhSn9wTxnHQ6BM/JkMx5UiZ1x9Jg5eGubj3pj8KO2lLXEgYdzz3cNxtxsImlYczD+JSe9x+NqPa4xpAsBXNhQ8XatVBSJafSY9ihpUsnEnkPAQOalNFwzxPE6Wk7RDY4jPwH0sx5IAeWBuDpyRBRgXRT1wpR9RBSaU9HoWy9sU42/Wpalw7TOKq81D7bpObZkSWlQYpvskRcUjZcmbS2VpglvLOVatqUB1LciK6RQYZzSN9pn9M3ZZcks/Kzq52O9eFatlee6vKLczzZiUrqEQE7eGZ7Hn0OuhPNiZZFrSWGVmDWSqVhmAdghK3T8m0IbvS0pS3xD9i8zvVyLulcnkWAhDoj4A6QA1eGqf6K1rpEmlY16SD2URpzqQPgWMR0IpCXDn3i6PJaR2Tmrp6P9/xtTq0OpKMsyYEAhCAAATqE5CZSEYqWWidK8xYBn2OXlZNRocxGUIgAAE7Ac2XI9YG2ZCTaqo9r7mYWoqSI13c+3Pu2bzhrB0MPI+4dpC3JZROTXNSf5OPLFeWTT4WqbS8O6c5yLHbf9mNO/oWvZjK3SJky3Gwwa6unbPZYJODIzac1W2pjwfxhHH1qDFubmAa4mjOm335Jn42h5NN1ZQ8LNtFXn3hj/jZ91BJKpkF4oN1nWKu5lPoQfXS/kYdo9rjhIk3WilU2RutpiHxTCVbRv8lV9LKFyhaq4GfTdFaDWp48Lg2VTTMjVXP4xBYQWCjz0B6Z1FgABqLqC5+4wesx6zaAWkAACAASURBVGm6EC0dRTzjFU3u+5ZtHi5BLpIEzlbjasBJJpqQOE1X079kfEVQu7V482guZEmNOCsI+LMp97jWDErMaV36upAa50+h/Vu61h6M7DOxIAv/p7pH+Yq51uvf0rXsDuX2e/BmBbTr/EzuW5MtQPX+6dOnjJNzDcTx7k6ZVjbrHK75nW3krfM6kAsEINA+AfV+9t347RdnLwnFMGmM20s28oUABOoTmDtaYiyJrBYZJwXj9P2Qyem5HwHbiE+DawhAAALdEJDhUWbJHz9+uP+yEWlQ0P9IGaXflnDAiuTILQhAoEsCcqacPITLFTZpS3cxN17INq4j3uJd38YsLI8nyysJWTsYSLIobGlRc3H8FVLtxkk2vLl0xuGXl5dzy53++6WFYONUNzlR9WXQ5iX/57GuscFmqa/z2GCTrwY2nCwt6qCJ4AnjKk67x+OqZglHSm3W9Yc8J8z4Qi9y6Z1F8kRyBApN4TX4xncWSc0oXcwx291D/EOuNTYZ1Z5B7ORiogw42QuYHFakvGXPtGaCKFpZaJ9H0TLi6s+mmuwK0DCNbYNoELAT2Ooz8Cv1p747Lo10tVQam+7rqxpxARRhUwajh+VdEc+xdJGdRLtIcrYaj+8UEg1Vh3NSlw3U1U7yIll9ambSy5Pp9BEheVKCttxkLOlkdnmzmJPWtZbJbqR+jU+icLJJM5sryMbwDt6s5Ax26B82gsr7eFLmoerVleVtisnuToLlLWk8tcM1v7ONvPHq4y4EIHAeAvHu2qkrXCQJSN87T7OhpBCAQJyA8RxlzVvj6eS9m5yn6OyDvDmSmoXAuF4qNwyLkMSBAAQORECduQxE6kmMg1Gg5eopGW+zr/UcCCCiQgACGQkkDQ6V59GfP38OOr3JnxI7I4QgqbHuNykDawfi5pb5RCPAGPmZXCUR8LzrMhFh9roVrEiq5WeUJLmMMjRp++zSVfTku+AHVl7hyghtSCrZJfqF5TpCoPLYkb0lGBNMjhf2t8yYI9EORCDec9Yf5oJxJ3h/y3nC6C0I8hr/LPGmxPn7MijmlnaV7Ac0xLuJf7lRMqlCL1LVtgBp59mg7S01oSRVghLtNqnC1XHkK1eJSar+u8l1hMBJFK3JpqhXr3ubanJkKdH/TNImMCAwrpqNWkSQPj93JOC0tUjfq1tzNf5b/DGdyhPfMqjsS28B10lO4xbsix3/VIIfk+skAWp8jEi79t3BD/7u/3HMIESHNEQ21Ord0URIX+UKnuLndgLaun19fe2nI9pSQXSGhx9Y4lofcHOtZZy+ZkT1a1zHpURMDDrkQ2/9WNQKIbxZJSC7g2HiietcN/u+5HhSw91IXzdEkGB6MS1J1YnTVPNj5K1T6eQCAQg0SCC5KtCgzG2KZFQA2hQeqSAAgYwENCGdO8I5yCXjudFByuOfOrQv2U0d+vjncZEJgQAEIHBCAjL76EsXMjfJNGocjHxKcjTR7EDGWy0G+eFcQwACEFhB4MuXL/G1PK2YaN1kRcqrH7l//37ShL46ceODSZ18SIe1g6bWDoyV20g0Tf38xVn5xqnlZ5RNDuvJ1PR220/ujyyeBhnFu5QgcoM/scHmqhRjR5oru13SwYazC/ajZIonjKsp/wN9LtC/0AzXPh75D0au9XpGPJGCBy2DZvDIop/aSuEm/nndTnwxkoqEZBAW/5Hur32dRPOLpSaU5KKAPhGZnWHc61jZJbceZRcpb4IoWrl4nkHRmmR1BpsqGuZk1RMIgaIEtvsMJHYWJc/X8bWWckWN6+XSU8+mLJZDfcIaT27OcxMhxdQrtwi+/MW1qXpsmhRnzfqSE6FFeRF5IKDeQMvYPg3xlyqfferuZzFca70qvtGxToc5Fkw7msaBLkStsUQXypvlCFe7WFSPSavBIrEt71f8W9WLsktGPlbzO+HIm6xBIkAAAichUMJCfRJ0QTHH040gAj8hAIEzENDyQ3xC6iBo6bemOSK5tKbjhOqfweFocAEBCEAAAlkIOKeidanJ0eTevXsaDnSMnVy61yXCUxCAAAQGAknXtPjx9oUwJo3AhfIdkmXtwOE91tqBE/sQF8EaaPbj2y3u1ItetPjJto65opU+ZtflVegCG2wusGewwWLDydVa+ksHTxhXp9qgnpz/Zh8ElbtlHHRCJiV0MdddOMcPbW6paWceS5vstcaPHDdE1hJ/60WgeiXLpRmB//hk/Oy1qa5jMiM/0OJr5Mdv7RpFK1eNnEHRmmS1scc+hE012VezSjjZNgiEwGoCWXwGYjuLLPuWFhloVhc1eZJTXg/p1XIe/UFqfFyDOsvBTYrWtXZNLPWuKh0Nk2qow9dI9Tkj/GbGtLeHCLV0TX9SLeVD5Jce1bBOkngL0WrWXpUe35wpJXXpnHMdH/8p3iyfRq7rRWfP+K9JFgGSazDtjNRNNT9G3izNj0QgAIGDEojrTgct1C5iJ+fLu0hFphCAQGUCxmmdeoylZ6ZsLEj3pxJu5MPjEIAABPogIO8TDTFJd+14YWWllCleh0ZdXFzIhVeW3nh87kIAAhAYE0iaW2XH3sV3bd+vdLJ2MG4qkyFNrR1MSthsoEZtd1KnhJRHdfYlUYvL3SJjo2USrUXn5JS22Upxgi3C4p7iYkzgDDbYZINPbt8dcyOkDwLxnuQ8njDBeDdZudI2s2/PUEYbp9uTom4PtAymW3JJ7jTI7vSyRdrSz/rHiq1oZr6qNilq0uFn8ql4YHJYKZFpXKTsd+PdY/bsOk7wDIrWZPWdwaaa7ArQMCfbBoEQWE3AqKHFfQZmdxZps7KvlExKqQE+u1VoMiPtCojri0kFaDJZAn0C1LhPw137W/a3qIN6U6QKaEG0zhYXJ/+pLnRCg8629C3L6v50BEKdbkq7xfzWMia/oxIsAnElTF1o5aV6nxVv1ri1rAvxG38yhUWRk6kpQnwDmyK0Y9Zpp/kx8lqaFnEgAIGOCUg91g5w6UjxuV7HBDYWTdykR+nkAqYYG0nyOAQ6IKCZrzsVJVIcTQz1aeVIhBK3WDMoQZU0IQABCDRIQEOMDB2/on/y2Jb6qtNn5HAcN1dqXJOlV97/fMKowbpGJAg0SyB5mr4k37IesaXgdRaq5iRctBywKPJcjn44awc+jV6vfbcVuT5nP89COkYSnVSLRS+aIse/YCZPmE+fPi1KMynkLhGwwW7EfiobLDacja2l18fxhHE1e3197a7nLgppm4u+i1Jn0U0DpYaYOQ5ZwpP7qdpxQclS3kgi0oX8LtpXvSJP+beSBwHHrTR+UvZrX+bJp0pkOplRuUAUrY1sT6VozbHq3qZ6hq5grnIJh0B9Arl8BmZ3Flm+zllIIZ6kGVcm5CVssShNpkzgQIAaj7cEqTJ47MUR7XtX5gydZ+nLoCZd02UqOXNLrp34wme/TnbXFiNIdqmUIG9WRqp1LERzAidzz74eOSeJPXz35sfIa68sYkIAAr0SkL1VCpt2OEf9D7k5TUDcpAMzSen17aBcEFhEwDLflPabXD5clKklsox1/sb+yUf2Pb59UiQCIQABCECgEAH55kp91fFbcjjWliFtNJJHb8SmpIVnmXyHWUMhkUgWAhDoiUByHUSFffbsWU9FNpYl0tMaU9gSLZk7awdb8LbwrCxU/lEXloWPpWJb/IZXnPCoDkHT5LHXskJUCrnjdGN2wwY7bV21hZ7HBosNZ2nXdJ74eMIMda1xIekbrZgWO+2KxqPZtP3rLnEHyxW5Tz5i0b0nH7QHJvdTNahG2ku3KGZw4L7sKose11iWtNKXqNDkK1OnrS5itSIyipZNpZqOdR5Fa0XT8h85rk0VDdOvR64hUIGARRe1+AzM7iwKlJLJItUc4JN5JdWRySIQ6AhQ4w7F5MUKc+RkOgSWIKCl6GBjjAzB2Q/Eikgun874lFXd8b6HWlm6UJlCImUsdIs3KyNYtbHx+sdc+nbD01wKQXhydVDxNScMntr35+7Nj5F33wZA7hCAAAQgAAEIQKAPApr8Jr2sNFPQZ+LqT0uTxjpNTOpL1Ue9UwoIQAACHRDQECCPXtmL4l8MkPuL1sP0/SJOl+ug0ikCBMoR0H7FpLfc7gbhcsWPp8zaQZzP+O5pm8oYhSXk9evXfrQS+/c0n/WzmLxOroROPiXHXCkY+jaRthLd3NxIJ1FeCqm5yjwpGIEQqE8AG0595ofIEU8YV02WrbNSIcqZOu0bP+wxXelWXFj8Vlcku+gRnVeyKP5xI/uOJSs0VX8T+CQEeftk31Bt8UCTqWdSHgIhAIE4gQPZVNEw41XJXQjkJZDRZ2B6Z1FybqDyyCkhu1YRwZT0gbZYlCLpn/wWNZ5sAOvMkclkibCdgGy+vs168JdaekLDRjF8ASaT2r39SKdMbvywmEImS7clcHcyW4Rv8Fm7+cYe01hMy6ampL+jMa9c0fZtfoy8ueqRdCAAAQhAAAIQgMCZCWh9LjkhFZ9dthUp3+Sawb46+ZlbDmWHAAQg0BQBuSDLHyi+BqQxRccVy5zSlOQIAwEItEMgeZq+RM1uFW+n+ElJ7GW3x0xmOkRg7cAI6rjR/K/jFnJlTu4b3OgOK69W+d+8evVKOolOnT9uXSA5BLYQwIazhV7HzyYNj7sb9+p4wuhEjOTeDDWDojQ0SMVnzUM71FhcYSyrc1yURY3s+O1zRVPz8z1tVqjr/sYkl6x/UUKFSw4rlvbsC8k1BCAwJtC+TTXZFRQdOsfECIFAxwTy+gxM7yxKqhTiW/mtTu5iSnZDHbeJ7UWjxpMM2SifRFQ/go6M0pTYn8DLcCx/qQrzZL+wHz588Gdx/i13XbnDdPn6F8lZmUjW/6QMb5ZfR9uvdaCaJRGZYLIft5b8FLUES74pFuEzxtm3+THyZqxKkoIABCAAAQhAAAKnJWBZR9Q0OWlVKwQwaaxrYbJcqOwkCwEIQAACiwjIG0xLX8mTd/Xhetlz+HjRIrZEhsAZCKgDSW48EIczK5+sHSx6EfZdO1gk6u6RtUj6zz//ODFKuKUqcaaWjjAXEChHgBetHNvjpownjKs7y8q+IpfWNvWexg8UlgB1zuN48OCBg7Pjha+E7ChG6ax9pzjltfSgbc2Vko46JVS45LBiWdoozZb0IdABgcZtqsmuoPTQ2UEVUwQIGAlYBla7z8DEziJ5llvMr/XVxLhbvEVmI+KzRaPGkzXOGJZEVD+C2q16If/FVxdh7/syCmwxIsSn9xmFiSRl6bSDGWkktSy3eLOyYPQTkb/gmzdv/JDJ66TiPvlUPFBzlXgE3W3KsrNv82PkTbYWIkAAAhCAAAQgAAEIJAnoNLLkomD90zec2HL7ToqHx57DxQUEIAABCIiAHNeSFpvBlUqeMRCDAAQg4Ai8fPnSXc9daAnJYsSee/zo4awd2GswORLZkzpDTP+DRVoMLXT4Y3JqSa2dobFRxqIEsOEUxXvcxPGEcXVnRFH6dCdps3IzmNwxrrNl5Shye3vrZC56wchbFG+QuK9uJQ9kCZ7VT//x8V2FqDZLTJSSXkm0osnqIBAC6wi0aVNFw1xXmzwFgRUEsvsMTOwsMnqW13eUT7rFs5i0oknpEWo8yS2+qy35OBGyE9DLrg7BtyNryqHAErOduPDSgZLTIaVQyJIely24a2nGFoNIkOyWnxaRtqR/zmelKERMA7IolfMsPNbXqPdtfoy853w9KTUEIAABCEAAAhDISEDrBMkZXDnl31KQ5GR5X53cUgTiQAACEIBAfQJyhEquPenwGhmHNRTWF48cIQCBNglYzK3JVeY2i5ZRKtYOjDCZpxhBDdH8IyAnHZ0XpTYZ2eIBgmfqJDoCIWAngA3Hzuo8MfGEcXWtkchygmo1FeLVq1e/fv369OmTthJpg73+ywis+pKy52QufVGtsPGC/PjxIx6hj7u+umX5HEFQ6uQiQokPFln0txb86AJW/ITAoQk0aFNFwzx0i0L4AxEo4TMwsbMo4pHsw6qvJiZdlqUr+xJybSRAjSdBJdcykykQISMBdYVaAfKn7jqVodrZG0FBLK9Psu8K0iz009KMtVnLMsHLJaFFpFx5nSodff5YNhRZkTRSD81P/7WsIqOSLErMz4fGsG/zs3QdkhNd61RvLoWFAAQgAAEIQAACdgI6nDK5iLjvtiKVJblmgO+XvcaJCQEIQOBUBOQgZSmvhkI2F1lAEQcC3RN4+/atpYwon6LE2oGlqey7dmCRsKk4/imQyVnqOsmTU0tVWf2jJ9eVhacg0CyB5IvGMNps3ZUTzLKcfRJPmOTGjKEWKu9j16fgtZXo+fPn+l/fA6T015nKNezDpayFAF9m6fP+z+S1XOl857rJ+EvTnEwkCGRYCYDwEwJ1CLRmU6UrqFPv5HJyAoV8BiZ2Fvl7nSPQ66uJSUNeUhmKFOfMt6jxZO1XngEm5TlzBB2/ERimta1oxyVky0l4l5eXLVSZUQyLhShXcXizcpEcp6NFFFmRtE9MW4l0Yo3+y2RQ85SasUgKaerMmH2bHyPvZAshEAIQgAAEIAABCEDASODhw4fxmLtvK5J4rBnE64i7EIAABCAwR0BrT8YTc2Uo3uvAqTnhCYcABOoTsCzTSKr6pzjVR2HJkbWDJKV91w6S4rUWQau0g0gauwtt70meLcuGh9ZaBfIckQA2nCPWWmmZLSqW0QWltKhGMVZ7whgfPI+22ciOstLtqpH0ZSFxTUuHCy+VKrkvzulyS1OOx2dYifPhLgQKEWjNpkpXUKiiSRYCPoFCPgPhziLjMswuamJyMtCUy7JfeS1fU+OW2knuarMkQpztBHRSwosXL/x0NIPacVuRJEnqQIrTSPsxGvQtJfKrYMt1I2S2FIFnj0tgx+bHyHvcZoPkEIAABCAAAQhAoAUCOjLAPxY6EEkmuxa2Fel0g4iQg8w6WTMQnp8QgAAEIACBgYDdXUYrZ8EJvjCEAATORsC4qJFcZT4bN8o7R2DHtYM5kVoO1yqtPDT0Z/x62IqyJE9qY2fRCqo8AgGfADYcnwbXjoBFxWpk0CzqCaMXxHjK+Xk2JzdS766tdn+hA4UHdUuHCy8tbHKLoPFgl6X5JjsQ9LelSIkPASOBdmyqaJjGKiMaBLYQKOcz8J9ArOTQPsTfRU1MZpp0WQgKy08RoMaTzUBOOcaJaDIpIqwmIG1D84qx7VghurVXBWn+ZinRLlsxJwWTJEmrxxjyZFLbA3mztjMkhdUE9m1+jLyrK44H5whcXFzM3SL80AT00blDy4/wEMhIgI4uI0ySOnrvqg/5Rg4alKIrbfP+/fu7V3RS6XVHLe4uagUBdLiA5tqt2S3H8ihk90/dBtUha7DMQS006UCw1T8Z0Vaj48ExgaOPaOMS+SGy997c3Lx+/doPnLvWl4uMdtq5FAiHAASOS8D++u+1kHRctueUfN+1g4MyL/pyWdzR8Ew9aMtB7HYIYMNppy7akcSoYmncbERmSVLIEyb5gjgCRQdElwsX5ySwrnUlN37rxSlx+JelA+nJ3nvONkmpmyWg7qIRm2pyAD3VKqEaDAuFq9+a/hYKV6MIHizqMxDuLDL6lO9ysFNyTpKcJwRk+SkC1HiyGSS3tCVTIMJGAjp1UmdPjl1ehmR1gsJeny1K6kCDhLt0mJPMJYmln5QqU2L2GIjEmxUA4WdNAvs2P0bemnVNXhCAAAQgAAEIQKAnApr8Bh/y9UsnLffTp0937971A/e6Ts6XT+L7NXdOyl71ksw3sm8t+Wy5CGotxk+/lpOBlCEAgfoEtDBm3FkkS4s2RiY9ZuoXgRwhAIEKBJJq5yDDvgbhChzIIhcBmkoukrnSSb7jqrJ1vra5JCQdCHRAIPmincSG00FVZixCslUMeZ3BE8aI4lQqRDv1nrHNd5lU0tLLB4u6rHcKBYFGbKrJAfQ8GiYLhVneShYKA4ylfQbCnUVzvvuBWMlNPkH8Oj/18cc6GfWUCzXeU212WRYdZqCBIbIfRh9vVUf5+PHj+sVP6kCDSO10mEZJtBhfYWdR/foix40EhpPhNNTqffQHXPd6uouNGXX/OCNv91VMASEAAQhAAAIQgEAJApod65sMcynrcC9NUdtxqErOl0+yZqDlW+PJAnM1S7gIqDlpw0Br31OiaiAAgQoEHj16JNuvJSP1txpZdjERW8QjDgQgUI7A58+fLYmfytfTAiRvHNYO8vIkNZ8AU0ufBtcQKESAF60Q2EMnm2wVQ+mM/icVUBglWeEJg7ZZofrIogQBHeGdtEuzs6gEedKEQAsEWrCpJnWJk6wSqj2wUJjlpVCLYqHQkazgM7ByZ5GcYrW70Qla58L3Y57MEZ/mSSzxQKN/85lrnOMW4k2o6F1tGYo4TrmsFefbt2/1D2Y2vj7tNCGjJMZyOf7rLozCrEucp7YQkPIhA5magf5kaxi2Em1JsMFn921+AmthomjoWhZQxIEABCAAAQhAAAJnIDCcaDVXUtnfm/qiy+BZOCftEH6S8yyMzgdxVtwVgeRCOJQgAIEuCcjqa9xZpOLLIYadRV02AwoFgTgBo5JgdDaN58Vd1g5oA/UJvH//Pp7pedzR4hy4C4HVBLDhrEbX94PG5ex919z9KjBKYiyXn7LxEbRNH1q1a9xEI6iT5hQdvlDIy47tBJF64RYE6hDY3aaKhulXNAuFPo0t10Yb4JYsDvFsHZ+Bf+0s0n5lIxpVUoP1hKZurD4XjRp3KCIXtKsInKK35FL/4sULYxZSibSkYYycK5rRiJAru2rp1FFoeLOqVaglI+3iU71rht/g4G6Rf2mcHZsfI+/SyiI+BCAAAQhAAAIQgIBMhA8ePJhbKNXZY9Lnm6KUXDvUF5aaEricMEa3hnICdJMy3xnopiopCAQWEVi0U0gDJccWLsJLZAj0QcC4TIMusbq6WTtYjY4HtxPQesrcRNglzs4ih4ILCKwjgA1nHbfunzKqWIfjsMITJjkSDRDQNg/XGLoXWJ/IiJex0AeLLJ579+/fj8vGXQhAYCOB3W2qaJh+DbJQ6NPYco26JXrVfAZ+86vKqBD7jzR1TdNZWh3UuIUYnbuFUvY4z549s28rUu7aDlH54x7qprOXunSCxt0UdexEvFmlqzuZvtqw/C10UvjFxYX25r1+/fok24pEZsfmx8ibbJlEgAAEIAABCEAAAhAICMhTam6adnNz09q2IgmfXDM4j+9XoQXaoIWc4ad20J2hmJQRAhAYE1j0+i+yJ4/zIgQCEDgcAfspTocr2r4Cs3awL39ydwSSU0s5h9y5c8fF5wICEFhBIPminceGs4Jer4/gCeNqFm3ToeDiWATUdOcWFFxBChmuGVYcYS4gsC+BfW2qdAV+7Rfqb/0sTnK9qFX3yqSaz8C/dhb9+PHjuEB13OnLly+PK/8uklPjFuzGzRiWpIhjJKCtDsHxCZYhVivHlsMPjDIkoyWnYS6FwzWhOjsfDofFVWgHF7e3tzqfQLtrrq+vk9q8K69WaKSiyXNRo+379+91os+3b980jujv1//+DlSnO4oqXA7p4S7QtQ5XZQgMAQhAAAIQgEAHBDRBnjsC4M2bN5WP2DDyTM4yzuOVovMXNXXSTIrjkIyNJ4g2zEM197x7925wi58QgMBJCCwaMmTVbHNkPEllUUwI1CdgX8vY8aip+li25MjawY5rB1sqrtdnmVr2WrOUqykCvGhNVUcjwuAJ4yoCbdOh4OJYBD5+/BgXWMaWQtuzGVbi5LkLgWoE9rWp0hX4Fc1CoU9jxTULhQ5aTZ+B/7hcF13Id0FfFFn0CJEPTYAaP3T1HUh4HX/y4MGDwFShPQzaBSFrvr6pEi+LvrtS7dSQQ28PiGPkbscE9JEivUfBKxYpr2Ya8oHTW8n3iCOUCt1i5C0Etstktbmvy3JRKAhAAAKOAB2dQ8HF2QjI+DZnfx9myg0C0bw+OeOQ6bNByQuJpMlUg9+VUmElWLBpTdb5akaVQrTbT5YRrf06QsLWCMgqtUgkHYjz/PnzRY8QGQIQOC4Blmky1h1rBxlhklQuAnPTYZf+Im859xQXEICAI4ANx6HgwieAiuVogMKh4OJYBLR2EBfYcrp3PIW5u+hvc2QIh0BlAjvaVNEwx3XNQuGYCSFLCVT2GfjXziL7bvulpSJ+mwSo8Tbr5bRS6YtDMgH7zVK7iTTrGLY06LxJXQdeLwEreS+pD9X6RxDOz6UEpOQVOqBiqSTEz0VArmz6rlfSw0/Z6b3TJj2ZEoZXL5cApDMQ8Ls4mEAAAhCAAAQgAAEIQCBCQI7Rwed8XeRPnz41uzknuXaoL2G6gnABAQhAAAIQiBNY+s03GV5kZMaoFafKXQickAAfoolUOmsHETjc2pGATj1Irqews2jHCiLrPghgw+mjHinFIgKLPGGSI5HLGm3ToeBidwJSouKedZJQp3uXkFMGmWSyWGySiIgAgSwEdrSpomFmqUESgYBPoL7PwG9+9vZru/ZsT5OYLROgxluunT5kk1ah3dJ+S5OK8/nzZ39SkTxWQSjkd1XnMGBf1D6qwC8Fh6/4NI5+fXt7e/fuXW0WSm4rkoef3jJZ07Q9z3/1jk7goPL33ckctFIQGwIQgAAEIAABCFQjMBwZPs5Oq9Tfvn1rdluRBE6uGeD7Na5WQiAAAQhAYI6ADj9a6qFlsSHPZUc4BCBwLAJYUDfWF2sHGwHyeFECyaml1pE5JLFoFZD4GQgkXzRsOGdoBuMy9q1i4QkzrnFCOiPw8ePHeInK9e0MK3Hy3IVATQI72lTpCmpWNHmdgcAuPgP/2lm0dIXmDLXSdxmp8b7r91ilC45M0A4HbSvSdgi/FPppWRjWt1a0NcJ/kOulBC4vL5c+QvwGCehF0FkjDx8+TO4pku1Ab5xOECl0NkmDcPYSiZF3L/LkCwEIQAACEIAABA5EQOdlXF9fjwUeDuAIZsrjaPuGsGawL39yhwAEINAfAR1HtahQyZFor0e3EgAAIABJREFUUWpEhgAEINAlAdYOuqzWzgqVHNDLOcV2RpLiQCBCgBctAodbvRJY5AljX9nveztWr42h13Il3eoePXpUqOwMK4XAkiwE1hHYy6ZKV7CuvngKApME9vIZ+NfOokUK9GQxCDwWAWr8WPV1Hmk1jdEOh8mDprTtITnJ0aRdn2cpjatvI8Ik/NJIST8vAR03KL/D5HkkasmyLCgyHynKy38uNUbeOTKEQwACEIAABCAAAQgMBDQdnpzSTh7A0Ro0eSgmzzVo+YNLrfFEHghAAAIQEAEZuBZx0AlWHDu1iBiRIXBcAn0v05SrF9YOyrEl5YwEcEfLCJOkIDBJABvOJBYCRaBvFQtPGBp53wTUtwfneo/LW257NvrbmDYhENiRwC42VTTMHWucrPsjsKPPwL92FtmnB3wetI9WSI33UY+dleLm5kZbLSOF0t1k09V05dWrV5FEtt864vYADkrZXu9HSUHtX58qSta49ulJp+c7RTWrNdl9OWHQtRwKLiAAAQhAAAIQgMB5CHz//n3yFDGt9s0dwNEUnOTaofZHNSUwwkAAAhCAQPsE7LYUV5bkeORicgEBCByawBGXaXYHztrB7lWAABYCmhonV7jKOcVaJCQOBDogkNSZseF0UMvrinBEFSs5apRGwcr+OsI8lZ1A8oNF2mlw9+7d7PkqQa1fJJPlvOMkIiJAICOBXWyqaJgZa5CkTk5gX5+Bf+0ssk8PCinlJ28K9YtPjddnTo5xAprkWHYEJbUQ5fLixQt1r/HsttxdoX5tyY5nIWAn8OzZM7X/ZPw3b97Ed/ElUyDCCgKMvCug8QgEIAABCEAAAhA4CQFt+5/cVvT06VMdK34ICMnZOr5fh6hHhIQABCDgCMi+qjFIFiQ5iGiccuE1L+y2FCfV58+f3TUXEIBAxwTsyzT4eg7NgLWDjl+HzoqWnFrKKZaPTnRW6RSnPoHki4YNp36lNJKjXcVqROByYoCiHFtSLkTg48eP8ZR1+nA8wuq7DCur0fFglwROa1OlK+iyPVOo+gR29xn4184i2V+MajEW2PptpUSO1HgJqqS5joA6H634Gr+domMMXr58mcxI32xJxlkdwX6KQzsdplGSpV/DXM2QB0sQ0Ev07t27ZMqfPn3SImIyGhGyE2DkzY6UBCEAAQhAAAIQgEAfBAYT4fgoH33X9+3bt0cpI2sGR6kp5IQABCAQJ6DFbxmOLi4u7t27JxPrkydPtPdVO3xkla1/To1x0cov0d9//+3/5BoCEOiVgH2ZplcCi8rF2sEiXETel0DSKZYND/tWELn3QQAbTh/1WKIUdhXL6H9SQsggTaMkSz1h7CiYhAY1ws+9CCT7dll4CsmWzBr9rRB5km2KADZVuoKmGiTCHJRACz4D/9pZJI5GNRqd+KBtbiw2NT5mQsguBLStaNFnT58/f578ALd6KkUrVxzjqvbYM6ycSPGUjZIkwcZz4a6dgPQANXv3p5/2ZydjyucjudyiB7Wt6OrqajIFAisQYOStAJksIAABCEAAAhCAwOEIaF1tbG3Th0Yt3/VtpLCa0YyLEMjGTCQAwk8IQAACDRKQQVUbiiZPrvn69at8UORcpWXyBiV3IhmtoC4+FxCAwHEJHG6ZZi/UrB3sRZ581xHAHW0dN56CgJ0ANhw7q3PGPJyKZZwDrvCEMa7sGwU4Z3Oi1NUI6HPT8bz0ass9KR5n9V30t9XoeLAbAthU0TC7acwUZF8CLfgM/CdAoJPntDgUBI5/ohOPmRw0hBo/aMX1J7b9tA9X9vfv32uR2/2cvHj9+rW62kKuS3p9klMjSZX0rJqUvERgoZNaSoh6njQtY66Rhg4yn/T5CB6Xb2KhNyLIiJ9zBBh558gQDgEInJPA7e2tRsN29KUD1YLWwDSmlFsDOBAKRIVABwSkoo+nBlLdS39oVOnrmI8B4IsXL4yfEZ4Dnpwgr1i8n8uLcAhAAAIQKERAY0Hy2Bpp77LKfvv2bYVFd4XY+lbS0qeMVtClyRIfAhBokIBxmebk3QJrBw02XUSKEEg6xepZzryPAJy8hQ12EoslsFcbLDYcS+2fOY5RxWpnZceo7Bm3CflVr0csxbTE8ZPlGgIlCCT79nIfLLLobx0vaKJorW7PPSla2FTVDJK9EKuEq18WHjwPgUZ8BsKdRca316iUn6c6j1tSavy4dYfkWrrW5qLkzEcRNI2/c+dOdmJGu0M7HaZxU6jsRNlZkWBpApqoX19fJ3N5+vRpad/EpAxEYOSlDUAAAhAYCOjQGjkBjD3p4bOIgBjKYL3oESJDAAKtEZCKPra2a7a7cZ+PpZjKxc0TjWeRRpIdlyKInJy/B/H5CQEIQAAClQnoQ3nJbUVOJJkQpdK7n+Uuto9Q5WQjZQhAYHcCxmWaM/t6snaweytFgKUEklNLvfglln2XynmU+Nhgs9RUfzbY5IuGDSdLyzluIkYV6wyeMFrZT74vqugza5vHbef9Se4OEZsrmtFTZe7xSHjyNel1WziKVqRV2G91oGhhUx2qO9kVoGHa3wtinpNAOz4DvwUVYBzIndtB8Dg/D0eAGj9clSGwT0COVo8ePfJDxtfqr7SbYhy+PeRYr499pd9Yru0ASSEjAYvyLT8MnU2YMVOSWkfA+Iqha63Dy1MQgMCBCOhTe2wr2l5fstAxvm/HSAoQ2JHA8+fPx58erbOtSJNEX+fcfsZEcs3AqAnvWB1kDQEIQODMBDQu6Pt1dgIaRDSK2eOvjumPVsZEVnzmyJgy0SAAgdYIGDXMM/t6snbQWqNFniQBppZJRIsiYINdhGsucn82WF60ubomfCBgVLFWTNZKEC7qCWNEoXLZxSgBgTQhIAI79u07Zr1v1aNoZeF/dEULm6prBqftChwBLiCwhUBTPgPhziJ9A8R4Atz379+3UODZRghQ441UBGKsJvDhw4fkiSk6a7OEw6XRiNDISS3GlTMO+lrdFHd8UM3bUr9yT9xRSLJ2BBh5HQouIACBkxNIHp11cj724rNBy86KmBBojYA0+devXwdSffr0qcLXipRp0A9vPPJZayfJWcn9+/eDwvITAhCAAATaIbDCcDTeHNtIcYyLXI1IixgQgMAWAsZlmkbcXreUdN2zrB2s48ZT+xLY1x2tP7/wYO6/b+UeOveebLDYcA7dFOsIb1SxzuAJc3V1ZWROf2sERbRCBOTHm5z1yFOlUO776m+FCmVJlhffQskS59CKFjbVoYrRMC1NnTgQmCPQms9AuLNIchtnCIfu0Oeq55zh1Pg5672nUltUtOvr6+z7IeV3ZflWrCZvLZihkz5eQ5Mwdgg9tZ8OymI5UFZt1W726oBJ40UwvmjoWo3XI+JBAAIbCXCO+EaA7vHkNnsXkwsIQKApAjomQxPVQCRtK6qmt/vapmVuG4ga/Ky5dijr6sX//upswQpKyk8IQAACvRLQ2UxLiyaz5+3t7dKnlsZf4azGXGMpZOJD4LgEtExjnBS3sExTnzNrB/WZk+NGAl++fEmmsH0CO5mFtBpNNKVFlHO6ncy3dCB6US7CxuEmV3ZF08GGUxRvH4njCePXo3Hc8W2t/uNcQ6AOgWTfbmzJK6S16G+9HjqGorWiwUw+cmhFC5vqUKfJXsjoKTfZQoJAVgkDIPw8OoEGfQYmdhY9ffrUAppNtxZKh4hDjR+imhAyQkAzkJcvX0YiDLeePHmSjLM0glHpMe7qWZr7ovjGTvvRo0eLkiXy7gSkLiePHpGQlhXE3csiAbRyozWb4a9jN0FG3hYaGzJAAAK7EzB2hrvL2b4A6G/t1xESQmBMQItt4ylqzW1FEsmfJG5ftqm2ZiCXUDe7WbFgM64LQiAAAQhAYCDgjwt2JhXMnhbDVyDw9nEtSJCfEIBAywSMk+IK/VVrlFg7aK1GkMdCIDm11JcJtYRkSWppHDfTVHdhcZBdmv5e8bHB5iJvHG5yZVc0neSLZnSBSAqJDSeJqOUIxmbQgoplnMyufovHVtzJijOKMfksgRDYTiC5t834Uq+QpNqwskK20o+gaOUivLqLziXAlnTW9f8VBtDKNtVqXQEa5pbmyrMNEmjTZ2BiZ5HORpVFJkkwqZEkUyBCIwSo8UYqAjG2EHj+/HnyfAX1Woq2JZfxs8ZJwjolcpzdlhBLp63Ov9rx2FvKwrM+gXfv3vk/564r7NJZMScZS6tENH1yf+MIfYQw8vZRj5QCAhDYSECbw6UjyVCI2986kuImet++fSvkTrFOKp6CAAQsBPRB3QcPHgQx1SVWno5J63YyjOVxt4wX1dYMdLCIm3owghhrh2gQgAAELARc72qJ7OL4o4kLzHux4ptFSUNxXglJDQIQ2JeAcZkmqa/uW4oSubN2UIIqaZYmkHxVCznFap7uL6T2NNnEBrux0XZpg632omHD2dj89n3cqGKdwRPGiCL5Zu1boeTePYGkfWb7EsAcw2TjL6S/zclTMxxFayPtPhQtbKpDM6jWFaBhbnzveLwpAs36DPxnEpPU4tevX0/ecoHJvsDFLH0huBJGnxes4DZduix7pU+N70WefDMSUD8gjTOurqln04Ei0uxz5Ss/Ti1U+7bmyZSTESafyhtosekYbSJ5BSO1LQSCpY65pA59usNcoY4ezsh79BpEfghAIAsBaWX6sG+WpEgEAhCAwFEI6DCtYA1PRzxoPptxompE4U9UN3pgq1DJlctcBfQtlsxhjXVNNAhAAALlCGhdplziQ8rJIWYsQDDUjiMQAgEI9ERAyzRaG0r2FZYlkp6wsHbQU22eqixJF5RCnqn+TFOT9Dt37vSEHRtsT7W5vSzYcLYzPEkKeMK4itagYHEKkquSjpzPZQJ1ua+4kB7IgXQruB39keSEqJASJW576W+NVBmKViMVcTgxOrOpomEergUicAsEWvYZmPhmkZAZF+Zvb29b4KtVouvra+0WyP41khZKV0cGarwOZ3IpSkDzecsBbMZPFdtFtbw+yXmUPbt1MTUOxfdcDclayrJOAJ4qRMDYtMrZCAqV6wzJGl83dK0zNAbKCAEIQAACEIDAeQgMJkJ/drbXtiItMPvY5Yvp/1x6nXTTzDUlefXqlS+bUan2H+EaAhCAAATyEtg4gliESTrHBIlIpM68gYMC8hMCEBgTsKiF/r76cQr9hbB20F+dnqFElgWRXLPLgOf79+9dSPalZJcyFxBogQA2nBZq4SgyWFQso8pRrsh1PGFevHhhKcLuNCSk9hTdu3fv4uLi7du3FpmJ0w2BpPGkkKlEG+riDLUC0sKOu7iQ3IVAfQKd2VTRMOs3IXI8OoHGfQamdxZJ0bR836AFnVhHXDuHjBbkOWh7pcYPWnGIHRDQh8uS1g3Npp49exY8uOWnUtNEKJ6CMtVgEI9T9K6le5QtnpNL/FqocDzAjx8//BxXzOSNq6EVVkH2beE+xqNcM/IepaaQEwIQgAAEIAABCGQkoGmXv8KnuaSs7busqwWTxI2TwSC1MbFcvl8vX750iWv6v2IO5R7nAgIQgAAEAgJJC2cQf/i58at3k2kGgf7QGdya/GlZ25p8kEAIQOC4BCxHT6ozCXbXH7e8FslZO7BQIk5rBJJTS6krG2evk0X2HU4UIbnWPJkIgRA4CoHki4YN5yhVWUFOPGEcZHkiWabM/j5V92zNC53K5GbQlnOZa8pGXvsSKLeHodqwsi9AcodAhIBlgBg/3plNtVpXwCrhuC0RclACjfsMTO8sEmvLhvsW1FBfhnJq0EEb3yKxqfFFuIjcLAEdvJHsCtRvyEacsQi+1jKXbFKFmnswS7jFhGEpRRZhjpJIUvUP9gWtKJfbGbvi2eERY7uq4G+XPH5gdRk7fpCRt+PKpWgQgAAEIAABCEBgTODq6sp379OMQ1p0CaeocdbjkI8fP7rA5CTaxZy78Ms1GSeLV4rm+/4c6ubmZjIvAiEAAQhAYB2BFcOBHik9kBnPn/aLXOGEHT87riEAgUYIWJRDozm9kRJtFMNYWNYONnLmcRHQYK1VV7ky68/y0aEItGS7ffDgQeTx1bcCh5Ndjv9YLTwPQmApAWw4S4mdPL7FhyTZexdlWM0TxrKyr/dr363swYhWlDyJH4vACpuPsYDJHiDL0oBRGKJBYBcCK96v/myqaJi7tD0yPS6B9n0GZncWyWKSHNq1nL/RPLSxaqWR+wpKUuCN2fX9ODXed/2eqnQW24GOm8r4iRXLYS3+HL5+dfhOY5O5q//EUB6QSX6zyPdpC55d8TO5kWkyTcvupnUpT2YXCUxOEiLPnvYWI+9pq56CQwACEIAABCBwQgKaNvomrH23FYm/L8z2o9H81CYrN8t88/Xr1y5xTepL+7K7vLiAAAQgcBICK5ZXLE5mG+ktPctGC/NZBp2NYvN4BwS0/ugc5XWxr4NgBzwrFMHi65lcKKkgZ7UsWDuohvrMGX358kXDrlbTtK1X76D+Hj58qO1qls+Ijblp3Ta50rR99jqZrz+ltWxTHCdCCAQORMBv8JNiZ1GnseFMsj1iIJ4wrtY0uln8Lnb0C5IDp/tgkcTm0A1Xd2e4SPq/WVrvOlDJYWWFuWmdJDwFgb0IrGjk/dlUk10BGuZe7ZN8GyRwCJ+B2Z1FAvrmzZsk1h11YskW5I5anKyveARqPM6Hu0chIF0k+Z167QnJ22MkdT6pUMm5XCHCOtc5mbLl9U8m0lmEclNrB8pf20tuZHJP+ReW3U0rTkfwszBeL/XzMCbbfTTLqxdoO5WZBLnn7Tkrl4XsIAABCEAAAhCAwF4EtPDsq1VS0bXKu+PGmOCcoI1ThqSjbRbfL01s/aXx5Bx8r7omXwhAAALHJbD0IwBaNX/8+HHp8iaXpQMBkmbhID4/ITAmoH1E0tPu3bsnO9jgKK8L/dRZkoESNX6WkB0JaDNDUkVUl5LUXQsVoX6+rB0UqkqSdQTkCiPlYbwXSG1POwrUZ7qYxgvLwZFL1RVL1urqXTTNjlUu95MLCPRHIDkeYcPpr9K3l8iiYp3EEyaJQrR9I/B2+ItSCLKuMGFfJB6RixJIfol0nT9SUmbtM4/HkdvVjusgcdm4C4FcBJZOUvqzqaJh5mpLpHMGAkfxGYjtLNLQnjyURcc7JbuGQvWtmYl/0MWjR4+SelIhSbpJlhrvpiopiKb0yW0hWkN69epVLlYyNCcNbcFMPlfWyXSS+aqrZy43xpj0rvPd2saPW0L8FZdkdpYEd4yz1M9jR1GbypqRt6nqQBgIQAACEIAABCBQgoC2xPj2K2n+2pa/rwkrmCQuXfYIKPnzmuDW8HPFgW1BOrIB+s5e8hrfF2AgHj8hAAEI9EFgUXetyHW2WCy1OLGzqI/WuGMp5H6nfUSThl+1Rn2LI+Oawo7F7DVry0HygSZcDcVe+VYrYCSjpT15JClutUNAvWW8VaveLece+iWyfFUsuRTrJ2i5ljusXxCLy7glWeJAoFkC2HCarZqWBcMTxtWOBYV22C4dAV36Wy5kPvVHUrlQbkmNZ/sjkPSgW1fk5M7wRbamdTLwFAR2J7ConXdpU0XD3L0RIsBRCBzIZyC2s0i4ZSJP+jpfX1/vUjGBZcf3MNhFnj4ypcb7qEdKIR8j3xA8B0T9Rsa9kckpU9BrzUmVN1w28bgCpwkkq6GTzC3edRtP3/G/85N9OcQVynI2oYu87kKuJBVyWSdb+08x8rZfR0gIAQhAAAIQgAAEVhPQmfe+3ayFbUWaBfvLzCraxsmI/y3WSVCWudXkgy5Qk3c349AcdpfJtROGCwhAAAK9EpBB1bgQrn64zrYiWd7ihs2gLnR8EltPAyb8XERAjvKBmjR+XGqJtq+MwwlphEByYSgZoURB1Jvtkm+yLE7HTsZcHYG1g9XoWn5QixrJ3lLy+0dsJIuj18SyCS37cfu+h4km7HzeIVlTRDg6AWw4R6/BveTHE8aRtyh1/uDiHix9EQi2iwyly0j6cQKF9g7FMw0a3jiy0dA0fpAQCByIADZVNMwDNVdE3ZHAsXwGEjuLxDE5Q5CVJ/lxw+z1IeuSb43Sbvv79+9nz+WcCVLj56z3/kot469liqJTBnOVXd8eibs3aZGm/vEkyXM6LZb6XIiOlU5yY62KM3l6pb2Y/uPrnO0qCGkpTtJeYElkiOPPN7IvEdnFqByTkbcycLKDAAQgAAEIQAACdQjIi05n3ru8tIFnr68VaTeRbHcyWcoRdjz12PgNW39e4wrrX2zcuRScIa3ZB17jPl6uIQABCGQkEDEkykNFtlYZP2W6qbatImkw8cvO8Uk+Da5XEJDp3uIor5S1Oim1akUWPFKBgBaG4ge0a5mmWifmyivPTsseHt827p5dfcHawWp0PBgnICcNo7NycqroZxRfYHUx804GNWf3F0nfvHnjMuICAr0SSL6Y2HB6rfqN5cITxgGUa6KOtHA/Jy+k+FU+2zcYnTV5x4Vysmr6Dhyb/f3yWuYjfnzLtSZWyWQtbnuWvIgDgcYJnNymiobZePtEvBYIHM5n4D9JalI3ZcqJW4jkJ5Hxux9JkRTB98zQz4w+zZbc+45Djfddv6cqnUzA9+7dixdZyo2WmnItBGriJBu0b4YOctdh1eq+8hq+gyz8nypX/FxPde/YFHxi/rWqScbTOEDV9RaAfuLrDLV6Kqmgq1Aaozc6C/pkguvxkedBhEU/fdPDLqeqLJI2V2RG3lwkSQcCEIAABCAAAQi0Q0B68vgki8CclVda54nolGqFuOu5vCweh3PPDuHJEwGSEeLp+0syWonkDOk4Lu5CAAIQ2EJAfazGBd/WJOOMflYzZgbCL1r3MXokB1nwEwKOQHwZ1EUbLqSfoJMETNr5qWURGcP9riyQTXvDVN3Veja5DizqzQJpV/9k7WA1Oh6MEyg04O7ymvhfGNamxKurq3jZuQuBDggkTTTJCHEI2HDifA59F08YV33aNSQvEd/Tw91yF9I2NbKU89BwGQ0X/qunkEKDdZApP1sjELfzu7WDXGJr+cP/JMBksrIpVXsLJgUgEALVCJzcpppUIJMR4jXlD3OsEsZZcbdNAkf0GUjvLBJrzRB0qGrksC7ZZ589e1btWxzKyHfc13kAee2/SXUqGSFXA01mlIywTpJT1XjSyWYdQ54KCCQ56xSNvC+yBNAURbpF0hitzk29ijqxQOZ1P3WUpo6CiKxayZNMK0nrEl/0lJD6qtX4WSlbetnH4VlCkjWeJZfSiQhR3CSkwWg1Q78ZrJ5RS8LI6Oz4KM5qOV0icxdu0V1LlWr8kTfO0ir8cS1u+5iTR+GWjCKP73LrVCPvLoTJFAIQgAAEIAABCNQkIBPh+IzA+OSipnh+Xqu1bpdI8kSALZN96ck+N86Qdti5gAAEIFCIgDyQ/H2wsrHI+qTPxxXKLpKsMvWHgEhM3ZKQuay78Yy42ysBmWoXWRQVWQ6F5SyuvXKuVq5hmSaSXc1lGr9TjYikW4saYTwp3WXtYBJRXsiTWXQfaFmTWgpBq7T1q0bOf24xV7PayNrW0uIQHwItE8CG03LttC8bnjCujgYU8cFLSmCdqbTmMv7orB1NW87GdWXk4nAEpP9H9Bmn9uQql2WaI5FyZUc6EGifwJltqmiY7bdPJNyRwEF9Bn4zItMJT/HPKUg7yfXRj7hI0rz982MkVeWviMbF6+bueWrc92KfrL74bHDyEQLHBJKcx49kCTGexqFexd/msSVruUx9+vQpojNpL0qdXksTuUjrVeeZq8iTuJI1HpFtMsFdApOTYX+b61IJ/Vl9MqO5xI0PyrY1l8LGcA3KzlCl1y3ulahdysnsfJeReGqRpA7a/M4z8kbqjlsQgAAEIAABCECgAwI65UFfKzrElEe04+Y+S3VsPGwskoU0ZP/gQ20r4ozDCC5uQQACEMhCQF62geeHbDW7bJ9wZ9lYysXWUwsl4kQIrDDzGpceIplyqxwBOVPGTeKq8TrHZcaXaQICeb39WDsI8A4/D7p2MFmWvQLtDTXQKOYE1gzaH/TjC0OKPJfOonD1AG5tSw+qx9hyIsairIkMgX0JYMPZl//Rc8cTxtWgTJTJGUS1qbTvQpllr2zSrJ1UqByojRdJSTam39njcdXLrsJZsATHgc09Ehdp7inCIXBQAme2qaJhHrTRInYFAsf1GbDuLBJEqcVxU45slKU33Gv/lq92SCdOKusrqj+pTiUjrMh08pFkRskIk8kaA09S48mpSFHIxrroINpenGXdMLpJyfErVw+WtCPIRF56K6YmcpHuUZ155G6W9rZXjWcR3iWiBchk+1ldlX4V6OQYl+miC7Vwy7OyWxXaSOaWJwXq6urKH6PHBZEYyVUff/dRPLVx+i7kuM3vJCOvqykuIAABCEAAAhCAQJcEpMceyJIQt/VZKig+aYqcuxFPXDZAN91QTE18+BhFnBh3IQABCOQiMN6lo32edVzwXRFkp/VNZy588kLewGw9nSRDoJ3ACuVNFshCFle72MSMEJBPT3z3l1wwcy0JzYkh9dXelSmRFe1wLmuFs3YwCee4aweTxakfqGmaPVPL6pVS06vq14uG9cjakL+EZJckiKl333fClpxa3gri8BMCvRLAhtNrzVYrF54wDnVyK7tiVphKawjzdUgdbisl0Am57sJPcDIFf+CejJArMClJtT1OuUpUNB1VfUSJUq0tUuQiogbHgUViRuSJPMUtCByXwGltqmiYx220SF6awIF9Bn4t+ZNOlnQ4kEFnSZIL4n779i1wR9CHQRY8b46abC6qb3NimyLuLskZajw+tqkK1Oo21SIP/49AkrO0q0KojJbr4XXL2Kskrdvlesubm5tI76FuXN1pIdou2WSNH+XNih9tKM4qqSu1/cJf1NyIQrUZqW53S/VuF88Y0zcEuEYVjNROgOFCPCOJ+2/NFoEP3fzOMPJG2gC3IAABCEAAAhCAwNEJ+EpyoAy3+TPLzDRuLVxRp4FgzmudAAAgAElEQVRWvG7atSLfUz0ynjdtmYWdCh2FhcAZCEwaxGTOqlb2+MjiD6k1papWfDKqT2CdCvf06dP6opLjIgLxtRKZsp1Ze1GylshB1saFqizKuROPtQOHwl2MdWB/TNH1xvUal1GvF8ZGZSfprwrpqaFfndRDhpraPu6rCP4yFpPNXtsq5YoQiGvakQfnbmHDmSPTcXjQew9dtP8/r0rjkwxULD9TXat5l9PufDHc9diJPBBJP+MOEi6pFReBhqmfKxIJHjGO9XrxgwdL/BzDHIeUyPe4aUaUKKHbrkeJjHzqxrUwGYJefdyGhORbCEy+hlnePqNUcU3Pf1vzShXP1yi8Hw0N06dR7npsJFFVlsvubCmvMzj772nla1+H//+W1pZe2nF7CgqQ0TXfiSehfSuPctSEwd3NeDHZvwcF1M8Ks5FGJOm7xpMz3qHq8w6lGZvrUZKycC5nuo3rLuO3O2N1B+bpcV56zbNXYtyYIs4VJvmWGheNjKizY/QTTI56Kq8f33Ltj2jbt9XFK901vLzAfe3HTzkujJ6K8NGi0XZpO2h+fY+8kQbALQhAAAIQgAAEIHB0AsFqrlNuW77Iwjw+C1iahfRhfyKv2VOFaexSITuIP57qsmDQQbVSBAhkJDDZtyswYxZzSU1mPTmYsq9jjiHhSwms0+LwlFrKeZf48S5FlVhiwdc3dKv7Gta/JvuxIDBuP18BMF58l7tv4V+RS/AIawcBkM5+umYTv7C4i2ii5y+W+VO/8WxlyG7jnEXrR36OSo3JZmftk+JYCMSHBksKfhxsOD6NU12f1hNmXMsW177tDiHjfCcVznG0pSHxLsKN/nm1x0khLbu2JE8FSSbFazbQt6u7+sqiR6nI9m1FyjHLVrdmOSMYBCIEJjtSBUYeyXVrMuugKxh+ZrepxrNeWkA0zKXEVscfT703TrpXS9Lfg+uszZMvbLVAvxYW7ywaHvZtgpNy5+0Nx/pi3vQdkcCcNFm0IVAvVVFLUzuSdFzjmutGVOqg9pmNuNdk6YWdc4n3etx7BDU7+VMvuN7BpSWdjB/oOuPsMjYt5RXvnLMvSk0W2V7jopGx+JPCZAlUYxhXnB+iBrMoI9/KozWMRc/ORY5XvZM212Y2X/sJ2pXaoctu8mJuPUktx4+vn3OFjYT31PySdZq3zxz3lnnTj9QatyAAAQhAAAIQgEAfBKQ++QrtIa5zzUcCZT4o+yLdfjyJzjU976OZZSwFCwYZYZIUBHol4Nt/XN8ue8Wijn0pHItX1iAMTipL2RI/QkBmatfIF11IdYkky61GCMTrVypx3m4tsOu6BWVj01LnlrddBfLMicHagU/mEEtXe71flrV1LTdYxAsapz/1iyzM+dEsubg4gS+s3v2875rLiAsINE4AG07jFXQg8cZGPH8w1XXG8VR5BaNGkJfu7oguGGIC2YafGVfeRSMw6+Ua1OzzcRVqzusjS0VouFehJkmOA3PpsVkk3z2ReGvcUmtjf5JxXfghRoVwd2IIAIESBE5oU0XDLNGQKqQZaBTqxtlZlAV7Bz4DK3cWCV/cDqtGpma33RQrZXHcfDMq3CqIdG7lIoVmsk/3lZ7gWlqsvMOloepxJbK9SbUjyWRZ+qjxAbJqbWl1q/ZV43pKHKRqq21nqfRJ1B0EruaswUkv+HbCEmBdLfuvuTqfobq313W8vWXpLQUtPrVWWco1rdU1fpQ3K9kB2vEG8237g/HqUxWMh0u/PbvrjYYVDXn+upEyHQuWVI/G6oHk95NdNNB33PySDS9L71FB1xo3EkIgAAEIQAACEIBAZwQCPd+p341fZFx0j0x77QuWUk2Die3G+UtnzSxvccZTSBYM8hImNQj0QWCuey/kIKIhwzh0Zj9Zs4/6ohSrCcQdICLNUtrL6kx5sCaB5AJKlm5tnIs0Lpmvh5JGGtL4lhR1GYeV4PblSNYO1i0Xsig894bGly3ETe127lk/PHAQH7+DcytNk8tSfsqT12OxxwtVkw8SCIEuCcwp+RqPjK+wsGDD6bJtrChUpDmpRWVZyx6rWIHupE5+heR5H9Gw4ns7BBIOP0Vj+/RhTEP5OoVzRaEkuaTSQBwMzZNFCAL1iB7U41sEcDIrkdWSCEIu5dnJc9wL/6TjoMpWm38DxSyw4Qe5DD/RtY7bhJA8C4G58XE88cmSnUaHyTdxHFjOpjpXZMmAhpmllkskIuUkaCSrR4oS4h00Tb3mAdVD/JRe5wNfv7NIqUilS+oK6ozWaZDSMCa7my3da6DolK6wSJ/YjiR+a0heH6vGZSkuXcWT6ZcbgJMVtEuEmpzV4STLGJkjTdbX0sCgD03K4yIkQUnydTMrvZjxSb64KY6TZONFsiBLkRrj7/5mTQ5JvvAWi1VAb3VzmqvEeEtw0q6GGSy9RKxUuuWym7zQODg0SzV7jey+OhFRUgOAkymXCFxNbK6m7OHHGnnt5SImBCAAAQhAoCcCGq+lz0i9kcYofUw2OOkz+tOFfupPuoQiyESwzjzSE6teyyKdtoQWWiHNjIpuBIIxl7GtLGJY67Ut1SwXCwY1aR8xL0a3I9ZaIZnH/fMwQqkbkaEmY6Z2s4/FCpdRMJI6CQHp7Su0ry1LlicB204xNR0b6z9+pWtCt3rKpgfHKwgK8Yvv57Xlel2rM7Zwo+rul2u4Zu1gzKTXELX2yQas98vYOJVC0CClbEziCqK5fOfiTyYitVYmGvesLvIum05mSiAEGieADafxCjqceMmpnBQMtboV5VIfPjcWDB17a136WCH0B6DhWiXKSEPjr12DtYg3Fnh1SESxnLMzrM4r/qCYr2h+h34k8uIEk5RkMceqlBKX1hdnrnczmTIRINA9gbm+rlebKhrmEZv02FCm6fMRC9KOzJEXIT507n430Nw27Swa6mOuE/SLKr3E6A0glVf6x7jJKjWpHcZE5hqKRVRf7I3XEWnbkWSOVSTcInwLNZ6cvm6s37nHl2rhEdSHuFWZc5KJ+ri5qskSrt4pKcNcBPVvah5xMezvjnKZ6y39LPTCzsmzLrxyjbuytPBmRabfg5wScs4MpNoPGqcGNbuVx15ZyTn8IKoUQVWlMVnJqXVBCeyqQxdx+4vsC37kRdd6dk6w0za/o4y8cxVHOAQgAAEIQKA/AtJYpCBN2i7imo/UMKmFEXNBf6zOUCKLthZvGHvd1fQhYwVF1PW5idKQux7E0ytjRRiTGvdgLBgY0XUcjdGt48rdWLRID6+uY/toMrabzY2M2xeJNqLg8Y4JrFv3zW5+75hwI0ULNsCMexvV6SK7vVpOYPkf0lRGQZHHea0LWd3rsnawDnj8qRaWroKWVuHnWDHQ5CKysuOLpGeDxSa9QX4E/1ov43jaMtSIpfuVSKqgoAaluix6x315uIZATwTGL7J7WbDh9FTR1cqirnXc5bpGNVwogt0qLr1lbghwyVrGgmoEXEYqYzDSOYH9C9HQa+ieilyI7RyNyBg6mWDS3cWXcPu1yjgphgIn9eftOc6loLY0J0nH4ZE3SC3Bog5pOBi/10OrS9ZgpPY7Zk7RIDAmENG4urSpRsqLhjluHi2EjAcLFgo31osU1DmFpPHwwN6YYWeRUOrNtyig0p4VTbZUdSIy5egp/elCirXEktqhdjmHTzqHRa2J12vlaotMitqRJE5s7q4qrv0aj4xVc80sS/jZ9OPKnOfapAtPTmA21vL2Oad6hkhf58TTK6aOYtxbKkTh43HdPegulIJeVUcm10XlGnfFaeTNsjQwiapBbRjm9F/EJp/SrVyVEqSj4dLSRYutmqKa05wkg5VKxXG14C70VJDp+KeauotvvJCeMCfMkP6Zm98hRt5xMyAEAhCAAAQg0BkBKUiyaViWBi36j7TEuPLTGb2OizOpM1vawO5xsrfAOU/NSVVfKq7ijyfImvButwF23N5yFW1sWFBd5EqcdI5FgNHtWPW1l7TqtMf9hj+QaTSMLIhExLYrV7J3MUBESHJrOwGj7dHX/Sxm0u2CkUJeAurQ/Er0uzJ3rQ5H7UEx57KWIj2pyioF9ZaTarZLfONFsNI/J+FkuHpR1g428g8eV1uaRN19oHq/AIV+qnWpfU4O1grUrbEuofcoyWqu0So1vafjx/XmKq/Jp2SHGccnBAKnJaAXcPwiKwQbzmmbxPaCH90TZjsBl8LkQDn5xmnA0suoEU30NITpT5qkrjWWadgaD51DInpPJwdBJ8DkxeTgOClVlsCImjTpP5Ml08lEhHESSPeBkRpXE1IrVXsbQ5hT28TWaW5jk35AXg14nDIhEDgnAb1oc5358OKot+zJpoqGeax2Pm6cLBRurMGkyTEYMdv5GRgz8+wsGmgq6YhSshqBmm8g9OrKs+vuq6X1H4x0+u1IshqmHmy8xjWP8quj2nVkdrSFdrPPVuac5FB6Cpprzqn+YTw252qlaoS5us0x8Mo17pi082ap7pLzZCf23EVkgBgzXxeiLBYNyiqU4ouz/qtxypQwKfyiQVkyzKUzTlwpT1ou/OLT/Bofef3K4hoCEIAABCDQGQGtphSaa0gLqqAcdlYdrRVnkeI91oR3DJl0+dqIV6uGcyXSpEMzDv1FZhyymG0UgMeNBFQLQU2xYGBE11M0RreearNOWdTJJ009GhbVmUu9iY8yMvJIuUqmNvRUioZXSp0qJhcZ3yK2X90aVHc3hqoZA+2gBIyGVvU/0poGy7n0WF1EWki8s3LNZuPF9v5QzXjRFEZFHgjof0ST1y37ypRkMA4BwqWUWTto8EWLTP38F2furVEcKQPGcs15pw1vk1rI/yaasZnmouyMUhENAh0QiLzI6vyTbxY2nA7aQIkiaJRXz7xR4Zl7XM3Srm+UKJ09Tc2IC3kGag4Sn27PCblIA5yrAnu4KmtOkkJLLXOyqUHOSdJ9eKSfH3ANatvQ4auF6OckRt1yCrkuJuP4gS5y94QpIASMBPQyzr1f7t3Ri9aHTTXS86BhGhtMtWhjnU11VC33LjOqrG65DmT7RaBe5txZNNS0lAP7glC8PKI82OhztaFCWvtcKSLCtyPJdrbN1jgO6Nsr15JCZc5JkUpPQfPOOWX1yNVhqiOSDqq+pfQMrXKNuw42YndItooSESxKvxPev1ATKl1HfnmVl1pFcn7iSzh3Ld1RpfYTt1xL7VDdzaU5hEs8Y8o0v4F5syOvpUkQBwJbCKjxa+hUV6BOQ8vJ6t80jGrKoK5VfdTQ1+lnMOHZkiPPQgACEBgIxF1YpNKoI1KPpH5JMdVHqafS39BTSRfS3bg6pLvqvo6yJkqrGBNQ9SWruMEIGjrHZckSosasoXlpkYWx5lwpS0kPnci4a2LB4NAVukJ4RrcV0HhEBDThks5j7+TVt6iH19/gpzJM3+yPK6aygzwEKhOQMq8W6/QZXeinAp0Yrg0r3AVycUQCuQytFhO3azYbL4y29GR1qOzqYAd72kaR9I6skIq1g2QdtR9BrUhD/Ir2o85zqQlX08zxFMaYtfTe9mEiIQT2IoANZy/y3eerpnU4T5gSlaLxTsOQm1kYR665aFLelg6gfqHWjdpzwiTDI3MltY3k4xkjSIXwOZzt2qJ1R2ir9Qbur9L8I/F1q9y6w9nqjvJ2RkAv43lsqmiYR2m941m2uv2jCN+mnJXVrfiIbL87HrsvxNf+/KKYt7e3Hz9+/Ouvv/7+++9FD6q9iq/0yLt37y56kMj7Eui+xn/+/DkmrFE/CLy8vLxz504QyE8IxAl8+PBBveWKDlPJDn3mkydP7t+/H8+lzbuHfrPevn2rWtNgZ2Er3Utmo8ePH1siZ4/z5csXiar1769fvy5NXEYfDcpXV1dLH3Txv3//LkrKXSrBP//8M4QLiIZ7Jb4lZZfFuotDNz8VufuRd1218tShCai7UEcx9BX6L0XLXdvLpc72+fPn9vjEhAAEIBAhICVKGotTYPyY0sOlhEuZsdgupHUMypj+T6Y2pCyb8qtXr/xcuIbAcQlonvvixQsN5ckiaLqhv4NOaZOlazaCgAfTQ83RpIw1KzCCZSTA6JYR5mmTkm6jmde7d+8iis1GOFrN0uigoQRj+0aSPF6CwMXFxZCspgPSeUpkQZqVCQxrNLJgL+rW1FMNs0KLids1m2TRlKyWGt1/KWn+zwcPHuTtGFk7mKyRo68dTBaqUKCakLSCuLnDZa1uU4P76tnfkJdxVU52G+kSeknzvjKuLFxAoCcC2HB6qs3WyjJoWRomLEbCQPije8L4xdEQJlVTHAJznB9n7lqjp4azvfxM5qQi/FgEpNzKhqM/+5uopTGtWI1nOmqKcWWMafKx2gbSViZwKpsqGmbl1rUiOxYKV0A7ySMFdxY5guoQh0mCNiMOroHyERwss4NVVDE1H5BhVMZQ6SUYdxy6g15Q4wetOMRugUDk9ZF4biVJvaX6TPWc2deQWoBwRBm0wUM2oGGYG0a6oRSqMtWRakq2ntUrJdmByG4lIX1pg3FZYrtBuYTYaueM9XmrNdJ1oGvlRU1q5QjIjfXhw4d2a2ZEEh2V9OzZs0gEbkEAAhAwEtAmH/m7BJE1tipQvimr9RntTn/9+vVcjyc1TEuMJXSwoCD8hEAdAsMpAzIMug3Dg4Kq/7IB6m+8NllHMHJhweC0bYDR7bRVX6jgWiGW6hL3KVmatSxp0rWY1i3lRvxqBGSI0zaPITu1Van31bImowoEpL4Opn7916xNSqwy9Re1pccONn+pspZjJpzM2lk0aMKa9DmVeNgypBC3d2j1TNNltOWCtYMt9HjWrZTp9QlWnTS465XJuMlHeQ3O2cN7Orykw8u17g2l+iAAARHAhkMzKEogspytfJ12pG5c/XnHnjDiID+NQdXUhYYwN2g6DiLgILBSULRZnjBxN9+RKuU3PzdVGd6+yE625IkJMhNFHj8hc4oMgUkC57GpomFONoBGAlkobKQiGhSjxs6iBouNSBCAAAQgAAEIQAACEIBAOwTkVSwLZhZ5vn37tsixI0umJAIBCPRHYNwvaWVFe4pyfRVt0rHbYWTpxaHgAgIQKESABYNCYBtPltGt8Qo6tHhbDqJWwaVoyYFsOIl5X6/6Q9cCwtch4O8s4qOjdZiTCwQgAAEIQAACEIAABCAAAQjsTkC7u3VUaFwMbZbDsBNHxF0I+ASwqfo0uK5MgIXCysAPlB07iw5UWYgKAQhAAAIQgAAEIACBPgnIwjgcLbmxeHJHk4vPxkR4HAIQODkBdSM6SVenBvoc5Of67t27vMshkxm5THFSdCi4gAAEShBgwaAE1ZbTnBx0GN1arrLjyqbG5g5g1mcEhi8JqDhuxjecg6v/wzHMw4cFOB7iuDV+Qsl12Oq9e/eGgqO0n7ABUGQIQAACEIAABCAAAQhAAALnJKDvS2ulLFJ2La5p91EkArcgAIE5AthU58gQXo4AC4Xl2B495f8cvQDIDwEIQAACEIAABCAAAQgcncDl5aXzM9tSFtkrtzzOsxCAAARkt5V7q1xgHQq5vWql5PHjxy4k14X2KX358mVuJeb169fqGN++fZsrO9KBAAQgAIHTEmB0O23V71JwaTj6Opb+dsmdTCFQgYA/WdAGuQo5kgUEIAABCEAAAhCAAAQgAAEIQGB3Au/fv4/LoGOM4hG4CwEIzBHApjpHhnAIQKA+gd/qZ0mOEIAABCAAAQhAAAIQgAAEfAJv3rzJ4o7DziKfKtcQgMAKAupGAk9B/SyxrcjJpr1DT58+dT/9C+1oev78uR/CNQQgAAEIQGAFAUa3FdB4BAIQgMAcAf/rpllMGXMZEQ4BCEAAAhCAAAQgAAEIQAACEGiEgD5GlDwnVEfpNSItYkAAAhCAAAQgsJoA3yxajY4HIQABCEAAAhCAAAQgAIE8BHSg9ffv311aOlVd1z9+/JCB8vPnz3/97y9prNQj7CxyDLmAAARWENAOIt9N8M8//1T3ozOiViS16JHhw0TaRzR+Sl8uUuCrV6/GtwiBAAQgAAEIWAgwulkoEQcCEICAnYDMFC4yO4scCi4gAAEIQAACEIAABCAAAQhAoGMCHz9+jJdu7hC9+FPchQAEIAABCECgNQIXv379ak0m5IEABCAAAQhAAAIQgAAEIOAT0F4j+evENxf9/vvvw5Yk/0GuIQABCBgJaHvP9fW1i1xtW5HL8f79+/6+Jheui/fv3xf9bpKfF9cQgMBJCIz7HOla/k7vk3DovpiMbt1XMQWEAATqE/DHUNZY6/MnRwhAAAIQgAAEIAABCEAAAhCoT0DH8MVX6nUMh+bL9QUjRwhAAAIQWEfAN3IOKbBQuI5kf0/91l+RKBEEIAABCEAAAhCAAAQg0BkBGSsfPHgQLxQfLIrz4S4EIBAhIGd6f1uRrGZ1vlbki6QctUPSD3HXT548wd3f0eACAhCAAASMBBjdjKCIBgEIQGARAXccAFaIRdyIDAEIQAACEIAABCAAAQhAAAIHJaDTi+LbijRBZlvRQSsXsSEAAQhAAAIBAXYWBUD4CQEIQAACEIAABCAAAQi0SODHjx9xsfDpifPhLgQgECGgrTv+3U+fPmlDox9S4Vo5vnv3bi6jhw8fzt0iHAIQgAAEIDBJgNFtEguBEIAABLYQuL29dY/rM6fumgsIQAACEIAABCAAAQhAAAIQgEBNAtrtc3V1paWli4sL/df1hw8fCgkQWb0acnz58mWhrEkWAhCAAAQgAIHKBNhZVBk42UEAAhCAAAQgAAEIQAACawj8/fff8cfYWRTnw10IQGCOwKtXr9y544rz5s2bu3fvzkUuGv748eO5rkx94PPnz4vmTuIQgMCpCFxeXgblnftsWhCNn0chwOh2lJpCTghA4FgEPn786ASeU91dBC4gAAEIQAACEIAABCAAAQhAAALZCWhPkXYTXV9f//XXX8OnhPRf1zpmSMtbP3/+zJvjly9f/EW0ceKaHfPBojEWQiAAAQg0ToCFwsYraEfx2Fm0I3yyhgAEIAABCEAAAhCAAARMBGQDjX9jXb6wlXcCyIr67Nmz4SAoZa3r79+/mwpDJAhAoCUC6l5evHjhJNL6h15n97P+ReRct9evX9PP1K8RcoRArwTGn1nAPbqnumZ066k2KQsEINAUAblqOXl0ILS75gICEIAABCAAAQhAAAIQgAAEIFCBgI6o056iuYx0Sl12M6+/iDaZb2RhazI+gRCAAAQg0AIBFgpbqIU2ZWBnUZv1glQQgAAEIAABCEAAAhCAwP8R+Pz58//9mLp68ODBVHCpMG08UI768vuw30lWWl3fu3dP241KZUm6EIBAGQLBiogsaDrs7fb2Nvuhbkbxda5bZNVHB84Z0yEaBCAAgTiBp0+fBhHoYQIgh/7J6Hbo6kN4CECgWQKa8rvPKUeU9mblRzAIQAACEIAABCAAAQhAAAIQODSB58+f+5/SnSyLvi+kRa7JWysCNRH2j9gYpyA7Mx8sGmMhBAIQgED7BFgobL+O9pKQnUV7kSdfCEAAAhCAAAQgAAEIQMBKIG6yVCo1fXpktNU+oknRccmdxEIgBJoloO1Dweus7wLpsLeHDx/q89/6HNmHDx/qC39zczOXqRaEdhFpTh7CIQCB4xJQF/f+/fs//vhDRdB/XbMAfNzaDCRndAuA8BMCEIBALgL+3GG89J4rF9KBAAQgAAEIQAACEIAABCAAAQiMCWiTj9awxuHjkOTuo/EjcyHxye/vv//OB4vm0BEOAQhAoHECLBQ2XkE7infx69evHbMnawhAAAIQgAAEIAABCEAAAkkCcnWVP30kmj5qVMcdVkbb+PeRfvz4cefOnYio3IIABNohoI2CyWUYLYooWmWZZchzp6EHWWsDwPfv34NAfkIAAhCAAAQcAUY3h4ILCEAAAnkJXFxcDAnKd2qvb5zmLRGpQQACEIAABCAAAQhAAAIQgMBRCFxdXSXP4hzK8ujRoyyn1CmR+KmaOq/q8ePHRwGInBCAAAQgAAEIWAjwzSILJeJAAAIQgAAEIAABCEAAAnsSiG8rkk9PnW1FQvDixYs4iLnNAPGnuAsBCOxCILmtSFLpra+/kydyCJw6mSwLQrsAJ1MIQAACEKhAgNGtAmSygAAETkjg7du3rtRxzyoXjQsIQAACEIAABCAAAQhAAAIQgEAWAjrewritSNldXl5myTSyVqX0tX+JbUVZOJMIBCAAAQhAoCkC7CxqqjoQBgIQgAAEIAABCEAAAhAICdze3oZB//4d/4jQv+Nu+mUx2upzIpvy4GEIQKAWAfv+nHfv3tUS6v/P57///W8kR31GKXKXWxCAAAQgcGYCjG5nrn3KDgEIFCXg79u8ubkpmheJQwACEIAABCAAAQhAAAIQgAAEfAL2bUV6Kstqtb6L/s8///gy+Nc697P+2pkvANcQgAAEIAABCBQiwM6iQmBJFgIQgAAEIAABCEAAAhDIQyBpKo274OcR4n+pJCWRofbOnTsZcyQpCECgHIH3798bE6//LTJ9h02rMnPi6TNuX758mbtLOAQgAAEInJkAo9uZa5+yQwAC5Qho36abFPz55593794tlxcpQwACEIAABCAAAQhAAAIQgAAEAgKfP38OQiI/ty+daxHKP19jnJcWzVkTH2MhBAIQgAAEINABAXYWdVCJFAECEIAABCAAAQhAAAI9E0ju59luHjXiS0oiByNjUkSDAAR2J/Dx40ejDJFT2YwprIgW79k4Cm4FUh6BAAQgcAYCjG5nqGXKCAEI1Cfw4sULl6l/7QK5gAAEIAABCEAAAhCAAAQgAAEIlCNgX6jSarVOr9soSXyJ6s2bN9uz2Cghj0MAAhCAAAQgUIgAO4sKgSVZCEAAAhCAAAQgAAEIQCAPAX2dI55QNdtlcmdR3MwaLwV3IQCBmgQWffMn8vmgcjLH+xN2FpUjT8oQgAAEjkuA0e24dYfkEIBAywTevn3rPlikLxU/fvy4ZQRz2FUAACAASURBVGmRDQIQgAAEIAABCEAAAhCAAAT6I/Djxw9jobavH2naG9nIdHNz8+zZM6MwRIMABCAAAQhA4HAE2Fl0uCpDYAhAAAIQgAAEIAABCJyIwO3tbby0cef7+LOL7v78+dP5Es09+ODBg7lbhEMAAk0R+Pz5s12eav2ML1KyP/nw4YMfn2sIQAACEIAAoxttAAIQgEB2AjIF+B8p0sHM2bMgQQhAAAIQgAAEIAABCEAAAhCAQJzA5eVlPMJwd/vXhF69ehX5KPqjR48UwSIJcSAAAQhAAAIQOCgBdhYdtOIQGwIQgAAEIAABCEAAAqcg0M5ngpKSqD6qfT3pFHVPISFQkkDkuLVxtk+ePBkHlg5J9ifv378vLQPpQwACEIDAsQgwuh2rvpAWAhA4BAFtK3K9q04cuLq6OoTYCAkBCEAAAhCAAAQgAAEIQAACPRH4/fffk8XRtqKNXxPSN3v9wzWCHDUp5sy7gAk/IQABCEAAAv0RYGdRf3VKiSAAAQhAAAIQgAAEINAPgeR+nmrfEkmeAV9Nkn5ql5JAYD8Cf/zxhzHzm5ubO3fuGCPnjRZfKEp2j3mFITUIQAACEGifAKNb+3WEhBCAwLEI6CvK7969czK/fPnSXXMBAQhAAAIQgAAEIAABCEAAAhCoRiBu99Mi9bdv3zZuK9IU+Pr6eq5E+lqRIszdJRwCEIAABCAAgW4IXPz69aubwlAQCEAAAhCAAAQgAAEIQKAzAhcXF/ESVZvR6PshX79+jQgjH6Pnz59HInALAhBoh8DPnz8vLy+T8mip5vv378lohSIkux3teEx+2qiQbCQLAQhAAAINEmB0a7BSEAkCEDguAXWqmg64DxY9ffpUhzcftzhIDgEIQAACEIAABCAAAQhAAALHJRDY/bSV6M8//9Q6l+atut5+QN6XL18ePHgwx4cZ8RwZwiEAAQhAAAL9EeCbRf3VKSWCAAQgAAEIQAACEIBAJwSSRx9V+0yQzLXxbUUiXk2YTmqXYkBgVwJaZdHHiOIiaD3m06dP8ThF70qAePp8tijOh7sQgAAEzkaA0e1sNU55IQCBogSePHnithVJM2dbUVHaJA4BCEAAAhCAAAQgAAEIQAACEQKy+/kr0T9+/Hj16pWOvHz8+PH2bUVakY9sK9JqGjPiSNVwCwIQgAAEINAZAXYWdVahFAcCEIAABCAAAQhAAAL9EEg6zfsm1KLF1odBkunz5ZAkIiJAoCkCWnTRiW5zIql70Yt/9+7duQgVwpNfVbJ0TRXkJAsIQAACEGiHAKNbO3WBJBCAwKEJqDv1LRLv378/dHEQHgIQgAAEIAABCEAAAhCAAASOTkAfDnJF0IGYuXb7aP778OFDl3JwoemwIgSB/IQABCAAAQhAoGMC7CzquHIpGgQgAAEIQAACEIAABI5NwPfjmSxJtZ1F7UgyyYFACEBgHYEvX768efMm2F/06NEjfapIJ7RtP+ZtnVTuqd9//91dT14kv6U2+RSBEIAABCDQNwFGt77rl9JBAAIVCHz48OHFixcuo5cvX3KSiKPBBQQgAAEIQAACEIAABCAAAQjsQkCfJ/JXxq+vr7WStUWSnz9/Xl1d+fNfPzV9vPfbt2/K1A/kGgIQgAAEIACB7glc/Pr1q/tCUkAIQAACEIAABCAAAQhA4IgELi4u4mJXm87IiyjuwS9PI31xPi4tdyEAgZYJaAVF4u2+m8hHpHPg5lZ0XLQfP340JbMTjAsIQAACEGiBAKNbC7WADBCAwLEIaH/mgwcPnMw6d0AbjdxPLiAAAQhAAAIQgAAEIAABCEAAAnsRkK3v8vLSz13fFFq3+Se+AnVzc8OninzOXEMAAhCAAATOQ4BvFp2nrikpBCAAAQhAAAIQgAAEjkQgecySfyxT6YLFtxUp95rClC4s6UPgnAS0P+eIW3Q+f/58zvqi1BCAAAQgYCHA6GahRBwIQAACjsD379/92b2+bsq2IgeHCwhAAAIQgAAEIAABCEAAAhDYl4BsfcGq0JMnT7SzSJNZo2Dam6QtQ0pn7mA7TYSVBduKjDyJBgEIQAACEOiPwH/6KxIlggAEIAABCEAAAhCAAAQ6IPDXX3/FS+G7+8Rjbryb3OP0+++/66NGG3PhcQhAAAIBAfUtQcj4599//z0OJAQCEIAABCDQLAFGt2arBsEgAAERePjw4T///DOg+OOPP5J2CaBBAAIQgAAEIAABCEAAAhCAAARqEtCS9KdPnzR7dZl+/N+f1s31p31B+gzv+Bw9fZ5X+4UUMTLPldXu5cuXz549cylzAQEIQAACEIDACQmws+iElU6RIQABCEAAAhCAAAQgcAACEcvmIL3Mo3WK0Y4kdcpLLhCAQCMEnFNjRB52FkXgcAsCEIAABBokwOjWYKUgEgQg4Ag47VrOWDIFjJ2xXEwuIAABCEAAAhCAAAQgAAEIQAACuxC4urr69u2bvlb09etXJ4DmsPobfmqP0OXl5XD948ePpDmOPUUOIxcQgAAEIAABCPwGAghAAAIQgAAEIAABCEAAAq0R0KfYfWPopHjVPhPk7LCTYiiw2h6nOQEIhwAEuiSg9Z5kuZzvYzImESAAAQhAAAItEGB0a6EWkAECEJgjoOOZ5VB1c3Oj45zZVjRHiXAIQAACEIAABCAAAQhAAAIQ2JfA3bt3NW8d5rBjSbSVSItHw198W5HWuN+/f691eT5VNMZICAQgAAEIQOCcBNhZdM56p9QQgAAEIAABCEAAAhBomoA+yB6Xr+ZmnuQep5rCxLFwFwIQOBuB+JrQ2WhQXghAAAIQ6IMAo1sf9UgpIHBEAs+fP5dD1atXr44oPDJDAAIQgAAEIAABCEAAAhCAwKkIDHPYN2/e6Lu7iwqupW3tStIBQLe3t48fP170LJEhAAEIQAACEOibwH/6Lh6lgwAEIAABCEAAAhCAAASOSKCdzwTJohoHqPOMdS5UPA53IQABCKwgYPGr1plzK1LmEQhAAAIQgMBeBBjd9iJPvhCAAAQgAAEIQAACEIAABCAAAQhAAAL9EdDnhvSnYzK0vK4/Hd8p+5t2DQ1WOC1kX15e6v+DBw/++OMP7UG6urrqDwIlggAEIAABCEAgFwF2FuUiSToQgAAEIAABCEAAAhCAQDYCHz9+jKdV7TNBssA2IklcDO5CAAL9EdDCT7JQljjJRIgAAQhAAAIQqEbAMnJZ4lQTmIwgAAEIQAACEIAABCAAAQhAAAIQgAAEINA4gTt37ujrQ3yAqPFqQjwIQAACEIBA+wR+a19EJIQABCAAAQhAAAIQgAAETkVAhyolv8Jx//79OkzYWVSHM7lAAAJjApavOoyfIgQCEIAABCDQMgFGt5ZrB9kgAAEIQAACEIAABCAAAQhAAAIQgAAEIAABCEAAAhCAAAROS4CdRaetegoOAQhAAAIQgAAEIACBRgk0tZnn69evcUzVvp4UF4O7EIBAfwSSeyxVZPyz+6t3SgQBCECgbwKMbn3XL6WDAAQgAAEIQAACEIAABCAAAQhAAAIQgAAEIAABCEAAAhA4KAF2Fh204hAbAhCAAAQgAAEIQAAC3RJoZ2fR7e1tnPLvv/9+9+7deBzuQgACEFhHwOJ7vS5lnoIABCAAAQjsRYDRbS/y5AsBCEAAAhCAAAQgAAEIQAACEIAABCAAAQhAAAIQgAAEIACBCIH/RO5xCwIQgAAEIAABCEAAAhCAQH0C7ewsakeS+rVAjhCAQITAz58/P3/+LN/o4U8x9e2gHz9+6OLy8vKPP/7QtkP919/V1VUkncgtZRG5yy0IQAACEIBAdgKMbtmRkiAEIAABCEAAAhCAAAQgAAEIQAACEIAABCAAAQhAAAIQgAAEjkKAnUVHqSnkhAAEIAABCEAAAhCAwCkIyKNRnvrxot6/fz8eIddddhblIkk6EOiAwPfv39UnDH/aR2Qv0aNHj548efL48WP7I4qZ7AkXpUZkCEAAAhCAwCQBRrdJLARCAAIQgAAEIAABCEAAAhCAAAQgAAEIQAACEIAABCAAAQhA4GwE2Fl0thqnvBCAAAQgAAEIQAACEGiagLz24/L997//jUfIePfr16/x1GoKE5eEuxCAQCECcrn++PHju3fvVm/10eP601eMXr58+ezZM6OcwxeQkpGVbDIOESAAAQhAAAIBAUa3AAg/IQABCEAAAhCAAAQgAAEIQAACEIAABCAAAQhAAAIQgAAEIHByAuwsOnkDoPgQgAAEIAABCEAAAhDIQ2A471xbcT5//qyvecgnXv/l8n55efnHH39oB86ff/55dXWVzKydnUVfvnyJS6vS3b17Nx6HuxCAwHEJ3N7evnjxIrnD0BXQbfKZ/KKRAq+vr1+/fv3mzRtLZ2jMV32sE6DohT4op+5dXbQE0yaroZNXjiq1Ovmhn1dXn6tXVA887OZSXvobMhoGFI0mysjCsCgQEocABCBwUALnHN0+fPigIUwDmcaUYJKiTwvmGrwO2iQQGwIQgAAEIAABCEAAAhCAAAQgAAEIQAACEIAABCAAAQhAAAIicPHr1y9AQAACEIAABCAAAQhAAAIQWEdgcP5+//79pCd9kKZcz58+ffr8+fMg3P8px77BidwP9K/lEXj//n0/pND1q1evtKkgkrjcEOWkGInALQhA4KAE9Grr9Y/3Rdrf8uDBg2HbpHa83Llzxy+s9uHocTkxD3/+LV3f3NyohwkCg5+PHz/Wl46CwPFP9ava2DkOzxgiH3Rt8rEIo0wlj0pn/zRTIKe46ctOys4ypgi+xhSBChLhJwQgAAEITBI44eimIVJ7ejWsTAJxgRq8jPt+3SPZLyQqG5yyUyVBCEAAAhCAAAQgAAEIQAACEIAABCAAAQhAAAIQgAAEIAABOwF2FtlZERMCEIAABCAAAQhAAAIQ+D8CcosfPijxf0G2q4jrnnzKk9/fWHQ4gjY+aXvA8Bklm3RlY+njHtqKIM9FHAfLgiZ1CKwloF00+rJQZE+RNhQ9efJEG1qCrUSRDNWzqbfUhhl/t0xya2Jym+WQo3bXSOZI7ltuJWnMJa6+TuVdur/o7du36rF9SnPp++HKS3jZX+Qz4RoCEIBAQCDZn3c5uuk4A20rClBEfmpI1XEJ9vE9kpT9lrZ7acR0HypURWhQq3OMgl1IYkIAAhCAAAQgAAEIQAACEIAABCAAAQhAAAIQgAAEIAABCJyBADuLzlDLlBECEIAABCAAAQhAAAI5CWhPUeAiH6QuP29tH9KfHMR//PjhXOX8aEph/PEiudbJZd+PFlwv9aGXa+BSJ/UgxxI/kzsKSmRKmhCAQJyA9v9ov1Dkyzzqf9RxbXH2DVyc4x3axcVFXODhbqH+RF9OUG882Xsr36GHV1evLVhzcRRNBTRupBR8RR4nFYwm6s/nNn0V4mCpAuJAAAIQaJnAOUe3uVEsOX4pwqdPn6odATD3fULJcHV11XK7QjYIQAACEIAABCAAAQhAAAIQgAAEIAABCEAAAhCAAAQgAIH+CPzWX5EoEQQgAAEIQAACEIAABCBQiIA+KKG9OnPflJArntzuv337JhdGfSxI24R0Prou9JUhucfJa9yXSomMP2fx119/+XHG10Ei4wh+iMRocFuRLyHXEIBAIwTUuakHm9tWpA8IqBNTh7ZlW5FKqm2Z+oSadssMpVaPN+4Gh1tyiTaSkdjGmPZoonHv3r1gn4/Evrm5kfzq0iWeaKiTH3p4BWpjzzh9FVBfaUuWRYmoFH52ymtyNFFS2q2qutAesCA71R1O2AETfkIAAhA45+imYUWjjz+saJTRTleNIP745Y/Irqlo/6qe1STChZS7mNtWpBzjRy2UE4mUIQABCEAAAhCAAAQgAAEIQAACEIAABCAAAQhAAAIQgAAEzkyAnUVnrn3KDgEIQAACEIAABCAAASsB+eHJafv6+npyr468wOWupzj6IsfkId96Vm7ocuDzneDfvXsXfLYo784ia9mqx5PDYvU8yRACEJgmIO/hSOemZ7TFRT7KuXataG+SvJbd5iJ1g3L7Hkvm+0OP7/ohfqfqh6++lqOzunr/cW2sev/+vUBpZ9Tk3ioFapeRNvy4crnHNWSoxxNAFxJcDP7f/sgi4MprbjTR7lbVhaDJQTzYX6QRRMIH6fMTAhCAwDkJnHZ004xD404wrGiSoq28GkH8xqDBS6OwHzJc69lFZxmMU7CEaNyc28+sxyWDatCSDnEgAAEIQAACEIAABCAAAQhAAAIQgAAEIAABCEAAAhCAAAQgkIsAO4tykSQdCEAAAhCAAAQgAAEIdEtg+H7F3LYffcVCrm9zX97wociBT5uL5KTuAl+/fi2/uuGnEpHDvbs1eTHp1D4ZU4FyHwz8zudiVguX272+7BHsp6qWOxlBAAIBgWFby1znpk076rKyv7DqmvzvJGgbz9h7WBECUed+ZtxZJDHUxwaOzto1KkqWHTva8DNJUu7RcvKWV/e4CAN/F66y6Kt3FuByHNf3HMYe4RJeaboEuYAABCBwTgKnHd001jx8+NBVuhTv+Dg+N7ppf68207p0Slxoy248WbsmEE+HuxCAAAQgAAEIQAACEIAABCAAAQhAAAIQgAAEIAABCEAAAhAwErj49euXMSrRIAABCEAAAhCAAAQgAIETEpDLXeBo7iDIXU9ecUs/5SHndR0E7n+RQ5+ekKu9thjJU9wlPr7QU/ImH4cnQ8Ze+/FHJM+9e/ficeT+fnl5GY8zvhuclT6OQAgEIFCNgPZMBh/n8bPWHkjtkyn3zqo3c97P2nDo9lgOMszt0vElHK7VF01+KW4cMxmibUV+z6wuVz38UgJyxX7x4sU4L/EM9vyoZ9ZWIvdZiWEfVzI7PaWRYnIL05Dp6pFiLDMhEIAABI5I4LSjWzCsDNuKkkNkMPa5GtfjS2cQ7lnLhcY7NwJOxtfOokVHKkwmQiAEIAABCEAAAhCAAAQgAAEIQAACEIAABCAAAQhAAAIQgAAE7ATYWWRnRUwIQAACEIAABCAAAQici8Bw7Pfcd4TkBf7p06eku94kssDzb3AE11ePxh+g8B9/+fKl5VsW/iPrrn2P/8kUVPbJ729MRiYQAhBokEC8wxlv9SlRBF+GwIH44uLCmGOu82KCvUz64Jt8040yBNHmvKX1gTv/ExC+M7ccuDXWJLcVqePV54/irtgSZtitGkjFTwhAAAJnIOCPLOPy9j26+QOZcVuREEXOUNBX+8RzjHF7iIaz5CkGucb37dKSAgQgAAEIQAACEIAABCAAAQhAAAIQgAAEIAABCEAAAhCAwEkI/HaSclJMCEAAAhCAAAQgAAEIQGARAX1cQg7ckW1F8oNft61IYsh93N9EpK9PaDNP5BsUg+TagLSoCKsjtyPJ6iLwIAQgECEg52O/CwpialNN8AWhIEKun9ot6ZLyv/MTfNvHxRlfaJfjOHBFiPyq/X5Pgq3eVqTcBXBShtevX7vvP2ibqP99JOWe3FakNPWVp+S2IkX7f+3d4VUbybYw0OtZNwBMCGYiAEIYHAE4BJsIMCEYIjCEAERgJgQggrFDADLwd97V+/rWa0lVJam71UJ7fsxqdVdXVe82VbDWOTrzdq6Zs3KSAAECb0Zgm3e32LjTjSxq7lX+nZLZVtIOu/1HUuw5Cv11O6LeCBAgQIAAAQIECBAgQIAAAQIECBAgQIAAAQIECBQFZBYViTQgQIAAAQIECBAgsHUCk7SieZF2EcseaUU1UeAZuAhkj+9Nbxqcnp4WY8GjwEXTvteDYrTfYDlOvT6mzglsoUBktsRKkvkZj3VplaSahUhjFY0yPpNbYkpNJbRYYCv76STyOJJ87u7umhGjRMOK1eEyK+QkgSqeNLKMmhEDoWZ5j8IRxW1i0mdls2YCDggQILDpAlu+u8Xjp0mtsa1EklXlO40yd/NappvjvDbLnc/8HjLpMLOTLjeiuwgQIECAAAECBAgQIECAAAECBAgQIECAAAECBAgUBWQWFYk0IECAAAECBAgQILBdAlE+KKoVzXvmnZ2d1dOKJp2nNTqKgeBDBtillTRmOgw5mZkTcJIAgSUEIvI4FrfMD3j8aA9TraiZfBoJ3ZRRKgYcN7dn1uqmTf4gnreV5BMJPPlbilcz8dzxjPEWPn361HQSqaoXFxfNx3kHkYzU+Mxr4zwBAgS2U8DuFttK84UIldtK808l/zdI2DYtOzwobvT+1uhQW1cECBAgQIAAAQIECBAgQIAAAQIECBAgQIAAAQKVAjKLKqE0I0CAAAECBAgQILAVApFW9PHjx8yjRiTcitWKms6jSEV92Fx9y6b/5Q5CIH9jBCx2JZAfyFUCBDoUiNSUyMPJBBDHj3bxx7/D+Uy62tvba+oONZkzxYDjZhrNvc2ZhQ5aST6xzNYk+dQMETmo85q1kruiRNK8lun5hQpHZEZP+3RMgACBNyBgd4u9O903K7eV5tU3KUnNmfQg82tD2myh46gNmx80esvk6C40lsYECBAgQIAAAQIECBAgQIAAAQIECBAgQIAAAQIE6gVkFtVbaUmAAAECBAgQIEDgjQtEoFs+rejm5ibSgTpUSOt15LsdLLMojU2cOaXj4+OZ550kQGC0ApFCE4tbPj74x48fa5l/swxGnHEswhEjXgw4bua5Ys2itHZQZOPECt/0vOLB7u7uvB7StxCZUZXB08WVOR1uRZa0K8cECBAYs4DdLd5OWgQ1/l6o3FYmr7WYUfz8/Nz5P4DijrZi2nDnE9YhAQIECBAgQIAAAQIECBAgQIAAAQIECBAgQIDAlgjILNqSF+0xCRAgQIAAAQIECBQEIpw9n70TGTUnJyeFXha8XN9htxlNmWkWo/3ySpmeXSJAYF0C8WObJrRMTyOSaqJ80PT5Ac6k6T0PDw9PT0+Vg0Yu0Cr1066urtLlLo5X6a015ygA1Toz8+O3b99mnp8+mX99afsIyO7wQdKeHRMgQGBsAna3SA1K981FCxal9w72ctPNd+ag/taYyeIkAQIECBAgQIAAAQIECBAgQIAAAQIECBAgQIBA3wIyi/oW1j8BAgQIECBAgACBzRCIgh6ZQhkRwn59fd3Hk9SUABoswC6++r0YYqgaRh//DPRJoD+BKF+Q/7mOqkH1WY6dzzPSYGKBnXQb0cbFgONmAqssjLHWnZ6eNl2FQLfZmzVFHiL7qL6yRGWqUjxRWryieUAHBAgQeHsCdrd4p+maH39TLJokXCzWlynBt/S/qOJGv8r+vvSs3EiAAAECBAgQIECAAAECBAgQIECAAAECBAgQIEBAZpF/AwQIECBAgAABAgQI/Cui6vMVISLwrqcqEDWJOoMF2EXBkPy/BtUw8j6uEhibwJcvX/IhvJHVU185p6ena5a4/8kr+vvvylGauyrbp83SUOw437lAfkOZzCTSmdIp5Y9j7c03mFyNZmtMEquZoTYECBDoRMDuFoytgkWtra3oXPOFAt2m3caUHh8fixOrT7stdqUBAQIECBAgQIAAAQIECBAgQIAAAQIECBAgQIAAgXoBmUX1VloSIECAAAECBAgQeJsCV1dXd3d3mWeL+PX+Qtxq4sVXCaDPPNf0pWJM/2AzmZ6bMwQILCpwcXFRLLYWSTU9pU3Wz7ZJsIzCcTU5OZOel16Ofv78mbL0IZCpgNewLJRZVBMvHnWNimt4M7oDAgQIbK6A3W3y7i4vL5uXGH9QLJoFlG6FTT/pQc0fKWn7muPiPtXHoDUT04YAAQIECBAgQIAAAQIECBAgQIAAAQIECBAgQICAzCL/BggQIECAAAECBAhstUB8c/bp6Wme4Pv37/kGq1yNWPDi7YtGChY7nNegGO23dCj/vBGdJ0CgJ4EoZVBMR4n1J8o+9DSB+m5rlsHp3vb29qZP1pxJWaJk09evX2vuqm8TVSCKjWMtXSihKxrnd6IIxf7x48dCfRYnqQEBAgRGKGB3m7yU2GvS39vTra3yrUVF1nzLPn7tT+c8c/Q+Bp05kJMECBAgQIAAAQIECBAgQIAAAQIECBAgQIAAAQIEWgIyi1ogPhIgQIAAAQIECBDYLoFPnz7lHzjKSiwdv57veXK1WKBjsAC7iFB8enrKz7kpLZJv5ioBAmsXKOZMxgzzySqDPcISmUVLL4xRsCgtUhcFizp/zOKqHiMeHx8vOm7kgEUUeKRCtW6MM/EUkSXb61bVGtRHAgQIrEvA7jaRb1UcOjk5WeiNxG5Y/LV/odp6laPLLKqE0owAAQIECBAgQIAAAQIECBAgQIAAAQIECBAgQGB4gX8PP6QRCRAgQIAAAQIECBAYiUCUqiiGgPcRd54+fjGqb+kA+nSUmuNiqF/UxFAQo0ZSGwJrF4gslOLiFvk8R0dHa59qTGA6W6Y4qyUycyZ9Xl5epp33UbLp4eEhHWLm8XILewSOx39RryM2jufn53iDke05WFG7mQ/iJAECBIYUsLs12mlm0RJ7Yppk2/SZHsQW03nCaiTBpkPMPB7JbyYz5+YkAQIECBAgQIAAAQIECBAgQIAAAQIECBAgQIDA2xaQWfS236+nI0CAAAECBAgQIDBXIL6ruxViPt00AvX6zqUp5vMsF4A+/SzFM+OZSXGqGhAgkBGIzJM04Hhey7Ozs3mXBj6/u7u76IhLL4xR9qcZq49qDNF5MV90xXDtiLoWeN28RAcECGyPgN2tedfxV0yaP1wswdrc2BwUf0/oY4ss/q0R32LQzNABAQIECBAgQIAAAQIECBAgQIAAAQIECBAgQIAAgYEF/hh4PMMRIECAAAECBAgQIDASgZogvPPz875nW4yxG6weRXEmS4fy922ofwIEGoGXl5eaxS3a91Gup5nGQgeLJnAunZlze3v7+vrazK2PsOno3FraCDsgQIBAVwJ2t1SyVXEoytmlV4vHUTsoTUya2b6PLbK4P1b+AjNzwk4SIECAAAECBAgQIECAAAECBAgQIECAAAECEQK14AAAIABJREFUBAgQWFFAZtGKgG4nQIAAAQIECBAgsJECEV9eU1ai76yeCOzL8w2WzBPxmsUQQ1Uy8i/LVQJjEIh8yDR5Zt6U+ogYnjdW8XysP8U2aYOlF8a0YFGkJ/W0whfX0qXnnyI4JkCAwFYJ2N3S151uZ1FhNb1Uc5zePrN97FOLJv3O7Kd1sphZZH9siflIgAABAgQIECBAgAABAgQIECBAgAABAgQIECAwpIDMoiG1jUWAAAECBAgQIEBgLAI1xYgGiLwvBvbt7+8PQ1YM9RtsJsM8r1EIvEmBnz9/Xl9f1zza2dlZTbNh2hRTcVrTWCKKetJDmlDak0AxXzRmInK69UJ9JECAQF7A7tbySbezJer8FH9V6OOPoJr9saeM35aejwQIECBAgAABAgQIECBAgAABAgQIECBAgAABAgRmCsgsmsniJAECBAgQIECAAIG3LHB1dVUTyL508Hq9XTGfZ7AA9PHMpF5PSwIEWgKXl5etMzM/RqLg3t7ezEtrOfn8/LzQuEvXT0tX/iVCsWsmWVxLo1ZSH4UgauamDQECBDZUwO6WvrjIs0o/npycpB+Lx/f398Xahov2WRw0GhT3x8H+6qmZrTYECBAgQIAAAQIECBAgQIAAAQIECBAgQIAAAQJbKCCzaAtfukcmQIAAAQIECBDYdoGagkXDRN6n3zg+860sHUA/s7fMSdF+GRyXCGyEQH1Jhz5qEaxClCb8FPtZJeezuTcEekrveXh4yD+CyOm8j6sECBBoCdjdWiCRG9yUEv327VvravFjsWBRs1cWu1qogb81FuLSmAABAgQIECBAgAABAgQIECBAgAABAgQIECBAYHiBfw8/pBEJECBAgAABAgQIEFijQBQsKn5Rd0xvgMj7+MrwvEMTNZhvtvrVl5eXYmT/YDlOqz+OHghsp0BNzuREpqdyPUuz16zJTeerTP729jaWu+iqp7Si6LmYLyqzqHmVDggQIFAjYHebVnp8fFx6O7u7u5vuMD3T0x9BMotSZMcECBAgQIAAAQIECBAgQIAAAQIECBAgQIAAAQIjFJBZNMKXYkoECBAgQIAAAQIEehS4vLys6X2A4O/xBNgVZzJYjlPNq9GGAIFpgSjpUIwVntwVP8795dVMT6zmTDGzMe3k5OQk/bjoca/PXpOlOcDmsqiJ9gQIEBitgN1t3qtZbjuLb1iY1+Hk/M7OTh/fJhCpUPlx4+rBwUGxjQYECBAgQIAAAQIECBAgQIAAAQIECBAgQIAAAQIE+hP4o7+u9UyAAAECBAgQIECAwNgEokxQTQj7hw8f9vb2+p58MZ9nsAD08cykb3P9E3irAtfX15WPtkrNn8ohFm1WXIKaDnsqpND0v+JB8UFic1kuFnzFibmdAAECGypgd+v2xRU9e9pni/vjYH/1dOupNwIECBAgQIAAAQIECBAgQIAAAQIECBAgQIAAgbckILPoLb1Nz0KAAAECBAgQIECgIFBZsOj4+LjQUReXn56e8t308ZXhM0cU7TeTxUkCGyRQjBVunqWnoOGm/yUOahI+J90Oszgv8QiTW6ylS9O5kQABAjMF7G4zWZY7GQWgin999PRLgv1xuVfmLgIECBAgQIAAAQIECBAgQIAAAQIECBAgQIAAgSEFZBYNqW0sAgQIECBAgAABAusUeHl5KYa1TeY3wNdmR/WkvMX+/n6+QVdXg6UY1j9YjlNXD6UfAlslEOvJ6+trzSOPsGZOcTFsnmtnZ2fka9HNzU0z25kHA2wuM8d1kgABApsoYHfr9q3d3d3lO+yvamvxTzD7Y/7VuEqAAAECBAgQIECAAAECBAgQIECAAAECBAgQIDCAgMyiAZANQYAAAQIECBAgQGAUAvXfej5A8Pp4AuyKMxksx2kU/0pMgsAGCtQvbiOs+VOsn9C8kJ4KKTT9r3gQtSCK+V0ip1dEdjsBAlslYHfr9nUXPXvaZx8fH4sPcnBwUGyjAQECBAgQIECAAAECBAgQIECAAAECBAgQIECAAIFeBWQW9cqrcwIECBAgQIAAAQIjEihWk5jMdZjI+2I+z2AB6OOZyYj+rZgKgY0SKFYhaJ5msIWlGbF48PDwUGwzadBTxHPl6MVmxbV0hAWjig+lAQECBNYoYHfrED/SX4tFSnvaZ4v74wh/OelQXlcECBAgQIAAAQIECBAgQIAAAQIECBAgQIAAAQKbIiCzaFPelHkSIECAAAECBAgQWEkgwukqK2MMENz28vJSnMwAdZMmoKL9VvqH5WYC6xa4v7+vn8JgC0v9lIpL0KSrWJn39vbqux2+ZfFBBthchn9qIxIgQKAnAbtbt7DFNK3YpN6/f9/toJPe7I99qOqTAAECBAgQIECAAAECBAgQIECAAAECBAgQIECgcwGZRZ2T6pAAAQIECBAgQIDAGAWK4XTNpD99+tQc93RQDLDb39/vaehWt5HjVPz+8hGmIrSewkcC2yxQv7iNMLMlcj5fX19rXt/Z2VlNszW2KS7sI/RfI5ehCRAgkBewu+V9Fr1arN3aU8GimKf9cdGXpT0BAgQIECBAgAABAgQIECBAgAABAgQIECBAgMBaBGQWrYXdoAQIECBAgAABAgSGFijGtE0mFCk9PX1dd/rAxckMFoBenMlgOU6pj2MCBOoFij/FTVeDLSzNiMWDysDxnZ2dkac41qRIjdC/+II0IECAwLoE7G4dytfUbj05OelwxKarx8fH5njewcHBwbxLzhMgQIAAAQIECBAgQIAAAQIECBAgQIAAAQIECBAYTEBm0WDUBiJAgAABAgQIECCwToHK8MRhIr+LkxlmGvE+xjOTdf7jMDaBjRWoKTvWPNxgC0szYvGgWEJh0sP5+Xmxq/U2KK6lHz58GCBtdb0IRidAgEBXAna3riQn/RTzePv7DaG4P/Y3dLeGeiNAgAABAgQIECBAgAABAgQIECBAgAABAgQIEHjzAjKL3vwr9oAECBAgQIAAAQIE/lXzbdkTpgGC22piJQerziHaz48HgY0WeHh4qJ//2GoCxGL49PRUM//Pnz/XNFtjG2vpGvENTYDA2xOwu3X7Tot5vMfHx92O2PRmf2woHBAgQIAAAQIECBAgQIAAAQIECBAgQIAAAQIECIxcQGbRyF+Q6REgQIAAAQIECBDoQKA+PPHw8LCD8bJdFAPs9vf3sx10dnFUOU6dPZWOCGyTQGVmTpBEzZyxwRQDnScTjrSi8Vf7KS7sA6Stju39mg8BAgSWFrC7LU03fWNNHm9/m5T9cfqNOEOAAAECBAgQIECAAAECBAgQIECAAAECBAgQIDBOAZlF43wvZkWAAAECBAgQIECgS4HK8MSIvB8gfn08AXbFmQyW49Tly9YXgW0SqE+b7C9oeGnv6+vrmnvPzs5qmq2xzc+fP19fX/MTGKF/fsKuEiBAYI0CdrcO8Yt5vPEX0N7eXocjNl3VlI0dW0HFZvIOCBAgQIAAAQIECBAgQIAAAQIECBAgQIAAAQIEtk1AZtG2vXHPS4AAAQIECBAgsI0CleGJwyTSFPN5BgtAH89MtvEfpWcm0IVAZdpkDDXM+lb/TDUlFKK3KFjUU7hz/VSLLYtr6TBpq8V5akCAAIFNEbC7dfim7u7u8r0dHx/nGyx9tbg/DvZXz9KP4EYCBAgQIECAAAECBAgQIECAAAECBAgQIECAAIHtEZBZtD3v2pMSIECAAAECBAhsr8CvX79qHn6A4LYIpi9O5ujoqGa2q7cR7be6oR4IrFeguJ400zs8PGyOx3BQLKEwmeT4CxbFPItB2wNsLmN4p+ZAgACBrgTsbl1JRj/FX/g/ffrU4XBpV8Wh7Y8pl2MCBAgQIECAAAECBAgQIECAAAECBAgQIECAAIH1CsgsWq+/0QkQIECAAAECBAgMIfD6+lozzACR98UAu8Hqiowqx6nm7WhDgMAqAgcHB6vc3vm9xWycGHEjChbFPIsLu8jpzv/96JAAAQITAbtb/l/C4+NjvsHOzk5/hvbHPL6rBAgQIECAAAECBAgQIECAAAECBAgQIECAAAECoxKQWTSq12EyBAgQIECAAAECBLoX+PnzZ2Wn/cXVNRMYT4BdcSaD5Tg1OA4IEFhIoH5xG9uPc8y8uAQFxUYULCoGbceDyCxa6B+2xgQIbLmA3a3DfwDF3ba/gkU1++MAf3x1iKkrAgQIECBAgAABAgQIECBAgAABAgQIECBAgACBty0gs+htv19PR4AAAQIECBAgQOBflQWLhom8L4b3DRaAXpxJf4GG/lESINCJQOXiFmMNUJBtoSe6vLwstn8zBYs+fPjw/v374vNqQIAAAQITAbtbh/8SHh4e8r319xdQ8W+Nwf7qyQu4SoAAAQIECBAgQIAAAQIECBAgQIAAAQIECBAgQGAiILPIvwQCBAgQIECAAAECb1zg+fm55gkHCG6Lr2D/9etXfjJHR0f5Bl1dFe3XlaR+CIxfYID1bSGE6+vrYvtv374V24yhgbV0DG/BHAgQ2E4Bu1vxva9xk1rj0EUWDQgQIECAAAECBAgQIECAAAECBAgQIECAAAECBAhMC8gsmjZxhgABAgQIECBAgMCbEqj84vMBanoUA+yW+Nbwl5eXJd5W3FXMcTo4OFiiZ7cQIDBCgSibM55ZXV1dFScTaUWbUuenuLD3Gvi+3BZQ9NeAAAECGyFgd8u/pvhSg+LfQXt7e/lOlr663v1x6Wm7kQABAgQIECBAgAABAgQIECBAgAABAgQIECBAYGsFZBZt7av34AQIECBAgAABAgT+j8ASWT3/5/6KD50H2EUs4O7u7rt37x4fHyvG/2+Tzmfy366njiKLIGYY/52cnExddIIAgeUF6iOq61suP5vqO8/Pz/NtY7Zfv37NtxnJ1Zq1t6fN5f7+PtbV2AL6CwofCbJpECCwbQL1e1Z9ywEMR7i7FX/h72mHCu2a/dG3GAzwz9IQBAgQIECAAAECBAgQIECAAAECBAgQIECAAAEC9QIyi+qttCRAgAABAgQIECCwkQI7Ozs18x4gOLsY3rdQaYvI2GnqDt3c3NQ8Y9Om25k03U4fRD2NJs7y7u5uuoEzBAgsLVBf1ae+5dKTqbwxFq5i/YRFF7TKoftoVlxLYwPqaXNpltbYCGoCuPt4fH0SIECgD4H6Pau+ZR/zTPsc5+729PSUTnL6eKE/PaZvz5wp7o/9DZ2ZlUsECBAgQIAAAQIECBAgQIAAAQIECBAgQIAAAQIEMgIyizI4LhEgQIAAAQIECBB4CwJR0qH4GJXZR8V+Mg1+/vxZjKc/OjrK9NC6lEbsLfqV7em9rW4nH7uK9vv27Vvz1ItOcubEnCRAYFGBUf3oXV5e5ud/fHy8QUUMBltLW2ixoaTx4qN6xa2p+kiAAIGeBEa19I1zd2u+g2DeKzg8PJx3acXz69ofV5y22wkQIECAAAECBAgQIECAAAECBAgQIECAAAECBLZZQGbRNr99z06AAAECBAgQILAVAjVZQ/3F1TXExQC7/f39pnHNQdrhQolAUUeoGGjYVWR/Gmf5+fPnmufShgCBeoGauOqaNvUjrtIyrbQ2r5/r6+t5l0Z4Pl2HZ05vocV5Zg8zT6ZLa+xx46naMXO2ThIgQGBRgZqdq6bNouMu1360u1vxF/6eNqlgXNf+uNwbdBcBAgQIECBAgAABAgQIECBAgAABAgQIECBAgACBEJBZ5J8BAQIECBAgQIAAgTcuUFOzaIDYxG4D7NIKSBFWvre3V/8WHx4e8o27ijK8uLhIB5JZlGo4JtCJQM1P6wDrW+WznJ+f51t+//59g5Jk7u/v848TV2teULGT6QY3NzfNyU+fPjXHDggQIPA2BGoWT7tb8V0XM4t62nMfHx/zc4s/Xrr6FoP8QK4SIECAAAECBAgQIECAAAECBAgQIECAAAECBAgQqBeQWVRvpSUBAgQIECBAgACBjRSoiZmrqWu04sN3m1l0d3fXzKcm+LJpHAfdziTtuXX87du35kykFdW8iKa9AwIEagRqfvwHWN9qpvr169fX19dMy+Pj4y9fvmQajO1ScS1dNO2z8gFvb29TSUmblW6aESCwQQJ2twFeVn+pWcX9seb9DiBgCAIECBAgQIAAAQIECBAgQIAAAQIECBAgQIAAAQKpwL/TD44JECBAgAABAgQIEHiTAhE5l//S7pq6RqvIxFd3p4HgM7s6OjqaeX7myTRi7/DwcGabeSefnp7mXZqc7yTa7+rqKn3ks7Oz/KCuEiCwhEDNT2t+9Vti0CVuiTJrl5eXmRsjCef6+jrToKtLLy8vsX5OTPb39xdaeFtzSNfh1qXJx0UX55mdTJ9MoWJ3U/ZhmsgZAgQ2XcDuNsAblFk0ALIhCBAgQIAAAQIECBAgQIAAAQIECBAgQIAAAQIENkhAZtEGvSxTJUCAAAECBAgQILCkQIQnpqHY0730XdMjP3rMJwLcp2eVOZNGtNcEX6Zdpfem55vjTuLU0yyCKKmxt7fX9O+AAIGuBKIUWCxfaRbfdM/5q9Pt+zhzenqa7zbWpb7LmkWGZ6xFrdTK0IuTFxcX+elNX40MpVZX020WXdine5g+M8mMas5L2mwoHBAg8JYE7G6rv83YL/Kd9PfnT/FvjUX/eMk/iKsECBAgQIAAAQIECBAgQIAAAQIECBAgQIAAAQIEOhH4o5NedEKAAAECBAgQIECAwJgFiuHdfUfe39zc5H0WKm1xe3vb9BZBgQslAkXlkObemQdFq5l3tU5GwaK0TMq3b99aDXwkQKArgU+fPuW7en5+zjfo+2osCPkg41giFlrHlpjwly9fYpmdzgWKxT/SIJeoXFRc1WOSCy3slQ91fn7etIxyE/FczUcHBAgQeEsCdrcV32YxX7enkq2Rx5ufefzx4hsH8kSuEiBAgAABAgQIECBAgAABAgQIECBAgAABAgQIrEVAZtFa2A1KgAABAgQIECBAYFCB9X4x9tevX4uZSwvNMI3RL4ZdtqCnA+tbDRaaSeveycf4ivQ09j3qgRRDG2f24yQBAjUCxao1xZ/6mlGWbhPZjPmCRZHNGIvk0v3X3HhycpIvHBeLaqQ/1XTVtLm7u2uO5x10kqiZdh7h2umDSNpMcRwTIPDGBOxufb/QnmoWFTNvV/9bo28Z/RMgQIAAAQIECBAgQIAAAQIECBAgQIAAAQIECGyngMyi7XzvnpoAAQIECBAgQGC7BOKLsfPBc/3V9Li/v4+CGEXuhQLQ04i9RYPzik+6epGNSCtqMqmCXex78e1rQGAVgVjfiutAsVjZKhPI35vPfoyqO2mqZL6r5a5eXFzUZAHVLNTNBCJ/smbanZeDSJM2gy4yppopOSBAgMAbE7C7rf5C83/+rN7/zB7SDNiZDYq/tMy8y0kCBAgQIECAAAECBAgQIECAAAECBAgQIECAAAECfQvILOpbWP8ECBAgQIAAAQIERiGQj27vqaZHRPN//Pix5vkjerKmWbSJmhVN3k58XDSy/NevX/mBFspxmu6qVVIjggsVLJpWcoZAtwJRGSzfYU0aTL6H5a5GMaLM6hoRzz9+/Oh1iWiVUMs8RXFtTO+tTJjs9tEiTzV9j9+/f0+n5JgAAQJvT8DutuI7zX9fQPoHxYoDNbd3Xqm16dkBAQIECBAgQIAAAQIECBAgQIAAAQIECBAgQIAAgb4FZBb1Lax/AgQIECBAgAABAqMQyMcmLhRTXvk8EdGej+dr+lnoC8XTLwJf4ju/izU0ig2aac88SJ1jeosmPs3s00kCBPIC8YOWX0Zqivbkh1ji6u3tbb4QUOTJ1CdVLjGBuKUyBWjRztN1eNF7l25/enra3Ht8fHx0dNR8dECAAIE3KWB3W/G1RnW7TA/FQqaZe2deiq9UyO/7cVf8utL31j9zbk4SIECAAAECBAgQIECAAAECBAgQIECAAAECBAgQKArILCoSaUCAAAECBAgQIEDgLQgcHBxkqvH0kVkUaUWV3wW+UDLPzc1N8z7SNJ7mZP4gn34Q965SZKNVn0RJjfy7cJVAhwL5FJrI4Yl43w6HK3YVBXbyleKiWlEsy8V+VmzQR0rV1dVV5dq+4uTT2yO8vtmnYhlfS2pTOh/HBAgQGEbA7raKc/47CJptZZUh0nvz+/6kZX5KaW+OCRAgQIAAAQIECBAgQIAAAQIECBAgQIAAAQIECAwsILNoYHDDESBAgAABAgQIEFibwPn5eWbsiIPPXF30UlSTSMP18vk8+avp0FEDpIloj7uWqAi0UBZTOnTxuFWfJNKKfCV5EU0DAl0JfPnyJV+aYMhclMhiyocXx/owTMmddB3OU1fGOkcxunQryZtH4/yglVcjlylNkYr80lVSQCsH1YwAAQJjELC7rfIW8ltb/RZZM4fW9wvMuyU/pXl3OU+AAAECBAgQIECAAAECBAgQIECAAAECBAgQIEBgAAGZRQMgG4IAAQIECBAgQIDAKAQiDyeTw5PGba843YiYjwohTScRQ59Gojfnm4P6bJ/0i9vzgftN562DTOGmaJnxafXT+thKJDg+Po5I0FYbHwkQ6FUgXyVssMyiWA3yFdtinsOsDwuVaYpVq+btxCLcpHdG+0jyyQRJPzw81PSZb/P4+Hh6etq0iXkOk5TVjOiAAAEC6xWwuy3tH2momU0qtrOFNsrMNFrfL5BpmZlP5i6XCBAgQIAAAQIECBAgQIAAAQIECBAgQIAAAQIECAwgILNoAGRDECBAgAABAgQIEBiLQESBz5tK5tK8W2aeb6UVRRh6xNDno+ien59ndtU6GfHlT09PzcnPnz83x/UHUUcoU2QjjZiv7zPqcnz8+LFpH8lLEV/YfHRAgMAwArH4ZJaF+OmOegJ9zySWqT///DOzkvz48WOYtKKFnjSSKmtmFU93eXnZ9BzaBwcHGfN0xW7uWuggYr7T7cPqupCexgQIvA0Bu9sq7zGzSUW3nXyxQtR9rfy+g9htVTRd5W26lwABAgQIECBAgAABAgQIECBAgAABAgQIECBAoFeBd79//+51AJ0TIECAAAECBAgQIDAqgQgfn1e7Y8VKGpFgEyHgaSj52dnZxcXF5PEjkO7Xr18zKSLVp+Yrw9OcpYgvjxj3mb0VT0Z2QRoc32q/6J9I8dRRn6R5tAgZjOP4ivRWtz4SIDCMQGapiQlEFZ1IhulpJhFbnCYZtkaJxSGKufU3emu4ycd3797NPN86GflOscC2TrY+xloXa3WTNJWudfFQ6crf3Fi5tjftWwexyMee0owYvcXrs7q2lHwkQGBLBOxuS7/oDN2K+1RMKb/1t+YcZfd8+0DLxEcCBAgQIECAAAECBAgQIECAAAECBAgQIECAAIHxCKhZNJ53YSYECBAgQIAAAQIEhhC4urqKiPCZI52fn888X3MyQsAjOC8NLo/vCG/SiqKHyDKa109NzaKIw4ug/KaHKIXUHC96kP/y8pocp2bEVlpRnI9JCnxvfBwQGF4gkmTmLXExmchUiR/bPmYVKYuZtKJJVszAaUXxmDFu8WEjp7SYVhSdREGGJsknPqZr3bxs1UizXDoFNGK1I2mzGTHeqbSi4qvUgACBNyxgd1v65cY2N+/e2Kdiu5l3tXg+/qrKbP3Tt6dV+KavOkOAAAECBAgQIECAAAECBAgQIECAAAECBAgQIEBgvQIyi9brb3QCBAgQIECAAAECaxBIU3TS4SOGOyoapWcqjyOuLg0Bj7si8ydOprdHz/Ni3GPcfD5PZAKk6UDxhd81cfDp6OlxfHN59JCeSY+b6kPpyZnHk2SqtP3Nzc3wmQMz5+Ykga0ViB/weUtcmMRqE4tVt8lFsXzFoJlKaFFjLbJios3wLyVdOadHj3SdCFWvWfbTknHRT0Rpp2tdHM/LHc1PYHpKkzORldqK1ZZWNM/KeQIEtkTA7rb0i44tLLMZnZ6eLtdzZBSn92aympv+ZRY1FA4IECBAgAABAgQIECBAgAABAgQIECBAgAABAgRGKCCzaIQvxZQIECBAgAABAgQI9CsQUeCRAzNzjCg90coImtmsORkh9dFbGlcXl6LzCLZr2jQH8waNBnd3d02z6YOIw2sqV8TVefUxpm+cdyZT8ig/k6bDeMBWMlUE6J+cnDQNHBAgsC6BWJTi53He6JENGFmOS9fSaXUbOTB//vlnmmHYahApNzHWukqZzYuljmSnyA6KDKtiluakTZqsFU80nYwUDjMDpqOQ3cztoKXUfAyriJ5PC+hNqhWtJS+rmZUDAgQIjEHA7rb0W4i/bmZuUtFh7OCL/gI/2arSjOLoPPPHxWTasZ3Zy5Z+g24kQIAAAQIECBAgQIAAAQIECBAgQIAAAQIECBAYQEBm0QDIhiBAgAABAgQIECAwOoEIoYuw8pnTijShiBGfeSk9GTlF0UmE1EfgeHN+EgI+Lz4vAiLn1bXIRONF4Hs6REx79Rj9COybl+YUaUv5Akq3t7dxexpNOHnqYoB+o+SAAIG+BeLnMarcxM/mzIEmlYsi42Xp4kVxY9wea1GaA9MaK0aPBKea5bR1Y4cfY4bTa12kFcVCN50dND1uLHeRhZWmFUWq0rwnioGi5+lOYrWsSS6KQO3YOyJjM03TitHjY+wd0906Q4AAgS0UsLst/dLv7+9nblLRYXytQMDW/Eow+fOntVXFzhidp3+tzJzkvNSmmY2dJECAAAECBAgQIECAAAECBAgQIECAAAECBAgQIDC8gMyi4c2NSIAAAQIECBAgQGAUAhFWPq+sR8TKR/JMxJRPTzSi7uJrvyP8LnKKWuV9jo+PiyHgEZI+s4ZGBPpH7HgrpScmEGHxaVB7DFETDT897ekzEcI+L50p4gUjxr11S8wtJh8snz59SgPfI0ix+NStrnwkQGAAgVhSIrloXhhxTCAyXnZ3dyPppbXy5OcW0cOxCsWNcXtaS611V2RRxmoZS2Xr/PAfY61rpXRG9HOscjG3WMxnBlJP1vnt5i9aAAAQNElEQVQAjOUufcZYMzNF7WK5jpVzZuR0WEVvM/eUwJ/sKTGl1p4Sm0VcjW6HRzMiAQIERitgd1v61czbpKLD+HMjclnn/UrQbIvTf/40O2P6B8vMGc7cH2e2dJIAAQIECBAgQIAAAQIECBAgQIAAAQIECBAgQIDAWgTe/f79ey0DG5QAAQIECBAgQIAAgTEIRKhcBLplvmY7wuzivyi+EfHlEaafRpk384+rUa2iPoY+4vYi0Ly5PT2INIAYLnJ1pqcUaUUzA9PT2xc9joj2qNE0866YxiQnISYT/8188IjXn1e+Y2afThIgMLxAJAJFiZ78uPHzHith/MhHfkssaJE4FAktsTw+Pz/Hz/5kEYig4WLccIwS/URptchCzI848NXMWhfPG48fjzxZ5ycP25peXArDefXoWo1jVcyUcpos8nHLZKCZS+tCw7VG95EAAQJbImB3W+5FZzbESYeTbTF2xvgYm9S8P3/S7T7yYCPpKD+ff/75Z2y/G+Qn7CoBAgQIECBAgAABAgQIECBAgAABAgQIECBAgMC2Ccgs2rY37nkJECBAgAABAgQIzBCIjJ0IBI847xnXsqci9i6+q3uJOkJR96NVDSM7zr/6y+GJ7y9vlSHKz2RyNY0mrGmvDQECaxSIH/MogDOdr9jtlGJZiPUwqkl0221XvUXccyRS1iRHtUaMrM5IK1qodtAq4GEY2aetOfhIgAABAtMCqyy2073NOzPy3W3etDPnI3M4fitoFcrLtG9diqSjSCFOv1KhJlspBm314yMBAgQIECBAgAABAgQIECBAgAABAgQIECBAgACBUQn8MarZmAwBAgQIECBAgAABAmsRiEoUEXQedYcmVXpq5hAtI6guguSWSCuK/iMaL+6NHiI3KT9cDPTjx4/+SgNFGsDk2SffTZ6fTFyNSMT48vLIjPK940UrDQiMRCB+zCP8Opa4yh/zRafdLAujTSuKJ4olKxauWL4iU6i48E4EomW0j9TThdKK4t4J+GSsSszJnhJFoqQVVYppRoAAAbvbcv8GYlOLrS12nMhlXegXg0iyir9K4g+HNK0o5lDM2o0bl5uquwgQIECAAAECBAgQIECAAAECBAgQIECAAAECBAgMJqBm0WDUBiJAgAABAgQIECCwGQKR8BPhcfFflDCKuPDX19eYd4Sh7+7uxv8PDw8j/juK/CwaaJ55+Ij4b0aMIL8YMQaKOL8IwouBhozUj0jB+P7ymExMIx5/MpPJg8dk4r9WHGHmoVwiQGCcApFdExV4lq5UkD5UrAmRe9Ptepj23+txOEQRp1jk4/+ThTeGmyz1scjHo3X4XDFWrKsxUKyrzVixyDd7SgwnV7PX161zAgTevIDdbelXHL//TzbE2Kril/9mn5rsibFbxbYYfwHFFzHMG+Ldu3fzLk3OR25z5vb8va4SIECAAAECBAgQIECAAAECBAgQIECAAAECBAgQGEZAZtEwzkYhQIAAAQIECBAgQIAAAQIERiQQQdiTTMJId6mf1iTrJiKMIxmmwwTL+gloSYAAAQIEMgJ2twxOH5cC/OPHj/meI1vJ7wx5IlcJECBAgAABAgQIECBAgAABAgQIECBAgAABAgTWLiCzaO2vwAQIECBAgAABAgQIECBAgACBdQpM6hWkFXUiCDjqlcWcJiXUomRB/KeuzjpfkrEJECBAYEEBu9uCYMs0//LlS9RCzNwZqciRfZRp4BIBAgQIECBAgAABAgQIECBAgAABAgQIECBAgACBMQjILBrDWzAHAgQIECBAgAABAgQIECBAgAABAgQIECBAYJMEohjR6+trZsbfv3+P7KNMA5cIECBAgAABAgQIECBAgAABAgQIECBAgAABAgQIjEFAZtEY3oI5ECBAgAABAgQIECBAgAABAgQIECBAgAABAhsjEMWIPn78mJ/u79+/8w1cJUCAAAECBAgQIECAAAECBAgQIECAAAECBAgQIDAGgT/GMAlzIECAAAECBAgQIECAAAECBAgQIECAAAECBAhsisDd3V1+qp8/f843cJUAAQIECBAgQIAAAQIECBAgQIAAAQIECBAgQIDASATULBrJizANAgQIECBAgAABAgQIECBAgAABAgQIECBAYDME3r9///r6mpnrw8PDwcFBpoFLBAgQIECAAAECBAgQIECAAAECBAgQIECAAAECBEYioGbRSF6EaRAgQIAAAQIECBAgQIAAAQIECBAgQIAAAQIbIHB1dZVPK/rrr7+kFW3AizRFAgQIECBAgAABAgQIECBAgAABAgQIECBAgACB/wjILPIPgQABAgQIECBAgAABAgQIECBAgAABAgQIENhsgcj2OTo6ilJC7969i//H8e3tbU+PdH19ne/527dv+QauEiBAgAABAgQIECBAgAABAgQIECBAgAABAgQIEBiPwLvfv3+PZzZmQoAAAQIECBAgQIAAAQIECBAgQIAAAQIECBCoF4icotPT05ntP3z48PDwEIlGM68ud/Lx8fHw8DBzbxQsur+/zzRwiQABAgQIECBAgAABAgQIECBAgAABAgQIECBAgMCoBGQWjep1mAwBAgQIECBAgAABAgQIECBAgAABAgQIECBQK3BycnJ3d5dpvb+/H7lAmQaLXopqSH///XfmrshlOjg4yDRwiQABAgQIECBAgAABAgQIECBAgAABAgQIECBAgMCoBP4Y1WxMhgABAgQIECBAgAABAgQIECBAgAABAgQIECBQI/D169d8WlF08vT01GEFoUhSyqcVff78WVpRzbvThgABAgQIECBAgAABAgQIECBAgAABAgQIECBAYDwCahaN512YCQECBAgQIECAAAECBAgQIECAAAECBAgQIFAlEEk+h4eHNU0j2+fq6qqmZbFNZA1FqtK8Zjs7O79+/Xr//v28Bs4TIECAAAECBAgQIECAAAECBAgQIECAAAECBAgQGKGAmkUjfCmmRIAAAQIECBAgQIAAAQIECBAgQIAAAQIECOQEzs/Pc5eTa8/Pz8mn5Q9vb28zaUXR7/X1tbSi5X3dSYAAAQIECBAgQIAAAQIECBAgQIAAAQIECBAgsCYBmUVrgjcsAQIECBAgQIAAAQIECBAgQIAAAQIECBAgsJTAy8vL33//XXnr7u5uZct8s6h9lGlwfHx8cnKSaeASAQIECBAgQIAAAQIECBAgQIAAAQIECBAgQIAAgXEKyCwa53sxKwIECBAgQIAAAQIECBAgQIAAAQIECBAgQGC2QH1aUdz/4cOH2b0scvbr16+vr6/z7tjZ2YmCRfOuOk+AAAECBAgQIECAAAECBAgQIECAAAECBAgQIEBgzAIyi8b8dsyNAAECBAgQIECAAAECBAgQIECAAAECBAgQaAs8PDy0T83//Ndff82/WHXl8fHx8vIy0zQynd6/f59p4BIBAgQIECBAgAABAgQIECBAgAABAgQIECBAgACB0QrILBrtqzExAgQIECBAgAABAgQIECBAgAABAgQIECBAYIZApnxQq/X+/v7BwUHr5KIf87lJ379/X32IRaekPQECBAgQIECAAAECBAgQIECAAAECBAgQIECAAIGuBGQWdSWpHwIECBAgQIAAAQIECBAgQIAAAQIECBAgQGAIgefn58phrq+vK1vOa3ZycpJJZDo7O/vy5cu8e50nQIAAAQIECBAgQIAAAQIECBAgQIAAAQIECBAgMH4BmUXjf0dmSIAAAQIECBAgQIAAAQIECBAgQIAAAQIECPxXYHd3978f5h+tXk3o4uLi7u5u3gjHx8fRYN5V5wkQIECAAAECBAgQIECAAAECBAgQIECAAAECBAhshIDMoo14TSZJgAABAgQIECBAgAABAgQIECBAgAABAgQI/K/Azs5O0SLSilasJnR1dXV+fj5voL/++uv29nbeVecJECBAgAABAgQIECBAgAABAgQIECBAgAABAgQIbIqAzKJNeVPmSYAAAQIECBAgQIAAAQIECBAgQIAAAQIECPyPwIcPHzIQkfPzzz//rJhWdH9/f3p6Om+UqFYUDeZddZ4AAQIECBAgQIAAAQIECBAgQIAAAQIECBAgQIDABgm8+/379wZN11QJECBAgAABAgQIECBAgAABAgQIECBAgACBLRd4eXnZ3d1tECKVaH9/P85ExlEcv3//vrm03MHj4+Ph4eG8ez9//hzljOZddZ4AAQIECBAgQIAAAQIECBAgQIAAAQIECBAgQIDAZgnILNqs92W2BAgQIECAAAECBAgQIECAAAECBAgQIECAwL+Ojo7+/vvvCUSkFUUuUFcoUYzo48eP83o7Ozu7uLiYd9V5AgQIECBAgAABAgQIECBAgAABAgQIECBAgAABAhsn8MfGzdiECRAgQIAAAQIECBAgQIAAAQIECBAgQIAAgS0XiMJBjcDT01NXRYQiayiTVnRzcyOtqGF3QIAAAQIECBAgQIAAAQIECBAgQIAAAQIECBAg8DYE1Cx6G+/RUxAgQIAAAQIECBAgQIAAAQIECBAgQIAAge0SSMsWxZP/+PEjzixN8PLy8unTp6YOUqufDx8+RP97e3ut8z4SIECAAAECBAgQIECAAAECBAgQIECAAAECBAgQ2HQBNYs2/Q2aPwECBAgQIECAAAECBAgQIECAAAECBAgQ2EaBqCCUPnbUGrq9vU3P1B9HJaLd3d15aUVnZ2c/f/6UVlTvqSUBAgQIECBAgAABAgQIECBAgAABAgQIECBAgMAGCcgs2qCXZaoECBAgQIAAAQIECBAgQIAAAQIECBAgQIDA/wq8f//+4eEh5YiiQycnJ5EFlJ7MHEedosgpin7Oz89nNtvf348hos3Mq04SIECAAAECBAgQIECAAAECBAgQIECAAAECBAgQeAMC737//v0GHsMjECBAgAABAgQIECBAgAABAgQIECBAgAABAlsocH9/H9WKWg/+13/+i7ygw8PDSBxqXX18fIx8obu7u3lFiqL9zs7Ot2/fvnz50rrXRwIECBAgQIAAAQIECBAgQIAAAQIECBAgQIAAAQJvTEBm0Rt7oR6HAAECBAgQIECAAAECBAgQIECAAAECBAhsl0AUKYpqRU9PTzMfO3KEdnd3J5een59fX19nNmtOyilqKBwQIECAAAECBAgQIECAAAECBAgQIECAAAECBAhsg4DMom14y56RAAECBAgQIECAAAECBAgQIECAAAECBAi8cYGLi4uoMlRMHMooRKGjz58/n5ycZNq4RIAAAQIECBAgQIAAAQIECBAgQIAAAQIECBAgQOCNCcgsemMv1OMQIECAAAECBAgQIECAAAECBAgQIECAAIHtFbi6urq+vp5Xv2imSyQUTXKK3r9/P7OBkwQIECBAgAABAgQIECBAgAABAgQIECBAgAABAgTesIDMojf8cj0aAQIECBAgQIAAAQIECBAgQIAAAQIECBDYRoGXl5e///Pfw8NDVDF6fn6e1DLa2dnZ3d2N/x8eHn748GF/f//o6GgbgTwzAQIECBAgQIAAAQIECBAgQIAAAQIECBAgQIAAgf8v8P8A8kpUGrmdmYgAAAAASUVORK5CYII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3"/>
  <p:tag name="POWERPOINTLATEX_REFCOUNTER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3"/>
  <p:tag name="POWERPOINTLATEX_CACHECONTEN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Z3ieta6067P2tQtYUAJQQUgJhApCSiBUQCgBUgFQAkkFJCUAFcAqAeiA83zb52jrk215bEuyLN/5kUuvLEujW+ORNJZkCEAAAhCAAAQgAAEIQAAC9RB49+7d6empDohxIp2cnLgwAQhAYEMCjx49cqXrYLUnT57c3d25GAIQgAAEIAABCEAAAhCAAAQgAAEIQAACEIAABCAAAQhAAAIQgAAEIAABCEAAAhCAAAQgAAEIQAACEIAABCAAAQhAAAIQgAAEIJCWAIc3peVJbhCAAAQgAAEIQAACEIAABCAAgWYJXF5evnnzxq/e+/fvHz9+7McQhgAEtiKgJ/Tly5d+6c+fP9eBa34MYQhAAAIQgAAEIAABCEAAAhCAAAQgAAEIQAACEIAABCAAAQhAAAIQgAAEIAABCEAAAhCAAAQgAAEIQAACEIAABCAAAQhAAAIQSEXgrz9//qTKi3wgAAEIQAACEIAABCAAAQhAAAIQaJLAr1+/Li4u7u/v/drp5CYdFuPHEIYABDYnoKfy48ePvhg60enDhw9+DGEIQAACEIAABCAAAQhAAAIQgAAEIAABCEAAAhCAAAQgAAEIQAACEIAABCAAAQhAAAIQgAAEIAABCEAAAhCAAAQgAAEIQAACEFhPgMOb1jMkBwhAAAIQgAAEIAABCEAAAhCAQMsEdHLT6enpP//841fy9evX796982MIQwAClRDon9/07Nmzu7u7SsRDDAhAAAIQgAAEIAABCEAAAhCAAAQgAAEIQAACEIAABCAAAQhAAAIQgAAEIAABCEAAAhCAAAQgAAEIQAACEIAABCAAAQhAAAJtEODwpjbakVpAAAIQgAAEIAABCEAAAhCAAASyEBg8uenly5cfPnzIUh6ZQgACKQi8ePHi9vbWz4nzm3wahCEAAQhAYHMCNzc39/f3X758+f37d3dI6N9///3w4cNHjx6dnJyo2zo7O9tcSASAAAQgAAEIQAACEIAABCAAAQhAAAIQgAAEIAABCEAAAhCAAAQgAAEIQAACEIAABCAAAQhAAAIQgAAEIAABCMQJcHhTnA9XIQABCEAAAhCAAAQgAAEIQAACxyUweHLT+fm5NtsfFwo1h8BOCOjMCx2K4QvL+U0+DcIQgAAEILAJgbu7u+vr66CHGpNEB4a+fv368ePHYwmIhwAEIAABCEAAAhCAAAQgAAEIQAACEIAABCAAAQhAAAIQgAAEIAABCEAAAhCAAAQgUDPiYgAAIABJREFUAAEIQAACEIAABCAAAQhsS4DDm7blT+kQODqBHz9+3N7e6svq+vv586f+60PrgqLvq+tD6/qvnaX6Y3/O0RWF+kMAAhCAAAQgAIHKCHz9+lUbzr98+fLt2zeNY7tBbDeCbWkQO3hyk8bn2nJfWYMgDgQgMEzg6dOnMlP+NR5hnwZhCEAAAhAoSUBD6Ddv3hiPbfIF0xFOb9++ffDggR9JGAIQgAAEIAABCEAAAoUJaG2D3CzyCcsb3C1vUMB3Dj98+NBf53B6esogtnAbURwEIAABCEAAAhCAAAQgAAEIQAACEIAABCAAAQhAAAIQgAAEIAABCEAAAhCAAAQ2IcDhTZtgp1AIHJ3Azc2Ndul8+vSp2+U+iUNrHLVFR3+sbpxkRQIIQAACEIAABCAAgXwEdJjRx//8aXPOZCl7H8QOntykSmmT0mTdSQABCFRCYPBB5vymSloHMSAAAQgcisC7d+90ctPiKuuYVPmTdSjh4hy4EQIQgAAE2iCgOY4qwuvCNlqTWkCgfgLutCaNRYPTsY3Cy5sqP8zr16/5WpWRGMkgAAEIQAACEIAABGomoFm5Ti9lcFtzGyFbeQI8F+WZUyIEIAABCEAAAhCAAAQgAAEIQAACEIAABCAAgToJcHhTne2CVBBok4DeUWmruz6TbjyzqU9B915dXfXjiYHA5gS6V7D976yen5+fnZ1tLh4CQAACEIAABCCwkoD6eu0212h2QT47HcRqb3ywJUl75vVhedZiLtABboHAhgS0z/DJkyeBADoc+cOHD0EkPyEAAQhAAAKZCLx48eL29tbPXAPLi4uLk5OT09NTbWjvzuDo3Gs6JlWjUA07g1t0+07H1X7FCUMAAhCAwBgB9QLqArQFVO9Z9F/hLuC/dunuff/+/eXl5Vg+R44ffFElkvJocQDikRWDui8g8PXrV32GSsNRPUELbh+8RUNfPYwaGA9eJRICEIAABCAAAQhAAALbEnAzyrEpeTdhl5By7SrxttJSOgTKEOC5KMOZUiAAAQhAAAIQgAAEIAABCEAAAhCAAAQgAAEINEOAw5uaaUoqAoGqCegllrbWXF9fr5dS6xq1VpId4+tJkoORgHsF628b8HcLuKUJgxmyi2AQC5EQgAAEIACBfRHQESfaWqMBwGKxtSP98+fPOxrE9jfYq+6qAqdSLtYBboTAhgTu7u6eP38eCMD5FwEQfkIAAhCAQCYCGkDe39+7zOXdVR9kGVXKKdf/EgCuNkeSAAQgAIEdEdCRsu4wJhfw37PMqssB+4LBF1U+yfiLKvw5sxSMxEcmoGdN6xC0pEHPVyYO2uiuIiyD4UwCkC0EIAABCEAAAhCAwAEJaKCrIa7+uslj9z/4acfC4U12VqSsmQDPRc2tg2wQgAAEIAABCEAAAhCAAAQgAAEIQAACEIAABHZK4N99uf/6669+JDGDBFjpOIiFSAgEBN69e6e97kGk/1MvdF++fNl9ZV3b2nVJb4jd99X1nthPrPgnT57o0+t8JNbHQjghAR1VIK3TtoH4YveEJZIVBCAAAQhAAAI1Exg8xqgTWGPX169fP3v27OHDh4pxg1htMg9OetLoQsNd7VrfxSD26upKH5YPGsW4xz64i58QgEANBLQnUI9wMDHXTxkxmbgaJEQGCEAAAhBolcDl5aV/ctOsowMfPHigcan8xhcXFy6TV69eqf9iu3urCkO9IACBVgnIJRL4SVqtaap6qadzm2lT5Uk+EIBAhIDOmNOZTXLqRtK4SxqOyiGsM0kVkFtYSx2cc7h7xayVDBq+alWDu8UFZAx1vvb5+bnK0nDXxROAAAQgAAEIQAACEIBAPgIancrFmi9/cobAHgnwXOyx1ZAZAhCAAAQgAAEIQAACEIAABCAAAQhAAAIQgEDlBP768+dPICKHNwVAIj8P+GHPCA0uQaBPQMsc9d53cGFil1iLGrVfNLJZVJ830drHwRw4v6kPnJgkBLRSNuEuAnqKJI1CJhCAAAQgAIFNCETGotqTo53n2os+JtjXr1810HWbzF2y79+/P3782P2sMPDhwwdtiQ8E04aim5ubIJKfEIDAvggMHkXHueT7akSkhQAEILAvAsHA8tOnTxE/cLxqQS+m8yzY6x4nxlUIQAACVRHgtcvc5ki7YIN531z+pD8UAXmAdVpo/yD7PgQl07oF/dkHond3d8p58EwouZflOt7FQf99FMRAAAIQgAAEIAABCOyLgF70Jzy8SUNZjaL3RQBpIdAnwHPRZ0IMBCAAAQhAAAIQgAAEIAABCEAAAhCAAAQgAAEIrCTwr5X3H/x2fTevPAGdhqM1XtoJnPsFmPJXKSpLJZavJiU2QEDK8+TJk8Fzl7ravX79WjoW2bGj7T36TOVYDloZmfspaKAVqAIEIJCDQNcX6xU+vWQOvOQJAQhAoBICsvanp6eDY1GtR9RBopGTm1QFbbxRN6EN6kF1Ei6LDHJO8lMy909u0jfkObkpCV4ygcC2BLRXUOYrkEFGiZl1wISfEIAABCCQioAOM3VZyRUc8QO7ZGMBDUf1GQB3VTvnXZgABCAAATsB/Lp2VqSEAAQgcAQCV1dXWo0QP7lJrlF9qkeHh2rpgga09pObBPDs7Ex36V59BiDgqS8JyfmsxRJBPD8hAAEIQAACEIAABCAAAQhAAAIQOCYB3NfHbHdqDQEIQAACEIAABCAAAQhAAAIQgAAEINASAQ5vWtWaJQ9vkkO2Wwqm03CeP3+uhVxaRvb48WOtJ0u+y055Kmflr1JUlkrU5z1VumRYxYubj0RAyxClPGM17ra7v3v3biyB4qWH/X3jfnqtaPT3//iXCEMAAhDIQUAdrkyTlmV3fbE2une9pDrNuEHLIQx5QgACEIBAbgIy8oMzvm4oK+M/KYD23mhnjo4c9VPqNCgNlf2YesLq6QbPluofQVWPzEgCAQjYCWgce39/H6TXzDowU0ECfkIAAhCAAASWEZALRb1Md6+G0Os9J/6Od22wZ6P7snbhLggckwB+3WO2O7WGAAQgECGgwaT8JNfX15E0Orbp8+fPWiSjQ/xnndkU5Kl7NTaWo/j8/Dy4pAU5Okw/iOQnBCAAAQhAAAIQgAAEIAABCEAAAschgPv6OG1NTSEAAQhAAAIQgAAEIAABCEAAAhCAAASaJ8DhTauaeHAr76ocR27WWi6dE6ENCW63Q5dQAmg9mRaNpVrRpXy6NWr9qql0ySBJRmQkGgL/JaCtOPFzl758+fL06dP/3tALaUN7fK1kd8fHjx85U6wHjwgIQCALAXWR6nBlmoK+WIWp09RZcupA2TeYBT2ZQgACENiCgM6u7c+JOkE0BJ08uUnjYfUL2nujUXH/qBTLQHeLSv8fHeDS7+Zev34dH7pvIiqFQgACywjocdZDHdyrQ+Xw9gRM+AkBCEAAAusJ+IPeJEfwn52dnZycOMH8s5xcJAEIQAACfQL4dftMiIEABCBwcAJyg8hz23eE+lg02tQ6BA1B/cg1YbmLb25u3r9/H2SiTwhol2YQyU8IQAACEIAABCAAAQhAAAIQgAAEjkAA9/URWpk6QgACEIAABCAAAQhAAAIQgAAEIAABCByHwF9//vwJaqtNqn6MW7GkD8Ep3P33E6QK69vLDx8+dP9XZuuLraz0c2zn7ZqCJG2BdVRqER2cNCmnlnnpi3+TySIJtFbs4uIikqC7pA298hRPJiPBYQno3KWVJzcJnRYvuqc4TlL7Ttd/tj1eBFePRsCufhYy642zpRTS5CYwadmcAJ8+fQqGUu4SAQhAAAIQ2AsBDS/HtpdPzoZ0kJ9mVZPTz8nDTMuz0p4lf4N9J4C2x3M0Yfm2oEQI5CagI5x0YFNQCuPYAAg/IQABCEBgDYHgXcP3798nzz+1FBcM1PuvtyyZkAYCEDgUAfy6lTS3DLjWGEiY7t2fwvKcLH59f4TXLn/99VfCtvv8+XPCA2gSCkZWEChPQMt75ODte0V8SZRAdibJ8NXP1oWDobLiJ33O7l4CEIAABCAAAQhAAAIQWEBAx5LqC1XdjZqMu70A3dx8boZlls3PlYr0EJhLgOdiLjHS5yCA+zoHVfKEAAQgAAEIQAACEIAABCAAAQhAAAIQgMCGBAYOb7JIoyVN2mt6f3+vQ4Umd6VGMtRbHH2wTltbdVJGJFnCS5JcAkt4/deSLAWMB8SMyZB7e0CwG2FMjC5+zQZg7cjV1wXj+burHJfjUBAICOhgL30cMoj0f1q2g/YXLPo5BOFHjx7pLVoQyU8IJCHQHc/ndhHIxqrjUN83K/Mj7CKYBWSPiSctW1CpNd1xkBU/IQABCECgPIG42Y8b+fi9fl00EdZhSX7MtuExyVNts9+2dpQOAQgEBDSJfvLkSRCpnzzyfSbEQAACEIDAMgL+FykS+m+DLszial4mP3dBAAJtEBib6o7VLj7lH7uL+JUE9IZa9rx/nHQk20O9dum/qNJbqvi5M310HN7UZ0LMMQloMKmVDPEFTlndtuqY9PxKAD3IgRiHsmzHVD9qDQEIQAACEIAABOokoFmnRqcaBttnmhzeVGdTIlVCAjwXCWGSVYQA7usIHC5BAAIQgAAEIAABCEAAAhCAAAQgAAEIQGCnBBYe3uTXdtYxK/6NeoWjBUnFjm3yi/bDWqGll086hUr//XhjOOvGtmArwqRIa3ZBPH361P76TZJkrfhkTUlQJwG9spISRg5EOz8/l8WYFP7y8tJ96mcysRLkPkPNIgNpjkNAeq71CvaNBKy1bUA3NFaJWLZ+BU9OTrThpB9PDAQgAAEI7IKAvqke7JxxYseXIc6avr18+VLfT3M5bxsYG8Zn3aq0bZUpHQIQ0Plx/UnNGrcSSCEAAQhAAAI+AX9QbfQJ+7dHwn/99Ze7ykcmHAoCEIDAIAH8uoNY6oyUa+LZs2fGV9W8dpn7oorDm+pUe6QqTEDOW33MLP6+L9/ZoPpmm3ytkdLjnufCrCgOAhCAAAQgAAEIQOCABOxniDB2PaB6HLbKPBeHbfoyFcd9XYYzpUAAAhCAAAQgAAEIQAACEIAABCAAAQhAoCSBf60vTJ9Q1pdIF+Tz5s2bzU9uktjaRaCTYuRh//nzp9ZLaaParLqMbeudlclY4v4+urGUXbyEsZyM089E1Tcuh3X3zpXN3UigYQIXFxeRFYequPFIprmPldYoN0yVqtVGQD2X1tdq8W5tgiFPJgJq7rhl65erLlUdaz+eGAhAAAIQqJ+ADlSKjEU13I1U4dWrV5GrwaVIKUHKAj+1PbLf2WlqrLNdCpROERCAwCYENMrte8BkmnjwN2kOCoUABCDQHgF/uPvw4cOEFdTWIJdbfxDrLhGAAAQggF93XzqgNy/6IkJ/krKvWhSTtntRpUOsipVIQRDYOwEtJ9jw5CZ9R02Lo+JjV13l3eLe1Qz5IQABCEAAAhCAwK4JnJ2dsR5y1y2I8DkI8FzkoEqeHQHc12gCBCAAAQhAAAIQgAAEIAABCEAAAhCAAASaJJDg8CZx0WIj7facC+jk5GTuLVnTa5mjtqjpg3t6BeVvAIgX6m9CiKdccHXBy7AFt0iw29vbueItK2huKaTfEQFtdL+/v48IrMPR9JRFEnAJAjsioIMLz8/PdyQwoi4mYDx1Lsh/Qcca5MBPCEAAAhAoT0B7eLSLJlJupPfXDsP4YDjI1j7lDG5M/lPD+MGTfNkBmBw1GUKgNgKDj7mO6pZBq01U5IEABCAAgV0TSDv09Y+Cyvp2ZtfMER4CEBAB/Lp7VIOXL1/uUeytZNbnqRas0NhKWsqFwIYELCc3yUmil785hFS2g97XflnLeq5+PsRAAAIQgAAEIAABCEBgGQGNXdP6cpeJwV0QqIoAz0VVzdGSMMucACxLbkkHqAsEIAABCEAAAhCAAAQgAAEIQAACEIBAkwTSHN4kNJFdrGPg/EX2Y2k2iZerXeu3Xr9+bSk93/YAyRD/+N6geLM2DLscFtwl2SShy4EABOIb3fVaV4ejGSnN/bIuZ0IZwZIsLYG4zqcti9y2IqCebllHv6Bj3aqOlAsBCEAAAo6ADhuNT8H0VT2XOAjMXVUzd8QbFJfqp3q6V69e9XPTBD9S2X56YiAAgT0S0GM+uNGX/dJ7bE1khgAEIAABCEAAAhDwCeDX9WnsKMxkZG5jQWwuMdIfk4CelPjLPvlCdRpaDjg6INu+r1IpWYGToxXIEwIQgAAEIAABCEDAToBppp0VKY9DgOfiOG1drKa4r4uhpiAIQAACEIAABCAAAQhAAAIQgAAEIAABCBQmkOzwpgVbTyv/Rse7d+8+f/48KWR8mdea5vz58+eC2+ObjccyXFaLZXeNyUD8rgnoeYnr3qzXV4PbR8f4zEo8lgnxEFhA4OnTpwvu4pZ9EVjc0y2+cV98kBYCEIBASwS0Mub6+jpSo5OTk8jVL1++RK72L52envYjy8eMjdLnnkVVXnJKhAAEkhB4//59P59v375pjt+PJwYCEIAABCBgJ+C/WIn7je15din99yYLXkvNLY70EIDATgksds8uvnGnoGoTWx9r8XuQ2sSrUB5eklbYKIhUG4EPHz7Ej0/SkPLm5iaT2HO9rHOdzJnEJlsIQAACEIAABCAAgcMSwON62Kan4hECPBcROFxaRmCxF3rxjcvk5C4IQAACEIAABCAAAQhAAAIQgAAEIAABCEBgLoF/z71hLP3Dhw/HLo3FL7hlLKtM8WdnZ1od9fz584ivM3Ipk1Q5stVC2AU7KFg+m6Mtdprn27dv45KPbQsfvOvFixd2ndSXMAczIRICBQjovWwbvUABVn4RV1dX7qe2Fqi3dT9rC/gbAmuTDXkgAAEIQCAtgcmNNPHjlnTWySx5athcd3d3N7hzSWN77ZacVR0SQwACOyXw+PFjzdb7BvDNmzeaa+vqTuuF2BCAQFUEduQEqIrb3oXR2x/3xiGtd8VlK0Rsmdi7niA/BPIRSGt58slJzn0Csu1zfSz9TI4TgwPnOG1NTZcR0Hn9r169it87eLB1/Bb71fv7e3tipeS98yxcJIYABBISwHuTECZZQQACENg1gfiiiF1XDeEhsJgAz8VidNw4RgD39RgZ4ndNgHnlrpsP4SEAAQhAAAIQgAAEIAABCEAAAhBIRSDZ4U2pBKotH21U+/z5szzv/pYAX8ixeD/NsvCyPXLLtissWwhb//Fby8hz11wC+hZl/EHQ1vS5+qydovqblESqe3l5OZmMBBDIREAayCLaBWyvr6/dXbIeNR/etLin43xD18QEIAABCOyFQP/skkDyhMctKasaNtddXFwEddRPdWH+Wop+AmIgAIHGCOi8tkEDKBPx9evXxipLdSAAgU0I7MgJsAmfVgs9OTlxTrOEZ3AEfZNKaRUg9YIABFYSwK+7EuCGty9uuw1l3rZoXlRty5/SKycwud5AftqsryndkNgIKr7owpgJySAAAQgsIID3ZgE0boEABCDQJAEWvDXZrFRqJQGei5UAub1PYLELFG3swySmHgLMK+tpCySBAAQgAAEIQAACEIAABCAAAQhAYEMC/9qw7L0UrUNnvnz5Mibt3OVWY/kMxi/Ye7BsR/GCu7QStIb9xoPciCxMQFs94yWen5/HE/Svasf45F16CaGz1fr3EgMBCNRMQB+5rVm8QLanT58GMcaf6iWNKUkGAQhAAAI1ENAm8MmZ3YJJ01jVJsfPYzcmjNcRqIN7gSZ3NCWUgawgAIEaCMi3M2iUdNDGhw8fapAQGSAAgV0T2JcTYNeoaxP+5cuXTiSNtFNpwv39vctWgaw77f2CCEMAArsjgF93d02GwIsJsGVrMTpubJ7Ajx8/Bo+r9is+6BLxExQO//z5s3CJFAcBCEBABFLN2YEJAQhAAAIQgAAEIAABCFgI4L62UCLNvggwr9xXeyEtBCAAAQhAAAIQgAAEIAABCEAAAvkIcHiTia3Ob3r//v1Y0nzOpouLi7FCx+L9TRFjafrxC+5acEu/XGIaICD9n/x2+rKN7jc3N69fvx5DpKPNdKqans2xBMRDoAAB1sQvgLy7ZcfLLNiCHnwBTG6BAAQgAIFUBCa38ajTj59dO3nwqBNVQ9zFq3BcJisDOqxqsMqqpg5RXZk5t0MAArsjMObh4TS33TUlAkOgQgK7cwJUyHCnIgXHKn369ClJRfx87CPwJEWTCQQgsDsC+HV312SdwLx22WnDITYEKiQw6dbQeoPN/bQBt4cPHwYx/IQABCBQgADemwKQKQICEIDAXggwIt1LSyFnSQI8FyVpH6cs3NfHaeuD1JR55UEammpCAAIQgAAEIAABCEAAAhCAAAQgMEmAw5smEf2/BJeXl2N+Un042prLzHTaNztriaq2KyxbXqYTcGZtdWBP78yWbDm5v2FmrJ6Lj1h69+7d9+/ftb9dSycfPXokxVNA20o/f/6sDeeLsx2Tk3gIQKAAgd+/fxcoJWERkVPkIqXM6lUj+XAJAhCAAATKEJgc045NBp14k3uBupTKR0Ncd9dWgTFpa/vU/FZ8KBcCRyOgw+kGB70aunOg29GUgfpCIDmB3TkBkhM4coZ+5zI2/pzF5+7uzv+KQJI8ZwlAYghAYF8EfCtklxy/rp0VKSEAAQhUTuD29jYuYYHxpFY4xGUIrs5NH9zOTwhAAALLCOC9WcaNuyAAAQhAAAIQgAAEILCYAO7rxei4sU4CzCvrbBekggAEIAABCEAAAhCAAAQgAAEIQKA8AQ5vmsH8/fv3g6nzHd6k4iZ3ETuRdK7Nx48f3c+5Ad1rXwpml2quGKTfHYH7+/u4zJMb3eO364Qm7W/XUU0/fvz49euXAh8+fAi+3B7PgasQgEBVBHb3eQ0ZnLl2TGfMcbpcVVqHMBCAAATiBG5ubiYXEJyensYz0Sm6kwtr1EFow3k8nwJXNaIeHMNrRqkziwsIQBEQgECFBMb2K15fX2smXqHAiAQBCOyFwO6cAHsBuws51blohNmJqvH2+gMBX7165Sq++DsWLgcCEIBA8wTw6zbfxFQQAhCAQISAVhRErnaX5r7+m8ywn2DumYAFROoLSQwEIAABvDfoAAQgAAEIQAACEIAABAoTwH1dGDjF5SbAvDI3YfKHAAQgAAEIQAACEIAABCAAAQhAYC8EOLxpRkvpIAbttu3fkPXwJjlnLSclaRfEly9fHjx40BfPGKN7P3/+bDm/SYdYSSpjtiRrnsDgxm+/1icnJ/5PwhCAwMEJTJ6OUSEfdcRut+GkeDJ6lhXhk/mQAAIQgAAEihGYHNBKEsuYVkeOjnUZmmdptlVJBzE4q1Udx45uKdYQFAQBCGxIQE6hsRPoMA4btgtFQ6ABAnt0AjSAvZIqqHN5+/atE0YHAq4ZD+uVhP8iZs13LJxIBCAAgeYJjE3SByuOX3cQC5EQgAAEdkrg9vY2LrnM/prVNfHM3dUxT6xL4Ad00lMBkfwSCUMAAhDoCOC9QRMgAAEIQAACEIAABCBQngDu6/LMKTEfAeaV+diSMwQgAAEIQAACEIAABCAAAQhAAAL7IsDhTfPay99s4O709wy4yISBFy9e6GCmyLFK+v6eZNDZUisLVQ4qKPL1v27L8eXl5cqCuL0lApPO1tPT05bqS10gAIGVBNTRrMyh/O1aKi2xLec3aam35QSQ8lWgRAhAAAIQiBCwmG7jmFZzt1+/fml5jc5A0cRKm3M0hVQn8uPHj0oOwL27u/v27dsgjaurq8F4IiEAgYMQGDukSadjyIgdBALVhAAEkhPYoxMgOYQjZ6hXCf7rhlevXunA07lANMDWWNoftOtcVLa1z8VIeggckwB+3WO2O7WGAAQgIAKTM5GLi4sCoMa+DzdY9OBipMGUREIAAhBIS2DSZqYtjtwgAAEIQAACEIAABCAAARHAfY0atESAeWVLrUldIAABCEAAAhCAAAQgAAEIQAACEFhDgMOb5tGTn9TfbNDdnPvwJpXy9OlT7ZTTHmCV7k5xUkCbgeXq0v7bVHsVlM/NzY3yVM7KvzuoQgGVq9Lr2XI8r9lInY3A169fJ/N2GjuZkgQQgMARCBToNHNg1OpqSd4fA/hl6ZwOWcVUPbKfM2EIQAACEMhHQFvBJ/smDWhnmXcd4aRN6ZpYffjwQSciaTaXT/65OY8dzqJebG5WpIcABBojIEM3NtwdMx2NEaA6EIBADgKTA60chZJnVQQ0KtbHJ5xI6lM0PFaki4kENFbXuFqjcf/kpvfv31dyLmpEci5BAAL1EMCvW09bIAkEIACBYgS0rGXyA1TF1jDIReyPh8cg6HxS9VljV4mHAAQgkJUA3puseMkcAhCAAAQgAAEIQAACYwRwX4+RIX53BJhX7q7JEBgCEIAABCAAAQhAAAIQgAAEIACBTAT+nSnfhrPVqUa3t7d+BYs5m7QHWH9+0ZnC2j6hNWSZMifblghYlL87AqylWlMXCEBgDQGL3ViTf757u/MNteD748eP2jSoimjlt0yclnfr87waHsw61yOfnOQMAQhAAAKzCPj7wMduPDk5Gbu0r3htkv/27dugzJzMMoiFSAgcjYBMQeDy6ggoUqeUVnUU3dGahvpCYL8E9usE2C/zCiXXxyd03JIbeGtEKkeKPCr6r5H26empwg8fPpRfRac1/fz5U2qjNErvbnGVevv27eXlpftJAAIQgICFAH5dCyXSQAACEGiJwJgL1K9jSZevxsM64v/6+toXwIX1nlHfUcPr4oAQgAAEyhPAe1OeOSVCAAIQgAAEIAABCECgI4D7Gk1ogwDzyjbakVpAAAIQgAAEIAABCEAAAhCAAAQgsJ4AhzfNZqhtBtpL4H+pD2fTbIjc0AoB7aWZrIo23kymIQEEIHAcApYF0zXT0Ldu3r17V7OEyAYBCEAAArMI9DeE92/XfvJ+5B5jxk5oOj8/5wjCPTYoMkMgOQFtFNSOwUE3lwyIthomL5EMIQCB5gkzhF/2AAAgAElEQVTs3QnQfAMVq6A6EblT/OGo3rDodGy7AHopo6E7e9rtxEgJAQgEBPDrBkD4CQEIQKBhAoOejaC+6heCmKw/NRjWZ2A0ANYU6cuXL93nYZ49e6bzTMt8vy1r7cgcAhDYOwG8N3tvQeSHAAQgAAEIQAACENg7AdzXe29B5GdeiQ5AAAIQgAAEIAABCEAAAhCAAAQgAIGOwL8AsYCAVlAFd+mL0EEMPyFwBAL+KWZj9WUf+BgZ4iFwQAJ0lwdsdKoMAQhAoHIClsObSn6GPR+um5ubsW1L2jiUr1xyhgAE9kXg9evXgwLLWv748WPwEpEQgAAExgjgBBgjc8z4q6srbVPXBvUF1dd4VUNZTm5agI5bIAABCEAAAhCAwAEJWD5AVR5Ltw9Tp5pqovTnzx/9l8OWk5vKNwQlQgACAQG8NwEQfkIAAhCAAAQgAAEIQAACEIDALALMK2fhIjEEIAABCEAAAhCAAAQgAAEIQAACbRPg8KYl7Xt+fh7cNrYJNkjGTwg0RqDOhY+NQaY6EGiJgDbptVQd6gIBCEAAAnsnoKUDlqnc6enp3msq+d++fTtYi0ePHp2dnQ1eIhICEDgggcvLy7FaX19fj10iHgIQgMAgAZwAg1iOHKnTl7RZ3X6E099//61jm+SC/vDhA18IOLLmUHcIQAACEIAABCAwi8DkB6g0zpyVIYkhAAEINEwA703DjUvVIAABCEAAAhCAAAQgAAEIFCDAvLIAZIqAAAQgAAEIQAACEIAABCAAAQhAYC8EOLxpSUv1t7ZadvwuKYl7IFA3gcmFj3WLj3QQgEBpAvf396WLpDwIQAACEIDAOAHL0gGdbdTARvGvX79++/ZtkIT2ww/GEwkBCByWQP/I8g7Fx48f+VzeYbWCikNgGQGcAMu4NX9Xd4TTnz9/Pn36pLHoycmJhtzd/nn9189nz57p4FGN1dXvcGxT8/pABSEAAQhAAAIQgEByApMfoHr48GHyQskQAhCAwE4J4L3ZacMhNgQgAAEIQAACEIAABCAAgUoIMK+spCEQAwIQgAAEIAABCEAAAhCAAAQgAIEaCPy7BiH2KIO2EPh7Xzm8aY+NiMwQgAAEIFCYAG9oCgOnOAhAAAIQiBPw53RjKTX1G7u0o3jtfh+TlsObxsgQD4HDEpBZuL29Hay+zm+6uroavEQkBCAAgT4BnAB9JsT4BF7858+PIQwBCEAAAhCAAAQgAAEIQAACEIBASQJ4b0rSpiwIQAACEIAABCAAAQhAAALtEWBe2V6bUiMIQAACEIAABCAAAQhAAAIQgAAEFhP41+I7D36jPv7sE+DwJp8GYQhAAAIQgECfwK9fvyxnZPRvJAYCEIAABCCQicCXL18mc3706NFkmsoTqAseO4dFE9sHDx5ULj/iQQAChQmcnZ39/fffg4VGToIbTE8kBCBwZAI4AY7c+tQdAhCAAAQgAAEIQAACEIAABCAAgfoJ4L2pv42QEAIQgAAEIAABCEAAAhCAQM0EmFfW3DrIBgEIQAACEIAABCAAAQhAAAIQgEB5AhzetJD56empfyeHN/k0CEMAAhCAAAT6BPi2Rp8JMRCAAAQgsC0By6mCwdRvW4GXlf7x48exG1++fDl2iXgIQODIBMaMw+/fv29ubo5MhrpDAAJ2AjgB7KxICQEIQAACEIAABCAAAQhAAAIQgAAEyhPAe1OeOSVCAAIQgAAEIAABCEAAAhBoiQDzypZak7pAAAIQgAAEIAABCEAAAhCAAAQgsJ4AhzctZPjs2TP/Tg5v8mkQhgAEIAABCPQJ8Iamz4QYCEAAAhDYloBlHndycrKtkOtLf/v27VgmL168GLtEPAQgcGQCFxcXY9WPmJSxW4iHAASOSQAnwDHbnVpDAAIQgAAEIAABCEAAAhCAAAQgsBcCeG/20lLICQEIQAACEIAABCAAAQhAoE4CzCvrbBekggAEIAABCEAAAhCAAAQgAAEIQGArAhzetJD8gwcP/v77b3ezZdOvS0wAAhCAAAQgcEACnz59OmCtqTIEIAABCFRL4O7uziLb48ePLcmqTaNq/v79e1C84EjiwTREQgACxyTw9OlT3+vlQ/j27duPHz/8GMIQgAAEBgngBBjEQiQEIAABCEAAAhCAAAQgAAEIQAACEKiEAN6bShoCMSAAAQhAAAIQgAAEIAABCOyUAPPKnTYcYkMAAhCAAAQgAAEIQAACEIAABCCQiQCHNy0HG+x0/fXr1/K8uBMCEIAABCDQNIHIyRFN15vKQQACEIBAvQR0/sikcCcnJ5NpKk9wfX09JuHLly/HLhEPAQhA4OLiYgzCx48fxy4RDwEIQKAjgBMATYAABCAAAQhAAAIQgAAEIAABCEAAAjUTwHtTc+sgGwQgAAEIQAACEIAABCAAgfoJMK+sv42QEAIQgAAEIAABCEAAAhCAAAQgAIHCBDi8aTnw09NT/+Z//vnH/0kYAhCAAAQgAAFHgA3eDgUBCEAAAhCohMCXL18mJQkmfZPpa0ugI4bv7+/HpHrx4sXYJeIhAAEInJ+fj0G4vb0du0Q8BCAAgY4ATgA0AQIQgAAEIAABCEAAAhCAAAQgAAEI1EwA703NrYNsEIAABCAAAQhAAAIQgAAE6ifAvLL+NkJCCEAAAhCAAAQgAAEIQAACEIAABAoT4PCm5cAfPXrk38zhTT4NwhCAAAQgAAFHQCdHsMHb0SAAAQhAAAKVEPj27dukJCcnJ5Npak7w6dOnMfGePXs2dol4CEAAAiJwdnY2xkEesK9fv45dJR4CEIAATgB0AAIQgAAEIAABCEAAAhCAAAQgAAEI1EwA703NrYNsEIAABCAAAQhAAAIQgAAE6ifAvLL+NkJCCEAAAhCAAAQgAAEIQAACEIAABMoT4PCm5cw5vGk5O+6EAAQgAIEjEXj79u2RqktdIQABCEBgHwQsx++enp7uozIjUkYOT+TwphFmREMAAv8lcH5+/t8f/zvE1/P+Nw9+QQAC/4sAToD/hYMfEIAABCAAAQhAAAIQgAAEIAABCECgMgJ4byprEMSBAAQgAAEIQAACEIAABCCwMwLMK3fWYIgLAQhAAAIQgAAEIAABCEAAAhCAQBECHN60HPPTp0/9my1bf/30hCEAAQhAAAJHIKBva1xfXx+hptQRAhCAAAR2RODr168WaYNJn+WWetKoC76/vx+TJ3Imy9gtxEMAAkcjEDnl7dOnT0ejQX0hAAEjAZwARlAkgwAEIAABCEAAAhCAAAQgAAEIQAACmxDAe7MJdgqFAAQgAAEIQAACEIAABCDQDAHmlc00JRWBAAQgAAEIQAACEIAABCAAAQhAIC0BDm9axfPvv/9293N4k0NBAAIQgAAEIOAIvHnzxoUJQAACEIAABCoh8OXLl0lJHj16NJmm5gSRo1U0k338+HHNwiMbBCBQA4GLi4sxMX7//n13dzd2lXgIQODIBHACHLn1qTsEIAABCEAAAhCAAAQgAAEIQAAC9RPAe1N/GyEhBCAAAQhAAAIQgAAEIACBmgkwr6y5dZANAhCAAAQgAAEIQAACEIAABCAAgQ0JcHjTKvj+bl4Ob1qFkpshAAEIQKBFAj9+/Pj48WOLNaNOEIAABCCwbwLfvn2brMDJyclkmpoTRLrgyIEsNdcI2SAAgcIEHjx44Du+gtJvb2+DGH5CAAIQwAmADkAAAhCAAAQgAAEIQAACEIAABCAAgZoJ4L2puXWQDQIQgAAEIAABCEAAAhCAQP0EmFfW30ZICAEIQAACEIAABCAAAQhAAAIQgMBWBA5xeJM2m/31//9evHiRkLW/h43DmxKCJSsIQAACEGiDAGdDtNGO1AICEIBAewTu7+8nK3V6ejqZptoEv379ihxQ9ezZs2olRzAIQKAqAhFz8enTp6pERRgIQKAGAjgBamgFZIAABCAAAQhAAAIQgAAEIAABCEAAAmME8N6MkSEeAhCAAAQgAAEIQAACEIAABCwEmFdaKJEGAhCAAAQgAAEIQAACEIAABCAAgWMSOMThTb9//87Uuv7hTSpC+2MzFUS2EIAABCAAgd0RuLq6ihwbsbvqIDAEIAABCLREwHL27snJyX6rHD9UJXIay36rjOQQgEAOAhFzIW/b169fcxRKnhCAwE4J4ATYacMhNgQgAAEIQAACEIAABCAAAQhAAAIHIYD35iANTTUhAAEIQAACEIAABCAAAQhkIsC8MhNYsoUABCAAAQhAAAIQgAAEIAABCECgDQKHOLwpX1Odnp76mVs2APvpCUMAAhCAAARaJXB3d3d9fd1q7agXBCAAAQjsmoDxtJHgrN59Vfn+/n5MYNXrwYMHY1eJhwAEIOATiBzepGQRU+NnQhgCEDgCAZwAR2hl6ggBCEAAAhCAAAQgAAEIQAACEIDAfgngvdlv2yE5BCAAAQhAAAIQgAAEIACBGggwr6yhFZABAhCAAAQgAAEIQAACEIAABCAAgZoJ/Ltm4eqXTXvYPn/+7OTc9eZeVwsCEIAABCAAgZUE9Hrm+fPnKzPhdghAAAIQgEAmAl++fLHk/PjxY0uyOtNETlQ5OTmpU2akggAEKiSgs97k7Bo7rFymRp/Uq1BsRIIABAoTwAlQGDjFQQACEIAABCAAAQhAAAIQgAAEIACBWQTw3szCRWIIQAACEIAABCAAAQhAAAIQCAgwrwyA8BMCEIAABCAAAQhAAAIQgAAEIAABCPQJcHhTn8mMGO1hOzs7m3EDSSEAAQhAAAKtE+D1TOstTP0gAAEI7J7At2/fJuuw6xOOvn79+vv377E66gzisUvEQwACEOgTkD2MHN7UT08MBCBwNAI4AY7W4tQXAhCAAAQgAAEIQAACEIAABCAAgX0RwHuzr/ZCWghAAAIQgAAEIAABCEAAArURYF5ZW4sgDwQgAAEIQAACEIAABCAAAQhAAAJ1EuDwpjrbZZVUv379+vLlizYka3OdAtq1+/PnT7d39++//3748KH+P3r06PT0VHvwFHj8+PGqIrkZAhCAAAQg8B8CHz58ePXqFTD2QoAxw15aqkI5f/z4odGmhpoacOrPH3BqnCmBNeDUIFN/3WhTw04de1phRRDpmASkupMVl9JOpqk2wf39fUQ2Dm+KwOESBCDQJyCjcXt724/vYrQ8i2PNx+CsjxfebsTlxlrOxef79zTiUrellmK4tZ45OcwlgBNgLrHDpsegHbbpG6s4mtxYg+6uOmjg7poMge0E8DbbWZESAhCAQAME9P0J94YxeMnY1a5zfP3nNeP/e9Vo90C+e/fu7du3ykf/Ly8vG8C1vgp4b9Yz3EUODKgqbyYmdJU3EOJBoH4CmJH622gXEjJg2EUzIeR+CTRsq5lXDqolK/AHsRAJAQhAAAIQgAAEIAABCEAAAhA4OIH2D2+So/kgbSx/n3bTaZuulrZEqqztXvpTAu3+crvvtPDl4uJCu7wq3+il1pTw3UY1VbML6L9bzfPmzZurq6tI9fuXtCpI0LQwSEC6DJVGy3/ERDvfzs/P7WuA+pkTUyEB+Un7miO9UqPPVZ60tesEc8rsVL28Ek4+aC9fvtSKt2XVVzW7J0419Sur3IKtp2oRWSSOllvGeZO71LjSDdezbCJD4UJVZalx36Qo8uPHj0+fPi0sj724I4wZRANrZlcJe8qbmxuZ8U+fPnXjycEbu0v6r2fBT6BTnGTYNeas5OmY1BAGln7zNRbWyH+yRtLYyTTVJtBzGpGt4fGVnmvVXX/9caYmdxpeqlllhZIfbtJ1rN2ooCtaI1s1gSuUYW1EIfNdkj44J0k3YFO7SA10vKAmWTSKnbw0OZJYTxxukwifBZe64VZnyiK3a6ylPyXwOzUpeTfcevHiReReLkEgCYEDOgGScDtUJhi0QzV3w5U9oCYfwWGyI7/uATUwnz3pzonQSFsDaefV7wbV3fspTRj1151EzzQnX0P4OXcajrfZZ+KHWcbg02gp7Lpa34fZuRZVTbV7+co6kWQVO0k6U+kkZHmA3yjg8mnYw8bX012G0kD9SQP9/NVHSxXjHn75xNxyBX1xisObDuK9mXwq237n29KAyn/k2wgfc0I3+Ugyrliv3jLv3TGIekOk7lJ/muQqW/We+t/NcPVfL/jUe+p/JUt0VlZ8UrWatPbHNCPLVOWYz4WdVUsDhiNYgx25r+1K2HDK5m31QeaVs1TU6OL4j2+DXXv/RYu7+78sCEEAAhCAAAQgAAEIQAACEIBA0wTaP7ypeyPVcCPK+6MTItzqk2U1FSVloj/drk2MekVaeE3qmKNZgnUvF5O3o0rUZ9ZU5cGcVahQ6O1mx+T169d6t5d8i++yxuKuMQJqU72HVtupTd2q6+DnYHN3GUrzx3JeGe+/KxqTMFKEXqJHrs665EvinqxAJEuGEYxjt6vo6+vr+O5TZdvlHGw91RoCGSW2no6xrSFeT5+spexkDcIkkaFvT/qPTLwgPVnxBJtcbWPMIHRYs/L6o9dmesz1t6ZomXf9qTvQJigZdv1lGlzpEe4/s93YwMWvqUj/XpXIwLKPpdoY4+6X+GEl1dauE0yDrjEJE44tx4ooH69+obNR3WCyL4DiHRNt2JAV0hRv/baNbog7uMOwk8QVKpG0QFa7SlRuw4dn9clvFaMPvmlo2tcHxagnklRd0+hxkPUu7P3YismacuNLuuWPWny27xqp2rt30pRZqiwlV4voT4k38e9ZhCRNAwTacwI00ChVVQGDVlVzIMxiAk1q8hEcJqpj8MrD+YJcfFwrKvHrNqmBcfKZrnbjFs0Bu2ngWCkaSOtP2uIn0JxRE3mdjhqfE/m3EDYSwNscByW9xdscR1Tt1Ug35PqjuPByIcYTzL2qDkX2LXg/4vrELt6SpzKxJPPTqOjdLQ8Al9+CqcJJbH4njFy7cu/rT14v2cm+p11dduf+dcLrqcz0LtIVUW2gGwXtfQmHauHsZ2C7XHzaJlCJe+mFkzxcemT0V+D1fdpmqj+3Vid0dJSb654WfXXTWz25EWH+Z37b+/iHek/NcOtcfom177dmq2akX9P1Ma0+F+vJdDnsa8BwBGugOo4Na118vPWVLJ6Aq8UIHMFWS2O1Hm/v88qEKtHGCvwjGNuEjU5WEIAABCAAAQhAAAIQgAAEIACBBQT++vPnz4Lb+rfIwzt3d6sciAUWSeg4c712cgLrLZRi3M9dB7QdUa/Pg4WkqWqkZWHytV1dXaXKMJKP1KB7XxhJY7ykJRQWmZVG6Ix5umTv379fv7/X5VZzQK9pjS0i9ZvUQC1rXlNZtengqmi5DvVoq3RZEqO0cTFSGQd5Zrt9wqkES6J4eknw5MmTOAH7VR23IftjTC+TK999fFm8MSuVW9t2d//LjWO1SNKCylw632GUfX748KFiXGBxZ6o8naJ2gbmrNNa/ivifL1k/ejRGb268DI6lFxjMViMZWRUHZDCNPfLz589VHQTQzJgBa2ZXwlQpZcbVr01298uKk1VX5ouN2GChDCwHsbQdKS1VFykDrmpahoVKGV/O2OGaNYjtNtWog1anlu9gMmM7qnd+/vz5WOJZA7mxTOqJV/ctM7J4qCkrtPjQmWWTSqGTao3NceoBu19JZBCk5BZT4Oqo7bg6gau/1cclKBDoJk36Rq7KkhnRoHTxmDaTtP2NT35BqVyLfp6HCsuUSW8tfdMCLNIo2Zy5E725BWmUnkn+MUnW10jd5SxbMSiJmz92Af2Xe7y253dQ8sWRDTgBUNes6tqAQVv8dFR1I3q+Us9b1eSGHSZqspb8uq1qoN1Opnrtsn7c4mTuvD2bO3ycPEEgPl/rEtfzwgJvc9B8/Z/LPE6p3kX25akqxv7eTT6WyRnfLPfvGIdu1JHwBYr8zHp7O1bcrHheqIFrFoEcidUXy3sfdxlJ59XP6t1Kt/Khe9UiYfQI6/nSwxW5PTjCabBDVCZp30LmAJU8z/WjIDWK/lIJtngJR8NTmJVsdzegWlnffd3e6oSOccW2eii90trLwe8JzRVMXa3mtvFVOhqOdusSI5krn1SjVqx9wLlVMxJUc/3Ptp+L9XyUw+4GDA1bA6lrVe5rXiGtfIWk5+sItrqZeWUSi6pMmlmB37CxTdXW5AMBCEAAAhCAAAQgAAEIQAACEEhAQDuskvx1e8xmCSTnV5Ki45loh5IvlVZvxNPv4qqW37k1K37t/LAWUnRLVbQc8/v37x1t/VdYMcpB7+EmF1uoFKXMzWSyLn694mE1d1xa1X2y1pEi2tCfOCJdjRAof0lNNiiwNDmtMKkaN7A564VM8gymxSXrMdgoQeTKx20MnUov030E1Rn8KbUZk9PFJ2lBlZ62EZ14QWCwmi5Sfb00XMccqOJrbGlQaMKfax5kaWxCScZsl4NZLCANnOxndzRmSPsgYM3ieig11nkWk8+F0sgsKLFaR/ZZfwrIXGjpmAhPql/y0eZkiZM1cgkYWMY1pJKrFi11bVomIKO6LZz4cHRSsbcV3l66TI1lJDbZ6GovmSx7uUopi7fe1MhyziqUxJME1AEtVgk16FaDN2nyoB2TZqpGk7UulkB9euRp2opesernK2hSb6UJgq8hvUZWwXBLPxVv3GuqfLI2k2xaRENyXFr/gIhJDsHUIvkUpnzOTToBUFen+WnVtRmDVv5By1Eier5Yz9vW5PWzGAd2cl6pgcearnauj1fFOdnWB7KOmuKPfNsaGK+7f9Uys4u/dlmpgREtkmyaxPnS1hAenFQGtdhQsR0iyWARVWnUkSmxUOuh0J8CeJuDBh38Odd4uqbZS0DKMFjxxiLVX6dqET07CeE0/0INXKkUr8tHPCM+q87Uy9ml59pSrnKLOME0NFU+Y12M7rUUses0TXpvuhZpeAqzWOV2OqBaXN993ShbFJ/L7MXbP4idjnIQS4FIdZdrHCyR0WBkdGcZeCcctWLtnSK1bUZcNdcHjvBcrKS00wFDw9ZALRIxyHMvKbeVGsIrJMd8wavSVm11w/PKlc+LbpdHYtJAacCmuYAcFHpCNXKWnuhG/VdYMcpBQ6/JQZ1Kib/4WF8X5TBZF/eATAZqe1eYhA+ZQAACEIAABCAAAQhAAAIQgAAEkhD4P0lyUSby2kxO0YMEnWMilQBj+QSvRfe+ak0enLjvRi4V+VXVHGNAgnh5heQ6mcxzvbc3KNf/WcwNNOhxVunSCnm7BE00JJg0M7KQaO8q5JMfCweP6rY/x3RPjZVWsFQtqwcqrWBJXLFpcUXe33dKpYdIaQY5+E+ckumve+gkoV6s6i6LQVCaMcUY0+pM8VKbwWr6kUlaUPKnbURfQj8cBzVoRf3bNw+veZClVAnlr0FFJcNk/767MUPaBwFrNvbIyzhP2jeZYnV5nRkfy6eL1xBrMjctqrZkFS+ou2rpR4wPe/z94qBJVOmqLANLS0slSZPWJhgVw5IslT4voxR/4mrooZbVy79L48axhhjc46f0cSzx590venC0rw5XNkFspZNqff0pIOvXjW/HumOJ6udMeA0BAR+0/2p3tYLaomsXtVFksq+Ua2RYcK8EG9NkxS9YKLZABuMtg5rvhLc/QcbiDpIsQrVTXemtEYV0e2yLmmumTqnseRqL7pINjov8opOH11dkzDivFLWqJ3dWIw4mLt+yc/nrYRmUPBJZvlJHUNeWDFpEeXZ0CT13xmSWWW5ekwcHzI7VrEB8+DeogVkdJhoLzZI/nli5bfK8N6+Bdqrx+XvXfGOvXTTJigyMNQKUQ1j3qpW7eaKkUk+tGaVi1AQyGpYnRRLqFnuNcqeMVNlp+1aK3dVdkCebVeTVBJaBk9puMjcxsWRlaRqLSjjO8UBtxtNS/arSqE3jhNu4KpVLhV2WKiGT5l+ogSuV4ikfdbWDuif11kBxTR8qOyBbOssyrykuIZOsWQ0OvwebYKtIddzLCMxq63jtGuiFpf+TQyARq3NAtUwB9nWXyI8poRpOr5/so1MN3S0jfE1e7Hmuh0lHuZ7h3BzUn1reYujBl45181w1U6cV+q8/TZ0Ur1HcWD66d/DdqO4d02cXr3vn1mgsvbJy2a4M7NraN29GxhRgVvxxnotZWPzEen73O2Bo2Bqoc19p3/zb13v5ys8gpJm+oi4Ij/VlPpkF4VmvkCR2w7a6vFbMbS8ZtwWas/IWPW5x3ZPhEjoNuowFabQmLZrMc/1jHpGnYWMbqTWXIAABCEAAAhCAAAQgAAEIQAAChQm0f3hT4GLYxHeTpFHlu9S7tIivSq4cvZxYXJZexcVf/Qrdev/poHhBG0XqOHkp8gauT0/1HXwBKW9svKBIKYMV3F1kvPqFr465INMuC1ClUhmHiHd+Gbo1z7XTvbS44qsz5YbuP9SK0V1jrenk7AJ6MOO+6Y5kDU+i1GayWZO0oMikbcQxsYO2CH62/YZG+jmGZUG8UdsDwql+NjxmSPsgYM0GVU5GuG/G/adAVxdYNrVdfKipIgYHZoNCRiLjwvsVmQxHOhoGlpEmKHlJOjPZjuUTSAlLQuiXFX8KMs3p+mLkixkcgKnWembjtZMhisz1NM6ZlLlftCybpdNX0f17pZxzVwJNSnjMBIMTkIgNj6iBWqoYQ6lr/GmVhpSUJ17x+FBZ6h2/nat9AoN6uN6zNzmVltZZrFZf4HhM+ali3ODHpe2uTrJaNoRozLCXb9m52BfYn/KVal5dGzNoFgNSfxr03BkTu1k+giZPDj4dt8lAZLC9icMkPlidrE6QIMdgadJuHEEDJyG4BIPT56CZBp2T0swgWfdTM3elt/fIcjcNtkiQeeRBcHUpE5h0ukryTRS7qz7eZqc5EZ3ZxHiW0c+EpegpdjAbDqi/TgVNbqWEoJp/oQauVIo31o9HbOCCou1Tnnr8qwuqabzFTiOhTZiV1QLvTVf3hqcwxsZ1yfY+oHIVaTUwOH3Yr7d/sJnoKAexZIrU9G3y/YUspOy/vZtTSvXFg3a1b6UtA7mKWskAACAASURBVO+Eo9ZBqWZ1NC5xZLxR+ZzrCGZk5fNytOdiGa69DxgatgZSYGep1gfWe/nKzyDsjtkx5Z/sGZeBlfkdK7Ef37atLq8Vc5usP2Lpt1HCGCltf/Dgy7x+tB/36qu+6x+cQSANG9vB+hIJAQhAAAIQgAAEIAABCEAAAhDYhEDjhzf1XxwW9t2kalQ5W+O+ksFVqgtKVz6RgnRpvdu3L1WkRN/PZQmPvYFTu/u3q8QxYkFK/y4/bH/32a9v/TF+TTcPj6lc/+leKWoq4yAlXClJcPuYrs5SpLS4Iqsz9QowkF8/5dafJW2X2PIwjj3yC4pbdotFyCQtKPHSNmK/mbqYOIe239DI2oxhWRA/ZrvihJNcVdHxjjWVTiqfSEG6lANC2gcBa9ZXufhLRz0LEWj93Poxk2ZkvX5G1HLuszzWywTGXyWOiR2kHBNAit1nRYyFgE5sGaO6YfystR2Was5KM7mYclZutSVW7fprF/QMaghqFzViiOImrm8hx579QWH0pA8WrcjB9EQaCfTtgJQkblcjwwktrzGWuz6Z9GfSUs3S7fUiRXKI2xY9hpF7uRQQGDNls0xKkKf/c9DUBMoWN3d+bsawpdBAhpU/hdEo21iyGpZ4jslWT3z5lp2rGBpvz8VVvlINq2uTBm2uRtWZHj13xsQyOzuOJjfsMNm1X/c4Gmg3mBZ/WjB41iyv7y6QKVBW8elhRCpNNgc35DgLo4CGlEoWyaTMpcG6+3IqnMNXb6ld35cSCLZybjLZ5QWqYpE5SNOw8QxqWv9PGcxAf5r8mdDHEvGALUAXeVrbWB4AriRGYLBLmvTWLitaXbDFt7N4JLBMqk3umuwNFzzyaW9Z4L3pSNILdxwaGFBt8miUKfQ4Ezo6ymIaNTkjlm1cM83RyK3fgQZzW8vAO+Go9eDW/jhmZPFDJEQHfC4W4GpgwNCwNajNfV1+BqEHeYFW+7f0O68kcxbLKySJcQRbXV4r5rbg4nmlr0jGsJ7ZuEVaMxjzZVA+kYJ0KYdXP1Li3EZhcbXfmoQhAAEIQAACEIAABCAAAQhAAAI+gcYPb+qfolLSd+ODXhPu18J3jsh1uN6t6Yun3OKrUcdcLX4ms8JqFJWoJTvd3xqv0KBswcsblTJGzO4ij6xOm1X3OhP7CrZ5eMzzmHZZgKqZyjjEH9gFPJM4ebvn2j1oepOx5kEb03+JGlRQVMceN4vyT75TVHFjGmLJf32awLwE1e9+JmlBiZpc5weljTNp+w2NlnjquVjzaPhIt9LMuAlqYMyANYs/pGuuiq3GSL4a98NJjpAYXMfvlyVTs6Yissyuv1ON1jzUDCzXNESxe9VMmZZo+GppDEsSjV7WDH7Wc4vPaPRQrC9iqxw0Fuo/0WPj0riQkSHc2MgtGJdKEskTL8Vdndzwua3OODn3GBC6QCvUuJaKROzGmA5Ysp2VRr3VpG0pJoxF8gB1IDxqbGGoNDIdffVL3ndMDrfUfNJAo8yWZOWniutVrt8QgVYv+5kWrAV+1jTlW3YudqPZ9ymVr1Sr6tqqQfO1Zb9h9NwZk0mzfChNbthhsl+/7qE00G5UI3N293T7c6VOAdylLqDHX3jthY6llJslPhVScYMuxLEMc8RPOnUlZPkXFhoCTQqGt1n6ECi8oI2NHuNOP/8RWOYuy6GcafMUGb+arYZlc1JxEzEZQ/1Jr/SnWfCkQYtQHdMrGeTgLmn1mBpbqha4YYPMu585bBq4LK0TTyNl67eX9CF+15qrajXpdr9QPybJeGCNkAXuLT8B9AlbwovVQDc6I6a2XmPEBgdsyt+XX0WMma+temGLku9iQFXgQdikiENN6OgoC+iYTM2koZPNTyKJrKJvALuwG2KpuftXg5iEo9YjW/tDmZFlqnvY52IWrmYGDA1bg9rc1+VnENLSWVrdT7zhm/2D2OryWhEMLSZ/ykT0FSNHzOAwyYmnKep6ffbFVm6D7hRX4uBk1s9hbrhhYzsXBekhAAEIQAACEIAABCAAAQhAAAL5CDR+eFPfW1fMd5OqzSSw87/0A6leyPWljbvhymCUw1qLveI+qYBJ30UVLBeLSz65sscvrg/tgDGWxXP9RskBSu5LucilM3pjpxJnqU3XrHHdWCazL5VUUUX0jZKvVINh3bisdMtdkrAjNkuwwdWZwbOml/RqDosM8TSTgqkg1SKeSb6ratPBVvMjU7WgqinyC3TbF2YwLMiyfspZf2lZDRYXRA6qU1oxFufWPcJa7iYhJ1UxqJdb1LK49AU3xhWy7TED1myBwvi3qA+NrwNLZdW7QicPFMgxeGBg6bf4kcOT6id7LoXfL6L4PK7mbjfOvG+m1EyLe1v1GkHH7f9UWYEw/YGucgjSjP2Mt0hXbr4+ekyqZuKDEZpdwzXu9RvdDxezAH6hY+HFSp6jieMOk6pEzVH9VHkGSqumTzVhDCTUyGdMr1x8ZD9SkJvxp2yj/jrnjPPPxCcpTphIQDlocKgeXDkrf6MwlmTKTXIq87h6R2STxZB4akQ9AsoqrXiWKtSWJsLKXbLb6qy1U2PpD3VdA7ltg7aGTD33ouciMNkcaLIQqQtTXxYZITsb7gJ9v00waVL/GIE/q+eN5BO51Bn5+v26aOBgI1oGkG4UPejnUeRgzssipU6TD0hc55eVa7/L8kwVnrJplKWhsjMa/YCuyvjY6xhPOagGfqF9qxXP0HK1SeNpqfhe0syyJDkqJdMhJel6Il8bJ8MFHFOSTTZBz0W/G4qINziVCwYAqR7tScFUkGqRo+H6eYKrz2QwRhrS15/kaw8Gi44rjLqkwbuOHNlvqX7M4CNfD7SD9MJHGFDVo1TLJOnbHzdPWZbh2F3S+f5zGsQk9/aPCRPE01EGQBb/nHyhLH2TJizOv3+jjExfh7uZo5o1ULD+zwKj1iNY+34THNCM9JXTxfBcOBSRwBEGDE1aA1latV3nNOibgr7V9WNSefkkQyeGCOuvcxRY3Cm+MP2wcpDDQVVTBZV/RHvnXlJuklOZW3yhfcEUo85L4snSqrLKyihev4Gw1Wq7QcJBZOXzykENjD8C+Vb3xbs8STUobdpIPRTS7clXIX4r973uysFPEJd81rOctrLkBgEIQAACEIAABCAAAQhAAAIQyE2g5cObgvl/5wuIewFy456bf9wrIefm3AxnpVf+vgMlCJd86St/UN/7GcjT/QzcQLrRTxZvfflh/cSTYWU+i2eTiQfXYAXogkYpxkENahHPSRtXj4Riy+8ff7SdSF0gk6O/X6P4I+9L1Xepq1J+AnlvjS82+mIEMcFT7JfiwmWW/QWCdT+lNk6MsUDyFhRbS7lj8iheFlWNqBZP1UyDcBQZkcFd6qvTWG6bx9ufEdVOD0VhgeOGRcJnlScOp+SYQdWMC+N0T4G++h3Tmk2u5BCr5MMeDQ/8tuiH8ymt6sLAMqtBqDzz+NvuThWLDQtzsIq/RN9qZL6ypn0zpad45TAmYoXUbfkC94ejksdPEAmro+nbt36MqhPJhEtjBAK8syYF8eF0vj7I1aWvV33FUMxKPXfFJQnEoe3UvCQhY8+kb6KTD7F8YYKR7aCOFbM/Eas7KFgXmW/1mw+qC+vB13rNiDDBJT0RWZuvL+EuYgJKgz/7s7Daqoa6WlrkyAbNwqf+NOh510ZocqCr6tpadZjYvYXqvIr5ddHAQAPdz/jUoxtgdK9d+i2bzxE9KdV6T4UjMDcQfzXQESum2BK+78bpDwuTj6Unu7Z8M/2GjedcVawq/eQzK7VM/gI3QiDwYvUfChdTYBu8L2ffkDpJgkB/Khe4HdSvpXJk6bEKSu//VHF+RcqEwTXGeZBMMWWO9zt2Z/5Y7dqL7z9Q/Zj+I18nh4Z74bhid03W0oCqTgWLS8WErs9nsDvoWxjF9I3MAccVDqBGUJNzOg1uXfq0gf6wWW0hkQYbzo8s1tGrvq1ae8xIRJl5LiJw/EtHGzC0ag3UpvY+VKa4gJdv0s/m9wgu3OSbfWy1b3P8sGv3SKA/5PNzqDAcH5LpOc0qc9wO5Hvx0a9Uw8a2X1liIAABCEAAAhCAAAQgAAEIQAACmQg0e3iTvNKD/qB8r7KSt9C2PqCuOlqyNoixiyzpCbK8ZpBUchn7DeEvNJ9cvyVnU6Sy/Uu53XB+RaoNy7XaJxPEBI1SuC79d8yBeO5nYeMQf8CdVAqUXDkad/46qQKXemBvk5O0qFmBN1KDqmtRsEwt2H8t5BpoLKCVE3pDpvYarEuOyDFJ/PhAnXKIkTBPe09RWCfjJqVMh1XPmEEtjjWzq71liCXNt2doTzlpxzKVKwkttZalCsYwDCztjVtzyknF6zd9zdXpy+Yrqt/hduHC3VNfvAUxWpkXVCrJPDS+6tQfvwWl23tVy0lhro0WkDn4LVJmR08BNZPa1M4kPoxPPqPpC2ZZ7qZK9W/cMCau0gWgbVj3JEX3B6gFbHK81bqHaNJdlqT6yiR4bP1HeDAcjMRSiRHJxzhEVDeUb5gaEW8XlwabMojchRMAdY3rGwYtzmcvV9FzNHlQV429YdBN+5OmyaGF3b/a9SD2KdhgjVykvdwCgzRJhQa6pukH4vO1TjE0be/bsdyzksl3VXNnpv26L4uJvx3oiJVRbMlvMSOZhtOTTr9M5RprrYbYo/FcppM13GW0JCVFnbQh3dNacht8V/1+l9RJEvwPpnJ62P0EyS2wBVcxy+brCbh8Gi4svfX1oQunGsW5UiKBSLtIVyM3HvNSv7H6McEjXzMoy9hDFdxXL2ypVKaBzYYDqprVrC9b3+wU6JWq8vb3mXQxfTJ9C6OYwMgcdlwhaP334H1iAa4x+Ivj+6rVn273pSo8arUYRgm5I2vff1gwI06HeS4cinjA8ly0N2Cw1Hpf1sC1shqrb2wHYwqYC0ll6Qt88QIL7OqVL2BUhjVv9rHVkebzW38snHsMExFvwaW4j13KsCDPubfUswLf+HwFD/4u3hXObRTSQwACEIAABCAAAQhAAAIQgAAElhFo8/CmiMsg+bKhZdzjd+n1Q9wH5G8ljWe1/qocK2NuNcWXXIfaf1PYF8x3A/np9b5wcifnXF9zyVZY346ZcpBrtd8KQYzfKJnEiGQraxDIM/azsHGwC1ZY0+LGp6Pnu9T1ZPmr8XJgtLCSLYqoQb5Lqu+YRrn4TC1oweJkEJ8yLw8C1E6ASMBXp+D2On9aGl31LfOWVIgYM4zpCdZsjIwfH9jwwUc1Xz+u0gdLdJFZbbs/UHQlBgG/7n56Bpa+Fu0u7I9bghZ3P4vZ8Bz0XC0GA3ruchSaNc9gpfjkTmC7MDIyg5QU6eyP7ICfxj7Wta+s6vLfY9PYUedIGTzLc9cdxscJyjyHzH6egWL7aubCtY2TNa9xsvUDQupXkHCfQKC0sjMaXcjI5O50LMomSfoC54jxB1R9LfJjCjyGgxWc9A0WYzUoXv2RfiOOhWszbmNUUdcxMorHoEXg7OvSwfUcTR5TV4ti7NRhUpVfFw0c00DFW1qqn6bMGEOljA1yuni1rN7dRGqX41J8htsJlnve0dULb3NcPXZqPHMobYE8+1ai3zqZXuBGateXoR8jMxLJIdMlixnxzWzwsIt2csEs78GdCzd56fEMwRXwCVzonVaXdxWOecDK98sBnwp/9i1PP8Z/5CusQiBSY1OYwMb2W0cx/qAioLHyp0ofLNFFbmV7V9Yr+e1M6CJI6SgjcIJL6qQCXXLPmgvIxAV35fhpMaROpC5QftRqEdI3j356SSv7Fkc3+XooILByNhE0/TFfGg62CM/FIJZ+5JEHDP7THTyY7ueOrIHfuBZXhupYxssnwSyoO+blO4WO26TpVhV8wnPD2OoIMfe4RQJ7mVfKosZHsCs7/QjG/qVBH4uDrAHD5JCmn+eyGIsF2KmxXQaEuyAAAQhAAAIQgAAEIAABCEAAArMINHh4U/+kc+ezUCDHyqFZxC2Jx5aVdBUp78yKe4SLLbuxrNBybqAgsWUnZ3CLrzaD4WIecIvObJVG2jgIx490jbKVkHEFdqKWNw5xb68TrKTbV22k4lzRYwHfCvk6kM8aWFht8khatCtfC441kB8vZ/0mxzZ1z7svyVjYV6etrMSsciff+XU1LaaQjBnGmg9rNkbGj5eJGHs2u3gpmJ8+eTj+ulEy5DMRloGfG8MEiRlYJteEYhnqBXZc57urxd5zJ694oKv9yiYvMXeGwVIAWa2EJQaZB7g0ggp4WpZ1OvHiHXRQln7uV+tclUsG/DmI6DlzbZdhsgfM3SJ9HejHbDiMHyQ5eSTZ4F1EdgQsY55MWheYsr6mdTGW4c361lQdxwQI4nOPQiN1ifgf8s3uI/Ls61LQjoM/843w07JCXcd4YtDGyOwx/sh6jiZHNNYyeHAj8CCxZUQR3DLYWfiRCb2s9fh10cCIBuqS5bWLryQKlxxgTM73Z3kP4iiMVyMjWAcq4aMUkWpyrp17nG95uCLyr7lkMW47NZ5rsGx4r8WSlJ/iWaTaZMcjL9Rm6Sq4AlzBdtau63EWL0ic7+fYSE/2OV+hO83ZDQ8igZKDq/UYG+uFjzygWq8MZXKwjDmP4O0fo01HOUYmiJftGuxDfeNc0hpbRqq+bOVHrS1Ze8xI8Di4nzwXDsVk4MgDhpasQdDQY5Ma3/wqXMbLJ9mO/ApJ1cdWB/oZ/AzUcvBnyZFMIN6sn3GHf/laxEdl+fbpBNAaNrZBTfkJAQhAAAIQgAAEIAABCEAAAhDIQaCpw5u0sW1yeaI8Gjk4JsxTXp5BH1YXKZ97wrKMWckDG39ZWIxqhEx3ya0B8l1pdsfZZP5+ArmljAAbThZX16BRtuIw6UPv5Cymxo5DfLu4U7bCK0cnd+RKMPdM+a+LZJ0yrT4RMcvajvItKMFUqGupsUC+Fhwr0cU7k+i0rnDASRIJOHUqLNvi4oxvJcu8JY0b4YOPGbBmk0pusWD5DLsTb3JBiWXjn8ttViBimrpLzooysJwFtubE/tBlTAHKLzRMSEwz4rF6KX53Vetb8rRTsPgIU9bJf/YF0D6os6xgCFoqoRo0n1WAd9mAJ+Df/5mv91ED9XW7L4BiCvTCs7Rlchhcm8Czapc7cdyr1imA0mRSvPisoSt92aO0gJvRE1JMnn4VxpxIkryfmJiAwKA1CyJ35ARAXYP27X5i0Aax7DfysHqOJseVNjDd/Z87dZhMDmi7mhbw66KBcQ20OC19tdTkPZ5h2qtSpMkWLLaDoqva5OoI4Sqg2JaGKzBt1FTCV49+ONO0S23RLyuI2anxTPsEFcvNopB2X18qsePeyE5hZGFSFWfPx+KqclM538euJy7fc23BpYa2VzNVSnD5JMe8KGk9+X6JkfBgh7iJJBEha7gUdE+DP90jX4PAFhkGa+FH7qUXtvRf+QyvQ73hgMrJUHNgcjog3VOaTMPOqrz9g81ERzmIJYjUgzz5oBWe6krCSZF8u7rJqNUXYDC8F2uPGQmeiO4nz8UglsFIBgyDFsCP3Is1CNpXT4Ffi7FwAS+fE+ywr5BEAFvt1GAwMKaffvwu5pXx0bVGR4PVzxopUxBXv2LeML81B8M7NbZZm4/MIQABCEAAAhCAAAQgAAEIQAACHYF/Dc6l9xL548ePm5ubq6urs7Ozv/766+Li4tu3b3sRflDOd+/effz4cfBSFxnfjhu5cc2lBw8exMu9vb1VK6wpwniv8R3h169f7+/vuzzlwPrw4YMx/2B3buQurft5/PhxJAGX6iEwuEirBvGM+lxY1FlSvXr1yoknKyFb4X6mDZyenk5mKEM0maalBOoBI9WRNdNKxDKWOSJGk5ek5/FXI8VqzZghjhprFucj/Zk0m3q7ls+wO/EmX/PHX5G6fBYEjErCwHIB22pvscwWLaOOaiv4zz//RGR7+PBh5GqFlzTB96XSaDPtFCwORDDdpFJiyGJcXl768kTC/o2RZO5SJUMLJ0/lgTdv3vgSqrfyf1rC8YF0l4NxYZyluH6auIOlSy+VK9AL92WLxEzKEzdBkZybv3R3d/f79+/JaiqN5nEW/ZzMKkgwOdxSejWf3XsW5D/rZ/AIj90reTQGG7uaNX7QiaSm0fg5a7lkXiEB1LXfKBi0PpO9xxxTz9HkSb1t1WFSiV8XDZzUwFkJNKG2zLBm5RlPLEWaLFEOKC1diOfT2FW8zWrQVo1nY7q6bXWMSlJeyFmCsTwAXL6KjvWJaT35fomRsHF2E8mBS/slYHwwK3/ny4BqFxrIhG6ymYzPY5fPMccVv3790oKE+Ds1YRzrZCebYHEC/4zOxZlkvdGoXZVbe8zIoJLwXAxiGYxkwCAsbViDfvtW4r72BTNOstp7s4+t9tWg4bAsKrv2Iu3bqrGNVJlLEIAABCAAAQhAAAIQgAAEIACBVAS2PLxJWzFfzPnTMsen//nTOg/5KHVa05MnT5TJ9fX13L2RqfClzUfvjeKOTu22EoC0hRpzE/z45xrUCnJWGnNbnMzoBvJ3b8aRBpL4NwaXgp+zsg3u5WdhAka1KSyViqtTMFlXIwodDORWEuS2TkbTt9XeTiOxtMkiHZ++RCqDvMmayLR1rDa3+FkPZcRmzDDJGWsWQaRDASZHMtr4VOYAOB2GEj+1RJuddFprpDqLLxk7Yn98OMnNF8a/0Y/vh2dl27+dGDsBy6c+B49ssBexbcp4BY06v20VXOkyDm6oqUiNNuU8cFeTBOLGJyjCcvSJu8WX3EVGAsExVZGUXFIX5h8+qONUFihGZCDtCFuO2nGJ5wYsAqhqc7MtkD7+1MRNUAHxqi3C0uKd8FI8f69Cqhppbhj36XUFybOXqsRIPhqlW4RRDvF1cpEiVl4a7C41y16ZLbfvkQDq2m81DFqfyd5jjqnnaPKk3g72hv27fL/HLM+Gf2M/Wz9mVrb+jWPhGvy6aOBY6yyL1zTE7gdeVkT/Lr00n/QSqKG196N/b5MxeJu7Zm3YeDapt5tUqoZuaLDidkPK8gABBJfTIu2xH/xghtEeunxSBRY4ilMVTT6bEzBqnT8TmTXX8G+MV3ZWtn5WDKh8GjWHmdBNtg4d5SQivReefJWsk5vsJCdLNCbQu6TKX4U0YO3VFpiRQYXkuRjE0o9kwNAxacMa9NtXMbX5DdQZHfPNPrZ6UD8bi2QF/mSDNmxsJ+tOAghAAAIQgAAEIAABCEAAAhCAwFoCfxL97WWPltyIiWqcPptJH8fPnz/Tl2rO8fv373Ft0y6+3BJObl/UgolAzrkiTS63FYSatcjcnmkSvnz5Mq4VuqpGSVPY0lykA5NCbtKsxg8W6b340qovvG8Sl9rdp6pnf2FJc26znKRQXtksr6YyteDgxmn1I+qO53DNm3ZSl5RA6pRXiAy5W7RRD3iGkv+bJWOG/7IYD01q4GGtmUWHS1rUydGXBB5v5+VXGFguZ7fbOyeNp+yGlkLutn5/4k/3jmYxwThZDZejUexOjLkCWGZJfieVe9iQg95WeQbD72VD3yATvy1cOGujuFIigTptUdzIqEPfSjEqLzfOra8G8mslr5HR4pVRPKMwIjPXp5eEW188dNsOtq/P/Zh9OQH6+tCvURdzEHXFoNkfhx2lPKCeo8mT+tmww8TS+lnnAoJvkcHvbpofHPYV0jJl6xCVdGD25Rx8R+O3ncKysf0bk8dYlCqrYlsEKNlYeJuT69geM7RYkkwvcCO4gnUsgcXofpZ57d4XclAYP/KwL9T6rBTjkxkMHwSX/EiD1Ve/MMitQGR/HJtjKFWgIlmLGGy1IHJf3hvh6jd9UCMNRQIjPNeTMznAUInqfRa3HQOqxegK32hpKV/9clghoyenjLd/kL9PYDB8kI5yEI7M0SATP3JbI2xU8k1GrQ1Ye2mFkbBTiSOYEZ6LQXMxGGnRHzwwenzqH/sNtq/RRGT18vUFMw48hH3uALtf1oKYvnhJ3uxbnjVnqBU4gq0OWsev/lh42yFNIHD/5+Qi0k1U2skZTGD7kDUYyy1hG0Mvh5QABCAAAQhAAAIQgAAEIAABCECgJIF/9SfzxGxC4PLyMv5NFfmwyn9QxUehj6vEV7n9/v1bQvq3JA9bFsJ+/PjRlSsn7Fxo+g5qfMmF6nhzc+OKIFA/gbk6UKxGtX0lY1bF/Zem/kM3K5NZiScd5crN/r2LWUVXmFjfNZXJDQSTidbXdZ4+fRrE87M9AowZErbpAa2ZhjqDH8INqMrOBDH5fuoTavHMJbC+dRNPs+AqA8sF0HZ9i74CHZ9wdbWbuwKjKibxClpGU5VU59WrV74kmT7yGcflCzB3njtLi5T47OzML47wGAGNdW9vb91VoVs29LXMGvI9L3d3d64KkcDkIpjIvfkuxeew9mcqn4R15jyXjK/nqWqkh8Uy8hnbdJdKjC4fCWN8xMrIE9Su315v3rwJ0vDzOARQ16Ct+w9IkCD42bxBC+q7058H1HM0eVJXLcMG/6UAb+ImkfoJ0ECfxpqwhpQlHZh9UX3Hcv9qFzPp9hy7cUfxeJtdY2E8HQoCrRLw7Z4/EshXX4v3wOLoyydhJOcj4BqD31/GEAGV9lKdPtW0dSS3QQJ774UZUA02a52RTOhStcsROso+Ky16sbxu8OH0M8kds23p8drt3dp3tcOMBK3McxEAifxkwODgtGENXHUqDxzwFZJaBFtduVquF48V+BaGGFsLJdJAAAIQgAAEIAABCEAAAhCAAAQGCXB40yCW0pHavDe5vCl+olAZiSdfH2o/hnEjYj6BfZKTAg+KoZccOoy/f1KVFvoo/sOHD4N3EQmBZghM+lt1Wv/19XVXXy2afPHiRYG6W1Znzn1lUkDsHEXo/DjH3+WvxROcK+dotB1gzGBvX6xZn5UOr7GMjgoPO/Waf7KxLGL367s+hoHleob15ND/3NagbDqydjB+F5HxTRHxU1fqqaAmXP6gTrOwTGcbaUxrrPXcw5tODN3lIAAAIABJREFUT0+NOSuZb2fsdx0zZTAGXtY1aCgVf1I6tvlMwdimJr9NNfep8wzi+KTMf3L96hC2qJxPKRNJy77xHMes+FVzYeNoM3jq3e1ZA8GJUeoC6nwes0Igc58A6urTwKD5NFoKH03P0eQk2utPZJaNzA/7Jg4NTKKBymTzDaXa4DHp0tTYftsTplLRHssHb/MYmbF4jOcYmYPE1+yenTRoLA/wtRRcHY0xF9ZYvM8wU5jDmzKBbSPbanthBlT7UjAmdJb2oqMco2R5TaOp7ravJPRefrIFxypYQ3y11t7BwYw4FF2A5yIAMvaTAcMYmbH4+q3BmOQVxh/tFZKaAFtdoR4mFIkV+AlhYmwTwiQrCEAAAhCAAAQgAAEIQAACEGiJAIc3VdGakyubtUEu39ZBOwLLCfqvXr2yZ5g8pXZYOZ/pmu1VqqmOQfnz58/379+1zVtr0RSWt07xyWUmQwjsjoC/n9P4YmZ9HeP7hLv87Tvw18uzVQ46zqD/0vrz589tbwDYinad5TJmSNguB7Rmk/rT4e3bmYTYB7OaLFFHXWglyuC9+SIZWOZju0nO3759myz35ORkMk21CSafEctoqobaBZbq/fv3maQy7iHRfo+5a2Q1bTTqkuwMc0x7+/prPrRueNkZsn7vP1a0sfnGbo/HWw5vqnaXUXy5tvPGxAlwdZKA0TpN5hMkMOqVvnAb3Jjjpza6W7IVijLy+MIEVqKY08OXgXBVBFDXNc1xBIO2hk8996Ln8bZAk/t8cJj0meSLQQPH2BrHt2O3J4kPPBiDeepA0h8/fgxeaiDSQkDVnPT9JkcxWSLe5uTMybB5Av5kudhM2eLQrnN5wEFwRUYp5f053TOIs715W7S4gjVPYRhQLW7WXdwYMZVr5DfOhrayxpNVO0hHGXDQuj6LPsz9pFBQSpKfsz5TlKTEVJnUbO0X19GiNgsyr8SM8FzY244Bg52VUjZpDWYRSJuYV0iTPNu21ZPV312CSYvKrj1jm2JsjaBIBgEIQAACEIAABCAAAQhAAAIHJMDhTds3uk7imNxIXMNruY7UpCRyQep7uVth9Umen5+vF0NnZml9z9zNuuvLJQcI7IWA8cXM+upYPkba/G5hvbEODsjT9mkdMKfPXq0nTA67IMCYIV8zHcGaaZuQf+zFGEy9fSy/uNkybNPbvjGZM8UzsMwEdqts1WNOFr3flYiq2uQ2lfipK5NwyiRQT+eP6DT9zHeKsXH1zOQUeJCMTNYkcKVZdvzQYInNR0o3/DouaxflYOlNJjd5+pLMDfudy9i9xvWyY7fni49vmTM+U/nEaybnSeuxrKbGU8ks3eUyAYK7jE+xvjId3Jj1Z2Bq9DDm64ayVoTM0xJAXRfzPIhBW8ynqhvR80hzoMl9OP6Y1uLS6ecQxPAmLgDi/0QDfRp+uIZXt0bjGbzW8Wux6zDe5rnNh/GcS4z01RI4wgu1hPAbxhV5JWHxwSaE7GcVd2D6KQkfikC1vTADqub1kAndZBM33FH6ddfDroN9/ZjBsOaYNUx1M+ntYJXTRlZr7ddUM1Nz1PDSkOfCrhgMGOysupRNWoO5ENKmN3pBD/tmv2FbnVaRasiNFfgJWwFjmxAmWUEAAhCAAAQgAAEIQAACEIBAYwS2PLxJKzn+zPzTLd+/f9c+Iv19/vxZbj4tC9772ovJA7ylc0lWPyfRXYskqtGvX7+SFLcmE04zWUOPeyFgIWB8JWPJajKN8fVGDcZnsi7LEmhvf7CSQ+/RtUG6/Bkry+TnriQEGDMkwdjP5CDWLLAhfQ5djGWwN3bv4njLsM3/AOPighbfaJFwcebcWIaA/8J4rETjGrWx27eNnzw2ZRcT56Cny7qyxz8lKtJ2y47R0d5jeS3GNEqWVs4NTm6KYO9fCs4fXNZ3393dWdo9X1coAfpV68cs07p+PsljLCfqJi+0gQznmt+56Y2IjIcQWbpLY4nxZManWCPAktP8JKYmXnGu7pEA6upaba6BmpveFRQP1GbQ4tLu5eqh9HyuZs5Nb2z0ZjQZh4mxxV2yuRo1N70rKB5oRgPj1cx9VbtqLdO3+/t742Qwt8Bp88fbvIYnxnMNPe7dloBx3JhEyAaWB7SNK+JoDRwsSfTBmEmmsZOxdJLtgkBVvTADql3ojC/kXCMzN71fViTczISu7Y7Sb0Hjkb4lgfjiNRmuytr7hOeahbnp/bIi4RrMCM9FpIGCSwwYAiCzflZrDWbVYvPExh6qmTf7c23v3PTGBq3BVhtF3VGyYF3ioOT51owNFheJtEjCrr0IQC5BAAIQgAAEIAABCEAAAhCAAAS2IrDl4U0L6qxFkHJF6aAK/cmjenV1dXNzo68K6AwoneVk8VAsKDTrLTrAO7KipStaa5KMDrisonaZSxLLGqkN1+J0cloWyxbARREQaJtAhVY38oHH/baFtqqq1wtOLZGV+/r1aw1f3Nov2N1JzpghX5MdwZrJkhiHZxcXF/lQR3KeHLxpm1Pk9qyXJmXLWjqZpyIwebaRCjo9PU1VXPl8JitY/6krmt37s2MZ56xDHR2uNNlMWmGzWAbNnTVaUymvX79WXWRJtJ7p/fv3Gq+qpouznZS5yQRy+/gHyuhUrGVOEktXuDhzC3lLX7ZG6ywyrEkz6Q5SS63Jv9V75w4k5qa3c7OsGrTYRnuJkZSa5I6dcBfc9enTpyAm08/A1EjhOWUvE+rdZYu6uiaba6DmpncFTQaqMmiT0u4iwaH0fK5mzk1vb/EGNDkfHDvG3aWcC21uejuQBjTQXtl8KY07l4y77PLJmTxnvM1rkOZ7rtdIxb0QMBI4wgs1IwpLsrZxRVyF8vNfXl5aECVPE4xw6n8tkpwAGcYJVNULM6CKN1adV+eq0Nz09loH5m7wxmLe/sHSLZFtd5SOgN4XG98PykHn7iKwhkC+R2+NVN29c2Wbm94u4bZmhOfC3lIMGOys+inzPUH9stqOOdQrJDXlXM2Zm96uLdvaaruce0nJCvxMLZXvEcgkMNlCAAIQgAAEIAABCEAAAhCAAARyE9jZ4U0RHDrLSRsgv3//vq/5v2WxZm01ssjz9u3bSGMVuFThy90CtaaIMQKRdWNjtxBvIVDysyTGdXX+hn9LFepPo+2jOkjC36wumXUEQJMfaq6/ObaVkDFDPv5HsGaW4yo6wlstCLPs3t/K9DGwzPf0FctZa78sZW2l/xbZJtNMjoLqPy0osFTGDZCTZAYTaInbJDHduP7xl1K9e/dOzgpZMK0C0ZaV+htikNi2kcExpovPGQzyGaxUVsWzLM62uFwGJS8QOTkpmzxFroCQFRYxS6m0/C7f0NSyts9iG1NBNpKxzIOSiBQUZBQvSdFkUj8Boz4EWpSvXkFBRvHWyzOroEMZtPVsa8jB2L6B+uWTPCjIKJ5FnllZoclxpOtnTPH8m7yKBjbWrMYZnCaDRt/UXvgEPpyI2Ft52/A2RxqFSxBYQyCf16Iv1aQnqrulpCujL2Q85si41FPIKx7nk+MqS4NyUG0pz6qmMAyo9qhaTOjSttpBOso3b95YuFVloCwC15ymZpiYkU5zeC7sTxADBjurfsqarUFf2spjjOYreLOTr1JBQUbxjPLMyo23SEaqNSQL1GZQJKPDf/DeHJEWedi1l4M8eUIAAhCAAAQgAAEIQAACEIAABNYQaOfwpo7C48ePtSXy/fv3a6AUu1dLVSwb2yxul2IyqyCLPFogpY2pJaUKylq8mTPIh58QgMAYAYspGLs3X/zPnz/zZV4+Z63m18lNQU+hPk5HAJQXhhK3JcCYIR//g1gz4ys6y56WTG0hczeZs+XMi8lMFiRgYLkAWm23WL4sajnSorZ6+fLsfRSkAyv9Z1xbLLIu2PXL8jEG4Tr7iEDII/z89OmTX81la+yMm4Wy2vzgSFa/Ui5cs9ZN7n2qebOcI1w+oL3KdqXN6tK09HQlexOdZ2dpDs2Iy2x0D0zNrEWZloqQZtcEUNeu+TBou1bjSeGPo+do8qQy2BNkHTzbxdhXSjRwX+01Ka0OaDY6VI3u2ckSK0lgrI4RTo5K4W3OQZU8IVCn26qkK2OWDjSPa9LSaqxodMnOAhtPHLi/+JRCHNcBr1Y1hWFAtUcNZEKXsNWa7yg7VsEb8AjAOoFEBK75UlXWPgCFGREQnotAK+I/GTDE+cSv1mwN4pJXePU4r5AEH1tdoQauF4kV+OsZjuWAsR0jQzwEIAABCEAAAhCAAAQgAAEIHJZAa4c3dQ0pF2HWzU6p1MXoVZ9c8pJKHmM+Rnksx5MbS5ybTMtxWIIzFxrpITCXAIsG5hKbm16vCmRvg/3Pnz9/Nr4Gm1sc6SsnwJghXwMdwZrpbNPAmIzx3JCGZSeP8bCVsdoti2dguYxbbXdZDkyxKGFt9fLliT/mk0eu+FltEr69vfXLzX1khuU8L8mT9QApv76EIwR+/frlP8Iyyzq2O5J+7JLlo5Q6YSefM0Hd8ZhsfvyGfbEvxrJwtZvlllUn4V2a3Fl6GY35Nzc78d4kIZMuK6O1N86G1oinNvLrridxmalZIwP3Vk4Ade0aCINWuaKuFO84eo4mr1SV7nYcJosxooGL0dV5o3ESJ7+Hprd1VmGuVHib5xLz02M8fRqEd0fAaPF2V69MAjePy+Ls0v69q6urTIQHs1WJ7m2I/Tj1wayIbI9AVb0wA6r9KhgTulRt13xH2YGyr6De/PVQqpbdPJ+qrP0gDcwIz8WgYgxGMmAYxGKMrN8aGCtST7LjvEISc2x1PYqXShLjmhPjLrlUUk3mY5TH3rdOljg3AcZ2LjHSQwACEIAABCAAAQhAAAIQgMARCLR5eJNaTmdbVL4OQ5+P8PcfRrRNTo3I1fKXdKK8pdB//vlHdbSkTJ7GskgoeaFkCIGjEajzQfM3W+66Rd69exd8i0CrDHXKAGs1dt2si4VnzLAYneXGI1iz4EiUCBbj275IDosvWbbHa3i5OP/FN9apIYurc9gbLSf1bKj/Sdpl72emBKezvXnzJgmWsUwsk/GDLBoeQ1RPfKAbxgVhgfzaIhvkEyTofgYj8ME0iyMtWlf5opaHDx8urj43fv36NeKo1HRPx9Dn3szmtq7V0xyvX7+2CFNgo3uwVm+ZqbHUhTT7JYC6urbDoDkU7QUOpedo8noFxmGyhiEauIZebffaHUqfPn2qTfhl8uBtXsatuwvjuYYe925OoE4FrnZ5QPO4jD2gNhDqDaDxXPv1Sq6j+eUK1iuh79+/a7ft+gzJoSUCVT2VDKh2rVpM6JI0X1WPpKtR8nGF5dMyKr1OGg7LvgK7gHlwM8JzYX+mGDDYWfVT7sIa9MWuOeZQr5DUEAe31TWr4gLZWIG/AJrxFoytERTJIAABCEAAAhCAAAQgAAEIQOBQBJo9vEmtaHTxb9XeRq+6NlZpcclWQo6Va9zutVUTGBcJjdWOeAhAwEKAB81CaVkanT8YHFigXdxaYmg8O29ZodxVMwHGDFlb5wjWzL4vaNszQydL11K58h+oP4KGZH3EKsnccmbK3t8lx9eS1n/kin/Alk5Nyj0L9osb01IObxojUzg+OHQpcvxNRDCLd0KOjhcvXkQyWXkpqMhgbpVr3eSDGTdEg1U+VKQ2jMn46FQgjXk6x5r+q9F1bJBOqNQ08FA0uspq856x/7U8xYsBBmv1cluDxXJy47YEUFefPwbNp9FS+Gh6jiav1F4cJisBooErAdZzu3FAK4GzjmlLAsHbvIY2xnMNPe7dnAAKPKsJmsdld6XK8fX8+XN9pErjn1kMFyfWsgrNbhbfzo2tEqjqqWRAtXc1Y0K3vgWreiTXV2cwB3vHV/n7wcHaVRu5F9U6rBnhuZj17DBgmIUrSLwXaxCIXfPPo71CUlsc1lbXrIfLZGMF/jJulrswthZKpIEABCAAAQhAAAIQgAAEIACBoxFo+fAmbSqr+TPpRq/65Cb2TVTWKJXR1ZW8CvZlssmLJkMIHIfA5Mbd46BIW1MtWwxW8MumaYsv6wvTct5XbowZsrZX89ZMXwGyn6Sw7SFxlhGm5byVtArDwDItz01y04kMlnL3/i7558+flmpWm8a3VLkn8lIJv7gxJiyTHSOzYbxs8rJRcTDAHqzCxcXFYHyqyAYOb5pEsXdDNFnB9Qk01vrw4YOskM6j/PPnj/7f3d1dXV01PyKNoAtOLh5LaXmKx+6djL++vvbT5O6G/LII74sA6uq3FwbNp9FS+Gh6jiav0V4cJmvodfeigesZ1pCDfZaqs8XLH0yfHBHe5pVIMZ4rAXL7tgSO7L5YQP4IuGadsy/vqBywwvLu3TvjW5sF2LkFAhEC9fTCDKgizbSjS0zoVjbWETpK+3uNvS9UWKkMaW+vx9pP1uuYZoTnYlIxXAIGDA7FssCOrMGyCm5y19FeIQnyMW31JtqVtVBW4OfDi7HNx5acIQABCEAAAhCAAAQgAAEIQGC/BFo+vEmtMmulSMlW1EoULdC0lPjw4UNLssJpLFvrJZK+n6b3B4VlU3FG8coLRokQaIYAT1mOptSqfa3yDzZ1y68tQ3qENSs5kLaRJ2OGrO14BGsWWJUIz7///jtytcAliwAaXhaQxC/iCEri17fJsGXmJfXbe29rOY2o5vZ9+/ZtZwR0ZJL9k93LamRRCeWsJTjL8ueutAR0ikpniqUh9tWcvgwaTVm6j6zHtRh9I3s/MmzvhshXG8LFCMjmGweBxudogeTBWr2s1mCBeNxSDwHUtZ62QJJ8BNDzfGzbyxmHSXttSo0WE7A/DsHIc3GJG96It3klfLu2rCyI2yGQnADaOwvpQXAZN+766OQ/1F1PnjzRuojLy0sda97AyYZ+BQnXTKCeB5MBVc16gmxlCNTzPGatr/1hZ9N7woY4iHYlJFY4K54LO3A7K8ubVnu5C1JaBLAs2FhQdOQWrEEEzuJLvEJajI4bNyTACvys8DG2WfGSOQQgAAEIQAACEIAABCAAAQjslEDjhzednZ3V2TB2r3qdHg37kVJfvnwp3wT2b5yWl40SIdAGAcv7tjZqWqwW2oYqgx+8pFSMvb8oJioFFSZg1wHGDAua5gjWbEcqZNHh8qdCMLBc8GTVdotlStL81yzrN3dXV1fapPHnzx/t1sitQhbDuPczdHIzLJm/TtHSShrphjRk2YlaliOf1Acty9yIwqJ1kqH+U+TixuTnz59GICSrmUD5LXPGw5J0zF8Objc3N/4IU/af4V8Ozs3kibruqynLG7R98RmTFj0fI7NVfLWaTI+5lUoULrdaDSzMIV6cxavZ5WCZG8bL2vyqvQp2LJkqZRHAnwtkEiPIFuMZAOHnjgjEnUI7qkgZUQ+CSw7VxY50rYuQ2/b58+dafibbqIOcPnz4ID9wmQailGMSqKcXZkB1TA3cpNbVTuiO0FHOeuVtX4y9iSLtq9B6rP2+uI1Jm9aM8FyMcR6MZ8AwiMUeiTWws5qVkldIs3CVSZzWVpeRuWQpOzKng1jsA0XLEtnBItZEYmzX0ONeCEAAAhCAAAQgAAEIQAACEGiVQOOHN6nZFq8UydrkdjdQna8q7VLZa5oKOB+iSUWSfCAQIWD3BUcy4ZIjoDfTOjOiv0ZcL7rq37/takEgEwF7T2rvnTOJOpitXSp7TQcLWhZ5BGtmfye3OQ2LAMEhd8va3X4XA0s7q5pTfvv2bVI82noSUUsJLIaxTk9CS61Qsi6Ww5uMK8wWi20Z56B1i/Fy494JGB/A29vbHOsOgzOhjMLsnTnyLyZg1BDUdTFhbqyBAHpeQyvULwOT6PrbCAlLEqjcB54WhcWp0pVocfamlS3IzSIA3uYAGj8hECFgeaYitx/t0nFwvX//fn3jdgc5vXr16smTJ3/99ZfOhNLHHnTcdg5H0HppyWGnBKqawjCg2qkWIXZCAkfoKC1vBh1SFgc6FCsDVVn7lXVp8naei1nNyoBhFq4gMdYgAJLwJ6+QEsIkqzIE7L2P3c9fRvKuFLtU9pqmkh9jm4ok+UAAAhCAAAQgAAEIQAACEIBAYwTaP7ypTqeAZf9wp2p1vqq0S1XeDWSXrbGHmepAAAI7JaBvSOqTkoPCaxMpSxIHyRwqkjHDoZo7eWX1idr+wXBjpVg+RT52b5J4y4vGnz9/JinLmAkDSyOoypNZljTpFMXKazEpXvzpQJkdQA2uLH0rx+g4YnsP6JhUS1d4fn6etaYW3whal7UJyLxmAvoWn1H/LWexzaqpRst+p6Dh6IsXL2blQOKjEUBdj9bix6wven7Mdp9ba+aYc4mRvm0Cdreq5qcagu6XBt7mlW2H8VwJkNshAIEKCWj6EJyLvV5I+Wqur68vLi5kNnWYxdnZmc5y+vr16/qcyeHIBOrphRlQHVkPqfuhCFjeDHZA7DPKQwFcVtl6rP0y+Zu/i+fC3sQMGOysBlNiDQaxJInkFVISjGRSkoC/ICRebp2mwy6VvZ+Nc7Bftctmz5OUEIAABCAAAQhAAAIQgAAEIACBBgi0f3hThS+3tFnU/hVHyyb28opop1p+EWqdxMq3ESVCICuBah+0+LEFWZksy1wLDfUNybF7ZUKNHyoZy4H4vRNgzJC7BZu3ZvYxp1BvTqPCl3mbM8n9CBwhfxlSy7ktdZ75e4QGKl9H40oFfdy7vGyUmIOA5agXWQCtMMtRepencWeR8fCafHKuz9lib9eXQg5NEjDOfC1P9Cw+2gropzeK4d9C+IAEjHqCuh5QN1qqMnreUmtmqgsOk0xgyXanBOzvzVVB+16RCmngbV7ZKBjPlQC5fVsC1SpwncsDDoVLCx7yOTblb5RLXw4cfYFDBznp0O2bmxu999n2caD0PRKo56lkQLVH/UHm5ATqeSSDqiUcV9inftXSCODs4icwK28mngt7AzFgsLMaTIk1GMSSKpJXSKlIkk8BAqzAzwoZY5sVL5lDAAIQgAAEIAABCEAAAhCAwH4J/Hu/ohsln7Vc0pjnymRfvnyx51DhJnYJP8vVorcIWbdBBjDrJBYIyU8IQAACIqDFhbe3t3EUSqAFiEoZT8bVVgkwZmi1ZYvVa9Zijl0MogqfCrELJsXUaacFGQ1pyQnLJiRnzeA2kbBYoZbDmzjMq1hzFChocrwtGYxryxZLa9E6Oa+0+2hxEcVuVM9YuC8uVrXdFaQPrmqkpz+1iLYT+P8V2VVnR42lOa+6qkmBVbW7u7uzs7NU7fXp0yc/qzdv3vg/CUNgkADqOohlTWRjBm0NinruRc8XtMXRNBmHyQIlyXrL0TQwK8wFmc96ItxwfUFBm98yS/hZWLaq2uQcJK1gu2CStsrkBgEIHIRA566xeEHXAJHRlrO38/fquCg5dVlEsYbn0e6tpxdmQHU03bPUlwmdhdK+0qhN7QJXuL7dLnxtKeux9oXJ7MKM8FzM0goGDLNw9RMf1hr0UeSI4RXSMqq7sNXLqlbzXcaFo10V6jQds9Z8qvsouQi2TmI1KySyQQACEIAABCAAAQhAAAIQgMBBCHB40wYNPcurPsvhskFlDEXOqq8hv4kkDRCbqCGXIQCB/RPQxxy0oND4NSGtO1TiXezl3n/LVFeDWX1oAz3grPpW11pVCmS0M53s2qxe/371wnpeuLgqlWj3QlmeAk7q2X0zz6mAZQNJvu+Ez5GUtAkI6BRUSy4XFxeWZIvToHWL0XGjI6AppFaVSZfUr2nM3OSwWTPf6+trV+WxwMePH1Md3iQT4W/VZt49xpz4PgHUtc/EHnMEg2anUXNK9DzeOmgyDpO4huS+igbmJjw3/1lbbXc9mLf42Rw9vM0OhQtgPB0KAhCAQHsEypzf5LjJS6Y/2dW3b99eXl66eAIQGCNQTy/MgGqsjY4Tz4TuCG0960mfNaM8Ar01dazH2q+pxeS9OzUjPBeTLesnmIULD4yPrgsfxBr0K14shldIk6h3aqsn67W7BLO88Q2Yjln1Xd+aDRBbD4EcIAABCEAAAhCAAAQgAAEIQAACfQLtH95U4YnOhd0i/VYvHDPrLcJ62Sps8fWVIgcIQKAlAvqAxvPnz+19gXaTaj+51ju2BIG6GAnY9cSYYeXJCo8ZKqeRRLz2VKjwSK9wcUkanUwCApYPKJ2engZ38bNVAlocYzGMHN7UjALokJfJupyfn+c+JlX7iCbF2IvW/fz5c7IuJEhIQNPA29tbqZDFdiUsd5OsjEs8BUTGPMljq919fk1fv37t/yQMgQgB1DUCZ+zSoQzaGIT/297dXuWtq2sb3syxCwgpIaSChBIgFQAlBCoASghUECghUEFICUAFE0oI6SDvtZff5aEh2/LtD9mSfObHnH5sWZYOybIs2yKv9dTz1vKiJtcsDJjUFEsuUAOX1I53LMtQVbyjT4y5vBuThVuzhQ83sbjZHQEEEBgqoL6KZty2jIUOjbkrvN6jODs702zgGuQ5Pj7uCsZ6BCSQzlWYDtVmKyQ3dJsq+kFnejoNVAFlVDZm7s0I58WgU2wQ16CY1wq88Om58OHWUl3xuDxC6sLPva3uyle+68trTsNlsfAb+DS24eJgKwIIIIAAAggggAACCCCAwGYF/ik+57N8zDOvUgHDQIOGWgrI77wVgNgQQGDLAno2oxkihjaMesfx6upqy26bzfvQqpIgFH2GdQulvBkW+KuD69aoHI9ueSb96dOnHLM2KM36hmFQ+FIDG78b0RcmpQpsLV+WEtc0qVFZnp6eLPHnMnmTJS+EmS5wd3en7812dnY07a/mIJt+U6C/d1f9m562eDHs7e0ZTwTLvGy96dSsym4nQT40/r1oBKgFqK41Re/CNhu0XpYsAlDP3WKiJrsaLC8vQA1c3nzoEdWZtO8yvXtvP9bsIRltnp2UCBFAAIHCBPQuxPKzY+vaqjFeDaZpvu/CPMlOkQJ0qIos1kCmuKEL4BS8Kev7voLLJdOsFdOMcF4MqoF0GAZxEXh5AR4B/ti8AAAgAElEQVQheebFtNVevgr4WcDVhzfwC6iHZAEBBBBAAAEEEEAAAQQQQGBrAv+7tQynkN+tfTe78FOEQS/IplAfSAMCCGxHQE9omh+Ha8II95PRLo3Ly0t9yPr58+euAKwvUoA+Q5HFmmym1Ika9Khv4YwoeWoGLy4uljwuHcsltSMdy/IMXvMqRjo60aYmYJnKZwuTeaVWLpHSo753b8xq52P/SXZLrdPUhAnOPN6r1wzAdbNpMmiNphO6vr4eNzORapGaL/23+qdOnRa8eqV+lOIflKSFA+vrPsspI6LpfULPWXfcC2eWw+UuQHUNlyANWtgnl63Uc2pyoK7S8QvgzLWJGjiXJPGsJaCGgtFmD5/G0wPhJwIIFCmgP0mlx3l6KWLhx9z39/caVnp8fNRXxEXCkqmJAplehelQTSz3FXfnhm5F/BQOPeh96UwbqBScm2koCbO8ZoTzollj51pDh6EpWVJr0MxdImt4hKSCKK+tTqR2zZiMhYcmZkz5uKgGXW3HHcLdi8bW1WAZAQQQQAABBBBAAAEEEEAAgVqAyZtqiuUWFh4WWS5jHUfa2rBXBwOrEUBg6wKtH8p+//799PRUUzJZ5m/SO4562LN1x43lnz7Dxgp8/uwO6ob9+PHj8PBw/kQQIwLrCTw9PVkOXsbciPocLnDKb+2C0lXuljlB9GFJ1+6sz0tA17XeBDdnVu3dZWiAwmpdoJ0ZKkN4V+Dh4UHTKllqi7uX2qujoyNNQVjGhUxZU19Ub3f1VjPNzCixiR1Xb/Kmr1+/urYsI9ArQHXtIqJB65LJcf2W6zk1OccaW1KaqYEllWYzL73d3eYu6awZlHhGm9MpOFKCAAIILCygWwmN3mimbG/4JXYydJ36+PHjz58/J44axU4n8W9cgA5V8RWAG7rii9iSwUFnuiVCwmxKoNRmhPNiUDUexMUIzCBbAs8lsOVHSDIsta2eq3qkE8/WXpgcdPlIp5hICQIIIIAAAggggAACCCCAAAKFCTB50woFyrDICugcEgEEEFhV4Pj4WH/s0UtC/eKgHqDqPUJva/On3nHUTE83NzfNTawpVYA+Q6klu1i+tvb0cTFYDpSLgP7Gcm9SP3z40BuGAGUIvL29qTfVmxcmb+olyiVAs/vdTLkmvmmunHeNZToeat285nnFpnkG9SWbpZ5U+dLcRppmSPOOFTNhk1de0tA/b2Xzp779m/IZ3t3dnXurpXNwd3e3eRTWIBAWoLp6PjRoHkgZPzdYz6nJZVTdfHNBDcy07DShdqYpH5psRpuHihEeAQQQ2KyARlr0VsP5+bnuKSzjtDNCffnyRW9f6PWMGeMkKgRmFKBDNSNmalFxQ5daiZAeBLIToBnJrsjiJZgOQzxbYp5RYIOPkKRHWz1jFVogKve1kAUOxyEQQAABBBBAAAEEEEAAAQQQQAABCfyzBQV915RUNrc2qr61/CZV2UgMAgisLqChf31V672SqAuTppOovzXd29vTG4SWpOoLVf3JDktIwpQhsLVr6Nbyu0At3c6HQwtgcogcBZ6fn3uT/enTp94wBChDwDg3St1DKyPXm82Fsc8cu7j12palCIqZvImOh6W46zAvLy/6imx/f9/YOmmuMc3/q3norq6uSp25STiamqomCizoFlsUgQDhTd++fXMD6EtC9yfLCBgFqK41FA1aTVHewqbqOTW5vAqcV46ogXmV12ZTy03fZouejCOAAALjBPQWhGbQ1vNfDcUs+Yc0NO+5cXx4XL7YC4EpAnSopugluy83dMkWzVoJG/TuE83CWsWU1HG30IxwXgyqcrQMg7gIvJbAph4hCXkLbfVadSnecQddfeIlY7GYt5bfxWA5EAIIIIAAAggggAACCCCAAAKDBDYxeZNmdtdHONU/vaIxCChGYEbVY6gSJwIIIJCmgK5B3swRmiTi9fXV+9pWX+3qW1xLFnQhm/KRquUQhElHgD5DOmWRaUpSm8M0U0aSna+ApkrsTbxmzegNk0WA8PnOH5JSIVqmR2EyryxquyWR3typrbssMGWSpdbpsyX9IfrWFLKyYAFNwPTx40dLRRWCbhX//fdffeoWe7qxFMB1OhhvjTW18bgE661K9yZdF9AtwI6zYq+wANW18qFBC9eT3Ldup55Tk3Ovq7mnnxqYewluJ/3h0aftOJBTBBBAAIFBArqtuLi40ICMBrg0i9MCo7JK3pcvX4wT6w/KC4ERmC5Ah2q6YWoxcEOXWomQHgSyE6AZya7IFkgwHYYFkDnEdIHtPEKSFW319AqzSgy8gb8KOwdFAAEEEEAAAQQQQAABBBBAYOMCm5i8SW+BaMis+qfZMTZe5Mtnn2Gv5c05IgIIJCuglxH1mqCeWjVTqG9xLX9wUpMvpDARYTP9rEFgugB9humGU2JgbpcpeuybpoA7NUNXCouZrIcmtKuI6/WWaXSW+W6kThIL8QR+/PjRG7lxgpjeeAIBCqt1vXPI8hZpoDLUm/Shmmby1SS/9ZrAghqlatqmvb29QLDCNhn/ROfoyZu8HY1lURgy2ZlLYOPVlQZtroqUeDzF13NqcuI1sPjkUQPLKGL+nHVrOTLa3MrCSgQQQGDLAhrg0vt7Dw8Pf//+1d/e0J9gjPqAhncqtlzZisk7HarEi5IbusQLaMXkDXpwzx3liiW1+qE31YxwXsSrb3QY4tkSc69A8Y+QJLCptrq3xAmQuMCgq23ieSF5CCCAAAIIIIAAAggggAACCOQrsInJm1IrngI+Zhv0yLCA/KZWhUgPAghkKqAnVXoZMZB4y0fm2l0fgd/c3ATiYVMxAgVcQ+kzrFsbeRq3rj9HX1dAL09YErC/v28Jln6Y8CVjUGucfmZHpFCTzry+vvbuyORNvURZBFCX2/KG4gJf7xQ2eVNv6dPx6CXSfdzHjx8tcwuqVdftoSrzpqZtqgAPDw8t8xqrVQ/fX3cVhzd5k/GN0q7YWL9xgS1XVxq07VT+sus5NXk7NTnNnFID0yyX2KkKD+DEPvrE+LnpmwjI7ggggAACtYAmN9efYNRfvdJETpq7/Pv37xqimXcuJ40dnZ6e1kdkAYFEBOhQJVIQ05PBDd10w4JjyPq+r+BySS1rW2tGOC8G1UA6DIO4CLyiQNmPkAS7tbZ6xboU6dAFXH0GvfNZQH4j1QSiRQABBBBAAAEEEEAAAQQQQGBJASZvWlL7/x9r0Ki65YPDFfLAIRFAAAEEBgrojUM9yAnvpJcUv337Fg5TbT07OzPOSWGJjTDJCtBnSLZocknYoKdxg57z5SJAOrcsYJwaY3d3twylQZeMMrI8KBfGKTL1XtGgaAmcpsD9/X1vwvQhUOzTX58e9SZDATKaMqy3qzCo42HBKSzMxcWF7uMsmVL91Ndlx8fHlsBFhjFOqORNw2ShuLu7c8daj46OYjcFllQRJmuBbVZXGrSsK+2IxJdaz6nJIyoDu8woQA2cETOvqLIewBl009d7C5lXwZFaBBBAAIF4Apq7XLMs6VWKai6nx8fHai4ny+ze4VRp7Gjc3N/haNmKwBQBOlRT9NLZlxu6dMoizZQMuu9zn1mkmR1SFUNgg80I58WgikSHYRAXgdcVKPURklQ32FavW5diHJ2rTwxV4kQAAQQQQAABBBBAAAEEEEAAgbAAkzeFfaJsHTSqHiUFkyMd9Mhw+vs0k9NLBAgggMDKAj9//jT+XUc97zH+SckvX76snCsOH1+APkN848KPsL+/b8/hoA6ePVpCIrCWgN7v7z30oHOkN7Z1A4QvGZzgv3796i0gYx+sNx4CrC5gKe6Tk5PY6bQkY4E5pGJn041/0GtP7o5bWNb94PX1tSWnertRH6ptfEYh4yuemqnt7e3NolqH8eZ7Mh6o3p0FBJoCxlpUUnWlQWtWg+LXFFnPqcnF19vEM0gNTLyAhiZv0KhL1s/NB42kDWIZak54BBBAAIGCBfT3rtRZ0lxO+ltWmgpQf5jh/Pw8/AQkoLHAOHDg6GxCoClAh6ppkt0abuiyK7LlEzz6srV8UjniKgLbbEY4LwZVNjoMg7gIvK5AkY+QRLrNtnrduhTj6AVcfQYNs2f99CFGBSBOBBBAAAEEEEAAAQQQQAABBFYRYPKmFdgHjaqn+UcpB6WKYaAVKhmHRACBZAQ09K/JIw4PD+0p0mfelgcGr6+vmunJHi0hcxSgz5BjqSWV5kHdMLUqSSWexCAwUeD5+bk3hpIm62HOlHBxW6bROTg4CEfC1iwENJOL5Yp2dHQUOzvl1breV4IsdzGx2dOM//j42JszqCuderVRX6Z1bd3Oes1dZTxJjbAVnT75c09MdZUH3apvx5+cDhLYWnWlQRtUPYoJXF49pyYXUzkzzQg1MNOCCyR7O8/NGW0OVAM2IYAAAgjEENDNiPpOV1dXGvXVSxfGr4LdlGhIk9E2F4Tl1QXoUK1eBBMTwA3dRMCN7D7oXa+NmJDNWmCzzQjnRV0HLAt0GCxKhElEoLxHSILdbFudSKWaMRmDrj6DxvlnTGQ4qkGpGnT5CB+XrQgggAACCCCAAAIIIIAAAgggMFqAyZtG043fcdCwiOWbw/FJGbtn7wd7bsSDhr3cHVlGAAEEchfQ18tqxvXHIQdlRE+zjB+gXl9fPzw8DIq84MA7zj/92ZMyckqfoYxyXDEXg6rQoOd8K2aKQyNgFNB7/L0hS7pV6Z0zRTNW9IKUGkB5t9zDMnlTGRXAnZmlK0c6X/b29rq2zrXekpK8al1vV2FQx2Mu5/Tj0ZS79/f3lnQyc5OrdHl56f7sWjbeO1e7e4FHfO/XlQzWryLgjAHsrDsIsJ3qSoO2SlVP5KAl1XNqciKVarPJoAYWWfSDnuZnPZP4oJu+3lvIIisDmUIAAQQQiCegly40DZOuL+fn54OOoncqBoUn8IwC6YzezJipiVHRoZoIuO7u3NCt65/R0Qed6YPuKDNCIKmtAltuRjgvWqtE18pBXIzAdDGyfjGBkh4hCW3LbfVidWbQgabcVw5qTtPslVneeKw9S3oVts4UCwgggAACCCCAAAIIIIAAAghkJ8DkTSsU2aCXMgcNuCyWmUFj/YOGvRbLAgdCAAEEFhB4//69ZmIacSD94Q7jd6QnJyf6O5MjDsEuWQjQZ8iimFJO5KDJ49LsdqbMS9pSFtDF0VKlBzWzKedXaeu97bKAJJ7H0cmzzKGjyA8PD0cfgh3TEbBM3KYudOwEPz09WQ6R13szvS8q6fbHkutNhbm7uzN+HqaZvPT52aZwwplVP7b30qYYVC3tMxozeVPYnK2jBTZSXWnQRteQMnYspp5Tk8uokPnmghqYb9mFUz5oyMXSyw0fbsWtjDaviM+hEUAAgTQFln9RQW9fXF1d6aW1o6Mjo4mGj4yjtcYICYbAFAE6VFP01t2XG7p1/fM6+qD7vkFvYuflQGo9gY03I5wXXn0I/6TDEPZha2oCxTxCEuzG2+rUqtb09Ax6NXTQOP/0tBljGNRXHHS1NSaAYAgggAACCCCAAAIIIIAAAgggMFSAyZuGis0Qfm9vzx7LoAEXe7QTQw4anBr0FGFiwtgdAQQQKEZAH+5ahtHVIBuneSpGZlMZoc+wqeKOlFn7A8jeGRkipZBoEYghYJm9Rccd1MzGSOeMcfZ2G9K8tZxRIBCVZfIme2sZOBCbUhBIpLiNyRg30+tazr1jQXllZwHGl5cX40xh7969+/HjxwJJyusQxltdb0qmrjzqPUu3DusDP2pslxXrRwgUX11p0EbUivJ2KaCeU5PLq5Z55YgamFd5DUrtoGHVvObwbTrYx08GsTQPxBoEEEAAgcQFNNKys7NT/S0r9XMWTq1GdZQA+3iacfho4VxwuM0K0KHKsei5ocux1FZMs65Teu5jTAC3Tkao3IPRjHBeDK3DdBiGihF+XYECHiEJkLZ63VoU4+iDXg1N89VK9y2XXiK+2uslIgACCCCAAAIIIIAAAggggAACCwgwedMCyC2HsI+qDxpwaTlSnFX2wSl7TuOklFgRSFfAfh6lmwdSFlnA+Lrh/f29ZnqKnBaiX03AfiWlz7BaIaV94IODA2MCuTAZoQiWhcDz83NvOu0NbG9UKQTQNxLhZGz5vU/LNDr21jLszNbVBSyn/wLfyhZZ68LNSO8UcqvXjeUTYJy5SQnTrR8TCTULyPiKp+6I397emrt7a7yP9IyRe5HwE4EuAWONyre60qB1Ff2m1hdQz6nJm6qxCWaWGphgocyVpPC9knsU3Tfl3vO3j58w2uwWPcsIIIBAeQLfvn2rMqUn1N6oy2KZPT4+1uXGMixpfO9isZRzoI0L0KHKsQJwQ5djqa2bZvuZbr+jXDdHHH2iAM2IADkvBtUiOxcjMINgCRxJoIBHSJKhrY5UPdaN1v6CKG/gr1tSHB0BBBBAAAEEEEAAAQQQQACBYgSYvGmdorSP7qU5qm5/ZGh/frBOSXBUBNYTSHOQdz0PjtwioL+BUL/12LLZWXV2drb8H7R0js9iRAH6DBFxtxG1vTOmC5Plu/dtsJHL7AUeHx9787DA7C29aZgxQO+3f5vtfKqPZMl7YfVhxqqVV1QPDw+WBC/wp8aKnLwpPEJl/xvCljIqIMzd3Z1lKjHl9Ojo6PDwsIAsz54FXdqEY4m29xNBXQvcs1If9WFugSWMXaDs6kqDZq8JZYfMvZ5Tk8uun+nnjhqYfhlNSWH4XsmN2di/dXdJbZnR5tRKhPQggAACawm4A1+aqnitZOg+Rc+Deudv4hnoWgXEcVsF6FC1sqS8khu6lEsn2bQNOtOTzQUJm0uAZqSS5LwYVKMGcfG+3yBbAscQyP0Rkkxoq2NUjBTi5A38FEqBNCCAAAIIIIAAAggggAACCCCwKQEmb1qnuO2j6u77Luukte2oTN7UpsI6BIYJ2F/mHhYvocsSuLi4MF4y7A8YyhIqPzfGCiAI+gzl14ZRORw0HYm9jzcqLeyEwHIClibR/oeVlkv3tCOFv0/Y7AnuztYRALZfcAORBDZpUiG9q7Szs6Npg3hzLgA1cVMi5/7T05MlI4Ou0ZYIY4cJNyPhJih22hKM//Ly0pgq44y9xtgKC2Zk7J28yQtg/MufhWGSndgCBVdXY9YkTIMWu5qtHr+xMnitbjPZXoBlmmVj4qnJzfJizSwC1MBZGJONJHyv5CY79uCDe6xIy4PuZO0ykVJLtAgggAACywiowV9x0FsD7z9//uydWd74pGAZMY6ycQE6VNlVAG7osiuyFBI86O5vxctoClZbSAPNSFXKnBeDajsdhkFcBE5BwNjWeU+Imin3AizzCEnJMKZfIXke2iy1lNfYrz6WV86Wz6l9jN2e0+VzwRERQAABBBBAAAEEEEAAAQQQ2JTA/24qt+lkVp9r2hOjh3N618QePnZIpUd/lMx4FP6OvRGKYBsUsJ9HG8Qhy67Ajx8/9CF0b4XRYwPN9HR1deXuy3IBAvQZCijEdbOgbqQeyxnfSNYfpx1U5dbNGkdHICBgeW496FWnwLHS2RT+OGGzM4daGkD1tWLfdJ+dnVXdOfXZ1Ls7PT1Np+aUlBJLcS/wtoolGZo/Lnatm71kw7ckTN7kgt/c3FiuRNrl6Ohob2/P3TeXZc1JV7+7pgtQpGZNXVNVrV5MBVB6AoOQa73imUtpks5ZBEqtrjRos1SPYiLJt55Tk4uphJlmhBqYacEZk7215+aMNhsrBsEQQACBrQloRPT4+HitXGt4TYM/4T921Tu+tFbiOe4GBehQ5VXo3NDlVV7ppFbXJsvTjSrBukjxok46ZTd7SmhGalLOi5rCskCHwaJEmKQE8n2EJEba6qTq0ryJGdTL4qu9efGJDQEEEEAAAQQQQAABBBBAAIFtCvyzzWynkGv7TPD6ij6FBNdpsL/Roi/Q6r1YQAABT2Cz3897DvzsFdCDWH3h3xtMAa6vr5+eniwhCZOXAH2GvMorwdTaq1D9BX6CuSBJCNgFjFfDQc/m7UdfMWR4OqrwrCsrJjv2oS3T6MSezUd10r2Pfv/+fexcbzZ+17kLIXymdO01aH0KtW5Qgo2Bw7xM3uQyelMFuZu8Zfvfb/R2XP3n/f29El/90/x08dJzfn5uiTxgfnd3514ENVypu2xLnIRBYKhAkdU1cHJ5PmoQvDW5/FysQcsFJJzOTOs5NTlcrGyNLUANjC28bvz25/jFPDdntHndKsfREUAAgTQFLCOiUVOuqaPC4/y8nxPVn8iHCtChGiq2Ynhu6FbEz/3Q9ntA+31l7ibbTD/NiFvunBeuRu8yHYZeIgKkJpDpIyQx0lanVpfmTY+9OU2tVxZ+TctVsl9h3b1YRgABBBBAAAEEEEAAAQQQQACBGAJM3hRD1RSnfRjIPuxiOvDkQPZ3bux5nJwoIkAgP4HUTu38BLeU4sPDQ2OLGn4lcUtmReXVWPrKc2oNC32GRCqi/U/d2osskayRDARaBSzP0YucZCScqdSuEa1lN/vKl5cXd8KOrvhj96C8t3w+ffrUlRLWTxSw1PMF/C3X09i1bqLkiN3DTdCICPPdRS2PcULMd+/elTeT4OwFd3p6aolTc6/oryC2hvQaYfvtVWtsrEQgIFBedaVBCxT3ZjflWM+pyZutrolknBqYSEHES4ax868EFNMRZbQ5XnUiZgQQQCBfAcuIaOzchb8TtjwpiJ1C4kegFqBDVVMkvsANXeIFlHjy7PeA9vvKxLNM8poCNCOeCeeFBxL+SYch7MPWBAVyfIQkRtrqBOvSvEmyX30sb53Nm7ZwbPbBFnsew0dkKwIIIIAAAggggAACCCCAAAIITBdg8qbphiNj0NdZxg/b7MMuI5MycDfLt9CKUl+gabaRgXETHIEoAu/fv48S77RIee4+zW9ze9/c3FiuGnrp0P7UdnOI2WaYPkO2RZdQwo1/WUVPH7s+el8xM0qSepV7e3u0byuWQl6HtvSyFpi9ZXm0cKa2+WelNZeHpSBiT6Pz48ePOhm6U1aDVv9kYUYB4yUstv/T05MlU9kNmPTy7u/vWzK+hTDGlkcUsRsfTzvfT9SM75l5kzRV2derlu7Iqm6rszv7vHLkZ+IChVVXGrTE69taycuunlOT16oqHLcSoAYWXxPc3mYgs4U9N2e0OVDWbEIAAQS2KaAnjBqEWTfvGvMJvFCxzUck65YIRw8L0KEK+ySylRu6RAoi02ToiWTgwuRmyvg+trsLy7kI0Ix4JcV54YH0/qTD0EtEgNQEsnuEJEDa6tRq0ezp4Q382UmJEAEEEEAAAQQQQAABBBBAAAEEAgJM3hTAib7JOEBpfOkzenL/ewBjeoy5+2+s/B+BiAJ6JTpi7KOi1oevqU3PPyof7LSowM+fPy3H05Oku7s7S0jCZCRgvKoar9GLZdyYHmPuFkt2kQe6vLw05sudYcS4S+xgSrzqkq6bat8uLi5iH474CxCwvN1Y5CQj4bc/NWdH79wrBZS+lwXLlUg3C7u7u96OM/58eHhwJ0w5OTmZMXKicgUsn9+ETxM3ttHLlloXnmpt9KGj7th7Axv1PIqatdkjt9SB6qALNwiWc2R2jVkiNN4vfPv2rXk4b0YnY1TNeFiDgFHAWMdyqa40aMZy31qw7Oo5NXlrVTS1/FIDUyuR2dNjLGL78OzsKYwRoT07jDbH8CdOBBBAIE0B4zUxauIDU6Wn+SffomoQeeICdKgSL6AqefaWjdH+LAp0+USen59bDqq/TbXB5/gWmQLC0Iw0C5HzomkSWEOHIYDDpjQFsnuEJEba6jTr0rypMtZMe2WYN3ldsRnTY8xd11FYjwACCCCAAAIIIIAAAggggAAC8wowedO8nsNi08fnljll9J3n6n+grM7Y09OT+91pvb65YH9m0NyXNQjMK5Dga1iWOQXmRSC2AgT0p4e+f/9uyYjeCtraWx1efi2XV4tkOmHoM6RTFpmmRH89JvC+spsp+58ScveKuux+ct87c0TUlBB5LgJ6u7E3qTnOnNKbKXUVwmE2eAZZXmIwNo9h28DW6+trdysvTLga8y5bBisSmbwpdq2bF7aKLdyAFNmojma03+8vXBPChTg6vwvsqK6spY6pEdB8eV563J6kNtEIez75/kx2EKCw6kqDlu85EjXl2dVzanLU+kDkvQLUwF6irAM0+5+t2dEDi8KmpGe0ubWgWYkAAghsXCCFJ4yB0bby3h9Iv74lO3qTCB0dqkQKIpwMbujCPmztFTg9PTVegCwPtXsPR4AEBWhGmoXCedE0CayhwxDAYVOaAtk9QhIjbXWadalK1Vz3lbyBn3IpkzYEEEAAAQQQQAABBBBAAAEEChNg8qaVC9Q4w1EK77hUUsY/j6k/jrG7u7syLodH4L8Cxqfg/w2+xP8tcwoskQ6OkZuAnl4fHR1ZUh14MdGy+yxhLKfe79+/ZzmWF0mCU7Z5KRzxkz7DCDR2cQWMf7tM74R5jzzdSJZfvru7cw+6v7/v/mQZgaaAcd7bUutSeGIa++smTdgF1mimYL0qcfyff1q4ubmZeFBFaIkhaq9JFdJ911YFpBeVLKkizAgBS8cyfI6MOGhzF7fEm1urNVFrXddBJ64PNyALwE5M/2K766y3zCNWpWfhobN8J28Sl3HSJW++PPUk3eLQ3fTC5otVvEQOxCBAVRDFVFcatETOrDSTkVE9pyanWYW2kypqYPFlbXyCbxzbz4uL0ea8yovUIoAAAgsIpPCEMTBKWeT7AyOKldGbEWjxdqFDFc92lpi5oZuFkUiM94OWx4tgZidAM9JVZJwXXTKt6+kwtLKwMmWBjB4hiZG2ekRdyvS+0nj1MY75j3Abugtf7Q0VIzwCCCCAAAIIIIAAAggggAACiQgwedPKBWEcoDQOviyQGeOAlHF4a4EEcwgEJJDga1g8cadmjha4vb21PPnQBGFXV1ejjzLLjkueet63+haiWfK4ZCT0GZbULvJYh4eHnz59smQtnQ3OxvMAACAASURBVJ6nUvvt2zc3zTnOduGmn+UFBCxTZOoyUercDYEvE4Sf7LQdmlxjb29PM2pp0g3dcuqfFs7OzlRMU/ozxtYs6kxe6rm51d74Xp27y/RlTWIlYU2G9fDwoLeOpkeYdQyxe4nGKcN0Uc6OMdyARD2P8rJypwoKpzx2bfSOrtk57Wnz9k3hpyYytiTD+0rQa4QZrrQYTgnDIEClV0x1tTcaNGhTTpxM982onlOTM61jxSSbGlhMUXZlxDLyoAulcWy/6yhprme0Oc1yIVUIIIDAugLeUMzyiQncn4afniyf1LWOyOjNWvKtx6VD1cqSzkpu6NIpi6xTYrwftNxdLuNgr/nLpCfro9gxA32YGAKrPzTkvBhUrHQYBnEROAWBjB4hiYu2ekSdyfS+Mrurj96ftJQOr8FYlAiDAAIIIIAAAggggAACCCCAwJICTN60pHbLsfQxqvdFekug//kffYGcwjeW+gox/LVelXjlqNRvoVtLh5XpCyz8dLMXRI8/mbypV4kAXQLGC4d214i88evxrmNNXG859eyPvsKJ8eJZ8uFQOGEzbjUWPX2GGc3Li8r4vpfmTEkk7+oAuxPx6L3qz58/J5I2kpGswOPjY2/aCp5kJDxHm3tC9SotFuD4+Pjk5KT1TlPXd/VnjK/1NBNsfIkh3jcb6va7LaoONDovzdz1rlETKtudnR1VeAlrMqwvX758/PhR82RpIqfe3XMMYOkBWsJMybvlRi98nk45etR9ww1IppmKIebNKhs4RLzGp/WglsrZumM6K43v0tVfCaoZdHNNT3KBomQQoEYuo7rSoNUFykKrQC71nJrcWnysXEyAGrgY9SoH0kTJ3oOJ1mQU/Nyc0ebWEmclAgggsGWBelhmLYTA8K9l1GKtZC95XIuDpYdjSbMXT6B0LLGVGoYOVcolyw1dyqWTUdqM73qpzdQ9Zgr5an1qn0LCckwDzUhXqXFedMl0rafD0CXD+mQFcnmEJEDa6hG1KNP7SuPVhzfwR1QJdkEAAQQQQAABBBBAAAEEEEAAAVeAyZtcjXWWLy4uLN9rrf6Oi3Qs80wpL8rROpQcFYEOAcsp5r021BHTPKtTOJ3nyQmxrCSgz/4PDg4sB9eH+pZgkcJYTj37o69wIr13RyyHDkeY5lb6DGmWS0ap0oQdlkfjOqEeHh5SyJf3Z2EsiU8h2aRhXYHw9CJV2gqeZCTcQ/Aul+uWVHV0zcjWO8WSOs8jGiXN2WHJr14o0csZkSi8VstyQz1XStRn0DxNrbZi0UROuiKIaK7DZRSP5RWiKdmxvDcZPk+nHD3qvuETquBJ8YaqLjm2MCht7jRGg3ZMJ/D5+bklMXVj6429eG2yJSrCDBWw3IlvZBCgjOpKgzb0FNha+FzqOTV5azUztfxSA+OVyLp/uKLKV93zDGRTY1BLzuMcSEmMTYw2x1AlTgQQQCBrAQ0hrnuNDgw7HB4eZm07V+IZvZlLcq546FDNJRkjHm7oYqhuM86M3vUy/nHfbZbjiFzTjATQOC8COM1NdBiaJqxJXCCXR0hipK0eUZfyva/M6OpjefqgglCORpQguyCAAAIIIIAAAggggAACCCCAQFQBJm+KymuN3PJ13/X19dvbmzXGCOF09NYvP71Dff/+3VvDTwRWF0jtO1LvA8LVfUhAjgLGxlbvR674YYDl1LNMsWEpoMfHRzeYZoJwf5a0TJ+hpNJcJS96qmeZt0LzeqySPPegmlXE63zyyb3rw3KXgHdFaA1muUK17pj+ynDWwnOvLJ879VKMPQHdDg9NnrHLbXmhZOihq/B6t9VtxHSg4+PjcVEN3UsH6hVTZVBtWfdDmqH56g0frzR7D10F0JXLUqVznLwpPNVX1EnQjPjpBLN0tKrULvwWoOU+Ih3G1pTovWTL9IuCrab88y4E9CRbVeddGe6HVMeytJOWVHldvtQGAcqorjRolqq45TC51HNq8pZraQp5pwbGKwWvsxfvQF0x64ba0rFZPZ1d6Z9rPaPNc0kSDwIIIFCMgOXzwniZ7XoIkuOQbCQlRm8iwU6Jlg7VFL2o+3JDF5V3a5FbXvPTH+EIP49bAG3d6/gCGVz4EDQjYXDOi7CPt5UOgwfCz8QFcnmEJEba6hF1Kev7SsubM3y1N6JWsAsCCCCAAAIIIIAAAggggAACCNQCTN5UU6y5oM9LLF8Qrft+5+XlZa+RcsEfK+tVIsDyApYvuAJ/gm/eBPMXiub13GxserhlfGFC1467u7tVoIzfz88yNaH7mYTxuKuYTD8ofYbphhuPYXd31/IAUi83r9V01AXkdT71F5mU+HorCwi0CuiaYpkLwzL1Q2v86a/UaRJ+rWT1Nz5rQ82sYb/D1buq9Y7GBWPk79+/N0Y4NJjXiBl7bkOP0gx/dXXlThrVDFCv0cmiT1Zm6YnVca67YLlMWJqI0bnwCr0rnhyHTdzOdjNffPvkmthbla5vydzY5lpWkzt75XdHUcKXnrlyoXiMZ5nepVNX1s3y0dGRpYmYManbjMp4Mz7Lpcdtl4zHXbhQCqiuNGgL15kcD5dFPacm51i1SkozNTBeaequf5ZOxegUWp7sazzT8oBydBpS2FHdbEabUygI0oAAAgikI6DR6RUfQ7jDQa4JA5i1hnEUZZaOVvqjNzXLugt0qNb1DxydG7oADpuGCujhoJ5T9O617l9Z07Mk41Pm3owQoBKgGQnXBM6LsI+3lQ6DB8LP9AWyeIQkRtrqEXUp6/tK3sAfUeLsggACCCCAAAIIIIAAAggggAACgwSYvGkQV8TANzc3vZ8QaxxzltcjRmRD79b0fvuqkTjlYkTk7ILAAgK959din00u9tn2AqocYl2Bi4sL4yMQfUWwyiuSxpcgHx8fp0u6kfSe79MPt24M9BnW9S/g6Hr9RR8O9WbE8gFSbySjA3ivhWlGAE1HMjo2dtyOgHs5CORacyAGtua+KXz9dd+VXzenxtd0xiXSm7MjEEmkCUfUiLkTTqlQjo+PA8mYa5O6fINg9SnLycnJXEdPIR5j9zhGUjVLr+WF5kx7quHW1fJX9WKYpxnnipUwANI7phfYt2uT+y2c/Y3GrtiM69WWWtpttcDe2MugttGYGII1BcKdkDp8uEmpg4UX3EjSbFoLqK40aOFKyFYJZFHPqcnU1XUFqIFR/VccvdSwQ+8Ai7pGGxnPZLQ5aj0ncgQQQCBHgRXHYdxheZfOOGTh7lLqspHCHXgZTeFGkubozeiszb4jHarZSWeJkBu6WRiJpBbQjWTvAw5dyPTAsd5l4QX7U2P3CdHCiczrcDQjveXFedFL5Aagw+BqsJy+QBaPkMRIWz2iLuV+X8kb+CMKnV0QQAABBBBAAAEEEEAAAQQQQMAuwORNdqvoIfV3KXufz9mfkM2bXMsfdfn58+e8ByU2BGYU6P2adJmHyu4HvTrfLePXyyTMpV7+iO7RWR4kYPmDxopQZbrK5UN/8MfyZKvrHUo7heYpcOtt7/lujznZkPQZLEXj1gpL+E2F0YdDve/IClAP0Vdh0XSlXqvlfX6/Sqo4aBYCvR/OKRe9lT+LnAYSGb4OLjZjaSCF2qRrt6WwwpEEtq7baHiNmLr9xj5bIEfGTdfX18aQdTD1xDTVVP0z94XeO6x4p4B35eqS7E1h147rrg+7ZZqpSKTGm6Dq6HojOVIy3GjV5NYzi81YWL9//66P0jueWYecvmD8RN+9yui2VH8+cfqhiaFXwFj/tzMIkHt1NRZoVTFo0HpPkFIDpF/Pqcml1r1c8kUNjFpS6uWucj+ru/7e1m/JoYCoyMbIGW02QhEMgWQFeKA2qGjg6uXSNVrjUb3BYgRoHYpnaMilNnZQtzN64+Ksu0yHal3/1qMbz5dqXwbHakMulDVFc8HSuvbebzajnWWN3g6i7GaRdCOhGXE1upY5L7pkWtfTYWhlYWWyAsaL2rpP9mmrR9QfI5qlhQ8fPd6nAbyBH5ZnKwIIIIAAAggggAACCCCAAAIITBFYc/Im9yOfKXkoZt+9vb3W90jcDGoYS7N9u2sWWNYRe4fPlHKlP3ZieEAYWzhG/Imc6ZYPFBd4gcz9oFeflFu+b0wE0Ksby5+MmTrETrY+QLXUbRWfnm+dnp565bjAz6Ojo96j9F5iemOoP0WuQloO2hvnxACxzxH6DBMLqN49dknVB6oXYjcL9YF6F3Tq9V6GdHIt85ahl1o9uXeLRlPtxGjB3EN4CeBnvgLuX/HtykV4bqOuvTJaH56dykK0QGaHXv172ys3zWq43Dd73E3N5RhNgfr8brS3t7d6baV56BhreocUWg+64h9Cb03PlJW9fePwJESjD63rlDHm3hSOTkPUHcPnFNPiePj2Uh53znqH6/3pTsj+/fv33vDGyuw2dJZJe3uPawxgfMXTje38/Nz9yXJUAcv9+NBuQDPBCQ4CNBOpNQVUVxq01pJlpSuQRT2nJrtFZll2r/KW8IWFmT371MCoNUQ34JpKKeohmpF7Q5fNAFqjDs9iQwGtCfBWzl6xvfirLPeO3jDa3HRjTSQBS523hJk3eZbHQ8unyp7H5dNmEbOnf+GQcLkvxiyGrz+l1io/4rZlsTSvcqDyRm9ay30V24kH5fH9RMAYu3NDF0NVcS5/2ibSr9ADtd4/QaRHchcXF5Hku6LV43Vv1L0rZL1++Zvx5atNndkpCzQjvXqcF71EXgA6DJm2Bl45jv6ZV/ZH3Iut8mSftnpEhcz9vpI38HsLPa/Wpjc7BEAAAQQQQAABBBBAAAEEEEBgSYHZJm8yftjj5o1belejWj48POz9cEvfXOmNk+a+kdboWO5XXq1H0TNF/emV1k3zrrQ8RqVezWseji2jErFU0ekfj4W59GdP6qZSXzYa56GodwlHztZVBCynQOyE2R9WaeIAVcLY6fHit7yXGf4U3Iuw9ad76dTJFXsywUQuNPQZWisDK+0C+nxIc7j0flGjs3jJnqfSr5bKfS1MKYx0gba04Ymc7/ZiJaTlmmJ/5SJTT10gAim3EAV2n2vT0GRYehR12rypiMIvA83e2dbbtG6rpfpmuROpEz9lwfuDY/aoVBwLN/X2tA0N2XuCx5i/TC80q6dtTGr4DDVGsnywwJkSnjBu+aSmcMRws+Om0O3zuOtnXFb9rBslJUz3Sr0TLVlOE72U79aKJSdGVBZ6z3QPcNBFxNuXn0MFLNpDuwHNNCw8CNBMgHFNAdWVBs1Y1lsOlkU9pyYPraIFD5isMs5DDRxaA3vDu+OZKlNL96M3TnsAb+iydcefP38uOcWtpWJbzuvWvNhXMtpsQbYUlt2ckAEBS3EEdo+0iQoQCZZo0xTQvf/yE0+0ToehnsPyKUmzUOpUWbpPeY3eWJr9LBphOlR1LU1ngRu6dMqimJToqtRbr66vr5d8dKtHzJZLg1cE7kMib1Okn5m29r3FXXNt+aEh50VdDSwLdBgybQ0shZtFl9WSkTpMFo+QlFra6rrI7AuWzkPi95W8gR8u7oIb23DG2YoAAggggAACCCCAAAIIIIDAdIHZJm+yfNjjJbf+dshbv/Gf+rCz9YUSl0UfKemZmbsm0rK+xer9IErzhiz2povlmZ8lTCSuDUZr0bYM3i1D1zvNf9RGSees+xn59+/fjbmePnhtPFAVzNi2WIp+0HF7AxuPuPDjq97D9QbozXhvgEGff6sS3tzc9MY5YwB9omD5nHtKqlRp3dOk90yfnjtLbVym6aPPEChNWrMATr1JD8gt177Fep5KmOYXcC+XWqMPs/XeSZ3mGRcs57IlzIxJIqqJAt5EEl2xWS5MXfvmsj6Qx0Rq9dALpf367s6XqvIShboZgZlK5gVRI6a3aet6os9C3Nkl6vWRFqb0PJdMZ6TsV9HqkhEexJCSsZNgTOfDw4PlnaQqtsC5aTzcKsHCYmHwVRK8+kGNN0FVOqMOqenK6L5oWI039raolrfDvXHghauBm6ne4lZ+I3Umew+9zQDG+p/XIMCUosy9uhoLtCKiQZtSVbLeN/16Tk0eWsEsd0mWMEOPu0B4S7KH3q72Jpsa2Es0KIButFWO7m2+hjcX+6sVzaHLZuL1+G/QU5tmDEPXWCq2JczQ4zbDM9rcNPHWLFMQ3kG3+dMySrZ8cRiPGB6HiVGgxiMa0z9jCo1HtBT3jKmCy4658MQTmuSidVCr9wU8e46KCWnsoGY0emNpLixhUijijXeoUigCLw3G86Xai8ExOXCh9KpQ6081sL1PVRRAj3had593pY4y7u9zeM+J5k1Va2yWltwSpjXyeCtpRoy2nBdGqCrYxjsMljPdEmaQ+TKBLcmeffg6dtbSf4QkAdrqEdXAiJb4fSVv4AeK3tIiWcIEDsEmBBBAAAEEEEAAAQQQQAABBIoV+DvTP/evXBqxtMtMBy8wmt7XR/RaqkZgo+Zc8bsvv7YWq2ZuipoGN3LjiLPS7O7FclSB1lrhrUznTP/333+9tDV/xjut3M909elgVS6930xWKVTKo5ajG7n9s+14Vm566mXjIxwFq3eJvWBslPSyQuyUuLWrWauba/TxQOwkufFbKtWUpts7j2KfL5aWROZLVkX6DG59q5ctFa86O2jN9Kfgmw2Ft0ZX89gnl8quWWrxuprGNnxK61TXRhYWEzC+ILhYelY8UPjSoLN+xbRVh/Yu316b4/3Uy6nGBDcv01VPLDxx6lwgzeZ0gX6gK9NMgCcZ+FlSc9frMGNnuFnlAsjaFO+65taE2ZfDZ9DC9Xz23EWK0HhJqipMvO6oe6tY13xL2npZvDv03vCzB7APRFNFZ8fvjbDZq2+2jVOuO14vYoH7lN4shwPkXl0tjUZdxDRo4cpQ8Nb06zk12V79Ch4wMfbeY4zrUgPtNVAhvWt9fZWpFqpubbM01QMZdJQRgXtvNpXCutc9Iv5xuzQpPLHqp31oZVwy3L0sUIw2u2Iszy5gvJbplnn2Q4cj1LhQ6xnqrVygQfPSabmJqxIZr8PvJan66Q0+eFD1zxjX7tb0VCvhqnHqIggsqMFfrNq0zoIxZfyhzmmRC5aaPEXP69FFHb0xNvtTsrN8Hdhmh2p5Z+MRuaEzQlXBLM1LdeFY7AJRJSzBfkXrlcu9qi7QcKkUdBT3oOok9yasCr9wdzrr1p5mxN6M9FY/zgsXc5sdhqxbA7f4msvGUb6Fb4Gb6RyxJv1HSMoUbfWIkrV0/Ka024vdV4Zfs1TPR7mI3Xdt9srcHlq1vOQrZwU3tiOqOrsggAACCCCAAAIIIIAAAgggMFTgf4bu0Bre+HCrOYigRzixxzJaE5zFyvDXccKM+l6jRoG9J3PN4tNY1ZKSvSB1CvVMYsmEbfZYllHXqlAUMhElbyS3rjP1QqRa7T5WdEeie9NTJUzBFgM0JkkJW/gddPvzm8UuK8ZGaYGnZXacuqovkCq30upyXx+6a2FcQ+E9s1zgZDG+Wq1CcQViL/fWxq31GQROazao1unxc29LogAKNijaQYGbD0F19RwUw6DAvWdN3VjRsRwEu27gZi2qy7FeiFqv1s2+e/TwOyWRerxuAnqXLYVVldqgS5h3D+u+teBtqquEFmbpFzVvjhbuLcs8XO5ulluXo34+0Vsl5g0Q7ny6d2RTjmu5enrUmV5Twt2qKYZl72sfLI10bXIHIrxD9Hb8elswN4ZZWtGhlcF4XzbX+T40eYQPt8NV25jLIMD00iygutKgTa8GxceQRT2nJhvrYcEDJsaKqn6O0WpQMGqgnStwA6I+Rh1P8zZ8XO+ijjC80Dycd7unn1ET0JU8+wDLYs/OlFTL/bLONQXrytf09U0Z77Zo+iHcGApuPN1s5rJsL46FR8MC45Nuk7LAs06vKAMNr5swLfcOF3gxT/zpDj54KfF+LtnEwVUXq1cKXT/dy3e97+wLXX2thU/z2fMVNcJiRm/szX5e4/Mb7FBFrfATI+9qZJpNX6Q+Z0aj/VwoB1U2t2Sb1Ulr1FbH6+foKul1UNX70uHshbhku5p7a08zYj81OC/sVgq5wQ5D7q1BoHzXHb4OJGz6JmPWVn+yT1s9oqy3c1+pblK8EYZmr6zZM1z4bc+CG9sR9ZxdEEAAAQQQQAABBBBAAAEEEBgqMHXyJj2AsQy7NEcQ3DUalYs3nDFUJKnw4nWhWpdjPANTnL0vQmlQZkkr1ZDeJNU+Chn1dc8lM57ssfSk1nt8W/u3LsSoqCNwlOzW5NUrVXlmf+btPdJ2K6e3qU5Gc0Ht5Ij8Dt3F0ubUaZPVYk23/aGIkifVoRkfEX5Qo+QW+ohjhXexD5HXZVct6PIdNWFusnUg7+jNn+OevXmdkNh1UvE3U961ZpnTtna2nL8xmmLF2XuBXrjPIBOLRl1wG2/N6ipkbNYifYPUvCDq7K7TNvuCMbNVJVENWay1nD2nW4uwWZHqM71eWPhJ9opFUGe5uRDpveFBmbV89Fil3H7x8iqA14wELg06zQclvhm42R9buBtQJan3ZqdZGdw1kVr4JtcCawLFPbRedaW29xCubb3cFVvi6wP3/im0JynreXcrdU1oLuied8aMqDVwD61WzhvoaLZaXpKau7jJ876CXqWnZGzxlr8TcaG2vFzMIMAshVhGdXVbFa/F8H7SoM1SbbKLJJd6Tk3urVoFD5ikMK5LDeytgVUA7+7evdB4PU/dertbtRyp++d1gL2D6qf6z/bhC6ODJdigii1YS5xzhTG2J5HGIpq1SCfgXFlrxmPMbFVzVFu8mtyMkDVTBAYVx5LDGr0tidu2LNmkDBrjUgWW8JQCsu+b4OsBSjxcbgm6lTa8rEbYG5ty45m+3HV+ReoYTE9wIjGUMXozqNnP7ipszF0ZHapEzotAMrihC+DUm7hQ1hT2hebNi3dV1UO6GJdRXQXUKrrHqnt6vUly94rUBHmAxvawSliyrT3NiFesgZ+9lZDzwtUzniCRztZmYTEC45aOfVnl6Lau4eVV3key56UZMpdHSEo5bXWz+MJryrivrPJo6coqTBhkxFbF6fXKmi3AwuMbxitL4l2vEWXBLggggAACCCCAAAIIIIAAAgjMJdAyeZPut5v/NLaifxod0ACu3nvQwF/v3zdoDhz0rtGYl17BUeQaYtCBdLjquM301Gvmgkg2HuU08JlcRTrvFxHNV129glv4+ZYGbVUfeoelvETqp6qoalGMh5fJ1pZlEjaxRFSll0ln11FUnZq1xV2j50ld+w5dLyuvqfTGT5vPrtyUeMtqCrR7JEBF23vue+nRT52YSlLUs0wXAs+wmYzmmsoqUsLGnQK6dM5edkpJ15uITZOuNVVTObRujwhvqWBDL2denDOevM0MjtMWr+pwM7ZIa1THNt5nECyt2ZTapXpuaXJ1rinklAO5++o60uzm6aZgxkO4h1O0rUfsaiTr9VVrGSlVbgpZniLQ2waqQJdslqfkZfq+gX6mTrrp8U+PoT6/uhZUoBoQMB7I+5hHeWyesAETdSqMB2oG8zokys6U2JrxD1pjf5Goyb5isgfl0RjYqxJeflW7jPG0BtOlxIvQ8lOl0xpb4it1KgVyJ4rE079u8qTX7Od0ec51DupK5x5Uy623om6Y1iSp89Oqp5bZDT/0Jq41znErLR3XcTGz1ywCzeujW3Oq5aH1x4sz6iDALAh1JAVUVxq0ujRZ6BLIop5Tk7uKT+uFU+qAibI2YhRdVXr2AQRqYKAGupu6bt5bL/1e90B9jLn61VWSVGq97Zvu9Vq73G6mZl8eV7GV1NkrdiBrFj0VmUpWIQPxDNrU2pQp4zMewk2Pom09YrPr661RveI1BldyluVxxaHqobKYJQFdkeg+uqtl8yqG+1OtWey2hQdqXUXWuh6uJotbY3uXNR4bqUo3OwNVYubtEjSzX8aaLj23QJMdvRnX7CtreV2Flc3e7qgylXWHKpezSWXRO6henztzNUEZjfZzoZxSk3tHLVT37A/NLSlpHtF9ljS076qrvCKcN4V1Lkpq7WlG6mK1LDRrad3GVgtbPi+agFvoMJTUGnglqKz1Vniv/uunuohLjvJ5aR7x09KnHRHt7LvQVo8gzfq+0suv+rTq2DTPOHfN0Htk7xDez1692a93XgK8nwU3tl5O+YkAAggggAACCCCAAAIIIIBAVIEdxe4OKGh5Z2fHW5PyT70Pd3p6mnIKZ0mb8nh7exuISkMzCnB8fBwI07vp5ubm8vLyz58/gZDVSwy7u7uBMEM3XV1daayn3qtKgNZo4fU//+pN4xaEo6G09+/fVwNq+lnFozV1hBcXF/UyC6oJgq8d6ipRFYe7qQ4zaMFSIhrcnLeauSnsPaF0dCG4u4xYfnh4ODk5qfUUgx6xeDVN5+z9/f2IyPUiqSqwJKv/VjHs7+93NQJvb29qIuoTrU6V1lTFWq8ZkRjtopNL/6r06Gd9lmlZKfRy7R7i6elJb8TWa+pkVAl7fn6uN41bUErE4kFVUak1Ozw8bI02XqOklFRWYtGh7VB1Ol9eXlSUgtJLD9N96mi1oIRV9apOmK4I856GAv/165d70OZy8zRphqnW6CQ9OzurtwpTJnt7e/WaoQtuubtVsdKu1wyNtgpflXtV4m7p66DjIgzs1dvEKRn59hlozdxmv6oGgdYsUE8Cm1QtdfoHAmiTapHO1omdcF0CdMFtNmV6Fezu7i6cgMBW91xWsOrkpWMZECtpk+VOtnn/W5KAmxfvQulu0rLeNphy0fRiG/dTXcTr6+vWfdXIqH2wXyWbnWr1Cj5//tyMXLnuup3p2qUZSb1G7Zg6/F6Eeq/CnvI6qrkW1H4qSeNim9j8jjto1L0Cxa3jjrvpU29cXVCvT6tC122dVxOaWVu3bjTTY1wTrlQpNCbGjKwVTN1X3ZP2Vo8qedPH3JpNa1fjFi7ZKj26Q9SNg9ucehcXNdfK2ry3jfaS0qjLly9fAuHHneaBCNk0VCDxQYCh2ZkStgcs7AAAIABJREFUvozqSoM2pQ5sYd9c6vmWa3LBAyZu1upR3GosSH2hes24M3Hecd0t10C7f/Mev9pXZdra82z2gVVqevDk9mPtR3dDqs+sLmW4CsW70XMrtlI17yBn9TBIUFV+1bGvM85oc01RLUQtCB1C+CoIDftXxVGXRfUgqUpD4DGrl9rif0YtDhVB9a9irMtCP8PnhQaLNC6kNqrasW40tEa3zPpXrxlRQFUNUcLqKlEnTGvURrU2jNWBdNHh9YCaqzIJFCVcqlF2rsoz8ERGlVaXSPdRfrWL/U2AKnz4vzr7NBjefM6oveJdoMNJynFryqM3UZt9FVbVxqryq8ZWP6sSrJtc/UzkKiyKrB/fV7AF/HfLN3RcKEdcKAfV+eZbps3dZ7mMtj7dVjOoGUDqlwe67sqbSWpdo9jUwLptqe7QA73WTbX2W25GWmtLeOWWz4uwTNfW3DsMBbcGbtbqIYI0h6+7atf09bk8QlJOaatHFHfK95UjslP2G/huiySceZ87KMKMbrRH1A12QQABBBBAAAEEEEAAAQQQQMAq0JwayrpnGuE0eVMzC0Wu0UMs712ZZgkowAgQDQFrr+pdhGac9ZpxkVvKojdfdRriLQjBktSNhNE7u/GojTHrE9Co2r1/I0gIo9Og6tSMX++HNXPUDGb0aQ2m2JqHqNYoL627LLBSJ3hXqrReLxYskIbWQwS41mqULA2RO9dVa75mXKkvWwJlN26TpXnRq8a9kSuMl9Ppf0nGi3CZn5ZC79VoBii4z0Br1qyZgdasWTeMa3T69/YMlRKFUR9yRDXWXl2tQevl0pjsKthabbhbNCNMBuWRwK0CqrduKbQuq+K17lvkynCDqT7Y6rnWmdI8YbVGVzF72lrbq0CvQCzNg1a1RevtnR8lvtkbUTwj7sftmTWGtDTgrSeIdjQeIpdgrXXMzbul2+lmtvXmpboUutF2LQdqpnuU1JZbq3qVR501qaU2zfSoKtrv/XUmDmoG6yyrKnqnf2+zFihctxorHn3c2Np5G5fUOs3TF5Q2N6nesr1Vn54SYugSaK05XklZWuNmdc2uUS2jutKgdVV11lcCudTzzdbkcAF5jXOkn8KPcb5ESm042tF52WwNtBd9a+c5PI6hznCzvNR/0CCA/bhuSPU0ersx6n5H7ZA0c7TMmunDs65ktdw6etPMjkirW+xmDOE12qurvKZnp+DGM6ya5ta1iiN8z6Jb42Z9XmZNuJULjw9HTaFKKlCFWkfYoqanjjzwQA2uWqleCHBV5VuH9BZUAaqeki6UzdN29NiXW6lUXs2BgjoZ4W6DGw/LlUDXZbQm1UK4JaziaRbKxM5Ss/64SVpmeXS3f/balXWHanaNFSPc7A0dF8pmm9N7oRxaUVW79CymeSB3zZTLqJqR1tvtZkZag7nJGLqs+hPQ2Fprv9lmJFAHAps2e14ETMKbsu4wFNwaDG02Zwmv0ydcW5bfGi5i1d7lk9R1RNrqLpnA+mTvKwNpDmzScF+4xuo8VQCNSwciad2k2qW91KkLn+njIm89oreyN1/hhM2yNcEGylPiJwIIIIAAAggggAACCCCAAAITBf6nuf8sN9WLRTJi1KOZ5YzW6BVDi62e5Ekm/NxLWxXG+LBN71jEGyhhGCi1GmgZQrXUwylhwrV3FjHL2aQTZNDrRF3PubtaKuMJaJRUbF0y8jRGMnswneBdqdL6NN/OXKtRsjSzS74BHOl5WO+7JqqEKgKdNa0gWt98bjH9/XvVxtkrvyXC1jwGTplBmyytnBKZV5+B1qxZrwKN/6AK0wxsb6KVBp2b4Wu3tipM4MKnE3/QNbeZ4GrNWm24WzRRT+2ujLNeFcwthdZly8vlJUk2r5g1ixr/FHKqzkadpHpBZ7Hl4wqdaK1Xut4OjJqjgEzvobs6/HM1YtPLZfS1UlmYfvTUYggXt2qdbn4tdUaVrXl9qQvd2EVPDceYnsD5Mksn3JiMAoJZrlN1Syh21StLrlXJW+unYrB0SKaM/xhTaMnF6DCB/qoERkfLjvMKJDsIMG82e2MrqbrSoPUW92YD5FXPN1iTmx3auu+x2IKlfzLiDFos/e6BJuZlgzXQXrLN8UPL7aru7ForuWKzDzmqWNWUBW6C6jqgYPYcjQtZH2vhhXg3eoHLhJdHRps9kIkNzrgamOZerae5xxXjZ3hU2TguFCNhGhMIlNToQcLpSQ232/bWYHpKvBjUvHSJweVZ6WeAq2Js7lKtcWumllsvrFqpmuCG7Coad73aQ51xgXEG1T37dd+NmeWAal3Q4lUntvWqpPXNgp7eqVir2a+zrIXW/K5YYexNaFIdqhXFIh16gzd0XCjdlqFa7r1Qjqt+utL1tn5qcrsa5OZB1Y4pcFc7r03NXZS1Zn6nrAlf8XvzO+XQxn2Xb+032Iw0a5p9zQbPCztOa8hMOwwFtwbGtmjeYMu3bK210V0ZqJm6tLkhE1mmrR5aEF39Dbdu60wXbGv91PoY95VDc+GG112tm/iuZWVciQ93eLRVYYy9LL7ac0uBZQQQQAABBBBAAAEEEEAAAQRyFGDypvxKTcM3xrGbapBIH2JpVEi7aChH/9Wy1tiHubVL76eMExHtieka9pq+vnUccGK+8t19ysd708uiiiE8iDmXrd7cMlY/nTh6cqAHgdpFZ0RVYfRfpVM/NaKq86s1Kq0MnEGDzuVeW8XWJaN09u4eKYAEulKl9YHnMZHSU0cb4GotynrHeAuWhkiVMF4CvJgDVTdQppZNxkcaSo8exujsq65fXU1ToCgtianDeNlf5qel0OsUjlgor89Aa9asmXOdAq0VTFVUJ2DzoF1r1H42e57Np6rN3XWUuU6HtdpwN1Nz5aW1UFjZJWCpq7qMdu1e5PpwRyuRLAf6NlUPXN1vNf7VaaUF/VTfW5vck65a1umvAJZ8KbaufoWiUjzqq1THVWwKrE6R0qk61tWgKT1JnfhKcNOnuUYIrr8ybtHLLoyKRtfKZvbdNaJQvaorm3apKptOoq6qovV1fbO0PwqfHV1V/10obzne/UKOVpY0q2pZaovrrOalWTnrRqmr26OjWNJThemq5G4ymsuJXFJF2kxbtUZudgRCxhZIcxAgdq69+AurrjRoXvnysxLIrp5vrSZ39Ry6LqYx1ss8xvkSI6m9cU7Py9ZqoL3om3dwxs5ngFT1X9HqFq++71N6FF63dXXvuuuW36sM6mxPL32LhnfcxX6q52ZJ3rgwgTJqzaAKTjcsui1S8Ule/9WypaRmLKaCG89xhbjuXmsVR/gu2x1ea63J8VbWY1Ot5aKt8Q4djlkl1ZqkamV41Doc88Staka6EgZX0zbAVTE2d9EaXWqbyIFhAbXqOsW84S/FUF+mFaG2KjG97f+MjX8zC1tYEygmr6xVFroiC1zl0jW02Ft/LKRrNftufpfp+Fk06jA5dqjqxJe0MLQgVK+yHu3nQum2DNXyLA1d60mh2mVsk9UIK6S6o7qxrdor/VeFVd3nalNXK11VyGqXZhqUtWZ+p6xRkppHqddstrWXvy6mg2CzbkbqEh+3IK5NnRfjlNy9hlYwnYmMwOh87GoYXdsRy4PO9LkCR8rLiOzXuyhJXblL9sn+0FNJGdxyW62yNrbVglrsvrKugeMW1I0Z1DVqtqVaY+/t6FjqyI1LqnEve2K6Ttjp6xNsoIx6BEMAAQQQQAABBBBAAAEEEEDAKMDkTUao5IJpMGjow5uhYyUaAAo/OZsLhWGguSTniifw4HZoLRodfpm6V4nZB4uHZqf3/bBBQ7q9R1dsXXVAnr27RwqgE7wrVVqf5tuZazVKlvHoJd8AjvoMQJHrMdX0WqezLFDBBm2anpgRMVgKfVAuWgOX1GegNWtWs0Dj31ofRqxURY13rVRTMO9Ff6023C2aZU7tEUVZ9i6WHuzWiibcZka90A+qbEpn73cX7inWuqzGcGj5ztIRVZuT5ltEUg33tdSwV8Xkeg4quLwCqxc91wWiWeiWClyD5+Wm6u3WEHdZuc4rL+mkVo2V2p+5KqRbKFrW1XBE8z5ogFGHmLfzNrFousZVJkbL7rMLJDgIMHseeyMsr7rSoPUW+gYD5FjPt1OTI3U/vN5I+OfQuzbjSRQ+aKStc+VlOzXQWJoK5rUk6n/a91VI9TosY0QjKoZu6+Yqd0uORqRwll0WuHsVo44yS2qbkTDabKld+YZZ61oWfha55KNbr86Hb8+11Qu/2E+VVKCazTIqOy4vusR0JQyuJmmAq2Js7hIYKtcF2jKI2ozTsmb2xr+rnhS/PrXRm7WafbfWLdn9G1TB8upQDcpaXoFVEBsZ7edC6bYM1XLvhXJiZY53muuWuXWyxTrB3l15M+9D14R7rRtv7bfTjNQVbMrCds6LKUruvvHE1A7M3gkvuDUY2mzOEl6l71aGRJa7LjGJJK8rGbTVXTKt61O7r2xN5NCV6swMeqlmxFmssyPcZRqa5q7wBTe2XVlmPQIIIIAAAggggAACCCCAAALLC7RM3qS35fRYUS9V6DUj/dOjGg2j6J9GBKp/GoRy/82VaDfOavm/B/y/PwZS/VNiqlQpeUqkkqr1cyUgx3gEJYp5X0JVbIpTMS8GwjDQYtTGA81bo0YMQWoXnf7G1M4STBVeTcqMr4sZH011PYoYh6bYujTkOS7O6XvpBO9KldaLffohxsUQ4FqrUbI0vLoIjsvviL0WuMLqsj66wVExhd8mCVS81k0jiKbvYin01tSOWKljFdBnoDVr1rpAazainoR3UROkC1wzDePW6IlmjMv9Wm24i7DkqR0usk1tdYugdXmb84wErrMLfIw3qAbqIjXu/J3SJVArNKVZS82wCa7unBpbVf7KVv9VftUDd5sp93xpxlDSGuVaRTaumtVKzUJXtPXWwMK8HdfFyiVwx9qkWCxVxRxo3p6VGnxFOBpHzUXgklHV7YmHGJ228I5KefPUC39YG46QrVEFkhoEiJrT1sgLrq40aK0lvs2VWdfz4mvyxJ5w84I7Yo17JzLjOTIiJdN3mT0vxddAe4l7tyFqWOz71iHV65hyv+/WEMUzpaddJ2nogpuGJZeXvNebt9oz2jy0juUYfq1rWfgeUzV5yZPUPVb4CQsP1FyrajnwQA2uQVxVA+LtohH+3oZlyrCAd7jqZ6TGvzcjZQeYUkxqqLX7XD5rNftuZZu92z8XTh1PFh2qOrUFL8xbEBOH4nUPNftoPxdKt2WolgP9inmrumpXb4E2k9e6Rre3llbauytvjWrQynCvlda+qjDFNyOcF95ZEz4v5uVSbPNWsEid8IJbA6/0l/mZZj8260dIs59KCXb5Zmx80rmvnDFTOq0KeAO/4MZ2xrImKgQQQAABBBBAAAEEEEAAAQQmCuxo/2XGATlKVIGXl5df//3358+focfSQIwezlX/9vb2hu6eYPi3t7fWVGngrHV9GbluzVoiK3MpkaenJz2p0sn0/Pw8gk7fResBtp5OGWvU8fHx/f295UA6Sd+/f1/9t/r6uvqp5Xr97u6uJSrCIJCaQHXe6Vx4fX21pE0nwuXl5cXFhSUwYZoC9BmaJqwZJKBrenWt1OVyRLdTF8qTkxN1OzO6bOXSjRlUjoUFVsv28ePHcKb07dnV1VU4THlblWVdNFvzpW6k3Fo3rbjy5uZGXQI1L5Y0qCVRx1s9akvgQBg5XF9fq2Uztml6gUbHPT09DcSZ0aadnZ06tRsZILq7u7u9vTVWswonUOiqtGdnZ7Vh10Kmtm718LKmN0qNt73ejvxsCjw8PKhC6t+IgQjdHKlnpWvcLMWh9lBnh5KhW7Pq7kzx7+/vq71VF26WQzSzP33N4eGh9Op4lGYlPqOuZp3y7SxseRCg+OpKg7adEzmQ0wLqOTU5UL7eJgZMPJBZflIDZ2GsIqn6tyN62upSVg/N1dmmYzljibRGxWhzzcJrDDUFCwggkIWARoqq4SOlVqPr9oF6DQtoAMo+IO9p6NFGNVSlWw9vEz9nFCh19KbUW5gNdqhmrO3zRsUN3byexFYL6PZW97b2x+j1jlqonnLab2/tr7MqcvctVr3C2vy5yj111q09zYhbe8PLnBdhn+bWDXYYsm4NmiVYxpoCHiGpIGirjbWx1PvK6gKkvpn+GV81dMXqpw8a3Ej2JRw3wb3LNLa9RARAAAEEEEAAAQQQQAABBBDYmgCTNxVY4hoS0ndWmp/+/z60en3VqJBe9avHhjTiU8/5oqdl+gRLz+fKGPopsCzJ0qoCGjWuz6P6VFKKmmdT9SnjiFNJT7s1dFufkvU0TDpPdXrWP1d5jL2qPQffqED1SEOnW/W1sHfxqi5YelzBi5gz1g/6DDNibjOqQBXStUwmupbpiqZLZNXt/Pz58zahyHVsAU3FotcNw0fR33Ta4BVET8d1GnbJpDz3isq06oqrV1B3CaqbWbUn1bcZs9/Gqv+vznl1XPX51ScRXX0HXfX5deiSOudeDcl0gqGuGt67vrrjU6HXt3vVvV5d03T9qso9UOjeu2WtB1W10ctbrZtSXqk0f/nypTWFOg3VB2jdxMqJAqqWqpD1WITqZN0GKmZVTuFX/SvVqxGjEBOTl+buaso0p171YpxY9NcOZ79ApJnxAlK1wUGATVVXGrQCTtJxWSisnlOTx1UD9ppLgBo4l6SaJnUX9U+969YbwKqnrRtA9bfpZs/FPiIeRptHoLELAgggsJaAxvA1IKOjayYm+8xNbmqrYYF6GnF3EEzBdHXWf6txMF2gq2u0LtaBoVo3cpbnEtjg6M1cdGvFQ4dqLfnmcbmha5qwZhYBVa36MbrucHUBVbTuI876DldPTEa8ouO+zlpdiBWhFqr/6opcLXBFnqU0w5HQjIR93K2cF66GZZkOg0WJMDEECnuEJCLaaks9Kfi+MtCcSqbuRP1nVIOv9iyVhTAIIIAAAggggAACCCCAAAIIlCDA5E0llCJ5QAABBBBAAAEEEEAAAQQ2K3BxcXF9fR3O/tZmpak1AjPLfPv2TXR1SBY2KKCXSD5+/FhlXK+M6DWpDSJMzPLOzk5vDJpK5vT0tDdYagGUZn151ZoqWo9WFlYigAACCCCAAAIIIIAAAggggAACCCCAAAIIIIAAAggggAACCCCAAAIIIIAAAggggAACCCCAAAIIIIAAAggggMAGBf7ZYJ7JMgIIIIAAAggggAACCCCAQDEC+svM4bzor0qGAxS89ejoqCt3P3786NrEegQQsAjoz8tbgp2cnFiCpRYm0ER8/fo1tdSSHgQQQAABBBBAAAEEEEAAAQQQQAABBBBAAAEEEEAAAQQQQAABBBBAAAEEEEAAAQQQQAABBBBAAAEEEEAAAQQQQGAVASZvWoWdgyKAAAIIIIAAAggggAACCMwj8Pj4GI4oMIFReMcCtp6ennblQpNevb29dW1l/RYE/vz5U2fzw4cP9TILRoHA9EZ1DJ8+fdrd3a1/5rLw8PDgVg832WpRc8yRmwWWEUAAAQQQQAABBBBAAAEEEEAAAQQQQAABBBBAAAEEEEAAAQQQQAABBBBAAAEEEEAAAQQQQAABBBBAAAEEEEAAgbkEmLxpLkniQQABBBBAAAEEEEAAAQQQWFrg5eWla4aROikHBwf18gYXzs/Pu3JtmXqma1/WFyDgTnzG5E0jCvT+/r53r69fv/aGSTBAIGuZ5ihBZJKEAAIIIIAAAggggAACCCCAAAIIIIAAAggggAACCCCAAAIIIIAAAggggAACCCCAAAIIIIAAAggggAACCCCAAAIFCDB5UwGFSBYQQAABBBBAAAEEEEAAgY0KPD8/h3OuKWn29vbCYcreGphp5fb2tuy8k7uwwOvrax2AyZtqCuPC3d2dJeTp6aklWGphumZ2Uz05PDxMLbWkBwEEEEAAAQQQQAABBBBAAAEEEEAAAQQQQAABBBBAAAEEEEAAAQQQQAABBBBAAAEEEEAAAQQQQAABBBBAAAEEEFhLgMmb1pLnuAgggAACCCCAAAIIIIAAAlMFHh8fw1EcHR2FAxS/VXNXdSFo6quXl5fiBchgl4A79xmTN3Upda3vmt7IDR+YOs0Nltqy5qX68+dPa6rOz89b17MSAQQQQAABBBBAAAEEEEAAAQQQQAABBBBAAAEEEEAAAQQQQAABBBBAAAEEEEAAAQQQQAABBBBAAAEEEEAAAQQQ2KYAkzdts9zJNQIIIIAAAggggAACCCBQgoA7+0xrfg4ODlrXb2rl5eVlV35vb2+7NrG+eAF37rP9/f3i8ztjBt/e3u7v73sjzHSqo0CzcHp62ptrAiCAAAIIIIAAAggggAACCCCAAAIIIIAAAggggAACCCCAAAIIIIAAAggggAACCCCAAAIIIIAAAggggAACCCCAAALbEWDypu2UNTlFAAEEEEAAAQQQQAABBEoTcGefac3b4eFh6/pNrfz8+fOnT59asxyYpaU1PCuLEdD0Q3/+/Kmzo0pSL2e6oBwtlnLLiXN0dLS3t7dYkuY6kBh//frVGtvXr19b17MSAQQQQAABBBBAAAEEEEAAAQQQQAABBBBAAAEEEEAAAQQQQAABBBBAAAEEEEAAAQQQQAABBBBAAAEEEEAAAQQQ2KwAkzdttujJOAIIIIAAAggggAACCCCQt4A3+0wzM5o8pblym2suLy9bM67pex4eHlo3sbJsAXeCnq65vdIXuLu7Oz4+3t3d3dnZef/+vf6rWahubm5ip/zbt2+9h+g66Xp3XDdAYF6q8/PzddPG0RFAAAEEEEAAAQQQQAABBBBAAAEEEEAAAQQQQAABBBBAAAEEEEAAAQQQQAABBBBAAAEEEEAAAQQQQAABBBBAAIHUBJi8KbUSIT0IIIAAAggggAACCCCAAAImgcfHx3C4r1+/hgNsZ6smuHn37l1rfq+vr1vXs7JsgR8/ftQZ3N/fr5dzWXh6etrb2zs5Obm/v9ccZHWyn5+fz87ONJ2TAtQr513QjFHuEVsj18xxmkaqdVPiK7smb1JzKvDEE0/yEEAAAQQQQAABBBBAAAEEEEAAAQQQQAABBBBAAAEEEEAAAQQQQAABBBBAAAEEEEAAAQQQQAABBBBAAAEEEEAAgYUFmLxpYXAOhwACCCCAAAIIIIAAAgggMI/Ar1+/AhFprqLDw8NAgK1t+vbtW2uWxfjy8tK6iZUFC7inj2YayiunNzc3mnDq9fW1K9maXOng4ODt7a0rwJT1l5eXvbt3nW69O64bQPNSdamen5+vmzaOjgACCCCAAAIIIIAAAggggAACCCCAAAIIIIAAAggggAACCCCAAAIIIIAAAggggAACCCCAAAIIIIAAAggggAACCCQowORNCRYKSUIAAQQQQAABBBBAAAEEEOgXcGefaYY+OTlprtzymtPT0w8fPrQKXF9ft65nZakCT09Pmt6ozl1e05xpgqGzs7M68V0LymCMGZQC0xvVKdE8R3t7e/XPjBa6xL5+/ZppjjLCJ6kIIIAAAggggAACCCCAAAIIIIAAAggggAACCCCAAAIIIIAAAggggAACCCCAAAIIIIAAAggggAACCCCAAAIIIJCjwM7fv39zTDdpRgABBBBAAAEEEEAAAQQQyFpAc6D8+PHj+fn59fVVkwrp38HBwcXFhT1TOzs7gcCPj4+fP38OBNjgJpl3zWnF4MCm6oNOtHrGLp13Dw8PuWT/7e3t/fv3xtSqVXl5eTEGNgbTHEZqsgKB3717p0QGAiS7SVN67e/vtybv9+/fu7u7rZtYiQACCCCAAAIIIIAAAggggAACCCCAAAIIIIAAAggggAACCCCAAAIIIIAAAggggAACCCCAAAIIIIAAAggggAACCGxZ4J8tZ568I4AAAggggAACCCCAAAIILC+gKYQ0D4hmEbq/v6+mQdF/f/36dXl5qfWaQMSSpPB0M5q0hZmbmozHx8efPn1qrteaq6ur1vWsLFLg9va2ztfXr1/r5fQX1ErYExmeZckeTx1Sp0lvnJqTrg6f18K3b99aE3x+fs7MTa0yrEQAAQQQQAABBBBAAAEEEEAAAQQQQAABBBBAAAEEEEAAAQQQQAABBBBAAAEEEEAAAQQQQAABBBBAAAEEEEAAAQR2/v79iwICCCCAAAIIIIAAAggggAACywhcXFxcX1+Hj/Xvv//u7e2Fw2gWlcA0LpqFRAcKx7DNrZoba39/v5n3d+/evb29NdezpjwBzZ6mqdOqfGVX7js7O4NKZMZRL50g79+/Dx9dM2Hd3NyEw6S59eXl5ePHj61p+/37N5M3tcqwEgEEEEAAAQQQQAABBBBAAAEEEEAAAQQQQAABBBBAAAEEEEAAAQQQQAABBBBAAAEEEEAAAQQQQAABBBBAAAEEEPgHAgQQQAABBBBAAAEEEEAAAQSWEbDM3KSUnJ2d9abn169fgTDM3NSF8/nz54ODg+bWP3/+ZDrpTDMvrAkL3N7e1gE02VC9nP7Cw8PDoERqaqpB4cOBe610uHxPoq459c7Pz5m5KVwx2IoAAggggAACCCCAAAIIIIAAAggggAACCCCAAAIIIIAAAggggAACCCCAAAIIIIAAAggggAACCCCAAAIIIIAAAlsW2Pn79++W80/eEUAAAQQQQAABBBBAAAEElhG4u7s7OTkxHuvff//d29sLBN7Z2enaqtlGrq6uuray/uXl5ePHj00HTT3z9vbWXM+akgS80u890ZLK++npqTvzVG/aPn369PT01BvMEkDzRn358iUc8vHxUZOjhcOkudWrFXUiaRNqChYQQAABBBBAAAEEEEAAAQQQQAABBBBAAAEEEEAAAQQQQAABBBBAAAEEEEAAAQQQQAABBBBAAAEEEEAAAQQQQACBVoF/WteyEgEEEEAAAQQQQAABBBBAAIF5Bb5+/WqP8Pn5ORBY80AFtg46UCCeUjdpVqxWoj9//jDpVamFXufr8vKyXj44OAhPkVaHTGT5X5ggAAAR1klEQVTh9fV1UErss8WFo9WkZr1Rff/+PdOZm5R3t1a4FIOmynJ3ZBkBBBBAAAEEEEAAAQQQQAABBBBAAAEEEEAAAQQQQAABBBBAAAEEEEAAAQQQQAABBBBAAAEEEEAAAQQQQAABBBDYiACTN22koMkmAggggAACCCCAAAIIILCmwM3NjeYGsqfg9+/fgcA/fvzo2np0dJTXfDRdGYm6/tu3b+/evWseQuubK1lTjMDT09P9/X2dndY5vOqtCS6Em4VmgufKoGZuCjdfOtDp6WkzAVms8WpFnWbN7XV8fFz/ZAEBBBBAAAEEEEAAAQQQQAABBBBAAAEEEEAAAQQQQAABBBBAAAEEEEAAAQQQQAABBBBAAAEEEEAAAQQQQAABBBBAoCnA5E1NE9YggAACCCCAAAIIIIAAAgjMLHB7ezsoxvfv3wfCuxPQeMGYfsgDaf25u7vbWiKaoebq6qp1F1YWIHB5eVnn4tOnT9lNzROeQanOWrXw/ft31XNv5Yifmnju169fgR01yZHCBAIkvsmtFW5SBej+ZBkBBBBAAAEEEEAAAQQQQAABBBBAAAEEEEAAAQQQQAABBBBAAAEEEEAAAQQQQAABBBBAAAEEEEAAAQQQQAABBBBAoCnA5E1NE9YggAACCCCAAAIIIIAAAgjMLPD8/DwoRs0s0xX+4eGha9PR0dHe3l7XVta7Apq4R1zummpZM7m8vb0117MmdwGdOO4kRDlOc/bu3TtjKahun56eGgMHgj09PZ2dnQUCqKUKtEiBHRPZ5NWKOlWqHrSltQYLCCCAAAIIIIAAAggggAACCCCAAAIIIIAAAggggAACCCCAAAIIIIAAAggggAACCCCAAAIIIIAAAggggAACCCCAQJcAkzd1ybAeAQQQQAABBBBAAAEEEEBgHoGXl5ehEQXmDbm/v++K7fb2tmsT65sC4mqdDefr16/NwKzJXcCdhOjg4ODw8DC7HH348MGSZuXu7u7OEjIcRg2XogqEUXrc+bACIZPd5NaKOpGakeri4qL+yQICCCCAAAIIIIAAAggggAACCCCAAAIIIIAAAggggAACCCCAAAIIIIAAAggggAACCCCAAAIIIIAAAggggAACCCCAQJcAkzd1ybAeAQQQQAABBBBAAAEEEEBgHoHX19dBEQUmD3p7e+uaoenbt2+7u7uDDrTxwOJqxdT0WE9PTxvHKSz7movHPQ2/f/+eYwYtkzcpaw8PD9Nzp6bmy5cvf/786YpKMxw9Pj5m3eZcXV25taLOaWuzUG9lAQEEEEAAAQQQQAABBBBAAAEEEEAAAQQQQAABBBBAAAEEEEAAAQQQQAABBBBAAAEEEEAAAQQQQAABBBBAAAEEEECgFmDyppqCBQQQQAABBBBAAAEEEEAAgSQEzs/Pu9LRNauIZnXR9DRde7G+S+D4+Pjg4KC59eTkpLmSNZkKaCqu6+vrOvGaHG1vb6/+mdFCa11V+nX6a5Omb/v9+/fp6en0HGnmpv39/daJjarINXOTVLOeuenl5eXy8rJppeb38+fPzfWsQQABBBBAAAEEEEAAAQQQQAABBBBAAAEEEEAAAQQQQAABBBBAAAEEEEAAAQQQQAABBBBAAAEEEEAAAQQQQAABBBBoCuz8/fu3uZY1CCCAAAIIIIAAAggggAACCMwloFlCPn78aIxNM7AEpmHSbCl//vxpRvX4+MiEI00WyxrNU6O5b5qq4YKwxEyYFAS88n337p3mJMp31iG3BVC9VdsyO7Li/PLlS2DmJk0U9fDwMPtxF47w8PDw169f3kGrSam8lfxEAAEEEEAAAQQQQAABBBBAAAEEEEAAAQQQQAABBBBAAAEEEEAAAQQQQAABBBBAAAEEEEAAAQQQQAABBBBAAAEEEOgS+KdrA+sRQAABBBBAAAEEEEAAAQQQmEVgb2/PGM/Xr18DMzfd3Nw05xhSzJpmiJmbjMLNYJoN58ePH831l5eXMWbGaR6INVEFTk5O3LNGZZ3vzE2CUhNRc2l+paurq/rnLAualUkzzQVmbjo/Py9g5qa7u7vmzE2a2Ku1KZgFlkgQQAABBBBAAAEEEEAAAQQQQAABBBBAAAEEEEAAAQQQQAABBBBAAAEEEEAAAQQQQAABBBBAAAEEEEAAAQQQQACBIgV2/v79W2TGyBQCCCCAAAIIIIAAAggggEA6Apq/KTAfSpVOzRtyfHwcSLMmnXGnoalCfvr06enpKbAXmywCmjPr+vraC4mtB5LdT69YNfHQ7LMdLWzy9vb24cMHtx14fHyca+42j6uZtd42qrlLgmuahlUif/78eXh4mGCCSRICCCCAAAIIIIAAAggggAACCCCAAAIIIIAAAggggAACCCCAAAIIIIAAAggggAACCCCAAAIIIIAAAggggAACCCCQrMA/yaaMhCGAAAIIIIAAAggggAACCBQj8PXr19a8vHv37uDg4Pv3779//w7P3HR6eurO2FLFpmlcfv361RozKwcJaE4fTdXk7fL8/Jz7XD9ejjb18+bmxp2QSydLAaWpGdxub2/dctzf358+fZti0AxQLpd7CC3r7Pj333/DbZS3S7I/T05Omm2pJvZi5qZki4yEIYAAAggggAACCCCAAAIIIIAAAggggAACCCCAAAIIIIAAAggggAACCCCAAAIIIIAAAggggAACCCCAAAIIIIBAsgI7f//+TTZxJAwBBBBAAAEEEEAAAQQQQKAMgbe3t/fv37t50VQyj4+PmorFXdm1fHd3pwlHvK2a+Ekx7O3teev5OU5AZaRCac7qImTNazMuTvZaS8A7ZQo7WTSJ0v39vWv77du3i4sLd41x+eXl5fLy0ovN23d05F48KfzUlF5nZ2deSjQ11fQJsLw4+YkAAggggAACCCCAAAIIIIAAAggggAACCCCAAAIIIIAAAggggAACCCCAAAIIIIAAAggggAACCCCAAAIIIIAAAghsQYDJm7ZQyuQRAQQQQAABBBBAAAEEEFhfoDlpiGYM+fHjR+/sSw8PD1++fGlmgEmFmiYT17RSa0YnTXAzMWZ2X1JAE/Hs7++7RyzvZDk8PPz165ebR1VUzbKkeZ3clYFl1fbr62svEi/80dGR4uxto7y9kv2pE/njx49e8jSx1+vrq3EePW9ffiKAAAIIIIAAAggggAACCCCAAAIIIIAAAggggAACCCCAAAIIIIAAAggggAACCCCAAAIIIIAAAggggAACCCCAAAIbF2Dypo1XALKPAAIIIIAAAggggAACCCwn0JxvRcc+Pz+/vLzsmjrk6upKW70karYRTbny+fNnbz0/pwu0gmsKm7u7u+mRE8MCAm9vb5rG6M+fP/Wxfv78qVOv/lnMguZpur+/b2ZH1VVzV2luODm8f/++alvE8vv3b81S9Pz8rNZDs1m5RM1ItLumbSrMTbNQScDLbHkTe3kZ5CcCCCCAAAIIIIAAAggggAACCCCAAAIIIIAAAggggAACCCCAAAIIIIAAAggggAACCCCAAAIIIIAAAggggAACCCAQT4DJm+LZEjMCCCCAAAIIIIAAAggggIAv0Dp/kwJpvpWDgwNNuaL5VvRT06xoWpbb29vmVCOauUmzjWgWEj9qfs8kcHp6KnkvMk1kc3Fx4a3kZ4ICmmbr5OSkTlipMzdVGby5uTk7O6szO8tCkdM2SaZ1rqsfP35o/SxuRIIAAggggAACCCCAAAIIIIAAAggggAACCCCAAAIIIIAAAggggAACCCCAAAIIIIAAAggggAACCCCAAAIIIIAAAghsUIDJmzZY6GQZAQQQQAABBBBAAAEEEFhToHVuIGOCNMGTZhvZ3d01hifYOIHWeV7KngZoHFSCe728vHz8+FEJ0zRnv379+vz5c4KJnDFJb29vX79+1Vxv0+NUPPpXpNjV1dXl5aVHxIxsHgg/EUAAAQQQQAABBBBAAAEEEEAAAQQQQAABBBBAAAEEEEAAAQQQQAABBBBAAAEEEEAAAQQQQAABBBBAAAEEEEAAgaECTN40VIzwCCCAAAIIIIAAAggggAACUwUeHh7Ozs5eX1/tEWkmmtvbW00qZN+FkFMENIXN8/OzG4OK4PHxcW9vz13JcoICT09PKinNkpZg2iIlSVNWqX3Qvz9//gw6hGq1poQ7OTkpuG1Re/vlyxePRdNU3dzceCv5iQACCCCAAAIIIIAAAggggAACCCCAAAIIIIAAAggggAACCCCAAAIIIIAAAggggAACCCCAAAIIIIAAAggggAACCCAwSIDJmwZxERgBBBBAAAEEEEAAAQQQQGA2gbu7u2/fvnkzBDVj//Dhg+YZ0b/d3d3mVtZEEnh7e9vf3/cm2FJZaFYgCiKSOdFOF9DEVb/+808VtWsip0+fPqkmq3pr2iZNUjb9oCnHoGmtlFOPQhnXjE4pJ5u0IYAAAggggAACCCCAAAIIIIAAAggggAACCCCAAAIIIIAAAggggAACCCCAAAIIIIAAAggggAACCCCAAAIIIIAAAlkIMHlTFsVEIhFAAAEEEEAAAQQQQACBYgU0t4jmWtEUTppsRVMFVZOMvHv3rppd5ejo6PDwsNjMp52x1vmbNPGN5sdJO+GkDoH/L6A6/Pv3b7UqalLev3+/tXnHlH01pMzcxPmAAAIIIIAAAggggAACCCCAAAIIIIAAAggggAACCCCAAAIIIIAAAggggAACCCCAAAIIIIAAAggggAACCCCAAAIIRBJg8qZIsESLAAIIIIAAAggggAACCCCAQPYCrfM3HRwcPDw8ZJ83MoBA0QKcvEUXL5lDAAEEEEAAAQQQQAABBBBAAAEEEEAAAQQQQAABBBBAAAEEEEAAAQQQQAABBBBAAAEEEEAAAQQQQAABBBBAAIEkBP5JIhUkAgEEEEAAAQQQQAABBBBAAAEE0hPY3d19fHz88OGDm7Rfv34dHx+7a1hGAIHUBDTJ2uvrq5sqpl1zNVhGAAEEEEAAAQQQQAABBBBAAAEEEEAAAQQQQAABBBBAAAEEEEAAAQQQQAABBBBAAAEEEEAAAQQQQAABBBBAAAEEpgswedN0Q2JAAAEEEEAAAQQQQAABBBBAoFiB1vmb7u/vT09Pi80zGUMgc4HDw8Pn52c3E0dHRw8PD+4alhFAAAEEEEAAAQQQQAABBBBAAAEEEEAAAQQQQAABBBBAAAEEEEAAAQQQQAABBBBAAAEEEEAAAQQQQAABBBBAAAEEJgowedNEQHZHAAEEEEAAAQQQQAABBBBAoHCBav6mT58+ufm8vb29uLhw17CMAAIpCBwfH//69ctNydevX+/u7tw1LCOAAAIIIIAAAggggAACCCCAAAIIIIAAAggggAACCCCAAAIIIIAAAggggAACCCCAAAIIIIAAAggggAACCCCAAAIITBdg8qbphsSAAAIIIIAAAggggAACCCCAQOECmr/p6elJU8C4+by+vr65uXHXsIwAAusKnJ6e3t/fu2n4/v0756kLwjICCCCAAAIIIIAAAggggAACCCCAAAIIIIAAAggggAACCCCAAAIIIIAAAggggAACCCCAAAIIIIAAAggggAACCCAwl8DO379/54qLeBBAAAEEEEAAAQQQQAABBBBAoGyBq6ury8tLN4+Pj4+fP39217CMAAKrCNzd3Z2cnLiH/vnz5+HhobuGZQQQQAABBBBAAAEEEEAAAQQQQAABBBBAAAEEEEAAAQQQQAABBBBAAAEEEEAAAQQQQAABBBBAAAEEEEAAAQQQQACBuQT+mSsi4kEAAQQQQAABBBBAAAEEEEAAgeIFLi4uNFvThw8f6py+vr7WyywggMCKAjo366N/+vTp9+/fzNxUg7CAAAIIIIAAAggggAACCCCAAAIIIIAAAggggAACCCCAAAIIIIAAAggggAACCCCAAAIIIIAAAggggAACCCCAAAIIzC6w8/fv39kjJUIEEEAAAQQQQAABBBBAAAEEEChbQLM43d7eahanp6ensnNK7hDIReDl5eXLly9K7fn5+enpaS7JJp0IIIAAAggggAACCCCAAAIIIIAAAggggAACCCCAAAIIIIAAAggggAACCCCAAAIIIIAAAggggAACCCCAAAIIIIBApgL/Dzc8Z6DWPH5mAAAAAElFTkSuQmCC"/>
  <p:tag name="POWERPOINTLATEX_PIXELSPEREMHEIGH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183,3333"/>
  <p:tag name="POWERPOINTLATEX_BASELINEOFFSE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46"/>
  <p:tag name="POWERPOINTLATEX_REFCOUNTER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3"/>
  <p:tag name="POWERPOINTLATEX_CACHECONTEN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73vfta70a5+1P7uABSUAFYSUAFQAKYFQQUIJkAoIJUAqICkhoYLFLgHogOd7bj+3to5sS2NbkmX7ygvQT5al0aXxWBr9MQQgAAEIQAACEIAABCAAgXYIfPz48fT0VAfEOJFOTk5cmAAEILAigSdPnrjSdbDas2fPbm9vXQwBCEAAAhCAAAQgAAEIQAACEIAABCAAAQhAAAIQgAAEIAABCEAAAhCAAAQgAAEIQAACEIAABCAAAQhAAAIQgAAEIAABCEAAAhDIS4DDm/LyJDcIQAACEIAABCAAAQhAAAIQgMBuCZyfn79//96v3qdPn54+ferHEIYABNYioCf07du3fumvXr3SgWt+DGEIQAACEIAABCAAAQhAAAIQgAAEIAABCEAAAhCAAAQgAAEIQAACEIAABCAAAQhAAAIQgAAEIAABCEAAAhCAAAQgAAEIQAACEMhF4K8/f/7kyot8IAABCEAAAhCAAAQgAAEIQAACENglgV+/fp2dnd3d3fm108lNOizGjyEMAQisTkBP5efPn30xdKLT9fW1H0MYAhCAAAQgAAEIQAACEIAABCAAAQhAAAIQgAAEIAABCEAAAhCAAAQgAAEIQAACEIAABCAAAQhAAAIQgAAEIAABCEAAAhCAAASWE+DwpuUMyQECEIAABCAAAQhAAAIQgAAEILBnAjq56fT09D//+Y9fyYuLi48fP/oxhCEAgUYI9M9vevHixe3tbSPiIQYEIAABCEAAAhCAAAQgAAEIQAACEIAABCAAAQhAAAIQgAAEIAABCEAAAhCAAAQgAAEIQAACEIAABCAAAQhAAAIQgAAEIACBfRDg8KZ9tCO1gAAEIAABCEAAAhCAAAQgAAEIFCEweHLT27dvr6+vi5RHphCAQA4Cb968ubm58XPi/CafBmEIQAACEFidwNevX+/u7u7v73///t0dEvr3338/fvz4yZMnJycnem29fPlydSERAAIQgAAEIAABCEAAAhCAAAQgAAEIQAACEIAABCAAAQhAAAIQgAAEIAABCEAAAhCAAAQgAAEIQAACEIAABCAQJ8DhTXE+XIUABCAAAQhAAAIQgAAEIAABCByXwODJTa9fv9Zm++NCoeYQ2AgBnXmhQzF8YTm/yadBGAIQgAAEViFwe3t7dXUVvKHGJNGBoRcXF0+fPh1LQDwEIAABCEAAAhCAAAQgAAEIQAACEIAABCAAAQhAAAIQgAAEIAABCEAAAhCAAAQgvgXdLQAAIABJREFUAAEIQAACEIAABCAAAQhAYF0CHN60Ln9Kh8DRCfz48ePm5kZfVtffz58/9a8+tC4o+r66PrSuf7WzVH/szzm6olB/CEAAAhCAAAQg0BiBh4cHbTi/v7///v27+rFdJ7brwe6pEzt4cpP659py31iDIA4EIDBM4Pnz5zJT/jUeYZ8GYQhAAAIQqElAXej3798bj23yBdMRTh8+fHj06JEfSRgCEIAABCAAAQhAAAKVCWhtg9ws8gnLG9wtb1DAdw4/fvzYX+dwenpKJ7ZyG1EcBCBQgQALvSpApggIQAACEIAABCAAAQhAAAIQgAAEIAABCEAAAhCAAAQgAAEIQAACENgcAQ5v2lyTITAE9kDg69ev2qXz5cuXbpd7skpa46gtOvpjdWOSFQkgAAEIQAACEIAABMoR0GFGn//nT5tzkqVsvRM7eHKTKqV1+cm6kwACEGiEwOCDzPlNjbQOYkAAAhA4FIGPHz/q5KbZVdYxqfIn61DC2TlwIwQgAAEI7IOAxjiqCNOF+2hNagGB9gm405rUFw1OxzYKL2+q/DAXFxd8rcpIjGQQgECzBFjo1WzTIBgEIAABCKxLQJ4KnehKh3/dVqD01gjwXLTWIsgDAQhAAAIQgAAEIAABCEAAAhCAAAQgAAEI1CHA4U11OFMKBCDwfwloPkZb3fWZdOOZTX1quvfy8rIfTwwEVifQTTf2v7P6+vXrly9fri4eAkAAAhCAAAQgsJCA3vXaba7e7Ix8NtqJ1d74YEuS9szrw/KsO5yhA9wCgRUJaJ/hs2fPAgF0OPL19XUQyU8IQAACEIBAIQJv3ry5ubnxM1fH8uzs7OTk5PT0VBvauzM4OveajklVL1TdzuAW3b7RfrVfccIQgAAEIDBGQG8BvQK03VHzLPpX4S7gT7t093769On8/HwsnyPHD05UiaQ8WhyAeGTFoO4zCDw8POgzVOqO6gmacfvgLer66mFUx3jwKpEQgAAEmiWgDgYLvZptHQSDAAQgAIGiBNwoe8xN0TkxJIPc3UpcVBgyh0AjBHguGmkIxIAABCAAAQhAAAIQgAAEIAABCEAAAhCAAATaJMDhTW22C1JBYG8ENGGjrTVXV1fLK6Z1jVoryY7x5STJwUjATTf62wb83QJuGn4wQ3YRDGIhEgIQgAAEILAtAjriRFtr1AGYLbZ2pH/79m1Dndj+BnvVXVXgVMrZOsCNEFiRwO3t7atXrwIBOP8iAMJPCEAAAhAoREAdyLu7O5e5vLt6B1l6lXLK9TeI4mpzJAlAAAIQ2BABHSnrDmNyAX+eZVJdDvguGJyo8knGJ6rw50xSMBIfmYCeNa1D0JIGPV+FOGhTt4qwdIYLCUC2EIAABOwEZBVZ6GXHRUoIQAACENgWAb3m1O3XXzeg7v4NftprxOFNdlakbJkAz0XLrYNsEIAABCAAAQhAAAIQgAAEIAABCEAAAhCAwCYIDBze9Ndff21C9BaEZKVjC62ADO0T+Pjxo/a6R+TU5OXbt2+7r6xrW7tSajbUfV9dc6L9e/XpdT4S28dCTBYCOqpAWqdtA/HF7sayDriLwEiGZBCAAAQgAIGtEBg8xqgTXn3Xi4uLFy9ePH78WDGuE6tN5v2TntTp1a71TXRiLy8v++eucs7LVjQWOSEwSGBwYK7tgjJxg+mJhAAEIAABCGQhcH5+rr6xy2pGl1K7Bc7Ozvzjn5iXcTwJQAACENgKgUePHvX9JLOFP8K0iw52cRtHZ4NyN/LqdCgIQGCMgM6YkzvU77iOpVS8fMJyCOtMUgXkFpbX1zmHuylmrWRQ91WrHcYyef36tcqSbRxLQDwEIACB1QkM+pN9qVjo5dMgDAEIQAACmyPw9etXuZ1zia3XovzYuXIjHwisRYDnYi3ylAsBCEAAAhCAAAQgAAEIQAACEIAABCAAAQjshgCHNy1qyiOsDV0EiJsPT0DLHDXHGVmYqEWNOtcpsllUk5pa+ziYA+c3HV6/SgFgF0EpsuQLAQhAAAIQ2BqBSF9Uy++081x70cfq9PDwoI6uv8m8S/nPP/88ffp07K4W4q+vr9+9exdIog1FWqcVRPITAhDYFoHBo+jYxLutRkRaCEAAAtsiEHQslxwaGLzFdJ4Fe923pQxICwEIHJwA0y5TFSDv17YY903lT/pDEZAHWF+Zurm5SdZaybRuQX/2jujt7a1yHjwTSu7lrRz0nyRDAghAYGcEWOi1swalOhCAAAQgMEiAQ2oGsRB5cAI8FwdXAKoPAQhAAAIQgAAEIAABCEAAAhCAAAQgAAEILCfwr+VZHDkHfTevfvW1SEJrvLQTuPSXOpS/SlFZKrF+NSlxBwSkPM+ePRs8d6mr3cXFhXQscnKTtvfoM5VjOWhlZOmnYAetQBUgAIESBLp3saareUuWwEueEIAABBohIGt/eno62BfV1hodJBo5uUlVeP78uV4T2qAeVCfj9xuDnLP8lMz9k5v0DXlObsqCl0wgsC4B7RWU+QpkkFFiZB0w4ScEIAABCOQioMNMXVZyBUf8wC7ZWEDdUX0GwF3VznkXJgABCEDATgC/rp0VKSEAAQgcgcDl5aVWI8RPbpJrVB910+GhWrqgDq395CYBfPnype7SvfoMQMDz9+/fcj5rsUQQz08IQAAC6xJgode6/CkdAhCAAAQgAAEIQAACEHAE8Oc7FAQgAAEIQAACEIAABCAAAQhAAAIQgAAEtkKAw5sWtVTNw5vkf+yWguk0nFevXmkhl5aRPX36VOvJsu+yU57KWfmrFJWlEvV5T5UuGRbx4uYjEdAyRCnPWI277e4fP34cS6B46WF/37ifXisa/f0//iXCEIAABEoQ0AtXpknLsrt3sTa6d29JvTTjBq2EMOQJAQhAAAKlCcjID474uq6sjH9SAO290c4cHTnqp9RpUOoq+zHthPWmGzxbqn8EVTsyIwkEIGAnoH7s3d1dkF4j68BMBQn4CQEIQAACEJhHQC4UvWW6e9WFXu458Xe8a4M9G93ntQt3QeCYBPDrHrPdqTUEIACBCAF1JuUnubq6iqTRsU3fvn3TIhkd4j/pzKYgT92rvrEcxa9fvw4uaUGOzkkJIvkJAQhAYC0CLPRaizzlQgACEIAABCAAAQhAAAKOAP58h4IABCAAAQhAAAIQgAAEIAABCEAAAhCAwOYIcHjToiYb3Mq7KMeRm7WWS+dEaEOC2+3QJZQAWk+mRWO5VnQpn26NWr9qKl0ySJIRGYmGwH8JaCtO/Nyl+/v758+f//eGXkhLguJrJbs7Pn/+zJliPXhEQAACRQjoFakXrkxT8C5WYXpp6iw5vUDZN1gEPZlCAAIQWIOAzq7tj4k6QdQFTZ7cpP6w3gvae6Necf+oFEtHd41K/x8d4NJ/zV1cXMS77quISqEQgMA8Anqc9VAH9+pQObw9ARN+QgACEIDAcgJ+pzfLEfwvX748OTlxgvlnOblIAhCAAAT6BPDr9pkQAwEIQODgBOQGkee27wj1sai3qXUI6oL6kUvCchd//fr106dPQSb6hIA2JQaR/IQABCBQnwALveozp0QIQAACEIAABCAAAQhAICCAPz8Awk8IQAACEIAABCAAAQhAAAIQgAAEIACBbRH468+fP4HE2qTqx7gVS/oQnMLdv36CXGF9e/nx48fu34XZ+mIrK/0c23m7pCBJW2EdlVpEBycl5dQyL33xL5kskkBrxc7OziIJukva0CvHaDIZCQ5LQOcuLTy5Sei0eNE9xXGS2ne6/LPt8SK4ejQCdvWzkFlunC2lkKY0gaRlcwJ8+fIl6Eq5SwQgAAEIQGArBNS9HNtenhwN6SA/jaqSw8/kYab1WWnPkr/BvhNA2+M5mrB+W1AiBEoT0BFOOrApKIV+bACEnxCAAAQgsIRAMNfwzz//JM8/tRQXdNT701uWTEgDAQgcigB+3UaaWwZcawwkTDf3p7A8J7On748w7fLXX39lbLtv375lPIAmo2BkBYH6BLS8Rw7evlfEl0QJZGeydF/9bF046CorPulzdvcSgAAEIFCIQLLbbJnVsq+0YaFXoXYkWwhAAAIQsBPQUa36aleXXg4Ktz+i81fY8+lS1tlKMFUq0kNgKgGei6nESJ+dQHJg4kpkfYtDQQACEIAABCAAAQhAAAIQgAAEIAABCECgKQIDhzdZ5NOSJs3K393d6VCh5K7USIaasdAH67S1VfP3kWQZL0lyCSzh9a+WZClgPCBmTIbS2wOC3QhjYnTxlqUSYzloR66+Ljh2NYhnFUUAhJ+OgA720sch3c9+wOIu7y9Y7OfjYp48eaIZI/eTAAQyEuiO53O7CGRj9eLQu29SEUfYRTAJyBYTJy1bUKklr+MgK35CAAIQgEB9AnGzHzfy8Xv9umggrMOS/Jh1w2OS59pmv27tKB0CEAgIaBD97NmzIFI/eeT7TIiBAAQgAIF5BPwvUmT03wavMIureZ783AUBCOyDwNhQd6x28SH/2F3ELySgGWrZ8/5x0pFsDzXt0p+o0ixV/NyZPjoOb+ozIeaYBNSZ1EqG+AKnom5bvZj0/EoAPciBGIeybMdUP2oNgZYJJLvNltE3C71abmJkgwAEIACBSQQ0ElePXUMD++ibw5smESbxFgnwXGyx1TYnc3JgEtQIf34AhJ8QgAAEIAABCEAAAhCAAAQgAAEIQAACLRCYeXiTL/qk2Xf/Rk1XaEFStWOb/KL9sFZoaaJFp1DpXz/eGC66sS3YipAUackuiOfPn9unmiRJ0Yona0qCNgloekZKGDkQ7fXr17IYSeHPz8/dZ22SiZWg9BlqFhlIcxwC0nPNzds3ErDWdge6Yf9EZFfZk5MTbTjZQcWpAgQgAIFjEtA31YOdM45DfMndpOHb27dv9bkwl/O6gbFufNGtSutWmdIhAAGdH9cf1CxxK4EUAhCAAAQg4BPwO9VGn7B/eyT8119/uat8ZMKhIAABCAwSwK87iKXNSLkmXrx4YZyqZtpl6kQVhze1qfZIVZmAnLf6mFlkJYPksZxOMk9sfbNNvtZI6XHP87xCuQsCEICAhcDYDJG71zioZ6GXI0YAAhCAAAR2Q8B+jAj9+d00OhVJEuC5SCIiwWwC+PNno+NGCEAAAhCAAAQgAAEIQAACEIAABCAAgXYI/Gu5KPqEsk4un5HP+/fvVz+5SWJrF4EWEMib/PPnT62X0ka1SXUZ29Y7KZOxxP19dGMpu3gJYzkZp5+Jqm9cDuvunSqbu5HAjgmcnZ1FVhyq4sYjmaY+VlpLtGOqVK01AnpzaX2tFu+2JhjyFCKg5o5btn65eqXqxdqPJwYCEIAABNonoAOVIn1RdXcjVXj37l3kanApUkqQssJPbY/sv+w0NNbZLhVKpwgIQGAVAurl9j1gMk08+Ks0B4VCAAIQ2B8Bv7v7+PHjjBXUNhiXW78T6y4RgAAEIIBfd1s6oJkXfRGhP0jZVi2qSdtNVOkQq2olUhAEtk5AywlWPLlJ31HT4qh431VXmVvcupohPwQ2SoCFXhttOMSGAAQgAIEKBF6+fMka0QqcKWJbBHguttVeG5IWf/6GGgtRIQABCEAAAhCAAAQgAAEIQAACEIAABCIEMhzepNy12Ei7PSPFDF46OTkZjF8rUssctUVNH9zTdIu/ASAuj78JIZ5yxtUZEz8zbpFgNzc3U8WbV9DUUki/IQLa6H53dxcRWIej6SmLJOASBDZEQAcX6gODGxIYUWcTMJ46F+Q/48Ua5MBPCEAAAhCoT0B7eLSLJlJu5O2vHYbxznCQrX3IGdyY/ae68YMn+bIDMDtqMoRAawQGH3Md1S2D1pqoyAMBCEAAApsmkLfr6x8FVXR2ZtPMER4CEBAB/LpbVIO3b99uUey1ZNbnqWas0FhLWsqFwIoELCc3yUmiyd8SQirbQe9rv6x5b65+PsRAAAIQsBNgoZedFSkhAAEIQOCYBNSfz+vfPiZGar0zAjwXO2vQRqozzyvCOu1Gmg8xIAABCEAAAhCAAAQgAAEIQAACEIAABByBPIc3KbvILlZXWBDwF9kHl9b9Kbey1m9dXFxYxCi3PUAyxD++NyjepA3DLocZd0k2SehyIACB+EZ3TWHqcDQjpalf1uVMKCNYkuUlENf5vGWR21oE9Kab96Kf8WJdq46UCwEIQAACjoAOG40PwfQFOZc4CExdRDK1xxsUl+un3nTv3r3r56YBfqSy/fTEQAACWySgx3xwoy/7pbfYmsgMAQhAAAIQgAAEIOATwK/r09hQmMHI1MaC2FRipD8mAT0p8ck++UJ1GloJODog276NUClZgVOiFcgTAhCIEIgvemGhVwQdlyAAAQhA4DgEGHofp62pqZ0Az4WdFSktBPDnWyiRBgIQgAAEIAABCEAAAhCAAAQgAAEIQGATBLId3jRj62nj36P4+PHjt2/fkkLGl3ktUYKfP3/OuD2+2Xgsw3m1mHfXmAzEb5qAnpe47k2aqhncPjrGZ1LisUyIh8AMAs+fP59xF7dsi8DsN93sG7fFB2khAAEI7ImAFoJcXV1FanRychK5en9/H7nav3R6etqPrB8z1kufehZVfckpEQIQyELg06dP/Xy+f/+uMX4/nhgIQAACEICAnYA/sRL3G9vz7FL68yYzpqWmFkd6CEBgowRmu2dn37hRUK2JrY+1+G+Q1sRrUB4mSRtsFERqjcD19XX8+CR1Kb9+/VpI7Kle1qlO5kJiky0EIHAQAiz0OkhDU00IQAACEFhIAC/0QoDcvksCPBe7bNYVKzXbLT/7xhUrS9EQgAAEIAABCEAAAhCAAAQgAAEIQAAC+ybw71zVe/z48dSsZtwytYiF6V++fKnVUa9evYq49iKXFpZe83YthJ2xg4LlszXbqPGyPnz4EJdwbFv44F1v3ryx66S+hDmYCZEQqEBAc5D7eAtUYOUXcXl56X5qa4Hetu5nawF/Q2BrsiEPBCAAAQjkJZDcSBM/bklnnUySp4XNdbe3t4M7l9S3127JSdUhMQQgsFECT58+1Wi9bwD1xXWNtXV1o/VCbAhAoCkCG3ICNMVt68Jo9sfNOOT1rrhshYjtAVvXE+SHQDkCeS1POTnJuU9Atn2qj6WfyXFicOAcp62p6TwCOq//3bt38XsHD7aO32K/end3Z0+slMw7T8JFYghAYCEBFnotBMjtEIAABCBwEALxhSIHgUA1IRAQ4LkIgPBzIQH8+QsBcnubBFgm0Wa7IBUEIAABCEAAAhCAAAQgAAEIQKA0gWyHN5UWdK38tVHt27dv8jL7WwJ8Ycbi/TTzwvP2yM3brjBvIWz7x2/NI89dUwnoW5TxB0Fb06fqs3aK6i8piVT3/Pw8mYwEEChEQBrIItoZbK+urtxdsh4tH940+03H+YauiQlAAAIQ2AqB/tklgeQZj1tSVi1srjs7OwvqqJ96hflLB/oJiIEABHZGQFt0Bg2gTMTDw8POKkt1IACBVQhsyAmwCp+9FnpycuKcZhnP4AjeTSplrwCpFwQgsJAAft2FAFe8fXbbrSjzukUzUbUuf0pvnEByvYH8tEWnKV2X2AgqvujCmAnJIAABCFgIsNDLQok0EIAABCAAARFgESBqAIE+AZ6LPhNilhCY7RNGFZdg597SBFgmUZow+UMAAhCAAAQgAAEIQAACEIAABNok8K82xWpKKh06c39/PybS1OVWY/kMxs/YezBvR/GMu7QStIX9xoPciKxMIPk1ttevX08VSTvGk3fJ566z1abmTHoIQGBdAvrI7boCTCr9+fPnk9K7xHpLujABCEAAAhBon4A2gSdHdjMGTWMVT/afx27MGK8jUAf3AiV3NGWUgawgAIEWCMi3M2iUdNDG9fV1CxIiAwQgsGkC23ICbBp1a8K/ffvWiaSedi5NuLu7c9kqUHSnvV8QYQhAYHME8OturskQeDYBdijNRseNuyfw48ePweOq/YoPukT8BJXDP3/+rFwixUEAAoclkDSAySVbfXQs9OozIQYCEIAABCAAAQhAAAIQSBLAn59ERILNEcg1Ob65iiMwBCAAAQhAAAIQgAAEIAABCEAAAhzeZNIBnd/06dOnsaTlfCtnZ2djhY7F+5sixtL042fcNeOWfrnE7ICA9D/57fR5G931nbeLi4sxRDraTKeq6dkcS0A8BCoQYE38DMibW3Y8z4LNeIPPgMktEIAABCCQi0ByG49e+vGza+2r2NXFnb3oJFd9dVjVYJVVTa2tz1UK+UAAAlshMObh4TS3rbQgckKgZQKbcwK0DHNbsgXHKn358iWL/H4+9h54lqLJBAIQ2BwB/Lqba7JOYKZdNtpwiA2BBgkk3Rpab7C6nzbg9vjx4yCGnxCAAARKEGChVwmq5AkBCEAAAnslQC99ry1LvZYQ4LlYQo97Bwngzx/EQuR2CbBMYrtth+QQgAAEIAABCEAAAhCAAAQgAIGFBDi8yQrw/Px8zC2oD0dbc5mYTvtmJy1R1XaFecvLdALOpK0O7Omd2JJ7Tu5vmBmr5+wjlj5+/PjPP/9of7uWTj558kSKp4C2lX779k0bzmdnOyYn8RCAQAUCv3//rlBKxiIip8hFSpn0Vo3kwyUIQAACEKhDINmnHRsMOvGSe4G6lMpHXVx311qBMWmTX1peS2DKhQAEihLQ4XSDnV513TnQrSh5MofAEQhszglwhEapVkf/5TLW/5wkzO3trf8VgSx5ThKAxBCAwLYI+FbILjl+XTsrUkIAAhBonMDNzU1cwgr9Sa1wiMsQXJ2aPridnxCAAASMBJKTYspn9oosFnoZW4FkEIAABCAAAQhAAAIQgIAjgD/foSCwDwIsk9hHO1ILCEAAAhCAAAQgAAEIQAACEIDADAIc3jQB2qdPnwZTlzu8ScVZFkx0Uulcm8+fPw9KaInUvfalYHapLEWTZtME7u7u4vInN7rHb9d6IK3s0VFNP3780MffFLi+vg6+3B7PgasQgEBTBDb3NQkZnKl2TGfMzV7L2FRjIQwEIACBgxD4+vVrcr789PQ0TkOn6CbXkegFoQ3n8XwqXFWPerAPrxGlziyuIABFQAACDRIY2694dXWlkXiDAiMSBCCwFQKbcwJsBewm5NTLRT3MTtQsBwK+e/fOVXz2dyxcDgQgAIHdE8Cvu/smpoIQgAAEIgS0oiBytbs0dfovmWE/wdQzASuI1BeSGAhA4IAEBieJfA4LzRELvXyYhCEAAQhAAAIQgAAEIACBJAH8+UlEJNgWAZZJbKu9kBYCEIAABCAAAQhAAAIQgAAEIJCRAIc3TYCptQXabdu/oejhTfJFWk5K0i6I+/v7R48e9cUzxujeb9++Wc5v0iFWksqYLcl2TyC5pufk5GT3EKggBCBgJ5A8HcOeVbWUehG73YbJQmX0LCvCk/mQAAIQgAAEqhFIdmgliaVPqyNHx14ZGmdptNXIC2JwVKs6jh3dUq0hKAgCEFiRgJxCYyfQYRxWbBeKhsAOCGzRCbAD7I1UQS+XDx8+OGF0IOCS/rCmJPyJmCXfsXAiEYAABHZPYGyQPlhx/LqDWIiEAAQgsFECNzc3ccll9pesroln7q6OeWJdAj+gk54qiOSXSBgCEDgsgeS8mGVS7LD0qDgEIAABCEAAAhCAAAQgUIIA/vwSVMlzLQIsk1iLPOVCAAIQgAAEIAABCEAAAhCAAARWJ8DhTdOawN9s4O709wy4yIyBN2/e6GCmyLFK+uCVZNDZUgsLVQ4qKPL1v27L8fn5+cKCuH1PBJK+xdPT0z3Vl7pAAAILCehFszCH+rdrqbTEtpzfpFWMyZWO9eWnRAhAAAIQiBOwmG5jn1Zjt1+/fmk1ic5A0cBKm3M0hNRL5MePH40cgHt7e/v9+/dBIJeXl4PxREIAAgchMHZIk07HkBE7CASqCQEIZCewRSdAdghHzlBTCf50w7t373Tg6VQg6mCrL+132nUuKtvap2IkPQSOSQC/7jHbnVpDAAIQEIHkSOTs7KwCqLHvww0WPbgYaTAlkRCAAAQWEmCh10KA3A4BCEAAAhCAAAQgAAEIZCeAPz87UjJckUDSObmibBQNAQhAAAIQgAAEIAABCEAAAhCAQFECHN40Da/cgv5mg+7m0oc3qZTnz59rp5z2AKt0d4qTAtoMLM+O9t/m2qugfL5+/ao8lbPy7w6qUEDlqvR2thxPazZSFyPw8PCQzNtpbDIlCSAAgSMQqPDSLIFRq6sleb8P4JelczpkFXO9kf2cCUMAAhCAQDkC2gqefDepQzvJvOsIJ21K18Dq+vpaJyJpNFdO/qk5jx3OorfY1KxIDwEI7IyADN1Yd3fMdOyMANWBAARKEEh2tEoUSp5NEVCvWB+fcCLpnaLusSJdTCSgvrr61eqN+yc3ffr0qZFzUSOScwkCEGiHAH7ddtoCSSAAAQhUI6BlLclzSaqtYZCL2O8Pj0HQ+aR6Z41dJR4CEIBARgIs9MoIk6wgAAEIQAACEIAABCAAgYwE8OdnhElW6xJgmcS6/CkdAhCAAAQgAAEIQAACEIAABCCwIoF/r1j2RovWqUY3Nze+8NV8K9oDrD+/6EJhbZ/QGrJCmZPtnghYlL87AmxPtaYuEIDAEgIWu7Ek/3L3ducbasH358+ftWlQFdHKb5k4Le/W53nVPZh0rkc5OckZAhCAAAQmEfD3gY/deHJyMnZpW/HaJP/9+/dBmTmZZRALkRA4GgGZgsDl1RFQpLb0NHUU3dGahvpCYLsEtusE2C7zBiXXxyd03JLreKtHKkeKPCr6Vz3t09NThR8/fiy/ik5r+vnzp9RGaZTe3eIq9eHDh/Pzc/eTAAQgAAELAfy6FkqkgQAEILAnAmMuUL+ONV2+6g/riP+rqytfABfWPKO+o4bXxQEhAAEIlCZg8dVonF5aDPKHAAQgAAEIQAACEIAABCDQJ4A/v8+EmC0SsAy9t1gvZIYABCAAAQhAAAIQgAAEIAABCEAgSYD7DSurAAAgAElEQVTDm5KIwgTaZqA1Cv6X+vCthIz4fRgC2kuTrKs23iTTkAACEDgOAcuC6ZZp6NMuHz9+bFlCZIMABCAAgUkE+hvC+7drP3k/cosxYyc0vX79miMIt9igyAyB7AS0UVA7BgfdXDIg2mqYvUQyhAAEdk9g606A3TdQtQrqJSJ3it8d1QyLTse2C6BJGXXd2dNuJ0ZKCEAgIIBfNwDCTwhAAAI7JjDo2Qjqq/dCEFP0pzrD+gyMOsAaIt3f33efh3nx4oXOM63z/baitSNzCEBgWwRY6LWt9kJaCEAAAhCAAAQgAAEIHJAA/vwDNvrOqswyiZ01KNWBAAQgAAEIQAACEIAABCAAAQjYCfzLnpSUjoBWULlwF9AXoYMYfkLgCAT8U8zG6ss+8DEyxEPggAR4XR6w0akyBCAAgcYJWA5vqvkZ9nK4vn79OrZtSRuHypVLzhCAwLYIXFxcDAosa/njx4/BS0RCAAIQGCOAE2CMzDHjLy8vtU1dG9RnVF/9VXVlOblpBjpugQAEIAABCEAAAgckYDmXpD6WbtuhTjXVQOnPnz/6Vw5bTm6q3xCUCAEIsNALHYAABCAAAQhAAAIQgAAEIAABCJQjwDKJcmzJGQIQgAAEIAABCEAAAhCAAAQg0D4BDm+a00avX78ObhvbBBsk4ycEdkagzYWPO4NMdSCwJwLapLen6lAXCEAAAhDYOgHNlFuGcqenp1uvqeT/8OHDYC2ePHny8uXLwUtEQgACByRwfn4+Vuurq6uxS8RDAAIQGCSAE2AQy5EjdfqSNqvbj3D6+++/dWyTXNDX19d8IeDImkPdIQABCEAAAhCAwCQCyXNJ1M+clCGJIQABCOyJAAu99tSa1AUCEIAABCAAAQhAAAIQgAAEWiPAMonWWgR5IAABCEAAAhCAAAQgAAEIQAACNQlweNMc2v2trZYdv3NK4h4ItE0gufCxbfGRDgIQqE3g7u6udpGUBwEIQAACEBgnYJkp19lGO9go/vDw8P3790ES2g8/GE8kBCBwWAL9I8s7FJ8/f+brcIfVCioOgXkEcALM47b7u7ojnP78+fPlyxf1RU9OTtTl7vbP61/9fPHihQ4eVV9d7x2Obdq9PlBBCEAAAhCAAAQgkJ1A8lySx48fZy+UDCEAAQhshQALvbbSUsgJAQhAAAIQgAAEIAABCEAAAlskwDKJLbYaMkMAAhCAAAQgAAEIQAACEIAABHIR+HeujI6Wj7YQ+HtfObzpaApAfSEAAQhAYAYBJiRmQOMWCEAAAhAoR8Af042VoqHf2KUNxWv3+5i0HN40RoZ4CByWgMzCzc3NYPV1ftPl5eXgJSIhAAEI9AngBOgzIcYn8OZ//vwYwhCAAAQgAAEIQAACEIAABCAAAQhAAAIQgAAEIAABCEAAAhCAAAQgAIGNEmCZxEYbDrEhAAEIQAACEIAABCAAAQhAAAJZCPwrSy4HzEQff/ZrzeFNPg3CEIAABCAAgT6BX79+Wc7I6N9IDAQgAAEIQKAQgfv7+2TOT548SaZpPIFewWPnsGhg++jRo8blRzwIQKAygZcvX/7999+DhUZOghtMTyQEIHBkAjgBjtz61B0CEIAABCAAAQhAAAIQgAAEIAABCEAAAhCAAAQgAAEIQAACEIAABCBwKAIskzhUc1NZCEAAAhCAAAQgAAEIQAACEIBAnwCHN/WZmGJOT0/9dBze5NMgDAEIQAACEOgT4FMSfSbEQAACEIDAugQspwoGQ791BZ5X+ufPn8dufPv27dgl4iEAgSMTGDMOv3///vr165HJUHcIQMBOACeAnRUpIQABCEAAAhCAAAQgAAEIQAACEIAABCAAAQhAAAIQgAAEIAABCEAAAhDYNAGWSWy6+RAeAhCAAAQgAAEIQAACEIAABCCwnACHN81k+OLFC/9ODm/yaRCGAAQgAAEI9AkwIdFnQgwEIAABCKxLwDKOOzk5WVfI5aV/+PBhLJM3b96MXSIeAhA4MoGzs7Ox6kdMytgtxEMAAsckgBPgmO1OrSEAAQhAAAIQgAAEIAABCEAAAhCAAAQgAAEIQAACEIAABCAAAQhAAAIHJMAyiQM2OlWGAAQgAAEIQAACEIAABCAAAQj4BDi8yacxIfzo0aO///7b3WDZ9OsSE4AABCAAAQgckMCXL18OWGuqDAEIQAACzRK4vb21yPb06VNLsmbTqJq/f/8eFC84kngwDZEQgMAxCTx//tz3evkQvn///uPHDz+GMAQgAIFBAjgBBrEQCQEIQAACEIAABCAAAQhAAAIQgAAEIAABCEAAAhCAAAQgAAEIQAACEIDA/giwTGJ/bUqNIAABCEAAAhCAAAQgAAEIQAACkwhweNMkXP9P4mCn669fv/6fy/yAAAQgAAEIQOB/CUROjvjfJPwPAQhAAAIQqEpA548kyzs5OUmmaTzB1dXVmIRv374du0Q8BCAAgbOzszEInz9/HrtEPAQgAIGOAE4ANAECEIAABCAAAQhAAAIQgAAEIAABCEAAAhCAAAQgAAEIQAACEIAABCAAgYMQYJnEQRqaakIAAhCAAAQgAAEIQAACEIAABCIEOLwpAidx6fT01E/xn//8x/9JGAIQgAAEIAABR4AN3g4FAQhAAAIQaITA/f19UpJg0JdM31oCHTF8d3c3JtWbN2/GLhEPAQhA4PXr12MQbm5uxi4RDwEIQKAjgBMATYAABCAAAQhAAAIQgAAEIAABCEAAAhCAAAQgAAEIQAACEIAABCAAAQhA4CAEWCZxkIammhCAAAQgAAEIQAACEIAABCAAgQgBDm+KwElcevLkiZ+Cw5t8GoQhAAEIQAACjoBOjmCDt6NBAAIQgAAEGiHw/fv3pCQnJyfJNC0n+PLly5h4L168GLtEPAQgAAERePny5RgHecAeHh7GrhIPAQhAACcAOgABCEAAAhCAAAQgAAEIQAACEIAABCAAAQhAAAIQgAAEIAABCEAAAhCAwEEIsEziIA1NNSEAAQhAAAIQgAAEIAABCEAAAnECHN4U5xO7yuFNMTpcgwAEIAABCPwvgQ8fPvxvkP8hAAEIQAACrRCwHL97enrairiz5IgcnsjhTbOIchMEjkXg9evXYxXmY3FjZIiHAAREACcAagABCEAAAhCAAAQgAAEIQAACEIAABCAAAQhAAAIQgAAEIAABCEAAAhCAwEEIsEziIA1NNSEAAQhAAAIQgAAEIAABCEAAAnECHN4U5xO7+vz5c/+yZeuvn54wBCAAAQhA4AgE9CmJq6urI9SUOkIAAhCAwIYIPDw8WKQNBn2WW9pJo1fw3d3dmDyRM1nGbiEeAhA4GoHIKW9fvnw5Gg3qCwEIGAngBDCCIhkEIAABCEAAAhCAAAQgAAEIQAACEIAABCAAAQhAAAIQgAAEIAABCEAAAlsnwDKJrbcg8kMAAhCAAAQgAAEIQAACEIAABHIR4PCmRST//vtvdz+HNzkUBCAAAQhAAAKOwPv3712YAAQgAAEIQKARAvf390lJnjx5kkzTcoLI0SoayT59+rRl4ZENAhBogcDZ2dmYGL9//769vR27SjwEIHBkAjgBjtz61B0CEIAABCAAAQhAAAIQgAAEIAABCEAAAhCAAAQgAAEIQAACEIAABCBwKAIskzhUc1NZCEAAAhCAAAQgAAEIQAACEIBAhACHN0XgpC/5u3k5vCnNixQQgAAEIHAwAj9+/Pj8+fPBKk11IQABCEBgAwS+f/+elPLk5CSZpuUEkVdw5ECWlmuEbBCAQGUCjx498h1fQek3NzdBDD8hAAEI4ARAByAAAQhAAAIQgAAEIAABCEAAAhCAAAQgAAEIQAACEIAABCAAAQhAAAIQOAgBlkkcpKGpJgQgAAEIQAACEIAABCAAAQhAwELgEIc3abPZX//79+bNGwsXYxp/DxuHNxmhkQwCEIAABI5DgLMhjtPW1BQCEIDAtgjc3d0lBT49PU2maTbBr1+/IgdUvXjxolnJEQwCEGiKQMRcfPnypSlREQYCEGiBAE6AFloBGSAAAQhAAAIQgAAEIAABCEAAAhCAAAQgAAEIQAACEIAABCAAAQhAAAIQqECAZRIVIFMEBCAAAQhAAAIQgAAEIAABCEBgKwQOcXjT79+/C7WHf3iTitD+2EIFkS0EIAABCEBgcwQuLy8jx0ZsrjoIDAEIQAACeyJgOXv35ORku1WOH6oSOY1lu1VGcghAoASBiLmQt+3h4aFEoeQJAQhslABOgI02HGJDAAIQgAAEIAABCEAAAhCAAAQgAAEIQAACEIAABCAAAQhAAAIQgAAEIDCVAMskphIjPQQgAAEIQAACEIAABCAAAQhAYN8EDnF4U7kmPD099TO3bAD20xOGAAQgAAEI7JXA7e3t1dXVXmtHvSAAAQhAYNMEjKeNBGf1bqvKd3d3YwKrXo8ePRq7SjwEIAABn0Dk8CYli5gaPxPCEIDAEQjgBDhCK1NHCEAAAhCAAAQgAAEIQAACEIAABCAAAQhAAAIQgAAEIAABCEAAAhCAAAREgGUSqAEEIAABCEAAAhCAAAQgAAEIQAACAYF/B7/5OYmA9rB9+/bN3bLpzb2uFgQgAAEIQAACCwloNuLVq1cLM+F2CEAAAhCAQCEC9/f3lpyfPn1qSdZmmsiJKicnJ23KjFQQgECDBHTWm5xdY4eVy9ToC3INio1IEIBAZQI4ASoDpzgIQAACEIAABCAAAQhAAAIQgAAEIAABCEAAAhCAAAQgAAEIQAACEIAABNYiwDKJtchTLgQgAAEIQAACEIAABCAAAQhAoGUCHN60qHW0h+3ly5eLsuBmCEAAAhCAwL4IMBuxr/akNhCAAAR2SOD79+/JWm36hKOHh4ffv3+P1VFnEI9dIh4CEIBAn4DsYeTwpn56YiAAgaMRwAlwtBanvhCAAAQgAAEIQAACEIAABCAAAQhAAAIQgAAEIAABCEAAAhCAAAQgAIHDEmCZxGGbnopDAAIQgAAEIAABCEAAAhCAAATiBDi8Kc5nk1d//fp1f3+vDcnaXKeAdu3+/PnT7d39+++/Hz9+rH+fPHlyenqqPXgKPH36dJNVRWgIQAACEGiMwPX19bt37xoTCnFGCdBnGEXDhRSBHz9+qLeprqY6nPrzO5zqZ+pudTjVydRf19tUt1PHnqZy5ToEKhGQ6iZLktIm0zSb4O7uLiIbhzdF4HAJAhDoE5DRuLm56cd3MVqNxLHmY3CWxwtv1+NyfS3n4vP9e+px6bWllqK7tZw5OUwlgBNgKrHDpsegHbbpd1ZxNHlnDbq56qCBm2syBLYTwNtsZ0VKCEAAAjsgoO9PuBnGYJKxq13n+Pqfacb/f6rR7oH8+PHjhw8flI/+PT8/3wEuqgABCPQJMDjqM9liDO24xVZDZgg0RQAz0lRzbFQYXFIbbTjE3gqBHRtqlkkMKiFbEgaxEAkBCEAAAhCAAAQgAAEIQAACRyOw/8Ob5Fc9SKPKvaXddNqmq6UtkSpru5f+lEC7v9zuOy18OTs70y6vxjd6qTUlfLdRTdXsAvrXreZ5//795eVlpPr9S1oVJGhaGCQgXYZKo+U/YqKdb69fv7avAepnTkyDBOQW7GuO9EqNPlV58tauE8wps1P1+kqYfNDevn2rFW/zqq9qdk+caupXVrkFW0/VIrJIHC03j/Mqd6lxpRvuzbKKDJULVZWlxn2TosjPnz8/f/68sjz24o7QZxANrJldJewpv379KjP+5cuXrj85eGN3Sf/qWfAT6BQnGXb1ORt5OpIaQsfSb76dhdXzT9ZIGptM02wCPacR2Xbcv9Jzrbrrr9/P1OBO3Us1q6xQ9sNNuhdr1yvoilbPVk3gCqVbG1HIcpekD85J0nXY1C5SAx0vqEEWjWInL02OJNYTh9skwmfGpa671ZmyyO3qa+lPCfyXmpS86269efMmci+XIJCFwAGdAFm4HSoTDNqhmnvHlT2gJh/BYbIhv+4BNbCcPenOiVBPWx1p59XvOtXd/JQGjPrrTqJnmFOuIfycOw3H2+wz8cMsY/Bp7CnsXrW+D7NzLaqaavf6lXUiySp2knSm0knI8gC/UcDl07CHjdPTXYbSQP1JA/389Y6WKsY9/PKJueUK+uIUhzf5AAnviUDSEO1ympvB0T50+JjtmHxm6WstV2+5erqjITVrpi6E/jTwV7bqUejfbtSvfzXpqR6F/m1k2dLCiidVi9eBCB95IvWYz4XxscIlFQfVmktqQ/78ONiDXN19f08KebS9EknVNfp8/sfZwzbG/+Jszdj+VzJCEIAABCAAAQhAAAIQgAAEILCMwP4Pb+pmX5ZRavpuOTt0QoRbfTJPVlFSJvrT7drEKI9S5TWpY35VCdZNpGVvR5Woz6ypyoM5q1Ch0LRNx+Ti4kLzWNm3+M5rLO4aI6A21Zyr2k5t6lZdBz8Hm7vLUJo/lvPCeH+WdEzCSBGaMI5cnXTJl8Q9WYFIlgwjGMduV9FXV1fx3afKtss5mDHVfLmMEltPx9i2EK+nT9ZSdrIFYbLI0Lcn/UcmXpCerHiCVa7uo88gdFiz+vqjWSI95vpbUrTMu/70OtAmKBl2/RXqXOkR7j+zXd/AxS+pSP9elUjHso+l2Rjj7pf4YSXN1q4TTJ2uMQkz9i3Hiqgfr/dCZ6O6zmRfAMU7JtqwISukId7ybRtdF3dwh2EniStUImkxqHaVqNwdH57VJ79WjL5vpq5pXx8UozeRpOqaRo+DrHdl78daTJaUG1++LH/U7LN9l0i1v3uTpsxSZSm5WkR/SryKf88iJGl2QGB/ToAdNEpTVcCgNdUcCDObwC41+QgOE9UxmPJwviAXH9eKRvy6u9TAOPlCV7t+i8aA3TBwrBR1pPUnbfETaMyogbxOR42PifxbCBsJ4G2Og5Le4m2OI2r2auQ15N5HceHlQownmHpVLxTZt2B+xL0Tu3hLnsrEksxPo6I3tzwAXH4L5gpnsfmdMHLtyr2vP3m9ZCf7nna9sjv3rxNeT2WhuUhXBAEI5CUgpXWvjMBcu/jsJTbe8WBwlLfF18ptr+1I52EtjXLlaiFcN+QP+gAuQRf4v2P+3gdR1KPQqL/NJam8DoIW1M+9mpF+TZfH7PW5WE5GOWQZnsjg6I8FkFl21kQcKa4zHG96JYsn4Go1Akcw1NJYLVDc016Jheqxjy0J9LsWqgG3QwACEIAABCAAAQhAAAIQgECfwF9//vzpx86IkUNz6u5W+csqLJLQ6d2aYnE10oyLYtzPTQe0HVHO32Ahaa4aaVmYXEuXl5e5MozkIzXo5sYiaYyXtJ7AIrPSCJ0xT5fs06dPy/f3utxaDmhK0tgiUr+kBmpZ85LKqk0HV0XLU6ZHW6XLkhiljYuRyzjIEdntE84lWBbFk0/82bNncQL2qzpuQ/bHmF4mV67q+LJ4Y1Yqt7Xt7v6XG8dqkaUFlbl0vsMo+/z48WPFuMDsl6nydIraBaauSFjuef+/X7J+8mSM3tR4GRzLW2AwW/VkZFUckME09shv3741dRDAbvoMWDO7EuZKKTOu91rydT+vuCyz+EHRdCwDIEf4KS3VK1IGXJW1dAuVUstokmQmdWK7TTV6QeulVu5gsqTMXQK9nV+9ejWWeFJHbiyTduL1+paNmt3VlBWafejMvEGl0Em1xsY47YDdriQyCFJyiylwddR2XJ3A1d/q4xJUCHSDJn0PVmXJjKhTOrtPW0ja/sYnv6BcrkU/z0OFZcqkt5Z30wws0ijZnKkDvakFqZdeSP4xSZbXSK/LSbZiUBI3fuwC+lfu8dae30HJZ0fuwAmAuhZV1x0YtNlPR1M3oucL9Xyvmrxjh4mabE9+3b1qoN1O5pp2Wd5vcTJ33p7VHT5OniAQH691iduZsMDbHDRf/+c8j1Ouuci+PE3F2Ofd5GNJjvgmuX/HOHS9jowTKPIza/Z2rLhJ8UyogWsSgRKJ9S6W9z7uMpLO6z2ruZVu5UM31SJh9Ajr+dLDFbk9OMJp8IWoTGYvpSjBpGie6kQlTV8ngMDqLy7MQiPJJIjD263J0c9Oq/WvdH5wFZzS7HjU5oBMCjA4moSr2cR7bUf6WuuqnPRK61EHv7E0VTB1PzTeV6cl0meQMe/WakYyVz65evK8DgLOezUjQTWX/9z3c7GcDy6pJMNqLinpalP+fObUFs6pSbWOYKiXTzdoJKi/5JNoTKAx+7rrUnazJYF+V6dysoTdbi/5i+S4UM9Wa5/keZO5jnSSjepKMghAAAIQgAAEIAABCEAAAkckoB1WWf66PWaTCMrXk6XoeCZaEOBLpTFkPP0mrmr5nYbEfr36Yfl3uqUqWo75zz//dLT1r8KKUQ6ac0r6gFSKUpZmkqxLv3ZjMWruuLSqe7LWY5krfh/6E0ekqxEC9S+pyQYFlibnFSZX4wY2Z7mQWZ7BvLhkPQYbJYhc+LiNoVPpdV4fQXUGf0ptxuR08VlaUKXnbUQnXhAYrKaL1LteGq5jDlTxJbY0KDTjzyUPsjQ2oyRjtsvBrBaQBibfsxvqM+R9ELBmcT2UGus8i+RzoTQyC0qs1pF91p8CMhdaJiXCSfXL3ttMlpiskUtAxzKuIY1ctWipa9M6ARnVdeHEu6NJxV5XeHvpMjWWnliy0dVeMln2cpVSFm+5qZHlnFQoiZME9AKarRJq0LU6b9LkQTsmzVSNkrWulkDv9MjTtBa9atUvV1BSb6UJgq8uvXpWQXdLPxVv3EalfIo2k2xaRENKXFr+gIhJCcHUIuUUpn7Ou3QCoK5O8/Oq624MWv0HrUSJ6PlsPd+3Ji8fxTiwyXGlOh5LXrVTfbwqzsm2PFC01xR/5PetgfG6+1ctI7v4tMtCDYxokWTTIM6XtoXw4KAyqMWKiu0QSQaLqEqjF5kSC7UeCv0pgLc5aNDBn1ONp2uarQSkDIMV31mk3te5WkTPTkY4u59QA1cuxevyEc+Iz6oz9XJ26bm2lKvcIk4wdU2Vz9grRvdaithHmoyP/PKs+n0PBqqOasQhs+NR29SnTM91fFywFc/51IrvLP2+25HOw1rqqi7EEqeTs8b9QKTHK2Xupw9iMvbkeR047dq3GXHVXB44wnOxhBIuKfz5cf1hqOLeaJGhyhjDvRrqXS6TGGvEqfFy0ST7KuqtaUAn4+P8/CpF2qIutGKUg/pdyR6dSonPBE2VfDB9si7uAUkGWjO2g/XtR6pd1BxjtROfZL36eRIDAQhAAAIQgAAEIAABCEAAAv8nFwI5KcbGbGPxGunlKj2STzCVu/VVa3JYxF0VGiHLjajmiDDxL8kJohF1Mk+V69+VN1zN6zHoYFXp0go5dwStW7gjzYwsJNq6ClnabuyZXSV+TPfyToGrarlaVg9UXlBZPI95cUXmqjsFizjy/CdOyfSnW/SvJNQkonK2GASlGVMMi4ZnTCO1STZ3lhaUzHkbcUzsOJxBKzqW1SrxSx5kKVVGmVtQUcmQfL9vrs+Q90HAmo098jLLSfsmU6xXXmfGx/Lp4tXFSuamRdWWrOIFdVct7xHjwx6fdho0iSpdlaVjaWmpLGny2gSjYliS5dLneZTiT1wLb6h59fLvUr9xrCEG9/gpfRxL/Hn3ix7s7euFK5sgttJJtb7+FJD16/q3Y69jiernTHgJAQEftP9qd7WC2qJrF7VRZLCvlEtkmHGvBBvTZMXPWBc1QwbjLYOa74S3P0HG4g6SLEK1U13prRGFdHtsi5prpk6p7Hkai+6SDfaL/KKzh5dXZMw4LxS1qSd3UiMOJq7fslP562EZlDwSWb9SR1DXPRm0iPJs6BJ67ozJJLO8e00e7DA7VpMC8e7foAYWdZioLzRJ/nhi5bbK8757DbRTjY/fu+Ybm3bRICvSMVYPUA5h3atW7saJkkpvao0oFaMmkNGwPCmSULfYa1Q6ZaTKTtvXUuyu7oKcbFaRVxNYOk5qu2RuYmLJytI0FpVwnOOB1oynpfpNpVGbxgnv46pULhd2WaqMTHY/oQauXIqnfPSqHdQ9qbc6ikveobIDsqWTLPOS4jIyqZPVIPa1Ivt9j8FhQlHxlncG6vsPJ6l3nN6mOx4Sfqx26gdqKsfeuFJFS29ZAwF7nnWe6B2Usvt2pPNQX0vVx7BYZtlS2Ypu7K9m6p5u/as/DScVr57tWD66d3C+WPeO2SUXr3tzMeF10JHcvRnJojDHeS7m4dLDm3Qi6YmTsillsghcUuoyOaMXBMQ5CdAlUA8tuH3Jz/7QwxVkDDBUcfwnzakJ744NdX2tcK1gDEx66IzPQjKZHrexTlQntiyq0MlaJrPqEqirJi1K5rn8MY/Ic/B+l5ogzr9r2anGIQKcSxCAAAQgAAEIQAACEIAABA5CYP+HNwUj6lVcFVmUSa5hzRtFPDIaOcsRP7ssTTvFp6uFzuKeniFA0EaROiYvyYMzJkCfnuo7ONkW8S93AkRKGSt9W/FJzjUTjHnc8k6Bq0a5jEPEGT2P25Ln2ileXlzx1ZnyuvYfasXorrHWdHJ2AT2YFldgC0+i1CbZrFlaUGTyNuKY2EFbBD/3PSEh/RzDMiPeqO0B4Vw/d9xnyPsgYM0GVU5GuG/G/adAV2dYNrVdvKupIgY7ZoNCRiLjwvsVSYYjLxo6lpEmqHlJOpNsx/oJpIQ1IfTLij8FhcZ0fTHKxQx2wFRrPbPx2skQRcZ66uckZe4XLctmeemr6P69Uk7mtpPMLQkGByARGx5RA7WUpcQsaaSu8adVGlJTnnil4l1lqXf8dq72CQzq4XLPXnIoLa2zWK2+wPGY+kPFuMGPS9tdTbKa14XYmWGv37JTsc+wP/UrtXt13ZlBsxiQ9tOg586Y2M3yETQ52fl03JKBSGd7FYdJvLOarE6QoERnKWk3jqCBSQguweDwOWimQeekNDNI1v3UyF3p7W9kuZsGWyTIPPIguLrUCSSdrpJ8FcXuqo+32WlORGdWMZ519H83AUUAACAASURBVDNjKXqKHcwdB/S+zgVNbqWMoHY/oQauXIo39h6P2MAZRduHPO34V2dUc+otGR/55Vn1+x72VlteepeDvfs3hrq+/3DHo7YxyP34wa74dj3n/QoeJOYI7UjnoaYy67WStMkyoXrX2F/9Sqn+yaDh7c87WAYjGXvyg1LNez9G+mCNj0OPYEYWPkRHey5m4MIl5exGa6ZA2utkWx7oDz2magtDFdcKsr12evs21PW1wrWCMdDvrtjbbkZK9YX6PQdf1OVDtvg0h+q7fIw/WPEj97uE1F79SfZhEDWREIAABCAAAQhAAAIQgAAEDkVg54c39SfJKrsqcimTfIvxsfHgKtUZpSufSEG6tNzL2ZcqUqLv1rGEx1zManf/dpU4RixI6d/lh+3zfP36th/j13T18JjK9Z/uhaLmMg5SwoWSBLeP6eokRcqLK7I6c/AMBXmxJ0nbJbY8jGOP/Izi5t1iETJLC0q8vI0YqJn7Geew7wkJWRvHYXlgzHbFCWe5qqLjL9ZcOql8IgXpUgkIeR8ErFlf5eJzbHo0ItD6ufVjkmZkuX5G1HLqoz32lgmMv0ocEztIOSaAFLvPihgLAZ3YMkZ1xfh1pyqTCwctYJtNo9r1p+r1DKoLapc5YojiJq5vIcee/UFh9KQPFq3IwfREGgn07YCUJG5XI90JrSYxlrs8mfQnaakm6fZykSI5xG2LHsPIvVwKCIyZskkmJcjT/zloagJli5s7Pzdj2FJoIMPCn8JolG0sWXKh/zwJ1+0GjFV2dnz9lp2KXf3tqbWrX6kdq+suDdpUjWozPXrujInFLB9Hk3fsMNm0X/c4Gmg3mBZ/WtB51iiv7y6QKVBW8eFhRCoNNmVDnD0ZDKhLqWSRTOpcGqx7IHAJX72ldn1fSiDYwrFJ8pUXqIpF5iDNjo1nUNP2f8pgBvqzy58ZfSwRD9gMdJGndR/LA8CVxQgMvpKS3tp5ResVbPHtzO4JzJNq3btmPNrlbun3PZJv7ezC6MWxsEUsOjZD7MhA9eAdDwZHCzW2kduP0450HuqonDQq6SWQ8Vwy9FNvtm/wg/G+xEga/Iw9eV4H/V7lwlb21dXSJ4kMf/ys1gof87mYShuXlG+1WlsA2Zo/32IWfJ7Lw3qKp6p0kL7/5loulXKIDFV8AST/7g11fa2Y2oIzlkn4jTgprGc23jlZ0hPzJVE+kYJ0qe9q8G+fF46UOLVRWjO2SSDJKbCAwFgFkwWRAAIQgAAEIAABCEAAAhCAwAEJ7PzwJg0Rg0FjTVdFLn3q18KvlIbNy714vqjKLT4Uzz7wVqOoRDnyur8lTpBB2YIJPJUyRszuEW58esZv0BlhX8FWD4852vJOgauauYxD/IGdwTOLT7N7rt2DJsf9kgdtTP8lalBBUR173CyamZxCU3FjGmLJf3mawLwE1e9+ZmlBiZpd5weljTPZ94SElnjquVjyaPhI19LMuAnaQZ8BaxZ/SJdcFVv1kXw17oezHCExuI7fL0umZklFZJnd+041WvJQ07Fc0hDV7lUzFVqR4KulMSxJ1HtZ0vlZzi0+otFDsbyItXJQX6j/RI/1S+NCRrpwYz23oF8qSSRPvBR3Nbnhc12dcXJuMSB0gVaocS0VidiNMR2wZDspjd5WSdtSTRiL5AHqQHjU2MJQaWQ6+uqX/d2R7G6p+aSBRpktyeoPFZerXL8hAq2e9zMvWAv8omnqt+xU7Eaz71OqX6m9quteDZqvLdsNo+fOmCTN8qE0eccOk+36dQ+lgXajGhmzu6fbHyt1CuAudQE9/sJrL3Qspdws8aGQiht0IY5lWCI+6dSVkPUnLNQFSgqGt1n6ECi8oI31HuNOP/8RmOcuK6GcefMUGb+aew3L5uTiJmIyhvqTXulPo+CkQYtQHdMrGeTgLmn1mBpbqha4YYPMu58lbBq4LK0TTyNl67eX9CF+15KrajXpdr9QPyZLf2CJkDXv9Su+erj/nDJQdY2ih2VMMfTIOLst9V5itwf7qC13PBgcjWnFtuIP1Y50Hioop94mSUuo90sWSWQ2naF2Afc6U3O7yLFAxp48r4MA8g4mUrNoaZfJYZ8LO0PLMAGXlHiu2DNszZ/PUMVZ3chQxT2DB+nv1dcK1wrGgB5h1yhFA4N9JCekdEZWN6MAXR/b5d8PDA51lwhw2H6XehR9vMmYvM29pOG4FwIQgAAEIAABCEAAAhCAQOMEdn54U38fTjVXRa6GD9yjwZA41+RTX9q416kORvlntdhLbp2g1pGffY9MsFwsLnlyZY9fdB/aAWMsi+f6jVIClJxB8ghLZ+RLUomT1KZr1rhuzJPZl0qqqCL6RslXqsGwbpxXuuUuSdgRmyTY4OrM4FnThLSawyJDPE1SMBW0oitQbTrYan5krhZUNUV+hm77wgyGBVnWTznrL94cU68OFhdEDqrT1IIKpe8eYU3WSsikKgb10pNVSKpItnGF3HefAWsWUQzLJb1D42uecln1TpjkgQIlOg90LC2acIQ0SfWTPZfCbxdFfBzX8ms3zrxvptRMs9+2emsEL27/p8oKhOl3dJVDkGbsZ7xFunLLvaPHpNpNfNBDs2u4+r1+o/vhahbAL3QsPFvJSzRx3GHSlKglqp8rz0Bp1fS5BoyBhOr5jOmVi1eb2q1ZkP/gT+Wmv8454/wz8UGKEyYSUA7qHOoNrpyV/2DR8yKVm+RU5nH1jsgmiyHx1Ih6BJRVXvHmVWrduyKs3CW7rS5aFzWW/lDXJZD3bdCWkGnnXvRcBJLNgSYLkV5hepdFesjOhrtA328TDJr0fozAn/TmjeQTudQZ+fb9umjgYCNaOpCuFz3o51HkYM7zIqVOyQckrvPzyrXfZXmmKg/Z1MtSV9kZjX5AV2V87HWMpxxUA7/QvtWKZ2i5ukvjaan4VtJMsiQlKiXTISXp3kS+NibDFRxTkk02Qc9F/zUUEW9wKBd0AHI92knBVJBqUaLh+nmCq89kMEYa0tef7GsPBouOK4xeSYN3HTxysL2CFsz+9lRbyCp2f7Ie+lMRkiTZ0QoEG/upHpFyU57KuStleStnlFCKqneTJNR8kMSbKtsROh79Z1lNORWUJb1gjmmRi5c6VXvRWGTeUBraUY1F5yGXxiYn2aVveqJzFad89Krq63A3mlazOhMxFqjQk+d1kLG5N/o64LlI6gAuqUEb1e/bq6Plp4z7Ni2+R5dbso0GE8jMduMFdZj7pthlPhjI5faUDJ0Ysg/66zwnFv/SoFQuUjmIv4YAqqDyH6z+vEjlJjmV+aQGcoIpoDeXxJMyqLLKyihev4Hot6sFfbBjYan3vLZe8a74I1BuuWP8fSepKjDRQyHdnuSyaN/Y+twmVc1pdaHn3ReMMAQgAAEIQAACEIAABCAAgX0Q2PPhTRocuoGiC9QZrudSjrhDbcZ0/iTBlL/j1g/UnKiW+6Pv7OuLpJjA66Eb/WTx1pfb0U+cDCvzSTx3mViexCSooFGqcVCDWsRz8sfVI6PYcnPHH20nUheo5ueKP/K+VH0PsirlJ5BHz+jHT4INnmK/FBdWccl8CiWQ2jgxxgLZW1BsLeWOyaN4WVQ1olo8VzON4Y3I4C711Wkst9Xj7c+IaqeHorLAccMi4YvKE4dTs8+gasaFcbqnQF/9jmnNkgsXxCp7t0fdA78t+uFySqu60LEsahAazzw+udupYrVuYQlW8YnVtXrmC2vaN1N6ihd2YyJWSK8tX+B+d1Ty+AkiYb1o+vatH6PqRDLh0hiBAO+kQUG8O13uHeTq0tervmIoZqGeu+KyBOLQNmpespCxZ9I30dm7WL4wQc92UMeq2Z+I1R0UrIsst9jLB9WF9eBreWJEmOCSnoiizdeXcBMxAaXBn/1RWGtVQ10tLXJkg2bh034a9LxrIzQ50FW92vbqMLF7C/XyqubXRQMDDXQ/40OProPRTbv0W7acIzop1XJPhSMwNRCfGuiIVVNsCd934/S7hdn70slXW7mR/o6N51RVbCp98pmVWmafwI0QCLxY/YfCxVTY8u3L2TekTpIg0B/KBW4HvddyObL0WAWl93+qOL8idcLgGuM8SKaaMsffO3Zn/ljtdhlvMUp6t9asu0yKpUvTtwbStHJveZ+ASjEOl3whZaz0usllHiXPXjseDI58ZdtumHbst93gK9K3Ei5MX8unJ7OZfCmow+/fkjHcH0roJSWRXGONBap1flRZXgdZWjwY0Qy2bLWJ1GSNeC6SiJQgPjTomliPjyUrexpcUsGzk4Ww/QWq0vUs29trXspkKwcQup+7XOpAf29MhQZ1IIjs9/fGcmskPt4fKz0Sj9sByZZxoB0Hvtd+V6Cfxp8yAnFcXIUABCAAAQhAAAIQgAAEIACBjsBuD2+SE3ZwDFlu2ia7Sq3r8uiqozUEgxi7yJqOD4tXXVIFy0f8lRNJZ4F8K5HK9i+V9jpl16gSGTa4pieoZn8+td+UXUxl4xB/wH0ha64cjfs6nVSBBzmwt9lJWtSswgRMoFrdT4uCFWrB/iyIa6CxgFYJaEJI7TVYlxKRY5L48YE6lRAjY572N0VlnYyblDovrHb6DGpxrJld7S1drCzT6n2RknasULmSxFJrWSo6lv1W20FMUvH6Tb+tWvsjIP+F24Urv56yoNNce1CpLOPQ+ApLv/8WlG5/q1pOCnNtlIXVoTKRMjt6CqiZJi3LiHfjs49o+k1jWd2lSvVvXDEmrtIVoK1Y9yxF9zuoFWxyvNW6hyjpLstSfWUSPLb+IzwYDnpiucSI5GPsIuo1VK6bGhFvE5cGmzKI3IQTAHWN6xsGLc5nK1fRczR5UFeNb8PgNe0PmpJdC7t/tXuD2IdggzVykfZyK3TSJBUa6JqmH4iP1zrF0LC9b8dKj0qSc1VTR6b9us+Lic8OdMTqKLbkt5iRQt3ppNOvULnGWqshtmg85+lkC3cZLUlNUZM2pHtaa2757qrffyV1kgT/BkM5Pex+guwW2IKrmmXz9QRcPg0Xlt76+tCFc/XiXCmRQKRdpKuRGw97yfKIBa+tOqwszkxf2dQLqiOYK8WCrpNQPZNC6mfpbkmGoAVbHrX1H+EKFt6ibMnhrVMMAiJAO46pQZ+Mb8dcmL6WA9hfG+AouUCAy92bK9A3EX0XhBPGBSr35HkdZGnuflu7BnWBFl4HPBeW5rY8FIVcQ7ik3POigF58lvZKpmnNn295Efgcgt54sr7LE1geAUm4ZKlDv1dDv901nN/6Y+HSHRgnTJZAfNIh15MeF7WdLQnG5yt48FsehtttbKDPlXu8cQ3hKgQgAAEIQAACEIAABCAAgZYJ7PPwpsgIOfuyoRKtK1d73OXhbyUtIYCfp/wIwajb/1lzHaplpsT3evjp5SlI7uSc6lqt2Qp+izQVtixM8RulvvCyBr7GRsKVjYNdsMqaFjc+HUDfg6wny1+NVwKjhZVsUX3tUomqb0SpukuFWtCCxckmPnV85UErOAEiAV+dgtvb/GlpdNW3wrxUx4c+w5ieYM3GyPjxgQ0ffFTLvcdV+mCJLrKobfc7iq7EIODX3U9Px9LXos2F/X5L0OLuZzUbXoKeq8VgQM9diUKL5hmsc8q4Nk5GZpCSIp39kR3w09j7ulMnubfYNEXbPZl58CxPXWYX7yco86QACxMEiu2rmQu31k/WuMbJ1g8I6UImu789UFrZGfUuZGRKv3QsyiZJ6vD3O1R9LfJjKjyGg1VO+garsRoUr/1IvxHHwq0ZtzGqqOsYGcVj0CJwtnXp4HqOJo+pq0UxNuowacqviwaOaaDiLS3VT1Onj6FSxjo5XbxaVnM3kdqVuBQf4XaClR53dPXC2xxXj40azxJKWyHPvpXot06hCdxI7foy9GNkRiI5FLpkMSO+mQ0edtHOLphlHty5cLOXHs8QXAGfwIXeaXV9V+GYB6z+ezng0+bPZJdG7ei/tmrWwiKbM55T5wWyVGRM2ZxUsuSlu147G7UxOMqimatnQjtGmoDOQwROcEkv7kCXnHV1AdnA4K4SPy2W1onUBSR5CUkieVqE9F/ofnpJm1yfkJwyCwgsHGEFTX/MidTB5ua5GMQSRAaj1EA5u5/+4xDcvvCnSh8s0UUWHb36j7YrMQj4dffTN2gK/Law+HZU09J9byeSjy4gHPys/0bohEzabVXBVWdGAEMdgRbowOBP37cWyWr1S7Jp8e7rwjf+pArKfA3C7CJlXZP9mUnFRRJbLMCGjG3SXESwRyhxCQIQgAAEIAABCEAAAhCAAAQcgR0e3tQ/2NsfPZZYOeRo5grEZ/rr+27iDtBqy24sK7Sc1yNIbFmxEdziq81guJrDN5delcjHsm7GNUoJASx5xhXYNW594xB3bjrBano5xVPFuaLHAr4V8nWgnDWwsFrlkbRoV7kWHGsgP16+6VWObeqeTV+SsbCvTpYnevU0Rp91NYWkzzCmElizMTJ+vEzE2LPZxUvB/PTZw/HZNclQzkRYOn6uDxMkpmOZXROqZZhcMdNpfrVp3ewVD3S1/4BnL7F0hsHMd94lTUHmAS71oAKelnVLDkj8BR2UpZ/b1TpX5ZoBfwwies5c22VIvgFLt0hfB/oxK3bjB0nq9dcX0o8ZvIvIjoClz1NI6wJT5jeZH7Z0b5a3puroFxoJl+6FRuoS8T+UG91H5NnWpUibukvlevh5WaGuYzwxaGNkthh/ZD1HkyMaa+k8uB54kNjSowhucS+IsUBGL2s7fl00MKKBumSZdgkUpmYHIznen+Q9iKMwXo30YB2ojI9SRKrkWLt0P9/ycEXkX3LJYtw2ajyXYFnxXoslqT/Es0i1ygY/JtQm6Sq4AlzB7s3u1eMsXpC43M+xnp7sc7lCt5tz4GB3HQY/UL8RHc9kj8LJ6W6pGYi/9CV8Ba2LyxA8hkHi1kZtlv7bETznNXW4RFm0Y5wqnYc4H3dV9mqwX+HMvgI1h/+W3rsvW/2efGDhfWFc2L3Qg8S8DnzFc7giAQsxl2fGAM+FEWayA4lLqiPZuCkImntslBc8qnXcnpLtyHNqqj79vUA/g5+BWg7+rNmNCcSb9DM+A1K/FvEuWbmNSwG0wH4ONvFW+l2qmjo2g1WwRAZk+AkBCEAAAhCAAAQgAAEIQAACgwR2dXiTNrYllydqAD8Iop3I+CIJuZjriyqHY3xirBrVpEfAeT18z5HdT5TM308gL0z9tmitxLi6drhco6wlfNJl3MlZTY0dh/h2cadslVeOWvxx7pnyZ0dknQqtmBExyzqG+i0owVSoa6mxQLkWHCvRxa/+9DlJIgGnTu7RaDxgnISrMykYN8IH7zNgzZKPksWClTPsTrzk+olyK2Aipqm75KwoHUvXXlsP+F2XMQWov6guI1WNiMfqpfjNVa1vyfMOweI9TFkn/9kXQHunzjJhH7RURjXYfVYB3nkdnoB//2e5t48aqK/bfQEUU+EtPElbkt3g1gSeVLvSieNetU4BlKaQ4sVHDV3p8x6lGdyMnpBq8vSrMOZEkuT9xMQEBAatWRC5IScA6hq0b/cTgzaIZbuRh9VzNDmutIHp7v/cqMMk2aHtalrBr4sGxjXQ4rT01VKD93iGea9KkZItWG3DQFe15OoI4aqg2JaGqzBs1FDCV49+uNCwS23RLyuI2ajxzPsEVcvNopB2X18usePeyE5hZGFyFWfPx+KqckM538euJ67cc23BpYa2VzNXSnD5JMe8KHk9+X6JkfDgC3EVSSJCNnLJ4i10r636MsenuvzXa33ZuhKDySMnUlGrGFTWFToWcC3oS+uMeZBb/+dYtoPxSx60ZNdaJSpNoS6c5VlY0VPdb5dmY2jHeNPQeYjz6a6qV5kczVUe/kuwpEi+VVylJ+8LMBjmdWBRv2ZfBzwXluZTGosHoNzQ1QmZtBiF+jMSYPDx9yO3YgoczC6gVvNrMRau4PZ0gh12Tk0E6O85NRgMjOmnH28fjg0WUScy/k5cZXAkUxBXv2ruQb81B8MbMrZGA9uv5io6UEf5KQUCEIAABCAAAQhAAAIQgEBeAv/qj6k2FPPjx4+vX79eXl6+fPnyr7/+Ojs7+/79+4bk74v68ePHz58/9+NdjH2NgrtleeDRo0fxcm9ubtQKywtK5pD0bnc5PDw83N3ddWH5a66vr5M5dwn8JQvxW7Tu5+nTp/E0XG2EwOAirRZkM+pzZVEnSfXu3TsnnqyEbIX7mTdwenqazFCGKJlmTwn0BoxUR9ZMC6TqWOaIGLu8JD2PzwRUqzV9hjhqrFmcj/QnaTY1mVTOsDvxkrPa8RlBl8+MgFFJ6FjOYNvsLZbRoqXX0WwF//Of/0Rke/z4ceRqg5c0wPelUm8z7xAsDkQw3aBSYshinJ+f+/JEwv6NkWTuUiNdCydP44H379/7Eupt5f+0hOMd6S6H2csULALEHSxdDlK5Cm9hi7QuTVKeuAly+RwwcHt7+/v372TFlUbjOIt+JrMKEiS7W0qv5rN7z4L8J/0MHuGxeyWP+mBjV4vGDzqR1DTqPxctl8wbJIC69hsFg9ZnsvWYY+o5mpzU2706TBrx66KBSQ2clEADassIa1Ke8cRSpGSJckBp6UI8n51dxdusBt2r8dyZrq5bHaOS1BdykmAsDwCXr6Jj78S8nny/xEjYOLqJ5MClRgi8efPG+KCt5T8cXFuofqn2jSe96Lkg2xG5GStJaPcAD9ZxUPgl6ycZHA0i3Vwk7ZhsMuMD2+VzzL7Wr1+/tEgjPs8ojGMdj2QTzE7gn1s6O5OiNxq1q/FVT5iRQSXhuRjE0o/EJSUm+zAF/cZtxJ/vC2Ycde5vqQOG2leDHYdlUdnGGGnfPRlbGVhjdQIgdl9BcCM/IQABCEAAAhCAAAQgAAEIHI3Amoc3aSumZtztf1rm+Px//rTOQyNGndb07NkzZXJ1deVmmjfdfpojifv1tNtKAFapo+DHv06gVpBvrrRsRjeBv3szjjQQ2L8xuBT8nJRtcC8/KxMwqk1lqVRcm4LZ1xLpYCA3a17aOhlN31prs+orj0qMvPj0JVIZ5FXWRK6Con6h8bMe6shDnyHJGWsWQaRDAZI9GS3frHMAnA5DUVkRabXZSae1RhLMvmR8Efv9wyQ3Xxj/Rj++H56Ubf92YuwELJ+1HDyywV7EuinjFTTq/LpVcKXLOLiupiLV25TrwF3NEogbn6AIy9En7hZfchcZCQTHVEVSckmvMP/wQa0JmKEYkY60I2w5asclnhqwCNDmcof4UxM3QVMp7Sm9pcW7+krx/HX5uSBobBj36XUFybOXq8RIPuqlW4RRDvFlYZEiFl4afF1qlL0wW27fIgHUtd9qGLQ+k63HHFPP0eSk3g6+Dft3+X6PSZ4N/8Z+tn7MpGz9G8fCLfh10cCx1pkXr2GI3Q88r4j+XZo0T3oJ1NDHOf0Tb3OnJDs2nv2ngJh5BFp4DQ1KbjekLA8QQHA5LdJ+8sEPZhjtocsnV2CGozhX0eSTnUCyr9WV2JT/UEeK1FyiY3zQ/MHXpOGVf2O8fSdlG2TF4CgAstGftGOy4eg8JBFprjw5vS4zayeZLNGYQIa98ekhXgfGpowna2oi1YnKc+FQRAK4pDo4+zAFgw3dmiNFb6JjLnWgvzeonzuLZEtCskF3ZmyN1izAUu5LzEFB/IQABCAAAQhAAAIQgAAEILB5An8y/W1lj5bGmZlqnD+b5JD+58+f+Us15/jPP//E1V27+EpLmNy+qNUDgZxTRbIsAWlZi8ztmSehxQWjRslT2NxcpANx1e2u1m9W48d5NAc8t+oz70viUrv7VPXszyxpym2WkxTqK5vFd1moBQc3Tus9otfxFK5l0yZ1SQmkTmWFKJC7RRv1gBco+b9Z0mf4L4vxUFIDD2vNLDpc06Ime18SeLyd51+hYzmf3WbvTBpP2Q0t+9ts/f7En+763d3ZJIN+shpudlaRG+1OjKkCWEZJ/kuqdLchAmFzl4Lu97yub5CJ3xYuXLRRXCmRQJu2KG5k9ELfnEbVETjOra8G8mtlF8xo8eoonlEYkZnq08vCrS8eum0H29fnfsy2nAB9fejXqIs5iLpi0OyPw4ZSHlDP0eSkfu7YYWJp/aJjAcG3yOC/bnbfOewrpGXI1iGq6cDsyzk4R+O3ncKysf0bs8dYlKqoYlsEqNlYeJuz69gWM7RYkkITuBFcwTqWwGJ0P+tMu/eFHBTGjzzshFqflWJ8MoPhg+CSH2mw+novDHKrENnvx5boSlWoSOkiLFMYNd/d/fr665EG1cxF9u+tENNX/vr+w762OyZdQC0YvHemOq+SfSoVpBfuEuCWbqRfrxJPtNErUsdzvgTmivfSjhb4viYPhg/SeRhkJXs1yMSPFJ/Be+tEGpV8lZ48r4NcOtDa64DnwtiylsezZrc22X2SwMaqTUq2D1MwWGVLExd1e/alMpoLvcWmdr/7Zc2I6YuXZahiaQj/xX3Afrtf/bHwuv2ZpDolV9WuotJO7GB424esnlhpCXdmbIXLMsnloxYB1yIEIAABCEAAAhCAAAQgAAEIQCBO4F/+gIrwigTOz8/j3w+Ry6b+x0N8IMnvS/z+/VtC+rdkD1t8BP6XteRznApN30GNO9BVx69fv2avGhmWIzBVB8pJEuTc2kchAvHiP/0JQv+hi9+15GrSL6zM7Z93WCJJC/fqu6YyuYEkWhelj8k8f/48iOfn/gjQZ8jYpge0ZurqDH4IN6AqOxPElPupz4XFM5fA+rRLPM2Mq3QsZ0Db9C36CnR8wNXVbuqCg6aYxCto6U01Up137975khT6oGUcly/A1HHuJC1S4pcvX/rFER4joL7uzc2Nuyp087q+llFDuefl9vbWVSESSK75iNxb7lJ8DGt/pspJ2GbOU8n4ep6rRnpYLD2f/r6jXAL4+UgY4yNWRx5fNoX77bXk6/FB5vzcHAHUNWiy/gMSJAh+7t6gBfXdTC8KFQAAIABJREFU6M8D6jmanNRVS7fBnxRgJi6J1E+ABvo0loTVpazpwOyL6juW+1e7mKTbc+zGDcXjbXaNhfF0KAjslYBv9/yeQLn6WrwHFkdfOQkjOR8B1xj8/jKGCKi8l9r0qeat40Fy0yov47zM9fV1fSba4hgUWt9/uI+OB4OjQJE2+pN2zNVwR+g89FlpIZDFhPpw+pmUjlm39HjteB3E+divNjWRynNhbDhcUg7UPkyBq07jgQPOqalF6O81rpbLxWNLgoXhzoytHC+THLyqfqEVvBb4pIEABCAAAQhAAAIQgAAEILA5Ahze1ESTafNecvQbP1GoTjWSU2Xaj2HciFhOYJ9kUuBBMeTT19nz/e8xaqGP4ldZ+TEoJ5EQKEQg6V7UUqSrq6uudC2afPPmTSFJ/GwtqzOnzhD4+W8orPPjHH8nthYKcK6co7HvAH0Ge/tizfqsdHiNpXdUudtpWQRjEbtf3+UxdCyXM2wnh/7XpQZl05G1g/GbiIxvioifutJOBTXg8jt1GoUVOtuov7x+DIJxk4C7/fT01IWTAd/OJBMfPEHQB573alBXKv6kdJDLmYKxTU1+42rs0+YZxPFBmf/k+tUhbFE5n1IhkpZ94yWOWfGr5sLG3mbw1LvbiwaCE6P0CmjzeSwKgcx9AqirTwOD5tPYU/hoeo4mZ9FefyAzr2d+2Jk4NDCLBiqT1TdPaj9D0v+svv26J0zloj2WD97mMTJj8RjPMTIHiW/ZPZs0aCwP8LUUXB2NMRfWWLzPsFCYw5sKgV0lW+O8zCr+w+A7SRpTt+k/bL/jweBolYcre6G0owUpnYcxSpapKw3/1zWzWquQbMGxCrYQz+vA2AoWbawzkWqRhOcCl5RRsV2y9k2BE7X9wNHm1NQi9PfaV8slErIlYQm94N5tGVvt/7JPtGm5Y7m1lAFGfkIAAhCAAAQgAAEIQAACENgBAQ5vaqIRkyubtUGuheGu5cD4d+/erchUO6yci3DJ9irVVMeg/Pnz559//tE2b61FU1jOKcWvWDuKhkAjBPxpSOM8xHLJ4/uEu/ztO/CXy7NWDjrOoD9B++3bt31vAFiLdpvl0mfI2C4HtGZJ/enw9u1MRuyDWSVL1NyPFl4M3lsuko5lObar5ByspR6U4eTkZDB+E5HJZ8TSm2qhpoGlKvfRHuMeEu33mLoeVMNGoy7JzjDGtGudv8RBa2TnnSHrv/3HijY239jt8XjL4U3N7jKKL0123pg4Aa4mCRitUzKfIIFRr/Q11+DGEj+10d2SrVDUkccXJrAS1ZwevgyEmyKAui5pjiMYtCV82rkXPY+3BZrc54PDpM+kXAwaOMbW2L8duz1LfODBGMxTBwr8+PFj8NIOIi0EVM2k7zc7imSJeJuzMyfD3RPwB8vVRsoWh3abywMOgivSS6nvz+meQZzte7JFxnkW6WF9fQumKnQubYPkdzlqi5idJU1gHFnU17QllWr5XtpxsHUO0nkI6q61jhZ9MB7nF2Se9+ekTzflLXphbrwO7AAbeR3wXBibDJeUEVSXbJemYBKBvImZU0vytLzfk5n0EzRiqPuCbT0maVHZxmhs4i0aW3U8JHa8glIAbajE5xanxFUIQAACEIAABCAAAQhAAAIBAQ5vCoCs8FMncSQ3ErcwBdWhSUoij9uK6xJ8kq9fv17enDozS76GqZt1l5dLDhDYCgHjPMTy6lg+Rrr73cJykgYH5Gn7tA6Y0yeelhMmh00QoM9QrpmOYM20TchfSzoGU3Mt9SdaLN225CzRWI1mx9OxnI2uzRv1xkwKtt1Vd6pacptK/NSVJJw6CfSm83t0Gn6WO8XYuFgkOQQeJCOTlQSuNPOOHxoscfeR0g2/jvPaRTlY3ibJTZ6+JFPD/stl7F7jkqOx28vFx7fMGZ+pcuLtJuek9ZhXU+OpZJbX5TwBgruMT7H9O29B/vN+BqZGD2O519A8CblrFQKo62zsBzFos/k0dSN6HmkONLkPx+/TWlw6/RyCGGbiAiD+TzTQp+GHW5i6NRrPYFrHr8Wmw3ibpzYfxnMqMdI3S+AIE2oZ4e8YV2RKwuKDzQjZzyruwPRTEm6fgLGvVdl/qC9B+uiMQvq31AnvsuPB4KiO8pQuhXZMEt5x58Gvu0aUOuzYjxkMy8y2MPwvpLeDVc4byevAzrOFiVSeC2N74ZIygnLJdmkKXO1WCRhHAZWHKu0sdSj03mzBUK+ib0ULldr4JmKwLKPCD96bNzIpCdsYZwDX4lW5+MS2/+TKyaavruq1y7qpGWC5BQIQgAAEIAABCEAAAhA4OIE1D2/SMO/PxD/dooN7tY9If9++fZNXS8uCt772InletXQ0y+rnLLpukUQ1+vXrV5bilmTCaSZL6HEvBCwEkm5QSybGNH2f4OCNLRifQcGWR8o9Gqxa0FSEHM31z1hZXhdymE2APsNsdPEbD2LNAhsyxsTS2Ru7d3a8pdvmf2xwdkGzb7RIODtzbqxDIDnTLDGM0/x1BJ5aSvLYlE0MnIM3XdGFLP4pURHa847R0aS1vBZjGiVLK+cGJzdFsPcvBecPznt3397eWtq93KtQAvSr1o+Zp3X9fLLHWE7UzV7oDjKcan6npjciMi6msbwujSXGkxmfYvUAaw7zs5iaeMW5ukUCqKtrtakGamp6V1A80JpBi0u7lauH0vOpmjk1vbHRd6PJOEyMLe6STdWoqeldQfHAbjQwXs3SV7WD1DJ8u7u7Mw4GSwucN3+8zUt4YjyX0OPedQkY+41ZhNzB8oB944o4WgMHSxZ9MGZSqO9kLJ1keQno+BKLHajsPwzmrYJZrbwEcuXWbMdj6gM7Nb0RIIMjI6ixZFPbZWr6sXKD+N204747D36rGY85rgnEF2+XYV4H8WZtwYzwXMTbyF3FJeVQzAg0awpm1GXFW4yvp8pDlWAkbhTSgnFq/21qeosMStOCoTaKuqFkliFtuUV0U0FZJFGNai4xGqvCtoytprp0jJe4abGrDmTXgU3aqKtNuzq2qdrBsmMkiYcABCAAAQhAAAIQgAAEILBRAmse3jQDmUaG8rzooAr9aUx7eXmpLxppWKgzoDREtAzIZxRa9BYNdCMrWrqitRbB6G8qKmqXuSSxrI0IPIAVBAuKsCyWDW7hJwQgMJVAg1ZX2+Cn1qL99PKH6q0XnFoiK/fw8NDC16XaB7gbCekzlGvKI1gzWRJj9+zs7Kwc6kjOyc6btjlFbi96KSlb0dLJPBeB5NlGKuj09DRXcfXzSVaw/VNXNLr3R8cyzkW7OppvTjaTFpTMlkFjZ/XWVMrFxYXqIkuilTGa3lZ/VTWdnW1S5l0mkNvHP1BGp2LNc5JYXoWzM7eQt7zLlmidRYYlaZLuILXUkvz3eu/UjsTU9HZulkVyFttoLzGSUoPcsRPugru0NiiIKfQzMDVSeE7ZK4R6c9mirq7JphqoqeldQclAUwYtKe0mEhxKz6dq5tT09hbfgSaXg2PHuLmUU6FNTW8HsgMNtFe2XErjHhjjprJycmbPGW/zEqTlnuslUnEvBIwEjjChZkRhSbZvXBFXofz8a23uCno47U+LWBTpyGmMfS2L5z8LRk36+FMVeqe3P9fTcsdjqmxT09sbPTAdgzdW85wPlt5y5NR2mZreXvd9tOO+Ow+uNWVOjXOmclq6uwgsIVDu0VsiVXfvVNmmprdLuK4Z4bkwthQuKSOowWTlHp/B4nYceag5NbXjVM2Zmt6uKusaarucW0nJloRCLVXuESgksMtWxk2rpOTT00bdeSszXVYEIAABCEAAAhCAAAQgAAEIHJzAxg5virSWhojaAKkjfrc13LUs1mytRhZ5gi9NRRqu0KUGJzIL1ZRsLQQi68Yst5NmjEDNg+GN6+r8Df9jYm8rXttHdZCEvwJM8usIgF1+qHlbTVNfWvoM5ZgfwZrZF62utfjJsnt/LdNHx7Lc01ctZ61zspS1lv5bZEumSfaC2l9BHlgq46L8JJnBBFrRlSSmG5c//lKqjx8/ylkhC6ZFD5rebr8hBomtGxkcYzr7nMEgn8FKFVU8y0Jki8tlUPIKkclBWfIUuQpCNljEJKXSarNyXVPLUjaLbcwF2UjGMg7KIlJQkFG8LEWTSfsEjPoQaFG5egUFGcVbLs+kgg5l0JazbSEHY/sG6ldO8qAgo3gWeSZlhSbHkS4fMcXz3+VVNHBnzWocwWkwaPRNbYVP4MOJiL2Wtw1vc6RRuASBJQTKeS36UiU9Ud0tNV0ZfSHjMUfGpTeFvOJxPiWusjSoBNUV8zR2nu09k4V1CQrSup2FGVa4veVRm7F9O0oMzytoy7wiaMd53MbuOkjn4f3792ME/PiWLZgv5ybCLcPEjHQqxHNhfJSC/ljkLlxSfTgtm4K+tI3HGG1XMNVVrlJBQUbxjPJMyo1+u5FqC8kCtRkUyTgDMnhviUiLPGxjLEGePCEAAQhAAAIQgAAEIAABCEBgEoH9HN7UVVtH/GpL5KdPnyZRWCuxlqpYNrZZvAw1q2CRRwuktDG1plRBWbM3cwb58BMCEBgjYDEFY/eWi//582e5zOvnrNX8OrkpeFPoHacjAOoLQ4nrEqDPUI7/QayZcUbKsqelUFvI3CVztpx5kcxkRgI6ljOgtXaL5WuoWj3QmtiT5Nl6L0gHVvrPuLZYFF2c6pcV4dzmOyIi8F4vffnyxa/avCVlxs1CRW1+cCSrXykXblnrknufWt4s5wjXD2hhqF1pi7o0LW+6mm8TnWdnaQ6NiOtsdA9MzaQ1iJaKkGbTBFDXrvkwaJtW46Twx9FzNDmpDPYERTvPdjG2lRIN3FZ7JaXVAc1Gh6rRPZsssZEExuoY4ZSoFN7mElTJEwJtuq1qujIm6cDucSUtrfqKRpfsJLDxxIH7i08pxHG1f1WrQC2PkvyHdb4A5B8WUHRPcsamaXnUxuAoY0OvmBXtmBG+xeJlLM6YVfa+VrAqICJGm0AiArd8ideBpXWCnuTgLdmfiK4UnotB2oORuKQGsRgjWzYFxiq0k+w4c2piTn+vHcXLKAlbEjLCDLLC2AZA+AkBCEAAAhCAAAQgAAEIQOCABPZ2eFPXhPKIFd3slEtRjE7k5JKXXPIY8zHKYzmN21ji1GSaRGEJzlRopIfAVAJMkE8lNjW9POOyt8H+52/fvhlnfaYWR/rGCdBnKNdAR7BmWq4aGJMxnivSsOzkMR62Mla7efF0LOdxa+0uy4EpFiVsrV6+PPHHPHnkip/VKuGbmxu/3NJHZljO85I8RQ+Q8utLOELg169f/iMss6wNG5H0Y5f8bRVjaXTCTjlngnH3yIrv4jEs9vhCy1XtAjSbUoM7y1tGff7VzU78bZKdsNHaG0dDS8RTG/l115M4z9QskYF7GyeAunYNhEFrXFEXinccPUeTF6pKdzsOk9kY0cDZ6Nq80TiIk99Dw9s2qzBVKrzNU4n56TGePg3CmyNgtHibq1chgXePy+Ls0na1y8vLQoQHs1WJbjbEfpz6YFZENkLAOFCtsEYx+IalUbB1Mbbf8WBwtK6G5CqddsxFcvedhw6U3WKvPmWWq2VXz4fXQcYm8CcTM2bLc2GEiUvKCGowWfumYFDsliONI4J9LHWgv9eyKs6TzaiZxm2D82SYcZdRHvuLdYYM8VswtnE+XIUABCAAAQhAAAIQgAAEIHAQAvs8vEmNp7MtGl+HoU8l+PsPIwqnMXzkav1LOkDdUqg+bKU6WlJmT2NZJJS9UDKEwNEItPmgFZofrd+4Hz9+DI7e1ypDnTLAuoT6bdFCifQZirbCEaxZcCRKhKdxciuSw+xLlu3x6l7Ozn/2jW1qyOzqHPZGy0k9K+p/lnbZ+pkpwels79+/z4JlLBPLYPwgC2THELUTH+iGcf1TIL+2yAb5BAm6n0EPfDDN7EiL1jW+huPx48ezq8+NDw8PEUelhns6hr70Zja3da2d5ri4uLAIU2Gje7A0bZ6psdSFNNslgLq6tsOgORT7CxxKz9Hk5QqMw2QJQzRwCb3W7rU7lL58+dKa8PPkwds8j1t3F8ZzCT3uXZ1Amwrc7PKA3eMyvgG1X04zgMZz7ZcruY7mlytYU0L//POPNpcuz5AcVifw5s0bi1dT/v/SB2UGmz834T9s0xAFSsXgKACy0Z+0Y5aGa/OZzd7XsnxuRzzbpJGloetnsgmYBzcjPBfG5wKXlBHUYLJNmIJByZuNPNScmlrh4Ia6WT2cJxhbEuZxs9yFsbVQIg0EIAABCEAAAhCAAAQgAIHdE9jt4U1qOaM7e602NjqRtQRBi0vWEnKsXMvCiBWbwLhIaKx2xEMAAhYCPGgWSvPS6PzB4MAC7eLWEkPj2XnzCuWulgnQZyjaOkewZvZ9QeueGZosXcvCSq+77SvbETSkX+v9xVjOTNn61Gl83WT7R674B2zp1KTSo2C/uDGF5/CmMTKV44NDlyLH30QEsziI5OjQPpBIJgsvBRUZzK1xrUs+mHFDNFjlQ0Vqw5iMj3b1qM/TOdb0rxpdxwbphEoNAw9Fo6usNu8Z37+Wp3g2wGBpWmlrMFtOblyXAOrq88eg+TT2FD6anqPJC7UXh8lCgGjgQoDt3G7s0Ergon3amkDwNi+hjfFcQo97VyeAAk9qgt3jsrtS5fh69eqVPlKl/s8khrMTa1mFRjezb+fG1ggYj0kKDmfPWwttVPY/MqR5iqS3PK8A83LbiiFicDSvfVu7i3Zc3iJbeWaX1NTeGWh8znQJhPr3bkW1DmtGeC7sDwUuKTurfsqtmIK+5M3GHG1OTQ1xWEPdrBLOFowtCbPRJW/E2CYRkQACEIAABCAAAQhAAAIQgMARCPx7x5XUNLnm75tdB2l0Iic3sa/SgpLKsv9Znp2PHz/Wl9C+TLa+bJQIgd0Q2MRSpC3S1rLFYF+3bJpiAL7F1swlM32GXCQH89n9w6W1pPaTFNY9JE49TH/Z62B76cgD2cnBS4Ui6VgWAlszW53IYClu61OnP3/+tFSz2TS+pTIuxJ9dF6mEX9xYPiwJHSOzYrxs8rxdNxbX0NnZWdGqBZ38wbK2rnVbN0SDjZI3Un2t6+vrvHluPTedXGx5+vQUX15eFqrs1dWVn3Pp15BfFuFtEUBd/fbCoPk09hQ+mp6jyUu0F4fJEnrdvWjgcoYt5GAfpWpuXQfTb90djbd5odZhPBcC5PZ1CWzdglWmdwRcOr/GuN9P8OUd1Z+OzNagQzfaX6CVG47iGiQgnQncd4NCyn9Ybo1icDKURBqUobXIDXU8GBy1pjzz5KEd53Fzdx2h82CZse2AbH3xhmvWFgK8DlpohYgMPBcROP4lXFI+jRnhDZmCGbVb65ajzamJM/29tZQtb7lsScjL088NY+vTIAwBCEAAAhCAAAQgAAEIQOCwBP6175prwUebFQy+6B4R8vHjx5Gra10yHiml7fdyl9cX0ihefcEoEQK7IcBTVqIptWpfixS1ZtHPXG5cGdIjrM/wa03YJ0CfwaeRPXwEaxZYlQhDLZiOXK1wySJA8nSn7HIeQUmyQ2stQ8uxs1K/rb9tLacRtdY0vjxa+N4ZAR1eY/9kt5+DPWxRCeWmFSf2PElZjoBOUelMsTTEvnLRl0e9Kcvro+hxLUbfyNYPb9q6IfLVhnA1ArL5xk6g8TmaIXmwNK2oNZghHre0QwB1bactkKQcAfS8HNv95YzDZH9tSo1mE7A/DkHPc3aJK96It3khfLu2LCyI2yGQnQDaOwnpQXDNOL9G/kPd9ezZM62LOD8/v7291RqJSWxJfEACmr+zeM6lXV+/fi3BR1rqn1OmB3wr80cHsUUlGp08IVCfwEEeWPuIkn3vGZXwINqVkVjlrHgujMDtoCxTz8ZC5yWzCGBZwTKv9LG7MAVjZJbEM6e2hB73rkWALQlFyWNsi+IlcwhAAAIQgAAEIAABCEAAAlshsPPDm16+fNlmS9idyG0O4O1HSt3f39dvAj7RVp85JR6NgGV66WhMFtZX21Bl8IM5OcXY3xcLBeD2ZgnYdYA+w4xGPII125AKWXS4/qkQdCxnPFmt3WIZkuz+y43tm7vLy0stf//z5492a5RWIYthtOwEKC0n+XcEtAtCC0ekG9KQeTsiLEc+6R00L3NjM1m0TjK0f4pc3Jj8/PnTCIRkLROov2XOeFhS8H37XAy1p8vvYcr+0/3LxXaX+aCu22rW+gZtW3zGpEXPx8isFd+sJvPGXEslKpfbrAZW5hAvzuLV7HKwjA3jZa1+1V4FO5ZClbII4I8FCokRZIvxDIDwc0ME4k6hDVWkjqgHwSWH6mxHutZFyG376tUrLT+TbdRBTtfX1/ID12kgStkcgYuLC4vMhfyHwRSDURiLwKXT0PHIS5jBUV6ea+XWbDseofMwaRmAfYH6Wrq0oXJ5HeRtrLxmhOfC3jq4pOysBlNiCgaxLI9kTm05w+w55DXU2cVbPcMNmdNBVvZeomXN8GARSyIxtkvocS8EIAABCEAAAhCAAAQgAIHdENj54U1qp9krRYq2sd3r0ea0nF0qe01zAeejK7lIkg8EIgTsrs9IJlxyBDQLqzMj+mvENa/T/v5tVwsChQjY36T2t3MhUQeztUtlr+lgQfMij2DN7FNQq9OwCBAccjev3e130bG0s2o55ffv35Pi0dZJRHtKYDGMbXoS9tQKNesS7KwYLNq4oGrwXkukpZ+D1llIkmaXBIwPoL5vX2KZXbCnyyjMLhuCSlkIGDUEdbXAJE2zBNDzZpumKcEYRDfVHAizOoHGfeB5+VicKl2JFmdvXtmC3CwC4G0OoPETAhEClmcqcvvRLh0H16dPn5Y3bneQ07t37549e/bXX3/pTCh97EHHbZdwBC2XlhxWIaCPd1qOZdSEYIkjwIIpBp01tgqEqYUyaptKjPQQWJfAEToPltlS1wosmHQoFgZ4HSwEWPp2ngs7YVxSdlb9lJiCPpNcMcyp5SJJPtUI2F899omPasKrILtU9prmkh9jm4sk+UAAAhCAAAQgAAEIQAACENg6gf0f3tTmGNiyf7jTrTan5exS1fd62GXb+tOL/BCAwD4I6BuS+qTkYF20iZQliYNkDhVJn+FQzZ29slqf2j8YbqwUy5rXsXuzxFvm1X7+/JmlLGMmdCyNoBpPZlnBo1MUG69FUrz404EyO4DqXFnerRyj44htPaBjUi2vwtevXxetqcU3gtYVbQIyb5mAPj1n1P9go9TySqm37L8U1B198+bN8mzJYccEUNcdNy5VcwTQc4eCQIQAY8wIHC4dkIDdrarxaYkDBaoxx9u8EDXGcyFAbocABBokoOFDcC72ciHlq7m6ujo7O5PZ1MENOrVHZzk9PDwsz5kcNk3AuClaypO3mppi8E97NIqRV4Z5udHxmMeNuyAAgXIELLOlXen2UXY5aXeTM6+DxpuS58LYQLikjKDGkmEKxsgsj2dObTlDcqhMwF8hEy+6TdNhl8r+ko1zsF+1y2bPk5QQgAAEIAABCEAAAhCAAAQgsEUC+z+8qcGJHG0W9ef143pj2cQez6HEVTvV+otQ2yRWohXIEwIrEmj2QYsfW7AisbGitdBQ35AcuyoTuqG1X2O1IH4JAfoMS+hZ7t29NbP3OYVrdRoNzl2tzsSixqSJE5AhtZzb0uaZv/GqcXUeAePEvD7uPS9/7mqNgOWoF1kALagqJ7lxZ5Hx8Jpyci7P2WJvl5dCDrskYBz5Wp7oSXyC3VxGMSYVQeL9ETDqCeq6v6Y/VI3Q80M197zK4jCZx4279krAPm8uAvatEQ3iwtu8sFEwngsBcvu6BJpV4DaXBxwKlxY8lHNsyt8ol74cOPoChw5y0qHbX79+1bzPuo8Dpa9CoJGB6sXFxSrVn1Fos4ZoRl24BQJHINDsM5uxr2UfDjdLY4uqCMzGW43nwthAuKSMoMaSYQrGyGSJb2SoYhQjS5XJZLsE2JJQtO0wtkXxkjkEIAABCEAAAhCAAAQgAIENEfj3hmSdJ+qk5ZLziph61/39vf2WBjexS/hJngU5zYtugwxgtkksEJKfEIAABERAiwtvbm7iKJRACxCVMp6Mq3slQJ9hry1brV6T1i5sohNV+VSITTCppk4bLchoSGsOWFYhOWkEt4qE1Qq1HN7EYV7VmqNCQcn+tmQovYbJonVyXmn3UQUgC4vQm7Hyu3ihwDu+Xd8XVU9Pf2oRLZ33/1VkV/ENNZbGvHpVJQVW1fSt+5cvX+Zq2S9fvvhZvX//3v9JGAKDBFDXQSxLIndm0JagaOde9HxGWxxNk3GYzFCSorccTQOLwpyR+aQnwnXXZxS0+i2ThJ+EZa2qJccgeQXbBJO8VSY3CEDgIAQ6d43FC7oEiIy2nL2dv1fHRcmpyyKKJTw3d6/8569fv+4UIC789fX1+fl5PI3xqva1/n/tne151ryWtt/sYwp4SAmECoASCBWElEBSQZISSCoglEBSAaGEQAVACYQOeK8Zz9Zoy7a8bMu2JJ/5AbplWVo6tfQtLfuKvfR3IIxSGYPtduDB5MioIZkHoxwzL6AJ4qlM7W9leObfLnxuIekONIbMdiOVemGvLyxJ2Vl1htxtU9BJI7kne2rTkDLem8Zt5lvGk7RNKnk2HaMOwar7WPNUcJ7EZuoMr0MAAhCAAAQgAAEIQAACEIDABAIYb5oAbe4roxaRR60vzJVsmfdH5Xe+CBUQmw+BGCAAgcwJ6IyXDhQav5yjc4cKXMRd7syxlyjeqD60gh5wVH5LLND1ZTa2M41guqye/331lfV85eTW15A9pGipBVjq2YMmuDz65+ydZ+BY7jvhQUL8XJqArKBakjg9PbUEmxwGrZuMjhcdAU0hdYhKuqR+TWPmKofNmvne3Ny4LPc5Pn36lMp4k5oI/6o28+4+5vi3CaCubSZ2nz00aHYaOYdEz+OlgyazYBLXkKWfooFLEx4b/6hrpUUP5i2jihmHAAAgAElEQVTrbI4eq80OhXPQeDoUOCAAgfoIrGO/yXHTKpn+1K5++PAhlZkeFzmObAlodGEx3qQ1xlRaIQXzaeS/k+5Lu5OBB5Mjv9DLdVOO5ZadXfJR08lRs2y7DPsMSXeQc7lTL+ylM4oVS1JtsDtpCtoZX82HPbVB1Iz3BhGtE2DU9kQFTceo/M4vggqIzYdADBCAAAQgAAEIQAACEIAABCAgAvUbb8rQgPHKqwCbK/qoRfP50mZY4vMzRQwQgEBNBPS9iLdv39r7At0m1X1ynXesCQJ5MRKw64kxwsyDrTxmyJxGEvHqU6GVR3orJ5ek0IkkIGD5XtDr16+Dt/hZKwGdBbE0jBhvqkYBZORlMC/6WPfSZlJ1j2hQjFK0Th8mHcwLARIS0DRQ95GkQpa2K2G6m0RlPNEoIGrMk1Tb4PLVxcXFJhkn0RIJoK4TSm1XDdoEPhm+gp53Fgqa7LCwYOJQrOlAA9ekvVxalqWq5VKfGXN9E5OVW7OVk5tZ3LwOAQhAYCwBjVVkcduyFjo25r7wOkdxfn4uSz1a5Hn37l1fMPyrIfDq1SuZ8xgckCjAt2/fFHh+xv0tBl3CLEvN6h54MDmar945xEA55lAKq8kw2Hr7ktTdgvk5XcFdN8zSmxHqhb0KjGJlj3bDkCvXzZWT2xDsVkmzp9ZHvvSGui9f5frX15zGy2LlKwk0tvHi4CkEIAABCEAAAhCAAAQgAIH9EPhX9VlNcpknLaUKVj1GrSxUkN+0CkBsEIDAngloK0IWIsY2jDrjeH19vWduu837WFXJEBRjhm0LpT4LC3xhb1uNKjF1yxbsy5cvS8zaKJl1h2FU+FoDG++N6IZJrQT2li9LictM6qJYdEvEEn8pxpsseSHMfAJ3d3e6CHRwcCCzv7ogNH9SoJtFzd982ZaL4ejoyFgR/EtTk+WRVWV/kCA+NP6TYe7wRdTVXuj7bNDsfHIOiZ77pYMm+zRwr08ADVyf+dgUNZi0vzJ/eG9PK3lIVpuTIyVCCEAAApUR0FmI9a1jq2/VGq8W02TvuzKeZKdNwKhggdH2djwWH43D/c013ce2vEWYRQkwOVoU72qRU46roc4qoaLnwlmRRBgRqKYZoV7Y9ZklKTsrQm5CgD21AHs1DXWQrwp+VtD1cCWhAj0kCxCAAAQgAAEIQAACEIAABKon8F/V5zDDDPpb+xmKl1yklRfNRx2QTZ5ZIoQABCAQIaANifblcBmM8K+M9r1+dXWli6xJPg/YlwT+GRJgzJBhoVQskgZRo3a2VkYh8dQMXl5erpkuA8s1aS+UlmXLWXYVF0qdaHMjYDHlswdjXrmVy0LyaOw9GLPa+aW/lW3ROpkmzNDy+CC9dgD6zTaTUT4yJ3RzczPNMpG0SM2X/m3+NKiTI9ArjaMU/yiRVg6sy1eWKiNE88eEAWfNuFfOLMmVTgB1jZcgDVqcTylP0XM0OaKrDPwicFI9QgNTkSSerQiooWC1OYBP4xkA4ScEIFAlAX2SStt5OhSx8jb3/f29lpUeHx91abZKsGSqIXB2dnZ+fj5IQ/ogY17B6ujgW0GAYP2wOONNNQ08mBwFylnoT8qx0IJLJfaoM+Q1tWCpAE6OpyaY9TUj1IvJih1/UWrPklSAqKamIMhaPj/ZU1NZ1NdQ56NgqSRZea0mldiT4xnV1U5Oxb1IY+tQ4IAABCAAAQhAAAIQgAAEILBzAhhv2kABVl4F2CCH/5nk3lZ5/jP3/IIABCDwvwQ6L8p+/PhRx8tkksliv0lnHLW3AdBdEWDMsKviXiKzo4Zhnz9/Pj4+XkIM4oTAVgS+fftmSboO24g6exSp8nvrUPrK3WITRBdL+l7HvywC6tcGBW5bVh18ZWyAyrQu0s6MJUN4n8DDw4PMKlm0xX9L7dXJyYlMENbRkSlrGovqMNOgmskyo4jNHLiWfvnK1wTcmxBAXfuw06D1kSnRf896jiaXqLE1yYwG1lSa7bwMDnfbr+TjM0p4VpvzKTgkgQAEILAyAU0ltHojS9nB8svSYqifevHixZcvX2auGi0tJ/HPJCAjShbVUpg59t91MsdfrdVKLHbBZhbctNeZHE3jlttblGNuJbKJPKOmk5tISKI5E6i1GaFe2LVuFCuWpOxgCZmQwJ731ISx1oY6oYZkEtXeTpCO6j4yKSPEgAAEIAABCEAAAhCAAAQgAIEKCGC8aYNCZBVgA+gkCQEIQGBTAu/evdPH/QIR3MFB7RfqHGHwtP1TZxxl6en29rb9CJ9aCTBmqLVkV8vX3jbbVgNLQqUQ0DeWB0V9/vz5YBgC1EFAn1nWaGowLxhvGkRUSoD28LstuQzftD3T+vgXPPpiRuv6yOzBX3YGdZPNoicNDdk20vUk2R2rxmBTUMqiob/As/1Tl6/mXMO7u7vzp1qqg8+ePWungg8E4gRQ14APDVoApI6fO9RzNLkO1S03F2hgoWUng9qFSj5WbFabxxIjPAQgAIHdEtBKi041XFxcaE5hWadNCOrt27c6faHjGQnjJKqsCKxjvCmwDyVlzgrCHoRhclRHKVOOdZQjuYDAhgRoRjaEn1XSLEllVRwI00dgh3tqQkFD3acPefr752TylBCpIAABCEAAAhCAAAQgAAEIQAACFRD4VwV5GMyC7jUNhlkzwN4WkfeW3zV1ibQgAIH8CWilW7dqgyOJ6phkTsLdNdU3+nSC0JIXHRHTFyosIQlTB4G99aF7y+8KWrqfi0MrwCSJEgl8//59UOyXL18OhiFAHQSMtlHcCK2OXO82F8Yx89LFrVNKliKoxngTAw9Lcbsw+ni7bpG9fv3a2DrJ1pjs/8oO3fX1da2WmwRHl68coohDU2yhiASIP/rw4YMfgMtXPg3cdgKoq2NFg+ZQ1OfYlZ6jyfUpcFk5QgPLKq/dSsukb7dFT8YhAAEITCOgUxCyoK39Xy3FrPkhDdk9N64PT8sXb21LQEujlq09fcxjjhr4xpt0vGfprYRtkeaWOpOj3EpkmjyU4zRuFb816jwYc8+KNcGetT00I9QLuz7QLNhZEXJDArvaUxPnPTTUG6rTQkmP6noWkmHNaPeW3zXZkhYEIAABCEAAAhCAAAQgAAEIRAjswniTDJnrEk7zpyMaERzrPGIReR3OpAIBCEAgBwLqgwLLETpJpoNiwW1b3drVXVyLwOrI5lxStSRBmHwIMGbIpywKlSQ3G6aFYkTscgnIVOKg8LKaMRimiADx+s53k1SIFvMolhP/RegDQga2UzuBrGAyyaJ1urakD9F3SohnxQRkgOnFixcWRRUETRV//Pihq257uCOk6mCcGvsXqEapig4R+pN0Ll+NokdgnwDq2tCgQfO1oj73fvQcTa5Pe8vKERpYVnntWdr46tOeyZB3CEAAAhCIENC04vLyUgsyWuCSFacVVmUlzNu3b42G9SOS8yhbAjqEY5Ht5ubGEqwdRiux/raaMbl2PPhMIMDkaAK0DF+hHDMsFESCQFkEaEbKKq8VpGVJagXIJDGfwH721MSKhnq+wmwSA1cSNsFOohCAAAQgAAEIQAACEIAABCCwNwK7MN6kUyBaIWr+ZB1jb2W8eX5Z5dm8CBAAAhDIh4AOI+qYoDZp2iLpBJjlg5M6JZaDIcK2/PhAYD4BxgzzGc6JwT+EOice3oVAPgR80wx9UlVjrIcmtK+Inb/FjM4690acSDiWI/D58+fByI0GYgbjiQSoTOsGbchyaDKiDO6RLqrJkq/xwo8apcZs09HRkYuheofxi5STjTcFLxrLonrsZHAagZ2rKw3aNLUp7q3q9RxNLk4nKxMYDayjQPl6c2c5strciQVPCEAAAnsmoAUund97eHj4+/evvr2hTzAuukHDmYqKlU2HPy1r0VqfH1zT7qQkK2O+v3Fe7L+CewIBJkcToGX4CuWYYaFkItKowwzMsjMptU3E2FUzQr1YSMdYkloILNFaCBjnDsGJBUvMTZjgxU2OOuyqobYXDSHzJDCqq80zC0gFAQhAAAIQgAAEIAABCEAAAiUS2IXxptwKxnKAIDeZA3lGbY9VkN8g+/yEAAQgMI2ANmZ0GDHyruWSuV7XIbPb29tIPDyqhkAFfShjhm21kc2nbfmT+rYEdFbAIsDr168twfIPE+8yRrXG+Wd2goQ6oP/r16/BFzHeNIioiAAaclsO5K1we6cy402Dpc/AYxCR5nEvXryw2BZUq67poZR5V2abGoDHx8cWu8Zq1ePz677iCE40Gg9Q9sWG/84J7FldadD2o/x16zmavB9NzjOnaGCe5bK0VPEFnKVTnxk/k76ZAHkdAhCAAAQcARk31ycY9dUrGXKS7fKPHz9qiSatLSetHZ2dnbkUcVRGwLimF5hhskCQWvrrt/oIROe32SxREcZOgMmRnVXOISnHnEtnc9mKngtvTm8/AuytGaFe2HWbJSk7K0JuS6DuPTWx3VtDva06LZF6BV3PqEOwFeR3CTUgTghAAAIQgAAEIAABCEAAAhBYmgDGm5Ym3BH/qEVky4XDjjTwggAEIACBzAjoxKH2LeJC6ZCi8fTY+fm50SZFPEWeZk6AMUPmBZS/eKM2n0Zta+WfdySEgH+0uo+G6kg1R65HdRl9QCr2N5rI1DGaiiHsJ2v39/eDmdVFoKWrv+54DIqhAAWZDBscKowaeFjgVBbm8vJS8zhLpqSful2mD8hbAlcZxnj5KjDDZEFxd3fnr7Vy+coCjTBxAvtUVxq0uFbU97RWPUeT69PVsnKEBpZVXgmlLXoBZ9Skb3AKmZAqUUEAAhCAQNEEZLtcVpZ0lKKx5fT4+NjYcrJY945nXGtH02x/x6PlaQ4ElpuoBkuOV1dXOeS3bhmYHNVRvpRjHeW4XC5GzYX9fZzlRCLm3AjssBmhXtiVkCUpOytCbk5guanK5kcddthQb65OyQWg60mOlAghAAEIQAACEIAABCAAAQhAAAJtAhhvajNZ3GfUIvLi0kxKYNT22PzzNJNk5CUIQAACGRH48uWL8buO2t4wflLy7du3GeUQUZYhwJhhGa47ivX169f23I4a4NmjJSQEtiKg8/2DSY+qI4OxbRsg3mVQwb9+/TpYQMYx2GA8BNicgKW4T09Pl5bTIsYKNqSWzqYf/6hTPv6Le3BrPnhzc2PJqQ7z6aLa0sbFLJJsGMZ4olGW2p6enkbJGVy+MiY0KgkC742AUYtqUlcatL0pufJbpZ6jyTvU5KyyjAZmVRzzhRm16lL0vvmolbRRWOaXAjFAAAIQgEA1BPS9Kw2WZMtJ37KSKUB9mOHi4iK+AxLJ+wrrwJHUebQcAdn8snwXQQMS3XAeJYa/fqiRmxRy1OsEHkuAydFYYnmGpxzzLJespJrclWeVC4RZjsA+mxHqhV2jWJKysyLk5gSq3FMT1X021JurU3IBKuh6Ru07FL0dk7z0iRACEIAABCAAAQhAAAIQgAAEViOA8abVUP9fQqMWkfP8KOUoqVj1+L+yxwUBCOyPgFa6ZTzi+PjYnnVd87asj//69UuWnuzRErJEAowZSiy1rGQeNQxTq5KV8AgDgZkEvn//PhhDTcZ6sJkSL26LGR3LQf94KjzNgYAsuVh6tJOTk6WlrU/rBk/AWGYxS2PPM/537975d34iQuokn26mRQLs5JFsVxkrqRFsw01X/vyKqaHyqKn6TuCTzbEE9qauNGhjNaSO8PXpOZpch2aWmws0sNyy65N8P/vmrDb36QD+EIAABCCwEAFNRjR2ur6+1qqvDl0YL8H6wmhJk9U2H0hNbqM+fPjwwZ7rQFtkOMz+LiEnEGByNAFahq9QjhkWSoYijTr/lqH8iLQogd02I9QLu16xJGVnRcjNCdS3pyaku22oN1en5AKM6npGbXwkF7UvwlFSjeo++lLEHwIQgAAEIAABCEAAAhCAAAQgMJYAxpvGEksQftQqgOXOYQKZRkYxeGHPj2/UKo//Im4IQAACpRPQ7WU142O/xafNG+MF1Jubm4eHh9IppZL/wPvTVz5SRbttPIwZtuVfQeqjVGjUtlYFcMhC9QR0jn8wjzVNVQZtpshixSCQWgMo75Y5LMab6lAA3zJLX45UX/Rd7r6nqfwtkpSldYNDhVEDj1Sc849HJnfv7+8tcmK5yad0dXXl/+xzG+fOzetBYOP9rr6k8d+cgLcGcLDtIsB+1JUGbXO131CAmvQcTd5QkUhaBNDAKtVg1G5+0ZbER036BqeQVSoDmYIABCAAgeUI6NCFDOuofxlrT0dnKpaTipg3JKD7w4NbYxJP33qxb5AF2rLtitOGbNdJmsnROpyXToVyXJpwNfGPmk6OmmVXg2i3GdlzM0K9sKv9KFYsSdnBEnIhAjXtqQnRnhvqhTRkZrRzjkmMak7zHJJZjoA6wjWdDXaZwgEBCEAAAhCAAAQgAAEIQAAC+RPAeNMGZTTqUOao9YXVMjNqaXvUKs9qWSAhCEAAAisQODw8lCWmCQnpnJnxHunp6am+MzkhCV4pggBjhiKKKWchRxmPy3PYmTNeZMuZgDpHi0qPamZzzq9kG5x2WYBknsfJ4lls6Cjy4+PjyUnwYj4ELIbbNIReWuBv375ZkijrmMjguRxNfyy53lWYu7u74MJPX/ZlySv4rntfyJ34axw72LUJhdTSbtEY4007UZ71s7kTdaVBW1+1skqxGj1Hk7PSqx0KgwbWWuijllwso9xsQbHanG3RIBgEIACBrQisf1BBpy+ur691aO3k5MSYay0fGVdrjRESLB8CxkM1xhVa6Ym/Bm6MPB8aZUnC5Kis8uqTlnLsI4N/m8CoufCo0+nttPApiMDOmxHqhV1XWZKysyJkDgSq2VMTzJ031DmoU1oZRp2VHbXxkVbOSGyjBoqjutpIojyCAAQgAAEIQAACEIAABCAAAQiMIoDxplG40gQ+OjqyRzRqfcEe7cyQo9ZiRi2azxSM1yEAAQhUQ0AXdy2rxmqQOTRWTaG3M8KYoc0En7EE7Ptt/mnUsakQHgK5EbBYb5HMo5rZ3PIYyDM4bMhzahnkYqGfFuNN9tZyISGJNhWBTIrbKMY0S6+pWI2NZ3AtqKzsjM3+hPD6orvRUpg+Ef/58+cJSdT9inGqG5hk6mOiY4W+DuuCHxrbxwr/CQSqV1catAlaUd8rFeg5mlyfWpaVIzSwrPIaJe2oZdWybPi2OdjXT0ZhaSeEDwQgAAEIZE5AKy0HBwfNt6w0zllZWq3qSAD7eppx+WjlXJDcfAJXV1eWSIwK8OHDBz824yzYfwW3kQCTIyOozINRjpkXUG7iqe/WXphRKqaTRlClB6MZoV6M0mGWpEbhIvDmBIyzCeNUZaujDjTUmytScgFGnZXN86ypf+xnkA/XGAcREQACEIAABCAAAQhAAAIQgAAEliCA8aYlqA7HaV9EHrW+MJxwohD2tRh7ThOJRjQQKIaAvR4VkyUETU3AeNzw/v5elp5SJ058uRCw96SMGXIps8zkePPmjVEiOiYjKIIVQeD79++Dctob2MGocgigOxJxMfZ8xtFiRsfeWsY583RzApbqv8Jd2Sq1Lt6MDJqQ21w31hfAaLlJgmnqhyGhdgEZTzRqRvz09NR+PfAJDj4aIw8i4ScE+ggYNapcdaVB6yv6XflXoOdo8q40NsPMooEZFkoqkeJzJT8VzZtKH/nb109YbfaLHjcEIACB+gg4MzfaoQ5WXVbL7Lt379TdWJYljecuVpOchFIR0MhKJtotsQ2eqNECo9ZtXFTaQ+SSp6OR3MHkKDnSTSKkHDfBXnSi9umkfZZdNBCEpxmRDlAv7BXBzoolKTtVQi5HoII9NcGhoV5OQzaM2X5ilisJGxYTSUMAAhCAAAQgAAEIQAACEIBA0QQw3rRN8dkXs/JcRLZvj9mXy7cpCVKFwHYE8lzT3I4HKXcQ0Gkwd+qx47HndX5+rm9ceB446yHAmKGestwoJ/bBmDomy733jfJBshAYR+Dx8XHwhRWstwzKkDDA4N2/3Q4+NUay5L0yfUioWmVF9fDwYBF4hUsXVRpviq9Q2b+XaymjCsLo44cWU2LKqe4XHR8fV5Dl5FmwX74avCKovsCvlbrUB/Pk5bXzCOtWVxq0nau3y37peo4mu6LEsQkBNHAT7KslGp8r+WIYjQv4r+TmZrU5txJBHghAAAJbEfAXvnyTNyvLo3mK9oMG7TexB7pyuayZnPFS9OD6YRDg6upqzVzsKi0mR3UUN+VYRzmunItR08mVZSO59QnQjDTMqRd23RvFigOQdrCEXIhA6XtqwkJDvZBubB4tVxI2LwIEgAAEIAABCEAAAhCAAAQgAIHqCWC8aZsiti8i++ddtpG1K1WMN3VRwQ8C4wjYD3OPi5fQdRG4vLw0dhn29fS6CNWfG6MCCARjhvq1YVIOR5kjsY/xJsnCSxBYj4ClSbR/R2g9ueelFL+fsNsK7lvriAC2d7iRSCKPZFRIR3MODg5kNoiDYhFQMx9lUve/fftmycioPtoS4dJh4s1IvAlaWrYM47df7zFa7M0wjyuIZMQY3K1qCxYEMN7paseDDwQiBCpWV2PWBIcGLaIhdTwyKkPQ6rbzHgRYp1k2Co8mt8sLnyQE0MAkGLONJD5X8sVeevHBT2sh96iZrJ3MQtISLQQgAAEIrENADf6Gi95aeP/y5cugZXnjTsE6xEglIQGZaLcsTWvvIL5u709UpU7v3r1LKCRR+QSYHPk0ynVTjuWW3YaSj5oRbzi02BDRrpKmGWmKm3phV3uWpOysCJkJAWND589EOiUPAqyzpyZJjPIrJBvEnQWXrae967GcwVs/m/ZNB3tO188FKUIAAhCAAAQgAAEIQAACEIBA3QT+q+7sZZs7Xde0y6aNKJ01sYdfOqTk0UfJjKnwHXsjKILtkIC9Hu0QDln2CXz+/FmnzQYVRqvksvR0fX3tv4u7AgKMGSooxG2zoGGkdqGMJ5L1cdpRKrdt1kgdAhEClm3aUSd7Imnl8yh+OWG3lkMtDaDGWktPus/Pz5vhnMZsGt2dnZ3lozk1SWIp7hUOZ1jEkP24pbUuecnGpySWGzLJRco2wtvbW0tPJPlPTk6Ojo6yzUhEMNmkc0e11AEt1KxpaCrVGoSpAJInsgi51YnGCEAe1UegVnWlQatPV+fkqFw9R5PnlDvvzieABs5nmHMMe9s3Z7U5Z21ENghAAAIbEtCK6IbGbrS8psWf+MeuBteXNqRH0jMJ6Pay5V6xbhTf3d11pqWlRV9DVrsO3SlM3Z5MjuooX8qxjnJcPxfqry07Po1gapY5vLR+Ga2WIs2IQ029cCgGHSxJDSIiQG4Eyt1TE0ka6tzUKaE8o4ZYXGNMSJ6oIAABCEAAAhCAAAQgAAEIQGA/BP61n6zmllP7Tr9u0WclvH9eIS6YbqDFA/AUAnsmsNv783su9Gl5176jbvhb3r25uYl/LdASCWEyJMCYIcNCKUskuwq5G/hlZRBpIRAQMPaGo7aigyTy/Bk3RxW3upJnjpJIZTGjs7Q1H+mkP48+PDxMkjUiaRPwObefNj7xmtL31ij/HLRulMDGwHG8GG/yMQamgvxHgdtyrSh4JZOf9/f3Er75k3265aS6uLiwRB5hrktZfieo5criTKdZCBAmBwJVqmukcgXM1SAEPqX8XK1BKwVIXM5C9RxNjhcrT5cmgAYuTXjb+O37+NXsm7PavK3KkToEIACBPAlYVkQXlVymo+Lr/JzPWZT/tpEbByea/uveaaeoOmnj+xsj9F/BbSTA5MgIKvNglGPmBZSzePZ5sX2unXN+ka2PAM2IT4Z64dOIu+2DNA5AxknydDUChe6piQ8N9WpKsklC9uY0tyFZ/NyaD9Pevfpv4YYABCAAAQhAAAIQgAAEIAABCCQhgPGmJBinRGJf9bCvMkyRY/w79jM39jyOl4I3IFA8gdyqdvFAq87A8fGxsUWNH0msGlLNmTOWvhDk1rAwZshEL+2furUXWSZZQwwIdBKwbBtXaWQknqnc+ojOskvu+fPnT99gR1/8S4+ggkMtL1++7JME/5kELHq+An9Lf7q01s0kOeH1eBM0IcJyX1HLYzwP+s8//9RnSTB5wZ2dnVnijFy+Chph+/TKki5hIOATqE9dadD88sXdEChRz9FktHdbAmjgtvxXSN04+Jck1QxEWW1eQa9IAgIQgEBxBCwroktnKn4t1rJTsLSExL8QARlqN17LDNYJG3lk0clXYC3dHx0dLSTqzqNlclSHAlCOdZTjVrmwz4vtc+2t8kK6kwnQjAToqBcBkMhPlqQicHiUJ4ES99REkoY6T3VKKJW967Ecw0so2GBU/uQ9Htiex3g8PIUABCAAAQhAAAIQgAAEIAABCEwggPGmCdDSvKLbWcaLbfZVhjSSDcViuQutOHQDTdZGhiLjOQTWIHB4eLhGMiPTYI95JLC9B7+9vbX0Gjp0aN+k3DvTcvLPmKGcsspXUuOJVW229X1xdMO8SSSNKnVMlvZtw1IoK2nLKGsF6y3rQ4tnap+flZYtD0tBLG1G5/Pnz04MzZQ59+9opHUYu7Cl+X/79s2Sr+IWTAbxvn792pLxPYQxtjxCsXTjE9Au94qa8VhV5+UrnSz0V1Y1rS6u9gXlyM/MCVSmrjRomevbVuIVp+do8laqQroNATSwek3wR5uRzFa2b85qc6SseQQBCEBgnwS0w6hFmG3zrjWfyIGKfW6RbFsia6Z+dXVlSa5z/fDDhw/+u8Y5r/8KbiMBJkdGUJkHoxwzL6DMxdMubaSz9oU3nlH3X8FdCgGakaCkqBcBkPhPlqTifHiaIQHj/KJzqrLVUQca6gwVKa1IXElIy5PYIAABCEAAAhCAAAQgAAEIQAACAQGMNwVAVv1pXI8zHvpcTXSjPMbcrSY2Ce2ZgI5E55Z9XXzNzRp9boiQp03gy5cvbc+2jzZO7u7u2v74FE3A2Ksa++jVUBjlMeZuNe55bLgAACAASURBVLGrTMh4YlV59y2MZIJCwkuX1G+qfbu8vMxEKsTImYDlJF+VRkbiJx1ls2PQ9krOxTpNNktPpMmCPss8LX7LWw8PD77BlNPTU8tbhJlAwHL9Jl5NJiTafsWidXFTa+04c/AZnMAuWo9yIGCXwaIDTWwrNwiWOmLP5pohjfOF4J5VI2FwzNEY1Zq5I63KCBh1rBR1pUGrTD9TZac4PUeTUxU98UwjgAZO41bQW8Yiti/PFpF3e3ZYbS6iQBESAhCAQBICxj4xSVp9kURMpef5ybe+jOA/loDx6qlWubVlE0Turx9qw4iPCQV8Ev60txKsnCfEnjwqyjE50r1FeHFxYcmyvte1w7MNFjIVhKEZaRci9aLNpM+HJak+MvhnS6C4PTWRpKHOVp0SCmbUTLsyJJQtEpVRHmPuIgnxCAIQgAAEIAABCEAAAhCAAAQgMIcAxpvm0Jv7ri6fW2zK6J7n5h8oc1n99u2bf+/U+bcd9iXy9rv4QCAtgQyPYVlsCqSFQGwVENBndj5+/GjJiE4y7e0EQ5BfS/dqIZlPGMYM+ZRFoZLoxGrkvLKfKfuXc/y3FnX7R2YHLUcsKgmRl0JAJ/kGRS3RcspgpjRUiIfZYQ2y7Nkbm8c428jTm5sb/ynnA3waad2WxYpMjDctrXVpwTaxxRuQKhvVyRjt8/2VNSFeiJPzu8KLGspadEyNQPzylUSlEV6hvNZJIttFgMrUlQZtHX0uLpXi9BxNLk7HKhMYDaysQIPstMefQYDmpzYsKjNJz2pzZ0HjCQEIQGDnBHLYYYysttV3fmDn+tbOvtHqQbBlo++i+TsLnHVsg03ow+QoIcwNo6IcN4RfR9JnZ2fGTtmy0V8Hk73lgmakXeLUizaTPh+WpPrI4J8tgeL21ESShjpbdZJgqY5JcCUh51JGNghAAAIQgAAEIAABCEAAAhAonQDGmzYuQeOufw5nXBpSxs9j6kjEs2fPNoZL8hD4NwHjju+/g6/xv8WmwBpykEZpBLRTe3JyYpE6cjDR8nqSMJaq9/v37yRpBZFkaLItkHDCT8YME6Dxik/AeGJV55+CHT4/kvXdOjLrJ/r69Wv/J24ItAkY7d7WqktxwzT20xVtsCv4yFKwTgbom8b6k+P29nZmoorQEsOioyYppH+uVAWkczkWqQgzgYBlYBmvIxMSbb/il3j7aeOzqNb1JTrTP96ArAB2pvyrva5a79/2iae78tJZucabhNFodCl++Uqz6ZWZxxWgvqcsAjRlWo260qDVV0kT5qggPUeTE5Y7UU0ggAZOgFbWK8YdfOPafll5Z7W5rPJCWghAAAIrEMhhhzGySlnl+YEVirWgJHSWxiJtoKj+N4T0unG2a0mIMAEBJkcBkEJ/Uo6FFlxuYhvnyJYt19yyhjyDBGhG+hBRL/rItP1ZkmozwSdzAsZZRiZHHWioJ6hTocckjF2PcRNkArexr3CNcSwxwkMAAhCAAAQgAAEIQAACEIDAVgQw3rQV+f9N17geZ1xrWCEzxvUX42rOCgKTBAREIMNjWOwuo5mTCej0mGWhXwbCrq+vJ6eS5MU1q15wV9+CKEke14yEMcOatKtM6/j4+OXLl5as5TPylLQfPnzwZS7R2oUvP+4VCFhMZKqbqNV2Q+RmguBna7ZDZtqOjo5kUUsnUTTl1J8c5+fnKqY54xlja7aoJa/g3L/xGFnamiIjViIsY1gPDw86ZJM28uJiW3qUaDQZpk65OHTxBmTRelQWK7vlpqW1MeAm65x22YJ3c/iZ5PIVy5VLFyWLAA3hatTV3mjQoC1duTKMvyA9R5Mz1J9diYQGVl/clpUHdZTGtf2ycLHaXFZ5IS0EIACBdQgE6+HrJOqnEpmfxndP/Ehwl0vAOOhyu8/aMfHPbmH5fdGiZ3K0KN7VIqccV0Ndd0LG5toy414HlF3z15Gn6FTsMCPjuiUIbL6RSr2wFytLUnZWhMyEQEF7aiJGQz1BbQo9JlFc16MDpZbS4VyQhVJnGI6YdmLBEwIQgAAEIAABCEAAAhCAwAQCGG+aAC3lK7qM6s4EROLVDeQc7lhqQh6/rddkQTmq9S50pIx4lDOBlXfyBlFoq88/ADQYngAQ8AkYOw69ogVo4+1xP/6EbkvVs+/0xAUL4llzLyQuWMKnxqJnzJCQeX1RGc82BZ/x2ZCDBsC+IR6dq3716tWG8pB0EQQeHx8H5azYyEjcRptfoQYprRbg3bt3p6ennTNN9e8azxhPsbQFNu7ZL3dnQ8N+v0VVQpPz0s7doI+aULE9ODiQwouwjGG9ffv2xYsXspMlQ06Dr5cYwDICtISZk3fLRC9eT+ekvui78Qak0EwtQSywKhtJYrnGpzNRi3J2vpiPp/HomLslGFy+YiS5QlGyCOAg16GuNGiuQHF0EihFz9HkzuLDczUCaOBqqDdJSIaSg42JTjEq3jdntbmzxPGEAAQgsGcCbllmKwiR5V/LqsVWYpNuKgLG72c4RXWORgDjPDeVtHuLh8lRHSVOOdZRjpvnwnj+TTNuzbs3l1YCdJ5kyEGwEmWgGekrNepFH5lOf5akOrHgmTMB41zDzVA2POpAQz1BkSwLDpatBEvSQTyRZZDB2IxdD1cSBkmWHiByxDST0XjphJEfAhCAAAQgAAEIQAACENghAYw3bV/ol5eXlvtabj1uQ4ktdqaUF+VoQyFJGgJtApYqFqxmtiNJ6JNDdU6YHaJan4Cu/b9588aSri7qW4ItFMZS9ew7PXEhg3MSlqTjEeb5lDFDnuVSkFQy2GHZCVaFenh4yCFfwVdQLMLnIDYybEsgbl6kka1iIyPxEULQXW5bUk3qssg2aGJJg+cJjZL2lS351fkJnUVYCEXQalkm1Kkk0ZhBdpo62QqLDDmpRxCiVMkVFI/lxMyc7FiOCcbr6ZzUF303XqEqNoo3luqaawujZKvAeJPx8pVrbIO1l6BNHkWPwEYClpn4ThYB6lBXGjSj5u82WCl6jibvVkUzyTgauFxBbPvhiiZfbuQZyabWoNa04xyRZIlHrDYvQZU4IQABCBRNQEuI2/bRkWWH4+PjotkivIWABieWHUCN0pv7h/76oda1UBIL5MlhmBxNRpfVi5RjVsVRtDAFnX8zfvC46OJYU3iakQht6kUETvCIJakACD/zJ1DKnppI0lBPUKdyj0kU1PVYtmNUEMrRhBLc8ysiFjliqltI+nTonvmQdwhAAAIQgAAEIAABCEAAAtMIYLxpGrfEb1lu993c3Dw9PSVOeEx0Sr3z5mcQx8ePHwMffkJgcwK53SP1DwBtDgcBCiVgbGx1PnLDiwGWqmcxsWEpo8fHRz+YLEH4P2tyM2aoqTQ3yYs2sSx2K2TXYxPx/ERlVSQYfHLl3ueDu49A0CN0BrP0UJ0v5u8Zz1rc9sr6udMoxTgS0HR4rHjGIbfl/MTYpJvwOsfpN2JKaLXNbCU0SEzKIG3Z9iLNNLCRt5YrzUii/iP1XBaVLtF4U9zU16JG0HzCRbgtA60mIysferPMIzInbL981Zj8CzoCRpIrlG98HNIIYGknLaIGQ77cFgHqUFcaNIsq7jlMKXqOJu9ZS3PIOxq4XCkEg73lEuqLWRNqy8Bmczn75E/lz2pzKpLEAwEIQKAaApbbdMtltm8TpMQl2eUo1R1z8GWgvsxqkHZ7e+uv0BpvU/dFiP8gASZHg4iKCEA5FlFMpQhpOfqoD5PE9yhXyOy2Y5sVMrhyEjQjceDUizgf/ylLUj4N3PkTKGVPTSRpqCeoU9HHJCxHibjGOEErinjFcsRUx19XO/JaBDSEhAAEIAABCEAAAhCAAAQgYCGA8SYLpcXD6HqJ5QbRtuc7LecblAu+Q7W4upDAeAKWG1yRT/CNTzD2Bl/jidHhmZmA9nKMhwPUdzSfDTTHnSyg8f58EtOE/jUJY7rJ8rluRIwZ1uVdYWrPnj2z7LfpcPNWTYeDHgw+dWRWwrunOCDQSUB9in/SujOMPC3f3e17N3N/VZP4KYrNTzc6gLKsYZ/h6lyme9HoMEZ+eHhojHBssKARM47cxqbSDn99fe0bjWoHcD6qLLqykmQk5uLc1mHpJixNxORcBIXeF0+Jyyb+YLudL+4++UzsrUrfXTI/tlRuNbnJld9fRYl3PalyoXiMtUxHxzSU9bN8cnJiaSISirrPqIyT8SRdj98uGdNduVAqUFcatJV1psTkitBzNLlE1apJZjRwudLUrD/JoGKyhJadfa1nWjYoJ8uQw4saZrPanENBIAMEIACBfAhodXrDbQh/OchnwgKmT6Nut64UWtYqtesUfAPj9PS0bjKb547J0eZFkEQAyjEJRiJpCGjDVHs3gzS2/fKc9teMO++DGSFAQ4BmJK4J1Is4H/8pS1I+DdxFEChiT00kaagnqJPxuEKSHY3kxyS4kjChxOt4xX7EVONh2b+uI9fkAgIQgAAEIAABCEAAAhCAwDoEMN60DufhVDShHbxCrGW7JKs2w9K0QuhszeDdVy08MS1vkcMjFwKD9Wu1a5OrXdvOBT1yLEbg8vLSuOKvWwSbHJE0HoJ8fHycD8mPZLC+z09u2xgYM2zLv4LUddTD8u1QywWk5WgER6B0ylZ7RcslR8zVEPC7g0imZAMx8rT0R/H+19/C3zanxlMp04QMbHZEIrEc4o+83vdIjZhvcEqFss43iDTkGwVWV1kqu5BgHB73Fdwcf1nptRzeLXSkGm9dLR+Rm8O2rHc3VMIIqME1vci7fY/8u3D2A3x9sRn97ZevgrWXUW2jURiCtQnEByEufLxJccHiDj+SPJvWCtSVBi2uhDwVgSL0HE1GV7clgAYuyn/D1UstOwwusGhotJP1TFabF9VzIocABCBQIoEN12H8ZXkfnXHJwn8Fd7kEjKNE/5CYXsHy+9IlzuRoacLrxE85rsN5P6locj24Wa/OXZuwWzGx76T7u2ZbSVtEujQjg8VEvRhE5AKwJOVQ4CiCQBF7aiJJQz1BnYxrDv4JhwmpNK/4kaQ6JsGVhMnFUe6LY4+YyqDqVvdYy4WM5BCAAAQgAAEIQAACEIDAnglgvCmj0td3KQf3ouy7QWkzZvmAyZcvX9ImSmwQSEhg8DbpOhuo/oVe1XfLcu06gvmo10/RTx33KAKWDxorQpXpJt2HzrdZNnL6zlDaUWgR2dfbwfpujznbkIwZLEXja4Ul/K7C6OLQ4NadAGrPeBMs2uYJWq3g+v0mUpFoEQQGL84pF4PKX0ROI0LG+0H/MHokkqUfqe+2FNZkMbZtNIJGTMN+45htcn7di8GXop1/xKGRmExNRQKU9WhwhrVcFQh6rj5ugxL2vbitf5xboZlaCKlxEtSkrtO3C4nhR6sm11kWS1hYv3//dqkMrme6kPMdxstXfi+jaam+Fjg/aWIYJGDU//0sApSursYCbRSDBm2wgtQaIH89R5Nr1b1S8oUGLlpSGuVuMp/VrH+w9VtzKWBRyMbIWW02giIYBLIlwIbaqKIB1yAu9dFajxoMtkSAzqV4loaWQJ1znINDtbbwE15pR4JPnACTozifUp5SjtNKisFDhJtlv2CrVlonpii7SNlNe0QzYuFGvbBQasKwJGVnRcgcCBh7tG2POtBQT1AVIzRL8x5Pfbm7ElxJiJOv7+mEI6ZLfDWwPrDkCAIQgAAEIAABCEAAAhCAQENgS+NN/iUfykMEjo6OOs+R+HC0aiPj1r7PCm6lOLhaJMkl/9LCsBm2NOEl4s+kplsuKK5wgMy/0Ksr5Zb7jZkADHRj/cpYKIelxdYFVItuq/i0nXN2dhaU4wo/T05OBlMZ7GIGY3BXkZuQlkQH45wZYOk6wphhZgG515cuKZeQcyzdLLiEBh2qeoPdkCrXOldwA2m1Ue0XjUztLNGC+UkEAvCzXAL+x4X6chG3bdT3VkH+cetUFkQrZHZs7z/YXvkyq+HyD7L4j9ruJZoCjfn9aLV1rVMa7aSX8BlcUuhMdMMPoXfKM8dzcGwcN0I0OWn1U8aYByWcLMOiL8brFGZxAvj2Up5WZ4PkBn/6Btk/fvw4GN6ozH5DZzHaO5iuMYDxRKMf28XFhf8T96IELPPxscOAtsAZLgK0hZRPBepKg9ZZsnj6BIrQczTZLzKL2+/lLeErC5M8+2jgohqiCfj6H/sNli47M6gBz2pLAZ0CBJ7JFTuIXz9ZbV4Bchs7Pn0ELMVhCdMX/zR/y/bQ+lLZ87K+bBZidvlXDgku/2DMavD1KbVO8hOmLavJnG1CRVdAHaWwD8JVBNpWK26Ju1PVs1UnJ5i9XFg5d9AydFCOCxXK+vU6k6ZeLfDgZ5m0TXl5ebkQ+b5odeQg2InoC+n811+gWF9tXGbnOGhGBulRLwYR+QFYkiq0KfALcY67rOxPmJxuctSBhnqCTpZ+TIIrCYOFXlZrM5idCZPuwUH7YKIEgAAEIAABCEAAAhCAAAQgsB8CyYw3GS/2+GQrm8H6WZvsPj4+HpwJ686VTpxMTmLsi0rLv+XV+bqm4vrMSOejtJ6WLUP0Ki3zeGwFlYhFRedfHovj0lc+XFOpm41GOxTulXjkPN2EgKUKLC2YfW9GhgOkhEvLE8RvOZcZvwoeRNj50+86VbmWNiaYSUfDmKFTGfC0E9D1IdlwGbSHolq85shT8qul8o9AScKFOmhLG55JfbcXKyEtfYr9hEGhPNVBRCS3IIq8nurRWDEsIwonW2CKKH72JflgWydH/VZL+maZiTjh5ziC72vZo1JxrNzU22UbG3Kwgi9hv0yHd+1fl4rX0LH5XS18pKbEDcatJmFWCcWbHV9Uf8zj+yd0Sz9doyTBNFcaNLRkqSY6gO5rxZqGEcdevhLMUZ1IQvj7jMpCe+wwoE1y5UWAtgBGnwrUlQbNWNZ7DlaEnqPJY1W04gWTTdZ50MCxGjgY3l/PVJlahh+DcdoDBEuXnS9++fJlzfv/FsW21OvOvNg9WW22QLYUlp05ISMELMUReX2hRyjAQmCJNk8Cmvuvb2Sh8xaZRg7rS5JnoTipLI1k6U2W/RSNsNhH7I7h5o5CC9GOmpXzzXUsIgDlGIHDo2kE1FMP6tXNzc2a29nadp+w2uBvnE1DMfYtuoOxxNrhs91IpV60C6vPhyWpQpuCvgL1/Uuflfh5adxF7KlJ1MF+2WWNcbtDYRk5ZH5MgisJrjQ7HTU1ttOOmKpNfnh46ISDJwQgAAEIQAACEIAABCAAAQgEBJIZb7Jc7AnSdneHAv+d/9TFzs4DJT4WXUfUnNn3Wcitu1iDVx914mG1ky6W/S1LmIVw7TBaC23LWtU66Aat2i/aKKnO+tfIP378aMz1/LVaY0JNMGPbYin6UekOBjamuPJuzWBygwEGMz4YYNT1bynh7e3tYJwJA+iKguU69xyppLR+NRms6fNzZ9HGdZo+xgyR0qQ1i8Bxj7QfbOn7Vht5SjAdi/G7S/noYvZCn6m31GVLGMcTx+YEAkMSffJYOqa+d0vxj+QxE60e21Ha+3ffXqrKSyg0zIhYKkkLRI2YTo46PdG1EN+6hPNfyDFn5LmmnAtlv4lWXUZ8EUOUjIMEo5w6l2A5gtPEFqmbxuQ2CRYnFge+icCbJ2qcBDVyLrqkpp7RP1fXrDcOtqiWA3bBOvDKauBnarC4ld+FBpODSe8zgFH/y1oEmFOUpaursUAbRDRoc1Sl6Hfz13M0eayCWWZJljBj010hvEXssdPVQbHRwEFEowJooq1y9Kf5Wt5c7asV7aXLtvDa/hu1a9OOYayPRbEtYcam2w7PanObSeCzTkEEie7zp2WVbP3iMKYYX4dZokCNKRrlTyihMUVLcSeUClx2mCsbWZBBh85FrcEDePYcVRPSUrmSj4pXpqfxmG/xM5K6ghk/vBeJZP1HlkK0hFlZciZHKwNfKDnKcSxYBg8WYtoyGNxpUgBte1limxlGqUz7ZkmwdzZTDMvrlqbeEsaSVsIwNCNGmNQLIygFY0lqkFWGTcGgzApgEbu4mUv+e2oiT0Nt0c8gjBFa5sckuJIQFKv/09IiWcL4cW7lnryaarlusFWmSBcCEIAABCAAAQhAAAIQgEBeBP4m+jPuefuZ1yuJEq8wmsHjIzqWqgXHRXOu+P3Dr37ZObcsNy0qgx+5cYFVMvtv4V6UgNOEiCOfmv7jx4+InM2j5aqVf01XVwebchm8M9lIJckXLUc/cvu17eVY+fI4t3HHQsHcK0s7jI2SNuaXlsTXrkElVwBdHlhaJD9+i1LNabqDerR0fbG0JIK8pioyZvD1zbktitfUF1ozfQp+sOlQb7505VLZtUttuaGmsQ2f0zo5bcSxGgHjYbjV5NkwoXjXoFq/oWxN0kH3HW+FdBDTKHC7m25GYnHDqamAtJvTFcaBPpm2AHGw/tOamrtBDgkHw22V86m23cv1a74mJHfHa9DKep48dwtFaOySGiVZbjjqTxWd5ltkG8QSzNAHwycPYF+IRkWTwx+MsD2qb7eHc/qdYBSxwjxlMMvxAKWrq6XRcEVMgxZXhoqf5q/naLJd/SpeMDGO3pdY10UD7RqokEFf73qZxtEMa9ulqRHIqFQmBB6cbEpCN+qeEP+0V9ooAmLNT/vSyjQx/LcsoFht9onhTk7A2Jdpypw86XiEWhfqrKGB5woNWiCnZRLXCLncgD8QqfkZLD4EoNzPJfruTnkaT3A5OK4IIg41+KupTafFhznrDy6n9TkiReYeqexKz3h8p8zltMRFe2NPl6f+MzkqvWY18lOOo8qRwYMdV2dv7lpsOVZo2dTGKhU/UU0cBgVrwq88xaA7sKtWX8giNlIH1Y964cqXJSm/7QrcK+iJK4hUDuOy58prAklyl/+emrLJeG9CWVtGfXMqY7B1ojoyQUjLK4OzaeVi6dWe9pAsaNb0c83pfNHjrnahW3rMNnD5rDzcbUuODwQgAAEIQAACEIAABCAAgVII/L8kghoPzbSncJq/LT11T5LBTSKJ344TzEXPNWpBRwsr7SLzfbQ0syaZQSBONi0orCnYbtOyLDI2haKQmVAKFi6dzjjHQlrtb6H5C6+D8jSCKdhqAI0iSbCVz6DbtytW61aMjdIKm0N2OE7VV5DKV1p/q9vJEDimNRTBFt0KlcV4tFqF4hNY2j2ojXsbMwg4rdkordNu62BLogAKNiraUYHbe37qPUfFMCrwYK1xbRQDy1Fgtw3c1iJXjs6xqF5tm30/9fgRioVGvL4Ag25LYTWlNqoLC+aw/iZ98MiphBxJxkXtydHKo2Uxj5e7n+VO93KnOgb1IXmA+ODTn5HNSdrSewaoC+1T4sOqOQzrfte+WLpQ3+QvRARJDA78BlswP4YkrehYZTDOy1LV97HiET7eDjdtYymLAPNLswJ1pUGbrwbVx1CEnqPJRj2seMHEqKga5xhZjQqGBtpxRSYgGmO4eNrT8GmjCxdh3NFOLpju6eeiAvSJZ19gWW3vTKJa5suqawrWl6/5/m0ywbRofhJ+DBU3nn42S3Hbi2Pl1bDI+qTfpKyw1xkUZaTh9QWTe3C5IIh55k9/8SGQJPi5ZhMHLlesQSn0/fS7b/duckffWGvlap48X0tEaBnVNKW5ydgmYZbVMvSppe9fopLYe7o8tyT6KqxfLo17ofFb3SvnCStRPCrKMc7Hf8rgwacx6PZraLtZkI+GFsuN/dQpBIN2jUiVnL0Q12x46Q4G1SkewFe2oMcZnIkMzoz8GNRgxiUZfOqLSr2I42JJqlNDGs81G6h4MRmfbruebxRyWjBj1jY/6sB4b0L5VnNMYnCYoZ5uudl0e0jWbtxWPv46CMRJWERjq+7SCTzWMaFe8AoEIAABCEAAAhCAAAQgAIEdEphrvEnTS8sqQ3xSp0Wo5WbvRReq8MbR6ekSM3zF6W8edMowuP2Qlrw0ZFAkJ6dCLnrcM23WCo1Nu5LBVqXj3+lYQlEnoBs8nSPlSb6/G2zf+soZPOpE13iqnZyQ37GvWNocJ6RYrdZ02/cAJJ6ojs34hPCjGiW/0CekFX/FviLsyq5xqPteVDBfbCUUpN7+OW2rKRiELK2Tir8teZ/POtXWcbbU3yWaYsU52EGvPGYQEwsNV3A7b82cChmbtYXO6bY7RNVuJ1tyhzGzjZJIQ1ZrLZPndG8RthXJ1XTnWHnjdsMicFluO4KTZ5sIab8eYO+8AgUImpFI16BqPhNCezy28jCgkX9wstNWBt9noRZ+Jttpr0eKu8myXa/6BBhMwmfr3H2xZe4fmfvn0J7kTC+YrThNaDvmH9v1Oag18JNWKxcsdLRbrUCk9it+/MEt6E1GSsYWb/2ZiA9qz+5qFgGSFGId6uq3KkGLEfykQUuiNsVFUoqeo8mDqlXxgkkO67po4KAGNgGC2b3f0QQjT029/adyLzT8CwbAQaL6qfHz/GmmkY8fbJRiC6z/7tJuY3uy0FpEW4tUAZfLsjGzjeZIWwJNXk6wfcY8qjjWXNYYbEn8tmXNJmXUGpcUWITXUa0Mjwco4+DyS99X2rhbjXCwNuXHM9/dV78WGhjMF3jDGFQQkcXedjmu2RwtgaU9JAjyuGZHkCqDo3q6bAceTI5S6cO28VCOFv4MHiyUgjCDrbf6siWGFpqpqdn0ewo3+h0UyX9roXluQInuIAAy6qf0x2/BVNCBRmW4kTqohNQLpwPG2rFQVW2XlJTNyZbcYcxs00ZlOzLsxKKs+U1r3L3JAa1OsY2eanPiOWqe5jCl9VvLuMxsEDelX9MxCcs4dolFA8UZDMnaurdy7aivsTW2Qm3y8glGTcZ2j2AQgAAEIAABCEAAAhCAAAT2RqDDeJOml+0/LSXoT5NhrVfq3IPWubSB3Tkfm+OpJR6t3ShyzaiVkJJr0m3L43yqLzDldPDkRNoFr/ZR16BMV17A1Qxf+jC4ChMIqZ9SUWkRCwTJ68jMEpFKJxdpVIRSp7a2+D7aPhkVmHVngAAAIABJREFUYSSwWAVNZbBc2N6q8SUJ3GoK9PpCABXtYN0P5NFPVUyJtGgtU0cQMGyL0fZpWC0k2LQqoK4zedlJkr6TiG0mfT5NUxlR41SPLAo2tjsL4kxYedu5nkZbeKXD7dgW8pGO7XzMILC0ZnO0S3puaXJV1xRyTkL+u+pH2sM8TQoSJuEnp2g7U+xrJJ1/01ouJJUvIe45BAbbQBXoms3ynLzMfzcyzlSlmx///Bhc/epzqEC1IGBMSKMIPx7lsV1hI0w0qDAm1A4WDEgkxpzY2vGP8rGfm/FxNe4NxR6VR2PgQCWC/Eq7jPF0BlNXEkRo+anS6Ywtc09VpUjuhCJz+bcVT/Ta45w+nqnqoHo6P1G5O6eifphOkTT46aSnltkPP3YS1xnnNE/LwHVazLyVhEC7f/Q1p3GP1Z8gzkUXAZJAcJFUoK40aK40cfQRKELP0eS+4pO/4NS6YKKsTVhFl0onX0BAAyMa6D/qm7x3dv3B8EBjjFTj6kYkldpg+6a5XueQ289Ucvc0xZaoyRU7kjULPRWZSlYhI/GMetTZlCnjCZPw5VG0nSm2h76Bj/SKYww+ySTuacUh9VBZJBGgLxLNo/tatkAx/J9qzZZuW9hQ6yuyTn9wtbH4Gjvo1nrsQirdHgw0wqQdErSzX5zPtEZSMJs+a6HiWxqjRj5x5Vy6C0ibwZmFqNfTyjMnNgkzuEDtyi5Vdd7Pyvmcohn1LuUYx8XgIc4n/nRwJUdtiP0gQTyt5mk7RX9/bex4XiMfRZhWQpcLugOHYpqj3O6graWur2wce64XgTKomgwu6AkaS1IBt0x+qvgGtT1Qfv1Uia+57DmflUVF56cyPwbGexMY9i1T+HpbyjEJDWg1qvElb7vH5iWOdJBe8s4uLk9N464gp4Ml2y7rxqesxjbINT8hAAEIQAACEIAABCAAAQisRuBAKQUzq4ODg8An5586D3d2dpazhElkUx4/ffoUiUorEQrw7t27SJjBR7e3t1dXV3/+/ImEbI5lPHv2LBJm7KPr62stbbi3GgHkI8ev//lzj6Y5BEfrC4eHh80qg3428cjHRXh5eencOKQJAu84OJVoisN/5MKMclhKRGt5adXMl3CwQil1QfBfmeB+eHg4PT119BSDdhQCTVOdvb+/nxC5DpJKgUWy+beJ4fXr132NwNPTk5oIV9GcVPJpitX5TBBGr6hy6a+RRz9dLZNbEga59pP49u2bjkM5HydGI9j379/do2kOSSIsAagmKrVmx8fHndEu1yhJkoaVsChpOygn58+fP1WUAqUN/vl8XLRySLBGr5xg6hHSVkMB//r1q59o292uJu0wjY8q6fn5uXsqmGJydHTkfMY6/HL3VbGh7XzGRtuEb8q9KXG/9JXotAgjbw02cRKj3DEDrZnf7DdqEGnNInoSeSS1VPWPBNAjaZFq68xBuLoAdbjtpkxnI+7u7uICRJ76dVnBmsrLwDJCrKZHlplse/5bEwE/L0FH6T+SW5vrczrNILZpPzVEvLm56XxXjYzaB3sv2R5Ua1Tw6tWrduTKdd90pu+VdiTOR+2YBvxBhDpGYJfcRZXKofZTIk2LbWbzOy3RRd+KFLfSnTbp02hcQ9BgTKtC17Qu0IR21rbVjbY8Rp+4UuXQmBgzslUwDV81Jx1Uj0a8+Wtu7aa1r3GLl2wjj2aImjj4zWnQuai5VtbSThvtJaVVl7dv30bCT6vmkQh5NJZA5osAY7MzJ3wd6kqDNkcH9vBuKXq+Z02ueMHEz5pbxW3WgjQWcj7TamLadd09a6Cdf3uO37yrMu0cebbHwCo1bTz541h76n5IjZk1pIyr0HITPV+xJVXaRc5mM0igmvxqYO8yzmqzQ9E4Fi0IJSH4Kggt+zfF4cqi2UhqZIhsswbSVv9z0eJQETR/DUZXFvoZrxdaLNK6kNqo5kXXaMhHU2b9OZ8JBdRoiARzKuEEk4/aqM6GsUlInQ7HAxyuhkmkKMEljbLjanhGdmSktOoi/a385hX7SYAmfPxf1T4thrf3GfXWch10XKRtn2rhTm2Ok8E1Pv/TFP33P+7RNEfTIklVVL6KwSmMa6DkGW+XpqU7863INoGyoLo/M/60ry/a00lUSyGuNvBgcpRWebaKbc/lyOBhwuBhlKK2T962X08ytOjc8Vdnp3vp7kBF30pFW6ROH8WmFtjvMbVqERnJ0x10YpQnG6l7rhd9WhHxV1XiAGSEz4YjQ7+Vc9OWPNfzIwBnPiplT03Z3PN4b3IpV3ZMou4rCX6LpBJvGqWmRWqWUyarQfPiho1tXPLg9Fc8sP9U49i+22p+MNwQgAAEIAABCEAAAhCAAAT2TqBtJqosIjLe1M5ClT6a6Gr2Hi8dBZgAROsLeqs5XRGJf1rklrIYzFdEqlSPBMEi6k7C6MxuKrCT49EV0EVpD34PRxAmyyB1asev82HtHLWDTSamFxVbO4nGR3mZE/Ocd1XB+6SSvzbR50Q+590Irq0aJUtDpL5gTq5HvaubLZGym/bI0rzoSN9g5AoT5GW+Lf8gwnV+Wgp9kEY7QMVjBlqztmZGWrO2bhh9VP0HR4aSRGE0hpygxnqrrzXo7C6NYjfBtmrD/aKZwGRUHgncSUB665dCp1uK1/lulZ7xBlNjsM1zrZrSrrDyUS9ml62zvYqMCoSlnWijLfK3D34kfHs0ongmzMftmTWGtDTgnRVELxqTKCVYp475ebcMO/3Mdk5emq7Qj7bPHdFMP5Xc3J2q3uRRtSY3afOUR6pon/urJo5qBl2WpYpB9R9s1iKF66ux4tFh6M7B2zRRnczzHZLNFzVw21v1+ZIQQx+BTs0JSsrSGrfVtbhGtQ51pUHrU3X8GwKl6PluNTleQEHjvNBPwV+iviwkbTzayXnZrQbai75z8Bxfx9BguF1eGj9oEcCerh9SI43BYYyG34sOSNo5Wsdn/vKsT7Jxd67etLMjpM0Uux1D3Edv9ZXX/OxU3HjGqeb5dKviiM9ZNDVu6/M6PvFWLr4+vKiEKqmICnWusC0qj4s8sqEGLkfJOSK4mvJ1IQOHFKAZKamjbFfbyWtfvlKpvNoLBU6M+LDBj6cyd19v6Mis4Ii3S5sAj7Q588cJyXPUrjIrlFqQxOSZzgQaTI4mQMvwld2WI4OHoPXQz8HBw1gFlnZpf6qdkO8zZ2ihuWrnEkQ7I53BfDHGuuM9Jt1BhOfkEq9mI3W39WJsA9KEZ0kqUpssj6Rv08jH37IknTzMQnmJ5zT+NN7aZ3XUQfTsXSENdVPulhl6fMmxiae9+rHorkSf0mr9M66xqrMKoN62L4Y+f2lXu49utwDTIu9L1PcfzFdbmOQ+WzVQ0/I+oZR94LghAAEIQAACEIAABCAAAQjshMD/a+cz+Xxy0Qj3Nv3T0QELT+1aiUx8j0dPFca4mqaln+XWBabN/C0c7GGWy127iuXvY1kxtLOdFjKuvUkYWmqTKsioVc6+Pd2+lspYAY0MFVsfGfE0RpI8mCp4n1Tyj5yUSi5JEGEE11aNkqUhWvME8ELbP4PnKlRSKgLVmk4g8tfuTlCaSc7VBXGu87Mzj5EqM+qRpZVTNssaM9CatTUz0pqNUph2YHsTLRlUN+N9t54qjEK2s9D4qOKP6nPbAjc+W7Xhfr4Wrdp9GcdfCuaXQqfbsuddE8l2j+mwqPHPIacabDiRnEO12HK5QhWts6cbHMCoOYqQGUy6b8CfqhGbXy6T+0plYX7qucUQL25pnSa/Fp2RsrX7F1foxiF6bnCM8kTqS5JBuFGMCoJZ+inXEgq79MqSayl5p34qBsuAZM76j1FCSy4mh4mMV0VgcrS8mJZAtosAabM5GFtN6kqDNljcuw1Qlp7vUJPbA1o39ljNYRmfTKhBq8nvJzQzLzvUQHvJttcPLdNVzew6lVyx2ZccVaxqyiKTIKcDCmbP0bSQLq2VHctN9CLdRJBHVpsDIDMbnGkamOdbndU8wLXEz/iqsnFdaAnBtCYQKanJi4TzRY232/bWYL4kQQxqXvqIgStgpZ8RXA3G9iuNj6+Zcnd2rPKUJvgh+4rG91d7qBoXWWeQ7tn7fT/mOtxzFvr6SnOs/9gyXYG81KYvFxn2sFv1dD6i9bEwOVqhIqyQxA7LUS2eX3fWdJc41pqjhOr9B5tHDS2khMYWTMEUuG9EoUdtaTUuSlvE8R5zML9phemMzQizzWqyzw6bkcms9OIO68UcXPZJKEtSQYOwUFMQpLLOz4XyspBmql+bE/NC79JQjwXbN9jwdV6dvsB26qf82ysqy63eW3Kn1H3h+9zKuISPj3b0VGGMQyyuMVpKZ0IYraH1FWLEX73qhLR4BQIQgAAEIAABCEAAAhCAwN4IYLypvBLXaoVxqaKZNut8hhZB9IpWLvSv3PKxb/DolcGrjDMh2oWJLATMfNS57DUzX+W+vp8zPVp1MqqfKo4Wm7TppVdUIxqF0b+qj/qpBUTVr86o5BmpQaPq8qCSK7Y+rZOcg68vFEAE+qSSv31jLLl4EVydRZlcgHaEloZISth+cSGfiOpGytTyyLiCr3xp70G1r+m/+pqmSFFahHFhFsIYj9ZS6E7CCY76xgy0Zm2NSlUFOhVMKqoK2E60z0ftZ3vk2d5EbL+uVFJVh63acD9TqfLSWSh49hGw6Kq60b7Xq/SPD7QyyXJkbNOMwDX8VuPfVCs59FNjbz3yK13jVvVXAEu+FFvfuEJRKR6NVZp0FZsCa1AkOaVjfQ2a5Mmq4kvgNp+2jyD4/JVxC73iwqho1Fe2s+/7CIX0yimbXmmUTZWoT1Xk7/TN0v4ofHHoGv33QQXu5eYLJbKyyCzVsmiLz1nNS1s5XaPUN+xRKhZ5mjB9Su6L0XZn0qUKaVu2xkfc7BAIuTSBPBcBls51EH9l6kqDFpQvPxsCxen53jS5b+TQ15ku4S/mS9SXJUQdjHN+Xvamgfaib8/gjIPPCFLpv6LVFM/N+ySPwmta50bXfVP+QBk02J5f+hYaQbqr/dTIzSLetDCRMurMoApOExZNi1R8Iq9/5baUVMJiqrjxnFaI2761VXHEZ9n+8lqnJi/n6damOstFT5dLOh6zSqpTpMYzvmodj3nmUzUjfYKBq802gqvB2H5FPupq25AjywJq1VXFguUvxeC6aUWopxJmsP1P2Pi3s1CEz7RVvs5ynOwZb5e2wijdaOdoUMM3kXarns7ns85YN8A7dpQogVk5Dxjm8HNv5cjgwW86GvdyTau0KzKc8CVRb6iQGqJrst80aPpXhdXM/fUo0l2qYWleaVcoZc1PZb473mPSHdgJ77k72Fu9aFfMUT7C1Tkm7FM2VUOWpASnr1UcBb8duA/7ov4L5aWdO7uPROrLcrZHHcZWJWVwzw21lME4gBEoLXqIlVoqjTr6hivLjbXseqsxzKhxUbstlY99qKO0NIqzizchpF2Yvgo733/DBmrCyraWdidw5hUIQAACEIAABCAAAQhAAAJ7I4DxplJLXGsfo5aSJ6wLaL0jvkuUit3OVz1SYUwYT9+q3wQtmvzKOrrXQLOvjY7NjippfEFt1ArmYOqKrU8NxHPw9YUCqIL3SSX/PE9nbtUoxbWlwThhnXRyyS665K3ItdMwWTb3ompZRMFGPXJxrumwFPqoXHQGrmnMQGvW1s9I49+pDxM8pajL9ZVqCtJ2+lu14X7RrFO1JxRl3a9YRrB7K5p4m7loRz9K2STn4L0Lv4p1utUYji3fJANRtTl5HpoR1fhYSw17U0w+z1EFV1ZgjaJTdRDtQrcosANeFjept68hvlu5Lisv+UirxkrtTyqF9AtFbvWGE5r3UQuMSiLt4G1m0fStq8yMlteTE8hwESB5HgcjrE9dadAGC32HAUrU8/1o8kLDj2A0Ev85dtZmrETxRBd6miov+9FAY2kqWNCSaPxpf1chNeqwrBFNUAxN61KVuyVHEyRM8soKs1dhVCpJpG1HwmqzRbvKDbNVXxbfi1xz6zbQ+fj0XE+D8Kv9VElF1CzJquy0vKiL6RMMXG2kEVwNxvYrkaVyddCWRdR2nBaf5I1/n55k7r/QEMhSBC5MvF3aCqDUz0noHJ2GxraS0KW7VU/nsMix5ojXZbxxMDkKgBT6cz/lyODBbzoa9+DgYaZWLzeXVB8a7xeClYp23sf6xHtMugM2Uu2VZT/1ws4kEnI5XGoEks9KKm4KxraZScKr9CO6sdWjvv5lK3mM6QomDbWRlYJVeUxCI5lRp4wm1GLVjvh4yV4E8ZAVN7bxjLung0t26uD8DZ0VtpCcbDggAAEIQAACEIAABCAAAQiUS6DDeJMmVFpS0aEKHTPSn7YlNCXTnybAzZ/WXPy/VJn342zc/07wvz980fxJmEYqiSchJar8UwlQYjwCJRRpT2AoNsWpmFcDwqrHaqiNCaXVqAkrbnpF1d8obZJgUng1KQmPixl3YvpW3qdBU2x9NMRzWpzz31IF75NK/sI+P4lpMURwbdUoWRpedYLT8jvhrRV6WHXrkxscFVP85ERE8TofTUA0/xVLoXdKO8FTaVUwZqA1a2tdpDWboCfxV9QEqYNryzDNRxt4S3T3W7XhPoQ1q3a8yHb11C+CTvc+7YxE+tncdlLVSU2rv3OGBGqF5jRruTFsV3kN59TYSvkbtvpX+dUI3G+m/PrSjqEmH+VaRTZNzRyldqErWvc04kg7cF2tXCIz1jaK1aSqJqG0Iys1+IpwMhw1F5Euo9HtmUlMli3+oiRvV734xdp4hDxdlEBWiwCL5rQz8orVlQats8T36Vm0nlevyTNHwu0Od4KPPxNJWEcmSDL/leR5qV4D7SUeTEPUsNjfdSE16pgz3/c1RPHMGWk7kcY6fBnWdK8510ur9qw2j9WxEsNv1ZfF55jS5DUrqZ9WfIeFDTWfVeOObKiBaxSupgEJXtEK/2DDMmdZIEiu+blQ4z+YkTwDDC7udTJM6xlvlzbkFsDJdsdwq57OV4PkM50J5Z52lDhzWVvzkUB/fFyNe2YSExAV8Ur15cjgoV0XImOttEor7RqsmG3xOn005bfs4QYrFZ1RjfKM95h0B43CVN+MUC+CWhOvF8lxpVo5VC4WmpVU3BQERb/OzxxGuW01LnpPTdmhoW6XaZ/PnPUQtQaW4Upf0sv5q1pVcCWh4sZ2VNFLx9Sd+UdMNQDWEdOmd/Zve8WXykclSmAIQAACEIAABCAAAQhAAAIVEzhQ3tZZ9iKVRQn8/Pnz67///vz5MzYtrTtoJbr5Ozo6Gvt6huGfnp46pdI6Uad/HbnuzFomnqWUyLdv37SarMr0/fv3Cei0aKW1Ki1LGTXq3bt39/f3loRUSQ8PD5t/m6Wx5qfczv/Zs2eWqAgDgdwINPVOdeHXr18W2VQRrq6uLi8vLYEJ0ybAmKHNBJ9RBNSnN32lussJw051lKenpxp2FtRtlTKMGVWOlQVWy/bixYt4pnT37Pr6Oh6mvqfKsjrNznxpGClunY829Ly9vdWQQM2LRQa1JBp4a0RtCRwJIw43Nzdq2Yxtmg6DKt2zs7NInAU9Ojg4cNLuZIHo7u7u06dPRjVr4EQKXUp7fn7uGPY5CmXrq0eQNZ3PME57gxf52Sbw8PAghdTfhIUITY40slIfl6Q41B6qdkgMTc2a2Znif/36tdpbDeGSJNHO/nyf4+Nj0XPxSGYJX9BQ00m+H8eeFwGqV1catP1U5EhOK9BzNDlSvsEjFkwCIEl+ooFJMDaRNOPbCSNtDSmbTXMNthlYJiyRzqhYbXZYOMbgUOCAAASKIKCVomb5SNJqdd2+UK9lAS1A2RfkAxra2miWqjT1CB7xMzmBagb8wWaZrh3u57RJ0YXI5Ch5pd4kQspxE+x7SFRTfs337UcLfCbNzq99ym8/4qtU/JO9Otbb/rnJOgPdQZJdzvw3UqkXfk0fdLMk5RCxJOVQrO+oYE9N0BjvGTWn1mMSTe+jgZn+jGcvfWJuO0arPUn6az/yTdxFj7s6iWkJRWdrm0f7PIPdiQVPCEAAAhCAAAQgAAEIQAACEQIYb4rAKfWRVkB0z0rm2P/7otWvX1oE0bqqWwrRAoez+aKdIV3B0l5UHSsdpRYYcudKQIukrh65qiRh27Wpuco4oSppZ1crla5KOjNMqqeqnu7nJlu2uRYLctVMoFnBV3VrbgsHnVfTYWl1noOYCZWAMUNCmPuMKqJC6svERH2ZejR1kc2w89WrV/sERa6XJiBTLDpaF09F34fZYQ+izWBVwz4yOdteUZk2Q3GNCtyQoJnMqj1p7mYkn8Zq/K/BeZOuxvwakwidm0E3Y34lXdPgPNCQQg0M9Wn4oH8z41Ohu+leM9dzmqb+qyn3SKEHR6k6E5Xa6KxS56OcPSXz27dvOyVUNdQYoPMRnjMJSC2lkG4tQjrp2kDFLOUU/GZ8Jb2asAoxU7w8X1dTJpt6zTkwYdHH/ZJ3EHlmvAKpdrgIsCt1pUGroJJOy0Jleo4mT1MD3kpFAA1MRVJNk4aL+tPounMC2Iy0NQHUeJthdirsE+JhtXkCNF6BAAQgsBUBreFrQUapyxKT3XKTL22zLODMiPuLYAqm3ln/Nutg6qCbPlqddWSp1o8cNwR8AlotbHZ8Gk8pG4rk8ynCzeSoiGIaFJJyHEREgGkEpFruaIEafLXzisff9nWzfu0iTTi25B/xbQYnilCO5l+NUhoHncu04hv1Fs2IHRf1ws5KIVmSGoWLwAkJVLanJjI01Bb1qPiYRKQ5FRk3gvqfZR6uMVqUJYswGG/KohgQAgIQgAAEIAABCEAAAhAoigDGm4oqLoSFAAQgAAEIQAACEIAABCAAgf8k4G8Q/ueT//u1N6s0LucRyzK7+rawA4LDJ6AzEy9evGh8dEJCp4L8p7gtBA4ODgaDyZTM2dnZYLDcAkhm3bzqlIrWoxMLnhCAAAQgAAEIQAACEIAABCAAAQhAAAIQgAAEIJAVAV0eltkvJ9LJyYlMj7mfOCAAAQhAAAIQgAAEIAABCEAAAhCAAAT6CPgHCDkx2EcJfwhAAAIQgAAEIAABCEAAAj6Bf/k/cEMAAhCAAAQgAAEIQAACEIAABMoioC8zxwXWFxTjASp+qmPofbn7/Plz3yP8IQABCwHjHY/T01NLbLmFiTQR79+/z01a5IEABCAAAQhAAAIQgAAEIAABCEAAAhCAAAQgAAEIBAR0sdD3ubq68n/ihgAEIAABCEAAAhCAAAQgAAEIQAACEOgj8Pv3b/dIHwd1bhwQgAAEIAABCEAAAhCAAAQg0EcA4019ZPCHAAQgAAEIQAACEIAABCAAgQIIPD4+xqWMGDCKv1jBU336pi8XMnr19PTU9xT/PRD48+ePy+bz58+dG4eRQMS8kYvh5cuXz549cz9LcTw8PPjq4YutFrXEHPlZwA0BCEAAAhCAAAQgAAEIQAACEIAABCAAAQhAAALVE9Au2P39vcumlutfvXrlfuKAAAQgAAEIQAACEIAABCAAAQhAAAIQiBD49euXe8r5UocCBwQgAAEIQAACEIAABCAAgQgBjDdF4PAIAhCAAAQgAAEIQAACEIAABLIm8PPnzz4LI07uN2/eOPcOHRcXF325tpie6XsX/woI+IbP2FyfUKD+rY++19+/f9/3KGf/SNYKzVHOtJENAhCAAAQgAAEIQAACEIAABCAAAQhAAAIQgAAEkhP48OGDHyeL2z4N3BCAAAQgAAEIQAACEIAABCAAAQhAIE7AP5t9eHgYD8xTCEAAAhCAAAQgAAEIQAACEBABjDehBhCAAAQgAAEIQAACEIAABCBQKoHv37/HRZdJmqOjo3iYup9GDqN/+vSp7ryTuzgBvowU5xN/end3Fw/QPD07O7MEyy1Mn2U3tajHx8e5SYs8EIAABCAAAQhAAAIQgAAEIAABCEAAAhCAAAQgAIGAQLALVuhyfZApfkIAAhCAAAQgAAEIQAACEIAABCAAgXUIcL50Hc6kAgEIQAACEIAABCAAAQjURADjTTWVJnmBAAQgAAEIQAACEIAABCCwLwKPj4/xDJ+cnMQDVP9Utqv6IMj01c+fP6snQAb7CPi2z2SUpy8Y/p0E+swb+YEjptP8YLm5ZZfK/2qWL97FxYX/EzcEIAABCEAAAhCAAAQgAAEIQAACEIAABCAAAQhAIEMCwUJ3ocv1GYJFJAhAAAIQgAAEIAABCEAAAhCAAAT2QCA4Wvzs2bM95Jo8QgACEIAABCAAAQhAAAIQmEkA400zAfI6BCAAAQhAAAIQgAAEIAABCGxGwLc+0ynEmzdvOv135Xl1ddWX3+Czw33B8K+SgG/77PXr11XmcaFMPT093d/fD0ZeqKmjSLPAl8kHC50AEIAABCAAAQhAAAIQgAAEIAABCEAAAhCAAAQgsDmBDx8++DIUulzvZwE3BCAAAQhAAAIQgAAEIAABCEAAAhBYjYB/Nvvly5erpUtCEIAABCAAAQhAAAIQgAAEiiaA8aaiiw/hIQABCEAAAhCAAAQgAAEI7JqAb32mE8Tx8XGn/648X7161bd7GrHSsitEO8yszA/9+fPHZVxK4tyFOpSj1SS3VJyTk5Ojo6PVREqVkDB+/fq1Mza+TN6JBU8IQAACEIAABCAAAQhAAAIQgAAEIAABCEAAAhDIisC3b9+CG4YlLtdnhRRhIAABCEAAAhCAAAQgAAEIQAACENgVAf9sNl8G3VXRk1kIQAACEIAABCAAAQhAYA4BjDfNoce7EIAABCAAAQhAAAIQgAAEILAZgcD6TFsOGU9pe+7T5+rqqjPjMt/z8PDQ+QjPugn4Bnr6bHvlT+Du7u7du3fPnj07ODg4PDzUv7JCdXt7u7TkwSe7O5Prq3SdgfPxjNil4svk+RQTkkAAAhCAAAQgAAEIQAACEIAABCAAAQhAAAIQgEAfgWChu9Dl+r7c4Q8BCEAAAhCAAAQgAAEIQAACEICH6YnrAAAcMklEQVQABJYmENjFXjo54ocABCAAAQhAAAIQgAAEIFAHAYw31VGO5AICEIAABCAAAQhAAAIQgMDuCPifdunM/Pv37zv9d+gpAzf//PNPZ8Zvbm46/fGsm8Dnz59dBkv8MpK+m60PZZ+ent7f38sGmcuLDg2cn5/LnJMCOM+0DlmM8lPsjFyW42RGqvNR5p7BnRYnrZpTvkzuaOCAAAQgAAEIQAACEIAABCAAAQhAAAIQgAAEIACBPAno0y/+Qrd2x7RHlqeoSAUBCEAAAhCAAAQgAAEIQAACEIAABPIk4B/PfvPmTZ5CIhUEIAABCEAAAhCAAAQgAIHcCGC8KbcSQR4IQAACEIAABCAAAQhAAAIQMBH4+vVrJJxOYx8fH0cC7O3Rhw8fOrMsjD9//ux8hGfFBPzqI0tDZeX09vZWBqd+/frVJ7aMK+nEgG5o9AWY42/5RndfdZuT7grvyi5VH9WLi4sVBCAJCEAAAhCAAAQgAAEIQAACEIAABCAAAQhAAAIQgMAcAr7lJsXDh17mwORdCEAAAhCAAAQgAAEIQAACEIAABHZIQB/OdJ+31ElsPvq4Qx0gyxCAAAQgAAEIQAACEIDANAIYb5rGjbcgAAEIQAACEIAABCAAAQhAYGMCvvWZtiinp6dtzz37nJ2dPX/+vJPAzc1Npz+etRLwN9eVx7LMnMnA0Pn5+WDR6PTAEhaUIuaNnEiyc1ToeYU+YrrcUmiOXKHggAAEIAABCEAAAhCAAAQgAAEIQAACEIAABCAAgT0QCIw3Wb7HsAcs5BECEIAABCAAAQhAAAIQgAAEIAABCBgJfP782YXURzSdGwcEIAABCEAAAhCAAAQgAAEIxAlgvCnOh6cQgAAEIAABCEAAAhCAAAQgsAgB2UB59+6dDIIcHBzoX5mPub6+HpXS9+/fI+H5lG4bTp9lluAge/tFfCojUO7m+tPTk90u2/39ffKCG7zmoS9NjW3Kkgs5LUKZ9OprVPuajmkJ8RYEIAABCEAAAhCAAAQgAAEIQAACEIAABCAAAQhAYAkCDw8Pv379cjHreuGzZ8/cTxwQgAAEIAABCEAAAhCAAAQgAAEIQAACgwT8g5f245qD0RIAAhCAAAQgAAEIQAACEIBA9QT+q/ockkEIQAACEIAABCAAAQhAAAIQyIqAzDbJstKfP3+cVDpIrb+vX7/KRIj+ffXqlXvU59Dx675H8n/+/LklkkgMVT6StayXL1922meRuZnLy8sqc02m2gR8c11lmTkbtJ3kZ1ativ9zvlvVZDBO3zDW/BTXjKHPQtPFxQWXW9YsCNKCAAQgAAEIQAACEIAABCAAAQhAAAIQgAAEIFAxAX1I4PHxUXtVv3//1nbe69evtXuVKr83Nzd+VFrf9n/ihgAEIAABCEAAAhCAAAQgAAEIQAACEIgT+Pnzp39IMuG6TTxdnkIAAhCAAAQgAAEIQAACEKiAwMHfv38ryAZZgAAEIAABCEAAAhCAAAQgAIEiCMhCUHByui32jx8/jo6O2v6+j6yoRMy4yAoJpoh8XM6tM/E6B+9+Osc///zz9PTkfuKomICsp7mvIRVX7gcHB6OKJuGqlyrI4eFhPHVZwrq9vY2HyfOpjly8ePGiUzbdn8F4UycZPCEAAQhAAAIQgAAEIAABCEAAAhCAAAQgAAEIQMBOQFtU2p7wr/8172qrQvt6Z2dn9qg6QwYL3bIMJZ/OkHhCAAIQgAAEIAABCEAAAhCAAAQgAAEIdBLwz3ifnJzouGlnMDwhAAEIQAACEIAABCAAAQhAoE3gX20vfCAAAQhAAAIQgAAEIAABCEAAAksQ8Hf1IvGfn59HnjaPvn79GgmD5aY+OK9evXrz5k376Z8/fwo1OtPOCz5xAp8+fXIBZGzIufN3PDw8jBJS9z1GhY8HHmSl5MqtRH029fRZciw3xRWDpxCAAAQgAAEIQAACEIAABCAAAQhAAAIQgAAEIDBIQDf99HGRtuUmvagtKu0MzjfeFCx0D67qD8pMAAhAAAIQgAAEIAABCEAAAhCAAAQgsDcC5Z4v3VtJkV8IQAACEIAABCAAAQhAIEMCB3///s1QLESCAAQgAAEIQAACEIAABCAAgcoI6Fi2PqhrzNSPHz+Ojo4igQ8ODvqeytrI9fV131P8gy8POyAyPfP09OR+4qiSQFD6gxUtKwi6ueGfDBiU7eXLl/qO92AwSwDZjXr79m085OPjo4yjxcPk+TTQCickbYJDgQMCEIAABCAAAQhAAAIQgAAEIAABCEAAAhCAAAQmE9BavSw3Db7+4cOHOV9n8bcOWd8epE0ACEAAAhCAAAQgAAEIQAACEIAABCAQEPCPebO6EsDhJwQgAAEIQAACEIAABCAAgUEC/xoMQQAIQAACEIAABCAAAQhAAAIQgMB8AqO+cPv9+/dIitogjDwdlVAknlofySpWJyJ92RijV7UWusvX1dWVc7958yZuIs2FzMTR+UXuiGx2a3GRSPRIRs0Go/r48WOhlpuUQV8rfBSjTGX5L+KGAAQgAAEIQAACEIAABCAAAQhAAAIQgAAEIAABCDgCndtS7qlzaLF68ldGgh0uY4ouaRwQgAAEIAABCEAAAhCAAAQgAAEIQAACsqztIAyemXQhcUAAAhCAAAQgAAEIQAACEIBAQwDjTWgCBCAAAQhAAAIQgAAEIAABCCxO4Pb2VraB7Mn8/v07Evjz5899T09OTsqyR9OXkUX9tcOqr+K0k/B3XttP8SmdgD5tfX9/73JR3NWFeLPg8uUcqTKoUwjx5ksJnZ2duXTLcgRa4YSXba937965nzggAAEIQAACEIAABCAAAQhAAAIQgAAEIAABCEAAAhMI/Pz5M/7JFj/OyA6gH6ztDna4+j5a0H4RHwhAAAIQgAAEIAABCEAAAhCAAAQgAAER0ElCfw0n1fFL2EIAAhCAAAQgAAEIQAACENgPAYw37aesySkEIAABCEAAAhCAAAQgAIHNCHz69GlU2oeHh5HwvgGaIFhwODt4ys+GwLNnzzpLRBZqgk8TQ6wmAv5dhZcvXxZnmiduQSkoqY8fP0rPA88JP2V47uvXr5EXZeRIYSIBMn/ka4UvqgD6P3FDAAIQgAAEIAABCEAAAhCAAAQgAAEIQAACEIAABCYQiK+xBxGOCuze1d6Wv4NwcXGRZIPAxY8DAhCAAAQgAAEIQAACEIAABCAAAQhUT8A/SahTka9evao+y2QQAhCAAAQgAAEIQAACEIBAWgIYb0rLk9ggAAEIQAACEIAABCAAAQhAoIOA/z2WjsctL1mWafn9r8fDw0Pfo5OTk6Ojo76n+PsEZLhHuHyfxq3916enp7Y/PqUTUMXx7zyUaObsn3/+MZaCdPvs7MwYOBJM35I6Pz+PBFBLFWmRIi9m8ijQCieV1IO21NHAAQEIQAACEIAABCAAAQhAAAIQgAAEIAABCEAAApMJ+GaVBiP59evXYJgggHa1/LuF2krwfwaB+QkBCEAAAhCAAAQgAAEIQAACEIAABCDQJhCcJCzxfGk7U/hAAAIQgAAEIAABCEAAAhBYmQDGm1YGTnIQgAAEIAABCEAAAhCAAAR2R+Dnz59j8xyxG3J/f98X26dPn/oe4d8mIFyd1nDev3/fDoxP6QR8I0T6LNLx8XFxOXr+/LlFZuXu7u7OEjIeRg2XooqEkTy+PaxIyGwf+VrhhJRFqsvLS/cTBwQgAAEIQAACEIAABCAAAQhAAAIQgAAEIAABCEBgHQKHh4djEwpMNenns2fPxkZCeAhAAAIQgAAEIAABCEAAAhCAAAQgsGcC/klCHZt89erVnmmQdwhAAAIQgAAEIAABCEAAAtMIYLxpGjfeggAEIAABCEAAAhCAAAQgAAErgbGfyY0YD9Lnc/ssNOlLL5zGthbJ/4QTrk6YMo/17du3UVEROHMCssXjV8OPHz9mLnCneBbjTcqavgHV+fooTzU1b9++jXwPXBaOHh8fi25zrq+vfa1wfDqbBfcUBwQgAAEIQAACEIAABCAAAQhAAAIQgAAEIAABCEDATqDzOyJ9r1s2Avx3tSPgr2nrdT5O4PPBDQEIQAACEIAABCAAAQhAAAIQgAAEBgnc3t76Jwl1GHvwFQJAAAIQgAAEIAABCEAAAhCAQJsAxpvaTPCBAAQgAAEIQAACEIAABCAAgS0JXFxc9CXvn8D2w3Aa26dhd797904fyWmHPz09bXviUygBmeK6ublxwss42tHRkftZkKNTVyW/qr8e6cTA79+/z87O5udIlptev37tH0cI4pTlJlEt2nLTz58/g6+RN3lU88tXs4Li5icEIAABCEAAAhCAAAQgAAEIQAACEIAABCAAAQhMJjDKHpOW30cldH5+7ocv9NsVfhZwQwACEIAABCAAAQhAAAIQgAAEIACBNQnotKR/klBHMTlAuCZ/0oIABCAAAQhAAAIQgAAEaiJw8Pfv35ryQ14gAAEIQAACEIAABCAAAQhAIDcCshLy4sULo1SywBL5KK6spfz586cd1ePjI/uFbSwWH+286tx8m2q8ICwxEyYHAkH56gPXsklUrtUhvwWQ3qptSQ5Zcb59+zZiuUmnE/Qp7+Tprhzh8fHx169fg0Qbo1SBJz8hAAEIQAACEIAABCAAAQhAAAIQgAAEIAABCEAAApMJaJ/i8PDQ+Lo+0mDfwtDnHPyPvujbFbe3t8aECAYBCEAAAhCAAAQgAAEIQAACEIAABCAgAvoE7P39vUPx48ePQj8O6rKAAwIQgAAEIAABCEAAAhCAwFYE/rVVwqQLAQhAAAIQgAAEIAABCEAAAjshYN/J07nqiOUmHblu2xgSQ5kZwnLTZF3SIfjPnz+3X9e3dJawjNNOCJ9FCZyenvq1RmVtv/awqGDTIlcT4V6UfaXr62v3M4lDVplkaS5iueni4qICy013d3dty00y7NXZFCQBSyQQgAAEIAABCEAAAhCAAAQgAAEIQAACEIAABCCwTwLaldBHESx5//jxo30LQ5uGvuUmfe8By00WyISBAAQgAAEIQAACEIAABCAAAQhAAAKOgJZTfMtNOh5pP+/tIsEBAQhAAAIQgAAEIAABCEAAAg2Bg79//8ICAhCAAAQgAAEIQAACEIAABCCwKAHt50XsoTRJy26IPuESEUMntn0zNE3Ily9ffvv2LfIWjywEZDPr5uYmCAnbAEhxP4Ni1c56cmtHKzPRB7p1AcNvBx4fH1PZbgtwtbM22Ea1X8nQp82wEfLLly/Hx8cZCoxIEIAABCAAAQhAAAIQgAAEIAABCEAAAhCAAAQgUDQBfVFAn5qIZ0Efb7BbX9JXFt6+fetHmHCzwI8WNwQgAAEIQAACEIAABCAAAQhAAAIQqJWAjl6/fv3a5U4nM/ngq6OBAwIQgAAEIAABCEAAAhCAwAQC/5rwDq9AAAIQgAAEIAABCEAAAhCAAARGEdCR687w//zzjz63q0/p/v79O2656ezszLfY0sSmzcKvX792xoznKAKy6SNTTcEr379/L93WT5CjXf3UJQffIJcqSwWlKQtu/pe0VaA6PTDffJtikAUoH1egKqodP378iLdRwSvZ/tQNmXZbKsNeWG7KtsgQDAIQgAAEIAABCEAAAhCAAAQgAAEIQAACEIBA0QS0uq5Nir4s6JG+nWC33KQl/cByk15P9ZmHPiHxhwAEIAABCEAAAhCAAAQgAAEIQAAClREIbG3rIHdlGSQ7EIAABCAAAQhAAAIQgAAEViZw8Pfv35WTJDkIQAACEIAABCAAAQhAAAIQ2BuBp6enw8NDP9c6iq2v4MoUi+/Z5+78JK8MPymGo6OjvrfwH0VAZaRCaVt14WPFozBmEjioMpVVFl3zuL+/91F/+PDh8vLS9zG69amoq6urILbg3cmRB/Hk8FO3X87PzwNJZJpqvgGsIE5+QgACEIAABCAAAQhAAAIQgAAEIAABCEAAAhCAAAQcgYeHh8Dikh7puwL6xMuoTwvoMxVa1XfRylHTGr6fL9wQgAAEIAABCEAAAhCAAAQgAAEIQGA5AsEhTK3SVPBx0OVwETMEIAABCEAAAhCAAAQgAAELgX9ZAhEGAhCAAAQgAAEIQAACEIAABCAwh4CMNAVfZfn165cOZMtyymC0Os8dfOCleeXr169YbhqkZw+gMtKnidvhO+G3g+GTDwEZ4glKrbLKItNUaj184LqqodZA/r5n3K2GRRdCXrx4EbHcdHJy8uPHj2lmoeKpb/JU7W3bcpMMe0k9NpGHRCEAAQhAAAIQgAAEIAABCEAAAhCAAAQgAAEIQGAnBLQg//79+yCz2iscZblJtwoDy026WFjNGn4Ah58QgAAEIAABCEAAAhCAAAQgAAEIQGAhAvoGpH9sUqcxsdy0EGqihQAEIAABCEAAAhCAAAR2ReDg79+/u8owmYUABCAAAQhAAAIQgAAEIACBrQjoBHbbSojOVeuktSwHdUrV/oKugjXWRl69etX5Cp5zCHQClwmbUWZx5gjAuzMJPD09PX/+/M+fPy6eL1++jLr84F7M3BF8+slJK3V9/fr1y5cvxeHw8LBpW4Tl9+/fugfy/ft3tUKPj48+Iveuc+h1fay7Mm6ybyUCLo+NQyhoSwMm/IQABCAAAQhAAAIQgAAEIAABCEAAAhCAAAQgAIElCLQX9rXl9+nTJ/nHk9OVQm0mBgv7WsbHclOcG08hAAEIQAACEIAABCAAAQhAAAIQgEBAQN+A1DcvnaeOWeoMYd8RbhcMBwQgAAEIQAACEIAABCAAAQgMEsB40yAiAkAAAhCAAAQgAAEIQAACEIBAMgKd9psUu+yt6OMtMrmijUD9lJkVfddFx7XbpkZ0jFs7hbJCkkwmIvpPAmdnZyL/n37/jxPwAZBsf8rM1unpqROvVstNTQZ1W+P8/NxlNomjSrNNItO+EiPPz58/D16JSUKVSCAAAQhAAAIQgAAEIAABCEAAAhCAAAQgAAEIQAACItC5Uai9P21taKNQS/TNDqA+yaAtQm0I6nsM2jFso2N9u80EHwhAAAIQgAAEIAABCEAAAhCAAAQgMEjAP2LKeexBXASAAAQgAAEIQAACEIAABCBgJ4DxJjsrQkIAAhCAAAQgAAEIQAACEIBAAgKdtoGM8erctk5j840XI67JwTrtvNRtBmgyq9xedJ9F0ra6rjS8evUqNwnTyqP7G+/fv++8uTE2IcWjvyqJXV9f65vkARAssgVA+AkBCEAAAhCAAAQgAAEIQAACEIAABCAAAQhAAAIrEOhcsranKwNP+gZJlYv5dgiEhAAEIAABCEAAAhCAAAQgAAEIQAAC0wi4I6b61K5OBfMl3WkYeQsCEIAABCAAAQhAAAIQgECbAMab2kzwgQAEIAABCEAAAhCAAAQgAIFlCTw8PJyfn+uTufZkZIlGR7FlVMj+CiHnENCp9+/fv/sx8I0dn0bO7m/fvulj1LKSlrOQaWXTeQK1D/r78+fPqJil1TIJpw96V9y2qL19+/ZtgEVmqm5vbwNPfkIAAhCAAAQgAAEIQAACEIAABCAAAQhAAAIQgAAEViCgjQwtUwf7UIPpaklfnyXY1fbHIBMCQAACEIAABCAAAQhAAAIQgAAEIACBsQR2eMR0LCLCQwACEIAABCAAAQhAAAIQmEAA400ToPEKBCAAAQhAAAIQgAAEIAABCCQgcHd3pzPWgyez9XUXHeDW37NnzxKkShQ2Ak9PT69fvw4MbKksZBWIgrAhJNQGBHSq4Ov//ElR+ww56aPc0mSpt8w2Vf9pbpm1Uk4DFMq4LDptUDwkCQEIQAACEIAABCAAAQhAAAIQgAAEIAABCEAAAhD4NwEt6V9dXWlR/98evf9rYV+fYWCvsBcQDyAAAQhAAAIQgAAEIAABCEAAAhCAAAQgAAEIQAACEIAABCAAAQhAYFMCGG/aFD+JQwACEIAABCAAAQhAAAIQ2D0B2RbRsWyZcJKxFZkKaoyM6Nu5jXWVk5OT4+Pj3UPaBkCn/Sadj9dh+m0EIlUIjCQgHf79+7daFTUph4eHe7M7puyrIcVy00itITgEIAABCEAAAhCAAAQgAAEIQAACEIAABCAAAQisR0BL2f5XGZrPijSr+lri1tcItFd4dHS0nkCkBAEIQAACEIAABCAAAQhAAAIQgAAEIAABCEAAAhCAAAQgAAEIQAACEBhJAONNI4ERHAIQgAAEIAABCEAAAhCAAAQgsBsCnfabdFD+4eFhNwzIKASKJEDlLbLYEBoCEIAABCAAAQhAAAIQgAAEIAABCEAAAhCAAAQgAAEIQAACEIAABCAAAQhAAAIQgAAEIAABCEAAAhCAAAQgAAEIQAACECiKwL+KkhZhIQABCEAAAhCAAAQgAAEIQAACEFiPwLNnzx4fH/VlYz9JfQD53bt3vg9uCEAgNwIystZ8n9wJhtk1hwIHBCAAAQhAAAIQgAAEIAABCEAAAhCAAAQgAAEIQAACEIAABCAAAQhAAAIQgAAEIAABCEAAAhCAAAQgAAEIQAACEIAABCAAgSQEMN6UBCORQAACEIAABCAAAQhAAAIQgAAE6iTQab/p/v7+7OyszgyTKwiUT+D4+Pj79+9+Pk5OTh4eHnwf3BCAAAQgAAEIQAACEIAABCAAAQhAAAIQgAAEIAABCEAAAhCAAAQgAAEIQAACEIAABCAAAQhAAAIQgAAEIAABCEAAAhCAAAQgMJMAxptmAuR1CEAAAhCAAAQgAAEIQAACEIBA5QQa+00vX7708/np06fLy0vfBzcEIJADgXfv3n39+tWX5P3793d3d74PbghAAAIQgAAEIAABCEAAAhCAAAQgAAEIQAACEIAABCAAAQhAAAIQgAAEIAABCEAAAhCAAAQgAAEIQAACEIAABCAAAQhAAAIQmE8A403zGRIDBCAAAQhAAAIQgAAEIAABCECgcgKy3/Tt2zeZgPHzeXNzc3t76/vghgAEtiVwdnZ2f3/vy/Dx40fqqQ8ENwQgAAEIQAACEIAABCAAAQhAAAIQgAAEIAABCEAAAhCAAAQgAAEIQAACEIAABCAAAQhAAAIQgAAEIAABCEAAAhCAAAQgAIFUBA7+/v2bKi7igQAEIAABCEAAAhCAAAQgAAEIQKBuAtfX11dXV34eHx8fX7165fvghgAENiFwd3d3enrqJ/3ly5fj42PfBzcEIAABCEAAAhCAAAQgAAEIQAACEIAABCAAAQhAAAIQgAAEIAABCEAAAhCAAAQgAAEIQAACEIAABCAAAQhAAAIQgAAEIAABCKQi8K9UEREPBCAAAQhAAAIQgAAEIAABCEAAAtUTuLy8lLWm58+fu5z++vXLuXFAAAIbElDddKm/fPny9+/fWG5yQHBAAAIQgAAEIAABCEAAAhCAAAQgAAEIQAACEIAABCAAAQhAAAIQgAAEIAABCEAAAhCAAAQgAAEIQAACEIAABCAAAQhAAAIQSE7g4O/fv8kjJUIIQAACEIAABCAAAQhAAAIQgAAE6iYgK06fPn2SFadv377VnVNyB4FSCPz8+fPt27eS9uLi4uzsrBSxkRMCEIAABCAAAQhAAAIQgAAEIAABCEAAAhCAAAQgAAEIQAACEIAABCAAAQhAAAIQgAAEIAABCEAAAhCAAAQgAAEIQAACEIBAoQT+PxV4b85JFKApAAAAAElFTkSuQmCC"/>
  <p:tag name="POWERPOINTLATEX_PIXELSPEREMHEIGH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183,3333"/>
  <p:tag name="POWERPOINTLATEX_BASELINEOFFSE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46"/>
  <p:tag name="POWERPOINTLATEX_REFCOUNTER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3"/>
  <p:tag name="POWERPOINTLATEX_REFCOUNTER#5C646973706C61797374796C657B5C667261637B64667D7B64747D3D5C667261637B5C7061727469616C20667D7B5C7061727469616C20787D5C667261637B64787D7B64747D2B5C667261637B5C7061727469616C20667D7B5C7061727469616C20797D5C667261637B64797D7B64747D7D" val="5"/>
  <p:tag name="POWERPOINTLATEX_CACHECONTENT#5C646973706C61797374796C657B5C667261637B5C7061727469616C207D7B5C7061727469616C20787D5C6C65667428205C667261637B5C7061727469616C20667D7B5C7061727469616C20787D5C7269676874297D" val="iVBORw0KGgoAAAANSUhEUgAAA3MAAAHzCAIAAAAFBNPcAAAgAElEQVR4Ae2dvcLXOJKv+50zyWYD4YYN2ckaNtvNGrLNgEvolysAwgmBKwDCDYEreCHdrOlsJ4JOTwadbcj5TbvHY/whVcmyLNnPG4D/tiyVnpLLpdKHL75+/fodfxCAAAQgsDGBT58+/frrr30h33///Y0bN/qfHEAAAtUS+PDhw+fPnzvxrl+/fuvWrWpFrUGwP9cgBDJAAAIQODAB+ZQPHjz45ZdfRnX88ccf3717NzrJTwhAoB4CekLv3r07lefp06ePHz+enueMCFwQs6QdQAACENiOwNKbqStRgZBr165tVzo5QwACawjcv3//7du3szncu3fvzZs3s5dOfvJPJ68/1YcABCCwHQG9eGYDHtuVSM4QgEBGArdv317KTR7nnTt3lq6e+Tye5Zm1T90hAIENCbx8+VKD4IECXrx4QcAywIdLENidgIa8f/jhhyUx3r9/rzmXX758WUpwzvN4lufUO7WGAAS2JfDs2bOHDx8GytA8rcvLy0ACLkEAAjUQkPsYcC41f1pxTZzLoaaYZzmkwTEEIACBDATkVj558iSQ0aNHj5QmkIBLEIBAPQTkOMp9HO7tMJLtL3/5y88//8xuDx0WYpaj5sFPCEAAAqsIaPgMt3IVQW6GQGUENGtFjqN2CluS67fffpPrqc2JlhKc6jwxy1Opm8pCAALbEtAA96tXrwJlEK0MwOESBGomEI1cSvirqyuW9eBZ1tyMkQ0CEGiJQGCDkq4aP/30k5b1tFQlZIUABAYEtDetYpOKUA7OjQ9xLhkNH7cJfkMAAhBIIIBbmQCNWyDQFgHNpNSwuGZVBsTWRmMn/wICnmWgeXAJAhCAgIkAbqUJE4kg0D4BnMuoDhkNjyIiAQQgAIEQgahbybc6Qvi4BoEGCWixjobFw4KfdlgczzLcMJq5qpnF+kycJn90/ypWf/369S5izz4IzWgRQRskEF2yw8fBM2oVQ5cRJlmtJBD+cGuX+TmdSzzLlU1rn9vVW9JUD23Qqu21dBCeTSwR5WKqd6UdE7Tdq95z+Jr7qI1SD0cg6lbqiWMjkmS1Y+iS0XFjGQJakBf+IILEOKFziWdZpvllKEWddX0J4PXr1/o36kqGy5OjKf9S353Tv3xcLsyKqxBYIhB1K9WXU8ePR2wJ4Ox5DN0slnZPajF1FwTpx9P0XGhITZ2uY8Q4op9FkO5kB/QRyHaV6Jb8K3/VE1CPRy6gW7W2GzQDTPlXzwABIVAXAW1LGX7C1H/Tq7QuoeuWBkNXt3580r148cLy2lIapWz9SdFuYlFr8PHjRx/BllN/17Lwx5ddj1xg0/9wU3Zd1VtQXzE+PlBqCIEcBPSwhJ8vPVCnepGshIqhWwmwntsVnFO0Ivx0zF7VXbq3nop4JYm60aeyCXiW3vZTKL1MrRri7BMYOKlb+r9AsqVLulflFqohxUCgTQJ6RpaeoP580+/IkmrB0JWkvWlZijum+ZT9U6MDBf/ajV9qfH9Yl+mx4kTt1s7VeJhnOdX+zmc0aV1PlyamhOVQG1U7Vj9JB/qbnbCiGUta4qM/Tc3Uqy6aZ1eiclNIRhuphAXgKgROSMCyGlSToXl8om0DQxdF1FACy1xDe3UaXfKiF65WyuqFG6ipXq96Fx9/7rXLDyXx1gSik7fUKdR7K00M9ZYUIYgG7bunQgWdpHeVBpO7TkhAr4TAO6O7xKwSS8PA0FkotZIm/E7RUJjUrWenf6FooojeYjqpS0sPVKOjZ6pjoFJdZRUSakWzyXIyGp6MLvONetgCsXRdSnYop4KqrOiMYz0DekJY3DOlx5lzEtBTs/QW7M+rP3ZOOPZaY+jsrOpPKUdKQbi+/U8Poh0tvWKWxtAzvvJKkrT0P+WLlxSpfFl4luWZz5Sop2v6THZn1ATVUmfuWX1KRmHpkR4Ko57l6qLIAAJtEyAUkUV/GLosGCvJRC+mcHzO/uZSylkPVf2QSirrEkM+8fAdOnt87F4onqWrwWySeGlBgOKU9iczWTLZ+rB10FNx7GcgGR03nofA7Gtv+MJQAnmf5wGSUFMMXQK0am+JhvC9L6/Z8Ge7A8fR+R6yHho5rFa/KwXDs1wJcO3tS9uXRAcR1hY8uF+PdHiijJ4BPeG8OAfMODwRgejTob5Zo8GVYlrE0BVDXaAgvQvC8QgFLIxiyAFV5CLQc/N6qMZyCySzDAk2Op00Sg/PMopowwSz1lbP2C7PUrSPRVRmw6ZA1rUSsMxItr9Ha63ltnJh6LblWzx3BRqGAfvRsXGMS6+5cD5dtsbcijMwFRjwmHtou7zuTdKvSIRnuQLeultnx4b2fYpmXwD9A6ADnMt1OufuxgjMPqTDJ0LHemoaq1VZcWcZYujKKiFnadG+lmV0K/quGT5lOaUvm5eGMsLBXVVTCSzEygq+tjQ8y7UE0+6fnclew1qZ6APPsHiaxrmrOQKzD+nwhafjw6/xXKm1WYYYupVUd7x9VqHDh8Ki3Oj42DBDHTc91SRKTBXUW3VHnW5RNJ7lFlQjec7Ofa4n8qFwwujBHv3kbRpRMJfbJzD7kI4eBEL4YT3PMsTQhaFVfjU6vBsd252NYY+erNFPOWeVYwmLF43XqL4HW82DZxluEptcnT6cln7eJqIsZBqd/lKbwAv14DQEUghEFyh0b76mQykpXJz3YOicwGpPHo01amA3XAc9WSOv0fJTzmg42/qvRlcBisMBqtkrAs+yR1HoYDpJpcLOymywYWQCWu9HFtI3xTRIwPIaaHQb52LawNAVQ12mIItTGH2XRX3T0Vum+3kAl8vYWY1GfMvoen0peJbrGTpymE65qHaChWXMgpiNQ/ckbYSA5eVHzD6sTAxdmE+LV6ddhakXGO1uRZezTPPUmWNEMeQ1ztZuePIwq3nwLIs+46PhocqbUXRMvFq3uKhSKexABCwfz6DZRxWOoYsiaiuBZRRLHlI41mBxrYZuVn98mEieJV5zDPPyp155HGxN4PHjx7/++uuwlFevXl27dm14pqpjiReW55dffnn58mU4DVch0AqBT58+PXjwICqtxfuMZnLgBBi64yk3+i5QlRUouXHjRqDuaZ6lsr1161Yg24YuXV5eRhfI6q2qZA1Val7UtnpO7Uo7naTSxArr6ISzysOu7TYYJC9MQE/oKNI2azGj432Fxa6tOAxdbRrJIs/sszA6Gd2j1DLPZJSnfkbnbmapYLFMjBMuW59aSsxy2pI3OTPdd0AdOHXF9Hfnzh318j98+LBJwesynYo9yu+3336zzL8Z3cVPCNRGQNHK0ZDCVEK9O+/fvz89z5mewNRiYOh6OI0eGAemomEIvSwSCBzs/aJRSsugx8OHD+t0CawaLOaqn7mgaT9+Vj0KmVQ4VTk621J1CU+vObPqqXsTBKb+0PQJVXi+ibrsKCSGbkf42xVteQXoeYnOhrQ8ZaPnLhoH3a7Wm+ZsCd82bXCIWY5a8iY/jU+UQiZ379598+bNJkKkZmrpMj558iQ1e+6DwM4EFBuwNOD379/vLGj1xWPoqleRW0BNPtbMP8ttGn8LJ4sGNUe3y7UytqjRjfX/fPbsWXTujUK87Y6QXMgxr18NTUv45cuX69evu6qgrn9VK3suLi6i8itsGZ6+Hc2BBBDYhYDabXQcXG84TVnZRbxWCsXQtaIpl5zygSz9LsU1LaO38j6NfqqE1Aiepoq5pG0osVz2mzdvRgXW0HmL/iUxy6hm1yawTKoYlVFbRy26nE3yW6zPqJr8hMDuBGS1o26l3pq4lVFNYeiiiFpMYFTr7du3LbWzrDFXPopWHtutVB3VobVsQqT53+qzWdhWlQbPcnN1vH371ltGbeNulq1YVE11wrw1JT0EdiSgpQmWx9P4ct2xIjUUbSE5khNDNwJS20/5NMYQo3GkWzFLTceU4xioqbJSmgNHK/u6a3chCzdLmj7PSg7wLLdVhJ7MBOsZDaJsK/Qkd2PLNvZHJ9lzAgI7EFBHSAswowUrrsA0jyglDF0UUYsJ7C8v4yofQZBzqReclrBM/UsNjilU+e7du/M8cZZeq5x7zUloq/0wz3JbfSkoYnl7TYWobf6rZX6MLEWLcfspfM6cgYBleqVx9tgZcIXriKEL82n0qoJqxnhB2gtLvbsujKLlLOfxJkeNwfjsdLt3je6t9icxy21VY+/zDeWYduaGV3c5tkyj0Vo2dTd3EY9CIeAiMP1OzOztlojC7I1nO4mhO6TGjWq1ByxHlORNatRbf6d1KwVE7rsFoGVO2gjvjj/xLLeFnzaubXHjtpV7krul6eum58+fT27lBATqIqD+j6WhaiHdmV94Lp1h6Fy4mkisASijWit8YTVBuBfS0oOVLhr66iOeZa/cTQ6M059HZVvWYo9u2fqncaqlsY+7tbTkD4EAAUvvX10p1oMHGI4uYehGQA7w027MjW+HAzDZqArqwVo2hNHMhFZGBfEsN2oqq7K1vPlWFeC/2R68qW2nd39duePIBNTvt3xlzhJFODKmInXD0BXBnFiI3bM0jmglynGO29SPtWDUI9PEYgY8y22bbXSf/WnxWjRX1TbpvYTGutjtUZ8zBxAoQ0A9fsuKBD2D9q5UGckrL8VoHIa1wNANaVR4bLfkPCxZ1GcxTeoVV9gfm1Yfz3LKJOcZr8FV+mr3FzDWhWBPzgZEXvkIqK9vMco1P4P5YGTOyWgc+lJrhmysy+ENnXGSpSXS1uudgwABbcCi7lYgQXdJHr+Wk0eT7ZsAz3Jb/paGMpRAu3kNf1Z1bDS46lSxZXpVikOYjsBPP/3EOPhGjQFDtxHYvbK1fKqxk43lOxl1pLiSZWcYffGu8jFxPMuMrWImK+2nYJzdrPakDatqHlawtPgOQcLXOGbYcQoC+Qho+q+lWcr7VOQgX7FnyQlDdzBN62VkrBExSyMoYzLjmLgslTHDXZLhWW6OXVO7os+evE8NPVT+SjPGLAXUbpU2p08BEPidgMUQq+9kWaEJ0VkCGLpZLI2etE+yJGaZV8X379+3RKPUT655nTieZd5WMZ+bRhb0jbhZz6z/nlWdq3aG9bl+/frwZ+A4bQuSQIZcgsAaAsb14HIr638M13DY+l4M3daEi+Vvt+GVB0SKEctYkLwFS25pn/ez5Lw+DV93XM/QkUP3MatuspcczbaeSY0nWhZAdDjSPvblQElSCNgIyN2xhFX0PDI/2EY0ngpDF2dUd4qLiwuLgDw1FkoJabQJkeVrDprfXOeSXzzLBKWf9BbF3u/evWusfFsfOTVWimQtEtDcZcsqVy2e02TBFiuIzHkJYOiMnTFh15gbGxjnbX59bho/saw4/PjxY4XLMxgN7/XIQU4CTLXMSZO8UgkYvw+uFyRuZSrjU993SENnr5RlNODU7WNF5S1LeZS9fSBxhSzuW/Es3chOe4N9nqUQWaJEpyVJxcsQ0JisZURJwhiNeBmxKWVfAhg6+yTL6OLUfVXZdOlaymPBK2VVuL0lnmXTba+o8J8/f7aXh2dpZ0XKjQgYZ7izcGcj/o1mi6EjZllJ0zX2eCvc3hLPspImdDQx8CyPptHW6qPpX5adU7QEQSPmrVUOeWshcEhDZ4xZapcu9lLYtCFqja9luzRNx7Qk21TUUeZ4liMg/FwkYJlN3N98SIPb146D+gkYTa1xg4/664uEuQic3NBp+Y6RJJMsjaDWJDPusFvb9pZ4lmuUfq57XYNELut8Lo7UdnsCCkNaWqCmMbFwZ3ttNFbCyQ2dfSjcMguwMd3XJ66iwsZPpxon/5SpIp5lGc5nLKXyD5ueUSXnqDMLd86h51pqeTBDZxwKF31ilmWaoPFj4honrGdvSzzLMm3jCKVYgkDDerq6/sMbOYbAGgLGvrs+odbWpwrWMOFeO4GTGzpilvamUiylcUy8nqU8eJbF2kbzBeEpNq/CE1TAuHBHJIzG+gTMqOI3BE5u6Owxywo36P5GkQf6oe/Taq2hpUJyLi3Jtk6DZ7k14ePk712U4+36H4cUNdmPgNGwamt0Apb7aanqks9s6OwfODU6OlVruinhjD1hbVRkV+J2APAst2N7tJy9BvfkXf+jqb+F+mjHYGMrNZrpFiqNjJkJGJtQX+qRDJ09YMnynb4BlDnQxulGb97Yu95UbDzLTfEeKnOvwT1U5alM9QS0kMJoUrUhEQN51etzNwHPbOgsW8B2imH5TvkGatwiTTsQ2beO2qgWf94oX7LdjoBi3bJ93V834tx1mnWsrWv1aTL9q86Nnvy8433e0W1v+u2IkfMZCCgMaWxyxl08zgCt5jpi6Mprh+U75ZnbS9QWaQoVW+LK6jzv61ziWdrVultKNRF1JfWnx9747uxlVUPUGlh9tH6ll5kwdUMObi8GBxDYlIDap/ET4QQsN1XEmswxdGvoZbnX4rV0BRGzzALcm4mmUVrIS49ay6gBdG/+2dJ/5a9KAgpDKgaTcS6LopiKpSfX1d6X7Zumbkkujhsh4CKgFTl9wwsf6Mly5UziTQlg6DbF68r848eP4Wenv6qogStnEmckoFBRr4jAgd74GQv1ZsU8y4BqdrikuWJahaCgtwa1NWnM3oOMyqrRc+3zpw39lX808TSBbp+e5AwEaiCgWJemFlkk0Tg4Xzq2gNo6DYZua8IJ+dtfN5awWYIA3GIhYFx9qFf2jhun41laVFkijYbztGeVHEr5fxr49hapTqT+ondpMF35a2TcOwkjIWZpkScqMAkgECVgXLijfOwpo4WSII0Ahi6NW4G77EY+42BagXodrAi9vo1hS/mge30ginmW+7c6mVq98IxBF4mrp1pdxu5fRbynMRg1JvVXZCbUB5WTOg036rxy0OC4fFlj/e3d2T5Decn9MQcQ2IjAu3fvjD0xApYbqcCYLYbOCGp9MgUOOjfRNS/f/g5Kjocp3KD3gl5ebM6wRssyZRajJ+3LudwncukdPid9RgKa12KfH6aUV1dXCaWrFK1amI0g6rwxw9nbw8+GMWeSQWANAb2lwu2wv8oMyzWc19yLoVtDz3Wv3hF9g6/5wP7qcVX/PIntdk9PX3ks35UvkhI7AsatT9SAXr9+nQXa7PwMOazRzPVKTjBS0WxJAIGVBOzvUd5kK1En346hS0aXcGNCCCDBtme5hZ5egn77Wyo3fXiWvabKHahNaBQ7+nDKp1TKvGLpYZ5O0ZDpD5din3/TV2rfhWnh6nD1MAQq77gfhnNaRTB0adyS70ow1L3FLn+AZ5ms6O5GixfRqbU8ajzLlcr13S4FW4a/1WJyxSln5ZtGEcLFGbf+H9om+a+zRXMSArkI2HvtlsB8LqnIRwQwdLs0g7Y8y10QHalQvbWH79zAcfkRGzzLci1NL0LLUEWZRjBtlLJKSywkUqDVzl4qU4slgTl/BgL2LnugbZ8BVOE6YugKAx8WN2uNKzzJC2KoteRjuw0sHLZk16FCD53WZ929eze8Uk9+p4xy2n6T3mpod/5RJFLf6VnKJKErbG/xS4VyHgIBAvrCxHTTg9n0GjFf+QGq2Ww5OUsAQzeLpdhJvUE0XmQJYRQTaViQBJN4mvFf5jU3LPqQx9Phx6Vqzq6yWEqc4Xyys8yNRgLqK0ynNk41p/df4V6F5B+1SzW+2UpNpY2eWfO9n1kZOAmBIQF710Xv2uGNHG9EAEO3Edgy2dqd0TLyUIqRgF1xJR0MRsON6ktMpmif5RW44zyw0RqIaePTngVRP3KagPHHxBbDbQYCchanTW72jJ4+Q34kWUsAQ7eW4K73y+zPPj7Tk3pf7CophY8J2IOR0aW646xX/GY0fPrsZDujATttSB4ds9OME6XMVqozo9GEy+lHSiw7sk7LtPjT07s4AwELgWkrXbrLbnaXcuB8lACGLoqo8gT2+U5817E2VT5+/Ngo0vPnz4t9kgfP0qgUdzLNIwnMXOyz05tv3xkn+hbCcIHOq1ev9KmMXjwdJHiWis9Pvww0zJNjCCQT0PdFjF+EUjvUfOLkgrjRQgBDZ6FUeRrjA6VajMa4Kq/XScQbvsHDVdb7PZwg29UV8U5uXSRgjJSUjE4vyvr7FiHD9jSSKiH6yJZDAdpcWknAMmu5a896DFeWxe1hAhi6MJ9Wrlr2wuueKaY5VahT+4w1dbbLyM88y/ycjR0IJctfdmqOQ5mHjc8+/ybgm6YKxX0QGBOwD9upQU4nDY+z4/cKAkOjMXz8R8cYuhWMC91qDx/wTBVSibOY2vrbjIaPzODanxp9swSc1Q72HQQf1XPYZ9XWSO/evesSJAyF60bm4ozw8jMXAWOQTMXJoWFKRi7s03wwdGJyGEMXXQzQNQA5oDxT02ehhjOjbV4CItlNaCCT6CU8yygiR4I7d+68ffs2eoOmqvSuWzRxmQSSXKHKvqzeOU7zLO094L5EDiAQJaAZwJbnq8vHGFGLFkqCKQEMXcfkGIZOE5enKp49wyTLWSw1nNQjaWyNihwViGrhWWZrFVKt0Q8bLcfOJsG6jIZv4v797Rp87MtnY+oeBQcZCfQdnmieegXSCKOU0hJg6Hpux2hjdiN/mBhtr8EjHdjDlva9NZL54Fkmo/vmRo0N2d1KLcf+5uY6fgw9S0nUdWTtawb7StCv7VFwkJeAds0wZjhqzMa7SBYlgKHrER3G0NmN/GGq3CvxSAeXl5fG6ihsufVGh3iWRl2EkkmjfZAvlO6779SrkGkOp9nrqvzd4YC4HOW0IXv7VOK9akq5LRJwjeDYjWyLKPaSGUM3JH8YQ0fMcqjWpo/tPWr7+E8aEDzLNG7/vEvfyTUqSR0+Jf7nnfUdDQc7ZG6MUdhRPYaZjC7xEwLJBAhYJqPLciOGboTxMIbOGLNU3IHlO6M2UNtP+4C4Xu6jjavz1gXPchVPhZTtUxaMDugqgdbdPBzsUMvTX0J+h+nKJ9SdWzYioPC5cfmqBLCb142kPV62GLqpTo9h6OzuxWE86akqD3NGA4/2ZmnvqyfwwbNMgPbHLZqJaPnKTpdaYer6p3sPbYemYhj7skOCbEsxpMFxLgL2Xpl6R3XOY86Fonw+GLop88MYOruRH8YdpkA4UwkB14D4dh97xLNMbA9Sib1zoDLKbCKVWJl/3LbedqzP4R+y8D8E/iCgZ804j1k32McQ4GshgKGbpXQYQ8cky1n9tntSCzmG6yXCFbH32MP5TK/iWU6ZmM6oZ6Coninp78NzTcxQWR/scXnbRnokOzkBe69MJrXaFXKNKhFDN6u4wxg6Ypaz+m36pH0odTvP8kLfEGoa4i7Ca5nqw4cPjUXrbacpYk14lqrRxcWFsV6zyfQB0/Xu6WzOnDwtAT07xl6cZlhWvkiuLSVi6Jb0dRhDZ3+4cBWWGkNt5zV9ZTixLSze1dWVdqgNp0m4SszSDU1Tnu1upXJXp78Vt1LSGvfxn6Wme3ErZ8lwMpmAnBujW6ki7HOMkuU5z40YuiVdH8bQaaqD8eE6zOj/kk6PdF4rOuzv8Y3W8eBZuluUPdTcZd3W284+RWMK7jAjRNOqcWYvAvbxGr386NhkVBOGbgnmYQwdkyyXVNz6efv+GNoBxr4/gB0LnqWd1d9TKoJin5ii9LJB53nb3bt3z0eT1BAIEtCwjv1xa6sLF6z3/hcxdAEdHMbQ2R8uYpaB9lDhJVe3cIuwJZ6lo1Vo7MC78tTedXDIUWvSLaZr1FpX5CpBwL52R9K4jGkJ6ZstA0MXVt1hDB0xy7Ci272qCXj2/o99XMgOBM/SzurvG5oYZ6V0mWquQ3M2yFXBIbvDjBANK8XxjgTk39g3G1Lza2g2845ULUVj6AKUjmTo7DHL+jdjDqjsnJdcYzgao8hLCc/SylPvOa9r71KtVY5a09l7SLXWALnqIuB63E71rG2qJwxdGO+RDJ3xu1b25SBhdFwtSUBRLfuqiewD4niWVl17x8GVb4tvu8+fP1uJfJuOschvefBrLQGXZ8k2lmtx/+N+DN0/SMz/fxhDp0nM8zWcnGWS5QRJGyfsHoj6GHnX8eBZmpqIoLvec8q00eG5tNFwdWoZizS1JBLZCOi1ZwyoKL8jhZFseLZKhaELkz2SoWOSZVjXB7hq9yxVWa+HE+aDZxnm88fVhH58i2+75F6LqwWbiJPo3ARcZo7ml6uxYOjCJI/U0uyTLIlZhltFtVe1L419JoPL5EarjGcZRfSd/C37SoI+uxYHTexRor6a3UGLbvSoCvysisDr16+N8mguUXPr5IxVK5wMQxcFfiRDR8wyqu4DJLC3WA1Xvnv3LleV8SzjJBP68Y0Ohdt7sUNq7FA9pMHxegJv3ryxz8o4UhhpPbo1OWDowvQOZuiM1l49N2Y6hRtGzVdd5jFj2BLPMt4qEgKW9o5CvPiCKey92KFQrrY7vJFjCMwSsAcsdXuLgwOztd79JIYurIIjGTr78h37F6jD9Li6CwHXgHiCBViqFJ7lEpk/zqft89To287Yix0ha7Syo1rwsxICrm0sNYuInfayKA5DF8V4JENnDyIwyTLaMCpP4OoRpdmBKQE8yymTb84kxIf1KDY6fJAwz7LRcf9vdMyPmgi4ApaNDg7UxPsPWTB0YaUczNDZgwjELMMNo/6rLiOZYAdmCeBZzmL546SmtNufwD4j2aD+uKED+/jIsFKu/tDwRo4hMEvAZdqOFEaapVHmJIYuyvlgho6YZVTjh0ngGhCXwyNrsL7ueJYhhq6XXJ9Ro2+79+/f91WwH7BDtZ0VKaMEXC6O1hYwFB5FakmAoYtSOpihs0dM5JdE4ZCgcgKuflGW2ZZ4lqEmkWZwG33b2XuxPTJXe+3v4gACSwRcRq3RLtxS3Xc8j6ELwz+YobMHpZhkGW4YrVwtPyCOZ7nYNvT42bc+6XNxqbC/q4aDhJjlwQxuDVo4uQwuF6fdZ60qLWPoouo4mKGzByyZZBltG00kUODZ3knQcou0qXFDFHiWQxrfHLvCJ/2djU6yTHi7qOfxDtMAACAASURBVKU2Gp3tlcVBVQRcX3SU5GyQnkV9GLowxuMZOvvwlN0dCTPk6u4EXCM8rh7+bNXwLGex/P1kQgxPdzXqWSZUNmFf5UXWXICA88O1BCxzNZmEZ19FY+hy8S+fDzHL8sx3L9FlMF0bdMxW7eLr16+zFzh5cXHhhaAlBdqNz3tXDekV/nG9YNqtaQ20kWGWgPbqss8/ke072KKKWSYFTmLoApAPaejsDxruQaBtNHdJY+L2jQWvrq7WDAoRs5xvHmkf0Gy0Hy8ELrdS6Q828Wi+EXC2IAE9cXa3UnLhVmZRDoYujPF4hk6xD+ODps8QhOFwtS0CLv8kbZJMDwTPskfxzYF9vGB4m0tzwxv3PdZnmr0CMBTuJUb6MAGXIWv0QQsT2OUqhi6M/XiGjkmWYY0f+GrJAXE8y/mGZH/8hvc3upLOG7BUA230I0NDZXFcFQHXzB6XiayqmrUJg6ELaOSQhs7el2j0dRZQ6MkvuUa3Fdhes0Icz3K+sdkfv+H9ja6Vdr3UVd/j9eOHSuS4PAGZMOMIXSeba51j+eo0VCKGLqCsQxo6e1+CheGBttHoJVef3OsYDJngWQ5p/PPYPtG1v6fRETrv/DZVs1EHutcUB7URcJkwvfAImefSIIZuieRRDZ29L0HMcqlttHve5aW4ZiiNmOBZjoD8/WdaELjRHp5356qnT5/OIOMUBFYQcJkwl3FcIdTxb8XQBXR8VENn7EtoUTz9t0DzaPSSa7RHTcX+uaYREDzLEZC//zQ+e6M7G33heV/qBCxHeufnSgIyXq4nrtEHbSWlLW53Ye8FaJQ/hk4atPclCFj2Df5IB+otuEJgrqdmCArPckjjj+PPnz/PnI2davFR9K4KP2o/PqZbrm9IwLuAzDUPfUO5288aQ7ekw6MaOiZZLmn8POddPUPXPKUhQzzLIY0/jhO68o2OHbiGwtUiCVjONBdOrSPg6ha7zOI6uY5/N4ZuVscHNnRMspzV+KlOugbE1WDSBsTxLGcalWuZand/iwFLtRhXuOio/fiZFsCpggRcjdC1trFgJZosCkM3q7YDGzpilrMaP9VJhYcUCLNX2dXz77PFs+xR/PMgYZDINXfhnyXtevT8+XN7+Qfux9shkDI7Ae98DGKWGVWAoZvCPLahs8cs9SXAKRzOHIOAy4qmDYjjWc40lZN05V1D4S9evJghxSkIrCPgMlvqavPCW8f7m7sxdN/g+P3HgQ2dfVizxUDJVJWcWSLg8izVG9EXQZeyWjqPZ7lExne+uUfx5cuX9hrq47m80e24SGkn4BoKd80QsstASjsBDJ2dVW0p7QHLFid31Ua7ZnlcnqUq4ur/dxXHs5xpAK5ZCN39zTle9qFw0XC5oTNAOQWBOQIJu/TPZcO5RAIYuiG4wxs6JlkO1X3mY7krrmff1f/vwOJZzjSw69evz5xdPuVS0nI25a5ocpt9Wahr0LxcHSipfQJeg+XtardPaNsaYOiGfA9v6IhZDtV98mOXLfUaarHFs5xpYF5PsbmxA/v3cDX4df/+/RlGnILAagKuVYdqinwUZDXybzLA0PU4zmDo7DFLdpfrG8ZRD1wzizQh277HfkcMz3Km5Xz//fczZ5dPedMv51TiiitgmTDBokQdKKN9Anx6Z3cdeg2XN/2+FcTQDflrEYZxwVZbWh7WkWM7AVfMUtl6w5Z4ljO68A4StfUo2ndrY+HOTOPgVCYCXlPlNYWZxDxyNhi6TrtnMHT2gGVzi7SO/IhuVjeN/7j8Fq+5xrOcUZ330fIOKs0UWeqU+vHG2TaqlN0HLSU+5RyHgNdUNTfnpH5VYeiko5MYOqPZFxAetPqf3CwSuvrqXnONZzmjI+/KKZfvP1NewVP2GZYaB2daW0HNnK4ol6nSI0ZrzN5EMHRCehJDR8wy++PTeoYuz1KV1VYe9irjWc6zcvXbvINK80Vuf/bZs2fGJeEaHrpz5872ElHCSQloPrhx1lcHyGsET4rVX20M3UkMHTFL/8Nx8Du8RtUVC8CznG89LugJH0mbL3XLs5rBbQxYKj7EBpZbqoK83fPBXc8jfO0EXGAxdHawtaU0xhQ0N4DBgdp0t5E8m061xLOc15rL4LqiL/PlbX9WYUhjIVdXV8aUJINAGgFX91dFuJ7HNJHOeZcLLIau0UZi3zLGFcNulAZi9wRcj7/C3vbPPOJZ9pC/OXBt6FV/V14zJIx7B+qzuc19T+gbzfGjBQL2WV+qDZMst1Mphm47tvXkbH/cvIu66qkjkiQQcHmWyt8eEcCzXFTHvXv3Fq99e8E40PDtTeV+qZ9h3BZVVb68vCwnGSWdkoB3kiVvu02bCYZuU7w1ZM4kyxq0UKEMXtOKZ5lBifbhY/tzm0EsfxaqiGUYSzNsDv99Mz887shPwG6eurK9Hev8Eh86RwzdodX798oRszy8itMq6N0dwv7llIuvX7+myXSGuzTF1eiT2ecfFOamDSyNAUtZH9fQWOGKUNxhCGg1rsu5/PjxIzM0NtU+hm5TvLtnfnFxYZQBf8AI6jDJNrLGjIaHWoixNy/vU5+qC2W00zX7OLj6IriVO2npdMW63EqF0nErt24iGLqtCe+Yv/3d5B0b3bFSFJ2LgHdEyGi98SxDCjJu06MsjLhDhW1wzdhoHj16dP/+/Q3KJ0sIjAnYl6l2d7JYdUxwg98Yug2g1pKlfbIWz1otOisoh7c7YWxOeJYhHWqQyNibN668DhWW+5qcRUsj0Px97aCeu3Dyg8A8AW8fzNg7mi+MszYCGDobpyZT2SdZ8qw1qeB1Qnu7E0YDjmcZUYvieZEUv18WbvuggyXDlWkeP35scXZlSjQRc2VZ3A4BOwGjYeoz9Hap+xs5cBHA0LlwNZTYEl/oqsOz1pBac4mqXqXr89TaCceyqgTPMqIgzfEy2tx6FlbrCzrPnz+PVOz33addXwKNZkgCCEQJeD1Lb5c6KgAJZglg6GaxHOCkPWbJhOYDqDuhCt5YtaVF4VnGFaHBYi0jiKarxLOUs/jw4cOotOqe4lZGKZEgLwHvJEu+NZeXfzg3DF2YT4tXNZJm2d5EVSNg2aJ+s8jsVb0lOoBnaVKNxWvUA7z757Y1tH337t1oldRH8b7jo3mSAAJRAhaTNMzE25ke3stxAgEMXQK0mm+xD4UzOFCzHjeVzWtmLWYcz9KkMq2GsXypQkssLVMQTEX6EynkYNm6Us2IaKWfLndkIGAZRhkWw9tuSKPAMYauAOSSRdifOK97UbIWlLUpAe8sCEt3Bc/SqjKFA6MTXRW2NK4lt5ZqTqclO5atQ+Qf41aaoZIwMwGLSRoW6R2mGd7LcRoBDF0atzrvsj9xeJZ1arCMVF5LGx3zxLN0KM7yaSOtyC4/Jq5Ig2XJjpYisRLcoW+SZiWgcL7WFbqyJGbpwpUrMYYuF8nd8zHGLJnQvLum9hXAa2mj7QrP0qFQfaXm6uoqeoMW0BRz4NR1UCjbssGQ3hbsWxnVHQm2IxA1RqOiNUSgHTFGJ/lZgACGrgDkAkWoL2dcvkPAsoA6ai7CG7OMTrXEs/SpWx/ZfPHiRfQezXcs4FxqBFxdjWgcSG9ovdQV14yKTQIIbEfAPjDXyeA1dttJfsKcMXQHULq9L4dneQB1r6mCN2aJZ7mG9vy9l5eXT58+nb82OCvnUp7f4ETOQ82VVKjSMgKuiZXaeIJvguekT15JBOzvuS57r7FLEoqbFglg6BbRNHLB3pfjWWtEpVuJ6fUQFAuPLFb+yl8SAUvkUq1AcZePHz8mlTB/k4bj7bEcCTmfC2chUJyAZVPYoeFUUy8uIwWOCWDoxkTa+W3Zz6R74tqpE5JuRSC6QHlonHWs+XUBUb4LXONSmIBlzmWnDD3h6/1LKdKue5X4+fPnsPxchUAxAmqNI8MU/UkDLqadcEEYujCfaq8a3xcaCq+2CghWjIC9H9KZbi0IDsjGPMvoC24xgaYiyV+0RBC1wubmzZsKOGvZeCSG/G1pSqyBbw1LaSmDhtejUyp1tyJDehNolierH75lya89CXiHwlmsuqe2vi0bQ/ctj2Z+Wd4XqozlFdZMnRE0lYB3RkR4rsWFvM5USbjvDwKaT2mZ8tjzUldSD7MUqQO9Qa9fv94NFGruguI0+lcWQW9iac5oGrqclYm2tNxucmcvPwcQ8BLQvgSW/Vb7bBVHYePVnkYlBxi6ShRhEUPbhhh9BUUi1Hmw5EmaAxOQvbV8wK8nIH8jFCYLxDO5ZCeg4OW+y+vCoWl7RUgJgS0IeJ8OfXFgCzHIcyUBDN1KgMVuN06QlaNQTCQKqplA3glLjIb3LviqA63Ulsvvmgq5qrx/3KyoZ7dMh70q/4GE/2sk4B0NZ4SuRi1+9x2Grk69TKUKD1b26b1dvv5GDg5GQNPnurFTe70CVh3P0o4xnlJ7RmqLHw0uFHhcNd9WBak4zcKMS0YKCOxHQIMmxh2bexmNA3l9eg5KEsDQlaSdVlbgrT/MsMCralgcxzUT8FrdQO+FeZZbKVo+nxbuKIoZoO8tW10KGQIt5WHbcy860u9IQOvJ1GhdAmjYyJWexHsRwNDtRT5c7sXFRThBd1UOqHcvQ0u2pGmRgHcitcJbS1+EwbPcvAEoYKMN6/WnZzjBy+yW+8ih1J+GojYXlwIgkJuA12BF5obnFo/8shDA0GXBmCUTufvajSSaFQ9aFNGpEmjvGn2b2l5lOSdqabPp/zx7lpMZCWj6gkKMfZRRmtCKb/31K8H7mbP9InEprPvDlcyoCLLai4C3Q+UdlNmrXpQ7JIChG9LY91iBDIsAilZYkpHmJAS8hlduzBIZPMslMludl7OIv7gVXPKtkoBxylcvO8t3ehTtHmDodtSdsS+HZ7mjjiosWvEsr1Ta3Gp2NgUreLwkSQ8BCPgIsHzHx4vUEFhHwNiX885+XicUd9dOIOHrKkstDc+ydmUjHwSaJqBOrVf+hK6ztwjSQ+DABCwxS40MJHgSB4ZG1UTAO1601NLwLGlOEIDAhgQCc3GWSp0dXllKzHkIQGBIYGlRxTCNjglYjoDwUwS8vXpiljQbCEBgBwJLpmdJFO9uvUv5cB4C5ySwFEYa0dCWMaMz/ISAdxHPUmMjZklbggAENiSwZHqWivR2mpfy4TwEzknA0pfTU8ZC0nM2j3CtE8zvbIwczzLMmasQgMAqAt7R8ATTtko+bobAsQhYthwiYHksnWerjXeepQqejR3gWWZTCRlBAAJTAl7P0jscMy2RMxA4M4HZN/0ICJMsR0D42RFIiGTPWng8S1oUBCCwFYHZgZJwYcQsw3y4CoEAAcsTp0eMRXIBhie/5J3pjmd58gZD9SFQmoAlfDKSCc9yBISfELATsAyF//TTT/YMSXk2At5Ro9l5vcQsz9ZsqC8EyhGYNTrh4ommhPlwFQIBAniWAThcshDw9u2JWVqokgYCEMhGYNboBHL3DsQEsuISBFohoK8JPH78WH0qbV1+cXGhf+/cufPy5csE+aOjBGyQnkD1VLd4PcvZT6wRszxVm6GyEChKIPqeG0njNWqj2/kJgbYIaFqknEiNPz5//lwPS/eS1r8KPT58+FAu5rt37+w1+vLlS7Qvx1C4nec5UyYY4emH1vAsz9l4qDUEShCIvudGQiQYtVEO/IRAKwQUlbx582Zg/Fou5t27d+3OZSCrjonGBC4vL1vhg5y7EEgwwlM7j2e5i+4oFALHJ2BZpjqi4J08PrqdnxBohcCzZ88UlbRIqx2CFIy0pIx6lgQsLRhPngbP8uQNgOpDoGoC045sVNwEoxbNkwQQqI3Amzdvnjx5YpRKkctXr15ZEkc9S3uhluJIc0gCmoPhrdd0pSYxSy9D0kMAAiYC3kmWypQVPCayJGqZgAKQ3o3KX79+Ha2xhgjCfTkFLBOchmi5JDgeAW8Pf9rw8CyP1yqoEQSqIDA1N1GxvBYtmiEJIFAbgYTAoaWT9vbt23BNHz16FE7AVQh0BLx2eNo+8SxpSxCAwCYEEjzLhG+LbSI6mUJgGwIKWBqHtr3lh+Oa+lA4D5cX6WnTez1LgRpNBcazPG3joeIQ2JaA17NkKHxbfZB7BQTC/t+SgNFHQ0Ph07jRMLenT58Of3IMgQCBBM9yZO3xLAN4uQQBCKQTGNmaaEYJ5iyaJwkgUBWB6CKbWWmjj0Z4KJyA5SxVTi4RiLa36Y2jRTx4llNEnIEABNYSGA2OWLJLMGeWbEkDgXoIhCOLS3JGd+MKh0IJWC6B5fwsgQRTPIoj4FnOguUkBCCwisDnz5+99yeYM28RpIfAvgQSngsJrKBjQGx9ASXgsMqtZIZlgB6XpgQSTDGe5RQjZyAAgcwERobGkvv169ctyUgDgXYJdN9vdMmv17y+ABm4JRCS1L36InngXi5BYEogYXeqUcMmZjmlyhkIQGAtgQTPMqGjvFZK7odAWQLRtThTcV68eDE92Z/RtJPAJMvwvX0mHEBgRMBrjUcGH89yxJOfEIBABgIjQ2PJ0WvLLHmSBgJVEfA2cm1vnhyw1AaW4XurIoMwVRHwdoFGBh/PsiptIgwEDkJgZGgstfK+dC15kgYCVRFwNXJNr3z58mVAfgUsnz9/Ppvghx9+0KfJZy9xEgJRAq6G2uU2XLWJZxklTAIIQMBNIMGzTJjc4xaLGyCwKwH7dx01kK3Pi4eFVURzKUF4tfjSXZyHQEcgYdb7cHUaniUNCQIQyE/A61l6B1/yS0yOENiewP3798OFKNYon1Iv6cvLy3DKd+/eLc2wvLq6Yj14mB5XwwQSYpZDm//ncO5chQAEIJBAYLRUMJpDQhc5micJIFAhAQUapx94VIhRPqXdHdTI41L4U44p0ysr1HtbIiV09YeeJTHLttSNtBBogIC+NeeVMqGL7C2C9BCogYA2CZq+tp88eWKXTW6l9k6f7bxp1U402GkviJSnJZBgkPEsT9taqDgEShAYmhhjedN3rfFGkkGgLQKaTzydBKlH5ubNm5Y1N9oXXW7l7CMmt9KSQ1u4kHYXAgmDSMM2ScxyF61RKASOTGBoYoz1TOgiG3MmGQRqI6DR6tmdJhW5vLi4UNBR7uNUZg0FaNvzJbdSGeJWTqFxJo1AQld/GERnnmUadu6CAAQWCQxNzGKiby8kdJG/zYBfEGiJgNxHtfnZuZKahdlNxNTMS/W4lEwLevT9xkCHTUt2mFvZkvqrl9U+5bevyrB94ln2WDiAAATyEBiaGGOOxCyNoEh2GAJaJ/7zzz/LuVx6XuRN6i9c3x9//FFj6+zYFabE1QIEhs2Y0fACwCkCAuciMNzYzFjzhMEXY84kg0C1BG7duqUx7sCHvwOS65GRT6m9h3ArA5S4lEwgobffb5aOZ5mMnRshAIF5Agmj4QlWbL5szkKgNQKaPfn161dNlNTwt0X2bs9LvcWju2NaciMNBGYJJPT2+5gCo+GzSDkJAQikExgOixhzYZ6lERTJjkpAMy/1J3/x/e9/GihXD02v6q6fpte81u7Ip9R2mAlz4I4KjXptR0C9/ehkjFHpsvxd48SzHJHhJwQgsJZA33O1Z8SInp0VKQ9MQA+CIpEEIw+s4laqltDb70erGA1vRcvICYFmCPT2pRmJERQCEIAABAYE1oyG41kOQHIIAQisJtBP4rbnlGDC7JmTEgIQgAAEvASIWXqJkR4CENiKQMJQOMt3tlIG+UIAAhBIIpDQ4e9n2BOzTELOTRCAwAKBhKHwhM7xQuGchgAEIACBDAQSzHIfVsCzzKAAsoAABHoCfbe1PxM9SOgcR/MkAQQgAAEIJBNIMMt9WAHPMhk7N0IAAjME+m7rzLWFUwmd44WcOA0BCEAAAhkIJJjl3vjjWWZQAFlAAAI9gb7b2p+JHiR0jqN5kgACEIAABJIJJJjlfsAKzzIZOzdCAAIzBHrjMnNt4VRC53ghJ05DAAIQgEAGAglmuQ8r4FlmUABZQAACPYF+QKQ/Ez1I6BxH8yQBBCAAAQgkE1jz9Qo8y2Ts3AgBCMwQ6LutM9cWTiV0jhdy4jQEIAABCOxGoNvPGM9yNwVQMAQOSSBhNJyY5SFbApWCAASaJpBgmbsxKzzLpvWO8BA4AgFilkfQInWAAASORSDBMneRBTzLYzUEagOBvQkwz3JvDVA+BCAAgQwEEmKW3WwoPMsM9MkCAhDoCTDPskfBAQQgAIF2CSTELBkNb1fdSA4BCEAAAhCAAAQ2JEDMckO4ZA0BCBgJdAsDjYn7ZGu2t+gz4QACEIAABDISSIhZdqUzGp5RC2QFAQhAAAIQgAAETkqA0fCTKp5qQ2A7Aizf2Y4tOUMAAhAoSYDR8JK0KQsCEJgnkLB8Zz4jzkIAAhCAwK4EGA3fFT+FQwACvxNIiFkmGy+QQwACEIBAVQQYDa9KHQgDgZMSSBhwOSkpqg0BCECgIIEE48x+lgX1Q1EQOAeBhNFwYpbnaBrUEgIQOD4BYpbH1zE1hEBhAgmj4YUlpDgIQAACELAQSO72s+uQBS9pIAABE4GEmKUpXxJBAAIQgEBZAoyGl+VNaRCAwByBhJhlgvGaK5lzEIAABCCwMwFGw3dWAMVDAAIQgAAEIACBOgkwGl6nXpAKAuciwGj4ufRNbSEAAQgMCLA2fACDQwhAIAeBhNHwHMWSBwQgAAEIZCaQPFWJFTyZNUF2EICAi0DygIurFBJDAAIQgEAZAniWZThTCgQgAAEIQAACEGiGQFq3/8uXL3iWzegYQSEAAQhAAAIQgEDlBPAsK1cQ4kGgJQIJK3iSp/K0xAVZIQABCJyGAJ7laVRNRSEAAQhAAAIQgMDGBPAsNwZM9hCAAAQgAAEIQOAcBLRDCJ7lOVRNLSEAAQhAAAIQgICZwLVr18xpv0mIZ/kNDn5AAAJrCCTsZ5m2/HCNkNwLAQhAAALbEcCz3I4tOUMAAhCAAAQgAIFzEcCzPJe+qS0EIAABCEAAAhDYiIB2CMGz3Igt2UIAAiYC7DpkwkQiCEAAAo0Q+HNGOS8uLjLmRlYQ2J3A169fd5ehLQES9rNsq4ItSotlblFryGwngKG2syqTkphlGc6UAgEIQAACEIAABI5PAM/y+DqmhhCAAAQgAAEIQKAAAfazLACZIiAAgRABdh0K0eEaBCAAgdYIELNsTWPIC4GKCSTsZ1lxbRANAhCAAATcBPAs3ci4AQIQWCJAAHKJDOchAAEInIQAnuVJFE01IQABCEAAAhCAwLYEFF/As9wWMblDAAJhAgygh/lwFQIQgEBbBPAs29IX0kIAAhCAAAQgAIF6CeTcKZ3dSuvVM5JBoAgBPqhTBLOvECyzjxepIQCBdQSIWa7jx90QgAAEIAABCEAAAr8TUHwBz5K2AAEIQAACEIAABCDwDYEvX75889v8A8/SjIqEEIDABgT41PgGUMkSAhCAwG4E8Cx3Q0/BEDgeAfazPJ5OqREEIAABFwE8SxcuEkMAAhCAAAQgAIHjE0jbEo79LI/fMqghBCAAAQhAAAIQKEaAmGUx1BQEAQhAAAIQgAAEDk4Az/LgCqZ6EIAABCAAAQhAoBgBPMtiqCkIAscnkLBTetpUnuOjpIYQgAAEdiWQtnHHtWvX8Cx31RuFQwACEIAABCAAgQMRwLM8kDKpCgT2JpCw61Bat3jvilI+BCAAAQjME8CznOfCWQhAAAIQgAAEIHBaAslTlfAsT9tmqDgE8hNgnmV+puQIAQhAoCkCeJZNqQthIVA3gYTR8LorhHQQgAAEIGAl0AUX8CytvEgHAQhsQYB5lltQJU8IQAAC5Ql0wQU8y/LkKREChyWQMBp+WBZUDAIQgEDLBBK6/cQsW1Y4skOgSgIJo+HJk8SrBIBQEIAABM5LgJjleXVPzSGwEYGEmGVCt3gj4ckWAhCAAAR6AsndfkbDe4YcQAACEIAABCAAAQj8nUBCt5/RcJoOBCCQmQCj4ZmBkh0EIACBdggwGt6OrpAUAo0QSBgNb6RmiAkBCEDgXAQSRsOJWZ6riVBbCNRJIGHApc6KIBUEIACBIxFINs7MszxSM6AuENiZQMJo+M4SUzwEIAABCMwRSIhZMho+B5JzEIDACgLXrl1bcTe3QgACEIBALQQSYpaMhteiPOSAwMkJfPny5eQEqD4EIACBAxAgZnkAJVIFCFRHIGERT8KYS3XVRiAIQAACxyKQYJmJWR6rCVAbCNRBIGGqZcKYSx11RQoIQAAChyWQbJlZwXPYNkHFILALAWKWu2CnUAhAAAJ5CSTELBkNz6sCcoMABP5OgJgl7QACEIDAAQgkxCy///57VZyY5QG0TxUgUBGBzrK4BEroGbvyJzEEIAABCBQg0G0PgmdZADVFQOBEBBJGwxN6xicCSlUhAAEIFCewZssOPMvi6qJACByaQMJoODHLQ7cIKgcBCLRHIMEs9wNWeJbt6RuJIVAzAWKWNWsH2SAAAQhYCCQMJfXGH8/SQpg0EICAlQAxSysp0kEAAhColUBCzLI3/niWtWoVuSDQJoF+QMQufkLn2J45KSEAAQhAwEsgwSz3xh/P0kub9BCAQIhAPyASSvTttYTO8bcZ8AsCEIAABHISSDDLvfHHs8ypCfKCAAT6ARE7ioTOsT1zUkIAAhCAgJdAglnujT+epZc26SEAgRCBbj+zUIrJtYTO8SQPTkAAAhCAQDYCCWaZ0fBs9MkIAhBYSSChc7yyRG6HAAQgAIEAgV9//TVwdfYSo+GzWDgJAQhkIND3XO15rdmV114KKSEAAQhAwEIgocPfj4b/2VLACdPoPadQsMh2/8oTF7LOH79x48YJgVBlCNgJ9D1X+y160BKG0e35k/JIBLDPR9ImdamTwJrRcDzLv+v0w4cPP//88y+//KLwrw6irrpenLdv31Zg5ocffvjxxx/xNet8MJBqLwJ6NPQ0uUrXo8dz5CJ2nsTY5/PomprWQyBhNLyPDpzXs1Sv9/37969fi7mfWAAAIABJREFUv9a/UVdypGyl1139STma8i8fPHigf3uy/VUOIHA2Agmj4d5n8GxIz1Zf7PPZNE59ayOwxiaf0bN89+7d8+fPh67hSo1KAW9//1M+9+7d++mnn+7cubMyT26HQLsE+tk29iok9I/tmZOyIQLY54aUhahHJaCunbdqw4DCuXYdevnypUbc7t69m9GtHNGXh6n8Fbl89uzZ6BI/IXASAkMTY6xywpweY84ka4UA9rkVTSHn4QkkGOTh9PqzeJayWfL2Hj586AqNiFT/52pJimI+efJEJapc140khsABCCR4lq4H8wCIqMKQAPZ5SINjCOxOIMEgD83+8UfDNftbw9PR9QSC0i3H0YH+ZhcTKD4s3PpTyLNb8RNWv/xL+bIaeX/69On9+/fDibkKgcMQ0BPkrcuaOT3eskhfDwHscz26QBII9AQSDPI3Zv/rof8ePXrUk5o90LRILeJJY6Bw8YsXL7RqZzbn0UkVpPRpBXEXBJojMGr/0Z+ySs3VEYFXEsA+rwTI7RDYiIDCYVGjPUogd6gX5rv+6GAHHz9+VAxyVPP+py4lO5RTUCpLYdE+86UDDaxfXV1Nb+cMBI5HQK196UGYPa/0x4NAjZYIYJ+XyHAeAjUQiPb6pmZ86N4c07NUDafV7s4oxKiB7C00p5CkApNL5fbnpbAtSidPCFRFINCv65+F0UFV8iPMdgSwz9uxJWcIZCFgcWZGBlzdxb7oA67g0WRwrc4e1Vk/9aqTT6ktLW7dujW9uv6M1uu8efNGRjMcrdG0S+ZcrqdNDpUT+GbOjU3WhH0ubBmTqiIC2OeKlIEoEFggkDDPcrg65Wiepfb60aKZKStNGtBU8Y18ymFx2slSS3zCky+1M5Ek4T065MbxwQgkeJYJ+1wcDNrhq4N9PryKqeAxCMiNcVVkFFA7lGcps6W9fkY49IZTqPLx48ej89v9VPBSkdHwNAWtVdf3IXEut9MCOe9LgM3S9+VfYenY5wqVgkgQmCXg9SxHoYTjeJYaZJm6lZor8OnTpwKhyqluZEbDq6ukOZzLKTfOHIPAyNBYKuW1ZZY8SVMJAexzJYpADAhECSTEvEYG/yCepWKE00FwRQ018TEKcbsECpRGnUuNmydocTuZyRkCWQiMDI0lTzxLC6UW02CfW9QaMp+WQMLEpJHBP4JnqajkdMmOXDpFDXdvGXIuw2usNCz+4MGD3eVEAAjkJTAyNJbM8SwtlJpLg31uTmUIfHICCaZ4ZPCP4FlO3UpFK0tOrAy3QsVNwzuw6Is+9UgbrgtXIWAkoNnGxpR9sgRz1t/LQbUEsM/VqgbBIDBLIMEUjybWN+9ZXl5ejiho0/IaopVDhWlX9uHP6bG2ItKA0fQ8ZyDQLoFwh2par9GDPE3AmeYIYJ+bUxkCQyDBFB8qZilv7NWrV8N2oJeZpooPz9RwrH2e9OGjsCTq2WvYKJyGqxBoiMDI1kQlT9hBLZonCXYkgH3eET5FQyCZwNk9y9GqHe2opJHlZJqb3qi+ezSEw4TLTVVA5oUJeD1LiUfnqrCONi0O+7wpXjKHwEYEEjzL0fSnhkfDNTdxVH/FL0fV24h7Wraj8Oo0E63mqTDgOpWTMxCwENCmWpZkwzSELYc0mj7GPjetPoQ/M4GRZxVFMQ0iXOg7j9HbKkygnXpGM0a1fU/9UxX1hZ5wVFVhVym1Zv+4wsaASHUS0FevvM6lZiTz7dM6temSCvvswkViCFRF4OLiwiWPNsAZ7fDYasxyuk+kPrSjHdH1J+9N3WW91VxoyiSeij0qVzEbrUAaneQnBFokMO3IRmvh7StHMyTBLgSmhg77vIsiKBQCXgIJG2xPTX2TMctph3iWnWqrdTNyNGev7nVSvq9GvcOlf/z4cfhx93BirkKgWgKKvrsGuNWtYkJItdo0CoZ9NoIiGQQqJKCx3+lOYWE5p2NNTcYspx3i2Wor/iFAoyDtbMqSJy0hyelnKktKSFkQyEVg2pcN50zMMsyniavY5ybUhJAQmCWQYISndr69mKWxQzxEpk8VVTVz0TKJgbDlUIMcN0pAkybfvn1rF14WiuXhdlwVpsQ+V6gURIKAnYAmE2qDbXt6pZwu12kvZhnddXxKxNiHnt640Znw9x67QglbbgSfbEsSmPZlw6UndJfDGXK1MAHsc2HgFAeBvAS8RnjWyLfnWbpCIB3x8HLsvFqx5GbZt1LVJHhjgUmamgl414arLjT7mhUalQ37HEVEAgjUTCC6DmQk/BE8Sw21JLiJXh98BC77T22QZMkzuv+lJRPSQGBHArNGJyxPbU9rWFquDglgn4c0OIZAiwS8Fnj2EzCNxSwThlqkWtfq1AJNQZM+Z5UxKhrPcgSEn80RSPAsvT3m5pgcWGDs84GVS9XOQECdQ281Z418Y55lQsBSmLT9uBfW1ukto4RyiOvf+31rUOTfNAF1orxPn7fH3DSfgwmPfT6YQqnO2Qho31lvlWedmcY8y7S3zmzNvfjyprfELFWid4lWXiHJDQLrCXifvrRnfL2c5LCeQJruvC1kvZzRHLDPUUQkOCSBhEdYW3RPUTTmWaaNlFnWYk/RbHrGONUyLQawqeRkDgEXAeNLus8zodPc38vBvgSwz/vyp3QIrCTg9SyXhqQa8yzTqFnWYqflnHyX/RM7te30nlxlbjwnAW9EqrZZ0efUWslaY59L0qYsCAQIeD3LJfPemGc5O1c0gEmXHj16VNU26b20xroQtuyJcdAiAW/MUnX88OFDizVFZqNNG4LCPg9pcAyBfQl4hx2WHvmDe5aq9rNnz/ZV1VLpSyoZpU9bbjnKhJ8Q2IuAPTzfS+jtN/c3crAvAaNN64XEPvcoOIBADQS8tncpcNCYZ6kOrov+1dWVK33JxEYrrMFB9o4uqRfKyk5gyfosFcRUyyUylZ/HPleuIMSDQIBAgqex5MY05lneuXPHuPZFE0v1fkqIlwS45720NPV1WkrCZy2mmXAGAnsRWJqLsySPt9+8lA/nCxPAPhcGTnEQyEjAOxSuopdse2OepWqiLR6jIRB5n3o5zS6Gz6iGlVktOfvTbAnhTJlwpiEC0Qd2VBc8yxGQhn5inxtSFqJCYEjA62koOra0iKU9z1IgNMH/xYsXs56ZNhjSCLis21KFhxz3Pb5+/bpRgISehDFnkkGgAIGlfu1S0TT4JTJNnMc+N6EmhITAiIC3Sx8YQP7zKOtWfl7+/qdpAWLRbVMiR7PyIGUyW6++kwviRghsQWC2ExguSI92zVNZwsJzFftMG4BAcwS8XfpAyKBVz7LTmd497b5+7PMsVVmFAY7qNzf3+CGwl0D3jUfXRpWyce0+2l4+R03/u3m+0WjtsM+NKg6xkwl4Y1iBaU5NjoYng2v3Ru8EiHZriuSHJBDo3c7WlwY/i4WTdRKgudapF6SyE0jYRThg1fEs7eQzp7TPs1TB3s5EZlnJDgLrCAR6t7MZe8dlZjPhJASSCWCfk9FxY4sEvD6G5jgFVrPgWe7WBj5//mwv26t1e86khEABAoHe7WzpBIFmsXCyGAHsczHUFFQDAa/JDQcL8Cxr0GlcBjzLOCNSVEwgbIamgmtS5pcvX6bnOQOBCglgnytUCiK5CHiHicLBAjxLF/yciV0LGrBcOdGTV3ECWszhWhIhAb196OJ1osAjE8A+H1m71G1CwGtvA1sOKW88ywngUidcoy0uM1eqBpQDAQeBsCWaZuTtQ09z4AwEkglgn5PRcWNzBDRA5PUxwpvV4Fk20wYYHGxGVQg6RyA8ejK9w9uHnubAGQgUI4B9LoaagrIT8Brb6BbFeJbZdWTN0NtFcPWhrUKQDgKlCBCzLEWacjIQwD5ngEgWjRDwDhBFjTme5W6ax1PcDT0F70EgPHoylYi5xVMmnClGAPtcDDUF7U7g/fv3LhmiKzLxLF08cyb2vji9feicspIXBHIQiNqjUSEJm/eOcuAnBNIIYJ/TuHFXiwS8o+HRqU14lrs1A6/log+9m6ooOBOB6BjKqByvvRvdzk8IJBPAPiej48a2CGRfvqPq41nu1ga8lms3QSkYApkIRHu6o3K8s39Gt/MTAskEsM/J6LixLQLeDrxl6OnPbSHYQtpPnz7JiHR/3YhzFx3UsXbg0ze+9K9WQuml6J0oFpbWO7rtTR8unasQKE/AG7P0zv4pXyNK3JoA9nlrwuR/cgJeM2sJEJzRs9TkLaHUn1x1r7smb11vxwcPHqz0MmUuva3Zu9G0N3/SQ2BrAvrOrDpp6sUZC7KnNGZIsvoJYJ/r1xESHomAd2jIFCD4eo4/hSGfPn1qieIaW4xekC9evEiG540/SyrdklwcN0KgEgL37t0zPmJdsqurq0okR4ztCGCft2NLzhAIE/AGrfS0hjPU1YPHLDU19fXr12/fvlWE0vU+iyZWNOXhw4dPnjyRw3p5eRlNP0rQaDBGoVb1bwRT8utPLawL+nbTBuRty3dXqFx9GkWnRlXO+FNqffXqlVxtCTOSQZJIAEkiGVbGlTMKTFY9AelFz2P/M3ogFd+5cyeajAQtEsA+59Ua9jkvzzPkpjbjGrnVK970co/6no0m+Pjx408//ZTcMuSg6M94u1h7A4qPHj0yZt4nU4320kUH0w5EMouJfG5L58ZeKeWmOLFy7plED+THqGthL4KUWxPwRuulwa1FIv/yBLDPGZljnzPCPFtWej9GX6PDBHJdLIi+syRqK40eM9eImzwV+aByWfTOm/WEdFKXlEDJFAwbUh4euwbH9b4c3ms5npVta9Wo2bk8uWlFBE0aWS+n8Lpc26EkulHPwy4A11f8eDkMVRM9lu6OR+DMNcI+Z9Q+9jkjzHNm5Q1yGacnHcqzdNkseZ9GRqMGp1LkLc16OTo/Srz0c/b28Ft2KauNzgtOwI0Oizq9qvhlspwZJXF5/8kCc2OYgLdblaVnEhaJqwUIYJ8zQs5oFWWusc8ZVdNWVt7IkTFAcxzP0uh6i2Ou4VE9jVMXSg5rtGFJN9Mbo2ei2eZKIPGi7/5uSqUqK2da/1pap27xzhlQjWYh96xUrkSVDL0YUZdd6Y3PRi6e5DMiENZpr9z+INcDOxKDnyUJYJ9z0cY+5yJJPiLQm1nLgV64RmhH8CyNvTdBUUojF2Oy2YdcNjR8u3eqmVQutyycZ66reosHnDM5kUqw5JnpUtTFdKlAxc02dxEOOKkST7HJpXuVof3xyEWVfIYEFLuaVevSSXUbhrdz3BYB7HNGfWGfM8IkKz2bS1Z39nzUt+mRtu1ZyocIOBA9GrlleiD7Omc/mHbHw8XJ7+llMx4o0pZd7GmGeoXPyiOA9uGSsO1T/hbnUpqddVLtYqh2ykSqmXWUy/CcEuZMR2BWKbNtTyfpCTTabLDPeRWHfc7Lk9ymrsuSEe7OW97dHdWGPUtV0vJ+KhPwkDs1UkkgqLZkIEY5DH8WqIWcrWGJ3bEIh73k2YdTQamwaqJ5Tt1KnUmYb6dGskTb3v2arSMn1xCwdAiHrXFNWdy7CwHsc17s2Oe8PMlNBGYb1dDwjo7t0Fr1LC1TteTc2F1sO7KllKNIZGD8euo2jfQ3/emK1S1JuHReoQVJOy1UPpkuLd0VPh8d8Q+4iVM+CY611DFbqWE1AzKEa8fVlQSmPbGhXqbHJR/klVXjdhHAPmdsBtjnjDDJakhgamkDZ/ReHt4bPm7Ps9RjZnG0RSHZKwojC1wdxZaX3MGA8pYuyU8KlLvm0qzZyuKUj2iMqrbUTKchRm9wUTWa+qaj0ruf3pzXcObeIQHpaFYjSyfR1JBezcfSLPY5o4KwzxlhktWQQDT6M7LGLiPcmGcpFtFAlHBorG1IsOTxyKeRXRiVrjjZSGGWn4Gx9VH+rp+zZiuXU67Mw2Pi05Y6ivuKjDdaKbzhQoe0A3FlF0YSJxCwPMi9spb6IQnlcst2BLDPedlin/PyJLchAcvAQm+BdeAaOGrJszSOoHl9kSHr9ccjx3EqzNR5Gipv6Xjqoa4XVTmM/GCVnvcVLt9xqUbd+eF49AhdgjAut7ITYCOwWbRz7EyibWPUco5N4wC1wz5nVyL2GfucvVH1GVrGFoZGuL/RctCMZ2l0yJYGoC0scqUZjecOnScV4V27INUqCJdLtmE+U0nU1IYJ1h9H4+3D6PLUjI7QReWZ5jB8MGaPNwoGR0UlgXrAsxpZOunqMYO3MAHsc3bg2GeZAuxz9nbVZ2gf3JMivCGnNjxLY9h2OrraQyx5oG7W8O04kso1CNjlk93hE41pxGjo5GXENUQxe9y5j9M3k7eTMM1htrjRSfyVjLr2ZjXSRfjn6DnylkX67Qhgn7OzxT531gD7nL1pdRnqtRu2t6OrXvPbgGc5CgGOKtz/nI47b6QSS7ZDmYcRx5HT2QsfPvAqNSrhNFzk7ZFEi+gTREPuYiUso/5TgjyjHMJI+6v0iXtNlT9wxZgTmkT5Gp2wxKGt6x+r6QH22d42sM99+8E+25uNK6U3EONVRO2e5XREoG9zw4MtonouPY0Sj0xD3/EyTkUaVk3HumuU/8qfIydMP7ebzmLR4NT79LbjEfARwMDP7Sq+UkdnuN0Y6+rVh7JqaxWWp1vqwz67FId95pF3NZiExNN3bs98eqAG6S3iT9Nc6jlz586dt2/fRuVRMOPdu3fRZCUTSPKhdXj16lVX+vv37xPESBhAD5RyeXn522+/DRNIqmvXrg3PZDy2CD/CokZ/69YtlwyjHOz3bldxuwynTemybqKUrOXTEt604tjnDq/FxNkVgX0essI+D2lkPHbZ0gcPHriL9rqixdLb3zredR5lqjCaKNMV6hr+63WZUeBpbM87ndErjDcupVp7A5YSyd5aeqo60F3e6pA+L4FhB2yomtnjqkZU83JoLjf7E4d9tisX+zx88LHP9pbjSqk37JBz9LgfdLWXUulouHGQRUSyjxTb2YVTjmbIdt5SVIXTBBmnl2WZzhiu9fSqdz5HmjVJc9mrbTxTjEc9Y5yl1z0XCg4dlUNb9cI+94Ya+2xputhnC6ViaUZhr74xLx0kCFbjaLiGAyyD4KIgQPfv31/Cse/5GzduDOMxCj6nDdnbYwPR+uotPhoH74fpo/cmJxiVGM3H2+i7DBMGpKSdahtPlNJhEth9FFX5119//fLly2Hq3mhFsM9DxWGfhzSWjrHPS2R2Oe8aCneZ6L461XmWz549M7o76gYpcV+TCg9u377dS6WYpUud/Y3DTPqTCQefPn0a+evy4bzTGRPKVaDUfpe8PU3esqfvUyZQMjazvggOtiDgVXfaQ7SF5OfME/s80nuC5Rnl0P3EPo+wYJ9HQHL9VOf8l19+seeW2HdKiHNud4tr6XTCbLztJJ/NeRh+k8+UNiKQaz3sqOcheWZlzn7SNdwpYmkCjOYeRB8b0UgriLuyExi1zLDuUFx2/vYMsc/Txol9trQf7LOFUpk0rqdYDT6thVc0z9I1q7SJufxeFU7NVq6JZVO2Wy/c6R8SV49nzWR/uwsrkXrxONidgOsxKdYj2h1LbQJMbcjUXvVnsM8u9U3ZYp9dAElsJ2B/UepxTp5GXItnKb9Y74zeMEUP0vxoO/0sKb0dtWmtc0VoRu5dydezXa3JjbhXliUqXMxk91JxECagZ3na8gNn9BoOZ8jV7ASwz7MNEvvsamnYZxeujRLb38hq88mvy1rmWcqPti/10JhpE9tcaRHPrD2ynxx5hPYbhyk/fPgwmp325MmTYYJNj+1qXV9Z1XQ4A2FUL70G5JQ8fvx4dJ6f+xLQs+xSvSvGuW/VDlM69nlWla52O5uDTmKfOzLY56UWkvG8pvPa38gqV0pJK/1CfnHanRnvevny5cOHD40ZyuPWEtEmPEvV6OLiwliv2WSKeq53T7UCerR2RxGIMgBlNO0z3LVplnc9xyw0zVCW86FJymonSqAZBeora6/XMlWeFYmTYQIuCyCFyj6GM+RqRgIu7WCfveSxz9hnb5tJTq8VePa40ipLu1HE1Z6td8g4eZGHXaSMKaWb5Eage9dLMh1qLDkFyrWZ5frKkkOjBKatNPzUrJmP2yiivcTGPi81RezzXm2ScpMJuKLsa3yt/UfDvR8Ocs0/XTIKxc675jSMpHI1gtG9/c/p0GFgvLi/K9fBaBQ+kG2Wygby51LNBBROtszB6qtgb1f9LRykEcA+L3HLYrKwz0t4Ob8FAZflXNPCd/YsNc7i3Vpp/ejwFgrbIs/kKQ5DYUa7gun9XRKgXblZKjusOMdtEXB5MKPZHW3VtCFpsc8BZWUxWdjnAGEu5SXw5s0be4YKiq2ZnLanZ6n5cPYh/45IyXibXQcbpVyj106k6Z6ohSO+3UxHC5813SNL/qSpnIDrPe3qeVde8WrFwz6HVYN9DvPham0EpgHygIQr38h7epZyK13LlDSvZf3DHEC5xSVXBYcCrNRrl9V0mzRXZGgoT8Kx/WuW6h6VjKQm1IVbtiagBuCalGxvXVtLftT8sc8BzWKfA3C4VCcB11DPyiDUbp6lOsSjgYCoMlZWNZp/VQlcIZwlyUeD0bKGJddHj0pfElLns5jpQP5caoKAq827rGQT1a9KSOxzWB2utrqU1chCYp+XQHF+PQFXV3zlULik3c2z9I6DS9YWPUvvote+AWUJLo7WD2Wxhr2E0YNpxHTpFjzLJTKnOu96wF0jO6fCmKWy2OcwRuxzmA9XayPg6oq7TPF8TZOXr6+50buThUSX87GmxL3unYceO5tlPwtVWX5t77SVBzjyawOVZhOZvdpnbeW6VojzMZ6N1Id9DhgrXcI+b9TwyHY7AvbXsVr4etO6T8wyoUNcON4WtizGq8n7OWfoMfwuosa+FQPvGqsrGG6sYCCZRtOMc0zV4plkGSB5qkuulu+dTnMqkmsqi30O03O10kBW2OcAHC5lJKBPlhhfxypUHadbt26tLH0Hz1L+lisw29Uwy+jDSlje2+0ro0c5t+hGj6pgX73bR1VHOfDzhARcjzkD4lu0EOxzlCr2OYqIBFURcJnKLB2nHTzLhA6xnI+SS09ytYnRBG1jtoW3nDRK5U2GZ+klRnoR0GNuf22rF144En8GHWGfw1rGPof5cLVCAq7hnVY9y4SApf1lU5VS7UtYhmJn0esww12O8Sx3wX6AQl1hywRjcgBEm1YhASn2eVONbJE59nkLqnXm6RoKzxXFKx2z1EcdEui7XjYJ+W90S1rMstHKDhlqkqVxJgCTLIfcOBaB+/fv2yebu0Z5wBslgH2OIsI+RxGRoCoCLiOZq5dY2rN0RWU79Wj0ocWhcAlv9K6GrTBXj2GYZ/ljOsTlmR+pRPvLmwHxvHrHPod5Yp/DfLhaIQHXKMTl5WWWKhT1LDU3PCGMp4c5S1ULZ6IQdEKJDIUnQOOWgxFwPQUuu3kwUHmrg32O8nS1zGhueyWg578X+fLlyg+xR7hyBSxVzaKeZUKHWCLaAxjl1RYo0f70DjPRUODwZ6PH9gmmjXYbGtVLK2Jrzwv7lx5dYz2tENhFTuxzFDv2OYqIBFURcD3UGTtODXiW67dW2kXTdu+qFy+jXvs8yx9okqUxMs0ky/LaaaVE+7PAgHgunbpeQn2h2OceRRMH2Ocm1JRLSHvHW6/jO3fu5Cq3nGepoRb7Xp199TKGZ/s8yxwkxCztb9MyVUgrxe5SE7BMI3yGu1zPAgPi65sE9jnK0NUmo7ntlQD7vBf58uVqUza705V3cLicZ5lm/Rt1PhLMtBYqNdr7Hz0wdpe6UeWO6svPLQho0Z69eaQF27YQu908sc9h3WGfw3y4WiEBl2HM23Eq51naHY6hhuxvl+Fdux8nVDZhg+LdqzkrgL3ujSp3ttaczE7AZenevHmTXYBTZWh/bIdYGn2EEyqLfR7qneMmCNi7i1m+6DhkcqGPSg9/b3d8cXHhzVwD/5oU4r2rhvSar+AyXu3WdERb+rp+/fro5OzPw1R5tnaczEJAkUvjaI5cHL7Hs4Y59jlA7zDGCvsc0PLBLqmzbR/gfvHiRa79hjqMhWKWaUa/0Q6xyLrcSqV3hWdqfgCYxFOzdpqTzf5c6InTFJTmKliJwNjnsCLs7TCcz+5Xsc+7q6CYAK6h8LxupepYyLM0LhYeQW/Us0wYmGOoZaR6fkJABFzPhcuSgndIAPs8pDE9drXD6e31nLGHPBp9+daDel9JFJy26/rRo0fZpS3kWdq7SsMa3r59e/izlWO7Rrsaaf17ox8ZmmrEXncs15QeZ0YE9FzYd4fAsxzRs//EPgdYYZ8DcLhUJwGXMdwiJF9onuWNGzfsG8H3qio2B7QvMcuBfXJYV5zM+jFWhTOJJ0v7IZMhAQ3U3r17d3gmcHx1dZVxS7ZAQQe7hH0OKBT7HIDDpToJ2J9ohXjSJsOEK14oZpngVjYa05KSjGsOOsWomsdwK1Ude8Cy0Wh0+Fni6hYE5Cnav8fj6qlvIW2jeWKflxSHfV4iw/lqCbi+6LjFULjIlPAs076grf3DqtVcQDDvu+3p06eB3Nq6ZPcsG+02tKWOw0hrt33aZUOB88NUvExFsM8BztjnABwu1UnA7oSo077RIE8JzzKhQyyFNep82HeQ6up4mIClqoNnWaehaV0q17pF+9fMWseSS37s8xLJIwUsVUfs85KiD3be7lnaO+1eRCU8y8+fP3vFUvoWB0y9q8KP1CFWrMj4itLmcEfypxPaNrd4CdjnmNutqleGo6bHPi9pFvu8RIbz1RJ4+fKlXTZXp92erVKW8CyNDsdQbjkfLS6Xdr3VTtshbrHPMGycHJcnYO9bawMdNrZ0KQj7PIsL+zyLhZOVE3j+/LlRQnt33ZjhMFkJz9K1oqUTrkXnQ+8z+3CDqnmkDrGqYx+FbHSew/Cx4bgwAS11tDcbu20tXIs6i8M+z+oF+zyLhZM1E6hh7U7Hp4RnmTDa0uLyHdf77GAdYjULj1BPAAAV8klEQVQmu1dtdxFqfoaRrTABe9hSQwes47FrB/s8ZYV9njLhTP0E7N0htXB117erUQnP8iR9YtdQuD7TuZ1Sy+eseK1dy0yyLK+gA5TI9kMbKdH+5PYCtDimhH3u1Rc+wD6H+VR7Vd1p+wLiTYfChaiEZ5mgieZilq5ps1Lqpt2FBOArbyFguRIgt1sI2K2hve9uKZc0IwLY5xGQyn9inytXUBbx7H0nrWO5f/9+lkKXMinhWaoaS8UvnW/O8bIPhYuGyw1dQlTV+Wotl1BrKdjFxYVaVNq+fVVxPrkwjx8/NhoTxeG8GzWclq0R6ZAP9nlIo/5j7HP9Olovod2zfPLkyfriwjmU8CyvX78eFmJ0NcHSjXIo/FPvMPv6Srv6C9diTXF1Wi6NDjx8+LAb7JOCCjxOaxhyr4WAXYmHfNAsiLxpsM9DYodsNtjnoYoPeayP/9mdEHXRt4ZQwrP0eorNTeKxv+00irR1FHrrFjPNX7FA+1StkpN4RsvVE1YqTCvLmX0J2G2i3qZsP2RRFva5p4R9xj73jaGtA/uoqX0p5BoCJTxL+2d/u5p406+p//p7XQHLka+zvvQacqizQywyo/BDcz2WGpRboQx2y2i3thVWs5hIXnvrTV+sIrMFYZ+xz7MN40gnXTse2gNhaxCV8Cy9oy1tWS77WoHjLdzpWp7dcpWc+K+hcG2aPXw22O1oSKPdY7tlVNeC7YeiisY+d4iwz9jn6MNSZwJ7F1qNvMw3aEp4lt726h2d2VHZ6hCP3JclYVQpuw+6lEmd5+2eZUnfbhSwFLqSpdepqWNIJctoD1tOm8ExIGSsBfZZMLHPglDSQk4fzJKlZ3x8ds9KnecpzCWpyjkhX4v8uZzFq6urIkJlKMQeXm2oUi4uP//881Ijnp535bwy8Ug1MlsrM+T2egjYp8zK8tQjdrWSYJ+xzzLXJdsn9jkXbXs3WwHLXIVG8ykRs1STdU1x847OTD2YMmeePXtmXI0ljWqf5zJSFS7FPnPUGxpZU5HpQjmpYE2G3FsVAYUtjQpl+yGL4rDP2Gfss+VJqTCNPWBp90HXV/PP67Ow5KCIkX3M1B6QsBS9URqFoI3zvdQ523cDS7lZgi8nWG9ZCaO/e/fu5dqRzq7WkoMdo4dNIZnjLcnfqGG3kq2GdUZaXpJczynaX4LTncc+h/lsehX7jH1ObmByLYwbs2R86ZukjUY1syRwjZkqDJal0E0zkZ5MfL/77uPHj5tKEshcb9+lcS69S9YL5uoD6IOWAVEzXppKpb5axvzJqhICxrClntMmTMqOVLHPu8DHPnfvUOxzcvNber9PnZP1r3uXkOWmVkyrunSmmAviIjVMrEk5S8KPzu9VF70qLG1OyYb18h67vn6+siy7bFOHQ76m/XZStkJAtnL0uC391EhfK5XaS84ldNPze9k0Oxnsc8cK+2xvMy2mtE9F0zuxcAXLeZb2IF/lPRi5KRanTRZZVS6szq44u2FVRdZ4Xa4B7jIopgFLBQbKFE0p5QnYrcpRl2jkYm4niX1eyRz7POyuYJ+Tm5Mmtg1JBo4LByxVo3Kepf1xkr+SzLrAjUYTvNJpS66Ia2BLbTH5PTH14QItWzSSa+S6cRSwLFauS0gS5yJA2DIXSexzLpLhfLDPw9cE9jncWgJX7Q9s+YClxC7nWaowNaNhq1o6rrm12ePPxQZ/R43PCLmHr37PKAfjT/U1+0yiB8mlGIXpkk39DDrELoAtJh71JQJNca9HshWqRtOBfV6jUCPkvhknW07s8xo11X+vfcBwzbBkMoeinqXCY/0DEz4oH7y1ELRH6fZaMWAnPORvqfs0jctElpnoNto4o+ZX4JQnZ9II2J/KygdD0qqf8S679cA+p2G3E8Y+pxE+yV32yPcuAUtpoahnaX8H1DlJfOS4DB/+4bHMx17teyiG/TihT2MPxXdiFHipT6erS8i9FEG5JQnYX9iELQN6wT4H4GS5ZLfJw5TY5yzwj5RJ5QFLoS7qWao849BVAUfE286M0yuVzJtzrvT2kfqh2dJxggD2lt2VtbVCp+Pge/XVEmByy3oCxgj61u1wfUX2zQH7vB1/7PPwvYN9Tm5p9oDlnkGu5Oql3Tj1AIatbXhc1YCLMSiy73vL6PsOIes4YcjYG7BUKVuPho/CyQmVSmvP3FUJgWnEetTO+59VGZZK6PViYJ97FNkPsM/9M4h9XtO6jGGdfSGnxKvWQNG9Ri9tR3d7VEHjS2tft1Iy2/cg6J9wHST0HacFRdv6pq182qIYBx+14TP8nDbLYTvvj3d/TivXxfRp6tEND7DPXj0a2+cQso6xz17Ox05vD+vsO6VwB89SipefMXp+pj839UXsjc+oyK1jchaBLVSnnL1O2NTP1jvGEp9PmC1kqfVUngRbbCmINJUTMD6qegSYbRlWpcWSYJ/DDKdXLVSxz1NunBkSGI3OTRtMd0bdmOFd5Y/38SyNM072dbqlDKOclURBlhpZ4LzXIZZ3OLKP/Qsm2uK9LqzlYZg6E94aWUohTSsEoo2wexZoJGGFGu0e9jmMcXQ1YIeXLnkbKvZ5xPxgP6fvu6WWs8Xb1gVzH89SIlomnchr2SjQZWFk3A+sErdSNRr5fEttbnje2/6mb269hDqY0bdR9lDitMR9G4ylUZFmUwKW2HnX/r0tf1OxK8wc+5xdKdhn7PPKRmWcUFGDT7KbZynEFkwycCuVkXa7cbLRXuLNVmrq9g2dyOmxdxfxKZORsxgWQGZlVuy0k9NBcFWQUc40mEe6y+ISqansPlpUP3Psc14dhc0j9jkv7ePlNo2kTNtMd6aG9+CenqUxwFB+zMX4cqpnDnv3FE09v6WWp/Ne4afNevpujipUmWR54GfDyUShsrBtPRP76uZcrbF1YkvyRx/nzrxgn5cAjs5jn0dA+OkiYOnp6ZGsJNq1p2cprPIGAt5Pf6nYO0DG1Ki/YiLZG5/9nep9GUwDhApAzu7eMuvz9XpcH7bU7IhZvx+30t5ODp/S+Apf3xoPTxL7nFHF2OeMMM+W1fQV3L9VRwc7TiAcKmVnz1KiGJEV8OSMLyS5nnJAhxDrOZ71uoYtT+PX3pY3q6AAAU3yGJY4Ol7To1IbkDcwylA/cSvraYE1SKIWPttOpi3HOyGkhtoVlmH28Z+SxD5b9IJ9tlAizZSA0aDpaZ3eu8uZ/T1LVTsc6OqtmHcA1w5UrokxVLnGMbLLk5xyaQBLtVOb8/qUSj9rCqNvkTDMBD2quz/rsOp5C/i4yRi5sXUCRn9I7af1mhaQH/ucCzL2ORfJU+VjtGZ67daDpQrPUjiM7DQJenYQNhmofEr7xGoJmVxQsRvl9vW++PBAnpkrtrcmQCiXNExVDqvRzZXMsz6lqqYHKW9jKKYjCipAINwC+0cjoZ9TQPjaisA+59II9jkXyZPkoxelMWDper9vTa8Wz1L1FJfe3IcP5Jesdyn0hIdDa0MZ7J7Q1gqz5B8Y1tfrVlcDcT6BVYLZpuwNEC55hB1Y5aaClvSoxqCrAQWNlqVbsJDmVATUtIaPcODY2Mk5Fb1pZbHPUyZpZ2TZlloj9jkN6YHv0ptuqbUMz8tFqQpCRZ6luOhlYIw0iKlSqifteisoseyjVDXrOQ311B8rpW6pSmcWYSwxBvltcv7UIgVE/4pnAIuuLnmBAXkCNnRIWJlLAP1JnoA32d3SqEYClLi0EQFL81OjUsPbSICDZYt9zqVQ7HMuksfOZ2n6RP/27A9cjlABaBcqoxeukoPHjx8/f/7cLox8Ebkmt2/f1oHcjuvXr3ce0m+//Sbc+vfXX3+Vhn755Rcd2LNVJk+ePJEw9luqSvnp06cHDx6o1uul0kSrZA4fPnyQGC7yAYHXSBLIlktHJXDjxg1L21Pv8c6dO0eFkLde2OcsPLHPWTAeO5Nbt25Z3uA1vhYLeK8JRahzHB5L3bo9KdqRIHaFt+iVKbc7GZe0kBCqnHJwzT2YSisvXxqprVs2rSZnaiOg9j9tTtMz6pTWJnnN8mCfc2kH+5yL5PHyWZqSOzJfer9XWPe6RsNHgFa6IyMFWH7qBaNxipEYB/ipkK08M9XOAqFLoyHCwHTMNCYyo8q2iygbJZFrq2aQVhx3QUAE1OQsjU39fnC5CGCfXbgCibHPATinvWR8UWZ/TWcBXuNo+Og18O7dOw2Ov3//fnQ+70+9fjTd8PAjYhqCUXRdbbGbG9DNFuhIqh1rRkE3r+D+/ft58Y5y0xC5FCoxurkKvRj9fAY5lJLk8OoYYeHnFgS+fPmiGTKWnNUOr127ZklJmp4A9rlHsf4A+7ye4TFyMM45UcDo2bNnFVa5Ac+yo6ZH7u3bt+olW6YdGEHLl5IHo1mAWztSRnlIBgEIbEHg5cuXDx8+jOas7uWbN2+iyUgwJYB9njLhDATSCOhpunnzZvReBWKUMppslwTNeJY9HUUgFO7qIl4JXqaUoWCYHEr9aXZ/ny0HEIDAgQkY58Irjq6UB+awddWwz1sTJv/DE9BgnTycaDU1u6zaYb32PMsRbvnsWvupv34luIa0ujT9InF5k90fruSIHj8hcBICxjCAup2aqnESJgWqiX0uAJkijkRA00vu3r0brZEm72koJppsrwTNe5Z7gaNcCECgLQLGqUtaw3d5edlW1ZAWAhA4BgHLRmmayKdoWs2TwvEsj9EaqQUEIBAncAyrHa8nKSAAgQYJGHu/NY+Dd9T/1CB8RIYABCCQQkBLAKO3aV6NRpqiyUgAAQhAICMBzcOxfCOmiU1s/s9f//rXjGjICgIQgEC1BP71X//1f//3f//7v/87LOHf/va3//v7XzgZVyEAAQjkIvAf//EfWgAXzk0rRjQRM5ymhquMhtegBWSAAATKEbCsE69/JlM5XpQEAQhsTMA4Dt7K5hWMhm/cXsgeAhCojIBxTPzJkyeVCY44EIDAAQkYx8G1L3ore6IRszxgM6VKEIBAmIBx7/T6Z8qHq8lVCECgfgKWURSNg1e7L/qUMDHLKRPOQAACByegfYUs3xO3fLnn4KSoHgQgsCUBfZ7R8s0Xy0jLlmL68saz9PEiNQQgcAwCr1690mTKcF20aZzmP4XTcBUCEIBAGgGFIS2zbrTJbivj4B0HRsPT2gN3QQACzRMwfu6ilVnzzeuDCkDgZAQs4+AaXXnz5k1bYIhZtqUvpIUABLIR0Fd3NSk+mt2PP/4YTUMCCEAAAi4ClnFwjatodMWVbQ2JiVnWoAVkgAAEdiNg+TBPi2GD3YBSMAQgECOg9eC3b9+Opfqu0QETYpZRzZIAAhA4MgEtAI9W7+3bt80NSEUrRQIIQGAXAtoR3TIS8vTp07amV/Yw8Sx7FBxAAAJnJKCYpSbIR2v+4MGD6BcyopmQAAIQgIC+0KivyIY5yPVsd/kgnmVYuVyFAASOT8C4CZElzHB8WNQQAhBYQUCb6WoMJJyBple2tc3QqDrMsxwB4ScEIHBSApYJlxqfajeQcFK9Um0IVENA2wzdvHkzKk6j0yv7ehGz7FFwAAEInJqAJlxGd7jU5nOaen9qTFQeAhBIJaBJNdFbm9u9clojPMspE85AAAJnJKCYpWUESmPiTLg8Y/ugzhBYR0DDHdHP7WgKpibnrCtn/7sZDd9fB0gAAQjUQ0CbzEW/iiHnUrus1yMzkkAAApUTsHyX4YcffjjGkMj/+etf/1q5PhAPAhCAQDEC//7v//4///M/f/vb3wIl6quP//Iv/6KUgTRcggAEINAR0PTKf/u3fwvT0FQcuZUyLOFkTVwlZtmEmhASAhAoSsCymkfzMvUVn6JiURgEINAggbPZE+ZZNthIERkCENiYgGU1DztcbqwEsofAEQjcv39foxzhmmjVzpG6qXiWYXVzFQIQOCMBy2oe7XXMDpdnbBzUGQJmApq3Hd298tGjRwdYtTNEwjzLIQ2OIQABCPxBQM6l5jy9f/8+QOT//f73n//5n4E0XIIABM5JQPMmo9sMqXf6X//1XwfjwzzLgymU6kAAAjkJaCQrGnLQSNbBQg45CZIXBE5JQHuTff/99+GvOB5mMfhIw3iWIyD8hAAEIPANgbPNvv+m8vyAAASSCNy6dSu8e6UWg2v+5bVr15Kyr/om5llWrR6EgwAEdiegL61Fv82jMS9tLLK7qAgAAQjUQEBjHWG3UkJqps0h3UpVDc+yhkaIDBCAQL0EZP2jzqXGvO7evVtvHZAMAhAoRUDf2olOodHuEwpqlpKodDl4lqWJUx4EINAcAQ2Ih5fyqEYa2DrSviHN6QiBIVADgTdv3jx//jwsycH2GJpWFs9yyoQzEIAABMYEFGBQmGF89tvf8j5ZyvMtEn5B4EQELIvBnz59engrgWd5okZPVSEAgTUEFJJ8/fp1OIdXr15pLCychqsQgMDxCGimdXSDW21deQb7wNrw4zVvagQBCGxI4OXLlw8fPgwXwD5EYT5chcDBCGiPodu3b4e/tXPv3j2NlR+s4rPVwbOcxcJJCEAAAosE9F2NJ0+eLF7+/YKim1ofGk7DVQhA4BgEonsMKZz57t27Y1Q2Wgs8yygiEkAAAhAYE9CQVnSevlaUH3j555gIvyFwVgKaJxNe4XfUHdGXFI5nuUSG8xCAAARCBCyf5/n48aPWlYdy4RoEINAygagdOJtbKWWygqflFo3sEIDAfgQ0ZUoTp8Lla+qVJmCF03AVAhBolEB060q5leFwZqMVD4uNZxnmw1UIQAACiwSizqV2UMe5XMTHBQi0TEDzrcNTYjq38qgf2gmojtHwABwuQQACEIgTYDgszogUEDgWgegeEd9//71mWp/QrZSeiVkeq7FTGwhAoDiBaORSXxDm8zzF1UKBENiKAG5lmCwxyzAfrkIAAhAwEYhGLk+17YgJGYkg0CAB9SQfPHgQEPzM0coOCzHLQPPgEgQgAAErgWjkUhP5iVxaaZIOAlUSwK20qAXP0kKJNBCAAATiBPTW+emnnwLp5FwqtBlIwCUIQKBaAlG3Ukt2Tju3cqg1PMshDY4hAAEIrCKgCVj6NHAgi7dv3+JcBvhwCQJ1EtAXdMKD4Jru8uHDh3Mu2RmpDM9yBISfEIAABFYR0F4kT58+DWSBcxmAwyUIVEhAbuXdu3cDgjGLeggHz3JIg2MIQAACGQho/+QXL14EMsK5DMDhEgSqIhB1K/XFhPN8E9yiGtaGWyiRBgIQgICbQPSFpHFzBTjd+XIDBCBQisCnT59u3rwZKE1TqzUHJpDghJfwLE+odKoMAQgUIqB5V/oGT6Cwr1+/Bq5yCQIQ2JfA5eXlq1evlmSgczhLhtHwWSychAAEIJCBwK1bt7RW9C9/+ctSXnxVfIkM5yFQA4HPnz8viaHp1Iw5zMLBs5zFwkkIQAACeQjIufz11181E2uanQIerCSdYuEMBOoh8OTJE+18PpJHuwtdXV1pOvXoPD87AoyG0xIgAAEIFCKgCGUXArl+/To+ZSHoFAOBHAQ04VLZ8ORaWP5/rbsY4qkJUKcAAAAASUVORK5CYII="/>
  <p:tag name="POWERPOINTLATEX_PIXELSPEREMHEIGHT#5C646973706C61797374796C657B5C667261637B5C7061727469616C207D7B5C7061727469616C20787D5C6C65667428205C667261637B5C7061727469616C20667D7B5C7061727469616C20787D5C7269676874297D" val="208,3333"/>
  <p:tag name="POWERPOINTLATEX_BASELINEOFFSET#5C646973706C61797374796C657B5C667261637B5C7061727469616C207D7B5C7061727469616C20787D5C6C65667428205C667261637B5C7061727469616C20667D7B5C7061727469616C20787D5C7269676874297D" val="197"/>
  <p:tag name="POWERPOINTLATEX_CACHECONTENT#5C646973706C61797374796C657B5C667261637B5C7061727469616C207D7B5C7061727469616C20787D5C6C65667428205C667261637B5C7061727469616C20667D7B5C7061727469616C20787D5C7269676874293D5C667261637B5C7061727469616C205E3220667D7B5C7061727469616C20785E327D7D" val="iVBORw0KGgoAAAANSUhEUgAABh8AAAH+CAIAAAADFoi+AAAgAElEQVR4Aeyd7X3WuNKHyfPbApaUAFsBSQmECkhKCKmApASgAkgJkAoSSthQAWwJhA7y/M/xOT7GL/JIlm29XPkAvm1ZGl0jy6PRSD54fHx8wh8EIAABCEAAAhCAAAQgAAEIQAACEOgQeHh4+Pr1699///3Pf/908devX02SP//8UwfP/v13eHj44sWL4+Pjo6OjTgYcVkTgAO9SRdqmqhCAAAQgAAEIQAACEIAABCAAASeBu7u7m5ubz58/t44kZ/L+RbmbXr58+fr165OTk/41fpdLAO9SubqlZhCAAAQgAAEIQAACEIAABCAAARuBHz9+fPjwIdipNFqIfEzn5+e4mUbhFHYS71JhCqU6EIAABCAAAQhAAAIQgAAEIAABDwLyK11cXGgRnMc9Pkm1hu7q6ury8tLnJtJmRgDvUmYKQ1wIQAACEIAABCAAAQhAAAIQgEAUAtpZSX6f6+vrKLnNZvLu3Tt8TLOUMk2AdylTxSE2BCAAAQhAAAIQgAAEIAABCEAgnMCXL1+0bM29uVKzV7f+1b7dzTbeTXpt863dvr99+6YDLwmUiZxZp6enXneROH0CeJfS1xESQgACEIAABCAAAQhAAAIQgAAEYhJ48+bNVMiSHEBnZ2fGbbkV/aStmrQLuNfCOmWu0p8+fRqzSuS1KwG8S7vip3AIQAACEIAABCAAAQhAAAIQgMCGBOQP0jfdFHY0LFOfe9PitbDAIm3epEV2cjMNsx09Ix+WHFJHR0ejVzmZHQG8S9mpDIEhAAEIQAACEIAABCAAAQhAAAIhBORaOj4+Hi5ni7VgTT4mxT2Nuq5GxVXcU5gzazQ3Tu5I4P92LJuiIQABCEAAAhCAAAQgAAEIQAACENiGwJRrSbsvyd8Uxcvz/Pnz+/t7BUAZayRX1KdPn4yJSZYyAWKXUtYOskEAAhCAAAQgAAEIQAACEIAABOIQ0DK0YVTRStFD2jJcniOj3CvJYCydZFEI4F2KgpFMIAABCMwQUJBwNwJZa9o1sTNzD5chAIEECGgC9ufPn40g+lwO20MkoBNEgAAEIACBEAIKTRpuinR7e3tychKSneGeu7u7V69eGRL+K8mqkhhlINkSAniXltDjXghAAALzBKYWn2szRb1x5+8nBQQgsBOBKZtY0f6Xl5c7CUWxEIAABCAAgRACWn12cXHRu/Pvv/9ee9bEHsGkjZ80F8tX5Ho6yugn3qWMlIWoEIBAfgSmRqdNTRQQwRs0P6UicTUERud4m9rrO8oyl6shQUUhAAEIQCBvAtpuSeG3vTp8/PjxzZs3vZNr/FQp19fXlpyZfLVQSjYNu3onqxoEgwAEsiegwac9GDj72lIBCBRHQJ/UmaqTVhast45gqlDOQwACEIAABMIIaNPu3o06s41rSeUqbEpxST0BRn9+/fqVHb5HyWRxktilLNSEkBCAQH4ERsOPu9XYbL6oWyjHEICAF4HR3U/bHF68eCE7mAjEFggHEIAABCCQIAFtINibL9EGoNq6YUtRhzJMlc76uCky6Z8ndil9HSEhBCCQH4H3798PV7Z3q6F9WzabL+qWyzEEIOBFQM4juZCmbtFnd2Sva7nBVALOQwACEIAABHYncHV11ZNBc5y9M2v/1GyNFpVbSvn165fsZEtK0qRGgNil1DSCPBCAQPYE5FoavsW7tXr79q3SdM9wDAEIJEtAziO5kLrffOyJqllW7YrKVyB7WPgJAQhAAAIpEBjuuKRZE0USbS+bPXxJsj0+Pm4vISUuJEDs0kKA3A4BCEDgNwL6khSupd+I8AMCmRPQwjc5j7SIYKoemmWV+2kXS31KJM5DAAIQgAAEGgLD7bSHZ7ZhpfAlRzhwTwZ2X+oByeInsUtZqAkhIQCBPAjMfhGDqKU8FImUEBgQmI1g0h23t7ds9T0gxwkIQAACENiTgEJrh+G3mjLRnz7QptVqW8be6os3Z2dnFhwSb+OdoSxSkcZNAO+Smw9XIQABCFgJOD5e3mShb3MwD2OlSToIpEdAZq5ilBSp5BANB5MDDpcgAAEIQGBjAsNlcUMBNp77PDg4GMoweubnz598N2OUTLInWRmXrGoQDAIQyIkArqWctIWsEAgioNldLZFzf1P51atXd3d3QdlzEwQgAAEIQCAyAX2bYjbHDx8+bBl4a18c9/nz51nhSZAUAbxLSakDYSAAgSwJ4FrKUm0IDQF/AjiY/JlxBwQgAAEI7EZAkyKWsuWE2uyDM1qOZxFJaSyuMWNWJNuGAN6lbThTCgQgUCyBWdeSFrSzIK5Y9VOx+gjIwTRr7xLBVF+7oMYQgAAEUiQw3HFpSsp3795NXYp73u5d+vbtW9yiyW1tAuy7tDbhjfLXklotTNVmEM2/its/PDxsove33Kdto9pSDASSITC7jbfeoCyTiaUuOrpYJMlnOQE913IhufNhDyY3H65CAAIQyIJA1uaHPtNm99Eo0Enp11aKZSuoVobHx8f2mIP0CeBdSl9HIxLqs8d6+NVTyButA/cOo7pfbiZtRKqN97XMVWNd/E0jTDkFAX8Cs64lPXF8pNyf63/uoKMLRseN2xBQTOLFxYW7LBxMbj5chQAEIJAagcLMD4377OFLHz9+lHG7gUbsG3t///6doesGGolVxB+xMiKftQnIy6tQfO1tpn9n3Uk9YZS+G8YvZ5N8TPoYpP5lH/4eK35CwEhg1rUkf273uTNmW3kyOrrCGoA+stZMhLRxtXouFForx2sBxqI6Ab1er66uHFpTfNM2U8EOGbgEAQhAAAJuApgfDR/fMaabquOqRqPGsozJHGVxqUtgdcNMwWb8JU5AM59yA3WbRcRj7Qij/BMngHgQSI2APt3qfgz11tRwOjWxU5aHji5l7fjKpslPy2tLaZQy9yfl/Px8tjfQ1KsvQ9JDAAIQgMAGBIo3Pyyv4/Ytpq2XNmCuIjTV1BbqPmCgGkUjmxlmT6KISyYrEVA7sD977ifTfVUj4c16k5VYkS0ENiMwu+uhHigGk3Z10NHZWSWeUkE6mrFwv25Gr+ou3Zt47Rzizdru9AkOelyCAAQgsAuBSsyP2SmQ7ntZq2S20YVCmLvlOo7xLi3RyPaGGd6lJfpa8V71dzJGHU/a6CXd0v6NJnCf1L0qd8VakTUE8iegZ8T9HOlq1uPkLVVER7cl7VXLUvxRmF+p+zTJAs43jmnWUNZcUb61W7XxkDkEIACBjQlUZX7IO9N91bqPN1OEPX4C71KYUvYyzNjV2/2I7XBVO8nJwp7d21/PpGxZzZfqQH+jG1hoCbF2cdOfNn/RcHc2z6a2yk2hGfrI+g6Vp0gIpE3A8pUoTfvw+MyqkY5uFlFGCd6/f+/ee8irLrIjT05OvG5JIbFeuPp6hl64DmH0etW7mO0OHYi4BAEIQGBVAnWaH3rvWHYv0ghUX6tYlX+buX1Xb703N/iMXStYGQd7GmZhzjDuWonA7GYumhwODlmUC1Ou+tkA/uahUkHMsq6kZbLNlIBeb7OvHFaYWpRLR2ehlEsa9ztFIbFSt56d9oWiRaN6i+mkLk09UHpV5VL9rpyqo6NSTWU1LdS9hWMIQAACENiMQLXmhyV8Se+v9k29gUamDIDhefaa8FXHvoYZK+N89bVWej05jrh6XQp2Kg0lVlmWJbjqZYhFHNLjTJ0E9NQMX3i9M/LJ1gnHXms6Ojur9FPKDFUwTu8p6P6cdbbqFTO1ni7iK29LkhYftMy+LUWiLAhAAAIQwPzQtE33Bd071ttciDZrJ7IfegI4fm4mVQEFpWCY4V1KoiE5PMoyQ2WtriGl2t+UWd99wuXmX6N08oRARgT0sBCSsFxfdHTLGaaTg15M7ofC/uZSylEv1ZaWbkSw8ot136Gjx3iiIwInKwhAAAJuApgfDR+9VYdRLXqVbz/Wc2ik99KUeeBWLldbAokYZniXWo3sdjDlS1a8kt06D5Zej7d7hKCHHDs4GC83lkFgdOjbff8pgTxQZVR2pVrQ0a0EdpdsZaF22//w2PflNTrblu8istnFFyKmCOJddEehEIAABKoigPnRU7deuBr9CYvmQvaaxbG8JRvTgndlT31TP9MxzPAuTeloo/NTnzafXVAQUT71MkNPdm+0ICufwXNE5mSVEYHZp0P+2b1ez7lgpKPLRVMWOfUucM9JyGy15KM0ckJp9sLhvfX1UhnL3SCZJTRYxv0GklAEBCAAgWoJYH6kqXqNK3sjzamfdosizZpuI1VShhnepW2UPl7KaJcnO3sXe3rWi0x0xrgWOVs0AcsOZbz53E2Ajs7NJ7urbqPQGOuq15w7n8bQNOaWJkOH16w1o3d53aeJC6kgAAEIxCWA+RGXZ8Tc2pfg7EHEQgvOym1QGU2pWIYZ3qXdWtpooKZR/SsJPdoLdx97HEwrkSfbNAmMPqTdJ0LHemrSFD4RqUYZ0tElop0AMWb9rZYo19l3TfcpCxAykVsU0ugO8lI1lcBCLJEaIQYEIACBXAhgfiSrKU3Kdt/yjmOtHki2FukIlpphhndpn7Yx+lxtv6fasPKzRr+co5jCQ26cKY/A6EPaewXy2nPrfZQhHZ0bWspXRxXafSgsyp2Nk+1mqOOsl53OElMF9VZNWenIBgEIQCA7AqN9r+UNtXZNGWeJsKYYey/6qZ9yEa6tkdzzH23qXZ6WZh/XMMO7tEOjGt12K50IiNlnnhH1Do2GIrclMPqQdjtrHRPK59bJKEM6Oje0xK/OLvWaXec1Opnce7J6P2U5JY7FLd7sWEL1ZddSN0OuQgACELATwPyws9o+pWIUem/5qZ+K7d1evOxKTNAww7u0QysatgOLW3FLQd2rN9ULpCbwlnAoq3gCevPNrmfRUyDzpXgUSypIR7eEXoL3zk5tzRqCdpuya2sWMHU5+2UA1beAaibYaBEJAhCokADmR8pKt8y4NDYAr8VZPaZpmP1f14bjeAMCb968+eeff7oFadLy/fv33TO7H+sTlW4ZPnz4cHd3507DVQhkSuDs7OzXr19u4fWMPH/+3J2m5qt0dIVp/+HhQd2+u1J6cNwJ7DalO5/srqq7mHVYX1xc3N/fZ1c1BIYABCCQFAHMj6TUMRTm+vp6eHJ4Ri9NqXJ4njMtgWQNM7xLrY62OJBHpvdQKUro06dPW5TtU4aGzbPrF169evXjxw+fXEkLgQwIXF5efv361S2o5gpOT0/daWq+SkdXnvavrq5mKzUbodN7/c1m2CQYzkIbb0wn2dOnT2d7FUkrgDIW0xEbSSAAAQjkRQDzI3F9ffnypRdjMSWwxeqYureS8xZEuxhmB4q5qkQHKVRTXpvuQyW/rH7K7kxBtqEMR0dH3759G55vz8g1xlxrS4ODAgjotTcbf0Gzn1U0Hd0sorwSaCLhr7/+mpVZa0UdAX16WRwfH89mMkygvZz0Mhqez+6MZpIUoOQWm+7FzYerEIAABBwEMD8ccFK41FPQlEi8CqfItOdTNsyIXWrVtPqBYiK6riWVp4ncZF1LjXhuKPI9JRh45ZaZqxCYIqCeeta1pHtn141O5V/JeTq68hRtiTnSZInDtSQmchIFkFG2ZbiWVHcF+c9+NENvVdYCBLQTboEABCCA+ZF4G9CYsTcQnhIYS3uKTHs+acNsdr8oEkQhMNzNVLFqUXJeNZPZgDqZ/qraqjKQOQQ2IKBmbFmAoxfeBsLkWwQdXb66c0jeWjOOA/lNHDno0uzek6OZF/YxNT0gemmO1rR7kq1M3W2JqxCAAAR6BDA/ekBS+2l8/elVmM7HhVNj2JWnazNMHe9lmBG7NKWRyOeHu5k20f6alT05OZG7Pc0lZkOxe1y0+bGs/95JfkIgOwKKWpqdUVE3zXZLbs0Oeww6Ojex9K8aA1RnpyJmd8ofRVHY+0XRypYpWXb4Hm0MnIQABCAwRQDzY4pMIuf1NreYAbIlNChOROZkxUjdMOu6wTheicDQoT7aXhU6cXt7u5IMwdlq7euotN2TfJo9GC83pkBgaJR0m3dzrIiDFERNWQY6upS1Eyyb5RWgZ0RuRHcRlqes99zNTru5S0z2qiWMiw4nWfUhGAQgkBoBzI/UNNKTR8Pb3vt99KcGwlJl715+DgkkbpgRuzTavCOfNFrVCp3Qh9i0r3Dk4pdlZ5k6tuxav0wK7obAWgQUNmhpwJZPPq0lYib50tFloigPMbUZmfvbDm1es7sjzQY3tVk1B3KvGFtU78b0f75//352Ha7meImUTF+VSAgBCKRAwPiyYJy1l7Isu5rqpS8nVMr7Ee9Fr1du+oYZ34zrqSz+T31g+PDw0CtfOW6TeroODg5m5Xd/LWj2dhJAYC8Clg9YyHAhUtetIDo6N59Mr8oPYvG9Gj/vIg+U0VclXLIytWw8U26zYhu/9qJldPiYZmGSAAIQqJkA5kfi2tdb7ObmZlbIsl/6s9W3J0jfMCN2ya7NwJSWTRZ6WRt98L271vup5QmzmVtGILOZkAACGxPQO292uyWNnHEtzeqFjm4WUY4JjGo9Pj621M7yiRPl00xgFuxaUh3l1NbW3bPQNN+rgdNsMhJAAAIQqJaA8T3V5cM4q0tj1WPtEGRxLUmJZb/0I0I2NvgdDTO8SxHVPZ6V5aHq3ZnaGhxLQKOqqcnYXkX4CYGUCdjfeSnXIhHZ6OgSUUREMeTXMIYaGVe9KXZJ2zPJeeQQUlkpTQ1W5ps3byzcLGkcPLkEAQhAoGwCmB/J6ldbT+gjFbPiyV1ClO4spSZBFoYZ3iWjNgOTqREEuIpmgykCpQm9zWjdGuelQ6XgPgjEJCBnqOWdp/gCRRnELLjEvOjoStTqE/vLy7jBpCjJwaQXnLa1HvqYFCSrwPi7u7t6njjLDKQcfAqDL7KBUSkIQAACCwlgfiwEuN7tUo1l/Kj3Pq4luxayMMzYd8mu0JCUCo6wjGCHWWt/+OHJHc9Y9svQaEFdyY5CUjQE7AQs2y0Zd5OxF1pqSjq6IjWr4BrjnEHYC0se3mYqRVtc1+NR6jUV47OjeC69hXv38hMCEIBA5QSMXeiQUthra5hPrDPljbMsNWKvJd/2k4VhRuySr1r90ttdjN18h5O63au7HFtWb+obN5p23kU8CoWAFwHto2SJELREFniVW2piOroiNWtUqz1wqUdJHiWtgNNfta4lAZGlaAFoWZ/ew8tPCEAAAsUTML6nehwYZ/WARP+pcCT3ynqpoJJV8HHZGhu8xa4YFSyKYYZ3aZRttJOWEeywMIsrZ3jXqmeMzfTDhw+rikHmEFhOQD5QS0PVpo81D3q9ONPReeHKIrECUY1qTfCFlQXhVkiLF1u6kB+qvYUDCEAAAhAQAeN7qscqwddWSeMszeC6N8NSwLIUR0Bur1nO/szFMMO7NKvKRQncjtuprC3faJu6d6XzlqWzKtroUl1JSLKFgIWAJQpAr3m+E2eB2aSho7OzyiWlvTM3vh1yqfj2csqLbfmAkVYpEh28vXYoEQIQSJkA5kdq2tFaRfcMrmwGrYt/+vRpapKnL08uhhnepRTbkmX0u7Hc9iCOL1++bCwbxUHATkDz/1rCOZveEk0wmwkJ3ATo6Nx89r1qN2KMM677Vifx0uXLtmDUI8PmhomrEvEgAIH0CWB+rKSj2W2wzs/PmSYJhp+LYYZ3KVjFphsV+2dK10mkj+mk6dA11sXe9DuV5hACWxDQK82yS7GeQbs7dQu5ky/D2Dl060FH16WR4LG9J+dhiaI+S9ckz3iCg6Io1ScTCEAAAgEEMD8CoK10y6xrSV9hVpqVSq8h21wMM7xL67ZG315P6ZP99rCxLgR9rNukyD2UgOb8LQOzlJ/B0Kqvfp+xc2jlSBmysS7Fd3TGzSwsETet3jlwENAOFHK5OhI0l2RcYp3PUiIBBCBQCQHjK7ulgfnRooh7MOta0ufh2D1wIfNcDDO8SwsVPXO7xVjsZqFnr/szqWNjD67JVa2nTUpyhIGACCgclzVxK7UEOrqVwO6V7f39vbHoBPdGNUqeYDLNLVm+ZHR1dcX6uATVh0gQgMD2BDA/tmc+LNHtWtL48fv37/o+7PBGztgJZGSY4V2yqzUkpZ4l446nzacZU15iYLF6G0buLwWEcOQeCCwjoO3ALM1SHii+YRFAmo4uAFrKt+g7wUbxiF0ygjImM66PU09lzJBkEIAABAomgPmxu3LdriWNgmVRpDy83R2gUYCMDDO8S0adhifTVi+z9reevfQ/zWiMXRIp+wMQjpU7IeBDwDIYk//U8uUmn2IrSktHV5Ky7Wv7iV2Kq/fT01PLjJR85WyMGpc8uUEAApkSwPzYUXFu15Iiy6SdNHcT3hFaWNEZGWZ4l8JU7HeXgtm0k9mod+b169daDZfFs3d4eGisdtj3QY2ZkwwCvgSM34mTa4lXoC/bbno6ui6NrI/tfTixftEVLWvBkufFxYUlGWkgAAEIFE8A82MXFbtdS9qeMtmthHfBtbDQjAyzg8fHx4W15XY7AW1IpBilZvMXOZvyssu1tsiyKXJDg3ZlbxWkXJWAbA5LeIWeR/YLi6UIOrpYJPfK5+DgwFI0T42FUkCay8vLDx8+zN6oaWFs91lKJIAABOohgPmxma4driUtBVCgTV6D3M24BReUkWH2R3AluTGAgNad5rv01L7vkshoSE+3EtBCuCU6AaNL1BgvEF28IjOko8tareq9jfLPLvo25kOyHgH5jLQB0+xXCOSB0prffI2KXq35CQEIQGAhAcyPhQCNt+slpe9LjCaWYSDXEksBRuEEn8zLMGNlXLCiudFFgK2XXHS4thUBhQBYvt+pBap8zGIrnRRVTpEdnb1SlqjAovS9YWUs23tLHKP3fEPBKQoCEIAABFYnYH9TRxfF4VrShIf8ILiWojO3qzsFwwzvUvQGUGyG9n2XhMAypC+WFBVLg4ACpC2rSySscSCXRrWQYl0CdHT2tf3ELq3XFrW9twWvlKXlCeuJQc4QgAAEILANgSzMD4drSYsAeB+t1FTyMszwLq3UDArM9ufPn/Za4V2ysyLlSgSMu96ymfdK/DPNlo4urymyTJuZRWyj11vLEx4eHiwZkgYCEIAABJIlkL75MeVa0t4pshz0CZ1k2eYuWF6GGd6l3NtbovLjXUpUMdWIpU3oLR/v1LbEWj1XDRUqGplAkR2dcYpM1iTR75Hb0+/Zae9CrTL4/dzIL23PZEk2cienIAABCEAgTwLbmx9TriWF2UoYNttdtR3lZZixq/eqjaGozGd3GO3Wdvter1s6xxAwDrfYzJum0iNQeUdn3zkyhbX9Pd2V91ORlZYIppubm7u7OzaPK68BUCMIQKAeAimbH1OuJe1bqtnc6DpSnt1oHZn0NX+/IjvDDO9S9Cei2Ay9Ija9ushikVGxnQgoHMnSAjXfwnhsJxWlW2zlHV3XnnMrybIrkDsHrs4SUHTY27dvLfvHaSGwdpqbzZAEEIAABCCQJoFkzY8p15JeT7q0BkzNrHSjdYwTxmtIkkKe2RlmrIxLodmUKQM7QZSp1+RrxWbeyauoKAEL6+i69pxbT8QuufnEuirbXYsQZ3NTvPBKVv5s0SSAAAQgAIHtCWxjfky5lhT7v95Lp2eK1By4pHbVo+FoaYkYZniXHDri0m8ELMEg3Ru8fPDdGzmGwBICxs28X758ySrxJZxLvbfyji67KbJS22G3XprF7f6cOmZ77ykynIcABCCQPoEEzY8p19Lt7e16e3j34nC1QWr6ultVwuwMM7xLq7aHojLHW1SUOgutjHEzb9XeOGArlBPVmiRQeUdnnyKrfC5xsgGtcEFGvNG8loNphfLJEgIQgAAEVieQmvmhXSaG75Tm83CrbivRs0NYht8D4miIiRhmeJccOuLSbwR8N+r29cH/Vhg/IBBEYPgiHM1G2xASuDRKhpM1d3S9CUNHYzA6Oxw5cMmLgNEbri3A7Ur0EoDEEIAABCCwKoGkzA+5loZb/unVrziate3nXqhOIqu9VlW9I3P7Oz0dwwzvkkOhXPqNgG+vl5oP/rfK8KNEAp8+fTK2UuNQrURI1GmGgLEJtbmU1NHZ58eYS2wbwDYHp6enRsPR6GHfRmxKgQAEIAABI4F0zI9R15Le+/L7bBAd0zNFjO8+I+TskvVoOORPxzDDu+RQE5d+I+Db6/12Mz8gsDIB7W5oHFZV/mXTlfWQffY1d3Rfv3416q/yuUQjpbjJtIWqJcObmxv714stGZIGAhCAAAQ2IJCI+THqWlLIv94s+ozpBhx6sUvpOE02qPuwiBwNsz+G1eBM4gQUI6cOqPlrVp81k+c61mrYw8ND/StHr6z/uLGLvivdfNMnjh3xEiegcCRjk9MnVBOvC+KJAB3d9s2gZ9I5BKjc2nOQWe+S9rkQdss0phzoOJjWUwQ5QwACZROo2fwYdS3JbF7v83C9tiT4PWN+g2ipngxJ/czRMMO7lFQTGhdGZqI8l/pTC+s9cuM3dM7KGNW3sc7OzhZ6mvS0d3I1HcrJZUpHIggsJqD2OVwfPporgUujWFI4SUe3uxYsnotGSGKXdlGWtlWykJce9X0DLabbRUgKhQAEIJAXAcyPRl+jriWFza73ebhhO1H4bfdk5cvihCJLw+yRvyQJKBxJsRgR54f1fKqDCK6r3XXadgq6Jbg4boSAFwGF7LYNz32gJ8srZxKvSoCOblW8Xpl///7d/ey0VzVz4JUziSMS0HRRqwjHgd74EQslKwhAAAKFEcD86Cl0NK7/9va2l2ztn72Rr8z7tUtMOf9MDTP2XXKYZztc0t4x2plYAfBa4KZNZOwOy1lZtZLu4uJCK2aV/2ziYQLdPjzJGQikQECTTr25jimp9O7cZtH4lACcbwjQ0SXYEuyvG0v4TIIVLEMk4xcJ9MrebCFDGWCpBQQgUAMBzI9RLQ+jljSNpCgBDUhH0690UtrpmSKVxy71aDiwJ2WY4V1yaGrTS1rao8hDOcLaf6kAACAASURBVJXkA9IiON+y1Qvob/YuLaxT/lolpwH5bOJugoDYJYs83SI4hkAYAeNm3srcnjJMEu6aJUBHN4torwT2Tr43tbiXwHWWq9e3MXxJfihZ6nVSotYQgAAEegQwP3pA2p9D15J8OpqiWLinSpu//WA4fZKU08RekVgpMzXM2HcpVgMIz0f9nQa9xuALFSPLXg9b86+e/2EshgxKdQpqkXJ5ylE1DDvSeeXgtZLW7j1tQchT1h5zAIGVCNzd3Rm9sQQuraQCY7Z0dEZQy5Np8qCxSLz26bO/g4LjYjTloPeCXl6Vb9K5UMXqyiydnrQvS50IpoW0uR0CEMidAOaHQ4ND15ImMGRaO25Z6ZK2CxzuoCqDYaXiNs62KsPsQKsNN+ZLcS0Br/5OS0+1IXFAjKJK0eP6+fPn4UhDGRoXysmHNby9rcjoAU1rFAsn4xLQ1IrR9ak19kNXbFxhyG2UAB3dKJY1TsoifPXq1Ro5x83T/uqJW24xudn7Pe3agC+vGL1TEQhAwIsA5ocblxbN6GMR3TSaBBoGEHUTBB93R5EyyJWPzuhA/2rKSn+jORcwlqzRMEt5L6uyZRvdPm34aMlrK8dQFBSj/YVlv7SmFxjK5j4TRWYygYCDgLYbdDfC9qpGs458uLQeATq69dgOc85oPbJeK0P5OWMkQNdnBEUyCECgWgKYH27VyzBujeQ0D8r4PEWFhtkTd8vj6hoEZBdadimTXyn6Xv0y6IdbNqj/dVfTvuyz7Z7K6BHcWLi6OwF7xKwm8HeXtjYB6Og21nhAR9322Nsf4F1a2DwsVkSjVlAvRM3tEIBAXgQwP2b1lb5rSe8vSwDEbE33TVCnYcau3psa1doR6fT0VCsXpiIAG2lkNSpeSUs0A9bBueujlUGK0Ou587VuTotdHTcGPBt2w9dRLpcg4CCglmxcE6f3E2tDHCSjX6Kji460vAxZprpQp6PByKN58jWDUSychAAEyiOA+WHR6XBBnOWu7dMwltyYeTTDbF+XXlWly5VuiY7bZgmPvFe9JisX0pQ6Ajzc29RiSmDO10DA/tZxtO0aQG1cRzq6jYF3i+v16sn+5AXR1Vrwsb0PJHwpGDI3QgACuRDA/LBoKmBMt5ctEWtnGAuW9dLsRc+33IiGGbFLvvAD0+u7LQpZ6m5pNsxIvif1jMZttoe3e51RCJW+Gde95ezsrPuze0zsUpcGxykQULSdOwCwFVKr57b/qGpbem0HdHT7alxvEK19tkxj7CKnBJN4CrrZ5jW3Sx23LLQXhuwo2h7o5MiESxCAAASSJYD5YVFNLlFLTV3sMyiWuu+VpkbDbD1fHTk3BEa3Oho2cY2Bt59d7NmmMkBHtTaUdvaMXFejWXESAlEI2F856tajlEgmbgJ0dG4+iV+1O6QSr0ht4tkVt72BUZsuqC8EILALAcwPI/aMopaaYaaxXqUms7/fUyPArt7rakRRP5Zh8I77lvX2RR4aoNoOedaXNEzAWqR1G1bducthNGxyo2f09NWNaqPa09FtBHqdYtTtjz4+w5N6X6wjArkGErAHJc1+viNQAm6DAAQgsB8BzA8j++xcS5Ub8FkbZqyMG9rP0c5o8c7x8fHs+h098O5NtaMJNJZRbwOm4fafX79+Hbtv5pzFpzaTBZchMEFg2EonEj6xD72mcuD8LAE6ullEiSeQdW6UUG80Y0qSbUPg8vLSWJA+36H9bo2JSQYBCEAgfQKYH0YdaTX69fW1MXEiySofSGZtmOFdWush0pPs2MmoLVWj3313oNC3tLr+bPU+P378aMXTQYB3SbF80bad74rCMQSePNG3FI2filM71P5iMFuVAB3dqni3ydz4QEmYXqzrNuJRiptA9w3uTpnd6MJdHa5CAAI1E8D8sGv/5ubGnjiRlJXbG1kbZniXVnmItLfcxcXFbNaKVLdPPM7mFpygF9/RM0Dt7bsVgPntFgUH0QnYA5fsKaMLWUmGdHRlKDrrKbIyVLCkFr39Ex1Z9d71jpRcggAEIJAyAcyPlLUTRTZil4wYExx0410y6s4jmTbktwxrNd+oztEj39WSKs6oO/nZ9S4pkH52Zd9Qrsr9zUMgnIlFQIFL9mC6bquOJQD5tATo6Irp6OxTCJVbe23jT+pAAcj6Ep9FJH21NhGrwyItaSAAAQiMEsD88DU/7Jv4jALf5WSCTpMtOWRtmOFditxUtBKn652Zyl224L4L4nqCaVvx9owM0Lu7u+anfSTf3q6DynuELgqO4xKwz73LtcTyzLjwu7nR0YlGMR2dcQpBriWeqe5TkM4x4Uvp6AJJIACBVQlgfgivr/mhkd2qSlkj86OjozWyzSXPrA0zvEsxm9nJyYllaatczq37JmbxC/KS5N0PH7YOsjDvEvPbC1TBrZMEtCOY5flq7idwaZLj4gt0dA3CMjo6xQMaW4TvZKkxW5ItJ6BH0tgaNcZIamZred3JAQIQqIcA5keja2OH3zYM2c/GT8ulk6wVvsKD3A0zvEvRGq26PKMvpveZtmgSLMuoOxpvx/D2/Ti6hVfub+6i4DgigdbpOZunhsE0wllKYQno6FpuZbQxeyfvO1naguJgAwL28CXLyv0NBKYICEAAAl4EMD9aXGWYH211OOgRyN0ww7vUU2jgTwVq2l1L2iUhsJg1b+t6l1RO4ze1L/tsRWN+u0XBQVwC+qK2McNeYzbeRbJZAnR0LaJiOjp7J19MlVsllnSgjUiM1VH4kj7jbUxMMghAAAIpEMD8aLXAu7hFUepB7oYZ3qUILVNWXRvs485Os4vqH91p9roqn1d3cZycZWHL94zbi+5VTcrNlIDXag77QCtTGruITUfXxV5MR5f7FFlXKZUf273q9jjQypFSfQhAIAUCmB9dLRRjfnQrxXGXQO6GGd6lrjZDjvUFFqOhJmdz4p9r6S58UMs2RmP1qHUz6V3iJwSCCRC4FIwuyo10dD2MxXR0xikyzT2wpXevDaT20744Ti93bcORmvzIAwEIQGBIAPOjx6QY86NXL362BHI3zPAutaoMOVB4uX0LA6MTKkSOSPd0gy1lfeovIGN86gHQuMVNQGF0xq8nKB/7EMtdKFdbAnR0LYr2oIyOzu5iwJxtVZ/sgQKQ7c3S7q9Ptr4IBgEIFE8A82OoYns/P7yXM+kTKMAww7sU3sy0M9HZ2ZnxfoWsp78HW3f8oK0ZjK7TLgF9xYD57S4QjqMQsHtm5SFNc1+zKBx2yYSOboi9mI7O3sl35x6GQDiTCAGvxXEPDw+JiI0YEIAABIYEMD+GTIoxP4ZV40xDoADDDO9SYGOWWeblPH737l1gSRvetnz8sDyHDatLUXkQ0LNm3NdM9bHHEuZR+b2lpKMb1UAxHV3ua/tHtVPzSW3s2N0/0Y3C7rV358NVCEAAAtEJYH6MIi3G/BitHSdFoADDDO9SYEvWDKGie4w3a6lOFhE9y4M+vDxuRnokq5yA3TOrYVWyu+ZnqkQ6ulHFFdPRFTBFNqqgmk/aQ6rxLtXcTqg7BBIngPkxqqBizI/R2nFSBAowzA4eHx/RpS8Bfb7q4uLCeJdGvNoyJgvvkmp0cHBgrNdosu/fvy93UY3mzMlqCejZMXpy5cZNfOP8vJRIRzelr2I6OvvDhakw1RhSO6+1JN1F7m7xbm9vT05O3Gm4CgEIQGBjApgfU8CLMT+mKsj5AgwzYpe8m7F227K7lpS7vO+5uJYkrRb0ehP57w26F9fSf2HwfxwCsjCMriWVp2ctTqnk8uQJHd1UKyimo9O6A+PDRSj+VGNI8Lx2eLS/x9nbO0ENIhIEKieA+THVAIoxP6YqyPkyDDO8S94t2R523mSd14jXvmXDEBzhmkMmnFlIwL52QwNgnJsLaXdvp6Pr0ugeF9PRFbC2v6sXjlsC9u9m6suw9s/TtPlzAAEIQGA9ApgfU2yLMT+mKsj5MgwzvEt+LVmRFPb1kMpaHUE9I97Xr1/70SQ1BJwEtMTD/rjl5cZ11nv/i3R0Dh0U09HZHy5ilxztIcFLXmMzwpcS1CAiQaBaApgfDtUXY3446lj5pTIMM7xLHs1Y4Wq+X6SyTyF6yJFqUrZvSFUzucpl389bNfQaUOVKZBO56ejcmIvp6MqYInMrq86rWoxvH4TY40PrhEmtIQCBzQhgfrhRF2N+uKtZ89UyDDO8Sx5tWK4l4y4VTaZaH5tdR+BVwS47wjW7NDheTkBGxs3NjTEfNb+MdjczVmqvZHR0DvIldXT2KTJt5eNgwqUECXjFcipYIMEqIBIEIFAbAcwPh8ZLMj8c1az8UhmGGd4lazPWWNd3is/LvLPKkWo6+0xpqjVArrQIeD1uVT1rq+qJjs6Nt6SOTh8zdVe2uWrfItqSG2m2IaCZLfsuiiyO20YplAIBCDgIYH444OhSSeaHu6Y1Xy3DMMO7ZG3DvmvilG+OI96fP39aifyejnVJv/Pg11ICXt6l09PTpeVx/78J0NG5G0IxHZ02NXPXtL3KpkstirwO7BaIzFn29s5LuUgLgfIIYH64dVqM+eGuZs1XizHM8C6ZmrEML6+xrjLNdKlO2Mo4TW6zLsnUkkhkI6Ae1ui/V37M59igzqeio3MzKqmjK2Ntv1tflV+1e5cEytfCqZwt1YcABOISwPxw8yzJ/HDXtOarxRhmeJdMzTjAoZ7jiDd49tLLijURJ1HdBLyGOjS/WI2Fjs5NsqSWZl/bT+ySu1Uke1Xfq7WvavTqcpOtMoJBAAKZEsD8cCuuJPPDXdOarxZjmOFdmm/G8rnYdxdus8sxgtEeLdJWsznI0ZXWqwI/kyLw+fNnozzaWyS7vfONVds4GR3dLPCSOrpipshmtVZzAnuLVdjy3d1dzayoOwQgsBcBzI9Z8vbOfDYrEiRLoBjDDO/SfBsLcKhnuizO7jTtUtPMtuZIu2c4hsASAl++fLGv0GQ+Zwnq7r10dF0aw+PCOjpjby/vLaueh40hlzNe3SPhS7moFTkhUBgBzA+3QgszP9yVrflqMYYZ3qX5ZhwQuJSpj9nuNO1S87JfuzdyDIFRAvbAJd2eY5DgaK13P0lH51ZBSR2dfefI4+NjNxaupkzAa3FcQA+Qct2RDQIQyIVAQOfDOCsX5SKnkUBJhhnepRmlf/r0aSbF2OVMR7xGp2mvxplWtlcLfiZCQJ+ktdsZ2lXk6OgoEcmzFoOOblZ9JXV09okENl2abRiJJ/Dyiob1A4kTQDwIQCBlAmHdTqZvZMZZKTfFfWUryTDDuzTTlgJixWWOZ7qUIGDfpUzXAM5oncv7EfAKXMp08mo/upMl09FNovn3hcI6OruBS+ySu2Gkf9WrkwzoB9IngIQQgEDKBAK6HcZZKSsU2cIIlGSY4V1ytQHtM2dXdpuRxiHtcUYH9pC8bqW85kW7N3IMgVECXnZGppNXoxXf8SQd3Sz8wjq6kqbIZnVXeQKvxXEyeNQbVE6M6kMAApsRwPyYRV2Y+TFb32oTlGSY4V1yNWOvgW6bUaYj3q9fv7ZVsB+cnp7aE5MSAm4CXnaG9htmWZybp/EqHd0sqMI6OvusCV9smG0b6SfwGpzYFyanX3EkhAAEEieA+TGroMLMj9n6VpugJMMM75KrGYf1epmOeO1O0xaZl83a3sUBBKYIeA1sMnXjTtV9x/N0dG74hXV09uAUNl1yN4xcrrI4LhdNIScEaiOA+eHWeGHmh7uyNV8tzDDDuzTZmKVp+2fR21y8zLj2rhQOAmKX6PVSUFxJMnjZGfk+a0mpjI5uVh2FdXT2+TE2XZptG1kkUACa3VGo7RfDlslngQIhIQCBdAhgfszqojDzY7a+1SYozDDDuzTZkr3CKNpcMt10KaCLl7WaaZRWqywOkiKgIY3XvvInJydJyZ+pMHR0bsWV19HZw1TtLgk3Q67uTsAr0tPLy7971RAAAhDIlADmh1tx5Zkf7vrWfLUwwwzv0mRjDojlUV6ZepcCKnt1dTXJjgsQ8CfgNaQhcMkf8PgdAc++MqKjG6eZw9nCpshyQL6/jF4dpteHO/evGxJAAAJ5EsD8cOuNcZabT0lXCzPMDh4fH0tST8S6HBwc+OambYYfHh5870ohvcJAvHr5fGuaAm1kGCXw9OlT+1pUjX/Y6XAUo+9JOjoHsSI7OvuDhnngaBvZXdL6OHtw6O3tLcGh2akYgSGQFwHMD4e+ijQ/HPWt/FJhhhmxS+Pt+e7ubvyC82ym8/mqk5drSelZCexsCFz0JqAnzu5aUu64lrwRj91ARzdG5X/nyuvoNP9hfNCePXv2PxAc5U/Ayz4JW7GSPyRqAAEIbEQA88MNujzzw13fmq+WZ5jhXRpvz/YQte79XtZb98Z9j798+eIrAOGavsRI7ybgNZjJ9EFzE9jlKh2dG3t5HV1ha/vd6uNqlwCL47o0OIYABPYlgPnh5l+e+eGub81XyzPM8C6Nt2e7prv3Z/qFHd/AJRmpCuHrVpxjCCwk4LXTh9cwaaFgZd9OR+fQb5Ednd2gz/R15lBo5Ze8VropwI0vx1XeYKg+BFYlgPnhwFuk+eGob+WXyjPM8C6NN2m7prv3Z/oNNa+BveqLQ72rdI6XE9AwxrhapynL6/tHy8UrOAc6Oodyi+zo7AY9H4xztI1ML3n55X0Ng0yZIDYEILALAcwPB/YizQ9HfSu/VJ5hhndpvEnbN79s7890tY7vfjeqZqZOtFZTHKRGwGsYo0EvoXOxNEhHN0Wy1I7ObtATuzTVNvI972WleK1WzpcJkkMAArsQwPyYwl6q+TFVX86XZ5jhXRpp1WEB4ZnO9Hp9Bl6w3r17N4KMUxBYQMBrGOM1QFogVPm30tE5dFxqR2c06PW1Gny4juaR6SWvqE81lR8/fmRaU8SGAARSJoD54dBOqeaHo8qVXyrPMMO7NNKkjWru3ZnpoNd3YE/gUk/v/FxIQAMYrycu0wdtIaU1bvfC3gqQKX86OmnQbtATuNQ2+JIO5DH0mgbzempKAkVdIACBVQlgfkzhlYnFOGsKTpHnizTM8C6NtNWfP3+OnJ07laM57vu1OBzqc62A694EfDeV99qb1luamm6go5vSdqkdXXlr+6c0yPkpAl7eYa81y1Mlch4CEIBAjwDmRw9I+7NU86OtIAc9AkUaZniXelr+188An3qm6wi8lsXhUB9pK5xaTMBretxraLRYtMIzoKMbVXDBHV15a/tHNchJBwGvxXFqMCyOc8DkEgQgEEYA82OUW8Hmx2h9OSkCRRpmeJdG2rbX56ua+3MMXJLV6BU2gkN9pK1wajEBr0bo9c2jxaIVngEd3aiCC+7oipwiG1UiJ6cIaM2FJsOmrg7Pe3n/h7dzBgIQgMCQAObHkInOFGx+jNaXkyJQpGGGd2mkbQdEbHrtZTBS5B6nPnz4YC8Wh7qdFSntBHzXZhK7ZGc7m5KOboio7I7OPkX2/PnzIRzOlEHAqxdlcVwZSqcWEEiKAObHUB1lmx/D+nKmIVCkYYZ3aaR5V+JT91oW9/HjxxFSnILAMgJeQxdNuTPoXcb7t7vp6H7D8e8fBXd09iVOOU6WDFXJmSkCXt4lGb4PDw9TWXEeAhCAQAABzI8htILNj2FlOdMQKNUww7sUp4VnZ45/+vTJXvPz83NG9XZcpLQT8FoW57VjiF0GUtoJ0NHZWaWW0j4/luNC79RopyyPl3dJFfGaA0i54sgGAQjkSwDzI1/dIfkUgVINM7xLIxr32pWguT8754t9WZxoeLmiRoByCgJjBO7u7rzmr3wHRWNlcu5/BOjo/sfiyZPiO7oi1/Z3NcixkYDMFa9n32sOwCgDySAAgZoJeHVBDSjGWTU3mFLrXqphhndppMUeHh6OnJ0+FdBLTme2xRVtdmP/XoPXArotpKeMUgj4DlrwLsXVPB1dl2fxHV2pU2RdJXJsJODVl/p21EYZSAYBCFRLAPOjq/rizY9uZTnuEijVMMO71NXyf459vUXZrSO4uroaqfbYKUWinp6ejl3hHASWEvD6GpGa4tOnT5cWyf0dAnR0LYwaOjr7FJk+K9aS4aBIAl6rjBVhen9/XyQHKgUBCOxCAPOjxV6D+dFWloMegVINM7xLPUX/6+ezZ89Gzk6f8k0/ndMWV7wCl9hwYQuVVFmGtrKzB9CJkNdke5VEvSvt23H5pvcWKOoNdHRdnNqY2bgKNS8td+vIsZ2Ab3dK+JKdLSkhAIFZAr4vGt/0swKsmgDzY1W8xWResGGGd2mklfpGbObV6717926kzmOn2Mx7jArn4hDwHa74DofiSFl0LnR0jXpr6Ojs82OaRy261VO5fxFQHKiX3eLbXUMZAhCAgIMA5kcDpwbzw9EMKr9UsGGGd2mkbfua174RniNFbnVKDnXjIk9Vyu6H2kp8yimHgO9wJbv1p+mrio5OOqqkozN2+wLCg5b+kxtFQi9/vW93HUVCMoEABEolgPkhzVZifpTahpfXq2DDDO/SSPPw/aKK1xzgSHkbnrLvuKQ1cWxzs6FmqivKa7iiR4zWGL2J0NEJaSUdXcFTZNGfi0oy9PIuiYk+8VkJGaoJAQisTQDzQ4QrMT/Wbkv55l+wYYZ3abxZes3f+kZ4jhe5/tn3798bd7pRrObJycn6ElFCpQS0R6xxF5gGkO9AqFKs/tWmo6ukoyt4isy/1XPHvwj4dqpe8wEghgAEIOAmgPlRifnhbgY1Xy3YMMO7NN6wvQyvnz9/jueS0lltHmYMXFKcyKdPn1KSHVlKI+A7UPF6HkuDtWZ9vMDS0a2pinXzNs4rKFCfIMF1NZFM7my9lIwqEAQCNRLA/KhR69S5Q6BgwwzvUkfPnUOvXs8rCqNTyKaHCkcylnd7e2tMSTIIhBHAuxTGLfpddHTRkSaYof1z8l6TyQnWFJG8CHg9/ppl1RyVV/4khgAEIDBFwKv/YZw1hZHzmRIo2zDDuzTeLI+OjsYvjJ1Nf0pfOybc3NyMyd4/9/HjRy2H7p/lNwSiErAvNlaxbLoUlf1vmdHR/Yaj0B/2x813p9VCgdVSLa/RnaD4zgrUwpF6QgAC/gQwP/yZcUc5BMo2zPAuTbbU169fT177/YIxtu33m7b7pfnGs7MzS3mq8ps3bywpSQOBYAK+my4x4g1GbbmRjs5CKes0Ba/tz1ovuwvv27XiXdpdZQgAgZIIYH6UpE3q4kWgbMMM79JkY7AvJbM3kcnC1rygilhiSrXjxvX19ZqCkDcE/kXAd4jiO8EOZS8CdHReuHJMXPYUWY4aSURm38826QtHiUiOGBCAQAEEMD8KUCJVCCNQtmF28Pj4GMalhru07aXRL5PsfgRfvnwxBi6poXvFqdbQAKjjGgT0mQwvB9P3799ZrbmGIto86ehaFEUeHBwcGOuFPWAEVUwyeuNiVElFIJAjAcyPHLWGzMsJlG2YEbvkaiFGt7o8UD9+/HBltNM1+5o4zUniWtpJS9UV6+VaUkgdrqW1mwgd3dqEd8zf/m7yXSe1Y6UoOhYB38hQr947lpDkAwEIlEoA86NUzVIvB4HiDTO8Sw7tP7m6unJd7lxL0+QyGo5v3749PT3t1IZDCKxFwP6VhEYCPmK1liY6+dLRdWCUdmhfuM2zVpruDfXxdSnam5OhcJJAAAK1E8D8qL0FVFl/+5s0U8MM75KrXSti0+hWN36RzVVY7GtyGFmarzbVe//+fezCyQ8C4wR8/bBGD+l4YZy1EaCjs3HKMpV9bT/PWpYKXia0r+Xq24Evk467IQCBwglgfhSuYKo3RqB4wwzv0pjaO+cU19P5NXkok8se5zaZS7wLl5eXFoeXhhPamCleseQEgRkCvoMT36n1meK5PEGAjm4CTPanLXMMTSV51rJXtn8FNLR79uyZ/T59ITfZXSbttSAlBCCQDgHMj3R0gSTbECjeMMO7NNOQtOeLseNL54Nrnz59+vDhw0zFnjyRa+nu7m42GQkgEJGAr3fJd2o9oqhVZUVHV6q67VNkbHBWahtw18s3Zs3eotzlchUCEICACGB+0AxqI2B/jWZqmPHNOFOT1vze7MfjtP1wCnN6chi9evVqtlaapvbdAWc2TxJAwE1ATc7LW5TIM+WuVElX6ehK0qbqoojav/76y1Ip3ggWSkWm0XTUxcWFvWqab2M1vR0XKSEAAQsBzA8LJdIUQKAGw4zYJVNDtcQlyf0kK82U3WqJtMzN4lrSXCWupdWUQMaTBHwDl3wn1ScL5oKNAB2djVM2qezR115u32zqj6AGAr7drG83bhCBJBCAQO0EMD9qbwHV1L8Gwwzvkqk5a4ds7X49m1TfPtgxfEnTiWdnZ7NCypRkQdwsJRKsQcAeC9qUzoh3DS048qSjc8DJ8ZL9ifN1MeRIA5lHCfgG3tst49HiOAkBCEBgSADzY8iEM0USqMEww7tkbboKC5rd/FLhS8ZvzFlLNafTNt6W73rKR4ZryQyVhJEJ+A5L2GY4sgIM2dHRGSBlk8T+xOFdykapKwjq29MS+7yCEsgSArUTwPyovQXUUf8aDDO8Sx5t+fPnz7Op9aW27dfHyeVv2cZb2yWo756tAgkgsAYBhfXpe0NeORO75IUrVmI6ulgkd8/HOEWmDc6058Xu0iLAXgR8e1pju9qrOpQLAQhkSgDzI1PFIbadgPEFmrVhhnfJ3h6eHB0d3d7ezt6gDTI3c+JoClFh7XJpzUqlLpudOGcpkWA9Asb+tBVAoYKMeFsaWx7Q0W1Je72y5M+d/RhFUzqBS+tpIYucfWOX2HopC7UiJASyI4D5kZ3KENiLQCWGGd4lr1bx5OTk5OPHj7P3aP+jDRxMWg2nKcfZeBCN0jWwV3zTrNgkgMB6BOyxoI0MvgOe9SSvMGc6ugKUbvfn4l0qQN1LquAbu4R3aQlt7oUABBwEMD8ccLiUO4FKDDO8S94N9c2bN+/evZu9TQ4meX9mk4Ul0N5JClmyrIbTRkv69qFmhuhuvwAAIABJREFUA8IK4i4IxCJg71KbEn0HPLHkJJ+GAB1d7i3B7s/lWctd1wvl97UQFBO34wdMFlaW2yEAgcQJYH4kriDECyZQiWGGdymkhchtZIlgkvdHRpucOyFlTNwjv5LyfPXq1WzIkjKQkBuEUE1IymkI/EbAd7qb2KXf8O3xg45uD+rRyrT7c32dC9FEJKNkCMx+tKQnqW9/3rudnxCAAAQcBDA/HHC4lC+BSgwzvEuBTVSedcseTHJS/vXXX1qVttzHJD+R4pXkV7I4PhWy9PPnTwkZWD1ug0BUAvaVxm2xxFO0KHY8oKPbEf7Coi1vChXBsriFnMu43debbzeRy+BDLSAAgY0JYH5sDJziNiBQiWGGdym8LWlt8Pfv3y02mXbdlo9J88P6nJxXPLkSK1hJPay2N9ZSO0u8kjaZl9tLrih2RA5XLXfGJuA7FMn6Wwmx4e2cHx3dzgoILd7yvlDelldYqAjclw0BX2++0UTOpv4ICgEIpEcA8yM9nSDRIgKVGGYHj4+Pizhx85MnCuC0bIHUolIIugx6GXM60Cj68PBQ/+qq9jJQwJH+VePTaFzWm7EVNjkrk6urKwnTFsQBBBIhoO8VqnHahVE8hfyq9vSk3IAAHd0GkGMVoc+JGv0Fmo2QBR+rXPLJlID6W0VG24WXveE1VWbPmZQQgAAEegQwP3pA+JkjgXoMM7xLcdqnFr5dXFzsuBPB27dvNYCPUxlygUBsAhq+ej0d5+fnCvSLLQX5LSVAR7eU4Fb36/HRK8lSGjNMFkrFp5GrSBNdXtXUZBgh0l7ESAwBCAQTwPwIRseNiRCoxzBjZVycJqcdkTT19/nzZ9+tMRcWr+K0dbeGB7iWFpLk9lUJ+K6MY7XOquoIzpyOLhjdxjcaFy6x6dLGekm2OPmJmhhqu4S+vbo9Z1JCAAIQ6BHA/OgB4Wd2BOoxzPAuxWycze7dWmiwgcmufbtVkHz5bN0dU4XktQIBzYprvadXxsZFPV55kjgWATq6WCTXy8c48t/gVbVeHck5LgHfXtdoKMcVktwgAIGaCWB+1Kz93Otej2HGyri12qr8PtrMW9FMES0wTS1qMKDtvdW9riU3+UIgNgHtMa9G65Urq3W8cO2YmI5uR/iOog8ODhxX20uydfS5ifYnBzUT8N3ZRFNc6ttrJkbdIQCBHQlgfuwIn6IDCNRjmOFdCmgefrcocEM7zuhPdnyAp6nZAlxOJf0pLtSvbFJDIAECvoMW9otNQGneItDReSNb7QbZ3PpK6Wz2PGiziKpKYN8SosEi40QtrSpEVBYCEEiQAOZHgkpBpB6BqgyzP3qV52d0AtrOQKFGbbSRmpe+BKe/9gtx2hqzKbT9eJyMtuYPd1J0dZDh9gR8naq+CzS2rxElDgnQ0Q2Z7HVGkxmWojVjYUlGmkoI+Ha8MmMqIUM1IQCBlAlgfqSsHWRrCFRlmOFd2rrZy2GEz2hr6JS3KwHjSuNWRrb0blHke0BHt6PujP5cvEs76ijBojWn5SuVvq/MykpfaKSHAARWJYD5sSpeMg8jUJVhxq7eYY2EuyAAASsBtvS2kiIdBGIQMPpzfXdDiyEaeaRLQPP/vsIZW5pvtqSHAAQgAAEIlETA+LoswzDDu1RS06UuEEiOgCa3fWUKmEL3LYL0ECiYgGWKTBGCAd6EgqFRNRHwjRu1tDTAQgACEIAABConYHldFmOY4V2qvLVTfQisSyBgbw6WWqyrEnIvmoBxo+Uy5seK1uQOlfP17BsnY3eoCUVCAAIQgAAE0iBQm2GGdymNdocUECiUgO/wQ9+xKpQE1YLAFgQs82OSQ5+T30IaysiKgO/G3sbGlhUDhIUABCAAAQjEJGB8VxZjmOFditl6yAsCEOgRMHap7V2+k+ftjRxAAAIiYPHn6inj4xK0liGBgO7XOCU7LIszEIAABCAAgRoI1GaY4V2qoVVTRwjsRsB3ZVzA8Ga3ulEwBNIjYPnqbTHzY+nhz1si332XVFvf+YO8ASE9BCAAAQhAwJNAbYYZ3iXPBkJyCEDAh4Cvd8l3aYaPLKSFQPkELKN9Nl0qvx0E1TAgos23hw+Si5sgAAEIQAACuRKozTDDu5RrS0VuCKRPIGDRBLFL6asVCZMlYHni9IixcX6yGtxdMN+d7/Au7a4yBIAABCAAgWQJVGiY4V1KtjUiGASyJ2Dx1vcqiXepB4SfELATsERfn5+f2zMkZW0EfKNHLdtJ1MaQ+kIAAhCAAAQaAhUaZniXaPwQgMBaBAIGHkRVrKUM8q2AQIVGTAVa3bSKvv59Ypc2VQ+FQQACEIBAVgQqNMzwLmXVQhEWAlkR8B14+C7KyAoGwkJgnMD9/f3l5aX8qk+fPj04ONC/Jycnnz59Gk/tPDsbLahtm5W/Mw8uVk3A17v069evqnlReQhAAAIQKI4AhtkSlR48Pj4uuZ97IQABCEwR0B6xXg4mDX3VoU/lxnkIFEZAq/EvLi6m5rXkbP38+bM8TcZaPzw8HB4euhN//PjxzZs37jRcrZnAly9ffDd9V4wqMac1txnqDgEIQKAYAhhmy1VJ7NJyhuQAAQiME/ByLSkL32nz8VI5C4EcCCg66a+//ppyLakGigp59erV3d2dsTaOrJoc5K7CtWSEWW2ygE7Yt5+vli0VhwAEIACBlAlgmEXRDt6lKBjJBAIQ6BOwfCWhd4/vhrK92/kJgVwIvH//XlFLFmkVSKKgJEvKWe8S+3lbMFaeBu9S5Q2A6kMAAhCokwCGWSy9412KRZJ8IACB3wgETGgHDGx+K5IfEMiBgBYfXV1dGSVVBNP19bUl8ax3yV6opTjSFEkgYFuugK83FImOSkEAAhCAQKYEMMwiKg7vUkSYZAUBCPyPwOwGw/9L+t8jdvX+Lwn+L5aAApF897XR7kuzOBQq6PbnKnApwHEwWy4JyiPg6+V3N7zy+FAjCEAAAhAoiQCGWVxt4l2Ky5PcIACB/xAIGHL4jmpgDYHsCAQEEFkctTc3N24Ub9++dSfgKgQaAr79sKV9whYCEIAABCCQJgEMs7h6wbsUlye5QQAC/yEQ4F3SN+bAB4GCCWh+zLjMzReCO77p9evXPFy+SKtN7+tdEijj1mDVIqXiEIAABCCQJgEMs+h6wbsUHSkZQgAC/yLg611iWRztpngCbh/QVPVnHw0ti3PHj7x7924qc85DoEcgwLvk29v3SuQnBCAAAQhAYBcCGGbRseNdio6UDCEAgX8R8B1vBAxpAA2BvAjMbrw9Wp3ZR8O9LI7ApVGqnJwiMNvehjeysfeQCWcgAAEIQCB9Ahhm0XWEdyk6UjKEAARCFkoEDGkADYG8CLgjjKbqcnx8PHWpOe+eeSNwyU2Pqz0CAV2x71xCr0R+QgACEIAABHYhgGEWHTvepehIyRACEHjy8+dPXwoBQxrfIkgPgX0JBDwXEljBRw6x7+/vHbaRXEvsuOSgx6UhgYCuGO/SECNnIAABCEAgfQIYZtF1hHcpOlIyhAAEvJfFCdnh4SHgIFA2gV+/fvlWUEP9k5MTx12O0CTde3l56biXSxAYEnj69OnwpPtMQMN2Z8hVCEAAAhCAwAYEAt5fGGZuveBdcvPhKgQgEEIgYCo7YMI8RDLugcB+BGb35x6K9vHjx+HJ9oy+deLYdMl9b5sJBxDoEfDtjQM6/F6J/IQABCAAAQhsTwDDLDpzvEvRkZIhBCAQErvkO56BMgSyI+DbyM/Pz4MDl96+feu+Nzt6CLwZAV9rG+/SZqqhIAhAAAIQiEgAwywizCYrvEvRkZIhBCCAd4k2AIERAl5GjLZb+vTp00gu/z2lwKUPHz7899dv/7948eL9+/e/neIHBMwEvBpqk6taozl7EkIAAhCAAASSIOD1vsMws+gM75KFEmkgAAE/AgFT2QGbffjJRGoI7E3g7OzMKIIWtX358sWdWJFNUwncX5GbuovzEGgIBOyCF7YxKsAhAAEIQAACOxLAMIsO/4/oOZIhBCAAAV/vku9CDAhDIEcCp6enbrEVcySfkWydWWfr3d3d1I5Lt7e3fCfOzZmrbgJec7lNVurzaXVuqlyFAAQgAIHUCGCYRdcI3qXoSMkQAhB44vsJhoCpcihDIEcCch5dX1/3JFeokfxK9sG5ViFNzbYp6Intlnp4+elLIMDd7zuj4CsS6SEAAQhAAAJrEMAwi0uVlXFxeZIbBCDw5MePH74UAqbKfYsgPQRSIPDu3bvh0P3q6soum1xLx8fHow5c7eT95s0be1akhMAogYAOGe/SKElOQgACEIBA4gQwzOIqCO9SXJ7kBgEIhGzpPRxvwxECRRLQkrfhpkgamf/111+Wfbjv7+/lWhodycu1ZMmhSKpUKi6BgGDS0TYZVypygwAEIAABCEQngGEWFynepbg8yQ0CEAjxLgVMlQMaApkS0Mo1rV8bCq8IpoODAwUfyYU0vKqQwMvLyynXkjLEtTSExpkwAgHu/tFgurDSuQsCEIAABCCwJQEMs4i0Dx4fHyNmR1YQgAAENMr1WukjYopK1cgZdBCoh4A+CTe1d1IDQTsxyeuqKBJ9jevbt2+O2BBt481eS/W0nG1qKkenV0FqqwFror2KIDEEIAABCEBgPQIYZlHY4l2KgpFMIACB/xFQ8MVw3+L/XR470lqh2a82jN3HOQhkTEAxSnIwOdxGs3V7+fKlnp3ZD8zN5kMCCPQI+HqXdDuzlT2G/IQABCAAgbwIYJgt1xcr45YzJAcIQOA3Agq1+O234UfAQgxDriSBQNIEjo6OFO6hwL0AKfXIyK90d3eHaymAHrfMEghYraz95mezJQEEIAABCEAgWQIYZstVg3dpOUNygAAEfiMQsAFHwEjmtyL5AYFsCWhNqII+tHGSlsJZKqFkSqyRPOF+FlykCSMQ4PEPmFcIk427IAABCEAAAusRwDBbwpaVcUvocS8EIDBC4Pnz576LfTQsIQRjBCWnKiMgn9HXf//9/fff8tLquWh8tRrqaz9v+ZXOz8/1fFVGheruQEC+y5ubG6+C2f/LCxeJIQABCEAgfQIYZr46wrvkS4z0EIDADAH5iXzDl9iwY4YplyEAAQhsSIDt8zaETVEQgAAEIACBQgiwMq4QRVINCKRDwNe1lI7kSAIBCEAAAiLAyjiaAQQgAAEIQAACvgTwLvkSIz0EIOAiELCxa8AwxiUB1yAAAQhAYBmBw8ND3wyYV/AlRnoIQAACEIBAYQTwLhWmUKoDgZ0JBGzsypbeO+uM4iEAAQj8TiDA6e+73d7vBfILAhCAAAQgAIHsCeBdyl6FVAACSREImL4OmCRPqsoIAwEIQKAwAgHdcsDUQmHQqA4EIAABCECgcgJ4lypvAFQfApEJBExfB0ySRxaa7CAAAQhAoEMgoFsOmFroFMghBCAAAQhAAALZE8C7lL0KqQAEkiIQMH0dMEmeVJURBgIQgEBhBAK65YDOvzBoVAcCEIAABCBQOQG8S5U3AKoPgcgEAqavAybJIwtNdhCAAAQg0CEQ0C0HBK52CuQQAhCAAAQgAIHsCeBdyl6FVAACSREIGGAETJInVWWEgQAEIFAYgYBuOWBqoTBoVAcCEIAABCBQOQG8S5U3AKoPgcgEAhZHBEySRxaa7CAAAQhAoEPg6dOnnV8cQgACEIAABCAAgXkCeJfmGZECAhCwEwiYvg6YJLfLQ0oIQAACENiGwMPDwzYFUQoEIAABCEAAAgkSwLuUoFIQCQIZEwhYGUfsUsb6RnQIQKBQAgE9c0DsaqHwqBYEIAABCECgRgJ4l2rUOnWGQFIEiF1KSh0IAwEIQEAEAnrmgNkFUEMAAhCAAAQgUAwBvEvFqJKKQCAJAgFz1wEz5ElUFSEgAAEIlEsgoGcOWBldLj9qBgEIQAACEKiOAN6l6lROhSGwKoGA0UXADPmqVSBzCEAAAhAI6JkDZhfgDAEIQAACEIBAMQTwLhWjSioCAQhAAAIQgAAE4hAgdikOR3KBAAQgAAEIVEMA71I1qqaiEFifQNgHg/j09fqaoQQIQAACfgQCYpf8CiA1BCAAAQhAAAJlEcC7VJY+qQ0EIAABCEAAAhDYgwAr4/agTpkQgAAEIACBVAjgXUpFE8gBgQIIBAwtAhZfFACKKkAAAhBInEBA5xyw717iEBAPAhCAAAQgAAE7AbxLdlakhAAEZggwtJgBxGUIQAACmRBgZVwmikJMCEAAAhCAQCoE/khFEOSAAATyJxAQu8QAJn+1UwMIQAAC/yIQ8AoAnBcBbW74zz//wNkLWtzEMlqePXvGfpFxqZIbBCBQDAG8S8WokopAIEsCAYsvsqwnQkMAAhDIikBA50z46noavry8vL6+hvB6hL1y1tNxdnb27t073Exe3EgMAQgUTwDvUvEqpoIQ2I5AgOFL7NJ26qEkCEAAAmsSIKZmJbonJydfv35dKXOyDSAga0fOvr///vv+/j7gdm6BAAQgUCoB9l0qVbPUCwI7EGBosQN0ioQABCCwAgFc/ytADcnyx48fuJZCwK1/z7dv3+7u7tYvhxIgAAEIZEMA71I2qkJQCKRPICB2Kf1KISEEIACBCgmwMi4RpcuFkYgkiDEkgHaGTDgDAQjUTADvUs3ap+4QiEwgIHYpYAATWWiygwAEIACBGAQCXgExiiUPCOxGABtmN/QUDAEIJEkA71KSakEoCEAAAhCAAAQgsB8BVsbtx/63kl++fPnbb36kROD4+DglcZAFAhCAwM4E8C7trACKh0BJBFgZV5I2qQsEIAABLwK8ArxwGRPrq2T6NpkxMcm2JHB+fn50dLRliZQFAQhAIHECfDMucQUhHgRyIsCyiJy0hawQgAAEpgmw5GeazdZXLi8vX7x4cXNzo4+UsdHP1vQH5T179kwBZa9fv9a3/AYXOQEBCECgagJ4l6pWP5WHwO4EWHyxuwoQAAIQgAAEEicgRwa+jMR1hHgQgAAEIMDKONoABCAAAQhAAAIQgMBvBMJc/w8PD7/lwg8IQAACEIAABKohgHepGlVTUQhAAAIQgAAEIAABCEAAAhCAAAQgsAIBvEsrQCVLCNRKIGBLV7b2qLWxUG8IQAACEIAABCAAAQhAoBwCeJfK0SU1gQAEIAABCEAAAhCAAAQgAAEIQAAC2xPAu7Q9c0qEAAQgAAEIQAACBRLgy6EFKpUqQQACEIAABGwE8C7ZOJEKAhCAAAQgAAEIVEPg6dOn1dSVikIAAhCAAAQgEIEA3qUIEMkCAhBoCATMWod9lgjgEIAABCAAAQhAAAIQgAAEIJAOAbxL6egCSSAAAQhAAAIQgAAEIAABCEAAAhCAQH4E8C7lpzMkhgAEIAABCEAAAgkSCPhyaIK1QCQIQAACEIAABAII4F0KgMYtEIBANAJ//vlntLzICAIQgAAEIAABCEAAAhCAAAT2IPBHxEIPDg4i5kZWENidwOPj4+4y5CUAs9YJ6oueOUGlIFJEAnTUEWGSFQQgAIFYBDA/YpEkHwhkRIDYpYyUhagQgAAEIAABCEAAAhCAAAQgAAEIQCA5AniXklMJAkEAAhCAAAQgAIEcCQR8OTTHaiIzBCAAAQhAAAJDAniXhkw4AwEIbEfg8PBwu8IoCQIQgAAEIAABCEAAAhCAAARWIIB3aQWoZAmBWgkwa12r5qk3BCAAAQhAAAIQgAAEIFA1AbxLVaufykMgLgECkeLyJDcIQAACEIAABCAAAQhAAAJZEMC7lIWaEBICEIAABCAAAQikToA5htQ1hHwQgAAEIACB1QjgXVoNLRlDAAIGAiymM0AiCQQgAAEIQAACEIAABCAAgaQJ4F1KWj0IBwEIQAACEIAABCAAAQhAAAIQgAAEEifwR0T5Hh8fI+ZGVhCAQHYE/vzzz+xkLl5geubiVUwFIQABCEAAAqkRwPxITSPIA4ENCBC7tAFkioAABCAAAQhAAALlE2COoXwdU0MIQAACEIDABAG8SxNgOA0BCEAAAhCAAARqJfDw8FBr1ak3BCAAAQhAAAIhBPAuhVDjHghAIBaBX79+xcqKfCAAAQhAAAIQgAAEIAABCEBgFwJ4l3bBTqEQKJMA36IuU6/UCgIQgAAEIAABCEAAAhCAgJMA3iUnHi5CAAIQgAAEIACB+gj8/PkzoNLMMQRA4xYIQAACEIBAGQTwLpWhR2oBAQhAAAIQgAAEIAABCEAAAhCAAAT2IYB3aR/ulAoBCEAAAhCAAAQgAAEIQAACEIAABMoggHepDD1SCwhAAAIQgAAEIAABCEAAAhCAAAQgsA8BvEv7cKdUCBRJ4M8///StV9jWHr6lkB4CEIAABLwIhH3Q8+nTp16lkBgCEIAABCAAgWII4F0qRpVUBAIQgAAEIAABCEAAAhCAAAQgAAEI7EDgjx3KpEgIQKBQAgFfCwqbHi+UH9WCAAQgAAEITBJ4eHj4+++/m8u8PScxrXOhjc4+Pj4mRm8dxuQKAQhkTwDvUvYqpAIQgAAEIAABCEAgLgGWLcfluTC3y8vL6+trPEoLMca6XZ6ms7Ozd+/e4WaKhZR8IACBMgjgXSpDj9QCAkkQaGf27NIwgLGzIiUEIAABCFRI4OTk5OvXrxVWPNkqy80nZ5/iyO7v75MVEsEgAAEIbE+AfZe2Z06JECiWQMDKuGJZUDEIQAAClREImGCojFBIdX/8+IFrKQTc+vd8+/bt7u5u/XIoAQIQgEA2BPAuZaMqBIVAkQSI8y9SrVQKAhCokAATDGsoXS6MNbIlzygE0E4UjGQCAQgUQwDvUjGqpCIQ2J8AE9f76wAJIAABCMQgEOD65xUQA3w/D6j2iaT0G+2kpA1kgQAE9ieAd2l/HSABBIohEDBxzb5LxWifikAAApUTCHgFVE7MUn19ocySjDS7EHj58uUu5VIoBCAAgTQJ4F1KUy9IBYEsCQRM4gVMj2eJBqEhAAEIZEUA138i6tJXyfRtskSEQYwugfPz8+fPn3fPcAwBCECgcgJ8M67yBkD1IQABCEAAAhCAQJ9AgOs/YIKhXyq/xwhcXl6+ePHi5uZGHyljo58xQpuee/bsmUKWXr9+rW/5bVowhUEAAhBIngDepeRVhIAQyIdAwLIIpsfzUS+SQgACEHARCHgFuLLjWoeAHBn4Mjo8OIQABCAAgRQJsDIuRa0gEwQyJcDEdaaKQ2wIQAACPQIBrn9eAT2G/IQABCAAAQhURQDvUlXqprIQSI5AwOKL5OqAQBCAAASKI0DnXJxKqRAEIAABCEBgXQJ4l9blS+4QqIoAyyKqUjeVhQAECiYQELvEK6Dg9kDVIAABCEAAArME8C7NIiIBBCBgJaBP21iTkg4CEIAABBImEBC7xMq4hPWJaBCAAAQgAIHVCeBdWh0xBUAAAm4CDw8P7gRchQAEIACB9AkQu5S+jpAQAhCAAAQgsB4BvEvrsSVnCNRIIGDuOmD9RY1kqTMEIACBDQkE9MwB/f+GFaIoCEAAAhCAAATWJYB3aV2+5A6B2ggEzF0HrL+ojSr1hQAEILAxAXrmjYFTHAQgAAEIQCB3AniXctcg8kMgLQIBc9cBM+Rp1RlpIAABCBRHIKBnDphdKA4bFYIABCAAAQjUSwDvUr26p+YQWINAwOiCGfI1FEGeEIAABJYQCOiZnz17tqRE7oUABCAAAQhAIGsCeJeyVh/CQyA5AgGji4AZ8uSqjUAQgAAEqifAZ0OrbwIAgAAEIACBqgngXapa/VQeAtEJBKyMC5ghjy42GUIAAhCAQEuAT3m2KDiAAAQgAAEIQMBIAO+SERTJIAABE4GAlXHELpnIkggCEIDAVgQCuuWAwNWtakM5EIAABCAAAQhsQeCPLQqhDAhAoBoCxC5Vo2oqCgEIFEsgIKQ0oPMvFh8VgwAEIAABCPgTUODw169f//7773/++6c82jdy857VXI7+NJ3/4sWL4+Pjo6Mj/3JWvAPv0opwyRoCFRIgdqlCpVNlCECgMAIBsUsBnX9h0KgOBCAAAQhAIIDA3d3dzc3N58+fW0fSaCbN1W///usmkLPp5cuXr1+/Pjk56Z7f5ZiVcbtgp1AIFEtAHZxv3dw9qW9upIcABCAAgYUEArrlgM5/oZDcDgEIQAACEMiXwI8fP968eaMPYrx69er6+jrgzdvUXXFOul2ZHBwcnJ6eyle1IxO8SzvCp2gIFEggYHFEwCR5geCoEgQgAIFkCAR0ywGdfzLVRRAIQAACEIDAdgTkV1Kc0V9//bXEqTQqrmKg5GaSx+r9+/ejCdY+iXdpbcLkD4G6CAQsjgh21ddFltpCAAIQ2IpAQLcc0PlvVRvKgQAEIAABCCRBQDsrKV5JfiXtr7SeQHqJX11dKZRpex8T+y6tp1ZyhkCNBOQs9612wCS5bxGkhwAEIAABO4GAbpmVcXa8pIQABCAAgQoJfPny5fz83D1/0+zVrX81Z9MEBTfptfxNu31rzyUd2NHJx/Tu3TtFSGnFnP2uJSnxLi2hx70QgEAEAu5ONkIBZAEBCEAAAj4EvIzXJmNWxvkAJi0EIAABCNRFQCFL8vKM1lkv0LOzM+O23Ip+0v7fWgFnjH7SOKvJXKUHBAGMCuw4yco4BxwuQQACIQQCZrDVUYaUxD0QgAAEILACgQCnPyvjVtADWUIAAhCAQPYENMw5OjoadS1p0CRXkRJ8+vTJ+MU3eYjkqNLW3d+/f5dDykhH3iiVdX9/b0wfnIzYpXF00rHCwmVdNf/KodgGpz1//nz8Hs5CAAL/JhAwg60HbQNvOvopgwD9cxl6pBYpE2BlXMraQTYIQGAvAlgge5HPt1y1mePj42FEsIZLCxesySmhpXbaIFyhSVoxN4tIng1JImfWqqvkDh4fH2dFKT6B3HjtOkYdzE7ZqTVIN/L/aUnky5cv8TcV30KooBcB9VlykHvdcnt7a3TYe2VL4gII0D8XoESqkB0BuftnbaFepbAne0D4CQEI5E4ACySVisE7AAAgAElEQVR3De4u/5RrSbsvaTukiDPr2r1bWywZ6/vx40dFPxkT+yar17skZWuxorx3+tfXhOpRlrNJPiZ5DfVvxFbSK4WfEMiFwOXl5YcPH7ykXduP7iUMiXcnQP+8uwoQoHIC+tCMLwG8S77ESA8BCCRIAAskQaXkK5IWxA2jilYa9SiOSe4II6uVZFDpNXqXtExRQ1/jPlhGDbXJtPpRzkiiMFogHFRIwMt93vCR/14+qQpZUeUeAfrnHhB+QmB7Ahpc+W6ipGhuBedvLyolQgACEIhFAAskFknyaQiMLuZYdbmG2vCrV6+M/FeSpK5dvbVdllaxCfpKriXpUguClL8imDTANqqWZBAojICGGb41Ctjjw7cI0idOgP45cQUhXj0EAjrkgO326uFJTSEAgcQJYIEkrqAcxVOjGu4Toh14Vo1BUeYKSjLiUqCTJpOMie3JavEuScHy+FxcXAy31HLAkrXU/jmSDS9pqZ2WPqpElTu8yhkIlE0gwLvk9WCWTa/C2tE/V6h0qpwygYAOOaDbT5kAskEAApUQwAKpRNEbV1NeG7kdeoVqtyMtlOudjP5TAVNaR2XJVv4K+0o6S4ZNmvJXxmk/NiEernjsMZJh1GzRrQP9jW7UrYYik0t/Cn1qdgHvZTL6U7lp1c+qe7OPlstJCOxFIGBVhfYsUzDnXgJT7l4E6J/3Ik+5EHAQ8Nq7ocnn7du3hGw7kHIJAhBIjQAWSGoaKUme4Zo4uSO2DDpRjItxX+n4O3xrF8aC/2TuuFuqtklS/FgYAYWOSx8aFbuLaK6qIKUPK4i7IJAdActD0U0jJ2x2dUTghQTonxcC5HYIrERAU2Ld/tlyLHNoJWHIFgIQgEB0Algg0ZGSYUtAMSi99+b2w5yhDD2R2p9apxXXR/GkBVHYwffv3xWL1ILrHehSsFNpCEplWSLQpDztnjW8nTMQKI+AWnvvoXP/VPryIFCjKQL0z1NkOA+BFAjMjruG/TnmTQqKQwYIQGCWABbILCISLCQwDD3Z5RWp0Jbhy3r0jF76C6vcvb1M75JUOMpOJ6VvOfO6CGIdy+1n0WJc/cUSnnwgEJeAw7c79WzGFYDckiVA/5ysahAMAg0BizHT68k1YIMeBCAAgcQJYIEkrqACxJNDoPd+1Jhol3rZw5ckcEQJC9zVW2saRz/FJ9WKsvZ2WWk/La1v1FYF6rbcURsfPnxgD6beU8fP8ggoBNS3Umt8tsBXBtKvTYD+eW3C5A+B5QSMmzV0CxrdrbKbgGMIQAAC+xLAAtmXfyWlX19f92o6PNNLsNJPeTzsk/0R94QqzbukTSWHO7RLZ9pEQJu3reRX6rYJfQhQ234PI+K6afR5QknCWLrLhOPCCAR4l4bO/sKYUB36Z9oABLIgIDPGS073pJpXViSGAAQgsAYBLJA1qJLnkMDQl3R8fKwJGLkI1Ah//PgxvGW9M/qEvTFzhb8YU84nixgHtXtWo/tQapS70lI4d31nty2QYHH30HLLw1UIbElg9GF090eK+9tSQsramMBok6B/3lgLFAcBCwF3Xz28ulfYv6UupIEABCCABUIb2IaAZaZ8401yhq/sqTOx/BLlxC4poGvon9PeAfIRbhCyNNST3JOjfVmbUnOD8mUSwdQC4aAkAgGxS76z5SXhKr4u9M/Fq5gKFkMgwCwJ6PCLwUVFIACBxAlggSSuoJLE+/r162x1FCWkOKbZZLES2BfH6YtnUQotxLuk3ZSGC+LkGtRGSFEwhWVyeXk562DSGroASy5MHu6CwGYEAgYbeJc2087GBdE/bwyc4iCwhIBl6rWXf0CH38uBnxCAAATWIIAFsgZV8pwiYNxIW04ohaFMZRL3vHu7nm5ZFtdYN/3UcQneJUUnDbfxlltnM7VNwdV5OZjc31759u3b2dmZIwcuQSBHAgGDDbxLOSp6Vmb651lEJIBAUgQCuuKADj+pKiMMBCBQJAEskCLVmnKl7C9QdwBKxDravUtySkQptwTv0tC1pKgluXWiAFqeieKn3DFp8hSmI+3y+pIDBERAn1D05WDvkX1zJv2OBOifd4RP0RAIIBDQFR8eHgYUxC0QgAAEViWABbIqXjIfErC/QPVtVn1wbJhD9DPah8eYp114d4bZe5fevHnTY3F+fp5C1FKX++w6Rq3AVOhm9xaOIZA7AbdTdVi73oM8TMCZ7AjQP2enMgSGQEBXTOwSzQYCEEiNABZIahqpQR75jOzVNC6js2c4mtJrvl/hfqOZeJ3M27skj0zvs38a0GrzNi8EGyTWZwg/fvzoLkj+9SgadZfCVQhsRsB3vOHVI29WCwoKJkD/HIyOGyGwIwG8SzvCp2gIQCAKASyQKBjJZFUCmw18/vzzT2NFooiUt3ept5O32MXaj8qoA3syedBnQznYgMnOk5TpE/D1LqlGOFjTV6tdQvpnOytSQiAdAgHeJa+p0XRqiiQQgECpBLBAStVs4vUKGPtsUCP76vWAz3oM5c/Yu6S9ino2kOKYUjZxemFWQ2VoM60EA6+GcnIGAhYC9oW+bW5RXOZtbhzsSID+eUf4FA2BJQR6ltVsVmka07NikwACECiVABZIqZpNv15eL0SvxEvqbo9dWlJKe+/B4+Nj+yOjg4eHh54fTjuip7910cnJiTu6SuqXYZeyjyyjRoKo+xLQZnW+DibtUHZ6erqv2JS+nAD983KG5ACBvQgcHBx4Fa0P4+rrJV63kBgCEIDASgSwQFYCS7YWAvJFDPeSn7pxMyeMtugxzhvd3t7KWTElsPF8rrFLw8/4aWeso3//CYqc1ttsw26k3CYbit1eag4Uu6FdyXsn+QmBHAkEuOSNfV+ONKqSedjR0T9X1QCobL4ENDDzFT6gq/ctgvQQgAAEjASwQIygSLYGAXkhjIFCW4737cOrXuxOGKIsY5eGbunRysvi0V7ayz1wo5kHn5QHTCvg3Ld///5dXkZ3Gq5CIH0CisLzWuymrpbFoemr1S0h/bObD1chkDIBr3nXpiLEnKasUGSDQFUEsECqUnealbW8Rjdeq2QPSY7igsgydmnolh5tXnLUKTgttYBti6vy6upqtEachEBeBHzntO3O9bw4VCUt/XNV6qayhREI6IR9+/nCiFEdCEAgHQJYIOnoolpJFNfi/lK8XpqK6N9sGxyvkOQo0S35xS4Z3dLdNq39zzdTYbfcqWOLBzGK73BKAM5DYBsC2kTp5ubGXpY6XD4bZ8eVYEr65wSVgkgQsBPQxgIfPnywp1fKzXaO8JKKxBCAQG0EsEBq03jK9dVwRh8u7O22rJAlRZm8f/9+S8ktsVSNPLFGYfnFLikG21clRk+2b7bB6bUF5uy9hC/NIiJB+gR857QDps3Th1CVhPTPVambypZHwLcT9u3kyyNGjSAAgUQIYIEkogjEEAEFAcmtowAX7ZOtUCY1TgWOyAG6sWtJkvQ8XA7t6Atpjqv2S/l5l7xCIRoQdqx2cEtSnp2dzd6uahLEMUuJBIkT8P1mnKpDs09cp27x6J/dfLgKgcQJzO4L2ZMf71IPCD8hAIG9CGCB7EWecqcIaO2UFsq9efNGizmiLDqbKshx3u4GsYS/OApqL2XmXZLPz86oraTvXFx740oHRtfg9fX1SgKQLQS2IRAw8Ejtad0GVBml0D+XoUdqUTMB3x74xYsXNeOi7hCAQCIEsEASUQRipEbAPmkU60tomXmXAoIepWOvr1Zt0CbkyLQYZHiXNtAFRaxKIMC7ZO8EV5WczAMI0D8HQOMWCKRDQMMzX2ECOnnfIkgPAQhAYJYAFsgsIhJUSECr84y1Nsa+WHLLzLsUELgkCtpDy8JiyzSWFUNyitnbxJbCUxYEjATkSPV9+nxnzo2SkGwDAvTPG0CmCAisR0BfsfHN3GLM+OZJeghAAAK+BLBAfImRvgYC9lCVWMviRDUz71LYyDNB68cSuyT1+H66pYbnhDrmRcD36Qt7xvNiUqq0YbrzbSEb0KN/3gAyRSRIIOARPjo6SrAiiAQBCNRGIKD7EiIskNraSVX1VTyycTMyhQJoc6hYcDLzLoWtmonojYvF3Rh+FuaJjyUk+UBgOQHjQL0tKGDyvL2Xg30J0D/vy5/SIbCQgO/wzDc0daF43A4BCEBgigAWyBQZzldLwB649O7du4iUMvMuhdXc8o22sJyD77LvG//ly5fgUrgRArsT8J0XSm2XtN0BFi8A/XPxKqaCuRDw9S75du+5cEBOCECgEgJYIJUous5qGr1LcQOXhDoz71LA/pFv377V5i8JtipjXQhfSlB3iGQn4Bu7pJzv7+/t+ZMyHQLGPq0rMP1zlwbHENiXgO/kf8Ajv28FKR0CECiVQEB3hAVSamOgXiKg8BTjjNHV1VVcYoV7l9TXvH//Pi6yWLkZ+8GwjyDEEpJ8ILCQgD1Mry3I2Bu26TlIhICxT2ulpX9uUXAAgRQI+Pa9AZMHKVQTGSAAgfIIYIGUp1NqtISA0Wek9/jl5eWSgob3ZuZdkpt5WAfHmdvbW8fVfS8Z+0EtFPrx48e+olI6BJYQ8B2BsPXSEto73kv/vCN8iobAQgIBlobRjFkoGLdDAAIQmCWABTKLiAT1EPj06ZNxumiNKJbMvEsnJyfG/bC1hlBj1IC4ic1ann07TON+75tJTkEQ8CLguzeHsUP0koHEGxCgf94AMkVAYCUCvsviJIZv376S5GQLAQhAAAuENgCBhoA+FWcMXNJm3mu4SjLzLona3d3dbCiEPFAaoCb+oVz7pB+hHPQXWROYfWB7tcO71AOS0U/654yUhagQ6BLwtTQ0Q5bmppbdSnEMAQjUQwALpB5dU1MHgfPzc8snkuQtib4mrpEqP++S5Namvx8/fhz1zrx+/Vqr4dS/pG/0HB4eOlpG91LAjGL3do4hsC8B3/ltGvy++lpYOv3zQoDcDoFdCPi69Y2B5LvUhUIhAIE6CWCB1Kl3at0SkA/EsuZJXpQ11sQ1Yhw8Pj62AmV3oG0CZA81/jlhSjxYqYdXe7nbP4SZtZp6FednbQQUomn3pTZwvn//vkasZm3k960v/fO+/CkdAl4E1OV6OZgUUb/StKeX2CSGAAQgMCSABTJkwpkaCCi8ZjZwae3tg/7IGrSMIf1lWgX7vkuqoJzxefnOMlUKYq9BQD2dWvtsZ9ctWuFL+T7a3YrUfPzv7pn+ueYmQN1zIuDlWlLFfJc858QCWSEAgcwJYIFkrkDEDyFwenpqGW0pamnVQVaWK+NCeGd+j++GCJlXF/FLI+C7OI4GX1oLKLo+NNei1VtF5TSD5VtP317dN3/SQwACEIDALAEskFlElSTQd+Isa+LkWtIW+Ksywbu0Kl5X5l5rhXwnFV0Fcw0CmxPwneVm66XNVUSBvxGgf/4NBz9KJ+BrY2gvgvR3tyxdadQPAhAokwAWSJl6XbNWmiK6uLiYLUGuJcU3zSZbmCDvlXELK7/v7T9//rQL4Gv52XMmJQQ2IOA7y81UzAZKoQgHAfpnBxwulUfAt8v1nTAojxg1ggAEILASASyQlcCWmq32t7V8Z0PfPVs7aqkhTOxSHi0N71IeekLKCQK+QxEtG1ZfOZEZpyGQFgH657T0gTT+BHzDRX0nDPwl4g4IQAACEJgngAUyz6j0FHItzW63tJlrSbDxLu3W4mbbQVcy+o4uDY6zI6Dd47y2sVcFfefSs2OCwCkToH9OWTvIFp2Ab39rmSaNLiQZQgACEKiBABZIDVqOVUetdHPPDzVfiNsmaqmpFN6lWMr1zscr7tGro/EWhRsgsD4B39GIu69cX15KqJoA/XPV6q+s8goU9bUx+IhtZW2E6kIAAtsRwALZjnXmJV1eXrp38tYmiYpQ2fiVjXcpm2bFQqFsVIWgYwR8V1L4zqWPlck5CGxEgP55I9AUswIB385W1uoKUpAlBCAAAQiEEMACCaGW/z36SNyHDx8c9dC8/o8fP7b/BAfeJYdS1r3kO1Xo5cleV3Ryh4A/AWKX/Jlxx24E6J93Q0/BmxPwDRT17cw3rxAFQgACEMiYABZIxsrbSnS5ltwfiTs/P7+7u9tKnN/Kwbv0G44tf+At2pI2Ze1OwDcsk73GdldZzQLQP9es/drq/vXrV68q+36lwStzEkMAAhConAAWSOUNYLb6s66ljx8/Ks1sPislwLu0Etj5bH0Hz76e7HkJSAGBbQn4jknu7++3FZDSIPAfAvTPNIV6CPiujPNd5lwPSWoKAQhAYDkBLJDlDAvOYda1pM/DvXnzZkcCeJd2g+/bd+DJ3k1VFByJgO96Ct8xTyQxyQYCT+ifaQSVEGBL70oUTTUhAIFcCGCB5KKp7eV0u5a0K+L379+3/DzcKAG8S6NYtjjp23dsIRNlQGBNAr4z3r67gawpO3nXRYD+uS59V1xbXye+bwhqxWipOgQgAIEQAlggIdQquMftWtIUvl7oz58/353EH7tLsLsA2k1dj3Hz16w+a6KEdPznn38eHh7qX/kCNTD23TjGXTXflW6+6d2lcxUC2xPwjV3y3Q1k+xpR4toE6J/XJkz+lRPw7WZ9Jwkqx0v1IQCBfAlggeSru/Ikd7uW3r59+/79+0RqXaN3SZu5yJzSnzx8vi4bzdpphHx2drbQ06QOy7cFyMnlewvpIZAUAX0UU45aeXKNUtlTGjMkWfoE6J/T1xESlkTAN0TUd5KgJFbUBQIQKJsAFkjZ+s23dm7X0ufPn09PT9Op3cHj42M60qwniXYWuL6+Fn1fQ2pKJA2S5SYM3jRL/ZfvBKB8YQtdWlN14TwENiOg7u/m5sZenLam2339sF1aUoYRoH8O48ZdEFhOQE5/r2k2BXfrluXlkgMEIACBFAhggaSgBWRwEHC4lhR6onCZ1PwDhccuqcuQR0mjWaF3qC3gkqIqLi4urq6u3r17F+BjyjQoQyFXcs8JpuTXn6zMxiptlhDK46bYLnnNNLe5qvXZvAnkbpMwPRkkiQSQJJIhtYctoJmVd4v04uVdkorxLpXXDJoa0T/H1Sz9c1yeNeSmNuPlWtIrftWXew3MqSMEIJACASyQiFrA/IgIs5eV1rvJ29A72fzUG1lD8hRfyopdKvJPW6afn5+PKsNyUk4K/VlSKo20K0+HF0bFPRkzb5OpRl5FREzcwLQDaZjI7ybXT0QxlNvHjx9Fu2UyeyBfhtyLEWUgq4UE9KTMaq2bQBpcWCK3J0iA/jmiUuifI8KsLSu9H7v97eyxTJfaEFFfCECgMAJYILEUivkRi+RUPhpKT72X5eWYumv38092lyC6AGrrr1+/nlLG8Ly8FdKQ3BYa9456Q3RSl5RAyRQUM8yhOaME9rpozDyVz9T5UdnsJYallOnp5c0ZCi9o0khY6d27hNfLvdWVRDfKJt4FYLcKHDcEuqqZPZbu4FYSAfrniNqkf44Is86sfCe6tFS5TlDUGgIQKIAAFkgsJWJ+xCLpyMfhWvLyOTiKWOlSUd4lr15DHqgwO0mlyGMy6unQeaOeRm93j7SNOcdKJjgOV5pb1OFVPSHBgkWUJPGnMRhRXjf6ulb1xOVVQaQdJUD/PIol7GTEXlHdNf1zmBYKuMt39ohJmgKUThUgUCEBLJBYSsf8iEXSnc+Ua0kOBN/1Uu6C1rhajnfJOAUnW0oO1ygoRxUvp9Vs5rLPhv6X2TOz2cZKIPFmx//NFkuqrBxq+tdioeqWgOdhFHLLSuVKVMnQijHrtlN67ONYTSUsH7dOW+W2B7Ee2DBpuSsKAfrnKBiVCf1zLJLkIwJtN2s50AsXaBCAAASyI4AFEkVlmB9RMFoymRoo6S2cxRi2BO+S0Y0qlSilRan2NKNPmnoxdw5yslgsuW4auWbceca6qpG8w0EjR5ISTLVsXRLkrtjDYy8VqLhhDjojwg5HlcRTjNLUvbodEzlWawnLRzNIo2qdOinXYVhB3JUCAfrniFqgf44Ik6z0bE71uqPnZ20bkEIAAhBIigAWSCx1YH7EIjmbz5RrSQPb2XsDEkizerm3f1HWi+TtXZIfweFEaM0juWbELoC48RappC2rOXAXJ99HL/3sT0XcGIVZkkzD+FFJBFBt3ZizuwNS/hYHkzQ76qiyiyFplYlUM+os24ankViFyUaVMtr2dBJvYKYthP45ruLon+PyJLeh6TLVCTfnLe9uqEIAAhBIgQAWSEQtYH5EhOnOasq1pPe1+8bgq73hdu3eJRk6ljHqNoEPcqn0zDJHcM3UU9rLoftzg1rI4dItsTkWYbenbLQ1q2m6VTObZ6+tSxidCWjxaiRTtNd7UEeZcLJLwOIU7rbG7r0cZ0GA/jmumuif4/IkNxEYbVTdjrd3DDQIQAACWRDAAomoptE3BcPDiITbrKZcS6vuGrzGiz7X2KUpBXQZqemrf2l1tvZBLyLJsZZt6Drpij167BWz41tTOfgl7bBc+WV0yTe3Jv3s6j+Hq2jIJ8C5JnWMVqpbTYcMYbXmLiOBoTe2q5fh8ZYPsrEKJHMQoH92wPG9RP/sS4z0RgLDntZxRu9lY7YkgwAEILAjASyQWPAxP2KRtOQz1W5XHQFpINx97zt8F5YqtGny8y6prY+6Ubt0dCxLKNgz0tLxPejFmU+5hHqiWn6u57Yc7TuiOOZ6NHrVnDJVh6FGvkFGqtHQP9Urvfnpm7NveyD9FAHpaFQjUyfR1BTJ1M5Ls/TPEZVC/xwRJll1CczOAPV6YzrhLj2OIQCBBAlggURUCuZHRJizWekN23vn6qcG446FULN5WhL0Jvtjbe2UmXdJlGcDUqSPWHQsiuml6fk19HD2EvTchMPGNHpmpeY12nfEcswpcz0Yo9VpTg6t1V78l5L5Ri0Jr7vQrjyxfLQ9FfPTQsDyILfKmvJFWgoizWYE6J/joqZ/jsuT3LoEpqZJ2163d7Dq9GlXMI4hAAEIBBDAAgmANnUL5scUmTXOj7qWNEraYIVNr+ipsBjfWufkXeo52HqmT/vT1x/hi8ydvuc8GgozdKC0kjsO9Jy7yw272vOFSYC4w/heqx1WsPvk9NAFCKMc7K6lRpiVwIapo6q7ZttGr7VUBSfHytI/R9ca/TP9c/RG1WZoiTHsdsLtjRxAAAIQSI0AFkhcjWB+bGZ+jI6GxH8bAXqWgJ6jKA0pG++S0SkTy+u2BG5vbVfXgaJsffczlnknj8kSeabuHUqiRjaVOOy8ZhK65unwuBtlNuzLeuhmZRjmMCyxd2aloLBZUUmgmfCeLtw/mTlPuc3QP0fXDv2zOgT65+jtqs3QayZG79b2Rg4gAAEIJEUACySuOjA/NjM/Rl1L3aFxXM0Oc+tZAr7j7mGGzZk8vEvGEG4paaqeW56Xu7E7Tu5J5bUgqMknutNHNIYNeqXW3EUxetw05eG7wddROMxhtLjeSXwWWz4avbJ6unD/7D1Hvaz4uSMB+ufo8Omfm96A/jl602oy1GvX3d/2rtL9rqQIsoUABBYSwAJZCLB3O+bHZubHELWK3vJtO7QEeo0h+GcG3qVeKFDP6Gl/DtegBUNZfmNX5m7kUc/x1ArvPoje1IZhI+vNTPaC7oY1FSth6XlPA+Tp5TAsaPQMc+PLW3twDl6xZgFNIlgwbrQT6PZ1o49Yc5L+2Y6U/rltSPTP9mbjldJ3MgZFeOElMQQgsA0BLJC4I0TMj83Mj1HXkl7N2zw4TSk9z2zEzYhT9y4Nw/NaxXcP1ojuWaLg3vOpn01uxoXB3arpONYyyLZGPUeMfq63vNOiwaEHyteW7QHvAXT8XK/iLW0Opgj0+jWHmppLKGuK5F7nLU+3dEf/7KUg+ue2K+CR92o59sTDd27LfHigBmnPmZQQgAAEtiGABaLuOu4IEfOjfQOuan6MupZaX8E2j49K6c3x64GKVfT/tRwTPDg5Obm5uZkVTHTu7u5mk22ZQJJ3H9Hr6+um9K9fvwaIEbCYzlHKmzdvfv361U0gqZ4+fdo9E/HYInwPiwzfo6MjLxl6OdjvXa/idhmqTek1whGlYC1XS3jVitM/N3gtXZxdEfTPXVb0z10aEY+9+tKzs7OIRZMVBCAAgeUEsEAahhEtEMyPbrNcz/y4vLz88OFDtyx5DBRUoSbdPbn28cPDw7dv37qlRGxL6XqXRNloAIUFBHWBrnHcDddsfWRqPQFl+bpaHEXIDde6uppkih+JmP+w6MPDw+FJ9xnfkBbl1ntC3Pm3V329G+2NHEQhoIbXdcLO5mnsEGbzIcFyAvTPLcOI/Sf9c0tVB/TPXRoRj+/v771yMwYIeOVJYghAAALBBLBAWnSxLBDMjxapDtYzP4auJfl0/vnnn1h67NbCfTwcax8fH7tv8bgaKwgqbj52ayZuTGDEWvT2ymqWenko5r9JI243ozC/3mA+YuZT6Hz3d9AjPZWV43wvuu+/8Gb+T7bxOGpa2KWuE3ZGW0+eqAsurPqZVof+uW2rEbtQ+ueWanNA/7xS/zAak9+D3/25khhkCwEIQCCAABZI2z/HskAwP1qkzcFK5sfw5Rs25g14anq3qIK9Kutn85WtXsqwn38Mc9/9jGLz2mAftzDS0+npqTvNXlefP38uV067Bk1hF3p6A4SJ6EDVSL6Vp5GkF8cUIN7sLb0SZ9MPn73ZW5RAfgff8CVpJ9nGY6lyGWlkJdgbobz7iuRcL1q1DKRr14L+uUuY/rlLY+qY/nmKzC7nvYJA7QO5XepCoRCAQFUEsEC66o5lgTA87FJdaXioptsb76ggvWE/ffrULT3KcXfo3TgfdEYH+lcjKf2NliLHxej5gJPJeZfev3/foz9VK7lslXjqagrnFWPWmnGKXQrzLsUKVPvx40fPZyc/zgaReF611pMWtu5UlHq1m20AxmY2mw8JlhDwVbceKHyCS4AvvJf+uQeQ/rkHZPQn/fMoll1ODrdacIsRa/TiLoWrEIAABGYJYIH0EEWxQBge9qiuMTwcupZUqBh0xhUAACAASURBVHw9FxcXvdL3+qlZwJhFh4U8rXTXaKTWVG2btWYrSRIl224YjvwmYau35J2JIkxvBlLyRMl2NhOvpU8iNpvhaILeOsSpNtOeF43RfDi5PYFey2x1NHqA4rZXUFsi/fOwTdI/t83DcUD/7ICz8SWvp1gNPlYL37iaFAcBCBRGwKvvYoRo137PCGd4aEdnTOk1EB7amduciTu8emJEs0Ey9QV2glLVBiItLMKrKxyte6yNZoZstZvXwtoZb/ea+Vyy5tP+9Eoko/Ak24CA12Oy2Wtvg4rnVcSwDxntspqT9M9eyh2ypX/2AkhiOwH7i1LPcqxNPezikRICEIDAkMDwLYkFEmWEOASL+TFsfkvOeL1zHa167UvB4R2jcFLxLml+TONGO7ss5tN8J2yH1Y/lSuy5eLYcotvVutyQtUSHbdZvjj5vnBwS0LM8bPmOM3oXDjPhzKoE6J9HGyT9s1ero3/2wrVSYvsbWW2e1+VKWiBbCEDATgALZD0LhOFhy3aN910uriVB0Ey//ZGcTfl/LdZ9D6SA7h5UbmHkYMtiZ9/l+2P1Hns3lqmr+vxwu/1Tk+bq6moqcfTzdrUur6xq2l2N2KuLhoJyTOhjkL3z/NyXgJ5lL9V7xTrtW7ViSqd/HlWlV7sdzUEn6Z8bMvTPUy0k4nntr2F/I6tcKSVi6WQFAQhAIIAAFsgotOUWCOZHA3Yl82N0r6VRVaZwMu6+SwfyP+1eK+2Xbt/XSjNv2u08C++SwB4cHCzBq+in5S4q7YLc2/Fa8wDbAFTPZd9z7vb21neP51G22rVUDgh9Qq7ZFV8PjObMz87OtqnyqEicdBPw6gGkUI2R3BlyNSIBL+3QP/uSp3+mf/ZtM8HptSeufW6JnjaYMzdCAAKxCGCBTJFcPkLE/FjP/MjLtaQ2FtkdNBvdtHYC3+VjcVcGrl27Jb5A3btcvOGyI00CLM/WmMPHjx+nusXheWOeJCuPwLCVDptH94w6jfIgpFkj+uduw+se0z+n2WKRykHAa647L1vLUWsuQQACmRLAAulaHd3j5RbI0PBmeBjrMRHJrrLSP17enHro9l8Zp6ASL+556cxrj4MeBy9DsHdv+3O4jMixdqy9K9ZBb0WeI9solXXkz6WUCSiszLInS1sFe7tqb+EgjAD98xS3KF0W/fMUXs6vQcCr54zSwteoBXlCAAKVEMACmVL08v4Z82OK7cLzira7vr5emMnGt8u7FLfEnb1L0oFWMNmrpMdp+Uoxe3H7poyy5UGviWsMvyVAu3KjVHZffVH6EgJeNkRvpeeScrnXQYD+2QEnSpdF/+wgzKW4BL58+WLPUBNjURaq20skJQQgAIEuASyQLo3e8XILBPOjhzTWzxxHKF4T/BZQe3qXtD+OfQuApjJbxt1Y8K2aZrltJ8I9/87GkV/NzkcWSsvd8JZSSJMsAa83pdcMfLJVTlww+me3guif3Xy4mhqB4Uy1Q0LeyA44XIIABNYmgAXiJrzQAmF46MZb29WiYpfkWvL6fIkqv/Bx2r65eFWwK14U206fSOvmqWOvCJHevb4/7+7ujLdomnTLiCqjVCTbkoAagFfvZm9dW9aipLLon/+/vTNWzxs31nB8kibdWmVK293pZKdLupW6dLYvYaUrkFRuafkKJJcpbV+BtW26lbpstVJ7upW7lD7fk/8Jw4f8ORyAJAiArxrxJ0Bg8A44HAwB0NAm9tmAQ1KeBIJeqCZ+EZUnMaSCAATWIoAHYpCf7oEwPDTwTkzqb2g1scAEl/s/wOUUZrW5S4qbdmbljUq8KXcnaCrHELrOxCXZo5TfTevUPiSkzk83lEbhJJVCIKjPB42USiGQj5zYZ1sXQX11qKiOhcQ+D4Hi/HQCQeF4lsVNB04JEIBANAE8EBvddA8E98MmPCU1elrJlEonXvvy5cuJJXQuXy26FLomTnKXGF2KDmHOMsmos6f4dHvU6T32z35ofCg/0aUhMps6H3SDB63y2BTGWRqLfbYxYp9tPqTmRiAoHB9kinNrKfJAAAKlE8ADsTU43QNheGgTnpJ6f3/f+YBa/j+ntHfvtU/U5r0Ji54U+hcvXgRVoQBE0Mu3oMKXy/zkyZOIwrVESIgiLuxcovC/bNBuk5r0ADVPyhnB1TdHWRnX0d02fyp83nmjYnBQ+HL2cLtR3XaSsM+2rrHPNh9SMyTgfxxLeExrhhpEJAhshAAeiK3oWTwQhoc2ZFInEvjDxOvjLo8ISyeedxPXrs5V0RGiud4cyqFcKyQny+UMLbHpUqfbbPmnev7p6amTgJbW6pMizsxk8xPAPtussM82H1JzI3B7e+t8HEtyDV2I2uemQeSBwHYI4IHYup7FA2F4aEMmdSKBFVbGKeYSNEl718Lp8wAnkoq43P/FtE7hJYbSOk3wf9WLZXEddFv+GXSbszhuia6CfR6lin0eRUSGrAgEmcpZhi5ZNR9hIACBUgjggYxqqnQPhOHhqIoryLBCdCkiLK0AhOKsxeH2r/FpN+3w8LCCZWKYj7ZOOXYS0G3uf3DqbfxaU/OczSkxG/bZ1hr22eZDaoYEgr6gQnQpQw0iEgQ2QgAPxFZ0BR4Iw0NbxXWkrhBdipi45B9wZqUV/7bWbbHr8O0wH22dcuwnEDR9KcKY+CXZZs4IpNjn4roK9rk4lUULHLQsrtA3edFwuBACEMiKAB6IrY4KRoi4H7aK60hNHV2K2yclaMCZj2Li5i4V2tg2dm265FwVyKZLbW4ci8CbN286H7MwsASt+DDKIWlHAPs82hOwz6OIyJAVgSAjWWikOCvgCAMBCMQRwAMZ5Va6B8LwcFTFdWRIHV0KmqG9Q6x5gCUui5PwzghLuyfV8eaQyHRbpxyHEvA/PlkcF8rWzo99tvlgn20+pGZIIGguwMnJSYZNQCQIQGALBPBAbC1X4IEwPLRVXE1q0uiSdmuLmM6j26lE3JqOHiF2BZMe1WrMR4TquaQhEHQXBI2dmio46BPAPveZdM4E9czOtfn8xD7no4ulJZEf4n/LxcSlpdVB+RCAwBABPJAhMs35CjwQ3I9Gm3UfJI0uRYSlRd8/kSErVflvobbYWhbU/lnosX/DqUJDh4XqpRSx9T1sfRXbKW3Qug9nmdvMhn0e1Tv2eRQRGbIiEHRTVzB0yQo+wkAAAn4CQcaqKZYRYoOiiAOGh0WoabqQBUSXNNSc3s70JfhvoUa2Onw7rap1zlBj06VG9Rx0CPjvBRbHddBF/4zz7bDP0cBXuRD7vAr2tSr1B9/1OD46OlpLTuqFAAQ2TgAPxO4Afq/YLmfFVNyPFeEnrjpddEmTHjUODG1euVO1I+YuVWA7pF9/WI2JS6G3w3byB90LLI6b3jGwz6MMg/rkaGlrZcA+r0U+fb03Nzd+p6vQKQDpqVIjBCAwOwE8kFGkFXgguB+jWq4mQ7roUtwIsNAARISh1Oblhc4C6NwM/rBaocrttJefSxDQRv7+7hH3ymsJscstE/ts6w77bPMhNUMCQYaxgqFLhipAJAhAwEMAD8SmVIcHwvDQ1nJNqemiS/5e1ebrH2G2r1r9OKKxFxcXq4s9iwD+theq3FkoUcgogaDRzqdPn0YLJINBwH/btgsp9BaOaCz2ua13josg4B+waZ+7Ol5uFaEXhIQABDoEIh7KKgEPpIMx859+LReq2cz5pxTvybdv39LU9+TJk9CKtBGAVmmGXpVDfu1f4L+LJHC5Le3Qlr4ODg46J/f+rKbJe1vHyVkIaAaTc2WHHkVaBjJLpdssBPts6L0aY4V9NrRcWZIC7v7FbldXVycnJ5URoDkQgEApBPBADE3V4YHgfhgqri8p0dyluIFfucHLoNCSelXQNI2ceyGranPWTnGy+e8L3XFajlpcAzMRGPtsK8LfD+1yVk/FPq+ugmQCBC2LI7SUTC9UBAEIdAjggXSAdH7W4YHgfnTUWvfPRNEl50fEOqwLjS5FLNJh2UVH9fyEgAgE3RdBoynwtglgn9s0+sdB/bB/eT5n/K89Cn345oN6XUn0ltiv67Ozs3WlpXYIQGDLBPBAbO3X4YH4H0m4H3Z/KCI1UXTJH7NsU3v16lX7ZynH/lto1yJ9F08rgEppnS2nv+2YD5skqSKg+8L/1UiiS9F9BvtsoMM+G3BIypNAkDGs48V4nopAKghAYJQAHoiBqBoPhOGhoeX6khLtu/T8+fOHh4dQfMn2hAoVzM7v3yxmV44Max0barKq1u4YpEYQ0JTp4+Nj54VfvnzRlmfOzGRrCGCfGxT9A+xznwlnMifgv6P1miduWUrmBBAPAhAohYDfXrVbxAixTSPzY4aHmStodvESzV2KCC0VOrdFjppzH+KdLtXMOkJLao4/Ml3orLTZbz8KHCWgaJG+ZzSabZch6I29s8wtZMM+D2kZ+zxEhvPZEri9vfXf0SyLy1aPCAaBjRDw26sGCCPEBkURBwwPi1DTjEKmiC7J14mQ+PDwMOKq1S8JHd++e/dudZnnEsBvPgp9MMwFinKCCPjHP/oCt96QBBVOZuyz0QewzwYckvIk4HdCFLhnsmeeSkQqCGyEAB6IoehqPBCGh4aWq0xKEV2KCEuLdaEBCI1v/R2lphfjajXmw696cvoJBH3P6OPHj/6SySkC2OehboB9HiLD+ZwJ+KNL/sB9zu1FNghAoFwCeCBDuqvJA2F4OKTlWs+niC799ttvEfhKXDwV+rW4asLS0q/mjDgfEt999101iwEjOjaXRBDw7zvrH1lFiFHlJdjnIbVin4fIcD5bAtfX137ZggL3/mLJCQEIQMBJAA9kCFQ1HgjDwyEVV3w+RXTJGXRoU1YAosTPqAWNbGsKS0t3/sh0iXHDdufkOD0B/zt2fdr2/v4+vYTl1oh93qs77PNeLJzMnMD79++dEvpD9s4CyQYBCEAglAAeyF5iNXkgDA/3qrjukymiS0G7XO9wlxiA0JjWfwupmdWEpXcq869IktGs+6aidbMT0CdF/N3GP76aXc4SC8Q+79Ua9nkvFk7mTID9vHPWDrJBAAJ9AnggfSY6U5MHwvBwr4rrPpkiuhQx77HELb2DxrQ1haV3d4g/suYPE9R979G6IAL+6UuaQsje3n622Oc+K+xznwln8ifgH5Cohytkn3+LkBACEKibAB5IX7+VeSAMD/sqrv5MiujSRiLTQcvirq6uaupbmrfl1zKbLtWk+mRt0beN9IUjZ3VBN6OzzFqz+e/chkCJc0uDugT2udE1B6UQUEjd/1ERlsWVolbkhEDdBPBA+vqtyQNheNjX7xbOpIguRXAsbu5S0Faacuwqe21IZDqik3NJKAH/iMj/Dj9UBvKLAPa5rG6AfS5LX3HS+uOn2tfyzZs3cbVwFQQgAIF1CeCBrMs/qHbcjyBc1WROEV2SKxPKq7jgi39ZnGgEhaJC0a2SP1vzIdTaHv7JkyfqUdqTYhU4VDoXgfPzc6cx0duw0A84ziVkceU4kbbbhX1u08j/GPucv46mS+iPLl1cXEyvjhIgAAEITCeAB9JmWN8IEfejrd/tHKeILh0cHAQBjbA1QeXPnlnjWP9XD/wu4OxyLldgnuZDKwVOT093026lIFzq5TpAspL9SqzyRluCM/a5TbXKboN9bqu4yuObmxu/E6IwfZUQaBQEIFAcATyQtsrq80BwP9r63c5xiuhSaLSouE09/CNezeesb0a65gT5F06n3HSp852CiL0Dt2MISmmpf1ykR5rWe5fSrhXlxD438LHP2OemM5R14J897f88QlkEkBYCECiRAB5Io7X6PBCGh41yt3aQIrrk34t3Rz80/7o6C5q41Il3rCv5XLXnGZlW6zovAYqLWs6loMrK8Y+O/COuyhAFNSfU3obmDxJm9szYZ+zz7J0qtwIVRvdr2f8yLLdmIg8EIFAfgVCPIjT/usQ27oH4H0yJPybO8HDp+yJFdCl03mNZtsO/f3B9m3nveqfffKTcik/L4u7u7tr3T2Lj1a6a4xkJ+EdHen6oG8xYdZVFYZ93asU+Y58LvcH9YXR1cm1EWGgzERsCEKiPAB7ITqdVeiAMD+u7YZ0tShFdCvVZQ+dJOpu6RDaFpTshjKFa1Ch/HGqokDzP+81HyvhOJzItdClrz1NTdUil0ZF/+lK/G9QBYcZWYJ8FE/ssCCktZP/GTFn7jLfP6kUpgN6HOSRVrU7IUHs5DwEIZE4AD0QKqtUDYXiY+d23nHgpokv6wFBQwKiguUv+aRRaE1flO8OgD7EdHR0t15U7JXccbg1dquTfafVGfvrvO0ZTo10C+yxE2GdBwD6P3iwZZvCbOCYuZag+RILAxgnggagDVOmBMDzc8q2dIrokvkFb3oTOk1xLf5eXl86vtMirS+m4pwTi30kq9AXFlFb0P6AjFUwpkGuzIqBAoVOh2m9eEwyzEj5DYbDP2Gfsc4Y3pkekznsU4xL/lE+jEJIgAAEIzEsAD6RKD4Th4by3SVml/SGNuJo54p8gV8S3vTQd3TmBQlOxrq+v03DeW4tCLYKvQJhG2hJGf69fv9brgr2ZQ0/61Zpy4UPH4dbUufo+1Reqqcry6419R8tDDdR9ivaH4OzOY59tPoumYp+xz9EdTK6F84OtMz70o6XlQghAAAJ9AnggfSZpzuB+4H4s1dO+Jfn7+eef/Q1QvDOJUJMqka/mbNGvv/46qaYJF2sEPrQmUdZ8umBBccCrq6sJTQm4tC+V3tkGXE/WQgg4py/pPi3CpKxIHfu8Cnzs8+4Zin2O7n5Dz/e+czL9cR8tJBdCAAIQMAjggRhwFkrC/cD9WKhr7Yr93aKltwvvuztDZ5KFIdriBR1/+fJlSPjO+bXaImPt8TuVLajhncxqXae9xs+JdXWqNn72gw6KNxn5SSqUgMZLRn9rJ2nVT6FtTCZ2G5d9vJZN86PAPu9YYZ/9fabEnP51B3omlthAZIYABDZCwPY62ql4IBO7BMPDdndieDixOw1dni665J/sk/mbTPVFT+BG3VdNHuK+6Hn/4EoNmXJrBS12W7TJTeFqTttw6FgR+iaVg8oI+K2KborK2j5vc/wksc8TyWOf2yYa+xzdnbTIvU3SOGbiUjRkLoQABBIQwANJAFlV4H60H5S4H8v1unTRJX+fVsxiuQZPL9lpBCcGbqLlVFi6ffOMHkePFftxHKMu0YhuUdCFnYlLyeoNEpLMcxFg+tJcJLHPc5G0y8E+tx8T2Ge7txip/huWiUsGRpIgAIEcCPgNGiPEaH3hfuB+RHee0AvTRZckmVzJtmqHjnP2OP1z0XUbhypjlvxOyA18vf+Mq1dB36aQ0YPoWoJk68caiEwHASwxcyeeaHTFtW7JUqg6TQf2eYpCnZCbbhxtObHPU9SU/7X+icNTpifnzwEJIQCBOgg4H454INHqdhLG/YgmzIUNgaTRJU2TaXqtfZDnRG7/bJ21dhH2E27zb3pD0EGQnUqz8U3no9o5P4SCUJPZIOC/KzN/5WW0MU2S33pgn+M04ieMfY4jvJGr/K+gmbi0kS5BMyFQOgH/8xEPJELXfry4HxF4uaRD4H/a3WjpY30a3FmF/zv3zgJnyeZ8W6h7eK0voL9//z6ipY+Pj6FX6TOWzg8h70o+ODgIrSI0v77NfHd3177KP9GsfRXHZRF4+vSp86kpq3J7e1tW61JKi31emjb2uU0Y+9ymEXTsv1WDprAFyUBmCEAAAjMS8Js1RogR2HE/2tBwP9o0FjnuRJuW/ulcxpLhLAPndkvKtjTDofKj75ahAo3zzkBb02WXVmh/TRzvbA311ZfknEm3dD8sHSz2eTkNYp+bx4EOsM/RPc0/cUlh9+hauBACEIBAYgJ4IAsBx/3A/Vioaw0Vm3RlnIToRwHaKm8fZzX10Tk5Yt2xqzP+1Yas44jlY/7t95q6ll4Zx5q4oTt8I+f9H1/PyrDkph3s83IawT43j4OIh85yeimuZOerHSAXp1kEhsDGCeCBLNQBcD9wPxbqWkPFJl0ZJ+0+f/7cGan58OFD0xvWPdCSK8+UQvl8Wi+2oqiddWFOSd6+fevM2WQ7PT1tjncHo/7uw8ND55IZf56fn3faHh2nn1EqikpJ4OTkxPl97n7vTSln5nVhn5dTUMdGOSvCPjtBbSSbfAznqhDWxG2kS9BMCFRDAA9kIVXifjRgGR42KJY9GAo7LXres4wlkzdvznk6S8/N8ajDQ7XfmdRAT+FNnv4kEYULPXP1F/pyTV8e1lw0ytrUgfNW1S3Ax+PsjuGxJNhnm2E/1UMV+9znxpk2gc4s3X6H2Z2J/tRguy6OIQABCKQn4HlW4oEE6cWDtP80YXgYBJnMbQKpV8bt6nbGDhU4aMua/tgp57oL4hosfdMweiY0KKYIUcdINSZ+1OsNtVNNu4yDfkAhtEVG4SQVR2C0E+7uCDqJrVmn3cM+2xg7qaPWuJ8htKNinzvMK/vZf971+8zuzBJP28pg0hwIQCBPAnggs+tl6ElhnMf9mF0LmypwneiSEHtWgSpysdCEF4+OnRPLMwktqUWduI9hNZqkUB+0P3rXY2AHc/R5MPuUon6N63YYT6ciz6IEPHPodp0/tOcvKnaGhWOfZ1cK9hn7PLFTORf/5uOTTGwvl0MAAtskgAcyr95xP3A/5u1Ro6WtFl2SZB5XSSZmtA1LZHBuDrWWeHub3A/9NFGkvQcKn+0tZ+hkn0knYGQLoHt7qOSI8/0FcWojK54iSFZ2iccpUVdh5cio3rHPo4iCMtjmsW+isc9BeKvP3H+b0u8zuzM8B6vvDDQQAtUTwAOZUcW4HzwWZ+xOnqLWjC45JxqkX3/hHKAq2uJBnCxPP/oz5H3qfKjwfde2Pz4fVagKmYXG3mllzEaZhW3phfi/OTJXbyyd2JD8o7fzzrxgn4cAds5jnztA+BlEwDPW0i2Z1RuvoAaSGQIQgEBDAA+kQTH9APdjOkNKCCKwZnRJgioiYERAmqRk40CZM6cPl0wkvzr94+rQAWF/opAmIqm6vmx74z6NHqdPX9JKyb2xP0JLfV1s9ozzOTq9N1ZPGPs8o4qxzzPC3FpR/Udw81TtHKy4mcDWlEJ7IQCBRQnggcyFF/djLpKU4ySwcnRJUjrdpgTRHOegVOEnBaGcfBNn2xt5aXufWssW6n3uVZBBQJs+tGvsHE95s6o+oIhAp0D9JLSUuJtlXp16+N5+0u85oYuPMm/4EuLtvf37JLHPHvjYZw8l8vQJOA2a7tb+tZyBAAQgUCgBPJC5FIf7MRdJyvEQWD+6JCntCS/NSEbRH0+TIvIoPOGcsjQlOBIhWOglQ1NJ1TrZ6NC4kvLvtUejI0kbZoQeFXffG7SSz23EuULpkb8aAk6PRP2nmiYv1xDs81xssc9zkdxUOU5rpsfuprDQWAhAYAsE8EBm0TLuxywYKcRJIIvokmR1+k/amWzvgixna/vZFFfy73YmIfsl5HZGoZ8mHtc+UHQmaI7PlIlCCkvZVBW0coa6JPPeuJKaJmd63s6QmyqRZwoBuwc2t0ZErHOKVIVei32eS3HY57lIbqQcPSidE5eCnu8boUczIQCBCgjggcyiRNyPWTBSiIdALtElySrfqBny2QeKTUwPK+g2s6fYtGXwR0M80JfOYyzx05BbqcZ8H4FVhr3ubOhEoaGo0A6sSlNFQ3pUZ1CqoaDO5+qWRkr5xRFQ12rfwsaxM9BZHIF5BcY+z8VTlm2oN2Kf54JcTTl60g31lvZ5uSjVNJmGQAACEOgQwAPpAIn7ifsRx42rQgk80QVtH2Xd4/v7+7dv397d3XnEkCMux0v5nz596smvPI+PjwqsfP78WaGlr1+/eq5SEESZj46OPJnzyXN9fX16emrLo9iN/tTAg4MDDbAf/v03hEW0xeH58+d2mZ3U8/Pz9+/fd052fkqAnSQ6r9p3YnTytH8WqpF2EzhOQ8DT/SSJBmafPn1KI1LRtWCf51If9nkuknWXc3t7++rVK08b9QT3O0KeAskDAQhAICsCeCCzqAP3YxaMFGITyCu6tJPVOSZsGqbYhGIfcsKaWIkCEEpVqEIu1y5goaCSglaKXDRXjR6okIuLCwkzmjPPDEGG2G6Clj1Hc5B/rAhgEHlDmCmSGMWSVCsBxUM9fU+vxYqLIK+lMuzzLOSxz7NgrLuQly9fel628VisuxvQOghAoCGAB9KgiD7A/YhGx4VeAqGTndLk16oWe12Vt3mx+TR7ME1Ll65Fw2aF3mIx/E5aGFq8FiR50DrEvrSK9EkjrGAKYk5mEXDOplZgGlx+AthnPys7J/bZ5rPlVD00+4/C/hk937dMibZDAAJbI4AHMovGcT9mwUghewlktO9SX76JIYm+HzZ6RoPMIrbu7rOyz2jqlqIzat0ogSaDlgsZ2zPZ1Q2lypap2N3MsqYi+0DhLXWDoQI5D4FRAupydh/bper9/2hRZGgTwD63aUw5xj5PoVfrtc4H5eyP6Vp50i4IQKAmAnggs2gT92MWjBTSIZDjyrjOUPDm5kZ79/z000+d8/P+1BBUuzhVvzpG8yE1017WZLdOcLdycEdSvqxWF+7WGL5582ZevJ3StFxOCpUYu3WLjRjN2kYFlSRJ9eroYOHnEgS025p2FvOUrH7I3iUeUO082Oc2jYnH2OeJAKu53Ln6Qy+NLi8vq2k1DYEABCAQRAAPJAiXkRn3w4BDUiiBAqJLuyap3+924/ZsQ+CkoHiKohjaFWjpYIpTHrJBAAJLEPDsYqh6FWJme+84/tjnOG5cBYE+Ad1NL1686J/vnNHLGOXsnOQnBCAAga0RwAPZmsZpb+YEiokuNRw1E0HTXnYzXyIiTXLINClGQSX9hX4BrZGBAwhAoCwCzv1xNZ9OOctqWlbSYp+zUgfClEhAk3bl4YxKrpXmTO8dpUQGCEBgOwTwQLaja1qaM4HyoksdmopY775h33whTstbdnm0B1agBQAAC1JJREFUHGa3c4EiSrs/wkkdevyEwEYIOKcDKPSsZZsbYZKgmdjnBJCpoiYCWuhxfHw82iIt5NeUzNFsZIAABCCwWQJ4IJtVPQ1fl0Dx0aV18VE7BCBQCgHnViba1//k5KSURiEnBCBQEwG9A9MLM7tFem2mPGwSZ1MiFQIQgAAEIACB9ASILqVnTo0QgMA6BBi5rcOdWiEAAQcBZwScNXEOlmSBAAQgAAEIQGAFAv+zQp1UCQEIQGANAvqE7Wi1WmOrVSej2cgAAQhAYEYCWpOrz+OOFriFj9uOQiADBCAAAQhAAAJ5Evj9jz/+mKdkSAUBCEBgXgJ/+tOf/vWvf/3jH/+wi/3ll1/+999/djZSIQABCMxF4K9//au2pLVL0w6S2pjJzkMqBCAAAQhAAAIQWIsAK+PWIk+9EIDAOgQ8349jZ5N1dEOtENgkAeeaOD5qucneQaMhAAEIQAACxRBgZVwxqkJQCEBgFgLO9XEXFxezVEchEIAABAwCzjVxZ2dniowb5ZAEAQhAAAIQgAAE1iXA3KV1+VM7BCCwAgF9zPv09HS0YnbPHUVEBghAYCIBz2xKrYnT17UnVsTlEIAABCAAAQhAYFECzF1aFC+FQwACORI4OTl5/fr1qGSeCNRoIWSAAAQgMETg8vLy7u5uKLU575lx2WTmAAIQgAAEIAABCKxCgOjSKtipFAIQWJnAhw8ftLmSLcTDw4P2Q7HzkAoBCEAgjoCmI3lW4F5dXbEmLo4wV0EAAhCAAAQgkJIAK+NS0qYuCEAgIwL6+tLx8fGoQOykO4qIDBCAQAQBz5o4zbL89OlTROFcAgEIQAACEIAABBITYO5SYuBUBwEI5ELg6OhIG+WOSvP999+P5iEDBCAAgSACnjVxml+pWZZBxZIZAhCAAAQgAAEIrEWAuUtrkadeCEAgCwLPnz/XCjhbFKYP2HxIhQAEggjoO3GvXr0avYSJk6OIyAABCEAAAhCAQD4EmLuUjy6QBAIQWIGAPgw3Wuvnz59ZnDJKiQwQgICHwOPjo2dG5Lt379huycOTPBCAAAQgAAEIZEKA6FImikAMCEBgHQKau6RNc0frfvv2rcaEo9nIAAEIQMAm8MMPP3z9+tXOo/ATnxSwEZEKAQhAAAIQgEBuBIgu5aYR5IEABFITODk50dq30Vo90w1GCyEDBCCwZQLX19eaC2kT0HZLHz9+tPOQCgEIQAACEIAABHIjwL5LuWkEeSAAgXUIeDZg0loVJhSsox5qhUD5BO7v71+8eDHaDrZbGkVEBghAAAIQgAAEMiTA3KUMlYJIEIDACgS0AZOmDNgVX1xcaDteOw+pEIAABPYS0ALbvefbJ7VQl+2W2kA4hgAEIAABCECgFAJEl0rRFHJCAALLEtDcJc9qFK2PYwOmZTVB6RCokYCmPd7d3dkt05ZMWqhr5yEVAhCAAAQgAAEI5EmAlXF56gWpIACBdQhcXl5qgpJdtwJMNzc3dh5SIQABCDQEZDGOj4+bn3sPDg8PmRq5lwwnIQABCEAAAhAogsDvf/zxxyIERUgIQAACCQj85S9/+ec///nLL78YdT08PPzxj39UTiMPSRCAAAR2BLTd0p///GebhpblKrQkw2JnIxUCEIAABCAAAQhkS4C5S9mqBsEgAIHVCHh2+NY+TUdHR6uJSMUQgEAhBLAnhSgKMSEAAQhAAAIQmESAfZcm4eNiCECgSgKeHb61QS8bMFWpfRoFgRkJvHnzRrMd7QK1kzehahsRqRCAAAQgAAEI5E+A6FL+OkJCCEAgNQHPDt9fv37VBkypJaM+CECgHALax+3z58+2vGdnZ+zkbSMiFQIQgAAEIACBIgiw71IRakJICEAgNQEFmLQHyk8//WRU/H///vvb3/5m5CEJAhDYJgHto6QZjnbbFaH++9//buchFQIQgAAEIAABCBRBgH2XilATQkIAAusQ0KqW0akHWtXC1IN11EOtEMiVgJbNPnv2TDMcDQH5SJwBhyQIQAACEIAABIojQHSpOJUhMAQgkJQAO/ImxU1lEKiCwMuXL+/u7oym6CNx2o/p6dOnRh6SIAABCEAAAhCAQEEE2HepIGUhKgQgsAKBn3/+WeNAu2Ktf9FHx+08pEIAAhshoDmPdmhJHLTqltDSRvoDzYQABCAAAQhshADRpY0ommZCAAKRBDQCHA0waf3L8fFxZAVcBgEIVETg/Px8dDmtvkqpyU0VNZqmQAACEIAABCAAgd8RXaITQAACEBghoMVx9vbeul6LXPim+AhHkiFQO4FPnz69f//ebqV2asNW2IhIhQAEIAABCECgRAJEl0rUGjJDAAKpCWiigaYb2LUqAsX23jYiUiFQMQHPR+LevXuHlai4D9A0CEAAAhCAwJYJEF3asvZpOwQgEEBA0w0+fvxoX/Dhwweti7HzkAoBCNRHQDuvff/993a7zs7OsA82IlIhAAEIQAACECiXAN+MK1d3SA4BCKxA4Pr6+vT01K5YK1+YnmAjIhUCNRF4fHx89eqVlscajXr9+rXWzRkZSIIABCAAAQhAAAJFEyC6VLT6EB4CEFiBwOXl5cXFhV2xZjnpu1F2HlIhAIE6CGjlrP2ROE1rurm5qaOxtAICEIAABCAAAQjsJUB0aS8WTkIAAhCwCGh5y+jevfrSHJ+FsiCSBoEqCGjNrL3r/+HhobZkqqKtNAICEIAABCAAAQgMEiC6NIiGBAhAAAIGAU1NGv3u+K+//qrvzRmFkAQBCBRNYNQOEFoqWr8IDwEIQAACEICAnwC7evtZkRMCEIDAfwloCxVtpPLf3/uOtBWLNmTZl8I5CECgeAKaw2iHmBVasqc1FY+ABkAAAhCAAAQgAIH/ECC69B8S/IcABCAQSGA0wPT161cCTIFQyQ6BMgho/zV7eewutPT06dMy2oOUEIAABCAAAQhAYBoBVsZN48fVEIDA5gmwNGbzXQAAmyMw+u3IZ8+eaec1Qkub6xk0GAIQgAAEILBhAsxd2rDyaToEIDAHgdEZTPqYlPb9naMqyoAABNYnQGhpfR0gAQQgAAEIQAAC+RFg7lJ+OkEiCECgQAKjM5j4JHmBWkVkCHQJKJr89u3b7tnWb2YttWBwCAEIQAACEIDAhggwd2lDyqapEIDAcgRGZzBpc19mMC3Hn5IhkIAAoaUEkKkCAhCAAAQgAIFCCRBdKlRxiA0BCGRHQCPPH374wRBLASZNcTIykAQBCGRLYDS0pG282WspW/UhGAQgAAEIQAACSxMgurQ0YcqHAAQ2REAbspydnRkN1vfLCTAZfEiCQJ4Ebm5u7AVxWvp6e3vLNt55qg+pIAABCEAAAhBIQIDoUgLIVAEBCGyIgL5T/u7dO6PBBJgMOCRBIEMCCi0dHx8bgrGrmgGHJAhAAAIQgAAENkKA6NJGFE0zIQCBdATOz8+vrq6M+ggwGXBIgkBWBEZDS69fv1aerGRGGAhAAAIQgAAEIJCeAN+MS8+cGiEAgU0QGB2Uag2dJjptggWNhECZBO7v71+8eGHIrq3WtB7WyEASBCAAAQhAAAIQ2AgBoksbUTTNhAAEViCgfVhevXplVPzt2zcjlSQIQGBdAicnJx8+fBiSgQDxEBnOQwACEIAABCCwQQKsjNug0mkyBCCQiMDLly/1DanvvvtuqL7Hx8ehJM5DAAKrE/jtt9+GZND2asw9HILDeQhAAAIQgAAENkiA6NIGlU6TIQCBdAQUYHp4eNDOLP0qNfGBL0z1sXAGAvkQuLi4ePbsWUeew8PDL1++aHu1znl+QgACEIAABCAAgS0TYGXclrVP2yEAgaQENFNpNxXi4OCAuFJS9FQGgWkEtAGTCuDOnUaRqyEAAQhAAAIQqJnA/wMTHjIvibpB2AAAAABJRU5ErkJggg=="/>
  <p:tag name="POWERPOINTLATEX_PIXELSPEREMHEIGHT#5C646973706C61797374796C657B5C667261637B5C7061727469616C207D7B5C7061727469616C20787D5C6C65667428205C667261637B5C7061727469616C20667D7B5C7061727469616C20787D5C7269676874293D5C667261637B5C7061727469616C205E3220667D7B5C7061727469616C20785E327D7D" val="208,3333"/>
  <p:tag name="POWERPOINTLATEX_BASELINEOFFSET#5C646973706C61797374796C657B5C667261637B5C7061727469616C207D7B5C7061727469616C20787D5C6C65667428205C667261637B5C7061727469616C20667D7B5C7061727469616C20787D5C7269676874293D5C667261637B5C7061727469616C205E3220667D7B5C7061727469616C20785E327D7D" val="197"/>
  <p:tag name="POWERPOINTLATEX_REFCOUNTER#5C646973706C61797374796C657B5C667261637B5C7061727469616C207D7B5C7061727469616C20787D5C6C65667428205C667261637B5C7061727469616C20667D7B5C7061727469616C20787D5C7269676874293D5C667261637B5C7061727469616C205E3220667D7B5C7061727469616C20785E327D7D" val="4"/>
  <p:tag name="POWERPOINTLATEX_CACHECONTEN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iVBORw0KGgoAAAANSUhEUgAADt8AAAH+CAIAAADBamdaAAAgAElEQVR4Aezd/VnjPPYw4GWvLQAoAaYCoASYCoASgAoYSgAqAEoAKgBKACoYKAHogPf8Nu+TK5sPWzJO4o97/tgNtixLtxxFeXJ8vPL9/f0v/wgQIECAAAECBAgQIECAAAECBAgQIECAAAECBAgQIECAAAECBAgQIECAAAECBAjMEPj8/Hx6enp+fn7/518U/Pr6GhRfXV2NFxv//be+vr61tbWzs7O9vT2jMps7LrAiOrnjI6x7BAgQIECAAAECBAgQIECAAAECBAgQIECAAAECBAgQIECAAAECBAgQIECAAIFKAo+Pj/f397e3t8NA5KxqIlx5d3d3f39/b28v60CFWy0gOrnVw6fxBAgQIECAAAECBAgQIECAAAECBAgQIECAAAECBAgQIECAAAECBAgQIECAAIGaBd7e3i4vLysHJU9tTcQoHx0dCVOeitOxjaKTOzagukOAAAECBAgQIECAAAECBAgQIECAAAECBAgQIECAAAECBAgQIECAAAECBAgQqCgQccknJydPT08Vjy87bHV19ezs7M+fP2UF7W+xgOjkFg+ephMgQIAAAQIECBAgQIAAAQIECBAgQIAAAQIECBAgQIAAAQIECBAgQIAAAQIEahH4/PyMuOGbm5taaiut5Pz8XIxyqVJLC4hObunAaTYBAgQIECBAgAABAgQIECBAgAABAgQIECBAgAABAgQIECBAgAABAgQIECBAoB6Bu7u7o6Ojr6+vguq2trZ2dnbif9fX1yMFcpQclH9/f39+fn59fY0XBYdP7opKIhj64OBgcpctrRYQndzq4dN4AgQIECBAgAABAgQIECBAgAABAgQIECBAgAABAgQIECBAgAABAgQIECBAgMCPBI6Pj2elTI4A4sPDw/39/b29vdJzRPbl29vb+/v7p6en0sLDAlF5nH1tbW24xYu2C4hObvsIaj8BAgQIECBAgAABAgQIECBAgAABAgQIECBAgAABAgQIECBAgAABAgQIECBAoIpAxBPv7u5G2uPJgzc2Ns7Pz6slNn57ezs7O4sw5clqp26JGOgIaN7e3p6618bWCYhObt2QaTABAgQIECBAgAABAgQIECBAgAABAgQIECBAgAABAgQIECBAgAABAgQIECBA4KcCEZq8s7Pz/v4+VlHECkcy42pxyaNVRYxy5F2eGvo8Wmz4OvIu//ykw9q8WKLAv5d4bqcmQIAAAQIECBAgQIAAAQIECBAgQIAAAQIECBAgQIAAAQIECBAgQIAAAQIECBBYvMCs0OSjo6OIV64lSnhzc/Pl5SUSMCf2LkKZr6+vEwsr1mQBuZObPDraRoAAAQIECBAgQIAAAQIECBAgQIAAAQIECBAgQIAAAQIECBAgQIAAAQIECBCoX2B7e3syq/Gcshff3d1F5HFiH+bUhsSzK1aLgOjkWhhVQoAAAQIECBAgQIAAAQIECBAgQIAAAQIECBAgQIAAAQIEMgTiIdejT9De2NiIxHIZxytKgMDyBCIH5MfHx+D86+vrEdq1vLY4MwECBAgQqCgQqZHv7+/HDn54eNjb2xvbWNefj4+Pv3//Tqxtri1JbINiPxEQnfwTPccSIECAAAECBAgQIECAAAECBAgQIECAAAECBAgQIECAAIE8gYhLjrxxk2nqdnd3I2Ijry6lCRBYrMCssKp4YP2fP38W2xZnI0CAAAEC1QWur69PTk7Gjn9+fp73LTfpGZRXV1fjXr61tbWxRvqzLQKik9syUtpJgAABAgQIECBAgAABAgQIECBAgAABAgQIECBAgAABAq0XmBXaOOhYZGMVgdH6MdaBTgtMTTM56PH+/n5EXHW69zpHgAABAh0R+Pz8jNz/Y525uro6Pj4e2ziPP+MsNzc3KTW7eS9FqbFl/t3YlmkYAQIECBAgQIAAAQIECBAgQIAAAQIECBAgQIAAAQIECBDokkBELqY/zLpLHdcXAp0R2NnZmdWX+/v7vb29WXttJ0CAAAECzRE4Ojoaa0xsWUxocpw30jZHXuSxBkz98+npKQpP3WVj8wXkTm7+GGkhAQIECBAgQIAAAQIECBAgQIAAAQIECBAgQIAAAQIECLReYOrjs0d7tbB8daMn9ZoAgVyBeOT96+vrrKO2trYilEoS9Fk+thMgQIDA0gVeXl7GbrbZ2Nh4e3tbZMMm2zDr7BHH/P7+7oN1lk+Tt8ud3OTR0TYCBAgQIECAAAECBAgQIECAAAECBAgQIECAAAECBAgQ6ILAxcXFyclJQU/Oz88Xlq+uoBl2ESBQKhDBxxGCPKtYBC5HyNfn5+esArYTIECAAIHlCpydnY01IO6RG9sy7z/jVp/9/f2Us3x9fcU6OaWkMk0TkDu5aSOiPQQIECBAgAABAgQIECBAgAABAgQIECBAgAABAgQIECDQKYEITZ6MAhnt4enpaZQZ3eI1AQJNFojg4whBjlSOsxoZiR6fn583NzdnFbCdAAECBAgsRSA+wtbX10dPHbfcRCbj0S2LeZ2ePjna8/39vZhWOUuNAnIn14ipKgIECBAgQIAAAQIECBAgQIAAAQIECBAgQIAAAQIECBAg8D8Cf/78EZr8PyL+INB+gXi+fAQfb2xszOpKJHqM8OWlBHvNapLtBAgQIEAgBG5ubsYcJreMFZjTn5E+ueBZBGMnvb6+Htviz+YLyJ3c/DHSQgIECBAgQIAAAQIECBAgQIAAAQIECBAgQIAAAQIECBBopcDx8XFxwIesya0cV40m8F+B0gzKUerh4WFvbw8YAQIECBBoiEDk9Z/M/R/328S/3d3d/f39RSb+v7u7Ozw8TJGJ5r29vaWUVKY5AqKTmzMWWkKAAAECBAgQIECAAAECBAgQIECAAAECBAgQIECAAAEC3RE4ODi4v78v6M/R0ZE8cAU+dhFovkBESkWO5MiUXNBUAcoFOHYRIECAwCIF4r6a9fX14jMu+N65lZWV4vYM9358fMSzC4Z/etF8gX83v4laSIAAAQIECBAgQIAAAQIECBAgQIAAAQIECBAgQIAAAQIE2iUgNLld46W1BKoJRILJ5+fn1dXVgsN///79+PhYUMAuAgQIECCwGIGnp6fSE11eXi4y6//W1lZpkwYFbm9vE0sq1hAB0ckNGQjNIECAAAECBAgQIECAAAECBAgQIECAAAECBAgQIECAAIGOCAhN7shA6gaBBAEByglIihAgQIBAIwTijpqUdkQQ88XFRUrJn5fZ3d1NrCQltDqxKsUWIyA6eTHOzkKAAAECBAgQIECAAAECBAgQIECAAAECBAgQIECAAAECvRAoDU3e39+/vr7uhYVOEuiHQAQol4ZMyaDcj2tBLwkQINBogff398T2nZ+fJ5b8YbH06OTX19cfnsvhCxZY+f7+XvApnY4AAQIECBAgQIAAAQIECBAgQIAAAQIECBAgQIAAgQUIfH5+fnx8fH19Df43nju/vr4+ePp8xFEtoAFOQaCHAsfHxzc3NwUdjwiMx8fHggJ2pQuY5dKtlFyAQLy1IwS5+EQPDw97e3vFZewlQIAAgSYLtHr5sb29nR7jG4mWo/y8xyI841tq4lkEuyZCNaSY6OSGDIRmECBAgAABAgQIECBAgAABAgQIECBAgAABAgQIEPiRwMvLS/x+HD82R0KseBFBycXVRZjyzs7OxsbG1tZWhEuKVy7mspdAikBpaHK83eKtmlKVMpMCZrlJE1uaJhBp0U9OTopbJUC52MdeAgQINEqgY8uP+NKXnj756uoqFrcLGI6VlZXEs/z9+9f31kSrJhT7TxMaoQ0ECBAgQIAAAQIECBAgQIAAAQIECBAgQIAAAQIECFQQiERT8Sj529vb+N/ScOSx+qP86GPoI1g5YpQPDw/jf9fW1sYK+5MAgVKB0tDkuBlg9E1XWqECIWCW695l8Pb2NriRZpjXP94akTQxYvc7EG8U80B8vJ6dnRUMXORXXkw2yoI22EWAAAECBQKWHwOc3C+YBaTFu+KraOK5EosVn87eocC8V2VyJw+pvSBAgAABAgQIECBAgAABAgQIECBAgAABAgQIECDQGoF4fPzl5eWcIh339/ePjo48er41V4OGNkDgz58/8ZYsaEhEXUSmOqH/BURju8xyYyBt/zOSCt/f35d+bMUdMvEZFLfKtPrNUnqvQkwIEaDcgWjstl+W2k+AAIExgc4vP+IrXuln8dDk/Pw8lrjDP+f3Ij2js+cP1DIKC1uV/buW5qqEAAECBAgQIECAAAECBAgQIECAAAECBAgQIECAAIHFCMRPifHzbWReTP9dObdhEUAW9Udk2MXFRe6xyhPooUC8U0pDkyMSsdXRloscVrPcIrXnfa6Xl5eDg4N4YvvJyUnKx1aUiZKRSjmOimPn3bw51R/XcIRZF1QeqR93dnYiYWFBGbsIECBAYJECPVl+xPMK0lWzCqdXO1kybtqZ3GhL7QKLX5XJnVz7IKqQAAECBAgQIECAAAECBAgQIECAAAECBAgQIECAwFwE4ifzeFh87tNsR3/rzT02uhGHR9KsSAM5ly6plED7BeKNGcGUxf2I0OTt7e3iMvaGgFmuS5fB5+dnpOGP211+0qmoIT6DWhrZH+/619fXgu5H1Jf7Fgp87CJAgMBiBHq1/Ijk0HEbaiLs9/d3YskfFpM7+YeApYcva1UmOrl0aBQgQIAAAQIECBAgQIAAAQIECBAgQIAAAQIECBAgsGSByHIUEVrFQU7RxIhz2trainyN8SL+TX1kfPww+f7ff5GfMoKiSusc9Dxqi/iwyGS5ZAinJ9AwgZQIj9vbW++d0nEzy5UStatAJBSP22nqanNLH+MeH7iRIDk+cgsc4uNVgHKBj10ECBCYq0A/lx9xz0/KPavx9TPitufqP6w8nrEwfF38wi1/xT5T9y5xVSY6eeqI2EiAAAECBAgQIECAAAECBAgQIECAAAECBAgQIECgKQJ//vy5vLwsaM3+/v7h4WG18MeInYrQychtGcHKBacY7IoT3dzctDSHZWnvFCCQKxARLRF6WHxUhPXHW7i4jL1muY5dA3t7ewWfKZGSPwKe4mMrAnMHHyhvb29xq0zEG8VHzKx4qaurqzZm8Y8P2ejmrE4Nxj1uK4rJpGPXgO4QIECg+QK9XX6k3FwXH9Zxd83CvvelRyf//ft36i24zb/eltXC5a7KRCcva9ydlwABAgQIECBAgAABAgQIECBAgAABAgQIECBAgECJQARsRfzWrPTGEc8UmSmrBSVPnjjOFTHQERk2uWt0S/xQHdHM8Rvn6EavCfRQIN4yv379Ku54BPTf3d0Vl+n5XrNcxy6A0mzBpfH6ETIVn0Rxz8ykTEvTkKfcxhAPPYiOT3bZFgIECBCYh4DlRyRFPjk5mWUb99XEUwsWFgQci4f19fVZjRnb/v39PbbFn7MEmrAqE508a3RsJ0CAAAECBAgQIECAAAECBAgQIECAAAECBAgQILBMgYKkVhHGFAFe29vbtbcvfsKMlJZTw8JGz3V6ehrPhx3d4jWBXgnEO0U+1J+PuFnu54aNqiHCcOPjqSBPcPrT2KOquDknsjaOdbClGRPjLoXozlhfxv50M8MYiD8JECAwJwHLjwFshGhHgPLYsw4GzzdY8Be9ghEZuwZi+R3NHtvoz6kCDVmViU6eOjo2EiBAgAABAgQIECBAgAABAgQIECBAgAABAgQIEFimwKx0VpEvOZJKziMuebS38QtxxFEVRJhFYXFUo2Je900gkslNxk2OIkTwRARiLuxx2KOnbstrs1xbRiqxnREtVJxNPD00eXDGqQn/4kMwom0Sm9SoYn/+/IkHFBQ3Ke4OivdFcRl7CRAgQOAnApYfY3rxaRsf0LGsjezF8SG7sHzJo81I+YgclPdBOepW8Lo5qzLRyQXDZBcBAgQIECBAgAABAgQIECBAgAABAgQIECBAgACBJQhEtqqzs7PJE0e+5PjtdnL7PLbED9URoDyWTGvsRPEDdhQQfznG4s/OC+zt7RW/NSLtXMR5LCW8oy34Zrm2jFRiO0uziccD4uONk1JbBB/Hh93r6+usGwByo5xTTrqYMgcHB6WPJri6ujo+Pl5Me5yFAAECfROw/GjmiMedt/G5n9K29OVESm1dLdOoVZno5K5eZvpFgAABAgQIECBAgAABAgQIECBAgAABAgQIECDQSoGpv5pHHtbb29t5p0ye9CpNZCVB7CSaLd0WiMDByF9e3EeRE8U+ZrlinzbuLY4rSsy1H3HJkROxND4psbZmMpamXY9mtzf8upnmWkWAAIGBgOVHY6+ElZWVxLZ9f38nluxzsUatykQn9/lS1HcCBAgQIECAAAECBAgQIECAAAECBAgQIECAAIFmCUx91vByI7Gm/pA/qiZAeVTD624LTH2HjnV5kTnOx07dij+nGprlWjF2sxpZGrL/8fFRmmW/9LNm9OztDU6KJ63v7Ox8fX2NdmfsdSRfj7zRpWJjR/mTAAECBAoELD8KcJa76/Hx8ffv3ylt2N3djcIpJftcpmmrsn/3eTD0nQABAgQIECBAgAABAgQIECBAgAABAgQIECBAgEBzBOLX1pOTk7H2nJ6e3t3djW1c5J+RPjmiLQvOGEFU8VNxPEC2oIxdBDogMPUdOtaveC/EW2Zsoz+HAlMNzXJDnza+iDEtziYe41saaBvvmrOzs/TuR4xveuFGlYzcyfEkhOImRexyzCTFZewlQIAAgXQBy490q8WXLF5FjLYnbmYb/dPrSYEGrsrkTp4cJlsIECBAgAABAgQIECBAgAABAgQIECBAgAABAgQILFogYq1+/fo1dtbmJGE9ODi4v78fa97on3JZjWp43T2Bqe/QsW7KIz4GMvbnVEOz3JhS6/6McNu4R6Wg2c/Pz/GE8YICU/NZFpSPXQ8PD3t7e8Vlmrw3JVH00dFRyDS5F9pGgACBVghYfjR5mOIG1/X19ZQWxoMF3A1bCtXAVZncyaWjpgABAgQIECBAgAABAgQIECBAgAABAgQIECBAgACBuQtMPtA28k02Jwlr5G/e2toqUHh6empOawvaaReBCgIRDLGzs1N6YERMluaILa2kwwXMct0b3Jj2i0OTI5aoODQ53lyTDw0ohSo+aenhSy8QbqXZkSOXpOjkpY+UBhAg0AEBy48mD2J64uTih/k0uY8La1szV2Wikxd2ATgRAQIECBAgQIAAAQIECBAgQIAAAQIECBAgQIAAgekCx8fHY7FWkTQxcitOL72kraUPo7+8vIyHyS6pdU5LYI4Ch4eHX19fxSeIN0ikKysu0+e9ZrnujX4EFse0X9yveO8UF+htsFHMGBG6XYwTcdsvLy/FZewlQIAAgQIBy48CnCbsSoxOjk/MGMomNLixbWjsqkx0cmOvGQ0jQIAAAQIECBAgQIAAAQIECBAgQIAAAQIECBDohUBE9I79LhtZihuYMTEiL6+uroqHJJKTxdOTi8vYS6BdApGHLFKDF7c5Mp0fHBwUl+nzXrNcJ0f/7OystF8pGYJLK5kssLGxMbmxXVsiz3rpxBI9CsCIN2pX17SWAAECDRGw/GjIQMxqRjycZ+wG3VklU5Ycs47tyfYUoqWsyla+v797Mga6SYAAAQIECBAgQIAAAQIECBAgQIAAAQIECBAgQKCBAhH1O/q7bKSGij8jbqmBTY0mbW9vv76+FrQtQqvleizwsatdAhE2UZr81TVfOqZmuVKi1hWIG1F+/fpV2uy/f/8W5BSPD4udnZ3SSiYLPD8/x4fR5PbWbYk7kSJBcnGzzTDFPvYSIEBgloDlxyyZhmwfG6BZrfI5OEtmuL3JqzK5k4fD5AUBAgQIECBAgAABAgQIECBAgAABAgQIECBAgACBRQtEWtbR0OQ4feRRbmxo8qB5xUYRu9zAxM/FbbaXwFSB+KW/NDQ5Dry9vZ16uI0DAbNcJ6+EsZT/U/sYN9sUhCbHIRFkPPXA4o1RbTdCk6Ob8Zz6/f394v7Gp6rH2RcT2UuAAIFJAcuPSZNGbYkvjGPfgmc1z0p7lsxwe5NXZaKTh8PkBQECBAgQIECAAAECBAgQIECAAAECBAgQIECAAIGFCsTj2i8vL0dPGY9bPTg4GN3StNcRE1b6TNh4sKwn0Tdt4LQnVyCu4d+/f5ceFQETxfGXpTV0u4BZrqvjO/bhNbWbpR8WiWFJY5Wn3DMwdkiT/4yIooi3Lm5hlHHbTzGRvQQIEBgVsPwY1Wjg6xig+MKY0rDz83Mr7VKoJq/KRCeXDp8CBAgQIECAAAECBAgQIECAAAECBAgQIECAAAECBOYiEL+2jtU7eFp9RADv7e1Fxq946v1YgSb8OdnssVZ9fX0dHR2NbfQngXYJRARkaehkJD1t+O0ESzefnC7McksflJ83IDFStjQ6OT4sKjSmY58v8bSElKyQJycnzVwSVBhBhxAgQGDeApYf8xb+Yf3xUZ6yBoiFRHwj/uG5On94w1dlK9/f350fAx0kQIAAAQIECBAgQIAAAQIECBAgQIAAAQIECBAg0DSBSBm1vr5e2qqNjY2rq6sIVi4tucgCET8dz5ovPuPfv39luiomsrexAhcXF6UZ3SLdabyLG9uFJjTMLNeEUZhHG1I+AuK8g0j0ggakvNHGDo9bAu7u7sY2duDPiL4qTXxozunAQOsCAQILELD8WADyT07x+PiY8nyS+BYcC4m4h+cn5+rDsQ1flcmd3IeLUB8JECBAgAABAgQIECBAgAABAgQIECBAgAABAgQaJzCZ02tqEyN7a/x827RgrJTUlaXBnVP7ayOBpQtEgtKUq/fp6WnpTW14A8xyDR+gas17e3srvTtlUHOEyxSfojS58tjhEZ6beFGNHdj8PyNQO8KwitsZaSYlay8mspcAAQIhkPhJ4UvWsq6WeD5J6anjE//h4UFocilU81dlcieXDqICBAgQIECAAAECBAgQIECAAAECBAgQIECAAAECBGoWSMzpNXrWj4+PRv1Au7KyMtq8qa+lT57KYmPDBSLndwSsFDcyAl88abqYyCxX7NPevYkJj7e2tiLQv7SbiQn/BvVEoFLTniRQ2sH0AhFg9OvXr9Lyt7e3YpRLlRQgQKC3ApYfDR/6+Ai7v78vbWS3P/FLu59eoPmrMrmT00dTSQIECBAgQIAAAQIECBAgQIAAAQIECBAgQIAAAQL1CER0UW5FiWnAcqutXH5/f7/02JQEtKWVKEBgkQIRM1Eamhxhl0KTSwfFLFdK1NICiSO7s7OT0sGbm5uUYoMcih0OTQ6EuC/i6uqqVCNSTkbsXWkxBQgQINBPgcQPqVEcX7JGNeb6+vr6OiU0OQax25/4NSInXvBLXJWJTq5xuFVFgAABAgQIECBAgAABAgQIECBAgAABAgQIECBAIEkg5XfZsYqenp7Gtiz3z5Rn8kY3Ixnkctvp7ATSBdJjJtLr7G1Js1wnhz7iYl9fX1O6tru7m1Iscic/Pz9H8HFB4agqyvQhUOn4+DjFLaVMgaddBAgQ6LCA5UdjBzeeqHByclLavAi39YiAUqVBgVasykQnJ46mYgQIECBAgAABAgQIECBAgAABAgQIECBAgAABAgTqEYjfESuEGpfmc62nccm1JEZHJebFTD6tggTmJRCR9CkxE5HcNFKczqsRXanXLNeVkRzvR/qHV6QYHz94xt8RoBwfcKenp5MxypGkP57t/vj42J83XUoSxAgQjye5z+C0mQABAv0VsPxo7NjH0KR8eYwPfaHJ6YPYilXZyvf3d3qXlCRAgAABAgQIECBAgAABAgQIECBAgAABAgQIECBA4IcCkZ81JQhy8ixN+2kvQspKk2hGtFn8Gj3ZF1sINE0gwh9L7wGIgMtI/Na0ljewPWa5Bg5KLU2K5L6J95xU+8CKmwQGb8ONjY3+RCSPDU3i2yfyScen8Nix/iRAgECfBRLnz0miap9Zk/XUtaV7X7JSehShyX14TkJdF0nU04pVmdzJNY64qggQIECAAAECBAgQIECAAAECBAgQIECAAAECBAiUC6RnORqtazKp5Ojepbze2dkpPe/X11ekvSwtpgCB5Qr8+fOnNDQ5WpiS1nS5HWnI2c1yDRmI2puROLLpiZPHWhgRyRGZFP96G5ocIBFslAJ4eHg4pudPAgQI9Fwg8UNqTMmXrDGQ2v+MdMjFd7TGEMQtN/HpX/upu11h4gWfsqiYClXLqkx08lRbGwkQIECAAAECBAgQIECAAAECBAgQIECAAAECBAjMSyAlCHLy3CmhwJNHzXVL4i+dl5eXc22Gygn8UCAC6FOu0vPz8z5HTGYhm+WyuNpSOBLhJ45sAz+w2oI8aGfKjRAxFhHH3K5+aS0BAgTmKpD4ITXWhgZ+ZnXpS1bcAXh/fz9mPvpnPC0hBs7TAEZNUl63ZVUmOjllNJUhQIAAAQIECBAgQIAAAQIECBAgQIAAAQIECBAgUJtAce6oWafZ39+ftWtZ23d3d1NOnZjVKaUqZQjMQyAlBWmEiUR0xTzO3sk6zXKdHNb0yTzx06GTSrV0Km6EiNshSqu6ubnxdIJSJQUIEOiPgOVH08b6+vq6+A7AWDC8vb2tra01reXNb09bVmWik5t/LWkhAQIECBAgQIAAAQIECBAgQIAAAQIECBAgQIAAgX+lBFAumCk9j+zd3d2C2+Z0BBIFIvno19dXaeGUVKallShQLGCWK/ZZ+t70OJjEpI9L71GTGxC3Q6Qwxrsmsic2uSPaRoAAgYYLWH7MaYAiNPnk5KSg8qOjI/fYFPgU72rLqkx0cvE42kuAAAECBAgQIECAAAECBAgQIECAAAECBAgQIECgZoF4fG1ujaenp83MKZXYl/RfT3NllCfwE4EIiYjko6U1xBswPRa/tLY+FEicGUYpzHKjGs18nT6Te7/UMoIps1PcXNHAuLpauq8SAgQI5ApYfuSKza98aWjy1dVVlJlfAzpfc1tWZaKTO38p6iABAkWmtGQAACAASURBVAQIECBAgAABAgQIECBAgAABAgQIECBAgECzBHJ/OI/yFxcXzerDP61J7Iu8s/+A+f8GCUTC0ZSovia/ARuk+b9NSZwZhgc1GTmxL32Y5d7f34dDVvAiJeNvweF2DQW2t7cjan/456wXEZ8kwGsWju0ECPRKIPEje2hi+TGkqPdFaWjyw8NDPL2k3pP2rba2rMpEJ/ftytRfAgQIECBAgAABAgQIECBAgAABAgQIECBAgACBJQukBBuNNjF+vh39s1GvE4MAIrnj29tbo1quMQTicdJxZZY69CHqtBQht4BZLles+eVfXl4SG7mzs5NYUrFSgbg3aXV1tbTY2dlZ3G5RWkwBAgQIdFvA8qMJ41scmhxfHv/+/bu3t9eEpra3DS1alYlObu9lpuUECBAgQIAAAQIECBAgQIAAAQIECBAgQIAAAQKtFIifY3d3d1OaHjFJz8/Pm5ubKYWXUiYlamrQsPv7+6W00EkJTBW4u7tLuSYjgjnSl06twcYCAbNcAU5Ld8WHUWLL5U5OhEosdnNzU1oybrSIyaq0mAIECBDotoDlx9LHtzg0Ob4CN/y77dIBExvQolWZ6OTEMVWMAAECBAgQIECAAAECBAgQIECAAAECBAgQIECAQG0Cj4+PpfFb8fNtPLC14ZGRibmTAy79N9TalFVEYLZASiRfBN+fn5/PrsOeIgGzXJFOC/c9PT0ltlru5ESoxGIHBwcpdzTF7RbxpkusUzECBAh0VcDyY4kjWxyaHJmtY3TW1taW2MLOnLpFqzLRyZ256nSEAAECBAgQIECAAAECBAgQIECAAAECBAgQIECgTQLxPNarq6up0b37+/sPDw+t+Pl2fX09Ef319TWxpGIE5i1wfHwcqUZLzxKhyUIoSpUKCpjlCnBatyt9Dm/4TTWtk48Gx2ohpdknJycpxZQhQIBAtwUsP5YyvsWhybe3txcXF0tpWCdP2qJV2cr393cnx0CnCBAgQIAAAQIECBAgQIAAAQIECBAgQIAAAQIECLRC4O3tLXIkD2IlI1i5XXFdd3d3h4eHic5+mkyEUmyuAhGzkpLbNd6M8d6ca0v6U7lZrgNjvbKyktILb5wUpQpl/vz5c3l5WXpgZKYU/lWqpAABAj0RsPxY2EAXhCbHo0gi0W+7vuEuzK3yiVq0KvtP5U46kAABAgQIECBAgAABAgQIECBAgAABAgQIECBAgACBnwts/vffz+tZSg3xe3P6eSMq1C/T6VxKzkkgMZ4+MVnpnBrZsWrNcm0f0Ji9E7uwtbWVWFKxLIGIOb65uSlN+h4RzEdHR/GOy6pcYQIECHRSwPJjMcMan1BnZ2dTzxWrgghN9iiSqTiVN7ZrVfbvyv10IAECBAgQIECAAAECBAgQIECAAAECBAgQIECAAAECBNIFnp+f0wsrSWAeApF/NFKVl9a8v7+/t7dXWkwBAmMCXZ3l0vuVkph8DM2fiQIRnZxSMvEGjJSqlCFAgACBVgikf0zX3p2C0OS4WybiaIUm126ePtxNWJWJTq79AlAhAQIECBAgQIAAAQIECBAgQIAAAQIECBAgQIAAgb4IrK+vp3c1JSo0vTYlCeQKxAO+I7FoylGJUYApVSnTdgGzXIzg6+tr4jjKnZwIVaHYwcFBCm8M1vX1dYX6HUKAAAECzRFoxfKjIDQ5HkLiw2hOl1O7VmWik+d0GaiWAAECBAgQIECAAAECBAgQIECAAAECBAgQIECAQPcFPj4+0jspOjndSsl5CJycnKRUe35+Ls1bClRPypjlYqDblaWvw1dm4o0TZ2dnn5+fHXbQNQIECHReoPnLj1mhyaurq7FsOD4+7vwYLauD7VqViU5e1nXivAQIECBAgAABAgQIECBAgAABAgQIECBAgAABAgT6JSA6uV/j3bDe3t3dPT09lTZqY2Pjz58/pcUUIDBVoKuzXGKWvghIEtk/9cKoa+P29vbR0VFpbV9fXynFSutRgAABAgRaIbD45ces0OTI8R+NiU+rVri1tJHtWpX9p6XKmk2AAAECBAgQIECAAAECBAgQIECAAAECBAgQIECAwNIFIgQqvQ2L/+E8vW1Kdl4gMVYvnkPdeQodzBIwy728vCSK7ezsJJZUrLJAJHdPyaB8f3//+Pi4t7dX+UQOJECAAIElCjR5+TErNHl/fz/uBqwdLeoczRYcS/rNzc3az9KWClu3KhOd3JZLSzsJECBAgAABAgQIECBAgAABAgQIECBAgAABAgQINE4g66HDWb+yN66rGtRmgUiHnHL5Rb43wXxtHue5tN0sNxoSVEwc76DiAvb+XCCyU5+enl5eXpZWdXJy8vb2VlpMAQIECBBooEBjlx+zQpPjsyl2zUMybssZzRaceMPhPFrShDpbtyr7dxPUtIEAAQIECBAgQIAAAQIECBAgQIAAAQIECBAgQIAAgT4IfH5+9qGb+tgogYjPS4nkizanZCRtVNc0poEC3ZvlRkOCisHlTi72qWtvhH+trq6W1hbPK5hToFjpqRUgQIAAgQULLGb5MSs0OZ49Mr9PnLF1SJ8TJ8dFNaZRcJk1ZFUmOrlgjOwiQIAAAQIECBAgQIAAAQIECBAgQIAAAQIECBAgQKBIICUf7ejxWWnARg/0mkBlgUggmnLs7u7u9vZ2SklleiVglmtdlr4+XJ+RSDKlm2dnZ4uJV0tpjDIECBAgkC7QwOXHrNDkh4eH4+Pj9K5llRx7CMDGxkbW4d0r3LpVmejk7l2EekSAAAECBAgQIECAAAECBAgQIECAAAECBAgQIEBgQQKijRcE7TRVBe7u7p6enlKOToz2S6lKmS4JmOXSs/T1PJ3hIi/7iANLjNCKAOVFNsy5CBAgQKAWgaYtP/78+TP5gRKJ/CNYdm9vr5YuT61kbBGytbU1tVh/No6BFHS8Iasy0ckFY2QXAQIECBAgQIAAAQIECBAgQIAAAQIECBAgQIAAAQJFAvHg+KLdE/ty04BNVGADgTyByUCKqcfv7+9LnDxVxsaez3JjOQsLrofEYNmCGuzKEki8oeLm5iZ9ELMaoDABAgQIzE+gUcuPCE2+vLwc62x87kdo8rzXz2Opgnd2dsaa0as/0z/Qm7MqE53cq0tUZwkQIECAAAECBAgQIECAAAECBAgQIECAAAECBAjUKZD7w3nT0oDVaaGu5glcX18nXqKJcX7N66IWzV0g8RIatqNjs1x6ij7pDIfXwGJeHBwcJMYeJd6ksZhmOwsBAgQIpAg0Z/kxNTQ5PvQjbngB2XnH1iGJH3wpwm0sM6ZR0IXmrMpEJxcMk10ECBAgQIAAAQIECBAgQIAAAQIECBAgQIAAAQIECBQJ5P5wXlSXfQRqFfj8/EyMyTs6OlpAdEWtnVPZ4gR6Pss9PT0lWvc8nWGiUr3Frq6uUiq8v79/eXlJKakMAQIECDREoCHLj6mhyfHIkfhYWVtbW4DVWO7k5gTdLqDvk6do46rsP5PdsIUAAQIECBAgQIAAAQIECBAgQIAAAQIECBAgQIAAgXYJxGNe4zfswb+vr69o/CB/Z7xeXV1dX1+P/41cUxE9Vu/jdwfnSrfKLZ9es5IExgQiHXLi9XZ6ejp2rD8bKGCWW8qgjEUFFbSh5wFDBTLz27W3txfsKZkU4x4MAcrzGwg1EyDQYYE+Lz+mhibHsvni4mIxIx74Y4v5nt9P2MZVmejkxbxZnIUAAQIECBAgQIAAAQIECBAgQIAAAQIECBAgQIBAnQIRZhTJk+Jf/Eg59qtt6WkimGl3d/fw8PCHkcrxg3HpucYKRJD02BZ/EpiHQFycl5eXKTVLnJyitJQyZrmlsI+dNCXydXCI3MljdIv58+bmJkU+xvHu7u7g4GAxrXIWAgQItFfA8mMwdlNDkyNn//Hx8cIGN3L/j54rbrUd/bOHr9u4Klv5/v7u4VDpMgECBAgQIECAAAECBAgQIECAAAECBAgQIECAAIHWCXx+fkYc0u3tbfoPk8V9jJ94I/1V5d+Y48f7lKCo0TZELPUPQ6JHa/OawCyBCMIbC2iYVTKyjC/mydSzGmD7qIBZblRj6a8jyv/Xr18pzYg7T2LsUkoqU7tAZFCOW5VKq41P/Ar3FJVWqwABAgQ6IGD5MTaIU0OTHx4e4hNnrORc/4yvjaNfe/f39+NOm7mescmVt3RV9u8mm2obAQIECBAgQIAAAQIECBAgQIAAAQIECBAgQIAAAQLxe/n19XX8GLy+vn52djb6G+0Pcd7f309OTiI0M+qvUFUcXuEohxCYt0DEzSeGJkd0vtDkeQ9HSv1muRSlxZdJ/7jJvVNl8X3p8BnPz89Tehcf2RcXFykllSFAgEBPBCw/pg70ZGhy3IMUt5guODQ5RmdsHdLz3MljGlPHbrCxUasy0ckFI2UXAQIECBAgQIAAAQIECBAgQIAAAQIECBAgQIAAgWUKRIakSGwcQckRQ5ySGXGsrfFDcvwb2zj559fXV9QfuakipnNyb8GW+JW6YO/UXSntmXqgjQTSBSKIP7FwesnEChXLFTDL5Yotsnz6JL+1tbXIhjnXqEB8fO/u7o5umfU64pgj2GvWXtsJECDQHwHLj1ljPRmaHDHBcX/L4p9+M3nvTaOCbmcBzm97S1dl/5mfiJoJECBAgAABAgQIECBAgAABAgQIECBAgAABAgQIEKgmED+ZR9xkYv7XOEVEhsXvtYP/jZ+QJ9PBRkBS/K4cP2pG1qUIdJ5Mexzbo4arq6uIh05sc3oCp2GFEWk9fO0FgXkIPD4+JobyS5w8D//0Os1y6VY/Lxk3nwyCWuJ2lPTa0j+DKufljVtW4nMhPrw2NzfTG6bkmEDMZinzXox+BHvJoDym508CBHolYPlRMNyToclx90ssrQsOmdOuu7u7y8vLscpjtTC2paV/9mpVtvL9/d3ScdJsAgQIECBAgAABAgQIECBAgAABAgQIECBAgAABAt0TyPrJfH9//+joqMJjduMs8Yvv7e3tZKRaVHh9fZ0CGzHQk4cXH+jXyWIfe38uEKndEuPmPz4+JuP4f94ANZQKmOVKiWosEEFFv3//rrHCOVWV/tEzpwa0vdr0qe/v379iwds+3NpPgEAFAcuPYrS4Q/Xm5ma0TNxBNJnAeLRA5dejXyFjQR71xJZ4Ef8b9zvFv6k1d+CLZA9XZaKTp17MNhIgQIAAAQIECBAgQIAAAQIECBAgQIAAAQIECBBYgsBkwqqpjYjEUZFZ+eDgYOrerI2RQzGqGjskgp4jYdXYxrE/IxlzhUTIHfhReczBn40SSP/JXyjksgbOLLdg+Qq3kSy4hcPTuWFgSFHhhdmvAppDCBDoj4DlR/FYT4YmF5df/N54OlDEly/+vPWesYersn/XK6g2AgQIECBAgAABAgQIECBAgAABAgQIECBAgAABAgQqCERcUeQynHyC7VhVEZf88PAQT4OtJTQ5Ko+f6iMgLB7aO3qi+/v72D66ZfL1rKRWkyWHW+JH5eFrLwjMQ2Ay1H7WWU5PT2ftsn1OAma5OcEWVBsfFqPpCQtK2tV2gXiKQuKHbKTGjPuL2t5f7SdAgECigOVHKVTzQ5OjC/EtuLQjDS/Qz1WZ6OSGX5aaR4AAAQIECBAgQIAAAQIECBAgQIAAAQIECBAg0HGBCBKKUOPfv38Xx/tG1NHt7W38qBkRSPWKRA6n+Nl+LFgz4qSL0yc/Pz/nNiMxcCq3WuUJDATiMn59fU3RiOzgcTNASkllahEwy9XC2PlK4sOo832cawfPz88T60+/kSOxQsUIECDQQAHLj5RBaUVocnTEF8mU0ayxTF2rMtHJNQ6KqggQIECAAAECBAgQIECAAAECBAgQIECAAAECBAjkCUQ8ZfzUGrmKiw87OjqKR9nWlS956rkuLi4i+nl01+HhYQRDj24ZfZ0YBjp6iB+VRzW8rl3g5OQksU6ReYlQtRQzy9XCWK2S7e3tagcu/qj4mFv8STt2xlgkJH7OSp/csaHXHQIEJgUsPyZNJre0JTQ5Wr6zszPZ/nZt6eeqTHRyu65SrSVAgAABAgQIECBAgAABAgQIECBAgAABAgQIEOiOQAQER8rkr6+vgi6trq4+PDxcX18XlKlrVwQ2XV1djdYWAcqjf46+ljt5VMPrpQtEqu/i7OPDFsaDoVsUHDBsdktfmOWWPnDxCbK7uxsfJUtvydQGRMOieZH0dzEfc1Pb0KWNY49BKOhaeqLlgkrsIkCAQDMFLD9SxqVFocnRncTbb1I6vsQyPVyVrXx/fy9R3KkJECBAgAABAgQIECBAgAABAgQIECBAgAABAgQI9FAgHjQcgb9PT0/FfY8wyihT12NVi8813Pvnz5/Ly8vhnxHAFFuGfw5frKysDF8nvojQ5/gVPLGwYgSyBDY3NxOjkyMsYG9vL6tyhSsImOUqoDXqkPjoKb55ZthaYSdDiia8SB+4j4+PBS8wmuCjDQQIdFvA8iNxfNsVmhyd6vliI/3DvWlQcicnviUVI0CAAAECBAgQIECAAAECBAgQIECAAAECBAgQIFCPwMvLSzyatjQ0eX9/P0ouPnIoko1FVPSwq2dnZ/Ez//DPwYu3t7exLSl/duCBvCndVGbxAvHw7sTQ5Mi7JjR5AQNkllsA8lxPEdN+Ymjy6OfFXJuk8kSB+NROLCl9ciKUYgQItEXA8iNxpFoXmtyNxMmJozNZrNWrMtHJkwNqCwECBAgQIECAAAECBAgQIECAAAECBAgQIECAAIF5Cdzd3UWQbmkk5dHRUZScVyPK6r29vR0tMhnqVBpaPXr48HXPf1ceOnhRu8DkJTrrFKLxZsnUuN0sVyPmsqp6fn5OPLXbThKhFlZs6uMOpp49npMweffR1JI2EiBAoPkClh+JY3R9fX1zc5NYuCHFev4tstWrMtHJDXkTaQYBAgQIECBAgAABAgQIECBAgAABAgQIECBAgED3BeLH4MPDw9J+RgBllCwtNr8Cm5ubER49rD9+wB5LllwhOnl1dXXxeaCHXfCiwwKRJ+/19TWlg3ERHhwcpJRUprKAWa4yXaMOTHxPRZvlTm7UwA0aM/oJXty81gWoFXfHXgIEeitg+ZE+9Pf39+mFG1Ky54uNVq/KRCc35E2kGQQIECBAgAABAgQIECBAgAABAgQIECBAgAABAh0XuLi4ODk5Ke3k6elpeuLD0toqFxhLMTsWwJT+E+mwAfJrDim8qFcgPXFyesl6W9if2sxynRnrVmfp68woVO5ILCQSjx37rE88SjECBAg0SsDyo1HDMY/GyJ2cqNrAb9yikxPHTjECBAgQIECAAAECBAgQIECAAAECBAgQIECAAAEC1QWOj49TIiMj32H8vl79NPUdGXmOR5MvjkYnx4Pg39/fc0/V85RXuVzKJwpE4uT0TN6jl3Ri/YqlC5jlujTLpd+C0vOAofQ3yCJLxgMQdnd3U8749fXVkFVHSmuVIUCAwKSA5Ufu8uPj42OSseFbGhh0u0ixVq/KRCcv8lJxLgIECBAgQIAAAQIECBAgQIAAAQIECBAgQIAAgT4KHBwcjEb3ziKIWKJ4KvGsvYvfvr+/PzxpBDA9Pj4O/kwPBh0eHi96/qPyKIXXNQqkJ/6M0OSIua/x1KoaFTDLhUaXZrnEW1AiNNnbavSN0JzX0ic3Zyy0hACB+QlYfoRt7vIjvtbNb0TmVPP29vacam5Fta1elYlObsU1ppEECBAgQIAAAQIECBAgQIAAAQIECBAgQIAAAQJtFdjb27u/vy9tfWS9Gob/lhZeTIFo+erq6vBcwwDratHJ8msOJb2oS+Dt7S3lzTU4ncTJdbFP1mOWG5h0ZpaLlOSTozx1S26+xqmV2DgPgXhXJl6QEabWqDuj5qGhTgIEOilg+TEY1sTZfngNxPr5u23/ho3v4Yu2r8pEJ/fwotVlAgQIECBAgAABAgQIECBAgAABAgQIECBAgACBBQnEr+aJsby3t7cLalPOaUYDOodhoM/Pzzl1/P+yPU95VUHMIaUCw4j50pIRQ+kKLFWqVsAsN3TrzDWWPsnn5mscWnmxAIH09MlnZ2cLaI9TECBAoEYBy48hZmeWH8MeeTEq0PZVmejk0dH0mgABAgQIECBAgAABAgQIECBAgAABAgQIECBAgEBtAvGs4fTQ5M3NzdpOXF9Fo9HJUesgddPr62vuGeTXzBVTPkXg8vIypViUGbuSE49SrFTALDck6tIslz7Jd6nXw6HszIvj4+PEvkT65Lu7u8TCihEgQGDpApYfwyHwQTyk6OqLtq/KRCd39crULwIECBAgQIAAAQIECBAgQIAAAQIECBAgQIAAgWUKRFTQMNlwcTsiu2H8xF5cZll7I2Z6dXV1ePYItn58fBz+mf5id3c3vbCSBFIErq+vU4oNyqRH6aXXqaRZbvQa6NIs1/YsfaPj0vPX6TdmpKei7zmp7hMgsHQBy4/RIejS8mO0X14PBdq+KhOdPBxKLwgQIECAAAECBAgQIECAAAECBAgQIECAAAECBAjUI3BxcZEY6BP5rqJwPWedTy07OzvDiuPH0cRs0MNDBi9GKxnb5U8C1QQkTq7mVtdRZrkxyS7NcolZ+uLelbW1tTEHfzZKIG5/SmxPfLi/vb0lFlaMAAECyxKw/BiT79LyY6xr/hwItH1VJjrZlUyAAAECBAgQIECAAAECBAgQIECAAAECBAgQIECgToF4PPrZ2VlijYlBzIm1zaPY6POCI3op/lU4i7ReFdAcUiAQObzf398LCozuSo/PGz3K6wIBs9wkTmdmufQQVRFRk5dB07bEAxDSr8z0Wz6a1k3tIUCgJwKWH5MDnT7JTx5rS/MFOrAqE53c/MtMCwkQIECAAAECBAgQIECAAAECBAgQIECAAAECBFoj8PLycnh4mNjceOT69vZ2YuFlFRuNP/v6+krM3jTa2o2NDfk1R0G8/rlAelh/hNdHfN7Pz6iGoYBZbkgxfNGlWS59kh+9d2VI4UXTBGKlkdikmFc/Pz8TCytGgACBBQtYfkyCd2n5Mdk7W0KgA6sy0cmuZAIECBAgQIAAAQIECBAgQIAAAQIECBAgQIAAAQL1CERYT1b+qvPz83pOPM9afh5/9vMa5tk/dbdPIN5o9/f3ie1OT2SeWGHPi5nlpl4AXZrlnp+fp/ZxcuPovSuTe21piMDBwcHq6mpiY9Jv/EisUDECBAjUImD5MZWxS8uPqR20sQOrMtHJLmMCBAgQIECAAAECBAgQIECAAAECBAgQIECAAAEC9QhEhsLILpxY1+npaSsyCv8872xWxHainmJ9FkgP64+YvIjM67NV7X03y00l7dIs14EsfVPHqM8b0x/pIDq5z9eJvhNosoDlx9TR6dLyY2oHbezAqmzl+/vbQBIgQIAAAQIECBAgQIAAAQIECBAgQIAAAQIECBAg8EOB6+vrk5OTxEoiaPL9/b0V0cnRo5WVlcR+TS329+/fn4c4T63Zxn4KxBsn8TaAuAfg4uKin0rz6LVZbpZql2a59PeXaJNZ10PTtr+8vKQnun54eNjb22taF7SHAIE+C1h+zBr9Li0/ZvWx59s7sCqTO7nn17DuEyBAgAABAgQIECBAgAABAgQIECBAgAABAgQI1CDw9vaWHpoc54sEYG0JTY7WbmxsVDaKY4UmV9Zz4KRARKgkhibHsfFGm6zBlmoCZrlZbl2a5T4/PxPfX54mP+t6aOD27e3t9M/xy8vLBnZBkwgQ6K2A5cesoe/S8mNWH3u+vRurMtHJPb+MdZ8AAQIECBAgQIAAAQIECBAgQIAAAQIECBAgQKAGgfTHpg9O1q6gycj0XNnIE4cr0zlwqsDNzc3U7ZMbI3pSZPwkS+UtZrlZdF2a5Z6fn2d1c2x7ei7esQP9uRSBSCSfeN6np6eIBUwsrBgBAgTmLWD5MUu4S8uPWX3s+fZurMpEJ/f8MtZ9AgQIECBAgAABAgQIECBAgAABAgQIECBAgACBnwpEMtfX19f0WuK35P4ETe7v76fLKEmgWODl5SX9vdauewCKO770vWa5giHo0iyX/v6SO7ngkmjgrqzwPumTGziCmkSgnwKWHwXj3qXlR0E3+7yrG6sy0cl9vob1nQABAgQIECBAgAABAgQIECBAgAABAgQIECBA4KcC8cTVs7OzrFrSUxhmVdvMwnt7e81smFa1UeD8/Dy92VnReOnV9rCkWa540Ls0y3UjS1/xePVz79raWnocW3qK+n5i6jUBAosRsPwodu7S8qO4p73d241Vmejk3l7AOk6AAAECBAgQIECAAAECBAgQIECAAAECBAgQIFCDQIQmf319pVe0sbHRut+Sszo4SuGJw6MaXv9QIIJU7u/vEyuJay+i8RILK1YsYJYr8OnYLJeepW97e7uAxa4GCmSlk498pQ3sgiYRINArAcuPguHu2PKjoKd93tWNVZno5D5fw/pOgAABAgQIECBAgAABAgQIECBAgAABAgQIECDwI4EIl8xNMZgVHvSjxjXg4PRMjQ1orCY0XSDrvdarN9pcR84sV8zbsVnu/f29uL+DvXGbTUoxZRolEHdGra6uJjbp8vIysaRiBAgQmIeA5UexaseWH8Wd7e3ebqzKRCf39gLWcQIECBAgQIAAAQIECBAgQIAAAQIECBAgQIAAgZ8KRE6v3CraGDT58fGR281B+cPDw2oHOorApEBWdPLBwcFkDbZUEDDLFaN1aZZ7eXkp7uxw79bW1vC1Fy0SSF+BRETU29tbi7qmqQQIdEzA8qN4QLu0/CjuaW/3dmZVJjq5t9ewjhMgQIAAAQIECBAgQIAAAQIECBAgQIAAAQIECPxIIAJ3ssIl42TxEN61tbUfnXUZB399fVU4bSTXbGNnK/TUIQsQiF/oE/OHRWPkk6trRMxyxZIdm+Wen5+L+zvcu7OzM3ztRYsE0qOTo1O5K5wWOWgqAQINF7D8KB6gji0/ijvb272dWZWJ3TL6xQAAIABJREFUTu7tNazjBAgQIECAAAECBAgQIECAAAECBAgQIECAAAECPxKokNOrjUGTlbMnZkVB/WgkHNwDgaw4OddeXVeEWa5YsmNX2uvra3F/h3vlTh5StOvF5uZmxLQltjlr1k2sUzECBAikCFh+FCt1bPlR3Nne7u3Mqkx0cm+vYR0nQIAAAQIECBAgQIAAAQIECBAgQIAAAQIECBCoLhAxu/f397nHt/EhvOkJa8c02hiKPdYFfzZH4Pb2NrExq6ure3t7iYUVKxAwyxXgDHZ1bJbrTJa+0oHrc4H0izYem/D4+NhnK30nQGApApYfpezpM3lpVQo0VqAzqzLRyY29xjSMAAECBAgQIECAAAECBAgQIECAAAECBAgQIECguQIVcnrt7u6ura01t0szWpaet2m0gsisGTkaR7d4TaCywN3dXcTJJR4un1wiVGkxs1wxUfdmucTZPm4AaONnWfFo9mdv1gwpfXJ/Lgw9JdAcAcuP4rHo3vKjuL+93duZVZno5N5ewzpOgAABAgQIECBAgAABAgQIECBAgAABAgQIECBQXaBC4uSWprlKz9s0qpkV/zR6oNcEJgXSEyfHsW3MUD7Z5SZsMcsVj0LHZrmXl5fi/g737uzsDF970TqBuHFoY2MjsdkVJoHEmhUjQIDALIEKM48vWbMwbW+pQJdWZaKTW3oRajYBAgQIECBAgAABAgQIECBAgAABAgQIECBAgMDSBK6vryucu6VBk4l5m8ZAWtrZsV74swkCn5+f6XEqEXW3vb3dhGa3vQ1mudIR7Ngsl34jSmRtLMVRoMkCWYH11aaCJndf2wgQaLJAtTmnpZ/IvmQ1+VJcbtu6tCoTnbzca8nZCRAgQIAAAQIECBAgQIAAAQIECBAgQIAAAQIE2idQ4VnnEc61trbWvq7+61/v7++5zd7d3W1pZ3N7qvwCBLISJ7c0ed4CGHNPYZYrFuveLJceIyV3cvG10fy9WfNkhamg+QJaSIBAYwUqzDm+ZDV2NDWsskCXVmWikytfBg4kQIAAAQIECBAgQIAAAQIECBAgQIAAAQIECBDoo8Db21v674VDoAhlG75u0Yv0p8qOdiorL+PogV4TmBTIilNpafK8yV4vd4tZrtS/e7Ncl7L0lQ5fzwtsbm5GmvlEhFjwxISQWFgxAgQI/ETA8qNUr3vLj9Iu97NAl1ZlopP7eQ3rNQECBAgQIECAAAECBAgQIECAAAECBAgQIECAQEWBrFjJ4TlaGjT59PQ07EL6i4ODg/TCShIoEMiKU1ldXd3e3i6oza5EAbNcKVT3Zrn0u24itrXUR4GGC2TFt93f3ze8O5pHgEA3BCw/Ssexe8uP0i73s0CXVmWik/t5Des1AQIECBAgQIAAAQIECBAgQIAAAQIECBAgQIBARYFqP5y3NGgyPW/TUDMr5ml4lBcEpgpkRcW19B6AqR1f7kazXLF/92a59OS4W1tbxTj2tkJgf38/vZ3VJoT0+pUkQIDAQKDabONLluunYwIdW5WJTu7Y9ak7BAgQIECAAAECBAgQIECAAAECBAgQIECAAAECcxSIHwu/vr5yT5AVBpRb+VzLV8id3L24vbkKq7xYICtOpb1vtGKEBe81y5WCd2+WS0/Rt7OzU+qjQPMFIgF2eqD5+/v7y8tL8zulhQQItFrA8qN0+Lq3/Cjtcj8LdGxVJjq5n5exXhMgQIAAAQIECBAgQIAAAQIECBAgQIAAAQIECFQRyMrkOjzB7u7u8HWLXlSIEohop5YmMGvRuPSnqREPF1Fx6f3d29tLL6zkLAGz3CyZwfZOznLpafLTQ1qLGe1dukBWsvmsG0WW3jUNIECgjQKWH8Wj1snlR3GXe7u3Y6sy0cm9vZJ1nAABAgQIECBAgAABAgQIECBAgAABAgQIECBAIFugQi7hOEdLo5MrdPbs7Czb1AEEZghkxcNJnDxDMXtzhTd+nMMslw3dpAM6lqWvSbTNbUvWnHl7e9vcnmgZAQKdELD8KB5GX7KKfbq0t2OrspXv7+8uDY++ECBAgAABAgQIECBAgAABAgQIECBAgAABAgQIEJifwMrKSm7lq6urn5+fuUc1oXxkos0KFGhvT5ugrQ2TAmtra19fX5Pbp26J4LmDg4Opu2zMEjDLFXB1dZZLf6+JMCm4PFq3a3NzMz0//cPDg/z0rRtiDSbQIgHLj4LB6uryo6DLfd7VsVWZ3Ml9vpj1nQABAgQIECBAgAABAgQIECBAgAABAgQIECBAIEPg8fExo/Q/RVuaUjSanxWaHOWPjo7+6bT/J/BTgXi7pYcmx8mEJv9U/L/Hm+WKGTs5y8X9M4nvtY2NjWIfe9slkLU+ub+/b1fvtJYAgRYJWH4UD1Ynlx/FXe7t3u6tykQn9/Zi1nECBAgQIECAAAECBAgQIECAAAECBAgQIECAAIE8gfSnrI7WmxX9M3rgcl/f3d3lNsATh3PFlC8QyIqEa+m7rKD7y9plliuW7+Qs9/z8XNzr4d6tra3hay86ILC/v5/ei8hPn15YSQIECGQJWH4Uc3Vy+VHc5d7u7d6qTHRyby9mHSdAgAABAgQIECBAgAABAgQIECBAgAABAgQIEMgTSP+xcLTenZ2d0T/b8jo3cXIEOcVTaNvSO+1svkBWJFxWjF3z+77EFprlCvC7Osulx4S19OOsYEx7vmtvby9dIBJsv7y8pJdXkgABAukClh8FVl1dfhR0uc+7urcqE53c5+tZ3wkQIECAAAECBAgQIECAAAECBAgQIECAAAECBDIE0n8sHK10e3t79M+2vM6KDY1OyenVlpFtRTsjBi4i4dKbenh4mF5YyQIBs1wBTldnufSYMLmTCy6Plu7KurUjd2HQUhPNJkBg8QKWHwXmXV1+FHS5z7u6tyoTndzn61nfCRAgQIAAAQIECBAgQIAAAQIECBAgQIAAAQIEMgTe398zSv+36O7ubu4hTSj/+PiYFRsa3WxpEHYTtLVhUiArBi4iJuXtnjSstsUsN8utw7NcekyY3MmzLo/2bs9apdzf37e3p1pOgECTBSw/Zo1Oh5cfs7rc8+3dW5WJTu75Ja37BAgQIECAAAECBAgQIECAAAECBAgQIECAAAECSQLVHmje0kyTNzc3SSj/FDo/P//npf8nUINAVgxcVnRdDY3rbhVmuYKx7fAslxgTtrq66jaAgiukpbuyEs/HpfL29tbSnmo2AQKNFbD8KBiaDi8/Cnrd513dW5WJTu7z9azvBAgQIECAAAECBAgQIECAAAECBAgQIECAAAECqQKJvxSOVdfSuMnc2FCJk8fG3Z8/EYjot6y3W0vfZT8hmtOxWezDNrTU3yw3GMH0mDCJk4fXfJdeRMR51m1UWW+cLkHpCwEC8xOw/JhlG0ssX7Jm4XRyeydXZaKTO3mt6hQBAgQIECBAgAABAgQIECBAgAABAgQIECBAgEDNAh8fHxVqbGM4193dXVZP5fTK4lK4VODp6am0zGiBvb290T+9rixglptF1+FZ7vn5eVavx7ZnxbCOHevPJgtk3WBwe3vb5L5oGwECbRSw/Jg1ah1efszqcs+3d3JVJjq551e17hMgQIAAAQIECBAgQIAAAQIECBAgQIAAAQIECCQJVEjrtbq6GlkJk2pvUqGbm5v05sjplW6lZKJAVm7OrLi6xAb0tphZburQd3uWe319ndrryY1tvNlmshe2TAocHh5Obpy1JS6YSG8/a6/tBAgQqCBg+TEVrdvLj6ldtrGTqzLRyS5sAgQIECBAgAABAgQIECBAgAABAgQIECBAgAABAuUCX19f5YX+t0QbY7ki6igrc62cXv875v6qQSDrCtzf36/hlKr4r4BZbuqF0O1ZrpNZ+qaOo42zBLa3t+Nmqll7J7dn3UAyebgtBAgQGBOw/BgDGfzZ7eXH1C7b2MlVmehkFzYBAgQIECBAgAABAgQIECBAgAABAgQIECBAgACBcoEKDx3e2toqr7dhJS4vL9NbJKdXupWSiQJ3d3eJJQfF5E7O4ioubJab9On8LJeepW9zc3PSx5ZuCGRNpLe3t93otV4QINAQAcuPyYHo/PJjssu2hEAnV2Wik13bBAgQIECAAAECBAgQIECAAAECBAgQIECAAAECBMoFepLW6+bmptzinxJXV1f/vPT/BOoRyIp7i3yfIibrcf9vLWa5Scxuz3KRLH+yy1O3tPFmm6kdsXGqQFZ0csROfX5+Tq3HRgIECFQQsPyYROv28mOyv7aEQFdXZaKTXd4ECBAgQIAAAQIECBAgQIAAAQIECBAgQIAAAQIE5iLQunCu6+vrdIijoyOBoelcSiYKPD09JZaMYoeHh+mFlZyHgFluHqoLqzM9Rd/Ozs7CWuVEixfIik6O5mXdRrL47jgjAQKdF7D86PwQ97CDXV2ViU7u4cWsywQIECBAgAABAgQIECBAgAABAgQIECBAgAABAtkCkaU195jWBe9eXl4m9jE0skKZE6tVrOcCj4+PWfnzciPqes5b2n2z3ChRH2a55+fn0S4XvG5dHFhBX+yaFIjlStbbP+s2ksnT2UKAAIFRgaz5Z3CgL1mjgF53Q6CrqzLRyd24PvWCAAECBAgQIECAAAECBAgQIECAAAECBAgQIEBgvgLr6+tZJ6jwQ3tW/bUXvru7e39/T6z25uYmsaRiBNIFciPeRCen26aUNMuNKvVhlutqlr7RcfQ6USBrOs2dqxPboBgBAv0UsPwYHfc+LD9G++v1UKCrqzLRycMh9oIAAQIECBAgQIAAAQIECBAgQIAAAQIECBAgQIDATIHcaOOdnZ2ZdTVyx9nZWWK7IonmwcFBYmHFCKQL3N/fpxeO63BtbS29vJKlAma5IVFPZrn0LH3b29tDHC86KXB4eJjer0hy//Lykl5eSQIECBQIWH4McXqy/Bj214tRga6uykQnj46y1wQIECBAgAABAgQIECBAgAABAgQIECBAgAABAgSmC2xsbEzfMWNrbvkZ1Sxoc1bi5Nvb2wU1y2n6JPD29paevTtgsjJ99gmyel9zZ63c8tVbVseRZrkxxc/Pz4gxHds49c92DfTULthYKpA7o0qfXEqqAAECiQK5nzK55RObMadilh9zgu1YtR1elYlO7ti1qjsECBAgQIAAAQIECBAgQIAAAQIECBAgQIAAAQJzEch96HC7fjg/Pz9PVDs6Otrc3EwsrBiBdIHcWLfcWLr0lvS2pFluMPQ9meXSU/RFKsfevin60/FIRZ+1bsmdsfsjqacECOQKWH4MxHqy/Mi9PHpSvsOrMtHJPbmGdZMAAQIECBAgQIAAAQIECBAgQIAAAQIECBAgQOBHArnhWbkPKf5R4352cOT0en19TakjOpUex5xSoTIEhgK5sW47OzvDY72oRcAsF4z9meUSp/0w8V6r5f3V/EqybvnInbGb330tJEBgWQKWHyHfn+XHsi6zhp+3w6sy0ckNv/Y0jwABAgQIECBAgAABAgQIECBAgAABAgQIECBAoBECkTA4K+A4Kwfhcnt4dnaW2IDb29tIr5hYWDECWQJZsW7x/nIpZvGmFDbLhVJ/ZrkOZ+lLudqVmRTIik6Owx8fHycrsYUAAQK5ApYfIdaf5Ufu5dGT8h1elYlO7sk1rJsECBAgQIAAAQIECBAgQIAAAQIECBAgQIAAAQI/FcjKH5n7kOKfNq7q8RcXF+/v7ylHx+OG9/b2UkoqQyBX4OXl5evrK/2o3Ci69Jp7XtIs159ZrsNZ+nr+Lq7c/dx5NeuWksqtciABAn0QsPzoz/KjD9dzhT52eFUmOrnC9eAQAgQIECBAgAABAgQIECBAgAABAgQIECBAgACBPgpkBe58fHw03+jz8zMxcXKkqr2+vm5+j7SwpQK5UW5Zb8aWmiyl2VmwZrmljFFdJ028LyUeGiBPeV3mDa8nBjrrsQ+583bDu695BAgsUcDyY4n4Tt0EgQ6vykQnN+EC0wYCBAgQIECAAAECBAgQIECAAAECBAgQIECAAIEWCGT9cJ6VCHZZnY90yImnfnh4SCypGIEKArlRbllvxgrt6e0hWbBmufZeJ5GtPLHxWfksE+tUrLECWTNAJHqMe5wa2xcNI0CgRQJZk4/lR4tGVlNTBLq9KhOdnHINKEOAAAECBAgQIECAAAECBAgQIECAAAECBAgQIEDgX9vb2+kKzc8q+vj4eH9/n9Kjq6urzc3NlJLKEKgm8Pz8nH5gZPeUzDWdK6ukWS6Lq72F099xW1tb7e2mlucKZAUIRuW5N5bktkd5AgR6ImD50ZOB1s2pAt1elYlOnjroNhIgQIAAAQIECBAgQIAAAQIECBAgQIAAAQIECBCYIrC/vz9l67RNiY9nnXboIrZFvsPDw8OUM0WXj4+PU0oqQ6CaQCQMy0qDJ1yymnPiUWa5RKhWF4ust4ntlzs5EaobxXJnV9HJ3Rh3vSDQBAHLjyaMgjYsRaDbqzLRyUu5qJyUAAECBAgQIECAAAECBAgQIECAAAECBAgQIECglQJHR0eJ7U7/lTGxwnqLRUdS4kFXV1dvbm7qPbXaCIwJ5Ma35Wb3HDudP4sFzHLFPt3Y2+0sfd0Yo6X0Ip6TEJ/76ae+vb1NL6wkAQIECgQsPwpw7Oq2QLdXZSvf39/dHj+9I0CAAAECBAgQIECAAAECBAgQIECAAAECBAgQIFCjwNraWmJcb+QnrvG8NVZ1d3eXmDg5fivNetRyjY1UVX8E9vb2sgKU//79GyF0/fFZfE/Ncos3X/AZV1ZWEs8opCQRqjPFTMidGUodIdA6AcuP1g2ZBtci0O1VmdzJtVwkKiFAgAABAgQIECBAgAABAgQIECBAgAABAgQIEOiLQGJmr4hgfnt7ayBKxEwnhiZHTkShyQ0cwe41KSs0OfJ6Ck2e9zVglpu38HLrT/9s2traWm5TnX3xArnJ6bMm8MV3xxkJEGiRgOVHiwZLU+sS6PyqTHRyXZeKeggQIECAAAECBAgQIECAAAECBAgQIECAAAECBHohcHZ2ltjPZobsJAYenZ6eHhwcJPZUMQKVBV5eXrKO3dnZySqvcAUBs1wFtBYd8vr6mthab7dEqC4Vyw1JT7+cuqSkLwQIzEPA8mMequpsuED6x2hLV2Wikxt+BWoeAQIECBAgQIAAAQIECBAgQIAAAQIECBAgQIBAswTiocOJmb3u7++b1fR//SsCjlN+Ad3f37+4uGha47WnkwK5QfyJ4fWdtFpYp8xyC6Neyomen58Tz+vtlgjVpWK5wU+5c3iXrPSFAIF6BSw/6vVUWysEOr8qE53ciutQIwkQIECAAAECBAgQIECAAAECBAgQIECAAAECBBokEHmFU1oTITvpj2pNqfCHZf78+ZMSMB3haHd3dz88l8MJJArkRrbl5vVMbIZiYwJmuTGQLv2Zco/KoL/ebl0a98S+RHTgxsZGYuEo9v7+/vn5mV5eSQIECBQIWH4U4NjVSYHOr8pEJ3fyutUpAgQIECBAgAABAgQIECBAgAABAgQIECBAgACBOQpsbm4m/nZ+c3Mzx3bkVH19fX15eVl6RIQmPz4+lhZTgEBdArnRybl5PetqZ9/qMct1eMTTs/TFZdBhB12bJZCbMzv9ipp1RtsJECAwELD8cCX0TSD9M7Slq7KV7+/vvg2q/hIgQIAAAQIECBAgQIAAAQIECBAgQIAAAQIECBD4uUDkF/z6+iquZ3V1tQk5BSPg+Pfv38VNjb2RJvPl5aW0mAIE6hKI6y0r2rghb6i6ut/8esxyzR+j3BZGRv9fv36lHOUTIUWpk2XidqaTk5P0rsX9WhcXF+nllSRAgECxgOVHsY+9nRHow6pM7uTOXK46QoAAAQIECBAgQIAAAQIECBAgQIAAAQIECBAgsFCBlLzIEb4cUT4LbdbEye7u7lJCkyNXotDkCTwb5iuQmzg5N6PnfFvfg9rNct0b5PQHiGfdOdA9qD73KHemzZ3J+2yr7wQIpAhYfqQoKdMBgT6sykQnd+BC1QUCBAgQIECAAAECBAgQIECAAAECBAgQIECAAIElCBwcHOzv75ee+OzsbInpkyOd4eHhYWkjIxQp8iuXFlOAQL0C6c8yHpxXuGS9/qW1meVKiVpXIP1Nlxui2joKDZ4lkPvs+PTgqllntJ0AAQKjApYfoxped1igD6sy0ckdvoB1jQABAgQIECBAgAABAgQIECBAgAABAgQIECBAYL4CkZZ4Y2Oj+ByRPvno6Ki4zJz2/vnzJ2KjSyuPGGuhyaVKCsxDIDembWtrax7NUGeBgFmuAKeNu9LfdKKT2zi+dbU5d7L17IW65NVDgMBAwPLDldAHgT6sykQn9+FK1kcCBAgQIECAAAECBAgQIECAAAECBAgQIECAAIF5Cdze3pZWfX9/f319XVqs3gKRdezy8rK0ztPT0/j5v7SYAgRqF4ic4u/v71nVyp2cxVVXYbNcXZJNqCcxS9/q6ura2loTGqwNSxHInWwTr6ul9MVJCRBoqYDlR0sHTrPTBRI/PVu9KhOdnH49KEmAAAECBAgQIECAAAECBAgQIECAAAECBAgQIEBgXGB7e/vh4WF868TfJycnCwsCjhSG8Vj2CImeaMX4hvjV/+LiYnyrvwksRCDx9/hhWyJPuXDJocYiX5jlFqk913PFLQGRzj/lFBInpyh1uExu7uSnp6cOa+gaAQJLEbD8WAq7ky5MoCerMtHJC7uinIgAAQIECBAgQIAAAQIECBAgQIAAAQIECBAgQKCbAnt7e1dXV6V9Ozw8XECA8p8/fyLlYWlK2gj0jNjQyK9c2mwFCMxJIP1ZxoMG5EbLzanZ/azWLNeNcU+/JUB0cjdGvHIvcnMni06uTO1AAgQKBCw/CnDsartAT1ZlopPbfqFqPwECBAgQIECAAAECBAgQIECAAAECBAgQIECAwPIFjo+Pz8/PS9sRAcoRPVxarFqBx8fHSJl8eXlZevj+/v7b21skJCstqQCB+Qmk/yQ/aENutNz8Wt7Pms1yHRj39FsCvN06MNw/6ULuCiFyckcOyJ+c0bEECBCYKmD5MZXFxg4I9GRVJjq5A9eqLhAgQIAAAQIECBAgQIBAowXiJ//41+gmahwBAgQIECBAgAABAnUIRNhxSgbliB6OoJ96vyZEXHLU+fv379KUydHRaOQCUjjXIaqOjgvk5tqUO3npF4RZbulD8MMGpN8SkBuc+sOGObyBAvGMhaxW5U7pWZUrTIBAnwUsP/o8+h3ue09WZSvf398dHkVdW6RA3An38fERt8TFf/YavIj/jddxV+X8cgBU62CLmlqtg44iQCBFwFSQoqQMAQIECBAgUCwQwQTxJWjyq9DoN6NBDZGWzG//xZj2EiBAoC4BX/fqklQPAQIECFQWiEDhiBJOOTy+KUS65ch2nFJ4Vpn4rnF2dpYSlBw1xBlvbm7W1tZm1WY7gYUJxLJtfX0963TxBdzVmyU2p8JmuTnBLqDa+MRJ+bzY3d2NUV5Ae5yiyQIHBwf39/fpLTw9Pb24uEgvryQBAgSyBCw/srgUbr5AT1Zl/2n+SGjh0gUGv+jEt5Thj+6DsOPhn8VfYKLYwqKTf9jUpVNrAAECtQiYCmphVAkBAgQIEOizwGA5MfqVZxB/PPZVqM9E+k6AAIGlCPi6txR2JyVAgACBCgJ7e3t///49PDwsfVRrBP3Ev0gHe3R0FOXTwy7jYzEyLcWxt7e38eUlpZGrq6tRONqWUlgZAgsQSM8WNmhMXMPp75EFtL/PpzDLtXf0i3/ZH/ZLnvIhRZ9fRB66WGmkC5Que9KrUpIAAQKTApYfkya2tFqgJ6sy0cmtvkrrbHz8Z6y4Vz6u++GP7vEfsxLfBnW2I6GuFjU1oTeKECBQUcBUUBHOYQQIECBAgEChQORC/vXrV2EROwkQIEBgvgK+7s3XV+0ECBAgsCiBSIP08vIS2VsuLy9LzxnRPCf//RePUI+AsAgGihcRiBlpZeN/4/DRmycjoDPKZ/2CE5VEcuWFpZIp7a8CBAYCuXFs8dZA1xwBs1xzxiK9JfHBlFg4cicnllSswwK5Qeq595x0mE7XCBCYk4Dlx5xgVbt4gf6sykQnL/7qaugZIyg5/stUQxv3v82K/+LWlqb+b8P9RYBAnQKmgjo11UWAAAECBAj8I5CYcuyf4v6fAAECBOoX8HWvflM1EiBAgMDyBOL55pEUOQKPn56eUloRn4PxLytPYWm1HrNeSqTAsgQS3xfD5kXU/vC1Fw0RMMs1ZCASm5EePCrRfiJpt4vl3hMS/2U17jeW5L7bV4XeEWiCgOVHE0ZBG34o0J9V2b9/KOVwAgQIECBAgAABAgQIECBAgAABAgQIECBAgAABAgSmCkR+r8fHx9vb2wUHVsbprq6uvr+/48f7qQ2zkcDSBdJ/kh80NTeL59I72JMGmOVaNNCJCcslTm7RmM61qRFnPHiGQ/pZcif29JqVJECAwKiA5ceohtdtFOjPqkx0coOuz3iCcDxUa3t7OxZ5Kysr8b/xOrbEf7RqUCs1hQABAgQIECBAgAABAgQIECBAgAABAgQIECBAIEfg4OAgfgZ6eHhYQMjX/v5+nChOd3x8nNNGZQksVCDya+Y+vyg3i+dC+9P7k5nlWnEJJEaOLuCjqhVcGhkCuRNvYqwVWwIECNQiYPlRC6NKliLQn1XZf5bi66RjAvFfiM7OzsYe1BVfyGPpFv8uLy/jVuDz83PPTxlz8ycBAgQIECBAgAABAgQIECBAgAABAgQIECBAoC0C8UNP/ItfheInocimHL8B1dXySG0YwWSHh4fxC31ddaqHwFwFnp6ecuuPvE65hyi/YAGz3ILBc0+X+LkjOjkXtsPlI1Ila7pOjLXqsJiuESCweAHLj8WbO+PPBfqzKhOd/POr5ac1RGrk379/F9cSV2SUOT099fitYih7CRAgQIAAAQIECBAgQIAAAQIECBCAOtDzAAAgAElEQVQgQIAAAQJNFojHEMeTM+Nf5I6NiJ/4F6E8ib9NjvZrY2MjYoYihiz+RZ2ju7wm0HyB3Ai2CMFvfqe0cCBglmvmlRD3xqQ0LN5r7gRIgepJmVhsZPW0wnomq36FCRAgMEvA8mOWjO0NFOjVqkx08pKvwLu7u7iRPbERkUT5/f09DkksrxgBAgQIECBAgAABAgQIZAnEf3CP+0IHhwyeMPvx8REv4rvY4EVWbQoTIECAAAECBAgQIECgQGBtbS1SHQ+zHccvlPHVI/7Fd5DBF5D438Hh6+vrg9DM+M4y+CccuQDWrlYI5Eaw7ezstKJfGjkqYJYb1Vj667gZJqUNccdLSjFleiKQO/fGMqYnMrpJgEBjBSw/Gjs0GjYU6NWqTHTycNyX8OLl5SU9NHnQvnjUV6RPjvvpa29u/Ges7+/vQbVxs368GP0NPv4DQbwxGrKUjJs129LU2odJhQQIDAVMBUMKLwgQIECAAIEaBeK/WxU8smaY2Ozm5qbGk6qKAAECBEYFfN0b1fCaAAECBHolEL/UxL9edVln+yyQmzs5MoX3masbfTfLLXccE28JEJ283GFq2tnjnqjcJkUYjPTbuWjKEyAwPwHLj/nZqrmyQK9WZaKTK18nNRyYG5o8OOXZ2dnR0VH8ZF5DC2ZUMah88L+jC8f4JT7O3qif4VvU1BnYNhMgUIOAqaAGRFUQIECAAAECCQKx6hgkNjs/P48vdIk3NydUrAgBAgQITBfwdW+6i60ECBAgQIAAgfYLDB5YlN6P3Pyd6TUrSaAnAom3BFSLYeiJYQ+7OfhWntXxuNJGg0yyjlWYAAECBAj0QaBXq7J/92FEm9nH6+vryqmII0R4KZ2KpWc0O/EdspQWDk/aoqYO2+wFAQK1C5gKaidVIQECBAgQIDAQiGXG4+OjXDKuBwIECCxLwNe9Zck7LwECBAgQIECgFoHIrJlbT4X8nbmnUJ5AtwVSsvRFkvL4ttVtB73LFchNXZ9ypeW2QXkCBAgQINAlgZTPys6sykQnL+3S/UkG4tvb26W1+1//ihvdltuA9L63qKnpnVKSAIFcAVNBrpjyBAgQIECAQKJAW74ZJXZHMQIECLROwNe91g2ZBhMgQIAAAQIEBgIVUjjF2o8eAQKVBd7e3lKOlTg5RalvZXJvDmlFtru+DaL+EiBAgEBzBPq2KhOdvJxr7/PzMyUKflbj4lFHFW4pnlVbhe3xLOPcNWiFs9RySDR1dXW1lqpUQoBAewVMBe0dOy0nQIAAAQJNFohcMtInN3mAtI0AgT4I+LrXh1HWRwIECBAgQKB7Armxa37s6941oEcLFkgMTtjf319ww5yu+QI7OztZjUy82LLqVJgAAQIECHRGIPGDsjOrMtHJy7l0c79yT7by5zVM1pm1pUXvgaOjo6yuKUyAQCcFTAWdHFadIkCAAAECSxcQnbz0IdAAAgQI+LrnGiBAgAABAgQItE4g8Sf5Yb/akjVp2GAvCDRNICW6IN5om5ubTWu59ixdoMIMnJgVculd0wACBAgQILB4gb6tykQnL/4a+78zVnhc0VhDI33y2JYF/5l7h9yCmzd6uhY1dbTZXhMgUK+AqaBeT7URIECAAAECA4GtrS0UBAgQILBcAV/3luvv7AQIECBAgACBCgK5P5VWiI2r0CqHEOiwwNPTU2nvWpSerLQvCtQoUOG/f+beglJja1VFgAABAgQaLtC3VZno5IZfkM1tXov+K0CLmtrc8dayQoG7u7uVkX/xgO/C4nYuR8BUsBx3ZyXwr3+ZJF0FBAh0W8Aao9vj2+re+Qhu9fBpfJaAqTiLS2ECBAgQIECAQBMEcqOT3ZDWhFHThlYLpESLHh4etrqPGj8ngQoZtXMn+Tm1XLUECBAgQKCBAn1blYlOXs5F+PNfTVZXV5fT9H/O+vMu/FPT3P+/RU2du4UTzEfg4+NjPhWrtU4BU0GdmuoikCNgkszRUpYAgfYJrK+vt6/RWtwPAR/B/Rhnvfw/AV/3XAcECBAgQIAAgXYJvL295TbYki9XTHkCowIpb7p4l21vb48e5TWBoUBudIro5CGdFwQIECBAYFSgh6sy0cmjF8DiXv/8K/TSbxGWHXZxl4szNV7g6+ur8W3UQAIECCxNwCS5NHonJkCAAIF+C/gI7vf46z0BAgQIECBAgACB5gqkZAsba/3Pf1odq9CfBHolkPIA8aOjo16Z6GyWQG50yvPzc1b9ChMgQIAAgZ4I9HBVJjp5Odd2PPziJ9+i49Y0dy6mj5xA6nQrJasJyElWzW3BR5kKFgzudASGAibJIYUXBAh0UsAao5PD2o1O+QjuxjjqRYqAqThFSRkCBAgQIECAQHMEKkSt+WG0OcOnJW0U6GEcTBuHqcltzg1ukTu5yaOpbQQIECCwRIEerspEJy/tejs9Pa187sPDw8rHOpAAgdoF5CSrnVSFBAh0ScAk2aXR1BcCBAgQaJGAj+AWDZamEiBAgAABAgQIEOiVQG7UWqRt6pWPzhIYCLy8vPz58ydC8+OGzJWVlfjfvb296+vrCj6lCcu3trbc9lkBtj+H5EYn+69S/bk29JQAAQJ9ELAq+8koi07+id6Pjj0+Pq78Xfonkc0/arSDCRCYJiAn2TQV2wgQIPD/BUySLgUCBAgQILAUAR/BS2F3UgIECBAgQIAAAQIESgVKAyXHasiNihs73J8EWifw9vYWgcg7OzuXl5fxfhkEesb/RrK9k5OTCCN+fHxM79Tn52fpLQFHR0fpFSrZQ4EK83AEcvUQSpcJECBAoGMCVmU/H1DRyT83rF7D7e1thYPPz883NzcrHOgQAgTmJODuzznBqpYAgW4ImCS7MY56QYAAAQKtE/AR3Loh02ACBAgQIECAAAECPREoDZQcc6gQFTdWgz8JtEggsiP/+vWr4Knf8X3/9+/f6QHKBVUNWCKlWiRWaxGRpi5eoMI8nDvVL75TzkiAAAECBIoFrMqKfRL3ik5OhJpLsbjlMUKNs6re39+PB7hkHaIwAQLzFvDlat7C6idAoNUCJslWD5/GEyBAgEB7BXwEt3fstJwAAQIECBAgQIBAhwUi/Vhu7yKDbO4hyhNoqcDFxUVkR05p/OHhYSRFTilZGp0scXIKY8/LiE7u+QWg+wQIEOihgFVZXYMuOrkuyYr1RKjx1dVV4sGnp6d3d3eJhRUjQGBhAn71Xxi1ExEg0EYBk2QbR02bCRAgQKADAj6COzCIukCAAAECBAgQIECgewIVvqpUiIrrnpse9UEgIgHOzs4SexoZlG9ublIKl0Ynp5805XTKdFJgbW0tt1/Pz8+5hyhPgAABAgQaImBVVuNAiE6uEbNiVfGclL9//+7u7hYcH9+6Hx4eIiq/oIxdBAgsRSDxvuSltM1JCRAgsHQBk+TSh0ADCBAgQKCfAj6C+znuek2AAAECBAgQIECg+QKvr6+5jVxdXc09RHkCrROIL/KRDjmr2be3t6XlI1t58S0BkTi5QuBp6XkV6J5A7o0ixRde93z0iAABAgQ6I2BVVu9Q/qfe6tRWTWBzc/Px8fHl5SW+QsTNi7FQi5sd45v2+vp6RC3v7+/v7e1Vq9lRBAjMW8B9n/MWVj8BAq0WMEm2evg0ngABAgTaK+AjuL1jp+UECBAgQIAAAQIEui1QIV4tNySu24B611WBCgmMU2L97+/vi8Xi6c3FBewlMBCIqThrAk+5PtkSIECAAIEGCliV1TsoopPr9fxRbdv//fejKhxMgMDCBbK+hi28dU5IgACBJQuYJJc8AE5PgAABAn0V8BHc15HXbwIECBAgQIAAAQJNF6jwbSXSPDW9V9pH4GcCkaLv5ubmZ3VMP7o4v3JkSfP+mg5n64RAhRtF4sKWmXsC0gYCBAgQaLSAVVntw/Pv2mtUIQECBHol4L7PXg23zhIgkCtgkswVU54AAQIECNQi4CO4FkaVECBAgAABAgQIECBQu0BudHI8bLb2NqiQQNMEimOIZ7W29N3x9vZW/N8Hzs/PZ1VuO4ExgQrRybkT/tgZ/UmAAAECBBYvYFVWu7no5NpJVUiAQL8EfK3q13jrLQECmQImyUwwxQkQIECAQD0CPoLrcVQLAQIECBAgQIAAAQJ1C+R+W6kQD1d3k9VHYO4CT09PFc5R+u64v78vqFbi5AIcuyYFSq+3yUOen58nN9pCgAABAgSaLGBVVvvoiE6unVSFBAj0S6DaJ1O/jPSWAIEeC5gkezz4uk6AAAECyxTwEbxMfecmQIAAAQIECBAgQGCGQDwoecaemZsrxMPNrMsOAk0VKM5wPKvVOzs7s3YNthcn/5M4uVjP3jGBCrNx7u0oY2f0JwECBAgQWLyAVVnt5qKTaydVIQECPRJ4eXnpUW91lQABApkCJslMMMUJECBAgEA9Aj6C63FUCwECBAgQIECAAAECdQt8fHzkVlkhHi73FMoTWLpAhbdGtDmSHxe0PP7jQEF4TYQmb25uFhxuF4ExgQqzsejkMUN/EiBAgEDzBazKah8j0cm1k6qQAIEeCRTfc9wjCF0lQIDANAGT5DQV2wgQIECAwNwFfATPndgJCBAgQIAAAQIECBCoJFAhUm19fb3SqRxEoE0CX19fuc2NUNG9vb2CowpSI8exf/78KTjWLgKTAmtra5Mbi7dUuLCLK7SXAAECBAjMW6DCh5dVWfGgiE4u9rGXAAECRQIel1ykYx8BAr0XMEn2/hIAQIDA/2PvbK+05pF1vZk1AQyEMBABdAhABEAILx0BEAJNBEAINBEAIUBHAG8IQAace4/PeGlLslySZVm2r/4BfmRZqroklb7KMgQgsA0BuuBtuJMrBCAAAQhAAAIQgAAEIDBHoMA7ueC0zjkpuA+B7gj861//ypXp7du3iUd+/fr18ePHqQjpZ6eeIhwCuQa5wOYDGQIQgAAEILAtAUZl1fnjnVwdKQlCAAInIpD4ItKJKKAqBCAAgQkCGMkJMARDAAIQgAAE1iVAF7wuX1KHAAQgAAEIQAACEIAABEoJFHiq5TrDlYrGcxDYkkBuPf/rr7+KD05+8eJF+tktQZB33wRyHbYKbH7fAJAOAhCAAASOT4BRWfUyxju5OlIShAAEzkLg8+fPZ1EVPSEAAQjkE8BI5jPjCQhAAAIQgEAFAnTBFSCSBAQgAAEIQAACEIAABCCwDoECT7Vc/4B1BCdVCKxLIKueP3ny5N27dwmBdHDymzdvohHu379/dXUVvUUgBGYJZFXUITXVxtlkiQABCEAAAhDoh0BWZ8eozFJweCdbKBEHAhCAQIRA4otIkdgEQQACEDgZAYzkyQocdSEAAQhAoBcCdMG9lARyQAACEIAABCAAAQhAAAIBgQLv5Nu3bwfJEACBoxF49uyZUaW3b99eX1+nI+tk5akIHz58mLpFOARmCdy5c2c2jhfh58+fXgg/IQABCEAAAj0TYFRWvXT+WT1FEoQABCBwEgLv378/iaaoCQEIQKCAAEayABqPQAACEIAABJYToAtezpAUIAABCEAAAhCAAAQgAIGVCOR6J//rX/9aSRKShUBXBJ4+fZqWR2cey+dY7jKz/vr6pNLUe8ufPn26e/duOiPuQiBBIOs4ySEdmX1qXQIptyAAAQhAoDcCjMqqlwjeydWRkiAEIHAKArPvJZ+CAkpCAAIQmCCAkZwAQzAEIAABCEBgXQJ0wevyJXUIQAACEIAABCAAAQhAYBmB379/ZyVQcE5nVvpEhkA/BOR8HL5vrKOO5Zdsd+789evX1IF/OnT50aNH/eiLJHskUPDGSO5LKXvEgswQgAAEIHAwAozK6hboP+omR2oQgAAETkIgXCA4ieKoCQEIQMBCACNpoUQcCEAAAhCAQHUCdMHVkZIgBCAAAQhAAAIQgAAEIFCLwI8fP3KTKjinMzcL4kOgEwKvX78OXT9fvXplF0+uyRcXF9F3AF68ePH8+XN7UsSEQJRAgU3GOzlKkkAIQAACEOiZAKOyuqWDd3JdnqQGAQicgsC3b9++fPlyClVREgIQgEA+AYxkPjOegAAEIAABCFQgQBdcASJJQAACEIAABCAAAQhAAAKrESjwUQudNVeTjoQhsDGB27dv66RkTwi1mnv37l1dXXnh4U+tCcg1OdrK5JpsSSFMkxAIeAQKzrOP1kkvWX5CAAIQgAAEuiLAqKxuceCdXJcnqUEAAqcgoBdlTqEnSkIAAhAoIoCRLMLGQxCAAAQgAIGlBOiClxLkeQhAAAIQgAAEIAABCEBgTQIFPmoF53SuqQFpQ2BdAo8ePXr79m2Yh05QvnXrlg4/lgtyeFenkr98+XLKNVkJ4pocQiOkjEDBGyPRw7zLcucpCEAAAhCAQDMCjMoqov5nxbRICgIQgMAZCGiS//HjxzNoio4QgAAECghgJAug8QgEIAABCEBgOQG64OUMSQECEIAABCAAAQhAAAIQWJVAgY9awTmdq6pA4hBYm4BckFXtnz17Fmb0/j9/Cr9//74c9xXt58+fNzc3Cb//T58+ybcmTIoQCJQRuHv3bu6DifqZmxTxIQABCEAAAi0JMCqrRRvv5FokSQcCEDgLgcvLy7Ooip4QgAAE8glgJPOZ8QQEIAABCECgAgG64AoQSQICEIAABCAAAQhAAAIQWJNAgY8aZyevWSCk3SmBp0+ffv36VQ7KU01GHsn6S0v/8OHDDx8+6Lvk6WjchcDaBKaq8dr5kj4EIAABCEBgOQFGZcsZKoV/VEmFRCAAAQichMD19fWXL19OoixqQgACEMglgJHMJUZ8CEAAAhCAQBUCdMFVMJIIBCAAAQhAAAIQgAAEILAqAZ3zmpv+v/71r9xHiA+BAxB48OCBPpH0+vXrAl3UauSX/PnzZ1yTC+jxyCyBgpdGfv36NZssESAAAQhAAAJ9EmBUtrxc8E5ezpAUIACBsxDQ3Omvv/46i7boCQEIQCCTAEYyExjRIQABCEAAAnUI0AXX4UgqEIAABCAAAQhAAAIQgMDKBH7//p2bQ4EbXG4WxIdAtwRevnz558+ft2/f3r9/3yKkoimyVgl0zp8lPnEgUECg4KWRgldTCgTjEQhAAAIQgMB6BBiVLWH7zyUP8ywEIACBUxGQa3LB2tmpEKEsBCBwZgIYyTOXPrpDAAIQgMCGBOiCN4RP1hCAAAQgAAEIQAACEICAncDff/9tjzzEvHPnTu4jxIfAwQg8/8+ffI71cVf9ff36VZuVcvcctizlKnpxcSG/ZC0O3L1792C6o06HBPTSyM3NTZZgMv5UzixiRIYABCAAgT4JMCorKxe8k8u48RQEIHA6Au/evfv48ePp1EZhCEAAAjYCGEkbJ2JBAAIQgAAEKhOgC64MlOQgAAEIQAACEIAABCAAgdUIFByfefv27dXEIWEI7ImA2oJOROZQ5D2V2UFlLXhphMO/DloXUAsCEIDASQkwKsst+H/kPkB8CEAAAick8Pnz58vLyxMqjsoQgAAELAQwkhZKxIEABCAAAQhUJ0AXXB0pCUIAAhCAAAQgAAEIQAAC6xHAQW09tqQMAQhAoA0BHdedm1HBqym5WRAfAhCAAAQgAIFuCeCd3G3RIBgEINALAW35P378uBdpkAMCEIBAZwQwkp0VCOJAAAIQgMBZCNAFn6Wk0RMCEIAABCAAAQhAAAKHIPDr169cPQp84HKzID4EIAABCGQR4OzkLFxEhgAEIAABCEDgnyCAAAQgAIEEAbb8E3C4BQEIQAAjSR2AAAQgAAEIbEKALngT7CfJ9MePHzrTbjjZaDjcTk4h2n0c/uXL2iepBqgJAQhAAAIQgAAEqhMoODvz3//+d3UxSBACEIAABJYQKHhv5O+//16SI89CAAIQgAAEILBrAngn77r4EB4C3RHQu+9fv37VHOPm5kb/arFp2NR0dzQltOYtWlS6uLjQv/fv37979253mvxHoKurq1evXvUpG1JBYC8E5NwwGITBOAzWYDAOUsF1dBgMwmAccHrYRfliJLOKaegi3f5x7CiHdIbmoCYw/vXcRWbpTuQyAgcbVpVB4CkI1CJwsAZFF1xWMQ5WDcoghE8Jy5cvX9yJfBjHC9GgRdN5DVSGf7ud0Xti8xMCOyIw2CvmDoki+/bt27jIoInVMLdS/GHNYXiwygxLfe7r16+V4LNnz969e5cQiVsQgAAEIDBLwLXSs5GHCAUndBpTJhoEIAABCJQRKLDMBW+nlMnGUxCAAAQgAAEIdEgA7+QOC+X/i6Rl6NGzUwusmrQPP3WtHSAtjPYrOpKdj4AO7tJ25sePH1U/E9qrGutviKAtFsUfIz958uThf/462deUP+Xl5aWUGiXkAgIQsBNQC1IDVwuabUSuWXDTl3fmYBOePn3qhu/6eujZ3T5dai5RcNixHhMUHK0KKU1twT569GhVVhhJI16V0YcPH9TlqS2ku0glODQHL9rg/aPmoI6yky7SqHtWtCO1jizFo5GPN6yKqklgAYHhhR/ZE2+eqKQG55vRBUcTRnUH8hrkbZ/jNSi64IK2c7xqUAAhfESOfbInw0AlvJsO0aBFz+pvjKaByl9//bX2EHTMjov2BIbRmopeg9WhG5IML1++rCWJKuTYuw25DJ2a0teFOjX9HXgwPGBk7pCuTuIzWB79602aph6cmmFpemU0WTJro617//69nnrw4MFUdoRDAAIQgMAsAaMBd9PRSMD9yTUEIAABCGxOoMAya2S+udgIAAEIQAACEIDAVgRu/fnzZ6u8z5yvNhQ1CBu9jcf1d83Mx/AEHy2hanctEaHNrVu3blky6kFao6jaTru+vrYoRZyBgHaPdHyI62S8nIx8KbTW//z58+VJlaWg3Q4p9ebNm7LH9ZRmZUqk+HEeXI8ApmA9tkPK6t20Xae/ugsNw8bhEi/etRVX+tGefdy5H/fvPUnK+h2NAQbn7/SCvrgp/ermFCPpFeLUT40o1BbGneypaFnh6iJ1Xpd6yX25G56ndWSVZhj5kMOqUM2jhqw3xpDVHYyJTgcs6F7lyzV0B2dzGTxkg6ILzjUgh6wGuRDC+INVkWFJjyTDBy0hmgtrrKIh6CY2Zz1TbNF913GiozVNYdKrlAuXPlQV1bUNzqZ6l88IUJmqXxv+juSszNwhXQF0YrGslr2epFMb7w4mS2uA0emVqqhe9PJM5du3b6tPsUd5uIAABCBwBgIy6ToUJktTrYNxdH0WMSJDAAIQWJuA1ls0VM7KRVsbeirrESJDAAIQgAAEIHAYAngnzxel1iIVaXQg1vXgQKyl8Nl1cK3vy8dxeFarmVPOSfNC/N8Yyhrv5P+LZObXhntUGmoPC9la8paUw7dOdD1cRJe/Z5RxbqtyqlIpwHVqV/VYmKyTw+SlTu9eaTtzzFKrTlM7BGOcuhe1dq9Vvq9evaor25CaCpczWpaAxRQsoZd+dqXNQi9TmYUXL17Mdr7eU7V+asPY69CX9+y53snirHGFtz+aVlAWSdyqfHIBI5lGPdzV2E/9o/4KnAgt6Q9xVHPU0fTTI9A67GUXjXnIYVVU0wMHrjHGqO6opJGkutFNXAZbFv0hGxRdcG4VOmQ1yIUQxtcoReOHum8Xh7kMIXo1QtP5xq8XrmGKpxT0wjtf+dHakZyANZfRPGJcPlo+l9FEY1gy9WjM/tSSpkbLy6viMNORQ3w/o+JZ3b0I55w7eBASP4d1ddWWRJwqt8KlBtXt0DVZecmyVTwyvIrwJAIBCEBgXwQ0UM/dOtE0Vk/tS02khQAEIHBsAhqo37t3L0vH4vljVi5EhgAEIAABCECgUwI6O3n4G3wcN5RSbhb/lWXp/58+fWqgiD5/OSuo4qwhifaVZ7NuEMGoWg/SGkWtWAlH/lo6MeZeK5rOnhlzX+NCC/GaQtil1duQqgNa6NefLvQz63EBlHVaQxEl+/37d5kLaaSiz5LKrn7dmKKxBorzpGksDkxBVpUoswmCXGwW9Kwab5aQyyPLtBrrT1Y0e2WTsZKTR1bibmQ9m9s7YCQLqo290x9PMx0agmqC+sfcItYjucVaoNTsIydsHbNM7BHKTGix/VxvWGVX+agxXZObuDaafZXUekNTpXzUmnCYBkUXvMRQHKYaLIEQPqvBs+xPwjqtdEtjGw1iQ3lWCjFqYTTFWULaB4FGIWejZQ0CV1qcVIeSRUmRde5s7oh3FoUiaFTcsqblaj0V315tjjR3mKLhhasr1Ih3tvRFRtFUr1QB1Chk6/Sgm9TQpeqW4iimqkoiTfUgw7NKZ6qijnHcXLiGAAQgAAE7AYt592w1tteOl5gQgAAE2hDQMNuz1ZafbWQjFwhAAAIQgAAEOiTwT8tYgTgQgAAEREBnduq9dsthkFru1+k18kWeOsBmOLlHO2Szh+XolND/PYLy/fuKpy4p9+HsaooVAhBYQsBoE7RpLWsgmyDLkDj2WA1TW4b6VKssQ/qDrbIb+pNXgdamEwkuUa2rZ0VGC/dSeYlUOhpNJz8Zv0KLkSxArSNOVUyJLnJwKRje0knXWx0mp+JWQ0ikNkiolqJiVVtQL9ngswkFWNZ+pH3rqKiR0YQqx86HVRWZkJQIGCuGTIr+1MMOY9rx/EtdzGKUbdEAW3+yWupJj2E9jNwEp/MGRRc8W4ETEQ5TDRI6FtxSpdIsXkMF+7NqJhqxDHZG/8rODIZCSWkDUnZm/NNQRNeJlHX38ePHSlADm/T4J5EIt45BQENcTQlnx7dlyqoq7qumMXdIF7Ts+eXl5VQcjX80hjGemS3zNViwcX1SpkxHiUcXJAdrKa9x4+LnlISEQwACEIBAgkCBQ5ssfyJBbkEAAhCAQHsCwxi7fb7kCAEIQAACEIDAXgmMHtMFc8K6Olc8vETnJdSVLZqa1jFHelMXihN9dmGgNoqmcmwZbtSiB2mNolashGNB2I9CMQo5Gy3rBJ1RzvSFTg1ROc5mrQhiqMjp1Ly78oqwLDApZRdYIrgAACAASURBVJkp79myn5ubOwvJaBxVpzKVeWogEKUaBmIKZiuM7Iw8FUJ0XohIlh1hpUZqtAzNGoVU9rSr8nO2ssmiTllIhetxORxLttHwCvhU/EFgy+gFIznbBNwIgi+fm6n6oJaiyjwWkPvg7LVKNpGyl6NymU1wpQinah1VGKo+HGlYVYXJARLxmuTUz4TZlwFP962jzU/gkgFXOuoc00m54jXrSRNiL7l1sAZFF1xWGQ5WDcogRJ/SwC89MnStgUYdGliqEkaTSgQOZmd20KLEE4lUueWqk7hOmOJiMWRLEzmucUsDMLu0Ky1OqnZZZFClEvMEBI2LNJSVkGrLYw3UhX4qMKtTUy4bjootNKRUorGcYe6QpqRyT4yTdUtVIp2C/a7yKmi5nVcwu/rEhAAEILAVgYSdnxotVDT+W2lNvhCAAASOR2DKaCfCx+ne8WigEQQgAAEIQAACaQL/M97WgCAxXGhwq+L2gLZGGghsmRIrzhqSaAI/FtyGF0bVepDWKGrFSjiWS8FKt1HaqWhZe1SjnIkLbSJO5eWG6+QS7bIk0knfsoDS1lcV7TY3dy63rGtRSmPkbpqAkTamII3R0loXGoRRAHWjs/5VilDFMoyZRi+UhbH+ZEVLVzZlGnUo0VMa6oRyGkcds7gwkiHbqZDEmFPFNIt6Klk3XFnMtoKh1mnEtckC36lah1s0ZdfHG1aVcTjeU0bjP2X21W9OpaBHLBPPEKmsh56dStYNV18T7VbCNHsLOV6DogsuqGPHqwYFEMJHVJeMFkDWQL6SVYyAFgQ0U4gOXwebM2UDQ/nLQlzLlrheQwzLFCkhUsGtrHGmcZqQK4bKeraklPVUlVBB2Cue9LVX6TWKeFZTSwTpOwVZMmeV6VR2yqLzucOU5AqXDZkSfr1Zv6xllp8c3smJEuQWBCAAAQuBKVM/1UUq3D5gsAhAHAhAAAIQqEJgaqKXsOdLvAiqyEwiEIAABCAAAQhsRQDv5MQYaeaWZZN4pQ2AHvx9VWVnAP33dg/S/leWmf/X2MDofI9q1vRY1uhrbRJomckymVm+GsWu/2y5HzXCjAn4721MwVQF0Hbp7AqynBuqLzFo/++/hTP5v4ztlNhVwqX7ZN4LbiQqWzRH2eQpvPYhh8oozQQjmeYz3p1yh0oU0/hs7oWlFagmqhtd3kvmyhatqwuaxf9/tM/WkQvHi3/IYZWn42l/Gut8WLETjjhyWZZBXohU6VsqnuSXbMuzWyht1uMWvZinGGvm8mhrj8Sm6sYhq8GUsvZwdc2WmbXKfaWRQ8IhdXYgalczjGmsyaEpDpPKDel85cc+UzAyHKKp/qRBRUfLeqrYv9O4aiTxZBzSsrW/G6UxiDo1xSsWsue5w5RSiTmFRkRTT9UKnyqdsEUU195aopIOBCAAgb0TmF1bDm2v+oi9a438EIAABI5HoMCet9+5OB52NIIABCAAAQjslMA/wpkeIRCAAARE4MePH3fv3v3y5Uuahjb2FPPBgwfpaJa7jx49+vvvv2fnM48fP76+vrYkSBwIQKAigXfv3l1cXKiRTqWpbWZt6X379k2mYypOWfjLly9nnavevHkjG/Lr16+yLHp7ShhF25NKXgWfP3+O4pXiz5498+JP/by5uVFpTt0l3EhADC8vL73Ig4vPVDF5kbN+qhVo8W72kd+/fx++l9xp62BYNVt7zxlB5uLevXth3zr4JcvO3L59eyEZ9RrKxeLO9fHjR43D1cQW5tjgcRpUA8j9Z0E1mCojTZY1jNSQYCrCGC5TozGkhtBjSK2Lp0+fKuWof6QGomvkWEty0qlIQMPXcLQsN27VDd0qy0iVR/5Js6tGSlxrWaqHZbms8RRzhzRVmfSpt000C24we33+/LlltpXWgrsQgAAEIGAhUHAmglbbLCkTBwIQgAAEWhIoMM6WlYqWKpAXBCAAAQhAAALNCNySV7WbmdaI9XOYH2qIMFxo80A7plrYDfdN3Wft13Jn1FKy9kv0r/6W77mGWUsRCT+IrX3W5ZJrkVR/g8Aab925c6dMbAkmYSSbqGpJXVQLhmKSRHvModaNQ27dumXJsQdpjaKqZlZ3e9UK+9B2qtTDEPhQJ/XvMA1QzdQWY1nldBNXBZOj22zl1MbS1dWV++Dya7WRtAfkkIX2JxpvNUnTV69eWRRUWQy21BKZOC0JYAqKaWuv7v3794nHZYW0mRd1nE08lXtL29jyQk48pdYnk1vlfYkwF9lzBY6GcRhmDIMlZapuPXxkNiTa78iAiOeYkRKZxTtLxpNEp9ZV9z87lZHUaCF0BxdV1YTlXbBXWO5PVUKjv5H8gYrdPtwcjde0jjQohlVpPse4WzDGmHJU0ih3Ddc9dS4yXDJTs8D1rpH6/dloW0WgQYXkT9UFD+pTDcJqMITYx4RtWrpGCHpvKlyRi46Bp5SyhxeYYnvi6ZjSVAZWmna78jM1WpPMWpwsm8sklj60XCMULjQNldXBVZkwShe92+MmPnXdpp5P5T6GM3cYUUQvwvnvGK1xCUZfgxyFGS4az7O83PkJAQhA4AAEjAM2V1Otwa662ubmxTUEIAABCBgJaPXSsszoptZ4eO9mzTUEIAABCEAAAhsTyDrzWQvW8jRdIrGGHVk51oqsFXB59hRIri0TuVvVEiOajpgMfqV28VQK0aQaBxoF7kFao6gq7lUZRo8OMsrmRtOmjpJSe1xJWuN5IZJhJQG03mRpFOsRiOplLz4JH02BwM0JuO0ocY0p8EpqtutXBDVb76mVfqrTTJTdcGvtjntKNeU7y8oTPlrZZOTdaBrAzOK12Ew3TV3Ppjml5lT4eYykeh8Ppn42+NzwQF7niIe5R0P0BtFUYbUPP3PrYFjVvr5tkmO0GYaBo9mPdmcNLInRVo9ybgIzkSkNKgrHWKyqkMeYp1ANotVAgbIhodmJhjSeSkdHyGssD0aVDQPXNnH2JhnK5oasvfLjVaSChdMpkxJWxerj0mg36tIbrxvXdo+qfjJ3CJl4IVEToRJUU/JiNvg528VsIlUDxckCAhCAQDMCYx9tv6i+htlMWTKCAAQgcGACmlnbLfkQk7H0gesDqkEAAhCAAATSBP4nfTt6t2ydXWvW284hlbvn7pMeM2ltVP4fUQLVAyVbll+RZKsuQ0GCaYDj3R6kHYVJX6y9RyXI2pJJy5C4Kwc1tb6129HsQvwgYfW9Ja8GWsRQq2nWSCWe3fRNbdF5OvKzPYFE+3JvYQrcopntOhvgcuXRtcU+aHPde6rZT2XtVqf0dUjP6yYsrsl2d1VXGGGsy+Q8RjJ84a2BQ6FbWJYmMJT1Gn4/riS51ydsHcbCOuGwKrfy9B/fNbCJ68HsR32qmjXYaO6hzD1M4rxyp0F5QMaf5+mCpTLVYCx37yL0Bw3b9RDS2FlT2WkAEF3yqj6dn1LZCw9H4B7M5T+9Ib0nQPpnm5WfKR2zJI8ufYS9zEpTM/VTaZLDXc1np5RtE87cIc15qgsTt/SD691NtwIJvF7WpAwBCEDg8AS0t2Xpvr04h8eCghCAAAT2SMC+CjFadcbSeyxoZIYABCAAAQhUIVDinayMCwYcKy1GZ1GwOwG3lzZ6lsY4XPMuOtkq9qSa+tmDtFOyeeEN9qhUY6Pbcp4k3k8xbLODaNzrbQMqvR8wIGq5zzS1ZeIVln5Gt+iyjBWRVyIQFlY0pE0N79kUDPzVac66Jm9l4cM977Ao23flY721mwuvsnlGWJXE8kaK91SIIhpS3Q3OrvWujWTYN3mFOFaDVS9CMaKlrEBVj1UlyU3cXk88sF4930Xr8GSeKiNP01ykxviWOtNyWGUUe0fRpsrXC1dxq3vyAvWzcZ9l6UYl1Va9fLTcaVBRLEOg3bTuuguWslSDqWpgX6MTw6lE6oZrBWNWquo9YGhdoyHV842iU3OL5p4IbLbyExV4DBSfhJDurdCkhI10vSpnf0WzcSc7ktRFOABrU/1cGaJiuOXoXq9XXp5Iw8+Ej1pjSTzxQp/ykZL6XC8yPyEAAQhAwE4gYflHSxte2NMnJgQgAAEINCMwO+UP7bnmR83EIyMIQAACEIAABLoi8I9wZGAJse9+jak9ffp0vN7q4vbt2+/fv0/nrvVHLXC3l/bBgweJpc+0zNzdFwFtONkFHnanPn/+rBpif6os5rdv3x4/fjz7rCrq9fX1bLTlEa6urmYbxc3NzcuXL5fnRQoQaE+gW1MwopCEamLjz/BCfmyyTmF4g5Dnz5/PDkWePXvWxliF+souFbgjKJ3Ly0s3tS9fvmjo4oZEr3///h0NTweWPZVO8/B3f/369ebNG0/Njx8/qpjUTWv02KzKqYucfXlgkFMNQWJ7Mm/48zytg2HVhtWs56xl2NUqPQnlf9N4+mnpRiWkpG0wB/FoRH/SoKJYzhZINZgqcfWtsytdw7N6M+HRo0dT6VQMl0gXFxezUmkQ9ePHj4r5dpVU/9O9KVyz86ypB1Wa3pqSnNTXq3J37941jocLds2ndMwKZ+4wi+vVq1fROFoMXK/mRHP0Ao3vcXlP8RMCEIAABGYJFHgnly2xzkpCBAhAAAIQWEigwD6zJ7WQOY9DAAIQgAAE9kug0DtZThjh8Q8JCgUDlERqS25p3zfh7yg5tXSuBe4lWRQ/u9VyebHAPFhG4M6dO5YHVVHlqdDGL1nyaNfEuHkWPe/NolFBHMuumBzFtvKPLNCIRyAwEujTFIziaS8w7ZqsHlNOS2P89hdyepi1WvIAkyNLe9mUY+h8NiuG/E3//vvvMZoMoNEnrGyUlRgOjTJw4RGY2j7XspraizxsVO63bt1SUXoPrvFz1uNnyFSy9TbCPEPrYFi1Rp0/RprhKrwG/Jv436gbtZyOKeO2iXhucdOgXBqnvaYaTBW93owKX52KRlaT15sJ0Vt1A2U0jCIpX+N4pq6EbVLrfLqXgGD3+vUS8d60VAdnnM546dh/Gke56nybvUPoCs/cwaURXsuwT1kAY8mGadYKkR1jvlwLJulAAAIQcAmEM2L3LtcQgAAEILAjAsY57440QlQIQAACEIAABNYj8M/ipLXGat9v0JxTa46W8/+K5bE/KGemqdVP4yGF9ryyYrLumYVrv5EtL4jLKU0eAy11VLuwrA3ptYS1t5dcrfU6gc7CSbtIKr72wA585JILhOsjEejTFAyE5bgw63msnnTzbl0vS6jrTNsuGbdN3jsynuM1VmkNk9zdaz1u7wV0NN2Yjv2CUYed1RhzagA5RhguVJSKqYq3ahtRdyw3I7lEe7mHPxVHr/Fs7l84CnaG1sGwaixuLtIENObfsG3KVUsuaO6LMVFpNSTQwODdu3fRuw0CaVANIPefBdUgWkZ6Dc/4zo8Gfm28My3zCFcXDZnavNblZtrmuufp3iwBtbjZdRgvEXUT7hSyzUHdqm+eS7Qn1fhTNa3xZwqUNXOHkX/0IsFHNTD6SMtArX8aa1dLqcgLAhCAwN4JWAZIno54v3lA+AkBCEBgvwQKeoH9Kttecm0yapkXyO3Jjzlq0KL1t1W3Bce8uIAABCCwPwJ/FvxlHZ+syAuyqvno1NfZ5ORUM5v8tL5//26sQFqlzU++/hM7ktYoqrx86mMKUkwfcimXHdWE4KF1A4ynkkjydeWIpa7jdizFp3Yde7pmmOUg50HUTUDVVPW4aVnqkuKc1hQMJT/VS7r02iCy1ESLidBsUBNyS2oV48gz1SU2dT2S9OywHs8SJtfVeA0zdXgjmfvpAHXoWYVYENlYzVT9VEMK0l/pEaPY+20dXnOeav5rNMPZIrPYTAncYFg1K+ruIkwVdCJ8rOQbKmufgcrIbyInDcqC/fBdMNUgWg00vlVXkjAy7i3Z/2gidQONXbwrmK5zx70Jmb2Up362Mb/p0tlk5SeBzrtlmRIK7ziY8bY/2xAeZLa/9tZ4SsjcwatU4c9E2YWRNwmJtuKtRkSbECBTCEAAAtUJGBcl3FFcg+W16mqSIAQgAIEzEDBOG12T3ol/y/FKR15Y0cmLC5/rZgRUFlrJbLwEcbxajUYQgMDxCPxjiSE2bhENWSRORFgiQ8Gz0XdtNR5qf4qGJ3xUMC8OP/dOQIcXJo751PBRpx/pDLOWakokY/O0b3tXlN/4OUUdVKmXAivmS1IQWJVAh6Zg0FcmaPZ8IM2sjEZjVYZD4jIRs+cq6XXhrBFLFbGz3IVlvlyk2s7PPaU+64UxKeie01xF3zMkkuthoAPn7AdglwFUPUls6rtpqhW0OTHRzXTq+titg2HVVLkT7hFQQ+ihVWreYRzhq+PQIMHTYu2fNKi1Ce8ifarBVDHp1OTE2oL7lMaWbY5pN9oTVzZdl/k0e4n09rPb6Z4RVNZoTWm6Z3g3ni3OTgZHld2jncfA9S6YO6TZago8dT53P9vq7ZcR0tC4CwEIQOAABIzDV1dTtk1dGlxDAAIQ2DUB773WXevSj/Ba8NHn7gt62H5UOJgkKgtt+NoXKw6mPupAAAIQmCKwyDtZe5l2wypD3MP+q0BEhz4FL3hNMS0O55z/YnQ7enDKIUyL73pxvP0nTbUf4G4jJUhKQn00MxFhvVsWr7thqLeeDKQMgboEejMFo3YWgyDhu+qwLG4QHz9+3PCT9CPeqQtPBe/n1FNuuOyz3YdAMdf2mnVlO8x1gUODVoXWVn/KmIT5FtSrMJH2IZ7Y3k+LPC1bB8MqS4kQZyBQcGTUSujUIxh7EM39VclXEiNMlgYVMjlhCNVgqtC1vGYfmbhvwU0lWCVcQ+6CdKY8FAuS6ueRqRHaVis/q5LRuytubVR9azlbvLi4MGrnCml8ZEm0guxONXdI8OnHC82+67GkqvAsBCAAgVMRiG7OnooAykIAAhA4DIF+xu2HQVqgyI8fPxJzq4IEeaQWAS126cX1WqmRDgQgAIEDEFjknSz9s04RaLYjki4YnR7nRdBBMo1Pq/UE4OdJCMg3LrrxpvVuVcs2pxl5qNWEja/TTe2ueQmu8dPiLql8CzyW1pCWNCEwS6BDUzDILB++sIsM1cnq+sPHq4fo+Fj147PJ6kxoTdRno9WKkLUl7w6QhLdsTKJj5yynTA0uEbXUPE868o4ydpcek7XfzbN/+kMjkJZNwOPg/jxw62BY5RY01wkCGrWWmfpEmktuGd/UlRlsOQagQS0p08M8SzWIFqXdaVuPi2FWzxvN0RIoqSzRwjjHc1LpdroXwp8KydpmdheL9FkP++h0KvescLv/aMstW+YOs4WYe7b0bIJrRNhknXYNRUgTAhCAQD8EytbW+pEfSSAAAQhAYCRg2Y0aIw8X9AIekOU/o24ny5MlhSoEKJ0qGEkEAhA4DIGl3sladLYPPrQQ3INXRLge7a6kH6ZoUaQ3AnpBSr5xoVQ6GFi32uwXernrhBv74UYbHrQpOJYNJ81q1nYC8wDyEwIFBDo0BYMWEsz1kZ1STSZrE3s1Jc8Qbnw5wfiqQzqv6ndluNxFGctp8VEZVC5yLpdDQPTuEKi7cmLuyiUuIW1Xt4r9ZsJhZ3W9LF3kkKm9068uZFmC+2odDKvKSvmET2n6vOG4Ogpczjfp7mN8SmakzXibBjUyP/MF1WCq9LPGtMVjy6ncp8ItbzlGn3VHwtEI+wrsdrq3Ekbp6w53LTPKupLYJ6fFVbRAYOYOs9AS27TF9GYzLYhgn2oVJM4jEIAABE5IoMDI2zegT8gTlSEAAQjsi0BBL7AvBZEWAi4BxjAuDa4hAAEILPVOFsGs85Par1N7ZSz3aG8BVBuxOnbRi8ZPCNQloA2bx48fh2nqoLKrq6swvE2IvfHaY64kueVgVGVt9FBcSUiShcAsgT5NwSB29PWJUKPNrUEokkLkbmtxq9IAQCeZRVPYMNAdGmnvc4nrsPbm5cfz6dOncA9VITqeSneXpL8hpc2zLvabaeAGERb3FK5dHFHmCr+v1mE3j/aYLo2K1wyrKsIsSCrLrbAg/bJH7KPoNhXYnos9ZhmZ2adoULOIiiPYC9ces1iY9IMtq4GGc64z6KxgzcZ+7DKqLHqe7qWrSvFd97gHDUo3WV+1b/g1OzKDucNsjUpYDNErPot9Nt/cCPapVm7KxIcABCAAAQhAAAIQgMCuCWR9cmfXmvYsPBOWnkvn4uKiZ/GQDQIQgEBjAhW8k92V6FnpXSeD2chrRAgPjcuSfw2RSPPwBHTAWNQ1WQ5kz58/30p9SeV56ick2Xy71+jGIY2a7TYlcHELAlECfZqCQVS9JmHxofz3v//dzL8hyjARaDRTvXX62nl1/UuMWiQ46JaOwJRjxJ8/f75//66TkvWvrhXS+CPLaSF3dzexfZ7WpfjBdLLuXfsKlL3fd9Pf6npfrYNh1Vb1ZI/5Wl6naa+X+g718pZ81TbXPvuZBmUpiMPHoRpMFXHWcLHl0NdoQ0K9ih8Mk9o2pOfp3kpk1CO4w8tmB3V76tirkAT2nl3pZ/EUoPhBuyKdzB3SZeHOke2qrRHTXrvWyJ00IQABCByPQNr+H09fNIIABCAAAZcAvYBLo8q1TiyyHzlRJUcSMRLQ8t0m728bxSMaBCAAgfYEKngnq9uzr2xq2KH1+vZ6jjl67tE6YANnnREOF2sQkM9f6Fmriid3MTkBrJGjMU37PqWk3Xz8JDtj9OQI30AwAiEaBFYl0K0pkNY6l8hoELKcIVblGSYeWtowjkI0Dlnbpyqa71Sgt+1ad0wiV3JZ724dyqeY9BlevC3d4AiBrD5aBy72STiUal+tw2hFpSbDqrCszxZSbE/WBmXv5d+8ebPqC4E0qLXLehfpUw2ixZTltC1rkzVIiOZoDywec3ZrFe26K2bP070sRYojqxy3WuOyj7ctb+QWE3AfLK7Vdl3c7LKus8zCSnOH2aORvdX7LAXrRi4uyrpikBoEIACBwxBo8B7OYVihCAQgAIHOCWiVu3MJTyKedjx1HJ7WdY1+FCfBspWamkKqLFQiHX7Idysm5AsBCEBgIFDBO1kJZR2PseEKow4O9Fai7Vuw1BgIFBDQ0cjhrqpGh6qHxVt3BWKEj2hT02sLYZwxxOjzN8Zf6cIoxoYWZiXFSfYABLo1BQPb0ExNMTd+tHrq8VXD7e9Kre1TVaym/V2v4ix4sJhAsaNAm/1sey723r+Y1RoPdt46GFatUeik2Z5A1tTYPnjIVYQGlUvskPGpBlPFmtX0shr1VI5Z4WX9dc9TDKP6nU/3jFosjJa1MrwwL+9x+6Z4s5EwcwevjLyfs65pek1x1fegPHkSP7OcuRPpcAsCEIAABIoJFPeqxTnyIAQgAAEIQGBfBPSqsHxh9XKpPqPK37YENJNVWWz18va+6i3SQgACZyNQxztZFtbuFbHhCmPotth+t+ZsNezM+qpdhFVOG28aHcqLblsyWZ/56GSz0PjOn3abZk9h2RY+uZ+NQM+mQGWh9hJaqmgZadN329cqolK5gXZ/CDkouw92ct2Jse2ERm9i2I/w9yRvU6z2cfjXr189CXfxsw3GYhQMq4rR8WBXBLIMnT5XspLbEA2qq1qxlTBUgyj58H37aLQxsH3vWeCfqml+51OMkefURefTvSmxq4cb3yevnm9WgrNOsVmpJSJndaluOm2a7eZzB4ufWT81yu7+7hYl1xCAAAQgAAEIQAACEDg2AcuoPiTADn7IhBAIQAACEIDAGQjU8U4WqSw3X6MjVN0C0HBHe6humnJj2vsuiKsO1/0QUGXT6RreF8klnvbqdArU5nLKPfrm5sYuhjbb7JHXi3lxcWFM/MOHD8aYRIPAqgQ6NwWD7nbnD7vv76pUE4nbJdQ4pMNFkH72XxOQz3yroIC0k92mD7V7GPz+/XuPhVgAv5maDKuaoSajBgSy2toar/rQoBqUcv9ZUA2myiir0Wls0H69S8Me40vFo46bLA+OuS+82MV0b6GOxsdV7hu+hF+2KW5UrThaVpc65HKeuYOltmjdUl8oLuZf8cE+K1hFBUkKAhCAAAQgAAEIQAACEIAABCAAAQhAAAKrEjiRd3K455HlUb1qMZD4kQjoFDFtBIbuv3KZvbq66kFTuzOipM3dXFxPQe1eGA8sCf3C15OKlCEwRaB/UzBIbvdysPv+TjFZOzzro6vhqGBt8dLpb7ujn5aNuwMB7Y4bu6GRWFaHOz5VcGEXrNn3rAu0mHqk89aRVcoMq6ZKmfBOCGT19Wu86kOD6qQmbCsG1SDKX5OLrHluVnOO5lgWKCHtwxKVddYAvkyklZ7ay3RvJfW9ZAs8cb0U2vxs+Z4ec4flZarFCn0Sd3k6C1PwbJr3c2HiPA4BCEDgbAQK+mIM79kqCfpCAAIQgAAEIAABCEAAAscjUM07WY6D9s/PaQra/gRZzw9Jc9qnT58er0TRaFsC+tbqvXv3wkWWT58+dVLfdLqPd4h4mpj9xOJ0OlXuGoXJ2rWtIhiJQMAj0L8pGATOemXC2AA9FI1/2j3/shxfGmixlQdJA9WOlEXW2fwq0+fPn7dR336gV7PvWVdUvOfWwbCqYkGTVA8E5CaYtfXrTbEXqkCDWgjwGI9TDabK0f5K4ZDCVr2n1ga/fv1q+aqDRuOdHIw6xTwRvpfpXkKFurfss7C6+Q6p2XuuxiNh5g6J4jbWmcvLy80NhWdOd7EwkiDPLQhAAAIQgAAEIAABCEAAAhCAAAQgAAEINCZQzTtZcr969coufWOvIO0ceGfFcXCyvbCIaSSgIz0eP37sRdY2iTbn2nzY3cs6+jPXc9dbhY+m2SzQuHsh73DtajeTiowg4BHYhSkYZM5yKtrFwWb2ncJNXpTyqor7cy/njbkyn/Bavfnbt28tiqv31ODTEpM4swR6bh0Mq2aLjwi7I2DvSaVa1kBiFgUNahbRGSJQDaZKOcvNUYlsOJG/e/euzhXWot+Uz6hk0yLJ5h6HU6hnw3c03ZvVpVaEfpa8amlUJR3mDgmM9vGG3s2QfIy22wAAIABJREFUVfn27VsitVVvab9DB7LopQv9vXjxYhcLI6sCIXEIQAACEIAABCAAAQgUE2j8ymixnDwIAQhAAAIQgEBdAjW9k7U8p3U6o3w3NzfarjBGXh4t3DfFO3k5VVJwCWhrTUd6uCG6VovQrltXK9dhW/Bk9n7aG7X34Bo/7bsX3tsIawhDmhCIEtiLKZDw6oXtLaUrUxAlPwRmyZnr5JHId/mtLMmXZ0cKxQR0HLJ69vTbMnLHaeyaPOX9E6oZft4hjNNbSM+tg2FVb7UFeZYTSNs3L30NJCp6C9GgPLzn/Ek1iJa7xhVZPbi6Tp1hHE2qWaCmRXpnWKMmjYvkz6clOP2r4bd2IqVOV4skWUx2NN3L0mtJ5KyOY0lGe3yWucNUqdk/wKgUNN7QeqA+SbfJSQQyp/oCpNZP9Jf1+akp3QmHAAQgAAEIQAACEIDAAQhsvuxwAIaoAAEIQAACEDgPgX/WVVWbDaGD5lQWOvxAJ45M3a0YHn4bVCe16NyFilmQ1MkJaIn848ePHgTt0Ojkp65G52oLuYdRdbVraPdP6s0p3Ksb/Dwqgb2YgoF/lvOHvfVtW7hZW+Oh3d5KeLmWdtVZbMVhL/mqZ5Q3nv7kYaPX7QYvfxWimolO+dUgk9KsWJQ9tw6GVRULmqT6IWB/G3CQWZawynyBBtVPHdhQEqrBFPzcUWvWkHgq0yrhsg9VTEQVYZYnsq/p3nJ9jSnsZaoodbK8/I3qz0ZTE2DuEFIqOG9bllB/cmvWYcZHMiwhHEIgAAEIHJhAwZGZd+7cOTAQVIMABCAAAQhAAAIQgAAEIHAGApW9k+WTYfdO1kZmG+/k0AFLXtRnKF10bEBAG6jyQ5JzkpeXAhufm+gJEP2Z65psP4sxml31QPumV1gi1YUhQQi4BPZlCgbJtbHnqpC+tre+dDpr382VU2cgyclgbalm0891BZtNkAgNCPyvr82DBw0yOnkWPbcOhlUnr5xHVT/XqVFz7SrnCNKgjlqjsvSiGkzh0urZ1K1oeM+9Z1Tg/gP3ON1rRjV3CtZMsK4yYu4QFoeOVA9X7MNoXsh/XJQ/qtbpcXkqc/iIx4efEIAABCAAAQhAAAIQgAAEIAABCEAAAhDojcA/6gqks+K0OGhMU0dWyCvIGHlJNG+tUw6XBSc0LBGAZ49KQB/107Zf6Ajbp2uySiF3u7e3TU37aZQFb+EftZaiVwMCuzMFYqLTm4YDX418entXYUrs3OM0cl09pvJdGM6O/kKAPG4nsLv+sefWwbDKXvGIuSMCuV4+mtRrILRcQRrUcoYHSIFqEC1EjdtzD3zNfc0gmi+BI4E9TvdG4Rtc9Dxaa6D+sbNYde6w5OgQrWboBOV79+5p3PLy5csOj4c4dsVAOwhAAAIQgAAEIAABCJQRyF3fKMuFpyAAAQhAAAIQ6I1AZe9kqWf3Tlbk169fr01EC5SeA1aWhGuLR/r7JaA9QjnverVL6mgjsNtl8a9fv2YB73CTyegiGZZLluJEhoCdwB5NgbTLdf7I9fq1A6wb0/4Ow5BvLoe60o6p4UEyouACAh6BnlsHwyqvsPh5GALG8faob5XOlAY18jzzBdUgWvq5WJRIb68ZR/XaS+BOp3st8Xa4cNRSffIqJiDHYh1+XPz48KBW/968efP48eNbt24pwefPn+s7jVXem1ooGI9DAAIQgEAtArnz01r5kg4EIAABCEAAAhCAAAQgAAEI1CLwz1oJjenoW3VamDa6BurQWa0Y5p7PNOZlufAOTtYjOlzB8iBxIJAgoGO/nz17Fo0wFR6N3DgwPOY5LUCHSz8yLxYtjCYorT53ITBLYKemQHrlOhLtaMtZhsv++rVirj0Oma1FioAHiYUScc5JoOfWYRmQuKXGsMqlwXXPBPRKkr0nlSIaVMgZaKFGNKiFAI/xONUgWo6543YlkvvCXjRfAkVgv9O9lsW3lxdZWzIhLyMBLdp//PjRGHk2mlYC3V0AfddOLzpqNqELrOIsvWYR5EfeLC8ygkADAn/+/GmQy5GyyJppHknxnnXBMvdcOsi2nACGejlDUoAABCBQnQDDj+pISRAC/ROof3aydM76NJtOOFgP069fv7xVTlYk16N9npR1DkfCBbnBieBlqAtOdO5wk6lDkcqKg6cOQGCnpmAgn3sGW4dOdVNVKNdKFDh8TGVdHL4j5+9iHXkQAmUEum0dDKvKCpSndkEgt90t70lpULuoGGsLSTWYIpzbxHKb8FS+hO96ukfxQWAXBOQ0/Pbt25VElfHUpoPWb7VEoIwePXp0dXWlvkabBSvlSLIQgAAEIAABCEAAAhCAAAQgAAEIQAACEIBASGAV7+Ssk5PcUw1C+RaGhIlneU4vzJ3HD0lA1fvy8jKhmt7/zmoCiaTq3io4TnhH/ogeK97C94DwszqB/ZoCodBpwbltJNfltzpwe4K5hivX4cMuiT0mJznZWRHzbAS6bR0Mq85WFU+lb65rowYVCz+hToM6VQWbUpZqECUjL7rccXvuYDiaL4G7nu41Lj6qXGPgB8tObe3JkydrKyVDqom/vqb4+PFjLW7ow48vX7789u3b2vmSPgQgAAEIQAACEIAABCDgEvj586f7k2sIQAACEIAABE5C4J8r6fnXX3+FnsFTeek8kpW8OT0ZtGKukxKmxCAcArMEVH8sfmyqeFpb762y5X4nVzRyXRNmAS6PwL7XcoaksJzArk2B1C+wBjtqermO1AU0llchUoBAlIA8kOSbpRU6/asd9OFaFwoZPJPGxbvhZzQRAtsQKDAdDKvaFA25LCdQUFdlr+7evVucNQ2qGN2RHqQaREtTjSsanggsaMKJ1M55a+/TvXOWmkXrcSxtidx/nMPMHa6vrzWKKDB3xWWkHkd/OllZCx36yqLOV3769GlxajwIAQhAAAKrEshd6V1VGBKHAAQgAAEIQAACEIAABCAAgQICa3kn64hizzM4IZxiruGdrI+1eSubOiMhIQa3IJAgoEV/LVhr8ToRx72lpW1Vv64O/POagyvt1LVcsXvzfyrQYko7wiFQQOAApkBaf/36NVf3HS0E5zpSb25VcgXOLTvi90xA53Wpq1UlVKvUv731uZuj67l1FJgOhlWb1ygEMBIoaHoFLcIVpuBxGpQL8BjXVINoORaM2/FOjpI0Bh5jumdUlmi7I3DguYNs3cXFRUFHsLAQNf/6+J8/DX500or+lrxttVAYHocABCBwBgIHe1PoDEWGjhCAAAQgAAEIQAACEIAABJYTWMs7WWt59+/fN7pyKpoWWPVVteX6uCmE7tFaZHQjcA0BIwF9qlir5Fk+Q4osB2W5yBuzaBCtYJVf54g0EIwsILAXAscwBaJdYA32UkaSs8CRWiW74R5kgcA7Kg5E9QjI5UUedfrTBrxxnOylcKqfPbeOAkPKsOpUtXfXyhY0vYUGjQa16wpTS3iqQZRkAZaCJhzN+oSBh5nunbDsjqryeeYOOtzh06dPjx8/LjB6VUpfq7gaq+tPn8J7/fr1husDVdQhEQhAAALdEtBINWuXrVtFEAwCEIAABCAAAQhAAAIQgAAE7AT+YY+aGzProOLQkzg3Oy++FnB19oEbqOXFrg6ydWXjumcC8jDOdU0e1JHv0bt37/pRbasl/k0IFBz5tomcZLojAocxBWJ+KmtgqWPbAsFeWcpo73E0LtWQQF8J1zaMXl7SuHehJ9/egRjl77l1bGs3jABrReu5IGrpSDoLCSxsEQsfXyh848dpUFPAqQZRMgVYqGNRkrOBR5ruzSpLhM4JnHPuIIdgvcCps062LR3tJty7d2+Nbzxuqxe5QwACEIAABCAAAQhAoAcCvFDdQykgAwQgAAEIQKA9gbXOTpYmT58+1aaI8UVYeWnU9eMM3Z05OLl99TpAjtfX1/IiKlbk8vLy4cOHHLlRDLD4Qb5mW4yOB6MEDmYKCrwcjv16TwGQaD0hEAIhAY1va/kia1yt3k1/WsLT9bCQN3gg6YUo7628UBJCIFBMQLWu+Fke3COBwbBkSU5PasdFg7KzOnBMezWgcbWpBgeb7rWBRi5rEDj53EHLDvq4ojyDw1X9NWgn0pQAmmF9+PCh+pceE5lyCwIQgAAEogR+/vwZDScQAhCAAAQgAAEIQAACEIAABPZCYEXvZCGQQ7C+iWZkoRXYiicTeOuY2vvReXVGSYgGgYHA1dVV9AhwVSf7HqGcm7W2vjlSnbyyuQxtBJA7hTzC9R3GNtmRyxkIHMkUDOVlfHHoDIXbAxBeFj9kTdOXwTUW1V9xc9OxYfp0w/CvBh6zbwgc0ju529bBsOqQzRaltiJAg9qKfFf5Ug0qFke3vWdFHesmdbzpXl0+pNaAAHMHF7I2CLSst+SoCDe14mst/Go69uLFC5mI4kR4EAIQgAAEIAABCEAAAhCAAAQgAAEIQAACEOjIO1kOHLW8k/VBRs95lIOTqeu5BKbO6vj06ZOWp+UnZPQ30qfbX758udO17D9//uRyIz4EDkYAU3CwAo2qs+0hHAVHVEa1ILATAvIt0JcTdNRWgTzahtffkydP+OrCQO9grYNhVUGj4JFNCBS4NrbvSWlQm9SN3jI9QzUwLjv0VjQ7kofp3o4K65CiMneIFqu+x6ihhRbzN38DU6euaItBx6tH5SSwgMAZ+u4CLDwCgfMQONg6zzEKDst8jHJECwhAAAIQgMCOCDD82FFhISoEahH4R62EounItUI+FtFbYaCcOGsdMStHZy99vJM9IPxME9BJ22Et0tLJ9+/fdUvnF+rrfukU3Ltay65Vt91ks67bewxkiUdkCPRJ4HimQJwPfzRdwTI3bh99NsDdSSXfAu2j37t3L9c1We7IevdJs3G9X6c3mnBN7r/oGVb1X0ZI2JjAkp6UBtW4sPrMjmowVS4FZAoGw1O5Hz78kNO9w5faYRRk7pAuSi29yidYsyR9TCYdc+278pB+8ODB2rmQPgQgAAEIQAACEIAABM5AgCWLM5QyOkIAAhCAAARCAut6Jyu/LLfg0B80lHg2RH5X3skK8vmY/Rz2bLJEOAkB1R95BYV+RVoN12kZo8OQNrH0dT87E7npH94j0E6DmBDon8CBTUGBi0P/5bVQQpgsBMjjshg6eE9+yd4QNE1GQ4u3b9/KKVn77hpXpCNzFwIQgEAzAuwTNENNRhCYJbDE9X828TNHOPB078zFuhfdmTvYS0qzJB338PXrV/vpJ/bE7TF1ogoOynZcxIQABCAAAQhAAAIQOAMBzWvOoCY6QgACEIAABCBQhcDq3sk6Q86+u1nFOzlMJMtDugpWEtkpAS03//vf/5YXsie/FsG1Gu75uF9dXdkP8NCe4h7rIVMLrybw8yQEMAW7Lmh8OHZdfHsU/t27d3fu3AnHnwldNH7QMWAaWsinORGNWwcjwLDqYAV6YHV20ZPSoA5cA+2qnaEa2NfT7NyIyXSPOrAhAeYOBfDlGayPzOilYr3baV+JLcgo8YjsBi+UJvhwCwIQgMB6BHYxP11PfVKGAAQgAAEIQAACEIAABCBwAAKreyeLUZZTplZpF2L1vEPkbMrq4UKk53lcfsnhYofOSNYieBTChw8fouHRQJ2nqMMRo7caBMpxqkEuZAGBYxA4sCk4RgFV1wILWR3pSRKUU5QGmZeXl3Z9R79kRqd2aB3GxGh0WCiItF8CNKj9ll1FyakGFWGGaxoVEz9GUkz3jlGOu9OCucPCItOZEXq3U2946uMzetVT2w1a81+YZtbj+s4eL5dmESMyBCAAgZAAw/6QCSEQgAAEIAABCEAAAhCAAAQOT6A77+Q3b94sgS4vUu/g2yzf6CVZ8+whCehYDp2RPKXa3bt3FWHqbhj+7NmzrY538g5+DmUjBAIQSBA4jCmQjmWrwFvZrkShcAsC2xLQmFPb4dqitovx+vVr7abjl2wn1m1MhlXdFg2CbUVgyfGuNKitSq2rfKkGU8VRNnSfSo3wKQJHmu5N6Uj4tgSYO9TlrymVzjf58eOHDlTWyRHNPJV1JMryc1XqoiA1CEAAAhCAAAQgAAEIbEJAQ/GCfFnlKIDGIxCAAAQgAIEDEGjhnSwPzocPHxphybdYfhvGyGE07+BkRcA7OaREiJGAjuKYPRVDEZ48eWJMUNHsbcGeJjEhAIFVCRzMFOD8EdaWJT5VYWqEnIHAy5cvHz9+bD+bUEcmf//+XU+dAQ46QgACeydQsLvA1sLeCx35uyVQMEwtaMLdqt9GsINN99pAI5csAswdsnBlRdb6xtOnTwdPZZ2p/PXrV71soHXa9Y5V1pdz5BWdJSSRIQABCEAAAhCAAAQgAAEIQAACEIAABCBwZgItvJPF98WLF3bKoYex8Vmd7Pjx40c3spYjccNygXBtJKAtQK1oG083VI21bxne3NwkDmM2ilcWzS7kmL53EvkYzgUETkLgkKbgJGWXpSY+VVm4iKwXk7K+9aE35fTqnd7WA92RCDCsOlJpostyAgUtws204HHmKS7AY1xTDaLlyDA1iqVWoGrd8VZ+asEhnVoEmDvUImlJ58GDBwJ+fX0tB+LBWVmfr9HuQEEXk8hOX8ZL3OUWBCAAAQhAAAIQgAAEIAABCEAAAhCAAAQg4BJo5J0sL0/7OqB8Pcu+IB+6Nb969crVlmsIWAjogA3tdmtF2xJZceQBn/Vhd1XLJQeEG6UKoxUcHMKpSyFGQs5D4KimQCVo75H3WNwFhuvYQPZYiD3LrKO5wgFnQmCd3cXHfxN89nuLYdV+yw7JZwnYD4YfkypoEeOzuih4vKC7d3PkukMCVINooRRgKWjC0awPHyi2h1z5OXzB7UtB5g7blpeWdnVwtZyVtdGgkcOHDx/04miBXfW00METStML5CcEIAABCEAAAhCAAAQgAAEIQAACEIAABCAQJdDIO1l5ZzkKa7kwKm460HMW0Wqj3cE0nTJ3z0Pg4cOHOmAj98ht1TSdxmGntMkxGxcXF3YJh5jsa+YSI/5hCBzYFKiMCnbjdnRCYYHhKjCPh6nqKJJFQK/beZ/pSD8u12Sd3ZWOw92dEiiwGwXWaadwEPuEBAqGFi4lGpRL47TXVINo0Rc0rh2N26Mqtwk89nSvDUNymSXA3GEWUcsIWumVs7heHNWq7/fv3/WZxwIDOwqctc0xPsUFBCAAAQgUnBDBi6lUGwhAAAJ9Eihb6851wOhTd6SCAAQgAAEIQCCXQDvvZB1OYBcu63vZQ7KfP3/29mC0zmjPkZgQEAHVUlWkMhQ6jeP+/fvGZ1VX27srFSy7e23KqB3R1iCgmqmdrfGvff1ZQ6lu0zy2KRD2AuePHS0EF4haYB67rb2nFayBkZThzfpUAq7Jx66NBXaDYdWxq8SRtCuoqwUtwiVW8HiBkG6OXFckUKsLphpECwUsUSwLAw8/3VvIh8erEGDuUAXjSoncvXv36upKbsqfPn2yr+W6wmgcwvHJLhCuIQABCEAAAhCAAAQgAAEIQAACEIAABCAwReCfUzeqh+tdqCdPnhgPnNMa37dv37JOPvYOTpb8mxxPW50bCbYksPDb63Ja0t6h8WVB1Vi1CDmbNlOwYF+zwMmvmTpny0j1yvWKKyjNsxFbou+xTYHIFNQfo2Vbgr3WswWi8rp2LfgbprO2kZRZCIeaCX31jhyvkST4HOBWgSFlWHWAcj+JCgWOvwUvPrkwaVAujd1d1+qCqQbRoi9wm6O7iZJ0Aw8/3XOV5XoTAswdNsFekOlwBIBes9FZyDc3N1kp6Bt6Oow56xEiQwACEIDAnTt3ciEUrPTmZkF8CEAAAhCAwAEI/Pr16+vXr4Mi9J6NC3T8OoQWydlxbgyf7CAAgb0QaOedLCI6nsTonazIWuOzH0Kg7tZLWX6fmP691MLDyKkqJ9clu1u8Ymrvv1lFLdjXZPB6mMqJIi0JdG4KhOLYzh+5PlUFtrFldSKvHgjolbnLy0u7JKpUOovLHp+YeyRQYDoYVu2xoM8pc25PKkoFQwuXLQ3KpXHaa6pBtOh1wGc0PBFY0IQTqXErJND/dC+UmZCWBJg7WGhrJf/Dhw+yVxpCbP5W5+CjLJ/yrEmfvJl1+nKBlbbwIQ4EIAABCEAAAhCAAAQ6J8Cr0f0UkL7vLQcVdh86KRF5KssFSK5uzVyAOlEcMSAAAQikCfwjfbvuXS322bct5W2slUqjAOFpdjrzwPgs0SBQkYCOzZAXvjFBDRPtrszGNBPRtGI+vrmViObeYl/TpcE1BOwEejYF0uLhw4d2XYaYB57WLjzuMZck8fdIILfJuEfd71FfZLYQYFhloUScnRLI3V3QHH/hYisNaqdVpa7YVIMpnrl+2wcet08hah/e+XSvPRBydAkwd3BpTF1rOVSuwG/evNG/nZxALCfp79+/23cupFq4HzGlL+EQgAAEIDAQyN2f0lO581NQQwACEIAABE5FQP5XmlixFtRPoassNFXMXRnoR34kgQAEILASgabeydLB7ripyPY1Pi+mVhIfPHiwEjKShUCagA7bsK9ly4Fp4UdF08J4d3NHQiz9eAD5CQE7gZ5NgVyI7GZqUHkv7yrY32saizLXMI4PcnESAnrvPGtl5+3btwu99E4C9gBq5loPhlUHKPSTqJDb6ee2hSjG3ERoUFGMew+kGkRLMBeLEtFxntGkCKxIoOfpXkU1SSqXAHMHIzH3fc6sA0qM6ZdF03sysp/6HqPxcVcL4yNEgwAEIHByAnfu3Dk5AdSHAAQgcGYCBe+onBmXRXfNX5iVWEC1j6OP7Xz+/Ll9vuQIAQhAoFsCR/BOlmX3NlBfvHjRLXEEOwMBfZ3QrqaOCWm2d5i7r6mRk10RYkIAAh6Bbk2B5My1BnvxAfLGA16JRH/moogmQuBRCcjfXe+d27XT6Yabf5jYLi0xFxLItR4MqxYC5/FmBLJeyZBUdieehAo0qASc89yiGkTLOheLEmFrKkqyemDP073qypKghQBzBwslxQlfKu7Kal1fXxvHNgzvjSVONAhAAAJLCOTOT5fkxbMQgAAEILAqAd5RqY6XKUl1pBUTpHQqwiQpCEDgAARaeyfrMDnjAp/gysfI8k6Jd3CyHsQv5ABVc9cq6Oju169f21XQBw3tkZfELNjXbOY5vUQvnoVAnwS6NQXClWsNCrx+NymUXDl1hjTH3G5SUnvJNOujH1Iqq/ffCwTknCKQa0iVDsOqKZiE90MgdBiale3i4mI2zmwEGtQsojNEoBpES1nf6IyGJwLZ/0jAqXir5+leRTVJyk6AuYORVfjyc1feydJCDsp679Sizrdv3yzRiAMBCEAAAgMBTs2kJkAAAhA4DIGCt0foBaqXPkirI62YIKVTESZJQQACByDQ2jtZyF69emUHF3oee89q91QfgHMDc9eC3We5hkAtAvqYo31vVXuHil8r60Q6+kahXPESEcJbua5+YQqEQODMBPo0BSoRu4Eaim8vpiBXTvsbU2euxqfVPRxkplGohy3wH0qnufndq//7V+C2uLkK6wnAsGo9tqS8IYGvX79m5S7fnSrv+dCgsrAfNTLVYKpkjU5y4+O5DXl8kItcAt1O93IVIf5yAswdxPD/Th2u7HOH3ryTpYtEsuwlY2+Xtx1SgAAETkWg4NTM8J2WUxFDWQhAAAJHIlDQCxxJ/TV0qXJmxBqCkaYI5G7EAw0CEIDAsQls4J2sw0Xs/pHyPE4vZYbuy3gnH7vK7kg7feXTspA9aKQPx7c5byO3gXDq0o6qHKL2SaBPUyBHoqx5kV6DTnfHncDP3RpsdnR9J3wQI4tAOMhMP/7ixYt0hD3e1VuF7l/uCwB7VDlLZoZVWbiIvAsCuYP/3FaQgJCbVK6oiay51Q8BqkG0LMASxdJJYJ/TvU7gnEoM5g4qbnfioGv73EExe1tw0JqJ5cM4BSfGnapdoCwEIAABj4B9v2x8EEs7ouACAhCAQFcEeHukh+IwTlt6EPVsMmgpT6cwnE1r9IUABCCQILCBd7KkyfLeSC/vend1ooy8nxMKcwsCzQhoROjVz3TWWZ6C6aQSd3P3NTs8vyShHbcg0CGBPk2BQOVag1zH303KIstRSe9KMWbYpJj2kmlWJy6lNnR2Z6tmq0qVa0gZVm1VUuRrJ5Db3Vc0fTQoezEdOCbVIFq4BQ2tzcvPUWnPFtjtdO9sBbG5vswdFhZBh+Pk58+fzx6wgk/GwnLncQhAAAIQgAAEIACBnRIo2JIoeEdlp3Baiq1vOn369Enrabnf3Wop5Hny0hRSZaESeffu3Xm0RlMIQAACFgLbeCdrdc8i3BAnsbz7+fNn7xiG3K0suxjEhEABgadPnz558sT4oMbxim+MXBxNO2dZbtAdbg8kdP/x48f19bX+TcThFgTaE+jQFAhCrsHJcvxtD1k56rAlb1SQFoMxQ5rPye/KpyerOqlvVQ97cmgnVJ9h1QkL/fAqZw3+NdOpaPpoUIevXRYFqQZRSrlYlIgO9I0m1WFgbwemFiDqc7pXoAiPFBNg7lCMbnwwawQyPrX2xeyiQYFPxtoykz4EIACBngncuXMnVzzeA8klRnwIQAAC3RIo6AW61aUrwR49eiRfWE1L//C3NQH5qKgsVCJd1RCEgQAEINADgW28k6X57OreSEeuIfJCHn+6F6Hjcpbfs5sU1xBYiYCcZe3vAn78+FHxV5JkTNbe+oZH9nLq0tXV1b1793SslP7ljbSxuLnohECHpkBksqxBn5uFbvnmHveYpb6bEddnIJBb4bPe/KkOkK2a6kjtCeZaEoZVdrbEbE9A66dZTja59X9Wo9wEaVCzSPcYgWoQLbVcLLkjmWimawdqCn/r1i1tT8r9usFKyKrq9DndW1VlEncJ5LY45g4uveG6z3cqZm0vE7GwKAmBAAQgkCBg3ylLJMItCEAAAhDogUDBSJheoIeCQwYIQAACEIDAJgR24J0sLqEXsgJ1vIpcOV1qsyvaGDJBAAAgAElEQVSGbmSuIdCMQNYuharx2kcH6Vyf2U8TunD63CFwJdS1oL169WoMdK/HwIUX286aCqZ5C/Xl8eoEejMFUjCr38z1/a0OcDbBLMJ1j3ucle0MEQ5mJLOqk8p3Ww+DLG/CM9TGljoyrGpJm7zWJuDNr9PZaUJR/RwIGlSa+dTdg3XBVINoQedi0WdP1l5YiMppD9TrEOO0XSOZrImJPZeWMbNGjw1WflrqTl5ZpS9czB3COiM70OGX0PTuRHoFlePfwqIkBAIQgEBdAix51eVJahCAAARqEcA+1yJJOhCAAAQgAIEzENjMO/nBgwf37983ItYuabitErosH2AzwwiEaPsioNr+4sULo8wazev0X2Pk4mh2eZRFlptCsUgLH/S2gtaYFG275eBptK0LwsLCOu3jHZoCiWTfFlUl7PyEwixjNTpDnLZCVlf8YEYy1x1frak6UnuC+tKIPTIxqxNgWFUdKQluRcAbUafFeP36dTpC2V0aVAG3g3XBIkA1iFaDLCxKofPXjL01PW/CGyXQeWCH073OiR1JPOYOVUrTMwtV0lyeSHrNhNW55YRJAQIQOBWBbWcup0KNshCAAATWJlBwqBa9wNqFQvoQgAAEIACBbgls5p0sIlnOxOECpRciX+dt/UK6LWME64GAvlhqd8eXW4Diryr28+fP7Qvo8nnq3CVRrEKDsCrAdOINNlaZwqWLoNu7vZkCgcpyLerZxUHHLNkdNLW/yJhhw2bSv5HUS3ENhKxYBLn+EBWzJikRYFhFNTgMAbt3ss4R1EmuayhOg1qD6phmg96tyjyFajAWmXuRhUUPenNkN6kerj3x7AsmPQg/JUOH070pUQmvSIC5Qy2YnlmolezCdDg7eSFAHocABCDgEtCZ9O5PriEAAQhAYL8ECpaY7J4J+8WC5BCAAAQgAAEIRAls6Z2snZWoTNFAb4Hy8+fPnhNSlq9zNAsCIbAqgSyvPh3qubZDcNa5oV4DXBVUQeLySvR8KdJHmxRkoUe2nTV5L6FuK0wZQJ4aCPRmCuSka28vWYcTNy7xLNmyfLIbK7Lf7La1S3WNpJfabKGkd6xnH18eoWApcHmmpOASYFjl0uB6pwTevXtnl3zVnpQGZS+IIeaRuuBRd6rBiMK9yMJyc3OjmbL7eD/XWu7wRi8NPiHVRv3epntttD55LswdalUAmYW110ILRE13spvPBAs04hEIQAACuyMQfll3dyogMAQgAAEIiECVF9ohCQEIQAACEIDAHgls6Z0sXnaXYvkiyyN5RBz6Smb5Oo/pcAGBZgTu3r2b9SXWtTfnXr58aV9Dz9pga4Z0zCg0CHbbMiYye7HtrMnbu91WmFlWREgQ6M0USFS7g5H64m5dHEI7MFUKT5484eDkKThLwre1S3WNpJfaLJb0jvXs4wsjuCPkhUnxeDEBhlXF6E74YK6FaYbI3pPqiNOVDk4elKVB5Rb6kbrgUXeqwYjCvRCWrFHHmzdv3Mf7uQ4NzhpT+E307XC6twmHU2Wa27NnteLqJDufO4TGoTqB3ATTnax9ZTU3X+JDAAIQOCqBgn4w90Wgo6JDLwhAAAJdESgwzgVdQFcqIwwEIAABCEAAAsUENvZOznLWHBco9aasd0TiYbYxiguSB3dBQF/5tC9bywtwbZ/7t2/fGrlpryXrNDVjsrWijcZhSFAOE9oRrJX4mI697PRI9Rf6vdPis4QZVeCiEwK9mQK56tq7Ua+5dYI0/KJCQrA+VUgIvJdbWXapcyOZu7KW3rFeuwS9rwesnR3pTxFgWDVFhnCPwNevX72QHn7qqEIds2qUpEFPSoMylsUQ7UhdsKs41cClMV5nNUBFrj7oGiUpvpBInhaawh/pM9+9TfeKS4oHjQSYOxhBWaJ1eDhCunx589lSrMSBAAQg4BIoWEPLfRHIzY5rCEAAAhBYiQDGeSWwJAsBCEAAAhA4JIGNvZPlQahNCCNZeSQP2yreNoYez/JyNmZHNAisQcC+w6rcVdVXPdTk0aNHOkPUqGbWN2SNaVaJpp0/bwpk97PMEkDbpfbXOj1n4qyMopE9R5YsF4RoggRuS6ArUyAUOj7ZWL11AFuHLg7hwGCqfKXpkVwfptTcJPxIRjJ3pyS9Y712cXjv7K2dHelPEWBYNUWGcI9An28U2HtSTb0bOOLQoLxqk/55pC7Y1ZRq4NIYr3VyuX0ZTU/ZP5MyZrH2RWhwVprCr61IIv3epnsJUbm1nABzh+UMxxQ6PBzBW3IcRdUFS3MuDa4hAAEIGAkYl6Dd1LZddnMl4RoCEIAABEYCBcY5d+o05sUFBCAAAQhAAAJ7J7Cxd7LwZbk8DnsY3k7GSuek7r1okb9PAtphzdp4e/bs2aqOgGpNxvUgLcfLD7g3qoLj7bZKnfXOnLZvPHjOxMu5edshWRvSy3MnheoEejMFcmrx+taEyl6jS8Rsc+vHjx9G70w1YX0Ou41U58zlMEbS2DOOpeyZ6DG8wYWOO63+PkwDsY+aBcOqo5ZsXb10RLFabt00F6amntQ4DJB5bDYjoEFlFethumBPa6qBB2T4mXW2aIfvFnqziVWn8FGADQJ7m+41UPnMWTB3qFv6WTsFdbOOppaYbT18+DD6CIEQgAAEIJAgUOCatuGyW0IRbkEAAhA4OYEC42xfvDo5W9SHAAQgAAEIHI/A9t7JOvfFvoyrPYzw6+29rVoer5agUV0Cqsb2Oq/BvRyU6wrgprZrl0QpIpje/MfoWuFCsF9fXFwYIyd2L4wpuNFCFxYdPO9G4HqPBLoyBQKo7th4mPqqraygKC8vL41Pffr0yRiTaGUEDmMkc3dK6tr8LPiN26N9AJOlxWEiM6w6TFGurUjWy4prC6P07T1py4OfaVBZRX+YLtjTmmrgARl+ajKoqUT0VjSwq0Wz8NtHWbpEFewzsLfpXp+UjiEVc4epciybO2iV7927d1Nptg9PnAlnXEJpLzM5QgACEOiZQIFrWsIU96wpskEAAhCAgEdAizxeCD8hAAEIQAACEDgJge29kwXavjsbempqoVMOVScpLdQ8BoGsHVapLCeAVY8oUwsytkE1wPWOJS4oXPns6iAo90GdKLyqQbAfi6JT8VzBFl57JzFzcPJCnp083pspEJbr62vLAnFXpkDvLBk9pfR5Zdz61678hzGSap65W+k6eXRtvGH6+oDAqt7J4dcbcn0vQpkPH8Kw6vBFXEVBDRT7cbux96TytHvw4EEVAsZEaFBGUIp2mC44VJlqEDJRiL4HYi90jRbC912jya4dqKGF5yqtEVdXiwwVCXQ43auoHUm5BJg7DDQqzh08Q+HSbn899aUmmS+dkt5eHnKEAAQgsHcCuQtu0ldr0XvXGvkhAAEIHIxAOPg/mIKoAwEIQAACEIBAXQI7806W8t5EdNVjZeuyJjUIjAS0w2rfStRTWpdfdTdR7hFGh1fta8qDYVRk24uw+a/qpCVl7aVmdJc0AvT2QuxiGNMn2lYEejMF4mA8XbgfU2A87lFnGh3V72Gr2hvN126d+jeSdl0GFJ6hjvKpHuieNah+3Ph2gV2M8HAa+V7YHz9tTIZVpy36LMU1vO9kHd/Yk8oqyhsyS8cqkWlQRoz2bqv/LjhUmWoQMlHIhw8f7L4d4dw5mubageF70V35IFZXv8PpXnUdSXAgYDfCQ3zmDumao8V/Wf50nDZ3E0ugndjVNhzIBQIQgEBFAgXvvYfLUxXlISkIQAACECggUGCZLZsXBZLwCAQgAAEIQAACuyDQhXeyzjLMXcYd4b548WK85gICUQL2jX97zGhGWYGuR5HlQbWRVcWzb21q/X1VSSw0FEfuEX///bcbWd6Hax/nJq8soxu3BKvoUO75ELAF4pa7/dpeb+0x7blPxezNFKhHljWYktYN76EehnbAlXC8VrPVsdDjzzYX9lrkvXbVRryVcjmSkcwdmhobTkXyqmPuBwRkTKov8HmV0+4ClVbzDK2DYVW6DnBXBNS+euhJ9eqON6KOlo7MS3srN0pCgxpRJC6O1AVH1aQahFhU6N48MYwzhqilb/KCwSiALjQg9zwyZVsqSmUfYNhjuvKXXfc23SvTovOnvCHrJtIydxB2ryAWzh06eY8rYWbZktikrZEpBCBwAAIFHYTXxRwAAipAAAIQ2DuBAstcYP/3Tgn5IQABCEAAAhUJaE1bC+xaTteJGPKL0+6A/m7992/4qXDd1cafXvuv6K5WRYsuvJOlSXiAikU9+Rsd6SvtLTdILHjTcezSFrw/l856vbstRZVdsPu5SmUN9HN3O7JAqSkl1tzdpNaWxM1r6lpm13XJUjTta7bxPrT7kRh5Tuk4hnt6af62thP2mPVpL85sClToGrJYNtFlChRzw0oS2oGoMDIOtRpjNH0CPQKHMZJ2RQYCNzc39qGRB63spyuhRhT6rLBxXGGfjXz9+tWV7eLiwv3JdYIAw6oEHG6NBNQ9bXsuoHpSy4dHNPiUNdDSxih54wsalBG42y+kH6k1NGo5T6EaRMtUE0P7mwOaQXtFFk1zpUANk8J1P7vwdaU6+XTPAjMLUcG2tEUGe5wsae3JZsW0W+AhWeYOs3hVr0KjMftU9QhTIyWt0Kpjqp4dCUIAAhA4AwHOTj5DKaMjBCBweAIFs7AC+394jCgIAQhAAAIQmCWg73rJ21g7dOpJtQKpRX6dAKKlRS2d6W98fPipcN3VcpY+mqptfbkua/1Kjyc+DjamsPZFL97J8nAqeGXqYJ+AtI/k7DHXq0B2GdwmsZ48iZS7FTW3AsuUyPcooenCW9ra/PTpkyURSbKhV6LcqsKNH6PkFu3Scey7I1N7GOn0w7velm2oe/gIIVECmIIolmigXrqynAOkwU3F086ikkwF/vjxw9IWNLSQcdjEocpe3yyHVk5x6DD8MEZS1cauy1AQud36kuKTd5HrWza8UWB8i8nrVhJiuFkomtH7OZHgcOskrYNh1WxNOGEEdUnenFcLBPYXBuoS02KEsSfd1jV50JoGZSl9e7e103kK1SBaDYwvFg7PqtVvZXM0SvGWhjTdUJlGlSoLtA8wPEnKsrM/lTtEXHvlxyJ5FiI7eUvWBXGypC1I3/IIcwdRqj530ILDhu9USCMtd0zVrrdv31oqBnEgAAEIQCAkoIMkwsB0yJQ1Tj/FXQhAAAIQWI9AgWUusP/ryU/KEIAABCAAgc4JyBlmcEp+/PixNnQKet5BQTmi6HElIk9lbSVs6ab8p5s/iyOUWz+0s9uN7HUEsTuL9KB7ljNoHUClqdjBKmZpJiXPff/+3a3SxusnT56UZGZ+xo5L+9/mVKtF9M5xHKBpV6BaBoaE7Bv/aiaG9FJRwkqyPM1Ufoe+Z6/bmIKhIhireuMGKNnULjzvrqj9VBxZjK0qtb2+SfithFwpX2PNkeLLDdqqRjJMPFrT3EA9shJVN1mvK3QHBq4wU9dyMnZTS1x7K4bLy2vI61Stw67saYdViRq4r1tTLW4MH5qq1351V71VG9Ph8gzFGOV0L7btSV2Bh2saVMjECzlMF+zp5f6kGrg0xmv7etomNkcG0LUturaPRkYdZy/sdUMxZ1OrGKFgSClE7gCvojDGpOw1SqLqNTljsitF84asXmVzf6r+rySDki0o6DYDAK/Td6uWC2fq2t5avYJIzB2yWLWhFFaMhNv9JuP2UEJCIAABCOyUQFYvMHRP9s5op0wQGwIQgMDuCBS8radp5u7URGAIQAACEIBAewKaMRnPI5tazUuHa4F0k+XcjhxiEqt+UXbHG8Rkrf4LV/tm4OaYJa2Wwt1nG1/bRW28vpxb58eG4O4lrAFTWwhjXumLtSXxtIsK1rjUJJJ9BU3dhqdC7k8RdotAmz25KRB/JIApGFHYL4zQWjooqwFqzOS2i+j1Jo4XLlgjukH4xMatm+Zero9kJIcziaN1LBq43OzPlrIGD24T0LU7JvR6jaiQCnQfmcrR82NQRlMxc8PP1jqio5do0ZxzWJVbf7qNHy1TN1C2cRA+NCwa4FlaZS3d1bpdM+IK6V4rzihzrayXp0ODSjM8Uhec0JRqEIVj717Vulsu0YSDk5XMi51A4zUEWXjXutqvGw8M3HqVtQK+oZySORfvqh1u2MWni/u0cwd7byWAshirlppb893rqVawlTyubFxDAAIQ2DWB3L5bfQF7IrsucYSHAAQOSSB37iNjrkcOiQKlIAABCEAAArUIaK6khev0cmLFu4275o68k1VgUwt/Ub4d7pUurHNa34xqGg1sXFFC1bKk3Xavwi6qYoaarhdi31UN64BWZFZtAkavBQnWYDdlKILoi5jNcveqgX3jc8m+b7hh0/iQJ0/rvf/EFJSVYLTphUapzR6/0TQ1dvOKgrXXt5aGNCrqGoFHMpI6oCWs8ImQVUdo6hdUvd3cvX7BOLSwNFjPl0hlWquqnLB1GG1XS2sQte1bDatqVa1t03EbZnjttaBwfaFZz2W0Es3kKSg1GlQa2pG64ISmVIMoHA1CQvsTDVFfLGsQTaRuoDecGIRR8dXNZUjNPsBQzDUEmErTaHijJSVrvOrKT1TmcCEiKpsbuInz6CC8vdoPAns9cpTAkkDmDhbOuXWs/bAkHKqNFX4lC7ak1vEsBCAAgd0RGI2q8aLx4G13PBEYAhCAQHsC9tWn0dR7GxntZSZHCEAAAhCAQM8E1FHOrm9r4VFrVtrhVWStOetPF/rTAqnW4bWANna7xgvlqMfbYOnLO1nsjIyOt3eeO4xTLWm/RTFWylxpVawq3PHxlheJBeVoZVP8ZuKpGkdlMAaqDjR2gZoSTGZu1dV5bXRFNzW3/aTXbN8w4FoipLetJc7NKufxMsIULClTDUqmmr8bLpu26ra0ceN5bTEsJHPrmzDKyllS3lGcwxhJ1WqjLmNz0KxgjZIKPbGi3hVe3zFK5V2kh5HKKyu+Xd/Ttg4BN04LzzmsslehbmN6Tcb9KRsSih1OBBQt3TDDRHJDdtSTplWjQaX5GLutvc9TqAbRahB9+cS1SO71qusJGktEO76VljtzBxiKHwW4RmBo8N1SmL1Wi161pEKVCwTeai4jOzALMIyw6vokc4cBeHpIU1BwsifpNMOaXBySWPRu3BiLVeBBCEAAAp0TCHvn2ZDONUI8CEAAAmcjEN21TxvzVSdiZ+OPvhCAAAQgcDACicVtLQ7rrrEb1cqkNghyV3fVra/q5DMUVl/eyZIpunsRjmZW2s/YpAZrzya3cgxAhi2KBrXExVIsrWTW8m5LaYtFVXHoWVfr6tfiUDBwDxuCQtRkZF9WApsl50pr9Grs0f31JbvpVQpUlSRaImFg1HtsVoawhhzJ7s2qXzECpqAKTG0EWjpotdY1KqpskbGjLGtuVRANiRTXN5mOoVtvtudaUetoUkcyktIl2hOFBn8Mqd4Q1MmOiQ8XU141mp94MaM/1aKnBg8K99r7VF7Rop8KpHUwrJqqG8cIjza0IXDKIES7tqnICynZe9KVhvQL5Q8fp0GFTMaQI3XBo1LRC6pBFEvWuEWGaI3B55ST9BomrniAwcpPWH80jPQGgYnezbulJRqVRZjmSiFq/lPVzBMs+lOD2zVq/qBsVhscxKveNDqfOwh+tFzSgZqRGXdiltS6cC1ulGrz1YYlevEsBCAAga4IFIw31PV3pQLCQAACEDg5geiq5jhyjl60nDCevHRQHwIQgAAEdkRAM52pc8c0bypeM9TiW2KNK+yptey2dk99S6USZrxhyNXV1atXr9ICiMuvX7/ScTq5++3bN1WmQZjfv3+PUinw7//83dzc6P8xvOxClVL1Vf/euXNHKYjPeKGfjx49MibbRlqJenFxISFHgQeZRyEl/IMHD8af0YtZUb98+eICjyaSDpSEGltLSFdOPaLw4UGLnGMWqrFqzBJJxS0LonIfb9W6GMBKWrcCZAk5Jcm7d+8uLy+n7rrhyl1bIE+fPnUDi69VytoxirKSJb2+vi5OudaDdjLC8vLlS3u+ivzmzRs3vmrj58+f3RCuRQBTEFaD9UyB8nr+/Pn79+/DTL0QVVfV+VlL7j019TNsDtGYMn2yrvYuL5pIOrBBfRsEkC7qKAd7PvZBbu8zyqnAu3fvjj97uziSkfzx44cKJWtooS5MBJYXirJ+9uyZ1xumOwU1BA2EZrNW7ZJXh9dqVM+VuKupqplGL7dv304kSOtIwPFu2dvF2YZVHqjd/bx161ZUZvXLaiDRWwqMtlYNdNXbphvdVILRcNU6TbHddh2Npsa+dk8azXdJIA1qip6dzAHmKXZlz2NXtf6gwYNlMDBUodxqMFXxFK5JqwyON24Z4sut0Bt1JNIZbjUYYMj0aeSjuqG/YSVtyFrhw0XWokq3Kz+DYCNwt0fQMG9Yoly+jKb0LTyFOt3HafTrrpSO0kpOXeuWlteidWxU0HgxSqtSllSD/O6zWaXvPsjcYbaI79275xLzrlU0GgtpPjWW/hih1iRrTHC8COdB4y1drJevmwvX+yIg0zrYpeFf1VsZDf0rLXpeqNkXZKQ9KgEtGud25dpcp2UdtT6soRcmeg2qpAkBl0CBJdeQKT1NcNPnGgIQgMDuCDD82F2R9SCwqo3cD9yF0EGqYWVsud9d1Mcgobi2CJdnOpl+bz7jGppMyvrfG3s5q6DsKIj/alntf6OHeyfSSm21tHS1lEbV6CxLyMhW6mi3b1lW5U+nYRrvSlO5VhiFUEyZLWPKYTQZATlLJbLrygJIGCMW7WSEykZDom+xCEs08pkDMQXGujdEq1VV1LqHvZbZ3LXNv+RkI9V5WU5jXmo1a7eRfuqbS16mslbJrpTOkYyk6liib3LLZbxWfPtQISwC5RgFqAofRnZD9KCx7UhUuWIoQTU39VNRBWcbMq3DhW+5FrEo6rHmuBeKeZ5hlYVet3HcUnOvZ41AtJmrCatVLldW7Xdwt3JFil436EmXqxNNgQYVxaLAaNWKlv4B5ilUg2g1yFqFGMzOkhG1DM5U76bEZ41hqIIeidbY9oF24bOY11UkBOiGaCxRN7slqc2OLTWRXJJ+3WddjFnXzB0SuGaXoIdGN8VQJkXLhon0c28pOw2EEjWnyqgsVyri90ZA9UQVT6Mm2ShVwkSFGW4pjmIqvp5Sne9NHeSBwLYE0lY32r5mxw/bakTu2xLARG/Ln9zPScAyHPLs+TlBoTUEIHBUAgw/jlqyLfXSwld0/04rCUtW6UMVspas6665ucL8j/ujk+vZqeleFnRmF1u9YdlKP2UZLSXbibSCoBFtWmBptBKr3GSNbKVOVoPPFSMdPw0z664sUTov967KUXbTjkgWVhtm6eavNDtch7Jv/Kt3STsY6W60B+pQ66yas1JkTIHb4mav65ZCVrVX5FxTYN+QVpOxJ74EQj/1zS1ruYAsUarNs1m1pX8jaVdnLCnV59xaqlGZ+tAxBffCuDWujsN9qvg6XSJDFaJ1lDUlhlVl3Lp9KtrK1JAtAquhRR/X0FdNvmAZQo+ogkVHlWFGzXpSC4riODSoKDp7n6VqkDb4uhutUV3NU6gGYTWQNbCPqwf7oCl5VrEqsmyd7FVoXoYQCVBgx6RLPwMM+0Cu25WfqY5mqtRWDZ+tYLmVdlVpw2aVFWK3w6MWh587CGB6CdqrIVP1YRgmKamsEvEiq2lMvVYxlEif65CeFvxcj4D6L1US9YyJbm5svOkLpaB0lFpZn7iejqQMgU0IFPSPaj6biEqm3RLARHdbNAh2EgLpkU/07knIoCYEIHBgAgw/Dly4m6gWXZJaaeKjZKO9czRwJRluiXI0vw0D9SHIx48fTwmgRUlFmLrbVbhOyU5/qK6NtNpH0fc1ZvPqRFrJqdU6HWCeEFjf2tPx5okIzW4Z2Uqeq6srfd60mWBuRnXbuIpGiugDi24Ws9cyrGq52s8evnCnf/WI+m/3o5zhefVeslrDrfuRay/9JT+vr6/15VxjCqrhojECEQfprm+ZycqH36xUmtplf/78uTHxU0XDFGQVd11ToKzVa1xeXto/GK1HZApkvfWvZwrUBFT5ZVHVEGZNwai1mpLM0cuXL8eQVS/6qW+umoIpwdyQPq8PZiQLKr/KRYWlnkLGPzEq0xBXbUp/0Q9cqs6rH7R/USU9orZUFXVMluxoHRaY0TgMq6JYdhp469atUHIN84yfLJRhkYmItn0lKwMi5z/1oQkDomhqjDIg6k8/fvwYChOGNO5JQwHqhtCgojwP1gVHdXQDqQYujfFa1UDDZvswe3hQlkdmR7N42YphLq/wcRav1IbR+5hLeKEH5a1bPJntZ4BxgJWfLFMQFmXdEPmePnr0KJGm7qo7S0RoeWv5PJq5Q1heYjK1YB5dAUuvqcpY/WeN7aFM1uy4S92EWvQw4ZqtZkpWE6LZNEMFCTkAAc2m37x5M1tJyjTVErfG9mlLWJYyT0FgLwTShj2qhUaVzRaBowIQ2A8BTHQ/ZYEkpyWgQfWw0W8noFUFzQLs8YkJAQhAoCsCDD+6Ko5jCKP993Ajb3bVdInuWW4Dq0iiZdYO/zRGmcK6kpv2GhDSR0FMKVg9XKuuFu06kVbqawcrLbA0qk6pLEEjW6nT7Qk6adRTd1VbtIpaBq3gKe002FFPybx2uJhIzgLt0o/syOKtTThMH1OQrjze3RBglRCVgrZVvLzW/qluQnuWVeS3J9JPfXPxyuzYVdg25vGMpMbl2q52i8N+rYGunh22JPWvyjEx9B2SVbcrf6DcQpSQdqncmGpletaYHa3DCGoqGsOqKTL7Cndb0HCt8X+uCurd1PrCpNwQ14DIMhhtiJuCrjfpSXNplMWnQYXcjtcFhzp6IVQDD8jwU1PL2fGGZyuW/CwburiS9zPAkCSuYInrbld+VPpLSrPus7ODzOIxdl05h9QSxZ11i7mDi0tWOlpYshtuNPfa2JdphKO5lUZH+lNq+h44voYAACAASURBVNOFatQw4ZodZY1SyVrOVlRXPK6PREAD8jbdpSpkwXzhSKjR5cwECkYmOm75zMTQfSCAiaYmQKATAlPj+XE4HV7saCerE8iIAQEIdEKA4UcnBXEwMVSvwr7SvgRdTMM+EdOSRYFbQlqw/0nf3uputDBUPEKwlUgF+RYMzsIquDzEWIk7kdZSyuxRZdWKgqprfET2SKtC9sX9LLGHyJquyEQa5ekhmmxXLSBKh72QdJliCrLaVBrmwrvqQbTtV6vyJ/Ta0Cb0U99cPrtb0zmekVTlX7sr1M6ocSwXbciSMNfDQ805a8pB64iSzw1kWJVLrLf4rnHWtVpumYSqCWqDXmoVf27Yk5YBKXuKBhVyO14XHOrohVANPCDDT82vZQcqWpUwKfkCavgRzT0rsJ8Bhn0khndyWB/CkNmFjtyxa5hFxZCsSjsbmbnDgEgcwjLS+GcWoCzY2m6jJxkpzaI+Z4SywZKWwsa/sGLPhuhZ5XtO4Gh9ZgIFwzyNMM9MDN0x0dQBCHRFQHO62UGOFwEz3lUJIgwEIGAhwPDDQok4BQS0beH1kvrZbGXAvv+oFdoC7RKPdOqdLIm1NBMWyb5eKI8utoZKrR1i3EfpRFrRUNEnqqxuFSxerATZyFYyd7tHlUZtvKt5iOYVdSErQTteo5zNoqnzWLhfkusZ1ky1rjLCFGQ1ujZlp83C6tZAaqpByYqqn2qjRTSXfuqbW+67804e2B7SSEopVf7o8NUtsqxrJTjrvRGtrmGg0RVJvU9BQ6N1hMCXhDCsWkJvw2c1UXf/ljdedXwLx5OuwemhJ92kdGhQHvZDdsGejuFPqkHIRN199derNApSmlpdDbMrC+lngCFJjCp0u/KjoaDbKWx7PdtFqj/dVkI3d2PR50Y789xBrMJtGItr8gjZOLVxy3H2WhZMMtgb+ygMF8cgoKK3vLqjEbUm6Wq/smNTE2dVb6WmWqoaZUlzqJxKWY8cAyZaQMBCIOwIZg21hgeWlIlzPAKY6OOVKRodgEDBBFPLBQdQHBUgAIGTEGD4cZKC3krN0Jcma1lsudh2ZwYtgCzPbkzhlq5mJ36bRHj37t3l5aWbtRZ0vn375oZwDQEIdEXg8+fPX/7zd3NzUyCY7OCzZ8+00vT06dOCx3t75MePHx8/ftQkLYuG+h5N0u7evdubOsgDgSwCC62B8pJBGN28ztAifv36FSU8tV7/+/fvgdJ+4RzVSGqwOnSF+jdaprOBGvGqN1R3cPv27dnIWRHE/P379+qVVK/+/vtv1SI1NO2Dqq1dXFx02/mesHUMxbrQkB5sWJVV1Y8UWdVA40nZE7XZXL3O1pOm+dCgXD5H7YJdHaPXVIMQy1AZhqFLeNcSMoxbNJZ48OCBJT5xIAABl8Bp5w6a6QxTWtHQxEe7AC4Wy/UwtdEwqWCMNKYvCybzpckXFmxkcsKLly9fvnnzJqG4Ng5VScrmy5rMamV4GM8nshhuKSNN2KuvA8zmSwQIbELg1q1bWflq8UqWP+sRIh+AACb6AIWICockcHV19erVqyzV5N70/PnzrEeIDAEIQGATAgw/NsF+nky1EqgdeVff9jOdUAZXHvdam4xadqu1TNGvd7J01tKk1oak7eA2UbBS6YLjGgIQaEZAa69quXqvSP8OXlDadZAv1Lj3IEN2584d/avWLfur/QBd7NfHLg1WNIRCHAYmLoqBg3QfdkQePXqUToq7ENgjAQ1xBmugJqA/twlInaEV6EINYWgLw8VRDcIeS3BtmQ9sJAfVVO2HLmDoB/WvkA4d4tAPDh2iekM8e9aubDtNn2HVTguurtiqBoP74H/60r/DcbWyGzrQsTOlJ40WAQ3KxTL0Uyecp1AN3GowXsvhQ5VhHLdHB+3uBFZDF/z5RnpcQGA5gcEmn2TucH19LYcGKasTx7Xzt4TewG14lWsYJim1YbY1JCvDpQvNuYaR0jAF08yLkdIS7Md4Vh2f3I7V90XV0VKtammZU3KYoPLSPpecj8Nbbojqp7yZWR92mXB9VALuayoWHdU6ZPAtMYlzDAKY6GOUI1oclcCs616ouD49wQgnxEIIBCDQFQGGH10Vx1GFUW+oJSxXu026SK116D1qV4ypax2sqbeSpu5mhXftnZylCZEhAAEIQAACEIAABCAAAQhAAAIQgAAEIAABCEAAAhCAAAQgMEVAX1R4/Phx9K6c1+U3v8YbOPKt1GHhs1uAFTf/ogoSCIEeCKiJTb0bMCVet98BnhKY8GICmOhidDwIgTYE7C5Nozzfv3/n5cCRBhcQgECHBBh+dFgoxxNJawJ6ed7VS+9F65g/N6TNtf34ZMlTayL2jza6kQsEIAABCEAAAhCAAAQgAAEIQAACEIAABCAAAQhAAAIQgAAEtiKgT3RGXZO1L6hvCGhbeg3XZCmrw2J1cLgORhqO9J5SX6cs1zqzeSoLwiGwOQGdZ58rA2cn5xLbaXxM9E4LDrFPRcD9UIlRcVyTjaCIBgEIbEKA4ccm2E+Yafg9pTCkDRYtemgBxJiXGogxZjoa3slpPtyFAAQgAAEIQAACEIAABCAAAQhAAAIQgAAEIAABCEAAAhDYNwF9k/Ty8jLUQecl6/SglfyS3ez0Ide///5bJzS7gd61zleWJPhielj4eSQCBd7JP3/+PBIBdIkSwERHsRAIgd4IaCSTJVL6vayspIgMAQhAoDoBhh/VkZLgFIHQF/ni4kIv8GiVQPXwx48fUw+uEf7q1StjsnqD2hgzHQ3v5DQf7kIAAhCAAAQgAAEIQAACEIAABCAAAQhAAAIQgAAEIAABCOyYgDb8wh04eUnqyOSXL182U0yHKOuE5hcvXiRyvLm50T4lDsoJRNzaNQHvi8YWXXKd4SxpEqcrApjorooDYSCQIJBrkAveSEnkzi0IQAACFQkw/KgIk6TSBDS7j3agCvzy5YtWKu7du9dyXcL+ySZJWGVpAu/kdA3hLgQgAAEIQAACEIAABCAAAQhAAAIQgAAEIAABCEAAAhCAwF4J6GukoWvykydPdEBRgyOTQ2raCNeBzWH4GKItQByURxpcHIxAgadadC//YFjOrA4m+sylj+77IlDgn1Rg8/fFBGkhAIGdEmD4sdOC26nYckGelVynFOsc5dlotSLcv3/fmNSHDx+MMRPR8E5OwOEWBCAAAQhAAAIQgAAEIAABCEAAAhCAAAQgAAEIQAACEIDAXgnorOLLy0tPep1efH197QW2/KmDkWYdlB8+fFjgBtRSC/KCQAGBAk81vJMLOO/lEUz0XkoKOSEgAj9//szlUGDzc7MgPgQgAIFcAgw/cokRfyEBfbLJkoKcmPUmsyXm8jhabTAmYnGtnk0K7+RZRESAAAQgAAEIQAACEIAABCAAAQhAAAIQgAAEIAABCEAAAhDYGQGdjvz48WNPaLkFN9vz87J2f8pBWec3uyHe9c3NzbNnz7xAfkJg7wQKPNXwTt57oU/Jj4meIkM4BPokUGCNC2x+n7ojFQQgcBgCDD8OU5Q7UsTegabfYa6ost07WesSy/PFO3k5Q1KAAAQgAAEIQAACEIAABCAAAQhAAAIQgAAEIAABCEAAAhDoi0DomqxTk+UW3ImUOr85/UFVHVPUj7SdQEOMvRO4fft2rgr27fzclIm/LQFM9Lb8yR0CuQQKrPGdO3dycyE+BCAAgVUJMPxYFS+JRwnYO9Dfv39/+/YtmkjdwIuLC2OCduETCeKdnIDDLQhAAAIQgAAEIAABCEAAAhCAAAQgAAEIQAACEIAABCAAgf0ReP78ubeR9tdff/VwarKL8sOHD+7P8PrNmzf69HAYTggE9ksg7ZQf6uU15DACIXskgIneY6kh88kJFFhjzk4+eZ1BfQj0RoDhR28lchJ55HNs1/Tr16/2yMUxs14Z1YnjxRkND+KdvBAgj0MAAhCAAAQgAAEIQAACEIAABCAAAQhAAAIQgAAEIAABCHREQB6979+/dwWSQ+S7d+/ckB6u7969+/bt27QkOt9r+XZgOgvuQqAlgVxntazt/JaKkFcxAUx0MToehMCGBPBO3hA+WUMAAssJMPxYzpAUGhBoNvf517/+ZVRnuUh4JxtREw0CEIAABCAAAQhAAAIQgAAEIAABCEAAAhCAAAQgAAEIQGAHBC4vL10ptfH25csXN6Sfa53gNXuU7LNnz/oRGEkgsJBArneyssNBfyHz3h7HRPdWIsgDAQuBAu/krKMZLTIQBwIQgEAxAYYfxeh4cCGBgunPwhwtj9+5c8cSTXF+/vxpjDkVDe/kKTKEQwACEIAABCAAAQhAAAIQgAAEIAABCEAAAhCAAAQgAAEI7IzAy5cvPQcanaPcs3+Md8xziPvm5qbDg59DOQmBgIXAxcWFJZobZ/l5XW5qXG9LABO9LX9yh0AxAW9wNZtOn85Ys2ITAQIQOCQBhh+HLNa9KJXVIWZFXkLAfnbyklyGZ2/9+fNneSqkAAEIQAACEIAABCAAAQhAAAIQgAAEIAABCEAAAhCAAAQgAIFtCfz69cs7BOjhw4f6jO+2Us3m/ujRo/Tpzto7lFdQzz7WszoSAQIDgW/fvuU6KH/48OHp06cAPAABTPQBChEVTkvg1q1bWbo/efLk+vo66xEiQwACEFiDAMOPNaiSpp2AliMeP35sjN/Mj/fu3bvG944+ffqk9Qqj/NFonJ0cxUIgBCAAAQhAAAIQgAAEIAABCEAAAhCAAAQgAAEIQAACEIDAzgi8fv3ak/jr168P/vOnHTUdmiXPSC9CDz9DsT2pdHbsX3/95QXyEwJ7JFBwHphx43yPNM4mc2jrMNFnqwPou1MC8u3LlbzA2udmQXwIQAACFgIMPyyUiLMeAS1EGA8qbjnlt8+wvNe/C0BxdnIBNB6BAAQgAAEIQAACEIAABCAAAQhAAAIQgAAEIAABCEAAAhDoi0B4LFZUPrnLvH37duHxP9GUlwTKg/rm5iadwvfv33XEUToOdyHQPwGdAi6He7uc2qd/9+6dPT4x+ySAie6zXJAKAhYCWec+Dgly7L0FLHEgAIG1CTD8WJsw6VsIWLrRxp9Lsn8SYfkqBGcnWyoJcSAAAQhAAAIQgAAEIAABCEAAAhCAAAQgAAEIQAACEIAABLomEB6LFRVXpwTpy6q9fW3cck7Sq1evohoRCIF9Ecg9UNN+ste+OJxNWkz02UocfY9EoMAO55r6I+FCFwhAoB8CDD/6KYszS6JXo/WCdIKAOk19UUTvcCbiVLyV9UmE5S9Ic3ZyxbIjKQhAAAIQgAAEIAABCEAAAhCAAAQgAAEIQAACEIAABCAAgQ0IGI/FciX7+fNns/0/N9+pa8vxRcsPLprKnXAINCPw9OnTjx8/2rPTbv2PHz/s8YnZIQFMdIeFgkgQsBN4+fLlmzdv7PEV88+fP1nxiQwBCECgOgGGH9WRkuASAprRXF5efvnyxU1ERybrReWrqys3cO1ry1nOgwxVJmKcnbx2gZI+BCAAAQhAAAIQgAAEIAABCEAAAhCAAAQgAAEIQAACEIDAugT0AfHcDIwnaeUmWxz/yZMns89yfPIsIiL0TyD3QM2CMzv7h3A2CTHRZytx9D0YgVw7nGvnD4YLdSAAgU4IMPzopCAQYyCgQ4jlFqx3pD99+qSjlFU/9e6xfOgbuyZLGM9DOlFADx8+TNw13sI72QiKaBCAAAQgAAEIQAACEIAABCAAAQhAAAIQgAAEIAABCEAAAp0SyDqKddDBvifXRudnz57NZiQ1OUR2lhIROidwcXGRKyHVPpdYb/Ex0b2VCPJAIIvAzc1NVny8k7NwERkCEFiJAMOPlcCS7BIC+nzTo0ePnj9/ru/JyF95SVLFz9pXQixvUM+KgXfyLCIiQAACEIAABCAAAQhAAAIQgAAEIAABCEAAAhCAAAQgAAEI9EtABw7ZN9hGNXIPAhwfXOnCeC7R+/fvVxKAZCHQhkCB11pvrbUNqMPkgok+TFGiyGkJ5Brh+/fvn5YVikMAAp0QYPjRSUEgRocE7C8dyZF6ufx4Jy9nSAoQgAAEIAABCEAAAhCAAAQgAAEIQAACEIAABCAAAQhAAAKbESj4aK9k/f3792YSxzLWKUoWbx68k2PwCNsTgQLvZPsO+p5AnEZWTPRpihpFj0lAHn65ihXY+dwsiA8BCEAgTYDhR5oPd09L4PPnz0bdja9Pz6aGd/IsIiJAAAIQgAAEIAABCEAAAhCAAAQgAAEIQOD/tXfHeo0raaLAp89OMhkQbggnu1nDZrtZ09lmwCMATwCEEwJPAB1uCDwBdLoZJtuJDqQ3a8g25H6/8V2vRralKluWJft/ghkhlUpV/5KLovXpMwECBAgQIECguwIzJE6OzmxsbHStS3t7e7VNiqDq9AeKtbUpQKB9gQjEz/305abtbL9TrlghYIquwHGIQPcFnp+fcxuZsp7JrVN5AgQIZAlYfmRxKbw+AulvOx8cHDTCIjq5EUaVECBAgAABAgQIECBAgAABAgQIECBAgAABAgQILEdgtsjFDobOpORODuLr6+vlQLsqgYYEcj99s33GG2qsauYVmG34cm+SeVuZcL4pOgFJkRUUmOEjvLu7u4IQukSAQK8EZpi7on+WH70aZI3NFojvQ3h4eEg5Ld4mPTk5SSlZW0Z0ci2RAgQIECBAgAABAgQIECBAgAABAgQIECBAgAABAt0VeHl5maFxTaUCmuHS005J/O7U2TKBTbuo/QTaF0iM8hw1bIbMnaNzbSxdwBS99CHQAALzCORG+OVmx5+nbc4lQIDANAHLj2ky9q+zQHri5MvLy6agRCc3JakeAgQIECBAgAABAgQIECBAgAABAgQIECBAgACB3ggcHR11ra07OzuJTbq/v08sqRiBDgrk5qX7+PjoYC80aaECpuiF8qqcQLpAbnRy7gyf3hIlCRAgsGgBy49FC6t/uQKJ0ckNJk6O/opOXu6guzoBAgQIECBAgAABAgQIECBAgAABAgQIECBAgMBcAtvb27nnn52dbW5u5p7VQvnEvkif3MJYuMTiBHJzJ0dLBoPB4tqj5oUKJE5rxTaYoosatgksVyA3/+gMH/nldtDVCRBYSYEZ5iLLj5W8E3RqJBBvOCe+cXRxcTE6a/4N0cnzG6qBAAECBAgQIECAAAECBAgQIECAAAECBAgQIEBgaQK5z56j/NXV1dKaW3nhxL7c3d1VVuMggU4LpKcJH3Uj8VH6qLyN7ggkTmujBpuiRxQ2CHRBIHf6neH9ky50UxsIEFgxAcuPFRtQ3ZlfIDHmOH6Pn5+fz3+5UQ2ik0cUNggQIECAAAECBAgQIECAAAECBAgQIECAAAECBPonEGmushr9+PiYVb7NwonP0T8+Pl5fX9tsmGsRaFYgN3zt+fm52QaorTUBU3Rr1C5EoHGBGRYbiSuZxpuqQgIECBQFLD+KGrYJ3N7eJr5u1PiL0KKT3X4ECBAgQIAAAQIECBAgQIAAAQIECBAgQIAAAQI9Ftjf3//27VtKBzY2NiLGcYa8rSmVN1ImWphYz8PDQ2JJxQh0UGBvby+rVYlP07PqVLgdAVN0O86uQmARAi8vL7nV5k7vufUrT4AAgRQBy48UJWXWROD9/T0xcfLl5WXj/1oiOnlNbjPdJECAAAECBAgQIECAAAECBAgQIECAAAECBAisrMDT01NtKtaIYI4Ax93d3S4rpGcclEq2y+OobbUCtR/YUg2ik0sg/frRFN2v8dJaAiOB3MVGvGS1ubk5Ot0GAQIElihg+bFEfJfulMDx8XF8+VJtk+IfTM7Pz2uL5RYQnZwrpjwBAgQIECBAgAABAgQIECBAgAABAgQIECBAgEDnBAaDwc3NzcTo3oODg8fHx3g+3f2Ima2trUTZGdIZJtasGIEWBHKTa7rhWxiUhV7CFL1QXpUTWJBA7pshid9lsaDWqpYAAQIlAcuPEogf11Ag/hkk5WuX4h9S7u7uFuHz5fPzcxH1qpMAAQIECBAgQIAAAQIECBAgQIAAAQIECBAgQIBA+wKvr68RTDNMDhTP2DqeLLnkc39/f3R0VNo57UeP+abJ2N99gfh+4fRY/GF3/vjjj8a/aLj7UKvXQlP06o2pHq2wQMy6WQHK8Y3wi0i7uMLCukaAQDsClh/tOLtKBwXiDe3axMnx1QfxbQkL+lPrzx1E0SQCBAgQIECAAAECBAgQIECAAAECBAgQIECAAAECswnEQ7UFPVebrT1ZZ8VzwfTykQysX7HX6V1TcuUF4jF53O21T8qLDpE+ub8f7WJH1nz77zP0Tk8RTNE9HTjNnlkgKzQ5rvL169eZr+VEAgQILE7A8mNxtmrussDh4WHKH1yRNXlxf2f91mUgbSNAgAABAgQIECBAgAABAgQIECBAgAABAgQIECBAYKJA5DeauN9OAr0Q2Nvby2qnGz6LS+GlC7hjlz4EGjCnQLwElVtD7sSeW7/yBAgQIFAtYPlR7bNWR29vbx8eHmq7HKHJ+/v7tcVmLiA6eWY6JxIgQIAAAQIECBAgQIAAAQIECBAgQIAAAQIECBBoUmBrayu9utyMhuk1K0mgBYHcFJuRO7mFVrkEgQoBU3QFjkOrJ5C7zNje3o68+KvnoEcECBBYroDlx3L9e3r1eMXo9PS0tvERmhz5lWuLzVPgz/Oc7FwCBAgQIECAAAECBAgQIECAAAECBAgQIECAAAECBJoS+PXrV3pVuWFD6TUrSaAFgdwUm1LBtTAoLlEtYIqu9nF0xQRyZ93cd05WjEt3CBAgsCABy48Fwa5wte/v79++favt4OPj40KzJg8bIHdy7UAoQIAAAQIECBAgQIAAAQIECBAgQIAAAQIECBAgQKBzAqKTOzckGpQjkBvH9vHxEQ/ac66gLIFlCpiil6nv2k0I5Gasz33npIk2qoMAAQIE/kHA8uMfONb1hwhNjj+dqnvfTmhytEF0cvVAOEqAAAECBAgQIECAAAECBAgQIECAAAECBAgQIECgJYHah4jFdnj2XNSw3TuBnZ2djY2NrGbnJvLMqlxhArUCpuhaIgVWSSB3yk1J07hKPvpCgACBdgQsP9pxXpmrHB4eVr9fFH+Cxa/4FrImD0lFJ6/MraUjBAgQIECAAAECBAgQIECAAAECBAgQIECAAAEC/RbI+t7erAfV/XbR+hUVyA1lq37QvqJIutUhAVN0hwZDUxYsELnqc5cZu7u7C26U6gkQILCOApYf6zjqs/b5/Pz84eGh4uzt7e14ybnNX9mikyuGwyECBAgQIECAAAECBAgQIECAAAECBAgQIECAAAEC3RWI4KHuNk7LCNQJ7O3t1RX5h+O5iTz/4WQ/EGhdwBTdOrkLNiaQO99GtFNj11YRAQIECMwhYPkxB16/T729vb2+vq7oQ7wa+vr6urm5WVGm8UOikxsnVSEBAgQIECBAgAABAgQIECBAgAABAgQIECBAgACBWQRy8xRmZdKapUHOIbBIAbmTF6mr7uYFTNHNm6qxqwK5uepz5/Ou9lu7CBAg0DkBy4/ODUknGxShyaenpxVNOz4+fnp6qiiwoEOikxcEq1oCBAgQIECAAAECBAgQIECAAAECBAgQIECAAAECeQKijfO8lO65QO53CsfXEPe8x5rfbwFTdL/HT+tzBH7+/JlT/E9fv37NKq8wAQIECCQKWH4kQq1zsdrQ5JubmyizFCLRyUthd1ECBAgQIECAAAECBAgQIECAAAECBAgQIECAAAECZYHc4MvcTFrl6/mZwLIFcgPaBoPBspvs+usrYIpe37Ffv54/Pz9ndXpvby+rvMIECBAgkChg+ZEItbbFakOTHx8fT05OluUjOnlZ8q5LgAABAgQIECBAgAABAgQIECBAgAABAgQIECBA4B8Ecp89y6T1D3x+6KHAt2/fslqdGzCXVbnCBKoFTNHVPo6ujMD7+3vu60+5ufBXxkpHCBAgsGgBy49FC/e6/urQ5O3t7T/++GN/f3+JfRSdvER8lyZAgAABAgQIECBAgAABAgQIECBAgAABAgQIECDwvwK5z57/90xbBPopkJtu8+XlpZ8d1epVEDBFr8Io6kOCQO57ILlZ8BOaoAgBAgQI/H8Byw+3wjSB6tDkeAs0fqHv7OxMO72d/X9u5zKuQoAAAQIECBAgQIAAAQIECBAgQIAAAQIECBAgQKAvAq+vr/EYePjfMH3gMEtxbG9sbGxtbcX/RiKiCKxsNllgbqrC3PJ98dfO9RHIzZ388+fP9cHR02kCpuhpMvYTaEQgd6bNfc+kkUaqhAABAi0LWH60DO5y1QLVoclnZ2dXV1fVNbRzVHRyO86uQoAAAQIECBAgQIAAAQIECBAgQIAAAQIECBAg0F2BwWAQsTjxX6QXyg35jZSBEWF5dHQ0Z6RyPPDOBYog6dxTlCfQKYHNzc0I9I83ARJblV4ysULFeiFgiu7FMGnkygjkZqnPfc9kZaB0hACB1Raw/Fjt8e1176pDk+/u7g4PDzvSwS+fn58daYpmECBAgAABAgQIECBAgAABAgQIECBAgAABAgQIEGhN4P39/cePH/HoLjcKZ1oLI8gychSdnJxMK1C9P55/52YfjFjqOUOiq5vkKIEWBOLZ+cPDQ/qFHh8f9/f308sr2VMBU3RPB06zV0Ag3hvJelMrvl8iTlmBjusCAQIELD/cA90XqAhNjreX443rTv0TgdzJ3b+jtJAAAQIECBAgQIAAAQIECBAgQIAAAQIECBAgQKAxgXjkHBHJEQ0Zz+0aq/TvFUVW19PT04uLi8vLyxlilHuaFDZSPkd4d2BG++O/CFEahjTFk9Gtra2I2I7c0hF1HYkVFxq6NIwkiHDtaEypDdGSaEC0JNrQqSe1zd5+/a0txiUrOjmGWHRyf4e7tuWm6FqirAKm6CwuhUMg7pms0OT4Lb/Q3+8GhQABAi0IWH40i2z50axnsbarq6v4B4fintF2qr0PsQAAIABJREFU/EaOv8q79ktZ7uTRANkgQIAAAQIECBAgQIAAAQIECBAgQIAAAQIECBBYZYF4Snp9fR35kmfrZAS5xomJITvxaDAulBULe35+Hs3Latsff/yxs7OTdUpThYeYEeedCBLXDZOjo6Pj4+MGn5gOIwmCOj0BdsTCRhu68123TY1If+vJzRoeI/j09NTf/mr5NAFT9DSZGfabomdAc8pQ4P7+Pn5Zp2vEt0ZEpFR6eSUJECDQKQHLjwaHw/KjQcyJVVWEJsdfuJFTeeJZy90pOnm5/q5OgAABAgQIECBAgAABAgQIECBAgAABAgQIECCwcIF4UBoZhtLzs0YcbWTbHf5v5Nwdj6aNoNjIEzzM1DtMGzyxDzc3N+lJlCMdbG4656V8l3rELUVy6PRo4HGZeHQawUzzx1XH89cY1vTw6GJLItY8mhGnjw9usZjtdgS+fPmSfqEYu/gAppdXsvsCpugGx8gU3SDmelaV+67U4+OjfPbreavoNYG+C1h+NDiClh8NYk6rqiI0OeufHabVv6D9opMXBKtaAgQIECBAgAABAgQIECBAgAABAgQIECBAgACB5QtkPXU+ODiIiNUZgmziKpH2eGIi4fQkRhEmmxto+/n52SZxJKw9PT2NsOxGLhohzhECNVtVDbaky49yZ8Pp41m5oflLzBreR94ut9kU3eDoNDgxRqtM0Q0OTb+qiq99yHoBaSkvSvWLVGsJEOiagOVHgyNi+dEgZkVV00KT473NeMM56yubKq6yiEOikxehqk4CBAgQIECAAAECBAgQIECAAAECBAgQIECAAIHlCyTm/4scyZFD9/DwcP4WT3xqGEHPkU2quvLIBbu1tVVdZvxoa9HJ0bz4nvfq1M6RZDoejsb/RkciVimCmGvDm6JwhHTnPkydiDzCidGMBkTNsWfYjGhJddj3t2/fohmSKI8M29+oHtPx9sR4NfKBHa/ZnjYFTNFNaZuim5JUTwhkJbOP37mDwYAbAQIEeiRg+dHUYFl+NCVZW8+0v5Xit3D8hd71P2Pj3yz8R4AAAQIECBAgQIAAAQIECBAgQIAAAQIECBAgQGCVBOJ7xofxqdWP+uJ5XpRstuMRERvRrqXrnp2dVV/l+fm5dErtj9HB6jqbOhqRoBF2PK09EXsdBaLXEy8XhwJ52rnD/VlDEJebWFsIh+HENsTOaF7kSJ52blQYjZx2rv0tCEQu5InDOm1npCRvoVUusTgBU3SDtqboBjFVFZ/NaRPvxP21yxukBAgQ6I6A5UeDY2H50SBmdVXxdRYTfwXH37bVJ852NEY2frmP/os/02arZ3TWn0ZbNggQIECAAAECBAgQIECAAAECBAgQIECAAAECBAj0XSDiUCuCUEcP9oZZexfX2XieN7rWcCOe81VcLmJnS+Vrf4wY6IoKmzoUYaATWxKA8aA08SrVT6+j/pQA5RjZiYHO6c2I1kYlMTQTg63b8UwUW8NiEwdl4r0XO0WT9/cOMUU3O3am6GY91Ta+epk2Dw/3p/z6pkqAAIGlC1h+NDsElh/NelbUNi00OX5fV5w1z6HSX9zzRyf/Vr2ScJQAAQIECBAgQIAAAQIECBAgQIAAAQIECBAgQIBAXwSenp4iavbh4aG6wfE89fX19fDwsLrYPEfj21cjJLdYw9HRUcW3n7+8vBQLp2xHT1OKzVNmf3//x48fpRoiijS6FoDxtcilQ9N+DOpIbFwRfvr9+/f7+/tppw/3R/RwSSkencbj0vRmRD3xvbdRT4zF+LXiW3GzqhqvwZ55BGJc0k8v3QnpJyq5XAFTdLP+puhmPdUWArmza9yE3AgQINBxAcuPZgfI8qNZz4ra4p8ULi4uxgvEi81xaHx/I3tKK4GdnZ05qxWdPCeg0wkQIECAAAECBAgQIECAAAECBAgQIECAAAECBDohEI/oIsj14+OjojURIBt5/m5vbyvKNHUoQnJLGZEnBsUOLxfBu7nXXWh08vv7ezyJjIDdUqsisPvt7W2GwO6JtRUrD5yIeC7uKW7v7u6WHpRGSyLaO+txaYx7lI+bZDzkenit6+vrijYU22O7cYGKT8fEa0WgycT9dnZWwBTd4NCYohvEVFVRYPz3fvFoabuUXrF01I8ECBDogoDlR4OjYPnRIGZtVXHrTgxNjn/NODk5qT19tgKlv4Ub+QcH0cmzjYWzCBAgQIAAAQIECBAgQIAAAQIECBAgQIAAAQIEuiIQD0ojh9PEp3fFJkYYTUTWtpnnLx4cFr8kPa4eTxmLTRptl0JvR/srNipSEVeclXIoPPf29qK1xcKjwO5IP1zcn74dEcZFjfETp8WnBmPJJ+rJCjGPHsXVT09PS50ab8O0wOXxkvY0K5CVOzkunRVC12xT1ZYrYIrOFasub4qu9nF0ZoGKb3iYWGfuvD2xEjsJECCwIAHLj2ZhLT+a9ayuLb7SZ/wfN+Lv8XileaH/mlH6o7uR15BEJ1ePtaMECBAgQIAAAQIECBAgQIAAAQIECBAgQIAAAQKdFohgmgilrQ1VPDg4iJIzR9bOTBDhyMWnevGUMZ7slmor5SgqHZ32Y/R62qF59k988NxUYHd0vyKoOp6GxoPYUuMjCrkUMRxZk6cFeZfOHf4YvJH2qfSodWLJ2Pnw8DDtkP0LFYjPZlZ2rtqP/EJbq/J0AVN0ulVKSVN0ipIyswnkzquik2dzdhYBAi0IWH40i2z50axndW3xF3F8pU+pTPyhFKHJ8cJtaX+zP5a+0KmRf3AQndzsGKmNAAECBAgQIECAAAECBAgQIECAAAECBAgQIECgPYH7+/vxLL/jl4941ig5vr+dPXd3d8ULjadByo0HGtaWFcpZbED1dgQblRIMR2hyU4HdEYEaY1HRgHgQW4zVju1IeFwsH43JypocNcQd8vHxUaykYjv6Ph4+XlHeoQYF4hWC9NoSw83TK1RyEQKm6MZVTdGm6MZvqlGFuauRhaZvHLXKBgECBHIFLD9yxWrLW360tvyYGJocfwJH3PDOzk7tSM1ZoPQXViP/4CA6ec5BcToBAgQIECBAgAABAgQIECBAgAABAgQIECBAgMByBCJK9ejoqPbal5eXWfGstRXmFojniMWQ3MgEXAzAjdpy44HilMhAvIg80IeHh6VHkvEoOkKTc7tcUb52yIrR2+OFS6HeFRcaHooa0kOTh6eUgrNrL6FAUwJxs2VV9fT0lFVe4ZYFTNGNg5uig9QU3fh9NaqwlDFxtH/iRkRKTdxvJwECBJYrYPnRuL/lR5C2s/yYGJrc5ndAlVYCjfyuF53c+EdShQQIECBAgAABAgQIECBAgAABAgQIECBAgAABAgsXuLq6KmXVnXjJs7OzeMg38VCbOyNCuni5CFAu/lgKCC4emrbdyLeslioPqIeHh+LOeBTaeABo7dfRRhuG0dsRW1CSCcaslFHjNRR7N237169f0w7Zv1CB3DScM4T1L7T9Ki8KmKKLGo1sm6KHjKboRm6n8UriN2/Wyzy575OMX9EeAgQINC5g+dE4qeXHkLSF5UdQx/cIlUYw/jWjte+AGl8JZP3pXWr56EfRySMKGwQIECBAgAABAgQIECBAgAABAgQIECBAgAABAv0QODk5KWbYndboyFgcj6inHW1zf+Q5LqVPHl09viV2hlRMjeQxGrUhNiIKufQ0NC6xoEehtSFN0ZJgKQ1xtCce2RbbXLtdqqG2/LDA1tZWYknFGhfIurFFJzfu31SFpuisOzmF3RQ9UjJFjyia3cidUce/3KDZ9qiNAAECuQKWH5YfKfdMN/9CnBiafHNz0+a/ZpReVN7e3k7xrC0jOrmWSAECBAgQIECAAAECBAgQIECAAAECBAgQIECAAIEOCcR3y5ZyD09sXITARurciYeWsjPyEI+uG+kJRzmJc+OBhpU0nju5FGa0sbExW8NGfazYiMorjsahGN9oTymJY8qgF6sN4VINxaMV2009iK24hEPTBEr34bRiw/2RWjui2KvLONq+gCk6zE3RtTeeKbqWqOUCpZik6qvH7/Hab0KorsFRAgQINCtg+RGelh+1N1U3lx8TQ5MfHx8j4L62Rw0WuLu7K9bWVLC76OSiqm0CBAgQIECAAAECBAgQIECAAAECBAgQIECAAIFOC+zv76cE0MSztFH4b0f6Ey0vRuWOYm1nCwJuNoI2HnyWAnmjVZHveUF0KY0vsUSseW4gVKmG9L4sruPpbVjbkrV5tUsyM49yqR4/NiVgih5Kpsxy6eam6KKVKbqo0eB21nSa9SZJg41UFQECBCYKWH4MWSw/Jt4exZ1Zv+yKJy5u+TEemhz/aPD8/Bx3dbEBi96Odz7jzc/iVZq6nUQnF1VtEyBAgAABAgQIECBAgAABAgQIECBAgAABAgQIdFcgHtElPlAsJf7pSJeOj49HLRnFWMejx9HO9I3cUN2KmiOMexQqPSx2eXnZYP3jl97a2hrfWb0nmlRdYPxo6fHqeIGJe3KjYydWYufMAnHjFYP4a+tJnBBq61GgEQFT9IixwSnUFD1SjQ1TdFGjwe3BYJBVW/HrILJOVJgAAQKNC1h+jEgtP0YU0za69hfieGhyxAS/vb01OJTTKEr7x//cbioVt+jkErUfCRAgQIAAAQIECBAgQIAAAQIECBAgQIAAAQIEuigQX9ebGIkYock7Ozsd7EMxOjmaNwwGmuERaVPfshptiCRJpQyIUXk8JV2oXlb4abRkhsTJcdavX79m6EVpjGaowSlzCpRuyOraEueE6kocbUTAFD1iNEWPKCo2TNEVOO0fyn2nq+WEju2DuCIBAn0RsPwYjZTlx4iiYqNTy4/x0OT4s/f19XVxeZqnydzf319fX5eONnVH/blUrx8JECBAgAABAgQIECBAgAABAgQIECBAgAABAgQIdE0gvtd+lGy4um1nZ2fxlLq6zLKORsx0BOZ+fHwMGxCBlbM9H20weWQE447aM2xVKY/yIqxKV6y9RIxpbZnxApF3KjfyO0anszfPeAdXdU+k5Ey/CSO1WETYt/8If1XxZ+6XKbpIZ4ouakzbNkVPk1nK/qw3PSROXsoYuSgBAuMClh9FE8uPosa07e4sP+LuLf3JE3+Kxm/Y29vbaY2feX/xr+/hvz/EntiI/40/puK/iTU39b636OSJvHYSIECAAAECBAgQIECAAAECBAgQIECAAAECBAh0ReDq6qr06G5ayyLBTxSedrQL++MLUkcxQM/Pz7NFJzf1LauRmakU8x1xwC18jWxWr+Mx7Ww5GkOp1LvaGyDxNqutR4F5BHKHOz5QYsrnAZ//XFN0ydAUXQKZ+KMpeiLLUnbGOx5ZL/M0GAC3lP66KAECqyFg+VEaR8uPEsjEHzuy/BgPTY7WRqzw6enpxGa3vzPCuJu66G9NVaQeAgQIECBAgAABAgQIECBAgAABAgQIECBAgAABAo0LxNeMXlxcJFbb/ejS4hekRlRl/JfYtWKxpgKDSrARB9xObHcxe1OxXxO3I7vzxP21O3OTO0Z5Qa61qu0UyBq7u7u7dlrlKhMFTNHjLKbocZPxPVkf8zjdFD1u2NSe3KXI0dFRU5dWDwECBGYTsPwYd7P8GDcZ39OF5cfE0OTxpi53T/FfLeZsiejkOQGdToAAAQIECBAgQIAAAQIECBAgQIAAAQIECBAgsCiBwWCQHgQTYawt5P2ds6vFpFYRpJuVrXB46chjtLm5OWcz4vSwLaUWLgUrz3+JaTVM+/bYieVnjk6O76JNPzce50eUw8QG2Nm+QPqnPtqWG1fXfndW+Iqm6PHBNUWPm0zcY4qeyLKUnVmzaIQrNbIIWUpPXZQAgdUQsPwYH0fLj3GTiXuWvvzoRWhy0MmdPPH+sZMAAQIECBAgQIAAAQIECBAgQIAAAQIECBAgQGB1BOKrxrNSQF1eXna/8/NnIZq/hqFSKRY5Eiefn5+3A/j8/Jx4oehsPEJOLDxe7Pb2NoUr7pynp6fx0+1ZlkDWBz+i/CNIZVlNXefrmqInjn7KnDPxxNJOU/QIxBQ9oljQRlYG+qy3RxbUYNUSILDOApYfE0ff8mMiy8SdS/wLsS+hyeFWfKd6ImP6TrmT062UJECAAAECBAgQIECAAAECBAgQIECAAAECBAgQaE8gEt9G3GHi9c7OznqRzG+eWNshRVbg5jS9iOYs5UosRcJNO7GR/enDOn9no6dxb0xrdny3b4RKtxaWPa0Z9pcE4rOcNfRZoXWla/lxZgFT9ES6rFt3Yg2x0xQ9lDFFT7tDGtz/+vqa/ks5rhuD0uDVVUWAAIFcAcuPiWKWHxNZpu1cyl+IPQpNDrcGcyd/+fz8nDYS9hMgQIAAAQIECBAgQIAAAQIECBAgQIAAAQIECBBYikDkNDo9PU28dOT9fXt760V0cvToy5cvif2aWOyPP/6YP8T58PDw4eGhWP+vX7/aAYyHwempmB4fH/f394vtnG07sqxFAOvLy0vcJ1FDPG2NBGORALKdLs/W5jU/K2sGiAGNALs1F2u5+1kDZIrOHR1TtCk6956ZufzV1VX660km25mdnUiAQCMClh/TGP2FOE2mYn+bfyH2KzQ50BqMKP5zxRg4RIAAAQIECBAgQIAAAQIECBAgQIAAAQIECBAgQKB9gQg0TA9NjuZFDq0ehZlGcM8wRnYG2Dh3/tDkeBBbCk1uEzByFad3vJHQ5Lhc3B7xSDj9ukouXSBix9MngfhAxaQx/0dj6b3uSwNM0dNGyhQ9TaZ6vym62mehR0tfpFB9LYmTq30cJUBgoQKWH9N4LT+myVTvb2350bvQ5Lijqumyjv6WVVphAgQIECBAgAABAgQIECBAgAABAgQIECBAgAABAosWiMDErEtEcG1W+eUWjjSiMzegkS/tjSzCpQacnZ2V9izux/RAqEY6u7iOqHmhAhEuEMlT0y+Rfl+l16nkNAFT9DSZRmYtU/Q0XvsXIZA1eTZyhy+iF+okQGAdBCw/po1yI5Oz5cc03jn3R8LvHz9+zFlJy6eLTm4Z3OUIECBAgAABAgQIECBAgAABAgQIECBAgAABAgTaE4gHeC8vL+nXi8ex65MztZG0haXnoxED2iZg+uA20tn0G0nJrglkxaCU0oF3rS+r1B5TdMVoNjJrmaIrhB1qVuD+/j69wni3qqkvNEi/qJIECBAYClh+VNwJlh8VOEs/1Mc/UrLeEa0Vlju5lkgBAgQIECBAgAABAgQIECBAgAABAgQIECBAgACBlgTe398vLi6yLtZm3t+shi2i8PyBQSFcig9uOfP029tbokwjacASr6VYBwWyIi2y0n92sLN9aZIpunqkTNHVPo52TWA8U2ZFC/1SrsBxiACBhQpYflTzWn5U+ziaKyB3cq6Y8gQIECBAgAABAgQIECBAgAABAgQIECBAgAABAv0QiNDkj4+P9LbGk7P5H8emX66RklkdLF6xkcCg5+fnYp2xnZWhtnRu7o9PT0+Jp0SOxjYzOie2SrE2BeIGyHo0nn53tdmLFbuWKbpiQE3RFTgOdVMgK6Fjy+8ydVNMqwgQWIqA5UcFu+VHBU4XDv369asLzchqw97eXlb56sJyJ1f7OEqAAAECBAgQIECAAAECBAgQIECAAAECBAgQINCSQKTFKn2jfe2F1ypWJiuV7DS6UuLkeJ69ubk5rXDj+0tXr6i/kQftFfU71AuBrHs+K8yuF93vWiNN0dUjknW7TquqNEmaoqdB2T+/QNYbHfHKUO9eBpufSA0ECHRBwPKjehQsP6p9ln505jeTl9jy3d3dBq8uOrlBTFURIECAAAECBAgQIECAAAECBAgQIECAAAECBAjMLhBpsXJP7mN08sz5kxpJchwBRkXkRp5nFyus3h7P3DytvOjkaTJrtT/rA353d7dWOO131hRdbW6KrvZxtGsCWW90ZM3GXeup9hAg0GsBy4/q4bP8qPZZ+tHX19fPvv3XLNqX6H6zNaqNAAECBAgQIECAAAECBAgQIECAAAECBAgQIECAQK5APLf7/fffs86KANaszH9ZlS+u8JcvX2aofHt7O4hmOLF0SqQfi2fYP3/+jP3tA0ae5sT0UX/88cfOzk6p8X5cQ4HI3VXKJluBEOHvzeb6qrjWuh0yRVePuCm62sfRDgqk/0aOxptdOziCmkRgHQQsP6pH2fKj2sfRLgj8uQuN0AYCBAgQIECAAAECBAgQIECAAAECBAgQIECAAIE1F5ghLVbLeX8bGaCZI4ybSlsY0UjLCumOwOjE0ORI8Cw0uZH7bQUqiTv/9PQ0sSM/fvy4vb1NLKxYloApuprLFF3t42jXBAaDQeJv5Gh5RL958aNrI6g9BNZEwPKjeqAtP6p9HO2CwG9daIQ2ECBAgAABAgQIECBAgAABAgQIECBAgAABAgQIrLNAxOxmfcP40KqR77Ftmf3t7W22K/YxFLvU02HC5tLOiT9GUueJ++1cQ4Gsj/nd3d0aErXQZVN0LbIpupZIgU4JZM2WTUW/dUpAYwgQ6L6A5UftGFl+1BIpsHQB0clLHwINIECAAAECBAgQIECAAAECBAgQIECAAAECBAisu8AMabEigDXSAPcO7uXlZYY2f/36dQVyCYtOnmHonRIf8/TAi0gFuqzU4Ks9Uqbo6vE1RVf7ONpBgcg0n94q0cnpVkoSINCggOVHNablR7WPox0REJ3ckYHQDAIECBAgQIAAAQIECBAgQIAAAQIECBAgQIDA+grMkDg5PWCxU6zPz88ztGc1AoNEJ88w9E4Jgaz0yTNMJpBrBWZQNUXXqnatgCm6ayOyuPYMBoN4lyOx/p6+DJbYO8UIEOiygOVH9ej4C7Hax9GOCIhO7shAaAYBAgQIECBAgAABAgQIECBAgAABAgQIECBAYE0Fbm9vZ+h5VsDiDPUv6JTZcif3tLNFw/f397e3t+KeadsbGxsrkCh6Wu/sn0Hg8PAw7orEE+/u7hJLKpYoYIquhTJF1xIp0CmBrHmyp28adApcYwgQmEHA8qMWzfKjlkiBLgiITu7CKGgDAQIECBAgQIAAAQIECBAgQIAAAQIECBAgQGB9BbK+XnzIFN9ju7m52UeyxAjdYtdWI22hrJzFMbWdK5AefhEJQZ+ennLrV75CwBRdgROHTNHVPo52UCArHenJyUkHu6BJBAisvIDlR/UQW35U+zjaHQHRyd0ZCy0hQIAAAQIECBAgQIAAAQIECBAgQIAAAQIECKydwOvr6wzphONxbB+l4rvUZ2i2L+2dAc0pKyaQ9SnICrxbMajGu2OKriXNujlra1tWAS+QLEu+/evGUiT9RSmJk9sfIFckQCAELD9qbwPLj1oiBToiIDq5IwOhGQQIECBAgAABAgQIECBAgAABAgQIECBAgACBdRSYIS1WMKUnUu2UaXr4V7HZh4eHxR97uv38/JzY8p6Gnif2TrHZBHZ3d7e3txPPvbu7SyypWK2AKbqWyBRdS6RApwSyPtSrEf3WKX+NIUAgRSBrphpV6C/EEUVfNvyF2JeRmqedopPn0XMuAQIECBAgQIAAAQIECBAgQIAAAQIECBAgQIDAXAKzPXuOUMW5rrqkk9Ofv44auBqBQe/v74kZsjc2NnZ2dkbdt0FgJJD+Wfj4+Hh6ehqdaGMeAVN0tV76bVldz3KPmqKX69/y1dPf34jfyPv7+y03z+UIECAQApYf1beB5Ue1j6OdEhCd3Knh0BgCBAgQIECAAAECBAgQIECAAAECBAgQIECAwBoJxJf2Rhxhbof7+z3jM+ROXo1nz+lh2RIn534c1qd81mfh4eFhfWQW11NTdK1t1m1ZW9uyCpiilyXf/nXjzY30dVdPs5C2r+qKBAg0K2D5Uetp+VFLpEB3BEQnd2cstIQAAQIECBAgQIAAAQIECBAgQIAAAQIECBAgsF4Cs0UQ9jSAdYYH7V+/fu1plujSfZwelt3TwS3114+LENjc3Ey/PWZLubeIZve6TlN09fCZoqt9HO2gQNbcuBrRbx0cBU0iQKBawPKj2sfyo9rH0a4JiE7u2ohoDwECBAgQIECAAAECBAgQIECAAAECBAgQIEBgXQTSg1aLIukRisWzlr49Q2cvLi6W3uxGGpDe954ObiNKKqkVyAqVu7+/r61QgWqB9E9usZ6efopn6KwpujjutnshkB7zt729vRrvR/ViXDSSAIGiwAy/keN0y4+iYS+20we6p4Pbi1FooZFfPj8/W7iMSxAgQIAAAQIECBAgQIAAAQIECBAgQIAAAQIECBAoCXz58qW0p/bHjY2N9/f32mIdLLC/v5/+CDba39+elvBjvLa2tko7J/64Ml2e2Ds7GxGIDMofHx8pVUUcw9PTU0pJZaYJmKKnycT+lZmvTNEVo7xih+KdjaOjo8RO3dzcnJycJBZWjAABAg0KWH5UYFp+VOA41E0BuZO7OS5aRYAAAQIECBAgQIAAAQIECBAgQIAAAQIECBBYcYHZAgf7mzkpKzQ5xj4rTWyX75Xn5+fE5vV3cBM7qNj8Aumfi/jEvb6+zn/Fta3BFF099Om3YnU9Sz9qil76ELTWgB8/fqRfS2hyupWSBAg0KGD5UY1p+VHt42gHBUQnd3BQNIkAAQIECBAgQIAAAQIECBAgQIAAAQIECBAgsPoCLy8vM3SypwGskbAwt7MXFxe5p3SzfHpYdk8Ht5vsq9qqrM9FVijeqorN3C9TdDVd1q1YXdVyj5qil+vf2tUjSXb6WJ+dnbXWMBciQIBAUcDyo6gxvm35MW5iT8cFRCd3fIA0jwABAgQIECBAgAABAgQIECBAgAABAgQIECCwmgLp+RqL/d/b2yv+2Jft9JCgYY8ODg42Nzf70rvqdqb3XXRytaSjIRCfi/h0JFKITk6EmljMFD2RZbjTFF2B41A3BbLmw5XJzdnNsdAqAgQqBCw/KnAsPypwHOqswJfPz8/ONk7DCBAgQIAAAQIECBAgQIAAAQKHtk75AAAgAElEQVQECBAgQIAAAQIEVlVgZ2fn7e0tt3c9fbYVIZUfHx/pnY0H87u7u+nlO1sykjVubW2lNG9jYyMKp5RUZs0F4iu/v3//nojw+Pi4v7+fWFixooApuqhR2jZFl0D82H2B9E90vCkU02z3e6SFBAispED6ZFXsvr8Qixrd3/YXYvfHqMEWyp3cIKaqCBAgQIAAAQIECBAgQIAAAQIECBAgQIAAAQIEUgVmCE3uaW7diPLJCk2Obq5GaHLcCumJk3uaFTv1dleuOYGINt7e3k6sLytdaGKda1LMFD1toE3R02Ts76zAYDBI/0SfnZ11tiMaRoDAygukT1YjCn8hjij6suEvxL6MVCPtFJ3cCKNKCBAgQIAAAQIECBAgQIAAAQIECBAgQIAAAQIEMgQiUCaj9P8U/fr16/9s9un/c+MjLy8v+9S9yramP3vuaWBBZe8dXJRAevDcw8ODnNwzDIMpugLNFF2B41A3BdLXIfHuh3zz3RxErSKwDgKWHxWjbPlRgeNQlwVEJ3d5dLSNAAECBAgQIECAAAECBAgQIECAAAECBAgQILCaAjOkxQqIngawRnxk+iiuUlbO6LXo5PShVzJd4OTkJL3w3d1demElhwKm6Gl3gil6moz9XRZIj05Of/ejy/3VNgIEeipg+TFt4Cw/psnY330B0cndHyMtJECAAAECBAgQIECAAAECBAgQIECAAAECBAismsCvX79m6NLe3t4MZy33lPv7+6wGrFJarMhZmxhksLGxsbu7mwWl8JoLHB8fJwqkh+UlVrgOxUzR00bZFD1Nxv7OCtze3qa3Levdj/RqlSRAgECKgOXHNCXLj2ky9ndfQHRy98dICwkQIECAAAECBAgQIECAAAECBAgQIECAAAECqyaQGLRa7HYEsG5ubhb39GI7KzJybdNi9THuvBe33wo3Mj3B58vLy+vr6wpTLKJrpuiJqqboiSx2dlzg+vo6sYXpb30kVqgYAQIEsgQsPyZyWX5MZLGzLwKik/syUtpJgAABAgQIECBAgAABAgQIECBAgAABAgQIEFgdgY+Pj9zO9DGANWIif/78md7TVUqLFb2+u7tL7Hs8dE8sqRiBocDOzk76bZMenId3KGCKnngnmKInstjZZYHBYJAe7Zf+1keXu6xtBAj0V8DyY+LYWX5MZLGzLwKik/syUtpJgAABAgQIECBAgAABAgQIECBAgAABAgQIEFgdgRm+t/fr16+9639WTOSKpcWKwUqPzE4PM+3dPaDBixNID6SLFObv7++La8nq1WyKHh9TU/S4iT3dF0iPaYs7PN766H6PtJAAgRUWsPwYH1zLj3ETe/olIDq5X+OltQQIECBAgAABAgQIECBAgAABAgQIECBAgACBVRBYk8xYEROZPlo3NzfphbtfMvJGp4/y7u5u93ukhV0T2N/f397eTmxV1ocxsc4VLpb+4R0h9DG9fdZdYYoejbWNvgjEWxkPDw+JrT0+Pk4sqRgBAgQWJGD5MQ5r+TFuYk+/BEQn92u8tJYAAQIECBAgQIAAAQIECBAgQIAAAQIECBAgsKYCvcudfHt7mz5UERW0YjkLJU5OH30lZxZID6dLTyA6c2PW/ERTdL9uAFN0v8Zrttamx99vbGwcHh7OdhVnESBAYIkClh9LxJ/h0pYfM6D1/RTRyX0fQe0nQIAAAQIECBAgQIAAAQIECBAgQIAAAQIECPRPIOJgchvdu+Dd6+vrxD6GRlYoc2K1yy3W2WfPQb25ufnly5e4owaDwXKVXH1OgfPz88TJJLLx3d/fz3m59Tk9UbUIYoouanR/2xTd/TGav4Xp0ckXFxfzX04NBAgQmFPA8qMI6C/Eosait/2FuDhh0cmLs1UzAQIECBAgQIAAAQIECBAgQIAAAQIECBAgQIDAZIGtra3JB6bsneFZ9ZSaWtodcZBvb2+JF0uPH0qssAvFuhn6Fl9zf3p6Ovza6Bgg8VhduFXmbEP6IK7kB21OvWmnm6KLMit555iii0O8kttPT0/p65B402MlEXSKAIF+CVh+FMfL8qOosdBtfyEulFd08kJ5VU6AAAECBAgQIECAAAECBAgQIECAAAECBAgQIDBBIDfaeG9vb0ItHd6VHjEZ30e8el+nHjmJhxHAKUO0u7ubUqyRMnd3d8V6fv36VfzRdh8F0oPqIhzz9fW1j31sv82m6JG5KdoUPboZ+rWR/gUOZ2dn/eqa1hIgsKoClh+jkbX8sPwY3Qx93xCd3PcR1H4CBAgQIECAAAECBAgQIECAAAECBAgQIECAQP8Etre3sxqdWz6r8sYLZyVOLsXLNt6YpVTYzaycQVFKQta7qPeljGb3L5oeWpcertf9Xi+0hblTbm75hTa+tnJTtCm69ibpe4F4EyN9lNPfp+o7i/YTINBxgdzlRG755Xbf8iP9F9O3b9/aHCx/IS5UW3TyQnlVToAAAQIECBAgQIAAAQIECBAgQIAAAQIECBAgMEEg93t7+/Xs+fLyckKfJ+06Pj7e2dmZdKTf+9KfPUdisNa6Gl/a+/LyUrxcy0++i5e23aBAemhdBB/EbdDgpVe1KlP0cGRN0abonn7G09/EiJt8c3Ozp93UbAIEVkzA8mM4oJYflh+r9NEWnbxKo6kvBAgQIECAAAECBAgQIECAAAECBAgQIECAAIF+COQ+ccz9nt8lKkRarFII7LTGRKfS45inVdLN/enRyW3GB5fSYgVdm1fv5kitRqsitC49ffL4bbAaCM32whQdnqboQGhzkhz/bLZ59WY/QcutLd7BGMec1qRVXYdM66/9BAh0WcDyI0bH8iMQ2lwAjP/GbPPqXf48NtU20clNSaqHAAECBAgQIECAAAECBAgQIECAAAECBAgQIEAgVSASBmcFHPcod3J6Gte7u7uVTFg4GAxS74M//Wl/fz+98JwlS8+e48HzSvrPqdTT09M/d0LxUobYFB1KpuhAMEWnfF66ViZ9lpM4uWtjpz0E1lzA8iNuAMuPQLD8WKWpQHTyKo2mvhAgQIAAAQIECBAgQIAAAQIECBAgQIAAAQIEeiOwt7eX3tbc7/lNr7nZkldXV29vbyl1RkhQm49dU5rUVJl4pp5YVW6CtMRqJxZ7enoqDU0MwcSSdvZRIALNEwf04+MjEpz3sY8tt9kUbYo2Rbf8oWvqcqVXcSqqTc86X1GJQwQIEGhQwPLD8sPyo8EPVBeq+nMXGqENBAgQIECAAAECBAgQIECAAAECBAgQIECAAAEC6yYQmWt//vyZ2Otfv34lllxisfgu9cQErpEK+vb2dolNjVDdwI9o3YjUjMbEfwcHB5GurJEmpQ9rm1+bW4rWitTdh4eHjfRXJR0RiHShpVGe1rD4nBr9aTij/aboEUX7G6ZoU/TMd12sLuI3e8rpDf7eT7mcMgQIEEgRsPxIUVpQGcsPy49F3Fqikxehqk4CBAgQIECAAAECBAgQIECAAAECBAgQIECAAIEagazI1MRQm5pLLvhwYurWaMXj4+OC2zK1+sjuHEGc454RrxkjcnNzM2eMcoRov7y8TL38Px6IqOh/3LGon6JVDw8PxdrTB6t4lu0uCwzTJ6cEKEdcfqRPFqBcPZqm6GqfBR01RQ9hTdEz32CJb0lF/bEYmPkqTiRAgMCCBCw/FgRbXa3lx9DH8qP6Ppnt6G+zneYsAgQIECBAgAABAgQIECBAgAABAgQIECBAgAABAvMI7O7upp/e/dzJkWuqFP86rXfzRwBPq7l6/2AwiPDNiFsaD00enhg5j3///fcoVl1P9dG7u7vqAsWjWd/dXDwxd3s8Wmt8T26dyndQ4OzsLLFVwvJqoUzRtUTNFjBFFz1N0UWN9O1472Lar/hSJRGANefLSKUK/UiAAIFGBCw/GmFMr8Tyo2hl+VHUaGpbdHJTkuohQIAAAQIECBAgQIAAAQIECBAgQIAAAQIECBDIE4hvFU88IXKdJpZcSrFIzXt0dJRy6ejyyclJSslmy0TwdIQCpwQtRcay6M7MV08M0R7WnxV/MHOTojulfLoRmRqB2jNX6MTOCkSwXeKsEhm+40PR2Y50pGGJmNFaU/ScQ2aKLgKaoosaWdvpYVXp73JkNUBhAgQIzC9g+TG/YWINlh9FKMuPokaD26KTG8RUFQECBAgQIECAAAECBAgQIECAAAECBAgQIECAQIZA+nenRihhRr2tF42OpAT+bmxslMJk22lp5MT6/v174rWiIzOnlY044EjAnHih0EgsOWexUrRWXPf8/HzOOp3eWYH0u7d0Y3S2R0tsmCm6HXxTdNHZFF3UyNqOILPE9wQkTs6CVZgAgZYFLD/aAbf8KDpbfhQ1mt0Wndysp9oIECBAgAABAgQIECBAgAABAgQIECBAgAABAgRSBfb39xNDVJ+fn1Mrbb1cfJF6YsLgiNxdSsreSIecpZLYnfE6s2Kvt7a2xmtofM/r62upVWJSG0fuVIWRPjkxqCXeeYiwjE41vmuNMUW3MyKm6KKzKbqokbV9fX2dWD79LY7EChUjQIBAgwKWHw1iVlRl+VHEsfwoajS7LTq5WU+1ESBAgAABAgQIECBAgAABAgQIECBAgAABAgQIZAgkxhFGQt8IM82ot62ikS346Ogo5Wp3d3e7u7spJZstE3mCU/I6Fy+amHyxeMpwOyvgKTEwffwqWXtKoyMtVpZeTwun34cCEWqH2BRdSzRnAVN0EdAUXdTI2o53LRK/uyA+1Et5USqrOwoTILDmApYfi74BLD+KwpYfRY3Gt0UnN06qQgIECBAgQIAAAQIECBAgQIAAAQIECBAgQIAAgVSB9OjAxLCb1As3VC4x6dTZ2dnh4WFD18yrJj2ZYrHeiLou/piyHd8pnxUG3ULu5Nvb28iPW2x8xIgXf7S9kgIReBefuJSuxawifXI1lCm62mf+o6booqEpuqiRtZ3+UU1/fyOrAQoTIECgQYH0Oc1fiLOxW34U3Sw/ihqNb4tObpxUhQQIECBAgAABAgQIECBAgAABAgQIECBAgAABAqkCEUeYmBzr4eEhtdK2ykXAcSn4deKVDw4Orq6uJh5a9M77+/vZLjFDYsXZHnLP1ryUsyLZ9unpabFk3GnxVdHFPbZXVSA+cYnJudPDX1bVqrpfpuhqnzmPmqKLgKbookbWdnri5HhzY4bf71mNUZgAAQLzC1h+zG9YUYPlRxHH8qOosYht0cmLUFUnAQIECBAgQIAAAQIECBAgQIAAAQIECBAgQIBAqkB6ltOIN02tdPHl4vtwUwKmI7nyzA+A5+/EbImgEsM6i82LxMm5qct+/fpVrKHx7aOjo2Kd0alIpVzcY3u1BRLzg8Z926mJpYODYope3KCYoke2pugRxQwbiW9ZBPKy3pWaoVNOIUBgzQUsPxZ3A1h+jGwtP0YUi9sQnbw4WzUTIECAAAECBAgQIECAAAECBAgQIECAAAECBAjUC+zs7CQ+fv7x40d9da2UiDjXlFTBEZocYbuttGjyRVJSO4+fWYrrHS8wvqeUpTgKRN/HixX3vL29FX9sdjtix0t9n+0xfLOtUlubAicnJ9vb2ylXHL97U85anzKm6MWNdWmaSryQKToRak2Kpb8dlPjOxpq46SYBAh0XsPxY3ABZfoxs/YU4oljcxpfPz8/F1a5mAgQIECBAgAABAgQIECBAgAABAgQIECBAgAABAikC8QW+Hx8f1SUjudH7+3t1mRaORiTQ9+/fay/09evX+LL12mILLZCiOt6Ax8fH/f398f3T9kSsdim+M8LNI35ub29v2inD/ZE+eRFfMT/envjGXomTq8diJY8mflSj78/Pz7u7uyuJ0FSnUiYTU3SudorqeJ2m6HGTdd4Tc1dKnFm8rSFP/DrfJ/pOoKcCKb8oLT9yBzdFdbxOy49xE3tSBEQnpygpQ4AAAQIECBAgQIAAAQIECBAgQIAAAQIECBAgsFiB+/v7lHyQNzc3kRJ1sU2prD2xnUvPmjzsxJcvXyp7M+FgblB1xItHzFMxsnwUIlAbMpX7kHtCc8d2jQek5vZorEo7eixQexMO++YmqR3jxKnPFF0rWSxgig4Nn77iLZG7Pf4rb1oNi/iFO+1a9hMgQKApAcuPpiSL9Vh+hIblR/GWWOj2bwutXeUECBAgQIAAAQIECBAgQIAAAQIECBAgQIAAAQIEUgQODw8PDg5qS15cXCwxffLV1VVKCHVHQpMDMwKFa0lLBXK/+T06WwxNjtp+/PgxrDMGq1R56ceHh4fSnjl/jAiGUlrrEPj58+ec1Tq9vwKju7G6C5F5NIL8qsus+VFT9CJuAFO0KXrO+6r0xQXTaovf1FlfiTCtHvsJECDQsoDlxyLALT8sPxZxX02rU3TyNBn7CRAgQIAAAQIECBAgQIAAAQIECBAgQIAAAQIEWhWI0NLIwlt9yQiEPT4+ri6zoKPn5+e14bZx6Yix7k6YY61nySpCk7MCmMKk9IXyMToRRjCsNjYiK1XpEsUf7+7uij/OuX17ezseOx6hyfHlxXPW7PT+CkTu5JTXHqKDiUF+/aWYv+Wm6PkNSzWYok3RpVsi68f4SL69vaWckvveUUqdyhAgQKAdAcuPxp0tPyw/Gr+pKioUnVyB4xABAgQIECBAgAABAgQIECBAgAABAgQIECBAgECrAinhqpFwN+JQW23Wn/4UgbbX19e1Fz07O4sn6LXFWisQ6RLTrxWNj2jj9PLR05JJPOouDU115tqINW+KK9Jaj0eXxhfZR3Bqeo+UXEmBxLC8CPJr6m5cScZhp0zRzQ6uKdoUPc8dlfLGVNQfb2hwnsfZuQQILF3A8qPZIbD88Gux2TuqurYvn5+f1SUcJUCAAAECBAgQIECAAAECBAgQIECAAAECBAgQINCaQCQe/v79e+3l4in1KEdvbeF5CgwGg8jIm5KesLUmpXfn9fX1999/Tyl/c3NzcnKSUnJYJqKQS9HA8Q25z8/POzs7pUoibrgigirOen9/L52S9WOcHgmbI2a9dFaEJmflgS6d7sdVEoiw+1Ik/cTezX83Tqx2xXaaohscUFN0g5jrVtX4b+FpAr9+/fIdAtNw7CdAoC8Clh8NjpTlR4OYqqoVkDu5lkgBAgQIECBAgAABAgQIECBAgAABAgQIECBAgACB9gQiojQiZWuvFxHDLSQ6jaDGvb292tDkyBkcgbntREvXyhQLRKxwJE0s7hnfjtDeCF2aMzQ5qo1vyB0PTY79YViRoCvSJ8/jFvdA4AtNHh9We4oCER8fkcfFPRO3426MYPqJh+wcCZiiRxTzb5ii5zdc2xoqXvspmsSCSmhyEcQ2AQI9FbD8aHDgLD8axFRVrYDo5FoiBQgQIECAAAECBAgQIECAAAECBAgQIECAAAECBFoViEjZy8vL2ktGgHJEvtYWm61AJOiKB7cp+VYj/DcSUHX2+2GnBTBFUG8ELUVccuRfTA9dikTFEUxcypocwpE3ukIgMONy0wYiYotnGMcwjzCFuAciorRY8zCFcxwq7rS95gJxh6dMKaGUWGzNPU3RDd4ApugGMdenqvjFXfrdN7Hv8Zs369WjiZXYSYAAgY4IWH40OBCWHw1iqqpaQHRytY+jBAgQIECAAAECBAgQIECAAAECBAgQIECAAAECSxCIcNWUDMoRPRxBsRGo2mATI5Q26vz+/XttyuS4aDSyhRTO8/Qu+hKhw+M1RO8iLDhSPo8fmranIlFxbf7juNDXr1+n1RzjGDVE6PO0AsX9MUARfPz7779Htubi/tiOSKy4UEWcdKm8H9dHICJaKu7AkUME/M0QKz86fX02TNFNjbUpuinJ9aknfldOiyorIaSso0qn+JEAAQJdFrD8aGp0LD+aklRPrcCXz8/P2kIKECBAgAABAgQIECBAgAABAgQIECBAgAABAgQIEGhfIOJQI0o45bqRwDiSnka245TC08pE9G1E/KQEJUcNccUfP36kZx2edtF29sez/Gl5oCNk89u3b5GEeFpQbwR/R0/jv/FMjZGoOEKEp5043rWIKh4PKR4Vi9qO//7fxHGMmyHOjYjqaQMUp0Y6yVFtNgiUBOJOjqD20s6JP0ZO8b58tCe2v7WdpuimqE3RTUmuQz3xrkX8Rq7taaxSOv72VG0XFCBAgMBEAcuPiSwz7LT8mAHNKbkCopNzxZQnQIAAAQIECBAgQIAAAQIECBAgQIAAAQIECBBoTyACCiNw9uXlJeWSEWgbIapRPj2yMHIQRrbdiHmNBMPj0bcTLxpBtFE4Am0nHu3szojcPT09rW5e5B6O/6KDW1tbEaAZccDx3zSW0A6HiZHEFVepeAo+OisaMGxJ7ImrD5sxOjq+0dMRGe+IPYsWSLn9og2i+tIHwhSdblVd0hRd7ePoUGAwGOzt7aVoeMsiRUkZAgR6KmD50dTAWX40JameaQKik6fJ2E+AAAECBAgQIECAAAECBAgQIECAAAECBAgQINAVgcSYwlFzI7Y1YmcjgmcUaxsBrHE0Ql0jXmcY8BpByRH0HJGvo7NqN6KSSK4cjakt2c0CWQ/yq7sQmapndojgqoggz5KvaMw8Lamo1qFVFYh4+pR77/HxsXdvICxxyEzRjeCbohthXO1K4ssKUt7X8ptxtW8DvSNAYChg+dHInWD50QijSqYJiE6eJmM/AQIECBAgQIAAAQIECBAgQIAAAQIECBAgQIBAhwTiuWmk/v358+ey2nR2dnZ1dbWsqzd43fg25IixTglvmnjRb9++3dzc5KZMHq8qvnE+mpESJzp+buyJSPHIkx01pOfJnliPnesmkPht4PFiQ8w564YzT39N0fPoFc81RRc1bBcF4vdmvNtT3DNxO97OireAJh6ykwABAismYPnR1IBafjQlqZ6SgOjkEogfCRAgQIAAAQIECBAgQIAAAQIECBAgQIAAAQIEuiswZ0jrDB2LIMWISz45OZnh3C6fEqFLd3d3Dw8P6fHBBwcHEQ0ciRsb7Fc8CP/x40cEnUdC68RqIzw64pIPDw8TyytGoCQQN0/c+aWd4z9KPjpuUrvHFF1LlFjAFJ0ItVbF4m2clN+V8dUQzf6mXitknSVAoI8Clh9NjZrlR1OS6hkJiE4eUdggQIAAAQIECBAgQIAAAQIECBAgQIAAAQIECBDoh0CEtF5fXy86j3IE40YU7P7+fj9QZm1lpByLPMoRzBT/G5HKv379GgU/RX7ivb29yMIY/7voaOB4Fh4DGs2IqxebEdHh0Yytra0ISo6WrPxwzDqMzssQeH9/jzsq5YT4OEjOnQJVKmOKLoHM86Mpeh69VTr3/Pw8Vj61PVqZ73mo7akCBAgQKAlYfpRA5vnR8mMePecWBUQnFzVsEyBAgAABAgQIECBAgAABAgQIECBAgAABAgQI9EYgHppGAtRIABxhtU01OgJhIwo2vjl90cG4TTVYPQQIzCBwe3t7enpae2K8ohDZ+GqLKTBRwBQ9kcVOAjMIxKfp999/rz0x3ueJkrXFFCBAgMAKC1h+rPDg6lofBUQn93HUtJkAAQIECBAgQIAAAQIECBAgQIAAAQIECBAgQOB/BSITaqTdHWbenSFSOaJ5IilvBCXHfzs7O/9bry0CBFZXYHd3N2W6iHzeUXJ1GdromSm6DWXXWGmB+N6AWOTUdvHx8dE3DNQqKUCAwJoIWH6syUDrZscFRCd3fIA0jwABAgQIECBAgAABAgQIECBAgAABAgQIECBAIE8gMma9/f2/j4+PX79+Df93WMXW1lZkR47tiEge/iccOQ9XaQKrIpCYizReXRgMBqvS6U70wxTdiWHQiP4IPD09ff/+vba9x8fHkRW+tpgCBAgQWE8By4/1HHe9XrqA6OSlD4EGECBAgAABAgQIECBAgAABAgQIECBAgAABAgQIECBAgEDbAufn59fX17VXvbm5OTk5qS2mAAECBBYhEK9RxStX1TXHm1dRZnNzs7qYowQIECBAgACBNgVEJ7ep7VoECBAgQIAAAQIECBAgQIAAAQIECBAgQIAAAQIECBAg0BUBYX9dGQntIEBgkkDiSxSPj4/7+/uTKrCPAAECBAgQILA0gd+WdmUXJkCAAAECBAgQIECAAAECBAgQIECAAAECBAgQIECAAAECyxO4u7urvfjHx8fx8XFtMQUIECDQrMBgMEjJ7x4TlNDkZuXVRoAAAQIECDQi8E9//etfG6lIJQQIECBAgAABAgQIECBAgAABAgQIECBAgAABAgQIECBAoEcC//zP//zf//3f//mf/1nd5r/97W//5+//VRdzlAABAg0K/Nu//dv7+3t1hdvb209PT9VlHCVAgAABAgQILEXgy+fn51Iu7KIECBAgQIAAAQIECBAgQIAAAQIECBAgQIAAAQIECBAgQGDpAru7uy8vL9XN2NjYeHt729zcrC7mKAECBBoROD8/T0mc/Pz8HDNYI1dUCQECBAgQIECgWYHfmq1ObQQIECBAgAABAgQIECBAgAABAgQIECBAgAABAgQIECBAoEcCd3d3ta39+Pi4uLioLaYAAQIE5hcYDAYpoclnZ2dCk+fXVgMBAgQIECCwIAG5kxcEq1oCBAgQIECAAAECBAgQIECAAAECBAgQIECAAAECBAgQ6IfA7e3t6elpbVsfHx/39/driylAgACBeQRSErpvb2+/vr7OcxXnEiBAgAABAgQWKiB38kJ5VU6AAAECBAgQIECAAAECBAgQIECAAAECBAgQIECAAAECXRc4OTk5ODiobWVKBHNtJQoQIECgQuDq6url5aWiwPBQStL32koUIECAAAECBAgsTkB08uJs1UyAAAECBAgQIECAAAECBAgQIECAAAECBAgQIECAAAEC/RD48ePHxsZGdVvf3t7Oz8+ryzhKgACBmQUiHfLFxUXt6Tc3N5FfubaYAgQIECBAgACBJQp8+fz8XOLlXZoAAQIECBAgQIAAAQIECBAgQPfbieYAAA35SURBVIAAAQIECBAgQIAAAQIECHRB4Onp6fv377UteX5+FhdYq6QAAQIzCMTcUps4ORK939/fz1C5UwgQIECAAAECbQrIndymtmsRIECAAAECBAgQIECAAAECBAgQIECAAAECBAgQIECAQEcF9vf3z87Oahv37du32jIKECBAIFfg6uqqNjQ5UrxHovfcmpUnQIAAAQIECLQvIHdy++auSIAAAQIECBAgQIAAAQIECBAgQIAAAQIECBAgQIAAAQIdFdjZ2Xl7e6tunNyl1T6OEiCQKzAYDPb29mrPkru9lkgBAgQIECBAoCMCcid3ZCA0gwABAgQIECBAgAABAgQIECBAgAABAgQIECBAgAABAgSWL/D4+FjbiIeHh/v7+9piChAgQCBF4P39PSUp++Xl5e7ubkqFyhAgQIAAAQIEli4gOnnpQ6ABBAgQIECAAAECBAgQIECAAAECBAgQIECAAAECBAgQINAVgcidfHNzU9uao6OjCCisLaYAAQIEagWOj48/Pj6qi0X48vn5eXUZRwkQIECAAAEC3REQndydsdASAgQIECBAgAABAgQIECBAgAABAgQIECBAgAABAgQIEFi+wMnJycHBQW07UnKd1laiAAECay5we3sb6dirETY2Nu7u7qrLOEqAAAECBAgQ6JTAl8/Pz041SGMIECBAgAABAgQIECBAgAABAgQIECBAgAABAgQIECBAgMDSBSKJ8tvbW3UzLi8vZTOtJnKUAIEKgdfX199//72iwPDQ8/Pz7u5ubTEFCBAgQIAAAQLdEZA7uTtjoSUECBAgQIAAAQIECBAgQIAAAQIECBAgQIAAAQIECBAg0BWBx8fHyFda3ZqLi4vBYFBdxlECBAhMEzg6Opp2aLT/5uZGaPJIwwYBAgQIECDQFwHRyX0ZKe0kQIAAAQIECBAgQIAAAQIECBAgQIAAAQIECBAgQIAAgfYEInfy3d1d7fW+ffv2/v5eW0wBAgQIlAQi8/rLy0tpZ+nH4+Pjk5OT0k4/EiBAgAABAgS6L/Dl8/Oz+63UQgIECBAgQIAAAQIECBAgQIAAAQIECBAgQIAAAQIECBAg0L7A1dVVJEiuvm4EKD89PVWXcZQAAQJFgZg0vn//Xtwzvv3161fZ2cdZ7CFAgAABAgR6IfBPf/3rX3vRUI0kQIAAAQIECBAgQIAAAQIECBAgQIAAAQIECBAgQIAAAQItC/zrv/7rf/3Xf/3tb3+ruO7b29tf/vKXKFlRxiECBAiMBF5fX//lX/5l9OPEjY2NjQhNjrll4lE7CRAgQIAAAQIdF5A7ueMDpHkECBAgQIAAAQIECBAgQIAAAQIECBAgQIAAAQIECBAgsGSBnZ2dCEGubsTj4+P+/n51GUcJECAQAqYUtwEBAgQIECCw8gK/rXwPdZAAAQIECBAgQIAAAQIECBAgQIAAAQIECBAgQIAAAQIECMwjEJHHkce0uoajo6P39/fqMo4SIEDg8PCw9m2Hm5sbbzu4VQgQIECAAIFeC4hO7vXwaTwBAgQIECBAgAABAgQIECBAgAABAgQIECBAgAABAgQILFwgEp3e3d1VX+bj4+Pbt2/VZRwlQGDNBa6urh4eHqoRzs7OTk5Oqss4SoAAAQIECBDouMA//fWvf+14EzWPAAECBAgQIECAAAECBAgQIECAAAECBAgQIECAAAECBAgsVyAClP/yl7/8/Pmzohn/9+///fu//3tFGYcIEFhbgcFgEEnWq7sfLzn8x3/8R3UZRwkQIECAAAEC3Rf48vn52f1WaiEBAgQIECBAgAABAgQIECBAgAABAgQIECBAgAABAgQIEFi6wOHhYW3e05ubG3lPlz5SGkCgawLv7+/b29uRZL2iYV+/fo0I5ooCDhEgQIAAAQIE+iIgOrkvI6WdBAgQIECAAAECBAgQIECAAAECBAgQIECAAAECBAgQILB8gUii/Pb2Vt2Ox8fH/f396jKOEiCwVgK7u7svLy8VXd7Y2Ii5ZXNzs6KMQwQIECBAgACBvgj81peGaicBAgQIECBAgAABAgQIECBAgAABAgQIECBAgAABAgQIEFi6wPPzcwQRVjfj6Ojo9fW1uoyjBAisj0CkXa8OTQ6Knz9/Ck1en1tCTwkQIECAwMoLiE5e+SHWQQIECBAgQIAAAQIECBAgQIAAAQIECBAgQIAAAQIECBBoTCDCB2sDlD8+Pr5//97YJVVEgECfBc7Pzx8eHqp7EAnXI7lydRlHCRAgQIAAAQI9EhCd3KPB0lQCBAgQIECAAAECBAgQIECAAAECBAgQIECAAAECBAgQWL7Azs5OZDmtbsfb29v+/n51GUcJEFh5gfv7++vr6+pu3tzcmC6qiRwlQIAAAQIEeicgOrl3Q6bBBAgQIECAAAECBAgQIECAAAECBAgQIECAAAECBAgQILBkgchyGrlOqxsREcwnJyfVZRwlQGCFBQaDwdHRUXUHLy8vTRTVRI4SIECAAAECfRQQndzHUdNmAgQIECBAgAABAgQIECBAgAABAgQIECBAgAABAgQIEFiyQOQ6vbu7q27Ejx8/zs/Pq8s4SoDASgq8vr5++/atumtnZ2emiGoiRwkQIECAAIGeCnz5/PzsadM1mwABAgQIECBAgAABAgQIECBAgAABAgQIECBAgAABAgQILFfg9vb29PS0ug03Nzdyo1YTOUpgxQTe39/39vbe3t4q+nVwcHB/f19RwCECBAgQIECAQH8FRCf3d+y0nAABAgQIECBAgAABAgQIECBAgAABAgQIECBAgAABAgSWL3B1dXVxcVHdjsiyfHh4WF3GUQIEVkZgd3f35eWlojuRVvnp6amigEMECBAgQIAAgV4LiE7u9fBpPAECBAgQIECAAAECBAgQIECAAAECBAgQIECAAAECBAgsX+D8/Pz6+rq6Hc/PzxGwWF3GUQIEVkBgf3//58+fFR35+vXrYDCoKOAQAQIECBAgQKDvAqKT+z6C2k+AAAECBAgQIECAAAECBAgQIECAAAECBAgQIECAAAECyxeI1MgPDw/V7fjjjz92dnaqyzhKgECvBWqnAqHJvR5fjSdAgAABAgQSBX5LLKcYAQIECBAgQIAAAQIECBAgQIAAAQIECBAgQIAAAQIECBAgME3g/v7+4OBg2tHh/r29vff39+oyjhIg0F+BSKNe/ZZChCZXp1Xub9+1nAABAgQIECBQFBCdXNSwTYAAAQIECBAgQIAAAQIECBAgQIAAAQIECBAgQIAAAQIEZhSoDVD++PgQoDwjrtMIdF7g6urq+vq6opnD0OTNzc2KMg4RIECAAAECBFZD4Mvn5+dq9EQvCBAgQIAAAQIECBAgQIAAAQIECBAgQIAAAQIECBAgQIDA0gUODw9rk6cOBoOlt1MDCBBoUOD29vb09LSiwu3t7efnZ6HJFUQOESBAgAABAqskIHfyKo2mvhAgQIAAAQIECBAgQIAAAQIECBAgQIAAAQIECBAgQIDAkgVqMyi/vLzs7+8vuZUuT4BAcwJCk5uzVBMBAgQIECCwIgJyJ6/IQOoGAQIECBAgQIAAAQIECBAgQIAAAQIECBAgQIAAAQIECHRHoDaD8rdv356enrrTYC0hQGA2gXgh4ejoqOJcWZMrcBwiQIAAAQIEVlVA7uRVHVn9IkCAAAECBAgQIECAAAECBAgQIECAAAECBAgQIECAAIGlCdRmUP7586cMyksbHhcm0JCA0OSGIFVDgAABAgQIrJqA6ORVG1H9IUCAAAECBAgQIECAAAECBAgQIECAAAECBAgQIECAAIEuCETY4vHxcUVLIkA5UixXFHCIAIEuC9SGJn/9+vX5+Xlzc7PLvdA2AgQIECBAgMAiBEQnL0JVnQQIECBAgAABAgQIECBAgAABAgQIECBAgAABAgQIECBA4E+3t7dnZ2cVEA8PDwKUK3wcItBZgaenp6Ojo4rmffv2bTAYCE2uIHKIAAECBAgQWGEB0ckrPLi6RoAAAQIECBAgQIAAAQIECBAgQIAAAQIECBAgQIAAAQJLFri6urq8vKxohADlChyHCHRTIEKTv3//XtG2CE2OMhUFHCJAgAABAgQIrLaA6OTVHl+9I0CAAAECBAgQIECAAAECBAgQIECAAAECBAgQIECAAIElC5yfn9/c3FQ0QoByBY5DBLomUBuafHBwIDS5a6OmPQQIECBAgEDLAl8+Pz9bvqTLESBAgAABAgQIECBAgAABAgQIECBAgAABAgQIECBAgACBdROojWg8OzuLRMvrxqK/BPol8Pr6+vvvv1e0+fj4+Pb2tqKAQwQIECBAgACBdRAQnbwOo6yPBAgQIECAAAECBAgQIECAAAECBAgQIECAAAECBAgQILB8gcFgsLe3V9EO+cUqcBwi0AWBk5OTHz9+TGuJdwymydhPgAABAgQIrJvAb+vWYf0lQIAAAQIECBAgQIAAAQIECBAgQIAAAQIECBAgQIAAAQJLEdjd3X1+ft7Y2Jh29ff392mH7CdAoAsCv379mtaMy8tL6c+n4dhPgAABAgQIrJuA6OR1G3H9JUCAAAECBAgQIECAAAECBAgQIECAAAECBAgQIECAAIGlCUSA8tvb28HBwXgLIuvq5ubm+H57CBDojsDFxcX29napPV+/fn18fDw/Py/t9yMBAgQIECBAYG0FvvhemLUdex0nQIAAAQIECBAgQIAAAQIECBAgQIAAAQIECBAgQIAAgSUKRKbkYR7Wra0tcclLHAiXJjCDwOvra5zlwzsDnVMIECBAgACBdRD4f9a1JLrqHm4eAAAAAElFTkSuQmCC"/>
  <p:tag name="POWERPOINTLATEX_PIXELSPEREMHEIGH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208,3333"/>
  <p:tag name="POWERPOINTLATEX_BASELINEOFFSE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197"/>
  <p:tag name="POWERPOINTLATEX_REFCOUNTER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3"/>
  <p:tag name="POWERPOINTLATEX_CACHECONTENT#5C6D626F787B76696C6B6574206B6F72746172652062657465636B6E6173207D205C646973706C61797374796C657B5C667261637B5C7061727469616C205E3220667D7B5C7061727469616C20785E327D7D" val="iVBORw0KGgoAAAANSUhEUgAACiwAAAHMCAIAAADDeoXkAAAgAElEQVR4Aezd/Z2Uyr437D3nswNQQ3BWBM6EoEYwGoIagRqCGoEawowRqCE4K4KlIagZ+HzP7vP0zYZuuqCBhu5r/lAaiqLqKt5/FJz9+fPnX/4IECBAgAABAgQIECBAgAABAgQIECBAgAABAgQIECCwXeDXr19fv3799u3bj///L2l///69muPOnTsZuP+fv3v37j148ODy8vLi4mJ7fqYcs8CZIPQxN6+6ESBAgAABAgQIECBAgAABAgQIECBAgAABAgQIENhD4MuXL58+fbq+vl7Hmztllqj0w4cPr66uHj161GlGiRctIAi96OZTeAIECBAgQIAAAQIECBAgQIAAAQIECBAgQIAAAQLDC3z//v3du3e9Y88bC5RQ9LNnz0SjN+Ic2UhB6CNrUNUhQIAAAQIECBAgQIAAAQIECBAgQIAAAQIECBAg0F8g4ecXL17kzdv9s2idMy/ufv369atXr1pTmbhsAUHoZbef0hMgQIAAAQIECBAgQIAAAQIECBAgQIAAAQIECBAYRCBffU54+OPHj4PktjOTN2/eCEXvVFpoAkHohTacYhMgQIAAAQIECBAgQIAAAQIECBAgQIAAAQIECBAYTODm5ibvym7/8PODBw8uLy/z771799KhOctepf/x48e3b9/+/vvvDHQqUDJJzPvJkyed5pJ4/gKC0PNvIyUkQIAAAQIECBAgQIAAAQIECBAgQIAAAQIECBAgMKLA8+fPt3WATpz46dOn+Zxzybec05c6n5H+9OlTp7d5J/Ms/e7duyPWUNbTCghCT+ttaQQIECBAgAABAgQIECBAgAABAgQIECBAgAABAgRmI5Cw8cOHD9OJuVmi+/fv543Z/bop58PSebN3otHNbDeOSag7ceuLi4uNU41cnIAg9OKaTIEJECBAgAABAgQIECBAgAABAgQIECBAgAABAgQIDCCQCHRer918h/ZQb8lOKDq9qDdGuDeWPr2o+8W8N+Zm5AEF/ueAy7ZoAgQIECBAgAABAgQIECBAgAABAgQIECBAgAABAgQOIrAtAp0vQycsPUgw+Pz8/Pb2Nt2pCyuYiPWHDx8KE0s2ZwE9oefcOspGgAABAgQIECBAgAABAgQIECBAgAABAgQIECBAYBSBvPu62Ud5pL7INzc3CTAXVmOkMhQuXbJBBAShB2GUCQECBAgQIECAAAECBAgQIECAAAECBAgQIECAAIHFCKSjc/ODzZ8/f3706NFIdfjy5cvjx48LMx+1JIVlkGwfAUHoffTMS4AAAQIECBAgQIAAAQIECBAgQIAAAQIECBAgQGBhAnnl9YsXL2qF/vbtW/pG10YO+7O8P3Q+Sp1Xgt+9e3fYAshtMgHfhJ6M2oIIECBAgAABAgQIECBAgAABAgQIECBAgAABAgQIHFggn4JuRqDfv38/dgQ61U7363xwuqT+v3//Ln99d0mG0kwsIAg9MbjFESBAgAABAgQIECBAgAABAgQIECBAgAABAgQIEDiYQDMMnDHPnz+fpkDphJ1eziXL+vr1axKXpJRmhgJexz3DRlEkAgQIECBAgAABAgQIECBAgAABAgQIECBAgAABAsML3N7eXl5eVvO9f//+9+/fq2PGHm6WYdsSvZR7m8z8x+sJPf82UkICBAgQIECAAAECBAgQIECAAAECBAgQIECAAAECAwi8fv26lktexF0bM/bPvPf76uqqZCl5KfebN29KUkozNwE9oefWIspDgAABAgQIECBAgAABAgQIECBAgAABAgQIECBAYHiBfA363r171XwfPHiQfsnVMdMMl3eGTnn+/PkzTaksZUABPaEHxJQVAQIECBAgQIAAAQIECBAgQIAAAQIECBAgQIAAgZkKfPz4sVay5phagpF+pjN04t+FmfsydCHUrJLpCT2r5lAYAgQIECBAgAABAgQIECBAgAABAgQIECBAgAABAqMInJ+f//jxo5Z1vgmdv4cPH+YV2UlQmzrez5ubm6dPn5bkn+JN/NXqklJJ0y4gCN3uYyoBAgQIECBAgAABAgQIECBAgAABAgQIECBAgACBxQs038XdrNLLly/fvn3bHD/SmLOzs8Kcf/78effu3cLEks1BwOu459AKykCAAAECBAgQIECAAAECBAgQIECAAAECBAgQIEBgRIGvX7/uzP3du3ePHj3amWyoBOVv5L6+vh5qofKZRkAQehpnSyFAgAABAgQIECBAgAABAgQIECBAgAABAgQIECBwMIFv376VLDux6sk6Q+cd4CVFSpqSCHphVpJNIyAIPY2zpRAgQIAAAQIECBAgQIAAAQIECBAgQIAAAQIECBA4mEDza9DbivLmzZttk4YdXx6E/vvvv4ddtNzGFvj32AuQPwECBAgQIECAAAECBAgQIECAAAECBAgQIECAAIEjEMhnlfNx4t+/f6/+vXPnzr179/JvqnZ+fj7zCpYHoVPB29vbi4uLsWt0eXlZuIjywhdmKNnYAoLQYwvLnwABAgQIECBAgAABAgQIECBAgAABAgQIECBAYHkCCcTmFdbpg5sIaAYSmm2vQ6LRiarev38/nzpOH9+5haV3lr9au9R3giD03bt3qwttH/7+/fvcSNsLfOJTBaFPfAVQfQIECBAgQIAAAQIECBAgQIAAAQIECBAgQIAAgf8TSF/nfH74+vo6/3aK2mb+pK9+ujgx6YSinz59mn87RVvn0Bhd6967zFEqXFZhst4lObUZE9RfPWCx7taf5yfSsz+PUAwS7BeEPrU1Sn0JECBAgAABAgQIECBAgAABAgQIECBAgAABAgTqAl++fHn37l01ilxP0fF3gqaf/vOX+a6urp49e/bo0aOOeQyZPCHGGb7UOlHPwuhyYqVDcpxqXh8+fMhauXM9z5MTWWnzCEXv5yf+51SF1ZsAAQIECBAgQIAAAQIECBAgQIAAAQIECBAgQIDAvxKWS9fPx48f74zM9cZK2C/5J5739u3b3pnsOWOC0OU5dEpcnm0z5eqL2s3xxgwrkHfLP3ny5Ozs7MWLFyXredIkZR4RyFyZt0dhBKF7oJmFAAECBAgQIECAAAECBAgQIECAAAECBAgQIEBg8QIJPycwnGBbpy7CiZuu/zoRpMvv69evs8Qst9OMgyROx9byfBJ6LE+8T8rCbtD7LOLE580b5tOa+Vp5noToQZG5Mu/z58+TT6fZz/78+dNpBokJECBAgAABAgQIECBAgAABAgQIECBAgAABAgQILFognTvzfux8E7e9FukQnE/k5tXEGcjfxm/lJjiXGHb+0nn027dvO/NcLTG5vXnzZrJY72qhiX+XBH0jM1mYPH1z25tgPTW2FxcX658GSgTS8z7PPZSkLEnz+fPn8lfKC0KXkEpDgAABAgQIECBAgAABAgQIECBAgAABAgQIECBwJAKvXr3K559bKrP6Gm6/CHFi0tfX1yWf3U0BsqCPHz8mNtxSmAEn5bvXeSt4e4bp5J2A+mRFKg9C//PPPxsfAmivzilPTcC45c3baeg8bZCvPud5iFVzf//+PY9QJNifdXLbwwrv379Pr+gSVUHoEiVpCBAgQIAAAQIECBAgQIAAAQIECBAgQIAAAQIEFi+QMFuibts6K6fTc7qN9os9N2myrIS6E89rTqqOSSwwQevyDqbVeXsMp4tzXj++bcbEI9PbdbJYbwL2+erwtsLUxnu7cw2k5Wdg8w7tPEywLU164edRjG1TMz7PK2TV3fgG76yuJduIIHQLr0kECBAgQIAAAQIECBAgQIAAAQIECBAgQIAAAQJHItDSDzgv3E5Yboy3PSccmP6mG4N5VdaXL1/mzcnVMeMNJzqeOHStj+yqX+xkZVjVrqVFatVPdDzFro30c6NAXjWf9XlbV+bMUv5i82SVhzaaweySXumC0Btbx0gCBAgQIECAAAECBAgQIECAAAECBAgQIECAAIHjEdjWAzi9n9Pjc4zwc9Uu0dYE81rigkmcV3Pf3NxU5xp1ONHxBCMTX0xf5CBM1vu5Wqmd70VfJ57yM9XrhS5xIKH6v/76q6Xk5RHoVSYbO1VnhUl8umUpmSQI3e5jKgECBAgQIECAAAECBAgQIECAAAECBAgQIECAwLIF0sE379lu1mHnS4mbs/Qek2Be4tC1/se13BLbS4LJvsdcW/r0PxP73/Zq9Fph8pLwyd5YXlv0gn5mHUuX8ZZnHcoZE2PO1pHWaXaDXoHsDGYLQi9ozVFUAgQIECBAgAABAgQIECBAgAABAgQIECBAgACBbgIbI9CJ1eXTtmN3gG4WdGff3xQs4b0TiUOfnZ01iTaO8UHojSy1ke1B/cKu9gk/p9/5zocDdub2P7XC+UmAAAECBAgQIECAAAECBAgQIECAAAECBAgQIEDgOATyFu5mH+jEz/LW4ukj0CFNRDwdTFts0/H08vIyXVpb0hzHpLyivLAi+cJxYcpTTvb8+fP2yHFeO7/TJ+tnVr/2fFaZ7PzMuSD0Tm0JCBAgQIAAAQIECBAgQIAAAQIECBAgQIAAAQIElieQMOeLFy9q5X758uWUn16uLT0/0xl6Zxw6Ydejj0OXxERXenlooMloTFUgq3q7Z1b7nd3rs2Y2n9ioLqU2nCc5amOqP72Ou6phmAABAgQIECBAgAABAgQIECBAgAABAgQIECBA4BgEEiH766+/ajWZ8iPQtUXXfj558qS9L2ni0OV9hWuZz/9nQuz37t0rKeedO3eOPh5f4tCe5vz8fNvHm1cz7vyEc94Z0Hxio32h7V+Y1hO6Xc9UAgQIECBAgAABAgQIECBAgAABAgQIECBAgACB5Qk8fvy4Vuh0Bk1fz9rIQ/1Mb+wHDx60LP3r16/zKW1LOftNau+2W82zvdd4NeXJDmc9aY9AJ5Df/vL5hPm7RqCj3b5QQeiTXSFVnAABAgQIECBAgAABAgQIECBAgAABAgQIECBwnAL5Pm4tQvbs2bN873ZWtb2+vm4vz7t37461M3RhEDrR0zRlu9KJT038OOtJO8LTp0/bE4wR6ReEbjc3lQABAgQIECBAgAABAgQIECBAgAABAgQIECBAYEkCze/jps9x3jY8tzrkFcrv379vL1X6c7d/ebd99nlOTS/w2iMC28rZ6RPF2zI57vElRHm1eztC4TMBtUzu379fG1P96ZvQVQ3DBAgQIECAAAECBAgQIECAAAECBAgQIECAAAECyxaofR83vWkT8rx79+48a5X3JP/9998tZUsE/fb2tiXB4ibVGmhb+Y+v4ttq2nv8xg+fN3P7559/Yt4cvxqTtevy8nLb1Jbx7d+Z1hO6hc4kAgQIECBAgAABAgQIECBAgAABAgQIECBAgACBJQk0v4+bXp6zjUBHdmcn1ISoZ9iNu/c6kboUdoPe+bry3mU4mhl3rjypaR7CaIlAJ0FiyT1Adn5nWhC6h6pZCBAgQIAAAQIECBAgQIAAAQIECBAgQIAAAQIEZifQ/D5uXkT85MmT2RW0UqD0hN75tuS8cjlVq8y01MHUouT10alevlLcHjpdKsGg5d75NegsbefaVfhMQK3gO78zLQhdE/OTAAECBAgQIECAAAECBAgQIECAAAECBAgQIEBgkQKJXNbKvXpjcAK9jx49Sifpeb7XulnsWi1+//797Nmz2sgl/kwtUpedJU/cNI21M9mJJyjsH78zCF3SIk3qnSukb0I30YwhQIAAAQIECBAgQIAAAQIECBAgQIAAAQIECBBYmEB62d67d29noe/fv//+/fvEpHemnDLBzi9DpzDtX/adsrT9lvXly5fHjx/vnDcNlEcH5vwG9Z1VmCZByTqTkrR/uTkJ3r59W9g9fV2vq6urm5ub9c+NA3pCb2QxkgABAgQIECBAgAABAgQIECBAgAABAgQIECBAYEkCO/sTryqTlw8nFLozhDZxzXf2K015ukYKJ67CzsXtfIFzcsiXhj9//iwCvRPz+/fv+Vj4zmRJkFh1e7KdXaVrs6eNSrY1PaFrbn4SIECAAAECBAgQIECAAAECBAgQIECAAAECBAgsTKCwG3S1Vj9//pxVsPPs7KxavI3Dy+0MnS9zf/r0aWOlqiMTgZ5bJ/Vq8eYzXNh9+cGDByWvoC/sVL2qfmEb6Qk9n7VFSQgQIECAAAECBAgQIECAAAECBAgQIECAAAECBPoIXF9fd52tpDdn1zz3SZ9XHO+cfaGdofP14pIIdBpRBHrnOrBKULjCX15elmT48ePHkmSrfuqFbSQIXUIqDQECBAgQIECAAAECBAgQIECAAAECBAgQIECAwHwFSmKctdJ//fq1NuawP0veVp1q5j3Mhy1n16WnJ+6LFy92zpWoanpL70wmQQTS77/wXdyFr9pOT+h8Ojox5hbeZJU0hRHo5CMI3YJpEgECBAgQIECAAAECBAgQIECAAAECBAgQIECAwNwFEpPrEVHOx6FnVbHCeGFhp9WZVC1NU1KvvOFZBLq8ycrX9ryOuzDbxKGzRbx8+bIZik4f/TTQly9fzs/PC3NLMt+ELreSkgABAgQIECBAgAABAgQIECBAgAABAgQIECBAYHYCedtzSV/bZrn//PnTHHnAMSWf5k2MMJHdAxay06JLalT4jeFOyz3uxM+fPy98FqHfGp7e9qtHNO7fv98p8Fxl/3f1h2ECBAgQIECAAAECBAgQIECAAAECBAgQIECAAAECyxIo7xharVezx2d16kGG8wXfna9Z/v37d/qklr8V+SAVWS00nZvbq5MmSNslUH3AQi5x0YUrfHk36BpCAs+9Y8/rrLyOe01hgAABAgQIECBAgAABAgQIECBAgAABAgQIECBAYHkC/V6snYjv3KpaGDV89+7d3EreLM+rV6/aP9SdXrZpOBHoJl37mPSDL1zhD7uGC0K3t6OpBAgQIECAAAECBAgQIECAAAECBAgQIECAAAECsxZo7267rej50u22SYcaX/L55JStsCPsoWqR5eYF6e2R8tQ073y+e/fuAQu50EWXt37h6jSSgyD0SLCyJUCAAAECBAgQIECAAAECBAgQIECAAAECBAgQmK/A06dP51a48ncg39zczK3w6/Ls/ET3s2fP8kbxdXoDnQTKg9CFHes7Lb08sSB0uZWUBAgQIECAAAECBAgQIECAAAECBAgQIECAAAECsxPIi527lunly5fz7IZbWJfySGRXmT3T74xAv3//Pmn2XMopz17e9OXPNIzhKQg9hqo8CRAgQIAAAQIECBAgQIAAAQIECBAgQIAAAQIEJhIoDNyuS5P0b9++Xf+c1UBhXa6vr2dV7FVhdkagP3/+/Pz58xmWfEFFKvwg9GG7QcdTEHpBK5WiEiBAgAABAgQIECBAgAABAgQIECBAgAABAgQI1AXSrbk+qvV3QqGt0w85sTAI/fv373xT+ZAFbSy7PQKdev3zzz+PHj1qzGdEB4Hb29vC1JeXl4UpR0omCD0SrGwJECBAgAABAgQIECBAgAABAgQIECBAgAABAgSmEEho8+HDhyVLunPnzrdv3w77muL2cqaE7QnWUz99+rQePvhAewQ6rTNz9oMDFhYgjIUp9YQuhJKMAAECBAgQIECAAAECBAgQIECAAAECBAgQIECAwGaBL1++7Iy6JRSaVxlfXFxszmIeYwt7Qqew5fHIsWvWHoFOP/W0zjy/wD22zOD5l38QWk/owfFlSIAAAQIECBAgQIAAAQIECBAgQIAAAQIECBAgcHICeVPx+/fvNwZxr66u8gruRYRC7927V9hyf//9d2HKUZO1R6Dz7erZfn57VJaRMi9v9IM/bHH258+fkRRkS4AAAQIECBAgQIAAAQIECBAgQIAAAQIECBAgQGBigXwsOT2e89XkLDcx6YNH4zpV/+bm5unTp4WzHDzM1xKBznvF0213WfiF7AdMdnZ2VrL0rPYH/2T4v0sKKg0BAgQIECBAgAABAgQIECBAgAABAgQIECBAgACBRQjkk89z/upzu2H5N6GTTzp/HzDKmy7Or1+/3lidvBo9EWiv4N6I03tkmrtw3p2vpi/MZ59k/7PPzOYlQIAAAQIECBAgQIAAAQIECBAgQIAAAQIECBAgQOAgAgf8LHRLBPrZs2cJl4pAD75KlDf3wT8InboLQg++AsiQAAECBAgQIECAAAECBAgQIECAAAECBAgQIECAQB+B8m9CJ/e8dbzPMvaepyUCnc9y5x3dey9BBhsEyj8IPYee0F7HvaEJjSJAgAABAgQIECBAgAABAgQIECBAgAABAgQIECAwvcDPnz/LF3qQIPS2CLSPQJc3XL+UekL3czMXAQIECBAgQIAAAQIECBAgQIAAAQIECBAgQIAAAQKlAtMHobdFoNP1NoU54AeqS8mWnK6wJ3SeBpjDu9D1hF7yuqbsBAgQIECAAAECBAgQIECAAAECBAgQIECAAAECRyTw+/fv8tpMHITeFoG+urq6ubkpL3ZhyuRZ7fubT02fn58Xznt8yfKZ7cJKzeGD0CmqIHRhe0lGgAABAgQIECBAgAABAgQIECBAgAABAgQIECBAYFyBTq/j7hSx3rPc2yLQL1++zKQ9M984+5s3b6p9fxOE3pjsREZW4/HtVZ7DB6FTwv9pL6WpBAgQIECAAAECBAgQIECAAAECBAgQIECAAAECBAjMU+DXr18TFGxbBPr9+/cjRaBTqWoEOj9PuRt0U6Ol0fWEbsExiQABAgQIECBAgAABAgQIECBAgAABAgQIECBAgMDJCXTt3Jye02N/AHhbBPrz58+PHj0aqYW+f/9ezfn+/fvVnyc4vLie0F7HfYJrqSoTIECAAAECBAgQIECAAAECBAgQIECAAAECBAjMUaDT67gnqMCrV6/evXtXW9CdO3e+fv16cXFRGz/gz1o36Jm8YnrACnbNqgbSMvtMuox7HXdLG5lEgAABAgQIECBAgAABAgQIECBAgAABAgQIECBAYDqBHz9+dFpY157TnTLfGIFOp+T0yh01Ap1C1jr+zuQV0530Bkxc6xfekvN8uozrCd3STCYRIECAAAECBAgQIECAAAECBAgQIECAAAECBAgQmE6gaxB6vJ7TGyPQ6ZGcPtBjvwA83LWOv/OJrU63KlSWVNOoTKkPzqfLuJ7Q9bbxmwABAgQIECBAgAABAgQIECBAgAABAgQIECBAgMBBBLoGoUcq5MYI9NXV1e3t7QQR6FSq1hN6PrHVkcDbs03gvz3Beup8uozrCb1uFAMECBAgQIAAAQIECBAgQIAAAQIECBAgQIAAAQIE/lcgL0BOPHj1t3rl9arPcYbzReR79+7l33TPTcxv2BdTd329dtf0Ja27MQL98uXLt2/flsy+f5rg1+o1k+8c71+1fjnUQvItmcwnWi8I3dJMJhEgQIAAAQIECBAgQIAAAQIECBAgQIAAAQIECJyEQPr4pr9p/hLwq0VAd9Y/kb+HDx8+ffp0z4B0+ad/10VKLHw9PMjAxgj0+/fvnz9/Pkj+JZl8+vSpmuzE38UdivLXcesJXV1zDBMgQIAAAQIECBAgQIAAAQIECBAgQIAAAQIECBCYWuDXr18fP368vr4uD/JtLGJmz9+7d+8SLk2P4d7x2q7B7xQmfbI3FqnfyI0R6M+fPz969Khfhv3mSotUZ5xP795qqSYbLn80IU8kTPOy9JK6+yZ0iZI0BAgQIECAAAECBAgQIECAAAECBAgQIECAAAECRyKQ2POHDx8SWE0E9/Xr14kfD1WxvL77xYsXCQQm/x55ZvYecw01SzMCnaBm+oVPHIFO69Ra5MR7Qtc0Wpp7Pt2gU0hB6JaWMokAAQIECBAgQIAAAQIECBAgQIAAAQIECBAgQOB4BNKpNN2UE3tOqDhv3u5asQRl87dzrnRoTv55NXde8b0zcTVB+ad/13OVlGeduGWgGYFO6DdB8T1fMN6yxG2T3rx5U5s0q9hqrWwT/CxfK2bVZdw3oSdYNyyCAAECBAgQIECAAAECBAgQIECAAAECBAgQIEDgkAIJP6fTc+1jwy0FSjwvsc/VvwnHNt9ynA67idEmQJiOqolnNzsxZ3xy6PQ15fI+r+uSD/I67mYEOp+4/vLly3opkw3c3Nzkrea1xc0qtlorW6efeShhFVHu9N718pU2K+Hbt287FWmVOI8yZEWK8/n5eY/ZN85y9ufPn40TjCRAgAABAgQIECBAgAABAgQIECBAgAABAgQIECCwdIFO4eerq6tnz571eAF1lpLoaT5m3IwvJsPCt3Mn1N2cvd1//0hfuobnw9jVpSQk2eyOXE3Qe7hau58/fyafjMlA/k0ANX8bc96/jhuznXJkIvqPHz+econ9llW+ru7MXxB6J5EEBAgQIECAAAECBAgQIECAAAECBAgQIECAAAECixRo9vHdWI30AU0/6SdPnmyc2mlkuqImq9osiW2nj29tZO1nulb36Na8Z4C2GYGulergP9MNPQH+gxdjzwL0eLxgzyX2nj3PBDT7/ffIzTehe6CZhQABAgQIECBAgAABAgQIECBAgAABAgQIECBAYNYC6Xuadws33+1cK3TCz58/f857kgeJQCfzhL0TxsvrrKsLyhuVM746pjm8rR9wM+V6TAK06+EeA/OPQKdSaaAeVZvVLFm7ql3AZ1W28QojCD2erZwJECBAgAABAgQIECBAgAABAgQIECBAgAABAgSmFkiX4kSU8/bj9rBuIrh5e3YChD1evt1epXQkTQj85cuX1WQJh7d3hl59Lbg6y87hfYLQi4hAR2CfOu4ElKApMEg36GQrCN20NYYAAQIECBAgQIAAAQIECBAgQIAAAQIECBAgQGCRAon+JmyZnsftpc+3b/OS56F6P29cVt7LnSB3ddLTp08T866OqQ7//fff1Z8lw70DtEuJQAfh8vKyhGLOaS4uLuZcvGrZsl1Uf+4zLAi9j555CRAgQIAAAQIECBAgQIAAAQIECBAgQIAAAQIE5iKQuG86QLe/+vjOnTt5/+pwRrcAACAASURBVPaHDx8mKHSC3O/fv68uKHHo6s/q8GQ9oRcUgY5P70B71fbgw1nl8ob2rHsHL8nGAqRgKd6bN28G3C7O9vxc+caCGkmAAAECBAgQIECAAAECBAgQIECAAAECBAgQIEBgMoG8gjvx3a9fv7YvMR8YTpqhXjjcvqz11HwNuvpp6oT6Nn4f+uzsbD1L4UAi3IkoFyZeJVtWBDplPvFQZtbV9ocq1q0/Nyg9oddNY4AAAQIECBAgQIAAAQIECBAgQIAAAQIECBAgQGB5AnnHdV7avDMCfXV1lZQTR6Cjmf7ZCX6vWV+/fp2Q+frnaiDvBq+NKfnZ9VXVi4tAH0c36JKm3Jgm60lhBLq6gm3MavqRgtDTm1siAQIECBAgQIAAAQIECBAgQIAAAQIECBAgQIDAMAI3NzeJxf748aM9u3zsNinb04w3tfZx6MSha8vaGUGvpV/97BSjzZuWP378uDGf2Y7sVMHZ1qJ3wcrf0N71cYTeRSqfURC63EpKAgQIECBAgAABAgQIECBAgAABAgQIECBAgACBGQkksNryleV1QYf92O062/KB8/PzRMHX6RMMrnV97hGEznd8O/Xq/vTp07oASxmYYQffKen+/vvvwsXNEEoQurDtJCNAgAABAgQIECBAgAABAgQIECBAgAABAgQIEJiRQF5z/eLFi50Fevny5cZvMO+ccdgECYRXM6x1Si4PN64zmWHn13XZhhrQE7pQcoYrgyB0YdtJRoAAAQIECBAgQIAAAQIECBAgQIAAAQIECBAgMBeBfN64+VLrZuHS/zix6ub46cek13KtM/S6DPn0787Xia8Trwe6dn79+fPnet6lDMwwtjolXfmjCTOM1gtCT7mqWBYBAgQIECBAgAABAgQIECBAgAABAgQIECBAgMC+Ak+ePKn1JN6Y48OHD/O+7o2TDjLy6upqvdzfv39/+fJl9bPHu7gzY9cAbZa4XvpSBi4uLpZS1DHKWfhoQiLQnV7MPkZRm3kKQjdNjCFAgAABAgQIECBAgAABAgQIECBAgAABAgQIEJipwKNHj0o+b5yOwuso70xqkpLnQ87rwqzj6P2C0F07v+Yr1H+W9re2OsGB29vbwlp37RNfmO2eyQSh9wQ0OwECBAgQIECAAAECBAgQIECAAAECBAgQIECAwEQCieMWhmyvr68nKlOXxVTfyL0OpX/79q1LHv+X9sR7CfcQW9Ys5WtF1z7x0zgIQk/jbCkECBAgQIAAAQIECBAgQIAAAQIECBAgQIAAAQJ7CeQt3OUR6PPz870WNs7M1SB0lrDq7Vr+6d91oebZ+XVdPAP7C5SvFfNcGf69P4EcCBAgQIAAAQIECBAgQIAAAQIECBAgQIAAAQIECIwq8Pz583XX4fYFvXz5MuHq9jSHmprQeN7Ivf48c2LqP3/+7FGYfO66x1xmWZCAntALaixFJUCAAAECBAgQIECAAAECBAgQIECAAAECBAgQWJ7A27dv119Qbi99eoUmcXuaw06tvjw5gcbCvt21MlczqU3y8zgECntC55mGu3fvzrDKXsc9w0ZRJAIECBAgQIAAAQIECBAgQIAAAQIECBAgQIAAgf8TuLm5ef36dSFHYay6MLcxklVfnpwIdL8gtJ7QYzTNfPL8/v17YWFm+ziCIHRhC0pGgAABAgQIECBAgAABAgQIECBAgAABAgQIECAwtUC+mvz06dPCpeaLyxcXF4WJD5WsGjXMe7kLO7xWS3v//v15dn6tFtLwPgLla0X1mYZ9ljj4vILQg5PKkAABAgQIECBAgAABAgQIECBAgAABAgQIECBAYACBX79+dery++bNmwGWOnIW+0cN989h5CrKfl+BpX8QOvUXhN53JTA/AQIECBAgQIAAAQIECBAgQIAAAQIECBAgQIDAGALp2Zy+woU5v3z5chH9g8/PzwtrtC1Zp8D8tkyMn7PAEfSEPvvz58+ciZWNAAECBAgQIECAAAECBAgQIECAAAECBAgQIEDgBAU+fPjw4sWLworfuXPnx48fiwhCp0ZnZ2eF9dqY7J9//tk/kr0xZyNnIpA1ufDxi9mGevWEnsm6pBgECBAgQIAAAQIECBAgQIAAAQIECBAgQIAAAQL/J/D9+/fyCHTmSZ/ppUSgU9p81Ll3S2deEejeeouYMW+hL4xAz/nF7ILQi1jZFJIAAQIECBAgQIAAAQIECBAgQIAAAQIECBAgcEICT58+7VTbBKE7pT9s4vTb7l0A7+LuTbeUGY/gg9ChFoReyvqmnAQIECBAgAABAgQIECBAgAABAgQIECBAgACBkxDIi7jLv4kbkcRlT6dz8NXV1UmsBCdcyfKVX0/oE15NVJ0AAQIECBAgQIAAAQIECBAgQIAAAQIECBAgQKBYIO8ifv36dXHy/0348uXLTukXnfjRo0eLLr/C7xTQE3onkQQECBAgQIAAAQIECBAgQIAAAQIECBAgQIAAAQIEOggkAl34QdxVpvlG8uLisp0qWLXzLu6qxrEOl/eEvri4mC2C13HPtmkUjAABAgQIECBAgAABAgQIECBAgAABAgQIECBwWgLpBv3x48dOdV7W16A7Va2Z2Lu4mybHN+bHjx8llcrjFyXJDpVGEPpQ8pZLgAABAgQIECBAgAABAgQIECBAgAABAgQIECDwXwJdX8SdmZcYhP758+d/Vbv4x9OnT4vTSrhIgdvb28Jyz/mD0KmCIHRhO0pGgAABAgQIECBAgAABAgQIECBAgAABAgQIECAwosD379+7doPO66nv3r07YpnGybrf67jT83WJlR2H8GhzPY4PQqd5BKGPdh1VMQIECBAgQIAAAQIECBAgQIAAAQIECBAgQIDAggR6dINe4uupE2vv1yhL7PPdr6anPFf5B6H1hD7l9UTdCRAgQIAAAQIECBAgQIAAAQIECBAgQIAAAQIEdgskNPvp06fd6f47xRJfT134xd//ruj//lpixL1ZC2PaBfSEbvcxlQABAgQIECBAgAABAgQIECBAgAABAgQIECBAgECpQI9u0At9F3d5V9eqXbq9np+fV8cYPkqBwtXjzp07M383u9dxH+X6qVIECBAgQIAAAQIECBAgQIAAAQIECBAgQIAAgSUJ9OgGvdCeweVdXavt513cVY1jHb69vS2s2uXlZWHKQyUThD6UvOUSIECAAAECBAgQIECAAAECBAgQIECAAAECBAj8r8CHDx96QCzxXdypZmFX1xrIQitbq4Wf7QLlDyjM/IPQqaYgdHtbm0qAAAECBAgQIECAAAECBAgQIECAAAECBAgQIDCuwMePH7suIEG4mb+OeFuNenwTeqEvHt8mYPw2gfIHFPSE3mZoPAECBAgQIECAAAECBAgQIECAAAECBAgQIECAAIF/ff/+vTz2tvZKXHY9vKCB8vctVyvlXdxVjSMe1hP6iBtX1QgQIECAAAECBAgQIECAAAECBAgQIECAAAECBKYT6NENOoVb6Oupv3792kP2yZMnPeYyy+IEyp/GOD8/n3ntvI575g2keAQIECBAgAABAgQIECBAgAABAgQIECBAgACBYxboF4S+uLhYIkp5V9d17XSDXlMc90BeCVBYwfl/EDoVEYQubE3JCBAgQIAAAQIECBAgQIAAAQIECBAgQIAAAQIEBhZI4O33799dM726uuo6y0zS9+gJLQg9k7Ybuxjl3aDn/0HoWAlCj73CyJ8AAQIECBAgQIAAAQIECBAgQIAAAQIECBAgQGCzwKdPnzZPaB270A9C94i4p8/rQvt8tzagiRsEynvJ6wm9gc8oAgQIECBAgAABAgQIECBAgAABAgQIECBAgAABAiuBHj2DM+NCg9A9Kvv69WuryokIHFlP6LM/f/6cSMupJgECBAgQIECAAAECBAgQIECAAAECBAgQIECAwKwEzs7Oupbnzp07v3796jrXHNI/evSoUxx6uTWdg/biynD37t3CV9MvIrzrddyLWwMVmAABAgQIECBAgAABAgQIECBAgAABAgQIECBwDAJfvnzpUY2FdoNOTTtFoJPe16B7rB4LnSXPVRRGoO/fv7+IOgpCL6KZFJIAAQIECBAgQIAAAQIECBAgQIAAAQIECBAgcGwC5e8frtZ8oUHom5ubai1Khr2Lu0TpONIc2Qeh0yiC0MexZqoFAQIECBAgQIAAAQIECBAgQIAAAQIECBAgQGBhAuWBt2rFLi8vqz+XMty1G/TV1VXez7yU2innngLlD2QsZf0XhN5zlTA7AQIECBAgQIAAAQIECBAgQIAAAQIECBAgQIBAH4HywFs194uLi+rPpQxfX193Kqpu0J24lp64/IGMBw8eLKKygtCLaCaFJECAAAECBAgQIECAAAECBAgQIECAAAECBAgcm8CPHz+6Vmmh7+LO168Lv/i7Akk1Fxpr79qg0q8Eyh/I0BPaOkOAAAECBAgQIECAAAECBAgQIECAAAECBAgQIEBgs8Dt7e3mCa1jl9INtFaJjx8/1sa0/3zz5k17AlOPTKDwgYw7d+4s5SXtekIf2SqqOgQIECBAgAABAgQIECBAgAABAgQIECBAgACBBQgURt1qNVloT+hPnz7VKtLyUzfoFpyjnFT+QMZSukGnmQShj3JdVSkCBAgQIECAAAECBAgQIECAAAECBAgQIECAwKwFfv782aN8CwrCrWt3c3OzHi4Z0A26ROmY0hzfB6HTOoLQx7SKqgsBAgQIECBAgAABAgQIECBAgAABAgQIECBAYBkCPXpCL+hdxNU26PQubt2gq3QnMnx8H4ROwwlCn8jaq5oECBAgQIAAAQIECBAgQIAAAQIECBAgQIAAgRkJ/P79u2tpltgN+vv371+/fi2vqW7Q5VZHk1JP6KNpShUhQIAAAQIECBAgQIAAAQIECBAgQIAAAQIECBA4pECP13E/ePDgkCXutex3796Vz6cbdLnVMaUs7wl9fn6+lIrrCb2UllJOAgQIECBAgAABAgQIECBAgAABAgQIECBAgMDxCJxIT+hO7+J+//798TSwmpQJpK98WcJ/LeshDEHowmaVjAABAgQIECBAgAABAgQIECBAgAABAgQIECBA4JACywrCRerDhw/lXs+ePVtQP9fyeknZLlDeDXpZr6MXhG5vd1MJECBAgAABAgQIECBAgAABAgQIECBAgAABAgSGF7hz507XTBcXoy1/F3c0OkWsu9JJP1uBo/wgdLQFoWe7yikYAQIECBAgQIAAAQIECBAgQIAAAQIECBAgQOBoBe7du9epbj2C1p3yHzzxzc3Njx8/CrPt9NbuwjwlW4SAntCLaCaFJECAAAECBAgQIECAAAECBAgQIECAAAECBAgQWIBA16Dyst5FnAZ4/fp1YTPkNeNPnjwpTCzZkQmU94S+uLhYUN31hF5QYykqAQIECBAgQIAAAQIECBAgQIAAAQIECBAgQOBIBO7fv9+pJl3Td8p88MSdukFfX18PXgAZLkLg169fv3//Linqstb/1EgQuqRZpSFAgAABAgQIECBAgAABAgQIECBAgAABAgQIEBhSoOvruJcVhHvz5k0h1rNnzxb3revCqkm2U6C8G3S6y+/MbVYJBKFn1RwKQ4AAAQIECBAgQIAAAQIECBAgQIAAAQIECBA4CYGuQbWur+8+IGK6QRd+6DeVKg9XH7BGFj2SQOF6kqUv7nX0gtAjrTOyJUCAAAECBAgQIECAAAECBAgQIECAAAECBAgQ2CqQ7r+d4soL6gld/jXovIj77t27W41MOHYBPaGPvYXVjwABAgQIECBAgAABAgQIECBAgAABAgQIECBAYFqBTp07u76+e9qq/L+lvX379sePH//v9/ahvIj70aNH26ebcvwCekIffxurIQECBAgQIECAAAECBAgQIECAAAECBAgQIECAwJQCDx8+LF/cz58/yxMfKuWvX78Ku0GnY/eHDx8OVU7LnYlA4fMKeWfA4nrMex33TNYxxSBAgAABAgQIECBAgAABAgQIECBAgAABAgQInJZApyD079+/56+Tzs2Fhfz8+XNhSsmOVeD29rawap3eGVCY59jJBKHHFpY/AQIECBAgQIAAAQIECBAgQIAAAQIECBAgQIDABoGLi4sNY7eMmn9P6C9fvnz69GlL8f9r9Pv37/NJ7P8a5cfpCRzxB6HTmILQp7dGqzEBAgQIECBAgAABAgQIECBAgAABAgQIECBAYB4CV1dXhQUpfHFxYW6DJ8uLuJ8+fVqSbar8/PnzkpTSHLfAEX8QOg0nCH3ca6/aESBAgAABAgQIECBAgAABAgQIECBAgAABAgTmK1D+/uryiN1BapuKlLwwPB/3/fjx40FKaKFzEzjuntBnf/78mZu48hAgQIAAAQIECBAgQIAAAQIECBAgQIAAAQIECJyIwN27dwvDt+ltPE+Tm5ubwm7QiTt2egn5POurVIMInJ2dFeazxHiuntCFjSsZAQIECBAgQIAAAQIECBAgQIAAAQIECBAgQIDA8AKFnaETqP7+/fvwi987x/IXcV9fX4tA7+19JBmUr8wPHjxYYp0FoZfYaspMgAABAgQIECBAgAABAgQIECBAgAABAgQIEDgSgdevXxfW5OvXr4Upp0z28OHDksW9fPnyyZMnJSmlOQWB8tfLX15eLhFEEHqJrabMBAgQIECAAAECBAgQIECAAAECBAgQIECAAIEjEcjruAs7Q3/69GludU5cuSSaeHV19fbt27kVXnkOKFD+QejCpxwOWJeNixaE3shiJAECBAgQIECAAAECBAgQIECAAAECBAgQIECAwEQC6SVcsqT0hC5/iXFJhnumefXqVUlcPEHEfDR6z2WZ/cgESp5dWFXZ67iPrOlVhwABAgQIECBAgAABAgQIECBAgAABAgQIECBAYAqB8/Pzwjj0x48fpyhQwTI+fPjw7t27nQkTgf7y5cvOZBKcmkB5T+hsHUvEOfvz588Sy63MBAgQIECAAAECBAgQIECAAAECBAgQIECAAAECxySQ93L//v27vUZ37tz59etXe5oJpiau/Pjx450LSh/W29vbnckkODWBdOj/66+/Smq93FXI67hL2lcaAgQIECBAgAABAgQIECBAgAABAgQIECBAgACBcQVKejknSp0uyOOWY1fuebd2SQQ6faBFoHdZnuj08ndxX15eLtRIEHqhDafYBAgQIECAAAECBAgQIECAAAECBAgQIECAAIGjEnjy5MnV1dXOKr1+/fqAnaHfvn379OnTnYX0Fu6dRKecoPxd3FmRFgolCL3QhlNsAgQIECBAgAABAgQIECBAgAABAgQIECBAgMCxCaST8f3799trlc7Qz549a08z0tRXr14lBL4z84TSfQd6p9IpJyjvCS0IfcrriboTIECAAAECBAgQIECAAAECBAgQIECAAAECBAgMI3B9fb0zo0+fPk3/Uu501H737t3Osr18+TKh9J3JJDhlgcKe0PkCej6UvlAoPaEX2nCKTYAAAQIECBAgQIAAAQIECBAgQIAAAQIECBA4QoGLi4vPnz/vrNiLFy8mi/Xm087n5+eJfO8sVSLoeV/3zmQSnLJAXiaf3vwlAsvtBp3aCUKXNLE0BAgQIECAAAECBAgQIECAAAECBAgQIECAAAECEwk8evTo/fv3OxeWbzNPEIfOK7gvLy9//PjRXp68RTzdW9Nbuj2ZqQQKu0EHShDa2kKAAAECBAgQIECAAAECBAgQIECAAAECBAgQIEBgMIHnz5+/efNmZ3aJQydIvDNZvwT5rnM6QJe8gjsfgf7+/Xv6cPdbkLlOSqD8g9B5+mG5MnpCL7ftlJwAAQIECBAgQIAAAQIEliGQu1H5W0ZZlZIAAQIECBAgQIDAbAQSXS7pD50gcaK/w55yJ/ycPB8/fryzA3S0UsgJOmTPplkUZF+B8p7Qi36s4ezPnz/7UpmfwH8E8gr7nz9/5i322SOvBvJvhvOYxnhPIfWzX1BR+1XQXAQIlAjYFZQoSUOAAAECBAi0C+Q+Vy6CmpdC1SujVQ7pGOG2VDumqQQIEBhKwOXeUJLyIUCAwEwEEg9OMLikMDnrTufp9F0uSbwtTc7bX79+XRJ7Tg5Z4sePH+/evbstN+MJNAWyipasYHkXd1b+5uxLGfPvpRRUOQ8osDpxz/awvreyii6vf7ZvKkk2WRB6z6IeENmiCRAYUMCuYEBMWREgQIAAgdMUWEcvmtHl6pXRaeKoNQECBA4o4HLvgPgWTYAAgQMK5PvQ//zzT167vfMlxp/+8/fgwYNnz54lfXlsOIeYdE7N3NfX1wlqlFT2zp07SZyylSSWhkBVoD2stk6ZNXk9vMQBQeglttooZc4eNk/rZL1f3WRZ32oZZWH7Zbqgou5XUXMTINAmYFfQpmMaAQIECBAg0FcgPZv/+uuvvnObjwABAgQGEHC5NwCiLAgQIHB0Auk5ent7mw5vJZ9nTqz6xX/+7t+/nzBeXteagcSM7927l39jU+1il9hz0hcGBVeuySRdpSfrfXd0jXnqFcqaXEiQntCFKeeZTBB6nu1ygFIl6pyd5gEW3H2RORgspajdK2cOAgRKBewKSqWkI0CAAAECBLoIFHZ66JKltAQIECDQTcDlXjcvqQkQIHBKAm/fvk0X58SXv379WlLvHFPyl/7NJYkL07x8+TLFKEwsGYGmQPkHoZfez/5/mpU3hgABAgQIECBAgAABAgQIECBAgAABAgQIECBAgMDcBNIlOl/JzXuw07l5yrJlce/fv//z548I9JTsR7msnW+VX9V66d2gUwtB6BmtwHntW97ecHFxka8UnJ2d5d8MZ8yivzo+I19FIUCAAAECBAgQIECAAAECBAgQIECAAAECBJYv8OTJk4RUPn/+PEGg7urqKgvK4p4/f758OTU4vEBhT+gJ1u2xLbyOe2zhovyz88r7pWtvhMhb4PI0RP7yhYN8tODNmzdL73dfZCERAQIECBAgQIAAAQIECBAgQIAAAQIECBAgQGCXQIIm+UuEJeGV9I1OPGXXHKXT89XnhACfPn2aaHfpPNIRKBMoXFEFocs4pWoVSEfnx48ftyb5V9bIpPGlgXYlUwkQIECAAAECBAgQIECAAAECBAgQIECAAIGTEsgLuvNO2fz9+vUr34rOX3qaFsb5qlB54XY6BCbyl7/kWZ1kmMBQAnlmoiSrPAaRlyWXpJxzGj2hD9w6Nzc3eZSmsBDpEv3jx4/MUpheMgIECBAgQIAAAQIECBDoJJAbT3n8dzVLXk+VgZ8/f2Yg12KrgU65SUyAAAECBAgQIECAwGQC+chpOi6v+y4n2pfT+PzlfH51Mp9/V4W5d+9egnwZzvn/6k/UebJmOvEF5SGJEoE8CVGSbOZpBKEP2UC3t7flEehVQfNOiXz0Pk/0DF7u7GH//PmzyjaPC2WgeqslDw1lw8jOevDl9sgwT38spag9amcWAgQKBewKCqEkI0CAAAECBDoJ5L5Vrrm2zbLuWvHx48dtaYwnQIAAgT0FXO7tCWh2AgQIEFgJJOqRPxoEZiVQ2Ef/OILQZ+tg3qza4EQKk91fv7BuwsO5MzK9Um645NvVXe+2ZFPJK8cnLm2/ol5dXeloPnFLWRyBUQXsCkbllTkBAgQIEDhlgZxm5JHiwmfYV1AuN055hVF3AgQGF3C5NzipDAkQIECAAIEJBPKwXUkc+lBxwGEF/mfY7ORWLvDhw4d+EegsIpHg8gUNmDKR7xQ7X1MYMM+RslpQUUcSkC0BAhGwK7AaECBAgAABAiMJ5DQjz9oex8PpIxHJlgABAqMKuNwblVfmBAgQIECAwEgCJRHofJs8pzojFWDKbAWhp9T+r2V17U9cnfn6+rr6c+LhPKZx2AKU13dBRS2vlJQECHQVsCvoKiY9AQIECBAgUCiwlCujwupIRoAAgcUJuNxbXJMpMAECBAgQOGWBfKe8pPpdv+RbkudB0ghCH4T9X3llUMnDDtsK9/v373xPetvUCcY/efLk/v37Eyxo/0WkqHfu3Nk/HzkQILBoAbuCRTefwhMgQIAAgdkK5OF0naFn2zoKRoDAiQi43DuRhlZNAgQIECBwBAKFkcF8y+kIKpsqCEIfph33f6P1/jnsWfMFbQPPnj3bs7JmJ0DgCATsCo6gEVWBAAECBAjMUEAQeoaNokgECJyagMu9U2tx9SVAgAABAgsVKAntpQvo+fn5QitYK7YgdA1kop+9vwa9Ll86Q6+HDzJweXl5kOX2WOiCitqjdmYhQKBQwK6gEEoyAgQIECBAoJNAPtbVKb3EBAgQIDC4gMu9wUllSIAAAQIECIwh8PXr153ZLqgL6M66CELvJJJgs8BSXsed0i+oqJutjZ29wM3NzVnlL29lnH2RT7GAdgWn2OrqPA8BO8l5tINSECAwloBzjLFk5bu3gEPw3oQyWIyAXfFimkpBCRAgQIDAaQuUvI77aD4InaYWhD7M+r7/yfHBv3O8fxUmo19QUSczsaBhBX7+/DlshnIbQ8CuYAxVeRIoEbCTLFGShgCB5Qrcu3dvuYVX8uMWcAg+7vZVu6qAy72qhmECBAgQIEBgngLfv3/fWbCc1VxcXOxMtpQEgtCHaan9T44P/qIhfT0Ps+pY6iwFDv56/FmqKBQBAgT+T8BO0qpAgAABAgQOIuAQfBB2CyVAgAABAgQIECCwUaDkXdzPnj3bOO9CRwpCH6bh8lHxfeLQ6QZ9TI9CjN0G4uVjC8tfD4NFrAN2BYtoJoU8SgE7yaNsVpUiQGAt4BxjTWFgbgIOwXNrEeUZT8CueDxbORMgQIAAAQJDCQhCDyUpn90CL1++3J1oS4pjeiP8lioaTWBJAnoYLKm1lJUAgckF7CQnJ7dAAgQIECDwvwIOwdYDAgQIECBAgAABAnsK3N7evnr1Kv1C89Db2dlZ/n306NGHDx96ZLvzg9APHjw4skfr9ITusZ4MM8vz5897f9d5nwD2MKWXHlD1fAAAIABJREFUCwECFQE9DCoYBgkQIFAXsJOsi/hNgAABAgQmEXAInoTZQggQIECAAAECBI5TIJ9wTrw538Z99+5d4serRzzzbzo0v3jxItHiL1++lNf8169fP378aE9/ZO/iTmUFodtbfNyp19fXPRbw5s2bvM27x4xmIUBgJAE9DEaClS0BAschYCd5HO2oFgQIECCwOAGH4MU1mQITIECAAAECBAjMRCB9nf/666+WF2jnZPvx48flceiWrFZVTrfVdF6dSfWHKoYg9FCSffLJMxSJKHea8+rqKh3/O80iMQECYwvsfIJp7ALInwABAnMWsJOcc+soGwECBAgcsYBD8BE3rqoRIECAAAECBAiMJ/D27dv0dS7JPx/PTRfnkpQ7g9DH1w06LILQJevGiGkSUX7//n3hAvIW7pubm8LEkhEgMJmAmzuTUVsQAQJLFLCTXGKrKTMBAgQIHIGAQ/ARNKIqECBAgAABAgQITCyQMNzr168LF5r+0B8/fixJvDMIXb7QksXNJI0g9OEbIv3r//nnn4cPH7YU5f79+58/f87DFy1pTCJA4CAChQ86HaRsFkqAAIGDC9hJHrwJFIAAAQIETlPAIfg0212tCRAgQIAAAQIE9hHIWXQ6N3fKoeTDu/m8dPsToukGnY9Md1ruIhL/exGlPPpC5hvPeXH87e1tVtY8DZF1MU9P5P3v9+7dS3A6r+DOi7uPHkEFCSxU4Nu3bwstuWITIEBgAgE7yQmQLYIAAQIECDQFHIKbJsYQIECAAAECBAgQaBfo0R3577//bs8zUz99+tSeJi9Cbk+w0KmC0DNquIv//M2oQIpCgECBQPsTTAUZSEKAAIFjFrCTPObWVTcCBAgQmLGAQ/CMG0fRCBAgQIAAAQIE5iiQbtCF79buWvr23tLpiZquql3zXER6r+NeRDMpJAEC8xUoedBpvqVXMgIECIwsYCc5MrDsCRAgQIDAZgGH4M0uxhIgQIAAAQIECBDYItAeKt4y07/yVuNtk1bj8y7u9pPzN2/etOew3KmC0MttOyUnQGAWAnoYzKIZFIIAgbkK2EnOtWWUiwABAgSOXMAh+MgbWPUIECBAgAABAgSGFsjXcntkef/+/fa52t/FfcTdoMMiCN2+bphKgACBHQL9jkw7MjWZAAECxyJgJ3ksLakeBAgQILAwAYfghTWY4hIgQIAAAQIECBxaoL2/8rbSXV5ebpu0Gt/ewfqIu0Gn+oLQ7euGqQQIEGgTuL29bZtsGgECBE5bwE7ytNtf7QkQIEDgYAIOwQejt2ACBAgQIECAAIHFCvz8+bNH2dOVuWWunJm3xLYTgT7Wr0GvTAShW9YNkwgQILBDoP0hph0zm0yAAIFjF7CTPPYWVj8CBAgQmKmAQ/BMG0axCBAgQIAAAQIEZizw+/fvrqXLu7gfPXrUMldLR+fM++rVq5Z5j2CSIPQRNKIqECBwMAHvuDsYvQUTILAEATvJJbSSMhIgQIDAEQo4BB9ho6oSAQIECBAgQIDAyAJ37tzpuoT379+3zPLr16+WD0K3z9uS7YImCUIvqLEUlQCB2Qm0vEljdmVVIAIECEwuYCc5ObkFEiBAgACB/xVwCLYeECBAgAABAgQIEOgqkK7JnWZ59uxZ727QL1++bJ+3U0lmm1gQerZNo2AECMxd4MuXL3MvovIRIEDgcAJ2koezt2QCBAgQOGkBh+CTbn6VJ0CAAAECBAgQ6CvQKQidT0F/+PChZVHpBv3u3buNCR48ePD27duNk45spCD0kTWo6hAgMJ1Ay5s0piuEJREgQGCuAnaSc20Z5SJAgACBIxdwCD7yBlY9AgQIECBAgACBcQSePn1amHHepH1zc9OeOP2ktyW4vr7eNunIxv/7yOqjOgQIEJhM4OPHj5Mty4IIECCwOAE7ycU1mQITIECAwHEIOAQfRzuqBQECBAgQIECAwMQCT548aV9iejAntJxY9d27d9tT5u1E254N/fz58/n5efvsRzNVEPpomlJFCBCYVGDng06TlsbCCBAgMDMBO8mZNYjiECBAgMCpCDgEn0pLqycBAgQIECBAgMAIAokxN5/pTMflhJ/LI8d5Efe2TtXpQn0Kn4Jet4zXca8pDBAgQKCDQPNQ1GFmSQkQIHDsAnaSx97C6keAAAECMxVwCJ5pwygWAQIECBAgQIDAEgTevHlz586dWklfv35dG9PyMxHoy8vL379/N9O8fPny+fPnzfFHPEYQ+ogbV9UIEBhL4Pb29uvXr2PlLl8CBAgsXMBOcuENqPgECBAgsFQBh+CltpxyEyBAgAABAgQIzEMg79lufrD5x48ff/3119u3b3eWMSfkiUAnfTNlItAlOTRnXPQYQehFN5/CEyBwGIE8D3WYBVsqAQIEliBgJ7mEVlJGAgQIEDhCAYfgI2xUVSJAgAABAgQIEJhWIK/Lzkuzm8tMf+izs7N0ZU6kuTn1+/fvr1692haBToYnGIGOkm9CN1cVYwgQINAmkMPJp0+f2lKYRoAAgRMWsJM84cZXdQIECBA4pIBD8CH1LZsAAQIECBAgQOCIBBJpvnfv3sbvOufzN6sv4OQr0ffv30+ynz9//v333xt7P69IPn/+fFLfga6uCILQVQ3DBAgQ2C3w4sWL3YmkIECAwKkK2EmeasurNwECBAgcWMAh+MANYPEECBAgQIAAAQJHJPDkyZNv374lDr0tupzAc/7aa/zw4cO83Duv+G5PdsRTvY77iBtX1QgQGF7g5ubG16CHZ5UjAQLHImAneSwtqR4ECBAgsDABh+CFNZjiEiBAgAABAgQIzF7g4uIibxvq98mbO3fuJPz85cuXU45Ap4UFoWe/misgAQKzEfj169ezZ89mUxwFIUCAwLwE7CTn1R5KQ4AAAQInI+AQfDJNraIECBAgQIAAAQJTC+RLz3/+/MlHnfP+7ZJlJ1kS5xQ9falL0h93Gq/jPu72VTsCBIYUSAT69+/fQ+YoLwIECByRgJ3kETWmqhAgQIDAkgQcgpfUWspKgAABAgQIECCwQIF8JTp/CS3nPan5y5u6EynI16BX8YL0e768vEz4OWfm5+fnC6zfWEUWhB5LVr4ECByZwIcPHz59+nRklVIdAgQIDCVgJzmUpHwIECBAgEAnAYfgTlwSEyBAgAABAgQIEOgtkHdrp3+zLs7lgF7HXW4lJQECpyuQjze8ePHidOuv5gQIEGgVsJNs5TGRAAECBAiMJeAQPJasfAkQIECAAAECBAgQ2FtAEHpvQhkQIHDsArmz8/jx42OvpfoRIECgp4CdZE84sxEgQIAAgf0EHIL38zM3AQIECBAgQIAAAQLjCngd97i+cidAYOkC7uwsvQWVnwCBUQXsJEfllTkBAgQIENgm4BC8Tcb4/QW+f/+++sZhslp/5vDevXv52GH+zVso91+EHAgQIECAAAECBE5BQBD6FFpZHQlMJ/Dr169v3779+PHj77//zr8/f/5cXbtWL1xTmly73r9///LyMv8+ePDg/Px8uiJ2WdLbt29fv37dZQ5pCRCoC+Qe1mqHsNo5rPYGq51Dkq7uZK3+Xe0QVjsH97bqjrP8bSfZqVlWh8jq8XF9oFzls94QshWs/uZ8iOxUd4n7CRzZaVU/BHMRGErgyDYoh+B+K8aRrQb9EJpzheXr16/VC/lmmtqYnLTkcj4nKqt/Z3tFXyu2nwQWJLDaX7l2aGmy29vb9U2GXFitrq2SfnXPYTXjIFdYOea+efMmGT59+vTDhw8tRTKJAAECBJoCZ3/+/GmONWYOAjnbWAfwchxdR/IynBP9HP8OXsizs7OSMjx8+DDPaJekHC9NYVGvrq5ubm7GK8YR55wmzlXrp0+fsn72q2bws6rkbyaXrwmb5SPQqVSP6uQcN9tvjxnNMraAXcHYwuv8swVlh5AtqN9GlHwSgVvtE548ebLOdukDqyN79Zieau5TwdWNiXWG8UnflOSZvdCjR49G5bKTLORNG11fX+fmUbaFfofI1U3ebA45UM7kEFlY907Jjmnr6FTxjYmP77RqYzWPbOQ05xir57qyP6ldJwZzdY919W8OBLlgzL8JDnmo6/g2KIfgHnuP41sNeiA0Z0n8JvuT1YlKc2rXMTlRefbs2dinoO2lmmZX3F6GI566OlvLzcmc064fKX716tVQVc4KuT66rZayOqgl/wzkoJa/Iz4ZXjG6dmhfneKTvdbqr9+11Sr/rFG5vCrcZWW3liWuC5aw98XFxfqnAQIECBDYKSAIvZNolAS5bqwGldenWev7yJnasuAcKXMR1ZJgmkmF5/dzKG1hUQWhu645uUjIw4AJNXWdsSV9bpnlRPD58+ctaUadlJPaVOrdu3e9l5LT2WTSe3YzjidgVzCe7SrnHN0+/uev/SjWtRir68N9grVdl9gj/cYj+/oGzfo2TS3nfsednAOsYvztF95xS/6D707tJGuNuO1nHmvL1lC9YbEtZfn4HCLz9H2OksuKKp3O1lHelBtTHuVp1caaHuXI8c4xstdd7Uxy07PH4TW37FeHg8NGhqZv9KPcoByCu65IR7kadEVopl/tVbJjaT+TbM5YMibXwjlXySnoQfY54+2KS+q+6DQbz9ZyCdN+l3LPWx9ZFXNoWwUU88hmIeAqfJhDW/6OKSbt2qF9BUj/4+y1yteT9tzWU1e7rNwD3Hh5lVU0z/PVdpXv378f/BJ7XR4DBAgQOEoBQejdzZpDThKt48QZXsWPS053chqXUNZq3hy0tt2D3l2I/06RRQtC/zfJjl8HvBTJde/qfCVnNill+qjl3wyvBjae5eyoTGVyVs6sVBmxWidXt6WyeuyZbWUJWwfTF3+kq9b1InOTfduJ4DrNsAND3aRI+470Eu80ricu92l0u4J99NrnHemasLbQ7BZevnx5qHsNuS9QO6Dvf2TvGoSOc84rapfBNaXaz+yR4jbIC1TsJGu2G3/m3C/Hx/z1iBVtzHDjyKw5OdDM54hg69jYTOUjj/K0qrz6x5FyjHOMwe9H50wyh9GDRIambOWj3KAcgruuQke5GnRFaKbPWUrOH4Z9iLy5lNWYPAGTy/mJnyIdY1e8rYK18TO/85N7R4n15lom1xHr20f7X8vkQmN1y7SmsfNnbmnmbHn/VXF1pZPnHuZzVryz7rUEp3ntUENo+bm6r561pSXNIJOatxqybjcj0FlW9mwDvgBgkMLLhAABAnMXyOu4V3+rUNYBi5u7af9/Wfb9//PnzxNUJO8s2lnQpBmjJLl9sHPREyQorNocSltY1AFXwrV/bvQULn2oZHmSdL30MQZyvpUT/fLSpttW1oGcz+UvA/nZafYAZu80RkWS7T///JPdRWqUpu9UqvLqD5syGmNQnE6ehc1hV9Bplei3Twhy791C5s3G26mQ+yfOrrVw/emUrHxly84q9/I6ZV5NnHm7Hh3sJHusNuUH/XXfxNWGkDUhx8euTZxZujZrj0rtnOUEt46dJuUJ+u1Ce+8/xzutKq/ysaas7nJbhgt3+2mp8U5Nk/OxrglHs0E5BO+zozia1WAfhOa8OXnO/qdl7zTSpJzb5CS2WZ6RxhTWonBX3KmQ5SeBhYXcmazTSeBINydzQOmklMTpRdr1jHcnRRLkrHjKNa1rrbelL19tjunaYZtGbXwOhTnj3dn6kUmyrFdZAbJRZF+XGatZrQ6pmZQ0SZlVpSXPHEFW8yafbSvqOk11KYYJECBAoEXgX+tp2Sm37IUnmDTgWWAOPBMUWBC6EFkQuhBqqGSdLkXWe4CSgZyxFd4Oy1ldTstaSpIdTragwsvgLLRkcyupwirNwXd3vds6lyjl1ZSyKVAoP+DxaF2G8svLwkLuTNayAa5LtedA4T4hm3BIsxW3R46zYebwnV1H+2XhuuLJsz3DPWtXmz2e60UPOFCyskUmyQZZaJqsVq+NP+0kN7K0j8wa3n6IXN0f2bkhZCnZEHJ/pD236vqQ1SNN1l68Uaee1NYxoGThLjRtPfPTqgFNFp1VdatsGd652y9cMWo3o1cPem67W7qtPNnVHHbvMWCLF7rNf4NyCN5nrTia1WAfhOa8WamysW/bD2wcn+NOLl7imXOSakQnWeVnRmZSEmSHVrjbSYbTnLdvrE5z5M5dcZNx55iZX+7lFLTpsP+YnK/ulFknyJpTfn7br2yTrWnrSvUeOOVrhxK07GRa1oGsSNniet/xyK4s/tkPbFxEdmvtRxNB6JIWlIYAAQJVAUHojUecopE5YlUpNw6PdJ43h7Bu6lvE9K9/zaG0hUU9wUuRjettc2SuGNOOJYwx7Hp5mRO4kkuR5JwzxWbZeoxJPiV1mWGanGf3qK9Z1gKFbWpXsBbbNpDrvZJbTpHMvYZtmbSMz0ZauGeYbKM4VJgte9Rte8iMj3CukFO29Y53582dkrMXO8mWlbM5Kfi54bVt95ItJSvzuoGas7eMScu25Fxb4gHvhpzU1tHSXuWTsj4c02lVecWPO2Vtk9z2s+UcIzvw9mPrep/fIpkdePLJwbE9q2rxJjuSthR7n0lHtkE5BPdbGY5sNeiHsHGunPhtO5Os7gdWwznryIllVsKNWbWMXO12dp60JPOWTAaZ1KzUxjEtu+Lexci+dOOyxhuZE7Dy0o50czJrV0kZslLFvIUi50U5lU0hsy2v18AM5GdGdjqoZSkHPCsu0UilWjaWU7h2aFdKu7ecJ2dSVon2HMqnZlk9ttyZr2Dl1ZeSAAECkwkIQrecBe2YVHLYS5odufSanIPuZKtIy4IKyz6H0hYW9QQvRVradz0p14olgHm8OifT67m6DpSc+eUKp9OF1rYy5ESzpEYzTBOlbZUyvkSgsE3tCtoxS7bWPXcI6wLkMLrzNnoSDLJnWC9048BBwmxZ6Mb7hllFc7OvWc7Cs46dXHaSTdttY9IQ23Ysaaad1NuyrY7PInZuBasy5IwrbVedd5rhk9o69ic9vtOq/U2OI4dtu4La+G3nGC39FDNLyYVnkzF7j8xbK8DGnznWbDysNPOc25jj26AcgnusY8e3GvRAaM6SdalwD5DdQkJig+wEckMgVwobT19XO59t+8Bm+fuN2biLa44coxgll0jNkuwzptN5ZuFlQtfypK13tlQWvW2VSEOUr3ipb/kqPUYT76xpSYLUdxtyytypTbctLouY+bXDtpJnfPYh2wo/3lV/9pa5jNrWLs3xgtAtLWgSAQIENgoIQjePJqVjSu4FjHSeN4ewbtanQqk5lLawqGOcp878UmTjfqE6suRUbKhzwZwrb7s4qbZg+VVKtSLVYTd3qhonNVxdkVqG7Qq2rRW5Kt52Tbj2zD2sfZ5H2bjoXOat8982kJ3txnmHGpm6b1v0PuNbVraNS8w+eRtv+SlH2qidxU6y3Wc9ddtd75ZmWs/bdaBkK8iqmMPo/kfJrmXbuK7us12s5p3n1tEVp5b+KE+ranU82Z+F63xzxW6535rIdHbIe5Im/5IVL+VP2fZf3J6l7TR7Sb1cpxSumfsnG/tMbNu6cZSrwbbKlo/PobnkyjrtPtKZQ0vcceeJaHk1mykL1+TmrriZVdcxM7/zU36lUGi4Spb1px1q49ly5uodxiu8a5TiZefQXrbpp27UWBV12yVe70LO+dphW6VarilyRrRtrqHGb2ud5hbRe+0dqqjyIUCAwOIEBKGbR5PSMTmH29neI53nzeRcqlBqDqUtLOoJXoq0rMMtd8SqnsOi5c7XzhBXll6y9bVUTXylBee4J1VX3ZbhYdfqFenM70qUtPvOq7LcTUiakqx6pCm5h57DzXh3z1suiVvWpZ2Ttq1sGxfXsuvrultrb6muue2s5mQJprwDvnGLGOlO7mqTyU23QsmWVaXH1rdzlo2ra2FRW5LNc+vYqbEtwRGfVm2r8qmNb1mZq5NqK/a27XqQ8HO1CQrv2mcnli26OuM8h494g3IILl/ljng1KEfYmLL8NtTYcZ1tYbDx7hFV97ctw7Vd8UbGriNnfrlXvla0uDUn5ajRArXRZP/T9cJtP6Udo6Fb6ts+ybVDu0+aNatTcx3LmMkubbadldVKJQjd3pSmEiBAoCnw/4LQq2m55slfdv35y/Vn9r/5y+4156YlkaHafnnbz5wH5LQjR5EsIotrFmv/MatapPBZ0CAlz1lyHFZlDk7vYmfGFWxyi8O2Q+w2utX48U7ZO8m3F3I9dQ6lXRemfWCMM9SsLTnXHGo9bJY/q3eEs4VmEfnLetV75ay2fradkpUzS6zONchwyl+yzU52GrquVGyb/hvHtF+JrTM0ML3AxvZqjrQraDZNdjJNqOqYbLbZ3TVnHHZM9jnVhTaHs/WNd/c8Fcxf8l/9ZT+Z3Xv2DClVunQ0C1MyZuPKlt1gbQ+8k3enTK0wY/RBOamdZI5BNdL8jOogh+CWrSZrYG3daBZjNSbN0ZLP4JP+s3HYOra6Oq3aSnNEE7ZtjLXx1d3+xPejs4PKVUOtPBt/pmBzbhkbVLN1TuoQvKq+1aC5GqzGlJ8TTrOl5wxh49V9dWe4rS49xm/cpzVHjrH01DSk8d9Y32YZuo5Jtnve+dl2tpYLvd7XMi23PoJcq2OWkjL0aNbmLMmnlvm2n9Os580S1sa4dqiB1H42r3/XDTpxC+ZKf73obQMTX2fVrPwkQIDAEgXqQej2OmRfXHjhum1PPfHBY12dHO/7nQjmtCmXN+t8xhiISeH9xLVqWmGMknTNc12e9oE5lLa9hOupY1yKVFXL7w6si7RxIOfuySrbYzXzAYezzm9cbm3keCdeLSeg1TKMJ7ARs7z5Wq7ENuZs5GQC1fWnZdiuoNYiOw/9STB27G1dpBw0W9puNWnsA/e6MLWBLHenVa3wG1e22m2gnMDs5O16IpFi7MyzVrudP09nJ7nx3kTu3+0kGiRB+U233AYdZImDZHLKW4fTqkFWoflnUtu9b/u53u1vPJxNsCcp3Fevyzk3eRvUxhYpbNaslsdxnWI12LgaZOTOx0bXu6aJL6U3niGPcXtwXcH2gbF3ceWbZHs5x77zU1uRetw43bZLaa6Kg5+XbjyMbvSceG2vqeana4emSW3Mxl1EWjObUi3lBD93HmIOUqoJKm4RBAgQGE+gWxB6VY5+p1M5NRn8dmcnlyy9dld349nJemQOgUM9o7eznClbp9vHKdvOPCdIsLZqH5hDadtLuJ469qVIGqX8weR1qdYDiUNk6xt7O9p5vrUqz+CXELU1tqQY2Wom20hTvPJd37YrsVod/ZxeYL01tQ/YFVSbZuehcwKuankyXLJ/yD2U2lyT/dz4nPu2Va6pVztMlESgy6OS1WKEcViT09lJNp9rnCBuVG2skk1g1dZj3N6tlqTr8AluHYWNdYKnVV1Xnvmnr+5gW4ZXu/2Nt84n22A3Lr1Z5jlcxNXa3QZVA1n/PJ1DcKpsNVi3e22gGfZrbterMRPH5LK4nABsvOU1+OX8tirXxjfPwGuY+/+sndLXCtD+c5o7P9vq2KnkG299NI8yI12a5TjVLrmamuvZbZWdZrxrh3bnbYewuLXPON7U9q0gBR5v0XImQIDAUQr0CUIHovzsdn1CMNI5R6dWKY/1Tl/ajU/GrfVqAzO5I1Ar1bafcyjttrLVxk9wKZI1duPVV60ktZ8xnOZCsfCSfhqo9tO+FdGUlxPbzoxrjZWfG6/EOu2sJB5JoNlYG8dMs4bPeVew8i95eOtQe/jmrY1mU05/KF+vt+W7i9rKVtsJZyUpefCoNleTYuOYwaMd5bVe9E6yeWyqNeJ6NRh1oFmMja2ckVk9Ri1J18zL15MabG09X8TWUSvztjaq1bQraWH6knVmytOqwmIvKNm29q2NT3Pn8FQbmZ8TH7NKDqMp1aGO8hvb3Qa1kWU1snzXuuhDcCprNdi2GpTfo4vhtkyGHZ87GDtLNfgRsLl33Thm8OVupMvmtnHpLSMnu/OzscDrkfFpKWR1UnOX0txIx1vlyp/Enfggu5bMQPMEbJrVr1qGjcWotmN1eLz2qhVp9TNXu9WlV4cnLkmteM1HB9ZlyzG3lthPAgQIEGgX6BmEbjlIrHfKtYH2ckw2deM1f7WoOcwM/jBmYe1ajnDVEmZ4JrcDaqXa9nMOpd1Wttr4ac4Fy0/oU7wpL0IKn4SY8mnEko0i5/SFm9ieyU7n5s6eUHOevbbJb/t54ruCdQvu7AN92HBFySZ5wNsNhXedaitbbadX+PjRznObjav64BfPJS2yKknzdtV6rZv5wLYT4NQom0Nac8pVbucWutYueZRhSvkT2TqcVk25Us1hWRv3tM2RG9f/g9xmLdxpH/ZYv25ZG9SaYuNAYWtmhVzuITgVtxpsbP2MbEa5mjuf1ZjBn0Hcv0jD3n/bVvHa+NoZ+LZa7Dk+S6ktt+XnlHd+dtarPLhb26U0Zyy8nNlZpG0Jys+Ht+Uw6njXDjt5tz2qMuWNx42FzLnZtg128OvojQUwkgABAsck8D/bdqnt4+/evVt+mpusNl5sty9ipKlPnjyp3eGtLijlzBnS+fl5deRkw9sOvZMVwIKmEbh3717JgrKi5qTny5cvFxcXJen3TPPr169c9pRk0i/aUZJzM03J/ZR3795FqTmvMQRmLjDPXcEa7dGjR3///ff6Z3MgR8yvX782x0825tWrVzv3Wk+fPr29vZ2sSNUFZdHVnyXDb9++/fHjxzpldoCF+/9+Z1ktp0PrMhioCbx+/bo2ZvXz9+/f2V4+ffqUdj87O0tTbkw27MiPHz+WZJiyze0M8xS2DqdVJSvnaabJJlmreE74c8ytjZzgZw6jJQGS7NwOUryqgA2qqnGyw1aDbU1/c3OTK+JtU6vjs8k/f/68Omak4ew0CouUAhSez4xU1FGznfnlXkvdc1O0MLhby+TFixfVMTnAFV7OVOfqNFx4lpuDb7aUTjkPkti1Qztjduzb9gCFLdue/z5Tsx9zvbx6VujfAAAgAElEQVQPoHkJECDwXwK9I+rbnuf6r9wrP+bTCaPlSDb2M3rt2uWxvdx2b89qmqmV5m0bnENp28pXmTaf52Gnf7Cu8Bpjsm7H63W4pGA5NVynH2+gJCK+WpsSEBqvGHLeR6CyubcNnvKuYMXbcqBcw03Z43Nbo+fUYmf8NQmG7WCxrTC18YVvOl2vbLXTquz6ahm2/KzNu26j9oHBz3lOYSfZTlqdmgPTBKe+WX+qC20Zzk3AllVo4kmnsHWUnL2kvU75tGritW6CxbVsgC2Tpj/nr1EU3mDNiUFtxil/2qB2ap/CIdhqsHE1yOlcyx6mOmmaS+YUsuQ6olqwYa+dqzm3DK/PwDeqDjWy5Dzt4EeBbZUt7HdUbb7aCd5k3e5bGro66SB3JqsFaB8+zWuHloPX4Neq21b1lvG1VXrdgrPdbFvqYhIBAgQOK9DzddyrQheelKx209PfZNkmu+0ocvD76c0X16yPcLWBg5w8NT1rpdr2cw6l3Va22vhpLkXaQya5up4+XlJ4oVi9wGiuDyONyX3zWjNt/DnBFU7L+XGtSAeBGsn/yLKttdS2nye7K1g197ajZJVrGqKS1a9kFzHNJX2ttIX3BNeStf1w16vuwijCuhHH2E0d/U6y/GHBlXMO6LW1YvCfhatZyjPZreeSOhYWe7lbR21zXm93tYExNsOd/iX7zJRzgtOqnUVdXIJa+5b8XK/kB6xs+RXooW652qBKVo+jPwRbDTauBiWPY673RdM8jlZ4iF+XajXQ9bx3o8ZqZC3nbT+n2f3mQL+tABl/kDs/LXS1SSWXhKnF+mSm9lDsNMKrMhc+oZLSTvCEaJXRtUNVY+NwS9ttTD/9yI1b8aHOiKavviUSIEBgKIGer+NenUgVXgmsEm97w8Zq6pT/bnwlTgKleVP3lMVoLmtjwZrJjFm0QF4c3XwL37pGeVYjb46d+IXwKVLh5ll+d2Ndo/0HCt+Bk9cc5U0++y9ODgSmEZjhrmBV8eyCam9Ra4LkSqxwp9Gcd/Ax2UXkCN6ebd5x3emMpT23wqmdosK1F5Hlrk3XN9d1ei4wVdj2arjC2p1msq43kvIO27ztdlSrrCct926qi85WcJCXEFbLsB4+7q3DadW6oQ20C2RDmMNWmeuOwjP8HDim/8KFDap9LTqRqVaDbQ2dz1u03FuozpVzy5wzV8eMNFy4P6ktvV/oupbJ3H7O9nKvEKrT2VryrH5sZeKrxZ0Xg+sqT/wxKdcOa/mNA7kE3vb9r42h342ZjD1y+tsIY9dI/gQIEDiIwF5B6Fyylh/sD/UFjiZr7QG9VYLCp/yauQ04Jl/aHjA3Wc1TYNt9/5xj5dnkab4iWZXJaV/1aqE6qTacEk7zBanacvOzJLiSPcx8omLNKhhDoCYwt13BunglO4QUflYHrJK7XflY74cPH9bVnNtArQq1nyWlzf65/FZRUo4dHC0p8+LS9LhvVf5BxN4a23YmzQx7rFfNTKYfUyt27WdJeabcOpxWlbSINCuBwl7pE3DliFB4BMm1f1byCYq0WoQNajLqOS/IarCtdfIUS/mZyWRXyjnl3lbglvHbAlEts8x/0rYztEPd+RlVLI8oVdfGrG9TXi1eXl4W1q5ayMJZ9knWY3Ende3Q4jOfPlrlUY99VhXzEiBA4OgF9gpCR6fTM0GTnfi2N1v6gtQS5LHQifue1grg54kIJASy8foqpzVZLad5NrlGnU248OnpbRdRtQzH+FkSFctye9yYHqO08iSwU2CGu4JVmROqaR4im9XpdOhvzj74mHQGzXF8Z7bp4f39+/edyYZK0OnOS/UEKbz9zknSiaTkmfHVna+hqnk6+eQmeOHhsmYydk/H8hf55Axkyk2g5lD9ecRbh9OqakMbbhHIWWu/XX1LnvtMKnwgO7vBKc8BbFD7tOnRzGs12NiU5bH5zB7DTkfejUssGZlSlSRrptnYUaSZbEFjZnu5V27YKQpYvVmUl/SUn52Wl6clZXmYsCXq2ZJ/v0muHXa6de0pvjPDMRIc5D7tGBWRJwECBA4rsG8QOucWJXc8V5XM8X4ON7+apx3VE6bDtoelH7FAXse08SW36eabSdNcFtZ487xq+aPKB+w2F5yS64rcFxv7Xn8N0E8CPQRmuCtY1SIFq4ZCt1Utu6yD7K+2lWc1vvAZlMInWtqXNfjU7Liq0c2Sdz9sLEPaJc8QtL+cOVMTq55V5GNjXWY4svft0eZp5+C1KzlErhZaftAfvJD9MlzW1uG0ql8rn+BcuXw+4Hn1RvDcY20/fKznym5kmvNtG9Ta/JQHrAbbWr/TOW3vc8ttS982vuRh1o3zVs+ENyZY1sjZXu6NxJj6Vk93S64ohy1J+cVp71W0R4FdO+xE29hFZzVXb72dC+2RoPxSq0fmZiFAgMCJCOwbhA5Tp6ehpz8dqTVkouC141yut7t+ebGWp58EdgrkvPzx48fNZOl2MP0ruNfFKN94y1OuMx92oKSbY5ZYGIgatmxyI1AuMM9dwar8G5+SaVbt4HuDZpEyJlHVkrvnOQGY4Uu5q6dGucTdJ0KcWzC5XZtXvDYvlTMmD5tn6j75b8Q/kZG9b49OcLer2dzbGmURHQ6qhV/W1lG+eyxPWdUYcNhp1YCYPbLqFD3qkX+/WcrPoqdZgcuXUp6yn8zOuWxQO4l6Jyhv3PKUvQvTPuOUq0FO56oxv50Fm+zcb1Zxo3aW8abO+XJvpFpXe/XkpPQg91fLO0dN1jPKtcPO9a1ljxG93m9W2LncrgnKL7W65iw9AQIETkdggCB09YRjJ1z1XtLOxGMkaHYB6VT+MYokz6MXSHeBjRHoxAkO9ZXlmKdUtQcyWhri4Ff1hXfrUqPJLipauEwisFFgnruCVVHzNExJqCzfjJzsNtZGw5aRhbupuR30c4FdvY1YWIsWh0xKh7bc//rz588///yTfs/5N8MZM/Gb8doLubipLXdJ2uvSe8b2bKtTy++MlB/3q/kfanhZW4fTqkOtJ0tcbslTU9PXK8eOwi9DZ9scuye3DWr6FWCGS7QabGuUTqeLU576Fu5DmvXqPWMzq8OOmfPl3kgyOSJUTy8n63Zfq075KpQC1+Yd6WfvS4DeM5ZXZCbXDu1tUb1GLq/aGCnL164xli5PAgQIHIfAAEHodLspP4DlGJPTsgPa1aLgeVzOPdkDNscpLDqhnWYANSteogKH/bhI+eVoSnuQp1mrq0f2M4U37JoPmlTzMUzgUAKz3RUEJE8ZF+4QOt3zmpi6uafdWICch4x963zjcreNrF1dD3tOkicGsvee7XMD20zmOb733YdOX9TrV/dOx+h0n+q3lOnnWtbWUbgXDaPTqunXpbktsff+ZOyKlB/l3717N+pznzaosdt6EflbDTY2U6fYfPY2nU4SNi6xfGTvc87Z7hXL656Uc77c61SR3onTjoe6x1V+vl3y4HVvgeqMvdfq8rpUF9dpuNNuYaRrh50dnWt37ztVcNjEvZty2GLIjQABAosWGCAInfp3etjtgAeSdAOqnXCUX2kvupkV/lAC6ejcvHhOMDXrYe8rtEHqkmvX2rbQkm1haKclh0EmFRbjgHuYQaopk6MUmO2uYKXd3E1ta4XCNw1um33U8eWPxI1967x3Ncsf6eu9CDP2Fuh9P2ia2xblSyk/+ve2GmPGmW8dTqvGaHR5Ti/Q6dK4/OSha0VsUF3FjjK91WBbs3ba9Dpt1NuW2Gl8v+P1nC8xCqs/88u9wlrsmazTneE9l1WbPU/41cZs+znZmbBrh21NsBq/s8N3nkYd9XG39uJVp3aK2VdnNEyAAAECa4FhgtDlL+/Kgg94IGlGp6Y/KV/TGzh6gWwXzVUu11d5kDDBksNWv/yrbynnTK4JC3tC56Ji5zOVh8W39FMTmPOuIG2R7aW5p9rYRrm2P+zTMxtLVR1ZftsrcejqjDMZnsnOdiYacytG+Qs5aiWfplnLg9B5Q3uthIv4OQ1jbwqnVb3pzDgrgU47urx8aKS7wzaoWa0VhyqM1WCjfLNbxcZk65HTHz17hCFzmT/zS4y157aBmV/ubSv24OMLuw0MvtxOGe6MfXbKrSVxp0NqNZ9pNtuDXzuUBOnns0aVP+VQbUrDBAgQILAWGCYInew6RXML73evSznIQO6z197Tm7vVSz/ZHURGJoMLZGXLs3K110hmKbkkyzPdgy+ua4aJglc/27Nz9lxT7UwzQYLLy8vCpVxfXxemlIzAqAIz3xWs6l5+j688xDuqakvm5SXMeUhapyWrg0yaz2X2Qao//4X2aKDcsJjmGFp+I6n962uzbYUe+JPVxWnVZNQWNIFAp21tjCe6bFATtPL8F2E12NZGnTa6nBtMf78rpz2Fz46v63iQ24Prpe85sIjLvT3rWDh72v2AfS1KIpqFFRkwWadD6mq5p3PtULK25L7lTD6kNc8VbMB1VVYECBAYW+CEgtDNU9tOgfOxW0L+RyOQPgG53mtGeRMZzVeC5lDN8phTStv1GnK8CuYktfDxw2b4f7xSyZnANoH57wpWJS+/mVUe4t1mMvb4Tm/Kap4VjF289vwPe+OmvWymrgRyE6TwMLQW63TAXc/VY6C8YJO9hLBHLbbNMvOto1MrO63a1srGz0Sg07F+jCe6bFAzWRMOWwyrwUb/XFx0us7ttDlvXGK/kSlk+WlJ2rrTCXy/Io0011Iu90aqfi3bHgHXWg7T/JzycUzXDvu3aW5WfPjwYf989syhtk+r/dwzc7MTIEDgFAQGC0InPlT+zpAc9afvD1q73ZxjxpMnT06hjdVxSoG8IOuvv/5qntd+/vx5JutbntWtvRKg3ae8/3F7PoNMLSxMp4vzQQomEwI1gfnvClYF7vRkTOEGWKOY+Gd5gKfT/c0JanGoG4UTVO2YFtHpTRtp03wgcJrqlz+eP9lLCAes+Jy3DqdVAza0rOYgkGhQp1urtUvsPatgg9oT8Dhmtxpsa8fyJ0dXORzq6Jl7g/n2R8k7WnI2PpNujtvMW8Yv5XKvpQrDTiq/Cht2uavcyo9cE58Ju3Zoae7CdebFixcH31HUdqeLuDHSIm8SAQIEphcYLAidor9+/bq8AhPf/G1+O0c36PLGkrJQIA/oPX78uJY4Z8O5BpvmbZy1RW/82TVAWzvZ2pjnZCMLT1LzEEBuXkxWKgsiUBNYxK5gVeZO944X0U2h/ILwIM/D1VaV6s+l9B6olvkEh3M0f//+fUnFc/TMyWdJSml2Csx563BatbP5JFicQPmRNFXrdCKxk8IGtZPoFBJYDba1cqdoVjI54IV8XgOeXsK56bctNJiy5SbJwQNL26h3jl/Q5d7OugyVYD63vIaq0SD5uHZoYSw/38gjONmr5EsNLbmNOinxjvS7y7M1+ctnFhdxY2RUEJkTIECgq8CQQejshbM7LixBXlacs9LCxPsna14eC0LvryqHqkCuoPKAXnVMhrNF5OJqVicozW2hVubaz/KNujbjGD/LT1KX+LrRMcTkOb3AUnYFkclRuHxLmdWuoKVZO5Wz6728luXuP6lTyfdfnBx6C6Rzc47s7Q9F5a7rxBHobTd5m9VsvqylmWZuY+a8dTitmtvaojz7C7Tv32r550RiwJvCNqga72n+tBpsbPecV3Q6gufQWfLJ1Y3LGmpkLovyaHjOmnJelLBNbsHl35x+pytqqjOrmySdqrygy71O9doncacDxz4LWuK8rh22tVr561STQ843cj8wL5g8SIeT7E7zPtfcP8lfp5fJbau78QQIEDg1gX8PW+GcUzbjcNsWMdmnHZovdMpzl3mKalvBjCfQVSBnQs13XOdEPM9xH/zar1qXbAtdHy2f1cVh+W3oucX+q61g+IgFlrIrWDVBp3t85VvfYdu30x2Q5n77UIVPBHFWB4tDOSxluTkyJuiSv9xIzVOVq4c50ojZTNJnNyeZWnPAppzz1uG0asCGltV8BMof+lyVOXvCQa4XbFDzWQcOWBKrwTb8rmetnU6Jty10kPHZPwyyixikMPtnsqzLvf3rW5jDUi4VU51OD3MUVn9nsmwCrh2aSj16z2dPmL9Er9M1+Zh2LE0cYwgQIHBkAgMHoXPrrTwInevVvMRmAtDmffYEyydYrkWcgkCuk3O7Ofega5XNyIl7QdUKsPFn1wh0ec+qjYsbfGT5tU2zRQYvjAwJVAWWtStYlTzXb9UqtA+Xb33t+Yw9tWs580Rz7iWNXaqd+Xe9478zQwkmEPjfW6oXFxMs6MQXMeetw2nVia+cx1r9rrGrXGsP0ivIBnWsa1SnelkNtnHl7tm2SRvHz/noubHA8x+5xMu9yVS7XoJNVrBZLci1Q7M58oKE5h37ZrLamP9Eoj9lrcvsCUjrY1bz8ZMAAQIzFBjyddypXnp+lL/merLPMdYOaYmr9XjeaoaNp0gHF8ibWHJ114x3zjMCHa6uV/Vzu3Yt71uWd3wdfPVQgNMRWNyuIE2TZ7HL38Wd9HN7JGXb2nXv3r1tkzaO73pHb2Mm+49042Z/QzkUCizu+DjnrcNpVeFaJ9myBLrezM1FfU6E9q+jDWp/wyPIwWqwsRFz3t61+2bXp0k2LtfItcASL/fWhZ9gYM5naxNU/7gXMeq1wz49xHI3I/2h//rrr5y35CX5M+wFdNwrhtoRIECgk8DAQegsuzwIncT5Nkyn4vZInONQ7T57pxL2WKJZTkQgl4KJ0dbWrtQ913uzPfvJS6o7tc4MryUKI2HNdulUcYkJlAsscVeQ2nW9x9c1uFsOOGzK8kdVVsvt6jBsade5uVG4pjBAoCYw563DaVWtsfw8GoHC8+11fQc5mNqg1p6nPGA12Nj6XVmSydyeJt9Yr6WMXOjl3pS8M7xxNGX1Lau3QOLHnb4MvXFBufuXz30+fvz47OwsGeYj3Hnr6iCPx21cnJEECBAg0ENg+CB0XjBSfv6RLqRjHxhq3aBjlEelekiZhUBVIG9wzXXdxueR81L6aspZDTc7bbcXr+sdqPbcBplauHsRhB5EWyY7BRa6K0i9ut4vLtz0dopNkKDTjmuo/lt71suNwj0BzX7EAnPeOpxWHfGKd+JV6/rkWdeTio28NqiNLKc20mqwscV7bGJdn8vcuFwjI7Dcy70pm6/rUWPKslnWzAWaN+33KXDuBCbDfCc0PaQTk85rUNNJOltxXqe/T7bmHVYgTeOPAIFTExg+CJ0dU6f3aeR5pWH3ZdXccpipffMy70l2Ol4lMtxDIE/VtUSaJ+jf36PMmaVH/+wZXkvMsEj9msNcRyCw0F3BSr5rj4pOkd3DNm7XvUSP+3qDV3BBMf7B6y5DAu0Cs906nFa1N5ypixbout3tfyS1QS16hRmq8FaDbZJdN7Gum/C25Rq/6Ms9zUdgEQK5Rf/+/fuRipqdZ4IOuX+bWwRZUGLSb9++zbFGTHokcNkSIEBgm8AoQei8+2Lb8prjh33oqZZ/M/NOAfJabn4SiEBW7zxV10KRfnWdNoGWrIad1KNz8ILCTjWrjZ3Ua2n8JLCPwHJ3Bal13kHSdRvpGtndx3bPebvuuLre19uzeBtn93jcRhYjCURgtluH0yrr5xELdI1g7f9aERvUEa9O5VWzGmy0SrCk63l715Phjcs1ctGXexM3n1VuYvAjW1y2tf1fyr3TJDvSXPjn3ah5cXdubuQ1rukknZft75xRAgIECPx/7d3tedY6t67hnXW8BZCUQKgAUgKhAkIJkAogJQQqAEoAKgizBEIFhBICHWTfe3ovLy1Jlodk2Zb9XPyY0/Ejy9Jp+XNYMgLTBf4zPYtoDvruchgAjqbUTL1dOFPQziuDLoz03tNQMZiPwKiA2o8lXKGGp0uo1hpb7uBm0sh9AjUKOD0BtzfTDclhusCmDwWqfsHRYEO7Xm68vEBjehMiBwSiAnrQrEfw9/f3+q8elHTTmtCc7gG0JroFuz+jmTBzGYGCQweXVctsGtYyXaCgrep4pQ8xFq+aHaqYbk8L0gyiW1M7V3R+YmbBLpzI7TB/2vrt3mFuNUut+2tpS+L20+zm3kEjZusqouBwV7yNdMbRP/WT1oMOjZmq3tIXFxfFubEgAggggEBaYK4gtDocewHgRDmUco4gtEbY8E5gfA06sRX4KS2gaztdl+gaJZ2s/1VXMGp+TXXf8XaHvqiJCUXcW3vMXVCLRAX5CYFcgR0cClTl3LG4tUhuZDcXtmL63Hj56keV3AJXtCKr1QX09r1OtWqE2iv139bOuav7tLx3FBw6uKxavUVRAKNAwa5XsEe4hSlYnB3KBdzHNM0guh0LrtsJQkcljTP3cbtnrCzJNiew43sHHevOzs4KTgQTN6Luv/QdT/3TxY861OnflJfqJhaGxRFAAIG9CswVhNYh++nTp8aInZLpPKqhMOoqh1FwnUvqroLcDkRAQ9fqYijr0bASKw5d8F2r+UgLLuZm/WT7fDUlZwRmEtjHoUA4BUeDmUjnyLYgXq4tu+KtZkGB53Ajz2UE9GRTgRP903MW43XyMgVrcy0t7x0FB1Iuq9psZpQqFCjY9SYe0Nihwq1wgHNoBtGNXsBSsAtHV32AM3dzu3eA226vVT6cewf14bm5udFY2QUHvSpbX09xda2ufxrY8vr6esXnA1WqQyYIIIBAUwKzfBO6q2FWt+MwYDyRSedpvcfkZqKzSFPdUt2yMd2ygALJuRHorjp6xKyh5tup2lpXcqsIFHTgWKWcrHRDArs5FMj8oI4Glja2LgjHK8s22noaXZfqkkBDO+q5sN5R03XvxIDN1kGM5W9571j3uGEErJWs5Q1Rq47kM1Fg4h4xcfGJhV94cXaoIXCaQVSmgIU2FpUcnbmn273RypKgcYHDvHdQ3Ffv6apL27pbR9GEJ0+ezDFi67r1Yu0IIIDAigJz9YRWlfQ1BV37GjuP6mFc3XBdGNWmG/SK7Wy7q9aHSfSwuLj8l5eXGsSbF+iKAYsXZAiyYjoWjArs7FBQ8DBr329xFYBE2wkzEQgFdH1bK+Ss62qd3fRPkWxNd/2cugfNeu/Ne/kyLAlzECgWUKsrXpYFtyjQHViySs6Z1M7FDmW32nFKezNg51qmGezsdm8ZNNYyh8CB3zvosYOGSlUAOHyqP4d2Ik8VQHdYX758qT5ua2Kl/IQAAgjsVWDGILTIFPfVQBZGO51oK75n5J2udImv3ifGkpAMgU7g/fv30Q79ak72W0HFsHUJtTqp3qNcvQzLFEBPzRT41+A5y6yOtRyCwJ4OBd32Mr4fdggbtwUQhkzcZUvTcI66FtW/4t1NnQA0EEv3X114jL4IsssgdLN7B5dVu9xtqdRaAuxQa8k3tV6aQcXN0ezZs2Id62a1v9u9uj7ktoAA9w4usgIEeqw3pUeQm1vxtB786nbs7du3OkQUZ8KCCCCAAAISaCgIred0tYLQGkXHixHSDZrmnisw9OadPlKiqxA9DjY+VtZ4m+/evdvoJcvDw0OuG+kR2JkAh4KdbdBode7v76Pzl5lZ0OFsmYKxljIBPULSOCh6cb5gcT1t0T99QYYxVDq9ne0dXFYV7BQssopAQQRr+TMpO9QqbaO1lR5CMzA+dmht02yoPNzubWhj7bKo3DtEN6tGV9WlhR7mr/6irTrXKcSgwRKi5WRmgcAhnLsLWFgEgX0LzPhNaMHpCZoepRkFFaur1WFU8WxvpQShPRD+TAuo33zYivQk9NevX/pJvZE0JEs6B/dXXbLUattutlnTyz8YyioeiRFoU2B/hwI5776jSUHUiqd7be6AmyuVHiHpcYk+IZYbgVbUWa+46W5cr1HqxTUi0O1vei6r2t9GlHBhgSlnUnaohTdWm6ujGQxtlwKZgovhobXvfv4ub/d2v9V2U0HuHdKbUo9eFfrVXVILX4lmUO70xuJXBBBAIC0wbxBa686K/oZhv3Tpo7/q8br3npQe7Y2OYRjNipkHKKD2o4e/4eNjXfTo3bf+ubDuVTQki91Hb2PsPvBj1yAlAu0L7PhQUPAkq/3tNbGEmEwEZHEdMdSNRuFn7xI0LaNLi48fPyr2rMcruq5IJ+ZXBBBAYDEBIliLUbMiBEYFprzhMZr5ISfY8e3eIW/WrdSdewf7ltJdknr1/Pjxw97JzZ65PaU6zhGHtnOREgEEEPAEZg9Cq0eI/Sa2ShA6zCQrEO4B8edBCeiqIvq9Z13r6KLHe5VBI2zbX8fTreMW26GujA+qAVBZBDoBDgWbbgk8qtv05tti4fXRMg1dG15/Juqi6we91K9LC4WuE8n4aWcCXFbtbIPuuDqbOJOyQ+24BdqrdgjNwP48ze5GSm73aAMrCnDvUICvALCGjNK743qF1/4ktmBFiUV03OC94YQPPyGAAAIJgdmD0Fp3VuxNJ+NEcS0/eQ8BFVPkJGFxI40E1Nc5fOaiHs+61on6ZA3Krd5RK35EpODTbtEqMxOBQxDY8aHgEDZfQR05QhagsYgE9OxbF5n6ArRdow8/c3VqR2swJQeNBjcKRdquADvUdrddxZLTDCpihs80Kma+j6y43dvHdtxcLbh3mLjJ1DVIr/DqRV4NJaU3ehVu0DP/iXlmLa5RM3mHOEuMxAgggEAn0FwQWl/PnbJtFCzU1aSbQ1YI3F2QaQQkoJfs1ON5iEKjcyvB0K/h/FevXq31srbXjTssG3MQQCAhsJtDgepY9oxvrWNXYqPwEwLrCuiaU089wu93JEp1fX2thyaEnxNEW/mJy6qtbCnKuZjAlM6a7FCLbaaWV0QzGNo6ZZfuQ7kxf0hgT7d7Q3Vk/roC3DvU9dctlbqx6bva6h6tDkKLBaTV821697m6FOSGAAIItC+wRBBagTr7lxsUQtbjuWI4rxu08iEIXYzJgnqxbvQdNyXQR8ftVvZ9wZ4nKRFAYFaBnR0KeMYXtpYpj87D3JhzCALv3r178eKFvaeROkD/+vVLSx0CDnVEAAsy0ScAACAASURBVIGtC+h5bm4ViJPlipEeAaNAwWVqwS5sLMxek+3sdm+vm2nT9eLeYb7Np+cb+hJoF5BWD2l9PVrvlOg57XydpDUOloLf89WInBFAAIH9CSwRhJaaBjS224WBZOOy6qelEY/dxDrr8LTdBWHaKKA7PV24GPsqqcXa7wz1EZFE12pj8cqS2QvZ5++NK9DPZwKBAxHY5aHgQLZdVjV5dJ7FRWK9f5Y1co9eiNQblnopE7o9CXBZtaetSV2mCxTsEe5KCxbnPsUF3Mc0zSC6HblMjbLUmqlWt78nP7VwyKeWAPcOtSQt+ejr0QLXxxAVJ+5i0hqMStGBglNMYnUa5zLxKz8hgAACCHgCCwWhFcyzH+4V0isb9jOMXl9dXXkV5k8ERgX0upweaujCZTRll0AvOmSNxqlmOaW7v7FUYbKC1wB5hzpkZM7hCOz1UKAtaD8jb3FzFxy49g2yxY3Ycpn1on14wZkosN7EZ8S2hM92f+KyarvbjpKPCtiHeeizKtgj+mU1UbB4weneXSPTDQrQDKIbpYClYBeOrnr3M2W7yyc/u99w26og9w7rbi892lU3dMWkFWjQlUOtgbvVv0h5rls11o4AAghsSGChILREsuLBOisUIHrPBHVBaY8jFqyORXYpoOGy9bpcbgd6tTS9W2cHWeWlubOzM3sJu5TcvuaKkX43Ajs+FGgbFTzM2lB/o4IDV8HhcTdNnYpkCeitSm/QnfTiikDrTfx0Gn7dqEDBcaPg6LRRHIp9gAIFlxauEjuUq3Gw0zSD6KYv2Lk2dN0erfIyM/d9u7eMIWsZFeDeYZRoyQTuwN36UpIGbS04wPYFzgpz9EsxgQACCBymwHJB6KxvM2cNcthtue/fv3uX2lljgB/m5qfWnoBaqRqSN9P4p96t0xcfjYnVVpd/Kl1wdeXtU8bakWwOAbVM3cD0/5ZvP3NUqtk8930oEHvBM74N9TcqKGrB4bHZ1nuwBVvgIKkDb9bAJ0Sg990aC44bXFbtu0nsqXYFbbVgj3DFChYvKKS7RqYrCtQ6BdMMohsFlijLxJm7v92b6MPiVQS4d6jCOFMm+lKSPpWoPkj6JLz9Wa5bGF2H0BnaBWEaAQQQSAj8J/Fb3Z/0wpG+wWDsPqJDucYrzurH7HWDVuFX6WxaF43cFhaYOGCmnk3rFtHYzUUtVnuEYoqL1bHg9rUglrNYdQ5tRWpXbvCjYGsemtiU+u77UCCZgvZjPLJNYa+1bEFRc0e/qFVU8qkoMPdBUoeF8FIzUX69CsnbQgmfHfxUcCDlsmoH2/1AqlAQ3y14v83FZIdyNTY3XesUTDOIbvqC6Ainm6ikO3P3t3tuZZleRYB7h1XYC1ba9fTQ21Tq2axBtrNy0IiYGm49axESI4AAAocpsFxPaPlmdYbOGtxYn3bwwtsK7/FM+TDb9Iq1VpPLekKt9yTKPn9eVseC29eCWE5Z2VgKgT0JNH4oEPW+n/HlPjovODbuqblSF4uA3oy8vLy0pOzSqFHpzXp7elJuUaDg0MFl1RY39GGWOfdMKqWCSwvXlh3K1TjYaZpBdNOru150fmJmwS6cyI2fQoH2b/fCMjNnSQHuHSzaehyqUL0GlZz4UohlXaNpFIrWVtNAVqMp3QQKWqsvtTuHaQQQQACBqMCiQWgd0+13pwoq2+NzYeSPbzNEtzcz5xbQS3D2ly30LHLJ/vq6fX306FGWALevWVwkRqAXaPlQoELqE2h9UY0TO46dTOy8ZQQk2aYFcncZd+CKTVecwicEuKxK4PDT1gVyu1HqHn/i+9/sUFtvM1XKTzMYYswNz+/4un2IaPn5jd/uLQ/CGl0B7h1cjaFpPQ7Va776HKf+20h/Yg1kpW9F2yMXqloYjxiqL/MRQACBQxZYNAgtaHt8Tonth3IvpU4YWUN5H3ILoO7VBfQSn/2SRc+pl3zpL/dSOPcJVHVMMkRguwItHwr0pNh+mOo2wVZeSbG/vtY3rdwDY78gEwcioNfzsx7m6g36icGYA4HdQTVzjx5cVu1gox9IFXJP+rn7QpQxNxN2qCjj1mfSDKJbMJdFmdA5LypZd2bLt3t1a0puWQLcOxi53Nd2s/qhGfMvS6bXoXT81OiqxsXdWhgXIRkCCCBwgAJ7CELryw3efbK+w3eA25IqtyPw5csXe2H00t9it4i5t6+5H0Sx15qUCByCQLOHAuHnHg228qjXux6wNLNcCkuepNmNgF5r0Ov59uqorxKfgrZzbT1l7tGDy6qtb/HDKX/WmzdisT+rTRiyQyVwDucnmkF0W+eyKBPiIlHJ6jNbvt2rXlkytAhw72BRUprw3fGmjlpfv341XttweW/c4iRDAIEDF1g6CK2uIcbjuDaMHiUrwDy6hbxu0ErP479RNBLMKqCO+FkfNV9sUO6C29fFAuSzbhEyR2AVgWYPBdLIPRoUBHdXMc8tp3qE02l1lS21lZVmDeGjSmWd/beCQDmHBHIPpMqHy6ohTOa3IxA+Fx4tW5UPW7BDjTofQgKaQXQr68N20fmJmcRFEjgVf2r5dq9iNcnKLsC9g9EqfMe9qSC0aqE4tPFTCPqYtLHWJEMAAQQOVmDpILSgs77WHAaYvU2lm2SN2uHOzD3lu8syjUAtAY3AY7+F1i2i0tdadSIfDSyz1zF4E7XmJwRWFGjzUCAQ+wGq08sN7q5lnltO+4txa9WI9a4oEF5kpgujM2zBY+J0nqv/+v5//yuITq1ehfkKwGXVfLbkvKLAjx8/stauR7RVXudih8pi32timsHQljXGQvrFc3fkfkEmcgWavd3LrQjppwtw7yDD/33r8N5+79BaEFp1UZEePXo02jA43o4SkQABBBBYIQitVwXtYbDRz0KEUWqC0DTrRgQ0NJPleqUrrUb7XObtudwdhHeoG2lOFGO7Am0eCvS8OCsOrZE57TeQK26s3DvAxQaiWNGEVRcLhBeZ6ax2+TkYvTzq/st9zyMttoNfuazawUakCp5A7sV/7l7grc79Mzer3KK662K6WQGaQXTTwBJlaWRmm7d7jeAcVDG4d9Dmdm8cNG2/d1DK1h446JmJZZir3I+YHNROQWURQACBTmCFILRWnPWQLn0W937V+6EKcrN1EWhBQNcrXvtMlyorIJTOKvFr7u1rg28jJmrHTwg0KNDmoUBQuUeD3PjuKtsi63m0XonjmmGVzbSVlWadxFWpFd9p4NnHWo0q90DKZdVaW4r12gVyT/cVD33sUPbNtOOUNIPoxi3Y0ZZ5xz1a2kOb2ezt3qFtiNXry73DxE3Q4HWyPvc52o8uHFp8ogOLI4AAAvsTWCcInfXN5sRZXF+M9l6qyr1j2d8WpUZNCVxcXNjHetUTZKWfu/y6QcqKdjd4FZgg0qcW9eEWPriYIOKnVQQaPBTIIfeAkxXfXcVZr057VwXpYnDNkPY58F/16DarOencqjPsgaMdYPW5rDrAjb77Kmdd/OtOp+Khjx1q963LUkGaQVQpl0WZqHtuNKsGZ7bW/bGAqM3bvYKKsEixAPcOxXT9gllXIP1Sc0+MPjTgbeC5NwH5I4DADgTWCUILbvQg3uPqCaCCzf2f7kQYn84Kb7tZMY3ATAKKidoH5db480o/U0n6bO17X7fIVt6h1rdnnjx5opfE9d9Pnz719WUCgRYEGjwUiCXraNDmPaG7cXM7b2VV310R04cgkNvgs17wqg7IC/jVSe0Z5h5JuKyy25JyeQG9ypn1LDW3/Y/WKDdDdqhR0i0moBlEt1ouS+6VTHSlc8/ULfzR0dHJyYmi7As8CZm1Om3e7s1aZTJ3BXL3OO4dXL1uus1XZ0aPvdyIhZuSOQgggIAnsIEgtEocBps1Uy9LKmLn1mf0xOAmZhqBxQSyLkbVjOd+EVhv6Y6OJ+PitHkh6JZQ00LT92b6me50P3PihP1lgokrii7OdW2UZVszWzsUSC/rvJkb4l1+62QJ1+28tXxlG1zjzg6SWc1Jm2PdB0lZQaMGG8+mi8Rl1aY3H4X3BLz7a+9X70/dUJyfn3szJ/7JDlUGuLNTMM0g2gxyWTSI0dwPFqLltM/UWy/9bbuuZLJuTOxrWTJl1tXjAk9+lqw768ra+uLi3iFsMzoONDiuoV6RST9B1Ws0YV2YgwACCCDgCqwWhNZXGPX9ZrcoiWndDIdXz2FkegfXrAkEftqugFq7/Tvouuoq+OBTLo69PMo562lUbklqpfeu+Od4HL/ulaVXo3WfNNXaaoeWT4OHAhXJfverRth4f6Osg1X/zOvQ2uF89d3ZQTL3rQvtTfPZjuacNXL4aG4kyBXgsipXjPTNCnhX1OlyXl9fpxOU/coOVeC2s1OwBGgG0WaQxaIcGn+b3Hum593wRgUan9ng7V7jYnsqHvcOVbamd1iokuf0TNLPTHg6N12YHBBAYPcCqwWhJZsVMw7PQ94chbTXffy3+7ZCBacIaJgp+1sXevqj9FNWN7qsBq63Xyfp0XbjkSfVNzwgjCLMl2CB++d1nzTNR7f7nFs7FAg86wlyy0+y9NK0PQ6n20iuGVbc3do/SOrdxwUKWXET5D72qrhqspIAl1U0g90I2IPQ6hWkfplzVJwdag7VPs8Fzm5V7lNoBv0mcyeyWLSgd4/sZtXCtFc8+wOTFgo/VIYGb/eGisr8igLcO9TC9A4LtbKdmA89oScCsjgCCCCwZhBaF9D2DeCdh/SVaO9Zc1ZI275eUiJQSyAreKMuenPHfbN6AXo7YC2TWvko+OQ9Mku/qFi2XnvYviz/9FLecNzrFiZdVH5NC7R2KFAs1r6/ZHU1TjtU/zWrbFmh9+pF3WuG6x6X6h4kvdxGN1n6wcTo4tMTLBBUmF7IfefAZdW+t++B1O7Tp0/2ms56JmWHsm+ILuWeTsF93WkGPYU7kcWiEbkbHNu2q44ed3hXLwsMCOdKzjfd2u3efDUl516Ae4eeYuKEDgtzPwstKGH6JLv6nWBBjVgEAQQQWFhgzSC0qmqPHCvkrMBzrxOGxLJC2n0+TCCwmMDp6WnW8Flz34O9e/fOfqmUdR+1GGm/ovCAYD+29JmMTlR5qX90LUMJvFv0dQszVEjmWwRaOxSozPbnyDoXN/skKzwODG0OfQ2abtBDOFPmr3tcqnuQ9HIbZUk/mBhdfGIC9wp5YlYsXizAZVUx3QEumHuEWYzIfiZVh8WZukF3lWWHyt3oezoF93WnGfQU7oRYsq46Pnz44C7eznR4wJnjFn6V+jZ4u7eKw0GtNPfMnrUXV5ds/N4hPDhUF8jNMH2StT9ZzV0v6RFAAIHdCKwchM6KyfXnIY1z4nV42s3V6m4aFhWJCmhoJvvViYI9c79a8fHjx2g5w5m6pM7qGxHmMOuc/uDQrUXPxXTjV32N9m2nVYefsZ9YHm/sh6zCTFw1i1cXaO1QoIis/TTq7W7VccoyDMdHSeTTZhUSBd7KT1nHpcYPkrm9GdIPJubegt5YIHOvjvyHBLisGpJhvifQ5vj56nikTpNeUYf+XOBMyg41hB+dv6dTsFtBmoGr0U9n7YBKXP2iqy9J8YSK5NVCt/DHx8fFGba2YGu3e6357K883DtU3KYN9oFJb19ecK+49ckKAQT2KrByEFqBIvt3XxR47q6evatVbZusYPZetyX12oSA/UZa1VFTn/UVxfPzc/UINLplDfxlzLNKMt3gea+d2sNpWQXQXbH9fVUvZpy1omhi73ll1pOmaIbMXFegqUOBKNQZ2ti81Z2iwSdZ4YXB0PZVTff0hGuomqvM39NBMjeonH4wMffm8F7NnHt15D8kwGXVkAzzPYE2Xxyxn0l1673A81Z2KK/ZpP/c0ynYrSnNwNXopzUOgf0xmpayD3rUr2LuifCAM9Mt/NwVSeTf2u1eoqj8NF2Ae4fphn0ODfaB8R459kXVBI/mXA2mEUAAgSGBlYPQKlZWZKu7VPUuWGfq9ThExnwEpgjoRjrr/kqDcs8a79HeZIw86apL4d4pdZ9jWeF4N9Wqznw9yO3Xl17MeHrdvaverOcO09dODtUFWjsU6Nmld25NVNnb6RIpl/lJI4Qbg3DahTWG4TKlOsy17OYgaTwz9lvZO0T38xeYUOfF6q89LVDsva6Cy6q9btm69VKH49a+d6gzqfEyQIfHxe4I2KGyGt5uTsFerWkGHkj3Z1ZPwQZfIfXuJma9hY8CLjCztdu9Bap8yKvg3qHu1s+KFNRddTS3xN3W8+fPo4swEwEEEEDAFVg/CK23OO1na12qhkNutnZycn2ZRiAUUDO2t3k9157149CbjjzJVpjeo3/jE7Rwu1jmnJ2dWZIpTeIi1ZiDmyx8UjnHeOPuGpleQKCpQ4Hqq9OxcWiEWfeyAvnLy0vjUjc3N8aUJCsT2M1BMrc3Q91jfhb+wvuj/QImqxa7Scxl1W425dwVyXonde7CKH/7mXTJbtzsUFmbfjenYK/WNAMPpPtTN4O6lYj+FJ3Z1EOzcCSzrLpEK9jmzNZu99pU2kepuHcY2o5l9w56ytfUBwETo14ZH6EM+TAfAQQQOBSBhwb+ZQ2m7Z3A9GcDNahWBGOz05tW1VY5IaMNldZY1AkYeYtmvbmswuvuJW8FmantD8KUMjPvGZOHvY3VP3jG9T082Ddc3Z3UG8tr7mrOarhu5hwKRv2N3WjaORTY48raj0arXzeBsb3pxrXuelfMbU8HSe+Cc3Rr/vr1a3n5xAORoQJnXTmH+WtOlWoOFc+bv9G9g8uqKo1kc5l4rXf0z+XPSkOk9jPp3Lck0RKyQ0VZwpl7OgWHtaMZhCaak9UDT/fO0UwWnhleWmRdmYyWdvTY2yUYzadWAvuO2RVslcNstLLhw5aE7SqXwW6x7U+V53uWwr2Dtki4gw/dO6jNJFqUfqp7ZHBbS8H0UFGbKmRBvVgEAQQQWEzg/yy2psSKRs89Q4d7zW/nOXiigvafEjV1f6ob37IXz0vpFikx3UJpE8Vzf/IqOOufWXeMKuTcN4324Z31oGpWGXvmYbRsbqXwktptP960vSKjKb3Wolus0UVIEBXwttHQn9FlZ5rpbdyhIvXz527k9jNyI4eC8DjQW7kTq4Sy3AIkplcp20zteU8HSW2XxFYLf1rloaH7xE3ncePuYN/64QHBvmw6ZQgYnbPdvYPLqnQD2OWv0TacmKkHl0NPZhf2MR46VrynY4eyNIk9nYKj9aUZhCza6Pa4l/b0MIfl54TXV3WvoBJHXfenJSve2u2ese4EoY1QfbKwbbtNLpyu2/L7YqQn2rl3CO8yQqJGXtdLvKu3s5BEuvHwKwIIIDBFoIkgtCqQe1nWn5x03ppS/9aW7euVnljxEYArli5k/+vqpbXfkC/5JCjrml6Ycz+o0q5kvIOduyRuG0tMu1fPXWNb5lG1/fFHxWBhvzd1ExVzTgjv7ycOBcZtanxhX4cCY4bzJQuPA97O0v2p3Xa+MgzlbG9vq58lh6pQNn83B0lvCIpo03JnLt/MvDam5yPGy2n7lvWuVWrt9V7JXUZvert7B5dV9ma2m5Re67X82UILN3YwVfhKe+5aG4sdyii/m1NwtL40gyiLd6ZOH3l05RzNZLGZ4V1G3dC4/QJjyQNa1jbSFmzkeUtWsbV7LtaKoisynsvEO98VO/cO2jRes0ncO6jNpI9X7ewLiWcOq7f86O7ATAQQ2KWALl10HaUjksIfOpfpAKt//YG0+1Pz9avOiTol6YDclEMrQejwYrRHTEzMd/WwykayXzG38MDCXtrVN5O9qAtfQEgm0bzDn+aW9K4XwwL0c+YuyegOGB4x6t6+Jgqg91V7h/RErTdbvcrqvJIoHj8lBDgUJHC8n4ztfJk3P7yy9X96u8bQ/rjWc3N7e2vhnN6rTp8wNh5tr8YPkvYt2Lc9LTId0J6DWk6/6u68nHhE0qfUhP1uxHuaVqut2m1rrdGuWjEll1UVMTeRlbuX2ae1l61YO+OZVBefCx/fQhN2qNAknLObU3BYtW4OzSAqY9yRu+OSEkczWWCmDiPu09KuPPZrEksJ7RcYB/7kx4KZ6P0ZnuPqbkdL8bw0ui0NSxWdM9+zLHvz6wu28Lm1qXsHSxBaUOs+cOiaWXjg6rbgpu9TvD2IPxFAoFkBnY4VVB46EPUnlKEJPRHV4spk9Qq2EoQWRIHmihfQc2w54zlYrWq+yyZ7veylXSw6OFR4e1EXvnTOul1c5irHfqex4rVg9OmDtvJQA6g7335rUavlezdUOnnUrdHh5MahIGtbG6NZSpaVba3Exq2pS4vFDg5e1Ywl1LG91rHCK8Baf+7pIKnj7dClfHT+ksdn7xKiu6kwnsTtu613ArIvmG5+h7N3GLeImtPBXlalm8q2fo0eFryZahLhPe/CNyC9qrF9rngm7YvaTRgLfMg71J5Owd7W7/+kGfQU7oT9/QPtIGsdc/QUyzsk1rqu6CnsFxgLI3iXbZ5D9M/V41tZZdaO2W+FVSbc8GrUs58569NU7h3s9w72vVVNcZVG1a1Uh6m+8XgTqsKKBWPVCCCwbwEdYXROCe8cvQNR1p86RK94vm4oCJ04skdBtRl21trsF3kt1N1++6fNt+6WssMufHFjv+pyd4G5H1PauZZ82t43oWgEeuFOJPZbi+kH97CRTM+zxzy0CXvb5lDQtQ1jU194B1TZtF9YLsWUZuEHTO4+ZW9vq58l3WJXmTa2HFV8+gFt1oNkmLl7Oo5Oa5EqhulMvFOhe2EQLZU30/70TW9IuMtO315dvQ5q77BX9mAvq9KtfUO/ujtLdLrbVb39Vyl1tlrm0OFihsWIlnndM6lb4G6aHSo08ebs5hTs1cv9k2bgavTT9udpqxxzdAD0DjL2q5G+jqMT9rahlKO5VUxQcEkpLvcCr2JhjFnZW5SKWmt8I2PZwmTeJavX2Nw/1f7DxWvNKdjQy1wAeCd9t2m5OEPT9r3V2xCJe4csq2WUwmaQeLVrlev2sITMQQCB/QnoiGd/s2rouJ2Yr/PgKmftlaODbkNJHNyjcLokchffwXTWRZ641q1yVml1xbNiae1FXfgyIrfN9zuCe8k4B6yuFPt1pSfmLolXu2jBFt5qKpL9cnn6+8sSdjfBznpMett37j85FBQIG9GWjENrB9Q1k7tfRKdXeb7mChvpusIn7s/dPLcyvaeDZFbXIm3N6Yf90a2siwd3F9C0e03onTWie4dmuosMrdF7XKUVDaXMnX9oe0f06iW6aQ7zsiq3/TSbPrpN3Zk6NnaFDw8susCz7JW16q692z2MuIV0p5WmL3OtVU/Phx0qbbinU3CipjSDKI799Kq9e8lHNOHFyUyHF7vAws8QdIR3j6726YUvDNx2lfUEfMVyqsy5vLOecMNTfHpzH+y9g/1sJUAdMWbdam7Ld6eH9oK1yuOWjWkEENifgA50uj5JnzUq/rpwKLqhILSaztDxPerb4C3xxNav01i0ptGZCzeUsGpZpV33ktReVKUMazrfHPvNc9gG9Kxq1l3A+HBKBVvgornbBIpyhQ6Lrd1rBvb72ym39+F1+cKvbHu13vqfHArKtmB01wt3xmUe5RgPTQs/zY/C2tvbkgfSaFHnmLmng6Te/Q8bfGLOrFdoOi+oebtr984LxksLyw7rPTLWNq3VVA5w7zAeu5Y8GkSP7WtdVtVqWuvm4+6Y4bS3B4XPFxY7cxmPEouVp2CrsUOl0fZ0Ck7UlGYQxbEHwHQu1tEgmkndmd7lRHd41Oaru5YuN/sFhlLOUYChPI0H3vDcoTk6Gs/65Cda5vBBRLRs7sxVYoRd4e3Nviuwd0aOCkyZyb2DxTm3jS1/WRJeqvUNfqYj2JRWx7IIILB1AT3YGb2M0flFhybdyCuxLi30TxP6p/OgLrd0nOwPU8YJrVGLL0PXVhBadkaj/T0isd8rdkRqJctfifaNMre0KrM2br/4khOJ64ZoY1P6xYqnZhwtg3Gm2sDCT7qHCqbD3KwXYbqfid672gcFmmObjp4bOq4phfTuXuQ8R0UOJE8OBVM2tC5KhnZ/d76OabM+fTA+X5i7GBbJ3PYmRh3lLDlvKM1uDpJq1ca69LuD7grm2FLhA/foQzTv3NGXyptIX0ZqXVnp7fU92L1D4MbbwsO8rLI3oWZTeruM+6eOIWGxwxsBJUvvmGEmuXM2dCZNV40dKu1jPG1t/T6FZhBtBtF3jNwjkjs96/MEXUtET3wzPe7MvcBQ+ijgHDPDA767FUantUfPuqXCKhcUeK17GR0HRgHDBLM+n+TeoQNPX9IUbDgdT9J5hi25eE7ioffCO2NxFVgQAQQ2JJC4htE1gH41nrZ0AtJ1YO5JXGfwWZ/ldhuirSC0yhS9SA2vGGa6bF2lderSPLdxdCDdlegCrcRlKS6tyqyz+JKlLS6qNoeWdWtdfVoO0ahq2NRH52iX0fFlJtiscs50KaadPfoYZcpDkyobVI1kdOt0CaJBgtEyhC1kT8e90epXTMChoAqm7vcsJ2jtrXM0VB2LjCfKst2tClGXSXF70+GiO60vdmtdsdbRrPZ0kFRdomeixFmg+o6gk6y3uqGHp8Z3OrVHD108aL63vw+tK7rph2ayd3BZNdQ29jHf20PdP4cOCNFT21DiiUr2M+lMl/QTyx8uzg4VmvRz9nQK7isVnaAZRFmyrlt0IJrj4nMoFj7HIa74AoMnP2H70WWkdxHons7S03pEo20R5jnTHO3+Q80sXc7uV13cztHyu8pm7YNdearvGo3fOwjfspm8NLojM0ZiprS68FlcX4zVnzZMqRfLIoBAgwI6lw31ItDpuPjUoGNs4lDWH9P6CR1d5z6DH0m/X18LE+/fv7+6ukqXRC5//vxJp2nk19vbWzWmrjB///7tS6WZv//99/PnT/2/n182oUap9qr/npycKAf59BP68/z83JjtMqVVUc/OzlTIvsBdmftCqvDPnj3r/4xOjBb1n3/+9mQfVwAAIABJREFUccGjmaRnqoS6J1Eh3XJqEc3vFrSUs1+FWqx2ZhVJm1tHEG33/qdaEx2sSus2gKxCDpXk06dPl5eXQ7+687V2XeleXFy4M4untZV1YxC10pH069evxTnXWtAuI5Z3797Z16vEHz58cNOrNX7//t2dw7QEOBSEzWC+Q4HW9ebNm8+fP4cr9eaouarNjx7JvaWG/gx3h2hKHfp0dLWf8qKZpGcu0N66AqguOlF2x/P+HOSeffpyaubp6Wn/Z2sTezpI3t3daaNkXVroFCaB6RtFq3716pV3NkyfFLQj6EJodNVqXXp45+01aufK3K2pmpmuXo6PjxMZsnckcLyf7PvFoV1WeVCb+/Po6ChaZp2XtYNEf9LM6N6qC12dbdM73VCG0flqdbrFdvfraDLt7HOfSaPrnTKTHWpIzy6zg/sUe2UP57iq5w+6eLBcDHRNKLcZDDU8zddNqw443nVLl17RI++qI5FP99MCFxg69OnKR21D/7onad2qNb+byHqo0uyTn65gPbh7RtBlXveIcvpjNOVv8RR1+hynq1/3SWlfWpVT0/pJj9eibayvoHGiL622skrVld9dNmvruwty7zC6iZ88eeKKedPaNLoW0v1Uv/X7BLVusvoM+4nwPqj/SRPzrdddC9MbFdAxtjtAdf9VA9bRQ/9VdVp+YrNR7d0UW81GT5nc811Xte4AOD28En2UlNDTneD0lQ7m39orANpXB8v63z9s5c2jshe7/ruW1f5vfJGhkdKq2trT0s1SNaqmMy0jo62qo5u6aasqXzqNafxVNdUTNGMhlFKHLWPOYTIdBPRMPLG6po4AKoyRRResYWWjc6IvK4klmviQZ3IoMLa9LlmtpqK9u7uSHl27nuZMeU9ZbV5HTuO6tNfMvY+0095ceR0qa23ZmfLZ00FSbSxxbnK3Sz+t9PZLhXATaI1RQDX4MLE7Rwsa9x0VVU/clKF2N52nohUc3ZHZO1x8y7TEotR9y3EnlPJwLqsses2mcbeaOz16EIju5tqFtVdOr6z23+6puluk6PQCZ9Lp1YnmwA4VZdHMaNOKbv0d3KfQDKLNIOspRHfYmXJFrQPO0NlNmY8eDMMqaJFoi11+pr3wWeZ1KxICunN0LVF3dVNyG7221I3klPzrLusyZk1z75DgGn0E3e10Q4Y6pOixYSL/3J+0Ol0IJVpOlauy3FKRvlkBNRi1QF0+6WCl1phoOd1PSqOUSq+l1PibrRcFW1JAx7fobZrayZSLsbAKWVcmdQ+tbmGaG45bhUsf97X3bmV3HT2njh6kqiQwXi43UlpVWYdmt42G06pRFZnpmRhtVYWsHX56wdwcQsDiOToSuTmnp7Udddy0E+kIq/ui9O6vPEdvV4prV7yg/fmOzi7p58j6NXoGarDWxVwVF+RQkN4HvV8ryiurrGavxLmHAvtzB+0y9synILTT3twtqyd9Uyq1zLJZraX9g6S9Ov2WUnvObaW6KtM5tM/BnTA+AdGJw12qeDq9RbomxN5RtitxWVXm1uxS0b1MO7KlwNrRoovr0le7fMFjCC2iBha9qgxXtNiZ1EJRnIYdKkpnP2epGaQP+Po12qKauk+hGYTNQEcD+3V1d3zQLXnWZlViHet0vAoPL90cFaDgOKa6tHOBYb+Qa/bJz9CJZmirzTp/tIHlNtpZSxvuVllz7Mfhvha7v3cQYPoRtNdChtpDd5mkrLK2iJdYu8bQ2zPdFmnzOaRXC/5cQEAnMrUWnSIT57t+L05PKAflo9zKTo4LVJZVLCAQPfKoVcyxamWbbpPurzOVobnhuFVnjd7z4sULt/LutM49WxmTVn3e06OLuPWab1qXy5YxURsprRx0LNZwBAkQDZCiwQoSCRb7yWir8ljGmZ+p2Dp4VcxZm0aDa1nG43VXqgOr9lw9tuhGI9F/9avOte5ISuHoE24OmtYZuu7IhF7+U/7U2OAa7syYg1q4NHoQOajuGktKR/lwoCHlqYcpGgPZmPlBJeNQkLW56x4KtGqdNTRQv32UPy2iQ4GO3vqvdyjQLqDGryOqdoTRQ0Ffa+1KOhxlDXTfL1sw0U57cwsvTBXMndPm9M4OkgWNX9tFG0tnCh38E1dlusTVPqV/0QEG1eZ1HrSPj5S+orY0FZ2YLKtj77BgRtNwWRVl2ejM6HDcusxLD0fZV1YHlnDg/f5XHUAU49E5NHEAUWLtjDqA6Hz67du3ftnExMJn0kRJqvzEDhVl3NkpOFpHdybNwNXop9UMdNlsv8zuFtSRR4cd3cXrWNHdy2t+fxev3Lqr934t4YQWVFC2+Ga2nQuMHTz5yToUhJuy7hyFGNMDs0e/VVG3DPbcpt9Hc+8Qastk6IF59AlY+pmqDlb/PmN7rkPW6HWXThPao7sbLv03LJs7R9nqhmg0T3cRpvcnoNtqfTBxtLWUVVzPunWRnz4kluXMUi0L6DFLeL82enKcUqOsp0OzlGSO6Pr0PKPv2HbQM0Xjp5c5zCH9YteUdpO1rE6uYdnCOY2UVlXTjUpYPHeOapQlMF9io60K3+z7sC6sfVqtRefI+WC9nHVBaae216JuSpmonF7Jp/+5oSNeXU9LbhwKshqYhbQgjbaCLpqzSjI9sU4TujUtKO2URdppby6gDjtTKrXksvs7SOq6XE8l3M1hn9aFrpbtbjj1X23HxKVvl61Ou3rsm7vJVEh7qdyU2su0rHF17B1GqKFkXFYNyWxrvrsHddO6/s+tgs5u2vvCrNw57gFERwbjMcTNQdOrnElzNcrSs0OFbvs7BYd19ObQDDyQ7k/dWo5eb3jHiil/ll26uCVv5wJDJXELlphu9smPtv6UrVl32dGLzOJr7Lrl7HJLbO6sn7h3cLl0lI5uLB033GTutPFcpisc3Vvp6kj/lJv+aUItqrvhGr3K6kulo+VoQ3WLx/QuBXRlvsx5Uy2z4MZhl+aHUCm1q/5Q00/YrzSKiexXAmqQBU+f0gVrcThulTi6MbRVRJCuT1O/Dp1T++a1zISxETdSWstW5lYkq+XMt1PoeKSRhezXcFnF7hLrMnFbUVjLo0Ojg2C55E23Xg4FxrbUJUtjTvxVZxDd3c16NFj9mNBOe3O3uw6SE7fdwovv7yCpxj/3qVD3vcZruejWVAlzH+Rpd8665WDviMrnzuSyKlestfTuwVnT2nPLSqiWoH3Qy63in5u7ui5mnPvgvDnJ/Z2CR9sGx9Uoke6v1XorHlXCrBTy0eVHdO1ZM9u5wLBfiRGEDttDOGf0QUfutWu4iopzshrtaGLuHToiOYTbSNc/o4A6gs0dFNzc+X0UjQQFAmVXTXom1v8LW/joHC2r9RaUlkU2JKCr07AlLLbd7beZOhHXVW00CK1KascLN8m23gqJnlPDSs09x3i53EhppaFNn27l3IpktZk0ZpVfdQuh+8ysUo0mVobGplulCnUz0clj4mVxbgCgbvm3khuHgtH9yE2wzGbVPWH1o4FqoR1KFwA6Ty1Ti+ha2mlv7mbVHXK0tI3P3OVBUpVS449evrqbLGtaGY4+pDNua+MTZ519CnY09g7jVjAm47LKCNVaMt2ou/+m77w68U28nnQPOC2cSVfZZOxQHvsuT8FeHcM/aQahiU731V/U0FWQ8tTT1XB1ZXPaucBQSYxVIAjtnnqGpkdPkTqfDi27/Hzjps9Ndsj3DrIKwzCWCHSPbLy1yWotOoKpDPadvS8MEzsTUBuwvKqlS2vdrWtH1gFt6A5a7Vy5qbmqaVny7FqsctYiO1OlOr1A+Mg06+jX51M8YX9mpeZdvJZwwRa/Cd3tcp8+fdLHJt0ThnbXTXz40C0z0wgclED6Y5ajFDoOdt/LtHyBcjS31RPoIzf6wIMuHaKf9hwqns49unU/PT0dSsB8BDYhMPFooDrqgNA/zT+EPULfpopu2fD+vEvWfUJeStvF2etBsvsmqz4ZVfzVKF3x6myo00H1z4/JXF+V1llJ7ar7FruakO5yta/pC2rNnnwPcO/odvOJB9KdXVZFj5CHMFPNQNeTOp7kfsxVOId2Jk23B3Yo12evp2C3jtFpmkHI0jWGfy9bRr6NGi7bzemuW3Qtkf5o/dDizEfgwAUO9t5BdzrdLa0agG58FAXIbQndrY0ukwqukfp16Qimw5duvjiC9SaHPPHu3Tt9/jkhoAiiWkvZjbPuavWIuLuwT6yi+0kr0p179QcCo+slwawCOuDrwYu7Cj2N0aHMnTP3dFiGoTXqXlJH11qNsN0gtOqvM5D2fNW2ezpWcEIaQmQ+AgjMKqAzq/ZcvfCl/3YPu3VxqUfe/SWmDmQnJyf6r/ZuHX912aeJ7YZS0pjSEIUcOhOXonNQ3bsL3/Pz83RW/IrAFgV0idMdDbQL6J+7C6g63V6gCe0I3b7QTez1gLDFLTh3mXd8kOyqpmbfnQK686D+K9LuhNidB7sTos6GPMCdu7FtNH8uqza64eoWW82gixL9ey79HV5Xa3XdCbQ/mXImjW4CdiiXpTtPHeB9Cs3AbQb9tB6DqjH01+3Ri3b3BlaXLoRtej0mEJgu0B2TD+Te4evXr1dXV6qsxg9Q5G+KXufWvbHXXSYpt+5uq8tWBy5N6J6ru1LqbsF058WV0hT2nS2rM6CiyzoJRuulZ7ZqrmWx5zBDrUsBL8WYw5/cOWqoClrzoNg12fq0tqaOVG4t1JN++U2slqyXIdxiDE2rm9z79++Hfs2a33QQOqsmJEYAAQQQQAABBBBAAAEEEEAAAQQQQAABBBBAAAEEEEBgVEADpbx48SKaTC8r6D2JOd640ssTGgNgNBZYMQoYrSAzFxPQFterMO7q9HKDOu24c5aZtneGVnk0sHaVUv1XlVzIBAEEEEAAAQQQQAABBBBAAAEEEEAAAQQQQAABBBBAAIH2BTTybjQCrQChhgZRfHqOCLRYNMqxxgNQR9iup/4QlPpM1+qBPbQK5i8jEPZ9D+csUxI1aTVv47pqDU1NT2gjOMkQQAABBBBAAAEEEEAAAQQQQAABBBBAAAEEEEAAAQS2LaChhjXOdliH6aPEh3kOzVEHWY0E7o3S7CVWyFAJan2d18ucP5cR0Pj/+l6At67uGwHqcK+vgC/5gQC9AKFW5xUm+qdKWOWr1QSho7zMRAABBBBAAAEEEEAAAQQQQAABBBBAAAEEEEAAAQQQ2JVANAKtkJu+xDxT7+cEn76Mrk7PiQQqmHpmE4dOELX8UzgWd1jahYdePzo6CssQnXN/fz+94TEcd9SWmQgggAACCCCAAAIIIIAAAggggAACCCCAAAIIIIAAAvsR0CDDYR9o9UZVp8/lI9BiVURc3a8TvupEe3Z2plhmIg0/NSuQ7uneFVtvIZyfny9WBfuI3HotY3qpCEJPNyQHBBBAAAEEEEAAAQQQQAABBBBAAAEEEEAAAQQQQACBdgX0pefLy0uvfOqHqjGKvZlL/qnO0KNxaI3bTBx6yY1Sa13qxW7JSrFqvY5gSTk9jdqSMRNLBH00K4LQo0QkQAABBBBAAAEEEEAAAQQQQAABBBBAAAEEEEAAAQQQ2KqA+jq/ePHCK72iv4sF/7xVu38qDq3e2O4cb/rnz5/GT/l6C/LnugLh16CHypN+EWFoqYL59iC0Wl1B/t4iBKE9EP5EAAEEEEAAAQQQQAABBBBAAAEEEEAAAQQQQAABBBDYj0AYgVYfaEV/G6mhemOnx0lWt9R2StsIWvvFsAeh//79e3t7u0CNNLq7cS32wicyJAidwOEnBBBAAAEEEEAAAQQQQAABBBBAAAEEEEAAAQQQQACBDQu8efPGi6i9fv26hT7QrunoJ3j18WCNKO4uwnTjAgot20toHLvbnmE05fHxcXR+dKbGD4jOt88kCG23IiUCCCCAAAIIIIAAAggggAACCCCAAAIIIIAAAggggMBmBBS4/fz5s1tc9Tn+9OmTO6eF6dPT048fP6ZLov7c0+OC6VXw61oCWRHrKYV89OiRcfHpRSIIbaQmGQIIIIAAAggggAACCCCAAAIIIIAAAggggAACCCCAwJYELi8v3eIqAqehrd057Uyrx3Z6UG4VlY9Dt7O9Rkvy+PHj0TTLJzg5OTGu9P7+3phyKBlB6CEZ5iOAAAIIIIAAAggggAACCCCAAAIIIIAAAggggAACCGxVQN9R9gbiVq/orBGJF66512k7XPvPnz8b7MYdlpM5EsgKQmclnsJr7wk9ZS3dskcPDw/TcyEHBBBAAAEEEEAAAQQQQAABBBBAAAEEEEAAAQQQQAABBBoR+PPnj9fp8/nz5+1/Vvn8/DzdV1tBREXWWw6lN9IAVi+GGptGUDcWY7FwrQZ+997MGCrhzc2NWuPQr5b59IS2KJEGAQQQQAABBBBAAAEEEEAAAQQQQAABBBBAAAEEEEBgMwLX19deWX/8+PHs338KramT9O3trZeghT/DYnul0pd6X79+7c3kzwYF1MyM3Y6X3KDGCLQ8vXc4CoTpCV2AxiIIIIAAAggggAACCCCAAAIIIIAAAggggAACCCCAAAKNCoTdoKMF1RjIHz9+nNjdM5rzlJkKlGvY7XQOv379UpfWdBp+XV3A0hl64a7tR0dHRpbpbYye0EZqkiGAAAIIIIAAAggggAACCCCAAAIIIIAAAggggAACCGxAYLQ/cVcH9QrVgMlfv35tqkqWfrFXV1dNlZnCRAX0foPecoj+1M3UaxDqoL/Y4Op6OSNRGO+n6W850BPaI+VPBBBAAAEEEEAAAQQQQAABBBBAAAEEEEAAAQQQQACBrQoYu0G71bu/v18sEOiud2ja0l11ekfVobUzv67A3d3d5eWl96lvdYDW2wbv37+vu650bpae2V0Oio6r2OncRn+lJ/QoEQkQQAABBBBAAAEEEEAAAQQQQAABBBBAAAEEEEAAAQS2IfDly5fcghp7TudmW5z+5cuXo8vSGXqUqJEE6lKs6K9edLi5uVHHaLVPvUCgVyUWjkBLwwuEJ3yeP3+e+NX403+M6UiGAAIIIIAAAggggAACCCCAAAIIIIAAAggggAACCCCAQOMC3759yy2hPTiXm3NZ+levXo3WQgnUV3X6mMllJWSpXAF1tV/96+P2dm55DWJUgOG4R4lIgAACCCCAAAIIIIAAAggggAACCCCAAAIIIIAAAgggsAGBgrG4VSuNjZz1udy5IYy1ePv27fK9aeeuO/nPJ2AZ5r1b+8PDw/RiMBz3dENyQAABBBBAAAEEEEAAAQQQQAABBBBAAAEEEEAAAQQQWF+gYCxuFfrv37/rF90pgXrNPn361JkRn/z8+XP8B+YiEAhoSPBgXnxGlbG4lTVB6LgvcxFAAAEEEEAAAQQQQAABBBBAAAEEEEAAAQQQQAABBLYlYB9w2K2XekK7f7YwfXZ2NloMxc7tkcXR3EiwbwH7KwtVxuIWJkHofbcoaocAAggggAACCCCAAAIIIIAAAggggAACCCCAAAIIHIrA79+/C6pqifgWZDtlEUtPaOX/4cOHKWth2QMR0ADvo18Z7yj0QsabN2+qsBCErsJIJggggAACCCCAAAIIIIAAAggggAACCCCAAAIIIIAAAisL/Pz5s6AEtbp+Fqx6aBHjkMhlPb+HVsr8vQrYu0FfX1/XQjiq8mXpWqUhHwQQQAABBBBAAAEEEEAAAQQQQAABBBBAAAEEEEAAAQTKBI6OjgoWvL+/12eYCxacdRFjXfQZ7IuLi1lLQuZbFzg9PbUMEqBu0OozXauy9ISuJUk+CCCAAAIIIIAAAggggAACCCCAAAIIIIAAAggggAACawo8fvw4d/Vv375tMAKtWhjrQmfo3C1+aOm/fv1qiUCL5erqqiIOPaErYpIVAggggAACCCCAAAIIIIAAAggggAACCCCAAAIIIIDAagLn5+dZQVkFeu/u7lYrbnLFxrrU7b2aLBE/blLA2A1anyG/vb2tWEN6QlfEJCsEEEAAAQQQQAABBBBAAAEEEEAAAQQQQAABBBBAAIHVBNStOWvdNzc3WemXTGzsCf33799m4+hLcrGuqMCnT5+M3aA1rns0h+KZBKGL6VgQAQQQQAABBBBAAAEEEEAAAQQQQAABBBBAAAEEEECgIQH1Hn7+/LmlQOpA/OPHD3UStSReJY1KaFzvt2/fjClJdlAC+sCzcYTt6+vr6vsCQeiDamxUFgEEEEAAAQQQQAABBBBAAAEEEEAAAQQQQAABBBDYs8D37981sHC6hgpUq3vos2fP0snW/dXYE1qFVDR93aKy9jYFXr9+rY7yo2XT7vDu3bvRZLkJCELnipEeAQQQQAABBBBAAAEEEEAAAQQQQAABBBBAAAEEEECgXQF92vbjx4/RIO7Lly81BLcC1cfHx+1W4N+SnZycGEv48+dPY0qSHY6AGrmli7x2k+oDcXfIRw8PD4fDTU0RQAABBBBAAAEEEEAAAQQQQAABBBBAAAEEEEAAAQQOREAfS1aP564zqIJtjXd99jbK169fX7165c0c+pN435DMwc7Xaxaj3aBnHZT+PwdLT8URQAABBBBAAAEEEEAAAQQQQAABBBBAAAEEEEAAAQR2LKDP3Fb/0u1iXPZvQqtI6vy9rRD7YoyHuaKLi4vRCLRk1Ad6vh2E4bgPs+1RawQQQAABBBBAAAEEEEAAAQQQQAABBBBAAAEEEEAAgZ0I8FnonWzIGtX49OmTZSBuRaDPz89rrDCeB0HouAtzEUAAAQQQQAABBBBAAAEEEEAAAQQQQAABBBBAAAEEEFhLwP5NaJVQo46vVU7W25SA+sRfXl6OFkkRaPWWHk02JQHDcU/RY1kEEEAAAQQQQAABBBBAAAEEEEAAAQQQQAABBBBAAAEE6gvc39/bMyUIbbfacco/f/48f/58tII3Nzez9oHuCkBP6NENQQIEEEAAAQQQQAABBBBAAAEEEEAAAQQQQAABBBBAAAEE2hUgCN3utlmwZIpAj34KepkItCpNT+gFtzyrQgABBBBAAAEEEEAAAQQQQAABBBBAAAEEEEAAAQQQQMAgMBpNdPMgCO1qHOa0htf++fNnou6PHj36559/nj17lkhT8SeC0BUxyQoBBBBAAAEEEEAAAQQQQAABBBBAAAEEEEAAAQQQQACBCgJZw3FnRawrFI4sGhN49+7dt2/fEoV6/Pjxjx8/jo+PE2nq/sRw3HU9yQ0BBBBAAAEEEEAAAQQQQAABBBBAAAEEEEAAAQQQQACBpQX0PeClV8n62hD49OnThw8fEmXRMN13d3dLRqBVGILQiS3CTwgggAACCCCAAAIIIIAAAggggAACCCCAAAIIIIAAAgisIJDbuTmr5/QK9WGV8wgoAn15eZnI+/Xr19+/f08kmOkngtAzwZItAggggAACCCCAAAIIIIAAAggggAACCCCAAAIIIIAAAoUCBJUL4Q5psdEI9MePH5VmFRK+Cb0KOytFAAEEEEAAAQQQQAABBBBAAAEEEEAAAQQQQAABBBBAYFDg9+/fg7/FfsjtOR3Lg3lbEhiNQN/c3Jyfn69VJXpCryXPehFAAAEEEEAAAQQQQAABBBBAAAEEEEAAAQQQQAABBBCIC+QGoek5HXfc6dx0BPrx48e/fv1aMQItdYLQO216VAsBBBBAAAEEEEAAAQQQQAABBBBAAAEEEEAAAQQQQGCzArlB6M1WlIJnC6Qj0M+fP//x48fp6Wl2vlUXYDjuqpxkhgACCCCAAAIIIIAAAggggAACCCCAAAIIIIAAAgggsCOBu7s7xYO7f92Q112fY00/evTo5ORE/1XH07Ozs2fPnlWsd+7w2rnpKxaVrJYUSEeg3759+/79+yXLM7QugtBDMsxHAAEEEEAAAQQQQAABBBBAAAEEEEAAAQQQQAABBBA4OIHb29t//v2n7qS5kd2nT5+qH+qrV68mBqQV+c51Vyw8dxHSb04gHYH+8uXLxcVFI5U6enh4aKQoFAMBBBBAAAEEEEAAAQQQQAABBBBAAAEEEEAAAQQQQACB5QX+/Pnz+fNnxfB+/vxZZe3qG60+qW/evCnLTYFwda3OWlYh84mR76zVkXh5gUQEWq8g6MWJphoAQejlWwhrRAABBBBAAAEEEEAAAQQQQAABBBBAAAEEEEAAAQQQWF9AsWcFnr99+6YA3hylUWjw+vq6IBT99etXdafOKlILQWh14FYUX5jd6OUat7zrSi4HjVuuwLx6iiu4rs7ix8fHWbXLSty9UiAQFcYrg0qiAqgkKkNTIdvRCmqQ7aurq2gyqcp8VtLoetMzCUKnffgVAQQQQAABBBBAAAEEEEAAAQQQQAABBBBAAAEEEEBgbwIKl3748EG9n8sqplimFjQO1q0YoVaUFfJ89+6dipdVtl+/fp2enmYtUitxh6lwvhFE65WJouyvX7+uGDrtXikQtb07u0LRKkM7Q1gPbZFEBFrlVw/poQVXnE8QekV8Vo0AAggggAACCCCAAAIIIIAAAggggAACCCCAAAIIILCogCKm6lGq3s/GtXadd7v/qgdtGDRV7FMdf7t+t10n4GjOHz9+tHeJPj8/z+2crS6/YdmiJak4Uz221dXbHvQNV60YqsYtnx4+VyBWm9UeBXdLolcKVAwtvjygW4yh6UQEOqtRDeU/03yC0DPBki0CCCCAAAIIIIAAAggggAACCCCAAAIIIIAAAggggEBDAlnh55cvXyowqWBwbgUS3YLtnVYVDc2Npz48POQWdUr679+/X15eKvo+JZN+WUWy1fm7/zNromJJGozpDkWgFTjXawpZ3euzVKcnJgg93ZAcEEAAAQQQQAABBBBAAAEEEEAAAQQQQAABBBBAAAEEmhYwDnCtHs/qEVtlfOZo+FCxbfUeTkupa7W+oJxOE/66WBBaxdNI2umO2uoyriip/quKqIu2YtWjvaWVWAN650ZVo8g9jrZm9y1qzemKoZKko/saoFvFaKRL9FDtVC/5N1LIXtubIAiEwUV9AAAgAElEQVTtgfAnAggggAACCCCAAAIIIIAAAggggAACCCCAAAIIIIDAfgSMPWUV2FN/3IKuzwmpaLxWo08ruJhY6vb29uzsLJEg/EkRXPXADudXn6MIuvpzD8VxFWJXfFpx3Gh81DJ2983NjX0T6F2B6LDqElYxhuLZ2igKMyuIG11WYmoJ2gTV6XIzHIpAW95jyF2X0mvraEj5fkFt5YljpBOE7jGZQAABBBBAAAEEEEAAAQQQQAABBBBAAAEEEEAAAQQQ2I+Awo2KpQ3FGvt6KoKr8HOV3s99nu5E2AlbQdDE6vR5Y4107eYwOq24r2Lto8kmJtA3rT9//hxmIkA5G8fTToexlbklDq0tqyqHvauzhvVWJkqvGoUx9WU8Q8l+zlAEevQNhj6H3AnF7F3PX79+TQxC/1duCUiPAAIIIIAAAggggAACCCCAAAIIIIAAAggggAACCCCAQOMCCsoqODoagVb0VH2IEyHh6dVUQFFRZzcf9dNN9LV1Y4HuUolp1TTxa5Wf1EE5jEBrzG1VTYDGCLRKImr1uNWCQ6V68eKFAtVDv3bzwwi0ui8rbmovhvJRd23lo20Rrkv9pLOyCnOYMmcoAq1PVuunKTknlvVa3cQItFZEEDqhzU8IIIAAAggggAACCCCAAAIIIIAAAggggAACCCCAAALbE1CsTrHMsIerWxPFQdXpVt2O3ZkzTSvyqgiim3k09tklcEdFdhdJTM8ahFaPYYUkw49AK36vTywXxO+jubm1E05idHGvz64WVEkU1M+Km2q7K70aSRhZ70ry4cOHRBnc0tadHopAq62qJ3rddfW5eTWt0pwIQve8TCCAAAIIIIAAAggggAACCCCAAAIIIIAAAggggAACCGxbQBFT9dm9urpKV0MdZxVAtX9+OJ2b5VdFEDWWcp9Sax/q1er1Se0XSUwkOhYnlrL8JE99oFqldRP38fvot5/dlEPTCiS7GmGyoSC9GD0f5ZP1JoFqpLVrwHOvUmEZhuLTYcpac9T9Omy60tZ7CbO2VY9Ue8f0GhGEnm5IDggggAACCCCAAAIIIIAAAggggAACCCCAAAIIIIAAAusLqDusIqZhn12vZC9fvlTK4gCql5v9T0Wd3fCewo0KiHqLe31SvV+H/lSth36aMj8aga4Vv1f1E7FzhUXDAbEVbPYCw+oDPRTLj1ZcvOrm68Vcoyk1c3Qs96EFy+arvup+7S2r0ioCrai5N7/un17n+yrNiSB03W1EbggggAACCCCAAAIIIIAAAggggAACCCCAAAIIIIAAAisI6EPCYZ/dsBwKW45+cjhcqtYc7+PQYbfX0Qh6tCRVxk8Oc9Ynk73uwopA14rf6yUAbYtwpf0cb0BsxY/Vfbn/VRMqTFYfaOWgFpIepN3NX3UP3xJwE1ScjkagVUGFh7OGGS8rkheVr9KcCEKXbQuWQgABBBBAAAEEEEAAAQQQQAABBBBAAAEEEEAAAQQQaEVAwcihAZzdIl5fX2eFLd1lq0wroOhGXtWv1+v6XBCEVn/iOXp162PPXmxSMWlFoKs4dJmMbjI3SB8m9iL6owVTDvYIdJebF4MfXUVZgmgEesn++l5PaAW/yyriLkUQ2tVgGgEEEEAAAQQQQAABBBBAAAEEEEAAAQQQQAABBBBAYGMCGpDZ6yMbrYA+HhyO8BxNOetMBcLd/L3xpb24r5tyaLrK4Mle5oLyBqNWTPT79+9esol/jo4yrTJ0QXq9OuDJiDGri3CYg6Xw9/f3lmRT0kQj0Gqri/XXl7AXm8+CHao7QeghGeYjgAACCCCAAAIIIIAAAggggAACCCCAAAIIIIAAAgi0LvDmzRu3v+xQcXM/HjyUz/T53jDUbhBagz8XdL2t0m/VrZeCzd7HibWKmWKi6l3trjqcVknE4m1ilSf3fQIvh3BF0TknJyfR+bVmRiPQHz9+zPrQ9cTCeG8bVBmLW0UiCD1xu7A4AggggAACCCCAAAIIIIAAAggggAACCCCAAAIIIIDAOgIaMtoN4g4VQpHOdUfh9gqmXsX9HHVC7XsYF4zFrXyq94T2Br7WcN9lBevrmJhQ5olf9ZO2bziMtmWju9lK2Ovs6/6amK4VkY2uIhqBvrm50XsV0fQzzfRGNa/1TgNB6Jm2F9kigAACCCCAAAIIIIAAAggggAACCCCAAAIIIIAAAgjMKHB+fu514oyuTEG1PsobTbD8TJXcDb72IdWyWG/dQKkioF68VqWa45vTHbul8B6LXikYHcfb26ZeDt6viT/nq3gYgVaT0LeZ1TYS5an+k3qZe+OcW7aIpRgEoS1KpEEAAQQQQAABBBBAAAEEEEAAAQQQQAABBBBAAAEEEGhIQLE6Y2TR6+jZSB00PHhfkj6UrhhkP9M+kRuRTeSsaH0fEe+S6dPLFfMPV10w3rX3Ue0wz3COF2cNE0TnjA4VHl3KMjOMQCv0q5HYZ6WOFizErNWxniB0FJyZCCCAAAIIIIAAAggggAACCCCAAAIIIIAAAggggAACjQpoFG57BPr09LTBarhBaBXv9vZW/y2IldYaPFlrV6dYbyDugk8v51K7PcItyxZ0g1a29/f3lsy9NN428n4t/jOMQKtSd3d38/W6HiqqvvPtffxbKWu1qP8MrZX5CCCAAAIIIIAAAggggAACCCCAAAIIIIAAAggggAACCLQmoPGi+67D6bK9fftW4ep0mrV+VWhc8dd+4GvF1MsCpRV76yrm2penY/F6Rc9h5a1xdBXapqNpwgTqZ5wb4NfWmaPxqPV6qlqRvhE+xzfLXduudWmOJvRf9brWvxBKc2q9tEEQOsrLTAQQQAABBBBAAAEEEEAAAQQQQAABBBBAAAEEEEAAgeYE3r9/78XwhoqoDp1KPPRrC/M17nHfn1sDcZcFoWsNnqyeuF5oX+HeBUaHzqq14rVln0yWkle70QZgbGaj+bgJwgi0flVI+PLy0k224nStD0KrCgzHveJ2ZNUIIIAAAggggAACCCCAAAIIIIAAAggggAACCCCAAAJWAY0efHV1ZUw9RxDRuGpjMnfcY0Wj+4C0cfEuWa2e0B6swr3LhPDd3rqjFS8eH1tdjUczdxMoffVu0NEItLvSFqbdNjmxPAShJwKyOAIIIIAAAggggAACCCCAAAIIIIAAAggggAACCCCAwOwC+mqy98XixCoVrVygF2+iAJaf3E7MisXmjhetVajfapUPCcvW6yjsxaQt1SlLMzQodDS34iC0hpi2L6u4vl53iBageOYmItCqHT2hizcxCyKAAAIIIIAAAggggAACCCCAAAIIIIAAAggggAACCGxM4M+fP1ldfq+vr9uv4fRep9Nz6JS8kLO6Qb97924ZQI1DblyRKjvlc8X66LKFSy3n+/fvxiIZk20lAq3quC9GGGs3lIye0EMyzEcAAQQQQAABBBBAAAEEEEAAAQQQQAABBBBAAAEEEGhCQN1Y7eM262PGVfoHz13zKSHVrmxZgfmh6qgbtDcSuBeTHlqwynz7Zp1eWdVUbWOo2BqCWxHx6tH3DUWgJVOxJ/TRw8PDkDXzEUAAAQQQQAABBBBAAAEEEEAAAQQQQAABBBBAAAEEEFhXQH1YLy8vjWVQL16N8LyJILRqdHR0ZKxXNNmvX7+mR7L18WNvLO77+/tlABUVtne9vbm5OT8/jzpkzVSv+i9fvmjw824kcIVd1UNaI73PUeVtRaDFWDFw/J+srUJiBBBAAAEEEEAAAQQQQAABBBBAAAEEEEAAAQQQQAABBBYTuLu7s0egVSr1mZ4jmjhTfRUBzfooslsMLTs9Aq2IrBeBXhLQPha3Kl4lAq181DwUG3YlZ5reXAS6YjdokTIc90ztimwRQAABBBBAAAEEEEAAAQQQQAABBBBAAAEEEEAAAQSmCqiLalYWiqFmpV83sfptFxdg+vDUWrX6BHsFSAxY7aWc/qc3DHgiwyqVTeRf/Sd13//8+XP1bGfNkCD0rLxkjgACCCCAAAIIIIAAAggggAACCCCAAAIIIIAAAggg0ISAInkaNtleFIUqp3cOtq9u3ZT6hvH0AniBUg1MvSSgfeNWqex0LnsOXv9y+4IrptTWr7h2ekJXxCQrBBBAAAEEEEAAAQQQQAABBBBAAAEEEEAAAQQQQACBOgIaKfrq6iorryV78WYVbI7E04enlrAXBl64H7l9KPLN9YSeY4vPnSc9oecWJn8EEEAAAQQQQAABBBBAAAEEEEAAAQQQQAABBBBAAIGVBRSB/vv3r70QCqFNj8vaV1clZVYF3TVWCcqGn2TOHfzcLVLu9Pfv342LaNDyJftnG0uVTnZ/f59O0OCvZ2dnFUtFT+iKmGSFAAIIIIAAAggggAACCCCAAAIIIIAAAggggAACCCBQQUCddL2RokczXbgX72h5Zk1QZXhqrxu0AtvHx8ezFtvN3Fu7+5M3XSXi7uU595/FrxfMXbBE/s+ePUv8mvvTf3IXID0CCCCAAAIIIIAAAggggAACCCCAAAIIIIAAAggggAACswrkDsStwmwxCF3cX7ZKl2X1MHY3YpXAtpthejrshz2UfotB6Lu7u6HqHMj8o4eHhwOpKtVEAAEEEEAAAQQQQAABBBBAAAEEEEAAAQQQQAABBBBoX0ABvCdPnmSVU3FK+/DOWTnPmvjo6Kggfw08XiXGqe7mCmb/888/KsPygOp1bewu/OvXr80Nx12wWXe2CD2hd7ZBqQ4CCCCAAAIIIIAAAggggAACCCCAAAIIIIAAAgggsG2Bgm7QC/fireJbHEiu1edbYeC1IveKfxsj0Fv8IHSV5rH1TPgm9Na3IOVHAAEEEEAAAQQQQAABBBBAAAEEEEAAAQQQQAABBPYjoNDst2/fcutTZXjq3JVOTP/79++yHLYYcfdq2nW/9mZG/9ziWNzRihzaTILQh7bFqS8CCCCAAAIIIIAAAggggAACCCCAAAIIIIAAAggg0K5AQTdoxSnVqbfdKg2U7OfPnwO/pGY/ffp0B2NTE4RObeNd/EYQehebkUoggAACCCCAAAIIIIAAAggggAACCCCAAAIIIIAAArsQKOgGvdGewT9+/CjYYrXG4i5YdcVFCEJXxGwzq6OHh4c2S0apEEAAAQQQQAABBBBAAAEEEEAAAQQQQAABBBBAAAEEDkrg06dPl5eXuVW+v7/fYk9odWguGJF7o5V1t6k+CH1ycuLOGZrWB6GVeOhX5rcsQE/olrcOZUMAAQQQQAABBBBAAAEEEEAAAQQQQAABBBBAAAEEDkjg8+fPubXV8NRbjECrmgUR6I0OPO5tU7pBeyC7/JMg9C43K5VCAAEEEEAAAQQQQAABBBBAAAEEEEAAAQQQQAABBDYmcHd3V/CZZMVlN1bPf4t7e3tbUGzG4i5AY5FVBAhCr8LOShFAAAEEEEAAAQQQQAABBBBAAAEEEEAAAQQQQAABBP6XQEE3aC3/6tWr/5XLRv6w9wZ2K3RxceH+udFp+8ewN/qGwUa3S91iE4Su60luCCCAAAIIIIAAAggggAACCCCAAAIIIIAAAggggAACJQJlQehnz56VrGztZeyB2L6k++gGrW88G/u764PQ+mx2X30mtiVAEHpb24vSIoAAAggggAACCCCAAAIIIIAAAggggAACCCCAAAI7FNBY3H///s2t2MuXL3MXaSR9QU/ofQSh7dF3ukE30lbLikEQusyNpRBAAAEEEEAAAQQQQAABBBBAAAEEEEAAAQQQQAABBKoJfPv2rSCvjcYpCyLuT58+3Wifb2+z2qPvG924Xn0P9k+C0Ae76ak4AggggAACCCCAAAIIIIAAAggggAACCCCAAAIIINCKgD026ZZ4o3HKgspeXV25Fd/utL3uG9242900dUt+9PDwUDdHckMAAQQQQAABBBBAAAEEEEAAAQQQQAABBBBAAAEEEEAgS+Do6CgrvRLrm8H6wHDuUi2kPz8/t8diN11TT1vb6+TkxJsZ/XO7GzdanQOcSU/oA9zoVBkBBBBAAAEEEEAAAQQQQAABBBBAAAEEEEAAAQQQaEjg+/fvBaXZbk/ZrAi0ZPbxNWhVhA9CF7TzjS5CEHqjG45iI4AAAggggAACCCCAAAIIIIAAAggggAACCCCAAAI7Efj582dBTTYahP769WtuZRmLO1eM9KsLEIRefRNQAAQQQAABBBBAAAEEEEAAAQQQQAABBBBAAAEEEEDgoAXsHWRdprOzM/fPrUzndoN++fLl8fHxVmqXLqe97ht9wyBd/YP6lW9CH9TmprIIIIAAAggggAACCCCAAAIIIIAAAggggAACCCCAQHMCp6env3//zi3Ww8ND7iItpFdE+e/fv/aSKEL/7Nkze/pmU/JB6GY3zRwFoyf0HKrkiQACCCCAAAIIIIAAAggggAACCCCAAAIIIIAAAgggYBUoiEBvtKesvn6dFYFWNfcRgVZTsHeD3mgfd2tzP4x0BKEPYztTSwQQQAABBBBAAAEEEEAAAQQQQAABBBBAAAEEEECgSYHb29uCcj19+rRgqdUX+fz5c1YZrq+vs9K3nNgehN7oGwYt4y9fNoLQy5uzRgQQQAABBBBAAAEEEEAAAQQQQAABBBBAAAEEEEAAgf8vUNANWktuNE757ds3+4bfUzdo1ZogtH3T7yAlQegdbESqgAACCCCAAAIIIIAAAggggAACCCCAAAIIIIAAAghsVeD+/r6g6Fscsfnr169ZNd1TN2h9ENr4tsGjR492MwJ51ubeWWKC0DvboFQHAQQQQAABBBBAAAEEEEAAAQQQQAABBBBAAAEEENiSgDE26VZJccrj42N3ziams8biPthu0Ft8vWATzW/hQhKEXhic1SGAAAIIIIAAAggggAACCCCAAAIIIIAAAggggAACCPyPwN+/f//nD9vUFuOUd3d39vGoxbCnbtCqzpcvX2zbdqsDrRtrdzjJCEIfzrampggggAACCCCAAAIIIIAAAggggAACCCCAAAIIIIBAcwIFw3E/ffq0uWqMFejDhw9jSf7n9511g1bF7AH4jX7t+382HlP/ChCEpiEggAACCCCAAAIIIIAAAggggAACCCCAAAIIIIAAAgisJnAgPaGzxuL++PHjattjhhWrF7h9K/NB6Bm2wApZEoReAZ1VIoAAAggggAACCCCAAAIIIIAAAggggAACCCCAAAIIFAtsrif0p0+f7JV9/fr16empPX37KekG3f42ql5CgtDVSckQAQQQQAABBBBAAAEEEEAAAQQQQAABBBBAAAEEEEDAKvDo0SNr0v9Ot7kYrX0sbmlkRaz/m6Tp/zcbhBb18fHx0dGRWtTt7W3TiFsrHEHorW0xyosAAggggAACCCCAAAIIIIAAAggggAACCCCAAAII7Ejg5OQkqzYFQeus/Ksn/vr16+/fv43ZZo3abcxz9WRtBqH//PlzeXnZjROuDXR1dbU61J4KQBB6T1uTuiCAAAIIIIAAAggggAACCCCAAAIIIIAAAggggAACGxPIDSqfnZ1tq4b26KaGGb+4uNhW7UZLqx7GbX4Q+suXL27h7+/v3T+ZnihAEHoiIIsjgAACCCCAAAIIIIAAAggggAACCCCAAAIIIIAAAgiUCzx+/Dhr4dz0WZlXT5zVDdoLi1YvzCoZttkNWhRep/PNvdywyta0r5QgtN2KlAgggAACCCCAAAIIIIAAAggggAACCCCAAAIIIIAAApUFcofj3lYQ+vr62uj1+vXrzX3r2lI1exBaHcEtGVZJo7G4f/786Wb1/Plz90+mJwoQhJ4IyOIIIIAAAggggAACCCCAAAIIIIAAAggggAACCCCAAALlArmhx9zhu8tLNnlJdYP2Ip1DWapS9nD1UCZtzrcHoZcMA3vdoEW35Nrb3FJ1S0UQuq4nuSGAAAIIIIAAAggggAACCCCAAAIIIIAAAggggAACCGQIqPtvVlx5Qz2h7V+D1kDcx8fHGWobSaoPQttLen5+bk88MaUXhFYEepf+E5WmLE4QeooeyyKAAAIIIIAAAggggAACCCCAAAIIIIAAAggggAACCEwVyPocb+7w3VMLV7r8+/fvf//+bVlaA3EvGX+1FKlWGvtXrnM7xE8p4ffv371No00wJUOWDQX+E85iDgIIIIAAAggggAACCCCAAAIIIIAAAggggAACCCCAAAKLCagfqn3Q5vv7+8UKVrwifXLY2A1aHbs/ffpUvKLpCyoiK3wFZf/+/avC6N/Lly9rfZ3avlmXHA3b6watjvgXFxfTJcnBFSAI7WowjQACCCCAAAIIIIAAAggggAACCCCAAAIIIIAAAgggsLRAVgBSsdKly5e/PnvP2pubm/zs6yyhvtr6EHXoqfC5tsjHjx8nhqIViTd+Elv1UfC7Tq3GclGpvn375qaybyx3KabTAgSh0z78igACCCCAAAIIIIAAAggggAACCCCAAAIIIIAAAgggMK/As2fP7Ctovye0+hZ7Yc6h2k0P9A7lnJ6vTzUrzByGn/ul1IP5yZMnP378yNo0/eLdhH0sbqXPGpLdW1HWn2EP9XBOVoYkjgrwTegoCzMRQAABBBBAAAEEEEAAAQQQQAABBBBAAAEEEEAAAQSWE9AQ0MaVeV/zNS61WDJ1tH316pVldarymzdvLCnrplGMXBHfRAS6X50C1apO/2fuhDES32U7JdptL5iq443Frb7gx8fH9hxIaRQgCG2EIhkCCCCAAAIIIIAAAggggAACCCCAAAIIIIAAAggggMBcAvYhke0jPM9V1mS+qoglvqvvEHvR0GSu1X5UH+gXL14Ys1NFFKM1JvaSKdxr/yC0NLzFZ/rT6/Ss9b57926mdR14tgShD7wBUH0EEEAAAQQQQAABBBBAAAEEEEAAAQQQQAABBBBAYH2B8/NzYyRSY0SvX9yBEnz9+tXY/VcB2lU64GZ9flu1NFYn9MgKsZ+cnIQ5VJ9zd3fnlcqLSVdf4yFnSBD6kLc+dUcAAQQQQAABBBBAAAEEEEAAAQQQQAABBBBAAAEEWhEwdoZW91xFE1sptFMO+0Dc+ljyMqNPO6X7f5Pq9Wvppe0uVTz4eVYXauP7B27BCqa9YdLpBl1gaF+EILTdipQIIIAAAggggAACCCCAAAIIIIAAAggggAACCCCAAAJzCdi7pdrHeZ6rrLF8jZ2M3759e3FxEctg9nkfPnwoWEfBZ6H12emsaPcCPaE/ffrkDeSuVwEKNFjEKEAQ2ghFMgQQQAABBBBAAAEEEEAAAQQQQAABBBBAAAEEEEAAgRkFNDy1sTN08RjR85VecWUvxhld18uXL9+/fx/9ae6ZGiq8bBUFw4aXRbvLimdZSl3nLy8v3ZRqaRoB3p3DdF0BgtB1PckNAQQQQAABBBBAAAEEEEAAAQQQQAABBBBAAAEEEECgUEC9hC1Lqid0UyNya5hrS1xcXaWLI8EWlnSaso6/BQNlqxt0blf1+/v7dOEn/hoOxK2O0RPzZPG0AEHotA+/IoAAAggggAACCCCAAAIIIIAAAggggAACCCCAAAIILCRwenpqjEN//vx5oTKNrUbhTEvHX0WgFZ0dy2zG3y0dtcPVe+HbMEE4x+tzrASjA5UXf3k6XHs4R68IeHUvi8eHOTMnIXD08PCQ+JmfEEAAAQQQQAABBBBAAAEEEEAAAQQQQAABBBBAAAEEEFhSQOM/j35RWD10C75VXL0Wiiu/ePFiNNunT5/e3t6OJps1gUU1LMDNzU3WsNUKyXtBaL1VoEj22dlZmLk7R52hC8b9dnOITofl0UDcdIOOWtWdSRC6rie5IYAAAggggAACCCCAAAIIIIAAAggggAACCCCAAAIITBLQmNWWDrgfP3588+bNpDVNW9hYztX7QHe1PDo6yq1ubuxcrwU8fvzYfYGgf1fg2bNnXndkrzC50W5v8eif4SsCuTWKZstMiwDDcVuUSIMAAggggAACCCCAAAIIIIAAAggggAACCCCAAAIIILCQwMXFxcuXL0dXdnV1tWJn6Pfv31si5Y1EoIVZ8HXn6+vr0a3gJlBl3Qi0fupHTdfGclOG05aPaodLJeboFQGvk7oEcj9Wncifn9ICBKHTPvyKAAIIIIAAAggggAACCCCAAAIIIIAAAggggAACCCCwtIAiiOpTm16r4p0aWjmdZqZf9Znh0aiqVq1Q+rrfgXarP+rpJta0ItBZA3GHn17W1tH7BF22mlAvZG8V7p91v9OsAbfDVwQUgZ5jxG+3Fkz3AgShewomEEAAAQQQQAABBBBAAAEEEEAAAQQQQAABBBBAAAEEWhGwRCXVfXb57/sqnvrhw4dRJn0LWaH00WSLJVA3Zfu6VHgFle3pVVPPRDFvb9P0vaKj2eqVglpc6qTufZdaa9Rw3xoSPLpqZs4hwDeh51AlTwQQQAABBBBAAAEEEEAAAQQQQAABBBBAAAEEEEAAgakC4Td9ozkqXN33uI0mqDXz9vZW/Wt///49muFiRRotSZ/g7u7uyZMn/Z+JidyPbSvY7AV9NfD1jx8/Tk9PvbUoPJzoQd5/QNpbyv6nhmdX9+twZO85PjhtL9VhpqQn9GFud2qNAAIIIIAAAggggAACCCCAAAIIIIAAAggggAACCLQuoOGgFRAdLaUCw7U60SbWpZ7BZ2dnoxFo9QBW/HWZoHiitOFPCgmPfmlbEdz7+/s3b96Eiw/NCSPQSqmBr8MItObLMNEhW52hp7ipDQifCPTQllp4PkHohcFZHQIIIIAAAggggAACCCCAAAIIIIAAAggggAACCCCAgFVAAVF9nHg0teLQWcNHj2boJlCHbIVUveGm3QT9tKK86nDc7LDPQ72QFbtVsF/hZ0WU7V9NVrdjxYy9PtCiUC/whIAwtbpezJtQCLlgO8pc7yuoDSiM7WbYdcjO+rK1uzjTUwQIQk/RY1kEEEAAAQQQQAABBBBAAAEEEEAAAQQQQAABBBBAAIF5BRSVtPSHVpBYsajka1EAAAP1SURBVE/FIyuWRhFT5fnixYvRDtBaqQq5QIfsKbVTXaJf2lbtFP1VB2575olux6O9mbWip0+fDq1L21E5KMI9lMCdrw2kGLOGGVffa3e+prsu6YlwuJeeP+sK8E3oup7khgACCCCAAAIIIIAAAggggAACCCCAAAIIIIAAAgggUF9A4UYFgy35qjuyOk9Hh4O2LN6lUZBV/YYtsWel1xo/f/5s70NsL8YcKRXUH+rVrdiwhstWl+Kh2K1i/Kqp/nl9jlVOdTtWJHhowbAiCh6HkeM+mXLT2OD6F92OagxaVoHzoQ2kBdWru8+NieUFCEIvb84aEUAAAQQQQAABBBBAAAEEEEAAAQQQQAABBBBAAAEEsgUUAVV89OfPn5YlFU9VJFLp7bFh9b5VJ12FNtVdOAyyRleqWKkSb27A5+iHnL0Kqiex/qmCJycnGqlb4V79G2KRthyiAWMvW/fPRDi8T6YCdCXRHK29K0b/azix0S0SVmTrcwhCb30LUn4EEEAAAQQQQAABBBBAAAEEEEAAAQQQQAABBBBA4IAELJFLl0MhTIVIz87O+pCq4pRKoIimYqtdXFOxZ8W2FeB0F0xPKxN1lVZh0sma/TUrop+uhfqdFzvc3t7qRYEs+URhppQkkS0/FQgQhC5AYxEEEEAAAQQQQAABBBBAAAEEEEAAAQQQQAABBBBAAIHVBBRAvby8TAzmPHfJ3r59+/79+7nXskD+GtdaoXRj5/KwPBq7W1/Czu0AHeaTNfh5uLheCFCvd1XE3us9zIQ5dQUIQtf1JDcEEEAAAQQQQAABBBBAAAEEEEAAAQQQQAABBBBAAIElBCZGLguKqL7UCj+/efOmYNmWF1F3ZA2mnfjEclh4fQZbQV/7F6DDHMI5iojra9N6t2Bo0O9wEUXBFX6+uLgIf2LOugIEodf1Z+0IIIAAAggggAACCCCAAAIIIIAAAggggAACCCCAAALlAopcfvjwYe5e0Yq5Kti5uW8/57Kqi7l6RfeDk3fDlXeZqLexhjTvBjafO+iroLg2qIrRDZbeF6MfUF2xZ5Vk95sjd/M1lZ4gdFObg8IggAACCCCAAAIIIIAAAggggAACCCCAAAIIIIAAAghkCyh6qo686s5bPLJ0uEqFXRXs1BeL5465hqtmDgJbFyAIvfUtSPkRQAABBBBAAAEEEEAAAQQQQAABBBBAAAEEEEAAAQT+v8CfP3/UibbrR1sQkFZfW3WxVexZ/6Z/6pitgsDBChCEPthNT8URQAABBBBAAAEEEEAAAQQQQAABBBBAAAEEEEAAgZ0LqIf073//aWDnblRn/ber88nJifo6a1qB5+4fUeedtwaqt6DA/wUx11pLdu6LCAAAAABJRU5ErkJggg=="/>
  <p:tag name="POWERPOINTLATEX_PIXELSPEREMHEIGHT#5C6D626F787B76696C6B6574206B6F72746172652062657465636B6E6173207D205C646973706C61797374796C657B5C667261637B5C7061727469616C205E3220667D7B5C7061727469616C20785E327D7D" val="208,3333"/>
  <p:tag name="POWERPOINTLATEX_BASELINEOFFSET#5C6D626F787B76696C6B6574206B6F72746172652062657465636B6E6173207D205C646973706C61797374796C657B5C667261637B5C7061727469616C205E3220667D7B5C7061727469616C20785E327D7D" val="147"/>
  <p:tag name="POWERPOINTLATEX_REFCOUNTER#5C6D626F787B76696C6B6574206B6F72746172652062657465636B6E6173207D205C646973706C61797374796C657B5C667261637B5C7061727469616C205E3220667D7B5C7061727469616C20785E327D7D" val="3"/>
  <p:tag name="POWERPOINTLATEX_CACHECONTENT#5C6D626F787B76696C6B6574206B6F72746172652062657465636B6E61735C20207D205C646973706C61797374796C657B5C667261637B5C7061727469616C205E3220667D7B5C7061727469616C20785E327D7D5C6D626F787B20656C6C6572207D206627275F3131" val="iVBORw0KGgoAAAANSUhEUgAADYoAAAHMCAIAAABOB+rxAAAgAElEQVR4Aezd7V3bStoH4MP+tgBICXAqAEoIqYBQAkkFhBIIFZCUAFSQpARIBYESEjrg+T/rXa/XL/LIL7IkX/lwji2PRvdcI2zZvn3Pzuvr61/+ESBAgAABAgQIECBAgAABAgQIECBAgAABAgQIECBAYLbAnz9/fvz48fDw8Pyff2n78vIy2GN3dzc39v/1782bN4eHh8fHx0dHR7P78wgBAgQIECBAgAABAv0X2JGe2P9JNkICBAgQIECAAAECBAgQIECAAAECBAgQIECAAAECCwl8//79/v7+9vZ2mIlYq5vkK759+/b09PTk5KTWjhoTIECAAAECBAgQINADAemJPZhEQyBAgAABAgQIECBAgAABAgQIECBAgAABAgQIECCwSoGnp6fr6+uFsxKnhpIkxfPzc3mKU3FsJECAAAECBAgQINBLAemJvZxWgyJAgAABAgQIECBAgAABAgQIECBAgAABAgQIECCwiEASEz9+/Jh1nBfZuWCfLAN9eXn56dOngraaECBAgAABAgQIECDQbQHpid2eP9ETIECAAAECBAgQIECAAAECBAgQIECAAAECBAgQWInAnz9/kjj49evXlfQ2t5OrqytJinOVNCBAgAABAgQIECDQaQHpiZ2ePsETIECAAAECBAgQIECAAAECBAgQIECAAAECBAgQWIHA3d1dVl5+eXmp6Ovw8PD4+Dj/ffPmTYogpuWg/fPz88PDw8+fP3OjYvfJh9JJsiHfv38/+ZAtBAgQIECAAAECBAj0QEB6Yg8m0RAIECBAgAABAgQIECBAgAABAgQIECBAgAABAgQILC7w4cOHWUUTk0F4dnZ2enp6cnIy9wCpv3h7e3t/f19rbeh0nqPv7e3N7V8DAgQIECBAgAABAgS6JSA9sVvzJVoCBAgQIECAAAECBAgQIECAAAECBAgQIECAAAECKxNIQuHbt29T+HCyx/39/ay/vFhpw6enp6wTnTzFyW6nbkkSZDIaj46Opj5qIwECBAgQIECAAAECHRWQntjRiRM2AQIECBAgQIAAAQIECBAgQIAAAQIECBAgQIAAgaUEkpuYxZonV2Re1ZrLSVJM5cWpuY9T407lxcWyIaf2ZiMBAgQIECBAgAABAhsX+MfGIxAAAQIECBAgQIAAAQIECBAgQIAAAQIECBAgQIAAAQINC8zKTTw/P0/C4krSBA8ODh4fH1OCsXBoyWX88uVLYWPNCBAgQIAAAQIECBBov4Dqie2fIxESIECAAAECBAgQIECAAAECBAgQIECAAAECBAgQWLFAVlKerGu4pvqFd3d3ST0sHMCaYig8umYECBAgQIAAAQIECKxQQHriCjF1RYAAAQIECBAgQIAAAQIECBAgQIAAAQIECBAgQKADAimOeH9/Pxbot2/fTk5Oxjau6u7379/fvXtX2NtaIymMQTMCBAgQIECAAAECBJYXkJ64vKEeCBAgQIAAAQIECBAgQIAAAQIECBAgQIAAAQIECHRGIAsof/z4cSzch4eH1FMc27jau+U1FHd3d7PA9N7e3moD0BsBAgQIECBAgAABAg0L/KPh4zkcAQIECBAgQIAAAQIECBAgQIAAAQIECBAgQIAAAQKbEvjz589kbuLNzc26cxMz3pRsPD8/Lxn4y8tL+WLQJR1qQ4AAAQIECBAgQIDARgSkJ26E3UEJECBAgAABAgQIECBAgAABAgQIECBAgAABAgQIbEBgMkEwWz58+NBMKCncmMqIJcf68eNHGpe01IYAAQIECBAgQIAAgdYKWNy5tVMjMAIECBAgQIAAAQIECBAgQIAAAQIECBAgQIAAAQKrFHh8fDw+Ph7tcX9//+npaXTLum9PxjDriJZ4niVjOwECBAgQIECAAIGuCKie2JWZEicBAgQIECBAgAABAgQIECBAgAABAgQIECBAgACBpQQuLy/H9s+yzmNb1n03q0ifnp6WHCVLPF9dXZW01IYAAQIECBAgQIAAgXYKqJ7YznkRFQECBAgQIECAAAECBAgQIECAAAECBAgQIECAAIFVCvz58+fNmzejPR4eHqaW4eiWZm6XF1BMPK+vr81E5SgECBAgQIAAAQIECKxcQPXElZPqkAABAgQIECBAgAABAgQIECBAgAABAgQIECBAgEDrBL5+/ToW0+SWsQZrupsCismMLOz8y5cvhS01I0CAAAECBAgQIECgbQKqJ7ZtRsRDgAABAgQIECBAgAABAgQIECBAgAABAgQIECBAYPUCBwcHz8/PY/3u/+vf27dvs+ByGow9ur67d3d3Z2dnJf0nwKenp5KW2hAgQIAAAQIECBAg0DYB6YltmxHxECBAgAABAgQIECBAgAABAgQIECBAgAABAgQIEFixwOTKzpMHuLi4+Pz58+T2NW3Z2dkp7Pn37997e3uFjTUjQIAAAQIECBAgQKA9AhZ3bs9ciIQAAQIECBAgQIAAAQIECBAgQIAAAQIECBAgQIDAWgR+/Pgxt9/r6+uTk5O5zVbVoHx959vb21UdVD8ECBAgQIAAAQIECDQpID2xSW3HIkCAAAECBAgQIECAAAECBAgQIECAAAECBAgQILABgYeHh5KjJouxsQKKWVG6JKS0KcmtLOxKMwIECBAgQIAAAQIEmhSQntiktmMRIECAAAECBAgQIECAAAECBAgQIECAAAECBAgQ2IDA8/Nz4VGvrq4KWy7ZrDw98efPn0sey+4ECBAgQIAAAQIECGxE4J8bOaqDEiBAgAABAgQIECBAgAABAgQIECBAgAABAgQIEOiWwJ8/f37//v3y8jL47+7u7ps3b/LfjOLg4KDlYylPT8wAHx8fj46O1j2i4+PjwkOUB1/YoWYECBAgQIAAAQIECDQjID2xGWdHIUCAAAECBAgQIECAAAECBAgQIECAAAECBAgQ6JJAUvSyIHLq9iU3LjeStFcdffIUk2+3v79/eHiYuoBtS1icG//o6DLeBtIT9/b2Rg9affvp6altpNUBe5QAAQIECBAgQIAAgQhIT3QaECBAgAABAgQIECBAgAABAgQIECBAgAABAgQIEPh/gdRH/PHjx+3tbf5bK58v+6Z99ho6JlsxSYpnZ2f5b608vGEPG7xRd+wLhxqlwmMVNls4km3bMemeg9TbYSnQZNamGmiSa6WBbtvJYLwECBAgQIAAgbUKSE9cK6/OCRAgQIAAAQIECBAgQIAAAQIECBAgQIAAAQIEOiDw/fv36+vr0fzCJYNOOt39v/6ln9PT0/Pz85OTkyX7XGb3JJ+1cInk5MMV5h0mi26Z4dt3IPDly5eclXPP8+TU5qRNcm3nMmtNNAECBAgQIECAQNsE/tG2gMRDgAABAgQIECBAgAABAgQIECBAgAABAgQIECBAoDGBJGylXNy7d+/m5mwtHFISwtJ/Mr0+f/68cCdL7pj0xPIeajUu73ayZaonTm60ZeUCWan8/fv3Ozs7Hz9+LDnP0yYtkzyavbLvyuPRIQECBAgQIECAwPYISE/cnrk2UgIECBAgQIAAAQIECBAgQIAAAQIECBAgQIAAgf8KJDExKYNJw6pVVjAZdcN//+2r4FbKBF5eXuaIOW5B8xU3STG88h6TlFbeeJmWhaUTlznElu+b9cozm8fHx8mRXYAie2XfDx8+pJ8FdrcLAQIECBAgQIAAgZ3X11cKBAgQIECAAAECBAgQIECAAAECBAgQIECAAAECBLZHIAXhstryz58/q4ecIoKHh4dZ6DY38i9FFifbJ20r2Y35l4JzDw8Pc/sc9JDerq6uGssCHBw0mZEl6YCRaSyBMvX8Jkmnbont0dHR1IdsnCWQap3JiJ31aN3t37592+wC5XUD1p4AAQIECBAgQKANAtIT2zALYiBAgAABAgQIECBAgAABAgQIECBAgAABAgQIEGhI4NOnT9fX1xUHS6HBs7OzxXIHk614e3ubmnMlS+jmQF+/fk3WYEUwK3zo+/fvWWO6usMUhkyqZWMhlacn/vr1a2p6aPVwtvnRpBJWnISZ6OSh5jxPpuxgup+enpJcmzTQnJOz0lhvbm5SSXGbVY2dAAECBAgQIECgroD0xLpi2hMgQIAAAQIECBAgQIAAAQIECBAgQIAAAQIECHRSIAlYyceaVeAwhRJTam6xrMRJjhwrSZDJ9Jp8aHRLssSSzthYUbqURcxi1qMBjN5Oploq5DWWBZhUzjdv3owGUHHbinAVOGMPBTYrMifNdGz78G4qdyZJd3h38kYyWXPqTl0POqfrqv5GJo9rCwECBAgQIECAQP8EpCf2b06NiAABAgQIECBAgAABAgQIECBAgAABAgQIECBAYFygonZglm9OwtY61g5Oolhq1E1N8xqN7+LiIuvwjm5Z3+3kTSZDcayu3qCWXmMxDEZXMSNjw0/eZMIe2+juVIEsXJ7zeVb5w+xSvkx2uko672Sao0qWU+VtJECAAAECBAgQmCogPXEqi40ECBAgQIAAAQIECBAgQIAAAQIECBAgQIAAAQL9EZhVNTAVE1Mlbh2JiaN2ycNLmldFxlgaZ6Hnu7u70b3Wejt5k0lTS+ZZ6hcGobGKiaODmrvK9rBxUjwzg8O7bswSSBLn33//PevRbC/PTRx0MrUQY06YZC5WHMVDBAgQIECAAAECBIYC0hOHFG4QIECAAAECBAgQIECAAAECBAgQIECAAAECBAj0UCBFAbNq8+TA5i5xO7nLwluS5pUMxbGahWO9JesrDfb29sa29/VuskJnLbQ9NuQsOd3Y+tdjh+7Q3ZxjKTNZkQVbzpjsw/x1ZHYmSycOQOqmOXaIUagECBAgQIAAAQKrFZCeuFpPvREgQIAAAQIECBAgQIAAAQIECBAgQIAAAQIECLRIYGpuYrK4bm9v1100cVJhbr3ABJbEry3JUNzZ2Zkkmrrl9fV16nYbRwWq0z0Ly3MmMTG1KuemjRb2Nhqe2wQIECBAgAABAtsp8I/tHLZREyBAgAABAgQIECBAgAABAgQIECBAgAABAgQI9F4gKwJP1k1MZlXWwG0+NzHayZVMUboK9hSrOz4+Thm8ijb9eCgLXhcO5O3bt4Utt7nZhw8fqnMKs4j5XJ+cnzn9qvsZdHJ/fz+3Nw0IECBAgAABAgQIREB6otOAAAECBAgQIECAAAECBAgQIECAAAECBAgQIECghwJJgPv48ePYwC4uLu7u7sY2Nnk3BRTnZigmIa/3GYol2XKDeUk6aZMT1MVj5VSv9sxpP7ckZ87MyVzeCo3k+FY86iECBAgQIECAAAECAwGLOzsTCBAgQIAAAQIECBAgQIAAAQIECBAgQIAAAQIE+iaQ3Km///57bFTJC0wO1tjGjdx9//59df25ZCiW1xfcyBCWOWiSL9+8eVPSw+7ubu8zNUscqtscHByk7mZFm6wYXl0uNHVGJ3N5KzrMQ9++fTs5Oalu41ECBAgQIECAAAECqic6BwgQIECAAAECBAgQIECAAAECBAgQIECAAAECBPom8O7du7EhpYBcS3ITE1gqOB4eHo5FOHr3x48f7Yl2NLCV3K4u9Td6iOpKk6Mtt/Z2zpPq3MSkeFbnJiYBtG5uYrSrD7q102HgBAgQIECAAAECYwLSE8dA3CVAgAABAgQIECBAgAABAgQIECBAgAABAgQIEOi2wIcPH8Zyp87Pzz9//tyqUd3e3lbHc3193dcCioXpicmry1RWK235o8kszHlSjXB2dlbdQA5otY9HCRAgQIAAAQIElhGQnriMnn0JECBAgAABAgQIECBAgAABAgQIECBAgAABAgTaJZCUvrHst9QpzNq17Yryr7+yIO/NzU11VKkBmVWqq9t07tFUjhxLHp01hMvLy1kP2T4QKCHKQuHVXGN/L9WNh4/u7+8Pb7tBgAABAgQIECBAYJbAzuvr66zHbCdAgAABAgQIECBAgAABAgQIECBAgAABAgQIECDQLYGk/Y1mv6UCX+7u7e21cxRZdffnz58VsSW38vHxsaJB5x4am6BZ8fdv4LNGuvD2pK7+/fffc3f/9etXzGc1y9l1fHw869GK7Q8PD9VrRlfs6yECBAgQIECAAIHtEVA9cXvm2kgJECBAgAABAgQIECBAgAABAgQIECBAgAABAj0X+PTp02huYkabynCtzU0chFc9JUlebGHpx+qYKx7NWMYmaFbjuYtfz9pxe7aXVD1Mem5FbmKskmW4gFi6lZu4gJtdCBAgQIAAAQJbKCA9cQsn3ZAJECBAgAABAgQIECBAgAABAgQIECBAgAABAj0U+PPnz/X19ejAsqzt+/fvR7e07XZyvOauvZsFfDO0tkW+QDwZRclixOn56uqqOqlugaP3b5exs33qAOeeXYXZomOdn52djW1xlwABAgQIECBAgMBUAemJU1lsJECAAAECBAgQIECAAAECBAgQIECAAAECBAgQ6JhActrGIh6sP5sUwJOTkxRWbOcqyZNhj43i5eXl/Px8bGMX72YUGcvcyJNRl8ma22zLGxTW1JybnlgyI5PU/TghJ8dlCwECBAgQIECAwMoFdl5fX1feqQ4JECBAgAABAgQIECBAgAABAgQIECBAgAABAgQINCmQynxv3ryZe8T9/f2bm5tkK85t2WSDJFBmEefqI/769avTBQW/f//+7t276jHm0UxQkkrbvB733CE006DknEkkgwzdipA+f/5cWNJy2Mnp6end3d3wrhsECBAgQIAAAQIEKgRUT6zA8RABAgQIECBAgAABAgQIECBAgAABAgQIECBAgEA3BObWIBwMI0vZJkmubclVJbXo6uaQtW3aSpYD3t3d/fbtm9zEuXP39PQ0N5910EmyGKt7m1tecWz3zFHh39rYju4SIECAAAECBAhsp4Dqids570ZNgAABAgQIECBAgAABAgQIECBAgAABAgQIEOiPQGHpxNEB//79u1VpcDs7O6PhTb3d3QKK79+/v7+/nzqo0Y3JTWxbYcvR8Npzu7Dk4eHhYcmC5oWFGAfDN0ftOQ1EQoAAAQIECBDohIDqiZ2YJkESIECAAAECBAgQIECAAAECBAgQIECAAAECBAjMFLi9vZ352IwH2lYBLgvmzoj0v5s7WkDxy5cvJbmJmUS5if+d7MpbhSf88fFxZTf/fvDr168lzQa1Lc1RiZU2BAgQIECAAAECQwHpiUMKNwgQIECAAAECBAgQIECAAAECBAgQIECAAAECBDopUJL9NjawHz9+jG3Z7N2StY8zzKzqu9k46x491fs+fvw4d6/k26XC4txmGkQgtUILV3YuXLg51RMfHh6SfVjBm67SRm5iBZGHCBAgQIAAAQIEpgpIT5zKYiMBAgQIECBAgAABAgQIECBAgAABAgQIECBAgEA3BJKttUCu4fPzc6uGV5hJVljoriVDy9SUjCvrBctNLJ+y8rM9izsXdpsMxfxFXFxcTCYppq5nJuj79+8HBweFvWlGgAABAgQIECBAYCiw8/r6OrzjBgECBAgQIECAAAECBAgQIECAAAECBAgQIECAAIFuCWTt4JL6fJODatvXZEkRm1sVL9ljyfmbHEs7t5SMKKlvavLVmr4PHz4UZqkudoanQucgeXd/f19KYq2p0ZgAAQIECBAgQGBS4J+Tm2whQIAAAQIECBAgQIAAAQIECBAgQIAAAQIECBAg0BWB8mJyoyOarBI3+uhGbh8fH89NT3x5eUkdu07k86UgYvVwMgWZu6QwbkS7uwctPOHLSyeOUSQlUVbimIm7BAgQIECAAAECCwtY3HlhOjsSIECAAAECBAgQIECAAAECBAgQIECAAAECBAhsXmCxZZqTC7j50P83gsJ8suvr6//dr433Pn36dH9/XxFZKvNl4uQmVhBNfSi1MwtP+Bae4VNHZCMBAgQIECBAgEC/BaQn9nt+jY4AAQIECBAgQIAAAQIECBAgQIAAAQIECBAg0HOB6hJ9swZ/eno666FNbX/79m3JoQuL55V0taY2WW67OocyI80Kwnt7e2sKoMfdls9+4enUYytDI0CAAAECBAgQaIOA9MQ2zIIYCBAgQIAAAQIECBAgQIAAAQIECBAgQIAAAQIEGhU4Oztr9HgFBytfUffu7q6gv800SW7ix48fK459fn6e9akrGnioQqA8PbGwGGfFsTxEgAABAgQIECBAYHkB6YnLG+qBAAECBAgQIECAAAECBAgQIECAAAECBAgQIEBgYwJZJrjusS8uLtpZuq9wLOU5anVllmw/Nzfx5uYmbZY8yjbvXj715dmu2+xp7AQIECBAgAABAusWkJ64bmH9EyBAgAABAgQIECBAgAABAgQIECBAgAABAgQIrFGgMKVvGEHaf/78eXi3VTcKx3J7e9uqsAfBzM1N/Pbt24cPH1oYeYdCen5+LolW6cQSJW0IECBAgAABAgQaEJCe2ACyQxAgQIAAAQIECBAgQIAAAQIECBAgQIAAAQIECKxLIKUQa3WdJLla7ZtsXJie+PLy8vT01GRgc49VnZuYcf369evk5GRuPxpUCDw+PlY8OvrQ8fHx6F23CRAgQIAAAQIECGxKQHripuQdlwABAgQIECBAgAABAgQIECBAgAABAgQIECBAYAUCSXp7+/ZtSUe7u7sPDw9tXvQ2EZYMJG3u7+8LWzbQrDo3MbPTcvYGiFZyiDAW9qN6YiGUZgQIECBAgAABAusWkJ64bmH9EyBAgAABAgQIECBAgAABAgQIECBAgAABAgQIrFfg+/fvc/OxkiSXhXGPjo7WG8pyvRdWT8xByjPVloto/t7VuYmpbZnZ2dvbm9+RFvMEfvz4Ma/Jvx9XPbEQSjMCBAgQIECAAIF1C0hPXLew/gkQIECAAAECBAgQIECAAAECBAgQIECAAAECBNYukHVvb25upqb3nZ6eZkHnTiTJvXnzplDq58+fhS3X2qw6N/H29vbz589rDWCrOi+f9Jan4W7VrBksAQIECBAgQGDLBXZeX1+3nMDwCRAgQIAAAQIECBAgQIAAAQIECBAgQIAAAQIEeiPw9PSUKokvLy8ZUbIVu5WndXd3d3Z2VjgXG/+aryI3MatUp9Rft/AL2TfYbGdnp+ToOe3zV1DSUhsCBAgQIECAAAEC6xb457oPoH8CBAgQIECAAAECBAgQIECAAAECBAgQIECAAAECjQkc/OtfY4db7YGS1VfeYQpGbjD/L2URLy8vp0abhbaTm2hB56k4C2/MdBfuO3eh88J+NCNAgAABAgQIECCwvIDFnZc31AMBAgQIECBAgAABAgQIECBAgAABAgQIECBAgACBpgUeHh6aPuR/jleRm3h+fp5EOrmJ/6Fa2f/Lp/v4+HhlR9URAQIECBAgQIAAgeUEpCcu52dvAgQIECBAgAABAgQIECBAgAABAgQIECBAgAABAisSePPmTXlPWcO6vPEKW1bkJt7c3GTF5xUeS1dDgZ8/fw5vV99QPbHax6MECBAgQIAAAQJNCljcuUltxyJAgAABAgQIECBAgAABAgQIECBAgAABAgQIECAwU+D3798zH5t4YCPpibNyE7MsdRZ03uBi0xM8fdugemLfZtR4CBAgQIAAAQLbIaB64nbMs1ESIECAAAECBAgQIECAAAECBAgQIECAAAECBAj0S6D59MRZuYkp15dg5Cau9fwqrJ6YPFEra691InROgAABAgQIECBQS0D1xFpcGhMgQIAAAQIECBAgQIAAAQIECBAgQIAAAQIECBBYl8DLy0t51w2nJ87KTTw9Pb27uysPu7Bl+hytF3h+fn5wcFC4b/+aPT4+Fg7q+Pi4sKVmBAgQIECAAAECBBoQkJ7YALJDECBAgAABAgQIECBAgAABAgQIECBAgAABAgQIEJgvUGtx51q5jPOPXdliVm7ixcVFHqrcdcEHr66uRusFJj1xwY56sdtopmb1gFLJsrqBRwkQIECAAAECBAg0KWBx5ya1HYsAAQIECBAgQIAAAQIECBAgQIAAAQIECBAgQIDAygT+/Pmzsr5mdzQrN/Hm5mZNuYmJZTQ3MXe3uXTipMbsufpL9cQKHA8RIECAAAECBAg0L6B6YvPmjkiAAAECBAgQIECAAAECBAgQIECAAAECBAgQIEBgikDdgoiptri3tzelo9VtmpWb+O3bt5OTk9Ud5396enp6Gr2/v78/encLb6ueuIWTbsgECBAgQIAAgX4ISE/sxzwaBQECBAgQIECAAAECBAgQIECAAAECBAgQIECAQOcFai3u3MBoP336dH19PXag3d3dHz9+HB0djW1f4d2x0okWLB4DqaDe8jKTFTIeIkCAAAECBAgQ2IiAxZ03wu6gBAgQIECAAAECBAgQIECAAAECBAgQIECAAAECBMYFnp+fxzdV3q9bbbGys/EHp+YmppBhKvmtNTcxcYwVC9zyBYvHakmOz9PIfWUmRzDcJECAAAECBAgQaIWA6omtmAZBECBAgAABAgQIECBAgAABAgQIECBAgAABAgQIEKibnri+aotTcxNTxTB1E9e9nHROg7FigVuedTemUfFnosxkBY6HCBAgQIAAAQIENiKgeuJG2B2UAAECBAgQIECAAAECBAgQIECAAAECBAgQIECAwLhA3fTE8f1XdH9qbuLp6enj42MDuYkZxFj1xC3PuktKaOHEbnmZyUIlzQgQIECAAAECBJoUUD2xSW3HIkCAAAECBAgQIECAAAECBAgQIECAAAECBAgQ6IBAltNNpuDg32AB5UGdwtze3d198+ZN/puSfskGW+0yx3UXa67bvoR+am7ixcXF58+fS3Zfvk3wx8Z1cHCwfLfd7WEsWbNiIFuex1kh4yECBAgQIECAAIFNCUhP3JS84xIgQIAAAQIECBAgQIAAAQIECBAgQIAAAQIECLRFIHUBU6Mu/5IKNpYbNzfE5IS9ffv27OxsyVTFpOXNPdZYg2RJjm1Z8u7U3MSbm5sPHz4s2XP57vf396ONt3xl51CUL+6seuLomeM2AWK3UrsAACAASURBVAIECBAgQIBAGwSkJ7ZhFsRAgAABAgQIECBAgAABAgQIECBAgAABAgQIECDQtMCfP3++fv16e3tbnv41NcTsnn/X19dJpEuVwYUz+eqmRSaY1HGcGtJiG6fmJn779u3k5GSxDhfbKzMyuuOWVwQsT1pNrmozS2+Pzo7bBAgQIECAAAECBKoF/lH9sEcJECBAgAABAgQIECBAgAABAgQIECBAgAABAgQI9EkgWYlfvnxJyl1y+y4vL5NZuKrRZTHojx8/JkUs/S/QZ3ZfYK9V7TKZm5h0t9SSbDg3MbMzNiNbXj1xTKNiupVOrMDxEAECBAgQIECAwKYEpCduSt5xCRAgQIAAAQIECBAgQIAAAQIECBAgQIAAAQIEGhVIIbqUNkxWYpIIs45z3WMnXS//5u6VIojpPws9Z8HouY1HGyQXcPRuye2SeEr6mcxNTFJg0iWXXK665NBjba6ursa2bHnWXflZseVlJsdOG3cJECBAgAABAgRaImBx55ZMhDAIECBAgAABAgQIECBAgAABAgQIECBAgAABAgTWJZDExBRKvL+/LzxAMr2SFTf4bxL1JtfMTZG/ZO8ldSzF7ZLpOFn4MNvTw83NTflaz+V18oajWMnizpO5iW/fvv3+/fvwKI3duLu7yxrZY4frTdZd0lUHuYa1VvEuP2lzEn7+/HlMr+RuklxzIsX54OCgpL02BAgQIECAAAECBMoFdl5fX8tba0mAAAECBAgQIECAAAECBAgQIECAAAECBAgQIECgQwK1EhNPT0/Pz88XWM44R0le3e3t7WTmWTosXOs5SZCTu1dTL/9NX7Inv379OnqUJKtNljAcbbDw7dHR/f79O/1kS27kv0mty7+pPS8/xqndNrkxuZ7v3r1r8oiLHav8XF2sf3sRIECAAAECBAhsoYD0xC2cdEMmQIAAAQIECBAgQIAAAQIECBAgQIAAAQIECGyFwGRdwKnDTt241FZ8//791EdrbUz5unQ1tkuyHlMXcGzj2N2UY1ygFOKSqXuTuYljUW38bkpXJvVz42EsGcACiadLHnHh3ZMtOlkrdOHe7EiAAAECBAgQIEDgHwgIECBAgAABAgQIECBAgAABAgQIECBAgAABAgQI9Ewg9eqyUu3kSsFjw0xi4rdv37Lq7kpyE9N5EiKT4JXFkUcPlPV5s310y+TtWbUDJ1sOtyR1b3h7gRvtz03MoDJBCwytVbvk7BotG9mq2ARDgAABAgQIECBAYN0C0hPXLax/AgQIECBAgAABAgQIECBAgAABAgQIECBAgACB5gRShjC5hllLtzrhL7l9WYs5qWMLLOVcPZgUn0ty5MXFxWizJEpWF1B8eHgYbV9ye5n0xE7kJgZhmTGWGGozJqB04hiIuwQIECBAgAABAksKSE9cEtDuBAgQIECAAAECBAgQIECAAAECBAgQIECAAAECbRFIXmAS2lKtsDqg8/PzLBm8qoqJU4+VVZ6T/jj60NnZWbIhR7eM3v758+fo3ZLbC6fudSU3MQjHx8clFG1uc3R01ObwRmPL38XoXbcJECBAgAABAgQILC8gPXF5Qz0QIECAAAECBAgQIECAAAECBAgQIECAAAECBAhsXiAZgSmaWL2Q7u7ublZz/vLlSwPhJv3x5uZm9EDJUBy9O3q7seqJHcpNjM/CKZijthu/nVMu633n3Nt4JFMDSGAJ7+rqqpm/i6kx2EiAAAECBAgQINBXgZ3X19e+js24CBAgQIAAAQIECBAgQIAAAQIECBAgQIAAAQIEtkEgCzon8+/Hjx/Vgz08PEybhpev/fTpU1Z2HgaWJLBsGd4d3tjZ2RneLryR3MfkGhY2HjTrVm5iYt7yrzJzrlan2w5nf8uhhg5uECBAgAABAgQItE1A9cS2zYh4CBAgQIAAAQIECBAgQIAAAQIECBAgQIAAAQIEaghkxeQsATw3N/H09DQtG85NzDBS0zFpkcPxXF5eJplyeHdwIytNj20puVt34ePO5Sb2o3RiyVRObZPzpDA3cfQEm9qVjQQIECBAgAABAgQ2JSA9cVPyjkuAAAECBAgQIECAAAECBAgQIECAAAECBAgQILCswN3dXbL0np+fqzs6Pz9Py+o263v09vZ2tPNkKI7eze25uZVj7Qd3a2XvZd3er1+/Tu2ntRtrDbC1o1g4sPL1vusmqi4ckh0JECBAgAABAgQI1BWQnlhXTHsCBAgQIECAAAECBAgQIECAAAECBAgQIECAAIFWCCTlLms6zw0l6ymn5dxm62twcHCQ/Mhh/0kTHCuXuEB64u7ubq1KkPf398MAunJjy4sC/vz5s3CmthyqUEkzAgQIECBAgACBjQhIT9wIu4MSIECAAAECBAgQIECAAAECBAgQIECAAAECBAgsJZBFkz9+/Di3i4uLi0+fPs1ttu4GSZEcPcRYIcPyRLRhJ9tQME/1xOF0V9/YhpOhWsCjBAgQIECAAAECrRWQntjaqREYAQIECBAgQIAAAQIECBAgQIAAAQIECBAgQIDAdIEPHz5MLpE82TQ1C5PFOLm9+S2pdDhWQHEYw58/f+YuTj1sPLxRt2De79+/h/t25caWZ92VJ61ueR5nV85ncRIgQIAAAQIEtlNAeuJ2zrtREyBAgAABAgQIECBAgAABAgQIECBAgAABAgS6KvD+/fux6oNTR/L27dvNruk8FtXp6elwy8vLy/fv3wd3F1jZOTvWTd3LEYdH78qNo6OjroS6jjgLk1aTm1hrme91hKpPAgQIECBAgAABArMEpCfOkrGdAAECBAgQIECAAAECBAgQIECAAAECBAgQIECgdQInJyf39/dzw0pxwWH+39zGzTRI5Lu7u8NjDTMsF0tPrFsw7+np6bVr/4ZWW3jj8fGxcNR162gWdqsZAQIECBAgQIAAgZUISE9cCaNOCBAgQIAAAQIECBAgQIAAAQIECBAgQIAAAQIE1i6QDL/CZL7b29u1R1P/AKPrOw+TLB8eHur39NeWVxZcQKxbu5SfFXXraHbLQbQECBAgQIAAAQJdF5Ce2PUZFD8BAgQIECBAgAABAgQIECBAgAABAgQIECBAYCsEsqZzeW7iwcFBC1FG0xMT3qBC3s+fP+uGqmBeXbHOtS8/K5wMnZtcARMgQIAAAQIEtkrgn1s1WoMlQIAAAQIECBAgQIAAAQIECBAgQIAAAQIECBDoosCHDx+G5Qar47+4uEgiY3WbTT2apMms7/zy8jIIINmWv3//XiCYt2/fLrCXXTokoHpihyZLqAQIECBAgAABAhUCqidW4HiIAAECBAgQIECAAAECBAgQIECAAAECBAgQIEBg8wKfP3/++vVrSRypJJfGJS031WZ0Kd6koBXWgxyLdrSTsYfc7YdAYfXEZLvu7e31Y8hGQYAAAQIECBAg0EsB6Ym9nFaDIkCAAAECBAgQIECAAAECBAgQIECAAAECBAj0RODu7u7y8rJwMIVZjIW9raPZ6FK8yU1cLD1R9cR1TE17+nx6eioMRqJqIZRmBAgQIECAAAECmxKQnrgpecclQIAAAQIECBAgQIAAAQIECBAgQIAAAQIECBCYI/D4+Hh2djan0X8ePj8/Pzo6+s+9lv5/NJ8sqzwXFskbHcz+/r6CeaMg/btdflaMZrv2z8GICBAgQIAAAQIEeiAgPbEHk2gIBAgQIECAAAECBAgQIECAAAECBAgQIECAAIEeCvz586dWmcCrq6v2KyyfT7Z8D+1X2vIIs+p3ocBotmvhLpoRIECAAAECBAgQaFJAemKT2o5FgAABAgQIECBAgAABAgQIECBAgAABAgQIECBQKpBqiKkvWNj64uKiEzUFDw4OCkc0q1mtlM1ZndjeZgHVE9s8O2IjQIAAAQIECBCoJbDz+vpaaweNCRAgQIAAAQIECBAgQIAAAQIECBAgQIAAAQIECKxb4MuXLx8/fiw8yu7u7vPzcyfSEzOinZ2dwnFNbfbr16/lcxyn9mxjSwRyJhcm5vqqtyVTJgwCBAgQIECAAIFZAqonzpKxnQABAgQIECBAgAABAgQIECBAgAABAgQIECBAYDMCT09P5bmJCTF1FruSm5ho9/f3F2bNvnITF9brxI5Z07wwN9Ey352YUEESIECAAAECBLZcQHrilp8Ahk+AAAECBAgQIECAAAECBAgQIECAAAECBAgQaJ3A2dlZrZiSnlir/WYbp9bjwgFY2Xlhuq7s+PDwUBjq8fFxYUvNCBAgQIAAAQIECGxKQHripuQdlwABAgQIECBAgAABAgQIECBAgAABAgQIECBAYIpAlnX++fPnlAdmbErG3vYUFDw9PZ3BYHNPBMpPftUTezLlhkGAAAECBAgQ6LWA9MReT6/BESBAgAABAgQIECBAgAABAgQIECBAgAABAgQ6JZCVbS8vL2uFfHFxUat9pxufnJx0On7BzxVQPXEukQYECBAgQIAAAQIdEpCe2KHJEioBAgQIECBAgAABAgQIECBAgAABAgQIECBAoOcCyU18eXkpH+T+/n7nMvZqDXCUwsrOoxp9vV1ePfHo6KivCMZFgAABAgQIECDQGwHpib2ZSgMhQIAAAQIECBAgQIAAAQIECBAgQIAAAQIECHRbIKUTv379WmsM5+fntdp3urGVnTs9fYXBPz8/l7RMYm5JM20IECBAgAABAgQIbFZAeuJm/R2dAAECBAgQIECAAAECBAgQIECAAAECBAgQIEDg3wJ1l3XObl1MT/z9+/diU352drbYjvbqisDj42NhqIeHh4UtNSNAgAABAgQIECCwQQHpiRvEd2gCBAgQIECAAAECBAgQIECAAAECBAgQIECAAIF/Czw9PdUtnZjFjvf29jonuNjizqmW18XBdm52Nhvww8NDYQDHx8eFLTUjQIAAAQIECBAgsEEB6YkbxHdoAgQIECBAgAABAgQIECBAgAABAgQIECBAgACBfwssUDqxi4sdJwtzsSnvYp3IxUa6zXv9/PmzcPiqJxZCaUaAAAECBAgQILBZAemJm/V3dAIECBAgQIAAAQIECBAgQIAAAQIECBAgQIAAgb+StHd/f18XoouLHT8/P9cd5qB9F3MxFxvpNu+leuI2z76xEyBAgAABAgR6KSA9sZfTalAECBAgQIAAAQIECBAgQIAAAQIECBAgQIAAgS4JLFA6saMrO5eXxxudv5TKOzg4GN3idi8FCk+P3d1dK3338gQwKAIECBAgQIBA/wSkJ/ZvTo2IAAECBAgQIECAAAECBAgQIECAAAECBAgQINAxgQVKJ3a0mmB5ebzRKbSy86hGX28/Pj4WDu34+LiwpWYECBAgQIAAAQIENisgPXGz/o5OgAABAgQIECBAgAABAgQIECBAgAABAgQIENh2gS9fvixA0MWVnTPMwvJ4YyAdHezYKNytFihPXU01zequPEqAAAECBAgQIECgJQLSE1syEcIgQIAAAQIECBAgQIAAAQIECBAgQIAAAQIECGypwNevX+uOPOlZHV3c9vn5ue5gO7qMdd1hal+euqp6orOFAAECBAgQIECgKwLSE7syU+IkQIAAAQIECBAgQIAAAQIECBAgQIAAAQIECPRQ4OnpqTwrazj+ZOwNb3foRvnqvaODsrLzqEaPb6ue2OPJNTQCBAgQIECAwNYKSE/c2qk3cAIECBAgQIAAAQIECBAgQIAAAQIECBAgQIDA5gUWKJ2YoDu62PGPHz8WEH///v0Ce9mlcwLleboHBwedG52ACRAgQIAAAQIEtlNAeuJ2zrtREyBAgAABAgQIECBAgAABAgQIECBAgAABAgRaIbBYeuLR0VEroq8ZRHl5vGHHSicOKfp9I2VECweYlc0LW2pGgAABAgQIECBAYOMC0hM3PgUCIECAAAECBAgQIECAAAECBAgQIECAAAECBAhsqUBSsl5eXuoO/vT0tO4uLWm/QPVE6Yktmbt1h1FeOvH4+HjdweifAAECBAgQIECAwKoEpCeuSlI/BAgQIECAAAECBAgQIECAAAECBAgQIECAAAEC9QTu7+/r7fCv1m/fvl1gr43vskAuZurkdbRO5Ma1OxdAeWVN1RM7N7kCJkCAAAECBAhss4D0xG2efWMnQIAAAQIECBAgQIAAAQIECBAgQIAAAQIECGxSYIFqggm3o+mJCwz28vJyk9Pj2A0KqJ7YILZDESBAgAABAgQINCew8/r62tzRHIkAAQIECBAgQIAAAQIECBAgQIAAAQIECBAgQIDAfwR2dnb+c7P0/7u7u3/+/Clt3aZ2JycntTIUuzvSNql3Jpa9vb3Chc59vduZSRUoAQIECBAgQIDAX3+pnugsIECAAAECBAgQIECAAAECBAgQIECAAAECBAgQ2IDA9+/fFzhqR0snZqS1chPT/vz8fAEfu3RRIBm3hbmJ+/v7XRygmAkQIECAAAECBLZWQHri1k69gRMgQIAAAQIECBAgQIAAAQIECBAgQIAAAQIENilQvprtaJQdTU+8u7sbHUXJbSs7lyj1o83Dw0PhQA4PDwtbakaAAAECBAgQIECgDQLSE9swC2IgQIAAAQIECBAgQIAAAQIECBAgQIAAAQIECGydQHlK1ijN8fHx6N2u3K5bOvH09DSr/XZldOJcUqA8Vbej5/+SPnYnQIAAAQIECBDoroD0xO7OncgJECBAgAABAgQIECBAgAABAgQIECBAgAABAh0WKE/JGh3k0dHR6N2u3L69va0VqtKJtbi63rg8VVf1xK7PtfgJECBAgAABAtsmID1x22bceAkQIECAAAECBAgQIECAAAECBAgQIECAAAECrRB4fn6uG0dHV3b+/v37y8tL+WAzzI5mYZaPUctRgfJUXdUTR93cJkCAAAECBAgQaL+A9MT2z5EICRAgQIAAAQIECBAgQIAAAQIECBAgQIAAAQJ9E3h8fFxgSB0tHff169dag726uqrVXuOuCxSm6u7u7lryu+tzLX4CBAgQIECAwLYJSE/cthk3XgIECBAgQIAAAQIECBAgQIAAAQIECBAgQIDA5gUK87HGAu1o9cT7+/uxgVTcVTqxAqeXD5Wn6iqd2MsTwKAIECBAgAABAv0WkJ7Y7/k1OgIECBAgQIAAAQIECBAgQIAAAQIECBAgQIBAGwV+//69QFhdTM+6u7urNVKlE2tx9aDxw8ND4Sg6Wj20cHSaESBAgAABAgQI9FJAemIvp9WgCBAgQIAAAQIECBAgQIAAAQIECBAgQIAAAQKtFligemJHV7attbKz0omtPmvXE9zPnz8LO+5iem7h0DQjQIAAAQIECBDoq4D0xL7OrHERIECAAAECBAgQIECAAAECBAgQIECAAAECBNor8PLyUje4LuZmPT09/fjxo3ykSieWW/WmpeqJvZlKAyFAgAABAgQIEJgUkJ44aWILAQIECBAgQIAAAQIECBAgQIAAAQIECBAgQIDAegUWWNy5iyvbXl9flzsqnVhu1aeW5dUTDw4O+jRwYyFAgAABAgQIENgGAemJ2zDLxkiAAAECBAgQIECAAAECBAgQIECAAAECBAgQaJfAllRPrLWy883NTbsmSTTrF0h9zcKDdDE9t3BomhEgQIAAAQIECPRYQHpijyfX0AgQIECAAAECBAgQIECAAAECBAgQIECAAAEC/RHoXHrWly9fyvXPz8/Vxivn6k3L8tKJXVzcvDfTZCAECBAgQIAAAQILC0hPXJjOjgQIECBAgAABAgQIECBAgAABAgQIECBAgAABAgsK7O7u1t2zc9l75Ss7R6NWLmNdOu1bK/Dw8FAYW+fScwvHpRkBAgQIECBAgEC/BaQn9nt+jY4AAQIECBAgQIAAAQIECBAgQIAAAQIECBAg0EaBN2/e1AprgXTGWv2vvPHd3d3z83Nht7XWgC7sU7NOCKie2IlpEiQBAgQIECBAgMDCAtITF6azIwECBAgQIECAAAECBAgQIECAAAECBAgQIECAwIICddMNO7ey7eXlZSFNquK9f/++sLFmPRMor554dHTUs7EbDgECBAgQIECAwDYISE/chlk2RgIECBAgQIAAAQIECBAgQIAAAQIECBAgQIBAuwT29/drBVS3fa3OV964VunE29vblQegw04I/Pnz5+XlpSTUbp3/JSPShgABAgQIECBAYEsEpCduyUQbJgECBAgQIECAAAECBAgQIECAAAECBAgQIECgRQJ1F3fuVnrW1dVVofX5+fnBwUFhY816JlBeOjElNns2dsMhQIAAAQIECIwK5Gcb+Te6ZbO32xbPZjWWPLr0xCUB7U6AAAECBAgQIECAAAECBAgQIECAAAECBAgQIFBboG66Vd3FoGsHtLodUjrx58+fJf1lUOWJjCUdatMtgcLzJIPq3OLm3ZoI0RIgQIAAAQKbEvj8+fPR0dHOzk5+vJR/uXFycpLLafFsSmAdx915fX1dR7/6JECAAAECBAgQIECAAAECBAgQIECAAAECBAgQIFAhsLe3V7iybTr59u1bvqqs6K09D6Ua4vPzc0k8HRpUyXC0qSvw/v37+/v7kr2cKiVK2hAgQIAAAQIdEnh6enr37t2sy+b8lun29rbJKuNti6dDUzk3VNUT5xJpQIAAAQIECBAgQIAAAQIECBAgQIAAAQIECBAgsHqBWgXhUkxl9RGsoccUgJn1JevY0bKsc1cSLscid3dVAqonrkpSPwQIECBAgEC3BLJ0ct4LVFw25zLp77//fnx8bGZcbYunmVE3dhTpiY1ROxABAgQIECBAgAABAgQIECBAgAABAgQIECBAgMB/Bd6+ffvfO/Nu/f79e16TzT+e7zUvLy9L4tjf3//y5UtJS216LFDxlfzoqLMIeEqNjm5xmwABAgQIECDQaYH8UKekjHreL+QCu4GRti2eBobc5CGkJzap7VgECBAgQIAAAQIECBAgQIAAAQIECBAgQIAAAQL/FqiVnljy/eXGZfO9ZmEMWau3sKVmfRUorwZUq85oX7mMiwABAgQIEOiNwPfv3+/v70uGk7cAhT/+KeltVpu2xTMrzu5ul57Y3bkTOQECBAgQIECAAAECBAgQIECAAAECBAgQIECgwwJHR0fl0be/emL595o3NzcHBwflY9eylwIPDw+F4zo8PCxsqRkBAgQIECBAoP0C19fX5UF+/fq1vPFiLdsWz2KjaPNe0hPbPDtiI0CAAAECBAgQIECAAAECBAgQIECAAAECBAj0WeD09LRweIXL4Bb2tvJmWXXu7OyspNsM+cOHDyUttem3wM+fPwsHqHpiIZRmBAgQIECAQPsFctn848ePWnHmV0C12tdq3LZ4agXflcbSE7syU+IkQIAAAQIECBAgQIAAAQIECBAgQIAAAQIECPRNoHw15PJcro0YZSAly0/v7u42UABmIwIOWldA9cS6YtoTIECAAAECPRC4vb2tO4qSy+y6fQ7bty2eYWB9uiE9sU+zaSwECBAgQIAAAQIECBAgQIAAAQIECBAgQIAAgS4JnJycJGOvJOLyXK6S3lbb5u7u7v7+vqTPlIrZ29sraalN7wXKM24tBd77k8EACRAgQIDA9ggUXjY3BtK2eBobeJMHkp7YpLZjESBAgAABAgQIECBAgAABAgQIECBAgAABAgQI/I9AYQHFFE15enr6nz3bcad8WeeUZjk6OmpH1KLYsED5yXx4eLjhWB2eAAECBAgQILA6gborO+fIa70cals8q5NuUU/SE1s0GUIhQIAAAQIECBAgQIAAAQIECBAgQIAAAQIECGybwOXlZeGQF/jusLDnZZq9ffu2ZPeLi4v379+XtNRmGwTKSyceHx9vA4gxEiBAgAABAtsgkKLjdYe5v7+/vkrSbYunLk5X2ktP7MpMiZMAAQIECBAgQIAAAQIECBAgQIAAAQIECBAg0EOBLHZcWECxhSuvJeOwJM/s9PT08+fPPZw8Q1pUoHyx8sL810UDsR8BAgQIECBAoDmBBX5uVPhOYbExtC2exUbR/r12Xl9f2x+lCAkQIECAAAECBAgQIECAAAECBAgQIECAAAECBPoqkIVu//7775LR/fr1a33VU0oCGG3z6dOn6+vr0S1Tbye97Pv371MfsnFrBU5OTgq/Dm/VOb+182XgBAgQIECAwEoE8sOkl5eXWl39/v07e9Xapbxx2+Ipj7xbLVVP7NZ8iZYAAQIECBAgQIAAAQIECBAgQIAAAQIECBAg0DeBZBxm7eOSUX39+rWkWQNtvnz5IjexAee+HqK8emJ78nH7OhfGRYAAAQIECDQj8Pj4WDc3MTXI15eb2LZ4mpmFjRxFeuJG2B2UAAECBAgQIECAAAECBAgQIECAAAECBAgQIEDgvwJZ+3h3d/e/92fcakl6Yqohfvz4cUaM/918eHiobuJ/Odz6j0DKhRZ+N59T6D87+T8BAgQIECBAoNsCt7e3dQdweXlZd5fy9m2LpzzyzrWUnti5KRMwAQIECBAgQIAAAQIECBAgQIAAAQIECBAgQKCHAiWph0nqStnCzQ7+7u7u3bt3c2PIms6pyDK3mQZbKPDz58/CUR8fHxe21IwAAQIECBAg0HKB+/v7WhHmcvro6KjWLrUaty2eWsF3q7H0xG7Nl2gJECBAgAABAgQIECBAgAABAgQIECBAgAABAv0UeP/+fZZvmzu21FD58+fP3GZrapAqj2dnZ3M7z5ep6ibOVdraBuUrO+dE2lolAydAgAABAgT6JJDq0c/Pz7VGdHFxUat9rcZti6dW8J1rLD2xc1MmYAIECBAgQIAAAQIECBAgQIAAAQIECBAgQIBAPwVSmHB/f796bCmgeH5+Xt1mTY9++vSpZIG5JFnKTVzTFPSj2/LqidIT+zHjRkGAAAECBAjULVWYNwUnJyfrc2tbPOsbaRt6lp7YhlkQAwECBAgQIECAAAECBAgQIECAAAECBAgQIECAwP8L3N7ezoXIt4nNL/Gc4o7X19dzY0uVlyRZzm2mKqZqOQAAIABJREFUwTYLFFZP3N3d3dvb22YoYydAgAABAgR6I1BykT862Kurq9G7K7/dtnhWPsBWdbjz+vraqoAEQ4AAAQIECBAgQIAAAQIECBAgQIAAAQIECBAgsM0CKT347t27uQL5TjEpg3ObLd/g8fExCzqXrEbXWEjLD0oPmxLI0uRv3rwpOXrKcEp1LYHShgABAgQIEGi5QPn1z2Ag+ZFGdlnfoNoWz/pG2pKe/9mSOIRBgAABAgQIECBAgAABAgQIECBAgAABAgQIECBAIAJZx+3m5ubjx4/VGkkZbCAdMAs6lxRNzPJzCebo6Kg6Zo8SKCydGCgrOztbCBAgQIAAgRKBp6ennz9/5rc0v3//fnl5SW5fLk3zc4jDw8ODg4OSHtbd5sePH7UOcXl5Wat93cZti6du/J1rLz2xc1MmYAIECBAgQIAAAQIECBAgQIAAAQIECBAgQIBAzwU+fPiQ71bnfjGZDMUspvz58+d1cKSIY1IkS4omqnK3Dv++9pnsgcKhHR8fF7bUjAABAgQIENhCgS9fvtzf38/NtMsPHnKxmsvmvb29TSnlZzy1Dn1+fl6rfd3GbYunbvyda29x585NmYAJECBAgAABAgQIECBAoGMC+fVqIm7JD1U7ZidcAgQIECBAgACB7RbId65zayhGKIVh8hXjCi+5k5iYzMjCNLIUekwy5XZPlNHXEMiK5MkkKNnh9fW1pJk2BAgQIECAwFYJPD4+Xl1dFV5OjMokSTGXuBup9r2zszMaSfXt9f36aHjctsUzDKyvN6Qn9nVmNzCuLM0+qBM7LBibu7mdn3Zl4YMNBDT7kB0KdfYgPEKAwLICngqWFbQ/AQIECBAg8NdfyTtMQZfJt0LZOHxnNHBSTMX5QoAAgcYEvN1rjNqBCBAg0IxAMgXfvXtXcqxcdeeb2iWTFO/u7vKtbUnFxISUI379+nWDdWhKWLRpm0BO0ZITLIWOcvK3LXjxEOiKQLfeFHQr2q6cA+Ik0EuBPF2krOACiYmjGukh18xNXsGWX88P4szn7WsNr23xjM5OX29b3LmvM7vKcQ2uh/JOafit2yDvcHi3+k1UmjWWnrhkqKtU0xcBApsT8FSwOXtHJkCAAAECPREYXE6MvuUZJCCOvRXqyWgNgwABAt0R8HavO3MlUgIECKxS4OTk5NevX1mNbm4tw3xTm3+ppJjvXGutXpeXmIeHh+ybEox5I1AS/e7ubhontpLG2hAYFaj+Wm3YMmfy8LYbBAgMBZZ8U9DkN9eJuVvRDpHdIECgnQKfP3/Or2iWjy2/rsm/b9++NXYpm8vs8rDz+5+15iYmkrbFU47T3ZbSE7s7dyuOPNdGeQLKO6Lht265OCt8g7TiUOZ116FQ5w3F4wQILC7gqWBxO3sSIECAAAECswVSDfHvv/+e/bhHCBAgQGDtAt7urZ3YAQgQINBBgVSbyxp2KYVwfX09N/xkMWY96Pzb399PgleWeMqNZBO+efMm/83uo79ESlZi2tf6NiSd5IvhxuoyzB2vBt0SyJlcGHCqJxa21IxA/wS69aagW9H272wxIgJbIpBUwh8/fswabC5QB7/PyXXvILcvH3TnKjfXukkEmvrzm5Qnv7m5+fDhw6w+V7g9v+op720lKZjVh2tbPNXR9uNR6Yn9mMcVjCJZiQ38ka8g0L/+yscEXQl1JePVCQECUwU8FUxlsZEAAQIECBBYUmDqJzVL9ml3AgQIEKgl4O1eLS6NCRAgsFUCKRiTr12Td1jx1ewoSF5T8q9WcZTR3afevri4SBhTH7KRQIlAsgRKmqVNYwWNCuPRjECTAh365jos3Yq2yXl0LAIEViKQHOj83iaXtbN6y0rNk7+cyc978u/9+/e5ds1axklSnLwqznV1fsCTNrN6Xsn2/Daj/FP3/Dzj6OhoJced1Unb4pkVZ8+2/6Nn4zEcAgQIECBAgAABAgQIECBAgAABAgQIECBAgACBXgrkS9Z8vZp6JykM0+QAc7hUl3l9fZWb2CR7L481d43ywaiVTuzl7BsUAQIECBCoK5BculyIVuQm5pcPk7mJY0fJbx7u7u7ScvIS+uzsLHUWx9qv9m6tUoX5LdBqjz7ZW9vimYywl1ukJ7ZoWvM3n2eNJAKn1OrOzk7+m9vZknfaLYpSKAQIECBAgAABAgQIECBAgAABAgQIECBAgACBzQmkxEu+Uvn27VsDKVynp6c5UA7XzMp3m0N15IYECqsnNnBuNzRghyFAgAABAgQWFcglaOomVpQezHVFea3BtJyVobhogEX7FRY+T1/JnmygenTb4ilCbKRRfoj15V//cuKt/IAWd1456SIdZmqzWvFYJdU8xeQXVPl3fX19eHiYcqwN/B0uEr19CBAgQIAAAQIECBAgQIAAAQIECBAgQIAAAQLNCuRLk/zLNyz5eiVFUPJ9yqqOv7u7m+Sw1JJZ91J3qwpYPx0SKDxRpSd2aE6FSoAAAQIE1iEwWNO5ouf8hKYwNzElGJNxlIuQqVUYsz0NCruqiGfqQxlF4cVPdm+gdGLb4pmK1vzGsOTic3SmUjl+tb/OUj2x+WkdP2KKI/79999juYljjXISvHv3bm5F1rG93CVAgAABAgQIECBAgAABAgQIECBAgAABAgQI9Fggyz3n25N8pfr79+8kKZ6fn6fiwwLjTbGWFErM93C/fv3K93NZ/05u4gKMdqkWKCxFkwTZNaUIVIfnUQIECBAgQKA9AkkXq6ibmAvX/FBnbrSDvMOUYExK0tTcxEEPSV6c29ViDcpXUs71z2rz4aYG3LZ4pgbZ8Ma898kZMpqbmAC+fv262jBUT1ytZ+3e8v42P78r3C1lFPN8kV0K22tGgAABAgQIECBAgAABArUE8pXk8Deag09/8h1nbuS92OBGrd40JkCAAAECBAgQIECgMYG9vb0kFA5zCpMHlsv4/Mv1/OBiPv8dBPPmzZt8/Znbuf4f/EuOY2NxOtA2CxQuJqh04jafJMZOgAABAgQikES9sXSxMZaS7LGs1Zt1XMd2nHq3up7a1F0KN5b3XBhq4XFnNWtbPLPibGx7CuolaW0yETZvo1Ybg/TE1XrW6y15yuW5iYOu86eSZ5B1lFHMe+/X19fBUZIbmxujX8LliS9vmVZ+/tXz+k/r/GKsK6H+J2T/J0Bg9QKeClZvqkcCBAgQIEDgr7/yjWbec82SyHulvDPKv5JPf2Z1YjsBAgQIVAt4u1ft41ECBAgQKBTItx75V9hYMwLNCFTnGQxjkJ44pHBjawXyBN6hr4O7Fe3WnlQGTqBDAskYq/78OT+wz+fY1SNKWlEqoFW3GX00v+1Zx8VzPksfPUrF7RRBr3h0VQ+1LZ5VjWuxfsoTWBfrf3Qv6YmjGk3frpubOIgvKcP5s5z7XLPMYAadD/47Wj0+X8Xl6NXPg8scd4F9OxTqAqOzCwEChQKeCgqhNCNAgAABAgSWFMhVx6AcS1a7yBu68s8yljyu3QkQILC1At7ube3UGzgBAgQIEOilwMPDQ8m4FvsCsaRnbQh0UaBbbwq6FW0XzwcxE9gGgY8fP1YPc+6lwpcvX2rlJuZwqVa28vTE8rVhSxIuq01KHm1bPCUxr6lNslFzFlX8cmaynuKSkfxjyf3tvrBAng4WLkbYTFHTyaHlciphF753mty9yS0dCrVJFscisG0Cngq2bcaNlwABAgQINCaQy4z8hlVBi8bAHYgAAQJjAt7ujYG4S4AAAQIECHRCoOI74GH8h4eHudQZ3nWDAIFZAt16U9CtaGeZ206AQAMCqXpYnUq0u7s7WmVsMqTUHZub4Di5V/VBJ9uXbLm9vS1pljbNJEG1LZ5CnJU3S9HEv//+u+S6dIWHlp64Qsx6XS1Tg7D8b6ZeTGWt80y32QDKwvz/Vh0KtXxQWhIgUFfAU0FdMe0JECBAgACBQoGuvDMqHI5mBAgQ6JyAt3udmzIBEyBAgACBbRZIlZqS4c+th1TSiTYEtkegW28KuhXt9pxFRkqgPQLJLJxb9XDupUJW/mnJiApXHzo9PW3mtxlti6f5aUr9yNTIbCYZdGx00hPHQBq6m+eUZRJRU0Xz8fGxoVinHSbLme3v7097pHXbEmqSx1sXloAIEGhWwFNBs96ORoAAAQIEtkUgH5oooLgtk22cBAi0VcDbvbbOjLgIECBAgACBcYHCbwbzDf34nu4TIFAp0KFvrjOObkVbCe9BAgRWL1CSNzb3E+nFaqWtPAUoSU2FCwSXjHp567bFs/yIavWQlXKTmJjc1nWUySyJRHpiidLq2yy/PvLyPSw5qg69Ozo/P19ysHYnQKAHAp4KejCJhkCAAAECBFooMPfDoBbGLCQCBAj0TMDbvZ5NqOEQIECAAIG+CpR8tZfMgHxz3FcB4yKwPoEOfXMdhG5Fu75Z0zMBAmMCKbRckll4eHg4tuPo3fIkvNG9cvvNmzdjW5a8W7j0UD5gT2XZJY9Vsnvb4imJefk2OamyXHjqLGS9700lJg5G8c/lB6OHBQSWn/XCLOMFYivc5fj4uLDlxpt1KNSNWwmAQI8FPBX0eHINjQABAgQIbFCg+sOgDQbm0AQIENgeAW/3tmeujZQAAQIECHRaoGQ9QUlLnZ5iwW9QoFtvCroV7Qan1aEJbJtASW5i1g6t/iVDyc8hJmHT7cpzBO/v7ycPNLnl4uJicuM6trQtnnWMcdhnVvTNlWfOqJLrz+Fea72heuJaefvc+coru64Pq0Ohrg9Bz2sVuLu72xn5l9zztR5O54sJeCpYzM1eBJYX8CS5vKEeCBBos4BrjDbPzpbH5iV4y0+ArRq+p+Ktmm6DJUCAAAEC3RUoWdw5K+51d4AiJ7BBgW69KehWtBucVocmsG0C19fXc4c8dzGfxWqlrfwKJEX7SiLJ8+HJycncUS/foG3xLD+iqT2kdmZqJSbTNLUwM6ftyU1MtKonTp2ytW9c/pojyctrj7LyAMsPobL7VT7YoVBXOWx9NSjw+/fvBo/mUAsKeCpYEM5uBJYW8CS5NKEOCBBotcDK17xo9WgF1ykBL8Gdmi7BLiXg7d5SfHYmQIAAAQIEGhHIl+Jzj5OrmpUXLpp7UA0I9EOgW28KuhVtP84QoyDQfoEvX76UBDk3PXGxhVjPz89Ljl7epm2lCtsWT7lkRcuUSEwOaOpl5jcwg/9WNN74Q9ITNzMFy19zbLzms/pwmzl1HLWVAou9xrdyKIIiQIDA6gU8Sa7eVI8ECBAgQKBAwEtwAZImBAgQIECAAAECBBoSKKles/LMgIbG5jAEWiDQrW+uuxVtC6ZXCAS2QqBkZedAzM0UWiAZ6fT0dOU/kLi9vZ07bSnK9uHDh7nNVtKgbfGUDCqlEAcXkINfoQ8+7M3tpCTmdklxypKjNNZGemJj1P9zoCwGnyeFhU+Xdaz7/j/x9euOK7x+zWcbR6MqSRtnZSImTwUTJDYQaEjAk2RD0A5DgMCGBFxjbAjeYecLeAmeb6RFXwQ8FfdlJo2DAAECBAj0WUB6Yp9n19gIECBAgMByAqmynAJ4JX3MzSOcW15x7CjJPrq6uhrbuOTdVPUrGc7l5eWSByrcvW3xFIadlMqS9b4Le0uzZbLUyo8yq+U/Zj1g+7oFLi4uFj7Eytd9XzgSOxIgEAFVSZwGBAgQqBDwJFmB4yECBAgQILA+AS/B67PVMwECBAgQIECAwJYIpGjNp0+fkgeQn0Ps7OzkvycnJ4VrL44Rzf2S/vDw0I8uxtDcJUCAAAECWyJQuPRwrhbmguS6paTZsJ/kwKW82vDuSm6UlCrMgRqrG922eFaCXN5JMlCTn5afsi+TpVZ+uFktpSfOkln79hQpzUmw2GE2e9IsFrO9CPRYQFWSHk+uoREgsLyAJ8nlDfVAgAABAgQWEPASvACaXQgQIECAAAECBAgMBFLEKJmIWT8xRWuSWTj48U/+myKIHz9+TB7h9+/fy61Ss2fuimqNfUNfHraWBAgQIECAQDMChflzc1d2HkRbuE50Epa+ffuWC56Vj7GwaHRjP8xoWzwrB5/VYUpp3tzc5EL08+fPjWnPCkZ64iyZJrYXPsWMhZLCqitPXh47hLsECNQSUJWkFpfGBAhsm4AnyW2bceMlQIAAgZYIeAluyUQIgwABAgQIECBAoHMCqY/4999/V3yTnYvtd+/elWcoVnQ1wEl+QMqadA5KwAQIECBAgMDyAoVLD+dAhQs3p4Diw8NDdbm0dJU268hNTJwlxSCbLMrWtniWP2eqe8jkJhstv13PxWp7rjClJ1bP2nofzZ963UXcT09PU0Z+vWHpnQCBmgJzf/VYsz/NCRAg0CsBT5K9mk6DIUCAAIHuCHgJ7s5ciZQAAQIECBAgQKBFAqkuk/qIJQGdnZ0ln6Ck5dz0RKUTSxi1IUCAAAECvRSYe50wHHX5qs3JUMxng0kBnExSTNJRiiYmcW1NZdFKfr+RGNZ09KHV8Ebb4hkGtsIb+/v7IU2hxF+/fr2+vmbI79+/33i5xLEB/nPsvrsNCyTXME8Hhe9z8tyRN0UNR+hwBAjMFfC131wiDQgQ2GYBT5LbPPvGToAAAQIbFPASvEF8hyZAgAABAgQIEOiowN3d3eXlZWHwqaGYxRNLqorMTTsoP2hhbJoRIECAAAECXRGYe50wHEitlL5kpyW/KP+enp4GnxMmia1WD8Pj1rpRUqqwySuftsVTC3PYOHllb968Gfw385gb+W+2JGO1gTkdhrHMDemJy+itZt/U0kxpzWQoVjzp5MRKouuaCquuZhh6IbCtAoU/jtxWHuMmQGDbBTxJbvsZYPwECBAgsCEBL8EbgndYAgQIECBAgACBDgvkKjoFEWsNIAvnzU1PHOYEzOo5pRPbVt5mVqi2EyBAgAABAisXqMgUGj1WeenE0b1yO+lrTWaw5epoLICxu8mPSnHHsY3ru9u2eMpHOsguLW/f8pbSE1sxQXkuSHXNx8fH/GHkqSeZy/nF1SDvNX+ZKcIpMbEV8yQIAtMEHh4epm22jQABAgT+X8CTpPOAAAECBAhsRMBL8EbYHZQAAQIECBAgQKDTAgsU8vn58+fcIc+t2ZPF0+Z2ogEBAgQIECDQS4H8OqJwCZTj4+P2CyTrKclO1XE2eeXTtniqZfr9qPTEFs1vEoSbzBFu0ciFQqDLAoWXC10eotgJECCwuIAnycXt7EmAAAECBJYQ8BK8BJ5dCRAgQIAAAQIEtlEgyQFZqXkdI6+u2ZMaJU0WNFrHAPVJgAABAgQILCxQWDox/ae02cJHaWzH6suehJGVY5uszta2eBqbiBYe6B8tjElIBAgQ6JBAyY8jOzQcoRIgQGC1Ap4kV+upNwIECBAgUCjgJbgQSjMCBAgQIECAAAECA4G5315PhcpKaFO3DzdmZefqi/Orq6thYzcIECBAgACBbRMoT09ceHHnJknbVjS6bfE0ORdtO5b0xLbNiHgIEOiYgKokHZsw4RIg0KyAJ8lmvR2NAAECBAj8W8BLsFOBAAECBAgQIECAQC2B8uSA0W5TAWj07uTt6i/FlU6cFLOFAAECBAhslUD5FUj7yy3nVxnVn0nmdx0fPnxobH7bFk9jA2/ngaQntnNeREWAQGcEyq8YOjMkgRIgQGB1Ap4kV2epJwIECBAgUEPAS3ANLE0JECBAgAABAgQI/PVXdY3DWULHx8ezHhpsry7KqHRitZ5HCRAgQIBA7wWq8/mGw+9E6cS5H0heXl4OR9TAjbbF08CQ23wI6Yltnh2xESDQdoHHx8e2hyg+AgQIbE7Ak+Tm7B2ZAAECBLZawEvwVk+/wRMgQIAAAQIECCwk8Pv37wX2S/nDir1yZV6R9ZjcxPaXQaoYnYcIECBAgACBJQXKP8Sb+4uIJSNZye7VRaNziPPz85UcqLCTtsVTGHZfm0lP7OvMGhcBAk0IVP/wsYkIHIMAAQItFvAk2eLJERoBAgQI9FnAS3CfZ9fYCBAgQIAAAQIE1iPw8vJSt+Os7HxyclKxV0VxxOz76dOnin09RIAAAQIECPRe4OHhoXCMPaiemNzEvb29wvGupFl19cTm41nJoLrbifTE7s6dyAkQ2LxA9Uva5uMTAQECBDYq4Elyo/wOToAAAQLbK+AleHvn3sgJECBAgAABAgQWFdjd3a27683NTcUuf/78qajZU71vRbceIkCAAAECBHojUP4hXvurJ97d3VXPy8XFRXWD1T7atnhWO7ou9iY9sYuzJmYCBNoiULEuQ1tCFAcBAgQ2J+BJcnP2jkyAAAECWy3gJXirp9/gCRAgQIAAAQIEFhJIOcNa+6XizsKlE/P1fPW+tSLRmAABAgQIEOioQPmHeEdHRy0fY/VyLqenpwcHB00OoW3xNDn2dh5LemI750VUBAh0QOD79+8diFKIBAgQ2JCAJ8kNwTssAQIECGy7gJfgbT8DjJ8AAQIECBAgQGAhgVrpifmK/cuXLxXHSenE6+vrqQ2yOOPnz5+nPmQjAQIECBAgsFUCz8/PJeOtdZVS0uE62lRXgry8vFzHQSv6bFs8FaFuyUPSE7dkog2TAIHVC1Ssy7D6g+mRAAECXRPwJNm1GRMvAQIECPREwEtwTybSMAgQIECAAAECBJoVODs7Kzxg1mWeu1xgaivO6q26ls+svWwnQIAAAQIEeibw+PhYOKL8tqGw5aaa5ffSLy8vs46e+Buu/ti2eGbJbNX2f27VaA2WAAECKxT4+vXrCnvTFQECBHom4EmyZxNqOAQIECDQFQEvwV2ZKXESIECAAAECBAi0SuD9+/fV8eSb9SQdJotxb2+vumW+EZ/1q6Fv3741vLJhdageJUCAAAECBDYl8PDwUHjo4+PjwpabajbrymcQz9XVVcOBtS2ehoffzsNJT2znvIiKAIG2C8z9cWTbByA+AgQIrFPAk+Q6dfVNgAABAgRmCngJnknjAQIECBAgQIAAAQLzBJJ9OPlrnxQ7TGJieU5hlnWeVYgxZRdPTk7mReFxAgQIECBAYCsEfv78WTjO9ldPrFhJOStTN3/907Z4Cie6380s7tzv+TU6AgTWJTD5IcW6jqRfAgQIdFDAk2QHJ03IBAgQINAHAS/BfZhFYyBAgAABAgQIENiQQEr77O7ujh388vJybEvF3eQmpr7R1MUNLy4uPnz4ULGvhwgQIECAAIGtEuhN9cSnp6fn5+dZc5dLoFkPrWl72+JZ0zA71630xM5NmYAJENi8wOPjY0XG/ebjEwEBAgQ2KuBJcqP8Dk6AAAEC2yvgJXh7597ICRAgQIAAAQIEViGQVZtTK3Gsp3zd/vfff3/+/Hls++TdXJAnN3Hq1/P5Yr6kh8k+bSFAgAABAgT6KlBYPTG/ncglSpsRKlZSTvDN/zyjbfG0ee6ajE16YpPajkWAQE8E8hvKnozEMAgQILAGAU+Sa0DVJQECBAgQmC/gJXi+kRYECBAgQIAAAQIEKgWy+GCWYJ5skhqKOzs7+X49OYiTj6ZIz6dPn2blJqZDuYmTaLYQIECAAIFtFph6RTEVJBcYU7e3Z+PkrzuGsdWqQj3ca8kbbYtnyeH0Zvd/9mYkBkKAAIFmBPJBQ0XGfTMxOAoBAgRaK+BJsrVTIzACBAgQ6LeAl+B+z6/RESBAgAABAgQINCaQHMQ3b96cnZ1NHvHrv/5l++Hh4f7+fpr9/v07pY+mVkwc7P7t27ekPE52ZQsBAgQIECCwzQLlKzvnqqPNUH/+/KkoA3l+ft5w8G2Lp+Hht/lw0hPbPDtiI0CgjQIfP35sY1hiIkCAQDsEPEm2Yx5EQYAAAQJbJ+AleOum3IAJECBAgAABAgTWJvD+/fskDSRDcVbeYb6Gr/gmfhDX27dvU7yn5asxro1QxwQIECBAgECVwNwLieHOLa+eWFGqMLmJzV8ItS2e4Ty6YXFn5wABAgRqCNzd3f348aPGDpoSIEBgmwQ8SW7TbBsrAQIECLRIwEtwiyZDKAQIECBAgAABAr0QODo6SoXyq6urBUazu7ubr8a/f//e/FfyC0RrFwIECBAgQKB5gd5UT6xYdvLi4qJ52LbF07xAa48oPbG1UyMwAgRaJ5BSwM3XH26dgoAIECAwQ8CT5AwYmwkQIECAwHoFvASv11fvBAgQIECAAAECWyzw6dOn19fXm5ubwnUV0yyNc4me+otbzGboBAgQIECAwByB8uqJBwcHc/ra6MOzSjudnp5uJPK2xbPRyWnXwS3u3K75EA0BAm0WSG7iy8tLmyMUGwECBDYo4Elyg/gOTYAAAQLbLOAleJtn39gJECBAgAABAgQaEPjwr39JOswX3vmXckf5puD379+D7wtSKzGrLiYxMVfmG/kavgEBhyBAgAABAgRWKJAKzYW97e/vF7bcSLPUip513MvLy1kPrW972+JZ30i72LP0xC7OmpgJENiAwJcvXypKAW8gIIckQIBAmwQ8SbZpNsRCgAABAlsk4CV4iybbUAkQIECAAAECBDYqkJWaUxNRWcSNToKDEyBAgACBPgiUl04srN+8KZRZ6RMJ++joqPmo2hZP8wJtPqLFnds8O2IjQKAtAkm0//jxY1uiEQcBAgRaJuBJsmUTIhwCBAgQ2BYBL8HbMtPGSYAAAQIECBAgQIAAAQIECBAg0BeBFGMuHEoqNBe23Eiz29vbqce9urqaun3dG9sWz7rH263+pSd2a75ES4DABgTynd+7d+82cGCHJECAQBcEPEl2YZbESIAAAQI9FPAS3MNJNSQCBAgQIECAAAECBAgQIECAAIG+Czw8PBQOseXVE6euPZ2NJycnhQNcbbO2xbPa0XW9N4s7d30GxU+AwHoFfOe3Xl+9EyDQcQFPkh2fQOETIECAQFcFvAR3dea6EPfT09PLy8vv378TbG7kv7u7u2/evBn8N2sadmEQYiRAgAABAgQIECBAgAABAgQItFSgfHHnlldPTBnIy8vLr1+/jkJvqnSCLGQ5AAAgAElEQVRiYmhbPKMsbktPdA4QILBKgT9//iTZ//n5Oa+p+W++zxh8qzH6lUaOl281krqeV9P8Nyn/BwcHqwxidX19/vw5L6ir609PBLZRIN9uDp4QBk8Og2eDwZNDOEa/6Rw8IQyeHHzr2YlzxZNkrWkavESOvj4OXygH/Qz+HPInMPzX5pfIWmPXeDGBnl1WLYZgLwKrEujZH5SX4MVOjJ6dBoshTO4Vlnx0O/pGfrLN2JZctOTtfC5UBv9t7Tv6sbDdJdAhgcHzlfcOFVP2+Pg4/JAhb6wG763SfvCZw2DHlbzDymvu4Ku1s7OzL1++VITkIQIECBAg0H4B74naP0d9itD51qfZNJbVCuSb08IO86am5V+YJry8Ubq4uEiG4v39fd6avX379v3794UDXHmztsWz8gF2usOd19fXTg+gx8HnNXuY2pU/42GOV27nI+B8MrLxse/s7JTEkCeg1HUoabm+NoWhnp6e3t3drS+MHvecKc73GYOXnMWGGfycKvnXki82clnw8ePHDGqB4eRCIX+/C+xol3ULeCpYt/Cw//wF5Qkhf0GL/RGln6RnDZ4TNngJOxzOqm4MXtlHX9MzzGUGOHx7P7hISJypapM+8yy07qrpniQLz4rM0e3tbb5WzN9Cpr5wr9Fmmc188Z8/h7xQtuQlcjS8Vd3u01/H8ib9u6xa3qT9PTRzjZHn3sHzydj7xPjkuWJY2CwvBHnDmP/m2aPln141MLP9+4PyErzAadO/02ABhMldktmT65PBhcrko3W35ELl/Px83Zeg1VE181RcHUOPHx1creV9R65phz82+/Tp06qGnBNy+Oo2OMrgpS3950Ze1PKvxxfDA0bvHapPp/j8/0cM//q32HurQf85o/L2qvApK09rOeAwsCREHh0dDe+6QYAAAQIEuiKwPe+JCt8U5GIgJhufvm5FW861PefbmImPuMdA3K0QSEZKfv5U0WD4UEuer4bxuNF1geSSJgemfBSrzSeUnlguv8qW+UZhNN1w+AHcaMpCxfFa8jTUocumwlClJ1acdVMfysfH+QFxkpCmPrrYxnyZmo8IP3z4sNjuy++Vy8cM6vr6euGu8kFnOll4dzuuT8BTwfpsBz3n1S0/jsm/vMat8FiDbw6WSeNbYTCzupr6yj786m74Bd7Y7ou97uTt/SD7s/ormbil/5U/nXqSHJvEWXfz9jJ/C6NfZc1qWb49L5F5y5pXyW7lG23PX0f5VE5t2cvLqqkj7eXG9V1j5Fl38GSSr8MXeHlNMsfg5WCzOUPNT3ov/6C8BNc9kXp5GtRFmGw/eFbJE0v1leTkjiVb8l441yq5BN3Ic876nopLxt7pNlOv1vIWpvpTyiU/+sipmJe2QapZku8LAQeJZXlpy78+ZSt671B9AuTrkzxrlZ8n1b0NHx08ZeUzwKlvr3KK5pceY0+VNzc3K3+LPYzHDQIECBAgsHKBLXxPVPimIBeT0hOdb7UEpr5pyrXiMMdj6qd2XfwCqBaLxgsL5Md+hakIqUrYhrJlC4/Ujm0TkJ7YthkZjycfRmTT8NUltweZhSUfhOW1Ks8sg32HL1HjB6h/32VTXbPC69HFrhKqg8nV/+CTrHzmlZYpapL/5vbgxtTPv6o7HH00J2fOrmwZnJODS5+cHkt2O3qIWbfzQrim7zOGR0z6xayPCIdtVntjVW/VMr9rWhI6k+tX2stMuqeCZfSq913TtwVjB83TQi7EN/UtVL4xGntBX/6Vve7rTpxzXTF4WRnDmXU3z0hxW8m7F0+Ss5BHt+faL6+P+Tf184jRlsvczpmTF5r2vCL461hmNrNvLy+rljTp3O7ruMZYeaZCriTzMrqRnKEmJ7SXf1BeguueQr08DeoiTLbPVUquH1b788LJowy2JDc6b+cb/n3ROp6KZw1wbHvLP/nJZ0fJAsx7mbyPGH58tPx7mbzRGHxkOqYx926+Cc7V8vKn4uCdTjJi23NVPHfsYw22873DGELF3cHn6jlbKtqs5KHJjxpybk/mJuZYeWZbYdHQlQSvEwIECBAgMFVga98TFb4p8D371NNm4Y39ON98xL3wCbDlO+YDgfz0Lgi1vhLK25zCb/ryZVDemyyAnLfMSUdJzYtNfam6QMx2aUBgs+mJf6UY4+DfIMmpgQHPOkT+tP4Ty7L///bt26yjrHB7VsCZG2jarPCIw65y2TT30A00GMZTfaMN0VZHOHx0hSfh0D9fAQ77b+ZGXgKHR1/HjXwSl9ez8rHkZS/nQD7py7/cyN1auwcwz07rGEi6/fXrV54uMqJMfa2oyoe/2pbRWAfF9vRZOB2eCmqdEos9JwR54aeF7Js/3lpBLt948O6i8BQqb1Z+suXJKt/ylvc81jL71n118CS5wGlT/qI/rGc2+EPImZDXx7pTnF3qTusCg5q7yxb+dcw1KW+w2FPows+f67usKh9yX1uOPevOulv4tJ+ZWt+laXru65nQmz8oL8HLPFH05jRYBmFy31w85/ln1lPT+rbn2iYXsZPxrGlL4UAKn4prBVl+EVgY5NxmtS4C1/ThZF5QaimlcSrP1b3inUuRBrkqbvJMqzvqWe3LT5s+vXeYpTG2PS+FueKdO/uRSbOcVzkB8keR57rsONrV4CU1D6VNWuZUqegzryCDfdPPrBN12Gb0KG4TIECAAIFWCWz5e6KK1/rRh9rwzXVOm9GQKm63JNqp53lvzjcfcU+dXxurBfI2pOIvtz0P5a1Q9UA8ulUCeXdc6+RcLY70xFr4/9NYeuL/cMy+04bLptnR/c8jW/ghda0nlDxbFX5Rms/7ckla8XF5Ph/MX1DhFyQ5aMmfW/lYcvT/mfju3MmH1+XD1HJSoHCqPRVM0k3dUvickD/hkOavuDqnMH+YuZTPU0f1FwbDSUyf1R1OjXnhjRt8dxqZwmfLIc6sG5myEgFPkiVKY21yhle/RA6+OZv7h5Bu84eQt4vVvY1OcU6PTNlYPE3e3aq/jhXCFj6FZq5bflm1QpNOdzX6V1lxO3+w1cMsPDHG0hQGPwGa9T36rHjyVLPZZ49qilqPFrq1/w/KS3CteR9r3JvTYGxcS97NSZU/9lnPA1O353UnbzzjmWuS0VyfdJW72ZiH0iBPaIVPO+mwmev2qcOZ3Dj3qXgB8/I8s8l4FttS8XnLZPy5BF3sKNV75Xp18liztuTMKb++rT7urEcbO9NmjbF8+za/dyhRypPMrFnO9pxI+Yur9ScwetA8lcU/zwNTD5GntepXk3xkMdqb2wQIECBAoFUC1a9io699Pf6saXSYFbfb8M11Tp6KCEcfakm0Y2d7z843H3GPza+7JQLrfpM7+jyw5O28DyoZkTbbIFD9jnvyTFutifTESeHSLfksY+5krOkTwJZciBRKtSHawlC38EPquefwoEG+S8g8ljDGsO4XD4W/rUnPq3rtTD8lY2lhm3wCWzhlmk0VKJxTTwVT9UY35q1ayZeRkcy3UKM7Ft7OH2nhM0NjfxSbeneaZ9RZ73CyPcK5jkxswyfeuV/7lVy9eJIsPFEHzYKfT/RmPb3kLyUn83CCavWcma3oeeyIG/yebKv+OmrN4KzGOR/6dFk1a5jbtn3sT3LW3YprjDyBV7+2Dp/zK2zzBJ5+8uJY3dVoeI29klaEvcxDPfuD8hK82MnQs9NgMYSpe+XCb9aV5OjzwOB2rjpyYZmTcGpXFRsHTztzL1rSeUUnK3loclBTt1Q8FS8cRp5Lpx5rfRtzAVYe7Zo+nMzZVRJDTqqYV1DkuiiXsgkyf8vDMzA3cjcba72o5SgbvCou0cigKv5YtuG9Q7VS5r3iOjkP5ZSo7qH80Rxrgb/c/2PvXc+2trk12s26VgEJJQQqCJQAVACUEKgAKAHeCoASgAogJQQqgJSQpIPs+/u8l7cuSZanZFmW5fH+AD2yDlNDU+dpuXMFsxefkBCAAAQgMBgB1kRzhSamne4jzSvmKAc6XJES7k6knUENqW9scc/1i8NIYCedSXQFWx7Na21j6Qg2MAHME/+/plRxf1B7o1vapzGuZUNEYYypZQXrZCJilLkHaY2iVlTCuc8q2OoySrsULGuTepYz4TB2UrqSQVPSRDrpRxZQ2vuuUjqNwUv0OvcXpTRGnqYJGOuXriCN0dJaN3YIswAaRlcNLBSgSs8wZxp17LTSSCubMo2eKCuWpjqhnMZZxyouOsmQ7ZJPYs6palpFvZSs668sVlvB1LlpxnXIIvNSrcOtmjL3eNOqMg7jxdo4x0jcbabOxLLwDJGq91Bci2Aaa6LDSphmbz7jNSiG4AIdG08NCiCEUaRLxh5AvYSMpap0AtoQ0EohOn2d+iKJFIpa0cfS4ynMHmJYlkhG8YzBsuaZxmWCMes5mOp6tfqU9ZJKqCLsiqfy2lV6jypeLaklgMo70/MckjmrTpeyUxadrx2WJJe/+pAl4fdb9au31DLKq47ET8wTEzXIIwhAAAIQOIoAayKXfGIcdx/1cHItsV2REu5OpJ04j6pvbHG77Qi3hcBOOpPoCrY8spSIMBchYOzGZ32ri4XbE2ew2Q7LKdFOO4CdTESMyHqQ1ijqHjuYnW9Sr3Yoqr5VerV2CbWLurRt7cpg379eKh3Hfktkhvd3FSnhpitY0gTNtpdOC2aeOt3cYqkczVoHAHP6Sw51ttG4tTx3WmkklC2ao/rkJbz2KYfqKI2FTjLNZ366NIlPVNMcN9dhaQVqHRpGt4+SubJFdXWpqdr9+2wduXC88ENOq7wyXvanUbdDxU6cxMtmUR3yRqRK36J4kl+ybc9uo7RZ0S3lYp1i1MztwfaeiS3pxpBqsFRYu7+GZsvKWvW+08whYZG2OhG1FzMMadTksCsOk8r16Xznx75SMDKcgkl/0qCis2XFKjbwMu4aSTx1DmnZ2j+N0phEXVriFQvZ89phqVCJNYVmREuxavkv1U7YIoq1t5aopAMBCEAAAhDwCLAm8oCEw3fUp5PpYlS20LMTaYV6YH1LTEfDGrH7JJaf0RxFeGl1YF/W7bru9lrcxX/aNeHYkA2WVBfXhHMV377+nfS2bukwTyzvDTQMrFaGfajIkqOTiYhR5h6kNYqamCWs1vVSgM43qZfEln/irNTlWReazkRXjZ+Uu6X1JYqG5U0CztiPXNVNuOtq9YT0vF3BrBKr8xWdMynMHL6uw2JdoeFmP7uK6FoxoUXGR0vKFs0u0fXldmvpmspNzVjYBsFa2kZEW8ROZ/xTa9JxrJFhQlXqNswptai6GkVNBOuzdRQDHHhaVcxksIgJZXYfeYq91K6rGCa6hI32HOrE1KLdiH26B25QDMF2lRtYDewQoiHt21B7b08vGUjtt0fk9rcJt9cVRzHmena+3LNrRYJb+EijRgJUlMn26bqx7UvaPSo6Ud70I9YOaT6qVqlTqGPyaba0WZqVeVJhnpiuSp5CAAIQgEBLAsZ5Ud1JkRatDY7wtmD0xu6ln/utSrKEXxLP8+9B2uH1jS3uLNUl8ERAiwg1z6W1jNeQ2/+UYBKPJQzq6hGIblAk9NOLvvHn/2+eOCWkiYX+NMboTx2xGpX+pLXatbRMOBJyu480GdKGlPYXlIWy21iGaPSpFBJeGVWRfGq9k8yCUyy2Ik5gRVUcyjqsHiYiwu7WacLdg7QJ8dxHdafpk2ZKW9TIa+mhK+3klnqLsFqostCf9KpYOd2mpLZjUU7l6Maq4pb8ljbbbINyLpTYhvyjPkI3x8LRFYFofYWedAVhramTCUG5Pmq26u7CiHV91Oe4mYZutT4NsnUznVNTAfWn9Kc/9ZPq3tUzSCq9jhYKY/GJKpu6Qa8HXsW7SsYTZo/35y7VSWoM8pDqp6hWGYJnlQsd0kBPN0IxJh9VRxh9P5//Ng5axyJgplWLaAZ6sNQYPX+3249uBKiNS2H2AKMOSqsGT57oTwm2hwC10qRBhSQvNQRPxUcNQjWYfOxzwjYtXTOE6Ore7QyXylLgH+3TQs89cldJhVT8o+UNZcj1UbIbd36WZmta6BWvZTRmLVWTIHtlVC6SYSl8lr/S8RJf+tlGz1eFZ+2QRhSuf+cKbVyDWunPWS85Gq+z0uh4CgEIQAACVybAmmip9pcGcc+/h5NrFcGTaunn4dJeRN+WFk0cAC01N/yLCRhPedQnFGdBRAgsEdBCe2m4ifovpVPmn6fTWqUbjzSiosuz8bbCDEU7QWVbhNpQ06A7p7OHQ0zsfdAE9vCJyMRhqZY9/x6k9URa+rnHJrWrM/ZzoyUJJ3/t6ioptUc38Ypu6XxagOnpfltyia1JV7D9CERh2qsvsUcfTRnPZgRc/Um46Qq8Glkd+hVgb6usWSTLtGnvgXsWxnMo31VWnuJFlc07INQEZhVv7kRCYqym6ZVu9ed1OsnoqZVOdlcRVQlgP47VvkmVHKskcuXWwbSqigr1n4jXvS/9nLv96HDWoCcx9tWznL2Rp0FFa8RYrVLLMdYpqEFUDeS5+kLR3DU1XkpHZ8h7bA/OBUw79u7i7E0yLefeOz+eIhVsnC51KaEqVp+XRofRKM/G2u5R1U/WDiETzyfaRag21ZS8kA1+rg4xh0jVoOBkAQEIQAAC5yKwOmBN86L9hq0+j/CmSozOCUNPzUB6qPRQsKjPsdKib7OqCMXS3DVacfKMLj9PegA0c8CxkYC60CWF8fylKhvzIjoEQgL2HZVJIcMUtvjkmSdOOZVttGnTqvpBeFbJlbvX3Xst3PupAabWe72rchpncrOEx05E5uLM8qQdPUiblnB+Gp0lzOWt4tCe7JxdrkMWKmp9e7cj40Sz+uayh9cihnqVZo1U4tm7vqU9eq+M/GxPwNjo6ArcqlkdOhvgcuWR29I/6HTNi9XsZ/RujCXdC+l5w4TFNtFur+aKIYx1mVynkwzfeGlgUeRWlqUJTHW9x8G/K0mu+4Ktw1hZF5xW5SpP/+HdDjbhnrr96BZAswYbzT2UuYdFnFfvNCgPyPzzOkOwiowazPXuOUKDsLBdTz6NrbWUnSYAWiOH8lRfzodZRH3CGbgHc/tPb0ofFWPJs83Oz1IZsySPbn2Eo8xOSzONU0sMXf/Dj3NYOywp2+S/NISJWzrifk/TrUAC75c1KUMAAhCAAAQsBFgTpSm5U8GEu5NNj4SE7qMDpUXfQn274BZ3CAGfLQSMzUqdQOODpy2FIu6JCIT7Nu6IE7rrFq3EPFES2Pc95wLstBuVhcNuBdhe2ujbtDM9z3HgRMQF7km19LMHaZdk8/wbbFILYHRf3pPE+ymGbY4QjCNiG1DpDcEJUcuN5qU9U6+y9DO6R++2HdxHEQgrK+rTRsN77gqmCrKY9R/Vw1smT+2H8lmx7d2Fp2xeJywlsZike7GiWh16iuEscBWHvdSn7iTDscmrxCowVxMJxQirePKReqym1jKAXU88sJ6en6J1eDIv1ZFX0p2qw6IzLadVOxXzwGSX6tfzV3VHNzEbj1mWYVSSHzXKR+uRBhXFMnnau9ZTD8EqLGqwpAb2PToxXEqkrr92MFalqj4Cel3u0s/q+UbRqbktCbDk32znJyrw7Ck+SxJ6/mGXEjbS/VTO/o5W40F2JilHOAFro36uDFExvKqcf+5XX55I00+tduesPUdjSTzxQqPSWTyNuV5gfkIAAhCAAARaEginW/Mg5TraTDnCqY4rw+Ruv9cUyhD16WTHIypb6HmUtOjbUuu278N4jdFDeoot7iUI+BcTsOtP9VO8YpmJOBIB49HAPBjVLXuheWJi+2AW1HPUlbs4tehpkCuqNiCqv8BtlDax9+FKKPdRExGvIJ5USz97kHZJNs/fmyV45a31U7l4+SZ+il4bw0SVzmgj2/INZkuj0BKoVtWk07FPF8I9+nTKPG1GINHW3EcX7wrm6tDegYsldLffXJhlk8PSJA88iDKeR3rK5nV6xv5/dW4T1p18BNDlud1tqZFJkvN2kksTYJVIzUG12VLlVlvoTNti5LpdAewpXKR1MK2yq8QYIaM9begZ1f9DDuCNnfaxY/2sGzSoGUXUYaxNKeR5h2AVHDWI1r48LYeCU3fUbF/bLlLd/bew1436eDPwJbAb/ZVLNPeoZ8udn9Vy2c3+vC4ljGhczqyKtBTAPh9eSmFXf9YOq3iXjJhbbjxGhfSOjd1mW30dHRUATwhAAAIQgECUAGuiKBbP0x24E+4eTq4leUJC99Eh0qJvnmp5P6NbfG6tTW5v+XnqAyCPAD+LCdi3C/ZeUxcXgYinJnCseeL/hB2lxefnn3+27zYqQWMfbcl6Y5gnT554Xb+boORUO79z547r2cy9tCnTTAAyakPg9u3bloykqNoO+/Lly7179yzhN4b5+++/NcG1JFJmB2NJOQxjOWm7ubkRpTAuPhDonECfXcEM7eHDh9++fZt/hg6NmL///nvo38zn5cuXq73W06dPv3792kwkNyNl7f60uN+8efPnn3/OIdUBGvv/sllWYjo0y4DDI/Dq1SvPZ/r5zz//qL18+vRJ9X7r1i1VZTRYXc/3799bEpRsvc0wr9A6mFZZlPOaYdQkvYJrwq8x1/Ns8FPDqGUvTJ3bIeK5BGhQLo3LulGDpar/+PGjVsRLT11/Nflnz565Pju51WkYRZIAxvnMTqLummzny71E2bUpajT78xJ5/vy566MBzriccWNluY2zXA2+ailZKVcJzNohjVEd+1IPYKzZdPpbnqofY728BSBxIQABCEBgDwKsifagSppLBNC3JTKz/xW2uOfC4qhLIH326ubFqsSlgXsMAoXmiSr80iZLlIt2gjSSRR+190xYM8jSQpaX7UWacqSLOYp843yX3p92xZBVyo8fP1qeBapdhMelrkiTW3bJe+8vu5nKntiyLe5tgrsp4IZAtwT67AomXDq5XDU91EHCgSPmJKespVct89S5qTttrwaWvsuVStMkd2al6DIccQMk3Pfv3088XXrErGOJTMJ/6fzMi6Kq1LHu3lNfDccW0yLJJrvJruz4r9A6mFZ5jYKfSwQ052854ffEkK2GZSzQlKCNSZMn3vyTBjWjuLIDNYjWvt7DMZ6IqLG3Mc+yrCPcshgnV26Us7h7Xu6tMlSLWw3jBXj37p27hNS7+A0GOPvwdIimGTO97NohwadAAz2F3P4z616G7dmRAgQgAAEIQGCVAGuiVUQEqEgAfVuFeYUt7lUIBCgj4F5TkkhBOzmHH8ImxOMRBMoIlJsn5l6gaLkFrawMubGWBgxZObS0uwrFXhIsDInPqQm4O7ZhQaQG+iCO3SolTKHAR1u6FlN9mQG1uRHKLYKl69BArq1wNxZuCPRPoMOuYIKm1pQ4J5jCyChK1sOHQ9ZUZPU+VxleP3r0aG9DsRBFrsmga5uo1FarwM1RHCz2JW4U9efHznlcYc7izjrU18DU4FDNU5sEya7s+IdvHUyrEqrII5eABtPGc34398md+HahG1ijUvtVwCQADcqtiMu6UYNo1Wt+a59s5H63JZrjqqfMJbMmsUpQc/WjLjtfLc7GAN0u9yzlyl1cSBvd2WazqzpVFuNWqqqj8ZKQtcOqpiXW8j2sVTX0rL4MuVpGAkAAAhCAAARqEWBNVIsk6VgIoG8WSsNvcVsgEKaAgH0PxLjaLZCBKBA4kEC5eaKEzvrUQu4e5X5Qoh9Y0a7u4ZYWUcH240DKhxDQ9UWJSwr1bq6GpcafF5dIxuZpsRSsTtX4RRWZaDTea65eUhK8FIEOu4KJv7og92ApWinaozd2GtHodT3VRayey8pQLGvGUkXCrCM9dV8uUp3n5Z7H5F7tYDdrq0JjjEQS52fRAsruf2/DI+mJcY2qVpB1RBotUS3PsVsH06paejJ8OmoIPbRKrTuMM3wNHPbts1rVR4OqRfLU6aAGS9WnexMTewtuLM0tG9xjpxyN/Ykrm9x//PGH5zPAz26Xe0a2WbM1pene4tl4tbi6GJyLnDYYnYPVcrB2SJPUEnjpNel+jALbbyOkofEUAhCAAAQuS4A10WWr/pCCo29G7FmLJg6AjFSvEMy+B5JrAnsFepRxAAKbzBN1mGHfBtK2aQ8HMKqz6AdW2rxKntYYLmhN8xnj6ZJFiHbfdHlJ+1tJNCVy95ETkCWh3phJBNjvkcXsRj2Ma9yznzCkDIEqBHrrCuZCWToECd/VgGU5B9XHbXu+Y9Urgvdzrp2EQ/2zfT2skHubzSVEPe+jghPNm5ubvcu71JmE+RboVZhIex9PbO+nRZ6WrYNplaVGCDMRMF5b2ACXRgTjCKK1v5S8gUhTFjSoZqh7zgg1WKodba/ZZybNVsqaci8JnPBfMlFKROn/0dIM7aidn12JyXjd1UbpW8vVov3AxhVyVyBT4gXZXWrtkODTz9v79lOPBhpFFhCAAAQgcFkCrIkuW/WHFBx92wm7t6ft/bRk2nKL2yIPYYoJ2PdAjDdTFEtCRAgcQmCTeaIkznqPsNmWaBql7o/xAuhV8sb31XkC8PMiBGQcEx11tOEltWxzn4GHWk3YeOPC0va6l+AePy32Usq3YD63h7SkCYFVAh12BZPMWuGEQ2RYnKyhP4xe3UcXyGkcX01Wt0L++PFjNVitAFlncu4ESXjL5iR66cpyz8R0JlqrmNdJR1szxuHSY7L3yzn2y781A2nZBDwO7s+BWwfTKreicScIaNZa1tUn0tzyyPiqnrrBlnMAGtSWOh0mLmoQrUr7iZGii2HWyBvN0eIpqSzBwjDRV4jDYCfy6Xa5Z2eYZR/mbhbp+MQ+O7XLkwhpNyBL2MMl0i97xNphlVvu7ZKrCe4R4JB92j0KQpoQgAAEIHBqAqyJTl19pxMefbNXWdZCmwMgO9jhQ3J74vBVTAHTBLaaJ2rXyXIWPgmhnaAejkXDDSl3Ky3Ni6cQKCagC7Gjn0zV1YB6lDWPKZbBi6h33O3XGxx41ZbgWHacdWK6txWIB5CfEKLCcPIAACAASURBVCgg0GFXMJXCeGm/uqxD+qs0aqN1stHWOZ1X9afquFy7N8t9sVEZVC+yLk2/UKWnWvx0ZRMTLUuHnsUH5+G0s3rpLEPklKl90K8uZFmC52odTKvKavmCsbR8PnBeHQWu0/f08DHHUjfSZr5Ng5qZX9mBGizVftactnhuuZT7kr/lNadoXHcmHA1wLs9ul3s7YVR53emue+q2U45esvbFabGKejlafrJ2WKUUfXl7ilVMbzXTggD2pVZB4kSBAAQgAAEIrBJgTbSKiAAVCaBvFWG6SZ1ri9uVHPceBBJLITc7bSDbV7tuRNwQ6JzAVvNEFU+m9PZCtt+o8mSTfaTX7HUSo4uXvGD8hEBdAtqxffToUZimripp/0HnWQx747WHnBOv67BcjaYcjSZKdWUjNQjYCfTZFUzyR+2nw6Id3huEIslH9nYWuwpNADr8xLM7NdLhxxbbQS1XtImgD4aGhyjy0QUVerol/Sj8i3gWH5w3OAcNq3upUk5xSYkr/Llah717tId0aVR0M62qCLMgqSy7ooL0y6LYZ9FtFNieiz1kGZnVWDSoVUTFAeyVaw9ZLEw6Yks10HTOtQZbFazZ3K8ri6I0lv2e9rzc26nU7vvempQesr9qf22+2TvzrB1W9S3RY4he8W2sq/nmBrAvtXJTJjwEIAABCEDAQsC+0rGHtORbEKblmqhAPKJYCNi1yB7Skm9BmHPp27m2uAuqgyh2AvY16f379+3JEhICJyJQwTzR3YpaLbnbBa8G3iNAeG1Mlvx7iESawxPQixFR20RZkOhTqkcVX1J5proJSQ6faxrPcVUi+9CeKC+PILAHgT67gqmkspO2GFH98ssvzQ44c6vA2E31Nujr6MU9YDaWIg1Hl2DpZPTff//9/v277krUv3LLp/F31tJCnu5p4vwsXZbiiOlk3af2MzP7uO+mf5T7XK2DadVRenLGfC329O3LpbFDo7wlX7XNvW9/pEFZKmL4MKjBUhVnTRdbTn2NfUhYruKIYVLH+vS83NuJjEYEd3rZ7KpOrzh2FZLAXtydfhYvAYoj2gvSydohXRfuGtletD1C2rVrj9xJEwIQgAAELk6ANdHFFaBx8dG3nYBr3utObrNW9EsicQC0RKZ/f3cFnZa2zw3ktMw8hYCFQAXzRF3VY9/aUC+sEc4i2U5hPPtIvWLLaf1OqEl2IiCjn9C0ToonexFNIA6kZD+okLSHvAHvwlE/YxyJQxNkNx3cEDiKQLddgYDoZgJjh1Bl7bRTFYQ9bTQjzUP2NqqI5rvk6S5NFabunES2pOq9u7UoXWLSp3/xudTt27f3LlHWGK0rl/aWp1b652odxl5UcJhW1dKQ86ZT3J/sXWT7KH9zc7PrG0E0qL3r+hTpowbRaso6MVJvkzVJiOZo9yyec3bbK9rLrpA9L/eyClIcWPV41B6Xfb5teSWvmIAbsVir7WVxs8tyZ3ULO60dVi9H9HbvswpYN3BxVdYVg9QgAAEIQOCaBFgTXbPejyo1+rYT+XNtce8EgWRnArpPZHanHdyemObD0/MSqGCeqMJnvSB74BaDrg7ytqLsZzDnrWMkP5CALkcMp3Qys5MeFu/dVymOTjW8tpBI1mj0k0ihyiOjGAf2MFWKSSJDEui2K5hoh93UUi0Y78xfir6rv/1lib2NKoqLaX/ZozgLIhYTKD4pbHOgZc/FPvoXs9ojYuetg2nVHpVOmu0JZC2N7ZOH3ILQoHKJDRkeNViq1qyml9Wol3LM8i8br3teYhiL3/lyz1iKjcGydoY35uVF17sfns/Sz2YzYdYOS1Uw+a9eEqlD3F1fhEiL5z7NsuZ0I+KGAAQgAAEIbCTAmmgjQKJnEUDfsnAVBy5bMhdnR8QOCXB7YoeVgkiNCdQxT7R/CkrFO3CLIbRbar9d27iCye5AAmoXocpp510vH8uM5kDBlPXr16/tAnRyWmC8PVHbzavvYdvLTkgIbCfQc1eg0qm9hD1VtNQ69TnWrjoqletpX93JQtGN2Im7k862Exq9iWG/xNeTvE212s0T7e/neQU59mcbjMVlZFpVjI6IXRHI6uh0YflOdgM0qK604ihhUIMo+fCF22iw2bP96FlgoKZlfudLjJnnkqPz5d6S2NX9jS+UVs83K8FVq7is1BKBs4ZUN502zfbwtYPFfLMfjbLbv7pViRsCEIAABCCwkQBroo0AiZ5FAH3LwlUcuM1sv1g8IjYgYD+dOftWSQOYZHFSAnXME1X4LDs/oyVEXaaywPC++io7Btp2XcikNhGQsun9Wu/GZj3SZr3eQTmckuwj7eb5kla77YfLLAHs9xh/+PChB4GRAQKddwVTBdlXnnbjv6Oq3i6h5iGqnaPkXMq3nwOYJQkv7l9QQTrKajOG2o8Y9X3zM9ZjAfxmxWRa1Qw1GTUgkNXW9rD1p0E1qOX+s0ANluooq9FpbtB+v0vTHuNbhXMZD9kenHPf6DjFcm9jGY3RVe8HvoVrsXUzFqRisKwhdcr3OmsHi7Zo3/Lly5cVa6Q4qT4VrLg4RIQABCAAgVMQYE10imoaRkj0rVlVFqwRmslGRg0IaA/BeDqTu7XSQHiygEAtAhcyTww3PbNMKmsRJ53hCegeEZ0EhPZ/spl78+ZND8W3WyNJ2n6GQG1fGl9ZDg1De8CODFcj0H9XMNWI/ZjTbvx3VF1nfXcpnBUcJfaU77FHeseW/Sy563jMOAzNJcoacOdYBQ67YM0+aVdQiqUonbeOrFpmWrVUy/h3QiBrrN/D1p8G1YkmHCsGahDlr8VF1jo3qzlHcyzzlJD2aYnqOmsCXybSTrHOstzbqfhesmc5ZjMeBXmlK/vJ2qGMmxtLmxXv3r1zfQ5xe32a9/MQkcgUAhCAAASGJ8CaaPgq7qqA6Fub6uh8i7sNhIvnYr860X5h08WRUvwzEqhmnijLIfudtNoPan+HnGeIoN2EJ0+enLHOkLlnAvrc0t27d8Mdz8+fP3eib7LN964RTfPsagg0CpN1bJMuPk8hUEag/65gKleWzbSxAZYRqxXLbvqTtequJV4inaOOkBMi8SgkkHU7r+r02bNnYSJ7+Niv9Gj2SbuKxey5dTCtqljRJNUDAdkJZR26e0vsjUWgQW0EOEZ01GCpHu3vFE0pHDV6am9QG+6We501G+/karQl5gn/syz3EkWo+8i+Cqub75SafeRqPBNm7ZCobqPOPH/+/PCOwutOT7ExkiDPIwhAAAIQ6J8Aa6L+62gkCdG3ZrXpzSqb5UtG/RAIb7Zaks24XFqKjj8EeiZQzTxRhXz16pW9qI3NArR16N0Ww9WJ9soipJGAXup99OiRF1j7pNqdb/NtRy/r6M9c072uJkzG8VjmoZpSR4uPJwQaEDhFVzBxyLIqOMXVJvajgkPelEio31luHEkU4QqPNJq/ffvWUlKNnpp8WkISZpVAz62DadVq9RHgdATsI6mKljWRWEVBg1pFdIUAqMFSLWfZOSmRAxfy+qi0bhbUpt+S0Zhk0ybJ4SZHS6hX/U+03FstS60A/Wx51SpRlXRYOyQw2ucbMs5Wr6JvDiZS2/WRzjt0I4OsrvX34sWLU2yM7AqExCEAAQhAYG8CrIn2Jkz6LgH0zaWxq7vnLe5dC07iMwFuT5xR4LgygZrmiVqfa6FupCkDYe1XGgNvDxYenGCeuJ0qKbgEtLeul3pdH7nVIjTYdLV1FbYFT2bvp71RexH3+GnfvvTMkfcQhjQhECVwlq5AwmsUtreUrrqCKPnJM0vO3FPeRL7bH2VJvj07UigmoAsRNbKnzeV1Ht/YNnHp+D8sZnjBcximN5+eWwfTqt60BXm2E0j3b176mkhUNBegQXl4r/kTNYjWu+YVWSO4hk7dYhhNqpmnlkV6aVCzJs2LZNCjLTj9q+m3rq9TcbraJMlicqLlXla5tgTOGji2ZHTGuKwdlmrN/gkmpaD5hvYD9VGaQ15FVneqb0Bp/0R/WR+gWCo7/hCAAAQgAIE0AdZEaT48rUsAfavLM5Faz1vcCbF5VJGA/fbE8+6ZVMRFUqMS+N+6BdNuY2ihtZSFXn/UO8dLTyv6h1cT611tvXlZMQuSujgB7ZGFX0zWFq3eOzn8VMCtGrWF3FdhuhoC7bO33qxC3VrAPTCBs3QFUxVkrTztre/Y+s06Gwv77aOEl21ZV4PFURzOkq9GRpnj6E9H7FpSTma+qkQ1E70EqUkmtVmxKntuHUyrKlY0SfVDwP460CSzesIq6wUaVD86cKAkqMES/NxZa9aUeCnTKv7qH6p0EVWE2Z7IuZZ728trTOEsS0UVJ8vM11j81WBqAqwdQkoFN26qJ9Sf7Bp1neFIHUsIBx8IQAACELgyAdZEV6799mVH35ox73mLuxkEMjLeF3OiJTZ1CoECApXNE3UoazdP1ElGG/PE0AJDZpQFsIgCgZCAZm8yRAgN3uXZ+OakULbQJ9c2UROmMJEDfexDclgjB4pN1lcgcK6uYKoR7ezbq8be+uxp7hEyV07dgqBTxj0kyUoz1xYkK3EC70TgP4ft9+7tlDjJzgR6bh1Mq+ZqwjESgVyrJq21q9wkRIMaSYuKy4IaLKHT7tnSo6h/z6NnVOD+Pc+43GtGNXcJ1kywrjJi7RBWhy5VDXfsw2Cez39tFD9J6xRdporcPuDx4ScEIAABCJydAGuis9fgueRH35rVF4v0Zqi7zUgvrRlly92bNSZLMAh0QqDmx51VJN0WY/9osl5alVlAAxDeZocsrgre0WwgJ1mcjoC+66EpRWgJ16dtovDmzjV7mzDZ76PSF6NOp04IfF4Cp+sKhFpTYeObOlO99GasvKQtt2/fXnoU9c89640mst2TI73tDEnBSOB042PPrYNplVHrCHYuArnH/FrUayK0vYw0qO0MB0gBNYhWoubtuVe+sZcdJVnsecblXnFhCyL2PFsrKA5RXAK7rh223B2g3QzdoXj37l3NW/TJ9Q7fD3cx4oYABCAAAQjYCbAmsrMi5HYC6Nt2hsYUWDQZQQ0cTF99NJauN9sMo9gEg4CRQGXzROVqN09U4NevXxsFLQ6mHQrPAiNLwuJ8iTg8AR0SaITwtEul1klAt/ti9sFvqr4OJ0xGG6mwXoZXSAp4FIEzdgVilbvyzDX7O6o67EbMk4S5HHYqF0fIO4El2QEI9Nw6mFYNoGAUIUrAON+e41YZTGlQM88rO1CDaO3nYlEi7GVHSZZ5nnS5V1bYslgdbhyVFYRYjQnIslDXH27MVLt/Nzc3jx49unXrlhJ89uyZvtRU5cWJjYIRHQIQgAAEIFBGIHfy3+FMzLilwBFemYbUjYW+1eWZSK3nLe6E2DyqSCC862opcbRliQz+YxCob56oz1XY50NqintvGXhXJ6ra9HrlGJVHKQ4koIs/teMfvcNAnzg/ULB01vbBb0rHuJBIZ1r3qbF7YW1TFzupLRE4aVeg4uRaEhib3hKolv5ZHVetO582FpAj5I0AiT4wgZ5bB9OqgRXv4kXLfSchd1IRxUuDimK5midqEK3xgiaW+8ZONF88ReC8y72W1Zc7arSUjbw6JxBu2m8RWDuBSvD58+e6VVHWivp0ki5WVCvWx9m3JEvcugRUNfxBAAJXI1C3Gxk+NdZEw1dxVwVE35pVR89b3M0gXDwjuzUw2nJxVRm++PXNE4Us6+sMesdxP8ragPj06ZObvr66y0atCwR3AQG9iZuwQWxwJ2iBzIpScKdjh7vMHYpUVh3EGoDASbuCibx9KjyFz7L5O7Zyc3uJghPf6gU8kfVn9bKTIATSBLptHUyr0hXH01MTyG1320dSGtSpFaaW8KjBEsncJpbbhJfyxf/Uyz2qDwKnIKAt+rdv3+4kqjpPHTpo/1ZbBMpI1opv3rzRWIO14k7ASRYCEIAABLYTYE20nSEp2Amgb3ZW20OyTt/O8OwpGK2BdRSLIdPZ6xr50wR2MU/UlxTSubpP674o6aYsd5h4lumklxo/ISACUm+9iZtAobu4sppAIqm6jwouFDyRQZLHKnqxpReGnxDYQuC8XYFKrXuLc9tIrs3fFrYb4+Z2XLknvhvFi0ZnvRHFgicERKDb1sG0Cv0cmEDunun2q4hpUAOrk71oqEGUlcxocuftuZPhaL54nnq517j6ULnGwAfLTm1t+yeeV5moI9XCX99T0megtbmhTz/pYkV9un01IgEgAAEIQAACLQmwJmpJm7zQt5Y60O0Wd0sIV87LvvTg6sQr68lFyv6/O5Xzt99+C00Dl/LSG8k7mXN5MmjLTO9KLomBPwRWCUh/LIYsUjxtrvWmbEbDfBdC7tmkG3cnNxvfO4El2SwCp+4KVNKC3uBETS/XkrKARpa2EBgCdgIyQdDG0F9//aV/dYQ2ueWQz2SaIMeU2vTTnjIhqxMo6DqYVlWvBRLciUCBrqq/unPnTrE8NKhidCNFRA2itanGFfVPeBY04URq13x09uXeNWvNUup5Lm0J3H+YYdYO+v6yZhEF3V1xHWnE0Z/uVtRGh76zpBsWnzx5UpwaESEAAQhAAAK1CGh4yk2qw8n/ic4RcmkPFh59G6xCKU7PBOyfs/v11197LgiyQWA7gb3ME3VJoWcamJBVIfcwT9S9xN7Wht6STIjBIwgkCGjXTztW9uma9rakfl29D+E1h0Rh50eyxezNAKKgFHNxcEBgO4EBugJBsE+FZ2K5Nn9zxPaO3B2Qw3uVXIHbIyXH/QjotTkNtVJCtUr929uYu1/BjSn33DoKug6mVcZ6J9jhBAqaXkGLcItZEJ0G5QIcw40aROuxYN7e4QlltGh9eo6x3OuTLVJtJzDw2kF9na4JKRgINlLV+uvTf/80+dFVC/rb8rrFRmGIDgEIQAACECgYClkaozbFBNC3YnS5EQv22XKzIHznBOzmJdye2HlVIt52AnuZJ2oxL/NeY2NTMO2w6MMK28vjphDaR2qXwQ2AGwJGAvoQqsaDLKMBBZaFomxkjVk0CFYw19SbxA0EIwsInIXAGF2BaBf0BmepI8lZYEmpmj3wEKJA4BNVB6J6BHTmrX1D/ekEzjhP9lK41M+eW0dBR8q06lLae+rCFjS9jR0aDerUClNLeNQgSrIAS0ETjmZ9Qc9hlnsXrLtRi3ydtYPe7v78+bO+vFzQ6VWpfe3iaq6uP30M5/Xr1wfuD1QpDolAAAIQgMBJCRSMgxq8TlpYxD6cAPrWrApYpDdD3W1G9ldPuT2x20pEsFoE/qdWQmE6WVcVhqaEYYJZPtrB0duPbhTtL3R1lZ0rG+6eCcjEMNc2cSqOjA/04fJ+ilYw1+xH+FxJeBkllxjhVwkM0xWopJfqDVZr9nAg9FeWOjp7GM1LNSXQhwK1GaG3FzTv3WjKc3YgRvl7bh2X6kh7rgijLhFsbwIbW8TG6HuXrm76NKglnqhBlEwBFnQsSnLVc6Tl3mphCdA5gWuuHWQRqEO7w0/jdJpw9+7dPb7y1LnWIR4EIAABCPRAoGDy34PYZTKwbCnjVjEW+lYRZjoptD3N5wpP7YdBvCh1BX24eBn3uj1RWJ88eaIO13jhnI5p6xpyhfaOXJ14cV0vK/7Hjx9lRlAWV7GeP3+uT0IzlhQDLI7IB62K0RExSmCwrqBg5Tm2fX8BkKie4AmBkIDmt7WMETWv1uimP9k4yj29djntbuiNCO+1nFASfCBQTEBaVxyXiGckMHUsWZIzktpx0aDsrAYOaVcDGlcbNRhsudcGGrnsQeDiawdtO+jzSjINDHf196CdSFMCaIX14cOH6t96SmTKIwhAAAIQgMClCNjXRJfCQmF3IoC+7QSWZC0E9KEGSzCFOfxlLaOcBIPAFgI7midKLFkE2m+W1hZMxXcTvY0MDTy6sWYLKeJekMCbN2+il4BKneyHBLJu1Oba4fT07vXhMrQRQOepMgnVp1jaZEcuVyAwUlcw1ZfxzYErVG4PQLjbf0hN05pTc1H9FTc3rUV1efP0ryYeqybCQ5ondts6mFYN2Wwp1FEEaFBHke8qX9SgYnV0O3pWLGPdpMZb7tXlQ2oNCLB2cCHrgEDbelveFXdTK3Zr41fLsRcvXqiLKE6EiBCAAAQgAAE7AdZEdlaE3E4AfdvO0J4Ci3Q7qyFD2q9O1AJkSAIUCgIugY7ME3WCW8s8Ud9k8azHuDrRrXXcFgJLb+t+/vxZw4MMBYwGBxp1Xr58edLNrH///dfCijAQGJgAXcHAlTsX7a+//prd7R0Fl1S1F5Ic7QR0uKi7k3XZhj3KHFLncPp7/Pgx9y5PTAZrHUyrZlXH0TmBgm3T9iMpDapzLWoj3hXUwLjt0Ab4kLmw3BuyWk9UKNYO0crSF5k0tdBm/uGvYOnaBR0x6ILVqJx4FhC4wthdgIUoEIAABIoJ0K8WoyNiAQH0rQCaogy2xV0G4cqx/vjjD2PxuT3RCIpgpybwP7tKr7NVHbIas5AVV61L5mTp6GWKeaIHhJ9pArprM9QiTSC+f/+uR7rBSB/4SKfgPtVmVi3ddpPNcrc/MswSj8AQ6JPAeF2BOA//YlzBYo9z3z4b4Omk0uGiDtLu3r2ba5soe0S9/KD9Hb1go1casE3sv+qZVvVfR0jYmMCWkZQG1biy+swONViqlwIyBZPhpdyH9x9yuTd8rQ1TQNYO6arU1quMArVKOvyITiaSfOI5XVk8hQAEIACBKgQKZv5V8iWRaxJA365Z75T6EALcnngIdjLtlsC+5okqdpZdYGgQVgBOhhfeu5U69F39Il5BRkQZkoD0R2YBoWGBtsP0vuxsMaBdbH3gw05AdrrDmwTZaRASAv0TGLgrYOUZqh9MQib4ZBFQj6Grd2SY6E1B04loavH27VtZJergTfOKdGCeQgACEGhGANumZqjJCAKrBLbY/q4mfuUAAy/3rlytZyk7awd7TWmVpPe9dd2I/foDe+L2kDpQxELRjouQEIAABCAAAQhAAAIQgMBMwH574kUWHfriqP7evXunpfFMCcd1COxunqhbZOzHG1XME8NEskwkr1P3lDQkoP0mfbXZ+zK4gmkXTNthnpGruk77K7w6VDijHjIwhEqCzxUI0BWcupY5xD119Z1ReK2j9CHUcP6ZKIvmD7oIRFMLGTUmgvFoMAJMqwar0IGLc4qRlAY1sAbai3YFNbDvp9m5EZLlHjpwIAHWDgXwdUqna+b1VqFe7rLvxBZklIiifoM3yhJ8eAQBCEAAAkcRuMKa6Ci25BsSQN9CJvhAIE1Arca40SoDlXRSAzwVDS3uXv337/nz5zpW01cFBigXRcgisLt5oqTJssrSNk1WAcLA3vGwGjPbByElfKIEZJgYDhK6JVG7YNHwWZ941o1Kuh4pmk4DT3XxDXIhCwiMQWDgrmCMCqpeCnrI6kgvkqBWU5pkah1lL+9smMjs1A6tw5B0Gh1WCiKdlwAN6rx1V1Fy1KAizHBPo2LiYyTFcm+MejxdKVg7bKwyvTSul7v0ipeun9e7XjpuaHyApy/t8HbZxkokOgQgAAEIJAiwJkrA4VF1AuhbdaQkCIEoAfvViUe9iBUVew9PLeW0gtN7X27inlmX+wj3qAS6M0+8ubnZwlpmZN7Vd1nGkVuyJu6QBPRirm5JXCqavvWsAEtPQ/+nT59qOzL0b+DjXf3YIEeygMBIBIbpClQpZSvPo/qukbSIsgxGQHNOraZ0RmUv1+vXr7UGwzDRTqzbkEyruq0aBDuKwJYL3mhQR9VaV/miBkvVUTZ1X0oN/yUCIy33lsqI/7EEWDvU5a8llS440E0bulJRr443M1XU4dn2ixXqoiA1CEAAAhAYhgBromGq8hQFQd9OUU0IOQABzxovUaL79+8nnp79kZZRKmD4Pm3oc/aSIv8qgRbmiTLh0rdxV0WZAsi4UAe3xsBhsNDGFvPEkBI+RgJ6GXf1vVgFePz4sTFBBbO3BXuahIQABHYlMFhXwMoz1JYtRhVhavhcgcDLly8fPXpkXzvp1bfv378r1hXgUEYIQODsBHTSn1sELKhyiREeAkYCBdPUgiZsFGbUYIMt90atplOXi7XDftWn/Y0nT55Mpoq6VVF3k8jaWPu0+12sqLvz+QDZfhVKyhCAAAQgAAEIQAACEBiJALcnyu5LH3Re+gQZW1gjabuxLC3MEyWKPo9rFEjBQhNDY1zd7aTv57qBtR+BHYYLBLeRgM4ANGAY7zeSxtrPDGQmn7iO0SheWTC7kHP63l2ksz8OCFyEwJBdwUXqLquYGFVk4SKw3kzIuu1br8poDabXdUA3EgGmVSPVJmXZTqCgRbiZFkRnneICHMONGkTrkWlqFEstT2ndeDs/teCQTi0CrB1qkbSko3MvAf/48aMsCCdrRV1gr9OBgiEmkZ2+jZN4yiMIQAACEIBAMYGCAYulcTFtIqJv6AAEGhC48u2JMtzS6kyXJtohNKgRsjicQCPzRJl52cc5GXuVfUQytGt89erV4YgR4HQE9Iqt5vTa0jJKLhPYrG87Si23XBFqlCoMVvDqMEbrIUZ8rkNg1K5ANWgfkc9Y3QUd19hAzliJPcusyznCCWdCYN3ewfe/EnzO+4hp1XnrDslXCdivhp2TKmgRc1w5CqIXDPdujrg7JIAaRCulAEtBE45mPbyn2A658zN8xZ2rgKwdjq0vbe3q6kpZK+qgQTOHWp+B1uma0jy2aOQOAQhAAAJDEiiY/LM0HlIT2hQKfWvDmVwuTsBoRK4zypEuXJMZjNbCeuE26yjt4qpyneI3Mk8U0CxLQe0XFNSBp+IaWe0WZgXZEWVIAvr4sl6xzR0DpGl6H9cO5JAXbWWfbpdwCsnBRi4xwg9DYOCuQHVUsPI0zqF7UICCjquge+yhpMjQnoDet/Eu6k7LINtEvR+WDsPTkxIo6DcKeqeTwkHsCxIomFq4lGhQLo3LulGDaNUXNK4TzdujRW7jOfZyrw1DclklwNphFVHLbW2vzQAAIABJREFUANrpnT8D/f37d33oqaCDnQXOOuaYY+GAAAQgAAEIpAmwJkrz4WldAuhbXZ6kBoGQgP2yqoL2GGZ3uI8MbPQFUX1GTMXJOkc7XHIEaEmgnXmiPmxnL1jWJ/OmZL98+eJtwmZ9UdouGyEHJiAtlSKVFVDv4/7666/GuNLV9vYKBftuXpsylo5gexCQZmpre/5rrz97FKrbNMfuCoS9YKZ7ohcxC0Qt6B671d7LCtagk1THm3VZMraJY2tjQb/BtGpslRipdAW6WtAiXGIF0QuEdHPEXZFArSEYNYhWCliiWDZ6Dr/c28iH6FUIsHaognGnRHRgpmMzHZ59/vzZvpfrCqN5CBcoukBwQwACEIBAFQJM/qtgJBEjAfTNCIpgECgm8Mcffxjjlq1KjInvGkyrKq2MtP7V+2B3797Ve1zs2e4KfIDE/7dZGaSUjx8/NprKSnFlUJx196F3daLKdcgFdc14ktEeBDZ+flFWC5rPGa/GkcaqRcjabI+CRNMsmGsWWPlEs8ZzOwHplWsWU1Cb22W4TgpjdwWqxwL9MfZsPShJgai5N+b2UExk8Ajs3UmqWwinmp4M7k+9JIMduQtkPHdBR8q0ajw1GLVEBbtIBW8+uPRoUC6N07lrDcGoQbTqC3aoGW6iJF3P4Zd7bmFxH0KAtcMh2Asynd4Blp29TtH0yeasFPQVHV3HmBWFwBCAAAQgAIE0AdZEaT48rUsAfavLk9QgEBKwLzE27qyGWdfy0VpJSc2nrtpxkltbx/NfrYxI5zoE2pkniqleUDaaJyqwFvn21xD//vtvL2UZfmFtcB097qSkUjnZLtjtYhVS3XczRS042JjHm04IIwYETkGg865ADMdeeapfzdKTgr4xK30CD0BA78w8f/7cXhAplW7jsIcn5BkJFHQdTKvOWNHXlDl3JBWlgqmFy5YG5dK4rBs1iFa9rviK+ic8C5pwIjUehQT6X+6FMuPTkgBrBwtt7eR/+PBB/ZWmEIe/1jUZKcqoNGvRp7NG3RRS0Etb+BAGAhCAAASuSYA10TXr/ahSo29HkSff6xA4++2JWu88evToOvVFSdsQaPdxZ5VHq337uYXMDbVVYaQQ3mejtx6NcQkGgYoE9OKszHCNCeqU2m7LaEwzEUxbZj/99FMiQPiIg42QCT4QsBDouSuQ/A8ePLCUwg0zsFVNt68lufxxH0sgt8m4l90eKzm570eAadV+bEn5cAK5V69pjb/xhSsa1OGV3oMAqMFSLeQeGg08b19C1N6/8+VeeyDk6BJg7eDSWHJrO1S2gDc3N/q3kzsIZSX5/ft3+8mFihaeRyyVF38IQAACEICAhQBrIgslwtQigL7VIkk6EFgiYL89Ue1xKZEz+sscRZ8Xs1tnnrGMyFxMoKl5oqS0W24psH2R74XUVkLWh6GL8RERAiEBvW5r38ySBcPG7wqFAiR8cjdJc88mE1nzCAJXI9BzVyAbAns3NVXcWYyV7S82zAqZ2zHOEXFchMDLly+zjvnfvn270UznImAHKGZu78G0aoBKv0gRcgf93LYQxZibCA0qivHsnqhBtAZzsSgRveAeTQrPigR6Xu5VLCZJ5RJg7WAk5r7QlXVDgTH9smA6FFT/qS8yGaO7pTBGIRgEIAABCEAgTSB38s/SOM2Tp2kC6FuaD08hsIWAfWcm963ULVLtHVe9iq7J10GtPi+We2fW3rKRficERjBP1FfPvRMUGeR2whcxrklAPa+94HpR2D5E2ZONhsyda9rt+qPZ4QmBixPotitQveT2BmfZ6fDmAxYNzEVhSZMwwxDQOkpXetiLo5Xk4d8ms0tLyI0EcnsPplUbgRO9GYEsm2xJZT/FTxSBBpWAc51HqEG0rnOxKBEsZqIkq3v2vNyrXlgStBBg7WChpDDhW4Vd9VofP340zm2Y3htrnGAQgAAEIGAnkDv5ZzCysyVkSAB9C5ngA4FaBOz986m/8CYbRPUkMs3SDsm///4rq61ObsevVY+kU51Aa/NEXSdjXOGrqDIykBKvltm7OlHhORhehUaAXQno8s7Xr1/bs2j2iefcuaaK0Mx00o6LkBA4C4FuuwIBzO0NCsz+DqmmXDl1iyQX3R1SU2fJNOvabxUqa/Q/CwTkXCKQ25EqHaZVSzDx74dAaDGwKluVTTQa1CrnKwRADaK1/PDhw6h/wtO+CZ5IhEerBHpe7q0KT4A9CLB2MFIN337syjxRpZCFovEKk69fvxpLTTAIQAACEICAhQBrIgslwtQigL7VIkk6EAgJ2D9tbFx6hFm09JEZoo5TJaoMvbTynewRv3//rp1kWXPprkSsEltWx6nz+t/20r969UpfbTDmK9PD9FaslN5LLXczyCgJwSCQRUDfc9HmmnF/TYcHCq++OyuLgsD6TIkGjyzzHQVWrIK8iAIBCIhAn12BBMtdeWb1GwdWfa6c9lcmDiwUWR9FIJxkpiXRCJuetaaj9/nUm5xomo1F71xTTKtmFDhGImDfO5tKrW2pKt0CDWokLSouC2qwhE4NLcviMLchL+WL/yqBbpd7q5IToDoB1g5CWrx2MG6fVq+1RIISSeu71Sul1d/KUjmRDo8gAAEIQAACWQRYE2XhIvBGAujbRoBEh0CCgH0bp8qL3wlJih+pi9CFiMXRiQiBKIHWtydKCC3atbyPShN6yvRQ+zuh/+wTXp2IeeIMB8exBHSNrWzJjTLo25Ft3rjNbSD24dNYUoJB4GoE+uwKZEmQZaGoTfn0cNxJteaexTa7vLYTPoiRRSCcZKaj642xdIAzPtVrRe5frgXwGYucJTPTqixcBD4FgdzJf24rSEDITSpX1ETWPOqHAGoQrQuwRLF04tnncq8TOJcSg7WDqttdOMhtXzsoZG8bDtozsVyNv2q/eKlWQGEhAAEIQKAKASb/VTCSiJEA+mYERTAI5BKwH1byvlMuW8KfmsAB5onilXV8m97f8Z7qnXLa8Kk1ciThtZPl6We6dFmmQumkEk9z55odvsGcKB2PINAhgT67AoHK7Q3sk+kDayHLUkEvSzBnOLCy+s86axBXcQ60duVU7Ch1yu1ImVYdVVPkayeQO9xX7PpoUPZqGjgkahCt3IKG1ubtx6i0V/Psdrl3tYo4vLysHTZWQYfz5GfPnq3esBB+qHojB6JDAAIQgAAEWBOhAy0JoG8taZPXdQjo5Svjkc3qiuM60CjpRQgcY56o5b2db2J/R98y917EzB1H7WIQEgIFBJ48eWL/cqgGKoUvyCUrirbOs+wgO9wfTJT3x48fHz9+1L+JMDyCQHsCHXYFgpDb4WRZ/rWHrBw14/dmBWkxmDOk+Vz8qQ71s9RJY6tG2ItDu2DxmVZdsNKHL3LW5F8rnYpdHw1qeO2yFBA1iFLKxaJEdKVfNKkOPXu7Mq0AUZ/LvYKCEKWYAGuHYnRzxKwZyBxrb8fqpoHx0HFvOUkfAhCAAARGIpA7+e9zDF2qEY7wlsgc5Y++HUWefMcmYH/9WzevjY2C0kHAI3CMeaKEWF3ez4LqbFhmiPNP1xFaLmYZPrpJ4YbATgRkLWf/xLO+Zq7wO0kyJ2tvfVOUs9y78ObNm7t37+piCf377t27ubw4INADgQ67AmHJ6g363+mwz/gnlcgqfg9ahAwtCeQqfJbpf/WCcGlHdaT2BHN7EqZVdraEbE9A5wRZp+y5+r9aotwEaVCrSM8YADWI1loultyZTDTTvT21hL9169bt27d1JNZgJ2TX4vS53Nu1yCTuEshtcawdXHqTu0+j6tW+l4VYWJX4QAACEIDAdgKrA5CXBUtjDwg/swigb1m4CAwBCwH7bS/379+3JEgYCAxD4ATmiWIdmiHKUy9Yy5bLrYncEdSNixsC+xHI2qaUGu99eYDe7M+6K7jPLUKvvgTt1atXs6frnj03OuxmphszikZnxzOK5VyevXUFopc1buYa/7WvnSzCdS98al/YDnMcrJPMUidVx7FHjFnmRB0qz6lFYlp16upDeI+At772nno/taB4+PCh57nxJw2qDOBgQzBqEFWDXCzaCt97YyEqp91T9tDzsl0zmayFiT2XliGzZo8Ndn5alp28smpfuFg7hDqjfqDDb6HIeDq9gyoD67As+EAAAhCAAAQ2Esid/HOEtxH4xaOjbxdXAIq/BwH7cSq3J+7BnzR7JnCYeeK9e/fs7U3HJOG+amizOMBuZs+6gmzFBKTtL168MEbXfpzu/zMGLg5ml0dZZJ1TFou0MaK3F7yHocaxe45eiY49g9xYWZeN3mFXIJHs5yJSws5fxMzqrObT0MsqZPWCD9ZJ2heQE0m1pupI7QlmfYfaniwhjQSYVhlBEax/At6MOi3w69ev0wHKntKgCrgNNgSLAGoQVYMsLEqh80NKb0/PW/BGCXTu2eFyr3NiI4nH2qFKbXrdQpU0tyeS3jNhd247YVKAAAQgAIEogazJf9aueDS7Bp7ehsMA8/8G0Jplgb41Q01GFyHA7YkXqWiKWUDgMPNEyZplTRjuUHg+MnY89mC4gD5RrkNAHy2y2+Nqmq7wu8LRZ9DtO2gyeujcJkmswg5hV4DpxBusrI49g0wXn6cJAr11BRI1y7ag5zNOXbRgt9DSAQNzhoSi7v2o/05Sb8U0ELIi59wD0YpZk5QIMK1CDYYh4J0WJMqlm4T0en0iQPEjGlQxOkvEBqNblXUKahCtzSwsSsFbI0fTPNDTE8++YXKgzKtZd7jcW5WZANsJsHbYznBKwesWaiW7MR1uT9wIkOgQgAAEIFBGIGvyzxFeGWRizQTQtxkFDghUIWA8rJSphu5rr5IjiUDgLASONE/UaGfH5O1QfPnyxWvYWcaO9nwJCYFaBLLMenSt194WgVk3h3kNsBaTWunILMk7TE2/3FyWr92gsyz9dCzv487HCpMWladpAr11BbLSs7eXnl/EzJItyygzXaE8nQkc2y/V7SS91OYyLjnSR1ZLsSr6NzA3qSjtkEkxrRqyWq9WqHfv3tmLvOtISoOyV8QUcqQheC47ajCjcB1ZWPSyfodfSp2Ko+0Ob/bS4CMSLsn93L0t9/YrKSnPBFg7zCg2OtQt7L0XWiBhepA9fCVYUCKiQAACEIDAWQhkTf45wjtLtXYrJ/rWbdUg2OkI2Bc19+/fP13pEBgCGwkcaZ4o0e02hTJGlEniXNpwppVl7DingwMCzQjcuXMn637svXfnX758ad9Ey9phb4Z0zijsEOx9y5zIqqPKRSCruSwF8A5vjhVmSUj8LQR66woks93CQGNxt2ecYT+wVB2PHz/m6sQlOFv8j+2X6naSXmqrWNJHVqvRNwZwZ8gbkyJ6MQGmVcXoLhgxt4dphsg+kuqSs52uTpwKS4PKrfSRhuC57KjBjMJ1CEvWrOPm5saN3o877HD2WMIfUt4Ol3uHcLhUprkje1Yrrk6y87VD2DlUJ5CbYHqQte+s5uZLeAhAAAIQgABrInSgJQH0rSVt8hqbgP1TV2N8R2Ls2qR01QkcbJ6YZa0171DoqxneJUnD7GNWr2AS7IqAPvRj37eSGdDeRrdv37418tFma9Z9KsZkawWbO4cpQQ3nOhKolficjr3uFEXd1ByxisO7LzZLmCoCkEhFAr11BbLVsw+jXnOriGVLUuGdyonU+ixCQuCzPMrqlzrvJHNvQEkfWe1dg979wXtnR/pLBJhWLZHB3yNg36LyIu76U+/16qI1YxYNRlIalLEupmAjDcFuwVEDl8bszmqAClx90jVLUuyQSF4ptIQf6XtGvS33imuKiEYCrB2MoCzBOnw7Ol2/vPpoqVbCQAACEIBAMQHWRMXoiFhAAH0rgEYUCIQE7Fus3J4Y0sNneAIHmyfKhMhuFyyTxGlf1dvHVCVlmTkOX6kUsGcC9umdSiFV3/W15ocPH+oWMSOurJu9jWlWCaatf+9VdbuhVZYAOi+xv+PuWRNmZRQN7J1kZ51BRhPE81gCXXUFQqELFI3qrStYOjzjDCcGS/Wrko509rlUzEP8R+okc80N00dWe1eH99LO3tmR/hIBplVLZPD3CPRpUmwfSbX0bnAST4Py1Cb9c6Qh2C0pauDSmN26u9S+jaZY9ovS5yz2doQdzk5L+L0Lkki/t+VeQlQebSfA2mE7wzmFDt+O9rYcZ1HlYGvOpYEbAhCAAAT2IMCaaA+qpLlEAH1bIoM/BLIIeAf6ibhZ2zuJdHgEgRMRONg8UaSybJ6mTUxvK1NNd4+b0k5Ui4h6IgKa3mXtvOsTz7taAqk1GW2StB8nQ8DeUAuOd9yi4ux366R959E++TAi9fZDmbIYuXUbrLeuQKfa3tiaQOc1ukTINo/0vWmjeZaasD5S0Eaqa+YyTCdpHBnnWva66Nm/gUMXnlU3iG8g9qhZMK0atWbrlktv0Krl1k1zY2oaSY3TAHWPzVYENKisah1mCPZKjRp4QKafWbeLdfhykbea2HUJHwXYwLO35V6DIl85C9YOdWs/66SgbtbR1BKrrQcPHkSj4AkBCEAAAhCoSIA1UUWYJLVKAH1bRUQACKwSsN+eiIHTKkwCjEfgePNEvflt38fRJmb4Acfeti3G0xJKVJeA1Niu87J4kIViXQHc1E5tk6SCCKZnFKLZs1vAum77NcuJ7csCkcIzbKYsBRh7i9JVVyA4Go6N16nu2soKqun58+fGWJ8/fzaGJFgZgWE6ydwbUOr2+VnwG7dH+wQmqxTDBGZaNUxV7l2QrLeV9hZG6dtH0pZXP9Kgsqp+mCHYKzVq4AGZfmoxqKVE9FHUs6tNs/DrB1lliRawT8/elnt9UhpDKtYOS/VYtnbQLt+7d++W0mzvn7gp37iF0l5mcoQABCAAgZEIsCYaqTb7Lwv61n8dIWHnBPQSuFFC7iEygiLYYASON08UUPvxTGiqpZ0OWVQMVisUZ2wCWdM7odAp4K6XlKgFGdugGuB+FxMWVLqM9nQVhBtRY/muHYL9xWj7uxGu/Etu7y5GpixLoM7l31tXIHofP360XL3TVVeglxaMphL6whp2vXu3kWE6STXP3LM0+7KzYi3oCuFdzRPD+5tzD18rFvYsSTGtOktNHSunJor9nLvbR1KZ2jT4rLNbNTQol0baPcwQHBYTNQiZyEc3gtsrXbOF8IW3aLJ7e2pq4dlKasbV1SZDRQIdLvcqlo6kXAKsHSYaFdcOXkfh0m7vXvpWg7ov3ZPaXh5yhAAEIACBCxJgTXTBSj+wyOjbgfDJegACdvMA+5vGA2ChCBCYCZzMPFFyyypill6OXS+WczPCDYGKBDS9s58lKF9tzO16nKDzUaPFmw42dIRZEcWWpMLmv6uVhkS115rRXspYfG8z1C6GMX2CHUWgt65AHIz3C/bTFRgvfNKtBqMefB6lvdF87b1T/52kvSwTCq+jjvKp7uneNqRx3GhebBcjvClEh6/26JcNybTqslWfVXBN78NT/KwUagU2jqTqFWUOVStTezo0KCMr+7DV/xAcFhk1CJnIR594tr9NEa6do2nu7Rm+GNmVEVL14ne43KteRhKcCNg74Sk8a4e05mjzXz1/Okybp4kt0E761TYcyAUCEIAABA4nwJro8Cq4lADo26Wqm8LWJeDdN5RIPHcVmUiKRxA4EYEuzBN1m1FxC3zx4sWJcCPqIQTsJ3/2kNsL4poUWFJTG9lVPPvZhjbgdpXEQkNhdD7qfUxT5kd7X+giswyjHackrGhR6h0isgdqVBIvmF1v7SG9LAp+9tYVaERWb2ApSA96GPYDUcnVbHUxZPTRfp52LfLeu9hPpAYpj9RJ5k5NjQ2nYi1Ix9wrhNWZWMwTswTwlNNuA5HO5Qqtg2lVWgd4KgJqXz2MpLLd92bU0dpR99K+l5sloUHNKBKOkYbgaDFRgxCLKt1bJ4ZhZh+19EMsjGcB5NCE3DPJUt9SUSr7BMMe0pW/zN3bcq+sFJ3H8qash0jL2kHYvYrYuHbo5EWORDfLkcQhbY1MIXBNApq6aB6lWZPefNDxhyaB+rv1f3/TT/nrqdZ3MiqqeCpxTeDdlpo1UbdVM6Rg6NtqtdrXld48eTVlApyagP32RLu9wamBIHyHBA7ulP7t40/jXEHdqN32IX4dKcIrapaYaNurTpYbUrFLe3g12UX9/v37BiTZUXMHnr1J2i3695ZkFWXYY+hgYzVWlQD20wWFrJKjV1jt8FZJ9oKJ0BXYK92o57IJtqdZPaTXNJZGTHUOqvrqua8maNe3Hsb01eLYAxiVR/XVeSdpr8FZ9xprmnsIOo3LxhMyDffGCtUn0efSyVFLV+1sa+VoLG/dYEyr6vLsPzW3sdjdamUHFs04kmry2bh/C5nQoEImoc8wQ3BYtMkHNYiSMTbkqV9S4GgiDTzVjYS2SvY5iUVC+wTj4js/FpjGO/UnvapbjxbxvDBalhpH3v32suzqN4vaeGztau2gNjhzSDiO3XCY1CzsuCaBT71O8VoQPyEAgW4JaDjWzdNLHVGi/5weaUdU0ZVItwVEsAICrIlWodlnZfvNDFeFnAN0Li36NtdU1GGvPqaOUYCjetoH7lEJzOWyrPt6WPTNAl/HYTxJnGebdbcv/p9+QNub68ziwK3VPbhZWulU9h6mTXZpm9mNLVWKXdTGm6pZBwlT1e89ibHvQR84YETnxKrlJQWo62+fcdbSfG+rXdsKdUt0ndToCrLq2jg7UbCsZGsFNtamphbNOgevaEYJ1bfX6is8AY76OVInGX5/cJ6CRh0t+2dvCjFtNxsHcXuz9QYge8S0+l2ndRhrROp02WlVWlXO9TTaLXieUolwzdt4ATJTNerngSPpLOrkMAp85QY10hDs1f78EzWYUbgOu2WqGshRfY52sbwusda8YkZhn2A0huBN2zwO0Z977/zM0JYcWTKrYS6l08ZfuKIYQ89dd1NZO9jXDvbWKlVso0XRXNRNhVo0+agI0Sh4QgACENhOQD2MxpRw5bjUI1n81UUfPl5vJ0MKEwHWRGlNsE8zetiT719a9C2hb/1XX0J4Hu1EwK4Vuy5OdypdbrIWGgcei+QWZ6Tw9l2UaZ5ZdxrZkXliYs0fnWFrgj6SHqgs9u2/Hspun5So+o6tKTvYxtteln45VP69e2o7rpZ2GLMKRW0TG188Y9903t5fh0qyPc0Z5tUcdt2mK5h0w6jqjRugZFO7sGzSKUzjo0e3Tdn17fBR0hW7ituoOSr49g5t104yTDwclD0fRanCMJ2INxS6EwNPnuhP+9JX+3RuCtvrayrXpVqHvbCXnValtf1ET93GEnVPTdVrvwqp0apN1+HCDMWIynzsSOoKPLlpUCETz2eYIdgrl/sTNXBpzG77ftohfY46QK+Tsc9G5jKuOuy6oZCrqVUMUDClFC53gldRGGNSdo2SqLXuRDfKFgbzpqyesrk/pf9h9Fo+BRXdZgLgDfquarlwltz21upVRGLtkMWqDaVQDRJG/4fM20MJ8YEABMYjoB4v97R4qfeO+mscPHzUHq/WDimRfd57yJjlzT0mbWx2gqAZSFT/o56HVJ+b6SmkRd/cKnPddjJSPzci7oEJ2LXikP65MXnLus9dnzYW77LZJZa60bFSnnXVtaMOMZeFNssG05us7T/hOrb4WdJqPnqgtHZR67au1SLn6vzcKezdWdvnxHtL4jGMCta41iSSZUCdKmv7nQciPNe7HD280eVVyol+0hUUVJYRWrP9hakBajfNbRdR9yEnry5hI7pJeHVubtyzu0fqJLOuI1Jtbu/2V2tfkwe3Ccjtzgm9USPaOuTpRlnK0dtMVEZLIXP9r9Y6orOXaNVcc1qVqz/dho/WqeupvnESPuxYNMGztMpaZVfrdrsRV0jXrTCzzLWy3p4ODSrNcKQhOFFS1CAKxz68qnW33KIJJyc7dS92Ao33ENTDu72r3d14YuDqVZZtxIFySuZcvLsOuOEQn67uy64d7KOVAKrH2LXWXM133Uut4Ch5XNlwQwAC4xFQR6f5SXrUqPgUI8UBVIg10VIl2hcFalMtl0VRgc8iLfq2vfrEMJoInoMRsDdqGTIOVvawOJZ137H7CaHMV/Cxa6k7+ay4Ku/IPFH1vbTydws/uzs8LNmostrgmEu36jh8CZEl7bGdi11UhdxYiVnR7VO6UB90irlrEzAeW0qwBtupE1XZP4UcmuXu1ay9796ywglH7ivMVzzUFX/SFZTBjDa9sDG2OeQzdk2N7TyiYO361rIjjYq6h+dInaTuCwkVPuGz6wxN44LU283dGxeMUwtLg9Xkzc1IdVpLVS7YOox9l4A3m9hE+/ZmudfSpa7ScdtL6PZaUHjy1GzkMvYSzeQpqEQaVBraSENwoqSoQRSO3TRKY3Gb0xFvOjF1j6q+qPwbPe0TDIXcmFdWdGPHG44d8lFvvOvOT7Qg4UZEVDbXs+I+dVSkhKdd7SeBvRE5kXLZI9YOFs65OtZ+WhJO1WaF36kHK9M3YkEAAmMQ0MbO6jRG44u6Ji3kFVhTC/3JoT+Ng5puqZ+cuymjQzkq+hgAL1sK1kTRql9tTW4bOfbkWvKfSFr0LdS3rOpj0zUEOKSPKtrtZBLuAxfRzchb1n2H98PNaHSSUe4WyqzDFVflfZknalY9FzLtGK8ft58iTGQ07LXfo5xbTq60klmVO0dv6UjsKEV1TOGbiWcfpaKiSgfUiewnrRTMuLJVsF235zRIR0817J+Y2YOSceq5RUhvX1uc9yjIRdKkK9hS0dquivZCnqf6tF2n1MZp095iWEjm6ptIjjcLH6aTlFYbyzK3CO0XW/QkN0y4DRQ9XvXGjlkqz5GeRiqvrPD2sly2dTCtsivJSUN6Tcb9qT4kLFS4EFCwdMMME8n1OdFImi4aDSrNxzhsnX2dghpE1SBqfe72SK571/0EzSWi+wk7HYTnTjAUPgpwD8+ww3drYdWtFr1rTYVFLhD4qLWM+oFVgGGAXfc1dk74AAAgAElEQVQnWTtMwNNTmoKKU3+STjPU5GKfxKZ348ZYXAQiQgACJyKQmMNoDqCnxmFLA5DmgbmDuEbwXfdyT1QRJxVVg2N0yh3OfxTsCkd4iUE8ZDL5GJvYHhpyLmlFAH1z1SDRey8p21GLJlds3HsTMO7IKdjekvSQvmXdR7toVlPajjMeHS51YtJbjVzbF+Z9mSeqAoxzqZ02NJtpgJuRJoW5y4ZJLaQE2hZpvH4ollYyS2VbSlssqqpj15m6al8c1OEuNe8sfzUZrTx3Apsl506bdGrs0eF8y3Ga2wCL3VISY01J8wtyCTVkpH6vAEhxFLqCYnRuROPiU611D0VVX2QcKMuam1vSje5ifVN/Mg3r2+d2G4tQK/pInaTKEh2JEqNA9YagQdbLbulYXdtqXsjoT80fliYP8vcm5Et5ZWkLrYNpVZbCnC5wtKFNnksdQnRoWwq8EYh9JN1pSr9R/jA6DSpkMvuMNATPhYo6UIMolqx5izqiPSafS1aSe3RxxRMMdn5C/dE00psEJkY375G2aFQXYZo7+aj5L6mZJ1j0pya3e2j+VNisNjiJV71pdL52EPxovaQ9tSJrYEAQ7sXNUh2+27BTayJZCEDgKAIay5YOiTUcFw8N6mMTXdncp80O9a4tR/CjaA+cL2uiqXKLFwVqC41PriXwuaR1mw/6trH6BjsAcnUDtwiogczDa9qhkfoKxCzrvougaFzdUkXB1/JZ80ntfixNONNamniqmaoqTtsOykIjmrLLKuAthU6k3v7RmzdvXr16lc5X3ffff/+dDtPJ069fv86d0T///DNLJc8///v37ds3/T/7lzmkBFIs/Xv79m2lID6zQz8fPnxoTLaNtBL1/v37EnIWeJJ5FlLC37t3b/4ZdayK+vvvv7vAo4mkPSWhdqslpCunosh/imiRc85CGqv2KZFU3eoLVO/zo1qOCaykdRUgS8glSd69e/f8+fOlp66/cldn9OTJE9ez2K1aVqcZZaVe7+PHj8Up14poJyMsL1++tOerwDc3N254aeOXL19cH9wiQFcQqsF+XYHyevbs2fv378NMPR+pq3R+tSf3Yi39DJtDNKS6PvWu9iEvmkjas4G+TQKoLBoop/58HoPc0WeWU5537tyZf/bmGKmT/PHjhyola2qhIUwEtleKsn769Kk3GqYHBTUETYRWs5Z26VjXazXScyXullRqptnLzz//nEiQ1pGA4z2yt4urTas8UKf7eevWrajMGpfVQKKP5BltrZroarRNN7qlBKP+0jotsd12HQ2mxr73SBrNd4snDWqJnp3MAOsUe2Gv069q/0GTB8tkYFKhXDVYUjz5a9GqDsebt0zhtWvpzToS6UyPGkww1PVp5iPd0N+0kzZlLf/JkbWp0u3OzyTYDNwdETTNm7Yot2+jKX0LT6FOj3Ga/bo7pbO0klNuPdL2WlTH5gIaHbO0qmVJNcnvxs2qfTcia4fVKr57965LzHOrajQX0npqrv05QK1F1pzg7AjXQfMjOfbL180F90kJqI+dOqjpXymweg/9q+L0vGNzUtrDiC210S6TO95NRZs6wO3HK9GtpAQ9rQS3Z5pIn0d7Exh7TbS6KNDMMGxNucyrnFwr03NJm0tpCj+wvq1WX5VFkzCqtx/jAKhMhUaNpf2QR48eWUqnQxkdtlpCnjqMZiPpdZ9K14m9R/+c1Ttpoy8hp1YiehquoBNRqj+aVkBKVquhpcT/s/eSZczYIPDEbkniyf8sbytajILTJa3yVNt2lorrRFoVWbqbFlglqkJmeyJGtiqOtvu3Z1eWQhqm8alKqtm5UQCF1ILWmHIYTJ2ABuZEdl31ABLGiEVbmWFhoz4ajMM0hSUa+MqedAWhniR8aqmKWvc8w0hkp0c659tyt4F0Xj2nMS+1mr3bSD/65mJXV1mrZndKZ6ROUjqWGJvcepndCm+fKoRVoByjAKXwYWDXRxGNbUeiaj2gBNXcNE5FC7jakGkdLnyLW8SiqGfNcR0KeZ1plYVet2HcWnPdq51AtJmrCatVbi+s2u9kb+GKFHU3GEm3FyeaAg0qikWeUdWK1v4A6xTUIKoGWbsQU7ezZUatDmdpdFPiq51hWARFiWpse0+78FnM6xYkBOj6aC5RN7stqa3OLbWQ3JJ+3bguxiw3a4cErtUt6KnRLTFUl6Jtw0T6uY+UnSZCCc2pMivLlYrw3RKQwkgDNX1SZyVtTGjO9EhhFFLhFUvK3225EKwlAfVv0WWa9GTLZCwsQtbMpG7XGgqDz94E1DstzcbDnupEe02r04awdDv5qD9frcRzSbtanESAIfVNhdpJebYkq9aaqAgedUXAPuxK2bqSfCdhLF3i6lHXTrKdLlltpGzpSfqJ+58FVIf00zsCwneWhZyl1TXQBmMf14m0ArI6yetnimBkq1ZmH5Oqq0TFNq41ql081aNW1HZEWntrxzzd/JXm6kZ2xfIak7Kf/GnfIW1hoKfRvYkOS22Es2swugJ7e1TIunWRpfYKnNsV2E+k1GTsiW+B0I++ufV+itVplrb030naizPXlPQ5V0s1K9MYOqfgOoxnY7WWK+kamdoUraOsb2FaVcat21huO53dasgWgdXQ5iiuQ1NfNfmCAypFkYJFZ5Vu+pO72UhqQVEchgYVRWcfs6QG6Q5fT6Ma1dU6BTUI1UC9gX1ePfUJWpJnVasCq69TfxV2L5OPBCjox1SWfiYY9olctzs/SwPNUq3t6r+qYLlKu6u0YbPK8rH3w3Mphl87CGB6C9rTkCV9mKZJSiqrRrzAahppS44+9yG9UvCzAQENZNIWDZGJ8W5uxWmHUlA6Sq1scGxQWLJoQCDa80gr9shayaZ10n26kwx7lIs0lwiMtyZKTxtcBd7brQ58Cfvsfy5pZ7GLHYPpWz8rUFeZT3EAVKxCg0VMWzi41TpYwZeKY+kSBW0pOv4uAS2TXRU6r1uDaXcfdxbN9N2n2pU4yxdOLXeWNtAeDaiWL2x2Iq2ASC91uX2CjO4v1aXHiQDNHhnZSh7LV8t3EludV8WUVTX6VJPl665uppo/qeXqQGv6tsV0p6t2Ydzv8qzevq4hqu537lwJN7r1pen0nbpu+tJw0ZiBiIPKrvvntf6PXrqrKf4VLnl2ERnddAVGUFOwul2B0tSooc++278ZpyjqCtR761+vK1ATkPKrR836EIOakrqjrM+mZxHzAvejb65gginBXJ8+3YN1kgXKr3pRZWmkUOefmJVpiqs2pT+1hbAqpfMaB+1f20nPqMP0Qx8NTJbsaB0hOqMP0yojqFMEi37cWdO89McN56KpY1EXEW37CqMORNY/GkMTHYiCqTGqA9F4+unTpznlhKPxSJqQpMojGlQU42BDcLSMridq4NKY3VIDTZtXV9xz+Mmhnif82tS8ildq0+zdi+X+VCcjc73ixWw/E4wBdn6yugK3Evdwa1c9/ZlvPdVwtkfWBWluX0ezdgixi8nSR76iO2DpPVV1Vv/dY3ugLmt13qVhQi16WnCtqpmS1YJoNc2wgPiMREDL6pubm1VtKSuy9ro1yU93iWUpE6tnAtpmCddrq4PjlhJl7Q7tKsmWUhDXTmCwNVFi2mBnUiWkVjdim07qXNKmy2J8OpK+9bMCdeFrrivBXB/c3RK4c+eOZeNFqwwNzd2WoqJgli5R82HtV1TMdNSksqZzPUPQYFr5OiXXinOLO/pe/oTyRG/wWIyCG+iHtl0sddGJtAIivUwLrBI14GbJwshWxen2Hfo06qWn0hbtnlgQVQmj6Zcd9ZLMe/uLieSsUl43kRP1eHsTDtOnK3BVZdUdAqzio1rQ9HE197oBNEzo0KKK/PZE+tE3F6a6HXsRjg05XiepHVutJN3qsLs10VXc6ShC/6oeE1PfKVkNuzIIyK1ECWmXyg2pVqa4xuxoHUZQS8GYVi2ROZe/24Imt+b/uUXQ6PafJXryz+1A1DMY+xAvyUNG0lwaZeFpUCG38YbgsIyeD2rgAZl+amm5Ot/w+ootP8umLq7k/UwwJIkrWMLd7c6Pan9LbdaNuzrJLJ5j15VzSi1R3VmPWDu4uNRLRytL/YYbzHUbxzLNcLS20uxIf0pNf3JIo6YF1+osa5ZKveWqorri4R6SgGbmbcZNaWbBwmFI5lcolPRq7mpmh32mUYzIPhOQQhbsPhULRsT9CAyzJlqaNswtqJlDrWO1vs4l7Wpx7AHG0Ld+VqCuVp/oAMiuMKOGdCsu4dYV+6MS8Mpl6RK1XvNi8TNKQOvThFKd6NF/VuXREh7uGZ2mi6xl+D9c+FkAS6troC7G5U0n0lpquZ8pgpGtVKLbTepZXQscWqlqEP1PP7LbnyZe57LPsxwqG2kJLJuhabWkKzDq0hQsDXPj02n9uWtvMJXiwD6hH31z6/10q9PxOkkp/95DoU5E7PONsC1LwtwjXh3jZW1G0zpC7AU+TKsKoHUVxe2c5VbLLRNPmqA26KVW8eeBI2kZkLJYNKiQ23hDcFhGzwc18IBMP7W+Vj9QsVcJk9LmsqYf0dyzPPuZYNhnYt3u/NiNEsIKre6zutGRO3etLqGbYJbSrgZm7TAhEgcX8uTW/GcVoDR5b3Oxi8yUVlFfPEDZrEl7YvNfqOGrPoqrfC9Ofvjia3YaakKzercvMzUQD18X1yngAGui6LQhbEoNfNRRr2rOuaRdLU5ugLPrWz8rUFefT3cAlKs2w4S368/qingYJpYuEfNEY3VjnmgEtSmYRnq3/53c53qTzNLqwjJW9zFupHYirYq/Osmzd/HVYXoJGtmqJXS7Sb2plf5fZPWJGj88OBt/KkE73v8TpJf/ta2wccM01zSkl5K3lYOuIKuVtakcnRZU7w1UTDUo9aIap9qUIppLP/rm1vtJV6dDdpIqlJQ/On11qyzLrQRrLVaNtggafQoaGq0j2mkUezKtKkZ3bEQd4bh/2xuvBr6N80m3w+lhJD2kgmhQHvYhh2CvjOFP1CBkouG++vsVmgUpTZ1IhdmV+fQzwZAkxiJ0u/ODeaI7Jma5jVWfG+zKawexCg10LLaJM2Tj0iarotWDSQZ7Y5+FwTEYAemAxYhfU2ut1tWQNcdYWkFLz5Wa1FWqZUlz0lilrCiDUaU4M4FwyzSr95vTKXbY96yk3sW5ELFPAuddE6mbzRrT9wusFrRaueeSdrU4xQFOqm8auPfTn+KUT3oAVKw8542oodNYy+ctY67kli5Rs6PcZK8ZXh2U5o3adtO+k/6kb1o1qLPVnx5NfwI+/WklEv5V5BYmLp//y/z7/4nzxySe5JS0klnCT3+3JIqxtTQO9u7du+fPn7uZqgv++vWr64MbAhDoioC+fP/7f/++fftWIJjm90+fPtXJ7pMnTwqi9xblx48fnz59UrebRWMaXe7cudNbcZAHAlkENvYGyksdwmzncYUW8ffff0cJa1YX9f/nn38mSueFM2onqcnqNBTq32jdrXpqxqvRUMPBzz//vBo4K4CYv3//XqOS9OrPP/+UFqmh6fxDbe3+/fvdDr4XbB1TtW7sSAebVmWp+kiBpQaaT6o/UZvNLdfVRtI0HxqUy2fUIdgtY9SNGoRYJmWYpi7hU4vPNG/RXOLevXuW8ISBAARcApddO2ilMy1pRUMLH50CuFgs7mlpo2lSwRxpTl89mLovLb7owWYmV3a8fPny5uYmQUCnp9KWsoWzVrXaIp4m9okspkfKSCv36hsCq/kSYFcC6vC18eJmod0YdWWuz97uUIalHLWWVO+KEi7xObU/a6JTV9/phEff3Cq77Ba3C2Fg97NnzzR/Wy2gVh9qF6vBxgigec7du3fTZdG89+PHj+kwPB2MQL/miQKtvQmtCTUPns5NC7YqBqstigOBsxDQNEstV/bR+ncyg9C2o4wh5s1HLXFv376tf9W6tTLXhqAc5zWySdeLaAiFOExMXBQTB5V92hJ9+PBhOimeQuCMBLT5NfUGagL6c5uAijO1AjnUEKa2MDlG7RDOWIN7yzxwJzkVTWo/DQHTOKh/hXQaEKdxcBoQNRpytL+3sp00faZVJ624umJLDSb7of+OpX+G82plNw2g82DKSBqtAhqUi2Uapy64TkENXDWY3do4ljLM8/bopN1dwGrqgkHPTA8HBLYTmPrki6wddAT16tUrFVaXKMgmbAu9idv0Lsc0TVJq02prSlYdlxxac00zpWkJppUXM6Ut2AeLqxFQdocaBKPl0p6t1LXMKjFMUHnpwGv19FqKKnNGNopDgOf1UW2qp3Ll140y7atYmiwzWVeMJbeut3nz5s3SU/wHIMCaaIBKPFER0LcTVRailhHQ9sjSZNJNcPvyx02tczfmiZ1X0FHidW2eeBQU8oUABCAAAQhAAAIQgAAEIAABCEAAAhCAAAQgAAEIQAACEBiVgC6wefToUbR0MmPVEfIetviy0tC9oatWYtiHRevljJ6qcRlJu5LL7FWvc7s+bdz2CxQlT7df3mvDilwgAAEIQAACdgK3bt2yBNYboXvMLS1Ztw+DeWJ75qfI8X9OISVCQgACEIAABCAAAQhAAAIQgAAEIAABCEAAAhCAAAQgAAEIQGA7AX2tK2qbKNMxHR7LcnGn82N9M1d3iOryvOl2z6WC6J7FWrc2LmWBfxsC4X2ZoU8bSaTSUm9jXnzOzgiKYBCAAAQgcHECssOzENDEb6e5pSV3wkCgEwKYJ3ZSEYgBAQhAAAIQgAAEIAABCEAAAhCAAAQgAAEIQAACEIAABCCwLwF9uPb58+dhHroxUTfMNTg81od99UVy3dEYyjD76IZFSaK792YfHGckEBoj3r9/X5+Ylw5ID402DbUKro+VG5OSgawxJMEgAAEIQAACVybw+++/W4qfnvVZUiAMBAYggHniAJVIESAAAQhAAAIQgAAEIAABCEAAAhCAAAQgAAEIQAACEIAABFYIyCYsNNL65ZdfdGniy5cvVyLXe6xrFHVHoz7inEjy27dvMmXDQjGBqPNHqjvZoYZCylPWDNLDu3fvttQ6+5WckhDFCysOHwhAAAIQgIBHQLM1zyf6E/PEKBY8r0YA88Sr1TjlhQAEIAABCEAAAhCAAAQgAAEIQAACEIAABCAAAQhAAAKXI6BP1oa2iY8fP9Yldg0uTQxxy1ZSVzaG/rOPrMSwUJxpnM5huVFJ9xTqJsVmRbN/3/nDhw/NpCIjCEAAAhCAwEkJ6P0Wi+RPnz61BCMMBMYmgHni2PVL6SAAAQhAAAIQgAAEIAABCEAAAhCAAAQgAAEIQAACEIDA1QnotsLwm866v/Djx48HotHleasWirpxh6vsDqyj4qyNJguyYpShanEuWRHttzdZbCuzsiYwBCAAAQhAYDwCltsT9W6Ars0er+yUCAK5BDBPzCVGeAhAAAIQgAAEIAABCEAAAhCAAAQgAAEIQAACEIAABCAAgdMQ0P2Ijx498sSVXWAzszAva/enLBR1g6Pr47l18s2lOx6TU/yMftk5KnnaRDUapczTbp5osbcok4FYEIAABCAAgTEIaHppKQizOAslwlyBAOaJV6hlyggBCEAAAhCAAAQgAAEIQAACEIAABCAAAQhAAAIQgAAELkogtE3UvYmyC+wEh25wTH91V1fZ9SNtJ9D6F8NunvjPP/98/fq1QYn0rXBjLnbhjQkSDAIQgAAEIDAYAaMpf/otlMGYUBwIJAhgnpiAwyMIQAACEIAABCAAAQhAAAIQgAAEIAABCEAAAhCAAAQgAIETE3j27Jlna/Xbb7/1cG+iy/TDhw/uz9B9c3Oj71OH/vh0S0BGh3bZjF+CticYDZn1cUnjpVDRjPCEAAQgAAEIDE/AMnb/8ssvd+7cGR4FBYSAhQDmiRZKhIEABCAAAQhAAAIQgAAEIAABCEAAAhCAAAQgAAEIQAACEDgZAZn0vX//3hVa9xS+e/fO9enBraPrt2/fpiXRHZBYjKURnfdpli3jlmL+9NNPxujNRDLKQzAIQAACEIBAVwR0ufWqPFyduIqIANchgHnideqakkIAAhCAAAQgAAEIQAACEIAABCAAAQhAAAIQgAAEIACBCxF4/vy5W1rZZlnOkt0ozdy65TH9iWdJ8vTp02bykNFGArowaWMKe0S/ffu2Mdm//vrLGJJgEIAABCAAgQsSsHzcmZnbBRWDIi8RwDxxiQz+EIAABCAAAQhAAAIQgAAEIAABCEAAAhCAAAQgAAEIQAACZyXw8uVL77POukkx6/u2jUvuXfQY5q6D8A6vfgzlxEcEsswTswJvwWu/PXFLLsSFAAQgAAEIjE3AcqG1Bvd79+6NzYHSQcBOAPNEOytCQgACEIAABCAAAQhAAAIQgAAEIAABCEAAAhCAAAQgAAEInIDA33//fXNz4wr64MGDJ0+euD69uXWGLSHTUr169UpFS4fhaQ8Esr7n2Ewz+WRzD7qBDBCAAAQgcHYCltu4f/vtt7MXE/khUJEA5okVYZIUBCAAAQhAAAIQgAAEIAABCEAAAhCAAAQgAAEIQAACEIDA8QRev37tCfHHH3/I/k9/Dx8+1MWKX79+9QL08DMU25NK5mWcdntM+vwpNTNeVdiyQr37RBPo7J+BTiTCIwhAAAIQgMCQBDBPHLJaKdSuBDBP3BUviUMAAhCAAAQgAAEIQAACEIAABCAAAQhAAAIQgAAEIAABCDQlEF6dqOxl2KePI+tPJ8q6WPH+/ft37tz58uVLU8nWMpP15K+//poO9enTJ8snBdOJ8LQBgQ8fPqzmIhPGVZvU1UT2CGC0rdwja9KEAAQgAAEI7EFAr6boBRXNtX7++edbt27pX71L8O7du4K8NJ9Mx9J0Tumnw/AUApcigHnipaqbwkIAAhCAAAQgAAEIQAACEIAABCAAAQhAAAIQgAAEIACBwQkY7b10k9yjR48+fvzYFQ7LXXr6xHNXMiNMlICMHt6+fRt9NHn+8ssvutSzmflC1mfBZbybkJxHEIAABCAAgRMR0HsdGpT1aopeUJFloV5ZkfD6V6+sPH/+XANx1vsqGk9XbyO2TOdOBBBRIbCdAOaJ2xmSAgQgAAEIQAACEIAABCAAAQhAAAIQgAAEIAABCEAAAhCAQBcEolcnJiR7+vRpltlWIqkqj549e7aaDhcoriLqJIBq8/v37w8ePPDk0d2EL168kLVESytAmUJ6Yiz9lN3k0iP8IQABCEAAAucioPsR7969m/gcs+wU9b6K3UIxkdRERqO8ZTp3LoxIC4GNBDBP3AiQ6BCAAAQgAAEIQAACEIAABCAAAQhAAAIQgAAEIAABCEAAAr0QsHxR15PVeNuiF2u/n48fP15NnAsUVxF1EmD6hvhff/31+fNnXaYo/ZTBoixi37x501jCVXOKWZ7QnnJ+hAMCEIAABCBwIgIabXU/okVg+/sqq+MpVydagBPmagQwT7xajVNeCEAAAhCAAAQgAAEIQAACEIAABCAAAQhAAAIQgAAEIDAsAd0smFu21WPm3AQ3htcB+WoKXKC4iqirAPpwpD4rqbuUnjx50vLGRBeCXc8tBrJuyrghAAEIQAACHRL4+PGj/XUO3aH4/v17SylWx1N7ppbsCAOBMQhgnjhGPVIKCEAAAhCAAAQgAAEIQAACEIAABCAAAQhAAAIQgAAEIHB1ArqUbvXMOGT0559/hp4H+hjvrjMeoh9YELLuisC3b9+M8siS0hiSYBCAAAQgAIE+CWhOaHnfwxXecgP3jx8/0vNGXZ2odxLcZHFDAAIigHkiagABCEAAAhCAAAQgAAEIQAACEIAABCAAAQhAAAIQgAAEIDACAcu5clhO3ZcTeh7oo1PtX3/9dVUAzBNXERFgJvDly5fZnXYYrWPTifAUAhCAAAQgcCyBgisMLXb8q7d0v3jx4tiCkzsE+iSAeWKf9YJUEIAABCAAAQhAAAIQgAAEIAABCEAAAhCAAAQgAAEIQAACeQQKrk5UBj/99FNeNvuHvn///momsqq025ytpkaAsQnYjVn5svPYmkDpIAABCFyBgK5OtA98WUDSb8JoDL1z505WggSGwEUIYJ54kYqmmBCAAAQgAAEIQAACEIAABCAAAQhAAAIQgAAEIAABCEBgcALpz+0tFd5iC7gUdyd/y+2Jyvrm5mYnAUh2JAKy0li97Wkqr0x1nz17NlLZKQsEIAABCFyQQNqIcAnI6vsq+rJz+obF169fLyWOPwQuTgDzxIsrAMWHAAQgAAEIQAACEIAABCAAAQhAAAIQgAAEIAABCEAAAoMQSJ8ZLxWyw+vijB/YLbstcokD/qMSsN8ghV3FqDpAuSAAAQhcikDZBOmXX35JU0rb+nN1YpoeTy9OAPPEiysAxYcABCAAAQhAAAIQgAAEIAABCEAAAhCAAAQgAAEIQAAClybw9OnT3spv/zLgx48fexMeeXojYDRP5OrE3ioOeSAAAQhAoIxA2fsqq9dppy9lxMS/rLKIdRECmCdepKIpJgQgAAEIQAACEIAABCAAAQhAAAIQgAAEIAABCEAAAhAYnMDqtTdh+V+8ePHzzz+H/of7GMtSdj/Q4aVDgGYEZMBq/Oj5q1evmklFRhCAAAQgAIH9CPz1118Fiaev0/769WvC6lG2ifZ3SwpkIwoEzk4A88Sz1yDyQwACEIAABCAAAQhAAAIQgAAEIAABCEAAAhCAAAQgAAEI/IeA0aRvhqXwb968mX925TCWJX2RT1clQphDCBiNDn/99deXL18eIiGZQgACEIAABOoS+Oeff3IT1Lzr4cOHiViJyxEVlzE0gY5HEBABzBNRAwhAAAIQgAAEIAABCEAAAhCAAAQgAAEIQAACEIAABCAAgREI6CrErGJ8/vw5K3zLwEbzRB3A//jxo6Vg5HUiAu/evTNenYid64mqFVEhAAEIQCBN4KeffkoHCJ++ffs29Jx9/v7770+fPs0/PUc6rheYnxC4JgHME69Z75QaAhCAAHL4YxQAACAASURBVAQgAAEIQAACEIAABCAAAQhAAAIQgAAEIAABCIxGQNfePHjwwFIqnVv/8ccfPX+Gz36ynjgvt6AgzKgEZEthvDqRT1KOqgOUCwIQgMA1CRjf8Zjh/Pbbb8VXJ+rdmHTcORccELgyAcwTr1z7lB0CEIAABCAAAQhAAAIQgAAEIAABCEAAAhCAAAQgAAEIDEXgy5cv+kxtukgyYdSVcvfu3UsHO/ap/WRddpbHikrufRKQsYXl65ZqDnySss8aRCoIQAACECgjYJ9EKf3Hjx/rsuFERjL3v7m5iQbQnPPNmzfRR3hCAAIuAcwTXRq4IQABCEAAAhCAAAQgAAEIQAACEIAABCAAAQhAAAIQgAAEzk3g69ev+spe9GRaJ9D6oLNMGH/++efOC3n79m2jhN++fTOGJNh1CEjJLddqqpnwWefraAUlhQAEIHARAk+fPjWWVDPGjx8/pgPL3H8pAGPoEhn8IeAR+F/vNz8hAAEIQAACEIAABCAAAQhAAAIQgAAEIAABCEAAAhCAAAQgcGoCz/779+PHD92SOF0gJzOszq9LLAauMhbHJeKoBCyWGfqAuKx1+zfVHbWOKBcEIAABCOxE4MmTJ+mUdeuhjA41Vq4Ogglzf42hd+7cSWfEUwhAYCKAeSKaAAEIQAACEIAABCAAAQhAAAIQgAAEIAABCEAAAhCAAAQgMCABnRmf99hYpmP2KtGFkaMaX9ohEHImILMMy2eddefTeRvIXFgcEIAABCAAgZCArA/fv3/v+Wvgk2GifezTZ52XzP117eLDhw+99PkJAQgsEeDjzktk8IcABCAAAQhAAAIQgAAEIAABCEAAAhCAAAQgAAEIQAACEIDACQj88ccfJ5ASEZsQePfuneWzzjLRwK6iSYWQCQQgAAEIHEDg9evX4Zser169sosi28T79+9Hzf1fvHihe7rtSRESAhDAPBEdgAAEIAABCEAAAhCAAAQgAAEIQAACEIAABCAAAQhAAAIQgEBfBG7fvm0XiO8721mNHVL3aD5//ny1jLJNXP3w5WoiBIAABCAAAQh0S0BfbdZg54mn+dLdu3ffvHnj+Yc/NZ7KNjE6v5JtoiWFME18IHBlApgnXrn2KTsEIAABCEAAAhCAAAQgAAEIQAACEIAABCAAAQhAAAIQgECPBP766y+7WNHjc3t0Qo5BQPc8PXjwYLUsnz9/xjZxlRIBIAABCEDg7AR0SbA+wRyWQnco3rp1S9cfygYxfPrjx4+XL18u2SYqQWwTQ2j4QGCVwP+uhiAABCAAAQhAAAIQgAAEIAABCEAAAhCAAAQgAAEIQAACEIAABCDQLQHME7utmpaCyTYx+g1KVwbZJvJNZxcIbghAAAIQGJiAbBB1HfXTp0/DMr7/75/8f/31119++UXB9GbIt2/fEnMqxtAQIz4QMBLAPNEIimAQgAAEIAABCEAAAhCAAAQgAAEIQAACEIAABCAAAQhAAAIQaERg1c7MlSNxlO4Gwz0wAV2IKKOKRAF/+umn33///d69e4kwPIIABCAAAQgMRkDj4x9//CELxaXJkkbP9AAqIHoBQJ+K1gejB4NDcSDQjAAfd26GmowgAAEIQAACEIAABCAAAQhAAAIQgAAEIAABCEAAAhCAAAQgYCKQ9XHnLFtGU/YEOhUBfYby06dPCZF1L5TMMrBNTCDiEQQgAAEIjEpAw58+2fz69euCAsq4X4aJX758wTaxgB5RIDATwDxxRoEDAhCAAAQgAAEIQAACEIAABCAAAQhAAAIQgAAEIAABCEAAAqck8Pfff59SboTeTODdu3c3NzeJZHTnk8wysKtIIOIRBCAAAQgMT0Cm/P/+++/bt2/1NWdLYRVMgTW/0v2LlvCEmQhY3pmxhIHnYAT4uPNgFUpxIAABCEAAAhCAAAQgAAEIQAACEIAABCAAAQhAAAIQgAAETk8g9+BWty1if3b6Ws8vgGwTnz9/noj322+/KUwiAI8gAAEIQAAC1yHw7L9/Mjr8/b9/+u6zZlyaRE3zLt2VeP/+fRkmavS8c+fOdbBULKmQrqZmCbOaCAHORQDzxHPVF9JCAAIQgAAEIAABCEAAAhCAAAQgAAEIQAACEIAABCAAAQiMTyDr487j46CEMQKrtom69klmGLGo+EEAAhCAAASuS0BvdOhORK5FrK4BsvtM3+g85ShjUM1hmKJU599zgnzcuefaQTYIQAACEIAABCAAAQhAAAIQgAAEIAABCEAAAhCAAAQgAIErEvjzzz+zip1722JW4gTukMCqbeLnz585+O+w4hAJAhCAAAQgMCSBL1++6O5J4wxWdz/rc9syZxwSBYUKCdzSt9VDX3wgAAEIQAACEIAABCAAAQhAAAIQgAAEIAABCEAAAhCAAAQgAIGjCNy7d+/bt2/23GWL9vDhQ3t4Qp6aQNo28ZdffpE+8FXKU1cxwkMAAhCAAAS6JSCzwumL2PpX81V9rFnfyi57VebBgwf6mramLtPf7du3dbdltwVHsGICfNy5GB0RIQABCEAAAhCAAAQgAAEIQAACEIAABCAAAQhAAAIQgAAEILALAePdM7vkTaJ9E0jbJuqY/8OHDxzt912HSAcBCEAAAhDol8CPHz/u3r3bRj7ZNerPntfjx48/fvxoD0/ITghgnthJRSAGBCAAAQhAAAIQgAAEIAABCEAAAhCAAAQgAAEIQAACEIBAdwR0QCtLwelvuhVG98RISrl/+uknXfGif3Xdiz5mp/sOK0qfewNNbviKopJUSwJp28QXL168efOmpTzkBQEIQAACEIAABCAAgTQBzBPTfHgKAQhAAAIQgAAEIAABCEAAAhCAAAQgAAEIQAACEIAABCBwIQJfv36d7nHRh+pybf70cTrdXff06dONpoqyicwlLivJ3CiEPx2BtG2iLk188uTJ6QqFwBCAAAQgAAEIQAACYxPAPHHs+qV0EIAABCAAAQhAAAIQgAAEIAABCEAAAhCAAAQgAAEIQAACKwT+/vvv9+/fy7rr27dvK0GTjxVdfzc3N7pPUffYPXv2LBl88WGuWaQS0j2Oi8nxYAgCCdtEGafKpnajUewQkCgEBCAAAQhAAAIQgEB3BDBP7K5KEAgCEIAABCAAAQhAAAIQgAAEIAABCEAAAhCAAAQgAAEIQKABAVklyiTx06dPMu2qm50+Bv38+fNXr169fv26wEhR0evK0yY1Xfoo60zBnL6Fra9gT3aW01ewZbKp2yX1FWxdMPnzzz/vJ9JkbKrLLyWMJ4MkkQCSRDKcy5hPn2yWOkWhiaqY74o0mi+eEIAABCAAAQhAAAIQsBC49e+//1rCEQYCEIAABCAAAQhAAAIQgAAEIAABCEAAAhCAAAQgAAEIQAACYxCQIZ3uONSNiWXFmb6kbLzjUNZjyijLGO7ly5cSL0u279+/37lzJytKrcATTBl6GoEoXzHRJ7B/++23ikZ1k7GpUMsq0Vg0GSlKhv4/iJywTZT8ulXRWF6CQQACEIAABCAAAQhAoD0BzBPbMydHCEAAAhCAAAQgAAEIQAACEIAABCAAAQhAAAIQgAAEIACBYwjIlk630OnGRGP204V/07+6dS80p5NVnC4LnO7qmy4OjKb89u1b+zWKDx8+zL3QUdcEhrJFJano+fHjR10PaTcHDLOWdZ2+gr3dsFImeqpWu32kK4mMTSWGorcH6Iqx5E7YJmYp1VL6+EMAAhCAAAQgAAEIQGBXApgn7oqXxCEAAQhAAAIQgAAEIAABCEAAAhCAAAQgAAEIQAACEIAABLogkGWY+PjxY5msyUwwV/TEVYL2i+5kJ5dradf4g2lfvnzR16trfYRaNo66MDIX9RS+oiQdWvst2SbKpFIGrFlXcpbhJRYEIAABCEAAAhCAAAQ2EsA8cSNAokMAAhCAAAQgAAEIQAACEIAABCAAAQhAAAIQgAAEIAABCPROwPi5ZN2SqFv0qnztN2pYJqtH3TiYhqXrGG/fvp0OEz5tZp4o8fRd5vTljrpmUvZz+lcF0bWOsmJcvWFRgfV56Fx7uyjkGY5qUwIoZflMYkiStN2nPvcsMTq5RnGpdCqX+Hci5EwbBwQgAAEIQAACEIAABKIEME+MYsETAhCAAAQgAAEIQAACEIAABCAAAQhAAAIQgAAEIAABCEBgBALG2/Vk8qU7/AquS0wwilry6VvGMjtLxPr69ev9+/cTAcJHssDTrY2hf3Uf2VbqDsglCz8ZX8pyURZ+Ucs5y5egP3/+bK8CWZFGP9ItwhJjydJRlSIDRJn3ReOKmDRBVVAdXW6CS7aJFgvX3LwUXrWjD5TPEVXL27+4PaeGAwIQgAAEIAABCEDgygQwT7xy7VN2CEAAAhCAAAQgAAEIQAACEIAABCAAAQhAAAIQgAAEIDAsARmiycpqyQptLrZs+2SYWOXGxDlN1xFe3CjzuER2796903eT3RRW3bIIlBXmarCNAZ49e/b+/fswEQEUZ+PXmdMGjkrcYqGomlWRwxsZsz4SrUQUXiUKrS3b8AxJzj5Ltomrtq1zCrkOWXO6PL9//455Yi5DwkMAAhCAAAQgAAEIRAn8T9QXTwhAAAIQgAAEIAABCEAAAhCAAAQgAAEIQAACEIAABCAAAQicl4DM9WQ2t2qbKLs63TuYMBbcTkCmZrJHdNPR3X6J+/lcKzE3VsKtkiaeVnmkSw1D20R9wVlFE0CjbaIkEWrd0qeIS1I9evRIJoxLTyf/0DZRVx7Kos4uhtLRFY9KR3UR5qW7FbOSClPY4rNkm/j27Vs92pJyIq6nddgmJljxCAIQgAAEIAABCEAgiwDmiVm4CAwBCEAAAhCAAAQgAAEIQAACEIAABCAAAQhAAAIQgAAEINA7AVlxycotvBXPlVsWcrqoT1cVup47uWWTJ9syN/GoVdwUwP3Grhsl4d7VPFG3DMpYTRZ7ngCy7Pzzzz8LLDujqbmJC07iW9XePX+KKElk7pllUad6V3gpSWhzOUlyc3OTkMGVtq57yTZRuqrbK+vmNafmlXRXdZozxQEBCEAAAhCAAAQgcBECmCdepKIpJgQgAAEIQAACEIAABCAAAQhAAAIQgAAEIAABCEAAAhAYn4Bs6XTP36tXr9JF1WV7Mq1TyHSwik9lW6Yv884JKvelm/C8e+zmKAlH4jLCRCzLI/G8f/++pHUDz5aduoDQ9be7ZWLo0ggjLplvCqPHR+lk2ZiqRMpdn8/2ChXKsGS5GIas5aMrG0PVFW1ZrO6qqx5StY5aJSIdCEAAAhCAAAQgAAEIYJ6IDkAAAhCAAAQgAAEIQAACEIAABCAAAQhAAAIQgAAEIAABCIxAQFfoyZYuvOfPK9vjx48Vsti0zkvN/lP2iK7hlwzRZCrnRffusfOeLv1UqZcebfGP2ibWsuxU8RNWlTKYCz+vLDNEz2RQ9yYuWXlGCy68uhrQs8aLhpTn6pfBlyKW+au8urLRiytpZZsoe0rPv+5P78LOndSprsykBgEIQAACEIAABCBwFgKYJ56lppATAhCAAAQgAAEIQAACEIAABCAAAQhAAAIQgAAEIAABCEBgkcDHjx/De/7C0DJoU8jQv43Phw8f3IzCq/JWbSvd6LN7p6/xPnjwwLtiULaJtSw7ZR6qupiLEDq8zyvLslBXHrrBJEzWvYlKQRqS/uS3m77KHtqPugEquqO2iSqgDAezPlpdJpJnr7mTOpXJRiwIQAACEIAABCAAgbMTwDzx7DWI/BCAAAQgAAEIQAACEIAABCAAAQhAAAIQgAAEIAABCEDg6gRkprb0OWAXzevXr7MM2ty4VdwyNXNt8nQXoHddYoF5ou4g3OMmyCdPnnhWa7JWlG1iFQ5TIqtV5ppvhoE9W89VwZSC3TZxSs2zzlzNoixA1Dax5R2f3u2JMossKwixIAABCEAAAhCAAAQgEBLAPDFkgg8EIAABCEAAAhCAAAQgAIH/t727vWojSdsAPLxnAgBCGBwBEMIyEYBDsIkAEwJ2BEAItiMwEwIQwUAIQAa89652dTStr+pWt6SWLn54pe7q6qqrtL/mPs9DgAABAgQIECBAgAABAgR6I5D2vpW6ehOXfnFxMd4veOLITi8mIjk6f6VbcSURODpy2ucuWvEGqtLaOGm5u7u7aWtodn1uz+KsYRDfTKi0IhPGWmUFx2coWfPLy0vJsEXGTMwm5re6tBqfEa6kNmvBLrJ3zxIgQIAAAQIECGyDgHjiNpyyPRIgQIAAAQIECBAgQIAAAQIECBAgQIAAAQIENlPg8+fPozX2pm0yNQuTYpx2d5nXK02NR+OJaSXcoFxf67XuEkNMY+VRk7yio7RcKjKOvmj8c1YSlsoRZz11k6aVGcZfNPHK/v7+xOttXZyYTby+vl7mb7WSQ9XZua3DNQ8BAgQIECBAgMBAQDzRL4EAAQIECBAgQIAAAQIECBAgQIAAAQIECBAgQKCXAmlAPBrvm7aHZOBW29O5srBUIhxeSeG6YVXCBp2dM0/r1RMrbZTTPLrZwoZ7nPEhk8+4m1s53/GmzCWHPjpthCsFAkfvzvjcaVZvYjbx169fSdzOWFLrtyo9sltPu7a+YBMSIECAAAECBAj0S0A8sV/nZbUECBAgQIAAAQIECBAgQIAAAQIECBAgQIAAAQL/Fjg5OakUfpvokrjVMP83ccDyL2blo7G8YdiuWQqw3QhdsnGVJF9WlYqPHSmVLL7CkrDp3K7QldVWZqjcnfG1u42PZxPzk7i/v89vY8Z6Wr+VypSVrtklJ9L6MkxIgAABAgQIECCwwQLiiRt8uLZGgAABAgQIECBAgAABAgQIECBAgAABAgQIENhMgaS4CjNnleJwa8KRZtPDlQxDlkmnDS+Wf6ib1Zsxc3Kcw6zkYNjV1VWL84+/ukH35CxpfJ7ZVyoJvNmDh3fnNp4ejqz7YTybmFBg+np3Sj1xkeOYrRfjnPheFwkQIECAAAECBLZHQDxxe87aTgkQIECAAAECBAgQIECAAAECBAgQIECAAAECmyCQns7l2cSDg4M13PNoPDHLe3h4yL8NUnQttuJNIb1KW+dMniBdp3qjVSRLXtSgdGKmfXl5KZm8MqZyRpW7jb+OZxOzqaenp+4qNU5b6o8fP759+1a52+IvqjKzrwQIECBAgAABAtsp8Pt2btuuCRAgQIAAAQIECBAgQIAAAQIECBAgQIAAAQIE+iiQ7sPDcoOz139xcZEg4+wxq7qb0GSSecM2yklbNovQtVjhL2m84XoGLJVKil1YVd449xU507ljxgekNmHd6GdOp4sfT369FdW86PT09ObmZnzZC14ZtR38unIlH/JvKjXmb+L86xnnnbhUFwkQIECAAAECBHohIJ7Yi2OySAIECBAgQIAAAQIECBAgQIAAAQIECBAgQIAAgd++fv1aSXdNQ0kRuAyedncdrqeL7rAGZNo6N4snttWKN9X7KqHPBAGX0Gu41q6T5EtT7wZnF6XK7uZOUvgzmzvP6IDxbGLuJix4fn4+OmyFn5PjXOHbvZoAAQIECBAgQGAjBTR33shjtSkCBAgQIECAAAECBAgQIECAAAECBAgQIECAwKYJpBft5eVl4a66iJcVvrpw2GgX3eQUh1HFwscHw9qqnliBTRBwOeHO0Qp/czfeuNtyyhPOnXx0QMa3XjpxYjZx9KXr8Hn0N7kO67EGAgQIECBAgACBDRAQT9yAQ7QFAgQIECBAgAABAgQIECBAgAABAgQIECBAgMCGCzw8PHz8+LFwk8mxLaHyX+Fipg0bLXyYlF7d7sOZNrXu9vb2ps1ffj22leKClbRi+VR1R05rMTxxnsbxxDQsLn82ic8EYScuoPHFXmQTszvVExsfsQcJECBAgAABAgSmCYgnTpNxnQABAgQIECBAgAABAgQIECBAgAABAgQIECBAYC0EXl9fa5UJvLq6Wot1z1zE4pXqFp9hsMBKGDGlE798+TJz7a3dTFfrwrmy2aQMCwePD7u5uSnhyi/n7u5u/PFFrvQlm5g9jkZmF9myZwkQIECAAAECBAgMBcQThxQ+ECBAgAABAgQIECBAgAABAgQIECBAgAABAgQIrKNASt+VdwG+uLhopaZg1xCLhO0Ga6sV2Zy2nZROrPSVrqQVpz3YyvXyY118s9lpfhvTlp2GzslKtp7L7FE2MTKqJ077ebhOgAABAgQIECDQWGDn/f298cMeJECAAAECBAgQIECAAAECBAgQIECAAAECBAgQINCpQOrenZ+fF74ilf/SL7gX8cTsaGdnp3BfE4f9/fffi2ccz87OKp2dX15elgOYvGB5ub5fv36dnJxMdKh1MZU4v3//nlbag77SCeSlqmL6hnex5X5lE8PoPxzX+i0ZTIAAAQIECBAgUCLwe8kgYwgQIECAAAECBAgQIECAAAECBAgQIECAAAECBAgsX+Dp6ak8m5jlpc5iFzmzjjaebNwgJNdg/jy7eDYxWb1KNnGZgOWdnePTSjYx8+TnkdRgA/C6j/Qum6h0Yt0jNp4AAQIECBAgQKBEQHPnEiVjCBAgQIAAAQIECBAgQIAAAQIECBAgQIAAAQIEViCQsna13pp0Xa3xqx2cWo+NF7B4s+O8OnUEKwuY0f64MnLxr5Wm0jMmbGWzM+Zv/VZKft7e3rY+bacTiid2ymtyAgQIECBAgMDWCognbu3R2zgBAgQIECBAgAABAgQIECBAgAABAgQIECBAYK0FkvFKE97yJSbEtnhBwfLXrXbk6enp4guoROjS5niZgOWH28pmF+cqn6FSk7L8wRWOzOmv8O1eTYAAAQIECBAgsKkC4omberL2RYAAAQIECBAgQIAAAQIECBAgQIAAAQIECBDosUD6Dl9eXtbawDIr/9VaWBeDF292HOFKQHDJtSfLG1v3rnpiFyfe9ZyqJ3YtbH4CBAgQIECAwHYKiCdu57nbNQECBAgQIECAAAECBAgQIECAAAECBAgQIEBgrQWSTXx7eytfYsJViyf2yl/XyshaGxx9Yytxvfv7+9E587luK+3K47W+3t3dFY5PC+xl1nQsXNXsYS8vL7MHrOHd4+PjNVyVJREgQIAAAQIECPRdQDyx7ydo/QQIECBAgAABAgQIECBAgAABAgQIECBAgACBTRNIYb9K3+G5O1xy5b+56+l0QCvNjiulExN53Nvb63TZo5NX3j56q/K5lSxmZc6uvzYOnna9sBnzHx0dzbjrFgECBAgQIECAAIFmAr83e8xTBAgQIECAAAECBAgQIECAAAECBAgQIECAAAECBDoSqNvWOcvoYzyxcY29Vsocpirh6PG1EnkcnXD25/HajdPG9zGe+PT0NG07rhMgQIAAAQIECBDYKoGd9/f3rdqwzRIgQIAAAQIECBAgQIAAAQIECBAgQIAAAQIECKyzQKJdHz58qLXCJNjKmwXXmrnTwTs7Ow3mTxvrVtJvKVGZmONff/2VNSwfMJUaC0sM/v33371r7tzgWD1CgAABAgQIECBAYCMFVE/cyGO1KQIECBAgQIAAAQIECBAgQIAAAQIECBAgQIBAXwUalE5ccuW/VmQbRwzbqhOZgOCqMp1JRhZmE1PiUTaxld+bSQgQIECAAAECBAisROD/VvJWLyVAgAABAgQIECBAgAABAgQIECBAgAABAgQIECAwLpDQ3s+fP8evz77SSrPj2a9o/e7z83OzOfuYxazsdFCysXJx4tc+dnaeuBEXCRAgQIAAAQIECGyngHjidp67XRMgQIAAAQIECBAgQIAAAQIECBAgQIAAAQIE1lGgQenEJNhSCHAdNzNzTY+PjzPvT755eHi4AdUExRMnn66rBAgQIECAAAECBDZOQDxx447UhggQIECAAAECBAgQIECAAAECBAgQIECAAAECvRVoUDqxp9UE7+/vG5xSW52dG7y6xUfEE1vENBUBAgQIECBAgACBdRbYeX9/X+f1WRsBAgQIECBAgAABAgQIECBAgAABAgQIECBAgMCWCNzc3Jyfn9fd7MvLSx+rJ6YIYoP+zj3d7OiZvr6+7u/vj16Z9nl3dzeDp911nQABAgQIECBAgACB9RdQPXH9z8gKCRAgQIAAAQIECBAgQIAAAQIECBAgQIAAAQJbIXB7e1t3n2l23MdsYrbZIJvY0zbWlTNVOrEC4isBAgQIECBAgACBDRYQT9zgw7U1AgQIECBAgAABAgQIECBAgAABAgQIECBAgEBvBJ6enh4fH+suN4m9uo+sw/iHh4cGy9DZuQGaRwgQIECAAAECBAgQWKGAeOIK8b2aAAECBAgQIECAAAECBAgQIECAAAECBAgQIEDgvwINSifmyY8fP/ZRsLyC4Ojuzs7ORr/29PP9/X3hynuaPS3cnWEECBAgQIAAAQIEtkFAPHEbTtkeCRAgQIAAAQIECBAgQIAAAQIECBAgQIAAAQLrLtAsnnh0dLTuG5u0vvKI3vDpzSid+Pr6Wlgjc3d39+DgYLh9HwgQIECAAAECBAgQ6KOAeGIfT82aCRAgQIAAAQIECBAgQIAAAQIECBAgQIAAAQIbJZDOzm9vb3W3dHp6WveRNRnfoHriZsQTy3OZSieuyW/VMggQIECAAAECBAgsIiCeuIieZwkQIECAAAECBAgQIECAAAECBAgQIECAAAECBFoQ+PnzZ4NZeppga5DFPDw87GmdyMqxlucye3q4lf36SoAAAQIECBAgQGDLBcQTt/wHYPsECBAgQIAAAQIECBAgQIAAAQIECBAgQIAAgdULlKfWRtfa0wRbg81eXl6Obry/n8v33tPD7e/RWDkBAgQIECBAgACBLgR23t/fu5jXnAQIECBAgAABAgQIECBAgAABAgQIECBAgAABAgQKBXZ2dgpHDoft7u6+vr4Ov/bow8nJSXlKL/vq704rh5Lz2t/fr1yc+HVjtjxxdy4SIECAAAECBAgQ2B4B1RO356ztlAABAgQIECBAgAABAgQIVorruAAAFHtJREFUECBAgAABAgQIECCwjgJ3d3cNltXf6nq1somR+fTpUwOfNXzk/v6+cFX9PdzCDRpGgAABAgQIECBAYEsExBO35KBtkwABAgQIECBAgAABAgQIECBAgAABAgQIECCwpgKPj48NVtbTBNuPHz/qblZn57pixhMgQIAAAQIECBAgsCYC4olrchCWQYAAAQIECBAgQIAAAQIECBAgQIAAAQIECBDYUoHyonqjQMfHx6Nf+/K5bunE09PTvb29vuxu9jrL997T7Ons7btLgAABAgQIECBAYAsFdt7f37dw27ZMgAABAgQIECBAgAABAgQIECBAgAABAgQIECCwJgIHBwfPz891F9PT/8iVrOHb21v5ZpPdPDo6Kh+/tiNfX1/39/dLlre7u5vBJSONIUCAAAECBAgQIEBgzQVUT1zzA7I8AgQIECBAgAABAgQIECBAgAABAgQIECBAgMCGCzTIJva0ut7d3V2tbGK2uRnZxPyCy0sn9rQu5ob/v9T2CBAgQIAAAQIECDQSEE9sxOYhAgQIECBAgAABAgQIECBAgAABAgQIECBAgACBNgQeHh4aTHN4eNjgqZU/cnt7W2sNV1dXtcav8+DyeGJPs6frjG9tBAgQIECAAAECBFYlIJ64KnnvJUCAAAECBAgQIECAAAECBAgQIECAAAECBAgQ+K1B6cSo9TTB9vPnz/Ij36TSidm1eGL50RtJgAABAgQIECBAYGMExBM35ihthAABAgQIECBAgAABAgQIECBAgAABAgQIECDQP4GXl5cGi+5j/98fP37U2ukmlU58fX0tzKHu7u5uTD/rWsdtMAECBAgQIECAAIGNFBBP3MhjtSkCBAgQIECAAAECBAgQIECAAAECBAgQIECAQD8EClNro5tJgm1vb2/0Si8+1+rsvLWlE/sYPO3Fz88iCRAgQIAAAQIECKxEQDxxJexeSoAAAQIECBAgQIAAAQIECBAgQIAAAQIECBAg8G+Bt7e3uhB9TLA9PT2VdzcOyCaVTsx2vn//XnjKPW3bXbg7wwgQIECAAAECBAhsm4B44raduP0SIECAAAECBAgQIECAAAECBAgQIECAAAECBNZIoEFz58PDwzXaQNlSvn37Vjbw36M2rHRidlQezRRPLP+dGEmAAAECBAgQIEBg/QXEE9f/jKyQAAECBAgQIECAAAECBAgQIECAAAECBAgQILCxAltSPbFWZ+fr6+tNOu9Ujiw/5aOjo03au70QIECAAAECBAgQ2HIB8cQt/wHYPgECBAgQIECAAAECBAgQIECAAAECBAgQIECgZwK9q554c3NTTvzp06eDg4Py8es/UunE9T8jKyRAgAABAgQIECDQkYB4YkewpiVAgAABAgQIECBAgAABAgQIECBAgAABAgQIEJgvsLu7O3/QP0f0Lr1X3tk5GrWyjP+EWdNvaxtPDPXe3t7Ozk5+UQ8PD2vKZ1kECBAgQIAAAQIE+iwgntjn07N2AgQIECBAgAABAgQIECBAgAABAgQIECBAgEDPBfb392vtoEGcsdb8rQ/+8ePH8/Nz4bS1ekAXzrnyYesZT3x9fT0/Px90nc4BXV5erhzKAggQIECAAAECBAhsnoB44uadqR0RIECAAAECBAgQIECAAAECBAgQIECAAAECBHojUDdueHx83Ju9/Weh5bm3NK0+Ozvr1+7mrjZVCQcRwLkjM+Do6KhkWCtjvn//PjrPy8vL6FefCRAgQIAAAQIECBBoRUA8sRVGkxAgQIAAAQIECBAgQIAAAQIECBAgQIAAAQIECDQR+OOPP2o9Vnd8rclbH1yrdGIlMNf6YlYy4XqWTgxFpVBl72KvKzlNLyVAgAABAgQIECBQV0A8sa6Y8QQIECBAgAABAgQIECBAgAABAgQIECBAgAABAq0J1G3u3K944tXVVaHUp0+fDg4OCgf3aFh5PDHFI5e2r3R2fnx8HH3dv/71r9GvPhMgQIAAAQIECBAg0IqAeGIrjCYhQIAAAQIECBAgQIAAAQIECBAgQIAAAQIECBBoIlA3lFa3GXSTNbX0TEonVjJw0ybOpsqDjNMmWc/r5fHEZQYEK6UTQ7fMt6/nSVkVAQIECBAgQIAAgS4ExBO7UDUnAQIECBAgQIAAAQIECBAgQIAAAQIECBAgQIBAkUBKBtZKHPaoeuLl5WURwW+/pa3z3t5e4eAeDXt4eChf7cnJSfngBUdW4onJJm6k/4JKHidAgAABAgQIECCwuIB44uKGZiBAgAABAgQIECBAgAABAgQIECBAgAABAgQIEGgucHx8XP5w3WbQ5TO3O/Lr16/Pz88lc6at8zKTeSVLamtMYpeFU9Utolk47cRhd3d3laPJEUwc6SIBAgQIECBAgAABAgsK/L7g8x4nQIAAAQIECBAgQIAAAQIECBAgQIAAAQIECBAgsIhAateVtwB+eXlZ5F3Lefb19bWwdGKKQd7c3CxnVRPfkqxe8BPXe3t7y2Lyd3p6mpKWEwfXvVh+rMvsrVwpnZjinWdnZ3W3ZjwBAgQIECBAgAABAiUC4oklSsYQIECAAAECBAgQIECAAAECBAgQIECAAAECBAh0JVArmpYUXVfraG/e8mp8v379au+19WZKfcerq6txzwQrcyLX19cLhhST0Xx8fCxcU2KRhSMXHJZV/fz5c3SS8sMafcpnAgQIECBAgAABAgRKBMQTS5SMIUCAAAECBAgQIECAAAECBAgQIECAAAECBAgQ6Erg6OiofOr1r56YeoSVANy03S0eAZw28+zrDw8PCSCOBxOHT6Xq4YcPH+7v72sdzfDxwYfyzs4ZX6vBd+VFtb6OV7Ucv1JrQoMJECBAgAABAgQIEJgh8H8z7rlFgAABAgQIECBAgAABAgQIECBAgAABAgQIECBAYAkCaShc+Ja0IS4cuZJhKc738ePHkldny58/fy4Z2e6YpCeTBZyRTRy+LhHGbGf4te6HwozmYNpFcpDlC8t2Kp2dUz9yb2+vfAYjCRAgQIAAAQIECBCoJSCeWIvLYAIECBAgQIAAAQIECBAgQIAAAQIECBAgQIAAgfYFyhvslvcLbn+VBTNmIyXJv93d3UpOrmDuFoakbuKff/5ZOFE2kvRe4eDKsAQBU4KxcnHa12hMu9Xu9UqhxLz3y5cv7b7CbAQIECBAgAABAgQIjAqIJ45q+EyAAAECBAgQIECAAAECBAgQIECAAAECBAgQILACgZOTk8KMWjoOr2B9Za/88eNHYcnARPdWUrQvBRHLtvLfUYXbGZ+zVvhyf39/fIbWrzw9PVVWVUkrtv5GExIgQIAAAQIECBAgIJ7oN0CAAAECBAgQIECAAAECBAgQIECAAAECBAgQILB6gcICiinpl5zZ6pc7toLyts7fv39fTi/jyhpTKbCksuPoU41badcqu1iYTB1dWIPPlabbSic2MPQIAQIECBAgQIAAgboC4ol1xYwnQIAAAQIECBAgQIAAAQIECBAgQIAAAQIECBBoX6C8lF151+D2Vzl9xsLChBcXF2dnZ9On6fDOt2/fGsye2GXdp+7u7mrlIJdQPfHm5qbSFjwh0br7Mp4AAQIECBAgQIAAgboC4ol1xYwnQIAAAQIECBAgQIAAAQIECBAgQIAAAQIECBBoXyDNjgsLKDbuONz+ov83YxKHlfTb/+78439PT0+/fv36j0vL+pLG081e1aAJdbMcZLPllTyVcpvn5+ejI/NLSz/x0Ss+EyBAgAABAgQIECDQhYB4Yheq5iRAgAABAgQIECBAgAABAgQIECBAgAABAgQIEKgtkMqCJc+keuJa9XdO0+SSxGTKKzbOCJawzB7TrFhgg7bLKZ1Yt7zly8vL7MUveHe8rXOKKS44p8cJECBAgAABAgQIECgREE8sUTKGAAECBAgQIECAAAECBAgQIECAAAECBAgQIECgc4GDg4PChOLt7W3nqyl7QYJuJcUCk01Mbq9syk5GlRR3HH9xJdg3PmD8SqVOYQbMbXv9/Pw8Pk9bVxIerey9WVKzrfWYhwABAgQIECBAgMBWCey8v79v1YZtlgABAgQIECBAgAABAgQIECBAgAABAgQIECBAYJ0F0k347e1t9gpT1e/19XX2mCXcTeLwzz//nPuiw8PDh4eHucM6HVCiOr6AX79+1WqCnLBmJZ6YvGkyjsfHx+OTj15JAcUGXaRHZ5j4eXw9aeusdOJEKxcJECBAgAABAgQIdCEgntiFqjkJECBAgAABAgQIECBAgAABAgQIECBAgAABAgQaCqQDcknRvuvr68+fPzd8RxuPFa5z5XUTB3vd2dmpu+m6qcoERv/444/RaOkwRXp0dFQpYVhZTN0cZOXxiV/Hw6N1dzRxWhcJECBAgAABAgQIECgX0Ny53MpIAgQIECBAgAABAgQIECBAgAABAgQIECBAgACBzgXOzs5OT0/nvuby8nKFBRS/fv1akqFck2xiMJMUnEtaGXB1dVW5MvtrNjuaTczgYQ/uHNbsZ3/+/Dl7QN27CY9WCltG4K+//qo7j/EECBAgQIAAAQIECCwiIJ64iJ5nCRAgQIAAAQIECBAgQIAAAQIECBAgQIAAAQIE2hdItix1+GbPmyRcGvXOHtPR3S9fvszN2+XVCVmmgF9Ha6g77VzPyoTJJtZq6xyTSn3EnE6SpoNp8yGVCyuvGP36/fv30a8Lfk775vHwaLKJXfSPXnCpHidAgAABAgQIECCw2QLiiZt9vnZHgAABAgQIECBAgAABAgQIECBAgAABAgQIEOilQEleLSX3EkRb8vaStPv27dvcl15cXCRkOXfY0gaktGH5u7L4xA3Lx2enFZOkIStHM6ykOHHahE3b4kphy/Pz88pb0jw6DaYrF30lQIAAAQIECBAgQKBrgZ339/eu32F+AgQIECBAgAABAgQIECBAgAABAgQIECBAgAABAnUFUnqw0p934gwJMg6r9E0c0NbFh4eH1OR7fn6eO+HSljR3JcMBT09PHz58GH6d8eH6+vrz588zBlRuJYZYiQOmjfL9/f3BwUFlZIKDM6pO5qkFu3Xn8ZRsHO8TnWxirUqQlWX7SoAAAQIECBAgQIBAYwHVExvTeZAAAQIECBAgQIAAAQIECBAgQIAAAQIECBAgQKBDgUTKEpWb+4JEBtsqvDfjXakmeHx8PDebmKqBSeYtJy45Y7XjtxIWTLPp8eujV5Lte3l5WTCbmAnTRnk8m5jrMZxRxDEFFBdxy28g+LKJowfqMwECBAgQIECAAIGVC4gnrvwILIAAAQIECBAgQIAAAQIECBAgQIAAAQIECBAgQGCyQKJyV1dXk++NXE1CsVYz4pFH539MEceE7SrNiyc+lvxfihSubRPhaZULk+pLDDTBxNRB3Nvbm7i18YspVZg0YaVuYoalcuQMgWDmdeOzDa4kXNjgHGOeJGt+Awk4js48KOKobuKoic8ECBAgQIAAAQIEliwgnrhkcK8jQIAAAQIECBAgQIAAAQIECBAgQIAAAQIECBCoIZC8WkkNxcQHk4pLUq3G1POGJkuXOdNgem7RxMyURS6hiOO8Jc+6n70kOzg+IrtLLjBFH8dvTbsyo1Th3AqIedHh4eG0mXOOmaGwy3MOKOnDNK1OvcbKhIMyljOCkpXxvhIgQIAAAQIECBAg0IXAzvv7exfzmpMAAQIECBAgQIAAAQIECBAgQIAAAQIECBAgQIBAWwIJoiUmWDJbShim4OLE5sIljw/GJH6XWoMlqcSMzxtvb2/L6w6WL6OLkYl7TqsEmdRgmi+nDOG0VF/Sn9lp/ip1CrPOlCpMRnDag+MbSaxwPFM4HJbZ0mk6fxPPMT+GPJtI5bQDyoOpBDmczQcCBAgQIECAAAECBFYlIJ64KnnvJUCAAAECBAgQIECAAAECBAgQIECAAAECBAgQqCGQbFySc4+PjyXPJGmXjFrGl6cGU7Evhf0SekuJwfH43cSXJkWXwb1rH5zo3nhT5soGU30wf9ng/v5++j4nCJi/aSzRjsPEKGFl2tGvM4KSw2FZwGAluZK3D5YxvDv+oacnMr4RVwgQIECAAAECBAhshoB44maco10QIECAAAECBAgQIECAAAECBAgQIECAAAECBLZCoCTTNgqRcFvCc8fHx8OwXRJsGZCsW1J3g8RbUolJPSb6Nvrg7M+ZJOUVs5jZw9b2bq2s5+xdpFZlY4eHh4dESGvJz1jMIiuZMa1bBAgQIECAAAECBAg0FhBPbEznQQIECBAgQIAAAQIECBAgQIAAAQIECBAgQIAAgRUIJFqX4n8zWgN3vaaLi4uvX792/ZYlzJ8uyQlZFhakHF9POkFfX1/XLZo4Pk+tVtrjjycqmkqZ2Uh5pczxSVwhQIAAAQIECBAgQKALAfHELlTNSYAAAQIECBAgQIAAAQIECBAgQIAAAQIECBAg0K3Agpm2BotL/cUEEz9//tzg2XV+JCUM05o5Xa3Lqxienp4mDnh0dNTivpKVvL29Tep0Wgvp8XclH5lg4tnZ2fgtVwgQIECAAAECBAgQWAcB8cR1OAVrIECAAAECBAgQIECAAAECBAgQIECAAAECBAgQaCKQTNu3b9+6rqSYNF5icCcnJ02W2J9nUpYylRSHra4Hza8Hy0+FwjTIHrTJ7joOmLhkDjTLGLTeHi5j2J47qcSsZOOPoz8/HCslQIAAAQIECBAgMFVAPHEqjRsECBAgQIAAAQIECBAgQIAAAQIECBAgQIAAAQK9EEiuLsX/UgKwcZ/i8W0mkJcY3MePH7tO442/2hUCBAgQIECAAAECBAhshoB44maco10QIECAAAECBAgQIECAAAECBAgQIECAAAECBAj89vr6msJ7g9p7DaKKqc+XsnxJJebv4OAAKAECBAgQIECAAAECBAgsIiCeuIieZwkQIECAAAECBAgQIECAAAECBAgQIECAAAECBNZXIFUVn//zlzbBgx7B+Xew3P39/dRHzOdEEgd/8ojre5BWRoAAAQIECBAgQIBAPwX+Hyb9yQewOnhgAAAAAElFTkSuQmCC"/>
  <p:tag name="POWERPOINTLATEX_PIXELSPEREMHEIGHT#5C6D626F787B76696C6B6574206B6F72746172652062657465636B6E61735C20207D205C646973706C61797374796C657B5C667261637B5C7061727469616C205E3220667D7B5C7061727469616C20785E327D7D5C6D626F787B20656C6C6572207D206627275F3131" val="208,3333"/>
  <p:tag name="POWERPOINTLATEX_BASELINEOFFSET#5C6D626F787B76696C6B6574206B6F72746172652062657465636B6E61735C20207D205C646973706C61797374796C657B5C667261637B5C7061727469616C205E3220667D7B5C7061727469616C20785E327D7D5C6D626F787B20656C6C6572207D206627275F3131" val="147"/>
  <p:tag name="POWERPOINTLATEX_REFCOUNTER#5C6D626F787B76696C6B6574206B6F72746172652062657465636B6E61735C20207D205C646973706C61797374796C657B5C667261637B5C7061727469616C205E3220667D7B5C7061727469616C20785E327D7D5C6D626F787B20656C6C6572207D206627275F3131" val="3"/>
  <p:tag name="POWERPOINTLATEX_CACHECONTENT#5C6D626F787B76696C6B6574206B6F72746172652062657465636B6E61735C20207D205C646973706C61797374796C657B5C667261637B5C7061727469616C205E3220667D7B5C7061727469616C20785E327D7D5C6D626F787B20656C6C6572207D206627275F7B31317D" val="iVBORw0KGgoAAAANSUhEUgAADUsAAAHMCAIAAADZeo9uAAAgAElEQVR4Aezd/V3bSvo34If9bAGQEuBUAJQQUgGhBEgFhBIIFRBKACpIUgJQQaAEQgc8313/jtfHL/LIr5J88UciS6PRzDWyLNu379l6f3//f/4IECBAgAABAgQIECBAgAABAgQIECBAgAABAgQIECAwWeDPnz+/fv16eHh4+fsvZd/e3np7bG9vZ2H3v38fPnzY398/PDw8ODiYXJ8tBAgQIECAAAECBAgUCWyJ8CtyUogAAQIECBAgQIAAAQIECBAgQIAAAQIECBAgQIDA5gn8/Pnz/v7+9va2H8xXyyAhfx8/fjw+Pj46Oqq1o8IECBAgQIAAAQIECPQERPg5EwgQIECAAAECBAgQIECAAAECBAgQIECAAAECBAgQ+IfA8/Pz1dXVzIF9/6jr7weJ8zs9PRXq97eH/wkQIECAAAECBAgUCYjwK2JSiAABAgQIECBAgAABAgQIECBAgAABAgQIECBAgMAmCCS278uXL5mQd0mdzXy+FxcXX79+XVL9qiVAgAABAgQIECDQMQERfh0bUN0hQIAAAQIECBAgQIAAAQIECBAgQIAAAQIECBAgMIvAnz9/Ent3c3Mzy87197m8vBTnV5/NHgQIECBAgAABAhsnIMJv44ZchwkQIECAAAECBAgQIECAAAECBAgQIECAAAECBAgMCdzd3WUK3be3t6H1gw/39/cPDw/z74cPH5KKL5t65V9eXh4eHp6enrIwWH7qcipJQOHnz5+nllSAAAECBAgQIECAwMYKiPDb2KHXcQIECBAgQIAAAQIECBAgQIAAAQIECBAgQIAAAQL/ETg7O5uUui9BeCcnJ8fHx0dHR1OxkgXw9vb2/v6+1iS/qTxH39nZmVq/AgQIECBAgAABAgQ2UECE3wYOui4TIECAAAECBAgQIECAAAECBAgQIECAAAECBAgQ+I9AYvI+fvyY9HujHLu7u5lId7YEe8/Pz5nwN6F+o9WOXZM4wgQFHhwcjN1qJQECBAgQIECAAIFNFhDht8mjr+8ECBAgQIAAAQIECBAgQIAAAQIECBAgQIAAAQKbK5Dwvsy6Ozq17qImz02cX/L/jQ0fHIue/H+zBRSOrc1KAgQIECBAgAABAt0Q+Fc3uqEXBAgQIECAAAECBAgQIECAAAECBAgQIECAAAECBAiUC0wK7zs9PU3M30Ii7fb29h4fH5MIsLBVCQf8/v17YWHFCBAgQIAAAQIECGyIgBx+GzLQukmAAAECBAgQIECAAAECBAgQIECAAAECBAgQIEDgfwKZEnc0u96Ssujd3d0leu9/x65cWlIbKo9pIwECBAgQIECAAIHmCojwa+7YaBkBAgQIECBAgAABAgQIECBAgAABAgQIECBAgACBZQgkRd/9/f1QzT9+/Dg6OhpauaiHP3/+/PTpU2FtS21JYRsUI0CAAAECBAgQINAQARF+DRkIzSBAgAABAgQIECBAgAABAgQIECBAgAABAgQIECCwCoHMhPvly5ehIz08PCSr39DKxT4sz+S3vb2dmYJ3dnYW2wC1ESBAgAABAgQIEGijwL/a2GhtJkCAAAECBAgQIECAAAECBAgQIECAAAECBAgQIEBgBoE/f/6MhvddX18vO7wvTU3iwNPT05I2v729lc/qW1KhMgQIECBAgAABAgTaKyDCr71jp+UECBAgQIAAAQIECBAgQIAAAQIECBAgQIAAAQIE6gmMxthlzdnZWb1aZi2d9IHJz1ey969fv1K4pKQyBAgQIECAAAECBLotYJbebo+v3hEgQIAAAQIECBAgQIAAAQIECBAgQIAAAQIECBD4P4HHx8fDw8NBjt3d3efn58E1y14ebcOkI5qrd5KM9QQIECBAgAABAhslIIffRg23zhIgQIAAAQIECBAgQIAAAQIECBAgQIAAAQIECGyuwMXFxVDnMz/v0JplP8x0wMfHxyVHyVy9l5eXJSWVIUCAAAECBAgQINBhATn8Ojy4ukaAAAECBAgQIECAAAECBAgQIECAAAECBAgQIEDg/wT+/Pnz4cOHQY79/f1k1Btcs5rl8jR+ac/7+/tqWuUoBAgQIECAAAECBJopIIdfM8dFqwgQIECAAAECBAgQIECAAAECBAgQIECAAAECBAgsUuDm5maoutE1QwWW9DBp/BJcWFj59+/fC0sqRoAAAQIECBAgQKCTAnL4dXJYdYoAAQIECBAgQIAAAQIECBAgQIAAAQIECBAgQIDAPwT29vZeXl7+ser//b/d//59/PgxM+emwNDW5T28u7s7OTkpqT8NfH5+LimpDAECBAgQIECAAIFOCojw6+Sw6hQBAgQIECBAgAABAgQIECBAgAABAgQIECBAgACB/wmMTtH7v21/L52fn3/79u3vR0v/f2trq/AYr6+vOzs7hYUVI0CAAAECBAgQINAxAbP0dmxAdYcAAQIECBAgQIAAAQIECBAgQIAAAQIECBAgQIDAsMCvX7+GV408vrq6Ojo6Glm9rBXlE/Xe3t4uqxHqJUCAAAECBAgQINB4ARF+jR8iDSRAgAABAgQIECBAgAABAgQIECBAgAABAgQIECAwn8DDw0NJBQkEXFkav0wNXNKklCkJTyysSjECBAgQIECAAAECrRMQ4de6IdNgAgQIECBAgAABAgQIECBAgAABAgQIECBAgAABAvUEXl5eCne4vLwsLDlnsfIIv6enpzmPZXcCBAgQIECAAAEC7RX4d3ubruUECBAgQIAAAQIECBAgQIAAAQIECBAgQIAAAQIEVibw58+f19fXt7e33r/b29sfPnzIv2nA3t7eypox24HKI/zSwcfHx4ODg9kOVL7X4eFhYeHyxhdWqBgBAgQIECBAgACBFgmI8GvRYGkqAQIECBAgQIAAAQIECBAgQIAAAQIECBAgQIDAigQS5ZaZbZM9LuFlWUjcW/WBE+qXkLXd3d39/f1kp2tazN/U9g/2Lv1dQYTfzs7O4EGrl5+fn5tGWt1gWwkQIECAAAECBAgsSkCE36Ik1UOAAAECBAgQIECAAAECBAgQIECAAAECBAgQINBugWTp+/Xr1+3tbf6tFRKXbqd89ur3PwF/ifM7OTnJv7VC2fo1rHGhbt9nbmqUCo9VWGzmlmzajomY7EWv9hNSJjg1OSkTnyqSctNOBv0lQIAAAQIEmi8gwq/5Y6SFBAgQIECAAAECBAgQIECAAAECBAgQIECAAAECyxX4+fPn1dXVYIjenMdLRNr9f/9Sz/Hx8enp6dHR0Zx1zrN74rcaONdtQsoKQ/cSiDZP9+3bE/j+/XvOyqnnecJSc9ImPrV1wakGmgABAgQIECDQSYF/dbJXOkWAAAECBAgQIECAAAECBAgQIECAAAECBAgQIECgRCAxT0la9unTp6lhTyW1jS2TmKrUn2Cpb9++jS2wgpWJ8Cs/Sq3C5dWOlkwOv9GV1ixcIFNOf/78eWtr68uXLyXnecqkZOIvs1f2XXh7VEiAAAECBAgQIFBLQIRfLS6FCRAgQIAAAQIECBAgQIAAAQIECBAgQIAAAQIEOiKQ2L5E3SWSqVZyuwSl9f9qQSRZ3cXFRY6Y49bacSGFk5KtvJ7EdZUXnqdkYQK/eQ6x4ftm4umM5uHhYcJMZ6DIXtn37Ows9cywu10IECBAgAABAgQWIrD1/v6+kIpUQoAAAQIECBAgQIAAAQIECBAgQIAAAQIECBAgQKAVAklLlmlzn56eqlubVHb7+/uZsTQL+Uuqv9HyiXxKgGD+kvbs4eFhap29GlLb5eXlygLpegdNcGFJRF1kVhaDmKxyo6Rj18T24OBg7CYrJwkkZ2SCSidtrbv+x48f651pum6DlSdAgAABAgQIdEZAhF9nhlJHCBAgQIAAAQIECBAgQIAAAQIECBAgQIAAAQIEpgt8/fr16uqqolzS3Z2cnMwWfpeAv9vb22Q+K5kLNQe6ublJ4F1FYxa46efPn5ksuLrCpCdMtOLKmlQe4ff79++xEZbV3dnkrYnGqzgJM9AJ5cx5nmDT3nA/Pz8nPjWRlDknJ0WCXl9fJ5/fJqvqOwECBAgQIEBgLQIi/NbC7qAECBAgQIAAAQIECBAgQIAAAQIECBAgQIAAAQKrFkgMU0KaJqXZS7q+JDybLbBvtCc5VuIIEyw1umlwTQKtEhG4stRoSc6XWYkHGzC4nGCv5GlbWSBdoiE/fPgw2ICKZfOSVeAMbQpsptZNpObQ+v7D5I9MnGv/4ehCgkFz6o6d2Den66KeI6PHtYYAAQIECBAgQGCsgAi/sSxWEiBAgAABAgQIECBAgAABAgQIECBAgAABAgQIdEqgIoNd5uFNzNMyJoFNrFUypY2NlBrEPT8/z4Sqg2uWt5zQwwT5DWV362V0W1kber2rGJGh7if0MM0eWunhWIHMQJ3zeVISvuxSPt9xqkpE7GikoHyKY+WtJECAAAECBAgsT0CE3/Js1UyAAAECBAgQIECAAAECBAgQIECAAAECBAgQINAIgUm565K3L7nKlhHbN9jthLIlUqoi6CqFM2Pv3d3d4F5LXU7oYSK9EryVLHpBWFnevsFOTZ0uuV84UZIZwf5DC5MEEgf5119/Tdqa9eXhfb1KxqYDzAmT4L+Ko9hEgAABAgQIECCwWAERfov1VBsBAgQIECBAgAABAgQIECBAgAABAgQIECBAgECzBJKaLtPvjrZp6lylo7vMvCaRUgnyG8qcN1RbAqdSYGdnZ2h9Vx8msHLSjMlDXc7cwSubyHjo0C16mHMsyQ4rAknLGRPAl2dHRmc0gV8PpG6kYIsYNZUAAQIECBAg0EABEX4NHBRNIkCAAAECBAgQIECAAAECBAgQIECAAAECBAgQWIzA2PC+BELd3t4uO3XfaAemZq1LwxI7tSFBfltbW6NEY9e8v7+PXW/loEB1xGRhksjE9iVj4tTIy8LaBptnmQABAgQIECBAYGaBf828px0JECBAgAABAgQIECBAgAABAgQIECBAgAABAgQINFkgU7uOZu9LcFImM119eF+gEm6Y1GgVYkmZdnh4mGRsFWW6sSkzFxd25OPHj4UlN7nY2dlZdVheZqOe6pPzM6dfdT29Su7v76fWpgABAgQIECBAgMCiBET4LUpSPQQIECBAgAABAgQIECBAgAABAgQIECBAgAABAg0SSAzZly9fhhp0fn5+d3c3tHKVD5PGb2qQX2LaOh/kVxJw1huXRGSucoDaeKyc6tWeOe2nJobMmTkaDluhkTDZiq02ESBAgAABAgQILFDALL0LxFQVAQIECBAgQIAAAQIECBAgQIAAAQIECBAgQIBAIwQSfvTXX38NNSWhdQljGlq5loefP3+uzoKWIL/yLHdr6cI8B0384ocPH0pq2N7e7nywY4lDdZm9vb1kf6wok6mfq5NWJtvlaDhsRYXZ9OPHj6Ojo+oythIgQIAAAQIECCxEQA6/hTCqhAABAgQIECBAgAABAgQIECBAgAABAgQIECBAoEECnz59GmpN0pg1JLwvDUsewf39/aEWDj789etXc1o72LCFLFcnnBs8RHW+w8GSG7uc86Q6vC9RktXhfYmhrBveF+3qg27scOg4AQIECBAgQGAZAiL8lqGqTgIECBAgQIAAAQIECBAgQIAAAQIECBAgQIAAgbUJnJ2dDYUfnZ6efvv2bW0NGnfg29vbcav/t+7q6qqrafwKI/wSmpah/J+IpRGBBOflPBlZ/Y8VJycn/3g88kAY5QiJFQQIECBAgACBZgmI8GvWeGgNAQIECBAgQIAAAQIECBAgQIAAAQIECBAgQIDAPAKJihsKIEu2vExCOk+dy9g3M6teX19X15xMhJluuLpM67Ymf+FQ/OWkLlxcXEzaZH1PoIQoMz5Xcw09X6oL97fu7u72ly0QIECAAAECBAgsVWDr/f19qQdQOQECBAgQIECAAAECBAgQIECAAAECBAgQIECAAIGVCSRybjCALHng8nBnZ2dlDah1oEyf+vT0VLFLwhMfHx8rCrRu09AATWp/9zo+qaczr0/0519//TV199+/f8d8UrGcXYeHh5O2Vqx/eHionvy3Yl+bCBAgQIAAAQIEagnI4VeLS2ECBAgQIECAAAECBAgQIECAAAECBAgQIECAAIHmCnz9+nUwvC8NTX6yxob39ZpXrZn4vwYmIKxuc8XW9GVogCYVnjqL8aQdN2d9Se69RLhWhPfFKoF6M4ilWuF9M7jZhQABAgQIECAwm4AIv9nc7EWAAAECBAgQIECAAAECBAgQIECAAAECBAgQINAsgT9//lxdXQ22KfOTfv78eXBN05YTJjV1EtXMxJquNa3lM7QnvSiZVTY1X15eVselzXD07u0ydLaP7eDUs6sw4HKo8pOTk6E1HhIgQIAAAQIECCxPQITf8mzVTIAAAQIECBAgQIAAAQIECBAgQIAAAQIECBAgsDqBhIUNHaw3kWii6I6OjpLer5nT3Y42e6gXb29vp6enQyvb+DC9SF+mtjxBaRmsqcU2vEBhZsepEX4lIzJK3Y0TcrRf1hAgQIAAAQIEmimw9f7+3syWaRUBAgQIECBAgAABAgQIECBAgAABAgQIECBAgACBQoHkh/vw4cPUwru7u9fX1wn4m1pylQUSg5jZeKuP+Pv371antfv58+enT5+q+5itGaDEZTZ5YuWpXVhNgZJzJi3pBblWNOnbt2+FiRX7lRwfH9/d3fUfWiBAgAABAgQIEFi2gBx+yxZWPwECBAgQIECAAAECBAgQIECAAAECBAgQIECAwNIFpmbC67Ugc5Imzqxp8UklGdHqhmEtXbzmAUrmdd3e3v7x44fwvqm0z8/PU0NCe5UkELC6tqlJ/oZ2zxgVPteGdvSQAAECBAgQIEBgZgE5/GamsyMBAgQIECBAgAABAgQIECBAgAABAgQIECBAgEAjBAoT+A229fX1tVGRZFtbW4PNG7vc3jR+nz9/vr+/H9upwZUJ72taesXB5jVnuTDx3v7+fsnM1IXpAHvdN0bNOQ20hAABAgQIENgcATn8Nmes9ZQAAQIECBAgQIAAAQIECBAgQIAAAQIECBAg0E2B29vbuh1rWh6yzHw6tQstTeP3/fv3kvC+DKLwvqnnQK9A4Ql/eHhYUuHNzU1JsV6GRWNUYqUMAQIECBAgQGCxAiL8FuupNgIECBAgQIAAAQIECBAgQIAAAQIECBAgQIAAgVULlASQDbXp169fQ2vW+7BkEtt0M9OzrreddY+eHHJfvnyZuldC1pLnb2oxBSKQjJWFU/QWzsCbHH4PDw8J4KvgTVUpI7yvgsgmAgQIECBAgMDyBET4Lc9WzQQIECBAgAABAgQIECBAgAABAgQIECBAgAABAksXSMDTDOF6Ly8vS29ZnQMUBmMVplurc+Qlls3QlPQrE78K7ysfhvKzPbP0FlabIL88I87Pz0fj/JJdMgP08+fPvb29wtoUI0CAAAECBAgQWKzA1vv7+2JrVBsBAgQIECBAgAABAgQIECBAgAABAgQIECBAgACBlQlkEtiSLHGj7Wna12SJspqamy0BWAmbG+1LM9eU9CjRYzLD1Rq+s7OzwkDP2c7w5Insxb/u7u6K6qs1NAoTIECAAAECBJYk8O8l1ataAgQIECBAgAABAgQIECBAgAABAgQIECBAgAABAisQKE9pNtiY0Vxlg1vXsnx4eDg1wu/t7S3Z1FoREpe0fNXdyRBk7BIFuBbt9h608IQvT+A3RJGoPoF9QyYeEiBAgAABAgTWK2CW3vX6OzoBAgQIECBAgAABAgQIECBAgAABAgQIECBAgMBcArPNt5twurmOuoSdC0Oyrq6ulnDwBVf59evX+/v7ikqTHy4DJ7yvgmjspmRwLDzhG3iGj+2RlQQIECBAgAABAlMFRPhNJVKAAAECBAgQIECAAAECBAgQIECAAAECBAgQIECguQLVieImtfv4+HjSpnWt//jxY8mhC1O4lVS1pDKZN7k6DDE9zVSwOzs7S2pAh6stH/3C06nDVrpGgAABAgQIEOiMgAi/zgyljhAgQIAAAQIECBAgQIAAAQIECBAgQIAAAQIECJQKnJyclBZdVbnyqVHv7u5W1ajax0l435cvXyp2Oz09zUTDFQVsqhAoj/ArTAlZcSybCBAgQIAAAQIEGiIgwq8hA6EZBAgQIECAAAECBAgQIECAAAECBAgQIECAAAECswhkvte6u52fnzczgVxhX8rDvOrKzFl+anjf9fV1ysx5lE3evXzoywNGN9lT3wkQIECAAAECrRAQ4deKYdJIAgQIECBAgAABAgQIECBAgAABAgQIECBAgACB8QKFUXH9nVP+27dv/YeNWijsy+3tbaOa3WvM1PC+Hz9+nJ2dNbDlLWrSy8tLSWsl8CtRUoYAAQIECBAg0BYBEX5tGSntJECAAAECBAgQIECAAAECBAgQIECAAAECBAgQGCOQhHxj1k5elTizyRvXvKUwwu/t7e35+XnNbf3n4avD+9Kv379/Hx0d/XMnj+oJPD4+Fu5weHhYWFIxAgQIECBAgACB5guI8Gv+GGkhAQIECBAgQIAAAQIECBAgQIAAAQIECBAgQIDARIHEjX38+HHi5oEN29vbDw8PTZ69NC0caG/V4v39fdXm1W6rDu/L6DScfbVasx8tjIU7y+FXCKUYAQIECBAgQKAVAiL8WjFMGkmAAAECBAgQIECAAAECBAgQIECAAAECBAgQIDBR4OfPn1NDmhJnlhlODw4OJtbSgA2FOfzS0vJgr2V3qzq8LxkWMzo7OzvLbsYm1P/r16/CbsrhVwilGAECBAgQIECgFQIi/FoxTBpJgAABAgQIECBAgAABAgQIECBAgAABAgQIECBQJZAJTK+vr8dGyB0fH2dm3lbEmX348KGqkwPbnp6eBh6tbbE6vO/29vbbt29ra1znDlw+6A2PZO3cyOgQAQIECBAgQGC5Alvv7+/LPYLaCRAgQIAAAQIECBAgQIAAAQIECBAgQIAAAQIECKxK4Pn5Obn63t7ecsAE/LUr1Onu7u7k5KSQau1f81WE92W64SScaxd+Ifsai21tbZUcPad9ngUlJZUhQIAAAQIECBBohcC/W9FKjSRAgAABAgQIECBAgAABAgQIECBAgAABAgQIECBQIrD337+Skg0sk8C48lYlbeEaQ+iSnO/i4mJsazNjcsL7zMw7FmfmlRnuwn2nzlhdWI9iBAgQIECAAAECDREwS29DBkIzCBAgQIAAAQIECBAgQIAAAQIECBAgQIAAAQIECNQQeHh4qFF6oUUrwvtOT08Tiya8b6He/6msfLgPDw8XfnQVEiBAgAABAgQIrFFAhN8a8R2aAAECBAgQIECAAAECBAgQIECAAAECBAgQIECAwP8EPnz48L8H05YyGfG0IkvZXhHed319nal7l3LUja/06emp0EAOv0IoxQgQIECAAAECbREwS29bRko7CRAgQIAAAQIECBAgQIAAAQIECBAgQIAAAQIEOi7w+vpa3sO1RPhNCu/L/MKZmXeNswaXu7W0pBx+LR04zSZAgAABAgQIzC8gh9/8hmogQIAAAQIECBAgQIAAAQIECBAgQIAAAQIECBAgsGqB1Uf4TQrvS9K4NEZ431LPgMIcfgm1NEXyUgdC5QQIECBAgACB1QvI4bd6c0ckQIAAAQIECBAgQIAAAQIECBAgQIAAAQIECBAgMEbg7e1tzNoJq1Yc4TcpvO/4+Pju7m5CG2dfnToHs9adnp7u7e3NXl3L93x8fCzsweHhYWFJxQgQIECAAAECBNoiIMKvLSOlnQQIECBAgAABAgQIECBAgAABAgQIECBAgAABAh0XqDVLb61wwDnhJoX3nZ+fZ9OclY/d/fLycjBrXSL8xhbbkJWDwY7VXU4+xeoCthIgQIAAAQIECLROwCy9rRsyDSZAgAABAgQIECBAgAABAgQIECBAgAABAgQIECDwH4E/f/6sAGJSeN/19fWSwvvSqcHwvjzc5AR+oxoVgy6HXwWOTQQIECBAgACBlgrI4dfSgdNsAgQIECBAgAABAgQIECBAgAABAgQIECBAgACBrgnUTcuXnH87OztLVZgU3vfjx4+jo6MlHfr5+Xmw5t3d3cGHG7gsh98GDrouEyBAgAABAgT6AiL8+hQWCBAgQIAAAQIECBAgQIAAAQIECBAgQIAAAQIECKxToNYsvSto6NevX6+uroYOtL29/evXr4ODg6H1C3w4lMDPzLNDIBXUG57ssELGJgIECBAgQIBAewXM0tvesdNyAgQIECBAgAABAgQIECBAgAABAgQIECBAgACBTgm8vLzU6k/dnH+1Kh8b3pd0esknt9TwvjRyKGXdhs88O5TRsGIQJTuswLGJAAECBAgQINBeATn82jt2Wk6AAAECBAgQIECAAAECBAgQIECAAAECBAgQINApgboRfsvL+Tc2vC+59JK9b9nzAmdEh1LWbXjg2pBGxRkv2WEFjk0ECBAgQIAAgfYKyOHX3rHTcgIECBAgQIAAAQIECBAgQIAAAQIECBAgQIAAgU4J1I3wW1Lnx4b3HR8fPz4+riC8L50ayuG34YFriaosHOgNT3ZYqKQYAQIECBAgQKB1AnL4tW7INJgAAQIECBAgQIAAAQIECBAgQIAAAQIECBAgQGC5ApkXNcF2vb/eTLi9bHlZ3t7e/vDhQ/5NYrkEVC12vtq6s+7WLV+iNja87/z8/Nu3byW7z18m+EP92tvbm7/a9tYwFO9Y0ZEND4WskLGJAAECBAgQINBqARF+rR4+jSdAgAABAgQIECBAgAABAgQIECBAgAABAgQIEFiAQLLTJVNa/hJNNRReNrX2hFV9/Pjx5ORkzmi/RLZNPdZQgQQaDq2Z8+HY8L7r6+uzs7M5ay7f/f7+frDwhk/RG4ryWXrl8Bs8cywTIECAAAECBDojIMKvM0OpIwQIECBAgAABAgQIECBAgAABAgQIECBAgAABAlYxuDQAACAASURBVDUE/vz5c3Nzc3t7Wx5BNbb27J6/q6urxKIl193MwXB1IwvTmGQTHNuk2VaODe/78ePH0dHRbBXOtldGZHDHDc9LVx73mXDP1cyhPDg6lgkQIECAAAECBFYg8K8VHMMhCBAgQIAAAQIECBAgQIAAAQIECBAgQIAAAQIECDREIIF9379/T9RawuMuLi4SnLeohmVW3y9fviTKKvXPUGd2n2GvRe0yGt6XiLFkNFxxeF9GZ2hENjyH35BGxXBL4FeBYxMBAgQIECBAoNUCIvxaPXwaT4AAAQIECBAgQIAAAQIECBAgQIAAAQIECBAgUCqQdGhJsJfAvsThZULe0t3+LpeIt/z9/Wji/0nFl/ozY29m/p1YaNyGhNONW121rqQ9Vfv/vW00vC9xdYk4nHPe4b+rr/H/5eXlUOkND1wrPys2PNnh0GnjIQECBAgQIECgSwJm6e3SaOoLAQIECBAgQIAAAQIECBAgQIAAAQIECBAgQIDAGIHE9iVd3/39/Zht41YlWCqBZb1/E+s2OvlpUs0lAC7RV0mxlmDB0fR7WZ8arq+vyyftLc/W1m/yQmbpHQ3v+/jx48+fP/tHWdnC3d1dJjseOlxnAtcS8dkL16s1HXP5SZuT8Nu3b0N6JQ8TJ5oTKc57e3sl5ZUhQIAAAQIECBBYscDW+/v7ig/pcAQIECBAgAABAgQIECBAgAABAgQIECBAgAABAgRWI1Artu/4+Pj09HSGeWlzlISm3d7ejgZvpcLCSXsTRzi6e7XS/N/0JQDx5uZm8CiJ9xpNpDdYYOblwd69vr6mnqzJQv5NdFr+xtY8fx/HVrvKlQmX/PTp0yqPONuxys/V2eq3FwECBAgQIECAwGwCIvxmc7MXAQIECBAgQIAAAQIECBAgQIAAAQIECBAgQIBA0wVGs9ONbXGylyXD3+fPn8durbUySdRS1dAuCRxMdrqhlUMPkxRwhoR8c0a/jYb3DbVq7Q+TQDHRk2tvxpwNmCF2c84jzrx7Ai5HM1bOXJsdCRAgQIAAAQIEFiLwr4XUohICBAgQIECAAAECBAgQIECAAAECBAgQIECAAAECzRFI1rRMOTo65etQCxPb9+PHj0yfupDwvlSemMLESGWW28EDZaLVrB9cM7o8KYPdaMn+mkS/9ZdnWGh+eF86lQGaoWuN2iVn12Dywka1TWMIECBAgAABAgRaISDCrxXDpJEECBAgQIAAAQIECBAgQIAAAQIECBAgQIAAAQJFAkmGl3C9TIpaHTOX8LhMqpvoqxnm5K1uR1KgJb7w/Px8sFhiDavT+D08PAyWL1meJ8KvFeF9QZinjyWGygwJSOA3BOIhAQIECBAgQKAJAiL8mjAK2kCAAAECBAgQIECAAAECBAgQIECAAAECBAgQILAAgYTWJSYsOfOq6zo9Pc3cr4vK2zf2WJmuNxGEg5tOTk4SUDi4ZnD56elp8GHJ8szRb20J7wvC4eFhCUWTyxwcHDS5eYNty/Ni8KFlAgQIECBAgACBhgiI8GvIQGgGAQIECBAgQIAAAQIECBAgQIAAAQIECBAgQIDAXAIJqkvqvuoZUbe3tzMt7/fv3+c6UtnOiSC8vr4eLJsgv8GHg8sry+HXovC++MwcxThou/blnHKZuDnn3tpbMrYBaViad3l5uZrnxdg2WEmAAAECBAgQIFAhsPX+/l6x2SYCBAgQIECAAAECBAgQIECAAAECBAgQIECAAAECDRfIzLwJnvv161d1O/f391NmxfOQfv36NVP09huWOKqs6T/sL2xtbfWXCxcSPphwvcLCvWLtCu9Lmzf8q8ycq9URq/3R33CovoMFAgQIECBAgEAnBeTw6+Sw6hQBAgQIECBAgAABAgQIECBAgAABAgQIECBAYFMEMvVt5nKdGt53fHyckisO78sYJLNgIgv7g3FxcZF4xP7D3kKmDB5aU/Kw7gy2rQvv60YCv5KhHFsm50lheN/gCTa2KisJECBAgAABAgRaLSDCr9XDp/EECBAgQIAAAQIECBAgQIAAAQIECBAgQIAAgY0WuLu7S6Dby8tLtcLp6WlKVpdZ3tbb29vByhPkN/gwy1PDE4fK9x7WCoDLBKw3Nzdj62nsylodbGwvZm5Y+cTNdWM9Z26SHQkQIECAAAECBNYiIMJvLewOSoAAAQIECBAgQIAAAQIECBAgQIAAAQIECBAgMK9AotYyOe/UWjIxbkpOLba8Ant7ewkx7NefSLuhpH0zRPhtb2/Xykd4f3/fb0BbFjY8Nd3T01PhSG04VKGSYgQIECBAgACB9gqI8Gvv2Gk5AQIECBAgQIAAAQIECBAgQIAAAQIECBAgQGBzBTL77ZcvX6b2//z8/OvXr1OLLbtAogwHDzGUTq88lqtfySakbZPDrz/c1QubcDJUC9hKgAABAgQIEOi2gAi/bo+v3hEgQIAAAQIECBAgQIAAAQIECBAgQIAAAQIEOihwdnY2OtftaD+TOS+BgKPrV78m+faG0vj12/Dnz5+pswz3C/cX6qZte3197e/bloUND1wrj/vc8FDItpzP2kmAAAECBAgQmFlAhN/MdHYkQIAAAQIECBAgQIAAAQIECBAgQIAAAQIECBBYg8Dnz5+HcuCNbcTHjx/XOznvUKuOj4/7a97e3n7+/Nl7OMMUvdmxbvRbjtg/elsWDg4O2tLUZbSzMO4z4X215mteRlPVSYAAAQIECBAgsFQBEX5L5VU5AQIECBAgQIAAAQIECBAgQIAAAQIECBAgQIDAIgWOjo7u7++n1pgUd/0QuqmFV1MgLd/e3u4fqx+kOFuEX920bc/Pz+9t++tbbeDC4+NjYa/rZnMsrFYxAgQIECBAgACB5giI8GvOWGgJAQIECBAgQIAAAQIECBAgQIAAAQIECBAgQIBAlUCC5Arj4W5vb6sqWtO2wYl6+3GKDw8PMzRnw/PbzSDWrl3Kz4q62Rzb5aC1BAgQIECAAAECERDh5zQgQIAAAQIECBAgQIAAAQIECBAgQIAAAQIECBBogUAm5y0P79vb22tglwYj/NK8Xp62p6enuk2Vtq2uWOvKl58VTobWDa4GEyBAgAABAgTqCvy77g7KEyBAgAABAgQIECBAgAABAgQIECBAgAABAgQIEFixwNnZWT/pXfWhz8/PEwtYXWZdWxN3mIl6397eeg1IwOLr6+sMjfn48eMMe9mlRQJy+LVosDSVAAECBAgQILBsATn8li2sfgIECBAgQIAAAQIECBAgQIAAAQIECBAgQIAAgbkEvn37dnNzU1JF8pmlcEnJdZUZnFM1UVyFWQmHWjtYydAmD7shUJjDLwGjOzs73eiyXhAgQIAAAQIECEwSEOE3ScZ6AgQIECBAgAABAgQIECBAgAABAgQIECBAgACB9Qvc3d1dXFwUtqMwELCwtmUUG5xTNeF9s0X4yeG3jKFpTp3Pz8+FjRHrWQilGAECBAgQIECg1QIi/Fo9fBpPgAABAgQIECBAgAABAgQIECBAgAABAgQIEOiywOPj48nJSWEPT09PDw4OCguvq9hgSFam6y1M1TbY2t3dXWnbBkG6t1x+VgwGjHbPQY8IECBAgAABAgR6AiL8nAkECBAgQIAAAQIECBAgQIAAAQIECBAgQIAAAQJNFPjz50+tZHWXl5dN7MY/2zR/SNb8NfyzRR41TiDTNxe2aTBgtHAXxQgQIECAAAECBFonIMKvdUOmwQQIECBAgAABAgQIECBAgAABAgQIECBAgACBjRBITr5kuSvs6vn5eSsy2+3t7RX2aFKxWlGPkyqxvskCcvg1eXS0jQABAgQIECCweoGt9/f31R/VEQkQIECAAAECBAgQIECAAAECBAgQIECAAAECBAhUCHz//v3Lly8VBQY3bW9vv7y8tCLCL83e2toabHzd5d+/f88fJlj3oMqvUiBncmFsq696VzkujkWAAAECBAgQWJeAHH7rkndcAgQIECBAgAABAgQIECBAgAABAgQIECBAgACB8QLPz8/l4X2pItn+2hLel9bu7u6O73bB2uwrvK/AqcVFMjl1YXif+ZpbPMyaToAAAQIECBCoIyDCr46WsgQIECBAgAABAgQIECBAgAABAgQIECBAgAABAssXODk5qXWQRPjVKr/ewsk4OHMDTNE7M11bdnx4eChs6uHhYWFJxQgQIECAAAECBFotIMKv1cOn8QQIECBAgAABAgQIECBAgAABAgQIECBAgACBrglkft6np6fyXiXobXPS2h0fH5fLKNlGgfKTXw6/No6vNhMgQIAAAQIEZhAQ4TcDml0IECBAgAABAgQIECBAgAABAgQIECBAgAABAgSWIpApSi8uLmpVfX5+Xqt8qwsfHR21uv0aP1VADr+pRAoQIECAAAECBDZNQITfpo24/hIgQIAAAQIECBAgQIAAAQIECBAgQIAAAQIEmiuQ8L63t7fy9u3u7rYu6K1WBwcpTNE7qNHV5fIcfgcHB11F0C8CBAgQIECAAIFBARF+gxqWCRAgQIAAAQIECBAgQIAAAQIECBAgQIAAAQIE1iaQBH43Nze1Dn96elqrfKsLm6K31cNX2PiXl5eSkoltLSmmDAECBAgQIECAQAcERPh1YBB1gQABAgQIECBAgAABAgQIECBAgAABAgQIECDQBYG68/Omz22M8Ht9fZ1ttE5OTmbb0V5tEXh8fCxs6v7+fmFJxQgQIECAAAECBNouIMKv7SOo/QQIECBAgAABAgQIECBAgAABAgQIECBAgACBLgg8Pz/XTeCXWWt3dnZa1/nZZulNzrY2drZ1o7PeBj88PBQ24PDwsLCkYgQIECBAgAABAm0XEOHX9hHUfgIECBAgQIAAAQIECBAgQIAAAQIECBAgQIBAFwRmSODXxllrE8g422i1MVvhbD3d5L2enp4Kuy+HXyGUYgQIECBAgACBDgiI8OvAIOoCAQIECBAgQIAAAQIECBAgQIAAAQIECBAgQKDdAol7u7+/r9uHNs5a+/LyUrebvfJtDGecraebvJccfps8+vpOgAABAgQIEJgkIMJvkoz1BAgQIECAAAECBAgQIECAAAECBAgQIECAAAECKxKYIYFfS6foLU/SNkifhG17e3uDayx3UqDw9Nje3jZlcydPAJ0iQIAAAQIECIwVEOE3lsVKAgQIECBAgAABAgQIECBAgAABAgQIECBAgACB1QnMkMCvpTntypO0DeqbondQo6vLj4+PhV07PDwsLKkYAQIECBAgQIBABwRE+HVgEHWBAAECBAgQIECAAAECBAgQIECAAAECBAgQINBige/fv8/Q+jZO0ZtuFiZpGwJpaWeHeuFhtUB59GdyOlZXZSsBAgQIECBAgECXBET4dWk09YUAAQIECBAgQIAAAQIECBAgQIAAAQIECBAg0D6Bm5ubuo1OhFNLZyl9eXmp29mWzkdct5vKl0d/yuHnbCFAgAABAgQIbJSACL+NGm6dJUCAAAECBAgQIECAAAECBAgQIECAAAECBAg0S+D5+bk8sKnf9AS99ZdbtFA+Detgp0zRO6jR4WU5/Do8uLpGgAABAgQIEJhHQITfPHr2JUCAAAECBAgQIECAAAECBAgQIECAAAECBAgQmEtghgR+OV5LZ6399evXDFifP3+eYS+7tE6gPNR1b2+vdb3TYAIECBAgQIAAgZkFRPjNTGdHAgQIECBAgAABAgQIECBAgAABAgQIECBAgACBeQVmi/A7ODiY98Dr2L88SVu/dRL49Sm6vZBkloUdzBTVhSUVI0CAAAECBAgQ6IaACL9ujKNeECBAgAABAgQIECBAgAABAgQIECBAgAABAgTaJ5Copre3t7rtPj4+rrtLQ8rPkMNPhF9Dxm7ZzShP4Hd4eLjsxqifAAECBAgQIECgUQIi/Bo1HBpDgAABAgQIECBAgAABAgQIECBAgAABAgQIENgggfv7+xl6+/Hjxxn2WvsuM4QzJltbS7MVrl27dQ0oz+8oh1/rBleDCRAgQIAAAQJzCojwmxPQ7gQIECBAgAABAgQIECBAgAABAgQIECBAgAABAjMKzJDTLkdqaYTfDJ29uLiYUdZubROQw69tI6a9BAgQIECAAIHVCWy9v7+v7miORIAAAQIECBAgQIAAAQIECBAgQIAAAQIECBAgQOBvga2trb8XS//f3t7+8+dPaekmlTs6OqoV5NfenjZJvTVt2dnZKZyx2te7rRlUDSVAgAABAgQILEhADr8FQaqGAAECBAgQIECAAAECBAgQIECAAAECBAgQIECgjsDPnz/rFP+/si1N4JfW1wrvS/nT09MZfOzSRoEErRaG9+3u7raxg9pMgAABAgQIECAwj4AIv3n07EuAAAECBAgQIECAAAECBAgQIECAAAECBAgQIDCjQPm0pIMHaGmE393d3WAvSpZN0Vui1I0yDw8PhR3Z398vLKkYAQIECBAgQIBAZwRE+HVmKHWEAAECBAgQIECAAAECBAgQIECAAAECBAgQINAmgfKopsFeHR4eDj5sy3LdBH7Hx8eZtrUtvdPOOQXKo11bev7P6WN3AgQIECBAgMCGC4jw2/ATQPcJECBAgAABAgQIECBAgAABAgQIECBAgAABAusRKI9qGmzfwcHB4MO2LN/e3tZqqgR+tbjaXrg82lUOv7aPtfYTIECAAAECBGYQEOE3A5pdCBAgQIAAAQIECBAgQIAAAQIECBAgQIAAAQIE5hV4eXmpW0VLp+j9+fPn29tbeWfTzZYGMpb3UclBgfJoVzn8Bt0sEyBAgAABAgQ2RECE34YMtG4SIECAAAECBAgQIECAAAECBAgQIECAAAECBBok8Pj4OENrWprA7ObmplZnLy8va5VXuO0ChdGu29vb5m5u+1hrPwECBAgQIEBgBgERfjOg2YUAAQIECBAgQIAAAQIECBAgQIAAAQIECBAgQGAugcKQpqFjtDSH3/39/VBHKh5K4FeB08lN5dGuEvh18gTQKQIECBAgQIDAVAERflOJFCBAgAABAgQIECBAgAABAgQIECBAgAABAgQIEFiwwOvr6ww1tjHC6e7urlZPJfCrxdWBwg8PD4W9aGkOy8LeKUaAAAECBAgQIDBJQITfJBnrCRAgQIAAAQIECBAgQIAAAQIECBAgQIAAAQIEliUwQw6/lk5RWmuKXgn8lnXCNbjep6enwta1McK1sGuKESBAgAABAgQIVAiI8KvAsYkAAQIECBAgQIAAAQIECBAgQIAAAQIECBAgQGApAm9vb3XrbWN40/Pz869fv8p7KoFfuVVnSsrh15mh1BECBAgQIECAwJIERPgtCVa1BAgQIECAAAECBAgQIECAAAECBAgQIECAAAECEwVmmKW3jVOUXl1dTSQY2SCB3wjJRqwoz+G3t7e3ESI6SYAAAQIECBAg8E8BEX7/9PCIAAECBAgQIECAAAECBAgQIECAAAECBAgQIEBg+QIbksOv1hS919fXy4d3hGYJJMtjYYPaGOFa2DXFCBAgQIAAAQIEqgVE+FX72EqAAAECBAgQIECAAAECBAgQIECAAAECBAgQINAIgdZFOH3//r0c7vT0VIa2cq7OlCxP4NfGWao7M0w6QoAAAQIECBBYr4AIv/X6OzoBAgQIECBAgAABAgQIECBAgAABAgQIECBAYBMFtre363a7dQFw5VP0RqNWOGBdOuUbK/Dw8FDYttZFuBb2SzECBAgQIECAAIGpAiL8phIpQIAAAQIECBAgQIAAAQIECBAgQIAAAQIECBAgsGCBDx8+1KpxhojAWvUvvPDd3d3Ly0thtbUm8y2sU7FWCMjh14ph0kgCBAgQIECAwHoFRPit19/RCRAgQIAAAQIECBAgQIAAAQIECBAgQIAAAQKbKFA3Yq91U5ReXFwUjmtys33+/LmwsGIdEyjP4XdwcNCxvusOAQIECBAgQIBAoYAIv0IoxQgQIECAAAECBAgQIECAAAECBAgQIECAAAECBBYmsLu7W6uuuuVrVb7wwrUS+N3e3i68ASpshcCfP3/e3t5Kmtqu87+kR8oQIECAAAECBAiUC4jwK7dSkgABAgQIECBAgAABAgQIECBAgAABAgQIECBAYDECdWfpbVeE0+XlZSHT6enp3t5eYWHFOiZQnsAviR471nfdIUCAAAECBAgMCuSXD/kbXLPe5aa1R4Tfes8HRydAgAABAgQIECBAgAABAgQIECBAgAABAgQIbKJA3YilurP6rtE0Cfyenp5KGpBOlccCllSoTLsECs+TdKp1s1S3ayC0lgABAgQIEFiXwLdv3w4ODra2tvL7n/xl4ejoKLfT2jMksPX+/j60ykMCBAgQIECAAAECBAgQIECAAAECBAgQIECAAAECyxbY2dkpnKI0Lfnx40e+7Vt2kxZSf3Lyvby8lFTVok6VdEeZugKfP3++v78v2cupUqKkDAECBAgQINAigefn50+fPk26bc7PgW5vb1eZ67pp7RkaSjn8hkA8JECAAAECBAgQIECAAAECBAgQIECAAAECBAgQWIVArbRkSemxijbNfYykIZn0PeVQ3Zmfty0xi0Mt93BRAnL4LUpSPQQIECBAgEC7BDIHbt4LVNw25zbpr7/+enx8XE2/mtae0V6L8Bs1sYYAAQIECBAgQIAAAQIECBAgQIAAAQIECBAgQGDpAh8/fiw/xuvra3nhdZXMV4MXFxclR9/d3f3+/XtJSWU6LFDxrfZgrzObcxJeDq6xTIAAAQIECBBotUB+61KSzDvvF3KDvYKeNq09o10W4TdqYg0BAgQIECBAgAABAgQIECBAgAABAgQIECBAgMDSBWpF+JV8Bbj0Fk87QL4anFbk/7Zn0tXCkop1VaA8J02tbJdd5dIvAgQIECBAoDMCP3/+vL+/L+lO3gIU/n6mpLZJZZrWnrHtFOE3lsVKAgQIECBAgAABAgQIECBAgAABAgQIECBAgACB5QocHByUH6D5OfzKvxq8vr7e29sr77uSnRR4eHgo7Nf+/n5hScUIECBAgAABAs0XuLq6Km/kzc1NeeHZSjatPWN7IcJvLIuVBAgQIECAAAECBAgQIECAAAECBAgQIECAAAECSxc4Pj4uPEbhfKaFtS28WKYPOzk5Kak2XT47OyspqUy3BZ6engo7KIdfIZRiBAgQIECAQPMFctv869evWu3MD2lqla9VuGntmdR4EX6TZKwnQIAAAQIECBAgQIAAAQIECBAgQIAAAQIECBBYrkD5tLbl4VDLbfGE2tORknmEt7e3V5CGZEIbrW6WgBx+zRoPrSFAgAABAgRWInB7e1v3OCW32XXr7JdvWnv6DRtaEOE3BOIhAQIECBAgQIAAAQIECBAgQIAAAQIECBAgQIDAigSOjo4S9FZysPJwqJLaFlvm7u7u/v6+pM4kLNnZ2SkpqUznBcqDVs3p3PmTQQcJECBAgMDmCBTeNq8MpGntmdRxEX6TZKwnQIAAAQIECBAgQIAAAQIECBAgQIAAAQIECBBYukBhGr+k7nh+fl56a+ofoHx+3iQIOTg4qH8Ee3RQoPxk3t/f72D/dYkAAQIECBDYVIG6U/TGaam3Q01rz6TzQoTfJBnrCRAgQIAAAQIECBAgQIAAAQIECBAgQIAAAQIEli5wcXFReIwZvn4rrHmeYh8/fizZ/fz8/PPnzyUlldkEgfIEfoeHh5sAoo8ECBAgQIDAJggk9XXdbu7u7i4vn3HT2lOBI8KvAscmAgQIECBAgAABAgQIECBAgAABAgQIECBAgACB5Qpk1trCNH4NnEIrQXsloVrHx8ffvn1brqPaWyVQPut0YQhpq3qvsQQIECBAgMCGCszwi53CdwqzgTatPRW92Hp/f6/YbBMBAgQIECBAgAABAgQIECBAgAABAgQIECBAgACBpQpkxtK//vqr5BC/f/9eXg6PkgYMlvn69evV1dXgmrHLidD6+fPn2E1WbqzA0dFR4TfKjTrnN3a8dJwAAQIECBBYiEB+2/P29larqtfX1+xVa5fywk1rT0XL5fCrwLGJAAECBAgQIECAAAECBAgQIECAAAECBAgQIEBg6QIJ2ssktiWHubm5KSm2gjLfv38X3rcC564eojyHX3NCWrs6FvpFgAABAgQIrEbg8fGxbnhfMmEvL7yvae2pHgURftU+thIgQIAAAQIECBAgQIAAAQIECBAgQIAAAQIECCxdIJPYbm9vTz1MQyL8kpPvy5cvU1u7v78ve99UpQ0skKSVhV9v5xTaQB9dJkCAAAECBDopcHt7W7dfFxcXdXcpL9+09lS3XIRftY+tBAgQIECAAAECBAgQIECAAAECBAgQIECAAAECqxAoid5LXFSS562iNZOPcXd39+nTp8nb/29LJudNXpCpxRTYQIGnp6fCXh8eHhaWVIwAAQIECBAg0HCB+/v7Wi3M7fTBwUGtXWoVblp7qhsvwq/ax1YCBAgQIECAAAECBAgQIECAAAECBAgQIECAAIFVCHz+/DnzcE09UjJ5/PnzZ2qxJRVIrsGTk5Oplef7SNn7piptbIHyKXpzIm2sko4TIECAAAECXRJIDuOXl5daPTo/P69VvlbhprVnauNF+E0lUoAAAQIECBAgQIAAAQIECBAgQIAAAQIECBAgQGAVAkmPt7u7W32kpPE7PT2tLrOkrV+/fi2ZKSxxisL7ljQE3ai2PIefCL9ujLheECBAgAABAnUT5uVNwdHR0fLcmtaeqT0V4TeVSAECBAgQIECAAAECBAgQIECAAAECBAgQIECAAIEVCdze3k49Ur6QW/1cvUkxeHV1NbVtyTWSOMWpxRTYZIHCHH7b29s7OzubDKXvBAgQIECAQGcESm7yBzt7eXk5+HDhy01rz9QObr2/v08tpAABAgQIECBAgAABAgQIECBAgAABAgQIECBAgACB1QgkAd6nT5+mHitfyyXqbmqx+Qs8Pj5mZt6SacVW1qT5O6WGdQlkjukPlKPXIQAAIABJREFUHz6UHD3JIEWLlkApQ4AAAQIECDRcoPz+p9eR/M4huyyvU01rT0lP/11SSBkCBAgQIECAAAECBAgQIECAAAECBAgQIECAAAECqxHIhFzX19dfvnypPlyi7lYQUZeZeUtS92UesTTm4OCgus22EihM4BcoU/Q6WwgQIECAAIESgefn56enp/wc5fX19e3tLeFxuTXNLwr29/f39vZKalh2mV+/ftU6xMXFRa3ydQs3rT0l7RfhV6KkDAECBAgQIECAAAECBAgQIECAAAECBAgQIECAwOoEzs7O8vXk1O/2EuSXWXG/ffu2jJYllWCiDEtS98m1tgz/rtaZL+ALu3Z4eFhYUjECBAgQIEBgAwW+f/9+f38/NVgtvxnIzWpum3d2dtallF/C1Dr06elprfJ1CzetPSXtN0tviZIyBAgQIECAAAECBAgQIEBgdoH8hjI7N+TnkrN3w54ECBAgQIAAAQIEVi6Qry2nZvJLo5KeJN/SLfCWO7F9CS4sjMRKusHEI67cxgHbKpCppfNlfEnr39/fS4opQ4AAAQIECGyUwOPj4+XlZeHtxKBM4vxyi7uWnNNbW1uDLaleXt4PePrHbVp7+g2rWBDhV4FjUz2BTFPdS/jZz/yZh1nOD4ySwb5eXUsu3aKmLllC9QQ2WsClYKOHX+cJECBAgMCCBBK6l7Qio2+FsrL/zqh3KCk9FkSuGgIECEwX8HZvupESBAgQaJVAgu0+ffpU0uTcdefLzjnj/O7u7vLFZ0nevjQpR7y5uVljNpQSFmWaJpBTtOQES7qdnPxNa7z2EGiLQLveFLSrtW05B7STQCcFcrlIcrsZYvsGNVJD7plXeQdbfj/fa2c+b19q85rWnsHRqVg2S28Fjk3/J9C7pcibjf4XV73Qvf7D6vchKbayCL85m2rICRDohoBLQTfGUS8IECBAgMAaBXq3E4NveXoxfENvhdbYQocmQIDAZgp4u7eZ467XBAgQODo6+v37d6YVm5pRL1925i/5/PK1Za1pyPIS8/DwkH2TCDBvBErMt7e3UzhtKymsDIFBgeqv1folcyb3ly0QINAXmPNNwSq/uU6b29XaPrIFAgSaKfDt27f8EGX+tuUHKvn78ePHym5lc5td3uz8hGap4X1pSdPaU4gjwq8QqvvFcnuR53DeVPS/uMr9TeF7jBXrtKipK5ZxOAIbJeBSsFHDrbMECBAgQGBlAsnJ99dff63scA5EgAABAqMC3u6NmlhDgAABAsl5lsnIkk3g6upqqkYCATOxb/52d3cTI5WJhrKQgLwPHz7k3+w++GOeBPalfK1vQ1JJvltdWWqDqf1VoF0COZMLG5wcfoUlFSPQPYF2vSloV2u7d7boEYENEUg03q9fvyZ1NjeovZ+45L63Fx6XD7pzl5t73QQCjf0FS5JkX19fn52dTapzgevzw5jy2hYSxVh9uKa1p7q1/a0i/PoUm76QwL4VPE8Wopx32m1p6kL6qxICBMYKuBSMZbGSAAECBAgQmFNg7Icdc9ZpdwIECBCoJeDtXi0uhQkQILBRAklbkm8uE7pX8e3mIEheU/JXK0XH4O5jl8/Pz9OMsZusJFAikC/aS4qlzMrS6hS2RzECqxRo0TfXYWlXa1c5jo5FgMBCBBJGnJ+s5LZ2Um2Zcnf0xyf5hUz+Pn/+nHvXTEqbOL/Ru+LcV+c3MCkzqeaFrM/PG8o/dc8vHA4ODhZy3EmVNK09k9o5uv5fo6usIUCAAAECBAgQIECAAAECBAgQIECAAAECBAgQINA0gXxPmW8ok3Uj6UlW2bYcLjlO3t/fhfetkr2Tx5o62XSv1xL4dXL0dYoAAQIECNQVSDhabkQrwvvy44HR8L6ho+RnA3d3dyk5egt9cnKSbH9D5Rf7sFbCvPycZrFHH62tae0ZbeGkNSL8JsmsYX2eNnniJRw1OTO3trbyb5azJm9W19AahyRAgAABAgQIECBAgAABAgQIECBAgAABAgQINE8giUbylcqPHz9WEAV1fHycA+Vwq5nCrHnYWrRggcIcfis4txfcMdURIECAAAECixbILWiy91UkwMt9RXnGu5ScFOS36Ib/o77C9NvZJwGIK8hh3LT2/AOr8oEIv0qeVW3M0zJvR//666+rq6v8dqf3/My/Wc6azH6dZ5o4v1WNhuMQIECAAAECBAgQIECAAAECBAgQIECAAAECTRfI93/56uT379+ZmGx/f3+Bzd3e3k5gX9J7JGlf8p2s4IvGBTZeVQ0XkMOv4QOkeQQIECBAoCECvcl5KxqTX6EUhvclEWBCkpIMO3PyjqYDzM1JClQcaJ5N6UXhzU+OsoIEfk1rTy3bf9cqrfAyBPL+MzF81TXnjE+ZnM3Sv1dD2UqAAAECBAgQIECAAAECBAgQIECAAAECBAhsjkC+qsxsSPnL13VJyJG/5CYp/x6xD5WUIQkTTOK0/KXO/noLBBYokJQfJbUlxrTwC/uS2pQhQIAAAQIE2iiQm9KK7H35OUrJr1ASund6ejr13jg/mMnPWpahVD4lbu5/VpAzu2ntqWUuwq8W1+IL50mSaa0L600+v4TTLul5VdgGxQgQIECAAAECBAgQINBhgXyr1/+lYO8DlNfX1yzkvVhvocN91zUCBAgQIECAAAECrRbY2dlJbpL89XqRUKrcxucv9/O9m/n829uU5CX5BjHLuf/v/Qnpa/XQt6jxiUAtaW2+0S8ppgwBAgQIECDQVYHEulWH5d3c3EztezKIXVxcTC2WAvf39yXFZihTXnNhU2dow+AuTWvPYNumLovwm0q0xAKJli0P7+u1I2dbnoT5LdrCm5W3r8k236s2P3TLwuD3WLl25F1H3gkv/LgzVJjfLbWlqTP0zi4ECBQKuBQUQilGgAABAgQI1BLIl4IVqdP7SUFKPkCpdVyFCRAgQKAv4O1en8ICAQIECMwjkG898jdPDfYlsHCB6q/q+4cT4densLCxArmAt+jr4Ha1dmNPKh0n0CKBTARa/flzfqOez7Gre5SwoiQRqy4zuDU/j1nGzXPhzxvSkuQaHGzPkpab1p5a3RThV4trwYXrhvf1Dp/A1ZzZU5+u87S1V3nv38E04Pk2K0evvpTMc9wZ9m1RU2fonV0IECgUcCkohFKMAAECBAgQmFMgdx29pCCZtiBv6Mo/DpjzuHYnQIDAxgp4u7exQ6/jBAgQIECgkwKZQrqkX7N9gVhSszIE2ijQrjcF7WptG88HbSawCQJfvnyp7ubUW4Xv37/XCu/L4ZLwa+ERfuUzlJbELFablGxtWntK2jxY5l+DDyyvUiDPqJlT4q0mO+WoRu5I0uzCtx+ju69yTYuaukoWxyKwaQIuBZs24vpLgAABAgRWJpDbjPySUlqFlYE7EAECBIYEvN0bAvGQAAECBAgQaIVASQ6//f393Oq0ojsaSWC9Au16U9Cu1q53ZB2dwIYLJPdedSjR9vb2YKKuUa6k7poaIzi6V/VBR8uXrLm9vS0pljKrCYJqWnsKcfrFRPj1KVa9ME8mvPLTbhm9ysVivQ0o71SLmlreKSUJEKgr4FJQV0x5AgQIECBAoFCgLe+MCrujGAECBFon4O1e64ZMgwkQIECAwCYLZPK7ku5PzcpTUokyBDZHoF1vCtrV2s05i/SUQHMEEpw3Nffe1FuFzD/TkB4VzoFzfHy8mp83NK09dYdJhF9dscWUz9Oy5Gc6kw729vb2+Pg4aesK1mdeqt3d3RUcaP5DpKkJYZ6/HjUQINBqAZeCVg+fxhMgQIAAgcYK5HMHafwaOzoaRoDAhgh4u7chA62bBAgQIECgAwKF3wzmS+4OdFYXCKxSoEXfXIelXa1d5Tg6FgECEShJZTf1E+nZ0o0tPAQoQU0JbSoZ1pJel9RTXaZp7alu7ditIvzGsix95fwT3c5fw5ydbNEbjNPT0zk7a3cCBDog4FLQgUHUBQIECBAg0ECBqZ+nNLDNmkSAAIGOCXi717EB1R0CBAgQINBVgZKv9vLl+t7eXlcF9IvA8gRa9M11ENrV2uWNmpoJEBgSSLrfkuC8/f39oR0HH5bHsQ3uleUPHz4MrZnzYeEEOPmAPflN5zxWye5Na09Jm4fKiPAbAlnRw/lnsC6MdV1efw4PD5dX+WJrblFTF9txtREgMCjgUjCoYZkAAQIECBBYlED15ymLOop6CBAgQKBCwNu9ChybCBAgQIAAgeYIlEwMJ+6nOeOlJe0SaNebgna1tl1ngtYSaLVASXhfZrCs/jFAyS8KRpVS7cLD7O7v70cPNLrm/Px8dOUy1jStPTP0UYTfDGh2+Y/AwlN0Lo+1RU1dHoKalypwd3e3NfC3mknil9qjTlbuUtDJYdWpVgi4SLZimDSSAIGZBdxjzExnx2ULeAletrD6myPgUtycsdASAgQIECBAoEKgZJbek5OTihpsIkBgkkC73hS0q7WTzK0nQGDhAldXV1PrnDqlzGzpxhZ+B5J8hCUtyfXw6Ohoaq/nL9C09szWIxF+s7nNu9f8L9sJoZ23EfPtP38X5jt+jb1b1NQavVK0SQKvr69Nao62jBdwKRjvYi2B5Qu4SC7f2BEIEFinwMInL1hnZxy7WwJegrs1nnpTJeDtXpWObQQIECBAgEAzBPK98tSG5K5m4elzph5UAQLdEGjXm4J2tbYbZ4heEGi+wPfv30saOTXCb7bpQE9PT0uOXl6maQnzmtaecsnBkiL8BjVWtzz/y/bak/fKUra608WRGi8w28tk47ulgQQIEFiMgIvkYhzVQoAAAQIEagp4Ca4JpjgBAgQIECBAgACBJQqUTNG78C/Xl9gfVRNomEC7vrluV2sbNtSaQ6CzAiVT9KbzUyOFZghGOj4+XvhvDG5vb6cOVfKanZ2dTS22kAJNa89snRLhN5vbvHtlYuwZnlf9oy5jDux+5d1bcJPUvTFtWo/kxmjaiIxtj0vBWBYrCaxAwEVyBcgOQYDAGgXcY6wR36GrBbwEV/vY2iUBl+Iujaa+ECBAgACBrgqI8OvqyOoXAQIECBCYXyC5fp+enkrqmRqKNzXJ39BREn10eXk5tHLOh3/+/CnpzsXFxZwHKty9ae0pbPZoMRF+oyYrWnN+fj7zkRY+B/bMLbEjAQIRkBvDaUCAAIEKARfJChybCBAgQIDA8gS8BC/PVs0ECBAgQIAAAQIbIvD4+Pj169d8lZ5fFGxtbeXfo6Ojwkn0hoimfs+9v7/vdwtDaB4SIECAAIENESicQzZ3C1NBct9SUqxfT5LbJUNZ/+FCFkoS5uVAK8te3LT2zIwswm9munl3TLbJBMPOVss80YGzHdFeBAhUCMiNUYFjEwECBFwknQMECBAgQGAtAl6C18LuoAQIECBAgAABAt0QSCqdBPNlIryrq6sE5/V+P5N/k4rvy5cvCcX7+fNneU+TOebl5aW6/Mq+5K5uhq0ECBAgQIDA6gUKQ9CmTtHba3nhhL8JWPrx40dueBbe38LUxSv7bUPT2jMzuAi/mekWsGPhs3ToSMmQufAQ2qFDeEiAQC0BuTFqcSlMgMCmCbhIbtqI6y8BAgQINETAS3BDBkIzCBAgQIAAAQIEWieQLH1//fVXxZfBudn+9OlTeZBfRVU9nHzFnswgrYPSYAIECBAgQGB+gcI5ZHOgwhl4k8bv4eGhOuNYqkqZZYT3pZ0lKQlXmdesae2Z+ZwR4Tcz3QJ2zLOl7oTWx8fHyQe+gGOrggCBxQlM/e3d4g6lJgIECLRPwEWyfWOmxQQIECDQCQEvwZ0YRp0gQIAAAQIECBBYtcC3b9+Spa/kqCcnJ/lKvqTk1Ag/CfxKGJUhQIAAAQKdFJh6n9Dvdfn0uwnyy2eDiaIbjfNL0FFS9+WHCkvKLFbyE4i0YUlH71v1F5rWnn7DZlgQ4TcD2iJ3Sbje9fV1YY15+t3d3RUWVowAgZUJ+OZsZdQORIBAGwVcJNs4atpMgAABAh0Q8BLcgUHUBQIECBAgQIAAgRUL5Gu4i4uLwoMmk1/hLHhTv7kvP2hh2xQjQIAAAQIE2iIw9T6h35FaUXGZAze/W8ivEX7//p2Qvvxl4f39PXc7S0rd12tnScK8Vd75NK09/dGcYUGE3wxoC94labfzRKpOp7m7u5vnW55+Cz626ggQmFug8Cd6cx9HBQQIEGilgItkK4dNowkQIECg/QJegts/hnpAgAABAgQIECCwaoHcRSctX62j3t7eTi3//Pxc/fObJPDLd/BT61GAAAECBAgQ6KRAYYRfeQK/IaXEBSakL3+1AgSHKil/OPXuKMFRSTFYXuGcJZvWnnm68+95drbvogTyREpmyMfHx5xbefbmRj+/+0m2zA8fPuTkToLKPNkWdSz1ECCwWIHMT7/YCtVGgACBLgm4SHZpNPWFAAECBFok4CW4RYOlqQQIECBAgAABAg0RmCGdzNPT09TGT80ckym8plaiAAECBAgQINBJgfzAoPqXAP1eHx4e9pcbu5CopwQ7VTdvlXc+TWtPtczUrSL8phKtrkDCVFcZqbq6jjkSgU4LFL7idtpA5wgQIDBRwEVyIo0NBAgQIEBgmQJegpepq24CBAgQIECAAIEOCuT79cIpd+t2vjpzTNJ8rCahTt1mK0+AAAECBAisQKAwgV9aUj0v6AqaWnKI6tue1JD5S1eZ4Kxp7SkxrChjlt4KHJsIECAwXaDkJ3rTa1GCAAECHRVwkezowOoWAQIECDRdwEtw00dI+wgQIECAAAECBBomMPUL4LHtzXxcY9f3V2aK3uqb88vLy35hCwQIECBAgMCmCZRH+M08S+8qSZuWurhp7ZlzLET4zQlodwIENl1AboxNPwP0nwCBSgEXyUoeGwkQIECAwLIEvAQvS1a9BAgQIECAAAECHRUo/359ECB5aAYfji5Xf68sgd+omDUECBAgQGCjBMrvQJqf9Dc/bKj+TDI/jTg7O1vZ+DatPfN3XITf/IZqIEBgowXKX3Q3mknnCRDYVAEXyU0def0mQIAAgTULeAle8wA4PAECBAgQIECAQNsEqjPtTerN4eHhpE299dWpASXwq9azlQABAgQIdF6gOiSu3/1WJPCb+oHkxcVFv0crWGhae+bvsgi/+Q3VQIDA5go8Pj5ubuf1nAABAtMEXCSnCdlOgAABAgSWIuAleCmsKiVAgAABAgQIEOi0wOvr6wz9SxK+ir1yZ14ROJjwvuYn46nonU0ECBAgQIDAnALlH+JN/VHBnC1ZyO7VqYtziNPT04UcqLCSprWnsNkVxUT4VeDYRIAAgSkC1T+/m7KzzQQIEOi6gItk10dY/wgQIECgoQJeghs6MJpFgAABAgQIECDQYIG3t7e6rcsUvUdHRxV7VaToy75fv36t2NcmAgQIECBAoPMCDw8PhX3sQA6/hPft7OwU9nchxapz+K2+PfN3SoTf/IZqIEBgcwWqXxU210XPCRAg8F8BF0knAgECBAgQWIuAl+C1sDsoAQIECBAgQIBAqwW2t7frtv/6+rpilz9//lRkjqnet6JamwgQIECAAIHOCJR/iNf8HH53d3fV43J+fl5dYLFbm9aehfROhN9CGFVCgMCGClQk2N9QEd0mQIDAgICL5ACGRQIECBAgsDoBL8Grs3YkAgQIECBAgACBrggkqV6triTvy8wJ/PINd/W+tVqiMAECBAgQINBSgfIP8Q4ODhrex+pJRY6Pj/f29lbZhaa1ZyF9F+G3EEaVECCwiQI/f/7cxG7rMwECBMoEXCTLnJQiQIAAAQILFvASvGBQ1REgQIAAAQIECGyGQK0Iv3xL/f379wqYJPC7uroaWyCz7H379m3sJisJECBAgACBjRJ4eXkp6W+tu5SSCpdRpjof4cXFxTIOWlFn09pT0dTyTSL8yq2UJECAwD8EKhLs/6OcBwQIENhIARfJjRx2nSZAgACB9Qt4CV7/GGgBAQIECBAgQIBACwVOTk4KW50JdqfO+5YMf5Nqq84oM2kv6wkQIECAAIGOCTw+Phb2KD8PKCy5rmL5yfHb29uko6f9K85B2LT2TJKpu/7fdXdQngABAgR6Ajc3NygIECBAYJKAi+QkGesJECBAgMBSBbwEL5VX5QQIECBAgAABAl0V+Pz5c3XX8uV04vYSCLizs1NdMl8qT/rhzY8fP1Y8RV11U20lQIAAAQIE1iXw8PBQeOjDw8PCkusqNunOp9eey8vLFTesae1ZVPdF+C1KUj0ECGyWwNSf6G0Wh94SIEDgnwIukv/08IgAAQIECKxIwEvwiqAdhgABAgQIECBAoIsCCeAb/cFMUu4ltq88LC/z805KB5jkf0dHR12U0ycCBAgQIECgtsDT01PhPs3P4VcxJW6mGF79/U/T2lM40FOLmaV3KpECBAgQGCMw+j5/TCGrCBAgsKkCLpKbOvL6TYAAAQJrFvASvOYBcHgCBAgQIECAAIE2CyTBzPb29lAPLi4uhtZUPEx4X7LsjJ2l7vz8/OzsrGJfmwgQIECAAIGNEuhMDr/n5+eXl5dJY5dboEmblrS+ae1ZYDdF+C0QU1UECGyKwOPjY0Xc96Yo6CcBAgQmCLhIToCxmgABAgQILFfAS/ByfdVOgAABAgQIECDQdYFMv5uMfUO9zDfWf/3117dv34bWjz7MDXnC+8Z+w53vtktqGK3TGgIECBAgQKCrAoU5/PLzg9yiNBmhYkrcNH71v3BoWnsWOHYi/BaIqSoCBDZFYPVTxW+KrH4SINAJARfJTgyjThAgQIBA+wS8BLdvzLSYAAECBAgQIECgYQKZRS5z6Y42Kpn8tra28hV1wvhGtyZVzNevXyeF96VC4X2jaNYQIECAAIFNFhh7RzEWJDcYY9c3Z+XoDyT6bauVC7m/15wLTWvPnN0Z3P3fgw8sEyBAgMBUgbxXr4j7nrq7AgQIEOi2gItkt8dX7wgQIECgsQJeghs7NBpGgAABAgQIECDQLoGE8X348OHk5GS02Tf//cv6/f393d3dFHt9fU0CnrF5+3q7//jxI1GDo1VZQ4AAAQIECGyyQPkUvbnraDLUnz9/KpIRnp6errjxTWvPYrsvwm+xnmojQKD7Al++fOl+J/WQAAECswq4SM4qZz8CBAgQIDCXgJfgufjsTIAAAQIECBAgQGBA4PPnz/nePUF+k0L38k12xZfZvZo+fvyYFDINn1ZvoNMWCRAgQIAAgdUJTL2R6Del4Tn8KhLmJbxv9TdCTWtPfxwXsmCW3oUwqoQAgU0RuLu7+/Xr16b0Vj8JECBQU8BFsiaY4gQIECBAYDECXoIX46gWAgQIECBAgAABAn8LHBwcJE/25eXl3ytq/L+9vZ1vl3/+/Ln6b7VrtFJRAgQIECBAYH0CncnhVzH54fn5+eqBm9aexQqI8Fusp9oIEOiyQHK6rj6RbJdB9Y0AgW4JuEh2azz1hgABAgRaI+AluDVDpaEECBAgQIAAAQJtE/j69ev7+/v19XXhBHkplsK5RU8WwLb1VXsJECBAgACB1QmU5/Db29tbXbPqH2lSdqTj4+O1tLxp7akvWrWHWXqrdGwjQIDAoEDC+97e3gbXWCZAgACBvoCLZJ/CAgECBAgQWKWAl+BVajsWAQIECBAgQIDABgqc/fcvcXv5zjh/SbqTbwpeX1973xckY1+mz0tsX+7M1/JN9gaOiC4TIECAAIFWCyRPcGH7d3d3C0uupVgyFk867sXFxaRNy1vftPYsvKci/BZOqkICBLop8P3794qcrt3ss14RIECgWMBFsphKQQIECBAgsEgBL8GL1FQXAQIECBAgQIAAgckCmXI3mfkk55ssZAsBAgQIECBQJFCewK8wi3DRUZdQaFL4RJp9cHCwhANOqbJp7ZnS3PqbzdJb38weBAhsnkDCvb98+bJ5/dZjAgQIFAm4SBYxKUSAAAECBBYt4CV40aLqI0CAAAECBAgQIECAAAECBAgQILBcgaQELjxA8gQXllxLsdvb27HHvby8HLt+2Sub1p6F91eE38JJVUiAQNcE8rXZp0+futYr/SFAgMCCBFwkFwSpGgIECBAgUE/AS3A9L6UJECBAgAABAgQIECBAgAABAgQINEDg4eGhsBUNz+E3dhLhrDw6Oirs4GKLNa09i+1dajNL78JJVUiAQKcEfG3WqeHUGQIEFi3gIrloUfURIECAAIEiAS/BRUwKzSTw/Pz89vb2+vqavbOQf7e3tz98+ND7N5PTzVSrnQgQIECAAAECBAgQIECAAAECBP4jUD5Lb8Nz+CUZ4cXFxc3NzeC4riuBX9rQtPYMsixkWYTfQhhVQoDA/wn8+fMnIecvLy95Wcq/+Uqg98XA4LcCKZovBhJAnRek/JvA8729vWYKfvv2La9JzWybVhFoi0C+IOxdEHoXh97VoHdxSBcGvyzsXRB6FwdfHLZifF0kaw1T7yVy8PWx/0LZq6f3dMhToP/X5JfIWn1XeDaBjt1WzYZgLwKLEujYE8pL8GwnRsdOg9kQRvcKSz79HHwjP1pmaE1uWvJ2PjcqvX8b+45+qNkeEmiRQO965b1DxZA9Pj72P2TIG6vee6uU733m0NtxIe+w8prb+3bq5OTk+/fvFU2yiQABAgQINF/Ae6Lmj1GXWuh869Jo6stiBfLNaWGFeVPT8C9M07y8UTo/P0+Q3/39fd6affz48fPnz4UdXHixprVn4R3cen9/X3ilKlyIQF72+tFReSb0w6SynE9R8+HCQo4yTyVbW1slu+c5nOwCJSWXV6awqcfHx3d3d8trRodrzhDnK4HeVXu2bgY/p0r+GvLdQF5Zv3z5kk7N0J281ub5O8OOdlm2gEvBsoX79ecZlAtCnkGzPYlSTyKceteENd4F9ruzqIXeK/vga3q6OU8H+++QezcJaWdyq6TOXIWWnf7aRbLwrMgY3d7e5pu5PBcy9IV7DRbLaOa78zwd8kLZkJfIweYtarlLz475Tbp3WzWVHjAmAAAgAElEQVS/SfNrWM09Rq69vevJ0PvE+ORa0U+vlReCvGHMv7l6NPwDoBWMbPeeUF6CZzhtuncazIAwukuCY3J/0rtRGd1ad01uVE5PT5d9C1rdqtVciqvb0OGtvbu1vO/IPW3/91pfv35dVJdzQvZf3XpH6b20pf4s5EUtfx2+Ge4xeu9QfTrF5z8fMfz3b7b3Vr36c0bl7VXhJSuXtRyw37DEFB4cHPQfWiBAgAABAm0R2Jz3RIVvCnIzEJO1D1+7WlvOtTnn25CJj7iHQDysEEhESn5BVFGgv6kh16t+eyysXUCE33qGIB/KD0bs9T/DGvzWv6JlDXkmt+jOo7CpIvwqzrqxm/IJbH7GmjiesVtnW5nvI/Mp29nZ2Wy7z79X7sDSqaurq5mrymeFqWTm3e24PAGXguXZ9mrOq1t+opG/vMYt8Fi9D9/niYRbYGMmVTX2lb3/7Vf/O7Ch3Wd73ck75F4AZfW3GnFL/Qu/nLpIDg3ipId5h5bnwuC3QZNKlq/PS2Te9eVVsl0hO5vz7CgfyrElO3lbNbannVy5vHuMXHV7F5N8ozzDy2viIXovB+sNu1n9oHfyCeUluO6J1MnToC7CaPneVSUXluo7ydEdS9bkvXDuVXILupZrzvIuxSV9b3WZsXdreQtT/SnlnB995FTMS1svWivx64WAvdisvLTlr0sBf947VJ8ASQiRq1b5eVJdW39r75KVzwDHvr3KKZofSwxdKq+vrxf+FrvfHgsECBAgQGDhAhv4nqjwTUFuJkX4Od9qCYx905R7xX6Mx9hP7dr4BVAtFoVnFsjv5QpDEZIbrwmZv2buqR0XLiDCbzpp3s+nUP8CneVecF7JZ0m53OfJ2du3f5WffshpJdx5TBMa3l54SzfbC+3wwf75ODfQvQ+D8rFRtiS1Rv7Ncm9h7EdI/6yg6lFOzpxdKdE7J3t3Dzk95qy26pB/b8tryZK+Evj7CP8vEQyTPmXrl1nswqLe7WR8lzS3bwbXb4XnGXSXgnn0qvdd0gfuQwfNZSH3suv6Iidfugy9oM//yl73dSfOua/ovawM4Ux6mCtS3BbyBsBFchLy4Prc++X1MX9j39IPlpxnOWdOXmia84rg2THPaGbfTt5WzWnSut2XcY+x8C/7cyeZl9G1hN2sckA7+YTyElz3FOrkaVAXYbR87lJy/7DYX+iNHqW3JuHFeTu/4p/oLONSPKmDQ+sb/slPPjtKIF3ey+R9RP/jo/nfy+SNRu8j0yGNqQ/zZWruluc/FXvvdBJU2py74ql9Hyqwme8dhhAqHvY+V8/ZUlFmIZtGP2rIuT0a3pdj5cq2wNSVC2m8SggQIECAwFiBjX1PVPimwPfsY0+bmVd243zzEffMJ8CG75gPBPLrtSDU+koob3MKv+nLl0F5bzIDct4yJxwlaSPW9aXqDG22S5FAZunt/fXihIr2WU6hnJ1/t2Xe/3/8+LGcNv6j1kxlMrWhKfOPfRb0IHceUw+9ggKFvWlCawubusCTsO+fb9EKj76oYnkV6R99GQv5MCsvCeWtzStHzoF8WJa/LORhrd0DmKvTMjqSan///p3LRXqUoa/VqvLuL7ZkNJZBsTl1Fg6HS0GtU2K2a0KQZ74sZN88eWs1cv7CvRv0wlOovFj5yZaLVb4oLa95qGT2rfvq4CI5w2lT/qLfz6rVeyLkTMjrY90hzi51h3WGTk3dZQOfHVNNygvMdgmd+fq5vNuq8i53teTQVXfSw8LLfkZqebemqbmrZ0JnnlBegue5UHTmNJgHYXTf3Dzn+jPp0rS89bm3yU3saHuWtKawI4WX4lqNLL8JLGzk1GK1bgKX9OFkXlBqKaVw8p/VveOdSpECuSte5ZlWt9eTypefNl167zBJY2h9Xgpzxzt19COTYjmvcgLkSZFrXXYcrKr3kppNKZOSOVUq6swrSG/f1DPpRO2XGTyKZQIECBAg0CiBDX9PVPFaP7ipCd9c57QZbFLFckNaO/Y878z55iPuseNrZbVA3oZUPHObsylvhao7Ymu7BP5fv7l5x7ve82yBH7Gt5ukkwq/whGnCnUdhUxd4EvafWeUf2BU2cmqxWp/z9ttZspCPwwq/a8xHZrmrq2hJLjh5BhV+x5CDljzdSrrQK7P2y93UQZxUIKdTeTeVHBWYBDu03qVglG7smsJrQp7CIc2zuDosL0/MvHzn0lH9mXt/sFJndYVj2zzzyjW+wYtM4dWyjzNpIUNWIuAiWaI0VCZnePVLZO/Lp6lPhFSbJ0LecVXXNjjEOT0yZEPtWeXDjXp2LBC28BKasW74bdUCTVpd1eCzsmI5T9jqbhaeGEPf9Pd+RTPpq+hJ7cmlZr1Xj2qKWlsL3Zr/hPISXGvchwp35jQY6tecD3NS5ck+6Towdn1ed/LGM565JxkMl0lVeZiV2ZQCuaAVXnZS4Wru28d2Z3Tl1EvxDOYN/+Qnt6CjDvOvyf1quVXOnPL729natrIzrbzXk0pu8nuHSSaD63ORqTgHciLlGVfxkeNgVaPLuZTFP9eBsYfIZa361SQfWYzWaQ0BAgQIEGiIQPWr2OBrX4c/axrsZsVyE765zmlT0cLBTQ1p7dB53rHzzUfcQ+PrYYnAst/kDl4H5lzO+6CSHinTCgERfrM/HfJxwNQxXtKHaA15LS+0a0JrC5u6gZ/zTj2HewXycXzGsYQxhnU/uy/8hUdqXtTLT+op6UsDy+RDzMIhU2ysQOGYuhSM1RtcmXc7Jd/nRTJf5AzuWLicJ2nhlWFlT4p1vcHLFXXSm4Ssj3DeSKdt/Qvv1G/OSu5eXCQLT9ReseDnQ7FJl5c8U3Iy9weoVs0Z2Yqah464xq+aNurZUWsEJxXO+dCl26pJ3dy09UNPyUkPK+4xcgGvfm3tX/MrbHMBTz15cayuarB5K3slrWj2PJs69oTyEjzbydCx02A2hLF75cZv0p3k4HWgt5y7jtxY5iQcW1XFyt5lZ+pNSyqvqGQhm0Y7NXZNxaV45mbkWjr2WMtbmRuw8tYu6cPJnF0lbchJFfMKitwX5VY2jcxzuX8GZiEPs7LWi1qOssa74hKNdKriybIJ7x2qlTLuFffJ2ZRTorqG8q051gzP3IafYOXdV5IAAQIEOibgPVF/QCtuOwc35b6iv8saFwabVLHckNb2oTp5vvmIuz++FgoFlnTOVFwK5tnUf69d2DvFmiwgwm/250LJZwopM/sBJu/ZkNfyyQ38x5YmtPYfDZr8YAM/5y25POWD+Mlm/9uSxAC5qyupcGyZko/V8vFxrU+xxx4oK/My9r92t2opSpM6ZX2JQOFouxRUY5Y8W+e8IPQbkJfRqTEKKbCQK0P/oGMXlnSzXn2y5aBjv5TNXvkmdbSdhXcdU7lcJEdtJ63JQEy6sGSYplJPqnZwfQ4x9VnQa0PuuNbyPm2jnh2DQzPbcvduq2Zz6N5eky4FQ+snXfYrMmxll5I3nqOkuXpk36EGjH2Y15qxLyujdTZtTfeeUF6CZzjHuncazIAwukvOpcIrQC4LiTdayEUgHwjkncLY29fexWfSNXC0/bOtGXuJG125jGaUvEUabck8a2rdZxa+Tajbnoz11JHKoSedEhmI8hMv/S0/pZcxxFN7WlIg/Z2EnDbXGtNJh8shGv7eYVLLsz7XkEmNX967/lwt8zZq0riMrhfhVzGCNhEgQIDAugS8JxqUH335HrumCd9cp9lj2za6siGt7Tl39XzzEffg88hyicCSzpnRK8BC1pT0SJm2CIjwm/1JUfJFy5I+RGvIa3mhXRNaW9jUZXwI2PDPeadeqjJ8U/UW9UFbPoic9MnvYBvKPwKe1Lv/z97bXmtta224L3vsAhJKCFQQKAGoACghUAFQAqwKgBKACiAlBCqAlJCkg5z7bI/joyHJ8pQsybJ9rR+gR5alqUtT39MSO2dLZE7v7ypSwk1TsKQJGrAuLbjPPLVBuMXYN5q01tDn+Jccamyj79bybDRYTyhbNEW1yUt47UMOlVEaC41kms/8dGk5I1FM87u5DkstUO1QN7q9l8yVLaqrS1XV7j9m7ciF44U/5bDKy+Nlfxp1O1TsxGa2zP7UIG9Eqvgtiif5Jdv25DZKm/W6JV/MU4yauT1Y65HYkm6cUg2WMmv3V9dsmVmr3BuNHBJGXasDUXs2w5BGTQ6b4jCqXJ/BV37sMwUjwymY9CcNKjpa1lvFNlLGVSOJp8YhLVv/p1Eak6hLU7xiIUeeOyxlKjGn0Iho6a1a/kulE9aIYu2tJSrxQAACEIAABDwCzIk8IGH3HfUZZLgYlS30HERaoT6xviWGo2GJ2H0S089oiiK8NDuwT+uazru9Gnfxn3ZN2DdkhynVxTWhc/ax8CuvUGpJV0vL3tpmyTFIX26UeQRpjaImOtrVsl4KMPg675LY8k9sN7o860LTtuKq/ZBSt9S+RNYwXknAOfcjV3UT7rpaPSE9blMwq8Tqkre2ahRmDl/XYTFQUHfTzjQhOt1KaJHx0ZKyRZNLNH25zVq6pHJjM2a2Q7Ce5gXRGtFom3yqTdrRNDJMqErdijnFFlVXo6iJYGPWjmKAJx5WFTM52YsJZXYfeYq9VK+r2Pa5hI0mEWrEVKPdF8d0n7hC0QXbVe7EamCHEA1pX4ZqvcK7ZGPUbo3IbW8Tbq8pjmLM9Rx8umfXigS38JF6jQSoKJPtw3Vj3Ze0LQo6kd/0I+YOaT4qVqlTqGPy6Ta1WRqVeVJh4ZcuSp5CAAIQgEBPAsZxUd1BkSatHbbwtmD0+u6ln+1mJVnCL4nn+Y8g7en1jSXuLNUl8ERAkwhVz6W5jFeR+/+UYBKPKcz51PX/t/Cb8qa+WX9qpvWntkx6qT8VvBb+LH22UTU1ntCajqboSkLJtcA65ULCK6Eqkk8VYJJZcIrF1osTWFEVh7I6P0JfrlIzFvcI0hpFrTvSnRRb2qKFvFp6GGZE6i3CqqFKQn/Sq2LldGui6o5FOZWi+1YVt+S31Nlua3xzpsQ25B/1Ebr5LRxDEYiWV+hJUxCWmhqZEJTro2qr5i58sa6P2hw30dCt2qdOtm6ic2zKoP4U//SndlLNu1oGSaWPokJhLD5RZVMz6LXAq3hXyXjCtPiK61KNpPogD6l+imqVLnhWudAhDfR0IxRj8lFxhK+38/lf5aB2LAJmWLWI5kQPliqj5+82+503+9VAadbgyRP9KcFGLhkqVFg6l+qCp+yjBqEaTD72MWGfmq4RQnR27zaGS3kp8I+2aaFni9SVUyEV/2h+QxlyfRTtxpWfpdGaJnrFc5nE0ocge3lUKpKhoFjDVxSPF/nSzz56Hkro+TB38IB4P8P571ygnUtQM/056SVH53mWx4qfEIAABCAAgZkAc6IZhedY6sQ9/xF2riW5J9XSz92lvYi+LU2a2ADyahk/txMw7vKoTdieFjGcj0CeWmiia9wVWOqEOs/M5wLTYkrZKpvWpNRvzfG0cIiJvRpPYHfvyycOS6Xs+Y8grSfS0s8W67yuzti3XpYknPy1MKqoVB/dyCu6pfNpAaan7Va1Eqt7rmDtCERh2osvscwdjRnPbgRc/Um4aQq8Elnt+hWgtWHTLJI6zUTZTY9ad9yzMJ5D6a6y8oSPKpu3x6YBzCre3IGExFiN08vd6s/rNJLRjR9tjq4iqhLAvqOppYcqKVaJ5Mq1g2FVFRUaPxKveV/6OTf70e6sQ0tibKtnOUcjT4WKloixWKWW55inoAZRNZDn6jc5c9PUeSodHSG3WB6cM5h2tG7i7FUyLWfrlR9PkQoWTpealFAVq49Lo91olGdnbfeo6idzh5CJ5xNtIlSaqkpeyA4/V7uYXaTqkHGSgAAEIACBYxFY7bCmcVG7bmvMLbypEKNjwtBTI5ARCj0ULOqzr7To26wqQrE0do0WnDyj08+DbgDNHHBsJKAmdElhPH+pysa0eP2UBPIs/CYEZWtVWvepvpecVSRK3WsxvUri/VQbXevr0lU5jYOhWcJ9+/I5O7M8accI0qYlnJ9GO9o5v1UcWtack8t1yMhDta91PTKO1aqvz3p4LWKoVelWSSWevelbWub28sjP/gSMlY6mwC2a1a6zAy5XHrkt7YM2qLy3uv2MntCwpHshPa+bsJj32U2+XDGEsS6T6zSS4UcjHYxy3MKyVIGprFvsnbuS5LovWDuMhXXBYVWu8owf3m1gE+6p2Y/aJXSrsNHUQ5lHmMR55U6F8oDMP6/TBSvLqMFc7p4jtKkK6/Xk09ngSclpAKA5cihP9el8mETUJxyBezC3//SG9FExljz7rPws5TFL8ujSR9jLNJqaqZ9aYuj6774jwtxhSdkm/6UuTNzSL7Z7mq4FErhd0sQMAQhAAAIQsBBgTpSm5A4FE+5BFj0SErqPdpQWfQv17YJL3CEEfLYQMFYrNQKdN562ZIp3exIosfCTfPalw7kHarSgkwXLbkjXX9roN50zPc+xY1/uAvekWvo5grRLsnn+HdZ5BTC6tO1J4v0Uwz6r8MZOpQ+o9JrahKjnWu3SsqNXWPoZXeZ26w7uvQiEhRX16aPhIzcFUwFZLOP3auHDfaOwKPt35bNi25sLT9m8RlhKYrHq9t4KUUR9qpuS2HN96EYy7Ju8QpzVoKkjFCNayvKUejSVJDdyu554YD09P0Tt8GReKiMvp7lIjeEtOtNzWGUU+0DBlsrX81dxR9cBO/dZlm5Uku/Vy0fLnQoVxTJ52pvWQ3fByixqsKQG9jU6MVyKpK6/VjBWpareA3pN7tLP6ulG0am6LQmw5N9t5Scq8OwpPksSev5hkxJW0nYqZ//MqXMnO5OUIxyA9VE/V4aoGF5Rzj/blZcn0vRTs905ac/RWRJPvNAucxZPfa4XmJ8QgAAEIACBngTC4dbcSbmOPkOOcKjjyjC5+681hTJEfQZZ8YjKFnruJS36tlS77eswXmX0kB5iiXsJAv7FBOz6U30Xr1hmXhyKQKGFX2IGHnY8k88g2Y5uqLgyaw5f/TNiY94TyweuhHLv1Zd7GfGkWvo5grRLsnn+Xkfr5bfWT6XipZv4KXp9bPuUO6OZac/vaC2VQrOIWkWTjsfe44bL3OmYedqNQKKuuY8u3hTMxaHpt4sldPefn8+yyWGpkjvu5Ri39Dxl8xo9Y/u/OrYJy04+Aujy3O62lMgkyXEbyaUBsHKk6qDS7KlyqzV0pm2xE92uAPYYLlI7GFbZVeIcIaMtbegZ1f9d9rCNjfa+ff2sG1SoGUXUYSxNKeRxu2BlHDWIlr48LftqU3PUbWnYLlLd9bew1Y36eCPwJbAb/ZVKNPWoZ8+Vn9V82S3nvCYlfNE4nVkVaSmAfTy8FENTf+YOq3iX7IB7LjxGhfR2Xt1qW30eHRUATwhAAAIQgECUAHOiKBbP0+24E+4Rdq4leUJC99Eu0qJvnmp5P6NLfG6pTW5v+nnoDSCPAD+LCdiXC1rPqYuzwIv7EvhP2NZYfH7++Wf7gp0iNDZzlqQ3hnny5InXeroRSk5VlTt37rie3dxL6xrdBCChPgRu375tSUiKqhWlL1++3Lt3zxJ+Y5i///5bY0RLJGWmJJaYwzCWzaqbmxtRCt/FBwKDExizKZihPXz48Nu3b/PP0KEe8/fffw/9u/m8fPlytdV6+vTp169fu4nkJqSk3Z8W95s3b/788885pBpAY/tfNspKDIdmGXB4BF69euX5TD//+ecf1ZdPnz6p3G/duqWijAar6/n+/XtLhJJttBHmFWoHwyqLcl4zjKqkl3EN+NXnep4dfqobtSwnqXHbRTyXABXKpXFZN2qwVPQfP37UjHjpqeuvKv/s2TPXp5FbjYZRJAlgHM80ErVptINP9xJ516Ko0XLOi+T58+eujzo443TGfSvLbRzlqvNVTcmKuUpg5g5pjGrYl1oAY8mm49/yVO0Y8+UtAHkXAhCAAARaEGBO1IIqcS4RQN+WyMz+V1jinjOLoy6B9N6rmxazEpcG7plAoYWf3l9ap5ijdh1aTFFn4Prs6E4YBMhYQcaLe8lGLd2LfOd0l77idcWQYcePHz96bqepXoQ7jq5Ik1umva2XaN1EZZJrWVn21pHdGHBDYFgCYzYFEy5t/q1a72ktfscec5JTBserxm1q3NSc9lcDS9vlSqVhkjuy0uuyvXADJNz3799PPF16xKhjiUzCf2kLyntFRamd0dZDX3XHFuscySbTw6FM4a9QOxhWeZWCn0sENObvOeD3xJC5g6Uv0JCgj1WQJ978kwo1o7iyAzWIlr4+ZTFuKqiy97Fwsswj3LwYB1fuK0dxjzzdW2WoGrcaxgvw7t07dwqpAyM7dHD27mkXTTMmetm5Q4JPgQZ6Crn9Z9bRBtuTIwYIQAACEIDAKgHmRKuICFCRAPq2CvMKS9yrEAhQRsA96SMRg1Zydt+ETYjHox0JlFv45R7jZzmLqw+IpTZXhgI9TZfCzC4JFobE59AE3EXPMCNSA91sYjfsCGMo8NGqqMVgXJY0fc4lcrNgaTrUF2o12X0LNwTGJzBgUzBBU21KLLVPYWRXJAPc3SFrKLJ6qqhslx89etTa1ipEkWt155r3KbbVInBTFAeLiYb7itrzfcc8rjBHcWfti6tj6rAv5alNguRQpvCnrx0MqxKqyCOXgDrTzmN+N/XJnbiEzg2sXqn/LGASgArlFsRl3ahBtOg1vrUPNmRuFY2krqcsDrMGsUpdY/W9jtyum/cwtmGne6GooU/u5ELa6I42ux0YKcmNS6kqjs5TQuYOoV55Pom5/AhzVXU9q98TejniJwQgAAEIQKAdAeZE7dgSc0gAfQuZhD6nX+IOs4xPFQL2NRDjbLeKVERyLALlFn7KZ9aZ+bnLfO04Rm/K0MLo7sYKUcHacSDmXQjoEJ3EUXn6QlQte+d7oiWSsXpajO2qUzVejSErh87LtdVzSoSXIjBgUzDxVxPk7s1EC0XL3MZGI/p6XU81Eatbm7K1yhqxVJEwa1dMzZeLVFtiuVsauQcM2C3DqtA4RySJLahoBmU639p2R3pinOapFmTtMkZzVMvz3LWDYVUtPTl9PKoII9RKzTuMI3x1HPYVqFrFR4WqRfLQ8aAGS8Wn0/sSawvuWxpbdjhNTSka2xNXNrn/+OMPz+cEP4ed7hnZZo3WFKd7lmTn2eLqZHDOctrmcg5Wy8HcIU1SU+ClL43Hsavrv4yQhsZTCEAAAhC4LAHmRJct+l0yjr4ZsWdNmtgAMlK9QjD7GkiuFekV6JHHicAmCz/tB9hXUrTyOMIehrIdvSmjzwfNabXjpM00n3M8XTKq0AKWjtDofzaGRhXuUmwCsiTUdxuJAO0eWSxX1MK49jHthCFmCFQhMFpTMGfK0iBI+KE6LMtWom4pHfmkTy8L3s+5dBIOtc/2KaVCtrY8S4h63EcFm4I3Nzet87vUmITpFuhVGEl/H09s76dFnp61g2GVpUQIMxEwHp7XAZd6BGMPorm/lLyDSFMSVKhuqEdOCDVYKh0tr9lHJt1myhpyLwmc8F+y8km8Mv6jpRHaXis/TYnJ/tvVRulbz9mifc/DFbIpkCnyguQuNXdI8BnnA3j7rkcHjSIJCEAAAhC4LAHmRJct+l0yjr41wu6taXs/LYn2XOK2yEOYYgL2NRDj4Q7FkvDicQlssvBTtrO+Zuu2qpguD51i4gXQB82dT03zBODnRQjIviTacGvNSGrZ56t6D7WqsPG7/6UVai/CFj8tJkdKt2BI1EJa4oTAKoEBm4JJZk0Swi4yzE5W1x++Xt1Hx5ipH1+NVmcT/vjxYzVYrQBZ21ruAEl4y8Yk+vTHctrBtK1YK5vXiUerG8bu0mPS+vsW+xHUGoH0rAIeB/fniWsHwyq3oHEnCGjUWtbUJ+Lc8sj4tZuawZ5jACrUljI9zbuoQbQo7Zsuel0Ms3reaIoWT0llCRaGiX6FGwY7kM+w0z07wywTK3exSDsQ9tGpXZ5ESLsNVsKkLBF/2SPmDqvccs84XI2wRYBd1mlbZIQ4IQABCEDg0ASYEx26+A4nPPpmL7KsiTYbQHawpw/JGX6nL+IOGdxq4aeFG8t28pQTLaaMsLMYrum4q1EdoJPENQnoZOPo3Zc6oE6PsoYCtQDqS2v7R/Y7HvgkOJZFW206tjakqEWeeK5MYMCmYCoO4+nrarJ2aa/SOmM08DWaC6fTqv5UDZdrOmY5tTQqg8pFBprpz3r0VPOHocxKonkZ0LN47zkcdlbPnaWLnBK1d/rVhSyL8Fi1g2FVWSlf8C1Nn3ccV0eBawM73X3Mb6kZ6TPepkLNzK/sQA2WSj9rTFs8tlxKfcnf8qVQ9F13JBwNcCzPYad7jTAqv+5w1924apSiF619clqsol6Klp/MHVYpRb9/nt4qpreaaEEA+1SrIHJegQAEIAABCKwSYE60iogAFQmgbxVhulEda4nblRx3CwKJqZCbnBaQ7bNd90XcVyCw1cJPjGTQbSfVf63Hk00mhl7N0WaGjv/xgvETAnUJaNHz0aNHYZw6MKP/zbyzGPbKaw85R17XYTmgSykarXzqykZsELATGLMpmOSPmiCHWdu9NQhFko9M1iymCRoADHhXrzs00v7BFvM7jfg1D9fNj+E+hHx0TIKebok/Cv8insV7zx22EsPiXiqUQxyV4Qp/rNphbx7tIV0aFd0MqyrCLIgqyzSnIP6yV+yj6D4KbE/FHrKMzOpbVKhVRMUB7IVrD1ksTPrFnmqg4ZxrULUqWLex31BGOWks7Z6OPN1rlGv3k2kNSndZX7V/ed7ts3PmDqv6lmgxRK/4TNDVdHMD2KdauTETHgIQgAAEIGAhYJ/p2ENa0i0I03NOVCAer1gI2LXIHtKSbkGYY+nbsZa4C4qDV+wE7HPS+/fv26Ml5NUIVLDwc1dzVvG5rdhq4BYBwsNLsuRvIRJxnp6AzPOj5n0ywtCdmHtlX1J51q4JSdGYmvkAACAASURBVHYfrhm3QpUje++YyC+PINCCwJhNwZRTmRpb7JB++eWXbnuEuUVgbKZG6/S1e+Hu0RpzkYajo5i0ufjvv/9+//5dJ/bpX7nl0/nCrLSQh3ua2IJK56X4xXS07lP7tpO933fj38t9rNrBsGovPTliuhaT9P75Ut+hXt6Srupm6zMIqVCWgjh9GNRgqYizhos9h77GNiTMV/GLYVT7+ow83WtERj2CO7zsdmCklx27Cklg791GP4unAMUv2jMyyNwhXRbuHNmetRYh7drVInXihAAEIACBixNgTnRxBeicffStEXCNe93BbdaMfkkkNoCWyIzv786g09KOuYCclpmn3QhUsPDTgTH21QE1ZOokumUvTMgzMdSHnmx4h5TwqUhAdjOhdZoUTyYX6oMrJpQblX2tX9Lu8h22myO1M8bOLLTidePBDYG9CAzbFAiIvo83NghVph+NiiBsaaMJaRzS2i4hmu6Spzu7U5i6YxKZY6r1HtYoc4nJmP7FWzu3b99unaOsPloH/7SWp1b8x6odxlZUcBhW1dKQ48ZT3J60zrK9l7+5uWn6UQ0VqnVZHyJ+1CBaTFmbLmptsgYJ0RTtnsVjzmFbRXveFXLk6V5WRooDqxz3WuOyj7ctX7UVE3BfLNZqe17c5LLcWc1Co7nD6hF93up9VgbrBi4uyrpiEBsEIAABCFyTAHOia5b7XrlG3xqRP9YSdyMIRDsT0JEcszvt4Ay/NJ+LP61g4SeCWZ9p7jhL1wE23mqOfRvj4opC9ssI6Ii+cFQkSzXpYfHyd5kk3lvaGPDqghfA/Wm0m3FfaeE2irFjC9Mi18R5DgLDNgUT3rCZWsJuPPx86fWm/vbvDVrbJRRn0/69RHESvFhMoHizrc+ekD0Ve+9fzKrFi4PXDoZVLQqdOPsTyJoa2wcPuRmhQuUSO2V41GCpWLOqXlalXkoxy7+svx55imHM/uDTPWMuNgbLWhnemJb3uj6f8HyWfnYbCTN3WCqCyX/1qELtgzb9liAtnvs0yyDSfRE3BCAAAQhAYCMB5kQbAfJ6FgH0LQtXceCyKXNxcrw4IAHO8BuwUI4oUh0LP/udPmK04yw9NP3pv+J5RC1B5jICqhehymnxWp/AyhKlLM5ab71+/doe1SAL7sYz/LRiu/o1sD3vhITAdgIjNwXKnepL2FJFc62Nk31Nk6NSuZ72CZKM/NwXB3EP0tgOQmM0MexHyXqS9ylWu4Wf/SsxLyP7/uyDsTiPDKuK0fHiUASyGjodm91o650KNZRW7CUMahAlH36zGg02e/bvPQtsvDTNH3yKMfNccgw+3VsSu7q/8ZvM6ulmRbhqWJYVWyJwVpfqxtOn2u4+d7BYQI6jUXYTUrcocUMAAhCAAAQ2EmBOtBEgr2cRQN+ycBUH7jPaLxaPFzsQsO/OHH2ppAPMKydRx8JPBLNM5YzGBHULRkYM3vWdMgWgetSFTGwTASmbvvL0jt7VI61360uI3SnJxNBuJC5ptWC9u8wSwH4g7YcPH0YQGBkgMHhTMBWQffJmt5/bq+jtEmocotLZS86ldMfZw1iS8OL+BQWk3aA+fah9l04XVR+xHAvgd8smw6puqEmoA4GsutbCXJ4K1aGUx08CNVgqo6xKp7FB//UuDXuMH+bNedxleXBOfaPjENO9jXk0vq5y3/FDVou5mDEjFYNldalTuteZO1i0ReuWL1++rFgixVGNqWDF2eFFCEAAAhA4BAHmRIcoptMIib51K8qCOUI32UioAwGtIRh3Z3KXVjoITxJDEbiQhV+4bphllThUsSHMyAR0moUW00MTOpmdvXnzZgTJ7QY9knacXkQrgMYPZ0PbyhGwI8PVCIzfFEwlYt8ptNvP7VXWWRfohKOCvcSe0t13V2zfvB8lde0wGbuhOUdZHe78VoHDLli3u8kKcrH0yuC1I6uUGVYtlTL+gxDI6utbmMtToQbRhH3FQA2i/DW5yJrnZlXnaIplnhLSPixRWWcN4MtEavTWUaZ7jbLvRXuUnSrjboqXu7KfzB3KuLlvabHi3bt3rs8ubq9N837uIhKJQgACEIDA6QkwJzp9EQ+VQfStT3EMvsTdB8LFU7Ef4Gc/8+jiSC+b/WoWfjK+sR8uqiWV/ieZeXv5mpA/efLksgVPxhsR0L05d+/eDRcNP3/+PIi+yULcO8wyjWKoXsQoTNbORzr7PIVAGYHxm4IpX1lmx8YKWEas1lt265msiWst8RLx7LULmxCJRyGBrDNiVabPnj0LI2nhYz9YotvdZBWzOXLtYFhVsaCJagQCMrXJ2rf2ptgbs0CF2gjwHK+jBkvlaP8sZ4phr95Ta4Nas7acLqzR+CAHdC0xT/gfZbqXyELdR/ZZWN10p9jsPVfnkTBzh0RxG3Xm+fPnuzcUXnN6iIWRBHkeQQACEIDA+ASYE41fRmeSEH3rVpreqLJbuiQ0DoHwcKgl2YzTpaXX8T89gWoWfiL16tUrO6/OO+taffPOLOEAP3thEdJIQJ+WPnr0yAuspUYtcPe5pM9LOvoz1/ptqDGHsUuThaVGpdHs4wmBDgQO0RRMHLI25g9xwIZ9tX2Xjw0S6neUcy8SWbjCI/Xmb9++teRUvacGn5aQhFklMHLtYFi1WnwEOBwBe0+qrGUNJFZRUKFWEV0hAGqwVMpZpkKKZMeJvG4H1vl2WvRbsruSbFok2d1qZwn1qv+BpnureakVYJwlr1o5qhIPc4cERvt4Q/bNalV0eVwitqaPtN+hQw1kuKy/Fy9eHGJhpCkQIocABCAAgdYEmBO1Jkz8LgH0zaXR1D3yEnfTjBP5TIAz/GYUODYSqGnhpymu5rpGgWSmqiU/Y+DtwcK9Byz8tlMlBpeAlqf1aanrI7dqhNrroVZ/wrrgyez9tFdq78UWP+0rgJ5FbwthiBMCUQJHaQokvHphe00ZqimIkp88s+TM3ShNpLv9UZbk25MjhmICOpZPPXva4lxb2p3N+5Z20MNshscMh2FG8xm5djCsGk1bkGc7gXT75sWvgUTFHXcqlIf3mj9Rg2i5a1yR1YOr69RZetGounlqWqTv7jRq0rhINjFagtO/Gn7rEDVlZ6hFkiwmB5ruZeVrS+CsjmNLQkd8l7nDUqnZLwJSDBpvaD1QV6Ps8jWvmlPdRKT1E/1lXYOwlHf8IQABCEAAAmkCzInSfHhalwD6VpdnIraRl7gTYvOoIgH7GX7HXTOpiIuoEgT+m3hW8EgLdqGR01I8+ghPX74uPa3oH54xqy+G9f1fxSSI6uIEtMwUXn2rVU59/bD7wrpbNKoLuR9kDNWL2AdAoxlWuqWA+8QEjtIUTEWQNXmz1759yzdreylst/cSXuZZQ3UWe3E4SrrqGWXRoj/tUmtWNlnKqhBVTfQpngaZlGbFohy5djCsqljQRDUOAfsXNZPMagmrzBeoUOPowI6SoAZL8HNHrVlD4qVEq/irfajSRFQRZnskx5rubc+vMYajTBWVnSxLWWP2V4OpCjB3CCkVnPuollB/Mg3UoXpnalhCOPhAAAIQgMCVCTAnunLp9887+taN+chL3N0gkJDxyJUDTbEp070IVLbw076m3cJPmwF9LPxCIwZZIu5FnHRPRkADIO3lh2bX8ux8fo8FbK55n8Yclmi7hbH3amGJdBOShK5J4FhNwVRGWhy3F5a99tnjbBEyV059i6+NuhaSZMWZa06RFTmBGxH4f/er791rFDnRzgRGrh0Mq+ZiwnEmArmGQZprVznPhgp1Ji0qzgtqsIROq2dLj6L+I/eeUYHH9zzidK8b1dwpWDfBhkqIuUNYHDraM1yxD4N5Pv8z8/skrdPrsvbjA36PDz8hAAEIQODoBJgTHb0EjyU/+tatvJikd0M9bEL67ssoW+7arDFagp2JQM1besVFZ5bYb7/Vp5PaWe9A01svkNFSwZeCHeQkicMR0AUN6pVDY7IxzfuEN3e4NtqYw34qkq7+OZw6IfBxCRyuKRBqjSaN34tM5TKave+Stty+fXvpUdQ/d7s0Gsl2T3bFtjMkBiOBw/WPI9cOhlVGrSPYsQjk7pRrUq+B0PY8UqG2MzxBDKhBtBA1bs89eIzl4CjJYs8jTveKM1vw4sijtYLs8IpLoOncYcvn91rN0El+d+/e1bhFd2cP+Im1ixE3BCAAAQhAwE6AOZGdFSG3E0DftjM0xsCkyQjqxMF096Axd6PZZhjFJlhPApUt/CS63cJPgV+/ft06t5rke0YMWRK2Fo/4j0tA6+xqZD3tUna0mD7s0pK9/5jKZcAxh9HMKCyX42oakg9O4IhNgZDmTt5yLef2KjW7HfAkYS6HRvliF7YRWKI9AYGRawfDqhMoGFmIEjCOt+d3q3SmVKiZ55UdqEG09HOxKBKWg6MkyzwPOt0ry2zZWwMuHJVlhLc6E5Bxng7h25ioVv9ubm4ePXp069YtRfjs2TPdF1Tl24ONgvE6BCAAAQhAoIxA7uB/wJGYcUmBLbwyDan7FvpWl2citpGXuBNi86gigfC4qKXI0ZYlMvjPBOpb+OneAfuQQtrcetbtHeCnnOsjvzn/OCBQRkDHT2rRPPolve6qLouzw1v2/mMSxjgW7yD5nISxeWF6MBPD0ZTAQZsCMcndjDdWvaa0jZFnNVy1Th4yyrYUjF3YJTL4Q2Dk2sGwCv08K4Fcs/7cQUWUGxUqiuVqnqhBtMQLqljuRy/RdPEUgeNO93oWX26v0VM20hqcQLhov0VgrQQqwufPn+tsPxn86QIfHe+nWqxbtrdEy7t1Caho+IMABK5GoG4zcvrYmBOdvoiHyiD61q04Rl7i7gbh4gnZDWrRlouriiX79S38lGrWMfv60s4iaFkYzeE/ffrkvqvrU1nrdIHgLiCg70ETZnwdTqYskFmvFJwsOOBC7YAilRUHb52AwEGbgom8fTQ5hc8ym9u3cHNbiYJN0+oZPJABZfW8EyEE0gSGrR0Mq9IFx9NDE8itd9t7UirUoRWmlvCowRLJ3CqWW4WX0sX/0NM9ig8ChyCgJfq3b982ElWNpzYdtH6rJQIlJIO/N2/eqK/B4K8RcKKFAAQgAIHtBJgTbWdIDHYC6Jud1faQzNO3Mzx6DEaDWm3FYsh09LLuIH8TCz8diW8Xve7nel66YeRZ1odebPyEgAhIvfU9aAKFToTKqgKJqOo+KjjW7kA2PR6r6PGKXhh+QmALgeM2Bcq1Ts/NrSO5ZnNb2G58N7fhyt003She9HWG7FEseEJABIatHQyr0M8TE8hddtx+IC4V6sTqZM8aahBlJUuU3HF77mA4mi6eh57udS4+VK4z8JMlp7q2/a7eVSZqSDXx160+us9Xixu6gEjH++kO7tUXCQABCEAAAhDoSYA5UU/apIW+9dSBYZe4e0K4clr2qQcH+F1ZT+x5/689aFbI3377LbSuW4pB38U2sojyZNCqk77YWxIDfwisEpD+WGxBpHhanxpN2Yzm4S6E3O09991GbtaOG4El2iwCh24KlNOC1uBAVS/XGLGARpa2EBgCdgLaxdfayl9//aV/tQs1ueWQz7S7L8cU2/TTHjMhqxMoaDoYVlUvBSJsRKBAV9Ve3blzp1geKlQxujO9iBpES1OVK+qf8CyowonYrvno6NO9a5aaJdfzWNoSePwwp5k76CJdjSIKmrviMlKPoz+d8KeFDt32o3P+njx5UhwbL0IAAhCAAARqEVD3lBvVgIP/A+0j5NI+WXj07WQFSnZGJmC/VO3XX38dOSPINgiBVhZ+OirPs65LZFghW1j46YBZb3VA3+olxOARBBIEtHCmRR/7iEfLQ1K/oazyveqQyOz8SOaMo9kQFORizg4OCGwncIKmQBDso8mZWK7Z3Pxif0fuIsLurUquwP2RkmI7Avp4S12tlFC1Uv+O1ue2y7gx5pFrR0HTwbDKWO4E251AQdUrqBFuNgtep0K5AM/hRg2i5Vgwbh9wky+atTE9zzHdG5MtUm0ncOK5g9o6HVZR0BFspKr516f//Wnwo9MK9Lfli4WNwvA6BCAAAQhAoKArZGqM2hQTQN+K0eW+WLDOlpsE4QcnYDcv4Qy/wYtyEPFaWfhpPiwjU6O+KpgWKXRCfl0ooYmhJup1kyC2ixDQjZZqUrP23RVYRn4yMx0HUcFwTd+zjiM/kkBgdwLnaAqEsaA12B2+XYACY0SV7I7r+AUC22kQcjQC2jbW0pv+tIllHCePloWe8oxcOwoaUoZVPZWHtLYQKKh6Gxs0KtSW8jrNu6hBtCgLsBRU4WjSF/Q8zXTvgmV31ixfZ+6gD6Q/f/6sK3QLGr0qpa9VXI3V9acrWV6/fr3j+kCV7BAJBCAAAQgclEBBP6jO66CZRezdCaBv3YqASXo31MMmZP96kzP8hi3EoQT7Tztpsg7MC63xNgqmRRB9g+dGoin6UAequbLhHpmArPRyzfum7Gj/XjdQj5O1guHaOMLnSsInEbnECL9K4DRNgXJ6qdZgtWR3B0J7ZSmjo4fRuFRDAt34pvm8PgDQuHejNczRgRjlH7l2XKohHbkgjLpEsNYENtaIja+3zl3d+KlQSzxRgyiZAizoWJTkqueZpnurmSXA4ASuOXeQUZ32vXbf0NJuwt27d1vcNTS41iEeBCAAAQiMQKBg8D+C2GUyMG0p41bxLfStIsx0VGh7ms8Vnto3g/jW6Ar6sD2Prc7wk2RPnjxRm2U89kw7nXVtoUKTQQ7w264uF4zh48eP2okvzvjz5891ty/NcTHA4he5magYHS9GCZysKSiYvJ3bRL4ASFRP8IRASEDj21r2fBpXq3fTn8wE5Z4+/psWCPRRgfdlSygJPhAoJiCtK36XF49IYGpYsiSnJ7XjokLZWZ04pF0NqFx91OBk070+0EilBYGLzx207KBLfmRdF67qt6CdiFMCaIb14cOH6jcOJRLlEQQgAAEIQOBSBOxzokthIbONCKBvjcASrYWArguwBFOY3b93MspJsN0JNLTwU95kVGc/IlirGBW/kPPWAtR269yU3XEjwLEIvHnzJnoUpdTJvs4uA0GtT+2ecX0BvLsMfQTQlqSsKnWnRp/kSOUKBM7UFEzlZTS+v0LhjgCEQ9pPqWmatmksqr/i6qbpnI4Qnv7VwGPVyvaUFn7D1g6GVaestmRqLwJUqL3ID5UualCxOIbtPSvmsW5U55vu1eVDbB0IMHdwIWuDQMt6Wz63dmMrdmvhV9OxFy9eqIkojoQXIQABCEAAAnYCzInsrAi5nQD6tp2hPQYm6XZWpwxpP8BPE5BTEiBT1QkMZOGnTdBaFn66XMMzwOIAv+qqc/oIl74Z/fz5s1pY7bUb9+zVcL98+fKg60H//vvv6QuaDEIgTYCmIM3nHE//+uuvHTNScFTSjtKS9CoB7c/pBF8d+bAaMgygrSz9PX78mNN/Jzgnqx0Mq0Kdx2dMAgUrj/17UirUmMrTWaorqIFx2aEz+TMlx3TvTKV5xLwwd4iWmu4F0tBCi/m7f8Wkkwu0xaBjPqNy4llA4Ap9dwEWXoEABCBQTIB2tRgdLxYQQN8KoOmVky1xl0G48lt//PGHMfuc4WcERbD/NEWg7UntUxqTkCFUraPOZCzoJYqFnweEn2kCOvEx1CL1wd+/f9cjnaOjmxrSMbhPtR5US7fdaLPc/XfdssQjMATGJHC+pkCcT/95VsF8ia3TMSvg4aTS/pz2ou7evZtr3ieTPn0/oCUSfaOirwIw7xu/6BlWjV9GSNiZwJaelArVubDGTA41WCqXAjIFg+Gl1E/vf8rp3ulL7TQZZO6QLkotvcquTrOk3Xe5ZGXIXb3pwuIpBCAAAQhUIVAw8q+SLpFckwD6ds1yJ9e7EOAMv12wnzvRthZ+YpdlWhfaVBXQl+2C94Wf9k1XrzYrSIhXTklA+qOd9XBvXitK+mpz3nTXQrBuarATkKnr6a1q7DQICYHxCZy4KWDyFqofTEIm+GQRUIuhA2Bk2+cNQdORaGjx9u1bGfZp70rjinRgnkIAAhDoRgDzoG6oSQgCqwS2mM+uRn7lACee7l25WI+Sd+YO9pLSLEmfTOvQC/sJAvbI7SG1J4eRnx0XISEAAQhAAAIQgAAEIACBmYD9DL+LTDp076X+3r17p6nxTOkKjooZb27hp7NM7DsEVSz8wkiyrAyvoEDkcYmAlmx0/a53xbMCayFJK0qenajqof1DUq3LH1EPr9a2LikG/lcjQFNw6BJnH/TQxXdE4TUV0Y2W4fgzkReNH3QchYYWsgtMBOPRyQgwrDpZgZ44O4foSalQJ9ZAe9auoAb29TQ7N0Iy3UMHdiTA3KEAvja6dNi5PszT91H2ldiChBKvqN3go6wEHx5BAAIQgMBeBK4wJ9qLLemGBNC3kAk+EEgTUK0xLrTKQCUd1QmeioYmd6/+9/f8+XNtq+ls+xPkazUL1TPe3MJPWcoybNJKxyqFdABvh1X1gRl4mhhPZwKy7QvbWZ3Vp4WkOYzryLqrV+f66JAe9/WebrWSPZMjLQgcmsCJm4JDl0s74Wkh27E9d8wal2uQqamIPZuzbR+jUzu0AUPSaAxYKIh0XAJUqOOWXUXJUYOKMMM1jYqRnyMqpnvnKMfD5YK5w8Yi03fX+j5KX0npEHR9LqXths57YLrvhQ+0NhYir0MAAhCAQIIAc6IEHB5VJ4C+VUdKhBCIErAf4LfXt0xRsVt4aiqnGZw+nXIj98y63EencbfI+HAWfjc3N1sKTJZY3gFsWfaFW5Lm3VMS0OehOqtvKWu6tFcBlp6G/k+fPtWKXujfwcc7gLBDiiQBgTMROE1ToEIpm7zt1XadSYvIy8kIaMypCYm2eez5ev36tUbz2PbZiQ0bkmHVsEWDYHsR2HLMGBVqr1IbKl3UYKk4yobuS7Hhv0TgTNO9pTzivy8B5g51+WtKpTMCdN6DDvbT19fdrP20/7T9bIK6KIgNAhCAAAROQ4A50WmK8hAZQd8OUUwIeQICnkFbIkf3799PPD36I02jlMHwk9TQ5+g59eRvlPEeFn6ygtIlp15+ln7KPk97n0tPV/1DS08s/FahEWCJgD4JXf06UwEeP368FEPob68L4bv4QAACuxA4WVPA5C3Uoi12CWFs+FyBwMuXLx89emSffugDrO/fv+utK8AhjxCAwNEJaLM8NwsYIeUSIzwEjAQKhqkFVdgozFmDnWy6d9ZiOnS+mDu0Kz6tbzx58mSy9tPZfjohQwa7Wqdtd7yfTnC/yE1S7UqNmCEAAQhAAAIQgAAEIHARApzhJ7sv3cy7dBHWiZewmma8h4WfqqjuObVX1NBKz/iuThjSRahuYE3pMWVwgeA2EtAyutpc4yk70lj7sruMtROHAhrFKwtmF3KO3zsRc/bHAYGLEDhlU3CRssvKJnYJWbgILOP+rDOn9bWJRvP64gV0ZyLAsOpMpUlethMoqBFuogWvM09xAZ7DjRpEy5FhahRLLU9p3flWfmrBIZ5aBJg71CJpiUdbRwL+8eNHGeFNBn86Rl27AwVdTCI53dCSeMojCEAAAhCAQDGBgg6LqXExbV5E39ABCHQgcOUz/GS4pdmZju6zQ+hQIh2S6JDxThZ+spSydxWylyq7DTA0DXz16lWHciKJkxHQh54aFmtVyJgvWZFmXdIntdxyUKVRqjBYwQesJzadDvngAwGPwFmbAmXT3iN7TA7xs6DhOjeQQ5TagYTUERHhgDMhv86Q4CKnBJ/jPmJYddyyQ/JVAvYDSueoCmrE/K4cBa8XdPduirgHJIAaRAulAEtBFY4mfXpPsT3lys/pC+5YGWTusG95aWlXByjK4E8bDRo51LrPVxtUinPfrJE6BCAAAQickkDB4J+p8Sk1oU+m0Lc+nEnl4gSMdtjaozzTmWUyg9FcWN+sZm2lnUBVumW8k4WfiiTL2E5T7oJS9LREnZPdSKsgOV45JQHdoqsPPXObUWmavgq1A9nlc8+CG9zZG7CXKSFPRuDETYFKqmDyZhyGjqAGBQ1XQfM4Qk6RoT8BfbLiHRedlkHmffpKKR2GpwclUNBuFLROB4WD2BckUDC0cClRoVwal3WjBtGiL6hcBxq3R7Pcx/Pc070+DElllQBzh1VEPQNopXe+z/f79++6bqiggZ0FztrmmN/CAQEIQAACEEgTYE6U5sPTugTQt7o8iQ0CIQH7eU8F9TFMbncfGdjoHktdZqXsZO2j7S75RgH6Z7yfhZ9uKLPTybr7bIr2y5cv3jpm1tXAdtkIeWIC0lIpUlkG9VXor7/+anxXutp/y79g6cqrU8bcEawFAWmmVofnv/760yJTw8Z57qZA2AsGiwf6HLBA1ILmcVjtvaxgHRpJNbxZR/Zi3ndubSxoNxhWnVslzpS7Al0tqBEusYLXC4R0U8RdkUCtLhg1iBYKWKJYNnqefrq3kQ+vVyHA3KEKxkaRaM9JO0/ahvn8+bN9LdcVRuMQjvFzgeCGAAQgAIEqBBj8V8FIJEYC6JsRFMEgUEzgjz/+ML5bNisxRt40mGZVmhlp/qtPqu7evatPoS6yZrtvxv/btFDdyFWujx8/Nhpsquxl1pp1Ap93gJ+S3uWYNDfLuA9HYOM9etr415DIeECLNFY1QgZb3SgVDNcKDGW6ZedqCUmvXMuSgtK8GrEt+T13UyAyBfpjbNm2YK/1boGouee21hKVeCoSaN1IqlkIh5oJ+fWdCabYCT4neFTQkDKsOkG5XyQLBQsxBR8PuDCpUC6Nw7lrdcGoQbToCxZ56W6iJF3P00/33Mzi3oUAc4ddsBckOn1GK1N1bUTp7t2sGHSXiw4FzHqFwBCAAAQgAIE0AeZEaT48rUsAfavLk9ggEBKwTzE2rqyGSdfy0VxJUc27rlpxkltLx/NfrYRGi2fwjPez8FPB6DNZo4WfAmuebP8Y7u+///Zilu0UG/ajVYbTyyOV0/a/3bRUIdUCdlPUf0/W+gAAIABJREFUgr2Buck+fdmRQQhUJDB4U6CcnnvypnY1qzQL2sas+Al8AgL67OT58+f2jEipdCaEPTwhj0igoOlgWHXEgr6mzLk9qSgVDC1ctlQol8Zl3ahBtOh10FTUP+FZUIUTsfEoJDD+dC+UGZ+eBJg7WGhrJf/Dhw9qrzSE2P3LqMnOT3aZWZM+bdfp2IaCVtrChzAQgAAEIHBNAsyJrlnue+UafduLPOleh8DRz/DTfOfRo0fXKa85p+NnvN8tvYKiCbN96V8We5rtzyjTjvBUFX17l36FpxBoQUCfb8qS1RizNnrt5oDGOBPBtOr0008/JQKEj9gbCJngAwELgZGbAsn/4MEDSy7cMCc2TBn24xiXP+59CeRWGffI1X0lJ/V2BBhWtWNLzLsTyD0ATHP8jd8sUaF2L/QRBEANlkohd9/lxOP2JUT9/Qef7vUHQoouAeYOLo0lt5ZDZU53c3Ojfwc5CU+Ght+/f7fvXChr4X7EUn7xhwAEIAABCFgIMCeyUCJMLQLoWy2SxAOBJQL2M/xUH5ciOaK/zFF0yZXdwPGIeYzK3C3jXS38lFW78ZMC2+fJXkjNxrNu+I2WAZ4QKCOgjz7t60EyAth4QUyWkLnrjLnbe1nCEBgC5yYwclOgbXh7MzUV01Hsfe3fBszql9swzi/iuAiBly9fZu2Uv337dqOly0XAniCbua0Hw6oTFPpFspDb6efWhSjG3EioUFGMR/dEDaIlmItFkehr42hUeFYkMPJ0r2I2iSqXAHMHIzH3m6isj/yN8ZcF076a2k/dC2R83c2F8RWCQQACEIAABNIEcgf/TI3TPHmaJoC+pfnwFAJbCNhXZnI/7NwiVet31arosHZt1OqSq9xjp1rL1jT+zhk/g4WfLkL2NiFkFtq0kIgcAmkCarzSAdyn+lzV3sq7Lxa4c4drduvyAmF4BQKnJzBsUyDyua3BURYLvPGARcdyUVjiJMxpCGgqooMl7NnRZGz3S6bs0hJyI4Hc1oNh1UbgvN6NQJZZs6Syb4QnskCFSsC5ziPUIFrWuVgUCUYnUZLVPUee7lXPLBFaCDB3sFBSmPDDvKFarY8fPxrHNgzvjSVOMAhAAAIQsBPIHfzTGdnZEjIkgL6FTPCBQC0C9vb50PeMyYxPLYlMs7RC8u+//8pqa5Az2muV41I8+2a8t4WfDjUxTpLFS/v00oMlcLO/d4Cf/NlbneHg2IWAjpB8/fq1Pelud/XmDteUhW7Wh3ZchITAUQgM2xQIYG5rUGA5t0sx5cqpsww5bm2XkjpKolmHTytTWb3/USAg5xKB3IZU8TCsWoKJ/zgEwk33VdmqrENRoVY5XyEAahAt5YcPH0b9E572deREJDxaJTDydG9VeAK0IMDcwUg1/IBwKAs/5UJGfsaDNL5+/WrMNcEgAAEIQAACFgLMiSyUCFOLAPpWiyTxQCAkYL+j1jj1CJPo6SODNm2nSlQZemnmO5n0ff/+XSvJsubSiX1nNewbM+P/7Vn2U1qvXr3S8fvGdGW9l17NlN54seWupxglIRgEsgjoYg6tTxmXqLT+rvBq/rKSKAis+ybU/mZZwCjwyW5/L+DGKxAoJjBmU6Ds5E7estqNYlzbX8yV0/7VwXbZiOFwBMJBZjoL6mHTo9b062M+9QYnGmZjFDuXFMOqGQWOMxGwLz9NudbKTpVmgQp1Ji0qzgtqsIROFS3LaC+3Ii+li/8qgWGne6uSE6A6AeYOQlo8dzAun1YvtUSEEknzu9WDjdXeytg3EQ+PIAABCEAAAlkEmBNl4SLwRgLo20aAvA6BBAH7Mk6Vb6cTkhQ/UhOhY/mKXz/ui+NnvPcZfipLzXs1QzYWqqz3tESSCBwe4IeFXwIXj3oS0HmkMuw1pqhLAPt895lbQew9kDGnBIPA1QiM2RRoMz7LyE/r2unueJBizd3O7HaE6iB8ECOLQDjITL+u75bSAY74VF/muH+5RrRHzHKWzAyrsnAR+BAEcgf/ubUgASE3qlxRE0nzaBwCqEG0LMASxTKI55jTvUHgXEoM5g4qbnfiILd97qCQoy04aM3EckD7qgngpWoBmYUABCAAgSoEGPxXwUgkRgLomxEUwSCQS8C+WcknQ7lsCb+DhZ+gZ+2AppdIvKf6splqgFoPQkCLQZ5+pgXLsrZJR5V4mjtcG/A72kTueASBAQmM2RQIVG5rYB+P7lgKWZv9+t6AMcOOhTV+0lmduLKzo8EoG0t7qVNuQ8qwaq+SIl07gdzuvmLTR4WyF9OJQ6IG0cItqGh9PiCMSns1z2Gne1criN3zy9xhYxEMOE5+9uzZ6iEF4Y3DGznwOgQgAAEIQIA5ETrQkwD61pM2aV2HgL5fMm7ZrM44rgONnNoJ7GPhpxmyXcTEEonudfY+B8ztiuxiEBICBQR06bj9Cki19R0uKdfqc5Yp4YBLbImC+PHjx8ePH/VvIgyPINCfwIBNgSDkNjhZxnP9IStFDZq9UUFaDMYMaT4Xf6p98Sx1Ut+qHvbi0C6YfYZVFyz002c5a/CvmU7Fpo8KdXrtsmQQNYhSysWiSHSwXDSqAT1HO7irANGY072CjPBKMQHmDsXo5hezRiDzW60dq4sGxn271nISPwQgAAEInIlA7uB/zD50qUTYwlsis5c/+rYXedI9NwH7F9Q6vOzcKMhdCwL7WPgpJ6sz5Dm32l6VJd/803WExn9ZtoNuVLgh0IiADM7sd/XqWmqFbyTJHK299k2vHOXr/zdv3ty9e1fHG+jfd+/ezfnFAYERCAzYFAhLVmsw/mKBfdA8qURW9kfQImToSSBX4bOs56tnhKMjqiO1R5jbkjCssrMlZH8CWmrP2qjO1f/VHOVGSIVaRXrEAKhBtNRyseSOZKKJtvbUFP7WrVu3b9/WrlKHlZCm2Rlzutc0y0TuEsitccwdXHqTe0y75NW2l4lYWJT4QAACEIDAdgKrHZCXBFNjDwg/swigb1m4CAwBCwH7gSn379+3REgYCLgEDmDhJ3FDSz556jNfmUO5mcnthNx3cUOgHYGslT6pcetP2PV9edahr2OusnnlJWivXr2aPV337LnRYbfU3JhQ9HUWDaNYjuU5WlMgeln9Zq79XP/SySJc99ih/pkdMMWTNZJZ6qTi2HeXLssiZ0DlObRIDKsOXXwI7xHw5tfeU++nJhQPHz70PDf+pEKVATxZF4waRNUgF4tWk1svLETltHvKpHietmskkzUxsafSM2TW6LHDyk/PvJNWVukLF3OHUGfUDgx4I4fsj9MrqLJRDvOCDwQgAAEIQGAjgdzBP1t4G4Ff/HX07eIKQPZbELBvp3KGXwv+p49zNwu/e/fu2VVWOw3h0mRo9neCBcHTK9w1Myhtf/HihTHvWtLSKXTGwMXB7PIoiaytvmKRNr7oLae2sHXYd9nOy9G+23gbC+uyrw/YFEgk+9aClHDwzwGzGqt5Q/GyClk94ydrJO1zsImkalN1pPYIsy4UtkdLSCMBhlVGUAQbn4A3ok4L/Pr163SAsqdUqAJuJ+uCRQA1iKpBFhbFMPg+n7em5014owQG9xxwujc4sTOJx9yhSml6zUKVOLdHkl4zYXVuO2FigAAEIACBKIGswX/Wqng0uQ6e3oLDCcb/HaB1SwJ964aahC5CgDP8LlLQe2VzNws/ZTjLIC+c5Hs+shfcd291ryIk3UMQ0O0zdpNWjXQVvmm+dJ+1fRFKdgODm/WIVdggNAWYjrzD5GTfbbx09nmaIDBaUyBRs7bnR94m1Of+diMnrdEzZkgoautH4zeS+rCkg5AVOefuKVZMmqhEgGEVanAaAt6CeyJfOs9GH3knAhQ/okIVo7O82KF3qzJPQQ2ipZmFRTF4c+RonDt6euLZF0x2lHk16QGne6syE2A7AeYO2xlOMXjNQq1oN8bDGX4bAfI6BCAAAQiUEcga/LOFVwaZt2YC6NuMAgcEqhAwblbKVEOnhldJkUguRWBPCz91GHbW3iT/y5cvXt3Ishe0p0tICNQikGUZo8OlWhvVZZ1f5VXAWkxqxSPLHm8/Mv2JbVm6dpvIsvjTb3m39O4rTFpUnqYJjNYUyNDNXl9G/hwwS7Ysu8Z0gfJ0JrBvu1S3kfRim/O45Ejv+iy9VdG/g8VGRWlPGRXDqlMW69Uy9e7dO3uWm/akVCh7QUwhz9QFz3lHDWYUriMLiz4ZH/DKyyk7Wu7wRi8drjJwSbZzjzbda5dTYp4JMHeYUWx0qFlovRZaIGG6k919JliQI16BAAQgAIGjEMga/LOFd5RiHVZO9G3YokGwwxGwT2ru379/uNwh8AgE9rTwU/7tZnmy55NV34wsHKxk2QvO8eCAQDcCd+7cyTrouPUC98uXL+3rUFmL1N2QzgmFDYK9bZkjWXVUOY5iNZWlAN7+x77CLAmJv4XAaE2BZLZv0qsvHnabMGwHlorj8ePHHOC3BGeL/77tUt1G0ottFUt612f19Y0B3BHyxqh4vZgAw6pidBd8MbeF6YbI3pPqqK1GB/hNmaVC5Rb6mbrgOe+owYzCdQhL1qjj5ubGfX0cd9jgtJjC75LfAad7u3C4VKK5PXtWLa5OcvC5Q9g4VCeQG2G6k7WvrOamS3gIQAACEIAAcyJ0oCcB9K0nbdI6NwH7hUvnuM3g3KU5Zu52tvDLMniaJ/m6/sA7quc0S4FjaglS1SKgG1vsSz+ypGltt/r27Vtj1rRemXWqhzHaWsHmxmGKUD2iVtVrRT7HYy87vaJman6xisM7tTRLmCoCEElFAqM1BTJ3s3ejXnWriGVLVOHJvonYxsxCQuCjPMpqlwZvJHPP4Ujv+rQuQe8U29bJEf8SAYZVS2Tw9wjYV3m8F5v+1NelOu7LmESHnpQKZSyLKdiZumA346iBS2N2Z1VABa4+6JolKXZIJC8XmsKf6WKa0aZ7xSXFi0YCzB2MoCzBBvzAOF2+fD1oKVbCQAACEIBAMQHmRMXoeLGAAPpWAI1XIBASsC+xcoZfSA8fC4GdLfxkhWO3TpVV37Q06S0FKp9ZloIWLoSBQCMC9hGSBJCqN/249uHDhzrLypjTrCOajXFWCabVc++DabutUpYA2nKwf2ntGeRlJRQN7G0GZ23jRSPEc18CQzUFQqFj/IzqrYNABtwmDAcGS+WrnJ5p+3Apm7v4n6mRzLXYS+/6tC4O77uX1skR/xIBhlVLZPD3CIxplWvvSTX17rCZTYXy1Cb980xdsJtT1MClMbt1gqZ9GU1v2Y/rnpNo7QgbnEZT+NYZScQ/2nQvISqPthNg7rCd4RzDgB8Ye0uOs6hysDTn0sANAQhAAAItCDAnakGVOJcIoG9LZPCHQBYBb0M/8W7W8k4iHh5djcDOFn7CnWU2NK0DequB0v4W53VdTRXIbx8CGiFlLV7rrt6mxjSqTUazHi1pyZauDyV7KoLj7VgoO+3OPrQv3tn7b2NmvSVFen0jt2GDjdYUaGPY61sT6LxKlwjZ55EuDjZaOKkK67T5PlJdM5XTNJLGnnEuZa+Jnv07OHTsVnWb8g5inzUJhlVnLdm6+dJ3nKq5dePcGJt6UuMwQM1jtxkBFSqrWE/TBXu5Rg08INPPrDOuBvw+x5tNNJ3CRwF28Bxtutchy1dOgrlD3dLP2imom3Q0tsRs68GDB9FX8IQABCAAAQhUJMCcqCJMololgL6tIiIABFYJ2M/ww8BpFSYBogT2t/DT98f2pRCtA4Y38Y0284+CxhMCMwGpsV3nZTQgI7/53eqOQ5v1iIZgenYVGoBWpzRHaD8vN7ECOMdmd4TbwPT6dnrDhhyqKRAldcfGQz2b1rKC8nr+/Lnxrc+fPxtDEqyMwGkaydxzOOq2+VnwO9dH+wAmKxenCcyw6jRF2TojWR/8tBZG8dt70p4HEFKhsor+NF2wl2vUwAMy/dRkUFOJ6KOo51CLZuEZ/Fl5iWZwTM/RpntjUjqHVMwdlsqxbO6gVb53794txdnfP3Feu3EJpb/MpAgBCEAAAmciwJzoTKU5fl7Qt/HLCAkHJ6DvqI0ScpSPERTBQgL7W/hJJvsOR2jtpMUCGSWEGcMHAsMSyBohKRfaSGt6VIZqkLEOqgK2Ox6voLxk96YDCdwX1R02bRDsn+faLfRd+Zfc3omA9PpLoI7lP1pTIHofP360HAAzVFMgu3+jtYGuysI0tnUdOU0jqeqZux1ln7lVLAUdZNvUwi88RTh3/7JiZo8SFcOqo5TUvnJqoDjO1rW9J5W1Sof7ed2ioUK5NNLu03TBYTZRg5CJfHQutb3QNVoIvxmLRtvaU0MLz9xQI66hFhkqEhhwulcxd0TlEmDuMNGoOHfwGgqXdn/30o0Bar50Wmd/eUgRAhCAAAQuSIA50QULfccso287wifpExCwmwfYP9Y9ARayUJfAwSz8lHkZFrgImh5v5iaEGwIVCWiEZF+OV7pa22q6Iq8tRqPRmPYGtAtYEcWWqMLq39TQQaLaS81ocmTMvreeaBfDGD/B9iIwWlMgDsZT7sZpCozHDunb+rPuHe6lvdF07a3T+I2kPS8TCq+hjvKp7umeeaN+3GihaxcjPK9C+5f21y8bkmHVZYs+K+Ma3ocb4Vkx1Aps7EnVKu5y0z0VyljQ9m5r/C44zDJqEDKRj+7qtX+QEM6do3G29gy/LRzKjqd69gec7lXPIxFOBOyN8BSeuUNac7T4r5Y/HabP08QS6CDtah8OpAIBCEAAArsTYE60exFcSgD07VLFTWbrEvCO7ElEnjuLTETFo6sRGMLCT2fqFCvxixcvrlZm5DeXgH3zzB4yV4YwvLsrHz4NfVRHmopn3x7QGlZTScK8R320xejdiigLntbHisiywWgKKZkrGmV6+3AsI0ZVYtXTrrf2kKuJrgYYrSlQj6zWYFVsBRhBD8N2ICq5qq2OJ4w+audp1yLv04V2InWI+UyNZO7Q1FhxKpaCdMw9yFaNicXCL0sATzntZgTpVK5QOxhWpXWApyKg+jVCTyrzd29EHS0dNS/9W7lZEirUjCLhOFMXHM0mahBiUaF788QwzOyjmr6Lke4sgBwakHtWTWpbKkplH2DYQ7ryl7lHm+6V5WLwt7wh6y7SMncQdq8gNs4dBvkWItHMsiWxS10jUQhck4CGLhpHadSkjwe0/aFBoP5u/X9/00/566nmd7LLqbgrcU3gw+aaOdGwRXNKwdC31WK1zyu9cfJqzAQ4NAH7GX52e4NDA0H4JgT+HeNPXUVB9qT6Y4hfR4rwoJQlJlo5qpPkhljs0u5eTHZRv3//vgFJ9qu5bXdrkna78taSrKIMWwztDay+VSWAfYFeIauk6GVWi6RVor1gJDQF9kI36rnMau1xVg/pVY2lHlONg4q+euqrEdr1bYQ+fTU79gBG5VF5Dd5I2ktw1r3OmubuI079snGTSd29sUB1t/WcOzlq6aqdba0UjfmtG4xhVV2e48fmVha7W7Vsx6wZe1INPju3byETKlTIJPQ5TRccZm3yQQ2iZIwVeWqXFDgaSQdPNSOhuY99TGKR0D7AuPjKjwWm8WT3Sa/qlqNFPC+MpqXGnrfdWpZd/WZRO/etQ80dVAdnDgnHvgsOk5qFDdck8KHnKV4N4icEIDAsAXXHOv94qSFKtJ/TI62I6nVFMmwGEayAAHOiVWj2UVm7keGqkHOAwaVF3+aSijrsxcfQMQrwrJ72jvusBOZ8WeZ9I0z6ZoFrOTpk/P9qybo9HrvGz4PXHVcnt+c3jMFS3lPeRxh52KXtZnoVIp187KJ2XpfMWoufir71OMC+jLtjmxsdVqqUlxSgrr990FZL873Vas3M6+boOrHRFGSVtdFUSMGyoq0V2FiaGlp0axy8rBklVNteq63wBNjr55kayfAiuXkIGnX0bJ+9IcS0YmvsxO3V1uuA7C+m1e86tcNYIlKnyw6r0qpyrKfRZsHzlEqEc97OE5CZqlE/d+xJZ1Enh1HgK1eoM3XBXunPP1GDGYXrsBt3qoLs1eZoFctrEmuNK2YU9gFGZwjesM3jEP3ZeuVnhrbkyJJZFXMpnj7+whXFGHo2XU1l7mCfO9hrq1SxjxZFU1EzFWrR5KMsRF/BEwIQgMB2Amph1KeEM8elFsniryZ69/56OxlimAgwJ0prgn2YMcKa/PjSom8JfRu/+BLC86gRAbtWNJ2cNspdbrQWGjtui+Rmxx6+Q8YHsvBLTJujg1SNce0oDxHSvoI2Qt7t/bqKb1/+drCdV44sNTxU/taNnR1XT1OGWYWi5n2djz+xr9tunzmHSrI9zhnm1Rx23aYpmHTDqOqdK6BkU72wrHMpTOfdO7dO2fVt917SFbuK26g5yvj2Bq1pIxlGHnbKno9eqcIwHYnXFboDA0+e6E/77FFLXW4M28trytelaoc9s5cdVqW1/UBP3coSdU9V1au/Cqneqk/T4cIMxYjKvG9P6go8ualQIRPP5zRdsJcv9ydq4NKY3fb1tF3aHDWAXiNjH43MeVx12HVDIVdjqxigYEgpXO4Ar6IwxqjsGiVRa53MbZQtDOYNWT1lc39K/8PXa/kUFHSfAYDX6buq5cJZcttrq1cQiblDFqs+lEI1SNjN7zJuDyXEBwIQOB8BtXh2s/Wldjvhr35w9177fKW2S47s495d+ixv7DHpZLcdBI1AErXAe7RL8bmJHkJa9M0tMtdtJyPFc1/EfWICdq3YpX3uTN4y73Pnp53Fa5dch4wP1KYkZs5epzv91HpTO/S7xJy1giZcuwg5J5olrYZ084v9HXZRO7enuTo/V4TW7Z19WNlaEk9booJ1LjWJZGmap8La/uW9CM/lLscI3xV5hXKgnzQFBYVlhNZtij5VQC1IufUi6t5l89IlbEQ3Ca/GzX336O4zNZJZh+KoNLc3+6ulr8GDWwXkdseEXq8RrR3ydF9ZStFbj1NCSyFz/a9WO6Kjl2jRXHNYlas/w4aPlqnrqbZxEj5sWDTAs9TKWnlX7XabEVdI160ws8y1kt4eDxUqzfBMXXAip6hBFI69e1Xt7rlEEw5OGjUvdgKd1xDUwrutq93deWDg6lWWecGOckrmXLxNO9ywi08X92XnDvbeSgDVYjQtNVfzXfdSLdhLHlc23BCAwPkIqKHT+CTda1R8ip3fCVSIOdFSIdonBapTPadFUYGPIi36tr34xDAaCZ4nI2Cv1LIFPFnew+xY5n37rieEMlfx6ZDxgSz8hGxp8hwdvIpOFcrjRKI1gmhOo567j8KzpN23ftpFVcie+mAfFYU6oI3AplXAuPMnwTqsSE6FIhOikEO31D3FsHfSWyYJYR9whS7fQ13xJ01BGcxo1QsrY599MmPT1NlUIgrWrm89G9KoqC08z9RI6tSKUOETPk1HaOoXpN5u6l6/YBxaWCqsBm9uQirTWqpywdphbLsEvNvAJtq2d0u9li4NFY9bX0K3V4PCzZtuPZexlegmT0EhUqHS0M7UBSdyihpE4diti9QX99lg8IYTU/Oo4ovKv9HTPsBQyI1pZb1ubHjDvkM+ao2brvxEMxIuRERlcz13McCahLer/SSw1yNHCWzxZO5g4ZyrY/2HJeFQbVb4Ri3YFq3jXQhA4OgEtLCzOoxR/6KmSRN5BdbQQn9y6E/9oIZbaifnZsroUIp6/ejoLi4/c6KoAqzWJreO7LtzLfkPJC36FupbVvGx6BoCPKWPCtptZBLuHSfR3chb5n27t8MtaHTI+FgWfhqYJnTdfXS+ptC+ED9xUM8h/WihdpY4c6WVzCpcS8zVwyQWZVyNmt0KX12GpQjtDf0snuuQDnQ2I3BTd92aQzZd4VI/F90YsN8VslQEW/yNo7ctQnpLw+K8ReCLv0tTsEUBtOLjVvklt9q0pqNS4+ZNazEsJHP1TUjPN5A9TSMprTbmZa4aWnK16ElumHAlJbpD6fUds1SeIz2MVFpZ4e15uWztEHDjmvs1h1V2FRo2pFdl3J9qQ0Kxw4mAgqUrZhhJrs+BetJ01qhQaT7Gbuvo8xTUIKoGUQNut0Vy3U3XEzSWiHZ8jfaScwcYCh8F2MIzbPDdUlh1q0Y3LakwywUC7zWXUTuwCjAM0HR9krnDBDw9pCkoOLUn6ThDTS72SSx6d66MxVngRQhA4EAEEmMYjQH01NhtqQPSODC3E1cP3nQt90AFcVBR1TlGh9zh+Ocia02JTjxkMvkYq1gLDTmWtCKAvrlqkGi9l5Rtr0mTKzbu1gSMK3IK1lqSEeK3zPtOWS86ZHwsCz9pm3E40mhNcBd117pn7sh76h6mZb7OQ/BiaSWzxis9pS0WVcWhd5sqgziozVrq5rP8VWU0eWsENkvORutcquzRHnHLjlSVwpWSGEtKml+QYqghZ2r3CoAUv0JTUIzOfdE4f1NtbaGoaouMHWVZdXNzutFdrG9qT6ZuXag3yjDI62dqJJWXaE+U6AWqVwR1sl5ySzvTWpnyQkZ/avywNHiQvzcgX0orS9moHQyrshTmcIGjFW3yXGoQol3bUuCNQOw9aaMh/Ub5w9epUCGT2edMXfCcqagDNYhiyRq3qCFqMfhcMjRs0cQVDzBY+Qn1R8NIbxCY6N28R1qiUVmEcTbyUfVfUjNPsOhPDW5baP6U2aw6OIlXvWoMPncQ/Gi5pD01I+uwBx+uxc1S7b7a0Kg2ES0EILAXAfVlS59oqjsu7hrUxiaasrlNmx1qXXv24HvRPnG6zImmwi2eFKgudN65lsDHktatPujbxuI72QaQqxu4RUAVZO5e0w711FcgZpn3nRJFh4zfkgKllazz0zdv3rx69SqdqFrAv//+Ox1mkKdfv36d6/M///wzSyXPP//39+3bN/0/+5c5NOLXZED/3r59WzGIz+zQz4cPHxqj7SOtRL1//76EnAWeZJ6FlPD37t2bf0Ydq6L+/vvvLvBoJGlPSagFXwnpyqlX5D+9aJFzTkIaq0GbRFJxa3rzo14CAAAgAElEQVSmcp8f1XJMYCWtqwBZQi5J8u7du+fPny89df2VupYRnzx54noWu1XKWnWNslKL//Hjx+KYa71oJyMsL1++tKerwDc3N254aeOXL19cH9wiQFMQqkG7pkBpPXv27P3792Gino/UVTq/2pJ7by39DKtDNKSaPrWu9i4vGknas4O+TQIoL+oop/Z87oPc3meWU5537tyZf47mOFMj+ePHDxVK1tBCXZgIbC8UJf306VOvN0x3CqoIGgitJi3t0s6oV2uk54rczanUTKOXn3/+OREhtSMBx3tkrxdXG1Z5oA7389atW1GZ1S+rgkQfyTNaWzXQVW+brnRLEUb9pXWaYrv1OhpMlb11TxpNd4snFWqJnp3MCeYp9sxep13V+oMGD5bBwKRCuWqwpHjy16RVDY43bpnCyzTHG3Uk4pkedRhgqOnTyEe6ob9pJW1KWv6TI2tRZdiVn0mwGbjbI2iYNy1Rbl9GU/wWnkKd7uM0+nVXSmdpJafceqTltaiOzRk0OmZpVcqSapLffTer9N0XmTusFvHdu3ddYp5bRaOxkOZTc+nPAWpNsuYIZ0c4D5ofydEuXTcV3AcloDZ2aqCmf6XAaj30r7Iz8orNQWmfRmypjVaZ3P5uytrUAG7fXokuJSXoaSa4PdFE/DxqTeDcc6LVSYFGhmFtymVeZedaiR5L2lxKU/gT69tq8VWZNAmjWvtzbACVqdBZ39J6yKNHjyy506aMNlstIQ8dRqOR9LxPuRvE3qMu5x4ZH81EVBOhVYhH+WbOYqG5mtntAbTyZSnlQaRVftWxpQVWjrZjqRKDka2yoxXzKikWRJKGaXyqnGqAa0xdITUnNMYcBlMjoL4tkdxQLYCEMWLRamCY2aiP+rMwTmGJBr6yJ01BqCcJn1qqoto9LVMm0poeaatsyxf20nm1nMa0VGta15Fx9M0lr6ayVsk2iudMjaR0LNE3ueUyuxXePlQIi0ApRgFK4cPAro9eNNYdiartTEWo6qZ+KprB1YpM7XDhW9wiFkU9a47rUMjrDKss9IYN45aa615tBKLVXFVYtXJ7ZlV/J5MFV6Sou0NPuj070RioUFEs8oyqVrT0TzBPQQ2iapC1CjE1O1tG1Gpwlno3Rb7aGIZZ0CtRje3vaRc+i3ndjIQAXR+NJeomtyW21bGlJpJb4q/7rosxy83cIYFrdQl6qnRLDNWkaNkwEX/uIyWngVBCc6qMynKlIvywBKQw0kANn9RYSRsTmjM9UhiFVHi9JeUfNl8I1pOA2rfoNE16smUwFmYha2RSt2kNhcGnNQG1Tkuj8bClOtBa0+qwIcxdIx+156uFeCxpV7OTCHBKfVOmGinPlmhVWxMFwaOhCNi7XSnbUJI3EsbSJK5udTWSrWm0HTI+3C29ApqeVKsdFJem3GtFbim/Lc268V1jMzGItMrU6jhpnF7WyFYaZW/WjcVqD1ZLnxWPpnn2dFWOmpTaEWn6qkXndPVXnKtrwRXza4zKvnmmqXt6k15Po9P7AXNthNM0GE2BvT4qZN2yyFJ7Bc5tCuybOqoy9si3QBhH39xyP8QEL0tbxm8k7dmZS0r6nKulGpWpD51jcB3G7SV1HO5bxe50iUx1itpR1rYwrCrjNuxb0VqmimwRWBUt+rqGvqryBXs8ekUKFh1Vhgl160ktKIrDUKGi6Ox9ltQg3eDraVSjhpqnoAahGqg1sI+rp/ZBU/KsYlVgtXVqr8LmZfKRAAXtmPIyzgDDPpAbduVnqaNZKrWm/qsKlqu0TaUNq1WWj70dnnNx+rmDAKaXoD0NWdKHaZikqLJKxAusqpE2hhhzHdLLBT87EFBHJm1RF5no7+ZanHYoBsWj2Mo6xw6ZJYkOBKItj7SiRdKKNq2T7tNGMrTIF3EuETjfnCg9bHAVuLVbDfgS9tn/WNLOYhc7TqZv48xAXWU+xAZQsQqd7MW0hYNbrCfL+FJ2LE2ioC29flz/Dhkf7pZe6Xf6EEtN7I9yVaXlDEa3Pjdyq0+yXJU4iLSCoHGSTilP0NAxuTq9NhGg2yMjW8ljuX66kdhqASvGrKLRnTuWazrdRDUEUc3VntB0SYH+1VMtZLgXrKweo61Wvu6FZa6EG926Mli3IBkjkYaLxgxEHJR3HSSuKXR4/4ji1Cj5Cqf1Gum5wWgKXBqr7rpNgZJTr6H7u+2Xf+kVNQVqvfWv1xSoCkj51aJmnaivqqTmKOv+61VKiQDj6JsrpGBKMNdnTPfJGskC5Ve5qLDUU6jxT4zKNMRVndKf6kJYlNJ59YP2a1PSI+ow/tBHHZMlOWpHiM7ow7DKCOoQwaK39GqYl76lbs6aGpbwPu75qRoQGdCoD000IAqsyqgGRP3pp0+f5ncTjs49aUKSKo+oUFGMJ+uCo3l0PVEDl8bslhpo2Lw6457DTw61POG1QfMsXrFNo3fvLfenGhlZvBVPZscZYJxg5SerKXALsYVb9lvp+5qjV9i3kMQS5/Z5NHOHkLOYLN3WFF0BS6+pqrH63xrbAzVZq+MudROq0dOES/+Gsrk+ilYTotU43Vdwn4+AptU3Nzer2lKWca11a5CfbhLLYuatkQlomSWcr612jltylLU61FSSLbngXTuBk82JEsMGO5MqITW7Edt0VMeSNp0X49Mz6ds4M1AXvsa6Esz1wT0sgTt37lgWXjTLUNc8bC4qCmZpEjUe1npFxURHiKpHxse0f4x+HT4VyYG+I7FYaHbQM61cWEp5EGkFROOktMDKUQduliSMbJWdYb/kTqNeeipt0QKEBVGVMBrB2FEvydzaX0wkZ5X8upEcqMVrTTiMn6bAVZVVdwiwio9KQSOw1dTrBlA3oXX/KvLbIxlH31yYanbsWdg35PkaSS16ajLmFofdrYGu3p1W8/WvyjEx9J2iVberPfXcQpSQdqnckKpleteYHLXDCGopGMOqJTLH8ndr0OTW+D83C+rdVPvCqFwftwFRy2BsQ9wY5N6lJ82lURaeChVyO18XHObR80ENPCDTT00tV8cbXlux5WfZ0MWVfJwBhiRxBUu4h135UelvKc26764OMovH2HXlnGJLFHfWI+YOLi610tHCUrvhBnPdxr5MIxzNrTQ60p9i058c0qhpwrU6ypqlUmu5qqiueLhPSUAj8z79pjSzYOJwSuZXyJT0am5qZod9pFGMyD4SkEIWrD4VC8aL7QicZk60NGyYa1A3h2rHankdS9rV7NgDnEPfxpmBulp9oA0gu8KcNaRbcAm3Dno/KwEvX5YmUfM1760T/OyQ8crX9tWCHh3pqjJYetBaMmyPx1J+iRpe65FxhjCItJZSHqeXNbKVLg27zrtFzzXZUz+kWllLV8N4NHY5lombZV82zGbUR2BZT0zrJ01BVHOWPNMwNz5VD6Kl86atwZSvHduEcfTNLeLDTfDO10hK+Vt3hdpUsI83wrosCXN3SVWds9ZzqR0h9gIfhlUF0IZ6xW2c5VbNLRNPmqA66MVW8eeOPWkZkLK3qFAht/N1wWEePR/UwAMy/dT8Wu1AxVYljErrsxp+RFPP8hxngGEfiQ278mPf1w8LtLrP6kJH7ti1uoRuhFlKuxqYucOESBxcyJNb459VgNLk1hZXFxkpraK+eICyUZPWxOa/UMNXffSu0r04+dNnX6PTUBO6lbt9mqmO+PRlcZ0MnmBOFB02hFWpg48a6lXNOZa0q9nJDXB0fRtnBurq8+E2gHLV5jTh7fqzOiM+DRNLk4iFX1lxD2rhp8yos3SbsMl9rO+ZLIob5rG6j3EtchBplf3VcZK9lawO04vQyFb6POw6b1nD4b2l3khNsAdn409FaMfrybP7T83MN6455lpX7J7lXQSgKciqZX3KSAvu1VsDZVMVSq2o+qk+uYimMo6+ueV+0AneKRtJZUrKHx2+ukWW5VaEteZ7xu189T4FFY3aEW00ij0ZVhWj2/dF7YK4f9srrzq+jeNJt8EZoSfdpYCoUB72U3bBXh7Dn6hByETdffVPFDQKUpza1AmTK/MZZ4AhSYxZGHblBws/t0/MchuLPjfYlecOYhXauFjM+2bIxqlNVkGrBZMM9so+C4PjZASkAxY7eA2tNVtXRdYYY2kGLT1XbFJXqZYlzkljFbNeORlVsjMTCJdMs1q/OZ5ih33NSupdnAovjknguHMiNbNZfXq7wKpBq4V7LGlXs1Mc4KD6po67nf4Ux3zQDaBi5Tnui+o6jaV83DzmSm5pEjU6yo12/PAdMn5LFIwK1znYu3fvnj9/7iaqVoy7xl0guCEwGgHdHP/7//6+fftWIJuGyE+fPtXm6JMnTwpeH+0V3bP+6dMnrctk0dDEXvsid+7cGS07yAOBLAIbWwOlpQZhNpW4Qo34+++/o4TDzY8p2D///DNROi6cszaSGqxOXaH+jZbpqqdGvOoN1R38/PPPq4GzAoj5+/fv1StJr/78809pkSqathBU1+7fvz9s53vB2jEV68aG9GTDqixVP1NgqYHGk2pPVGdz83W1njTNhwrl8jlrF+zmMepGDUIskzJMQ5fwqcVnGrdoLHHv3j1LeMJAAAIugcvOHTTTmaa0oqGJj3YBXCwW9zS10TCpYIw0x68WTM2XJl+0YDOTKztevnx5c3OTIKANSGlL2cRZs1otEU8D+0QS0yMlpJl79QWB1XQJ0JSAGnwtvLhJaDVGTZnr09odyrCUouaSal1RwiU+h/ZnTnTo4juc8OibW2SXXeJ2IZzY/ezZM43fVjOo2YfqxWqwcwTQOOfu3bvpvGjc+/Hjx3SYwz3tkPFxLfxUWprea1qloeS09Vgw2z9ckSMwBM5BQCMV1Vx98aB/J0sCrdzJnmBev9Ms8fbt2/pXtVuTW62pyXFcO5V0qYmGUIjDxMRFMXFQ3qdVxYcPH6aj4ikEjkhA60dTa6AqoD+3Cig7Uy2QQxVhqguT46wNwhFLsLXMJ24kp6xJ7acuYOoH9a+QTh3i1A9OHaJ6Q3bHWyvbQeNnWHXQgqsrttRgMsH5X1/6ZziuVnJTBzp3pvSk0SKgQrlYpn7qgvMU1MBVg9mtJUgpwzxujw7a3Qmshi7YxMz0cEBgO4GpTb7I3EG7OK9evVJmdfKlzKq20Ju4TZ9DTMMkxTbNtqZo1XDJoTnXNFKapmCaeTFS2oL9ZO+qB5TpnjrBaL60Zit1LTPsCyNUWtrwWt0AlqLKIpCF4hDgcX1UmmqpXPl1xlX/IpYmy9LUFWPJrTMI3rx5s/QU/xMQYE50gkI8UBbQtwMVFqKWEdDyyNJg0o1w+/THjW1wdwdDtzEJdMj40BZ+Y5YKUkEAAhCAAAQgAAEIQAACEIAABCAAAQhAAAIQgAAEIAABCByXgI5RefToUVR+WYJqF7aFObsMHXR65aqhFSZW0XI5oqdKXHbGruSyHNUX0a5PH7f9GD/JM+z9b31YkQoEIAABCEDATuDWrVuWwPqossXY0pJ0/zAdDN36Z8qSYoeM/8ciB2EgAAEIQAACEIAABCAAAQhAAAIQgAAEIAABCEAAAhCAAAQgcAICujMqat4n6yvtv8r4r9EWrC4/1UmWOsJtOmNyiaRO+6t1duBSEvj3IRCe2hj69JFEKi31NqbFpWpGUASDAAQgAIGLE5BFl4WABn6NxpaW1AlzJgJY+J2pNMkLBCAAAQhAAAIQgAAEIAABCEAAAhCAAAQgAAEIQAACEIDAIgHdQPr8+fPwsc7t0zlnHfZfdUOrrpbWSYGhDLOPzvmTJDoBbvbBcUQCoT3f/fv3dVe4dEB6aDQLqJVx3TptjEo2psaQBIMABCAAAQhcmcDvv/9uyX561GeJgTAQmAhg4YcmQAACEIAABCAAAQhAAAIQgAAEIAABCEAAAhCAAAQgAAEInJ+AzKpCO6dffvlFR/e9fPmyW/51mJ9OCtRtvIkUv337JmswjPwSiAZ/pLKTKWcopDxlECA9vHv3bk+tsx8MKQlRvLDg8IEABCAAAQh4BDRa83yiP7Hwi2LBs4AAFn4F0HgFAhCAAAQgAAEIQAACEIAABCAAAQhAAAIQgAAEIAABCEDgSAR092ho3vf48WMdpdbh6L6QlMwNdXBg6D/7yNAKI7+ZxuEclnN9dFqezvPrljX7Rb0fPnzoJhUJQQACEIAABA5KQJ+IWCR/+vSpJRhhILBKAAu/VUQEgAAEIAABCEAAAhCAAAQgAAEIQAACEIAABCAAAQhAAAIQODABnZkXXs6rU/Q+fvy4Y650hNuqkZ/OfeFAtR3LqDhp466/DAFl61mcStaL9jOELOaJWUkTGAIQgAAEIHA+ApYz/GRer8Obz5d3crQLASz8dsFOohCAAAQgAAEIQAACEIAABCAAAQhAAAIQgAAEIAABCEAAAj0I6JS+R48eeSnJtK6bZZWXtPtTRn46R9D18dzaPOboF4/JIX5Gr+iNSp628oy+UuZpt/CzmCyUycBbEIAABCAAgXMQ0PDSkhFGcRZKhDESwMLPCIpgEIAABCAAAQhAAAIQgAAEIAABCEAAAhCAAAQgAAEIQAACxyMQmvfp9D6Z1g2SE50jmL4+VQeqjSPtINDGF8Nu4ffPP/98/fq1Q4506bMxFbvwxggJBgEIQAACEDgZAaM1fPpDjpMxITutCWDh15ow8UMAAhCAAAQgAAEIQAACEIAABCAAAQhAAAIQgAAEIAABCOxD4NmzZ5650m+//TbC6X0ujg8fPrg/Q/fNzY0uGg798RmWgOz27LIZr/S1RxgNmXVLoPFoomhCeEIAAhCAAAROT8DSd//yyy937tw5PQoy2I0AFn7dUJMQBCAAAQhAAAIQgAAEIAABCEAAAhCAAAQgAAEIQAACEIBAPwKyinv//r2bnk7Le/funeszglu7v2/fvk1LopMIMbpKIzru0yxzwC3Z/Omnn4yvdxPJKA/BIAABCEAAAkMR0BHLq/JwgN8qIgJkEcDCLwsXgSEAAQhAAAIQgAAEIAABCEAAAhCAAAQgAAEIQAACEIAABI5B4Pnz566gMm+ybMe6r3Rz66zB9F29kuTp06fd5CGhjQR0bM/GGFq8fvv2bWO0f/31lzEkwSAAAQhAAAIXJGC5pZeR2wUVo2mWsfBripfIIQABCEAAAhCAAAQgAAEIQAACEIAABCAAAQhAAAIQgAAEdiDw8uVL735eneeXdVFpZ6G94wbD1LWXPOABhKGc+IhAloVfVuAteO1n+G1JhXchAAEIQAAC5yZgOVZZnfu9e/fOzYHcdSaAhV9n4CQHAQhAAAIQgAAEIAABCEAAAhCAAAQgAAEIQAACEIAABCDQlsDff/99c3PjpvHgwYMnT564PqO5tQ0sIdNSvXr1SllLh+HpCASyLubrppncvTuCbiADBCAAAQgcnYDlTOjffvvt6NlE/tEIYOE3WokgDwQgAAEIQAACEIAABCAAAQhAAAIQgAAEIAABCEAAAhCAwCYCr1+/9t7/448/ZEKnv4cPH+p4v69fv3oBRvgZiu1JJQstNow9JmP+lJoZD8zrWaDeqZYJdPb7fBOR8AgCEIAABCBwSgJY+J2yWMfPFBZ+45cREkIAAhCAAAQgAAEIQAACEIAABCAAAQhAAAIQgAAEIAABCFgJhAf46U3ZxumWW/1pU1bH+92/f//OnTtfvnyxRtolnAwQf/3113RSnz59stwNl46Epx0IfPjwYTUVWQGumnWuRtIigNE8sUXSxAkBCEAAAhBoQUBfd+gbD421fv7551u3bulfmeO/e/euIC2NJ9NvaTin+NNheAqBXAJY+OUSIzwEIAABCEAAAhCAAAQgAAEIQAACEIAABCAAAQhAAAIQgMC4BIwmUzrP7NGjRx8/fhwqJ5YT3XRX71AyI0yUgOwG3r59G300ef7yyy86WrKbBUDW/c6yf01IziMIQAACEIDAgQjo0wh1yvq6Q994yDhvurNe/+qrj+fPn6sjzvrkQ/3p6pm4luHcgQAi6iAEsPAbpCAQAwIQgAAEIAABCEAAAhCAAAQgAAEIQAACEIAABCAAAQhAYCuB6AF+iUifPn2aZfmUiKrKo2fPnq3GwzF+q4gGCaDS/P79+4MHDzx5dELeixcvZHDQ05BO1oSeGEs/ZXq49Ah/CEAAAhCAwLEI6JS+u3fvJu7VlamfPvmwG/kloprIqJe3DOeOhRFpRyCAhd8IpYAMEIAABCAAAQhAAAIQgAAEIAABCEAAAhCAAAQgAAEIQAACFQhYrkb1kjGe+ee91e7n48ePVyPnGL9VRIMEmC6D/uuvvz5//qwj/aSfsvmTUembN286S7hqkTDLE5okzo9wQAACEIAABA5EQL2tTumzCGz/5GO1P+UAPwtwwhQQwMKvABqvQAACEIAABCAAAQhAAAIQgAAEIAABCEAAAhCAAAQgAAEIjEhA59vlirW6U5sb4cbw2mNejYFj/FYRDRVANwDqfkCd6PPkyZOe5/a5EOx6brExdWPGDQEIQAACEBiQwMePH+1fROgkv/fv31tysdqf2hO1JEcYCMwEsPCbUeCAAAQgAAEIQAACEIAABCAAAQhAAAIQgAAEIAABCEAAAhA4MAEdjba67Rpm788//ww9d/QxnqBm3IfeMSMkPRSBb9++GeWRMaIxJMEgAAEIQAACYxLQmNDyyYQrvOUc6B8/fqTHjTrAT2b9brS4IVCLABZ+tUgSDwQgAAEIQAACEIAABCAAAQhAAAIQgAAEIAABCEAAAhCAwJ4ELFuzoXw6tSX03NFHG8O//vrrqgBY+K0iIsBM4MuXL7M77TAamKYj4SkEIAABCEBgXwIFB+lZTOFXz4p+8eLFvhkn9RMTwMLvxIVL1iAAAQhAAAIQgAAEIAABCEAAAhCAAAQgAAEIQAACEIDAhQgUHOAnOj/99NNojO7fv78qkgwT7WZbq7ER4NwE7PagXNF7bk0gdxCAAASuQEAH+Nk7viwg6Y9J1IfeuXMnK0ICQ8BOAAs/OytCQgACEIAABCAAAQhAAAIQgAAEIAABCEAAAhCAAAQgAAEIjEsgfW/aktwWc7qldxv5W87wU9I3NzeNBCDaMxGQocPqmUNTfmXt+uzZszPlnbxAAAIQgMAFCaTt8JaArH7yoSt60+f8vX79eily/CGwnQAWftsZEgMEIAABCEAAAhCAAAQgAAEIQAACEIAABCAAAQhAAAIQgMD+BNLbrkvyDXhomfGm1LIzC5c44H9WAvZzjDBNOKsOkC8IQAAClyJQNkD65Zdf0pTS5vIc4Jemx9PtBLDw286QGCAAAQhAAAIQgAAEIAABCEAAAhCAAAQgAAEIQAACEIAABI5K4OnTp6OJbr/i7ePHj6MJjzyjETBa+HGA32gFhzwQgAAEIFBGoOyTj9VDndNHA2IlX1ZYvGUngIWfnRUhIQABCEAAAhCAAAQgAAEIQAACEIAABCAAAQhAAAIQgAAExiWwevhKKPqLFy9+/vnn0H93H2Neyk6p2T13CNCNgGxAjbdXv3r1qptUJAQBCEAAAhBoR+Cvv/4qiDx9qPPXr18ThoMy77N/nlEgG69AQASw8EMNIAABCEAAAhCAAAQgAAEIQAACEIAABCAAAQhAAAIQgAAEzkDAaBU3Z1Xh37x5M/8cymHMS/o4maFyhDC7EDDa7f36668vX77cRUIShQAEIAABCNQl8M8//+RGqHHXw4cPE28ljujTu/ShCXQ8qkUAC79aJIkHAhCAAAQgAAEIQAACEIAABCAAAQhAAAIQgAAEIAABCEBgTwI6kC8r+c+fP2eF7xnYaOGnPewfP370FIy0DkTg3bt3xgP8MBU9ULEiKgQgAAEIpAno3vl0gPDp27dvQ8/Z5++///706dP803Ok3/UC8xMCxQSw8CtGx4sQgAAEIAABCEAAAhCAAAQgAAEIQAACEIAABCAAAQhAAAIDEdDhKw8ePLAIpK3fP/74Y+T71Oyb04ktZwsKwpyVgMwRjAf4cbfgWXWAfEEAAhC4JgHjZxIznN9++634AD99XpJ+d04FBwQ2EsDCbyNAXocABCAAAQhAAAIQgAAEIAABCEAAAhCAAAQgAAEIQAACEBiFwJcvX3TfaFoaWQHqYLN79+6lg+371L45LVPFfUUl9TEJyF7Bck2hqgN3C45ZgkgFAQhAAAJlBOyDKMX/+PFjHXmbSEgW8zc3N9EAGnO+efMm+ghPCFQngIVfdaRECAEIQAACEIAABCAAAQhAAAIQgAAEIAABCEAAAhCAAAQgsBuBr1+/6rq06OauNnF1M6+sAH/++efd5LMlfPv2bVvA//v27ZsxJMGuQ0BKbjncUdWE+3mvoxXkFAIQgMBFCDx9+tSYU40YP378mA4si/mlAPShS2Twb0Hgvy0iJU4IQAACEIAABCAAAQhAAAIQgAAEIAABCEAAAhCAAAQgAAEI7EXg2f/+fvz4obP6pmPMZMk0+KF9xayUx+J3efGsBCzGDboJWgav41u7nrWMyBcEIAABCDQi8OTJk3TMOntPdnvqK1c7wYTFvPrQO3fupBPiKQQqEsDCryJMooIABCAAAQhAAAIQgAAEIAABCEAAAhCAAAQgAAEIQAACEBiFgLZdj7vzKusrO0cdW3hW+0U7BELOBGTZYLmfVycPHbeCzJnFAQEIQAACEAgJyIDv/fv3nr86Ptn22fs+3c+7ZDGvw/8ePnzoxc9PCDQlwC29TfESOQQgAAEIQAACEIAABCAAAQhAAAIQgAAEIAABCEAAAhCAAATaEvjjjz/aJkDsxyHw7t07y/28snLANOE4pYqkEIAABCCQR+D169fhxxKvXr2yxyLzvvv370ct5l+8eKHTou1RERICVQhg4VcFI5FAAAIQgAAEIAABCEAAAhCAAAQgAAEIQAACEIAABCAAAQhAoBqB27dv2+Piol47q3OH1GmOz58/X82jzPtWbzBcjYQAEIAABCAAgWEJ6PpddXaeeBov3b17982bN55/+M5wyIAAACAASURBVFP9qcz7ouMrmfdZYgjjxAcCGwlg4bcRIK9DAAIQgAAEIAABCEAAAhCAAAQgAAEIQAACEIAABCAAAQhAoDKBv/76yx5jdAfa/johz0FApw09ePBgNS+fP3/GvG+VEgEgAAEIQODoBHRUre7SDXOhk/xu3bqlQ/hkxhc+/fHjx8uXL5fM+xQh5n0hNHz6EPhvn2RIBQIQgAAEIAABCEAAAhCAAAQgAAEIQAACEIAABCAAAQhAAAIQaEEAC78WVA8Xp8z7opcJuhmReR+X87pAcEMAAhCAwIkJyIxPhyI/ffo0zOP7//3J/9dff/3ll18UTB9XfPv2LTGmog8NMeLTkwAWfj1pkxYEIAABCEAAAhCAAAQgAAEIQAACEIAABCAAAQhAAAIQgAAE1gmsmmq5USR2o91guE9MQMfyyS4hkcGffvrp999/v3fvXiIMjyAAAQhAAAInI6D+8Y8//pCR39JgSb1nugMVENnQ685f3fx7Mjhk51gEuKX3WOWFtBCAAAQgAAEIQAACEIAABCAAAQhAAAIQgAAEIAABCEAAAucnkHVLb5Y54PnZXS+Huk/w06dPiXzrdCJZNmDel0DEIwhAAAIQOCsBdX+6e/f169cFGZR9vGz7vnz5gnlfAT1eqUsAC7+6PIkNAhCAAAQgAAEIQAACEIAABCAAAQhAAAIQgAAEIAABCEAAAr0J/P33372TJL0xCLx79+7m5iYhi04ekmUDpgkJRDyCAAQgAIHTE5A1/L///vv27Vtdy2vJrIIpsMZXOgXQEp4wEwHLZyeWMIfjacmUJUwi49zSm4DDIwhAAAIQgAAEIAABCEAAAhCAAAQgAAEIQAACEIAABCAAAQjsQCB3C1Bn/mHCtUM57Z2kzPueP3+ekOK3335TmEQAHkEAAhCAAASuQ+DZ//5kt6eb6/WnC3w14tIgahp36cS++/fvy7ZPveedO3eug6ViToV0NTZLmNVIRgtgyZQlTCJfWPgl4PAIAhCAAAQgAAEIQAACEIAABCAAAQhAAAIQgAAEIAABCEAAAjsQyLqldwf5SHIAAqvmfTp8SJYMA0iKCBCAAAQgAIGBCOijCJ3Mx+F81YtEppPpc4WnFGVPqTHMmYYofTLOLb3VNZYIIQABCEAAAhCAAAQgAAEIQAACEIAABCAAAQhAAAIQgAAEILCJwJ9//pn1fu6Zf1mRE3hAAqvmfZ8/fz7T3vmARYBIEIAABCAAAQjMBL58+aITEI0jWJ1ArHuTZRg3v35cR7eM39I908fFhOQQgAAEIAABCEAAAhCAAAQgAAEIQAACEIAABCAAAQhAAAIQOB+Be/fuffv2zZ4vmXM9fPjQHp6QhyaQNu/75ZdfpA9cL3joIkZ4CEAAAhCAwLAEZJk3XW2sfzVe1eWzuvK47GuTBw8e6FpkDV2mv9u3b+uERTIeJYCFXxQLnhCAAAQgAAEIQAACEIAABCAAAQhAAAIQgAAEIAABCEAAAhDYjYB2N7M2SrHw262ouiecNu/TTvmHDx9G3h3vDowEIQABCEAAAhDIIPDjx4+7d+9mvNAx6OPHjz9+/NgowcEz/t9G2SZaCEAAAhCAAAQgAAEIQAACEIAABCAAAQhAAAIQgAAEIAABCBydgLb6dN3Y9DeZ3Om0EmVK7p9++kkHjehfHTqiW8l06l7FzGaZ903yVEydqIYlkDbve/HixZs3b4YVHsEgAAEIQAACEIAABMoIYOFXxo23IAABCEAAAhCAAAQgAAEIQAACEIAABCAAAQhAAAIQgAAETkjg69evumhMf7pxLNfMTreM6QS1p0+fbrT2k1lhLlkZGua+QvjDEUib9+novidPnhwuUwgMAQhAAAIQgAAEILBKAAu/VUQEgAAEIAABCEAAAhCAAAQgAAEIQAACEIAABCAAAQhAAAIQODOBv//++/379zKQ+vbt25Z86nX93dzc6FQ/nab27NmzsthyLQuVik4TLEuLt45CIGHeJ/tO2aRutCs9CgfkhAAEIAABCEAAAhckgIXfBQudLEMAAhCAAAQgAAEIQAACEIAABCAAAQhAAAIQgAAEIAABCPyfDPtk1ffp0ydZR9XFoVt9nz9//urVq9evXxfY+en1uvL0iU1HD8rAUTCnS411nfFkqjhdZyyrR51xqOuMdczhzz//3E6kyV5TRzBKGE8GSSIBJIlkOJY9nO7elTpFoYmqmDdFGk0XTwhAAAIQgAAEIACBbgRu/fvvv90SIyEIQAACEIAABCAAAQhAAAIQgAAEIAABCEAAAhCAAAQgAAEI7E5Atmg6aU/n9pVJMl2JazxpTwZYSijLnuzly5cSL0u279+/37lzJ+uVWoEnmLKVNAJRumKiu4x/++23inZpk72mUMuwz5g12flJhvFvtk2Y90l+ne1nzC/BIAABCEAAAhCAAAQOSgALv4MWHGJDAAIQgAAEIAABCEAAAhCAAAQgAAEIQAACEIAABCAAAQhkE5A5ms5C07l9xjenY+emf3X2W2iRJsMyHVk3nRg3HV8Xjfnt27f2w/wePnyYe6ygDqsLZYtKUtHz48ePOqTQblEXJi0DNV1nvN02UVZuKla7iaEriew1JYZe7w/QFWPJnTDvy1KqpfjxhwAEIAABCEAAAhAYnwAWfuOXERJCAAIQgAAEIAABCEAAAhCAAAQgAAEIQAACEIAABCAAAQhsJZBl2/f48WNZfcnSLjfVxIF29uPWZGqWa6zW+dquL1++6BriWrcJy0xQxxbmop7CV5RkQIO5JfM+WSXKBjTrYMgyvLwFAQhAAAIQgAAEIDACASz8RigFZIAABCAAAQhAAAIQgAAEIAABCEAAAhCAAAQgAAEIQAACEGhIwHjvrc7q01luVa5tjdpmyXBQ596l86lDAW/fvp0OEz7tZuEn8XTBbvqIQR12KBM0/auM6HBBGQKunvOnwLrnN9dkLQp5hqPSlACKWT6TGJIkbTqpe3slxiCH+S3lTvkS/0GEnGnjgAAEIAABCEAAAhBoRwALv3ZsiRkCEIAABCAAAQhAAAIQgAAEIAABCEAAAhCAAAQgAAEIQGBnAsYz3mQ1pZPkCg7tS2QvagynS2lluZV46+vXr/fv308ECB/JiE1nB4b+1X1knqiTCJeM5GS/KOM/GclFjc8sV/p+/vzZXgQyxIzetizCEmPJWFCFIhs+WchF3xUxaYKKoDq63AiXzPssRqK5aSm8Skc3Tc8vqpS3X508x4YDAhCAAAQgAAEIQGAjASz8NgLkdQhAAAIQgAAEIAABCEAAAhCAAAQgAAEIQAACEIAABCAAgREJyJZLhkpLhlyzxDKPk21flXP75jhdR3h8oCzMEsm9e/dOF+C6May6ZVQnQ8bVYBsDPHv27P3792EkAijOxmt20zaCitxi5KeSVZbDcwGzbvtVJAqvHIUGi314hiRnnyXzvlXz0DmGXIcMIl2e379/x8IvlyHhIQABCEAAAhCAQDsC/2kXNTFDAAIQgAAEIAABCEAAAhCAAAQgAAEIQAACEIAABCAAAQhAYBcCsniT5dmqeZ9M03T6XcLebrvwstaSSZ8bj06YS5wS5xpauW8l3Mpp4mmVRzpaLzTv01W8ypoAGs37JIlQ66w4vbgk1aNHj2QFuPR08g/N+3TwnozS7GIoHh00qHhUFmFaOuEvK6owhi0+S+Z9b9++1aMtMSfe9bQO874EKx5BAAIQgAAEIACB/gSw8OvPnBQhAAEIQAACEIAABCAAAQhAAAIQgAAEIAABCEAAAhCAAAQaEpAhlAzFwrPZ3CRlZKbj4nRgnuvZyC2zNplnuZFHDcumAO5lqe4rCXdTCz+ddSd7Lxm9eQLIOPLPP/8sMI6MxuZGLjiJS4e90+b0oiSRxWSWUZrKXeGlJKHZ4iTJzc1NQgZX2rruJfM+6arOUKyb1hybl9Om6jQnigMCEIAABCAAAQhAwE4ACz87K0JCAAIQgAAEIAABCEAAAhCAAAQgAAEIQAACEIAABCAAAQgMTUDmaDpt7tWrV2kpdeSbrNMUMh2s4lOZZ+mK1TlCpb50Hpt3mtr8SsKROBIv8ZblkXjev39f0rqBZ+NIHYPn+tvdstJzaYQvLllACqPHR/FkmWkqR0pd9yB7mQplWDL+C0PW8tHBgaHqiraMPpvqqodUtaNWjogHAhCAAAQgAAEIQKAKASz8qmAkEghAAAIQgAAEIAABCEAAAhCAAAQgAAEIQAACEIAABCAAgZ0J6CA3maOFp815Yj1+/Fghi63TvNjsP2XS59pOyZZL1mbe695pat7TpZ/K9dKjLf5R875axpHKfsIwUTZn4T25suTzrO50et+SoWQ048KrA+o8g7ZoSHmuXvG89GKZv/KrgwO9dyWtzPtkkuj51/3pHRvZSJ3qykxsEIAABCAAAQhA4FIEsPC7VHGTWQhAAAIQgAAEIAABCEAAAhCAAAQgAAEIQAACEIAABCBwTgIfP34MT5sLsyqbMIUM/fv4fPjwwU0oPLBt1TzRfX12N7pW9cGDB95BdzLvq2UcKQtLlcWchdDh3ZMr4zwdvOcGkzBZp/cpBmlI+u5mN37lPTTBdANUdEfN+5RB2d5l3T5cJpJn8thIncpk4y0IQAACEIAABCAAARHAwg81gAAEIAABCEAAAhCAAAQgAAEIQAACEIAABCAAAQhAAAIQODYBWXot3evqZuz169dZNmHuu1XcstZyzdp0Ip13aF+BhZ9OwmtxHuGTJ088wy8Z/Mm8rwqHKZLVInMtIMPAnrnkqmCKwW7eN8XmGTiuJlEWIGre1/OkSe8MP1kWlmWEtyAAAQhAAAIQgAAEGhHAwq8RWKKFAAQgAAEIQAACEIAABCAAAQhAAAIQgAAEIAABCEAAAhDoQUD3tHqnu0VTffHiRXjxazRkU09ZGbrxe9fOekZ1bsgld4s7VQXKu6NWBmdfvnxZkqHMf/XyWckwWUDKLtMjI4xZh9uFMVhk/uuvvyzBtoSJmvdJV7udNCnCnuFjFtgteeddCEAAAhCAAAQgAAEjASz8jKAIBgEIQAACEIAABCAAAQhAAAIQgAAEIAABCEAAAhCAAAQgMByBZ8+euSe9Lcmnk/NkCLj0tKe/dzuta+GnO2ELDo2rfuKaLPl0Q67LREk0MjjTuYBuQqFbkgiLV8SSJ9dY04shTCjqc/v27ah/Lc+oed/bt2976qpnyskVvbUKl3ggAAEIQAACEIBARQJY+FWESVQQgAAEIAABCEAAAhCAAAQgAAEIQAACEIAABCAAAQhAAAL9COgmWddCbilhmZHtezmvJ5jOw5t9dHzafDZewRW9iqf6GX7efbi6BbhMsDmPCYciTzzVI5VveLuupdDdaEXYO6bOfZpwNzV3i5r3ff78WUarCZGqP/IuO65uMFpdYCKEAAQgAAEIQAACFySAhd8FC50sQwACEIAABCAAAQhAAAIQgAAEIAABCEAAAhCAAAQgAIHDE3j48KF3/Fg0S7JYmk3oogH6e0py17JttlcrM6Sra4Um8zLPGE5S6dzBRpQswntYZK+5er2vJ60Xg/c08bNdxkPzPqnEH3/8Id1IyFP9kc5H9K4/tpRIdTGIEAIQgAAEIAABCEAgTQALvzQfnkIAAhCAAAQgAAEIQAACEIAABCAAAQhAAAIQgAAEIAABCAxHQIZQRrMt74iyQXKiW4NnSWY7RRl4zZ52R665WyJmmULO5oZTsNevX1eMP0y64BpciRTGk/bxjNjSgeenqzcIzyFzHaF5n+zqdEFzU9RRIUOY1Y+EjKaLJwQgAAEIQAACEIBAFgEs/LJwERgCEIAABCAAAQhAAAIQgMD/097dHjVyrG0ANqccABCC2QiAELyOADaEXSJgCQGIAAgBiGBxCIgIDCEgMuC9z+EtlTz6oGc0kmbg4seWNNPT0321/Mt3PQ8BAgQIECBAgAABAgQIEFizQJrzlsf7dnZ21rzcaa8fT/jl/mAwyL8Ngmgt9lRNObdKf95MnizatOW3dm28lmHJpA0K+GXa5+fnkskrYypnVLnb+OtkvC+benx8XF69wFlLvbm5OT8/r9xt8RdVmdlXAgQIECBAgACBxgK/N37SgwQIECBAgAABAgQIECBAgAABAgQIECBAgAABAgRWLJA2sqOid/NffXx8nCzg/DHrupvcYcJto364CSw2S6G1WGcugbbRet5YKvX8lmFVeeO7r8iZvjtmckAq5NVNT+Z0lvHjya+3opoXHRwcXF5eTi57wSvjtm+/rlzJh/ybeoH5mzp/NxOxU5fqIgECBAgQIEDg8whI+H2es7ZTAgQIECBAgAABAgQIECBAgAABAgQIECBAgEC/Bc7OzioBqVn7SSmyDJ51twvX0w51VIkw/XmbJfza6qmaGnKV3GSydCtoGltr1wnDpTtzg7OLUmV3705S+DN7d57xAZPxvtxN3u7o6Gh82Bo/Jwq5xrd7NQECBAgQIECAwCwBXXpnybhOgAABAgQIECBAgAABAgQIECBAgAABAgQIECDQIYE0FT05OSlc0DISWoWvLhw23g41Ub9R2q/w8bdhbdXwq8AmS7eafOR4nbl3N964bW6K5L07+fiAjG+9gN/UeN/4S7vwefw32YX1WAMBAgQIECBAgMCbgISfXwIBAgQIECBAgAABAgQIECBAgAABAgQIECBAgEDXBQaDwbdv3wpXmSjYCurPFS5m1rDx8nsJutVtI5tpU3Fta2tr1vzl12NbKXFXCfyVT1V35KxesVPnaZzwS+fZ8mcTmkyWdOoCGl/sRbwvu1PDr/ERe5AAAQIECBAgsFQBCb+l8pqcAAECBAgQIECAAAECBAgQIECAAAECBAgQIEBgUYHhcFirWN3p6emir1z+84vXS1t8hrddVvJ8KeD38+fP5QP89w1pT1z4omw2Qb3CwZPDLi8vS7jyy7m7u5t8fJErfYn3ZY/jqdNFtuxZAgQIECBAgACBdgUk/Nr1NBsBAgQIECBAgAABAgQIECBAgAABAgQIECBAgEDLAinAVt7O9fj4uJXKdi3vYWK6RfJqb5PVSj1OvP//L6SAX6VBcCXwN+vBVq6XH+vim81O89uYtex05k3csPVoY4/ifZFRw2/Wz8N1AgQIECBAgMB6BTZeX1/XuwJvJ0CAAAECBAgQIECAAAECBAgQIECAAAECBAgQIDBLINXXjo6OZt2tXE/9uTR+7UXCLyvf2NiorL/W13/++WfxmODh4WGlRe/z8/NqABO5Ky8a9+vXr69fv9bymTo49SCvr6/TE/mtQXAybantlwbQy9hyv+J94fI/jqf+ZlwkQIAAAQIECKxd4Pe1r8ACCBAgQIAAAQIECBAgQIAAAQIECBAgQIAAAQIECEwVeHx8LI/3ZYZU+1tGVGvq2ha/mHjZW86swVR5dvF4X+JulXjfKgHLW/TGp5V4X+bJzyPBuwbgdR/pXbxPAb+6R2w8AQIECBAgQGBlArr0rozaiwgQIECAAAECBAgQIECAAAECBAgQIECAAAECBOoJpLharQcSUKs1fr2DU3Gw8QIW71qbV6eaXWUBc/rYVkYu/rXSHXjOhK1sds78rd9K4cmrq6vWp13qhBJ+S+U1OQECBAgQIEBgEQEJv0X0PEuAAAECBAgQIECAAAECBAgQIECAAAECBAgQILAsgcSk0k21fPbkwBYva1f+uvWOPDg4WHwBlRRa+tWuErD8cFvZ7OJc5TNUKiOWP7jGkTn9Nb7dqwkQIECAAAECBOYISPjNwXGLAAECBAgQIECAAAECBAgQIECAAAECBAgQIEBgPQJpIHtyclLr3ausP1drYcsYvHjX2ghXMnYrroBY3qG4dzX8lnHiy55TDb9lC5ufAAECBAgQINBYQMKvMZ0HCRAgQIAAAQIECBAgQIAAAQIECBAgQIAAAQIEliWQeN/Ly0v57MknLR56K39dKyNrbXD8ja0k3u7v78fnzOe6PZErj9f6end3Vzg+vYxXWVmwcFXzhz0/P88f0MG7+/v7HVyVJREgQIAAAQIECERAws/PgAABAgQIECBAgAABAgQIECBAgAABAgQIECBAoFsCKS9XaSD77vpWXH/u3fUsdUArXWsrBfySGtza2lrqsscnr7x9/Fblcytxxsqcy/7aOLu57IXNmX9vb2/OXbcIECBAgAABAgTWKPD7Gt/t1QQIECBAgAABAgQIECBAgAABAgQIECBAgAABAgQmBer2580MfUz4Na701kqxvdTGG5dvJTU4PuH8z5MVBGeN72PC7/HxcdZ2XCdAgAABAgQIECBQV2Dj9fW17jPGEyBAgAABAgQIECBAgAABAgQIECBAgAABAgQIEFiSQNJRX758qTV5QmDlXV9rzbzUwRsbGw3mTz/iVgJkKZSYpODff/+dNaweMPUCCwvd/fPPP73r0tvgWD1CgAABAgQIECBAYJaAGn6zZFwnQIAAAQIECBAgQIAAAQIECBAgQIAAAQIECBBYg0CDAn4rrj/XCkrjlF5b1QqTsVtXLDLhwsJ4XwoNive18nszCQECBAgQIECAQH8F/tPfpVs5AQIECBAgQIAAAQIECBAgQIAAAQIECBAgQIDABxNI7u329rbuplrpWlv3pQuOf3p6ajZDH+OMlZ2+FQ6sXJz6tY8teqduxEUCBAgQIECAAAECjQUk/BrTeZAAAQIECBAgQIAAAQIECBAgQIAAAQIECBAgQKBlgQYF/BICSzm6ltex/OkeHh4avGR3d/cD1LST8Gtw9B4hQIAAAQIECBD4tAISfp/26G2cAAECBAgQIECAAAECBAgQIECAAAECBAgQINA5gQYF/Hpa0+7+/r6Bflstehu8usVHJPxaxDQVAQIECBAgQIDAhxfYeH19/fCbtEECBAgQIECAAAECBAgQIECAAAECBAgQIECAAIHuC1xeXh4dHdVd5/Pzcx9r+KUUX4NGvT3d7PiZDofD7e3t8SuzPm9ubmbwrLuuEyBAgAABAgQIEPgkAmr4fZKDtk0CBAgQIECAAAECBAgQIECAAAECBAgQIECAQNcFrq6u6i4xXWv7GO/LNhvE+3raj7hypgr4VUB8JUCAAAECBAgQIDBfQMJvvo+7BAgQIECAAAECBAgQIECAAAECBAgQIECAAAECqxB4fHx8eHio+6aE3uo+0oXxg8GgwTK06G2A5hECBAgQIECAAAECfReQ8Ov7CVo/AQIECBAgQIAAAQIECBAgQIAAAQIECBAgQOAjCDQo4Jdtf/v2rY+bL69jN767w8PD8a89/Xx/f1+48p7GNwt3ZxgBAgQIECBAgACBQgEJv0IowwgQIECAAAECBAgQIECAAAECBAgQIECAAAECBJYo0Czht7e3t8Q1LW3q8pTbaAkfo4DfcDgsrNS4ubm5s7Mz2r4PBAgQIECAAAECBD6tgITfpz16GydAgAABAgQIECBAgAABAgQIECBAgAABAgQIdEUgLXpfXl7qrubg4KDuIx0Z36CG38dI+JVHGxXw68hv1TIIECBAgAABAgTWLiDht/YjsAACBAgQIECAAAECBAgQIECAAAECBAgQIECAwGcXuL29bUDQ0xBYgzjj7u5uT6sVVo61PNrY08Ot7NdXAgQIECBAgAABAosLSPgtbmgGAgQIECBAgAABAgQIECBAgAABAgQIECBAgACBhQTKg1/jr+lpCKzBZk9OTsY33t/P5Xvv6eH292isnAABAgQIECBAoLMCG6+vr51dnIURIECAAAECBAgQIECAAAECBAgQIECAAAECBAh8BoGNjY2629zc3BwOh3Wf6sL4r1+/lgfdsuD+7rSinfPa3t6uXJz69cNseeruXCRAgAABAgQIECBQS0ANv1pcBhMgQIAAAQIECBAgQIAAAQIECBAgQIAAAQIECLQscHd312DG/tZ4qxXvi8z3798b+HTwkfv7+8JV9fdwCzdoGAECBAgQIECAAIFyAQm/cisjCRAgQIAAAQIECBAgQIAAAQIECBAgQIAAAQIE2hd4eHhoMGlPQ2A3Nzd1N6tFb10x4wkQIECAAAECBAh8JAEJv490mvZCgAABAgQIECBAgAABAgQIECBAgAABAgQIEOifQHlpt/G97e/vj3/ty+e6BfwODg62trb6srv56yzfe0/jm/O37y4BAgQIECBAgACBZgIbr6+vzZ70FAECBAgQIECAAAECBAgQIECAAAECBAgQIECAAIHFBXZ2dp6enurO09P/yZW43svLS/lmE3/c29srH9/ZkcPhcHt7u2R5m5ubGVwy0hgCBAgQIECAAAECn0FADb/PcMr2SIAAAQIECBAgQIAAAQIECBAgQIAAAQIECBDorkCDeF9Pa7zd3d3Vivdlmx8j3pcfX3kBv55WZ+zuf2BWRoAAAQIECBAg0HMBCb+eH6DlEyBAgAABAgQIECBAgAABAgQIECBAgAABAgT6LDAYDBosf3d3t8FTa3/k6uqq1hpOT09rje/y4PKEX0/jm13GtzYCBAgQIECAAIFeC0j49fr4LJ4AAQIECBAgQIAAAQIECBAgQIAAAQIECBAg0G+BBgX8suGehsBub2/LT+sjFfDLriX8yo/eSAIECBAgQIAAAQLjAhJ+4xo+EyBAgAABAgQIECBAgAABAgQIECBAgAABAgQIrFTg+fm5wfv62Mj15uam1k4/UgG/4XBYGOXc3Nz8MI2Jax23wQQIECBAgAABAgRmCUj4zZJxnQABAgQIECBAgAABAgQIECBAgAABAgQIECBAYOkChcGv8XUkBLa1tTV+pRefa7Xo/bQF/PqY3ezFz88iCRAgQIAAAQIE+isg4dffs7NyAgQIECBAgAABAgQIECBAgAABAgQIECBAgEDvBV5eXuruoY8hsMfHx/I2tQH5SAX8sp3r6+vCU+5p/+XC3RlGgAABAgQIECBAoIGAhF8DNI8QIECAAAECBAgQIECAAAECBAgQIECAAAECLa7Q6gAAER1JREFUBAi0I9CgS+/u7m47717hLOfn5+Vv+2AF/LLx8nSjhF/578RIAgQIECBAgACBTyIg4fdJDto2CRAgQIAAAQIECBAgQIAAAQIECBAgQIAAAQJdFPgkNfxqtei9uLjo4lE1XVPqF5af8t7eXtP3eI4AAQIECBAgQIDAxxSQ8PuY52pXBAgQIECAAAECBAgQIECAAAECBAgQIECAAIGPKtC7Gn6Xl5flZ/H9+/ednZ3y8d0fqYBf98/ICgkQIECAAAECBLosIOHX5dOxNgIECBAgQIAAAQIECBAgQIAAAQIECBAgQIDABxfY3Nysu8PeBeDKW/RGo1YcsC7dWsZ3NuEX6q2trY2NjfyiBoPBWnC8lAABAgQIECBAgMC7AhJ+7xIZQIAAAQIECBAgQIAAAQIECBAgQIAAAQIECBAgsCyB7e3tWlM3SATWmr/1wTc3N09PT4XT1mrmWzjn2od1M+E3HA6Pjo7e2gfngE5OTtYOZQEECBAgQIAAAQIEpgpI+E1lcZEAAQIECBAgQIAAAQIECBAgQIAAAQIECBAgQGAVAnUTe/v7+6tYVnvvKI+Opfvw4eFhe2/uxEypjfeWoitZzd7eXsmwVsZcX1+Pz/P8/Dz+1WcCBAgQIECAAAEC3RGQ8OvOWVgJAQIECBAgQIAAAQIECBAgQIAAAQIECBAgQODTCfzxxx+19lx3fK3JWx9cq4BfJXPW+mLWMmE3C/iFolIusXfJ0bWcppcSIECAAAECBAisRUDCby3sXkqAAAECBAgQIECAAAECBAgQIECAAAECBAgQIPBfgbpdevuV8Ds9PS085u/fv+/s7BQO7tGw8oRfShiubF9p0fvw8DD+uj///HP8q88ECBAgQIAAAQIEuiMg4deds7ASAgQIECBAgAABAgQIECBAgAABAgQIECBAgMCnE6ib66rb1XeNoCngV4mRzVpMNlWeBZw1STevlyf8VpmxqxTwC90q397Nk7IqAgQIECBAgACBzgpI+HX2aCyMAAECBAgQIECAAAECBAgQIECAAAECBAgQIPDxBVK4rlZor0c1/E5OTgrPL/15t7a2Cgf3aNhgMChf7devX8sHLziykvBLvO9D+i+o5HECBAgQIECAAIGOCEj4deQgLIMAAQIECBAgQIAAAQIECBAgQIAAAQIECBAg8EkF9vf3y3det6tv+cztjjw7O3t6eiqZM/15VxluK1lSW2OSXCycqm4px8Jppw67u7urHE2OYOpIFwkQIECAAAECBAh0QeD3LizCGggQIECAAAECBAgQIECAAAECBAgQIECAAAECBD6tQCqolfdyfX5+7j7UcDgsLOCXkoSXl5dr3FHibsFP4u3l5SWLyd/BwUEKK7aypPJjXWWT3EoBv5SQPDw8bGW/JiFAgAABAgQIECCwDAEJv2WompMAAQIECBAgQIAAAQIECBAgQIAAAQIECBAgQKBUoFa6K0G00nnXN668JtyvX7/WtcxUGTw9PZ30TDYxJ3JxcbFgzi8xx4eHh8LdJVlYOHLBYVnV7e3t+CTlhzX+lM8ECBAgQIAAAQIEViYg4bcyai8iQIAAAQIECBAgQIAAAQIECBAgQIAAAQIECBCYIrC3tzfl6oxL3a/hl6p4lQzZjK38tniKbtbM868PBoNk+CazfaOnUnvvy5cv9/f3tY5m9Pjbh/IWvRlfq1Nz5UW1vk7WVpy8UmtCgwkQIECAAAECBAgsW+A/y36B+QkQIECAAAECBAgQIECAAAECBAgQIECAAAECBAjMF0hn2PkDRnfTT3b0uYMfUiLu27dvJQvLln/8+FEyst0xCSAmTjcn3jd6XVKA2c7oa90PhTHHt2kXiRKWLyzbqbToTRXDra2t8hmMJECAAAECBAgQILB6AQm/1Zt7IwECBAgQIECAAAECBAgQIECAAAECBAgQIECAwL8Eyjulljd+/dcLVvUlGykJz21ublaiZqtZYKr3/fXXX4XvykYSgCscXBmWLF0KAVYuzvoajVm32r1eKdeX9/78+bPdV5iNAAECBAgQIECAQOsCEn6tk5qQAAECBAgQIECAAAECBAgQIECAAAECBAgQIECgnsDXr18LY15pHVtv6hWOvrm5KSxcl/TbWkrHpSxfLY/C7UzOWSu/uL29PTlD61ceHx8rq6oE/lp/owkJECBAgAABAgQItCIg4dcKo0kIECBAgAABAgQIECBAgAABAgQIECBAgAABAgQWEigs45fCcolqLfSm5Txc3p/3+vp6NU1pKxtNvbqS+oLjTzXuiVyr+F9huHN8YQ0+V7onK+DXwNAjBAgQIECAAAECaxGQ8FsLu5cSIECAAAECBAgQIECAAAECBAgQIECAAAECBAj8S6C8oFp5+9d/vWDJXwrL4x0fHx8eHi55LdOnPz8/n35j7tUkF+fen3Lz7u6uVpRwBTX8Li8vK/2dk7OcsnSXCBAgQIAAAQIECHRPQMKve2diRQQIECBAgAABAgQIECBAgAABAgQIECBAgACBzyeQrrWFZfwat45dHmpCe5UA2dR3HRwcnJ2dTb217IvpINzsFQ26CTeLEjZbXslTKfp4dHQ0PjK/tDSGHr/iMwECBAgQIECAAIHOCkj4dfZoLIwAAQIECBAgQIAAAQIECBAgQIAAAQIECBAg8LkEUt+uZMOp4depRr3pflsSOkyRv8YxuxKW+WOalaxr0D83BfzqFll8fn6ev/gF7072501JvwXn9DgBAgQIECBAgACBlQlI+K2M2osIECBAgAABAgQIECBAgAABAgQIECBAgAABAgTmCezs7BSG/K6uruZNtMJ7yYqVlKxLvC/RtxWuq/qqkhKD1Wd++62SjZscMHmlUi0vA97tX/z09DQ5T1tXkr+s7L1Z2LGt9ZiHAAECBAgQIECAQF2BjdfX17rPGE+AAAECBAgQIECAAAECBAgQIECAAAECBAgQIEBgSQJpC/vy8jJ/8tSWGw6H88es4G5Ce3/99de7L9rd3R0MBu8OW+qAEtXJBfz69atWN9vkHSsJv0Q2ExPc39+fnHz8Ssr4NWgHPD7D1M+T60l/XgX8plq5SIAAAQIECBAg0FkBCb/OHo2FESBAgAABAgQIECBAgAABAgQIECBAgAABAgQ+o0Ba2ZaUjru4uPjx48cagQrXufbqfW9EGxsbda3qBhOTufzjjz/G05mjIObe3l6lkF5lMXWjhJXHp36dzF/W3dHUaV0kQIAAAQIECBAgsGIBXXpXDO51BAgQIECAAAECBAgQIECAAAECBAgQIECAAAEC8wQODw8PDg7mjfjfvZOTkzWW8Ts7OyuJIXYk3hewhO3eJa0MOD09rVyZ/zWbHY/3ZfComXIOa/6zt7e38wfUvZv8ZaW8YgT+/vvvuvMYT4AAAQIECBAgQGDtAhJ+az8CCyBAgAABAgQIECBAgAABAgQIECBAgAABAgQIEPiXQOJZqQb3r0sTXxImS8fVicuruPDz5893I2tZR3KKKSO3igUVvONdz8ociffV6s8bk0qVvpxOwppv0+ZD6udVXjH+9fr6evzrgp/Th3cyf5l43zIaAS+4VI8TIECAAAECBAgQeFdAwu9dIgMIECBAgAABAgQIECBAgAABAgQIECBAgAABAgRWLVAS+Urht2S5VryyhNXOz8/ffenx8XFyiu8OW9mAFNgrf1cWn8Re+fjstGKSQGHlaEb1/KZOm7xmW1wpr3h0dFR5S7oAp1Nw5aKvBAgQIECAAAECBHohsPH6+tqLhVokAQIECBAgQIAAAQIECBAgQIAAAQIECBAgQIDApxJIAbxKo9Wp208WcFQrbuqAti4OBoNUhnt6enp3wpUt6d2VjAY8Pj5++fJl9HXOh4uLix8/fswZULmVJF8lUZd+uPf39zs7O5WRyd7NqX2YpxZsu5zHUzhwsuFv4n216hFWlu0rAQIECBAgQIAAgfUKqOG3Xn9vJ0CAAAECBAgQIECAAAECBAgQIECAAAECBAgQmC6QVFbSZtPvjV1N6q6t8m9js1Y/pqbd/v7+u/G+1K5LuG01icPqEud+T94uXYPnDvkt8bjn5+cF4315RfrhTsb7cj2Gc0oJpozfIm75DQRfvG/+EbtLgAABAgQIECDQRwEJvz6emjUTIECAAAECBAgQIECAAAECBAgQIECAAAECBD6FQNJmp6en7241Ib9aXWXfnXB8QEoJJq9W6UI7PmD0ORG6lMrrbDfYWfXzEoxLkjLZvlTj29raGm1n/ocUzEsgr1K9L4+kfuEcgWDmdbNmTj6vwTnGPGHQ/AaSERyf+a2UoOp94yY+EyBAgAABAgQI9FFAwq+Pp2bNBAgQIECAAAECBAgQIECAAAECBAgQIECAAIHPIpDIV0klvyTwEixL2KtFl8TRMmc6Bb9bui8vzSJXUEpwkd1lL4nfTc6Q3SVal9KDk7dmXZlTMO/dOnx50e7u7qyZc46ZobBdbw4oAb50H07VwMqEb8UU52QNK+N9JUCAAAECBAgQINBZgY3X19fOLs7CCBAgQIAAAQIECBAgQIAAAQIECBAgQIAAAQIECEQgWa4k7UooUkgvZf+mdoktefxtTBJsqXhXEuzL+Lzx6uqqvPpd+TKWMTKJyVn1CBO8SxfdFMObFYxLgDI7zV+lWl7WmYJ5idnNenByI0nmTcbyRsMyW1oG52/qOebHkGeTSpx1QHkw9QhHs/lAgAABAgQIECBAoNcCEn69Pj6LJ0CAAAECBAgQIECAAAECBAgQIECAAAECBAh8FoHEyxI+e3h4KNlwwmqJeWV8efAudeNSXi65sRS6m0ywTX1pgmgZ3Ls+sEm/TXbXrWwwNfDylw1ub2+ngW+ydPmbxRLtOExN41WmHf86J2s4GpYFvK0kV/L2t2WM7k5+6OmJTG7EFQIECBAgQIAAAQIjAQm/EYUPBAgQIECAAAECBAgQIECAAAECBAgQIECAAAECXRcoiYWN7yH5sOTP9vf3R3m1hMAyIHGxBNfeQmMJ9iU4mPTY+IPzP2eSFPnLYuYP6+zdWnHJ+btIxcTGDoPBICnMWvJzFrPISuZM6xYBAgQIECBAgACB9QpI+K3X39sJECBAgAABAgQIECBAgAABAgQIECBAgAABAgTqCSSdlhJ0c3q81puu/ujj4+Ozs7P6z3XuibS7TU6xsCzi5OrT0vfi4qJu6b7JeWr1RJ58PGnL1GvMRsrrNU5O4goBAgQIECBAgACBzgpI+HX2aCyMAAECBAgQIECAAAECBAgQIECAAAECBAgQIEBgpsCCsbCZ886+kSqAyfb9+PFj9pBe3kkhvfTYTXvi8lp6BwcHSdTt7e21uOHEDa+urhLcnNULePJdiRgm23d4eDh5yxUCBAgQIECAAAECH0ZAwu/DHKWNECBAgAABAgQIECBAgAABAgQIECBAgAABAgQ+nUBiYefn58uu55dAW5JkX79+/di+KY6Yen6jnsVvXYzftpw6eel0/NbveNmJuiQOc6BZxlsP5dEyRn2WE+zLSj78cXzsH5vdESBAgAABAgQIlAtI+JVbGUmAAAECBAgQIECAAAECBAgQIECAAAECBAgQINBFgUTTUoIuhegaN5yd3FUybUmSffv2bdmBtslXu0KAAAECBAgQIECAAIGRgITfiMIHAgQIECBAgAABAgQIECBAgAABAgQIECBAgACBfgsMh8OUf3urANcg7ZcqcSkOl2Bf/nZ2dvptYfUECBAgQIAAAQIECHwIAQm/D3GMNkGAAAECBAgQIECAAAECBAgQIECAAAECBAgQIDAhkNp+T//7S7/Xt2av+fdt1Pb2dqr05XNSfW9/In0Tfi4QIECAAAECBAgQILB+gf8DGZkzOd8ySSkAAAAASUVORK5CYII="/>
  <p:tag name="POWERPOINTLATEX_PIXELSPEREMHEIGHT#5C6D626F787B76696C6B6574206B6F72746172652062657465636B6E61735C20207D205C646973706C61797374796C657B5C667261637B5C7061727469616C205E3220667D7B5C7061727469616C20785E327D7D5C6D626F787B20656C6C6572207D206627275F7B31317D" val="208,3333"/>
  <p:tag name="POWERPOINTLATEX_BASELINEOFFSET#5C6D626F787B76696C6B6574206B6F72746172652062657465636B6E61735C20207D205C646973706C61797374796C657B5C667261637B5C7061727469616C205E3220667D7B5C7061727469616C20785E327D7D5C6D626F787B20656C6C6572207D206627275F7B31317D" val="147"/>
  <p:tag name="POWERPOINTLATEX_REFCOUNTER#5C6D626F787B76696C6B6574206B6F72746172652062657465636B6E61735C20207D205C646973706C61797374796C657B5C667261637B5C7061727469616C205E3220667D7B5C7061727469616C20785E327D7D5C6D626F787B20656C6C6572207D206627275F7B31317D" val="3"/>
  <p:tag name="POWERPOINTLATEX_CACHECONTENT#5C6D626F787B2C2076696C6B6574206B6F72746172652062657465636B6E61735C20207D205C646973706C61797374796C657B5C667261637B5C7061727469616C205E3220667D7B5C7061727469616C20785E327D7D5C6D626F787B20656C6C6572207D206627275F7B31317D" val="iVBORw0KGgoAAAANSUhEUgAADcoAAAHMCAIAAADQve1RAAAgAElEQVR4Aezd7Vnb2rY24Jd97QIgJUAqAEoIqYBQAkkFhBIIFRBKACpIUgJQQaAEoAPe52yf7ePlD3nKn5J858dasjw1NeYtIcv28Jhb7+/v/88/AgQIECBAgAABAgQIECBAgAABAgQIECBAgAABAgQIEGikwOvr658/f+7v75//+y9hvr299YLd3t7Owu5//n348GF/f//w8PDg4KCRQxEUAQIECBAgQIAAgTYJbEmvbNPhEisBAgQIECBAgAABAgQIECBAgAABAgQIECBAgAABApsh8Pv377u7u5ubm34mZa1xJ9/y06dPx8fHR0dHtTbUmAABAgQIECBAgACBnoD0SmcCAQIECBAgQIAAAQIECBAgQIAAAQIECBAgQIAAAQIEmiLw9PR0eXk5c1bl2GEkyfL09FSe5VgcKwkQIECAAAECBAhMEpBeOUnGegIECBAgQIAAAQIECBAgQIAAAQIECBAgQIAAAQIECKxOIImV3759yzzgS9plphE/Pz///v37kvrXLQECBAgQIECAAIGOCUiv7NgBNRwCBAgQIECAAAECBAgQIECAAAECBAgQIECAAAECBFom8Pr6msTH6+vr1cR9cXEhyXI11PZCgAABAgQIECDQagHpla0+fIInQIAAAQIECBAgQIAAAQIECBAgQIAAAQIECBAgQKDdAre3t5m5++3trWIY+/v7h4eH+e+HDx9ShDIte+2fn5/v7+8fHx+zULH56FPpJNmcX758GX3KGgIECBAgQIAAAQIEegLSK50JBAgQIECAAAECBAgQIECAAAECBAgQIECAAAECBAgQWI/A169fJxWtTAbkycnJ8fHx0dHR1OBS//Lm5ubu7q7W3OLpPHvf2dmZ2r8GBAgQIECAAAECBDZQQHrlBh50QyZAgAABAgQIECBAgAABAgQIECBAgAABAgQIECBAYM0CSYj89OlTCk+OxrG7u5v5u2crLfn09JR5xpNnOdrt2DVJ4kxG5sHBwdhnrSRAgAABAgQIECCwyQLSKzf56Bs7AQIECBAgQIAAAQIECBAgQIAAAQIECBAgQIAAAQJrEEhuZSb7Hp3Re1FzdifJMpUvx+Zujh1tKl/Ols05tjcrCRAgQIAAAQIECHRD4F/dGIZRECBAgAABAgQIECBAgAABAgQIECBAgAABAgQIECBAoBUCk3IrT09Pk3C5kDTHvb29h4eHlMAsBEku5s+fPwsba0aAAAECBAgQIEBgQwRUr9yQA22YBAgQIECAAAECBAgQIECAAAECBAgQIECAAAECBAg0QiAzcY/WlVxS/cjb29ukThYOe0kxFO5dMwIECBAgQIAAAQJNE5Be2bQjIh4CBAgQIECAAAECBAgQIECAAAECBAgQIECAAAECBDorkOKUd3d3Q8P79evX0dHR0MpFPfz9+/fnz58Le1tqJIUxaEaAAAECBAgQIECgIQLSKxtyIIRBgAABAgQIECBAgAABAgQIECBAgAABAgQIECBAgEDHBTIB97dv34YGeX9/n3qWQysX+7C8huX29nYmKN/Z2VlsAHojQIAAAQIECBAg0EaBf7UxaDETIECAAAECBAgQIECAAAECBAgQIECAAAECBAgQIECgXQKvr6+juZVXV1fLzq2MUkpmnp6elnC9vb2VTyZe0qE2BAgQIECAAAECBNorIL2yvcdO5AQIECBAgAABAgQIECBAgAABAgQIECBAgAABAgQItEZgNMExa75+/bqaAaRwZipTluzrz58/aVzSUhsCBAgQIECAAAEC3RYwOXi3j6/RESBAgAABAgQIECBAgAABAgQIECBAgAABAgQIECCwfoGHh4fDw8PBOHZ3d5+engbXLHt5NIZJezRF+CQZ6wkQIECAAAECBDZKQPXKjTrcBkuAAAECBAgQIECAAAECBAgQIECAAAECBAgQIECAwBoEzs/Ph/aaacGH1iz7YWYhPz4+LtlLpgi/uLgoaakNAQIECBAgQIAAgQ4LqF7Z4YNraAQIECBAgAABAgQIECBAgAABAgQIECBAgAABAgQIrF/g9fX1w4cPg3Hs7++nluTgmtUslxewTDzv7++ricpeCBAgQIAAAQIECDRTQPXKZh4XUREgQIAAAQIECBAgQIAAAQIECBAgQIAAAQIECBAg0BGB6+vroZGMrhlqsKSHKWCZzM7Czn/+/FnYUjMCBAgQIECAAAECnRRQvbKTh9WgCBAgQIAAAQIECBAgQIAAAQIECBAgQIAAAQIECBBoisDe3t7z8/NQNLv/+ffp06dM2J0GQ88u7+Ht7e3JyUlJ/wnw6emppKU2BAgQIECAAAECBDopIL2yk4fVoAgQIECAAAECBAgQIECAAAECBAgQIECAAAECBAgQaITA6Mzgo2GdnZ39+PFjdP2S1mxtbRX2/PLysrOzU9hYMwIECBAgQIAAAQIdEzA5eMcOqOEQIECAAAECBAgQIECAAAECBAgQIECAAAECBAgQINAggT9//kyN5vLy8ujoaGqzRTUonx/85uZmUTvVDwECBAgQIECAAIHWCUivbN0hEzABAgQIECBAgAABAgQIECBAgAABAgQIECBAgAABAq0RuL+/L4k1WZgrK2CZGclLQkqbktzQwq40I0CAAAECBAgQINA6AemVrTtkAiZAgAABAgQIECBAgAABAgQIECBAgAABAgQIECBAoDUCz8/PhbFeXFwUtpyzWXl65ePj45z7sjkBAgQIECBAgACB9gr8u72hi5wAAQIECBAgQIAAAQIECBAgQIAAAQIECBAgQIAAgU0QeH19fXl5eXt76/13e3v7w4cP+W/Gvre313CB8vTKDPDh4eHg4GDZIzo8PCzcRXnwhR1qRoAAAQIECBAgQKBFAtIrW3SwhEqAAAECBAgQIECAAAECBAgQIECAAAECBAgQIECg+wJJMcyE2qmbmNy+LCTpsHrMybNMvuDu7u7+/n7qMjYt4XJq/IOjy3hXkF65s7MzuNPq5aenp6aRVgfsWQIECBAgQIAAAQKLEpBeuShJ/RAgQIAAAQIECBAgQIAAAQIECBAgQIAAAQIECBAgMKNA6lP++fPn5uYm/62Vj5j9pX226u842ZZJsjw5Ocl/a+UR9ntY40Ldsc8capQK91XYbOZINm3DpKv2Uof7pViTGZxqrEkOlsa6aSeD8RIgQIAAAQLNF5Be2fxjJEICBAgQIECAAAECBAgQIECAAAECBAgQIECAAAECnRX4/fv35eXlYH7knENNOuDdf/6ln+Pj49PT06Ojozn7nGfzJM81cIrt5PMV5k0mC3Ce4du2J/Dz58+clVPP8+QE56RNcnDrMoMdaAIECBAgQIBAJwX+1clRGRQBAgQIECBAgAABAgQIECBAgAABAgQIECBAgAABAg0XSMJZyvV9/vx5as7ZzANJQlv6T6bajx8/Zu5kzg2TXlneQ63G5d2Otkz1ytGV1ixcIDPdf/nyZWtr69u3byXnedqkZZJfs1W2XXg8OiRAgAABAgQIEKglIL2yFpfGBAgQIECAAAECBAgQIECAAAECBAgQIECAAAECBAjMK5DEyqQ8Jo2sVlnHZAT2/9WKIGUaz8/Ps8fst9aGC2mcYoTl/SSprrzxPC0LS1fOs4sN3zbz3edoHh4eJsd3BopslW2/fv2afmbY3CYECBAgQIAAAQILEdh6f39fSEc6IUCAAAECBAgQIECAAAECBAgQIECAAAECBAgQIECAQLVACvJltu7Hx8fqZiniuL+/n4mSs5B/KXI52j5pZ8nOzL8U/Lu/v5/aZ6+H9HZxcbGyLMbeTpPZWZLOGJmVJYCmnuIo6dg1sT04OBj7lJWTBFItNRm9k56tu/7Xr1/rneC+bsDaEyBAgAABAgQ6IyC9sjOH0kAIECBAgAABAgQIECBAgAABAgQIECBAgAABAgQINFrg+/fvl5eXFSGm0OPJyclsuY/Jtry5uUnNv5IpmLOj6+vrZD1WBLPAp37//p05yqs7TGHOpIquLKTy9Mq/f/+OTW+tHs4mP5tUyIqTMAc6ebQ5z5Pp2zvcT09PSQ5OGmvOyUlpuFdXV6lkucmqxk6AAAECBAgQWIuA9Mq1sNspAQIECBAgQIAAAQIECBAgQIAAAQIECBAgQIAAgQ0SSAJZ8skmFZhMocqU+pstq3IUMftKEmcy1UafGlyTLLekY66sKGDKUmYy9MEABpeTaZcKhSvLYkwq6ocPHwYDqFg2HWIFztBTgc2M3kmTHVrff5jKqUky7j8cXUgmbk7dsfOJ53Rd1N/I6H6tIUCAAAECBAgQGCsgvXIsi5UECBAgQIAAAQIECBAgQIAAAQIECBAgQIAAAQIECCxGoKJ2Y6b/TsLZMuaeTqJbagSOTVMbHNXZ2VnmcR5cs7zl5H0mw3KormGvluHKYuiNruKIDA0/eZ8Je2ilh2MFMvF9zudJ5SezSfk06+kq6cijaZoqiY6Vt5IAAQIECBAgsDwB6ZXLs9UzAQIECBAgQIAAAQIECBAgQIAAAQIECBAgQIAAgU0XmFS1MRUrU6VvGYmVg+LJI0yaWkXGWxpnovDb29vBrZa6nLzPpNklcy71I4OwsoqVg4OaOkt7v3FSVHME+w8tTBJIEurHjx8nPZv15bmVvU7GFsLMCZPMy4q9eIoAAQIECBAgQGCxAtIrF+upNwIECBAgQIAAAQIECBAgQIAAAQIECBAgQIAAAQIE/lcgRRkz6/cox9Qpkkc3mXlN0tSSYTlUM3Kot2StpcHOzs7Q+q4+TFbrpInah4acKctXNn/60K5b9DDnWMp8VmTxljMmezJ/HTk6o6UreyB10zRbxChUAgQIECBAgEADBaRXNvCgCIkAAQIECBAgQIAAAQIECBAgQIAAAQIECBAgQIBA6wXG5lYmC+3m5mbZRStH7abWa0xgSVzbkAzLra2tUaKxa97f38eut3JQoDpdtbA8ahIrUyt0atprYW+D4VkmQIAAAQIECBCYWeBfM29pQwIECBAgQIAAAQIECBAgQIAAAQIECBAgQIAAAQIECIwVyIzSo3UrkxmWOZRXn1uZCJPrmaKAY0PtrUyxwMPDw5QhrGjTjacyYXrhQD59+lTYcpObff36tTon8vr6eqpPzs+cftX99Dq5u7ub2psGBAgQIECAAAECixKQXrkoSf0QIECAAAECBAgQIECAAAECBAgQIECAAAECBAgQIPA/Akng+/bt25DF2dnZ7e3t0MpVPkwBy6kZlkko7HyGZUm2X++4JB12lQeojfvKqV7tmdN+aknUnJmjucgVGslRrnjWUwQIECBAgAABAgsUMDn4AjF1RYAAAQIECBAgQIAAAQIECBAgQIAAAQIECBAgQGDTBZL79fHjxyGF5DUmh2xo5Voefvnypbr+XzIsy+s7rmUI8+w0yaMfPnwo6WF7e7vzmaYlDtVt9vb2Uve0ok1mnK8u15o6r6O5yBUd5qlfv34dHR1Vt/EsAQIECBAgQIDAQgRUr1wIo04IECBAgAABAgQIECBAgAABAgQIECBAgAABAgQIEPgfgc+fPw9BpIBfQ3IrE1gqaO7v7w9FOPjwz58/zYl2MLCFLFeXWhzcRXWlz8GWG7uc86Q6tzIpqtW5lUlgrZtbGe3qnW7s4TBwAgQIECBAgMAyBKRXLkNVnwQIECBAgAABAgQIECBAgAABAgQIECBAgAABAgQ2UeDr169DuV+np6c/fvxolMXNzU11PJeXl10tYFmYXpm8wBzKaqUNfzaZkTlPqhFOTk6qG8hhrfbxLAECBAgQIEBg7QLSK9d+CARAgAABAgQIECBAgAABAgQIECBAgAABAgQIECBAoAsCSUkcyt5LncjMfdy0sWVC56urq+qoUoMzs5xXt2nds6ncOZT8OmkI5+fnk56yvidQQpSJ5qu5hv5eqhv3n93d3e0vWyBAgAABAgQIEFiqwNb7+/tSd6BzAgQIECBAgAABAgQIECBAgAABAgQIECBAgAABAgQ2QSBpi4PZe6mAmIc7OzvNHHtmbX58fKyILbmhDw8PFQ1a99TQAZoUf/cGPmmkM69P6u3Hjx+nbv7379+YT2qWs+vw8HDSsxXr7+/vq+ccr9jWUwQIECBAgAABArUEVK+sxaUxAQIECBAgQIAAAQIECBAgQIAAAQIECBAgQIAAAQJjBL5//z6YW5kWqczX2NzKXnhjhjGwKsmXDSy9ORBgvcWMZegATdp+6uTpkzbcnPUlVSeTXlyRWxmrZEnOIJZu5VbO4GYTAgQIECBAgMBsAtIrZ3OzFQECBAgQIECAAAECBAgQIECAAAECBAgQIECAAAEC/yvw+vp6eXk5yJFpkb98+TK4pmnLyVGbOndzJoDO0JoW+QzxZBQlk1mn54uLi+qkwBn23r1Nhs72sQOcenYVZrsOdX5ycjK0xkMCBAgQIECAAIHlCUivXJ6tngkQIECAAAECBAgQIECAAAECBAgQIECAAAECBAhshEBy8obG2Zu/OCmMR0dHKWzZzFm2R8MeGsXb29vp6enQyjY+zCgylqmRJyMwB2tqsw1vUFjTdGp6ZckRGaXuxgk5Oi5rCBAgQIAAAQLNFNh6f39vZmSiIkCAAAECBAgQIECAAAECBAgQIECAAAECBAgQIECg+QKpjPjhw4epce7u7l5dXSXbcmrLVTZIAmgmAa/e49+/f1td0PH379+fP3+uHmOezQFKUmyT53OfOoTVNCg5ZxJJL8O4IqQfP34UlhTtd3J8fHx7e9t/aIEAAQIECBAgQGDZAqpXLltY/wQIECBAgAABAgQIECBAgAABAgQIECBAgAABAgS6LDC1BmRv8JkKOUl+TUsOK6kFWDcHrmkHu2Q66e3t7V+/fsmtnHrsnp6epubj9jpJFmZ1b1PLWw5tnmNU+Lc2tKGHBAgQIECAAAECMwuoXjkznQ0JECBAgAABAgQIECBAgAABAgQIECBAgAABAgQIbLpAYenKQaaXl5dGpfFtbW0Nhjd2ub0FLL98+XJ3dzd2UIMrk1vZtMKig+E1Z7mw5OT+/v7Dw8PUsAsLYfb6cYymempAgAABAgQIEFi4gOqVCyfVIQECBAgQIECAAAECBAgQIECAAAECBAgQIECAAIFNEbi5uak71KZV4MuEy1OH0NIClj9//izJrcxBlFs59RzoNSg84Q8PD0s6vL6+LmnWqy3qGJVYaUOAAAECBAgQWKyA9MrFeuqNAAECBAgQIECAAAECBAgQIECAAAECBAgQIECAwAYJlGTvDXH8+fNnaM16H5bMnZ1hZlbo9cZZd++pnvjt27epWyVfMBUupzbTIAKp1Vo4M3jhxN+pXnl/f5/syQredJU2cisriDxFgAABAgQIEFiegPTK5dnqmQABAgQIECBAgAABAgQIECBAgAABAgQIECBAgECXBZJtNkOu5PPzc6NQCjPhCgsNNmRoOTQl48p803Iryw9Z+dmeycELu02GZf4izs7ORpMsU1c1B+j37997e3uFvWlGgAABAgQIECCwWIGt9/f3xfaoNwIECBAgQIAAAQIECBAgQIAAAQIECBAgQIAAAQIENkEgc0+X1EccpWjad5RJcZtalTDZb8lZHB1LM9eUjCipe2oi1jp8X79+Lcyyne0MT4XUXvLx7u6ulMpah0ZjAgQIECBAgMCSBP69pH51S4AAAQIECBAgQIAAAQIECBAgQIAAAQIECBAgQIBAtwXKi/kNOoxW6Rt8di3Lh4eHU9Mr397eUkewFfmIKUhZPZwcghy7pGCuRbu9Oy084ctLVw5RJKVSVuWQiYcECBAgQIAAgfUKmBx8vf72ToAAAQIECBAgQIAAAQIECBAgQIAAAQIECBAgQKCtArNN851cxqYNuDAf7vLysmmRj8bz/fv3u7u70fX9NamMmAMnt7IPUriQ2qWFJ3wDz/DCMWpGgAABAgQIECAwJCC9cgjEQwIECBAgQIAAAQIECBAgQIAAAQIECBAgQIAAAQIEigSqSyRO6uL4+HjSU+ta/+nTp5JdFxYvLOlqSW0yXXt1DmhGmhmod3Z2lhRAh7stP/qFp1OHrQyNAAECBAgQINAZAemVnTmUBkKAAAECBAgQIECAAAECBAgQIECAAAECBAgQIECgBQInJydNi7J8Rubb29umBd+PJ7mV37596z8cXTg9Pc385qPrrSkRKE+vLCyGWrJTbQgQIECAAAECBNYrIL1yvf72ToAAAQIECBAgQIAAAQIECBAgQIAAAQIECBAgQKCtAplmum7oZ2dnzSydWDiW8hy7ujJztp+aW3l1dZU2c+5lkzcvP/Tl2bqb7GnsBAgQIECAAIFWCEivbMVhEiQBAgQIECBAgAABAgQIECBAgAABAgQIECBAgACBxgkUpiT24077Hz9+9B82aqFwLDc3N40KuxfM1NzKX79+ff36tYGRtyik5+fnkmiVrixR0oYAAQIECBAg0BYB6ZVtOVLiJECAAAECBAgQIECAAAECBAgQIECAAAECBAgQINAsgZSirBVQkvxqtV9l48L0yre3t6enp1UGNnVf1bmVGdffv3+Pjo6m9qNBhcDDw0PFs4NPHR4eDj60TIAAAQIECBAg0GoB6ZWtPnyCJ0CAAAECBAgQIECAAAECBAgQIECAAAECBAgQILA2gSTtffr0qWT329vb9/f3TZ40ORGWDCRt7u7uCluuoFl1bmWOTsPZV0C0kF2EsbAf1SsLoTQjQIAAAQIECLRCQHplKw6TIAkQIECAAAECBAgQIECAAAECBAgQIECAAAECBAg0UeD3799T88mS5JeJlQ8ODpo4gP/GVFi9Ms3LM+3+2/ey/l+dW5naojk6Ozs7y9r9JvX758+fwuGqXlkIpRkBAgQIECBAoBUC0itbcZgESYAAAQIECBAgQIAAAQIECBAgQIAAAQIECBAgQKChApk3+erqamx64vHxcSYEb0WS34cPHwp9Hx8fC1sutVl1buXNzc2PHz+WGsBGdV5+0BueRrxRR81gCRAgQIAAAQLzC2y9v7/P34seCBAgQIAAAQIECBAgQIAAAQIECBAgQIAAAQIECBDYcIGnp6dUqXx7e4tDsi3blWd2e3t7cnJSeATX/h1rRW5lZjlPqcV24Reyr7HZ1tZWyd5z2uevoKSlNgQIECBAgAABAq0Q+HcrohQkAQIECBAgQIAAAQIECBAgQIAAAQIECBAgQIAAAQINF9j7z7+GBzkpvGQlTnpqdH0Kdq4xfzFlKc/Pz0ejyppM1J7cShOCj8WZeWUOd+G28S9sqRkBAgQIECBAgEArBEwO3orDJEgCBAgQIECAAAECBAgQIECAAAECBAgQIECAAAECBJoicH9/v65QKnIrT09Pkwgot3Lhh6b8cB8eHi587zokQIAAAQIECBBYo4D0yjXi2zUBAgQIECBAgAABAgQIECBAgAABAgQIECBAgAABAo0Q+PDhQ3kcmQO9vPECW1bkVl5dXWXG8AXuS1d9gcfHx/5y9YLqldU+niVAgAABAgQItE7A5OCtO2QCJkCAAAECBAgQIECAAAECBAgQIECAAAECBAgQIEBgwQIvLy/lPa4lvXJSbmWmNc+E4GucrLzcraUtVa9s6YETNgECBAgQIEBgfgHVK+c31AMBAgQIECBAgAABAgQIECBAgAABAgQIECBAgAABAhsksPr0ykm5lSmXmGDkVi715CusXpk8VzOzL/VA6JwAAQIECBAgsHoB1StXb26PBAgQIECAAAECBAgQIECAAAECBAgQIECAAAECBAg0S+Dt7a08oBWnV07KrTw+Pr69vS0Pu7Bl+hys13h6erq3t1e4bfeaPTw8FA7q8PCwsKVmBAgQIECAAAECbRGQXtmWIyVOAgQIECBAgAABAgQIECBAgAABAgQIECBAgAABAgSWJVBrcvBauZhzRjwpt/Ls7CxPzdn52M0vLi4G6zUmvXJssw1ZOZhpWj3kVBKtbuBZAgQIECBAgACB1gmYHLx1h0zABAgQIECAAAECBAgQIECAAAECBAgQIECAAAECBAisWeD19XUFEUzKrby6ulpSbmUGNZhbmYebXLpyVKPioKteWYHjKQIECBAgQIBASwVUr2zpgRM2AQIECBAgQIAAAQIECBAgQIAAAQIECBAgQIAAAQILE6hbkDLVLnd2dha2+3EdTcqt/PXr19HR0bgtFrDu6elpsJfd3d3Bhxu4rHrlBh50QyZAgAABAgQI9AWkV/YpLBAgQIAAAQIECBAgQIAAAQIECBAgQIAAAQIECBAgsKECtSYHX4HR9+/fLy8vh3a0vb3958+fg4ODofULfDhUutKE10MgFdQbXuazQsZTBAgQIECAAIH2CpgcvL3HTuQECBAgQIAAAQIECBAgQIAAAQIECBAgQIAAAQIECCxG4Pn5uVZHdatd1up8bG5lCkmmkuJScysT5FCxxg2f8HqolmfFQVTmswLHUwQIECBAgACB9gqoXtneYydyAgQIECBAgAABAgQIECBAgAABAgQIECBAgAABAgQWI1A3vXJ51S7H5lamimTqVi57OvJQDhVr3PCswSGNilNNmc8KHE8RIECAAAECBNoroHple4+dyAkQIECAAAECBAgQIECAAAECBAgQIECAAAECBAgQWIxA3fTKxex1pJexuZXHx8cPDw8ryK1MOEPVKzc8azAprSOHaPyKDS/zOR7FWgIECBAgQIBA+wVUr2z/MTQCAgQIECBAgAABAgQIECBAgAABAgQIECBAgAABAl0RyHTMyXTs/etNwN2rE5nl7e3tDx8+5L8pqZhstsVOk113su+67UuOz9jcyrOzsx8/fpRsPn+b4A+Na29vb/5u29vDULJpxUA2PA+1QsZTBAgQIECAAIFWC0ivbPXhEzwBAgQIECBAgAABAgQIECBAgAABAgQIECBAgACBdgukLmNqBOZfUtmGcvumDiw5bZ8+fTo5OZkz1TJphVP3NdQgWZ5DawPoEy8AACAASURBVOZ8ODa38urq6uvXr3P2XL753d3dYOMNnxk8FOWTg6teOXjmWCZAgAABAgQIdEZAemVnDqWBECBAgAABAgQIECBAgAABAgQIECBAgAABAgQIEGiHwOvr6/X19c3NTXn62tiBZfP8u7y8TCJgqjzOnIlYN60zwaSO5tiQZls5Nrfy169fR0dHs3U421Y5IoMbbnhFxvKk2+Tarmbq9sGjY5kAAQIECBAgQGAFAv9awT7sggABAgQIECBAgAABAgQIECBAgAABAgQIECBAgAABAsmq/PnzZ1IGk5t4fn6ezMhFmWQy8W/fviXFLf3P0Gc2n2GrRW0ymluZdL3U8lxxbmWOztAR2fDqlUMaFYdb6coKHE8RIECAAAECBFotIL2y1YdP8AQIECBAgAABAgQIECBAgAABAgQIECBAgAABAgRaIJBCgCktmazKJEFmHvC6ESfdMP+mbpUilOk/E4VnwvGpjQcbJJdx8GHJckk8Jf2M5lYmqTHpnnNOd16y66E2FxcXQ2s2PGuw/KzY8DKfQ6eNhwQIECBAgACBLgmYHLxLR9NYCBAgQIAAAQIECBAgQIAAAQIECBAgQIAAAQIECDRLIImVKVR5d3dXGFYy1ZLV1/tvEg1H51xOkcVkHyb1LcUFk6k5Wngy69PD1dVV+Vzh5XUK+6NYyOTgo7mVnz59+v37d38vK1u4vb3NHOtDu+tM1mDSbXu5krVmgS8/aXMS/vjxY0iv5GGSdHMixXlvb6+kvTYECBAgQIAAAQIrFth6f39f8S7tjgABAgQIECBAgAABAgQIECBAgAABAgQIECBAgACBzgvUSqw8Pj4+PT2dYTrs7CV5gTc3N6OZc+mwcK7wJHGObl59gOb/mjXZn9fX14N7SbLdaAnJwQYzLw+O7uXlJf1kTRby36QG5t/Ynucf49huV7kyuaqfP39e5R5n21f5uTpb/7YiQIAAAQIECBCYTUB65WxutiJAgAABAgQIECBAgAABAgQIECBAgAABAgQIECBAYKLAaF3GsU1Tty+1Lb98+TL22VorUz4wXQ1tkqzN1GUcWjn0MOUwZyhFOWfq4Whu5VBUa3+Y0qFJXV17GHMGMEPi7Jx7nHnzZLuO1mqduTcbEiBAgAABAgQILETgXwvpRScECBAgQIAAAQIECBAgQIAAAQIECBAgQIAAAQIECBCIQOoFZqbj0Zmmh3CSWPnr16/M2ryQ3Mp0noTOJKhlcu3BHWV+56wfXDO6PKl242jL/pqkHvaXZ1hofm5lBpUDNMPQGrVJzq7Bsp2Nik0wBAgQIECAAAECrRCQXtmKwyRIAgQIECBAgAABAgQIECBAgAABAgQIECBAgAABAk0XSBnI5EpmLubqhMXkJmYu76S+zTAVeDVBiv8lufPs7GywWRI9qwtY3t/fD7YvWZ4nvbIVuZVBmGeMJYbaDAkoXTkE4iEBAgQIECBAoAkC0iubcBTEQIAAAQIECBAgQIAAAQIECBAgQIAAAQIECBAgQKDdAslrTEJeqkVWD+P09DRTTi+qYuXYfWWW8KRvDj51cnKSbM7BNYPLj4+Pgw9LlmdOPWxLbmUQDg8PSyia3Obg4KDJ4Q3Glr+LwYeWCRAgQIAAAQIEGiIgvbIhB0IYBAgQIECAAAECBAgQIECAAAECBAgQIECAAAECBNoqkIzGFK2snoh5e3s7s4H//PlzBYNM+ubV1dXgjpJhOfhwcHll1StblFsZn5lTSAdt176cUy7zxefcW3skYwNIYAnv4uJiNX8XY2OwkgABAgQIECBAoEJg6/39veJpTxEgQIAAAQIECBAgQIAAAQIECBAgQIAAAQIECBAgQGCSQCYET+binz9/JjXord/f30+bFU9//P3798wM3g8sSWxZ03/YX9ja2uovFy4kdzO5koWNe83alVuZmDf8e+Scq9Xpwv2jv+FQfQcLBAgQIECAAIFOCqhe2cnDalAECBAgQIAAAQIECBAgQIAAAQIECBAgQIAAAQIEli6QGbczhfTU3Mrj4+O0XHFuZQafmppJ6+wrnJ+fJxm0/7C3kJnKh9aUPKw7cXbrciu7Ubqy5FCObZPzpDC3cvAEG9uVlQQIECBAgAABAq0WkF7Z6sMneAIECBAgQIAAAQIECBAgQIAAAQIECBAgQIAAAQLrEbi9vU2W4fPzc/XuT09P07K6zfKevbm5Gew8GZaDD7M8NTd0qH3vYa3sw8z7fH19Pbafxq6sNcDGjmLmwMrni6+baDtzSDYkQIAAAQIECBBYi4D0yrWw2ykBAgQIECBAgAABAgQIECBAgAABAgQIECBAgACBFgskZTBzgk8dQObjTsupzZbXYG9vL/md/f6T5jhUrnKG9Mrt7e1alTjv7u76AbRlYcOLMj4+PhYeqQ2HKlTSjAABAgQIECDQXgHple09diInQIAAAQIECBAgQIAAAQIECBAgQIAAAQIECBAgsAaBTLr97du3qTs+Ozv7/v371GbLbpAUz8FdDBWSLE+k63eyCQULVa/sH+7qhU04GaoFPEuAAAECBAgQ6LaA9MpuH1+jI0CAAAECBAgQIECAAAECBAgQIECAAAECBAgQILBIga9fv45OsT26g9SMTBbm6PrVr0mlyaEClv0YXl9fp05u3m/cX6hbsPDl5aW/bVsWNjxrsDzpdsPzUNtyPouTAAECBAgQIDCzgPTKmelsSIAAAQIECBAgQIAAAQIECBAgQIAAAQIECBAgQGCzBL58+TJU/XHs+D99+rTeOcGHojo+Pu6veXt7+/37d+/hDDODZ8O6qYfZY3/vbVk4ODhoS6jLiLMw6Ta5lbWmiV9GqPokQIAAAQIECBBYqoD0yqXy6pwAAQIECBAgQIAAAQIECBAgQIAAAQIECBAgQIBARwSOjo7u7u6mDibFHfv5i1Mbr6ZBIt/e3u7vq58hOlt6Zd2ChU9PT+9t+9e32sCFh4eHwlHXrWNa2K1mBAgQIECAAAECzRGQXtmcYyESAgQIECBAgAABAgQIECBAgAABAgQIECBAgAABAg0VSIZiYTLizc1NA8cwOD94P0n0/v5+hlA3vLLjDGLt2qT8rKhbx7RdDqIlQIAAAQIECBCIgPRKpwEBAgQIECBAgAABAgQIECBAgAABAgQIECBAgAABAlUCmRO8PLdyb2+vqq81PTeYXpkQehUKHx8f64ajYGFdsda1Lz8rnAytO7gCJkCAAAECBAjUFfh33Q20J0CAAAECBAgQIECAAAECBAgQIECAAAECBAgQIEBgcwS+fv3aL/dYPeqzs7MkYla3WdezSfrM/OBvb2+9AJIt+vLyMkMwnz59mmErm7RIQPXKFh0soRIgQIAAAQIEli2geuWyhfVPgAABAgQIECBAgAABAgQIECBAgAABAgQIECBAoK0CP378uL6+Lok+lfzSuKTlutoMTuWcFLrCepxD0Q52MvSUh90QKKxemWzdnZ2dbgzZKAgQIECAAAECBCYJSK+cJGM9AQIECBAgQIAAAQIECBAgQIAAAQIECBAgQIAAgY0WuL29PT8/LyQozMIs7G0ZzQanck5u5WzplapXLuPQNKfPp6enwmAk2hZCaUaAAAECBAgQaLWA9MpWHz7BEyBAgAABAgQIECBAgAABAgQIECBAgAABAgQIEFiKwMPDw8nJSWHXp6enBwcHhY3X1WwwHy6zhBcWKRyMdnd3V8HCQZDuLZefFYPZut1zMCICBAgQIECAAIGegPRKZwIBAgQIECBAgAABAgQIECBAgAABAgQIECBAgAABAv8QeH19rVWm8eLi4h/bN/LB/Plw8/fQSBhB/Z9AZo3/vweVS4PZupUNPUmAAAECBAgQINBiAemVLT54QidAgAABAgQIECBAgAABAgQIECBAgAABAgQIECCwDIFUo0x9x8Kez87OWlHTcW9vr3BEk5rVSjmd1In1TRZQvbLJR0dsBAgQIECAAIHVC2y9v7+vfq/2SIAAAQIECBAgQIAAAQIECBAgQIAAAQIECBAgQIBAMwV+/vz57du3wti2t7efn59bkV6ZEW1tbRWOa2yzv3//zp+jObZnKxsikDO5MLHY9+wNOWTCIECAAAECBAgsVUD1yqXy6pwAAQIECBAgQIAAAQIECBAgQIAAAQIECBAgQIBAmwSenp7KcyszsNS5bEtuZaLd3d2d+WBkW7mVM+u1YsPX19fC3ErTxLfigAqSAAECBAgQIDC/gPTK+Q31QIAAAQIECBAgQIAAAQIECBAgQIAAAQIECBAgQKAjAicnJ7VGkvTKWu3X2zi1NmcOwMzgM9O1ZcP7+/vCUA8PDwtbakaAAAECBAgQINBqAemVrT58gidAgAABAgQIECBAgAABAgQIECBAgAABAgQIECCwMIFMC/74+FjeXTION6eg4/HxcbmMlm0UKD/5Va9s4/EVMwECBAgQIEBgBgHplTOg2YQAAQIECBAgQIAAAQIECBAgQIAAAQIECBAgQIBA1wQyM/L5+XmtUZ2dndVq3+rGR0dHrY5f8FMFVK+cSqQBAQIECBAgQGDTBKRXbtoRN14CBAgQIECAAAECBAgQIECAAAECBAgQIECAAAECYwSSW/n29jbmiQmrdnd3W5dxWGuAg+M2M/igRleXy6tXHhwcdBXBuAgQIECAAAECBAYFpFcOalgmQIAAAQIECBAgQIAAAQIECBAgQIAAAQIECBAgsIkCKV15fX1da+Snp6e12re6sZnBW334CoN/fn4uaZnE4pJm2hAgQIAAAQIECHRAQHplBw6iIRAgQIAAAQIECBAgQIAAAQIECBAgQIAAAQIECBCYS6DutODZWRvTK19eXmZjOjk5mW1DW7VF4OHhoTDU/f39wpaaESBAgAABAgQItF1AemXbj6D4CRAgQIAAAQIECBAgQIAAAQIECBAgQIAAAQIECMwl8PT0VLd0ZSbL3tnZmWuv69h4tsnBU62wjYNdB3CL93l/f18Y/eHhYWFLzQgQIECAAAECBNouIL2y7UdQ/AQIECBAgAABAgQIECBAgAABAgQIECBAgAABAgTmEpihdGUbJ8tOFulsTG2s0znbSDd5q8fHx8Lhq15ZCKUZAQIECBAgQKADAtIrO3AQDYEAAQIECBAgQIAAAQIECBAgQIAAAQIECBAgQIDAjAJJOry7u6u7cRsny35+fq47zF77NuaSzjbSTd5K9cpNPvrGToAAAQIECBCYJCC9cpKM9QQIECBAgAABAgQIECBAgAABAgQIECBAgAABAgS6LzBD6cqWzgxeXp5w8KinVOHe3t7gGsudFCg8Pba3t80U38kTwKAIECBAgAABAmMFpFeOZbGSAAECBAgQIECAAAECBAgQIECAAAECBAgQIECAwEYIzFC6sqXVHMvLEw4eeDODD2p0dfnh4aFwaIeHh4UtNSNAgAABAgQIEOiAgPTKDhxEQyBAgAABAgQIECBAgAABAgQIECBAgAABAgQIECAwi8DPnz9n2KyNM4NnmIXlCYdAWjrYoVF4WC1QnnqbaqbVXXmWAAECBAgQIECgSwLSK7t0NI2FAAECBAgQIECAAAECBAgQIECAAAECBAgQIECAQA2B6+vrGq3/0zTpZS2dHPn5+bnuYFs6DXrdYWpfnnqreqWzhQABAgQIECCwUQLSKzfqcBssAQIECBAgQIAAAQIECBAgQIAAAQIECBAgQIAAgf8VeHp6Ks8q66sl47C/3KKF8tmfBwdlZvBBjQ4vq17Z4YNraAQIECBAgACBeQSkV86jZ1sCBAgQIECAAAECBAgQIECAAAECBAgQIECAAAECbRWYoXRlhtrSybL//Pkzw3H68uXLDFvZpHUC5XnGe3t7rRudgAkQIECAAAECBGYWkF45M50NCRAgQIAAAQIECBAgQIAAAQIECBAgQIAAAQIECLRYYLb0yoODgzaOubw8YX90Slf2Kbq9kDKuhQPc398vbKkZAQIECBAgQIBANwSkV3bjOBoFAQIECBAgQIAAAQIECBAgQIAAAQIECBAgQIAAgRoCSSl7e3urscF/mh4fH9fdpCHtZ6heKb2yIcdu2WGUl648PDxcdjD6J0CAAAECBAgQaJSA9MpGHQ7BECBAgAABAgQIECBAgAABAgQIECBAgAABAgQIEFiFwN3d3Qy7+fTp0wxbrX2TGXJJU6ewpXU6167dugDKK5uqXtm6gytgAgQIECBAgMCcAtIr5wS0OQECBAgQIECAAAECBAgQIECAAAECBAgQIECAAIH2CcxQzTGDbGl65QyDPT8/b99BFfFMAqpXzsRmIwIECBAgQIDARghsvb+/b8RADZIAAQIECBAgQIAAAQIECBAgQIAAAQIECBAgQIAAgf8KbG1t/Xex9P/b29uvr6+lrZvU7ujoqFaGZXtH2iT11sSys7Pz9vZWEq7v1kuUtCFAgAABAgQIdElA9couHU1jIUCAAAECBAgQIECAAAECBAgQIECAAAECBAgQIDBd4Pfv39MbjbRoaenKjKNWbmXan56ejozeim4KJGO4MLdyd3e3mwRGRYAAAQIECBAgMFlAeuVkG88QIECAAAECBAgQIECAAAECBAgQIECAAAECBAgQ6KJA+WzIg6NvaXrl7e3t4ChKls0MXqLUjTb39/eFA9nf3y9sqRkBAgQIECBAgEBnBKRXduZQGggBAgQIECBAgAABAgQIECBAgAABAgQIECBAgACBIoHylLLB7g4PDwcftmW5bunK4+PjzBbdltGJc06B8lTjlp7/c/rYnAABAgQIECCw4QLSKzf8BDB8AgQIECBAgAABAgQIECBAgAABAgQIECBAgACBjRMoTykbpDk4OBh82Jblm5ubWqEqXVmLq+2Ny1ONVa9s+7EWPwECBAgQIEBgBgHplTOg2YQAAQIECBAgQIAAAQIECBAgQIAAAQIECBAgQIBAiwWen5/rRt/SmcF///799vZWPtgMs6VZpOVj1HJQoDzVWPXKQTfLBAgQIECAAIENEZBeuSEH2jAJECBAgAABAgQIECBAgAABAgQIECBAgAABAgQI/I/Aw8PDDBAtLd13fX1da7AXFxe12mvcdoHCVOPt7W1Txrf9WIufAAECBAgQIDCDgPTKGdBsQoAAAQIECBAgQIAAAQIECBAgQIAAAQIECBAgQKCtAoX5ZEPDa2n1yru7u6GBVDxUurICp5NPlacaK13ZyRPAoAgQIECAAAECUwWkV04l0oAAAQIECBAgQIAAAQIECBAgQIAAAQIECBAgQIBAdwReXl5mGEwb08tub29rjVTpylpcHWh8f39fOIqWVm8tHJ1mBAgQIECAAAECkwSkV06SsZ4AAQIECBAgQIAAAQIECBAgQIAAAQIECBAgQIBABwVmqF7Z0pmRa80MrnRlB8/1aUN6fHyc1uR/n29jenHh0DQjQIAAAQIECBCoEJBeWYHjKQIECBAgQIAAAQIECBAgQIAAAQIECBAgQIAAAQJdE3h7e6s7pDbmlj09Pf3586d8pEpXllt1pqXqlZ05lAZCgAABAgQIEFiSgPTKJcHqlgABAgQIECBAgAABAgQIECBAgAABAgQIECBAgEATBWaYHLyNMyNfXl6W6ytdWW7VpZbl1Sv39va6NHBjIUCAAAECBAgQKBSQXlkIpRkBAgQIECBAgAABAgQIECBAgAABAgQIECBAgACBLghsSPXKWjODX11ddeHQGkMdgdQ3LWzexvTiwqFpRoAAAQIECBAgUC0gvbLax7MECBAgQIAAAQIECBAgQIAAAQIECBAgQIAAAQIENl2gdellP3/+LD9mp6enahOWc3WmZXnpysPDw86M2kAIECBAgAABAgRqCUivrMWlMQECBAgQIECAAAECBAgQIECAAAECBAgQIECAAIF2C2xvb9cdQOuyD8tnBo9GrVzMunTaN1bg/v6+MLbWpRcXjkszAgQIECBAgACBqQLSK6cSaUCAAAECBAgQIECAAAECBAgQIECAAAECBAgQIECgOwIfPnyoNZgZ0jFr9b/wxre3t8/Pz4Xd1ppDvLBPzVohoHplKw6TIAkQIECAAAEC6xWQXrlef3snQIAAAQIECBAgQIAAAQIECBAgQIAAAQIECBAgsFKBuumSrZsZ+fz8vBA0VQm/fPlS2FizjgmUV688ODjo2NgNhwABAgQIECBAoFBAemUhlGYECBAgQIAAAQIECBAgQIAAAQIECBAgQIAAAQIEuiCwu7tbaxh129fqfOGNa5WuvLm5WXgAOmyFwOvr69vbW0mo7Tr/S0akDQECBAgQIECAQLmA9MpyKy0JECBAgAABAgQIECBAgAABAgQIECBAgAABAgQItF6g7uTg7Uovu7i4KDxCp6ene3t7hY0165hAeenKlDjt2NgNhwABAgQIECAwKJCfneTf4Jr1LjctHumV6z0f7J0AAQIECBAgQIAAAQIECBAgQIAAAQIECBAgQIDASgXqpovVnUx8pYP5585SuvLx8fGf68Y/yqDKEzHHd2FtmwUKz5MM8fDwsM0DFTsBAgQIECBAYLzAjx8/Dg4Otra28uOr/MvC0dFRbqfHt17+2qbF0x/x1vv7e/+BBQIECBAgQIAAAQIECBAgQIAAAQIECBAgQIAAAQIEOi+ws7NTODNyKH79+pWvWlthkmqUz8/PJaG2aFAlw9GmrsCXL1/u7u5KtnKqlChpQ4AAAQIECLRI4Onp6fPnz5Num/NbrJubm1VWeW9aPEOHUvXKIRAPCRAgQIAAAQIECBAgQIAAAQIECBAgQIAAAQIECHRcoFZBvhSzaQVHCt5M+pJ4KP5MC96WhNGhyD1clIDqlYuS1A8BAgQIECDQLoFMvZ33AhW3zblN+vjx48PDw2rG1bR4RkctvXLUxBoCBAgQIECAAAECBAgQIECAAAECBAgQIECAAAECXRb49OlT+fBeXl7KG6+rZb6XPT8/L9n77u7uz58/S1pq02GBipSCwVFnEvmUeh1cY5kAAQIECBAg0GqB/NCopIx93i/kBnsFI21aPKNDll45amINAQIECBAgQIAAAQIECBAgQIAAAQIECBAgQIAAgS4L1EqvLPn+de1Y+V62MIbM9VzYUrOuCpRXY6pV57WrXMZFgAABAgQIdEbg9+/fd3d3JcPJW4DCHy+V9DapTdPiGRun9MqxLFYSIECAAAECBAgQIECAAAECBAgQIECAAAECBAgQ6KzAwcFB+diaX72y/HvZq6urvb298rFr2UmB+/v7wnHt7+8XttSMAAECBAgQINB8gcvLy/Igr6+vyxvP1rJp8YwdhfTKsSxWEiBAgAABAgQIECBAgAABAgQIECBAgAABAgQIEOiywPHxceHwCqdRLuxt4c0ya+HJyUlJtxny169fS1pq022Bx8fHwgGqXlkIpRkBAgQIECDQfIHcNv/586dWnPkVU632tRo3LZ5JwUuvnCRjPQECBAgQIECAAAECBAgQIECAAAECBAgQIECAAIHOCpTPpl2ei7YWrAykZPry7e3tFRTgWYuAndYVUL2yrpj2BAgQIECAQAcEbm5u6o6i5Da7bp/99k2Lpx/Y0IL0yiEQDwkQIECAAAECBAgQIECAAAECBAgQIECAAAECBAh0X+Do6CgZhyXjLM9FK+ltsW1ub2/v7u5K+kypnp2dnZKW2nReoDxj2FTynT8ZDJAAAQIECGyOQOFt88pAmhbPpIFLr5wkYz0BAgQIECBAgAABAgQIECBAgAABAgQIECBAgACBLgsUFrBM0Zqnp6cGQpRPC57SOAcHBw0cgpBWL1B+Mu/v768+PHskQIAAAQIECCxJoO7M4AljqbdDTYtnErv0ykky1hMgQIAAAQIECBAgQIAAAQIECBAgQIAAAQIECBDossD5+Xnh8Gb47rOw53maffr0qWTzs7OzL1++lLTUZhMEyktXHh4ebgKIMRIgQIAAAQKbIJCi73WHubu7u7xK3k2LpwJHemUFjqcIECBAgAABAgQIECBAgAABAgQIECBAgAABAgQIdFYgk2UXFrBs4Mx9yZgsyZM7Pj7+8eNHZw+hgdUXKJ/svjB/t34ItiBAgAABAgQIrFpghp9LFb5TmG0kTYunYhRb7+/vFU97igABAgQIECBAgAABAgQIECBAgAABAgQIECBAgACBrgpkouSPHz+WjO7v37/Lq15TEsBgm+/fv19eXg6uGbuc9Ljfv3+PfcrKjRU4Ojoq/Dq/Uef8xh4vAydAgAABAgQWIpAfVr29vdXq6uXlJVvV2qS8cdPiqYhc9coKHE8RIECAAAECBAgQIECAAAECBAgQIECAAAECBAgQ6LJAMiYzd3bJCK+vr0uaraDNz58/5VauwLmruyivXtmcfOKuHgvjIkCAAAECBFYj8PDwUDe3MjXgl5db2bR4qo+C9MpqH88SIECAAAECBAgQIECAAAECBAgQIECAAAECBAgQ6LJA5s7e3t6eOsKGpFemGuW3b9+mRru/v69u5VSlDWyQcq2FuQU5hTbQx5AJECBAgACBTgrc3NzUHdf5+XndTcrbNy2e6silV1b7eJYAAQIECBAgQIAAAQIECBAgQIAAAQIECBAgQIBAxwVKUieTlJaykeuFuL29/fz589QYMid4KuJMbabBBgo8Pj4Wjvrw8LCwpWYECBAgQIAAgYYL3N3d1Yowt9MHBwe1NqnVuGnxVAcvvbLax7MECBAgQIAAAQIECBAgQIAAAQIECBAgQIAAAQIEOi7w5cuXTP83dZCpYfP6+jq12ZIapMrmycnJ1M7zZbC6lVOVNrZB+czgOZE2VsnACRAgQIAAgS4JpHr38/NzrRGdnZ3Val+rcdPimRq89MqpRBoQIECAAAECBAgQIECAAAECBAgQIECAAAECBAgQ6LhACkPu7u5WDzIFLE9PT6vbLOnZ79+/l0xQmCRRuZVLOgTd6La8eqX0ym4ccaMgQIAAAQIE6paKzJuCo6Oj5bk1LZ6pCbsEwgAAIABJREFUI5VeOZVIAwIECBAgQIAAAQIECBAgQIAAAQIECBAgQIAAAQLdF7i5uZk6yHwbuvopwlNc8/LycmpsqbKTJNGpzTTYZIHC6pXb29s7OzubDGXsBAgQIECAQGcESm7yBwd7cXEx+HDhy02LZ+oAt97f36c20oAAAQIECBAgQIAAAQIECBAgQIAAAQIECBAgQIAAgc4LpPTj58+fpw4z34km5XFqs/kbPDw8ZELwktkMVxbS/IPSw7oEMrX9hw8fSvaeMqhSdUugtCFAgAABAgQaLlB+/9MbSH5kkk2WN6imxVMy0n+XNNKGAAECBAgQIECAAAECBAgQIECAAAECBAgQIECAAIHOC2QewKurq2/fvlWPNCmPK0hnzITgJUUrM31hgjk4OKiO2bMECktXBsrM4M4WAgQIECBAoETg6enp8fExvwV6eXl5e3tLbmJuTfNzjv39/b29vZIelt3mz58/tXZxfn5eq33dxk2LpyR+6ZUlStoQIECAAAECBAgQIECAAAECBAgQIECAAAECBAgQ2AiBr1+/5rvhqV+sJsMyk3H/+PFjGSgpopkUz5KilaoMLsO/q30m+6FwaIeHh4UtNSNAgAABAgQ2UODnz593d3dTMwXzg43crOa2eWdnZ11K+RlSrV2fnp7Wal+3cdPiKYnf5OAlStoQIECAAAECBAgQIECAAAECrRTIr4cTd0N+KNxKQUETIECAAAECBAhsqkC+M55awzI2KcyTr0gXeMudxMpkdhamwaXQZpJBN/UQGXdtgcxon0yIks3e399LmmlDgAABAgQIbJTAw8PDxcVF4e3EoEySLHOLu5Zq61tbW4ORVC8v79dT/f02LZ5+YBUL0isrcDxFoDUCr6+vvTrD/YLDeZjl/LQuE2c0ahgtCrVRboIh0DEBl4KOHVDDIUCAAAECaxFI3mQK6oy+FcrK/jujXmCK2azlANkpAQKbKeDt3mYed6MmQKDDAsl0/Pz5c8kAc9edb5rnTLK8vb3Nt84lFSsTUvZ4fX29xjpAJSzaNE0gp2jJCZZCUzn5mxa8eAi0RaBdbwraFW1bzgFxEuikQC4XKes4Q2LloEZ6yD3zKu9gy+/ne3Hm8/alhte0eAaPTsWyycErcDxFYP0Cvfu5vNPrf2vYy5vsP6x+E5hmK0uvnDPU9VuLgACBRQi4FCxCUR8ECBAgQGCjBXq3E4NveXoJlENvhTbayOAJECCwDgFv99ahbp8ECBBYv8DR0dHfv38zm+HUWpL5pjn/Usky3xnXmv0wLzH39/fZNiUw80agZMzb29tpnNhKGmtDYFCg+mu1fsucyf1lCwQI9AXmfFOwym+uE3O7ou0jWyBAoJkCP378yK+A5o8tvw7Kv1+/fq3sVja32eVh5/dLS82tTCRNi6cQR3plIZRmBJYokHu7XEDzjq7/rWFuLgvf4C0xrHFdtyjUceFbR4DAYgRcChbjqBcCBAgQIEDgnwKpRvnx48d/rvOIAAECBFYq4O3eSrntjAABAi0RSLW/zIGYUg6Xl5dTQ04WZuYTz7/d3d0kqGWKrSwkG/LDhw/5bzYf/CVVsirTvta3IekkX2yvrK7E1PFq0C6BnMmFAad6ZWFLzQh0T6BdbwraFW33zhYjIrAhAkmF/PPnz6TB5ga19/ui3Pf2chPzQXfucnOvm0SgsT8fSnn4q6urr1+/Tupzgevzq6Ty3haSQlq9u6bFUx1t/1nplX0KCwTWJpCsyhVcpBYyvHzM0ZZQFzJenRAgMFbApWAsi5UECBAgQIDAnAJjP2mas0+bEyBAgEAtAW/3anFpTIAAgY0SSMGefG2cvMmKr5YHQfKakn+1itMMbj52+ezsLGGMfcpKAiUCyXIoaZY2KysoVRiPZgRWKdCib67D0q5oV3kc7YsAgYUIJIc7vxfKbe2k3jLT9+gvf/LzpPz78uVL7l0zF3aSLEfvinNfnR8gpc2knheyPr8tKf/UPT8vOTg4WMh+J3XStHgmxTm6/l+jq6whQIAAAQIECBAgQIAAAQIECBAgQIAAAQIECBAgQIBAXyBfEufr4dSbSWGe/soVLGR3qe7z/v4ut3IF2t3exdQ57nvDV7qy26eB0REgQIAAgUKB5ALmRrQitzK/3BjNrRzqPL/ZuL29TcvRW+iTk5PUuRxqv9iHtUpF5rdMi937aG9Ni2c0wklrpFdOkrF+swRyzcpVL4nYKdW7tbWV/2Y5a/JJwWZBGC0BAgQIECBAgAABAgQIECBAgAABAgQIECBAYIJASuzkK5Vfv36tIAXt+Pg4O8ruVjNz4oQRW90dgcLqlSs4t7tjaiQECBAgQKCjArkFTd3KitKPua8or/WYlpMyLJfqV1h4PjEk+3MF1bubFk85vvTKcistuymQa2I+C/j48ePl5WV+tda7OOa/Wc6az58/5zInybKbx96oCBAgQIAAAQIECBAgQIAAAQIECBAgQIAAgfoC+fI1X538/fs38yHu7+/X72DiFtvb28mqTGGblKtMpZ8VfMs7MRRPdE5A9crOHVIDIkCAAAECSxHozQle0XV+AlSYW5kSmElJShn4TAU+WggzNydpULGjeZ7KKApvfrKXFZSubFo8tWz/Xau1xgQ6JpA3/0mgrB5ULjdpk0uJWSeqoTxLgAABAgQIECBAgAABAgQIECBAgAABAgQIbI5AvifOPGD5l+9KU4om/1KVp/xL3D5UiuUkRzMlA/MvffbXWyCwQIHUWynpLQm+hdkSJb1pQ4AAAQIECLRRIDelFXUr81ugkp8AJW/y9PR06r1xfq2U3xQtQ6l8Ju7c/6ygWnzT4qllLr2yFpfGnRLIFerk5KRwSKlkmUTyJV3UCmPQjAABAgQIECBAgAABAh0WyFeq/d/I9j69enl5yULei/UWOjx2QyNAgAABAgQIECDQaoGdnZ1U5cm/3iiSx5bb+PzL/XzvZj7/7T2Vsj35+jbLuf/v/ZNP2epD36Lgk/5bEm3SKUqaaUOAAAECBAh0VSCJhtU5kdfX11PHnvJt5+fnU5ulwd3dXUmzGdqU91wY6gwxDG7StHgGY5u6LL1yKpEG3RRInnh5bmWPIH/quQLmV5gLF8lnB5nkotdtfuKZhcEvEXPhzlu+fAyx8P3O0GF+sdeWUGcYnU0IECgUcCkohNKMAAECBAgQqCWQb2QrJg3ol8Mp+fSq1n41JkCAAIG+gLd7fQoLBAgQIDCPQL71yL95erAtgYULVOdJ9HcnvbJPYWFjBXIBb9HXwe2KdmNPKgMn0CKBTIFb/flzCgTkc+zqESWtKBXcqtsMPpvfJi3j5rnwtyWJJFU2B+NZ0nLT4qk1TOmVtbg07o5A3dzK3siTsp3LytRr5TxMvc57/x2cfSBfJWbv1dfxefY7w7YtCnWG0dmEAIFCAZeCQijNCBAgQIAAgTkFctfRK4eT2VLyhq78s5g592tzAgQIbKyAt3sbe+gNnAABAgQIdFIgM9eXjGu2LxBLetaGQBsF2vWmoF3RtvF8EDOBTRD49u1b9TCn3ir8/PmzVm5ldpdqawtPryyfm7ckYbTapOTZpsVTEvNgm38NPrBMYEMEcjmbuRjkaorijh6I3A4m7ML3fqObr3JNi0JdJYt9Edg0AZeCTTvixkuAAAECBFYmkNuM/IZYQZGVgdsRAQIEhgS83RsC8ZAAAQIECBBohUBJ9cr9/f3c6rRiOIIksF6Bdr0paFe06z2y9k5gwwVSdbI6lWh7e3uwStooV+qmTU3QHN2qeqej7UvW3NzclDRLm9UkQTUtnkKcfjPplX0KCxskME8NyPK/+WWA5kq93gDKB9WiUMsHpSUBAnUFXArqimlPgAABAgQIFAq05Z1R4XA0I0CAQOsEvN1r3SETMAECBAgQ2GSBzLlZMvyp9ahKOtGGwOYItOtNQbui3ZyzyEgJNEcgmZFTq05OvVXIzEsNGVHh7E/Hx8er+W1J0+Kpe5ikV9YV0771ArkmlvxAbdI4397eHh4eJj27gvWZDm93d3cFO5p/Fwk1yfvz96MHAgRaLeBS0OrDJ3gCBAgQINBYgXzoo4BlY4+OwAgQ2BABb/c25EAbJgECBAgQ6IBA4TeDyTDowGANgcAqBVr0zXVY2hXtKo+jfREgEIGSIo5TP5GerdbbwlOAktSU1KaSw1oy6pJ+qts0LZ7qaMc+K71yLIuVXRaYf37t+XuY07dF7+5OT0/nHKzNCRDogIBLQQcOoiEQIECAAIEGCkz9MKuBMQuJAAECHRPwdq9jB9RwCBAgQIBAVwVKvtpLZsPe3l5XBYyLwPIEWvTNdRDaFe3yjpqeCRAYEkih65LMyP39/aENBx+WJxEObpXlDx8+DK2Z82Hh1E/5gD2VfefcV8nmTYunJOahNtIrh0A87L7A8/PznIMszPKecy8Vmx8eHlY826inWhRqo9wEQ6BjAi4FHTughkOAAAECBBoiUP1hVkOCFAYBAgS6LeDtXrePr9ERIECAAIHOCJTMRynpqjOH20BWLNCuNwXtinbFh9LuCGyyQEluZeZurf4lRsnPOUaR0+3Ccxzv7u5GdzS65uzsbHTlMtY0LZ4Zxii9cgY0mxBYs8DCKwMvbzwtCnV5CHpeqsDt7e3WwL/MEbnU3el8NgGXgtncbEVgfgEXyfkN9UCAQJMF3GM0+ehscmxefzf56G/g2F2KN/CgGzIBAgQIEGijQMnk4CcnJ20cmpgJrF2gXW8K2hXt2g+uAAhsjsDl5eXUwU6dTGm2Wm8LvwNJJc6SSHI9PDo6mjrq+Rs0LZ7ZRiS9cjY3W7VYYP57piSPr3f88w9hZfG3KNSVmdjRYgVeXl4W26HeliHgUrAMVX0SKBFwkSxR0oYAgfYKLHzOlPZSiLxRAl5/G3U4BLNsAW/3li2sfwIECBAgQGB+gXypP7WT3NUsvHDU1J1qQKAbAu16U9CuaLtxhhgFgeYL/Pz5syTIqemVs02Ee3p6WrL38jZNKxXZtHjKJQdbSq8c1LC8EQLz3zOtvWa4+nwbcaYaZJnAbPcoZX1rRYAAgdYLuEi2/hAaAAECBAi0UMDrbwsPmpAJECBAgAABAgS6LFAyM/jCMxu6DGpsBP4p0K5vrtsV7T+lPSJAYFkCJTODZ99TM4VmSEY6Pj5e+A88bm5upkqlqNzXr1+nNltIg6bFM9ugpFfO5marFgvs7e3NcFHrDzhXmYVf3fqdd2/BHWr3jmnTRqQwTNOOyNh4XArGslhJYAUCLpIrQLYLAgTWKOAeY434dl0h4PW3AsdT3RNwKe7eMTUiAgQIECDQPQHpld07pkZEgAABAgQWJZAq14+PjyW9Tc0UmlrecmgvyT66uLgYWjnnw9fX15LhnJ+fz7mjws2bFk9h2KPNpFeOmljTfYGzs7OZB3lycjLztjYkQGDhAgrDLJxUhwQIdEnARbJLR9NYCBAgQKAtAl5/23KkxEmAAAECBAgQINBkgYeHh+/fvyePIT/n2Nrayn+Pjo4K5+4cGtfUJIP9/X0/GhlC85AAAQIECGyIQOHU1blbmAqS+5aSZv1+UtYx5eH6DxeyUFIqMjtaWd3upsUzM7L0ypnpbNhigRS5TRr4bAOYJzVztj3aigCBCgGFYSpwPEWAAAEXSecAAQIECBBYvYDX39Wb2yMBAgQIECBAgECXBFJEKpmUmX/z8vIymZG93y/lvylC+e3bt+RB/v79u3y8qZn0/Pxc3X5lGQbVYXiWAAECBAgQWL1AYf7f1JnBe5EXzjOehKVfv37lhmfh4y0s2r2yH5Y0LZ6ZwaVXzkxnw3YLFF4ihwaZwrwLTx4f2oWHBAjUElAYphaXxgQIbJqAi+SmHXHjJUCAAIEmCHj9bcJREAMBAgQIECBAgEBLBVKf8uPHjxXfxOd++/Pnz+UZlhVd9YiS35CyLC3lEjYBAgQIECAwj0Dh1NXZReHE3ylgeX9/X13uLV2lzTJyKxNnSTHOVRaVa1o8M58t0itnprNhuwVyqUquZK0xHB8fZxqCWptoTIDAsgWm/up02QHonwABAk0WcJFs8tERGwECBAh0VcDrb1ePrHERIECAAAECBAgsW+DHjx+pT1myl5OTk+RDlLScml6pdGUJozYECBAgQKCTAlPvE/qjLp/1OxmW+XgwKYyjSZZJOkrRyvxKZEll3Up+f5IYlrT3vlV/oWnx9AObYUF65QxoNumIQHIlr66uCgeTa9/t7W1hY80IEFiZgG8uV0ZtRwQItFHARbKNR03MBAgQINB2Aa+/bT+C4idAgAABAgQIEFiLQL6GOz8/L9x1algWTr45NW2ifKeFsWlGgAABAgQItEVg6n1CfyC1UhIz9XZ+NJKfgvz9+zf5lPmXhff399ztLKloZS/OklKRq7zzaVo8/aM5w4L0yhnQbNIdgVT7z1Wsuorv7u5uLna59nVn2EZCoCsChT9O7cpwjYMAAQL1BFwk63lpTYAAAQIEFiHg9XcRivogQIAAAQIECBDYOIHcSKcgZa1h39zcTG3/9PRU/fOnlK5MAsTUfjQgQIAAAQIEOilQmF5ZXrpySClJmcmnzL9a2ZlDnZQ/nHp3lOSoFNcs73DOlk2LZ57h/HuejW1LoAMCuYqlIO3Dw0P+sHPpzLus/OItRXo/fPiQK0vq4uZK14FhGgKBTgrc3993clwGRYAAgYUIuEguhFEnBAgQIECgloDX31pcGhMgQIAAAQIECBDoCcxQSOnx8XGq3tSaSZm8bmonGhAgQIAAAQKdFMivO6p/htEf9eHhYX+5sQvJekqyU3V4q7zzaVo81TJTn5VeOZVIg40QSIL2KnO0N8LUIAksX6Dwdmf5gdgDAQIEmijgItnEoyImAgQIEOi6gNffrh9h4yNAgAABAgQIEFi8QJIbCmf6rrvv6ppJqbGymlJSdcPWngABAgQIEFiBQGHpykRSPSPuCkIt2UX1bU96yMy9q6wu17R4Sgwr2pgcvALHUwQIECDQaIGSH6c2egCCI0CAwDIFXCSXqatvAgQIECAwXsDr73gXawkQIECAAAECBAhMFpj67fvYTTMT3dj1/ZWZGbz6/vzi4qLf2AIBAgQIECCwaQLl6ZUzTw6+StKmFe1uWjxzHgvplXMC2pwAAQIE1iagMMza6O2YAIE2CLhItuEoiZEAAQIEuibg9bdrR9R4CBAgQIAAAQIEli9QntwwGEsqMA0+HF2u/lJf6cpRMWsIECBAgMBGCZTfgTS/3HV+VVL9sWR+l/L169eVHd+mxTP/wKVXzm+oBwIECBBYj0D5Hc964rNXAgQIrFXARXKt/HZOgAABAhsq4PV3Qw+8YRMgQIAAAQIECMwhUF1jclLHh4eHk57qra8uiql0ZbWeZwkQIECAQOcFqvMR+8NvRenKqZ9Jnp+f90e0goWmxTP/kKVXzm+oBwIECBBYg8DDw8Ma9mqXBAgQaImAi2RLDpQwCRAgQKBTAl5/O3U4DYYAAQIECBAgQGBVAi8vLzPsKuUnK7bKzXlF1mZyK5tfhqpidJ4iQIAAAQIE5hQo/xxv6i865oxkIZtXF+3OLk5PTxeyo8JOmhZPYdgVzaRXVuB4igABAgSaK1D9w9Pmxi0yAgQIrETARXIlzHZCgAABAgT+IeD19x8cHhAgQIAAAQIECBAoE3h7eytr+H+tMjP40dHR/z0eWaooTpltv3//PrKFFQQIECBAgMAGCdzf3xeOtgPVK5NbubOzUzjehTSrrl65+njmH5T0yvkN9UCAAAECaxCofkleQ0B2SYAAgSYJuEg26WiIhQABAgQ2RcDr76YcaeMkQIAAAQIECBBYqMD29nbd/q6urio2eX19raiZVL1tRbeeIkCAAAECBDojUP45XvOrV97e3lYfl7Ozs+oGi322afEsZHTSKxfCqBMCBAgQWLVAxbweqw7F/ggQINA8ARfJ5h0TEREgQIBA9wW8/nb/GBshAQIECBAgQIDAEgRSTrJWr6l4NHPpyqQXVG9bKxKNCRAgQIAAgZYKlH+Od3Bw0PAxVs+oc3x8vLe3t8ohNC2ehYxdeuVCGHVCgAABAisV+P3790r3Z2cECBBolYCLZKsOl2AJECBAoCMCXn87ciANgwABAgQIECBAYOUCtdIrkyLw8+fPihhTuvLy8nJsg0zu+ePHj7FPWUmAAAECBAhslMDz83PJeGvdpZR0uIw21ZU4z8/Pl7HTij6bFk9FqOVPSa8st9KSAAECBJoiUDGvR1NCFAcBAgTWJ+AiuT57eyZAgACBzRXw+ru5x97ICRAgQIAAAQIE5hM4OTkp7CDzek+dbjK1LSf1Vl1LadJW1hMgQIAAAQIdE3h4eCgcUX6bUdhyXc3yk++3t7dJe0/8K66+2bR4JsnUXf/vuhtoT4AAAQIE1i5wfX299hgEQIAAgcYKuEg29tAIjAABAgQ6LOD1t8MH19AIECBAgAABAgSWKvDly5fq/pMZkKTJZGHu7OxUt8w3+pN++PTr168Vz4xZHapnCRAgQIAAgXUJ3N/fF+768PCwsOW6mk268+nFc3FxseLAmhbPooYvvXJRkvohQIAAgRUJTP1x6orisBsCBAg0UsBFspGHRVAECBAg0HEBr78dP8CGR4AAAQIECBAgsGSBZE+O/mApxSaTWFmeE5lpwScVwkzZy6OjoyUPQvcECBAgQIBAOwQeHx8LA21+9cqKmbgzs/nq73+aFk/hgZ7azOTgU4k0IECAAIFmCYx+yNKs+ERDgACBtQq4SK6V384JECBAYEMFvP5u6IE3bAIECBAgQIAAgQUJpLTS9vb2UGfn5+dDayoeJrcy9aXGTo55dnb29evXim09RYAAAQIECGyUQGeqVz49PT0/P086drkFmvTUktY3LZ4FDlN65QIxdUWAAAECSxd4eHio+MXD0ndvBwQIEGi2gItks4+P6AgQIECgmwJef7t5XI2KAAECBAgQIEBghQKZ9Tu1Kod2mHSBjx8//vjxY2j96MPckye3cmx6QRILSnoY7dMaAgQIECBAoKsChdUr89uP3KI0GaFiJu4Ev/qflzQtngUeO+mVC8TUFQECBAgsXSC/YV36PuyAAAECrRVwkWztoRM4AQIECLRYwOtviw+e0AkQIECAAAECBBojkMkrM4X3aDipYbm1tZX8gORQjj6bIknfv3+flFuZDuVWjqJZQ4AAAQIENllg7B3FWJDcYIxd35yVo79O6cdWqwp4f6s5F5oWz5zDGdz834MPLBMgQIAAgSYL5IOSil88NDlysREgQGAFAi6SK0C2CwIECBAgMCTg9XcIxEMCBAgQIECAAAECMwskh/LDhw8nJyejPVz/51/W7+/v7+7uptnLy0tKT42tWNnb/NevX0nZHO3KGgIECBAgQGCTBcpnBs9dR5OhXl9fK8pwnp6erjj4psWz2OFLr1ysp94IECBAYIkC3759W2LvuiZAgEDLBVwkW34AhU+AAAECrRTw+tvKwyZoAgQIECBAgACBpgp8+fIlSQ/JsJyUN5k0gopMgt6wPn36lOJJDZ/Ns6lHQFwECBAgQKDjAlNvJPrjb3j1yopSkcmtXP2NUNPi6R/HhSyYHHwhjDohQIAAgaUL3N7e/vnzZ+m7sQMCBAi0U8BFsp3HTdQECBAg0G4Br7/tPn6iJ0CAAAECBAgQaKTAwcFBisRfXFzMEN329na+2v/9+/fqUwpmiNYmBAgQIECAwOoFOlO9smLaz7Ozs9XDNi2exQpIr1ysp94IECBAYCkCKSW9+vrVSxmJTgkQILAEARfJJaDqkgABAgQITBHw+jsFyNMECBAgQIAAAQIE5hD4/v37+/v71dVV4bycaZbGuUtP/cs5dmtTAgQIECBAoOMC5dUr9/b2mmwxqTTV8fHxWiJvWjyLPXYmB1+sp94IECBAYCkCya18e3tbStc6JUCAQPsFXCTbfwyNgAABAgTaJ+D1t33HTMQECBAgQIAAAQJtE/j6n39JmswX9vmXclP5puDl5aX3fUFqVWbWziRW5uZ8LWkEbeMULwECBAgQ2HSBVMguJNjd3S1suZZmqdU9ab/n5+eTnlre+qbFs/CRSq9cOKkOCRAgQGDBAj9//qwoJb3gnemOAAECbRNwkWzbERMvAQIECHRBwOtvF46iMRAgQIAAAQIECLREIDN9pyalspQtOVzCJECAAAECzRUoL11ZWD97XUOdlD6RsA8ODlYfVdPiWbiAycEXTqpDAgQIEFikQH7o8O3bt0X2qC8CBAh0SMBFskMH01AIECBAoDUCXn9bc6gESoAAAQIECBAgQIAAAQIECBAgQOC/AimG/d/FKf9PhewpLdb69M3Nzdj9X1xcjF2/7JVNi2fh45VeuXBSHRIgQIDAwgTyteXnz58X1p2OCBAg0C0BF8luHU+jIUCAAIF2CHj9bcdxEiUBAgQIECBAgAABAgQIECBAgACBfwrc39//c8XERw2vXjl27vKsPDo6mjikZT7RtHgWPlaTgy+cVIcECBAgsBgBX1suxlEvBAh0VMBFsqMH1rAIECBAoNECXn8bfXhaHtzT09Pb29vLy0vGkYX8d3t7+8OHD73/ZkLMlo9P+AQIECBAgAABAgQIECBAgACBNQuUTw7e8OqVKcN5fn5+fX09CLqu0pWJoWnxDLIsZFl65UIYdUKAAIH1C7y+vubHFs/Pz7knyH/zlUzvi5nBb2USZb6YyU8HcjeQ/+YnF3t7e+sPfVwEP378yA3BuGesI0CgVCBf0PYuCL2LQ+9q0Ls4pIvBL2t7F4TexcEXt6W+a23nIlmLv/cSOfj62H+h7PXT+3PIn0D/X5NfImuNXePZBDp2WzUbgq0ILESgY39NXn9nOys6dhrMhjC6VVjyufPgu/jRNkNrcseS9/K5S+n9t7Fv54fC9pBAuwR6lyzvHSqO2sPDQ/9Dhryx6r23SvveZw69DRfyDisvu72vBk9OTn7+/FkRkqcVvlfXAAAgAElEQVQIECBAgEDzBbwtav4x6lKEzrcuHU1jWaxAvjkt7DBvahr+hWnCyxuls7OzZFje3d3lrdmnT5++fPlSOMCFN2taPAsf4Nb7+/vCO9UhgbYL5J6jn5qWy1A/Ry3L+RQ7n+ysfYBbW1slMeQCmtIaJS2X16Yw1OPj49vb2+WF0eGec4jzlUzvJXO2YQY/p0r+NeS7mdzWfPv2LYOaYTi50cnf7wwb2mTZAi4Fyxbu95+/oFwQ8hc02x9R+kl6We+asMZb8P5wFrXQe2UffE3PMOcZYP/jid5NQuJMYaH0mavQsqvuu0gWnhU5Rjc3N/laNH8LOfSFWw02y9FM7kL+HPJC2ZCXyMHwFrXcpb+O+U26d1s1v0nze1jNPUauvb3rydD7xPjkWtGvLZcXgrxhzH9z9Wj4p2/LPrLd+2vy+jvDOdO902AGhNFNkpaUm5PeXcros3XX5C7l9PR02fefU6NazaV4ahhdbdC7W8v7jtzT9n8s9/3790WNN+dk/9Wtt5feS1v6z0Je1PKvwzfDPUbvHapPp/j8z0cM//k323urXv85o/L2qvCqlStbdtgPLAmdBwcH/YcWCBAgQIBAWwQ2521R4ZuC3AzEZO2Hr13RlnNtzvk2ZOIj7iEQDysEkpGSn29VNOg/1ZDrVT8eC2sXkF659kMggFUL5EuRwXTJ/geIgykXFTE15DLaotu+wlClV1acdWOfysff+QF3kqjGPjvbynwZnI84v379Otvm82+V298M6vLycuau8kFtOpl5cxsuT8ClYHm2vZ7z6pYfJ+VfXuMWuK/eNx/zpCEuMJhJXY19Ze9/9dj/AnJo89led/LxRC97tforpbil/4VfTl0khw7ipId5e5y/hcGv4ia1LF+fl8i85c6rZLvypTbnr6P8UI5t2cnbqrEj7eTK5d1j5Krbu5jk6/wZXl6TjNJ7OVh72tMqj3sn/5q8/tY9hTp5GtRFGG3fu6TkqlJ9Gzm6YcmavBHOjUruP9d1wVnepbhk+K1uM/ZuLW9hqj+lnPOjj5yNeWnrpcrlxwOFgL3EuLy05V+Xsi29d6g+AVIKJReu8vOkurf+s72rVj4DHPv2KqdofqkydLW8urpa+FvsfjwWCBAgQIDAwgU28G1R4ZuC3ExKr3S+1RIY+6Yp94r9HI+xn9q18QugWiwazyyQHysWpiKkKmQTyq7NPFIbLlxAeuXCSXW4SIF8mJLu+q+OWe5lRpZ8kJfX2lwZe9v2X2LnD85tX13Dwvvp2e5yqoPJu5feJ3H5zC4tU1Qm/81yb2Hs53fVHQ4+m5MzZ1fW9M7J3q1bTo85ux3cxaTlvJAv6SuZ/h6TPjLpI85+m8UuLOqtZo7vkqYUz8H1K/l5DrpLwTx61dsu6duOoZ3mspA3Euv6Fi3feA29oM//yl73dSfOua/ovawM4Ux6mCtS3Bby7stFchLy4Prc++X1Mf/Gfp4y2HKe5Zw5eaFpziuCv455jma27eRt1Zwmrdt8GfcYC8+0yJ1kXkbXlfa0mmPayb8mr791T55OngZ1EUbb5xYlNw+L/W3k6F56a5LYnffyq/9x1DIuxZPGOLS+4Z/85LOjZDHmvUzeR/Q/Ppr/vUzeaPQ+Mh3SmPow32Tnbnn+s7H3TidJvc25K5469qEGm/neYQih4mHvc/WcLRVtFvLU6EcNObdHcyuzr1zcFli0dSHB64QAAQIECIwV2Ni3RYVvCnzPPva0mXllN843H3HPfAJs+Ib5QCA/HQxCra+E8jan8Ju+fBmU9yYzIOctc9JRUrNjXV+qzhCzTYoEMjm4f2sX6CVpFR2w5TTKpWFRCL9+/VpOjP/oNZMoTQ04bf6xzYIe5LZv6q5X0KBwNE2ItjDUBZ6Eff98hVm490U1y0t4f+/LWMgniXk9Lo82L9s5B/JJZf5lIQ9rbR7AXJ2WMZB0+/fv31wuMqIc+lpRlQ9/sS2jsQyKzemz8HC4FNQ6JWa7JgR55stCts0fb60g52/ce3dUeAqVNys/2XKxyhfV5T0Ptcy2dV8dXCRnOG3KX/T79eR6fwg5E/L6WPcQZ5O6h3WGQU3dZAP/OqaalDeY7RI68/VzebdV5UPuasuhq+6kh4WX/Ryp5d2apudOngmd+Wvy+jvPVaIzp8E8CKPb5s45F59J16Xlrc+NTe5gR+NZ3prCsRReimvFWX4TWBjk1Ga1bgKX9OFkXlBqKaVxKv/VveOdSpEGuSte8clWd+Bj25efNl167zCWYnRlXg1zxzv16EcmzXJe5QTIH0Uud9lwsLfeq2qeSpu0zKlS0WdeRHrbpp9JJ2q/zeBeLBMgQIAAgUYJbPjboorX+sGnmvDNdU6bwZAqlhsS7djzvDPnm4+4xx5fK6sF8jak4i+3OU/lrVD1QDzbLoH/165wuxptPm5Y7x/5Aj/fXM21THpl4QnThNu+wlAXeBL2LxTln5YWBjm1Wa0P2ftxlizks8jCL3rzeWVuqSsiyQUnf0GF3/FkpyV/biVD6LVZ++Vu6kGc1CCnU/kwtRwVmAQ7tN6lYJRu7JrCa0L+hEOav+LqnMj8YeblO5eO6i88+gcrfVZ3ODbmmVeu8d11ZAqvln2cSQs5ZCUCLpIlSkNtcoZXv0T2vvmb+oeQbvOHkLe71b0NHuKcHjlkQ/Gs8uFG/XUsELbwEppj3fDbqgWatLqrwb/KiuX8wVYPs/DEGEqz6P2EaVIewKR4cqlZ79WjmqL82UK05v81ef0tP+ijLTtzGowObZ41Oanylz7pIjB2fV508q4znrkhGUxUSld5mJV5Kg1yNSu85qTDld20jx3R6Mqpl+IZzBv+yU9uQUcd5l+T+9Vyq5w85fe3s8W2ypOtfOBjW27ye4exIEMrc52pOAdyIuUvruIjx6Hehh7mahb/XAfG7iJXtuoXlHxkMdShhwQIECBAoDkC1a9ig699Hf6saXCYFctN+OY6Z05FhINPNSTaoVO9Y+ebj7iHjq+HJQLLfpM7eB2Ycznvg0pGpE0rBKRXNuIw5Y9qzj/LOTdf4Oeb+cxuzmBKNs9nMVOP3JI+wWzIjVSJUto0IdrCUBd4EvbPjYZ/yN6Ps3ohX4fkOJYwxrDudyeFv21Kz4t67V/75a5EcmybnE7VR8qz1QJjVUdXuhRUM+bZvNUs+T41knlFntrbaIP8kRZeGVb2R7Gud9e5ok56h5b1Ec6nGImtf+Gd+rVlyd2Li+ToOVmxJvj5RHL0StJbk7+UnMz9A1TRz+hTObIVPQ/tcY3f823UX8foYZphTc6HLt1WzSDQyU3+P3tve661zbVbb57jLiChhEAFgRICFQAlhFVBoASgAqCELCqAlBCoAFJCSAd5z337ePxqS7Y8JUuyLI/1A3TJsjQ1NPU9LXlVcu1nZIyhBjzet85tfgSgGnDFo84xHpUrXrOeNCJ29qPBahP9b54mDKYGeRAW39Kob20Y6TYCk1tDDo0qpYSLUUU8pzZnc8SiyCORlHoU5mvRJ9IUZ0uitnQxrXqeGoDZpa20OCkFs8ggvRLzCAqNizSUlZCqzrMSyqGf8kzq1JTKgaNiCw1lKlJfrjB3iFNSuUfGyXoklYjHYH+qtDJqbucKZs8+ISEAAQhAYDACTIvmAo0MO91HGlfMrxzocEWKuDuRdgY1pL6xxD2XLw4jgUo6E2kK9jya59rG3BGsZwKYV3ZROqpUe+rk/ncLrm9qeXe/PJsxWBZ0FGYznowAnQykjJL3IK1R1IJKONfqjKU6o7RrwZIW2Wc5Iw5thKyl5frrVAwNqSPxxB9ZQGntvkjuDm/uXG5JblGKY+RpnICRNk1BHKOltu5sEGYB1I1uGogoQJGWYU500VFpphRXNiW6uCmutzTUCeU0jjo2cdFIhmzXfCJjThXTJuq1aF1/JbFZC6bGTSOuQybJl6odbtHkuccbVuVxGO+tnWOMyPFyakwsE88QqVoPvWsRTH3NYrcSxtmVz3i1if43Q8HGU4MMCOEr0iVj9VcTIUuvIi2AVgM0TVgcu04NkUQKRS3rY2nxFKaGJJYpklE8Y7CkcaZxmmBMeg6m4t4sQSW9phUqCLvuKb92ra5RxJs5tQRQfmd6nkMyJ5XpWnJKovO5w5rk8lczsiZ8vVm/GkxNo7ziiPzEvDJSgjyCAAQgAIGjCDAtcslH+nH3UQ871xLbFSni7kTaifOo+sYSt1uPcFsIVNKZSFOw55ElR4Q5CwHMK7soqcOX8gsufkWWq/a0O967ll2uSiuYnQykPCBrP3uQdk02z7+gEs61uvNF9lnONYeKz6MU/iy1yqmau7bs7iaqYGvSGv0Pb+7c7CS5pU7GPBJskYCRNk3BIj15arawttsxs9UG7R5L68WktYExx7/mqF07Ks2UIsq2mKLa5DW89iGHymiR8+xJIzmjiDvW1pIixRSPMPLUUgtUO9SN7u8lI2IsPlrU1bWqavfvs3YsErB7Djmssmd/7JBG3Q4VO2JJIJtLNcg7uSl+i+JJfsm2P7md0tpft2SKSYpRLfcHqz0MW1OMIdVgLbN2f/XLlmm1yr3SsCFiTrc5CrVnczGkUZnDpngxtiTPzld+7DMFI8MpmFQoTmlxtKy3sg3UjKtGEk/tQ1y29k8XaUyirk3xsoXsee6wlqnInEIjorW3SvmvlU5YI7K1t5SoxAMBCEAAAhDwCDAt8oCE3feiTyfDxUXZQs9OpBXqgfUtMhwNS8TuE5l+LqYowmuzA/u0rvbU26t0V/5p14RjQzaYUl1ZDdrnHfPK9swXUjx8Kz3SwSyIG/XScluDRkrdWFSK//vQ3tUlCdzJQMoocw/SGkUtqISzbnS+yD7LGToie70uz7LQ1BBtGm8pdUvtC3M0+xze3LkAk9xH7VzO6M7uMNIuq9UTtPM2BXOhb+43aJ9MYebwZR0W6xB1N/XsQhbnukaNigRbU7bF5CJNX2qzFi+p1NgiGWz8qGUjuVgjKpkpTLXJPr6NqErZijnFtqiu+4u+z9qRDXDgYVU2k8FeNOq8p9hr9bqIYaVL2GiPokZMNdp9sUP3wLWJ/teubwOrgR3CYkj7GlTttfU1666qC0R5TfEiyVTPzqd7dsUwMpyCqdeIgFpksn+4bqz+ktDrcyOiNnjE3CEOWcUqdVpUv2ZTm7VRmScV5pXxouQpBCAAAQi0JGAcF5UdFGne2mALbw9Gr+9e+1l1YmKXf008z78HaYfXN5a47XpLyJmAJhGqnmtzGa8it/8pwSQeU5i5vIZxYF7ZUVFqYKQ/9ZH6U0eiRkF/qnVaeLUMmIztggZzWlDT+oiSUHI18j/lQsIroSKST63PJLPgZIutFyewoioOeQ1uDwMplZqxuHuQ1ihq2WnGpNjSFq2iltLDMCNSbxFWDVUS+pNeZSunWxNVdyzKqRTdt4q4Jb+lzjZbYJ0zJbYh/0UfoZvfwtEVgcXyCj1pCsJSUyMTgnJ9VG3V3IUvlvVRm+MmGrpV+9TJlk10jk0Z1J/in/7UTqp5V8sgqfQ5YCiMxWdR2dQMei3wJt5NMp4wNb5fvFQjqT7IQ6qfolqkC55VLnRIAz3dCMWYfFQc4ev1fP5bOagdq4AZVq2iGejBWmX0/N1mv7GlhRoozRo8eRZ/SrBuS4baFBbNpfrfKfuoQagGk499QNimmmt4sDi1d1vCtbzk+S+2aaFnDQGUWVFVESxmOZQh1UfR7lz5WRutaaKXPZeJLH0IspdHpSIZ8krWe0vxeJGv/Wyj6p544U/mDiET1yec/84F2rgENdOfk15zNJ5nuaBwQwACEIAABFwCTItcGq57rRP3/HvYuZbYnlRrPw+X9iL6tjZpYgPIrWK4ixAw7vKoTSiSHJEMRgC1OE2BapXBuCWzNgJovCwyk9VKVt4SpxYENWiY46nhEBN7GzqBPXwgNXFYK2XPvwdpPZHWftZYZHd1xr71tSbh5K9VaUWl+uhGXtAtnY8LMD2tt6QYWVp1BatHYBGmvfgiewyLMePZjICrPxE3TYFXIptdvwLUtiqbRVKnGSm76VHtjnsWxnMo3U1WnvCLyuZtcGoAs4k3dSAhMTbj9HK3+fM6jeTirpt2pjcRFQlg307Wuk+RFItEcuXawbCqiAr1H4nXvK/9nJv9xe6sQUtibKtnObsiT21aLA5jmUonx5ikoAaLaiDPza+h5nap8Tx6cXhcaW1wzmPcUbuJs9fKuJy1V348XcpYOF1rVUJtLD4uXexGF3k2VniPqn4ydwiZeD6LrYRKU1XJC9ng52Yvc4hUDTJOEhCAAAQgcC4Cmx3WNC6q1231uYU3FeLimDD01Aikh0IPBVv0OVZa9G1WFaFYG7suFpw8F6efJ90Amjng2ElATeiawnj+UpWdafH6kAQwrzxZseYtFGrRrfhGfhI4pe51V14L5f1UB1nqu+pNOY0j0VnCYwdSc3ZmeeKOHqSNSzg/XRzlzPkt4tCa8pxcqkMWNqp9teuRcaBcfHHcw2sRQ61Ks0oq8exN39oeg5dHfrYnYKx0NAVu0Wx2nQ1wufLIbWkftDvovdXs5+LZJGu6F9LzugmLbaXd3s4VQxjLMrlOIxl+sdPAIsotLEsVmMq6ku2CK0yS+4K1w1hYFxxWJWnOKQK7DWzEPTX7i0YhzSrsYuqhzD1M4tyipza5NFz3dfpf5Ro1cIvedYfWbGGlnnwam5opOfX+miCH8tSYy4epLPqEI3AXZhG3N6RfFGPNs83Kz1o2kyRfXPoIe5lKUzP1U2sMXf/Dt6OYO6wp2+S/1ouJW/zFek/jtUAC10uamCEAAQhAAAIWAkyL4pTcoWDE3cmiR0RC99GB0qJvob5dcIk7hIDPHgLGaqVGoPHG055M8W5LAphXtqRdJi370u3c/VdaTUvKj92Ksb20i18zz/Q8x4EDKRe4J9Xazx6kXZPN82+wyC6Ai1sLniTeTzFsswti7NHbgIovaE6IWi6Ur635eoWln4t7DG7dwX0UgbCwFn3aaHjPTcFUQJbPEo5q4cNNu7Ao23fls2LbmwtP2bxGWEpiMan33gpRLPoUt+Ox5/rUjWTYN3mFOKtBVUcoxmIpy1PqUVWS1MjteuKB9fT8FLXDk3mtjLycpiI1hrfoTMthlVHsEwVbK1/PX8W9uAjbuM+ydKOS/KhePix3alPIZPaxt6un7n+VX9RgLnTPYV+gE0Pv3Uo/tXyxKVWN7s9rctd+1kg6JKkatybAmn+zlZ9QWtdHfNYk9PzDViWsp/W0zv6NWeNO1oUZDsDaqJ8rg9yhGF5Rzj/rlZcn0vRTs905ac/RWBJPvNAodhZP3a4XmJ8QgAAEIACBlgTC4dbcSbmONkMOyxij/VqTyyHi7mTFIyKh++goadG3tdptX4rxKqOH9BRL3GsQ8M8mYNef4rt42TLzYlcEMK/sqjhMwkSWP9z+3nWb4q0faHE3y5VTCyg1vqG35CyyduNKKPdRAykvF55Uaz97kHZNNs/fG+V4+S31U6l46UZ+il4bw0rlzmjj2/ILckul0BSuVNHE47EPd8I9hnjMPG1GIFLX3EcXbwrm4tDah4sldLdfHJllk8NSJQ/cSDPup3rK5jV6xvZ/c2wTlp18BNDlud9tKZFJkvM2kmsDYOVI1UGl2VLlNmvoTNtipLtfAewxXKR2MKyyq8QYIRdb2tBzUf8PMSAwNtrH9vWTblCb4nXEWJTSxvP2vyKAGqypgWVHc2qLmi3K20UqvvgWtrqLPt4IfI3tTn+lspj6omfLlZ/NfNnNFr1WJXzROJ3ZFGktgH08vBZDVX/mDpt41+ywWy48LgrpbXu71bb4PHpRADwhAAEIQAACiwSYFi1i8Tzdjjvi7mHnWpJHJHQfHSIt+uaplvdzcYnPLbXJ7U0/T70B5BHgZzYB+3JB7Tl1dhZ48VgC/xO2Nfh0TuDHH3+0L5gqL8Y+pkGunz596nVdbqKSU+3UvXv3XM9m7rVFpWYCkFAbAnfv3rUkJEXVct6nT58ePHhgCb8zzPfv3zVAt0SSZ8djiTkMY9ksfPPmjSiF7+IDgc4J9NkUzNAePXr05cuX+WfoUI/5xx9/hP7NfF68eLHZaj179uzz58/NRHITUtLuT4v79evXf/311xxSDaCx/c8bZUWGQ7MMODwCL1++9Hymn//884/qy4cPH1Tud+7cUVEuBivr+f79e0uEkq23EeYVagfDKotyXjOMqqSXcQ341ed6ng1+qhu1rOWpcTtEvJkAtWlGcWUHarBW+re3t5oOrz11/VXfnz9/7vpUcqvFMIokAYyDmUqi1o628+leJPtaFDWaLXqR3NzcuD7q4IzTGfetJLdxlKvOV5UlKeYigZk7xDGqbV9rBIwlG49/z1M1ZcyX9wDkXQhAAAIQqEGAaVENqsS5RgB9WyMz+19hiXvOLI6yBOJ7r25azEpcGrhnAphXzijO5FhbJFrMg1ay1BMvPmrvGbHGkKWILEfbizSlSBN5FPnG6a59v+6KIauab9++tdzLVL0It3tdkSa37Kprr4+7icoe2rKs7y3iuzHghkC3BPpsCiZc2nzdNJ3URsiBPeYkp6y9Ny0L1bipOW2vBpa2y5VKwyR3ZKXXZfjiBoi4Hz58GHm69ohRxxqZiP/a/p/3iopS29K1h77qji2mUZJNdp9dfYdwhdrBsMqrFPxcI6Axf8sBvyeGbE0sfYGGBG2ssjzxpp/UpkUsV/NEDRZLXB8RGbdzVNPb2JZZJhFuXowjK/eVE7l7nu5tYlSl2wzjBXj37p07hdRpqQ06OHv3dIiyGRO97NwhwidDAz2F3P8z6VyJ/ckRAwQgAAEIQGCTANOiTUQEKEgAfduEeYUl7k0IBMgj4B6zEolBizmHb8JGxOPRgQQwrzwQfn7SqQdYWk6hy5cm5c21Dk9WGi3txkKR1wQLQ+JzagLuinOYEamBLlSyW9WEMWT4aEna8qmEzJjanMjlZsHSdGggoqV89y3cEOifQIdNwQRNtSmyzzGFkVGXrJ8Ph6yhyOZ5ujIcf/z4cW1DtxBFqsmja1up2DaLwE1RHCz2Me4ras+PHfO4wpzFnWSXoI6pwaagpzYRkl19hzB87WBYFVFFHrkE1Jk2HvO7qU/uyN2XbmD1Su1nARKA2uSWwmXdqMFi0Wtwax9pyNBtMZKynjL3TBrBKnUN1I86ab5s3hdj63a6tyit55k6uZBCuqPNZqelSmzjUqqKo/GUkLmDp1Thz8hcvoe5qnqfzY85w0zhAwEIQAACEKhEgGlRJbBEu0gAfVvE4nkOv8Tt5ZefpQjYl0GMs91SghHPiQhgXnmiwvp/RE26qiN1mfX/Sanoj8ULerQwfbilyKJgRbNOZMcT0PFRkUMi9W20utXG19NLJGP1tFg6FkdsvJFHJiaN18qL55QIL0Wgw6Zg4q8myN0YWywU7TEYG43F18t6qonY3FqWoVvSiKWIhElbkmq+XKTaj0zdT0o9WsNulleExhiRRPb/FjOo7xZqG05JT4xzbNWCpC3exRyV8hy7djCsKqUnw8ejitBDrdS8wzjCV8dhX/4rUnzUpiIYzx4JarBWgjq3MrKw4L6lgWWDQwSVorExcWWT+88///R8xvjZ7XTPiDdptKY43YNUG88WNyeDc5bjBq9zsFIO5g5xkpoCr33m3Y9RY/tlhDg0nkIAAhCAwGUJMC26bNEfknH0zYg9adLEBpCR6hWC2ZdBUk14r0CPPE4EMK88qyZoM8a+jKWV3x42kMR68YKeNl/zx0uaA37jfMZ4umbRotVDHR7T/lQYDencdfAIZEmoL5YiAeo9spgNqYVxjZPqCUPMEChCoLemYM6UpUGQ8F11WJatXF2O3PMZt14WvJ9z6UQcap/t83mFrG32FxH1vI8ydmTfvHlTO79rjUmYboZehZG09/HE9n5a5GlZOxhWWUqEMBMB47GRDXCpRzD2IJr7S8kbiKQkqE1tOHeeCmqwVkBaW7MPS5pNkzXeXhM44r9mXxV55RSP1kZoR638VIUm43tXIaVyLWeL9g0nV8iqQKbIM5K71Nwhwqef0wfsux4NNIokIAABCEDgsgSYFl226A/JOPpWCbu3pu39tCTaconbIg9hsgnYl0GMJ2tkS8KL5yWAeeV5y+7/JH3H2WxVNw5U5/d4AfQ1f+PzAj0B+HkRAjLuWew1tWAntWxzpISHWlXYeOjF2vaAF2GNnxZ7L6WbMR6tIS1xQmCTQIdNwSSzZmhhFxlmJ6nrD18v7qMD/NSPb0arUzm/ffu2GaxUgKQ9RXeAJLx5YxJ99GY552Pa0y2VzevEo6UlY3fpMan9cZH98HWNQFpWAY+D+3Pg2sGwyi1o3BECGrXmNfWROPc8Mn5qqGaw2RiA2rSnQId5FzVYLEr7dpdeF8OkbncxRYunpLIEC8Msfv8cBjuXT7fTPTvGJPs2d7FI2z/20aldnkhIuwFcxJ4vEn/eI+YOm9xST/fcjLBGgEPWaWtkhDghAAEIQODUBJgWnbr4Tic8+mYvsqS5NhtAdrDDh+T0yuGLuEEGMa9sALlWElo1s+zlT8lrJauHbd1wQc1dCqxFingvT0AHqi9euaujGfUoaRxWiqXOGLCfMHHgUWeCY1kx145vbSuWUuSJ58oEOmwKpuIwXvqgJuuQ9iquM0braqOtdjyt4k/VcLl2e5bzehdlULnIOjb+QZueavLWlU3PYl469Mze+w+HncVzZ+kip0TtnX5xIfMiPFftYFiVV8oXfEvT5wPH1YvAZT0Q7z7mt9SMNBhvU5tm4Fd2oAZrpZ80oM0eWK6lvuZv+UZr8V13GLwY4HSe3U73KpFUft3hrrtrWClFL1r75DRbS70ULT+ZO2xSWvz4fHorm95mohkB7FOtjMh5BQIQgAAEILBJgGnRJiICFCSAvhWE6UZ1riVuV3LcNQhEpkJuclpAts923RdxX4EA5pXnLmV9ymDPQPuFNhpLykAAACAASURBVE822Xd6zZZ2knTwlReMnxAoS0Arzo8fPw7j1FEx7S8En8WwV157yDnysg7L0XRK0WhiVVY2YoOAnUCfTcEk/6L9d5i1w1uDUCT5yF7QYheiAUCHV4S7QyNt3uyxfdR0S4sgunA23ASSjw4I0dM98S/Cv4hn9t5/g33csLjXCuUUh8S4wp+rdtibR3tIl0ZBN8OqgjAzokoyjcqIP+8V+yi6gQLbk7CHzMOy+Ra1aRNRdgB74dpDZgsTf7GlGmgs55qybQrWbODXlTlUHEvVpz1P9ypl3P1eXYPSQ9ZX7Z/9N/vmn7nDpr5FGg3Ryz4QdzPd1AD2qVZqzISHAAQgAAEIWAjYJzv2kJZ0M8K0nBZliMcrFgJ2LbKHtKSbEeZc+nauJe6M4uAVOwH7nPThw4f2aAl5NQKYV567xN2ltM2cuF3IZuAaAcJje5LkryEScQ5PQB+mLNpWygJGV/EelX1J5ZkaRyQ5fKxs3IdWjuxDk0h+eQSBGgT6bAqmnMrO22IE9tNPPzXbo00tAmMz1Vunr60jd4/cmIs4HB1Cpp3df//99+vXrzqrUv/KLZ/G9/TFhTzd08j+Xzwv2S/Go3Wf2vf87P2+G/9R7nPVDoZVR+nJGdO1fA/QPl/qO9TLW9JV3ax6+ia1yVIKw4dBDdaKOGms2HLca2xAwnxlvxhGdbhPz9O9SnDUI7jDy2anpXrZsWuRBPberfQzewqQ/aI9I53MHeJl4c6R7VmrEdKuXTVSJ04IQAACELg4AaZFF1eAxtlH3yoB17jXHdwmTerXRGIDaI1M//7uDDoubZ8LyHGZedqMAOaVzVBXSUhHJdmXZtSLqIeuIoctUs++U584Y21gI0eoTAIyWgpNA6V4snfRACgz0hKv2fdaJO0hJxC4uVQ7YxxJhCbUbjy4IXAUgW6bAgHRyRDGBqHI3K9SEYQt7WJCGodUNQpZTDTi6U6tFazsmES2sGq9u7WIjWDp8FH2vtrdu3drZyepj9apV7XlKRX/uWqHsRUVHIZVpTTkvPFktye1s2zv5d+8eVPviyZqU+2CPkX8qMFiMSVtd6mpSRohLKZo98wecHbbJNrzPoXsebqXmpe88CrKo9a47ONtyyeFedn33spWbHtevBTtP5Nahkpzh83DKb3Ve3vuiofMLsrikhAhBCAAAQhckADTogsW+oFZRt8qwT/XEnclCEQ7E9B5KLM77uD0yjifiz/FvPL0CpD0gfKBSyQ6uslbSrPvIZ2+kMjAEQR0OGU4JJWZoPQwe/uhSD60MePVhUi0RqOlSAxFHhnFOLCFKZJNIhmSQLdNwUQ7bKbWSsF458La61X97R97VDUK2ZNH+8cqe1Lh3TwC2TudbTbk7KnYe/88UJXe6rx2MKyqVO5E25hA0tTYPnhIygW1KQnXqIFRg7WSTap3STV6LcUk/7zOuuf5hT37nU/37BnZEzJpZXhPQuG7+nYl9Fz0aTYSZu6wyH/23DykU5vQ9T7kmMWwOJKsUS0REgYCEIAABCBgJMC0yAiKYEUIoG9FMG5Gkjdr3oyWACciwOmVJyqsnkXFvLLn0jHJZr9KTNEduEQS2l21X3E2ASXQEARUL0KV0+aBPv6WGdCxWXz16pVdgE42PIynV2q5fPM7eHveCQmB/QR6bgqUO9WXsKVazLV2rY61C1+UyvW0z05lYem+2Im7k8a2Exq9iWE/RNmTvE2x2s0r7d9Hehk59mcbjNl5ZFiVjY4XuyKQ1NDpwPgadg/Upq5U4ihhUINF8uHXwovBZs/2XWeGdZ3m+J3PL2aeEUfn072I5GUfGT+ILZtoamybVn2pEa6FT+pS3Uja1NzD5w4W89N+NMpuv+sWJW4IQAACEIDATgJMi3YC5PUkAuhbEq7swG1G+9ni8WIDAvbdmQFWSxrwvGwSmFeOUPRJdopGS46yXGRB4t0aLDsM2qaykIltIiBl0/fN3onfeqT9Bn0DdDgl2XfaP4+QtNotOFxmCWA/B/v333/vQWBkgEDnTcFUQPaZs9148aiit0uocYhK5yg519LtZwNpTcKL+2cUkLbi2vSh9i3Sf/7554zlmAG/WTYZVjVDTUINCCTVteLfKlCbGhRx/0mgBmtllFTjNDBov9ilMY/xk8g5j4esDc6p73ecYrq3P5uWGFT0B35FbLHVs+SibJikLnVK+jpzB4u2aN3yxYsXZQslL7Y+FSwvL7wFAQhAAAJnIcC06CwlNYac6FuzcsyYIzSTjYQaENAagnF3JnV1pYHwJNEVAcwruyqOTGH6N68M122TZM7kwmvXI6BzXLSZEdovyubv9evXPfCwW1NJ2n66cC2/Gj8ZDw1be8CODFcj0H9TMJWIfafWbrx4VFkn3dsVjgqOEntK99gtyWPzfpbUtb1n7IbmHCV1uPNbGQ67YM2uRMzIxdorndeOpFJmWLVWyvh3QiCpry/+rQK1qRM1OFYM1GCRv2YWSZPcpLq8mGKep4S0j0lU1kmj9zyR6r11lulePQJuzGfZJjRuZblZy3Yzd8hGN7+oxYp3797NP49yeM2a9/MoqUgXAhCAAATGJsC0aOzy7S136FubEul8ibsNhIunYj+60n7g1MWRXjb7mFeOUPSyfLKfaaz1rPZn+HmGFFoNefr06QjoyUNPBHRj1/3798MV248fP3aib/o2wjvGNc6vqy7cKEzSzlM8+zyFQB6B/puCKV9JNt/GCphHrNRbdtOlpFWDUuJF4jlqFzwiEo9CAkmnI6tMnz9/HkZSw8d+pEqzKxELZrPn2sGwqmBBE1UPBGTqlGQ04E2x92SB2rSH3jDvogZrRWn/IGqK4aiuUwuD2i2wHKqtoXgn59KtMY/7n2W6F89Fwaf2WVjBROeo7D1X45Ewc4e5jEKHUWdubm4Obyu8FvUUCyMhcHwgAAEIQOBEBJgWnaiwBhAVfWtWiN6oslm6JNQPgfBkrjXZjNOltdfxH54A5pWDFPHLly/tOWls1qClT++0Ho6utBcWIY0E9FH148ePvcBa59UGQ5u7Qb2kF3+mmh52NeAzjidk3qopwWL28YRAAwKnaAomDklWEac4Xca+1XHIlx4R9TvLiS+RLFzhkXrzt2/fWnKq3lODT0tIwmwS6Ll2MKzaLD4CnI6AvSdV1pIGEnEU1KY4n4s8RQ3WCjrJSEuRHDiL16XkOtZRK35rFm+STSskh9tLraG2+J9oumfJTpEw/Sx5FclOqUiYO0RI2scbsi9Xw6I7KyOxVX2k/Q6dKCHDcf399ttvp1gYqQqEyCEAAQhAoDYBpkW1CRO/SwB9c2lUdfe8xF0140Q+E+D0yhkFjp0EMK/cCbCX17W+oIUGozQy0NaSqzHw/mDhxg/mlfupEoNLQNsD+qja9ZFbNUKdZVdLb2Fd8GT2ftortfdijZ/25VfPnLqGMMQJgUUCZ2kKJLx6YXtN6aopWCQ/eSbJmbpRHUl3/6MkyfcnRwzZBHQgpXr2uLm/TAoa21auWTCE2QwP2A7D9ObTc+1gWNWbtiDPfgLx9s2LXwOJUuYO1CaP7TV/ogaL5a5BRVL3rX5Tp0guRtXMU3MiffGoIZMGRbJG0vqb/tXYW2cHKjtdrZCkMjnRdC81a9nhkzqO7FRO+iJzh7WCs1+BpRg03tB6oC4FOuRTarWouoNL6yf6S7oAZC3v+EMAAhCAAATiBJgWxfnwtCwB9K0sz0hsPS9xR8TmUUEC9tMrT71sUpAYUa0R+M/aA/xPR0ALpqGF2Vou9Pmpvvlee1rQPzzaWp/L68vXgkkQ1cUJaI0vvHFbS8z67ufwjQ23aFQXUj9F6qoLt48+e7NqdUsB98AEztIUTEWQNHO2175jyzdpby9st48SXrZxXXUWR3E4S7rqGWVOpD9ZCWhKPJkpqxBVTfQRqgaZlGbBouy5djCsKljQRNUPAfvnTJPMagn3zxeoTf0owIGSoAZr8FOHrEnj4bVEi/ircdjfPhSRpFQk55rulcr1ZjxnmSoqI0mWypsZNwZQLWDuELLKOPFUjaH+ZJep4yQHa1tCPvhAAAIQgMBlCTAtumzRH5Jx9K0Z9p6XuJtBICHjeTcnmmJTpkcRwLzyKPLl09Wmst28UjsxbcwrQwsSmYGWzzwxXpKARp8ypAg/OJBn45OrLPhTbSs14LNE2yyMfUgRlkgzIUnomgTO1RRMZaSdCXth2WufPc4aIVPl1CkU2iWtIUlSnKm2LEmRE7gSgf9rL/DgQaXIiXYm0HPtYFg1FxOOkQikGmZprr3/JCdq00gqlJ0X1GANnZbO1h4t+vfcdS4KfArPM073moFNnYI1E6yrhJg7hMWhc23DFfswmOfzXxvLD9I6vS5TS05P8PjwEwIQgAAEzk6AadHZS/Bc8qNvzcqLeXoz1N0mpI/ujLKlrs0aoyXYSAS4HHyc0tRpPfZLt/XRsMwaGmTeW6yRxVjGN7IN5CSJ0xHQvTAaEoWWfH3aVgpv6li5twGf/TwwXTp2OnVC4PMSOF1TINQayhu/lJrKpTdj6zVtuXv37tqjRf/U7erFSPZ7siW5nyExGAmcrn/suXYwrDJqHcHORSDVTEGTeg2EduaR2rQT4BivowaL5ahBe+p5eyzEL5Lc43nG6d6e/Ka+2/NoLTUvhPcIVJ077Dn7QKsZOsPy/v37Gre8ePGiw+/bPZL8hAAEIAABCBgJMC0ygiJYEQLoWxGMlkiYNFkojR1Gt24aM9ibbYZRbIK1JIB5ZUva1dOym1dKlFevXtUWSCssngVJkoS1xSP+8xLQPod6OE+7lB1tZnS7rmfvvKdy6XDAZ7TxCsvlvJqG5J0TOGNTIKSpM+dUs8WjSs1uhD1JmMqhUr7YBa8ElmgHINBz7WBYNYCCkYVFAsbx9vzu/s6U2jTDvLIDNVgs/VQsioSF+EWS2Z4nne5l5zfjxQ4XjjJywSvtCcgyUsdP7kxXq39v3rx5/PjxnTt3FOHz5891U9b+Dz92SsXrEIAABCAAgWwCqeP/DkdixiUFtvCylaTgi+hbQZjxqHpe4o5LztNSBMKzutZiRlvWyOA/E8C8ckYxgkPXndjHc2pKai95eEdXCrE+bx0BNHk4lIAOXtWmxeIxEs+ePTtUtFji9s57isU4EYolWfqZsXlhblYaPPEtEzhpU6DMpFpCGKveMqa2vkkNV5Ezt/bnj13w/QyJYVQCPdcOhlWjah35Sv2mInVQERKmNoVMLuiDGiwWekb9Sv3caDFdPCcC553utSzB1F6jpWyk1TmBcNF+j8BaCVSENzc3OtVS1pa6ukoHW6oWf//+fU+0vFuWgIqGPwhA4GoEyjYjw8fGtGj4Iu4qg+hbs+LoeYm7GYSLJ2S3ZkZbLq4qluxjXmmhdKYwSbd76BvTennTAsqHDx/c+HVrM2vNLhDcGQT0JXTEhrLBmawZMuuVjDM1O1wl71CkvOLgrQEInLQpmMjbh/JT+CSbxWMLN7WVyNi0Lp7BE1mvFs87EUIgTqDb2sGwKl5wPD01gdR6t7MnpTadWltKCY8arJFMrV+p9XctXfxF4NTTPUoQAqcgoCX6t2/fVhJV7ac2HbR+qyUCJSRry9evX6u7wdqyEnCihQAEIACB/QSYFu1nSAx2AuibndX+kEzV9zM8ewxGa2ZtxWLIdPaybiA/5pUNIDdNQjdx2NMr+6Gql24YeZLppxcbPyEgAlJvfQkdQaGz0JKqQCSqso8yDnQ8kUGVx2rxYFEvDD8hsIfAeZsC5VrnRqfWkVSbxT1sd76b2nClblrvFG/xdeZLi1jwhIAIdFs7GFahnwMTSF3z3XkUNLVpYF2yZw01WGQlG6DUQXvqSHgxXTxF4NTTvcYliNY1Bj5Ycqpr+68I32SitlQTf91npWvEtbihq7d0sOXnz583XyQABCAAAQhAoCUBpkUtaZMW+tZSB7pd4m4J4cpp2aceHF15ZT2x5/0/9qCEPAuBX3/9NTRtXBNeX4RXMkfzZNCSn75VXRMDfwhsEpD+WAxxpHhaHOxN2YwfRrgQUvdW3XcruVm4rwSWaJMInLopUE4zWoMTVb1US9AMGknaQmAI2AnIikILW3///bf+1Rbg5JZDPpN1hRxTbNNPe8yELE4go+lgWFW8FIiwEoEMXVV7de/evTx5qE153AZ7CzVYLFDVrEX/iGdG/Y3EdtlHZ5/uXbbgNjM+j6U3Q54iwDBzB93frVFERouXXUzqdPSnsy210KF7rnTC5dOnT7Nj40UIQAACEIBAKQLqnlKj6nD8f6J9hFTag4VH3wYrULLTMwH7dYI///xzzxlBtk4IYF7ZSUGUFEOHRHqmjZHYFbKGeaXOtfaWZvSVakQMHkEgQkCrllpxsw83tTYn9evqexSvOkQyOz+SLWlvBhwZuZizgwMC+wkM0BQIgn0oPxNLtVmcX2zvSF3BObxVSRW4PVJSrEdAny2qq5USqlbq39763HoZN8bcc+3IaDoYVhnLnWCHE8ioehk1Ys5mxrvUppneMA7UYLEoMwbtHW6vLmatW88xpnvd4kWwnQQGnjuoudMxLRl9wU6kmn99+O+fBj86KkJ/2Z+L7JSE1yEAAQhAAAIikNEVMjtGc7IJoG/Z6FJfzFhnS02C8J0TsJuXcHpl50XZiXiYV3ZSECXF0GKEzKuNjYWCaYVIF3OUlOD//J/QvlOrJGWTILaLENBFuurPkoweFFgWlrLx7QdRxlhZX3L3Iz+SQOBwAmM0BcKY0RocDt8uQIYlqEr2wE2UDIHtNAjZGwHt2WvdU3/aQTSOk3vLQkt5eq4dGQ0pw6qWykNaewhkVL09DRq1aU9hDfMuarBYlBlYMurvYtLX9BxmunfN4hsy19eZO+jr9I8fP+rm7ox2r0jRaxVXY3X96TKiV69eHbg+UCQ7RAIBCEAAAiclkNEPqvM6aWYR+3AC6FuzImCe3gx1twnZv57l9MpuC7Erwf6nK2kQphSBpKMiQ1PInWJoBUpfn7qRaH2kq6MEXdlw90xAJpKptpVTdmQ8oYvv+8laxli5H+FTJeFjoFRihN8kMExToJxeqjXYLNnDgdBeWcro7GE0LtWQQBdNajFFX19o3LvHFOnsNOzy91w7LtWQ9lwQdnUiZFUCe2rEnnerZqpG5NSmNaqowSKZDCzo2CJJi+dI0z1LfgnTM4Frzh1k0ahNx8N3E7WbcP/+/Rq3bPWscsgGAQhAAAKdEMgY/3cieYYYzFwyoJV9BX0ryzMSG9oegXORR/bNID70uohK7Mwmp1fuBNjp60+fPlWHYTzwT9vMZQ3RQntNjq7sVFH6Fuv29lZmENky3tzc6Epx+sJsgNkvcidaNjpeXCQwWFOQMXMe+/uEDCCLeoInBEICGt+WMqbUuFq9m/5koyn39NnrtDqjLzq8z4pCSfCBQDYBaV32u7x4RgJTw5IkOT2pERe1yQhq7GB2NaBmNdOEwaZ7zbiRUHECF587aNlB11vJtDFc1S+OOh6hBNAM6/fffy9+11Y8XZ5CAAIQgAAErkPAPi26DhNyWo8A+laPLTFvEtBFGZthpgCHf2xmlJNghxPAvPLwIqglgCwa7SeTawmp4Leh3kKMOk6dGFQrn8Q7KIHXr18vHsIqdbLvc8g6U4uDhxPSt++Hy9BGAO0Hy6RVV/m0SY5UrkBgpKZgKi/jlw9XKNwegHA3xJCapjmzxqL6y65umkvr8OzpXw08Nk2chzSv7LZ2MKwastqSqUMIUJsOwd5boqhBwRLptussmMfiUY033SuOiAhrE2Du4BLWBoGW9fZ86+7Glu3Wwq+mY7/99puaiOxIeBECEIAABCBgJ8C0yM6KkPsJoG/7GdpjYJ5uZzVkSPvRlZqADEmATBUngHllcaS9RJhkXqkd6FLmlbrTx7N+4+jKXnTiPHKsfS398eNHdW8ydDAaTKjXfPHixUkX4/7999/zlBiSQqAKAZqCKlg7i/Tvv/8+UKKMQ8IOlJakNwloc1RnV+uwk82QYQDtI+rvyZMnnHs9wRmsdjCsCnUenz4JZCz7Nu5JqU19ak5jqa6gBsY1h8bkB0uO6d5gBXq67DB3WCwy3YiloYUW8w//hEzHRmiLQQfcLsqJZwaBK3TfGVh4BQIQgEA2AdrVbHS8mEEAfcuAplcGW+LOg3Dlt/78809j9jm90giKYP8DglEJaG9Ym8TG3MkKrdQhf7LU9BLFvNIDws84AZ11GmqRBkBfv37VI50gpQti4jG4T7UYV0q33WiT3I23PJNkIzAEuiUwXlMg1MN/mJgxWWXruts6eC7BtDmqjcD79++n2lbKnlIfb2h9Sh8I6ZMMbCv7L3eGVf2XERI2JpDdk1KbGpdUn8mhBmvlkkEmYyS8lvoV/Iec7l2h4MbII3OHeDlq6VVGjZolHb7FKBNPrgiPFxZPIQABCECgCIGMwX+RdInkmgTQt2uWO7k+hACnVx6CfexEMa8cuXyT7BpDg7YMNDIc8b5t1ab15o2KGQnxypAEpD8yawgNI7Scp++VZ4sHrcLrghg7AdkZD2/SZKdBSAj0T2DgpoCZc6h+MAmZ4JNEQC2Gjj6SYaU3BI1HoqHF27dvZVWpjUONK+KBeQoBCECgGQHMs5qhJiEIxAlkGy7Ho+WpCAw83aN8+yfA3MFeRpol6Xt1HfdiP77BHrk9pDZEsbC04yIkBCAAAQhAAAIQgAAEIDATsJ9eeZFJh2581d+7d+80NZ4pXcFRMOOYV46sMDrFx749U8S8MowkycRz5MIgb1sEtF6mW7+9m+X1klbxtJznGemqEbR/Qq19kTPq4dU6ti0F4flVCNAUnLqk2Yc+dfGdUXjNA3WRbjj+jORF4wcdxKKhhYwyI8F4NBgBhlWDFejA2em/J6U2Dax+9qxdQQ3si2l2boQUAaZ7qMGBBJg7ZMDXLqOO+ddXkfo4zb4Sm5FQ5BW1G3wRF+HDIwhAAAIQOIrAFaZFR7El3ZAA+hYywQcCcQKqNcaFVhmoxKMa4KloaHL38r9/Nzc32lbTrQ4D5GszC8UzjnnlJvNzB0iyKtMy087cetvbaoxY/tiJ9Dqvy7Ay7OR0SqVW8RYhJF0RrhOtdDzVYjwNPNVFNUiFJCAwBoGBm4IxCqh4LmghiyO9SISaFGmQqXmgPb+zYSWjUzu0DkPSaHRYKIh0UgLUppMWXFmxUYOCPMMFjYKRDxMV071hivJcGWHusLO89NG7Pk7TJ2o6/l/fqmm7ofEGpG464uu4nYXI6xCAAAQgECHAtCgCh0fFCaBvxZESIQQWCdiPrjzqQ7JFsWt4aiqnGZy+W3Mj98y63EfDuGtkHPPKYdRjOSNJ5pVv3rxZjsXmKzM47+jBpNRtiRDqQgT0YbROqVzLsO4KV4C1p6H/s2fPtJwa+jfw8Y7ebJAiSUBgJALDNAUqlLyZ81Ft10haRF4GI6Axp2aD2mOz5+vVq1eaSmFYaSfWbUiGVd0WDYIdRSD7jD1q01FF1lW6qMFaceSN29diwz9CYKTpXiSbPDqQAHOHsvA1pdIBDTrpREda6tP3ZqaW2vzbfzBEWRTEBgEIQAACwxBgWjRMUZ4iI+jbKYoJIQcg4FkTRnL08OHDyNOzP9I0ShkMPwkOfc6eU0/+ShnHvNLjPNpPmaDpbmVjrmQcqY1nY+AwWGjjjHllSAkfIwF9DL35XbICPHnyxBihgtnrgj1OQkIAAlUJDNYUMHMOtSXbKCSMCp+LEHjx4sXjx4/tcz99evj161e9dRE+ZBMCEDg1AVkqpMqPEVgqMcJDwEIgY4yaUX8tkowdZrDp3tiFddLcMXeoV3Ba33j69OlkaqlTLXU2jKyltU5b72BL3V1wkQvs6pUaMUMAAhCAAAQgAAEIQOAiBDi9UnZfuhB87Qq4gVexqmYc88rxGxBdr2zPZGgiaXxXZ2vp/mU3sNZTsCNxgeA2EtA2hjo84/lS0lj7toc+U4gch2kULy+YXcg5fu8s2NkfBwQuQmDIpuAiZZeUTYxCknARWF9WJJ22rk99NJXS50agG4kAw6qRSpO87CeQUSPmRDPeZZIy0xvGgRosFiVj1EUsBT2leOOt/BTkQ1RFCDB3KILRGIn27QT89vZWFpCTtaUuENDuQEYvE0lRdxNFnvIIAhCAAAQgkE0go8NidpxNmxfRN3QAAg0IXPn0ShluaXamQyvtEBqUSIMkGmQc88oG5XhwEjJTs/fTMlbLu4Q0tMt8+fLlwTkn+RMS0CfOmpNoSc4ou0x4k+4GlVruOaLVKFUYLOPT7YE/Ggj54AMBj8CoTYGyae+RPSan+JnRcI0N5BSldiIhdThKOOCMyK/TU7g/LsLnvI8YVp237JB8k4D9aN45qowasefdjL5+Tg5HnwQyVOgKapCBJaP+9qkSDaQS3iFXfhqgIwk7AeYOdlY1QmppV0eHytpSGw3qNUpdI67dQcVZQ2DihAAEIACBixPIGP9fYVp0ca2ol330rR5bYobATMBoBK89ypEOjJMZjObC+mY4aStthnZeR7OMY155XiVJkDzJ0lHrHQlR/29Qr4pqZGC3kPvfOPj/6gR0ebc+cU7tw6Rp+h7azu6QD531fYBdwikkezOpxAg/DIGBmwKVUcbM2TgH6EEBMhqujOaxh5wiQ3sC+l7IOyg9LoNsK/V9XjwMT09KIKPdyGidTgoHsS9IIGNoMVOiNs0oruxADRZLP6NmnWjQvpjlZp5jT/eaYSShOAHmDnE+jZ9qpXe+Rvzr16+6aCujjZ1lTtrmmN/CAQEIQAACEIgTYFoU58PTsgTQt7I8iQ0CIQH7YVsZ9TFM7nAfGdjoBldd46bsJO2jHS75TgHaZxzzyp1Fdo7XdTGiXdCkKxenaD99+uStIyfdSG6XjZADE5CWSpHyMqjvoX/++Wfju9LV9vYWGeuGXp0y5o5gNQhIM7U0P/+1158ameo2zrGbAmHPGKmf6EPYDFEzmsduRBKXqAAAIABJREFUtfeygjVoJNXwJh1WjW3l2NqY0W4wrBpbJUbKXYauZtSImVjGuxkSzsnhKEugVP+LGiyWC1gWsez3HH66tx8RMewnwNxhP8N6MWjDT9t+2gP7+PGjfS3XlUdDEQ6wdIHghgAEIACBIgQY/xfBSCRGAuibERTBIJBN4M8//zS+mzcrMUZeNZhmVZoZaf6r79nu37+v79Ausmx7bMb/U7VQibwTAqpUT548MZoqq+LJoDvp7Env6Erl+pADAjuhjRh5BHZe3ymrC41HjUcTSWNVI2QtlydqxlsZY+UMK6UMwXjFQkB65Zr1ZJSmJRXCTATGbgqUxwz9MbZsPahQhqipJxb3kE1k8AjUbiTVLIRDTU8G96c+8sEO3gUynjujIWVYNZ4ajJqjjFWwjC83ZnrUphnFGR2l+l/UYLH0M5bX6WsWSXqew0/3vPzysz0B5g7tmeelOH3DrE8FtAuoK7+TItEtRjoOM+kVAkMAAhCAAATiBJgWxfnwtCwB9K0sT2KDQEjAPsXYs7IaplvQR3MlxTbvumrRSW4tHc9/BdPqKqrOM455ZVfaUlEYfSBuNK+UEFqksH8G+v37dy9mGa5hLVGxLIl6iYBUTrYXdrtehVT300xRM/Zm5v5yKbv4QQACywQ6bwok9NgzZ7WrywWz4pvRNq7EhPewBPTNz83NjT17UiqdhmIPT8gzEshoOhhWnbGgrylzak8qShlDi5kttWlGcWUHarBY+jpfbdE/4plRfyOx8WiRQP/TvUWx8WxGgLmDBbVW8n///Xc1WRpCHP5Z2mRkKaPYpEmf9kp1YElGQ23hQxgIQAACELgmAaZF1yz3o3KNvh1FnnSvQ+Dsp1dqvvP48ePrlNec0/4zzuXgc2EN7tBqhX3fReaSWmoxEgnPE9JXp8Z3CQaBggT04bLMiI0RapfdbotpjDMSTEt+P/zwQyRA+Ii9mZAJPhCwEOi5KZD8v/zyiyUXbpiBrYK6/SzM5Y/7WAKpVcY9bPhYyUm9HgGGVfXYEvPhBFJPv9Mcf88HY9Smw0u8BwFQg7VSSN3xGnjQvoboEP/Op3uHMCHRmQBzhxlFxKHlUNkyvnnzRv92cgakrDy/fv1q37lQ7sL9iEiWeQQBCEAAAhDYJMC0aBMRAQoSQN8KwiQqCCwSsJ9eqfq4GMNJPWWOouvd7NalJ81mKHazjGNeGcIf1sdueSYE9kUKL6SWQpIuFh8WNxk7goA+d7YvxskCY+e9VElZTF3kTd1bTRKGwBAYm0DPTYFsIOzN1FRMZzG2tn+YMatfasM4v4jjIgRevHiRZKnw9u3bPWZGF6E6RjZTWw+GVWOU+xVykdrpp9aFkGFqDNSmkOEAPqjBYiGmYlEk+sh+MSo8yxLoebpXNqfElkSAuYMRl/tBWtIJC8b484JpU1NNqG7EMr7u5sL4CsEgAAEIQAACcQKp439mx3GePI0TQN/ifHgKgT0E7IszqR/W7pGq9rtqVXRNgTZqdb1b6plftWWrGn/jjGNeWbU0+4q8hnnlp0+fvB0gGUT3lW2kuRgB9Rz2HOtDbXsXa492MWTqWNn+XcVicnhC4OIEum0KVC6prcFZVmq88YBFA1NRWOIkzDAENA/UkSr27GgmfPjddnZpCbmTQGrrwbBqJ3Beb0YgyaZcUtmtENayQG1aI3Mpf9RgsbhTsSgSzH0WSdbw7Hm6VyO/xLlJgLnDJqIpQPhVZFcN1+3trXFsw/DeWOIEgwAEIAABO4HU8T+dkZ0tIUMC6FvIBB8IlCJgb59PfcOebCjVksg0Sysk//77r6y2OrmdoFQ5rsVzbMYxr1wrlwH9dZyPcYVCmZeRhCrhJgXv6EqFZ2N7ExoBqhLQ4amvXr2yJ9HsivDUsbKy0Mz0046LkBA4C4FumwIBTG0NMswWDymmVDl1iicHDR5SUmdJNOm7IGUqqfc/CwTkXCOQ2pAqHoZVazDx74dAaPGwKdv+RUBq0ybkKwRADRZL+dGjR4v+EU/7Cn4kEh5ZCPQ83bPIT5jiBJg7GJGGX292ZV6pXMjC0niEzOfPn425JhgEIAABCEDAQoBpkYUSYUoRQN9KkSQeCIQE7FdjG6ceYRItfWRNqO1UiSpDL818J3vKr1+/aiVZ1lw6q3JUq8o+M/6flmVPWocTePnypW79MIoh08n4arIqrRdb6mKWURKCQSCJgO4D0uKgcX1Q+x8Kr74nKYmMwLrmRp1fkvmRAuutjLR4BQIQEIE+mwIJljpzTmo3Diz6VDntn3wcmCmSPopAOMiMS6IeNj5qjb/e51NvcKJhNhbJc0kxrJpR4BiJgH3tb8q1ltX2NwvUppFUKDsvqMEaOtWyJIvJ1Fq8li7+FgLdTvcswhOmLAHmDuKZPXcwLp+WLbJ4bBJJ87vNI73V5MrSOh4VTyEAAQhAAAJ2AkyL7KwIuZ8A+rafITFAYI2AfSVn/4frazLs9FcToQMpd0Zyxtf7zzinV55Rr/Jl1qKDlieM78t0UutTkcDh0ZWYV0Zw8aglAR2DLJN2Y4q6e7TNF8+pFcTe/RtzSjAIXI1An02BLCGSLCy1qRDvjjsp1tTt5GaHB3fCBzGSCISDzPjr+mIvHuCMT/VZlPuXasF8xiwnycywKgkXgU9BIHXwn1oL1iCkxpMq51q6+HdFADVYLA6wLGLpx7PP6V4/fK4jCXMHlbU7cZDbPndQyN4WHLRmYrmaYNP+8jpVgJxCAAIQgEApAoz/S5EkHgsB9M1CiTAQyCBg36zke60MvBd/BfPKyylA0vZzfH3Ke6rP+mmDLqdPvWZYK3GefsYlTTJ1ikcVeZo6Vu7wC/JI7ngEgQ4J9NkUCFRqa2CfDBxYCknGFvrYgzHDgYXVf9JJnbiyc6C1Lrt6R6lTakPKsOqokiJdO4HU7r5U00dtspfRwCFRg8XCzahlbT7dXJT2gp7dTvcuWBbHZpm5w07+HY6Tnz9/vnlCRHjR+U4OvA4BCEAAAhBgWoQOtCSAvrWkTVrXIaCPx4xbNpszjutAI6d2AphX2lkNElLLE/acRNanPn365H0ImzoOsItBSAhkEHj69Kn95ll1tAqfkUrSK1r6T7Lj7HB9M5Lfb9++3d7e6t9IGB5BoD2BDpsCQUhtcJIsF9tDVoqasXijgrgYjBnifC7+VHYJSeqkvlU97MWhXTD7DKsuWOjDZzlp8K+ZTqmmj9o0vGpZMogaLFJKxaJIdJ7iYlQdevZ2Xl0eoj6ne3l54a08Aswd8ri5byWNQNwXq7o3Fw2Mm6ZVhSRyCEAAAhAYjEDq+L/PPnStUNjCWyNzlD/6dhR50h2bgP3zdZ0cNzYKcleDAOaVNaj2Hufm8sScAe1ty4xy/uk6QsvLJMNNNyrcEKhEQNZ+9ivCP3z4oPCVJJmjtde+6ZWzHH3x+vXr+/fv62wP/fvu3bs5vzgg0AOBDpsCYUlqDfpfqbHPWCaVSMp+D1qEDC0JpCp80qcLxTPCoSnFkdojTG1JGFbZ2RKyPQHtcyRZCaTqfzxHqbFRm+I8T/oUNVgsuFQsqcOYxURre2r+fufOnbt372o/r8EySO3s9Dndq51r4p8JpFY65g4zutnRp134ZvPLRGwuQRwQgAAEIFCQwGYH5KXF7NgDws8kAuhbEi4CQ8BCwH5azcOHDy0REgYCLgHMK10aV3En9dahGaUw6Rt32aK5vJLidF/EDYGqBJKWWaXGtc9v0MkKSWdN97nE6RWZoL18+XL2dN2z506H3Ux2Z0KLr7Niu4jlXJ69NQWil9Rvphovti+dJMIFD9xqn9M+UxyskUxSJ5XIsVukSeZQferPeaViWHXeskPykIA3vw4DuD6aUDx69Mj12emmNuUBHKz/RQ0W1SAVi9bxa68qLMpp95Qx9zxn1zAmaVZiT6VxyKTRY4OVn8bZv3hySaUvVswdQoVRU9DhXTSy/46voMpGPMwLPhCAAAQgAIGdBFLH/2zh7QR+8dfRt4srANmvQcC+ncrplTX4Dx8n5pXDF/FCBh88eGBvL7TNEy4NhzaXYyzILsDC6+QEpO2//fabMRNaT9T5i8bA2cHs8iiJpH3WbJF2vuitZdcwNDl2zdTL0bHbqDsL67Kvd9gUSCT7vo6UsPMPYZMaq3lD97IKWTzjgzWS9gnwRFK1qThSe4RJ95jboyWkkQDDKiMogvVPwBtRxwV+9epVPEDGU2pTBrTB+l8RQA0W1SAJi2LofIfVW9DzZruLBPr37HC61z+0YSRk7lCkKL2WoUic+yOJr5mwOrefMDFAAAIQgMAigaTxf9Kq+GJyDTy9BYcxpgANuLVJAn1rw5lUrkOA0yuvU9aH5BTzykOwH59okjVkuMLi+chY89iN7eOBIkHHBHTvld2eWNMMha+am+fPn9tXAGW00blNlViFDUJVgPHIG8wMj91GjWefpxECvTUFEjXJNqLnbVoddGG3MNMGCWOGiKLWftR/I6mvehoIWZBz6oZuwaSJSgQYVqEGwxDwdjsi+dJJTjreIBIg7xG1KY+b8a0GXVuRSQpqsFigSVgUgzdBXozzQE9PPPtqyYEyW5LucLpnEZswOwkwd9gJcH7daxlm/2MdnF55LH9ShwAEIHBZAknjf7bwLqsnpTKOvpUiSTwQmAgYNytlqqHz8oEGgVQCmFemEhskvHpre068FZZPnz55DVOSsaY9XUJCoBSBJLMkHatW26Ix6eQ2rwKWYlIqHplVeZvB8Y/L89K1G6TmxR9/y7sc/Fhh4qLyNE6gt6ZAVob2+tLzh7BJsiUZlcYLlKczgWPbpbKNpBfbnMc1R3zLbe2tgv4NLGYKSjtkVAyrhizWq2Xq3bt39izX60mpTfZSmEKO1P/OeUcNZhSuIwmLTkro8JrdKTta6/CGLg1u8HBJVnX3Nt2rmlkinwgwdyilCWoZaq+FZoga72cPnwlm5IhXIAABCEDgLASSxv9s4Z2lWLuVE33rtmgQ7HQE7JOahw8fni53CNwDgWLmlVo6fPHihQwF7t27d+fOHVn7yq0zFWSK10M+kSEkYLeJlDGlW47hSDHJWDOUBB8I1CagdinpfPXaGwxqLe2LgEk7BLVJhvGHDYK9bQljW/MpchbLWuSb/t7+07HCbEpLgAiB3poCiWq3kFBf3O02bdgOrJXCkydPOLpyDc4e/2PbpbKNpBfbJpb4ltvm6zsDuCPknVHxejYBhlXZ6C74YmoL0wyRvSfVOXM1jq6cckptSi3xkfrfOe+owYzCdQhL0pDjzZs37uv9uMPWpsb8/aj8djjdOwrFddJN7dmTKnJxjJ3PHcL2oTiB1Ajj/ax9ZTU1XcJDAAIQgAAEmBahAy0JoG8taZPW2ATsV40Nc5XH2AXaYe4KmFdqs//Ro0f379/X6qE+0Z7ONdTqhtw6zejx48da3rq9ve0w8xcXKcnabF5h0a0r3iFVIy3FXlwlxs6+Loqyr7upHattNPz27VsjcDWnSefZGKMtFWxuHKYINRxRm18q8jkee9npFTVT84tFHFO/NkeVJMz8Fo5OCPTWFMjW0N6NetWtE6TaIvLqSESwPrMQEfgsj5Lapc4bydQTaOJbbrVL0Du/uXZyxL9GgGHVGhn8PQL2JTbvxao/9V21Fk+MSdTuSalNxoKYgo3U/7oZRw1cGrM7qfYpcPER1yxJtkMiebnQ/H2wy7B6m+5lFxYvGgkwdzCCsgTr8OvuePny6aalWAkDAQhAAALZBJgWZaPjxQwC6FsGNF6BQEjAvsTK6ZUhPXwsBPaaV8puUoaV8Z1FbbrrKLjatkqW3BLGJSATKLtdtkwqp6VhbylWESaZaboC4IZAYwL24akEk6pX/axcVuk6xc1IIOlkeGOcRYJp68I7KsBuKJYkgLZ87GcM2C29jDJ4O/FJ26jGJAjWkkBXTYEyrgMsjeqt71g63KYNBwZrpamcDrZ9u5bT9v4jNZKp5pLxLbfaZeF9dFQ7OeJfI8Cwao0M/h6B+MKFF7jZT3tPqql3bUsCalNSuY/U/7oZRw1cGrNbB8fa19D0lv2U+jmJ2o6wtak0f6+dkXj8vU334tLydCcB5g47Abqvd/h1t7fk6ErL0pxLAzcEIAABCNQgwLSoBlXiXCOAvq2RwR8CSQS8Df3Iu0krPJF4eHQ1ArvMK3Wgmv0KXa3iqW+4Gt/O85tkszWtw3qrsWp6apxU1zk3xDspATVBSZsHat+qWjKpNhltqrSeKEPG3rALjrdjpOzUs6S3r5zaB09GpN56LkMuI7dug/XWFGhj3utbI+i8ShcJ2eaRjjA3mpepCuuSizZSXTOVYRpJY884l7LXRM/+DRw6cK64QX8DsUdNgmHVqCVbNl/6glk1t2ycO2NTT2ocBqh5bDMjoDYllekw/a+Xa9TAAzL9TDrarcMvo7ypRNX5+yLANp69Tffa5PqyqTB3KFv0STsFZZNejC0y2/rll18WX8ETAhCAAAQgUJAA06KCMIlqkwD6tomIABDYJGA/vRIDp02YBFgkkG9eqW2Am5ubxUjXPHVWBDvra3AO8dfH9/Z1KK3DhheA9rbscghGEj0RAamxXedlsWG3IM+AcGqbKuVXMD2jFo3+MzgYX7Ef0x1ZfjWm5QYL9+AZcrl8TuruqikQQ3XHxuNsq9ayjNK0DwU/fvyYET+v2AkM00imnkBTts23A1fIxvXRPoBJysUwgRlWDVOUtTOS9LVVbWEUv70nbXb0JrUpqdyH6X+9XKMGHpDpp2aCmkcsPlr07GrFLLx6Iikvixns1rO36V63oAYQjLnDWiHmzR20yqfTNNbibO8fuanAuITSXmZShAAEIACBkQgwLRqpNPvPC/rWfxkhYecEZL1mlJBzlIygCBYSyDevzLM60tfbVe/bDXOIT5yAfXspNDXTSo0sQuLx8xQCXRFIGp5Kcu1iVj0kRjXIWAdVAesdDJlRRjI6VHvuvqixSNUGwf5huv3bFFf+Nbd3FiZDrjVQ5/LvrSkQvdvbW8vpR101BRrRGU09dEMfdsm168gwjaSqZ+peoH3aXLAUdIRzVfPK8Pzs1M3jgpk9S1QMq85SUsfKqYFiP3YD9p5UpkK1rwV3y4Xa5NKIu4fpf8NsogYhE/noo3F7oWuoEH6ttxhtbU+NKzxbTw23ulphKEugw+le2QwS20yAucOEouDcwWsrZtSHONbuylALxiVph5QIiUIAAhC4IAGmRRcs9AOzjL4dCJ+kByBgNw+wfyw9ABayUJZApnml1gftCupJbD+ewXuRnzUIGE27pqRl1eHKkGdi68aAGwLtCWh4at8OkXhaWKy6I6L9XaPFnvZm+jFPD6t/VSsTFYS91Iz2Xkbd8xZz7WIY4yfYUQR6awrEwXi+Yz9NgXFEp1MlBt67PUqBw3TtrVP/jaQ9LxMHr6EO4dTwcQ98Uj9uNI+2SxKe1KLNY/vrlw3JsOqyRZ+UcQ3vQyuEpBhKBTb2pGoV218DQm0ylrK9z+q//w2zjBqETOSjK8Ltn4KEE+fFOGt7hkt/XVlQ1ch+h9O9GtkkThGwt8MTLuYOcbXR4r8a/3iYNk8jS6CdNK1tOJAKBCAAAQgcToBp0eFFcCkB0LdLFTeZLUvAOy8pEnnqLDISFY+uRiDTvHKPGY2u8NMRTVcD3W1+dZpUdgvy22+/dZsvBOuEgH3n0h5yf9ZckwhLbKojVcWzb89oAbGqJBYaCqP9Xe8yVplP1T5QR2YlRjtUSVjQItbbB2UN16gkXjC73tpDeklk/OytKVCPrNbAkpEe9DBsBxYlV7VtP+qza5H33chiFs7iOVIjmTo0NVacgkUpHXOPcFZjYjGvTBLAU067GUc8lSvUDoZVcR3gqQiofvXQk+rbA29EvVg6al7at3KTJNSmxRLxPEfqf72soQaLQOSpQvcmiWsh5a9q3t482pNHo3HPnkwNS1mp7AMMe0gvFxk/e5vuZWSh/1e8IeshAjN3EHavIHbOHTr5ECXS0rIlcUhdI1EIXJOAhi4aSmngpC83tP2hcaD+7vzv3/RT/nqq+Z2MogruSlwTeLe5ZnbcbdEMKRj6tlms9nmlN07ejJkApyZgPxzQbm9waiAIX4XAv1l/O2fpWsjLSpaXqhDI261Ru1NFmoMiDY8IWqtvWrY7SMb/P1m7tIcXk13Ur1+//v85rO9K7Thrk7R/UVFbkk32YYvRrEm3744o5GZGLAG8zKrvs7xFmJAATUHIZM3HqOeyaV6LoYG/VzXWekw1Dir6BvJ4Sdj1rYc+3RN+z0+j8qi8Om8k7SU4615jTXM3cad+2bjDp+7eWMRv376dcydHKV21sy2VojG/ZYMxrCrLs//Y3Mpid6uWHZg1Y0+qwWfj9s1jQm3ygCz+HKb/XcydPFGDRTLGWjw1Sgq8GEkDT7Uh4RKufUBilNA+wLj4yo+Fp/FOg0m1ihelRUI3jKalxp633lqWXf1mURv3rV3NHVQHZw4Rx7ELDpOOhW3XJPCp5ylu9cENAQj0TEDdsQ7/XmuIIu3n9EgronpdkfScR2RLJcC0aJOYfVRWb2S4KeQcoHNp0be5pBYd9uJj6LgIcFRPe8c9KoE5X5Z5Xw+TvlngUo4GGc88vXKnrbe+3uYjns0heLMA+rLK3tzMUg12kZC9J7aHnFkVd9hl2FlV90veraipCqwvHh49erQfyFoM+sbRuIYuSVRn1+Kp7a+mOzzsxyj5ftnCG83W4txzxLIbp7dnFubdDYw7QoCmIALHe6TvoS12WjqBpuyRM54YkZ/fvn2z1AUNLdQ46DPuSFSVHtn1zXJsWCUha0Q7TCMptbHnZSKZ2q3v4a9zC9yTVCarGnfTNBK5161EQrpJKJiWHSOB7Y8uUjsYVtlV4joh1SV5c15dzH3UooQuuzT2pFpPP6QnnRWD2jSjiDjsfdZJJymowWLpa1Zut6xVlT+qwdEQxVsX0lxDZbqYqWxP+wDDEyY7ReOLqUPE2is/FrGTENnJW5LOCJMkbUb8lleYO4hS8bmDFhzaX0PhFreWO9a0y/sOzX0LNwQgAIGdBLTmqUMo1bM8fvxYQ/e1hmgzFa036nVFomMuNWjUBHDzFQL0T4Bp0WYZ2Yem2ZVrUwZ7gM6lRd/iRWkvvsE2gOJYLv5UnbixbSm11XJx4NfNfoYpqMXqcxOolvMykuaVSgQslhxumWprqpIkR0Vr3+3uIe9J1mxHIZ3StYNVyJai5rVjtQ357bi0h9cS15TW4vdSjQ/+sW9eqprsRBQqyf44d4p03tftuk1TMJWyUdUbV0DJpnrhmae4w4PZrTBqMY7SWLu+SeCjhKyUrlFzlPH9DVrVRjKMfNauNYdeqUTVjdbrCt2BwZpgrr/942wddeC+uL+8plxcqnbYM3vZYZWr26d2u5Vl0T1VVa/+KqR6qzZNh4s3FGNR5mN7UldgualNHpDw5zD9b5i12Qc1mFG4Dvti2iENjlo/r4WxD0XcbG667eqhkJuxFQyQMaQUMXeAV1AYY1R2pZKopc6kN8oWBvOGrJ6+uT9VBcLXS/lkFHSbAYDX6buq5cJZc9srrFcQkblDEqs2lEI1iOyXHzJuDyXEBwIQGI+AWjzjd7NrjXbcX/3g4b32eKV2SI7s495D+ixv7DGpZbMdBI1A4hXBfXpI8bmJnkJa9M0tMtdtJyOtc1/EPTABu1Yc0j43Jm+Z97nz08bi1UuuQcZz2hSLWG4fuei2LxDU40vMM4HIssVi8Y1nHZu0fClcM7pDHEnSajx9iJBTonZRG3dmqTo/V4TanY19TF9bEk9tFgVrXGoSyd4B7T/yXYTncpdDq9UeE37aCdAU2FnNIY3Qmq2PSDBVQK0GuvVi0X3I5vHMTQ4jukl4NW7uu2d3j9RI2k+Emopyf7O/WfoaPLhVQG53TOj1Gou1Q57uK2speouhSmgtZKr/1WrH4uhlsWiuOaxK1Z9uwy+WqeuptnESPmxYNMCz1MpSeVftdpsRV0jXrTCzzKWS3hkPtSkOcKT+N5JT1GARjr1vVdVuuT4TjkzqtS12CI3XENTCu62r3d14YOCqVpJtx4FySuZUvFU73LCLjxf3ZecO9g5LANVoVC01V/Nd91otOEoeVzbcEIDAeATU0Gl8Eu81Cj7FyHIAFWJatFaI9kmB6lTLmdGiwGeRFn3bX3xiuBgJnoMRsFdqGWIOlvcwO5Z537HrCaHMRXwaZDzHvFJ5KzKaPGR+XqRghoxkbeVisaylmoNB0ALNYk4XPQ+fAiVJe2zjaBdVIVsqlX1IGuqAdmGrVgHjtqsEa7AcPBWK7LdCDs1S9xTDPkLaM0MLO+ArjLc81AV/0hTkwVysemFlbLNJaWyaGtupLIK161vLhnRR1BqeIzWS+hwrVPiIT9URmvoFqbebutcvGIcWlgqrwZubkMq0lKpcsHYY2y4BbzawWWzbm6VeSpe6isetL6Hbq0HhzlmznsvYSjSTJ7UQqU1xYiP1v5GcogaLcOx2XeqI22zteGOJqW1U8S3Kv9/TPsBQyP3J2WMwNrxh3yEftcZVV34WcxEuRCzK5noeuLpu1/xJYK9HXiSwx5O5g4Vzqo61H5aEQ7VZ4es1YnsUj3chAIFTE9DCzuYwRv2LmiZN5BVYQwv9yaE/9YMacamdnJspo0Mp6vVTc0N4pkWLOrBZm9w6cuzOteQ/kbToW6hvScXHomsIcEgfFbTbyETcB06im5G3zPsOb4dr0GiQ8UzzyqRma019NQytQY048wioONZKyvMfrx+yb4RMKKT/qpx5nPe/lSqtZD6qrkVWxDylmn4q/H4+xhjsveyiqNKBxjYci2LIUxP4qsuLGmQsbswcewKxsQ/aI6S3Li/ORtUiWEiApiBkYvfRctta9Xf91aZVnRIYd85qi2HhlqpvwjjeLGKYRlJabczLXB203m3Rk9Qw4TLW4vaw13fMUnmO+DBSaSWFt+flsrVDwI0bHtcgqC+3AAAgAElEQVQcVtlVqNuQXpVxf6oNCcUOJwIKFq+YYSSpPifqSSNZozZF4OiRsc86+yQFNVhUg0XTebc5ct1VFxM0kFjs9ert4qcOMBR+kWENz7DBdwti061KXbWwwixnCHzUXEZNwSbAMEDV9UnmDhPw+JAmo+DUpMTjDDU52yey6N24MmZngRchAIETEYiMYTQG0FNjt6UOSEPB1E5cPXjVtdwTFcRJRVXnuDjqDsc/F1lrinTiIZPJx1jFamjIuaQVAfTNVYNI672mbEdNmlyxcdcmYFyUU7DakvQQv2XeN2S9aJDxTPNK4V5roez+zIp7qF2uDMaxYL01WVeYNm6tO6dOeyYNn9ZYG89/sqWVzBostpQ2W1QVh96tWvriUKQFE1VVGc2cK4FNkrNSc6rKvjgc2bMjWKRwpSTGvkaan5FiqCEjtXsZQLJfoSnIRue+aJw8q7bWUFS1RcaOMq+6uTnd6c7WN7UnU7cu1Dtl6OT1kRpJ5WWxJ4r0AsUrgjpZL7k1swAtC3ohF39q/LA2eJC/NyBfSytJ2agdDKuSFOZ0gRcr2uS51iAsdm1rgXcCsfeklYb0O+X3Xqc2eUDcnyP1v26+QjdqEDKRT9KgRa1QjZHnmpVnpfYte4DByk+oQhpGeoPASO/mPdISjcoijLOSj1qANU3zBFv8qcFtDeWfMptUDSfxiteOzucOgr9YLnFPzcgaGECEa3GzVIevNlSqTUQLAQgcRUB92dr3seqOs7sGtbGRpmxu02aHWteWPfhRtAdOl2nRVLjZkwLVhcY71xL4XNK61Qd921l8g20AubqBWwRUQebuNe5QT30FYpZ535AoGmT8jhQormSLTz99+vT48ePFR3ZPrae8e/fOHp6QtQm8fv365cuX8VTU/Xz//j0eppOnnz9/nhvTf/75Z5ZKnn/99+/Lly/6f/bPc2i6pZmY/r17965iEJ/ZoZ+PHj0yRttGWon68OFDCTkLPMk8CynhHzx4MP9cdGyK+scff7jAFyOJe0pCrbZLSFdOvSL/6UWLnHMS0liNmCWSiltzY5X7/KiUYwIraV0FSBJyTRI1kjc3N2tPXX+lrjXcp0+fup7ZbpWymuhFVupub29vs2Mu9aKdjLC8ePHCnq4Cv3nzxg0vbVSv5/rgFgGaglAN6jUFSuv58+fv378PE/V8pK7S+c2W3Htr7WdYHRZDqulT62rv8hYjiXs20LdJAOVFHeXUns99kNv7zHLK8969e/PP3hwjNZLfvn1ToSQNLUrNMpT0s2fPvN4w3imoImggtKkP0i5tS3u1RnquyN2cSs00evnxxx8jEVI7InC8R/Z6cbVhlQfqdD/v3LmzKLP6ZVWQxUfyXKytGuiqt41XurUIF/2ldZpiu/V6MZgqe+2edDHdbE9q0xo6O5kBJin2zF6nUdXig0YOlpHApEKparCmePLXjFWtjTdomcLLKMobckTimR81GGCo6dPIR+qhv2klbUpd/pMjaVGl25WfSbAZrNsjaJg3LVHuX0ZT/BaeQh3v4zT6dVdKZ2klp9x6pOW1RTWbM2h0zNKqlCXVJL/7blLpuy8yd9gs4vv377vEPLeKRmMhzafm0p8DlJpkzRHOjnAeND+So166biq4T0pAbezUQE3/SoHVeuhfZafnFZuT0h5GbKmNVpnc/m7K2tQA7t9eWVxKitDTTHB/opH4eVSbwNjTos1JgUaGYW1KZV5k51qJnkvaVEpT+IH1bbP4ikyahFGt/RgbQHkqNOpbdtM1bcpos3VUDnO+NBqJz/sUshN7j1nmIo4WGc+2z53WPvbkU/1lduq8WIOAZqGbBXqWr0Uttsmbmd0fQMuOlpLqRFrlV6OKuMDK0X4sRWIwslV2tGNRJMWMSOIwjU+VU7WWxtQVUhNyY8xhMDUCGlhEkuuqBZAwRixaig0zu+ijwUQYp7AsBr6yJ01BqCcRn1Kqoto9rRFH0poeaZ9yz9kS0nm1nMa0VGtq15F+9M0l3/84dqRGUjoW6ZvccpndCm8fKoSVVCkuApTCh4FdH71orDsSVfMpRajqpn5qMYObFZna4cK3uEVsEfWsOa5DIa8zrLLQ6zaMW2que7MRWKzmqsKqlfszq/prXDNp0JPuz04YA7UpZDL5LOqVq5mze4BJCmqwqAZJSxBTm7NnOK3WZq1rU+SbLeFiFvTWrKjHOuzyJ2Evm6lFhrOnxhJlk9sT2+bYUhPJPfGXfXdmmOpg7hAhtrkEPVW6NYZqVbRsGIk/9ZGS00AoojlFRmWpUhG+WwJSGGmgRlBqrKSNEc2ZHimMQiq83pLyd5svBGtJQO3b4jRNerJnPBZmIWlkUrZpDYXBpzYBtU5rA/KwpTrRWtPmsCHMXSUfteebhXguaTezEwkwpL4pU5WUZ0+0qq2RguBRVwTs3a6UrSvJKwljaRI3t7oqyVY12gYZz7wcXNne39JZusOqfIk8JBBf0VAnJKUM3+rQx1J59vSpxneNbXQn0ipTm7Vyf8U3otsMZmQr5bT3qZuJpgYoWDU0x7anrnLUioAdkdYOtOIfr/6Kc3MhvmB+jVHZNy+1bhK3kNDTxbWVDnNthFM1GE2BvT4qZNmySFJ7BU5tCuw7aqoy9sj3QOhH39xyP8XsOklb+m8k7dmZS0r6nKqlGpWpD51jcB3GvT11HO5b2e54iUx1itqR17YwrMrj1u1bi7VMFdkisCra4usa+qrKZ2yw6RUp2OKoMkyoWU9qQZEXhtq0yM3eYUkH4q29ni6qU1eTFNQgVAM1BfZB9dQ4aD6eVKwKrIZOjVXYtkw+EiCjEZvy0s8Awz6Q63blZ62jWSu4qv6bOpaqt1WlDWtWko+9KZ5zMfzcQQDjS9CehqzpwzRMUlRJJeIFVtWIW6L0uQ7p5YKfDQioL5O2qJeMdHlzLY47FIPiUWzZ/WOD/JJEbQKLLY+0oka6ijauk+7TSjLUyBdxrhEYb1oUHza4ClzbrQZ8Dfvsfy5pZ7GzHYPpWz8zUFeZT7EBlK1Cg70Yt3Bwi3WwjK9lx9IkCtra6+f1b5DxzMvBJy203CXt6qvnVneoY9g9T34eSyB+dq5WVc5yQ67l6NcGqDUgsNzQ2om0ArJZK3U6tw7NboBuMwkjW8Wzs6XalCQSQN1P5GnqIzWYuu3LcjuwG7PGf6q52pOb7kbRv3qqVST3XqfN0/vVxZa9J9GVcKdbN5Xr/jVjJNJw0ZiBiIPyrvsLtH4RXnukODVFucIh4UZ6bjCaApfGprtsU6Dk1Gvc3NzYrx3UK2oK1HrrX68pUBWQ8qtFTbrIQ1VJzZGuDt/Me5EA/eibmx3BlGCuT5/uwRrJDOVXuaiw1FOo8Y+MyjTEVZ3Sn+pCWJTSefWD9tua4iPqMP7QRx2TJTlqR4jO6MOwygjqFMEWLwfXMC9+OeacNTUsaiIW677CqAGRAZP60EgDomCqjGpA1J9++PBhjjniaNyTRiTZ/4jatMhwsP53MY+uJ2rg0pjdUgONmTen23P4yaFmJ7yqbJ7CK7Zp6O695f5UCyNbwz0z2X4GGAOs/CS1Bm451nDLeC5+U7yeqjurkXRGnPvn0cwdQuxisnZJ3OIKWHxNVe3Vf9fYflGrtTnuUk+hGj1NuDbVTNFqQrQZZ5hBfEYioGn1mzdvNrUlL8ta69YgP94k5sXMWz0T0DJLOF/b7Bz35ChpdaiqJHtywbt2AoNNiyLDBjuTIiE1wRHbeFTnkjaeF+PTkfStnxmoC19jXQnm+uDulsC9e/csay+aZahr7jYXBQWzNIkaD2u9omCiPUTVIuM7jU/t1vHq/DSF1qTFJbszdV6vQWDxaISp1E70BZXFNtlVxUpu6byljDqRVhBUT+MCK0eVWKVGa2Sr7HR7hkEc9dpTaYvXkKaiSwqv4aMd9ZrMtf3FRHIm5csS+EQtXm3CYfw0BRYVmsOEAIv4qBQ0/J1TaeNQN6GxXxH57ZH0o28uZDU79iwcG3K8RlIrzpoJu8Vhd2ugq3enrRT9q3KMDH2naNXtyqYhtRAlpF0qN6Rqmd41JkftMIJaC8awao3MufzdGjS5Nf5PzYJ6N9W+MCrXx21A1DIY2xA3BrkP6UlTaWSEpzaF0Mbrf8M8ej6ogQdk+ql55eZgw2so9vzMG7d4kvczwJAknmxrP7td+ZEC7CnQsu9uDjKzx9hl5ZxiWyvrVH/mDi4xNdSLhaWmww3muo3dmUY4mltpdKQ/xaY/OaRR04Rrc5Q1S6UGc1NRXfFwD0lAI/M2Xac0M2PiMCTzK2RqcS/bPtLIRmQfCUghM1afsgXjxXoEhpkWrQ0b5l67mUO1Y7O8ziXtZnbsAcbQt35moK5Wn2gDyK4wo4Z0Cy7i1hUHoxLw8mVpEjVf894a4GeDjBe4sFJNntqXiKbqkZR1Ghd6F3MMUEjjZWFxmqFCtAxf+qFhqTxxpS3y1Dg960RaSyn3M8QxspVOdrvIvqe+qEVVc6paWURRFyNRw34u+0LLpvhiTkNPgWUxN66fNAWh2kR84jB3PlUPon2Lqq3BlLUD24R+9M0t5dPNrsdrJKX8tbtC7ejYxxthXZaEqVvUqs5Ji+nUjhB7hg/DqgxoXb3iNs5yq+bmiSdNUB30Yiv488CeNA9IxlvUphDaeP1vmEfPBzXwgEw/NblWI1CwSQmj0sq4xh6Lqad69jPAsI/Eul35sRtVhGVa3GdzoSN17FpcQjfCVL2Nh2fuMPERBxfy5Nb4J05PT6XJtc3drjBS2uRMgLyBk9bE5r9Qwzd99K7SBf7YBDRADTWhWbnbp5nqiMcuiEvlboBp0eKwIaxKDXzUUG8qz7mk3cxOaoCz61s/M1BXn0+3AZSqNsOEt+vP5ox4GCaWJhHzyrziLmBeOSUsxdUGpxoadXJT06Mpt0pFI1S16bNw3mqX+2gOg+NwAnMhur3Iub7ks7Qabu4quY0LwZ1IKwibg1R7F1UJ6Rytka1qk9fszDE0cDSoyxoKqKUtmxdFaMfbII9JSajT2bngm2rakiTeMIFpCpIqXZty125H8dZA2VSFUiuqfqpNLhZT6Uff3HI/6ex6yEZSmZLyLw5f3SJLcivCUpNtozmFep+MikbtWGw0sj0ZVmWjO/ZFbUG5f/srrzq+neNJt8HpoSdtX0DUJo/5kP2vl8fwJ2oQMlFfX/zjEA2BFGfZ9dV+BhiSJMS46NPtyg/mlW6fmOReLOj9nleeO4ie2gqvFCy2lTN249TGSyL+U42YZLBX9lkYHIMRkA5omSWuLXqqobVm66rIGmaszaCl54pN6irVssQ5JaqY9cpgVMnOTCBcMk1q/eZ4sh32NSupd3YqvNgngfNOi9TMbjbLbQKoBm0W7rmk3cxOdoCT6ps67ja6lJTKSTeAspXnvC+q6zSW7HnzmCq5pUnU6Cg12v7DN8j4HVEwKlyRYC9evHjz5s0claY6P/744/wTRycE3r17d3Nz4wqjLuTz58+uD24IQKArAp8+ffrjv39fvnzJEEzzk2fPnmln+unTpxmv9/bKt2/fPnz4oEWxJBpaVdG+1L1793rLDvJAIInAztZAaalBmO1UrlAjvn//vkg43Hmagv3zzz8TpfPCGbWR1GB16gr172KZbnpqxKveUN1B8RmKmL9//169kvTqr7/+khapomn/RnXt4cOH3Xa+F6wdk5LsbEgHG1ZtVpxRA0gNNJ5Ue6I6m5rHq/WkET7UJhfOqP2vm8dFN2oQYpmUYRq3hE8tPtOgRQOJBw8eWMITBgIQ8Ahcdu6gmc40pRUQTXy0C+CR2fw5TW00TMoYI82RqxFTC6bJF43YzOTKDm/TMESh3V9pS97EWbNaLRFPA/swZs9HCWnmXnxBwEuFn40JqMHXwoubqFZj1JS5PrXdoQxrKWouqdYVJVzjc2p/pkWnLr7TCY++uUV22SVuF8LA7ufPn2v8tplBzT5ULzaDjRFA45z79+/H86Jx7+3tbTzM6Z42yHhr80pPvxsbd55OAw4UWGsrMoTVOH7a981YajlQeJKGwJUJaJiomqtvffTvZMahZVMZc8yLp5qi3717V/+qdmtlQQuacpzXSChe1qIhFOIwMXFRTByU92lJ99GjR/GoeAqBMxLQ4t3UGqgK6M+tAsrOVAvkUEWY6sLkGLVBOGMJ1pZ54EZyyprUfuoCpn5Q/wrp1CFO/eDUIao3xDqhtrKdNH6GVSctuLJiSw0mE6j/9qV/heNqJTd1oHNnSk8aFgG1yWUydVIXnKSgBq4azG4t/koZ5kH74ojdnb1q3II10kwPBwSKEJia5YvMHbSF9vLlS2VWZ77Kpm0PwInb9C3KNExSbNNsa4pWbZccmnNNI6VpCqaZFyOlPdgHe1edoOwm1Q8u5ktrtlLXPKvKMEKlpQ2vzd13KarMMVkoDgGe10elqZbKlV+nu7UvYmmyzHxdMdbcOgDi9evXa0/xH4AA06IBCvFEWUDfTlRYiJpHQCska4NJN8L90x83ts7dDawM+yTQIOOYV/ZZ9EgFAQhAAAIQgAAEIAABCEAAAhCAAAQgAAEIQAACEIAABCAAgdEI6AChx48fL+ZKZrjaAq/xOYGsTHRu66aVG/Zti+VyRk+VuIy8XclltqvP0V2fNm77AZaSh5OJ2hQKqUAAAhCAwAAE7ty5Y8mFPmqtMba0JN0+TAMrw/aZsqTYIOP/Y5GjYJjpzJgpwun7xYKRExUEIAABCEAAAhCAAAQgAAEIQAACEIAABCAAAQhAAAIQgAAEINAnAd2WtmhbKdM3bX7L8rLS/rfuXNYZrjq8ML47qXMuS52a2Sf/60gVnlca+rShIZWWehvT4jpBIyiCQQACEIDAxQnInM5CQAO/SmNLS+qEGYlAa/NK93oI75uhkbCSFwhAAAIQgAAEIAABCEAAAhCAAAQgAAEIQAACEIAABCAAAQhAYCagi49vbm7mn7NDJ1bqhL8Gm9+6GFo32uuMzDnp0KETLiWJzj4MH+FzIgKhMeXDhw/v3bsnHZAeGm0ySuVXl90bo5KBrzEkwSAAAQhAAAJXJvDHH39Ysh8f9VliIAwEJgKtzSs1aZnR//TTT7MbBwQgAAEIQAACEIAABCAAAQhAAAIQgAAEIAABCEAAAhCAAAQgMCQB2bSFRmbaK9ShlS9evGiWZR1jqTMydQl4JMUvX77IFA8Lywiizh+p7Nwt6VlaecoaQ3p4//79llpnPxJVEqJ4c3nhgAAEIAABCKwR0Ght7ZHrj3mlSwP3HgKYV+6hx7sQgAAEIAABCEAAAhCAAAQgAAEIQAACEIAABCAAAQhAAAIQgECMgK48Dm0rnzx5okMEGxxaGUomW08dmRn6zz6ycsPCcqZxOoflRCudE6mTLJtlzX4/+O+//95MKhKCAAQgAAEInJSAvs+xSP7s2TNLMMJAYJNAU/NKHezvCsTplS4N3BCAAAQgAAEIQAACEIAABCAAAQhAAAIQgAAEIAABCEAAAhAYjIBOiwzvBNf5kbe3twfmVIcXblpY6sQjjhI8sIyykzaaXMgKU4a22akkvWg/PctiG5qUNIEhAAEIQAAC4xGwnF6pbxt0bPl4eSdHhxBoal7pHcOOeeUhRU6iEIAABCAAAQhAAAIQgAAEIAABCEAAAhCAAAQgAAEIQAACEGhAQOdTPn782EtIdo3NzNq8pN2fsrDUCZquj+fWzj2HHnlMTvHT25KOyBw3sY28mPrIbl5psRdJTZ3wEIAABCAAgZEIaHhpyQ6jOAslwhgJNDWv9D4Vsp+CbswMwSAAAQhAAAIQgAAEIAABCEAAAhCAAAQgAAEIQAACEIAABCAAgU4IhLaVOrdSdo2diKcTNOP7lTpKsB9pO4HWvxh288p//vnHu32xUu5017wxZrvwxggJBgEIQAACEBiMgPFThPhXNIMxITu1CTQ1r/QOM793717t7BE/BCAAAQhAAAIQgAAEIAABCEAAAhCAAAQgAAEIQAACEIAABCDQnsDz5889W7Fff/21h3MrXRS///67+zN0v3nzRvebh/74dEtARpN22bzjgewvJoVMupzUeChXkgAEhgAEIAABCAxDwNJ36zplbNKGKfEeMtLUvNK1ILYfgd4DJmSAAAQgAAEIQAACEIAABCAAAQhAAAIQgAAEIAABCEAAAhCAAASMBGSS+P79ezewzol89+6d69ODW1vvb9++jUuiMzixeIsjOu/TJFvMPdn84YcfjK83E8koD8EgAAEIQAACXRHwjvZblI2jKxex4JlNoJ15pfddV/yk/ez88CIEIAABCEAAAhCAAAQgAAEIQAACEIAABCAAAQhAAAIQgAAEIHAsgZubG1cA2ZZZ9sLdV5q5dcrm5sbls2fPmslDQjsJ6MCqnTHUeP3u3bvGaP/++29jSIJBAAIQgAAELkjAPdpvLfuM3NbI4J9HoJ155YcPH1wRUWWXBm4IQAACEIAABCAAAQhAAAIQgAAEIAABCEAAAhCAAAQgAAEIjEHgxYsX3rXgOsky6X7kxhy8gzbD1LWR3+HRm6Gc+IhAknllUuA9eO2nV+5JhXchAAEIQAACYxOwHCiuzv3BgwdjcyB3jQm0M6/0vkhDlRuXNMlBAAIQgAAEIAABCEAAAhCAAAQgAAEIQAACEIAABCAAAQhAoDaB79+/v3nzxk3ll19+efr0qevTm1sblxIyLtXLly+VtXgYnvZAIOk+0GaayZXfPegGMkAAAhCAwNkJeLZni9n59ddfF/3xhEA2gUbmlZ8/f3a/UUsa1GbnjRchAAEIQAACEIAABCAAAQhAAAIQgAAEIAABCEAAAhCAAAQgAIGWBF69euUl9+eff8p+UX+PHj3SwZbaN/QC9PAzFNuTSuZx7NZ7TPr8KTUzHhXZskDdvfI4N/s14vF4eAoBCEAAAhAYjwDmleOV6Sly1Mi80jtRn5vBT6EcCAkBCEAAAhCAAAQgAAEIQAACEIAABCAAAQhAAAIQgAAEIAABO4Hw6Eq9K8NEXa6tP+2I62DLhw8f3rt379OnT/ZoG4SU9efPP/8cT+jDhw+WKynjkfC0AYHff/99MxWZYG7a1G5GUiOA0Ta0RtLECQEIQAACEKhBQJ/W6AMbjbV+/PHHO3fu6F99C/Hu3buMtDSejL+l4Zzij4fhKQRSCRxjXtnslPVUHISHAAQgAAEIQAACEIAABCAAAQhAAAIQgAAEIAABCEAAAhCAAATyCBjt1XSS3+PHj29vb/NSqfSW5SxDXRFeKXWiLUhARhtv376NRPjTTz/pUNVm5hdJ18rL+DgiOY8gAAEIQAACJyKg71LUKevTGn1gI8tIfXIj4fWvPrm5ublRR5z0vY36083ToC3DuRMBRNROCLQwr/SmRtwM3knZIwYEIAABCEAAAhCAAAQgAAEIQAACEIAABCAAAQhAAAIQgAAEShFYPLoyErnuu0syO4tEVeTR8+fPN+PhAMtNRJ0EUGl+/fr1l19+8eTR2ZC//fabrD1aWjHKlNMTY+2n7D7XHuEPAQhAAAIQOBcBnU95//79yHXesrPU9zZ2C8tIVBMZ9fKW4dy5MCJtDwRamFd6n6lhKdxDwSMDBCAAAQhAAAIQgAAEIAABCEAAAhCAAAQgAAEIQAACEIAABAoSsNzI7CXnbSN6T9v/tBwTwwGW7cslL8XpDvq///7748ePOsxS+imDS1n0vn79Oi/C7Lc2zUHmmEN70PkRDghAAAIQgMCJCKi31fmUFoHt39ts9qcYpFmAEyaDQHXzSlkZ63zXWTJ9cKNzX+efOCAAAQhAAAIQgAAEIAABCEAAAhCAAAQgAAEIQAACEIAABCAAgQEI6GTH1FxsbpOnRrgzvDb4N2PgAMtNRF0F0MWj2p7WWVZPnz5teWKlC8Gu5xYDXzdm3BCAAAQgAIEOCeiWY/vnKDrD8v3795ZcbPan9kQtyREGAjOB6uaVnu7qrPU5bRwQgAAEIAABCEAAAhCAAAQgAAEIQAACEIAABCAAAQhAAAIQgMAABHQo4Oaed5jNv/76K/Q80Md4dqDRCODAjJB0VwTc04jignFQUZwPTyEAAQhAoH8CGhNavldxM2I5Af3bt2/xcaOOrtQ3FW60uCFQikBd88rPnz97g0UuuS9VcsQDAQhAAAIQgAAEIAABCEAAAhCAAAQgAAEIQAACEIAABCAAgU4IWPbFQ1F1XlHoeaCPduV//vnnTQEwr9xERICZgC57nN1xh9G6Nx4JTyEAAQhAAALHEvCO4bMI45mWLb6yeUo65/0tcsOzCIG65pXerfaocpEyIxIIQAACEIAABCAAAQhAAAIQgAAEIAABCEAAAhCAAAQgAAEIdEUg4+hKyf/DDz90lQsJ8/Dhw02RZBVqt5nbjI0AYxOwG+NyM/jYmkDuIAABCFyBgI6utHd8SUDiX/KoD713715ShASGgJ1ARfPK29tb175Ys6PXr1/bJSMkBCAAAQhAAAIQgAAEIAABCEAAAhCAAAQgAAEIQAACEIAABCBwCgLx6xrXsmCxZVx7t5K/5fRKJf3mzZtKAhDtSARkZbJ52taUX22mcw/kSEVPXiAAAQhck0DcCHKNyeb3NroZ3LVAC+N59epV6IkPBEoRqGhe6R1diSqXKjPigQAEIAABCEAAAhCAAAQgAAEIQAACEIAABCAAAQhAAAIQgEBXBOJ73muidnhcn/GC5rzTOtc44D8qAfsJXmymj6oD5AsCEIDApQjkDZB++umnOKX4twocXRmnx9P9BGqZV7548UKn4s/yqSbwtc1MAwcEIAABCEAAAhCAAAQgAAEIQAACEIAABCAAAQhAAAIQgAAEIPDs2bPeINhvltRVfr0Jjzy9ETCaV3J0ZW8FhzwQgAAEIJBHIO97m83jzOOHYvKJQl5h8ZadQBXzSh3K6p2Hjyrbi4SQEIAABCAAAQhAAAIQgAAEIAABCEAAAhCAAAQgAAEIQAACEDgXgc1jh4PIYjgAACAASURBVMLs/Pbbbz/++GPof7iPMS955zMdnjsEaEZABrh//fWXJbmXL19aghEGAhCAAAQg0DmBv//+O0PC+HHmnz9/jlhtyiDN/m1Mhmy8AgERqGJe+fjxYxfuzz///PTpU9cHNwQgAAEIQAACEIAABCAAAQhAAAIQgAAEIAABCEAAAhCAAAQgMAwBo0ninF+Ff/369fyzK4cxL/GDlLrKEcIcQsBoNKnNdN0MeYiEJAoBCEAAAhAoS8C96NgYs8Zdjx49igSOnOind+lDI+h4VIpAefNKXQLufYXD1KJUaREPBCAAAQhAAAIQgAAEIAABCEAAAhCAAAQgAAEIQAACEIAABDokoKMok6T6+PFjUviWgY3mlTIg0J1+LQUjrRMRePfunbdpviY8m+lrZPCHAAQgAIHTEfjhhx9SZX779m3kle/fv3/48GEtQPzdtbfwh0AqgcLmlZ8+fXr//r0rhFSZU1hdILghAAEIQAACEIAABCAAAQhAAAIQgAAEIAABCEAAAhCAAAQgMBgBHTv0yy+/WDKlffc///yz5w1Eu2VAZL/fgoIwoxKQLYjx6EquNB1VB8gXBCAAgWsSMH6jMsP59ddfs4+u1Lc98XfnVHBAYCeBkuaVGiY+e/bMFUiTKB1m6frghgAEIAABCEAAAhCAAAQgAAEIQAACEIAABCAAAQhAAAIQgAAExiOgc1h0zXE8X9o91JF+Dx48iAc79qndMkB2oseKSup9EpCxiOV2VFUHrjTtswSRCgIQgAAE8gjYB1GK/8mTJzrsOZKQ7NDevHmzGEBjztevXy8+whMCxQmUNK98+PChO0zUd12cZF68wIgQAhCAAAQgAAEIQAACEIAABCAAAQhAAAIQgAAEIAABCEAAAn0S+Pz5s662W9xZ1w66LgSXCeaPP/7Yp/CzVHfv3p3dcceXL1/iAXh6QQJScsuxpqombKZfUD3IMgQgAIGxCXin8kUyqxHj7e1tJIAe6XOFtQD0oWtk8K9B4D+lItWBq/rUzI1Nt4T3PztyBcYNAQhAAAIQgAAEIAABCEAAAhCAAAQgAAEIQAACEIAABCAAAQjsIaCr7fT37ds3bR1OJ7PIjKzz4yqz8+ttj2bHw4sjEbBYluigIlkbs5k+UrmTFwhAAAIQEIGnT5/GOejUSRlNqq/c7AQjnyuoD7137148IZ5CoCCBMuaVmiP98ccfrlivXr3arDNueNwQgAAEIAABCEAAAhCAAAQgAAEIQAACEIAABCAAAQhAAAIQgMAYBLTnfd5tb5m+2UtBB3aOajxqh0DImYC2yN37Hmd/z6Ezt85bQby88BMCEIAABCDgEpD1pM7jc33kVscnw0p736drwdc+V9CxlzoB0IufnxCoSqDA5eC6zN6rGKoqL168qCo3kUMAAhCAAAQgAAEIQAACEIAABCAAAQhAAAIQgAAEIAABCEAAAhA4lsCff/55rACk3g+Bd+/eWa4Fl4kJdiH9lBqSQAACEIBAWQI6jy/8UuXly5f2VGRb+fDhw8XPFX777TedAGiPipAQKEJgr3nl7e2tVwd++eUXDRyLCEckEIAABCAAAQhAAAIQgAAEIAABCEAAAhCAAAQgAAEIQAACEIAABFoSuHv3rj057ge3sxo7pM4xvbm52cyjbCu5BHKTEgEgAAEIQOC8BHTrtzo7T36Nl+7fv6/z+zz/8Kf6U9lWLo6vZFtpiSGMEx8I7CSw17xSRseuBLKt/PTpk+uDGwIQgAAEIAABCEAAAhCAAAQgAAEIQAACEIAABCAAAQhAAAIQgMBZCPz99992URe3/+2vE3IMAjpnSxvlm3n5+PEjtpWblAgAAQhAAAJnJ6BDmnWFd5gLnd93584dHT8pG8rw6bdv33RV8pptpSLEtjKEhk8bAv/ZmcxPP/305cuXKRLdCc65lTt58joEIAABCEAAAhCAAAQgAAEIQAACEIAABCAAAQhAAAIQgAAEIHAWAphXnqWkqsop28rFO0zdRGVbyZ3gLhDcEIAABCAwMAHZUOo48GfPnoV5fP/fP/n//PPPsjpTMH3ZItuzyJiKPjTEiE9LAnvNK3V65WReKQef2rQsOdKCAAQgAAEIQAACEIAABCAAAQhAAAIQgAAEIAABCEAAAhCAAASKE9i0k3NTjJgCuMFwD0xAu+TzgUSL2fzhhx/++OOPBw8eLD7FEwIQgAAEIDAkAfWPf/75pyws1wZL6j3jHaiw6AMGXTWuC8eHRESmzkJgr3nlvXv3dDrrWXKLnBCAAAQgAAEIQAACEIAABCAAAQhAAAIQgAAEIAABCEAAAhCAAAQiBJIuB0+yxYwkyqOTEtA1ph8+fIgIr3O5ZFyCXUgEEY8gAAEIQGBUAvq0QEZlutRb14Kn5lEfJ+iYS076S+VG+BoE/qdGpMQJAQhAAAIQgAAEIAABCEAAAhCAAAQgAAEIQAACEIAABCAAAQhA4AoEvn//foVskseQwLt37968eRP6zz46c0tmJdhWzkBwQAACEIDABQnoU4R///337du3ug3ckn0FU2CNr7CttOCaw1i++bGEmSM8i8OSKUuYSH73nl4ZiZpHEIAABCAAAQhAAAIQgAAEIAABCEAAAhCAAAQgAAEIQAACEIAABM5FIHX/VaddYj93riIuIq1sK29ubiJR/frrrwoTCcAjCEAAAhCAwHUIPP/vn4wm//jvn4521ohLg6hp3KWzKh8+fCjDSvWeukj5OlgK5lRIN2OzhNmMpLcAlkxZwkTyhXllBA6PIAABCEAAAhCAAAQgAAEIQAACEIAABCAAAQhAAAIQgAAEIACBaxFIuhz8WmjI7f8S2LSt1LFbMiP53+D8DwEIQAACEIDA/yWgL1J0JiXHUhbXBtmtxk/UnlKUMavGMCMNUdpknMvBi2ssEUIAAhCAAAQgAAEIQAACEIAABCAAAQhAAAIQgAAEIAABCEAAAmcl8NdffyWJnnraZVLkBO6QwKZt5cePH0cyXOiwCBAJAhCAAAQgAIGZwKdPn3T2p3EEq7O3dV27rBLn18/raJbxO7re/ryYkBwCEIAABCAAAQhAAAIQgAAEIAABCEAAAhCAAAQgAAEIQAACEIBAQQIPHjz48uWLPULZ0j169MgenpCnJhC3rfzpp5+kD9xqeuoiRngIQAACEIBAtwRkFjndqK5/NV7Vnde6az3vU59ffvlFt7Fr6DL93b17V2eLkvFFAphXLmLBEwIQgAAEIAABCEAAAhCAAAQgAAEIQAACEIAABCAAAQhAAAIQuCIBbS0n7VJjXnkdLYnbVspM4ffff+/ZNOE6JUVOIQABCEAAAmck8O3bt/v37/cp+ZMnT25vbyvJ1nnG/1Mp20QLAQhAAAIQgAAEIAABCEAAAhCAAAQgAAEIQAACEIAABCAAAQhAIJuA9ll1y+H0N9k76pwexSb3Dz/8oCN29K+O29FliDpvMjuV8MUk28pJnjASfMYjELet/O23316/fj1erskRBCAAAQhAAAIQuDgBzCsvrgBkHwIQgAAEIAABCEAAAhCAAAQgAAEIQAACEIAABCAAAQhAAAJdEPj8+bPuN9SfLjpMtXHU5YY6O/DZs2c7TS1l05nKQlaeqa8Q/nQE4raVOrTy6dOnp8sUAkMAAhCAAAQgAAEIbBLAvHITEQEgAAEIQAACEIAABCAAAQhAAAIQgAAEIAABCEAAAhCAAAQgAIEqBL5///7+/XtZp3358mVPAnpdf2/evNF5ljpH8Pnz53mxpZp1KhWdo5mXFm+dhUDEtlLGtTII3mnUexYOyAkBCEAAAhCAAAQuSADzygsWOlmGAAQgAAEIQAACEIAABCAAAQhAAAIQgAAEIAABCEAAAhCAwJEEZFUpk8oPHz7INK2sHLpM/Obm5uXLl69evcowstTrZeVpE5sO3ZR1qWBOd6nrFvXJTnS6RV0mpzrdU7eo64DPH3/8sZ5Ik7GsDh+VMJ4MkkQCSBLJcC5jRF35LXVahCaqYl4V6WK6eEIAAhCAAAQgAAEINCNw599//22WGAlBAAIQgAAEIAABCEAAAhCAAAQgAAEIQAACEIAABCAAAQhAAAJXJiBDQJ0xqRMr8yBMN3Ebz5iU9ZsSSjLme/HihcRLku3r16/37t1LeqVU4AmmDFWNQJSumOgK9V9//bWgUeBkLCvUsqo0Zk1GlpKh/wu1I7aVkl+nWhrzSzAIQAACEIAABCAAgZMSwLzypAWH2BCAAAQgAAEIQAACEIAABCAAAQhAAAIQgAAEIAABCEAAAhA4EwHZAuoUQJ1YaRR6OnBx+lenHobmgLLq02GN01mJ08GNizG/ffvWfozlo0ePUg/U1DGNoWyLkhT0vL291fGcdnPGMGlZB+oW9f2GoTIxVLHa7TtdSWQsKzH0enuArhhr7ohtZZJSrcWPPwQgAAEIQAACEIBA/wQwr+y/jJAQAhCAAAQgAAEIQAACEIAABCAAAQhAAAIQgAAEIAABCEAAAicmkGRY+eTJE5ncycwxNcORoxztBw3Kzi/VUrDxbYGfPn3S7eelLjGXjaYO7ExFPYUvKEmH1oprtpUyCZUBbtKRqHl4eQsCEIAABCAAAQhAoAcCmFf2UArIAAEIQAACEIAABCAAAQhAAAIQgAAEIAABCEAAAhCAAAQgAIExCRiv29YplTrFsMht0YuGcbLa1ImPccQ6DvPu3bvxMOHTZuaVEk/3escP19Qxn7L/07/KiI7VlBXm5gmXCqzrxVPtBRchz3BUmhJAMctnEkOSxO1WdV24xOjkGMu13Clf4t+JkDNtHBCAAAQgAAEIQAAC9QhgXlmPLTFDAAIQgAAEIAABCEAAAhCAAAQgAAEIQAACEIAABCAAAQhA4LoEjKcbymRNZyhmHFcZIbtoiai7sGU2F3nr8+fPDx8+jAQIH8mCUKdmhv7FfWQbqjM41ywUZTwqy0tZKC5a/lluEv/48aO9CGQFu3jJuwhLjDVLTRWKDChlnrj4rohJE1QExdGlRrhmW2mx0E1NS+FVOrrgfn5Rpbz/xvY5NhwQgAAEIAABCEAAAjsJYF65EyCvQwACEIAABCAAAQhAAAIQgAAEIAABCEAAAhCAAAQgAAEIQAAC/w8BGdLJSmzNim4OKttEGVYWObFyjtN1hAdnyrwvkty7d+9077Ybw6ZbFo2yIt0MtjPA8+fP379/H0YigOJsvN07bqCpyC0WlipZZTk8ETPpknFFovDKUWgt2oZnSHL2WbOt3LTNnWNIdcga1eX59etXzCtTGRIeAhCAAAQgAAEI1CPwP/WiJmYIQAACEIAABCAAAQhAAAIQgAAEIAABCEAAAhCAAAQgAAEIQOBqBGRuKLO/TdtK2QXq3MeIseN+bjKVkz2lG4/OVoycj+haublvRdzKaeRpkUc6VDK0rdQN4MqaABptKyWJUOuURL24JtXjx49lgrn2dPIPbSt15KQsAu1iKB4dsal4VBZhWjrbMimqMIY9Pmu2lW/fvtWjPTFH3vW0DtvKCCseQQACEIAABCAAgfYEMK9sz5wUIQABCEAAAhCAAAQgAAEIQAACEIAABCAAAQhAAAIQgMD/1969nkVurWkDHubaAQAhmI4ACME4AugQuokAEwJNBEAI0BE0DgGIwBACkAHf803NlGXVaUmlOqi4+dFbpVpah1u1f/m53pcAgc0USAotKb3RqoTV0ybhl0KJKRVZvbmg62QKk42rTj421TcYUO3RXH1kyvVC45Wp8piwXRKHtQ0kmfry8tIimTp2turkwZnS67xWZzEPZieJqzZKBOa9Z3x+JKOZ0cFOLi8vp+yhutturydlK/NbTfXQbtcazlY76UJ/TsNFXRAgQIAAAQIECJQLiFeWWxlJgAABAgQIECBAgAABAgQIECBAgAABAgQIECBAgMB4gWQBU2fx/Px8/Nf/dzfFDhMNzMj/u7Hw/002Lp2dh8tk9UmVCGt1BIePTLmYUgxyylMlX8Xz8PAwu60OHiZTUwCyer/8OhHJqsbog5Pip2Gs+WSeRhnZnCirp/167VCje5iUvBwd2dWdlMwc/elGO4nbhf5Wa6T5f0dXJzIPAQIECBAgQIBAJwLilZ0wmoQAAQIECBAgQIAAAQIECBAgQIAAAQIECBAgQIDA5xVICcNkAUfrLNZEjo+PM7J1NLA2W/nH5CmrwbUE6RL1qz1eqyNY+3bSx5x60lfz3B+brewqmZrjT0mFJvA32p47Mcpa5DF1KyelVMcePLwpzVhLE44dmZszO8tPerDd/Zw3JTNrz2a3yVYmD1q73+3HWsHUBf2cut2z2QgQIECAAAECn0pAvPJTvW6HJUCAAAECBAgQIECAAAECBAgQIECAAAECBAgQINCxwN3d3WidxdE1EsjLyNH7y7lze3tbXWi0VOHMbGj18eH1gro5//7777USj8lWdpVMTbw172J4hNGLWnvuJCNTcrI6LJtpVLcyM+QXMr1lfHX+nH00/1od0OH12GxlDpjgY6Om5+22VMubLujn1G5vniJAgAABAgQIEIiAeKWfAQECBAgQIECAAAECBAgQIECAAAECBAgQIECAAAECLQUSs5vUTro648XFRaNAXvXZTq4TlatmClOLsVauskW8MjUgF1GJ8+TkpJa6S9oy2cpOHAaTzHxl1fjp6OBaVnXmxjJDebZyMFstXTpziXYDxmYrl1ljtVa9MrHOdgfxFAECBAgQIECAwIIExCsXBGtaAgQIECBAgAABAgQIECBAgAABAgQIECBAgAABAhsukPbQtbqGYw98dnY22m967MiF3kzEszp/rdt1LdFYHTnpehGtnANVa42dtN/9/f2kPbS7P7PndfYwiJ8mFFuTCWOjso6jM5Ts+fX1tWTYPGPGZivzW11ajdUI11KnjWDnObtnCRAgQIAAAQIECgXEKwuhDCNAgAABAgQIECBAgAABAgQIECBAgAABAgQIECBA4B+B79+/V2sc/vPFv69SMzIpzH/fW82nWlPsarwyrahblEvsvNZgYpRpzF3VyRILSvulImZ1odHr7CQstVec/TRNytZmGF1o7J3d3d2x97u6OTZbeXV1tczfai1HqzN4Vy/XPAQIECBAgACBDgXEKzvENBUBAgQIECBAgAABAgQIECBAgAABAgQIECBAgACBTyGQBtbVeOKkMyfDt9qe4LWNpRLk8E4KBw6rQrboDJ55Oq9eWWvDnebj7TY2POOUi0w+5dt8lfc72tS75KVXp41wrUBj9dsp1wvNGo7NVv769SuJ4Slb6vyrWo/1ztO6nW/YhAQIECBAgACBTyggXvkJX7ojEyBAgAABAgQIECBAgAABAgQIECBAgAABAgQIEGgvcHR0VCu8N3auxMWG+cWxA5Z/MzuvxgqHYcF2KcZuI4DJ9tWSiNlVKm4uSKlk8zWWhGVndhWv7bY2Q+3bKR8Xd/DRbGV+Eg8PD/ltTNlP51+lMmit63rJG+l8GyYkQIAAAQIECBCYLiBeOd3HtwQIECBAgAABAgQIECBAgAABAgQIECBAgAABAgQI/COQFFphZq5WnO+fKVZ6lWblw/WHIdGk64Y3yy+aZg2nzJwc6jDrORh2cXHR4fyjS7fovp0tjc4z/U4tQTh98PDbmY3LhyObXoxmKxNqTF/4hVKP3eQoZufFUMeu6yYBAgQIECBAgEAjAfHKRlwGEyBAgAABAgQIECBAgAABAgQIECBAgAABAgQIEPi8AukJXp6t3NvbW0Oparwy23t8fMy/LVKAHbZyTiHDWlvwTJ4g4EL1qlU8SxZqUboy076+vpZMXhtTe0e1b1t/HM1W5lDPz8+Lq5Q5aat3d3eXl5e1bzv8RdVm9pEAAQIECBAgQKC1wH9aP+lBAgQIECBAgAABAgQIECBAgAABAgQIECBAgAABAgQ+j0C6Vw/LPU4/9dnZWYKY08es6tuEPpMsHLbhTlq0XQSwwwqLSRMO9zNgqVWyXIRVbcWZS+SdzhwzOiC1IZtGV/N2FvHjya+3ppqFjo+Pr6+vR7c9552q7eDXlTu5yL+plJm/sfOvZxx57FbdJECAAAECBAh8HgHxys/zrp2UAAECBAgQIECAAAECBAgQIECAAAECBAgQIECAQEuBHz9+1NJpkyZKEb4MnvTtOtxPF+ZhDc60BW8Xr+yqlXOqJ9ZCqwkyLqFXdaNTJ4mYpvAt3l2UaqebOUnhz2zmPNUBo9nKfJuw4+npaXXYCq+TQ13h6pYmQIAAAQIECBCYJKA5+CQZ9wkQIECAAAECBAgQIECAAAECBAgQIECAAAECBAgQ+P8C6WV8fn5eaLGIeFzh0oXDql2Yk7McRi0LHx8M66p6ZQ02QcblhFOrFRZnHrx1t+6Uh5w5eXVAxndeunJstrK66DpcV3+T67AfeyBAgAABAgQIEBgIiFf6JRAgQIAAAQIECBAgQIAAAQIECBAgQIAAAQIECBAgMFHg8fHx69evE7/+9xfJ4S2h8uK/12z8qVp4MinDpt2rs15qDe7s7DReeOSB2NaKO9bSliNPdHZjUovqsQu0jlem4XX5s0msJsg7dgOtb/YiW5nTqV7Z+hV7kAABAgQIECCwUAHxyoXympwAAQIECBAgQIAAAQIECBAgQIAAAQIECBAgQIBAjwXe3t4alWm8uLhY/9POXylw/hkGSrUwZUpX/vnnn8sBTFf0woVy2KQkCwePDru+vi7hyi/n/v5+9PF57vQlW5kzViO/8xzZswQIECBAgAABAt0KiFd262k2AgQIECBAgAABAgQIECBAgAABAgQIECBAgAABApsjkNKD5V2kz87OOqnpuGi+ecKCg701ipxOOk5KV9b6ktfSlpMe7OR++Wud/7A5aX4bk7adhuDJenaeK+1RtjIyqldO+nm4T4AAAQIECBBYrcDWx8fHandgdQIECBAgQIAAAQIECBAgQIAAAQIECBAgQIAAAQIE1lAgdQdPT08LN5bKi+k33Yt4ZU60tbVVeK6xw/7+++/5M5onJye1zuCvr6/LAUzesbxc4q9fv46OjsY6NLqZSqi3t7dpxT7oS55AYapapu/8Io7cr2xlGP1X+0a/JYMJECBAgAABAksT+M/SVrIQAQIECBAgQIAAAQIECBAgQIAAAQIECBAgQIAAAQJ9EXh+fi7PVuZQqXO5iJzcgriS7RuE/FrMn2fnz1Yma1jLVi4TsLwzeHw6yVZmnvw8knpsAd70kd5lK5WubPqKjSdAgAABAgQILE1Ac/ClUVuIAAECBAgQIECAAAECBAgQIECAAAECBAgQIECAQG8EUlaw0V6TDmw0frWDU2uz9Qbmb5adpVPHsbaBKe2zayPn/1hrSj5lwk4OO2X+zr9KydWbm5vOp13ohOKVC+U1OQECBAgQIEBgHgHxynn0PEuAAAECBAgQIECAAAECBAgQIECAAAECBAgQIEBgAwWSUUsT5/KDJYQ3f0HH8uVWO/L4+Hj+DdQigGmTvUzA8pfbyWHn5yqfoVYTtPzBFY7M21/h6pYmQIAAAQIECBCYIiBeOQXHVwQIECBAgAABAgQIECBAgAABAgQIECBAgAABAgQ+nUD6Vp+fnzc69jIrLzba2CIGz98sO8K1gOOSa3+WN0bvXfXKRbzxRc+peuWihc1PgAABAgQIEGgtIF7Zms6DBAgQIECAAAECBAgQIECAAAECBAgQIECAAAECBDZQINnK9/f38oMlHDZ/4rB8uU5GNjpgdcVO4oYPDw/VOXPdtBV77fFGH+/v7wvHp4X6MmtqFu5q+rDX19fpA9bw28PDwzXclS0RIECAAAECBAhEQLzSz4AAAQIECBAgQIAAAQIECBAgQIAAAQIECBAgQIAAgf8VSGHFWt/qmTRLrrw4cz8LHdBJs+xa6cpENnd2dha67erktdWrX9WuO8mS1uZc9MfWwdlFb2zK/AcHB1O+9RUBAgQIECBAgMAKBf6zwrUtTYAAAQIECBAgQIAAAQIECBAgQIAAAQIECBAgQIDAWgk0bQuezfcxXtm6xmEnZSZTFbL60juJbFYnnH49Wjtz0vg+xiufn58nHcd9AgQIECBAgAABAk0Ftj4+Ppo+YzwBAgQIECBAgAABAgQIECBAgAABAgQIECBAgAABApsnkGjaly9fGp0rCbzyZtONZl7o4K2trRbzpw16J+m9lAhNTPOvv/7KHpYPmEqZhSUe//777941B2/xWj1CgAABAgQIECBAYJKA6pWTZNwnQIAAAQIECBAgQIAAAQIECBAgQIAAAQIECBAg8LkEWpSuXHLlxU7eR+uIZFd1OhNwXFUmNcnOwmxlSmzKVnbyezMJAQIECBAgQIBAfwX+u79bt3MCBAgQIECAAAECBAgQIECAAAECBAgQIECAAAECBLoSSOjw58+fTWfrpFl200XnHP/y8tJuhj5mSWsnHZTMrN0c+7GPncHHHsRNAgQIECBAgAABAq0FxCtb03mQAAECBAgQIECAAAECBAgQIECAAAECBAgQIECAwOYItChdmQReCjH2juDp6anFnvf39zegmqN4ZYtX7xECBAgQIECAAIFPKyBe+WlfvYMTIECAAAECBAgQIECAAAECBAgQIECAAAECBAgQ+EegRenKnlZzfHh4+OfYxVdddQYvXnAhA8UrF8JqUgIECBAgQIAAgQ0V2Pr4+NjQozkWAQIECBAgQIAAAQIECBAgQIAAAQIECBAgQIAAAQJFAtfX16enp0VDK4NeX1/7WL0yRShb9Afv6WErr+u/3t7ednd3q3cmXW9vb2fwpG/dJ0CAAAECBAgQIPBJBFSv/CQv2jEJECBAgAABAgQIECBAgAABAgQIECBAgAABAgQITBS4ubmZ+N2EL9Isu4/ZypymRbayp23Qa69O6coaiI8ECBAgQIAAAQIEpguIV0738S0BAgQIECBAgAABAgQIECBAgAABAgQIECBAgACBDRd4fn5+enpqesgkDps+QhQxXAAAFqdJREFUsg7jHx8fW2xDZ/AWaB4hQIAAAQIECBAg0HcB8cq+v0H7J0CAAAECBAgQIECAAAECBAgQIECAAAECBAgQIDCXQIvSlVnv69evc626oofLKzhWN3hyclL92NPrh4eHwp33NDtbeDrDCBAgQIAAAQIECBQKiFcWQhlGgAABAgQIECBAgAABAgQIECBAgAABAgQIECBAYDMF2sUrDw4O+shRHjEcnm4zSle+vb0V1ijd3t7e29sbHt8FAQIECBAgQIAAgU8rIF75aV+9gxMgQIAAAQIECBAgQIAAAQIECBAgQIAAAQIECBD4r3QGf39/bwpxfHzc9JE1Gd+ieuVmxCvLc6VKV67Jb9U2CBAgQIAAAQIEVi4gXrnyV2ADBAgQIECAAAECBAgQIECAAAECBAgQIECAAAECBFYm8PPnzxZr9zSB1yJLur+/39M6nbXXWp4r7enLrZ3XRwIECBAgQIAAAQLzC4hXzm9oBgIECBAgQIAAAQIECBAgQIAAAQIECBAgQIAAAQJ9FShP3VVP2NMEXovDnp+fVw/e3+vys/f05fb31dg5AQIECBAgQIDA2gpsfXx8rO3mbIwAAQIECBAgQIAAAQIECBAgQIAAAQIECBAgQIAAgYUKbG1tNZ1/e3v77e2t6VPrMP7o6Kg8ZZgN9/ekNe28r93d3drNsR835shjT+cmAQIECBAgQIAAgUYCqlc24jKYAAECBAgQIECAAAECBAgQIECAAAECBAgQIECAwOYI3N/ftzhMf6sbNspWRubbt28tfNbwkYeHh8Jd9fflFh7QMAIECBAgQIAAAQLlAuKV5VZGEiBAgAABAgQIECBAgAABAgQIECBAgAABAgQIENgogaenpxbn6WkC7+7urulhdQZvKmY8AQIECBAgQIAAgU0SEK/cpLfpLAQIECBAgAABAgQIECBAgAABAgQIECBAgAABAgQaCJQXNaxOenh4WP3Yl+umpSuPj493dnb6crrp+yw/e0+zs9OP71sCBAgQIECAAAEC7QS2Pj4+2j3pKQIECBAgQIAAAQIECBAgQIAAAQIECBAgQIAAAQIEei2wt7f38vLS9Ag9/S+MyUq+v7+XHzbZ04ODg/Lxazvy7e1td3e3ZHvb29sZXDLSGAIECBAgQIAAAQKfQUD1ys/wlp2RAAECBAgQIECAAAECBAgQIECAAAECBAgQIECAwBiBFtnKnlY3vL+/b5StzDE3I1uZt15eurKndUnH/LLdIkCAAAECBAgQINCFgHhlF4rmIECAAAECBAgQIECAAAECBAgQIECAAAECBAgQINA3gcfHxxZb3t/fb/HUyh+5ublptIeLi4tG49d5cHm8sqfZ2XXGtzcCBAgQIECAAIFeC4hX9vr12TwBAgQIECBAgAABAgQIECBAgAABAgQIECBAgACBlgItSldmpZ4m8H7+/FnOtEmlK3Nq8cryV28kAQIECBAgQIAAgaqAeGVVwzUBAgQIECBAgAABAgQIECBAgAABAgQIECBAgACBzyLw+vra4qh97B99d3fX6KSbVLry7e2tMEe7vb29Mf3QG71ugwkQIECAAAECBAhMEhCvnCTjPgECBAgQIECAAAECBAgQIECAAAECBAgQIECAAIFNFihM3VUJksDb2dmp3unFdaPO4J+2dGUfg7O9+PnZJAECBAgQIECAQH8FxCv7++7snAABAgQIECBAgAABAgQIECBAgAABAgQIECBAgEB7gff396YP9zGB9/z8XN4dOyCbVLoyx7m9vS18yz1t+154OsMIECBAgAABAgQItBAQr2yB5hECBAgQIECAAAECBAgQIECAAAECBAgQIECAAAECvRdo0Rx8f3+/d8e+vLws3/OGla7MwcujpeKV5b8TIwkQIECAAAECBD6JgHjlJ3nRjkmAAAECBAgQIECAAAECBAgQIECAAAECBAgQIEDgXwKfpHplo87gV1dX/zLq+YdU7ix/ywcHBz0/ru0TIECAAAECBAgQ6FhAvLJjUNMRIECAAAECBAgQIECAAAECBAgQIECAAAECBAgQ2FSB3lWvvL6+Ln8X375929vbKx+//iOVrlz/d2SHBAgQIECAAAEC6ywgXrnOb8feCBAgQIAAAQIECBAgQIAAAQIECBAgQIAAAQIECCxKYHt7u+nUvUsflncGj0ajLGZTupWMX9t4Zah3dna2trbyi3p8fFwJjkUJECBAgAABAgQIzBQQr5xJZAABAgQIECBAgAABAgQIECBAgAABAgQIECBAgACBDRTY3d1tdKoWccxG83c++O7u7uXlpXDaRj3EC+dc+bD1jFe+vb2dnp4OupbnBZ2fn68cygYIECBAgAABAgQIjBUQrxzL4iYBAgQIECBAgAABAgQIECBAgAABAgQIECBAgACBDRdoGpc8PDzsl0h5bi9Nz09OTvp1upm7TVXIQYRx5sgMODg4KBnWyZjb29vqPK+vr9WPrgkQIECAAAECBAisj4B45fq8CzshQIAAAQIECBAgQIAAAQIECBAgQIAAAQIECBAgsDyB3377rdFiTcc3mrzzwY1KV9YCf51vZiUTrmfpylDUCoX2Lra7krdpUQIECBAgQIAAgZUIiFeuhN2iBAgQIECAAAECBAgQIECAAAECBAgQIECAAAECBFYs0LQ5eL/ilRcXF4W+375929vbKxzco2Hl8coU71zaudIZ/Onpqbrc77//Xv3omgABAgQIECBAgMD6CIhXrs+7sBMCBAgQIECAAAECBAgQIECAAAECBAgQIECAAAECyxNoGqpr2kx8eScZWSmlK2sZvpEh/3sjhyoPYk6aZD3vl8crlxlwrJWuDN0yV1/PN2VXBAgQIECAAAECaysgXrm2r8bGCBAgQIAAAQIECBAgQIAAAQIECBAgQIAAAQIECCxQICUbGyUme1S98vz8vBAubcF3dnYKB/do2OPjY/luj46OygfPObIWr0y2ciP951TyOAECBAgQIECAwJoIiFeuyYuwDQIECBAgQIAAAQIECBAgQIAAAQIECBAgQIAAAQLLFjg8PCxfsmkz8fKZux3548ePl5eXkjnTFnyZycKSLXU1JrHRwqmaFjEtnHbssPv7+9qrySsYO9JNAgQIECBAgAABAusg8J912IQ9ECBAgAABAgQIECBAgAABAgQIECBAgAABAgQIECCwfIHUDixvIf36+rr8HTZd8e3trbB0ZYpxXl9fN52/w/HJGgY/ccP39/dsJn/Hx8cpKdrJEuWvdZm9uWulK1M89eTkpJPzmoQAAQIECBAgQIDAIgTEKxehak4CBAgQIECAAAECBAgQIECAAAECBAgQIECAAAECPRBoFK1LCnD9j1ReDfHXr1+rOk7qa15cXIx6JhiaN3J1dTVnyDIZ06enp8LTJdZZOHLOYdnVz58/q5OUv6zqU64JECBAgAABAgQILE1AvHJp1BYiQIAAAQIECBAgQIAAAQIECBAgQIAAAQIECBAgsF4CBwcH5Rta/+qVqQdZC/BNOt38EcZJM0+///j4mADlaLBy+FSqTn758uXh4aHRqxk+Prgo7wye8Y0axNcWavRxtKro6J1GExpMgAABAgQIECBAYNEC/73oBcxPgAABAgQIECBAgAABAgQIECBAgAABAgQIECBAgMDaCqQhdeHe0sa6cORKhqU44tevX0uWzpG/f/9eMrLbMUl/Jss4JVs5XC4RzBxn+LHpRWHGdDDtPDnO8o3lOLXO4KnfubOzUz6DkQQIECBAgAABAgSWLyBeuXxzKxIgQIAAAQIECBAgQIAAAQIECBAgQIAAAQIECBBYF4HyBs3l/aZXcrYcpCS5uL29Xcv5LWe3qVv5xx9/FK6VgyR9WDi4NixBxpTArN2c9DEak77q9n6tUGXW/fPPP7tdwmwECBAgQIAAAQIEOhcQr+yc1IQECBAgQIAAAQIECBAgQIAAAQIECBAgQIAAAQIEeiNwdHRUmLFLx+q1PdXd3V1hycZED1dSNDEFKRvpFR5ndM5G4dHd3d3RGTq/8/z8XNtVLW3Z+YomJECAAAECBAgQINCJgHhlJ4wmIUCAAAECBAgQIECAAAECBAgQIECAAAECBAgQINBXgcIClimpmJzcGh6yvC347e3tcnph15RSqbGksmb1qdat2BuVvSxM1lY31uK61rRd6coWhh4hQIAAAQIECBBYiYB45UrYLUqAAAECBAgQIECAAAECBAgQIECAAAECBAgQIEBgXQTKSwmWd51e5tkKC0OenZ2dnJwsc2PDtS4vL4fX5ReJjZYPHoy8v79vlONcQvXK6+vrWlv5hFybnst4AgQIECBAgAABAisREK9cCbtFCRAgQIAAAQIECBAgQIAAAQIECBAgQIAAAQIECKyLQJplFxawbN2xenFHTWKylt4bu9bx8fGPHz/GfrXom2lc3m6JFk3M2+U4222v5KmUOz09Pa2OzC8t/eird1wTIECAAAECBAgQWFsB8cq1fTU2RoAAAQIECBAgQIAAAQIECBAgQIAAAQIECBAgQGBJAqnsWLJSqleuVX/wNN0uSXymvGXrjGMJy/Qx7Yo1tmjbndKVTcuLvr6+Tt/8nN+OtgVPMcs55/Q4AQIECBAgQIAAgaUJiFcujdpCBAgQIECAAAECBAgQIECAAAECBAgQIECAAAECBNZUYG9vrzBheXNzsyZnSFCvpFhjspXJHa5wzyXFNUe3Vwsmjg4YvVOrE5kBM9umv7y8jM7T1Z2EX2tnb5c07Wo/5iFAgAABAgQIECDQVGDr4+Oj6TPGEyBAgAABAgQIECBAgAABAgQIECBAgAABAgQIECCweQLpRv3+/j79XKmq+Pb2Nn3MEr5NYvKPP/6YudD+/v7j4+PMYQsdUKI6uoFfv341aqKdsGktXpm8bDKah4eHo5NX76SAZYsu5NUZxl6P7idtwZWuHGvlJgECBAgQIECAwNoKiFeu7auxMQIECBAgQIAAAQIECBAgQIAAAQIECBAgQIAAAQJLFUgH7ZKiiVdXV9+/f1/qzv69WOE+V163crDrra2tf29/9qemqdAEXn/77bdqNHaYgj04OKiVkKwt3zTHWXt87MfR8GvTE42d1k0CBAgQIECAAAECSxbQHHzJ4JYjQIAAAQIECBAgQIAAAQIECBAgQIAAAQIECBAgsKYCJycnx8fHMzd3fn6+wgKWP378KMmArkm2MphJOs4krQ24uLio3Zn+MYetZiszeNjDPS9r+rM/f/6cPqDptwm/1gqLRuCvv/5qOo/xBAgQIECAAAECBFYuIF658ldgAwQIECBAgAABAgQIECBAgAABAgQIECBAgAABAgTWRSDZuNRBnL6bJPnS6Hn6mAV9++eff87MC2bphERTQHFBe2g67UzP2oTJVjZqCx6TWn3KvJ0kZQfT5iKVI2tLVD/e3t5WP855nfbfo+HXZCsX0X98zq16nAABAgQIECBAgMBMAfHKmUQGECBAgAABAgQIECBAgAABAgQIECBAgAABAgQIEPhEAiV5u5Q8TJBuyShJCl5eXs5c9OzsLCHRmcOWNiClJcvXyuYTlywfn5PWTJLmrL2aYSXLsdMmLNsVVwqLnp6e1lZJ8/E0KK/d9JEAAQIECBAgQIBALwS2Pj4+erFRmyRAgAABAgQIECBAgAABAgQIECBAgAABAgQIECBAYDkCKf1Y6+88dt0EMYdVEscO6Orm4+NjaiK+vLzMnHBpW5q5k+GA5+fnL1++DD9Oubi6uvr+/fuUAbWvEqOsxRnThvvh4WFvb682MsHHKVU/89Sc3d7zeEpmjvYZT7ayUSXO2rZ9JECAAAECBAgQILBaAdUrV+tvdQIECBAgQIAAAQIECBAgQIAAAQIECBAgQIAAAQJrJ5BIXKJ+M7eVyGNXhQ+nrJVqjoeHhzOzlanamGThcuKeU3Y7+lXCjmlWPnq/eifZxNfX1zmzlZkwbbhHs5W5H8MpRTRTwHIet/wGgi9bWX2hrgkQIECAAAECBDZDQLxyM96jUxAgQIAAAQIECBAgQIAAAQIECBAgQIAAAQIECBDoUiBRv4uLi5kzJmHZqJn1zAmrA1JEM2HBWvPr6oDhdfKLKRK5tk2oJ1WOTCoxMdYEK1OHcmdnZ3ic6RcpFZk0ZK1uZR5J5c4pAsHMcpNmTjiyxXuMeZK4+Q0koFmdeVBEU93KqolrAgQIECBAgACBPgqIV/bxrdkzAQIECBAgQIAAAQIECBAgQIAAAQIECBAgQIAAgYULJG9XUsMy8cek+pK063BDyQJmzjQon1m0Motmk0soojnP6XKWZB9HZ8jpkmtM0c3RrybdmVIqcmYFyiy0v78/aea8x8xQ2CU8LyjpyTQ9T73M2oSDMqJTgp618T4SIECAAAECBAgQWFuBrY+Pj7XdnI0RIECAAAECBAgQIECAAAECBAgQIECAAAECBAgQILBagQTpEnMs2UNKSKbg5djm1CWPD8YkPphajyWpyozPijc3N+V1H8u3sYiRiatOqsSZ1GOad6cM5KRUYtKrOWn+anUis8+UikzGcdKDowdJLHI0EzkcltnSqTx/Y99jfgx5NpHQSS8oD6YS53A2FwQIECBAgAABAgR6LSBe2evXZ/MECBAgQIAAAQIECBAgQIAAAQIECBAgQIAAAQIEFi6QbF+Sf09PTyUrJSmYjF3Gl6ceUzExhRUT2kuJx9H44NhFkwLM4N61n070cLSpd+2Aqf6Yvxxwd3c3fcMTZMzfJJZox2FsFLI2bfXjlKDncFg2MNhJ7mT1wTaG345e9PSNjB7EHQIECBAgQIAAAQJDAfHKIYULAgQIECBAgAABAgQIECBAgAABAgQIECBAgAABAgQmCpRk8qoPJ5yX8N/h4eEwLJgEXgYkq5fU4CCxl1RlUpuJ7lUfnH6dSVLeMpuZPmxtv22UVZ1+itQKbe3w+PiYCGwj+SmbmWcnU6b1FQECBAgQIECAAIHVCohXrtbf6gQIECBAgAABAgQIECBAgAABAgQIECBAgAABAgR6I5BoYIovTmktveiTnJ2d/fjxY9GrLGH+dNlOSLSwIOjoftJJ/OrqqmnRytF5GrViH308UddUKs1ByiuVjk7iDgECBAgQIECAAIG1FRCvXNtXY2MECBAgQIAAAQIECBAgQIAAAQIECBAgQIAAAQIE1lFgzkxeiyOl/mWCld+/f2/x7Do/khKSae2drujlVSSPj48TZzw4OOjwXMl63tzcJDU7qQX56FrJdyZYeXJyMvqVOwQIECBAgAABAgQ2RkC8cmNepYMQIECAAAECBAgQIECAAAECBAgQIECAAAECBAgQWJ5AMnmXl5eLrmSZNGFifEdHR8s72CpWSlnQVLIctkofNE8fbCQVItNgfdBmfdFxxsQ980KzjUHr9uE2hu3dk6rMTjb+daziJ2BNAgQIECBAgACBdRQQr1zHt2JPBAgQIECAAAECBAgQIECAAAECBAgQIECAAAECBHohkFxgii+mBGPrPtejx0ygMDG+r1+/LjpNOLq0OwQIECBAgAABAgQIEBgKiFcOKVwQIECAAAECBAgQIECAAAECBAgQIECAAAECBAgQINBS4O3tLYUPB7UPW0QtUx8xZRGTqszf3t5ey014jAABAgQIECBAgAABAt0JiFd2Z2kmAgQIECBAgAABAgQIECBAgAABAgQIECBAgAABAgT+RyBVLV/+5y9tpgc9pvPvwGZ3dzf1KXOdSOXgT57Sr4YAAQIECBAgQIAAgTUU+H+hJTQ8cgpaWAAAAABJRU5ErkJggg=="/>
  <p:tag name="POWERPOINTLATEX_PIXELSPEREMHEIGHT#5C6D626F787B2C2076696C6B6574206B6F72746172652062657465636B6E61735C20207D205C646973706C61797374796C657B5C667261637B5C7061727469616C205E3220667D7B5C7061727469616C20785E327D7D5C6D626F787B20656C6C6572207D206627275F7B31317D" val="208,3333"/>
  <p:tag name="POWERPOINTLATEX_BASELINEOFFSET#5C6D626F787B2C2076696C6B6574206B6F72746172652062657465636B6E61735C20207D205C646973706C61797374796C657B5C667261637B5C7061727469616C205E3220667D7B5C7061727469616C20785E327D7D5C6D626F787B20656C6C6572207D206627275F7B31317D" val="147"/>
  <p:tag name="POWERPOINTLATEX_CACHECONTENT#5C646973706C61797374796C657B5C667261637B5C7061727469616C207D7B5C7061727469616C20787D5C6C65667428205C667261637B5C7061727469616C20667D7B5C7061727469616C20797D5C7269676874297D" val="iVBORw0KGgoAAAANSUhEUgAAA3MAAAHzCAIAAAAFBNPcAAAgAElEQVR4Ae2d773WNvK3c36fLeDJKWFDBUlKCFQQKCFQAVBCoAKghEAFQAlJKiApAdIBz3fjrNfItjQjy7JkX+cF+LZlaXRJGo1Gf3zz+fPnr/iDAAQgAIGdCfzxxx9//vnnmMi///3vb775ZvzJBQQg0CyB33777ePHj4N4t7e33333XbOitiDYv1oQAhkgAAEInJiAbMoHDx78/vvvQR5/+OGHd+/eBTf5CQEItENALfTevXtzeX7++ecnT57M73NHBG7wWVIPIAABCOxHYK1nGlKUI+Trr7/eL3VihgAEthC4f//+mzdvFmP48ccfX79+vfjo4jf/7+L5J/sQgAAE9iOgjmfR4bFfisQMAQgUJPD999+vxSaL8+7du2tPr3wfy/LKpU/eIQCBHQm8fPlSk+CRBF68eIHDMsKHRxA4nICmvL/99ts1Md6/f681l58+fVoLcM37WJbXLHdyDQEI7Evg2bNnjx49iqShdVoPHz6MBOARBCDQAgGZjxHjUuun5dfEuJyWFOsspzS4hgAEIFCAgMzKp0+fRiJ6/PixwkQC8AgCEGiHgAxHmY/Tsx0C2f7f//t/v/76K6c9DFjwWQbVg58QgAAENhHQ9Blm5SaCvAyBxgho1YoMR50UtibXX3/9JdNThxOtBbjUfXyWlypuMgsBCOxLQBPcr169iqSBtzICh0cQaJlA0nMp4d++fcu2HizLlqsxskEAAj0RiBxQMmTjp59+0raenrKErBCAwISAzqaVb1Ieysm98BLjktnwsE7wGwIQgEAGAczKDGi8AoG+CGglpabFtaoyIrYOGrv4FxCwLCPVg0cQgAAETAQwK02YCASB/glgXCbLkNnwJCICQAACEIgRSJqVfKsjho9nEOiQgDbraFo8Lvhlp8WxLOMVo5unWlmsz8Rp8cfwr3z1t7e3g8eecxC6KUUE7ZBAcssOHwcvWKoouoIwiWojgfiHW4fIr2lcYllurFrHvK7RkpZ66IBWHa+li/hqYokoE1OjK52YoONe1c9hax5TbKR6OgJJs1ItjoNIsosdRZeNjhfrENCGvPgHESTGBY1LLMs61a9AKhqs60sAv/zyi/5NmpLx9GRoyr7Ud+f0Lx+Xi7PiKQTWCCTNSo3lNPCjia0BXLyPolvE0u9NbaYenCDjfJrahabUNOg6h48j+VkElZ30gD4C2W8huiX/zF/zBDTikQnoLlrbC1oBpvibZ4CAEGiLgI6ljLcwjd/UlbYldNvSoOjaLh+fdC9evLB0WwqjkL23FJ0mltQGHz588BHsOfRXPQt/ftnV5CKH/sersuupekF9xfj8QMkhBEoQUGOJty81qEt1JBuhoug2AmzndTnn5K2It47Fp3pL77aTEa8kSTP6UjoBy9JbfyqFl6pVRVxsgZGbemX8iwRbe6R3lW6lHJIMBPokoDay1oLG+133kTWLBUVXk/auacnvmGdTjq1GF3L+9eu/1Pz+NC/za/mJ+s2dq/KwznJe+gff0aJ1tS4tTInLoTqqeqxxki70t7hgRSuWtMVHf1qaqa4uGeeQomKTS0YHqcQF4CkELkjAshtUi6FpPsm6gaJLIuoogGWtoT07nW55UYernbLqcCM5Vfeqvvj8a69ddiiB9yaQXLylQaH6rTwxNFqShyDptB9ahRK6yOgqDyZvXZCAuoRInzE8YlWJpWKg6CyUegkT71M0FabiVtsZOxQtFFEvppt6tNagOp09Ux4jmRoyK5dQLyWbLSez4dnoCr+oxhbxpetRtkE5F1RpJVccqw2ohbC5Z06PO9ckoFaz1guO9zUeuyYce65RdHZW7YeUISUn3Fj/5xfJgZa6mLU59IJdXk2SlvGnbPGaItVPC8uyPvOFFNW65m1yuKMqqJq68M7mW1IKa016KoxGlpuTIgII9E0AV0SR8kPRFcHYSCTqmOL+OXvPpZCLFqrGIY1k1iWGbOJpH7p4fe5RKJalq8LsEnhtQ4D8lPaWmS2ZdH1cO6hVnLsNZKPjxesQWOz2ph2GAsj6vA6QjJyi6DKgNftK0oXv7bwW3Z/9Thwn13tIe2jmsNny3SgYluVGgFtfXzu+JDmJsDXhyftq0vGFMmoDauF0nBNmXF6IQLJ1aGzWqXOlWimi6KqhrpCQ+oK4P0IOC6MYMkDluYiM3LwWqjHdCsEsU4KdLidN0sOyTCLaMcCitlUbO6QtJcdYeGV2rApE3SoBy4pkez/aai73lQtFty/f6rHL0TB12AfXxjkudXPxeIZojbFVZ2BKMGIxj9AO6e5N0m8IhGW5Ad62Vxfnho5tRYsdwNgAdIFxua3MebszAouNdNoidK1W01mu6oq7yBBFV7cQSqaWHGtZZreSfc20lZWUvm5cmsqIO3eVTQWwEKsr+NbUsCy3Esx7f3Elewt7ZZINnmnxvBLnre4ILDbSaYen69Pv8dxYaosMUXQbqR74+mKBThuFpXCT82PTCHXd9VKTJDFlUL3qgWW6R9JYlntQTcS5uPa5Hc+H3AlBww5+0psmCpjH/RNYbKRBQ8CFHy/nRYYouji0xp8mp3eTc7uLPuygZQU/ZZw1jiUuXtJfo/yebDcPlmW8SuzydN44LeO8XURZiTS5/KU1gVfywW0I5BBIblAYer6uXSk5XJzvoOicwFoPnvQ1amI3nge1rMBqtPyUMRqPtv2nyV2A4nCCbI4FgWU5oqh0MV+k0uBgZdHZEKiA3seRlcqbZDokYOkGOj3GuVppoOiqoa6TkMUoTPZlSds06GWGnycwuYyD1aTHt05Zb08Fy3I7Q0cM8yUXzS6wsMxZ4LNxlD1BOyFg6fzw2ccLE0UX59Pj0/lQYW4FJodbye0s8zh15xxeDFmNi7mb3jzNbh4sy6ptPJgearwaJefEmzWLqxYqiZ2IgOXjGVT7ZIGj6JKI+gpgmcWShRT3NVhMq6mZNV6fxpNn8decQ73831h4XOxN4MmTJ3/++ec0lVevXn399dfTO01dS7y4PL///vvLly/jYXgKgV4I/PHHHw8ePEhKa7E+k5GcOACK7nyFm+wLlGU5Sr755ptI3vMsS0X73XffRaLt6NHDhw+TG2TVqypYR5laFrWvkVO/0s4XqXSxwzq54Kxxt2u/FQbJKxNQCw08bYsaMznfV1ns1pJD0bVWIkXkWWwLwc3kGaWWdSZBnPqZXLtZJIPVIjEuuOx9aSk+y3lN3uXO/NwBDeA0FNPf3bt3Ncr/7bffdkl4W6RzsYP4/vrrL8v6m+AtfkKgNQLyVgZTCnMJ1Xfev39/fp87I4G5xkDRjXA6vTBOTCXdEOosMgicrH/RLKVl0uPRo0dtmgTWEqxmql85ofk4frF45DJpcKlycrWl8hJfXnPloifvXRCY20PzFir3fBd5OVBIFN2B8PdL2tIFqL0kV0NaWlnQ7pJ+0P1yvWvMFvdt1woHn2VQk3f5aWxRcpncu3fv9evXuwiRG6llyPj06dPc6HkPAgcTkG/AUoHfv39/sKDNJ4+ia76I3AJq8bFW/lle0/xbPFjSqRm8LtPKWKOCF9v/+ezZs+TaG7l4+50huZFh3n4xdC3hp0+fbm9vXVnQ0L+pnT03NzdJ+eW2jC/fTsZAAAgcQkD1NjkPrh5OS1YOEa+XRFF0vZSUS07ZQJZxl/yaltlbWZ9GO1VCagZPS8Vc0nYUWCb7nTt3kgJr6rxH+xKfZbJktwawLKoI0mhtoJbczib5LdonyCY/IXA4AWntpFmpXhOzMllSKLokoh4DGIv1+++/t+TOssdc8chbeW6zUnnUgNZyCJHWf2vMZmHbVBgsy92L482bN940Wpt3sxzFomxqEObNKeEhcCABbU2wNE9j53pgRlpI2kIykBNFFwBp7adsGqOL0TjTLZ+llmPKcIzkVFEpzIm9lWPedbqQhZslzBhnIxdYlvsWhFpmhvZMOlH2FXoWu7FmG8ejs+i5AYEDCGggpA2YyYTlV2CZR5ISii6JqMcA9s7LuMtHEGRcqoPTFpa5fanJMbkq3717d50WZxm1yrjXmoS+6g/rLPctLzlFLL3XXIjW1r9a1sdIU/Tot5/D584VCFiWVxpXj10BVzyPKLo4n06fyqlm9BfkdVga3Q1uFG1nuY41GVQGY9sZTu8K3m32Jz7LfYvGPuabyjEfzE2fHnJtWUajvWwabh4iHolCwEVg/p2YxdctHoXFF692E0V3yhI3FqvdYRlQkjWpWW/9XdasFBCZ7xaAljVpAd4Df2JZ7gs/b17bYsbtK/csdkvV10vPnz+fvcoNCLRFQOMfS0XVRrord3iuMkPRuXB1EVgTUMZibbDD6oLwKKRlBKuy6Oirj1iWY+HucmFc/hykbdmLHbyy90/jUkvjGHdvaYkfAhECltG/hlLsB48wDB6h6AIgJ/hpV+bG3uEETHbKgkawlgNhtDKhl1lBLMudqsqmaC0936YE/C/bnTetnfTuzytvnJmAxv2Wr8xZvAhnxlQlbyi6KpgzE7FblsYZrUw5rvGaxrEWjGoyXWxmwLLct9omz9mfJ69Nc00dkz5KaMyLXR+NMXMBgToENOK37EhQG7QPpepI3ngqRuUwzQWKbkqjwWu7JqexFCk+i2rSqLjB8dg8+1iWcyYl73gVrsI3e76AMS84e0pWIOIqR0BjfYtSbrkNloNROCajchhTbRmyMS+nV3TGRZYWT9tY7lxECOgAFg23IgGGR7L4tZ08GezYAFiW+/K3VJSpBDrNa/qzqWujwtWgiiPTmyo4hBkI/PTTT8yD71QZUHQ7gT0qWsunGgfZ2L5TsIzkV7KcDKMv3jU+J45lWbBWLESl8xSMq5tVn3RgVcvTCpYaPyDI+BrHAjtuQaAcAS3/tVRLWZ/yHJRL9ioxoehOVtLqjIw5wmdpBGUMZpwTl6YyRnhIMCzL3bFraVey7cn61NRD412a0WcpoHattDt9EoDA3wQsilhjJ8sOTYguEkDRLWLp9KZ9kSU+y7JFfP/+fYs3SuPklveJY1mWrRXLsWlmQd+IW7TMxu9ZtblrZ5qf29vb6c/Idd4RJJEIeQSBLQSM+8FlVrbfDLdw2PtdFN3ehKvFb9fhjTtEqhErmJCsBUtseZ/3s8S8PQxfd9zO0BHD8DGrYbGXDM2+2qTmEy0bIAYceR/7cqAkKARsBGTuWNwqao+sD7YRTYdC0aUZtR3i5ubGIiCtxkIpI4wOIbJ8zUHrm9vc8otlmVHoF31Fvvd79+4ZM9/XR06NmSJYjwS0dtmyy1Wb57RYsMcMInNZAig642BM2DXnxgHGZavfGJvmTyw7Dj98+NDg9gxmw8dy5KIkAZZalqRJXLkEjN8HVweJWZnL+NLvnVLR2TNlmQ24dP3YkHnLVh5Fb59I3CCL+1UsSzeyy75gX2cpRBYv0WVJkvE6BDQna5lRkjBGJV5HbFI5lgCKzr7IMrk59dii7Dp1beWx4FVhNXi8JZZl13WvqvAfP360p4dlaWdFyJ0IGFe4s3FnJ/6dRouiw2fZSNU1jngbPN4Sy7KRKnQ2MbAsz1aiveVHy78sJ6doC4JmzHvLHPK2QuCUis7os9QpXZylsGtF1B5fy3FpWo5pCbarqEHkWJYBEH6uErCsJh5fPqXCHXPHRfsEjKrWeMBH+/lFwlIELq7otH3HSJJFlkZQW4IZT9ht7XhLLMsthX6td12TRC7tfC2O5HZ/AnJDWmqgljGxcWf/0ugshYsrOvtUuGUVYGdl35648gobP51qXPxTJ4tYlnU4XzGVxj9sesUiuUae2bhzjXJuJZcnU3TGqXDRx2dZpwoaPyauecJ2zrbEsqxTN86QisUJNM2na+g/fZFrCGwhYBy76xNqfX2qYAsT3rUTuLiiw2dpryrVQhrnxNvZyoNlWa1udJ8QlmL3RXiBDBg37oiEUVlfgBlZ/ILAxRWd3WfZ4AHdXxTkiX7o+7Taa2jJkIxLS7C9w2BZ7k34PPF7N+V4h/7nIUVOjiNgVKw6Gh2H5XGl1HTKV1Z09g+cGg2dpku6K+GMI2EdVGQvxP0AYFnux/ZsMXsV7sWH/mcr/h7yoxODjbXUqKZ7yDQyFiZgrEJjqmdSdHaHJdt3xgpQ50IHpxuteePoelexsSx3xXuqyL0K91SZJzPNE9BGCqNK1YFETOQ1X56HCXhlRWc5AnYoGLbv1K+gxiPSdAKR/eionXLxr53iJdr9CMjXLd03/A0zzsOgWdc6ulafJtO/Gtyo5Zed7/PObnvD70eMmK9AQG5IY5UznuJxBWgt5xFFV7902L5Tn7k9RR2RJlexxa+swfOxxiWWpb1YDwupKqKhpP7U7I195yirKqL2wOqj9RutzIylGzJwRzG4gMCuBFQ/jZ8Ix2G5a0FsiRxFt4VekXctVsuQED7LIsC9kWgZpYW8ylF7GTWB7o2/WPjP/DVJQG5I+WAKrmWRF1O+9Oy82seyY9XUK9nJ8SIEXAS0I2esePELtSxXzATelQCKble8rsg/fPgQbzvjU3kNXDETuCABuYrGgohcqMcvmKg3KtZZRormgEdaK6ZdCHJ6a1Jbi8bsI8ikrJo91zl/OtBf8ScDzwPo9flN7kCgBQLydWlpkUUSzYPzpWMLqL3DoOj2JpwRv727sbjNMgTgFQsB4+5DddkHHpyOZWkpyhphNJ2nM6tkUMr+08S3N0kNIvWXfEuT6YpfM+PeRRgZPkuLPEmBCQCBJAHjxh3FYw+ZTJQAeQRQdHncKrxlV/IFJ9Mq5OtkSaj7NrotZYMe9YEo1lkeX+ukatXhGZ0uEletWkPG4V95vOc+GFUmjVekJjQGlZE6dzfqvmLQ5LhsWWP+7cPZMUJZyeM1FxDYicC7d++MIzEcljsVgTFaFJ0R1PZgchwMZqJrXb69D8r2h8ndoH5BnReHM2wpZakyi9JT6cu4PMZz6Z0+J3xBAlrXYl8fppBv377NSF2paNfCogdR940RLr4ebxvGmAkGgS0E1EvF6+H4lBWWWzhveRdFt4We6131EWOFb/nC3vW4sn+dwHa9p9ZXH8tX9ZMkxYGA8egTVaBffvmlCLTF9RkyWJORq0vOUFLJaAkAgY0E7P0oPdlG1Nmvo+iy0WW8mOECyNDtRV5hpJdRvuMrjas+LMuxpOpdqE5oFjvZOGVTKmRZsdSY50s0pPrjqdjX34yZOnZjWjw7PD0NgcYH7qfhnJcRFF0et+y3MhT1qLHrX2BZZhf08KLFihiKtT5qLMuNhet7XQVsmf5WjSnlp1yUb+5FiCdnPPp/qptkvy4mzU0IlCJgH7VbHPOlpCIeEUDRHVIN+rIsD0F0pkTVa0/73Mh1/RkbLMt6NU0doWWqok4lmFdKaaU1FhIpUmsXH9XJxZrA3L8CAfuQPVK3rwCqch5RdJWBT5Nb1MYN3qSDmJZa9rVdB1Z2W3LqUKVGp/1Z9+7di+/Uk90ppZx33qQ3GzqdP/BE6js9a5FkDIXtNX4tUe5DIEJAX5iYH3qwGF4z5hs/QLUYLTcXCaDoFrFUu6keRPNFFhdGNZGmCUkwiacV/3W6uWnSp7yeTz+uZXNxl8Va4AL3s41lXjQS0FhhvrRxXnLq/yqPKiR/UC9V+RYzNZc2eWfL934WZeAmBKYE7EMX9bXTF7neiQCKbiewdaK1G6N15CEVIwF7wdU0MJgNNxZfZjB5+yxd4IHrwII9EPPKpzMLknbkPADzj5k1htcMBGQszqvc4h21PkN8BNlKAEW3leCh70vtLzaf+U31F4dKSuIhAbszMrlVN4x6w29mw+dtp9gdTdjpQPLknJ1WnChksVSdEQULLucfKbGcyDpP02JPz9/iDgQsBOa1dO0tu9pdi4H7SQIouiSixgPY1zvxXcfWivLJkydGkZ4/f17tkzxYlsZCcQfTOpLIysUxOvV8x6440bcQpht0Xr16pU9ljOLpIsOylH9+/mWgaZxcQyCbgL4vYvwilOqh1hNnJ8SLFgIoOgulxsMYG5RyEcxxNZ6vi4g37cHjWVb/Hg9Q7OkGfyevrhIwekpqeqdXZf37iJBpfQqkyvA+cuRQhDaPNhKwrFoe6rOa4ca0eD1OAEUX59PLU8tZeEObYplTg2VqX7GmwXYd+VlnWZ6zcQChYOXTzo1xKvO08tnX30Rs01yheA8CIQH7tJ0q5HzRcBgdvzcQmCqNafMPrlF0GxhXetXuPqBNVSoSZzKtjbeZDQ/U4Nafmn2zOJxVD46dBA/yOR2z6mikd+/eDQEypsL1ImtxArz8LEXA6CRTcjJoWJJRCvs8HhSdmJxG0SU3AwwVQAYobWreFlq4ExzzEhHJrkIjkSQfYVkmETkC3L17982bN8kXtFRlNN2SgesEkORyVY5pjcZxnmVpHwGPKXIBgSQBrQC2tK8hHqNHLZkoAeYEUHQDk3MoOi1cnhfx4h0WWS5iaeGmmqSxNspzVMGrhWVZrFaoaI12WLAdu5gE2yKa9sRj/+2afBzT52DqEQUXBQmMA55knOoCqYRJSnkBUHQjt3PUMbuSP42PdizBM13Y3Zb2szWy+WBZZqP74kXNDdnNSm3H/uLlNn5MLUtJNAxk7XsGx0wwrh1RcFGWgE7NMEYYVGbjWwRLEkDRjYhOo+jsSv40WR4L8UwXDx8+NGZHbsu9DzrEsjSWRSyYSnR08sXCffWVRhVSzfEwRz2VvTudEJehnDdlb19KfFROSbdHAq4ZHLuS7RHFUTKj6KbkT6Po8FlOi7Xra/uI2j7/kwcEyzKP2//e0ndyjYWkAZ8C/+/N9q6mkx1SN0YvbJCPaSTBI35CIJsADstsdEVeRNEFGE+j6Iw+S/kd2L4T1IHWftonxNW5BwdXl80LluUmnnIp25csGA3QTQJte3k62aGap7+M+E4zlM/IO6/sREDuc+P2VQlgV687SXu+aFF08zI9h6KzmxensaTnRXmaO5p4tFdL+1g9gw+WZQa0f17RSkTLV3aG0HJTt7/ce6o7tBTDOJadEuRYiikNrksRsI/KNDpqcx1zKRT140HRzZmfRtHZlfzU7zAHwp1GCLgmxPf72COWZWZ9UJHYBwdKo84hUpmZ+e9r23XH9hj+Kwv/Q+AfAmprxnXMesE+hwBfCwEU3SKl0yg6Flkulm+/N7WRY7pfIp4R+4g9Hs/8KZblnInpjkYG8uqZgv49PdfFCpXtzh6XtW2kR7CLE7CPyqRSm90h12khougWC+40ig6f5WL5dn3TPpW6n2V5o28IdQ3xEOG1TfXRo0fGpNXbaYlYF5alcnRzc2PM12IwfcB0u3m6GDM3L0tAbcc4itMKy8Y3yfVViCi6tfI6jaKzNy5MhbXK0Np9LV+ZLmyLi/f27VudUBsPk/EUn6UbmpY8281Kxa5Bfy9mpaQ1nuO/SE3vYlYukuFmNgEZN0azUknY1xhly3OdF1F0a2V9GkWnpQ7GxnWa2f+1Mj3Tfe3osPfjO+3jwbJ01yi7q3mIuq/ezr5EYw7uNDNE86xx5ygC9vkadX4MbAoWE4puDeZpFB2LLNeKuPf79vMxdAKM/XwAOxYsSzur/4SUB8W+MEXhpYOu09v9+OOPPpqEhkCUgKZ17M2tryFcNN/HP0TRRcrgNIrO3rjwWUbqQ4OPXMPCPdyWWJaOWqG5A+/OU/vQwSFHq0H3WK7Ral6RqwYB+94dSeNSpjWk7zYNFF286E6j6PBZxgu636dagGcf/9jnhexAsCztrP5zoIlxVcoQqdY6dKeDXBmcsjvNDNE0U1wfSED2jf2wIVW/jlYzH0jVkjSKLkLpTIrO7rNs/zDmSJFd85FrDkdzFGUpYVlaeaqf85r2rqK1ytFqOPsIqdUcIFdbBFzN7VJtbddyQtHF8Z5J0Rm/a2XfDhJHx9OaBOTVsu+aKD4hjmVpLWvvPLji7bG3+/jxo5XIl+GYi/ySB7+2EnBZlhxjuRX3f99H0f2XxPL/p1F0WsS8nMPZXRZZzpD0ccNugWiMUXYfD5alqYoIuqufU6SdTs/lzYZrUMtcpKkmEchGQN2e0aGi+M7kRrLh2SsUii5O9kyKjkWW8bI+wVO7ZanMei2cOB8syziff55mjON77O2yRy2uGmwiTqBrE3CpOapfqcqCoouTPFNNsy+yxGcZrxXNPtW5NPaVDC6Vm8wylmUS0Veyt+w7Ccboepw0sXuJxmwOFz2a0UEW+NkUgV9++cUoj9YSdbdPzpi1ysFQdEngZ1J0+CyTxX2CAPYaq+nKd+/elcoylmWaZMY4vtOpcPsodkqNE6qnNLjeTuD169f2VRlnciNtR7clBhRdnN7JFJ1R22vkxkqneMVo+alLPRZ0W2JZpmtFhsPSPlBIJ18xhH0UOxXKVXenL3INgUUCdoelXu9xcmAx14ffRNHFi+BMis6+fcf+Beo4PZ4eQsA1IZ6hAdYyhWW5Ruaf+3nnPHXa2xlHsQGyTjMb5IKfjRBwHWOpVUSctFek4FB0SYxnUnR2JwKLLJMVo/EArhFRnh6YE8CynDP54k6Gf1hNsdPpg4x1lp3O+39RxvxoiYDLYdnp5EBLvP+RBUUXL5STKTq7EwGfZbxitP/UpSQz9MAiASzLRSz/3NSSdnsLHCOSDhqvO7qwz49MM+UaD01f5BoCiwRcqu1MbqRFGnVuouiSnE+m6PBZJkv8NAFcE+IyeKQNtucdyzLG0NXJjRF12tu9f/9+zIL9ghOq7awImSTgMnG0t4Cp8CRSSwAUXZLSyRSd3WMiuyQJhwCNE3CNi4qstsSyjFWJPIXbaW9nH8WOyFz1dXyLCwisEXAptU6HcGt5P/A+ii4O/2SKzu6UYpFlvGL08rT+hDiW5WrdUPOzH30yxuIqwvGtFi4yfJYnU7gtlMLFZXCZOP22taZKGUWXLI6TKTq7w5JFlsm60UUAOZ7tgwRtt8hbGjdFgWU5pfHFtct9Mr7Z6SLLjN5FNbVT7+xYWFw0RcD1RUdJzgHpRXadDuoAACAASURBVIoPRRfHeD5FZ5+espsjcYY8PZyAa4bHNcJfzBqW5SKW/9zM8OHprU4ty4zMZpyrvMqaBxBwfrgWh2WpKpPR9pU0iq4U//rx4LOsz/zwFF0K03VAx2LWbj5//rz4gJs3NzdeCNpSoNP4vG+1EF7uH1cH029OW6CNDIsEdFaXff2JdN/JNlUsMqlwE0UXgXxKRWdvaJgHkbrR3SPNidsPFnz79u2WSSF8lsvVI+8Dmp2O44XAZVYq/MkWHi1XAu5WJKAWZzcrJRdmZZHCQdHFMZ5P0cn3YWxo+gxBHA5P+yLgsk/yFsmMQLAsRxRfXNjnC6avuUpu+uKx1/pMs1cApsK9xAgfJ+BSZJ02tDiBQ56i6OLYz6foWGQZL/ETP605IY5luVyR7M1v+n6nO+m8DktV0E4/MjQtLK6bIuBa2eNSkU1lszVhUHSREjmlorOPJTrtziIFevFHrtltOba37BDHslyubPbmN32/073Srk5d+T3fOH5aiFzXJyAVZpyhG2Rz7XOsn52OUkTRRQrrlIrOPpZgY3ikbnT6yDUm9xoGUyZYllMa/7u2L3Qd3+l0hs67vk3Z7NSAHkuKi9YIuFSYOjxc5qVKEEW3RvKsis4+lsBnuVY3+r3vslJcK5QCJliWAZD//MxzAnc6wvOeXPXzzz8vIOMWBDYQcKkwl3LcINT5X0XRRcr4rIrOOJbQpnjGb5Hq0ekj12yPqor9c00BECzLAMh/fhrbXvBmpx2et1PHYRmUOz83EpDycrW4ThvaRkp7vO7CPgrQKX8UnUrQPpbAYTlW+DNdaLTgcoG5Ws0UFJbllMY/1x8/fly4m7rVY1P07go/6zg+VbY835GAdwOZax36jnL3HzWKbq0Mz6roWGS5VuLXue8aGbrWKU0ZYllOafxznTGU73TuwDUVrhqJw3KhunBrGwHXsNilFrfJdf63UXSLZXxiRcciy8USv9RN14S4KkzehDiW5UKlcm1THd7v0WGpGuNyF511HL9QA7hVkYCrErr2NlbMRJdJoegWi+3Eig6f5WKJX+qm3ENyhNmz7Br5j9FiWY4o/neRMUnkWrvwv5QOvXr+/Lk9/ROP4+0QCFmcgHc9Bj7LgkWAopvDPLeis/ss9SXAORzunIOAS4vmTYhjWS5UlYsM5V1T4S9evFggxS0IbCPgUlsaatPhbeP9xdsoui9w/P3jxIrOPq3Zo6NkXpTcWSPgsiw1GtEXQdeiWruPZblGxne/u6b48uVLew718Vx6dDsuQtoJuKbCXSuE7DIQ0k4ARWdn1VpIu8Oyx8VdrdFuWR6XZamMuMb/Q8axLBcqgGsVwvB+d4aXfSpcNFxm6AJQbkFgiUDGKf1L0XAvkwCKbgru9IqORZbT4r7ytcwVV9t3jf8HsFiWCxXs9vZ24e76LVchrUdT74kWt9m3hbomzevlgZT6J+BVWN6hdv+E9s0Bim7K9/SKDp/ltLgvfu3SpV5FLbZYlgsVzGspdjd3YP8eria/7t+/v8CIWxDYTMC161BVkY+CbEb+RQQouhHHFRSd3WfJ6XJjxTjrhWtlkRZk28/YH4hhWS7UnH//+98Ld9dvecOvx1TjicthmbHAokYeSKN/Anx65/Ay9Coub/hjM4iim/LXJgzjhq2+SnmaR67tBFw+S0XrdVtiWS6UhXeSqK+maD+tjY07C5WDW4UIeFWVVxUWEvPM0aDohtK9gqKzOyy726R15ia6W940/+OyW7zqGstyoei8Tcs7qbSQZK1bGscbV9soU3YbtJb4pHMeAl5V1d2ak/aLCkWnMrqIojOqfQGhobXfcotI6Bqre9U1luVCGXl3Trls/4X0Kt6yr7DUPDjL2iqWzOWScqkqNTFqY/EqgqIT0osoOnyWxZtP7xG6LEtlVkd52LOMZbnMyjVu804qLSe5/91nz54Zt4Rreuju3bv7S0QKFyWg9eDGVV8DIK8SvChWf7ZRdBdRdPgs/Y3j5G94larLF4BluVx7XNAzPpK2nOqed7WC2+iwlH+IAyz3LAridq8Hd7VH+NoJuMCi6OxgWwtp9ClobQCTA62V3U7y7LrUEstyudRcCtflfVlOb/+7ckMaE3n79q0xJMEgkEfANfxVEq72mCfSNd9ygUXRdVpJ7EfGuHzYndJA7JGAq/nL7W3/zCOW5Qj5iwvXgV7tD+W1QsJ4dqA+m9vd94S+KDl+9EDAvupLuWGR5X5FiqLbj207Mdubm3dTVzt5RJIMAi7LUvHbPQJYlqvF8eOPP64++/KBcaLhy5fq/dI4w3gsqrL88OHDepKR0iUJeBdZ0tvtWk1QdLvibSFyFlm2UAoNyuBVrViWBQrRPn1sb7cFxPJHoYxYprG0wub03zfzw+ON8gTs6mlI2zuwLi/xqWNE0Z26eP+TOXyWpy/ivAx6T4ewfznl5vPnz3kyXeEtLXE12mT29QeVuekAS6PDUtrHNTVWOSMkdxoC2o3rMi4/fPjACo1dSx9FtyvewyO/ubkxyoA9YAR1mmA7aWNmw2M1xDial/WpT9XFIjromX0eXGMRzMqDSulyybrMSrnSMSv3riIour0JHxi/vW/yzo0emCmSLkXAOyNk1N5YlrECMh7ToyiMuGOJ7fDMWGkeP358//79HdInSgiEBOzbVIc32awaEtzhN4puB6itRGlfrEVba6XMKsrhHU4YqxOWZawMNUlkHM0bd17HEiv9TMaipRJo/b5OUC+dOPFBYJmAdwxmHB0tJ8ZdGwEUnY1Tl6Hsiyxpa10W8DahvcMJowLHskwUi/x5iRB/PxZu+6SDJcKNYZ48eWIxdqVKtBBzY1q8DgE7AaNiGiP0DqnHF7lwEUDRuXB1FNjiXxiyQ1vrqFhLiapRpevz1DoJx7KrBMsyUUBa42XUue1srNYXdJ4/f57I2N+nT7u+BJqMkAAQSBLwWpbeIXVSAAIsEkDRLWI5wU27z5IFzSco7owseH3VlhqFZZkuCE0WaxtBMlwjlqWMxUePHiWl1fAUszJJiQBlCXgXWfKtubL847Gh6OJ8enyqmTTL8SbKGg7LHsu3iMzeord4B7AsTUVjsRrVgA//3Lamtu/du5fMksYo3j4+GScBIJAkYFFJ00i8g+npu1xnEEDRZUBr+RX7VDiTAy2X466yedWsRY1jWZqKTLthLF+q0BZLyxIEU5L+QHI5WI6uVDXCW+mnyxsFCFimUabJ0NtNaVS4RtFVgFwzCXuL85oXNXNBWrsS8K6CsAxXsCytRSZ3YHKhq9yWxr3k1lTN4bRlx3J0iOxjzEozVAIWJmBRSdMkvdM003e5ziOAosvj1uZb9haHZdlmCdaRyqtpk3OeWJaOgrN82kg7suvPicvTYNmyo61I7AR3lDdBixKQO1/7Cl1R4rN04SoVGEVXiuTh8Rh9lixoPrykjhXAq2mT9QrL0lGg+krN27dvky9oA001A05DB7myLQcMqbfg3Mpk2RFgPwJJZRQkrSkCnYgR3ORnBQIougqQKyShsZxx+w4OywrF0XISXp9lcqkllqWvuPWRzRcvXiTf0XrHCsalZsA11Ej6gdRDq1OXXzMpNgEgsB8B+8TcIINX2e0n+QVjRtGdoNDtYzksyxMU95YseH2WWJZbaC+/+/Dhw59//nn52eSujEtZfpMbJS+1VlKuSssMuBZW6uAJvglekj5xZRGw93ND9F5llyUUL60SQNGtounkgX0sR1vrpEj3EtNrIcgXntis/Jm/LAIWz6VqgfwuHz58yEph+SVNx9t9ORJyORbuQqA6AcuhsFPFqapeXUYSDAmg6EIi/fy2nGcytLh+8oSkexFIblCeKmdda31dRJSvIs94FCdgWXM5FIZa+Hb7UgVpL3ul+PHjx7j8PIVANQKqjYFiSv6kAlcrnXhCKLo4n2afGvsLTYU3mwUEq0bAPg4ZVLc2BEdkY51lsoNbDaClSLIXLR5E7bC5c+eOHM7aNp7wIX+ZmgJr4lvTUtrKoOn15JJKvS3PkHoCrfJk98OXLPl1JAHvVDibVY8srS/TRtF9yaObX5b+QpmxdGHd5BlBcwl4V0TE11rcyOrMlYT3/iGg9ZSWJY8jLw0l1ZhVkLpQD3p7eztMFGrtgvw0+lcaQT2xSs6oGoaYFYmOtNxvcecoPxcQ8BLQuQSW81bHaOVH4eDVkUYjFyi6RgrCIoaODTHaCvJEaPBgiZMwJyYgfWv5gN9IQPZGzE0W8WfyyE5Azstjt9fFXdP2jBASAnsQ8LYOfXFgDzGIcyMBFN1GgNVeNy6QlaFQTSQSaplA2QVLzIaPJvimC+3UlsnvWgq5Kb3/viyv57BNh7Mq/4uE/1sk4J0NZ4auxVL86isUXZvlMpcqPlk5hvcO+cYXuTgZAS2fG+ZO7fmKaHUsSzvGdEidGakjfjS5UKG5ar2tElJyWoWZlowQEDiOgCZNjCc2jzIaJ/LG8FzUJICiq0k7L61Irz+NsEJXNU2O65YJeLVuZPTCOsu9Clo2nzbuyIsZoe9NW0MKKQJt5eHYcy86wh9IQPvJVGldAmjayBWewEcRQNEdRT6e7s3NTTzA8FQGqPcsQ0u0hOmRgHchtdxba1+EwbLcvQLIYaMD6/WnNpxhZQ7bfWRQ6k9TUbuLSwIQKE3Aq7ASa8NLi0d8RQig6IpgLBKJzH2dRpKMioaWRHSpADq7Rt+mtmdZxolq2mL4fy3e5WZBAlq+IBfj6GVUSWjHt/7GneDjytlxk7gKbPjDlCxYEER1FAHvgMo7KXNUvkh3SgBFN6Vx7LUcGRYB5K2wBCPMRQh4Fa/MmDUyWJZrZPa6L2MRe3EvuMTbJAHjkq9RdrbvjCj6vUDRHVh2xrEcluWBZdRg0vJneaXS4VaLqynYweMlSXgIQMBHgO07Pl6EhsA2AsaxnHf18zaheLt1AhlfV1mraViWrRc28kGgawIa1Hrlzxg6e5MgPAROTMDis9TMQIYlcWJoZE0EvPNFazUNy5LqBAEI7EggshZnLdXF6ZW1wNyHAASmBNY2VUzD6BqHZQCEnyLgHdXjs6TaQAACBxBYUz1ronhP612Lh/sQuCaBNTdSQENHxgR3+AkB7yaetcqGz5K6BAEI7EhgTfWsJekdNK/Fw30IXJOAZSynVsZG0mtWj3iuM9Tvoo8cyzLOmacQgMAmAt7Z8AzVtkk+XobAuQhYjhzCYXmuMi+WG+86SyW86DvAsixWJEQEAQjMCXgtS+90zDxF7kDgygQWe/oACIssAyD8HAhkeLIXNTyWJTUKAhDYi8DiREk8MXyWcT48hUCEgKXFqYmxSS7C8OKPvCvdsSwvXmHIPgRqE7C4TwKZsCwDIPyEgJ2AZSr8p59+skdIyKsR8M4aLa7rxWd5tWpDfiFQj8Ci0oknjzclzoenEIgQwLKMwOGRhYB3bI/P0kKVMBCAQDECi0onErt3IiYSFY8g0AsBfU3gyZMnGlPp6PKbmxv9e/fu3ZcvX2bIn5wl4ID0DKqXesVrWS5+Yg2f5aXqDJmFQFUCyX4ukMar1ILX+QmBvghoWaSMSM0/Pn/+XI1l6KT1r1yPjx49kon57t07e44+ffqUHMsxFW7nec2QGUp4/qE1LMtrVh5yDYEaBJL9XCBEhlILYuAnBHohIK/knTt3IvPXMjHv3btnNy4jUQ1MNCfw8OHDXvgg5yEEMpTwXM9jWR5SdiQKgfMTsGxTDSh4F48Hr/MTAr0QePbsmbySFml1QpCckZaQScsSh6UF48XDYFlevAKQfQg0TWA+kE2Km6HUknESAAKtEXj9+vXTp0+NUslz+erVK0vgpGVpT9SSHGFOSUBrMLz5mu/UxGfpZUh4CEDARMC7yFKRsoPHRJZAPROQA9J7UPkvv/ySzLGmCOJjOTksM4yGZLoEOB8B7wh/XvGwLM9XK8gRBJogMFc3SbG8Gi0ZIQEg0BqBDMehZZD25s2beE4fP34cD8BTCAwEvHp4Xj+xLKlLEIDALgQyLMuMb4vtIjqRQmAfAnJYGqe2venH/Zr6UDiNy4v0suG9lqVABUuBsSwvW3nIOAT2JeC1LJkK37c8iL0BAnH7b03AZNPQVPjcbzSN7eeff57+5BoCEQIZlmWg7bEsI3h5BAEI5BMIdE0yogx1loyTABBoikByk82itMmmEZ8Kx2G5SJWbawSS9W3+YrCJB8tyjog7EIDAVgLB5Iglugx1ZomWMBBoh0Dcs7gmZ/I0rrgrFIflGljuLxLIUMWBHwHLchEsNyEAgU0EPn786H0/Q515kyA8BI4lkNEuJLCcjhGx9QWUiMEqs5IVlhF6PJoTyFDFWJZzjNyBAAQKEwgUjSX229tbSzDCQKBfAsP3G13yq5vXFyAjr0RcknpXXySPvMsjCMwJZJxOFVRsfJZzqtyBAAS2EsiwLDMGylul5H0I1CWQ3IszF+fFixfzm+MdLTuJLLKMvztGwgUEAgJebRwofCzLgCc/IQCBAgQCRWOJ0avLLHESBgJNEfBWch1vnu2w1AGW8XebIoMwTRHwDoEChY9l2VRpIgwETkIgUDSWXHk7XUuchIFAUwRclVzLK1++fBmRXw7L58+fLwb49ttv9WnyxUfchECSgKuiDrFNd21iWSYJEwACEHATyLAsMxb3uMXiBQgcSsD+XUdNZOvz4nFh5dFcCxDfLb72FvchMBDIWPU+3Z2GZUlFggAEyhPwWpbeyZfyEhMjBPYncP/+/Xgi8jXKplQn/fDhw3jId+/era2wfPv2LfvB4/R4GieQ4bOc6vx/xWPnKQQgAIEMAsFWwWQMGUPkZJwEgECDBORonH/gUS5G2ZR2c1Azj2vuTxmmLK9ssNz7EiljqD+1LPFZ9lXcSAuBDgjoW3NeKTOGyN4kCA+BFgjokKB5t/306VO7bDIrdXb64uBNu3aSzk57QoS8LIEMhYxlednaQsYhUIPAVMUY05v3tcYXCQaBvghoPfF8EaSazJ07dyx7bnQuuszKxSYms9ISQ1+4kPYQAhmTSNM6ic/ykFIjUQicmcBUxRjzmTFENsZMMAi0RkCz1YsnTcpzeXNzI6ejzMe5zJoK0LHna2alIsSsnEPjTh6BjKH+1InOOss87LwFAQisEpiqmNVAXz7IGCJ/GQG/INATAZmPqvOLayW1CnNYiKmVlxpxKZg29Oj7jZEBm7bssLayp+JvXlb7kt8xK9P6iWU5YuECAhAoQ2CqYowx4rM0giLYaQhon/ivv/4q43Ktvcia1F88vz/88IPm1jmxK06JpxUITKsxs+EVgJMEBK5FYHqwmTHnGZMvxpgJBoFmCXz33Xea4458+DsiuZqMbEqdPYRZGaHEo2wCGaP98bB0LMts7LwIAQgsE8iYDc/QYstpcxcCvRHQ6snPnz9roaSmvy2yD2deqhdPno5piY0wEFgkkDHaH30KzIYvIuUmBCCQT2A6LWKMhXWWRlAEOysBrbzUn+zF93//aaJcIzR11cM4Td289u7IptRxmBlr4M4KjXztR0Cj/eRijCB1af6hcmJZBmT4CQEIbCUwjlztETGjZ2dFyBMTUEOQJxJn5ImLuJesZYz2x9kqZsN7KWXkhEA3BEb90o3ECAoBCEAAAhMCW2bDsSwnILmEAAQ2ExgXcdtjylBh9sgJCQEIQAACXgL4LL3ECA8BCOxFIGMqnO07exUG8UIAAhDIIpAx4B9X2OOzzELOSxCAwAqBjKnwjMHxSuLchgAEIACBAgQy1PLoVsCyLFAARAEBCIwExmHreCd5kTE4TsZJAAhAAAIQyCaQoZZHtwKWZTZ2XoQABBYIjMPWhWcrtzIGxysxcRsCEIAABAoQyFDLo/LHsixQAEQBAQiMBMZh63gneZExOE7GSQAIQAACEMgmkKGWxwkrLMts7LwIAQgsEBiVy8KzlVsZg+OVmLgNAQhAAAIFCGSo5dGtgGVZoACIAgIQGAmMEyLjneRFxuA4GScBIAABCEAgm8CWr1dgWWZj50UIQGCBwDhsXXi2citjcLwSE7chAAEIQOAwAsN5xliWhxUACUPglAQyZsPxWZ6yJpApCECgawIZmnmYs8Ky7LrcER4CZyCAz/IMpUgeIACBcxHI0MyDZwHL8lwVgdxA4GgCrLM8ugRIHwIQgEABAhk+y2E1FJZlAfpEAQEIjARYZzmi4AICEIBAvwQyfJbMhvdb3EgOAQhAAAIQgAAEdiSAz3JHuEQNAQgYCQwbA42Bx2BbjrcYI+ECAhCAAAQKEsjwWQ6pMxtesBSICgIQgAAEIAABCFyUALPhFy14sg2B/QiwfWc/tsQMAQhAoCYBZsNr0iYtCEBgmUDG9p3liLgLAQhAAAKHEmA2/FD8JA4BCPxNIMNnma28QA4BCEAAAk0RYDa8qeJAGAhclEDGhMtFSZFtCEAAAhUJZChnzrOsWD4kBYFrEMiYDcdneY2qQS4hAIHzE8Bnef4yJocQqEwgYza8soQkBwEIQAACFgLZw35OHbLgJQwEIGAikOGzNMVLIAhAAAIQqEuA2fC6vEkNAhBYIpDhs8xQXkspcw8CEIAABA4mwGz4wQVA8hCAAAQgAAEIQKBNAsyGt1kuSAWBaxFgNvxa5U1uIQABCEwIsDd8AoNLCECgBIGM2fASyRIHBCAAAQgUJpC9VIkdPIVLguggAAEXgewJF1cqBIYABCAAgToEsCzrcCYVCEAAAhCAAAQg0A2BvGH/p0+fsCy7KWMEhQAEIAABCEAAAo0TwLJsvIAQDwI9EcjYwZO9lKcnLsgKAQhA4DIEsCwvU9RkFAIQgAAEIAABCOxMAMtyZ8BEDwEIQAACEIAABK5BQCeEYFleo6jJJQQgAAEIQAACEDAT+Prrr81hvwiIZfkFDn5AAAJbCGScZ5m3/XCLkLwLAQhAAAL7EcCy3I8tMUMAAhCAAAQgAIFrEcCyvFZ5k1sIQAACEIAABCCwEwGdEIJluRNbooUABEwEOHXIhIlAEIAABDoh8K+Cct7c3BSMjaggcDiBz58/Hy5DXwJknGfZVwZ7lBbN3GOpIbOdAIrazqpOSHyWdTiTCgQgAAEIQAACEDg/ASzL85cxOYQABCAAAQhAAAIVCHCeZQXIJAEBCMQIcOpQjA7PIAABCPRGAJ9lbyWGvBBomEDGeZYN5wbRIAABCEDATQDL0o2MFyAAgTUCOCDXyHAfAhCAwEUIYFlepKDJJgQgAAEIQAACENiXgPwLWJb7IiZ2CEAgToAJ9DgfnkIAAhDoiwCWZV/lhbQQgAAEIAABCECgXQIlT0rntNJ2yxnJIFCFAB/UqYLZlwia2ceL0BCAwDYC+Cy38eNtCEAAAhCAAAQgAIG/Cci/gGVJXYAABCAAAQhAAAIQ+ILAp0+fvvht/oFlaUZFQAhAYAcCfGp8B6hECQEIQOAwAliWh6EnYQicjwDnWZ6vTMkRBCAAARcBLEsXLgJDAAIQgAAEIACB8xPIOxKO8yzPXzPIIQQgAAEIQAACEKhGAJ9lNdQkBAEIQAACEIAABE5OAMvy5AVM9iAAAQhAAAIQgEA1AliW1VCTEATOTyDjpPS8pTznR0kOIQABCBxKIO/gjq+//hrL8tByI3EIQAACEIAABCBwIgJYlicqTLICgaMJZJw6lDcsPjqjpA8BCEAAAssEsCyXuXAXAhCAAAQgAAEIXJZA9lIlLMvL1hkyDoHyBFhnWZ4pMUIAAhDoigCWZVfFhbAQaJtAxmx42xlCOghAAAIQsBIYnAtYllZehIMABPYgwDrLPagSJwQgAIH6BAbnApZlffKkCIHTEsiYDT8tCzIGAQhAoGcCGcN+fJY9FziyQ6BJAhmz4dmLxJsEgFAQgAAErksAn+V1y56cQ2AnAhk+y4xh8U7CEy0EIAABCIwEsof9zIaPDLmAAAQgAAEIQAACEPgPgYxhP7PhVB0IQKAwAWbDCwMlOghAAAL9EGA2vJ+yQlIIdEIgYza8k5whJgQgAIFrEciYDcdnea0qQm4h0CaBjAmXNjOCVBCAAATORCBbObPO8kzVgLxA4GACGbPhB0tM8hCAAAQgsEQgw2fJbPgSSO5BAAIbCHz99dcb3uZVCEAAAhBohUCGz5LZ8FYKDzkgcHECnz59ujgBsg8BCEDgBATwWZ6gEMkCBJojkLGJJ2POpblsIxAEIACBcxHI0Mz4LM9VBcgNBNogkLHUMmPOpY28IgUEIACB0xLI1szs4DltnSBjEDiEAD7LQ7CTKAQgAIGyBDJ8lsyGly0CYoMABP5DAJ8l9QACEIDACQhk+Cz//e9/K+P4LE9Q+mQBAg0RGDSLS6CMkbErfgJDAAIQgEAFAsPxIFiWFVCTBAQuRCBjNjxjZHwhoGQVAhCAQHUCW47swLKsXlwkCIFTE8iYDcdneeoaQeYgAIH+CGSo5XHCCsuyv/JGYgi0TACfZculg2wQgAAELAQyppJG5Y9laSFMGAhAwEoAn6WVFOEgAAEItEogw2c5Kn8sy1ZLFbkg0CeBcULELn7G4NgeOSEhAAEIQMBLIEMtj8ofy9JLm/AQgECMwDghEgv05bOMwfGXEfALAhCAAARKEshQy6Pyx7IsWRLEBQEIjBMidhQZg2N75ISEAAQgAAEvgQy1PCp/LEsvbcJDAAIxAsN5ZrEQs2cZg+NZHNyAAAQgAIFiBDLUMrPhxegTEQQgsJFAxuB4Y4q8DgEIQAACEQJ//vln5OniI2bDF7FwEwIQKEBgHLna49pyKq89FUJCAAIQgICFQMaAf5wN/5clgQuGUT8nV7DIDv/KEheywR7/5ptvLgiELEPATmAcudpfUUPLmEa3x0/IExNAXZ+4cMnaUQS2zIZjWf6n1H777bdff/31999/l/tXF0lTXR3n999/L8fMt99++8MPP2BrHlX1SbdNAmoaak0u2dT0aEcuYpcNjLq+bNGT8ZoEMmbDR+/AdS1LDXPfv3//yy+/6N+kKRkUp8Lrs75oLQAAIABJREFUrfGmDE3Zlw8ePNC/I9nxKRcQuBqBjNlwbxu8GtKL5xd1ffEKQPbrE9iik69oWb579+758+dT03BjmakA3vz9p3h+/PHHn3766e7duxvj5HUI9EtgXG1jz0LG+NgeOSH7JYC67rfskLxfAhrLeYWfOhSuderQy5cvNeN27969gmZlQF8WpuKX5/LZs2fBI35C4CIEpirGmOWMNT3GmAnWKQHUdacFh9gnIJChkKfL669iWUpJydp79OiRyzUiUuOfq67Ii/n06VOlqHRdLxIYAicgkGFZuhrmCRCRhQgB1HUEDo8gUIFAhkKeqv3zz4Zrubemp5P7CQRl2I6jC/0tbiaQf1i49SeX57DjJ17Asi9ly2rm/eeff75//348ME8hcBoCakHevGxZ0+NNi/DNEkBdN1s0CHYpAhkK+Qu1//nUf48fP47XBi2L1CaePAZyF7948UK7duJJDE+VkMLnJcRbEOiOgKVRTMNIK3WXRwQuSwB1XZYnsUEgm4DcYVP9bLmWOTQm99V4dbKLDx8+yAe5hkOPsg3KOSilJbfoWlrjfU2sv337dv46dyBwPgKq7WPNt1wo/PkgkCMjAdS1ERTBIFCHQHKYN9fqU/PmnJalcjjP9nBHLkZNZO9RNnJJyjG5lu54XwW2R+rECYGmCETGdWNbCC6akh9hqhFAXVdDTUIQMBKwGDOBAtf4cIz8hDt4tPpbu7ODPOunujrZlDrD4rvvvps/3X5H+3Vev34tLRn31mjZJWsut9MmhsYJfLHmxiZrxjkXtogJ1S4B1HW7ZYNkFyaQsc5yujvlbJalzvrRppl5fdCiAa0N38mmnCankyy1xSe++FInE0kS+tEpN65PRiDDssw45+Jk0K6WHdT11Uqc/PZCQGaMS9TAoXYqy1J6Smf9BDjUw8lV+eTJk+D+fj/lvJRnNL5MQXvV9X1IjMv9SoGYjyXAYenH8m8/ddR1+2WEhJcl4LUsA1fCeSxLzarMzUqtFfjjjz8quCrn9U96M767SiWHcTnnxp1zEAgUjSVTXl1miZMwbRJAXbdZLkgFARHI8HkFCv8klqV8hPNJcHkNtfDxwIoiR2nSuNS8eUYpHpgpkoaAhUCgaCyvYFlaKJ0gDOr6BIVIFk5MIGNhUqDwz2BZyis537Ijk05ew8PLXsZlfI+VpsUfPHhwuJwIAIGyBAJFY4kcy9JCqfcwqOveSxD5T08gQxUHCv8MluXcrJS3subCyng9k980fgKLvujTjrTxvPAUAkYCWm1sDDkGy1Bn47tc9EIAdd1LSSHnZQlkqOJgYX33luXDhw8DCjq0vAVv5bRS6lT26c/5tY4i0gzR/D53INAvgfiAap6voCHPA3CndwKo695LEPmvQCBDFZ/KZylr7NWrV9OSVmemteHTOy1c65wnffgoLomG8poniofhKQQ6IhDomqTkGSeoJeMkQDsEUNftlAWSQCBC4OqWZbBrRycqaWY5wuvARxqsJ104LLg8sIBIujgBr2UpARhcFS+FdiJEXbdTFkgCgQiBDMsyWP7U8Wy41iYG+Zf/MshehF39R4F7dS6AdvM06HCdy8kdCFgI6FAtS7BpGNyWUxpnukZdn6k0ycu5CQSWVTKzcyfCjb7zmHytwQA6qSdYMarje9pfqqgv9MS9qnK7qlBbto8brAyI1CYBffXKa1xqRTLfPm2zNLdIhbreQo93IVCZwM3NjStFHYATnPDYq89yfk6kPrSjE9H1J+tN42P1ai40dQLPxQ7Slc9GO5CCm/yEQI8E5gPZZC68Y+VkhARogcBc76GuWygXZIDAnEDGAdtzVd+lz3I+Ap7T0R3lVvtmZGguPj3qpmxfzXrHU//w4cP04+7xwDyFQLME5H13TXBrWMWCkGZLM08w1HUeN96CwCEENPc7PxosLsl8rqlLn+V8BLyYbfk/BChw0i6GrHnT4pKcf6aypoSkBYFSBOZj2XjM+CzjfHp8irrusdSQ+bIEMpTwXM/357M0joCn1UKfKmpq5aJlEQNuy2kJct0pAS2afPPmjV14aSi2h9txtR8Sdd1+GSEhBKYEtJhQB2xP7ySv59t1+vNZJk8dn1MwDprnL+50J/69xyFR3JY7wSfamgTmY9l46hnD5XiEPD2WAOr6WP6kDgEvAa8SXlTy/VmWLhfIwDS+HdvLfXt4y7mVyibOm+2oieFYAt694ZKWan9skZVNHXVdliexQWBvAsl9IIEAZ7AsNbeSYSZ6bfAAXPGfOiDJEmfy/EtLJISBwIEEFpVOXJ7WWmtcWp5GCKCuI3B4BIE2CXg18OInYDrzWWbMrajwXLtTKxS2Fn0uFkaQNJZlAISf3RHIsCy9I+bumFxHYNT1dcqanJ6DgEaD3owsKvnOLMsMh6Uw6fhxL6y9w1tmCWUQt3/2+96giL9rAhpEeVufd8TcNZ9zC4+6Pnf5krvzEdBBs95MLRoznVmWeb3OYs69+MqGt/gslaJ3i1ZZIYkNAtsJeFtfXhvfLicxFCeQV5TeClNc7HmEqOs5E+6ckkBGm9UR3XMUnVmWeTNllr3YczS73jEutcwb9O8qOZFDwEXA2CuPcWYMmsd3uWiKAOq6qeJAGAgkCXgty7Upqc4syySXxQCWvdiLL+530/6JndZOet+PCTGfkoDXBdXaquhTFkrLmUJdt1w6yHZuAl7Lck29d2ZZLq4VjZf048ePmzomfZTWmBfcliMxLnok4PVZKo+//fZbjzlF5oCAUcVN30JdT2lwDYHKBLzzDGtt/OSWpbL97NmzymVjTG6tSILX8/ZXBpHwEwJHEbC750cJvePm8UUumiJgVHGjzKjrEQUXEDiEgFf3rjkOOrMsNaJ14X779q0rfM3ARrWryUHOjq5ZLqRVnMCa9llLiKWWa2T6uo+67qu8kPbiBDIsjTUzpjPL8u7du8a9L1pYqv4pw19SrW6tLX2dC5DxHYt5JNyBwFEE1tbirMnjHTevxcP9Ywmgro/lT+oQcBHwToUr8jXd3pllqZzoiMekC0TWpzqnxc3wLtC7Bl4z9ueJ4sKZM+FORwSSDTbIC5ZlAKTfn6jrfssOya9GwGtpyDu2tomlP8tSha0F/i9evFi0zHTAkGbApc7WMtxOXbm9vTUKkzGSMMZMMAhUILA2rl1Lmgq/RqbH+6jrHksNmS9IwDukj0wg/6tTfA///tOyALEYjimRodm4kzIbtbe8sxPiRQjsQWBxEBhPSE275aUsceF5GhBAXQdA+AmBBgl4h/QRl0GvluVQKup7+u1+7OsslVmN+89qNzfYwBCpLIHhG4+ugyql4/pt2mXpnSa2v7X1N51mB3XdacEhtp2A14cVWebU5Wy4ndRpQnoXQJwm42TkHAQio9vFDFLhF7FwswsC1N4uigkhpwQyThGOaHUsyynbqtf2dZYSyzuYqJoTEoNAikBkdLv4qndeZjESbkKgFAHUdSmSxNMmAa+NoTVOkd0sWJaHlfLHjx/taXtL3R4zISFQgUBkdLuYOl6fRSzcPIoA6voo8qRbh4BX5cadBViWdUptaypYllsJ8v6hBOJqaC6aFmV++vRpfp87EGifAOq6/TJCwoCAd5oo7izAsgzw1vvp2tCAqqpXMKS0AwHt3nDtgZAI3jH0DlITJQT+IYC6piqcm4BX30aOHBIoLMvDaotresWl1w7LEglDYJ1AXBPN3/OOoecxcAcCpQigrkuRJJ4GCWiCyGtjxA+rwbJssJSXRWJycJkLdzshEJ89mWfCO4aex8AdCBxFAHV9FHnSzSDgVbbJI4qxLDNKocwr3iGCa9BcRkRigUA5Avgsy7EkptoEUNe1iZNeRQLeCaKkMseyrFh6XyaFpfglD36dnEB89mSeedYWz5lw5ygCqOujyJNuBQLv3793pZLckYll6eJZMrC34/QOmkvKSlwQKEEgqY+CRDIO7w1i4CcEihBAXRfBSCRtEvDOhieXNmFZHlbQXlXFoPmwoiLhQgSScyhBOl59F7zOTwiUIoC6LkWSeFojUHz7jjKIZXlYKXtV1WGCkjAEChFIjnSDdLyrf4LX+QmBUgRQ16VIEk9rBLwDeMvU079ay2R9ef744w9pjeFvmHEevIO61gl8+qiX/tVOKHWK3oVi8bx4Z7e94eOp8xQC9Ql4fZbe1T/1c0SKlQmgrisDJ7nTE/CqWYuD4IqWpRZvCaX+ZKp7zTVZ6+odHzx4sNHKlH701lfvQdPe+AkPgb0J6DuzGqRpFGdMyB7SGCHBuiOAuu6uyBC4LwLeqSGTg+DzNf7khvz5558tXlxjnVAH+eLFi2x4Xv+zpNIr2cnxIgQaIfDjjz8am9gQ7O3bt41IjhjVCKCuq6EmIQh4nVZqnkloJ/dZamnqL7/88ubNG3koXf1ZMrC8KY8ePXr69KkM1ocPHybDBwE6dcbI1arxjWBKfv2phg1O32HZgKxt2e5ylWtMI+9UkOWCP1Wsr169kqktYQIZJIkEkCSSYaNfuaDARDUSULmoPY4/kxcq4rt37yaDEeAEBFDXrkJ89+6dVLEayKiKpf2k+rSCS3p4+8SaSxgCd0pAfbpr5lZVy9S5J23PTgN8+PDhp59+yi5sNVH9GV8Xa69D8fHjx8bIx2DK0VFlMcC0A5HMYiKb2zK4sWdKsclPrJhHJskL2TEaWtiTIOTeBLzeepXg3iIR/+EEUNf2IhAro+NfGludYFklbJeTkF0QUP+Y7EanAWS6WPL1lSVQX2HsDW/gJUtFzU8mi/q8xUaom3qkAAqmEeGU8vTaNTmu/nL6ruV6Uba9i0bVzmXJzTMiaCqR7XIKr8u0nUqiF9UeDgG4PePni2FaNMlrld35CJCjkQDqekSRvPCyGhuX0RpIClA8gPoXySZDWf9Kw6OiixNORijyYz2xXBiXJ53KsnQ1PNVmI6OgbJSKrKVFK0f3g8BrPxdfj5frWlQ73ReciBkdF3X+VP7LbDkLSuKy/rMF5sU4Ae+wSi0uHiFPeySAunaVmlToXK/a70iZN9WOFj0F6ha39BQungQeCHg9R0br/zyWpdH0FsdS06OLTV0Ga7LKqmzsGmEMmYy2VACJl+z7padEUpmVMa1/LbVTr3jXDChHi5BHJkpXokqGUYykya7wxrZRiifxBATiZToW7nhRqsEGYvDzQAKoazt86auIgpVeHXRgUg9LN+Y5U+yiWkIm+xeMSwvGUmFGNWu5UD00pnsGy9Lo0xKU4u1qsZFIacbpe5eaqcilPuJxlnqqXjxinEl5KcCaZaZHEQ04VFxXESi5xeouwhEjVeJpQLz2riK0N49SVIlnSkC+k8ViXbupYcP0da67JoC6dhWfGsuiQpYSkwU2V8UKr85irSnpfkRzugTLDpx0W0jIeb6yk+PFCAE1xkhVmT9K2jZjWn1blqp/EQNi5KKWtqvbYz7+jicnu2eUzXih1jiW2X4X6sIX5RFA+zhSeV9UhWPMFuNSJbtopNrFECVFoqJZFKYOz/1KqveYFwtlrCHBBSOB3ot7kB917S1HWYHzlqI78f4lPnKTMldBeCUpFX7eVwaNffjJsqVSwOPxGItjLCNL3z2k2LFlqUzOW92IYLyo4/BQUx9THC4iQ8M1Ay6IYfqzQi4Wh5JJLbZYcdfG2WOO4ppRcc7NSt1RtIvJRW6qkqzRVqOKvMijXQlYBoRjbdHFrsIQeQUCqGsv5EUDUQ3HYhfG29eB42pLl632XqG/8xbHKcMvdvpTxRtc2yH0qrLluwryPP+pSmw3se3I1kIGnkgNDddCzs2mufDBHZevbi3dtftSVZI2SFE/1bwtWmwxWhnW8windyJm4pxPhqJRcSxmyijDYqa4WYrAfCQ2LZf5dc2GXCqPxDMSQF2PKIwXUrxzI8w+GE62r4jjwyhhRrBFW3ne2HUnQ+FnyMMri/DXbqpfthPrz7JUk7MY2qKQbRXZ8QUhA9/ymjm4VnKR+/vNDojS3AIrYpQHNILcrVVT6ZQgpF2fDsWhHM1t0yDO4ac35qC4+ZlNQGW0WCJrNympbNTHvqiCRl1nFMFcg631JouRJ224Q9yWgfNlrbHrPu19sVjL3kx6f4ICchVKZ5alWMzNoCD/+qm5gLJlYI8t0AhSrMG7yTY/z47u7DTElHhznsrCXOwgF5afimQ+7J7mbl5T56rHO3gV3niiUwGUd0tGCLMHgXnFmxZNcK06uYcMxLkrAdR1Ht756NplVipR6d6gBc1/7tSnRLIcn6OfSphcLhVJhUdGApaZhGmhuCaOerIskx7+gYLXFjEWgzFYYDjOhZkbT9PCW7suYurNsxDYwUq9bBcu23EtR8N94RqlCtBlCOMyKwcBdgI7ZoqLNQLJuhHUnLV4uN8mAdR1Xrmo/w5qfoajxGJZeq3VvOxM37KP+VHLU247XVsmE6ZV0SVGN5al0SCr31rmuIMR59R4UmD7uG0sVDXIeSrb78wlKT5FomHxmIvFi6nSnJu5AbpklucxLCY6vVl/4J7MxUUCzHvQabnMr10j5oswbDabqOu8opFFFZhfefMq81H6vEGVdSIk82sRaRAyL8tJAQgQEAhq2ryGTO94a0sflqXRbTufXQ1Q1vkZjBcDqVyTgEPRFjf4xGHuMZoaeQVBTWvn4vVgPs67Iu8gYR7DYnLBTeyVgmXtjSooi/jPoB150yJ8NQKo62zUgVdCLcI7uh6SNg7bsuXMeNFYK5Tl+URfRnK8EidgN/QHtexVvx1YlvPGttgDNVUdpzJPPY6B0bmYkflNb6HGq5SezvWOd0SSTGIMkHS5i9V8pJ4hj2sENkLGZzmWVP0LlfJYEMmLjCpRP0ekOFV9kTJFXc+rynyGJ1vzG5ci5Jmtc8ktd5IdwVhbWGRp4bkxjNcR4+0oW7cs5zO2Y/2bXuzh1dtScoHpNjrGjA1+mjVdF29pgRGmn7LttuQ38q6lBOdKx1uPA+ABwMjP/TIeYcKjgYDdjTGUIIXVeM2xNHYVJep6sRyDgdbUJbEYPnLT2LLGjikSValHESUcPKKZl2IeiWfe5walMP2ZURX/b/p+a9d379598+ZNUio1yHfv3iWD1QwgyafW26tXr4bU379/nyFGxgR6JJWHDx/+9ddf0wCS6uuvv57eKXhtET7Aokr/3XffuWQIYrC/u1/G7TJcNqRLu4lSdilflnDNjKOuB9oWjTcvF3Vhv//++/T+2GtMbxqvjS0l6AiMkWcE++2334xviR462chqSzBjDRmSePDggTetdi1L6Slj5vMcgV5S3vDTWaHRPp7Pd1ii9ZpZkTilvwKFpdFtwfjnSd/e3s5vxu8YB9zTSAKlPH0UufZaNpGoeJRBQBVvOgBLxmBUCMl4CFCcAOp6RJqnTp8+fTrGoAu5S+7fvz+947puraXY5UEnuwo6L7Dd0B/iN85FTIVp1LJUozLWRZmV33zzzTRLjVxPLUuJNJRlhgEUTJFsyd2nT5+CwYcif/LkyZY4k++6TAfFluGw1FuaQElKMg8QlNE8AHf2JhBUyHhyRp0Qj4SnxQmgrkekeep67rDMGF2PMvzxxx/jdfzCq5zjsUWe2ltuhhETSZdHiwS8zjiNGxfjidxs0bLUdO3o5IuIrkda4LxlYBePfONT2bvTdqumlTdlX3AMJ0MqmP4I/Jcbs7z4epDiYpjpTZXp9KfxOmMGSqXTbOUx5voEwVwdyZ9//qnR0QlyfaYsoK6npZmnrgOHpbRZRl8+imHsPRU+Y0JpTMV1Ybcsv//+e1fMBM4gYC8ORe5S0aMwzVmWz549M5o7Gh0q8JiTBi+mjUTz4K7iHLMzjWS8mXGhgWygcWTD5U3cuFJ3eRNl7eWp1AxKxmrmyiyBvQS8xZ3XiLxSEd5IAHUdgMpQRHOHZd7oepTE7pHKGJCPqdgv7HOv6tNZZGkHmxdSg3PX3GneYKmtveH2JiGm3u3DkX1SOz2aKgjZTHkTJaU2ygUjD8mzU66DaF0zziIWvG786T2dSzSMMRNsbwJBzYyrSwpu7+Kwx4+6ntfVDHUd9NwbNbNdE8qstJf1lpD2mf1s/b9FvKu962q2quEZVVpIG/JZamRjX3Qle6WCv22uOFx3puNXTQq7BgpDQmr8RcZwYhs4LIP5F1e+XIE1g2kP7zJDp9Fq7YH9Xany169fT1/n+kAC9lYvIfFZHlhS06RR11Maw3WGupYDKajSdj02F0B3Aj2/GGa4mefpiES49ijI4Fow3Q+M7EhIHmUTsBeHksj3IjdisMsu1ljNDivPjq6cWfvwcS3jpTw0QYvdOCx2YbQXqyqxK+Z5YIuu1AB6/iJ3DiSgtrxW/xfvtz9ZcSDMOkmjrhdrZoa6nvvzNnZt9glu+a7q1JZFVos3N+a9TnZ6T8XeI6uMsrvLVnyWGqjZt3rIZ17Ek7dYuQve3L5pPbAI82STdyEYplRzWEpge7Fuz6xyOl2BEOCS3pdRsvde+CBRfiYJqC27it47m5MUgABeAqjrRWKuajzEEKz2VgxbujYtpjfOEcm8qLN/UTp5kdX8Zr57bB4Xd1YIqIbYe2TFoU5zJabE7X8lnld5/PLlS7sPX02ipmFUBcBqIhmqah7XfFi8ccJlnsTaHbtaUQxFMqstBaoeMj609mBQshrES2dpynWLyl7LIPeLEJD+CgY/kWilKxrfuhcR/gSPUNdrhejVYFKPgSGY3ZEPItm7UdcSlLX8Wu7b27WXniV1wgQE7DVEL6rrzPeOHe7a9U4Z97XI1z43EdSAoVy3l858qlFm5fZojTG4Pk5qjJNg5yMwr6Xz5jC9I6VxPghd5Ah1Pa2H02upem8Jzkf4G6eD7d1NtSUldnux5qcmvSV1mvD24lDd3mJrHT8b7h08zVvjtHm3du1a0xAI76oEwbvjz/nUYWS+eHyr1AUD1lIkzx2P3MmWNbIjBHu9Gl/hoggB1PUaxgx1HVRjxbBlXmXuAV0TVQZotf2vQR7XRNJ97wFkkah4tEbAXhyKIaNKj+kebFlqYsW1Y1pZzXfPjpnu5GLjzMiQy2Adj/rvmgDthVsks50ULGIuEHCZLK45nYXEuJVFAHUdwebVYPM1kd4YAmECVR88nf6s5p2xr4ZyDSyneeHaTsB1IoqcYlts/SMtSx244F0xWdPfZi+wnUJuKddBpPmZqNV0yiBAsIooAmrL8CgSLY96IeDqVl0j714INC4n6jpeQF51PR8duQZXc2Hm01PzMMMdV1tbi8Ry395O0f8WnhvD2GuIEtpYIkdaljIrXduU5MP3tt6NJbH9dVcGp8ltLNchKi2mmcap643KK4gt/tP+NUsNj2p6UuNi8/QQAqoA9lViktBeuw7JzvkSRV1HyjRDXQdWl2LYMhUud5Sxr6k5bRXksSzASGw8WiQwH8wsBhtubnRCHWZZagRs994XyWoEYoOPigwrg8nojcrLSylIPfJ6hl6OxMajTgm46rxLS3YKpB2xUdfxsnBV3SGqYNifEcNUJLs7aqPFME00eW23LLvzGSXz3loA11B841S48n6YZemdB5esNZtEqWrh3fQ6plvEuRjsH9qovEbZjBeB6oy8hWUZgXOdR64Gbu9KrwNwv5yiruNsM9T17e3tNM6MGMbXZffbB1pbEhpTtFywyNJCqVoYew2RSC5VvJiFYyxLLV72Oiwr+9sWYWXcNM5QBDFrWnDLzMgYm5TIaLTp4uHDh+OjChf2AesoZAWpSKJZApoQty/kV8uyd13NZrkLwVDX8WLKU9c6kW1Y/qHxv4ZJWxS+fZQl58KWhOIcgqfo/wDIsT/tlURybh9+HGNZZoyAK/vbilQCaeS8eLaPGIZ0pUTkAx/O4nI5w/PEnr6lYbTRqmaR5ZTbxa9dNd87Or042+zso67j6FyVdoxK87/qIKScpSo3fg7H3hDyRB1ldl1gWbpw7RpYg3BjdywxNODZfijVAZalmpPLMTsQ325E71pyi5Hbd0YHr/doRgdZQK0EQPhpIeBq5q5RuCV1wswJoK7nTII7x6prFZBxRfv2xXNBxuM/7V0AiyzjJLc/danKIsOPAyzLjBFwp1PhxgYf1Juae/eCpAv+tKsVpsILYu89KnnZ7f20RuGVPfG9482QH3Udh3a4urY7LF3Dtniuk0/tK1XsC2CSiRJgjYC9kiiGXi3LDIelvbNZI3vIffsWlql4Rcp1GuEh11iWh2A/QaKu/i9DmZwAUc0sZBBGXdcsILvRULNnQf/XrAPxtFxT4aW8eLV9lvqKQ5zC4lNXZ7MYwyE383yWnWZ2Slgrh4wrAVhkOeXGtQhozZlqhRGFa5bHGCfBRgKo6xHF2sWx6tpuNBRZPLcGYX4fy3LO5Kg7LiVZalhY27K0D7DGYpC3vNp2tjHRIhdG62qaVqkRwzTO+teolfrMz5SivbdmQnzXckddx/Eerq7tBVTTYSlo9i6ARZbxOrb9qWvaodQBMlUtS/ta4ynNTtfh2ReaTDNbuf1Pky54bVcrnRZuQVZENSfgagUuvTlPiztrBFDXa2TG+66KOr5V8MJuWZbyRVmEt/d9LLK08NwSRmVh93AVrCRVLUt7M5iitDswpm8dfm23rqaibjx+YhrVgdf2BaZYlgcWU7NJ68yL4ag/i4SuuR5LhIQZCKCukzXhWHVt375WeZuRve9D/yfr2MYArlZccKTUgWW5/WiljWWT97rduhrjL1iuY5z1L7TI0rjAlEWW9UunlxTtbYEJ8Z3K1NUnjTKgrkcUe1/YvfX21lREZizLIhiLRGIfeJc9lKqeZam5FftZnSPTgu7ZMc46F/bWNcpTuf2P6Za9sJvUDFjLkj9TbK62YO9iz4Ro17ygrpN4XVU0GVtGALvRUHnez973scgyo9ztr8irbTe6ylaSepZlnvbv1PjI0MuasOh0uB9UdLta6bRwg/zycw8C2rRnrx553rU9xD5NnKjreFEerq7tRoO8MzW3wLIDyhT1AAAeiUlEQVTIMl5zaj51KcayI6V6lqXd4Jiit/cu07cOv87IbMaJxIdnc1EAe947LdzFXHOzOAGXpnv9+nVxAa4cob0VTyl12qIzMnu4urab/mV9UdPiXry2w+y0tizmus2b9kpS/FCqG323tA6Um5sbb0Ka+NeiPe9bLYSXk9/ewCRwvzkNaKu8bm9vg5uLP0+T5cXccbMIAflajLM56qXsGxqKyHbuSFDXkfJtQXfZm8bHjx9r+iztfd/bt2+ZDY9Us42PNNi2DypevHhR6ryhQexKPss8pd/vmMZlVqokXO6ZjRVu19dZZLkr3qtFbm8XanFagnI1PjvlF3UdB2uvlvF4sp9qxtk44tKsfU2zUjmy932YldkVwPKiayq8rFkp8SpZlsbNwgGvTi3LjIm5w+dWAvLZP+1qpdPCzSbDixkEXO3CpUkzhLnOK6jreFm7qmU8qrynze7dYZFlXoEWf0uTh/a++PHjx8UFqGRZ2l1Z0xx+//3305+9XNtLdMhR5RXWu2K05x3LcteCOEfkcrfYT4fAsixV6KjrCMkW1LV9/Zy9+USybH+E/rez2jWkSxnu4YOvtM7ym2++sR8EPxKvtgZ0TLHIhX0FzJCc9Pg5doWzyLJI/SGSKQHNzN67d296J3LNyq0IHPsj1HWE1eHqWn5Bo89F2zIqLxFhkWWk5tR8ZG/CcvHkrX6JZ6eSzzLDrOzUp6VCMq6AGQpG2TyHWans2AesRs0Yr7s8vQIB9VX27/G4RupXoJeXR9T1GrcW1LV9Kryyw1LQ7F0AiyzX6tj2+xp72JvwHlPhykINy9K+9mLKVEuPpz97ufb2bT///HMvWUvKaVcrnQ4bkgQIsAcBu+7TLGGnp0nswS0vTtR1hFsL6to+FW7fGhzJsv2RveZ02rnbURwb0m6EaNC+k4lfw7K0m8/T8ujU+LA3e2W2hRHwlPnGayzLjQB5fZGAa9+i3aOzmBY3UddrdaAFda2Bk7GAdDRS5dkw9P9azal8325Z2gft3izUsCx1npZXLIXvccLUuyu8hRFwRtEsvtKyylsUmJsdEbCvMbdr1Y6yX1NU1PUa7RbUdcvWW8uyrZXp+e6/fPnSninXoN0erULWsCyNY6yp3BpvVT6Fa5p69rWrV2thBJyd0/mLdrXS45hhnl/u1CRgH1vrxJzKuxZqcqiQFup6EXIj6tquZitPhQuaXbadZmAXC+5qN58/f27Msn24boxwGqyGZena0TII16Pxof7M3rSUzRZGwNOqsPHaPgspHb0xLV6/GgFtdbRXG7tuvRpGS35R14uUGlHX9i7G3l4W8+u9aV9kWVkwb0a6Dq9SsI8M7cP1DCY1LMuM6ZUeV/i6+jO1rsqLYDIqh+uVZlWeKxcEbpaAXQ9q6oB9PNnliLqeo2tEXdtXHGlnRuVJP/T/vNrUv2Mf/6hKa7i+n4Q1LMuLDIJdU+H6TOd+hVo/Zvlr7aV8MpO6Pu1rpsjxQ3XK3d6QR3l6nGLqUV3bT7Cv7xfEshybw1EXGnjYNxDvOhUuAjUsywzQ3fksXctmVai7DhcygG98BbWyESCvWwjYtaF97G5JlzBxAqjrOJ9ST1tWs3bZ8CyUqg9BPPbBkvax3L9/P3i97M8alqWy4RW6O8PLPhUuGi4z1IvukPB2tVJ5MC3UmhW6ublRjbKvBDqEIYkmCTx58sSoTOR48x7UkEz9IgGMhKc0UNdTGvtd27/nXtnWt6vWyvp/v7JoMGa7ZVnhw/c1LMvb21tXMWSoNlf8xQOrD7Mvm7UXf3E594uwTctSswOPHj0aZvdUQBWa036EiXkgYC/EUza0CtUAdT2F3FQtss+GV7b129T/03I8/bU+/mc3QjRE3xtIDcvSayl2t2rH3ttpKLm3F3rvGjOPXwNW+9qsmlMhwXb1jK0J88xy51gCdp2o3o7jhzIKC3U9QmtNXRvVbGWHpXBhWY515qgL+6ypfSvklrzUsCztn/0dcuINvyX/2991OSwDW2d76i3E0KxaCfwN3Y1YWijcBmWwa0a7tm0wm0eJ5FW/3vBH5WtIt191bR8m1Vd09i6gpmfh2JpWM3XXiYd2R9iWLNSwLL3TK32pKvtegfNt3Blqnl2t1BxMayo8WJbEEp8tmqKdd+2aUUMLVYN2JO9CEtT1UEytqWv7XGdNNStWLLI8vF3bh9Cq1XWOo6phWXorunc65sBy1Qg4MF/WhFGm7DboWiRt3rdbljVtu8BhKXQ1U2+zpM4hlTSj3W05rwbngLBfLlDXYtugurZblpV9lm3q//0aSGsxa/Bs13LVjJAalqVWE7uMxY58lnb3iebB64wVKtd7+4BVgtX8qFfQ2GRWnpJ/5eJuJDl7u6umSRshs10M1LUYNqiujYssJbyrt91eYbAstzPcEoNdxVVzWCo7NSxLJeMaRXmnY7aUypZ3nz17ZhxHqkRrGlVbMuV9175y1OsL8UoyDT/fKKcimAbgumsCGiQYC1T9sSYWus5sfeFR1w2qa/sGxGY3hrPIco+2HPhQIknYp3oikRgfVbIsXROR9iZkzOQeweSCNjpO5II99gBLmVnaUas96VKXDx8+lEFsXwyeRNfmgDVobBrEn29LfrJozh3APlI3ttNz43LlDnXtwlUnsNFnWdlhaZ+zclWqOkhPkIpMC2PF+PHHH2sOOf5VB66rVhlJ1ZF8LRWjy0Svv337di2Sve/LiFQHPOepvlYloi9Mbqxq810ykRxVW+QgqYKPXNkLKyI/j5oiMLgtgyHEooSaWJDbkqHFIpzFm6jrRSxd3KymZgcabXoWuiipIkLah832oXgRwSr5LF1u8PZ9lvICBrbLWmFst97WYo7f11BSXa+q3dysHF6URrhz5459xLmYnH0qXK+7ptgWkzPenDe2+R1jVARrmYB9cqeyVm0ZmkU21LWFUuUwlZ2RxtxhWRpB7RFMA+a1/j1ITr6VjV6kIMLkz0qWpeSQMzYpzRDAuHjRGFvxYHKJPXjwwBKtsqzZZ0vIsmFk+MqMs9Q5OSeUnezUjeb1EL+ru8oWSdkJ/FiyKti7k82z5RelK41aRQc4qFG0nJfWZDOCldio66bKrvIuBbtlWUf/N1UWewtj95jYB+GlZK5nWdpnJI3n+JRC4I1HGbEYbRpiBiaON6G88HJD3rt3z/iuMpLtzpENZ1cr1QbcQWNTuvavthihEawdAvbaG1SMdrLQpiSo69bKxWgyVtO04mPfG+daX9Ea+Tbl0VDZOKir77D8D7HPFf+MlV7BKgrlS8o+/6tvvPqiLhTaCHlsLVqXk5eyvVNXWtmpuGT78OHDmK/hQkK6YiBwdwTsNtBRTbI7pIPARk2Cuq5TvsauRzZcHXmUiv24D/Rw8UKxG+taXlg89WSEVS1Lu0tWJkJS9PoB7AtApQXqi6cU7YSnFlieqMaOZ0hIOigvFddbgaZruc9z5YvAEQL2Vlmz040I3MsjuzJBXVcoU42Lpkp77bpaJTdauoOcDOrK1hBjZRB8DbzLJm2Mraplae8DtPHFmIGawQLDZa1tSyPXlGqa1ppI8fsZYxrvhvcK+k51JsimhJzC4fqsBOw2ED2cvQ6gru2s6oQM9NvizzpjeOXX5Vmow+c6qTTusFRBVLUslZ5x6qqCIeKthcYl7QrmjblUeNcgcqqVMgSw1+whob0LdD4PftRYLQMmr2wnYOzn9q6H2zPSVAyo66aKw3KiUJ2JGmPFqKP8myqjCsLYHZZHOrkqgJgmMbcApibO9LqpGRajU+TYfsto+04h6zpDE3kdlkpl75F04E7OyNS0lnLdHYG5xzqo5+PPphRL45xR100VkNGe21tmrwuDRZZlS8To1jm2E6ztsxRio5V2oLkd1ANjp3WsWSmZLSPasX8dLzJ8e/OEknV911o+r1HMgwd1+Ao/59VyrOTTi8PbaV9lMW9cU5jjNeq6QrEah/S7LvmwDzbGurGrPBWwN5WEsQ4I/rFLCg+wLFVOsjPGard2sastYq8rxoLc2ydnEdhCdU7ba4TN7Wx1Khb/fMZqTkuu5/Jk2MqWhAjTOAFjU1UToKtzFaVFsaCuXUizA1vKYj8foXS4cfw27WiyM8uLcwLB7NyU8/RaxTR/t+adYyxLozv9WKNbxWCUsxEvyLRiGa+9BrE0S6Daxh4lWeO9JqylGcyNCW+OLKkQphcCyUo4tAsqiatAjWoQde2imhfY4kLerz8ytq9p77OfMHkAu35r3t9NUU+v9+htXeiOsSwlomVRoKyWnRxdFkYa+U2Lau26nZYT2HxrAk/ve+vfXLOo1xlgJruf4q7EeYrHVhhLpSLMrgQsvvOh/ntr/q5itx856rqRMjJORu/Rb6qnm/Ydxuv9HKiNlEhNMYwO4xZsksMsS5WHBdNRW60tQ0M1raPEW6zNc7Mv3vi9bX7OJDAW4wKM3s1F4b0355PgyiyznF6M5wtvsYFUVQ6fLeqOPOq6kSKT1o0rdj316vZ41mSn5pmV6OQ4WNfTuSdlrRq00A8eaVkaHQz1J1mMnZMsLVfN2Dvw3PJbq3m67xV+Xq3nfXOyQBVJEQiL7mS8UEXY9h6J0amjJlCqNvZOzCh/snUP2gZ1beSZHWy+JGmu5wsO45WcZVAxl2G4k51NXgwIGEuhEW/XkZalwMkaWKuR0/vV+gBpT2P5VRMpqF6Rn/Y+1av95w5CaS4lNxdm0eYbi3K7vpOaW7T7MSvnZXHZO8Yh1vbaeDXCqOtGSly9z6hU1y6CCaU8ydUhqpmsJZG838K0bF7GW3tr3gWvwVcX2YLwB1uWQmBEVsGSM3ZIMj3V3loovLkMi1bXtApK3Xhr3mIBRQjE5022jKhUBxbVHGblvCZc+Y5q+GI9mTaE4brspOEVmC9qgzlY1PXelcEyJ76xFBaTkAJfvD+vA7pD+ypVDYwKTc2zVIob4zneslQG4o6uscp6J3DtaGSaGF2VWwwjuzzZIWXwjbimF8qd6pzXplT4RVM1qbDiMDPKUf7RRYNV7S1i42Zj5MXeCRgNINWf3nNaX37UdX3miykuqsSp2td1Ulcvxqy3Fk0Z2ZQKH1fvUwFQzot4vTeN2kzl4o15v/BNWJbKnpGd9ogsTsJmA5JNGd93Mm0nEjI7oWovSilMZR6vpYZcvr015WKJRCZpnKoMVqOZq+TWFKgaUtnKUK2MSKgCgXgNHNtFxjingvCNJ4G6bqSA1nTjWL11MZiDRoGl9tcaztD9SW9PI49fGxMlWISAgC9a+XPylq45klDZR61YlsqVuMxhLd6RXbLdpFATso+97JZQ2eLJiy0yrS+toaeRoaTAKsBiVdbNyItzUeNaT7EpobVyVGXQ00gBudTlXDbunJ6Aqtai9pjfNA5yTk/MlUHUtQvXfoEtc9NStgq2pmwlm0pTARbVvtrLVPMbBxV6S/p/v1xfJ2ZL+Yq2TJSmmDRkWYqLqv7agGneHyikarmrV1DgeBOap6JGpVeaKjOLMJb2L7tNjV81UnVX/4rnmmYRFj2NKKY1kWQdzpEGd5SoIpcA+pM8EWtyeLHTEllDxP39CFiqnyqVKt5+Mpw4ZtR1I4W7Nk8VaFr9lPIc1P6g8y36ViGn2VRjmUe7eIdFllNueddy5Syynd90GUJ5wrjeulHouZTH3nny5Mnz58/tMqipyDT5/vvvdaGWc3t7q3/1+l9//SXc+vfPP/9UCf3++++6sEerSJ4+fSph7K80FfKPP/548OCBcr1dKumIbA6//fabxHCRjwi8RZJItDw6K4FvvvnGUvc0erx79+5ZIeyaL9T1rniNkX/69Em91atXr4zhLcFkd0rffvfdd9PAX3/9tbrU6Z21a/W5wbtrIbm/RkAALT14i92iyw6tFlijYVXrNdwV7svbUS2zuyakLlNmdzYxlUKGq3KeI9fag7m0svJVIq0Ny+bZ5E5rBFT/59VpfkeD0tYk70ge1HUjhaWCkJ4cHCvzSm6/I7W/OFOn+I2RSIZGmPQrhtEVrf69wTy2NRseANpojhjbwDSYOphhnXIgSe8/NXyUxlHuppmNX2vWQ2+Vzbi0laJ1KT7pOFWDsmIQ26UIGOfvNO6/FJbimUVdF0eaHaHKIsM1ow4iPoC3LLIauhU1umzheXEgYOwoi3fTRfi3OBseWDzv3r3T5Pj79++D+2V/qiVoQcnpZ8Q0RS7vuurisDZgWC0wkFQ91oqCYV3B/fv3y+INYtMUuQpUYgxrFUYxpNokhtYzSC1KktMXR4CFn3sQ0EShapQlZtVDTfZZQhJmjQDqeo3MIfcHhS9lqzUhg5odle2gaaVyB50vlZus/MbJWeVUpu3encghPKslalxkopHAs2fPqkllT6gDy3LIjFrImzdvVF8tyw6M+VfTUnPSKkDagJEYwSDQI4GXL18+evQoKbmGl69fv04GI0CSAOo6iai7APYRmrLGIG1L+ar53LlzJxmDRgUKmQx2SIBuLMuRjuq3RmD6Gxxv433jxTBEk0GpP63uN75FMAhAoGsCRneLtArbDgoWNOq6IMxjozIOzySknKCalTpW2q5T12SdLJxkFrS6rNlpvf4sywC3bHb5+fU37gTXaGkIM24SlzU5/GFKBvT4CYGLEDC6AegUd60PqOtd8e4audHckQwtblXeFU3RyLWe5N69e8kotXhPtn4y2FEBurcsjwJHuhCAQF8EjEuXtE3h4cOHfWUNaSGwKwGmwnfFO43cclCaFvLJm5ZcFzuNtvL1/1VOj+QgAAEIHEJAS901d5FMWucCqh9NBiMABK5DQDscjJnVYuWWLR5jLo4KptGvTMZk6iqOxiFjWSYLkQAQgMBJCFg6SK2r0UzTSTJMNiBQgoC2zxqjoe0YQc2DaXGq5RsxXRxiw2z4vHy5AwEInJaAcU5cNihHRpy2EpAxDwH7VLhmafH3e9B+EdYyD65Zl2b3g08zg89ySoNrCEDg5AQ0J65tOslMyjFAH5mkRIArELB/NFJ7d64AZI882ufB90i9eJz4LIsjJUIIQKBpAsZ94jIuW9592TRihCtHYNhQr/jkrzrkeBMt6bN8KxyHZXaZax5cnylJvt7suehzyfFZzplwBwIQODMBdc+W79TJVaMTQM4Mgrw1TECH9uugn5ubGx2arWNo9KcLGXk6uKDmfKjEsJiVAqmtbw3jbFo0y+JUjSva/NzOIll8lotYuAkBCJycgJZRJvcl9LKq6eRFdbHsyYOlL8PF9whXOxvL+IkBHJbZlVT2osUo7+sjDvgss+sDL0IAAh0TkEtS3WE8A+rdtf4pHoanEChIQHaGJkbjZqWS09dKKzjUlYTxc8qssMyrA3I/W8xKDST6+jYYPsu8+sBbEIBA9wSMn7voy1vQfalcOAP2LygKUgU3odFhiWs/u85aCOuIUK1JyE7ikBfxWR6CnUQhAIHjCWgdmxbFJ+X44YcfkmEIAIGNBDTOkSfSHomWP+7qtrQ7LC2rlu35uk5I+aeTLmGNH+x789tBh2XZTlkgCQQgUJuAlLs8LvFU1YVztmUcEU+3E7DMigapJO2SILzrp1EeedQ0QnPFTGAR0GpaC+H37983/rmdxdLEslzEwk0IQOAqBN6+fZvMqvb6dDchlcwUAdohoNqVYSYml2NmZ1Dz8hZ5OvWoZWMp9aLOyrXMhGj1al/LK0c+WJYjCi4gAIErEjAeQqTtupydfsX6USXPTc14qp5b3GkC0/4HrKuUnjsRHTOUPMtJpme/2wexLN11ghcgAIGTEdAZgZrUS2bK4mZIRkIACMwJaNJzfjN5J7mQIxnDYgCZlUm7Ry8yD75IL3lT/uDkeWdyBstqT0bVbAAsy2aLBsEgAIF6BDQdmeynNT+odZn1ZCKlaxDI3oiTrLEZ/LT+z+JAVdKsD8nAq2OGLPu0Ol1eOQLBshxRcAEBCFyagBZcylUQRyB3jrreeBieQsBFIHu55B4by7TqwyK8ZXWyJZ6rhbHg7e70ynkhYlnOmXAHAhC4IgEtuLTMQGlOnAWXV6wfu+XZMvU8T9zyScD5W/E7WhZiMXPVTA75gnlc+Pafat1kcl+UilWl0H5e4hJiWcb58BQCELgQAZ2fkvyaiOwAi+PhQtTI6jYCFmMuSEHO9WRFDV5J/tTstmUeXEfA7uErTYrXewCteXj+/Hk8F99++61WYcbDdPEUy7KLYkJICECgEgH5FZK7ebQKigWXlcqDZJYIyAQse8yh1v9ZnKAKQ81fKpDEPeG9d+9ePJBGC3kbueLRHvIUy/IQ7CQKAQi0S8Cym0cLLrM3XrSbcyQ7goB3I468lcW9hrJ7kpPyGnGdw6NWv5CTZqVEOtMRTliW9esYKUIAAq0TsOzm4YTL1kuxE/lclqXMyuLHHGoRSHJGXsuL2QyeV6E0DEji1a6dM33KCMsyr6rwFgQgcGYClt088vFwwuWZK0GtvBktSwX79ddfi5uVsnuSk7Cq53jo86qDFg8kT6/U0tUT7NqZ8rn5/Pnz9DfXEIAABCAwEFCvkPwYiVaeMUVIhdlI4ObmZjEGrb2TQfn999+rmu3xoT+ZlUm7R5PgeCsXSyd5UyeUqeziwU5ptWNZxgudpxCAwKUJWLpezWSdzOVw6SI/IvOqP9N92bImtedjb0EsdZuBU3Yp6GwylWN89ao2g5/yfFxmw7OrDS9CAALnJ2DZzaOPajBXeP6qsGcOg+MItCxv1y3YMnrkAU16KzVkwh+fXexyRsbNyjNtBg8o4bMMgPATAhCAwBcELL4HdRJaA8fx0V+A44eHgCpPsM/j48ePZY8WGsSRk0ybz4K0AkkHo2eP+fcgobP+tPiDpTHOShif5VkrNvmCAATKEFDvrj5AfW0kOjknLAeLRGLg0cUJzL//pCV6xb/2JFeooo2blZqiVYCzGj0Vqpl2WSX9wTp94sSEsSwrVDOSgAAE+iYgf1Jy/6w64zOdG9J3gXUovewMLWqcCq4aVdC4lKtSSSR3pOlUI4Xcw1c6zdqJr7V+JvmtnZOdMTQvTSzLORPuQAACEAgJqFeWmyG8++VvWZ9s5fkSCb8cBLSoUf7C6QsyLrULZOPWbG0G0uSsjNT4R6uV9IcPH4qfajTNzumvh5UG8WzKdj+9lsCyjNcBnkIAAhD4h4BckvMpy4COdvjSNwdM+GknoMFJYFxqoYWWRaruZdiXekUv3rlzJz45q5Ue8qLJKmKhsL2k5iFlwScPuNXRlVfQD+zgmVcP7kAAAhBYJSDHkjaDrz7++wHnEMX58DRCQGsrZaAs+hdlAsrK1FNZn2tWoAxEmadaGax/43uTBxk0BS8vGtPfkRKxPFKpJRewXudkUCxLS50hDAQgAIH/EbCcoC7vpqYg//cOVxDwEJBnK7lcT4bm7e3tEKs2klvsyKkI2JRTGhuvtVpmcTAwRqvxwHXOJsOyHMudCwhAAAJWApaO/8SnilgxEW4DgWHRnpZabohj4VXZo7IptZUHP+UCnaxbWnIgD3HkVfmYVZqRACd7hGV5sgIlOxCAQCUCliPrtCVibdaykpQk0zkBrb7Q4t24P8yYRc3GyqaUGWQMTzALgaQeuJpZKWhYlpaaQxgIQAACCwSSnYr8Q/I54RxaYMctDwF5vLQa0rh0chqxtpZrHlZ/rM2YYil1nZy7kFmpUruaBsCyLFXBiAcCELgigaRxqa5d0+JX61quWBWq5FkbkOW/lLGiEcuwtnKcLh+WXepfbSVRrZNNowsq3n7FklxvfU2zUsCxLPerdcQMAQhcgkDSuLzgdNglCp5MXphA8oyIKw8pOc/ywi2DrEMAAiUI6NRArWCLxCQnE4vbInx4BIG+CGBWxssLn2WcD08hAAEImAgkPZda63adY0dMyAgEgQ4JaCSpU0Ujgl/ZWzlgwWcZqR48ggAEIGAlkPRcam0cnksrTcJBoEkCmJWWYsGytFAiDAQgAIE0AfU6OtUlEk7GJVt0I3x4BIGWCSTNSq2oZrueShDLsuVqjGwQgEBnBLQAS58GjgitLzhjXEb48AgCbRLQUpb4JLiWu+hwKDbjq/iwLNusw0gFAQj0SkBnkejowYj0GJcRODyCQIMEZFbeu3cvIhirqKdwsCynNLiGAAQgUICAzk9+8eJFJCKMywgcHkGgKQJJs1JHQ7A5b1pk7A2f0uAaAhCAQDECyQ5J8+ZycBZLj4ggAIHSBHQ0/Z07dyKxamm11sBEAlzwEZblBQudLEMAApUIaN2VvoMSSezz58+RpzyCAASOJfDw4UN9t31NBgaHi2SYDV/Ewk0IQAACBQh899132iuqD+6txfXp06e1R9yHAAQOJ6BPaK7JoOXUzDkswsGyXMTCTQhAAAJlCMi41JedFz/SI4cHO0nLUCYWCOxD4OnTpzr5PIhbpwu9fftWy6mD+/wcCDAbTk2AAAQgUImAPJSDC+T29habshJ0koFACQJacKloaLkWlv8fZ3eCmEQ0ctUAAAAASUVORK5CYII="/>
  <p:tag name="POWERPOINTLATEX_PIXELSPEREMHEIGHT#5C646973706C61797374796C657B5C667261637B5C7061727469616C207D7B5C7061727469616C20787D5C6C65667428205C667261637B5C7061727469616C20667D7B5C7061727469616C20797D5C7269676874297D" val="208,3333"/>
  <p:tag name="POWERPOINTLATEX_BASELINEOFFSET#5C646973706C61797374796C657B5C667261637B5C7061727469616C207D7B5C7061727469616C20787D5C6C65667428205C667261637B5C7061727469616C20667D7B5C7061727469616C20797D5C7269676874297D" val="197"/>
  <p:tag name="POWERPOINTLATEX_REFCOUNTER#5C646973706C61797374796C657B5C667261637B5C7061727469616C207D7B5C7061727469616C20787D5C6C65667428205C667261637B5C7061727469616C20667D7B5C7061727469616C20797D5C7269676874297D" val="3"/>
  <p:tag name="POWERPOINTLATEX_CACHECONTENT#5C6D626F787B2C2076696C6B6574206B6F72746172652062657465636B6E61735C20207D205C646973706C61797374796C657B5C667261637B5C7061727469616C205E3220667D7B5C7061727469616C2078205C7061727469616C20797D7D5C6D626F787B20656C6C6572207D206627275F7B32317D" val="iVBORw0KGgoAAAANSUhEUgAADk4AAAHxCAIAAAAeVTZYAAAgAElEQVR4Aezd7VkiS7cw4Md97QDAEHQiUELAiUAJAY3AMQQ1AjUENQI1BDSC0RDUDHzXeTgvF4ePpprP6ub2x95Ns7p61V0MgixW7/z8/PzHDwECBAgQIECAAAECBAgQIECAAAECBAgQIECAAAECBAgQWJnA19fXy8tLr9f7+P8/carv7+/+CRuNRmzs/fdnd3f34OCg1WodHh6uLB0DEyBAgAABAgQIECBQJYEdpa5VWi65EiBAgAABAgQIECBAgAABAgQIECBAgAABAgQIECBAoDoCz8/Pj4+P9/f3g6rWUrlH7Wu73T4+Pj46Oip1oGACBAgQIECAAAECBOokoNS1TqtpLgQIECBAgAABAgQIECBAgAABAgQIECBAgAABAgQIENi8wPv7+/X19dwVrhMnEAWv3W5XzetEHDsJECBAgAABAgQI1FtAqWu919fsCBAgQIAAAQIECBAgQIAAAQIECBAgQIAAAQIECBAgsD6BKHI9Ozt7eXlZ0SkbjcbFxcWfP39WNL5hCRAgQIAAAQIECBDIUECpa4aLIiUCBAgQIECAAAECBAgQIECAAAECBAgQIECAAAECBAhUTODr6yuKUO/u7taT9+XlpYLX9VA7CwECBAgQIECAAIGNCyh13fgSSIAAAQIECBAgQIAAAQIECBAgQIAAAQIECBAgQIAAAQLVFnh4eOh2u9/f3wXTODg4aLVa8d/d3d1ozhqR/fiPj49er/f29hYbBYeP3xWDRGXtycnJ+F32ECBAgAABAgQIECBQJwGlrnVaTXMhQIAAAQIECBAgQIAAAQIECBAgQIAAAQIECBAgQIDAugVOT0+nNXONatROp3N8fHx0dDQzregLe39///j4+PLyMjN4EBCDx9mbzeZgjw0CBAgQIECAAAECBGomoNS1ZgtqOgQIECBAgAABAgQIECBAgAABAgQIECBAgAABAgQIEFiTQBSnttvtaMg6fr69vb3Ly8v5Wq6+v79fXFxEzev4sBP3REFtVMceHh5OvNdOAgQIECBAgAABAgSqLqDUteorKH8CBAgQIECAAAECBAgQIECAAAECBAgQIECAAAECBAhsQCDqXFut1sfHx8i5o/A02qzOV+Q6PFQUvEZH2Il1tMNhg+3oCLv4SQej2SBAgAABAgQIECBAIB+Bf/JJRSYECBAgQIAAAQIECBAgQIAAAQIECBAgQIAAAQIECBAgUAmBaXWu3W43il+XUnK6v7//+voarWETQaIu9vb2NjFYGAECBAgQIECAAAECFRLQ1bVCiyVVAgQIECBAgAABAgQIECBAgAABAgQIECBAgAABAgQIZCFweHg43m91RX1VHx4eoow1cdoryiHx7MIIECBAgAABAgQIEFiFgFLXVagakwABAgQIECBAgAABAgQIECBAgAABAgQIECBAgAABArUViKatj4+PI9N7eno6Ojoa2bmsm8/Pz79//04cbaWZJOYgjAABAgQIECBAgACBJQoodV0ipqEIECBAgAABAgQIECBAgAABAgQIECBAgAABAgQIECBQc4Hb29uzs7ORSfZ6vejzOrJzuTfTe7s2Go2Pj49ms7ncBIxGgAABAgQIECBAgMCmBP7Z1ImdlwABAgQIECBAgAABAgQIECBAgAABAgQIECBAgAABAgSqJfD19TVe53pzc7PqOtdQilay3W43hev7+7vT6aREiiFAgAABAgQIECBAoBICSl0rsUySJECAAAECBAgQIECAAAECBAgQIECAAAECBAgQIECAwOYFxotNY8/p6el6MouGstGxNeVcLy8vEZwSKYYAAQIECBAgQIAAgfwFdn5+fvLPUoYECBAgQIAAAQIECBAgQIAAAQIECBAgQIAAAQIECBAgsFmB19fXVqs1nMPe3t77+/vwnlVvj+cw7YxRFPvx8dFsNqcF2E+AAAECBAgQIECAQFUEdHWtykrJkwABAgQIECBAgAABAgQIECBAgAABAgQIECBAgAABApsUuLi4GDn9zc3NyJ5V3zw8PDw+Pk45y/f39+XlZUqkGAIECBAgQIAAAQIEMhfQ1TXzBZIeAQIECBAgQIAAAQIECBAgQIAAAQIECBAgQIAAAQIENi/w9fW1u7s7nMfBwUH0WB3es57t9MaukY/LnK5nUZyFAAECBAgQIECAwEoFdHVdKa/BCRAgQIAAAQIECBAgQIAAAQIECBAgQIAAAQIECBAgUAeBu7u7kWmM7xkJWNHNaOwaVbaJg9/e3iZGCiNAgAABAgQIECBAIFsBXV2zXRqJESBAgAABAgQIECBAgAABAgQIECBAgAABAgQIECBAIBeB/f39j4+PkWz2/vvTbrePj48jYOTe1d18eHjodDop40eC7+/vKZFiCBAgQIAAAQIECBDIVkCpa7ZLIzECBAgQIECAAAECBAgQIECAAAECBAgQIECAAAECBAhkIfD19bW7u1ucyvn5+dXVVXHMEu/d2dlJHO3z87PZbCYGCyNAgAABAgQIECBAIEOBfzLMSUoECBAgQIAAAQIECBAgQIAAAQIECBAgQIAAAQIECBAgkI/Ay8vLzGSur6+Pjo5mhi0r4ODgIHGo+/v7xEhhBAgQIECAAAECBAjkKaDUNc91kRUBAgQIECBAgAABAgQIECBAgAABAgQIECBAgAABAgRyEej1eimpREXs2hq7ttvtlJQiJqVON3EoYQQIECBAgAABAgQIbERAqetG2J2UAAECBAgQIECAAAECBAgQIECAAAECBAgQIECAAAEClRH4+PhIzPXy8jIxcsGw9FLXt7e3Bc/lcAIECBAgQIAAAQIENivw72ZP7+wECBAgQIAAAQIECBAgQIAAAQIECBAgQIAAAQIECBDYBoGvr6/Pz8/v7+/+fxuNxu7ubvw35r6/v5+5QHqpa0zw9fX18PBw1TNqtVqJp0hPPnFAYQQIECBAgAABAgQIrFlAqeuawZ2OAAECBAgQIECAAAECBAgQIECAAAECBAgQIECAAIH6C0S5Z6/Xi36iUWcZG1EAWjznqHmN2s29vb2Dg4PoV5pb8evM/IdnF/NdQ6lrs9kcPmnx9vv7e26kxQm7lwABAgQIECBAgACBYQGlrsMatgkQIECAAAECBAgQIECAAAECBAgQIECAAAECBAgQIDCnQPRtfXl5ub+/j/+Wqg2N80V8HDU4cVS+RsFrp9OJ/5aq6RyMsMGNsnOfO9VQSjxXYtjcmWzbgVE63C/jHrQojirt6FIchdpKirftwWC+BAgQIECAAIH1CCh1XY+zsxAgQIAAAQIECBAgQIAAAQIECBAgQIAAAQIECBAgUFuB5+fn6+vr4VrVBacapZmP//2JcY6Pj7vd7tHR0YJjLnJ4FDJGe9pFRljFsVFbmVjDGhWZq0hg28a8vb2NR+XMx3nUZ8eDNgq1K1elvW0Lar4ECBAgQIAAgQoJ/FOhXKVKgAABAgQIECBAgAABAgQIECBAgAABAgQIECBAgACBrASi+C/aWP7+/Xtm/d/caUdxYYwfVYNXV1dzD7LggVHqmj5CqeD0Yccjo6vr+E57li7w+vp6cnKys7NzdnaW8jiPmIiMQuQ4Ko5dej4GJECAAAECBAgQ2EIBpa5buOimTIAAAQIECBAgQIAAAQIECBAgQIAAAQIECBAgQIDAogJR5Brlp1HSV6rdaVRnDn5KZRDtSy8uLuKMcd5SBy4lOJp0po8TBY7pwYtEJrZ0XeQUW37s19dXrGar1Yp66zko4qg49vT0NMaZ43CHECBAgAABAgQIEBgI7Pz8/Axu2CBAgAABAgQIECBAgAABAgQIECBAgAABAgQIECBAgACBYoFoVNntdt/e3orDornpwcFBXMw9NuInmr+Ox0cJYFTKxk80wuz1ejPH7I8Qo11eXq6torR/0qiyTSktDZm1FeNGn9Fx0ol7wvbw8HDiXXZOE4guwlFdPe3esvufnp6Ojo7KHiWeAAECBAgQIECAQF9AqatHAgECBAgQIECAAAECBAgQIECAAAECBAgQIECAAAECBFIF/vz5c319XRAdDVA7nc58dahR+Xp/fx+9MFMuEx8nuru7iwrUgmSWeNfz8/Pv37+LB4yGtVG2u7aU0ktd//79O7HUuHg623xvlKUWPAhjoaOmOR7nUXXdX+739/co1I6S4nhMTiuJvrm5iQ6v26xq7gQIECBAgAABAnMLKHWdm86BBAgQIECAAAECBAgQIECAAAECBAgQIECAAAECBAhskUAU80Vt37TGq9HANVpgzlfhOo4Y54qC2qgaHL9reE9UHEZp7NqaZUa71rOzs+EEhrej6jE6d66tojTKgnd3d4cTKNh2sdMCnJG7ArbVakXJ8sj+wc3oKBwF34Ob4xtRFR0P3ajYHr8rHq7L+jcyPrg9BAgQIECAAAECNRZQ6lrjxTU1AgQIECBAgAABAgQIECBAgAABAgQIECBAgAABAgSWI1DQ07Tdbkfx3+Hh4XLONDRKFB1G78yJJYNDUf85Pz+Pa80P71nddtTgRrXrSL/Pfo/PteXQn13BioxMP2pwI+2RnW5OFHh9fY3H87S2rHFI9G1NfKjHUFEaPl4yq8PuRHk7CRAgQIAAAQIEigWUuhb7uJcAAQIECBAgQIAAAQIECBAgQIAAAQIECBAgQIAAgW0XmNbNNDq5RvfKxMq/uRGjpjNKBguqD2Pk4+Pjh4eHuU9R9sCowY2Sx6hijL6qgbC2Tq7DeUZj0Wh8O7xn2naUC8cKTrvX/oFAFAT/+vVrcHN8I73OtX/sxAax8YCJKtjxwe0hQIAAAQIECBAgUCCg1LUAx10ECBAgQIAAAQIECBAgQIAAAQIECBAgQIAAAQIECGy7QDQrvbi4GFeYeRn38UPm3hMlg1HtOtJLdWS0qCCMgGazObK/rjejwvjt7S1ldk9PT0dHRymR2xwTj7Fof1tQUZ3OGJWs8a8jVme8pWtfuGzJ7Davi7kTIECAAAECBAj0BZS6eiQQIECAAAECBAgQIECAAAECBAgQIECAAAECBAgQIEBgssDEOteoCLy/v191M9fxhGb2MY3EoohwS6pdd3Z2xokm7vn5+Zm4385hgeLS4cS2wVHkGj10Z5YgJ442nJ5tAgQIECBAgACBLRf4Z8vnb/oECBAgQIAAAQIECBAgQIAAAQIECBAgQIAAAQIECBCYKBBXvR/v5xpVenGd9/XXuUaGUXcbzTInptrfGU00W61WtOcsiKnHXc/Pz4kTabfbiZHbHHZ6elpcn3p3dzfTJx6f8fArHqc/yOPj48zRBBAgQIAAAQIECBAYFlDqOqxhmwABAgQIECBAgAABAgQIECBAgAABAgQIECBAgAABAv8jEMWUZ2dnIxbn5+cPDw8jO9d5Mxq7zqx2jeLO2le7plRe9tclSpPXuUBVPFc81Is942E/s1VwPDLH68ILNKJevOBedxEgQIAAAQIECBAYEdhxsYYRETcJECBAgAABAgQIECBAgAABAgQIECBAgAABAgQIENhygajD+/Xr1whC1JhGPd/Izo3cPDk5Ke6LGdWu6X1PNzKFRU4ahby7u7spIzQajdpX/aY4FMfs7+9HP+CCmF6vV9zGOPofj9eFFwwYdz09PR0dHRXHuJcAAQIECBAgQIDAQEBX1wGFDQIECBAgQIAAAQIECBAgQIAAAQIECBAgQIAAAQIECPyPwO/fv0cgorFlJnWukVh0lj04OBjJcPjmy8tLPtkOJ7aU7eIWpMOnKO6AOxy5tdvxOCmuc41y4eI61ygmLlvnGtrFJ93a5TBxAgQIECBAgACBaQJKXafJ2E+AAAECBAgQIECAAAECBAgQIECAAAECBAgQIECAwDYKnJ6ejtThdbvdq6urrCzu7++L87m+vq5rY9fEUteo0YylLFba8nujSjUeJ8UInU6nOEA9cbGPewkQIECAAAECBJYioNR1KYwGIUCAAAECBAgQIECAAAECBAgQIECAAAECBAgQIECgDgJRHjpSSRn9U+P67LnNLS46f3NzU5xV9KZ9f38vjqncvdHRdqQQedoULi4upt1lf18ghajdbhdzjfx7KQ4e3Lu3tzfYtkGAAAECBAgQIEBgpsDOz8/PzCABBAgQIECAAAECBAgQIECAAAECBAgQIECAAAECBAgQ2AaBKCEdrqSMzqBxs9ls5jn3uLL829tbQW5Rp/v6+loQULm7RhZoWv71m/i0mc69P8qgf/36NfPwv3//hvm0sHh0tVqtafcW7O/1evHoLQhwFwECBAgQIECAAIFhAV1dhzVsEyBAgAABAgQIECBAgAABAgQIECBAgAABAgQIECCwvQJ//vwZrnMNiOhYmW2daz+94tWKQtgMW9IW51xwb8xlZIGmBd/f30+7y/6+QEo31ij1LqhzjXGiYnUOzxhWnescbg4hQIAAAQIECGyzgFLXbV59cydAgAABAgQIECBAgAABAgQIECBAgAABAgQIECBA4H8Fvr6+rq+vhzni0u0nJyfDe3LbjnrBmdeXj4vUx9Ryy3yOfGIWMZeUAy8vL4sLNFMGqX3MyKN94nxnProSK49HBu90OiN73CRAgAABAgQIECBQLKDUtdjHvQQIECBAgAABAgQIECBAgAABAgQIECBAgAABAgQIbIVA1EeOzLN/jfUoJz06OoqGr3Gt9pGAHG6Opz2S1ff3d7fbHdlZxZsxi5jLzMyjOjMWa2bYlgck9vqdWeqasiLj1PV4QI7Pyx4CBAgQIECAAIHVCez8/PysbnQjEyBAgAABAgQIECBAgAABAgQIECBAgAABAgQIECBAIH+B6Bi6u7s7M8+9vb2bm5uofJ0Zuc6AKMZ9e3srPuPfv38r3ej0+fn59+/fxXOMe2OBokC52WzOjNzygJTHTBD1q70LrK6urhJb7Q4GOT4+fnh4GNy0QYAAAQIECBAgQCBFQFfXFCUxBAgQIECAAAECBAgQIECAAAECBAgQIECAAAECBAjUWWBmb9T+5ONy7VFwmVuhXkqPzLL1iLktdsol7xuNxtPTkzrXmWv3/v4+sza6P0hUxBaPNrPt68jhsUaJ/9ZGDnSTAAECBAgQIEBgywV0dd3yB4DpEyBAgAABAgQIECBAgAABAgQIECBAgAABAgQIENh2gcSWrsNMn5+fWZVU7uzsDKc3cbu6jV1PTk4eHx8nTmp4Z9S55tZwdzi9fLYTW7EeHBy8vr7OTDuxQWx/HGs001MAAQIECBAgQIDARAFdXSey2EmAAAECBAgQIECAAAECBAgQIECAAAECBAgQIECAwLYI3N/fl51qbp0p46LwM6dQ0caut7e3KXWusYjqXGc+BvoBiQ/4VquVMuDd3V1KWL/nrjVKsRJDgAABAgQIECAwLqDUddzEHgIECBAgQIAAAQIECBAgQIAAAQIECBAgQIAAAQIEtkggpZJyhOPl5WVkz2ZvdjqdmQnENOPK9TPDsgqIrqJnZ2czU4razej8OjNMQAhED+O3t7cUina7nRIWXV17vV5UshYEx1ARo861gMhdBAgQIECAAAECxQJKXYt93EuAAAECBAgQIECAAAECBAgQIECAAAECBAgQIECAQJ0FovJvjrrVj4+PrFASqxITG3BmMrVYmpR5PT09qXNNX7L0R/vBwUHisFHtGv8izs/Pxwteo99wLNDz8/P+/n7iaMIIECBAgAABAgQIjAvs/Pz8jO+1hwABAgQIECBAgAABAgQIECBAgAABAgQIECBAgAABAtsgcHt7m9I3dJwit09ao9xwZrfOqESM+tHxueS5J2VGUUapV2ip5Ts9PU2seJ7vER6dg/uF4Ht7e8pbSy2NYAIECBAgQIAAgQKBfwvucxcBAgQIECBAgAABAgQIECBAgAABAgQIECBAgAABAgTqLZDe5HLYYbx75fC9G9lutVozS12/v7+jv2YlakOjUWvxdGIJYu2iHHYj2tU9aeIDPr2l6whFlLeqcB0xcZMAAQIECBAgQGBxgX8WH8IIBAgQIECAAAECBAgQIECAAAECBAgQIECAAAECBAgQqKhAvwNl2eSjrrTsIauOT6xNvL6+XnUmi4//58+fx8fHgnGiY2gsnDrXAqKJd0VP38QHfIaP8IkzspMAAQIECBAgQGBLBJS6bslCmyYBAgQIECBAgAABAgQIECBAgAABAgQIECBAgAABAhMEiluHTjjgv7uOj4+n3bWp/e12O+XUiU09U4ZaUczt7W1xPW7M9P39vdlsriiBGg+bvvqJD6caW5kaAQIECBAgQIBAVgJKXbNaDskQIECAAAECBAgQIECAAAECBAgQIECAAAECBAgQIFABgU6nk1uW6VeNf3h4yC35QT5R53p2dja4Ob7R7Xafn5/H99uTIpBe6prYJDjlpGIIECBAgAABAgQILC6g1HVxQyMQIECAAAECBAgQIECAAAECBAgQIECAAAECBAgQIFBVgb29vbKpn5+f59lSNHEu6fWOZWUWjJ9Z53pzcxMxC55lmw9PX/r0yult9jR3AgQIECBAgACBtQkodV0btRMRIECAAAECBAgQIECAAAECBAgQIECAAAECBAgQIJCdQGJ56CDviL+6uhrczGojcS739/dZpd1PZmad69PT0+npaYaZVyilj4+PlGy1dE1REkOAAAECBAgQILBOAaWu69R2LgIECBAgQIAAAQIECBAgQIAAAQIECBAgQIAAAQIE8hKIFq2lEoqCy1Lx6wxOLHX9/v5+f39fZ2Izz1Vc5xrz+vv379HR0cxxBBQIvL6+Ftw7fFer1Rq+aZsAAQIECBAgQIDAxgWUum58CSRAgAABAgQIECBAgAABAgQIECBAgAABAgQIECBAgMDGBKKAst1up5y+0Wj0er2cL+weGaZMJGIeHx8TI9cQVlznGquTOfsaiJZyimBMHEdX10QoYQQIECBAgAABAmsTUOq6NmonIkCAAAECBAgQIECAAAECBAgQIECAAAECBAgQIEAgR4Hn5+eZtX1RcBkXfz88PMxxAv8/p8SurhGeXvX4/8de1f+L61yj526sTrPZXNXpt2ncl5eXxOnq6poIJYwAAQIECBAgQGBtAkpd10btRAQIECBAgAABAgQIECBAgAABAgQIECBAgAABAgQIZCoQ13a/ubmZWCp6fHz89PRUiYLL3d3dRN+3t7fEyJWGFde53t/fX11drTSBrRo8fdEzL+neqlUzWQIECBAgQIAAgb7Azs/PDwsCBAgQIECAAAECBAgQIECAAAECBAgQIECAAAECBAgQCIH39/fo3vr9/R3bUflarZq/h4eHTqeTuI4b/6S4oM610WhEC9Jq4SeybzBsZ2cn5ezxsI9/BSmRYggQIECAAAECBAisTeDftZ3JiQgQIECAAAECBAgQIECAAAECBAgQIECAAAECBAgQIJC5wP5/fzJPclp6USE67a7x/dHIdoO1pNGu9eLiYjyr2HNwcBB1rs1mc+K9ds4nEMudeGD4J0YKI0CAAAECBAgQILA2gX/WdiYnIkCAAAECBAgQIECAAAECBAgQIECAAAECBAgQIECAAIFMBHq93qYyKahz7Xa7UZSpznXpS5O+3K1Wa+lnNyABAgQIECBAgACBBQWUui4I6HACBAgQIECAAAECBAgQIECAAAECBAgQIECAAAECBAhkIbC7u5uex8fHR3rwEiML6lxvbm5ub2+XeC5DDQTe3t4G28UburoW+7iXAAECBAgQIEBgIwL/buSsTkqAAAECBAgQIECAAAECBAgQIECAAAECBAgQIECAAAECyxX4/PxMH3Ajpa7T6lwbjcbLy8vh4WF6/iJLCejqWopLMAECBAgQIECAQG4CurrmtiLyIUCAAAECBAgQIECAAAECBAgQIECAAAECBAgQIECAwMoF1l/qOq3ONdqIRjLqXFe65IldXaPmuNlsrjQTgxMgQIAAAQIECBCYQ0BX1znQHEKAAAECBAgQIECAAAECBAgQIECAAAECBAgQIECAAIHsBL6/v9NzWnOp67Q61+Pj44eHh/S0EyNjzOE+pt1ud39/P/HY+oW9vr4mTqrVaiVGCiNAgAABAgQIECCwTgGlruvUdi4CBAgQIECAAAECBAgQIECAAAECBAgQIECAAAECBAisSuDz8zN96FJ1senDToycVud6fn4ed008ZMGdl5eXw31Mo9R1wQErffhw1W/xRKLDbnGAewkQIECAAAECBAhsROCfjZzVSQkQIECAAAECBAgQIECAAAECBAgQIECAAAECBAgQIEBgswJfX19rSGBanevNzc2K6lxjUsN1rnFzm1u6jmsULLqurgU47iJAgAABAgQIENiggK6uG8R3agIECBAgQIAAAQIECBAgQIAAAQIECBAgQIAAAQIECCxNoGyj1ugC22w2l3b6SQNNq3N9eno6OjqadMQS9r2/vw+Psre3N3xzC7d1dd3CRTdlAgQIECBAgEDNBJS61mxBTYcAAQIECBAgQIAAAQIECBAgQIAAAQIECBAgQIAAgS0ViNLVrGb+58+f6+vrkZQajcbLy8vh4eHI/iXeHGnpenBwsMTBqzjUCEjBFLa8/W2BjLsIECBAgAABAgQ2K/DPZk/v7AQIECBAgAABAgQIECBAgAABAgQIECBAgAABAgQIECCwFIGPj49S45TtAltq8Il1rtFgNTqMrrTONZIcaWLaarVKZV6z4JEetwWz0/62AMddBAgQIECAAAECmxXQ1XWz/s5OgAABAgQIECBAgAABAgQIECBAgAABAgQIECBAgACB5QiULXVdXRfYiXWu0V01+rk2m83lzHb6KCNNTLe8gnNEYzrbf7S/LcBxFwECBAgQIECAwGYFdHXdrL+zEyBAgAABAgQIECBAgAABAgQIECBAgAABAgQIECBAYDkCZUtdl3PWsVEm1rkeHx+/vr6uoc410hnp6rrlFZxRXjy2RJN3bHn728ko9hIgQIAAAQIECOQhoKtrHusgCwIECJeUanIAACAASURBVBAgQIAAAQIECBAgQIAAAQIECBAgQIAAAQIE6iIQl4yPqtP+z/f3d0yr3z81thuNxu7ubvw3Wo1GZeHh4eESJ90/V/qAZeNTRp5Y53p+fn51dZVy+OIxgT8yr/39/cWHre4II4W/BRPZ8prgAhl3ESBAgAABAgQIbFxAqevGl0ACBAgQIECAAAECBAgQIECAAAECBAgQIECAAAECBAhUWyD6lUbvzPiJssKROsuZE4v6wna73el0Fix7jRLPmecaCYiK25E9C96cWOd6c3Nzenq64Mjphz8+Pg4HR0nx8M0t3H57e0ucta6uiVDCCBAgQIAAAQIE1i+g1HX95s5IgAABAgQIECBAgAABAgQIECBAgAABAgQIECBAgEDlBb6+vu7u7u7v79NLCSfOOQ6Pn+vr6yjKjO6nc1eFli2xjWSiv+zElObbObHO9enp6ejoaL4B5zsqVmT4wC3vVJpeAB11z81mc5jONgECBAgQIECAAIF8BP7JJxWZECBAgAABAgQIECBAgAABAgQIECBAgAABAgQIECBAIHOBqHC9vb2N8s2oE724uIgq1WUl/PHxcXZ2FuWGMf4cY8bhcxy1rEPG61yjdDJ63K65zjVWZ2RFtryr64hGwXJr6VqA4y4CBAgQIECAAIGNCyh13fgSSIAAAQIECBAgQIAAAQIECBAgQIAAAQIECBAgQIAAgQoIRIPMaLkaFa5RkPry8lI24yj9jJ+ZR0Vz1hj/8PDw9fV1ZvBwQNSVDt9M2U7JJ2Wc8TrXKDCN0tuYRcrhS4y5vLwcGW3LKzjTHxVb3v525GHjJgECBAgQIECAQG4C/+aWkHwIECBAgAABAgQIECBAgAABAgQIECBAgAABAgQIECCQlUAUuUYD18fHx8SsomowKiz7/42iz/Hrwkfz0agEjTLEaLoZVbPjDVljf4xwc3MTxbWJJ03v3zkYMMp2B9tzb4zXubbb7efn57kHnPvAh4eH6+vrkcNrU8EZpc/9utUohh6ZY8HN9AdtPAivrq4Khpp2VxRMxwMpnPf396fF2E+AAAECBAgQIEBgQYGdn5+fBYdwOAECBAgQIECAAAECBAgQIECAAAECBAgQIECAAAECBGopUKrI9fj4uNvtHh0dlaWIs0SN5v39/XgVYwx4e3ubMmAU1I4fXnzg4h8WRyXu3d3d8Fmi8HG8tepwwNzbw7P7/PyMcWJPbMR/o0wzfiaOvPgcJw67zp1RN/z79+91nnG+c6U/Vucb31EECBAgQIAAAQLbLKDUdZtX39wJECBAgAABAgQIECBAgAABAgQIECBAgAABAgQIEJgqMN6vdGJo9LOMnq8nJycT7y21M9pqxlAjh0QFbfQrHdk5cjPaxM7RonXBMtDxOteRrDZ+M1rqRhnxxtNYMIE5ipgXPOPch0fl8XgP47lHcyABAgQIECBAgACBgcA/gy0bBAgQIECAAAECBAgQIECAAAECBAgQIECAAAECBAgQIBAC0UczrsYenVaLNaLI9enpKa4sv5Q61zhXFNdGsWC73R4+b1yDPvYP7xnfntbTdDxysCfKQAfbc2zkX+cak4oFmmNqWR0Sj67hdrZZ5SYZAgQIECBAgAABAmsTUOq6NmonIkCAAAECBAgQIECAAAECBAgQIECAAAECBAgQIEAgd4Fojxp1q3G9+OLi0agTvb+/jzLEo6Oj5U4pmmJGoe35+fnwsFF0W9zYtdfrDcenbC9S6lqJOtdAWGSOKYZiRgS0dB0BcZMAAQIECBAgQGBZAkpdlyVpHAIECBAgQIAAAQIECBAgQIAAAQIECBAgQIAAAQIEqi0QNaZRHBldVIun0e1239/fl9XJdeK5rq6uopR2+K5OpxOVtcN7hrff3t6Gb6Zsz10GWpU610BotVopFDnHHB4e5pzecG7x72L4pm0CBAgQIECAAAECSxRQ6rpETEMRIECAAAECBAgQIECAAAECBAgQIECAAAECBAgQIFBVgagujWauxReLbzQaT09Pt7e3a5hklNLe3NwMnyiqXYdvDm+vratrhepcw2fuct5h241vx0Ou3W7HY2/jmUxMIBKL9C4vL9fz72JiDnYSIECAAAECBAjUXmDn5+en9pM0QQIECBAgQIAAAQIECBAgQIAAAQIECBAgQIAAAQIECEwT+Pr6iirSl5eXaQH9/QcHBxGz5ku0//nz5/r6epBYFBTGnsHNwcbOzs5gO3Ej6mijbjUxuB9WrTrXyHnLPw2Px2px6fZg9bccauBggwABAgQIECBAIFsBXV2zXRqJESBAgAABAgQIECBAgAABAgQIECBAgAABAgQIECCwcoHX19e4zP3MOtfj4+OIXHOda0w+es1Gie1A4eLiIgpzBzf7G+/v7yN7Um7GrFPCBjGVq3OtR0vXgX/ZjXicJNa5Dj/Ayp5FPAECBAgQIECAAIH1CCh1XY+zsxAgQIAAAQIECBAgQIAAAQIECBAgQIAAAQIECBAgkJ3Aw8NDVHx+fHwUZ9btdiOyOGZ1997f3w8PHtWuwzdje2ad7kh8/2apStC4Nv3d3d3EcbLdWWqC2c5i7sR6vV7isWWLnhOHFUaAAAECBAgQIEBgiQJKXZeIaSgCBAgQIECAAAECBAgQIECAAAECBAgQIECAAAECBCojEOWbnU5nZrqXl5cROTNsdQH7+/tRazsYP0pOR9q4zlHq2mg0SnWofXx8HCRQlY0tb1b69vaWuFJbDpWoJIwAAQIECBAgQGCzAkpdN+vv7AQIECBAgAABAgQIECBAgAABAgQIECBAgAABAgQIbEDg6urq7Oxs5onPz8///PkzM2zVAVFuO3yKkQar6UWNg0G2oZGnrq6D5S7e2IYHQ7GAewkQIECAAAECBPIXUOqa/xrJkAABAgQIECBAgAABAgQIECBAgAABAgQIECBAgACBZQqcnp5eXFzMHDF6qUZF7MywNQREB9aRxq6Dk359fX18fAxuJm6UbeT5+fmZOHI+YVtewZleAL3lNcH5PGJlQoAAAQIECBAgUCCg1LUAx10ECBAgQIAAAQIECBAgQIAAAQIECBAgQIAAAQIECNRN4OTkZKQr6sQZttvt29vbiXdtZOfx8fHgvN/f38/Pz/2bLy8vg/3pG2XLQOOM6YNnEnl4eJhJJhtJI7EAOupco5B6Ixk6KQECBAgQIECAAIF0AaWu6VYiCRAgQIAAAQIECBAgQIAAAQIECBAgQIAAAQIECBCotsDR0dHj4+PMOUTT00Et6czg9QRE5o1GY3CuQbXufKWuZRt5vr+//1TtZ2C1hRuvr6+Jsy7b3zdxWGEECBAgQIAAAQIEliug1HW5nkYjQIAAAQIECBAgQIAAAQIECBAgQIAAAQIECBAgQCBTgagWTSwMvb+/z3AO3W53kNWgYLfX6w12pm9secfTdKiKRqY/Ksr2960oiLQJECBAgAABAgSqLqDUteorKH8CBAgQIECAAAECBAgQIECAAAECBAgQIECAAAECBGYLnJycpNe57u/vzx5x7RHDpa5x8n7nzre3t7KJaORZVqxy8emPCg+Gyi2uhAkQIECAAAEC2ynw73ZO26wJECBAgAABAgQIECBAgAABAgQIECBAgAABAgQIENgegdPT00Eb1OJZn5+fR1Fsccym7o0C3Eaj8f393U8gKnc/Pz/nSKbdbs9xlEMqJKCra4UWS6oECBAgQIAAAQIpArq6piiJIUCAAAECBAgQIECAAAECBAgQIECAAAECBAgQIECgqgJXV1d3d3cp2UeHywhOidxUzPDl5qOcMbFP7Ui2w4OM3OVmPQQSu7pG5XSz2azHlM2CAAECBAgQIECg3gJKXeu9vmZHgAABAgQIECBAgAABAgQIECBAgAABAgQIECBAYKsFHh4eLi4uEgkSK2ITR1tF2PDl5qPOdb5SV11dV7E0+Yz5/v6emIyi50QoYQQIECBAgAABAhsXUOq68SWQAAECBAgQIECAAAECBAgQIECAAAECBAgQIECAAAECKxF4fX3tdDqJQ3e73cPDw8TgTYUN1yZ+f38nNu8cznZvb08jz2GQ+m2nPyqGK6fr52BGBAgQIECAAAECdRJQ6lqn1TQXAgQIECBAgAABAgQIECBAgAABAgQIECBAgAABAgT+V+Dr66tU+9LLy8v87RavTVx8hPyVtjzDXq+XKDBcOZ14iDACBAgQIECAAAECGxFQ6roRdiclQIAAAQIECBAgQIAAAQIECBAgQIAAAQIECBAgQGC1AtGlNfqeJp7j/Py8Er1O9/f3E2c0LaxU+e+0QezPWUBX15xXR24ECBAgQIAAAQLzCez8/PzMd6SjCBAgQIAAAQIECBAgQIAAAQIECBAgQIAAAQIECBAgkKfA7e3t2dlZYm6NRuPj46MSpa4xo52dncR5TQz7+/fv4vWyE0e2MxOBeCQnFnmrFshkyaRBgAABAgQIECAwU0BX15lEAggQIECAAAECBAgQIECAAAECBAgQIECAAAECBAgQqJLA+/t7ep1rTCz6v1alzjWy3dvbm3sx4lh1rnPrVeLAr6+vxDrXg4ODSsxIkgQIECBAgAABAgRCQKmrhwEBAgQIECBAgAABAgQIECBAgAABAgQIECBAgAABArUS6HQ6peYTpa6l4jcbHD1o506g3W7PfawDKyHQ6/US82y1WomRwggQIECAAAECBAhsXECp68aXQAIECBAgQIAAAQIECBAgQIAAAQIECBAgQIAAAQIECCxN4Pb29u3tLX24qP7cnkanx8fH6TIiqyiQ/uDX1bWK6ytnAgQIECBAgMDWCih13dqlN3ECBAgQIECAAAECBAgQIECAAAECBAgQIECAAAECdROIq7dfXFyUmtX5+Xmp+EoHHx0dVTp/yc8U0NV1JpEAAgQIECBAgACBKgooda3iqsmZAAECBAgQIECAAAECBAgQIECAAAECBAgQIECAAIEJAlHn+v39PeGOKbv29vYqV/1ZaoLD847+tcM3bddSIL2r6+HhYS0FTIoAAQIECBAgQKCWAkpda7msJkWAAAECBAgQIECAAAECBAgQIECAAAECBAgQIEBg6wSipevd3V2paXe73VLxlQ4+Pj6udP6STxH4+PhICYsi75QwMQQIECBAgAABAgQyEVDqmslCSIMAAQIECBAgQIAAAQIECBAgQIAAAQIECBAgQIAAgYUEoqVr2eOrWOr6+flZdpr9+E6nM9+BjqqKwOvra2KqBwcHiZHCCBAgQIAAAQIECOQgoNQ1h1WQAwECBAgQIECAAAECBAgQIECAAAECBAgQIECAAAECCwm8v7+XbenabrebzeZCZ93Ewd/f33OcNrp4VnGyc8x0mw/p9XqJ02+1WomRwggQIECAAAECBAjkIKDUNYdVkAMBAgQIECBAgAABAgQIECBAgAABAgQIECBAgAABAgsJzNHS9fj4eKFTbuLgqOid77RV7F8730y3+ai3t7fE6evqmggljAABAgQIECBAIBMBpa6ZLIQ0CBAgQIAAAQIECBAgQIAAAQIECBAgQIAAAQIECBCYUyAKQB8fH8se3Ol0yh6y8fiPj4/5cqhiXe98M93mo3R13ebVN3cCBAgQIECAQL0FlLrWe33NjgABAgQIECBAgAABAgQIECBAgAABAgQIECBAgED9BeZo6dput5vNZuVo0tt2Dk8tWnju7+8P77FdS4HEh0ej0ajig7+WS2ZSBAgQIECAAAECiQJKXROhhBEgQIAAAQIECBAgQIAAAQIECBAgQIAAAQIECBAgkKnAHC1dK9rlNL1t5/BSdbvd4Zu2aynw+vqaOK9Wq5UYKYwAAQIECBAgQIBAJgJKXTNZCGkQIECAAAECBAgQIECAAAECBAgQIECAAAECBAgQIDCPwO3t7RyHdTqdOY7a+CGJbTtH8qzoZEdm4WaxQHoZdHT5LR7KvQQIECBAgAABAgRyE1DqmtuKyIcAAQIECBAgQIAAAQIECBAgQIAAAQIECBAgQIAAgRICd3d3JaL/GxqlfhW9gPvHx0fZybbb7YpOtuxMtzw+vQxaV9ctf6iYPgECBAgQIECgigJKXau4anImQIAAAQIECBAgQIAAAQIECBAgQIAAAQIECBAgQOB/BN7f39Mr/AZkUf052K7QRvoV6ocn1e12h2/arquArq51XVnzIkCAAAECBAgQCAGlrh4GBAgQIECAAAECBAgQIECAAAECBAgQIECAAAECBAhUVWCOlq4x1U6nU8UJv7y8zJH2ycnJHEc5pHIC6TXf+/v7lZudhAkQIECAAAECBLZcQKnrlj8ATJ8AAQIECBAgQIAAAQIECBAgQIAAAQIECBAgQIBAhQXmK3U9PDys4pzT23YOZqel64Ci3hvR3jhxggcHB4mRwggQIECAAAECBAjkI6DUNZ+1kAkBAgQIECBAgAABAgQIECBAgAABAgQIECBAgAABAiUEorzv+/u7xAH/DT0+Pi57SCbxc3R1VeqaydqtOo30lq6tVmvVyRifAAECBAgQIECAwNIFlLoundSABAgQIECAAAECBAgQIECAAAECBAgQIECAAAECBAisQ+Dx8XGO07Tb7TmO2vghc9T1Rv/Oivav3bh25RJI7/irq2vlFlfCBAgQIECAAAECIaDU1cOAAAECBAgQIECAAAECBAgQIECAAAECBAgQIECAAIFKCszR5TTmWdFS1zkme3FxUcl1lXR5AV1dy5s5ggABAgQIECBAoEoCOz8/P1XKV64ECBAgQIAAAQIECBAgQIAAAQIECBAgQIAAAQIECBD4r8DOzk5ZiUaj8fX1VfaoHOKPjo5KVbtWd6Y5aFcuh2az+f39nZK2CoEUJTEECBAgQIAAAQK5CejqmtuKyIcAAQIECBAgQIAAAQIECBAgQIAAAQIECBAgQIAAgdkCz8/Ps4PGIira0jXmUarONeK73e7Y7O2op0BUbyfWue7t7dWTwKwIECBAgAABAgTqLqDUte4rbH4ECBAgQIAAAQIECBAgQIAAAQIECBAgQIAAAQIE6iiQfsX24dlXtNT14eFheBYp2xcXFylhYmog0Ov1EmdxcHCQGCmMAAECBAgQIECAQFYCSl2zWg7JECBAgAABAgQIECBAgAABAgQIECBAgAABAgQIECCQJJBe3jc8XKvVGr5Zle2yLV2Pj4/jivZVmZ08FxRIL/uu6ON/QR+HEyBAgAABAgQI1EBAqWsNFtEUCBAgQIAAAQIECBAgQIAAAQIECBAgQIAAAQIECGydQHp53zDN4eHh8M2qbN/f35dKVUvXUlxVD04v+9bVteprLX8CBAgQIECAwNYKKHXd2qU3cQIECBAgQIAAAQIECBAgQIAAAQIECBAgQIAAAQIVFvj4+CibfbvdLntIDvHPz8/f39/pmcQ0K1rRmz5HkcMC6WXfuroOu9kmQIAAAQIECBCokIBS1wotllQJECBAgAABAgQIECBAgAABAgQIECBAgAABAgQIEPgfgdfX1zkgKtrS8u7urtRkLy8vS8ULrrpAYtl3o9FoNptVn6z8CRAgQIAAAQIEtlNAqet2rrtZEyBAgAABAgQIECBAgAABAgQIECBAgAABAgQIEKiwQGJt38gMK9rV9fHxcWQiBTe1dC3AqeVd6WXfWrrW8gFgUgQIECBAgACBLRFQ6rolC22aBAgQIECAAAECBAgQIECAAAECBAgQIECAAAECBOoj8Pn5Ocdkqljq9/DwUGqmWrqW4qpBcK/XS5xFRbsaJ85OGAECBAgQIECAQL0FlLrWe33NjgABAgQIECBAgAABAgQIECBAgAABAgQIECBAgEANBebo6lrRq7ff3d2lr5+WrulWtYl8e3tLnEsVS70TpyaMAAECBAgQIECg9gJKXWu/xCZIgAABAgQIECBAgAABAgQIECBAgAABAgQIECBAoG4C39/fZadUxTq/9/f3l5eX9Jlq6ZpuVZtIXV1rs5QmQoAAAQIECBAgUCCg1LUAx10ECBAgQIAAAQIECBAgQIAAAQIECBAgQIAAAQIECOQo8Pn5WTatKl69/fr6On2aWrqmW9UpMr2r6/7+fp0mbi4ECBAgQIAAAQJbJaDUdauW22QJECBAgAABAgQIECBAgAABAgQIECBAgAABAgQI1EFgS7q63t3dpa/Wzc1NerDIeghE39/EiVSx1DtxasIIECBAgAABAgS2QUCp6zassjkSIECAAAECBAgQIECAAAECBAgQIECAAAECBAgQ2HaBypX63d7epq9Zt9vVszOdqzaR6S1dW61WbWZtIgQIECBAgAABAlsooNR1CxfdlAkQIECAAAECBAgQIECAAAECBAgQIECAAAECBAhUW6DRaJSdQOUqQa+vrxPnGBql6mIThxWWv0Cv10tMsnKl3onzEkaAAAECBAgQILAlAkpdt2ShTZMAAQIECBAgQIAAAQIECBAgQIAAAQIECBAgQIBAfQR2d3dLTWaO0thS4y89+OHh4ePjI3HYu7u7xEhhNRPQ1bVmC2o6BAgQIECAAAEC0wSUuk6TsZ8AAQIECBAgQIAAAQIECBAgQIAAAQIECBAgQIAAgUwFypauVu7q7RcXF4n00a3z5OQkMVhYzQTSu7oeHh7WbO6mQ4AAAQIECBAgsFUCSl23arlNlgABAgQIECBAgAABAgQIECBAgAABAgQIECBAgEAdBPb29kpNo2x8qcGXHlyqpev9/f3SEzBgJQS+vr6+v79TUq3W4z9lRmIIECBAgAABAgS2TUCp67atuPkSIECAAAECBAgQIECAAAECBAgQIECAAAECBAgQqLzA7u5uqTlUq9Tv8vIycXbdbnd/fz8xWFjNBNJbukbr35rN3XQIECBAgAABAvUTiC8yxU8+88otH6Wu+Tw2ZEKAAAECBAgQIECAAAECBAgQIECAAAECBAgQIECAQJJA2dK9RqORNG4GQdHS9e3tLSWRmFR6UWzKgGKqJZD4OIlJtVqtak1NtgQIECBAgACB7RG4uro6PDzc2dmJr/PFT2wcHR3Fm4JNCeSWz8Bh5+fnZ3DDBgECBAgQIECAAAECBAgQIECAAAECBAgQIECAAAECBCoh0Gw2E6/eHtN5enqKD4wrMa/o0vrx8ZGSaoUmlTIdMWUFTk5OHh8fU47yUElREkOAAAECBAgQWLPA+/v779+/p734j2/33d/fr/MaDrnlM7IcurqOgLhJgAABAgQIECBAgAABAgQIECBAgAABAgQIECBAgEAFBEo1qoz2SBWY0n/+Ey2Upn3UPZJ/t9utSvHuSOZuLktAV9dlSRqHAAECBAgQILB+ga+vr3hHU/DiP17s/fr16/X1dT255ZbP+KyVuo6b2EOAAAECBAgQIECAAAECBAgQIECAAAECBAgQIECAQO4C7XY7PcXPz8/04E1FxqfLFxcXKWff29u7vb1NiRRTY4GCwojhWTcajWiBPLzHNgECBAgQIECAwMYF4qtrKRepiHc98TZhDdnmls/4lJW6jpvYQ4AAAQIECBAgQIAAAQIECBAgQIAAAQIECBAgQIBA7gKlSl1TPkXe+ITj0+XEHOJ69ImRwuoqkN7fq1T/47pymRcBAgQIECBAICuB5+fnx8fHlJTijUzi1+FSRpsWk1s+E/NU6jqRxU4CBAgQIECAAAECBAgQIECAAAECBAgQIECAAAECBLIWODw8TM8v/66u6Z8u39zc7O/vp89dZC0Fer1e4rwODg4SI4URIECAAAECBAisR+D6+jr9RHd3d+nB80Xmls/EWSh1nchiJwECBAgQIECAAAECBAgQIECAAAECBAgQIECAAAECuQscHx8npph4qffE0ZYeFtck7XQ6KcPGlE9PT1MixdRb4O3tLXGCuromQgkjQIAAAQIECKxHIF78v7y8lDpXfC+uVHyp4NzymZa8UtdpMvYTIECAAAECBAgQIECAAAECBAgQIECAAAECBAgQIJC1QLfbTcwvvS4wccDlhsVE4sqkM8dsNBpraOk0Mw0BOQjo6prDKsiBAAECBAgQIDCHwP39fdmjUt4slB1zEJ9bPoPERjaUuo6AuEmAAAECBAgQIECAAAECBAgQIECAAAECBAgQIECAQDUEjo6OovozJdf0usCU0ZYb8/Dw8Pj4mDJmNH9qNpspkWJqL5Bevb2/v197DRMkQIAAAQIECFRIIPHF/9pmlFs+0yau1HWajP0ECBAgQIAAAQIECBAgQIAAAQIECBAgQIAAAQIECOQukNjYNdogvb+/ZziZuFpop9NJSSyaLR0eHqZEiqm9QPqD+eDgoPYaJkiAAAECBAgQqJZAfIGtbMIrfVGXWz7TcJS6TpOxnwABAgQIECBAgAABAgQIECBAgAABAgQIECBAgACB3AUuLi4SU5zjE9zEkRcJa7fbKYefn5+fnJykRIrZBoH0lq6tVmsbQMyRAAECBAgQIFAVgbikQ9lU9/b2VtenP7d8CnCUuhbguIsAAQIECBAgQIAAAQIECBAgQIAAAQIECBAgQIAAgawFms1mYmPXDK/LGdWrKTWLx8fHV1dXWS+D5NYr0Ov1Ek+YWEudOJowAgQIECBAgACBBQXm+AJe4vud+RLLLZ+CWez8/PwU3O0uAgQIECBAgAABAgQIECBAgAABAgQIECBAgAABAgQI5CwQF3P/9etXSoZ///5dXT+klASGY/78+XN9fT28Z+J2lCo+Pz9PvMvOrRU4OjpKLErI6jG/tetl4gQIECBAgACBgUB8Ve/7+3twM2Xj8/MzjkqJnCMmt3wKpqCrawGOuwgQIECAAAECBAgQIECAAAECBAgQIECAAAECBAgQyF0gqlfPz89Tsry7u0sJW0PM7e2tOtc1ONf1FOldXfOp7a7rWpgXAQIECBAgQCBd4PX1tWyda1zhYXV1rrnlUyyp1LXYx70ECBAgQIAAAQIECBAgQIAAAQIECBAgQIAAAQIECOQucHV11Wg0ZmaZSalrdGk9STPLPQAAIABJREFUOzubme3BwYF+rjOVtjAg2hgnVkjEQ2gLfUyZAAECBAgQIJCtwP39fdncLi4uyh6SHp9bPsWZK3Ut9nEvAQIECBAgQIAAAQIECBAgQIAAAQIECBAgQIAAAQIVEEgpY40CwWinutnJPDw8/P79e2YO7XY7eizNDBOwhQJvb2+Js261WomRwggQIECAAAECBNYg8Pj4WOos8abg8PCw1CGlgnPLpzh5pa7FPu4lQIAAAQIECBAgQIAAAQIECBAgQIAAAQIECBAgQKACAicnJ3Fxz5mJRlekr6+vmWErCojus51OZ+bg8ZG2fq4zlbY2oNfrJc49HkiJkcIIECBAgAABAgRWLRC9+T8+Pkqd5fz8vFR8qeDc8pmZvFLXmUQCCBAgQIAAAQIECBAgQIAAAQIECBAgQIAAAQIECBCogEA0TN3b2ytONBq7drvd4pgV3fvnz5+Uy49Gwa461xUtQT2GTe/qqtS1HituFgQIECBAgEA9BMq2UI23NkdHR6ube275zJypUteZRAIIECBAgAABAgQIECBAgAABAgQIECBAgAABAgQIEKiGwP39/cxE4zPd29vbmWHLDYims9fX1zPHjL5NUbA7M0zANgskdnVtNBrNZnObocydAAECBAgQIJCVQMpbleGELy8vh28ufTu3fGZOcOfn52dmkAACBAgQIECAAAECBAgQIECAAAECBAgQIECAAAECBAhUQiBaov7+/XtmqvHJbpSfzgxbPOD19bXT6aRcq3RtKS0+KSNsSuDr62t3dzfl7NEeWNl0CpQYAgQIECBAgMAaBNJfxfWTia8txSGrSyy3fFJm+m9KkBgCBAgQIECAAAECBAgQIECAAAECBAgQIECAAAECBAhUQiCu8nlzc3N2dlacbZSfrqG09M+fPynNXOPipJHM4eFhcc7uJZDY0jWg2u02LgIECBAgQIDAlgi8v7+/vb3Ft8s+Pz+/v7+jTjReYMcXhA4ODvb393NAeHl5KZXGxcVFqfiywbnlk5K/UtcUJTEECBAgQIAAAQIECBAgQIAAAQIECBAgQIAAAQIECFRG4PT0ND7hnvnxcFS7np+fX11drWJi0Vw2ym1TmrnqvrkK/7qOGTUciVNrtVqJkcIIECBAgAABAhUVuL29fXx8nFm1GV8Bipfc8eK/2WxuaqbxxbZSp+52u6Xiywbnlk9K/js/Pz8pcWIIECBAgAABAgQIECBAgAABApUTiG9yR86ZfGm7cnoSJkCAAAECBAgQIFB1gfjke2Zv15hjtHqKD3qX+MYhilyjyjaxJDEa0EZhbtWp5b82gZOTk6jnSDmdSoAUJTEECBAgQIBAFQVeX18vLy8TXxQNTzAKXuOF+kaupbCzszOcSfH26r6PNzhvbvkMEivYUOpagOMuApUR+Pr66vffHjTijpuxHV/WjMviZDWNCqWalZtkCNRMwFNBzRbUdAgQIECAwEYEooY1WjSNvxWKnYN3Rv3EtEfayAI5KQEC2yng7d52rrtZEyBAIHOBqDr9/ft3SpLx3iE+L1+w4PXh4SE+O0/p5BopxRnv7u422FkqhUVMbgLxEE15gEXrsnjw55a8fAgQWLNAtd6jVSvbNS+l0xEgMBCI54podzpHketghNiIEeKV/zpfh6e/K+nnGZ99rDS93PIZXp2C7X8L7nMXAQIbF+i/mIv3q4NPcPs1rIObxW9lI2xtpa4LprpxagkQILAUAU8FS2E0CAECBAgQ2GaB/suJ4bc8/WLWkbdC20xk7gQIENiIgLd7G2F3UgIECBBYisDR0dHfv3/jWqUze6zG5+XxEx1e45PvUtc2jV+UvV4vjo3WsPF2JiXtRqMRwZFbSrAYAsMCxR8ODiLjkTzYtkGAQP0EFnyPts5CgsCvVrb1e7SYEYE6CVxdXcX3yhafUXzfLH6enp7W9oI83iykpx3fiFtpnWtkkls+iThKXROhhBFYoUC8sIsn0HhfOvgEN15ZJr5NXWFak4auUKqT0rePAIHlCHgqWI6jUQgQIECAAIH/KxBdWn/9+vV/97lFgAABAmsV8HZvrdxORoAAAQJrFIgumHGF02gOcn19PfO0URF79t+fvb29KBaMC+jFRlSm7u7uxn/j8OHv5kWFa8SX+kwnBomP59fWqWTmfAVUSyAeyYkJR1fXxEhhBAhkK1Ct92jVyjbbRZcYAQIFAlGW+vLyMi0gXmb3v7EWr977daLxoUO8Vo9X7FGUNfELaXHxh5ubm9PT02ljLnF/fM8tfbSllPMWny63fIqzHdyr1HVAYYPAxgSiwnUNT1JLmV78saYqqS5lvgYhQGCigKeCiSx2EiBAgAABAgsKTPxL04JjOpwAAQIESgl4u1eKSzABAgQIVE4gWkDFh99RxVrwAfnwpOI3Y/yUanc0fPjE7fPz80hj4l12EkgRiFqNlLCIWVuLssR8hBEgMIdAhQoJYnbVynaO5XAIAQIbFIhi+vgGWrw4n5bD5eXl+HfJ4gtv8XNychKvwJ+fn6Pgdfy1fbw7iK+0Rcy0kZeyP76tlP4JSHxh6fDwcCnnnTZIbvlMy3N8/z/ju+whQIAAAQIECBAgQIAAAQIECBAgQIAAAQIECBAgQIBAzQTio+74kDs6GEWrp3VOLU4X/aJ+fn7Uua6TvZbnis5kKfPS0jVFSQwBAgQIECBQCYGoy4yX0wV1rvFdoPE615GpxbeAHh4eInL8jUCn04n+ryPxy71ZqoVqfDtuuWcfHy23fMYznLZHqes0Gfu3SyCes+JZL4rio4X1zs5O/De2Y0/8vWO7IMyWAAECBAgQIECAAAECBAgQIECAAAECBAgQIFBrgWjaFB8MPT09raEc8Pj4OE4Up1vPdVFrvW4m9z8CiV1d1/DYth4ECBAgQIAAgTUIxAvp6Oda0BI1Xh2l90CNyGnVriudS+JlJSKHqMRdQ2/+3PJJx1fqmm4lsp4C8ZwYf9H49evX9fV1fA+y/+QY/43t2PP79+94mlPwWs+1NysCBAgQIECAAAECBAgQIECAAAECBAgQIEBgWwXiI+T4AOjv379xtdODg4MlMjQajahwjVZJ0cY1eket4bPqJSZvqMwFdHXNfIGkR4AAAQIECCxR4OvrK+pcCwaML5Ul1rlGa9goD4uLPOzu7o43iI2XWBFQcKJF7opZJL6Ei7OsoaVrbvmUsv23VLRgAjUTiD9hRDFr8aTi6SZi4qnENWWKodxLgAABAgQIECBAgAABAgQIECBAgAABAgQIEKiWQHzaHVf5i5/4xDeaG8VP9HlK/yh6MNlovxT1stFKM35izMF+GwSWKBAdfFJGi2LrxJqPlNHEECBAgAABAgQ2JRAvrQv6uca3y1K+VBY1rN1ud+Yr/Pj+W3xLbRUzja/AJQ4br+LWcC2I3PJJxOmHKXUtxSW4VgLxDNXpdBKnFB1eo6h/RU9qiTkII0CAAAECBAgQIECAQI0F4oPhwfeV+3+9+vz8jI14L9bfqPHcTY0AAQIECBAgQIAAgY0LNJvN6PMUP/1MoqYw3ozET7wr6b8lif/274pGUPEhdGzHu5j+j9rWjS/fliQQpdgpM42ikJQwMQQIECBAgACBnAWi6LO4PvXu7m5m/tHW8OLiYmZYBDw+PqaEzRGTPnJiqnPkMHxIbvkM5zZzW6nrTCIB9RSImv30Otc+QfxTj2fA+F7v0kXiLyBxCZv+sPGl4dgY/kA3nrjjjWv8MWXp551jwPgOaFVSnWN2DiFAIFHAU0EilDACBAgQIECglEB8rlxwMY1Bg6WUv16VOq9gAgQIEBgIeLs3oLBBgAABAgTis5v44UAgK4Hiao9BqkpdBxQ2CFRdIH4TVejT+WplW/XHhvwJ1F4gLtNd/FlANM6IzxSKHaLEKzobFscM3xvfdlvFW4DEbytFJtF9djifFW3nlk+paSp1LcUluD4CZetc+zOP8vl4Wpn5XLkIU3/w/n+Hry0SH+vG2Yufxxc57xzHVijVOWbnEAIEEgU8FSRCCSNAgAABAgQWFIhXHf0GS3EVoXhDl/63mAXP63ACBAhsrYC3e1u79CZOgAABAgQIZCvQ6/VScpvvY9CUkcUQILBBgWq9R6tWthtcVqcmQGCawNnZ2bS7+vtnvuC5vb0tVecaw0YXwqWXuqZfPzyleLfYJOXe3PJJyXk45p/hG7YJbIlAPJ3N3SR1Pc2ixxciXgtG2onvYMcPX+eeCqW6ThbnIrBtAp4Ktm3FzZcAAQIECKxNIF5mxPe5tahZG7gTESBAYETA270REDcJECBAgAABAmsTSOnqenBwEC/Y1paSExEgsHGBar1Hq1a2G19cCRDYWoHoxlpc1tVoNIa7B45DRT/BmcWy40cVn3Q8PmXP/f19SljErKcgLbd8EnEGYUpdBxQ2tkhgkd6o6f/mVwEaz9SbTSB9UhVKNX1SIgkQKCvgqaCsmHgCBAgQIEAgUaAq74wSpyOMAAEClRPwdq9ySyZhAgQIECBAoOoCcUXdlCnM7HCWMogYAgQqJ1Ct92jVyrZyDwYJE6i6QFSpzuzGOvMFT1wdLhOHxCvUHR8fr+fbSrnlU3aZlLqWFRNfeYF4Tkz5yuO0eX5/f7++vk67dw3745Kde3t7azjR4qeIVOOLFIuPYwQCBCot4Kmg0ssneQIECBAgkK1A/NFHY9dsV0diBAhsiYC3e1uy0KZJgAABAgQIZCKQ+Plm1ElkkrA0CBBYs0CFCglCplrZrnkpnY7AlgukNDed+enAfD0Ql16OFQVmUWaWsqAps04Zpzgmt3yKs514r1LXiSx21lmg1+stOL3FR1gwgQq9R+12uwtO1uEECNRAwFNBDRbRFAgQIECAQIYCM/+YlWHOUiJAgEDNBLzdq9mCmg4BAgQIECCQs0DKB5RRn7G/v5/zLORGgMBKBSpUSBAO1cp2pQtncAIEBgLRxj6lSvXg4GBwyPhGekHnyLG7u7sjexa8mXh5uviwI9pdL3iulMNzyycl55EYpa4jIG7WX+Dj42PBSSZW3C94loLDW61Wwb1Z3VWhVLNykwyBmgl4KqjZgpoOAQIECBDIRKD4j1mZJCkNAgQI1FvA2716r6/ZESBAgAABAlkJpFxtVt1YVksmGQLrF6jWe7RqZbv+1XRGAtspkFLnGteXLv5uT8oXhMZ5Y9il15s+Pj6On2h8z/n5+fjOVezJLZ855qjUdQ40hxDYsMDSO2avbj4VSnV1CEZeqcDDw8PO0E9cx3alpzP4fAKeCuZzcxSBxQU8SS5uaAQCBHIW8Boj59XZ5tz8/t3m1d/CuXsq3sJFN2UCBAgQIEBgUwJvb28zT93pdGbGCCBAoMYC1XqPVq1sa/ywMTUCWQlcX1/PzGfmBd/m64G49NdR0aE2JZN4Mjw6Opo568UDcstnvhkpdZ3PzVEVFlj8BVMU8m92/otPYW35VyjVtZk40XIFPj8/lzug0VYh4KlgFarGJJAi4EkyRUkMAQLVFVj6tYSqSyHzrAT8/s1qOSSzagFv91YtbHwCBAgQIECAQF8gShNmUsRrs6W3Ipt5UgEECGQlUK33aNXKNquFlgyBugrc3t6mTG1mqet8F+vudrspZ0+Pya2Fam75pEsORyp1HdawvRUCi79g2ngjfX0rt+KRapJpAvO9RkkbWxQBAgQqL+BJsvJLaAIECBAgUEEBv38ruGhSJkCAAAECBAgQIJC7wMvLy8wUl16fMfOMAggQyE2gWoUE1co2t7WWD4FaCtzd3aXMa2bV1hyFYcfHx0v/ytD9/f3M6USzxdPT05lhSwnILZ/5JqXUdT43R1VYYH9/f44ntcGE41lm6c9ug8Hrt+Hlaf3WNLcZaZiU24pMzMdTwUQWOwmsQcCT5BqQnYIAgQ0KeI2xQXynLhDw+7cAx131E/BUXL81NSMCBAgQIEAgTwGlrnmui6wIECBAgACBZQlED/u3t7eU0WZWbc1s+zpylqgEu7y8HNm54M2vr6+U6VxcXCx4osTDc8snMe3xMKWu4yb21F/g/Px87kl2Op25j3UgAQJLF9AwaemkBiRAoE4CniTrtJrmQoAAAQJVEfD7tyorJU8CBAgQIECAAAECqxZ4fX398+dPVGPEF4R2dnbiv0dHR4lX5h3JbWapxMHBga8hjaC5SYAAAQIECFRI4PHxMSXbeM0zMyxefaWEDcaJdqfRNnFwcykbKS1U40Rr68qfWz5zIyt1nZvOgRUWiObPUZI/3wQWKZOd74yOIkCgQEDDpAIcdxEgQMCTpMcAAQIECBBYv4Dfv+s3d0YCBAgQIECAAAECuQlEW7Koao2r615fX0eVav8bcfHfaM56dnYWNanPz8/pOUcXro+Pj+L4tdVJFKfhXgIECBAgQIDAfAKJtZjx+ipl/Lu7u5SwKB57enqKl20pwaViElvyr+2rSrnlUwpzOFip67CG7S0SSHyKHBGJhtVLL+QfOYWbBAiUEtAwqRSXYAIEtk3Ak+S2rbj5EiBAgEAOAn7/5rAKciBAgAABAgQIECCwQYHo2/rr16+CeoJ41/D79+/0ateCofrTjCqNaPSzwSk7NQECBAgQIEBgEYH4Ys/MHvb98dvtdsqJorFrr9crboMYQ0XMKupcI8OUJrXrbLaYWz4pizgxRqnrRBY76y8QT1VRt1pqnsfHx3GRkVKHCCZAYNUCM7/HvOoEjE+AAIGcBTxJ5rw6ciNAgACBugr4/VvXlTUvAgQIECBAgAABAikCV1dX0bc1JbLT6URVR0rkzFJXLV1TGMUQIECAAAEC2QrMfLUzyPzg4GCwXbwR1a7xp9ooJx0veI0CsGjmGt87WlG7w5RvNEUOKzr7OEtu+YxnmL5HqWu6lci6CUTd6s3NTeKs4rnv4eEhMVgYAQJrE/Ap8tqonYgAgSoKeJKs4qrJmQABAgSqLuD3b9VXUP4ECBAgQIAAAQIE5haIDxMvLi4SD4/eromX1p1Z/JF+0sTchBEgQIAAAQIE1ikw89XOIJlS5aHNZjO+hhRfLvr792/UtsZPbPz8/MRrthU1c+3nmdJCdZ2v33LLZ7Cac2wodZ0DzSH1EYhrecSzWHF36729vXiyi+e++kzbTAjURSDx6851ma55ECBAoJyAJ8lyXqIJECBAgMAyBPz+XYaiMQgQIECAAAECBAhUUiDeDkSj1lKp39/fz4x/f38v/kJdtHSNMo6Z4wggQIAAAQIECGQrkFjqmt7SdWSmUSAbta3xU6pSdmSQ9JszX+NFoVo0nU0fcMHI3PJZZDr/LnKwYwnUQCCexaJR8+vra/zDjqfOeK8Y36GM5tW7u7vxzBL9ouOZrgbTNAUCtRTo9Xq1nJdJESBAYCkCniSXwmgQAgQIECBQSsDv31JcggkQIECAAAECBAjUSWCO1lxvb28zBWZ24YpLU84cRAABAgQIECBAIFuB+L5Q8Rd7Bpm3Wq3BdrYbUYEWhWfF6a3z9Vtu+RTLzLxXqetMIgFbIRDF8uusl98KU5MksHqBxJc7q0/EGQgQIJCjgCfJHFdFTgQIECBQdwG/f+u+wuZHgAABAgQIECBAYLJAlGjc3d1Nvm+xvcVduKJrz3qaky02CUcTIECAAAECBKYKJLZ0jeOLr9o99QTrvaP4xVvkElcXX2fXxdzyWXA1/lnweIcTIECAAIFNCaR83XlTuTkvAQIENi7gSXLjSyABAgQIENhCAb9/t3DRTZkAAQIECBAgQIBACMysIZioFNeZnLh/sPP9/b34Xcbl5eUg2AYBAgQIECBAoIoC6aWuBwcH+U8wt5b8ueWz4AoqdV0Q0OEECBAgsDEBDZM2Ru/EBAhUQcCTZBVWSY4ECBAgUDcBv3/rtqLmQ4AAAQIECBAgQCBNIL1EY3i86Ok1fHN8u7g0QUvXcTF7CBAgQIAAgcoJpL+Oyr+ZfXxPqfhPxPFNp9PT07WtUW75LD5xpa6LGxqBAAECBDYjkP6KZzP5OSsBAgQ2KuBJcqP8Tk6AAAECWyrg9++WLrxpEyBAgAABAgQIbL1Ace/VaTytVmvaXf39xc1itXQt1nMvAQIECBAgUAmB4trQwRQq0dJ15t+HLy4uBjNaw0Zu+Sw+ZaWuixsagQABAgQ2IPD6+rqBszolAQIEKiLgSbIiCyVNAgQIEKiVgN+/tVpOkyFAgAABAgQIECBQRuDz87NM+P/GRlvWgqPiLUZBBW3Uuebf2Kxgdu4iQIAAAQIECIRA+t9UZ35HKAfP4pb8kWG3211nnrnls/jclboubmgEAgQIENiAQPFXmTeQkFMSIEAgJwFPkjmthlwIECBAYFsE/P7dlpU2TwIECBAgQIAAAQJjAt/f32P7ZuzY29s7OjoqCCpo2hrH/vnzp+BYdxEgQIAAAQIEKiHQ6/US86xBV9eoc202m4nzXUpYcVfX9eez+KSUui5uaAQCBAgQ2IBA8a/kDSTklAQIEMhJwJNkTqshFwIECBDYFgG/f7dlpc2TAAECBAgQIECAwJhAo9EY2zdjx83NTUHE19dXQReu4mMLhnUXAQIECBAgQCArgfS/qebf1fXh4aHY9vz8vDhguffmls9SZqfUdSmMBiFAgACBdQsUXLVn3ak4HwECBPIT8CSZ35rIiAABAgTqL+D3b/3X2AwJECBAgAABAgQITBGINqtT7pm8O3pozd3SNYokio+dfEp7CRAgQIAAAQL5CaT/TfXw8DC/9P9PRsVX/To+Pt7f3/8/B6z4Rm75LGW6Sl2XwmgQAgQIEFirwPPz81rP52QECBColIAnyUotl2QJECBAoCYCfv/WZCFNgwABAgQIECBAgMBcAqVKXaPQ4fb2tuA80dL1+vp6YkBcuvfq6mriXXYSIECAAAECBCon8PHxkZJzqddaKQOuIqa4Q+3FxcUqTlowZm75FKSafpdS13QrkQQIECCQi0DBVXtySVEeBAgQ2JyAJ8nN2TszAQIECGyvgN+/27v2Zk6AAAECBAgQIEDgP//pdDqJDDc3NzMvJhs9X6eNVtyda9pR9hMgQIAAAQIEMhR4fX1NzCq+7ZMYuamwaIXw/f097eyR/5q70uaWzzSZsvv/LXuAeAIECBAgsHGBu7u7jecgAQIECGQr4Eky26WRGAECBAjUWMDv3xovrqkRIECAAAECBAgQmClwcnJSHBP1DVHAGhWxzWazODLqEqZ9le7p6WnN170tTtW9BAgQIECAAIFFBHq9XuLhrVYrMXJTYdNev/Xzuby8XHNiueWzrOkrdV2WpHEIECBAYE0CM7/uvKY8nIYAAQJZCniSzHJZJEWAAAECNRfw+7fmC2x6BAgQIECAAAECBBIEopJ1/Ctw0YQ1ilzT61O/vr6mNYiNdrBHR0cJiQghQIAAAQIECFRD4O3tLTHR/Lu6vry8TJvL3t7e+l/F5ZbPNJyy+/8pe4B4AgQIECCwWYHxPxVtNh9nJ0CAQFYCniSzWg7JECBAgMCWCPj9uyULbZoECBAgQIAAAQIECgSiWVej0RgJuLi4GNlTcDPqXKNj2cRL356fn5+enhYc6y4CBAgQIECAQOUEatPV9f39/ePjY5p/vJCbdteK9ueWzxKnqdR1iZiGIkCAAIGVC7y+vhZ8+2Tlp3cCAgQI5C3gSTLv9ZEdAQIECNRTwO/feq6rWREgQIAAAQIECBAoKdBsNqOH68hBUfTw69evq6urkf3jN+OdRdS5TiySiPKIlBHGx7SHAAECBAgQIJCzQGJX1/g2UbzQynkij4+P09KL5Nf/haXc8pmGM8d+pa5zoDmEAAECBDYmEN+K3ti5nZgAAQLZC3iSzH6JJEiAAAECNRTw+7eGi2pKBAgQIECAAAECBOYSiEvT3tzcjB8avV13dnaiyiHqWcfvjbZbf/78mVbnGgOqcx1Hs4cAAQIECBCousDE10UTJxUvkybuz2fn+PedBrmV6vE/OGrBjdzyWXA6w4f/O3zDNgECBAgQyFkg/txT8O2TnDOXGwECBNYg4ElyDchOQYAAAQIERgT8/h0BcZMAAQIECBAgQIDAlgtEPevu7m6n0xl3uPvvT+w/ODjY29uLsM/Pz2hmNrGTa//wp6enKJ8dH8oeAgQIECBAgEDVBXq9XuIU4rVTYuRGwr6+vgra03a73TVnlVs+y52+UtflehqNAAECBFYocHZ2tsLRDU2AAIGKC3iSrPgCSp8AAQIEKing928ll03SBAgQIECAAAECBFYpcHJyEqUbUe06rYY1iiEK6iH6qbXb7WjHlfm1elepaGwCBAgQIECg5gIzXw4N5p95V9eCFqpR57r+l3O55TNYx6Vs/LOUUQxCgAABAgRWLfDw8PDy8rLqsxifAAECFRXwJFnRhZM2AQIECFRawO/fSi+f5AkQIECAAAECBAisTuDw8DAuAXF5eTnHKRqNRhQoPD8/r78wYo5sHUKAAAECBAgQmE+gNl1dCy5NfH5+Ph/OIkflls8icxk/VqnruIk9BAgQIJCdQLRYX39f9+wUJESAAIEpAp4kp8DYTYAAAQIEVijg9+8KcQ1NgAABAgQIECBAoBYCf/78+fn5ubm5SbzqboRFcLzXiL6wtQAwCQIECBAgQIDAVIH0rq77+/tTR8ngjmkt246PjzeSeW75LHeJ/l3ucEYjQIAAAQKrEIg61+/v71WMbEwCBAjUQMCTZA0W0RQIECBAoHICfv9WbskkTIAAAQIECBAgQGAjAqf//YkC1ig7iJ9oYBafd3x+fvY/9YgernFN3ihyjbcYGymG2IiJkxIgQIAAAQJbLhD97xMF9vb2EiM3Ehad+Ked9+LiYtpdq9ufWz5Ln6lS16WTGpAAAQIElixwe3tb0GJ9ySczHAECBKom4EmyaismXwIECBCog4Dfv3VYRXMgQIAAAQIECBAgsEaBZrMZvVq1a10juVMRIECAAAEC+Qqkt3RN7I6/qalOK2WJtA8PD9efVW75LF3gn6WPaEACBAgQILA8xkdsAAAgAElEQVREgfjSydnZ2RIHNBQBAgTqJOBJsk6raS4ECBAgUBUBv3+rslLyJECAAAECBAgQIECAAAECBAgQIEAgQ4FodZ+YVfS/T4zcSNj9/f3E815eXk7cv+qdueWz9PkqdV06qQEJECBAYGkC8RHy79+/lzacgQgQIFAvAU+S9VpPsyFAgACBagj4/VuNdZIlAQIECBAgQIAAAQIECBAgQIAAAQK5CvR6vcTUMu/qure3Nz6R2Hl0dDS+fw17cstn6VP+d+kjGpAAAQIECCxFwEfIS2E0CAECdRXwJFnXlTUvAgQIEMhZwO/fnFen6rm9v79/f39/fn7GRGIj/ttoNHZ3d/v/jcvdVn2C8idAgAABAgQIECBAgAABAgQIECDQF3h7e0ukyLyra7Snvbi4uLu7G57Oplq6Rg655TPMspRtpa5LYTQIAQIENi/w9fUVX3z5+PiI1wTx3/h4rP8h2fAnZJFlfEgWX+OIVwPx3/j6y/7+/uZTn5TB1dVVvCCYdI99BAikCsSH5f0nhP6TQ//ZoP/kEEMMf3Def0LoPzn4ED3Vd6NxniRL8fd/RQ7/fhz8ouyP0//nEP8EBj85/4osNXfB8wnU7GXVfAiOIrAUgZr9a/L7d75HRc0eBvMhjB8VLPF35+F38eMxI3viFUu8l49XKf3/Zvt2fiRtNwlUS6D/lOW9Q8Gqvb6+Dv7IEG+s+u+tIr7/N4f+gUt5hxW/dvsfDXY6ndvb24KU3EWAAAECBAgQKCXgXWopLsELCni8LQjo8LoKxKfYiVOLN5iZf3gd6cWb1vPz86h2fXx8jLfJ7Xb75OQkcYJLD8stn6VPcOfn52fpgxqQQNUF4gXHoEwwnoYG9YKxHZ8oxF/ZNj7BnZ2dlBziCTRazqREri4mMdXj4+OHh4fVpVHjkWOJ4+Ox/q/M+aYZ+PFQiZ9MPieLlzVnZ2cxqTmmEy904t/vHAc6ZNUCngpWLTwYP/4FxRNC/Aua7x9RjBOlfv3nhA2+BB9MZ1kb/d/sw7/TY5qLTHDwt4n+i4TIMxpuxZjxLLTqq1F4kkx8VMQa3d/fx0fU8W8hlj7xqOGwWM2oI4l/DvGLMpNfkcPpLWu7Tv86Fjep38uqxU3yH2E9rzHiubf/fDLyPjF84rli0HMxfhHEG8b4bzx7ZP7Xt1WvbP3+Nfn9O8djpn4PgzkQxg+JErF4cdJ/lTJ+b9k98Sql2+2u+vXnzKzW81Q8M426BvRfrcX7jnhNO/ji4p8/f5Y133hMDn679c/S/9UW48dG/FKLnxq/GO4zeu9Q/HAKn//5E8N/f+Z7b9UfPx5R8fYq8VkrntnihIPEorj28PD/sfe2Z1vb2rr2Yh6rgEAJgQoCJQAVACUEKgBKgKcCSAmBCiAlQCoIKYHQQfb1Tr/bh7Yky0OyJcvy+fwA3bI+hk4NfQ/L9+efOCAAAQhAAAIQgEABgeusUo1rNM3NxKSA5L5RziWtvezX0TePCScOHhB+LhGQdZBea1x66vp30lm5IuE+lgCmrsfyJ/cDCOiAyjVdnTdzXfOXhFiddKMnmvMZRcXUNaF10Uc6itDFBjJoiz4t89TBvLabnz9/XhZ9eyzNfVWom5ub4qS0aa5EiqMTsR4BuoJ6bKeUNbrpRTH9aYzbMa/pFGqLSeiOwiwlFR3Z52Pg+TDYi1427mhvYrIkTh/viZvS3707pZP0KnHpp5bHagvusehSSLu/hkgtuTVKnst27Tqtw16V0ZBDTquiJR3Ss94cQ73u1JnItKJgeJVh0DQcHG6C1rLeh2xNjL+5KjSkGuRCCMNPXYp6lfQ0Moxo8dFCWBMVzT+P6nDqdcWW4p86THS2piVMepdy49aHtFFD22S2qBc5jAAnI0UNbfobyfKVtUNaAXQtjTouu56kU5ufTr2W9gCjyyupqN4a8nrLd+/e7b7EnuXBAQEIQAACEIDA2AQuuEo1rtE0t8fUdXflH1vfomtYTd1nk5voJuoZz+N2VwwSDAnoJV6jWYhuS+3hOsKwCPgcRQBT16PIk6+JgDa2FG4eGuWerFQtm6oaaNUzTnHn8dWUazIQc74knshD42S6bIoTyc/x0lRy2hXV/qm8ddmS/pV7ckT3Up3YK04pp7RLgSadnOZtUo+Nya7k+t/HGsgrHY/NucuUZ2m7eQ6zr2Oveb/q9/Xr1/vKNqWmyuX2iC1g6Qq20EvHrXTy5GWqbkELiaNONHX66A3o20f23HFHnDWvmIYVD87ST/VI4rbL6otOcgmy66+5n8ZH/UU3U9yQW9zSHA00/YwItI4ttam4Q06rNjI5XfQac4zdrV40k9QwepQJWps6HbI1Mf7mKs+QapALIQyvKYomD/u+pxrmMvnIyF5r+fYvqtXoipfK6Pl3vvOjvSNZlGoto3XEvH20fS2jhca0ZerRWP2pY2zNlrdr47TSkYF1P7Pi1bJ7Aa65dvAgJH5O++rSlkSYXR6FWw3S7dDOVXmpc9vxMuNdhCcRCEAAAhCAAAT6J3DZVapxjYbZw746PIa+ceKwr1ZcJDVtzuiVWhU263hOS07jqasO5rROLICp7QuZBukum6MOuAtkJoqJwL/8dUBgMpgzVVidQOoa9sLw6dOnOjL+P6nqQ2+rAivM/xNnpx+a861m3SCAsTQ9SGsUdUclnPnrONmY+17BNITPuddwaFdX47FdWg3b0gHtGutPDv3Mii6A6p1qFETJ/vXXX+ouVCJVfZZU9uLvG1I0aqC4TprG6qAryFKJsj5BkIu7BcVV480ScnvgaXVkVCF7MLuyqbOS0YA9ZS+k4uaODnSSBWpjH/TnexanhiBN0PiYW8WKklutBYVajXLB1rHKxB6grAst7j/rTavsRR41pNfrLv00dvuqqXpTU6U8pCYM05oYf7f0EsOowRYIYVzNnNX5LPVL9fw1sdEMNpSnno+xLMauOEtO+yTQKORqsKxJYKXNSQ0oWZQUWDdi5s54V1EogGbFjZUtt+DR8Ha1GWntEEURemo01Ix3tfZFRsGkV1IANQp1d4ropjaNqnqkMAopVUmkqUFkiqt0lhR1DuPmghsCEIAABCAAAQgsEbj4KjUx9XIf9WBIoBp0RUq4O5E2qnLD6BsnDtH6xTNBQEvCRLPt55GWpYlS8Oh0BP7ndBIPKbC2fo5t5DvuNbfpyzB1NSpMD3M+o6g7KuHcS9h3ro1CrgbLOvCY5bQ4tC9sPHTX3rHm0wlJ1OGoBRnP25SppblZijCFOby7W63EpQBSJ3sxCRkSWALr+dMVhOiiPsY+QU1YSNWK0/apapgavtV1pA+f5spSmukEozIXex64tBYZY285w1lyqMosBOgkLZS8MNLw9BA5ncKuNgQlq4ag5W46NbeKpR6qMk+elj8v1Tp2BGvsQlXXnU+rdmRy6qTcVplwq8Gmi2lUDM/kZXqdbMkmY0kedTXH9h5pFPanRmj9tybGX3ulhyGHUYOwaFt8pFRq6UudQNRfg45WneKpCYlrNKak9FOeeqQA6s2MfY4SbDZpj5Yo9FztiguYd77zoyloyGG7j+ardlZSHvv8tky2lspmL3g05JXXDlEgnqf6mYQOSJHU4hJbjl5q3k/1ZuKvfiCahXq29ICiLQsvQX5CAAIQgAAEIACBKIH0pMKdigy89ecWM+HuwZBAlZiQ0H3UibSe1g2mb5w4ePXLz1UCtTcc3E5go1tr0tXiEOAsBDB17aKm1Kg2NsuN0Xfca9b+6UZhLNG1L7Zac5V2kzuZRVkoKUwP0hpF3VEJZ93o/MBjljPt0NGU6tGCUQxzz7GML5kp5b3G/sO7OwvJaBipU7qmeJomEKUaetIVpDHqqdaZlrNtkdSIvJpaGECN1NgzNGsURy2t1aMurdDkL8LawpBsc8e7eoRsmb3QSYY6mfARfG1Hhj3J5KOWImWeKyiRTvhINZtI2cvxwDPXS7WOsJoKfKQPI02rCggMGcVrkks/E3MMdeDpsXXu8xMA1YErHQ2O6aRc8ZqNpAmxix8N1poYf8s0YTA1KIMQjaVZ39I00u0EJremHJpVSgmjSSU8pz5ndcaixBOJ7PUoLFfUJ9EVF0uivjSaVz1PTcDs0lbanJSCWWSQXol5AoXmRZrKSkg151kJ5dBPeWYNasrlwFmxhYYKlWgvV1g7pCmp3hPzZD2SSqRTsD9VXgUtt3MFsxefkBCAAAQgAAEI1CPAKnVmm1gFuI80zZujHOhwRUq4O5F2BjWkvnHiMNcvDguBSgqT6Ae2PJr3PSxFI0znBDB17aKC1Ki2tMntcXfca9ZW+3Z5VlOwbK4pzGo6BQE6mUUZJe9BWqOoOyrh3KoLtk2N0i4FyzrwmOVMOHQotZSX66/bYjSfTqSTfmQBpXOUXUp3eHfncstyi1IaI0/TBIy06QrSGC2tdWOHMAugYXTVWEcBdukZ5kyjjkorpbSyKdOogYJiaaoTymmcdaziopMM2S75JOacqqZV1EvJuv7KYrUVTJ2bZlyHLJIv1TrcqilzjzetKuMwXqyNc4zEtYvqTCwLzxCpeg/FtQimsSY6rIRpduUzXmti/C1QsPHUoABCGEW6ZGz+6iJkdbdLD6DdAC0TonPXqSOSSKGo+/pYejyFqSGJZYlkFM8YLGueaVwmGLOeg6m6V2tQWS9phSrCrnsqr12ra1TxakktAVTemZ7nkMxZdbqUnbLofO2wJLn81Y0sCV9v1a8OU8sorzoSPzF1TdQgjyAAAQhAAAIQEAFWqa4aJKZV7qMeDAkktitSwt2JtBPnUfWNEwe3HeFeJVBJYRL9wJZHq8UhwIkIYOraRWUdfqyy40ZkYutwS7/jxbWcOFbaTe5kFuUBWfrZg7RLsnn+Oyrh3Ko7P/CY5VxyqPo8SuHPvXac1XKXjkDcTBVsSVqj/+HdnVucLLfUyVhGgkUJGGnTFUTpyVOrhaWTp5mtDsu3WL1Hs9Zh0pz+kqN266i0UkooWzRH9clLeO1TDtVRlPPsSSc5o0g7ljaSEtWUTjDx1NIK1Do0jG4fJRNiRB9FdXWpqdr9+2wdUQJ2zyGnVfbijx3SqNuhYiesOmT/qg55Izelb1E8yS/Ztme3UVp7dEuhWKQY1XJ7sNrTsCXFGFINlgpr99e4bFlWq94rTRsSpo2rs1B7MaMhjcocdsXR1LI8O9/5sa8UjAynYFKhNKXobFmxio0FjbtGEk/9Q1q29k+jNCZRl5Z4xUL2vHZYKlRiTaEZ0VKsvfyXaidsEcXau5eopAMBCEAAAhCAQM8EWKV6tRPOpqI+nczeo7KFnp1IK9QD61tidRDWiN0nsRsQzVGElxZr9lV27Z0Qr9Fd9qddDY4N2WB5e1kdOKTgmLoegt3P9HCzhsTo4su69ltbnw06KY1ha4L8ax/nsgTuZBZllLkHaY2i7qiEs250fuAxyxk6EufuLs99oakjWjWkU+6W1heWaPY5vLtzAWa5jzpFntGd3WGkva9WT9DO2xXMlb569qMzS4WZw+/rsFjqaLipZ6MTXegaNSoRbEnZotklur7cbi1dU7mpJQrY+FHLTjLaIiqZjEytyT6/TajKvg1zSi2qrturvs/WUQxw4GlVMZPBIhp13lPspXa9i5GrS9hoG6ROTC3ajdihe+DWxPhr17eB1cAOIRrSvgdVe299ydKu6gZRWVccJZnr2flyz64YRoZTMI0aCVBRJtun68bmLwm9MTchaoNHrB3SkFWtUqeo+jVb2izNyjypMHVNVyVPIQABCEAAApclYJym7jtH1TZCgxPVLXXqTaWWflZdJ9rlXxLP8+9B2uH1jRMHu94SciKgBZ3a5tK60mvF7X9KMInHcnI8dcXUtaM61axIfxog9adRRJ2C/tTqtAlumS0Z+wXN5LS5qb0qZaHsapR/KoWEV0a7SD71PpPMglMstiJOYEVVHMo63B5mUao1Y3X3IK1R1H3XGJNiS1u0o72XHoYFkXqLsFqostCf9KpYOd2WqLZjUU7l6MbaxS35LW222Wb3XCixDflHfYRujoWjKwLR+go96QrCWlMnE4JyfdRs1d2FEff1UZ/jZhq61fo0yO6b6ZyaCqg/pT/9qZ9U966eQVLpvcxQGItPVNnUDXo98CreVTKeMDVeJL1UJ6kxyEOqn6K6yxA8q1zokAZ6uhGKMfmoOsLo9Xz+2zhoHYuAmVYtohnowVJj9Pzdbr+x1Ys6KK0aPHmiPyVYtzVDawqr5lLj71R81CBUg8nHPiFs08w1PYgu7d2ecKksZf7RPi30rCGACiuqqoJokUMZcn2U7Madn6XZmhZ6xWuZxNaHIHtlVC6SoaxmvVhKx0t86WcbVffEC3+ydgiZuD7h+neu0MY1qJX+nPWSo/E6ywWFGwIQgAAEIACBbgmwSl2qmqU5leffgyGBiuBJtfTzcGkvom9La1jO45aaG/5lBIwnbuoQytIn1tgEUIvT1K92fIzHY0vDf+MtqpmsdhXLtpu1OasZw5xODYeY2PvQCezhs6iJw1Ite/49SOuJtPSzxoGHqzP2Y8glCSd/nRAoKbVHN/Ed3dL5tADT03rbu4ltblewegSiMO3VlzjviaaMZzMCrv4k3HQFXo2sDv0KUNvCbxZJg2ai7qZHtQfuWRjPoXxXWXnCR5XNO2zWBGYVb+5EQmKspumVbvXndTrJ6AmorARWEe0SwH60r02fXXLcJZErtw6mVbuoUP+JeN370s+5248OZw16EmNfPcvZFXlaU7Q6jHUqnRxjkYIaRNVAnqtvps39UuN1dHR6XGlvcC5j2lG7i7O3yrSctXd+PF0q2Dhd6lVCbdx9XhodRqM8Gyu8R1U/WTuETDyfaC+h2lRT8kI2+Lk6yhwiVYOCkwUEIAABCEAAAsUEVucP0zS13iyizxPViWd0ih56akJYzH/HiKFgUZ9jpUXf5hoXiqWlRLTi5BndDTjpedzMAccWAuo/l7TF85eebMmIuKMSwNT1ZDVbtmmrDdDdjSqywCl3b6zyeijvp0bHve4bWJXTOA2dJTx2FjUXZ5Yn7ehB2rSE89PoFGcu7y4O7e/P2eU6ZO2k1le7HRlnybsfVHh4LWKoV2nWSCWevetbOu/xysjP9gSMjY6uwK2a1aGzAS5XHrkt/YNOar1YzX5G7+xZ0r2QnjdMWOxc7baPrhjCuC+T63SS4dtTDazT3MqyNIGprivZkbjCZLkv2DqMlXXBaVWW5pwisNvBJtxTtx810GnWYKO5hzL3sIhzq57W5NJw3dcZf1Vq1MCtetcdWhaGjXryaWz2p+w0+muBHMpTYy0f5hL1CWfgLsxd3N6UPirGkmebnZ+lYmZJHt36CEeZSkszjVNLDF3/w4+jWDssKdvkvzSKiVs6Yr2n6VYggetlTcoQgAAEIAABCJyOAKvUdJW5M/OEu5M9qISE7qMDpUXfQn274IlDCAGfYgLGNqUeoPEhYHGJiNiYAKaujYHvkJ19G30e+yvtbGYVxm5R2l7a6Fv+Mz3PceAsygXuSbX0swdpl2Tz/BsceAhg9JjHk8T7KYZtTqSMI3obUOnN5QlRy0OLpf13r7L0M3re47Yd3EcRCCsr6tNGw3vuCqYKsrwiclQPHx6ghlXZfiifFdveXXjK5nXCUhLL6w1erBBF1Gd3myp7qU/dSYZjk1eJsxpUdYRiRGtZnlKPqpLkJm7XEw+sp+enaB2ezEt15JU0F6kxvEVnWk6rjGKfKNhS/Xr+qu7oDmzjMcsyjEryo0b5sN5pTSGT2cfer556/FV5UYO50j2HfYNODL24lX5q+2JVqhrDn9flLv2skXVIUi1uSYAl/2Y7P6G0ro/4LEno+Ye9SthO62md/X2/xoOsCzOcgLVRP1cGuUMxvKqcf9arL0+k6adWu3PWnqOxJJ54oYHyLJ6GXS8wPyEAAQhAAAIQuCyBcPY7zxlcR5sZoGXK137rz+WQcHeyAZWQ0H10lLTo21JXY98Z8xqjh/QUJw5LEPAvI2BXnt1PVMsEJlZvBDB17a1G1uVJbEW5g73rXk+0SYjoyaIrpzazatwtYSlcYh/NlVDuo2ZRXik8qZZ+9iDtkmyevzfF8cq710/l4uWb+Cl6bYxcVTqjvXXLmxUsjULrt72qJp2OfboTnvekU+ZpMwKJtuY+unhXMFeHNj5cLKG7/c7ILJscliZ54KGm8WzbUzav0zP2/6tzm7Du5COALs/tbkuNTJKct5NcmgCrRGoOqs2WKrfaQmfaFoPp7QpgT+EirYNplV0lxggZ7WlDz6j+H2LMYey0jx3rJ92gNaXbiLEqpY3nHX9FADVYUgPLcebUFzXblLeLtPvmW9jrRn28GfgS243+yiWae9Sz5c7ParnsJqRerxJGNC5nVkVaCmCfDy+lUNWftcMq3iWb+JYbj1EhvTNvt9nuvo6OCoAnBCAAAQhAAAL9E2CVaqkjdx6VcPdgSKDiJCR0Hx0iLfqW1rfojqtba5Pb2w049XlcGghPjQTsWze19zeMAhOsNwL/CTsafDoncPv2bfvmtcpiHGAalPrp06feuOVmKjnVT929e9f1bOZe2uBrJgAZtSFw584dS0ZSVG2tfv78+f79+5bwG8P8888/mp1bEimzqbKkHIaxHNze3NyIUhgXHwh0TqDPrmCG9ujRoz///HP+GTo0Yv7xxx+hfzOfV69erfZaz549+/r1azOR3IyUtfvT4n779u3ff/89h1QHaOz/y2ZZienQLAMOj8Dr1689n+nnjx8/1F4+fvyoer9165aqMhpsX8/ffvvNkqBk622GeYXWwbTKopzXDKMm6RVcE36NuZ5ng58aRi17eercDhFvJkBrmlFc2YEaLNX+hw8ftBxeeur6q70/f/7c9ankVo9hFEkCGCczlUStnWzny71E8bUpajQh9RJ58eKF66MBzriccWNluY2zXA2+aixZKe8SmLVDGqP69qVOwFiz6fS3PFVXxnp5C0DiQgACEIAABIYnwCp1+CruqoDo22p1XOHEYRUCAQoIpM/B3QRZIbo0cM8EMHWdUZzJsbRhFy2DdhU1DEcftfdMWMbIakdWvO1FmnKkizyKfON8l+51cMWQhdO3b99aniurXYRH765Ik1s27rXPKtxMZZtuOWLxDlTcFHBDoFsCfXYFEy4dhK+asepQ6sARc5JTlverVp7q3NSdtlcDS9/lSqVpkjuzUnQZIbkBEu4HDx4kni49YtaxRCbhv3QW60VRVcpEoPbUV8OxxUxNsskGt6t3Qq7QOphWeY2Cn0sENOdvOeH3xJDdj2Us0JSgjYWcJ970k9YUxXI1T9QgWuN6oct4lqOW3sbOz7KIcMtinFm5UU7k7nm5t4pRjW41jBfg/fv37hJStwg3GODsw9MhymbM9LJrhwSfAg30FHL7z6w7PrZnRwoQgAAEIAABCJyLAKvUc9XX2aVF31Zr8AonDqsQCFBAwL1+KBFdG2uHH4gnxOPRgQQwdT0QfnnWuRe7Wm5nLJcmJ+bSaCeLmZY2fKHIS4KFIfE5NQF39z8siNRAH32zWziFKRT46HjA8tqKTMra3FTnFsHSdWgiomMVNxZuCPRPoMOuYIKm1pQ4c5rCyMBOluiHQ9ZUZPWeaRnxP378uLbRYYgi1/zUtXNVaqtV4OYoDhZbJTeK+vNj5zyuMGdxZ9mIaGBqcEDrqU2CZFfvhAzfOphWJVSRRy4BDaaN5/xu7pM78X1eN7BGpfarAAlAa3Jr4bJu1CBa9Zrc2mcaMjqMJrKvp0xvs2awyl0T9aO+wLBv2aOpdbvci0rreeYuLqSQ7myz2S3CEtu4larqaLwkZO3gKVX4M7GW72GtqtFn9cXasFD4QAACEIAABCBwBQKsUq9Qy/2UEX2z1MXwJw4WCITJJWDfkjLuPOQKQPgBCGDqetZKzPqcUO6Wdz0o0Y+I6ZDgcKudqGD1OJDyIQR0rVri8lTdGaBhVVfBtZRNIhmbp8XqdHfJjV8Nk7lP43OL3UtKgpci0GFXMPFXF+QeUkYrRec9xk4jGn1fT3URq8f8MjrMmrHsImHW8bC6LxepzoZzz/Zyr5yxm0juQmOMRBJnsdEC6h2S2kZs0hPjGlutIOu4PVqivTzHbh1Mq/bSk+HTUUPooVVq3WGc4WvgsG//7VJ9tKZdMJ49EdRgqQZ1n2tiY8GNpYllg8s1laOxM3Flk/vLly+ezxg/u13uGfFmzdaUpnvBcOPV4upicC5y2vh4DraXg7VDmqSWwEuv3PdjYNp+GyENjacQgAAEIAABCPRAgFVqD7VwHRnQN2NdZ61hOY8zUh0+mH1LKteWenh0FHAmgKnrjOJkDh2M2bcUtQvfw2GeEEc/Itbmlot0BXPxdZrPGE+XrIu0k6tLldrflqT5nHsmkYAsCfXqWCJAvUcWEy71MK6hWD1hSBkCuxDorSuYC2XpECR8VwOW5VhdH3Dv+e5nrwjez7l2Eg71z/bFvELWNsFMiHreRwWn4zc3N7XLu9SZhPkW6FWYSHsfT2zvp0Welq2DaZWlRggzETBep9oAl0YE4wiitb+UvIFIyoLW1IZz57mgBksVpL01+7Sk2TJZ8+0lgRP+S7ZuiSineLQ0Qztq56cqNL0I4SqkVK7latF+4OQKWRXIlHhBdpdaOyT49HMThP3Uo4FGkQUEIAABCEAAAj0QYJXaQy1cRwb0rVJde0cM3k9Lpi1PHCzyEKaMgH1LynjjTJkYxDo1AUxdT1x9We83N9thTwPVvVZeAN1y0fgeTU8Afl6EgAytoqOmNk+llm2uWvFQqwkbL4NZOqrxEqzx02J7p3wLJqM1pCVNCKwS6LArmGTW8iwcIsPiZA39YfTdfXSxpcbx1WR1W+23b99Wg+0VIOt8150gCW/ZnEQvIFruv5nO1/cq5nXS0b6Scbj0mNR+0cv+UQLNQFo2AY+D+3Pg1sG0yq1o3AkCmrWWdfWJNLc8Mr72qW6w2RyA1rxaEukAACAASURBVLSlQoeJixpEq9J+1qXoYpg17EZztHhKKkuwMEz0XfQw2Ll8ul3u2TFm2Rq6m0U6/rHPTu3yJELajRETtpWJ9MsesXZY5ZZ76+1qgjUCHLJPW6MgpAkBCEAAAhCAwF4EWKXuRZJ0LATQNwulKUzW1gfncXawY4fkVtex67dN6TB1bcO5Si7awbTYVUx5a1exhyP2cHPT3ZatgolEIfA//6OvDEQ/C64rS/UoaxK2F07dvWG/eeXAKwAFx3J6odP32hZFe5EnnSsT6LArmKrD+CUUdVmH9FdpnTFauhvt5tN57f5UHZdrQ2m5xzoqg+pFlsrplwv1VIu3ruyromXp0LPYDiOcdu5eOssQOWVqH/R3F7IswXO1DqZVZbV8wVhaPh84r44ClyVHeviYY6kbaTDfpjXNwK/sQA2Waj9rQls8sVzKfcnf8r5cNK47DY4GOJ1nt8u9SiRVXne66x4ZVsrRS9a+OC3WUi9Hy0/WDquUohcBTLGK6a1mWhDAvtQqSJwoEIAABCAAAQiciwCr1HPV19mlRd8q1eC5ThwqQSDZiUBiWeoi0ma+fefBjYj7CgQwdT13LeudEnsB2m96erLJ1tbrtnSqpwvhvGD8hMC+BLT7//jx4zBNXaH09u3b0L+Nj73x2kNWktxyZaOyNpq7VRKSZCGwSqDPrmASO2qLH5bo8N4gFEk+st202OhoAqA7lqIpHOjpTo10kLbFDlXLLe2A6KPY4YGcfHRxjp5uSf9ASodnXWyH0eBMPazuJVynuDzJFf5crcPePdpDujR2dDOt2hFmQVJZZmoF6ZdFsc+iGyiwPQt7yDIsq7FoTauIigPYK9cesliYdMSWaqC5nGtWuCpYs4lfV6ZpaSxVn/a83KtUcPfuAE1KD9lftV/B0Oz+BdYOq/qW6DREr/ii6NV8cwPYl1q5KRMeAhCAAAQgAIHTEbCvPe0hK0FouUqtVASStWuRPWQlqufSt3OdOFSqMpIVAfv+wIMHDyAGgSUCmLoukTmHv7utuSqxO36sBq4RILzOKkv+GiKR5vAE9IZQ1M5V1kj6XPhRxZdUntl3QpLDJ8pGmwCVyD41SZSXRxCoQaDPrmAqqWzuLQZ5P//8c7Pz8twqMHZTvQ36OsZz7RWMpUjD0eV8OmX/999///rrL93hqn/llk/jb4mmhTzd08RZbLosxRHTybpP7eev9nHfTf8o97laB9Oqo/TkjPla3s1oXy6NHRrlLfmqbVa9lZbWZKmF4cOgBktVnDVXbDnvNXYgYbmKI4ZJHe7T83KvEhyNCO70stktwl5x7Fokgb24lX4WLwGKI9oL0snaIV0X7hrZXrQaIe3aVSN30oQABCAAAQhAoB8CrFL7qYsrSIK+VaplLUPctUbWHsuSSJzHLZHp3N/dzUiL2udmflpmnjYjgKlrM9RVMtIVYvZtMg0hGp6ryGFL1LO11av/WH7YyBGqkIAMyEIzTSmebI80+ylMdI9o9nMvSXvIzRxuKdXPGGcSoTm7mw5uCBxFoNuuQEB0Y4qxQ9hl4VepCsKeNpqR5iFVDXSimSY83XW1gu07J5Fdsnrvbq2TE1g6fFR8xnnnzp3axckao3UbXG159kr/XK3D2IsKDtOqvTTkvOkU9ye1i2wf5W9ubuq9XUZrql3Rp0gfNYhWU9ZZl7qarBlCNEe7Z/GEs9su0V72KWTPy73cspSFV1Uetcdln29bXu8sK74Xq1ix7WXxcrT/zOoZKq0dVi9t9Xbv7aXbPWRxVe4uCQlCAAIQgAAEIHAsAVapx/K/Wu7oW6UaP9eJQyUIJDsR0D1BRhTc6moEdc1gmLqevt6zXtw/cLtKV5p525r287zTVxIFOIKALm0N56My2ZQeFh8F7VIOHZJ5bSGRrNGALJHCLo+MYhzYw+xSTBIZkkC3XcFEO+ymlmrB+CGSpehV/e0v3lQ10NlSRvuLQ1tyIW4ZgeJT5zaHo/Zc7KN/GahKsTpvHUyrKtU7yTYmkLU0tk8eskpBa8rCNWpg1GCpZrPaXVaLXsoxy79ssO55fWEvfufLPXtBtoTM2hneklEYV+8RhZ5Rn2YzYdYOUf6z5+rltTqBrvdSzSyGxZFlGWxJkDAQgAAEIAABCJyRAKvUM9baeWVG39rUXdkmRhvZyKUBAW51bQD5Cllg6nr6WrZ/7lBFPXC7KrSBa7/7f/rKpgBmAmoXocrpIEeXIsgky5xMlYBv3ryxp9vJ4ZPxVlcdXazeD2EvOyEhsJ1Az12BSqf2EvZU0VLrBPFYG/2oVK6nfWkqa1c3YifuTjrbTmj0Job9cnFP8jbVajd1tb+r6hXk2J9tMBaXkWlVMToidkUgq6PThxRq2KDQmrpSiaOEQQ2i5MM3t6PBZs/2Q2eBpaPW+J2vL2aeCUfny72E5Ps+Mr6cvG+muamtWljmJrgUPmtIdRNp03IPXztYTIH70Si7LbVblbghAAEIQAACEBiJAKvUkWqz/7Kgb23qqM3iq01ZyKWAgP2kbICdqwI+RDESwNTVCKrrYFk2o0armn0LLGse78vmsomhb9oXMqlNBKRseu/fuwZfj3T2o5exDqckW1v7qyqSVic3h8ssAez3w//+++89CIwMEOi8K5gqyL5sthuSHlX1dgk1D1HtHCXnUr79HOYtSXhx/4IK0rFomzHUflz948ePM9ZjAfxmxWRa1Qw1GTUgkNXWdn9vhNbUoIr7zwI1WKqjrBaniUH7zS7NeYyvp85lPGRvcM59u+MUy73txbSkoKo/8I1ui92kpRT7hskaUqesr7N2sGiL9i1fvXq1b6WUpdangpWVhVgQgAAEIAABCBQQYJVaAI0oxQTQt2J0uRELlmy5WRC+WwLazzGelOXudHVbZASrRABT10pgmybbv6lruIeeJXNTmmR2ZgK630gHS6Etqewv375920PJ7JZtkrafIVxb4carFEIj4x6wI8PVCPTfFUw1Yj81txuSHlXXWd8WDGcFR4k95Xvs8fCxZT9L7jpqNQ5Dc4myBtw5VoHDLlizz7YWlGIpSuetI6uWmVYt1TL+nRDIGut3f2+E1tSJGhwrBmoQ5a+VRdYiN6stR3Ms85SQ9jmJ6jpr9l4mUr1YZ1nu1SPgpnyWM0LjUZZbtGI3a4didHNEbVa8f/9+/nmUw+vWvJ9HSUW+EIAABCAAAQg0I8AqtRlqMhIB9K2NGnR+4tAGwpVzsV/par+I7co8r1x2TF1HqH1Zodkv+tbeYvu7LT2jFu1MPX36dAT0lKEnAvqq4L1798Ld80+fPnWib3pPxbveOM2vqyHcKEzWKWC6+DyFQBmB/ruCqVxZ9vfGBlhGbK9YdjOyrC2DvcRLpHOURUJCJB6FBLJuDVedPn/+PEykho/9qqFmn23dsZg9tw6mVTtWNEn1QEBmZ1kGHN4Se0sRaE1b6A0TFzVYqkr7y2lTCkcNndoY1GmB5bJ5TcU7ua9xiXna/yzLvXQpdnxqX4XtmOmclH3kajwTZu0w11HoMOrMixcvDu8rvB71FBsjIXB8IAABCEAAAhAoI8AqtYwbscoIoG9l3ApieZP8ghSIcmoC4Y11S8UxLl2XouM/PAFMXQep4tevX9tL0tjERNvQ3i1WXOlqryxCGgnosoHHjx97gbXnrsOeNt8v9rKO/sw1A+1qtmecT8jUWOuBaPHxhEADAqfoCiYOWRYqp7h1yX7sdMhbNwn1O8tNSIkiXOGRRvN3795ZSqrRU5NPS0jCrBLouXUwrVqtPgKcjoB9JFXRsiYSaRS0pjSfizxFDZYqOstgTokcuIq/e/eurjvVjt+S9aFk0w7J4bZrS6gt/ida7lmKs0uYfra8dinOXomwdkiQtM83ZOuvjkUfck2kVvWRzjt0u4eM+PX38uXLU2yMVAVC4hCAAAQgAIFLEWCVeqnqPryw6FuzKuj5xKEZhCtnxK2uV679fcuOqeu+PA9LTXs92vQxZi9jeW1/GwNvDxYewmHqup0qKbgEdFSjywZcH7nVIjRYdrUNGrYFT2bvp71RexFr/LRvhXum7TWEIU0IRAmcpSuQ8BqF7S2lq64gSn7yzJIz12ggke/2R1mSb8+OFIoJ6KJWjezpVy9k3tHYznXJmiQsZnjxfBimN5+eWwfTqt60BXm2E0j3b176mkjsZXpCa/LYXvMnahCtd00qsoZvjZu6XTWaVDNPrYn09qmmTJoUyTJM+2/6V3Nv3amp4nS1Q5LL5ETLvdyiFYfPGjiKczlpRNYOSxVn/zScUtB8Q/uB+ljWIa+1q0fVt+m0f6K/rA/jLJUdfwhAAAIQgAAETkSAVeqJKmsAUdG3ZpXY84lDMwhXzsh+q+upt7CuXMXNyv6/zXIio9oEtHkdWvstZarXsnUXwtLTHf3D+951jYTeCN8xC5K6OAHtt378+NGDoO1+vYB1+CGTK5XaQu47YV0N4fapZ28Wxm4t4B6YwFm6gqkKspbN9tZ3bP1mnbOG/fZRwstOsavB4igOZ8lXI6NMu/Qniw0tiSeTcVWimoneBtYkk9rcsSp7bh1Mq3asaJLqh4D91bJJZvWE29cLtKZ+FOBASVCDJfi5U9as+fBSprv4q3PY3j/sIsleiZxrubdXqVfTOctSUQXJshpfLbgxgFoBa4eQVcFNwOoM9ScbWV2zOljfEvLBBwIQgAAEIACBHgiwSu2hFq4jA/rWrK57PnFoBuHiGRnvgTrRdsfFK/TA4mPqeiD8nbPWAb/d1FWnYm1MXUNrHpnk7lxykrsqAU09ZdQSvvwhz8Y3ullqINfOVbM9S7LNwtinFGGNNBOSjK5J4FxdwVRHOiWyV5a99dnTrBEyV07dzqIT6xqSZKWZa1eUlTiBKxH4/2w37t+vlDjJzgR6bh1Mq+ZqwjESgVwjOa21t99wRmsaSYWKy4IaLKHT1tnSo6h/z0NnVOBTeJ5xudcMbO4SrJlgXWXE2iGsDt33HO7Yh8E8n//au36U1im6zF65ycLjw08IQAACEIAABHYkwCp1R5gktUoAfVtFtFcAtk32InnSdPQyqlHy3H1yY7IEG4nAf0YqzMXLolustNNkhKCX6WViYgy8JZi3cSbrvYJ3x7cIQNxRCejbVZoPhVaVfdq5qhZyJ8q9zfbs9+Tpw4ijah3l6pDA6boCMdRU3vjW2gS8N8P3JTW4c+fO0qOof67pQDSR7Z4cD29nSApGAqcbH3tuHUyrjFpHsHMRyDUZ0aJeE6GNZaQ1bQQ4RnTUIFqPmrTn3kPJRnyU5BbPMy73tpQ3N27Ps7XcshDeI1B17bDlHgrtZuhu13v37mne8urVqw7vGvBI8hMCEIAABCAAgTMSYJV6xlo7r8zoW7O6Yw3bDHWfGenLwEbBerOTMYpNsJYEMHVtSbt6XnZTV4ny5s2b2gJpt8uz5smSsLZ4pH9eAjpz0gjnaZeKo4OlbvdY7YP3VC8dzvaM9nZhvZxX05C8cwJn7AqENHfZnGtCelSt2Q3iJwlzOVQqFxYJlcCS7AAEem4dTKsGUDCKECVgnG/PcbcPprSmGeaVHahBtPZzsSgRNuKjJIs9T7rcKy5vQcQON44KSkGU9gRkpaprWTfmq92/m5ubx48f37p1Swk+f/5cX5Db/hLORqmIDgEIQAACEIDAGARyl2MdToyNOzycqPagsehbs1ro+cShGYQrZxTeYbdEA1VZIoP/TABT1xnFCA59ksk+mVNXUnv7ybvSVYj12vcIoCnDoQR0IbEOkKLXqzx79uxQ0VKZ2wfvKRXjKiiV5d7PjN0LC7O9wZNenMBJuwIVJtcqxdj04pja+mZ1XLvcRbe9fFgkbGdICqMS6Ll1MK0aVesoV+77LbmTipAwrSlkckEf1CBa6QXtK/fVr2i+eE4Ezrvca1mDuaNGS9nIq3MC4ab9FoG1E6gEX7x4odteZfmqT7rpwle14n/++WdLssTdl4Cqhj8IQAACEDiQwL69+vCpsUodvoq7KiD61qw6ej5xaAbhyhnZzcpRlSvribHsmLoaQZ0mWNYXiPTudb2CaTPr48ePbvr6sjz7/i4Q3AUEdENAwp61wV3FBTIrSsFdsx2eWHQoUll1EGsAAiftCiby9qn8FD7LfvTYys3tJQoMCHYv4IksiXcvOwlCIE2g29bBtCpdcTw9NYHcdrdxJKU1nVpb9hIeNVgimdu+ctvvUr74i8Cpl3vUIAROQUBb9O/evaskqvpPHTpo/1ZbBMpIlq9v377VcIPlayXgJAsBCEAAAhAYjACr1MEqtPPioG8tK4idk5a0O8zLaFauY3GMyjqsvt5EwtS1txrZKo++FmRPYt8XuL18w8SzzHC91PgJARGQeuuGgAQK3RGY1QQSSe37qOCi0xMZt3msohfuemH4CYEtBM7bFajUuk89t43k2o9uYbsxbm7HlWtAsFG8aHTWS1EseEJABLptHUyr0M+BCeRu+G68Ip3WNLAu2YuGGkRZyR4rd9KeOxOO5ounCJx6ude4BtG6xsAHy05t7cmTJ7ULpb5UC3995+3x48fa3NAn6XTh69evX2vnS/oQgAAEIAABCJyXAKvU89bdGSVH31rWWrcnDi0hXDYv+zKQK10vqyRZBf/frNAEPgWBX3/9NTQzXZJcNyVUMg30ZND2q97hXhIDfwisEpD+WIyipHjaqO1N2YwvqbgQcs+53biV3ByiVAJLslkETt0VqKQFvcGJml6uVW4BjSxtITAE7ARk0aJdre/fv+tfHcdObjnkM1m6yDGlNv20p0zI3QkUdB1Mq3avBRKsRKBAV9Vf3b17t0weWlMZt8FioQbRClXLivonPAvabyK1yz46+3LvshW3WvB5Lr0a8hQBhlk7fPjwQbOIgh6vuJo06OhPd75qo0Pff9PNr0+fPi1OjYgQgAAEIAABCAxJQLOF3HJ1uBw70bFOLu3BwqNvg1UoxemWgP2Tp7/88ku3pUCwfghg6tpPXewmiS5P9cxME0krZA1TV1327m2T6e3thBg8gkCCgHaQtftpn2tqn1Tq19WLQV5zSBR2fiS73t6MaQpKMRcHBwS2ExigKxAE+1R+JpZrPzpHbO/I3b45vFfJFbg9UnKsR0CvkGqolRKqVerf3sbcegU3ptxz6yjoOphWGeudYIcTKGh6BS1iLmZBXFrTTG8YB2oQrcqCSXuHZ6vRonXrOcZyr1u8CLaRwMBrB3V3ujKnYCzYiFTrr4///dPkR9d26K/41Z2NkhAdAhCAAAQgAIHeCBTMTNis6K0STyQP+tassgq2PZvJRkYNCNhNfbjVtUF1DJAFpq4DVKJfBG0MydTd2FkomHbr9PEgP5Vtv0NbW+1YbUuS2BcloI99azzLMkBRYFm7yt66H2QFE2XdcNCP/EgCgcMJjNEVCGNBb3A4fLsABVa5qtkDD7QKBLbTIGRvBGQ/oU1P/ek01zhP7q0ILeXpuXUUdKRMq1oqD3ltIVDQ9LZ0aLSmLZU1TFzUIFqVBVgK2m8062t6DrPcu2b1DVnq66wddFPAp0+fHj9+XNDv7VL12sXVXF1/+kjXmzdvDtwf2KU4JAIBCEAAAhCAwHYCBdMSzSW250sK1ySAvjWrd7ZNmqHuMyP7W+Xc6tpnDfYm1X96Ewh5diGQdYVqaJa6UQbtBuqtbDcR7VV1dcWmKxvungnIXDXXznUqjgxZ3r9/30/RCibK/QifKwlvZeUSI/wqgWG6ApX0Ur3Bas0eDoT+ylJHZw+jeammBPoYrnZS9CaM5r1bzMLOTsMuf8+t41Idac8VYVcnQlYlsKVFbIlbtVA1Eqc1LVFFDaJkCrCgY1GSFs+RlnuW8hKmZwLXXDvIulSHjoefJuo04d69ezW+PtezyiEbBCAAAQhAAAIhgYLlWJjIWXxYSB5eU+hbsypA25uh7jMj+8EcL0D2WYO9ScWtrr3VyD7yPH36VKOF8SJMHfnvaxQY2s5ypes+9XqxVD58+CCTlOJCv3jx4uHDh4yFxQCLI/LdxmJ0RIwSGKwrKFg2j/2uSAGQqJ7gCYGQgOa3exm2al6t0U1/speVe3r/eNqa0ds13iteoST4QKCYgLSuOC4Rz0hg6liyJGckNeKiNRlBjR3Mrga0rGaaMNhyrxk3MtqdwMXXDtp20GffZGYa7urvjjqdoATQCuv333/f/Rt06Xx5CgEIQAACEIAABA4hYF+lHiIemQ5GAH0brEJPVBx9zMco7eEvYRrlJNjhBDB1PbwKagkg61L7df3aztvxnWlvU0yjpm7SqlVO0h2UwNu3b6OXE0ud7GdOspTVRu3hhHQnxOEytBFAZ/MyL9bnxtpkRy5XIDBSVzDVl/EtlCtUbg9A+GDKkJqmNbPmovorbm5aS+tS+elfTTxWzc2HNHXttnUwrRqy2VKoQwjQmg7B3lumqMGONdLt0LljGXdParzl3u6ISLA2AdYOLmEdEGhbb8u9A25qxW5t/Go59vLlS3URxYkQEQIQgAAEIACBkxJglXrSijup2Ohby4pj26Ql7d7ysl/pqsVgb8IjT58EMHXts152kCrL1FXWAHuZuuq7Y54lIle67lCdF0ti6RaBT58+aXiT0YnReEWj5qtXr066Mfrvv/9erNopLgR8AnQFPpERf3///v3AYhVcnnegtGS9SkAH1brTXZcArYYMA+hMV39PnjzhPvgJzmCtg2lVqPP49EmgYM+38UhKa+pTcxpLdQU1MO45NCY/WHYs9war0NMVh7VDtMr0pThNLbSZf/jrfLrCQ0cMuvg5KieeBQSuMHwXYCEKBCAAAQiMQYBhbox6PEsp0LeymhrsxKEMwmVjffnyxVh2bnU1giLYf0AwKgGd0+vA3lg6WQTudfmlrGa9TDF19YDwM01AdwCHWqTZz19//aVHullNH7FKp+A+1cboXrrtJpvlbnz8nCUbgSHQLYHxugKhHv4N0YKVKmYE3bbBcwmmg2odyt67dy/XzlW2rXqRRptTellLr8dg59p/vTOt6r+OkLAxgeKRlNbUuKb6zA41WKqXAjIFM+Gl3K/gP+Ry7woVN0YZWTuk61FbrzIw1Srp8CNGmdvev38/LS1PIQABCEAAAhAYjEDBWmwwAhSnJQH0rSVt8royAW51vXLtVyo7pq6VwHaRbJaNaWhcWFAGGfF473zLgGD1q68FGRFlSALSH5mYhEYq2lrVe/yz9YlORPQRKzsB2XwPb15mp0FICPRPYOCugGVzqH4wCZngk0VAPYauBJORqzcFTSeiqcW7d+9k4apDXM0r0oF5CgEIQKAZAUzlmqEmIwikCRQbkaeT5akIDLzco377J8DawV5HWiXp7gBdvWO/SsOeuD2kDkSxdrXjIiQEIAABCEAAAhCAAAQgAIEOCdhvdT37AlDbDjp21MU6up1HZZGlnP5u/d+/6af89VQnm+/fvz/8zr7G2qLPcetPBReojVn/78b4RO+ZgFqIjsqMG/QydZVKbSxOaC+bZW67MXein5qA9i5//vnnUF21o6qL1ryiqQeURazx/Q+lKT083Rev1L9rtPMKzk8IDE+AruDUVRz24acuDsL3T0Bz1xcvXmTJKSPXN2/eYN6aBW2AwEyrBqjEixSh/5GU1nQRVUwX8wpqYN9MS7PiqUeA5Z4HhJ8tCbB2KKCtEzjtyqrb1ye2tO1v3IktyCgRRZlq+RZuDiei8AgCEIAABCAAgasRuMIq9Wp12nN50beeawfZOiSgJmPc9JaxUIfyW0TSilXX8WjhnC7p9FSLXP25yargsonSJZIDn11KDVTGueA629U3vee7Dl0aRje3uhpBnTVYlqXp7qauapMDt8az6kSvcuve1rDr1+2tS1uZGirsRdHQcqCp6507d+yiEhICFycwcFdw8ZpdKj495BIZ/NMEtCjSJDPLzlVGrvoKp16RZHaaZtv5UzqNzisI8U5EgNZ0osqqJypqsCPbcENjx8SHSYrl3jBVea6CsHbYWF96FV/3zWglpc9iaEml44bGB5C670ACbCwF0SEAAQhAAAIQOAUBVqmnqKZhhETfhqlKCtIzAfuVrjrF67kgoWzfvn3TWlVL5sePH+vt0OK9QW2XKboS0fWvus5yyT4qFOAsPtpP0DbCbOc6iR1eo5lVHExds3CdL3CWqevNzc2WEqrJqRG6KWTl7kbEDQER0JeFdXvrEgrZ+CvA0tPQ/9mzZ9raDv0b+HA5awPIZDEwgWG6AtVR2bL5qL5rYKWiaGcnoDmnFkU677QXRDe5YuRqx9VzSKZVPdcOsh1CQHdPluVLayrjNlgs1GCpQsvm7Uup4Z8gMNJyL1FMHh1IgLXDvvD13qAuy9B53vfv33UNQTOzV52Bbb+kY18UpAYBCEAAAhCAQA0CrFJrUCXNJQLo2xIZ/CGwIwHPwDGR8oMHDxJPu3qkRbFWx/fu3dti4Rotka7wk82reqeEoVQ0YreeWsurZkM74NAnqwiYumbhOl9gmQPqHmCj3DJUlRGAMXAYLDS7xtQ1pISPkYAuCVh9X18BdI+3MUEFs7cFe5qEhAAEqhIYrCtg2RxqS7GBTpgUPhch8OrVKy3z7EsgvQaqr2Ao1kX4UEwIQODUBGQ1kis/Bnm5xAgPAQuBgjlqQfu1SDJ2mMGWe2NX1klLx9qhXsVpf0OXzUxmr7rtVff0yHJd+7T1LnzVNz10mlivRKQMAQhAAAIQgAAEIAABCEAAArsTGOxWV11QJSMlGblmXceTS1VnoK9fv9Ylr6c2eJXx4f3795e+z7lxKxVT11ylOl94fQLeLnRormqMqyYtA3M3sPa2sOlxgeA2EtCRkgY848eFpbH2Iyi9MnLUYGAXcqbk3ZE8++OAwEUIDNkVXKTusoqJgU4WLgJrAZn1FQK9dqWllF79At1IBJhWjVSblGU7gYIWMWdaEJdFykxvGAdqEK1K5qhRLDt6SvHG2/nZkQ9J7UKAtcMuGI2J6PhKwD98+CBr/vBbOQAAIABJREFU1MnyVR/W0OlAwSiTyFHf7Eo85REEIAABCEAAAmMQKJg/sFkxRtUfUgr07RDsZHopAiPd6qo1r17vTNvU6f4dHU3qXVB9CEXveOtPDv1Na+Tct0Nl8CqjO+V7Lp2ZDIJ1mau99nMLiKlrLrHzhZfJoH2QVrMs+1By2J7V6s4HC4mPJqDOXQsSbY8aBVHPnvXChNRyy9XFRqnCYLmDllLY+B5DKAM+EDgRgVG7AlWBfUQ+UX3NohZ0XGMDmcng2IWALg0KJ5yJlLWS5BuXCT7nfcS06rx1h+SrBOxXVs9JFbSILXELxvo5Oxx9EihQoSuoQQGWgvbbp0o0kEp4h9z5aYCOLOwEWDvYWdUIqa1dXamr0zgdNGjU0KmejvoKulZPNh2Sne6EzysCPyEAAQhAAAIQWCVQMGe4wip1lRsBygigb2XciAUBOwHj2wg6L+78IkW93qnXL6MbgBJea15ZterNTxkj6WhSgbUvIVM9/cmhv2mNrLdDNWbp+NL+PWrlqHyVQpkhn72mdgmp4ktUXSKQdZ5bkDWmrgXQzhcly+pUe08FJfQ0VdMCu7ViQXZEGZKAOnR17rljmDRN70DYgRxyAYBeWbBLOIWMDpO5iRAeAmckMHBXoOooWDYb1wA91HVBx1XQPfZQUmRoT0CrQe8DAmkZtFDUSjIdhqcnJVDQbxT0TieFg9gXJFAwtZgp0ZpmFFd2oAbR2i9oWSeatEeL3Mxz7OVeM4xklCbA2iHNp/FT7fTqoEtHfdr1/euvv/QBuoI+dpY565hjjoUDAhCAAAQgAIETEWCVeqLKGkBU9G2ASqQIPROwX0JX0BibFVw2pjJJ8izipty1vJV9nQJozau9CItIWiPr+PLz589aIOtbKJYoCqMTUuVl52lMdq9gWu/r89r6xqbqMeswt1gATF2L0Z0pokzI7eJmfRZ2Slbt0NvT16aVPUdCQkAEpKVSpDIUegdCN4Eb40pX29u+FOzhem3KWDqC1SAgzdTUZP5rrz81CtVtmmN3BcJeMFM/0RvJBaIWdI/dau9lBWvQSarjzbrEHTvXsbWxoN9gWjW2SoxUugJdLWgRM7GCuAUSztnh2JfAXuMvahCtF7BEsWz3HH65tx0RKWwnwNphO8N6KejcS6dfOgPTbTf2vVxXHk1FuNjVBYIbAhCAAAQgMB4BlmPj1WnPJULfeq4dZBuAwJcvX4ylKFshGhPfEkxmrDrc1zdGvER0k6uMXLW81bud3iPjTy2QtbyVwaux7LrSRZL0syJW2SWMNmFkvHvv3j29mNry7OB/jZQJdmoC0i3Zgxutp6V/MgbPupM1NGA/5OLMU9cRwm/8xLAsYDQZNV7ZJY1Vi5DlYjPsBRPlAouxZsW5WkbSK9fEqqA2r0ZsS3nH7gpEpkB/jD3bFux7xS0QVVOUvXInnaMI1O4k1S2EU81EYfXCFe8kJPgM8KigI2VaNUC9X6QIBZtBBW/RzDBpTTOKMzr2Gn9Rg2jtG7eY3biMNS6NJffwy72lguPfjABrh2aoN2Y0vU+u1zZ0GBYeGaYT19e9io8S0ynzFAIQgAAEIACBHgiwSu2hFq4jA/p2nbqmpIcQsC/3tuxy1yvaZOcabtrrXW6tTHc545bBq8zz9FKo8RsmssRrc92PFuwCOx/9a+dTbqGY/+pht6SMqauF0ghh1NiMpq4qrZql3RhczdtLWUaEu7TqEbhThlYEpHKyg7HbWCukeuFmilpwTjYPG60Qkg8ERiDQeVcgxGMvm9WvZqlRQd+YlT6BByCgBd6LFy/sBZFSaUFoD0/IMxIo6DqYVp2xoq8pc+5IKkoFU4uZLa1pRnFlB2oQrX3tMkf9E54F7TeRGo+iBPpf7kXFxrMZAdYOFtTaydfFM+qyNIU4/BXByeBVBspZiz6dlerymIKO2sKHMBCAAAQgAAEIHE6AVerhVXApAdC3S1U3hW1P4Oy3uj58+DDc8dOaevfXL/UVay3SjcZOWkHfuXNndxlc9dCi+/Hjx65Pb+7/9CYQ8lQioJ0j+xmYTFe17WWUJLxny2hvbkyfYBAwElBvLpNuY2BZPBiHCmOC6WDaftUd5ukw3tNw1PQC8BMCEIgS6LkrkMCaE0fFTngObKHV5yt6ibrgUXsCuU3GvYS7vbTk2IYA06o2nMnlEAK5t0Jqjb/l5T1a0yG13FumqMFSjeQedw08aV9CdIh/58u9Q5iQ6UyAtcOMIuHQdqhOxW5ubvRv1YOxhAzeI1nc6ouN9pMLRQ/PI7w0+QkBCEAAAhCAwHkJsEo9b92dUXL07Yy1hswnImC/1VWNsbdyackcyv/p06dKS2klq8SNELS0n25dNYZvFkw2Ufr2pt3EuVgwTF2L0Z0vot0KUGWzbxh5IbUtdf/+/fPRQeIhCOgaAPvGqKxhNn47L4tZ7oZ77jl3ljAEhsDYBHruCmSPYu+mpmo6i+G7/SWZWf1yO8Y5Io6LENBbjFlWI/pmxxaTr4tQHaOYub0H06ox6v0Kpcgd9HPbQsgwNwVaU8hwAB/UIFqJuViUiC48iCaF574Eel7u7VtSUssiwNrBiMt9OTDrtgtj+mXBdKipLlRfijNGd0thjEIwCEAAAhCAAARORCB3OcZmxYkqt0NR0bcOKwWRxiBg3yjLfeG8AR/tPnnfNlemsuDUFZP1clfiujLWmL6sXQuO5o2JFwRTXyrhJZK+vZl7CWBBdpi6FkA7a5Qapq4yFfdO42SjfVZAyD0EAXvvr+LqAgP7ELsRT+5EOXxHZKMARIfApQh02xWoFnJ7g7Ns03jzAYu+5aKwpEmYYQhoOaSrhuzF0Ur48O9v2qUl5EYCub0H06qNwInejECWfb+ksluELBWB1rRE5lL+qEG0unOxKBFMr6Ika3j2vNyrUV7SXCXA2mEV0RQgPAbrquP68OGDcW7D9N5Y4wSDAAQgAAEInJRA7nKMucFJK7oTsdG3TioCMcYjYO+ce/sKqNbOsiPyakS37TS481F3uxrt+nSU0PIr1h4N/ZQ9q/pP2Qdqm+7ff/+V6WCl+27DrOWDqWsUy5ieuubKuFuk8stgxXLjsXelqyJiZDCm9pynVBpg3rx5Y5e32QCQO1FWEZqZ4dpxERICZyHQbVcggLm9QYEJ6SHVlCunbrflAs5DauosmRrXcnNxskb/ORaOkxLI7UhVTKZVJ63rS4kdWp+sFn/7JiCtaRXyFQKgBtFaLrikwb6DH80RTzuBnpd79lIQckcCrB2MMMM3absydVUpZO1qvM7n69evxlITDAIQgAAEIACB0xFglXq6Kju1wOjbqasP4XsmYP+KvXEZ2Kyw4SaDfJoZwulCWeOtqFrRK3BtLBJGZ/qqI1kbisNk2/rXX3/pOEMmhbrDtaWF61xYTF1nFJdwvH792l7O0IzViyvd9S5tDtu8F4WfEGhAQN8ss89KdRal8A2k0qe4Rv1qeQN6ZAGBAgJ9dgUqiL2Dmkqda0JawGqXKLly2l+/2UU8EjkXgXCSmZZfI2yBPUo6zcOfan3o/hXYwB1ehHoCMK2qx5aUDyRg3/ubhNTu0vaXRmhNB9Z4P1mjBkt1kbvPntuKl/LF30Kg2+WeRXjC7EuAtYN4ugsHue1rh95MXVUWiWQ51aPL3bcdkRoEIAABCECgKwKsUruqjuGFQd+Gr2IKeBQB+zvh2y902LGMeq/Ss4LTEWQDi1K3CPaluiwA7TsAbhZptzpGXdQ6/Sl9XSUjLHo3VRy05yDbVgVIp1D7KaautQn3lb6uPbAb26kBp1tFaAuLqWtf9X1haXRLtmVXdCKk7yO3uQkgt4HYh/8LVzVFh0CKQJ9dgaxSsqxd9QGC9HCcQtDwWe45U7NLtRsyIKvdCISTzHTSeokwHeCMT7VAdf9yrcnPWOQsmZlWZeEi8CkI5E7+c1vBEoTcdHLlXMoX/64IoAbR6gBLFEs/nn0u9/rhcx1JWDuort2Fg9z2tYNC9rbhoD0Tyyc7tFVyHSWnpBCAAAQgAIELEmA5dsFKP7DI6NuB8Ml6YAL2g2OZsfXDQWtqT5h37955PrV/CojxxigtjS0r6NoCt08fU9f2zA/OMcsUIL1X6D3VdRdd9UEHgyb7QwloV9TTz7Q4WWZn6aQST3MnyvbXNRKZ8ggCVybQZ1egGsntDeyLgQOrO8vwRS/eMGc4sLL6zzprEFdxDrSc5oT1KHXK7UiZVh1VU+RrJ5A73O/V9dGa7HU0cEjUIFq5Ba2szWu0UWkv6Nntcu+CdXFskVk7bOTf4TxZ34Vcva3j+/fvGwtOdAhAAAIQgAAEeibAKrXn2hlPNvRtvDqlRIcT0EuVxuOz1dVfy7JIbG+NLCu4Q74qGVrcLnHQvX5Ljwb2x9R14MqNF01bRfEHMd/EXuHnz5+9F8RzJwGxDPGDwG4EdG+28V0HZamBVuF3y3shIR3DZNnUeuPoQqq9eOvecl1arn97EQg5IPBfAh12BZIrt8PJsiI9pOY19fdmBWkxmDOk+Vz8qWxEstRJY6tG2ItDu2DxmVZdsNKHL3LW5F8rnb26PlrT8KplKSBqEKWUi0WJ6J7RaFIdevZ2j2MZoj6Xe2VlIVYZAdYOZdzcWFkzEDdiVffqpoHx0LSqkCQOAQhAAAIQgEA9ArnLsT6nNEt8OFFdInOUP/p2FHnyHZiA/VoH2ZL2wyE0kAt92kirG6PsZN6/f99Gqn5ywdS1n7poJ8nqVtEsiuwMZNI6/3QdYZPOMqJ1k8INgUoEZHn5008/GRP/+PGjwhsDFwezt74pi7NcCfP27dt79+7pzhv9e8GhtFgfiNiGQIddgQqe1Rv0v01jX7FMlZ5V/DZ6Qi79EMhV+KzXSHYvJpcJ7Y7UnmBuT8K0ys6WkO0J6JAjy2IjV//TJcpNjdaU5nnSp6hBtOJyseROY6KZ1vbU+v3WrVt37tzRYV6DbZDaxelzuVe71KQ/E8htdKwdZnSzo08b/dXul4XYXIM4IAABCEAAAqMSWJ0PeAVns8IDws8sAuhbFi4CQ2CVgP0WpwcPHqym1ixAaAUn8e7evauLXbWf1vjSNy52TdQ7pq4JOMM+yhqqw8YsLrr7QXaBLqCsNN2IuCFQlUDWlrfUuPa9JrpxJOsO9j63m70qEzR3oHXdXsjin3aT5eIsEhHZPU/AOcuj3roCccsaN3MNSdvXSxbhHS+ia1/SPnMcrJPMUifVyLHH1VmmaX3qz3mlYlp13rpD8pCAt74OA7g+WlDs+9UkWpOL1+4ebPxFDaJVn4tF+/i1dxWicto9tSk/r9k1jclaldhzaRwya/bYYOencfEvnl1W7YsVa4dQYdQVND6uC2UIfWSLn95Blb1+GAsfCEAAAhCAAARGIpC7HONEdaTab18W9K09c3Icm4D9aNt+d2ltYtrTi35zUp7afNB+mi59e/XqVW0x5vTVL83utEMSdr4hmZa/4CmmrgXQTh8l665jHbmFrSK0fx1jc/z0VUsBAgLS9pcvXwbecQ/t7epe0viz/Xzt8ijPrDPv/WTMS8k7V6hh9HPs/rVXomOPtPPqhtD/l0CHXYFEsp+xSQk7fyM5q7OaD9f/b/3w/1YCg3WS9gXwBE6taSvBDfGj694N6RE1jwDTqjxehO6YgDejTkv65s2bdICCp7SmAmiDjb8igBpE1SALi1Lo/HjV29DzVrtRAv17drjc6x/aMBKydtilKr2eYZc0tyeS3jNhd247YVKAAAQgAAEI9E8gazmWdUhxVNm9/Z8xVmRHwdw9X/Rtd6QkeGUCZ7zV1euio9V3c3Oz7yUU0VxmT7sdcOcbknOJ9nJg6roXyZOlk2WZGu52eT5qYMcaGZyMPuK2JaC7xO1jgAYwha8q4PPnz+27sTKg6dy+TazCDqEqwHTiDZaFxx5pp4vP0wSB3roCiZplp9LzDFUXwNit/XRYxZwhoai1H/XfSeoNqwZC7sg593B9x6xJSgSYVqEGwxCw7KNNhdUNZ/b3ue18aE12VgUhGwxtuyxSUINo5WZhUQreAjma5oGennj23ZIDZbZk3eFyzyI2YTYSYO2wEeAc3esZZv9jHdzqeix/cocABCAAAQj0QCBrOcaJag9VdmoZ0LdTVx/C90bAeHAssxl906MT4Y3nfQ0MimYg6VdA52By2M8X3FjndWPqet662yS5hmp7fG+36/Pnz17HlGU4a8+XkBDYi0CWiZiuG6xtXZp1o6HXAPdislc6MnHzBk77iGuXwW4cbE/THvL79+9u4GOFcSXBnUugt65AFp/29tLzG8lZsmUZ+OZW8WXDH9sv7dtJeqmt1mn6+HM1+vYADayXtgs5dgpMq8au34uU7v379/aS1htJaU32WphCjjT+zmVHDWYUriMLi26t6PBT4FNxtNfhTV0afNnGJVnV3dtyr2phSXwiwNphL01Qz1B7L7RA1PQ4e/hKsKBERIEABCAAAQhAoIBA1nKME9UCwkRxCaBvLg3cECgmYF9gPnjwoDiX3SN6VnCJ9Ott0XuZ2g0J7Nfoelmc9Odupq7axn316pWMNu7evXvr1i1ZXsutu0ZkFnlSNMOLbbdPVZN26zGcJmYZzg4PlgJ2SED9UtZHB2of9qi3tG/IZp3WtIcfdgj2vsUu7S53FNmz80J6Z4HHCuPJxs8sAr11BRLePhXWWNztkXnYDyzVy5MnT7jSdQnOFv9j+6V9O0kvtVUs6ePP1egbA7gz5I1JEb2YANOqYnQXjJjbwzRDZB9Jdf9ijStdp5LSmnJrfKTxdy47ajCjcB3CkjXl0LfM3Oj9uMPepsb6/ajydrjcOwrFdfLNHdmzGvLuGDtfO4T9w+4EchNMj7P2ndXcfAkPAQhAAAIQgEBXBFildlUdwwuDvg1fxRSwDQHj9agSpqvPDdlNXbUdYTfn3cLcbgpsF36LPP3E3cHUVYYXjx49unfvnnZyZSk8EVTVyq1bvh4/fqytxg8fPvRTZiSZCGRZ/s27XfoylHd520jb4ujGwAT0MTv7Hqj6sdoG3O/evTPSVneadc+TMdm9gs2dw5SgpiPq8/dKfE7HXneKom5qjriLw5sZZAmziwAksiOB3roC2X3ah1Gvue2IZUtSOq7z2kgitT6LkBD4LI+y+qXOO8ncm5nSx5+1a9C717x2dqS/RIBp1RIZ/D0C9i02L2LVn9oUs79yXXskpTVl1fVI469bcNTApTG7s1qfAu8+45olKXZIJK8UWr/385G44nK5EXtb7rmy4a5BgLXDjlQ7fNM+Xb+8Rrtj7ZMUBCAAAQhAoHMCrFI7r6DBxEPfBqtQinMIAft2t92Us0FBst6nbXPWkLVx1+2dWTXqbqupq2xYZeSaPuWVAYSuSKxtN1aDzthpyhzNbiMv89Zpm97bFheiLJPZsZFSus4J2OemKohUvep1C3pDQLcbGollfS7BmOYuwXSM5A35dqO9LAE0itvv3rBb3Rll8GYqWUfaxiwI1pJAV12BCq6LXY3qrXeKOjwyDycGS7WpkmbNyJfSwT8kMFInmWu6mj7+DFnt6+O9ALZv4qRmJ8C0ys7q4iHTGxdHwbGPpFp617bqoDVlqcFI469bcNTApTG7daGyfQ9Nsexfb5izqO0Ie5tK6/faBUmn39tyLy0tTzcSYO2wEaAbvcM37b0tR1datuZcGrghAAEIQAACwxNglTp8FXdVQPStq+pAmJMS8IwrEqXI2m1LpNP+UWLFuq8wRisCZdpMpH0LWJbaJlNXXTRo/8y3dlQ1MJRJSaxKBLLs56Y9cW9nXF1PjRscK5WXZC9OQF1Q1kGO+reqVmVqTcaRScOSjEp7qz7B8U7vVJx6bzXYd7HtkycjUm9acN4pl7G8wwfrrSuQkYQ3tiaqwGt0iZBtHun9MKOpn5qwvvzSRqpr5jJMJ2kcGeda9rro2b+BQxcx7v5yRQOxR82CadWoNbtvufQ2eZvvCtnF1khqnAaoe2yzIqA12atPIYcZf71SowYekOln1pWHHb6l5i0lqq7fowDbePa23GtT6svmwtph36rPOinYN+toaonV1sOHD6NR8IQABCAAAQhAYFQCrFJHrdk+y4W+9VkvSHUiAvZbXbsyNrPv9LasC/tbvsfeDdSSifIqN3XVkcyLFy+yxNUdKlg5ZBGrHViXUtj3BLUnHn6kuLctsNrESP/sBKTGdp2X9Yzdmr+AzKnt21RewfQMjDT1L+BgjGK/vj6xFW7Myw0W2kN0NeVyRcVtJ9BVVyCxNRwbr3mu2srsAOeQ9qngp0+f5lg4ahAYppO0r9kmjPv2+VlV07g92icwWaUYJjDTqmGqsnZBst58qy2M0rePpM2upKU1ZdX7MOOvV2rUwAMy/dRKUOuI6KOoZ1c7ZuEnWbLKEi1gt569Lfe6BTWAYKwdliqxbO2gXT7dbLKUZnv/xCmdcQulvczkCAEIQAACEIBAJQKsUiuBJdkoAfQtigVPCBgJyJLQGLK3+8WyTF2zAhuBRIOVLfCjSY3kWW7qWmYBplsNqn4TfKS6aVMW+1FfaPanRiXrnDZykgsEdiGQNTdVjjpRrnp5klqQsQ2qAda7MLWArQxA1Z+7ETUXqdoh2C9ssL8n5Mq/5PbuiO1tyrUkNv5pAr11BZL2w4cPljlxV12BZnRGsxt9RRQb8bRObn86TCep5pm7bLMvm7dznlPQ1eZVTV3De+VzD/JnUa/jYFp1nbreUlJNFPux4bCPpDLbun///paCZ8WlNdlxDTP+hkVGDUIm8tEL/PZK11QhfHMymmxtT80rPLtbTbe62mHYl0CHy719C0hqMwHWDhOKHdcOXl8xoz7EsfQNGfVgfDzwkBohUwhAAAIQgMCxBFilHsv/armjb1erccq7IwG7qYb9EoEdxUsklfVSpXqJRFI7PpJtwI6pDZNUoamr9mrtCurBsl9b4kXkZw0CRjO7KWuvFZWZO9coBWlCwE5Ao479aErJapO36umUztqN1pM6J+vnVYGw+Ve1+FFF2GvNaHtn1BlvY90uhjF9gh1FoLeuQByM95720xUYZ3RaGAx8jn6UAof52nun/jtJe1kmDl5HHcKp4eNehKZx3GiqbpckvMFIB/n26JcNybTqslWfVXBN70OLkKwU9gpsHEnVK7b/PA6tyVjL9jGr//E3LDJqEDKRz++//25/LSdcOEfTrO0Zbv11Zc1Wo/gdLvdqFJM0RcDeD0+4WDuk1Uab/+r802HaPE1sgXbStbbhQC4QgAAEIAABCLgEWKW6NHDXJoC+1SZM+qMS8O4RSxQzd0WfSGqXR3qp0rjpF2617SJANBH7xy0vdWNOoanrFpMm1YSuLotWEp7tCeiWteIe5OXLl+0FJsdzEbCfIttDbifgmqdYUlMbqSqe/ahMm7lVJbHQUBidtXtjqkzZal80JRMfo02wJNzROtk7k2Y/3agkXjC73tpDelkU/OytK9CIrN7AUpAe9DDsB6KSq9m2n/XZtch7hydahLN4jtRJ5k5NjQ1nx6qUjrlXm6szsZi6ZgngKadxdb2axRVaB9OqVTUggNpXDyOp3gPxZtTRqlH30r6XmyShNUVrxPMcafz1ioYaRIHIU5XuLRKXQspfzby9qbonj2bjnm2fOpZ9pbJPMOwhvVIU/OxtuVdQhP6jeFPWQwRm7SDsXkVsXDt08lJQoqflSOKQtkamEIAABCAAgU4IsFnRSUVcRAz0bbWi7ct8b9mymjIBzkvAfmmm3fajGQ3LVrwW3bmbTm3k37gb0EbIvXIpNHW1VHBCxOEvD0iUvcNHZSbn6ndG+hixfRjuoQbt0oZXgvUgf1SGlqLKKDNr4NTcK3frPFrGJU81pcQGrhurtiRuXktunZO59j0KpnOyNqZsdqMEI8+lMs7+Xrk0P6ht0TtnfVnHlbsCVbouH7JMjtUVKOSBShL2A1Fh1Dns1Rij6ePpERimk7QXZCKgZbN9auRBK/vpSqgZhV70NM4r7G9ieK+99vYZlzJubWIxrWrD+ey5aHg69sYyjaSW94c1+VRvILu6Q4DTmozY3UEhHWWveVHLRQpqEK1TrQrt+6JaPntVFk2zkqfmSOGmn1343aW6+HLPwjML0eEnhVnSWopfEMbeCU+Js3ZYhSy9CvuN1Vi7B1iaKWmHVmPT7tmRIAQgAAEIQAACZyHAKtVSU/bd8h6m9D1Li75Z9I0wEPAIeMdb3lP3Z4eLO533vXv3zhXSc+vsu+WOvb2HlJwd8vTo7fiz0NR141aabjWwH/TuWFqSihKQuUyBffdg9sr2mZw9ZJT2Lp52GTY21e3SditqrgJrK1wD23YgSynoqMz47XJJcqCJm7ru8BTBKPlS2e3+9q32pQ1xe15TSO8IMCx7boKXDU9XYK96XbBkuaFENzPtexWTXcJv375Z2oKmFuocDrHOseub5To9O5nDQw7TSUpt7GWZsOcO61sqS9Yqrq3SZJ5ufCXGG1YSYrhZKJjRlDaR4PToIq2DadWqJlwwgIYkb8374sWLozYl9EFe40jactcsqhW0pigWz9M+Zp10kYIaeDU+/TS+ojYFVpM/qsPRFMXbF9JaQ3UaLVSxp32C4QlTnKMxYu4UsfbOj0XsLER28pasC8JkSVuQviUKawdR2n3toA2HA230VSJtdyxpV/rQ0aIzhIEABCAAAQhA4OwEWKWu1qB9pbA06VrNYscAnUuLvqXr2l59g53HpbFc+akOkY0dy17HXrvT1tfY/vrrr/DUT+cL2lVTAVtalNrthmWDuzuKrhP8N/9P9bq9SFKC/JyJUYuAxarGrXQ141qiHJSu3fKgh7JnWRYeRPT/z9YOViFbilrWjz158qSqkHZcOk+tKkk08ehQqi3maOBKnvaDZDWTjTKESrI9zY0inTe6XbfpCqZaNqp64wYo2dQuPFMhd3owuxVGPcZRGmvXNwl8lJCV8jVqjgq+vUOr2kmGic/ateRQlEpU3WTbstMDAAAgAElEQVS9odCdGCwJ5vpr6e6mlnB7i9Lt9TXldanWYS/sZadVCQ081yO3lUXdU1P12q9CarRq03W4PEMxojIfO5K6AstNa/KAhD+HGX/Dos0+qMGMwnXYN9MO6XDU+3k9jH0q4hZz1W1XD4VcTW3HAAVTShFzJ3g7CmNMyq5UElXvXBmTrRTMm7J6+ub+VBOoJIOSLajoNhMAb9B3VcuFs+S2N1ivIhJrhyxWbSiFipE4LD9k3h5KiA8EIAABCEAAAj0QsC9DDplCeFPBacrX7EBHE8KlSWbof3htnkJa9G1JT+xkpHtLieA/EgG7ShzSOWeh1uJUHZS6bhXqqAWyfZuoK56WzQd3kySrXqbAJR2KRaxwmPR87Js1BaUiSi6BxBaSV3HTT7Wo3Cw6D2/vI0RAuI4tTpa0mkwfKK1d1Madb67Ozw1hY5+7Whf2CX1tSTxRo4I1rjWJZB+A9KqNV4TcnyI817scOjnITYHwMwG6ghmF3WGE1mxzRJKrAeqE0m0XUfchB/kuWCO6SXh1bm7cs7tH6iSn21KjOhb13N7tr9a+Jg9uE5DbnRN6o0ZUSHm6UZZy9HZCldFSyFz/q7WO6OwlWjXXnFbl6k+34aN16nqqb5yEDzsWTfAsrXKvsqt1u92IK6TrVphZ5r2y3pgOrSkNcKTxN1FS1CAKxz62qmm33J8JZyb1+hY7hMZ7COrh3d7V7m48MXBVK7w1JCH2gXJK5ly8VQfccIhPcNOjy64d7AOWKKnTqFprrua77qVWcJQ8rmy4IQABCEAAAhDoigCr1KXqsK/RNOtruVCNCnwWadG37dUnhtFE8ByJgL1Fy350pIJXKovsKtP7G/PTrtqXZfNh46ZWiamrKmnmtcVxyF5JJQ0bINmlXaRoFfd28LadvzbLoiWNeh5+a0KWtBv7iI1s7aIq5Ma8sqLb56OhDuhEvGoTMB6BS7AGW/MTVdnShRya5e7VrH2GtGV5Fg7AzLe8isj6SVeQhWsOHG16YWNsc2Bs7Joa2wzNrFyHXd9adqSuhFXdI3WS9iXc1C6qztA0Lki93QbojQvGqYWlwWry5makOt1LZy7YOox9V8veINq3HzWt2ku1jk3HbS+h22tBaoNemGYjl7GXaCZPbq3RmtLERhp/EyVFDaJw7DZ2Gojb7Dt7c4mp31P1ReXf7mmfYCjk9uzsKRg7Xm9cmH6qN6668xMtRbgREZXN9Txwd92u+ZPA3ogcJbDFk7WDhXOujrWfloRTtVnh63ViWxSPuBCAAAQgAAEIHEuAVWqUv32NprnWsYYEkv9E0qJvob5lVR974CHA8XxUy/MiLu04cEPjRNjTDN2nXRXKsvmwcfQpNHXN6rNcvq67zfZuVzXaszD2/d/xBiH7odSkwNL/9vvds/LkSiuZj2prid1JtyuY3Rbjj5nDRod9lJ3Fcx3Sgcb2NG7urlubzlW3ejXJiB6SHXszt3EM2iKkd0YizhtV7srR6Qq21L5s6dwmv+RWn1Z1SWA8xawthoVkrr4J6cbJtEWqxmGG6SSl1cayzE2j0j3H4R5W9KjeGztmqTxHehqpvLLC27Xrsq1DwDWOe1SjP685rbKrULcho7U5eaoPCcUOFwIKlm6YYSK5PicaSRNFozUl4OiRccw6+yIFNYiqQfQ1hqXeqepmgiYS0VHPe0UnWooyz9wJhsKXZVQQK+zwlyol6q9GXbWywhIVCHzUWkZdQRRa2rPq/iRrhwl+ekpTUHHqUtJphppc7JPY9G7cGIuLQEQIQAACEIAABNoT0FwluggKp6YX2fpLzKlCJpNP1Yl6WiXOJa3Kgr65FZq7ISB9O2oN64qNuyoB4wapglUVY4zEz2vCZ9l82NgbFJq6KtelsdDuzw5Fbw3MOBGstz/eHojOAAr2kaXk0353VbuikEaxtBJYM8WW0haLqupQ3LDsO/qIwy49mKiqyehAqxLYLDkrdadq7NHpyJbT2V2qUkpiHGuk+QU5hhoyUr9XAKQ4Cl1BMTo3onHlrNZaQ1HVFxkHyrLm5pZ0o7tY3+ZhXag3ytBJ9JE6SZUlOhIlRoHdG4IGWS+7JRMN47JT84elyYP8vQn5Ul5ZykbrYFqVpTCnC+y1UPfnUocQHdqWAm8EYh9JK03pN8rvRac1eUDcnyONv265QjdqEDKRT9akRb1QjZnnksVtpf6teILBzk+oQppGepNAdzhLu7VFo7oI06zkox5gSdPSck5PNbmtofxTYbOa4STP7q2j87WD4FuqyQujFVkD64dwL24W4/DdhkqtiWQhAAEIQAACENiLAKvUiWTxGk3zrsaGBBL4XNK6uoq+baw+rS+0bqq3MHQrC3djAmod8zou7dACsLFsZ8wusUz28GqjpqsCWjYfNurALRXYo2D5+fnz58ePH1tCJsJob+v9+/eJADxqTODt27evX79OZ6qx559//kmH6eTp169f5870x48fs1Ty/Pu/f3/++af+n/3LHNqJ1p6y/r1z545SEJ/ZoZ+PHj0yJttGWon64MEDCTkLPMk8Cynh79+/P/+MOlZF/eOPP1zg0UTSnpJQJx8S0pVTUeQ/RbTIOWchjdV0WSKpurWFrXqfH+3lmMBKWlcBsoRckkSd5IsXL5aeuv7KXfPCp0+fup7FbtWyuugoK406Hz58KE55r4h2MsLy6tUre74KfHNz44aXNmrUc31wiwBdQagG9boC5fX8+fPffvstzNTzkbpK51d7ci/W0s+wOURDqutT72of8qKJpD0b6NskgMqigXLqz+cxyB19Zjnleffu3flnb46ROslv376pUrKmFnutMpT1s2fPvNEwPSioIWgitKoP0i6tPL1WIz1X4m5JpWaavdy+fTuRIK0jAcd7ZG8XV5tWeaBO9/PWrVtRmTUuq4FEH8kz2lo10dVom250SwlG/aV1WmK77ToaTI299kgazbfYk9a0hM5OZoBFir2w1+lUtfmgmYNlJjCpUK4aLCme/LViVW/jTVqm8DJQ86YciXTmRw0mGOr6NPOReuhv2kmbcpf/5MjaVOl252cSbAbrjgia5k1blNu30ZS+hadQp8c4zX7dndJZWskptx5pey2qZnMBjY5ZWtWypJrkd+Nm1b4bkbXDahXfu3fPJea5VTWaC2k9Ndf+HGCvRdac4OwI10HzIznq5evmgvtcBNS1Tv3S9K/0Vp2G/lUpet6oORdkpG1JAJVuSZu8xiYw9ip1dY2mibo7mS+r610MCZT1uaQtYzWwvq1W3y5rWGHX/G2M87gyFRoylt2MUAdkOvgeEsJehdIUUcscS2pqSgpsCdksjDZn0psPkmSr0VGxbe+0D7WFhQbL4tyJWIOAtgZWK/Qsb1Fb7MRXC7s9gLaALTXVibQqr/rBtMAq0XYsu6RgZKvi6PRolxwLEknDND5VSdVbGnNXyC03UqgT0MQikV1XPYCEMWLRtriRtsbUME1hMUa/TjC6glBPEj57KYZa97Rxn8hreqQz4y13rkjn1XMa81Krqd1G+tE3l3z/89iROknpWGJscutldiu8faoQNlLlGAUohQ8Duz6KaGw7ElXrKSWo5qZxKlrA1YZM63DhW9wiFkU9a47rUMjrTKss9LoN49aa617tBKLNXE1YrXJ7YdV+jXsmDUbS7cUJU6A1hUwmn6heuZo5uwdYpKAGUTXI2oKY+pwt02n1NktDmxJf7QmjRVCsWVGPddjlz8K+b6GiDGdPzSX2zW5LaqtzSy0kt6S/b9yZYa6DtUOC2OoW9NTolhiqV9n3qhhlp4lQQnN2mZUlgPDoFASkJ1I8TZzUR0kJEwozPVIYhVR4xZLOn6KMCHkpAqj0paqbwrYnoCa2tD4KR5ATbf2tzuLC0lXy0Ti7Wq3nkna1OIkAQ+qbClVJebYkq9aaqAge9UPAvjkjTetH7D4lscPcd52+Cw3LQLB63pqW5H/SjxNPt3dzlrEwIQCPahBI7y5pBDrL7oCl8WwZUI1xjX10J9KqUKutcnvDN6JbDWZkq2ZiHwZWM80NsGMj1RBlz131qO08OyJtYev0Jd38lebqociO5TUmZT9IlqlB2lpFT6PmCB2W2ginajC6Ant7VMh96yJL7RU4tyuwn26qydgT3wKhH31z6/0US+ssbem/k7QXZ64p6XOulmpWpjF0TsF1GM9ZNXC4sYrd6RqZ2hSto6xvYVpVxq3bWNFWpoZsEVgNLRpdU181+QLjM0WRgkVnlWFGzUZSC4qyMLSmKDf7gCUdSPf2ehpVp64WKahBqAbqCuyT6qlz0Ho8q1oVWB2dOquwb5l8JEBBJzaVpZ8Jhn0i1+3Oz9JAs1RxVf1XdSxXb6tKG7asLB97VzyXYvi1gwCmt6A9DVnSh2mapKSyasQLrKaRNkPpcx/SKwU/6xHQECYl0eCYGOnmxpt2KAWlo9SKh8V6xSTl6xBApa9T15S0EwLjrVLTs7j0ULjvUw2sq7V8LmlXi7MaYDB962dDwFXdU5zHrarKFQKkrU3cOr0CjY1ljO4Juwwnt6Vb3ihJQXTLQCBtKUh5jnJLrhCH0cfyvftEUoLe2z26CWkv8ih9p7R2uM7yFW/LlcgN6lSzActXpDuRVkBWW6WurNdN8g3QrWZhZKt0NvZUq5IkAmzpYMNk1WHqi4SWL5i7cTX5U8vVWDh9yGm651x7K+6351Y/aaGRZt9vuboSbnR/+PBB34g0JiINF40ZiDio7Pqoh7Y7w0+zKU2tT7g8P8qWriCKZclz365AuWjUePHihf3TqIqirkC9t/71ugI1ASm/etSsr9uoKak7evXq1VKR9/XvR9/ccgmmBHN9+nQP1kkWKL/qRZWlkUKdf2JWpimu2pT+1BbCqpTOaxx8+vRp+Cjqk55RR6N4nhqYLNnROjxu9p9Mq+ys+g9569atUEhN89If8J2jqGNRFxFt+wqjDkTGZBpDEx2IgqkxqgPRePrx48c55YSj8UiakGT7I1pTlOFg42+0jK4nauDSmN1SA82ZV5fbc/jJoW4n/H7fvIRXatPU3Yvl/lQPI7vPLSvZfiYYA+z8ZPUGbj3WcMuQ8dGjR4mU9VTDWSJAy0fb19GsHcL6EpOlbwhGd8DSe6rqr/67x/ZQvdbqvEsjhVr0tOBaVTMlqwXRapphAfEZgIBW0zc3N6tKUlZSbXFrbp/uCctSJhYElgig0ktk8IdAbQKDrVITs7jaJL30td4UW8/T+3kuaT3hy36OpG/9bAi4daGlhwRzfXD3SeDu3buWfTCt+DRH6rMInUhl303SHmCz83o7HMtAoNWZimlP0w+pbaMtf/bXFDTyaTtDK0lXgi1ZE7cSgYR5uPaYKmW6e7IWO3FXFSu5pfOWonUirSConaYFVokqscpN1shWxen2bo806qWn0havI81FlxVec0c76iWZa/uLieTMKpcl8Il6vNqEw/TpCiwqNIcJAe7io1rQLHDOpY1Dw4TmfrvIb0+kH31zIavbsRfh2JDjdZI6pNdK2K0Ou1sTXcWdzrf0r+oxMfWdktWwK/uS3EqUkHap3JBqZd51SomsaR0JOJZHTKsslPoP47agya35f67YGt3U+sKkXB+3A1HPYOxD3BTkPmQkzaVREJ7WFEIbb/wNy+j5oAYekOmn1pWrkw2vo9jys2ze4knezwRDkniyLf3sdudHCrClQveNuzrJLJ5j7yvnlNpSXef6s3ZwiamjjlaWug43mOs2Dmea4WhtpdmR/pSa/uSQRk0LrtVZ1iyVOsxVRXXFwz0SAU3I24yYUsiC9cJIqClLGwKodBvO5AKBNIFhVqlLs7h5EtXMoWE0zVxPzyXtanHsAcbQt342BFytPtF5nF1hhgzp1lrCrc+wDFn8HQtlXBl12zQsA4E2DbYQ2+GjuurvRDChqXokZZ1OiL2PB20RnbiVCGgBFq1Ny9ylkkgFyVoaT7SY+3oaN+U7kVZlX63lfuY3RrZSnm4PPAoUe46iHlXdqeprX411U1PHfi5bT4uBglvAhFtg2ViflS3qoCtI6E/4KMpwL89p8Vy1N5hKdGCf0I++uZXb7fphSbXG6ySl/LWHQi0m7fONkLwkzDUX0JFwllktrSPEXuDDtKoAWldR3M5ZbrXcMvGkCWqDXmo7/jxwJC0DUhCL1hRCG2/8Dcvo+aAGHpDppxbX6gR27FLCpLRBrLlHNPdcz34mGPaZWLc7P5i6hrpq9MnV23R41g4TH3EI+Wv+k6anp9Jk40lbmL7R5wozpVXOlw1QNl/SVtj8Z1QzN5jiKt/LMqfgVQmg0lXxkjgECggMsEqNzuLcca2ZWwPoahWcS9rV4uQGOLu+9bMh4Gr16c7jctVmjPB25cEMI13jmky6+p9wq79NJ3XUU8tAcLyp60RHiqvDZvUyGuEm1tr+kHCqBnXoM0Fv59F9NIfBcTiBuRLdZnOuV10tjcctXSW3cVO+E2kFYXWGah+iKiGdkzWyVWvyup05hQaOBm1ZUwH1tPuWRQna8TYoY1YWGnQ2br7nmhlliTdMYLqCrEbXpt518rR7b6BiqkGpFz12rtyPvrn1ftKl9ZCdpAol5Y9OX90qy3Irwb0W20bTFo0+BQ2N1rFvB8u0al+ezVKTTbn7t73xauDbOJ90O5weRtJmdTFnRGuaUUyOIcdfr4zhT9QgZKKxfvcXdTQFUpr77q/2M8GQJCHGqE+3Oz+YurpjYpY7WtHbPa+8dhA99RVeLVjsXGfsxqWNl0X6pzoxyWBv7LMwOMYgoKrX7kpaSfRUM2ot0tV+NbtYWjhLvZWatFQaZUlzylQpK8oYMClFDwRQ6R5qARkgkCBw3lWqhr/V4bJNgFVDAvE/l7QJhdn46KT6prGsjS5l5XLS87iNKnS66JquG6v1dEVrKbDWNcbjTm2FtRQsKy/LQKAlXlaaXuBb+m1UuF2CvXr16ubmZk5K9XT79u35J45OCLx///7FixeuMBo/vn796vrghgAEuiLw+fPnP/779+effxYIpiHz2bNnshJ4+vRpQfTeonz79u3jx4/aqcyioZ1QnRHevXu3t+IgDwSyCGzsDZSXOoTZZugKLeKff/6JEg5PAadgP378mCidF86onaQmq9NQqH+jdbrqqRmvRkMNB7uvUMT8t99+06gkvfr777+lRWpoOlRTW3vw4EG3g+8FW8ekJBs70sGmVasNZ9QAUgPNJ9WfqM3mlvFqI2mCD63JhTPq+OuWMepGDUIskzJM85bwqcVnmrRoInH//n1LeMJAAAIegcuuHbTSmZa0AqKFj04BPDKrP6eljaZJBXOkOXF1YurBtPiiE5uZXNDhnRWGBHT2KSUpWy9rMaud4Wk+H6bs+SgjLdh33wfwcuHn8ARQ6eGrmAKORIBV6ki12X9Z0De3ji574uBCGNX9/PlzTapXS6eVoBrFarDLBtDyR6uY1eJ3jlH7Bvfu3UuXQquwDx8+pMMknrY2dfX0u7GhbQIEjzwC2ueSUbJ2rKYz+IJtLy9BfkIAAm0IaI6olquXrvTvZFKjLWwZ1swb2Tp6v3PnzmRhI/MabS6rmZ/XYCtNVTSEQhwmJi6KiYPKPm2vP3r0KJ0UTyFwRgI6vZt6AzUB/blNQMWZWoEcaghTW5gco3YIZ6zB2jIP3ElORZPaT0PANA7qXyGdBsRpHJwGRI2GWIrUVraTps+06qQVt6/YUoPJHO2/Y+nf4bxa2U0D6DyYMpKGVUBrcplMg9QFFymogasGs1ubv1KGedIenbG7q1fNW7AMm+nhgMAuBKZu+SJrB50kvX79WoXVBTCyytoCcOI2vRc0TZOU2rTampJV3yWH1lzTTGlagmnlxUxpC/Yx4mrskw2rhr9ocbRVKy0ts3ANE1ReOudaPXSXfso0lv3hECA+FgKotIUSYSDQJwFWqX3Wy6hSoW+j1izlmghot2pphu8i2r4UdVMbzC0j4MePH68WSktsbST2/KqepseYuq7WIwEgAAEIQAACEIAABCAAAQhAAAIQgAAEIAABCEAAAhCAAAQgAIF+CSSOb2UJrZPvGm90yLJE1xivXo+k7329ffu2X3ZI1iUBVLrLakEoCEAAAhCAAARaE7h165YlS9lo1pjwW7LuP4z7GZYlafWSnhh2/gZpA1PX/ywBquQ/3aU0JT6911spI5KFAAQgAAEIQAACEIAABCAAAQhAAAIQgAAEIAABCEAAAhCAAAQOJ6CPB0avKdJNrjqvlclgpWNvnRnrSuNPnz6lDyV1/+tet8kejhoB2hBApdtwJhcIQAACEIAABDonINNGi4SajVea8Fty7zyMViLuZ1KWpNXHKDq3c12SfF//1qaubt3o4zX7FobUIAABCEAAAhCAAAQgAAEIQAACEIAABCAAAQhAAAIQgAAEIACBfgjowtQXL16E8ugm169fvzY483706NHff/+tu2NDGWYf3fwqSXQL7OyDAwJLBFDpJTL4QwACEIAABCBwNQJ//PGHpcjpqbglhVHD6AWq1W9QqOyyc9WiZlQIWeVqbeqqleQs388//zy7cUAAAhCAAAQgAAEIQAACEIAABCAAAQhAAAIQgAAEIAABCEAAAiMRkFHg69evvRLpiFCXub569crzr/dT17vq7tiXL18msvjzzz8fPHiAtWsCEY9EAJVGDSAAAQhAAAIQgMBMQFPo2Z1wYOoahaMX/6LvBHqBZefKNyhmJpi6zihwQAACEIAABCAAAQhAAAIQgAAEIAABCEAAAhCAAAQgAAEIQAAC+xDQHUWhneuTJ0/0ndMGl7mGZZCRoq6SDf1nH13Zg7XrTANHSACVDpngAwEIQAACEIDAlQnoBTZL8Z89e2YJdqkwesXOYgH86dMn7FxdxWhq6ipjZDdvbnV1aeCGAAQgAAEIQAACEIAABCAAAQhAAAIQgAAEIAABCEAAAhCAwBgEdItqeEeR7lX98OHDgQXUVbKr1q46cuZu1wPrqNusUeluqwbBIAABCEAAAhA4ioDlVtdffvlF31g4SsJu89Wi48ePH2nxZOf66NGjdJirPW1q6qpXIV2+mLq6NHBDAAIQgAAEIAABCEAAAhCAAAQgAAEIQAACEIAABCAAAQhAYAACurf18ePHXkFkY6p7VT3P9j9l7aqbZRP56sCee6cSfK75CJW+Zr1TaghAAAIQgAAEEgQ0QUo8nR8xtZ5RzA5d1Jq2Ev7pp590Yy52rjOx2dHU1NW7tVhW27McOCAAAQhAAAIQgAAEIAABCEAAAhCAAAQgAAEIQAACEIAABCAAgQEIhHauus9VNqadFE03y6aPKf/4449+pO0E2sXFQKUvrgAUHwIQgAAEIACBkEDaWHMOn37NbA52HYcWGh8/fkyUV5eH6jrR+/fvJ8Jc9lFTU1ctC13Qd+/edX/ihgAEIAABCEAAAhCAAAQgAAEIQAACEIAABCAAAQhAAAIQgAAETk3g+fPn3pcef/311x7uc3Wp/v777+7P0H1zc6MP1of++FyQACp9wUqnyBCAAAQgAAEIrBLwrryMhpfVJvaBLpn3799roeH6eO6HDx/qutzbt297/vycCDQ1dXWtuVUx1AEEIAABCEAAAhCAAAQgAAEIQAACEIAABCAAAQhAAAIQgAAEIDAMAZmH/vbbb25xdH+qDnRdnx7cOnF/9+5dWhJd5Gn8Kms6HZ6emgAqferqQ3gIQAACEIAABOoR8K68jGbEla4uFi2LXrx44fp4br0iyOt2HhPvZztTV68m0p8F8aTkJwQgAAEIQAACEIAABCAAAQhAAAIQgAAEIAABCEAAAhCAAAQg0DkB7+z2p59+shyBH1IoXdW5el757NmzQ2Qj034IoNL91AWSQAACEIAABCDQFQH3ysslwZhOz2RW7Vz1Jl6HrwjO8nfiaGfq+vHjR7fMqLJLAzcEIAABCEAAAhCAAAQgAAEIQAACEIAABCAAAQhAAAIQgAAETk3g1atXf//9t1sE3fDa88c3vQtoXcknt87vOW8OsVzHB5W+Tl1TUghAAAIQgAAEsghYvn7w888/379/PyvZUQOv2rl++vRJb+KNWvwdy9XO1NV7ZRNV3rEWSQoCEIAABCAAAQhAAAIQgAAEIAABCEAAAhCAAAQgAAEIQAACBxL4559/bm5uXAEePnz49OlT16c3t84rJWRaqtevX6to6TA8HZIAKj1ktVIoCEAAAhCAAAR2IeDZAUbT/PXXX6P+V/NM27nKIPivv/569OjR1bCUlbeRqevXr1/dlzifPHlSJi6xIAABCEAAAhCAAAQgAAEIQAACEIAABCAAAQhAAAIQgAAEIACB3gi8efPGE+nLly+yJdWfDm51O6aOC70APfwMxfak+vHjB4f0HpOL/Ax1A5W+SNVTTAhAAAIQgAAEVglg6rqKaAqQtnPVe3eaYd69e9eYGsFu/fvvvw0o6Ipd9wsgv//+e+cvcTZgQhYQgAAEIAABCEAAAhCAAAQgAAEIQAACEIAABCAAAQhAAAIQGICA7r+8c+fOakF0ZdG7d+96u7JIxrh//vlnWnjdtMQJdBrRYE9R6cEqlOJAAAIQgAAEICACevdMNnuyUtWFlXqh66effnrw4IEurJRdXy4fzY3dWy/D6L/88kufr7qFotbzSdu5vnz58u3bt/Vyb5/yt2/f7t27l85X+vbhw4d0mMTTRre6unaukgY710SV8AgCEIAABCAAAQhAAAIQgAAEIAABCEAAAhCAAAQgAAEIQAACJyIQ3n8ZFV7H4Y8fP95ytBlNdqOn5dLW169fb8yF6OcigEqfq76QFgIQgAAEIACBNAHZIOp9Mxm23tzc6C0v2bkqvP6V2euLFy9u3779+fPndAruU70UlLZzVWDLHNtNczx32s5VNseD2bm2qcEWt7pqvfrs2bO5PBuNc+d0cEAAAhCAAAQgAAEIQAACEIAABCAAAQhAAAIQgAAEIAABCEAAAscSMN5/6Qr5/ft3Hai7Pse6b90GtT8AACAASURBVN26tSoAF7uuIhomACo9TFVSEAhAAAIQgAAERCBtczkj+vTpk/HzC54p4JzC7NB9sZpQzT8v6EgwFxxZGOvLEuNhGeRWV++lN6y2x9NUSgQBCEAAAhCAAAQgAAEIQAACEIAABCAAAQhAAAIQgAAEIHBNArqRKLfg3ulhbvTdw+umntU0udh1FdEwAVDpYaqSgkAAAhCAAAQgoKtDdW+rhYMusjTap8pSM53gxY0DE8x/+eUXXYg7pJ1rWiX2evqfvRJaSkf3G+ve4/npzz//bDQAn6PggAAEIAABCEAAAhCAAAQgAAEIQAACEIAABCAAAQhAAAIQgAAE+iTw8ePHXMFWT8dzE9wY3v1A5VJSKqauKVp6iv9IBFDpkWqTskAAAhCAAASuTEDXr9rf1/rx48dvv/1mwbU6mbdnasnuXGFk57pUfFkAf/36tauvW5yLraStburqVd7Lly9PxwiBIQABCEAAAhCAAAQgAAEIQAACEIAABCAAAQhAAAIQgAAEIACBkIBuflo96g5j6Sqj0PNAn4cPH1pyN579W5IiTLcEUOluqwbBIAABCEAAAhDIIqBZjeWFLjdNy932evsrPZmXQedlrTkTdq7v3r17//69Sxt3AYG6pq6yRHavdJV8z58/L5CSKBCAAAQgAAEIQAACEIAABCAAAQhAAAIQgAAEIAABCEAAAhCAQG8ELMfhocy6Mir0PNBHh/H6luiqAJi6riIaIAAqPUAlUgQIQAACEIAABETAu57SwsQz84tGWb3//rL3YC7Zuf70009fvnzBZjKqTrmedU1dZabtCnRZVXYh4IYABCAAAQhAAAIQgAAEIAABCEAAAhCAAAQgAAEIQAACEIDAGAQKrnRVwXXc21vxHzx4sCqSLHQ/f/68GowApyaASp+6+hAeAhCAAAQgAIGJgK50rfSaVvq9oCdPnty9e/eCtbBk56oX6nQJ7v379y/IpEaR/7dGolOaHz58cG29tWRVpdbLjpQhAAEIQAACEIAABCAAAQhAAAIQgAAEIAABCEAAAhCAAAQgAIGWBNJfL12SxGJXuhS3kr/lVldlfXNz8+jRo0oykGwPBFDpHmoBGSAAAQhAAAIQ2EggbZC6lPjqC2nfvn1zrQHDdN68eRN6Du+zZOcqw1/ZT+5efKWpa2LnZHUV6XXMiyuaunpXul5TlWetwgEBCEAAAhCAAAQgAAEIQAACEIAABCAAAQhAAAIQgAAEIACBwQikj7qXCqtD36VHR/k/fPjQknXZlZ+WlAnTCQFUupOKQAwIQAACEIAABLYQKJu1/vzzz+lMP378mAhwzStdl+xcX758WelWUBlhulNWz0QzUUEDPPpPpTK8evVKn/CYE1dLeP78+fwTBwQgAAEIQAACEIAABCAAAQhAAAIQgAAEIAABCEAAAhCAAAQgcE0Cz549663g9puQatzM1BsN5MklgErnEiM8BCAAAQhAAAJVCbimkPaMVr+9kL4s9oL3YC7Zub57966Snatq06tc+0LGrgndhqxi6qrLivXxDrfMF1Rlt/i4IQABCEAAAhCAAAQgAAEIQAACEIAABCAAAQhAAAIQgAAEIDAegdWbn8Ii636j27dvh/6H+xjLUnZF1uGlQwAjAaMauKmh0i4N3BCAAAQgAAEI9EDg+/fvBWKkv73w9etXz8jSzULGgZeyuVTZl+xcP336VO9KUJllutgL5q5u9NO5q5i6Pn782AXxyy+/PH361PXBDQEIQAACEIAABCAAAQhAAAIQgAAEIAABCEAAAhCAAAQgAAEInJ1A7tmqwte732gjTGNZ0ndZbZSB6IcTMKrBLCcqPaPAAQEIQAACEIBAPwTcj7EbpdKs5tGjR4nAiZsuFVdfgE/EHe+Ryvv69WuvXD/99NOXL1/SGL0ouT89a2OZZeamcOrw+5u6yir577//dqGw3nNp4IYABCAAAQhAAAIQgAAEIAABCEAAAhCAAAQgAAEIQAACEIDAGAR0n2VWQXTFUVb4loGNNo6yG/DuUmopJHnVJoBK1yZM+hCAAAQgAAEINCAgm8vcXN69e5eI8s8//3z8+HEpQDruUqzz+svO1fvivcqi1YTsXO/fv1+1XMrCTf/Bgwfuz+HdO5u6fv78+bfffnOpSZWvdjuxW3zcEIAABCAAAQhAAAIQgAAEIAABCEAAAhCAAAQgAAEIQAACEBiVgK4sevjwoaV00xVHPZ8b2g0CEsf8FhSE6ZkAKt1z7SAbBCAAAQhAAAJGAsaXuObUfv311/RdpIkrXfWmUDrunMsYjqidq25XlRFqg8WOd6trbkWfvQr2NHWV+fazZ89cIlrZ6pJX1wc3BCAAAQhAAAIQgAAEIAABCEAAAhCAAAQgAAEIQAACEIAABCAwDAFdhbP63UwdGuqzkLWvONqI1H5O7N2ltDFfovdGAJXurUaQBwIQgAAEIACBXAL2ma1SfvLkyfv37xNZyCYwvMR0Cq+FwNu3bxNxB3sUtXMVwK9fv96+fbtBYb2VyOpCrIFILbPY09RVN+Lqgx2z9Hrx8ffff59/4oAABCAAAQhAAAIQgAAEIAABCEAAAhCAAAQgAAEIQAACEIAABMYjoJNdfekxeqCuc99Pnz7JdrDN0e8Wtnfu3DFG9+5SMsYi2IkIoNInqixEhQAEIAABCEAgJODdVhkGmH00jf/w4cP8M+rQna9Rf3leyjgwaueqS21XAS7Ry/X/9u2ba5yp6A3ukc0Vsmr4/90rdV1ErHcx3dR+++23/pesrsC4IQABCEAAAhCAAAQgAAEIQAACEIAABCAAAQhAAAIQgAAEIACBAgL60qP+dPiqE8Pp/FWWr51f41pQzCmKdypanA4ReyaASvdcO8gGAQhAAAIQgECawNOnT9MBdBuoDFhlEbtq3aeX1j5+/BhNTa+0XcfUMmrnKkNhTRqjcGp4ehURfdWwRr79pLmPqavq7I8//nBL9ebNm9U244bHDQEIQAACEIAABCAAAQhAAAIQgAAEIAABCEAAAhCAAAQgAAEInJqAjrrPe9qtT1ba4evWz1ENee0QrhASlb5CLVNGCEAAAhCAwJAEZMmqeyq9oukSVhm52mfs//zzz9IFsbLy1M2YXvqj/ozaucrStzEB7w5dVeWowJfK9Z+lB3b/t2/feg1DTUUVbE+BkBCAAAQgAAEIQAACEIAABCAAAQhAAAIQgAAEIAABCEAAAhCAAATOQuDLly9nERU5IWAhgEpbKBEGAhCAAAQgcCICuqcyfJXr9evX9iLIzvXBgwfTFxu8WC9fvmx5m6mXe+OfoZ2rwGru1NjOVdXx559/umW/4K2uW01dP3z44LWBhw8fvn//3sWKGwIQgAAEIAABCEAAAhCAAAQgAAEIQAACEIAABCAAAQhAAAIQgEDPBO7cuWMX7++//7YHJiQEDiGASh+CnUwhAAEIQAACnRC4ffu2dwmoBNMk9t69e7rXclVIfcRAdq7RSa/sXC0prGZxigChnasMTIWl/RceZLvsEVMFeT7D/9xq6upBlJ3r58+fh6dGASEAAQhAAAIQgAAEIAABCEAAAhCAAAQgAAEIQAACEIAABCAAgZEIfP/+3V6c6Km/PTohIdCAACrdADJZQAACEIAABHomoGtH3717F0qoey1v3bqla1llzxo+/fbtm+w7l+xcleCV7VxlGyk+MiMOuVX10W2kNzc3Xha//PKL5zP8z//dWELZKc9X4/7666/c57qRJ9EhAAEIQAACEIAABCAAAQhAAAIQgAAEIAABCEAAAhCAAAQgAIHOCWDq2nkFIV4uAVQ6lxjhIQABCEAAAqcgIHtWXfT+7NmzUNrf/vsnf1lMygJQwfSejOwAE7OCT58+yXw2TGpIH6ETIbdoP/3005MnT2qYR/748WPOaHpbST5y6F9Vx1KN3L17d451EcdWU1fd6jqZusrx9OnTi1CjmBCAAAQgAAEIQAACEIAABCAAAQhAAAIQgAAEIAABCEAAAhCAwEgE3APm1XItnTevRiQABJoRQKWboSYjCEAAAhCAQM8EZNH35csXWbsuzWBl+zeZ/yVKodtMf//99/a3mSZEqvootHNVdppcvXjxomq+9sRlnWwPPEzI/2wsiayDdSuv/rBz3UiS6BCAAAQgAAEIQAACEIAABCAAAQhAAAIQgAAEIAABCEAAAv+nvfs/a1tb0wY8OdcpACgBUgFQQkgFQAkhFSSUQKggUAJQQUgJQAUbSgA64Htm/I1HR7blJVu2Zbj5Y48sLa0ft5Z97bn2c14RILAqgVZve28VIlzVioz7wQVs6Q++ASyfAAECBAgMBfb29pLuSyHL4Znyg5QyTcj19vb2g+dcy8WW0zK1eJczUK9GmTfq2qvFmAwBAgQIECBAgAABAgQIECBAgAABAgQIECBAgAABAgSWIPDy8rKEUQxBYGkCtvTSqA1EgAABAgRWIvDz58+3t7ffv38XpiTTLI3zbwgfqgLm2HquK3lezYP2sKpryf8asKRNw8L/3XDNJQIECBAgQIAAAQIECBAgQIAAAQIECBAgQIAAAQIECHwEgbb/2TUlMz9OaauPsAHe3xpt6ff3TK2IAAECBAjML5AoZ/4SYP37P393d3f5d4b8m+3g3xxSw3V/fz8h12/fvuVl7/MPt149ROby8nIt5pzH1Ld5Zi9NnVJJm4ZORF0bcFwiQIAAAQIECBAgQIAAAQIECBAgQIAAAQIECBAgQOBDCLR62/uHELHINRewpdf8AZo+AQIECBBYoED+J1up1fqhyrVO1VyjnGvW0reqrglPn5+fT0VOovri4iLUU1uObfCvsWedJECAAAECBAgQIECAAAECBAgQIECAAAECBAgQIECAwMcReHp6arXYtiUzW3WuMYH5BWzp+Q31QIAAAQIECHwQgfXKueah7O3t9efR3N7epsps4b98fv/+/efPn4nGzjB/VV1nQHMLAQIECBAgQIAAAQIECBAgQIAAAQIECBAgQIAAAQLvSqDwP80O16xk5pDCQT8FbOl+PhezIkCAAAECBPomsHY51xWWdE1ENf9/UP5Xf/nnw8PD3d3d379/2/6PAFP/NX9fvnzZ3d3NWgZ/W1tbKTbcvDdEXZt9XCVAgAABAgQIECBAgAABAgQIECBAgAABAgQIECBA4P0LtM0Fvn8RK1xzAVt6zR+g6RMgQIAAAQLLELi4uLi8vFzGSN2NkWxod539R0+Pj4+fP3/+j1ML+5CMbP7Kuz88PBR1LefSkgABAgQIECBAgAABAgQIECBAgAABAgQIECBAgACBxQrkP68mojf4G9QHGtRPzfHGxkaK/eSf+Y+7eUVmt2/tbFuLqG37xarpvccCtnSPH46pESBAgAABAh9d4ObmZu0IUgx17ebcyYRFXTth1AkBAgQIECBAgAABAgQIECBAgAABAgQIECBAgAABArMI3N/fDyr65PWXbfOj+a+8efHl8fHxnLHXhBHbTj2J27a3aP9BBGzpD/KgLZMAAQIECBAgsBKBxVV1XclyygcVdS230pIAAQIECBAgQIAAAQIECBAgQIAAAQIECBAgQIAAgQ4EXl5e8p7Qq6urh4eHebrL7fk7Pz/Pf+798ePHycnJbL21jdhmlNSXnW0sd71LAVv6XT5WiyJAgAABAgTevcDgDRLrtcy84GK9JtzVbEVdu5LUDwECBAgQIECAAAECBAgQIECAAAECBAgQIECAAAECTQKJAybempeEpoxrU7v2156enr5//356enp2djZD4DW3tx9z9XekGG2SvsHM/POX/04/yOym4mySuIn/pupt/kN4Ct9ubm4ubrqDlGeK8mYytTlkJplAZpI5zFl5d3Hzn6dnW7pc7/b2Nns1m2S4V7M9sjeyV7NR56/NXD4TLQkQIECAAAECQ4EZ/jdvw3tXdfAu/726BPPT29tbSTttCBAgQIAAAQIECBAgQIAAAQIECBAgQIAAAQIECBAgMJtAQpmpvZpKrrPdnkhcbiz879CJzWWgVv8B+OfPn5leq7n9888/Ozs7rW7pqvEAM6HhQpCMO4gSfvv2rcPM6yDlGeqEFwuXlsBr5nB0dFTYvs/NbOnCpxOoZNATcJ/aPl/zBF6TVu9wl04dVAMCBAgQIECAAIF1ERB1XZcnZZ4ECBAgQIAAAQIECBAgQIAAAQIECBAgQIAAAQIE1k+gPOg2WFtCmakDOvhnKj6Oht6SsExVyEEN0UFB07Eov3//Li/venBw0LbQbMqXjs5t7Ew6PHl9fZ0gYHm0dHToJE1//Pgxf0j34uIi+cXyrG11Jkk0Zhq5ffmA1WnMfGxLF9K1hRp2my3669ev4cf+HOQLmF+e/P7kpyl/Ceau6R7uD6mZECBAgAABAgTKBURdy620JECAAAECBAgQIECAAAECBAgQIECAAAECBAgQIECgVKBV0O3w8DDxx0ROS3v/33YZJQVZx5Y4TYdJZP5vw6b/m7xa29Tmkl+emZe/f//+PRm7pmUUX0teNoVsi5v/R8MOZ9Iqjvwfk1jRB1u6HD5Z1aSZy9vXWiZI+ufPn/kz2bVuZ/44Ntud0HbWOPNXaebJuJEAAQIECBAg8DEFRF0/5nO3agIECBAgQIAAAQIECBAgQIAAAQIECBAgQIAAAQILFEj8KwnUqQOkemuyYp280X5stC4J2hRibJ5GysRubW01txm9urSoa6aX4pHNRWeTC0zqLv/MQlJuNonYqZVf0zj54L29vdGlNZwZizxsn6eZCaTnnBlMIzNpzhB/+fIl01iL0pi29PBBNx9kx+axTtqB2R6Dv6kbNVs6e2OG+Hvz9NpenfoFnCc43nYy2hMgQIAAAQIEPrKAqOtHfvrWToAAAQIECBAgQIAAAQIECBAgQIAAAQIECBAgQKBjgcKqn4lFJiLWbY5tbCht6svQ7+/v9/f3Wykkq5cCn61uma1xcrqpTTspLZogb1KwiRWOjYrm3ghPShwO5pPCmeWPIInkm5ub0YVEONOYlJrNQ0lgMVHdsfemt+yEPILRbvtzxpYufxb5XuTbNLpj85SzSbKZa3s17b9+/dpQrvju7m7S1iqf1Twt8wVpDpqn88R2a+uaZ0T3EiBAgAABAgQIjBX419izThIgQIAAAQIECBAgQIAAAQIECBAgQIAAAQIECBAgQKCVQEKNSUM2B9fSYXKiyT4m3VgesiycRtJmSSUmeVltn+KyzYVdk6Wrti85zhJKms3Z5uTkJOnA0dRgRk+GNWVls66AT8rY5VKQQ53qmJNmkocVsUlXh+fzZBM3HM2qDqaRUq8NYcRMLwvJVBMHzKMZnUzCuJ3vhOHM5zywpVsBDlLjtR07KM6aSymLO7pXd3Z2krduGCVfgTyFhgYLvZQ5T825ZgL5li10GjonQIAAAQIECBCIgKirbUCAAAECBAgQIECAAAECBAgQIECAAAECBAgQIECAwLwCSUwmgjmahqz1m7KOqeOYFGbtfIcfk7ysJc+SlkvSbtIQzXVPx961hKhr0p+Xl5e10QepwQAmgVe7NOljqJPlHQ2YDtsn7docBU7L0ffRp0jnP//8Uz6NdJKYY/rJsxgOPTxImrBVV8MbF3pgS7fiHVvPNYWHU7G1+fuetGuaTRort4/dM5Pad3t+9Ds4tv8ZfkPG9uMkAQIECBAgQIBAg4CoawOOSwQIECBAgAABAgQIECBAgAABAgQIECBAgAABAgQITBdIujSJyVo1x9ptSVumfOPFxUXt/CI+Jlr3+/fvas8Nabm+VXVNDcuE/0ZrSSYlPDU1WF3y8Hhsb8OrOQhOcorVM9XjVGytJfkyk0SH0221WfNxnnvaZ5NMyg6m+G7DHJo7X8RVW7qVajbt/v5+7ZYU8U2KerSSa61ZPjZ8PXM134WGqPpob12dyYZs/k3raiD9ECBAgAABAgQIlAiIupYoaUOAAAECBAgQIECAAAECBAgQIECAAAECBAgQIECAwBiBRNxSf/T09HTMtcqpFAFNTHOZ76k/OTlJ0m44hYye8OLwY/WgluOsXpp03FAkddIthecHkcHMttp+mBIuSQ1WbxweJ65a1RieHx5MyhqGseaTflrllbOijP79+/faooZDDw8mpWCHDZZzYEvP4Jx6vbVU6NnZ2aRv3Gj/+X0YPVk9M/UXptq4q+PRuPmknhf3gzBpROcJECBAgAABAh9QQNT1Az50SyZAgAABAgQIECBAgAABAgQIECBAgAABAgQIECDQgUBKLaaU49RAWN5OnpYzxzRnnmiSdtUIXdJySTHWeputkuhoActat7N9HJtz7SolnOU3BPKSZ/3582dt2om01uKnqedanl9Mb+Hd3t6uhWVroww/3tzcDI9XdWBLzyA/modOznV0OzX0vLW11XA1l1ZS2HXqL9twzgv6QRj274AAAQIECBAgQCACoq62AQECBAgQIECAAAECBAgQIECAAAECBAgQIECAAAECrQXyavIEvKaW6kw4Mi1b997RDVdXV9WeRmtDlqfZqv0kvln92NVxSmPWPJNz7SolnKhxnkXDVM/Pz6vB3xynFGu1fSbTqp5resgOqRX7rHZYO87aR7PItTYL/WhLz8B7e3tby0Mn2t4q51o46Gxf1cLOxzYrHzHf3LE9OEmAAAECBAgQINChgKhrh5i6IkCAAAECBAgQIECAAAECBAgQIECAAAECBAgQIPAhBBJ5nPTK++r6U9yxVTiyem8nxzs7O9V8ZzJ51TRnhihPsw3nk9qoi6hQe3R0VKt+mvxccq7Dcec/mPrIqlHg0ca13PDU+aSH8pzroLda0nfqEB02sKVnwEw0ubZPkgKfIdr+/Pw8dfS2229qh80N8kNRuHuz5EX8IDRPz1UCBAgQIECAwAcUEHX9gA/dkgkQIECAAAECBAgQIECAAAECBAgQIECAAAECBAjMLpBX2NfqfY7t68ePH4so7jh2rIaTidtWr9YqUNbSpdWWk44X8bLyQN3c3FRHTGnM1Musnpn/eG9vr7mTzGEQBU7usyYTxuSGm2+vXh3toXp10nFJ5HHSvfOct6Vn00s2upYH/fPnzwxdlUScaxtyhlFa3VL7Pjbcq6RrA45LBAgQIECAAIEOBURdO8TUFQECBAgQIECAAAECBAgQIECAAAECBAgQIECAAIF3LnByclKt/TlptamlmvjgpKvLPJ+Ci7XCrsPRU5OyJGM3bD842N3drZ2Z82Mirefn59VOMsQMpTGrPUw6nhrLy0zCUnvEmU/b1HKth0nzqZ3f2tqqnVnCR1t6ti2dksO14HjS7a3y0MOHW8vLDs/XDmolmWtXu/1YXu956neq24npjQABAgQIECDwYQVEXT/so7dwAgQIECBAgAABAgQIECBAgAABAgQIECBAgAABAu0Ejo6OauG2sfcn+5WinmMvreRkKqQOx02oblgttTzNNrw9B51Xda29An5jY2O2iVUnOek4nU+6NDif55v51KKHJQ+92m2Eaz1UrzYc513wDVcXccmWjupsW7qaIE8n2Vozp9sLE+eFzTrZJ+XfQVHXTsB1QoAAAQIECBCYKiDqOpVIAwIECBAgQIAAAQIECBAgQIAAAQIECBAgQIAAAQIE/uvg4KDkpd6pEDnMkvZELTOvRjyHwc3yNFt1Id3GMVNStJYKzaxSibY6YofHJZOvsSTJt7e312oOtR7K713cwsfOwZYesJTsihpgvuMPDw/Vk8OvVfVk4XHhhql9Uwo7n6FZCtYW3hW6JW/awolpRoAAAQIECBB4fwKiru/vmVoRAQIECBAgQIAAAQIECBAgQIAAAQIECBAgQIAAgY4FEgosjKNdXV11PHYX3VUrUA4Du3d3dzP03Tb32TBE8oK1gODZ2VmH/Y8OvbW1NXqy+Uym1Nxg9GotBDnaYOyZJVfHtKWHT2GGLXd6ejq8PQcJuKc+bvVMq+PC35ZWfc7TuHw+S9608yzKvQQIECBAgACBdRcQdV33J2j+BAgQIECAAAECBAgQIECAAAECBAgQIECAAAECBBYrkBBbYfYrOdednZ3Fzmam3qtR13QwqNo4QyIzkb6Zxh9z08vLy/HxcfVCOv/582f1TOfH1eq2JZ3PUNI13T4/P5d0XmtTe0a1q91+tKWHnjNs6dGSrjPkoYcTeHx8HB43H7Tdvc29NVwt/LlLD4eHhw39uESAAAECBAgQINChwL877EtXBAgQIECAAAECBAgQIECAAAECBAgQIECAAAECBAi8M4GTk5NhGdTmpf348WOeyo7Nnc95NQHc5OSGL0BPlG22OGaHRRyT7BzOZ7C6WoXXOZc89vbaiGPbVE/mmVY/Fh7nre5tY8R5OkvbPLZ09TnOsKVrJV3zuFMit9pnq+PCn5f0OUNN4lYzGTYuj7ru7+8P73JAgAABAgQIECCwUAFVXRfKq3MCBAgQIECAAAECBAgQIECAAAECBAgQIECAAAECayzw69evwvxlakOmcZ+XWg2l3d3dlafZqouqdlI93/Y4lSxrCb+ESmd4j3zbcVsFfBM/nS3COINS4TZru97R9rZ0zaTtwxot6TpbHno4jZSCHh43HyRT29ygk6uDks8lXeVHb3Nzs6SlNgQIECBAgAABAvMLiLrOb6gHAgQIECBAgAABAgQIECBAgAABAgQIECBAgAABAu9Q4Pr6ula+sWGRS4sqNsyh+VL1Re3Juc4WdZ2hBObYWdVgEypdTlC4VVXX1J0dO/mpJ9u+1T3tl1PS1ZYefXZtt/T5+Xm1k2zdVMmtnml1nMx3YQHg5FyXkyst/2VoS9dKRmMCBAgQIECAAIGagKhrDcRHAgQIECBAgAABAgQIECBAgAABAgQIECBAgAABAgT+K6UNj4+PCyGSiVxCRdLCyUxqVq1emcRnYcCu2ltXYbvY1kq61pKv1UG7PX56eirvcOao687OTvm9yQsmgVo+q5lb2tKjdG239MvLSy0JWv6gUcbTnwAAIABJREFUR0fPmdoXYWybwclqVL2h2fyXagts6FDUtQHHJQIECBAgQIBA5wKirp2T6pAAAQIECBAgQIAAAQIECBAgQIAAAQIECBAgQIDAegsk0NYqxXV2dtb/Bc8flZu/h4FSLdiaupg/f/5cDuDd3V3hQFlsEquFjUebXVxclHBl59ze3o7e3vkZW3osackzqt44Wry5tpmrjUuORzucdFd58n5SD4Xny6Ou1fR8YeeaESBAgAABAgQIzCwg6joznRsJECBAgAABAgQIECBAgAABAgQIECBAgAABAgQIvE+BVGosf9P9jx8/lvNi8Tmt5wluDoZuFf+dNNvUFq1l6eYMC04aaOz58sc6/2Kz0uyNsdPIycPDw+Rul5bxtaXHPoi2T7mWTM3t83z3Hx8fC8sMJw5+dHQ0dgndnsymLewwKeF51l44imYECBAgQIAAAQJDgX8PjxwQIECAAAECBAgQIECAAAECBAgQIECAAAECBAgQIEAg9TjL3yqeCNoyk5qrfTptc4FjZztaAXfOV8CPHWXsyfIYX27vZLG/fv3K9ri6unp4eBiEGre3t5MRTIXOZcYEbemx+6HtU87+qSVTk1ee1HPJ+fLfmR6WdO3kC1KipA0BAgQIECBAgMBAQNTVTiBAgAABAgQIECBAgAABAgQIECBAgAABAgQIECBA4P8LpM7i9+/fyzkS01xmZrF8YmNbJmdZy+qNbTb2ZO6dvy7sy8tLLd63TMBUUR27tLEnDw4Oxp5vezLb4+TkpO1dHba3pSdhtt3StZKu6XbOBOpoh5OmurQ4eK3i8qT55LyoawOOSwQIECBAgACBRQj8axGd6pMAAQIECBAgQIAAAQIECBAgQIAAAQIECBAgQIAAgXUUaJtdW1oErRPM1KCduZ9Okm2pb1qbwI8fP2pnFvfxY8b4bOlJO6rtlq7tn9w+T8x9tEbspHkmkru3tzfparfna2ts6LyrLHjDEC4RIECAAAECBAhUBURdqxqOCRAgQIAAAQIECBAgQIAAAQIECBAgQIAAAQIECHxcgbznPS+aL19/sm7zFzotH261Led8V/tg8rUylru7u8sELH+4nSx2tc9rMLot3fAUWj3lFMetVURudfvoNGrfhdEGwzNLy9MnfTsctPkg39zmBq4SIECAAAECBAh0LiDq2jmpDgkQIECAAAECBAgQIECAAAECBAgQIECAAAECBAisn8DLy8vp6WmreS+zImmriS2i8fxFHCNcC5suLcM3AKlFFRuU2tb7bOhqhZds6Wb8Vlv65uam1lvbcrm120crHNcaDD/Omakd9jP1oLyk6/v4gkwF0YAAAQIECBAg0CsBUddePQ6TIUCAAAECBAgQIECAAAECBAgQIECAAAECBAgQILAageRcX19fy8fOW8VbReXKe15cy1YLrE6jk2Tb3d1dtc8czxkWrPXW/PH29ra5wfDqxsbGMmvNDsft/MCWbiBtu6VrMdDcvrm52dB/86Xr6+vCL+MyKx/X1tiwhLZ6DV25RIAAAQIECBAgUCgg6loIpRkBAgQIECBAgAABAgQIECBAgAABAgQIECBAgACBdyuQ+pfl7xMfKCy5Iulq6TupK1kr6TpnWLAtSG30htvfR4zPlm54xLnUdkvXgtptb69Npryk6zJ/Z8qjrmuX8q/5+0iAAAECBAgQWEcBUdd1fGrmTIAAAQIECBAgQIAAAQIECBAgQIAAAQIECBAgQKBLgdS/bNvdMiNobec2qf3z8/OkS83nOym/mmqp1VHmDAtWuyo5rkUVG255H1FXW7rhEedS2y29tbVV7bDt7dV7k0K+ubmpnmk4nmeghm5HL93f34+eHHsmhWbHnneSAAECBAgQIEBgoQKirgvl1TkBAgQIECBAgAABAgQIECBAgAABAgQIECBAgACBvgs8Pj62Lem65IqkXQkWvjO9Ntz29vY872of9pbQ3jBFmoOTk5PhpSUclFesHE5yCbNa0BC2dDPsDFv69+/fuSvdJrGdmqzzfCPKS7omDj7PQM0Itasf6gtSW7uPBAgQIECAAIG1EPj3WszSJAkQIECAAAECBAgQIECAAAECBAgQIECAAAECBAgQWJDADPUvl1yRtJOFJ/44Wz9d1a9NaO/29na2Ocx5V+poFsZ8E2Tc2dmZc7iV325LNz+CGbb0wcHBzN+g2mTKg/UzzLM2VvlHUddyKy0JECBAgAABAisR+PT29raSgQ1KgAABAgQIECBAgAABAgQIECBAgAABAgQIECBAgMDKBRJf+/z5c9tpPD8/L63aYtu5TWqfmOnXr18nXW04/88//6x7+vP6+rrwRfAJMadxg0b/L9nSU5/RCrd0+dNJ6joR7alr6arBp0+fCrsSsSiE0owAAQIECBAg0K3Av7rtTm8ECBAgQIAAAQIECBAgQIAAAQIECBAgQIAAAQIECKyRwAz1L/OC+7XLueaJPDw8zPBcdnd31z3nmlV/qIqVtnTzPl/tli4v6VoYzm5ebOHV+/v7wpbRK2ypGQECBAgQIECAQLcCoq7deuqNAAECBAgQIECAAAECBAgQIECAAAECBAgQIECAwDoJ3NzctJ1uCn+2vaUP7e/u7maYxjJfoT7D9Apv+VBRV1u6eVesdkuXR12XOc8P9QVp3h6uEiBAgAABAgR6KyDq2ttHY2IECBAgQIAAAQIECBAgQIAAAQIECBAgQIAAAQIEFitwcXExwwDLrLY4w/Qm3TJbVdc1XWwVIW+Bf3p6qp6ZdJxXxq97CVtbetLDHZ5f4ZZO8dTX19fhTBoOtre39/b2Ghp0e0nUtVtPvREgQIAAAQIEFiEg6roIVX0SIECAAAECBAgQIECAAAECBAgQIECAAAECBAgQWAOB8gqLw8Xk/d2bm5vDj2t0UBj3rK7oy5cva7rY6io+VIzPlq4++tHj1W7p8qezzJKuUSr/jhwcHIyqOkOAAAECBAgQILAEAVHXJSAbggABAgQIECBAgAABAgQIECBAgAABAgQIECBAgEDvBB4fH2codJqoXO9WUjChlJMsaFVvsuS8XX34jj6Xx/jW9OEOnWzpIcWkg9Vu6fKo6+Hh4aQldH6+/MchQf/OR9chAQIECBAgQIBAoYCoayGUZgQIECBAgAABAgQIECBAgAABAgQIECBAgAABAgTelUB57Ky67BW+/bw6jbbH5XHPas9HR0fVj2t6fHd3VzjzdY+62tJTH/QKt/Tt7e3U6Q0aJFG6s7NT2Hj+ZuU/Duv+BZnfSg8ECBAgQIAAgRUKiLquEN/QBAgQIECAAAECBAgQIECAAAECBAgQIECAAAECBFYmMFsucG9vb2UznmPg8rjncJDV1r8cTmPOg5eXl8LavRsbG8vMF865rrG329JjWYYnV7ulb25uhjNpPljyPEVdmx+HqwQIECBAgACBngiIuvbkQZgGAQIECBAgQIAAAQIECBAgQIAAAQIECBAgQIAAgeUJ5FXvr6+vbcdb5lvF286tuX15mm3Yz5LzdsNxuz0oz/iue8VKW3rqzlntlr66upo6w0GDJZeOLv9xODg4KFyCZgQIECBAgAABAp0LiLp2TqpDAgQIECBAgAABAgQIECBAgAABAgQIECBAgAABAn0XKK+wWF3JmqYhZwhB5hXqa1q/tvq8clwe41vThztcry09pBh7sNotfXt7W5itT55+c3Nz7BIWcfL+/r6w2wAWttSMAAECBAgQIEBgEQKirotQ1ScBAgQIECBAgAABAgQIECBAgAABAgQIECBAgACBXguUJyCry1jTNOQMiz09Pa0ufH2Py9e+pg93+GjKVzq8JQdruuoZFrvaLV0eRO5tSdc13SrV3e6YAAECBAgQILDWAp/e3t7WegEmT4AAAQIECBAgQIAAAQIECBAgQIAAAQIECBAgQIBAW4FPnz61vWVjY+Pl5aXtXX1on9eOt4oGru9Ka9p5XltbW7WTYz++gyXb0mOf7ODkyp9vCrUWVnV9fn5eZlXX8h+HP3/+pHEDsksECBAgQIAAAQILFVDVdaG8OidAgAABAgQIECBAgAABAgQIECBAgAABAgQIECDQO4G8THyGOa1vUcNWOdfIfPv2bQafHt5yd3dXOKv1fbiDBdrSzQ96tVv6/v6+MOe6u7u7zJxr0Mp/HORcm/eYqwQIECBAgACBRQuIui5aWP8ECBAgQIAAAQIECBAgQIAAAQIECBAgQIAAAQIE+iXw8PAww4TWNA15fX3ddrGrfdV729k2tC+P8a3pwx2u3ZYeUow9WO2Wvrq6Gjur0ZPHx8ejJxd3Jhncws6TwS1sqRkBAgQIECBAgMCCBERdFwSrWwIECBAgQIAAAQIECBAgQIAAAQIECBAgQIAAAQI9FSgv9lldwP7+fvXjuhyXxz0HKzo8PFxyXcnFSZavfd2jrrZ0wy5a+Za+ublpmF71UqZa/bjo44/zBVm0pP4JECBAgAABAksQ+PT29raEYQxBgAABAgQIECBAgAABAgQIECBAgAABAgQIECBAgEBPBHZ2dp6entpOZk3/w2Jyq4UvTx+AJDS5t7fXFqeH7V9eXra2tkomtrGxkcYlLXvbxpZueDSr3dKpnFqYkt/e3n58fGxYSOeXDg4OCtOuf/78SePOJ6BDAgQIECBAgACBcgFVXcuttCRAgAABAgQIECBAgAABAgQIECBAgAABAgQIECDwHgRmyLmuadXP29vbVjnXLPN95FyzTQszfGlZmETs89a3pSc9nZVv6aurq0lzq51fcknXjF7+HZFzrT0sHwkQIECAAAECyxcQdV2+uREJECBAgAABAgQIECBAgAABAgQIECBAgAABAgQIrEwgRRZnGHt3d3eGu1Z+y+XlZas5nJ2dtWrf58blMb41zTEP8W3pIcXowcq39M3Nzeisxp45Pj4ee35BJ8u3zZr++i3ITbcECBAgQIAAgVUJiLquSt64BAgQIECAAAECBAgQIECAAAECBAgQIECAAAECBFYgMEP9y8xyTdOQ5TG7wRrfTUnXLOfjRF1t6Um/Iysv6fry8lL4dDY2Npb87fs4X5BJ28N5AgQIECBAgMB6CYi6rtfzMlsCBAgQIECAAAECBAgQIECAAAECBAgQIECAAAECcwk8Pz/PcP86vuP++vq61UpXXv+y1WybG/c5Ytg88xmu2tKT0Fa+pfscJ+3z3CY9UOcJECBAgAABAh9ZQNT1Iz99aydAgAABAgQIECBAgAABAgQIECBAgAABAgQIEPhwAoVFFqsuKbi4ublZPbMWx5eXl+XzXHn9y/KplrQsj/GtY4i5JmBL10AGH/uwpcv34fHx8dhVLO5k+dwODg4WNw09EyBAgAABAgQIFAqIuhZCaUaAAAECBAgQIECAAAECBAgQIECAAAECBAgQIEDgPQi8vr62XcY6piEfHx/Lo2wBWXn9y7YPpbn91dVVc4Ph1QQih8dremBLj31wfdjS5d/BJe/D+/v7sWijJ5c8sdEJOEOAAAECBAgQIDAQEHW1EwgQIECAAAECBAgQIECAAAECBAgQIECAAAECBAh8IIEZ3va+u7u7dkDn5+flc+5D/cvy2Za07G3EsGTybdvY0qNifdjSLy8vhQV3t7e3l1w3+kN9QUa3hzMECBAgQIAAgXUUEHVdx6dmzgQIECBAgAABAgQIECBAgAABAgQIECBAgAABAgRmFPggJTAvLy/LgX7//l3euP8tU9G2/Cnv7e31f0XNMyxf7LCfdSxUvHZb+u7ubgjefLD8yqmirs1PxFUCBAgQIECAQA8FRF17+FBMiQABAgQIECBAgAABAgQIECBAgAABAgQIECBAgECPBNauquvFxUU537dv33Z2dsrb97+lGN/UZ2RLTyWav0Gf92H53N5BFnz+R6kHAgQIECBAgEAfBERd+/AUzIEAAQIECBAgQIAAAQIECBAgQIAAAQIECBAgQIDAkgQ2NjbajrR2SdDz8/PCNUajVS62sNvVNiuP8S25mmao8576T58+ZUfd3993pWRLVyX7s6UfHh6qE2s4XnLyuHzvLfkL0kDkEgECBAgQIECAgKirPUCAAAECBAgQIECAAAECBAgQIECAAAECBAgQIEDgAwlsbW21Wu0MOcJW/Xfe+Pr6+unpqbDbVi+FL+xz5c36GXV9eXn5/v376+trfPKATk9Pu4KypauS/dnSd3d31Yk1HC85TN/PL0iDj0sECBAgQIAAAQIREHW1DQgQIECAAAECBAgQIECAAAECBAgQIECAAAECBAh8IIG20dX9/f310inPUKaW5NHR0XqtbupsU7FyECed2jINlvly9qurq+qUnp+fqx/nObalh3q92tKF+3DJJV1jJeo63DAOCBAgQIAAAQJrJCDqukYPy1QJECBAgAABAgQIECBAgAABAgQIECBAgAABAgQIzCuwvb3dqou27Vt13nnjViVda+HLziezkg57G+OrVRvtMELddou2bb+S5zgcdE239OPj43AJzQcd7oTmgYZXy78jy8yCD6fngAABAgQIECBAYKyAqOtYFicJECBAgAABAgQIECBAgAABAgQIECBAgAABAgQIvE+Btm97X69c4NnZWeFj+/bt25Jfm144sTmblcf4lllN8+Xl5eHhobq0L1++VD/Oc2xLD/R6taWfnp4Kn+ky92GmlLLHhRPrcIsWjqgZAQIECBAgQIBAg4CoawOOSwQIECBAgAABAgQIECBAgAABAgQIECBAgAABAgTem0DbYFnbt8Ov0Cv1L2t5ykmTyaLKQ7GTOunn+fKo6zKTfLWSrqHrcHRbOp5929LlUdclV3Xt5xeknz8mZkWAAAECBAgQ6JWAqGuvHofJECBAgAABAgQIECBAgAABAgQIECBAgAABAgQIEFisQEqZtkqvrlFV19PT00K7q6urzc3NwsZr1Ky8YmUWdXBwsLSl1aKuybl26G9L5zn2bUu/vr4W7q5WP0eFfTY0E3VtwHGJAAECBAgQINBnAVHXPj8dcyNAgAABAgQIECBAgAABAgQIECBAgAABAgQIECDQvUCrMopt3w7f/XTLevz161dhIcm8532ZKc+y6XfTKnnHwo7aVkIt7HZss9vb29qjySMY23Lmk7Z037b08/Nz4dNMUrmwZSfNyqOue3t7nYyoEwIECBAgQIAAgU4E/t1JLzohQIAAAQIECBAgQIAAAQIECBAgQIAAAQIECBAgQGBdBFJTszzvVR5ZW+HyX15eCku6pkjtxcXFCqea3GfwE/1M2ctMJn+Hh4ddpf3KH2v2wNIQaiVdU8Xz6Oio29Ft6W495++tsKrrkku6lpc9XuYXZH5tPRAgQIAAAQIEPoKAqOtHeMrWSIAAAQIECBAgQIAAAQIECBAgQIAAAQIECBAgQOD/BFqluAoja//X+yqOyquE/vnzZxUT/O8xU3f27Oxs1DMh3TyR379/zxl4Td734eGhcHWJ2Ba2nLNZZnVzc1PtpPxhVe9qPralm316e3Vp+3Ag0M8seG+fjokRIECAAAECBHolIOraq8dhMgQIECBAgAABAgQIECBAgAABAgQIECBAgAABAgQWLtDqxdz9r+qaOqm1MOUkwfnjpJN6bj6fWpLJYo6GXId3JYH3+fPnu7u7Vo9mePvg4Orqqnam4eP+/n7D1Q4vjVbbHT0z/3Ct3Gzp+cGn9rDkcq1T5zNoIOpaCKUZAQIECBAgQKCHAv/q4ZxMiQABAgQIECBAgAABAgQIECBAgAABAgQIECBAgACBhQocHh4W9v/09FTYciXNUjT0+Pi4ZOgs+eTkpKRlt22SxE2utCHnOhwucdgsZ/ix7UFh3nfQbatsaNuZDNtnOZeXl8OPOUhd283NzeqZro5t6a4kl9nP1tbWMocrj7ou5wuyzLUbiwABAgQIECCw7gKiruv+BM2fAAECBAgQIECAAAECBAgQIECAAAECBAgQIECAQGuB8pfIPzw8tO59iTdkISUp0tSYrGUulzPH1HP9+vVr4VhZSJKghY1rzRIqLY/xLa3iZq2Aa8b9+fNnbeZdfbSlu5LspJ/CDOvStmIWdX19Xbi0hM4LW2pGgAABAgQIECCwNAFR16VRG4gAAQIECBAgQIAAAQIECBAgQIAAAQIECBAgQIBAXwQODg4KQ2Z3d3d9mfTIPJJdKyxlmhjogoqJjkzqP060zcwVLuc/xvifD62CvIUxxNFRWp15fHyszaqWfG3V29TGtvRUomU22N7eLhmuJKde0k9Jm/Iceduvbcno2hAgQIAAAQIECMwpIOo6J6DbCRAgQIAAAQIECBAgQIAAAQIECBAgQIAAAQIECKylQGEVzGTRklns4QpTx/T4+LhkYldXVyt5HXkqmLZN8j09PZWsaLRNeYwv9xamnEdHaXWm9nQWWtJ1MDFbutUDWmjjwqjrQudQ7Tyx+PIC1aKuVTrHBAgQIECAAIGeCIi69uRBmAYBAgQIECBAgAABAgQIECBAgAABAgQIECBAgACBpQqUl9hMSdSlzqxssMI42o8fP46Ojsq67LjV+fn5DD0mwtv2rtvb21aZ2iVUdb24uKglCxM4bruutu1t6bZii2tfGC5/fn5e3ByqPRfGoAe3FE6+2r9jAgQIECBAgACBRQuIui5aWP8ECBAgQIAAAQIECBAgQIAAAQIECBAgQIAAAQIE+iiwublZGP+6ubnp2wKSXq0lKcfO8PDw8NevX2MvLfpkqkjONkSeS9sbZ8vUth2lvH3KAH///r3aPjvt4OCgemYRx7b0IlRn7rOksOvMZYxbzerk5KQ8C16YoW81AY0JECBAgAABAgTmFxB1nd9QDwQIECBAgAABAgQIECBAgAABAgQIECBAgAABAgTWUiAVT0vmnaquCS+WtFxOm58/f5akbxNZmzlvOv9CZitiurGx0XbolHRtW3Z30aU0j4+Pq6vIolLktXpmcce29OJs2/ZckhktT6C2HX3YPj8Cl5eXw49TD0qmPbUTDQgQIECAAAECBDoXEHXtnFSHBAgQIECAAAECBAgQIECAAAECBAgQIECAAAECBNZDYGdnpzAa2CorttDFJzRZUsQ0ebVkQBc6k+bOS4rOjvZQC4mONhg9U6ufmgZTs3oLLaWZIHJt7bOlfkdXWnLGli5RWk6b1FQuGej+/r6k2WxtktFv+52a+vWZbSbuIkCAAAECBAgQmFPg09vb25xduJ0AAQIECBAgQIAAAQIECBAgQIAAAQIECBAgQIAAgfUVyGvfp9ZWTGHOl5eXla8x6dWvX79Oncbu7u5C83NTJ5AGJaqj/fz58+fg4GD0/KQzCf7Woq7JLifbt7+/P+mWwfkUds0Mm9vMcHV0Pt++fVtaSdfhhEvwbekh1+IOSh7E2dlZ4tGLmEN+svJFaBvslqBYxLPQJwECBAgQIEBgfgFVXec31AMBAgQIECBAgAABAgQIECBAgAABAgQIECBAgACBNRYoqdiaLOzyA4s107yIvCTnmqKMK8+5ZuZT08O11eVjErqtcq5J8p2enlb7SXzz169fe3t76ap6fvT47u5u9OScZxJEruVuM42VbBtbes5H2dXtCTpP7erv379T28zWID8FbXOuSrrORu0uAgQIECBAgMASBERdl4BsCAIECBAgQIAAAQIECBAgQIAAAQIECBAgQIAAAQL9FTg6Oip51XhSlSss7JoEZ8mLyJNUS+CyD9ZJnbadRspbtroli60FaocRz1oEdrTbm5ub0ZPznBkNIkdgcSnG5qna0s0+S7taGHVdxA9LUuMPDw9tVyrq2lZMewIECBAgQIDA0gREXZdGbSACBAgQIECAAAECBAgQIECAAAECBAgQIECAAAECPRVITnF7e7t5cklVlgTXmjuZ7Wrebz41u5meE9jtSc41k5nqWaNIzrVVSdeY1JJ8eTqJeA66zUFzYderq6vaBOb5mNKto0Hk5Fzz/vp5up3nXlt6Hr2u7t3Z2Sn50RhGtDsZN8HZfJVmi1mLunbyCHRCgAABAgQIEFiEgKjrIlT1SYAAAQIECBAgQIAAAQIECBAgQIAAAQIECBAgQGDNBEqyjykFuvz30Se1eX5+PlXzx48fSTdObba0Bq0yc5l8oqvlc8tKayZJ1tYeTXN8MMHlrrhScPf79++1yf/582dvb692cskfbeklg48dLhnuqRWO29YzHjvQ4GRyrvv7+7PlXNPDyjdtw9JcIkCAAAECBAh8cAFR1w++ASyfAAECBAgQIECAAAECBAgQIECAAAECBAgQIECAwH8LJOOVeOJUi4Qau4pITh3r/v4+VSGTr53aMqHGBC6nNltmg5JiloP5/P79u9XkR0uoJko4+uzyQJsThOUznOSWWGGCyKMFdzOZVhVqJ/U/53lbek7ATm5PZd/m1HVGSfD65ORk/uHyi5HM99PT02xdtYqnzzaEuwgQIECAAAECBGYWEHWdmc6NBAgQIECAAAECBAgQIECAAAECBAgQIECAAAECBN6VQOKJiV1OXVJeVb+EtGuqnKY649TUWpJtd3d3CVxOnfaSGySke3h42DxowqbPz8+tQn7JuY6WUE0Nyww3OlYMG9J7yRfO45Y9EPzRIHJPcq4DDVt6dFcs/0y22dRcdeKwc/6q5HuUX4zs6uoC8x2cOvSwfcOXZdjGAQECBAgQIECAwKoERF1XJW9cAgQIECBAgAABAgQIECBAgAABAgQIECBAgAABAr0TSFysuRToYMZJuyZGuaDZ397eJrh5fn4+tf/k2B4fH3v7zvHRcqeDFSUhmkhxQq7Jrabm5dRlDhoMSqiO5lxT0bZBIJgZbtIQCarO8Bxjnghp9kAtVpjisokd96Gea3W9tnRVY1XH2epTg6QzZ+iTkR1bOzYh11xKELxw1VNnWNiPZgQIECBAgAABAosQEHVdhKo+CRAgQIAAAQIECBAgQIAAAQIECBAgQIAAAQIECKyrQLKPJbVdE0VNwjKpxw7XmVxm+vxxrLWtAAARvklEQVT69evUYq4ZNJOcswxkhzMf21XWkhzq6KWsLhnTpEJHL006k5VOKqE6tTJrBtrd3Z3Uc55jekiOdlKD6vk8oCRZP3/+PBofzPQyUEPottrPko9t6SWDjx0um2dqljRp11ZFjvO9yJYbTV1nAvl9SL42G7vkx2Qw4X7u3rGYThIgQIAAAQIEPqDAp7e3tw+4bEsmQIAAAQIECBAgQIAAAQIECBAgQIAAAQIECBAgQKBBILm0RE4bGgwvpbRqCsGmDuvwzAwHiaylBmphKC0j5nXn5fVQZ5hPh7ckZzmpQm0SqAn/Jag3KWOXJHFWmr9a/dRMLyVUkzeddOPo/BNRHc2nDpult5TAzN/Y55jNkHsTz530gHJjYoXD3vp5YEv34bkkyZr93DyT7MZ8KX78+DF2N+bePMrsxuTIR78XuVr9amRbjhZCHjt6vonpduwlJwkQIECAAAECBPogIOrah6dgDgQIECBAgAABAgQIECBAgAABAgQIECBAgAABAgR6J5CcZQJnDw8PJTNLajN5x7QvT6Cm4GLqgDZE1kbHTYgt+bakNkcv9flMSd4uVVHzlwVubW09Pz8nVJq/sUm+rDTacZgUBJxE0RC6Hd6SCQxmkjMZfTCN4dXRg/V6Irb06BNc/pnk2vNDUTLu4Osw2JD5UpRsyFrqOhWL8wtTMlby+vmClLTUhgABAgQIECBAYCUCoq4rYTcoAQIECBAgQIAAAQIECBAgQIAAAQIECBAgQIAAgfUQKMlHVleSXFqCmPv7+8PgZvJqaZCY2jCsloRrErSJUVZvbD5OJyn7ur5ZtFYhy2aKeTJ59/f3SRm2km+YzDwzaeh20Zds6UULT+0/Mfd8naeWd53aT7VByrJmQ9bqHCd5PykvXr03x/lRqt1ba+AjAQIECBAgQIDAagVEXVfrb3QCBAgQIECAAAECBAgQIECAAAECBAgQIECAAAECfRdITDMvAc8r7Fc10bzK/NevX6savcNx84b0JPwKC+WOjpsw3+/fv9sWcx3tJ2U1M42ZA6+JHad2Znoor+A7OofVnrGlV+s/GD1PIWnX/BWmUSfNOd+L/ESMFntO/58/f550V/V8tnTSt9UzjgkQIECAAAECBPom8K++Tch8CBAgQIAAAQIECBAgQIAAAQIECBAgQIAAAQIECBDolUCylcloXl1dpVDrMieW4ZLsfHt7ex8519AljZe6qqkfmWReK8zDw8Pclacwf84108hb3ZMC/PPnT7od1NwtfKzJFGYbJBSYJ7K+Odcs1pYufOILbZankI2U7ZRNla3Vdqx8g/I9Sq3ofC9Gc67prTydP8PobWerPQECBAgQIECAwJwCqrrOCeh2AgQIECBAgAABAgQIECBAgAABAgQIECBAgAABAh9IIKmy8/Pz8gzZbDSJYKZu6Nj42mwd9vOu5E1T4TUZ1vwzNVYT2huWt0wCdX9/f3d3N/9MMnWh80/6Ng8008jo1WkkSphpbG1tJQiYmbzXx2FLL3R3tep88I3Ibhzuw+GXYrAVsycHX4rsyalh6729vcIKysnaLvpb1spBYwIECBAgQIAAgVEBUddRE2cIECBAgAABAgQIECBAgAABAgQIECBAgAABAgQIEGgSSCLt5uYm+bDCJFlTX/97LVG2xNeOj49lzv6XxP9dnoAtvTzrpYyUYrFJaRcOlUDt1OBsYVeaESBAgAABAgQILEhA1HVBsLolQIAAAQIECBAgQIAAAQIECBAgQIAAAQIECBAg8P4FkidLCcb8DUqTtl3woEZjEq75y9vM296uPYHOBWzpzklX0uHFxcX3799Lhk6Z2BQ2LmmpDQECBAgQIECAwAoFRF1XiG9oAgQIECBAgAABAgQIECBAgAABAgQIECBAgAABAu9KIKUx8+bx/L2+vg7ePJ5/DlaYCoup25rjxFsHf7Kt7+rZv9PF2NJr+mAPDg4SwS+Z/NnZ2c+fP0taakOAAAECBAgQILBCAVHXFeIbmgABAgQIECBAgAABAgQIECBAgAABAgQIECBAgAABAgQIEOhSIKV5k60v7DFx/M3NzcLGmhEgQIAAAQIECKxK4F+rGti4BAgQIECAAAECBAgQIECAAAECBAgQIECAAAECBAgQIECAAIFuBa6urgo7PDw8lHMttNKMAAECBAgQILBaAVHX1fobnQABAgQIECBAgAABAgQIECBAgAABAgQIECBAgAABAgQIEOhM4ObmprCvb9++FbbUjAABAgQIECBAYLUCn97e3lY7A6MTIECAAAECBAgQIECAAAECBAgQIECAAAECBAgQIECAAAECBOYXeHl52draKulnY2MjjUtaakOAAAECBAgQILByAVVdV/4ITIAAAQIECBAgQIAAAQIECBAgQIAAAQIECBAgQIAAAQIECBDoQODy8rKwl7Ozs8KWmhEgQIAAAQIECKxcQFXXlT8CEyBAgAABAgQIECBAgAABAgQIECBAgAABAgQIECBAgAABAu9B4PHx8enpKSvZ3t7e2dlZ/pI2NzdfX1+njquk61QiDQgQIECAAAECvRL4d69mYzIECBAgQIAAAQIECBAgQIAAAQIECBAgQIAAAQIECBAgQIDAeglcX1+nnOrfv3+r006c9Pj4+MePH0vLvGYaJTnXTPL09LQ6VccECBAgQIAAAQI9F1DVtecPyPQIECBAgAABAgQIECBAgAABAgQIECBAgAABAgQIECBAgEBPBe7v75NnHVRynTTF379/n5ycTLra4fm9vb2Hh4epHSrpOpVIAwIECBAgQIBA3wT+1bcJmQ8BAgQIECBAgAABAgQIECBAgAABAgQIECBAgAABAgQIECDQf4Ffv37t7+8351yziu/fv9/e3i56ORmiJOeaaZydnS16MvonQIAAAQIECBDoVkBV12499UaAAAECBAgQIECAAAECBAgQIECAAAECBAgQIECAAAECBN6/wMXFRTKshetcQiHVwpKu29vbj4+PhdPWjAABAgQIECBAoCcCqrr25EGYBgECBAgQIECAAAECBAgQIECAAAECBAgQIECAAAECBAgQWA+BlFAtz7lmSa+vrwst7Fpe0vX379/rQWyWBAgQIECAAAECFQFR1wqGQwIECBAgQIAAAQIECBAgQIAAAQIECBAgQIAAAQIECBAgQGCawOnp6bQm9esPDw/1U919LpzP4eHhwcFBd8PqiQABAgQIECBAYEkCoq5LgjYMAQIECBAgQIAAAQIECBAgQIAAAQIECBAgQIAAAQIECBB4BwLX19cz5Fafnp4WtPaLi4uS+WxsbFxeXi5oDrolQIAAAQIECBBYqICo60J5dU6AAAECBAgQIECAAAECBAgQIECAAAECBAgQIECAAAECBN6VQK8Coy8vL4UlXa+urjY3N9/Vk7AYAgQIECBAgMCHERB1/TCP2kIJECBAgAABAgQIECBAgAABAgQIECBAgAABAgQIECBAgMDcAn///p2hj+3t7RnumnpLcq6vr69Tmx0eHh4cHExtpgEBAgQIECBAgEA/BURd+/lczIoAAQIECBAgQIAAAQIECBAgQIAAAQIECBAgQIAAAQIECPRO4Pb2drY5LSLqen9/X1JiNkNfX1/PNm13ESBAgAABAgQI9EFA1LUPT8EcCBAgQIAAAQIECBAgQIAAAQIECBAgQIAAAQIECBAgQIDAGgg8PT3NNsujo6PZbmy46/j4uOHq8NKfP3+Gxw4IECBAgAABAgTWUUDUdR2fmjkTIECAAAECBAgQIECAAAECBAgQIECAAAECBAgQIECAAIEVCLy+vs4w6rdv32a4q/mWk5OTktzt1dXVzs5Oc1euEiBAgAABAgQI9FxA1LXnD8j0CBAgQIAAAQIECBAgQIAAAQIECBAgQIAAAQIECBAgQIBAXwRK0qW1uW5sbJydndVOzvnx+vr68vJyaic/fvxYRDXZqeNqQIAAAQIECBAg0K2AqGu3nnojQIAAAQIECBAgQIAAAQIECBAgQIAAAQIECBAgQIAAAQIE/k8gmdTNzc3/+zz30ePjY0mZ2LT59evX3KPpgAABAgQIECBAYPUCoq6rfwZmQIAAAQIECBAgQIAAAQIECBAgQIAAAQIECBAgQIAAAQIE1kJge3u71TxTz7Xzuqpfv359fX1tnsbh4eHFxUVzG1cJECBAgAABAgTWRUDUdV2elHkSIECAAAECBAgQIECAAAECBAgQIECAAAECBAgQIECAAIEVC7SKuibn+vPnz25nfHBw8PT01Nznly9frq+vm9u4SoAAAQIECBAgsEYC/16juZoqAQIECBAgQIAAAQIECBAgQIAAAQIECBAgQIAAAQIECBAgsEKBwqhrml1dXe3t7XU71RSI/fv3b3Ofybne3t42t3GVAAECBAgQIEBgvQQ+vb29rdeMzZYAAQIECBAgQIAAAQIECBAgQIAAAQIECBAgQIAAAQIECBBYlcCnT5/GDr2xsZGE6/7+/rdv3zoPuWbE5Fxvbm7GDj08eXh4qJ7rUMMBAQIECBAgQODdCKjq+m4epYUQIECAAAECBAgQIECAAAECBAgQIECAAAECBAgQIECAAIGFCyTJenl5ORwm8dbHx8fhxwUdlORcM7GLi4sFTUC3BAgQIECAAAECKxT41wrHNjQBAgQIECBAgAABAgQIECBAgAABAgQIECBAgAABAgQIECCwXgKpnFqd8NPT069fv6pnuj1+eXlJjdip9Vx///4t59qtvN4IECBAgAABAv0R+PT29taf2ZgJAQIECBAgQIAAAQIECBAgQIAAAQIECBAgQIAAAQIECBAg0HOBnZ2dJFyrk3x+ft7c3Kye6eT4/v7++Pi4Nlat542Njb9//yYOWzvvIwECBAgQIECAwLsRUNX13TxKCyFAgAABAgQIECBAgAABAgQIECBAgAABAgQIECBAgAABAssQuLq6qg2zv7+f8qu1k3N+TLHYdNucc93d3U0DOdc5qd1OgAABAgQIEOi5gKhrzx+Q6REgQIAAAQIECBAgQIAAAQIECBAgQIAAAQIECBAgQIAAgX4JJFr67du36pySN+0w7Zpirhni9PS0OsTo8dnZWVouoprs6FjOECBAgAABAgQIrFDg09vb2wqHNzQBAgQIECBAgAABAgQIECBAgAABAgQIECBAgAABAgQIECCwjgJJoz48PFRnvrGxcXl5eXR0VD3Z6vjx8TEJ15ubm+a7Usw1lWV3dnaam7lKgAABAgQIECDwPgRUdX0fz9EqCBAgQIAAAQIECBAgQIAAAQIECBAgQIAAAQIECBAgQIDAUgX+/v2byGl1yNfX1+Pj44ODg+vr6+r5kuPckhs/f/7cnHNNmvb3798p5irnWqKqDQECBAgQIEDgfQio6vo+nqNVECBAgAABAgQIECBAgAABAgQIECBAgAABAgQIECBAgACBZQu8vLx8+fKlVtt1MIlkUhN7zdXEYSfFUpNYTV727u4u/0xMdursv337dnZ2trm5ObWlBgQIECBAgAABAu9JQNT1PT1NayFAgAABAgQIECBAgAABAgQIECBAgAABAgQIECBAgAABAssW+Pnz5/n5efOoSb5ubW0N2jw/P5cEW6sdCrlWNRwTIECAAAECBD6agKjrR3vi1kuAAAECBAgQIECAAAECBAgQIECAAAECBAgQIECAAAECBDoWSH3W1HB9enrqtt8EZBNyPT09Vcm1W1i9ESBAgAABAgTWS0DUdb2el9kSIECAAAECBAgQIECAAAECBAgQIECAAAECBAgQIECAAIGeClxcXFxeXj48PMw/v8PDw4RcDw4O5u9KDwQIECBAgAABAusuIOq67k/Q/AkQIECAAAECBAgQIECAAAECBAgQIECAAAECBAgQIECAQI8EUuH17Ozs79+/r6+vraa1vb395X/+jo6OWt2oMQECBAgQIECAwPsWEHV938/X6ggQIECAAAECBAgQIECAAAECBAgQIECAAAECBAgQIECAwGoEHh8fU+E1mdenp6fn5+ckX3MwmMrGxsbW1lb+ub+/n4Tr7u5uDjY3N1czUaMSIECAAAECBAj0W+D/AdYl1uFLla1eAAAAAElFTkSuQmCC"/>
  <p:tag name="POWERPOINTLATEX_PIXELSPEREMHEIGHT#5C6D626F787B2C2076696C6B6574206B6F72746172652062657465636B6E61735C20207D205C646973706C61797374796C657B5C667261637B5C7061727469616C205E3220667D7B5C7061727469616C2078205C7061727469616C20797D7D5C6D626F787B20656C6C6572207D206627275F7B32317D" val="208,3333"/>
  <p:tag name="POWERPOINTLATEX_BASELINEOFFSET#5C6D626F787B2C2076696C6B6574206B6F72746172652062657465636B6E61735C20207D205C646973706C61797374796C657B5C667261637B5C7061727469616C205E3220667D7B5C7061727469616C2078205C7061727469616C20797D7D5C6D626F787B20656C6C6572207D206627275F7B32317D" val="184"/>
  <p:tag name="POWERPOINTLATEX_CACHECONTENT#5C646973706C61797374796C657B5C667261637B5C7061727469616C207D7B5C7061727469616C20797D5C6C65667428205C667261637B5C7061727469616C20667D7B5C7061727469616C20787D5C7269676874297D" val="iVBORw0KGgoAAAANSUhEUgAAA2oAAAHzCAIAAADev3n+AAAgAElEQVR4Ae2d79nWNvK2eX7HFvCGEjZUkKSEQAWBEgIVBEoIVACUEKgAKCFJBSQlQDrgvXbNGiPb0owsy5J9Ph/Aty1Lo1PSaDT645tPnz7d4g8CEIAABDYT+Ouvv/7+++8xmn//+9/ffvvt+JMLCECgZQJ//PHHhw8fBglv3779/ffftyzt4bL963AJEAACEIBA7wRkOD548ODPP/8MMvLjjz++ffs2uMlPCECgKQJqpPfu3ZuL9Ouvvz5+/Hh+nzsicIP3kXoAAQhAYAuBtb5niFP+jG+++WZL/LwLAQjsSuD+/fuvX79eTOKnn3569erV4qOL3/y/i+ef7EMAAhDYQkBdy6LfYkucvAsBCNQk8MMPP6wlJ7Py7t27a0+vfB/z8cqlT94hAIFNBF68eKE560gUz58/x/UY4cMjCLRAQDPU33333Zok79690zrIjx8/rgW45n3Mx2uWO7mGAAS2Enj69OmjR48isWjh1MOHDyMBeAQBCDRCQDZixILUsmZ5KLEgp4XF2scpDa4hAAEImAjIdnzy5Ekk6C+//KIwkQA8ggAEmiIg61A24vTwhEC8//f//t/vv//OcQoDFryPQfXgJwQgAIEEAU11YTsmGPEYAr0R0DoTWYc6b2tN8H/++Uf2pc73WQtwqft4Hy9V3GQWAhDYSkDz0S9fvozEgt8xAodHEGicQNIHKfnfvHnDfhrMx8ZrMuJBAAINEYgc8DFI+fPPP2s/TUMSIwoEIOAkoGNc5WWUrzHyHhYkk9eR6sEjCEAAAl8IYDt+YcEVBM5LQKsbNYutlY6RLOq4rot/EQDzMVI9eAQBCEDgMwFsR6oCBK5DAAsyWdZMXicREQACELg6gaTtyKcprl5FyP8ZCWiXjGax4zm77Cw25mO8YjT9VCt89T00rc8Y/pWnXV95H/ztnCzQdMkhXFcEkntl+LB1wfJErRWESVTbCcQ/STrEf00LEvNxe+2qFIOGQVqNocNLdSqVLuKreiWT7EgNm3QGgY5CVfeGQVmpnEjmXASStqPaFwd5ZJc5ai0bHS9WI6DNcPEPBEiSC1qQmI/VamBOQhqI6yj83377Tf8m7cV4ArImZUTqA2v6l6+oxVnxFAIDgaTtqOGZxnI0KFeFQa25cHURWFuVB9fGOBWmpqHZMA2uzuG5SH4mQMUkVaBvG3ZRXmWE/MRfkwQ0lJGdV6aMZ7FonZbibzLfCAWBVgjo+MZZ0/nqhoZk6ixbEbcHOVBrPZSSQ0Z90t3STymMQvbeWHQm11ftf/ZDCuH9+/cOfJ0HvdW5/CcUX80scur9rMbm31Bd1zd5T0iQLEFgMwE1jXjTulpXsZEoam0jwKZel5tNPoh4A1l8qrf0blN5cQmTtJUvpRYwH12VZ9/A0rCqfIutLnJTr4x/kWBrj/Su0t03Y8QOga4IqEWstZfxfte9YM3SQK3VpL13WvIg5hmOY8PRhdx4/XoiNR0/zcv8Wt6ffnPnqj+sfZyX/gF3tH5cLUprR+Jpq16q7moApAv9La4p0boi7a3Rn5ZLqodLxjmkqNjkbtHpJHEBeAqB0xOwbLTUcmQaS7ImoNaSiPoKYFn/Z89Rp3tN1MNqT6p62EhO1Z+q8z3/kmiXsUngPQgkl1hptKfuKi9pDYM0+k+63IeWoIQuMmzKg8lbpycgpR/pFYZHLPmwVAPUmoVSR2HinYhmsVTiaj5jD6JVgOq2dFOP1tpUpxNfymMkU0Nm5ejpqHDzRGXyOo9bmbfUwCKecD3Kthrn8imt5Mpf1Xu1CnbVzOlx5woE1EbW+rnxvoZYV0CxJY+otS30GnxX1pLcaWMTmF8kB1TqU9amvAv2cTXRWcaZMrhrilQ/LczH+sw/p6gWNW+Hwx1VO9XOPSSTIlhrxlNhNGTcI3XihECzBPAoFCka1FoRjO1Eop4o7mmzd1UKuWiGarzRTn7tksjwnXaai9fnHm1iPtprS8mQa2vz5XG0t8ZsgaTi4xpBLeHc9T4bHS+elcBixzbtEhRAJuZZs18kX6i1IhjbiSTpj/f2VouOzH7neZMrNKRANOnXToGWlQTzsSxPU2xrZ4IkpwBMsdsCqRnH17Ko3qtV01/acBKqbwLJtqDhVqc+kmoFg1qrhrpOQlL+cS+D3BBGSWRlyh8RGaF5zVBjuhWCWWbzOl3imaSH+ZhEVDjAopJVuzqk/SQHT3hcChc/0bVHwLIm2N5Ttpe/GhKh1mpQrpuG3AdT73twbZyeUr8Wj2eI1hhbXQDW1CJm8QjtkP7dmoHccJiPueSy3luc3Dm25Szq/bHS6wILMquoeakPAotNclr/da020kdmDpJykSFq7aDSKJNsckxlmZhKdi7ThlZG7iNi0bxE3E2rbCqAhdgR4uenifmYz8775uKi8hY2qSQbObPY3rImfBcEFpvktEvT9em3T24sqUWGqLWNVI99fbFMp+3CUr7Jqa1phLruenFIkpgyqG702GItnjrmY3GkyxEurkFux6shV0HQmIOfdKLL5crdbgksNsmg2uN6jxfvIkPUWhxa+0+Ts7HJqdhFh3TQuIKfssDaJxORMOmFUX5Pto0G8zFSH0o+mjdIywCupASpuJIrVFoTOJUhnkNglUByW8DQt3XtEVnNfLkHqLVyLFuJKek11DxsXFY1rsA0tPyUxRmPtv2nyR144nCCbI4Fgfk4otjxYr6OpMFRyKIjIWj2vQ8Qdyxjou6KgEXRd3qgcbVyQK1VQ10tIYvll+y8kgZo0K0MP09gVxkHpUnfbbXi3pgQ5uNGgOnX56siml0DYZlxwB+TLnJCtE3A0r3ha4+XIWotzqfTp/MhwdzUSw6rkvtI5nHqzjl8EzINF3M3vXmabTSYj7s382B+p/Gqk5zCbtb23b0gSeAUBCzfiqCSJ4satZZE1F0AywSUzKC4B8FiP01tqfH6ND45ixfmHBrm/8bC42IPAo8fP/7777+nMb98+fKbb76Z3mnqWuLF5fnzzz9fvHgRD8NTCLRJ4K+//nrw4EFSNouJmYzkxAFQa6cs3KTyV67l/vj2228j2c8zHxXt999/H4m2o0cPHz5MbkVVN6pgHWVqWdTuRkgdCTxfR9LF/uXksrDGHagd1RBErUlA7THwmS3qxOTcXE2ZG0wLtdZgoRQRabE5BDeTx3laVoYEcepncj1lkQxWi8S4CLL35Z54H+c1udid+U5+jcw0xtLf3bt3NYL/448/iiVWLqK52EHc//zzj2WJTPAWPyFwLAH5HYOpgLk86h3v378/v8+dkcBcP6DWRjj9XhjnlJLOBfUOGRBO1qFogtEyg/Ho0aM2bQBrCVazx6+W0HyMvlgkcoc0uGQ4uQJSeYmvgLlacZPfxgnMjZ55e5RbvfFcHC4eau3wIthJAIvOV5NJrlC0NLSg6SU9mjtlee9oLY7YrnUO3segJhf7aWxFcofcu3fv1atXxRIuEZFlLPjkyZMSSREHBHYnoCG+pbq+e/dud1E6TwC11nkBLouvNcFajbf87Ou7mjr7+kb4K+meDF6Q/WSsVMGL7f98+vRpcrWMnLX9TnfcyABvvxi6k/Djx4+3b992ia1hfVNbam5ubpLyywEZX0adjIEAEKhAQLU0OW2tPkzrSSoI028SqLV+yy4uuQwdy/hKHkrLZKtMTKMxKqk0+aalXHHx+n0qu/zOnTtJ+TXT3aMRifcxWbI5ASzrHoJ4WxuBJfeOSX6LxgmyyU8IVCYgvZy0HdUvYjsmywW1lkTUaQBjyf7www+WDFp2cCse+R3PbTsqjxq4Ws7x0bJsjc0sbJsKg/m4S3G8fv3aG29rE2eW802UTY2uvDklPASqEdCGAEtjNHaf1cRuMyELyUBy1FoApMGfMlyMzkLjxLS8j1oiKeswkllFpTAn9juOedcBPRZuljBjnI1cYD6WLwi1xgylmXSQlBc0GqOxNhsHmtGkeAiBXQhobKO9jcmo5R5gDUaSEmotiajTAPbeyri9RhxkQapH096RuRGpeS05Hd++fXudRmcZncqC1xKCvqoQax/Ll5ccHpZOa55wa+tQLUtYpB169LrP4XPnfAQsSx6Ny7nOB8ebI9Sal1gv4eUeM3oB8noojeIG54j2kVzHZAxK39h8hjOwgneb/Yn3sXzR2Adz07Tno7Tp00OuLStdtHFM48hDxCNRCEQIzL+MshjY4hhYfPFqN1FrZy1xY8naXY8BKJmMmqTW32VtRwGRjW4BaFkzFuA98CfmY3n4edPQFlutvKzRGC3VXRE8e/YsGg0PIVCbgIY0lmqp/WpX7tJcpYJac+HqJbDmjowl22AP1QvkQU7LSFVl0dHHDDEfy9dA4zLkIGHLTufglb1/Gpc/Ggeve0tL/BAYCVgG8Rodsdt6JJa8QK0lEfUYwK69jd1BjxDqyKyRquV8FS0k6GVCD/OxTs1Jp2Lp8NKxFA1hd8y0dux5UQxE1hkBDd8tX06zOAM6y3l74qLW2iuTrySym4/GyaivYufH1wQ0XrVgVKvpYkcB5uPXxVviV/Kg+Xki2qHW1Jnho4TGvNh10BgzFxDYg4AG7pZ9AGpx9tHRHnJ2F6dRFUzzhVqb0mjz2q66aS9FStCinTT6bXDcNc8+5uOcydY7Xj2r8M3u2DfmBUfO1krD+yUIaMhuUbstt7gSGHaJw6gKxrRbhmzMyxXUmnHho8VnNhY9FxECOs9Ew6pIgOGRzHpt1k4GOzYA5mN5/pbKMU1Vh2BNfzZ1bdSzGi1xfnhTBXdNYfStdqatdyp61NpOYA+M1vIFwkE89s0ULCZ5iywHreijbo1PYWM+FqwVn6PSCQXGVcaqQzrnqeVJAUstH7Kd8UWK8uiJ8cIEtADXUgllYsoBcGFOmVlHrWWCa/g19T5G6fA+GkEZgxmnsKWsjBEeEgzzcRfsWoCVbG8yMTVx0HhPZvQ+CqJdE+1CnEgvT8CiajUcsmx+vDzLZQCotWUu3d61L3zE+1i2kO/fv2/xMWk83PIubMzHsrXiS2yaF9DH0BbNr/GrTW1ul/mSh1u3bt++Pf0Zuc471yMSIY8gYCdg3G0t27H9RmfPdf2QqLX6zPdL0a60G3dz7Idov5hlHlgiz/uCnSXm7WH4aOF2hokYhk82DUuyZE321Q41IWjZizAgyPukVQIfjyGQIiCbxuIdUetjhW6KpfU5as1KquFwNzc3FuloOBZKGWF0jo/l6wZadtzm5lrMx4xCv9Ar8pzfu3fPmOG+vtdpzBTB2ieg1cOWDaTao6YFfO1nBwn3JoBaE2HjoEshNV3Gyb471UlNhlh2+71//77BPRJMXu9UK64YLcsfr1jqR+fZ+G1rdYHYjkeXVZfpn1Wt2fNlce13WbQNCG3ZQyMx7XOANfOE+ViTdn9p2dc+Km8WD1B/CJC4YQKaQrXM/igHRjXdcF4RrRgB1JpQ2hc+JreBFiuY60WkPTQWvCqsBo+BxHy8XoX15PjDhw/24JiPdlaELELAuK6cHTNFaJ8mEtSaihLvYyP12TiybfAYSMzHRqrQGcTAfDxDKfaTB63Hspw8ooX/muDuJ1tI2haBs6o1o/dRZ11xWMGuNVK7aS2HjmmJpCXYrqIGkWM+BkD4+RUBy6re8YWz6tkxg1w0RcCoTI0HZDSVNYTZlQBqTftmjIRZ+GgEtSWY8TDa1o6BxHzcUujnf9c1y+NSyudnRw73JCCHoqW+aV0RO2b2LIcu40at2WeuLSvzuqwELQkt/67xo6DG5Tp1Mof5WIfzVVJp/BudVymGs+eTHTNnL+G28nc+tWacuVYx4H2sUxeNH8LWFF87Z0BiPtapG72mYnHwTPPmGtZPX+QaAnYCxiG4PgvW1yn9dgKE3EIAtYb3cUv92eld4xR2O3toMB93qgkniRZz8CQFeaJsGHfMKMdGdXwiNmTFRAC1Zvc+NnhatamMOwykL69qn59FcFmQlmB7h8F83Jtw3/F7d8N4h/V900H6IwgYVafOCcf1eET5dJDmxdWa/dOdRmumgyLvRETjiFdn/dgLcb+sYz7ux/YMMXv1LMP6M5R6w3nQ2bnGOmlUxA3nFdH2ImCsQmPyJ1Nrdtcj+2bGOlDnQqeIG0124yh6V7ExH3fF233kXj3bfYbJQMMEtIPBqDR1pg+Tbg2X5MGiXVytWU5LHUqIfTP1a6rxoDEd4mM/fWmnXPxrp3iJtiwBeaql8oa/YYJ4GBDrWse66htc+lejFrX2shN23slob/iylIjt3ATkUDRWMOMpGOfG1X7uUGuHlBH7Zg7BbkxUB43J6WvxEGuQfKwFifloLNPawVQtNEbUn5q6scscRVTl055TfWR9oymZsbpCVuwoBhcQKEhAtdH4eWtcjwWxl40KtVaWZ15sFtNkiBnvYx7hjW9paaOFvMpR+wg1370xufzXP/HXDAE5FOVfKbjcRP5IecKz82cfpI71T69kJ8eLEIgQ0FaYsZrFL9SOIvHwqDIB1Fpl4PHk3r9/H28+41P5AuJR8XQ/AnIAjQURuVAXv58MyZhZ+xgpmkqPtKJLGwLkstYctJZ22YeGSfk02a0T8nSiveJPBp4H0Ovzm9yBQH0C8lpprY8lXU1b84leC6i9w6DW9iacF7+9f7E4wPJk4K0kAePOP/XRB54ijvmYLMcdA2g+Tkc9yWqUkad5am9KGh3qL/mW5r4VvyayveskMryPFnmSAhMAAgEB444ZvWUPGSTBz1IEUGulSO4Rj12rF5wH2yMj545T/bXRASlD86ivIrH28ZhKKA2rfs7oUJGIaskaCw7/yl8996+oAmkgItWgwaUs0bnjUPcVg+ayZbAa82wfp44RyhQer7mAQBECb9++NQ6ucD0WAZ4dCWotG13Gi3IHDLaga3G8vdPJ9mzJiaCOQL0Vpx9kFOv4irSZRe+p9GVBHuODTE5vE6AsAS09sa/iUsg3b95kCKBUtIFg0Reo+8YIF18fK/fihTFmgkHATkD90GJlm99k1aOdatmQqLWyPOOxqVOYV/4G79j7mnh+L/vUrvrUAOtTulU/ySunaDxPRJXmt99+KwJqcQmFrNJk5OqJM/RRMloCQMBFwN5T0le5wBYMjForCNMSVcbAPkOZF3mFEZ2lQNfCNK79MB/XCq7wfdUDTTonG6QMR4Usm7Ya8HwVhTR+PBX7EpkxU8fuAotnh6edEmh8/N0p1VJio9ZKkbTHk6GZRxVd/wLz0V6yiyEtZsNQrPVRYz4uFlnJmypUy2y1akkpj+Oi9HMPQTw549n3U30kI3UxaW5CII+AffBtcajnycBbiwRQa4tYKtzsy3ysAOTcSaibnnaykev60y+Yj/vWPfV/lomGOgU/r4jSRGv5l0iRmrr4qE4u1gTm/vkI2EfekZp8PiyH5wi1dmwRLKrfBm/SIxSpJ3Y1WNkBycE9OzY6bYa6d+9efFucjEvp4rxzGb2i63j6wKeoL9OsRZIxxrXX8rVEuQ+BkYA+qDA/QGB8Or3QBPfGDyxNY+M6TgC1FudT4am6DE31WBwTFYSZJyHBJJ6W3dfp1+YCnOzOfOZwLYOLWx3WAhe4X8Q6JpKAgAYB8+WG89JSt1d5uCA5g7qoChcIP/ycS5u8s+ULN4sycPPKBOyjEfWmVwZVLe+otWqod0rIbnHuJADR5hGwF1xNi4LJ67zSjL0lv52l5ztwtVawHWFe4XQKQNJYnAdgAjFWLXjmISCLcF7BFu+orXkiJmwmAdRaJrhmXpOeX2xB85vqIJqRGkH+Q8DuVkxuii0IlMnredvZdEczbjqdOznppkUhCrkppQ0vB4sg5x/qsJxWOk/fYjTP3+IOBOYE5nVyHma4Y1esazFwP0kAtZZE1H4A+3okPlfYWmk+fvzYKNKzZ8+qfYQG89FYKKZgWuoRWU04RqEO79hFIfoYwHRnzMuXL/W5iFE8XWSYj/Kuz7+FM42TawgYCehzGsYvHqnWaUWvMVqC5RFAreVxa+0tY5uS2MH0VGsZuaY80y47TkAdejxAsacFPZkXj8roBanpW46USDCREUiV4Ufk1J4IbR65CFjWDQ8aUI3OFTOBvQRQa15izYa3nB83NCuWITVYiPYVZRpU15GftY9lOBtHBgpWJr0SsUxlnla4wLI0jlQCA7SEgMRxRQL2KTbVzPmy3Ssi2y3PUxUR0QOotd1KoGTEdqcAzaok93JxtTauZvI6ohWtjzR9ZnEXq+yPnbMO8jMdjOp0obdv3w4BMmau9SLLZQK8/MwjYHR3KXJZLayXyINseQu1JkpnUmvJFflDrZCVSbOyNJD6YeSjMSZq16LGCBeDYT4uYnHcvHv37uvXr5MvaDXJaJ8lA9cJIMnldBzTGi3gPPPRPrQdU+QCAgEBrcG1tKbhLaNvLEiCnxYCqLWB0mnUmtYTW8pdYVj4aARVP5hapbFCyh9UwVeF+bipDqg4jcZWsNl5U6rlXp52wGO37Zo9HGXh3OYRBRfZBMYxTDIGdXJUuSSlvACotZHbaeqYXaufyeE6luNpLuwOSPvhFdlwMB+z0d3S5I7ddtRm5/yUdntzaj4qkWGEat+gN8rFgHVEwcUWAjp1wvh6UHWNbxEsSQC1NiI6k1qza/Uz5XosytNcPHz40JgXOSD3PhwQ89FYFmEwleLorgufff1bwwVp5K/vtfJLRu10/lrWcN4Mu31Jbys5R472CLhmW+xqtL2MtisRam1aNmdSa3gfpyXb9bV95GyfzMkDgvmYw01ffTUWjEZyCpyTRq13plMVUjFGf2og3TSS4BE/IWAkgOvRCGqnYKi1AOyZ1JrR+yhvAvtmgmrQ2k/7/LV68+BE57J5wXx085RD2L6qwGhluoUo98J0qkK1TX8ZcZ9pmJ6RfV7ZTkBub+POUKVlV6DbBbtIDKi1eUGfRq3ZbYgzWczzAj3HHc0Z2mumfUyeAQfz0QdNqwMt35UZIpWTuf2V11N9odUSxkHqlBoHPUxpcJ1HwD7Q0oCnzZXEeRlv4S3U2rwUzqTW7Fp96k2YM+FOIwRc89f7fcMQ89FRH1QMdqtf8dY5e8mRgaWg2/XF9hiW5OLehQioZRlXEguK3fd/IYIbsopaW4R3JrXGwsfFIu73pnZTTDctxDNiH5nH45k/xXycM1m9I5Nf/rnVx18/0PxaF4tItjtyXCb115D4BYH/ELAPtKQ0m92I1mlZotYWC+5Mag3v42IRd33TPgu6n/l4ow/qdA2xmvDaFvro0SNjcurktJCrC/NRObq5uTHmazGYvsW53QZdjJmbFyGglmIcmGlU1vhetL6KDLW2Vl5nUmv29oU9sFYfWruvBSfThWdx8d68eaPDXONhMp7ifTRB09Jju+2oGDWg78V2lLTGg+wXSeldbMdFMtw0EpAFY7QdFaF90Y8x9SsHQ62tlf6Z1JoWJxjb15nm69dK9jT3ta3C3nHvtIEG89FUneyO4iG6vjo5+yqKOawzTfHMc8edCgTscyvq3hirFCwR1NoazDOpNRY+rpVy7/ftB1DoQBX77ns7FszHNCt5R+xrRxSdVM91OrmffvopTZAQEFghoCkYe+Pqa1S2kuNWbqPWIiVxJrVmb194HyNVosFHruHfHg5IzMdErZDn37vT0z4mSKTdw+M9VlT0kG9kLEPAvmlG6bnUZRn5ThoLai1esGdSa3gf42Xd71MtkLOPc+yTPHYgmI8JVrIdjQtHhoi0HKE71ePK4JTXmaZ4pvniug4BGTH283pU2TpaT1wHYHYqqLUIupOpNbv3sf1TiiOlds1HrgkZTTiUpYT5GOOp7s1rs7uKM5Z2D8/sQ58ecoOMtQm4GtelWtauJYFai+M9mVozfszJvg8jTo+nNQnIV2XfulB8/hrzMVbW3mlrxdVjJ/fhw4cYhfVnTCaus+FJmoDLfOS4xzRQWwjUWpzTmdSa1hbHMzs+ZeHjiKKvC7vJoYFE2Q00mI+rVUWgXd2bIup0fi1v8lqjVSYTV2sPD1IE1LEZ/SKK6WQOoRSbHZ+j1uJwT6bWWPgYL+4TPLWbj8qs16SJ88F8XOWTMUbvsZPLHo64au0qZR5clYBLkVHZSlUT1Fqc5Mlqmn3hI97HeMVo9qmOebEvPHBp3WSWMR+XEcmosi/qH6PocdbD7gEaszlc9GgrB1ng54EEfvvtN2PqWtzT3XY0Y9YqB0OtJYGfTK3hfUyW+AkC2CutZhrfvn1bKsuYj8skM8bonc5c24enU1Ic4DylwbWXwKtXr+xLJk7mEPKyKhgetRaHeT61ZlTvGqGxEileN1p+6tKQBR2QmI/LtSLD9WgfASwnedBd+/B0KqCrvk5f5BoCImB3PSpwj079NksZtRYvl5OpNfu+GfvXk+MAeXoIAdf8dYYSWMsU5uMCmbzjkTrt5IzD0wBTp5kNcsHPQwi4jnvUsh6OoytSTKi1JMaTqTW7a4CFj8m60XgA18gnTxXMCWA+zpnk7E5S8+vU+Z+x9rHTafqFkubWEQRcrsdOnfpHcE2kmTFphVpLMG37sd01gPex7ZJMS+fSkxmqYFECzMcQi1aX21vd+HKnHyqwz26MOdWFa6AzfZFrCIiAS3mdzCF0VAVArSXJn0+t4X1MFvppArjmr2XhSCFszzvmY8jQ1beNL3fayb17927Mgv2CA5ztrAgZEHDZMVrRz8x1ADDvJ2otye18as3uB5HxkeRDgMYJuMY/RVZAYj6GVSJPz3baydmHpyMmVx0d3+ICAgMBl9rqdFTWYFmj1uKFcj61ZncvsfAxXjd6eVp//hrz8au6oSZnP09kfNNVbONbLVxkeB/Pp2dbKIjryOCyY/ptWU0VKGotWRznU2t21yMLH5PVo4sAciHbRwLa85C3dG2KAvNxSuOWyzUyvtnpwseMTkW1s1M/61hYXBxIwPWhQsnJaeFFCgu1Fsd4SrVmn1my2xxxjDw9nIBrusY1kl/MGubjV1gyvHF6v1PzMSOzGf9l7K8AACAASURBVMcOf8WXH9cm4FJYuB5LVZaMlq6kUWul+B8SD97HQ7Afm6hLZ7pOwFjM182nT58WH1zz5s3NjTfjWt2vc+y8b7UQXq4dV7/Sb05boI0MIqDDreyLQ6Tdzreb4ZBqgFqLYD+rWrO3NWyASPXo7pGmsO2H8b1582bLDA/exy/VI+9bkJ2O0ZVtl+2o8OdbHvSl7Lnan4Dal912lDjYjkXKBLUWx3hKtSaPhrGt6Vj+OB+e9kXAZZDkLWsZgWA+jihu2b39X97pdopHHx2e5sJyzcy1hRJh1gi4VJVLCa6lyH0RQK3Fq8Ep1RoLH+OFfuKnNeevMR+/VCR7k/vyzq1bnW5b87oeVSk7/azOtLC4PpCAa6mNSwkemKn2k0atRcrorGrNPmbotP+KlOnFH7kmo+Wi3rL/GvPxS2WzN7kv79y61elOZFdfrvyecow+LUeudyUgJWWcTRvEcG0h3FXy3iNHrUVK8KxqzT5mYNt1pHp0+sg19vZaAlMmmI9faNgXnI7vdDrF5l2Fpmx2aiWPJcXFsQRcSkpdGq7uUuWFWlsjeWK1Zh8z4H1cqx793neZJa41RQETzMfPQPJcuJ0O3VznpwjQr7/+GtQbfkLARcClpFzqzyXG1QKj1iIlfmK1ZhwzaNc547RIDen0kWvqRlXF/oGiAAjm42cgxvYW4Ou0n/P25bgeg3Lnp4uA1JOrfXXarFxM6gR2YR9F6pQ/am0oQfuYAdfjWOfPdKEhgcux5Wo4U1CYj59pfPjwYcrFeN1j8/PuuT7xGN1YygTbSMC7T8u1+nujbOd+HbW2Vr4nVmssfFwr9Ovcd40AXSuLpgwxHz/TyBimd+r5d81cqxbiepw2GK4zCLhGty7FlyHMpV5BrS0W97nVGgsfFwv9Ujdd89eqMHnz15iPnyuVa1vo8E6PrkfVEpcr6MRj9Etpk2Mz66pyrm2Dx+ar/dRRa4tldG61hvdxsdAvdVNOH7m37Fl2jfDHaDEfP6PImOVxLS8YiR978ezZM7sA5x6j2zkQcgsB72IJvI9baAfvotYCIPp5erVm9z7qA3dzPtw5BwGXIs2bv8Z8/FxVLjJMd81cP3/+/BwNiVwcSMClmDRipksrWFiotTnMc6s1+yxkj+6PeWlyZ42Ay3zUkEMfulyLau0+5uMamfT97prfixcv0rn6Xwh9CpaO/H8w+D+fgGvm2rVkJ18m3lwngFpbZ9PBE7vrscfFVx0UQDMiusxHSe0a5w+5xHz8XNquhQLDO91ZV/aZa9Fw2ZqfIfIfBL4mkHFA/dcR8GsTAdTaFN8V1BoLH6clfuVr2Seu5u8a5w9gMR8/V7Dbt2+7qpqrYFwx7xRYS9Ds2zBdc9w7CUy0JyDgVUneEfMJEO2aBdTaFO8V1Brex2mJX/zapU69ulpsMR8/VzCvOdid59/+dVfNXt2/f//iDY/sFyHg2tCnisc3MIpgHyNBrY0oLqLW7N5HTmQb68ZZL1xrgbRO2n7g/EAM8/Fzzfn3v//tqkPe8K7Iiwd2uR4z1kAUF5gIT0CAj80cXoheNeUNf2wGUWsBf+1+MG6W6qugg2zy00jA5X1UnF4HJObj54LwzvL01fzs55yxY8bYMgmWJOBVRl5llxSAAKi1oQ5cRK3ZXY/dbZCiLWcQ0GSOy1DxamzMx8+F4m1O3lmhjLIv9YrG6MYFMcqU3dAsJR7xnJWAVxl1tyCk/YJDramMrqPWjHpeTGhr7TfeIhK6xuRejY35+LmMvNuUXEZ9kXqQHYl91aOmrVl8ls2ZFwMCLmWkBkXdCwBu/4laE8PrqDW8j9ubzMlicJmPyrvOyrATwHz8wso1IPPOCn1Jpu7V06dPjRuuNb9z9+7dutKR2mkJaBW2cRnWgMCr5k4LrnTGUGvXUWt4H0u3nu7j8+pV15gf8/FL/XCBzvga2JeUal1pJbXR9SjfDwc91iqWS6TjUkMi4mp9lyBYKJMusKi1QtSPicboKdBsPp7+Y0qoeqq7Ln/EfPxSni496/KsfEmj7pUcisYE37x5YwxJMAhYCGA+WihVCINaqwC5hSTsp664HNItZA0ZthBwaQA5sO1fL8R8/FIurnOw2h+maxGD8dQ9fQS2uy/ofCk2rpokYF+GJfFZ+LhfGaLW9mPbVMz2FufdUNVUNhHGS8BlPipy+8gf8/Grsvjpp5+++r3+wzhNsB7Bvk80gDAeGaosP3z4cF9piP1iBLwLH+nPdq0gqLVd8TYSOQsfGymI1sTwalfMx8wStM/22ttqpijbXlNGLNPrWgRzhQ95bWPJ224CdgU0RO0dH7sFuvYLqLUrlD/exyuUckYevccv2L8bcvPp06cMgU78ipaaGg0v+xKByrh00KPR9SiN45rbqpwRkuuUgPa6uizI9+/fs3xi17JGre2Kt4XIb25ujGLQ6RtBnSbYTgqZyeuwhhhH6jIx9U228OUGftunrTXIwHZsoMROKILLdpQLHNtx70qAWtub8LHx2zsj71Tmsfki9SIEvNM7RgWO+RiWjvGkG71mRBwmsPNvY0X55Zdf7t+/v7MsRH9FAvYdoAMd9oFWqCWotQqQD0zCvpiK5nZgMR2VtHfMYKxOmI9hgWqWxzhSN+5rDhPY87csQkvBaym9jhPfUxDivi4B77DKOOC5LtASOUetlaDYbhz2hY80t3ZLcTfJvGMGow7HfFwoMXnmFu7Obgmxfcpg9nb5G48fP7ZYtFIfWhxZPnlihMB/CRhVz0jLOzIeX+TCRQC15sLVV2CL12DIEc2tr5ItIq1Gj67PLOtgGcvWDszHhdLRSiyjqm1n27K+GfPs2bOFzHx9S7aj66OWX7/NLwikCXjNR+/IOC0BIZYIoNaWqJzknt37yDrjkxS5Mxter7OlRmE+LheC5na1on/52eRuI+ajLMJHjx5N5Fq+1LgT23EZDXcLEfAufOT7aYXAm6JBrZkw9RZIk2CW00KULVyPvZVtMXm9RW/xAmA+rhaPxTRUoz38U9Gaib53795qNv73QIMPb9f+v1f5HwJWAhalM43LOyaevst1BgHUWga0xl+xz1zj6W+8KPcTz6tpLZoc83G1vLQNxfK1Bm1ptKwSWE1m2wO5EyxHPKrq4HfcRpq3TQQsUx7TiOjPpjQqXKPWKkCunIS90XltiMoZIbn9CHgXLVjGJJiPsfKSYy+54FQOSONO7VhKWc+0V8ZyHoeMYGzHLMC85CZgUTrTSL1TKtN3uc4jgFrL49bsW/ZGh/nYbCFWEMyrbJPTlZiPiVKzfMBH+53rT2HLi2DZK6M9QOyzTpQxjwsRkBve+y14vI+F2PuiQa35eLUd2uh9ZJ1x28W4u3ReZZusV5iPiTLTd1nevHmTCHTrlnauVLPSNCaQI9pyRo86Cc53TJYdAUoRSKqbICG59nWiRHCTnxUIoNYqQK6ThMZsxn0zuB7rlEizqXi9j8nlj5iP6bLW9yKfP3+eDKc1iBUsSE1YawyR9PGoY1ZfLg9lUmwCQKAUAfsk2pCiV52VkpN4RAC1do5qYB+zYT6eo8Szc+H1PmI+ZqP+6sWHDx/++uuvX91a+iELUubd0pMC97R+UU5Hy4S1FjvqKAe+Z10AOlF4CNh7siFWrzrzyELYNAHUWppR8yHsYzaaW/OFua+AXpNAXu3EtuBP/JkJWHyQKn/5VN6/f2+ONR1Qs+d2P42ETMdICAjsQMByVOpUQapi7yAFUfoIoNZ8vBoLbTkeZGh0jQmOOAcQSG4FnupnXWv9W0TKW5FnPJoTsKyDHApArXq7EanCs5e3Uvzw4cNcZu5AoAIB1b1A9SR/Ul0rlIslCdSahVKbYYwdhGau25QfqWoSsA82Bu2trbcR8Vj7mOzjvgqgBUMyCi2+QG1tuXPnjtzF2pSd8AB/lcItBdY8teaVtKtAs+HJZY56W14fdQBaeclGhK9Z8qseAe/MNftA65VNKiXUWopQu88tHYSkt/RZ7WYSyQoR8C5giC+NuJFpWUiwa0WjNY6WZYgjFI0R1YBVeLpQx3n79u1hpk/LC+SD0b/SAuqAVVpGdTDErEh09ON+Cy5H+bmAQJyA9vhbTiEdI5E7hONIRxqNXKDWGikIoxg6hcNoEMi/oEGCMVqCnZWAVK7lG3Vj9mVgxJxfEc8kj+IE5IY8di9b3LEcF56nEChLwNsWdNh+WQGIrQgB1FoRjHUiMa5blTVQRx5SaZxA2SVGTF6Pdrb7QvugZcu7lie601h6Qf7LYX8MZzou4eHeMQS8k9fMph1TTqlUUWspQg09j88tjoJ6h3bji1ycjICWtw3TnvZ8RRQ75qMd43JIna2oU3I0NVChiWrdqxJScloZuSwNdyFwBAFNcBjPLh6lM066jeG5qEkAtVaTdnZaka59GmeFvmmaHNctE/Aq3sgQhbWPJQtahp12zMgfGSHuTU9jBTV+7aHhDHAvOsJXI6BtW6qiruQ0y+MKT+CjCKDWjiKfTPfm5iYZRgFkZXrP/LNES5geCXjXN8tptfY9FMzHXSqAnDE6sV1/arcZpuSwz0ZWo/40l7SLiEQKgXIEvCopsSK7nGDEVJAAaq0gzO1RyazX4R7JeGhrSUSXCqCjYPSNZXuWZY2opi2G/9fiXW5uJKAVBnIWjv5C0dd+av2N+6zHFazjFmwV0vCHvbgRPq/XJ+AdI3knUOrniBTnBFBrcyYH3pF7wpK6fBCWYIS5CAGv7pXdskYG83GNTMn7sggxCksCJa7GCBjXYI1Ss29mRNHvBWrt2LIzjtkwH48tptZSl5fKK5LOh1pc/MDWGS9JwkMAAiEB9s2ERPgNgZ0JGMds3kXJO0tN9AcTyPi2yFpNw3w8uCxJHgK9E9DY1JuFjBGwNwnCQ+DcBCzeR7n5M8yFc3Mjd97Jn7WahvlIXYIABDYRiCyOWYt3cSpkLTD3IQCBgMDaboYgGK7HAAg/RcA7esf7SLWBAAR2IbCmXNYS855buxYP9yFwWQJrDqEAiE5dCe7wEwLe3TNrlQ3vI3UJAhDYRGBNuaxF6h37rsXDfQhcloBlzKaGxpbNy9aQSMYzNPCitxvzMQKZRxCAQJqAd/I6Q3mlhSAEBK5EwHJqD67HK9UIR169ax8V9aKPAPPRAZ2gEIDAnIDXfPROncxT5A4ELk5gsTsPmLDwMQDCz4FAhk96UcljPlKjIACBfAKLkxrx6PA+xvnwFAJxApZGp1bGBrU4xis/9S5Ax3y8cm0h7xDYhYDFCxIkjPkYAOEnBFwELDPXP//8sytOAl+KgHcKaHGtLd7HS9UZMguBwgQW1Uo8DZwicT48hUCcAOZjnA9PkwS8Y3i8j0mkBIAABHwEFtVKJArvpEkkKh5BoCMCOl3/8ePHGjvpHO+bmxv9e/fu3RcvXmRkIeny57TwDKqXesVrPi5+Vwzv46XqDJmFQGECyZ4sSM+rtoLX+QmB7ghoqaIsRU0XPnv2TO1l6In1r5yIjx49kh359u1be6Y+fvyYHLMxc23nec2QGXp4/nUxzMdrVh5yDYEyBJI9WZBMhtoKYuAnBDoiIP/inTt3ItPNsiPv3btntyAjUQ1Y5OB/+PBhR4gQtT6BDD08V/WYj/ULjhQhcBIClh2gQVa9S7aD1/kJgY4IPH36VP5Fi8A6ZEduRUvIpPmI69GC8eJhMB8vXgHIPgQOJjAfjyYFylBbyTgJAIEGCbx69erJkydGweSDfPnypSVw0ny0J2pJjjCnJKAlE958zXdJ4n30MiQ8BCDwmYB34aNeY+sMtecKBORK9J7a/dtvvyXJyN8fH7PJ9ZhhGSTTJcD5CHhH8vOKh/l4vlpBjiBQicBcoSQT9uqsZIQEgECDBDJcgJbB2OvXr+OZ/eWXX+IBeAqBgYBXFc/rJ+YjdQkCEMgkkGE+ZnwvK1M4XoPAQQTkejTORHsFjHso9ZFr2pcX6WXDe81HgQqW52I+XrbykHEIbCXgNR+Zud5KnPd7IBA38tZykGwdmrmee4Cmsf3666/Tn1xDIEIgw3wMFD7mYwQvjyAAgRiBQJvEgv73WYbCSsZJAAi0RiC5u2VR4GTriM9c43pcpMrNNQLJ+jZ/Mdg9g/k4R8QdCEAgTSCYyEi/cOtWhsKyREsYCDRFIO4jXBM1eaZV3KmJ63ENLPcXCWRo48BfgPm4CJabEIBAgsCHDx8SIWaPMxTWLA5uQKB1AhlNQ1mS+zCSMX3zI2KVynZk1WOEHo/mBDK0MebjHCN3IAABN4FAlVjev337tiUYYSDQNYHhs4SuLKgv14cNI69EnIt6V1/TjrzLIwjMCWQc8BRUbLyPc6rcgQAE0gQyzMeM8W5aDkJAoDECyU0wc3mfP38+vzne0UKRyMLH+LtjJFxAICDgVciBzsd8DHjyEwIQMBEIVInlHa+2ssRJGAi0RsBbz3XWd7brUQc9xt9tDQ7ytEPAO84JdD7mYztFiSQQ6IlAoEosonu7VUuchIFAawRc9VxLHl+8eBHJglyPz549Wwzw3Xff6bPai4+4CYEkAVdFHWKb7pjEfEwSJgAEILBAIMN8zFhts5AwtyDQNgH75wo176xPY8dzI9/kWoD4Xuy1t7gPgYFAxmL06bYwzEcqEgQgkEPAaz56J0pyZOIdCDRA4P79+3Ep5DWU4aie+OHDh/GQb9++XVv1+ObNG3Zbx+nxNE4gw/s4Vfv/isfOUwhAAAKLBIJdeIthpjczRrrT17mGQEcE5DKcf7dQzkIZjnabTxOFa45MWZ8seeyoPrQpasaQfmo+4n1ss1iRCgJNE9D307zyZYx0vUkQHgKNENA5O/O++cmTJ3bxZDvqIPHFQZq2yyTdlvaECHlZAhk6GfPxsrWFjEOgDIGpEjHGOO9NjS8SDALdEdAy3/nCRLWaO3fuWDa76JBw2Y6LrUy2oyWG7oghcH0CGTNC0zqJ97F+kZEiBLonMFUixsxkjHSNMRMMAg0S0OTy4omM8kHe3NzIfSgbcS62/Po6A3zNdlSE2I5zaNzJI5AxpJ+6w1n7mIedtyBwaQJTJWIEkTHSNcZMMAi0SUA2oqr94vpFrYwcFkdqNaRGVgqmnTT6LGFkYKa9Mqx3bLOgO5XKvgx3zOC0fmI+jli4gAAErASmSsT4Dt5HIyiCnYmAdmH//vvvsiDXmoxMRv3Fs/zjjz9qKpxzr+KUeFqBwLQaM3ldAThJQOBsBKanfxnzljFRYoyZYBBomcD333+vKenIR6sjwqvVyHDU8T3YjhFKPMomkDGqH08Ox3zMxs6LELgugYzJ6ww9dV2+5Px0BLSi8dOnT1q8qNlqS+aGsyHVVSdPkbTERhgILBLIGNWPvgMmrxeRchMCEIgRmE5hxMJNnrH2cQKDy4sS0GpI/ckofPffP81raySm/ngYj6kv16YZGY46NjJjXdpFmZLtDQQ0qk+unQiil/IfKifmY0CGnxCAQJrAOABNB/1fCGbf/keC/69OQG1BPkXcilevBw3kP2NUP049MXndQAEiAgR6IzBqkN4ER14IQAACEPhMYMvkNeYj1QgCEPARGJdO21/LUFL2yAkJAQhAAAIZBPA+ZkDjFQhAIJNAxsw1+2YyWfMaBCAAgd0IZAzsx4XveB93KxYihsBJCWTMXGeMcU8Kj2xBAAIQaIVAhmYe3QeYj62UInJAoBcC4+jTLnDGGNceOSEhAAEIQCCDQIZmHt0HmI8ZwHkFApcmMI4+7RQyxrj2yAkJAQhAAAIZBDI086j/MR8zgPMKBC5NYBx92ilkjHHtkRMSAhCAAAQyCGRo5nH2CfMxAzivQODSBEb1YaeQMca1R05ICEAAAhDIIJChmUf3AeZjBnBegcClCYyTF3YKGWNce+SEhAAEIACBDAJbvuaA+ZgBnFcgcGkC4+jTTiFjjGuPnJAQgAAEIFCNwHD0L+ZjNeAkBIGTEMiYvMb7eJKyJxsQgMC5CGQo52ECCvPxXBWB3ECgSQJ4H5ssFoSCAASuTiBDOQ8eBMzHq1cd8g8BLwHWPnqJER4CEIBAmwQyvI/D+iXMxzYLFKkg0C4B1j62WzZIBgEIQMBDIMP7yOS1BzBhIQABCEAAAhCAwLkI4H08V3mSGwi0SmDYc+eVbsvxEN60CA8BCEAAAkYCGd7HIWYmr42ECQYBCEAAAhCAAASuToDJ66vXAPIPgQwC7JvJgMYrEIAABNokwOR1m+WCVBA4G4GMfTNnQ0B+IAABCJyFAJPXZylJ8gGBtglkeB+z1VPbJJAOAhCAwBUJMHl9xVInzxCoTyBjcqS+kKQIAQhA4IIEMvQz5z5esJ6QZQhsJZAxeY33cSt03ocABCDQDAG8j80UBYJAoB8CGZPX/WQOSSEAAQhci0D28J6De65VUcgtBDYSyPA+bkyR1yEAAQhAYCcCTF7vBJZoIQCBrwhkeB8z1NNXSfIDAhCAAASaIcDkdTNFgSAQgAAEIAABCECgOgEmr6sjJ0EIXJIAk9eXLHYyDQEIQOAzAXZeUxUgAAE3gYzJa3cavAABCEAAAlUIZC8uYutMlfIhEQhcmED25MiFmZF1CEAAAk0TwHxsungQDgIQgAAEIAABCOxEIG94//HjR8zHnUqEaCEAAQhAAAIQgMA5CWA+nrNcyRUEdiKQsXUme23NTlkgWghAAAIQ2EgA83EjQF6HAAQgAAEIQAAC1yKA+Xit8ia3EIAABCAAAQhAYAsBHcGB+bgFIO9CAAIQgAAEIACBXgl88803eaJjPuZx4y0IXJRAxrmPeTv7LsqXbEMAAhDogQDmYw+lhIwQgAAEIAABCECgGQKYj80UBYJAAAIQgAAEIACB5gnoCA7Mx+ZLCQEh0DkBDu7pvAARHwIQgEBI4F/hjQ2/b25uNrzNqxA4hsCnT5+OSbjPVDPOfewzoz1Jje7tqbSQ1U8ALe1ntvsbeB93R0wCEIAABCAAAQhA4EwEMB/PVJrkBQIQgAAEIAABCOxLgHMf9+VL7BCAgAhwcA/VAAIQgMDJCOB9PFmBkh0I7Esg49zHfQUidghAAAIQqE4A87E6chKEQM8EcCX2XHrIDgEIQKAMAczHMhyJBQIQgAAEIAABCFyBgPwImI9XKGjyCIEjCTDffSR90oYABCCwAwHMxx2gEiUEIAABCEAAAhA4L4GSx4ZzsOd56wk5g8BnAnxCpsGqgO5tsFAQCQLnJoD38dzlS+4gAAEIQAACEIBASQLyI2A+lgRKXBCAAAQgAAEIQKAXAh8/fswTFfMxjxtvQQACVgJ8JttKinAQgAAEOiGA+dhJQSEmBNogwLmPbZQDUkAAAhA4kgDm45H0SRsCEIAABCAAAQgcRSDvYDXOfTyqvEgXAhCAAAQgAAEI9EoA72OvJYfcEIAABCAAAQhA4BACmI+HYCdRCEAAAhCAAAQg0CsBzMdeSw65IXAIgYxjw/PW1hySOxKFAAQgcCkCeSdjfPPNN5iPl6onZBYCEIAABCAAAQhsJYD5uJUg70PgUgQyDu7JG91eiiqZhQAEINAXAczHvsoLaSEAAQhAAAIQgEAZAtmLizAfyxQAsUDgIgRY+3iRgiabEIAABCIEMB8jcHgEAQiEBDImr8Mo+A0BCEAAAt0SGJwImI/dFiCCQ6ATAqx97KSgEBMCEIBAmsDgRMB8TJMiBAQgMBLImLwe3+UCAhCAAASaIpAxvMf72FQJIgwE+iCQMXmdvTS7DyJICQEIQOBKBPA+Xqm0ySsEChHI8D5mjG4LCUs0EIAABCAQI5A9vGfyOoaVZxCAAAQgAAEIQOCsBDKG90xen7UykC8I7EiAyesd4RI1BCAAgeYJMHndfBEhIATaI5Axed1eJpAIAhCAAAT+QyBj8hrvI1UHAhCoQSBjcqSGWKQBAQhA4PIEsvUzax8vX3cAAAEPgYzJa0/0hIUABCAAgXoEMryPTF7XKx5SgsBpCHzzzTenyQsZgQAEIHBxAhneRyavL15nyD4E6hH4+PFjvcRICQIQgAAEdiOA93E3tEQMgVMTyNg9kzE/cmqEZA4CEIBAEwQylDPexyZKDiEg0B2BjOWPGfMj3WFBYAhAAALdEchWzmyd6a6sERgCBxPA+3hwAZA8BCAAgUIEMryPTF4XYk80ELgYAbyPFytwsgsBCJyWQIb38d///rdw4H08bZ0gYxDYicCgO1yRZwxwXfETGAIQgAAE6hAYzt/AfKxDm1QgcB4CGZPXGQPc8/AiJxCAAASaJLDlTAzMxyaLFKEg0DCBjMlrvI8NlyeiQQACFyWQoZnH2SfMx4tWGrINgWwCeB+z0fEiBCAAgXYIZMwLjfof87GdckQSCPRBAO9jH+WElBCAAASiBDK8j6P+x3yMouUhBCAwIzBOXsyerN7IGOOuxsUDCEAAAhAoQSBDM4/6H/OxRAkQBwSuRGCcvLBnOmOMa4+ckBCAAAQgkEEgQzOP+h/zMQM4r0Dg0gTGyQs7hYwxrj1yQkIAAhCAQAaBDM086n/MxwzgvAKBSxMYDv1yIcgY47riJzAEIAABCHgJZGhmJq+9kAkPAQjkE8gY4+YnxpsQgAAEIGAg8PfffxtCfRWEyeuvcPADAhBwERgHoPa3tpxPa0+FkBCAAAQgYCSQMbAfJ6//ZUzjasHU1cmpK7LDvzK3hWwwur/99tur0SC/EAgIjAPQ4H7kp5pSxqx3JEIenZsASvjc5UvuWiCwZfIa8/E/JfjHH3/8/vvvf/75pxy5ukja4+o7f/jhBzlgvvvuux9//BGDsoVmgAw1Cajyq724UlTjoqW4iF0qMEr4UsVNZhshkDF5PXoBrms+amj77t273377Tf8m7cWgpBVeb403ZU3KiHzw4IH+HcmOT7mAwPkIZExee1vZ+aCRo4AASjgAwk8IVCawRS1f0Xx8+/bts2fPpvbfxgJTAbz+75/i+emnn37++ee7d+9ujJPXIdAygXH5i13IjGGuPXJC9kUAJdxXeSHtPmbpuQAAIABJREFUKQlo/ObN19RxcK2De168eKHps3v37hW0HQP6MiMVv3yQT58+DR7xEwKnITBVIsZMZSyyMcZMsI4IoIQ7KixEPTeBDJ08XfV+FfNROksm3aNHj1wuEJEa/1zVSP7IJ0+eKEWl63qRwBDogkCG+ehqel1AQEgXAZSwCxeBIbA3gQydPNX855+81opszSYnl/kLyrAPRhf6W1zjL0+vcOtPzsthq028dGVEymDVRPmvv/56//79eGCeQqAjAmojXmm3LLLxpkX4pgighJsqDoSBwEAgQyd/pfk/nfrvl19+iVcULVXU7pk8BnL8Pn/+XNtl4kkMT5WQwuclxFsQaJCApdpPw0jvNJgLRNqbAEp4b8LED4E8AnJsTVW05Vo2z5jWrfHqZBfv37+XN3ENhx5lW41zUEpLDs61tMb7mgd/8+bN/HXuQKBHAqrPY922XCh8j9lE5mwCKOFsdLwIgQoEkkO7uWKf2jDnNB+Vw3m2hztyFmreeY+CkXNRLsa1dMf7KrA9UidOCFQmEBmejbU9uKgsIckdSAAlfCB8koaAhYDFYgl0uMaEY8wn3DqjBdra+xzkWT/V28lw1IER33///fzp9jvaKPPq1SspzbhXRkshWQe5nTYxHE7gq0UwNmkyzomwRUyotgighNsqD6SBwBKBjLWP020hZzMfdVyOdqvMQWmOX8u3dzIcp8npxEftrYkviNThPpKErnTKjevuCGSYjxnnRHSHBYFRwtQBCHRBQLaKS87ANXYq81FqS8flBDjUycnp+Pjx4+D+fj/lhpSPM76qQDvB9dlDLMj9SoGY9ybAyeF7E+4xfpRwj6WGzNck4DUfA5fBecxHTZfMbUdN7f/1118VnI7zyic1Gt/WpJLDgpxz404vBAJVYhHbq60scRKmHQIo4XbKAkkgECeQ4b0KdP5JzEd5++Zz1vL/aTFinOCuT+XyTFqQmubOKMVdxSZyCFgIBKrE8grmo4VSp2FQwp0WHGJfk0DGUqJA55/BfJR/cb5XRnab/H+HVwtZkPHNTZrFfvDgweFyIgAEvAQCVWJ5HfPRQqnHMCjhHksNma9MIEMbBzr/DObj3HaU37HmYsd4FZQHNH7Eib5h04608bzwFAIjAa3xHa+NFxkKyxgzwY4lgBI+lj+pQ8BLIEMbB+vduzcfHz58GFDQCd4t+B2nZakjyqc/59c6zUdTP/P73IFAywTi46K55EFTnQfgTo8EUMI9lhoyX5xAhjY+lfdRJtfLly+nlUD9mZZvT++0cK2jkvSpn7gkGr5rAigehqcQaIpAoE2SsmUcM5aMkwDHEkAJH8uf1CGQR+Dq5mOwXUaHEmkiOA/l3m9pgJ501bAIcu9SIP6yBLzmo1JnjFS2CA6PDSV8eBEgAAQyCGSYj8GCpY4nr7VeMMi/PJFB9jKY7vdK4CidJ6RtNA26TudycgcCAwGdPOVFgQPSS6zl8CjhlksH2SAQIRCYT5GQw6O5s+BGny9MvtZgAB12E6zi1Ak47S8f1Ddp4v5ROVBVqC0bwQ1WBkQ6ioC+5OS1ILUOmI92HlVeZdNFCZflSWwQqEng5ubGlZzOkAlOQuzV+zg/T1GfltHx4PqTiaYxsTo2F5o6gediB+nKN6OtP8FNfkKgTQLz8WhSTu+QNxkhAY4iMNdmKOGjyoJ0IeAikHHa9Fzbd+l9nI96F8Ept9qwImty8elRN2XgapI6nvr79++nHyaPB+YpBA4kIE+5az5aoyNWaBxYXqWSRgmXIkk8EKhPQFO188O24mLMJ4669D7OR72L2ZafQ4ACd+tiyJo3Lc7F+dcXa0pIWhCwE5gPSePv4n2M8+nlKUq4l5JCTgjMCWTo4bmq78/7aBz1Tnnp4zxNrSa0rDnAATktQa6bJaCFjK9fv7aLJx3E5ms7rjZDooTbLBekgoCRgBb46bRpY+Ah2HyfTH/ex+QR3HMixoHy/MWd7sQ/YzgkigNyJ/hEW5bAfEgajz9j1BuPkKf1CaCE6zMnRQgUJODVw4t6vj/z0eXqGHDHNzsXLBJjVJbzHZVNnDRGngQ7kIB357VEpWIfWF5FkkYJF8FIJBA4ikByA0Yg2BnMR02aZNiCXkM7AFf8p84YssSZPCfSEglhILArgUW1Ek+xtfYYl5anAQGUcACEnxDojoBXCS9+9KQz72PGpInK1bUztEI90ELMxcIIksZ8DIDws0ECGeajd+DbYK6vLBJK+MqlT95PQEAjQG8uFvV8Z+ZjhutRmHQWtxfW3uEtU36yets/CH1vUMTfOAGNhbztyzvwbZzA1cRDCV+txMnvyQjofFZvjhYtls7Mx7yOZzHnXnxlw1u8j0rRuzeqrJDEBgELAW/7ymvFFkkIU4FAXvF5K0mFjKCEK0AmiQYJZDRhnVc9z0hn5mPetJdlp/Mcza53jMsf8wb6u0pO5BAICBi74fGtjLHv+C4XhxNACR9eBAgAgS0EvObj2vxSZ+ZjHjLLTue8mLPfsn9UprVjz7OzzItnJeB1LLW2Fvms5dJUvlDCTRUHwlyZgNd8XNPwnZmPi+s34/Xgl19+aerM8FFaY15wQI7EuGiTgNf7qFy0+Un6NvG2JpVRcU3FRglPaXANgWMJeCcQ1pr8yc1HZfvp06fHFtVa6mtFEoTP2+cYRMJPCOxHwO5KH2XwDn/HF7k4nIBRcY1yooRHFFxAoAUCXvW75iDozHzUKNZF/82bN67wNQMbtbBm+jhmuWa5kFYGgTX9shYVyx/XyLR/HyXcfhkhIQTWCGSYE2u2Smfm4927d42bTrTYU11Uhl9kDXrx+2vLUecJZXzjYR4JdyCwH4G1xTFrKXqHv2vxcL8+AZRwfeakCIFSBLwz10p3Tb13Zj4qJzoKMenqkImp/mlxq3mpMtgez5pFP48ZV82cCXeaIpBskoG0mI8BkL5+ooT7Ki+khcBIwGtOyM+1tnukP/NRFLTu/vnz54vml87o0YS1tNtahkeIh1/cvn3bKEPGcMEYM8EgUITA2vB0LXKq9BqZXu6jhHspKeSEwJSAd+geme/91zTejq4f/vdPs/hiMZwDImuycXdjNl5veWcnxIsQyCOwOJaLR6XG2/LakrjwPBUBlDDVAALdEfAO3SOugV7Nx6HM1P302wPZ1z4qsxrrn9U47q75IfCcwPDpQteBjtJi/TbeOYHL3vmvDv620+yjhDstOMTOJuD1RkUWJnU5eZ0Nrt8XvesV+s0pkndKIDJIXcwRVXoRCzebJUCNbbZoEMxIIOPA3Yhix3w0Yi8fzL72UWl7RwzlxSVGCEQJRAapi+9551AWI+EmBLYQQAlvoce73RHwGhJalRTZRoL5eFgF+PDhgz1tb6nbYyYkBIoQiAxSF+PHl7OIhZs1CaCEa9ImrcMJeLVu3CmA+Xh4gZoEwHw0YSLQcQTiimYulxZKfvz4cX6fOxBokwBKuM1yQSo7Ae+cT9wpgPloJ184pGufAZqrMH2iK01AWyhcGxGUvncoXFpk4rs6AZTw1WvAxfLvVbmRU3tEDvPxsOrjmjdxqbnDskTC1yYQ1zVzNt6h8DwG7kBgCwGU8BZ6vNsXAc32eA2J+HkvmI/dVABm+ropqqsKGp/pmFPxDoXnMXAHAjUJoIRr0iatsgS8+jZ5mi/mY9kCcsTmHQe4BsoOOQgKgUIE8D4WAkk0lQighCuBJpkGCHhne5L6HPPxsFLFHDwMPQnvQyA+0zFPkxW9cybcqUkAJVyTNmkdS+Ddu3cuAZK7ITEfXTxLBvb2nd6BcklZiQsCNgJJjRNEk3GMbRADPyGQTQAlnI2OF7sj4J28Ti5Gwnw8rA54NRcD5cOKioTNBJLzHUFMXo0WvM5PCGwhgBLeQo93OyJQfN+M8o75eFgF8GquwwQlYQiYCSQHrEFM3uU4wev8hMAWAijhLfR4tyMC3oG6ZR7pXx3lfydR//rrLymR4W+YIB78fLrWOXb6qpX+1RYk9YvepV1xgb2T0d7w8dR5CoE9CHi9j97lOHvITJyHE0AJH14ECHBuAl5Na3EEXNF81HIrodSf7HGvTSaTXB3kgwcPNpqSUpfeyuo9k9kbP+EhsJ2APpCqsZYGY8ao7CGNERKsCwIo4S6KCSFPQ8A7z2NyBHy6xp8cir/++qvFH2usLuojnz9/ng3P60mWVHolOzlehEA1Aj/99JOxEQ3B3rx5U002EjqQAEr4QPgkfXECXveTWmuS2Mm9j1ou+ttvv71+/Vq+RleXlgwsr8mjR4+ePHkiq/Thw4fJ8EGANp0ub9++FSgNUySeas8wfS9DWTP4sry3+1wDCPw8JQENW9Xi7FlTfbt79649PCH7IoASLltemrlSk5GilpYeFbWSGJZaSV1LV2vmUc1QUwFlk57GpmJ9+fKlnBoSZugsRhkkiQSQJJJh4zTdNEWuswmozrgmWlWFTJUnaWB2GuD9+/c///xzNm41AP0ZXxdrr2vwl19+MUY+BlOOdioLxWz0GImJqFrGJTuJSrTtE/B61tXHtJ8pJMwggBLOgLb2ygDT3iup41DHJO9GWXWt2DTtppjHjil5oQYuJ85avrhfgYD4J4tpGkD2iUWqW5ZAfYWxG0MDL7UEmURqEur2FluabuqRAiiYRlRTytNr11y2WtT0Xcv1omwbi8bLapTTWL02ipfxutqJZJM1rH9VIntAy5Dqaq+M9cRyoR7xanxOn1+vYrmyEk5WBuk0l7k2b3TquVQiyYSSAaRRXfbrVBK9KJ2MQk5C3iOAyE/LInltXFB0KvPRpbNkYRgZBcWpVNQaF1uR7geB134uvh4v1LWosu9rYBpPMf5UlnQRlZQtf/DiomoTZ2UzCMnPvQl4R0dNVaS94Zw7fpRwwfJVDxVxWMT18/zpFk1YUBKXn6UgzCtH5R1+GK3885iPRvtaHEs50hfNL1mlyWqqspm37eSdZLT2ABIgUp+GNSsyhZWXSDAJLOMszwS3i2oJqezE7ZUtetMiAGECAotNI1LDSzXJQAx+ViaAEi4FPKnT1JqkqKWfpaUtunpofXrFu85KOYo3Z8kg9SsZRjGSzhGFVwZLsSKeJIGI7p0/UoEmIxwCnMF8NA6MBKW4rbPYyKVD4/S9i8MGTRGP0/5U7oHF5i0+UhPzVq3w8RFwhj6yS2sJGbcdh+Yxz5clZsLkEVCdmWulyB11PHkJ8VYjBFDCBQtCo6lFFT20INmLCrCm0PRImjzS1vTI1Q8qucXY1M1FNL/Ek5dx7V1FaLdRCoK9ZlQq7sUSXLuZNGBGjH2bj6qjkQo60pH1s6t7Yz7mjiendjXKZryQhTSW2ZYLNfi5YtKduMBxa0B413TZFlGN787hLyJlxsTIs1SweTVbLJfhJn1JKez140EJl2WuodRiS5Gatc+iSJ/HG6DFglTJLlqidjFERpFIRS8KU6pTK8v/fLEZu8ix1lnqxkCpY/NRmVyslCOF4aKOY0PNNUg3MjJbUxBBDNOfRXKxaAXK/rYYf3Ez/UBFYKkDIlkE4Pk0y345ileYad0erveThJj3I4ASLst2cSJFKi4+vF+UQdo+rhuTcc5tR91RtIvJRW6qkqx1ebJsIi/yqAiBxUo118DjHXuivZqP8dUYAwg1HrsdbUe2FjLwKWqwuBZy3izHklu7cA34FtOVjTjXJvbWO7ePA1Ej5vKiPEVuLhrEgWDDT8zHIsDtkSQrTFBMNZuqPReEjBBACUfgeB9JP6vLCBqFfkpxWYb3i8lJJ88jnN6J2ILzTipDhapPXMyUUYbFTHHTS2BKO3mtcrfH35/5qLZksaZFIbvV2fEFIQMv8ZrNlyzCeYDtc69zdbAmXpCp4WfSUDvEARmY7HNu4x27obyYfW56Caj1jfAtFxSQl/CB4VHCZeGL59zMKuL+CLqkoCWu2QpzZ6G3eSpH8x4nSH346Y25LPnTx5YcQgSF4iqOzsxHsZg3syD/+qmJs6OqRdBm1IoCSZJ22Dw7urPRtzdXBy7bUVlQRhYFm97cKGQAyvLTPkOanKmxJEcYFwFLUx3rz1pP5kqRwBUIoITLQl60HdUc5n1HRrqKZD7pNDY6XczNhfmY3Ot3VB8XT3QqgLRERr54xUjAMkUwLQ7XLFBP5qNxOsxb143FYAwWWIdzYeaNc1p4a9dbVIkqRBBthnktAYJI5j+9JqkRaSSYXUltARgRgEcRAuqZ5pUkcicSFY8aIYASLl4QgcdBDaTsUCrZDNVnjZkK+q8MYVy246ANUM4j/+IXlqnaqU52CdCN+Wi0uupbMHPcgatv2jgV2O4wGwtVRtI8FeMdtczAxsob7c3VyijeeFFW6yUzaBFpkC0vy0kBCBAnMB+3jFVl8cI18I0nzdM9CKCEi1OddwfFVwHJW7zY3MabU2/C3JYN+q8kgXkMY0JrF/WnrZK5OE2AoPdfK4LhvrcH78N8NDpg5374QypB4KgLpHLN6A2FukWhBLasIvSqg4Gh0RSoCdxYK5TluQ+4ppxXTmuowMZ/g5ZyZW4N5t3Y3BopxKaU8FppilXQNKaW3NpbGfeDVOY/h05hPjzwumPmMczTmt9h3JhRppZX7B6WoVC8jbcD83FuAM3rn+40ZSJMZZ76DgOltpiR+U1voY4Vaz7uzI7KOGmVZ5uOArsu7G55Fj66wBYM7HJFeMe+BeUkqjiBqUKbK6jxDko4jnH6dD4g36/+J1WlCm4+T5Uhj8vXNVYbvI/TilHw2mvNewuidfNx7tsf69z0Yot/rmBpjVEFqmEcXRmNsGnWdJ1t/QSd99SQHUU1Xhh9D2NOjdFuCRZQivyUZtySEO9mEzBWm7HsKKls1Pu9iBLeooTXyiWwtPRzv8pvKcG5iek1JoJeb2zUyYv9Mr4G/yL352UaKYsM8+D/ItEd/uju3buvX79OiiEj6e3bt8lgNQNI8ql2ePny5ZD6u3fvMsTImO9WKmLy559/TpMbxZjeNF4bJf/nn3+MEW4M9scffxhjEL1vvvnGGJhgZQm49JeSNlazskISW4QASniAk6eE18A+fPgwUJWq+fupKYvwQdNTy/3+++/X5F+8H8SwGGbx5n4ZX0zuOjddJfLgwQMvmXbNR6ktY+bzXHpeUt7w0+me0QiezyZbovU24yHOJ0+eTCOXkX3//v3pHde1sSxccW4JbJfHa8FskYp3AwKqutNxVPB0/tNerPN3uVOcAEp4RJqnhMfXpxca2AcjeTnpC8Y/TWu4vn379vxm/I533kCxBd6KePzjU/TziKLshd3DMqRrcVGHErbpxbXnJHtid++MB6tWh4mAkL7hd8YCFGVtPo+wZVo5yEtE6i2puErErnSqieSS/zqBp+OoSM0ZHslNch0yjecUJTxW1zwlvFi+mqgNBlQFI19MUTe9a+CkXdeiitxXRkZi9otme/BITrt4NN+YFS+UjEy16H2UY39018UzLEBbPGrxyDc+/fbbb6dqQm6VvBl2u500FThwPapXliNhGsB1bSwOxZkxzHVJMga2u6l++OGH8S0u6hOwWyGS7e+///748WN9IUkxIIASngLJU8LTGMZrjaaCaevAEzmGLHgRpJiM2Wt5DBFapsiDpNVFNtuDB6J299PeRSprLi09omjOfHz69KmxOWmso8BjThq8mBou8j66inPMzjSS8Wb8Yr7qMU8djKnYlwdkaJAxFfuF3S2vSsLCGjvYPUJ6xy15zWQPyS8bJ0o4KPoMJRzEMPz866+/gqG4NPOu09ZDunJ5LsqzeFMmnbfNDvFkUDL29YtycjNCQINw11qCzAFShsdyv1fsZorAefeF7Sf2WsxTo01tMs+3n7ErLagKSnpNQst9+8x1tZlH+7ocFYElj4TZlYBraKvAuwpD5HECKOF5r5yhhBchBw1ho2ZeTGLxpmsBSbbOtPcUA2Fa+mJhFbnpasUqjrwa3pD3US4l+94ftYcKg7a5HnHdmY7GNH3gGg0MCckg8zrPNOwI/Dcu3THPYDBcngcY7+TZx+Pr9osgg5EXA0s6EpJH+xGwt2vJYC/c/QS+bMwo4XnRZyjheSS6I7aBLg2WGC2+VeSm1oTY48nuL7Rey/6uNPOrV6/sUhHSRcClRfPn6IqYutsjkfGroZgdUJ6xvF1OVwze0dg8+xnjs7lnbiMr+3y0RjwuPtmB56DW7mzMe7aEvDgloFJYK6DF++1PLExzd5prFRNKeF4hM5TwYpUIhrLVXI8Sxl6ssiQWhbfftDgR1EnZIyRkBgF7iavCZxdHK95HjVrsy3vlXff65OZKocIdjcY2phJoHEtswWoSxbCFlRbrGEeuqq91FkGz8NFSDZoKoxroqsnemZemMtuvMCjhxbJzVd3FGHRTWitwCFVzPSp1e9+6PbPK6XTVVgBEtrgGh48fPw7u87MgAfXa9hJXuiqUvNT/lfda2bdevHgRePUj8ctMqdnwIpJUeORtzGq6gbWXXTOG3NnLxTVBuQVdoIUjUXnpRaLi0UYCqof2glOta3xX3EYaDb6OEl4rlCJqZD4pZJ/nXRPMeN8+3laERTKrxqs+WoNArdca+iNNYckrqT5iiy/DmF+C2XttsVLR5Pu5MvyiZV/xzvBmL+wtK7YxNvvM77zS611jKmOwuUraOHtrl7/ahKNdwXHi41gxDr/wzl9LLRwu83UEQAnP1e9wJ0MJz6vNvPJLUc+D7XTHdejjTjIQbU0C9i5SlXyLQXX85LXXazW3kNZafgv3XUsQAoFdlWB4N3DwKIYto725LzOQcPwpJVttJ1OQx1GG+UXe8RPzeLiznYDqoWVR1JiQvZTHV7jIJoASXkOXoYTnUc0XY0Smd+evb7xjb0pFMrtRWl7fTsBe4kprS6EfbD5qxsS1H1lZzXe0bi+WujF4553n6xS9MQT5C5ZRBk+nP6vZ9PaJGJexMs0L1zsRcNkorvmXnQS+SLQo4UhBb1ShQ8yBIpVqqtmL2XvYIpmNwORRBQKu/exyb21xshxpPuqIGe8qxpqDtgolHU/CW67zHtfVYc+FmQ+a52GGO9X0jn1ctWVQtZZN7m8h4Kok9oLeIhLvooTjdcCrhOexzQ9wrjbYHoQJVsPPJRzvoDNHFP1e2Htt5XFjiR9pPsp2dO0P0gzp9sZcuVq4MjiVLaNcgx5XMWyZudYgxih8zcF0kMcpseA6A2AQAz/LEpDHxb6UVknnfeSzrMynjw0lHCniIjpEi8KDJDaO6oPY4j/tjUiOqJo+0bjYPM0mMPciRaLaOJI5zHzUmCxw6UcyOTzamNVk/E0FcLlqBskDPZURw5SAfRBTs1zs5mN3I40p/LNeu+qkSw+eldiu+UIJx/G6qutaVMHc8cZR/Voqa/eD1NeC6X4RWzkSP48qELCPFiTMxplrxXCY+eidtpasNc2UUiU933NnjDljhHr79u1p5BkxjK+rX7F33lsSGlO0XLDw0UKp5TCuJmwfwLSc5ZZlQwnHS6eIZgt2TxYxSeNiT58GPoXpo+Aa8zEA0uNPe6+t3Lm08SKNY8xHbfLwuh4rD9oWYWXcNM7/BjFrji9j3lkHNAyTg1JY6nozYhjFsPfc0oZbEhpTtFzYXY+oQgvP+mE0O2bf0qS2Yx8w1M9L7ymihOMlmKeE53HKBh3VkS4ePnw4D7PfHXTmfmwbjNnecUv47aOjY8zHjFFv5UFbkZohBZ0XT96wQNO1SlHnS8l3uPEDMHbjPk/UPCyowjxuTb3lqjD2ethUHrsQBiUcLyZXRY1EpdG1phSHY/9cc4uROI2P1BEY/RcsfDQibTmYBtvG4lYuNDraftbeAeajTByXi3UosO2Wcv2Ct295C2Q71lZWARlXzGxfPBFkPP7Tbj6y8DFO8sCnrobsGkwfmKnukkYJJ4vsWCWcFM8SwK4wR/+oJVrCtEnApS2LjI4OMB8zRr2q3NVmSAvWDKMRFqRYcyNzkPTw0+7ycZkCi2nZb9rnMe3To/bUCVmKgBqyvWPWYLqyw6ZUNhuPByUcL6DDlXBcPONTzEcjqHMEs3fcym+v5mOG69He3zRVD+zLlqdiFynXaYTea3strCkqqtBbjs2Gd406MtRFsxlvR7AMqijhdorPKAk60wjqBMFcM9el/HG1vY/6wkFGUbn6m4z4d3olz/t4bGbttbDI4gk7eVShnVXjIbUwN9iOGhHYNSMTiYdHIwGU8Ihi7eJYJbwmleu+Fj4aV0+x8NEFts3ALj1ZaihY23y0e7bGQtI8Qo8z15Lf2HrHnOqi1LBgGqfr2l5ANV2PyoLdfGTho6vEDwls756Zvy5eQPY2PiaNEh5R9HJhV5gsfOylTCNyuuYTSm3/r2o+2vdkTDF1Wrnta/Wmma1sk02THq7tXUupEcxchvkdO0wWPs7pNXjHVc9dmrHBzDYlEko4WRyuypmM7agAmI9Hka+frvpHu6+qYMdd1Xy0mybTArA7KqZvHX5tb71TUTceuDONKuPavk2h8tJyO8xOBxsZhdX1KzozYjij1JIL17yMJcIrh0EJJ0v/WCWcFM8YwL7yHp1pRNpsMFejLjg66sB83H460SGlbm+9o3gFy3WM03Vhd/NUFhXz0VWOXQS2VyHmrwsWqKunGdNFCY8ourjQwkfjynsWPnZRoHEh7QPssmft1TMfNWliP9NyhFXQ0TrGWefCbvGM8tg71PGVshf2WljZJWyHycLHslViv9hctd0+sNlP4BPEjBJOFqKrWiZjOyqA3XmB6/GoMiqVruYM7ZZV2Y67nvmY1wF0Wrkz1LSmg48d4ttroWz6mpuZWPhYStE0FY+qkL115/nMmspvC8KghOOlcLgSjotnf2ofb9vboD11QtYk4NKNZUdH9cxHe4Weou+0cmdkNuMg3ymo7df2rqXsCCYpuR1mp7UlSeCsAVy67NWrV2flUC1f9qY0FanTZpWR2cOV8BT7lmt73jst3C1wTvauveMuftbejb7FWYfmzc2NNyEahb76AAAeGklEQVTN02sNh/etFsJrCtXegCVwCzmVN8joA//w4UNN76Md5ps3b5i8bqH+22Ww1zr1c/atXXYBLhUSJRwp7haUcEQ8+yN1mrdv37aEP02WLZk9ZRgNqu3enOfPn5c6smeAWcn7mKf3+x0YuWxHlYTLDbNHM9AEsdF21PxOTdtRmbXDxHbco27sGqe95qsaaE3IrsKcO3KUcLx87VUxHs/hT1n4eHgRVBPANXNd1nZUHiuZj8ZdYAH0Ts3HjFm2wydNmt00w8LHoFGc7Ker5rt05clAbc8OSjjO0FUV41Ed+9Q+3u60hz0Wbzupy81sL+tffvmluOSVzEf7eGiawx9++GH6s5dre4kOOaq8E2URo339ROW98HaYqMLFkm38pjzZ9hqF+bilNFHCEXotKOGIeK5H6EwXrn4Du/ThHs71Smsfv/32W/up6GNxVluXOaZY5MK+nGtITmr92D3X8vAZLXWtva08gcjCxyJ1suVINKl67949o4QsbzWCmgdDCc+ZjHcOV8KjJBsvWPi4EWBHr9tbtHwreWtX4jQqeR8zbMdOnUkqJOMiwqFglM1jbUeJYZ+5tjuK4tXO/tQ+kmbho51qUyFVcPYv0LgG3E1l83BhUMJrRdCCEl6TzXvfrjCNLgOvAISvQ0BOH3uL3mPmWtmsYT7al69NuWuLxvRnL9fe7u3XX389PGv2mWv7Jq8imbLXnE5rSxFKJ4jErt1UVzs9jeHYYrI3pamcnTarHpXwFPuWa7v52KmDZgucM71rr+QanO/kW6lhPtpt5Gnpdlq57aaYMtvCqFedsbGAdMpDZUcpqnDaIk587doSaHeWn5iYN2vGNh5EixIOgLT/E53ZfhkVkdBuPtoH517BapiPOibQK5bC9+ha9+65bsH12LK6aVm2jCrNKxEC9pXddr0ZSe5qj1DCayXeghJek817v2VfgDcvhI8QePHiReRp8Mg1OA/ejf+sYT5mDHzl6Kp8uGAck/Gpq2NrwfWofNlNtMoz1y7ZdnLOG8udYNsJ2IfIOoCm8v6t7bk7PAaU8GIRNKKEF2XLuGlX5j16ZzKAnPWVZ8+eGbNmH5YbI5wGq2E+uraSDML1WLnVpdlbr7LZyKjXLnPlmSz7aq3Kgk3bD9elCGgXob0c7dqzlHi9x4MSXizBRpTwomwZN+3rOuxtLUMMXtmVgHpG+2jQPizPkLmG+Zgxb9Ljkm1Xl6bWW3kd4WLlsE92aPltZX9ws3btIklubidg13Ry87OBxgUcJTzH1YgSnguWfQedmY2uoxftYx7VcA3L98taDfPxIgNf18y1vj65X6HaY7afJFx/tIoqtJfjOUJygs9+5YgSnrNtRAnPBcu7o+kveym34LzIy+bF39Kw2b49d9eZaxVEDfMxo7y78z66lrKqUHcdE9iBt2yi2WVDFdpLvPGQdn1nH4I3nuVmxUMJN1s0i4LZFWZ9X8CiwNzMIGD3UmkDyf379zOSsL9Sw3xUNuwCDSEbsa7sYttnrkXDZWvaZcgIaf8MbuW+hIWPGaV5glceP35sVBdytHgPOjgBn+wsGKlO40cJT2m0f92s+aj+Tgufbm5uVKPsir194IdIaDcfK3zDvYb5ePv2bRfoDE3nir94YHVj9qWs9uIvLuc8QvvkdeW+pFlVOGfInbIE7FqvqaZUFkLx2FDCU6SnrDlt6kxNtj569GiYVVcvaW/d0/LieiCgb9rZLQ0NxffmVsN89JqD3W27tjcJ+fD29ie7aoxxrUxl16Oy0KYqdLElcB4Bu9ZTJeEEHyNklPAIqjUlPAq25UJePaMyVyo1V/sEm8EztnBtwXKyd+2TnPZtiFsQ1TAf7R+0HXLiDb8l/9vfdbkeg7a0PfUtMdi73voGvd18rKkKt9DmXTsBu+6z61N76qcM6VWq3vDHQutXCZfiZleYlRc+Bo7e+l1JKcKHx+M6GdDu0tqSrxrmo3fepC/NZV/C386OmaHG2N3glb2P9vUxlVXhlpbGu3YCdt2nzokTfCxgUcIDpdaUsKXsLGHs5mNNZa62GSyvR2NbSnMxjH2orEpe55S9Guajt75651kWWde5qVFv0DzW0lWm7IbmWiRl79vNx8pDRrsqRBmVrRKNxCbdZ3dABu6NRrLQmhgoYZVIg0q4VD1pU2fO2yYaO6/EZYjPYa5FVc3SqGE+ateFyyLsyPtod5No2rrOgGCtSs3v29fKuIpvnpD3Tpuq0JsLwm8hYG9Z1XTlluwc/i5KWEXQoBIuUjHs0zVKrub3XQOLR7Zja51gEf4VIrFruWquR+W6hvmoZFzuK+88S4XCW0zi6dOnRgeeSrRmo12Udn7Tvoq52W3XLHycF+s57qibUaux5EWjIE0CWEJePAxKuEElXKRO2pfUe53QW8SbbxM2tugtiZ713cAQj2TTPm8TicT4qJL56HJZ280aYyb3CCZnstFBImdqOwc9TlEYvY+VXY/2kbSrUk0zznUXBOwDbmNL7CLX+wnpai8o4bIFIVtKRwro2A2ZsA8fPpTrwb5zMSlJm9M1gcWjfqSpU0eSVNsJIPvB2Fn/9NNPNX09/6rDyKW5jKTqSL6Win0g9ebNm7VIurhfeS1Bm6qwi5I6mZCDAzLohBbzqEkAOSDpnBbhjDdRwiOKmheyFDUQmndqGvOoRPThxI39/Xx7SiR31ZS5pAq+rWfvMSPyX/ORfXhsH3IXIVnJ++iaZGx/4KuhZNA21gpju3ZYi3n7/cpuRaPAmI9GUFcIZp+Iqaw3e4SPEq5cappI0RBIff/cdhwkka67c+eOfb5lUX77zLVedy1gWEzOeHNu8czvGKO6eDANjNfqT0BGBvrGoUgQYfJnJfNRcsitmpRmCGBcUGiMrXgwjasePHhgiVZZ1jyFJWTLYSovRbWbj67usGXCyLZGQNrQqDd0AIIGdWvxcH8gYISpwCjhjXVGtVG2mqXjlw9SfUp2ckZHxhB/HZ2p7ASTBhrdsWkmr4jtZrd9sJ0nyfyteuaj3XdtPApnnpk6d5QRi1KQby9oQnXEs6ditAtrOinteyBcM3F2JoRsjYDdrWjXs63lsZo8KOE6qOVQvHfvnjEt9Sb2Sh7EKUPNPt6upsmDlqh07Z+SCjJ48Z8ahBgHcvVdj/8pmk8V/4zVV8EqCuVLyj5ToM9J+6KuHtqYFxlq1USzbwyUwq0mFQkdS8Bu9LTf6I4lqdRRwhWKwAh5tI20JDFPKpfdmZ2KS7b379+P+Rou0NUugNPAdi+JlvxNX6xzXdV8tDtXVQXr5N+Vin1RpiwzV8yHBFZfG7TzxZ/VzEejOTsIiaFwSJ05JFF7u6tWVw/hUCRRlHARjJFI7ISn+jYSYeSRy07V4DwSValHgQugZWdQqSzvFI+xg1Yt0gB7Jxni0VY1H+3dgHacxOU+5GnQMKaNf3ot9XGIeBmJTsVeu66jdCS8SxVmZJZX+iVg75IZV8RLGSUc57P96Zoijd9XuXiT9p7pUWFwpY47yKaE9OaL8AOBxl2PErKq+aj0jPNQFSq6t44aV50rmDfmA8NbznGoM3w0VoxBNzVYPQ4sxIskbRxdUDeS9cHY1hok2b4Sdk2hTC2tZKnNA6iApjEkr/cu0Pm09VFesTmr7u7YXY8Huqtqm4/zGrZW6ZuavzY6P/Zun8XbgLEjKZ5uEKFX57KYJgB4hZ9zx0YXqqPBokEJ71coRgM3qLoZQ3Sv61Ep7j2PFMzOZWRqv3LpLmbj2OBYyLXNR5Wi0RQ70KYOqpqx3+rOdlQ2jTpo1wlBe2c26txd5QlKn5/tELA4y1VJemyJlSGjhHcCbqyioyobLjK8dPOEkgbHrqbGvEYxbZ1dx4z9sirPscv8DjAfxVT1OGg/85+71nV7uRoLcu+BnV1gb0hLWezn7dOKn7kenFeG4I43j4Q/BwFjY1RtYYCRLHFLw0cJJzEGASxUA22mn15La+7RkPVmme7MWGEZZHDx51yeDIN4MeZr3gz8uPMKM9xR13ksn2PMR+Nk5bGWtQrGKGfX3o75qHFeWffLoLGdTEXaT5hjmyKpWwgYK0y/wzkLhCJhjMoNJeyiPdVUxmtvXZUJGBipo5WfbB1eO9WS9/mgzpsjSyrXCTPnuVaR9ihNF+djzEeJaFkjolax02jJwsh4pFbv1oxx7niPghC6tYYRub+fK9RSKwhzLAGLi2WoPIfr1mNBWVJHCVsoucIEhl1Ej42PvBV1biNqJDAImRwSFHcKzlM8ttd2FVabgY3TcS0YHoeZjyo5CyYpuEPK2OKTU/s/SryyTCwbaMoabTJG82xHMWdesmzpdxebxehRPTl8ZqcLsCjhssU0t+1GM3HxwqtX5x1TYBHGBRj9lEVyPZ+zRj9vBDs3xxerTSOcjzQfjY6E+rMnxv5JLXljXWnk9flsyLzKFtQ7Ss7Sac1lGO40Ag0xjiJg9JertoxemaNEbT9dlHDZMpqbd2t6TPe9PcjctpiPkZIFWqpRLM7OeT2pZeGfIDZjz9iI3+pI81GFrdoWaV3jo1I1Plm91PaM5VdNpKTMRQLMFdMIf7wIhrl56YpwxvzOKEMLHvu8jPNWQQLGTrrgmKeg8K1FhRIuWCL2sY3XLTJ39al6K7m58IuG3ahCtzcKjf8XPSzYjvOycN2ZF/FYasGFisAV806BDzYflSsjsgrmmrFPkn0pG2in8jgwWssU9sZSWExCmmjxftBghp/euZ4DeZL0fgQs/nIqjJ0/StjOKhly0bSaajOpO2/3v1hAkW4ovjRoi+9KXcDi+B/bMVkxkgEWwU5rznCtypCMqk6A481H5TM+WhrxeV39doKq+kan45aGZ5fnqJBxpTMURJ4FuaZ0pEmVWSN8CRDRmEdBI91DCCx2qKOuGC+2+1oOyV39RFHCpZhLR43Vb3ohLadK6zUcFX7RHk3q4bhSzehM5elc7CDUxFDL2yuPUaGpWLenVSqGJsxHZcbITuuCF9312ThkOMbXGk/bv4TMTqiXFxcVxBSCrgebz5gjqbk1wgNP6ccg/shPY6IEuwKBtXoV1J+MnvIK9OZ5RAnPmeTdkdILKuHwU9rV5aVbG3VbIpFejTcQWaVGW1bJrfULsmbK9sh5wHt/SwVhdD1air4ajVbMR2VYXBab3Pym6v32KquWGR+fTdO1t7RqJbdfQpapZNV1BYuUgkpTAdaaxHTAauy0VBxSYfvlmpi7I6DqN22kkWtjN9kdgeICo4RLIY0shZJVp6cRj50qtgIsKs+p5rSIumb2DY1FsSmhNTWuyqCnkV7S5UewSHvZMJY+V0UmO6QpRA2Zj+KiehwfME17CIWU5eHqGBQ4btZM4x8bmF5pqswqCLM2el7kI/0iJaUGoMqti4i6GV4PlI7emke7eIeFjxWKvq8k1L0tVpXgZmtqt2XIKOFSpWMZGA/KU/Vz0J/q1BatxqE+6+maqReR2dJGlKgilxj6s+hwhb9gtxiBvOXR2mqHQInpp8va2SKS8d0bhZtLeeydx48fP3v2zC6DWqCq/g8//KALVevbt28PLfCff/4Rbv37999/q4T+/PNPXdijVSRPnjyRMPZXzhTy48ePyv7Lly8LZkqKSSbg999/P43zm2++URlN76xdqxCDd9dCcv86BL799ltLu1Zvd/fu3etg2ZhTlPBGgMPrf/3114MHD9T1bI9NmjO7M/rjjz8khqWZWOTcIokl/quFUadmqSEtYjeamZWDaYwlU+PAaqQRW+Ust5mcCkIoBnN8S3GoNBdHq4rfGK1kaBMRUh1LQPXKUoU0tjxWzu5SRwmXKjJVUTk4LLV0MYyUp8piuzCu9VpzSaSB1Re05gDbjuXYGIwTfao/x8q5mHpbk9eBiBur+7wBJO+oj9GMQyAGP0VAZZFh0ItnXONY5neGUtOsCgUBgUUCqhvJpq0AGr4vvs7NCAGUcASO65EmT6QMpRItdXVUenrLlUoysGxZtReXR0CaX9UgGTMBMggYC6J4NcgQdf5Ki5PXQet6+/at5rLfvXsX3C/7Uy1Kq0+Y3kpS1XSMPO0qDk2FDGsDhn/1olqCVg5IPw5rCaR0NDEdj9Dot1ck0l/379+Px8bTaxLQQgtVPEveVVeTddISz9XCoIQLlvigQmUQDOupRv2pJKRCtQpr0J97qzvNaEuNS4xhfdcohhT4oMmlwCUJfWLBog+iMi4R0ajj6dOnwbst/OzAfBwwqcm9fv1aNoRllYCRrBqJWogWhezdUI3yXC2YvdcXGTr+q1UPV35fvHjx6NGj5CsaJb569SoZjACLBFDCi1i4CYEMAmpNd+7cSb4oa14hk8EOCdCN+TjSkc2hMdMwbMowJQffmKxG/WnR/RgtF/UJGLt8CaZBsMbK9SUkxY4IGD3ZcrewAWtjsaKENwLkdQjIrSszJslBiw2adQD3Zz4GuGWYaxZVf+M+a7mphjDjFmyZjMMf9mJA79ifxvYjIVvcdHYsO1KfETCO5hmKzMhtvYES3kqQ9y9GQKtB7t27l8y0FtTJyZIMdlSA7s3Ho8CR7kYCzFxvBMjrcwLGtUTasPXw4cP569yBAAQgUIGA5bgxLa6TX6zltdr/V4EUSUBgTkDLWOc3F+9ovVrLTWhRZm4eQkALzDXPkExaB5pq9JIMRgAIQAACxQlolCu7MBmtusjGOz7Mx2QhEmAXAtoIZYxXDnxjSIJBwDIs0UIXKhVVBQIQqE9Ai/gtX0Xp4hwYJq/r1x9SvGWfuZYDH0cRNcZFwDiFLUOTIxdcYAkMAQhsJGCZttYUSrO7rafZx/s4pcF1JQL2byFq00wlmUjmLAQ0ha39McncaHzPyCRJiQAQgEApAvZp61Ip7hoP3sdd8TYa+bBTUsJplHPIbnQt6bB85xrXY6MVqHmxjLuwZUG2vLGxecwICAEIWAlo2lpnwidDN3tI+FxyvI9zJqe9owOTdVbOzc2NTivVqQH604UsOe1CrekqlxgW21HFoC0Opy0MMrYnAQ2KLN/DlBdcJ2jsKQhxQwACEPgPAct6azl02vzAzGIR4n1cxHK2mxr36OM68d1e1U4zMR7vjOvxbLWwen60tDG5Q6uXZUbV4ZEgBCBQjICMQos3pK+PGuB9LFY/mo1IFVc+87jtKOH1zbcKnhglYfxWEKsem61RvQgm56IGIXFp1S60ICkehqcQgAAEsglocs9iO8qD09cHsfA+ZleJPl60fxhQ+ang8DO6HvEJ9VG9mpfS+HWHvgb9zVNHQAhA4AsBS6+n4421rOvLOz1c4X3soZRyZVTfKZ+i/W0tSdzVAWl3PVoWrtnzRcjLEtBiXy1FT2b/xx9/TIYhAAQgAAEvAc3+JSfc5Lixn0biFWC/8JiP+7E9PmaLwzyQMlnRg/Cun0Z5NA5r9iPxrvwSuAUCUt9yZscl0cCJMyDjiHgKAQh4CWjXgaXXe/fuXeMfmFnMOObjIpYz3JQnPMMWTC6RzEajaXSLPJ2Ow7Kx8GIFAm/evEmmok023U0eJTNFAAhA4CgCOlbWMq2hVf59LXkceWI+jijOdtGUM1wNyTIIUxm0/6HPs1WUC+THeI6PTifgIPELVAeyCIEaBHRST/KIOtmX/W7dw3ysUY0OSUP+8Ix0k9N8GXHqFdmOyYakYExb5+HlrSQBHW6q2pUMZvEWJCMhAAQgcHECmm1LnhqmqTa5S/oFhfnYb9nFJM/eAbOH+aj1HxZXqJJm9jBWqDzbRkC1K1m9tb5CayW3pcPbEIDApQnopB7LptVOlzyORYv5OKI41UX2EsY9NhBoTtAC17JAzRIPYSCwRkB1TCP+tafDfXnKNeCJh+EpBCAAgTUCli6vu1Me55nFfJwzOcMdy0zxPJ+WryrN34rf0aShxZaVD/+Qr2/HhefpyQiojllmizSFzSLIkxU92YFAHQJay5jcJKquVj1jHXn2SwXzcT+2R8ZssdgC+eSVKf6hF00XWqatdTLfHl7PIIP8hIAI6EyoZD3X6MviP4AnBCAAgSkBLRt79uzZ9M78+rvvvtPKyPn97u5gPnZXZHsJLDuv7NFTWv9hcWcqDKvN9ipU4l0iIPdAchuNliVRLZfgcQ8CEFgmoC7v3r17y8/+d1dumrxdrf+LoKH/MR8bKoyCoiS3CARpyR9T3P+nhpScQ1cvfo5xWMCTn40TsGyj0SLI7C1ojWcf8SAAgeIEkrajUjzTyXSYj8WrUBMRusxH2Y7Fj57SFGFyAl0rzNhq3UR1uaQQlm00nAR5yapBpiHgJiD/S7LL03aZM31QDfPRXUu6eMFoPirY77//Xtx2VENK+udlO+La6aIunVVIyzYauc85CfKsFYB8QaAUAS10SZ7yqCX+J9guMyV28+nTp+lvrk9D4ObmZjEvWnshq/GHH37QosM9vpUk2zHZkDRnjd9xsXS4WZmA9H7ye0hqKSyxqFwuJAeBXgjonC/1p3FpT+kuwXyMF3rHTzXQme56lsmohb1758diO9IZ710KxO8iYKm0mnU6mefAhYjAEIDAIgGd8KW+Nb7KX1utT3mULJPXi1XiDDeDvaValrHrTlK1Ivkyk35HdcM4cs5QvU6UB8s2Gn1DgrUWJypzsgKBMgTkVozbjmfaah0gw/sYADnVT63uChbzfvjwoezpPAMvDa20ySBIK0A5tKI9psuDhPgJAS8BiwtBFVgLhTnc3suW8BA4KwHLxIWUxll7PbyPZ63Y/8nX/AMbWqJR/HMacmoq2rjtKO+9Apy1FZ25Dl0jbxpTScvLQIxkVz4Gy8EckRh4BAEInIaAtpwmZ9t0vMOJez3Mx9NU5oWMqOJqoeH0gWy4ghaknI5KIrnzQAcDKeQeXs9p1riGwBYCcismjwtQ8znTuRtbcPEuBK5MQCtekl+XOdkxPfPixnycMznVHS00lOdvmiV1gVrqu3Hjs3bhyG8vSzT+cU8l/f79++IHA02zwzUEShHQWEjegnhsMjHZQxNHxFMInJvAsFgrnkc5TU6vKDAf43XgDE/V4QUWpKbhtFRRfpQMI1Kv6MU7d+7E/faaB9TYS82MtWJnqEOXyYPq9nzJR5B7HWjAiChgwk8IXISAXCfJs2B1xOMVVARbZy5R57XeUTV+0VMoO0+mpJ7KxFwz9WQFygbV4jD9G99lNtDUjLnGXsxWX6JunTGT8tlrq3U8ZxzlE+fDUwicj4B60uRC/+ucaoz5eL4avpojjYeSyzVkTd6+fXuIQtu0LcbiND0MxykNrvslYDlOXH5KLeHoN49IDgEIuAhofcuiF2aMRI6Y65zwhfk4lvslLoZFG1r+WDa3MjplOGoPDR7HsmCJ7UACluHWiU/lOJA8SUOgQQJa2aL5t4hgmsFTDxsJcLJHmI8nK1BTdjQ3p/Vb8VGUKaJbt+Sol+GodmUMTzAIdETAcq6bNoetrfroKKeICgEIRAgkVcHVbEexwnyMVJiTP9I4SSsUjcsZpyy0cVsuev0xczfFwvUpCSS7Dbne5c7H737K0idTEBCB5ESEbEf1pFdTApiPtI5b2komT6Rqv3rBYb3jOLs9LIXUv1ovLKtRjUQXV2skVJGLE0hakGoamsWmXVy8npD9UxJILoO+pu2ossZ8PGWFJ1MQgEBJAkkL8oJTVyX5EhcEmiSQPIThykNHzn1sss4iFAQg0BIBHXeqZb4RieS/ZwVwhA+PINAdAWzHeJHhfYzz4SkEIACBzwSSPkgtCL7OsR1UCwicmIBGjDoROZLBK/sdByx4HyPVg0cQgAAEvhBI+iC1gBgf5BdeXEGgTwLYjpZyw3y0UCIMBCAAgf8QUL+ik6oiLGRBykkZCcAjCECgZQJJ21ELndkqpxLEfGy5GiMbBCDQHAGtiNI3bSNi6XPwWJARPjyCQLMEtPgkPmetBSo6845jFlSCmI/NVmMEgwAEGiWgszx0ZmpEOCzICBweQaBNArId7927F5GNxc1TOJiPUxpcQwACEDAR0EnCz58/jwTFgozA4REEWiOQtB119gIb46alxs7rKQ2uIQABCDgIJLscTXPLVemIkaAQgEB1Avp2xp07dyLJasWzVq1EAlzwEebjBQudLEMAAsUIaCGUPsUUie7Tp0+RpzyCAAQOJ/Dw4cOXL1+uicEgcJEMk9eLWLgJAQhAwETg+++/1zZMfdhzLfTHjx/XHnEfAhBogYC+1rsmhlY5M4GwCAfzcRELNyEAAQhYCciC1GfiFz9LI78FmzStHAkHgYMIPHnyRMeAB4nrgJ43b95olXNwn58DASavqQkQgAAEihGQr3HwZNy+fRvDsRhWIoJAFQJaBKl0aLwW2P8f3ljhFlbKsqYAAAAASUVORK5CYII="/>
  <p:tag name="POWERPOINTLATEX_PIXELSPEREMHEIGHT#5C646973706C61797374796C657B5C667261637B5C7061727469616C207D7B5C7061727469616C20797D5C6C65667428205C667261637B5C7061727469616C20667D7B5C7061727469616C20787D5C7269676874297D" val="208,3333"/>
  <p:tag name="POWERPOINTLATEX_BASELINEOFFSET#5C646973706C61797374796C657B5C667261637B5C7061727469616C207D7B5C7061727469616C20797D5C6C65667428205C667261637B5C7061727469616C20667D7B5C7061727469616C20787D5C7269676874297D" val="197"/>
  <p:tag name="POWERPOINTLATEX_CACHECONTENT#5C6D626F787B2C2076696C6B6574206B6F72746172652062657465636B6E61735C20207D205C646973706C61797374796C657B5C667261637B5C7061727469616C205E3220667D7B5C7061727469616C2079205C7061727469616C20787D7D5C6D626F787B20656C6C6572207D206627275F7B31327D" val="iVBORw0KGgoAAAANSUhEUgAADlMAAAHxCAIAAADMBTwAAAAgAElEQVR4Aezd/10qyfIw4Ot+NgAwBD0RKCHgiUAJAY1ADUGNQA1BjUANAY3gaAhqBr71Lt/lcgGHHn72DI9/7A5DTU/10xwEKWq2vr+//+OHAAECBAgQIECAAAECBAgQIECAAAECBAgQIECAAAECBAgsTeDz8/P5+bnX673/+xOn+vr66p+w0WjExs4/P9vb23t7e61Wa39/f2npGJgAAQIECBAgQIAAgQoLbKl8rfDqSZ0AAQIECBAgQIAAAQIECBAgQIAAAQIECBAgQIAAAQIZCzw9PT08PNzd3Q2KXEslG6Ww7Xb78PDw4OCg1IGCCRAgQIAAAQIECBCosYDK1xovrqkRIECAAAECBAgQIECAAAECBAgQIECAAAECBAgQIEBgDQJvb29XV1czF7xOzDjqX7vdrhLYiTh2EiBAgAABAgQIENgoAZWvG7XcJkuAAAECBAgQIECAAAECBAgQIECAAAECBAgQIECAAIElCkTN68nJyfPz85LO0Wg0zs/Pz87OljS+YQkQIECAAAECBAgQyF9A5Wv+ayRDAgQIECBAgAABAgQIECBAgAABAgQIECBAgAABAgQI5C7w+fkZNam3t7erSfTi4kL962qonYUAAQIECBAgQIBAbgIqX3NbEfkQIECAAAECBAgQIECAAAECBAgQIECAAAECBAgQIECgYgL39/fdbvfr66sg7729vVarFf/d3t6O1q0R2Y9/f3/v9Xqvr6+xUXD4+F0xSBTaHh0djd9lDwECBAgQIECAAAECNRZQ+VrjxTU1AgQIECBAgAABAgQIECBAgAABAgQIECBAgAABAgQILF3g+Pj4p1avUZza6XQODw8PDg6m5hFdY+/u7h4eHp6fn6cGDwJi8Dh7s9kc7LFBgAABAgQIECBAgEC9BVS+1nt9zY4AAQIECBAgQIAAAQIECBAgQIAAAQIECBAgQIAAAQLLEoha1Xa7He1ax0+ws7NzcXExW0PWt7e38/PzKIEdH3binqivjWLZ/f39iffaSYAAAQIECBAgQIBAzQRUvtZsQU2HAAECBAgQIECAAAECBAgQIECAAAECBAgQIECAAAECqxCIstdWq/X+/j5ysqhDjSass9W8Dg8V9a/RL3ZiWe1w2GA7+sXOf9LBaDYIECBAgAABAgQIEMhW4K9sM5MYAQIECBAgQIAAAQIECBAgQIAAAQIECBAgQIAAAQIECOQp8FPZa7fbjVrYhVSg7u7uvry8ROPYRIEok725uUkMFkaAAAECBAgQIECAQHUF9Hyt7trJnAABAgQIECBAgAABAgQIECBAgAABAgQIECBAgAABAusR2N/fH+/GuqSuq/f391HVmjjPJeWQeHZhBAgQIECAAAECBAisQEDl6wqQnYIAAQIECBAgQIAAAQIECBAgQIAAAQIECBAgQIAAAQL1EYiWrg8PDyPzeXx8PDg4GNm5qJtPT0+/f/9OHG2pmSTmIIwAAQIECBAgQIAAgeUJqHxdnq2RCRAgQIAAAQIECBAgQIAAAQIECBAgQIAAAQIECBAgUDeBm5ubk5OTkVn1er3oAjuyc7E30zu/NhqN9/f3ZrO52ASMRoAAAQIECBAgQIBAJgJ/ZZKHNAgQIECAAAECBAgQIECAAAECBAgQIECAAAECBAgQIEAgc4HPz8/xstfr6+tll70GSzSa7Xa7KT5fX1+dTiclUgwBAgQIECBAgAABAlUUUPlaxVWTMwECBAgQIECAAAECBAgQIECAAAECBAgQIECAAAECBNYgMF57GnuOj49Xk0q0m41+rinnen5+juCUSDEECBAgQIAAAQIECFROYOv7+7tySUuYAAECBAgQIECAAAECBAgQIECAAAECBAgQIECAAAECBFYs8PLy0mq1hk+6s7Pz9vY2vGfZ2+M5/HTGqJF9f39vNps/BdhPgAABAgQIECBAgEBFBfR8rejCSZsAAQIECBAgQIAAAQIECBAgQIAAAQIECBAgQIAAAQIrFTg/Px853/X19cieZd/c398/PDxMOcvX19fFxUVKpBgCBAgQIECAAAECBKoloOdrtdZLtgQIECBAgAABAgQIECBAgAABAgQIECBAgAABAgQIEFiDwOfn5/b29vCJ9/b2ogPr8J7VbKe3fY18XAR1NYviLAQIECBAgAABAgRWKaDn6yq1nYsAAQIECBAgQIAAAQIECBAgQIAAAQIECBAgQIAAAQKVFLi9vR3Je3zPSMCSbkbb1yi6TRz85uYmMVIYAQIECBAgQIAAAQJVEdDztSorJU8CBAgQIECAAAECBAgQIECAAAECBAgQIECAAAECBAisTWB3d/f9/X3k9Dv//LTb7cPDwwgYuXd5N+/v7zudTsr4keDb21tKpBgCBAgQIECAAAECBKoioPK1KislTwIECBAgQIAAAQIECBAgQIAAAQIECBAgQIAAAQIECKxH4PPzc3t7u/jcp6enl5eXxTELvHdraytxtI+Pj2azmRgsjAABAgQIECBAgACB/AX+yj9FGRIgQIAAAQIECBAgQIAAAQIECBAgQIAAAQIECBAgQIDAGgWen5+nnv3q6urg4GBq2KIC9vb2Eoe6u7tLjBRGgAABAgQIECBAgEAlBFS+VmKZJEmAAAECBAgQIECAAAECBAgQIECAAAECBAgQIECAAIG1CfR6vZRzR4Hsytq+ttvtlJQiJqVsN3EoYQQIECBAgAABAgQI5CCg8jWHVZADAQIECBAgQIAAAQIECBAgQIAAAQIECBAgQIAAAQIE8hV4f39PTO7i4iIxcs6w9MrX19fXOc/lcAIECBAgQIAAAQIEshL4O6tsJEOAAAECBAgQIECAAAECBAgQIECAAAECBAgQIECAAIFaCnx+fn58fHx9ffX/22g0tre3478x2d3d3cynnF75GhN8eXnZ399f9oxarVbiKdKTTxxQGAECBAgQIECAAAEC6xVQ+bpef2cnQIAAAQIECBAgQIAAAQIECBAgQIAAAQIECBAgQKCGAlH92ev1ottolF3GRtSDFk8ySmCjlHNnZ2dvby+6meZWCzs1/+HZxXxXUPnabDaHT1q8/fb2lhtpccLuJUCAAAECBAgQIECgQEDlawGOuwgQIECAAAECBAgQIECAAAECBAgQIECAAAECBAgQIJAqEF1dn5+f7+7u4r+lSkXjBBEfRw3OFIWwUf/a6XTiv6VKPAcjrHGj7NxnTjWUEs+VGDZzJpt2YFQS96u6Bw2Mo2g7ehhH3bYK4017MJgvAQIECBAgQGAtAipf18LupAQIECBAgAABAgQIECBAgAABAgQIECBAgAABAgQI1Efg6enp6upquHR1zrlFpebDPz8xzuHhYbfbPTg4mHPMeQ6PusZoXjvPCMs4NkotE0tao0BzGQls2pg3NzfxqJz6OI9y7XjQRt125Yq2N21BzZcAAQIECBAgUF2Bv6qbuswJECBAgAABAgQIECBAgAABAgQIECBAgAABAgQIECCwXoGoBYwml79//55aDjhznlFrGONHEeHl5eXMg8x5YFS+po9QKjh92PHI6Pk6vtOehQu8vLwcHR1tbW2dnJykPM4jJiKjLjmOimMXno8BCRAgQIAAAQIECKh89RggQIAAAQIECBAgQIAAAQIECBAgQIAAAQIECBAgQIBAaYGoeY1q1KjwK9UMNYo1Bz+lThnNTc/Pz+OMcd5SBy4kOFp4po8T9Y7pwfNEJjZ8necUG37s5+dnrGar1Yry6xko4qg49vj4OMaZ4XCHECBAgAABAgQIEPhJYOv7+/un++wnQIAAAQIECBAgQIAAAQIECBAgQIAAAQIECBAgQIAAgRGBaGPZ7XZfX19H9o/cjNane3t7ceX32IifaA07EhA3oyIwCmfjJ9pk9nq9qWP2R4jRLi4uVlZg2j9pFN2mVJqGzMpqc6ML6TjpxD1hu7+/P/EuO38SiB7DUWz9071l9z8+Ph4cHJQ9SjwBAgQIECBAgACBiQIqXyey2EmAAAECBAgQIECAAAECBAgQIECAAAECBAgQIECAAIEJAmdnZ1dXVxPu+HdXtEftdDqzlaVGIezd3V10yky5pnyc6Pb2NgpS/z3zcv//9PT0+/fv4nNEO9uo4l1ZSumVr3/+/JlYeVw8nU2+N6pUCx6EsdBR4hyP8yjC7i/329tb1G1HhXE8Jn+qkL6+vo7+r5usau4ECBAgQIAAAQKLElD5uihJ4xAgQIAAAQIECBAgQIAAAQIECBAgQIAAAQIECBAgUGeBqO2LUr+f2rJGe9dokDlbweu4Wpwr6mujiHD8ruE9UYAYlbIra6UZzVxPTk6GExjejiLI6Ou5sgLTqBLe3t4eTqBg26VQC3BG7grYVqsVFcwj+wc3o99w1H8Pbo5vRJF0PHSjgHv8rni4LurfyPjg9hAgQIAAAQIECGyOgMrXzVlrMyVAgAABAgQIECBAgAABAgQIECBAgAABAgQIECBAYEaBgo6n7XY7agH39/dnHPrnw6IGMTprTqwgHD7o9PQ0Lkw/vGd521GSG8WvI91A+x1AV5ZDf3YFKzIy/SjJjbRHdro5UeDl5SUezz81bY1Doqtr4kM9hopK8fEKWv13J8rbSYAAAQIECBAgUEpA5WspLsEECBAgQIAAAQIECBAgQIAAAQIECBAgQIAAAQIECGycwE+9TqPPa/S2TCwEnFktSjyjgrCgGDFGPjw8vL+/n/kUZQ+MktyogIyixui6Gggr6/M6nGe0HY22uMN7ftqO6uFYwZ/utX8gEPXBv379Gtwc30gve+0fO7F9bDxgoih2fHB7CBAgQIAAAQIECKQLqHxNtxJJgAABAgQIECBAgAABAgQIECBAgAABAgQIECBAgMDGCUQr0/Pz8/FpT73m+/ghM++JCsIofh3ptDoyWhQURkCz2RzZX9ebUXD8+vqaMrvHx8eDg4OUyE2OicdYNMctKLBOZ4zC1vjXEasz3vC1L1y2gnaT18XcCRAgQIAAAQIEJgqofJ3IYicBAgQIECBAgAABAgQIECBAgAABAgQIECBAgAABAgT+M7HsNQoE7+7ult3qdVx/apfTSCxqCjek+HVra2ucaOKe7+/vifvtHBYoriRObCocNa/RYXdqRXLiaMPp2SZAgAABAgQIECAwLPDX8A3bBAgQIECAAAECBAgQIECAAAECBAgQIECAAAECBAgQINAXuLm5Ge/2GkV7cVH41Ze9RkpRhhutNAtWJ1pstlqtaN5ZEFOPu56enhIn0m63EyM3Oez4+Li4XPX29naqTzw+4+FXPE5/kIeHh6mjCSBAgAABAgQIECBQIKDytQDHXQQIECBAgAABAgQIECBAgAABAgQIECBAgAABAgQIbKhA1FaenJyMTP709PT+/n5k5ypvRtvXqcWvUetZ++LXlELM/rpEpfIqF6iK54qHerFnPOynNhKOR+Z4mXiBRpSPF9zrLgIECBAgQIAAAQLFAluu7FAM5F4CBAgQIECAAAECBAgQIECAAAECBAgQIECAAAECBDZNIMryfv36NTLrKDmN8r6RnWu5eXR0VNw1M4pf07uirmUK85w06nq3t7dTRmg0GrUvAk5xKI7Z3d2NbsEFMb1er7jJcXRHHi8TLxgw7np8fDw4OCiOcS8BAgQIECBAgACBnwT0fP1Jxn4CBAgQIECAAAECBAgQIECAAAECBAgQIECAAAECBDZU4Pfv3yMzj7aXmZS9RmLRd3Zvb28kw+Gbz8/P+WQ7nNhCtosblA6forg/7nDkxm7H46S47DWqh4vLXqO2uGzZa2gXn3Rjl8PECRAgQIAAAQIEEgVUviZCCSNAgAABAgQIECBAgAABAgQIECBAgAABAgQIECBAYCMEjo+PR8ryut3u5eVlVpO/u7srzufq6qqubV8TK1+jZDOWslhpw++NotV4nBQjdDqd4gDlxcU+7iVAgAABAgQIEFiGgMrXZagakwABAgQIECBAgAABAgQIECBAgAABAgQIECBAgACBSgpEtehIYWV0V42Luec2mbhC/fX1dXFW0bn27e2tOKZy90a/25G65J+mcH5+/tNd9vcFUoja7XYx18i/l+Lgwb07OzuDbRsECBAgQIAAAQIEygpsfX9/lz1GPAECBAgQIECAAAECBAgQIECAAAECBAgQIECAAAECBGopEBWlw4WV0Tc0bjabzTwnG5ehf319LcgtynZfXl4KAip318gC/ZR//Sb+00xn3h9V0b9+/Zp6+J8/f8L8p7B4dLVarZ/uLdjf6/Xi0VsQ4C4CBAgQIECAAAECBQJ6vhbguIsAAQIECBAgQIAAAQIECBAgQIAAAQIECBAgQIAAgQ0SODs7Gy57jZlHP8tsy1776RUvT9TFZtiwtjjngntjLiML9FPw3d3dT3fZ3xdI6dUald8FZa8xThSwzuAZwyp7ncHNIQQIECBAgAABAgMBla8DChsECBAgQIAAAQIECBAgQIAAAQIECBAgQIAAAQIECGyuwOfn59XV1fD84zrvR0dHw3ty247ywakXo48r2sfUcst8hnxiFjGXlAMvLi6K6zVTBql9zMijfeJ8pz66EguRRwbvdDoje9wkQIAAAQIECBAgUEpA5WspLsEECBAgQIAAAQIECBAgQIAAAQIECBAgQIAAAQIECNRTIMolRybWvyB7VJceHBxEO9i4sPtIQA43x9Meyerr66vb7Y7srOLNmEXMZWrmUawZizU1bMMDEjsBT618TVmRcep6PCDH52UPAQIECBAgQIDAygS2vr+/V3YyJyJAgAABAgQIECBAgAABAgQIECBAgAABAgQIECBAgECGAtFPdHt7e2piOzs719fXUQg7NXKVAVGb+/r6WnzGP3/+VLoN6tPT0+/fv4vnGPfGAkW9crPZnBq54QEpj5kg6hd/F1hdXl4mNuIdDHJ4eHh/fz+4aYMAAQIECBAgQIDADAJ6vs6A5hACBAgQIECAAAECBAgQIECAAAECBAgQIECAAAECBGolMLVzan+2cW33qL/MrW4vpYNm2fLE3Fa30+lMTanRaDw+Pip7nQr19vY2tVS6P0gUyBaPNrUp7MjhsUaJ/9ZGDnSTAAECBAgQIECAwLCAnq/DGrYJECBAgAABAgQIECBAgAABAgQIECBAgAABAgQIENg4gcSGr8MuHx8fWVVYbm1tDac3cbu6bV+Pjo4eHh4mTmp4Z5S95taOdzi9fLYTG7Xu7e29vLxMTTuxfWx/HGs01VMAAQIECBAgQIBAioCerylKYggQIECAAAECBAgQIECAAAECBAgQIECAAAECBAgQqK3A3d1d2bnl1rcyriA/dQoVbft6c3OTUvYai6jsdepjoB+Q+IBvtVopA97e3qaE9TvyWqMUKzEECBAgQIAAAQJTBVS+TiUSQIAAAQIECBAgQIAAAQIECBAgQIAAAQIECBAgQIBAnQVSCitH5v/8/DyyZ703O53O1ARimnGZ+6lhWQVEz9GTk5OpKUUpZ/SFnRomIASiw/Hr62sKRbvdTgmLnq+9Xi8KWwuCY6iIUfZaQOQuAgQIECBAgACBUgIqX0txCSZAgAABAgQIECBAgAABAgQIECBAgAABAgQIECBAoFYCUQg4Qxnr+/t7VgqJRYqJ7TkzmVosTcq8Hh8flb2mL1n6o31vby9x2Ch+jX8Rp6en4/Wv0Y04Fujp6Wl3dzdxNGEECBAgQIAAAQIEpgpsfX9/Tw0SQIAAAQIECBAgQIAAAQIECBAgQIAAAQIECBAgQIAAgVoK3NzcpHQVHZ97bp+0RvXh1F6eUZgY5aTjc8lzT8qMoqpSJ9FSy3d8fJxYAD3bIzz6Cvfrwnd2dlS7lloawQQIECBAgAABAukCf6eHiiRAgAABAgQIECBAgAABAgQIECBAgAABAgQIECBAgEDNBNJbYA5PfLy35fC9a9lutVpTK1+/vr6i+2YlSkWjjWvxdGIJYu2iOnYt2tU9aeIDPr3h6whFVLsqeB0xcZMAAQIECBAgQGDhAn8tfEQDEiBAgAABAgQIECBAgAABAgQIECBAgAABAgQIECBAoCoC/f6UZbONMtOyhyw7PrFU8erqatmZzD/+2dnZw8NDwTjRTzQWTtlrAdHEu6Ljb+IDPsNH+MQZ2UmAAAECBAgQILCZAipfN3PdzZoAAQIECBAgQIAAAQIECBAgQIAAAQIECBAgQIAAgf8vUNxY9Cejw8PDn+5a1/52u51y6sSWnylDLSnm5uamuDw3Zvr29tZsNpeUQI2HTV/9xIdTja1MjQABAgQIECBAIGcBla85r47cCBAgQIAAAQIECBAgQIAAAQIECBAgQIAAAQIECBDIUaDT6eSWVvol5u/v73NLfpBPlL2enJwMbo5vdLvdp6en8f32pAikV74mthBOOakYAgQIECBAgAABAgsXUPm6cFIDEiBAgAABAgQIECBAgAABAgQIECBAgAABAgQIECBQGYGdnZ2yuZ6enubZcDRxLunlj2Vl5oyfWvZ6fX0dMXOeZZMPT1/69ELqTfY0dwIECBAgQIAAgXUJqHxdl7zzEiBAgAABAgQIECBAgAABAgQIECBAgAABAgQIECCwfoHEatFBohF/eXk5uJnVRuJc7u7uskq7n8zUstfHx8fj4+MMM69QSu/v7ynZaviaoiSGAAECBAgQIEBgjQIqX9eI79QECBAgQIAAAQIECBAgQIAAAQIECBAgQIAAAQIECKxZIBq4lsog6i9Lxa8yOLHy9evr6+3tbZWJTT1XcdlrzOvPnz8HBwdTxxFQIPDy8lJw7/BdrVZr+KZtAgQIECBAgAABArkJqHzNbUXkQ4AAAQIECBAgQIAAAQIECBAgQIAAAQIECBAgQIDA6gSinrLdbqecr9Fo9Hq9nK8CHxmmTCRiHh4eEiNXEFZc9hqrkzn7CogWcopgTBxHz9dEKGEECBAgQIAAAQLrElD5ui555yVAgAABAgQIECBAgAABAgQIECBAgAABAgQIECBAIAuBp6enqaV+UX8ZV4rf39/PIuMfkkjs+RpHpxdB/nCqhe0uLnuNjryxOs1mc2Hn2+CBnp+fE2ev52silDACBAgQIECAAIF1Cah8XZe88xIgQIAAAQIECBAgQIAAAQIECBAgQIAAAQIECBAgkItAXAj++vp6YuXo4eHh4+NjJeovt7e3E0FfX18TI5caVlz2end3d3l5udQENmrw9EXPvMJ7o1bNZAkQIECAAAECBCYKbH1/f0+8w04CBAgQIECAAAECBAgQIECAAAECBAgQIECAAAECBAhsmsDb21v0dv36+oqJRyFstUoA7+/vO51O4pKt/ZPigrLXRqMRDUqrhZ/Ivsawra2tlLPHwz7+FaREiiFAgAABAgQIECCwLoG/13Vi5yVAgAABAgQIECBAgAABAgQIECBAgAABAgQIECBAgEBuArv//OSWVWI+UTCaGBlh0eZ2jaWl0cz1/Px8YrZ7e3tR9tpsNifea+dsArHciQeGf2KkMAIECBAgQIAAAQLrEvhrXSd2XgIECBAgQIAAAQIECBAgQIAAAQIECBAgQIAAAQIECBBYl0Cv11vXqQvKXrvdbtRoKntd+NKkL3er1Vr42Q1IgAABAgQIECBAYLECKl8X62k0AgQIECBAgAABAgQIECBAgAABAgQIECBAgAABAgQIrEdge3s7/cTv7+/pwQuMLCh7vb6+vrm5WeC5DDUQeH19HWwXb+j5WuzjXgIECBAgQIAAgRwE/s4hCTkQIECAAAECBAgQIECAAAECBAgQIECAAAECBAgQIECAwJwCHx8f6SOspfL1p7LXRqPx/Py8v7+fnr/IUgJ6vpbiEkyAAAECBAgQIJC5gJ6vmS+Q9AgQIECAAAECBAgQIECAAAECBAgQIECAAAECBAgQILB4gdVXvv5U9hpNRiMZZa+LX+OhERN7vkYJcrPZHDrOJgECBAgQIECAAIEcBfR8zXFV5ESAAAECBAgQIECAAAECBAgQIECAAAECBAgQIECAAIGyAl9fX+mHrLjy9aey18PDw/v7+/S0EyNjzOEup91ud3d3N/HY+oW9vLwkTqrVaiVGCiNAgAABAgQIECCwRgGVr2vEd2oCBAgQIECAAAECBAgQIECAAAECBAgQIECAAAECBAgsTODj4yN9rFJlsunDToz8qez19PQ07pp4yJw7Ly4uhrucRuXrnANW+vDhIuDiiUT/3eIA9xIgQIAAAQIECBDIQeCvHJKQAwECBAgQIECAAAECBAgQIECAAAECBAgQIECAAAECBAisWODz83MFZ/yp7PX6+npJZa8xqeGy17i5yQ1fxzUKFl3P1wIcdxEgQIAAAQIECOQjoOdrPmshEwIECBAgQIAAAQIECBAgQIAAAQIECBAgQIAAAQIECMwuULaNa/SIbTabs58v4cifyl4fHx8PDg4SBpgl5O3tbfiwnZ2d4ZsbuK3n6wYuuikTIECAAAECBOotoPK13utrdgQIECBAgAABAgQIECBAgAABAgQIECBAgAABAgQIbIpAVLJmNdWzs7Orq6uRlBqNxvPz8/7+/sj+Bd4cafi6t7e3wMGrONQISMEUNrw5boGMuwgQIECAAAECBLIS+CurbCRDgAABAgQIECBAgAABAgQIECBAgAABAgQIECBAgAABArMJvL+/lzqwbI/YUoNPLHuN9qvRf3SpZa+R5EiL01arVSrzmgWPdMAtmJ3muAU47iJAgAABAgQIEMhKQM/XrJZDMgQIECBAgAABAgQIECBAgAABAgQIECBAgAABAgQIEJhRoGzl6/J6xE4se43eq9Httdlszji95MNGWpxueEHniEaBoua4BTjuIkCAAAECBAgQyEpAz9eslkMyBAgQIECAAAECBAgQIECAAAECBAgQIECAAAECBAgQmFGgbOXrjKeZdtjEstfDw8OXl5cVlL1GdiM9Xze8oDOqjaet2P/dv+HNcROVhBEgQIAAAQIECOQgoOdrDn48aTwAACAASURBVKsgBwIECBAgQIAAAQIECBAgQIAAAQIECBAgQIAAAQIE6iMQ15ePItT+z9fXV0ys3101thuNxvb2dvw3GpFGoeH+/v4Cp90/V/qAZeNTRp5Y9np6enp5eZly+PwxgT8yr93d3fmHre4II3XABRPZ8BLhAhl3ESBAgAABAgQI5Cag8jW3FZEPAQIECBAgQIAAAQIECBAgQIAAAQIECBAgQIAAAQIVE4huptFZM36iynCk7HLqTKLcsN1udzqdOatgo+Jz6rlGAqIAd2TPnDcnlr1eX18fHx/POXL64Q8PD8PBUWE8fHMDt19fXxNnredrIpQwAgQIECBAgACBtQuofF37EkiAAAECBAgQIECAAAECBAgQIECAAAECBAgQIECAAIHqCXx+ft7e3t7d3aVXFk6cZBweP1dXV1GjGb1RZy4SLVtxG8lE99mJKc22c2LZ6+Pj48HBwWwDznZUrMjwgRvexzS9HjrKoJvN5jCdbQIECBAgQIAAAQLZCvyVbWYSI0CAAAECBAgQIECAAAECBAgQIECAAAECBAgQIECAQG4CUfB6c3MT1ZxRNnp+fh5Fq4vK8P39/eTkJKoPY/wZxozDZzhqUYeMl71GJWV0wF1x2WuszsiKbHjP1xGNguXW8LUAx10ECBAgQIAAAQK5Cah8zW1F5EOAAAECBAgQIECAAAECBAgQIECAAAECBAgQIECAQI4C0T4zGrJGwWvUpz4/P5dNMSpB42fqUdG6Ncbf399/eXmZGjwcEGWmwzdTtlPySRlnvOw16k2jEjdmkXL4AmMuLi5GRtvwgs70R8WGN8cdedi4SYAAAQIECBAgkLnA35nnJz0CBAgQIECAAAECBAgQIECAAAECBAgQIECAAAECBAisVyBqXqO968PDQ2IaUUQYBZf9/0YN6PhF5KM1aRSGRlVitOSMItrxdq2xP0a4vr6OWtvEk6Z39xwMGFW8g+2ZN8bLXtvt9tPT08wDznzg/f391dXVyOG1KeiMSuh+GWvURo/MseBm+oM2HoSXl5cFQ/10V9RPxwMpnHd3d3+KsZ8AAQIECBAgQIDAYgW2vr+/Fzui0QgQIECAAAECBAgQIECAAAECBAgQIECAAAECBAgQIFAPgVI1r4eHh91u9+DgoOzc4yxRsnl3dzde1BgD3tzcpAwY9bXjhxcfOP+HxVGYe3t7O3yWqIMcb7w6HDDz9vDsPj4+YpzYExvx36jajJ+JI88/x4nDrnJnlBH//v17lWec7Vzpj9XZxncUAQIECBAgQIAAgYGAytcBhQ0CBAgQIECAAAECBAgQIECAAAECBAgQIECAAAECBAj8V2C8m+l/7xvaim6X0RH26OhoaN+Mm9F0M4YaOTgKaqOb6cjOkZvRRHaGBq5zVoWOl72OZLX2m9FwN6qK157GnAnMUNM85xlnPjwKkcc7HM88mgMJECBAgAABAgQI/CTw10932E+AAAECBAgQIECAAAECBAgQIECAAAECBAgQIECAAIHNFIgum3Hp9ujDWjz9qHl9fHyMy9AvpOw1zhW1tlE72G63h88bF6yP/cN7xrd/6ng6HjnYE1Whg+0ZNvIve41JxQLNMLWsDolH13Cz26xykwwBAgQIECBAgACBdQmofF2XvPMSIECAAAECBAgQIECAAAECBAgQIECAAAECBAgQIJCdQDRPjTLWuLh8cS1plI3e3d1FVeLBwcFi5xAtM6Pu9vT0dHjYqMEtbvva6/WG41O256l8rUTZayDMM8cUQzEjAhq+joC4SYAAAQIECBAgsCQBla9LgjUsAQIECBAgQIAAAQIECBAgQIAAAQIECBAgQIAAAQIVE4iS06iVjB6rxXl3u923t7dF9XmdeK7Ly8uorB2+q9PpRKHt8J7h7dfX1+GbKdszV4VWpew1EFqtVgpFzjH7+/s5pzecW/y7GL5pmwABAgQIECBAgMDyBFS+Ls/WyAQIECBAgAABAgQIECBAgAABAgQIECBAgAABAgQIVEYgik2j1WvxleUbjcbj4+PNzc0KZhWVtdfX18MniuLX4ZvD2yvr+Vqhstfwmbm6d9h27dvxkGu32/HYW3smExOIxCK9i4uL1fy7mJiDnQQIECBAgAABApsmsPX9/b1pczZfAgQIECBAgAABAgQIECBAgAABAgQIECBAgAABAgQIDAQ+Pz+jqPT5+XmwZ+LG3t5exKz4eu5nZ2dXV1eDfKK+MPYMbg42tra2BtuJG1FWG2WsicH9sGqVvUbOG/5peDxWiyu5B6u/4VADBxsECBAgQIAAAQJVEdDztSorJU8CBAgQIECAAAECBAgQIECAAAECBAgQIECAAAECBBYv8PLy0mq1ppa9Hh4eRuSKy15jttGJNipuB9M+Pz+POt3Bzf7G29vbyJ6UmzHrlLBBTOXKXuvR8HXgX3YjHieJZa/DD7CyZxFPgAABAgQIECBAYC0CKl/Xwu6kBAgQIECAAAECBAgQIECAAAECBAgQIECAAAECBAisX+D+/j4KQN/f34tT6Xa7EVkcs7x77+7uhgeP4tfhm7E9tWx3JL5/s1RhaFzI/vb2duI42e4sNcFsZzFzYr1eL/HYsjXQicMKI0CAAAECBAgQILA8AZWvy7M1MgECBAgQIECAAAECBAgQIECAAAECBAgQIECAAAEC+QpENWen05ma38XFRURODVtewO7ubpTeDsaPCtSRJq8zVL42Go1S/WsfHh4GCVRlY8Nbmb6+viau1IZDJSoJI0CAAAECBAgQyEpA5WtWyyEZAgQIECBAgAABAgQIECBAgAABAgQIECBAgAABAgRWIXB5eXlycjL1TKenp2dnZ1PDlh0Q1bfDpxhpv5pe4zgYZBPafOr5Olju4o1NeDAUC7iXAAECBAgQIECgcgIqXyu3ZBImQIAAAQIECBAgQIAAAQIECBAgQIAAAQIECBAgQGAugePj4/Pz86lDRKfVKJCdGraCgOjPOtL2dXDSz8/P9/f3wc3EjbJtPj8+PhJHzidswws60+uhN7xEOJ9HrEwIECBAgAABAgTSBVS+pluJJECAAAECBAgQIECAAAECBAgQIECAAAECBAgQIECg8gJHR0cjPVMnTqndbt/c3Ey8ay07Dw8PB+f9+vp6enrq33x+fh7sT98oWxUaZ0wfPJPI/f39TDJZSxqJ9dBR9hp11WvJ0EkJECBAgAABAgQIzCyg8nVmOgcSIECAAAECBAgQIECAAAECBAgQIECAAAECBAgQIFAxgYODg4eHh6lJR0vUQWnp1ODVBETmjUZjcK5B8e5sla9l23y+vb19V+1nYLWBGy8vL4mzLtv9N3FYYQQIECBAgAABAgSWKqDydam8BidAgAABAgQIECBAgAABAgQIECBAgAABAgQIECBAIBeBKB5NrBO9u7vLJemhPLrd7uDWoH631+sNdqZvbHg/1HSoikamPyrKdv+tKIi0CRAgQIAAAQIEaiag8rVmC2o6BAgQIECAAAECBAgQIECAAAECBAgQIECAAAECBAhMEDg6Okove93d3Z0wxLp3DVe+Ri79vp6vr69l89Lms6xY5eLTHxUeDJVbXAkTIECAAAECBAiEwN8UCBAgQIAAAQIECBAgQIAAAQIECBAgQIAAAQIECBAgUG+B4+PjQZPU4pmenp5GjWxxzLrujXrcRqPx9fXVTyAKeT8+PmZIpt1uz3CUQyokoOdrhRZLqgQIECBAgAABAjMI6Pk6A5pDCBAgQIAAAQIECBAgQIAAAQIECBAgQIAAAQIECBCojMDl5eXt7W1KutH/MoJTItcVM3xt+qhuTOxiO5Lt8CAjd7lZD4HEnq9RSN1sNusxZbMgQIAAAQIECBDYKAGVrxu13CZLgAABAgQIECBAgAABAgQIECBAgAABAgQIECBAYLME7u/vz8/PE+ecWCCbONoywoavTR9lr7NVvur5uoylyWfMt7e3xGTUQCdCCSNAgAABAgQIEMhNQOVrbisiHwIECBAgQIAAAQIECBAgQIAAAQIECBAgQIAAAQIEFiPw8vLS6XQSx+p2u/v7+4nB6wobLlX8+vpKbO05nO3Ozo42n8Mg9dtOf1QMF1LXz8GMCBAgQIAAAQIEaiyg8rXGi2tqBAgQIECAAAECBAgQIECAAAECBAgQIECAAAECBDZX4PPzs1Rz04uLi/yx5i9VnH+E/JU2PMNer5coMFxInXiIMAIECBAgQIAAAQI5CKh8zWEV5ECAAAECBAgQIECAAAECBAgQIECAAAECBAgQIECAwIIFoodrdEVNHPT09LQSnVB3d3cTZ/RTWKlq4J8GsT9nAT1fc14duREgQIAAAQIECCxEYOv7+3shAxmEAAECBAgQIECAAAECBAgQIECAAAECBAgQIECAAAECmQjc3NycnJwkJtNoNN7f3ytR+Roz2traSpzXxLA/f/7MXz47cWQ7MxGIR3JizbdqgUyWTBoECBAgQIAAAQJlBfR8LSsmngABAgQIECBAgAABAgQIECBAgAABAgQIECBAgACBrAXe3t7Sy15jJtEdtiplr5Htzs7OzPpxrLLXmfUqceDn52di2eve3l4lZiRJAgQIECBAgAABAuMCKl/HTewhQIAAAQIECBAgQIAAAQIECBAgQIAAAQIECBAgQKDCAp1Op1T2UflaKn69wdGhduYE2u32zMc6sBICvV4vMc9Wq5UYKYwAAQIECBAgQIBAbgIqX3NbEfkQIECAAAECBAgQIECAAAECBAgQIECAAAECBAgQIDC7wM3Nzevra/rxUQy6OW1QDw8P02VEVlEg/cGv52sV11fOBAgQIECAAAECfQGVrx4JBAgQIECAAAECBAgQIECAAAECBAgQIECAAAECBAjURCAu9X5+fl5qMqenp6XiKx18cHBQ6fwlP1VAz9epRAIIECBAgAABAgRqIKDytQaLaAoECBAgQIAAAQIECBAgQIAAAQIECBAgQIAAAQIECPx/gSh7/fr6SrfY2dmpXDFoqQkOU0R32+GbtmspkN7zdX9/v5YCJkWAAAECBAgQILAJAipfN2GVzZEAAQIECBAgQIAAAQIECBAgQIAAAQIECBAgQIBA/QWi4evt7W2peXa73VLxlQ4+PDysdP6STxF4f39PCYua75QwMQQIECBAgAABAgTyFFD5mue6yIoAAQIECBAgQIAAAQIECBAgQIAAAQIECBAgQIAAgXIC0fC13AH/+U8VK18/Pj7KTrMf3+l0ZjvQUVUReHl5SUx1b28vMVIYAQIECBAgQIAAgQwFVL5muChSIkCAAAECBAgQIECAAAECBAgQIECAAAECBAgQIECgnMDb21vZhq/tdrvZbJY7TQbRX19fM2QRPT6rONkZZrrJh/R6vcTpt1qtxEhhBAgQIECAAAECBDIUUPma4aJIiQABAgQIECBAgAABAgQIECBAgAABAgQIECBAgACBcgIzNHw9PDwsd44MoqPAd7YsqtjddraZbvJRr6+vidPX8zURShgBAgQIECBAgECeAipf81wXWREgQIAAAQIECBAgQIAAAQIECBAgQIAAAQIECBAgkCoQ9aAPDw+p0f/GdTqdfzcr8//39/fZcq1ime9sM93ko/R83eTVN3cCBAgQIECAwEYJqHzdqOU2WQIECBAgQIAAAQIECBAgQIAAAQIECBAgQIAAAQI1FJih4Wu73W42m5WzSG/qOTy1aPC5u7s7vMd2LQUSHx6NRqOKD/5aLplJESBAgAABAgQIzCag8nU2N0cRIECAAAECBAgQIECAAAECBAgQIECAAAECBAgQIJCLwAwNXyvaAzW9qefw2nS73eGbtmsp8PLykjivVquVGCmMAAECBAgQIECAQJ4CKl/zXBdZESBAgAABAgQIECBAgAABAgQIECBAgAABAgQIECCQJHBzc5MU979BnU7nf3dU41ZiU8+RyVR0siOzcLNYIL0qOnoAFw/lXgIECBAgQIAAAQKZC6h8zXyBpEeAAAECBAgQIECAAAECBAgQIECAAAECBAgQIECAQJHA7e1t0d2T7ovKv4pe7f39/X3ShIr2tdvtik62aFbuGxNIr4rW83UMzw4CBAgQIECAAIGKCah8rdiCSZcAAQIECBAgQIAAAQIECBAgQIAAAQIECBAgQIAAgYHA29tbesHf4KgoBh1sV2gj/XL2w5PqdrvDN23XVUDP17qurHkRIECAAAECBAiMC6h8HTexhwABAgQIECBAgAABAgQIECBAgAABAgQIECBAgACBagjM0PA1JtbpdKoxvf/N8vn5+X93JN06OjpKihNUcYH0EvDd3d2Kz1X6BAgQIECAAAECmy6g8nXTHwHmT4AAAQIECBAgQIAAAQIECBAgQIAAAQIECBAgQKC6ArNVvu7v71dxyulNPQez0/B1QFHvjWh+nDjBvb29xEhhBAgQIECAAAECBLIVUPma7dJIjAABAgQIECBAgAABAgQIECBAgAABAgQIECBAgACBIoGo9vv6+iqKmHTf4eHhpN0V2DdDz1eVrxVY10WkmN7wtdVqLeKExiBAgAABAgQIECCwTgGVr+vUd24CBAgQIECAAAECBAgQIECAAAECBAgQIECAAAECBGYWeHh4mOHYdrs9w1FrP2SGMt/o7lnR7rZr165cAun9gPV8rdziSpgAAQIECBAgQGBcQOXruIk9BAgQIECAAAECBAgQIECAAAECBAgQIECAAAECBAhUQGCGHqgxq4pWvs4w2fPz8wqsohQXIaDn6yIUjUGAAAECBAgQIFAZga3v7+/KJCtRAgQIECBAgAABAgQIECBAgAABAgQIECBAgAABAgQI/CuwtbX172bq/xuNxufnZ2p0TnEHBwelil+rO9Oc1CuTS7PZ/Pr6SklXhUCKkhgCBAgQIECAAIHMBfR8zXyBpEeAAAECBAgQIECAAAECBAgQIECAAAECBAgQIECAwASBp6enCXun7apow9eYVqmy14jvdrvTMNxfE4Eo5k4se93Z2anJnE2DAAECBAgQIEBgswVUvm72+ps9AQIECBAgQIAAAQIECBAgQIAAAQIECBAgQIAAgWoKpF/efXh+Fa18vb+/H55Fyvb5+XlKmJgaCPR6vcRZ7O3tJUYKI0CAAAECBAgQIJCzgMrXnFdHbgQIECBAgAABAgQIECBAgAABAgQIECBAgAABAgQITBZIr/YbPr7Vag3frMp22Yavh4eHzWazKrOT55wC6VXgFX38z+njcAIECBAgQIAAgfoJqHyt35qaEQECBAgQIECAAAECBAgQIECAAAECBAgQIECAAIH6C6RX+w1b7O/vD9+syvbd3V2pVDV8LcVV9eD0KnA9X6u+1vInQIAAAQIECBDoC6h89UggQIAAAQIECBAgQIAAAQIECBAgQIAAAQIECBAgQKB6Au/v72WTbrfbZQ/JIf7p6enr6ys9k5hmRQt80+coclggvQpcz9dhN9sECBAgQIAAAQLVFVD5Wt21kzkBAgQIECBAgAABAgQIECBAgAABAgQIECBAgACBDRV4eXmZYeYVbXh5e3tbarIXFxel4gVXXSCxCrzRaDSbzapPVv4ECBAgQIAAAQIEQkDlq4cBAQIECBAgQIAAAQIECBAgQIAAAQIECBAgQIAAAQIVE0gs9RuZVUV7vj48PIxMpOCmhq8FOLW8K70KXMPXWj4ATIoAAQIECBAgsJkCKl83c93NmgABAgQIECBAgAABAgQIECBAgAABAgQIECBAgECFBT4+PmbIvoqVf/f396VmquFrKa4aBPd6vcRZVLTnceLshBEgQIAAAQIECGyUgMrXjVpukyVAgAABAgQIECBAgAABAgQIECBAgAABAgQIECBQB4EZer5W9FLvt7e36Qum4Wu6VW0iX19fE+dSxcrvxKkJI0CAAAECBAgQ2DQBla+btuLmS4AAAQIECBAgQIAAAQIECBAgQIAAAQIECBAgQKDyAl9fX2XnUMWyv7e3t+fn5/SZaviablWbSD1fa7OUJkKAAAECBAgQIJAuoPI13UokAQIECBAgQIAAAQIECBAgQIAAAQIECBAgQIAAAQJZCHx8fJTNo4qXer+6ukqfpoav6VZ1ikzv+bq7u1uniZsLAQIECBAgQIDAJguofN3k1Td3AgQIECBAgAABAgQIECBAgAABAgQIECBAgAABApUU2JCer7e3t+nLc319nR4ssh4C0RU4cSJVrPxOnJowAgQIECBAgACBDRRQ+bqBi27KBAgQIECAAAECBAgQIECAAAECBAgQIECAAAECBDZOoHKVfzc3N+mL1O12dfRM56pNZHrD11arVZtZmwgBAgQIECBAgAABla8eAwQIECBAgAABAgQIECBAgAABAgQIECBAgAABAgQIVEyg0WiUzbhyhaFXV1eJcwyNUmWyicMKy1+g1+slJlm5yu/EeQkjQIAAAQIECBDYTAGVr5u57mZNgAABAgQIECBAgAABAgQIECBAgAABAgQIECBAoMIC29vbpbKfoVK21PgLD76/v39/f08c9vb2NjFSWM0E9Hyt2YKaDgECBAgQIECAQKKAytdEKGEECBAgQIAAAQIECBAgQIAAAQIECBAgQIAAAQIECOQiULaStXKXej8/P0+0jl6eR0dHicHCaiaQ3vN1f3+/ZnM3HQIECBAgQIAAgU0WUPm6yatv7gQIECBAgAABAgQIECBAgAABAgQIECBAgAABAgQqKbCzs1Mq77LxpQZfeHCphq93d3cLT8CAlRD4/Pz8+vpKSbVaj/+UGYkhQIAAAQIECBDYcAGVrxv+ADB9AgQIECBAgAABAgQIECBAgAABAgQIECBAgAABAtUT2N7eLpV0tSr/Li4uEmfX7XZ3d3cTg4XVTCC94Ws0Bq7Z3E2HAAECBAgQIFA/gfheU/zkM6/c8hmRUfk6AuImAQIECBAgQIAAAQIECBAgQIAAAQIECBAgQIAAAQK5C5St5Gs0GrlP6d/8ouHr6+vrv7eK/h+TSq+RLRrIfdUUSHycxORarVY1pyhrAgQIECBAgED9BS4vL/f397e2tuLbffETGwcHB/GmYF0zzy2fnxy2vr+/f7rPfgIECBAgQIAAAQIECBAgQIAAAQIECBAgQIAAAQIECOQp0Gw2Ey/1Hvk/Pj7G58d5TmQkq+jh+v7+PrJz4s0KTWpi/nbOKXB0dPTw8JAyiIdKipIYAgQIECBAgMCKBd7e3n7//v3Ti//4st/d3d0qr/CQWz7Fy6Hna7GPewkQIECAAAECBAgQIECAAAECBAgQIECAAAECBAgQyFGgVBvLaJ6U4xzGcooGSz998j0S2+12q1LLO5K5m4sS0PN1UZLGIUCAAAECBAisXuDz8zPe0RS8+I8Xe79+/Xp5eVlNbrnlM3XWKl+nEgkgQIAAAQIECBAgQIAAAQIECBAgQIAAAQIECBAgQCA7gXa7nZ7Tx8dHevC6IuPD5vPz85Sz7+zs3NzcpESKqbFAQZ3E8KwbjUY0SB7eY5sAAQIECBAgQGDtAvFNtpRLWMS7nnibsIJsc8tn6pRVvk4lEkCAAAECBAgQIECAAAECBAgQIECAAAECBAgQIECAQHYCpSpfUz5UXvsM48PmxBzi4vWJkcLqKpDe/atUd+S6cpkXAQIECBAgQCArgaenp4eHh5SU4o1M4rfjUkb7KSa3fH7Kc3i/ytdhDdsECBAgQIAAAQIECBAgQIAAAQIECBAgQIAAAQIECFRDYH9/Pz3R/Hu+pn/YfH19vbu7mz53kbUU6PV6ifPa29tLjBRGgAABAgQIECCwGoGrq6v0E93e3qYHzxaZWz4ps1D5mqIkhgABAgQIECBAgAABAgQIECBAgAABAgQIECBAgACB7AQODw8Tc0q8LnziaAsPiwuYdjqdlGFjysfHxymRYuot8Pr6mjhBPV8ToYQRIECAAAECBFYjEC/+n5+fS50rviZXKr5UcG75JCav8jURShgBAgQIECBAgAABAgQIECBAgAABAgQIECBAgAABAnkJdLvdxITSywQTB1xsWEwkLmM6dcxGo7GChk9T0xCQg4CerzmsghwIECBAgAABAjMI3N3dlT0q5c1C2TEH8bnlM0iseEPla7GPewkQIECAAAECBAgQIECAAAECBAgQIECAAAECBAgQyFTg4OAgikFTkksvE0wZbbEx9/f3Dw8PKWNGa6hms5kSKab2AunF3Lu7u7XXMEECBAgQIECAQIUEEl/8r2xGueWTOHGVr4lQwggQIECAAAECBAgQIECAAAECBAgQIECAAAECBAgQyE4gse1rNEl6e3vLLvv//CcuLdrpdFISi1ZM+/v7KZFiai+Q/mDe29urvYYJEiBAgAABAgSqJRDfZyub8FJf1OWWTyKOytdEKGEECBAgQIAAAQIECBAgQIAAAQIECBAgQIAAAQIECGQncH5+npjTDB/oJo48T1i73U45/PT09OjoKCVSzCYIpDd8bbVamwBijgQIECBAgACBqgjEBR/Kprqzs7O8Lv655ZOOo/I13UokAQIECBAgQIAAAQIECBAgQIAAAQIECBAgQIAAAQJ5CTSbzcS2rxlexDOKWVNKGA8PDy8vL/Nyl81aBXq9XuL5E0urE0cTRoAAAQIECBAgMKfADN/HS3y/M1tiueWTPout7+/v9GiRBAgQIECAAAECBAgQIECAAAECBAgQIECAAAECBAgQyEogrvz+69evlJT+/PmzvG5JKQkMx5ydnV1dXQ3vmbgdlYtPT08T77JzYwUODg4SaxSyesxv7HqZOAECBAgQIEBgIBDf3Pv6+hrcTNn4+PiIo1IiZ4jJLZ/0Kej5mm4lkgABAgQIECBAgAABAgQIECBAgAABAgQIECBAgACB7ASimPX09DQlrdvb25SwFcTc3Nwoe12Bc11Pkd7zNZ9S77quhXkRIECAAAECBNIFXl5eypa9xvUfllf2mls+6ZIRqfK1FJdgAgQIECBAgAABAgQI+azWtQAAIABJREFUECBAgAABAgQIECBAgAABAgSyE7i8vGw0GlPTyqTyNXq4npycTM12b29Pt9epShsYEE2OEwsm4iG0gT6mTIAAAQIECBDIVuDu7q5sbufn52UPSY/PLZ/0zCNS5WspLsEECBAgQIAAAQIECBAgQIAAAQIECBAgQIAAAQIECOQokFLVGvWC0Wx1vdnf39///v17ag7tdjs6ME0NE7CBAq+vr4mzbrVaiZHCCBAgQIAAAQIEViDw8PBQ6izxpmB/f7/UIaWCc8unVPIqX0txCSZAgAABAgQIECBAgAABAgQIECBAgAABAgQIECBAIEeBo6OjuBLo1MyiZ9Ln5+fUsCUFRG/aTqczdfD4hFu316lKGxvQ6/US5x4PpMRIYQQIECBAgAABAssWiM797+/vpc5yenpaKr5UcG75lEo+glW+lhUTT4AAAQIECBAgQIAAAQIECBAgQIAAAQIECBAgQIBAjgLRTnVnZ6c4s2j72u12i2OWdO/Z2VnKtUqjflfZ65KWoB7Dpvd8VflajxU3CwIECBAgQKAeAmUbrMZbm4ODg+XNPbd8ys5U5WtZMfEECBAgQIAAAQIECBAgQIAAAQIECBAgQIAAAQIECGQqcHd3NzWz+Ij35uZmathiA6Il7dXV1dQxo6tT1O9ODROwyQKJPV8bjUaz2dxkKHMnQIAAAQIECGQlkPJWZTjhi4uL4ZsL384tn7IT3Pr+/i57jHgCBAgQIECAAAECBAgQIECAAAECBAgQIECAAAECBAjkKRANU3///j01t/igN6pRp4bNH/Dy8tLpdFIubLqylOaflBHWJfD5+bm9vZ1y9mgerIo6BUoMAQIECBAgQGAFAumv4vrJxLeY4pDlJZZbPjPM9O8ZjnEIAQIECBAgQIAAAQIECBAgQIAAAQIECBAgQIAAAQIE8hSIS4JeX1+fnJwUpxfVqCuoND07O0tp9RpXMo1k9vf3i3N2L4HEhq8B1W63cREgQIAAAQIENkTg7e3t9fU1vmz28fHx9fUVZaPxAju+L7S3t7e7u5sDwvPzc6k0zs/PS8WXDc4tn7L5R7zK1xnQHEKAAAECBAgQIECAAAECBAgQIECAAAECBAgQIECAQL4Cx8fH8YH31E+Lo/j19PT08vJyGTOJ1rNRfZvS6lVvzmX413XMKOlInFqr1UqMFEaAAAECBAgQqKjAzc3Nw8PD1CLO+EZQvOSOF//NZnNdM43vuZU6dbfbLRVfNji3fMrmH/Fb39/fMxzmEAIECBAgQIAAAQIECBAgQIBA/gLxPe9IMpOvdOfPJUMCBAgQIECAAAECNROID8Kndn6NKUcjqPjcd4FvHKLmNYpuEysUoz1t1OnWTN50lidwdHQU5R0p46sESFESQ4AAAQIECFRR4OXl5eLiIvFF0fAEo/41Xqiv5UoLW1tbw5kUby/v63mD8+aWzyCx9A2Vr+lWIgnkK/D5+dlv1j3o2h03Yzu+yhnX0Mkq7wqlmpWbZAjUTMBTQc0W1HQIECBAgMBaBKKkNRo4jb8Vip2Dd0b9xDRPWssCOSkBApsp4O3eZq67WRMgQCBzgShC/f37d0qS8d4hPj6fs/71/v4+PkpP6fMaKcUZb29v19h3KoVFTG4C8RBNeYBFY7N48OeWvHwIEFixQLXeo1Ur2xUvpdMRIDAQiOeKaIY6Q83rYITYiBHilf8qX4envyvp5xmffSw1vdzyGV6d9O2/00NFEiCweoH+a7t4+zr4QLdf0jq4WfzONsJWVvk6Z6qrt3VGAgSWIeCpYBmqxiRAgAABAhsl0H85MfyWp1/bOvJWaKNMTJYAAQI5CHi7l8MqyIEAAQIEZhM4ODj48+dPXNh0agfW+Pg8fqL/a3wQXupCqPGLstfrxbHRODbezqTk2Wg0IjhySwkWQ2BYoPjDwUFkPJIH2zYIEKifwJzv0VZZSBD41cq2fo8WMyJQJ4HLy8v4mtn8M4qvn8XP4+Pjyl6Qx5uF9LTjC3JLLXuNTHLLJx1nOFLl67CGbQLrEYjXefF8Gm9TBx/oxgvNxHetK864QqmuWMbpCGyUgKeCjVpukyVAgAABAisTiB6uv379WtnpnIgAAQIExgW83Rs3sYcAAQIE6iEQPTLjcqjRK+Tq6mrqjKJA9uSfn52dnagdjMvrxUYUqm5vb8d/4/Dhr+pFwWvEl/pMJwaJT+tX1rhk6nwFVEsgHsmJCUfP18RIYQQIZCtQrfdo1co220WXGAECBQJRpfr8/PxTQLzM7n+BLV6998tG40OHeK0er9ijKGvi99Pi0hDX19fHx8c/jbnA/fG1t/TRFlLdW3y63PIpzvane1W+/iRjP4HVCUTB6wqesxYyn/jbTVVSXch8DUKAwEQBTwUTWewkQIAAAQIE5hSY+IenOcd0OAECBAiUEvB2rxSXYAIECBConEA0iIrPwqOoteDz8uFJxW/G+CnVDGn48Inbp6enkcbEu+wkkCIQpRspYRGzsgZmifkII0BgBoEKFRLE7KqV7QzL4RACBNYoELX18YW0eHH+Uw4XFxfjXy2L77/Fz9HRUbwCf3p6ivrX8df28e4gvuEWMT+NvJD98eWl9E9A4vtL+/v7CznvT4Pkls9PeU7d/9fUCAEECBAgQIAAAQIECBAgQIAAAQIECBAgQIAAAQIECBCoukB88h2feUd/o2gEtcq5xOmim9T397ey11Wy1/Jc0bcsZV4avqYoiSFAgAABAgQqIRBlmvFyuqDsNb4aNF72OjK1+FLQ/f19RI6/Eeh0OtEddiR+sTdLNViNL8st9uzjo+WWz3iGiXtUviZCCau5QDyFxZNglMxHv+utra34b2zHnvjzR81nbnoECBAgQIAAAQIECBAgQIAAAQIECBAgQIAAgU0SiJZO8cHQ4+PjCqoDDw8P40RxutVcRHWTlnFD55rY83UFj+0NXQDTJkCAAAECBFYrEC+ko9trQcPUeHWU3iE1In8qfl3qtBIvOhE5RGHuCjr355bPzPgqX2emc2BNBOIpMv7A8evXr6urq/iWZP+5Mv4b27Hn9+/f8ayn/rUmi20aBAgQIECAAAECBAgQIECAAAECBAgQIECAAIF/BOIT5fgA6M+fP3Fp1L29vQWqNBqNKHiNRkrR5DU6S63go+sFJm+ozAX0fM18gaRHgAABAgQILFDg8/Mzyl4LBozvmCWWvUbj2CgPi0tAbG9vj7ePjZdYEVBwonnuilkkvoSLs6yg4Wtu+cxj+/c8BzuWQNUF4i8aUdtaPIt49omYeGZxAZpiKPcSIECAAAECBAgQIECAAAECBAgQIECAAAECBKolEB9+xzUA4yc+AI7WR/ETXaDSP5keTDaaM0X5bDTajJ8Yc7DfBoEFCkRDn5TRovY6sQQkZTQxBAgQIECAAIF1CcRL64Jur/Fls5TvmEVJa7fbnfoKP74OF19aW8ZM4xtxicPGq7gVXCkit3wScSaGqXydyGLnRgjEE1an00mcavR/jZL/JT3HJeYgjAABAgQIECBAgAABAjUWiM+JB99m7v8x6+PjIzbivVh/o8ZzNzUCBAgQIECAAAECBNYu0Gw2owtU/PQziRLDeDMSP/GupP+WJP7bvyvaRMVn0rEd72L6P0pd1758G5JAVGanzDRqRFLCxBAgQIAAAQIEchaIGtDictXb29up+UeXw/Pz86lhEfDw8JASNkNM+siJqc6Qw/AhueUznFvZbZWvZcXE10QgKvrTy177c45/+fGEGN/6XThB/EEkrnfTHza+Uhwbw5/vxvN4vI+Nv60s/LwzDBjfEK1KqjPMziEECCQKeCpIhBJGgAABAgQIlBKIj5kLLrUxaL+U8sesUucVTIAAAQIDAW/3BhQ2CBAgQIBAfHYTPxwIZCVQXPwxSFXl64DCBoGqC8Rvogp9Ol+tbKv+2JA/gdoLxEW8iz8LiD4a8ZlCsUOUeEWjw+KY4Xvjy2/LeAuQ+OWlyCR60w7ns6Tt3PKZZ5oqX+fRc2yFBcqWvfanGsX18Swz9alzHpf+4P3/Dl+IJD7ljbMXP63Pc94Zjq1QqjPMziEECCQKeCpIhBJGgAABAgQIzCkQrzr67ZfikkPxhi79TzNzntfhBAgQ2FgBb/c2dulNnAABAgQIEMhWoNfrpeQ228egKSOLIUBgjQLVeo9WrWzXuKxOTYDATwInJyc/3dXfP/UFz83NTamy1xg2mhIuvPI1/eriKbW8xSYp9+aWT0rOBTF/FdznLgJ1FYhnt5lbqK6ms/S4fLw0jLQT39COH77KPRVKdZUszkVg0wQ8FWzaipsvAQIECBBYmUC8zIhve2tgszJwJyJAgMCIgLd7IyBuEiBAgAABAgRWJpDS83Vvby9esK0sJSciQGDtAtV6j1atbNe+uBIgsLEC0au1uKyr0WgMNxMch4r2glNrZ8ePKj7peHzKnru7u5SwiFlNQVpu+STi/BSm8vUnGfvrLDBP59T0p4BlCMYT93oTSJ9UhVJNn5RIAgTKCngqKCsmngABAgQIEEgUqMo7o8TpCCNAgEDlBLzdq9ySSZgAAQIECBCoukBcfjdlClP7n6UMIoYAgcoJVOs9WrWyrdyDQcIEqi4QRatTe7VOfcET147LxCHx+nWHh4er+fJSbvnMuUwqX+cEdHj1BOIpMuULkT9N7Ovr6+Xl5ad7V7A/ru+5s7OzghPNf4pINb5mMf84RiBAoNICngoqvXySJ0CAAAEC2QrE34C0fc12dSRGgMCGCHi7tyELbZoECBAgQIBAJgKJn29G2UQmCUuDAIEVC1SokCBkqpXtipfS6QhsuEBK69Opnw7M1hJx4eVYUWAWZWYpC5oy65RximNyy6c425R7Vb6mKImplUCv15tzPvOPMGcCFXrL2u1255yswwkQqIGAp4IaLKIpECBAgACBDAWm/m0rw5ylRIAAgZoJeLtXswU1HQIECBAgQCBngZQPKKNcY3d3N+dZyI0AgaUKVKiQIByqle1SF87gBAgMBKLJfUrR6t7e3uCQ8Y30+s6RY7e3t0f2zHkz8eJ18WFHNMOe81wph+eWT0rOxTEqX4t93FtDgff39zlnlViPP+dZCg5vtVoF92Z1V4VSzcpNMgRqJuCpoGYLajoECBAgQCATgeK/bWWSpDQIECBQbwFv9+q9vmZHgAABAgQIZCWQcmlaZWRZLZlkCKxeoFrv0aqV7epX0xkJbKZAStlrXH26+Ks+Kd8XGueNYRdefvrw8DB+ovE9p6en4zuXsSe3fOafo8rX+Q2NQGDVAgtvr728CVQo1eUhGHmpAvf391tDP3HR26WezuCzCXgqmM3NUQTmF/AkOb+hEQgQyFnAa4ycV2eTc/P7d5NXfwPn7ql4AxfdlAkQIECAAIF1Cby+vk49dafTmRojgACBGgtU6z1atbKt8cPG1AhkJXB1dTU1n6mXg5utJeLCX0dF/9qUTOLJ8ODgYOqs5w/ILZ/5ZxQjqHxdCKNBqiQw/+unKPNf74Tnn8LK8q9QqiszcaLFCnx8fCx2QKMtQ8BTwTJUjUkgRcCTZIqSGAIEqiuw8AsPVZdC5lkJ+P2b1XJIZtkC3u4tW9j4BAgQIECAAIG+QFQqTKWI12YLb1Q29aQCCBDISqBa79GqlW1WCy0ZAnUVuLm5SZna1MrX2S7l3e12U86eHpNbg9Xc8kmXLIhU+VqA4656Csz/+mntXfd1taznQ9OsZhKY7SXLTKdyEAECBKon4EmyemsmYwIECBCovoDfv9VfQzMgQIAAAQIECBAgkJ3A8/Pz1JwWXq4x9YwCCBDITaBahQTVyja3tZYPgVoK3N7epsxratXWDIVhh4eHC/8G0d3d3dTpRO/F4+PjqWELCcgtn4VMSuXrQhgNUiWB3d3dGZ7jBjOMJ52FP9kNBq/fhler9VvT3GaknVJuKzIxH08FE1nsJLACAU+SK0B2CgIE1ijgNcYa8Z26QMDv3wIcd9VPwFNx/dbUjAgQIECAAIE8BVS+5rkusiJAgAABAgQWJRAd7l9fX1NGm1q1NbUp7MhZohLs4uJiZOecNz8/P1Omc35+PueJEg/PLZ/EtKeGqXydSiSghgKnp6czz6rT6cx8rAMJEFi4gHZKCyc1IAECdRLwJFmn1TQXAgQIEKiKgN+/VVkpeRIgQIAAAQIECBBYtsDLy8vZ2VkUZ8T3hba2tuK/BwcHiZfxHcltauXE3t6ebyWNoLlJgAABAgQIVEjg4eEhJdt4zTM1LF59pYQNxolmqNFFcXBzIRspDVbjRCvr2Z9bPgtBjkFUvi5K0jhVEohO0VGwP1vG81TNznZGRxEgUCCgnVIBjrsIECDgSdJjgAABAgQIrF7A79/VmzsjAQIECBAgQIAAgdwEomlZFLnGpXivrq6iaLX/Bbn4b7RuPTk5iRLVp6en9JyjR9f7+3tx/MrKJorTcC8BAgQIECBAYDaBxNLMeH2VMv7t7W1KWBSPPT4+xsu2lOBSMYkN+1f2zaXc8imFWRCs8rUAx111Fkh8xhwhiO7WCy/zHzmFmwQIlBLQTqkUl2ACBDZNwJPkpq24+RIgQIBADgJ+/+awCnIgQIAAAQIECBAgsEaB6Or669evgvKCeNfw+/fv9OLXgqH604yijej7s8YpOzUBAgQIECBAYB6B+J7P1A73/fHb7XbKiaLta6/XK+6KGENFzDLKXiPDlBa2q+y9mFs+KYuYEqPyNUVJTA0F4pkrylhLTezw8DCuSFLqEMEECCxbYOq3nJedgPEJECCQs4AnyZxXR24ECBAgUFcBv3/rurLmRYAAAQIECBAgQCBF4PLyMrq6pkR2Op0o8kiJnFr5quFrCqMYAgQIECBAIFuBqa92Bpnv7e0Ntos3ovg1/lQb1aXj9a9RABatXuNrSEvqfpjyBafIYUlnH2fJLZ/xDGfeo/J1ZjoHVl4gylivr68TpxFPhff394nBwggQWJmAD5VXRu1EBAhUUcCTZBVXTc4ECBAgUHUBv3+rvoLyJ0CAAAECBAgQIDCzQHyYeH5+nnh4dH5NvA7v1FqQ9JMm5iaMAAECBAgQILBKgamvdgbJlKoWbTab8a2k+K7Rnz9/otQ1fmLj+/s7XrMtqdVrP8+UBqurfP2WWz6D1Zx/Q+Xr/IZGqLBAXPgjntSKW2Hv7OzEc188FVZ4nlInUFOBxC9D13T2pkWAAIEpAp4kpwC5mwABAgQILEHA798loBqSAAECBAgQIECAQDUE4u1AtHEtlevd3d3U+Le3t+Lv10XD16jqmDqOAAIECBAgQIBAtgKJla/pDV9HZhr1slHqGj+lCmdHBkm/OfU1XhSqRUva9AHnjMwtnzmnM3z438M3bBPYQIF4Uouuzi8vL/HvPJ5J461jfMMyOl1vb2/HE000l44nvg1kMWUClRDo9XqVyFOSBAgQWIuAJ8m1sDspAQIECGy4gN+/G/4AMH0CBAgQIECAAIFNFpihcdfr6+tUsak9uuLClVMHEUCAAAECBAgQyFYgvj5U/D2fQeatVmuwne1GVKBF4Vlxeqt8/ZZbPsUyZe9V+VpWTHw9BaKUfpXV9PVENCsCKxdIfPWz8ryckAABAlkIeJLMYhkkQYAAAQIbJuD374YtuOkSIECAAAECBAgQ+D+BqNi4vb1dBkdxj65o4rOa1mXLmJoxCRAgQIAAAQIhkNjwNSKLr+mdCWbxi7dIMq49vsomjLnls9hl+muxwxmNAAECBAisTCDly9ArS8aJCBAgkJuAJ8ncVkQ+BAgQILAJAn7/bsIqmyMBAgQIECBAgACBcYGpJQXjh8SeuArlxP2DnW9vb8XvMi4uLgbBNggQIECAAAECVRRIr3zd29vLf4K5NezPLZ/FrqDK18V6Go0AAQIEViegndLqrJ2JAIEKCniSrOCiSZkAAQIEKi/g92/ll9AECBAgQIAAAQIECMwkkF6xMTx8dPwavjm+XVypoOHruJg9BAgQIECAQOUE0l9H5d/qPr62VPwn4vji0/Hx8crWKLd8Fj5xla8LJzUgAQIECKxIIP0F0IoSchoCBAjkJOBJMqfVkAsBAgQIbIqA37+bstLmSYAAAQIECBAgQOB/BYo7s/5v7H9vtVqt/96YtFXcSlbD10lm9hEgQIAAAQIVEyguFR1MphINX6f+ffj8/HwwoxVs5JbPwqes8nXhpAYkQIAAgVUIvLy8rOI0zkGAAIFqCniSrOa6yZoAAQIEqi3g92+110/2BAgQIECAAAECBOYQ+Pj4mOHoaNpacFS8xSgoqI2y1/zbnhXMzl0ECBAgQIAAgRBI/5vq1K8M5eBZ3LA/Mux2u6vMM7d8Fj53la8LJzUgAQIECKxCoPiLzqvIwDkIECCQsYAnyYwXR2oECBAgUFsBv39ru7QmRoAAAQIECBAgQGCawNfX17SQ0ft3dnYODg5G9w7dLmjpGseenZ0NxdokQIAAAQIECFRSoNfrJeZdg56vUfbabDYT57uQsOKer6vPZyGTGh5E5euwhm0CBAgQqIxA8W/oykxDogQIEFiOgCfJ5bgalQABAgQIFAn4/Vuk4z4CBAgQIECAAAECtRZoNBpl53d9fV1wyOfnZ0GPruJjC4Z1FwECBAgQIEAgK4H0v6nm3/P1/v6+2Pb09LQ4YLH35pbPYmfXH03l6zJUjUmAAAECSxcouMTP0s/tBAQIEMhewJNk9kskQQIECBCooYDfvzVcVFMiQIAAAQIECBAgkCYQTVjTAv8vKjpszdzwNWomio8tlYlgAgQIECBAgMAaBdL/prq/v7/GPFNOXXxNsMPDw93d3ZRxFhWTWz6LmtfwOCpfhzVsEyBAgEA1BJ6enqqRqCwJECCwDgFPkutQd04CBAgQ2HQBv383/RFg/gQIECBAgAABApstUKryNeoebm5uCsCi4evV1dXEgLjO7+Xl5cS77CRAgAABAgQIVE7g/f09JedSr7VSBlxGTHH/2vPz82WctGDM3PIpSHXmu1S+zkznQAIECBBYm0DBJX7WlpMTEyBAIBsBT5LZLIVECBAgQGCDBPz+3aDFNlUCBAgQIECAAAECYwKdTmds3+Qd19fXU688Gx1hJx/8n/8U9+766Sj7CRAgQIAAAQIZCry8vCRmFV/+SYxcV1h0Rvj6+vrp7JH/invW5pbPTzJz7v97zuMdToAAAQIEVi9we3u7+pM6IwECBKoi4EmyKislTwIECBCok4Dfv3VaTXMhQIAAAQIECBAgUFbg6Oio+JAod4h61iiQbTabxZFRpvDTN+seHx9XfJHc4lTdS4AAAQIECBCYR6DX6yUe3mq1EiPXFfbT67d+PhcXFytOLLd8ljR9la9LgjUsAQIECCxLYOqXoZd1YuMSIECgCgKeJKuwSnIkQIAAgboJ+P1btxU1HwIECBAgQIAAAQLlBaKwdfwbcdGiNWpe08tVPz8/f2ofG81iDw4OyuflCAIECBAgQIBApgKvr6+JmeXf8/X5+fmnuezs7Kz+VVxu+fyEM+f+v+Y83uEECBAgQGDFAuN/OVpxAk5HgACBnAU8Sea8OnIjQIAAgboK+P1b15U1LwIECBAgQIAAAQLpAtHKq9FojMSfn5+P7Cm4GWWv0c9s4nVyT09Pj4+PC451FwECBAgQIECgcgK16fn69vb2/v7+k3+8kPvpriXtzy2fJU0zhlX5ujxbIxMgQIDA4gVeXl4Kvpuy+PMZkQABApUS8CRZqeWSLAECBAjURMDv35ospGkQIECAAAECBAgQmE+g2WxGh9eRMaIG4tevX5eXlyP7x2/GO4soe51YMxHVEikjjI9pDwECBAgQIEAgZ4HEnq/x5aJ4oZXzRB4eHn5KL5Jf/feXcsvnJ5z596t8nd/QCAQIECCwOoH4zvTqTuZMBAgQqJqAJ8mqrZh8CRAgQKAOAn7/1mEVzYEAAQIECBAgQIDAIgTiOrbX19fjI0Xn162trSh6iPLW8XujKdfZ2dlPZa8xoLLXcTR7CBAgQIAAgaoLTHxdNHFS8TJp4v58do5//WmQW6krAAyOmnMjt3zmnE7B4X8X3OcuAgQIECCQlUD89afguylZpSoZAgQIrF7Ak+TqzZ2RAAECBAj4/esxQIAAAQIECBAgQIDAsECUt25vb3c6neGd/e3bf35ie29vb2dnJ8I+Pj6i1dnEPq/9Qx4fH6OadnwoewgQIECAAAECVRfo9XqJU4jXTomRawn7/PwsaF7b7XZXnFVu+Sx1+ipfl8prcAIECBBYpMDJyckihzMWAQIE6iXgSbJe62k2BAgQIFANAb9/q7FOsiRAgAABAgQIECCwQoGjo6Oo5Iji159KWqM2oqA8op9pu92OZl2ZX9h3hahORYAAAQIECNRNYOrLocGEM+/5WtBgNcpeV/9yLrd8Buu4jI2/ljGoMQkQIECAwMIF7u/vn5+fFz6sAQkQIFAPAU+S9VhHsyBAgACBagn4/Vut9ZItAQIECBAgQIAAgZUJ7O/vxwUiLi4uZjhjo9GIeoWnp6fV10nMkK1DCBAgQIAAAQKzCdSm52vBhYtPT09nw5nnqNzymWcuU49V+TqVSAABAgQIrF8g+rGvvgn8+qctAwIECKQJeJJMcxJFgAABAgQWKeD37yI1jUWAAAECBAgQIECgjgJnZ2ff39/X19eJl+iNsAiO9xrRNbaOHuZEgAABAgQIEPivQHrP193d3f8elt/WTx3cDg8P15J5bvksdcX+XuroBidAgAABAgsRiLLXr6+vhQxlEAIECNRPwJNk/dbUjAgQIEAgfwG/f/NfIxkSIECAAAECBAgQyEHg+J+fqGeNKoT4ifZm8XnHx8dH/1OP6PAaF/CNmtd4i7GW2ogciORAgAABAgQIbJpAdMdPnPLOzk5i5FrCok//T+c9Pz//6a7l7c8tn+XNtD+yytdlCxufAAECBOYVuLm5KejHPu/ojidAgEDFBTxJVnwBpU+AAAEClRTw+7eSyyZpAgRfOEbfAAAgAElEQVQIECBAgAABAusTaDab0clVM9f1rYAzEyBAgAABAhkJpDd8Teydv665/VTKEmnv7++vPqvc8lm2wF/LPoHxCRAgQIDAPALxlZSTk5N5RnAsAQIEaizgSbLGi2tqBAgQIJCtgN+/2S6NxAgQIECAAAECBAgQIECAAAECBAgQyF8gGuEnJhnd8RMj1xJ2d3c38bwXFxcT9y97Z275LHu+Kl+XLWx8AgQIEJhdID5R/v379+zHO5IAAQK1FvAkWevlNTkCBAgQyFTA799MF0ZaBAgQIECAAAECBAgQIECAAAECBAhURKDX6yVmmnnP152dnfGJxM6Dg4Px/SvYk1s+y57y38s+gfEJECBAgMBsAj5Rns3NUQQIbIiAJ8kNWWjTJECAAIGsBPz+zWo5apbM29vb19fXx8dHzCs24r+NRmN7e7v/37g2bs3mazoECBAgQIAAAQIECBAgQIAAAQIbK/D6+po498x7vkbz2vPz89vb2+HprKvha+SQWz7DLMvYVvm6DFVjEiBAYA0Cn5+f8bWY9/f3eIkQ/41Py/qfmQ1/YBZpxWdm8SWPeHEQ/40vx+zu7q4h14RTXl5exuuDhEAhBAj8KBCfnfefEPpPDv1ng/6TQxwz/Dl6/wmh/+TgM/UfQXO6w5NkqdXo/4oc/v04+EXZH6f/zyH+CQx+cv4VWWrugmcTqNnLqtkQHEVgIQI1+9fk9+9sj4qaPQxmQxg/Kljiz9DD7+LHY0b2xCuWeC8fr1L6/8327fxI2m4SqJZA/ynLe4eCVXt5eRn8kSHeWPXfW0V8/28O/QMX8g4rfu32PynsdDo3NzcFKbmLAAECBAgQIFBKwLvUUlyC5xTweJsT0OF1FYhPsROnFm8wM//wOtKLN62np6dR/Prw8BBvk9vt9tHRUeIEFx6WWz4Ln+DIgFvf398ju9wkQCBefwyqBuNZaVA+GNvxAUP80W3tRFtbWyk5xPNpNKRJiVxeTGKqh4eH9/f3y0ujxiPHEsenZf3foLNNM/DjoRI/mXxsFq9yTk5OYlIzTCde98S/3xkOdMiyBTwVLFt4MH78C4onhPgXNNs/ohgnKv/6zwlrfEU+mM6iNvq/2Yd/p8c055ng4E8V/RcJkWe044ox41lo2Zeu8CSZ+KiINbq7u4tPrOPfQix94lHDYbGaUVYS/xziF2UmvyKH01vUdp3+dcxvUr+XVfOb5D/Cal5jxHNv//lk5H1i+MRzxaAjY/wiiDeM8d949sj8j3HLXtn6/Wvy+3eGx0z9HgYzIIwfEhVj/4+9s7/72lby9nI+p4BACYEKAiUAFQAlBCoASoC7AkgJgQogJYRUEFICoYM83z3e9aOVZHkkW7IsX/cf4J8sS6NLo9HbWNbgZBqlhHdzQzRK+fnnn2uPP1elamOKV8UYNcI0WtO8Q2Pa+T3GV69e7VVe6eTcu025TF2b0teFOjX9DTwYnjAyd0irk/j89xLDf/7K5lZT+tIoTa+MVkuWTRnOgsnX9v79+/NPLiAAAQhAAAIQgEABgevMUo1zNI3NxKSA5L6PnEtae9mvo28eE3YcPCD8XCIg7yC95bh01w3vxFi5InHdFQE8X7uqDoRpQUD7Va4n67y263rDJOToxKqeaAhoFBXP14TWRW9pZ0LHHsi/LXq3LFD79Fp9fv78ednj25/SUFiFurm5KU5Ka+hKpPhxHqxHAFNQj+2Usno3vUamP/VxO+Y1bUpt8RDdUZilpKI9+7wrPO8Ne4+X9Ttaqpgci9O7feKm9Hc3pxhJrxKXfmq2rLbg7pIuxbSHq4vUDFy95Llc2a7TOuxVGY055LAqWtIhA+uNMWR1J2MiT4uC7lV+QlN3cLhHWst6H7I10f/mqtCQapALIYw/mRRZlfQwMnzQEqKJsAYqGn8eZXDqmWJL8U8dJzpa0xQmvUq5celD2qiubfJi1HsdRoCTz6K6Nv2N5AjL3CGtADq0RobLrifp1Oa7k9XSGmB0eiUV1UtEnrV89+7d7lPsWR4uIAABCEAAAhAYm8AFZ6nGOZrG9ni+7q78Y+tbdA6rofvschNdRD3jftzuikGCIQG902t0C9FZqj2cThgWgZBOCOD52klFIEacgNa5dGPuKXU9Oa1a1ljV78pQTs/O3W08m5xQhoA5tP47rnFsXTbiSQujkeW0SKrlVMXUUUz6V9fTRXRpNZ2ge1fKKe1SyKST0zBO6rExWTeLpWv165V2y+Yc5dmztPo8x9n3Yq9pgOr39evX+8o2pabK5WyJLWAxBVvopZ+ttBHlZSqzoHnFURuc2oz0OvTtPXtuvyPOGldM3YoHZ+mnLJK47TIZw0guQXbDNfZT/6i/6NqKG3PLtTRHHU0/PQKtY0tt6tkhh1UbmZzu8RpjjN2dYDSSVDd6lEdamzodsjXR/+Yqz5BqkAshjK8higYP+762GuYyhcjnXnP59u+t1TDFS2X0wjtf+dHakRxMNZfRPGJePto+l9FEY1oy9Wis/tSutkbL27VxmunI37qfUfFq2b0I15w7eBASP6d1dWlLIs4ut8KlBul26PaqvGTcdjzqeBfhSQQCEIAABCAAgf4JXHaWapyj4fawrw6PoW/sOOyrFRdJTYszesNWhc3antOU07jrqo05zRMLYGr5Qq5BOtrmqA3uApl5pITAP/x1QGDynyupv52ekaXYC8OnT592EiqVjL4Ktyqw4qSSKL2nIeBq1g0iGMXvQVqjqDsq4cxfu8vG3PeKph59zr3GhRZ51T3bpVUvLh3QIrL+dKGfWY8LoKxTjYIo2T///FPmQiVS1WdJZS/+vjFFowaK66RprA5MQZZKlNkEQS42C3pWjTdLyO2Rp8mSUYXs0ezKJmMlHwJ7yl5MPZvbO2AkC9TG3unPpzBODUGaoP4xt4r1SG61FhRq9ZELto5VJvYIZSa02H7WG1bZizxqTM/qLv00mn3VVL2hqVIeUhOGaU30v1usxDBqsAVC+KxGzjI+S3apXrgGNhrBhvLUCzGWxWiKs+S0DwKNQq5GyxoEVlqcVIeSRUmRdV5m7oh3FYUiaFTcWNlyCx6Nb1ebkeYOURRhoHpDjXhXa19kFE16JQVQo5C504NualOvqluKo5hSlUSa6kSmZ5XOkqLOcdxcuIYABCAAAQhAAAJLBC4+S00MvdxbPTgSqAZdkRLXnUgbVblh9I0dh2j9EpggoClhotn2c0vT0kQpuHV2Av919gKMIb9Wgo5t8zsuPbcxbXi+GhWmhyGgUdQdlXA2C/aFbKOQq9Gy9j9mOS0XWiY27sFrKVnD64QkMjhqQcbtN2VqaW6WIkxxDjd3q5W4FEHqZC8mMUMCS2C9cExBiC4aYrQJasJCqlacdldVw1T3LdOR3ouaK0tpphOMylwceOBMW2SM1nKGs3ShKrMQwEhaKHlxpOHpLnLalF1tCEpWDUGz33RqbhVLPVRlnjwtf16qdewI1mhCVdedD6t2ZHLqpNxWmbhWg00X06gYngfM9HbZkovGkjwyNcdajzQK+10jtP5bE/2vvdLDmMOoQVi0LSFSKrX0JSMQDVeno1mneGpA4vqQKSn9VKBuKYKsmdHmKMFmg/ZoicLAVVNcwLzzlR8NQUMO20M0XrWzkvLYx7dlsrVUNnvBozGvPHeIAvECZWcSOiBFUotLLDl6qXk/Zc3EX3YgmoUsW7pD0ZKFlyA/IQABCEAAAhCAQJRAelDhDkUGXvpzi5m47sGRQJWYkNC91Ym0ntYNpm/sOHj1y89VArUXHFwjsPFac9LV4hDhpATwfO2i4tTGNrbSjY/vuPSs5dSNwlge1zLZas1VWlzuZFBloaQ4PUhrFHVHJZx1o/P9j1nO9IV2qlSPFoximLutZXwFTSnvNRQ43NxZSEbjSJ3SNcXdNIEo1TAQU5DGqLuadlq2ukVSPfJqamEENVKjZWjWKI6aacuiLk3YFC7CWtGQbLPhXd1RtoxeMJKhTiZCBF+rk6ElmULUUqTMcwUl0glvqWYTKXs5HrgFe6nWEVZTQYj0YaRhVQGBIR/xmuTSz8QYQwY83bfONj8BUAZc6ahzTCflitesJ02IXXxrsNZE/1umCYOpQRmE6FMa9S0NI10jMF1ryKFRpZQwmlQicLI5qyMWJZ5IZK9bYbmiIQlTXCyJbGk0r3qBGoDZpa20OCkFs8ggvRLzBAqNizSUlZBqzrMS6kI/FZjVqSmXA0fFFhoqVKK9XGHukKakek+Mk3VLKpFOwX5XeRW03M4VzF58YkIAAhCAAAQgUI8As9SZbWIW4N7SMG9+5MALV6TEdSfSzqCG1Dd2HOb65cJCoJLCJOzAllvzuoelaMQ5FwE8X7uoL7WxLU10+7M7Lj1r5X27PKspWNbaFGc1nYIInQyqjJL3IK1R1B2VcG7VBauoRmmXomXtf8xyJi60R7WUlxuus2Q0vE6kk75lAaVtlV1Kd7i5c7llXYtSGiN30wSMtDEFaYyW1rrRIMwCqBtd9d1RhF0sw5xp9KLSxCmtbMo06q+gpzTUCeU0jjpWcWEkQ7ZLIYkxp6ppFfVSsm64slhtBZNx04jrkDnzpVqHWzVl1+MNq8o4jPfUxjFG4lBGGRPLxDNEKuuhZy2Cqa+Jdithml2FjNea6H8LFGw8NSiAED4iXTI2f5kIOeHtYgG0GqBpQnTsOhkiiRSKum+IxeIpTg1JLFMko3jGaFnjTOM0wZj1HE3VvVqDynpJK1QRdt1Tee1aXaOKV0tqiaDyzvS8C8mcVadL2SmLzucOS5IrXGZkSfh6s34ZTE2jvOpI/MTzNVGD3IIABCAAAQhAQASYpbpqkBhWubd6cCSQ2K5IietOpJ04j6pv7Di47YjrVQKVFCZhB7bcWi0OEc5LAM/XLuru8F2WHdclEyuJW8yQ96xlA7LS4nIngyoPyNLPHqRdks0L31EJ51bd+f7HLOfSharPoxT+3GsBWi13aUfEzVTRlqQ1hh9u7tziZF1LnYxlJFqUgJE2piBKT4GaPCxtRM1stXe+xQk+mrX2lub0ly5qt45KE6eEskVzlE1ewmsfcqiOopznQIzkjCJ9sbSulKimdIKJu5ZWoNahbnR7L5kQI3orqqtLTdUe3mfriBKwBw45rLIXf+yYRt0OFTvh5CF3WBnkjdyUvkXxJL9k257dRmntj1sKxSTFqJbbo9Uehi0pxpBqsFRYe7j6Zcu0WvVeadiQ8HRcHYXaixmNaVTm0BRHU8sK7Hzlxz5TMDKcokmF0pSio2U9Vew7aFw1kniyD2nZ2t+N0phEXZriFQvZ89xhqVCJOYVGREtP7RW+VDthiyjW3r1EJR0IQAACEIAABHomwCzVq51wNBUN6WT0HpUtDOxEWqEeWN8Ss4OwRuwhidWAaI4ivDRZs8+ya6+EeI3usj/tanBszAbT28vqQA8Fx/O1h1r453Avh0RnkwtIK6ENbJa6tFXB7N1elsCdDKqMMvcgrVHUHZVw1o3O9z9mOcOLxDa8y3NfaDJEq351yt3S+sISzSGHmzsXYNb1UZvKM7qzXxhp76vVE7TzmoK50le3grSFqThz/H0vLI476m7quexE571GjUpEW1K2aHYJ05dr1tI1lZtaooCNb7U0ktEWUcmDZGpN9vFtQlX2bZhTalF13V71fbaOYoADD6uKmQz2oFHnPcVeate7+Ly6hI2uQjJiatHugx1eD9ya6H/t+jawGtghRGPa16BqL7UvOd5VXSAqM8VRkrmBnU/37IphZDhFU6+RABVlsn24bmz+ktDrcxOiNrjF3CENWdUqdYqqX7OpzdKozJMKz9d0VXIXAhCAAAQgcFkCxmHqvmNULSM02FHdUqfeUGrpZ9V5ol3+JfG88B6kHV7f2HGw6y0xJwKa0KltLs0rvVbc/qcEk3hMJ4dXVzxfO6piDZL0p/5Sf+pUZCP0p0aoNXHL4MloJjSw01qnlq6UhbKrUf6pFBJeGe0i+WSMJpkFp1hsPTiBFVVxKLO/PQyqVGvG6u5BWqOo+045JsWWtmiBey89DAsi9RZhtVBloT/pVbFyui1RbceinMrRfWqXa8lvabPN1r7nQoltyD8aInTzU1x0RSBaX2EgpiCsNRmZEJQbomYrcxc+uG+IbI6baXit1qdOdt9M59RUQP0p/elPdlLmXZZBUumtzVAYS0hU2WQGPQu8ineVjCdMjddML2Uk1Qd5SPVTVHfpgmeVCy+kgZ5uhGJMIaqO8PF6If9pHLSORcAMqxbRDHRjqTF64a7Zb+wEIwOlWYMnT/SnBOu2ZmhNYdVcqv+dio8ahGowhdgHhG2auYYH0am9awmXylIWHrVpYWANAVRYUVUVRIscypAbomQ3rvwsjdY00SueyySWPgTZK6NykQxlNes9pXS8xJd+tlF1T7zwJ3OHkIkbEs5/5wptXIOa6c9ZL100nme5oLiGAAQgAAEIQKBbAsxSl6pmaUzlhffgSKAieFIt/Txc2ovo29Iclv24peZGeBkB446bDEJZ+jx1KQJoyWmqWwtAxt2ypdFA4xWrmawWGctWn7VWqwHEnE6NCzGxm9QJ7OGDqonDUi174T1I64m09LPG/oerM/ZdySUJp3BtGCgptUc38R2vpfNpAaa79VZ7E6vermD1CERh2qsvsf0TTZnAZgRc/UlcYwq8Glnt+hWhtsPfLJI6zUTdTbdqd9yzMN6F8l1l5QkfVTZv71kDmFW8uQMJibGaple61Z/XMZLRDVE5Dawi2iWCfadfa0C75LhLIlduHQyrdlGh/hPxzPvSz9nsR7uzBpbEaKtnObsiT2uKVoexTqWTY0xSUIOoGihw9UW12S41nkdHh8eV1gbnMqYvaps4e6tMy1l75cfTpYKF0yWrEmrj7uPSaDca5dlY4T2q+sncIWTihUSthGpTTcmL2eDnai9ziFQNCk4WEIAABCAAAQgUE1gdP0zD1HqjiD53VCee0SF6GKgBYTH/HR8MBYuGHCst+jbXuFAsTSWiFafA6GrASffjZg5cbCEg+7mkLV649GRLRjx7EQJ4vp6sosvWcLUeuruPRRY45e51XZ7B8n6qs9zrNIJVOY2j0lnCYwdVc3FmedIXPUiblnC+Gx3xzOXd5ULL/XN2uRdyflLrq92OjIPm3fctPLwWMWRVmjVSiWc3fUvbP14Z+dmegLHRYQrcqlntOhvgcuXRtcU+aOPWe6rZz+iJPku6F9LzugmL26vdFdIVQxj3ZXIdIxm+TNXAWc2tLEsTmOq6kluJK0zW9QVbh7GyLjisytKcU0R2DWziejL7UX+dZg02mnsocw+TOLfqaU0uDff6Ov2vSo0auFXvXoeOhmGjnkIaewEqO/X+miCH8tSYy4e5REPCEbgLc5drb0gfFWMpsM3Kz1IxsySPLn2EvUylqZn6qSWGbvjhu1PMHZaUbQpf6sXELf1gvbvpViCB62VNyhCAAAQgAAEInI4As9R0lbkj88R1J2tQCQndWwdKi76F+nbBHYcQAiHFBIxtShag8SZgcYl48FgCeL4ey78kd/uq+jwUqLTQmSW93cG0vbTRMwBmet7FgYMqF7gn1dLPHqRdks0Lb7D/IYDRXR9PEu+nGLbZoDJ28G1ApdeaJ0Qt9zCWluO9ytLP6PaP23a4PopAWFnRkDYa3rMpmCrI8sbIURY+3E8Nq7J9Vz4rtt1ceMrmGWEpieVtB++pEEU0ZHcXK3upT20kw77Jq8RZDapehGJEa1mBUo+qkuQmbtcTD6yn56doHZ7MS3XklTQXqTG+RWdaDquMYp8o2lL9euGq7uiCbOM+y9KNSvKjevmw3mlNIZM5xG5XT93/qryowVzp3oV9gU4MvWcr/dTyxapUNbo/z+Qu/ayRdUhSLW5JgKXwZis/obRuiPgsSeiFh1YlbKf1tM7++l/jTtaFGQ7A2qifK4OuQzG8qpx/1qsvT6Tpp2a7c9beRWNJPPFCf+VZPHW7XmR+QgACEIAABCBwWQLh6HceM7gXbUaAliFf+6U/l0PiupMFqISE7q2jpEXflkyNfWXMa4we0lPsOCxBILyMgF15dt9RLROYpzongOdr5xUUES+xMuX2/e51JJUjgqIbja6cWtuqcfKEpayJZTVXQl0fNajySuFJtfSzB2mXZPPCvRGPV969fioXL9/ET9Fr4/Oq0hndr1ueu2BpFJrO7VU16XTso59w+yedMnebEUi0NffWxU3BXB1aB3GxhNftF0pm2XRhaZIH7nEat7o9ZfOMntH+r45twrpTiAC6PLdfW2pkkuS8RnJpAKwSqTmoNluq3GoLnWlb/Ke3K4A9hYu0DoZVdpUYI2bU0oaBUf0/xLfDaLSP7esn3aA1pduIsSqljeftf0UANVhSA8vu5mSLmq3R20XaffEttLrREG8EvsR2Y7hyieYeDWy58rNaLrtHqWdVwgeN05lVkZYi2MfDSylUDWfusIp3yUW+5cJjVEhvC9xttrvPo6MCEAgBCEAAAhCAQP8EmKVa6sgdRyWue3AkUHESErq3DpEWfUvrW3TF1a216dpbDTj1flwaCHeNBOxLN7XXN4wCE61zAv8K7Q4hnRO4ffu2fS1bZTH2Nw1K/fTpU68bczOVnDJbd+/edQObXS+t9zUTgIzaELhz544lIymqVlo/f/58//59S/yNcf7++28N1i2JlLlYWVIO41j2cW9ubkQpfJYQCHROoE9TMEN79OjRH3/8Mf8ML9Rj/vbbb2F4s5BXr16tWq1nz559+fKlmUhuRsra/Wm5fvv27V9//TXHlAE02v+yUVZiODTLwIVH4PXr117I9PP79+9qLx8/flS937p1S1UZjbZv4C+//GJJULL1NsK8QutgWGVRzmvGUZP0Cq4Bv/pcL7DBT3WjlqU9GbdDxJsJ0JpmFFe+QA2Wav/Dhw+aDi/ddcPV3p8/f+6GVLqWxTCKJAGMg5lKotZOtvPpXqL4WhQ1epR6ibx48cINUQdnnM64T2VdG0e56nzVWLJS3iUyc4c0Rtn2JSNgrNl0+lvuypQxX94CkGchAAEIQAACwxNgljp8FXdVQPRttTqusOOwCoEIBQTS++BugswQXRpcLxHA83WJTNfhS+t3UaG1yKheOXqrfWDCUUZOPHLqbS/SlCMW8yjyjfNdOvXBFUMOT1+/fm25zax2Ee7EuyJN13J5r7114WYqV3XLjou3v+KmwDUEuiXQpymYcGlffNWrVXtUB/aYk5xyxF91+pRxkzltrwYW2+VKpWGSO7LS4/JJciMkrh88eJC4u3SLUccSmUT40tas94iqUh4DtYe+6o4tXmuSTS65Xb0icoXWwbDKaxT8XCKgMX/LAb8nhtyALH2BhgRtHOY88aaftKYolqsFogbRGtf7XcatHbX0Nm5/lkmEWxbjyMp95ETXPU/3VjGq0a3G8SK8f//enULqjOEGHZy9ezpE2YyZXnbukOBToIGeQm7/mXXkx/bsSAECEIAABCAAgXMRYJZ6rvo6u7To22oNXmHHYRUCEQoIuKcRJR7XwtrhG+IJ8bjVDwE8X/upiwxJco99tZzdmJH9hqhLnZ8caFq69IUlWBIsjEnIqQm4mwFhQaQG+kKc3eEpTKEgRLsFlpda5GHW5hw7twgW06FxiXZZ3Ke4hkD/BDo0BRM0tabEFtQUR/52ckw/HLKGIqunUMun//Hjx7V9EEMUud6orturUlutAjdHcbC4LrmPyJ4fO+ZxhTnLdZbLiDqmBvu1ntokSHb1isjwrYNhVUIVueUSUGfaeMzv5j5dJz7m60ZWr9R+FiABaE1uLVz2GjWIVr0Gt/aRhnwQo4nsGyhP3KwRrHLXQP2o7zPsW/Zoat1O96LSeoG5kwsppDvabHbGsMQ2LqWqOhpPCZk7eEoV/kzM5XuYq6r3WX3PNiwUIRCAAAQgAAEIXIEAs9Qr1HI/ZUTfLHUx/I6DBQJxcgnYl6SMKw+5AhB/PAJ4vp61TrO+PZS7Al4PSvSLY9ozONyJJypYPQ6kfAgBHbqWOFpVJwqol9VBcS1lk0jG5mlxQt1dcuMnxuT903gbY/eSkuClCHRoCib+MkHunmW0UrT9YzQa0cf3DZSJWN31lw9i1ohlFwmzdotlvlyk2irO3erLPZDG7jG5C40xEklszUYLqFdKavu0SU+MU261gqzd92iJ9gocu3UwrNpLT4ZPRw2hh1apeYdxhK+Ow74auEv10Zp2wXj2RFCDpRrUaa+JhQX3KQ0sGxy9qRyNxsSVTde///67FzLGz26ne0a8WaM1pekeP9x4trg6GZyLnPZFnqPtdcHcIU1SU+ClN/D78Tdtv4yQhsZdCEAAAhCAAAR6IMAstYdauI4M6JuxrrPmsOzHGakOH82+JJXrWj08Ogq4RADP1yUyvYdrn8y+wqhF+R729sQ0+sWxNmdgpGuUU7LTfMa4u+RspIVdHbnU/iwlDe/cLYoEZEmoF8sSEerdsnh0ycK4fmP1hCFlCOxCoDdTMBfKYhAkfFcdlmWXXV977/lkaK8I3s+5dhIXss/2ub1i1vbITIh63lsFm+U3Nze1y7tkTMJ8C/QqTKR9iCe299MiT8vWwbDKUiPEmQgYD1ttgEs9grEH0dxfSt5AJGVBa2rDufNcUIOlCtLamn1Y0myarPH2ksCJ8CXXt8Qjp7i1NEI7auWnKjS9F+EqpFSu5WzRvv/kClkVyJR4QXaXmjsk+PRzMIR916OBRpEFBCAAAQhAAAI9EGCW2kMtXEcG9K1SXXtbDN5PS6Ytdxws8hCnjIB9Scp4AE2ZGDw1EgE8X09cm1lvPzdbcE8D1alXXgSdgdH4lE1PAH5ehID8rqKdqNZSpZZtDmLxUKsJG4+KWdq58RKs8dPiiqd8C8amNaQlTQisEujQFEwya7YWdpFhcbK6/vDx3UN07KX68dVkdZbt169fV6PtFSFru9cdIAlv2ZhErydaTseZttv3KuZ10tEykyL67sAAACAASURBVLG79JjUfu/L/skCjUBaNgGPg/tz4NbBsMqtaK4TBDRqLTP1iTS33DK+BSoz2GwMQGvaUqHDPIsaRKvSvvWlx8Uwq9uN5mgJlFSWaGGc6KvpYbRzhXQ73bNjzHI9dBeLtBtkH53a5UnEtPsmJlwtE+mX3WLusMot90zc1QRrRDhknbZGQUgTAhCAAAQgAIG9CDBL3Ysk6VgIoG8WSlOcrKUP9uPsYMeOyZmvY9fvIaXD8/UQ7PtkqgVNi5vFlJkWGXvYcQ/XOt1V2n24kAoEAgL6JEH0G+I60FS3ssZkQdqFATqZw34uy4EHBAqOZTNDm/G1HYwKQfMYBBwCHZqCSTrjZ1Nksg6xVw7CyKXR8d3oRh/JoGaQDJfrUmk55ToqjupFjsvpVw91V3O5rtytomXpMLDYLSMcdu5eOksXOWVq7/R3F7IswXO1DoZVZbV8wac0fT5wXB0FLseOdPcxPyUz0mC8TWuagV/5AjVYqv2sAW3xwHIp96Vwy+tz0WfdYXA0wukCu53uVSKp8rrDXXcHsVKOXrL2yWmxlno5Wn4yd1ilFD0XYHqqmN5qpgUR7FOtgsR5BAIQgAAEIACBcxFglnqu+jq7tOhbpRo8145DJQgkOxFITEtdRFrMt688uA9yfUECeL6eu9L1xom9AO3XQD3Z5HrrWTFt8um4OC8aPyGwLwFtBjx+/DhMUwcsvX37NgxvE2JvvPaYlSS3HOiorI3eb5WEJFkIrBLo0xRMYkdd88MSHW4NQpEUIldOi8uOBgA6gSmawoGB7tBI+2pb3FI1+9KCiL6gHe7PKUTH6ujulvQPpHR41sVuGQ222MPqXsJ1iqOVXOHP1Trs5tEe06Wx4zXDqh1hFiSV5bVWkH7ZI/ZRdAMFtmdhj1mGZfUpWtMqouII9sq1xywWJv1gSzXQWM71MlwVrNnArytPtTSWqnd7nu5VKrh7lIAGpYesr9pPZGh2HANzh1V9SxgN0Ss+Rno139wI9qlWbsrEhwAEIAABCEDgdATsc097zEoQWs5SKxWBZO1aZI9Zieq59O1cOw6VqoxkRcC+PvDgwQOIQcBIAM9XI6hOo7mrnKsiut3JauQaEcLDrrLkryESaQ5PQO8PRd1e5Zykb4sfVXxJ5XmBJyQ5fNxsdBFQiewjlUR5uQWBGgT6NAVTSeWCb/HP+/HHH5ttn+dWgdFM9dbpa1fPdV8wliINR0f3adP9n3/++fPPP3XCq/7VtUIaf3g0LeTp7ia2ZtNlKX4wnax7174da+/33fSPuj5X62BYdZSenDFfy6sa7culvkO9vCVftc2qZ9bSmiy1MHwc1GCpirPGii3HvUYDEpar+MEwqcNDep7uVYKjHsEdXjY7Y9grjl2LJLD3bKWfxVOA4gftBelk7pCuC3eObC9ajZh27aqRO2lCAAIQgAAEINAPAWap/dTFFSRB3yrVsqYh7lwja41lSST245bIdB7urmakRe1zMT8tM3ePIoDn61Hk98lXB4zZV83Uo6i33ifjolQ811sdDIAjSBFIHrISkD9Z6LUpxZMrkgZD1lQqxLNvg0naQ87tcAstO2McWITe7W46XEPgKALdmgIB0XkqRoOwyzywUhWEljaakcYhVf11opkmAt1ptqLtOyaRm7Ksd7fOygksHd4q3vK8c+dO7eJk9dE6K662PHulf67WYbSigsOwai8NOW86xfakdpHtvfzNzU29l81oTbUr+hTpowbRasra+pKpyRohRHO0BxYPOLs1ifayTzF7nu7llqUsvqryqDUu+3jb8rZnWfG9p4oV214WL0f7zyzLUGnusHqkq7d6by/d7jGLq3J3SUgQAhCAAAQgAIFjCTBLPZb/1XJH3yrV+Ll2HCpBINmJgI4NMqLgzFcjKKKJAJ6vp1eDrNf6D1y90oFn3iqnfXvv9JVEAY4goCNdw+GpPDilh8U7Q7uUQ3tmXltIJGv0J0uksMstoxgHWphdikkiQxLo1hRMtEMztVQLxq+WLD1eNdz+Hk5Vf50tZbS/R7QlF54tI1C8Cd1mr9Sei733LwNV6anOWwfDqkr1TrKNCWRNje2Dh6xS0JqycI0aGTVYqtmsdpfVopdyzAov66x7nl/Yi9/5dM9ekC0xs1aGt2QUPqvXisLAaEizkTBzhyj/OXD1aFttSNd7x2YWw3KR5ShsSZA4EIAABCAAAQickQCz1DPW2nllRt/a1F3ZIkYb2cilAQHOfG0A+YJZ4Pl6+kq3fxtRRT1w9Sp0iWu/GXD6yqYAZgJqF6HKaV9HRybIQ8ucTJWIb968safbyV6U8cxX7WSsnh5hLzsxIbCdQM+mQKVTewktVbTU2lA81mU/KpUbaJ+pyvnVfbCT606MbSc0ehPDfvS4J3mbarV7vtrfZPUKcuzPNhiLy8iwqhgdD3ZFIMvQ6TMLNVxSaE1dqcRRwqAGUfLhi9zRaHNg+66zwPFRc/zO5xczz8RF59O9hOT73jK+q7xvprmprTpc5ia4FD+rS3UTadNyD587WDyD+9Eou2u1W5VcQwACEIAABCAwEgFmqSPVZv9lQd/a1FGbyVebspBLAQH7TtkAK1cFfHikjACer2Xc+noqy4XU6GSzbwnl3ON9Bl0uMpiqfSGT2kRAyqZTAbwz83VLW0F6VetwSnK9tb/IImm1kXO4zBLAfpj8r7/+2oPAyACBzk3BVEH2WbTdr/SoqrdLqHGIaucoOZfy7Wdvb0nCi4cXVJB2Sdv0ofbd6+/fv5+xHgvgNysmw6pmqMmoAYGstrb7ayS0pgZV3H8WqMFSHWW1OA0M2i92acxjfFt1LuMha4Nz7tsvTjHd215MSwqq+gNf8La4UVpKsW+crC51yvo6cweLtmjd8tWrV/tWSllqfSpYWVl4CgIQgAAEIACBAgLMUgug8UgxAfStGF3ugwVTttwsiN8tAa3nGHfKcle6ui0ygrUhgOdrG851c+nf8zVcUs+SuS4+Uh+IgE4/0j5T6Foqd8y3b9/2UFC7o5uk7adH18q48aCF0Oe4B+zIcDUC/ZuCqUbsm+h2v9Kj6jrrQ4ThqOAosad8j90tPrbsZ8ldO6/GbmguUVaHOz9VcGEXrNk3XgtKsfRI560jq5YZVi3VMuGdEMjq63d/jYTW1IkaHCsGahDlr5lF1iQ3qy1HcywLlJD2MYnqOmv0XiZSvafOMt2rR8BN+SxbhsadLbdoxdfMHYrRzQ9qseL9+/fzz6MuPLPm/TxKKvKFAAQgAAEIQKAZAWapzVCTkQigb23UoPMdhzYQrpyL/cBX+7lsV+ZJ2WcCeL7OKE58Iac0+6ngWmpsf/Kl5+OihaqnT5+emDiid0lAnyC8d+9euJj+6dOnTvRNb7F4hx+nQXbVoxuFydoUTBefuxAoI9C/KZjKleWOb2yAZcT2esruVZa1grCXeIl0jnJQSIjErZBA1pniqtPnz5+HidQIsR9E1OwbrzsWs+fWwbBqx4omqR4IyAsty5/Dm2JvKQKtaQu9YZ5FDZaq0v6u2pTCUV2nFga1eWA5il5D8U5Oc1xing4/y3QvXYod79pnYTtmOidl77kaj4SZO8x1FF4YdebFixeH2wrPop5iYSQETggEIAABCEAAAmUEmKWWceOpMgLoWxm3gqe8QX5BCjxyagLhAXZLxTFOXZceJ/xqBPB8HaTGX79+bS9JY48TrUp7Z1xx4Ku9sohpJKCjCB4/fuxF1hK89n7afOzYyzr6M9crtKvBn3F4Ic9jTQ+ixScQAg0InMIUTByyHFZOcSaTfRfqkJdwEup3lnOSEkW4wi315u/evbOUVL2nBp+WmMRZJdBz62BYtVp9RDgdAXtPqqJlDSTSKGhNaT4XuYsaLFV0lv+cEjlwFn/37l0dhqoVvyVnRMmmFZLDXdmWUFvCTzTdsxRnlzj9LHntUpy9EmHukCBpH2/I9V+GRV99TaRW9Zb2O3TYh3z69ffy5ctTLIxUBULiEIAABCAAgUsRYJZ6qeo+vLDoW7Mq6HnHoRmEK2fEma9Xrv2qZcfztSredolr6UdrQMb85Eqv1XBj5O3Rwj05PF+3UyUFl4B2bnQUgRuia7UI9Z1drYqGbcGT2ftpb9TegzV+2lfGPU/3GsKQJgSiBM5iCiS8emF7S+nKFETJT4FZcub6ECTy3X4rS/Lt2ZFCMQEd46qePf0mhrw9Gru9LjmXhMUMj6UP4/QW0nPrYFjVm7Ygz3YCafvmpa+BxF6eKLQmj+01f6IG0XrXoCKr+1a/qbNXo0k1C9ScSC+jasikQZEcxbT+pn819taJmypOVyskuUxONN3LLVpx/KyOoziXkz7I3GGp4uwfjlMKGm9oPVCf0jrkLXdZVH25Tusn+sv6bM5S2QmHAAQgAAEIQOBEBJilnqiyBhAVfWtWiT3vODSDcOWM7Ge+nnoJ68pVfFTZ/31UxuS7OwGtZYfOf0u56KVtnZSwdHfH8PBweB0yoffFd8yCpC5OQMuvHz9+9CBo9V+vZx2+5+RKpbaQ+8ZYVz26fSTam8OxWwtcD0zgLKZgqoKsWbS99R1bv1nbrqHdPkp4uS121VkcxeEs+apnlKeX/uTAoRny5EGuSlQz0bvCGmRSmztWZc+tg2HVjhVNUv0QsL9pNsksS7h9vkBr6kcBDpQENViCnztkzRoPL2W6S7iMw3b7sIskeyVyruneXqVeTecsU0UVJMuJfLXgxghqBcwdQlYF5wTLGOpPLrM6hHUw2xLyIQQCEIAABCAAgR4IMEvtoRauIwP61qyue95xaAbh4hkZj4U60XLHxSu0n+Lj+dpPXWyVRPv9ds9XbZK18XwNnXvkobu1qDwPgf8Q0EhUPi7hqyEKbHzem6VCct1eNfizJNssjn2EEdZIMyHJ6JoEzmUKpjrSppG9suytz55mjZi5cursFm1g15AkK81cN6OsxIlcicB/u3Lcv18pcZKdCfTcOhhWzdXExUgEcn3mNNfefv4ZrWkkFSouC2qwhE5LZ0u3ouE9d51RgU8ReMbpXjOwuVOwZoJ1lRFzh7A6dBp0uGIfRvNC/uP++lFap8flBcvBFh4ffkIAAhCAAAQgsCMBZqk7wiSpVQLo2yqivSKwbLIXyZOmo3dTjZLnrpMbkyXawAT+NXDZrlY0nXGlhSdjqfWqvTxOjJG3RPPW0eTMV/Bm+RYBeHZUAvrQlYZHoZNln26vqoXccXNvgz/7KXr6iuKoWke5OiRwOlMghhrZG99pm4D35ge/pAZ37txZuhUNz/UkiCayPZDd4u0MScFI4HT9Y8+tg2GVUeuIdi4CuR4kmtRrILSxjLSmjQDHeBw1iNajBu25p1SyLh8luSXwjNO9LeXNfbbn0VpuWYjvEag6d9hyLIVWM3Ty67179zRuefXqVYdHD3gk+QkBCEAAAhCAwBkJMEs9Y62dV2b0rVndMYdthrrPjPTdYKNgvfnJGMUm2oEE8Hw9EP7+Wds9X5X3mzdv9pfg/6aoxS/PuSdLwv+bGL8g8P8JaAtKHZ6nXbqtfaZul1ztfflUzg4Hf0b3u7Be/n/NcQWBXQmc0RQIQO4sOtejdFfGGYnZ/eOnRHM5ZIiSExUHhRxaxL0WgZ5bB8Oqa+nilUprHG/PSLZ3prSmGeaVL1CDaO3nYlEirMtHSRYHnnS6V1zeggc7XDgqKAWPtCcgp1Ud2roxX63+3dzcPH78+NatW0rw+fPn+r7c9ndyNkrF4xCAAAQgAAEIjEEgdzrW4cDYuMLDjmoPGou+NauFnnccmkG4ckbhkXZLNFCVJTKELxHA83WJzCnD9f0m+9hOlqX2apR34KuY6qXwU5JF6J4I6Lhi7SdFD1959uxZT5L+H1nsffn0mHFS9H/yqPzDaF6Yp1WuB5L/HwInNQWSPtdJxdj0etCMLMO1y0l120uNg8J2hqQwKoGeWwfDqlG1jnLlvu6SO6gICdOaQiYXDEENopVe0L5y3wSL5kvgROC8072WNZjba7SUjbw6JxAu2m8RWCuBSvDFixc6C1aOsPrgm46DVSv++++/tyTLs/sSUNXwBwEIQAACBxLY16oPnxqz1OGruKsCom/NqqPnHYdmEK6ckd3LHFW5sp6UlR3P1zJu/T6V9bkivZldryRa2/r48aObvj5DzzaAC4TrAgI6PyDh3trgJOMCmfVIwUm0HW5gdChSWXXw1AAETmoKJvL2kf0UP8ud9NjKzbUSBf4EuxfwRI7Fu5edBCGQJtBt62BYla447p6aQG6729iT0ppOrS17CY8aLJHMbV+57XcpX8JF4NTTPWoQAqcgoCX6d+/eVRJV9lObDlq/1RKBMpIj7Nu3b9Xd4AhbCTjJQgACEIAABAYjwCx1sArtvDjoW8sKYuWkJe0O8zJ6mWtbHKeyDquvc5HwfO28grLF06eF7M/s+3q3l2+YeJZXrpcaPyEgAlJvnR+QQKETBLOaQCKpfW8VHIN6Il83j1X0OF4vDj8hsIXAeU2BSq3T1nPbSK476Ra2G5/NNVy5/gQbxYs+zvQpioVACIhAt62DYRX6OTCB3PXfjQeo05oG1iV70VCDKCu5Z+UO2nNHwtF8CRSBU0/3GtcgWtcY+GDZqa09efKkdqFkSzXx11fgHj9+rMUNfbBOx8F++fKldr6kDwEIQAACEIDAeQkwSz1v3Z1RcvStZa11u+PQEsJl87JPAznw9bJKsqXg/97yMM/2SeDnn38OvU6XRNU5CpU8BT0ZtBqrN7yXxCAcAqsEpD8WHykpntZte1M24yssLoTcbW/32UrX7KlUAkuyWQRObQpU0gJrcKKml+ukW0AjS1uIDAE7ATm4aJHr27dv+le7s9O1LhQyOb7oYkpt+mlPmZi7EygwHQyrdq8FEqxEoEBXZa/u3r1bJg+tqYzbYE+hBtEKVcuKhicCC9pvIrXL3jr7dO+yFbda8HksvRrzFBGGmTt8+PBBo4gCi1dcTep09KcTYbXQoa/D6VzYp0+fFqfGgxCAAAQgAAEIDElAo4XccnU4HTvRtk4u7cHio2+DVSjF6ZaA/YOoP/30U7elQLBuCeD52m3VlAumo1U9r9NEWopZw/NVJ8N7q2Z6tzshBrcgkCCgBWUthtqHnlo2lfp19dqQ1xwShZ1vyc23N9+aglLMxeECAtsJDGAKBME+sp+J5bqTzg+2v8hdzTncquQK3B4pOdYjoBdM1dVKCdUq9W9vfW69ghtT7rl1FJgOhlXGeifa4QQKml5Bi5iLWfAsrWmmN8wFahCtyoJBe4dbrdGidRs4xnSvW7wItpHAwHMHmTsdqFPQF2xEqvnXx//8afCjUzz0V/wmz0ZJeBwCEIAABCAAgd4IFIxMWKzorRJPJA/61qyyCpY9m8lGRg0I2F19OPO1QXWMlwWer+PV6X9pnUiO8EbboWhavNOXhvYFEbreagFr3yxI7SIE9GVwdW9Z/iiKLOdXuV/3g6hg3KzzD/qRH0kgcDiBMUyBMBZYg8Ph2wUocNJVzR64v1UgsJ0GMXsjIHcKrYHqT5u7xnFyb0VoKU/PraPAkDKsaqk85LWFQEHT22LQaE1bKmuYZ1GDaFUWYClov9Gsrxk4zHTvmtU3ZKmvM3fQwQGfPn16/Phxgd3bpeq1iquxuv70Ca83b94cuD6wS3FIBAIQgAAEIACB7QQKhiUaS2zPlxSuSQB9a1bvLJs0Q91nRvaXzDnztc8a7Fyqf3UuH+KVEcg6YDX0Ui3LdH5Ki4N6Z3v+qQstXXV1AKcrG9c9E5D3aq7b61Qc+bW8f/++n6IVjJv7ET5XEt7ZyiVG/FUCw5gClfRS1mC1Zg8Hgr2y1NHZ42hcqiGBvpyrhRW9GKNx7xYvsbPTsMvfc+u4lCHtuSLs6kTMqgS2tIgtz1YtVI3EaU1LVFGDKJkCLOhYlKQlcKTpnqW8xOmZwDXnDnI21R7k4ZuL2k24d+9ejW/T9axyyAYBCEAAAhCAQEigYDoWJnKWECaSh9cU+tasCtD2Zqj7zMi+Mcf7kH3WYOdSceZr5xVUKN7Tp0/VeRiPyZQHwL4+gqErLQe+FlbktR/78OGDPFSKGbx48eLhw4d0jcUAix/kI4/F6HgwSmAwU1Awix771ZECIFE9IRACIQGNb/fyc9W4Wr2b/uQ+q+vp7eRppUYv23hvfIWSEAKBYgLSuuJnefCMBCbDkiU5PakRF63JCGrsaHY1oGU104TBpnvNuJHR7gQuPnfQsoM+Ciev03BVf3fU6QQlgGZYv/766+5fqEvny10IQAACEIAABCBwCAH7LPUQ8ch0MALo22AVeqLi6FM/RmkPfyfTKCfReiOA52tvNbKbPHI2tZ/tr9W9Hd+o9tbI1InqnK3dCkZC1yDw9u3b6NHFUif7FpQcZ7VuezgwnRhxuAxtBNBWvbyN9W2yNtmRyxUIjGQKpvoyvpRyhcrtAQhfVxlS0zSF1lhUf8XNTVNrHTk//auBx6r3+ZCer922DoZVQzZbCnUIAVrTIdh7yxQ12LFGuu06dyzj7kmNN93bHREJ1ibA3MElrA0CLettOYbATa34Wgu/mo69fPlSJqI4ER6EAAQgAAEIQOCkBJilnrTiTio2+tay4lg2aUm7t7zsB75qMtib8MhzCgJ4vp6imkqEzPJ8lXPAXp6v+kiZ55jIga8l9XftZ5bOGPj06ZN6O/mgGH1Z1Im+evXqpOuk//zzz7W1gNJD4L8wBVdQgm/fvh1YzIKj9Q6UlqxXCWjfWie+64ig1ZhhBG3x6u/JkyecFj/BGax1MKwKdZ6QPgkULAE37klpTX1qTmOprqAGxjWHxuQHy47p3mAVerriMHeIVpm+I6ehhRbzD3+7Tyd6aItBx0JH5SSwgMAVuu8CLDwCAQhAAAJjEKCbG6Mez1IK9K2spgbbcSiDcNmnfv/9d2PZOfPVCIpoHoF/eb/5OQwBbdtr/95YHDkI7nU0ppxovUzxfPWA8DNNQCcEh1qkwdCff/6pWzp3TV+8Sqfg3tU66V667Sabdd14NzpLNiJDoFsC45kCoR7+/dGCiSteBd22wXMJpn1r7dHeu3cv1+1Vrq56r0ZrVXp3S2/L4Pbaf70zrOq/jpCwMYHinpTW1Lim+swONViqlwIyBSPhpdyvED7kdO8KFTdGGZk7pOtRS6/yN9Us6fAdR3nf3r9/Py0tdyEAAQhAAAIQGIxAwVxsMAIUpyUB9K0lbfK6MgHOfL1y7bcpO56vbTgfk0uWy2noa1ggtHx6vDfC5U+w+onYgox4ZEgC0h95nIQ+K1pp1Vv+szOKNkj0xSs7AbmAD+9tZqdBTAj0T2BgU8AsOlQ/mIRMCMkiIIuhA8Pk8+oNQdOJaGjx7t07ObxqT1fjinRk7kIAAhBoRgDPuWaoyQgCaQLFPuXpZLkrAgNP96jf/gkwd7DXkWZJOkpAB/PYT9awJ26Pqf1RnF/tuIgJAQhAAAIQgAAEIAABCECgQwL2M18vMgHUN6v19/79ey1TdFhfBSKpINpv1QFDOqVIlSgXQf3d+t+/6afCdVdbuir47mcX/rtAaB45CwHpjXbOjOv18nyVhm0sWug+m+V9uzF3Hj81AS1l/vjjj6G6aoFVx7B5RVNPIAdZ49shSlN6eLrPY6l7UB/gFZyfEBieAKbg1FUc2vBTFwfh+yegseuLFy+y5JTP65s3b/B2zYI2QGSGVQNU4kWK0H9PSmu6iCqmi3kFNbAvpqVZcdcjwHTPA8LPlgSYOxTQ1r6UVmVl9vUBLi37G1diCzJKPKJMNX0LF4cTj3ALAhCAAAQgAIGrEbjCLPVqddpzedG3nmsH2TokoCZjXPSWs1CH8u8rkmjI/WmeXGuLUx++nk8A3DevBqlpqq5jibRikK7i6a5KPRd8kk01Lho6THP7pi1nvjao7iOzyHI83d3zVZq6XUePxEfeDQnoVNfQIOps16WVTRlQu3QyuAd6vt65c8cuKjEhcHECA5uCi9fsUvGxkEtkCE8T0ORQg8wst1f5vOqTnXqPkNFpmm3ndzEanVcQ4p2IAK3pRJVVT1TUYEe24YLGjokPkxTTvWGq8lwFYe6wsb70Zr4OZdFMSh/N0JRK2w2N9yN1/IEE2FgKHocABCAAAQhA4BQEmKWeopqGERJ9G6YqKUjPBOwHvmoXr+eCbJdN02rNpj3vz/Bwye0Z1U7h69evmqRrreDx48eSv3hRVOuEelyJ6HBYHeu55BhmKQ6erxZKJ46T5fl6c3OzpahSRKmmm0JW7u6DXENABPQZYp3tuoRCrz4owtLdMPzZs2da6Q7DG4RwdGsDyGQxMIFhTIHqqGwWfZTtGlipKNrZCWjMqcmhtj/tBdE5r/i82nH1HJNhVc+1g2yHENDJlGX50prKuA32FGqwVKFl4/al1AhPEBhpupcoJrcOJMDcYV/4eo1QZ2dol+vbt286laCZF6w2w7af2bEvClKDAAQgAAEIQKAGAWapNaiS5hIB9G2JDOEQ2JGA5+iZSPnBgweJu2e/pSmtChg6iYYhPZdUqwFaFrh3794Wh9doAXWUoVxgZZYTHmLRB6dAPF8TcEa4Je9AnQ9sLIn8VuUTYIwcRpNye4F4vnpA+GknoCMEVt/mVwSdfW1P094W7GkSEwIQqEpgMFPALDrUlmJ/nTApQi5C4NWrV5r82KeCeklU3wrRUxfhQzEhAIFTE5ATSa78+OflEiM+BCwECsaoBe3XIsnYcQab7o1dWSctHXOHehWn9Q2dyDJ5weosWJ3iI0d2rdPWOw5WX/zQHlu9EpEyBCAAAQhAAAIQgAAEIAABCOxOgDNf5YN3//79pY9YnmVFUQd1yTtLPq9ZxxLlqpM2f1+/fq0jYHP9X/F8zUV9vvj6Xrxd6NB71fisFF1e2G5kLXXh4uMC4dpIQDtM6v+MXyKWxtp3pPRCSa6JNMq8Gs0u5JyUd4LyHM4FBC5CYEhTcJG6yyom/jpZuIisaVXW1WbACwAAIABJREFUNwr0FpamlHoTDHQjEWBYNVJtUpbtBApaxJxpwbNMUmZ6w1ygBtGqZIwaxbJjoBRvvJWfHfmQ1C4EmDvsgtGYiLbxBPzDhw9yTp0cYfXZDe0OFPQyiRz1Ra/EXW5BAAIQgAAEIDAGgYLxA4sVY1T9IaVA3w7BTqaXInDlM18nb1Ed9WqH0KduaLKv11zTzoQ6h0h7snonVt+H0bvu+tOF/qbFgdy3ZOX/Km9D5WsEguerEdSJo8mD0N5nS1nLvqocarl08cTUEP0gAjJ5mp9otdSYv+xd1lsFUsstBxsbpQqj5ZpypXCW1zvCwhICge0ERjUFImPvkbdjbJ9CgeEaG0j7Khg7Rx0pFA44E0XW/IoPYib4nPcWw6rz1h2SrxKwH2g9J1XQIrY8W9DXz9lx0SeBAhW6ghoUYClov32qRAOphHfIlZ8G6MjCToC5g51VjZha2tWBu9qj0kaDeg3tdWkDrMC0erJps9C+7+U9y08IQAACEIAABM5CoGDMcIVZ6lmq73Ryom+nqzIEPh0B48sJ2i8e6VxFuSRpXUKv1mdta/ZZuXrNVa+hRlc+VWua7MvJVW/Aqsjak1VkFVw+ivrThf6mxQG9JavOWvu29s90K0flqxQsHox4vvapPDtLleWEqqWoguy9FqtRgt15sSA7HhmSgMycTF5ulyZN04sCdiCHHA+gNznsEk4xo51HbiLEh8AZCQxsClQdBbNo45Sgh7ouMFwF5rGHkiJDewKaI3mfF0jLoOmT5lfpONw9KYECu1FgnU4KB7EvSKBgaDFTojXNKK58gRpEa7+gZZ1o0B4tcrPAsad7zTCSUZoAc4c0n8Z3tdKrnSptgGnV988//9Tn6Qps7Cxz1jbH/BQXEIAABCAAAQiciACz1BNV1gCiom8DVCJF6JmA/Uy6gsbYYcE17dU3qPUhShUna0+zw7JIJLmcyhfLcwWcRNW8Xo6FiqDJvhZhLPJrcUD7tp8/f9bKgD4RY3lEcYRRea0qEp6vRp7njiY/a3sBsr4hOyUr7fSW+LWGZc+RmBAQAWmpFKkMhV4U0OnZxmelq+1dYQqWdL02ZSwd0WoQkGaqw57/2utPjUJ1m+bYpkDYCwbuJ3pfuUDUAvPYrfZeVrAGRlKGN+uId9xex9bGArvBsGpslRipdAW6WtAiZmIFzxZIOGfHxb4E9up/UYNovYAlimV74PDTve2ISGE7AeYO2xnWS0H7f9oF1F6gjoSxr+W68mgowrGvLhCuIQABCEAAAuMRYDo2Xp32XCL0refaQbYBCPz+++/GUpTNEI2JV42mGa5mqVqLkGfnvXv39LrmGEvo8mqVV4M+veLR0zmv8nlVqfWOq3fL+FMrAyIm/1djpetoG0mSXgr4tzFvop2agNqYnKaNTuVqh/KYzjqxNfTyPuRYzVPXEcJv/B6xHGI0NjUe6CWNVYuQI2Mz7AXj5gIHsmbFuVpG0ivX46qgNq9GbEt5xzYFIlOgP0bLtgX7Xs8WiKohyl65k85RBGobSZmFcKiZKKzev+IVhQSfAW4VGFKGVQPU+0WKULAoVvBSzQyT1jSjOOPFXv0vahCtfePCq/ssfY1LY+l6+OneUsEJb0aAuUMz1Bszml4v11sc2hQMN9LSievbX8UbbOmUuQsBCEAAAhCAQA8EmKX2UAvXkQF9u05dU9JDCNine1tWuasWTfNWpT/vgGsBUNdaxp//quZ+VOKT26vK6Amgd9o1Jd9lc1/+r/JL1Muxxk+7yAUxcewRnq9eTQ37Uypo9HwVAilr2mPaxSSl91KWT+Euuu7mwjUE0gSkcnKLsbtcK6YsdTNFLdg2m7vPdMG5CwEIuAQ6NwUSdexZdDgCdmsnvC6wjWEihIxNQNOeFy9e2MsopdI0yR6fmGckUGA6GFadsaKvKXNuTypKBUOLmS2taUZx5QvUIFr7WnuNhicCC9pvIjVuRQn0P92Lik1gMwLMHSyotZKv01lksjSEOPyNwcn/Vf7KWZM+bZ3qdJkCQ23hQxwIQAACEIAABA4nwCz18Cq4lADo26Wqm8K2J3D2M18193z8+HF7bofn+PDhw3CpU4sJu7+Gqo97a3XC6OWlpYM7d+5EZfjX4cgQoA0BLSTZt8TkyapVMKNg4SlcRqdsY/pEg4CRgGycPLyNkeUAYTSgxgTT0bQaq3O/03G8u2Ff4kXgJwQgECXQsymQwBopRsVOBA7ssNXtC3yJ6uBWYwK5TcY9oruxqGTXjADDqmaoyag9gdwzIzXH3/IuH62pfRV3mCNqsFQpubtfAw/alxAdEt75dO8QJmQ6E2DuMKNIXGg5VHtFNzc3+je6XZR4ttItOeDqK4f2nQuJEe5HVJKNZCEAAQhAAAIQaE+AWWp75lfOEX27cu1T9gYE7Ge+qjE2kKdZFnIN0gcq7Y6/zQSzZKS1grDiPn36VGkNQckqcYtgiqM1jekUXi8+nq8ekJF/2p0CRcG+fuTF1CrV/fv3R+ZI2TomoEMC7Oukco7Z+KG9LBK56++5295ZwhAZAmMT6NkUyD3FbqamajqLH7z9nZlZ/XIN4/wgFxchoFf9spxI9J2LLR5gF6E6RjFzrQfDqjHq/QqlyO30c9tCyDA3BVpTyHCAENQgWom5WJSIzoGIJkXgvgR6nu7tW1JSyyLA3MGIy31XMOvwC2P6ZdG0xykTqu/IGR93S2F8hGgQgAAEIAABCJyIQO50jMWKE1Vuh6Kibx1WCiKNQcC+UJb7/nnPfGRSdDaqNs31gcrco/F6KJeW3bxPvksqufDqqM164ilxQTOmL+fX0CcBz1cjvRGi1fB8lT+1tzkn1/URYFGG0xKw20QVUccb2HvcjUhyx83hixQbBeBxCFyKQLemQLWQaw3OsmrjjQcs+paLwpImcYYhoHmLDiKyF0cT48M/1mmXlpgbCeRaD4ZVG4HzeDMCWe7+ksruILJUBFrTEplLhaMG0erOxaJE8MSKkqwR2PN0r0Z5SXOVAHOHVURThHBzqCvD9eHDB+PYhuG9scaJBgEIQAACEDgpgdzpGGODk1Z0J2Kjb51UBGKMR8BunE/9jVC5t8qMyE1Oq1X//POPPOgqnY3aQEO0aCAHKi8jnTrU4OxLQTM6NGoPJfy4N56vXq2N/FOHYBkXj0RB/ivRU4I9QN6Br7qLz4GHiJ+NCcjsvnnzxp5paBbtz2bFzB03K/FmXrlZBSEyBE5BoFtTIHq51qDAo/SQOsqVU2ffcjznITV1lkyNM5y5OFm9//wUFyclkGtIVUyGVSet60uJHTqjrBZ/+5ogrWkV8hUioAbRWi44ycC+oB/NkUA7gZ6ne/ZSEHNHAswdjDDDF2u78nxVKeT8ajzs58uXL8ZSEw0CEIAABCAAgdMRYJZ6uio7tcDo26mrD+F7JqCDQo3iGaeBxtQqRZOHq7a2Jaqc7rQKMbm6/vnnn1rVl2edTng9r8PrTCxcXVFIMw9AHTdrPCVXSxmKPIutCzxfXRrjX79+/dpeyNCr1XtWbdg76DhsCd4j/IRAAwL6wJl9kKqtKcVvIJW+2zXqJ84b0CMLCBQQ6NMUqCB2AzWVOtejtIDVLo/kyml/G2cX8UjkXATCQWZafvWwBe4p6TQPv6t5svtX4BJ3eBHqCcCwqh5bUj6QgH0pcBJSq2zb3yGhNR1Y4/1kjRos1UXusntuK17Kl3ALgW6nexbhibMvAeYO4ulOHHRtnzv05vmqskgky14XJnffdkRqEIAABCAAga4IMEvtqjqGFwZ9G76KKeBRBOyviG8/36FSGWUfdIzr9KeJtg5Y0UuYemNTbpeaesvVVREqZd0+WRXNc//T3qvnYFpbKvsahVwf3aUPPF9rV01f6etQBLvvndTa1ZWwJKFrLJ6vISVCDiGgs8Qti6STbPqYcptzAnIbiH00cAhkMoVA/wT6NAVyUslyftWh/enuuJOKyN12anbkdid8ECOLQDjITD+udyvTEc54V9M29y/XufyMRc6SmWFVFi4in4JA7uA/txUsQchNJ1fOpXwJ74oAahCtDrBEsfQT2Od0rx8+15GEuYPq2p046No+d1DM3hYctGZi+aCHlkquo+SUFAIQgAAEIHBBAkzHLljpBxYZfTsQPlkPTMC+cSw3toE5nKVoWkzwRH337p0XUvunNMF4cpbWBNylAzxfa1dNd+lneQaklw69uzoMA5PUXX1fVSAtknr6mSaR5YWWTipxN3fcbH+nIZEptyBwZQJ9mgLVSK41sM8NDqzuLD8YvYfDmOHAyuo/66xOXMU50JGaDdej1CnXkDKsOqqmyNdOILe738v00ZrsdTRwTNQgWrkFrazNW7VRaS8Y2O1074J1cWyRmTts5N/hOFnfUlw9vOPbt28bC87jEIAABCAAAQj0TIBZas+1M55s6Nt4dUqJDiegdyyN22ers7/Dy3IFAVRf3uKA3P8O+dhm6IC7xF/nG8638HydUVzlQitH9qImlg4/f/7svT6eOyawi0FMCBQQ0OnixhcClLj6XcUvyCXrEe3KZLnYer1LVl7tI+t0dx3trn/bZ02OEEgQ6NAUSNpcg5PlVJqgUe+WBsTeqCCdF2OGNJ+L35XLSJY6qW9VD3txaBcsPsOqC1b68EXOGvxrprOX6aM1Da9algKiBlFKuViUiE4hjSbVYWBvpzyWIepzuldWFp4qI8DcoYyb+1TWCMR9sOr16qKBcQ+1qpAkDgEIQAACEIBAPQK507E+hzRLfNhRXSJzVDj6dhR58h2YgP2UB3lYDszhLEULPQPDkDZl0clZdpV4//79JBWer21qp69cVleOZnHldiAP1/mnexEqepZPrZsU1xCoRECOmD/88IMx8Y8fPyq+MXJxNHvrm7I4y4Exb9++vXfvnk7E0b9zB1NMiQchsC+BDk2BCphlDfpftbFPYKbKzSr+vvpAav0TyFX4rLdKdi8+Rw3tjtSeYK4lYVhlZ0vM9gS055HlwJGr/+kS5aZGa0rzPOld1CBacblYcocx0UxrB2r+fuvWrTt37mhvr8EySO3i9Dndq11q0p8J5DY65g4zuvmiT5f9VfPLRGyuQS4gAAEIQAACoxJYHQ94BWexwgPCzywC6FsWLiJDYJWA/VCnBw8erKZGhNoEQvc/1cvdu3d17KsWEhsffldw7Cuer7U1pMf0s3ruUMVVJJ0MITdBt2xZaboPcg2BqgSyVsClxrVPPdF5JFkHtve5+uxVmaC53Y977cUs/mn3YC7OIvEgi+kJOGe51ZspELesfjPXr7R9vWQR3vGYuvYl7TPHwYxkljqpRo7dvc7yVOtTf84rFcOq89YdkocEvPl1GMEN0YRi3y8N0ZpcvPbrwfpf1CBa9blYtKxfe1UhKqc9UEvV85xdw5isWYk9l8Yxs0aPDVZ+Ghf/4tll1b5YMXcIFUamoPEmVihDGCLX/PQKqtz3w6cIgQAEIAABCEBgJAK50zF2VEeq/fZlQd/aMyfHsQnYt7btB3yOTezA0mkxM/opTgVq1UULiTr87tWrV80klEE25iUJp5VYPF+NxIaKlnU+sHbgwlX70B12jLXyoaqZwvyHgLT95cuXRhha6tWppcbIxdHs8iiLrC3wYpE2PuhtM9TwATp2Odsr0bE73Bsr67KPd2gKJJJ9y01K2Pn7ylnGat5rv6xC7l7wwYykfT48kVRr2h2pPcHobND+ODE3EmBYtREgj/dDwBtRpwV78+ZNOkLBXVpTAbTB+l8RQA2iapCFRSl0vtvqLeh5s90ogf4DO5zu9Q9tGAmZO+xSlZ5l2CXN7Ymk10xYndtOmBQgAAEIQAAC/RPImo5lbVIcVXZv/WeMGdlRMHfPF33bHSkJXpkAZ76eqPa9vikq+c3Nzb6HcURzmQPt/tDTSiyerzO6a11kOaqGi19eiNTuWJ+Da1Uepc0koPO37ZZRZl3xM3PIi/78+XP74qz8aTp3d1PhQ4OQR2TX2A1micfucO9K61qJ9WYKRD/LbaXnHXQdD2N3/tPeFWOGA9te/0ZSL1w1EHLHKsjda98xa5ISAYZVqMEwBCyrS1Nhdf6Z/aVnOx9ak51VQcwGXdsukxTUIFq5WViUgjdBjqZ5YKAnnn215ECZLVl3ON2ziE2cjQSYO2wEOD/uWYY5/NgLznw9lj+5QwACEIAABHogkDUdY0e1hyo7tQzo26mrD+F7I2DcOJbbjL740ZvwV5PHuNHZwJNqJp9+FXaOpotpYwXPV5fJha7Vc9tL6y1+ff782bNTWX609nyJCYG9CGR5jOkwwtrOplnnHXoNcC8me6Ujjzdvn97eD9llsPsK29O0x/z27Zsb+VhhXEm4ziXQmymQA6i9vfT8vnKWbFn+vrlVfNn4x9qlfY2kl9pqnaZ3Q1cf3x6hgTPTdiHHToFh1dj1e5HSvX//3l7Sej0prcleC1PMkfrfueyowYzCvcjCojMtOvxu+FQcrXV4Q5cG371xSVa97m26V7WwJD4RYO6wlybIMtReCy0QNd3PHj4TLCgRj0AAAhCAAAQgUEAgazrGjmoBYR5xCaBvLg2uIVBMwD7BfPDgQXEuPLgXAc/9L5Fsvb0JL1O7B8V0uvBunq9a1X316pV8OO7evXvr1i35ZetaJ5HIS9ITkZ+dELC7q0rR3XoMR41ZfrSdFB8xLkVAdinrCwW1935kLe3rs1mbN+2rNTQIdttil3aXE4zs2Xkxva3BY4XxZONnFoHeTIGEtw8Q1Rd3u4Me2oGlenny5AkHvi7B2RJ+rF3a10h6qa1iSe+Grj6+MYI7Qt6YFI8XE2BYVYzugg/mWphmiOw9qU5nrHHg61RSWlNujY/U/85lRw1mFO6FsGQNOfT9L/fxfq5Da1Nj/n5UeTuc7h2F4jr55vbsWQ15d4ydzx1C+7A7gdwE0/2sfWU1N1/iQwACEIAABCDQFQFmqV1Vx/DCoG/DVzEFbEPAeIaohBnmY0RtwFbKxe75qnUYu1vzFmntLtGT8Dt4vsoP49GjR/fu3dPCrtxpp3RVYF3rDLDHjx9r5fHDhw9bSsWzNQhkOQLOi1/6jJR3tNtIq+Q1OJNmJwT05Tv7kqjsWG1/7nfv3hnJyJxmnQJlTHavaLNxmBLU6EQ2f6/E53TsdadHZKbmB3e58Dr7LGF2EYBEdiTQmymQG6i9G/Wa245YtiSl3TuvjSRS67MICYHPcivLLnVuJHPPbUrvhtauQe/U89rZkf4SAYZVS2QI9wjYV9y8B6v+1FLR9F6yJZfaPSmtyVILc5yR+t+5ULpADVwa83VW61Pk3UdcsyTFFxLJK4Xm74N9Ua636V5xZfGgkQBzByMoS7QOX7xP1y9v1VqqlTgQgAAEIACBMQgwSx2jHs9SCvTtLDWFnD0TsC932x0cey7v2WXLeq+4zSZL1oqlfFa3er7KpVU+r+lNX/lD6ADF2m5kZ1em9vLLO83uQS9v12nV3lsll9hZHrTti0mOEJgJ2IeqekSqXvUwBr0woLMPZ9nSF1nfVkgnte9d7Sp5HaHdhy9LEvVt9pM57E54Rhm8/jtrh9uYBdFaEujKFKjgOvbVqN56xajDHfRwYLBUmypp1jh1KR3CQwIjGclcT9b0bmjIat8Q732wfRMnNTsBhlV2VhePmV64OAqOvSfV1Lu2kwetKUsNRup/3YKjBi6N+VrHLdvX0PSU/dsOcxa1L0JrU2n+Xrsg6fR7m+6lpeXuRgLMHTYCdB/v8MV7b8nRlZalOZcG1xCAAAQgAIHhCTBLHb6Kuyog+tZVdSDMSQl4zhWJUmSttiXS4VYzAomp+r4yGN0nlKlE2uT5qmMI7d8E1wKr+ol9i0pqGwlkudNNS+TeQrksUY3zHTeWi8chECUgE5S1ryP7VtXJTK3JaK9lrOVjGi3UgYGC423mqTj1XnKwL2rbx1JGel7/zQjMyK3baL2ZAvlMeH1rAp3X6BIx29zSS1RGzz81YX0mpo1U18xlGCNp7BnnWvZM9Bze4ELHNO7+rkUDsUfNgmHVqDW7b7n0rnmbb/HYxVZPahwGyDy2mRHQmuzVp5jD9L9eqVEDD8j0M+tAxA5fWvOmElXn71GAbQJ7m+61KfVlc2HusG/VZ+0U7Jt1NLXEbOvhw4fRRwiEAAQgAAEIQGBUAsxSR63ZPsuFvvVZL0h1IgL2M19xNuuhWu1L3C2ltb/trDOSyj1ftUPz4sWLrILphBWcHrKI1Y6sIyvsS4RaIg+/aNzbilhtYqR/dgJSY7vOy5nG7txfQObU7m4qr2B6/kaaCRRwMD5iP+s+sTJuzMuNFrpHMAJz+Zz0uitTIIbqjo2HQFdtZQW1aR8Kfvr0qSB9HrETGMZI2mcyE5x9bb4duGI2bo/2AUxWKYaJzLBqmKqsXZCsF+FqC6P07T1pswNraU1Z9T5M/+uVGjXwgEw/NRPUPCJ6KxrY1YpZ+MGWrLJEC9htYG/TvW5BDSAYc4elSiybO2iVTwedLKXZPjzxfQ/jEkp7mckRAhCAAAQgAIFKBJilVgJLslEC6FsUC4EQMBKQJ6ExJseNGUHVjpbl+ZoVeYvkWSsb5Z6vZQ5hOvOg6gfEt4C75rP2nb/QC1CqJmeda3Kj1CclkDVUVRm1wVz1aCW1IGMbVAOsd5xqQW3KH1T23H1QQ5OqBsF+nIP9LSJX/qVr7wRZRmBLoM4V3pspEL0PHz5YRopdmQKN6IxeOPrkKC7jtdvIMEZSzTNrMiOw9ln0jrWgg8+rer6Gp87n7uvvWNizJMWw6iw1daycGij249Jh70nlxXX//v1m6GhNdtTD9L9hkVGDkIlC9D6/vdI1VAhfpIwmWztQ4wrPDVfDra5WGPYl0OF0b98CktpMgLnDhGLHuYNnK2bUh1wsfWFGFoxPCx5SI2QKAQhAAAIQOJYAs9Rj+V8td/TtajVOeXckYHfVsJ8psKN4JBUSyHq5VOYxTKFGiJwi7MkWer5q6daur5409kNNvAf5WYOA0etuytrTrTLv5xqlIE0I2AnIFtt3qpSs1nyrblZp693oTKlts37eHAibf1UHIFWEvdaMrnhGnfHW2e1iGNMn2lEEejMF4mA8FbUfU2Ac0Wm4PPC2+lEKHOZrt079G0l7WSYOnqEO4dQIcY9JUz9u9Fy3SxKeb6R9ffvjl43JsOqyVZ9VcA3vQweRrBT2imzsSWUV2388h9ZkrGV7n9V//xsWGTUImSjk119/tb+lE06co2nWDgyX/rpybqtR/A6nezWKSZoiYLfDEy7mDmm10eK/jH86Tpu7iSXQTkxrGw7kAgEIQAACEICAS4BZqkuD69oE0LfahEl/VALesWKJYubO6BNJcWsLAb1calztDNcYt+Sbftb+zU+dHFTo+brFw0ny6WCzdBm424yAzmArNigvX75sJicZnZSAfVPZHnM7CtdbxZKa2khV8ew7Z1rbrSqJhYbiaOvd62nk2Vb7GCp5/BhdhCXhjs7K3hY1y+tGJfGi2fXWHtPLouBnb6ZAPbKsgaUgPehhaAeikqvZth/12bXIe6UnWoSzBI5kJHOHpsaGs2NVSsfcg89lTCyer1kCeMppnHOuZnGF1sGwalUNiKD21UNPqtdCvBF1tGpkXtpbuUkSWlO0RrzAkfpfr2ioQRSIAlXp3iRxKabC1czbe6578mg07rn6ybDsK5V9gGGP6ZWi4Gdv072CIvT/iDdkPURg5g7C7lXExrlDJ+8IJSwtWxKHtDUyhQAEIAABCHRCgMWKTiriImKgb6sVbZ/me9OW1ZSJcF4C9jM07b4f56VxFsktexBabchdbWtTfAlW6PlqKXaiDMMfLZAoe4e3yvyyZYZG+nKxvVfuoQbt0oYHhvUgf1SGlqLKRzOrH9VQLHclPVrGpUA1pcR6rvtUbUncvJautW3muvsomrbN2ni22X0UjDyXyjiHe+VSr1nbwXfO+rIXVzYFqnQdTWQZMsoUKOaBShLagagwMg57NcZo+gR6BIYxkvaCTAQ0i7YPjTxoZT9dCTWi0NuQxnGF/cUM76VYvvlirymGVXZWV46p7unY88zUk1peJ9bgU9ZAbnaHVBatyYjd7RTSj+w1Lmo5SUENonWqWaF9XVTTZ6/KomlWCtQYKVz0swu/u1QXn+5ZeGYhOnzjMEtaS/EL4tiN8JQ4c4dVyNKr0G6sPrV7hKWRklZo1Tftnh0JQgACEIAABCBwFgLMUi01ZV8t72FI37O06JtF34gDAY+At73l3XV/MrlzaRx7rY3Od+/eJWTQpn/LrQp71yCZpUiFnq8bV9Z05oF93zcBl1u7EJD3jHbUcpMazH3ZPrCzx8xFao9vl2FjU7WLtBSzW1FzFVgr4zL3S8XcHq6dM+OHziXJgR5vMt3hpoJR8u2U7CvvS+vjuTJ4O4Jh2XMTvGx8TIG96nX8kuX8Ep3btO9BTXYJv379amkLGlrIOBzirGPXN8the3Yyh8ccxkhKbexlmbDndutbKkvOK67r0uStbnxDxutWEmK4WSia0bM2keB06yKtg2HVqiZcMIK6JG/O++LFi6MWJfT1XmNP2nItKaoVtKYoFi/Q3meddJKCGng1Pv00vrE2RVaTP8rgaIjirQtprqE6jRaqONA+wPCEKc7R+GDuELH2yo9F7CxEdvKWrAviZElbkL7lEeYOorT73EELDge67KtEWu5Y0q70VpxFZ4gDAQhAAAIQgMDZCTBLXa1B+0xhadC1msWOETqXFn1L17W9+gbbj0tjufJdbSIbDcte215Xpr1v2fWRuj///DPc7tTGipYTVbMtPZXt/tNyyf1vDv/k/6m02wkKTX7OPFGLgMXJxq10KXctUQ5K1+6I0EPZsxwNDyL6P9nawSpmS1HL7NiTJ0+qCmnHpe3VqpJEE492MFpxjkauFGjfV1Yz2ShDqCTb09wo0nkft+s2pmCqZaOqN26Akk3twvMccocH87XiyGIcpbF2fZPARwmgZ2cXAAAgAElEQVRZKV+j5qjg2w1aVSMZJj5r19KFHqlE1U3W6wrdgcGSYG64ZvJuaonr/5mq/e/D2+tryutSrcNe2MsOqxIaeK5b/9tQFv+fmqrXfhVbvVUb0+HyDMWIyn1sT+oKrGtakwck/DlM/xsWbQ5BDWYU7oV9Me0QgyPr51kY+1DELebqtV09FHM1tR0jFAwpRcwd4O0ojDEpu1JJVL2CZUy2UjRvyOrpm/tTTaCSDEq2oKLbDAC8Tt9VLRfO0rW9wXoVkZg7ZLFqQylUjMTe+SHj9lBCQiAAAQhAAAIQ6IGAfRpyyBDCGwpOQ75mGzoaEC4NMsPww2vzFNKib0t6Yicj3VtKhPCRCNhV4hDj3Bi1ZQ7urhU0Fm8pO83KZZnVZ6k2j1oZsK+PTYpUYl8s1RP2ml6Ife1mCTfhOxJIrCh5FTf9lJ7tmHsPSdlbjggI17EyZ0mrsfWB0tpFbdy35er83BBq9z328X1tSTy1iQrWuNYkkr0D0vsoXhFyf4rwXO+60EZCbgrEnwlgCmYU9gsjtGZrJZJcDVAblm67iF4fsq/vgjWim4SXcXOfPfv1SEZyOks1qmPRwO1mf7X2NXhwm4Cu3TGh12tEhVSg+8hSjt7CqDJaipkbfrXWER29RKvmmsOqXP3pNn60Tt1A2cZJ+NCwaIBnaZV7lV2t2zUjrpDuteLMMu+V9cZ0aE1pgCP1v4mSogZROPa+VU275fpMODKpZ1vsEBqvIcjCu9bVft14YOCqVni0RkLsA+WUzLl4q3a4YRef4KZbl5072DssUZLRqFprrua710ut4Ch5XNm4hgAEIAABCECgKwLMUpeqwz5H06iv5UQ1KvBZpEXftlefGEYTIXAkAvYWLa/KkQoeLYtlDn7s2k5U7B4C5VCaXtiZ706GpcTzVeWcU9lyccjSSQ+V1KcMS4tK0SrubR9uO1KtnUVLGg08/EyFLGmPtZV2URVzez3aU7APT0Md0AZ51SZg3BGXYA1W6iekcq0LOTTL3atW+4Bpy2wtHIhcYfjlod7xJ6agDGa06YWNsc3+sdE0NXYhioK161tLQxoVtUbgSEbSPrGZ2kXVEZr6Bam32wC9fsE4tLA0WA3e3IxUp3upygVbh9F2tbQGUdt+1LBqL9U6Nh23vYTXXgtSG/TiNOu5jFaimTy5tUZrShMbqf9NlBQ1iMKxu9ypI55WY6Pp7BjojSUmu6fq2zELNyn7AEMx3QdrXxsNr9cvTD9ljauu/ETLHi5ERGVzAw9cXbdr/iSw1yNHCWwJZO5g4ZyrY+2HJeFQbVb4ekZsi+LxLAQgAAEIQAACxxJglhrlb5+jaax1rCOB5D+RtOhbqG9Z1ccaeAhwvBDV8jyJS18cuKDRDLtlDn64EW5GIyujtPK4d6dkCz1fs0yYm6t73Wa1NwvflSPbl4PH65Pse1STAkv/2y9/z8qZK61kPqqtJRYrXVMwX1t8QWYOGy/sne4snnshHWjsXuPm7l5rDbrqyq/GHNE9s2PP7Tb2QVuE9LZMxHmjyl35cUzBltqXa53b5JeuZdOqzhCMm5q1xbCQzNU3IR1vUjGMkZRWG8syN41KpyCHS1rRnXuv75il8i7Sw0jllRXf0i6mOJdtHQKuftyjGv15zWGVXYW6jRmtzSlQNiQUO5wIKFq6YYaJ5IacqCdNFI3WlICjW8Y+6+yTFNQgqgbRtxqWrFPVxQQNJKK9nvfGTrQUZYG5AwzFL8uo4KnQ4C9VSjRcjbpqZYUlKhD4qLmMTEEUWjqw6vokc4cJfnpIU1BxMinpNENNLg5JLHo3bozFReBBCEAAAhCAAATaE9BYJToJCoemF1n6S4ypQiZTSNWBelolziWtyoK+uRWauyAgfTtqDuuKzXVVAsYFUkWrKkYniVvm4DSKsLIKfBcLPV9Ff6lrtIezYBFW4bEhxnFhveXy9sXXlkDBsrKUfFr+rupmFNIollYCa+DYUtpiUVUdejYs+44h4rCLBRNVNRntb1UCmyVnJXOqxh4dnWzZrN2lKqUkxr5Gml+QY6ghI9m9AiDFj2AKitG5Dxon0mqtNRRVtsjYUZY1N7ekG6+L9W3u1oV6owydPD6SkVRZoj1RohfYvSGok/WyW/LYME7GNH5YGjwo3BuQL+WVpWy0DoZVWQpzusheC3V/LhmEaNe2FHkjEHtPWmlIv1F+73FakwfE/TlS/+uWK7xGDUImCskatMgK1Rh5LjngVrJvxQMMVn5CFdIw0hsEut1Z+lpLNKqLMM1KIbIAS5qWlnO6q8FtDeWfCpvVDCd5dm8dnc8dBN9STV4czcgaOEOEa3GzGIevNlRqTSQLAQhAAAIQgMBeBJilTiSL52gadzV2JJDA55LW1VX0bWP1aX6heVO9iaFbWVw3JqDWMc/j0heaADaW7ZDsLHPwi6DI4p9YH/D0SitUU8q39J93z/Lz8+fPjx8/tsRMxNFS1/v37xMRuNWYwNu3b1+/fp3OVF3R33//nY7Tyd0vX77MtvX79++zVAr86z9/f/zxh/6fw8sutDCtJWb9e+fOHaUgPvOFfj569MiYbBtpJeqDBw8k5CzwJPMspIS/f//+/DN6sSrqb7/95gKPJpIOlITaCJGQrpx6ROHTgxY55yyksRo9SyRVt1a0Ve/zrb0uJrCS1lWALCGXJJGRfPHixdJdN1y5a5j49OlTN7D4WrUsEx1lpZ7mw4cPxSnv9aCdjLC8evXKnq8i39zcuPGljer13BCuRQBTEKpBPVOgvJ4/f/7LL7+EmXohUlfp/Kol955a+hk2h2hMmT5ZV3uXF00kHdhA3yYBVBZ1lJM9n/sgt/eZ5VTg3bt355+9XYxkJL9+/apKyRpa7DXLUNbPnj3zesN0p6CGoIHQqj5IuzQf81qN9FyJuyWVmmn0cvv27USCtI4EHO+WvV1cbVjlgTrdz1u3bkVlVr+sBhK9pcBoa9VAV71tutEtJRgNl9Zpiu2262g0NfbaPWk03+JAWtMSOjuZASYp9sJex6hq8UEjB8tIYFKhXDVYUjyFa8Yqa+MNWqb48lfzhhyJdOZbDQYYMn0a+Ug99DetpE25K3y6yFpU6XblZxJsBuv2CBrmTUuU25fRlL6Fp1Cn+ziNft2V0llayalr3dLyWlTN5gIaL2ZpVcuSapLffTar9t0HmTusVvG9e/dcYt61qkZjIc2n5tqfI+w1yZoTnC/CedB8Sxf18nVz4fpcBGRaJ7s0/Su9ldHQvypFzws154KMtPsSQGn35UlqEFgiMPYsdXWOpoG6O5hfopQO38WRQFmcS9o0k6W7A+vbavXtMocVWI3fxtiPW1KSC4bb3Qi1QaaN7+ERaY0iPQcXgU58b/qpC42cNb+zyCMbosj/EzPLtdaNPC1LWfJbiqO+002Q68MJaKVgqbLm8LO8Y21xn58LVe9CK8KWau1EWnGQdUgLrBLVw5WVspGtiqPNpKyUd4ychmm8q5LKWhqlUswt51XICGickciuKwsgYYxYtEpupB19g0RYjI9fJxqmwKh7U7S9FEOte1rHX81dW8hbTmSRzstyGvNSq6ndRvrRN5d8/+PYkYykdCzRN7n1Ml8rvn2oEDZS5RgFKIUPI7shetDYdiSq5lNKUM1N/VS0gKsNmdbhwrdci1gU9aw57oViXmdYZaHXbRy31tzrVSMQbeZqwmqV2wur9mtcM2nQk24vTpgCrSlkMoVE9crVzPl6gEkKahBVg6wliMnmbBlOy9osdW1KfNUSRougp2ZFPfbCLn8W9n0LFWU4B2ossW92W1JbHVtqIrkl/X2fnRnmXjB3SBBbXYKeGt0SQ1mV+TyVRC72W8pOA6GE5uwyKrPLQ8w+CUhPpHgaOMlGSQkTCjPdUhzFVHw9JZ3vs1BINTYBlHbs+qV0nRNQA1yaH4U9yImW/lZHcWHpKoWon13VgXNJu1qcRIQh9U2FqqQ8W5JVa01UBLf6IWBfnJGm9SN2PUks9nB127GeeH2mbNcid4Hiv4oLs93qWbrGYvF4sIxAerFJHdJZFgssRmRL/2p81miyO5FWhVptldsbvhHdajQjWzUEu3FczTQ3QlkzjD4lw23PXfWo1T07Iq1oazMm3fyV5uoeSVTyqoH2fWV5HqSdV3Q36p3QYamrIjUmjimwt0fFNFI1RstSe0XONQX2zU41GXvixtJFo/Wjb269n2KmnaUt/RtJe3HmmpI+52qpRmXqQ+cU3Avjtqs6Dvep4ut0jUyNhdYRNRqrgQyrVhGdK0K0lakhW0qhhhZ9XENfNfkCXzQ9IgWLjirDjJr1pBYUZXFoTVFu9g5LOpC29robVaeuJimoQagGMgX2QfVkHDQfz6pWRZahk7EKbcsUIgEKjNhUln4GGPaBXLcrP0sdzVLFVQ1f1bFcva0qbdiyskLspnguxfBzBwFML0F7GrKkD9MwSUll1YgXWU0j7ZXS5zqkVwp+1iOgLkxKos4x0dPNjTd9oRSUjlIr7hbrFZOURyKA0o5Um5RlAALjzVLTo7h0V7jvXXWsqxpyLmlXi7MaYTB962dBwFXdU+zHrarKFSKkvU3cOr0CDZXRYg8F7SI0jMWMLoa7yjNde/3RLaUeRjKGvH37Vt/SMkYOo0mU/3/2bHibkCMIpA+g1oLXWT75bTk4ugFgDQ4sn5zuRFoBWW2VOt9ex843QLeahZGt0tloqVYlSUTYYmDDZGUwZXItnzt3n9VYUC1XPcT01afpbHAtxLgfqlv9/oV63H0//OpKuPH6w4cP+qCkMRFpuGjMQMRBZdcXQLT6GX7HTWlqunKFk/aN9NxomAKXxur1vqZA2anXePHihf07qnpEpkDWW/96pkBNQMovi5r1KRw1JZmjV69erZZ9lwj96JtbHMGUYG5In9eDGckC5Ve9qLLUU8j4J0ZlGuKqTelPbSGsSum8+sGnT5+Gt6Ih6RF19BEvUB2TJTtah8fN/pNhlZ1V/zFv3boVCqlhXvprv/MjMiwyEdG2rzgyIPItUx+aMCCKpsYoA6L+9OPHj3PKiYvGPWlCku23aE1RhoP1v9EyuoGogUtjvpYaaMy8Ot2e408XMjvhx/7mKbxSm4bu3lPuT1kYuYFumcn2M8AYYOUnyxq49VjjWn6Njx49SqSsu+rOEhFa3to+j2buENaXmCx9aTG6ApZeU5W9+s8a20NZrdVxl3oKtehpwrWqZkpWE6LVNMMCEjIAAc2mb25uVpWkrKRa4tbYPm0Jy1LmqSsTQGmvXPuUvWcCg81SE6O4xrWg+abYpjM9l7TpshjvjqRv/SwIuPA19ZBgbgjXfRK4e/euZR1MMz6NoPoswr5SWeyhJilaO9o33/OmZl9G0+Ln/3FU0CrSlj/7SwzqCLW6oYmlS3lL1jxbiUDCh1pLTpUy3T1Zi/u8q4qVrqXzlqJ1Iq0gqJ2mBVaJKrHKTdbIVsXp9uSPNOqlu9IWz5DmosuKr6GkHfWSzLXDxURyZpXLEvlEFq824TB9TIFFheY4IcBdQlQLGg3PubS5UDehsd8u8tsT6UffXMgyO/YiHBtzPCOpPXtNjN3qsF9roKtnp+0u/at6TAx9p2TV7crdJLcSJaRdKjemWpl32FIia1pHAo7lFsMqC6X+47gtaLrW+D9XbPVuan1hUm6Ia0BkGYw2xE1B14f0pLk0CuLTmkJo4/W/YRm9ENTAAzL91LxydbDhGYotP8vGLZ7k/QwwJIkn29LPbld+pABbKnTfZ1cHmcVj7H3lnFJbquvccOYOLjEZ6mhlyXS40dxrY3emEY7mVhod6U+p6U8X0qhpwrU6ypqlksFcVVRXPK5HIqABeZseUwpZMF8YCTVl2YsASrsXSdKBQD0Cw8xSl0Zx8yCq2YW60dX6Ope0q8WxRxhD3/pZEHC1+kT7cXaFGTKmW2uJa32kZcjih4Wy2EPNncMHLxtinBKGNmGHL/DK/CndhOLqlnR32jD2vjR02QrrueCarUVr0zKU6adcFiMSLea+gcY1+k6kVdlXa7mf4Y6RrXSy2/2PLe1FFlXmVPW1r8a6qcmwn8v10+Kv4BYwcS2wrLOn9RNTkNCf8FYa5sa701y6qjWYSnSgTehH39zKDUfVG6uy9uPjGUkpf+2uUFMs+3gjrEFJmOs9oB3iLC9bWkeIvSCEYVUBtK4ecY2zrtVyy8STJqgNeqnt+PPAnrQMSMFTtKYQ2nj9b1hGLwQ18IBMPzW5lhHY0aSESWmhXGOPaO65gf0MMOwjsW5XfvB8DXXVGJKrt+n4zB0mPuIQ8tf4J01Pd6XJxv2nMH1jyBVGSqucLxuhbLykpbD5z6hmbjQ9q3wvy5yCbySA0m4EyOMQaExggFlqdBTn9mvNrtWBrlbfuaRdLU5uhLPrWz8LAq5Wn24/LldtxohvV57ruGFY7CGer7P+a4ztNvzEtcDOT00XO3i+TglJj7X3LKOjDm+SQKshqiQJJ/s+5+otRLq35jhcHE5grkRXmc71IqzFiLilq3RtXKPvRFpBWB2w2nusSkjnZI1s1Zo8szOn0OCiQVvWyECWdt+yKEE73gZlzMpCnc7Gtfhcr6Ms8YaJjCnIanRt6l0bUbtbAxVTDUpWNBxBtinUlEs/+ubW+0ln2kMaSRVKyh8dvrpVlnWtBPeaexs9XdT7FDQ0Wse+tohh1b48m6UmF3P3b3vjVce3cTzpGpweetJmdTFnRGuaUUwXQ/a/XhnDn6hByER9/e7v7WgIpDT3XV/tZ4AhSUKM0ZBuV37wfHX7xKzraEVvD7zy3EH0ZCu8WrC4vc7YjVMbL4v0TxkxyWBv7LMwXIxBQFWv1ZW0kuiuRtSapKv9anSxNHGWeis1aak0ypLmlKlS1iNjwKQUbQigtG04kwsEKhE47yxV3d9qd9kmwqojgeruXNJWUjYle1J9U0/XRpeycjnpflw97eozZQ3XjdXap/w1pLLYQ810amR9ujQ1oTPu82oNMCzdLQUZ9W+XaK9evbq5uZmTkvS3b9+ef3LRCYH379+/ePHCFUbdyZcvX9wQriEAga4IfP78+bf//P3xxx8FgqkjefbsmZwGnj59WvB4b498/fr148ePWrjMoqGFUW0Z3r17t7fiIA8EsghstAbKSwZhdiG6Qov4+++/o4TDTcEp2vfv3ydK54UzqpHUYHXqCvVvtE5XAzXiVW+o7mD3GYqY//LLL+qVpFd//fWXtEgNTXtsamsPHjzotvO9YOuYlGSjIR1sWLXacEaNIDXQeFL2RG02t4xX60kTfGhNLpxR+1+3jNFr1CDEMinDNG4J71pCpkGLBhL379+3xCcOBCDgEbjs3EEznWlKKyCa+GgXwCOz+nOa2miYVDBGmhOXEZMF0+QLIzYzueCFt1cYEtAesJSkbL6syaxWhqfxfJiyF6KMNGHffR3Ay4WfAxBAaQeoRIoAgYkAs1Q0oSUB9M2lfdkdBxfCqNfPnz/XoHq1dJoJqlGsRhsjgqbP9+7dS5dFk5EPHz6k41zhruZ9mr6tlnRJf1p7vnrq3tjvdhUTEWYCWvaSj7IWsKYt+YJVsDkpLiAAgZYENGRUy9UrWfp38rDRirb8bOZ1be3E37lzZ3K4kbeN1prVzM/rv5VmKxpCIQ4TExfFxEFln1bbHz16lE6KuxA4IwFt5k3WQE1Af24TUHGmVqALNYSpLUwXoxqEM9ZgbZkHNpJT0aT2Uxcw9YP6V0inDnHqB6cOUb0hjiO1le2k6TOsOmnF7Su21GDyTvtPX/pXOK5WdlMHOnem9KRhFdCaXCZTJ3XBSQpq4KrBfK1FcCnDPGiPjtjd2avGLTiKzfS4gMAuBCazfJG5g3bUXr9+rcLqlBS5cG0BOHGbXhOahklKbZptTcnKdulCc65ppDRNwTTzYqS0BfsYz6rvk0urur9ocbRUKy0tc3gNE1Re2uda3YOXfspTlvXhECAhEwGUFk2AwKgEmKWOWrN9lgt967NekGovAlqtWhrhu1lsn4q6qXV+rTEknq+WOpIz9OPHj1djam1BK6jRVxbxfF2lRwQIQAACEIAABCAAAQhAAAIQgAAEIAABCEAAAhCAAAQgAAEIQKCcQGJTU47R2giv8YKHHE10yPHqGUL6Gtjbt2/Ly8aTgxJAaQetWIoFAQhAAAIQgMCeBG7dumVJTp6LNQb8lqzbx8Hz1cjc/TrN0iN6WVHKs/Qm7b+WHqsUPp20NCU+vfVbKSOShQAEIAABCEAAAhCAAAQgAAEIQAACEIAABCAAAQhAAAIQgAAEDiegTwtGz/LROa/axZR/YaVdcO2k6sDjT58+pTcldTrsXmfNHo4aAfYigNLuRZJ0IAABCEAAAhAYmIBcPC2l02i80oDfkjtx+iSgKZj79ZglIfWNjiW3Vz3S2vPVlVhfulkSmnAIQAACEIAABCAAAQhAAAIQgAAEIAABCEAAAhCAAAQgAAEIQODsBHSc6osXL8JS6JzXL1++NNgCf/To0V9//aWTZUMZ5hCdCytJdEbsHMLFlQmgtFeufcoOAQhAAAIQgICdwG+//WaJnB6KW1IgzmAE9JrZ6qc5VGS5vWo2lyh7a89XTSxnaX788cf5mgsIQAACEIAABCAAAQhAAAIQgAAEIAABCEAAAhCAAAQgAAEIQGAkAvIgfP36tVcibRHqqNdXr1554fV+6vBXnSz78uXLRBZ//PHHgwcPcH5NILrILZT2IhVNMSEAAQhAAAIQ2E5AQ2hLIni+WihdJ45egIy+G+kRkNvr6qc58Hz1oPETAhCAAAQgAAEIQAACEIAABCAAAQhAAAIQgAAEIAABCEAAAhDYSkAH+YRur0+ePNFHURsc9RpKL49GHTQbhs8hOsEH59eZxjUvUNpr1julhgAEIAABCECgjIDeZ7M8+OzZM0s04lyBgF41tHhCf/r0adXtVbiaer7KY9etIc58dWlwDQEIQAACEIAABCAAAQhAAAIQgAAEIAABCEAAAhCAAAQgAIExCOiM1fAgH526+uHDhwMLqINmV51ftRHLya8H1tGBWaO0B8InawhAAAIQgAAEzkjAcubrTz/9pC8wnLF0yFyDgGZb379/T6cst9dHjx6l40x3m3q+6kVJVyY8X10aXEMAAhCAAAQgAAEIQAACEIAABCAAAQhAAAIQgAAEIAABCEBgAAI61fXx48deQeRyqlNXvcD2P+X8qnNnE/lq/55TqRJ8Rr2F0o5as5QLAhCAAAQgAIFKBDR8sqTM0NpC6SJxdIxr2lv6hx9+0EHCRrdXQWvq+eodcSyf7otUG8WEAAQgAAEIQAACEIAABCAAAQhAAAIQgAAEIAABCEAAAhCAwEUIhG6vOu1VLqedFF/nzqa3KX/77bd+pO0E2vBioLTDVzEFhAAEIAABCEBgXwJpF8Y5r/RbZ3M0LoYnoBnWx48fE8XUIao6VvX+/fuJON6tpp6vmiW62d+9e9f9yTUEIAABCEAAAhCAAAQgAAEIQAACEIAABCAAAQhAAAIQgAAEIHBqAs+fP/e+A/nzzz/3cNqrS/XXX391f4bXNzc3nz9/DsMJGZIASjtktVIoCEAAAhCAAASqEvBOwIzmJV9G/AOjZK4W+P79e82wEqV++PChThG+fft2Ik54q6nnq+vrLXFDaQiBAAQgAAEIQAACEIAABCAAAQhAAAIQgAAEIAABCEAAAhCAAAROSkDeor/88osrvE5X1TanG9LDtTbg3717l5ZEh4AaP+GaToe7nRNAaTuvIMSDAAQgAAEIQKBPAt4JmFEhOfA1iuVqgZoPvnjxIlFqvSpZ9tphO89XT770N0QSReUWBCAAAQhAAAIQgAAEIAABCEAAAhCAAAQgAAEIQAACEIAABCDQIQFvR/OHH36w7IgfUhAd87m6X/ns2bNDZCPTlgRQ2pa0yQsCEIAABCAAgWEIuCdgLhWK4fQSmeuEr7q96o3E4lcl23m+fvz40a0zNNulwTUEIAABCEAAAhCAAAQgAAEIQAACEIAABCAAAQhAAAIQgAAETk3g1atXf/31l1sEnf+a+8FK9/Ha197xtGF22s4v3oUNUyOkQwIobYeVgkgQgAAEIAABCPRPwPJthB9//PH+/fv9lwUJ6xFYdXv99OmT3kgsFqCd56v3QieaXVxnPAgBCEAAAhCAAAQgAAEIQAACEIAABCAAAQhAAAIQgAAEIACBrgj8/fffNzc3rkgPHz58+vSpG9LbtfYrJWRaqtevX6to6TjcPSkBlPakFYfYEIAABCAAAQgcTsDzA4zKo0/YR8MJvAiBtNurHKP//PPPR48ebaHRyPP1y5cv7iueT5482SI0z0IAAhCAAAQgAAEIQAACEIAABCAAAQhAAAIQgAAEIAABCEAAAv0QePPmjSfM77//LtdS/Wk7UydrarvQi9DDz1BsT6rv37+zZ+8xGeZnWPso7TCVS0EgAAEIQAACEKhKAM/XqngHSDzt9qr3DzXwvnv37saS3vrnn382JmF5XMfSup8L+fXXXzt/xdNSKOJAAAIQgAAEIAABCEAAAhCAAAQgAAEIQAACEIAABCAAAQhAAAI6O/POnTurHHSuz7t37zae67OaS24E+eb+8ccf6ad0HNH2fdl0FtxtTAClbQyc7CAAAQhAAAIQOJyAXkWTz56cVnV+pd7v+uGHHx48eKDzKws+N6+xsXsIZli0n376qc8330JRdw/5+vXrvXv30skK+4cPH9Jxzns37fb68uXLt2/f7lK6Rme+um6vkhu3110qj0QgAAEIQAACEIAABCAAAQhAAAIQgAAEIAABCEAAAhCAAAQgcDiB8OzMqEjaHX/8+HFvW7yWI11fv34dLRGB5yWA0p637pAcAhCAAAQgAIFcAvLF1Otn8nO9ubnRS19ye1UK+ldesC9evLh9+/bnz5/taeoNorTbq5KyjLHtORLzRATSbq/yvd7L7VVMWpz5qunrs2fP5goY22d5LiYXEIAABE0QRBQAACAASURBVCAAAQhAAAIQgAAEIAABCEAAAhCAAAQgAAEIQAACEBiegPHsTJfDt2/ftL/uhhx7fevWrVUBOPZ1FdGJIqC0J6osRIUABCAAAQhAYCOBtCfinPinT5+MH2fwXAHnFOYLnSar4db882oXVz7zNaFs0gp5WuuDGzvqQ4szX70X5vDp3rH+SAoCEIAABCAAAQhAAAIQgAAEIAABCEAAAhCAAAQgAAEIQAACBxLQsT25uXu7h7mP7x5fB/espsmxr6uIThQBpT1RZSEqBCAAAQhAAAJbCOh8TZ3qaklB51oa3VXlv5hOEOfANJ9R7yaU7aefftI5wfu6vQpjdc9XHYasQ5LnCvvxxx+N7uHzI1xAAAIQgAAEIAABCEAAAhCAAAQgAAEIQAACEIAABCAAAQhAAAJ9Evj48WOuYKub5bkJbozvfr5yKSkVU6c3Ld0l/FwEUNpz1RfSQgACEIAABCBQRkCHs9pf3/r+/fsvv/xiyWh1MG/P1JIdcU5BQG6vS/UuT+gvX77U+OhHdc9Xr0gvX748RWUgJAQgAAEIQAACEIAABCAAAQhAAAIQgAAEIAABCEAAAhCAAAQgkCagc6FWd77DFHTeTxh4YMjDhw8tuRtdASxJEedAAijtgfDJGgIQgAAEIACBZgQ05rG83+XKYzkXXy+DpQfzcnOs4ePoysl1bwQSbq/v3r17//59JYHrer7KXdc98FVleP78eaWSkCwEIAABCEAAAhCAAAQgAAEIQAACEIAABCAAAQhAAAIQgAAEINCSgGV3PJRHB0qFgQeGaG9e399cFQDP11VEp4iA0p6imhASAhCAAAQgAIGNBLzTKi2peW5+0UdWz87nWMwot4EDl9xef/jhh99//72qs2hdz1c5cbvVhma7NLiGAAQgAAEIQAACEIAABCAAAQhAAAIQgAAEIAABCEAAAhCAwKkJFBz4qvJqE7S3Uj948GBVJDnsfv78eTUaETongNJ2XkGIBwEIQAACEIDAdgI68LXSW1vpl4iePHly9+7d7fKTwlkILLm96sVCnQ18//79qgX5d73UP3z44HqCawarotbLjpQhAAEIQAACEIAABCAAAQhAAAIQgAAEIAABCEAAAhCAAAQgAIGWBNKfOl2SxOJmuvRspXDLma/K+ubm5tGjR5VkINk2BFDaNpzJBQIQgAAEIACBAwmk/VOXBFt9P+3r16+uN2CYzps3b8JAQkYlsOT2KgdoOY7uXmqlqUNk52R1JGtFz1fvwFc0e+bOBQQgAAEIQAACEIAABCAAAQhAAAIQgAAEIAABCEAAAhCAAAQGIJDe+V4qoLZCl24dFf7w4UNL1mXHhVpSJk4zAihtM9RkBAEIQAACEIDAUQTKRq0//vhjWuCPHz8mInDgawLOeLeW3F5fvnxZ6XRUeZ+6I3n5pv6rEtZXr17pex9z4moYz58/n39yAQEIQAACEIAABCAAAQhAAAIQgAAEIAABCEAAAhCAAAQgAAEIXJPAs2fPeiu4/ausNY4v6o0G8oQEUNqQCSEQgAAEIAABCHRLwHUQtAu5+mWG9FGyHItpR332mEtur+/evavk9ipinlZrBlfF81UnG+tLH24NodkuDa4hAAEIQAACEIAABCAAAQhAAAIQgAAEIAABCEAAAhCAAAQgMACB1XOhwjLqEKDbt2+H4YeHGMtSdoDW4aVDgJmAsaLn+LpAaV0aXEMAAhCAAAQg0D+Bb9++FQiZ/jLDly9fPNdDNws5B9rfJXMf5Pp0BJbcXj99+lTvaFT5o7qgpiF9Fc/Xx48fuzn99NNPT58+dUO4hgAEIAABCEAAAhCAAAQgAAEIQAACEIAABCAAAQhAAAIQgAAEzk4g14lQ8esdArQRprEs6ZOuNsrA4w0IGCt6lgSlnVFwAQEIQAACEIDAWQi4n2o3yqwxz6NHjxKREwdf6ll9Hz7xLLeGIaCKfv36tVecH3744ffff0/rj/dI7k/P61r+qEphf89Xue7+9ddfrnBM/1waXEMAAhCAAAQgAAEIQAACEIAABCAAAQhAAAIQgAAEIAABCEBgDAI6CzOrIDoHKCt+y8hGh0i5EXgHDrUUkry2E0BptzMkBQhAAAIQgAAEOicgT8RcCfWd+sQjf//998ePH5cipJ9deorw0xGQ2+vNzY0ntqZRcnu9f/++F77vT2XhJvjgwQP93Nnz9fPnz7/88oubjTSbo4xdIFxDAAIQgAAEIAABCEAAAhCAAAQgAAEIQAACEIAABCAAAQhAYAwCOtfn4cOHlrJM5wD1vG9o9w9I7PpbUBDnWAIo7bH8yR0CEIAABCAAgQYEjO90zZL8/PPP6QM7Ewe+6rWi9LNzLlycmkDU7VVnr8ontcEszzvzddLwPT1f5dz97Nkzt4Y00dURsG4I1xCAAAQgAAEIQAACEIAABCAAAQhAAAIQgAAEIAABCEAAAhCAwDAEdDLO9K3JRIm0aaiPRtY+ByghgOWW3T/AO3DIkjhxuiKA0nZVHQgDAQhAAAIQgMDuBOwjW2X95MmT9+/fJ2SQT2B40ucUXxOBt2/fJp7l1hgEom6v0pwvX77cvn27QRm9Kdg0A93T81WnyOrrHnNJ9Frkr7/+Ov/kAgIQgAAEIAABCEAAAhCAAAQgAAEIQAACEIAABCAAAQhAAAIQGI+A9jv1Hcjo/rp2Qz99+iRHwzYbolvY3rlzx/i4d+CQ8SmidUUApe2qOhAGAhCAAAQgAIF9CXiHVyYS1zD+w4cPiQi6pRNhlyLgHLhEZqTwqNurzvpd1Zy9IHz9+tX1SlWy0ymz/94rA51arDc13dR++eWX/mewrsBcQwACEIAABCAAAQhAAAIQgAAEIAABCEAAAhCAAAQgAAEIQAACBQT0HUj9aUtSO4bTrqQcYTs/5LWgmNMj3q5ocTo8eCwBlPZY/uQOAQhAAAIQgEA9Ak+fPk0nriMz5c8qB9lV7z69w/bx48doanrDrcFn7qNZE9iMQNTtVQ7TGks3k8HTwPmVy308X1WS3377zS3MmzdvVpuQG59rCEAAAhCAAAQgAAEIQAACEIAABCAAAQhAAAIQgAAEIAABCEDg1AS0833ezW990NIOXyeGjurXa4cwRkyUdox6pBQQgAAEIAABCHgE5NiqYyu9QB3RKp9X+4j977//Xjo+Vr6POijTS5+fgxGIur3K47lx1XtHC0uHJ87/2o777du3XjtRy1Gxt6dMChCAAAQgAAEIQAACEIAABCAAAQhAAAIQgAAEIAABCEAAAhCAAAR6I/D777/3JhLyQCBNAKVN8+EuBCAAAQhAYDACOrYyfLPr9evX9mLK7fXBgwfeV+anx/Wl+5ZHftplJuaOBEK3V2mUhpSN3V6lh3/88YdbrvnM162erx8+fPCaxMOHD9+/f+9mxjUEIAABCEAAAhCAAAQgAAEIQAACEIAABCAAAQhAAAIQgAAEIACBngncuXPHLt5ff/1lj0xMCFQigNJWAkuyEIAABCAAgQEI3L592zspU4XSIPbevXs65nK1gPrEgdxeo4Neub1aUljNggg9EwjdXuVvKn1o/+EL+XB7oKSZU8hWz1cvabm9fv782cuMnxCAAAQgAAEIQAACEIAABCAAAQhAAAIQgAAEIAABCEAAAhCAAAR6JvDt2ze7eFEnAPvjxITALgRQ2l0wkggEIAABCEBgVAI6m/Pdu3dh6XTM5a1bt3Roq9xbw7tfv36V1+OS26sSxO01hDZYSOj2KqdQKYbcqRuXVKey3tzceJn+9NNPU8i/vRu5P+XMOx8n+/PPP3Paay5A4kMAAhCAAAQgAAEIQAACEIAABCAAAQhAAAIQgAAEIAABCEAAAucigOfrueoLaUUApUUNIAABCEAAAhckIPdWHRL/7NmzsOy//OdP4fIjlAegoumlGvkBJsYMnz59avyl+1BsQmoTkM5INdxcfvjhhydPntTwC/3+/fuc0fROl0J0oX+lh0uqePfu3emprZ6vOvN18nzVxdOnT2dRuIAABCAAAQhAAAIQgAAEIAABCEAAAhCAAAQgAAEIQAACEIAABCBwFgLutuuqzEu7sKsPEgECOxJAaXeESVIQgAAEIACBUQnIo+/3/9fe3V61ra1rAz5ZYxcAlACrgkAJi1RAKCGhApISSCoIlABUEFICUMGGEoAOeO93exxvHdmWp2RZtuHKjxxZmpofl6Y91hm596Pb24RfZ/0XbLJ/o/hfg0BKfl5eXg5f8rNhSi4tQ2Ay9ppR8t+cJycnyxiuQ59JaY/v+mt81O0gEdpUss0fsddugO4iQIAAAQIECBAgQIAAAQIECBAgQIAAAQIECBAgQGDlAq1eHN8qcbjypZnAWxWwad/qk7UuAgQIECDQr8D+/n7Sfalr2aHb1PtM5vXm5kbstYPeZt0yNfa6bktIieLxlBZNvo47ckCAAAECBAgQIECAAAECBAgQIECAAAECBAgQIECAAIF3IvD8/PxOVmqZb0bApn0zj9JCCBAgQIBAB4Fv3769vr7++vWrmh1s6CfN0jj//aAgZoPS5KWS/41cSZvJnpd6ZiNirxGo1nz911JFdE6AAAECBAgQIECAAAECBAgQIECAAAECBAgQIECAAIH1F2j7z88pt6nw1fo/1rc9Q5v2bT9fqyNAgAABAssQSMAxf5Jn/fOfP7e3t/kvivyX7ei/K1Lh9eDgIJnXL1++5FXwy5jAm+8zpHPXWNJmbic9NsiWuLi46LHD5XWV/TnuXPJ1TOGAAAECBAgQIECAAAECBAgQIECAAAECBAgQIECAAIF3KtDqxfHv1Miy10zApl2zB2I6BAgQIEBgYwTyv+BKJVfFXHt/YIkU//z5c263yRmfn58nbzq35QANNij2Go1qzde/BtAxBAECBAgQIECAAAECBAgQIECAAAECBAgQIECAAAECBNZZ4PHxsdX02pbbbNW5xgRKBGzaEiVtCBAgQIAAAQLDCNzc3KQiaeF/oZ2cnHz79i1J2WHmNmuUzYq9ZhX7+/vjtaj5OqZwQIAAAQIECBAgQIAAAQIECBAgQIAAAQIECBAgQIDAOxUo/CfqsY5ym2MKB6sSsGlXJW9cAgQIECBA4J0LJLGa/3cg/1u4/H1/f397e/vnz5+2/9O4VIfNn3/++efjx48pZTr6s7Ozk4q8w/BuXOw1RFUZydeqhmMCBAgQIECAAAECBAgQIECAAAECBAgQIECAAAECBN6jQNsQ4Xs0suY1E7Bp1+yBmA4BAgQIECDwRgQeHh7+/vvvYRaTyGz+lI91dHR0dXVV3n5Wy/Pz84uLi1lX1/O85Ot6PhezIkCAAAECBAgQIECAAAECBAgQIECAAAECBAgQIEDgf/LPzMnzjf6MyiaNqqvmeGtrKzWQ8nf+yTMvEq2+6XJxuLYlmtq2X3yGelhbAZt2bR+NiREgQIAAAQIECEwVuL6+nnp+nU+mOG51emq+VjUcEyBAgAABAgQIECBAgAABAgQIECBAgAABAgQIECAwqMDd3d2o0FFeEto2Tpp/+8zrQY+PjxdMwSa52HbNCeC2vUX7NyNg076ZR2khBAgQIECAAAECmyKg5uumPCnzJECAAAECBAgQIECAAAECBAgQIECAAAECBAgQIPA2BZ6fn/NuzcvLy/v7+0VWmNvz5+fPn/lH0NPT069fv3brrW3iNqOk+my3sdy1oQI27YY+ONMmQIAAAQIECBCYFBi9WGPy/DqfyXs/qtNT87Wq4ZgAAQIECBAgQIAAAQIECBAgQIAAAQIECBAgQIAAgWUJJDuYtGterJkir/2O8fj4eHJy8v3797Ozsw7519ze73x66e3m5iZQifZmevmX6cRzU2g2Gd+EblPsdvFKt71M8s13YtP2+4hTXzlbOhs7u3q8sTNE9nY2drZ39nYyDanlvL293e/Q1d5GOebUmc5kRl+u8Rwyk0wgM8kcFiwmXR3RMQECBAgQIEBgrQQ6/G//Vj7/2n+bfXh9fV35nEyAAAECBAgQIECAAAECBAgQIECAAAECBAgQIECAAIE3LJC4Wyqzps5rtzUmi5YbC/91Nsm5DFT7Z9Hmcb99+5bpNbepXf33v/+9t7dXO9nLx1glwpt88NzewpL8a8K+S80Izp3GW21g0/b4ZEeYCb4Xfosz9Cje/eXLlx639yjHnN+HBF4LV5f8a+bw+fPnwvaaESBAgAABAgQIDCMg+TqMs1EIECBAgAABAgQIECBAgAABAgQIECBAgAABAgQIvEeB8hznSGdU8XH0d8ouTobekl1LqchRscZR5ciprL9+/Sov/np4eNi2DG3qRE7ObepMyk+2tRr3fHp6+uPHj/HH9Tm4urrKk8rzyqPMn+R0e0dbxmLbPoj3vGnn+mcPJJxdnjSd7DDB0+zwxYPm5+fnyZSXR2+rM0nKPNPI7Ruxgaszd0yAAAECBAgQeKsCkq9v9claFwECBAgQIECAAAECBAgQIECAAAECBAgQIECAAIFVCrSKDx4dHSVYlgRq2xlnlJRrnVpLMh0m61bSYdJsbfNwvb9aM9HV5OpKZju1TXKlv3//XjwdOLXzDienpgwTH8waU2G3Q4fD3GLT9uh8c3NzcnKS3HMvfSY+23nn9DiTVpH6XhauEwIECBAgQIAAgakCkq9TWZwkQIAAAQIECBAgQIAAAQIECBAgQIAAAQIECBAgQKC7QDJqCaTOvT/FMhOF7OVN4lOTownUpuRk8zRSRHZnZ6e5zeTVHpOvmUDeqD6rKOZ/iqX+/79SZTYhwlnNMsPkSpMA7pAenlzdImeynNR2baihu0iEcZGJzb3Xpp1LVNhg7h5IP9nS2bH5O9++uXt7NG4aZ4fv7+8XTmPUbOovw7iH/ARlAuk5Z0bTyLesOQefb2umofjr2NABAQIECBAgQGAlApKvK2E3KAECBAgQIECAAAECBAgQIECAAAECBAgQIECAAIG3KVBYXjGBsyQg+41pTs3b5T3pib41WN/d3R0cHDQ0mLyUnFyKg06e73Am/WT0yaRdfJIfTdnaWsAu7T99+tRQR/P29rZtNLDDtBtuyTNtiL2ObkzEsLauhg4HuGTT9oicrHn27eSWHg2RMHo2dsKjUzdA7s3PQkO8O52ktnH570ZS9dfX15Ory89CpjHrm5JfkmRbs42n3pve8vXM78Zkt84QIECAAAECBAgMJvDXYCMZiAABAgQIECBAgAABAgQIECBAgAABAgQIECBAgACBNyyQuFhyZs25zCx/VLgxubHy+FohWrJ0iTAm01Ztn9KzzWVfExWtti85HlWILGnZ3GYUuq1lBEelW3MpJUgn04F7e3tJ/jV0mzxfHkRDg6Veypznxl4zgcQKlzqN8s5t2nKrkpZfv37NDqxt6dyYr0wiramUnC9jfiUmN/ao81zKzs/2yLdg1nD5hcnXfNbV8fk82QRbJ6Oro2kkDT8r9poeMr0sJFNNRDu/J5OTSTa395+v8cwdECBAgAABAgQIlAhIvpYoaUOAAAECBAgQIECAAAECBAgQIECAAAECBAgQIECAQJNAsmgJt03mzGr3pBhkqpYm31Y73+PHZNpqwcpE8RKnmzVEc4HJqXf1knydWu01FTFTz7XZJ+HXNJs6sZzM7VnvrKvLPn9xcVEyRAfzkm7btrFp24o1t08YdHIDjJLc2e1JRTffPr6a/Z88+mTedNwg4dfmOHtapqxsbZulUOu///3v8mmkk0Rg08/UL1QS3q26Gk/eAQECBAgQIECAQC8Ckq+9MOqEAAECBAgQIECAAAECBAgQIECAAAECBAgQIECAwPsVSNg0WbTJQo9VkeTYUqz0/Py8enJJx0nO/fr1q9r51OzaqMFKar6mIOXBwUF1hjlOdcnk+WaVw6w2blhOmiWT15D0rfbT73HSjc17oN/hFuzNpl0QsHp79nMC2ZPlfpN0n5vkrvYzPp7a2/hqDvIVyH6rnqkep55rLfaameRLkW6rzZqP82OV9vllm4zzjm5MPemGOTR37ioBAgQIECBAgMCCApKvCwK6nQABAgQIECBAgAABAgQIECBAgAABAgQIECBAgMD7FUjiLYUev3//3kyQaosJwA35fvC8rDxB0vGsMnqSjuOP1YNaQq56adZxQzXKWbfUzqeQZC0kmpewz5ph7d58jOfkyeqZuU+k2riv48ng46yeFwec1XPJeZu2RKm8zSjGna9Y9ZZx0r0kyV29cXyc9Gr1Kzw+Pz6Ylf/Od7/2pU4/rTL3WVFGPzk5qS1qPPT4YFYodtzAAQECBAgQIECAwJIEJF+XBKtbAgQIECBAgAABAgQIECBAgAABAgQIECBAgAABAm9cIDUUU7h0bt7x6OgoLTsH4DojJkhaTYgmDJpAW623biUbJ8u11rpt/jiZzEvstdWb03d2dpqHWEnZ17k7YTznBQHH/XQ4sGk7oDXcMjX22lfSPd/ZhpB04q2T35okXGtp1FR7Lc+UZ6X5Tdjd3a1lZ2cJXF9fz7rkPAECBAgQIECAwFIFJF+XyqtzAgQIECBAgAABAgQIECBAgAABAgQIECBAgAABAm9T4OrqKvnFuTUREztLy1URXF5eVoeerIRaHtas9pNgXPVjq+Obm5taMi/J4MkAX6s+pzbutrSpXRWeLB8xJW8L++y3mU3br2d6y6Os/Qgk9tpX0j1x+fyANMz558+f1fB6jlOotdo+k2lV7TU95GetVo+52mHtOGufzNPX2vhIgAABAgQIECCwDAHJ12Wo6pMAAQIECBAgQIAAAQIECBAgQIAAAQIECBAgQIDAWxZImGzWq8ary04p01axs+q9vRzv7e1Vk3OJnFZzchmiPKw5nk+KUHauX5uQXM0tIdoOyeCnp6fxfGYd1FK/s5r1dT6whXnBLLkz4CKztWkX0Zt67+fPn2u1UROETex1auNuJ2vfl8lOqnH2ycZtvwXpoXAbj2dSC/6OzzsgQIAAAQIECBBYqoDk61J5dU6AAAECBAgQIECAAAECBAgQIECAAAECBAgQIEDgrQnk1eG1wopTV3h6erqMUqZTx2o4mfRt9Wqt3mott1dtOes4JSFnXZp7Pim9Wq7u9+/fc++abFAStuuwtMmBys+Uv/Z9JQVfbdryR1nYMt/u2kNP9eKUNC68vbDZ/v5+c8vMYRRnT7K5tufz3U/2vfn26tXJHqpXZx2XxNBn3es8AQIECBAgQIBAZwHJ1850biRAgAABAgQIECBAgAABAgQIECBAgAABAgQIECDw7gS+fv1aLbI4a/2ptJqs4ayrQ56vvTC9mnxNBdaSCGlttnl/eu1M4cfUwqyOnrsSDm6VzBsPVIvPjs/XDmoFbmtX+/1YXj13+OSrTdt5087aJEm4/vz5s3o1Q3SoXlztYdbx3A2TmeS7XPtdynzaJu9rPcyaT+38zs5O7YyPBAgQIECAAAECAwhIvg6AbAgCBAgQIECAAAECBAgQIECAAAECBAgQIECAAAECb0EgLzevZTenripJtVRPnHppJSdTinI8bjKj47KU5WHN8e056FzzNWngaj9bW1udw8GFgd3CZtVZdT4ux5wbZOw8h6k32rRh6bxpp5Lm5PHxcfVSNnP5BqjeWHKczpub5Ucp86nFwUt+qard5meh1kP1asPx7u5uw1WXCBAgQIAAAQIEliQg+bokWN0SIECAAAECBAgQIECAAAECBAgQIECAAAECBAgQeFMCh4eHtZebT11eSi2Oo6VTGwx/MjOvhufGkbhuWb1uQbeY1F7FPp5GB5DCmXdL8nWYT8rZFt4VvVThLWy8eDObdmTYbdPO8k8N3drWyoZc3mMtmXztG5F09f7+/qz5Tz1f62Fqm6knl7fwqcM5SYAAAQIECBAgMBKQfLUTCBAgQIAAAQIECBAgQIAAAQIECBAgQIAAAQIECBCYI5AEYWEy7PLyck5fq7hcrbc6zu/e3t52mEvbRN1oiNqL1JMPTi3SDqOPbil8Fp37b3tj+XyGLPhq046fY7dNO769epAMdy20fXZ21mP/1bFGxzs7O5Mnm89kSs0NJq/WgumTDaaeGXI/T52AkwQIECBAgACBdysg+fpuH72FEyBAgAABAgQIECBAgAABAgQIECBAgAABAgQIECgSSEazMNqY2Ove3l5Rp8M2qiZfM/KoRmmHrFsSqx0mPlnwtUMybzzuw8PD+Lj5oFrptrnlglcLt0dGOTo6WnCswttt2jFUt007vr168Pz8fHx8XD2Tzr99+1Y90/tx223coeBr5vz09NRh5rUflg49uIUAAQIECBAgQKCbwL+63eYuAgQIECBAgAABAgQIECBAgAABAgQIECBAgAABAgTeg0DebD4uktq83tPT00XqmDZ3vuDV5HGTnxu/oj1JzW5Bt24lHmsFX/P29pQj7byiwseR/jsUy+w2q/Lk68HBQbchWt1l01a5um3aag/j4wQ9x1+i0cla/ddxyx4PaiPO7Tk/RHPbTDbIt7JtFD4/KWv7ize5QGcIECBAgAABAm9MQM3XN/ZALYcAAQIECBAgQIAAAQIECBAgQIAAAQIECBAgQIBAbwI/fvwoTLal9GMa9zbwEjqqZi5vb2/Lw5rVuVQ7qZ5vOJ4s+NotmTceIoV1x8fNBwnzNTfo5eqogG5JV9kk29vbJS0XaWPT1vQ6bNpaD6OPKTZcS11nJ+/v709t3OPJViH1pFG7xco7KBX+NvZIoSsCBAgQIECAAIGxgOTrmMIBAQIECBAgQIAAAQIECBAgQIAAAQIECBAgQIAAAQL/Fbi6uqoVK/3vtYmj9Q+BVd/5nthrt+Rrh/KZP3/+rGolmZeKpNUzrY6TPiysTJnY6wAx00y+XLKDXiucNLZpJ8X6Yq/9GmQnDxN2b1XzNVVpJwVKzhwdHZU0G7dJewVfxxoOCBAgQIAAAQLDC0i+Dm9uRAIECBAgQIAAAQIECBAgQIAAAQIECBAgQIAAAQLrLpBCjTB1dAAAIABJREFUnsfHx4WzTNpsgNKPhZOZ1axa0zFZusL8aLW3DlnS5+fnWjC0czJvNJNa0c3q9GrH1aRv7VK/H2sLbOi8rwjmrCFs2kmZDpt2spOciW1t79WCsFPv6uXk4+NjeT+dv197e3vl92YnJ2NdPistCRAgQIAAAQIEeheQfO2dVIcECBAgQIAAAQIECBAgQIAAAQIECBAgQIAAAQIENlsgec1WIcWzs7P1X/DiSdAOPUyWwl0wLzjZ4Sz58uDyrB4Kz5cnX6vh48LOy5vZtFOtOmzaqf3U9m0Kvn779m1qy95P3t7eFvaZxSbAWth4stn5+XkJV37ubm5uJm93hgABAgQIECBAYEgBydchtY1FgAABAgQIECBAgAABAgQIECBAgAABAgQIECBAYAMEUvuw/A3jp6en29vb67+qRSJxo9W1SgOPbqkFVdPDIlYPDw+F9S8TTBzmVewpBVr46JMpXGTtc0exaacSddi0k/3kKdfyzbUg7OQtPZ4p/y1afLFZaX7QZk3+6OgoMdzBIr+zpuE8AQIECBAgQIBABP5FgQABAgQIECBAgAABAgQIECBAgAABAgQIECBAgAABAmOBFD6svdZ8fGnyIAnLITNwkxMY8kzbXF1SdLWgapJzi0y4/LmsYcHXtnqtoGzaWVy9sE8WdU7OeNaI/Z4vj1Zn3F4W++PHj/ymXV5e3t/fj76/u7u7yW3nO7XU6Ha/bnojQIAAAQIECLx5AcnXN/+ILZAAAQIECBAgQIAAAQIECBAgQIAAAQIECBAgQIBAqUCqip6cnJS2/p//SQBug9JgSbDVoqjlK829bavG1gq+ZqwFA6mTHc6a/2DBxFop0FnzyfleUolT+7dpp7LkZIdNO9nV8/NzLXI95Lc+NVYnpzTrzOHh4axLrc7nN+3r16+tbtGYAAECBAgQIEBgYIG/Bh7PcAQIECBAgAABAgQIECBAgAABAgQIECBAgAABAgQIrK1A22jmYAnLXsRSobZzPx2Cm7VUaHpYJCU8WUF21lqSd9zf3591td/ztTU2dN5XKnFyCJt20mR0psOmnewq1U9rJ09PT2tnlvexfIP1stjlLUTPBAgQIECAAAEC/QpIvvbrqTcCBAgQIECAAAECBAgQIECAAAECBAgQIECAAAECmyqQV8bnBd/ls0/UrG0Z1PLO163l0dFRqymlEGmtvmzbHmrDrWHB1/I30edl8bXl9PXRpm2QXHDLjXqubbw8yiG/9eW/SL0stgHTJQIECBAgQIAAgbUSkHxdq8dhMgQIECBAgAABAgQIECBAgAABAgQIECBAgAABAgRWI5B3mn///r3V2EOWfmw1sWU0bluytPaC+EypbWnS2iomS2/WGow/DhYBXHk9Tpt2/NCnHrTdtJOdRLiWPR24zHMtPj45w/EZNV/HFA4IECBAgAABAu9BQPL1PTxlayRAgAABAgQIECBAgAABAgQIECBAgAABAgQIECAwRyCx15eXlzmNKpd3d3cXz9VV+hvisNUCqxPqEKqrpULTw/b2drXPVsdXV1eFkx+yJGdtjQ0r6gDY0Nv4kk07ppg86MX89va21vOCAe5ab80fb25umhuMr25tbQ1ZiXY8rgMCBAgQIECAAIFVCUi+rkreuAQIECBAgAABAgQIECBAgAABAgQIECBAgAABAgTWRSCVHWvvNJ87s4FLP86dz1IbdKiiWosMduihuqLygq9DPpfy5OsyQtI2bXWHTB4vuOVGHdYKvi4Y4J6cZPOZ2ugNjXuJ+Tb07xIBAgQIECBAgMC6CUi+rtsTMR8CBAgQIECAAAECBAgQIECAAAECBAgQIECAAAECQwukdmbbIYdMWLad26z2T09Psy41n+9Q53JnZ6faZ4cexrcn4nl9fT3+2HywyEDNPdeu3t3d1c7M+pgytLMuLXLepm3W62UnpJZqdZRe0rTVDpuPa/HxhsaSrw04LhEgQIAAAQIE3qSA5OubfKwWRYAAAQIECBAgQIAAAQIECBAgQIAAAQIECBAgQKBU4OHhoW3B14FLP5auZF67l5eXeU2mXN/d3d3e3p5yofHUr1+/cmOaJDuYiq0dehh3X17wNcHERQYaj1hyUF7wdRmpRJu2+Rl127STfSY+O358Ofj69etkm+WdWe0eW9669EyAAAECBAgQILC4wL8W70IPBAgQIECAAAECBAgQIECAAAECBAgQIECAAAECBAhsrkCH2pkDl37sxTZZyW79dKtue3h42HnE2jzLc8ndplobrvDjalOJNm3zY+prJyRIfXNz0zzWkq6m1HFhVD3h8r29vSVNQ7cECBAgQIAAAQLrKfDh9fV1PWdmVgQIECBAgAABAgQIECBAgAABAgQIECBAgAABAgQILFsg6cy///677ShPT0+D1RZtO7dZ7RPg+/Tp06yrDef//e9/rzBXV/6Akv9LWLBhIf1e+vDhQ2GHvf+TdLlJdYY2bVVj/Y+vrq5ScbZkngnip3FJS20IECBAgAABAgTejMBfb2YlFkKAAAECBAgQIECAAAECBAgQIECAAAECBAgQIECAQFuBDrUz89LzjYu9huX+/r4tTtp//PhxhbHXTKC84GthTLADwuQtd3d3kyenngng1POLnLRpm/VWvmmbp1d4dbVFhQsnqRkBAgQIECBAgMCqBCRfVyVvXAIECBAgQIAAAQIECBAgQIAAAQIECBAgQIAAAQKrF7i+vm47iVRYbHvLOrS/vb3tMI2+3hrfYejRLeXJ1yGnutpUok3bvJ2G3AnNM1nk6mr32CIzdy8BAgQIECBAgMAAApKvAyAbggABAgQIECBAgAABAgQIECBAgAABAgQIECBAgMA6Cpyfn3eY1pC1RTtMb9Yt3Wq+rnaxKa368vIya0XV87u7u/v7+9UzSz1eYSrRpp37ZFe7aedOr6TB8/Pz4+NjScutra3VVmUumaQ2BAgQIECAAAECvQtIvvZOqkMCBAgQIECAAAECBAgQIECAAAECBAgQIECAAAECmyFQXk90vJ68SH17e3v8cYMOCoN01RX9888/q11s+QMauMxnefL18PCwSrr4cbnJeCybdkyxKQflGyxf0k1ZlHkSIECAAAECBAj0KCD52iOmrggQIECAAAECBAgQIECAAAECBAgQIECAAAECBAhsjMDDw0OHMqgbmjNL8dQOD2bgOOnkDMtTnkdHR5O3L+lMOWYip/3Owaad67nyTTt3hiUNJF9LlLQhQIAAAQIECLxnAcnX9/z0rZ0AAQIECBAgQIAAAQIECBAgQIAAAQIECBAgQOD9CpSnKqtGG/oi9fIgXXWxnz9/rn4c+Pjm5qZwxARMh3zhezlm7zlpm3bulljtpp07vcIGt7e3hS1732OF42pGgAABAgQIECCwWgHJ19X6G50AAQIECBAgQIAAAQIECBAgQIAAAQIECBAgQIDAagS6hQj39/dXM93FRi0P0o3HWXntzOvr6/Fkmg8GnurGJV9t2ub9s25Xn5+fC8tRb21tDZn5Xjco8yFAgAABAgQIvGcBydf3/PStnQABAgQIECBAgAABAgQIECBAgAABAgQIECBA4J0K5K3xLy8vbRd/dHTU9pY1aV8e1hxPeOA46Xjc8cHl5eX4uPlg4EK85ZiHh4fNM2911aady7XyTTt3hiUNynPqCr6WeGpDgAABAgQIEHiTApKvb/KxWhQBAgQIECBAgAABAgQIECBAgAABAgQIECBAgACBJoHyeqLVXjY0Z9YhMfnx48fVFgq9ubkpjCYnjry9vV19TEs9vru7K+w/hoUtC5vZtM1QK9+0zdMrv1oerd7QX6RyCi0JECBAgAABAgRmCUi+zpJxngABAgQIECBAgAABAgQIECBAgAABAgQIECBAgMCbFSjPllUJNjRn1mGx379/ry58+OPylOfaFnztfbd0eI55cL1PY5jN0GGxK9+0fcmUr31DH25fUPohQIAAAQIECLxngQ+vr6/vef3WToAAAQIECBAgQIAAAQIECBAgQIAAAQIECBAgQOAdCnz48KHtqre2tp6fn9vetQ7tDw8Py7N0mfA6rDRlXAtrvj49PQ1Z87Uc8/fv32nc4wawaRsw12HTNkyv/FJ+ZHZ2dkrav5kllyxWGwIECBAgQIAAgZqAmq81EB8JECBAgAABAgQIECBAgAABAgQIECBAgAABAgQIvHGBm5ubDivc3PKKrWKvkfny5UsHnx5vubu7K4y95gX3Q8Zes8ZyzH5jrzZt8wZb+aZtnl751dvb28LGm/uLVLhAzQgQIECAAAECBBoEJF8bcFwiQIAAAQIECBAgQIAAAQIECBAgQIAAAQIECBAg8AYF7u/vO6xqQ3NmV1dXbRe78rfGX15eFs75+Pi4sGUvzRLJLewnkdzCloXNbNpmqJVv2ubplV8tj1Zv6C9SOYWWBAgQIECAAAECDQKSrw04LhEgQIAAAQIECBAgQIAAAQIECBAgQIAAAQIECBB4gwLlVRWriz84OKh+3JTj8iDdaEVHR0cDV1GdlLy+vp48OfVMZjv1/JJOlmP2nkq0aRue6Tps2obptbq0wj3Wap4aEyBAgAABAgQIrFbgw+vr62pnYHQCBAgQIECAAAECBAgQIECAAAECBAgQIECAAAECBIYU2Nvbe3x8bDvihv7DYmKsLy8v5YtNwnJ/f7+8fe8tU1e1MGS8u7v78PDQ+wQaOjw8PCwMJv7+/TuNG7pqe8mmbRBb+aZtmFurS8/Pzzs7OyW3bG1tpXFJS20IECBAgAABAgTepICar2/ysVoUAQIECBAgQIAAAQIECBAgQIAAAQIECBAgQIAAgZkCHWKvvZfwnDm5Xi/c3Ny0ir1mmauNvWb1l5eXhQYDF3zNrApjr2nZb+w1Hdq0s3bFOmzaWXNre758gxWmw9tOQHsCBAgQIECAAIFNEZB83ZQnZZ4ECBAgQIAAAQIECBAgQIAAAQIECBAgQIAAAQIEehBISdEOvXz8+LHDXSu/5eLiotUczs7OWrVfRuPr6+vCbo+Pjwtb9tKsfOf0vlvKh66utPdpVDtf3vEmbtq+NMqTrxuaxe8LSj8ECBAgQIAAAQKSr/YAAQIECBAgQIAAAQIECBAgQIAAAQIECBAgQIAAgXck0KF2ZnQ2NGdWniIdrXHlBV/zAvfCB5S3vQ882xWmEgtNal9jm7YGsv4fV7jH1h/HDAkQIECAAAECBKoCkq9VDccECBAgQIAAAQIECBAgQIAAAQIECBAgQIAAAQIE3rjA09NThxVu4rvFr66uWq10HQq+rnPyb4Vzs2ln7eR12LSz5tb2/DrHvtuuRXsCBAgQIECAAIFlC0i+LltY/wQIECBAgAABAgQIECBAgAABAgQIECBAgAABAgTWSKBD+cyUF93e3l6jNZRNpdVb41MfdOASqlMXUZ4uPT4+ntrD8k6Wz+3w8LDfadi0Uz3XZNNOnVuHk+UbbBOD+B1A3EKAAAECBAgQINAgIPnagOMSAQIECBAgQIAAAQIECBAgQIAAAQIECBAgQIAAgbcm8PLy0nZJm5gze3h4KA/SBWRNameWzzmpx7bPcZH2d3d3hbcvY2I27VT8Ndm0U+fW4eTl5WXhXcvYY4VDa0aAAAECBAgQILAmApKva/IgTIMAAQIECBAgQIAAAQIECBAgQIAAAQIECBAgQIDAEAIdXhz/8ePHIWbW6xg/f/4s729NameWv+19d3d34Cq8q43k2rSTm3lNNu3kxDqfWe0e6zxtNxIgQIAAAQIECKxEQPJ1JewGJUCAAAECBAgQIECAAAECBAgQIECAAAECBAgQILAagXdSPvPi4qLc99evX+WNl9fy9va2sPPha16uNpVo005ujDXZtJMT63YmRZrLn/L+/n63UdxFgAABAgQIECDwZgQkX9/Mo7QQAgQIECBAgAABAgQIECBAgAABAgQIECBAgAABAksR2Liar+fn5+UQX7582dvbK2+/vJarTZc2r6t8bmuSSrRpmx/oul0t32DDx77Xzcp8CBAgQIAAAQIEIiD5ahsQIECAAAECBAgQIECAAAECBAgQIECAAAECBAgQeEcCW1tbbVe7JsHQ8mn//PmzsHE0WsVkC7vt1uz+/r7wxoFjnXd3d4UTW1Iq0aat+q/Vpq1ObJHjtU2+5vdhe3v7w4cP+Rks/yIsQuFeAgQIECBAgACBEgHJ1xIlbQgQIECAAAECBAgQIECAAAECBAgQIECAAAECBAi8EYGdnZ1WK+kQOmzVf++Nr66uHh8fC7u9uLgobDlAs9vb28JRBs4irzyVaNNWN8ZabdrqxBY5Xvkemzr55+fnk5OTl5eXXM2vyvfv36c2c5IAAQIECBAgQGB4AcnX4c2NSIAAAQIECBAgQIAAAQIECBAgQIAAAQIECBAgQGBlAm2TrAcHByuba6eBy9NpqZz6+fPnToMs5aZRwG5u1wMXfM18Vp5KtGnHu2LdNu14YoscpJZq4ebPKPv7+4uM1erey8vLavunp6fqR8cECBAgQIAAAQIrFJB8XSG+oQkQIECAAAECBAgQIECAAAECBAgQIECAAAECBAgMLbC7u9tqyLbtW3Xee+NWBV9rsbbeJ9Oqw4eHh8L2w2eRy5OvS0oltt2EbdsXyi+p2eZu2r5AyjfYP//809egJf3UyusO/9UrmaQ2BAgQIECAAIH3KSD5+j6fu1UTIECAAAECBAgQIECAAAECBAgQIECAAAECBAi8U4G2L47frBDh2dlZ4XP98uXL3t5eYeMBmuVd6oWjDFzzNfU4Cye2vFSiTTt6BOu2aQs3xtxm5cnXITf/8/Pz/f19dfLL2+HVURwTIECAAAECBAiUCEi+lihpQ4AAAQIECBAgQIAAAQIECBAgQIAAAQIECBAgQOCNCLSNjrV90fwKmVI7s5ZUmzWZLKo8Izurk37PlydfBy48WZ5KXF4u0KbNZlvDTdvXV2Ad9tjkWmoFX9NgeTt8cnRnCBAgQIAAAQIEmgUkX5t9XCVAgAABAgQIECBAgAABAgQIECBAgAABAgQIECDwpgRS6LRVmHWDar5+//698FFdXl5ub28XNh6m2cvLS+FArR5fYZ8NzdYhlWjT5gGt4aZt2Dbll8qLCqfPw8PD8p4XbFlLvib2um4/Ggsu0O0ECBAgQIAAgY0WkHzd6Mdn8gQIECBAgAABAgQIECBAgAABAgQIECBAgAABAgRaC7QqGtr2RfOtZ9PTDT9+/Cgsm5pXxg+Znytc39PTU2HLxEALW/bSrDz5ur+/38uIUzuxaddw0059Um1PJtFbeEvb0r+F3U5tdnNzU/s9ye/G1JZOEiBAgAABAgQIrETgXysZ1aAECBAgQIAAAQIECBAgQIAAAQIECBAgQIAAAQIECKxKIMULy+OM5YnMVS0n4z4/PxcWfE0J2/Pz8xVOddbQhTVfBy74Wl6Pc9kvgrdpZ+2cAc4nBppfjCRBs0vzDcqfo6OjvhLY5b9Fy95jVclawdd87z5//lxt4JgAAQIECBAgQGC1ApKvq/U3OgECBAgQIECAAAECBAgQIECAAAECBAgQIECAAIGhBVoFyAoTmUOv4f+OV16O8ffv3//31g37lNDhkDNen1SiTTvkcx+PlVLKZ2dnkz8CCZrnifz69WvB/Gsy6/f39+Phmg8G2/yZ1fX1dXUy5b8w1bscEyBAgAABAgQILE9A8nV5tnomQIAAAQIECBAgQIAAAQIECBAgQIAAAQIECBAgsI4Crd5Kv/41X1OQshZTm4W+eFBvVs+Lnx+4mGvhhNcn+WrTFj6yvpql3G+yrZOZ13H/2Rt///337e1tq0czvn10cHl5WTvT8PHg4KDhao+XJgtIT57pcThdESBAgAABAgQIdBD4q8M9biFAgAABAgQIECBAgAABAgQIECBAgAABAgQIECBAYKMF8rLywvnnFeeFLVfSLNUZj4+PS4bOkr9+/VrScp3b7OzsDDm98uTrIvHHwhXZtIVQizdLmjwx04bY63iIpGPzHRx/bHtQmFkfdTvAHstAWc7FxUV1Ial6u729XT3jmAABAgQIECBAYOUCkq8rfwQmQIAAAQIECBAgQIAAAQIECBAgQIAAAQIECBAgQGBogfKXd5e/i3zoNfxnvCykJJ+Xiqq1NNtKZtswaGGkdcjSsFdXVw0Trl5K/LH6cUnHNu2SYGvdptrrp0+faidnfcy3L8HQWVebzydjWh6tHmzn18q7Ztxv3741L8RVAgQIECBAgACB4QUkX4c3NyIBAgQIECBAgAABAgQIECBAgAABAgQIECBAgACBFQscHh4WJsnyNvMVz3X28IlmFtaMTMBuzas27u7uzl7of6+UxHz/23qxo/JE4zDJV5t2sedZenfbp1n4HZwcvlUYvTAaPjlKqzMPDw+1WdWCsK1605gAAQIECBAgQGB5ApKvy7PVMwECBAgQIECAAAECBAgQIECAAAECBAgQIECAAIH1FSisoJmoZdJga7iMFIw8Pj4umdjl5eUw70kvmcysNoXJ11m3934+qeLycr9ts5KdZ2vTdqYrvDH1Tdumqx8fHws7rzUrj1bnxsKkfm2Ith9rPykKvrYF1J4AAQIECBAgMJiA5Otg1AYiQIAAAQIECBAgQIAAAQIECBAgQIAAAQIECBAgsEYC5bUMy99IPuTyCtOWp6ennz9/HnJi3cYqzOY+PT1167/tXYUZ01G3hZNvO4fJ9jbtpEm/Z37+/Nmhw8TQ2951c3PTKmI7QM3X8/PzWto7ofm269KeAAECBAgQIEBgGAHJ12GcjUKAAAECBAgQIECAAAECBAgQIECAAAECBAgQIEBgvQS2t7cL042d32a+vAUnzFrLqE0d6+jo6MePH1MvreHJkrKvnetrtlrv169fy1OJhRHkVhOY1dimnSXTy/kU+u3WT55L2xu7RWzbjlLePpWtT05Oqu3z83h4eFg945gAAQIECBAgQGB9BCRf1+dZmAkBAgQIECBAgAABAgQIECBAgAABAgQIECBAgACBQQVSD7VkvNR8TSyspOUwbfJC9pIwbhKZnZN8wyykNkpJhLQ8kFrrvPxj0C4uLsrbl0y7vLe5LW3auUSdG3Qrcbq1tdV2xBR8bVtJetnVjo+Pj6uryKJSArZ6xjEBAgQIECBAgMBaCUi+rtXjMBkCBAgQIECAAAECBAgQIECAAAECBAgQIECAAAECwwns7e0V5ghbRSGXuoDE0UqqRSaOmXTdUmfSe+epUFvS593dXUmzbm0Sca5FAOf2M3Dy1aad+0Q6NyipozzZedsNkx5q1VVzZu4uWmq144Tpa2vvFgKexHGGAAECBAgQIEBgSQIfXl9fl9S1bgkQIECAAAECBAgQIECAAAECBAgQIECAAAECBAgQWH+BvKl8biXRVEB8fn5e+VoSZv306dPcaXz8+HGp8dC5E+jcoORZnJ2dJajXeYiGG/OIDw4O2kYMV/IvziVQNm3Ds556qUR18sbfv38fHh5Onp91JuH1WvI1+fvEZ7P3Zt0yOp+yr5lhc5sOVyfn8+XLFwVfO0i6hQABAgQIECAwpICar0NqG4sAAQIECBAgQIAAAQIECBAgQIAAAQIECBAgQIDA2gmU1HNNNHblUbCrq6uS2GuKR25o7DU7I5G7ufuj7Wvi53Y4bhC6trHXuaU6x533e2DT9us56m1uAn5y0KTMW8Vek67+/v17tZ8ElH/8+LG/v5+uqucnj29vbydPLngmYfpaDDfTWPlv3YKLcjsBAgQIECBA4D0ISL6+h6dsjQQIECBAgAABAgQIECBAgAABAgQIECBAgAABAgRmCnz+/Pno6Gjm5f+9kLzaCsu+JhtX8lL1BDETZfvfKW/e/y1Mvi7jQSS/WHvhewnfqpKvNm3J02nbJiHUtrekAnGrW7JhavnacYi5loid7Pb6+nry5CJnJsP0EVhesnyRqbqXAAECBAgQIECgJiD5WgPxkQABAgQIECBAgAABAgQIECBAgAABAgQIECBAgMC7E0gCbHd3t3nZyauV5DKbO+l29du3b3NTcek5+d2Njr1mCXt7eyXI47BgN8/aXcnRJvbaLfC3quRrlmDT1p7j4h/n/gjUhkjstVXB13yRa+nq7PaEmEfd5qC57Ovl5WVtAot8TGHXyTB9vgXb29uLdOteAgQIECBAgACBYQQkX4dxNgoBAgQIECBAgAABAgQIECBAgAABAgQIECBAgACBtRYoSZWl5uLw7wFPHu7nz59z7U5PTxOFnNts/RskTTi39GbbQpsNq07s9eDgoFvsNd3mJfUNnS/7kk3br3CrHHO+cUmylk8gX8/aFzlB29rvSXOkO+H7vr7jqSF9cnJSm/zv379Xu59r8/GRAAECBAgQIECgQUDytQHHJQIECBAgQIAAAQIECBAgQIAAAQIECBAgQIAAAQLvRSCRrwS/5q42cbG+wmdzx7q7u0sN1JJXnCcBmSjb3A43okFKTjbn/7KKRAC/fv26+HIinPTh4+Njt65aBSW7DdF8l03b7NP2akm94VGfv379avWNmyywmnj35A9OHmhzqrt8hrPWnqh3wvSTNaQzmVb1a2f17zwBAgQIECBAgMAwApKvwzgbhQABAgQIECBAgAABAgQIECBAgAABAgQIECBAgMC6CyT4lUDb3FnmFeEDhF9TTjK1SOeGMhPcvL29Hb8wfe7kN6JBljM34Zd07IJPIdnZCCdEWzU5OjqaO/S4/cqTr5mJTTt+HIsfJGieDdDcT7bH09NTq+B1Yq+TBVZTZjjDTY6VL37Dvsp2XeTLnq9MfjEmw/Rir5MPwhkCBAgQIECAwJoLSL6u+QMyPQIECBAgQIAAAQIECBAgQIAAAQIECBAgQIAAAQLDCSTQ1lxzcTSVhF9bvei81QJubm4Siau9GH1qD0npPTw8vMkXlCcs2JD/Gz+FbuHX3DW1smxCjbmUSOJU7cmTc2c4ecsyzti0PaoipMxgAAASMklEQVROFkMddZ7AaGLxybxmZ2bzFI44KrA6GXtNkeaGr21+ATLcrCGSW+3w45MfioSk88NVi3qn9Gyi86q9ztJ2ngABAgQIECCwtgKSr2v7aEyMAAECBAgQIECAAAECBAgQIECAAAECBAgQIECAwAoEkiorqfyaZGqya8mT9TjFJN7S56dPn+aWes2gmWS33GePE15qV9GYGy1Nkq9V9c2IRXgy/zfyTKgxUcUS/NHCG8KLS5WZ7NymnTTpdibPNLHUyXuzKxI5TUh08tKsM9lsswqszq3bmoE+fvw4q+f8+KSH7NVZDarn8z1KsPXvv/+ejHRnehlofbZxddqOCRAgQIAAAQIEmgU+vL6+NrdwlQABAgQIECBAgAABAgQIECBAgAABAgQIECBAgACB9yaQuFgSqCWrTuHVlImd+uLykttHbRKSS7HJwsxlRry4uCgvPFk+jTVsmWBrFts8sdStTJj19PR01lPI00xsMYnGWsHLUbe5PaHAUf5v6ovpp46eVG66nXppVSdt2r7kkySeVXQ5gdQ8+uy3WYHRpOGzY/NncrNVd1rJVJNYnYyrjm9Mb6lSnD9Tt302Q+7Ntp/1q5Ibs9vHvTkgQIAAAQIECBDYLAHJ1816XmZLgAABAgQIECBAgAABAgQIECBAgAABAgQIECBAYCCBJNiSb7u/vy8ZL3m4JMnSvjyQmpKNKbjYkMicHDdZt8Q339uryRMLDuykxuSZ+Ozs7KSSZf7kxfSJHib2Nyv5N7q9lv9LKc08kcmeJ88k7tzhpfOT/fR7xqbty7MkAz3aaaNdl/022myTgdfRlPITkS/v1JRqw5wbMrjjuzKB0UxypmTPv8+fkTGXAwIECBAgQIDA2xCQfH0bz9EqCBAgQIAAAQIECBAgQIAAAQIECBAgQIAAAQIECCxFoCR5Vh04EbRE3A4ODnIwisTl7zRIIm2cxUzgNYHa5kRmtc8cp5MUhV3DqGVtnkv6mJRwlp86mj32n8qdSa/WKncmuDwruVgbep1fE2/T1h5Wt4+tYsTNQyySk767u0vyu9XPRcNkFplJQ7cuESBAgAABAgQIDCwg+TowuOEIECBAgAABAgQIECBAgAABAgQIECBAgAABAgQIbJhAAnAnJycNrx1f9npOT09//Pix7FHWv/88iP+8Rn7Ke+RbTT6Z15BOls5N/3///XdJVwkiJ4xb0nJVbWzavuRvbm6Sui6s/Tw5aDbbr1+/2pZ6newnlY8zjc751+zYlDdOD+VFqSfn4AwBAgQIECBAgMD6CPy1PlMxEwIECBAgQIAAAQIECBAgQIAAAQIECBAgQIAAAQIE1lAgqbWk3/Km8pRxHXJ6GS6ZudfXV7HXEXseRCgSOc2zSKCw7bOIZwKvqbybpzkZe01v5eHmDqO3ne2C7W3aBQHHt2erpOpqSvxm87T6BTg6Ospd2WyLx14zmc+fPyfN/Pv373Q7KiM9nmHzQfZqvi/51uS7I/babOUqAQIECBAgQGCDBNR83aCHZaoECBAgQIAAAQIECBAgQIAAAQIECBAgQIAAAQIEViyQHNvPnz/LI5LdpptwWwo0Tk1nduvwrd6VLGCKceZxpBZmIq0vLy+jv7PepAN3dnYSVfz48ePBwUHyf3Njf/v7+4WlPRMlTBJxU1Rt2h6f1GjLJdKarTLedaP+s+Wy00b7bdnbI2HcbPtMI3u+Oo1s+NHOz4bPTPyG9PjodUWAAAECBAgQWCsByde1ehwmQ4AAAQIECBAgQIAAAQIECBAgQIAAAQIECBAgQGADBJJ+u76+TvyxMChZsqTk1RJWOz4+XnZmrmQy77BNimImKVu48ORr5+ZoC7sarJlNOxi1gQgQIECAAAECBAgsW0DyddnC+idAgAABAgQIECBAgAABAgQIECBAgAABAgQIECDwZgUSl0zlxVHxxQ4p2FFF0gRe86eXV6K/WejlL+z8/Pzk5KRknJTSTMXNkpbr2camXc/nYlYECBAgQIAAAQIEygUkX8uttCRAgAABAgQIECBAgAABAgQIECBAgAABAgQIECBAoEkgZTXz5vH8ySvIUxZ09PfohtQTTVXXHCftOvoj6tpEOfi1vBc+CeaSYc/Ozr59+1bSciPa2LQb8ZhMkgABAgQIECBAgEBVQPK1quGYAAECBAgQIECAAAECBAgQIECAAAECBAgQIECAAAEC704gZVATTS5cdjLN29vbhY01I0CAAAECBAgQIECAQO8Cf/Xeow4JECBAgAABAgQIECBAgAABAgQIECBAgAABAgQIECBAYIMELi8vC2d7dHQk9lpopRkBAgQIECBAgAABAksSkHxdEqxuCRAgQIAAAQIECBAgQIAAAQIECBAgQIAAAQIECBAgsBkC19fXhRP98uVLYUvNCBAgQIAAAQIECBAgsCSBD6+vr0vqWrcECBAgQIAAAQIECBAgQIAAAQIECBAgQIAAAQIECBAgsOYCz8/POzs7JZPc2tpK45KW2hAgQIAAAQIECBAgQGB5Amq+Ls9WzwQIECBAgAABAgQIECBAgAABAgQIECBAgAABAgQIEFh3gYuLi8Ipnp2dFbbUjAABAgQIECBAgAABAssTUPN1ebZ6JkCAAAECBAgQIECAAAECBAgQIECAAAECBAgQIECAwByBh4eHx8fHNNrd3d3b25vTegmXt7e3X15e5nas4OtcIg0IECBAgAABAgQIEBhG4F/DDGMUAgQIECBAgAABAgQIECBAgAABAgQIECBAgAABAgQIEBgLXF1dpdjqnz9/xmdykHTp8fHx6enpYBHYTKMk9pq5ff/+vTpVxwQIECBAgAABAgQIEFiVgJqvq5I3LgECBAgQIECAAAECBAgQIECAAAECBAgQIECAAAEC71Hg7u4u8dZRnddZ6//169fXr19nXe3x/P7+/v39/dwOFXydS6QBAQIECBAgQIAAAQKDCfw12EgGIkCAAAECBAgQIECAAAECBAgQIECAAAECBAgQIECAwDsX+PHjx8HBQXPsNUQnJyc3NzfLtsoQJbHXTOPs7GzZk9E/AQIECBAgQIAAAQIECgXUfC2E0owAAQIECBAgQIAAAQIECBAgQIAAAQIECBAgQIAAAQILCZyfnyfSWtjFAGVWCwu+7u7uPjw8FE5bMwIECBAgQIAAAQIECCxbQM3XZQvrnwABAgQIECBAgAABAgQIECBAgAABAgQIECBAgAABAv+TAqvlsdd4vby8LLXsa3nB11+/fnl+BAgQIECAAAECBAgQWB8Bydf1eRZmQoAAAQIECBAgQIAAAQIECBAgQIAAAQIECBAgQIDAmxX4/v1727Xd39+3vaW8feF8jo6ODg8Py7vVkgABAgQIECBAgAABAssWkHxdtrD+CRAgQIAAAQIECBAgQIAAAQIECBAgQIAAAQIECBB47wJXV1cdYqyPj49Lgjs/Py+Zz9bW1sXFxZLmoFsCBAgQIECAAAECBAh0E5B87ebmLgIECBAgQIAAAQIECBAgQIAAAQIECBAgQIAAAQIECJQKrFV+9Pn5ubDg6+Xl5fb2dukitSNAgAABAgQIECBAgMAgApKvgzAbhAABAgQIECBAgAABAgQIECBAgAABAgQIECBAgACBdyzw58+fDqvf3d3tcNfcWxJ7fXl5mdvs6Ojo8PBwbjMNCBAgQIAAAQIECBAgMLCA5OvA4IYjQIAAAQIECBAgQIAAAQIECBAgQIAAAQIECBAgQOB9Cdzc3HRb8DKSr3d3dyUFaDP01dVVt2m7iwABAgQIECBAgAABAksVkHxdKq/OCRAgQIAAAQIECBAgQIAAAQIECBAgQIAAAQIECBB47wKPj4/dCD5//tztxoa7jo+PG66OL/3+/Xt87IAAAQIECBAgQIAAAQJrJSD5ulaPw2QIECBAgAABAgQIECBAgAABAgQIECBAgAABAgQIEHhrAi8vLx2W9OXLlw53Nd/y9evXkhju5eXl3t5ec1euEiBAgAABAgQIECBAYFUCkq+rkjcuAQIECBAgQIAAAQIECBAgQIAAAQIECBAgQIAAAQLvQqAkbFqD2NraOjs7q51c8OPV1dXFxcXcTk5PT5dRa3buuBoQIECAAAECBAgQIECgUEDytRBKMwIECBAgQIAAAQIECBAgQIAAAQIECBAgQIAAAQIECAwkkIjq9vZ2j4M9PDyUFJFNmx8/fvQ4rq4IECBAgAABAgQIECDQu4Dka++kOiRAgAABAgQIECBAgAABAgQIECBAgAABAgQIECBAgMB/BXZ3d//7oeAo1V57r7r66dOnl5eX5sGPjo7Oz8+b27hKgAABAgQIECBAgACBlQtIvq78EZgAAQIECBAgQIAAAQIECBAgQIAAAQIECBAgQIAAAQJvWaBV8jWx12/fvvXLcXh4+Pj42NznP//8c3V11dzGVQIECBAgQIAAAQIECKyDwL/WYRLmQIAAAQIECBAgQIAAAQIECBAgQIAAAQIECBAgQIAAgbcqUJh8TbPLy8v9/f1+HVI+9s+fP819JvZ6c3PT3MZVAgQIECBAgAABAgQIrInAh9fX1zWZimkQIECAAAECBAgQIECAAAECBAgQIECAAAECBAgQIEDgTQp8+PBh6rq2trYSeD04OPjy5UvvmdeMmNjr9fX11KHHJ4+OjlR7HWs4IECAAAECBAgQIEBg/QXUfF3/Z2SGBAgQIECAAAECBAgQIECAAAECBAgQIECAAAECBAhstkCCrRcXF+M1JO368PAw/rikg5LYayZ2fn6+pAnolgABAgQIECBAgAABAssQ+GsZneqTAAECBAgQIECAAAECBAgQIECAAAECBAgQIECAAAECBMYCqas6Ps7B4+Pjjx8/qmf6PX5+fk4F2bnVXn/9+iX22q+83ggQIECAAAECBAgQGEDgw+vr6wDDGIIAAQIECBAgQIAAAQIECBAgQIAAAQIECBAgQIAAAQLvWWBvby+B16rA09PT9vZ29Uwvx3d3d8fHx7Wxaj1vbW39+fMn6djaeR8JECBAgAABAgQIECCw/gJqvq7/MzJDAgQIECBAgAABAgQIECBAgAABAgQIECBAgAABAgQ2XuDy8rK2hoODgxRnrZ1c8GNKyabb5tjrx48f00DsdUFqtxMgQIAAAQIECBAgsCoByddVyRuXAAECBAgQIECAAAECBAgQIECAAAECBAgQIECAAIF3JJCk6ZcvX6oLTvy0x/BrSr1miO/fv1eHmDw+OztLy2XUmp0cyxkCBAgQIECAAAECBAgsQ+DD6+vrMvrVJwECBAgQIECAAAECBAgQIECAAAECBAgQIECAAAECBAjUBBJOvb+/r57c2tq6uLj4/Plz9WSr44eHhwRer6+vm+9KqdfUnd3b22tu5ioBAgQIECBAgAABAgTWXEDN1zV/QKZHgAABAgQIECBAgAABAgQIECBAgAABAgQIECBAgMDbEfjz508SqNX1vLy8HB8fHx4eXl1dVc+XHOeW3Pj33383x14Trv3161dKvYq9lqhqQ4AAAQIECBAgQIDAmguo+brmD8j0CBAgQIAAAQIECBAgQIAAAQIECBAgQIAAAQIECBB4UwLPz8///PNPrfLraIWJqCYFm6tJx85KqSbAmvjs7e1t/k5qdi7Nly9fzs7Otre357bUgAABAgQIECBAgAABAhshIPm6EY/JJAkQIECAAAECBAgQIECAAAECBAgQIECAAAECBAgQeFMC3759+/nzZ/OSEoTd2dkZtXl6eirJuVY7lHmtajgmQIAAAQIECBAgQODNCEi+vplHaSEECBAgQIAAAQIECBAgQIAAAQIECBAgQIAAAQIECGySQKq3psLr4+Njv5NOXjaZ1+/fv6vz2i+s3ggQIECAAAECBAgQWBMBydc1eRCmQYAAAQIECBAgQIAAAQIECBAgQIAAAQIECBAgQIDAexQ4Pz+/uLi4v79ffPFHR0fJvB4eHi7elR4IECBAgAABAgQIECCwtgKSr2v7aEyMAAECBAgQIECAAAECBAgQIECAAAECBAgQIECAAIH3IpD6r2dnZ3/+/Hl5eWm15t3d3X/+8+fz58+tbtSYAAECBAgQIECAAAECGyog+bqhD860CRAgQIAAAQIECBAgQIAAAQIECBAgQIAAAQIECBB4gwIPDw+p/5oI7OPj49PTU4KwORitc2tra2dnJ38fHBwk8Prx48ccbG9vv0EFSyJAgAABAgQIECBAgMBsgf8H49kSXLHC6MIAAAAASUVORK5CYII="/>
  <p:tag name="POWERPOINTLATEX_PIXELSPEREMHEIGHT#5C6D626F787B2C2076696C6B6574206B6F72746172652062657465636B6E61735C20207D205C646973706C61797374796C657B5C667261637B5C7061727469616C205E3220667D7B5C7061727469616C2079205C7061727469616C20787D7D5C6D626F787B20656C6C6572207D206627275F7B31327D" val="208,3333"/>
  <p:tag name="POWERPOINTLATEX_BASELINEOFFSET#5C6D626F787B2C2076696C6B6574206B6F72746172652062657465636B6E61735C20207D205C646973706C61797374796C657B5C667261637B5C7061727469616C205E3220667D7B5C7061727469616C2079205C7061727469616C20787D7D5C6D626F787B20656C6C6572207D206627275F7B31327D" val="184"/>
  <p:tag name="POWERPOINTLATEX_REFCOUNTER#5C6D626F787B2C2076696C6B6574206B6F72746172652062657465636B6E61735C20207D205C646973706C61797374796C657B5C667261637B5C7061727469616C205E3220667D7B5C7061727469616C2079205C7061727469616C20787D7D5C6D626F787B20656C6C6572207D206627275F7B31327D" val="3"/>
  <p:tag name="POWERPOINTLATEX_REFCOUNTER#5C646973706C61797374796C657B5C667261637B5C7061727469616C207D7B5C7061727469616C20787D5C6C65667428205C667261637B5C7061727469616C20667D7B5C7061727469616C20787D5C7269676874297D" val="5"/>
  <p:tag name="POWERPOINTLATEX_REFCOUNTER#5C646973706C61797374796C657B5C667261637B5C7061727469616C207D7B5C7061727469616C20797D5C6C65667428205C667261637B5C7061727469616C20667D7B5C7061727469616C20787D5C7269676874297D" val="3"/>
  <p:tag name="POWERPOINTLATEX_CACHECONTENT#5C646973706C61797374796C657B5C667261637B5C7061727469616C207D7B5C7061727469616C20797D5C6C65667428205C667261637B5C7061727469616C20667D7B5C7061727469616C20797D5C7269676874297D" val="iVBORw0KGgoAAAANSUhEUgAAA2oAAAHzCAIAAADev3n+AAAgAElEQVR4Ae2d7ZnWONK26efYAF46hIEIBkIYiAAIYZoIgBCgIwBCACJoCGFmImAmBNgMeK9ds8b4Q6qSZVmyz/4Bvm1ZKp0ll0ulD198+/btFn8QgAAEILCawN9///3PP//02fzyyy937tzpf3IAAQjUTODPP//88uVLJ+Hl5eW9e/dqlnZ32f61uwQIAAEIQKB1AnIcnzx58tdff40q8ttvv338+HF0kp8QgEBVBPSQPnz4cCrSy5cvnz9/Pj3PGRG4IPpIO4AABCCwhsDSu6fLU/GM27dvr8mfeyEAgU0JPH78+MOHD7NFPHr06P3797OXTn7y/05ef6oPAQhAYA0BvVpm4xZr8uReCECgJIH79+8vFSe38sGDB0tXz3we9/HM2qfuEIDAKgJv3rzRmHUgi9evXxN6DPDhEgRqIKAR6l9//XVJkk+fPmke5NevX5cSnPM87uM59U6tIQCBtQRevXr19OnTQC6aOHV1dRVIwCUIQKASAvIRAx6kpjUrQokHOVQWcx+HNDiGAAQgYCIg3/HFixeBpM+ePVOaQAIuQQACVRGQdygfcbh5wki8//f//t8ff/zBdgodFqKPo+bBTwhAAAIRAhrqwneMMOIyBFojoHkm8g6139aS4P/+97/lX2p/n6UEpzpP9PFU6qayEIDAWgIaj3779m0gF+KOAThcgkDlBKIxSMl/c3PDehrcx8pbMuJBAAIVEQhs8NFJ+fvvv2s9TUUSIwoEIOAkoG1cFWVUrDFwHx4kg9eB5sElCEAAAj8I4Dv+YMERBI5LQLMbNYqtmY6BKmq7rpN/EQD3MdA8uAQBCEDgOwF8R5oCBM5DAA8yqmsGr6OISAABCJydQNR35NMUZ28i1P+IBLRKRqPY4ZqddhQb9zHcMKq+qhm++h6a5md0/yrSrq+8d/F2dhaoWnMI1xSB6FoZPmydUZ+YtYwwyWo9gfAnSbv8z+lB4j6ub12FclA3SLMxtHmpdqXSQXhWr2SSH6luk/Yg0Faoer3hUBbSE8Uci0DUd9TzxUYeyTrHrCWj48ZiBLQYLvyBAElyQg8S97FYC0wpSB1xbYX/7t07/Rv1F8MFyJuUE6kPrOlfvqIWZsVVCHQEor6jumfqy/FAuRoMZs2Fq4nEWqrchTb6oTA9GhoNU+fqGJGL6GcCpCaZAn3bsAl95RHyG39VElBXRn5eHh1PctE8LeVfZb0RCgK1END2jZNH56cT6pLpZVmLuC3IgVlrQUsOGfVJd8t7SmmUsvWHRXty/fT8T37IIHz+/NmBr/GktxqX/4Di6zEL7Ho/abHpJ9TW9U3eAxKkShBYTUCPRvjROturYiVRzNpKgFXdrjCbYhDhB2T2qu7SvVXVxSVM1Fc+lVnAfXQ1nm0Ty8Kq8c0+dYGTuqX/CyRbuqR7Ve62FSN3CDRFQE/E0vPSn2/6LVhSG5i1krS3LksRxDTHsX9wdKAwXruRSA3HD+syPVb0p93audoPcx+n2t/hjOaP64nS3JFw2WqXarvqAOlAf7NzSjSvSGtr9KfpknrDRfPsSlRuCrdod5KwAFyFwOEJWBZaajoyD0u0JWDWoojaSmCZ/2evUaNrTfSG1ZpUvWEDNdX7VC/f40+JdjmbJN6CQHSKlXp7el2lFa1ukHr/0ZB79ySooJN0m9JgctfhCcjoB94K3SWmfFiaAWbNQqmhNOGXiEaxpHE9Pv0bRLMA9drSSV1aeqYaHfhSHQOV6iqrQE9Dyk0TlcHrNG557tIDFoiE61Ky1ziVT2VFZ/6q3eupYFXNlB5nzkBAz8jSe64/ry7WGVCsqSNmbQ29Cu+Vt6RwWv8ITA+iHSq9U5aGvDO+40qis/Qz5XCXFKl8WbiP5Zl/L1FP1PQ57M6o2al1biGZDMHSYzwURl3GLUonTwhUS4CIQhbVYNayYKwnE72JwpE2+6tKKWfdUPU36qmvXRI5vsOX5uzxsXubuI/21pIz5dLcfEUc7U9jskAy8WGLoCfh2O0+GR03HpXA7Itt+EpQArmYR61+lnph1rJgrCeTaDze+7aaDWS2O84bnaEhA6JBv3oUmlcS3Me8PE25Le0JEh0CMOVuS6THODyXRe1eTzXvSxtOUrVNIPosqLvVaIykmGIwa8VQlylIxj8cZVAYwiiJvEzFIwI9NK8baiy3QDLLaF6jUzyj9HAfo4gyJ5g1snqudnl+op0nIi6Z1U929RGwzAm2vynrq18JiTBrJSiXLUPhg2H0fXRsHJ7Sey2cT5etMbeyAKylBdziHtou73drBVLT4T6mkku6b3ZwZ98nZ9bu941eB3iQSarmpjYIzD6Sw/avYz0jbVRmJylnGWLWdtJGnmKjfSrLwFT05TJ80PLIvUcuGpcIh2lVTSWwENtD/PQycR/T2XnvnJ1UXsMilehDzii2V9ekb4LA7CM5fKXp+PDLJ1dqapYhZm0l1X1vn9Xp8Lmw6Dc6tDXMUMdNTw6JElMF9RrdV63ZS8d9zI50PsPZOcj1RDUUKhg9zKOfvETn9crZZgnMPpKjZk/oPazeWYaYtTC0+q9GR2OjQ7GzAenRwzX6KQ+sfjIBCaNRGNX3YMtocB8D7SHnpekDaenA5ZQglld0hkptAscqxHUILBKILgvo3m1NR0QWK5/vAmYtH8tacopGDTUOG5ZVD9fINbT8lMcZzrb+q9EVeOJwgGr2isB97FFseDCdR1JhL2Q2kDB67FvvIG6oY7JuioDF0De6oXExPWDWiqEuVpDF84u+vKIO6Oi10v08gF9l7JRGY7fF1L2yINzHlQDjt09nRVQ7B8Iy4kA8Jq5yUtRNwPJ6I9Ye1iFmLcyn0avTLsHU1Yt2q6LrSKZ56swxYhNyDWdrNzx5mGU0uI+bP+aj8Z3Km050CLta33dzRVLAIQhYvhVBI4+qGrMWRdRcAssAlNygcATB4j8Nfan++DAxOUsU5hgW5v965XGwBYHnz5//888/w5zfvn17+/bt4ZmqjiVeWJ6//vrrzZs34TRchUCdBP7+++8nT55EZbO4mNFMDpwAs3ZI5UaNv2qt8MedO3cC1U9zH5XtvXv3Atk2dOnq6iq6FFWvUSVrqFLzojbXQ2pI4Ok8kibWL0enhVUeQG2ohSBqSQJ6Hkcxs1mbGB2bKylzhWVh1ipUShaRZh+H0cnodp6WmSGjPPUzOp8ySwWLZWKcBNn6dE+ij9OWnO3MdCW/embqY+nvwYMH6sH/+eef2QrLl9FU7FHe//73vy1TZEZ38RMC+xJQ3HE0FDCVR2/Hx48fT89zpicwtQ+YtR5OuwfGMaVocEFvhwQIB3uhaIDRMoLx9OnTOn0AqwaL+eNnK2jaR59VicIhFU4Zjs6AVF3CM2DOpm7qWzmBqdMzfR4VVq+8FruLh1nbXQUbCWCx+XpkojMULQ/a6NGLRjQ3qvLW2VoCsU3bHKKPo5ac7afxKVI45OHDh+/fv89WcI6MLH3BFy9e5CiKPCCwOQF18S3N9dOnT5uL0ngBmLXGFTgvvuYEazbe/LWfz2ro7OcT41/R8OToBvlPxkY1urH+n69evYrOllGwtt3hjgs54PWroTkJv379enl56RJb3fqqltRcXFxE5VcAMjyNOpoDCSBQgIBaaXTYWu8wzScpIEy7RWDW2tVdWHI5Opb+lSKUlsFWuZhGZ1RSafBNU7nC4rV7VX753bt3o/JrpLtFJ5LoY1SzKQks8x5G+dbWA4uuHZP8FoszqiY/IVCYgOxy1HfUexHfMaoXzFoUUaMJjJq9f/++pYKWFdzKR3HHY/uOqqM6rpZ9fDQtW30zC9uq0uA+bqKODx8+ePOtbeDMsr+JqqnelbempIdAMQJaEGB5GI2vz2Ji11mQheRIcszaCEiFP+W4GIOFxoFpRR81RVLeYaCyykppDhx37OuuDXos3Cxp+jwrOcB9zK8IPY0JRjMaIMkvaDBHY2s2djSDRXERApsQUN9GaxujWSs8wByMKCXMWhRRownsbyvj8hpxkAepN5rWjkydSI1rKej48ePH8zx0lt6pPHhNIWirCTH3Mb++FPCwvLSmBdc2D9UyhUXWocWo+xQ+Z45HwDLl0Tid63hwvDXCrHmJtZJe4TFjFCDtDaVeXBcc0TqS87iMI+0bH59uD6zRvdX+JPqYXzX2ztyw7GkvbXh1l2PLTBctHFM/chfxKBQCAQLTL6PMJrYEBmZvPNtJzNpRNW7UrD30OAIll1GD1Po7re8oIPLRLQAtc8ZGeHf8ifuYH37aMLTFV8svazBHS3NXBtfX18FsuAiB0gTUpbE0S61XO/MrzaUVzJoLVyuJNXZk1GyFb6hWIHdyWnqq0kVDHzPEfczfAo3TkEcFW1Y6j27Z+qdx+qOx87q1tOQPgZ6ApROv3hGrrXti0QPMWhRRiwns1tv4OmgRQhmZ1VO17K+iiQStDOjhPpZpOfFSLC+8eC5ZU9gDM7Vte54VA5k1RkDdd8uX0yzBgMZqXp+4mLX6dPKTRHb30TgY9VPu/PiZgPqrFox6appYUYD7+LN6c/yKbjQ/LUQr1KraM7yX0FgXuw3qc+YAAlsQUMfdsg5AT5y9d7SFnM3laTQFw3ph1oY06jy2m26elywatFgn9X4r7HdNq4/7OGWy9ozXzip9tSv2jXUhkLO20XB/DgLqslvMbs1PXA4Mm+RhNAV92TVDNtblDGbNOPHREjPrVc9BgID2M1G3KpCguyS3Xou1o8n2TYD7mJ+/pXEMS9UmWMOfVR0b7ax6S+wfXpXizimMvtXOsPVGqsesbQR2x2wtXyDsxGPdTEY1KVpk2WhFH3WrfAgb9zFjq/ielXYoMM4yVhvSPk81DwpYWnlX7YQvUuRHT44nJqAJuJZGKBdTAYATc0qsOmYtEVzFt+ntY5SO6KMRlDGZcQhbxsqY4S7JcB83wa4JWNHnTS6mBg4qf5MZo4+CaLdEmxAn09MTsJhadYcsix9Pz3IeAGZtnkuzZ+0TH4k+5lXy48ePLTEm9YdrXoWN+5i3VfzITeMC+hjarPvVf7WpzuUyP+pw69bl5eXwZ+A4bV+PQIZcgoCdgHG1tXzH+h86e63Lp8SslWe+XYl2o115mGM7RNvlLPfAknnaF+wsOa9Pw0cL1zOM5NB9sqmbkiVvsq3nUAOClrUIHYK0T1pF8HEZAjEC8mks0RE9fczQjbG0XsesWUlVnO7i4sIiHQ+OhVJCGu3jY/m6gaYd17m4FvcxQeknukWR84cPHxor3Nb3Oo2VIln9BDR72LKAVGvUNIGv/uog4dYEMGsibOx0KaWGy9jZd6M2qcEQy2q/z58/V7hGgsHrjVrFGbNl+uMZtb53nY3fttYrEN9xb101Wf5RzZq9XpbQfpOqrUBoyxoaiWkfAyxZJ9zHkrTbK8s+91F1s0SA2kOAxBUT0BCqZfRHNTCa6YrrimjZCGDWhNI+8TG6DDSbYs6XkdbQWPBKWRVuA4n7eL4G66nxly9f7MlxH+2sSJmFgHFeOStmstA+TCaYNamS6GMl7dnYs61wG0jcx0qa0BHEwH08ghbbqYPmY1l2HtHEfw1wt1MtJK2LwFHNmjH6qL2u2Kxg0xap1bSWTcc0RdKSbFNRR5njPo6A8PMnApZZvf0NR7WzfQU5qIqA0ZgaN8ioqmoIsykBzJrWzRgJM/HRCGpNMuNmtLVtA4n7uEbpx7/XNcrjMsrHZ0cNtySggKKlvWleEStmttRDk3lj1uwj15aZeU02gpqEVnzX+FFQ43SdMpXDfSzD+SylVP6NzrOo4ej1ZMXM0TVcV/2OZ9aMI9dSA9HHMm3R+CFsDfHVswck7mOZttFqKZYAz7Burm798EaOIWAnYOyC67Ngbe3SbydAyjUEMGtEH9e0n43uNQ5h17OGBvdxo5ZwkGxxBw+iyANVw7hiRjU2muMDsaEqJgKYNXv0scLdqk06bjCRvryqdX4WweVBWpJtnQb3cWvCbefvXQ3j7da3TQfp9yBgNJ3aJ5zQ4x76aaDMk5s1+6c7jd5MAypvRERjj1d7/diVuF3VcR+3Y3uEnL12lm79EbRecR20d66xTRoNccV1RbStCBibUF/8wcyaPfTIupm+DZQ50C7iRpfd2IveVGzcx03xNp+51842X2EqUDEBrWAwGk3t6cOgW8Wa3Fm0k5s1y26pnYZYN1O+pRo3GtMmPvbdlzaqxb82ypds8xJQpFomr/vrBoi7DrGOta2rvsGlf9Vr0dOed8DOOxjtTZ+XErkdm4ACisYGZtwF49i46q8dZm0XHbFuZhfsxkK10ZiCvpYIsTrJ+3qQuI9GnZZOpmahPqL+9KgbX5m9iGp8WnOqj6yvdCUTZlfIi+3F4AACGQmoNRo/b03oMSP2vFlh1vLyTMvN4pp0ORN9TCO88i5NbbSQlx61jlDj3SuLS7/9G3/VEFBAUfGVjNNNFI9UJDy5fvZOat/+dEtycdwIgQABLYXpm1n4QM9RIB8uFSaAWSsMPFzc58+fw49Pf1WxgHBWXN2OgAJAvSICB3rFbydDNGfmPgZUU+iSZnRpQYBC1hqD1tQue9cwKp8Gu7VDnna0V/7RxNMEun16kjMQKE9AUSvN9bGUq2FrPtFrAbV1Gsza1oTT8re/XywBsDQZuCtKwLjyT+/oHXcRx32M6nHDBBqP01ZP8hrl5Gmc2luSeof6i96lsW/lr4Fs7zyJhOijRZ6owCSAwIiAccWM7rKnHBXBz1wEMGu5SG6Rj92qZxwH26Iix85T72tjAFKO5l5fRWLu4z6NUBZW7zljQEUi6klWX7D7V/HqaXxFDUgdEZkGdS7liU4DhzqvHDSWLYfVWGd7P7XPUK5wf8wBBLIQ+Pjxo7FzRegxC/DkTDBryegSblQ4oPMFXZPj7S+d5MiWggh6Eehtxe4HCWrtb5E1s9g9aV8e5D4xyOjwNgnyEtDUE/ssLqW8ublJEEClaAHBbCxQ540Zzt7eN+7ZA2POJIOAnYDeQ7ONbXqSWY92qnlTYtby8gznppfCtPFXeMb+rgnX97RX7aZPD2B5SrfKF3nmEo37iajRvHv3Lguo2SkU8kqjmetNnGCPotmSAAIuAvY3Je8qF9iMiTFrGWFaskro2CcY8yy30KOzKHQpTeXWD/dxSXGZz6sdaNA5+kDKcVTKvGXrAZ7OopDFD5dinyLTV2rfVWDh6nC1UQKV978bpZpLbMxaLpL2fBIsc2+iyx/gPto1O5vS4jZ0ai2PGvdxVmU5T0qpltFqtZJcEcdZ6acRgnBxxr3vh/ZITups0ZyEQBoBe+fbElBPk4G7Zglg1maxFDjZlvtYAMixi9BreviSDRyXH37Bfdy27en9ZxloKKP4aUOUJVqqv0QKtNTZS2VqsSQw549HwN7zDrTk42HZvUaYtX1VMGt+KzzJGyFLO7GbwcIBSDbu2fCh02Kohw8fhpfFybmULU7bl9EruranH8UU9WWapUwS+rj2Vr5UKOch0BPQBxWmGwj0V4cHGuBe+YGlYW4chwlg1sJ8ClzVK0NDPZbARAFhpkVIMImnafdl3mtTAQ52ZjpyuFTB2aUOS4kznM/iHZPJiIA6AdPphlNt6bVXuLsgOUdtUQ1uJHz3cypt9MyaL9zMysDJMxOw90b0Nj0zqGJ1x6wVQ71RQXaPcyMByDaNgF1xJT0KBq/TtBm6S3E7y5tvx9lao+UI0wanXQCizuI0AQOIoWbBNQ8BeYTTBjZ7Rs+aJ2PSJhLArCWCq+Y22fnZJ2h6Ui+IaqRGkP8QsIcVo4tiMwJl8Hr67Kw6oxE37c4dHXTTpBClXFXSiptHkyCnH+qw7FY6Ld/iNE/v4gwEpgSmbXKapjtjN6xLOXA+SgCzFkVUfwL7fCQ+V1ibNp8/f24U6fr6uthHaHAfjUoxJdNUj8Bswj4LvfD2nRSijwEMV8a8fftWn4voxdNBgvuo6Pr0WzjDPDmGgJGAPqdh/OKRWp1m9BqzJVkaAcxaGrfa7jI+UxJ7NDxVW0XOKc/wlR0moBd6OEG2qxkjmSfPyhgFKRlbDmhkNJAxkiohjsiuPQHaXHIRsMwb7iygHjpXziT2EsCseYlVm96yf1z3WDENqUIl2meUqVNdRn7mPubhbOwZKFme8nLkMpR52OBGnqWxpzJyQHMISB5nJGAfYlPLnE7bPSOyzeo8NBEBO4BZ20wDOTO2BwV4rHJyz5dXbf1qBq8DVtF6ScNnlnCxdL/vmPWoPsPOqHYX+vjxY5cgYeRaNzJdZoSXn2kEjOEuZS6vhfkSaZAtd2HWROlIZi06I79rFfIyeawsD0j5NIrRGAu1W1FjhrPJcB9nsThOPnjw4MOHD9EbNJuk98+iicskkOQKOvZl9R5wmvto79r2JXIAgREBzcG1PE3dXcbY2KgIfloIYNY6Socxa5pPbNG70jDx0QiqfDI9lcYGqXhQgVgV7uOqNiB1Gp2t0WLnVaXmu3n4Au5f267Rw14W9m3uUXCQTKDvw0Rz0EuOJhellJYAs9ZzO0wbs1v1IwVcez0e5sAegLRvXpEMB/cxGd0tDe7YfUctdk4vabM7h+6jCul6qPYFer1cdFh7FBysIaBdJ4y3j5qu8S6SRQlg1npERzJrdqt+pFr3qjzMwdXVlbEuCkBuvTkg7qNRF+Nk0mIfrhtf+/m3uguyyD+fq+WXnNrh+LW84bQRdvuU3lpqjhz1EXCNttjNaH0VrVcizNpQN0cya0Qfh5pt+tjec7YP5qQBwX1M4aavvhoVo56cEqeUUeqe4VCFTIwxnjqSbpjJ6BI/IWAkQOjRCGqjZJi1EdgjmTVj9FHRBNbNjJpBbT/t49d6m492dM5bF9xHN08FhO2zCoxepluIfDcMhyrU2vSXkPeRuukJ1eeW9QQU9jauDFVZdgO6XrCT5IBZmyr6MGbN7kMcyWOeKvQYZzRmaG+Z9j55AhzcRx80zQ60fFemy1RB5vpnXg/thWZLGDupQ2ps9DCkwXEaAXtHSx2eOmcSp1W8hrswa1MtHMms2a36MJowZcKZSgi4xq+3+4Yh7qOjPUgNdq9f+ZbZe8lRgbmk6+3F+hzm5OLciQjoyTLOJBYUe+z/RARXVBWzNgvvSGaNiY+zKm73pFZTDBcthCti75mH85lexX2cMlk8I5df8bnFyz9f0PhaE5NI1gdyXC71z5D4BYH/ELB3tGQ0q12I1qguMWuzijuSWSP6OKvipk/aR0G3cx8v9EGdpiEWE17LQp8+fWosTi85TeRqwn1UjS4uLoz1mk2mb3Gu90Fnc+bkSQjoSTF2zNQrq3wtWlsqw6wt6etIZs3+fOEPLLWH2s5rwslw4llYvJubG23mGk6TcJXoowmaph7bfUflqA59K76jpDVuZD9LSvfiO86S4aSRgDwYo++oDO2TfoylnzkZZm1J+0cya5qcYHy+jjRev6TZw5zXsgr7i3ujBTS4j6bmZA8Ud9m19ZKzz6KYwjrSEM+0dpwpQMA+tqLXG32VjBrBrC3BPJJZY+LjkpZbP2/fgEIbqthX39ux4D7GWSk6Yp87ouxkes7zknv06FGcICkgsEBAQzD2h6utXtlCjWs5jVkLaOJIZs3+fBF9DDSJCi+5un9bBCBxHyOtQpF/70pPe58gUnYLl7eYUdFCvZExDwH7ohmV5zKXeeQ7aC6YtbBij2TWiD6Gdd3uVU2Qs/dz7IM8diC4jxFW8h2NE0e6jDQdoTnT46rgkNeRhniG9eK4DAE5Mfb9etTYGppPXAZgcimYtQC6g5k1e/Sx/l2KA1o75yXXgIwGHPJSwn0M8dTrzeuzu9QZKruFa/auTwu1QcbSBFwP16merE01gVkL4z2YWTN+zMm+DiNMj6slCShWZV+6kH38GvcxpGvvsLXyavEl9+XLlxCF5WsMJi6z4UqcgMt9ZLvHOFBbCsxamNORzJrmFocr219l4mOPoq0Du8uhjkTeBTS4j4tNRaBdrzdl1Oj4WtrgtXqrDCYuth4uxAjoxWaMiyingwWEYmw2vI5ZC8M9mFlj4mNY3Qe4ancfVVmvSxPmg/u4yCehj97iSy65O+JqtYuUuXBWAi5DRmPL1Uwwa2GSB2tp9omPRB/DDaPaq9rmxT7xwGV1o1XGfZxHJKfKPqm/z6LFUQ97BKivZnfQoq88qgI/dyTw7t07Y+ma3NPccjRj1Qonw6xFgR/MrBF9jGr8AAnsjVYjjR8/fsxVZdzHeZIJffRGR67t3dMhKTZwHtLg2Evg/fv39ikTBwsIeVllTI9ZC8M8nlkzmnf10JiJFG4bNV91WciMAUjcx/lWkRB6tPcA5ovc6ay9ezoU0NVehzdyDAERsIcelbjFoH6dWsashfVyMLNmXzdj/3pyGCBXdyHgGr9OMAJLlcJ9nCGTtj1Soy85Y/d0hKnRyo5qwc9dCLi2e9S0Hrajy6ImzFoU48HMmj00wMTHaNuoPIGr55NmCqYEcB+nTFJWJ+nxazT4nzD3sdFh+hlNc2oPAq7QY6NB/T24RspMGLTCrEWY1n3ZHhog+li3JuPSuexkgimYlQD3cYxFs8vtT11/c6MfKrCPbvQ11YGrozO8kWMIiIDLeB0sILRXA8CsRckfz6wRfYwq/TAJXOPX8nBkENbXHfdxzND1butvbvQl9+nTp74K9gM2cLazIuWIgMuP0Yx+Rq5HANN+Ytai3I5n1uxxEDkfUT4kqJyAq/+TZQYk7uO4SaTZ2UZfcvbuaY/J1Ub7uziAQEfAZbYa7ZVVqGvMWlgpxzNr9vASEx/DbaOVq+XHr3Eff2obeuTs+4n0d7rU1t9Vw0FC9PF4drYGRZxHBpcf0+6TVZVCMWtRdRzPrNlDj0x8jDaPJhIohGzvCWjNQ9rUtSEK3MchjVuu0Eh/Z6MTHxNeKmqdjcZZe2VxsCMB14cKJSe7hWdRFmYtjPGQZs0+smT3OcIYubo7AddwjasnP1s13MefsCRE43R/o+0KsqkAACAASURBVO5jQmUTth3+iS8/zk3AZbAIPeZqLAlPuorGrOXiv0s+RB93wb5voS6b6doBY7ZeF9++fZu9cM6TFxcX3oprdr/2sfPeVUN6hXZc75V2a1oDbWQQAW1uZZ8cIut2vNUMuzQDzFoA+1HNmv1ZwwcINI/mLmkI274Z383NzZoRHqKPP5pH2rcgG+2jq9ou31Hpjzc96IfuOdqegJ4vu+8ocfAds+gEsxbGeEizpoiG8VnTtvxhPlxti4DLIUmb1tIDwX3sUdyyR/t/3NPsEI8+OjysheWYkWsLJdIsEXCZKpcRXCqR8yKAWQs3g0OaNSY+hpV+4Kslx69xH380JPsj9+OeW7caXbbmDT2qUTb6WZ2hsjjekYBrqo3LCO5YqfqLxqwFdHRUs2bvMzT6/gro9OSXXIPRClGvWX+N+/ijsdkfuR/33LrV6Epk17tc9T1kH32oR443JSAjZRxN68RwLSHcVPLWM8esBTR4VLNm7zOw7DrQPBq95Op7ez2BIRPcxx807BNO+3saHWLzzkJTNRv1kntNcbAvAZeR0iuNUHcufWHWlkge2KzZ+wxEH5eaR7vnXW6Ja07RiAnu43cgaSHcRrturv1TBOjly5ejdsNPCLgIuIyUy/y5xDhbYsxaQOMHNmvGPoNWndNPC7SQRi+5hm7UVOwfKBoBwX38DsT4vI3wNfqe877LCT2O9M5PFwGZJ9fz1ehj5WJSJrELey9So/wxa50G7X0GQo99mz/SgboErsCW68EZgsJ9/E7jy5cvQy7G4xYfP++a6wP30Y1aJtlKAt51Wq7Z3ytlO/btmLUl/R7YrDHxcUnp5znv6gG6ZhYNGeI+fqeR0E1vNPLvGrlWKyT0OHxgOE4g4OrdugxfgjCnugWzNqvuY5s1Jj7OKv1UJ13j12owaePXuI/fG5VrWWh3T4uhR7USVyjowH30U1mTfSvranKuZYP71qv+0jFrszo6tlkj+jir9FOdVNBH4S17lV09/D5b3MfvKBJGeVzTC3ri+x5cX1/bBTh2H93OgZRrCHgnSxB9XEN7dC9mbQREPw9v1uzRR33gbsqHM8cg4DKkaePXuI/fm8pJuumukevXr18f40GiFjsScBkm9Zh5pWVUFmZtCvPYZs0+Ctli+GOqTc4sEXC5j+py6EOXS1ktncd9XCITP9/c4/fmzZt4rf6XQp+C5UX+Pxj8n07ANXLtmrKTLhN3LhPArC2zaeCKPfTY4uSrBhRQjYgu91FSu/r5XS1xH79r2zVRoLunOe/KPnItGi5f8ztE/oPAzwQSNqj/OQN+rSKAWRviO4NZY+LjUONnPpZ/4nr8Xf38Dizu4/cGdnl56WpqLsW4ct4osaag2Zdhusa4NxKYbA9AwGuSvD3mAyDatAqYtSHeM5g1oo9DjZ/82GVOvbZabHEfvzcwrzvYXOTf/nVXjV49fvz45A8e1c9CwLWgTw2Pb2Bkwd5nglnrUZzErNmjj+zI1reNox645gJpnrR9w/mOGO7j95bzyy+/uNqQN70r8+yJXaHHhDkQ2QUmwwMQ4GMzuyvRa6a86fetIGZtxF+rH4yLpdpS9Kia/DQScEUflac3AIn7+F0R3lGeth4/+z5nrJgxPpkkixLwGiOvsYsKQALMWtcGTmLW7KHH5hZI8SwnENBgjstR8Vps3MfvSvE+Tt5RoQTd57pFfXTjhBhVyu5o5hKPfI5KwGuMmpsQUr/iMGvS0XnMmtHOiwnPWv0PbxYJXX1yr8XGffyuI+8yJZdTn6UdJGdin/WoYWsmnyVz5sYRAZcx0gNF2xsBXP8TsyaG5zFrRB/XPzIHy8HlPqru2ivDTgD38QcrV4fMOyr0o5iyR69evTIuuNb4zoMHD8pKR2mHJaBZ2MZpWB0Cr5k7LLjcFcOsncesEX3M/fQ0n5/Xrrr6/LiPP9qHC3TC18B+lFTqSDOpjaFHxX7Y6LGUWk5RjssMiYjr6TsFwUyVdIHFrGWivk82xkiBRvOJ9O+joeKlbjr9Effxhz5ddtYVWflRRtkjBRSNBd7c3BhTkgwCFgK4jxZKBdJg1gpArqEI+64rroB0DVVDhjUEXBZAAWz71wtxH3/oxbUPVv3ddE1iMO66p4/ANvcFnR9q46hKAvZpWBKfiY/b6RCzth3bqnK2P3HeBVVVVRNhvARc7qMyt/f8cR9/0sWjR49++r38wzhMsJzBtlfUgTBuGaoqX11dbSsNuZ+MgHfiI++zTRsIZm1TvJVkzsTHShRRmxhe64r7mKhB+2iv/VlNFGXdbaqIZXhdk2DO8CGvdSy5203AboC6rL39Y7dA574Bs3YG/RN9PIOWE+ro3X7B/t2Qi2/fviUIdOBbNNXU6HjZpwgUxqWNHo2hR1kc19hW4YpQXKMEtNbV5UF+/vyZ6ROb6hqztineGjK/uLgwisFL3wjqMMk2MsgMXo9biLGnLhdT32Qb31zBb/uwtToZ+I4VaOyAIrh8R4XA8R23bgSYta0J75u//WXkHcrct16UnoWAd3jHaMBxH8faMe50o9uMiMcFbPzb2FCePXv2+PHjjWUh+zMSsK8A7eiwDrRAK8GsFYC8YxH2yVQ8bjuqaa+ivX0GY3PCfRwrVKM8xp66cV3zuIAtf8sjtCheU+m1nfiWgpD3eQl4u1XGDs95geaoOWYtB8V687BPfORxq1eLm0nm7TMYbTju44zGFJmbOTs5JcT2IYPJ3flPPH/+3OLRynxocmT+4skRAv8lYDQ9PS1vz7i/kQMXAcyaC1dbiS1Rg65GPG5taTaLtOo9uj6zrI1lLEs7cB9ntKOZWEZTW8+yZX0z5vr6eqYyP5+S7+j6qOXPd/MLAnECXvfR2zOOS0CKOQKYtTkqBzlnjz4yz/ggKndWwxt1trQo3Md5JWhsVzP6568NzlbiPsojfPr06UCu+UP1O/Ed59FwNhMB78RHvp+WCbwpG8yaCVNriTQIZtktRNUi9NiabrPJ61W9JQqA+7ioHotrqId2909FayT64cOHi9X43wV1Pryv9v/dyv8QsBKwGJ1hXt4+8fBejhMIYNYSoFV+i33kmkh/5arcTjyvpbVYctzHRX1pGYrlaw1a0miZJbBYzLoLCidYtnhU0yHuuI40d5sIWIY8hhnxPhvSKHCMWSsAuXAR9ofO60MUrgjFbUfAO2nB0ifBfQzpS4G96IRTBSCNK7VDJSVd01oZy34ccoLxHZMAc5ObgMXoDDP1DqkM7+U4jQBmLY1btXfZHzrcx2qVWEAwr7GNDlfiPka0ZvmAj9Y7lx/CVhTBslZGa4BYZx3RMZczEVAY3vsteKKPmdj7ssGs+XjVndoYfWSecd1q3Fw6r7GNtivcx4jO9F2Wm5ubSKJbt7RypZiXpj6BAtGWPXr0kmB/x6juSJCLQNTcjApSaF87SoxO8rMAAcxaAchlilCfzbhuhtBjGY1UW4o3+hid/oj7GNe1vhf5+vXraDrNQSzgQWrAWn2IaIxHL2a9yxWhjIpNAgjkImAfROtK9JqzXHKSjwhg1o7RDOx9NtzHY2g8uRbe6CPuYzLqn268urp6+fLlT6fmfsiDlHs3dyXDOc1fVNDRMmCtyY7ayoHvWWeAThYeAvY3WZer15x5ZCFtnABmLc6o+hT2PhuPW/XK3FZAr0ugqHZkWfA3/swELDFI6V8xlc+fP5tzjSfU6Lk9TiMh4zmSAgIbELBslTo0kGrYG0hBlj4CmDUfr8pSW7YH6R66ygRHnB0IRJcCD+2zjjX/LSDlrcA1Lk0JWOZBdgrQU73eiZTy7PpWiV++fJnKzBkIFCCgtjcyPdGfNNcCerEUgVmzUKozjfEFoZHrOuVHqpIE7J2Nznpr6W1APOY+Rt9xPyXQhCE5hZZYoJa23L17V+FiLcqORIB/KuGWEmucWuNKWlWg0fDoNEfdraiPXgCaeclChJ9Z8qscAe/INetAy+kmVhJmLUao3uuWF4Skt7yz6q0kkmUi4J3AEJ4acSHXMpNg58pGcxwt0xB7KOoj6gGW8nSgF+fl5WU30qfpBYrB6F9ZAb2ApS2jOehyViba+nG7CZe9/BxAIExAa/wtu5D2mSgcwnakPY1KDjBrlSjCKIZ24TA6BIovqJNgzJZkRyUgk2v5Rl1ffTkYoeBXIDLJpTABhSH3XcsWDiyHhecqBPIS8D4L2mw/rwDkloUAZi0LxjKZGOetyhsoIw+lVE4g7xQjBq97P9t9oHXQ8uVd0xPdZczdoPhltz6GPR3n8HBuHwLewWtG0/bRU6xUzFqMUEXXw2OLvaDerl1/IwcHI6Dpbd2wp71eAcOO+2jHOJ9SeytqlxwNDRR4RDXvVQWpOM2MnJeGsxDYg4AGOIx7F/fSGQfd+vQclCSAWStJO7mswKt9mGeBd9OwOI5rJuA1vIEuCnMfcypajp1WzCgeGSDuLU99BT38WkPDHuBedKQvRkDLttREXcVplMeVnsR7EcCs7UU+Wu7FxUU0jRLIy/Tu+WfJljQtEvDOb1bQaul7KLiPmzQABWO0Y7v+9NwmuJLdOht5jfrTWNImIpIpBPIR8JqkyIzsfIKRU0YCmLWMMNdnJbdem3tE8+FZiyI6VQJtBaNvLNurLG9ELW02/b9mz3JyJQHNMFCwsI8Xir7WU+uvX2fdz2Dtl2BLSd0f/uJK+NxenoC3j+QdQClfI0qcEsCsTZnseEbhCUvpikFYkpHmJAS8tld+yxIZ3MclMjnPyyPEKcwJlLwqI2Ccg9VLzbqZHkW7B5i1fXVn7LPhPu6rptpKV5TKK5L2h5qd/MDSGS9J0kMAAmMCrJsZE+E3BDYmYOyzeSclbyw12e9MIOHbIkstDfdxZ11SPARaJ6C+qbcKCT1gbxGkh8CxCViijwrzJ7gLx+ZG7byDP0stDfeRtgQBCKwiEJgcs5Tv7FDIUmLOQwACIwJLqxlGyQg9joDwUwS8vXeijzQbCEBgEwJLxmWpMO++tUv5cB4CpyWwFBAaAdGuK6Mz/ISAd/XMUmMj+khbggAEVhFYMi5LmXr7vkv5cB4CpyVg6bPpQWPJ5mlbSKDiCRZ4NtqN+xiAzCUIQCBOwDt4nWC84kKQAgJnImDZtYfQ45lahKOu3rmPyno2RoD76IBOUghAYErA6z56h06mJXIGAicnMPs6HzFh4uMICD87Agkx6Vkjj/tIi4IABNIJzA5qhLMj+hjmw1UIhAlYHjo9ZSxQC2M881XvBHTcxzO3FuoOgU0IWKIgo4JxH0dA+AkBFwHLyPXvv//uypPEpyLgHQKanWtL9PFUbYbKQiAzgVmzEi6DoEiYD1chECaA+xjmw9UoAW8fnuhjFCkJIAABH4FZsxLIwjtoEsiKSxBoiIB213/+/Ln6TtrH++LiQv8+ePDgzZs3CVWIhvzZLTyB6qlu8bqPs98VI/p4qjZDZSGQmUD0TTYqz2u2RrfzEwLNEdBURXmKGi68vr7W89K9ifWvgohPnz6VH/nx40d7pb5+/RrtszFybed5zpQJdnj6dTHcx3M2HmoNgTwEom+yUTEJZmuUAz8h0BABxRfv3r0bGG6WH/nw4UO7BxnIqsOiAP/V1VVDiBC1PIEEOzw19biP5RVHiRA4CAHLCtBRVb1Ttke38xMCDRF49eqV4osWgbXJjsKKlpRR95HQowXjydPgPp68AVB9COxMYNofjQqUYLaieZIAAhUSeP/+/YsXL4yCKQb59u1bS+Ko+2gv1FIcaQ5JQFMmvPWarpIk+uhlSHoIQOA7Ae/ER93G0hlazxkIKJTo3bX73bt3UTKK94f7bAo9JngG0XJJcDwC3p78tOHhPh6vVVAjCBQiMDUo0YK9NiuaIQkgUCGBhBCgpTP24cOHcGWfPXsWTsBVCHQEvKZ42j5xH2lLEIBAIoEE9zHhe1mJwnEbBHYioNCjcSTaK2A4QqmPXPN8eZGeNr3XfRSo0fRc3MfTNh4qDoG1BLzuIyPXa4lzfwsEwk7eUg2iT4dGrqcRoGFuL1++HP7kGAIBAgnu48jg4z4G8HIJAhAIERhZk1DS/15LMFjRPEkAgdoIRFe3zAocfTrCI9eEHmepcnKJQLS9TW8crZ7BfZwi4gwEIBAnMBrIiN9w61aCwbJkSxoIVEUgHCNcEjW6p1U4qEnocQks52cJJFjjUbwA93EWLCchAIEIgS9fvkRSTC4nGKxJHpyAQO0EEh4NVUnhw0DF9M2PgFcq35FZjwF6XJoSSLDGuI9TjJyBAATcBEamxHL/5eWlJRlpINA0ge6zhK4q6F2uDxsGbgkEF3WvvqYduJdLEJgSSNjgadSwiT5OqXIGAhCIE0hwHxP6u3E5SAGByghEF8FM5X39+vX0ZH9GE0UCEx/D9/aZcACBEQGvQR7ZfNzHEU9+QgACJgIjU2K5x2utLHmSBgK1EfC2c+31nRx61EaP4Xtrg4M89RDw9nNGNh/3sR5VIgkEWiIwMiUW0b2vVUuepIFAbQRc7VxTHt+8eROogkKP19fXswl+/fVXfVZ79hInIRAl4GqoXW7DFZO4j1HCJIAABGYIJLiPCbNtZgrmFATqJmD/XKHGnfVp7HBtFJtcShBei710F+ch0BFImIw+XBaG+0hDggAEUgh43UfvQEmKTNwDgQoIPH78OCyFooZyHPUmvrq6Cqf8+PHj0qzHm5sbVluH6XE1TCAh+jg0+/8K585VCEAAArMERqvwZtMMTyb0dIe3cwyBhggoZDj9bqGChXIc7T6fBgqXApnyPpny2FB7qFPUhC790H0k+linWpEKAlUT0PfTvPIl9HS9RZAeApUQ0D4703fzixcv7OLJd9RG4rOdNC2XiYYt7QWR8rQEEmwy7uNpWwsVh0AeAkMjYsxx+jY13kgyCDRHQNN8pxMT9dTcvXvXsthFm4TLd5x9yuQ7WnJojhgClyeQMCI0bJNEH8urjBIh0DyBoRExViahp2vMmWQQqJCABpdnd2RUDPLi4kLhQ/mIU7EV19ce4Eu+ozLEd5xC40wagYQu/TAcztzHNOzcBYFTExgaESOIhJ6uMWeSQaBOAvIR1exn5y9qZmQ3OVKzIdWzUjKtpNFnCQMdM62VYb5jnYpuVCr7NNy+gsP2ifvYY+EAAhCwEhgaEeM9RB+NoEh2JAJahf3HH3/Ig1x6ZOQy6i9c5d9++01D4ex7FabE1QIEhs2YwesCwCkCAkcjMNz9y1i3hIESY84kg0DNBO7du6ch6cBHqwPC66mR46jte/AdA5S4lEwgoVff7xyO+5iMnRshcF4CCYPXCXbqvHyp+eEIaEbjt2/fNHlRo9WWynV7Q+pVHd1F0pIbaSAwSyChV9/HDhi8nkXKSQhAIERgOIQRSje4xtzHAQwOT0pAsyH1J6fw03//NK6tnpjex11/TO9yLZqR46htIxPmpZ2UKdVeQUC9+ujciVH2Mv5d48R9HJHhJwQgECfQd0DjSf+XgtG3/5Hg/7MT0LOgmCJhxbO3gwrqn9Cr74eeGLyuQIGIAIHWCPQWpDXBkRcCEIAABL4TWDN4jftIM4IABHwE+qnT9tsSjJQ9c1JCAAIQgEACAaKPCdC4BQIQSCSQMHLNuplE1twGAQhAYDMCCR37fuI70cfN1ELGEDgogYSR64Q+7kHhUS0IQAACtRBIsMx9+AD3sRYtIgcEWiHQ9z7tAif0ce2ZkxICEIAABBIIJFjmPnyA+5gAnFsgcGoCfe/TTiGhj2vPnJQQgAAEIJBAIMEy9/Yf9zEBOLdA4NQE+t6nnUJCH9eeOSkhAAEIQCCBQIJl7kefcB8TgHMLBE5NoDcfdgoJfVx75qSEAAQgAIEEAgmWuQ8f4D4mAOcWCJyaQD94YaeQ0Me1Z05KCEAAAhBIILDmaw64jwnAuQUCpybQ9z7tFBL6uPbMSQkBCEAAAsUIdFv/4j4WA05BEDgIgYTBa6KPB9E91YAABI5FIME4dwNQuI/HagjUBgJVEiD6WKVaEAoCEDg7gQTj3EUQcB/P3nSoPwS8BJj76CVGeghAAAJ1EkiIPnbzl3Af61QoUkGgXgLMfaxXN0gGAQhAwEMgIfrI4LUHMGkhAAEIQAACEIDAsQgQfTyWPqkNBGol0K2580q3ZnsIb1mkhwAEIAABI4GE6GOXM4PXRsIkgwAEIAABCEAAAmcnwOD12VsA9YdAAgHWzSRA4xYIQAACdRJg8LpOvSAVBI5GIGHdzNEQUB8IQAACRyHA4PVRNEk9IFA3gYToY7J5qpsE0kEAAhA4IwEGr8+odeoMgfIEEgZHygtJiRCAAAROSCDBPrPv4wnbCVWGwFoCCYPXRB/XQud+CEAAAtUQIPpYjSoQBALtEEgYvG6nckgKAQhA4FwEkrv3bNxzroZCbSGwkkBC9HFlidwOAQhAAAIbEWDweiOwZAsBCPxEICH6mGCefiqSHxCAAAQgUA0BBq+rUQWCQAACEIAABCAAgeIEGLwujpwCIXBKAgxen1LtVBoCEIDAdwKsvKYpQAACbgIJg9fuMrgBAhCAAASKEEieXMTSmSL6oRAInJhA8uDIiZlRdQhAAAJVE8B9rFo9CAcBCEAAAhCAAAQ2IpDWvf/69Svu40YaIVsIQAACEIAABCBwTAK4j8fUK7WCwEYEEpbOJM+t2agKZAsBCEAAAisJ4D6uBMjtEIAABCAAAQhA4FwEcB/PpW9qCwEIQAACEIAABNYQ0BYcuI9rAHIvBCAAAQhAAAIQaJXA7du300THfUzjxl0QOCmBhH0f01b2nZQv1YYABCDQAgHcxxa0hIwQgAAEIAABCECgGgK4j9WoAkEgAAEIQAACEIBA9QS0BQfuY/VaQkAINE6AjXsaVyDiQwACEBgT+Nf4xIrfFxcXK+7mVgjsQ+Dbt2/7FNxmqQn7PrZZ0Zakxva2pC1k9RPASvuZbX4H0cfNEVMABCAAAQhAAAIQOBIB3McjaZO6QAACEIAABCAAgW0JsO/jtnzJHQIQEAE27qEZQAACEDgYAaKPB1Mo1YHAtgQS9n3cViByhwAEIACB4gRwH4sjp0AItEyAUGLL2kN2CEAAAnkI4D7m4UguEIAABCAAAQhA4AwEFEfAfTyDoqkjBPYkwHj3nvQpGwIQgMAGBHAfN4BKlhCAAAQgAAEIQOC4BHJuG87GnsdtJ9QMAt8J8AmZCpsCtrdCpSASBI5NgOjjsfVL7SAAAQhAAAIQgEBOAooj4D7mBEpeEIAABCAAAQhAoBUCX79+TRMV9zGNG3dBAAJWAnwm20qKdBCAAAQaIYD72IiiEBMCdRBg38c69IAUEIAABPYkgPu4J33KhgAEIAABCEAAAnsRSNtYjX0f99IX5UIAAhCAAAQgAIFWCRB9bFVzyA0BCEAAAhCAAAR2IYD7uAt2CoUABCAAAQhAAAKtEsB9bFVzyA2BXQgkbBueNrdml9pRKAQgAIFTEUjbGeP27du4j6dqJ1QWAhCAAAQgAAEIrCWA+7iWIPdD4FQEEjbuSevdnooqlYUABCDQFgHcx7b0hbQQgAAEIAABCEAgD4HkyUW4j3kUQC4QOAkB5j6eRNFUEwIQgECAAO5jAA6XIACBMYGEwetxFvyGAAQgAIFmCXRBBNzHZhWI4BBohABzHxtRFGJCAAIQiBPoggi4j3FSpIAABHoCCYPX/b0cQAACEIBAVQQSuvdEH6vSIMJAoA0CCYPXyVOz2yCClBCAAATORIDo45m0TV0hkIlAQvQxoXebSViygQAEIACBEIHk7j2D1yGsXIMABCAAAQhAAAJHJZDQvWfw+qiNgXpBYEMCDF5vCJesIQABCFRPgMHr6lWEgBCoj0DC4HV9lUAiCEAAAhD4D4GEwWuijzQdCECgBIGEwZESYlEGBCAAgdMTSLbPzH08fdsBAAQ8BBIGrz3ZkxYCEIAABMoRSIg+MnhdTj2UBIHDELh9+/Zh6kJFIAABCJycQEL0kcHrk7cZqg+BcgS+fv1arjBKggAEIACBzQgQfdwMLRlD4NAEElbPJIyPHBohlYMABCBQBYEE40z0sQrNIQQEmiOQMP0xYXykOSwIDAEIQKA5AsnGmaUzzekagSGwMwGijzsrgOIhAAEIZCKQEH1k8DoTe7KBwMkIEH08mcKpLgQgcFgCCdHHX375RTiIPh62TVAxCGxEoLMdrswTOriu/EkMAQhAAAJlCHT7b+A+lqFNKRA4DoGEweuEDu5xeFETCEAAAlUSWLMnBu5jlSpFKAhUTCBh8JroY8X6RDQIQOCkBBIscz/6hPt40kZDtSGQTIDoYzI6boQABCBQD4GEcaHe/uM+1qNHJIFAGwSIPrahJ6SEAAQgECSQEH3s7T/uYxAtFyEAgQmBfvBicmXxREIfdzEvLkAAAhCAQA4CCZa5t/+4jzk0QB4QOBOBfvDCXumEPq49c1JCAAIQgEACgQTL3Nt/3McE4NwCgVMT6Acv7BQS+rj2zEkJAQhAAAIJBBIsc2//cR8TgHMLBE5NoNv0y4UgoY/ryp/EEIAABCDgJZBgmRm89kImPQQgkE4goY+bXhh3QgACEICAgcA///xjSPVTEgavf8LBDwhAwEWg74Da71qzP629FFJCAAIQgICRQELHvh+8/pexjLMl06tOQV2R7f6Vuy1kndN9586ds9GgvhAYEeg7oKPzgZ96lBJGvQMZculUBLDJp1I3lS1DYM3gNe7jf3T0559//vHHH3/99ZcCuTqI+uN6d96/f18BmF9//fW3337DoSzT0CmlHgJq/HpeXPLo4eJJcRE7c2Js8pm1T92LEUgYvO6jAOd1H9WX/fTp07t37/Rv1F8c6VLpdVd/Ut6knMgnT57o355sf5UDCByPQMLgtfcpOx40ahQmgE0O8+EqBLITWGOWz+g+fvz48fr6euj/rVSJFPDhv3/K59GjR7///vuDBw9W5sntEKiZQD/9xS5kQjfXnjkpmyaATW5afQjfKAF12LySNZD3EwAAIABJREFUDwMH59q4582bNxo+e/jwYUbfcURfbqTyVwzy1atXo0v8hMBhCAyNiLFSCZNsjDmTrF0C2OR2dYfkrRNIsMnDWe9ncR9lpOTSPX361BUCEan+z9VQFI988eKFSlS5rhtJDIEmCCS4j65HrwkICLmGADZ5DT3uhcB6Agk2eWj5jz94rSnYGk2OTvMXlG4djA70NzvHX5Fe4dafgpfdUpuw/uREymHVQPnLly8fP34cTsxVCDREQM+IV9o1k2y8ZZG+ZgLY5Jq1g2znIZBgk3+y/N8O/ffs2bNwU9BURa2eSWOgwO/r16+1XCZcRHdVBSl9WkHcBYEKCVia/TCN7E6FtUCkwgSwyYWBUxwElggosDU00ZZj+Tx9brf6o4MdfP78WdHEJRy6lOw1TkGpLAU4l8rqz2sc/ObmZno7ZyDQIgG1575tWw6UvsVqInMuAtjkXCTJBwJZCET7clPDPvRhjuk+qobTandnFCzUuHMW9KNMFFxUiHGp3P68FDa6kZ8QaJFAoHvWt/bRQYvVROYsBLDJWTCSCQQyErB4LCMbrk5gL8ABl85oRrbWPo/qrJ9628lx1A4R9+7dm15df0YLZd6/fy8rGY7KaCok8yDX0yaH3Qn8NAnGJk3CPhG2jElVNQFsctXqQbizEkiY+zhcFnI091Hb5Wi1yrQxaIxf87U3chyHxWnHR62tCU+I1OY+koRX6ZAbx80RSHAfE/aJaA4LAo8IYJNHQPgJgUoIyFdxSTIKjR3KfZSd0nY5Ixx6ySno+Pz589H57X4qDKkYZ3hWgVaC67OHeJDbaYGctybAzuFbEz5A/tjkAyiRKhyVgNd9HIUMjuM+anxk6jtqaP/vv/8uEHScNi/ZzfCyJmkOD3LKjTOtEBiZEovYXmtlyZM01RLAJlerGgSDQEL0amTzD+I+Kto3HbNW/E+TEXdsJQp5Rj1IDXMnaHHHSlE0BDoCI1NiwYL7aKF0jDTY5GPokVoclUDCVKKRzT+C+6j44nStjPw2xf92V7w8yPDiJo1iP3nyZHc5EQACXgIjU2K5HffRQukAabDJB1AiVTg2gQRrPLL5R3Afp76j4o4lJzuGG5kioOEtTvQNm3qkDdeFqxDoCWiOb39sPEgwWMacSVYVAWxyVepAGAhMCSRY49F89+bdx6urqxEF7eBdQ9xxqC1tUT78OT3Wbj4a65me5wwEaiYQ7hdNJR89qtMEnDkAAWzyAZRIFQ5PIMEaHyr6KJfr7du3QzXrfab52sMzNRxrqyR96icsifrrGvEJp+EqBKoiMLImUdkSthmL5kmCqghgk6tSB8JAYInA2d3H0XIZbUqkgeAlWPueV488GqphEuS+OqJ0LwGv+6j86SN5IbeVHpvclr6Q9rQEEtzH0YSlhgevNV9wVH9FIkfVq6pljAKlU9m0jKbC0OlUTs5AoCOgnae8KAhAeok1lB6b3JCyEPXkBEbuU5TGNFhwoc8XRm+rMIE2uxnN4tQOOPVPH9Q3acLxUQVQpdSaneAKGwMi7UVAX3LyepCaB8xHO/fS16blYpM3xUvmEMhL4OLiwpWh9pAZ7YTYavRxup+iPi2j7cH1JxdNnWC92FxoyiSeij0qV7EZLf0ZneQnBOokMO2PRuX0dnmjGZKgEgJT44ZNrkQ1iAGBEYGE3aan1r7J6OO0mztC0/1UbbVgRd7k7NW9TsrB1SB1uPTPnz8PP0weTsxVCOxIQJFy13i0ekfM0NhRXxsVjU3eCCzZQmALAhqqne6uFS5oOnDUZPRx2s2drbbiHAI0CrfOpix50hJcnH59saSElAUBO4FplzR8L9HHMJ9Gr2KTG1UcYp+TQIIdnpr69qKPxm7usE3o4zxVzSa0zDkgADnUIMfVEtBExg8fPtjFkw1i8bUdVxMpsclNqAkhIdAT0AQ/7Tbd/7QcTNfJtBd9jG7BPQVh7BlPb9zoTPgzhl2hBCA3gk+2eQlMu6Th/BN6veEMubo7AWzy7ipAAAi4CHjt8Kydb899dIU6OqDhxc4u6FkSW/Z3VDUJ0mShTSabEvCuvJYwNOxNNVI+c2xyeeaUCIE1BKILMEaZH8F91ChJgi/odbRH4LL/1B5Dljyj+0RaMiENBDYlMGtWwiXW9jyGpeVqmAA2OcyHqxCokIDXCM9+9KSx6GPCKIk051oZWkDTmog5q4xR0biPIyD8rJBAgvvo7fhWWGtE6glgk3sUHECgCQLq8nnlnLXzjbmPCaFHYdJe3F5YW6e3DPnJ661/I/StQZF/5QTUF/I+X96Ob+UETi4eNvnkDYDqN0dAG7J6ZZ71WBpzH9NePLM19+LLm94SfVSJ3rVReYUkNwhYCHifr7Sn2CIJacoTSNOmt80UqBc2uQBkiqiBQMIzq/2qp5I35j6mDXtZVjpP0Wx6xjj9Ma1nv6nkZA6BEQHje7e/K6Hv29/LQW0EsMm1aQR5IBAm4HUfl8aXGnMfw1CWrlpWOi/du9F5+0dlatv2fCMgZNsuAW8kqba5yO2Sb1dybHK7ukPy1gl43cclC9+Y+zg7fzOsy2fPnlW1Z3gvrbEuBCB7YhzUScAbfVQt6vwkfZ14K5fKaMeGtcAmD2lwDIHCBLwjBkvP+MHdR1X71atXhXVjLG5JJaPb0xY2jjLhJwS2I2APpfcyeLu//Y0c1EbAaMd6sbHJPQoOILALAa/5XQoQNOY+qtvqwn1zc+NKXzKx0exqpI9tlkvqhbISCCzZl6WsmP64RKa589jk5lSGwGcmkOBOLPkqjbmPDx48MC460WRPvaIS4iLFGtbSdNSpAAkfdZhmwhkIbEdgaXLMUone7u9SPpzfnQA2eXcVIAAE7AS8I9fKecm8N+Y+qibaCjEa6pCLqffT7FJzO+WtUy559NNyCdVMmXCmKgLRR3IkLe7jCEjTP7HJTasP4U9FwOtOKM61tHqkPfdRmta8+9evX8+6X9qjRwPWMmdLFa6noVxeXhqFSeguGHMmGQSyEFjqni5lTpNeItPoeWxyo4pD7LMR8HbdA+O9/2qU3dV//zSKLxbdPiDyJisPNyaj9uo7uSBuhEAagdm+XDgrPbw1zy0JC8/VKQFs8pQJZyBQGwFv1z0QGmjVfexUotdPu28g+9xHVVad+6M6x7U9XciTQKD7dKFrQ0dZsXYf3gREJ7nlvyb5TqOVxSY3qjjEthPwRqMCE5OaHLy2kzpMSu98hcNUnIq0QiDQSZ2tAk16FgsnWyFAA25FU8jZE0jYcDdg2HEfe7ClD+xzHyWZt8dQujKUd3oCgU7qLBvvGMpsJpyEQEYC2OSMMMmqQgJeR0KzkgLLSHAfd1Pxly9f7GV7tW7PmZQQyEIg0EmdzZ/gzSwWTu5IAJu8I3yKLkDAa3XDQQHcxwIqy1AE7mMGiGSxJYGwoZmWrImSX79+nZ7nDASaIIBNbkJNCDkk4B3zCQcFcB+HbIseu9YZYKqK6obC/AS0ZsK18kAleLvCfqG4AwIOAthkByySNkjAa3IDu/ao9riPuzUB10CJy67tViUKPjeBsK2ZsvF2hac5cAYCGQlgkzPCJKvaCGi0x+tIhPd7wX2sTcWL8jDSt4iGC3UQCI90TGX0doWnOXAGAjsSwCbvCJ+ivQS89ja6my/uo1cF2dJ7+wGunnE2KckIAmYCRB/NqEhYIwFsco1aQaZMBLyjPVF7jvuYSTP+bHAH/cy4o2oC4ZGOqejM6J0y4cyOBLDJO8Kn6K0JfPr0yVVEdDUk7qOLZ87E3nent2ecU1bygoCNQNTijLJJ2MZ2lAM/IZCLADY5F0nyqZCAd/A6OhkJ93E3LXtNFT3j3VRFwWYC0fGOUU5eiza6nZ8QyEgAm5wRJllVRSD7uhnVDvdxNxV7TdVuglIwBMwEoh3WUU7e6Tij2/kJgYwEsMkZYZJVVQS8HXXLONK/qqrhLsL8/fffshrdXzdA3MX5dKx97PQZK/2rJUh6L3qndoWr4x2M9qYPl85VCGxBwBt99E7H2UJm8qyNADa5No0gT+sEvJbWEgg4o/uo6VZCqT/5416fTC65XpBPnjxZ6UrKPnqbo3dPZm/+pIfAegL6QKr6WuqMGbOypzRmSLIWCWCTW9QaMjdEwDvOYwoEfDvHnwKKL1++tMRjjQ1C78jXr18nw/NGkiWVbkkujhshUIzAo0ePjA9Rl+zm5qaYbBRUDwFscj26QJLDE/CGn/R4RpkcfO6jpou+efPmwYMHGoN+8eKF1wEPvAUVNXn69KliLco/kGzpUp1Bl48fPz5//ly49AE6Ve3i4kL/Ks6qMzrPItklbXJ+SMDUbR3ckPGpHOTKYaUEsMl2xWCQ7axIGSCg0U7XQKsCbXr1BzL8finqYDaa4PPnz7///nu8/gsp5KrbvXWx9oYGnz17tlDy4mnVaCNdKGdjxEhMRNXSL9lIVLKtn4A3si53s/5KIeF6AthkI0MMshEUyYwE3r17t+hYzF2Qf2LJ+UKJ5m5v+JwcbQUaP3z4YKyDnD/NEu3+1ZD01OlWd1nBQr0UFSbRjMmlwKHGsq+uroyFKp6nrIyJu2Ry2qayuXKYJvay6nNQ83r16lX/s56D9+/fS1PSkVSpP81SzQ6tnspWK4ni1nbZ1CfRI2ZPT8rmCHjtzGltshdU3xIwyD0KDqYENHh4fX09Pb90RhOK5KIsXf1x3uJjtpLG3mlT/RVvS5t01fWhZ2OTiswZWc3e/kMrc0fGnO3JNBl0rhzrOTlnQmEvbuuUct+nVHVG1dy6aPIfEfCOX1fVkEZ14ecaAthkOz0Msp0VKV0E1B+zvtf/m844wHjLJUTNiY3DweKoQG6Wisw+7fJKo5lLNy5ddomj2doTSIBAe5JfqNe/XGHVJZBMUsk5S3PB7aJaUqo6YX8FD9KCMWOa2Ucj0OZzPZIZq0BW6wlgk40MMchGUCRLIxCwvdNLeukbSzmC+ygPRh7PlMLojKBk93VmHRcZzTB97+QwVUQVDOdpv6p4wDRKpyLER2991WiUldKH8ao6o1sK/wz7jl0zmNarsJCnKk5tZvT0hX/aw/anwthuZbHJdt1hkO2sSJlAQA9j2PyOrkYdmF6Gtt1H+QSWNR/yfjYNb0w72eHiNMw6Ulj0pzykXmdrDuTqTX1HnQkLHPYGhHdH52wKfxbmml2W1gA/7b3TZjarl+6kvb97Wp6tVByb7NIUBtmFi8QJBIyvyN4+26NsDbuPqqTlFVUmsCH3q6ffHQRichJplDj6M0stZr1A+d8W5y/spufybhOeDUsbEN4sABPEO+0t4QYzbfCnBXWkimOTXdrEILtwkTiNgGV0bmiQ7aW06j5aJlfJsbD70XZkSylHMcXAcLNiLUNtWY7Xz96Tjzj1tOxh6ql/PBI74C4vEVt/ftb+jgTrfuI+rqftyiHaYEZqKvmouipCYiMBbLIRVJcMg+zCReJkAiNLG/7pGghqz33UU2fxpkXBElRLVsnsjaMo8ZLPF9bf7NX1Y69Tn3VJvNmqRR21XQKQI5d9Fl130u4oz1afk14CevoC6pheQkFewvWkxyYn6AKDnACNW7wEFNaZGtvAGZcdbsx9FIvwMo6OiwbOvJRzpR8ZhakLG/XDZlW7MrY3HS53+Y6CY/EGVgqZoAL7CGl4cmdC0dwSJWB5VPvWrgcnmiEJKiSATU5QCgYZg5zQbBJusYwJ9EZYB65RoJbcR+Nw2L7DlCPvcCqMPWA2VOrUDbW3JDWIYVY6TnCvLe6j1yW1V2Ep5XQ4flTT/ucagEulcz5MYBSM73WxdBDOjasVEsAmJygFgywLgEFOaDkJt1iGaocG2VVEM+6j0esq78FMcY96lnIoh2nsAbNeqXKShjm4jvWUjnyswKTMQM4jt7iXbXhQOIBkEakTL63KARpcshCYviaHrWV67Or4WgQgzaYEsMkJeDHIevAxyAktJ+2W0dt/anWHZ7xv8P8b3lztsb6P9/Tp06h4inbo4zzRZFsnGIWL3759OyxRXz4c/rQc65uKlmSzafT9xtG30r0v9S7bpU81DgtNqNrwdu+x/buU3h6YVxLSzxIwffZqcKf3M56DWzksTQCbnEYcgyxuGOS0xuO9S9/AHL39wzm49ZLm0pa8axTMW6r/dJi4pJCjsoYyD2OH6nouyR8475rNOpRE05JG2SZnZRylGoVah8JkP7a3debZZIdvzHA0FXjUGkc/vX1fowwky05gaN9GShz+xCaPyGOQu+aBQR41jI1+GscH+mfWu3qh9sFr41CvPImNFJCW7SjC14/KGZ2wXp0rH7bRy3voyHrrNQqpjiTsf/Y19eafkL4vNHrAPJsEvFluMTabXoNoKgv2TTPBJqu5pjlAGOTuSecx3/QJ7TO3R1iklwT3oOrBaw1+WQYo9Ux+/PixfwPVcCDJh3MO+vHrtOE51wrWvvpiMhpN7sXo09gPjJK7QuX20qcp//zzz+nJ2TOid/v27dlLnNyagMt+SRhjM9tabPJfIoBN7sgk2GQMco8Og7z0fOU97zKnT5488ZZer/soO2WsfFpIz0vKm344vtM7wdPBC0u29+7dsyQbpdEkm+EZOdmPHz8ennEdG3XhynNNYrs8Xg9mjVTcOyKgpjvsR42uTn/a1Tq9lzNbE8Am94QTbDIGuaOHQe5b0aYH9ghLJ4ZxVGEoc6Xuoxwd44tEvuOdO3eGVarkeOg+SqROl6NwoEXU0XiH5RalmfZ0vcOIw4I0A3f4M3Ds8hUC+UQvGZuH8kl4KqKlk8BOwNWptavVLgApsxDAJvcYE2wyBrmnh0HuUWx64A2rqXPoladG9/Hq6qoP14Xro4UgayJq4cxXXpVTO/Sl9F6UBUnIM62vNurpaqgloXH00hrVofSXl5f9XZse2P2MNevWN63CSTJ3vS20wP/r168nIdNQNbHJQ2Ul2GQMcg8Qg9yj2PTA/oqUGC4r3Ytdnfuo/SCMU/TUBVTiviYVHgyfEw1bu9TZV2eYSX8yfDDt6crPDt8SvmrvxyRMCQoXPXvVHpZXI2GezSzDYie9/Za0x6RYdU5YEDZ5pHSvTcYg9wAxyD2KTQ/UCXcNdSb0iP4jf79Ip4YDu5siyb2LzMtXcOi0KRKZMOShaiYsUhs1BRW9pu4V7s5tH4hP3qhoDTHuHRFwdW2VeHQ7P3ckgE3+z2vy5z+vTcYg9/wwyGWeZddjK+14m3RXi4qijwop2adJaWZhwuTlvhGXORh2UrUk2dUb6CRMWDWsbscofjOahemtu33kOs0/9sqj9KMKBnIYGe5ASi5tR8D+XEsGu3K3E5icOwLY5GlL8NpkDPKQIQZ5SGO7Y5cVTQ8Jl/GFo6XI+R3OFIxiTXOWo2LkTWCP2y3VNyESM43MrWRlH49WjycvwKXclnBNz6+s+5IAnHcRkBamqgmcqX9gwVX9RhNLa9jkaSv12mQM8pAhBrmMNXA9uWqiaVLVEn1UhMy+ZaAC4E1MaFu/JDyhrzaaOaoc1rDSmmvL5wplINReyyxjYuLj0Bw3cawW6GrJ3pGXJiA0JyQ2eVZlrpasHDDIPcb0KFefBQcGAt5vFbomFw3Lr8J9fPPmjX2EVG7KaBXbsD4HO/aaKrlWI28vuWV0JO16cQ1QrlGTPSzvpbdGKu4NE3C1Q3urCxfK1WQC2OQldC6rgkEeYnShG97IsYuAy35qdDE9zpUWtMx4l3eEt625t/aR32n70L1eztNpjisHC+zyFxtwtNugkl9Q9GrqbOm949clP55+Nl1E64tNnlrj7ozXJmOQhyQxyNFHL0sC+ytS2lnjUO0fffRGraYP5LCB1nbsmoIwEt7VCLp7R5E55bBm5HradR5J2P+UVS22kmlUx16G6YF3y5hpDpzJRUDt0LWyyq7lXBKST08Am9yjGB14bfKoGWOQRzz5uQWBUasLF+Ft0sPcdnYfNUTiWo+sqqYHWof1buHYNd6nCk3nKXpzGFEZzdoZXR3+LObTuyY+DiXkeHcCLqfENf6ye9WOJAA2OaBNl0XFIA9JunqPwxs5dhF4//69Pb3CW2uCLHu6j9rRwDuLUYFWO5rWU3r1On3jul7YU1z2FQwuqzotyH7G3q9a06myy0NKOwFXI7Er2i4AKaMEsMlhRC6bjEEewsQgD2lsd2x/a0uGlUrZ032U72hfba2qaoTU9fRupyF7zq4KDrNN0Ovojasc1oxcqxNjFF7dymIh4VEdh8RGxwkARznwMy8BNRL7VFoVnfaRz7wyny03bHJA416TMjJWGOQAWy7lIjDttARyXjlsuJv7qG6ufWy0q//KqgYgVnjJFarp5NfilWFFEnIY3m7vxJTUy8giDwUeHTfX0xjJf8ifrjbpsoOHxFW4UtjkMHBX61VWGOQhTwzykMZGx64u98qR6/9UIctKn4RMEnyOlYuIE4Rcf0vy0pmEyo5COwk59PV1rZNdU1BfouVgZI4DT6ACopYMSVOYgGtJr56dwuKdvDhscsCk6JLX0GGQe54Y5DK2xfUIr1lz3VVnn+ij5hR7Q48rI/99Oy58YBz/HUklu5Mw7vz69evOYOm9q9hhQg69GPbQo3rkawrqS7Qc2EOP3mEmS+mkWU9A49f2GfR6duwrpdbLdvIcsMnhBpBgkzHIPVIMco9i0wP7i1tirFwaoRz2cR+9K2YkqHfgYFMlGTOXRTamHCVz9SH6ezU6oBLVLdAg1MoPwNid+zRRe5ldB7iPLlx1JnY1GHs7rLOyDUmFTQ4ry9Vuu6wwyD1S3McexXYH6mzbw1XqDq3fa+9C3sZ29ZnNWS7O3bt3Zy8FTmrgoFiUKyCG65ImIjx8+NB1S5dYY3zFFqNMxbMrSGFOuarTHDY6c3FxYcy5fKs2CkYyNZjLy0sjh8INzCjV8ZLZH/lh3bHJQxrbHdu1U/h5wSBvp/SEnJ8/f359fW28Ud+5Vnpj4qVkO0QfE7q5jY5cu7a07DVUciFzX+jwwB7yWR/9HpYbPraPY9qHR8MlcnULAuoE2kcS1Jl2TQbfQuAz5IlNDmt5X5uMQQ5rh6sdAXs7UfqEaPqU8w7uY8KCSvv7ZlrDHc/Yl3oMhcyi12GG3mN7KywpKiPXXj1Wm97V60gwF9VWvFrBEiBjk4tpE4NcDHW7BblGrnPF40q7j/qkQYKGXO+bhPw3uiUt+rhvZe2tMMvkCTt53Ec7q8pTamKuRtmMQromgxvzJNmQADZ5SGP2eEebjEGe1QgnRwRcdjJX36+0+2jvSPV0NHDQ3KzHTvh//vmnr4XxIFe3wFjcNJldQSVDj5LT7j6ywdhUrbWdsb+PGb/eWnf2R76XBJvco9j6wK4dDPLWuqg5f9cAwtXVVZa6FHUfNQU4ISDX6KIt+1y9oSILm4Bh0d2x3Vrl6sFMZZiescNk4uOUXoVnXO3cZRkrrGzNImGTo9pxtdVobt4EGGQvsROm1/vRHqvK+OIu6j7an4RhC7AHKoZ37X5sj5YNRV254c4wq4Rj+zKFwnPJ7TAb7WwkKKvpW7RnRLdHqaUWrnEZS4ak6Qlgk3sUSwc72mQM8pJSOD8k4HqKM3aHGnAf1+9ONARd7Dhh3UxGvaZV0x7mKSwq7mOaQmu+y96EGL/eTo+uF08vBja5R7HpAQZ5U7yHydzewdak85yTu7qPzxT41/W9sl6vCrQWkG2LIuyLA/rKyuPcQhJ7nnaZvd/vssswm7JHFD2YvZ2TFRJQE4pqs08gX7PCKrQuEja5b2BLB/vaZAxy649YAflvbm6WWu/0fF5DWi76aO9IDevc6FikZhTZ93/v6qvh4H379BooMcosn77kYiYmPg6fiMMcqwnZn+60INlhWG1UEWxyGOy+NhmDHNYOVzsCLttoH/Ox4C3nPtrHH4dy218ww7t2P06obMLOvXmraX+XFJ6NaofZaGvJq8eGcnPZsvfv3zdUtSZEtT9Zw+o0+pQlVHZfm4xBHrY6jpcI2NtJ/r32CgRXuyKWKh84r9B9MfHyFuS1sDXUtNqBEjtMhfHz6pHctiZgb3VqBlsLc7b8A7Z36VINlipNTXYz0tV995raH43CU4nsJDHIaW3Vfpd91qNa9evXr+05W1IWij7aV5ANzZa9mQ7vquHY29N1hWG2qKAGiI0j1xrQKTlyrcraYeacFLwFZfKcELC3fDUDzQmZZMCJRALY5DA4e8sM55N2FYOcxu1sd7lGrnNt99hDLuQ+Jmz3KBEbdR8TRtn2HSURansnpvDINRMf+2f1kAeulu+ylYfElbFS2OQwTFfLDGeVcBWDnADtbLd8/frVHlt59uxZdj6F3MeEXWxU1fv372evcIEM7RrthCm8EmWWgH3+RMZNR2clGZ20w2y0szGq79l+KpJtb1G4jxmbBzY5AHN3m4xBDmiHSx0Blz3cIppeyH1M6+nuuxI5uY3aO45dEft2cyWDInzGPes19/bOnTvJZBJuxH1MgNbWLXa7xgaQGTWLTQ7A3NcmY5ADquFST8DuPiq2ssWLu5D7aPROei46aDSYZN9toausqrm7l2z3d+2BoqEq1xzb3UcmPq7hvOO9Upz9CzR2i7ljjZooGpu8pKbdbTIGeUk1nO8J2PsYumWLkWtlW8J9tE9f69HoQEs0hj9bOfa+3l6+fLl71ewDJUx83F1ZhxTAbt3UVjXj55AQSlYKmxygvbtNxiAHtMOljoDd01DnfKPYSgn3MaGbK0CNRh/tT35Xx91Dj3oZGxWkjSQKS2sPPTbaWjCFHQHXkkB7bAa8SwSMj/zo9kafsrZsMgZ51Or4OUvA7j7aO+ezBQVOlnAfXV8n62Vtcd2Md8317t1c0a7ZRatZtr6hcpCFgH0GpN1uZhHskJlgk5fUurtNrtno1SzbkkIPef7Nmzf2erk65/ZslbKE+5jQ01Wgq/Dmgi5qS4ldL7bdZ9h0tbBbhMIj1xLPLttGwfklRXM+OwF7F1lrPtgAciV/bPIswBpsst1C3LryAAAYK0lEQVToYZBnlXiGk9fX18Zq2rvlxgyHyUq4j8b9qIditRh61CvN/uSrsrt3czvgdpkLD13Zp2cVFmzYUDnORUALA+16tFvPXOIdLB9s8qxCa7DJGORZ1XCyJ1DDoplOmBLuY8JASYvrZlyvtBq6uWoB9nk2mn5bOB5crRntH2MO8hKwByAV5mcBzRr42OQpvRpsMgZ5qhfOjAjYOzlq0lvs19PLU8J9PElP1zVyra9P9jrY8cC+dbA9MpSrOriPuUi2kg87+BTTFDZ5iroGm4xBnuqFM0MC6mDYl4JtOnItqUq4j8PKG4+biz66prJKqZv2CYyQlaxmF80uW+H14Ha8pPQSsNs7exfcKwPpZwlgk2ex5D1pN3o19+cxyHlbxTA3e5RKC0geP348vDf7cQn3UdXwyl2Jd2UX2z5yLRouX9MuQ0JK+5cnCr88mPiYoM0D3PL8+XOjuVD8zLvRwQH45KqCEfKwOGzykMZGxxjkjcAeJlu7+1jgy0kl3MfLy0uX8hJMmyv/7In1GrOvZLSrP7uc0wztYyWFXx4198KnGDmTkYDd6lX1KGUkUCArbPIQcj0NCYM81AvHIwL6pp3d01BXfHR79p8l3EevO9jcsmv7C08xvK3jya4mYpwCVTj0qCrgPrr0eKTEdqunRsIOPmmqxyb33KqyyRjkXi8cTAnYBzntyxCnpdjPlHAf7R+07eT2prfXdouUrtBjVR/MsL96yzv0dveReTZbtOp987TbPrs93bdGtZXutbHe9PvWt1GbjEHet9lUXrprZ0B7SGtNrUu4j96BkrZMlX0Kfz0rZroWYw+DF44+MvFxzSN9gHvttk/Djuzgk6BxbHIHrSqbjEFOaMnnucXeVVarLrPLXgn30et8eAdWdmxA6uYaJzurUnZHs0yN7NaqcPTRHnosv/ywjGpOXopsnz0AWc/EtYa0hk2WsmqzyRjkhp6gwqKqk2w3dMU8jRLuo1ZduDzChqKP9jCJhq3LdAjszdo4z6azs/Zs16fEfVzPsPUc7E9WMVvZOtKh/Nhk0ajNJmOQh02U4yEBu5UrFnqUeCXcRxXjCl95B1aGlEsev3r1ythflEYr/Ciz/csT1S67ZuJjyQZfsiz1tfTUWErUS1eDAJaUpBkSwCbXZpMxyMP2yfGQgD30aB+3GeafdlzIfXQNMtqforQ6Z7lLwWRjgETB1Ho2ehzW3djZdUWOh/mnHTPxMY3b8e6yd7iNT+LxEK2pETZ5Db0t7sUgb0H1AHnKfzC2jUePHpWM9dToPhpJ7dssjKERCXlzc7OvqCtLLzyXgJHrlfo6zO32AKQGAQhAevXuch+xyV6826XHIG/Hts6c7d1je5c7S00LuY+uQcb6o4/avdP43Ul9R7Vkb8DVJgqHFY2y4T4aQZ0hmX0gprDdPAB8bHJtSsQg16aRGuRRx9jYeVNIq7CzUch9lBoUVjUqwzih0Jhb9mQatn7y5IklW1X56urKkrLmNIWnotrdR9f7r2bCyLZEQNbQaDe0AYI6dUv5cH6WgJGt7sUmzwLc5SQGeRfsexVqDz3aO9u56lLOfbSP9hq3wsmFwJuPKmLpDagraZ/u6pUhS3qjGSrZJ7YPQbqG3rLgIpNdCNjDinY7u0tFKiwUm1yVUjDIVamjBmHsXyksH3oUn3Luo5a5GR0R+3c/yytY/o1x2FpRtNp26hnhMs6hsfjKo5yTf9p9BdzHZMht3agApNHLUbfTvu6qLQgbSYtN3ghsWrYY5DRuB77LvlW4/dWZEVc591FCG18D8lfsn2/KyCKalX3YWjuK1T+0arRWUSy5Esg1tweecR9zYa8/H7tlJADp1SY22Utsu/QY5O3YtpizOsPGqVx6iveJVX0r+GdfE6MVJwXlshZl/FSDpiBYc9w7neWhUq3LiGkMTncylxGJUiohYJ/Wo7GLSmRuQgxsclVqwiBXpY59hbGHSPQU7yLqrcKlGju7AldYsGhxxmnmShbNqp4Elv6uvLoCAhsbRmdeK2weBRCdvAhj74K24W0nxkevQrDHs8kYZG/rPWp6+xS+HcNVpd3Hz58/WzpYSqOU9bQMY/CjQgsbZmh8c4QzWX9VY/3GVtEl02jm+kLJoS0CGpEwNpKqTEf9kLHJ9egIg1yPLvaVRL6ExdyVCe4soSjtPkoOoyu2o089gmV8bzXnO6qaxi3NNx0QtL+9+sdpU3lG2udnPQQssRk1khafxH0hY5P35d+XjkHuUZz5wNgMZOv2nea3g/uoZmEZh9rXre7brlGRxSYI9oLlOrDoYrtonyZtGH2C3nfUQa66k09bBIwPo1oIHQyvZi12AJvspZqQ3qIIDHIC2IZuMa6y0Ktz30oVXXndewCWDRG1/nr3T0VrLfDDhw97sZcOFO1od8cQy3CJcf3XEp/AeaHz7kisWwIZcunABLTRjNGwWlr1gUElVA2bnABti1ssTReDvAX5SvLUXo/GHUiM46Ib1msv79Uy61n9sL2WFAmLcbuQ1kfKjGPHWygizRHcrue917NAuXYC9hnlClXasyWlCGCTa2gGGOQatLCjDMbhuBocjz3HAS2Y9lrIbJwMtJd4eRu3pb+b12mTM5rmO6ojxbhkXu03l5vFy1E72X1kpzmwEhibXIPWMMg1aGEXGeyrSGt4D+7pPhoDCeUnhxrfT/Us7lnZ0OXMRSfcZJz2pOIsb6mlkPvKynJ76wSM4Rm1H9ni1itbWH5scmHgs8VhkGexnOGk8c1YSdxqT/dRrcE4F77Ya0DW06i/YiKVeWYsnR71idcLI8JRV3XJcdT5GiL26yGQw0oCxsGBjH2elQI3dDs2uQZlYZBr0EJhGexzGdXBKCzbbHE7u4+SyYisgLtmfCfJv5QPNEuz6ZOWEZOVWpgtQh2p2fOzTmTeMfSm9XVm4S3hma790GAS2gk2OQFa9lssVhGDnB37jhkaAyvlx2OXmOzvPkoymfhZX2F0crvBYnW4jUHHSoLGS+pced4yHzHNYOmu2WdDJlIyG+GrPRzScV+ptXPebnRxCECmNQ9schq3vHdhkPPyrDk3o0HTu7KeWlThPgqHkZ227dDMp4z45DgatwKR71KP15+RwCgri8HqfL7RjUs/5TguEe54KpI06icEfi6VwvkTElhqV6P2s12389jMsck16BeDXIMWtpbBPpwij2VrYez51+I+SmLjnBu9GxQCXO9Eyq2xB71UYiWzDeyqTU5pGTRRUEfJAlqQNpVgNuIoDep8H0c0vqV0lyxpcqW48XgE7GtozvPw5tUyNjkvz7TcMMhp3Bq6y6LizvOpqlIVuY/ioveBMaIglEopz8P1YlDisFujbEd/cnR0S1U6KyCMfOsRh6Wf4iMvXI6dHgA52TqIOuVKOayC7lrKfHSeeWxDbhyLgHG+stoYuNIIYJPTuOW9C4Ocl2dVuSmSMnrTLf10eTsF6nihMpZk3ev88+fPr6+v7aXLX5Eref/+fR3Im7m8vNS/ul3frRFu/avvmkhD2snd9YETZfLixQsJY5fkSCm/fv2q6lu+RWGvtZxLuYD37t0b3nL79m3paHhm6VhKHN27lJLz5yFw584dy3OtTqA+WnMeLHlrik3OyzMhNwxyArQmbtFLzfKZGb06q/NGCrioCUWoyytXY0fdM1+q05oUIRSdO75GHdLmbBBX+RuzlQwJDYlbDk9A7crShNS3PDyKTSuITd4UrzFzDLIRVCvJjHFlBcgqrFFdg9cjQK7piZZXSDSN3jHdeo6RJPyULhIcevGU9xkIudsnPjL+SCNcImCc/8DkhyWA9vPYZDurTVNikDfFWyxzY2imXypQTDBLQTUOXo+cPH1BXGPZ230kvitObyDNyWN4awR/+vPvv/9WpF3q0IhhNzeg+1cp9SRo5oBcxm4ugdxNDUxPcxieMcbtdYvM5ePHj4f3cgyBjoDG9dTwLDTUVqNt0pLPydNgk+tpABjkenThlcQ4J0QhmFevXnkzL5C+Afexo6CH5MOHD/IhLLMEjODk7sjFefLkCX6JkVjeZPa3vsrlxZ8X/sFye/PmzdOnT6OVUi/x/fv30WQksBDAJlsoNZQGg1xSWXp87t69Gy1R4RiljCbbJUEz7mNPR01coS/9dath+vPGgy42Jq9Rf5p0b7yLZFsQML7yVbTCmX/++ecWMpDnYQgYI9kswMqucWxydqS7ZIhBLoldQ51yY6Il1rzmrz33cYRbjrlGUfXXr7NWmKpL0y/BlsvY/eEvjujt+9P4/EjIGhed7cuO0icEjL15uiITcplPYJMzAy2VHQa5FOlbmv7x8OHDaHGaUCefPppsrwTNu497gaPclQQYKFkJkNunBIxzibRg6+rqano7ZyBwWgIY5JKqt2w3psl1iovVPFf7/0oioywI9AQ0jbU/Dh9ovlrNj1BYeK6WJKAJ5hpniJaoDU31sowmIwEEzkMAg1xM1+rlyi+MFieNVP7iw32MKpEEmxDQQihjvgrgG1OSDAKWt6AmutCoaCoQGBLAIA9pbHesSfyWr6I0sQ8Mg9fbtRNyXiRgHyhRAJ9A0SJHLswRMA5hy9Fky4U5fpw7HQEMcjGVW4atNYRS7WrrISiij0MaHBciYP8WohbNFJKJYo5CQEPYWh8TrY369/RMopRIcAYCGOQyWrYPW5eRZ2UpRB9XAmzy9m5ppERXL2eX1eia0mH5zjWhxyabVwVCG1dhy4OseWFjBSARoQQBDHIJynuXoWHr+/fvR6WodpPwqeREH6dMDntGGyZra4aLiwvtVqpdA/SnA3lyWoVaMlQuMSy+o9SgJQ6HVQYV25KAOkWW72Eq6KIdNLYUhLwhsEgAg7yI5ogXLPOtFdCp8wMz8wqxfNmQNK0T0FbJ0RWpxT72bRlYVGNV6LF17Mi/LwHLt7D1XOwrJKWfkAAG+WxKN87CUsNoiMythmRF1DQCxoYrj00b3KcVYb9LRcz3YyZni7mzduFJ2RYBfUFAnZBJyxqf0GhRW/VC2qYJYJCbVl+C8J8/fx4bnbnfzb3ymPs4p8YDnbN/h0qVLjDX0PhlOcWESo6nH0jhVOUnAsavO/Alw5+o8WMzAhjkzdDWm7HlraehEk1mqLcOc5Ix93GOylHO6d359OlTe200JXHTqWDK/K+//rLIY5m4ZsmHNCcnoMm+Ci5GIfz222/RNCSAwEoCGOSVAFu8XXMZo289BW7si9/rgYD7WI8u8kuSsPQk2tDXSGmUR/0wvfXXFMS9EOgJWD5Fo44Te0D2xDjYiIDRAA5LxyAPaTR3rNXWFqV/+vSp8g/MzJLHfZzFcoSTioQnmB7Lx5TS6GjUxiJPo/2wNCbcVYaAZcatvrrR3OBRGXqUkoUABjkLxoYy0baylmENzYXV6HZD9epFxX3sURztoKpguB4kSydMOqj/Q59HaygnqI9xH58nT56wkfgJmsM+VcQg78N9v1K1U090izr5l9pLfD8ZV5WM+7gKX803Kx6eIF50f5+EPHWLfMfog6RkDFun4eWuKAFtbmrZx8cSLYiWRQIITAlgkKdMDnxGo23Rz4hrqE3hknYh4D62q7uQ5MkrYLZwHzX/w9LzVtGMHoaUyrV1BNS6os1b8yta2rZ3HRDuLkYAg1wMdQ0FadsQy6LVRqc89oRxH3sUhzpInsK4xQICjQla4FomqFnyIQ0ElgiojanHv3S1O69IuTo84TRchYCLAAbZhav1xJZXnnYXaXTKY68d3McexaEOLCPF0wpbvqo0vSt8RoOGFtOpGP4uX98OC8/VgxFQG7OMFmkIm0mQB1P9vtXBIO/Lv2TpmssYXSSqV63ejCWl2qIs3MctqO6fp8VjG0mpqIz9cwije5d+arjQMmytnfm2iHouScX5MxPQnlDRdq6XvSV+cGaM1N1FAIPswtVuYs1SuL6+Dsuvz/ZqZmQ4TRNXcR+bUFMJIeXn5d16SvM/LOFMpWG2WQkFU8b/CCg8EF1Go2lJNMv/AeP/HQhgkHeAvq5IvfIePnwYzkNhmrRFVOFsd7mK+7gL9s0LjS4RGEmgeEz2+J8epOiQjd7ix+iHjXjys3IClmU0mgSZvOKh8uojXmECGOTCwHcpLuo7Sqoj7UyH+7hLM9u8UJe1ku+YfespDRFGx2s0w4yl1ps3BQpYIGBZRsNOkAvwOO0jgEH28WowteIv0Veelssc6YNquI8NtlODyEZrpWR//PFHdt9RD1I0Pi/fkdCOQZMk2YqAZRmNwufsBLmVAs6ULwb52NrWRJfoLo+a4n+A5TJDPV58+/Zt+JvjwxC4uLiYrYvmXsiW3b9/X5MOt9g4QL5j9EHSmDVxx1ntcLIwAdn96PeQ9KQwxaKwXo5XHAb5eDrtaqR9vvQ+DdfumOESuY/8HZLAaNmKXMYC1YyuSNAzJsEKSEIREDASsDRajToZcyMZBGYJYJBnsbR+8suXL9GtZLXUuvVqzsrP4HW4z9Dw1dFLUdMyNl1Jqn3yFMuMxh31GiaQ03CrOqLolmU0+oYEcy2OqPxydcIgl2NdsCSFFcMrRI+01HrElcHrEZBD/dTsrtFkXnWV8u7O0/FS9F6LDEZljVB2T9EWw+WjgvgJAS8BdX4Uno++BjRRmM3tvWxJ3xPAIPcojnFgmaklo3HUtx7Rx2M04/laTD+woSka2T+noaCmsg37joreK8FRn6J5+pxth4D6VLLy4UEoOZeWjTnaqTSSliaAQS5NfMvytOQ0Otqm7R2O/NabHdLm5GEIjCbc6GlSlEUxyCwV1BtXfmH0CdXGQFmKIxMIbEpA7TnamDVWtakMZH5sAhjkY+h32hOYmo7DT5i+dQxdUosAgamHpyiLWn/gluilz58/j6byTB8enVHRShnNjQQQqISAogWzLXl4krVflSirUTEwyI0qrhfb0s88Q9AE97FvEoc9UKxxarD0OlQcJcGJ1C26cfg2nT2Wh3r4vtdhW8y5K2aJK2gLt3NDovbpBDDI6ewquFMBkfAsF70QT2IfWDoz6/wc7aTmO8rn++uvv6YV05OgVS+6KhdzaVmAVsZoG3B1ufRveHlBl7/CM+p7bbFGZyo/ZyCQnYA2B9BS63C26h0dbBPgcH25mpEABjkjzJJZSXHRif4alzvJrsa4jyXb3s5laarv9fV1WAh5k5eXl10a9ZItzuIwQxzHIQ2O2yVg2U5ccUotvWy3jki+LwEM8r78E0rXOpjZKEyflQIx59nhC/ex1/spDiw77CSAkNMpx1Ff7yDimECPW+okYHm7KyR/5JWVdSrmQFJhkBtSpj5XHf4Yr0bwpNCGarRSVNzHlQCbvF1jc2/fvg33oowVU6BejuORPgNvrDjJzkDAsq+b5kItzfo4AyLquJ4ABnk9w61ziJqCs/mOAo77uHWrqzd/9ZM0Q9E4nXFYDW39oxC9/hi5G2Lh+JAEoq8Nhd61pylx90Nqv2SlMMglabvKig5EyHfUm/RsRgD30dWKjpn477//ViRSrV9vwW6+Y78HeDcVUv9qvrC8Rj0kOjjbQ3JMrVMrM4GoB6lHQ6PYPBdmoiQMEcAgh+gUvxadBn1O31F6wH0s3hgpEAIQaI1A1IM84dBVazpEXgi4CUQ3YThz15GPFrrbEzdAAAJnI6CdOML75Ct+zwzgs7UK6ntsAviOYf0SfQzz4SoEIACB7wSiMUhNCD7Pth00CwgcmIB6jNoROVDBM8cdOyxEHwPNg0sQgAAEfhCIxiA1gZgY5A9eHEGgTQL4jha94T5aKJEGAhCAwH8I6L2inaoCLORBKkgZSMAlCECgZgJR31ETnVkqJw3iPtbcjJENAhCojoBmROmbtgGxPnz4gAcZ4MMlCFRLQJNPwmPWmqCiLZbYZkEaxH2sthkjGAQgUCkB7eWhPVMDwuFBBuBwCQJ1EpDv+PDhw4BsTG4ewsF9HNLgGAIQgICJgHYSfv36dSApHmQADpcgUBuBqO+ovRdYGDfUGiuvhzQ4hgAEIOAgEH3laJhboUpHjiSFAASKE9BW7Xfv3g0UqxnPmrUSSHDCS7iPJ1Q6VYYABLIR0EQofYopkN23b98CV7kEAQjsTuDq6urt27dLYtAJnCXD4PUsFk5CAAIQMBG4d++elmHqw55Lqb9+/bp0ifMQgEANBPS13iUxNMuZAYRZOLiPs1g4CQEIQMBKQB6kPhM/+1kaxS1YpGnlSDoI7ETgxYsX2gZ8VLg26Lm5udEs59F5fnYEGLymJUAAAhDIRkCxxi6ScXl5ieOYDSsZQaAIAU2CVDk8vBbY/x8MVZ0I0QdSKAAAAABJRU5ErkJggg=="/>
  <p:tag name="POWERPOINTLATEX_PIXELSPEREMHEIGHT#5C646973706C61797374796C657B5C667261637B5C7061727469616C207D7B5C7061727469616C20797D5C6C65667428205C667261637B5C7061727469616C20667D7B5C7061727469616C20797D5C7269676874297D" val="208,3333"/>
  <p:tag name="POWERPOINTLATEX_BASELINEOFFSET#5C646973706C61797374796C657B5C667261637B5C7061727469616C207D7B5C7061727469616C20797D5C6C65667428205C667261637B5C7061727469616C20667D7B5C7061727469616C20797D5C7269676874297D" val="197"/>
  <p:tag name="POWERPOINTLATEX_REFCOUNTER#5C646973706C61797374796C657B5C667261637B5C7061727469616C207D7B5C7061727469616C20797D5C6C65667428205C667261637B5C7061727469616C20667D7B5C7061727469616C20797D5C7269676874297D" val="3"/>
  <p:tag name="POWERPOINTLATEX_REFCOUNTER#5C6D626F787B2C2076696C6B6574206B6F72746172652062657465636B6E61735C20207D205C646973706C61797374796C657B5C667261637B5C7061727469616C205E3220667D7B5C7061727469616C20785E327D7D5C6D626F787B20656C6C6572207D206627275F7B31317D" val="3"/>
  <p:tag name="POWERPOINTLATEX_CACHECONTENT#5C6D626F787B2C2076696C6B6574206B6F72746172652062657465636B6E61735C20207D205C646973706C61797374796C657B5C667261637B5C7061727469616C205E3220667D7B5C7061727469616C20795E327D7D5C6D626F787B20656C6C6572207D206627275F7B32327D" val="iVBORw0KGgoAAAANSUhEUgAADc8AAAHxCAIAAACOcDJmAAAgAElEQVR4Aezd/13byrY34MP5nAIgJUAqAEoIqQAoAVIBoQRCBYQSgAqSlABUECgB6ID3e4/v9vVrG3nkn5L85I+9ZXk0WvNIyLK9vGbj/f39X/4RIECAAAECBAgQIECAAAECBAgQIECAAAECBAgQIECAQCMFXl9f//z5c39///zPv4T59vbWC3ZzczML2//99+nTp93d3f39/b29vUYORVAECBAgQIAAAQIEWiywIduyxUdP6AQIECBAgAABAgQIECBAgAABAgQIECBAgAABAgQIdFTg9+/fd3d3Nzc3/cTKWgNN+uWXL18ODw8PDg5qbagxAQIECBAgQIAAAQJjBWRbjmWxkgABAgQIECBAgAABAgQIECBAgAABAgQIECBAgAABAisQeHp6ury8nDrJcmzEybk8OTmRdjkWx0oCBAgQIECAAAEChQKyLQuhNCNAgAABAgQIECBAgAABAgQIECBAgAABAgQIECBAgMACBZJn+e3bt0wavqB9ZM7x8/Pz79+/L6h/3RIgQIAAAQIECBDotoBsy24fX6MjQIAAAQIECBAgQIAAAQIECBAgQIAAAQIECBAgQKDpAq+vr8mDvL6+Xk6gFxcXci6XQ20vBAgQIECAAAECXRKQbdmlo2ksBAgQIECAAAECBAgQIECAAAECBAgQIECAAAECBAi0TOD29jbTfL+9vVXEvbu7u7+/n/9++vQpJSrTstf++fn5/v7+8fExCxWbjz6VTpLceXR0NPqUNQQIECBAgAABAgQIjBWQbTmWxUoCBAgQIECAAAECBAgQIECAAAECBAgQIECAAAECBAgsXOD09PSjkpZJiDw+Pj48PDw4OJgYR6pj3tzc3N3d1ZqIPJ1n71tbWxP714AAAQIECBAgQIAAAdmWzgECBAgQIECAAAECBAgQIECAAAECBAgQIECAAAECBAgsWyD5kV++fElZytEdb29vZ7Lv6QpPPj09ZVLypF2Odjt2TXI6k6C5t7c39lkrCRAgQIAAAQIECBDoC8i27FNYIECAAAECBAgQIECAAAECBAgQIECAAAECBAgQIECAwDIEkmqZmcFHp/+e1wTfyblMXcyxqZxjh5e6mNMld47tzUoCBAgQIECAAAECnRT4dydHZVAECBAgQIAAAQIECBAgQIAAAQIECBAgQIAAAQIECBBopsBHqZYnJyfJv5xL1uPOzs7Dw0MKZBYKJDXz58+fhY01I0CAAAECBAgQILCeAmpbrudxN2oCBAgQIECAAAECBAgQIECAAAECBAgQIECAAAECBFYjkGm7R6tOLqi65O3tbTIpC8e5oBgK964ZAQIECBAgQIAAgYYLyLZs+AESHgECBAgQIECAAAECBAgQIECAAAECBAgQIECAAAEC3RFI6cq7u7uh8fz69evg4GBo5bwe/v79++vXr4W9LTSSwhg0I0CAAAECBAgQINBMAdmWzTwuoiJAgAABAgQIECBAgAABAgQIECBAgAABAgQIECBAoGsCma3727dvQ6O6v79PtcuhlfN9WF7hcnNzM7OZb21tzTcAvREgQIAAAQIECBDogMC/OzAGQyBAgAABAgQIECBAgAABAgQIECBAgAABAgQIECBAgEDDBV5fX0dTLa+urhadahmWFNQ8OTkp8Xl7eyufebykQ20IECBAgAABAgQIdEZAtmVnDqWBECBAgAABAgQIECBAgAABAgQIECBAgAABAgQIECDQXIHRfMesOT09XU7EKauZupUl+/rz508al7TUhgABAgQIECBAgMBaCZhJfK0Ot8ESIECAAAECBAgQIECAAAECBAgQIECAAAECBAgQILACgYeHh/39/cEdb29vPz09Da5Z9PJoDB/t0XziH8lYT4AAAQIECBAgsM4Caluu89E3dgIECBAgQIAAAQIECBAgQIAAAQIECBAgQIAAAQIEliFwfn4+tJvMIT60ZtEPM2X54eFhyV4yn/jFxUVJS20IECBAgAABAgQIrI+A2pbrc6yNlAABAgQIECBAgAABAgQIECBAgAABAgQIECBAgACBFQi8vr5++vRpcMe7u7upNDm4ZjnL5eUtE8/7+/tyorIXAgQIECBAgAABAq0QUNuyFYdJkAQIECBAgAABAgQIECBAgAABAgQIECBAgAABAgQItFXg+vp6KPTRNUMNFvQw5S2T6FnY+c+fPwtbakaAAAECBAgQIEBgHQTUtlyHo2yMBAgQIECAAAECBAgQIECAAAECBAgQIECAAAECBAisTGBnZ+f5+Xlo99v//ffly5fM7p0GQ88u7uHt7e3x8XFJ/wnw6emppKU2BAgQIECAAAECBNZBQLblOhxlYyRAgAABAgQIECBAgAABAgQIECBAgAABAgQIECBAYDUCo9OIj8Zxdnb248eP0fULWrOxsVHY88vLy9bWVmFjzQgQIECAAAECBAh0W8BM4t0+vkZHgAABAgQIECBAgAABAgQIECBAgAABAgQIECBAgMAqBf78+TNx95eXlwcHBxObzatB+WTiNzc389qpfggQIECAAAECBAi0XUC2ZduPoPgJECBAgAABAgQIECBAgAABAgQIECBAgAABAgQIEGiuwP39fUlwScpcWnnLTF9eElLalKSKFnalGQECBAgQIECAAIG2C8i2bPsRFD8BAgQIECBAgAABAgQIECBAgAABAgQIECBAgAABAs0VeH5+Lgzu4uKisOWMzcqzLR8fH2fcl80JECBAgAABAgQIdEbgP50ZiYEQIECAAAECBAgQIECAAAECBAgQIECAAAECBAgQINBJgdfX15eXl7e3t95/Nzc3P336lP9msDs7Ow0fcnm2ZQb48PCwt7e36BHt7+8X7qI8+MIONSNAgAABAgQIECDQXgHZlu09diInQIAAAQIECBAgQIAAAQIECBAgQIAAAQIECBAg0EGBZBxm9u1UVUyqXxaSg1g9yKRdJn1we3t7d3c3VRubln85Mf7B0WW8S8i23NraGtxp9fLT01PTSKsD9iwBAgQIECBAgACBBQnItlwQrG4JECBAgAABAgQIECBAgAABAgQIECBAgAABAgQIECgVSPXKP3/+3Nzc5L+10hOzg7TPVv09JfkyOZfHx8f5b620wn4PK1yoO/apQ41S4b4Km00dybptmOzVXiZxv1BrEoVTqzW5wrJa1+1kMF4CBAgQIECgdQKyLVt3yARMgAABAgQIECBAgAABAgQIECBAgAABAgQIECBAoDsCv3//vry8HEyXnHFsyQ68+++/9HN4eHhycnJwcDBjn7Nsnly6Bs7HnfS+wjTKJAXOMnzb9gR+/vyZs3LieZ4U4Zy0yRVuXaKwA02AAAECBAgQWAeBf6/DII2RAAECBAgQIECAAAECBAgQIECAAAECBAgQIECAAIGmCST/LMX8vn79OjEFberIk9+W/pO49uPHj6k7mXHDZFuW91CrcXm3oy1T23J0pTVzF3h4eDg6OtrY2Pj27VvJeZ42aZlc2GyVbecejw4JECBAgAABAgRmEZBtOYuebQkQIECAAAECBAgQIECAAAECBAgQIECAAAECBAgQqC2QPMtkQCarrFbRxyQI9v/V2mWKOJ6fn2eP2W+tDefSOKUKy/tJjl1541laFha2nGUXa77t6+trjub+/n5SfqegyFbZ9vT0NP1MsblNCBAgQIAAAQIEFiGw8f7+voh+9UmAAAECBAgQIECAAAECBAgQIECAAAECBAgQIECAAIEhgZTry9Tej4+PQ+uHHqbE4+7ubmZVzkL+pQTmUIM8TBZakjXzL+UA7+/vJ/bZ6yG9XVxcLC2psbfTJHqWZDdGZmn5oKm2OEo6dk1s9/b2xj5l5UcCqaWaBN+Pnq27/tevXwcHB3W30p4AAQIECBAgQGDuArIt506qQwIECBAgQIAAAQIECBAgQIAAAQIECBAgQIAAAQIExgh8//798vJyzBP/rEoZyOPj4+lSIZN8eXNzk4qAJfM1Z0fX19dJgvxnz4v9/+/fvzOhefU+UrYzmaNLC6k82/Lv379js12rh7POzyYzsuIkzIFOWm3O8yT+9g7309NTcoWT1Zpz8qOs3Kurq9S5XGdVYydAgAABAgQINEFAtmUTjoIYCBAgQIAAAQIECBAgQIAAAQIECBAgQIAAAQIECHRZIPlkSS/7qPxkylimEOB0SZajatlXcjqTuDb61OCaJL0lO3NpJQNTtDIzpw8GMLicxLvUL1xaUmMyUz99+jQYQMWyyRIrcIaeCmym/07W7ND6/sPUVU3Ocf/h6EISc3Pqjp18PKfrvP5GRvdrDQECBAgQIECAQImAbMsSJW0IECBAgAABAgQIECBAgAABAgQIECBAgAABAgQIEJhSoKKyY+YKT/7ZIiaqTt5bKgiOzVobHMbZ2VkmfR5cs7jlpIEm4XKo6mGv0uHSYuiNruKIDA0/aaAJe2ilh2MFHh4ecj5/VJwym5TPyZ6ukp08mrWpzuhYeSsJECBAgAABAksTkG25NGo7IkCAAAECBAgQIECAAAECBAgQIECAAAECBAgQILB2Ah/VdEw9y9TwW0Se5SBx0gqTtVaRAJfGmVX89vZ2cKuFLicNNFl3SaRLdckgLK2e5eCgJk7p3m+cjNUcwf5DCx8JJCf18+fPHz2b9eWplr1OxpbJzAmTRMyKvXiKAAECBAgQIEBgoQKyLRfKq3MCBAgQIECAAAECBAgQIECAAAECBAgQIECAAAEC6yuQko2ZInx0/BPnUx7dZOo1yVpLwuVQRcmh3pLElgZbW1tD67v6MEmuH83qPjTkzG++tMnWh3bdooc5x1IEtCKpt5wxyZT568jRGS1s2QOpm7XZIkahEiBAgAABAgSaLyDbsvnHSIQECBAgQIAAAQIECBAgQIAAAQIECBAgQIAAAQIE2icwNtUySWk3NzeLLmk5ijWxmmMCSx7bmiRcbmxsjBKNXfP+/j52vZWDAtXZq4XFU5NnmUqiE7NgC3sbDM8yAQIECBAgQIDAvAT+Pa+O9EOAAAECBAgQIECAAAECBAgQIECAAAECBAgQIECAAIGeQKafHq1qmUSxTLi8/FTLhJTUz5QMrDg6KSW4v7+fIoUVbbrxVGZXLxzIly9fCluuc7PT09PqFMnr6+uJPjk/c/pV99Pr5O7ubmJvGhAgQIAAAQIECCxIQLblgmB1S4AAAQIECBAgQIAAAQIECBAgQIAAAQIECBAgQGBNBZLP9+3bt6HBn52d3d7eDq1c5sOUt5yYcJn8ws4nXJYk//WOS7Jjl3mA2rivnOrVnjntJxZMzZk5mppcoZGU5YpnPUWAAAECBAgQILA4ATOJL85WzwQIECBAgAABAgQIECBAgAABAgQIECBAgAABAgTWTiCpYJ8/fx4adtIck1I2tHIlD4+OjqqrAybhsrz640qGMMtOk0v66dOnkh42Nzc7n3ha4lDdZmdnJ1VRK9pkevrqYq6pAjuamlzRYZ769evXwcFBdRvPEiBAgAABAgQILEJAbctFqOqTAAECBAgQIECAAAECBAgQIECAAAECBAgQIECAwJoKfP36dWjkKe/XkFTLBJb6mru7u0MRDj788+dPc6IdDGwuy9WFGAd3UV0HdLDl2i7nPKlOtUzGanWqZfJZ66ZaRrt6p2t7OAycAAECBAgQILAEAdmWS0C2CwIECBAgQIAAAQIECBAgQIAAAQIECBAgQIAAAQJrIXB6ejqUCnZycvLjx49GDf7m5qY6nsvLy66WtyzMtkyaYA5ltdKaP5tEyZwn1QjHx8fVDaS0Vvt4lgABAgQIECDQNAHZlk07IuIhQIAAAQIECBAgQIAAAQIECBAgQIAAAQIECBAg0EqBZCgOJfOlimQmSm7aYDL789XVVXVUqdCZKdGr27Tu2dT1HMqF/WgI5+fnHz1lfU+ghCiz0ldzDf29VDfuP7u9vd1ftkCAAAECBAgQILBMgY339/dl7s++CBAgQIAAAQIECBAgQIAAAQIECBAgQIAAAQIECBDopECyGAeT+VIfMQ+3traaOdhM8fz4+FgRW1JFHx4eKhq07qmhA/RR/N0b+EcjnXp9MnE/f/48cfO/f//G/KNmObv29/c/erZi/f39ffUE5RXbeooAAQIECBAgQGAWAbUtZ9GzLQECBAgQIECAAAECBAgQIECAAAECBAgQIECAAAEC/yPw/fv3wVTLrEndvsamWvbC+5+4P/6XXMwGFub8ON4Jz2QsQwfoow0mzrT+0Ybrs76kJmWyjStSLWOVpMkpxNKtVMsp3GxCgAABAgQIEJiLgGzLuTDqhAABAgQIECBAgAABAgQIECBAgAABAgQIECBAgMD6Cry+vl5eXg6OP3MoHx0dDa5p2nJS1iZO9JzZojO0pkU+RTwZRcnM1+n54uKiOkdwir13b5Ohs33sACeeXYXJr0OdHx8fD63xkAABAgQIECBAYGkCsi2XRm1HBAgQIECAAAECBAgQIECAAAECBAgQIECAAAECBLopkBS9oYH1JjtORuPBwUHKXjZzSu7RsIdG8fb2dnJyMrSyjQ8zioxlYuRJEMzBmthszRsUVjydmG1ZckRGqbtxQo6OyxoCBAgQIECAQCsENt7f31sRqCAJECBAgAABAgQIECBAgAABAgQIECBAgAABAgQIEGigQOomfvr0aWJg29vbV1dXSb6c2HKZDZIPmhnDq/f49+/fVpd7/P3799evX6vHmGdzgJIj2+TJ3ycOYTkNSs6ZRNJLOK4I6cePH4UFR/udHB4e3t7e9h9aIECAAAECBAgQWLKA2pZLBrc7AgQIECBAgAABAgQIECBAgAABAgQIECBAgAABAp0SmFghsjfazJucnL+m5YqVVAqsmxLXtKNbMvf05ubmr1+/pFpOPHZPT08T03N7nSQps7q3icUvhzbPMSr8Wxva0EMCBAgQIECAAIF5CahtOS9J/RAgQIAAAQIECBAgQIAAAQIECBAgQIAAAQIECBBYO4HCwpaDLi8vL43K6tvY2BgMb+xye8tbHh0d3d3djR3U4MqkWjat7OhgeM1ZLixIubu7+/DwMDHswjKZvX4co4meGhAgQIAAAQIEFi2gtuWihfVPgAABAgQIECBAgAABAgQIECBAgAABAgQIECBAoLMCNzc3dcfWtPp8mZ154hBaWt7y58+fJamWOYhSLSeeA70GhSf8/v5+SYfX19clzXqVRx2jEittCBAgQIAAAQILFZBtuVBenRMgQIAAAQIECBAgQIAAAQIECBAgQIAAAQIECBDoskBJMt/Q+P/8+TO0ZrUPSybazjAzhfRq46y799RW/Pbt28Stkj6Y+pcTm2kQgVRyLZxGvHCW8NS2vL+/TzJlBW+6ShuplhVEniJAgAABAgQILE1AtuXSqO2IAAECBAgQIECAAAECBAgQIECAAAECBAgQIECAQKcEknw2Rerk8/NzoxQKE+MKyxA2ZGg5NCXjyuTUUi3LD1n52Z6ZxAu7TcJl/iLOzs5Gcy5TdTUH6Pfv3zs7O4W9aUaAAAECBAgQILBQgY339/eF7kDnBAgQIECAAAECBAgQIECAAAECBAgQIECAAAECBAh0UiATVZdUTxwde9O+o0zG28SahUmGSwrj6FiauaZkRMnkUzGx1uE7PT0tTLqd7gxP/dReLvL29rYMy1qHRmMCBAgQIECAwHIE/rOc3dgLAQIECBAgQIAAAQIECBAgQIAAAQIECBAgQIAAAQIdEygv9Tc48NEafoPPrmR5f39/Yrbl29tbqgy2Ij0x5Sqrh5NDkGOXjMyVaLd3p4UnfHlhyyGKZFhKshwy8ZAAAQIECBAg0CgBM4k36nAIhgABAgQIECBAgAABAgQIECBAgAABAgQIECBAgEBrBKabEzypjU0bYWF63OXlZdMiH43n+/fvd3d3o+v7a1I3MQdOqmUfpHAhlU0LT/gGnuGFY9SMAAECBAgQIECgWkC2ZbWPZwkQIECAAAECBAgQIECAAAECBAgQIECAAAECBAgQGC9QXUBx/Db/+tfh4eFHT61q/ZcvX0p2XVjasKSrBbXJ3O7VKaEZaaar3traWlAAHe62/OgXnk4dtjI0AgQIECBAgEBXBWRbdvXIGhcBAgQIECBAgAABAgQIECBAgAABAgQIECBAgACBJgocHx83Lazy6Ztvb2+bFnw/nqRafvv2rf9wdOHk5CSToY+ut6ZEoDzbsrBUaslOtSFAgAABAgQIEGiUgGzLRh0OwRAgQIAAAQIECBAgQIAAAQIECBAgQIAAAQIECBBojUDmpK4b69nZWTMLKxaOpTzlrq7MjO0nplpeXV2lzYx7WefNyw99efLuOnsaOwECBAgQIECgjQKyLdt41MRMgAABAgQIECBAgAABAgQIECBAgAABAgQIECBAYPUChRmK/UDT/sePH/2HjVooHMvNzU2jwu4FMzHV8tevX6enpw2MvEUhPT8/l0SrsGWJkjYECBAgQIAAgZYKyLZs6YETNgECBAgQIECAAAECBAgQIECAAAECBAgQIECAAIEVC6RQZa0IkvNXq/0yGxdmW769vT09PS0zsIn7qk61zLj+/v17cHAwsR8NKgQeHh4qnh18an9/f/ChZQIECBAgQIAAgS4JyLbs0tE0FgIECBAgQIAAAQIECBAgQIAAAQIECBAgQIAAAQLLE0gO35cvX0r2t7m5eX9/3+QZlhNhyUDS5u7urrDlEppVp1rm6DScfQlEc9lFGAv7UduyEEozAgQIECBAgEAbBWRbtvGoiZkAAQIECBAgQIAAAQIECBAgQIAAAQIECBAgQIBAIwR+//49Mb0sOX+ZhXlvb68REX8QRGFty2xdnnj3wa7mtro61TKVR3N0tra25ra/Ne7oz58/haNX27IQSjMCBAgQIECAQBsFZFu28aiJmQABAgQIECBAgAABAgQIECBAgAABAgQIECBAgEBTBDLJ8tXV1dhsxcPDw8we3oqcv0+fPhWCPj4+FrZcaLPqVMubm5sfP34sNIC16rz8oDc8q3itjprBEiBAgAABAgTmLrDx/v4+9051SIAAAQIECBAgQIAAAQIECBAgQIAAAQIECBAgQIDAugk8PT2lhuXb21sGnuTLdqWd3d7eHh8fFx6ylX/HWpFqmSnRU4ixXfiF7CtstrGxUbL3nPb5KyhpqQ0BAgQIECBAgEAbBf7TxqDFTIAAAQIECBAgQIAAAQIECBAgQIAAAQIECBAgQIBA0wR2/vuvaVEVxpMkxcKWaZZynitMZ0zRyvPz87HRZlb3pFqaPXwsztQrc7gLt41/YUvNCBAgQIAAAQIE2ihgJvE2HjUxEyBAgAABAgQIECBAgAABAgQIECBAgAABAgQIECCwMoH7+/tV7bsi1fLk5CR5gVIt535oyg/3/v7+3PeuQwIECBAgQIAAgeYIyLZszrEQCQECBAgQIECAAAECBAgQIECAAAECBAgQIECAAAECqxH49OlT+Y4zYXp54zm2rEi1vLq6yvTic9yXrvoCj4+P/eXqBbUtq308S4AAAQIECBBou4CZxNt+BMVPgAABAgQIECBAgAABAgQIECBAgAABAgQIECBAgMCsAi8vL+VdrCTb8qNUy8yBntnDVzizeblbS1uqbdnSAydsAgQIECBAgMDcBdS2nDupDgkQIECAAAECBAgQIECAAAECBAgQIECAAAECBAgQ6LLA8rMtP0q1TDHFBCPVcqFnW2Fty6S9msZ9oQdC5wQIECBAgACBlQuobbnyQyAAAgQIECBAgAABAgQIECBAgAABAgQIECBAgAABAgRWLPD29lYewZKzLT9KtTw8PLy9vS0Pu7Bl+hys5nhycrKzs1O4bfeaPTw8FA5qf3+/sKVmBAgQIECAAAECLRWQbdnSAydsAgQIECBAgAABAgQIECBAgAABAgQIECBAgAABAgTmJlBrJvFaqZkzhvhRquXZ2VmemrHzsZtfXFwMVnNMtuXYZmuycjDxtHrIqTNa3cCzBAgQIECAAAECbRcwk3jbj6D4CRAgQIAAAQIECBAgQIAAAQIECBAgQIAAAQIECBBYtsDr6+sSdvlRquXV1dWCUi0zqMFUyzxc58KWoxoVB11tywocTxEgQIAAAQIEuiGgtmU3jqNRECBAgAABAgQIECBAgAABAgQIECBAgAABAgQIECAwvUDdcpWphbm1tTX9/gq2/CjV8tevXwcHBwUdTNPk6elpcLPt7e3Bh2u4rLblGh50QyZAgAABAgQIfCQg2/IjGesJECBAgAABAgQIECBAgAABAgQIECBAgAABAgQIEFgXgVoziS8B5fv375eXl0M72tzc/PPnz97e3tD6OT4cKmxpduwhkArqNS8CWiHjKQIECBAgQIBAZwTMJN6ZQ2kgBAgQIECAAAECBAgQIECAAAECBAgQIECAAAECBAhMKfD8/Fxry7q1MGt1PjbVMmUmU2dxoamWCXKolOOaz449VOmz4iAqAlqB4ykCBAgQIECAQGcE1LbszKE0EAIECBAgQIAAAQIECBAgQIAAAQIECBAgQIAAAQIEphSom225uFqYY1MtU2MyVS0XPXd57IZKOa55EuGQRsW5pQhoBY6nCBAgQIAAAQKdEVDbsjOH0kAIECBAgAABAgQIECBAgAABAgQIECBAgAABAgQIEJhSoG625ZS7mbTZ2FTLw8PDh4eHJaRaJrqh2pZrnkSYDNdJR+x/n1/zIqCFSpoRIECAAAECBNouoLZl24+g+AkQIECAAAECBAgQIECAAAECBAgQIECAAAECBAh0RyBzNyfxsfevN1t3r4pkljc3Nz99+pT/puBiktvmO6d23ZnB67YvOUJjUy3Pzs5+/PhRsvnsbYI/NK6dnZ3Zu21vD0O5pxUDWfO01AoZTxEgQIAAAQIEuiQg27JLR9NYCBAgQIAAAQIECBAgQIAAAQIECBAgQIAAAQIECLRMIFUbU0Ew/5LZNpTqN3EkSXH78uXL8fHxjKatrs0AACAASURBVJmXyTKcuK+hBkn6HFoz48OxqZZXV1enp6cz9ly++d3d3WDjNZ9GPBTlM4mrbTl45lgmQIAAAQIECHRVQLZlV4+scREgQIAAAQIECBAgQIAAAQIECBAgQIAAAQIECBBoqMDr6+v19fXNzU15NtvYkWTz/Lu8vExeYGpATp2YWDfLM8GkyubYkKZbOTbV8tevXwcHB9N1ON1WOSKDG655vcbyHNyk3i5nnvfBo2OZAAECBAgQIEBg+QL/Xv4u7ZEAAQIECBAgQIAAAQIECBAgQIAAAQIECBAgQIAAgTUUSJLlz58/k0GYVMXz8/MkSs4LITOPf/v2LRlv6X+KPrP5FFvNa5PRVMtk76XS55JTLXN0ho7Imte2HNKoONwKW1bgeIoAAQIECBAg0CUB2ZZdOprGQoAAAQIECBAgQIAAAQIECBAgQIAAAQIECBAgQKCJAikTmMKTSbJMTmQmDa8bYrIP82/iVilRmf4zq3hmJ5/YeLBBUhsHH5Ysl8RT0s9oqmVyHJP9OePc6CW7HmpzcXExtGbNkwjLz4o1LwI6dNp4SIAAAQIECBDosICZxDt8cA2NAAECBAgQIECAAAECBAgQIECAAAECBAgQIECAwIoFkmeZMpZ3d3eFcSRxLUl+vf8m73B0guaUYEwyYjLhUnowiZujZSmzPj1cXV2VTyxeXsWwP4q5zCQ+mmr55cuX379/9/eytIXb29tMyD60u84kESb7tpc6WWvK+PKTNifhjx8/hvRKHiZnNydSnHd2dkraa0OAAAECBAgQILBagY339/fVRmDvBAgQIECAAAECBAgQIECAAAECBAgQIECAAAECBAh0T6BWnuXh4eHJyckUc2dnL0kTvLm5GU2kS4eFE4snp3N08+ojMvvXrEkGvb6+HtxLcu9GC0wONph6eXB0Ly8v6SdrspD/JlMw/8b2PPsYx3a7zJVJXf369esy9zjdvsrP1en6txUBAgQIECBAgMBcBGRbzoVRJwQIECBAgAABAgQIECBAgAABAgQIECBAgAABAgQI/J/AaNXG/3tuYClV/VL58ujoaGDdlIspLpiuhjZOEmeqNg6tHHqYYplTFKqcMRNxNNVyKKqVP0xh0WSyrjyMGQOYIo92xj1OvXmSX0cruU7dmw0JECBAgAABAgQWIfDvRXSqTwIECBAgQIAAAQIECBAgQIAAAQIECBAgQIAAAQIE1lMg1QQzLfLotNRDGsmz/PXrV6Z4nkuqZTpPfmfy1TIT9+COMhl01g+uGV3+qLLjaMv+mmQi9penWGh+qmUGlQM0xdAatUnOrsGino2KTTAECBAgQIAAAQJtFJBt2cajJmYCBAgQIECAAAECBAgQIECAAAECBAgQIECAAAECjRNIkcikTmbi5ur8xaQqZuLvZMJNMW949ZhTGjC5nmdnZ4PNkvdZXd7y/v5+sH3J8izZlq1ItQzCLGMsMdRmSEBhyyEQDwkQIECAAAECDRSQbdnAgyIkAgQIECBAgAABAgQIECBAgAABAgQIECBAgAABAi0TSJpj8vNSS7I67pOTk8xPPa96lmP3lSnFk805+NTx8XGSOwfXDC4/Pj4OPixZnjoTsS2plkHY398voWhym729vSaHNxhb/i4GH1omQIAAAQIECBBopoBsy2YeF1ERIECAAAECBAgQIECAAAECBAgQIECAAAECBAgQaI1AEhxT0rJ61ubNzc1MHf7z588ljCrZnFdXV4M7SsLl4MPB5aXVtmxRqmV8ps4oHbRd+XJOuUwun3Nv5ZGMDSCBJbyLi4vl/F2MjcFKAgQIECBAgACBcoGN9/f38tZaEiBAgAABAgQIECBAgAABAgQIECBAgAABAgQIECBAoC+Q2cOTyPjnz5/+mrELu7u7abPkuZK/f/+eacT78SSnLWv6D/sLGxsb/eXChaRyJnWysHGvWbtSLRPzmn+PnHO1Onu4f/TXHKrvYIEAAQIECBAgsA4Caluuw1E2RgIECBAgQIAAAQIECBAgQIAAAQIECBAgQIAAAQLzF8j03JlvemKq5eHhYVouOdUyo03FzWR59od9fn6e3ND+w95CpjUfWlPysO4s261LtexGYcuSQzm2Tc6TwlTLwRNsbFdWEiBAgAABAgQIdElAtmWXjqaxECBAgAABAgQIECBAgAABAgQIECBAgAABAgQIEFiSwO3tbZIOn5+fq/d3cnKSltVtFvfszc3NYOdJuBx8mOWJqaJD7XsPayUjZpLo6+vrsf00dmWtATZ2FFMHVj65fN2826lDsiEBAgQIECBAgEATBGRbNuEoiIEAAQIECBAgQIAAAQIECBAgQIAAAQIECBAgQIBAmwSSQZgJxCdGnMm703Jis8U12NnZSbpnv/9kPQ4Vs5wi23Jzc7NWnc67u7t+AG1ZWPOSjY+Pj4VHas2hCpU0I0CAAAECBAh0RkC2ZWcOpYEQIECAAAECBAgQIECAAAECBAgQIECAAAECBAgQWIZAZuj+9u3bxD2dnZ19//59YrNFN0jG5+AuhspMlufV9TtZh3KGalv2D3f1wjqcDNUCniVAgAABAgQIrJWAbMu1OtwGS4AAAQIECBAgQIAAAQIECBAgQIAAAQIECBAgQGAmgdPT09H5uEd7TEXJJGWOrl/+mtShHCpv2Y/h9fV14kzo/cb9hbrlDF9eXvrbtmVhzZMIy3Nw1zwttS3nszgJECBAgAABAvMSkG05L0n9ECBAgAABAgQIECBAgAABAgQIECBAgAABAgQIEOi4wNHR0VBtyLED/vLly2onEB+K6vDwsL/m7e3t9+/fvYdTTCOeDetmImaP/b23ZWFvb68toS4izsIc3KRa1ppTfhGh6pMAAQIECBAgQGCZArItl6ltXwQIECBAgAABAgQIECBAgAABAgQIECBAgAABAgTaKnBwcHB3dzcx+pR+7KczTmy8nAaJfHNzs7+vfsLodNmWdcsZPj09vbftX99qDRceHh4KR123ymlht5oRIECAAAECBAg0VkC2ZWMPjcAIECBAgAABAgQIECBAgAABAgQIECBAgAABAgQINEUgCYuFuYk3NzdNCXogjsHJxPs5o/f39wNNShfXvO5jKVNr25WfFXWrnLaWROAECBAgQIAAAQL/KyDb0qlAgAABAgQIECBAgAABAgQIECBAgAABAgQIECBAgECVQCYQL0+13NnZqeprRc8NZlsmhF79wsfHx7rhKGdYV6x17cvPCidD6w6ugAkQIECAAAECMwr8Z8btbU6AAAECBAgQIECAAAECBAgQIECAAAECBAgQIECAQIcFTk9P+8Ugq4d5dnaWvMzqNqt6NjmgmUz87e2tF0CSR19eXqYI5suXL1NsZZMWCaht2aKDJVQCBAgQIECAwJIF1LZcMrjdESBAgAABAgQIECBAgAABAgQIECBAgAABAgQIEGiNwI8fP66vr0vCTZ2/NC5puao2g/M+J6OusFrnULSDnQw95WE3BAprWyZ5d2trqxtDNgoCBAgQIECAAIFCAdmWhVCaESBAgAABAgQIECBAgAABAgQIECBAgAABAgQIEFgvgdvb2/Pz88IxFyZlFva2iGaD8z4n1XK6bEu1LRdxaJrT59PTU2Ew8m4LoTQjQIAAAQIECHRJQLZll46msRAgQIAAAQIECBAgQIAAAQIECBAgQIAAAQIECBCYj8DDw8Px8XFhXycnJ3t7e4WNV9VsMD0uU4oXljAcjHZ7e1s5w0GQ7i2XnxWDybvdczAiAgQIECBAgACBsQKyLceyWEmAAAECBAgQIECAAAECBAgQIECAAAECBAgQIEBgfQVeX19rFXG8uLhoPtbs6XGz99B8pTWPMFPMFwoMJu8WbqIZAQIECBAgQIBA2wVkW7b9CIqfAAECBAgQIECAAAECBAgQIECAAAECBAgQIECAwJwFUqsy1R8LOz07O2tFxcednZ3CEX3UrFYG6kedWN9kAbUtm3x0xEaAAAECBAgQWLnAxvv7+8qDEAABAgQIECBAgAABAgQIECBAgAABAgQIECBAgAABAg0R+Pnz57dv3wqD2dzcfH5+bkW2ZUa0sbFROK6xzf7+/Tt7yubYnq1siEDO5MI8Y9+zN+SQCYMAAQIECBAgsEwBtS2XqW1fBAgQIECAAAECBAgQIECAAAECBAgQIECAAAECBBot8PT0VJ5qmZGkCmZbUi0T7fb29tT62Vaq5dR6rdjw9fW1MNXSnPKtOKCCJECAAAECBAjMXUC25dxJdUiAAAECBAgQIECAAAECBAgQIECAAAECBAgQIECgrQLHx8e1Qk+2Za32q22cSpxTB2Aa8anp2rLh/f19Yaj7+/uFLTUjQIAAAQIECBDokoBsyy4dTWMhQIAAAQIECBAgQIAAAQIECBAgQIAAAQIECBAgML1A5hB/fHws3z4JiOtT7vHw8LBcRss2CpSf/GpbtvH4ipkAAQIECBAgMLuAbMvZDfVAgAABAgQIECBAgAABAgQIECBAgAABAgQIECBAoPUCmUb5/Py81jDOzs5qtW9144ODg1bHL/iJAmpbTiTSgAABAgQIECCw5gKyLdf8BDB8AgQIECBAgAABAgQIECBAgAABAgQIECBAgAABAv8jkFTLt7e3covt7e3WJSDWGuAghWnEBzW6ulxe23Jvb6+rCMZFgAABAgQIECBQISDbsgLHUwQIECBAgAABAgQIECBAgAABAgQIECBAgAABAgTWQiCFLa+vr2sN9eTkpFb7Vjc2jXirD19h8M/PzyUtk2dc0kwbAgQIECBAgACB7gnItuzeMTUiAgQIECBAgAABAgQIECBAgAABAgQIECBAgAABAvUE6s4hnt7bmG358vJSz+Wf1sfHx/8s+n83BR4eHgoHtru7W9hSMwIECBAgQIAAgY4JyLbs2AE1HAIECBAgQIAAAQIECBAgQIAAAQIECBAgQIAAAQL1BJ6enuoWtszM2ltbW/V204DW080knlqGbRxsA7zbFML9/X1huPv7+4UtNSNAgAABAgQIEOiYgGzLjh1QwyFAgAABAgQIECBAgAABAgQIECBAgAABAgQIECBQT2CKwpZtnFk7SaX1XP5p3cYqnv/E7v+lAo+Pj4VN1bYshNKMAAECBAgQINA9AdmW3TumRkSAAAECBAgQIECAAAECBAgQIECAAAECBAgQIECgVCA5iHd3d6Wt/2nXxpm1n5+f/wm/3v/bmFpab4Ra/+tfals6CwgQIECAAAECBCYKyLacSKQBAQIECBAgQIAAAQIECBAgQIAAAQIECBAgQIAAgc4KTFHYsqXTiJcXLxw82ClkuLOzM7jGcicFCk+Pzc1N08p38gQwKAIECBAgQIBAiYBsyxIlbQgQIECAAAECBAgQIECAAAECBAgQIECAAAECBAh0U2CKwpYtrfVYXrxw8EibRnxQo6vLDw8PhUPb398vbKkZAQIECBAgQIBA9wRkW3bvmBoRAQIECBAgQIAAAQIECBAgQIAAAQIECBAgQIAAgSKBnz9/FrX7/xu1cRrxjKCweOH/P9Z/tXSwQ6PwsFqgPBM3tU6ru/IsAQIECBAgQIBAhwVkW3b44BoaAQIECBAgQIAAAQIECBAgQIAAAQIECBAgQIAAgSqB6+vrqqfHPZdss5bOpPz8/DxuQFXrWjpnetWQPDdOoDwTV23LcX7WESBAgAABAgTWRUC25bocaeMkQIAAAQIECBAgQIAAAQIECBAgQIAAAQIECBAgMCjw9PRUnmTW3zAJiP3lFi2UTxU9OCjTiA9qdHhZbcsOH1xDI0CAAAECBAjMUUC25RwxdUWAAAECBAgQIECAAAECBAgQIECAAAECBAgQIECgNQJTFLbM2Fo6s/afP3+mODBHR0dTbGWT1gmUpx3v7Oy0bnQCJkCAAAECBAgQmJeAbMt5SeqHAAECBAgQIECAAAECBAgQIECAAAECBAgQIECAQJsEpsu23Nvba9Mg/4m1vHjhP1v8S2HLPkW3F1LktXCAu7u7hS01I0CAAAECBAgQ6KSAbMtOHlaDIkCAAAECBAgQIECAAAECBAgQIECAAAECBAgQIFAlkAyzt7e3qhbjnjs8PBy3ugXrpqhtKduyBcd1HiGWF7bc39+fxw71QYAAAQIECBAg0FYB2ZZtPXLiJkCAAAECBAgQIECAAAECBAgQIECAAAECBAgQIDC1wN3d3RTbfvnyZYqtVr7JFKmlqWLY0iqeK9duXQDldU/VtmzdwRUwAQIECBAgQGC+ArIt5+upNwIECBAgQIAAAQIECBAgQIAAAQIECBAgQIAAAQItEJii1mNG1dJsyykGe35+3oKjKMR5CKhtOQ9FfRAgQIAAAQIE1kJg4/39fS0GapAECBAgQIAAAQIECBAgQIAAAQIECBAgQIAAAQIECPwjsLGx8c9i6f83NzdfX19LWzep3cHBQa2Ey/aOtEnqrYlla2vr7e2tJFzfrZcoaUOAAAECBAgQ6LCA2pYdPriGRoAAAQIECBAgQIAAAQIECBAgQIAAAQIECBAgQGCMwO/fv8esnbSqpYUtM6xaqZZpf3JyMgnD8x0RSAJxYarl9vZ2R8ZsGAQIECBAgAABAtMKyLacVs52BAgQIECAAAECBAgQIECAAAECBAgQIECAAAECBNopUD518uD4WppteXt7OziKkmXTiJcodaPN/f194UB2d3cLW2pGgAABAgQIECDQVQHZll09ssZFgAABAgQIECBAgAABAgQIECBAgAABAgQIECBAYLxAeYbZ4Pb7+/uDD9uyXLew5eHhYaaWbsvoxDmjQHnmcUvP/xl9bE6AAAECBAgQIDAoINtyUMMyAQIECBAgQIAAAQIECBAgQIAAAQIECBAgQIAAge4LlGeYDVrs7e0NPmzL8s3NTa1QFbasxdX2xuWZx2pbtv1Yi58AAQIECBAgMLuAbMvZDfVAgAABAgQIECBAgAABAgQIECBAgAABAgQIECBAoE0Cz8/PdcNt6TTiv3//fnt7Kx9shtnSpNLyMWo5KFCeeay25aCbZQIECBAgQIDAegrItlzP427UBAgQIECAAAECBAgQIECAAAECBAgQIECAAAECayrw8PAwxchbWtjv+vq61mAvLi5qtde47QKFmcebm5vml2/7sRY/AQIECBAgQGB2AdmWsxvqgQABAgQIECBAgAABAgQIECBAgAABAgQIECBAgEBrBArTy4bG09Lalnd3d0MDqXiosGUFTiefKs88VtiykyeAQREgQIAAAQIE6grItqwrpj0BAgQIECBAgAABAgQIECBAgAABAgQIECBAgACBFgu8vLxMEX0bs81ub29rjVRhy1pcHWh8f39fOIqW1nYtHJ1mBAgQIECAAAEChQKyLQuhNCNAgAABAgQIECBAgAABAgQIECBAgAABAgQIECDQBYEpalu2dBrlWtOIK2zZhZO75hgeHx8Lt2hjtnHh0DQjQIAAAQIECBAoF5BtWW6lJQECBAgQIECAAAECBAgQIECAAAECBAgQIECAAIHWC7y9vdUdQxtTzZ6env78+VM+UoUty60601Jty84cSgMhQIAAAQIECCxHQLblcpzthQABAgQIECBAgAABAgQIECBAgAABAgQIECBAgEAjBKaYSbyN0yhfXl6WcytsWW7VpZbltS13dna6NHBjIUCAAAECBAgQmE5AtuV0brYiQIAAAQIECBAgQIAAAQIECBAgQIAAAQIECBAg0EqBNaltWWsa8aurq1YeS0HPIJDqp4VbtzHbuHBomhEgQIAAAQIECNQSkG1Zi0tjAgQIECBAgAABAgQIECBAgAABAgQIECBAgAABAmsn0Lpss58/f5YfpJOTE5ULy7k607K8sOX+/n5nRm0gBAgQIECAAAECswjItpxFz7YECBAgQIAAAQIECBAgQIAAAQIECBAgQIAAAQIEWiawublZN+LWJSOWTyMejVqpmXXptG+swP39fWFsrcs2LhyXZgQIECBAgAABAnUFZFvWFdOeAAECBAgQIECAAAECBAgQIECAAAECBAgQIECAQIsFPn36VCv6KbIza/U/98a3t7fPz8+F3daacLywT81aIaC2ZSsOkyAJECBAgAABAo0SkG3ZqMMhGAIECBAgQIAAAQIECBAgQIAAAQIECBAgQIAAAQKLFaibPdm6aZTPz88LBVOz8OjoqLCxZh0TKK9tube317GxGw4BAgQIECBAgMB0ArItp3OzFQECBAgQIECAAAECBAgQIECAAAECBAgQIECAAIFWCmxvb9eKu277Wp3PvXGtwpY3NzdzD0CHrRB4fX19e3srCbVd53/JiLQhQIAAAQIECBCYWkC25dR0NiRAgAABAgQIECBAgAABAgQIECBAgAABAgQIECDQPoG6M4m3K9vs4uKi8JCcnJzs7OwUNtasYwLlhS1TALVjYzccAgQIECBAgMCgQH6Fkn+Da1a73LR4hjRkWw6BeEiAAAECBAgQIECAAAECBAgQIECAAAECBAgQIECgywJ1s8fqzjy+QrsUtnx8fCwJIIMqz8ss6VCbdgkUnicZ1P7+fruGJloCBAgQIECAQInAjx8/9vb2NjY28lus/MvCwcFBbqdLtl1Em6bF89EYN97f3z96znoCBAgQIECAAAECBAgQIECAAAECBAgQIECAAAECBLonsLW1VTiNcsb+69evfPPaCoTUqnx+fi4JtUWDKhmONnUFjo6O7u7uSrZyqpQoaUOAAAECBAi0SODp6enr168f3Tbnp1k3NzfLrAHftHiqD6XaltU+niVAgAABAgQIECBAgAABAgQIECBAgAABAgQIECDQNYFa5fpS6qYV4085nI++Mx6KP3OItyV/dChyD+cloLblvCT1Q4AAAQIECLRLIPN0571AxW1zbpM+f/788PCwnHE1LZ6Jo5ZtOZFIAwIECBAgQIAAAQIECBAgQIAAAQIECBAgQIAAAQKdEvjy5Uv5eF5eXsobr6plvqY9Pz8v2fv29vbPnz9LWmrTYYGKDIPBUWfG+RSCHVxjmQABAgQIECDQaoH87qikyH3eL+QGewkjbVo8E4cs23IikQYECBAgQIAAAQIECBAgQIAAAQIECBAgQIAAAQIEOiVQK9uy5OvYlevka9rCGDIxdGFLzboqUF6rqVYV2K5yGRcBAgQIECDQGYHfv3/f3d2VDCdvAQp/y1TS20dtmhbPR3EOrpdtOahhmQABAgQIECBAgAABAgQIECBAgAABAgQIECBAgED3Bfb29soH2fzaluVf015dXe3s7JSPXctOCtzf3xeOa3d3t7ClZgQIECBAgACB5gtcXl6WB3l9fV3eeLqWTYunZBSyLUuUtCFAgAABAgQIECBAgAABAgQIECBAgAABAgQIECDQKYHDw8PC8RTOuVzY29ybZYrD4+Pjkm4z5NPT05KW2nRb4PHxsXCAalsWQmlGgAABAgQINF8gt81//vypFWd+1FSrfa3GTYunMHjZloVQmhEgQIAAAQIECBAgQIAAAQIECBAgQIAAAQIECBDojkD51NvlqWkr0clASuY639zcXEJ5npUI2GldAbUt64ppT4AAAQIECHRA4Obmpu4oSm6z6/bZb9+0ePqBVS/Itqz28SwBAgQIECBAgAABAgQIECBAgAABAgQIECBAgACBDgocHBwkAbFkYOWpaSW9zbfN7e3t3d1dSZ8p5LO1tVXSUpvOC5QnEJt3vvMngwESIECAAIH1ESi8bV4aSNPiKRy4bMtCKM0IECBAgAABAgQIECBAgAABAgQIECBAgAABAgQIdEqgsLxlSto8PT01cOTlc4incM7e3l4DhyCk5QuUn8y7u7vLD88eCRAgQIAAAQILEqg7jXjCWOjtUNPiKWSXbVkIpRkBAgQIECBAgAABAgQIECBAgAABAgQIECBAgACBTgmcn58XjmeKr0ILe56l2ZcvX0o2Pzs7Ozo6KmmpzToIlBe23N/fXwcQYyRAgAABAgTWQSAl4esOc3t7e3F1vpsWTzmObMtyKy0JECBAgAABAgQIECBAgAABAgQIECBAgAABAgQIdEcgM2sXlrds4DR/SaAsSZs7PDz88eNHd46ZkcwscH9/X9hHYTpvYW+aESBAgAABAgRWKDDFr6cK3ylMN6imxVM+io339/fy1loSIECAAAECBAgQIECAAAECBAgQIECAAAECBAgQINAZgcyq/Pnz55Lh/P37d3G1bUoCGGzz/fv3y8vLwTVjl5Mt9/v377FPWbm2AgcHB4Xf7jfqnF/b42XgBAgQIECAwFwE8jurt7e3Wl29vLxkq1qblDduWjzlkattWW6lJQECBAgQIECAAAECBAgQIECAAAECBAgQIECAAIFOCSSBMhNtlwzp+vq6pNkS2vz8+VOq5RKcu7qL8tqWzUkv7uqxMC4CBAgQIEBgOQIPDw91Uy1TIX5xqZZNi6fWUZBtWYtLYwIECBAgQIAAAQIECBAgQIAAAQIECBAgQIAAAQKdEshE25ubmxOH1JBsy9Sq/Pbt28Rod3d3VbWcqLSGDVLMtTDVIKfQGvoYMgECBAgQINBJgZubm7rjOj8/r7tJefumxVMeeVrKtqzFpTEBAgQIECBAgAABAgQIECBAgAABAgQIECBAgACBrgmUZFImRy1FJVc78tvb269fv06MIROIp17OxGYarKHA4+Nj4aj39/cLW2pGgAABAgQIEGi4wN3dXa0Iczu9t7dXa5NajZsWT63gZVvW4tKYAAECBAgQIECAAAECBAgQIECAAAECBAgQIECAQNcEjo6OMlfgxFGlws3r6+vEZgtqkBqcx8fHEzvPd8OqWk5UWtsG5dOI50RaWyUDJ0CAAAECBLokkNrez8/PtUZ0dnZWq32txk2Lp1bwaSzbsq6Y9gQIECBAgAABAgQIECBAgAABAgQIECBAgAABAgS6JpCykdvb29WjSnnLk5OT6jYLevb79+8lsxkmZ1Sq5YIOj/IpXwAAIABJREFUQTe6La9tKduyG0fcKAgQIECAAIG6hSTzpuDg4GBxbk2Lp+5IZVvWFdOeAAECBAgQIECAAAECBAgQIECAAAECBAgQIECAQAcFbm5uJo4qX44ufz7xlN68vLycGFtq8CRndGIzDdZZoLC25ebm5tbW1jpDGTsBAgQIECDQGYGSm/zBwV5cXAw+nPty0+KpO8CN9/f3uttoT4AAAQIECBAgQIAAAQIECBAgQIAAAQIECBAgQIBA9wRSGPLr168Tx5WvSJMBObHZ7A0eHh4ye3jJ1IdLC2n2QelhVQKvr6+fPn0q2XuKpMrcLYHShgABAgQIEGi4QPn9T28g+c1JNlncoJoWzxQj/c8U29iEAAECBAgQIECAAAECBAgQIECAAAECBAgQIECAAIHuCWTSwKurq2/fvlUPLRmQS8huzOzhJSUtM9dhgtnb26uO2bMECgtbBso04s4WAgQIECBAoETg6enp8fExPw16eXl5e3tLqmJuTfPrjt3d3Z2dnZIeFt3mz58/tXZxfn5eq33dxk2Lp278aS/bcgo0mxAgQIAAAQIECBAgQIAAAQIECBAgQIAAAQIECBDopsDp6Wm+Kp74PWsSLjNz948fPxahkBKbyfgsKWmpBuEi/LvaZ5IhCoe2v79f2FIzAgQIECBAYA0Ffv78eXd3NzFxML/fyM1qbpu3trZWpZRfJdXa9cnJSa32dRs3LZ668ae9mcSnQLMJAQIECBAgQIAAAQIECBAg0A6B/LY4gTbkZ8TtIBMlAQIECBAgQIAAgf8K5CvkiRUu0zBle/KN6RxvuZNnmUTPwqy4lOFMbqgjRqBQ4OjoKIkRJY3f399LmmlDgAABAgQIrJXAw8PDxcVF4e3EoExyLnOLu5Ja7BsbG4ORVC8v7sdU/f02LZ5+YOULsi3LrbQk0FyB19fXXlHifnXiPMxyfniXWTYaFXeLQm2Um2AIdEzApaBjB9RwCBAgQIDASgSSRplyO6NvhbKy/86oF5hSNys5QHZKgMB6Cni7t57H3agJEOiwQBIfv379WjLA3HXni+cZcy5vb2/zJXRJPcuElD1eX1+vsEpQCYs2TRPIKVpygqUMVU7+pgUvHgJtEWjXm4J2RduWc0CcBDopkMtFij5OkWc5qJEecs+8zDvY8vv5Xpz5vH2h4TUtnsGjU75sJvFyKy0JrECgd3uXN379LxF7aZT9h9XvCdNsadmWM4a6Aly7JEBgAQIuBQtA1SUBAgQIEFgvgd7txOBbnl4+5dBbofVCMVoCBAg0QMDbvQYcBCEQIEBgBQIHBwd///7N1IcTK03mi+f8S53LfIVca6rEvMTc399n2xTIzBuBkkFubm6mcWIraawNgUGB6q/V+i1zJveXLRAg0BeY8U3BMr+5TsztiraPbIEAgWYK/PjxIz8Kmj22/Fgo/379+rW0W9ncZpeHnZ8zLTTVMpE0LZ5ynMGWsi0HNSwTWI1AbvVyPc0bvP6XiLnXLHy/t+SIWxTqkmXsjsBaCbgUrNXhNlgCBAgQILA0gdSq/Pz589J2Z0cECBAgMCrg7d6oiTUECBAgkFqAmTAxlR0uLy8naiQpM5OP59/29nby1TIBVxaSHPnp06f8N5sP/rAqSZZpX+vbkHSS77mXVmZi4ng1aJdAzuTCgFPbsrClZgS6J9CuNwXtirZ7Z4sREVgTgWRG/vnz56PB5ga193Oj3Pf2UhXzQXfucnOvm0Sgsb8mSvH4q6ur09PTj/qc4/r8SKm8t7lklFbvrmnxVEf70bOyLT+SsZ7A8gSSZLmEa9ZcxpNPPdoS6lzGqxMCBMYKuBSMZbGSAAECBAgQmFFg7AdPM/ZpcwIECBCoJeDtXi0ujQkQILBWAinnk2+Rk0ZZ8U3zIEheU/KvVumawc3HLp+dnSWMsU9ZSaBEIEkPJc3SZmnlpgrj0YzAMgVa9M11WNoV7TKPo30RIDAXgaR05+dDua39qLdMCz76Q6D8Win/jo6Ocu+aibOTczl6V5z76vweKW0+6nku6/NTk/JP3fNrk729vbns96NOmhbPR3FOXP/viS00IECAAAECBAgQIECAAAECBAgQIECAAAECBAgQIEBgnQXynXG+LU41mpTtWaZDdpfaP+/v71Itl8neyX2lylTJuBS2LFHShgABAgQIdF4gqYG5Ea1ItcwPOUZTLYdY8hOO29vbtBy9hT4+Pk4VzKH2831Yq5Bkfto0372P9ta0eEYjLFwj27IQSrOOC+QSlotg0rRT13djYyP/zXLW5IODjo/c8AgQIECAAAECBAgQIECAAAECBAgQIECAAAECZQIpwJOvVH79+rWEjLTDw8PsKLtbzjSLZQBatVigsLblEs7tFiMKnQABAgQIrIdAbkFT1bKiMGTuK8orQablRwmXC+UsLEufGJIMuoTa3k2LZ2p82ZZT09mwIwK5ROajgc+fP19eXuY3bb1rZf6b5az5+vVrrnpyLjtysA2DAAECBAgQIECAAAECBAgQIECAAAECBAgQmFkg38Xmq5O/f/9m8sTd3d2Z+/u/DjY3N5NkmbI3KWaZOkBL+NL3//ZtqesCalt2/QgbHwECBAgQmI9AbwLxir7yi6DCVMsUyExKUorEZ97w0TKZuTlJg4odzfJURlF485O9LKGwZdPimcX2P7NsbFsCbRfIZwHJp6weRa4+aZMriykqqqE8S4AAAQIECBAgQIAAAQIECBAgQIAAAQIECKyPQL42zixh+ZevTlOoJv9Ss6f8O90+VErpJGUzBQXzL33211sgMEeBlF8p6S35voXJEyW9aUOAAAECBAi0USA3pRVVLfPToJJfBCWN8uTkZOK9cX68lJ8YLUKpfNru3P8soZZ80+KZxVy25Sx6tm23QC5Yx8fHhWNIncukmS/oGlcYg2YECBAgQIAAAQIECBDosEC+Ye3/grb3YdbLy0sW8l6st9DhsRsaAQIECBAgQIAAgVYLbG1tpWZP/vVGkbS23MbnX+7nezfz+W/vqRT1ybe5Wc79f++f9MpWH/oWBZ9s4JJok11R0kwbAgQIECBAoKsCyTusTpG8vr6eOPZUczs/P5/YLA3u7u5Kmk3RprznwlCniGFwk6bFMxhb3WXZlnXFtO+IQLLIy1Mte2POX34uiPmN5twJ8lFCZsTodZsfgGZh8DvFXMfzDjCfSsx9v1N0mN/ztSXUKUZnEwIECgVcCgqhNCNAgAABAgRqCeQL2oopBfrFcko+zKq1X40JECBAoC/g7V6fwgIBAgQIzCKQbz3yb5YebEtg7gLVaRP93cm27FNYWFuBXMBb9HVwu6Jd25PKwAm0SCAT5FZ//px6Afkcu3pESStKQbfqNoPP5qdKi7h5LvypSSJJDc7BeBa03LR4ZhmmbMtZ9GzbYoG6qZa9oSahO1eZiZfOWVx6nff+OzhVQb5ZzN6rL+uz7HeKbVsU6hSjswkBAoUCLgWFUJoRIECAAAECMwrkrqNXLCdTq+QNXflHMzPu1+YECBBYWwFv99b20Bs4AQIECBDopECmuS8Z13RfIJb0rA2BNgq0601Bu6Jt4/kgZgLrIPDt27fqYU68Vfj582etVMvsLsXX5p5tWT5zb0n+aLVJybNNi6ck5oo2/654zlMEuiqQq9vUpSKXU0F3VD53hwm78K3g6ObLXNOiUJfJYl8E1k3ApWDdjrjxEiBAgACBpQnkNiO/MFZuZGngdkSAAIEhAW/3hkA8JECAAAECBFohUFLbcnd3N7c6rRiOIAmsVqBdbwraFe1qj6y9E1hzgdSkrE4l2tzcHCyaNsqVMmoT8zVHt6re6Wj7kjU3NzclzdJmOUlQTYunEOejZrItP5KxvssCs1SILL8ELEIwF+7VBlA+qBaFWj4oLQkQqCvgUlBXTHsCBAgQIECgUKAt74wKh6MZAQIEWifg7V7rDpmACRAgQIDAOgtkgs6S4U+sVlXSiTYE1kegXW8K2hXt+pxFRkqgOQJJlJxYk3LirULmZWrIiArnhjo8PFzOT02aFs+Mh0m25YyANm+fQC6RJT9f+2hgb29vDw8PHz27hPWZO297e3sJO5p9Fwk1qf2z96MHAgRaLeBS0OrDJ3gCBAgQINBYgXwGpLxlY4+OwAgQWBMBb/fW5EAbJgECBAgQ6IBA4TeDSTjowGANgcAyBVr0zXVY2hXtMo+jfREgEIGSEo8TP5GervTb3FOAktSU1KaSw1oy6pJ+qts0LZ7qaEuelW1ZoqRNpwRmn4x79h5mBG3Rm72Tk5MZB2tzAgQ6IOBS0IGDaAgECBAgQKCBAhM/22pgzEIiQIBAxwS83evYATUcAgQIECDQVYGSr/aS6LCzs9NVAeMisDiBFn1zHYR2Rbu4o6ZnAgSGBFIGuyRRcnd3d2jDwYflOYWDW2X506dPQ2tmfFg4MVQ+YE/d3xn3VbJ50+Ipibm6jWzLah/PdlDg+fl5xlEV5oDPuJeKzff39yuebdRTLQq1UW6CIdAxAZeCjh1QwyFAgAABAg0RqP5sqyFBCoMAAQLdFvB2r9vH1+gIECBAgEBnBEomr5SD1ZnDbSBLFmjXm4J2RbvkQ2l3BNZZoCTVMjO7Vv8wo+TXHaPI6XbuKY93d3ejOxpdc3Z2NrpyEWuaFs/sY5RtObuhHggsW2DuZYQXN4AWhbo4BD0vVOD29nZj4F8mlFzo7nQ+nYBLwXRutiIwu4CL5OyGeiBAoMkC7jGafHTWOTavv+t89Ndw7C7Fa3jQDZkAAQIECLRRoGQm8ePj4zYOTcwEVi7QrjcF7Yp25QdXAATWR+Dy8nLiYCdOtTRd6be534GkTmdJJLkeHhwcTBz17A2aFs/sI0oPsi3nwqiTNgnMfguV1PLVDnj2ISwt/haFujQTO5qvwMvLy3w71NsiBFwKFqGqTwIlAi6SJUraECDQXoG5T7DSXgqRN0rA62+jDodgFi3g7d6ihfVPgAABAgQIzC6Q7/gndpK7mrmXlZq4Uw0IdEOgXW8K2hVtN84QoyDQfIGfP3+WBDkx23K6aXJPTk5K9l7epmmFJJsWT7lkRUvZlhU4nuqmwOy3UCsvMK56XzdPTaOaSmC6W5apdmUjAgQItE/ARbJ9x0zEBAgQINB+Aa+/7T+GRkCAAAECBAgQINApgZJpxOee6NApQYMhUCnQrm+u2xVtJbwnCRCYm0DJNOLZ2cRMoSmSkQ4PD+f+e4+bm5uJNKkxd3p6OrHZXBo0LZ65DEq25VwYddImgZ2dnSmucf0R5qIz94tdv/PuLbhh7d4xbdqIlI1p2hEZG49LwVgWKwksQcBFcgnIdkGAwAoF3GOsEN+uKwS8/lbgeKp7Ai7F3TumRkSAAAECBLonINuye8fUiAgQIECAwLwEUgP78fGxpLeJmUITi18O7SXZRxcXF0MrZ3z4+vpaMpzz8/MZd1S4edPiKQx7YjPZlhOJNOigwNnZ2dSjOj4+nnpbGxIgMHcBZWPmTqpDAgS6JOAi2aWjaSwECBAg0BYBr79tOVLiJECAAAECBAgQaLLAw8PD9+/fk9aQX3dsbGzkvwcHB4UTfQ6Na2LOwe7urt+QDKF5SIAAAQIE1kSgcJ7r3C1MBMl9S0mzfj8p+phqcf2Hc1koKSSZHS2tqnfT4pkLcjqRbTkvSf20SSAVcZMkPl3Es2RqTrdHWxEgUCGgbEwFjqcIECDgIukcIECAAAECyxfw+rt8c3skQIAAAQIECBDokkBKTCWxMpN1Xl5eJlGy93Om/DclKr99+5a0yN+/f5ePNxWVnp+fq9svLeGgOgzPEiBAgAABAssXKEwHnDiNeC/ywknJk7D069ev3PDMfbyFJb2X9juTpsUzL3DZlvOS1E/LBAqvmEOjShXfuaeWD+3CQwIEagkoG1OLS2MCBNZNwEVy3Y648RIgQIBAEwS8/jbhKIiBAAECBAgQIECgpQKpXvn58+eKL+Zzv/3169fyhMuKrnpESXdIlZaWcgmbAAECBAgQmEWgcJ7r7KJwlvCUt7y/v6+u/pau0mYRqZaJs6RU5zJrzDUtnlnOlsFtZVsOalheI4FcuZI6WWvAh4eHmbOg1iYaEyCwaIGJv0lddAD6J0CAQJMFXCSbfHTERoAAAQJdFfD629Uja1wECBAgQIAAAQKLFvjx40eqV5bs5fj4OOkRJS0nZlsqbFnCqA0BAgQIEOikwMT7hP6oy6cIT8JlPh5MRuNozmWSjlLSMj8aWVCVt5KfoySGBe29b9VfaFo8/cBmX5BtObuhHtoqkNTJq6urwuhzKby9vS1srBkBAksT8EXm0qjtiACBNgq4SLbxqImZAAECBNou4PW37UdQ/AQIECBAgAABAisRyNdw5+fnhbtOhcvCmTonZlGU77QwNs0IECBAgACBtghMvE/oD6RWhmLm6c5vSPLLkL9//ya9Mv+y8P7+nrudBZW07MVZUkhymXc+TYunfzRnX5BtObuhHloskKkBclGrLvm7vb2da18uhS0ep9AJdFSg8KerHR29YREgQGCCgIvkBCBPEyBAgACBBQh4/V0Aqi4JECBAgAABAgS6L5Ab6ZSrrDXOm5ubie2fnp6qfw2VwpbJh5jYjwYECBAgQIBAJwUKsy3LC1sOKSVHM+mV+VcrWXOok/KHE++OkhyV0pvlHc7YsmnxzDicwc3/M/jAMoE1FMhFLdVrHx4e8neeK2nedOX3cKno++nTp1xoUkQ3F741ZDFkAq0QuL+/b0WcgiRAgMBKBFwkV8JupwQIECCw5gJef9f8BDB8AgQIECBAgACB6QSmKLP0+Pg4cV8TKyplaruJnWhAgAABAgQIdFIgP/ao/lVGf9T7+/v95cYuJOspyU7V4S3zzqdp8VTL1H1WtmVdMe27KZD07WVmcHcT0agILF2g8O5n6XHZIQECBBoh4CLZiMMgCAIECBBYMwGvv2t2wA2XAAECBAgQIEBgDgLJdSicFrzuzqorKqXkynIKTdUNW3sCBAgQIEBgCQKFhS0TSfV8uUsItWQX1bc96SHz+i6z2FzT4ikxLG9jJvFyKy0JECBAoFkCJT9dbVbEoiFAgMASBVwkl4htVwQIECBA4H8FvP46FQgQIECAAAECBAjUFZj4ZfzYDjNP3dj1/ZWZRrz6/vzi4qLf2AIBAgQIECCwbgLl2ZZTzyS+TNKmlfRuWjzzPRayLefrqTcCBAgQWJ6AsjHLs7YnAgRaKOAi2cKDJmQCBAgQaL2A19/WH0IDIECAAAECBAgQWLpAea7DYGipzzT4cHS5+jt+hS1HxawhQIAAAQJrJVB+B9L8Ytj5kUn1x5L5mcrp6enSjm/T4pn7wGVbzp1UhwQIECCwJIHyG6AlBWQ3BAgQaJKAi2STjoZYCBAgQGBdBLz+rsuRNk4CBAgQIECAAIH5CVRXoPxoP/v7+x891VtfXTJTYctqPc8SIECAAIHOC1SnJ/aH34rClhM/kzw/P++PaAkLTYtn7kOWbTl3Uh0SIECAwDIEHh4elrEb+yBAgEA7BVwk23ncRE2AAAEC7Rbw+tvu4yd6AgQIECBAgACBFQm8vLxMsecUp6zYKjfnFUmcSbVsfpGqitF5igABAgQIEJhRoPxzvIk/8JgxkrlsXl3SO7s4OTmZy44KO2laPIVhlzeTbVlupSUBAgQINEig+mepDQpUKAQIEFiFgIvkKtTtkwABAgTWXcDr77qfAcZPgAABAgQIECAwlcDb21vd7TKN+MHBQcVWFaUrs+33798rtvUUAQIECBAg0HmB+/v7wjF2oLZlUi23trYKxzuXZtW1LZcfz1wGNdiJbMtBDcsECBAg0BqB6lfo1gxDoAQIEFiMgIvkYlz1SoAAAQIEqgS8/lbpeI4AAQIECBAgQIDABwKbm5sfPPPh6qurqw+f+9e/Xl9fKyoqVW9b0a2nCBAgQIAAgc4IlH+O1/zalre3t9XH5ezsrLrBfJ9tWjzzHV2vN9mWi1DVJwECBAgsXKBiEpCF79sOCBAg0HgBF8nGHyIBEiBAgEAHBbz+dvCgGhIBAgQIECBAgMDiBVJsstZOUg9p6sKWyTao3rZWJBoTIECAAAECLRUo/xxvb2+v4WOsnm/n8PBwZ2dnmUNoWjyLGLtsy0Wo6pMAAQIEFivw+/fvxe5A7wQIEGizgItkm4+e2AkQIECgrQJef9t65MRNgAABAgQIECCwaoFa2ZbJGPj582dFyClseXl5ObZBZgL98ePH2KesJECAAAECBNZK4Pn5uWS8te5SSjpcRJvqOp3n5+eL2GlFn02LpyLUqZ+SbTk1nQ0JECBAYGUCFZOArCwmOyZAgEBjBFwkG3MoBEKAAAECayTg9XeNDrahEiBAgAABAgQIzFXg+Pi4sL9MAj5xbspUvvyot+pKSx9tZT0BAgQIECDQMYGHh4fCEeWnGoUtV9UsvwB/e3v7aO+Jf8m1OZsWz0cyM67/z4zb25wAAQIECCxf4Pr6evk7tUcCBAi0RcBFsi1HSpwECBAg0CUBr79dOprGQoAAAQIECBAgsEyBo6Oj6t0lUSA5lEnK3Nraqm6ZL/g/+h3Ur1+/ljyNZnWoniVAgAABAgRWJXB/f1+46/39/cKWq2r20Z1PL56Li4slB9a0eBY0fNmWC4LVLQECBAgsSmDiT1cXtWP9EiBAoA0CLpJtOEpiJECAAIGuCXj97doRNR4CBAgQIECAAIHlCiSZcvT3SylFmTzL8hTJzCH+UZnMFMU8ODhY7pjsjQABAgQIEGiowOPjY2Fkza9tWTFtd6ZBX/79T9PiKTzQdZuZSbyumPYECBAgsGKB0c9cVhyQ3RMgQKBJAi6STToaYiFAgACBdRHw+rsuR9o4CRAgQIAAAQIEFiOQwkubm5tDfZ+fnw+tqXiYVMtUnxo7k+bZ2dnp6WnFtp4iQIAAAQIE1kqgM7Utn56enp+fPzp2uQX66KkFrW9aPAsaZrqVbbk4Wz0TIECAwPwFHh4eKn4PMf/96ZEAAQKtEnCRbNXhEiwBAgQIdETA629HDqRhECBAgAABAgQIrE4gU4SnkuXQ/pM98Pnz5x8/fgytH32Ye/KkWo7NNkieQUkPo31aQ4AAAQIECHRVoLC2ZX4KkluUJiNUTNud4Jf/a5OmxbO4YyfbcnG2eiZAgACB+QvkF67z71SPBAgQ6IqAi2RXjqRxECBAgECbBLz+tuloiZUAAQIECBAgQKCpApnpMvN9j0aXCpcbGxtJF0hK5eizKaH0/fv3j1It06FUy1E0awgQIECAwDoLjL2jGAuSG4yx65uzcvTHKv3YatUI728140LT4plxOBWb/6fiOU8RIECAAIFGCeRzk4rfQzQqVMEQIEBg+QIukss3t0cCBAgQIOD11zlAgAABAgQIECBAYF4CSan89OnT8fHxaIfX//2X9bu7u9vb22n28vKSwlRj61n2Nv/161cyOEe7soYAAQIECBBYZ4HyacRz19FkqNfX14oinScnJ0sOvmnxLHT4si0XyqtzAgQIEJinwLdv3+bZnb4IECDQLQEXyW4dT6MhQIAAgXYIeP1tx3ESJQECBAgQIECAQEsEjo6OkgORhMuP0iiTVVCRWNAb5ZcvX1JaqeFTf7bkgAiTAAECBAh0TWDijUR/wA2vbVlRSDKplsu/EWpaPP3juIgFM4kvQlWfBAgQIDB/gdvb2z9//sy/Xz0SIECgEwIukp04jAZBgAABAi0T8PrbsgMmXAIECBAgQIAAgTYI7O3tpYT8xcXFFMFubm7mm/7fv38vP8NgimhtQoAAAQIECCxfoDO1LSsmBT07O1s+bNPiWaiAbMuF8uqcAAECBOYjkLrTyy92PZ/Q9UKAAIHFC7hILt7YHggQIECAwLCA199hEY8JECBAgAABAgQIzE/g+/fv7+/vV1dXhZN4plka5y491THnF4WeCBAgQIAAga4JlNe23NnZafLgP6pUdXh4uJLImxbPQo+dmcQXyqtzAgQIEJiPQFIt397e5tOXXggQINA5ARfJzh1SAyJAgACBFgh4/W3BQRIiAQIECBAgQIBAywVO//svOZT5/j7/Uowq3xS8vLz0vi9IJctM8Zk8y9ycrySroOW6widAgAABAmsnkPrZhWPe3t4ubLmSZqnk/dF+z8/PP3pqceubFs/iRtrrWbblooX1T4AAAQKzCvz8+bOi7vSsvdueAAECLRdwkWz5ARQ+AQIECLRSwOtvKw+boAkQIECAAAECBNopkGnBU7FS0cp2Hj1REyBAgACBBgmUF7YsrK69qrF9lD6RsPf29pYfVdPiWbSAmcQXLax/AgQIEJhJID+D+Pbt20xd2JgAAQLdFXCR7O6xNTICBAgQaK6A19/mHhuRESBAgAABAgQIECBAgAABAgQIEPhAIKWyP3hmeHXqZw+vatLjm5ubseFcXFyMXb/olU2LZ9HjlW25aGH9EyBAgMD0AvkW8+vXr9Nvb0sCBAh0WsBFstOH1+AIECBAoKECXn8bemCERYAAAQIECBAgQIAAAQIECBAgQKBS4P7+vvL5/3uy4bUtx050npUHBwf/N4YlLjUtnkUP3UziixbWPwECBAhMKeBbzCnhbEaAwHoIuEiux3E2SgIECBBoloDX32Ydj25F8/T09Pb29vLykmFlIf/d3Nz89OlT77+ZPbNbwzUaAgQIECBAgAABAgQIECBAgMCyBcpnEm94bcsU6Tw/P7++vh4UXFVhy8TQtHgGWRaxLNtyEar6JECAwAoEXl9f81OM5+fn3CLkv/mGpvc9zeCXNAkr39PkhwW5Och/84OMnZ2dFcRasMsfP37k/qCgoSYECHwokO9rexeE3sWhdzXoXRyyzeB3t70LQu/i4HvcD0Gb9ISLZK2j0XuJHHx97L9Q9vrp/TnkT6D/r8kvkbXGrvF0Ah27rZoOwVYE5iLQsb8mr7/TnRUdOw2mQxjdKiz5GHrwXfxom6E1uWPJe/ncpfT+29i380MySp9aAAAgAElEQVRhe0igXQK9S5b3DhVH7eHhof8hQ95Y9d5bpX3vM4fehnN5h5WX3d43hcfHxz9//qwIyVMECBAgQKD5At4WNf8YdSlC51uXjqaxzFcg35wWdpg3NQ3/wjTh5Y3S2dlZEi7v7u7y1uzLly9HR0eFA5x7s6bFM/cBDnW48f7+PrTKQwIEcgvSz1TLVamfspblfKidD3pWTrSxsVESQ66nKbxR0nJxbQpDPTw8vL29XVwYHe45hzjf0PReQacbZvBzquRfQ76qyV3Ot2/fMqgphpP7nvz9TrGhTRYt4FKwaOF+//kLygUhf0HT/RGln2Sb9a4JK7wj7w9nXgu9V/bB1/QMc5YB9j+t6N0kJM6UHUqfuQotukS/i2ThWZFjdHNzk29J87eQQ1+41WCzHM2kMuTPIS+UDXmJHAxvXstd+uuY3aR7t1WzmzS/h+XcY+Ta27ueDL1PjE+uFf3Kc3khyBvG/DdXj4Z/GLfoI9u9vyavv1OcM907DaZAGN0kWUq5OendpYw+W3dN7lJOTk4Wff85MarlXIonhtHVBr27tbzvyD1t/7dz379/n9d4c072X916e+m9tKX/LORFLf86fDPcY/Teofp0is//fMTw33/Tvbfq9Z8zKm+vCq9aubJlh/3Akt+5t7fXf2iBAAECBAi0RWB93hYVvinIzUBMVn742hVtOdf6nG9DJj7iHgLxsEIgGSn5NVdFg/5TDble9eOx0DQB2ZZNOyLiWbhAviMZzJ7sf544mIFREURDrqotugssDFW2ZcVZN/apfBqen3cnp2rss9OtzHfD+cTz9PR0us1n3yp3wxnU5eXl1F3lc9t0MvXmNlycgEvB4mx7PefVLT9dyr+8xs1xX70vQmbJSpxjMB91NfaVvf9NZP/7yKHNp3vdyacVvWTW6m+Y4pb+5345dZEcOogfPcy75fwtDH4z91HL8vV5icw78LxKtit9an3+OsoP5diWnbytGjvSTq5c3D1Grrq9i0m+3Z/i5TW5Kb2Xg5VnQS3zuHfyr8nrb91TqJOnQV2E0fa9S0quKtW3kaMblqzJG+HcqOT+c1UXnMVdikuG3+o2Y+/W8ham+lPKGT/6yNmYl7Ze5lx+S1AI2MuTy0tb/nUp+dJ7h+oTIIVScuEqP0+qe+s/27tq5TPAsW+vcormhytDV8urq6u5v8Xux2OBAAECBAjMXWAN3xYVvinIzaRsS+dbLYGxb5pyr9jP8Rj7qV0bvwCqxaLx1AL57WJhKkJqRjahCtvUI7XhogVkWy5aWP8zCeSzlWzff7HMci9RsuRzvbz05kLZ27b/ijtTNP/d2F1gXcPC2+vpbnqqg8mbmd4Hc/kILy1Tcib/zXJvYezHedUdDj6bkzNnV9b0zsnenVxOjxm7HdzFR8t5XV/QNzT9PSab5KNPPPtt5rswr3eeOb4Lmn88B9dv6Gc56C4Fs+hVb7ugLz+GdprLQt5XrOpLtXwBNvSCPvsre93XnTjnvqL3sjKE89HDXJHiNpc3Yy6SHyEPrs+9X14f82/sxyuDLWdZzpmTF5rmvCL465jlaGbbTt5WzWjSus0XcY8x98SL3EnmZXRVWVDLOaad/Gvy+lv35OnkaVAXYbR9blFy8zDfn0qO7qW3JnneeS+//N9KLeJS/NEYh9Y3/JOffHaUpMa8l8n7iP7HR7O/l8kbjd5HpkMaEx/mi+3cLc9+Nvbe6STHtzl3xRPHPtRgPd87DCFUPOx9rp6zpaLNXJ4a/agh5/ZoqmX2lYvbHEu6ziV4nRAgQIAAgbECa/u2qPBNge/Zx542U6/sxvnmI+6pT4A13zAfCOSXhEGo9ZVQ3uYUftOXL4Py3mQK5LxlTjpKSnis6kvVKWK2yTQCmUncv5UL9HK2pjl+c9omV4p5Ifz69WtOQVV1kxmXJgacNlVdTPtc7gIn7noJDQrDb0K0haHO8STs++cbzcK9z6tZXtH7e1/EQj5YzMtzebR5Fc85kA8u8y8LeVhr8wDm6rSIgaTbv3//5nKREeXQ14qqfPjzbRmNRVCsT5+Fh8OloNYpMd01IchTXxaybf54awU5e+Pem6XCU6i8WfnJlotVvrcu73moZbat++rgIjnFaVP+ot+vNtf7Q8iZkNfHuoc4m9Q9rFMMauIma/jXMdGkvMF0l9Cpr5+Lu60qH3JXWw5ddT96WHjZz5Fa3K1peu7kmdCZvyavv7NcJTpzGsyCMLpt7pxz8fnourS49bmxyR3saDyLW1M4lsJLca04y28CC4Oc2KzWTeCCPpzMC0otpTROXcC6d7wTKdIgd8VLPtnqDnxs+/LTpkvvHcZSjK7Mq2HueCce/cikWc6rnAD5o8jlLhsO9tZ7Vc1TaZOWOVUq+syLSG/b9PPRidpvM7gXywQIECBAoFECa/62qOK1fvCpJnxzndNmMKSK5YZEO/Y878z55iPuscfXymqBvA2p+MttzlN5K1Q9EM+2WuBfrY6+M8Hn04fV/s3P8ePO5VzaZFsWnjBNuAssDHWOJ2H/ylD+4WlhkBOb1frMvR9nyUI+miz83jcfX+YOuyKSXHDyF1T4lU92WvLnVjKEXpuVX+4mHsSPGuR0Kh+mlqMCH8EOrXcpGKUbu6bwmpA/4ZDmr7g6RTJ/mHn5zqWj+vuP/sFKn9Udjo156pUrfLMdmcKrZR/no4UcshIBF8kSpaE2OcOrXyJ7XwRO/ENIt/lDyLvf6t4GD3FOjxyyoXiW+XCt/jrmCFt4Cc2xbvht1RxNWt3V4F9lxXL+YKuHWXhiDGVd9H7R9FFawEfx5FKz2qtHNUX5s4Vozf9r8vpbftBHW3bmNBgd2ixrclLlL/2ji8DY9XnRybvOeOaGZDBvKV3lYVbmqTTI1azwmpMOl3bTPnZEoysnXoqnMG/4Jz+5BR11mH1N7lfLrXLylN/fThfbMk+28oGPbbnO7x3GggytzHWm4hzIiZS/uIqPHId6G3qYq1n8cx0Yu4tc2apfUPKRxVCHHhIgQIAAgeYIVL+KDb72dfizpsFhViw34ZvrnDkVEQ4+1ZBoh071jp1vPuIeOr4elggs+k3u4HVgxuW8DyoZkTZtFJBt2Yijlr+xGf9KZ9x8jh935iO8GYMp2TwfzUw8cgv6QLMh91UlSmnThGgLQ53jSdg/Nxr+mXs/zuqFfDuS41jCGMO6X6UU/vIpPc/rVmDll7sSybFtcjpVHynPVguMVR1d6VJQzZhn886z5OvVSOYV+f+xd7b3WttKvz7s31NAoIQNFQRKSKggUEJYFQAlwKoAKCFQAaQESAWQEpJ0kPM/22f7USRZHsmSLNvX+gC+ZVmauTR6H8urqYURVEmNLUO3SrHXZFst6tKETeEirEUNyTY3vKu7mJbRC41kaJOJEMHXAmXYkkwhqiky5rmAEumEt1SyiZS9HHfc9rtU7QiLqSBE9nCmYVUBgVM+4lXJpZ+JMYYa8HTfOrf5CYBqwJWOOsd0Uq543XrShNjFt05Wm+h/yyzhZGZQBiH6lEZ9S8NItxGYrjXk0KhSRhhNKhE4tTmrIxYlnkik1q1Qr2hIoikulkRtaTSvdoEagNmlbbQ4KQOzyCC7EvMECo2LNJSVkKrOsxHqQj8VmNWpKZcdR8UWGlIqUV+uMHdIU1K5J8bJuiWTSKdgv6u8Cmru4AZmV5+YEIAABCBwMgJMi+YCTQw73VsaV8yP7HjhipS4HkTaGdQp7Y0l7rl8uTASaGQziaZgy615rm3UjmgHIoC35RCFpTq2pYpuf7bicqdWe7fLs5qCZX1HcVbTKYgwyLjKKPkI0hpFrWiEc60uWLkzSrsULWvNfZYzcaF9kaW83HCdmaERdiKd9C0LKC3lV9Fu9+bO5ZZ1LUppjNxNEzDSpilIY7TU1o0NwiyAutFVfxFFqNIyzJlGLxpNnNLGpkyje+R6SkOdUE7jqGMVF41kyHYpJDHmVDGtol5K1g1XFqu1YGrcNOLaZc58qdrhFk3Z9fmGVWUczvfUxjFG4vA5NSaWiWeIVK2HnrUIpr4m2q2EaQ4Vcr7aRP9bYGDnM4MCCOEjsiVj9VcTIcevKi2AVgM0TYiOXaeGSCKFotYNsbR4itNCEssUySieMVrWONM4TTBmPUdTca+WoLJesgoVhN32pK/dqlsU8aqmlgjSd6bnXUjmrDJdyk5ZDD53WJJc4WpGloRvN+tXg6lplFcciZ94WyZKkFsQgAAEILAXAaZFLvlEP+7eGmHnWmK7IiWuB5F24nxWe2OJ261HXFsINLKZRFOw5ZZFI+IclADelkMU3O4r+xXXwhKrV1uaIe9Zy6ZXowXNQcZVHpClnyNIuySbF17RCOdaPfia+yzn0oWKz6MU/qy16Kmau7QK72aqaEvSGsN3b+5cdbKuZU5GHYkWJWCkTVMQpadATR6WNj9mttqv3eJ4Hc1a+xlz+ksXrWtHo4lTwtiiOapNXsJrH3KojKKc50AayRlF+mJpaSlRTOkEE3cttUC1Q93o9l4yIUb0VtRWl6qqPXzM2hElYA885bDKrv65YxptOzTshGOBXDDVIG/kpvQthif5Jdv27DZKa3/cohSTFKNZbo/Wehi2ZBinNIMlZe3h6pct02qVe6NhQ8K7bnUUalczGtNozGFTHE0tK3DwlR/7TMHIcIomE0pTio6W9VSxv5px1UjiqX1Iy9b/bpTGJOrSFK9YyJHnDktKJeYUGhEtPVUrfKl0whpRbL21RCUdCEAAAhCAgEeAaZEHJOy+oyGDDBejsoWBg0gr1Ce2t8RwNCwRe0hi+hnNUYSXZgf2aV3rqbdX6a78024J+8bsMKW6shnsrjvelrsXwf8TYPed9UR/kwtIq28d2iz1aquC2Xu+LIEHGVcZZR5BWqOoFY1wto3B19xnOcOLxNavy7MuNDVEq75cyt1S+0KN5pDdmzsXYNb1XhuZM7qjXxhp17XqCdpxm4K50Fe3H7Rtpjhz/LoXFmcRdTft3ESiU1+jRSWiLRlbNLtE05fbrKVLKje1hIKdb/VsJKM1opHXwlSb7OPbhKnUrZhTalFz3V70Y9aOYoAnHlYVMznZg0ab9wx7qV5X8bN0CRvdU9SIqUa7Dw54feLaRP9rt7cTm4EdQjSmfQ2q9VL7krNX0wWisqY4SjI3cPDpnt0wjAynaOo1EqCiTLYP143VXxJ6fW5C1A63mDukIatYZU5R8+s2tVkalXlS4W2ZLkruQgACEIBATwLGcVHdQZHmrR228LZg9PrupZ9NJyZ2+ZfE88JHkPb09sYSt91uiTkT0CRC1XNpLuNV5P4/JZjEYwozl9dZL/C2HKhkNU7Sn7pM/alfURuhP1VCrcNaxk/GZkJjO62vablEWSi7FvpPWkh4ZVRF8qkxmmQWnGKx9eAEVlTFoaz9HWFcpVIzFvcI0hpFrTvrmAxb1qJF1Vp2GCoi8xZh1VBloT/ZVbFxujVRdcdinMrRfarKteS31Nlu662zUmIb8o+GCN38FBdDEYiWVxhIUxCWmhqZEJQbomqr5i58sG6I2hw30/BatU+dbN1M59SkoP6U/vSndlLNu1oGSaWXBUNhLCFRY1Mz6LXAq3hXyXjCtHi78VKNpPogD6l+imqVLng2ufBCFujZRijGFKLiCB9vF/KfykHtWATMsGoRzYluLFVGL9xt9js7XqiB0qzBkyf6U4INWzLUprBoLtX/TupjBqEZTCH2AWGfaq7hQXRq77aES7qUhUfbtDCwhQBSVlRVBFGVQxlyQ5TsxpWfpdGaJnrFc5nE0ocgezoqF8lQVrLeU0rHS3zpZx9T98QLfzJ3CJm4IeH8dy7QziWomf6c9dJF53mWC4prCEAAAhCAgEuAaZFLw71e6sS98BF2riW2J9XSz92lvYi9LU2a2AByqxjXVQgYd3nUJlTJjkTOTQArOUz5atHBuEOzNCDovEoyk9XCVtmKp9YHNYaY02lxISb2JnUCu/u4auKwVMpe+AjSeiIt/Wyx5u7ajH0nbEnCKVyL1EpK9dFNvOK1bD4twHS33QpjYqXVFawdgShMe/ElthyiKRPYjYBrP4lrmgKvRFa7fkVo7WQ2i6ROM1F2063WHfcsjHehfFdZecJHjc3b79QAZhVv7kBCYqym6Wm3+vM6jWR0E04b1auIqkSw7y5rGahKjlUSuXLtYFhVxYTGT8Rr3pd+zs1+tDvr0JIY2+pZzqHIU5uixWEsU9nkOSYpmEHUDBS4+nLU3C51nkdHh8eN1gZnHdMXrZs4e61My9l65cezpYKF06VWJbTG6uPSaDca5dnZ4D2q+sncIWTihURbCZWmqpIXs8PP1V5mF6k6KE4WEIAABCBwLAKrHdY0LmrXbY25hTcVYnRMGAZqBDJCoYeCRUP2lRZ7m01FKJbGrtGCU2B0+nnQDaCZAxcbCagJXTIYL1ymsjEvHr8CAbwtD1bKZeuGWoOrvq+fBU65e72X12B5P9Vf1nrrelVO48B0lnDfcdWszixP+mIEadMSznejg55Z3yoXWmKes8u9kMONal/remQcN1dfK/fwWsRQq9Ktkko8e9O3tOXg6cjP/gSMlY6mwC2a1a6zAy5XHl1b2gdtFnpPdfsZPblkyfZCel43YXG1tLvfuWIIY10m12kkwxd4OjhIuYVlqQJTWTdyZXCFybq+YO0wFtYFh1VZlnOIyG4Dm7iemv2oj0i3ChvNPZR5hEmcW/TUJpeGe32d/ldaYwZu0bvXoXNbWKmnkM6eZ8pOvb8myKE8LebyYS7RkHAE7sKscu0N6aNiLAX2WflZUjNL8ujSR9jLNJqaqZ9aYuiG7747xdxhydim8KVeTNzSD7a7m64FErhd1qQMAQhAAAIQsBBgWpSm5A4FE9eDLHokJHRv7Sgt9hba2wWXuEMIhGwhYKxWagQ6bzxtUYpndySAt+WO8Auztq/kzqOBRotrWQrYnRr7Sxt913mm513sOK5ygXtSLf0cQdol2bzwDmvuAhjdafAk8X6KYZ9NEWMH3wdUen1zQtRz3XxpCdgrLP2Mbjm4dYfrvQiEhRUN6WPhIzcFUwFZ3lLYq4UP9/DCouzflc+GbW8uPGPzGmEZicXD3nsqRBENqe7WY9f60I1k2Dd5hTibQdOLUIxoKStQ5tFUktzE7XbigfXs/BC1w5N5qYw8TXORGuNbbKbnsMoo9oGiLZWvF67ijq7Jdu6zLN2oJN+rlw/LndoUMplD7O3qoftf6YsZzIXuXdgX6MTQe7bRTy1frErVovvzmtylny2yDkmqxi0JsBTebeUnlNYNEZ8lCb3wsFUJ62k7q7O/cta5k3VhhgOwPubnyqDrUAyvKOef7crLE2n6qdnunLV30VkST7zQR3YWT92uF5mfEIAABCAAgZ4EwuHW3Em5F32GHJYxRv+1JpdD4nqQFY+EhO6tvaTF3pZqt30pxquMHtJDLHEvQSC8mIDdfqrv4hXLzIMjE8DbcuTSicuWWA1xu3/3Op5Q99Do5pYrp9ZTWrxhb1E0sZTjSqjrvcZVnhaeVEs/R5B2STYv3Bv0ePrW+qlcvHwTP0Wvj5+ltDO6/PZ8v9xSKTSjq1U06XTso59wyyGdMne7EUjUNffWxZuCuTi0FOJiCa/7r5XMsunCUiV33Fczbq96xuY1esb2f3VsE5adQgTQ5bn92lIikyTHbSSXBsDSSNVBpdnT5FZr6Ezb4rO73QDsKVykdjCsspvEOWJGW9owMGr/u/gTGBvtffv6yTaoTek6YixKWeNx+18RwAyWzMCywTm1Rd3W6O0iVV98C1vdaIg3Al9iuzFcuURzjwb2XPlZ1cvuxei1KuGDxunMqkhLEezj4aUUmoYzd1jFu+SW3XPhMSqktwvuVtvq8+ioAARCAAIQgAAEogSYFkWxeIFux524HmHnWpInJHRv7SIt9uaZlvczusTnltp07U0/D70B5BHgZzEB+3JB6zl1sQo8OBSBf4VNDyGDE7h79659/VS6GLucDlo/efLE68ncTCWnmq379++7gd2ul9aYuglARn0I3Lt3z5KRDFWre58+fXr48KEl/sY4f/75p8brlkTK3HosKYdxLHuHt7e3ohQ+SwgEBicwZlMwQ/vxxx9/++23+Wd4oR7z119/DcO7hbx48WK11Xr69OmXL1+6ieRmpKzdn5br169f//7773NMNYDG9r9slJUYDs0ycOERePnypRcy/fzrr79UXz58+KByv3PnjooyGq1u4Lt37ywJSrbRRphXqB0MqyzGec04qpKe4hrwq8/1Ajv8VDdqWdpT47aLeDMBatOM4soXmMFS6b9//17T4aW7brjq+7Nnz9yQRtdqMYwiSQDjYKaRqK2THXy6l1Bfi6JGL0YvkZubGzdEHZxxOuM+lXVtHOWq81VlyUq5SmTmDmmMatuXGgFjyabT33JXTRnz5S0AeRYCEIAABFoQYFrUgippLhHA3pbIzOFXWOKeleWiLoH03qubF7MSlwbXSwTwtlwiM3T40ppRVGgtbKljjt7qH5hwzpDjiBxJ+4s05UiLuRf5zvkuvd3uiiEnm2/fvvXc2lS9CHd/XZGma7lZt14udzOVe7Rlld9b03dT4BoCwxIYsymYcGkvdtWTUvsiO/aYk5xy/l51NFTjpua0vxlY2i5XKg2T3JGVHpcfjBshcf3o0aPE3aVbjDqWyCTCl7YDvUdUlNqlbj30VXds8ZSSbHIDHeq1hCvUDoZVXqXg5xIBjfl7Dvg9MeR6YukLNCTo46TliTf9pDZFsVwtEDOIlrjeKTLu7qim93E1s0wiXF2MIyv3kQNdjzzdW8WoSrcax4vw9u1bdwqps1Q7dHD27mkXYzNmetm5Q4JPgQV6Brn9Z9YxE9uzIwUIQAACEIDAKgGmRauIiFCRAPa2CvMKS9yrEIhQRsA9dSWRghZzdt+ETYjHrXEI4G05TllkSJJ7vKXljLqM7DdEXer/5LTR040s1GBJsDAmIYcm4C5Ah4rIDPT1JbuTTZhCQYhWqC0vUsirqc95Xa4KlqZD4xKt7LtPcQ2B8QkM2BRM0FSbEtseUxz5eMkZenfIGoqsnrYrP/LHjx+39nsLUeR6QLqulkpttQjcHMXB4i7jPqL2fN8xjyvMUa6z3BTUMXXYI/TMJkFyqNcSTl87GFYlTJFbLgF1pp3H/G7u03XiQ5luZPVK/WcBEoDa5JbCZa8xg2jRa3BrH2nI7y2aSN1AeX9mjWCVuwbqe51DX1f3aGrDTvei0nqBuZMLGaQ72ux2lqrENi6lqjg6TwmZO3hGFf5MzOVHmKuq91l9tzNUihAIQAACEIBAIwJMixqBJdkoAewtisULPP0St6cvP2sRsC+DGGe7tQQjneMSwNvyqGWX9V2P3FXXdlCiX/PROvXujiNRwdpxIOVdCOhwqcQRknpzWr1s52/ZSyRj9bQ4Planavx8jzxOOi+dV9eUBC9FYMCmYOKvJsjdJ4sWirYcjI1G9PG6gWoiVnea5feWNWKpImHWDqWaLxeptidzt5dyD96we+lVoXGORBLbgVEF9RpDaz8q2Ylxyq1akLXjG9WoVuC5awfDqlp2cvp0VBFGqJWadxhH+Oo47KuBVYqP2lQF49ETwQyWSlCnWiYWFtynNLDscMSgcjQ2Jq5suv78+bMXco6fw073jHizRmtK0z1mtfNscXUyOKuc9n+do9W6YO6QJqkp8NJb3+P4OPZfRkhD4y4EIAABCFyWANOiyxb9Lopjb0bsWZMmNoCMVK8Qzb4MkuvRewV66BglgLdlFMsBArU3Y1/V0kLwCPtJwhr9mk+fd/3ThcppwGk+57i75OCixUQdLdP/zBiN8Nxl8QRkSaj3mRIR2t2yeBGphXF9ldoJQ8oQqEJgtKZgVsrSIEj4oTosy86uvqQ88gm4ngrez7l0Ehdqn+3Te8Vs7QWYEPW4two2aG9vb1vru9SYhPkW2FWYSP8QT2zvp0WenrWDYZWlRIgzETAeKtkBl3oEYw+iub+MvINIyoLa1Ifz4LlgBksFpLU1+7Ck2zRZ4+0lgRPhS+5WiUcOcWtphLbXyk9TaPLFdw1SJtdztmjff3KFbApkSrwgu0vNHRJ8xjmMwL7r0cGiyAICEIAABC5LgGnRZYt+F8Wxt0bYvTVt76cl055L3BZ5iFNMwL4MYjxoo1gSHjwNAbwtD1yUWW95dlvkTQPV6T5eBL3r3/k0QU8Afl6EgHx9op2o1u9kln0OnPBQqwobj8RY2i3wEmzx0+L+pXwLhqctpCVNCKwSGLApmGTWhC3sIkN1srr+8PHqITreT/34arI6s/Pbt2+r0WpFyNpidAdIwls2JtErcZZTQKYt3lpqXicdrTQZu0uPSet3jexHs2sE0rMKeBzcnyeuHQyr3ILmOkFAo9aypj6R5pZbxjcP1Qx2GwNQm7YU6GmexQyiRWnf/dLjYpjV7UZztARKKku0ME70degw2rFChp3u2TFmubu5i0XaDbKPTu3yJGLa/eES7n2J9MtuMXdY5ZZ79udqgi0i7LJO20IR0oQABCAAgUMTYFp06OI7nPDYm73IsubabADZwZ4+Jmdbnr6I+yuIt2V/5tVy1CKaZWt/yk8LWyPs8obra+7KYDU0JASBfxLQ6evR7/Pq4EbdyhqW/TPh8l86gcB+/sSOB6EJjmUBXRvArZ1aylnzJAT+S2DApmASzfiFCDVZu7RX/+UX/9/obG103Y7n0SxUDZfrxmc5zTcqi8pFzrLp1910V3O5oVx8oroMGFjsChAOO6trZ+kip0ztnX51IcsSPFbtYFhVVsoXfErT5x3H1VHgciZIdx/zU2pGOoy3qU0z8CtfYAZLpZ81oC0eWC7lvhRueWUr+qw7DI5GOFzgsNO9RiSlrzvcdTcRG+XoJWufnBZbqZej5Sdzh1VK0XfRp6eK6a1mWhDBPtUqSJxHIAABCEAAAqsEmBatIiJCRQLYW0WYblLHWjiBJ2oAACAASURBVOJ2Jee6BYHEVMjNTgvI9tmu+yDXFySAt+WxC10vOtgV6L/u5skmd0+vFdPGko7F8qLxEwJ1CWgB+vHjx2GaOkim/9fDZzHsldcec0687oXl4DrlaPS4qisbqUHATmDMpmCSP+oOHqq2e2sQiqQQuQ9a3EQ0ABjwe+Lu0Eh7OVtcITX70pqIvk4b7gkpRMeH6O6W9KPwLxJY7ArQYVs3LO6lQjnEETKu8MeqHfbm0R7TpVHxmmFVRZgFSWV5ShWkX/aIfRTdwYDtWdhjlmFZfYratIqoOIK9cO0xi4VJP9jTDDSWcz3bVgXrNvAbyjsqjaXp3ZGne40Ud19f16B0l/VV+ykA3Y4AYO6wam+JRkP0io/LXc03N4J9qpWbMvEhAAEIQAACFgL2yY49piXfgjg9p0UF4vGIhYDdiuwxLfkWxDmWvR1ribugOHjETsA+J3306JE9WWJenADelsc2AHdlbVUTt0dZjdwiQnioT5b8LUQizdMT0GsrUVdLOcTou717qS+pPM/jhCS7D52N29LSyD5SSejLLQi0IDBmUzBpKrdvi0/Yv//9725btrlFYGymRuv0tZPkbpkbtUjD0RFl2uj9+++/v379qpMs9a+uFdL5o35pIQ93N7EdmNal+MF0su5d+xagvd9309/r+li1g2HVXnZyxHwtrwf010t9h3p5S76qm03P5qQ2WUrh9HEwg6Uizhor9hz3GhuQUK/iB8Okdg8ZebrXCI56BHd42e0sVU8duxVJYO/ZRj+LpwDFD9oVGWTukC4Ld45sV61FTLt1tcidNCEAAQhA4OIEmBZd3AA6q4+9NQKuca87uM2a1C+JxAbQEpnxw90ZdFraMReQ0zJzdy8CeFvuRb5OvjpIyb5So05FHXadjItS8dw99QI0zgdFIHnISkA+TKGnoAxP7i8aD1lTaRDPvvUiaXc5n8BVWu2McWARelS76XANgb0IDNsUCIjOjTA2CFWmgo2KIGxpoxlpHNLURySaaSLQnWkrWt0xiVxj1XoP6yCbwDLgreJttnv37rVWJ6uP1plYreWplf6xaoexFRUchlW1LOS46RS3J61Vtvfyt7e37V5woja1LuhDpI8ZRIspa/dLTU3WCCGaoz2weMA5bJNo132KOfJ0L1eXsvgqyr3WuOzjbcsbhmXqe08VG7ZdFy9H+8+slqHR3GH16Epv9d6uXfWYxUVZXRIShAAEIACBCxJgWnTBQt9RZeytEfxjLXE3gkCyMwEdjzJfpy842zLNh7suAbwtXRqHvM56fXnHFRMd7OStrNm3lA5ZMAi9NwEdXRmOUOU1KDss3o2oopP2aby6kEjW6MOUSKHKLaMYO7YwVdQkkVMSGLYpmGiHzdRSKRg/0LD0eNNw+7sfTX1Etuhof3dlSy48W0ageOOzz/6cPRd7718GqtFTg9cOhlWNyp1kOxPImhrbBw9ZWlCbsnCdNTJmsFSyWfUuq0Yv5ZgVXtZZjzy/sKs/+HTPrsiWmFkrw1syCp/VqyxhYDSk20iYuUOU/xy4eoSn9qTbvdcxi2G5yHJOtSRIHAhAAAIQgICRANMiIyiiVSGAvVXBuJpI2ax5NVkiHIgAZ1seqLAOJCrelgcqrLio9u+O6fkdV0xCN6z+C9BxgoSekYDqRWhy2kvQq+HyCtpX41evXtkFGGT/w3i2pVbPV9+St+tOTAhsJzByUyDtVF/CliqqtTax9nUTj0rlBtonq3K4dB8c5HqQxnYQGqOJYT9i2ZO8T7HavS3tb096iuz7sw/GYh0ZVhWj48GhCGQ1dDpOvoUbBLVpKJPYSxjMIEo+fHk4Gm0O7N91FjjbaY4/+Pxi5pm4GHy6l5C87i3j+7F1M81NbdXJLzfBpfhZXaqbSJ+au/vcweKNOo5F2d153aLkGgIQgAAEILCRANOijQB5PIsA9paFqzhyn9F+sXg82IGAfXfmBKslHXiSxUQAb8szWEKW26LRsaMuFzmUeJ8YllsGTVVdyKQ2EZCx6e1n73hw3dL2g94Q2p2S3D3tL09IWm0e7C6zBLAfmv3LL7+MIDAyQGDwpmAqIPtE2u7LuFfR2yXUOESls5ecS/mOs5+0JOHFwwsKSDtzffpQ+47pX3/9dcRyLIDfTU2GVd1Qk1EHAll1rfqrC9SmDkU8fhaYwVIZZdU4DQz6L3ZpzGN8Q3LWcZe1wTn37ReHmO5tV9OSgop+x5eKLa57Fi3qxsnqUqesrzN3sFiL1i1fvHhRt1DKUhvTwMp04SkIQAACEDgKAaZFRympc8iJvXUrx4I5QjfZyKgDAa0hGHdncldXOghPFiMTwNty5NKxyja+t2W4jJslsxUE8S5PQKe8aG8jdGeUC+Dr169HwGN3rpK04/ToWo01vlAe+rmOgB0ZrkZg/KZgKhH7xq3dl3Gvss76yFc4KthL7CnffXco99X9KLlrt8/YDc0aZXW481MFF3bBun0/sUCLpUcGrx1ZpcywaqmUCR+EQFZfX/3VBWrTIGawrxiYQZS/ZhZZk9ysuhzNsSxQQtrHJCrrrNF7mUjtnjrKdK8dATflo+waGne2XNWKr5k7FKObH9Rixdu3b+efe114zZr3cy+pyBcCEIAABM5NgGnRuct3NO2wtz4lMvgSdx8IF8/FfrCl/fypiyNF/YkA3pZnsAQ5QtkPQNbyVv8T/jy/Ci2OPHny5Azo0WEkAvq814MHD8IF3I8fPw5ib3pzwjvkNc1vqB7dKEzWRlRafe5CoIzA+E3BpFeWC7ixApYRq/WU3ZMpaxGhlniJdPbaFE+IxK2QQNbZySrTZ8+ehYm0CLEfuNLt+4kV1Ry5djCsqljQJDUCAXk+ZfkQeFPsLSpQm7bQO82zmMFSUdrfj5pS2Kvr1MKgNg8sR25rKD7IqXVLzNPhR5nupbWoeNc+C6uY6ZyUvefqPBJm7jCXUXhhtJmbm5vd2wqvRT3EwkgInBAIQAACEDgQAaZFByqsE4iKvXUrRG9U2S1fMhqHQHhQ15JsxunS0uOEX40A3pYnKfGXL1/aNens5aCVUO8sHw62tBcWMY0E9Mr148ePvcha9tV+Q58PiXpZR3/meiIONf4zDi/k7aoZQlR9AiHQgcAhmoKJQ5aTxCHOnrHvfOzy4kfC/I5yHkxChSvcUm/+5s0bi6bqPTX4tMQkziqBkWsHw6rV4iPC4QjYe1KpljWQSKOgNqX5XOQuZrBU0Fk+W0pkx1m8vmCuQx+14rfkACfZtEKyu/vUEmpL+IGmexZ1qsQZZ8mrijq1EmHukCBpH2/I3VwNiz5wmUit6S3td+iACfmR6+/58+eHWBhpCoTEIQABCECgNQGmRa0Jk75LAHtzaTS9HnmJu6niJD4T4GzLGQUXdQngbVmX526pablB6w7G7OW+rRVYY+Tt0cJ9ILwtt1MlBZeAdgv0yrUbomvVCPWdQ63EhXXBk9n7aa/U3oMtftpXYz3v6hbCkCYEogSO0hRIePXC9poyVFMQJT8FZsmZu2+dyHf7rSzJt2dHCsUEdFyleva09788DDq7Wi45NIRqhsdvh3FGCxm5djCsGs1akGc7gXT75qWvgUQt7wdqk8f2mj8xg2i5a1CR1X2r39QZk9GkugVqTqQXIDVk0qBIzklaf9O/GnvrZEGpM9QKSS6TA033clUrjp/VcRTnctAHmTssFZz9A1lKQeMNrQfqk0G7vFmtFlVf6NL6if6yPg+ypDvhEIAABCAAgTQBpkVpPtytSwB7q8szkdrIS9wJsblVkYD9bMtDL5tUJEZSRgL/Y4xHtPEJaP00dDhbElsvp+qN8KW7FcPDc7D1Mr3ei62YBUldnICW/MLPc2vFWW8F7b7P4RaN6kLui0pD9ej2wehoTq5uKXB9YgJHaQqmIsiaSNtr377lm7XVF7bbewkvV7mhOou9OBwlX/WM8i7Sn5wGNEOevJZViKomekVVg0xKs2JRjlw7GFZVLGiSGoeA/e2mSWa1hNvnC9SmcQxgR0kwgyX4uUPWrPHwUqZVwtU4bG8fqkhSK5FjTfdqab2azlGmilIky3F5VXFjBNUC5g4hq4LzUNUY6k9umjps8mRtS8iHEAhAAAIQuCwBpkWXLfpdFMfeumEfeYm7GwQyMh5/c6ApNmU6CAG8LQcpiApiaI/Z7m2pjZk+3pahQ4m8QitoSxIQ+D//R4NR+VWEryMosPO5VpbSyHW11PjPkmy3OPYRRlgi3YQko2sSOFZTMJWRNirshWWvffY0W8TMlVNnVGjTtIUkWWnmurZkJU7kRgT+n/vAw4eNEifZmcDItYNh1VxMXJyJQK6fluba2895ojadyYSKdcEMltBp6WzpVjR85K4zKvAhAo843esGNncK1k2woTJi7hAWh069DVfsw2heyH9cLj/I6vS4PC85TMHjw08IQAACEDg6AaZFRy/BY8mPvXUrL+bp3VAPm5HewTPKlrs2a0yWaCcmwJfEz1O4OsvH/oVuvVIsL4cOyntrN3IgK3iDtoOcZHE4AvqIjEZIoWPfmK6Wwps7dB5t/Gc/LUxfKDucOSHwcQkcrikQao3sje9RTeUymu/1krXcu3dv6VY0PHf3OprI9kB2KLczJAUjgcP1jyPXDoZVRqsj2rEI5HotaFKvgdBGHalNGwGe43HMIFqOGrTnnsbHunyU5JbAI073tuib++zIo7VcXYjvEWg6d9hyFIJWM3TC5YMHDzRuefHixYCvu3sk+QkBCEAAAhAwEmBaZARFtCoEsLcqGC2JMGmyUDp3HH2T06jgaL4ZRrGJtiMBvC13hF8/a7u3pfJ+9epVfQn+maIWXDyHkiwJ/5kYvyDwvwS07aEOz7Mu3dbexrDLfPa+fNJzwPGf0eUrLJf/LTmuIFCVwBGbAgHInUjnejFWZZyRmN0ne0o0l0OGKDlR2RTPoUXcaxEYuXYwrLqWLV5JW+N4e0ayvTOlNs0wr3yBGURLPxeLEmFdPkqyOPCg071ifQseHHDhqEALHulPQI6SOpxyY75a/bu9vX38+PGdO3eU4LNnz/Qdre3vgWyUischAAEIQAACxQRyx/8DjsSMSwps4RUbScUHsbeKMNNJjbzEnZacu7UIhEd3LaWMtSyRIXyJAN6WS2QOGa5vo9iHd2pZWq+AeAdbiqlefj0kWYQeiYCOZdUeRvSQiadPn44k6T9ksffl02PGedE/8mj8w9i8MFVrXA4k//8JHLQpkPS5jhHGqjeCZWQ1XFVO5NquNZvi2xmSwlkJjFw7GFad1erQK/cVi9xBRUiY2hQyuWAIZhAt9IL6lfv2UTRfAicCx53u9SzB3F6jp2zkNTiBcNF+i8BaCVSCNzc3OvNSzpf6sJWOvVQt/vPPP7cky7N1Caho+IMABK5GoG4zcvrUmBadvoiHUhB761YcIy9xd4Nw8Yzszs1Yy8VNpUB9vC0LoA39SNanQPQGajtltJ7y4cMHN3194pmlZxcI1wUE9J50wqWyw4mtBTLrkYITNwdcNB9QpLLi4KkTEDhoUzCRt4/sp/hZLoz7Fm5uK1Gwh11dwQM5s1bXnQQhkCYwbO1gWJUuOO4emkBuvdvYk1KbDm0ttYTHDJZI5tav3Pq7lC/hInDo6R4lCIFDENAS/Zs3bxqJqvZTmw5av9USgTKS8+Xr16/V3eB82Qg4yUIAAhCAwHYCTIu2MyQFOwHszc5qe0ym6tsZHj0Fo3OztmJxZDp6WfeXH2/L/szb5qjPdtgzqPsaq5dvmHiWJ6iXGj8hIAIyb70nnUChk9KyqkAiqbq3Co57PJB/lccqeuyoF4efENhC4LhNgbTWqdK5dSTXhXEL243P5jZcuXvYG8WLPs70KYqFQAiIwLC1g2EV9nliArlLwBsPiqY2ndiW7KphBlFWcgnKHbTnjoSj+RIoAoee7nUuQayuM/CTZae6tv174qtM1JZq4q+vXemb41rc0Ie5dOzlly9fVh8kAgQgAAEIQKAnAaZFPWmTF/bW0waGXeLuCeHKedmnHhxseWU7Kdb9f4qf5MFhCfz888+hp+OStHpfvJF3mieDVgD1JuuSGIRDYJWA7MfilyPD01rhaMZmfG3ChZC71eo+2+iadfxGYEk2i8ChmwJpWtAaHKjq5TqGFtDIshYiQ8BOQE4VWuf6448/9K92BKdrXShkcrbQxZTa9NOeMjGrEyhoOhhWVS8FEmxEoMBW1V7dv3+/TB5qUxm3kz2FGUQLVDUrGp4ILKi/idQue+vo073LFtyq4vNYejXmISKcZu6gj31rFFHQ4hUXkzod/enkSy106CtYOv/yyZMnxanxIAQgAAEIQKAWAXVPuUkNOP4/0D5CLu2TxcfeTlagqDMyAfvHBr///vuRFUG2MQngbTlmuWySSkdIep6OieQUs4W3pQ7B9lZq9A5rQgxuQSBBQIuYWoCzjz61VCfzG+ptFa86JJSdb8m1dDR/jgItZnW4gMB2AidoCgTBPrKfieW6MM4P9r/IXdDZvVXJFbg/UnJsR0AvNaqrlRGqVurf0frcdoobUx65dhQ0HQyrjOVOtN0JFFS9ghoxq1nwLLVppneaC8wgWpQFg/YBd1ujqg0beI7p3rB4EWwjgRPPHdTc6RCXgr5gI1LNvz7850+DH50cob/it0c2SsLjEIAABCAAAREo6AqZHWM5xQSwt2J0uQ8WrLPlZkH8wQnY3Us423LwohxTPLwtxyyXTVJpbULO18a2Q9G0YKSveGzKMng4dPfUokkQiwAIrBPQV3fVvWX5QCiyHC7l8rueeq8YBUNnvefdSzrygcABCJyjKRDogtbgAMXzXxELHENVsjvuqRQI/F9d+f94BLSFr2VQ/WlD0ThOPp6S9SQeuXYUNKQMq+qZBim1JVBQ9bY0aNSmtsV5kNQxg2hBFWApqL/RrK8ZeJrp3jWL75RaX2fuoJfVP378qM98F7R7VYpeq7gaq+tPnyp69erVjusDVdQhEQhAAAIQOCiBgn5QnddBlUXs3Qlgb92KgHl6N9TDZmR/mZazLYctxJEF+9fIwiFbMYGsgyRDz8jifKcHtSCld1PdRLRcMtRBg65sXI9MQB6Tua6WkzrypXj79u04qhUMnccRPlcSXhXKJUb8VQKnaQqk6aVag9WS3R0I7ZWljI4eR+NSDQn0VUqtrehlDI17t3gmHZ2GXf6Ra8elGtKRC8JuTsRsSmBLjdjybFOlWiRObVqiihlEyRRgwcaiJC2BZ5ruWfQlzsgErjl3kIOj9iB331zUbsKDBw9afINrZJNDNghAAAIQGIRAwfh/EMkLxGDmUgCt7iPYW12eidSw9gSci9yybwbx3tdFTKKumpxtWZfnKKk9efJE/YfxOEDtOtf1SwvdNznYchTLOJQc79+/l1dEscg3Nzf6/jhdYzHA4gf5gFoxOh6MEjhZU1AwkT736woFQKJ2QiAEQgIa39byrdS4Wr2b/uSyqevppdhpsUYveHhvGYWSEAKBYgKyuuJnefCIBKaGJUtyelIjLmqTEdS5o9nNgJrVzRJONt3rxo2MqhO4+NxByw76+JU8HcNV/eqo0wlKAM2wfvnll+pf4krny10IQAACEIDAdQjYp0XXYYKm7Qhgb+3YkvIqAX1GYzXOFGH3d8+MchJtNAJ4W45WItXkkYOj/RhzrShVfHPUW5dRP6rzhKopRkLXIPD69evoEa0yJ/u2h5w1tVa4OzC9Gb+7DH0E0PawPFz13Z8+2ZHLFQicqSmYysv4IsQVCncEIHxI4pSWpim0xqL6K65umlrraO3pXw08Vj2eT+ltOWztYFh1ymqLUrsQoDbtgn20TDGDiiUybNdZUcfqSZ1vulcdEQm2JsDcwSWsDQIt62159d1NrfhaC7+ajj1//lxNRHEiPAgBCEAAAhCwE2BaZGdFzO0EsLftDO0pME+3szplTPvBlpqAnJIASrUmgLdla8K7pZ/lbakN6VrelvoAkOcMx8GWuxnBYTNeepf648eP6u3k92D0n1An+uLFi4Ouzf3999+HLUAEh0AdAjQFdTiOncoff/yxo4AFR4jtKC1ZrxLQXqlOttZRKKsxwwjaVtTfTz/9xKnYE5yT1Q6GVaHNEzImgYJV4M49KbVpTMvpLNUVzMC45tCZ/MmyY7p3sgI9nDrMHaJFpu9laWihxfzd3yjTKRLaYtDxt1E5CSwgcIXuuwALj0AAAhAoJkC7WoyOBwsIYG8F0PTIyZa4yyBc+anPnz8b1edsSyMoonkE/uX95udpCGirWHvGRnXklFbrCEA5bnqZ4m3pAeFnmoBOQg2tSOOhr1+/6pbOl9LXZNIpuHe1NlfLtt1ks64774BmyUZkCAxL4HxNgVCf/rXFgrkrO9nD1sFjCaa9Uu0LPnjwINfVUu6VepdDy1V6X0hvaOBqOX65M6wav4yQsDOB4p6U2tS5pMbMDjNYKpcCMgUj4aXcrxB+yuneFQruHDoyd0iXo5Ze5eOoWdLuO47y+OR74unC4i4EIAABCFQhUDD4r5IviVyTAPZ2zXJH610IcLblLtgvlSnelmcu7iw3x9C/rQCN/Ei8N1+1h736+cWCjHjklARkP/JyCP0ktLqnt5lnBwgtyutrMnYCcjs+vYeTnQYxITA+gRM3BUykQ/ODSciEkCwCajF0MJL8LL0haDoRDS3evHkjJ0vtI2pckY7MXQhAAALdCOCt1Q01GUEgTaDYjzmdLHdF4MTTPcp3fALMHexlpFmSXl/XYTD20xzsidtjan8Uh0s7LmJCAAIQgAAEIAABCEAAAjMB+9mWR590aKqrrS6dJ6JDSaSLvLP0d+e/f9NPheuudtPevn27+1FlcxltvNhdcb4kvrEEh35cFUa7NcY1Ynlbqmpt1Cd02czy+NyYO48fmoCWz6KfCNeino6b8lTTx8HllGl8I0FVQHZ4uE/PqHtQ5+cpzk8InJ4ATcGhi9g45Di0jgg/FAGNXfXp8CyR5Gf56tUrPCyzoJ0gMsOqExTiRVQYvyelNl3EFNNqXsEM7ItpaVbc9Qgw3fOA8LMnAeYOBbS1IadVWTX7+tCQlv2NK7EFGSUeUaaavoWLw4lHuAUBCEAAAhDoQOAK06IOGMnCSAB7M4IiGgRmAqo1xoVWOajMTx3rQrMknUKiyVpa0+muJlb6cxWU4vLD0dl5h9svG0dxzrZ0LeqE11nOjtW9LVVFD1c5T2gEB1FJp1eGPYHOsFxaTcv6nrh6mh29Le/du3eQQkBMCOxP4MRNwf5wh5SAFnLIYjmAUJoqa5CZ5WopP0t9Dk8v7TE6PUABL4tIo7HMhjsQyCNAbcrjddLYmEHFgg0XNComfpqkmO6dpiiPpQhzh43lpbfBdQKKZlL6OICmVNpu6LwfqVfuJcBGLXgcAhCAAAQgsESAadESGcJbEMDeWlAlTQiEBOwHW2rnKHx85JBv375pfqRp2uPHj/VSXPF6lJZo9LgS0SGYOsVvySdnHBQDKo635Tjm0USSLG/L29vbLUKoBqpOuilk5e4+yDUERECf+NQZlkso9GFxRVi6G4Y/ffpUq6theIcQjqjsAJksTkzgNE2ByqhsIr1X23Vio0K1oxPQmFPbe9pysyui8yzxs7TjGjkmw6qRSwfZdiFQ/PFxatMu5TVappjBUomUjduXUiM8QeBM072EmtzakQBzh7rw9eqazmvQLtcff/yhN+G7eV5qF3D7ORF1UZAaBCAAAQichgDTotMU5SEUwd4OUUwIeQIC3jmOCY0ePXqUuDvULU3ENCN78ODBFifLqEY6uUxul2qgEs450Qf7BA6rON6WfQxgt1zkkaYDYI3Zy1dS+9DGyGE01WovEG9LDwg/7QT0qvTqW8uKoMON7Wna64I9TWJCAAJNCZysKWAiHVpLsY9ImBQhFyHw4sULzfrsr+vpxcSvX7/qqYvwQU0IQODQBOS4kCs/PmG5xIgPAQuBgjFqQf21SHLuOCeb7p27sA6qHXOHdgWn9Q0dfzJ5XurMS50cI+dprdO2O/ZSXzbQHls7jUgZAhCAAAQgAAEIQAACEDgNgZOdbalzeeQYIz/LrFNIcktT+24vX77UUZfj+FwOrjjelrk2drz4+hazXejQY9L4rAxdLs9uZC2v4FbiAuHaSEC7Gur/jF/5lMXad0H0EsNefYNdyJmSd1LsHM4FBC5C4JRNwUXKLktNfESycBFZ88mss9j15o9eJdLbR6A7EwGGVWcqTXTZTqCgRsyZFjzLJGWmd5oLzCBalIxRo1gqBsrwzrfyU5EPSVUhwNyhCkZjIg8fPhTw9+/fyyFycr7U5wW0O1DQyyRy1JeLEne5BQEIQAACECgmUNBhMTsups2D2Bs2AIEOBM50tqXmWXqrLe3HpWNHtB2mV+D0CQK92qo/XehvmpflvhQnn0s5einfDiWVyGJ8xf8nIT23zkFAXmvqto0nAKmWqsoVeEmG1VuV8BwA0aInAbX1WnC3W6BiyoXffsKzzFInXGoFsKdSykt62Tv1STYOxuhcRmQ3FIGzNgWCbO+RhyoRozAFDVfByoJRGKKdj4COTvHe7UnrqImlNvzScbh7RAIMq45YashsJGCctrupqUa4P7OuqU1ZuM4aGTOIlmxBzSqov9GsrxAovKdc+blC2R1IR+YO+xaWll7n1Ved0aDF2+lvo2OKFle136bC3Vc7cocABCAAgfMRYFp0vjIdWSPsbeTSQbbTEDBOPbRHafdL2QWONrlCR6xJEgmvF9L0kpvlFDPNy+R8qS02Tc0simiZa0pcue+C6BCKc7alxZYOHyfL8VHVrEBhr5JroDAvqRSkxiPXJCA/SL0Andtey9LkImwntstr0HZ/0FkRtmpmFFxcjcCJmwIVpfrH3AI1Tglyk20Rv6DhKmgeW0hOmuMT0HQRV8vxi6mPhAXtRkHr1EcXcoHAdgIFQ4s5U2rTjOLKF5hBtPQLataBBu1RlbsFnnu61w0jZqVskgAAIABJREFUGaUJMHdI8+l8Vyu98zfHv379qs9wFbSxs8xZ2xzzU1xAAAIQgAAE0gSYFqX5cLcuAeytLk9Sg0BIQF88CwOjIQX1MZpOi0D5R8oNxvPCmjLSlEo+XYrw9u1bi6ulntK8TP6Lnz590qRMDppGgbUrp7zsPI3JpqMdSHG8LdNFeZK7OjbWrknW9xmnZFUtvWXlrM+X22Uj5okJyEplSGUKvnjxQscjG5+VrfY/6apgGdGrU0btiNaCgCxTI5X5r7/9tFBq2DTP3RQIe8HAveDAyL3Kt0DUguZxL+3Id4lAh0ZSDa/xfbtJSE61XCqsc4QXtBsMq85R9FfQosBWC2rETLLg2QIJ5+y4qEugVv+LGUTLBSxRLNsDTz/d246IFLYTYO6wnWG7FO7fv//69Wu9bK8P29nXcl15NBTZ/Xt2rjxcQwACEIDAOQgw/j9HOR5FC+ztKCWFnMcloO9pGIUvm5UYE98STR6H2lAOP52q8yzlZ6kpVfGR/5qUaUoln0uj7jrJQpJ0m4UdS3G8LbcY+WGelauy3UNZaxa57smhS/UuxwcepjwQNEZArvexYGuYnDDsn6OVxRZ7dloF+me8gqFzgdPSP/PkVzUCGkZMHzya/62WNAkFBM7dFEjdgtbgQEeyFYiae55xYDIE7E+gdSOpZiEcaibU1js/uMUn+JzgVkFDyrDqBOV+ERUKfBkLXuSYYVKbZhRHvKjV/2IG0dI3rji7z9LXuDSWrk8/3VtSnPBuBJg7dEO9MSO90qwNiDKfy6xvHG2Uk8chAAEIQOAiBJgWXaSgB1ETexukIBDjxARCJ8UlZbesrC6luT188jgMF4r1CqsCi/0sXcHkc6kZmX1uJe+vjUs6bu5L14dTHG/LpaI8W7jqnl0le71SmjJ678OO8uzEecJOm5hVCMjkslwx1CXIdKtkbUmkYKumwGnJIglxIHBuAoM3BYJ/7ol0OPRP21tB25hOkLvnI6D53s3NjV0vGZXOSrHHJ+YRCRQ0HQyrjljQ15Q5tycVpYKhxcyW2jSjuPIFZhAtfS06R8MTgQX1N5Eat6IExp/uRcUmsBsB5g4W1FoO1SaZPhPUYatsVZ7J51KfJliN6UbQ1qmOcnFDuIYABCAAAQhsJMC0aCNAHs8igL1l4SIyBAoIHP1syx9++CFcZdKRlprE1fXC0sRQyRoJa6uu9QmXh1Mcb0uj8Rw+mhYv7Nsw8p60O6KFLm4vX748PC8UOCABOfLbvYq16d7zBFZt1diP3pzYh53oAcsEkSGwA4GRmwLh0EgxF8qJnYTGfGkst4CI35RAbpXJ+uB4U8lJvB0BhlXt2JLy7gRyz8bTHH/LEhu1afcSH0EAzGCpFHI3wE48aF9CtEv44NO9XZiQ6UyAucOMInGh5VBtkt3e3urfKmeiJPIy3tKnCfQZO/vOhZIN9yOMeRENAhCAAAQgECXAtCiKhcBGBLC3RmBJFgIzAfvZlqqP81ODXGiaFsqvzwI0mr4pWSVu1F3TyXbfjz2i4nhbGi3nDNHsjmjS1r5m4cXUysjDhw/PwAsdDkhAHv32tTk5ZPR8jTt3zTd3q/WAxYXIEGhFYOSmQC4R9mZqAnQU32v7expzwec2jPODXFyEgN6ry3Jc0JkoW7yOLkL1HGrmth4Mq85R7lfQIrfTz60LIcPcFKhNIcMThGAG0ULMxaJEOGstSrJ64MjTverKkqCdAHMHIyv3/bSsAxeM6ZdF0x6nmlB9L8v4uKuF8RGiQQACEIAABNIEcsf/zI7TPLmbJoC9pflwFwJbCNgXZ3Lfs90ilfFZrXh4XxXWgzqqUyfrGVMoiKbE7SdcNvp+7EEVx9uywN6O+kgLb0s5L3sbQs+fPz8qIOQ+BQF7ZyB19Rq3vcfdiCd36By+tbBRAB6HwKUIDNsUqBRyW4OjLNx44wGLveWisKRJnNMQkP+uDlyxq6OJsc5Esccn5qEJ5LYeDKsOXdyXEj7LxVxk7E4JSxipTUtkLhWOGUSLOxeLEsH7J0qyReDI070W+pLmKgHmDquIpgjhS5JDNVz6LJ1xbMPw3ljiRIMABCAAATuB3PE/nZGdLTFDAthbyIQQCNQiYG+fR/v+nuZr8l3xOOiQkQ5H3elcSaMvmZavq38/9riK423pmeuZf+qwH+OChSjIZ8JyDKx3sKUeZJ/7zDZ0BN3U37x69couafX+YCnr3KGz0unmCbokM+EQOC6BYZsCIc1tDQq8GHcpuFw5dcYnxxDuUlJHydQ4tZvVyer956e4OCiB3IZUajKsOmhZX0rs0AFiVf3ta4LUplXIV4iAGURLueDYAPuCfjRHAu0ERp7u2bUgZkUCzB2MMMOXOYfytpQWcrg0HjDz5csXo9ZEgwAEIAABCFgIMC2yUCJOLQLYWy2SpAOBkIBOggwDoyHGqUf02RaB4cRWId2cr3S65HfffWfRS7NIRbbENMY5ruJ4WxqL+CTRXr58adck9KT0ntVukHeSbVgTvEf4CYEOBPTxIPs4Vdshit9BKn0T56yfD+5AjywgUEBgzKZAitgbqEnrXC/GAlZVHsmV0/4GSBXxSORYBMJBZlp+9bAFLhHpNHe/+/qffwVuWLur0E4AhlXt2JLyjgTsS4GTkFoQ3P7eArVpxxIfJ2vMYKkscpfdc2vxUr6EWwgMO92zCE+cugSYO4jnP6cOr+1zh9G8LaWLRLJs8tHk1q1HpAYBCEAAAkyLsIGeBLC3nrTJ62oE7K/Cbn+PvSJbvU7meV5p26uuU+OqtPbpobzO7LPOdL6HVhxvy3Thnu2uXv62+3upPqcrSeiOibfl2SzmsProq1KWhblJP32otM/70LkVxD4aOGxBITgE2hIYsymQY0SWw6VOZU93x20hmlPP3erodrSwWQMiDkQgHGSmhXv+/Hk6whHvar7q/uU6NB9R5SyZGVZl4SLyIQjkDv5za8EShNx0cuVcypfwoQhgBtHiAEsUyziBY073xuFzHUmYO6is3YmDru1zB8UcbcFBayaWDxdoqeQ6Ro6mEIAABCDQhwDj/z6cyWUigL1hCRBoRMC+WSnXqUYyFCSreZz3lL4h7oW0/ikgxoNyNB2zzNosAh9acbwtLUV8qjhZu9Hp5Srvrl76H6pJOlWxoUwmAS3MefaZTiDL8ymdVOJu7tDZ/gJBIlNuQeDKBMZsClQiua2BfW6wY3Fn+V7o3Q/GDDsW1vhZZ3XiUmdH5102+fYyp9yGlGHVXiVFvnYCud19raaP2mQvoxPHxAyihVtQy/q8yRmV9oKBw073LlgW+6rM3GEj/wHHyfpY3uqBEeFX0Tdy4HEIQAACEIAA0yJsoCcB7K0nbfK6DgG9S2bcslmdcfSEJrG9eZk8r3b5nlvo+7jEQceZLd2yhx9dcbwt7WV9kpharbBrkliu+vTpk/eabO6wwC4GMSFQQODJkydG73slrn5X8QtyyXpEOwFZbp1et5qVV//I3759e//+vf7tnzU5QiBBYMCmQNLmNjhZjowJGu1uaUDsjQrSeTFmSPO5+F25KWSZk/pW9bAXh3ZB9RlWXbDQT69y1uBfM51aTR+16fSmZVEQM4hSysWiRHTaYjSpAQM1gB9QqlyRxpzu5WpB/C0EmDtsoTc9mzUC2Z6dMYXVRQPjHqoxO6JBAAIQgAAERCB3/D9mH7pUlGzhLZHZKxx724s8+Z6bgP1tdrkzjoMidMoKQ/pIq4Ny7GS2f+g8VDMMGVlxvC37lM5YuayuVsziaqtbXpXzT/ciNPQsP043Ka4h0IiAnP/s3xP/8OGD4jeSZE7WXvumR45yMMbr168fPHigkz/07/aedcbFBQSqEBiwKZBeWa3B+As39gnMVKZZ6lcxAxI5EIFcg896k6E6B45UqY7UnmBuS8Kwys6WmP0JaNsjy2kg1/7TGuWmRm1K8zzoXcwgWnC5WHKHMdFMWwdq/n7nzp179+5pe6/DMkhrdcac7rXWmvRnArmVjrnDjG6+GNNNfLX5ZSI2lyAXEIAABCBQkcBqB+TlxezYA8LPLALYWxYuIkPAQsB+eM2jR48sCfaJE3peSbz79+/reEut4XQ+66rn8ZZHVxxvyz4VZKxcsjrv0MSljN6Al2uaq1VWmu6DXEOgKYGsVVeZcevTHXTuQtbB1GOueHpFJmhuv+teezGLf9q9ZouzSDzIAm4CzlFujdYUiFtWv5nry9i/XLIIVzyOq7+mY+Z4skYyy5xUIvvumGZ5R41pP8eVimHVccsOyUMC3vw6jOCGaEJR91My1CYXr/36ZP0vZhAt+lwsWtZvvaoQldMeqDX6ec6uYUzWrMSeS+eYWaPHDis/ndW/eHZZpS9WzB1Cg1FT0Hn3LpQhDJE7eHoFVS7j4VOEQAACEIAABDYSyB3/s4W3EfjFH8feLm4AqN+CgH071X6CYws53TS1jhT92psCNeHVGo7Ounrx4oX7SNNrNU3G9CXhlkWwEyiOt6XRVE4VLesAWO36hJUkdME8x/rsqYoZZf5DQNb+/PlzIwwtL+p0RmPk4mh2eZRF1rZrsUgbH/SWtlv4ney7hOpptO+u6sbCuuzjAzYFEsm+zSMjHPw12azGat7fvaxBVlf8ZI2kfT48kVRtqo7UnmB0Gmx/nJgbCTCs2giQx8ch4I2o04K9evUqHaHgLrWpANrJ+l8RwAyiZpCFRSkMvuHqLeh5s90ogfEDB5zujQ/tNBIyd6hSlF7LUCXN7Ymk10xYndtOmBQgAAEIQCBKIGv8n7UqHs2uQ6C34HCOKUAHbn2ywN76cCaX6xA44tmWXisdLazb29u6795Hc5kD7a6oWxbBTqA43pazzVzrIss5Mlxw8UJU3/bd575W4aFtJgEdsGzvEtSsK35mDnnRnz17Zl8QlA/H4C5WUj5sEPKIVI3dYaK4765qVVrXSmy0pkD0s1wltgxYW5e0jsGwO5xpv4QxQ+sSSaQ/fiOpl3w6CJlAlHsrd383N33ipwkwrErz4e6BCFhWlyZ1dM6T/Q1jOwFqk51VQcwOXVuVSQpmEC3cLCxKwZsgR9PcMdATz75asqPMlqwHnO5ZxCbORgLMHTYCnB/3WoY5fN8Lzrbclz+5QwACELgsgazxP1t4l7WTWopjb7VIkg4EJgLGzUq5aug0/UGgGfeYOjixzEDSb77N0XRhX9N2n5quT6A43pZhsV4iRJ23XU9vweXTp09eO5Xlu2nPl5gQqEUgy0tJh661dnDMOtfNq4C1mNRKR15WXj9q74DtMtj9U+1p2mN6XxLfVxi72MQMCYzWFMjp0F5fRn5NNku2LB/TsBAJiRLYt12q20h6qUX1dQPTO3BuzEbXHRxoGkl+mmQZVp2mKK+syNu3b+3qt+tJqU32Uphinqn/nXXHDGYU7kUWFp2jMOA3eSd1tNbhDV06fN/DJdn0erTpXlNlSXwiwNyhliWoZWi9Flogarqf3X0mWKARj0AAAhCAwFEIZI3/2cI7SrEOKyf2NmzRINjhCNgnNY8ePRpHO8/zKiFYu2VhL1P75rX9MFEvC/08geLVvC21kqivxctv4P79+3fu3JEvsK514oI880JwhIxAwO4iKUN3yzEcOGb5bo6gOzJcjYDapazD2FvvN6i1tK8JZm0Y9C/ZsEGwty12aauc1GLPzovpbUftK4wnGz+zCIzWFEh4+8hYffGwu7ZhO7BULj/99BMHWy7B2RK+b7tUt5H0UlvFkt6BW318YwR3hLwxKR4vJsCwqhjdBR/MbWG6IbL3pDqFrsXBlpOm1KbcEj9T/zvrjhnMKNwLYckacugDT+7j41yHrU2L+fte+g443dsLxXXyze3ZsypydYyDzx3C9qE6gdwE0/2sfWU1N1/iQwACEIAABJgWYQM9CWBvPWmT17kJGM9KFIShPvRhdzrUFNjuUbqlrO3eqHbhQ3nszw6reAVvS+396yPxDx480GKifFcnKFJY1zrr6PHjx1rtev/+fYiPkH0JZDmfzQsu+kSLd4TVmVZm9y0Rcm9KQF+Vsi/DqR1r7UP85s0bo75qTrNOuzEmWyva3DhMCWp0oja/VuJzOvay0yNqpuYHq1x4nX2WMFUEIJGKBEZrCuR6aO9GvepWEcuWpLRj5NWRRGpjqpAQ+Ci3stqlwRvJ3PNp0jtwrUvQO925dXakv0SAYdUSGcI9AvYVN+/Bpj+1RmZ/Cbh1T0ptyirrM/W/ruKYgUtjvs6qfYpcfcQ1S1J8IZE8LTR/H+fLWcV6uQ+ONt1zZeO6BQHmDhWpDviyd7p8eZOzYumTFAQgAAEIhASYFoVMCGlHAHtrx5aUL0XAvsRq9ybsAFCuIPZc+qxvZy0WFR8VdALFt3pbyo1SfpbpjUbtweuguNauS3YTJOZEQB5Rdq9teVhOK8XeyqySyvLaBD4EdiRgH61KSJl605fO5aSuM96MNLKOkTemWSWadjK8jtDuN5YlgDp1+wkEdscvowzewCVrV9WYBdF6EhiqKZDiOt7SaN56rWXAXdtwYLBUmtI0a4C+lA7hIYEzNZK53pPpHbiQVd0Q7x2kuomTmp0Awyo7q4vHTC9c7AXH3pNq6t3asYDalGUGZ+p/XcUxA5fGfK1jZe1raHrKfob9nEXri7C1aTR/b61IOv3Rpntpabm7kQBzh40A3ccHfNnbW3J0pWVpzqXBNQQgAAEItCDAtKgFVdJcIoC9LZEhHAJZBLwN/cSzWSs8iXT630rMkuoKY9y5VqZ9ROqTi9TJUnyTt6WOW7N/b1eLeuoq6pYxqW0kkOXCNS3LeouzaolanGO3US8eh0CUgJqgrL0EtW9NHZtUm4zttfoP+TVGldoxUHC8DSSp086x3r6Qah9LGel5/fdxR2BGfU8fbbSmQPv0Xt+aKAKv0iVi9rmlN5aM3maqwvoiRh+prpnLaRpJY884l7LXRM/hHS50HF11//4OYp81C4ZVZy3Zunrp/eY+H1uxi62e1DgMUPPYZ0ZAbbIXn2Kepv/1tMYMPCDTz6yD3wZ8UcqbSjSdv0cB9gkcbbrXR+vL5sLcoW7RZ+0U1M06mlpitvXDDz9EHyEQAhCAAAQgUJEA06KKMElqlQD2toqICBBYJWA/23IoByf76uIqgYoR7C83Fh+JcgLFy70ttStwc3OTVWA6SYKN9ixirSPr1Xz7spSWZcOvhY62CtOaGOkfnYDM2G7zcuCwO5QXkDm0i5X0FUzPx0WTgQIOxkfsZ3onVmONebnRwi35oUZgrqhc2wkM1RRIbHXHxsNum9YyO8A5pn0o+PHjx/kpLloQOE0jaZ/CTRjrtvlZRdO5PtoHMFlanCYyw6rTFGVrRbJevmotjNK396TdDuakNmWV+2n6X09rzMADMv3UTFDziOitaOBQK2bhhymydIkqOGzgaNO9YUGdQDDmDkuFWDZ30CqfDtdYSrN/eGLTzriE0l9mcoQABCAAgTMRYFp0ptIcXxfsbfwyQsLBCdi/Zz3asUpZTodZkbcUWdmkMivHLF2yImeJ4UXOUrzc27LMCUnvdjf9OK/Hgp+rBOy7TaHnmUxNDiKrWRABAuMQyBqtSmxtajY9QkY1yFgHVQHbHRtZUEDyQVR77j6ooUnTBsH+2rr9zRVX/qVr76TM0UZgS2ITniYwWlMgad+/f28ZKQ7VFGhEZ/T80Of8cFNO2+T2u6dpJFU9syYzQmefRW/nPKegA56beluGp2vn7iXPol7ngmHVdcp6i6YaKI7jRmDvSeU51Pob4i5VapNLI319mv43VBMzCJkoRO+Q2wtdQ4Xw5b1osq0DNa7wXD813BpqhaEugQGne3UVJLWZAHOHCUXFuYPXVsyod7lY+pKGWjA+obZLiZApBCAAgQsSYFp0wULfUWXsbUf4ZH0CAnb3APu7032wZL1Lpoaij1Taj26d0QkUL/S21HKh3V69YrAf3uA9yM8WBIyeXlPWXqUq87htoQVpQsBOQJ2QfXdEyWqdsekGibZ7jQ582qoZx1s9rP5NnU5UEPZSM7p/GW3GW9u1i2FMn2h7ERitKRAH4+mP4zQFxhGdhssn3srdy4DDfO2t0/iNpF2XiYPXUIdwWoS4x0GpHzd6S9slCc9x0V6y/fHLxmRYddmiz1Jcw/vQKSErhVqRjT2pWsX+HwmhNhlL2d5njd//hipjBiETheh74vY3Q8KJczTN1oHh0t9QDlUt1B9wutdCTdIUAXs7POFi7pA2Gy3+q/FPx+lzN7EEOkjT2ocDuUAAAhCAwO4EmBbtXgSXEgB7u1Rxo2xdAt7xSYnEc2eRiaSq3NK7ZMaFpnB5p4oA0UTsn5UrPijkBIoXeltu8apRwegAp2iZEdifgM6aKm5Qnj9/3l9gcjwWAftGpj3mdgKuh4QlNdWRpuLZd2u0nthUEgsNxdF2r9fFypuq9XE78jIxuqVKwooOst62KEu6RiPxotnt1h7Ty6Lg52hNgXpktQYWRUaww7AdiEquatt/1Ge3Iu81kqgKRwk8UyOZOzQ1VpyKRSkbcw94VmNi8bbMEsAzTuNkezWLK9QOhlWrZkAE1a8RelK9iuCNqKNFo+alfys3SUJtipaIF3im/tdTDTOIAlGgCt2bJC7FVLiqeX9vaU8ejcY99zI1LHWlsg8w7DE9LQp+jjbdK1Bh/Ee8IesuAjN3EHavIDbOHQZ5LyXR0rIlsUtdI1MIXISAxioaO2mkpDc3tN+hgZ/+7vz3b/qpcN3VhE5OURW3IS5C+KBqMjs+aMEdVGzsbbXg7PNKb5y8mjIRDk3Aflag3d+gGxDL8q8merkLHX3k3zIDPbzifxf9bUGmQtW6XlG2PNSEgMWIw6qoZqiJNDslGh4gFKo8hWgVbycZ/zdbu7S7F5Nd1K9fv/6vhu2vcvvR1iTt71u0lmSVfdhidGvS7WMIxVxVxBLBU1Z9n+Up4oQEaApCJkshRjuXi/NSCh3Cvaqx1GOqcVDRd5DHy8JubyP06Z7wW34ajUflNXgjaS/B2fY6W5q7pzv1y8YNP3X3xiJ+8+bNrJ0uatmqnW2tHI361o3GsKouz/FTcyuL/Vq1bEfVjD2pBp+d2zePCbXJAxL9eZr+N6qdAjGDKBljLZ4aJUWOJtIhUG1IuIRrH5AYJbQPMC6+8mPhafziwWRa1YvSIqEbx/7Zr3ZrWXbzmwcJnfvWoeYOqoMzh8TFvgsOk42Fbdck8KHnKW714RoCEBiKgPpfHRa11PIkGszplpZA9bgSGUophKlLgGnRKk/7qKzdyHBVyDnC4NJib3NJRS/sxcfQMQrwrIH2fnxMAt6WkDf80GCj54qKvZZJzo08D614ofJe6Rb83H09aGOpn+xxe+szl/WOi8Ut4BsXm6T+CKNAu7Td3OCWCsUuauc2IWtrZDL71mMy+5L6joue0SF+t97d3rXXsnxv50CLJkumTniaAE1Bmo931+i2pWjeg31+GktTQ4tujYOnuFFCte212gpPgL1+nqmRzP0gQs/22RtCTIvpxk7cXm29Dsj+YNr8rlM7jCWiduCyw6q0qRzr7jRWT/8rkwjnvJ0nIDNVo33u2JPOourCKO2Va9OZ+l+36N1rzMClMV/bHW1VQfZqcLSE5TWPtQYVMwdd2AcYnTl4wzYPRfRn65Ufl1v0Oktm1c1oIt0ChSuKMQxsuprK3ME+d7DXVpliN0MKM1JLFVrRFCIVwviEQAACECgjoCZFnUg4VVxqgizhapN376DLaPDUKgGmRWlE9mHGCGvy40uLvSXsbfziSwjPrUYE7FbRdHK6UTtpEc6yNVBpsZKTFtXeBFVp0o+reIm3pd1YE0PP/jaRtpiL300sYUQLUbX6ZMTsq5kj6G5v4FR8+5aUHWznVbyydqz1frwdV0+3ktmEoq6WnY8Fsq+hq5rMkpddhEayPc0ySU7wlN22aQqm4jaaeucKKNlULyxLkIrTeSfVrSZ2e9u9l3TFrnJttBwpvr1Ba9pIholHR6RuoB6pwjCdiNcVugMDV5ila/tMXnNUN5Ht5TXpdanaYVf2ssOqtLUf6K5bWaLXU1X16q9iqrfq03S4MEMxojLv25O6Auua2uQBCX+epv8NVZtDMIMZhXthX0zbpcFR6+e1MPahiKvm6rXdPBRzNbWKEQqGlCLmDvAqCmNMym5UErXWifVG2cJo3pDVszf3p6pA+HitkIKC7jMA8Dp917RcOEvX9grrFURi7pDFqg+l0AwSrzHsMm4PJSQEAhA4AQE1caE3w1KDXBCujm/3bvoExTSgCvZx7y59ljf2mEy32w6CRiD2yrJ74R5CWuxtyU7sZGSTS4kQfjICdqvYpX3Ooq0Jkdootd5Saq9JmX1poiLPIype0sRkTcuXelb7ekGW8RG5jEBiFSNagqpgZRkN+5S9yRAQ4dpXkSxpNbzeUVq7qBXbYou+uTY/VwR3bdSSUW4c+xC/tSSe5FHBOpeaRLJ3QNtPpBDhudx1UeXlDI/qdX7SFBSUtRFat+WSqQJqrdCtF9HrXfaSXcJGdJPwatzcZ49+faZGMuu8KJXm9mZ/tfQ1eHCrgK7dMaHXa0RrhwLdR5Zy9NZGldFSzNzwq9WO6OglWjTXHFbl2s+w8aNl6gbOy1Jhw6IBnqVW1tJdtdttRlwh3WvFmWWulfXGdKhNaYBn6n8TmmIGUTj2vlVVu+f6TDgyade22CF0XkNQC++2rvbrzgMD17SyPD92lFMy5+Jt2uGGXXy6uC87d7B3WAKoRqNpqbmW714v1YK95HFl4xoCEDgBAbVsGpCku4mKd/G5PIHNeCowLfKAzD/tkwJVsZ4zo1lC9+Io0mJvbqnN11nFJ4bzg1ycmIDdKuTCeGIOtVSTL59xOHSyKpareIm3pQrJCDcdbZfpei0LO186SwsZ0UIcbe9ne3FovSaqaTRw9wlSlrT7rr3aRVXM7eVoT8E+Qg1tQJuyTauAcRdWgnVYHZ6Qyp0r5NAtd68YR5IFAAAgAElEQVRY7QOmLRO2cAGa4ZdXEFk/aQqycM2Ro1UvrIx99iyNTVNnt5WZlXtht7eeDakrYdPrMzWS9onNVC+ajtDUL8i83Qro9QvGoYWlwnruESrTWjZzwdphbLt6tgbRtn2vYVUt09o3HbdihtdeDQr31br1XMZWops8uaVGbUoTO1P/m9AUM4jCsbt5qSPuswztjSWmtlHFF5V/e6B9gKGY27Ozp2BseMO+QyFqjZuu/ES1CBciorK5gTuurtstfxLY65GjBLYEMnewcM61sf7DknCoNht8u0Zsi+HxLAQgcCwCWslZHbeoQ1FbpJm7ImssoT9d6E8dn4ZYahjndsl4oRz1+LFAIW2aANOiKJ/VyuVWmX13riX/gaTF3kJ7yyo+Fl1DgKcMUUG7jUziesdJ9IHIJwB6tw6klEVUT7vEzym1Qm/LrFZsSQgNUi0qEacPARXHUkl54efrluz7IhMK2X//JdfZDHKllcx71bXEAplnVNNPxZ/VbH1h73SjosoGOrt0RMVQoKb3TVcbNeaI7tNo0aF1GSXSN/ZBW4T0lunFOSEPt9IEaArSfNJ3tRi3VP3dcLVpTWcIxo201mKkWU13c+1NGHdf3LHolRXnNI2krNqoy1wdtBqexcoYOVzViu4We33HLJV3kR5GKq+s+EYVFO2ytUPAjdsh1xxW2U1o2JhelXF/qg0JxQ4nAoqWrphhIrkhB+pJE6pRmxJwdMvYZx19koIZRM0g6knvNkfuddPFBA0kor1euz3+3AGG4kcZtggMG3y3IFavVambFlaocoHAe81l1BSsAgwjNF2fZO4wAU8PaQoKTk1KOs3QkotDEovenStjsQo8CAEIjEwgMWhRp6+7xn5KPY7Gfrm9trrspou3I5M/pWzqHKOj7nD8c5G1pkQnHjKZQow1roX9HEtaEcDeXDNINOZLxrbXpMkVm+vWBIyLcorWWpITpK/2eak2eeEaDp1A31mFAsULvS3VKnkoC34ySZ5LbpAL49Cw3RJtfw5ahs6dFE2mPi25dp4dFUsrmTV27CltsagqDj3b1BLEoUoLJqqqMppXNwKbJWej5lSVPTo62bJBWKVwZSTGTkeWX5BjaCFnavcKgBQ/QlNQjM590DiXVm1tYahqi4wdZVl1czXdeF1sb2pPpm692x7SRk1XHz9TIyldoj1RoheoXhHUyXrZLXkJGCdjGj8sDR4U7g3Il/JaNQM3ArWDYZVrD+e79mqo+3OpQYh2bUuRNxKz96SNhvQb5fcepzZ5QNyfZ+p/Xb3Ca8wgZKKQrEGLWqEWI88lp89G7VvxAIOVn9CENIz0BoFud5a+1hKNyiJMs1GIWoAlS0vLOd3V4LaF8U/KZlXDSZ7qtWPwuYPgW4rJi6MZmUy0kUXNyYZrcbMYu682zEJyAQEIHJSAOq+l92PV/xb3BWpUE23X3IjNF2pOe3bZBy2sA4nNtGgqrOJJgapG551rCXwsad3qgL1tLL6TbQC5tsG1CKiCzL1t+kIdN8RWCdiHN1ocWE3tQBEKFL8j9dI2F7376dOnx48fR2/ZA7W88vbtW3t8YrYm8Pr165cvX6ZzUW/0559/puMMcvfLly9z2/rXX3/NUinw9//8/fbbb/p/Di+70GRM8zT9e+/ePaUgPvOFfv7444/GZPtIK1EfPXokIWeBJ5lnISX8w4cP55/Ri1VRf/31Vxd4NJF0oCTU4ruEdOXUIwqfHrTIOWchi9UAWiKpuDVzVrnPt2pdTGAlrWsAWUIuSaJG8ubmZumuG67ctaT75MkTN7D4WqWsJjrKSj3N+/fvi1Ou9aCdjLC8ePHCnq8i397euvFljer13BCuRYCmIDSDdk2B8nr27Nm7d+/CTL0QmatsfrUl955a+hlWh2hMNX1qXe1dXjSRdGAHe5sEkC7qKKf2fO6D3N5nllOB9+/fn3+OdnGmRvLbt28qlKyhRa1ZhrJ++vSp1xumOwVVBA2EVu1B1qWJqFdrZOdK3NVUZqbRy927dxMJUjsScLxb9npxtWGVB+pwP+/cuROVWf2yKkj0lgKjtVUDXfW26Uq3lGA0XFanKbZbr6PRVNlb96TRfIsDqU1L6OxkTjBJsSt7nUZViw8aOVhGApMJ5ZrBkuEpXDNWtTbeoGWKLx8pb8iRSGe+1WGAoaZPIx+Zh/6mlbQpd4VPF1mLKsOu/EyCzWDdHkHDvGmJcvsymtK38BTqdB+n0a+7UjpLKzl1rVtaXoua2ayg8WKWVqUsqSb53WezSt99kLnDahE/ePDAJeZdq2g0FtJ8ai79OUKtSdac4HwRzoPmW7pol6+bC9fnIKAmd2qvpn9lz2pM9K+0G3kB5xzwR9ZChqFlJbeDm6SdWrzt+ynRtaMEEE39tmeaSJ9bnQmce1q0OinQyDCsXLlFUGXnWpkeS9pcSlP8E9vbavFVmTQJoxr/c2wAlZnQWZ+yu65pU0abrWflUEUvDZw0hLYkpdqkyJaYh4hTqHixM+m0FLIFjbrP4tx5sAUBzUJXC/Qo75KWvaq7qn5uBK1CWkpqEGmlnZrFtMDSKBdCo/hGtlJHGxiNZFhNNg3TeFeaqrVczWuKoJiarhtTDqOpEdA4I5HdUC2AhDFi0cpsqGw0JPrWgrBEI185kKbAaHtTtFqmotqtVtqStbYtt5w8IZtXy2nMS7WmdR0Zx95c+OOPY8/USMrGEn2TWy7zteLbhwphJVWOUYAy+DCyG6IHjXVHomo+pQRV3dRPRRVcrcjUDhe+5VrEoqhny3EvFPM6wyoLvWHjuKXmXq82AtFqriqsWrldWdVf45pJh550uzphCtSmkMkUErUr1zLn6xNMUjCDqBlkLUFMbc6W4bRam6WuTYmvtoRRFfTUbKj7Xtjlz8JeV6kowzlQY4m62W1JbXVsqYnklvTrPjszzL1g7pAgtroEPVW6JYZqVeoeXqLsNBBKWE6VUVkCCLcOTUD2I4PUgEptl4wzYUjTLcVRTMXXU6oLh9Yd4e0E1KBF52WyhC0DsFCArKFI3bY0FIaQzgTUHC0NyMOm6UBrTavDhlC7RiFqwFfL9FjSrqqTiHBKe5NSjYxnS7KqrYmC4NZQBOy9sIxtKMkHFMYO82TjmTLFC78kroLf3vBZescBLezcIqUXONQnHWUiOsi4ythkDyKtyne1Vm6v+FtGNu6zRraqsPbG0U2/ynXF5kI9ll0klaPWC+yItLKgDYB09Veaq+vyFfU1JmXfy9SqStphQnejKy8Dam2E0zQaTYG9Pipm3bLIMntFzm0K7BtsqjL2xLdAGMfe3HI/xGQ7y1rGbyTt6swlJXvOtVKNytSHzim4FxpRWCxZHYf7VPF1ukQmSagdlhIJ4zCsCpkcOiRay1SRLUqpokUf19BXVb5g+02PyMCio8owo249qQVFWRxqU5SbvcOSDaRbe92NmtNQkxTMIDQDNQX2QfXUOGg+nlWsiqyGTo1V2LZMIRKgoBGbdBlngGEfyA278rPU0SwVXNPwVRvLtdum0oY1KyvE3hTPWpx+7iCA6SVoz0KW7GEaJimprBLxIqtqpB1TxlyH9LTgZ38C6tpkPOo0Ez3gXKnTF0pB6Si14u6yv/rkWEAg2tSo3AuSWn1Eyaatzr3bSIZVIYnQjsD5pkXpYYNrz62v1WKvFtyxpF1VZzXCyextnBmoa8yH2ABaNZWLREh7OLjFehEgW9SMrkO6DKdrS8u8RYz+z5YpXvgl8Qmi5cPTIfo5RGVwpsNFZ70OfZE+aFeLLEf5nK5O709/GKVPMWl8YPmc6yDSislqrdRR3jphuw+9dC5GtkpkY0uVFiN9Vz1BOkLWXTWY+jSY5VPCbrIaDqrmqoeYvpwyHf6sVST3I1CrR/1rmFL3o4quhBuv9VlzfazNmIgsXDRmIOIg3fWxA61uhN9IUpqasXCieJQtTUEUy1Jg3aZAuajXuLm5sX+jUI+oKVDrrX+9pkBVQMavFjXrqx+qSmqO9J3xJZXrho9jb65eginB3JAxr0/WSBYYv8pFhaWeQo1/YlSmIa7qlP5UF8KilM2rH7R/6Sk9og7TD0PUMVmyo3aE6IwhDKuMoA4RLfolcQ3z0l/SnFVTw6ImIlr3FUcNiPyZ1IcmGhBFU2VUA6L+9MOHD3PKiYvOPWlCku23qE1Rhifrf6M6uoGYgUtjvpYZaMy8Ot2e408XanbC75rNU3ilNg3dvafcn2ph5Hq4ZSY7zgDjBCs/Wa2BW44truVLl/6svO6qO2uRdUGa2+fRzB1C7GKytGAeXQFLr6mqvfrPGtsParVWx13qKVSjpwnXqpkpWU2IVtMMFSTkxAQ0y769vV01njICWvrWmD/dQpalzFP7EtC6SjhBW+0Nt8ictRzUVJItWvBsMYGTTYsSw4ZiRGUPaoIjtulnjyVtWhfj3TPZ2zgzUBe+xroSzA3helgC9+/ft6y9aJahnnpYLUYQzL6CoXWnbnvEHciUK77RLdTuO6++UDNqTVpcHBtz5/EWBBJ+uwd63WqQt1hk85YyGkRa1U3V07TA0sitwjteG9lKnWFPOEijXrora/Ea0qaloNGkHfWSzK3DxURyVudwoBavNeEwfZqCLHsLAVYJUSnYX9jKEjgRWd2Exn5V5LcnMo69uWTU7NhV2Dfm+RpJrUdrYuwWh/1aA109O22l6F+VY2LoOyWrblcuDrmFKCHtUrkxVcv0rDE7aocR1FI0hlVLZI4V7tag6Vrj/1wV1Lup9oVJuSFuA6KWwdiGuCnoepeeNJdGQXxqUwjtfP1vqKMXghl4QKafmleuDja8hmLLz7Jxiyf5OAMMSeLJtvRz2JUfGcCWAq377Oogs3iMXVfOKbWlss4NZ+7gElNDHS0sNR1uNPfa2J1phKO5lUZH+lNq+tOFLGqacK2Osmap1GCuGqorHtdXIKCBep+eVIZaMI+4QhEcVMfo5rV9aFGstb3rl8kVLDcVC8aD3QicZlq0NGyYe+1uF6osq8V3LGlX1bFHOIe9jTMDda36QBtAdoM5a0y34BLX+gDCWQnU0ss46j5f7ShWvMLXLdUCCmjCcHVLtjuNGr2veNQqeNKpSCA6CVEhWkYzFcXYmNQg4yrj5G0QaS2lPM6Ix8hWhjTsmvsWI1eLquZUtTLd9m65q4b9WO6Glj1yIxCBZW03bZ80BUZbmqKlYW68O02nm7YGkxY7tgnj2Jtb7oebTpyvkZTxt+4KNcWyjzfCuiwJc3estSuZtdRO7QixF4QwrCqANtQjbuOsa9XcMvFkCaqDXmoVf+7Yk5YBKXiK2hRCO1//G+rohWAGHpDppybXagQqNilhUnJs0tgjmntu4DgDDPtIbNiVH7vLRVim1UNWFzpyx67VJXQTzLXbdHzmDhMfcXAhT9ca/6Tp6a4s2bj/FKZvDLnCSGmVMxE8AmXjKC2RzX9G83Oj6Vnl60nCz8MR0IjULdbpulvJ2ueV6nkPxxaBjQROMC2KDhvCmtUhRC3zKvZjSbuqTm6Eo9vbODNQ154PtwGUazaniW+3n9UZ8WmYlCmikZJbBRLXanLLshjzqS2KV/C2nKDIjrXfqXZHfd6EXjNwrfRJODXxMzhv8cu9NcfhYncCcyG6tehYL/YNMq4yrgsPIq2Ke3XMau+xXONpcW1kq9rkNTsthFlKs0Nd1shALe2SAGXhStCOt4OOWVmo09m4/pvr6ZIl3mki0xRkVa4+5a7Nj+qtgdRUhVIruu/QeRx7c8v9oJPtUzaSUkrGHx2+ukWWda0Ea829jd4V6n0KKhq1o24Dy7CqLs9uqWmDyv3bXnnV8W0cT7oNzgg9abeymDOiNs0opotT9r+ejuFPzCBkor6++rsiGgIpzbrrq+MMMCRJiDEaMuzKD96Wbp+YdR0t6O2BV547iJ7aCq8ULK6WM3bj1MbLIv1TjZhksFf2WRguzk1AJqFVl7Tx6K5G2pq8q15r1LE0oZbZKzVZryzNkuaUqVLWI+eGfG7twjXSrOZuOxz7IpUMeHt2pDAygeNOi9SurrbDfSKoQq0W8bGkXVWnOMJB7U09dR9bysrloBtAxcZz3AfVkxpL9rg6dpBcY2bj6EXLLx3k6ZbFRsXvSFCj/VWJps+3397ezklJ+rt3784/uRiEwNu3b29ublxh1KN8+fLFDeEaAhAYisCnT59+/c/fb7/9ViCYetCnT59qo/rJkycFj4/2yLdv3z58+KBFsSwaWnPRNtX9+/dHUwd5IJBFYGNroLzUIMxuK1eoEX/++WeUsIap0fC//vpronRcOGdtJDVYnbpC/Rstu9VAjXjVG6o7qD5DEfN3796pV5Jd/f7777IiVTTt36iuPXr0aNjO94K1YzKSjQ3pyYZVqxXnrBFkBhpPqj1Rnc3V8Wo9aYIPtcmFc9b+19Uxeo0ZhFgmY5jGLeFdS8g0aNFA4uHDh5b4xIEABDwCl507aKYzTWkFRBMf7QJ4ZFZ/TlMbDZMKxkhz4mrE1IJp8kUjNjPhYibg7SHO4fOFHOlkPGXzaE1ytWI8jfPnBJculJEm8tXXB5ayI7wWAbXwWmlxU9Pyi9ouN6T1dSjDUo6aPKo5xcyW+JwpnGnRmUpzfF2wN7eMLrvE7UI48fWzZ880YFtVULMP1YvVaJeNoKG1Rsir6p8P40bFe3tbeube2ddz1T6IMBPQUov8YjXKn7aBC1Ze5qS4gAAEehLQqFE1V28C6d/Jq0OrqPLtmNdSNYG/d++e/lXt1rqD1jd1cVyfoTRb0RAKcZiYuCgmDtJ9WuH98ccf00lxFwJHJKClvak1UBXQn1sFpM5UC3ShijDVhenirA3CEUuwtcwnbiQn1WT2Uxcw9YP6V0inDnHqB6cOUb0hzgqtje2g6TOsOmjB1RVbZjB5RP2nL/09HFcru6kDnTtTetKwCKhNLpOpk7rgJAUzcM1gvtbev4xhHrRHR+zu7FXjFpyTZnpcQKAKgalZvsjc4f379y9fvpSyOpJEPm1bAE7cpldTpmGSUptmW1Oyart0oTnXNFKapmCaeTFS2oL93M+qT5QbpbrFqJpawpX1ljlZhgkqL+1/re7Ny27lncm6cQhw5BCVl5omV0Id9ta/EI2b95JTB0C8fv3aFZjrcxNgWnTu8h1NO+xttBJBnuoEtEKyNHp089o+/XFTO9m1/FAfP368qpSmdVq8OtMrItsVx9ty1WyIAAEIQAACEIAABCAAAQhAAAIQgAAEIAABCEAAAhCAAAQgAAEI1CeQ2OyUk642yFu8bCAfFB3yunqQD85w9cu7WYoqUzl5u8nLT1evo7shfa7tx1tKHk4m6lMo5AIBCEAAAucjcOfOHYtSchNsMZi0ZD1+HPcDCEvS6h0kMTzZi3PbFf/XEq9G4dOJMlPi09uNjTIiWQhAAAIQgAAEIAABCEAAAhCAAAQgAAEIQAACEIAABCAAAQhAYFgC+rRa9EAd+clpW1eOmI12x7XDqgNfdfBherNSp2DWOlNz2CI4jWDheaVhSB9lZbQyYGNefF3QCIpoEIAABCAAAZeATit3fy5da6TXaDC5lOOBwjXKdT9QsCS5jns/matlFcV7e1u6ReW9YLRUcoRDAAIQgAAEIAABCEAAAhCAAAQgAAEIQAACEIAABCAAAQhAAAJnIqBvKN/c3IQa6TxLnQ7YYWtc35j+/fffdYJmKMMcovMvJYnOTZxDuBiTQOhb+ejRIzkHqJRlaUafjFqqvXz50piUPHqNMYkGAQhAAAIQgMBM4Ndff52vExfpYV7iwdPf0vseq6e8C4JcLTWUOhONWor39rbUpGUuBn3Zfb7mAgIQgAAEIAABCEAAAhCAAAQgAAEIQAACEIAABCAAAQhAAAIQuAIBOcCFHmnaOtSRli9evOhGQIdc6gRNfTE8keNvv/0mvz0cLhOIdr+l0nH3oGd5FChvDFnagwcPetqV/UhUSYhpzeXFBQQgAAEIQMBIQMMzS0y8LaOU9F5T9JUnL7JcLe1DGu/ZMX9WVBxvyzGLGKkgAAEIQAACEIAABCAAAQhAAAIQgAAEIAABCEAAAhCAAAQgcEICOlQmdLX86aefdABhhyMtQ6By/dSBmmH4HCKXOBwuZxoDXlgOuNIpkj0PZ7J/TFyuDAMiRSQIQAACEIDAyAT0fo5FvKdPn1qiXSqOXvOwOKF+/PjxZK6WdRXv6m0pL1HXRjnb0qXBNQQgAAEIQAACEIAABCAAAQhAAAIQgAAEIAABCEAAAhCAAATOTUBnSYan6eh0yffv3++ouA4+XHW41M40xxDuWEaJrI0uF3LKlGdtIp2Ktyx+DFN2FlfRioKRFAQgAAEIQOAEBCxnW+rNB51ifgJl66qgIcpff/2VTlOulj3fUUkLU+tuXcW7elt6R7jjbVnLJkgHAhCAAAQgAAEIQAACEIAABCAAAQhAAAIQgAAEIAABCEAAAoMT0OmVjx8/9oSUm2M3Hzgva/enHC51vqYb4l1rX58Tkjwmg/z09qATUqV9ahMP5t6ye1ta/EVycyc+BCAAAQhA4MQENJ60aMewLaSk4yrTA4/vvvtOL7Gcz9WyuuJdvS2994rsJ6iHFkAIBCAAAQhAAAIQgAAEIAABCEAAAhCAAAQgAAEIQAACEIAABCBwIAKhq6VOtZSb4yAq6HzN9PaljiEcR9pBoI0ght3bUoc5eR9jbCS/Pj1vTNkuvDFBokEAAhCAAATOTSDtLzjrnn6LZo52nQsNYj98+JDQV2cmaljy8OHDRJwj3mqheFdvS+8g9Pv37x+xGJAZAhCAAAQgAAEIQAACEIAABCAAAQhAAAIQgAAEIAABCEAAAhDIIvDs2TPPseznn38e4VRLV4tffvnF/Rle397e6mPoYTghOxJY/SCmK5t3PJB7q+J11qdLjWd0VRSPpCAAAQhAAALHJWDpyuU4iE+aW8Rv377VINYN8a51LLcGJFkDGC+FMX82Uryrt6XrX2w/Pn3M8kAqCEAAAhCAAAQgAAEIQAACEIAABCAAAQhAAAIQgAAEIAABCEDAQkAeiu/evXNj6hRJbX+6ISNca2P+zZs3aUl0QifucWlEI9/Ncs3cooi+xWl8vJtIRnmIBgEIQAACEBiZgHfSX1RUDrZ0sWjIfXNz44Z413oD6pRvE7VTvJ+3pVcw6XP4vXLlJwQgAAEIQAACEIAABCAAAQhAAAIQgAAEIAABCEAAAhCAAAQgcFAC3havHNEsO+W7KKszOFf3MZ8+fbqLbGQaJaDzq6Lh+wbeu3fPKMAff/xhjEk0CEAAAhCAAATck/6WaDBUm8msehzqRaMB34Ca5S++aKp4P29L7+vvWHaxQfAgBCAAAQhAAAIQgAAEIAABCEAAAhCAAAQgAAEIQAACEIAABI5C4MWLF943xHXO5chfKvSO4Qw5a5v/lNvSoaaHCMnytsyKvEV9+9mWW3LhWQhAAAIQgMClCFjOF1df//Dhw0thWVJ21ePw48ePetFo6fHjhrdWvJ+3pfeCGpZ9XKNEcghAAAIQgAAEIAABCEAAAhCAAAQgAAEIQAACEIAABCAAAQhYCPz555+3t7duzB9++OHJkyduyGjX2seUkGmpXr58KdXScbjbh0DW10K72R7fB+9T+uQCAQhAAAKXIuD5nkV113exo+FXC0x7HMon9evXrz/++OP5sHRQvJO35ZcvX9xX1rKGvOcrVzSCAAQgAAEIQAACEIAABCAAAQhAAAIQgAAEIAABCEAAAhCAwBUIvHr1ylPz8+fPcmfUn/Z3deylthG9CCP8DMX2pJIvHXv5HpO9fsqQjAdJ9iwyd3M8Tcb+zfF0OtyFAAQgAAEInJ4A3pbGIk57HOq1Ig3I79+/b0ztQNH6KN7J29I7b5/PiB/IEBEVAhCAAAQgAAEIQAACEIAABCAAAQhAAAIQgAAEIAABCEAAAgUEwoMtlYj8FPUlbv1pv1zHXj569Eh7vZ8+fSpIv90jcgb9/vvv0+l/+PDB8jnLdCLcrULgl19+WU1HHpmrTrSribSIYHQVbZE1aUIAAhCAAAQ6ENCrNXrBRoOru3fv3rlzR//qTQl5xRVkrQFk+imN35R+Os7p76Y9Dp8/f66B9ykpdVP8zt9//93BjFRb3Fz6ZOrmyDUEIAABCEAAAhCAAAQgAAEIQAACEIAABCAAAQhAAAIQgAAEINCTgHbWvc+IJ3KXw1y3rzwnxJhvpfdrp2j6oN/79+/nR7jYkUC6vPS5zI8fP3Y7w0l+xvYTK9k639FsyBoCEIAABJoS0HspNzc3SwdS6n0DDf/sH7O2dK9v3rx59uxZU6UGTzw9IhptvF0RZk/Fe3hbao7hHmbJrKOirZAUBCAAAQhAAAIQgAAEIAABCEAAAhCAAAQgAAEIQAACEIAABAYkYNkR98T+448/hjpoxztQxpN2+vn169duPnxRAQicCURdOuTJoQ+Iv379eo7W4UJHRj1+/NiSkdxAOSHVAoo4EIAABCBwOAJp77dZHb0OYXS49NzP5hTmC3X6Gn/OPy94kWAuOHJ71Qmjp8TSWfEeXxL3jmTXcPaUJYdSEIAABCAAAQhAAAIQgAAEIAABCEAAAhCAAAQgAAEIQAACEIDARMDycWePlber6N3t/1OHyKxm+vLly9U4ROhDYPokvXx25beho61kgfKFlddFZ1dLKbt0iFfI4YcffggDCYEABCAAAQgcnYA6X51qadFC5/cZXSRXu9eLO6QlmOsD67///vtZXS37K978bEvvxR3ezrE0JcSBAAQgAAEIQAACEIAABCAAAQhAAAIQgAAEIAABCEAAAhCAwKEJ6Jii1U1xT0HtBH/58sUL3PHn6hFKk2wcb7ljGY2ZtbwZfvvtN4ts9gO9LKkRBwIQgAAEIDACAeMIahZV79u8ePFi/rl0odcq5DK4dFfho52SnhC1+i15HC69AiQnVB39WD3HQRLcRfHmZ1t6Zfn8+fNBcCMGBCAAAbaceysAACAASURBVAhAAAIQgAAEIAABCEAAAhCAAAQgAAEIQAACEIAABCDQgoDOKMp1tZQY6R30FnKm0zSeO/ju3bt0Oty9GgGjq6WwGL+dejWA6AsBCEAAAscloEGgjqvMkt9yIPq3b9/SA0X5FN69ezcr39NETngc6rTva7paNlW8rbelXj7zhpLPnj07jbGiCAQgAAEIQAACEIAABCAAAQhAAAIQgAAEIAABCEAAAhCAAAQgEBKw7JqHT/31119h4I4h2rPXcZurAuBtuYroUhH07UejvkZ3XmNqRIMABCAAAQiMQMA7lc8ikudaFn3kw4cP0fA58LLH/y25Wn733XefP38+sZ/ejoq39baU4/Bs1rq4rGW7ELiGAAQgAAEIQAACEIAABCAAAQhAAAIQgAAEIAABCEAAAhCAwLkJFBxsKSDaFR4Ny6NHj1ZFkpOo3cFuNTUiHJ2A3fv2p59+OrqyyA8BCEAAAhBwCehgS3s/6D64ep1+k0ddqr4zvprI+SIseRzqfSEdBfrw4cPzqTxptK/i/9MO6/v3713vY82OpGq77EgZAhCAAAQgAAEIQAACEIAABCAAAQhAAAIQgAAEIAABCEAAAhAYgUD6U49LElpcG5eebRRuOdtSWd/e3vJJ6EZFcKxk5WWyevjWpJF2z0983NSxSg1pIQABCECgFoG0T+RSLqvv2+gz4q4HWpjOq1evwsDThyx5HMr3VD571dVXmjosc05WJzDu5eG6u+INvS29gy2vadmzkXEBAQhAAAIQgAAEIAABCEAAAhCAAAQgAAEIQAACEIAABCAAgYsQSO+IL0EY8Kg/47eey87yXOJA+HEJ2A/0Yvf8uKWM5BCAAAQgsESgbET073//eynBKTz9JsM1D7Zc8jjUd6cbHYaooYs7wvfcAtMlWPHuCIrf+fvvvyuqNCf14sULvcI1/1TFkKPx/JMLCEAAAhCAAAQgAAEIQAACEIAABCAAAQhAAAIQgAAEIAABCEDgrATu3LlToNoff/xx9+7dggebPmLURYc5PXnypKkkJD4+AR3yZDnYVYd46RTM8dVBQghAAAIQgEAWAWM/6KUpv723b996ge5PfRHb9fNzb+n669evex2y6EnS7eeSx+GbN2/anZztDYkbORymGQ6i+L/SUpbdlWOl62qpRHg1p4wkT0EAAhCAAAQgAAEIQAACEIAABCAAAQhAAAIQgAAEIAABCEDgcARWzygKNdJJPAO6WkpOoy5lhzmFHAg5LgF9YdPiaikFX758eVw1kRwCEIAABCCwREBvzizdSoSnTzf/8uVLwtVSDmm4Wk5sP3782M7V0jtj0Tg8ThR6wa0lV8v+ijfxtnz8+LEL5fvvv+dFLhcI1xCAAAQgAAEIQAACEIAABCAAAQhAAAIQgAAEIAABCEAAAhA4MYHcLVjF1wbqmECMuuhsyzHlR6puBIw+lNo914ciu0lFRhCAAAQgAIFuBP7666/cvDTQ+vHHHxNPJQ7407NX61Klbzje0JnZnz9/TmNMELbc8hxeNZixPFUxzlCK1/e2lJ+s98oOU4uK1kNSEIAABCAAAQhAAAIQgAAEIAABCEAAAhCAAAQgAAEIQAACEBicgA6qzJJQZ9Jkxe8Z2ehtKfcC79SfnkKS1+4E9AlUb5d8SSR2z5fIEA4BCEAAAkcnILe/XBX08evEI3/++eeHDx+WIqSfXXrquOHyOPS+NS1dNFKVq6U+tt5UL2Xhpv/o0SP3Z+vr0RSv7G356dOnd+/euRBl2Vc7stVVn2sIQAACEIAABCAAAQhAAAIQgAAEIAABCEAAAhCAAAQgAAEIXI2ADtf54YcfLFpPh/GMvJ9o9xtIeANYUBDnuATkCxIeNBVV54IfPI1yIBACEIAABE5JwPiOyqz7zz//nD6RMXGwpd7tST8753KOi6jHoc6YlB9kh4G0d7ZlbkFvKYIBFa/pbalB5NOnT11AmkS1+yS8mxHXEIAABCAAAQhAAAIQgAAEIAABCEAAAhCAAAQgAAEIQAACEIDAOAR0SsvqRwa1majjAFsfxrORiX072Tv1Z2O+PH4gAnIWsXw7VQYvj4ED6YWoEIAABCAAgSwC9lGTkv3pp590MnQiffmhhUc5TvE1yHz9+nXi2ZPdinocCuCXL1/u3r3bQVlvlLs6yK8l0piK1/S21DGh7iBSr3lxCnot6yEdCEAAAhCAAAQgAAEIQAACEIAABCAAAQhAAAIQgAAEIAABCByLgDaA9R286L67tof19XB5ZPbZId7C7d69e8bHvVN/jE8R7egEZMaWY01VEdg9P3pZIz8EIAABCKQJeIf0JSJriPj+/ftEBN3SywxLES7VpUY9DnW05yrAJXq54d++fXMdAvV4h9M0lcuwiv9PLsGl+DqdVW+euXf1SfHxZ0euwFxDAAIQgAAEIAABCEAAAhCAAAQgAAEIQAACEIAABCAAAQhAAAIVCeg7ePrTHq12EqdtWvmcDX6YZbH63m5pcTo8eCwCFs8SHVQk92J2z49VskgLAQhAAAK5BJ48eZJ+RGciyodSXedqn5h4mUFdah9vv7Qufe5GPQ7lq6oBdh8BlIv3Vkn0TarqwoyseB1vSxXhr7/+6oJ79erVahVy43MNAQhAAAIQgAAEIAABCEAAAhCAAAQgAAEIQAACEIAABCAAAQickoB2xI+7KS4/OXuh6DjPs/qS2iFcKqb2xL3TnqLq6wiu41aBqEYEQgACEIAABKIE5Eyp4/m8W+oH5Wdp7wr1DfGllxnkaKgDAb30z/oz6nEoZ9POBLyTRDt8RnxwxSt8Sfz169dePVHNkdpnNWX0ggAEIAABCEAAAhCAAAQgAAEIQAACEIAABCAAAQhAAAIQgAAEIBAS+Pz5cxhIyFkJvH371jvtKaqpfBQ6e0VExSAQAhCAAAQg0IGAjucL31R5+fKlPWu5Wj569Cj6MoM+n93zTEe7zC1ihh6HAquhZudBhYrjt99+cxVsfbbl+Ipv9bbUN+C9KvHDDz9oWOlS5hoCEIAABCAAAQhAAAIQgAAEIAABCEAAAhCAAAQgAAEIQAACEIDAEQncu3fPLjYfE7ezOnpMnWN6c3OzqoVcLfkm5ColIkAAAhCAwGkI6BPh3lGIUk0DpAcPHug4v1U11b3K1TI6oJKrpSWF1SwOESH0OJSPo7D0P0Nd7rMeMRWQF1Lx5yEU3+pt6TGVq+WnT58qQiQpCEAAAhCAAAQgAAEIQAACEIAABCAAAQhAAAIQgAAEIAABCEAAAnsR+OOPP+xZR50D7I8T8ygEdM6TdsZXpdW3PnG1XKVEBAhAAAIQOBkBHb6o732HSuk4vzt37uhwSrlUhne/ffsmT7slV0sleGVXS406xEeerCG3piE6hPH29tbLot2XxENXyzEVv/P33397ULJ+anQ4n46uD4hzqmUWPSJDAAIQgAAEIAABCEAAAhCAAAQgAAEIQAACEIAABCAAAQhAAAIjE9BZM48fPzZKqO3nqAOB8XGiHYWATpbyvqoZSi5Xy87f+gxlIAQCEIAABCCwFwE56j19+jSRu0ZNOq9Rh4jrzRb1qolXVi7Vpcob9d27dy43fUDcOwzRvbvl2v1c+/R+kUJ0oX9VHEslstHVcEngAym+1dtSnrPT7ELlyns5SwZBOAQgAAEIQAACEIAABCAAAQhAAAIQgAAEIAABCEAAAhCAAAQgcEQCq74CrlLaDteph24I1+cj4B5IFNVOZvDrr7/2/9ZnVBgCIQABCEAAAnsR0CsocrhcctqzSKWjDfVd8v5nOlpkaxEn9DhskcuWNOUgK1/BLSlEnz2W4v8T1cEeeP/+/RYQ7QIQEwIQgAAEIAABCEAAAhCAAAQgAAEIQAACEIAABCAAAQhAAAIQgEAjAllfEnePCGokD8nuS0DfuJy//RiVRF4Inz9/vo5fSBQCgRCAAAQgAAER0IsHcirTF8D1DfFcIHp1QUc8Xurgv/E9DlWILT4jfjjF/5VrzcSHAAQgAAEIQAACEIAABCAAAQhAAAIQgAAEIAABCEAAAhCAAAQgAIEoAc62jGI5R+Dbt29vb28TuugILrmV4GqZQMQtCEAAAhC4GgG9qKBvT79588boqKdoiqwBFa6WA5qK3iqpK9UhXC2lsqv41rMt6xIkNQhAAAIQgAAEIAABCEAAAhCAAAQgAAEIQAACEIAABCAAAQhAAALjEMg9rlJnYeJsN07xVZRErpY3NzeJBH/++WfFSUTgFgQgAAEIQOCyBORUpz/5UP76nz+dA60hlkZN00BLJ1k+evRIfpbqTPWZ5atREhkd5HkIrVVMFeU8qOJ4W1a0AZKCAAQgAAEIQAACEIAABCAAAQhAAAIQgAAEIAABCEAAAhCAAARORSDrS+Kn0hxlHAKrrpY6hUseA84TXEIAAhCAAAQg4BPQGyk6sfJSh1b6CILfB/I4lOzuEY+BKnkBx1Ucb8u8kiY2BCAAAQhAAAIQgAAEIAABCEAAAhCAAAQgAAEIQAACEIAABCBwHQK///57lrK5Z2FmJU7kXQisulp+/Pjxxx9/3EU2MoUABCAAAQhA4LgEjuVxKM4PHz6sQvvQiv+rCgISgQAEIAABCEAAAhCAAAQgAAEIQAACEIAABCAAAQhAAAIQgAAEIHA+ArnelpyFeTIbSLta6oSnr1+/4mp5skJHHQhAAAIQgEAHAofzOKx1sOXRFcfbskPtIAsIQAACEIAABCAAAQhAAAIQgAAEIAABCEAAAhCAAAQgAAEIQOCQBHK9LQ+pJEIvEEi7Wv7www+fP3++f//+wtMEQwACEIAABCAAgTgBjTHevXsXvzdqaBVvyxMozpfER7VQ5IIABCAAAQhAAAIQgAAEIAABCEAAAhCAAAQgAAEIQAACEIAABP5L4Nu3b3J8nP6mr3VPp0jq+rvvvrt3757+1R7wo0ePan3icMo598vgufH/qx//D0cg7Wr5/Pnz169fDyc0AkEAAhCAAAQgcAQCHz58OIKY/5Dx+++//8fvoh8nUBxvy6KS5yEIQAACEIAABCAAAQhAAAIQgAAEIAABCEAAAhCAAAQgAAEIQKAlgS9fvvz6nz8dH5jrwqjNYJ07+PTp042el3LxzFVRTp+5jxB/QAJpV8tffvnlyZMnA4qNSBCAAAQgAAEIQKARgSpnWzaSrWmynuJ4WzalTeIQgAAEIAABCEAAAhCAAAQgAAEIQAACEIAABCAAAQhAAAIQgICVwJ9//qmPKsqV7bfffrM+E4unx/V3e3urzVGdQfjs2bNYrPWwXC9PpahTNtfTJcbYBBKulvKmlQ/wRi/esbVHOghAAAIQgAAEmhOYzmhvnk3VDHSE/Pb0TqD4v7ZTIAUIQAACEIAABCAAAQhAAAIQgAAEIAABCEAAAhCAAAQgAAEIQAACxQTkZCn/th9//FGuii9fvpSjZHFS3oP68vjNzc3du3eVvnfL8lOPW6L1jPPp06cXL16I1f3796XXnTt39K+c/xSicB0I2lOYU+al74PLZqKq6cxUmQSullE4BEIAAhCAAAQgYCdQ8EqPPfFGMasMgU6g+J2///67EWKShQAEIAABCEAAAhCAAAQgAAEIQAACEIAABCAAAQhAAAIQgAAEIJAgoE916wRKnWeZiJO4NX2227hrK1c5ZZS1Tyz/RYmXECC89fXrV/lBhuEbQwRKfqgfPnxYTUdM9An1V69eyQtzNTIRPAJytRRnL3D6+fPPP5f57EZTIxACEIAABCAAAQhA4IgE8LY8YqkhMwQgAAEIQAACEIAABCAAAQhAAAIQgAAEIAABCEAAAhCAAASOTcDuPjjpKV9Jfb5w+lffBw9dCXVAps4d/Pz5s47G1Leel46lfPPmjf3D4jowUkllgdbnEUPZslLwIueCmh/XJ9TlOzj/HOfi/fv3KiYVkMpRf/INrUusWNOEq2WW2RQLwIMQgAAEIAABCEAAAoMTwNty8AJCPAhAAAIQgAAEIAABCEAAAhCAAAQgAAEIQAACEIAABCAAAQicikCW++BPP/2kMwXl9fh/27vbq9aVbG2g7+7RAQAhwI4AE8JhRwCEAETAIQQgAiAEIAIgBEwEB0IAZ8Bdt3mHr1r+WpJtWTJz/zhDSKXSqlnuX/2MVVUJ4ivRlvLu7m6082W+SWGkAEdfn17JYo8WnJL/m17G99PIMj4+Pi6j12bm66NjojdkdI4skUYzzrgZbURHxzd5ZxJ1lBeJ20otUZss27cIECBAgAABAgSaFJC2bFLbtwgQIECAAAECBAgQIECAAAECBAgQIECAAAECBAj8aIHk2dzRwzISeIeHh/NjjU3RRYgzOixOnzyaZW5tbU0fM/p0UWnL+Ppff/0VfTpHPxF3/tMU8n//E600o0nkpGExMsKCETmtEVcd+93aN2M50cNySqPQOPp8hYHLsT+SWGz8DqPmlrTerI3vRQIECBAgQIAAgUUJSFsuStI8BAgQIECAAAECBAgQIECAAAECBAgQIECAAAECBAhMFHh6ejo9PZ10wPfwtci3RfBusenAsVG/mQdt9/v9OLt8WFjmIuKP0VMzM3L6mJgkPl3qARmvBE5kFqM3Zyn/F+P//PkzxTZO7l5td8bMmewLP4R9OvLw6aSoZSaSO5wkf/F9kPpwfOxme5qPDqtyQYAAAQIECBAgMFZA2nIsi5sECBAgQIAAAQIECBAgQIAAAQIECBAgQIAAAQIECCxGIMKOESl7eHiYPl1EFSNnuZB+lmM/NNpWM5o+TvlcHHsd8dCxU026Gd0oI1Q66WnyfqQ8Y55S1DJaVN7e3k6pNgKXv3//nvSJsI3AZSmjOWnwwu+Pyo/9xPX19cnJydhHy7s5KWo5M4xbu6SIvRZ7kf7zzz/SlrUxvUiAAAECBAgQaFjgXw1/z+cIECBAgAABAgQIECBAgAABAgQIECBAgAABAgQIEPg5ApE+jKjfzKhlxDEjLzglTTi/WOTqIl5ZnCf6REa0sXineF2MxBXvT7mOlU55mnk0tqtlNFmMvpXTcSKxF8MmfSJej8VOerrs+5ETzXyiBnhm2iljJkUtI/cZj6a8OM+j0jJFLefB9C4BAgQIECBAoGEBacuGwX2OAAECBAgQIECAAAECBAgQIECAAAECBAgQIECAwE8RiMhanHBdatNYWnx0bXx8fIxGkqX7y/gzAosRpCvOPCWDGM0giyMz13OmLaMJ6OjZ5dFkMc6ezrSlnLKWKP75+XlKtDSzunpjIj86/QdQb9r535oUtYxf4/JabIZGsfI5fzDFqVwTIECAAAECBAg0ICBt2QCyTxAgQIAAAQIECBAgQIAAAQIECBAgQIAAAQIECBD4WQIRHNzf3z8/P5++7N3d3Wi7GCOnD1vg0wjSRX5xOGF8fVIXw1IPwuErUy4iOTrl6cxHoweIx9Hqk8obnS0wR28W78zcjuLgRV1HyjM51Zx6ya98D4vDzUc1ooCI2C7111j6Uc3cskqLMpgAAQIECBAgQGDZAtKWyxY2PwECBAgQIECAAAECBAgQIECAAAECBAgQIECAAIGfJRA9FKNH48yYXZx8HSMzXRsXyxf5xWLKLVJ3kQ0tfaLUg7D0dNKfo50pJ40cvR8x0FIUL6KWEQocHTnpztbW1qRH3/dX0t5y5s9gWPM8esNJMhehenV1VRoZbSYjatnr9Ur3F/tnqWFqY0te7CrMRoAAAQIECBD4sQLSlj926y2cAAECBAgQIECAAAECBAgQIECAAAECBAgQIECAwOIF4tjryJBFz8jpUx8fH8fI6WOW9/Tu7q44+Wibw3xGsDhP7YOhn56ebm9vi1NFFLVS1LL47pTreuuaMuHMR/kvRmvPmbPNP2Bs1DLSt5GD3NnZmX/+6TOUArW1fzDTv+IpAQIECBAgQIDAkgSkLZcEa1oCBAgQIECAAAECBAgQIECAAAECBAgQIECAAAECP07g5ubm6Oho5rKja2OMnDlseQMiVxdxz+H8kXQsNbPMZwSHk8Q51PX6dEZnzRJahPBqRFE/Pj6GxUy6KMVMJw1b1P1QHQwGmdliyfX0MpMPx4yNWjbZY7XU27LYY3VYpAsCBAgQIECAAIHWCkhbtnZrFEaAAAECBAgQIECAAAECBAgQIECAAAECBAgQIECgSwJxQvfp6enMis/OzpbRtXHmd0sDIvFZvFNqLVnqQVgcOem69qnQ0VmzFEl8fHyc9JUp92f2E413a6xryhdnPnp4eJg55ntAA40tx0Yt49dYI9iaXFRp2Gj2tIFumqUa/EmAAAECBAgQIDCPgLTlPHreJUCAAAECBAgQIECAAAECBAgQIECAAAECBAgQIEDgfwVOTk5Gz+MepYmOkhHKHL3f/J3opFhqbzmsIZpNZpKLw/HfF/X6FPb7/VLQM/J/9UJ4pchmqbzhn6UunsP7y7jItwhddtpybNTy+vq6yV9jKXvqGPFl/OTMSYAAAQIECBBYqoC05VJ5TU6AAAECBAgQIECAAAECBAgQIECAAAECBAgQIEBg/QUODw9LkcGxa45E3WoPEC9VFUdID+9EVPHp6en7z3xGcPh6XNTrbVlMfMYkcRx57fxfMiGaHFZcWu3rvORS05Zjo5bRQDQiwrWXVuPF0jHu9eK5Nb7rFQIECBAgQIAAgUUJSFsuStI8BAgQIECAAAECBAgQIECAAAECBAgQIECAAAECBH6iwP7+fqlp31iFyJYN44xjBzR/MyqPdOPwu8PAaD4jOHw3Lmq0KgyQ0tHewxqKMyevk2UnW2AmPzplWLTtnPK0+CjootVo8c4Cr0ejlrHpLy8vsfsL/MrMqaJhammva/xgZn7FAAIECBAgQIAAgaUKSFsuldfkBAgQIECAAAECBAgQIECAAAECBAgQIECAAAECBNZZICJryZBfqbFfS1CKrSWHmdGI4tUor9frVX2rdPZ6BFKjS2jVSYbjkxsxHL/si3w9y2tsORq1jIxjdPessVlzcl1cXJRmqNcMtTSJPwkQIECAAAECBJoUkLZsUtu3CBAgQIAAAQIECBAgQIAAAQIECBAgQIAAAQIECKyPQEQDk4m6iFru7Oy0cOXFtGWU992OsdSDMFN2jVOhRxtbjgbyMp/+HvP29pYcXGznmXyl3rDkbyMmLx7pXu9bY98ajVpGrDOgltdHc2wZcfP+/v7q6qr0tMZvpjSDPwkQIECAAAECBBoW+HfD3/M5AgQIECBAgAABAgQIECBAgAABAgQIECBAgAABAgTWQODk5GTYDHL6cs7OzuZp2Th98jmfRgY00ofDw7UjIPjx8VFjzhrdGUuNLaPn4jxnWyf3Ipa2tbVVY4E1XsmnLZfR5TF+n6Vj2WOjI9Z5c3NTYy3TXxn+fmLY9+8n7sRF/Df6aMa/sa+3M388tlQ3CRAgQIAAAQIEvgWkLf0SCBAgQIAAAQIECBAgQIAAAQIECBAgQIAAAQIECBCoJnB5eVmKsk16Pxr4xeBJT9twP6J+w1xgnCFeL21ZNS842tgyMqnzaOQPao9Y5zwfSr773SU0Mzh+IQtvNjkatYxKIvt4enqaKamBMc3sQgML8QkCBAgQIECAwI8ScJL4j9puiyVAgAABAgQIECBAgAABAgQIECBAgAABAgQIECAwr0Aci1zqyzhlxmQoc8oMy35UPNA5YpfD5GWl71btbVk6VzraLkZAsNIXi4PjdOzk6ecR8lt4tLFYyfA6z1iVbviJSRdjo5aTBq/qfvFXt6oafJcAAQIECBAgQKCqgLRlVTHjCRAgQIAAAQIECBAgQIAAAQIECBAgQIAAAQIECPxcgehZeHR0lFz/8fFxr9dLDl7VsGJbymh/mIwtFqutGmH8/PwshREDqjhh1ev8MeKNhfxKC5yyosWmLTsRtQwNvS2n/CQ8IkCAAAECBAi0VkDasrVbozACBAgQIECAAAECBAgQIECAAAECBAgQIECAAAEC7RKImGClbNzFxUW7FjCumvkDiFVnGO33me8VOm4F/290wrHD4mY+KTtphuT9fNqymHZNTj5pWFeillH/Alc9ScN9AgQIECBAgACBhQtIWy6c1IQECBAgQIAAAQIECBAgQIAAAQIECBAgQIAAAQIE1lMgWjBG98fk2s7Ozpo5tDpZz6RhOzs7kx4l71dKoMacpXBkvD4PVBwj/v7+nik1zis/PDzMjJxzTDRATc4QQdV51l78SoeillG23pbFvXNNgAABAgQIEOiKgLRlV3ZKnQQIECBAgAABAgQIECBAgAABAgQIECBAgAABAgRWKXBzc5M/sTqCfXP2a1zlUit+u1LaMpKIpXDkwcFBxQ/+1/D8prSwsWUluv9a9n//0a2oZdTe6/X+ewX+IkCAAAECBAgQ6ICAtGUHNkmJBAgQIECAAAECBAgQIECAAAECBAgQIECAAAECBFYrEA0UT09P8zVEF8xF9SzMf7T2yHkaDca7lbpjlhpbRs1zhiBHJ5zkEJsy6dFi7+ePEV9I2rJzUct5fm+L3SmzESBAgAABAgQIVBKQtqzEZTABAgQIECBAgAABAgQIECBAgAABAgQIECBAgACBnyhQNRHYWLBvIZsRnThrz1M1L1hKIsbr88RSRztlTlpIJPwa66dYWuOkkuL+/v7+lKeZR9FyNZ83zUzYwBhpywaQfYIAAQIECBAgsAwBactlqJqTAAECBAgQIECAAAECBAgQIECAAAECBAgQIECAwPoIRKDt9fU1v55IEFZq95ifuYUjK50DHi1CF3uMeD5o2Fj+NQKgyW3a3d1NjpwyLH+Q+pRJGn60kIU3XLPPESBAgAABAgQIhIC0pZ8BAQIECBAgQIAAAQIECBAgQIAAAQIECBAgQIAAAQITBT4/P8/Pzyc+Hvfg7Oxs3O31vFepO+NoNLBq09AS4t3dXenOpD8rpUInTZK5n29sWbUtaObrnRijt2UntkmRBAgQIECAAIFRAWnLURN3CBAgkYMB2wAAIABJREFUQIAAAQIECBAgQIAAAQIECBAgQIAAAQIECBD4/wIRtRwMBnmOSJJVCiDmZ17eyEoLLJZRNS9YSiLOeYz4/f19svJopthYt9HSGotcpeuqeqXXv//8+PgYe7/NN/f29tpcntoIECBAgAABAgQmCUhbTpJxnwABAgQIECBAgAABAgQIECBAgAABAgQIECBAgMBPF4jGlvmzqr+xGjuxug17U7Vh5MvLS7Hsqq8X343rfGPLJjcln7ZcSCo3mTct0a32z16vt9oCfJ0AAQIECBAgQKCewK+vr696b3qLAAECBAgQIECAAAECBAgQIECAAAECBAgQIECAAIH1Fjg5Oamatoxeg5ubm91iiYLrhfaqLjYaTL6/vw9xqr4+fDEuIgi7tbVVvDPlep4PTZl29FG/3082box2mzF4dAZ3CBAgQIAAAQIECLRWQG/L1m6NwggQIECAAAECBAgQIECAAAECBAgQIECAAAECBAisUuDt7a1q1HLOo7FXtdp6Ucs4M71qrvT6+jreimVubGxEZ8qqrxd98o0to4PmPB8qfnTmdb6x5UKOEZ9ZjwEECBAgQIAAAQIEFijw7wXOZSoCBAgQIECAAAECBAgQIECAAAECBAgQIECAAAECBNZG4Pz8vOpa5jwau+rnFjI+QqX15qlxPHecnV37c6Ui80HYGnWWvpX/U9oyb2UkAQIECBAgQIBA5wScJN65LVMwAQIECBAgQIAAAQIECBAgQIAAAQIECBAgQIAAgaULRCjw9+/fVT/T2InVVQubMv7p6enPnz9TBkx69M8//8TJ4JOeLvV+fneiiWacOb7UYoqT//r1q/jnlOuvr68pTz0iQIAAAQIECBAg0EIBJ4m3cFOURIAAAQIECBAgQIAAAQIECBAgQIAAAQIECBAgQGDFAjUaW3b0GPHX19ca1ru7u6uKWka1+caWR0dHNVZX75V+v598MfSSIw0jQIAAAQIECBAg0B4Bacv27IVKCBAgQIAAAQIECBAgQIAAAQIECBAgQIAAAQIECLRF4OHhoWopXTxGPNb48vJSdaUxvsnjuUfLy6ctm6zTMeKjO+UOAQIECBAgQIDAOglIW67TbloLAQIECBAgQIAAAQIECBAgQIAAAQIECBAgQIAAgQUI3Nzc1JilyTaKNcqb9Eq93pYrXGy0kBwMBpOWU7y/vb3d6/WKd5Z6LW25VF6TEyBAgAABAgQIrFxA2nLlW6AAAgQIECBAgAABAgQIECBAgAABAgQIECBAgAABAu0SyLdOHNYdZ0Nvbm4O/+zQxfv7e9VqV3tmen53mmxsGYb5tOX+/n5Vc+MJECBAgAABAgQIrFxA2nLlW6AAAgQIECBAgAABAgQIECBAgAABAgQIECBAgAABAi0SeHt7q9HuMQKILVpDupToE5ke+38DG04x/t+H/3OVT1s2ebZ7XjKCuaUV+ZMAAQIECBAgQIBAJwSkLTuxTYokQIAAAQIECBAgQIAAAQIECBAgQIAAAQIECBAg0JBAPsxXLGiFJ2sXy6h6nW/HWJz58PCw+GeT109PT8nPRahxZ2cnOXj+YXnJjgZz5ycyAwECBAgQIECAQNcFpC27voPqJ0CAAAECBAgQIECAAAECBAgQIECAAAECBAgQILBIgXppy16vt8gimprr5eWl6qdW29jy4eEhWXDDdUpbJvfFMAIECBAgQIAAge4K/Pr6+upu9SonQIAAAQIECBAgQIAAAQIECBAgQIAAAQIECBAgQGCBAnGM+O/fv6tOGCdW39/fV32rDeM3NzcHg0GlSiKgucJoab7gj4+PGFxpafMM/vXrV/J1/w91EsowAgQIECBAgACBtgnobdm2HVEPAQIECBAgQIAAAQIECBAgQIAAAQIECBAgQIAAgZUJ5FsnFkvs6NnQES2tGrWM47lXGLWMY8STBUf+tcmoZb/fL/4eplwH4JSnHhEgQIAAAQIECBBos4C0ZZt3R20ECBAgQIAAAQIECBAgQIAAAQIECBAgQIAAAQIEGhXInwddLKujacsaiz0/Py8uvOHrfBb26Oioydrykh39qTSJ6VsECBAgQIAAAQKtFXCSeGu3RmEECBAgQIAAAQIECBAgQIAAAQIECBAgQIAAAQIEmhbInwc9rGxjY+Pz83P4Z4cu9vf38zHBWNfKV9raY8Tzko+PjzG4Qz8SpRIgQIAAAQIECBAYCuhtOaRwQYAAAQIECBAgQIAAAQIECBAgQIAAAQIECBAgQOBHC8RB1TXW391uhZWiliFzfHxcw2dRr8Rp3cljxOO07iaPEY8F5iVFLRf1ezAPAQIECBAgQIBA8wLSls2b+yIBAgQIECBAgAABAgQIECBAgAABAgQIECBAgACBNgq8vr7WKKujacv7+/uqi13tMeJ3d3fJghs+RjxioMnCIgaaHGkYAQIECBAgQIAAgRYKSFu2cFOURIAAAQIECBAgQIAAAQIECBAgQIAAAQIECBAgQGAFAi8vLzW+ure3V+Otlb+Sb8f4XerBwUHDDSNLRA8PD6U7k/6MUic9Wsb9vGRHg7nLQDMnAQIECBAgQIBAFwWkLbu4a2omQIAAAQIECBAgQIAAAQIECBAgQIAAAQIECBAgsHiBer0te73e4ktZ/oz5VpHftay2sWX0j3x/f8+obG9v7+zsZEYuaoy05aIkzUOAAAECBAgQINByAWnLlm+Q8ggQIECAAAECBAgQIECAAAECBAgQIECAAAECBAg0JJDM8xWr6Wi3wqenp8FgUFzI9OtY5mpDpflsaMONLcMtn7bc39+f7uwpAQIECBAgQIAAgTYLSFu2eXfURoAAAQIECBAgQIAAAQIECBAgQIAAAQIECBAgQKAhgeieWONLu7u7Nd5a+Su3t7eVari4uKg0fuGD88eIHx0dLfzrUybM/2w6+lOZsnaPCBAgQIAAAQIEfpqAtOVP23HrJUCAAAECBAgQIECAAAECBAgQIECAAAECBAgQIDBGoEZjy5ilo70t8+HF7zWutrHl5+dncnc2NjYaLjXf2LKjP5Ux/1NxiwABAgQIECBA4KcKSFv+1J23bgIECBAgQIAAAQIECBAgQIAAAQIECBAgQIAAAQIFgY+Pj8Jf2cu9vb3s0NaMu7+/r1TLyhtbtjnR2ObaKu2ywQQIECBAgAABAgRmCkhbziQygAABAgQIECBAgAABAgQIECBAgAABAgQIECBAgMD6CyS7JxYhopPi5uZm8U4nrisdIx4dGRvuFjlqmE80NnyMeJSar21/f390ae4QIECAAAECBAgQ6JCAtGWHNkupBAgQIECAAAECBAgQIECAAAECBAgQIECAAAECBJYlMBgMqk7dxcaWb29v+YBggKy8sWXUkC+44dO6+/1+8jfTcGHJqgwjQIAAAQIECBAgUElA2rISl8EECBAgQIAAAQIECBAgQIAAAQIECBAgQIAAAQIE1lOgxkniu7u7nbO4urrK19yGxpafn5/JtqPb29sNtxptbQw0v8VGEiBAgAABAgQIEMgLSFvmrYwkQIAAAQIECBAgQIAAAQIECBAgQIAAAQIECBAgsLYCP6S3ZaVjxK+vr1e+3y8vL8kamu8fKW2Z3BrDCBAgQIAAAQIE1kNA2nI99tEqCBAgQIAAAQIECBAgQIAAAQIECBAgQIAAAQIECDQt0Lneljc3N3mj4+PjnZ2d/PgljWxzojFfW6/XW5KPaQkQIECAAAECBAg0JiBt2Ri1DxEgQIAAAQIECBAgQIAAAQIECBAgQIAAAQIECBBor8DGxkbV4toQRqxUc/4Y8dCoFM2sVEalwa+vr8nxDYdf+/1+srDmm24mCzOMAAECBAgQIECAQCUBactKXAYTIECAAAECBAgQIECAAAECBAgQIECAAAECBAgQWE+Bra2tSgurkc6sNP/CB9/f37+/vyenrXTgeHLOesPyJ4k3HH7NN7aUtqy39d4iQIAAAQIECBBom4C0Zdt2RD0ECBAgQIAAAQIECBAgQIAAAQIECBAgQIAAAQIEViBQNT25t7e3girn+OT5+Xny7WgSeXh4mBy87GGDwSDziYYbW0ZJ0paZfTGGAAECBAgQIEBgnQSkLddpN62FAAECBAgQIECAAAECBAgQIECAAAECBAgQIECAQE2B7e3tSm9WHV9p8oUPrtTY8u7ubuEF1Jvw7e0t+WLz4dd82rLX6yVXYRgBAgQIECBAgACBNgtIW7Z5d9RGgAABAgQIECBAgAABAgQIECBAgAABAgQIECBAoCGBqieJdytteXFxkXQ8Pj5u+EjuKYXljz5vuLdlv9+fUnbxkWPEixquCRAgQIAAAQIEOi0gbdnp7VM8AQIECBAgQIAAAQIECBAgQIAAAQIECBAgQIAAgcUIVI3rVT15fDFV1polGlu+vr5mXo1F5XOZmQnnHJNPWzbc2zLf2FLacs7fgNcJECBAgAABAgTaIyBt2Z69UAkBAgQIECBAgAABAgQIECBAgAABAgQIECBAgACBlQlEQ8dKAcoO9bY8Pz9PssYZ4pubm8nBDQwbDAbJr1Tau+ScU4ZJW07B8YgAAQIECBAgQGBdBaQt13VnrYsAAQIECBAgQIAAAQIECBAgQIAAAQIECBAgQIBANYFK/RGrnjxerZTFjb68vEx2iIwzxPf39xf35QXM9PHxkZyl4dPP82nLXq+XXIJhBAgQIECAAAECBFouIG3Z8g1SHgECBAgQIECAAAECBAgQIECAAAECBAgQIECAAIGGBCod+pwPAjZU/bjPfH5+JhtbRqvOm5ubcXOs8l6yt2XDjS37/X4SpdIvKjmnYQQIECBAgAABAgRWJSBtuSp53yVAgAABAgQIECBAgAABAgQIECBAgAABAgQIECDQLoFK2bhkEHC1K4x2lckCHh8fkyNbOKzhU93zjS0r/aJaCKskAgQIECBAgAABAkUBacuihmsCBAgQIECAAAECBAgQIECAAAECBAgQIECAAAECP1eg0qHP7e9t+fT09PDwkNnO6+vrhk/izlQVYxpuWpmsStoyCWUYAQIECBAgQIDAmglIW67ZhloOAQIECBAgQIAAAQIECBAgQIAAAQIECBAgQIAAgfoCBwcHyZff39+TI1cyLM4QPzo6ynw6lnxycpIZ2doxW1tbTdaWT1tWyu82uQTfIkCAAAECBAgQIFBDQNqyBppXCBAgQIAAAQIECBAgQIAAAQIECBAgQIAAAQIECKynQP7o7dfX1zYTxEIyZ51H88jb29vWLiQZo2yyBeb9/X2SyzHiSSjDCBAgQIAAAQIEuiIgbdmVnVInAQIECBAgQIAAAQIECBAgQIAAAQIECBAgQIAAgaUL7O/vJ6N7Ly8vS6+m7gciEZg8QzzaNG5ubtb9ztLf297eznwjkyvNzJMZc3FxkRkWY6Qtk1CGESBAgAABAgQIdEVA2rIrO6VOAgQIECBAgAABAgQIECBAgAABAgQIECBAgAABAk0IJNtbRsLv7e2tiYIqfiN/hvjd3V3Lj7pOpi0rCtUfHjHWfE9Tacv60N4kQIAAAQIECBBopYC0ZSu3RVEECBAgQIAAAQIECBAgQIAAAQIECBAgQIAAAQIEViRwfn6e/HI0hkyObHJYMuR3dnZ2eHjYZGE1vpUMg358fNSYvMYrySTu98zJ4muU4RUCBAgQIECAAAECKxGQtlwJu48SIECAAAECBAgQIECAAAECBAgQIECAAAECBAgQaKlAnKydDNUlT+tucp0RoMw0Xzw4OLi8vGyysNrfyrS3fH9/rz1//sWTk5P8keXJzGv+60YSIECAAAECBAgQWLmAtOXKt0ABBAgQIECAAAECBAgQIECAAAECBAgQIECAAAECBNolEH0fMwVFb8tWHSb+999/ZwKgEQSME7EzC2zDmExsMR+CrL2iELu9vc2/nik7P5uRBAgQIECAAAECBNogIG3Zhl1QAwECBAgQIECAAAECBAgQIECAAAECBAgQIECAAIEWCezs7CQDl5USeEtd4c3NzdXV1cxPRArw6elp5rD2DIg2nJli+v1+Zli9MZGpPTo6qvSutGUlLoMJECBAgAABAgQ6IfDr6+urE4UqkgABAgQIECBAgAABAgQIECBAgAABAgQIECBAgACBJgXiSPGZTRM3NjY+Pz+brGrstyJA+efPn7GPijd3d3eXmkosfmuB15mNuLi4iNaeC/zocKrY3729vaqHlfu/oYeALggQIECAAAECBNZGQG/LtdlKCyFAgAABAgQIECBAgAABAgQIECBAgAABAgQIECCwSIFM38qIY0ZTyUV+tfpccch1JmoZ3Ra7GLUMj+Pj45kqcar7zDH1BoRb1ailxpb1qL1FgAABAgQIECDQcgFpy5ZvkPIIECBAgAABAgQIECBAgAABAgQIECBAgAABAgQIrEbg8PAwc4z1+fn5CttbXl5eZg65jvxftw4QL255Mm25jF3Y399/fX0tFpO5lrbMKBlDgAABAgQIECDQOQFpy85tmYIJECBAgAABAgQIECBAgAABAgQIECBAgAABAgQINCQQbSO3t7enfyzaW2bigNMnqfc0zs6OrOfMdyMz2t2oZaxuZ2cnI5zpRTrTajggspsRtazXMlPacsjoggABAgQIECBAYJ0Efn19fa3TeqyFAAECBAgQIECAAAECBAgQIECAAAECBAgQIECAAIEFCsTp23t7ezMnvL6+Pjk5mTlsgQOi9ebDw8PMCc/OzqL/5cxhLR8Q2ceIvUawdUqdGxsbi2pvGfPEplc9QHxYm/8PekjhggABAgQIECBAYJ0E9LZcp920FgIECBAgQIAAAQIECBAgQIAAAQIECBAgQIAAAQILFuj1eo+PjzMnPT09jUaYM4ctZEAEQKPdYyZqeXd3twZRy0Db3Nyc2boyspgLCbwGbyQ7a0ctNbZcyI/cJAQIECBAgAABAi0UkLZs4aYoiQABAgQIECBAgAABAgQIECBAgAABAgQIECBAgECLBOJE6WhdObOgo6OjBgKXcXp4pu1i5AVfXl6i/+XMsrsyINYy8zzxSGTOuQWR1wzeUhPNOIp95qeHjNKWQwoXBAgQIECAAAECayYgbblmG2o5BAgQIECAAAECBAgQIECAAAECBAgQIECAAAECBBYvECG8i4uLmfNG4DLSkDOH1Rvw9PQULS2vrq5mvh7pwLe3t+jKOXNktwbc3NzMzDLWzrxGTHNsB83IWcaj5+fnpNXMCpPzGEaAAAECBAgQIECgbQK/vr6+2laTeggQIECAAAECBAgQIECAAAECBAgQIECAAAECBAgQaKFApP3ixPCZhe3u7sYR3pGMnDkyOSBylufn56+vr5nx0YZzIQdqZ761kjHRanRm9jEikrFZyfIiTBlR2rG835ifn59bW1vJ2fwf0EkowwgQIECAAAECBDonoLdl57ZMwQQIECBAgAABAgQIECBAgAABAgQIECBAgAABAgRWIxApxsfHx5nfjtze79+/4+TraDA5c/D0AREEjNTmnz9/xmYBS+9GS8uPj4/1jlrGkiN7OvNc7zhSPBpVBsWULYh5YkAMi3aYo7wbGxtxFPs3ZmRnS9ST/tTYcpKM+wQIECBAgAABAmsgoLflGmyiJRAgQIAAAQIECBAgQIAAAQIECBAgQIAAAQIECBBoTiACfGPzeWMriD6XEQ2M8ZHqGztg9GZ0Uoyc38PDQ4T8BoPB6IDROxENjMHR9HH00breiRxqqGZWFzjRmXL7P/8ijRqk7//5N+XdUmvMCM7GdkwZP3wUPTKXd5T88CsuCBAgQIAAAQIECKxEQNpyJew+SoAAAQIECBAgQIAAAQIECBAgQIAAAQIECBAgQKDbAhGqu7q6yq8hwn6RvNzb24uL7/xf/Ddej/DfMAIYIctoshhRwPy0MUkcMv4zE34RS421RxvLPNfMkdGcMhKTvV6vODKSssnYa+xg6d3iPK4JECBAgAABAgQIdFpA2rLT26d4AgQIECBAgAABAgQIECBAgAABAgQIECBAgAABAisTiCaXp6enz8/Pq6rg7Ozs8vJyVV9vyXdjFyJwGf+SgchJZUfOMjxH+4PG/HEu/KS3ivcj+RoB0OId1wQIECBAgAABAgTWSeBf67QYayFAgAABAgQIECBAgAABAgQIECBAgAABAgQIECBAoDGBnZ2dp6enOMI72lU29tH4UHzu+vr66+tL1DI0YhfCIWKOsRGRmKy6EYEZIctoLxpbORq1jNnyadoaX69arfEECBAgQIAAAQIEViigt+UK8X2aAAECBAgQIECAAAECBAgQIECAAAECBAgQIECAwJoIRFYvDhbPJ/PqLfvg4OD4+HhsKLDehGv5VnSjjAPZYy/iTPbvU9q//xuL/T7DPRKW36e6Rz4yTgmfjhAng8ds08d8P4245+HhYWakMQQIECBAgAABAgS6KCBt2cVdUzMBAgQIECBAgAABAgQIECBAgAABAgQIECBAgACBNgpEzu/h4SFSd8l8XmYNERCMUODR0ZEkX4ZrsWOiZebW1lZyzsh0zsxuJqcyjAABAgQIECBAgEALBaQtW7gpSiJAgAABAgQIECBAgAABAgQIECBAgAABAgQIECDQbYFI6UVvxfj38vJSI3n53XwxQpbxL07K7rZFl6u/ubk5PT3NrCCaZfb7/cxIYwgQIECAAAECBAh0VODfHa1b2QQIECBAgAABAgQIECBAgAABAgQIECBAgAABAgQItFYgehxGK8phN8roeRmnWse/wWAwPNv6u/honRjdK+M6Epbf/8Qr27Ot0ak0WUw0H02ONIwAAQIECBAgQIBARwX0tuzoximbAAECBAgQIECAAAECBAgQIECAAAECBAgQIECAAAECSxRwjPgScU1NgAABAgQIECDQQYF/dbBmJRMgQIAAAQIECBAgQIAAAQIECBAgQIAAAQIECBAgQIDAcgXu7u6SHzg4OIhupsnBhhEgQIAAAQIECBDoqIC0ZUc3TtkECBAgQIAAAQIECBAgQIAAAQIECBAgQIAAAQIECBBYokD+GPHj4+Ml1mFqAgQIECBAgAABAu0QcJJ4O/ZBFQQIECBAgAABAgQIECBAgAABAgQIECBAgAABAgQIEGiNQP4Y8Y2NjRjcmsIVQoAAAQIECBAgQGBZAnpbLkvWvAQIECBAgAABAgQIECBAgAABAgQIECBAgAABAgQIEOiowO3tbbLyi4uL5EjDCBAgQIAAAQIECHRaQG/LTm+f4gkQIECAAAECBAgQIECAAAECBAgQIECAAAECBAgQWEOBt7e39/f3WNj29vbOzk7zK9zc3BwMBjO/q7HlTCIDCBAgQIAAAQIE1kbg32uzEgshQIAAAQIECBAgQIAAAQIECBAgQIAAAQIECBAgQIBApwXu7++jqeTz83NxFZFoPDo6Ojs7ayx2GWVkopZR5Pn5ebFU1wQIECBAgAABAgTWWEBvyzXeXEsjQIAAAQIECBAgQIAAAQIECBAgQIAAAQIECBAgQKAbAv1+PyKV3/0sJ1V8fX19cnIy6ekC7/d6vdfX15kTamw5k8gAAgQIECBAgACBdRL41zotxloIECBAgAABAgQIECBAgAABAgQIECBAgAABAgQIECDQOYHLy8u9vb3pUctY1Onp6dPT07JXF5/IRC2jjIuLi2UXY34CBAgQIECAAAEC7RHQ27I9e6ESAgQIECBAgAABAgQIECBAgAABAgQIECBAgAABAgR+nMDNzU3EKJPLbqCdZLKx5fb29tvbW7JswwgQIECAAAECBAisgYDelmuwiZZAgAABAgQIECBAgAABAgQIECBAgAABAgQIECBAgEAnBaKRZD5qGSscDAZLbW+Zb2wZx5p3UlzRBAgQIECAAAECBOoKSFvWlfMeAQIECBAgQIAAAQIECBAgQIAAAQIECBAgQIAAAQIE5hM4Pz+vOkHymO+q036PT9ZzcHCwv79f7xPeIkCAAAECBAgQINBRAWnLjm6csgkQIECAAAECBAgQIECAAAECBAgQIECAAAECBAgQ6LbA/f19jejk+/v7kpYdZ5pn6onTzG9vb5dUg2kJECBAgAABAgQItFZA2rK1W6MwAgQIECBAgAABAgQIECBAgAABAgQIECBAgAABAgTWWaBVmcXPz89kY8u7u7vNzc113hhrI0CAAAECBAgQIDBOQNpynIp7BAgQIECAAAECBAgQIECAAAECBAgQIECAAAECBAgQWLLA8/NzjS9sb2/XeGvmKxG1HAwGM4c5Q3wmkQEECBAgQIAAAQLrKiBtua47a10ECBAgQIAAAQIECBAgQIAAAQIECBAgQIAAAQIECLRX4OnpqV5xy0hb9vv9TKPN+HScfl6vbG8RIECAAAECBAgQ6LqAtGXXd1D9BAgQIECAAAECBAgQIECAAAECBAgQIECAAAECBAh0T+D9/b1e0YeHh/VenPLW0dHRlKfDR4+Pj8NrFwQIECBAgAABAgR+moC05U/bceslQIAAAQIECBAgQIAAAQIECBAgQIAAAQIECBAgQGD1Aplju0erPD4+Hr05552Tk5NM9PPu7m5nZ2fOb3mdAAECBAgQIECAQHcFpC27u3cqJ0CAAAECBAgQIECAAAECBAgQIECAAAECBAgQIECgqwKZgGNpbRsbGxcXF6Wbc/4ZJ4NnzhA/OztbRk/NOYv3OgECBAgQIECAAIEmBaQtm9T2LQIECBAgQIAAAQIECBAgQIAAAQIECBAgQIAAAQIECNQUiFjk5uZmzZfHvfb29pZplhljLi8vx03gHgECBAgQIECAAIEfJCBt+YM221IJECBAgAABAgQIECBAgAABAgQIECBAgAABAgQIEGiJwPb2dqVKoqvlwrtL/vnzZ+aB5gcHBzc3N5VKNZgAAQIECBAgQIDAWgpIW67ltloUAQIECBAgQIAAAQIECBAgQIAAAQIECBAgQIAAAQKtFqiUtoyo5d9//73Y9ezv788pwhSpAAAFHklEQVQ8zfyvv/6Ko8YX+12zESBAgAABAgQIEOiowL87WreyCRAgQIAAAQIECBAgQIAAAQIECBAgQIAAAQIECBAg0F2BZNoyht3d3fV6vcWuNNpkPj8/T58zopZPT0/Tx3hKgAABAgQIECBA4OcI/Pr6+vo5q7VSAgQIECBAgAABAgQIECBAgAABAgQIECBAgAABAgQItETg169fYyvZ2NiIkOXe3t7x8fHCc5bxxYhaPjw8jP308GYcIK6r5VDDBQECBAgQIECAAIEQ0NvSz4AAAQIECBAgQIAAAQIECBAgQIAAAQIECBAgQIAAAQIrEIgw5e3t7fDDkbB8e3sb/rmki0zUMgq7ublZUgGmJUCAAAECBAgQINBRgX91tG5lEyBAgAABAgQIECBAgAABAgQIECBAgAABAgQIECBAoNMC0T+yWP/7+/vl5WXxzmKvPz8/o1PmzK6W19fXopaLlTcbAQIECBAgQIDAegg4SXw99tEqCBAgQIAAAQIECBAgQIAAAQIECBAgQIAAAQIECBDonsDOzk6ELIt1f3x8bG5uFu8s5Lrf7x8dHZW+VZo5TjB/fn5extnlpQ/5kwABAgQIECBAgEAXBfS27OKuqZkAAQIECBAgQIAAAQIECBAgQIAAAQIECBAgQIAAgXUQuLu7Ky1jb28vmlCWbs75Z7TMjGmnRy13d3djgKjlnNReJ0CAAAECBAgQWGMBacs13lxLI0CAAAECBAgQIECAAAECBAgQIECAAAECBAgQIECg1QKRbjw+Pi6WGJHHBQYuo6VlfOL8/Lz4idHri4uLGLmMnpqj33KHAAECBAgQIECAQEcFnCTe0Y1TNgECBAgQIECAAAECBAgQIECAAAECBAgQIECAAAECayIQgcjX19fiYuJQ79vb28PDw+LNStdvb28Rsnx4eJj+VrS0jP6acaD59GGeEiBAgAABAgQIECCgt6XfAAECBAgQIECAAAECBAgQIECAAAECBAgQIECAAAECBFYp8Pz8HKnHYgWDweDo6Gh/f//+/r54P3Mdr8SLv3//nh61jEDn9fV1tLQUtcyoGkOAAAECBAgQIEBAb0u/AQIECBAgQIAAAQIECBAgQIAAAQIECBAgQIAAAQIECKxY4PPz86+//ip1uPyuKWKRkbyMp5HInJSMjNBkRDZfXl7iv5HUnLmYOL48Tg93dPhMKAMIECBAgAABAgQIDAWkLYcULggQIECAAAECBAgQIECAAAECBAgQIECAAAECBAgQILBKgb///vvq6mp6BRG+3Nra+h7z8fGRyVYWJ5SzLGq4JkCAAAECBAgQIJAXkLbMWxlJgAABAgQIECBAgAABAgQIECBAgAABAgQIECBAgACB5QpEl8roZPn+/r7Yz0RGM3KW5+fn+lkuFtZsBAgQIECAAAECP0dA2vLn7LWVEiBAgAABAgQIECBAgAABAgQIECBAgAABAgQIECDQDYGbm5vb29uxB4tXXcDBwUHkLPf396u+aDwBAgQIECBAgAABAkUBacuihmsCBAgQIECAAAECBAgQIECAAAECBAgQIECAAAECBAi0RSD6XF5cXDw/P1c9Lnx7e/uv//w7PDxsy2LUQYAAAQIECBAgQKDjAtKWHd9A5RMgQIAAAQIECBAgQIAAAQIECBAgQIAAAQIECBAgsO4Cb29v0ecyYpdxwvjHx0eEL4dHjccR4VtbW/Hfvb29CFnu7u7GhePC1/0XYX0ECBAgQIAAAQIrEPgfv+1m8/CKmJwAAAAASUVORK5CYII="/>
  <p:tag name="POWERPOINTLATEX_PIXELSPEREMHEIGHT#5C6D626F787B2C2076696C6B6574206B6F72746172652062657465636B6E61735C20207D205C646973706C61797374796C657B5C667261637B5C7061727469616C205E3220667D7B5C7061727469616C20795E327D7D5C6D626F787B20656C6C6572207D206627275F7B32327D" val="208,3333"/>
  <p:tag name="POWERPOINTLATEX_BASELINEOFFSET#5C6D626F787B2C2076696C6B6574206B6F72746172652062657465636B6E61735C20207D205C646973706C61797374796C657B5C667261637B5C7061727469616C205E3220667D7B5C7061727469616C20795E327D7D5C6D626F787B20656C6C6572207D206627275F7B32327D" val="184"/>
  <p:tag name="POWERPOINTLATEX_REFCOUNTER#5C6D626F787B2C2076696C6B6574206B6F72746172652062657465636B6E61735C20207D205C646973706C61797374796C657B5C667261637B5C7061727469616C205E3220667D7B5C7061727469616C20795E327D7D5C6D626F787B20656C6C6572207D206627275F7B3232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iVBORw0KGgoAAAANSUhEUgAAFtwAAAGBCAIAAADEHEbDAAAgAElEQVR4Aeyd7ZHVurKG7z51AgBCgB0BEAJDBAMhABEwhAATARACEMFmQgAi2BACkAH3vddVKpVsy21bkiX5mR9TWl6y1P20PlptS+uvP3/+/A9/EIAABCAAAQhAAAIQgAAEIAABCEAAAhCAQCkCv379+vnz571790pVSD0QgAAEIAABCEAAAhCAAAQgAAEIQAACEIBAaQKEAUsTpz4IQAACEIAABCAAAQhAAAIQgMApCSgEIb1v3759Su1RGgIQaIYA8dJmTIWgEIAABCAAgSkC/526yDUIQAACEJgmMKx/fv/+/ePHD+0fU2L4f3l5eXFxMX0PVyEAAQhAAAIQgAAEIAABCEDgNATcslGrRa0c3bIxWEWKx61bt4YXAk7DBkUhAAEIQAACEIAABIoScK6p74sq/erVqwcPHhQVxatsUiq5zTxn8SCRhAAEIAABCECgAQLOqyEM2IC1EBECEIAABCAAAQhAAAIQ+J//GVYx49cY3r9/zykGNBAI1ExAnTd40DN+GWmQ/+3bt8+fP69ZF2SDAAQ6JkC8tHLjOgMFc8qxLw9UDg3xIAABCEBgTIBDScZMuAIBCJyRwKR7rXiN723r4xya+/fvz33FdQhAAAIQgAAEIAABCEAAAhDog8DwmD9YJwYf+9AULSAAAQhAAAIQgAAEaiYw+URDfql7CXU4Tn1OhWfPns19tef6pFQ8Z9mDlHshAAEIQAACEDiKAGHAo8hTLwQgAAEIQAACEIAABCCwgcAQm/VDxMFrDPoYKVaHkkS+5SsIQCArge/fv7vO6xL+s5WstVM4BCAAASMB4qVGUIdkm3xM788ph7w8cAgKKoUABCAAgQIEJg4l+fz58+PHj3PXfffuXf3g1Zs3b3JXVGf5V1dXnz59isd3kkjOUZdJMFJIlwSePHniO9ld6ohSEIAABCAAAQhAAAIQgAAEIJCQwM3NzdOnTxMWSFEQgAAEIAABCEAAAhCwELi4uBheFSrwbNEiz5CH5yx2VuSEAAQgAAEIQKAtAoQB27IX0kIAAhCAAAQgAAEIQOBUBLTvVO8tKGI8vAZ/Kt1RFgL9EXj48GHkd3P70xeNIACBRgkQL63KcHW+PFAVIoSBAAQgAIF8BCYOJclXmV+ygiDX19f6//HjR//6GdLPnz/nQNkzGBodKyegRRERnMpthHgQgAAEIAABCEAAAhCAAAQgAAEIQAACEIAABCAAAQjoiUaFEHjOUqFREAkCEIAABCAAAQhAAAIQgAAEIAABCEAAAhDom4COI6kzYtw3drSDAAQgAAEIQAAClRDAFazEEIgBAQhA4JwEDjuUZMD96dOnr1+/Pnjw4Dz0dTYtJ5Kcx9xoCgEIQAACEOibwPfv34fj9m/dunX37t179+71rS/aQQACEIAABCAAAQickABO7wmNjsoQgEDTBBi3mzZfW8LT2NqyF9JCAAIQgAAEIAABCECgXQKsPtq1HZJDAAIQSE6ASSE5UgqEAAQgAAEIQAACEIAABCAAAQhAAAIQgAAELAQOPpREIr569erz588WWfvIw4kkfdgRLSAAAQhAAAJnJqBD1l6/fi2v5vfv3z4HnUvy7Nmzq6sr/yJpCEAAAhCAAAQgAAEItEgAp7dFqyEzBCBwZgKM22e2fmHdaWyFgVMdBCAAAQhAAAIQgAAETkuA1cdpTY/iEIAABMYEmBTGTLgCAQhAAAIQgAAEIAABCEAAAhCAAAQgAAEIlCTwn5KVTdZ1c3OjY5snv+ryIoeSdGlWlIIABCAAAQich4COk9PhI9fX18GJJCLw48cPnTd3+/btr1+/ngcImkIAAhCAAAQgAAEI9EcAp7c/m6IRBCDQNwHG7b7tW5V2NLaqzIEwEIAABCAAAQhAAAIQ6JgAq4+OjYtqEIAABNYSYFJYS4z8EIAABCAAAQhAAAIQgAAEIAABCEAAAhCAQHIC/x2XqF2ml5eX/vVhx+nPnz91UWklxntQ/fxr0zqn482bN2vvajG/4sLarDtIfuvWrSQYZS8VpTLv3LnjSnZw9K1Lk4AABCAAAQhAAAI7Cbx79+7FixfxQuThPHz48MOHD0+ePInn5FsIQAACEIAABCDQFoH79++/fPlykFk+zxAi039Fe5IEedqi0bG0OL0dGxfVIACBLgkwbndp1jqVorHVaRekggAEIAABCEAAAskJEAZMjpQC1xJg9bGWGPkhAAEIdEyASaFj46IaBCAAAQhAQL8E6XbqiYZ7B8ntOwMRBCAAgRoIEC+twQrIAAEIQAACEKiBwF9//vzZJsf379+/fft2c3OjHac7913oTI1fv35tE6Otu7Q199OnT4PM2sRyfX29Qf5nz57JmXv06NG9e/c23M4tEIBAQGAYf1wE58uXL8PgFmSLf3z79u3z58/jefgWAhCAQOsEdLza48eP7VpoRH3w4IE9PzkhAAEIQAACEIBAuwS0tFSU7PXr11pRGrU4T0DMCKSSbDi9lRgCMSAAAQgYCTBuG0GRbT+BShrb+ImGvFC7Czpw+Oeffy4uLvYzcSWMpeI5i4NDAgIQgAAEIACBzggQBuzMoHWqU8nqo044SAUBCEDgbASYFM5mcfSFwFoCQ2xWhxfoNXjt6FG4eHgNflU5uvf27durbiEzBCBQgMDXr1+1WW/VpjO2tBSwC1VAAAIBAeKlAZCSH8eP6Wt4eaAkAeqCAAQgAIHyBLYfSuLLenV1NV7q6NQMzWR+tkhaiyUd2BHJ0MFXmunv3LkzKKJtJ4Lz8OHDVXrpOBJtbiHoswoamSGwjYA6rLrbeGSbK40IzhwZrkMAAj0RkBOy6ig6HaOmmHhPBNAFAhCAAAQgAAEILBKwvxrIoSSLMA/JgNN7CHYqhQAEILCZAOP2ZnTcuJZAzY1t7RON5IeSTMJcKxXPWSYxchECEIAABCAAgWoJEAas1jQdCFbz6qMDvKgAAQhAoC0CTApt2QtpIVAJAf328KtXr9wv6S5KxaEki4jIAIEDCehpi7bmGY+n51HLgZaiaghAgHhpJW1g7WP6Mi8PVAIHMSAAAQhAYD+B/+wvQiW8efNGu/eDorSz4vLyMrg49/H9+/dzX3VzXQevOF10vIhLGxOC+e7dO8WXjfnJBgEI7CGgvqaRze+2e0rjXghAAAIdENCouOpEEqmsILiiSx3ojgoQgAAEIAABCEDATkC/Oc9a0o6rtpw4vbVZBHkgAAEIxAkwbsf58G1CApU3tuGJht40Tajy/qJ4zrKfISVAAAIQgAAEIFAzAcKANVunadkqX300zRbhIQABCDRHgEmhOZMhMAQqIXDv3r2PHz9u2K5SifyIAQEI+AT0tEU/D3n37l3/ImkIQAACFRIgXlqJUep8eaASOIgBAQhAAAL7CaQ5lERyXF1djaXRGavji5NXbm5udBDX5FfdXPQPXtkQ5Rkf+9INGRSBQLUEnjx5Yj9cqVotEAwCEIBAEgK+J2Mv0H7cvr1MckIAAhCAAAQgAIHKCWgtqbN6KxcS8SYJ4PROYuEiBCAAgWoJMG5Xa5r+BGuisT1//ly/lVcbfJ6z1GYR5IEABCAAAQhAICEBwoAJYVKUI9DE6sNJSwICEIAABLISYFLIipfCIdA9Af0aLu8tdG9lFDwPgQ0b0M4DB00hAIF6CBAvrccWdb48UA8fJIEABCAAgc0Ekh1KIgnGL7o9ePDAfiLjtuDpZs0L36jDKb99+zZUev/+fR1Au0oAYVx7y6ryyQwBCMwRsB+uNFcC1yEAAQh0QECHx/348WODIjp4bsNd3AIBCEAAAhCAAARaJ8DbAC1aEKe3RashMwQgcGYCjNtntn5h3RtqbHV6oTxnKdxiqQ4CEIAABCAAgZIE6nTAShKgrrQEGlp9pFWc0iAAAQhAYEyASWHMhCsQgMBaAixY1hIjPwSqJUB3rtY0CAYBCAQEGK8CIAd+xBYHwqdqCEAAAh0TSHkoyeT5I/YJrO9DSXzt7Excy5tk674lAQEI5COgw5XyFU7JEIAABFohsO1EEmm3+cZWyCAnBCAAAQhAAAIQmCRAJGcSS+UXN/uum2+sHAjiQQACEKicwObhd/ONlQNBvHwENreZzTdu1mX8AxKbi0p4I89ZEsKkKAhAAAIQgAAEaiNAGLA2i7Quz+ZFxOYbWyeG/BCAAAQ6JrB5bN98Y8cwUQ0CpyVQZ8T4tOZAcQjsIXD79u1bt27tKYF7IQABCJQhQLy0DGdLLbiCFkrkgQAEIACBtQT+u/aGSP5Jv0EHcBh//0ph0K9fv/b6Xpp/KMnz588jGCe/YgE5iYWLEChDQIMbz2nKoKYWCECgWgI/f/6sVjYEgwAE+iNwdXXllFJI9OLiwn1sN9GlUu2aA8khUIDAw4cPC9RCFWkJ4PSm5UlpEIAABHITYNzOTZjyHYGGGpveSXViV5XgOUtV5qhKGAImVZkDYSAAAQhAYAMBwoAboHFLhEBDq4+IFnwFAQhAAAJJCDApJMFYcyFERWq2TjeysWDpxpQoAgER0KOWb9++gQICOwnggewEyO2LBHA/FhEVy1DtywPFCFARBCAAAQjkIJDyUJJJ+TSBaRfZzc3N5LfBxdevX3/8+DG42MFHXymd0rJBozt37my4i1sgAIEkBHhZNglGCoEABJomsNkV4WC1pu2O8BA4isD19bWr+vfv330cStKlUs5MJCAAgTEBvKAxk/qv4PTWbyMkhAAEIOATYNz2aZDOSqCtxlbnE406pcrabCjcSICAiREU2SAAAQhAoFoChAGrNU2jgrW1+mgUMmJDAAIQaIUAk0IrltosJ1GRzei40U6Anah2VuSEQP0ENvsG9auGhCUJ4IGUpH3OuoiXVmV3HtNXZQ6EgQAEINAHgf8UUMN+DMenT58KyFO+ivfv37tK7TTcLSQgAAEIQAACEIDAsQQePHiwTQAFMrbdyF0QgMBpCfz69as/3btUqj8zoREEIAABnF7aAAQgAIG2CDBut2WvpqVtq7HxmlfTje1swhMwOZvF0RcCEIAABCAAgUUCba0+FtUhAwQgAAEI7CHApLCHXv33EhWp30ZICAEIQAACEOiPAB5IfzZFIwjECfDyQJwP30IAAhCAwAYCJQ4lefLkiX0Oe/fu3QY1ar7l+/fvNzc3g4Tal7s5TFyzjsgGgb4J2EewvjmgHQQgcHICjx492kDg6dOnG+7iFghA4MwEfv782Z/6XSrVn5nQCAJpCfD7JGl5FisNp7cYaiqCAAQgkIQA43YSjBRiIUBjs1CK5OE5SwTOmb8iYHJm66M7BCAAgW4IEAbsxpT1KMLqox5bIAkEIACBwwkwKRxugnwCEBXJx5aSIQABCPRKgEctvVq2pF54ICVpn7Yu4qWnNT2KQwACEIDASQiUOJREKJ89e2YE+v79e2POVrL5Gtk5tKIdckIAAhCAAAQgcBICL1++3KDp5eXlhru4BQIQODOB379/96d+l0r1ZyY0ggAEICACOL00AwhAAAJtEWDcbsteTUtLY2vafAhfLQECJtWaBsEgAAEIQAACEDiQAKuPA+FTNQQgAIHaCDAp1GaRhPIQFUkIk6LiBDjFIM6HbyEAAQicigAeyKnMjbIQgAAEIAABCEAgB4HqDiX59u3b9+/fc6h6VJkcSnIUeeqFAAQgAAEIQCAhgYuLi7W/v6Hj2O7du5dQBoqCAATOQKDLs9i7VOoMrREdIQCBExLA6T2h0VEZAhBomgDjdtPma0t4Gltb9kLaVggQMGnFUsgJAQhAAAIQgEBJAqw+StKmLghAAAKVE2BSqNxAe8QjKrKHHvdCAAIQgAAEILCNAB7INm7cBQEIQAACEIAABCDgCBQ6lET7Ue/fv+9qjSf8UzziOev/9vPnz+4owcvLy9u3b9cvMxJCAAIQgAAEIACBSQIfPnywH5wv3+/du3eT5XARAhCAQISAW0BF8jT3VZdKNWcFBIYABCBgJIDTawRFNghAAAKVEGDcrsQQZxCDxnYGK6NjYQIETAoDpzoIQAACEIAABFohwOqjFUshJwQgAIECBJgUCkA+pAqiIodgp1IIQAACEIDAyQnggZy8AaA+BCAAAQhAAAIQ2E+g0KEkEvTZs2dGcXs6lMTXxU7ACIpsEIAABCAAAQhAoCQBHa/25csXy7kkOpHk5uampGzUBQEIdENA40w3ujhFulTKaUcCAhCAQGcEcHo7MyjqQAAC3RNg3O7exPUoSGOrxxZI0g0BAibdmBJFIAABCEAAAhBIS4DVR1qelAYBCECgaQJMCk2bLyI8UZEIHL6CAAQgAAEIQCATATyQTGApFgIQgAAEIAABCJyHQLlDSZ4/f27EqrP3Pn78aMxcc7Zfv359+vRpkFDbdy8uLmqWFtkgAAEIQAACEIDAIoF79+79+PHj8vIykvPly5dfv37VQ/FIHr6CAAQgMEdAg8zcV+1e71Kpds2B5BCAAAQWCeD0LiIiAwQgAIGqCDBuV2WOvoWhsfVtX7QrT4CASXnm1AgBCEAAAhCAQCsEWH20YinkhAAEIFCAAJNCAcjlqyAqUp45NUIAAhCAAAQggAdCG4AABCAAAQhAAAIQ2EngvzvvX3X7s2fP3r9/b7lF2Z48eWLJWXMeX1npXrOoyAYBCEAAAhCAAASMBHTaiM6P+/79u1ydm5sbBSh1opzOX7t79+7Tp0/l83AciZEk2SAAgUkCXT726FKpSfNxEQIQgEA3BHB6uzElikAAAichwLh9EkPXoCaNrQYrIEM3BAiYdGNKFIEABCAAAQhAIAcBVh85qFImBCAAgUYJMCk0ariI2ERFInD4CgIQgAAEIACBTATwQDKBpVgIQAACEIAABCBwHgKVHkqiDa6/fv1SFLVpS3AoSdPmQ3gIQAACEIAABCIE9Cscb968iWTgKwhAAALbCHz79m3bjTXf1aVSNQNHNghAAAKpCOD0piJJORCAAATKEGDcLsOZWkSAxkYzgEASAgRMkmCkEAhAAAIQgAAE+ibA6qNv+6IdBCAAgVUEmBRW4ao8M1GRyg2EeBCAAAQgAIEuCeCBdGlWlIIABCAAAQhAAAIlCfynZGUPHjy4e/eusUb/RA/jLVVl+/r1qztE8NGjR4oFVyUewkAAAhCAAAQgAAEIQAACEKiNgM6mrE2k/fJ0qdR+LJQAAQhAAAIQgAAEIAABCEAAAhCAwJkJEDA5s/XRHQIQgAAEIAABCEAAAhCAAAQgcGYCREXObH10hwAEIAABCBxFAA/kKPLUCwEIQAACEIAABHoiUPRQEoF79uyZEV/rh5L48tu1NsIhGwQgAAEIQAACEIAABCAAgf4IfPnyBaX6I4BGEIAABCAAAQhAAAIQgAAEIAABCEAgINBlFCjQkY8QgAAEIAABCEAAAhCAAAQgAAEIQGBMgKjImAlXIAABCEAAAhDITQAPJDdhyocABCAAAQhAAAJnIFDvoSQ/fvz4/PlzuzbwDyV58uRJu4ogOQQgAAEIQAACEIAABCAAgTIEbm5uylRUspYulSoJkLogAAEIQAACEIAABCAAAQhAAAIQ6I8AAZP+bIpGEIAABCAAAQhAAAIQgAAEIAABCFgIEBWxUCIPBCAAAQhAAAJpCeCBpOVJaRCAAAQgAAEIQOCcBEofSnL79u1Hjx4ZWfvnehhvqSTbu3fvnCTPnj1zaRIQgAAEIAABCEAAAhCAAAQgMEegy8ceXSo1Z0GuQwACEIAABCAAAQhAAAIQgAAEIAABCwECJhZK5IEABCAAAQhAAAIQgAAEIAABCECgPwJERfqzKRpBAAIQgAAE6ieAB1K/jZAQAhCAAAQgAAEI1E+g9KEkIvLy5Usjl0+fPv369cuYuaps/nEqHEpSlWkQBgIQgAAEIAABCEAAAhCok4BWf9++fatTts1SdanUZhrcCAEIQAACEIAABCAAAQhAAAIQgAAERICACc0AAhCAAAQgAAEIQAACEIAABCAAgXMSICpyTrujNQQgAAEIQOBYAnggx/KndghAAAIQgAAEINANgQMOJbm4uLh165aR4IcPH4w568n2/ft3t5Xu/v37Dx48qEc2JIEABCAAAQhAAAIQgAAEIFAngS4PYu9SqTrbD1JBAAIQgAAEIAABCEAAAhCAAAQg0AoBAiatWAo5IQABCEAAAhCAAAQgAAEIQAACEEhLgKhIWp6UBgEIQAACEICAhQAeiIUSeSAAAQhAAAIQgAAEFgkccCiJZHr27NmiZEOG9+/fG3PWk82X2a5pPfIjCQQgAAEIQAACEIAABCAAgfIEunzs0aVS5dsGNUIAAhCAAAQgAAEIQAACEIAABCDQEwECJj1ZE10gAAEIQAACEIAABCAAAQhAAAIQsBMgKmJnRU4IQAACEIAABFIRwANJRZJyIAABCEAAAhCAwMkJ1H4oybdv375+/dqWkfxDSZ4+fdqW8EgLAQhAAAIQgAAEIAABCEDgEAIfPnw4pN6slXapVFZiFA4BCEAAAhCAAAQgAAEIQAACEIBA9wQImHRvYhSEAAQgAAEIQAACEIAABCAAAQhAYJIAUZFJLFyEAAQgAAEIQCArATyQrHgpHAIQgAAEIAABCJyHwDGHkty7d+/+/ftGyv4ZH8ZbDsz28ePH379/DwJcXl7evn37QGGoGgIQgAAEIAABCEAAAhCAQBMEPn/+7FZSTQhsEbJLpSyKkwcCEIAABCAAAQhAAAIQgAAEIAABCMwRIGAyR4brEIAABCAAAQhAAAIQgAAEIAABCPRNgKhI3/ZFOwhAAAIQgECdBPBA6rQLUkEAAhCAAAQgAIEWCRxzKIlIPXv2zMirrQP5/CNU7DoaUZANAhCAAAQgAAEIQAACEIBAlwT8lVQ3CnapVDfWQREIQAACEIAABCAAAQhAAAIQgAAEDiFAwOQQ7FQKAQhAAAIQgAAEIAABCEAAAhCAwOEEiIocbgIEgAAEIAABCJyQAB7ICY2OyhCAAAQgAAEIQCATgcMOJXn+/LlRJf1c9sePH42Zj83269evm5ubQYa7d+9eXFwcKw+1QwACEIAABCAAAQhAAAIQqJ+AVlKfPn2qX85VEnap1CoCZIYABCAAAQhAAAIQgAAEIAABCEAAAgEBAiYBED5CAAIQgAAEIAABCEAAAhCAAAQgcBICREVOYmjUhAAEIAABCFRFAA+kKnMgDAQgAAEIQAACEGidwGGHkgjcs2fPjPhaOZbPl9OunREC2SAAAQhAAAIQgAAEIAABCHRJ4PXr1/3p1aVS/ZkJjSAAAQhAAAIQgAAEIAABCEAAAhAoSYCASUna1AUBCEAAAhCAAAQgAAEIQAACEIBAPQSIitRjCySBAAQgAAEInIcAHsh5bI2mEIAABCAAAQhAoACBNg4lubm50eF8BXDsrIJDSXYC5HYIQAACEIAABCAAAQhA4GwEtNa7vr7uTOsulerMRqgDAQhAAAIQgAAEIAABCEAAAhCAQGECBEwKA6c6CEAAAhCAAAQgAAEIQAACEIAABCohQFSkEkMgBgQgAAEIQOBUBPBATmVulIUABCAAAQhAAAIFCBx5KMmDBw/u3r1rVLL+w/k+f/7848ePQZ1Hjx7dvn3bqBrZIAABCEAAAhCAAAQgAAEInJbAq1ev+tO9S6X6MxMaQQACEIAABCAAAQhAAAIQgAAEIFCSAAGTkrSpCwIQgAAEIAABCEAAAhCAAAQgAIF6CBAVqccWSAIBCEAAAhA4DwE8kPPYGk0hAAEIQAACEIBAGQJHHkoiDZ89e2bU8/3798acR2XzJbTrdZS01AsBCEAAAhCAAAQgAAEIQOBwAt+/f/dXUofLk0SALpVKQoZCIAABCEAAAhCAAAQgAAEIQAACEDgtAQImpzU9ikMAAhCAAAQgAAEIQAACEIAABE5OgKjIyRsA6kMAAhCAAAQOIYAHcgh2KoUABCAAAQhAAAJ9E2jmUJLfv39//vy5WmP8+vXr06dPg3i3bt168uRJtaIiGAQgAAEIQAACEIAABCAAgUoIPH36tBJJEorRpVIJ+VAUBCAAAQhAAAIQgAAEIAABCEAAAickQMDkhEZHZQhAAAIQgAAEIAABCEAAAhCAAAREgKgIzQACEIAABCAAgfIE8EDKM6dGCEAAAhCAAAQg0D2Bgw8luX379uXlpZFyzT+g/eHDB6fFs2fPXJoEBCAAAQhAAAIQgAAEIAABCEwSuLq6+vbt2+RX7V7sUql2zYHkEIAABCAAAQhAAAIQgAAEIAABCNRAgIBJDVZABghAAAIQgAAEIAABCEAAAhCAAATKEyAqUp45NUIAAhCAAAQggAdCG4AABCAAAQhAAAIQyEHg4ENJpJL9CI9Pnz79+vUrB4X9ZfoHptg12l8vJUAAAhCAAAQgAAEIQAACEGiRwOfPn6+vr1uUPCJzl0pF9OUrCEAAAhCAAAQgAAEIQAACEIAABCCwSICAySIiMkAAAhCAAAQgAAEIQAACEIAABCDQJQGiIl2aFaUgAAEIQAAClRPAA6ncQIgHAQhAAAIQgAAE2iVw/KEkFxcXt27dMhL88OGDMWfJbF+/fnW/733//v179+6VrJ26IAABCEAAAhCAAAQgAAEItEVAzzweP37clsyL0nap1KLWZIAABCAAAQhAAAIQgAAEIAABCEAAAhECBEwicPgKAhCAAAQgAAEIQAACEIAABCAAgY4JEBXp2LioBgEIQAACEKiWAB5ItaZBMAhAAAIQgAAEINABgeMPJRHEZ8+eGVHW+Uva79+/d/LbdXG3kIAABCAAAQhAAAIQgAAEIHAeAl0+8+hSqfO0STSFAAQgAAEIHEvg+/fv7969e/LkyYMHD3Tg9V///6eEjvPW9V+/fh0rHrVDAAIQgAAEIACBzQQImGxGx40QgAAEIAABCEAAAhCAAAQgAAEINE2AqEjT5kN4CEAAAhCAQKME8EAaNRxiQwACEIAABCAAgVYI/LcGQXWQh/G0kR8/fnz9+lUvZ40c1cQAACAASURBVNcgtpPBP5Tk+fPn7vqZE1rJfPv27cuXL79///7586f7Lya3bt26c+eO/t/9/7+HDx8+evTo9u3bZ8aF7hDohgB9vxtToggEOiMgB1JuiTzJ4c/3TAZNB/9kcE70//79+9r+Z4Tw5s2b169fK7P+1+AKMhQbDVd5to7tqI21L168qJz/WvG6VGothJ7ya++3Zg0taTVr+KvaQUd/Sav1rKYMTRzaN94TAXSBAAQgAIEyBHQWiQLLnz590owzrnFYvNzc3Mh3evv27YFrDck5RHrH6ylNi5Jcwd5hMTVMi5ofCfaODcoVCEAAAhCAwB4CjU7HBEz2GJ17IZCQQMfR5oSUKAoCEGjU38BwEGiaAP2uafMNwuNodWBEVIBAJgJERQKwzHoBED62TgAfoHULIj8EFgk0OnPhgSxalgwQsBNodBywK1hbzlPt9xng08Zqa4TIAwEIGAlUcSiJdu/oWAq9YG0RWi9qy1G25CyT5+PHj64ina7i0idMCIWMqL/J1+gdEG0D1p8+6l12d1Hvr6sNPH36VL8I6i42kZAHIHWGg1ekuDuBRenhulqF9ipv00V74cTTbaJ2Fak0fyPc8NK/ALIRbhtn7tpJgL5P39/ZhLi9AwKasCY7gi7KczvqODk9+NHuvkXPZOCvSVZ/Etg3hzbUaR6XfxLZUCfXRbUMd2mv4FEbBc85FPvG6iPdvR01VqhPuS7Th9W6VKoP02zQwjhxDFOGyteS1rVnLdA0X2hRpr/IrLFBqrS3LC5gX716dXV1tapSPQkY1q0CMqyIdbtWqWKiTemXl5f2c75W1Zsks7rwsOKW8HID9CcVVLKsrP9u3T2cPqP/R3k1SZT1C1lsCYQyfFwuXZvTix2dafIlZPRhZBsGhIQjvAZPDbkaP43Ca62hkapwVHzwTj98+DCMipOiDl/pv4ZQP4MWU5oTNTnWM3LSZXwDnSRd27h9EuznVJPGdk67l9G63elY/aK/KFAZoxer5UDvSDoOT7fLP+NWy5R/6wcBnK/rggCSShEA/a88yLPYVLqPNk8SOLBh+z/MM7QfXt6YtNFRF9X9zxkGtABv198Ya7c4CHQQAGf1MbZ7i1fod3Gr1f/g6YSO1hkG2HizrPPb2iaFxXZynuePMg1REddrepr1nFIkfAJq8O6NkeGNi8lgS/kokC9kqjQ+wPDoXP9laxlaiQ4WWamaR+vlDPvA1Z0Hy7r/0msInA69ePiRkprfBNtviHZnLjyQ/dY/VQlqMMRL5yze7jgwp1HN142vbQ8qaHrS3/gVNa2/mtjv4wxBG3MoSEAAAo0SqOJQErHTBGB8Cbu2Q0kkj7O9tHDp8yQUShYE/Wlq36y17tVurmFDl/YsieThi9XFELlRX2M2H52qvr6+Vo8IXCU/j4odStZbU+661vx6R0r0mjvbxalAoiEC9P24sYYeGs8TfEvfD4DwsQYCCjn5jxDUsN2jI3c9LqeyxTMk/1bB8cEz2V+yJlnt/dOfnJPXr1+P3x/V/jp/IlaNIpZwp+KiCr0OxYuKd5bhDHZU11DH1GPInmzXpVI9Gciui4Laap/DatR+V5BTU6SbfQ5Z0qpBjudozcL+3B3IvPOjatTkKK0n/d5hMatZUhlU0cuXLzUClJwi49rJ6Fpx6y+Yx4O7pNqgnZ9N9tUDjGoX3ZpTJHNgeue2DdcDNSc/DopPfjV3senljNpzQGncoeYUH67r9niGVd9ix1W4EmZ279moAehvriPoPZs9ZxXJvhoSN8w7GlH1os/ao6M28EmypNLIqT9FOCWzYpX6yzcL0GU2WLn1W2obt1vnifwRAjS2CBy+ykqguenYp6GOI7+lsyiQr2D96fq9IzEc3EUHU8+4/++c10ePMp36PcQB5ITLz3eVBgn5/8MSQLI5d13erKRSKODwVxcCaSMf1QDUB/U3qBPJGflK9wrCwOGQSNdYtvobtms/Tnhe3nAoDkx0HAbcT7Utf0MOhsbwIbw5F8fbz8QvQTUWDoCz+vD595qm38UtW77fxeUZf9ulo3WGAXZsyvqv1DYp4I3b24xsp+UYURERa2vWs5uYnI6ARgbFDYazX93FIKGVch+LZXyAwLLbPtbv7G3Tq+m7hmlreIEqosjQl4PIqt6aGH6+q54fKYmoYPmq6ZkLD8RiYvIMBIiXRlpC0+NARK86v0pCe1BNz/Uq3+/jTJBE6+EZa5lX8pzkJCAAAQgEBP768+dPcGnzxzdv3vihNL2doKOb7KX99ddfxswKYVSy/UNRhr///nsQW6+k6KNRBWXTXKL314359d524V/CtAgmFSSY5jNL5rV5xFPPdw8xtG/WtWKP86+ynbqMQtJa24/LWXtF9Wrf13j79NpyyC8CaofDS1cRGm/fvk3ynpyCAkMDGI6VVY0usXnzhsocXs5QaUNiZ8+i70dagvuKvu9Q1JPQ8J5pzprTcWdfU7EK/QwPZuaqsFwPRgB9lAcS2cmmPq5gsbvLUkUkzz///FPsbV3hki8at7IGVfkYww/WDf8H4cVZKituHrldzq1/NMn4RBIVpUI2D9cRjOOveh2Kx5r2feUMdlTHlH+76EpFDK0+q79IhlVfaRdBZAA0FtWlUkbdO8umVbYis8FD01Q6asbRrLS/vVnk0dSz32EYKtJMZ5FZeYTOIpufJ9WiyS9zVVqjrkYkxZT245J95fDLxJF5XwsxORtxCVWOssXzGL8llGEE5bLV6fRiR2egkgnN7MM7c9sGBy0T7GcVBfFzX81hr6MWaxoZhtFDxY6DhP/++2++cJ8ikxrZMs2MOQ6oosv4Taj7dJ3jdlvYiYwNwS797zUy5hrkZMzKfTskSobshhp5zhKYYO5jc9OxrwgBE5/GIekOvKNhua0VdyqnN1WfkmDF4jybG0+v0eYOGrZsyssbmxv2thv7DgNuY+LflWps9Mt06RzL/44D4LUtdVk2GpeNrsHbE/S7RVaVP3jq1dHqeIBdbHIVZqhtUhgQ4Y3bmwpREcequVnPSd5xwjLg21961HilIMn4IeYGgPUvlvEBFs3a91tGi+qXz5DqUcv+acvprhc71Zf1F3mBymWuM9H0zLXflP//cm5db+fW2U72SzVs6VI5w4YF/Rf8Ysf6aEbr+LXJ/dZpehxYVL+2lwc0cMmZjGzYkUZ6KqcO0sF+H2edvtuYU5MEBCBwIgI6lCTVn1aVPji9kL2qZC1F/Nsjab2ivarkfJn1MNXJKfVXVfTlyxd372JCcFYVnjuzYk+yb0TsYXmpHUfa7aNXG/W6vG7RnxL6qOsyYuR295XKUf7c6gTlS0gnwP6E0XZSU8rury4oQbULe6AgH9cSiLf2gbla9dpiJ/OnbX5Be3AfJ6u2XFRzitOg7zvI9H1Liyqcx5+1naWyJvaPwDmmBqkcd6U0JSXEUmYe1+AZcS10JresL5/EaBGVFvFV5PKpHJU5SUn35m7YfQ/FuenVU36vdtQaR31EPU4OQ6YRbLLr2S9KsLXNoEul1kLoL7/GeYWt4y1HbVgNRk1ac5mG92ES0X+ldUUlyN9bbOeqJdVKIWKFRV3imvrfLkY2pPui1n6BQXpDH4wobv9KbsAesQMt/I8Rt1+txc85mZbt7FrEc6plTlax7WJEL1+Mne1hTjbVPvQ4v67kaQk/J8CG6yotiYTYMQlGYyFqZhr0Ug2hKkelRZquvppcs2hgnGw/cyuOTAOpZJir0e8Rw9pKmYeZUUopIWdJw6x67iJMZUg7LdJljK29j2xqeH5r3Jme7Hd9gIpoQWTMNZv+ImOB3S1DevleoCnMmWAukWqaSDtBzEkbYN//UUax2K6e6ZiAyX6jJy8hbeM/dmGoaWsnHw0pyUMBg9u/U7Act8szjw+zQiGDigkvbxzbsFV7ZNmYo22csMwzhAH3mLU5f2NQdjHgMOewja/XFgCXRcZCbr6y38ln2ejgx5eNq7oh/a62frfKfMrct6PV8QC71tA15K9tUhiY9LTMTOuNExWZ7DWNznqTunR20TLgW5arMvHk407nRG1LpO2eqWyHD2C0ZuvOXqoGU6yceAxwsFr8UYs6cvKo6VCvZJPnUAxFkoqam7n68EAIPrgBNmHwIdIjiJdG4Oir5saBuDqT31oeQIvD5L1pL2qaiDiTw0NwtViLXyrBVJqmvLkCh7f45nQvOWGdoY2lbSeUBgEINEHgfxJKqSHbuUdKaF2xqnC5yP7t8XTJCSCihR+mMU57rrRV+hrfjXCFZ00EhvYtJaPbPQAJaZxc5SWsxbuHgFqXr9TO9KLtpJryTNaiBiak8pPUWpRNf9JL/yWhOOsuvwVOlqCLylPGQdzDvPJ7ZYU5vO56PIJjVzBt83PiBQm7PH5O+n6AMf6Rvu83nkrShLFco42HsTRruJz7EwXmII3Ak3JqBpTR9ziNmnM19FlmWyfAnuosPaX7odgCoYM8Hdux/Ejrep8xsXaVqvbWpVId9KPNKmhiij9bHaYPLcGMVWjkV6deLDPrhLhqqop3FukSUXyyO6h2t24d5kFNoHOxftW+oRtGRFr8Sn5C3DoDEKeFLCUt3OpbCTUGFSL3fq4c3asV+lgS3RunrW917/jGbVck9mJ19gxnWM7I1nYgizlT9XHsuK39b7hrckBbNLQlw+RAqpFE/T24XR1tGG3G8s+tcYYSxvn3XJEMi4EvCS+95qT1a5emi6Xpia+lKL/YuTRdZo5Ml9frHLfbQp1v6AvGN/dxf2efc8BcFdsSnUXGxu1w7t0aH1cq72Vc+9yVxQlC4mkGnLt91fW0E4TPzU+vEimeudHpuPyo4vO3pAsvP+NWLvNt2sZ/+MJQs4A9PuMTFoe5kVBlqulqFa+S3TylhD5qCLKMVGp7KlxV+DUem5avPtcjpBEvbwRwDm/YWl6Vn4WPbaLFalcvtniPMoG6hjLLEOrLw1Cg//obhgI1krlydG8NYcBtSKXg4ihX7fJfggV9efPHybiNQzrp3rg2oxYyjP+CmSoAXttSd5LAZtqWGwXT8d+WmOuwltojeeLLRqOo9LuBcG39zmi+IVv3jlbHA+wqQ1eSubZJYcCiuS8yWq79qidvvPykuZa2fL+SbbvpWa8kqKPqsgz4i46ZuvBkO/QdZhUylKP/GkC0gNJdltqVp6rFMj7ApK0nLzbt7B3VJffUu7i0l5nmHrVoVTsXNdVdWlupww4BE+X0+7K6pwytVZKlO0vCYe28R80C90rBRZjSV4oPKOIiidhiaYJvKSpeUR8eSHkt9pOvOfgQaTPESyNw9FWj40BcqclvI4O/m9wLeGJqkK46P6HBVsPCnrlDptRwbZmkXL17qpuEPHnxPG1sUn0uQgACfROo6FASgbb7appyDjeMHwXWKmKtPFp7uPlsMbEYjV1b++b8kw9WZbi55aulIkWdFk0v/6CAlzNIK/di0SL2DHHbqRmMXR9d0V1GfS30JG086GMx05nzLIYJRHhPF/DZpm1+cw3Vr9GYpu/PwZy7Tt83Nq2S2QhjueYaf4fG93DcLZsTxulsc0uYG6LTTnz2xpM1SHGGoXhzS2joxr7taO8sm0eVnTduWLh1qVRDXSahqIrwykOLNKH9C9t4+F7NTzIk1MgVNV5URtSMfxWZQMf0pO/kW/iTA51fb6QWp9T+hJwQS6hBfdw+fSunhJ8EPh5eZG5f68m0itqv6VBC2rXkGZYzdTq92DFVj4iUo4Frshf7nVQZ1AuUUxYZhm79V1rNRoPA4iin2/110LixafxUaREh4xOKwomRe1d9tUhDumwIeUm7uAqiPTmDrBJemVWRb7id6TMMfWsJV5V/3JX2WNzvpFWpmVWY8kub/d7voju3rRloJI+g7qCxLQ7C4la+F8wF8Xwjbph0Jk2ZdoLwJfTTk1VvuNjudFx+VPH5W9LjZdoGA7V1S9rGX4l3tHZkUJ8aNw9NKGqxFkdak5elbctPtpRWoP1MLk/2x7gWp+Bg1ZNV0y4bdpngWFa7VFW4HBtLo1XvVnMySq6c1YYBjSr42dr1NwYtNOaMx/ZtVyK9TxNfUKb86snwxeTY698bqcW3i9K1rT4sk6Cv6f50o8vGwI6TH+l3rnlEesQh/W7SXpMXJzt7Z45WxwPspE0rv1jbpDDgwhufazblJ003rhoTJaMirc96c1bu6bplwI84ZoqBjNdcKlNTuTHOrEYyLmHcmCNuQ0lz4AOMTRO5ErFa5c5eyUaVsK7Nj1pkqUk7auWrAGxkBAiEV3ee7CNB4ZGGERR4yMd2Z64+PJDyWthb+FyDtMxiQS+wfFRvmqtx53XipYsA2x0HFlUbZ6jh5YG5+SvtfGEfXuxPCsY8jVdO1caMTMgGAQj0RKCuQ0m0pLH4XsqjWMbhZvAnRWNUxZdZMRqjssqmZbl/7yFp+eJjX0SGWPsm0Jzwlum/DIdikXQ5GeM2IA5ziCLX/dY4LnO4ktZdiwjT31cWvKk6QtrmN9cYVtmIvj+HMX49Ml7R91e1wISZLRNN3Kxrv200jFXnc+7JljD2TGQjXcwRKZh8ujZuEjmqlu7nGYonDd3NxTPYsfxIO+6G8Svy69a2qC6VWguhg/ya3eKvWaTy51VOpCJ9tSF6sMg/UmO8R4y/nVs2Bmsi1ThHLMg5rmK4kmnGHFhpvF0UI6LCInBlkEs/ftyoK/6WJIkxp767LjEs1VnypF1LnmE5U6fTix0trX1zHsvgoNWEOvhiFbLUoocw9KNxS5sbaf1K3SgxmbBI6Jc2l5aEk+W7i5GhYK5M//oiormpxC8knqbLxPl09u24N7m2uiGRwyWrH/hir9xAMn6LBt6dWMYeV7xG47fxF7w6aGyTEbMATvlesOiiS8L9U8PQ5NJOEAE693Fn8x5ub3o6Lj+qOPjGhFpdEjM1VEjaxh/xBqt9zjXuU1p3b/CfRdIyB/lBgPLtRPPseMDfGe7wtbD08Ugj8YvamaZh7wTY9+2Wlf7OfqExZDwgHBsGXGvT8dgYzKQ7+/LicLHfx5MRA5k3f5wLywTOaqTZBDnnJNHYZbFUbauPRWvO6bv5eqPLxkXj0u/8JlFbv1s0nzKcx9HqeIC1GLq2PLVNCgMfvPG5dlJ+0vSHVku6WFSkg1lvzso9XbcM+HOOmfz5cZNTF9jAx+JLz3kOG6rbcAs+wNjWi1fmTBaYu9gia4Pd27olADtpoGAZrtl8HEXUjSrKuHQdI1JcdPFokiB4Mi7kqCtNz1x9eCDltZib4+yNcBwenOx9ay/Gn1nbxfNzStnFgSIyJvtFzaWJl86RcdcXG3kwULsbMyUmZ4GguWZ9eWBSAF3cPA1FQB2738cJ1vRc47QgAQEIQCBCoK5DSeQABRNb5GPWOS+CbPjKF1U+2WL+cQZNdRHtgq80IY1LKHlFk/3Yk5ZU+x10X4vJF5gCFDk8b18GpaWUatGfvBz9SXFLPC6Q032cs904Tifvfw/PRa9FIh3bawLODX1cXJiJbaqFgfqaazz5Enb49P3NVqDv25tZsZyLK/zN5p67cc+oPmAZT75zda26rjkugl0uiia+PXOfL0y+qUda+BUNaY3YEdV2fiWDyjEYV+pfyREfOdVQvNNGNd9+EjuWH2n9DmhJbxglulSq5s6SQzY9Ao80D00o+6dsX2yVNjlJORnmHsn7haxKq2Grxv9fv/7fvz2T+KRswYJIVcwR07zv1Iwn5rzlVYpPZpYMiwTUryfvXXtxsmk550eU4hD0rURdW+lc/qHhuZZAKGMOlLtep9OLHZ2BkicGi8d75drYjhw8DYmRMoMFnbq8GyLiCkbK1FeTY3W8wOBbtbS45Kplw9bNoBZ9XAz27hyQ6TJj5h1fqXPcbgt4+aWNOulORMFAGh8e7d/KZYoI1kFjWxzkxco4JUVArf0qWFZM2mvtXDwng+boyfLTXpyr3Xi9g+m4/Kiy1oIbokBG81WbrWPvyOKdjseZPZ6zYC5OQ/Lw909225rTSaLNA5yOG3b56Xhbe6v2LgE8ZxjQbhF1n0XP0DLALtaYe/mvEd6FPaXRot0jPsPk1BDMIKpibnhXq4sU7n9lDIDXtvoo7+DNoV5sdS7D4nzt28Weji8bXe3jBP1uDLm2fje2WnDlVI5WxwNsYNYmPtY2KQzQNKxpSNSf5kf9adTdMxHPzY8tvkpdftIcD7DxK+rguVt+N7NeblA1lG/puZOOWYvdczNwfID4qDL3bXPO3uYWUsmNwQJ20i7+o5bBwQiyaWZXg9+vkSUyM9lC9le9rYQOZq4+PJDyWkzOcataUW3BhznhLb1S/OduX3VdvTsYW/RRAgyFiPn42+CK/JNVNSbJ3ME4sIGDlnIB/PFHZ7sN5cdv0aQzri7rasVi5STz4KTiltqbiMlPasdFCEAAAo5AXYeSSCzLSmmYkLJOQg7QXMJ3oba5ZVrjjWfWuStz0dg58ZJfH7vR/no1YXUWLHKJNE8nrNRYlCqVpyXTj2nMGU7XJ20XxOnkT0txoxiRbIuCqaJD0EVkbuIry7iUqkfIQGozk553pJlZvlLzUN9RyfqzYx83qlSaBjLQ9wMgqz6OzRQ0Cfq+z1O9TH9aSarV6W8Y2C3dPKAafFQJmiC0RFTJKt+vcWdapUlOFW6JCARSDR/VACSeOq+UVVEbxBuISTsNUIvtLZAhU5BCkgQV6eOq8W2zXeIEcgQpxjWecCjebK96bsSOk7YYd+TxlUl3erK0Si6OVRhfaU6pSthuEyM+y29bzlskiT8/k1SWQnbm0byvKUPz47gRzl2RyxFUqhL8zHHJV7krQUVJPsaxSxGNxsKSpK6hEE394xF+8H/kQfnoJtPy0xIKM1mUxBg83rGckyINFyeHqaAxSPgkMBcFK7acqdDpdTbFjg7FtsTi3hg1s82efHyicR1tVRXK7G4cJ3YuB6RpvHx9m6R3D8ZahD+eerZZ2b+LLuPT6Dhd87hdM3ZxG9Cpp+tv8BOMQ9l4RHJXVAKRMUfDT2SKjMXbmMUtLy+YpZntnOMcFjVyObSrlkK+1SJp+a4bnrM4wVziDNOxU9YlImDdV5MrEVcCic0E1ClaXxiqkcQ99qDL66O03kxsuFE1usY5l1BFO2vZdvt4KZ1qCA3kkbcwp7u7roFxP+2gXsvHDhq2Fl+HoLPgrT8PYcBFG53B39AYpdEvmALc6DSZGEchVIKfU15rhK3F03alRcqJfKVhQbY79rm8ZBjE+L9FI8vGiLVGX9HvXPv3E/X3u8CSOFoCor7f3wAbGLqJj8NofOykMAdKsrW+zCzsjfsD41y6rajIGWa9ufbf4vX4k8GhTapfB6ppEveba6oHiOOp1q9F6cLd02k9FuyEwRZ8ANceqk2setQy+aReFxNqp6FjcVUeX2gnFCZe1DlnrmCAnfxY3gMZ4h5qivrTSKs/zTgJn+speqPSVKZKHmqJtw3Ltwkl1HSjTiEJFd6UeJbajXmIly6COuc4ICyWkGamlwfU1McjT5kna2PXzpdEjWGxwWzIcNo2toEVt0AAAq0TqO5QEs1k/kAfT48jIMXs4c9P22Yjrdvj2vnfaiYuptq4ovFaUcKPs6W6YmkD4p+qum3laAHgGyiSHtsuUFB4U7VkS6Mq48Bto1rtXasiOKm0UKuw1Btpe+oman5qq5sbGH1/bE36/phJT1eC5yiR/uV/pSBOMQhqgZZHRE48DSM5pmx7R5AkOYIUkwKITBlDxOMF29zCiOQMxRE4DX2FHeeM5carSGLsTs+VVsn1iC7uq+aUqoTtBjHi8XRNKBvKtN8yOWG5ZiDZNjvqdhmGnPIH/CCGk2GckDvkFx6sMeVa+N8GaakzLjByJa2Xotrj5pYkcfkDdVZ9HK/d5AJZgBRzYAZ14m3SN9Z4mDphKMOOS+hyOL1zjdAuGHY0tnyNkDsH5PEg4HcopdXZV60Uxt6jX+CqooKGFF/ODLWkHZ8lwOJaW606kDPhR7pMQpiVF2W3tZp6yXG7cm6+eIu91R+LXJrImEMxmTiksS06xhK1vGCL06Wk0tuBfpvcn9YUb6l30nbDxf3PWcZanHA6HiBEOLuvxh7sGCBXdhKwz5hjc2jocMZSQl7rTkfa6RLEH/xaXFqDm8sfJIKennBuskyOQSwlkC3Hx/F6IbkP74sd2N1ZxE9otPRvKZ9ut2HLmuVxtV6jRp5Fb0fDQiY1gwFHHUF9RCL5PWIyXTgMeDZ/Q8NgrwFw+/g2tMZMLd8Va5kZx10g4dTsJJlLiJi621iGuSvq1KmmUfrdHOTAWQocv/iIbRlg/Xr3WxNHK+hcHQ+wgaZNfKxtUnDQ7ILVtsws6Y37g9VceszHQa4tcbZZrzb+G+SxOEhBkEehWr+tqr8EGTaIMdwSOAN+LS5dsnsOUuEDBAbFBwiA1PNxHJdwHcclhkct4wla4ZRUHTkAsijV/lcyghrXfjztzOVaRSRRmweiUNti6G9SHU12avZr28aG/KrFGIby5dREo76ZqQ+q2EVo8dX3Bg7ulvEIQLzUwVmMpJVptIvNQ21VVnNip0qMZyJVVCxOHh/59W0qNV058RqHAWF/5MpVNyQqaWOBVHyEAATOQKC6Q0kE3RL7GIbj4KFFMYP5AZHNgQ+/kEGdyP8Dff2xH5DD2whsp+eRERrDV5vJB3Vt/jgmMylzYDv5GX625M69qvPLn0wXsOBmqnXeOF4pjcEmf1l2QDEOdI6rDq5oCFUP2u8lj1t4gZZD39/cBej7m9EFN6qdB30q/rG8K2JZr0pmhQ+Sr1p9VnY3JsfQMekratTyJcyaHo+Qrp3sH359yccV5eDp16h0E0NxIHPlH7FjxECu70QSgTsdKa2SryK6uK+aU6oStmvFiAfTy0wcwYsarg0MCUmY6VHTmJXRhQh8G/8R2uIa3O4eDOonNIEw+qIGnIePufvdeAK1OJbFnrK4JjGelSy41H78bOcJZdhbdQEnzRlR4VUHPgAAIABJREFUCezo04inF1mlev1lcRRatUCLtL3F0TgCxDIXrJIzUlfw1WKAK1O9gxiLzWBypjjt0BfYrq2Pkb7jT2RKFx63G8JocWB8mIH3WEBTy1AmCfuOjC1yji+FBguW7wXnfM4yNpalDWeaFo+djoXCHz3m0rkXbmOLnPNKu97R5NNYTUZ+i5rMs8fQi66+ai8W3pEiY/MVGNLHQQ+f+ZDes1TZYyB375jMWEhdCcYZ3H4HsJUEYUCLpc7pb1i01iAQLGH8QX5xHLMvOYfxR+OSxV6Leez1FpgRJC3LxkmTWVpgf36+Reu2+t3YnSjQrep3tPoz9GQvbuVibZOC4zbuPsNsGPw/szceoJj8GPBxeGtLWIaF/ma92qywVp7Jly2DdugHN4LRpvvXA8aDGD6A2pils6sVtbjIWtuDqspvfNQyXrgl78gBFs1iwagSfEz1YkZQr+WjpTH3OnMFVpj8WKcHYlko+ero2ailMSTMs9jmnXiKOKkRJqw6KIp4aQBk8uOZxwEBOerlgUkXNFXIdNLQwcWxj+c6ZvJeefI2FpDnIwQgcAYCNR5KYvcgtTg5xEi+B7l5RgxCNm5um0wc6OsHfoCYy0CKIOQOuCy+GydQkuSQBuAqtThnvu3k8fs8cyzv5cpMNiH/4lEdx3FrLmGM4OTQy2JQZ1xZdvOINBbeb6uqgr7vI6Lv+zT6S9v9EHWTQ9Qfx4vdODAkysyPlrFR8iR3GII3jAeVy8cT5xyVtEEKhuJDuljySrFjBGkwfE1+9N3pSFH1fDWpRXCxOaXqwWuURCuvuMOWfINKRLDJmcs1CbnZ/rsdkXL2f2VxcvzXBfz8GsoW5Vx0UZzWQyKVFSwB/TLekU8sUHbu4yH+ZLx3DKL6w9TJQxlHOb2LXR47LiJSBkv0NdXLJcnrmhxS9swaQV+eHJf8WcBC2J5HtU/W6C5KNXtpG3LSZTZAa/SWasfthnhOjj+ut/qJQzwZkVx0O8v4fjU3Nsuglzxkt9jILcRSrRECYQ58zhJIcvLp2B9A5tL+SiSgx8e0BCwDhW+OoPWqR6eVR6VZuurYaQwmhRzDSDywMzRmn1VyMkGBRJsDIP7Hbhq2rxRpnwBhQJ/GXDoYsSfn3F6X/5a1jK+7n7/mALhsbfGlZetiTr6PbrKNuYsnWTbS75zFJxMN9TscrbnJxdLrGzL0nJqtXK9tUnDc8MYdisnE5AgZXCy5tJwU0nLxzLOehU+1eYI5Lmh7w0cZd5A/sHI9UaB8eAM+CkBp7tPUltvBnnsB1TeQJMmn+GLJ+ACLiMpnsHgC4zxlphjV4rfecVp9TbGdwtCCMW0sla74rmxa8VT7ZI3u4jjinVYAV1EkUaZ5bNBrsUX5SqV682eVnIvDuNp87qmEeKnFZCcfB4TIslhL3lY1tPqddEhLEovJEuaZ66dp5yPaWEKTURQEINAKgRoPJdHgPp575q4c4j76wmy2tOVVdVfRUb7+pB/gpFJCgmn63AwhcqOxGRzSAJzYerHJpzGZ9m3nL43yuVOHuIyOSZeJcXRmbOscb7kNMMd1ja8oJJHwOBLVS9+Pt2T6fpxP698uBgFdH9Qy9ShlI0N9vuEoUFbRB4cikkgepAgeAg1V5wsKB1q7j3PqJwxSMBQ72k0nsGPcfJHRw33lu9Px0ir51kkeSTSnVCVs7WLMhZIHo5TnH19Q5FsbBsQsq2w3pQaZLUvv4JZIFxi+SuIkqNJJ38CvvaTF47b2pRrSEj4wU4GPLGdWQZ7z+gJrJmnPqwTDjou4yj/w02gTNIzgo6I3q+Koale6xQ0XO985c0UFUrmPuVe4Fsd40aybM9BlNqNr7sZqx+2GSBIZMxqr5sYWiRy6Yb+892JxlfMFNp3ikUTy5yzjtnTy6TgC331Vcvk2NtCprrTrHfnPQ4M5a6fDPNcAglpccw0Sc7envW5xqlctOuziGcM+lgiSvdK1Odtt2OXn5bVsa8hPGNBohTP7G5aRqrkA+GD32lYfxslRc2XucFOkX0SWRcnXHfS7wC8KPrbS73C0Ih2q4wE2onW1X9U2KThQeOMOxWQiGBsnPzYRFTnzrDdp2VYuLr5ToTbp4gm+H5XvbRa/lskeoYtlFsv4AJFmjA8QgXPUV5ZHLUGfKjm/xF/Yk2AajtxoU4bhyWeuoDFMfizZQtYafdF8TqO1JSfJHx8kJbwyJKlorhCVvzjFl7Tv2gGq2GuTiw0pd/zK4mzMWTnJ9UP8rsnG6WJESfSyFDK3gk7bPWljFluQBwIQ6IxAjYeSCPHigsS5jyWdpMH2fvB0T+1NHEoy6Qc4+ENCeTK9XCK8QV3jj5q8D+yTFiO6RuJ7MxI734rab6JjYsMVefwHcmuuassCKflDa0dpzojueg7XnL7v+E8m6PuTWHq6aDnhW33wwDloLjyR6aXbSeMaXzZK+3BoTvG0oYFJfccXJ2M0CSVhKB4zb/EKdoxbzfkzkYRzp+NF1fNtRBf3VXNK1YPXIkl8IXnI9K1JMz4aFFuguUY4l3CLCz8sY2+xc8VOXt8/aQqsDDpZuLuY+6HRuE0uiuRkU0INY1xC7issZ1YRPsTptUiIHRcpWYI5i4WsymBpLdsGJZW8SpJxZguN/bWM6w2uLI6QatjBLak+0mVSkay/HEtP1BScNlhRP5a1EhIZsxCrubFNxqx8L/SQXmCZjDp7zhI0JAuBvqfjoBFOfrQvPwO8fFxLoA/vyO9WSq+FYM/vB0kmm64u+qel2EtemzMeXxpkU55MfnU85jbUfkjkzWHso2E7dUj4BDRFLq4ot624/VrWphdF8keMMmFAf2D0a/fTJ/c32gqAuzZZ4eqDZaOzDv3OH2Em0630Oxwt16onE5PG9S+2YuhJ7dq6WOGkMADEG483JL+/zKXrj4ow68WtXPO3lmluWCn4GxC05Mm3fPArmusUWaM9zl4WOMpz2mDLnHXcdXwA15bKJCxDsbOOEoWjJRo0FvuUnmGVYaVaLLjyDXROzcUIUqYRRgL4jWEuXbMHoqj7nNjBdUe7cGLu2UHWOXTQUU13sWkVHgEk2KJIvuE0XBSwF+OAIJd/eUDugW9rl97/wvCGNjOpfkJJaGMbjMItEIBABwQqPZTE7j5qcipsBn9C2rMAsARh3dR7iK/vH6LhJJlMyB1MOCU7g6rMyeqCi/leUnSSzCXkygfCjD862/ke9p6WMyeMu25sWi4/iUUCFjcxUzuM9wItFHN0Pfr+YpOg7y8iaj2DxcTDgJ91PI9gnOyn5YNHi+FjUUq7z8d3w/w5N8Iq31eT/mqqYXnSxL7KLn1aNyyfZROWjB0XYbqWHEk4d3qxtEoyRHRxXzWnVCVsLWLMhbMd/KrmbieVEmVOFvOXpX7tLj28LuAvKlc9/pl70ubKdwnN6RaDRvJYHq1JX2WLFJLjq/gizhEYEqvwppLW4uu6YcpvM1m7j9/qAkr+x1QQVpVT3um1iIcd45QmfXW/LSmdY+C1RJAkW1z45N8uTo6iMYz/yasOClx8v3D/7BDU6D7SZRyKMyTqHLfbIm/pMsOgmtU9iECbXG6fITIWYeJ/NRdA86fCtCE7v/a5tGWW7Ok5S8CB6VhA/BY4l3YrkQAgH5MTsAz1zhx1Lgz9uUCzvzRKTskVaOnCBaYhX+W5TjRcF5BUjyocBCWMEY9Mg7kvyVy6g4Y9p9rJr8uy/kA02f4JA6qRWAar7pf/i01lIOCHIjVm2rtYyQB4IFVtS13LkDv01r6XjfQ7NdQ++h2OVjDmjD/2YeixXo1eqW1SGDBapobKl5lZ28OkExtcdHyySrK5cGa9zehquNEybqgXBx05qyPn++RBX/A/5qaHD7BIGB9gEVHhDJZHLa4Tqe+rXxeW0NKtCoRSpTUzlyC4xhBJVO6BLI5Cg2pZ56xIJ5psZup6OeLzvhjq2otklKH8CGB8iDBYTaB8pXKkJw0UdAflyVF1UOaBr0tJkvIvD8zVGGAp83HyHcJUnZQ2VsaI1AIBCFRI4D/BhFrJxydPnlgiIIO07969Kyb29+/fv337NlQnL+3BgwfFqi5f0c3NjbHS379/v3jxwpjZnu3evXuWlfP19bW9zLQ5b9++bSzw6urqx48fQ2btecjacoyFf/361Sg82Q4kEOmGWpl8/vxZ3SS5eJFKg7ro+wGQ8Uf6/phJE1c0vFsmIOny/v37QzSajCUtBiySi3rnzp3kZUYK/PXrl3PD/GyTNPwMmdLyVzOVrGIZivOxLVkydixJm7ogIAJa47x69SqCIvdaLFL1xcVF3LvQwlbufaSEJF8ZJ00/Vh5HGkjl3xh8FXxcVWxw7/Dx6dOnbpU9mUEX9UTBvmyfK2Ttda3Ryntlq4S0M2E5M4At7PQarYkd46D02kQ8g77dPxCNq9DQNL4YXLHIFtyy56Oi2YuaKg6v/r6nFuO9z58/j8f8teL7+PGjsbRV2egyq3C1nrnOcbstquoycd/VqUNkzKEgUTOBSHwm33MWHwjTsU+DdCUEmvaOhviJ73vnXv7PvT3pWzMy1PjZ9qTtVfAAd5EzEY9FRFVlIAxoMQf+xkCppwB4YPfalrosG2Ug+l1P/Q5HKxhzxh87HmDHytZ/pbZJYSDW9DKTV6kXmz2z3iKiPjL4DzFzv11TyU4HfIDFposPsIio5gw6psE+QadSRC/IaQCJl6au9+bNm3iend8yc+0EWM/ti81pELWqZ9Z6YJFjh5dvFOKlPo25NOPAHJnc18+z34c2lrstUT4EIFAzgUoPJREy/z2SOMGSHqRfl9HBjQtf87f2UIu0UGZNqMnVWXxpXjVqG1Kmt9VTqSOnyp2cojfvc6+iJXYlr0alAnjmcia7gGJ8ihNpI0cmMvT9VGDp+6lIHlLOZO8bSyLHQIYeX899RW+UBlXILckdwwpq1Mf4drJx/p1X5kanwmL4Wth/Dsu/y5KeU3byXtywSSw1XMSONVgBGU5FYDGMYJzfM0FbPLBD8h/iVwT6amn/6dMnd9F/78RdnEvoxRFLqER7XHee7aVl9eIYK8mNL7LMqbP5uhZrllX55vLL3MhyxnE+0Nt0MmxOnNOOOsB6vGIKGKqT5nj/xjK4SbaSR2wvTo4iU3J+XJxWFqfLwJRpP56zy6RlWENpTY/bNQAcZDCODETG6jEZkkQITLbn3M9ZfHmYjn0apNsiUK135Pv8CjLoTfesYI3l597GthgJ8SHw1MCnEaSrbdiBnHwcCBAGNLYE/A0jKGVrIgA+VqfCpe6kmz2WvONlI/1ubO65K/X3OxytOdutul6/oVepU3PmCicFOy68cTurqnIy61VljkzC6KV096KIxpmT7HTAB0jSnPABkmBMXogeu5d/pXzQQgPIoruiFWXWaCozV/IWdVSBFlNKNn+b51GiDvXqzUnjA4XNchIvNaKzNB5jdMtYYzxb5a9LxYVf9e2cf7U4NayqZVXmTPt9aGOrrEBmCECgMwL1HkqyOOM6S+gXFLWadR+zJnxv1TJ/ZBUmd+GLvzkcCOCiUcH1PR+1g8jieeg0wT215L7Xf5neb0L56rUcTDvn6uWTipLXEtBvNI130ejVOo14WTfX0ffXWmouP31/jkwT19XLLGOpdDlkDhr305JhkaMsODdzjYfKYhJmClJI/rGJ40rhhsX5HPUtdjyKPPWek4COgYh3OgUZcuw/t9PWs974D85rRrNHQuz1+jkt62t/0arnZGuh6blX/FwS6bjzXFE9lrZ4Pr437kMokz629iQ6+ir4rSJJ4ZOFWNzvOYdwskAuisA57WgZIh4+fJiphVjWCBYJk4inMVmR88WiFIBazJMqw2JEXQJnff0orsg5u0ycCd+elgCRsdOavj/Fj3rO4kgyHTsUJFokUK135HvUvpD5IFsiKtq9k08AlRwPfI2r5qnBmMlwxW8zRDzmKFVynTCg0RD4Gw6UZbj2O36dAXCnTuWJky8b6XeuffbR73C0nEHnEn0Yek47rpckgDdeknaqupj1UpGsvBw/2OL7zPnEruH1AHyARfviAywiqjOD+lfJdwDGEPwZf/ztcGXxzYG5GxevM3MtImoog15cNL5OWfLHgRzAnz9/uvSQ8OfT4KskH4mXGjEyDhhB5cg293pnZ/t9aGM5Gg9lQgACDRGo91ASPbuy/65smfCHts24WVBbidbuzGmoWQyiOmWNkq8NzRiLtSw4c7xSYxRvMdqilcb19fVQmlb4ll9MNVYdyWYJ1WWyV0QqvlpFQAOOaznuRsVodu7fc0VFEvT9CBz3FX3foeg4Ed9P6xQfd1X3Vb5EcBLK4bus82nqlzw3c81d9+/NlLZsONxWNUPxNm613YUda7MI8nRM4PPnz4thAePMnpXS4mMnrW2lS1YZFgv3SS4KPFmaAu7ahzM+gUXzpq7vfwRoiRJo6XRs0EY/erC4ZJikV+biomyEMsoYYmct2HESoB+/ncwwXMznyVtKlpdYILyj3xu0DOOF50fF/BebrkXsiHHnvlqsl6FvDh3XT0vAOD4QGTttC2lC8QOfswx8mI6baCenFbJd70jH2Lm4qx6OlPnBzxoevjutjY0206MTS1iGlzcCG9XQfgKRWvloaW+EAfE31rbn+gPgazU6MP9pl430u7Wtrv5+h6O11qaT+es39KTYXExIoN1lZqbVU0K2BxbFrHcg/MJVu985ONVOB3yAJM0MHyAJxrSFWM4ESVtjUJp+WmzRMdD8m+PkFGauwBYdfDQeSnLIM2s3ew6cFSfJ/b4i8VJLk2YcsFDKl2dueTV3PZ8krmTLu3wusyVBG7NQIg8EINA3gXoPJRF3o/uonP5qNp/B/FrssuWTp7aSM7kIxun/wJ/QjBvCf+fG+Dg2XqDlW8t7LeNzGS0lk6cMAe3TG68Y//nnnxzBl/0a0fcnGdL3J7G0dVFRUYvA6gLl5yC/gUnIYvOLBUi+PJHRprwJBjW1oS6fvqtKjsBZVU6QuXU3LFCn/o/YsX4bIWG1BBZ3L2uJVGaPShyR5ZcDX7x4ES8k67c6+My9daG4x+bnZNJU2//+/Pnz77//6iASLT+V1nkr+6dOrYkso2UNQZuHDx9mNVbWwn1vs5irSSgjuU3PaUc/fhtBanR0IyXMfWU8ZTs4aHKutD3XFyfHofBxAGpPpZZ7F2vUj2bo8a2lqLR5ztll0jKktM4IEBnrzKAnVKeG5yxMxydseD2pXK135EMutmK9c+eOX+9k2hKvmLwx08VM8hgXU0c9tVmEWW3D5uWNse0IA46ZTF7B35jEMnex/gD4nOR1Xj/tspF+t6pBdtnvcLTGbaBLQ4/V5MpOAnjjOwEecjuz3iHYj620WLClxdcD8AHGjRMfYMykhivGCF5WUS0ziE6R+P79e1oxLPWqxsWXFtJKZanxqNckkmuavEC9bWh5D0dDdPmgtP+Gkg7i0Q+5JVffL5B4qU8jkmYciMAp8FXEXyrfSQd997+0HHCjjQVA+AgBCJyQQNWHkth9fe2Zyf1jwnoTWo7+0EQUB9Fv3p6wucRVXjzPMn773LeWJYTu1TanuRLquW58HLtfYMt7UW6n2f7qKCEtAS0Xg42I6lxq4dUOO/T9xQZA319EVG0G43bWwqdK6316n5jCxzXssvZFypSOvJGpZxuZKl0s1vJ4bLGQ/RkYivczrKEE7FiDFZChRQKaGYNT58daGOf08Y3JryxKoqB87gdUEaV8kpeXl5Gcxq/kpSimv/lwk6AWPYq2/KyBIKeqMRBg1cdMo/oqGZJkZjmTBOPhhZzHji5+G2eeb5QwHkjkv3obF3Xbtxow/bcf5grRcib5k9e5utx1y/xy4BJvkPM8XcbZhQQEJgks+q7DXUTGJulx8VgCNTxnYTo+tg1Qe1oCVXlHTrWSD0csDwIi71k6mUsmMsUleHljgxF5eWMDNMKARmj4G0ZQLlvlAXAnZ0OJEy4b6Xdr22eX/Q5Ha9wMujT0WE2uJCRQ1TKTV6nnLMusN0em7+t0z4h98QHGcPABxkxquJLvdQi7dsbVYrBlxl7+ZE5mrkksHVw0NqfCz6z1g20+W6OQ/i2r0mrevDZpIcY4YKGUNU/3+31oY1nbD4VDAAKtEKj6UBIthyzvKA+sLQ7WHqv4r3Hn9hf3yJnwXsu7NX51a/P790bSxo3WflAjUtqBX5VsNsaw1yE/OnqgCZqo+smTJ8Fople79BJbyS0ia/vy2vxGQ9D3jaD8bPR9n0aStHHo1naykiOq75NITaOQSYAcW0jkGXDApKScmcbAtcWuzW9E1M1QbNQ3eba1dlmb3ygwdjSCIlu7BCzHTttjC7k5WCSRRiVdizmVKzwV0fgo+jze0ZztEl4vCZPlTELDBUWdx47GQ6uNjS3AaPxof7/HKK2x3iBbEFwKvnUfLbOSy5wqYZlfch/aEtflPF0mzoFvISACxu5AZIzWUhuBGp6ziAnTcW0NA3k2EzBOB5vL929c5avXJljkEYav4+b02ujx2vxGwbqJNtfWfsS/hnigsRkUyEYY0AgZf8MIajKbJUAxeSMXfQLG4bSnZSP9zm8Aa9PV9ru1jtPa/EZQ3Tha1RraaAiyFSBgnD6SSGJcZuKNT9Jm1pvE0vfFs3XPtXP62vzG1oIPYARFtrYI6MUJHSq9KLN+dSbhixPMXIvAG82gA7MsTl3h4ENwBorlFdY9/ImXGukxDhhB5csWeVjWx34f2li+xkPJEIBAQwSqPpREHO3RDS1IsoYF/cnPLlVDTWEsqmUd6N+1Nr9/bzxtCeJ8+fIlXsjh3x7yln9c68gRdPEb+TYHAY1gOnkk2HShbvX161f7hpYkgq3ty2vz24Wk79tZrcpJ37fjUq80/uZbsZ9x1uGa/jlcirLpJXu7Rk3njIQUFb8odkh/wDAYqSy/dxeUMPlx7dC6Nv9kpZMXAwUn89Tvhk2KXeDiWruszW9XATvaWZGzOQLv3r2LRLEHdTSDGB/hF1BfkkRmNCeAH4JwF0sm8o1Im7XQykiRn8XbNeKVPNJxUZ7WMxDKaN2Cg/znsaNllBCTVE77XPOwuF661yjtXC2R6woxGeeRp0+fRsrJ99XiLJMPjkWp83QZCw3ynJwAkbGTN4AW1a/nOQvTcYvtB5nnCFToHQ2i1vZwJPfTt0UvOrDg2vzB7ZGPliVP/U8NKmzYuZtQxKa1fUUY0GgR/A0jqMls+QbJyeo6vni2ZSP9bk9jrrnfrZVtbX47tw4crXxw7BjJWT8BvPH6bSQJmfWaMFNyIc/WPddOW2vz2w2ED2BnRc6GCBj33Bl3dy8qzsy1iKjpDMbmZHxVZj8KBTD93RyaILJu+CJeajQZ44ARVNZskbejO9jvQxvL2ngoHAIQaIhA7YeS6NhsyzJ7IJ7Pg9T5iz9+/Bhqye0v1tN6jI77ILDMlO+Mc0sbWNyHdjjYfHzGqhk3V9QPbaxar1d0ysDDhw/9pak0ffnyZcLDX+3o6Pt2Vpac9H0LpZrzGHtEqqjoIoqgIqN4i8V2kEF+4MePH8srEgmd7BFmlWVxw/agznovdsyKl8IhMBAIZsZJLPleC5isbvGiRZ7gKP3FMpNnqPBdE+PvCVQoeXLrlCyQ5UxJ2vnqOo8dg7jKHFJLpHHuXst14xrBKK2lxiCPPUh+1ClOltM/D4mJDSTP02WClsNHCEwSMC5sLW75ZPlrLwYVGcVbWwv5GyVQ1XMWpuNGWxFiTxKo0DuSnJboyqQ6+S7mfvK+atbjqcGioSts2Lmb0CKTejIQBjTaAn/DCGoyG2HkSSzbLhpnqGA1t60uy11BRUbxLCUrD/3OCGoyW839blU7wdGatK+7WLOhnZAkDieAN364CSwCMOtZKPWX52zdEx8gYRvGB0gIs5uijCFc/WCJDlzYrzUz136GNZdgHLHtzWCnskFF2va1s8D47cRL43zct4Fd3PVxgtelxkzKXJGNmt7vQxsr006oBQIQqJ9A7YeSiKDRfVRO++C+1jB+yXZ51tZSW365WfYAwdu3b/PJb9kqUPnvxhgX1fkYTpZcObRJmbu8qEiKTiRxJx8NOqpPvXnz5hB96fsJsdP3E8I8qqjnz59bqlYXThIVXazrw4cPfp7zuCXSWkOlr/s4rV/5Lh+nCLyUVEcdMxSP7dviFezYotWQuS0CGvYDL3pS/tpcMos82oTw7t27SXXKXNSsWqYiYy3aXqiH0JbMFryWcsgjAnXCJJSxtnGeyo6WSWEtwA35jYcF55PWeLKV5WSQDepbbllc3KkQ47BvqW5VnlN1mVVkyHxaAkTGTmv65hSv7TkL03FzTQiB5wjU6R1J2sKCGZ38OYxJrhNtToJxKKRw+zFKTsRjAEUY0NhglA1/w85qnLO2APhYwoaunGrZSL/b0zJr7nc4WnssG9xbs6EDUfl4FAG88aPIr62XWW8tsQ7yn7B74gMkbLf4AAlhdlOU3qY2vpNgnHTiZIyFGEWK17Xt25pfk9imUcm77t27Z5mn9B5Omd+/8XeYZj25UpCJl9pbGuOAnVW+nItjnXyGdvf70MbytRxKhgAE2iLQ1aEk8iBz7Af+9evXp0+fBrvqhy6fPHnSlo33SKuZ3rLu0rRa8nDcSY0q/90YyxJoUi8udk9AvUxud9CA//nnH+Nj+0x86PupwNL3U5E8thzjwR/GReYeXdQ3/eFCDUxRtj0FtnWvxSdRnOLq6qqkXqrR/RC6/TQ3i4QMxRZK9efBjvXbCAmbJmCcfBfD3IUhGOUJfs2vpJB6VJbqmK1UYttpHB6dSKVyDeWwnKnBCvtlOJUdjcd8OAd+P949JRilXVuFXrDwl42R2w9sG5bFHYeSRGzHVxAoTIDIWGHgVLeBgMIvVT1nYTreYERuqZbAgU5jnEm1gsXF3vkt0eadAN3t52w/Tv3KE4QBjQbC3zCCmsxWYQB8Us6GLp5k2Ui/29Mm6+93OFp77Ovurd8bCxRYAAAgAElEQVTQTlQSBxLAGz8Qvr1qZj07q55ynrN74gMkacP4AEkwdlmIcWDRZj1t2dtDgJlrD71W7jUGH+zRxc2KBz81ZxRsc3V2jU7+2iTjwOY2lvZGyythje73oY2lbSqUBgEINE2ggUNJtBPGuBqRJfwD51IZ5sOHD66o3P6iq6iehM55ieyw1Uv8b9++zb37t5KtAnuMYvGr9pS/7V7jFoVthXOXhcCbN2/kT/s51dq/fPlSw4KQvu/bZXOavr8ZXVU3vnz50iLP/qjoYi3B1uuzuSX2Ldw6q0XL/kWeSTLIU1U0XEP3v//+q2dUScp0hTAUOxRNJ7Bj0+ZD+JoJ6Az4b9++WSTUw29LtmJ59Fsrlrq0WV06WnImz1OhE2uM9lQoeXLrlCywTp6EMta2Aey4ltj+/MdGMt3h2ouKGFdYi+VsyGA5XjPToS2L0tJlFhGR4YQEiIyd0OhtqVzhcxam47aaENLGCdTpHUlmY3Qlrl2L3xJtTmK1Ohs2EY/BuIQBjY0cf8MIajJbnYPApKitXDzJspF+t6dBNtHvcLT2mHi4twlD71eTEnYSqLOd4I0HZmXWC4Cc5ONpuyc+wP4WXmfj2a8XJewnYH8nwd+yt6FeZq4N0Jq7Rb8ub3kbR79/s/OMm0UywSkhuXdzEC9dtMiQgXHACCp3NuPIr37U3H4f2ljuxkP5EIBAQwQaOJRENO1emtHfWmUhv0y7JKuqqDyzdthqq61011auwY/Xf50Uo63Rejv8+fPnlctfg3hGv6oGUZGhGAH1nVevXvnVqYupr9XzFh1937fOtjR9fxu32u7SitcYNPd9huRaBFuvNRcrvpa8lpoLtOsr/+Tx48c64Cn5KSFzfDR0W7bVzd0euc5QHIHT0FfYsSFjIWpDBIwRXs2YOkCqNr2GlfWiVFldi0jttTmx9gndfqZtRH2+cgRqawlOMBKrCGDHVbiSZL5z506ScrYVYn9Z59hDuxZr1xvAud8UmSRMl5nEwsWTEyAydvIGULn6dT5nYTquvNkg3ioCdXpHi87kKh2by0y0eb/J6mzY+/XqoATCgHYj4m/YWY1zMgiMmey8cpJlI/1uTztppd/haO2xsu5txdA71eT2nQRoJzsBlrmdWa8M59pqOXP3xAfY2RrP3Hh2ouv+duO79+Kw8x05Zq7u29KgoHE7Z/ATsGnh6Cgr/yd29APwWd9NJV5qNx/jgJ1V1pwd7/ehjWVtORQOAQi0RaCNQ0mMZ9oN6N+9e5fQBnIZ3W8va1GUabtpQoEzFaWttgKr7dB6F/zPnz/6//nz56urq6wOdCZdDikWUIdgr7lSbZUPoicaYXQiSW2DDH1/Zyui7+8EWM/twRFCc4IF/Xou27brhQ/W3SZk7rsUvLNXodOOnz59qm6on0uVD2O/sbacDMW1WWSbPNhxGzfugkCEgDHCW+c2FaNUxoNXIpS2fWV/JLyt/LV32V0sXnRYyzaen+VMnE8r32LHsaVy/97dz58/x5WWuaJQtl07OahlpJqsxTIVKlA2eW/Wi3SZrHgpvF0CRMbatV3fktf5nIXpuO9Wd0Lt6vSOLM5k38Yi2rzTvnU27J1K9XE7YUCjHfE3jKDmstUWAJ+Ts63r3S8b6Xc7G2RD/Q5Ha4+tGzL0HjW5dycBvPGdAAvczqxXAHKdVZy8e+ID7GmW+AB76PV9r31fjLbsbf7NEmauvluRr10NwYfgxBOjSL4Wq9LES424GAeMoMpk63K/D22sTOOhFghAoBUCbRxKIpraU2pkave6LAX6pRnP1bMUS55TEeC9qFOZe1FZRUwUYdFWeT+n4nFyUk8e0vWB9JGm7/dhx0EL4/loOvtWfTmT4sHW63O6JRuCd9qSp7v+/vtvjb366VSdqrY5cp3JshQLAQhAAAIbCOi0KXd+aPz2O3fuxDMc8q3RUczqWkQUN4oXKSHtV8HqKVI4LzpE4Kz9qrZmsFZ+8g8EzmbHW7dundz09gHzcFYWAfyflylj2bN1mTJUqaUPAkTG+rBjT1rU/JyF6binloYu1XpH1QpGm2mCAO2nZjPZp9GThwHtoCyr76xNwiIAy/+sJihWePfLRvrdzrbE/LsTYCu3Y+hWLHWgnDSSA+Hbq2bWs7PqKSfdsydrlteF9lOeeUM12ptH8JK8XUdmLjur1nNqs9WjR48WtdDGgY8fPy5m25BBDyj9H5lT8879a0D25k281GhQS7jSWNS2bBYBysdLt+kyd1eX+33sndFi4jl0Sa5bBGi9jSUBRSEQgMAeAs0cSvLy5UujntqYpO1JxsyL2fy1jTayLuYnw4EEqt1jbJnRD+RG1SUJ6LQCLT4DB05X7B5qSWlbqYu+34qlWpfTeAhIcAJuKq0VHfN/71oxNfsB0qlkqKEcBe8s8cRJUTX26rC5x48fa3f6cEDJu3fvEjqNk5We52K1Q/F5TJBEU+yYBCOFlCFg95/tjzbLSD7UYj8q5cuXLyUFG+qqys3QgWJ2Anaw9jJPm5NQRh+mP5sdjYPAz58/a7BvjhmqofnRor6/Ci5jsrN1mTJUqaUbAkTGujFlB4pU/pyF6biDNoYKjkC13lG1ghFfdY1HiWppVNt+fHrnTBMGtNsdf8POajJnVQHwSQkbvdj3spF+t7NZ0u92Agxur9bRwtCBpfg4JoA3PmZS4RVmvQqNUkAkumcByPurwAfYz5ASyhOwvBgwSGWfgAIt7DfahQmqSPXRIkD51yRSaVemHOPG0ky7OfzfvJe+RmE2kyFeakfHOGBnVSBnl/t9aGMFWg5VQAACDRFo5lASBaztJ7cFrt5me/gbgI1PzjbXxY0dEzDuiOiYAKoNBLQsfPjw4ThSoOFFx3ZCqT8C9P3ObGr0BHQCbo7QfxAdMwrTmQkGdd6+fbtfr+GAkhcvXvz9999//fWXYh9XV1dy/HLYbr+0lAABCEAAAmMC9ghvnW9O2KWyazqmtO2KPfayrfy1d60iwMJqLd5IfpYzETgNfXU2OxpHsHFkJq1NjeUbpV0lm/0oq8PbhkWA4FTfVSi2ZbZIta1k7oJABwSMwSgiYx3YunIV6n/OwnRceRNCvFUEqvWOqhVsFV4yH0WA9nMU+cV6CQMuInIZ8Dccig2JHAGZDWJ0eUvfy0b63Z5GS7/bQ6+hezF0Q8Y6UFS88QPh26tm1rOz6ikn3bMnaxbWBR+gMPDmqivwjhwzV3OtYo/AFxcXlrNd0v7UvRM42Kma+2fviZc68osJxoFFRIUz9LffhzZWuAlRHQQgUDmBZg4lEUfjsyvlDFy9zTbwy7HXvrk6boQABDom8O7du8ePH08qqLMG2AY/SYaLEKiKgM5He/TokUUk33+w5F/M8/37d0XHXDaFaJ88eeI+ni0hQwRHtOwnILzX19dPnz7V0zVtZlbIUmeU6DdX95dMCRCAAAQgkImAPzPGq6jzzQm7VKueLcVRGL+1y2YscGc2OwHLE8edwnA7BCBQOQEdBWuR8OfPn5Zsm/MYj9JIPmpp5Wg8D0WqJa99LS7Lu0e5LbVWZvJD4OQEiIydvAFUon79z1mYjitpKojRPQGLM9k9BBSEQH8ECAMabYq/YQQ1l622APicnC1e73jZSL/b2SDpdzsBtnI7hm7FUsgJgTgBZr04H76FAATGBPABxky44hOwv5mgtx00Dfn3WtLMXBZKneUxbu3UvoC0iuuHE/zXgYxi7JGBeKmRHuOAEVTJbJ3t96GNlWw81AUBCDRBoKVDSezHyGlBot+632kAzRnOh9Na6MGDBzsL5PbTEqj2vSje7C/WJrW5/cWLF3PVacgqsCidq53r+QjQ9/OxPapkY1dNfihJEBczinEUpQL1alA1HhCzQRiNyfIAxVwbGnVAic5/kVfJ0VEbSHILBCAAgXwENCz7D3jiFdXpkuV+4BpnEv+2NmL2A2hqkzzOuf5vq+VJKGNV4zmbHY3LBPn8qzCuzWxspToVcW3J8fz2yVHlHN426nw77XAscyY2Nqq527kOgVQEjCEpImOpgFNOQKCJ5yxMx4HV+Ng6gWq9o9bBIv+xBKpt2Lj9hAGNXQN/wwhqLlu1g8CcwG1d73XZSL/b2Q7pdzsBtnI7hm7FUsfKWW07wRt3DYNZz6E4W4LueTaLJ9S32saTUEeK2kPA/o6carFHh5xIzFwOxXkSlQQfXr58mZu5vUecfChmHMjdFLeV39N+H9rYtjbAXRCAQMcE/tuWbpeXl58+fbLIrLcetYnUknMuj//epNFtnSuK6z4Bnfai+Vh/2gCgSK7/XxeHnLn3BvjykIZAbgIaixYHLmXQpvedo1ZuRXaWT9/fCZDbayCgTqqozeIkpelMp+FeXFykkvnDhw9+Ua9evfI/njM9EHbnx2WCIFtrfNafytf+RjmErQ/UDMWZmkrhYrFjYeBUVyGBL1++2KXqYM+zXAsdHG5XeWfOqohpxLOrs+oxtr1YckIAAg0R0KHSliWbNNLwkm9oXVwzDkiTH4HtIqsWk1U12s8JbCQ5dzvXIQCB5ASIjCVHSoF2Amp+Q4wucosyHP6chek4YiC+ggAE6iRAtLlOu5xQKsKAdqPjb9hZTeZsIiQyKXkTF3tdNtLvdja/0/a7szlapzX0zg7C7RCojQCzXm0WQZ4WCeADtGg1ZM5HYJWXuGoaGmRedcsqYfIxiZfMaxJxPvpWPzhq3Fj67t2758+fLxZoyaBf0fP3LNy/fz/fS0eDPMRLLXYZ8jAO2FkVztnNfh/aWOGWQ3UQgED9BBo7lER7QRffORugy+GT2yd3c7MNOJRkMzr/RllBG8ZkDp3Sp2l41Uzsl0MaAi0SUPvXJnbjEZUa35R5z6hVFSL6flXmQJiEBNRVr6+vFwuUF5HqUBK9Se9HGHsaKBYxxjOUiVM4GeTM6E9bHF+/fp0qRukKz5RgKM4EtnCx2LEwcKprgsCqdWUHx8Cv0ne/BasiZlxMDVpzKMl+61MCBDog8PTpUz+oO6eRhpdM7wcYXwvQGxJzsm2+vmrM1GGX9Z93WdWUtNku3AiBzggQGevMoE2o09ZzFqbjJhoVQkLgzASINp/Z+pXrvmoOPXkYcBUrlv/jlk+0Ycwk7ZUul430u52N5CT9DkfrJIbe2R24HQL1E2DWq99GSFgbAXwAfIDa2mRt8qwK42x4R46ZqzaLl5FHIS/LxlLt+Ej1wr/2DviqFXjfZlXbXtXRfEX6SK9iRby0sNH72O9DGyvcbKgOAhCon0Bjh5Jof6+8JeNiQy+gX11dbbOBpj23AZjdvxsYCqC8fO3dNRprQxXcAoHKCWgXyuPHj+1dQGOOds6o71SuV1w8+n6cD992QMD4Do0mQT1sSHLMUBDGevnyZQcYU6mgMUfOofyNVAUulqOx+sWLFwpTyi76oafF/IdkYCg+BHvySrFjcqQU2BMBu4/dh9arItr7Va7qRyFW2boqyfcbghIgAIFtBLRksxxKojOUM/nzxuVJjhcUVo2Z2/AWvouBvTBwqoOAhQCRMQsl8iQk0NxzFqbjhNanKAhAICEBos0JYVJUJgKr5tCTrxZXscpkr7TFFjZo4erSsmqitC6XjfS7nW2v736Ho+WaR9+GdmqSgED3BJj1ujcxCqYigA/gSOIDOBQk9hPQixxrC2HmWkusj/wPHjywbCxV8/j69asy79fafxNJhzFleuPIl3NV2z75ULyKlQ+52nRnBpXX1Pp+H9pYtZ0FwSAAgaMI/OeoijfXq2dXxnt9t894i8vm38vuX4dlMfHx40e513/99ZfOYhDD/fOu/PXhb7FqMkCgKgLymx8+fLi2C2jjyps3b6pSxCgMfd8IimwdENCPaeu0Mosivi9hyT+ZR6/d+/uQNSdqTT6Z87QXNd6Wd9U0vOsYKfk8OnqmHvIMxfXYYo8k2HEPPe49D4G1bnaFZFY9NuhA380mOLPum6FxIwROTkAvE9y/f38RguUnUxYLmczgr+AmM+ii3o1I8tJDUP7Pnz+DK61/PPlvubRuPuTvlQCRsV4tW6deLT5nYTqusy0hFQROS4Bo82lN36LihAHtVsPfsLMi5yEEulw20u8OaUuVV4qjVbmBEA8CENhMgFlvMzpuPAkBfICTGBo1ExLQe+/20jYEiJi57Hg7y2ncOxD8NOw2CBr83W/eqwT7ntZt1Q13begOe6pr+l7GgfrN1/p+H9pY/W0MCSEAgcIE/lu4vv3VyYEz/pKknLBtx9ppf6l7MZ3dvxaTacv09fX1tt3XerlcWwX0f/jT1iwlbt++7dd7dXWl8v0rpCFQMwEtO7VZPZBQ7dyyL0Xjm847yLE1JZAnyUf6fhKMFNIcAYWxLL99rWlR89dO7YK51egC7ay0udt1nJNGTg28fsivgBZyF9USdDK33qwqUN1cFQzFc2Tauo4d27IX0h5OoPCAf7i+hSPaqx4G54azSveqJM9NhvIhAIEIAb1SoOOSIxn0leLGigAHEcj4LcZvLavFJC89GOWZy6Yxc9UJWXPlZLou8bTK27+mziQexULg5ASIjJ28ARRT/wzPWZiOizUnKoLA2QgQbT6bxfvQlzBgJjvib4zBisn4IlfSEjj5spF+N25OPfU7HK2xfd2VngztlCIBAQjECTDrxfnwbU8E8AEi1sQHiMDhq9oIMHPVZpE98jx//vzFixeLJehV//1vBwW7OcocSkK8dNG42zIwDmzjtv+u8+z3oY3tby2UAAEI1E+gvUNJ9LK43ki2vN4t+nrDW2+trTWD7zKW8RfXSlhPfh1XpuNCjOZwYsuCl5eXDx8+bOXkBSc5CQgsEpg8Q+ft27da96rBW84l0b56hS8XKzo2A33/WP7UfiyBi4sLrRUXt0Nrk5t6ijLvkdb3SVQObskcTHEWcB3aEhCby5/quprB33///c8//+w09DZ5GIq3cavtLuxYm0WQpwkCq564NKFRXMhFryN+e9Pfnln3pg2H8BA4loCcc0v0+MOHD4rVpBVV8RwtTOJl6tTaJ0+exPNs+3bVmCn1D1nFbFONuyAAgaoIaPQgMlaVRboUpt3nLEzHXTZIlIJAQwSINjdkLEQNCKyaQ4N7z/ZxFSuW/2drHpXo29+ykX5XSdM6VgwcrWP5UzsEIFCMALNeMdRU1AoBfIBWLIWcfRBYNQ0NKq+6hThJH+3EaaFdFZZdA8qz5xdx9CKQv19S7yOV+SnTVW3bMTlnYhUrxoEDG4liho3u96GNHdhsqBoCEKiTwH/qFCsulX1Hro61ixc1+a3vmNrrmiyq44tfv36VQ6DfHfU97Ii+ektVv4Tw5cuXP3/+KEAzHNAQyc9XEGiRgHaV6JieQHJtVh92uWgBE3w1+VF+dvJdMZMVbbtI39/Gjbs6I6DDLywa+R6FJX+QRwer+StYhbFy/I53UGm7HwXn3bt3//77rw4+K6yF3KENp+DtEZKheA+9eu7FjvXYAkmaI+DPj80Jj8AQgAAEIFCAgA6qXqxl53ptsnzLUjFHvYMwZzu0a9IEXIQABMoQsAx3kmTniEdkrIw1K6yl6ecsTMcVtihEgsBJCBBtPomhURMCIoC/QTNogkBny0b6XROtLp+QOFr52FIyBCBQIQFmvQqNgkhHEcAHOIo89XZG4M6dO1k1YubKirfywo2bPXc+sw5u16bIyrGcUDzGgYaM3uh+H9pYQ20MUSEAgTIEmjyURK+j6YQLIyBtTzXmHLIpguB+0FI/XFnmELtVEh6eWUf9yQQPHz40HkeivcE6lOHXr19v3rx58ODB4fIjAARyENDGSDXv4CAkjVQ6iEfH9ww1ajwxnkuitavO7skh554y6ft76HFvZwSMYSyNCZr+Nuse7KMjjGUhqZFWW1a08he9u3fvWm5Jkufp06dlxm2G4iT2OrwQ7Hi4CRCgdQJni/CeTV+/fa7SPfdjbF8w0hCAQOUEFKIJ1lNjgb99+5bWh9fqL4gLjSvVsi5fdJRhcAycKxCAQCYCRMYygaXYDp6zMB3TjCEAgfIEiDaXZ06NOQgQBrRTxd+wsyLngQQ6WzbS7w5sS8dWjaN1LH9qhwAEDiHArHcIdiqtjQA+QG0WQR4IRAgwc0XgdP+VXr/Rls9FNbU/dM/bQf6hJNod5raGLda7MwPxUjtAxgE7q0pyNrffhzZWSctBDAhAoB4CTR5KInzGZ1fK6buAFu5+fuOx/ZZiu8mjg0X+/vvvxTfsB311HMm///6rvcHFPO9uOKNIcwQ0XGg3iy+2lrhawQZbTXSgj/qFn20urf3te84ymCt283X6/mZ03NglAR3SaezLvl+xCoUebPijSskw1io568wsA11dXYmh/BDtRXz06FEBOR8/fqyz7bJWxFCcFW+xwrFjMdRU1DEBIrwdGxfVIAABCKQioBXB4ssHL168SFWdylk8BkXyyBVMWGNQlP0U7+BGPkIAAhBYS4DI2Fpi5DcS6OA5C9Ox0dZkgwAEUhEg2pyKJOVAoCEC+BsNGevMona2bKTfnbMx42id0+5oDQEIMOvRBiCAD0AbgEBbBJi52rJXcmmNWz6vr6+3Va29kPpNBXevsTqXn0QZAowDZTgnr6Wh/T60seTWp0AIQKB1Av0fSqINvdqSareTv3lYxwfYb+w+pzDqeAWjG63dv8NxJDrArHsyKAiBMQF1AW1Nl5c8/kpL07t3746vB1e0fNW5JMHFQz7S9w/BTqX1EzCej+b7FauUCm40zr+rqjhDZvkh2ouoE47//Pnz5csX/Sz54r7EPVjyjdsMxXvsUs+92LEeWyAJBNoicOZDWFbpvur3AdpqA0gLAQhsI3BzcxOPwOgwWUVpthUe3KVFR/wlBj2elDzBXQd+9F+bOFAMqoYABNolQGSsXds1JHlPz1kmsTMdT2LhIgQgYCRAtNkIimytECAMmMlS+BuZwFKshcBpl430O0vzqDwPjlblBkI8CECgHgLMevXYAkmSEMAHSIKRQiAQEKjqbS5mrsA6HXzUlk/LYQF6XWfbz0UHv05kjHUkAUu8NAnGcSGMA2Mmh1/pZr/PQJI2dniLQgAIQKAAgVYPJdGUY99TGn8j3Kf87t0797Gkv+gqrTYhMn///bdOeFmUUD79hw8f9CI+x5EssiJDrwQ0eqgLRLRTH4l8677S6tcflNz1kgn6fkna1NUWgYuLi/j2tkEdbXKLDwhzWgeHkuCWzIGyX9fZajrGXidG6YASHZ329u1bUbX7k5aKZO7nz59bcq7Kw1C8Cle1mbFjtaZBsBYJWJ4kVa7XqgeuHei72Rxn1n0zNG6EAAQcAZ0V+88//8RHEi0Ktr154GpRQi+oPX782L8SpCWDgjyTZ9cGOfd8XPVGwp6KuBcCEICACBAZoxnkJtDocxam49wNg/IhAIGBANFmWkJ/BOKL9/703aMR/sYeetxbkkBPy0b6XcmWc3hdOFqHmwABIACBYwkw6x3Ln9oPJIAPcCB8qoaAI7AhQMTM5eidNmHcYREcL2LBpR0H/g7Ky8vL3K/9+FJt6A7+7adKMw70ZO469/vQxnpqY+gCAQgkIdDqoSRS3ug7Kqdx/79y+huA7eUnsUTNhVxdXb148cIioXb2ajuujhu0ZCYPBLokoF3uCk3GVZOjbFzWqutpZ0u8tHzf0vfzsaXkPggYXQXfuzAqrh/r9s/ILBzGMgrZdDYdnabTQzRcD2eUfPnyZTijxHLQTFxxmXvbMTRzxTIUz5Fp6zp2bMteSFs/gVURXn9KrV81JAwIYOsACB8hAIG1BOT5y9uP+PmaJh49erTnXBKtKXSUc1wwnUiiWFA8z/5vV72RsOp4rP2yUQIEINAlASJjXZq1EqXafc7CdFxJE0IMCPRNgGhz3/Y9rXaEAe2mx9+wsyLn4QS6WTbS7w5vS8UEwNEqhpqKIACBagkw61VrGgTLSgAfICteCoeAncCqANFQLDOXHW+vOfMFH4INIK9evSrJcFV3OPkrsowDJVtmybrq2e9DGytpd+qCAASaINDwoST2H6KXg6XNvYv20M5/d46dXlUv8Kb4okg1ZBDn6+triyTy5vUWfsnD/yxSkQcCJQnoB3iNQ5MimDrExyJb/Ld2LSVsy0Pf38aNu05FwBjG+vTp09odbkEYy1jRqeCnVVZenwY9nVEib1B783Se3cuXL1eFD3x5nj596n/ck2Yo3kOvnnuxYz22QJJuCGweoushsOo5UGQvfT0aZZKkA1tnIkOxEICAnYCeUMYzKyD88OHDtau2oUzFnHVvpHyNY//++2+ZOHNckkDIVTNRcC8fIQABCAwEjAErImM0mLUEmn7OwnS81tzkhwAE1hIg2ryWGPlbIUAY0G4p/A07K3IeTqCbZSP97vC2VEYAHK0ynKkFAhConACzXuUGQrwcBPABclClTAg4AqveTNjwjhwzl0N92oReCtJvES2qb9xV6pfj7+Yov8OUeKlvi3iacSDOp5tvD9zvQxvrphWhCAQgkIpAw4eSCIHx2ZVy+u7gHDs/j3aizmU71fUnT574WCK6yxbayhvJwFcQ6JuAVn366d2Liwu7mvqZXMta8cePHzrBxF5skpz0/SQYKaR7AjqH6/Ly0qKmcTIditK5GBofXLEKY60aW9yNJLYRkFk1Br5580abEjWw271NV50Cl0mcIoZih7TpBHZs2nwIXy2BVRFenTZVoSKrpNrwwLVClbeJtMrW26rgLghAoHsCeo1MoZW4msqgwdZyqrUrR+sFlRw/kVDH0arkxVNRXJk7E6vmi0UmO4XhdghA4AwEiIydwcqFdezgOQvTceE2Q3UQOBsBos1ns/ip9CUMaDc3/oadFTkPJ9DNspF+d3hbKiAAjlYByFQBAQg0QYBZrwkzIWRCAvgACWFSFAQmCeR+R46ZaxL72S4aX/V//fq1nUywEaD8DlPipXZjMQ7YWXWTs/B+H9pYNy0HRSAAgVQEznIoiTb3Lv7cpb9hOP5CeZCScGgAACAASURBVCr6lZejcxD0E3YWITmRxEKJPB0T0Juy2sux9mdv5Qf7w06Ez/X19efPnyMZ0n5F30/Lk9L6JvDq1SuLgsbOPhQVZDZGyixikGctAQ3siioqJr42mKhxe21dQX6G4gBIox+xY22G+8v70y7i2sTbJo+n01/dKLWIooMI76pfgTjzE6YObL3YnskAAQhkJaBwir/C0vJq7nxYjcwKCGsJsHg0iYLMcvM0QPklj7XQ2wxfv35V8Gf8VaYrq8bMVa/+ZBKYYiEAgQ4IEBnrwIj1qNDHcxam43pa1DkDJvXwR5IcBIg256BKmfUQWDWHnvyczVWsWP7X08hPK0kfy0b6XfcNGEerexOjIATORmBPVIRZ72yt5eT64gOcvAGgfhkCq8I4+t2XtVIxc60lli//Hg9kp1Q6YWruXSC/5G/fvumHY/0rkXSwEaD8q7mr2vaqjhbRutGvVrEiXtqolSNiF9jvQxuL8OcrCEDgnATaPpREM4d9ZI+/Jq7Xzd2moMvLy5Lvi9fZ8gQkcKPn5Hz06FFwCuBcTq5DoFcCd+7c2TZoaAFsPG5AG2MWT1ZKgpe+nwQjhZyHgNEVUazHfrRQ4LEYR4nzMC8zGPo8NcK/efNGQSi5iP71SFoW1/7DSIb4VwzFcT6tfIsdW7EUcrZIYNUDSLfSr0rTVc827HGPqnRMIswq3VdRTSIehUAAAvUTePHihRNS/rximPLVI469XkFQBEavSlxcXGgVII9OSzn59vqve/VemtaAigIpahqZXzRPffnyRZld1WUSks1eUUR+eyHkhAAEIEBkjDaQkEAfz1mYjhM2CYqCAAR8AkSbfRqkuyRAGNBuVvwNOyty1kCgj2Uj/a6GtpRPBhytfGwpGQIQaJEAs16LVkPmbQTwAbZx4y4IrCWw6s2EVQGiQRJmrrUW6TW/cbeFcY+kXhPyj/kwFp6W7arucPLXJhkH0ra9JKV1tt+HNpakVVAIBCDQE4G2DyWRJezuXbDFN7Ci/629zKCQbj7q/D+9f29RRwcKfvjwwZKTPBCAwCQB7WmxrBgVkSkwNNH3J23ERQjECRj7pu9pRArUow4/AstBaT4rwdHmwGF/gv2sYr+EPWkdTSIB7G6P0eJjkRiKx0xavIIdW7QaMjdE4N69e3Zp63zi4k/3i7qsimgvltZWBs2/lt8xGJTynwW2pSbSQgACmQjIgXcjgwaTwUUfHHsdGqJzliP13tzc6HdcFSB9/Pjxw4cP9V/nm+jtBJ1aErlLER4tGfR2wlFDt/3cLkcmog5fQQACELAQIDJmoUSe3ASqes7CdJzb3JQPgRMSINp8QqOfUGXCgKuMjr+xCheZDyfQx7KRfnd4Q8okAI5WJrAUCwEINE2AWa9p8yG8kQA+gBEU2SCwn8CqNxP0bsaGGpm5NkDr7xa94WNRyvhu/+vXr/3SjJEN/5b9aeKlqxgyDqzClTVzr/t9aGNZmw2FQ+B/2bvbK6d1dmHAZz/rFACUwOwKBkoAKgBKACoASgAqAEpgqAAoAahgQwlAB/u9z+P1emnsRJYd2/HHNT/AcWRbuvRpxVEIrE5gR4uSxP1M/KblwRyKJbjiQfPqrXhCPX4J82Cw/ewsXJEkQOI5+xjs7kdGSglMIVD4FfePHz/Gk7VTRKA+p7pfU9ggUC5QONMUVbhkyc/GbFfhyctju+qQ9RxffJG7ATVbuh49ehRfbi9ZTKqwbW/HXFPcNlnjHvm4xlwT53UJlM/w9lr+YzaE8qVSylM6W+RnvlB+1YA0Mr0+xk4PtE2AwFYF0mcOYjudw4xFQ2KiOJYmiYUgR0l+NFafPn2Kx9filmGUEw47SXmbWd4TDYuJowgQ2I9A4eSVmbH9FIlzpbRwLm6Gz1l0x+cqA65LYMMCZps3nLmSlgqU96GmAcut3P6nZcz2uQS2cduo3p2r/Ex9XQOtqYWdnwCBNQro9daYa+LcV8AYoK+Y8AQGC5RP48SD2elDHeVX1HOVW204ZBSewud/Or+QFV/3iM8Ta6t4evNcv0tUXrbLK1qdro1tlFuZL50667f6fR9lbOqS4/wECKxLYPWLksTYsbxlP/b91XR/+rT6uvJyrNjGsmT53/ysLxSjdgu41Bo2CAwWiNvUeuSdP0n8Km98vyUfZvC76v5gOgfuXKB8GisdbxxEiwper5IWAWKCVT+bQqXjk3S+Lw0zw3bkeHx3sXNdkvgOfMkyNI0Ia4obICt9KR9XmnGivS6B8ucDlvkpQvnnQOUzHuvKwfLYlgsscwGa8pQKSYDAuAIxJEsb24MPH8SETASLnuLt27flrU0az3j4II6NM8QSJ0u4fStPxbAbljTttgkQIFAJmBlTEhYisJDPWUJDd7yQIiEaBDYjYLZ5M1kpIZ0CvfrQzrNtO0AvqwGfV25bT+rmF9jGbaN6N3/JmeGKBlozILsEAQJrFNDrrTHXxLmXgDFALy6BCZwoUP7k3sGHOkqurucqUdpDmMJFUTu/zdEIcMZvmPYq23vI4kwae1mZL81Inv7WVr/vo4ydXjacgQCBLQmsflGSyIznz58XZsmxn2JLR42FI9HCK64xWPmguXAZhTUiiDOBmQVevHhROEgt//pl3ySo+33FhCdQCxRWn3S8UR+bbjQCGJOkOI3t+HrhGaeE4sGp+BX0GzduNGLVeJkuMdN469jLwrIUhxuGHTNcwn75uIRcEIfNCxQOnsMhneNeDkv6Pfl8rMpTmj/Pet/tJXDG4cF6hcWcwFYFPnz4UCctlg65uLioXzY2Ynj/9OnTWFXk33//jfUH48CYbY7GJxYiTMf8sR17Yn/cqcVoPEJG+G/fvsWxcYbGOc/18u7du+WXLu+Mys8pJAEC+xQovAtuTHy1rRoBzIy1iezJCyzhc5aIoe44n03eJUCgr0BhPxun9alBX1vhlyZgGrA8R4w3yq2EXIhAYXfWuCtsR74RYM7bRvWunR0b2FNYMiOlBlobyG5JIECgXECvV24l5EoFjAFWmnGivVKB8scSek0NpRp6rlRjz9vxS0KdPzgaPvE0aTzqk4FKJx/iSaFHjx5lAk/6Vq9KsfPHJrUDkxbFwSff0vd9lLHBxcCBBAhsUuB/N5CqGDvGUK/wF3HjsfJ4UjxNdTxxXt/qxKBtOQ+Rp5Gcbfvdu3e1Rv6isRRl5mn+/LHnfTdyvP5aWpScRnk4b9xcfc8C0TrFbXBnUxalN56sff369bhW6v64ns62N4H4Hc6ov50daATI/3p2Oo0VhnM+Q7PGLIslP8440xejoMiv/EJRnUWiwa4pboCs9KV8XGnGifbqBKLzLY9zfOKyqDv9iE/nsL9OXcx41Nv73Ig+t2SgVeFE59urbOyTVKoJ7EQgFqeuU1r+uWC0IfF3xhuNOs7DNqK/i/ntwuURY12VSOywCzmKAAECqUA0JiUDNjNjKZrtiQTO+zlLlSjd8USZ67QE9ilgtnmf+b7bVJsGLM96441yKyEXIrCB20b1biFlacRoGGiNiOlUBAhsTECvt7EMlZyGgDFAA8RLApMKzPOMnJ5r0kxc18njmxclK0/FupNXV1cHk5Z+vTQCnPerHOZLD+bRwZ3agYMsS9i5me/7KGNLKE7iQIDAcgT+s5yonBKT8qFe4+u+cdF0T/l5Tontko9NNfLxLBms589wrnfjOwkR+erv2bNn54qG6xJoCMQgNZ6Xbew8+PLNmzf55TkPHpXfqe7nfbxLoFMgfkm7M0wEyNS1mN5Kv58ci39Fs1Byzt2GKfyi3XQ+8U3F/CLEv3796nX1TPFonCeGMY09a3m5h2GYfFxLaRTPDQiU37/Hl64Xld7yVatiPLComJ8rMuUOS8vrc4m5LgEC8ZRAinB5eZm+3PZ2ef9Yr9q8bRCpI0BgHgEzY/M4u0qnwHk/Z6mjpzuuKWwQIHCigNnmEwEdvjoB04DlWWa8UW4l5EIENnDbqN4tpCyNFQ0DrbEknYcAgU0K6PU2ma0SVQkYAygJBOYUKH+Oq3xS6GD89VwHWXa4s7AkxKPssWLOQZ/4ola6v/CE6SHjbpdXjfLqNm4Ml3O28szyuNScubal7/soY3OWHNciQGDhArtblCRGD+mX+WMoWf9s5o0bN9b7M5ijlLMfP34Ujq7Cyg9pjmLuJARSgfgV9MJxav5r8Ok5S7bV/RIlYQjkBZ4+fZoPUL2bmcZqfNpR2BqUXHSrYc4+SRGw+Wen0lVmOnNBU9xJtIoA8nEV2SSSmxEo7yvLFwGZB6e8CytP4zwxP9dVyh0K5zTOlRDXJUBgNoF6vre64q1bt2a79NkvVD6/Xd4fnT1RIkCAwPIFzIwtP4/2E8Nzfc6SCuuOUw3bBAgMFjDbPJjOgesVMA1YnnfGG+VWQi5EYAO3jerdQsrSKNEw0BqF0UkIENiwgF5vw5m786QZA+y8AEj+/ALlz3GVTwodTIWe6yDLDnfGrxcUruLR+NZGZRVfL00fpIlvbF1cXJyXsbxqlFe386ZouqtrB6azPeXMaZ065TynHDvW932UsVNywbEECGxMYCOLksRQr/wXL9Ph44cPH+ocffz4cb29z43G8/oZhHEXRMhcqHqr13d6O88mAIElC7x79+727dudMYxKUT6i7Tybut9JJACBEoHCeZ90HFKfNj7tSG+5ox2Ip+frd20cFIhvmIfbwbdm2xnZlGm0f/36VR4TTXG51ZJDyscl5464bU8gFsrMNMJpetNONt1/ru3CZeljMVDjgSqPYs6nMK8Lbc+V9a5LgMBsAo3WoNfIfLZITnehwmcs4pbq2G+/TBe3zjNHlKL7i5Z/xImvzosKQIDAKAJmxkZhdJJRBM7yOUsj5rrjBoiXBAgMEDDbPADNIWsXMA3YKweNN3pxCbwEgQ3cNqp3SyhIo8TBQGsURichQGDbAnq9befvblNnDLDbrJfwcwkUPrM3yjNyeq5z5fLSrvvy5cuSKB38NserV6/SYwvnMdJDRt82X9qLVDvQi2uewBv7vo8yNk+xcRUCBJYvsJFFSQK6fMCXLkSSDiXza18tPy9Pj2HhXV9caOYFXPb2zYHTs9IZVi3w6dOnkvjH3OjV1VVJyM4w6n4nkQAESgQKhyKNGavqzOmAJPYUnqokVtsOU958TeeQWamt1++xl6fFMGy63Dz9zPLxdENnINBLoLDHLK+bva4+OHBhfApTNzga6zqwcMYmlvxf4Bfs10UttgS2IdD4AZC9rXdc+IxF5HU6T76QrI/IR0cZn0nHxNeLFy8WEivRIECgRKBw+GpmrARTmNMF5v+cpRFn3XEDxEsCBAYIFM4gxZl9ajCA1yGLFTANWJ41xhvlVkIuRGADt43q3ULK0unRMNA63dAZCBDYvIBeb/NZvM8EGgPsM9+l+owChZWuvNPJpKX8JB6TyDBu4K3CH7qLh1I+f/7cSG/6bY5YK2chP6VjvrSRTZmX2oEMzhnfKuwLJo3hWN/3UcYmzSYnJ0BgRQLbWZTk6dOnhe7xGHr1Tf5v377VT6hfXl7GGnKFZ9hqsMaPiGaSmemPM0cNfitG/IOPdSCB1QlEW/T27duSaMcTZqN8407dL9EWhkCnQExjxXCiM1iMQ/LTWHGGwsdxOq+1+QDlS9dPR5EZFMWMZPl1NcXlVksOKR+XnDuNUVOvGrrYdG0yUb2047vKJVkZne+PHz96nXm6wDERUfjd+PL56+liu5wzx5xPSV5HhJfwGcZy3MSEAIFKoHyQtg2xuDnN3KekaVzCLVUan9hOH/IwJ9zA8ZLAwgXMjC08g/YWvfk/Z2kI644bIDO/NGEyM7jLTSRQfiNTOP4fK54G6mNJOs9BAdOAB1kO7jTeOMhi55IFNnDbqN4tuYD1ipuBVi8ugQkQWJfAWLMier115bvYFgoYAxRCCUZgFIH2o/IHTxvPg43yayV6roO8s+0cawQySoQLV/F48+ZNern4kmn6VOdyHt00X5pmU35bO5D3Ode7S3g4LfM5WuFjyZWeMnauUuS6BAgsTWA7i5KEbPk3eKuHm9NHnMuPXVoWjhWf+I5WOobOn/bmzZv5AOO+67mWcT2dbfkCcev48OHDknhmBsclh0cYdb8QSjACJQKFw4n8NFZU/5n72ZKkLTNMfOu4MY85fzxv37597KK3bt069lZjv6a4AbLSl/JxQMaVzOX9+vVrwJk7DymvoZ2nagTYZKIaaVzUy8KPf5Ywr125Ff7YQnw2ZjzQKGmFeW1RkoablwR2KNC+R9hhy1D4jMUSbqnSIlqtJF7vuXv3br1tgwCBVQiYGVtFNu0nknN+znJQVXfcYDFh0gDxkkBewGxz3se72xYwDViev8Yb5VZCLkRgA7eN6t1CytIp0TDQOkXPsQQIDBNY6ayIXm9YdjtqsQLGAIvNGhHbqkDh03qFE0ElSnquhtJKRyCNVAx4GR8RlhzVeGAm/XppHF44g1FyodPDFFaTHT4c1bbVDrRNzr6nUdfOEp9Rvu9TxVwZO0sOuigBAksT2OmiJNGlxcxC+l2gwnHn0vJvxPiUr0hScnMyYsTiiwTlcRvxuk5F4LwCcVtbUte+f//++vXrU6JaXr9K4nNKTBrHqvsNEC9XIVA4nGjcWjemsQpnjlYBMkMkG3ozXLFxiUzbmJm/aJxEU9wAWelL+Tgg46ZbGaQdmcbiJpnK2z62155NJqqXwMyBCz/+SW//Z45h43Lzf+DaiMB6X64ur8v7hfVmipgTWItA1Mdv376tJbajxPP+/fuXl5clp1pOFxmxffXqVRrn05fiTc9mmwCBGQTMjM2A7BK9BGb7nOVgrHTHDRYTJg0QLwnkBcpnFaab5zwYQx/gHmSxc1wB04DlnsYb5VZCLkRgA7eN6t1CytIp0TDQOkXPsQQIDBNY6ayIXm9YdjtqsQLGAIvNGhHbqkDJowgxt1k4EVSipOdqKK10BNJIxbCXheWqfkYlvl6aruixtN+XLUxOSaUb5tn3qPI+t++ZO8NrBzqJzhJgG9/3qeiUsUwRiucz4wfJ4u/z58/tX5XLHOgtAgRWJ7CpRUnu3LlT/uXPBw8e1AOdGDKuLudGj3DjS3qZ85cjZ05S/lY6uC8/SkgCaxeI30Wv73LzaYn1C075ao26n+f1LoG+AoXzPvWtdWMaKzrZGM/0veiew9eS50LITNqWPwqsKT5X9o17Xfk4wLOkmtR3bQPOnx7SOE+m8qZHDdjeZKIGOMx2SOGwOdbyiz53tlgdu1CM23/+/Hns3Xp/3AhEuuqXNiqBwryOyh6T2ktAK8nrJcRTHAhsT+BgE1o4x7IljcKnDd68ebOQVEdPHf11HRl3xzWFDQLrEjAztq782nxsC28iwuHEz1mOSeqOUxkTJqmGbQKdAmabO4kE2LBAYQ9uGrAqA8YbG64LW03aBm4b1bu1F04DrbXnoPgTWKPAemdF9HprLG/ifEzAGOCYjP0EphCIZ7caj2sevMroz8jpuVLn9Y5A0lQM237+/HnJgfV3EOqN6qjCuYuSS4wSxnxpL0btQC+ueQI3qtg8F02vkvnKQElTmZ4qtpWxBkg88vfo0aO//vrr7t27j//7F9/ZD/OLi4uFPMvdiLCXBAicLrCpRUmCo3zwl345JB41O51y7Wcoues7SxotSnIWdhddgkD8QkjhT8LGsG1whNX9wXQOJHBQoHAaq/5GXOMeu3wkc/DqO9wZI7pTFmY6XSzzYVWshFp4fk1xIdTCg8nHARlUstxhppb1umJ6AxgHlly61/nrwCVnXl2i6tQtc+PFixcl7I0+9yxpqQcAmatHWiJFmQB7fmtFeV24AM2ec1PaCUwq0O4XPn78eN4bh0nTe/Dk8cFeyQ1mjJHi1wkOnmHmnY0p+pLIzxxDlyNAoETAzFiJkjBzCszzOcuxFOmOU5n2CC19t9o2YdI2sWe3Amabd5v1El4JmAYsLwnGG+VWQi5EYAO3jerdQsrS4GgYaA2mcyABAoMF1jsrotcbnOkOXKCAMcACM0WUJhJYwqMRJc/IXV5exoc44yLouVLP9Y5A0lQM246SEAWs89joGqovzKdPloZb+fP/nZcYK4D50nJJ7UC51Wwht/F9n5pLGaspYiNap7///juezEx3VtuR7/Fd1/jF7t+/f7fftYcAgVULjLkoSeM5ocaXvuZhGvCwcgwZo4GbJ3pLvkr54l4zT8oULiG2ZFtxIzBY4O3btyXHRns7eFJG3S8RFoZAuUD5NFb1va90GiuuMmAkUx63rYYsmbyeLu3HRryFq0pVEdMUT5dBc55ZPg7QjjVxO4/6/v17Z5iSAF+/fk2DTXcPuMlEpXTL3C65bXzz5s15Zzbj6gcnXhukhbcAjaP287LEJ9Y2jbW3z2ty3vHJedPu6gSWIHBwYHbKiq5LSNSAOERbdJCicapnz5419sz/MtrtRi/p7nj+XHBFAqMImBkbhdFJxhUouYmIK57yOUsmwrrjGseESU1hg0CJQMlIvjqPhzdKPIVZo0BJD24asMpZ4401lvA9x3kbt43q3arLsIHWqrNP5AmsVGDVsyJ6vZWWOtFuCxgDtE3s2apA47n0+ZMZq6KUPPM5UTz1XHWOr3oEUqdi8Ebjd3GOnSfK4bt379Jp9sLVVI+dcLr95kvLbbUD5VazhYxMme1a7QuN8n2f9LTKWKXx6NGjeDI/lWlvx5Agvrm/hBXT2nGzhwCBwQJjLkrSaKPTYdng+PU98ObNmw8fPux1lOebK65bt24VujUyuvCoYcHiC9ujF6R09ZzyCaZh8XcUgRMF4sP4wsF33A9X63T2vaK631dMeAKdAoXTWHEDFtU27eZiDBMjmc7zC9AQiK+unfGLx2kOphHrtSiJpjilW++2fByQdyVrscdpR1lIIv2gq/C6A1IUhxSefF2JGkYx51GxykzJrf1En2UWprRkhBCpWOBC+4UJnCdY+JRM+5z3C/YxldH4av08OK5CgEAtcLA7jinNvbWxcYNZsm5XyAybU6rBT99o9JLxkIe749NVnYHAuQQaNfpYNMyMHZOxf3SBGT5nycRZd1zjHByh1e/WGyZMagobOxcw27zzAiD5IWAasLwYGG+UWwm5EIEN3DaqdwspS8OiYaA1zM1RBAicIrDqWRG93ilZ79hFCRgDLCo7RGZSgXhAbpSZ9sGRLHmKLx4JmOhX5fRcdcategRSp2LwRnxVvuTbgrHqceMb9Yv9xSPzpeWFQTtQbjVbyA183ye1UsZC4/Xr14WPScf3raJpPe/gJM0+2wQInC4w5qIk6be8ImbxNPNZ2ouSe5gUrm/49NgtbRfecsyc5Cm+M5Z+ebh8gmnmhLscgVrgxYsXhdUzWrMBX8svPHkdn3k21P15nF1lIoHyaazGqkOFD99MFO1Vn/aMdDEdeZCu16IkmuKDhqvbKR8HZFlhTfn69euAkzcOSU9yeXnZeHfEl5tM1Ig+050qVqzvzNnoL84yTRGpjoF65xA3mpFIxXREmzlzfHO+8yPD6KDPuLR2+WeT6QTFZjJIQggsQeBYNYzGIT6kP1dfcBaZSG/Jr7icd4a8sZZTNPLxseVZuFyUAIFRBMyMjcLoJOMKTP05Sz62uuPKx4RJvpx4l0BDwGxzA8TLfQqYBizPd+ONcishlyCwjdtG9W4JZWlYHAy0hrk5igCBUwTWPiui1zsl9x27HAFjgOXkhZjMIHDGBwBiPqfxvcJ2eqNnnPSRAD1XZb72EUi75PTdU1gR0l9tj0NirYG+F5otvPnScmrtQLnVbCHX/n2fBtTOy1g8Et8rQ6OlLWyTG85eEiCwTIHRFiWJ1iQdilWpPfYtzUktolnv/HZKHYEYZy95yFjHc4aNcCifbYmx7AxRikJVL5pVeEdUEqtfv37VwcqLSn1IY8M3iBogXk4hUPKrtnHdavW4vhFQ9/uKVeHV/WFu+zmq8JYpnXiNXniiVZ/3wH7GxVMPNtF9c1NTvI1SKh8H5GMh2un3lXFnkfbdd+/eHRDbwkM2majCtJ89WLTJnbd4x76mPnXknz171nmJT58+dYYRoBIoaRYKx2Ojk8bj1GmDM/r5Rznh8mM4SjI3fxL5mMnizERiNCAxEphnbjMTwznfiqd5OtftiuIUzdecsaqvFWvENHrnxvKddcgTN1SZEwEdTqCXQOFIzMxYL1WBTxQ4OInXPmf0F42OqR1mwB7dcaCZMBlQciY9xOhoUt7TT15YZaoLzXOD4+GN07PVGQYImAYsRzPeKLcScgkC27htVO+WUJYGxMFAawCaQwiUCLjNzCgVtjwlo9/MVeKt6Z6N0evl5b27CoHCmlilxWTLKvJUJDMC8Ux1/DRIJsBEb8Wn/523e/F0X+FHNqdEUs8VeoXt3pJHIKeUgTi2szS2zz/gkPZJJt1Tkl/nSsXSHpvUDkxaFAecfO3f92knec9l7M2bN22Q/J5zDU7ysfIuAQLDBEZblOTgT/4e3Dksor2OKh9ClfxQZK9Lrzpw5nn9RrpmuA+MK6bf2nr79m0jDu2X7WVx2mFiTzr3Xb4Oy8FTFe5Mr1h4yInB0oVXTjyVw0OgMwenBo91CgqrZzzG/fTp0765VnjyOK2638u2s+T0OltJ4KmLYkkchKkEyocitdhWxySzVYQpvi1Q586xjW/fvh1M4IACoCk+hryu/fJxQH49fPiw86iSafT8SWImKw1QctE0fN/tkvOvLlF9Ec4S/uLionO8GvLv3r2bOXpxxc4cj5hH/KeO2MFua+qLTnH+uEXq/Mp63BzFz6FPcfXMOePBlEaDkwlcvRWfx3eGOUuA+UvLqm9n5ucqLBXzR2wh+RiPVmQGZjGFGLcP0epGKxEP4sQDmlETF1sZC/M6Hyy6oc51u6L5mufpukZU4+4pLaixfsqAqa3GOQe/TGMy+CS9DlxIlekV520Enj+vt+FWnooBEyNmxsp5Rwk5fy3ovOLUTeLUn7N05ovuOIhM+1jvbQAAIABJREFUmHSWk6UF6Ky5o0e4sClYbMTGBcnc1DQu1Dkh1gg/7KWHN4a5xVGFBXvw+bd9oGnAXvlrvDF/B9Erg6YOvK7kb+a2Ub1bV8Grq6GBVk1RuLHSjC5M3SaDLTbL5o/YckbjG5gV0eutt7koqXolYcYVOEv1NAbom4nzF4y+MRQ+IxAPRcz/FETj0/+D0YsOJZ7oOPjWuDv1XOG5gRHIKaUingsqb/njQvG8SsxGnnLFGY41X9oLWTtQyDVbj7/27/u0PXdbxoZ9NDlgKZO2uT0ECCxBYJxFSeLR7YPtQrSt53qUuQQ3HsW+f/9+ScgpwvSaTOkVeHBsyz/w6/sdmwFRipIT5ac6MCIW9wOdC4h8/fq180Jxa52uXTLpb6R3RkaAtQjMUwHzGuXPZMdqULHeXv5sjXfV/QaIlwROF+g7jRVXPMs99okpnW0CoiSeZ/ni8cGvQ8cIc8BXoDXFJbm8/DDycUAelbR+6a9nD7hEHJJOfsVtRbTSw85TeNQmE1WY9rMHi3v8NLsPxie+QRGrSh18a4qdca30OxsHLxEdSqwTf/CtcXeW3Nosqn/PJD96285WN6aq5szrmBwrqf6NRKVzFI23vFyIwFoqxUK4lhONziYial+0Eg8ePPj7779v/ffvr+K/eEQm/YuhRXzqH31QNOaxoEZMy8RyVDG3GU3Q/E/5HMyCiG1MnHauSxKN2JzNZkQ1rNJ55ohhPSF8MCF2EigR0G6XKE0dxszY1ML585fUgpJbg/xV+r47/xXbMZz0c5b25Rp7dMcBUnLHtLpZoEZGe7lVgZKmdfS0d97U1FdMB9X1znE3PLwxrqez9RIwDVjOZbxRMuY8S5NenonHQq402seSE/s3c9uo3q203hloZarnwbdWmtEH07KBndvrFDaQKSVJ2MCsiF6vJKOFWbiAMUDfDDIG6Ct29vDpIwExZijpfUaMc+PT/4Nn/vTp02yLPui5IgtKysC2P5cp/3AwuMq7iYPFe7ad5kvLqbUDYVVyC1nS45ezZ0Ku/fs+7aTts4zFk9Il5arNFY8FzvxoYjsO9hAgMI7Av2P8xYJwx2ITNzbROY1xkX7nyESpjmqML/uddNTQb9++rWPSuRHJGfXiR09W4lbFdlK9KDPpLXFVhDrvB2IVw6MJ+/9vxH1sqh2P4///d4b8/88//6RnO7Yd33sccvYTjiksXfHNtxMusqNDOxfEiayfgeNYATu4P8pAryip+7241P1eXLsN3PmN6LTyxlLEa4RKk3Bsu29zlHE4dol0/4k9e+bq7beOrYY2OMma4jbyGvfIxwG5VoI2uGZFfBod96Q3MnXyN5moOnXL3zi4aFTaX8T9ZhSMGRLSuLdN41Bvz1Mmq8SmN9p1BBob8enaDDJjXaLz1wxmm5UqyesGdfXylPZtGGOjVTwYq9hpKqPmPUaU7pePNVdQpDLHtueZkiqZzzkWwxH3R0MUA4No7WNasprkrLlm3jh2C5MmdrYuMtLevmsOoolMNH0TwS7ztGmRPrY9f7u9TKtJY9Wu48eyI/abGRs3LzLU9Vtz3oZUqSvpl8d1OHi2WqBkY4q2Ys/dcZUjJkwOlsz5d659dDT/3EXn/EPVqow+3VRSZapLT9qwNyY9qvuauGK+LfXwRl21F3WnXMdqdRud1dA0YJ2nex5vRDHIN03x7vydSJ01p2x0pisCTDF8PSXOncdu6bZRvcsX0WXWOwOtzkqaBthwA5smcy3b+RpXvTt/p7D228x5PrcqaXlOybtGLkx0n7jnXm8trUQjno2CcawN2c/jASU1sVKaqBJVGbSWyRZjgEaFOvvL+EDtWC2O/dXcSOPjmHn6uJApucU7pZsbjK/nKmn3TsmaRkczaeM5rBiUNGVVDRp2/nMdZb60XH7n7UCm46jfGrHm1ufMbESOlGffiSGP5f4p7V47SseukiJEWxQNZvvYKfa0O+VxH8krSW+a9nR7xMI2BZ1zEiBQKHDqF+njlrhzkDpnu1knu92Apk1YtT1ba17HKt3I3xO2Y1s925GeYYrtXh3DdFFKC1Xd05fErdMkPuVKbTvD5wOUFLPqctNZHYxhI5lpktPtZX7mdzBFZ9wZeZeiHduO8jl1JNN6cSwa6f667pRErKR+1SefrjynaazjXxK3zjQ2KkVn+HwAdT/v491aoHAaKyrXDG1IHauxNhrTiHUT0dgYsa9pnPngyzCfro1q0B2czjvl87mS5q5O9XTJXEtT3MiO5byUjwPyoqRjPaVyNe685rkN3GSiBmTuGQ/pXJckCtV0bWmV8Dh/44PeuhmvN+acYI341NfNbJxS3c6S4wd75DSBM6SondfRn3ZGrIpkhJzZraSBquI2dR1pJLxx15ZmYro94vCyEYGDL+cf9B6MRnunfGybtPeUK6VlbOrtaJSi8Z9nQNI2aazXfDCx80zmt3Nn0j6xfbmDaY+dmr52sVnXnsW22+tiHCu2ZsaiVZl56BJ5V1gLYrA6VkaXnKfwZmSGOdJ04utYX5Durz+nKElmYZjddseVT0mnfMpN3FlmgQqzflHBSjKiqgvLHB3Nfytd2KkF7LgZbba5l+faC/b8w4ZevEsI3DnbdkoPUpjAaBXjKuloYZnTgPscbxSOOWcoJ4XFqTxY4SB/jc1IYQ8blW6Gm4XyHDkYUr1L28bG9jLrnYHWwZJ8cOeGG9iD6V34zsV2CkbjJSWnROmUNnO2WZF99nolWbzMMCUFr+q7lzkLNPoo1xigvKAaA5RbzRay0dQ3Bt7VJxrt0UK0A1PHsKRrmOIDl8J0lURvk49JVD4lHcEqRiCF2d0O1vkcaVWVJn1kpR2rUfaYLy1n3G070O4UGn1H9XLEhwcOnr+xM5rc2UaeB6vJKY3esVK3qzJWkthGptcvp8A/lin2EyAwncBJi5JEIxJtQd0u5DdmuJlpMOXjM/+jKmn0Cvv1NAmzrVIZ0zfpdTPbIw47Upy0y29covPDyM6b1fQMp09U5W/sU7rOiKUCp2+nyUyj0d6ebSR3eqLOdYbIu7Zbe8/pxakzgeXZWkevV6zU/c4sqAOo+zWFjbxAzE/V9TGzsdI7q8LURduVVyp/N2OYvjXPGO9YmxljvPIUtUMeO22awGq7MUZqn2rYnhUNw4YlcJ6j5OMA56i57XLe2DPsjrJx5xWd+IDoDTtkk4kaRnGuozpH8tFJndhuZ5IWZ+6cMJntNr+KZydIXelitieTtAW+lfZfdSrSjaiP0938tvM6ilZcrvyuYWbw8oiZyojSPv+gt7CKycdCqM72IW0rZt6ObiI6gulap2NE8aRd5xRTBJj0mx7tZz4musGpEVSZmmLzG4tttzcvfzCBhdlhZuyg3uCd7Tb2WAc3Zx9UeDMSMyqDE154YGcn2OaaIlb77I7rPDJhUlOccWMDo6PppnTa+VL+ZZUphrVmm9s5cmzPBgr2nL3zMcaF7++8zTcNWOfgDscbhWPOGO/NPB9bZ8rgjcJ7qxjrDr7EuQ4sTNpabhvVu/b9VL1nmfXOQKuw7m+4gS0UWFSwwpZz/k7BaLywnGxmVmSHvV5hFi8wmOrZzhRjgLbJwT3GAAdZzrszU6Oji6nj1l6EYtiDl/UJ8xvty9U3AvXGpBHIR696d+c912ZGICV53Q4Tk651UcxszPmhQzuSg/eYLy2n22c7MP/DA5lalr6Vdlvlmdg35LFR30T1fT9lLFKa5mbfbZ+F9S3JwhNYoMDARUnirqBkYNpoVuIjorg7nU3hWOdRxeqMNzbt76s0oI69nE2vPHMDecQMjX4lvXTMjDd6ms7ZjfYhafQaw6noBdN3+27Hp2XHcqq9PyI20ailHe18yW/ELeYm2mewpxaIXIu8a6Ade3liiaovenCjs/Afi1XUqfKIpRXw2Amr/ep+3qd+V90/WJ73s7NwGmu2/n1E+Wge63LeuRGfiI9y6c4L1QGiNWsMIUaJQH2Sxoiivu4oWakprp1XvSEf+2ZfyfzUsCcOG3kx25g8BDaZqL45e/bwJXdtUzwHGefsvI8YpdcoF+51axORL7+JKI/DpCEzn7tXPXW0IVMMDwKqkdf1LUBnlOohRGzMNklVUinqiNVpmTTvqpMvcyrjLIPeEm35WKJUhYmK36ikdQlfzkbcMU3RQGWUCjuFiZqmdvMYA7ZMbE9/S5U53XAtZ1hsu70WwNHjGY1bSWM788B4lGQutrD1ithsHw8V9jtVaZn0TiQKW0mZbIeJrmr0iBWybKY7TqteYLaRG3tWNwuUJnD529sYHU2x/MexvGtMMDaKa+NlfHxw7DyD95dHwAe4jew49tKMx+DSuIQD2zeVjYw2DVhn067GG4WJrUpLNAKjj+5q9tE3ImmNQp55Odbn8qOn4tgJt3fbWFgUtzHOL0zswuudgdax6lnv30ZG18lZ+8ZiO4Vt3GbOM1e2pVmRwvZhG73eelsP1fNY3hkDHJOp9xfW8YUP9urkbGYjMyvSuM9tL2Q20edxx56mrm9d4x482qIlZEFhqd5kz7WlEciwspSpO1VZnfMTh2FJyBzVmTrzpbXe3tqBSG/dGndujHVD1HmhOkCMxyZ9Xu5YDzVRh1gVs52UscJJ3TqvGxsTdbV1TbdBgMAMAj0WJYmRaLS80c2c+CR3HB4jtmjcp767yA+dZ8BtXCLa3Gg3Owd8jaa28TKGg5ELjZvGxoVOfxlRLc/lsT7RjPKQXjS2ozNupyUN08CpXh67H2iUh1OeyImItW/UD0Ym3Rkxj7ybdMwUhpH89KIl21WhmjRi7Xxc/p4AifzqLG8N4WjZDpbbU9IbMTk2Gm5cPfMyCkbJuC2uVZ5kdT8Dnr6l7p9S/jdwbEmzvK5kDmuUwuH0gV9aszq3o3cbvUGucurYGGCsVlFTvK4acSy28vGYTGb/scqV1ve+Y/jGOceaM82kovFWIwJpWurt1SWqkcblv4zuIDqFGvzgRt9cyKe6M99jfDj1TX0aw2iRBtzaBFR1ExGHp2db8nbnfdPo8u0rxiXqEUjf+Z8oqHHC6cpGRKyzcLYryG5vZ6Lkt/O37dPYM8qgN1/L5GPe5+C7Ua2iJDcya4Evo4YejP9EO6OQl9yuRlM2YkdwsD+a9DNmVWai8rPA0y623V6g1cxRKmlqZo7SiZdbbGEbFrFohE+fssuQRqwONv75jjiGYfWgOnPyXm8N82nEs7pF6nXdfOCIVUkdWXt3fBCh5N6k761645zzzwIdTOnSdm5vdFTy6ecpuRDn75xWarQV8TKq9ritazQX5Tc1Y91ZRBLSi8b2wcY5DdOmqDQOZoGHNw5yxc4octF7RqYfdLOzEuictImSOe4kW/uKaaVY2jRgWk72MN6INA4Yc1YNVLTzS65uEbd22TvWetT7R++G0hI1xXbJkHiK6053TvWuLo3tjcjupdW7yK/O8UydkL0NtAJnqw3sdC3AdGdebKewvdvMGUbjjRmMupFJN9YyK7KHXm+6ej31mVXPvLAxQMbHGCCDc/a3jk1BHJwPb/c4Yw1oK4eSXiA+hzo4qXguyZI4R48cnhFyrEgeHFRP+pjEwZi3y0M69qi21zICOZjA/M6Y7m6nN90z9WcN+eid/m7nDJL50hp5J+1AJLOzVKRVoNoe5eGB9mkze+IDkYm6iWON3rhdYV2u0o2dlLEBn5/WJSEKZypmmwCBNQr8FZGua3W18ePHj/fv3//58yfawfrfnz9/NoKN9TKaoRjf3Lp1q/738ePHd+7cGeX8FxcXB2Mew+V3796Ncok4yevXr9NThVv1MvRiIyIQe+Lf6mUa8sTtii7+rfSqs8V2etr4LGcY5u/fv+/evXtQLz1/tV19YnTz5s32W4V7Xrx48ebNmzRwPCJwMOZXV1dRQtKQ7e0YCUUZTg+P7H727FkdMgpbJO1YhCPtcXgjH+PYKh9Pz8rIsvirCnycNjbqiEX2BUX9srHx7du3uNupd9YlqorY9+/f67eGbURMItOriKWxirNFFt+/f3/YaRd7VNTcOpcjkpVn7ImNyOX4Gxzz0KtyuaqPKWY+i+sr1u1wVITTc7Y+bWxExKKCpBF7+fJlWhfU/bpUNKpYFIl6T0pavl2ViqqKxVHlBUPdL0deYMjPnz8/ePAgE7FxxySZC5W/lTaPdbGvmsdolOo95SdMQ9YVIXambVFjNJUeUm//9ddf9XZjI04bcwRpX18FiFvWTMfaOEnny2icYxBysFmOq5ckofMSVYA9N8WFRKsIJh8HZFMMOL98+ZI/sLxet28BohGLO8T8+Ud/d5OJGl1phhM+ffo07vIyF4qxWQR49OhRJkznW1HqYnSd7ytPv31uRyPtu+PdKgKj3NpU1wqc6Gqj445/Y089jq268irMiB1udcJh/8bQKzrrfBaUNyOZOMQQPS7UuG0Mn/gIs25nojh9/Pgxc5L8W3G2oE6RY0IgvXdrHG4qI6zqwlnh5Kcy0opTl5mzD3rlY998bFSEYy+jzkZ5qDP6WLCz74+KHzU9ndKcOkpREaLnyl8lala0nNGT5oPl340siJvf9s1UPM0Tk735YzPvqjITVZmM+RnfWma7fUaQtVzazFgjp6Kpj79q0FKN9KrtKOGNkO2XaS2Id8cd9lefGkTcquumw6ryMdW4sYo4/Ffr/+5E4sxplGJPyQ3IGT9nqRgL/117d1yYzHYwEyZtk9P37HZ0VDUXAxqxGIvGhGEtX98y/N/nxP/9q98atlFFLFqwxrAtXsZIuJ5AKDl5ZK6HNyqoOpviFr7KpnpPiWQ7TJpN8W55j+MD3DbmnHv2PA04wHnt441JR8JVxY+mIBrnqiup24HYU2uXjD/rwOUbadLq1uzsU5Tl8R8l5BpvG0sSrt7llaKinavetSO254FW2gqFTNUQ7fMTxnbBmH9Pmh3L6RR2e5sZzdSkj1JvbFZk7b3e/PV9lCuqno3JllDNT2W32Y0BahNjgJpi+RvHnkSKIdzBB4riZrbxFa0Yh4/yTELMrMYDAPWg5SDduI9VH7zEsJ277bk2NgLpm/vHvlsa54mxX3QKfU+4tPDmS3vlyAbagfQWMtI+bm8++OGBiMl+vu+TL3IbKGP5BDa+o5EP3Hj3xMcFG2fzkgCB8wi0V1LpXARu6ojGU87tWA3bE6c6GNt4uGTYCQ8edfASC9kZCysejHPJzrg7jYa+MCHVDWrJaRthIobVx7r1hWJMn8+guIOtA2c24jwxwRSDoXaYuJduRCN9GQuttQ+ZZ0/EOY1JY/tYeZ4hblESGpHZwMvQnoGufYmoWZ16UUTbB060p13d1P2JqDOnVfc7K8WqA+Rbm3YdPHtiM2V1urdK2sZjVw/h6vDGD/dV4QcPUdKMiLFBZvgx4ti1vuhum+JaYBsb8nFAPh4cvTeqf9THzjO362w0EZ1HTRRgk4mayGrS08YYO98pR0mLAANuoqOyt29sG+V28MlLTDrT1Y7M6HuqvrgktlOHiZjEVEA+gacMD2LwdnCqpH3XfDBYPmL5d/OrwpvKaOu1MyUtfu3wM+zprCnysZ0L+XxM8zS/HfglPXI7AvPvmeL+IoMTzVpjbvZgkiNMdHadZbh9oTjqmPzpvz6hyrQza6wq087Ks+9pJ3aGPQPK/NmhFhiB/GDVzFhVkksK2wxl/uAl8s11Pn8PnnCUnSVi5/2cpVdlXHV33CuljcDHBglpIVndLFAjjTO/NDpKC0+1nR8ddU4gtE841p784woHS040fZGcwggMnvpoz3FFU5/vr9szsQcjGefx8MZBmQE78wX7YPnZ5M6oFJ21eHBdCLEo+QcrXdv/YLABOVsfEu356Fm26vHGucacdY7ERsn4c0CupZeYbXuitAxIfn1IPovz3VB9kgVuqHcnluo5y2pcq7wxH9y5LHCgla99J+Zg4eFzZvQCG4o0SoVi4wbr9Heb2QZvjwbTfCzf3tisyKp7vfJcW1RI1XOU6mkM0GacbU9nH7SoGrecyBwcteYfMIhRaDtbY0Jv8ORDPITZ2YvFmPmMz2qW5Ndue67OvIvSstXPZTLfxct/GFpSohYSJppW86XlebH2dqDdts+zp7O+HItGTEFUvf+Wvu+TL29rL2P51MW7g6eVojPqPLkABAgsXOB/2vGL9v1YHzDP/vx9UTvCmT3RY7XjHDc5mUMGvNW+xHL2xG3kgBSlhxy8ET2WwPIPXeI+NsYi7R4ozlAyy1ByO3Qskp2P+Jiqa9ONNZOeFq2zb7eLXzvhU+wpKeFLeFhW3Z8i94+dM0pjpkZkJkGOnXCs/Zus+xnqid7K5ODoY5JRkjBW+el1npK28dgJ08nx2A7VdsjYGRmRhiyxilhFg5yZoYvKO+nU+Q6b4pJ8WV0Y+dg3yzKVrq7dUfsC9mDTEfvb7UDnNGjfSPYNv8lE9UVYSPgoDHVBymxElkVZyncc8W6EOfhxb/vM8XHdwRI7Csu5bm3SZE6XumFE0YN3skRbcawlaV80EhiBj9XleKt9SGHZSBnz250FMn/4dO8GdTv59Z7MYHi6KFVnzt/OTH31g+fvrCmRywcPnGHnSvOxLmn5jaoKnzKdOEMWpJeYf+hSXlWjZkWj19kiRZhMMxjlbZQ7KVUmLTbVdr7py9eUhb/bTuwMezrb7YWjLSR6mRYmxmMLiWQajRmKVvsSJYWtfdQ8e/K9Uueoe6JIlogt4XOWtGh1bmcqS4NxUd1xZ7ryAY7dZKVJjmIWQ4uDmR77FzgLlE/ypO8aHaUlp9rOj45KSmD7nKPsiTZqWGGIYl8egagghReKwhMNfrtVjzMcrH2NyJ9yt9UZQwW7neP5gt3Inc2/jCLULroNtCjJx7qStk+U+Qh8rH2It9qHRI40rnjiyyj27auMsmel443OLD4RvOTwksZwQB6VXHr0MBOlZUDy60MyJTPqbx1spRuZ1DUyd1Hj/A3Xu0xB2uFAa58ZnSkD532r0SbM87KzUzAab2fEiKPxY2PO9KJRT48NZWN/dJRp4NjOT+VNXchX2utNzTLR+VXPRuGPl4OrpzFAG3OGPZ190ER1Z+2nbU9BRE/Rmaj4UvTBgV+crfxT+8iyaOfbXU+7tESwzigtJMA+e67tjUAKi1OU4XZxrfZsrEUyX1pYJKpg620HjpXnqfd33nEci0A66R3bBzuU2Bk5koYsyc2owlHsM41bdILl/V3JFXuFWW8Z60xmqB7L7vz+ktFL59UFIEDgvAIbX5QkcNs/zBJzB+Oi59vK8747SmKjh24z5tMV3XlcOjqYGA3E4fEXG3FDGz19nOrgbW2cMN4qz5phj7ZEBDovEVHNp266d/M9a/lYZPQYDp6q69Q+Y4Bj5XB0vcYJozp0pjoKauOo6V5GxTwWn4iquj+dfHpmdf9YIdzG/qhKaXan26N006MrpTGcbbukbTwYmYNzBDHfcTBw7IzZimjZGqOUMIwIVGOVOGG8Gx3fwcmO9LRxnpJon5hBcYldNcUnci32cPnYN2sytTithlWljluPqCZRbY/dICxkKLvJRPXN2YWEjwY/SkWjLGVeRtGKYhaHVCUttmNP+d1EHJgZco9iUh6ZTDJPfGuGPrGvVUSpsN5FhkbIuAuLnKoSEv/Wkxjx1rHmJdCiPBxLe69iVuIfUcogxLslJ5kizEpvZ6ag6DznsdJS56x8bBtGVap9BmzE8D7qafu0y98Tnc6A9J5ySJTPXrceUffbXWTnbVTIx1U660JhQlSZdkk+scoUyp8lWDuxM+wZq6yeRWw5Fw3GY5llZqyWKSlsdeCZN2I8nClO57oZKRFbyOcsGb32W5Gu1XXH7VT03VN44xYlP0YaMbQLoujvjt2mbbgrLIE1Omq3kPkiccabhZKHFo5let+2IlgipY2PRaK0eHijXWAae1Y643Gs5Gx4f1SKwt5kG9OAJ2Zl3zZkCbf/5xpzpm1CuJ0of/Dw9BKzbU+UloMJLNwZUTqW/GXeNhamqw6m3h3L3/z+s5TVvpkVSVj1QGvDDWxdAVe0ka8RE73bWdHcZrbl87eZfYtc4Tg2orGWWZG+DekSRpt9c20h4VXPcatn36IbVzcGaGdBrz2dfdBC6trSohHdUMO5cJoxU8ijKY7TxteU6m9+RaojfDp/WPIYQERsxCcBZpPPyDSoq5fb6Lm2NwIpLDAHP4Mbd3RXGJOpg0XBLsxl86WRFyttBw62UTPsjKKVL8AH47D57/vkTVZaxvKJqt4tfCQjes+Y5q3LRrwsObkwBAgsWWD7i5JE2103W7ExRcuVnn9p2yN+OBeScbcZgFOkMcayA76mdfCu4Fj04hJxb1xSG03VtQ03ea81UWFu6zX2RFXqLIeFI7PGmYe97Kx66v4w2F5H5fsmCxJ1VpnlB2hPBFclZJkx71V6xwpc0ja2r5UZ50TjVjgP3j5t5574SKlwUDFWFu+nKR5LbJnnkY+98iVqcdS1zvrYGSBuGXpdd9LAm0zUpGKTnjxa8l53lJ2FrR0gBgDz9BfnurVJk1zSlU+aocdOHhEr/IwtTU7JdkwyHPywpI7JsRFgyckPhskXp3j34FEz7Fzp7cwMMu1LdNYU+dhGGzwlNVa3247SbHsy9zt1UzP6xnTNZriNfielyrRL4+AqM3pZGv2E7cTOsKez3R49mVs94bFx0TLTO0PRal+ipLC1j5pnT/65onPdjJSILepzll6lfV3dca+kHQs81shtUbNAxxI76X6jo3bDmB8djTL92L5oyZ7CbwtkCky0FR7eKKE+JcxKZzwyxWbbb03XgS5tGnCUfJyOKyrd6Lf/5xpzpg1IiI0i3zhJeonZtidKSyNpfV+u67axb+qq8Opd30J+xrIal97JQGvDDeywenreo/rWkVHCd1Y0t5lt5/xt5oBStMlZkXX1egNybQmHqJ5TVE9jgLbqdHs6+6AlVLQFxqFx6xRTFr0iGZ1OHDJFtsZnSavO0x32XJscgXRWh0iEzHtsAAAgAElEQVR1u/znH//rPOeSA0xXsM2XtgtSfs/o86VR8PJXnO7d/MMDByOWef4tauWWvu+TbxCmq5KR3VOUsXxy6nc7MzFGL9UgIS2W9eE2CBBYqcD2FyWJjIlhYjWBHv9OMWRMm8V6O64VXWP8xXgr/qJ9b/xFq9r3r3GGeBlnrq4Sl4u/+ur1RqbzHlxk4xGZuHR9iRM3IgmnPHMTvVecIR+HvpcwVdf2jLI6uMAs9sCDVaad9tH3VMOpPMsyH5ZV90cvDPUJozRmioRFSTI4a3nr4DTWYp+QrkvmnBslbWMjPiWDnBj4dY4TGqfNv4xci3HCGQve5pviM9rOeWn5WK59Si2O7nWKu7/yyB8LuclEHUvs8vdHBxQdyridRZwtzlnStY3lc65bm7TTnDO9w9yi7R0ro2NKpKR5ifvolOj07fwgxFRGWzg/ldEOP8OezpoiH9u5kM/HYw1CZwWMANEsxJ1aZ6Ycu0QcGH+RZfEX54lmIU4Y7X98+Bonj4Yi5mzbyem7J858LAJT7x93yDrRnVTg9yUdK7yZnKlLYPv8Y+Vdr/NENW/HxJ4BAmbGOgteSWHrPMlEAfLPFZ3rZqRELPqyiUzap52oy15FdzygTTh2iAmTYzLl+42O2tUzf0Mx4jMP7Uvn90QFL8/ZfMhx24qYPDklbtEedk6/9L2Egt0uS/mCnS8we3g3ynBnOWyrHtyzzGnAcTNx3DZkotv/c40501JRMv4ckDXpJWbbnigtA5KfHrKu28Y05gO21bvC0r6EsjpuZvUdBTVK1xQDrQ03sA29VbwsrBrjBuusaEbjbfCJRuNbnRUZtyGdaLS5iiaiHUnVc9LqOW7RNQZoZ1bs6eyD2sXenhCIbij1HPbZRHQ6Y82Lxnmivmwpa8at/svvubY6AsmUyca0YTzYkwm8mbeiYDcSnrYkvbbNl/biisDTtQN9YzJW+PzDA1FrGhfa5/d98q3HJvua6FCitEejWs01xb/R7MQXIeO2pdZIy0a90wYBAisV+CvindbqDW///v375s2bUyTwx48ft27dijNPdP4BcY7ExlFxux4Rmy5Wnz9//vLfv+/fv/eNZHQwjx8/juHIxcVF32Pb4SML3r9/H9H4+d+/CBDnv3v3bgx54957lEu0L2oPgd0KqPu7zXoJP0Xg/v370WfWZ4h+Krqs6fro+kJb2ogOPdCqFMXd+KNHjwpT9+3btxgnxCF//vwpPCQNFrfH1YgiMjHdf95tTfF5/ce6unwslIxaHFX448ePdSOQPzDa2JcvX7548SIf7LzvbjJR5yU98epxU1nd3sa/A/qLKHXRWVR/27gDrWYV2qoxz9DeGXvWkuoqo6M9SQdmB1PU3hmz5DFvHlMZhUO4GKvEhdrnObinmo6POZwoS/Fv+2XhRQ+e3E4CuxKIHjbq6bExQ1Sx+Ljr6dOns5lEfOJJoJi0jGbnWKwykYkIH2uQM0eN+FZcPYZhVRc5oH+MidnIjugfNWIjZopTEVipgJmxlWacaC9BYG/dsQmTJZQ6cVipgNnmlWacaE8kYBqwF+zexhuBc2y+Ze0T4L3yfWmB93bbqN7VJXAV9c5Aq86vzg0NbCeRAAQyAludFdlhr5fJZW+tS8AYoDy/jAHKrRYSsvr6VTwJ0PeLYPUzcuUPUC0kyeXR2FvPtdURyMEcf/36dTxaXL8VTxAt/DHjOqqnb5gv7WW4t3agF04+sO/75H3qd3dYxv766686+ftZzaBOsg0CGxPY0aIkG8u5pSUnbkXiwfp4yD7+jb94SD0+MaofVY+bz/hGTfW9mngMPb7Js5YvLC3NWXwILE1A3V9ajojPYgXivjG+xRoTuNE5RlcYq37qCvtm1tXVVRjGUbHCSPmKJOlVqgm1ehWzdKwSwWK4Ev9Ww5UYt8RfjFhijbPlf31OU5zm8nq35WNJ3lW1OG43qoqc1uKowlFho9pGG7uoJYQ607XJRHWmeuEBIlOijGVub6uVI6rOoip4uvWF5+nB6EXDW+Vy3aREsGoeI5qUOperBU/v3Llz8CSZnTFcibFfdZ5qgFGfNn25/JFGJo3eIrA0gXfv3j179uxYrGJx5Hi84Ni7M+yvPk3suy7S2aNdy2T6x/RmKsZj0UVG4zmg5ayvZYMAge0JmBnbXp5K0VkEdtUdmzA5Sxlz0c0ImG3eTFZKyCgCpgF7Me5qvNFLRuCpBfZ826jeTV26xj2/gda4ns5GgMBBgQ3Piuj1Dua4nasQMAZYRTaJ5ACBuBerfqQkHsVsfAusfsypegCgeqZ6b8/I7arn2vAIpK4aUYCjnNcvo9jv88k986V1GSjZ2FU7UAKSD+P7Pnmfg+/uoYzFeCOemq6Tb1GSmsIGgZUKWJRkpRkn2gQIECBAgAABAgQIECBAgAABAgQIECDwfwL5FUk+fPgwbGXDKXDjo8RYafHNmzeFJ//nn3/29mRPoYxgBAgQIECAAAECBAgQIECAAAECBAgQIECAAAECBAgQIECAAAECBPICsRJH/L5OHebhw4exekL90gYBAgQITCeQLkoSq57Fy+mu5cwECMwg8J8ZruESBAgQIECAAAECBAgQIECAAAECBAgQIEBgCoH8iiRfv35dzookkfxYYeT169fxiyvxiEOJRvnyJSVnE4YAAQIECBAgQIAAAQIECBAgQIAAAQIECBAgQIAAAQIECBAgQIDAfgRevXqVJvbly5fpS9sECBAgMJ1APCc53cmdmQCB+QX++vfff+e/qisSIECAAAECBAgQIECAAAECBAgQIECAAIETBRo/ZtI426dPn+7fv9/YuZyX8bsrjx8/7oyPOfxOIgEIECBAgAABAgQIECBAgAABAgQIECBAgAABAgQIECBAgAABAgQINAR+//5969ateufl5WU8a1S/tEGAAAECkwp8/vz5wYMH1SW0wJNSOzmBeQT+M89lXIUAAQIECBAgQIAAAQIECBAgQIAAAQIECIwrkFnUI37nZMkrkoTDo0ePvn792gny7t27zjACECBAgAABAgQIECBAgAABAgQIECBAgAABAgQIECBAgAABAgQIECCQCsTjQ+nLJ0+epC9tEyBAgMCkAj9//qzPf/v27XrbBgECKxWwKMlKM060CRAgQIAAAQIECBAgQIAAAQIECBAgsGuBp0+fpp9apRbxCdaLFy/SPcvcvnPnzocPH/Jx+/jxYz6AdwkQIECAAAECBAgQIECAAAECBAgQIECAAAECBAgQIECAAAECBAgQaAi8f/8+3RPPGqUvbRMgQIDApALfv3+vz29RkprCBoH1CliUZL15J+YECBAgQIAAAQIECBAgQIAAAQIECBDYqcDv378bzw2kEG/fvk1fLnn70aNHz58/z8Twy5cvmXe9RYAAAQIECBAgQIAAAQIECBAgQIAAAQIECBAgQIAAAQIECBAgQIBAQ+Dq6urPnz/1zidPntTbNggQIEBgBoH0N+csSjIDuEsQmFrAoiRTCzs/AQIECBAgQIAAAQIECBAgQIAAAQIECIws8PLly2NnvLy8vH///rF3F7g/k5Yqtp8/f15gtEWJAAECBAgQIECAAAECBAgQIECAAAECBAgQIECAAAECBAgQIECAwDIFXr16lUYs/6NBaUjbBAgQIDCKwNevX+vz3L17t962QYDASgUsSrLSjBNtAgQIECBAgAABAgQIECBAgAABAgQI7Ffg/fv3xxL/+PHjY28tc//Nmzfzzz18//59mTEXKwIECBAgQIAAAQIECBAgQIAAAQIECBAgQIAAAQIECBAgQIAAAQJLE/j27Vv6vE38xNHFxcXSIik+BAgQ2LDAjx8//vz5Uyfwzp079bYNAgRWKmBRkpVmnGgTIECAAAECBAgQIECAAAECBAgQIEBgpwKfP3/OpPzhw4eZd5f5Vn4hlfQXA5YZf7EiQIAAAQIECBAgQIAAAQIECBAgQIAAAQIECBAgQIAAAQIECBAgsBCBxs8dvXz5ciEREw0CBAjsRODLly91SmNlqHrbBgEC6xWwKMl6807MCRAgQIAAAQIECBAgQIAAAQIECBAgsEeB9POqRvpv3Lixxh82id8BiJg30lK//PnzZ71tgwABAgQIECBAgAABAgQIECBAgAABAgQIECBAgAABAgQIECBAgACBYwK/f/9OFyWJZ3IePXp0LLD9BAgQIDCFwMePH+vT3rt3r962QYDAegUsSrLevBNzAgQIECBAgAABAgQIECBAgAABAgQI7FHg+/fvx5J9+/btY28tfP/du3ePxfDPnz/H3rKfAAECBAgQIECAAAECBAgQIECAAAECBAgQIECAAAECBAgQIECAAIFaIF2RJHY+efKkfssGAQIECMwjkP7ynEVJ5jF3FQJTC1iUZGph5ydAgAABAgQIECBAgAABAgQIECBAgACBMQV+/fp17HS3bt069tbC98evshyLYSa9xw6xnwABAgQIECBAgAABAgQIECBAgAABAgQIECBAgAABAgQIECBAgMAOBRqLkrx8+XKHCJJMgACBMwp8/vw5vfr9+/fTl7YJEFipgEVJVppxok2AAAECBAgQIECAAAECBAgQIECAAIGdCvz58+dYym/fvn3srYXvX+9yKguHFT0CBAgQIECAAAECBAgQIECAAAECBAgQIECAAAECBAgQIECAAIGdCMQ34X/+/Fkn9t69ezdv3qxf2iBAgACBGQTSxaGiHZ7hii5BgMAMAv87wzVcggABAgQIECBAgAABAgQIECBAgAABAgQIzCDw69evGa4y8yWsVzIzuMsRIECAAAECBAgQIECAAAECBAgQIECAAAECBAgQIECAAAECBAhMJPDt27evX79+//49nvOJ3x+6e/fuo0ePxrrWmzdv0lM9f/48fWmbAAECBKYW+P3798ePH+uraIdrChsE1i5gUZK156D4EyBAgAABAgQIECBAgAABAgQIECBAYF8C8ThC+pMmaeKP7U/DLHM7E/MbN24sM85iRYAAAQIECBAgQIAAAQIECBAgQIAAAQIECBAgQIAAAQIECBAgQKBQIJYjefz4cfshmXg25tWrV0+fPi08z7FgP378+PLlS/1uPGJ0//79+qUNAgQIEJhB4MOHD/VVonnXDtcaNgisXeA/a0+A+BMgQIAAAQIECBAgQIAAAQIECBAgQIDArgQuLy+PpTd+ROXYWwvfH78AcyyG9+7dO/aW/QQIECBAgAABAgQIECBAgAABAgQIECBAgAABAgQIECBAgAABAgSWL3B1dXX37t32iiQR8z9//jx79uz0RUnevHmTOjx58iR9aZsAAQIEZhBIm2Lt8AzgLkFgNgGLksxG7UIECBAgQIAAAQIECBAgQIAAAQIECBAgMIJAfpGOeIJhhGvMe4r4HZh4uuLYNfPpPXaU/QQIECBAgAABAgQIECBAgAABAgQIECBAgAABAgQIECBAgAABAgSWIBDPxjx+/Dgfk/fv379+/TofJv9unKEOcOPGjRcvXtQvbRAgQIDADALx9Ga6+JRFSWYwdwkCswlYlGQ2ahciQIAAAQIECBAgQIAAAQIECBAgQIAAgREE7t+/nzlL+nhBJtii3srHOZ/eRSVEZAgQIECAAAECBAgQIECAAAECBAgQIECAAAECBAgQIECAAAECBAg0BAq/l/7y5cvfv383ji182VjQpPCKhScXjAABAgRKBKIZr4PFj7FdXFzUL20QILB2AYuSrD0HxZ8AAQIECBAgQIAAAQIECBAgQIAAAQK7E8g8N/Dly5f4cZUVicSzFJlFSTIpXVEaRZUAAQIECBAgQIAAAQIECBAgQIAAAQIECBAgQIAAAQIECBAgQGCfAj9+/Pj+/Xth2j98+FAYshHs1atX6Z70i/HpftsECBAgMJHA1dXVz58/65N79LGmsEFgGwIWJdlGPkoFAQIECBAgQIAAAQIECBAgQIAAAQIEdiTw/PnzTGrX9WlWPrb5lGYQvEWAAAECBAgQIECAAAECBAgQIECAAAECBAgQIECAAAECBAgQIEDg7ALxC0PlcegVuD7t69ev//z5U7+M521u3rxZv7RBgAABAjMIpKtBXV5ePnr0aIaLugQBArMJWJRkNmoXIkCAAAECBAgQIECAAAECBAgQIECAAIFxBC4uLjKrdcSPq8SjBuNcaeKzxI8DfPz48dhFYr2SSOmxd+0nQIAAAQIECBAgQIAAAQIECBAgQIAAAQIECBAgQIAAAQIECBAgsHCBdLmQzqj+/PmzM0wjwO/fv9Nvwt+4cSN92QjsJQECBAhMIRBPbKYN+Pv376e4inMSIHBGAYuSnBHfpQkQIECAAAECBAgQIECAAAECBAgQIEBgoEB8iBXPEBw7OJ4t+Pz587F3F7L/x48fjx8/PhaZSN27d++OvWs/AQIECBAgQIAAAQIECBAgQIAAAQIECBAgQIAAAQIECBAgQIAAgY0J3Lp1q2+KGkuQxMubN2/2PYnwBAgQIDBYoLE41L179+7cuTP4bA4kQGCZAhYlWWa+iBUBAgQIECBAgAABAgQIECBAgAABAgQIdAh8+fIlE+LBgwffvn3LBDjvW/E53N27dzNxyKcuc6C3CBAgQIAAAQIECBAgQIAAAQIECBAgQIAAAQIECBAgQIAAAQIECCxEIPOzQ+0Y3r59u70zsyd+tej9+/d1gDj8xYsX9UsbBAgQIDCDwJMnT9KrvH37Nn1pmwCBbQhYlGQb+SgVBAgQIECAAAECBAgQIECAAAECBAgQ2J1ArKb/4cOHTLJj1Y+rq6tMgHO9FaulxDMQf/78ORaB+FjObwUcw7GfAAECBAgQIECAAAECBAgQIECAAAECBAgQIECAAAECBAgQIEBgLQK91hm5vLzsla5nz56l4X0TPtWwTYAAgRkE3r179/Hjx/pCsUDJxcVF/dIGAQKbEfjr33//3UxiJIQAAQIECBAgQIAAAQIECBAgQIAAAQIE9iYQn2k1Hi9oCDx//vz169eNnWd82RnhV69e+c2WM2aQSxMgQIAAAQIECBAgQIAAAQIECBAgQIAAAQIECBAgQIAAAQIECIwl8Pv371u3bhWe7devXzdv3iwM/PTp0/fv39eB45vw8VhO/dIGAQIECEwt8OPHj7///ru+yo0bN6LNr1/aIEBgSwL/2VJipIUAAQIECBAgQIAAAQIECBAgQIAAAQIE9iYQjxd8+PAhk+o3b97cv39/IZ91RWzzS6jED7ZYkSSTm94iQIAAAQIECBAgQIAAAQIECBAgQIAAAQIECBAgQIAAAQIECBBYkUAsMnLv3r2SCMdjM+UrksT6I+mKJLdv37YiSQmyMAQIEBhR4PHjx+nZ8k9ypiFtEyCwOgGLkqwuy0SYAAECBAgQIECAAAECBAgQIECAAAECBK4JPHr06OvXr7HK/rW9yYsvX77EL668fv062Tf35tXV1cXFRfowRCMGEf9Pnz7FqiWN/V4SIECAAAECBAgQIECAAAECBAgQIECAAAECBAgQIECAAAECBAgQWK/AkydPOiMfYcofm/n8+XPjZ4F8E75TWAACBAiMKxCN9vfv3+tzPn/+PH49rn5pgwCBjQn89e+//24sSZJDgAABAgQIECBAgAABAgQIECBAgAABAjsU+P37d6y7H+uPZNIeC3+8evWq/AmGzKnK36oeg/j582fmkMvLy4h5+Y+9ZE7lLQIECBAgQIAAAQIECBAgQIAAAQIECBAgQIAAAQIECBAgQIAAAQKLEojf8jn28Mzt27fjeZ74UaLCCH/79u3u3btp4FiRpPzw9EDbBAgQIDBMIH4i7uXLl/Wx0ZL/+PGjfmmDAIHtCfxne0mSIgIECBAgQIAAAQIECBAgQIAAAQIECBDYoUCs6BHLf8RDBrHyyLHk//nzJ34mJZ5yiI/EYhGTY8HG2n91dXXnzp0HDx4ce6iiutDbt2/jaQkrkozF7jwECBAgQIAAAQIECBAgQIAAAQIECBAgQIAAAQIECBAgQIAAAQKLEojHY9rxef78+adPn+J77OVLisQzP40VSXotaNKOgz0ECBAg0FcgHtRMVySJJzajMe97EuEJEFiXwF///vvvumIstgQIECBAgAABAgQIECBAgAABAgQIECBAICMQq43EJ17v37/PhKneunfv3pMnT8ofa+g8YRUg1iKJtVE+fvzYGf7hw4cRT8uRdEIJQIAAAQIECBAgQIAAAQIECBAgQIAAAQIECBAgQIAAAQIECBAgsGqBp0+fNp7niSdn4jGb8kTFQz6NB3JiWZNYpqT8DEISIECAwIkC8QNsjcWhvn79Gj/eduJpHU6AwMIFLEqy8AwSPQIECBAgQIAAAQIECBAgQIAAAQIECBAYIlC+NEmcPVYnuby8jI/K4t+Li4u+14trxedq379///Lfv5LD46GK+J2WAdcqObkwBAgQIECAAAECBAgQIECAAAECBAgQIECAAAECBAgQIECAAAECBJYm0F5V5MaNG7FSSedPCr179y5+o+jPnz9piuLZmxcvXqR7bBMgQIDApALxqOTt27fT1jh+v62zDZ80Sk5OgMA8AhYlmcfZVQgQIECAAAECBAgQIECAAAECBAgQIEDgDALxGVg8fxDPLqQfg+XjEc86xOok8clZbNy6dSv999evX3Ge9N+fP3/GciS9Tv7kv3+WI8nngncJECBAgAABAgQIECBAgAABAgQIECBAgAABAgQIECBAgAABAgS2J3D//v340Z9GuuL5nMePH1e/KlQ9VBPP/FSP5UTgjx8/NsLHS1+Db5vYQ4AAgakFrq6uormur6IprilsENi8gEVJNp/FEkiAAAECBAgQIECAAAECBAgQIECAAAEC//P58+d4QCE+AytfQGREtXhyIh6biE/j/CbAiKpORYAAAQIECBAgQIAAAQIECBAgQIAAAQIECBAgQIAAAQIECBAgsDqB169fv3z5cnC0Ly8v4weK7ty5M/gMDiRAgACBYQI/fvz4+++/49h4JDIWjdIUD2N0FIE1CliUZI25Js4ECBAgQIAAAQIECBAgQIAAAQIECBAgMFDg27dvsTRJLFASv6Yy8BTFh92+ffvhw4exFonP3orNBCRAgAABAgQIECBAgAABAgQIECBAgAABAgQIECBAgAABAgQIENi4QDzA8+TJk+/fv/dKZ3wH/tWrV0+fPu11lMAECBAgMKJANOBfv37VFI9I6lQEViFgUZJVZJNIEiBAgAABAgQIECBAgAABAgQIECBAgMDIArFmfzzZEB+PVf/++fPn9AvEow93796N32OJf+/du3fz5s3Tz+kMBAgQIECAAAECBAgQIECAAAECBAgQIECAAAECBAgQIECAAAECBLYnEN9sf/ny5ZcvXzqTFk/jxM8CxTomnsbptBKAAAECBAgQIDC6gEVJRid1QgIECBAgQIAAAQIECBAgQIAAAQIECBBYpUC1hP/P//7FGiXx/69fvyIl6XolsezIrVu3Gv/evn07ViG5c+fOKpMt0gQIECBAgAABAgQIECBAgAABAgQIECBAgAABAgQIECBAgAABAgTOJPD79+9YlyT+4reFqid2IiLVwznxTE78LNDDhw8vLi7OFDuXJUCAAAECBAgQ+B+LkigEBAgQIECAAAECBAgQIECAAAECBAgQIECAAAECBAgQIECAAAECBAgQIECAAAECBAgQIECAAAECBAgQIECAAAECBAgQIECAAAECBAhcE/jPtVdeECB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Cv8HdYAACAASURBV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4H/3b0AAAIECBAgQIAAAQIECBAgQIAAAQIECBAgQIAAAQIECBAgQIAAAQIECBAgQIAAAQIECBAgQIAAAQIECBAgQIAAgVUKXF1dffny5evXr3/+/Pn582ek4caNG7du3bp9+/bl5eW9e/fu37+/yoSJNAECBAgQIEBgAQJ//fvvvwuIhigQIECAAAECBAgQIECAAAECBAgQIECAAAECBAgQIECAAAECBAgQIECAAAECBAgQIECAAAECBAgQIECAAAECBAgQKBL4/PnzmzdvYjmSktBPnjx5/vz5xcVFSWBhCBAgQIAAAQIEagGLktQUNggQIECAAAECBAgQIECAAAECBAgQIECAAAECBAgQIECAAAECBAgQIECAAAECBAgQIECAAAECBAgQIECAAAECBBYt8O3bt5cvXxYuR5KmJJYmefXq1c2bN9OdtgkQIECAAAECBDICEy5K8vv377iwwVlG31sECBAgQIAAAQIhEOPGX79+WW9YYSBAgAABAgQIECBAgAABAgQIECBAgAABAgQIENi8gEeqNp/FEkiAAAECBAgQIECAAAECBAgQIECAwNQCr1+/jhVJBl/lxo0bsZrJnTt3Bp/BgQQIECBAgACBXQkMWZQkPhr/+fNnfHH0z58/8W9sVxvxb72/Qnz79u3Tp093BSqxBAgQIECAAAECtUC12khm0FgNKSN8TOpVz1/Wx9ogQIAAAQIECBAgQIAAAQIECBAgQIAAAQIECBAgsCIBj1Sdnln1x4v1Q2jVw2nx7QJfDzid1xnWK6Bq9Mq7g1zx3MLDhw/v37/f61QCEyBAgAABAgQIECBAgAABAssUePTo0cePH9O4xfcRHj9+fHl5effu3du3b9+8eTPerWYJYrLx+/fvX79+bRwSAV69evXixYv0PLYJECBAgAABAgQOCvxvY++PHz/qRUbqjfZqI42jvCRAgAABAgQIENibQMzQxXAx/uq16tJBY73ayN5YpJcAAQIECBAgQIAAAQIECBAgQIAAAQIECBAgQGB7Ah6pOjFPD64REB81Vj9vUP977CpPnjw59pb9BFYtoGr0yr6DXOUPKsS3knpdTmACBAgQIECAAAECBAgQIEBgmQKx6uiXL1/quMUtf6wtcnAp0liaJP4uLi6qd2Nu4f379xE45hOqw2M15FjN5OnTp/XZbBAgQIAAAQIECBwUaC5KEkvB1YOqgwfYSYAAAQIECBAgQCAEYiIv1hJGQYAAAQIECBAgQIAAAQIECBAgQIAAAQIECBAgQGDzAh6p6pvF8ZR/9TMGsfJI32OFJ7BhAVWjV+bGjx6nqxf1OlZgAgQIECBAgAABAgQIECBAYJMCsYBIuiJJrDDy4sWLwpTGAiUROFZAju9B1Cd59uzZ7du3D65pUnhawQgQIECAAAECexBoLkqyhzRLIwECBAgQIECAAAECBAgQIECAAAECBAgQIECAAAECBAgQIECAAAECBAhMJFA/0z/R+Z2WwEoFVI1eGRdcfmOvl5jABAgQIECAAAECBAgQIEBg2wLv3r17//59ncYPHz7Ekqb1y8KNWJrk8+fPceDHjx+rQx48eBArLMf+wjMIRoAAAQIECBDYoYBFSXaY6ZJMgAABAgQIECBAYIMCP378qH4m68aNG7Fe9cXFxQYTKUkECBAgQIAAAQIECBAgQIAAAQIECBAgsG8Bk+H7zn+pJ0CAwCIEdEaLyAaRIECAAAECBAgQIECAAAEC+xN4+fJlnejnz58PWJGkPvzq6urOnTvfv3+v9jx58iT21O/aIECAAAECEwlUE+y3bt2K7z1Nuh7W79+/4ztWseqWL1hNlJU7PK1FSXaY6ZJMgAABAgQIECBAYDsCcZ/86tWrWPS68RtZcdscs8MvXrzYTlKlhAABAgQIECBAgAABAgQIECBAgAABAgT2KmAyfK85L90ECBBYkIDOaEGZISoECBAgQIAAAQIECBAgQGB/AvFYeP24ePyG5evXr080iEfQHzx4UJ3k48eP3759i2VKTjynwwkQIECAwEGBWIskltb68uVL3ZdFsPje08OHD2P/uKuTRI8Z/VqsSJLGJC4UHZ+ff05NbPcV+E/fA4QnQIAAAQIECBAgQIDAQgQ+f/4cN+Fv3rxJb8uruMX9c3VnHhPEC4mtaBAgQIAAAQIECBAgQIAAAQIECBAgQIAAgQECJsMHoDmEAAECBMYV0BmN6+lsBAgQIECAAAECBAgQIECAQF+BeGK8PiSeEq+3B2/cv3//8vKyPjy+ql1v2yBAgAABAiMKxCohf//9dywU0vjqU3zvKXq3+FZUzMCPcrk4T6xvEudsrEgSJ4+rRxz88PMozrs9yf82Uh4Dsl+/fsXOqmTHdpS82G6Xv8aBXhIgQIAAAQIECOxKICbgnj9/XiU5hosxbqz+rUaPu6KQ2HMJvHv37tmzZ/mrR7G8e/fuhw8fHj16lA/pXQIECBAgQIAAAQIECBAgQIAAAQIECBAgsEABk+ELyRSPVC0kI0SDAIGzCOiMzsLuogQIECBAgAABAgQIECBAgEAtcHV1VW/HxsOHD9OXg7cfP378/fv36vD4tvbg8ziQAAECBAgcE4hvM+W7mPje04MHD96+ffv06dNjJynZH31l9Gv5kLFeSXR8Y62Bkr+Wd7cn8Ne///5bmKr4gfH4Ll8UuMLwEez0OlB+LSEJECBAgAABAgQWIvD79+8vX77EUsH1DF1nxG7cuBFHdQYTgEAtEPfAcdddv+zc+Pr16507dzqDCUCAAAECBAgQIECAAAECBAgQIECAAAECBJYjYDJ8OXmRiYlHqjI48Vb1IWD9y1jxkU18klj+MWJ18k+fPsXPluYv5F0C6xJYUdVYQmfU5opmJBqTXpnucdZeXAITIECAAAECBAgQIECAAIFFCaTf6L59+/aPHz9GiV6c5++//65P5YcwawobBAgQIDCKwOvXr+OXDwpPdcr3nuLzyvhF58ILxY+UR8QKAwtGoBbosShJdUx8unPv3r3CD4Z9ilND2yBAgAABAgQI7FCg/OEki5LssHicmOSbN2/GaqDlJ7m8vIx77PLwQhIgQIAAAQIECBAgQIAAAQIECBAgQIAAgbMLmAw/exaUR8AjVeVWETK44hcOyn8cy6IkvXgFXq/AMqvGYjujvlweZ11v1RBzAgQIECBAgAABAgQIECBwcXHx8+fPyuHhw4dXV1djmfz111/1qXxJu6awQYAAAQKnCzSWvuo84SmrbsWvOBeu/FBF459//om+tTNKAhBIBf6TvijZjk+Y4rt8UbJLAgtDgAABAgQIECCwZ4H4vbJYLXjPAtI+kUAsydlrRZKIRtxdxyo5E8XHaQkQIECAAAECBAgQIECAAAECBAgQIECAwOgCJsNHJ/1/7L3htdW4skZ77xkngNOE0HQEQAhABEAIDREAIQARACEAEUCHADuCpkOAzqDf947f09CVbblkS7Iszf1jDy0vWSrNKpVKsqxVtEC2VCXhFS5ZuA4ISLqLzBDonkCDXaPlwWjCxZ6E7vsFDYQABCAAAQhAAAIQgAAEIAABCIiAO5FE6Vu3bmVkol9XdaWlblB3N5KAAAQgAAEIzAnYT+ef7tVgt+/ULb0tlXQiiapLlW3eOq4MSCD5UJKJ0e+//z4gLJoMAQhAAAIQgAAEIJBK4PHjx/46Xert5IfAIoH3798vXo9f/PTpUzwD30IAAhCAAAQgAAEIQAACEIAABCAAAQhAAAIQgAAE2iHAYng7urBLwpYqOyvlfPr06f3795NuITMERiDQVNdofzDSngT9PPIIhkEbIQABCEAAAhCAAAQgAAEIQAACEJgI5H09wT/ixD/6BNoQgAAEIACBgwR2nKm94xYJueNtqX0VHQTC7VcnwKEkV9cg8kMAAhCAAAQgAIHWCbD5snUNXU2+nz9/7lvw/eOPP67WVuSFAAQgAAEIQAACEIAABCAAAQhAAAIQgAAEIACBQQmwGH5RxfNcLFVxEEslRv5BCDTSNa4yGL18+XIQw6CZEIAABCAAAQhAAAIQgAAEIAABCEAAAhCAAAQgcAkCWmD/+++/U0Xd997TjrskmyRMFY/8gxPYeSjJL7/8kvdIucHVQPMhAAEIQAACEIBAxwR+/fXXjltH0+oT2HciieTcfWP9NlIjBCAAAQhAAAIQgAAEIAABCEAAAhCAAAQgAAEIDE5g95r27hsHB56r+WypSiV5//791FvID4ERCDTSNXaPKbtv3Kfcu3fv7ruRuyAAAQhAAAIQgAAEIAABCEAAAhC4CgH/VdYd73hHmvnjxw/3LS8+OBQkIAABCEDgIAF/fLEXtW+M27cmv+8ue1vI2R+Bf+9ukmKsm5ub3bdzIwQgAAEIQAACEIDAIATu3bs3SEtpZh0C+2bmdWSjFghAAAIQgAAEIAABCEAAAhCAAAQgAAEIQAACEIBAFgIshmfBeEohbKlKwq5jXJLykxkCgxBopGtcaDCS72X/9CC9g2ZCAAIQgAAEIAABCEAAAhCAwJgEbt265d7Tzrtk4YoVWA4lKWpdL168cOXrTN4HDx64jyQgAAEIQOAIAR3d5Q9nxqL8A7+Mt5BtcAL7DyVRJDc4O5oPAQhAAAIQgAAEIGAhwCzFQok8dgK7ZyKYoh0yOSEAAQhAAAIQgAAEIAABCEAAAhCAAAQgAAEIQOBcAiyGn8v/SO27dXek0kvfy1ECl1Yfwpcj0ELX2O3Q6j+ZbQFXOWOgZAhAAAIQgAAEIAABCEAAAhCAAATu3LnjDiS9ubnJBeTbt29+UarF/0g6L4E3b964AvXyPIeSOBokIACBLgncvn17R7v2HY+lu3YMjrsfAexoF7f0QeBffTSDVkAAAhCAAAQgAAEIQAACgxC4e/fuvpbum5zvq4u7IAABCEAAAhCAAAQgAAEIQAACEIAABCAAAQhAAAJHCLAYfoQe916LQP3DC67FB2mHJdBC12AwGtb8aDgEIAABCEAAAhCAAAQgAAEIQKA1Ar///rsTSaeT/Pz50308kvjjjz/82zkmw6eRN51LZXmlojQIQAACRQnsOOvq/v37O0TacZdesPrll1921MUtIxPYfyhJCw+9RtYcbYcABCAAAQhAAAJXIcDRiVfR1IXk3DFhVuuePHlyoTYiKgQgAAEIQAACEIAABCAAAQhAAAIQgAAEIAABCAxOgMXwixoAW6ouqjjEhgAEFglcZTDC9y6qj4sQgAAEIAABCEAAAhCAAAQgAIFuCATHhXz48CFL0/xyHj16lKVMClkk8OPHj8XrXIQABCDQMYEdLzH5h3DZyey4a8ctdnnI2SuB/YeS9EqEdkEAAhCAAAQgAAEIQAACjRN4/vz5DglZKd4BjVsgAAEIQAACEIAABCAAAQhAAAIQgAAEIAABCEDgLAIshp9FnnohAAEIQMARYDByKEhAAAIQgAAEIAABCEAAAhCAAAQgcC4Bf5ni5cuXx4X58uXLzc2NKydLma40EgGBv//+O7jCRwhAAALdE3jx4kXSgdp66enu3bs7sNy+fTvphSlJJdl2VMQtgxPgUJLBDYDmQwACEIAABCAAAQhA4HoEdNZ16k9y6RRPTbOv11QkhgAEIAABCEAAAhCAAAQgAAEIQAACEIAABCAAgVEJsBg+quZpNwQgAIGGCDAYNaQMRIEABCAAAQhAAAIQgAAEIAABCIxNQIeGuFe7dcLF8bepnz175ojufg/clUAiTuDHjx/xDHwLAQhAoEsCHz58MLZLY9z79++NmefZdO+vv/46v754xS7V4u1cHJYAh5IMq3oaDgEIQAACEIAABCAAgQsT0BzYLStvNuPOnTvv3r3bzEYGCEAAAhCAAAQgAAEIQAACEIAABCAAAQhAAAIQgEBTBFgMb0odCAMBCEBgTAIMRmPqnVZDAAIQgAAEIAABCEAAAhCAAARaI/DLL7+8evXKSfXmzZsj+8N1Eutff/3lSjvyHrgrhESEgM6RiXzLVxCAAAR6JaDhxnICiF6P+vr1q0a63Rx07+fPny3nkrx9+1ZS7a6IG0cmwKEkI2uftkMAAhCAAAQgAAEIQOCqBDRh1pTbci6JTiT5448/rtpO5IYABCAAAQhAAAIQgAAEIAABCEAAAhCAAAQgAIGBCbAYPrDyaToEIACBVggwGLWiCeSAAAQgAAEIQAACEIAABCAAAQgMT+Dp06ePHj1yGJ49e/b69Wv30Zj4+fOnXsb2t5frLW4tgBhvJ9s+Atr5v+9G7oIABCBwdQKPHz+WD4wcF3L//n2dk3X79u2DLVUJqsgfKIMCJYOGPA2mwXU+QsBIgENJjKDIBgEIQAACEIAABCAAAQi0RUATZk28IxNmifv8+fNv376xTNyW5pAGAhCAAAQgAAEIQAACEIAABCAAAQhAAAIQgAAEzARYDDejIiMEIAABCJQiwGBUiizlQgACEIAABCAAAQhAAAIQgAAEIJBI4OPHj3p529308uXLu3fv6qK7EknoOBIdYqJXsv0TSd6+faszSiJ38VUWAtr2n6UcCoEABCBwRQIaqr5///7hwwe9AOVOJ1Hi999/1zEiX758yfXSk8rRmKgyVbLKn34HWgnVq9olA0PeFe2nHZn/3Y4oSAIBCEAAAhCAAAQgAAEIQCCJwDRh1sT4/fv3Wh3WYuXff/+tabPmzE+ePNEsOtfMPEkqMkMAAhCAAAQgAAEIQAACEIAABCAAAQhAAAIQgAAEMhJgMTwjTIqCAAQgAIF9BBiM9nHjLghAAAIQgAAEIAABCEAAAhCAAASyE9DL23qn2h0scnNzo33j2kCu/3fu3Ll3757St27d0mqGTiH58eOHdpgrj/K7W5xIr169evr0qftIohwBt0VQewAAIABJREFUDiUpx5aSIQCBqxB4/N+/CtLqDJR3795VqIgqRiPAoSSjaZz2QgACEIAABCAAAQhAoDcC+mEunVrdW6toDwQgAAEIQAACEIAABCAAAQhAAAIQgAAEIAABCEDAI8BiuAeDJAQgAAEInEOAwegc7tQKAQhAAAIQgAAEIAABCEAAAhCAwP8loHNJtHv85cuX7rJ+2FI/cuk+biZ0cInOKNFr25s5yZCFgM6FyVIOhUAAAhCAAAQgcBaBf51VMfVCAAIQgAAEIAABCEAAAhCAAAQgAAEIQAACEIAABCAAAQhAAAIQgAAEIAABCEAAAhCAAAQgAAEIQAACEIAABCAAAQhAAAIQgAAEIAABCEDATuDFixdfv369f/++/RaX8/fff//rr784kcQBKZ34+fNn6SooHwIQgAAEIACB0gQ4lKQ0YcqHAAQgAAEIQAACEIAABCAAAQhAAAIQgAAEIAABCEAAAhCAAAQgAAEIQAACEIAABCAAAQhAAAIQgAAEIAABCEAAAhCAAAQgAAEIQAACEMhDQKeKfPnyxX40yX/+8x8dR/Ljx49379798ssveYSgFAMB6ciQiywQgAAEIAABCDRN4N9NS4dwEIAABCAAAQhAAAIQgAAEIAABCEAAAhCAAAQgAAEIQAACEIAABCAAAQhAAAIQgAAEIAABCEAAAhCAAAQgAAEIQAACEIAABCAAAQhAAAIQ+L8EpqNJdO3jx49//PGHzr/4+++/dfKI/usUkl9//fXWrVv3//unnP/3Vj5VIiC9VKqJaiAAAQhAAAIQKEaAQ0mKoaVgCEAAAhCAAAQgAAEIQAACEIAABCAAAQhAAAIQgAAEIAABCEAAAhCAAAQgAAEIQAACEIAABCAAAQhAAAIQgAAEIAABCEAAAhCAAAQgAIGSBB7/969kDZS9kwCHkuwEx20QgAAEIACBlgj8qyVhkAUCEIAABCAAAQhAAAIQgAAEIAABCEAAAhCAAAQgAAEIQAACEIAABCAAAQhAAAIQgAAEIAABCEAAAhCAAAQgAAEIQAACEIAABCAAAQhAAAIQuDaBnz9/3tzcXLsNSA8BCEAAAhCAwP/8D4eSYAUQgAAEIAABCEAAAhCAAAQgAAEIQAACEIAABCAAAQhAAAIQgAAEIAABCEAAAhCAAAQgAAEIQAACEIAABCAAAQhAAAIQgAAEIAABCEAAAhCAQDYCf/zxR7ayKAgCEIAABCAAgfMIcCjJeeypGQIQgAAEIAABCEAAAhCAAAQgAAEIQAACEIAABCAAAQhAAAIQgAAEIAABCEAAAhCAAAQgAAEIQAACEIAABCAAAQhAAAIQgAAEIAABCEAAAt0R4FCS7lRKgyAAAQhAYFACHEoyqOJpNgQgAAEIQAACEIAABCAAAQhAAAIQgAAEIAABCEAAAhCAAAQgAAEIQAACEIAABCAAAQhAAAIQgAAEIAABCEAAAhCAAAQgAAEIQAACEIAABEoQ+PDhQ4liKRMCEIAABCAAgcoEOJSkMnCqgwAEIAABCEAAAhCAAAQgAAEIQAACEIAABCAAAQhAAAIQgAAEIAABCEAAAhCAAAQgAAEIQAACEIAABCAAAQhAAAIQgAAEIAABCEAAAhCAQLcEvnz58vfff3fbPBoGAQhAAAIQGIkAh5KMpG3aCgEIQAACEIAABCAAAQhAAAIQgAAEIAABCEAAAhCAAAQgAAEIQAACEIAABCAAAQhAAAIQgAAEIAABCEAAAhCAAAQgAAEIQAACEIAABCAAgZIE3r9/X7J4yoYABCAAAQhAoB4BDiWpx5qaIAABCEAAAhCAAAQgAAEIQAACEIAABCAAAQhAAAIQgAAEIAABCEAAAhCAAAQgAAEIQAACEIAABCAAAQhAAAIQgAAEIAABCEAAAhCAAAQg0DGBnz9/fvr0qeMG0jQIQAACEIDAUAQ4lGQoddNYCEAAAhCAAAQgAAEIQAACEIAABCAAAQhAAAIQgAAEIAABCEAAAhCAAAQgAAEIQAACEIAABCAAAQhAAAIQgAAEIAABCEAAAhCAAAQgAAEIlCLw6tWrUkVTLgQgAAEIQAAC1QlwKEl15FQIAQhAAAIQgAAEIAABCEAAAhCAAAQgAAEIQAACEIAABCAAAQhAAAIQgAAEIAABCEAAAhCAAAQgAAEIQAACEIAABCAAAQhAAAIQgAAEIACB7gj8/PnzzZs33TWLBkEAAhCAAATGJcChJOPqnpZDAAIQgAAEIAABCEAAAhCAAAQgAAEIQAACEIAABCAAAQhAAAIQgAAEIAABCEAAAhCAAAQgAAEIQAACEIAABCAAAQhAAAIQgAAEIAABCEAgF4GXL1/mKopyIAABCEAAAhBogQCHkrSgBWSAAAQgAAEIQAACEIAABCAAAQhAAAIQgAAEIAABCEAAAhCAAAQgAAEIQAACEIAABCAAAQhAAAIQgAAEIAABCEAAAhCAAAQgAAEIQAACEIDAhQl8//79/fv3F24AokMAAhCAAAQgMCPAoSQzJFyAAAQgAAEIQAACEIAABCAAAQhAAAIQgAAEIAABCEAAAhCAAAQgAAEIQAACEIAABCAAAQhAAAIQgAAEIAABCEAAAhCAAAQgAAEIQAACEIAABFIIPHnyJCU7eSEAAQhAAAIQuAABDiW5gJIQEQIQgAAEIAABCEAAAhCAAAQgAAEIQAACEIAABCAAAQhAAAIQgAAEIAABCEAAAhCAAAQgAAEIQAACEIAABCAAAQhAAAIQgAAEIAABCEAAAs0SePHixc3NTbPiIRgEIAABCEAAAvsIcCjJPm7cBQEIQAACEIAABCAAAQhAAAIQgAAEIAABCEAAAhCAAAQgAAEIQAACEIAABCAAAQhAAAIQgAAEIAABCEAAAhCAAAQgAAEIQAACEIAABCAAAQj8z5cvX968eQMICEAAAhCAAAT6I8ChJP3plBZBAAIQgAAEIAABCEAAAhCAAAQgAAEIQAACEIAABCAAAQhAAAIQgAAEIAABCEAAAhCAAAQgAAEIQAACEIAABCAAAQhAAAIQgAAEIAABCECgBgGdSPLw4cMaNVEHBCAAAQhAAALVCfy7eo1UCAEIQAACEIAABCAAAQhAAAIQgAAEIAABCEAAAhCAAAQgAAEIQAACEIAABCAAAQhAAAIQgAAEIAABCEAAAhCAAATaJfD9+/c//vv3119//f333/ovWX/979+jR4+ePHnyyy+/tCs9kkFgnQC2vc6Gb7YJYD/bjMgBAQhAYEgCnEgypNppNAQgAAEIDESAQ0maU7bCr5ubm69fv2rh8sePH+6/BP3Pf/5z69Yt/Z+WMu/du3f//n2WMptToU0gFG3jRC4IVCJAl6wEmmogcHECeo4yxWl6uqy/IE5T4xSqTXHanTt3lFC0Rqh2cZ0j/vkE6Hfn6+CwBARahxFSAAQgcEkCeL9Lqg2hIdAqgW/fvumRwTQVDWajk8jTs4NpQqr/mpM+ePDA2JrXr1+/evVKmfX/6dOnxrvKZcN/lmNLyRCAwEECOKiDALm9HQIYczu6GFMSLHBMvQ/Sap5oDKJomgmBqxNgLL66BpEfAhCoRkDR3fv37z99+qRl+Xml04q9zip59uzZ27dvT1ldx6XP9cIVC4H2bdvSCvKcReAq9sMM/SwLod4WCLC7QNv7pQhewDzFGt+9e6fw+JSqqTSJAANlEi4yQ6AaAab51VBT0REC//vPP//su//x48daaIvfu2+VbYqAtU7n3vOczuZQXf7O2ulVT/vO2rio53778eNHd4hyqiRioqNJdNCyNJJ674n5Fb44/Wpl1h2/4nZUv3z58sWLF0kSynKEUZuz9bawsxntwBYivRKs46hPt5YBFZ2kwdYyb1rp77//ri37+8T++fPnZK7TkwnXHVSaLFb/3SsESqiP3759e19FqXdJsA8fPqgTTYK5rjQJ5s5FUp+aBLv0y/ZjdskTDdvZz2TeNQ07tSOMmV/df3rByfcAQhEszKn7KwbT/7t379pBqXAZQDy/vJ+yxfOc9e3kLuQeJxpJYgjXFKolEUuqIinzphPoIAaTIS2Gl7qovQKNKCJJa2Nmpt/F9c7cJ87nlG9HcLCngN1X6aY6mM0pPrn0bG6fYVS4a8xpZgWwO6pQTDitaSxGhtM6zL7zF1RyZEnHzXynlRNNB6ot6eygxC2NE9BTRj2Ckb3JjPeJKgvUkBf/kcbgQc/uB0b7JHR3jek/iVici54sQUtDgRe9RMSCHvvQo3NH88SYDmrOgSsdEBjQmDddNIvhNQ17QAsMIu1F2myp8rHo8Y2eUfpX5unPnz+fvu1nLpWuTBbOk8RFOLrY/hONNclbuN5+12jqyWw539uCMRyUYcCx+CCxc2/fDGV5zsWqkfFRRfeb9NzDoGlpMePTTwUwmjNqfd7uDdQx9QamPf/unLj03egudGPHtn3iGOceQOAbd/eFln2jaxQzdIdiMcEMfRFLHxfZXWDUo+LGaVf/tV7ANLbu3GwKYBQSb75oHAhZLYoO6h32Y08D5bBKpOH9EWCafxWdbs5nO9h+YNRFK4eSKPjQK4Jav0tawpsaqZ212laruPBybxjKENVq/e14wXVRwTp3QwHZuc/gpUq3AVFb/5Wedvnrv7u+KHxwUW8FGA8lUY3KbMT4/Plzde+MS8+B2Isfu1T0YkuvcnFzDDB2yR3zH1X95s0bOTp1hyRc0+xXjq7QeepahpBUa2e6R0SdjiZp4dCfiJDBV712yYsatl7TUldiWSew0pofp+4vD7C5z28ulfq+8Vg0DdZXPJRE6+//jdTez9u+44ocpqxdf4XikBFiMLVxLbx01+OqaXa7alzsob6l38XVzdwnzqfQtyM42ELoShR70aBXUzlmcyXsoZ0ye51mtkPYlyQeE04rkH7+SDrp7S89+9HLRZo6GVeNXL1a0pnWrpn5OiYk4gTyhsRTXZq/awl9fkTO/NUmza0KTVoXW92r/yRimav7iuvP6LEPPc5bYbzSq4MyNp9sPRHo0phHWKuJT3ymPRhxQ21kMbxLC4yTd9/mfTFeJqEnVpqT6s9VYUxcZUvVfHoyb2Ajhu0Eyzt940li/d1cTpUtJ07sGlccjPL63pYNwy7byGOxnVLNnNKIVpi1BDctZU8Jt9th+miRRztPUs8+UNXsWrSwteS5qB472KSn6Es/uKWQWHOiyLRIAbAaO/3f8VqB9KuwJPVdysly7PveLZYW5JFg0za21AdVQTnuYwtvHDhhBk/0Ydv4xrPMuA/7OU6PGXqcoeZ3jb9vFZefbyME8hr/VBG7CyLA+WqRwLR8rSh68dv4xR3T23iBfLtIIK+vKL2UvdgELkKgPwJM89vRqQYyLTQtLtW66xZp7etCV4/Pzz+URDsRtUy2b/0u0OWFRjUN54qcdrz9GzR58aM4yIJP2eau/cq5ljuNnVAHl+hhySKHyMWkVw4i5Wx+1auiNxvebAYN2L/99lsu8ZLmP3p3ZdondLB2vcqievU3f4tgX8kSTNM/jZH7bnd3STCVYzxLyN1VOdFrl+zAsGUJsmqdG5XLsCub1hWrm1YW9v1gV9DeyS/JA0ReW1LEfK1DSXL5xoDV9LHEEWkdx2CyVb3Dad98s8jcXTy+XVUut1AM74QMEsejek24jofoTgVusq09HHnHffpdoPr5R+Y+x7vDnOrmlY4d7GbbW8vQQdDLbK41o8oiT6/TzCxwShSS0S1LPMsKYcapk2r874rO7zu2wJaASZkNElDorsl1fMah0UTr/9OPuU3/p4Yo5lesriW+yO3B5qHF95pUSGR2nxFar/6TiGVuJLnmejXXn9FjH3qct8J4pVcHZWx+U9lYiDu4ENerMWecFLS2IUEqa2ox/KBD6NUC7VhyvRg/zpaqxRlKAPz4U56gwN0fc0W5iwLwJHERy7AXK3eNqw9GuXyvxd60BWI6KErT1WkvhEvsXlpRmVMEKAGmxJFHY4zFFj3WzMNqw5x2rvGUVaM52/iVy23SU0isVwx2b3LTwrjxN7fE7fXr11qlXwSon6BQUdoq4xy+ip0fGvjnn39m3wCJS1/USAcXu7HtDsY4mRO+MdKn2vSNTuBcEYUr0E8wQ/dpkG6NALsLcmnkxBcwczXhxHKOL1+Lv/5yNUFBe96d7bkEO7GcCw2UbkOdW2oTN39nlI9xyuNfSU0r/NuxiCcD0/x0mhXqf0TC6StfKi33+R+VnvZ6+Qm1S90qyMbH/ggwzW9Kpx1vP0jirKn99Oa7NqDKO8nFaRFsWlVb8Jb/7P1TiZtiaWN3pHg9Lc4YOvjCSDat60WqPvErDSFxdGKigU3otIQqRGqIbtGfEvqo6wqS/MaupVWO8ldu6TSgromUdF17gOLCH7QfaSFe/sFvpbKOFX0Qzom3qx8l2WE8s7qqpS0HbXVNBq1zWWqP5JE/ye6E5QQ2O29EpHJf9d0lezJsdSspq5wlULIIKMDI3vcnTxXxilLrmjdz1+VAWlCQnLZ+K8NJtZZQHvlhZfZDNf0ch/CKw2ZEpAzxODkVxWaNaw2ZX9904wfHtdQYTNXNhdx9RaWlsg3yS++7a99343GvWKjLa1YSwNn9UXqh38XpVe53cWHm3/YdaHXsYOeqbPxKT0Evs7nGjc0oXt/ezwihfraMblmxWTwml9uJL+7ti+50lyKf43FpffjUWJSA7C2y7D/NQDXfNM4OVFrkOYImfSpnLQLXvUVbqsL79p8CuNs5zG+MrLT4ajo4X5jXO10ZOWJBj76B8RzB7yNaY1HHFJMrPsP11XqVNAtxzvxSF+L6Hm0zTgpYDC/kDfq2QDs0y4wyPi0tFObJt0i2CpG/ndWUc22S4pyhEi3MpiWDRdRpHqfMQq1OoT8leJLoa3MtnfokMdXSLpffYm8Zu4aKWlPNjusZBTMq7rjvNVakbHlnjmt47fL4OeVz4iiY2vi4qqXz2gyrRvNeo5nCZoR/XN096VFWJHdxnEm5EiSedJprDjhZSKTJ+mpxlV4edXFEWxuj8wYzkgqXXs7Gziq5P9vGN9a0pf7s5wg9+ec1b+yHCszQfRpJ6byD2hFdc29AQI53MW6Z9DvZPLsLREleIrJxIugOmikvRn0B/ME/anlTIbqe38k/FNqaHugl9SOOyzfRyw2UuWZ/RrORl/BxGdOaShvL35dNEIySkO2iBJjmN6i4jM5nc3FSnvnIAFpomJNZRpzbtKQWKO5/gs/2j2rDpn9ce4KuQCQyA3SPPURZOdUqSaX/U1Ao3SiAtihbEu4bIewQUnNK+DVoktYe96teY3AgVhPAVFH35bfoZY1AcD3eCRd3oal2YZTVyWwm1avtkemWMu9r5uZd3St6k0CzGWQYgaUd+bj5eE8WuOaUfXNVNv0Jmv5LQrkC3WXpTfKWsvYdtFXLmhNWmepfksG530kwfVTnUq+xEFPhUx/cIVuJW7rvkp0ZtoxfY1wJS6BM9WJL/OoclBQh63IOSonJFchHrZWje+VA5qh176b30L3zG2tekZCbXk5CyqVMTOKyidVmafKWlqLiFU3fSrBNwsYMrcVgskOj5JZsx93LYhRqqXp3nuNGstZhd4s03agw22Kc8Tz0uwlma/0urrXg2+4DrY4dbKDK9j92FvTKOSta2IFdHIaaze1AVOeW7r1fHYw7asnoljUKr61dG0MUdUZFRAr7NUXSf6WTxNPt+/zADm7c0jgBmeJicC6L0gREnn+3/DJm+askyzxSnUXO7v0nEctkBlePWNBjH3q0OCU/T/cOym/sVdIsxLkIIWkhrntjToptHMPFhFhFusOiBap2Bf+K3xTMT4GTIi4paLF8XVTmSBXBV60thgfiGT92b4FGDsom7a8Zhru+Ni2Vga2t/+heLStpHqp7ZTPKKSNUdfovm9QVqcA4P5WEkxnbG1U0Z6TJjtjxpzxHmiDIm2qVl5AKJqXE65LuNksTE0tR8Yqmbzt2npbmXzpP5a5x9cFos1vJn6z53lQ7yTtzdI4uSKRKpfyMxTug1bklr80oGIiLrRFEeQKLmj76Ma2y6U9F6b8kZNdinKq+7UyPMoZz46sI8MUZ2aJJp16Un5zXq9hsHi+pE00dZJ5fo0mk3nn+fVdw6fu4NX5Xl7aNb6xmdV3azz568s+bwb8cOzP0+Wjlh4LqvOIvmLmWN/dpk7tSCazFIVKuvMSk1tQyp/wyBvWaeVA0NyR35Uh1FiEJhyyUauYpNxI5ozqY0OhQE0izdV10oEzyPwdNRbfv82Briy3H5ZlKEIRm7QrBjhNgXDvOsEQJGZ2PVByRcHEYVe0avBTgaW3qlPhclVpeNwu2rJxwKMla/9FTNOHTyBdB73+lFfDI/Md587gu/QJLpxellc7U6t1VC8Km1mWa1RaO63TC+RAu41l8BXqRubMNJUqYx2KlnSl6t8WefqMcpW8AB9MyxUiLFh9UqI/oLmOXtHRwNSHVh6jYecNlohrbJHOkRdNX8tKLo2BQplpqKW2zuuMZRuiSXRp2Cf983JyuW4LcjiVgUO+eolhLS5VTaloc+ucLOnIdgZeYf1RRlnoL5ZFvXGyLk1PfpvpbiSpKmxvFFmOY1GbGhXetsCQive+UGEzWaxHbmMc4BEf4WwZBozDGbPb50ZrYm93fKEmQTSPsWo3G6/Q7h7S1fmfUoLKNEGh17GDtim4kZ5dBb2p0MdpsrhHbm4sxgvebt7qRKxndsgbixT4YCVFUu0JiZYjMmxS8KcOikbih309o9nQ83mtEO4ixj4BswDcJl46EiDsqsk9kIua9o97glsWu0dnKORGLlN5BxIIe+9Bj4ILiH0dwUHECbX5rH7/cAHowcTwwO30hbgRjzjgpiERcLIbvcwsjWKCdzFqo73uqxWmpLNPP49Ldb6nafKAmFMef8tg1GOSMLBdMOpJ3WlRoUE7wUZHnZsNVdXDXjo8dO88dNK51y6aF5O0arT2ZTVXWbt+bWpHy5505Om8fJFIFYyxOJVYzf16bUbwaEZ5di+V2LXapx8jMKGJm5b7ajLvkKv3nNdNcXv+lHQ1kas6iM/QdrG73A8v58KfxV6VF2hgfoLNY4GIrOltOjxDu8quObRvfWMFiO7afHfQ2aTBDF9VTljd3aJNbUgmsTXvzRnT2pzPxkCm1dUF+wqEASAsf7bbhh9810+ojLYA6V4brDpQZF7EtVrfPg81HWEtd9jyCcK79UHs5Aoxr5dgeLDmj84mEZHPvocUleey58Ium4ruRSC3z0uJXtJ5mb74Ec6VVPZRE/npxJU6j/j5XrmZo8W4TtJbhsqzxOWqpCaln3nApbMcD6cWqLYFd/DnEYrE7Ltqt0O8Ji+m17hHMoyIYg5yLtejibtub8xlH0fO2X+WK1L1mCTuuR7qVRoV5geqqO0BZLHmtv8yrm49h6kSLY9j8Xv+KSFo2VuJ7I0bi8zyYxrAPAuz7do1Nm24kMpha4MiHzB1CEH1JjLlXDK5IDEt1JfLMfWMg28G+vBmqHY8JRS+QeffHtTElMKSI2QQ51yQxxmDzZ/9rBVqu+7sK9tnSpjYtYiTlUffZJ6q7a95DkwRYy+zPKl1d9gT9zgfbWr+z6HGcuU/HDtai6KbyEPTOPafss9fZXFO25wszjvfzW91UOqNb1lg8j8PXQllFPqndTV5rrTQ/DFB6X19uSi8Is5vA/KmBTEIXjdOlpHq1TGeZGpSoWnKO4z+JWPqIWNBjH3o0OslxHJQRSFPZWIhzcaNlIW4cY844KWhtUa61xfAkhzCOBdqxWKaEwbRUQcjiHEFF7Q7UL7GlaqK62HbnCafE8ac8dg36OefRUSCYMvj5U9ObQ15gKqnlK3/HznMHjWvdUrlrXHowkmZ3+N7d9pB35hh4FffRLh5jsZ3VWTnz2kxk6NFStjMhl9BYs6Phlj61FlTPq5uPp/vWxkXSss5ZaNciepxrNuMVubJNq9PIaHleI01thlhTP5qPfRardp1rMWGRMMINlx6Bc9GvurdtfGNRy+zeflLpzSOKwBVHwiRLXZvDBzN0C0byFCKwuESgi/LD2Wtkd8FBZ5JdI40UuOkkA59c/6MmFI2wOkuMSw+UGRexLba3z3luErZUHckjCGcZD/WWI8A0vxzbLCVndD5ra0rBepdqXJtWBDnX3MU+DzbHtXkuRyCAa2C9Q0kUlc41JLmzINCy4LzwtTbP8RW9ogbOF8E1CMmhZKx38VlCQMCyXemgSLJ71aKJzfS3qZRAQv+js1FfpKBfqZY1jPOVYr9wP51rtjCUon2lXCstg5GJOitV3zxipWvGo4HBtzGlZbprtmoBaAlbLU8ygh4kwRY7mkUk5VGL5s4taLjwHmm4UZLFbEN1yY4NW858Ub9cNBKwBEj7dh7MBZA/CTyAPjoNykrn3wZX5DHmxZa+IsEUTgSSBB8tDnZTzs1Q7aAiOo7BpknEkfHaV6izyU2VrWWov6J6fCTdHK99RPa0Aqo1SvHr9Ls55MWQLIjcmPvMuenKbjuMW6n/bccO1m/mJdLyHv/vXO7/X3NgNrfoOoyqFMzN0eHE2ZyxFfWzDTXNrI/XWKNWSCZXMHmDg67AX9lfC1FU0ZG9y7p3c8YxjXFrq0xGMmS7IgFZ1zzCUexRri1rdu6LIV+XXYCh/CcRi29OSl80YkGPfejR4s2GclAWIK3lYSHOdUaFDXHtDGXMHa/VtLYYHrc6/9uhLNBveDwdLPC6Hu0n/GnpZAD+t0qr+wtvvCLLt5YnhkciN4sMm3ks0+fjT3k2xQgyWKZRPEkUtMDgm3qiEej0ch8rd43rDkaTZgNTDJzq9NH3vUfsQf55sfy8F40SMhYbQZ2bjdWGoHcciT0E86znXB3rsX6gFXTJxXg4MJtUHy73GB9JA0PS41Ejh0Cw4OMR88alB4bRwccRbBvfWM5QR7AfOz1ZWtyryxszQxfPYFrEDN1uY43nZHeBnEBGHW207J8aAAAgAElEQVTu6pdL2Xw0k1GeqxRV/8ldEGlvfpQPvArM7HJ2MFBqzJq2AuZ6bSRuMJp87dBC6V6gtu+QiltaJsA0v2XtTLJp7NCgLxc0/R1xQYsrQs3G51oEi/vJxW+nkKzSoSSLEVuWWZ+zS7VnMc72G39KeBGsWkqe1IVR18Z4QusOfmMX0+obeWPxuEjuW8mmVm8qyJd53glVgp8hrk211M8cTzs5jyRQ9BF6p9+rfiFPKqub6zFiPIuviwSGqqFI9n+8gRbB4jFx0AH18bg3UI0RPtNXquh483eUMCc2oO/twLDVg44b6g776eOWzRmvukkWB+VwLc6Xpoe10uOmu6g/hZbA8QlDLh8+IVqMh30s8+DHsd2d6DIGkzlJd+KpgXju7X2k87Rx98AmcMkwiSHC+puiiGC6OK9984pKkBmoaWqgyt8Uw55BpUlOFZ4UJPsCqztIPA2maqyK2i0e/c6n6tLz7h+ElMx9HKt5gknunImu2P1DBznlkSY/nDQoMJuTQ140Hv/iWbO5Zs1ybmMDTjOb1Y6LD30b3kw7DS6GKBlnTJuzs0nUswa1ZtXat2AaieYmWsfxzr2ZL4m6Q3by8xpd78tbl6YqflsW02d1NCKWfbpuLWJBj33o0W8FDsqn0WxaXU9/cgjy8/pjIW5RUxizsMg8FGMooFqMARYvtr8oNxn/uYvhiyYXXMQCAyDTR8sjAxcYLz5C0sXFkvddlDltdpD4QvS+eu13WZ5faBSwF3g85+Jyge9PeJI4QZYl+1jihmRRtCvtuBI7KMFCrGjXuMpgNOk6yfceNA+R0fLOpmt19mxPaGCV3lWy/oxCMhYbQbWZTbbEc64dqmHVKBXa3FEEfkmBjawxtdhc+RfjYV9CiSel76vOMjqorqQqlNkXL0i7OH+HwHNNHSktIoAm0YHY848aj060iojwF/pqcNvuYIzDNzbiG9XrmaHPvbSutL+8eSGP3bio7C4ooSDCoRJUgzIXfVdwcXEbZ1AOHzcJ9D1QqnWKq2Uq8YlYYFqLHzXH0QxL3f/ITEf3qpAswqhRKkrrQmqjitXfpq7JcDkCTPMvpzIncJfbD1zrlNADiEVXGb84rVPtf1PFsk431TFfUim3ULUplXpyTR89143M0Vde3rTGobjW9a0I5K00qTQ1f+5MF2UOJsm60c8mRUfqlYr9zJvp40pB0RF1XO6ructaM6H5/CfogzKMXA4n6AKLIsm1rtEOfKNehlnLmXpdXXVRGP9i0J1Tq9iRny45h3Zdw5Y2583hSpyAPI8cgt8N5+n4SBovP/5t4HBUtXyjZWjWzDxect5vNxdfJPnxCCGQedNnqqsGt+T6qLZ0GYOJj92/TdaYC+laOZtanvdHXck4NK8J5q6LWNJCmDp1rr5Av1vUvi4GwVIQ+MU9tsXB+vUe1yaBlutNU6JjBxu09BIf7YMCszkp1DJmBQ7qEmZQSEi8XyGwJYqdT0n8odBPT2vXiyHK3EscFNXooBSnSZ6DdXF7+wQW7aHapHjR5l3XyG6B+M+5QS4agFOBn5j7ItaffT4ufUrEgh7nth250mbkiYOKqOwqX1lMy/kKl+hvIQ5jDiy247Ua++gjg1fYEJAp9BELXANrmZyypcqnt/lws6ZhS7D41GkaVo6vt/sElN4c2uQHgltyfezYeeZCdFY5rXWNNgcjpx2773W3HE/oUZ2lXheOzhN6jq8VALFVUTvkYSzeAa3ZW+xdjFUjKXFz3FR3U5766r6uHuVP6uNSjZvE5Cf3eUjXnE1Hnfp0Zu57ffe+e5l9Xmz2gNMxUSJYbfab4NKC799COokAtu3j2qThrK61MQ7f6Osxnp47MadWJXb7RlXKDN0n6aeDUEejhv+thr+IyurvOYwIw1dxAosulN0FcWjGbwmHjKB2Z/Od0lp6PvTvrm7YG4caKOUS5QDXzCl+Pe+DM42klpXbuUgaoPNKMqzlX6Lh8wiZaf4lFBcI2esTtLmDslyZ5sjFDyWZR2nx6U2gsx0fFZHE2398gdIo1Tz6rzBsWH5486z1kYmbJdyRBoNJsrTm1LopfzCjdjeuJaQpo04Xs6HoRSyXvjjX6aLxBPMf2bafLbuv23Ruqn3atxTAD57ALeYJbkn66HdPn4CfPvhYKEmeufrwvRPAORlfRy7doGFX0GCSjTWeWd1ts1cGWs7eonk0Mg8Incm5RLUVUrXXEo0Umu/NJ5aOwJQoVK+x1ZLhQjGYM1177FfHn1gM3td7wNy1q1zC0gUkoRbLMhqkpdKM1fn06He+vSke8OGkpufhRIVuNR9W/BZN6c1JYmpLk/JbzFtyBp3dH6835bc7ugnIQUUnNb+1zHMrnRuMrgThkJToZ2M259OoOZtrzZycPHO7wvs5OG0mNkf/yci1QrLowwt5UWOUqJlRoaCoTWWNKdXiA/JChrdIeO7WnOdXp1i8Zd/FeUX4z4nknIxTgZ8gYplw+ZGzz8dPnxKxoMckz9CaHufqw0ElKbSdzMYQy3mMYG5eoSGLAaeTxyV2L8RhzItKNGIP7MH3VM2u1djXiCq4NcHHAhctcLqo9SXXx9cSmpbO/Vj2halASAWZa/JM19UXTgmuLPt36xi2iFncSKHJ++aaRqF6ja2WkVzReQa94Fofm+oaE7rWBiNfoUbf69+SK73Zeee+VwtEegR2cCmGsTiXBtspZ67TufHoCqtGk8r8GH4RlC6eEthcV4/Vwi3X6TZZ5YpON60lKcqKjIab00nX9iAxR1FBHe1vxggoXejjXKGBmxrHtp3WNplMiBoc4yp0RkdpSmyyGsp+mKEH3sP/yAw96Du9fmR3QVHNEg4Vxeu7rLV0MPQXlafLwgccKDXN37EQp/gquwEI/pphz6/LmWd/lzN7iygwL4F5VF9hZsG4lleJrjSLs1XHv1B8Hlnamnsw/4q8mbCUPZRk/qSnTrigWvymztNqvEzBmUWhRBD9a/6vji3bKu1BLIOrJCnUakuxFgfnd0I/v6huPicQ4bnSI1cOjuso2qL0y+WxPNf3HZrM0reEEluFLAGr/EyAOugOB609KHz6qN4a6V/TVz6rxUIyXvQVodrxvT7bbgzbbxRpn4Al0q0TA/hj96aLmDKo8/ptKZcOPPaieH4cklcS1b5Yo7s49+QZBbDoxW+7n18Kai0G88nM5x0OqZ8oHYc7kXx0vgDzdDXLd7JNiSBCmAumJgS3HPlIv5sT9q9cqN8RaK11BEuvv5Ci15p5levdBL2Brx5hNtesjeH9mlXNmmBB9/GHXT8t7x0oVx+Tdp2uCbB23SiYhCwqxpp4XK9DQCGBb4dTWoNXndpdLWsPEfI+Nwm6GMt0jr8SRCw+jXh6sdcE/ajm+rMvLXr0acTTrekRBxXX17W+tUzJJ6chvZ/StM0g8MhCHMa8plOLYVx0raapxXAscM0Cdd2iqXmeOlGNagmiqeCjNJt3ahAB5b6yRFbyqC5/uQRPNAJ7CD5e1HmWM5jSJbfTNfyWzt1XYCfTxzp9NlWwEivtksGyp8tR0gpJrhchGIt9A+gmben4fswQjFzqodlRWCx8vtclmAqV6H2trTb45LvRo9+o7GnL+w+5Hpdkr2tx1qmOsLm3ag0jLn2NzBWvZ7e3CITsdWW3bV94fKNPYy2dXadrFel69rqy208Q57iI2k/4s9RIY3d8pdr9iubpefyzo5a1WxZhBjL4bffza0zZHI+CUC0oef6xRCy31nau+wQWI165Uz9PhTS7C9TFKnDur4q5M5lf8ae3/REo3aKRB0rj+uRkchoZC+nCIoZqZxgtxL/xYpnmN66gVPH8eHs+nE1XLhSfp04H/CYLXdlDSfzKlK4ZK6xFvU4ky1wr1bb8/IvRv6t9orE52fMLtKctzwAkgNYR7GXmzWmR0HXCILNF7OAWH/ti+shDUBSd1zbaKU0x36K1+Bd9n6a0+6rcPN+yIOs/tw6WwwpNhoNaHIcgUUe5dMk45+sa9hFHHWfS07ca/oJ5S9AN9dF3XKXbbplj+xJK+NIiTeXrSYBf7zytMLKoJBZPVUgAS4x0lRgsQGScFFVzJsbBUeZX2t4CUP7HSFyRffGLfjd3Nf6Vq/Q7i/tikutrNkhfRdG+o7ho+rpB7+CzuWbtDe/XrGriggVO2PJRUxIFzPFij39r8VGTtBWEOd4cSthBYHHm7uKEHQXuu2VtDpXR8PCfcdVYvIG/jMP686YnjwMv9C16tIM1LpXYCzySEwd1hF6D9xqtS26kv4U4jDlikCyGV1gMxwIjFqivUh+TyU354V+88OPfnr6lat6EyDMLFwpWMGwJxhMNB3wxob4/qS/wtK3t5prb2EWvtNM1fIBrqwqBzdTps75gFt+reZx/S8Z00PzFj/Iw/oOAg7UzFh8E2OztrDbYVWOcD9oLzJjzunqs5r2lvsXVct9/usAji2r8JVa/FpeWl5ZU9rrEyoWOasuR3bm4dDv29nNi2xEd4RsjcKavsJ8AkXOzzlcHidJLvhb/HMic62Mw6Q4aPn10A2WQmRl6Li20UM5ivORUX03CtXUA2V4uGSzdLSlUswsW9KDF7qaLlp5lr3SQnGsw/es1V8X7wz7yQCltWlYCJ2PTEmsh7Z/ouwq1iGJzETjRNhjXcikxKMcC1gVpQWZLFBHc4o+Vi+mDK3gSabFYy0WRqXcoSekpX6Bmy5y83KAiYRaj/0ArymMxqaBplo+bi6eSRMGHpahCeQIU84+uE/qbIezh5rzAyBV12t3NRNG70TV+o8W3OoP0p9nqWYWmuyJmWZBVYO3Y+kG2f91lyJXw++laX8v4WD0iNl0yAkdf9WHY8TYO+608z+nLCnP4myL5HkP9d15C9iu+Y/Rr99Pl3LhrziaZQiGiBPBbupi+SgzmYE4JaW2xOcHFg1OvoNL4R8tZmBJPxhAvp9y3a4sdR/ZJLEpLvwvscP7xKv2OQGvRwt3FuWaDK1dRtGvRdRN9BL2+8xxkNtesyeH9mlVNXLDNkDvw0vp4ZIUwLkzwrWXlVvKoCRXmJoFsfCxNYC0Ir2Z+fgMX32vKKAn+06c9TxOxzJlErrSz/hwIiR4DIPGP7egRBxXX1BW/HXYhDmOOm+s85g+uXHStpp3FcCwwboH+2k5ge4sfNVDGC8z7rQxpU4NFt1TNm7M4QwlYVXjKY1Fchdn65rIGTxLnJtTrlUa6RoC3ncEoEMzShbXzKrgr18fAZc0/utgjV42bnlwyKE8hj2FZ5DzxUXguyKeUw2pDEvZ2VhsCsfvQY9CovB8tTjtvjZbxa19Yfjw+xKXn1fW5pWHbEf74xgic6Svsx0dkoXHcA/s1LqaZoU9Tm4wPkRc5c3GRALsLgpk1M9xFO2n5YqDBxY/upbyWG9KmbAyU0otl7VSGJ+9RSIl6TXLRsKeLdV6iLNQ0ij1IgGn+QYBt3h7p79NX7hGAv2JpH+k2y/czHIzPLatkfnUuPa35VzqURB2pwpQvsDb/mADX7CCxbwExqGj+0VL1JInIHLSAee26ojKDli5+LPeYbVEq/+Lm/HzqhP7yU1IQ4Hfdxba7i0c2UqBoX6edpS2+1Y0Kvj3LaMuh8HuEs+F5YhLAt8/STnhtycOXrZC/9Wn7TfarnqeH9b0dGLavcdKOgDTrO6K5zeuKMtQPxowBySRw0kDv2p6UsDgrNw1IKjk18+YhU0fik7gwm6ZyiRhssY0yoUXj9y9qpFi8t8RFi8udZCsaPESatjhuZh+v6XdSQR/9btFg/P7l0sMGWn0oOuI0LvSVxQMzm3MKtTjq7KODq739BN6vfR2tSWhfG5yGsJqBomTeHDUmqcrNC9a4cb00gbXH4aXrXSx/8dF4rqcV+M9F5v5FIhafxma62YgFPW7qzs/QiB5xUL5SuklbOuMUX/W0EIcxbxrwZtQtv6RC/MevSc8p7JOO7IF9C4vhWOCmBVo2BPtrqnJlm2XmzWBRYs1FobXpkqOkhGTOCyEozRKuTK4juDH7R54kSt3ZnWd2NdUpsIWusdjSFgajuWAW31tot2R8a4Tcaa4lF9dqixufXOiwT+4cq8slLBMcnnM5tVqG75ohjROsAz26tpRILK5O+4Gf0tl/UEcNsYwU9V8bw6WXsLGzysS24+TxjXE+2I/PxzLEM0OfCFxxedPXNekIgbU1gcgt5b5a9FG5prqEQ+UUd27JQYS/+NFNb88V9XK1M1BOKlN4aVmllO0VChvWFFFoOe5yhjqswIxrvaq+s+0Hm82JDNyVDiXJFWumWqTlZ5FKjCuWep1WCi15WxZPZTqpSHPlV6sdgcXEpBe/FUma8mfXi+W7i0dWkFF0LntosxxnJGuJaf7jm4HSpduyJox/XeGLxPBj6+lKOdmMAVM5AaaSfV34QBbTY/pegVqk4V9s1rDP2itc2m6zlL85qkrFZwHc3DPnzE9eKwuNtULi24AmMUrL4Mvme2kHwU8cCVH8ioL0prVcIgYLGjV9tEyKSg+IgWB+KOsrN0iftaK62CnyTtwWqwiaT78TkEv0OwKtoIPPP3bsYOeNbf9K4GrmH5sNeoedzTVrVHi/ZlWzKdimW/Y9Q9Kq42bVlgyWMGmS8KxY0dIK8qQSWNtqeeIqvd8RpnSuGQH+02Iec/7BFSIWh7GR9Wcnj58ItDb/iB4drkb0iINyGuksMeBCHMa8acObk4JLLMotNrOFxXAscFE1/kWjX5qCh1xxuC+AJW3RY7Up89pbFn58VfQpj2WqzhMNqeO6ztPSKRrMc3rXWGPSwmA0l83iewsdShLZF1GoRosPdy5UcdEc1/ErFuAnLnwdb+CJJTjdrSVYbXDaaWS1wcnjJ9bU5643q8cKe8w2N02JklbUfZ5Z0osv0zqNTImaId/UKFx6FuU2Ugi2vamIoMfNP+Ib50z8K4P4RmboU1fqeHlz01eQQQTYXeB7Pz/NDPdCHcRX3Fp6Gvov1KgWRGWg9LVgf324xPOFxcUxrYaViNn8VpNunADT/MYVtFu8zuLzJEN14/i0bFjjUJJqj6gXDcKyvpN9CdXyRNBpQokSOwyMw2qh910XdeFftHTCIE5KHZItHUPDvy9VahpFpxK7Vn6/ky6mNf/xZ/t1nkZYrE7G7z/tPmjnRq0tIgouZne2gWwWOL5IA/peEfMJLKabNexzw4nA2Jr6KDKLqvQvnrteY+ybpb2oRYyaZrYZqEjgEpbWRwy2SMai4hLLSYvCTBeNAbl6a2qgG6nU/tVcPJml/XZLTotS6HcyAEFg7mOxqLnR+oOdSzPJtcDsPo+zh7VEs0HvsLO5Zm3SMpb5ZjbmNLNN9S0+8/OV5dKF9itsYtmcETgJKwexm5KTYTeBte3OhWZ/FjnnM8Rcfgz/aeHvuvlagojFx7hGyb9eev3Zl8elfQEW0+jRsVJiEVFwsbQecVC+RnpKGxcNZG/dLMRhzJsGPA91AodziUW5xWZatF96HmGRwQeeK870gRg7/lmrhfZpac1Fch/glD5lS9VcDF2xGFVRw7YIUFNZm+sGEniR5MGLHTvPg2TOut1imUW7xlrD2xTM4nsLHRGy6E71BkK5CY5FBYOPxWvWe4nrvu4W06w2+HpcRBRcLNcZfUmCdCDD/GOzeiwd8/hbW+dYpiuFQh3paK1G/3qhwSKwEPcRl+5QXD2BbVs06Pe1xTS+cRHLdHEc32hxjKVHK9+emaH7NEhXI8Dugog/HHC1uZrh5a0ookT3lYb+vJWOUBoDZaBlSxwuk9PyXfbHxM6SXaJELUF7+dg+AUsndTajBONa+zqdJOzsCZpc4uJzDd84g7QITCj+FXyR/aMerrx48SJ7sfYCNeHczPzkyZPNPEkZ/vrrr6T8nz59SspvyXz37l2LWazNVSxVHMljke39+/euCk3mf/nlF/fRknj9+nV8CUDB68ePHy1FreVB0WtkxrnuexjfYssRkFPdLPyPP/54+fKly+YL6S5mT1g6tXFn2G7Z6JK70QU3+jbTlGEHcvJRBL59++b39zUmvk7X8pS7fm7tU7sUFdzc3Gy2sWbUuhl/SmDpd1Pm1AwWd+13/DZjsNRWn5VfAbll4JZ4p8Tk83HT4k/sMOl3jlUf/W5uMK6BiwkmuYtYcLCLWM666IcovmrKyWMZFIadzZXDfrBkvN9BgJe4/ZRITGQULFmCBOXU3OHnz5+XgImQcQJy8osZ/v7778XrFS5uPirbLQP+cze64EYiFgfE4jNLrz87YVIT6NERa0GPOCinjs4SAy7EYcybNmzxOf6CAIvhm0j9DFigT+NIeswtVUeIFbqXJxoOLM7ToSABATsBbTOYL+/ohJTv378rTLWXk5STsTgJV5eZWW1warUMXqwaOVzG55Uuf4mEZWvKvXv3SlStMi2r4hYJM4qHS88I89yiLJYzlG3vVkezY9zuFlluxH4cJWboDoUlyGF50+HqL8HugohOB9ybGqHBV6MRYKCca/zp06d6QXh+Pbii5TvLfDC4K/Lx3bt3wbcau7X+kPr6c1AIHzsgwDS/AyUuNqGz+FzOyp9NLDbZv6jmu0Ogih9K4q8L+EJUS2to2dS3unred1Dnz5ni7U31NfHS3LebL7sqZ4lw3AlwMOGbtWWpZV6dgi0N5/OfQVAYoevz4X9eQvwKio7zufq3m65DJ0K9efNmaqae1jx+/LhCky2PhfQeuzNOxda3b99uRLBCvs61zrXaXYknCsnTuO+9rmEX0lfcSNr/1mJvCsbOndk+ePBg0/CKotb7e5ZAIn6WWXYJLefHWcTOLpgKbD8GK9HqQmUa7cpFFIXEWCw2eP9WMUNGX0G/W2Qeudh+vyPQiqjP/lX7ira3pfGcm7EHszlfg5Zp5rDRON7PN5Uu01olzxgCpSIyrpzLDs+aGqS2iPxxAmu+dO16vLQs3+Z93O6LhP/0aayliVjWyCxebzZiQY+L+lq72IIecVBr2ung+mgLcRhzFqNlrWY3RixwN7rgRuPEMLgr48dTtlRllD9LUTzRSMWI80wlRv6+CegX0eaPeuXeD/5S2iY0xuJNRJfOwGpDkvpaWG1YFPi6eiy6ZC33aPFg5dauLSVLwtJu3LcZCxA/fyEFWXYhtvzGgY/olDS2bcSOb1wEhf04LMzQHQpjghm6EdQVs62N+GvXK7TREkftE4NwaB837hqQAAPlmtL1gvCdO3fWvnXX9a5lrvfHdRjxs2fPXMlTQudJ1Xl/M6iXj60RYFxrTSM15blWfK534e2Pqn0XV/xQknJxp90aLJu29XBI44G9zLw5C00MjPC/ffuWtzlZStNLks4FH3lDUm/8aqXmn3/++fPPP3UQid47UvrLly/lfogg0nwUHYFzxa/8FXbjTsfjzbQ8RfNrqSbYrVu3/HoX04W6wGJdlouF5Lm07xW3Zg1bDtyi1qHyaEpsMWPLwZ+luZU7498iuSUUVDmWZ6uW6ux5NmtU1K7FI3uBWXJ2GYNlIbOvEG3ntdyovlw/JvcdvoTMGzPQ7yx6d3m67HeWEcoRsCcuHWh1qWi77lrL6fvAvA4w0lJmcxE43XyF97ucKo3RWqF2qXajZ9CzivrhYqFWj1xsxEWcpd9TFskXbSACZzG/8eKlo0e1kYjFV/QV158n+dHj1fWIg/I12HjaGNpJp/VHXt8VCGO1eaivMozZpzGlWauZMyl3BQtcY2sMWdduz3Ldsp5/7paqLM2MFGIhoNs3n+tFqtj31WaNPEncB5a7IJCRgF54mHfVz58/53q9IaOojMUZYbZQlD/FqDa/MK5mOz7VBGPVyDG3JCx6LLpJz383IyJwuTjZ8qKaBNOEMSLeuV/h0s/lv1Y7tr1GJvV6s2McvlGqrOAbmaEndRmWN5NwXS5zZMSv/4xjosfugonDWfwvZ8MIXIIAA2WEqlbLN8+/0+162JHlDMr5kqB+Gq0dPxkBxVcNEogM+kekNS6tMK4dgRzce8X4XM8yNid6Wk7UyQy+iyt+KMmJPzXplGp8F3d+QpUroXTCMuztkMG4eKqjOnYUXvoWHT/mqnj06JFL707osDGZ/rkGiaJ3q6/9G407HY83xPIUzdWiAKLaMXuW51WF4iTX3tQEXXKTWFOG7U6q2hR7kAw6TG3+ezvzth852Gte2u4rhbqbRR6BsjzzkxPzQ2RLycfzWCKczfj+uBhBCV3GYEEbK380TkbsZ0xmkV875Pxy8sYM9DufrSXdZb8r5PmZ5PoW1cIk15fnuummgl6HMa9ndsUuJq44m1tsSAsX8X4taOFaMti3ZRujyms1fzRpI7sV60/9HHzLKOAyl0vgPzfZErFYbLW19ee5WtHjFfWIg5pbcstXjCFTTwtxdnVgzHNWXS7KzZvZyBUscE0R5+5gmaQyOs8Tt1St0ctynScaqRhxnqnEyN8xAe3WDXyjxjvtw3zw4EGDrWYsblApuURiteGKqw1z7Telx6Kb9PSe2Lz58yvl4mTjD2v5xyLMxTv3Ci79XP5rtWPba2SOXMc3BvS6943M0AONb35khr6J6NIZ2F0QUR/hUAQOX3VMgIEyrlxFSsaYXOeJCGa8tPi3WhX0R2Fl1g7AarFrXDa+vSIBxrUram1RZt8zWN4WXCzEv1jnVZHHjx8r8tTz4rkpat1VJy7JZwbvpxc/lMSncFZa44rlaB+NPV++fMkipGWZ268oNb9/byQdKHstp2/ua3nOvd7mszoxSVVcan4j9m4UbWxvg9mM23SySD7375FiWxOs6PMqcUjtYqn5I6j9r7rpkq3ZjyD//PnTRz14Otjdskajph7XZDj3uuXoFkmYJeJPbaklwjn3IbdFwtRWD5jf2A2l65peLjisxyikUX30OyOoxWzN9rvUwCk1/yKN+cVuAq1mFT1n3v2VvA4wjovZXJxPm9+merPU/MZWd+P9jO0dKpueRxqdg5Zws/xQw1B4W2tsZGUsiM9rSl7IcaUWm5rfiPb2ZHMAACAASURBVKgb/0nEIo1bvGWklxltpmg29NiIHlMdTmp+oxV146CM7a2WzdjR+liISzXO1PxGrXVjzKzVGDXusqVaVGp+V1E80Y0FxptZ+tv6W6pKtyipfJ5oJOEKMuM8AyB8HIqA9ukGDkQH6+uszGo/hZI6tqbmN2qTsdgIqlw24yQoiwCWxRlXUWuCsWrkVGPUY6HtK8Yt+kYhXaOSEvZX+o3SJtW+mDnVRafmX6x0fhGXPmdiv2K0ltFs2w5wMWdrQ4mExDcKgtHaF3W6eTEIsNfys9d3kQwz9EUsl74YiWDZXUA4dGnbRvjdBBgoN9FpXc740xQPHz7cLG0tg8KhQBd6af3169dr+bk+IIHUcSo1vxEp03wjqELZrhWfa7lMP3qtOa9OXdev6+kgks+fP//55586jmTxxKUhDiWRZRgXJoJRYbdJWc5A8QtPze/fG09bvJJsJV7Iud+Wg3O8Xamypea3S9iBou2NbTDnKctbFg56BG7JVi1P5MTWLDKkdrHU/HYh++iSDRp2aROyq/j0nN++fbMc5ClTrLbl5XQmiwIoJjauverE08USSl/cdEQWRRcSclO2QvX2V6y6obagWdpV7dfRNTn0zyXUM++MMQP9zqLrtTwt97tU2VLzrzGZX+8g0CoHZ46LK5sEGgx6J5kzeuZNCJYMw4biqR02Nb8F/pSnA+9nb+xoOY0L18JifG46GsALtTey2VQ7ihaf31RoXeBebt26laXSVH+Ymt8uZNDAxRsbf0QimYlYFhU3v9h4xIIe5ypbvFJaj6kOJzX/YqMWL/bhoBabduLFoRbiUo0zNb9djx0Yczk4doyXy5kKLTW/HUgHFmhvbLmcxplpri1V5RqSWjJPNFKJ+fnL9Wu/FtIQaJCAXIfCzuDHRdQjtIvD/qL78Xal9sHU/HYJGYvtrErkZLXBSLX0aoNRjLVsDeqxEDHjJqhcy9RrwC2OS/capV2rxX491UWn5rdLYiHT/nK6vb0ZcxqtZTTbPkgY3xgA7N5+mKEHGk/6WG5oSBKDzHkJsLsgwrOczRMORbDz1bkEGCiN/F+8eGFxETpZeN82Lb2CERxoIr9R9NQ2Y8PJ1hQBixH6Aqfm9++NpxnX4nzKfVtOp+VknkrWsw+9vyAPqUNVIufajHIoiVGRWhXS86HjujE+sJ8qUvcud/KNxXdEzlA8juJ4CQ0uKrlGoWiHYvBEuS48B2tfVTT6vXkV5a6U9jZ0yby6a9CwS5tQXoBFS3v58qWl/JbHUIv8x/MYTyRRRQqdj1e3owTLWRVnrVNgPzsUunaLcYSqtp03qMgo3lrrguv0uwBI0seW+12SnTDJjeu9ZUXHJe/y2waDXnEecDbXrHXh/ZpVTU+C2c1M58plWbvuiV5PbVEg/fHjx/otimxmOiKM3bBVC9HjJmoilk1EU4bGFw/RYyN6xEEZFXHdbEYVB+tj5dobVGQUzyJPUlGMtnGkrNXE+Sx+iwUuYrnuReNiVK4tVe2A4onGEV3gPI/Q497rEtCLB/fu3fN//kFtef78ef1n+ozF17WivJKz2mDkyaqRA2XcfVqIWOA/nVRBwrLvPbgl6aNxVdwobVLVi5lx6YtYrnXRaC2j2fZBJTY4xuEbpVOjte/QPjP0HdDcLczQHYpxEuwuKKRry2BdaDgo1CKK7YYAA6VdlfqNWMukT0jfvXtnL3bKGZxIooo4tzGV4Qj5meaPoOV4G7uPz0c5lETn0Fve+ZQ1ZPnBSb3Xajedt2/fxq3wyLeWmLjQmdZHxPbvffLkif+xqTSKbkodZwlj3KBTX7zKghmfVxXlQJfMiLey/Rglb3zAMrbieDZtczEert+mHo8TsJdgjOuMUaK9XntO7VjazGxU92Y5qRlajsFS23J6fuNhujp2t85bplpu85kkLXz4Ny6m6XeLWIwXW+53BFpGJVqytaxoi/w95Wk2WKosWAuzuWbtCu/XrGp6EkwHiluWcKcmG0+o7IlPT23ZnAAqSKh/Lklgfrl+0Rf/mdF0KwcGdskrC3b1iKUyLvQYIYCDisDp46txFuIw5owWy1rNDphY4A5oLd9SeUtVOyh4onFEFzjPI/S496IE9CRXyzt6pOvLr52fr1+/9q/USTMW1+HceC2sNkwKYtWohKEW2qQXuNASklvKNNpMNWlx6RatNZ6nmrXEObRm23Fp49+2OcbhG6W1ctbODD3eKeLfMkOP87not+wuWFMcL2CukeF63wQYKO361fMO49s3z549S3px4/Hjx0EspIpy7bOyN5Cc7RNgmt++jkpL2H18PsqhJDIU4/LEp0+ffv78edywtHvY8oKrwoKaJ7kutqvlg/q0Jbrx4RlFLxrVUBeNvqU+k2YFK4qCLpkL75j2k4te6XKCX1aMVHd6jBGRrcJX+jEiY5BzosFbwkXjskhepO3HYHnbW6E048EfxkXDIwJrrPS7huxf78EeKdC/l37n00hNt9/vCLRSdbqYv31FL4rd68UTY4A40mYFi4vd67d4v14121S7jLGiZNbsIMvadVPNH0cYywRQT6RevHhRk4lqdL8QYj9p3SIh/tNCyZKn2cCgWcEsVOvnaRZXs4IV1REOqijeFgo3BldXX4gTaow5i72xVrMbIxa4G12bNxqjglxbqlqAwBONI1rAeR6hx70XJaCBT6+E+Y9Z1ZDPnz8bD8Ur0WrG4hJUr1Wmcfiu36hmBauPwlLjULiC17fW+Lgl67UMda4bpc0iDC49C8YTCzFay4C2vVsp+MY5ur7thxn6XOP2K8zQ7ayulZPdBYv64gXMRSxc7J4AA2WqinUkhPEAI22aMu7E06nEej7iS6LfiFVF/hXSEHAEmOY7FAMmRojPBzqUZPOkQGfiwS+Hu+upCR2XFdnFq6UBjXCldxg3sgCRis7lt0ylXOazEij6LPKN1NuslQ4b3dIls3SNNg072N6RpaVXLOT9+/cWsdtUokXyXHmCaX+kWHuUGClk31eWwyCMjy33CbB2F/azRmb39efPn1vurbCdN3jdwviShkV45aHfGUEtZrtEvyPQWtRd0sVLKDqpRZfO3Kw6hp3NNWtOeL9mVdONYJE15HkbjVPC+Y1cOZ2Ace6po0g1VdSWgjoC60xwPV//+vXrn3/+qQeieSvFf2bhScSSBePphaDH01UQCICDCoB09nGQhbhJaxjzcett1kUfb1qFErDACpCrVWGcsEieXFuqqjVtrSKeaKyRsVzHeVookacnAnrrIPhtQ+3J1HLK6b8Tw1jck5ntaEuz3pjnXEnabFOPfW/Sa3NfPS49qeOQeZFAm7a9KOrmRXzjJqLsGc61H2boRxTaZn850iLunQgYF+vYXZDXYM51hnnbQmk9EWCg3KFNnSNs2Y+n93Qsb1JoE9fLly99MfQ8+vHjx/4V0hAICDDND4CM83GE+HygQ0ns6sy4sVu7ePX8SeOTTriZwlP91+mtehVQ49aJJ+VfpRsbp1KnNwdFn66CEwVo00rlc05kcnrVdMnjKmjTsI+3q4MS7C8IDXVa/KJm7Xsiz/WZm7XrSb/xBNZFDvsu4gT2cYvcpbcKjfORjJORuTzfv3+/ublx1zU3ybsiRr9zbHckrtLvCLR2KNe/5SqK9mXuON2mOjZjg4410nLT8H4ta6cD2RQr2nc22COuDsh01gR77K1nBw8fPtRrLfZFgIOs9J6A5dDMHbXgP3dAC24hYgmAXPQjemxQcTioBpWSS6RBFuIcLozZodiXaNNF72vLKXdhgadgL1Gp8RGGqi76FKNE09bKtM+vz12v26ydJ4lrKuY6BHIR0A7P4K0DdUztCG3k2AXG4lyKvmI5bYaymyPXFVEXlblNPRZt8umF37p163QZFgXApS9i4aKdQLO2bW+Cy4lvdCiqJc61H2boRxRNfzlCr+V72V3AC5gt2yeyVSbAQLkPuGZYljUKnfmi84gjVejli+C0Yr2oFb8lUhpfDUWAaf5Q6naNHSE+/7drbfcJ+55avaenNz/1C4FZmOj507t377IUNWAh9n0Pp8NB0aer4CwBcvmKvPJbQue8NbZWGl3yoEbaNOyDjerjdvs+vxEC2YhOda6k/Vc7zt0tJI+t980ibdFX9X9k6UIxWBxdU99qs1qwJrUonrr5ixcvFr86flHHovuFWA739fPH0/S7OJ/Nby/U7wi0NrUZyXAhRUda0c1XbQa9zOaaNTC8X7Oq6UMwPa00/q6F1q71sNO+1t0Hn25aoV/hMCpaTf7jv3/aaqOphG68rtLxnwcNmIjlIMBGbkePjSgiEAMHFQDp6WP3C3GBsjDmAEjSR9ZqknAtZsYCF7Fc7qJ9xpF3S9VZoHiicZA8zvMgQG6/EAEdGqsVGl9g2b+uNDXLYyz2FTRUuik7dOR5zuVQGBNt6tEofKFs9h1f+wT48ePHvhsr3IVLrwD5xCpGtu1U7PjGObGO7YcZ+lzdSVeYoSfhulZmdhdcS19IC4FCBBgoj4D9/Pnzb7/9tlmCnixr556mY4s59faHH4lp3cN+TMxigVwcigDT/KHUPTV2hPj8X0Pp1b7ezfDQiGHYVdaIwIgxGoFmTbRZwUazkIu2F/tpWXHBfpeIqCMEspHm20HZf5A8Ut2RrywCbJ5ackSAxXvxA4tYDl7UyeVGdWsB8WBda7cH05y8h5LQ79awG6/T74ygrp4NRbejwWZ10axg7egOSSDQJQE92rS3yx532cskZx0CeoydWpEebOsuPSPXK4L6Yd4vX77oRPXUQsh/XQLNBgbNCtamrpvF1axgbeoRqa5FoPuFuGupo3FpcYaNKwjxahKwd4fgWUNNIXPVZZ9ZW57s5JJqsRyLADxJXETHRQgcJKAVGK3GBO5C2zD0JJe3ZA+y5fYsBOwDd5bq7IU0K5i9CTVzjobLEtjU5E9dEMhFANvORXIqB9+Yl2f7pQUhd0Tg0/uaRQBm6BEN8lUqAXYXpBIjPwS6JMBAeUStWtwzPs7Qzr3F7Vh66KyD2n0ZdNAJa4M+ENIQgEBAYIQpLYeSBEr//z7ax+zl+692dXHgbKER9h9jaUHa9mVoVtHto1uT0LK6tHZv0evNCoYR+npvlkaz9uPTGzOtV4/sDb9165Y9c3857bHc6RG/RQD/dNU6yiIGK8TZeAjIq1evSgjw8eNH35a0fJZX0fS7g1rLq46DwnRwe7OBFopux7qaDXqbFazZbtWOUbUgCWpqQQv7ZOBQkn3cLneXfv0gSdd+A7WD7f379w8fPtR8XxGFDih59+7d9+/f/TykdxNo1n82Gxg0K1ibqmwWV7OCtanH3R7m4I3Q2A2w74W43VhOvLFZY2at5kSrqFl1sxZYE8JmXZYnVlMh9scBm5WelcHeBDuWQm2xCOA//SkkRlAszjMAwsf+COjkEfW+4H1CXbF7j/6YHGwRY/FBgPPbm53UNytYm0bYLK65yWW5YtzM9uPHjyzVHSzEEoYdrOKit7fZm86FiW3n5Y9vXOTZsW+0x9ine2aLAMzQFw2Yi/sIsLtgH7cKdxEOVYBMFY4AA6VDsS+hU0UsT401gj958iSoQvuyPn365F/UESesjftASPdBgHEtrx5H8BJjHUpiX6Swj9l5bY7SfAL6bQH/I2kINEjAuJRcX/JmBauPghp3EMB+dkCrc0tSfDL4AZxfv341KuV0g7cIEOx2MjZtdzZisN3oNm+0rGqpEC1glZjbB2edGIXZbJTLQL9zKHYk6Hc7oF3xFhTdlNYsQ/ApAjcr2Ck0qBQC4xBIehSRNDcch+FVWvr27dvjok4HlDx79uy333773//9X+1GevHihU4hLDGPOC4tJRwh0Gxg0KxgR2iXu7dZXM0KVk4XlDwUAePa10UX4oZSZdHGslZTFC+FX47AUFuqeKJxxD5xnkfoce8lCOjXYu7duzd/mVAR5uDbMC6hvnGEbHZS36xgbdrGaLiMUcTcA+dVn7F8o7R5ZaO0ixIwWovR9nZDMJZvlHa3GMdvxDcuMjTqd/Fey0Vj+SXshxm6RUFreUpoZK0urp9CgN0Fp2CnUgg0RYCB8rg6dLaIZcTUfjxtvnLV6cxi7ctyH5V4/vy5jjjxr5CGAAQgEBCweJvglit+HOtQEsvhlJMWNa/mNwZPN+jRFpVOB44APRGwbxjqqdW0BQLdE7C/eGaPebqEpijO+IxEzT+dlcVjVz7nnhisXL/Qu6bG30XXT6DnFUP94ubmxpUpw8u7Lka/c2z3Jeh3+7hd7i4UfTmVnSKwJTY4RTAqhQAEShOwz01Yuy6ti6Lla1IQHBd4vDqF+m/evNFPdijY0LsxDx480GNyPR0/XjIlQGCNABHLGplrXUeP19IX0qYS6HghLhUF+SMEWKuJwOGrAQmMMy3licZB88Z5HgTI7Y0T0FsKDx8+XBRSSzocCLtIhosQ8Amw2uDTIB0Q0JFPwZXFj6V3SRl/GsoeHi+2gotDEcC2h1J39sYObj/M0A9aFDP0gwDbv53dBe3rCAkhUJQAA2UuvB8+fLAUpc1XOq1YObUGGLzxoYMGXr9+bSmEPBCAwMgEBonPOZRk1cj9d/ZWM/FFSQI8nyhJl7LzEMBK83CklMYINGvYpZ84NqaHBXHswUmzSlxoVYFLxofHU82ns2pw1nE6kwJG0VCRxt9ozX4oiZbJfApGMfxb4mn6XZzP5rf0u01EfWRA0U3pEXU0pQ6EgQAERCDplHT79BC2DRLQiSHBo+uMQurMGh1pqvhfWxh1QInOIvz48SMvzGQkXLkoIpbKwAtVhx4LgaVYCGwSMK6AXW4hbrPhZLATwEXbWZFzBAJJb11eelrKE42D9ozzPAiQ21smoEWb4BdQfWm16mKMMP27SEOgEAG8cSGwlYttVo+FNukZF8btv0S1T1/G1ukc8H3lc9eABLDtvErHNy7y7NU3MkNfVLf9YrP9xd4Ecm4SYHfBJiIyQKBjAgyUuZSrM54+f/5sKU0zQZ0Fowjfj7404Np/XtpSC3kgAIFeCQwSn/+7V/0ttivpnc+kkXuxuuwXNapJKv1pYNOqqP9fF6fq/DEvuwCVC0zSV2XZilY3mqKLwqRwCBwnQJc8zpASshCQKdrLSdo1aC/2KjldXGQR+BLxRuUA7xJMLMptM4/eCdRUc1OnMmMdtatfOM/ViuCI35cvX+YqeSqHfneQ57D9brRAa1hFH+wg3A6B/giM5v3602ChFiXN45Kir0ICU+wRAlO0X/qJteYdn/77J1H1vFyvzWg+ckTs0+/Ff56uAgSAAATWCOCg1sice73XhbiiVEczZtZqiprTjsJHs8AdiIrektQjLj0tTRI+CUtRBUUK33zqFLl3x1eXYLKjXdwCAUWPWkeJc1AGHf969QWWSBsZiyNw+AoCEDhO4O7du5YNM6pI7kjvjB2vcbEEY+wkaRdvv8pFXHpNTWHbNWn3V9fg9sMM/aBJM0M/CPAqt7O7YJ+mCIf2ceOupggwUGZUh17KeP78efAjr/PyNWH87bffguva36XfhQou8hEClQkwrlUGvq+6QeLzsQ4ludbGbv164devXzVu6QdGFEYkRRL7jL61uwY5GQhFt2Z4yDM4Abrk4AbQcvOTfnAsKeZpudX7ZEtipaMZsp/OsE/syF2Vg6LK1UUa3utXehVwc0lLbddvtOY6lER74/xNFXodMfvSGP3uoLkO0u8ItAZR9MHuwO0Q6I8A3q8/nRZqUdI8TuvGhcSg2GoE6uwccs3Rgwb9KRp59erV06dP3fWWE/jPlrWDbBAYnAAO6kIG0OVCXEb+GDNrNRnNaUdRWOAOaEVvSZqWXnoLE080DhoSzvMgQG5vkICGJD0/NToHRZglHraegoWx+BTsVAqBwQnoR6e1GWYTgnxyoUNJ9A7PZu3K8OjRI0u2dvLg0k/XBbZ9ugouLcDI9mMMwif9std3bufM0OdMer3C7oJNzRIObSIiwxUJMFDm1drr16+1dSqJqgR4+/bt1c+szIuR0uoQYFyrwzl7LYPE52MdSpJkJWdt7NZsQWfqa5C79CP8JNRrmfs+GQhFr+md6xA4hQBd8hTsVJpEICkw6HsM3eSWxGqztBYyVFZo5epaIFxZBuO7EJoUaDUhy+kheu3Qb6MO+vU/ZknT7w5i7LvfEWg58+hb0a6ZJCAAgYkA3g9LSCWQNEz0F32l4uojvxyFDiLUs4BqzdFhhc+ePdMhiZojNPujvvjPavZARRCAQCoBHFQqsRbyd7kQdxwsxuwYJgXh7i4SBwlggQcBNnL7WVuqsjS/vzl1ZW9WubosSqcQCEQI6O30hw8f2j2DVlf01qiGs0iZjX/FWNy4ghAPAn0T0DzdciiJos1CK9jGBfn2f+BqshNcejv9BdtuRxdXlGRk+7HH4VfRbOUpc+XqrqKFXuXUuM/ugrlyCYfmTLjSEwEGyuza1JRQ57P7P/Uar0IHVl7ll5/iDeHbqxBgXLuKptbkHCQ+H+tQkqSTZiqP3Pr18g8fPujNwzWLTL3uGmsfKVOrIP8OAih6BzRugUA5AnTJcmwpOTuBypFJdvlrFvjjx4+a1VWoK+m36SrIQxUHCejnXPTzWZaNDtqK8eLFi4PVaSOdf6avpgl6MnGwzPnt9Ls5E64QaGEDEIDAmATwfmPqPUurk8J+ZohZmLdQiB4lKubXKSE1hZH96OUZPTjXjCPLMYhZhMd/ZsFIIRCAQAkCOKgSVKuV2eVC3G56GPNudNyYhQAWmAVj0ULcLiNLLZeelvJEw6Ji8kBgEAJamdEiSeruSj3n1Q+rHn+MWxkyY3Fl4FQHAQgsEtDvS9+5c8ffxLKYTXvp5WkXvzp4cbNqla/nNY3/DjYu/aAZlLgd2y5BdZwyR7YfZujj2DktzUKA3QUOI+GQQ0GibwIMlNn1q11Sen1bJxRbStbsVd7GkpM8EDhIgHHtIEBur0xgrENJKsO1VKdXBLXh2HLw87w0rXtqeNP/6U/n6CgR7CGuv6F5LufuK0k7HnbXUudGFF2HM7VAwEiALmkERbamCCStKfQ0hpbWgli1fBihxNPpFZX3M2E/pa1O5T9//rzaoSTBXKOFn3Oh381trKd+R6A116+70pOiXaNIQAACEwG8H5ZwnADDxHGGFy1BW6s179vxAszB9mpXt2Yl+sFJva19sKgjt+M/j9DjXghAoCgBHFRRvDULH3whTqgx5oi9EYRH4OT6CgvMRZJyziIgR8GTxAA+zjMAwsfrEtBWby3IBPJbXpXXLXrkqvWcxl9Zn5rGWByomI8QgMDpBF69erX5ApiOwPv582ewHz6L5Ja9OpIwS13ZC8GlZ0eat0BsOy/P0UrDfiwaZ4Y+p8QMfc6k+yvsLuAFzO6NnAbuJsBAaUSn33ZV6GV5n6LlRwPGxpKtcQJM8xtX0A7xBonPOZRk1TZSj8BfLWjlCx1SqGjYsr7pF6CnWfoBw3v37l3imZYv+bBpFD2s6ml4mwTokm3qBaksBEpHJhYZrpIniZXOOtXKwlWahpzdEJDVacK5aavaZqGR66CJBoeS/P777yUwbrbFr5R+59PoKU2g1ZM2aQsEIGAngPezsyJnRgJJ0VfGeimqEAHF/Ar+9cA7iN4LVeeKlSH99ttvnz9/PjjpcAUmJfCfSbjIDAEI1CSAg6pJu0Jd/S3E2aFhzHZW5CxBAAssQbWdMi89LU0Snica7VgdkkAgL4HFX3p7+/bt06dPtS3z5uZmszodaKJd45vZTszAWHwifKqGAAQiBDRP1074zc3zCsPkkyPl7PhKfltL8fEbdTrV48eP43nqf4tLr898R43Y9g5o3OIIDGs/zNCdDZCAgJ2APAa7C4y4eAHTCIpszRJgoCykGi0Mak66OS1VBh0FVfnXhQs1mWJbI8A0vzWNIE8SgbEOJWnkhKpv375pe/Hm0OUUqfcV9eqgnmNxEIljcokEir6EmhByHAJ0yXF0TUsh8OPHDyBAoH0CmhHob1NOvZSoRwib2dYy6Ae+/BVJrbCX+CUZ1U6/W1PBINcJtAZRNM2EAAQCAni/AAgfDxJoZO36YCu4fTcBBerv3r17/vy5pgmfPn3aXc6OG/WjlNreXXObNf5zh5q4BQIQqEMAB1WHc/1a/rsO189CnAUgxmyhRJ5yBLDAcmyLljzOtJQnGkUNicIhcAkCWgaZL7+4Y1u1TqJTXDcbonfA9La81nM2c9bPwFhcnzk1QgACSQT0q9T6bc74Ldotk/1QEuMunbhglb/FpVcGfrA6bPsgwMFvH9N+mKEPbvY0fzcBdhdE0PECZgQOX12OAANlOZVpAfDXX3/1X7JYrEuzSL18wQvdi3C4uI8A0/x93LirKQL/akqa7oXRKct6pqW1VOOJJI8ePdLjrp8/f+pgLQawC5kHir6QshB1BAJ0yRG0PEIbk9YUxtk1uKj6wZu/yISLDRLQsYMWqbQfTtMBS87FPHpa6V/XK47+x4xp+l1GmNcqikDrWvpCWghAIBcBvF8ukpQDAQgEBG7fvq2DBbUCoEheD7+Db8t91JHo+gWGcuW7kvGfDgUJCECgNQI4qNY0kleezhbi4nAw5jgfvi1NAAssTZjysxDgiUYWjBQCgYsS0JsG2oQZnEiiF5a+fv3qfihC6zN6LcHSQL0wX2dFxSLMlIex2M6KnBCAwIkE5IqD3SxzYW5ubvL6WO29Cfz/vFJtqmlnrz4ufa6g9q9g2+3rqGUJx7QfZugt2ySytU+A3QWBjngBMwDCxw4IMFCWU6JOdzK+3K1DSY68ylGuCZR8OQJM8y+nMgReI8ChJGtk8l/XwSI6RH9zTXOqWNHwn3/+qf3H7nFXfoEosQwBFF2GK6VCYCcBuuROcNwGgSsT0J6hK4uP7KMQ0GKWYn5La7WbzZJtnkcrF9ql4a6ra5SbXNDvHOehEgRaQ6mbxkIAAo4A3s+hIAEBCBQioMnCixcvFM/rGYF2Zuvx0ee3bAAAIABJREFUdqGK/GIfPnyon2Lwr2RP4z+zI6VACEAgFwEcVC6SzZbT2UJchDPGHIHDVxUIYIEVIFNFFgI80ciCkUIgcFEC+nVT//mpWnHnzp2//voreAVdPztnfJKrk17beS2BsfiiZonYEBiTgNbA5YHjbX/27Fk8Q9K3m8egSB450qQyy2XGpZdjW7pkbLs04b7LH9B+mKH3bdK0rg4BdheIMy9g1jE2aqlPgIGyKHOtB1p+7VVnHNfZuFW0sRR+OgGm+aerAAEyEhjrUBL9wGBGdvaitHtYA5WeaVlu0UA1HUeiYwst+cnTDgEU3Y4ukAQCIkCXxAw6I5B00OlZMc8VmWuZ4IpiI3MfBIy/0br7UJLgRuN8pAJb+l0FyKWrINAqTZjyIQCBNgng/drUSzdSMY/rRpUZG6JnBNp9qF+D/Oeff/SDvXoWvrlL+0jteovmyO2Re/GfETh8BQEInEsAB3Uu/5q1d78QhzHXNCfqmhPAAudMrniFaemi1niisYiFixDohoA2auqQVr3BNW+Rfkzu119/nV8PrshLlFtRCeqKfGQsjsDhKwhAoFkC+lXquKfVoVHyxlnk1zL7mzdvIkXpZT/jr2RHCsnyFS49C8ZzC8G2z+V/9dqxn4gGmaFH4PAVBESA3QWYAQQGJ8BAmWoAOmg4eNVirQSdcaztW2vfch0CcQJM8+N8+PaKBMY6lCRJQ7mOE3v37t1vv/0WHLG/KIlq/PDhg5Y+OY5kkU/jF1F04wpCvNEI0CVH0/gI7c0VmYzAKukAlxGA0MZmCTx48CC+wWKSXNssNEfY0Ypgpcz46sWOinQL/W4ft4veRaB1UcUhNgQgcJAA3u8gQG7fJJD0bJgZ4ibP/jLo3HP9ZoLek9EBJTrW/O3bt4rw855RoqnH06dPs6PDf2ZHSoEQgEAuAjioXCQvUU5PC3Fz4BjznAlXahLAAmvSbqeuS09LeaLRjiEhCQTOJaCllfhDWO3ktEioF0c1GlpyFsrDWFwILMVCAAKlCehMqM+fP8cDS/lqvSd2UBK9//Pw4cNIIZJBznzxjKrIXSW+wqWXoFq/TGy7PvOeahzNfpih92S9tKUpAuwuaEodCAOB3QQYKHejs9yog4btu/V0zGWuQzMtspGnGwJM87tRJQ3xCXAoiU/j/6SzjNw6B+vZs2f/p9yVD9o9rC2/jx8/Xvmey00TQNFNqwfhxiNAlxxP50O0OCkysU+Pu2QXf1wdNJmffQuA8LEyAeNBIcHxIhYhtfLlu4JHjx4V3T9Bv7MopY88BFp96JFWQAACqQTwfqnEyF+aQNIMsbQwlF+fgI411+khemw5nVHy9evX6YwSy6GHcWk19Yi/jRO/ff4t/nPOhCsQgEAjBHBQjSiiphjdLMQF0DDmAAgfKxPAAisDb6e6S09LeaLRjiEhCQROJKC1FC2txAXQS1yvXr2K55m+1QZRvfFuyZk9D2NxdqQUCAEI1CSgtW6tb0dWtrXv5f79+0fOJdEqun5YNN4onUginx/PU+FbXHoFyNWqwLaroe6yoqHshxl6lzZMo1ojwO6C1jSCPBCwE2CgtLNKzan5l2aCSXfpEJOzFgCT5CRzOwSY5rejCyTJS2CsQ0n8t/I2OUZWOTfvnTJoW7DOwbJk1hYorXsWfUvQIgZ59hFA0fu4cRcEChGgSxYCS7GnE0haUzhd2nMFuHfvnl2ApPjQXiw5IWAkYHwX4tOnT6l7LIJzTIwVGcWeZ6PfzZl0eYVAq0u10igIQGCTAN5vExEZshDQidX2co6vXdvrImf7BLRbWp5KL9Lo4bdO3tSv+D5//nz3MoIeoudqMv4zF0nKgQAEshPAQWVHeokCjetj7S/E+bQxZp8G6foEsMD6zIvWmPTI7NLTUp5oFDUkCofAJQh8/vxZo5hFVG0c10/NWXI+fPjQki1vHsbivDwpDQIQOIWA3pKN13tzc6P4LXXPzFSmfs4nHvtpIf3PP/9s4UQSXHrcDK74LbZ9Ra21I/M49hP30oFGkhYugnv5CAEIOALsLnAoSECgfQIMlIV0pJ9rCt74Nj7yOGUBsBAEii1NgGl+acKUfyKBsQ4l0X5cO2vjcLJW4OPHj4P3ANdyav/T5rn7a/dy/XQCKPp0FSAABHwCdEmfBunOCCStKXTW9tTmJEVxSS/+pUpCfghsEtC5hI8ePdrMpgzGycVUlN5F9I/vVad48OCBpZbdeeh3u9Fd6EYCrQspC1EhAIGMBPB+GWFSVJxA0twkKfqK18u3nRHQFEOO6/Xr19qirV+YNL597UPQfr4sDyzwnz5V0hCAQFMEcFBNqaOmMN0sxDloGLNDQeIUAljgKdiLVlpzS1XRhmwWnjSnTpqtb1ZNBghA4HQCevlcCyZJT0711NVy9qvchU4wqdlAxuKatKkLAhAoR0Bv6WxGXMqgEE4njNjF0Aq5So6fwa1jp1Ty5pv/9kp358Sl70bX8o3YdsvaaV+2ceyHGXr71oiEfRNgd0Hf+qV1HRBgoCyhRL1kEZwtMi0Yvnr1arM6TSEVp21mIwMEmOZjA30TGOtQks2FS1/ZxkPu/VtcWk+Y9BtK7mMkwYkkETjtf4Wi29cREg5FgC45lLoHbCxrCnalJ7FK2mFpl4GcELATePnypSVz0qEkQeYdLyJaRPLz0O98Gl2mCbS6VCuNggAENgng/TYRkSEjgWpr1xllpqjGCeg3jnS8iKa9z58/TxI1+D2QpHunzPjPHdC4BQIQqEMAB1WHc7O19LEQN+HFmJs1s0EEwwK7VPQ401KeaHRpwDQKAhYCesFAvk4LJpbMLo/e0QqevbqvgoRWVPQ7q8HFQh8ZiwuBpVgIQKAyAblN38dqc8vaOVA6TVsnjMiHbx5NouNI5CQV8vklz9ul982+ffsmJz//qvIVXHpl4HWqw7brcO61lqHshxl6r2ZMu65IgN0FV9QaMvsE/tf76+bYCAZKX8W50sGJJCpWRxJrbqip2f379zdr0Uwzy089bVZEhusSYJp/Xd0huZHAWIeSaFHSyEXZkkZuv1iteBr37GqsYhzy0V0rjaKvpS+k7Z4AXbJ7FdPApMhk8IM2knYRJcWH2CEEShCQxVo6uHbI2TexBVsrKhxKQr8rYRvtlEmg1Y4ukAQCEKhJAO9XkzZ1iUDS21+WABKqbRLQfujKgunB+evXr7VQ8OjRI2PVskbtxjZmnmfDf86ZcAUCEGiEAA6qEUWcKEYfC3ECiDGfaEVUjQV2bANJj8wuPS3liUbHZkzTIBAncOvWrX0vn+uXLY3PW/XCfIXFH6LBuKL5FgIQuBCBZ8+eOWm1gq0d9Vqdjixl39zcyNPqZcMHDx5o3Vv+UBtptJqt/7pXr/0o0pO31x7+SHCrnyz9+vWrMruqT0zg0k+EX7RqbLso3u4LH8p+mKF3b8808CCBChPMQEJ2FwRA+AiBcwkwUGbnr1W+YIfehw8fHGel1w7K9CVRtHZkV5VfFOn+CDDN70+ntGhOYKxDSYJhY47Dv3Lv3j3/ozH9/ft3rXhaMmuU0lhlyUmeBgmg6AaVgkgjE6BLjqz9cdquZT7LFHcCkhTzdMlQz4+N7YKVERTZihIwbmILjhpZE0lrGf7uCm3X2Le7bq38tev0uzUyV79OoHV1DSI/BCCwjwDebx837jpCIGlusm/t+oh43HucgAJ1bZWe3n6RkzleYFIJmhRIAPsjCePsYy4D/nPOhCsQgEAjBHBQjSjidDE6WIjDmE+3osEFwAI7NoChpqU80ejYkmkaBAoR0LvulvOY9JTWGHDulpOxeDc6boQABFojoCVrF4JqU9y0KD0tZevQkPgvVOuHrF++fKnt+vqNaz0x0X+9FaazSHRqSaSZ8uRaJNfLY+6Vs0jmCl/h0itAPqUKbPsU7N1UOqD9MEPvxnppSF4C8gbsLvCR8gKmT4P0UAQYKDOqW+t7nz598gt89eqVjilxVzQh1WTTfYwk6hxMHBGAr9okwDS/Tb0gVXYCHEqyjFQrj/ve3DOeSKJatbK5r4pliblalwCKrsub2iCwQYAuuQGIr3shEH/a6rfSPbL1Lw6VtrPSj0UPRYbGtknAuDVNC2GWg8+DtweNhR8nQ787zrDNEgi02tQLUkEAAqUJ4P1KE6b8OQH7PG732vW8Uq7UJKAn2VN1ejslCNqriaFH6ZoFW16hsR9fEgiP/wyA8BECEGiHAA6qHV2cK4lxrazlhTiM+VwTonYssGMbGGpayhONji2ZpkGgHAHjaokiSb3hUE4MxuJybCkZAhCoTECnirgalfZ31OvQkC9fvuhoEv0Mj8tzJKHw7/Pnz3o7yH/f7EiBWe7FpWfB2GAh2HaDSrmQSAPaDzP0C9knotYkwO6CgDYvYAZA+DgOAQbKXLrW8ZQ6y9IvTU+NX7x44V9RWrNR54GDr/yPep5in9D5N5Lum4DdKhjX+raE7ls31qEk9pdO961j6jDC+CnLzp5U/oMHD9xHEtcigKKvpS+k7Z4AXbJ7FdNAR8C+pqAXnNxdYyaSWFlOeRgTI62uRkBbK4wTkM13F7WFwj+jV28bVpt30O+qGUzNigi0atKmLghAoB0CeL92dDGOJHrwaW+sMXS0F0jOOgT8ZwfBL2/UEWCqRbMP7eTePJdECws7Jsv4z5qqpC4IQCCJAA4qCVffma++EIcx922f7bcOC2xfR0ckLL2l6ohs2e/liUZ2pBQIgREIGN9JEAq94aCHtiWYMBaXoEqZEIDAKQTk0PxD8RYffMjxKpvC1Ldv39rjN785+lFx3asSdMRJtc0zvgCRNC49AufSX2Hbl1bf6cKPaT92D7/v8eXpakUACOwjwO4CnxsvYPo0SI9GgIEyi8a1Ayogqdni2rHCOqkkyLwog97XeP369eJXXByTANP8MfU+ZqvHOpTEX8GM69syeMxL8I8mnX/rX7EcmuXnJ90UARTdlDoQBgJ0SWxgHAJJ8cmOd4d6Innv3j17c+whor1MckIglYBxONs8lCTIYPzp11RpF/PT7xaxXP2i0TLVTCa5V9c18kMAAj4BvJ9Pg3QdAv65cps1Js0NN0sjwykENA89cdqul7H1m5D/+c9/4m1PMsupKPxnHCnfQgACJxLAQZ0Iv8GqjfYQrLPNGxJkqLMQZxRe0rJWM1cZV44TwAKPM2y5BPvzsg6mpTzRaNkUkQ0CLRMwvpOgJth/FTOpvYzFSbjIDAEItExAvwnsxNPLYLdv33Yfg4QWtJ8+fapTRf755x+duK0bnz9/rohUR2/7q9xK64qua3quGbFyKr9OhNe9KiEos4WPuPQWtFBCBmy7BNVxyhzTfpihj2PhtHQ3AXYX8Lxjt/FwYwcEGCizKFErdf6vPmvyGN8TpajMn2+uyaBpneaqa99yfTQCTPNH0/jI7f33OI3XHl9//Ig3fMeJyDofy/iEXqf0RdZP44Kd+61GSnfgogZXrdWeK88ptaPoU7BTKQTWCNAl18hwvUsCih80ATbGG8qm34vokoOlUXqcrMfM8cUCV46eQ4/MynEgcS4BGaGlg6trx3+/5ZR3ISZ09LtzTahE7QRaJahSJgQg0D4BvF/7OupSQuPkZWr7jrXrLqFdvVFS+uPHj89qhVYYNHeIvx5jXH9wTcB/OhQkIACB1gjgoFrTyOnyXHchDmM+3XgGFwAL7NsASm+pao0eTzRa0wjyQOBCBPROgp7qbm5D1R5LnWCS9+dSGYsvZCeICgEIbBL49OmTy2N/y04zev2duLTuZD6YwKUfBNjy7YPbdsuquYRsY9oPM/RLGCdCnk6A3QWnq2CHALyAuQMat8wJMFDOmaRe0RpdsDFPv+QksJFy9K1uscxVtfNK26vipUUq4qtuCDDN70aVNMRCYKBDSfS6qYWI8ujQEGNOP1vw+p//VZC2n3sU3Hj6R610+M0c81ASn0BcIyg6zodvIZCFAF0yC0YKuRABRSlv3ryxCMxBG/rhi2D5YI2bO3NtLQPXIVCHgH7L5dmzZ5t1aexbew3148eP/gY4eYzKi1z0u031XSsDgda19IW0EIBALgJ4v1wkKSeJgHHyojL3rV0nCUPmOgSk9HN3Tqv2+GmeP378SEKB/0zCRWYIQKAmARxUTdpXqeuiC3EY81UMrFc5scBeNTu1q/SWqgbp8USjQaUgEgQuQUCPX3UuycOHDzel1dYOvZagl+c3cxozMBYbQZENAhBon0DwU9J37txpX+a8EuLS8/JspzRsux1dXFGSke2HGfoVLRaZKxNgd0Fl4Fmq4wXMLBgpRAQYKI+Ygd6tCF6/0okk+iWnzTK1pvfq1avNV4P14oY2X3379m2zQDL0TYBpft/6pXUBgX8Fnzv+aH/dVKN1Kofv378by//Pf/6T8VFTqpzkP0gARR8EyO0QyEuALpmXJ6VdgoA9SjFGJpdo9T4h7S932V//2ycJd0HASMB45J/WqfWLhYtlBssZdo+xWNqOi/S7HdCavYVAq1nVIBgEIFCUAN6vKF4KXyMQ7DBbyzZdrx/jxeXh290EWpiK6n3siPz+iYeRbNNX+M9NRGSAAATOIoCDOot84/VecSEOY27cqLoXDwvsXsX2B4vdTEt5otG9VdNACJQjoB+QMDpDvZOQSwzG4lwkKQcCEGiBgPa9+GLcunXL/9h9GpfesYoHt+2ONVunaSPbDzP0OjZGLZcmwO6CS6sP4SFwkAAD5W6AmnzpyGD/dp0zsvbTsH62Kf3ixQvL4p4eryjn/HaujEOAaf44uqalE4GBDiUxRuE6NMQ+ujgzClYB3PV5wjIaze/afSVp3/DuWsa5EUWPo2taegkCdMlLqAkh8xLQqZy//vqrpUz7D5pZSrtoHuNPiP/1119rRzyc2HCJpKBUGrcvJJ0oLVXnImDcvhYcPjLVruUMf8ojX7FjXnO8IfS74wwbKYFAqxFFIAYEIFCZAN6vMnCqmwjYDW/f2jWc2ySgqahi+HNl05Qhssjw48cPu3h2M+YRiZ0qOSEAgSwEcFBZMHZZyOUW4jDmLu3wQo3CAi+krH2i+s8XIiV0Ni3liUZE13wFAQjECbx79y6yqOLu1dbNXI/7GYsdVRIQgEAHBIJdbUlr0R00H5fegRLXmjC4ba9h4bqRwOD2wwzdaCdkG5YAuwvqqJ4XMOtwppYdBBgod0DTLQ8fPvRvFMbU00M+fPigxyJ+IYvpN2/efPz4cfErLo5AgGn+CFqmjT4BDiXxafy/6ZcvX4aXDJ+Nj+dVUnDClqHsQ1lGW6s9BMtwM4o2QCILBOoRoEvWY01NLRGI/46xk1QnbjZ40IYTr07CHtdpvaCOSPZaJLy8nNaRNUdNXf6w10LO1ggY34XQMb1zyYOTSoxFzcs5eIV+dxBgO7cTaLWjCySBAARqEsD71aRNXY6AfT5ij7Vc4SRaJmD3OeVaETkiJOnXKe1t4RFJOW1SMgQgsEgAB7WIhYsiYFw9a2chDmPGbs8lgAWey79C7UYVdzYttTfHPnOvoKypCgkvrfEksRpwKoLAnMDnz5/nF+dX9Lg/yzsJRkctAVh7mWuBKxCAQGsEtKvNF2m0lz9x6b72O0sPbtudabN+cwa3H2bo9U2OGi9HwB5ClGsauwvKsaVkCMQJMFDG+Sx+q5OCtX7uvtL5wjvW6H755Rej+9WK3Om/TeUaS6IyAaORSCpWbiurhuoKERjlUJIvX75YCOrwqn3vfAZHk0bqikThkbt2f+UPn7sL4UZHAEU7FCQg0AIBumQLWkCG+gSePn1qOW5TgtnnNvVbUafGu3fvGkMv++GUdSRXLf4BE0R01bCfXpGM9s6dO5tiaEPGfILj24xKML5WsVlXagb6XSqxZvMTaDWrGgSDAASKEsD7FcVL4YsEFNcZt9vuXrterJeLLRBoYSoamTUbFx8mkvjPFiwKGSAAgUUCOKhFLFwUgcstxGHM2O25BLDAc/mXrn3+xGGxxv6mpTzRWFQ0FyEAASOB27dvv3371pJZe82P/6IMY7EFNXkgAIGLErC7uIs2MBDb3t7IAn5QZpaP7E/LgtEvxK5r/y7SEJgIjGY/zNCxfAhsEmB3wSai4xkIh44zPKuEYOElabvLWTIn1ctAmYRLmV+/fh24TeP5wvOKBH/xRyzmOR8+fDi/yJURCNhDd6b5I9jDCG0c5VCSYCBZU6395DC/BB1kZdw4rrt0RJZ/b+k0MXFGwig6I0yKgsBxAnTJ4wwp4boEjBELh5JIxc+fP7coWqyC1SjLXeXyBOew3rt3r1xdlNwaAeNhIm/evPEll834U5JHjx5Vnnf4wtDvfBoXTRNoXVRxiA0BCBwkgPc7CJDb9xEI4rpIIcaZYKQEvmqNQAtTUf0SyBqWW7durX0VXMd/BkD4CAEItEMAB9WOLtqU5EILcRhzmyY0jlRYYPe6LrqlqnF6PNFoXEGIB4HGCegXZfRY1iLkwe3mjMUWyOSBAASuQmC+QWuoHW649KsY6g45B7ftHcS4xSeA/YgGM3TfJEhDYE6A3QVzJtmv8AJmXqSWk0F+/PiRt9KpNPt2lxK1FyqTgdIOVuewB7vsPnz4oPOF7SUEOV+8eGFZ3JMPefz4cXAvH7snwDS/exXTwDmBUQ4l0eAxb3xwReGOceNRcKP/+l/wVfDRElEFtxz5qOUJu2xHKhrkXjtMFD2ISdDMcwnQJc/lT+3nEjBGLJb4p05D7B02uzwPHjy4c+eOpdh2cEna4DhVyyqGpY3kuQQB7V2zyBk8YHj//r1/V7CU5n9VIU2/qwC5dBV2v83cp7QuKB8CEBCBb9++6fitd+/e6XGRVvDLMcH7HWRbTVMH5Wzqdpm0ca/t7rXr1Paix1RiB/MHkfzB0nbcHgnnIueVBBXhPwMgfIQABNohgINqRxdtSnKhhTiMuU0TGkcqLLB7XVuekVWbllamzRONysCpDgL9EdDaTmR1xbX35uZGP9DqPqYmGItTiZEfAhC4FgF5OT2buJbMu6XFpe9Gd8Ubh7LtKyqocZkHtB9m6I3bZAnxps0J2hGk7UDzo3lK1Hj1MtldUFSDvICZHW/Nk0GCw00sazXH21t5hxUDpVFl6stPnjzxM+s8l+NnhegxisWudAS8trn6tbeQrmyrLTS5pgxM82vSpq7SBIzuYohDSYKfDV9Dr5c/9/2ceBC7rJWv6/ZdvJFC7F8Zd7TbCxw8J4oe3ABofmsE6JKtaQR5ahJQxBIcWrFYu6Y3ioIWv6p88dyTgy07KQXE/vvkpenpvUTtSXK1KIC8e/eu+0hiBALGg4fcA4bgXdYWbIZ+d3VDJdC6ugaRHwJ9ENDzIZ0xr9D33r17elD07Nmzhw8f/vbbbzq0vtCTG7zfPsupr6l9crZ5l30asnvt2thw9GgElT2bi+qzl2wsMLILxPI0faoF/2mkTTYIQKA+ARxUfeaXq/EqC3EY8//T3hlraY1raXs4/w0A2Umhs8mougSKcCKocMKGbDKacELoK4AKJ4QKT0RVeEKqrqCpS4DKZrL+3z5eS0tLsuVtW5Yl+yEoZFmWtp69JW3Jsr7mTGtnAmOBO1NoUJ21t1QFxVV4yRuNCpWCSBBoiIBx84ZqpF+V0I7eeVVjLJ7HjacgAIE6CfRu1LdshKuzOlOlokufSqyh9Ae37YY0Vaeo2E+nF2boddpndqm031Ufhz948KDbDqQdQdoOpNfW2g5Uyab37FXOlSG7C3KR7M2HDzB7sSyJtOw5sX/Mn5YkyCexEyadj+XuhjusGCgtCtKPAfv2oJ83XnJSsCtR3pqxl9A219lrgK64LIENbTWL/K1kwjS/FU0hZ4JA4J/72/V7/fPVDyWpoRu1LFZqjDH+FFJM3x+r4rsbxhhHuw0lbKtoFN2WvpB29wRokrtXMRVME9D3mZbDzjZff1Qt5A1ueyiJ1qktO8slpA7bTmMvc1e7kfyCLML76QnvgIBO5LXUwk1zgpZeg83Q7iwarDkNjlbN2kE2CByEgNYx9XZQ5zXEPZLcNq14aqzRMmheGnFZefOfnVvNS3ybaGo2yfjBbdeuZcOBIxdL2MUsWbseytOPb12Pfl2aC6tP29YOE29G9SsrRp70n0ZQJIMABMoToIMqz7y5EltZiMOYmzOtnQmMBa6n0G2nA1293LuGRDXXnpYmii5wizcaBSBTBAT2TUCbTvW1g6WOwc+0Wh7p0jAW21mREgIQaIJAvOdNvyZdg29cgB5degHIGxZxZNveEPtuisZ+pEpm6Lux50RFtPtdP0ekoT9Oo1fnmjTpRxz1EXV8lxgRYHfBqmZQ8+6sVSu+Xubx0BaXldiyEidOxKh1+HctRfvp7eFtd1gxUI5qSst0/m8DK73xJJfRnJVAI5TlfYpSajjbfCzb1lYtPHeThmn+blR52IqM+uc6TzCAs/qhJMZ91YFYGS+1TBkMJ72ZL5HTcnhbV2jhXibjwNkL7WiRKPpoGqe+lROgSVauIMQrQODjx4+jpWiBLPu3mqOFBgmMc+/gqbyXksHSaejr1rzlzshN+gpW22s4YGJGRXhkCQEtGmqD72gOmlx0J+kEc5lKbIZ2N6rBmhNY+sxOfia5NesR2SDQLgEdTj+6OVuvErVNIe/2RHq/qTazlaamyplIv+3yaXAcYULOwN9LpJxxawd6nFHrqh7ZdtYc7MxwZIzf0nTp6T8dNwIQgEBtBOigatNIhfK0shCHMVdoPIcSCQtcT92rTvcsYhfYUmURY/M0vNHYXAUIAIHWCVg2b6iOWoeZ97N5jMWtWwjyQwACAYHebm305WCQSaOXvXXvrQubMXqxVB7Zq9+D2HblqmlCPOynUxMz9CbMdbaQ+qBRv06Uflxf/+k0gbzbgdIltnWX3QXr6WvbHUTr1WvDnE9PT0dLt3zwO5qJEnz79s1PpsMj/Mtc4Rp2WDFQJrSpYziCdy7CpXfBiUem3tKn+5b9VFoD3HYWUIOfrKT8AAAgAElEQVStTmXbbvpeN763Okzze7EQuS0Bi3+uLxyDc0lKHEqy7dlOlk/y9AtISxwO/XCrUfdDG3yNj09Kpg8Us3dV/hF09h5zktg1J0bRNWsH2Q5IgCZ5QKVT5YCAfrL45cuXQWR8ue1BG3JIgiM2YgkLxDx69MiyVihXTYsRBeRJFBF8lyg3VcIn0nNrrwQCSxiqpt7QyGh9t1/dQiU2Q7sb0loT8ThaTagJISGwVwIa2ozjoAjoHU/GhUd6v0lGtaGmJsmZTixvKqMJpcsK7moPjXGutHDtOig3uNyHHoNKNXcpS9jwOFF/NuGjs7xEd+npPx0KAhCAQG0E6KBq00id8hgnINsuxGHMdRrPcaTCAtfTtTbIbjUt7SpVYEvVevQy5swbjYwwyQoCxySgzxuMH4ap59eK3FRKjMVTiZEeAhConEDv75Zr15b2wlUu+XLx6NKXM6w5hyPbds16aUU27KfTFDP0Vix2hpz6QNq4R0KvsPUt97aLZjMqWOYRdhesxJkPMNcA2zu0xQVlaez+4SbGcmNJ0jGV7LBioBxSk1pxcA6ILEFniAylnx2vj5Isn1Trt6U18M0uZcmDldjqkiq09SzT/Lb0hbQ+Abt/Lhf006dP7tnVDyVRSZZ32E6gvAF1o75j0Zu5Ntcu7OVX8ld6pbVHBod72R9MpPQ3KNt7zESGbd1C0W3pC2l3T4AmuXsVU0ELAbk6o3NaTWg3PDE6mNsnKuW7GYlks2/pvbW+5Rt9fEPHVbIFZ7hIuQvd1NH6kqBaAjpLcrR1S3g18GB/m/EjijIVp92V4bxGKThaa1AlTwhAwEhgkj/WbUQw5jyajN5vFJGfYENN+WIsD0+qyPLiXA7GcpevXbsSewNGMbpn87a4XnkOG7mhG685RS/2SYeS0H/2MiQSAhCogQAdVA1aqF+GJhbiMOb6DWnfEmKBq+p30rwsryRltlTllXm93HijsR5bcobAQQjoIwfjiKmef+oBtcacC6Nme2ph4BQHgT0RGNpOpvVqeWVZPkqsFhdderWqySLYkW07C8CDZ4L9OANghu5Q7CmgSdCkd+I6rWzDRbPKyU8imbcu7C6YxNP/MuKAH2CKlXHbybdv3yaB7U3sZ/Ls2bPeNAsjJ3VKq+6wYqCMValvcF68eBHEB19YBHdnXxrPhVH+6q4l2OyCZj9Yj63OrkJbDzLNb0tfSOsITPXP37x545bsShxKonNQNulDVcnRblRf+umEKodyXkDDib370Ev9eaVMeko24U6RNLpxlvx//Pjhklk+knSJ9xFA0fvQo70W/iTQ/hQpixGgSc5DjWHP41bzU0MLfL7Mox6RnzhjWJu5qzI5HfAxuswkgSV2Rgj2rOS7Bi+WVloKsYtEym0JGFuufwijZiUnJyfbih2UTrsLgLRyiaPViqaQc4hAVR7IkJDE9xLQvu2p6pM/nOsMPnq/XqX0Rm6rqV6RZkdusnYtH8n34oaEz7J2PZS54vekx0Q1m7glO5z6LUquevW+H5k6s6D/nKeOqUPevFJ4am0C6HFtwgvzp4NaCPA4j9e/EIcxH8ca66wpFriqXjaZlqpGxbZUrUovb+a80cjLk9wgcEACvcssMQdNJIONAXGaIIaxOACy+0tWG/ahYvSY0GNiW7te/J2enpbZaZ+QcL1bdOnrsa0h5yPbtpE/fWMCFPbjw2GG7tPYR/j333+fWpGtFs2mylk+PbsLsjPnA8zsSLsMja6v5VuYtITSoO9jaEKRTj/jbm07rBgofSVq72h8Iok23a33TZDxXBgJqTVA9w2/L/N64dpsdb2a1pOzsa/rBC6z3MG4Vo951CzJDP/cHVNe4lASsSvfh6pQbR7yvYpeFcp3UcvvvTUpMrEKEORjfPkUPDX1UgfPuEc+fvzowkMBHSQ5dMuP93naz2Hxc3BhPysXWX8ARdevo8ISlrdk/2ygRGWrFSwh84xbNMkZ0CyPHMR+LCiaSKMDCEaPrtDXbppeFq6O5kta95xUaIEpt3y/0YPVJHaZyV4AJ/BddX7K69evgzTLL8s38OUyZ8yhreobv4Xw+bx9+9a/rCRMu2vL8JzZ4Gg5FMZAo4o21m6XycqrjNmcxZCmOpBdnhlX2+j9LGpSms01ZZTTmKzw2rVehRp/uCbX2vUQh53pcaiarcRP/RYlS71kjb0D4ozJCP1nFo3EmfQqKE6WMQaPJSNMlxV6dCiMBubSZwnQQWXBuPtMZox95RfiMOapdli++50q4arps1cfC1xVX4WnpV1dgtdSvRVce1raW2giMrthx2XxRqMA5Bg7MQsJVKu18oKNlrj2lESbN4wjprZwTN0MYMxZ5pRxwTxhnPVvT00Iv49bowafvZrGFlStYNmBZMnwsLi0bz/RrWlDuzzkp0+farebfhJV39JoR1mBTWVZdGrJJFH34HG69ABI/ZcHt+1cCqJv7CW5+74xrjUz9PJtIdZCxph5g9qMTyUzylxzVuwuyKsdZrh5efq5vXz50r/sDavD7423RwbbnyyF2jPvUgZFGB+f1/UZM2eg7EDpq5/eY2jW7ict58JIQo3m9gmgUfXpZBXaalrgfdy1a3nVbsHBZFxzKPIG8M/dt6srHkrif/Ap4mv35oGJqHMf7Ua/fv2a64fE7RuVRqUKKjLjUgOq88kkmFZmRw8Q+fbt22hBWtL1zy7pHbNHM3EJLK8oKmyoKNppkAAEAgKbNFiaZKAFLg9LQK9gR5uDVmZz/YC8hbPeB8/w/XxPw1LKjDR68ye3x3dTezOR8CVxSYbAd5WEzp3rlXB2ZKM+mKW+m4xEFsFmp5Ebb1+h6EqZ0e5mi2d/kHbXaLsbHVmcDTDJ7VA0qminRwJHJlDPGBosPdmVkrEjovezYK9BUxY57WnUCor5UaJn9PEyrl33otifHnur2VDkJseJuhdFPihNSGccbEr/6TMkvAaBejyWNWp3nDw30SMd1HEMbElNm1iIw5inqnjHazV0p01siRm1WP9dVclpaSdY8FqqV9q1p6VBoRbDtrTrINupl7zRsEC2KGsqedIPEbDQtmhtKP/Z8RbBZmc++8FNUATS2o+u048KqjcOHk9c4g0m4HDr4ATq7JEOrhRL9Ue7Ne0i0243/d71L7/88vhf/x6Y/8mp8/9p1q+PBfRb1vqhbJ0Jpe7306dPmlZob5jelVikzZtmtO6uuIzvQF2eQWAf06ugUttejup3x7a9Lfl9lI79+HpUT85eXx9Ib7gVR0hbyueJqn3Uhfdy93KuMJLdBRmVgjuUEWaclWU7luw5fnBSjP+Rv76flf8/6fHRxHXusGKglOK0u2nIxvTzwKOaXZhAi3uWHGacTWzJtjdNnbbaK+rOIkfdeFdfpvkORYsBywuIeU5veRrz/HPVTscH/yXtn3P/pU8O0+tzUQ7OwtAO17mlTXvO9yeGVPLx48dpmY6ltg9Xevk0ltn8+8Lu713QpfIafd2lrfCjRWrDgQ9Tk/zRRxIJfCH9bP2weuREDlvdQtFbkS9c7h9//OFb41BYvVxhwdR3DQnjx5dvPsYvagQ2LzGa5CSerRt2MUdiEtV6Eo82w849KyBw4I34vVM6nN09G6qs5Tg24creZQ3JE/uu8ruGEi+Mb9cHG6142rq6u8VsbFRaY4LYNhLV1ATNmO0myWh3Cd3pVnnnzWIGOFoWSi7NjjtYV8dWAq07veU7hFE3suvBCrhGlsFiqDvNaJ/0fqMwK9FUWs702rUzJL/3LjPlNBpYAce1CT2mtdzcXWd4iYD0UqxeQzYw2/yM5q3q84pEWsZjmWrq9XgsvuTo0adhCW+lRzooi3ZI08RCHMY8yVB9b3/IASs/B59UhaHEQ9Xx42c7dUOFKh4LTMCJb6WnpbLPo22pihEFMb4BD4VXnUr48gxNl3zBpMQCy2WdVPEgxZtEX1/7DvtWNxQu1jR81EPC+PFrDEa+DHE42KrqC+PC8VPZY1xZlsAkSozF2ZVVZ4asNkzVy1arDWk5W9djmTcmln7b0pcuTCO/Th2sxlO5WN2W+7Rys9ylS8+CsdpMjmzbaaXQN6b5dHexn4ASM/T0MNfK8qZFj0M13WTOG9jhJpdDQPx4gS0m25ASJ81qfWlxh3wa+w5bdD3bkIQucDDW6DSG7N9vj0PhtZVrkW2XS9mau6VNq8ys1rgiIfNYYuR2K7LYw1a2aq9FoynTBuljX6ObctCCT/m6VQ6V6AsQh2XJLoehQN6DBYZKqTxe3WlML4jZvX/eGfBah5J0fWUwtAuxXpSubRyBiQd67S7X6MonddzrLVz6XZirpkW2Ub2oSfgwR9MnEqj6flZDYa2qJDLZ6pYFpqvRwRW9lY6ylBvv6nBqDQLrabm3IkFLDIRxl+oKeh9fL9Iyskq87KMATXKSTls37Facs0lKyZt4dFpbYGxVrxi8F1GPNCpY132V7LssHmOZJZi4Ya43z2zaB0s3lnje4cZEP9BiN2IcYVVNjYlpSpvfpd351hiEC/TPMwwAR8sObccdrB1CPSnjsTVoce6S2VynNeNYk302F9uMZaRw6gsCcW6zY+j9RtFVoqm0nOmvv5z9aPnUhRVwq6npzGfftUs1uwj7g03o0V6dJlL6xjYUVp9cbHjqnaov8UvpPyfZIR7LJFxKXI/H4kuOHn0alvBWeqSDsmiHNCJgNFGN4zKqTYhhzHbsO16r2XAxHAu0W6BSpieA3fQz1mYlyy9rz45jkjGK3kmTZVtknPm8GMusWQOHJJ+Xv/2p2OfkTaKdXuspK2waHVKjYIXfzBpH/wKOnL97s7c3CyLtvS5jceuN2ih/3PMHNuMuiy0kdpKza9GowS5Z63os04fbKTmzLxDQIrncrbXdPLr0SQ2qucRHtu20suxk6hzj6BvX7huH7IcZemL4W/Judwj4GvEWJQ5Vs5U6Zuc2BMSP19pUsQ6T3QU+eYVHNR5MoEbT7ziBxQFY0tKDpfg1RqslnVgBzVrE29lStg4cCZpkfFnGcwtaeiyGHyNNrW0PFmPwRfLDa8u2+/yZ5u9excYXEEtGtJIMZ3cX3Vef457QUGWCYdvvhvwPSmPvQTFDeS6Pj4vzBevC6wlgH0tWelPuO/pBEaObqEbfb/k5LBybVVasl96YAiPuDKtD0TOgNfdIoosLbHW07eStu98SA0mCyzVmU0N1sTtPQdc0lOGkeJqkHdcODLvY2pmdam0pfWcg6Ba6S/lp62FUzyMf2i9XvZaKs9teyaFffddop6oESraeluM1kTX6SSd/6z6Yq0gc0IYA3/CGwlJo/GzlMcaqtTJ9pd0NGafiS3aAdrPH0TKy2nEHayRQVTK748FsTorbdjYXWI5dmKA7zT7E0/sFqgku69FUIJh/aewK9EjwkcB6S8dGkdYTwOejcBN6DGRu/TLou4Yu/dcr61V5qKNbuKI4lG1c2ZUmv/6qSFDE6ArAqGPg56CaLtSOsU8QulHBFkoSPO5XM1acH7PQWoJy05f2LivQezrb5XfR4ySG2+qRDmqSsg6buImFOIzZaJ87XqsxGmr2mXJHHgs0WqCSJfwE3+eP9zitOiuMi/MdvC68qgBDAOP3ZbFgXcx6bzlj2eS9jLrHSqBk8bO5YmIyq3q8O+48c2mkcD6xAdTQNARh28FoSAtGA14+ox8SwMWPdh2xHu1SMRY7zjsOJLyIwHhYNZIZbLvakLDDHeixjN/lr+gGFr75pfbhaCxejwNdeqIF7eDWkW07oT76xgQc/xb249PowszQE8NinXsOAyXafbbemq43HAdyVnXZiyKO9Fca15N/yG9Z+L54KNu4mistiPn9bVDE6NR+dDrm56CarqedJnIOtmbFKlbMvHVpGaGfm5yNNYDM7sRkBmvIE+d5nIFSTc9vXL72g7CSFRg+jMI42Ua7jli5k2Lqt9VJ1WkuMeNacyqbJLDar2vL6cDu/XNxW+VQEnVhvkriF1Er9aGjr+LU16+tVIur1JldXrdSI6VfdDx2jtp9/IivxIBtoGI/5WhYPp990FXKJWWNCjM7gU873Y8cVtGz2dbwoDqKtFr9u7LShdNpe5XtDookDCbG9lJmpLS3CAmm/mRGEelH7AIcuUnuw7BXWilIG1hzd0df3uil6RpzbA3ZwRDveshRkfx+dd6i0jw1Gd2SlUSKsag3m1cRy1PGyna6qNYH662pquabUDqsuUlvJtVGqrWma9TdXWmGtQYWoynS7taAPy9PHK1Rbkar7lprWx3saN0rTLAPp/dQs7nAiiyjXpxmDWL0foFqgstYC5aYNTQVCOYuY2e7V0Kll7sVTGSyL1yoCNW9VwA/UmKsvXbt+HQBv3R7uKQeA4Fbv7RDVhe0xrTdAQxW+51gWaYV9J+OcyKAx5KA03vLbley5+zdeK9IikSPQ2SG4jfXo12AI79HGFLfQeJbWYjDmEcNcsdrNTUshmOBoxbYJUhMS4M9MIfaUtVLb5JhC2xvJitFGvsT3misxP/g2VbbNCYJVuzNrLG1dmsgQT+c19JGt2i6dZggoBHWKBhjcV6V1ZYbqw1TNWJvEawaie2k3adl/K74HU3QPdZwqeFspRV7uwGzWjW1c9g8/cFtu5f/PsY4+kbXLa/XN/bajyKNPj8z9CGA28Yb196dgQWBldS6LZPR0gMIiUt5FCv5Kp2Q7C7oha8dPgnsATTjfH/UKtpNIAK9GP3Ieb/NGXjUGixWouSLag+X3GG174FSJjRpPtvpKO80KjatGSJJMPmTid4jLmVqjN0+/ZQlbXVqjdpKH3RKPuQgnNc+ZVR+0fEgNbpqHT/ik2dcM/axnZYFs/6hXzYT2KT98q9nffuYFFYn2FtS72Q7fome952TajK6sVtNaz33wqGTJLKbXjJxZC4IWqbxC1W4t6Z+mlgYxQwNIYH/N7vXExx1YaNixLJJMM0k9bjjvHkARW+ugpUEUNuJ+6vYJoMYWbVse1UTVTMf7eUCqXSpidnaqzDKX6XERadjVBfVKKMSaZJpmPsz7LVbXJpnE3cDpz9ukuq48rq5cYkqwjkkQ35jLFgXo45FGeaVcEhx6kAsHWze+X+vRyRndaWhRNn2ljjE38VX6IMFelTVYttz8g8Fsg9DgVTZLy0mmr3QVTOk3Q0Zp+IrbHfSl30SxyQ3oVz/VoWKXrXVl8l8f07vQWZzgXlYRj2/NXVhuTpBPssv6f3SDOvR1JCcxjlI93iw+Cm7mr3+Gcuj3smyclJm7ToQr349BgK3fhl3X4kYmY2bU+et+NDiZy5Hjv4zrS88ljSf+G4l68+BYOgxADJ6WYke6aBGNUUCEbA4SJuDwpgTKhAcFsN9J1MmnfedrOBjgQkL9G8NTUsV7yfrwrGXnss/7/KX1kb7t02mpRJsxlseiZrdsGOluBgLPbU73iQ6YgSWE6i2acwTbI3ByIcsqWaM/up8si+8zOPjD9wKC9foqwEVxJs73wZ2E2a1YaoqK1ltCMTenx7Vx6rbCaqZ91LvaOzdWtBtlrzM66J3DOnS89pSbbkd2bYDXdA3BkAsl9hPLyV1m6PrGxoamKH30ts80rJrYmhk1wxuc/nLCzBEozee3QWTFKSlRd//VLh3icBP04tdPVJvucEepIwbkHqLayUyXgOPqU5lFeTZu/aei49lAIprtMaexkSNdjZQqmFq4i+1jjbGmLyLkeLWmNJKtnkm4QRTvVS7NWSbJ1hhW02Yceu3pFO7xeZaZ2BcW9VspNMZLyDU2NUYV2rmueo72z+XyT2QEK5HmxR49erV5eVl/IhAP3r0KI7/7bfffv/9dz9ecovsycmJHzkj/OXLF3ke9/f3iWfVSj98+JBIkPHWz58/T09P7+7uLHl25tVLzPK40sRg5cL2UhWo8/PzdLZ6eX9xceE//unTpzdv3rin1DOqakMCC7IMwCXulKIYBfSU/rlb8wIqXWbz+PHjzuhdN60Yl6GAuPCqgSMrelWwq2YurcnCnZW6fkMxnYm6mHliyDL1T5bZ2aQzUeWmmIRx3tzcqD90hToxOsFub2/drXmBTjD97R73BVMvdHZ2NpSt+g1/VuwE63Atb9SdYB0xXyrhkpP99OnTIcHi+CM3ycMatmxGA25sPzKPtGHH9rPLmKurK437rtn21lELtYmuqfeROFI9mAoKOgS1bjmarhUP+Y1xbr0xyq1TtLurPnPIG3FpJgXkw7x79y79iGQQsdevX6eTpe8KlxzXuGNXp6cuN/1s4u6OfTC/as6eO/dSI5SLScBJ3HLDkNL4Y7cKTTxV/paa84sXLxLlyqjktCcS1HmLdpfWi/ocmagsU3+VUpdd+s5Wu/DyPjwtg7t7ZEfL74UEpOt2ul6oc4kdpXmBqhQ9rwrFnjqs09uNVl1XINquN1A47fQ2NJvzrWh01PMTu7BaZV7nsMv5yL2fYzsUqEpTvUIa5yBubTyukdrd8rVri8Mj+UuuXfu44lr7d4fCK7W4oeL2FP/gwYOh6sjeZAb+OnyXMsu03RX6/ft3zd/jCakS5DXCI/efeCydvbXusaDHfejR9X5+4MgdlM+BcILAqINUyULckY15x2s1ftXc0nedi+FHtsBEBxLcGpqWDk2ptNi7yy1VvmELUd71VW1wckvoytzuhQbKslxaJvgSgDeJ3TKm08UmbzQsCt08TbVNwxesnsHIl0q6y9iTyFZltPrX2aozXZWiGMtrOC22aB+aRNKb694ll9nGJqm6Xk45dIJpP4NbBmcsng12wwelNXYtOnvuFNHie67D6lEd0aqb9LSZSvbghp4Nm2q6aHXOy98cBUXQpQdAdnZ5ENumb5Tr6HuSMuP0GGe084PYj5GGn4wZuk8jDssauzmO/uquM87NZ+jBV2mx5ImYhfurEznXfIvdBb3aUQe78AuCeBl2ww8we+u440h9tnZ9fZ2uoH2TTNCrqLuTKt2nK+lSZtwdfYHYm+fQ64DexLkiGx0o1Ta1tiZi4qC92XmnhxoTtS1q4UdAEkxCSjCZcfDl1BLddQN3N3Z3+XRjtwZuvZV2i4H2IhqyVXul2krJNL8tfUna9V5AdCi6Zq5GvRv/XM7Yv80+GUWefWwiGv4TGepUmPgRdZG9p8ol8nG39LGr3r7Eefox0paSuUfKBDQK9vLxBXNhSShNzBBMPDtbdFl1XlQiK9F2iRMB5SNnvZdtWtRu5EvkXOCW4CcI5L11WEXnxVgyN/U2BYywtwi1jkRN1Xn2PlUgUp1VQjB1BQVk6C0i3dv0ynzYJolhxyaUNuxe+9llpBrFaCue7YeImNZueh2emH9vslhx9pjZ3mNC0apO4Fn1yqM08sFm+Bt6qte5Uila5kgIZrm1Yx+sVwtrR87Qr0VNS9KkVSzrXZL5hs/S7hYac0lbVVn2znz24MIkt9ckSip6ww5htGic3tg8YqfLxzjqB8YZ5oqZMZvzJR9ymYbES69G+jnPCB+297OwqkpTscDGYct/UJ5J7HQpn3mzD61IG+cX5deu/VpXrkdf1B2Eh/oxGV433MsYYiOc7Vn5xGTGiVcDa3Skh+0/8VhiO2/RY0GP+9Cj3w364cN2UD4EwmkC8XDsN4p6FuIOa8xpBfnKWi/cOW9pQ5pxdz2BEznPrsthLdCu2d5padr31uporKzWt1TFNSoTs/zVW6xr3mgs1N3sDifWxQ5iFsKc/fho05id85IHR21jq9F/VDCZohbDl9R90rOBI8pY3FxXwGpDbPCsGsVMEjHqDBNmX+3u04TMwS11a1NfWCRwrXor7dUH9bJc0qVbKLWb5gi2zRgX9znpMc5uz0ewHzsNPyUz9NjqJsXItHyexcKzJ3dyEooJWU9BQzoVxk6D7C6YqqwK96ZOrcIO0lt8fi2Jj9Y03gBTYPOVRXi/5WafOIxicQlaHCgtu+x8vFPDy90z9b1TC12YXm620+mkQEO2OqleDSWWtfS+Jew1idk7AxnXcpnEbB+1V6HzItvyz/96oz2bftw20oueXUEa2Hr1pNzsHoAoa2y2jDcbDuGqb++OgSHDsvcgGlT0jjDGqBws9jd1aPEFHv2qJJbKf7xM2AJhttn3PnhARfdyaCKSpc+4GaZ96xY/Yztgk8Swpxp2E/1VRiE1fI8O0PIi1HaMY6iSKfFQ/6BbsfCx3xhrbVLM7Dl2LFsQI+/RKIkqpcqmJdFdpUlUX6qx+8CBqP7lqIqNlVqSzGg/vtiW8BKRZj+7Ul0s9R1Kk7BMtd+hp1qJT9QuUCLtLgBS3lbVpwUyJC6Z5CbgTLpVXtF19h44vbHZqFdMKGvIW4vzyR4zunyUEFu3ZPN230bVTOeW5e4Bez8Ltwo15YudcMJ9m/cfUViV6l07VW5Gv105yGB6M/HL7cLbrl13da9cj4GCWr+MbaCL8eeVCsuJilMqUgbjp7TQkH7VJydGhFxz0iFhDth/4rHE1tuix4Ie96HHoa6piz9gB5UGwl2fQGKpqsKFuAMas33CGPdmuWLkZfk2kyucS7xJ+SysywEt0K7ueFoq6x19fH9bqiYZZMbEoycvjOpiKEFimAjklw2ojaTncbqrNLG1uKxyzdp23HkOaaryeKfiwoHRplFYnq640cFoKwMeFUxmpoWXYtA0RsSGzVgcM6k2htWGuLGwahQzScSknUm7i5IoYt6ttB6NTVJdrjo047uVeXLmfWp0SDVW3E9Gl+7T2E34ILbNGBf3MPSNZVqxffiTRtTNMkN3tmqZ7KyhRG26cDJMCqQdoTVErSHPIUS+JSvM7oJRZYlStR9gjgq/ywSJHSzO7NXq1W/3dlaKj81+Df88hi957ItUZfY0xkL6MW0NlLFanT1kCSx3z2QAWSSxZ+J3+L5mR8PN2epojRpNwDS/FcXZ+3Z7+52asnfIKwBwnn/+1/gyWzh1xwEd4ycHYhSfSdZlJRUqW4ml+qjr7Gjqr8J6raL89aBxmFHKrZThI01UNqDnLj8qufIAACAASURBVOV5qNNxBILqD1m56uuXmw7PW7q16HdIPFe7AoFN9H40RacNrOa76kwKGGFvEWodCTJ2d7838yWRad/aMuVbUnriWUufM4T0aE0Sw44NKW3YQ5az43g1Cq22xKDiGDkJSqkGKNerG1L113liupXwItRjdI/EJGO/MS56UoxEikvJFaNaDDmrvUKqhxcWVV/V1IP6q7DFZc3or+7YB+tlvnbkkCXnsrEZ+UikoVpr7jAjw9oeod0N6Tcdv4mtTlWWqqBekUluWpXpu5sourZeQvLg9MZ2knZ61fTiR8rELJnNdbYndVu8KdWxmK0erfczgq1QU05y4xzEpfcDiVUaZdu7dq21XMXb213GuYAv+bxwzXqcV6Nqn+rthGU8scCJKby6R9lP4FwpB3VTUqXm8spQd2Wrox1pGTs8Wv8pLfQqukAk689TISc8FvQYw9yl53m0DioebogZIiDbiFtBF1PnQtzRjJnF8CH7nBcv+xlqC8b4o1mgEYuSxdPShPvhZ5tAKvsfmpZWu6VqnmUuf0qzKp9q3nBCR72SS3G8SRSZ5R1OXj1um1uvqRSIHG0aBWSIixi1ja1G/1HBZEXq2+MarRSjrr7Xbqd2ShKv6Td3vRCaiGS1IW4aLa42oMepehxtnlrQtr9biUvfMEYL7KO1m5qALn0qsZrTH8q26Rvjvig9xo2a7qHsZ5RGOsHUnpMZemeulslOmvzsu8Y5lDSl1XjXuHQ5u8R2H3TV9wPqH+Iasbsg2D6hgcktlg4tKUzy5RKfTvjaCcLG1eBYoUeISRhtgFH7XjRfkL40tg4pYuGwOwm4rGt0K46qIJknZbte4oYGSgvYwDwmXS63E8GcVOLyxLK32bbRnK3OrmnlD05tgzIbVm7L63TIW1jeiu051O+f+3X5a3/1bD2pO/bz0ug+KSs5eUMOgZ/tjLC8kw3V0AtB8oj1SgYqjEPvnHqF6SLlk9nZqgjjSLZSHe2iKuWG2j+OohOmVfktWfIkc8qYWK0jAeev7nijf2nfesNXPsvn4cdpkhh23HrShp1ojPu+pUZhX8SJqSZi5Cr0LnQ6noHfmMjKeMvomTgBZgTWw6U6qnfNW4Ud+2BGk8ibTNqfYTNrPzLUjtYut2T+tLuplryhrapoJrlT9TU7/YaKLtkDjJaF0xubUNrpbXo2J3uQ5Q+NfR0K9UKjZpM9wXF6Pzu6OjUl+dP24xrUUE3V56zUiCpcuxaEavU4pKBG453huUDiw2at+a/3xj37nHRUI8fpP/FYnHm7QIseC3p06nOBFvU42jV1CY7TQRmBkKwjMORM1sznOMbMYrjrnLMEZDlZDPs4FmjHFfQkepVmf1Ypd7OlKouhzshEs+9JwGckltmv9OJV9c0+a9tx5zlDdzU8MsOqszwy2jSylDI1k9HBaCsDHhVMtmT8oG4qk9706Q2ijMU1NO20DKw2xIbd4moDepyqx0S7ULe20ouYWMiVYhIr/ImKj96iSx9FVHmCA9o2fWPcyaTHuIQNH9B+EjTst9RzMkOP7TARY5ns2PlPTSk7T78HVwvqJPSrMLWUHaT3q9+FE77HKNU4N3tM9nWqUe3gDo0i2kGCXEPepPNlsnCTfQaL/0Fr2mRPY7pqkrn+gTI9NASQZ1zOds8cW2GcUe6SR+Rmu9JnBFq01RnVbOIR6eIg31w0oY5YyK1eQPj9g4wkFqxYzKgnKW/QH0f+Cs8WLhhEVfaMrDIe5Km6Lf+CfUYVJj0iCTOuomrXwpIqS2XKwTffODy1CBphZw+7V/Qks68qMUufcTNP+9YZu6y46HTMkv4tsLrdN0kMO7altGEHFnLASzWKUR8gptobo14ifRxJhzfwG3uzmhS5cI49Sel5+xAtfq0h/I59sEmGkSvxtpO6IfuU9x5XsPxy6pB4eeNpd7Gue2NqsNW8ypo6Aw0Mj0luAGRnlzi9cT+Qdnr3MZuT3rV8qc6h83b0V/XSW/bNO8Dd935TO5AKNWWcg6RrqpHFmE/cQoMYma7MJl3c5ncr1OPmTPIKEFhFYs+QK1cz7lzz9670leakTuDRwO77TzyWwM512aLHgh73ocfRHilIsPsOKqgvl2kCTS/E7d6YWQyPe+klMdnn17u3wHTv4d8NppPqWPy7xvAOtlQtsc8lz2pByQh5ebK8Zr/SrG3HnedyDW6SwxLzXvLsaNNYkvnsZ0cHo60MeFQwGY96gNkVn/qgcSjJ2ylV+OZukzabpVBWG2KbZ9UoZpKIUWeYMEV93JJ4dtVbaT0OyRx4y7GESqAOTV2fpTfuLUUP6p+anv4pH7nWylDL8hoNlbne2mT55s3YOfdKOBpJlz6KqMIEx7RttbK4FZeJoW+c2gp20Demq5y352SGnqa98K6GZhHWcNzN+PRXsw+5NOpSXM5+T+IijxPwq68wuwsCIDMumeFW2HyWbIlRv6HHt6qUOqs69zSmgdQ8UGaZoCV6BjnqaTijd+VHJfJf45Y/Jo6KN5SgUVsdqk7r8XnbIONaLnvo3NE1WrE9T/UwuaozO5/YP1fP6fxzf+1RbvwDFWOv3kopv3//fnFxcX19fXt7O6kIqVwrg/p3fn7+6NGjSc9um/jq6kr1nVFlia1aq75yX54+fbq8Fh18kb/7178u/9PTU1GV3WQpYqGQP3/+7M1haDivQWYnMIp2KAhAoAYCNMkatIAM9RCQDyBX5PLyUn+nSqUJjPxIuwP26tUrFWQspVtlfvz4sXwe/Y0vN/H65JBoEviX93Z9fX9/b6yLSya3SrjkX20ivBNjUqBpH2xSTRtKfHZ2Jgt0AquNyIVvyKic5MYA7c6BYu7jUFgCTHItlEgDAQjkIsA0MxfJ7PkY5yCWtfEDrl1nVwcZdgS0cC0HvgtrgikrNZK5ubnRCxQ9MmM2qiI0re5W+zWhMJZYIBn9ZwHIFAEBCMwjQAc1j9v+ntrBQhzGbDdLFsPtrOwpsUA7q9GUTEtHEdWQgDcaTgtNvNFw0hKAwI4JMBbvWLlUDQJNE9BytzZQuaXyoC7aBqOPHF6/fh3Er3cpeXSwiLbQazfOkFSJ0iXw0Iwy8dTUW3TpU4ltkh7b3gT7bgrFfvKqkhm649n6DP3BgweuLpatHS7xPgLsLvD1iDvk09hfWOOg9sPoSxOjQy4n/N27d7/99tv+UJSpUZ0Dpd6DBNXXZ0R+zI4/l/CrSfggBBjXdq/oocWidv1zDbu///57pzida1HFoSTOjIT7rw89r6/FV86Ettgq0G20ldPQfZuqHbQ6MkN/9TVsVcdPuFpMDch/UmW1rKm/+ufXWlmp4qps90Wutg7vptZTKe0gPYregRKpwp4I0CT3pE3qspyAWkTninTnlHWebq8PJm/k5ORkaon61EoOXufLdV6Nc+38y1YWC7TqIVC9zpvqJThdpeS2dY7rDGJTCZP+IAQ0XdJ5QGpNap5qjDr7fB8TIov6aHcWSvWkwdGqRxdIAgEIlCRA71eS9mhZGQ8lcWV1a9dDE4FuvrO/tWtXfQLLCXz58kX+vPLRCSP2E0n8cuUVazrgThh3b0+6NP6EVKaof5qW6mVK/XNt+k9fy4QhAIGqCNBBVaWOwsLsbCEOYy5sPxQXEMACAyCzL4+5pWo2rg0f5I3GhvApGgIQ6CXAWNyLhUgIQKA8gU+fPr1582aoXH3S8OHDh6G7BeLlb3cfQ2od3l5cYbHp0u2qKZkS2y5Je39lYT+r6pQZ+qp4V81c47L2YLgiDngoCbsLnPaDAO5QAGRPl92WGH1X675n6T5mUR21H0a7X7QHRpvnq/o9ntb5M1C2rkHk3wEBxrUdKPEIVaj6UJIjKIA6QgACEIAABCAAAQhAAAIQgAAEIAABCEAAAhCAwHoE1jiUZD1pyRkCEIAABCAAAQhAAAIQgAAEIAABCEAAAhCAAAQgAAEI7JhA+qt7nQYy7yzvNYjpwzydLe5+AHa0iD/++OM4Pyk0SuOACbDtAyo9Y5Wxn4wwyWpnBPxDSXQYgS53VkGqAwEIQAACEIAABCAAgVYIvH79WmtlnbTv37//WytyIycEIAABCEAAAhCAAAQgAAEIQAACEIAABCAAAQhAAAIQgAAEIAABCEAAAhCAAAQgAAEIQAACEIAABCAAAQhAAAJNEEh/df/t27d6TiQRT50w8uHDhx8/frx8+dKC1358iSU30rRFANtuS1+1SYv91KYR5KmKgAbiquRBGAhAAAIQgAAEIAABCByWgO+c68TAB3/++edhWVBxCEAAAhCAAAQgAAEIQAACEIAABCAAAQhAAAIQ2BkB7V69vLwcrRRr46OISAABCEAAAhCAAAQgAAEIQAACEIAABCAAAQhAAAIQgAAEZhO4ubk5PT0devzr169nZ2dDdzeP//Lly/n5+agYvG8aRbTLBNj2LtVarFLYTzHUFNQogaurqxcvXnTCP3v2TE2m0YogNgQgAAEIQAACEIAABFoncHJycnt729VCS3l/a70+yA8BCEAAAhCAAAQgAAEIQAACEIAABCAAAQhAAAIQgAAEIAABCEAAAhCAAAQgAAEIQAACEIAABCAAAQhAAAIQgEA9BBKHerx//77mE0nEUIfgf/v2bRTmp0+fRtOQYH8EsO396bRkjbCfkrQpq0UCd3d3TuwnT564MAEIQAACEIAABCAAAQhAoDCB+/t7V+Ljx485lMTRIAABCEAAAhCAAAQgAAEIQAACEIAABCAAAQhAAAIQgAAEIAABCEAAAhCAAAQgAAEIQAACEIAABCAAAQhAAAIQgMAiAq9fv/Y/Kvbz0gfGv/32mx9TZ1g/Bvv58+e0bJeXl+kE3N0fAWx7fzotWSPspyRtymqUgPsldsnPoSSNKhGxIQABCEAAAhCAAAT2QcBf3JNzzqEk+1ArtYAABCAAAQhAAAIQgAAEIAABCEAAAhCAAAQgAAEIQAACEIAABCAAAQhAAAIQgAAEIAABCEAAAhCAAAQgAAEIbEzg58+fFxcXQ0J8/Phx6FZt8a9evXr79m1Cquvr68Rdbu2PALa9P52WrBH2U5I2ZbVLIPjusd2KIDkEIAABCEAAAhCAAASaJvD9+3df/kePHnEoiQ+EMAQgAAEIQAACEIAABCAAAQhAAAIQgAAEIAABCEAAAhCAAAQgAAEIQAACEIAABCAAAQhAAAIQgAAEIAABCEAAAjMJvHv3bujJZ8+enZ2dDd2tMD5Rl07aq6urCsVGpJUIJOwB216J+Z6yxX72pE3qsh6Bb9++ucxPT09dmAAEIAABCEAAAhCAAAQgUJLA7e2tK06LHgpzKIkDQgACEIAABCAAAQhAAAIQgAAEIAABCEAAAhCAAAQgAAEIQAACEIAABCAAAQhAAAIQgAAEIAABCEAAAhCAAAQgAIH5BC4uLoYePj8/H7pVZ7x+Bvbt27cJ2fwvNBLJuLUPAtj2PvS4VS2wn63IU25DBPRj7Pf3907gk5MTFyYAAQhAAAIQgAAEIAABCJQkEB8XyKEkJflTFgQgAAEIQAACEIAABCAAAQhAAAIQgAAEIAABCEAAAhCAAAQgAAEIQAACEIAABCAAAQhAAAIQgAAEIAABCEBgnwSurq4SFXv58mXibp230gep+F9o1Ck/UuUigG3nInnMfLCfY+qdWk8lcH197R7pfozdXRKAAAQgAAEIQAACEIAABEoS8M/h7ZxzDiUpyZ+yIAABCEAAAhCAAAQgAAEIQAACEIAABCAAAQhAAAIQgAAEIAABCEAAAhCAAAQgAAEIQAACEIAABCAAAQhAAAL7JOB/ThzU8OHDh0+fPg0i6788OTmR5ENy3t3dDd0ifmcEsO2dKbRwdbCfwsAprlECl5eXTvLnz5+7MAEIQAACEIAABCAAAQhAoDAB/xzezjnnUJLCKqA4CEAAAhCAAAQgAAEIQAACEIAABCAAAQhAAAIQgAAEIAABCEAAAhCAAAQgAAEIQAACEIAABCAAAQhAAAIQgMAOCfg/oxpU78mTJ0FMK5enp6dDot7f3w/dIn5nBLDtnSm0cHWwn8LAKa5RAv7xPRxK0qgSERsCEIAABCAAAQhAYAcEbm5u3JKXO2WYQ0l2oFmqAAEIQAACEIAABCAAAQhAAAIQgAAEIAABCEAAAhCAAAQgAAEIQAACEIAABCAAAQhAAAIQgAAEIAABCEAAAhDYmMCPHz+GJHj8+PHQrcrj9fXFkISJ+g49QnyjBBK6xrYb1WlJsbGfkrQpq1ECV1dXvuRnZ2f+JWEIQAACEIAABCAAAQhAoBiBz58/u7LccYEcSuKYEIAABCAAAQhAAAIQgAAEIAABCEAAAhCAAAQgAAEIQAACEIAABCAAAQhAAAIQgAAEIAABCEAAAhCAAAQgAAEIQGAmAfczqvHzT548iSObiGn3yIkm8LYiJLbdiqbqlBP7qVMvSFUVgYuLCyeP++7RxRCAAAQgAAEIQAACEIAABIoRuLy8dGWdn593YQ4lcUwIQAACEIAABCAAAQhAAAIQgAAEIAABCEAAAhCAAAQgAAEIQAACEIAABCAAAQhAAAIQgAAEIAABCEAAAhCAAAQgkJ/Ajx8/8me6dY6cV7K1BqooH9uuQg3NCoH9NKs6BM9J4OfPn/53j2/fvs2ZO3lBAAIQgAAEIAABCEAAAmYC379/v7u7c8lfvXrVhTmUxDEhAAEIQAACEIAABCAAAQhAAAIQgAAEIAABCEAAAhCAAAQgAAEIQAACEIAABCAAAQhAAAIQgAAEIAABCEAAAhCAwEwCT548GXrS/55hKE2d8QnJHz58WKfMSJWdALadHemhMsR+DqVuKjuDwOfPn91TGlvPzs7cJQEIQAACEIAABCAAAQhAoCSBi4sLV9zLly9dmENJHAoCEIAABCAAAQhAAAIQgAAEIAABCEAAAhCAAAQgAAEIQAACEIAABCAAAQhAAAIQgAAEIAABCEAAAhCAAAQgAAEIzCTw7NmzoSdvb2+HblUe/+3btyEJnz9/PnSL+J0RwLZ3ptDC1cF+CgOnuOYI/P77707mX3/91YUJQAACEIAABCAAAQhAAAKFCfiHkvjOOYeSFFYExUEAAhCAAAQgAAEIQAACEIAABCAAAQhAAAIQgAAEIAABCEAAAhCAAAQgAAEIQAACEIAABCAAAQhAAAIQgAAEdkggfUjHly9fmqvzzc3N/f39kNjp+g49RXyLBNK6xrZb1GlJmbGfkrQpqzkC6kLv7u6c2P53jy6SAAQgAAEIQAACEIAABCBQgICcc7cO9vDhw7OzM1coh5I4FAQgAAEIQAACEIAABCAAAQhAAAIQgAAEIAABCEAAAhCAAAQgAAEIQAACEIAABCAAAQhAAAIQgAAEIAABCEAAAhCYScD/ViHOwv+p1fhunTFpmdP1rbNGSDWPQFrXaTuZV+LaT6VlTtd3bdn2l3+aZ1oXddJIy5yub501QqoNCbx7986VrhN8nj596i4JQAACEIAABCAAAQhAAAIlCbx//94Vd35+7sIKcCiJT4MwBCAAAQhAAAIQgAAEIAABCEAAAhCAAAQgAAEIQAACEIAABCAAAQhAAAIQgAAEIAABCEAAAhCAAAQgAAEIQAACMwn8+uuvQ09eX1/f3NwM3a0w/ufPn4kP7xM1rbAuiLScQELj2PZyvLvPAfvZvYqp4DwC+iX2u7s792yipbg0BCAAAQhAAAIQgAAEIACBNQho1e729tblHDjnHEriyBCAAAQgAAEIQAACEIAABCAAAQhAAAIQgAAEIAABCEAAAhCAAAQgAAEIQAACEIAABCAAAQhAAAIQgAAEIAABCEBgPoG3b98mHg6+Z0ikrOFWWtp0TWuQHxnyEkhrPG0teSVZnlta2nRNl5d+zBzSVNMaqY1YWtp0TWurC/JsTuDdu3dOhmfPnr169cpdEoAABCAAAQhAAAIQgAAEShLwnfPnz5+fnJz4pXMoiU+DMAQgAAEIQAACEIAABCAAAQhAAAIQgAAEIAABCLRN4P7+vu0KID0EIAABCEAAAhCAAAQgAAEIQAACEIAABCAAAQhAAAIQaJnA06dPE1+k6wdXP3z40ET9vnz5cnl5OSSqvslXTYfuEr9LAtj2LtVarFLYTzHUFNQQAbkEd3d3TuCLiwsXJgABCEAAAhCAAAQgAAEIlCRwdXV1fX3tSnz//r0Ld4EHf/75ZxDFJQQgAAEIQAACEIAABCAAAQhAAAIQgAAEIAABCECgUQI6mVubWUeFZ218FBEJIAABCEAAAhCAAAQgAAEIQAACEIAABCAAAQhAAAIQgMBsAo8ePUocJf/169ezs7PZmRd48Pv377/88stQQQ8fPvz58+fQXeL3TQDb3rd+164d9rM2YfJviIBG0sePHzuB9Uvs+gzSXRKAAAQgAAEIQAACEIAABEoS0Ema7sTAXuf8byWloSwIQAACEIAABCAAAQhAAAIQgAAEIAABCEAAAhCAwKoEEttb/XK1kdS/JAwBCEAAAhCAAAQgAAEIQAACEIAABCAAAQhAAAIQgAAEIJCRgP/bqnG2L168uLm5ieMridFn0qenpwlh0rVLPMitHRBIax/b3oGKV60C9rMqXjJvi8Cvv/7qC/zx40f/kjAEIAABCEAAAhCAAAQgUIzAp0+f3IkkKvT9+/dx0RxKEjMhBgIQgAAEIAABCEAAAhCAAAQgAAEIQAACEIAABJokoB2i/rJ4og63t7eJu9yCAAQgAAEIQAACEIAABCAAAQhAAAIQgAAEIAABCEAAAhBYQuDk5OTz58+JHHTqx5cvXxIJtrql01KePHmSOAdfX02rdluJR7mbE8C2N1dB0wJgP02rD+EzEtBHj5eXly5DHVCiH2Z3lwQgAAEIQAACEIAABCAAgWIEtPX63bt3rrjnz5/3Lnz9v//+7/92iQhAAAIQgAAEIAABCEAAAhCAAAQgAAEIQAACEIAABNol8D//8z//+Mc/LPL/+eef5+fnlpSkgQAEIAABCEAAAhCAAAQgAAEIQAACEIAABCAAAQhAAAIQmEHg3//93//+978n3t3oUJL//d//PTs7m5H5So/oG+n/+I//+L//+7+h/PVTsf/1X/81dJf4gxDAtg+i6JWqif2sBJZsGyLw/fv3Fy9eOIEfPnz4z3/+010SgAAEIAABCEAAAhCAAARKEvjP//xP/4cev379+vjx41iAB9p4HccSAwEIQAACEIAABCAAAQhAAAIQgAAEIAABCEAAAhBoi4C2regn9RI/WxdUR+vmVW1yDcTjEgIQgAAEIAABCEAAAhCAAAQgAAEIQAACEIAABCAAAQjsgIBOHkmfFK/fX/38+fOjR482r+zr168vLi4SYnz8+FFpEgm4dSgC2Pah1J29sthPdqRk2BAB/e568NEjmzcaUh+iQgACEIAABCAAAQjsiYDO533z5o2r0du3bz98+OAu/cDf/AvCEIAABCAAAQhAAAIQgAAEIAABCEAAAhCAAAQgAIHmCPz8+VOL4JNOJFEd9cM7v/32m44yaa6+CAwBCEAAAhCAAAQgAAEIQAACEIAABCAAAQhAAAIQgAAEWiHw6tWrb9++PXz4cEjg6+tr/f7q0AcPQ0/ljdfpAE+fPk2cSCL5dd49J5Lkxd56bth26xrcVn7sZ1v+lL4hAQ2m/okk+uiRE0k2VAdFQwACEIAABCAAAQgcmcDNzY1/IsmTJ08SC3QP/vzzzyPDou4QgAAEIAABCEAAAhCAAAQgAAEIQAACEIAABCBQPwEtc//48aOT8/7+vgso5u7uTpf6u6QK2kWqlXT904ZXl4/bGvvu3bsafprPCUYAAhCAAAQgAAEIQAACEIAABCAAAQhAAAIQgAAEIAABCDRHQEfMn5+f6/yRhOR6O/P+/fvCB39cXV3p64v0y6Znz55Jcl4YJXR35FvY9pG1v7zu2M9yhuTQFgHt/dAeDCez9mnwQzKOBgEIQAACEIAABCAAAQgUJqAjev01MR3ImzgxkENJCmuH4iAAAQhAAAIQgAAEIAABCEAAAhCAAAQgAAEIQGAyAe3ydGeRTH542QN//PGHlt2X5cHTEIAABCAAAQhAAAIQgAAEIAABCEAAAhCAAAQgAAEIQAAC//bly5dff/01/dJH3ycrjf6tfQiIhNEZKLe3t2nFfPz4sfA5KWl5uFsnAWy7Tr20IhX204qmkHMhAR0E9uLFC5eJDiP79u0b+zEcEAIQgAAEIAABCEAAAhAoSeDVq1eXl5euxLdv3+oMQXcZBziUJGZCDAQgAAEIQAACEIAABCAAAQhAAAIQgAAEIAABCNRFgENJ6tIH0kAAAhCAAAQgAAEIQAACEIAABCAAAQhAAAIQgAAEIACBWQR+/vz57t27i4uL0aefP3+uo0n0gcRoykkJ9PH/58+f/Y8uhh5/+fKl5Fz7bJSh0olvjgC23ZzKqhIY+6lKHQizBoGbm5vT01M/Z51IcnJy4scQhgAEIAABCEAAAhCAAATKEPj06dObN29cWVqF0xmC7rI3wKEkvViIhAAEIAABCEAAAhCAAAQgAAEIQAACEIAABCAAgYoIcChJRcpAFAhAAAIQgAAEIAABCEAAAhCAAAQgAAEIQAACEIAABCCwjID983uVo+8inj17pi+Z9ffp06dTS1ZZ+uz59vb2+l//LI/rOJL379/PKMuSOWn2TQDb3rd+164d9rM2YfLfioBs+8mTJ/f3904AHRCW/dwxlzkBCEAAAhCAAAQgAAEIQCBB4Pv377/88otLIF9dS2ejx/JyKIkjRgACEIAABCAAAQhAAAIQgAAEIAABCEAAAhCAAAQqJcChJJUqBrEgAAEIQAACEIAABCAAAQhAAAIQgAAEIAABCEAAAhCAwFwC+kRZZ39cXFz4XymnM3v48KFOJ9HHEgo8fvzY//vjxw/l4/+9u7vTNxWTMv/1X/84jiStBe6OEsC2RxGRIEEA+0nA4VajBL58+XJ+eNZc+gAAAn9JREFUfu6E50QSh4IABCAAAQhAAAIQgAAEyhPw/XOtrWn1zLIUxqEk5TVFiRCAAAQgAAEIQAACEIAABCAAAQhAAAIQgAAEIDCNAIeSTONFaghAAAIQgAAEIAABCEAAAhCAAAQgAAEIQAACEIAABCDQDoGrq6vLy0t9omw/QCRj5fT1xfPnz/Wx9KtXrzJmS1YQEAFsGzNYQgD7WUKPZ6si4H6JXWPu9fX1yclJVeIhDAQgAAEIQAACEIAABA5FwPnnOvb369evlhNJxIdDSQ5lJFQWAhCAAAQgAAEIQAACEIAABCAAAQhAAAIQgAAEIAABCEAAAhCAAAQgAAEIQAACEIAABCAAAQhAAAIQgAAEIFAjgZubGx1NogNK7u7u1pZP3128fPlSZ5HwafTaqMlfBLBtzGAJAexnCT2erYSAzFg/wP769etK5EEMCEAAAhCAAAQgAAEIHJnADP+cQ0mObDDUHQIQgAAEIAABCEAAAhCAAAQgAAEIQAACEIAABCAAAQhAAAIQgAAEIAABCEAAAhCAAAQgAAEIQAACEIAABCBQFwH9ZOvt7a2+Xu7+3t/fL5fv4cOHp6enz54909/nz58/evRoeZ7kAIGpBLDtqcRI7xPAfnwahCEAAQhAAAIQgAAEIAABCECgGAEOJSmGmoIgAAEIQAACEIAABCAAAQhAAAIQgAAEIAABCEAAAhCAAAQgAAEIQAACEIAABCAAAQhAAAIQgAAEIAABCEAAAhCYTKD7Bde7f/3TGSX6/8ePH8rFP69Ex448fvw4+PvkyROdQnJycjK5SB6AQBEC2HYRzLstBPvZrWqpGAQgAAEIQAACEIAABCAAgZoI/H9F65Lvb4s1/QAAAABJRU5ErkJggg=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iVBORw0KGgoAAAANSUhEUgAAF5MAAAGBCAIAAABqI8UuAAAgAElEQVR4Aeyd7ZXWuNKu39lrBwCEABMBEAJNBA0h0ERAEwJ0BEAIQAQDIQARDIQAZMC5z+t1dLRkWy7bkizJFz9m9NiyVHWVPkplS/3Xnz9//od/EIAABCAAAQhAAAIQgAAEIAABCEAAAhCAQCkCv379+vnz571790pVSD0QgAAEIAABCEAAAhCAAAQgAAEIQAACEIBAaQKEAUsTpz4IQAACEIAABCAAAQhAAAIQgMApCSgEIb1v3759Su1RGgIQaIYA8dJmTIWgEIAABCAAAQhAYBOB/256iocgAAEInJTAsEj+/fv3jx8/tMlQieG/l5eXFxcXJ4WC2hCAAAQgAAEIQAACEIAABCDw/wi4ZaNWi1o5umVjsIpU9lu3bg1fjfy/R/k/BCAAAQhAAAIQgAAEUhJwrqnviyr98uXLBw8epKxpTVmTUslt5j3LGorkhQAEIAABCEDgeALOqyEMeLwxkAACEIAABCAAAQhAAAIQMBAYVjHjzxjevXvHURcGfmSBwGEE1HmDFz3jj5EG4d68eXN1dXWYoFQMAQicmwDx0srt7wwUzCnHfjxQOTTEgwAEIAABCEBgAwFOrtkAjUcgAIEOCUyuwRTU85dk+jmn+f379+ducR0CEIAABCAAAQhAAAIQgAAE+iAwfAsSrBODn31oihYQgAAEIAABCEAAAjUTmHyjIb/Ufak8nLk/p8KzZ8/mbu25PikV71n2IOVZCEAAAhCAAASOIkAY8Cjy1AsBCEAAAhCAAAQgAAEIbCAwxGb9EHHwGYN+RorVyTWRu9yCAASyEvj+/bvrvC7hv1vJWjuFQwACEDASIF5qBHVItsnX9P6ccsjHA4egoFIIQAACEIAABGogMHFyzadPnx4/fpxbuLt37+pP571+/Tp3RXWWf319/fHjx3gQMInkHJqbBCOFdEngyZMn/kqsSx1RCgIQgAAEIAABCEAAAhCAAAQSEvj8+fPTp08TFkhREIAABCAAAQhAAAIQsBC4uLgYvicr8G7RIs+Qh/csdlbkhAAEIAABCECgLQKEAduyF9JCAAIQgAAEIAABCEDgVAS0OVnfLShiPHwGfyrdURYC/RF4+PBh5I8r96cvGkEAAo0SIF5aleHq/HigKkQIAwEIQAACEIDAgQQmTq4pI40iZTc3N/rvhw8fytRYTy1XV1ccTV2POZDktAS0cibMd1rrozgEIAABCEAAAhCAAAQgAAEIQAACEIAABCAAAQhAoBUCeqNRoai8Z6nQKIgEAQhAAAIQgAAEIAABCEAAAhCAAAQgAAEI9E1AZ9bUGTHuGzvaQQACEIAABCAAgUoI4ApWYgjEgAAEIAABCEBgksBhJ9cM0nz8+PHr168PHjyYFK7LizrlmmNrurQsSkEAAhCAAAROSOD79+/DH+64devW3bt37927d0IIqAwBCEAAAhCAAAQg0DcBnN6+7Yt2EIBAfwQYt/uzabUa0diqNQ2CQQACEIAABCAAAQhAoDMCrD46MyjqQAACENhDgElhDz2ehQAEIAABCEAAAhCAAAQgAAEIQAACEIAABCAAgXwEDj65Roq9fPny06dP+TSsrWSOranNIsgDAQhAAAIQgMBaAjqJ79WrV/Jqfv/+7T+rw2uePXt2fX3tXyQNAQhAAAIQgAAEIACBFgng9LZoNWSGAATOTIBx+8zWL6w7ja0wcKqDAAQgAAEIQAACEIDAaQmw+jit6VEcAhCAwJgAk8KYCVcgAAEIQAACEIAABCAAAQhAAAIQgAAEIAABCECgKgL/OVyaz58/6wD4w8UoJgAn1xRDTUUQgAAEIAABCOQgoDMHdULNzc1NcGyN6vrx44cOJbx9+/bXr19zVE2ZEIAABCAAAQhAAAIQKEMAp7cMZ2qBAAQgkIoA43YqkpSzSIDGtoiIDBCAAAQgAAEIQAACEIBAEgKsPpJgpBAIQAACfRBgUujDjmgBAQhAAAIQgAAEIAABCEAAAhCAAAQgAAEIQKBvAv8dq6etyJeXl/71YVvyz58/dVFpJcYblf38a9M6zOX169drn2oxv14eaEf3IPmtW7eSYJS9VJTKvHPnjivZwdFdlyYBAQhAAAIQgAAEdhJ4+/bt8+fP44XIw3n48OH79++fPHkSz8ldCEAAAhCAAAQg0BaB+/fvv3jxYpBZPs8QItN/Fe1JEuRpi0bH0uL0dmxcVIMABLokwLjdpVnrVIrGVqddkAoCEIAABCAAAQgkJ0AYMDlSClxLgNXHWmLkhwAEINAxASaFjo2LahCAAAQgAAH9uVC3U0803DdIbt8ZiCAAAQjUQIB4aQ1WQAYIQAACEIAABCDQBIG//vz5s03Q79+/f/v27fPnz9qWvHNzjg5e+fXr1zYx2npK+7c/fvw4yKydTjc3Nxvkf/bsmTz+R48e3bt3b8PjPAIBCAQEhvHHhfm+fPkyDG5BtvjPN2/eXF1dxfNwFwIQgEDrBHQG3+PHj+1aaER98OCBPT85IQABCEAAAhCAQLsEtLRUlOzVq1daURq1OE9AzAikkmw4vZUYAjEgAAEIGAkwbhtBkW0/gUoa2/iNhrxQuws6cPjnn38uLi72M3EljKXiPYuDQwICEIAABCAAgc4IEAbszKB1qlPJ6qNOOEgFAQhA4GwEmBTOZnH0hcBaAkNsVidc6DN47ehRuHj4DH5VOXr29u3bqx4hMwQgUIDA169ftVlv1aYztrQUsAtVQAACAQHipQGQkj/Hr+lr+HigJAHqggAEIAABCECgQgLbT67xlbm+vh6vh3W0itwdP1skrRW1TnWJZOjgltzBO3fuDIpob5LgPHz4cJVeOrNGO6CIDK6CRmYIbCOgDqvuNh7Z5kojzDdHhusQgEBPBOSErDqvUGft6cVJTwTQBQIQgAAEIAABCCwSsH8/ysk1izAPyYDTewh2KoUABCCwmQDj9mZ0PLiWQM2Nbe0bjeQn10zCXCsV71kmMXIRAhCAAAQgAIFqCRAGrNY0HQhW8+qjA7yoAAEIQKAtAkwKbdkLaSFQCQH9geqXL1+6P7e8KBUn1ywiIgMEDiSgty3ammf8Gwa8ajnQUlQNAQgQL62kDax9TV/m44FK4CAGBCAAAQhAAAIFCPwnSR2vX7/WEQ9BUdp+c3l5GVyc+/nu3bu5W91c1+k8ThedQePSxoRgvn37Vi8hjPnJBgEI7CGgvqaRze+2e0rjWQhAAAIdENCouOrYGqmsNyUKQXagOypAAAIQgAAEIAABO4GLiwvWknZcteXE6a3NIsgDAQhAIE6AcTvOh7sJCVTe2IY3GvocOaHK+4viPct+hpQAAQhAAAIQgEDNBAgD1mydpmWrfPXRNFuEhwAEINAcASaF5kyGwBCohMC9e/c+fPiwYbtKJfIjBgQg4BPQ2xb9DdG7d+/6F0lDAAIQqJAA8dJKjFLnxwOVwEEMCEAAAhCAAAQKEEhzco0Evb6+Hour05rHFyevfP78WUf6Td7q5qJ/Os+GUOD4bKBuyKAIBKol8OTJE/sJXNVqgWAQgAAEkhDwPRl7gfY/3GEvk5wQgAAEIAABCECgcgJaS+pA58qFRLxJAji9k1i4CAEIQKBaAozb1ZqmP8GaaGxXV1f6q5u1wec9S20WQR4IQAACEIAABBISIAyYECZFOQJNrD6ctCQgAAEIQCArASaFrHgpHALdE9CfTOa7he6tjILnIbBhA9p54KApBCBQDwHipfXYos6PB+rhgyQQgAAEIAABCOQjkOzkGok4/hrywYMH9rNdt0XY86FJW7KOuf327dtQ5v3793WU9aryhXHtI6vKJzMEIDBHwH4C11wJXIcABCDQAQGdMPjjx48Niuh0wg1P8QgEIAABCEAAAhBonQCfjLRoQZzeFq2GzBCAwJkJMG6f2fqFdW+osdXphfKepXCLpToIQAACEIAABEoSqNMBK0mAutISaGj1kVZxSoMABCAAgTEBJoUxE65AAAJrCbBgWUuM/BColgDduVrTIBgEIBAQYLwKgBz4E1scCJ+qIQABCEAAAmcmkPLkmslDauxeTt8n1/ja2Zm4pjnJ1t0lAQEI5COgE7jyFU7JEIAABFohsO3YGmm3+cFWyCAnBCAAAQhAAAIQmCRAJGcSS+UXN/uumx+sHAjiQQACEKicwObhd/ODlQNBvHwENreZzQ9u1mX8V0Y2F5XwQd6zJIRJURCAAAQgAAEI1EaAMGBtFmldns2LiM0Ptk4M+SEAAQh0TGDz2L75wY5hohoETkugzojxac2B4hDYQ+D27du3bt3aUwLPQgACEChDgHhpGc6WWnAFLZTIAwEIQAACEIBAcgL/TVjipHOpU1qMf0lPsfKvX7/2+vGif3LN1dXVWuxEGdYSIz8EEhLQ4MbLvIQ8KQoCEGiRwM+fP1sUG5khAIFGCVxfXzvJFTe/uLhwP9tNdKlUu+ZAcggUIPDw4cMCtVBFWgI4vWl5UhoEIACB3AQYt3MTpnxHoKHGpg+XndhVJXjPUpU5qhKGgElV5kAYCEAAAhDYQIAw4AZoPBIh0NDqI6IFtyAAAQhAIAkBJoUkGGsuhKhIzdbpRjYWLN2YEkUgIAJ61fLt2zdQQGAnATyQnQB5fJEA7sciomIZqv14oBgBKoIABCAAAQhA4BACKU+umVRAXo62Gn7+/HnybnDx1atXHz58CC528NNXSkf5bNDozp07G57iEQhAIAkBvqhOgpFCIACBpglsdkU4fa9puyM8BI4icHNz46r+/ft3HyfXdKmUMxMJCEBgTAAvaMyk/is4vfXbCAkhAAEI+AQYt30apLMSaKux1flGo06psjYbCjcSIGBiBEU2CEAAAhColgBhwGpN06hgba0+GoWM2BCAAARaIcCk0IqlNstJVGQzOh60E2C7sp0VOSFQP4HNvkH9qiFhSQJ4ICVpn7Mu4qVV2Z3X9FWZA2EgAAEIQAACJyHwnwJ62s9q+fjxYwF5ylfx7t07V6mdhnuEBAQgAAEIQAACEDiWwIMHD7YJoGjXtgd5CgIQOC2BX79+9ad7l0r1ZyY0ggAEIIDTSxuAAAQg0BYBxu227NW0tG01Nr4FbLqxnU14AiZnszj6QgACEIAABCCwSKCt1ceiOmSAAAQgAIE9BJgU9tCr/1miIvXbCAkhAAEIQAAC/RHAA+nPpmgEgTgBPh6I8+EuBCAAAQhAAAI5CJQ4uebJkyd2R+ft27c59DywzO/fv3/+/HkQQJu3N79LOFAFqobAyQnYR7CTg0J9CECgbwKPHj3aoODTp083PMUjEIDAmQn8/PmzP/W7VKo/M6ERBNIS4C8dpeVZrDSc3mKoqQgCEIBAEgKM20kwUoiFAI3NQimSh/csEThnvkXA5MzWR3cIQAAC3RAgDNiNKetRhNVHPbZAEghAAAKHE2BSONwE+QQgKpKPLSVDAAIQ6JUAr1p6tWxJvfBAStI+bV3ES09rehSHAAQgAAEIQAACA4ESJ9eopmfPnhmJv3v3zpizlWy+RnYOrWiHnBCAAAQgAAEInITAixcvNmh6eXm54SkegQAEzkzg9+/f/anfpVL9mQmNIAABCIgATi/NAAIQgEBbBBi327JX09LS2Jo2H8JXS4CASbWmQTAIQAACEIAABA4kwOrjQPhUDQEIQKA2AkwKtVkkoTxERRLCpKg4AY66iPPhLgQgAIFTEcADOZW5URYCEIAABCAAAQhAAAKHEKju5Jpv3759//79EBaZKuXkmkxgKRYCEIAABCAAgZIELi4u1v4lH53Zd+/evZJCUhcEINABgS7/qkOXSnXQ2FABAhCAwJgATu+YCVcgAAEI1EyAcbtm63QmG42tM4OiTiUECJhUYgjEgAAEIAABCECgKgKsPqoyB8JAAAIQOJYAk8Kx/LPWTlQkK14KhwAEIAABCEBgkgAeyCQWLkIAAhCAAAQgAAEIQAACCQkUOrlGm5bv379vlNs/6sX4SLXZPn365A4lvby8vH37drWiIhgEIAABCEAAAhCIE3j//r39T3DI93v79m28QO5CAAIQGBNwC6jxrXavdKlUu+ZAcghAAAJxAji9cT7chQAEIFAbAcbt2izSsTw0to6Ni2pHESBgchR56oUABCAAAQhAoHICrD4qNxDiQQACEChJgEmhJO2SdREVKUmbuiAAAQhAAAIQGAjggdASIAABCEAAAhCAAAQgAIHcBAqdXCM1nj17ZlSmp5NrfF3sBIygyAYBCEAAAhCAAARKEtAZfF++fLEcXqNjaz5//lxSNuqCAAS6IaBxphtdnCJdKuW0IwEBCECgMwI4vZ0ZFHUgAIHuCTBud2/iehSksdVjCyTphgABk25MiSIQgAAEIAABCKQlwOojLU9KgwAEINA0ASaFps0XEZ6oSAQOtyAAAQhAAAIQyEQADyQTWIqFAAQgAAEIQAACEIAABByBcifXXF1duVrjCZ3i+eHDh3ieJu7++vXr48ePg6ja431xcdGE2AgJAQhAAAIQgAAE5gjcu3fvx48fl5eXcxl0/cWLF1+/ftWXE5E83IIABCAwR0CDzNytdq93qVS75kByCEAAAosEcHoXEZEBAhCAQFUEGLerMkffwtDY+rYv2pUnQMCkPHNqhAAEIAABCECgFQKsPlqxFHJCAAIQKECASaEA5PJVEBUpz5waIQABCEAAAhDAA6ENQAACEIAABCAAAQhAAAK5Cfw3dwV++c+ePXv37p1/ZS6tbE+ePJm728p1X1np3orYyAkBCEAAAhCAAAQiBHQkjQ4Z/P79u1ydz58/K4qtYwd1SN/du3efPn0qn4czayL0uAUBCCwS6PLdWJdKLZqSDBCAAASaJoDT27T5EB4CEDghAcbtExr9KJVpbEeRp94uCRAw6dKsKAUBCEAAAhCAQCoCrD5SkaQcCEAAAh0QYFLowIiBCkRFAiD8hAAEIAABCECgAAE8kAKQqQICEIAABCAAAQhAAAInJ1DpyTXaBf3r1y+F2ps2DyfXNG0+hIcABCAAAQhAIEJAf8/n9evXkQzcggAEILCNwLdv37Y9WPNTXSpVM3BkgwAEIJCKAE5vKpKUAwEIQKAMAcbtMpypRQRobDQDCCQhQMAkCUYKgQAEIAABCECgbwKsPvq2L9pBAAIQWEWASWEVrsozExWp3ECIBwEIQAACEOiSAB5Il2ZFKQhAAAIQgAAEIAABCFRF4D8lpXnw4MHdu3eNNfrHvhgfqSrb169f3XGkjx490guDqsRDGAhAAAIQgAAEIAABCEAAArUR0AGmtYm0X54uldqPhRIgAAEIQAACEIAABCAAAQhAAAIQODMBAiZntj66QwACEIAABCAAAQhAAAIQgAAEzkyAqMiZrY/uEIAABCAAgaMI4IEcRZ56IQABCEAAAhCAAAQgcCoCRU+uEdlnz54Z+bZ+co0vv11rIxyyQQACEIAABCAAAQhAAAIQ6I/Aly9fUKo/AmgEAQhAAAIQgAAEIAABCEAAAhCAAAQCAl1GgQId+QkBCEAAAhCAAAQgAAEIQAACEIAABMYEiIqMmXAFAhCAAAQgAIHcBPBAchOmfAhAAAIQgAAEIAABCEBABOo9uebHjx+fPn1q10j+yTVPnjxpVxEkhwAEIAABCEAAAhCAAAQgUIbA58+fy1RUspYulSoJkLogAAEIQAACEIAABCAAAQhAAAIQ6I8AAZP+bIpGEIAABCAAAQhAAAIQgAAEIAABCFgIEBWxUCIPBCAAAQhAAAJpCeCBpOVJaRCAAAQgAAEIQAACEIDAJIHSJ9fcvn370aNHk6KML/qHv4zv1nzl7du3Trxnz565NAkIQAACEIAABCAAAQhAAAIQmCPQ5buxLpWasyDXIQABCEAAAhCAAAQgAAEIQAACEICAhQABEwsl8kAAAhCAAAQgAAEIQAACEIAABCDQHwGiIv3ZFI0gAAEIQAAC9RPAA6nfRkgIAQhAAAIQgAAEIACBDgiUPrlGyF68eGEE9/Hjx1+/fhkzV5XNP3OHk2uqMg3CQAACEIAABCAAAQhAAAJ1EtDq79u3b3XKtlmqLpXaTIMHIQABCEAAAhCAAAQgAAEIQAACEICACBAwoRlAAAIQgAAEIAABCEAAAhCAAAQgcE4CREXOaXe0hgAEIAABCBxLAA/kWP7UDgEIQAACEIAABCAAgfMQOODkmouLi1u3bhkRv3//3piznmzfv393+y3v37//4MGDemRDEghAAAIQgAAEIAABCEAAAnUS6PJPOnSpVJ3tB6kgAAEIQAACEIAABCAAAQhAAAIQaIUAAZNWLIWcEIAABCAAAQhAAAIQgAAEIAABCKQlQFQkLU9KgwAEIAABCEDAQgAPxEKJPBCAAAQgAAEIQAACEIDAfgIHnFwjoZ89e2YU/d27d8ac9WTzZbZrWo/8SAIBCEAAAhCAAAQgAAEIQKA8gS7fjXWpVPm2QY0QgAAEIAABCEAAAhCAAAQgAAEI9ESAgElP1kQXCEAAAhCAAAQgAAEIQAACEIAABOwEiIrYWZETAhCAAAQgAIFUBPBAUpGkHAhAAAIQgAAEIAABCEAgTqD2k2u+ffv29evXuA613fVPrnn69Glt4iEPBCAAAQhAAAIQgAAEIACBCgm8f/++Qql2itSlUjuZ8DgEIAABCEAAAhCAAAQgAAEIQAACJydAwOTkDQD1IQABCEAAAhCAAAQgAAEIQAACpyVAVOS0pkdxCEAAAhCAwIEE8EAOhE/VEIAABCAAAQhAAAIQOBWBY06uuXfv3v37942g/YNgjI8cmO3Dhw+/f/8eBLi8vLx9+/aBwlA1BCAAAQhAAAIQgAAEIACBJgh8+vTJraSaENgiZJdKWRQnDwQgAAEIQAACEIAABCAAAQhAAAIQmCNAwGSODNchAAEIQAACEIAABCAAAQhAAAIQ6JsAUZG+7Yt2EIAABCAAgToJ4IHUaRekggAEIAABCEAAAhCAQJcEjjm5RiifPXtmBNrW0Z7+OTt2HY0oyAYBCEAAAhCAAAQgAAEIQKBLAv5KqhsFu1SqG+ugCAQgAAEIQAACEIAABCAAAQhAAAKHECBgcgh2KoUABCAAAQhAAAIQgAAEIAABCEDgcAJERQ43AQJAAAIQgAAETkgAD+SERkdlCEAAAhCAAAQgAAEIHEXgsJNrrq6ujDr//v37w4cPxszHZvv169fnz58HGe7evXtxcXGsPNQOAQhAAAIQgAAEIAABCECgfgJaSX38+LF+OVdJ2KVSqwiQGQIQgAAEIAABCEAAAhCAAAQgAAEIBAQImARA+AkBCEAAAhCAAAQgAAEIQAACEIDASQgQFTmJoVETAhCAAAQgUBUBPJCqzIEwEIAABCAAAQhAAAIQ6J7AYSfXiOyzZ8+MfFs54NOX066dEQLZIAABCEAAAhCAAAQgAAEIdEng1atX/enVpVL9mQmNIAABCEAAAhCAAAQgAAEIQAACEChJgIBJSdrUBQEIQAACEIAABCAAAQhAAAIQgEA9BIiK1GMLJIEABCAAAQichwAeyHlsjaYQgAAEIAABCEAAAhCogUAbJ9d8/vxZx3zWwCsuAyfXxPlwFwIQgAAEIAABCEAAAhCAQEBAa72bm5vgYus/u1SqdaMgPwQgAAEIQAACEIAABCAAAQhAAALHEiBgcix/aocABCAAAQhAAAIQgAAEIAABCEDgKAJERY4iT70QgAAEIACBMxPAAzmz9dEdAhCAAAQgAAEIQAAChxA48uSaBw8e3L1716h2/cd8fvr06cePH4M6jx49un37tlE1skEAAhCAAAQgAAEIQAACEDgtgZcvX/ane5dK9WcmNIIABCAAAQhAAAIQgAAEIAABCECgJAECJiVpUxcEIAABCEAAAhCAAAQgAAEIQAAC9RAgKlKPLZAEAhCAAAQgcB4CeCDnsTWaQgACEIAABCAAAQhAoBICR55cIwTPnj0zgnj37p0x51HZfAnteh0lLfVCAAIQgAAEIAABCEAAAhA4nMD379/9ldTh8iQRoEulkpChEAhAAAIQgAAEIAABCEAAAhCAAAROS4CAyWlNj+IQgAAEIAABCEAAAhCAAAQgAIGTEyAqcvIGgPoQgAAEIACBQwjggRyCnUohAAEIQAACEIAABCBwcgLNnFzz+/fvT58+VWutX79+ffz4cRDv1q1bT548qVZUBIMABCAAAQhAAAIQgAAEIFAJgadPn1YiSUIxulQqIR+KggAEIAABCEAAAhCAAAQgAAEIQOCEBAiYnNDoqAwBCEAAAhCAAAQgAAEIQAACEICACBAVoRlAAAIQgAAEIFCeAB5IeebUCAEIQAACEIAABCAAAQgcfHLN7du3Ly8vjWZ49+6dMWf5bO/fv3eVPnv2zKVJQAACEIAABCAAAQhAAAIQgMAkgevr62/fvk3eavdil0q1aw4khwAEIAABCEAAAhCAAAQgAAEIQKAGAgRMarACMkAAAhCAAAQgAAEIQAACEIAABCBQngBRkfLMqRECEIAABCAAATwQ2gAEIAABCEAAAhCAAAQgcAiBg0+ukc72c14+fvz469evQzAtVuqfqmPXaLFYMkAAAhCAAAQgAAEIQAACEOiSwKdPn25ubjpTrUulOrMR6kAAAhCAAAQgAAEIQAACEIAABCBQmAABk8LAqQ4CEIAABCAAAQhAAAIQgAAEIACBSggQFanEEIgBAQhAAAIQOBUBPJBTmRtlIQABCEAAAhCAAAQgUBWB40+uubi4uHXrlhHK+/fvjTlLZvv69eu3b9+GGu/fv3/v3r2StVMXBCAAAQhAAAIQgAAEIACBtgjoxdjjx4/bknlR2i6VWtSaDBCAAAQgAAEIQAACEIAABCAAAQhAIEKAgEkEDrcgAAEIQAACEIAABCAAAQhAAAIQ6JgAUZGOjYtqEIAABCAAgWoJ4IFUaxoEgwAEIAABCEAAAhCAwBkIHH9yjSg/e/bMyPrm5saYs2S2d+/euersurhHSEAAAhCAAAQgAIabB5UAACAASURBVAEIQAACEDgPgS5fjHWp1HnaJJpCAAIQgAAEjiXw/fv3t2/fPnny5MGDBzoV/a///aeEznzX9V+/fh0rHrVDAAIQgAAEIACBzQQImGxGx4MQgAAEIAABCEAAAhCAAAQgAAEINE2AqEjT5kN4CEAAAhCAQKME8EAaNRxiQwACEIAABCAAAQhAoBsC/61BE532YjyS5sePH1+/ftUX/DWI7WTwT665urpy18+c0HL327dvX758+f3798+fP91/xeTWrVt37tzRf+/+77+HDx8+evTo9u3bZ8aF7hDohgB9vxtToggEOiMgB1JuiTzJ4Z/vmQyaDv7J4Jzov/fv39ceUSOE169fv3r1Spn13xpcQYZio+Eqz9axHbX7+vnz55XzXytel0qthdBTfh0QoFlDS1rNGv6qdtDRX9JqPaspQxOHDhfoiQC6QAACEIBAGQI6sEaB5Y8fP2rGGdc4LF4+f/4s3+nNmzcHrjUk5xDpHa+nNC1KcgV7h8XUMC1qfiTYOzYoVyAAAQhAAAJ7CDQ6HRMw2WN0noVAQgIdR5sTUqIoCECgUX8Dw0GgaQL0u6bNNwiPo9WBEVEBApkIEBUJwDLrBUD42ToBfIDWLYj8EFgk0OjMhQeyaFkyQMBOoNFxwK5gbTlPtd9ngE8bq60RIg8EIAABCKQiUMXJNdripbNL9BW+RSt9za/VlCVnmTwfPnxwFekIHpc+YUIoZET9m9xr4YBor7j+6ac2PLiL2uSgNvD06VP9bWF3sYmE3ESpM5zOI8XdMT1KD9fVKrShfZsu2jApnm6nvatIpfm7JYedIQLIbsltnHlqJwH6Pn1/ZxPi8Q4IaMKa7Ai6KM/tqDMH9XZQW0AXPZOBvyZZ/ZPAvjm061LzuPyTyK5LuS6qZXhKG0qP2k16zqHYN1Yf6e7tqLFCfcp1mT6s1qVSfZhmgxbGiWOYMlS+lrSuPWuBpvlCizL9i8waG6RK+8jiAvbly5fX19erKtXromHdKiDDiliPa5UqJjq54PLy0n4Y3Kp6k2RWFx5W3BJeboD+SQWVLCvrv27dPRxRpP8e5dUkUdYvZLElEMrwcbl0bU4vdnSmyZeQ0YeRbRgQEo7wGjw15Gr8NAqvtYZGqsJR8cE7ff/+/TAqToo63NJ/NYT6GbSY0pyoybGekZMu4xvoJOnaxu2TYD+nmjS2c9q9jNbtTsfqF/1FgcoYvVgtB3pH0nF4u13+HbdapvxbPwjgfF0XBJBUigDov5UHeRabSvfR5kkCBzZs/683De2HjzcmbXTURXX/c4YBLcDb9TfG2i0OAh0EwFl9jO3e4hX6Xdxq9b94OqGjdYYBNt4s67xb26Sw2E7O8/5RpiEq4npNT7OeU4qET0AN3n0xMnxxMRlsKR8F8oVMlcYHGF6d67+ytQytRAeLrFTNo/VyhsMC1J0Hy7r/Sq8hcDr04uEv2dT8Jdh+Q7Q7c+GB7Lf+qUpQgyFeOmfxdseBOY1qvm78bHtQQdOT/o0/UdP6q4n9Ps4QtDGHggQEIAABCPRKoIqTawRXXoLxS/3aTq6RPK5xSAuXPk9C7xsEQf/k/23WWs9qy9+w608b20Ty8IjG4nsUo77GbD46VX1zc6MeEfjTfh4VO5SsT+vcdQWG9CGd6DV3AJBTgURDBOj7cWMNPTSeJ7hL3w+A8LMGAopL+u+Z1LDd+0V3PS6nssUzJL+rNyiDZ7K/ZE2y2iCqf3JOXr16Nf7IWJsw/YlYNYpYwu2siyr0OhQvKt5ZhjPYUV1DHVPvqnuyXZdK9WQguy5686H2OaxG7U8FOTVFutnnkCWtGuR4jtYs7M/dgcw7f6pGTY7SetLvHRazmiWVQRW9ePFCI0DJKTKunYyuFbf+BfN48JRUG7Tzs8m+estV7aJbc4pkDkzv3LbheqDm5M9B8clbcxebXs6oPQeUxh1qTvHhuh6PZ1h1FzuuwpUws/sYSw1A/+Y6gj7G2nOgleyrIXHDvKMRVV+DrT1fbAOfJEsqjZz6pwinZFasUv/yzQJ0mQ1Wbv2R2sbt1nkif4QAjS0Ch1tZCTQ3Hfs01HHkt3QWBfIVrD9dv3ckhoO76GDqHff/PQz40aNMR8MPcQA54fLzXaVBQv7/sASQbM5dlzcrqRQKOPzThUDayE81APVB/RvUieSM3NKzgjBwOCTSNZat/obt2o8Tno83HIoDEx2HAfdTbcvfkIOhMXwIb87F8fYz8UtQjYUD4Kw+fP69pul3ccuW73dxecZ3u3S0zjDAjk1Z/5XaJgW8cXubke20HCMqImJtzXp2E5PTEdDIoLjBcECwuxgktFLuY7GMDxBYdtvP+p29bXo1/dQwbQ0fUEUUGfpyEFnVVxPD33ir5y/ZRFSw3Gp65sIDsZiYPAMB4qWRltD0OBDRq85bSWgPqum9XuX7fZwJkmg9vGMt80mek5wEBCAAAQhAYC2Bv/78+bP2mbn8r1+/9uOt+oRFh8DNZR5f/+uvv8YXJ68ozlXJHiGFov7+++9BSH23pJ+TAk9elMOhTQ6Tt8YX9XF/4b+pO5ZhfEUqSDA5PeNb+6+Ipz4COMTQvln3K7LKduoyem+hAFCSerU5cLzHfn/JJyxB7XD4Mi+i+5s3b5J8TKnI0dAAhgOqVaNLbN7hozKHL3hU2pDY2bPo+5GW4G7R9x2KehIa3jPNWXM67uxrKlbxweHt3VwVluvBCKCf8kAi2x3Vx/VGwT1lqSKS559//in2SbdwyReNW1mDqnyM4U9fDv8dhBdnqayXK5HH5dz659eMj61RUSpk83AdwTi+1etQPNa07ytnsKM6pvzbRVcqYmj1Wf2LZFh1S1tNIgOgsagulTLq3lk2rbIVvg/erKfSUTOOZqX97c0ij6ae/Q7DUJFmOovMyiN0Ftn8PKkWTX6Zq9IadTUiKaa0H5fsK4dfJo7M+1qIydmIS6hylC2ex3iXUIYRlMtWp9OLHZ2BSiY0sw8fVm4bHLRMsB9oFcTPfTWHDbFarGlkGEYPFTsOEv7777/5wn2KTGpkyzQz5jjFjC7jN6Hu03WO221hJzI2BLv0314jY65BTsas3N0hUTJkN9TIe5bABHM/m5uOfUUImPg0Dkl34B0Ny22tuFM5van6lAQrFufZ3Hh6jTZ30LBlU7VqPt7Y3LY3PNh3GHADkOCRVGNjUOzwM8fyv+MAeG1LXZaNxmXjZOOPX6TfxfnobuUvnnp1tDoeYBebXIUZapsUBkR44/amQlTEsWpu1nOSd5ywDPj2jx41XilIMn6JuQFg/YtlfIBFs/b9ldGi+uUzpHrVsn/acrrrw071Zf2LfEDlMteZaHrm2m/K//04t66vc+tsJ/ulGrZ0qZxhw4L+K/jFzn7SjNbxZ5P7rdP0OLCofm0fD2jgkjMZ2bAjjfRWTh2kg/0+zjp9tzGnJgkIQAACEIDA/yegk2tS/VPo4f+X+z//o6/2V5Ws9ar/eCSt7/hXlZwvs964Ozml/qqKvnz54p5dTAjOqsJzZ1aAUvaNiD3EILQtTVvC9P2r9lToEf1TQj91XUaMPO5uqRzlz61OUL6EdALsTxhtJzWl7P7qghJUu7AHCvJzLYF4ax+Yq1WvLXYyf9rmF7QH93OyastFNac4Dfq+g0zft7Sownn8WdtZKmti/wicY2qQynFXSlNSQixl5nENnhHXQqf7y/rySYwWUWkRX0Uun8pRmZOU9Gzuht33UJybXj3l92pHrXHUR9Tj5DBkGsEmu579ogRb2wy6VGothP7ya5zXu414y1EbVoNRk9ZcpuF9mET0X6V1RSXI31ts56ol1UohYoVFXeKa+ncXIxvSfVFrv8AgvaEPRhS335IbsEfsQAv/Z8TtV2vxc06mZTu7FvGcapmTVWy7GNHLF2Nne5iTTbUPPc6vK3laws8JsOG6SksiIXZMgtFYiJqZBr1UQ6jKUWmRpqtbk2sWDYyT7WduxZFpIJUMczX6PWJYWynzMDNKKSXkLGmYVc9dhKkMaadFuoyxtfeRTQ3Pb40705P9rg9QES2IjLlm019kLLC7ZUgv3ws0hTkTzCVSTRNpJ4g5aQPs+3/KKBbb1TMdEzDZb/TkJaRt/McuDDVt7eSjISV5KGBw+3cKluNxeebxYVYoZFAx4eONYxu2ao8sG3O0jROWeYYw4B6zNudvDMouBhzmHLbx9doC4LLIWMjNV/Y7+SwbHfz4snFVN6Tf1dbvVplPmft2tDoeYNcauob8tU0KA5OelplpvXGiIpO9ptFZb1KXzi5aBnzLclUmnnzd6ZyobYm03TOV7fABjNZs3dlL1WCKlROPAQ5Wi79qUUdOHjUd6pVs8hyKoUhSUXMzVx8eCMEHN8AmDD5EegTx0ggc3WpuHIirM3nX8gJaHCafTXtR00TEmRxegqvFWvxSCabSNOXNFTh8xTene8kJ6wxtLG07oTQIQAACEOiDwP8kVEPzuvOhldDic1XhWkf5j8fTJb2EiBZ+LM/oG7nSVulr/IDGFZ41ERjat5SMbncTJaTRA5MruRbvHgJqXb5SO9OLtpNqyjNZixqYkMqZVmtRNv2TXvqvJBRnPeW3wMkSdFF5yqwi9jCv/FlZYQ6vux4P89kVTNv8nHhBwi6Pn5O+H2CM/6Tv+42nkjSxTtdo47FOzRou5/5EgTlII/CknJoBZfQ9TqPmXA19ltnWCbCnOktP6X4otkDoIE/Hdiw/0rreZ0ysXaWqvXWpVAf9aLMKmpjiL+CH6UNLMGMVGvnVqRfLzDohrpqq4p1FukQUn+wOqt2tW4d5UBPo3Ash1b6hG0ZEWrwlPyFunQGI00KWkhZu9a2EGoMKkXs/V46e1Qp9LImejdPWXT07fnDbFYm9WJ09wxmWM7K1HchizlR9HDtua/8bnpoc0BYNbckwOZBqJFF/Dx5XRxtGm7H8c2ucoYRx/j1XJMNi4EvCS685af3apeliafoswFKUX+xcmi4zR6bL63WO222hzjf0BeOb+7m/s885YK6KbYnOImPjdjj3AZaPK5X3Mq597sriBCHxNAPOPb7qetoJwufmp1eJFM/c6HRcflTx+VvShZefcSuXuZu28R++MNQsYI/P+ITFYW4kVJlqulrFq2Q3TymhnxqCLCOV2p4KVxV+jcem5avP9QhpxMcbAZzDG7aWV+Vn4WObaLHa1Yst3qNMoK6hzDKE+vIwFOi/+jcMBWokc+Xo2RrCgNuQSsHFUa7a5b8EC/ry5p+TcRuHdNK9cW1GLWQY/wUzVQC8tqXuJIHNtC0PCqbjvy0x12EttUfyxJeNRlHpdwPh2vqd0XxDtu4drY4H2FWGriRzbZPCgEVzX2S0XHurJ2+8/KS5lrZ8v5Jtu+lZrySoo+qyDPiLjpm68GQ79B1mFTKUo/9qANECSk9ZaleeqhbL+ACTtp682LSzd1SX3FPv4tJeZpp71aJV7VzUVE9pbaUOOwRMlNPvy+qeMrRWSZbuLAmHtfMeNQs8KwUXYUpfKT6giIskYoulCb6lqHhFfXgg5bXYT77m4EOkzRAvjcDRrUbHgbhSk3cjg7+b3At4YmqQrjo/ocFWw8KeuUOm1HBtmaRcvXuqm4Q8efE8bWxSfS5CAAIQgMDJCVR0co0sYXfo5Zccbjn/VYGWmmvl0QLVOT2LicWQ/draN+effPsuw83FOCwVKTS5aHo5kQVc4UFa+aCLFrFniNtOzWDsH+uKnjLqa6EnaeORQYuZzpxnMZYkwnu6gM82bfOba6h+jcY0fX8O5tx1+r6xaZXMRqzTNdf4h1a+h+Me2ZwwTmebW8LcEJ124rM3nqyRrDMMxZtbQkMP9m1He2fZPKrsfHDDwq1LpRrqMglF1WsAeWiRJrR/YRt/x6PmJxkSauSKGi8qI2rGb0Um0DE96Tu5VWNyoPPrjdTilNqfkBNiCTWoj9unb+WU8JPAx8OLzO1rPZlWUfs1HUpIu5Y8w3KmTqcXO6bqEZFyNHBN9mK/kyqDeoFyyiLD0K3/Kq1mo0FgcZTT4/46aNzYNH6qtIiQ8QlF4cTIs6tuLdKQLhtCXtIuroJoT84gq4RXZlXkG25n+gxD31rCVeUfd6U9Fvc7aVVqZhWm/NJmv/e76M5tawYaySOoO2hsi4OwuJXvBXNBPN+IGyadSVOmnSB8Cf30ZNUbLrY7HZcfVXz+lvR4mbbBQG09krbxV+IdrR0Z1KfGzUMTilqsxZHW5GVp2/KTLaUVaD+Ty5P9Ma7FKThY9WTVtMuGXSY4ltUuVRUux8bSaNW71ZyMkitntWFAowp+tnb9jUELjTnjsX3blUjv08QXlCm/ejJ8MTn2+s9GavHtonRtqw/LJOhruj/d6LIxsOPkT/qdax6RHnFIv5u01+TFyc7emaPV8QA7adPKL9Y2KQy48Mbnmk35SdONq8ZEyahI67PenJV7um4Z8COOmWIg4zWXytRUbowzq5GMSxg35ojbUNIc+ABj00SuRKxWubNXslElrGvzqxZZatKOWvkqABsZAQLh1Z0n+0hQeKRhBAUe8rPdmasPD6S8FvYWPtcgLbNY0AssP9Wb5mrceZ146SLAdseBRdXGGWr4eGBu/ko7X9iHF/ubgjFP45VTtTEjE7JBAAIQgMCpCNR1co3WvRYHXXkU8DrcTr7nZAy9+TIrkGdUVtkUu/GfPSStBdvYYZUh1n4uNie8xUcsw6HY6xZ5ouM2IA5ziCLX/dY4LnO4ktanjwjT3y0L3lQdIW3zm2sMq2xE35/DGL8eGa/o+6taYMLMlokmbta1dxuNddb5McRkSxh7JrKRLuYIJ02+gh03iRxVS/fzDMWThu7m4hnsWH6kHXfD+BX5dWtbVJdKrYXQQX7NbvFvcVL58yonUpFubYgeLPKP1BjvEeO7c8vGYE2kGueIBTnHVQxXMs2YAyuNt4tiRFRYBK4McunH76R1xd+3JjHm1HfXJYalOkuetGvJMyxn6nR6saOltW/OYxkctJpQB1+sQpZa9BCGfjRuaXMjrV+pGyUmExYJ/dLm0pJwsnx3MTIUzJXpX19ENDeV+IXE03SZOJ/O7o57k2urGxI5XLL6gS/2yg0k449o4N2JZexxxWs03o1/BdhBY5uMmAVwyveCRRddEu6fGoYml3aCCNC5nzub9/B409Nx+VHFwTcm1OqSmKmhQtI2/og3WO17rnGf0rp7g/8skpY5yA8ClG8nmmfHA/7OcIevhaWPRxqJX9TONA17J8C+H7es9Hf2C40h4wHh2DDgWpuOx8ZgJt3ZlxeHi/0+nowYyLz551xYJnBWI80myDknicYui6VqW30sWnNO383XG102LhqXfuc3idr63aL5lOE8jlbHA6zF0LXlqW1SGPjgjc+1k/KTpj+0WtLFoiIdzHpzVu7pumXAn3PM5M+Pm5y6wAY+Fl96znPYUN2GR/ABxrZevDJnssDcxRZZG+ze1iMB2EkDBctwzebjKKIeVFHGpesYkeKii+fXBMGTcSFHXWl65urDAymvxdwcZ2+E4/DgZO9bezH+ztounp9Tyi4OFJEx2S9qLk28dI6Mu77YyIOB2j2YKTE5CwTNNevHA5MC6OLmaSgC6tj9Pk6wpucapwUJCEAAAhCAwB4CdZ1cIy858H4iP7M6RotMfVHluC/mH2eQPxTRLrglr2VcQskr8gjHyy1JtX8V52sx+ZVbgCLH8syXQWkppVr0T66w/klxS9A2kNP9nLPdOJirJeIenouurUQ6ttcEnBv6ubh6F9tUq0f1Ndd48iXs8On7m61A37c3s2I5F8NAm8099+CeUX3AMp585+padV1zXAS7XBRNfHvmPl+YfFOPtPArGtIasSOq7bwlg8oxGFfqX8kRRDvVULzTRjU/fhI7lh9p/Q5oSW8YJbpUqubOkkM2fScRaR6aUPZP2b7YKm1yknIyzH234ReyKq2GrRr/d/36f/+zZxKflC1YEKmKOWKa952a8cSct7xK8cnMkmGRgPr15LNrL042Lef8iFIcgu5K1LWVzuUfGp5rCYQy5kC563U6vdjRGSh5YrB4vFeuje3IwdOQGCkzWNCpy7shIq5gpEzdmhyr4wUGd9XS4pKrlg37e4Na9HMx2LtzQKbLjJl3fKXOcbst4OWXNuqkOxEFA2l8eLTflcsUEayDxrY4yIuVcUqKgFp7K1hWTNpr7Vw8J4Pm6Mny016cq914vYPpuPyostaCG6JARvNVm61j78jinY7HmT2es2AuTkPy8PdPdtua00mizQOcjht2+el4W3ur9ikBPGcY0G4RdZ9Fz9AywC7WmHv5rxHehT2l0aLdIz7D5NQQzCCqYm54V6uLFO7fMgbAa1t9lHfw5lAvtjqXYXG+9u1iT8eXja72cYJ+N4ZcW78bWy24cipHq+MBNjBrEz9rmxQGaBrWNCTqn+ZH/dOou2cinpsfW/yUuvykOR5g41fUwXO3/G5mvdygaijf0nMnHbMWu+dm4PgA8VFl7m5zzt7mFlLJg8ECdtIu/quWwcEIsmlmV4Pfr5ElMjPZQvZXva2EDmauPjyQ8lpMznGrWlFtwYc54S29UvznHl91Xb07GFv0UwIMhYj5+G5wRf7JqhqTZO5gHNjAQUu5AP74p7PdhvLjj2jSGVeXdbVisXKSeXBScUvtTcTkJ7XjIgQgAAEIQMBOoK6TayS3ZTk9eC1ZPZVFgr6fvc13VyBg7H7NXZkL2S/KmSrDeK3lBzVS1aJyLFjkN8uZS1ipsShVKndcph/TmDOcrk/aLgjmatElxY1iRLItCqaKDkEXkbmJW5ZxKVWPkIHUZiaXZ5FmZrml5qG+o5L1z4593KhSaRrIQN8PgKz6OTZT0CTo+z5P9TL9U7hBrU7/hoHd0s0DqsFPlaAJQnEElazy/Rp3plWa5FThlrBRINXwUw1A4qnzSlkVtUG8gZi00wC12N4CGTJFsiRJUJF+rhrfNtslTiBHJGtc4wmH4s32qudB7Dhpi3FHHl+ZdKcnS6vk4liF8ZXmlKqE7TYx4rP8tuW8RZL4S1ZJZSlkZx7N+5oyND+OG+HcFbkcQaUqwc8cl3yVuxJUlORnHLsU0WgsLEnqGgrR1D8e4Qf/Rx6Uj24yLT8toTCTRUmMweMdyzkp0nBxcpgKGoOETwJzUbBiy5kKnV5nU+zoUGxLLG6gUjPb7MnHJxrX0VZVoczuwXFi53JAmsbL190kvXsw1iL88dSzzcr+U3QZn0bH6ZrH7Zqxi9uATj1d/wY/wTiUjUckd0UlEBlzNPxEpshYvI1Z3PLyglma2c45zmFRI5dDu2op5FstkpbvuuE9ixPMJc4wHTtlXSIC1t2aXIm4EkhsJqBO0frCUI0k7rEHXV4/pfVmYsODqtE1zrmEKtpZy7bHx0vpVENoII+8hTnd3XUNjPtpB/VafnbQsLX4OgSdBW/9eQgDLtroDP6GxiiNfsEU4EanycQ4CqES/JzyWiNsLZ62Ky1STuSWhgXZ7tj38pJhEOP/LhpZNkasNbpFv3Pt30/U3+8CS+JoCYj6fn8DbGDoJn4Oo/Gxk8IcKMnW+jKzsDfuD4xz6baiImeY9ebaf4vX428Ghzapfh2opkncb66pXiCOp1q/FqULd0+n9ViwEwZb8AFce6g2sepVy+Sbel1MqJ2GjsVVeXyhnVCYeFHnnLmCAXbyZ3kPZIh7qCnqn0Za/dOMk/C9nqI3Kk1lquShlnjbsNxNKKGmG3UKSajwpsSz1G7MQ7x0EdQ5xwFhsYQ0M308oKY+HnnKvFkbu3a+JGoMiw1mQ4bTtrENrHgEAhCAAAS6J1DdyTVyd3xvIJ4eh8mKGcx3Yra5LAruxLXz78pdK6bauKJxQEHCj7OlumJpA+Kfqrpt5WiV6Bsokh7bLlBQeFO1ZEujKuPlb6Na7VOrwnyptFCrsNQbaXvqJmp+aqubGxh9f2xN+v6YSU9Xgpdtkf7l31KkrxgEtUDLe0QnnoaRHFO2vSNIkhyRrEkBRKaMIeJBpW1uYURyhuIInIZuYcc5Y7nxKpIYu9NzpVVyPaKLu9WcUpWw3SBG/KWLJpQNZdofmZywXDOQbJsddbsMQ075A34Qw8kwTsgd8gsP1phyLfy7QVrqjAuMXEnrpaj2uLklSVz+QJ1VP8drN7lAFiDFHJhBnXib9I01HqZOGMqw4xK6HE7vXCO0C4YdjS1fI+TOAXk8CPgdSml19lUrhbH36Be4qqigIcWXM0MtacdnCbC41larDuRM+JMukxBm5UXZba2mXnLcrpybL95ib/XHIpcmMuZQTCYOaWyLjrFELS/Y4nQpqfQJqd8m96c1xVvqnbTdcHH/e5axFiecjgcIEc7u1tiDHQPkyk4C9hlzbA4NHc5YSshr3elIO12C+INfi0trcHP5g0TQ0xPOTZbJMYilBLLl+DleLyT34X2xA7s7i/gJjZb+I+XT7TZsWbM8rtZr1Miz6O1oWMikZjDgqCOoj0gkv0dMpguHAc/mb2gY7DUAbh/fhtaYqeW7Yi0z47gLJJyanSRzCRFTdxvLMHdFnTrVNEq/m4McOEuB4xcfsS0DrF/vfmviaAWdq+MBNtC0iZ+1TQoOml2w2paZJb1xf7CaS4/5OMi1Jc4269XGf4M8FgcpCPIoVOu3VfWXIMMGMYZHAmfAr8WlS3bPQSp8gMCg+AABkHp+juMSruO4xPCqZTxBK5ySqiMHQBal2v9JRlDj2p+nnblcq4gkavNAFGpbDP1NqqPJTs1+bdvYkF+1GMNQvpyaaNQ3M/VBFbsILb763sDBPTIeAYiXOjiLkbQyjXaxeaitympO7FSJ8UykiorFyeMjv+6mUtOVE69xGBD2R65cdUOikjYWSMVPCEAAAhCAgAhUd3KNZLIEyIY5O3izVcyiftRsc3TML2RQJ/LfAxeEY2cxh0sa2E4vrSM0hlubyQd1bf45JjMpc2A7OaN+tuQrQFXnlz+ZLmDBj94KDwAAIABJREFUzVTrfHC8nB6DTf5F9YBiHA0fVx1c0RCqHrR/KTVu4QVaDn1/cxeg729GFzyodh70qfjP8q6IJaghmRVjSh7a8FnZ3ZgcQ8ekr6hRy5cwa3o8Qrp2sn/49SUfV5SDp1+j0k0MxYHMlf/EjhEDub4TSQTudKS0Sm5FdHG3mlOqErZrxYi/cSkzcQRf87g2MCQkYab3kWNWRhci8G3896yLa3C7ezCon9AEwuiLGnAefubud+MJ1OJYFnsV55rEeFay4FL78bOdJ5Rhb9UFnDRnRCWwo08jnl5kleobqcVRaNUCLdL2FkfjCBDLXLBKzkhdwa3FAFemegcxFpvB5Exx2qEvsF1bPyN9x5/IlC48bjeE0eLA+DAD77GAppahTBL2HRlb5BxfCg0WLN8LzvmeZWwsSxvONC0eOx0LhT96zKVzL9zGFjnnlXa9o8m3sZqM/BY1mWePoRddfdVeLLwjRcbmKzCkj4MePvMhvWepssdA7tkxmbGQuhKMM7j9DmArCcKAFkud09+waK1BIFjC+IP84jhmX3IO44/GJYu9FvPY6y0wI0halo2TJrO0wP78fIvWbfW7sTtRoFvV72j1Z+jJXtzKxdomBcdt3H2G2TD475m98QDF5M+Aj8NbW8IyLPQ369VmhbXyTH5sGbRDP7gRjDbdfx4wHsTwAdTGLJ1drajFRdbaHlRVfuOrlvHCLXlHDrBoFgtGleBnqg8zgnotPy2NudeZK7DC5M86PRDLQslXR+9GLY0hYZ7FNu/EU8RJjTBh1UFRxEsDIJM/zzwOCMhRHw9MuqCpQqaThg4ujn081zGT98qTt7GAPD8hAAEIQAACIlDjyTX2ZYZWsIdY0V9mbHabgriec4AmEwcuCANnUcxlIIWZckflFj+gFChJckgDcJVaPHjfdloW+jxzxIDk7042If/iUR3HcWsuYQzz5dDLYlBnXFl284g0Ft5vq6qCvu8jou/7NPpL2/0QdZND1B+/VHDjwJAoMz9axkbJk9xhCD5DH1QuH3Sec1TSRrIYig/pYskrxY4RpMHwNfnTd6cjRdVza1KL4GJzStWD1yiJVl5xhy35LqaIYJMzl2sScrP9D4Ai5ey/ZXFy/G9K/PwayhblXHRRnNZDIpUVLG99ynhHPrFA2bmfh/iT8d4xiOoPUycPZRzl9C52eey4iEgZLNHXVF8gJa9rckjZM2sEfXlyXPJnAQthex7VPlmjuyjV7KVtyEmX2QCt0UeqHbcb4jk5/rje6icO8WREctHtLOP71dzYLINe8pDdYiO3EEu1RgiEOfA9SyDJyadjfwCZS/srkYAeP9MSsAwUvjmC1qsenVYelWbpqmOnMZgUcgwj8cDO0Jh9VsnJBAUSbQ6A+D+7adi+UqR9AoQBfRpz6WDEnpxze13+W9Yyvu5+/poD4LK1xZeWrYs5+T66yTbmLp5k2Ui/cxafTDTU73C05iYXS69vyNBzarZyvbZJwXHDG3coJhOTI2RwseTSclJIy8Uzz3oWPtXmCea4oO0NP2XcQf7AyvVEgfLhDfgoAKW5T1Nbbgd77gNU30CSJJ/iiyXjAywiKp/B4gmM85SZYlSL33rHafU1xXYKQwvGtLFUuuK7smnFU+2TNbqL44h3WgFcRZFEmeaxQa/FFuUrlerLn1VyLg7javO5pxLipRaTnXwcECLLYi15W9XQ6nfSIS1JLCZLmGeun6adj2hjCU1GURCAAAQg0A2BGk+ukQcwdlDmrhyyxvCF2dwULPsZXEVHLQgnnUUnlRISTD7WZgiRB43N4JAG4MTW128+jcm0bzt//ZzP5z5kXeGYdJkYh/DGts7xKeQAc1zX+IriVgnPrFG99P14S6bvx/m0fncxUuz6oGIZRykbGerzDUeBsgpRORSRRPJIVvCmcKg635uDQGv3c079hJEshmJHu+kEdoybLzJ6uFu+Ox0vrZK7TvJIojmlKmFrF2PufcNglPL84wuKfGvDgJhlle2m1CCzZekdPBLpAsOtJE6CKp30DfzaS1o8bmtfqiEt4QMzFfjJcmYV5DmvL7Bmkva8SjDsuIir/FthjTZBwwh+KnqzKo6qdqVH3HCx88NEV1QglfuZe4VrcYwXzbo5A11mM7rmHqx23G6IJJExo7FqbmyRyKEb9st7LxZXOV9g0ykeSSR/zzJuSyefjiPw3a2Sy7exgU51pV3vyH8fGsxZOx3muQYQ1OKaa5CYezztdYtTvWrRYRfPGPaxRJDsla7N2W7DLj8vr2VbQ37CgEYrnNnfsIxUzQXAB7vXtvowTo6aK3OHmyL9IrIsSr7uoN8FflHws5V+h6MV6VAdD7ARrau9Vduk4EDhjTsUk4lgbJz82URU5Myz3qRlW7m4+E2F2qSLJ/h+VL6vWfxaJnuELpZZLOMDRJoxPkAEzlG3LK9agj5Vcn6Jf7AnwTQcudGmDMOTz1xBY5j8WbKFrDX6ovmcRmtLTpI/PkhKeGVIUtFcISp/cYovad+1A1SxzyYXG1Lu+JXF2ZizcpLrh/hdk43TxYiS6GUpZG4FnbZ70sYstiAPBCAAAQicjUCNJ9fIBourVrfGKOlJD43Dj7Dvqb2Jk2smnUUHf0goT6YvkIQ3qGv8Ux7egZ3WYkTXSHyXV2LnC7v4TXRMbLiiZeGB3Jqr2rKKTv5lg6M0Z0R3Pcf6jb7v+E8m6PuTWHq6aPlbAeqDB85BczGsTF9mTxrX+EVa2jeIc4qnjR9N6ju+OBnISygJQ/GYeYtXsGPcas6fiSScOx0vqp67EV3creaUqgevRZL4QvKQ6VuTZnw0KLZAc41wLuEWF35Yxt5i54qdvL5/0hRYGXSycHcx95vFcZtcFMnJpoQaxriE3FdYzqwifIjTa5EQOy5SsgRzFgtZlcHSWrYNSip5lSTjzBYa+2sZ1xtcWRwh1bCDR1L9pMukIll/OZaeqCk4bbCifixrJSQyZiFWc2ObjFn5XughvcAyGXX2niVoSBYCfU/HQSOc/GlffgZ4+bmWQB/ekd+tlF4LwZ7fD5JMNl1d9I/UsZe8Nmc8vjTIpjyZ/Op4zG2o/ZDIm8PYR8N26pDwCWiKXFxRbltx+7WsTS+K5I8YZcKA/sDo1+6nT+5vtBUAd22ywtUHy0ZnHfqdP8JMplvpdzharlVPJiaN619sxdCT2rV1scJJYQCINx5vSH5/mUvXHxVh1otbuea7lmluWCn4GxC05Mm3fPArmusUWaM9zl4WOMpz2mDLnHXcdXwA15bKJCxDsbOOEoWjJRo0FvuU3mGVYaVaLLjyDXROzcUIUqYRRgL4jWEuXbMHoqj7nNjBdUe7cGLu3UHWOXTQUU13sWkVHgEk2KJIvuE0XBSwF+OAIJf/eEDugW9rl97/wfCGNjOpfkJJaGMbjMIjEIAABCBwBgKVnlxjX2PIgylsJ99r2bNKtETqnX92yILQP2nFSTKZ0Johod/mDKoyJ6sLLub7ktVJMpfQei8QZvzT2c5fhu1pOXPCuOvGpuXyk1gkYFlLZGqH8V6gaEKOrkffX2wS9P1FRK1nsJh4GPCzjucRjJP9tHyEcfEdgyil3Qzmu2H+nBthle/WpL+aalieNLGvskuf1g3LZ9mEJWPHRZiuJUcSzp1eLK2SDBFd3K3mlKqErUWMuXceDn5Vc7eTSokyx8/5y1K/dpcevinxF5Wr3hHOvY515buE5nSLQSN5LO9fpa+yRQrJcSu+iHMEhsQqvKmktfi6bpjy20zW7uO3uoCS/zMVhFXllHd6LeJhxzilSV/db0tK5xh4LREkyRYXPvndxclRNIbxP3nVQYGLH6Hunx2CGt1PuoxDcYZEneN2W+QtXWYYVLO6BxFok8vtM0TGIkz8W3MBNH8qTBuy82ufS1tmyZ7eswQcmI4FxG+Bc2m3EgkA8jM5ActQ78xR58LQnws0+0uj5JRcgZYuXGAa8lWe60TDdQFJ9arCQVDCGPHINJj7ksylO2jYc6qd/Los6w9Ek+2fMKAaiWWw6n75v9hUBgJ+KFJjpr2LlQyAB1LVttS1DLlDb+172Ui/U0Pto9/haAVjzvhnH4Ye69XoldomhQGjZWqofJmZtT1MOrHBRccnqySbC2fW24yuhgct44Z6cdCRszpyvk8e9AX/Z256+ACLhPEBFhEVzmB51eI6kfq++nVhCS3dqkAoVVozcwmCawyRROUeyOIoNKiWdc6KdKLJZqaulyM+74uhrr1IRhnKjwDGlwiD1QTKVypHetJAQXdQnhxVB2Ue+LmUJCn/8cBcjQGWMj8nvyFM1UlpY2WMSC0QgAAEINAigf8EXlclP588eWIJkw3Svn37tpjY379///bt21CdXPkHDx4Uq7p8RZ8/fzZW+vv37+fPnxsz27Pdu3fPEl65ubmxl5k25+3bt40FXl9f//jxY8isjTFZW46x8K9fvxqFJ9uBBCLdUMvXT58+qZskFy9SaVAXfT8AMv5J3x8zaeKKhnfLBCRd3r17d4hGkwHHxahWclHv3LmTvMxIgb9+/XJumJ9tkoafIVNa/mqmklUsQ3E+tiVLxo4laVMXBERAa5yXL19GUORei0Wqvri4iHsXWtjKvY+UkOSWcdL0X6jEkQZS+Q8Gt4Kfq4oNnh1+Pn361K2yJzPool472Zftc4Wsva41WnmvbJWQdiYsZwawhZ1eozWxYxyUvq2JZ9Dd/QPRuAoNTeOLwRWLbMEje34qmr2oqeLw6u97ajE+e3V1FY/5a8X34cMHY2mrstFlVuFqPXOd43ZbVNVl4r6rU4fImENBomYCkfhMvvcsPhCmY58G6UoINO0dDfET3/fOvfyf+8TWt2ZkqPGz7Unbq+AF7iJnIh6LiKrKQBjQYg78jYFSTwHwwO61LXVZNspA9Lue+h2OVjDmjH92PMCOla3/Sm2TwkCs6WUmn1IvNntmvUVEfWTwX2Lm/rqmkp0O+ACLTRcfYBFRzRl0lod9gk6liD6Q0wASL01d7/Xr1/E8O+8yc+0EWM/ji81pELWqd9Z6YZFjh5dvFOKlPo25NOPAHJnc18+z34c2lrstUT4EIAABCDRNoNKTa8TU/9gojrjkMsOvy7gKigtf8117PE5aKLO8ruTqLO6sUI3aq5ZpS0MqdeR5u+N1tD0jd6hFYlfy/VwqgGcuZ7ILKBCsYKJ2+2QiQ99PBZa+n4rkIeVM9r6xJHIMZOjx9dxX9NlxUIXcktyBzqBG/YzvORzn33llbnQqLIavhf0P6/lPWdJzyk4+ixs2iaWGi9ixBisgw6kILIYRjPN7JmiLp7pI/kP8ikBfLe0/fvzoLvofJ7mLcwl9XWQJlWgj9M4D4LSsXhxjJbnxa6c5dTZf12LNsirfXH6ZB1nOOM4HeptOhs2Jc9pRp5yPV0wBQ3XSHB9pWQY3yVbyHPbFyVFkSs6Pi9PK4nQZmDLtz3N2mbQMayit6XG7BoCDDMaRgchYPSZDkgiByfac+z2LLw/TsU+DdFsEqvWOfJ9fQQZth8gK1lh+7r2Oi5EQHwJvDXwaQbrahh3Iyc+BAGFAY0vA3zCCUrYmAuBjdSpc6k662WPJO1420u/G5p67Un+/w9Gas92q6/UbepU6NWeucFKw48Ibt7OqKiezXlXmyCSMPkp3H4ponDnJTgd8gCTNCR8gCcbkhei1e/lPygctNIAsuitaUWaNpjJzJW9RRxVoMaVk87d5HiXqUK++nDS+UNgsJ/FSIzpL4zFGt4w1xrNV/rlUXPhVd+f8q8WpYVUtqzJn2u9DG1tlBTJDAAIQgMDZCNR7cs2iW+ZMpb/FqpCH+5k14S9pLE5GVmFyF77418sDAVzIMri+56e2mVncU51LuqeW3M/6Oy78JpSvXssR13PrgXxSUfJaAvprb+OtVvr+UiNe1h2Y9P21lprLT9+fI9PEdfUyy1gqXQ6Zg8b9tGTs7CgLzs1c46GymISZIlmSf2ziuFK4YXE+R93FjkeRp95zEtBZIfFOpyBDjkMK7LT1QYCc+Uh+zWj2SEiknMgty/raX7TqZepaaHo5Gj+8RjruPHxW3y5YPB/fG48wyXTr2NqTKOWr4LeKJIVPFmJxv+ccwskCuSgC57SjZYh4+PBhphZiWSNYJEwinsZkRc4Xi1IAajFPqgyLEXUJnPUbtbgi5+wycSbcPS0BImOnNX1/ih/1nsWRZDp2KEi0SKBa78j3qH0h80G2RFS0xSufACo5HvgaV81bgzGT4YrfZoh4zFGq5DphQKMh8DccKMtw7Xf8OgPgTp3KEydfNtLvXPvso9/haDmDziX6MPScdlwvSQBvvCTtVHUx66UiWXk5frDF95nziV3D5wH4AIv2xQdYRFRnBvWvkt8AjCH4M/747nBl8cuBuQcXrzNzLSJqKIM+XDR+TlnyL0g5gD9//nTpIeHPp8GtJD+JlxoxMg4YQeXINvd5Z2f7fWhjORoPZUIAAhCAQE8E6j25Ri847X+hukyMTHurnKuk/WZrt281126cskbJ18bvjMVaohI5vrsyircYktNy9ObmZihNYSDL3142Vh3JZonnZrJXRCpurSKgAce1HPegAnk7N3m6oiIJ+n4EjrtF33coOk7EN107xcdd1d3KlwiOyzl8K34+Tf2S52auuev+s5nSll2p26pmKN7GrbansGNtFkGejgl8+vRpMSxgnNmzUlp8N6m1rXTJKsNi4T7JRYEnS9NbGW3WGh/To3lT1/e/J7ZECbR0OjZooz+fsrhkmKRX5uKibIQyyhhiZy3YcRKgH7+dzDBczOfJW0qWl1ggvKO/XGoZxgvPj4r5LzZdi9gR487dWqyXoW8OHddPS8A4PhAZO20LaULxA9+zDHyYjptoJ6cVsl3vSGcdurirXo6U+dPBNbx8d1obG22mVyeWsAwfbwQ2qqH9BCK18tPS3ggD4m+sbc/1B8DXanRg/tMuG+l3a1td/f0OR2utTSfz12/oSbG5mJBAu8vMTKunhGwPLIpZ70D4hat2fwzjVDsd8AGSNDN8gCQY0xZiOTgmbY1Bafr7c4uOgebfHMfrMHMFtujgp/HkmkPeWbvZc+CsOEnu7xWJl1qaNOOAhVK+PHPLq7nr+SRxJVu+5XOZLQnamIUSeSAAAQhA4OQE6j25RoYxrjGU0w955LOoX4tdtnzy1FZyJj/S6CMe+Md444bwP8wyvrOPF2i5a/n4aXzCq6Vk8pQhoM2c47DCP//8kyNCt18j+v4kQ/r+JJa2Lip0bhFYXaD8HOQ3MAlZbH6xAMmXJzLalDfBoKZ2XebTd1XJETirygkyt+6GBerU/xM71m8jJKyWwOIWdy2RymxkiiOy/A3S58+fxwvJelen47lPcxT32PwyVZpqj+ifP3/+/fdfnVaj5afSOpRn/9SpNZFltKwhaPPw4cOsxspauO9tFnM1CWUkt+k57ejHbyNIjY5upIS5W8aj2IPTSOdK23N9cXIcCh8HoPZUanl2sUb9+R2947cUlTbPObtMWoaU1hkBImOdGfSE6tTwnoXp+IQNryeVq/WOfMjFVqx37tzx651MW+IVkw9muphJHuNi6qi3Noswq23YfLwxth1hwDGTySv4G5NY5i7WHwCfk7zO66ddNtLvVjXILvsdjta4DXRp6LGaXNlJAG98J8BDHmfWOwT7sZUWC7a0+HkAPsC4ceIDjJnUcMUYwcsqqmUG0VEj379/TyuGpV7VuPjRQlqpLDUe9ZlEck2TF6ivDS3f4WiILh+U9r9Q0mlN+mt/ydX3CyRe6tOIpBkHInAK3Ir4S+U76aDv/o+WA260sQAIPyEAAQhAAAJjAlWfXGNfEGpjVe4/S67P5bUaHAgqWKa/nj2mefIriyfjbuNjWWeqZO2F21Z+yaeM7+z3i2T5eM5tR9xfHSWkJaCYQrBbVZ1LLbzaYYe+v9gA6PuLiKrNYNzzXPh8em268InpHUMNW/F9kTKlI5/t6gVYpkoXi7W8Q10sZH8GhuL9DGsoATvWYAVkaJGAZsbg71eMtTDO6eMHk19ZlERvbnK/xYwo5ZO8vLyM5DTekpeiFz+bT8AJatH3CpY/kCLIqWoMBFj1M9OovkqGJJlZziTBeHgh57Gji9/GmecbJYynVvnfZ8dF3XZXA6b/icxcIVrOJH89P1eXu26ZXw5c4g1ynqfLOLuQgMAkgUXfdXiKyNgkPS4eS6CG9yxMx8e2AWpPS6Aq78ipVvLliOVFQORjXCdzyUSmuAQfb2wwIh9vbIBGGNAIDX/DCMplqzwA7uRsKHHCZSP9bm377LLf4WiNm0GXhh6ryZWEBKpaZvIp9ZxlmfXmyPR9ne4ZsS8+wBgOPsCYSQ1X8n0OYdfOuFoMtszYy5/Mycw1iaWDi8bmVPidtf6qn8/WKKT/yKq0mjefTVqIMQ5YKGXN0/1+H9pY1vZD4RCAAAQg0A2Bqk+u0ZrZ8iH7YAyLF77HbP63/rkXFXvkTPis5QMsv7q1+f1nI2njbnw/8hUp7cBbJZuNMTZ6yJ8vPtAETVT95MmTYDTT93/60rHkPqK1fXltfqMh6PtGUH42+r5PI0naOHRrz2HJEdX3SaSmUcgkQI4tJPKhQMCkpJyZxsC1xa7Nb0TUzVBs1Dd5trV2WZvfKDB2NIIiW7sELAfY22MLuTlYJJFGJV2LOZUrPDrT+L3CebyjOdslvF4SJsuZhIYLijqPHY0nmxsbW4DR+NP+EZhRWmO9QbYguBTcdT8ts5LLnCphmV9yn+wT1+U8XSbOgbsQEAFjdyAyRmupjUAN71nEhOm4toaBPJsJGKeDzeX7D67y1WsTLPIKw9dxc3pt9HhtfqNg3USba2s/4l9DPNDYDApkIwxohIy/YQQ1mc0SoJh8kIs+AeNw2tOykX7nN4C16Wr73VrHaW1+I6huHK1qDW00BNkKEDBOH0kkMS4z8cYnaTPrTWLp++LZuufaOX1tfmNrwQcwgiJbWwT04YROHl+UWX+aKOGHE8xci8AbzaBT1SxOXeHgQ3BQjuUT1j38iZca6TEOGEHlyxZ5WdbHfh/aWL7GQ8kQgAAEINATgapPrhFoewhMq9assWPfQ7JL1XRbsQQLfAXX5vefjactkb4vX77ECzn87iFbQeJaRw6zjD/I3RwENILpeJpgZ4661devX+27npIItrYvr81vF5K+b2e1Kid9345LvdL41yOL/UF4HdPrH9amUKx2Ytg1ajpnJO6sIFexP/cRMAxGKstfzgxKmPy5dmhdm3+y0smLgYKTeep3wybFLnBxrV3W5rergB3trMjZHIG3b99GXnUM6mgGMX7nUUB9SRKZ0ZwAfgjCXSyZyDcibdZCKyNFfhYf14hX8tzPRXlaz0Aoo3ULDvKfx46WUUJMUjntc83D4nrpWaO0c7VErivEZJxHnj59Gikn363FWSYfHItS5+kyFhrkOTkBImMnbwAtql/Pexam4xbbDzLPEajQOxpEre3lSO63b4tedGDBtfmDxyM/LUue+t8aVNiwczehiE1ru0UY0GgR/A0jqMls+QbJyeo6vni2ZSP9bk9jrrnfrZVtbX47tw4crXxw7BjJWT8BvPH6bSQJmfWaMFNyIc/WPddOW2vz2w2ED2BnRc6GCBj33BmPAFhUnJlrEVHTGYzNyfipzH4UCmD6uzk0QWTd8EW81GgyxgEjqKzZIl9Hd7DfhzaWtfFQOAQgAAEI9ESg9pNrdAC/JRYzmCTfMkMnuf748WOoJfeiop7mZVzdDQLLTPn+WoKlDSxuVjwcbD4+Y9WMO3DqhzZWrdcrOori4cOHfvxCmr548SLhMdJ2dPR9OytLTvq+hVLNeYw9IlXofBFFUJFRvMViO8ggP/DDhw/lFYnE1/YIs8qyuGF7UGd9FjtmxUvhEBgIBDPjJJZ8345MVrd40SJP8Ec5FstMnqHCD5KMf5mkQsmTW6dkgSxnStLOV9d57BjEVeaQWiKNc89arhvXCEZpLTUGeexB8qOO+rIcEXtITGwgeZ4uE7QcfkJgkoBxYWtxyyfLX3sxqMgo3tpayN8ogareszAdN9qKEHuSQIXekeS0RFcm1cl3Mfeb91WzHm8NFg1dYcPO3YQWmdSTgTCg0Rb4G0ZQk9kII09i2XbROEMFq7ltdVmeCioyimcpWXnod0ZQk9lq7ner2gmO1qR93cWaDe2EJHE4Abzxw01gEYBZz0Kpvzxn6574AAnbMD5AQpjdFGUM4eqv2uhUjv1aM3PtZ1hzCcYR294MdiobVKRtXzsLjD9OvDTOx90N7OKujxN8LjVmUuaKbNT0fh/aWJl2Qi0QgAAEINABgdpPrhFi4xpDOe0ewFrL+SXb5VlbS2355Yvbo0hv3rzJJ79lP0nlf4HKGHnJx3Cy5MqhTcrc5UWF23RsjTsea9BRfer169eH6EvfT4idvp8Q5lFFXV1dWapWF04SOl+s6/37936e87gl0lpDpa/7OP306dPywazAS0l1aDpD8di+LV7Bji1aDZnbIqBhP/CiJ+WvzSWzyKOdKm/fvp1Up8xFzaplKjLWoj2o+lLBktmC11IOeUSgTpiEMtY2zlPZ0TIprAW4Ib/xROl80hqPP7McH7NBfcsji4s7FWIc9i3Vrcpzqi6zigyZT0uAyNhpTd+c4rW9Z2E6bq4JIfAcgTq9I0lbWDCjkz+HMcl1os1JMA6FFG4/RsmJeAygCAMaG4yy4W/YWY1z1hYAH0vY0JVTLRvpd3taZs39Dkdrj2WDZ2s2dCAqP48igDd+FPm19TLrrSXWQf4Tdk98gITtFh8gIcxuitLX1MZvEoyTTpyMsRCjSPG6tt2t+TOJbRqVfOrevXuWeUrf4ZT5I0n+DtOsx5sKMvFSe0tjHLCzypdzcayTz9Dufh/aWL6WQ8kQgAAEINAZga5OrtEyI8em8V+/fn38+HEwvP5k7pMnTzprBBF15A5aFufyvUoesz0pcOV/gcqyTp4NaCpFAAAgAElEQVTUi4vdE1Av09osaMD//POP8duOTHzo+6nA0vdTkTy2HOPpMMZIxB5d1Df94UINTKHYPQW29azFJ1Ew6/r6uqReqlH+4VCj/cg/i4QMxRZK9efBjvXbCAmbJmCcfBffhRSGYJQn+LugJYXU+9RUZ7GlEttO4/DoRCqVayiH5UwNVtgvw6nsaDwLxjnw+/HuKcEo7doq9BWOv2yMPH5g27As7ji5JmI7bkGgMAEiY4WBU90GAgq/VPWehel4gxF5pFoCBzqNcSbVChYXe+ddos07AbrHz9l+nPqVJwgDGg2Ev2EENZmtwgD4pJwNXTzJspF+t6dN1t/vcLT22Nc9W7+hnagkDiSAN34gfHvVzHp2Vj3lPGf3xAdI0obxAZJg7LIQ48CizXrasreHADPXHnqtPGsMPtiji5sVD/4eoVGwzdXZNTr5Z5OMA5vbWNoHLZ+ENbrfhzaWtqlQGgQgAAEI9E2ggZNrtF3KuGSVqfyjK1NZ7v37966o3IsKV1E9CR0GFNmGrZ0eb968yb1FvJL9JHuMYnG+95S/7VnjPpZthfOUhcDr16+16PJzqrV/+fKlhqgBfd+3y+Y0fX8zuqoefPHihUWe/aHzxVqC/flnc0vs+/x1oI9iQ4s8k2SQp6pXJhq6//33X73ITFKmK4Sh2KFoOoEdmzYfwtdMQH9N4tu3bxYJ9YWEJVuxPPqrTZa6dKKBdLTkTJ6nQifWGO2pUPLk1ilZYJ08CWWsbQPYcS2x/fmPjWS6E9gXFTGusBbL2ZDBcgZrppN9FqWlyywiIsMJCRAZO6HR21K5wvcsTMdtNSGkjROo0zuSzMboSly7Fu8SbU5itTobNhGPwbiEAY2NHH/DCGoyW52DwKSorVw8ybKRfrenQTbR73C09ph4eLYJQ+9XkxJ2EqizneCNB2Zl1guAnOTnabsnPsD+Fl5n49mvFyXsJ2D/JsHfsrehXmauDdCae+TJkyeWr3H0R5J2HoS0SCY4Sib3bg7ipYsWGTIwDhhB5c5mHPnVj5rb70Mby914KB8CEIAABHoi0MDJNcJtd+WNTvkqE/pl2iVZVUXlmbUNW/uxpbv2+w2LPf1Xxwlp/7y2EFxdXVUufw3iGZ3vGkRFhmIE1HdevnzpV6cupr5Wz6eW9H3fOtvS9P1t3Gp7SmER45sV32dIrkWwP19zsYKwyWupuUC7vvJPHj9+rFPAkh8lM8dHQ7dl7+Xc45HrDMUROA3dwo4NGQtRGyJgfA2gGVOnjNWm17CyXpQqq2sRqb02J9Y+odsPPo6ozy1HoLaW4AQjsYoAdlyFK0nmO3fuJClnWyH2L7qOPdltsXZ9Jp77c6JJwnSZSSxcPDkBImMnbwCVq1/nexam48qbDeKtIlCnd7ToTK7SsbnMRJv3m6zOhr1frw5KIAxoNyL+hp3VOCeDwJjJzisnWTbS7/a0k1b6HY7WHivr2VYMvVNNHt9JgHayE2CZx5n1ynCurZYzd098gJ2t8cyNZye67h83fnsvDju/kWPm6r4tDQoat3MGfyc4LRydd+b/HabLy8us36YSL7Wbj3HAziprzo73+9DGsrYcCocABCAAgc4ItHFyjfF0zME2b9++TWgkrSvcX3HXyjnTnuSEAmcqSvuxBVZ75rVh4M+fP/rvp0+frq+vs66yMulySLGAOgR7zZXqPIUgxKYRRsfW1DbI0Pd3tiL6/k6A9TwenDM1J1jQr+eybbte+IjubULmfkoRXnsVOjf96dOn6ob6w8vyYewP1paTobg2i2yTBztu48ZTEIgQML4GqHMvk1Eq4+k8EUrbbtm/G9hW/tqn7C4WX8OsZRvPz3ImzqeVu9hxbKncfznz58+f40rLXFEo266dHNQyUk3WYpkKFSibfDbrRbpMVrwU3i4BImPt2q5vyet8z8J03HerO6F2dXpHFmeyb2MRbd5p3zob9k6l+nicMKDRjvgbRlBz2WoLgM/J2db17peN9LudDbKhfoejtcfWDRl6j5o8u5MA3vhOgAUeZ9YrALnOKk7ePfEB9jRLfIA99Pp+1r4vRlv2Nv9hG2auvluRr10NwYfgWByjSL4Wq9LES424GAeMoMpk63K/D22sTOOhFghAAAIQ6IZAGyfXCLc2Hhuh211zS4F+acYTOi3FkudUBPh47lTmXlRWYTWF4XSegp9TQVutZE4e9/eB9JGm7/dhx0EL4yF6OkVbfTmT4sH+/HO6JRsivNq3qaf+/vtvjb36I8w6em/z641MlqVYCEAAAhDYQEBHkrlDZuOP37lzJ57hkLtGRzGraxFR3ChepIS0t4LVU6RwvoaJwFl7q7ZmsFZ+8g8EzmbHW7dundz09gHzcFYWAfw/VFXGsmfrMmWoUksfBIiM9WHHnrSo+T0L03FPLQ1dqvWOqhWMNtMEAdpPzWayT6MnDwPaQVlW31mbhEUAlv9ZTVCs8O6XjfS7nW2J+XcnwFYex9CtWOpAOWkkB8K3V82sZ2fVU066Z0/WLK8L7ac884ZqtDeP4CN5u47MXHZWrefUZqtHjx4taqGNAx8+fFjMtiGDXlD6f4lQzTv3n4yyN2/ipUaDWsKVxqK2ZbMIUD5euk2Xuae63O9j74wWE8+hS3LdIkDrbSwJKAqBAAQgAIGsBJo5uebFixdGENq9pj1sxsyL2fwFsHY7L+Ynw4EEqt2IbnH7DuRG1SUJ6EgLRSgCL19X7MuYktK2Uhd9vxVLtS6n8aSY4CztVForhKpAqitNgVf7UfTuqQ4SivBags6Tmmrs1YmEjx8/1hEGwyk2b9++Teg0TlZ6novVDsXnMUESTbFjEowUUoaA3X+2v/8uI/lQi/08nS9fvpQUbKirKjdDp87ZCdjB2ss8bU5CGX2Y/mx2NA4CP3/+rMG+OWaohuZHi/r+KriMyc7WZcpQpZZuCBAZ68aUHShS+XsWpuMO2hgqOALVekfVCkZ81TUeJaqlUW378emdM00Y0G53/A07q8mcVQXAJyVs9GLfy0b63c5mSb/bCTB4vFpHC0MHluLnmADe+JhJhVeY9So0SgGR6J4FIO+vAh9gP0NKKE/A8mHAIJV9Agq0sD9oFyaoItVPiwDlP5NIpV2ZcowbSzPt5tA2BF9NozD+I6vSxEvtuBgH7KwK5Oxyvw9trEDLoQoIQAACEOiJQDMn1+ithv0MyGA9sNlg/i5x4+vVzXXxYMcEjNtmOiaAagMBxQ4ePnw4DidpeNEBwFDqjwB9vzObGj0BnaWd4/1QEEI1CtOZCQZ13rx5s1+v4RSb58+f//3333/99ZcCZNfX13L8cthuv7SUAAEIQAACYwL21wB1fl5jl8qu6ZjStiv22Mu28tc+tYoAC6u1eCP5Wc5E4DR062x2NI5g48hMWpsayzdKu0o2+3lnh7cNiwDB0c+rUGzLbJFqW8k8BYEOCBiDUUTGOrB15SrU/56F6bjyJoR4qwhU6x1VK9gqvGQ+igDt5yjyi/USBlxE5DLgbzgUGxI5AjIbxOjykb6XjfS7PY2WfreHXkPPYuiGjHWgqHjjB8K3V82sZ2fVU066Z0/WLKwLPkBh4M1VV+AbOWau5lrFHoEvLi4sBwB9+/Ytx5+2DXaqXl1d7dFl8VnipYuIXAbGAYeikkR/+31oY5U0LcSAAAQgAIFWCDRzco2AGl9wKmewHthsDL8ce+2bq+NBCECgYwJv3759/PjxpII6kIKzEibJcBECVRHQIXqPHj2yiOT7D5b8i3kUPFUI1WVTHP/Jkyfu59kSMkRwjs9+AsJ7c3Pz9OlTvYLVjnfFtXWQjf568/6SKQECEIAABDIR8GfGeBV1fl5jl2rVC8g4CuNdu2zGAndmsxOwvJbeKQyPQwAClRPQecEWCX/+/GnJtjmP8byV5KOWVo7GQ3OkWvLa1+KyfKCW21JrZSY/BE5OgMjYyRtAJerX/56F6biSpoIY3ROwOJPdQ0BBCPRHgDCg0ab4G0ZQc9lqC4DPydni9Y6XjfS7nQ2SfrcTYCuPY+hWLIWcEIgTYNaL8+EuBCAwJoAPMGbCFZ+A/csEfe2gach/1pJm5rJQ6iyPcWun9gWkVVx/XcP/HMgoxh4ZiJca6TEOGEGVzNbZfh/aWMnGQ10QgAAEINAHgZZOrrEfSKlV64cPH3ZaSI6Fc/S1YH7w4MHOAnn8tASq/XiO7R/F2qROQHj+/PlcdRqyCkQu5mrnej4C9P18bI8q2dhVk59cEwRPjWIcRalAvRpUjacIbRBGY7I8QDHXrledYqNDguRVcr7YBpI8AgEIQCAfAQ3L/lvAeEV1umS538rHmcTv1kbMfkpRbZLHOdd/t1qehDJWNZ6z2dG4TJDPvwrj2szGVqqjM9eWHM9vnxxVzuFto85PGA/HMmdiY6Oae5zrEEhFwBiSIjKWCjjlBASaeM/CdBxYjZ+tE6jWO2odLPIfS6Daho3bTxjQ2DXwN4yg5rJVOwjMCdzW9V6XjfS7ne2QfrcTYCuPY+hWLHWsnNW2E7xx1zCY9RyKsyXonmezeEJ9q208CXWkqD0E7N/IqRZ7dMiJxMzlUJwnUUnw4cWLF7mZ23vEyYdixoHcTXFb+T3t96GNbWsDPAUBCEAAAmcm8N+2lL+8vPz48aNFZn0aq53GlpxzefyPa41rm7miuO4T0JFActr0T7tEFO73/6uLQ87cG0h8eUhDIDcBjUWLA5cy6GSEnaNWbkV2lk/f3wmQx2sgoE6q0N7iJKXpTOdqX1xcpJL5/fv3flEvX770f54zPRB2hwxmgiBba3zWP5WvTbByCFsfqBmKMzWVwsVix8LAqa5CAl++fLFL1cHGeLkW+hMEdpV35qyKmEY8uzqrvnWwF0tOCECgIQI6edyyZJNGGl7yDa2La8YBafJz0l1k1WKyqkb7OYGNJOce5zoEIJCcAJGx5Egp0E5AzW+I0UUeUYbD37MwHUcMxC0IQKBOAkSb67TLCaUiDGg3Ov6GndVkziZCIpOSN3Gx12Uj/W5n8zttvzubo3VaQ+/sIDwOgdoIMOvVZhHkaZEAPkCLVkPmfARWeYmrpqFB5lWPrBImH5N4yXwmEeeju/qrtMaNpW/fvr26ulos0JJBf2rR37Nw//79fB8dDfIQL7XYZcjDOGBnVThnN/t9aGOFWw7VQQACEIBABwQaO7lGG4YXP0wcrKJVgdYGWpNsNhIn12xG5z8oK2hXocyh8z7lq61y1/xySEOgRQJq/zrpwHjYrcY3Zd4zalWFiL5flTkQJiEBddWbm5vFAuVFpDq5Rtst/DB0TwPFIsZ4hjLBLCeDnBn90z7YV69epQpku8IzJRiKM4EtXCx2LAyc6pogsGpd2cEflFil734LVkXMuJgatObkmv3WpwQIdEDg6dOnflB3TiMNL5k+IjF+O6LPaOZk23x91ZipE1HrPxS1qilps114EAKdESAy1plBm1CnrfcsTMdNNCqEhMCZCRBtPrP1K9d91Rx68jDgKlYs/8ctn2jDmEnaK10uG+l3OxvJSfodjtZJDL2zO/A4BOonwKxXv42QsDYC+AD4ALW1ydrkWRXG2fCNHDNXbRYvI49CXpaNpdrxkeqDf+0d8FUr8L3Nqra9qqP5ivSRXsWKeGlho/ex34c2VrjZUB0EIAABCHRAoLGTa7QJXC61cUWqXQrX19fbjCTfyO0SZ4v4BoYCqKWgNngbjbWhCh6BQOUEtFXp8ePH9i6gMUfbq9R3KtcrLh59P86Hux0QMH5opUlQb6SSnEUVxDpfvHjRAcZUKmjMkXMofyNVgYvlaKx+/vy5Ytmyi/5k3GL+QzIwFB+CPXml2DE5UgrsiYDdx+5D61WvPfarXNWfl1ll66ok328ISoAABLYR0JLNcnKNDtrO5M8blyc5vmJZNWZuw1v4KQb2wsCpDgIWAkTGLJTIk5BAc+9ZmI4TWp+iIACBhASINieESVGZCKyaQ0++WlzFKpO90hZb2KCFq0vLqonSulw20u92tr2++x2OlmsefRvaqUkCAt0TYNbr3sQomIoAPoAjiQ/gUJDYT0AfcqwthJlrLbE+8j948MCysVTN4+vXr8q8X2v/SySd2JXpiyNfzlVt++RD8SpWPuRq050ZVF5T6/t9aGPVdhYEgwAEIACBagn8p1rJ5gTTC865W8F1f20Q3Fr86T/LFvFFXC7Dhw8ftAb766+/dGCHGO53zrSoG/65KkhAoAkCWlw9fPhwbRfQ7qbXr183oWAgJH0/AMLPjgncu3dPR9pZFPR9CUv+yTzam+FvVtecqMDNZM7TXtR4W95V0/Cus8bk8+h8onrIMxTXY4s9kmDHPfR49jwE1rrZFZJZ9W6pA303m+DMum+GxoMQODkBfXFy//79RQiWP760WMhkBn8FN5lBF/UBTZIvY4Lyf/78GVxp/efJ/ypU6+ZD/l4JEBnr1bJ16tXiexam4zrbElJB4LQEiDaf1vQtKk4Y0G41/A07K3IeQqDLZSP97pC2VHmlOFqVGwjxIACBzQSY9Taj48GTEMAHOImhUTMhAX33bi9tQ4CImcuOt7Ocxr0Dwd8P3gZBg7/+8K171r6n1T2yIbGhO2yopY9HGAfqt2Pr+31oY/W3MSSEAAQgAIHaCPy3NoEW5ZGXb/ybtPLUtx2QqU3IbvcCW8QXLaIM2ld/c3OzbYu+diBoP4n+O/zT/j0lbt++7dd7fX2t8v0rpCFQMwHFJnSiQSCh2rll85LGNx2KkWP/UiBPkp/0/SQYKaQ5Aop16pypRbE1LWr+WswWzxDMrUYXKF5mf3d15pdGTg28fly4gJpyF9USdMa/Pr8rUN1cFQzFc2Tauo4d27IX0h5OoPCAf7i+hV97rPpiIDecVbpXJXluMpQPAQhECOi7E52pHcmgW4obKwIcRCDjjxjvWlaLSb6MMcozl01j5qpj1ObKyXRd4mmVt39NnUk8ioXAyQkQGTt5Ayim/hneszAdF2tOVASBsxEg2nw2i/ehL2HATHbE3xiDFZPxRa6kJXDyZSP9btyceup3OFpj+7orPRnaKUUCAhCIE2DWi/Phbk8E8AEi1sQHiMDhVm0EmLlqs8geea6urp4/f75Ygj713/91ULCbo8zJNcRLF427LQPjwDZu+586z34f2tj+1kIJEIAABCDQAYH2Tq7RjgJ9tm7ZAyDzaBuAPm1cayd/XVFmUbFWwnry6+BDnSljNIcTWxa8vLx8+PBhK8dzOMlJQGCRwORBS2/evFFwRA3ecniNDl9QjHuxomMz0PeP5U/txxK4uLhQQGFxz7x2QqqnKPMeaX2fROXglszBFGcB18k+AbG5/Kmuqxn8/fff//zzz05Db5OHoXgbt9qewo61WQR5miCw6rVcExrFhVz0OuKPN333zLo3bTiEh8CxBOScW6LH79+/V6wmraiK52hhEi9TRxs/efIknmfb3VVjptQ/ZBWzTTWeggAEqiKg0YPIWFUW6VKYdt+zMB132SBRCgINESDa3JCxEDUgsGoODZ49289VrFj+n615VKJvf8tG+l0lTetYMXC0juVP7RCAQDECzHrFUFNRKwTwAVqxFHL2QWDVNDSovOoR4iR9tBOnhXZVWHYNKM+eP5ukD4H8/ZL6HqnM37td1bYdk3MmVrFiHDiwkShm2Oh+H9rYgc2GqiEAAQhAoFEC/2lRbvu2bR2QuUFBf/Vir2tDRU0/8vXrV3mN+gvG/jIsopE+ZdbfVPny5cufP38UxRtO8Yjk5xYEWiSgrUc6yymQXCcaDFuhtMoNbk3+1GIs+dapyYq2XaTvb+PGU50R0AkpFo18j8KSP8ij0/f8MIdinTq/L8jDT0dAcN6+ffvvv//qdDx3sUxC7tCGoxL3yMZQvIdePc9ix3psgSTNEfDnx+aER2AIQAACEChAQKeZL9ayc702Wb5lqZij3kGYs53sNmkCLkIAAmUIWIY7SbJzxCMyVsaaFdbS9HsWpuMKWxQiQeAkBIg2n8TQqAkBEcDfoBk0QaCzZSP9rolWl09IHK18bCkZAhCokACzXoVGQaSjCOADHEWeejsjcOfOnawaMXNlxVt54cbNnjvfWQePa1Nk5VhOKB7jQENGb3S/D22soTaGqBCAAAQgUAmBJk+u0TeLOgbFSFB7mI05h2wKM7k/jas/gVvmOMxVEh6eWYeGygQPHz40nlmjDeQ6uePXr1+vX79+8ODB4fIjAARyENDuWTXv4LQsjVQ6rUlnPA01ajwxHl6jAIcOeMoh554y6ft76PFsZwSMsU6NCZr+NusebLYk1mkhqZFW+5oUHhK9u3fvWh5Jkufp06dlxm2G4iT2OrwQ7Hi4CRCgdQJnew1wNn399rlK99zfOviCkYYABConoBBNsJ4aC/zt27e0PrxWf0FcaFyplnX5oqMMg2PgXIEABDIRIDKWCSzFdvCehemYZgwBCJQnQLS5PHNqzEGAMKCdKv6GnRU5DyTQ2bKRfndgWzq2ahytY/lTOwQgcAgBZr1DsFNpbQTwAWqzCPJAIEKAmSsCp/tb+vxGWz4X1dT+0D1fB/kn12h3mNsatljvzgzES+0AGQfsrCrJ2dx+H9pYJS0HMSAAAQhAoCECTZ5cI77GF5zK6a8TLIbx8xv/AIil2G7y6PSZv//+e3EbxqCvzqz5999/tYG82PKsG84o0hwBDRfa8uSLrTiIwhzBfiSd+qR+4WebS+sQhD0HXswVu/k6fX8zOh7skoCO+zX2Zd+vWIVCb7/8UaVkrHOVnHVmloGur6/FUH6INqw+evSogJyPHz/WAYhZK2Iozoq3WOHYsRhqKuqYAK8BOjYuqkEAAhBIRUArgsUvVJ4/f56qOpWzeFaO5JErmLDGoCj7Ue/Bg/yEAAQgsJYAkbG1xMhvJNDBexamY6OtyQYBCKQiQLQ5FUnKgUBDBPA3GjLWmUXtbNlIvztnY8bROqfd0RoCEGDWow1AAB+ANgCBtggwc7Vlr+TSGrd83tzcbKtaeyH1hzfcs8bqXH4SZQgwDpThnLyWhvb70MaSW58CIQABCECgewL9n1yjXd/at2w3pL/DXGdM2B/sPqcw6gwO41pLW8SHM2t0FGL3ZFAQAmMC6gI6v0BLqfEtxS/u3r07vh5cUYxDh9cEFw/5Sd8/BDuV1k/AeIie71esUip40Dj/rqriDJnlh2jDqs5K//Pnz5cvX168eLG4eXUPlnzjNkPxHrvU8yx2rMcWSAKBtgic+aSeVbqv+ksjbbUBpIUABLYR+Pz5czwCoxOHFaXZVnjwlBYd8S9d9A5b8gRPHfjT/7bmQDGoGgIQaJcAkbF2bdeQ5D29Z5nEznQ8iYWLEICAkQDRZiMosrVCgDBgJkvhb2QCS7EWAqddNtLvLM2j8jw4WpUbCPEgAIF6CDDr1WMLJElCAB8gCUYKgUBAoKqvuZi5Aut08FNbPi0nSuhznW1/Uzz4E1bGWEcSsMRLk2AcF8I4MGZy+JVu9vsMJGljh7coBIAABCAAgRoItHpyjfwS+8bj+LYB3wxv3751P0suKlyl1SZE5u+//9YxQIsSauH3/v177dbgzJpFVmTolYBGD3WBiHbqI5G77pZCJP6g5K6XTND3S9KmrrYIXFxcxPdADupoJ2R8QJjTOji5BrdkDpT9ug7g0x/E0LFiOsVG5+u9efNGVO3+pKUimfvq6sqSc1UehuJVuKrNjB2rNQ2CtUjA8rqxcr1WvZXvQN/N5jiz7puh8SAEIOAI6EDhf/75Jz6SaFGw7fMUV4sS+orx8ePH/pUgLRkU5Jk84DjIuefnqs9W9lTEsxCAAAREgMgYzSA3gUbfszAd524YlA8BCAwEiDbTEvojEF+896fvHo3wN/bQ49mSBHpaNtLvSracw+vC0TrcBAgAAQgcS4BZ71j+1H4gAXyAA+FTNQQcgQ0BImYuR++0CeMOi+AMGgsu7Tjwd1BeXl7m/uzHl2pDd/AfP1WacaAnc9e534c21lMbQxcIQAACEChDoNWTa0THuMBQTuMhEcrp7xK3l1/GVAfWcn19/fz5c4sA2v6tPds6uNSSmTwQ6JKAjkJQ/DqumlZTxtiHup62P8VLy3eXvp+PLSX3QcDoKvjehVHxDx8++KftFo51GoVsOpvO19MRMxquh4Nsvnz5MhxkYzmNKK64zL3trKK5YhmK58i0dR07tmUvpK2fwKrXAP6UWr9qSBgQwNYBEH5CAAJrCcjzl7cf8fM1TTx69GjP4TVaU+i877hgOrZGsaB4nv13V322suoMtf2yUQIEINAlASJjXZq1EqXafc/CdFxJE0IMCPRNgGhz3/Y9rXaEAe2mx9+wsyLn4QS6WTbS7w5vS8UEwNEqhpqKIACBagkw61VrGgTLSgAfICteCoeAncCqANFQLDOXHW+vOfMFH4INIC9fvizJcFV3OPknsowDJVtmybrq2e9DGytpd+qCAAQgAIE+CDR8co32GxttIC9cO8AXM+t4CHcipvYzFNhOsChSDRnE+ebmxiKJlnzaqlHyGFGLVOSBQEkC+lPexqFJYW6d9GSRLf5Xuy0lbMtD39/GjadORcAY6/z48ePabZBBrNNY0angp1VWXp8GPR1kI29QGzh16OGLFy9WxZh8eZ4+fer/3JNmKN5Dr55nsWM9tkCSbghsHqLrIbDqZWHkwIV6NMokSQe2zkSGYiEAATsBvcaOZ1ZA+OHDh2tXbUOZijnr2Uj5Gsf+/fffMnHmuCSBkKtmouBZfkIAAhAYCBgDVkTGaDBrCTT9noXpeK25yQ8BCKwlQLR5LTHyt0KAMKDdUvgbdlbkPJxAN8tG+t3hbamMADhaZThTCwQgUDkBZr3KDYR4OQjgA+SgSpkQcARWfZmw4Rs5Zi6H+rQJfRSkP1i1qL5xV6lfjr+bo/wOU+Klvi3iacaBOJ9u7h6434c21k0rQhEIQAACEChGoOGTa8TI+IJTOf01wxxcP4+2K89lO9X1JykMg+UAACAASURBVE+e+FgiussW2u8dycAtCPRNQKEB/RHvi4sLu5r6g9uWgMKPHz90zI292CQ56ftJMFJI9wR0WNvl5aVFTeNkOhSlw1M0PrhiFetcNba4B0lsIyCzagx8/fq1dq5qYLd7m646RbeTOEUMxQ5p0wns2LT5EL5aAqteA+hIsgoVWSXVhrfyFaq8TaRVtt5WBU9BAALdE9C3hgqtxNVUBg22lqPPXTlaL6jk+LGVOrNYJS8enePK3JlYNV8sMtkpDI9DAAJnIEBk7AxWLqxjB+9ZmI4Ltxmqg8DZCBBtPpvFT6UvYUC7ufE37KzIeTiBbpaN9LvD21IBAXC0CkCmCghAoAkCzHpNmAkhExLAB0gIk6IgMEkg9zdyzFyT2M920fip/6tXr+xkgo0A5XeYEi+1G4txwM6qm5yF9/vQxrppOSgCAQhAAALFCJzl5BrtAF/8w7n+rvL4roNi5jm2Ih2WoT+GaZGBY2sslMjTMQF9Tq0NP2v/gLYWS/6wE+Fzc3Pz6dOnSIa0t+j7aXlSWt8EXr58aVHQ2NmHooLMxnCqRQzyrCWggV2hZ704WRtx1ri9tq4gP0NxAKTRn9ixNsP95f3TVvPaxNsmj6fTX90otYiig9cAq/6ezJlfQ3Zg68X2TAYIQCArAYVT/BWWlldzhwhrZFZAWEuAxfNrFGSWm6cByi95rIU+efn69auCP+Nbma6sGjNXfR+WSWCKhQAEOiBAZKwDI9ajQh/vWZiO62lR5wyY1MMfSXIQINqcgypl1kNg1Rx68sNYV7Fi+V9PIz+tJH0sG+l33TdgHK3uTYyCEDgbgT1REWa9s7WWk+uLD3DyBoD6ZQisCuPojwOtlYqZay2xfPn3eCA7pdIxZHPfAvklf/v2TX9d2L8SSQcbAcp/mruqba/qaBGtG721ihXx0katHBG7wH4f2liEP7cgAAEIQAACkwTaPrlG7oV9+o/vJdCeBLdz7PLysuSmgknDHH5RQIK11pxIjx49Cs4TncvJdQj0SuDOnTvbBg1FSYxnUmj31OLxW0nw0veTYKSQ8xAwuiIKCNrPnwo8FuMocR7mZQZDn6dG+NevXytSKRfRvx5Jy+LapBrJEL/FUBzn08pd7NiKpZCzRQKr3lK7lX5Vmq56AWaPe1SlYxJhVum+imoS8SgEAhCon8Dz58+dkPLnFcOUrx5x7PWdiiIw+p7m4uJCqwB5dFrKybfXf/WsPl7UGlBRIEVNI/OL5qn/w97dXkuprAvDPmuPE4AagnNFoDOEpRGoIagRqCGoEaghqBGoIagRHA1BzWC997N5B6MG0EVBA83HNX8oTRdQddUn1XT1169fI3B96WU2Im7lF8rEv/wkQhIgQMDMmDIwocA+PmfRHU9YJJyKAIFUwGxzqmF7lwKmAcuz1Xij3ErINQjs47ZRvVtDWZovDgZa89k6MwECWxTQ620x18R5nIAxwDg3RxEYKjDoyYRBE0RVTPRcQ3Nkr+ELv21R+B3JeEwoXQum8OTT2g6qDgd/bFI7MG3Zm+RsO/u+jzI2SalwEgIECBA4lMC2V66JrCq/B2h8D7yRzem75edsnGQ3L2Ml0fiSRklyYmnS9+/fl4QUhgCBToH44lPJtEJM2y3QNKn7nXlkJ4G8QGHdTEcamRPG52HpNL3V9FKrwIlvkFZfYilf9Tw9wznbsX5NRKB82FOY4+0oaYrbJlvcIx+3mGvivCGBq6ur8tiu82O5tLvvTcugjz16z7atANH/lvwiSpWo9APjbSVTbAkQmEkgBvB1yxCNSTVErwb2sbJMLMadue6XL1/iF6FjgvT+/fvX19fxbyyCE4+wxNI2maNihiduGeIRlks13eWLu9UymeR4iwABAiUCZsZKlISZW2BVn7PojufObucncEABs80HzPQDJtk04KBMN94YxCXwxQX2cduo3l28IM0UAQOtmWCdlgCBTQvo9TadfSJfKGAMUAglGIHzBQY9mRDPZoy4op5rBNr+DoknfEoSVfhs/8uXL9OzFc5spIecv22+dJChdmAQ16yB9/p9H2Vs1mLj5AQIECCwP4EDrVwTN73x67idWRiL+cW3Eaq34msM8Zu6ncGOs7Nw2ZoAiS9jxB3RcWSklMAcAoXrIHz8+DEev54jAvU51f2awgaBcoHC6ciowiWLBzemRAtPXh7bTYesJ4Lj2/4NqMXS9fDhw1gBoWTFscK2vR1zTXHbZIt75OMWc02ctyVQ/jHAoDViFkMoX0+nPKWLRX7hC+WXlkgjM+hZh/RA2wQI7FUgfTAlttM5zFhZJiaKY/2aWC10kuRHY/Xp06d4xjFuGSY54biTlLeZ5T3RuJg4igCB4wgUTl6ZGTtOkbhUSgvn4hb4nEV3fKky4LoEdixgtnnHmStpqUB5H2oasNzK7X9axmxfSmAft43q3aXKz9zXNdCaW9j5CRDYooBeb4u5Js5DBYwBhooJT2C0QPk0TjyYnT7UUX5FPVe51Y5DRuEpfP6n9wtZ8XWP+DyxtoqnNy/141XlZbu8otXp2tlGuZX50rmzfq/f91HG5i45zk+AAAECOxPY/Mo1cYNR3v2f+pJzuj/9SsPOMrswObHAYf7Xg+vzxK2dVX5qDRsERgvEXEZ9e5Y/Sfy+d3wJKh9m9Lvq/mg6Bx5coHyuMx1vdKJFBa+X0osAMQuvn02h0vFJOimchllgO3I8vuDau3hNLJRQslZRI8Ka4gbIRl/Kx41mnGhvS6D8IZJ1ftRU/mFh+YzHtnKwPLblAutcpag8pUISIDCtQAzJ0sa28wmVmJCJYNFTvHnzpry1SeMZT6jEsXGGWAdnDbdv5akYd8OSpt02AQIEKgEzY0rCSgRW8jlLaOiOV1IkRIPAbgTMNu8mKyWkV2BQH9p7tn0HGGQ14vPKfetJ3fIC+7htVO+WLzkLXNFAawFklyBAYIsCer0t5po4DxIwBhjEJTCBMwXKn9zrfKij5Op6rhKlI4QpXDm399scjQAX/IbpoLJ9hCzOpHGQlfnSjOT5b+31+z7K2PllwxkIECBA4FACm1+5JnLr2bNnhXl26kcd01uLwtuVwituMVj5nVXhWhtbRBBnAgsLPH/+vPBOpvw7ukOToO4PFROeQC1QWH3S8UZ9bLrRCGBMkuI0tuM7qBecN4yn6z59+nTjxo1GrBov03WIGm+dellYluJww7BThmvYLx/XkAvisHuBwsFzOKQfhKyHJV1MIR+r8pTmz7PddwcJXHB4sF1hMSewV4H379/XSYv1Za6uruqXjY0Y3j958iSWnvn3339jkco4MGabo/GJ1SrTMX9sx57YH3dqMRqPkBH+27dvcWycoXHOS728vr4uv3R5Z1R+TiEJEDimQOFdcGPiq23VCGBmrE1kT15gDZ+zRAx1x/ls8i4BAkMFCvvZOK1PDYbaCr82AdOA5TlivFFuJeRKBAq7s8ZdYTvyjQBL3jaqd+3s2MGewpIZKTXQ2kF2SwIBAuUCer1yKyE3KmAMsNGME+2NCpQ/ljBoaijV0HOlGkfejp+b6v1V2vCJp0njUZ8MVDr5EE8KPXz4MBN41rcGVYqDPzapHZi1KI4++Z6+76OMjS4GDiRAgACBYwr87w6SHTcYcT9Q+Nva8d2D+DpBmur4WkJ9Pxwj+/V80yCN5GLbb9++rTXyF41FbTNf+cgfe9l3I8fr7y5GyWmUh8vGzdWPLBCtU8yV9DZlUXrj8etXr15Na6XuT+vpbEcTiF/0jfrb24FGgOiDYtxyyied64wwSz5odSpKa94f68JccDo4RkGRX/nVxHqLRINXU9wA2ehL+bjRjBPtzQlE51se5/hYblV3+hGf3mF/nbrMyKEOs++N6HNLBloVQnS+g8rGvumkjsDBBWIF81qg/MPjaEPi74I3GnWcx21Efxfz24VraMbiO5HYcRdyFAECBFKBaExKBmxmxlI02zMJXPZzlipRuuOZMtdpCRxTwGzzMfP9sKk2DVie9cYb5VZCrkRgB7eN6t1KytKE0TDQmhDTqQgQ2JmAXm9nGSo5DQFjgAaIlwRmFVjmGTk916yZuK2TxzcvSpYni8VJP3z40Jm09OulEeCyX+UwX9qZR507tQOdLGvYuZvv+yhjayhO4kCAAAECGxL4z4bimolq+f1A4zvhcc50T/l5MpHZ9FupRj4hJXd0+TNc6t344kpEvvp7+vTppaLhugQaAnEnEw9VN3Z2vnz9+nV+od/Oo/I71f28j3cJ9Ao8e/asN0wEyNS1mANNv8QeK8RFs1ByzsOGKfw25nw+8XXW/HLmv379GnT1TPFonCeGMY09W3l5hGGYfNxKaRTPHQiU37/HN/NXld7ypc1iPLCqmF8qMuUOa8vrS4m5LgEC8ShJinDnzp305b63y/vHemnvfYNIHQECywiYGVvG2VV6BS77OUsdPd1xTWGDAIEzBcw2nwno8M0JmAYszzLjjXIrIVcisIPbRvVuJWVpqmgYaE0l6TwECOxSQK+3y2yVqErAGEBJILCkQPlzXOWTQp3x13N1shxwZ2FJiEfZY1mlTp/4ola6v/CE6SHTbpdXjfLqNm0M13O28szyuNSSuban7/soY0uWHNciQIAAga0LHG7lmhhipis+xP1G/QO8N27c2O4P6k5SEH/8+FE4BA8rP8k7ibmTEEgF7t27V3gzk18rIT1nyba6X6IkDIG8wJMnT/IBqnczc52Nj8QKW4OSi+41zMVnsgI2/4BduhRRby5oinuJNhFAPm4im0RyNwLlfWX5SjHL4JR3YeVpXCbml7pKuUPhnMalEuK6BAgsJlDP91ZXvHXr1mKXvviFyue3y/ujiydKBAgQWL+AmbH159FxYnipz1lSYd1xqmGbAIHRAmabR9M5cLsCpgHL8854o9xKyJUI7OC2Ub1bSVmaJBoGWpMwOgkBAjsW0OvtOHMPnjRjgIMXAMlfXqD8Oa7ySaHOVOi5OlkOuDN+4qJwqZfGtzYqq/h6afogTXxj6+rq6rKM5VWjvLpdNkXzXV07MJ/tOWdO69Q55znn2Km+76OMnZMLjiVAgACBownsZOWauB8o/+3c9B7j/fv3dZY/evSo3j7mRuNLHRmEaVfNyFyoemvQF797zyYAgTULvH379vbt270xjEpRftvTezZ1v5dIAAIlAoWTg+k4pD5tfCSWzstEOxBfsajftdEpEMsQhFvnW4vtjGzKNNq/fv0qj4mmuNxqzSHl45pzR9z2JxCrqWYa4TS9aSeb7r/UduEPXMSKscYDVR7FnE9hXhfaXirrXZcAgcUEGq3BoJH5YpGc70KFD+LELdWpX5GaL269Z44oRfcXLf+EE1+9FxWAAIFJBMyMTcLoJJMIXORzlkbMdccNEC8JEBghYLZ5BJpDti5gGnBQDhpvDOISeA0CO7htVO/WUJAmiYOB1iSMTkKAwL4F9Hr7zt/Dps4Y4LBZL+GXEih8Zm+SZ+T0XJfK5bVd98WLFyVR6vw2x8uXL9NjC+cx0kMm3zZfOohUOzCIa5nAO/u+jzK2TLFxFQIECBDYgcBOVq6JnCi/K0hXq0nvN/Kr6O0gs3uTUDg1EOdZeJWfo329pDenBNi3wKdPn0oSGBPoHz58KAnZG0bd7yUSgECJQOFQpDGtWZ05HZDEnsJTlcRq32HKm6/5HDLL+d26dav8uuVpMQwrV10+pHxc3twVDy5Q2GOW181lPAvjU5i6ZeJ88asUztjEj4escBWGi+uJAIEDCjR+Suhoi2IXPogTBSOdJ19JOYnIR0cZDy7ExNfz589XEivRIECgRKBw+GpmrARTmPMFlv+cpRFn3XEDxEsCBEYIFM4gxZl9ajCC1yGrFTANWJ41xhvlVkKuRGAHt43q3UrK0vnRMNA639AZCBDYvYBeb/dZfMwEGgMcM9+l+oIChZWuvNPJpKX8JB6TyDDu4K3CX0OMh1I+f/7cSG/6bY5YUGklv7dkvrSRTZmX2oEMzgXfKuwLZo3hVN/3UcZmzSYnJ0CAAIE9Cexn5ZonT54UZkx8V6Fa7uHbt2/11xju3LkTq1EWnmGvwRo/R5xJZmbQljlq9FtxWzj6WAcS2JxAtEVv3rwpiXY8hjjJ1zLV/RJtYQj0CsRcZwwneoPFOCQ/1xlnKHxmq/dauw9Q/iMY81FkBkUxbV1+XU1xudWaQ8rHNedOY9Q0qIauNl27TNQg7fhCe0lWRuf748ePQWeeL3BMRBQuoFD+Icd8sV3PmWPOpySvI8Jr+KBrPW5iQoBAJVA+SNuHWNycZu5T0jSu4ZYqjU9sp08CmRNu4HhJYOUCZsZWnkFHi97yn7M0hHXHDZCFX5owWRjc5WYSKL+RKRz/TxVPA/WpJJ2nU8A0YCdL507jjU4WO9cssIPbRvVuzQVsUNwMtAZxCUyAwLYEppoV0ettK9/FtlDAGKAQSjACkwi0H5XvPG08DzbJT9rouTp5F9s51QhkkggXLvXy+vXr9HLxJdP0qc71PLppvjTNpvy2diDvc6l31/BwWuZztMLHkis9ZexSpch1CRAgQGBzAvtZuSboy7/mXT0Bnz4HX37s5vK4MMLxRb70Rit/1M2bN/MBpn3Xw0/Tejrb+gVifuHBgwcl8czcQZUcHmHU/UIowQiUCBQOJ/JznVH9F+5nS5K2zjDx1fTGZPfy8bx9+/api966devUW439muIGyEZfyscRGVcy4fvr168RZ+49pLyG9p6qEWCXiWqkcVUvCz8jXMOHH5Vb4c+2xAeoxgONklaY11auabh5SeCAAu17hAO2DIUP4qzhliototVy8/We6+vretsGAQKbEDAztolsOk4kl/ycpVNVd9xgMWHSAPGSQF7AbHPex7v7FjANWJ6/xhvlVkKuRGAHt43q3UrK0jnRMNA6R8+xBAiME9jorIheb1x2O2q1AsYAq80aEdurQOHTeoUTQSVKeq6G0kZHII1UjHgZHxGWHNV4YCb9emkcXjiDUXKh88MUVpMDPhzVttUOtE0uvqdR1y4Sn0m+71PFXBm7SA66KAECBAhsTuCgK9fEuCemn9IvjBXenGwug8sjXL5sTckdbPl1e0PGt03K49Z7NgEIbEUg5j5K6tr3799fvXp1TqLK61dJfM6JSeNYdb8B4uUmBAqHE435l8ZcZ+H04iZAFohkQ2+BKzYukWkbM5NcjZNoihsgG30pH0dk3HzLx7Qj01gBJ1N528cO2rPLRA0SWDhw4WeE6e3/wjFsXG75T+UbEdjuy83ldXm/sN1MEXMCWxGI+vjt27etxHaSeN67d+/OnTslp1pPFxmxffnyZRrn89drTs9mmwCBBQTMjC2A7BKDBBb7nKUzVrrjBosJkwaIlwTyAuWzCvPNc3bG0Ae4nSx2TitgGrDc03ij3ErIlQjs4LZRvVtJWTonGgZa5+g5lgCBcQIbnRXR643LbketVsAYYLVZI2J7FSh5FCHmNgsngkqU9FwNpY2OQBqpGPeysFzVz6jE10vTZV/W9iPEhckpqXTjPIceVd7nDj1zb3jtQC/RRQLs4/s+FZ0ylilC8Xxm/Gpd/H3+/Ln904OZA71FgAABAvsT2NXKNXfv3i3/hvD9+/fr0XDcV+wva4emqPFNzszh5ciZk5S/ld4Blh8lJIGtC9y8ebOeCsmnJRa5OOf7V+p+nte7BIYKFE4O1vMvjbnO6GRjPDP0okcOX0teCiEzs1/+vLim+FLZN+115eMIz5JqUt+1jTh/ekjjPJnKmx41YnuXiRrhsNghhcPmWPAx+tzFYnXqQjFu//nz56l36/1xIxDpql/aqAQK8zoqe3zysQa0krxeQzzFgcD+BDqb0MI5lj1pFD6S8vr165WkOnrq6K/ryLg7rilsENiWgJmxbeXX7mNbeBMRDmd+znJKUnecypgwSTVsE+gVMNvcSyTAjgUKe3DTgFUZMN7YcV3Ya9J2cNuo3m29cBpobT0HxZ/AFgW2Oyui19tieRPnUwLGAKdk7Ccwh0A8u9V4XLPzKpM/I6fnSp23OwJJUzFu+9mzZyUH1t9BqDeqowrnLkouMUkY86WDGLUDg7iWCdyoYstcNL1K5isDJU1leqrYVsYaIPHI38OHD//666/r6+tH//2L7+yH+dXV1Uqe5W5E2EsCBAgQWEBgVyvXhFf5HUL6DaJ4HnEB65VfomRq4CJJsHLNRdhddA0C8VtDhT8uHWP70RFW90fTOZBAp0DhXGf9tcnGREz5SKbz6gfcGSO6c1bvOl8s84lmrKlceH5NcSHUyoPJxxEZVLImZqaWDbpiegMYB5ZcetD568AlZ95courUrXPj+fPnJeyNPvciaakHAJmrR1oiRZkAR35rQ3lduErRkXNT2gnMKtDuFz5+/HjZG4dZ09t58vj0t+QGM8ZI8TsnnWdYeGdjir4k8gvH0OUIECgRMDNWoiTMkgLLfM5yKkW641SmPUJL3622TZi0Tew5rIDZ5sNmvYRXAqYBy0uC8Ua5lZArEdjBbaN6t5KyNDoaBlqj6RxIgMBoge3Oiuj1Rme6A1coYAywwkwRpZkE1vBoRMkzcnfu3IkPcaZF0HOlntsdgaSpGLcdJSEKWO+x0TVUqyqkT5aGW/nz/72XmCqA+dJySe1AudViIffxfZ+aSxmrKWIjWqe///47nsxMd1bbke/xXdf4Wfffv3+337WHAAECBPYtMOXKNY2HyRrfDFzGccQT7XFfEb3gMtFb81XKlwlceOaucDHCNduKG4HRAm/evCk5Ntrb0TN36n6JsDAEygXK5zqrLwemc51xlREjmfK47TVkyScc86X91Ii3cOmxKmKa4vkyaMkzy8cR2rG6du9R379/7w1TEuDr169psPnuAXeZqJRundslt42vX7++7PR3XL1zdr5BWngL0DjqOC9LfGIB3FjF/7Imlx2fXDbtrk5gDQKdA7Nzlv1dQ6JGxCHaok6KxqmePn3a2LP8y2i3G72ku+Plc8EVCUwiYGZsEkYnmVag5CYirnjO5yyZCOuOaxwTJjWFDQIlAiUj+eo8Ht4o8RRmiwIlPbhpwCpnjTe2WMKPHOd93Daqd5suwwZam84+kSewUYFNz4ro9TZa6kS7LWAM0DaxZ68CjefSl09mLJ1T8sznTPHUc9U5vukRSJ2K0RuNH086dZ4oh2/fvk2n2QuX3D11wvn2my8tt9UOlFstFjIyZbFrtS80yfd90tMqY5XGw4cP48n8VKa9HUOC+Ob+GpbVa8fNHgIECBCYT2DKlWsaHXk6dp8vAY0z37x588GDB42d+Zcegq98bt26lYeq321kdL1/jo34Vv/kBSldYql8FnKO1DkngV6BeGKj8A4tJk2qFX97z9kIoO43QLwkcL5A4Vxn3KVHtU27uRjDxEjm/Agc7Qzx/cYLfjs9zcFUftDKNZrilG672/JxRN6V/KpDnHaS1UbST0MLrzsiRXFI4cm3lahxFEseFUsRldzaz/SBd2FKS0YIkYoV/mRHYQKXCRY+JdM+l12FIaYyGusvLIPjKgQI1AKd3XFMaR6tjY0bzJLF3UJm3JxSDX7+RqOXjCeB3B2fr+oMBC4l0KjRp6JhZuyUjP2TCyzwOUsmzrrjGqdzhFa/W2+YMKkpbBxcwGzzwQuA5IeAacDyYmC8UW4l5EoEdnDbqN6tpCyNi4aB1jg3RxEgcI7ApmdF9HrnZL1jVyVgDLCq7BCZWQXiAblJZtpHR7LkKb54JGCmnx7Uc9UZt+kRSJ2K0RuxnkLJtwVjaezGsgur/Vks86XlhUE7UG61WMgdfN8ntVLGQuPVq1eFj0nH962iab3s4CTNPtsECBAgsIDAlCvXpF8FjKjHI+8X6VRKbnRT2aHh02P3tF14X7pwkuf4YmH6DfPyWciFE+5yBGqB58+fF1bPaM1GrN1QePI6PstsqPvLOLvKTALlc52NpakKn9CaKdqbPu0F6WLOupNu0Mo1muJOw83tlI8jsqywpnz9+nXEyRuHpCe5c+dO490JX+4yURP6zHeq+O2L3pyN/uIi0xSR6hio9w5xoxmJVMxHtJszx/IKvZ8rRwd9wUX6yz/ATicodpNBEkJgDQKnqmE0DvEkx6X6govIRHpLfg/qsjPkjQW/opGPz7YvwuWiBAhMImBmbBJGJ5lWYO7PWfKx1R1XPiZM8uXEuwQaAmabGyBeHlPANGB5vhtvlFsJuQaBfdw2qndrKEvj4mCgNc7NUQQInCOw9VkRvd45ue/Y9QgYA6wnL8RkAYELPgAQ8zmN7xW20xs946yPBOi5KvOtj0DaJWfonsKKEF99rc8ch8SCFPXLtW2YLy3PEe1AudViIbf+fZ8G1MHLWDwSPyhDo6UtbJMbzl4SIECAwEYFJlu5JrqcdLxecZz6Ku+sWNH3936FqY5A3Iyt+b6ijucCG+FQPiUXNzwLRCkKVb38XuFtc0msfv36VQcrLyr1IY0NXzNrgHg5h0DJ72PHdat1KIdGQN0fKlaFV/fHuR3nqML76nR2PnrhmdaPPwL7BZdh7myih+ampngfpVQ+jsjHQrTz7yvjziLtu6+vr0fEtvCQXSaqMO0XDxZtcu8t3qm1DOaO/NOnT3sv8enTp94wAlQCJc1C4XhsctJ45j5tcCY//yQnXH8MJ0nm7k8iHzNZnJlIjAYkRgLLzG1mYrjkW/HIV+/iblGcovlaMlb1tWIhoUbv3FjjtQ555oYqcyagwwkMEigciZkZG6Qq8JkCnZN47XNGf9HomNphRuzRHQeaCZMRJWfWQ4yOZuU9/+SFVaa60DI3OB7eOD9bnWGEgGnAcjTjjXIrIdcgsI/bRvVuDWVpRBwMtEagOYRAiYDbzIxSYctTMvrNXCXemu/ZGL1eXt67mxAorIlVWky2bCJPRTIjEM9Ux+/HZALM9FZ8+t97uxdP9xV+ZHNOJPVcoVfY7q15BHJOGYhje0tj+/wjDmmfZNY9Jfl1qVSs7bFJ7cCs6clCuQAAIABJREFURXHEybf+fZ92ko9cxl6/ft0Gye+51OAkHyvvEiBAgMBMApOtXNP54+GdO2dKSXra8nF2yU/Opmfe93bmSx2NhC8wWRBXTL/a9+bNm0Yc2i/baye1w8Se9AOS8sV6Ok9VuDO9YuEhZwZLV+c581QOD4HeHJwbPBazKKye8az/kydPhuZa4cnjtOr+INvekjPobCWB5y6KJXEQphIoH4rUYnsdkyxWEeb4SkmdO6c2vn371pnAEQVAU3wKeVv75eOI/Hrw4EHvUSWfteRPEtOdaYCSi6bhh26XnH9ziRqKcJHwV1dXvePVkH/79u3C0Ysr9uZ4xDziP3fEOrutuS86x/njFql3XYO4OXr+/PkcV8+cM55eajQ4mcDVW/HQRm+YiwRYvrRs+nZmea7CUrF8xFaSj/H8TWZgFlOIcfsQrW60EvG0VjzFGzVxtZWxMK/zwaIb6l3cLZqvZR7BbEQ17p7SghqL7IyY2mqcc/TLNCajTzLowJVUmUFx3kfg5fN6H27lqRgxMWJmrJx3kpDL14LeK87dJM79OUtvvuiOg8iESW85WVuA3po7eYQLm4LVRmxakMxNTeNCvRNijfDjXnp4Y5xbHFVYsEeff98HmgYclL/GG8t3EIMyaO7A20r+bm4b1bttFby6Ghpo1RSFGxvN6MLU7TLYarNs+YitZzS+g1kRvd52m4uSqlcSZlqBi1RPY4Chmbh8wRgaQ+EzAvFQxPJPQTQ+/e+MXnQo8URH51vT7tRzhecORiDnlIp4Lqi85Y8LxfMqMRt5zhUXONZ86SBk7UAh12I9/ta/79P2PGwZG/fR5Ij1btrm9hAgQIDAJgSmWbkmnu/v7DyiA77U8+4l+vG8/r1790pCzhFm0IzboMCjY1v+qfDQL2KNiFKUnCg/1YERsbhp7F1l5uvXr70XivmXdIGb+I3l3kMEILBMBcw7lz+4H0uGxcqd+bM13lX3GyBeEjhfYOhcZ1zxIhMxZ6Z0sVmqknhe5Nvpnd+ZjxHmiO/Ja4pLcnn9YeTjiDwqaf2igo84c3pIOkMatxXRSqfvTr69y0RNrjTTCeMeP83uzqvE12xi6bHOt+bYGddKv9jTeYnoUOIXJzrfmnZnya3Nqvr3TPKjt+1tdWOqasm8jsmxkurfSFQ6R9F4y8uVCGylUqyEaz3R6G0iovZFK3H//v2///771n///ir+i+eo0r8YWsSjIdEHRWMeq67EtEysWRZzm9EELf8oWGcWRGxj4rR38ZpoxJZsNiOqYZXOM0cM6wnhzoTYSaBEQLtdojR3GDNjcwvnz19SC0puDfJXGfru8ldsx3DWz1nal2vs0R0HSMkd0+ZmgRoZ7eVeBUqa1snT3ntTU18xHVTXO6fd8PDGtJ7ONkjANGA5l/FGyZjzIk16eSaeCrnRaJ9KTuzfzW2jerfRemeglamenW9tNKM707KDnfvrFHaQKSVJ2MGsiF6vJKOFWbmAMcDQDDIGGCp28fDpIwExZijpfSaMc+PT/84zf/r0abGVQfRckQUlZWDfn8uUfzgYXOXdRGfxXmyn+dJyau1AWJXcQpb0+OXsmZBb/75PO2nHLGPxpHRJuWpzxWOBCz+a2I6DPQQIECCwjMA0K9dk7mdi7L78A/rx6WasdtkreNn7ikHfTRoUuDfhpwLELECJW3X4iK9kn7pue3+UmTR3qq+F9y74WvJIVmN1m0FLqLbjGYOt9s72nmWyL71u4RXHjRTTCx1kuxeqN8D5UIOW2Xrx4kV8Rar8oup+uVUVUt0fKnbM8GlH1isQfVxMW/QGW1uAku5msZmswFn42+kxb9I59uhczqY37zTFvUSbCCAfR2RTIdqgsU0jGtFxp5+u9d5WNA4f8XKXiRrhcKlDYtWA3qY47gQLR3RnpiLubXvvOuPz0Vnvr9MklPTdJWHSc15wO1qGXt4IsMysVFxl3Nq4jWmKBTwLC//yJaHwigvcgDdyoSRiSw56q+jJx0Y2tV9Gd9C7Cnb7qMI9UQ7TvygkMdiIz1bjBiEWFI5pmVizLCbMo1mIJXHiXi/GBtHUf/78eZkWqTMVMWFesijMYl1kRDK++xpWaWxj+bmZbo1VmdR599vrbLd3z95OoJmxymT5QUJct6QWlIRpZ+s5e6LrzB/eGyB/eMm7s37OUhKBg3fHQWTCpKScLBNm66Oj5RuxwitO2+wXVpmqzMw6uRQ3MmnP7uGNofW0sPws0BUOjfl6wpsGLM+Lg483SqpbSZhy8MVClkR72m5ogaSlnUvv5db8QIV615t9JQW49yTTBjDQGupZkoklYYZeV/hOgRLq5TuFrd9mLjAaL2x5Vv5szMF7vc4quf6dqmeaR4U1sTrEZEs4lHQ6JWHSXLA9n0AsWxPZkT4mEU8IDP055NHRa3/63z7VmzdvBn1S0z7D0D16rsJ2b+UjkKH5noaPIpeu6JS+1diOYPFTVY2dq31pvrQ8a7QDJT11SZhy83zITX/fpzNpByxj59xB9/42bSeynQQIECCwPYF/z/uLCe7etU5iBP9///d/511n8NElPdnysUqTMfQLk0GdHj7T9qBvTM0XpbRQxQxFldiSuPWyND727g2fD1BSzKpGYT6rzhg2knmqYYpgnYfbmQpE3p0CTPdH+UyPmmM7rRfppU9t13WnJDIl9au+0HzlOU1jHf+SuPWmsVEpesPnA6j7eR/v1gKFc51RuRZoQ+pYTbUR46i6WchsTNjXZK5SvxXm87VRDbrOr8rHpz6NYOUvS5q7OqXzJXMrTXE57MIh5eMI8JKO9ZzK1bjzWuY2cJeJGpG5Fzykd/GaKFTztaVVwuP86dMAdRuebsSyNYspRXzSS5/aPqe6LZaW9EKdPXKaugVS1M7r6E97I1ZFMkKmyVlgu6SBquI2dx1pJLZx15ZmYro94fCyEYHOl8sPejuj0d4pH9sm7T3lSmkZm3s7GqVo/JcZkLRN4hfMehO4zGR+O3dm7RPblzvloOlrF5tt7Vltu70txqlia2YsmpqFhy6Rd4W1IAarU2V0yXkKb0YWmCNNJ75O9QXp/vpzipJkFoY5bHdc+ZR0yufcxF1kFqgw61cVrCQjqrqwztHR8rfShZ1awE6b0WabB3luvWAvP2wYxLuGwL2zbef0IIUJjFYxrpKOFtY5DXjM8UbhmHOBclJYnMqDFQ7yt9iMFPawUekWuFkoz5HOkOpd2jY2ttdZ7wy0Okty584dN7Cd6V35ztV2CkbjJSWnROmcNnOxWZFj9nolWbzOMCUFr+q71zkLNPko1xigvKAaA5RbLRay0dQ3Bt7VJxrt0UK0A3PHsKRrmOMDl8J0lURvl49JVD4lHcEmRiCF2d0O1vscaVWVZn1kpR2rSfaYLy1nPGw70O4UGn1H9XLChwc6z9/YGU3uYiPPzmpyTqN3qtQdqoyVJLaR6fXLOfBPZYr9BAgQIHBBgf8559rR00SHUXce+Y0F7ngbacnHZ/nnmdLoFQ7+0iTE/VJ6hvm2Y44vvW5me8KxaZqcdFzYuETvJ9a9MxrpGc6fzczP/qR0vRFLBc7fTpOZRqO9vdhw//xEXeoMkXdtt/ae84tTbwLLs7WO3qBYqfu9WVAHUPdrCht5gZjErOtjZmOjt9+FqYu2K69U/m7GMH1rmTHeqTYzxnjlKWqHPHXaNIHVdmOM1D7VuD0bGoaNS+AyR8nHEc5Rc9vlvLFn3B1l484rOvER0Rt3yC4TNY7iUkf1juSjkzqz3c4kLc7cO2Gy2G1+Fc9ekLrSxWxPJmkrfCvtv+pUpBtRH+e7+W3ndRStuFz5XcPC4OURM5URpX35QW9hFZOPhVC97UPaViy8Hd1EdATztU6niOJxzN4ppggw69eB2g8GzXSDUyOoMjXF7jdW227vXr4zgYXZYWasU2/0znYbe6qDW7IPKrwZiRmV0QkvPLC3E2xzzRGrY3bHdR6ZMKkpLrixg9HRfFM67Xwp/0bTHMNas83tHDm1ZwcFe8ne+RTjyvf33uabBqxz8IDjjcIxZ4z3Fp6PrTNl9EbhvVWMdUdf4lIHFiZtK7eN6l37fqres856Z6BVWPd33MAWCqwqWGHLuXynYDReWE52MytywF6vMItXGEz1bGeKMUDbpHOPMUAny2V3Zmp0dDF13NorlYx78LI+YX6jfbn6RqDemDUC+ehV7x6859rNCKQkr9thYtK1LoqZjSU/dGhHcvQe86XldMdsB5Z/eCBTy9K30m6rPBOHhjw16pupvh+njEVK09wcuu2zsKElWXgCBAhsUWDkyjVx61hy99Loe+JzxJjCWIzp1AijitUF737bX2pqQJ16uZheeeYG8oQZGoOP9NLx8UljONI7BdY+JI1eY8wdQ6X03aHb8ZHqqZxq74+IzTS0bUc7X/IbcYsJrPYZ7KkFItci7xpop16eWaLqi3Zu9Bb+U7GKOlUesbQCnjphtV/dz/vU76r7neX5ODsL5zoX698nlI/msS7nvRvx2MQkl+69UB0gWrPGEGKSCNQnaYwo6utOkpWa4tp50xvycWj2lUxijnsstZEXi43JQ2CXiRqasxcPX3LXNsfDsnHO3vuISXqNcuFBtzYR+fKbiPI4zBoy83BG1VNHGzLH8CCgGnld3wL0RqkeQsTGYpNUJZWijlidllnzrjr5OqcyLjLoLdGWjyVKVZio+I1KWpfw9WzEHdMcDVRGqbBTmKlpajePMWDLxPb8t1SZ8w23cobVtttbAZw8ntG4lTS2Cw+MJ0nmagvboIgt9vFQYb9TlZZZ70SisJWUyXaY6Komj1ghy26647TqBWYbubFnc7NAaQLXv72P0dEca8ScyrvGBGOjuDZexscHp84zen95BHyA28iOUy/NeIwujWs4sH1T2cho04B1Nh1qvFGY2Kq0RCMw+eiuZp98I5LWKOSZl1N9Lj95Kk6dcH+3jYVFcR/j/MLErrzeGWidqp71/n1kdJ2crW+stlPYx23mMnNle5oVKWwf9tHrbbf1UD1P5Z0xwCmZen9hHV/5YK9Ozm42MrMijfvc9mp3M30ed+pp6vrWNe7Boy1aQxYUlupd9lx7GoGMK0uZulOV1SU/cRiXhMxRvakzX1rrHa0diPTWrXHvxlQ3RL0XqgPEeGzW5+VO9VAzdYhVMTtIGSuc1K3zurExU1db13QbBAgQILAGgQEr18TtSnTPMRY583H/ODyG9TECmPsWNH9/tbx+dMzRufbeFTT648bLuGeIXGjMLEyelohqeS5P9bF3lIf0orEdI7Z20tIwDZzq5ambxkZ5OOexrYhYezanMzLpzoh55N2sA+swjOSnFy3ZrgrVrBFr5+P69wRI5FdveWsIR8vWWW7PSW/E5NQtU+PqmZdRMEoG93Gt8iSr+xnw9C11/5zyv4NjS5rlbSVzXKMUDucP/NKa1bsdvdvkDXKVU6fGAFO1ipribdWIU7GVj6dkMvtPVa60vg8dwzfOOdXEeiYVjbcaEUjTUm9vLlGNNK7/ZXQH0SnU4J0bQ3Mhn+refI/x4dw39WkMo0UacWsTUNVNRByenm3N2733TZPLt68Yl6hHIEPnf6KgxgnnKxsRsd7C2a4gh72diZLfzt+2T2PPJIPefC2Tj3mfznejWkVJbmTWCl9GDe2M/0w7o5CX3K5GUzZhR9DZH836IIIqM1P5WeFpV9tur9Bq4SiVNDULR+nMy622sI2LWDTC50/ZZUgjVp2Nf74jjmFYPajOnHzQW+N8GvGsbpEGXTcfOGJVUke23h13IpTcmwy9VW+cc/lZoM6Urm3n/kZHJZ9+npMLcf7eaaVGWxEvo2pP27pGc1F+UzPVnUUkIb1obHc2zmmYNkWl0ZkFHt7o5IqdUeSi94xM73SzsxLonbSJkjntJFv7immlWNs0YFpOjjDeiDSOGHNWDVS082uubhG3dtk71XrU+yfvhtISNcd2yZB4juvOd071ri6N7Y3I7rXVu8iv3vFMnZCjDbQCZ68N7HwtwHxnXm2nsL/bzAVG440ZjLqRSTe2MityhF5vvno995lVz7ywMUDGxxggg3Pxt05NQXTOh7d7nKkGtJVDSS8Qn0N1TipeSrIkztEjh2eEnCqSnYPqWR+T6Ix5uzykY49qeysjkM4E5nfGdHc7vemeuT9ryEfv/Hd7Z5DMl9bIB2kHIpm9pSKtAtX2JA8PtE+b2RMfiMzUTZxq9KbtCutylW4cpIyN+Py0LglROFMx2wQIECCwS4G/IlV1019t/Pjx4927d3/+/InOsv7358+fjWBTvYy+KgbBt27dqv999OjR3bt3Jzn/1dVVZ8zjnurt27eTXCJO8urVq/RU4Va9DL3YiAjEnvi3epmGPHO7oot/K73qbLGdnjY+8BuH+fv37+vr60699PzVdvWx4s2bN9tvFe55/vz569ev08DxHElnzD98+BAlJA3Z3o7hcpTh9PDI7qdPn9Yho7BF0k5FONIehzfyMY6t8vH8rIwsi7+qwMdpY6OOWGRfUNQvGxvfvn2LW+J6Z12iqoh9//69fmvcRsQkMr2KWBqrOFtk8b1798addrVHRc2tczkiWXnGntiIXI6/0TEPvSqXq/qYYuazuL5i3Q5HRTg/Z+vTxkZELCpIGrEXL16kdUHdr0tFo4pFkaj3pKTl21WpqKpYHFVeMNT9cuQVhvz8+fP9+/czEZt2TJK5UPlbafNYF/uqeYxGqd5TfsI0ZF0RYmfaFjVGU+kh9fZff/1Vbzc24rQxkZT29VWAmNfIdKyNk/S+jMY5BiGdzXJcvSQJvZeoAhy5KS4k2kQw+Tgim2LA+eXLl/yB5fW6fQsQjVjcIebPP/m7u0zU5EoLnPDJkydxl5e5UIzNIsDDhw8zYXrfilIXo+t8X3n+7XM7GmnfHe9WEZjk1qa6VuBEVxsdd/wbe+pxbNWVV2Em7HCrE477N4Ze0Vnns6C8GcnEIYbocaHGbWP4xOfcdTsTxenjx4+Zk+TfirMFdYocEwLpvVvjcFMZYVUXzgonP5WRVpy6zFx80Csfh+ZjoyKcehl1NspDndGngl18f1T8qOnplObcUYqKED1X/ipRs6LljJ40Hyz/bmRB3Py2b6bika+Y7M0fm3lXlZmpymTML/jWOtvtC4Js5dJmxho5FU19/FWDlmqkV21HCW+EbL9Ma0G8O+2wv/rUIOJWXTcdVpWPqaaNVcThv1r/704kzpxGKfaU3IBc8HOWirHw3613x4XJbAczYdI2OX/PYUdHVXMxohGLsWhMGNby9S3D//uc+L9/9VvjNqqIRQvWGLbFyxgJ1xMIJSePzPXwRgVVZ1PcwlfZVO8pkWyHSbMp3i3vcXyA28Zccs+RpwFHOG99vDHrSLiq+NEURONcdSV1OxB7au2S8WcduHwjTVrdml18irI8/pOE3OJtY0nC1bu8UlS0S9W7dsSOPNBKW6GQqRqiY37C2C4Yy+9Js2M9ncJhbzOjmZr1UeqdzYpsvddbvr5PckXVszHZEqr5qew2uzFAbWIMUFOsf+PUk0gxhOt8oChuZhtf0Ypx+CTPJMTMajwAUA9aOummfay68xLjdh6259rZCGRo7p/6bmmcJ8Z+0SkMPeHawpsvHZQjO2gH0lvISPu0vfnohwciJsf5vk++yO2gjOUT2PiORj5w490zHxdsnM1LAgQIEFipQHs9nt7lJOdOSTwK347VuD1xqs7YxhNI407YeVTnJVayM5Zo7Yxzyc6YwojRQGFCqlmMktM2wkQMq8/+6wvFjV8+g2Kaow6c2YjzxCxkjJjbYWLCpRGN9GUs2dg+ZJk9Eec0Jo3tU+V5gbhFSWhEZgcvQ3sBuvYlomb16kURbR840552dVP3Z6LOnFbd760Umw6Qb23adfDiic2U1fneKmkbT109hKvDGz8BWoUfPURJMyLGBpnhx4Rj1/qih22Ka4F9bMjHEfnYOXpvVP+oj71nbtfZaCJ6j5opwC4TNZPVrKeNMXa+U46SFgFG3ERHZW/f2DbK7eiTl5j0pqsdmcn3VH1xSWznDhMxiamAfALPGR7E4K1zqqR919wZLB+x/Lv535cwldHWa2dKWvza4RfY01tT5GM7F/L5mOZpfjvwS3rkdgSW3zPH/UUGJ5q1xtxsZ5IjTHR2vWW4faE46pT8+b9jo8q0M2uqKtPOyovvaSd2gT0jyvzFoVYYgfxg1cxYVZJLCtsCZb7zEvnmOp+/nSecZGeJ2GU/ZxlUGTfdHQ9KaSPwqUFCWkg2NwvUSOPCL42O0sJTbedHR70TCO0TTrUn/7hCZ8mJpi+SUxiB0VMf7TmuaOrz/XV7JrYzknEeD290yozYmS/YneVnlzujUvTW4tF1IcSi5HdWurZ/Z7AROVsfEu355Fm26fHGpcacdY7ERsn4c0SupZdYbHumtIxIfn1IPovz3VB9khVuqHdnluoly2pcq7wxH925rHCgla99Z+Zg4eFLZvQKG4o0SoVi0wbr9Xeb2QZvjwbTfCzf3tmsyKZ7vfJcW1VI1XOS6mkM0GZcbE9vH7SqGreeyHSOWvMPGMQotJ2tMaE3evIhHsLs7cVizHzBZzVL8uuwPVdv3kVp2evnMpnv4uU/DC0pUSsJE02r+dLyvNh6O9Bu25fZ01tfTkUjpiCq3n9P3/fJl7etl7F86uLd0dNK0Rn1nlwAAgQIENi6wP+0ExCDgFMDhWX252+e2xHO7IlhTTvOcSecOWTEW+1LrGdPzDWMSFF6SOdsxakEln8yF5MdMWBtD1PiDCVTUSX3zKci2fscmPncNt1UH7ekRevi2+3i1074HHtKSvganqhW9+fI/VPnjNKYqRGZmbJTJ5xq/y7rfoZ6prcyOTj5mGSSJExVfgadp6RtPHXC9BOU2A7VdsjYGRmRhiyxilhFg5yZxo3KO+vnKwdsikvyZXNh5OPQLMtUurp2R+0L2M6mI/a324HeufKhkRwafpeJGoqwkvBRGOqClNmILIuylO844t0I0/lMQPvM8ZluZ4mdhOVStzZpMudL3Tii6MF7WaKtONWStC8aCYzAp+pyvNU+pLBspIz57d4CmT98vneDup38ek9mMDxflKoz529n5r565/l7a0rkcueBC+zcaD7WJS2/UVXhc6YTF8iC9BLLD13Kq2rUrGj0elukCJNpBqO8TXInpcqkxabazjd9+Zqy8nfbiV1gT2+7vXK0lUQv08LEeGwlkUyjsUDRal+ipLC1j1pmT75X6h11zxTJErE1fM6SFq3e7UxlaTCuqjvuTVc+wKmbrDTJUcxiaNGZ6bF/hbNA+STP+q7RUVpyqu386KikBLbPOcmeaKPGFYYo9uURiApSeKEoPNHgt1v1OENn7WtE/py7rd4YKtjtHM8X7Ebu7P5lFKF20W2gRUk+1ZW0faLMR+BT7UO81T4kcqRxxTNfRrFvX2WSPRsdb/Rm8ZngJYeXNIYj8qjk0pOHmSktI5JfH5IpmVF/62Ab3cikrpG5qxrn77jeZQrSAQdax8zoTBm47FuNNmGZl72dgtF4OyMmHI2fGnOmF416emooG/ujo0wDx3Z+Km/uQr7RXm9ulpnOr3o2Cn+8HF09jQHamAvs6e2DZqo7Wz9tewoieoreRMU35zsHfnG28k/tI8uinW93Pe3SEsF6o7SSAMfsufY3AiksTlGG28W12rOzFsl8aWGRqIJttx04VZ7n3t97x3EqAumkd2x3diixM3IkDVmSm1GFo9hnGrfoBMv7u5IrDgqz3TLWm8xQPZXd+f0lo5feqwtAgAABAisX2PnKNaHf/omnmGCaNlfyHepl350ksTGMazPm0xVjvrh0jEJiyBiHx19sxKxHDAfjVJ1zH3HCeKs8a8Y9/xQR6L1ERDWfuvnezQ+/ygesk8dw9Hxur/YFA5wqh5PrNU4Y1aE31VFQG0fN9zIq5qn4RFTV/fnk0zOr+6cK4T72R1VKszvdnqSbnlwpjeFi2yVtY2dkOieSYlKsM3DsjCmtaNkao5QwjAhUY5U4YbwbHV/njFh62jhPSbTPzKC4xKGa4jO5Vnu4fByaNZlanFbDqlLHrUdUk6i2p24QVjKU3WWihubsSsJHgx+lolGWMi+jaEUxi0Oqkhbbsaf8biIOzAy5JzEpj0wmmWe+tUCfONQqolRY7yJDI2TchUVOVQmJf+tJjHjrVPMSaFEeTqV9UDEr8Y8oZRDi3ZKTzBFmo7czc1D0nvNUaalzVj62DaMq1T4jNmJ4H/W0fdr174lOZ0R6zzkkyuegW4+o++0usvc2KuTjKr11oTAhqky7JJ9ZZQrlLxKsndgF9kxVVi8itp6LBuOpzDIzVsuUFLY68MIbMR7OFKdL3YyUiK3kc5aMXvutSNfmuuN2KobuKbxxi5IfI40Y2gVR9HenbtN23BWWwBodtVvIfJG44M1CyUMLpzJ9aFsRLJHSxsciUVo8vNEuMI09G53xOFVydrw/KkVhb7KPacAzs3JoG7KG2/9LjTnTNiHczpTvPDy9xGLbM6WlM4GFOyNKp5K/ztvGwnTVwdS7U/mb33+Rsjo0syIJmx5o7biBrSvghjbyNWKmd3srmtvMtnz+NnNokSscx0Y0tjIrMrQhXcNoc2iurSS86jlt9RxadOPqxgDtLBi0p7cPWkldW1s0ohtqOBdOM2YKeTTFcdr4mlL9za9IdYRP5w9LHgOIiE34JMBi8hmZBnX1ch891/5GIIUFpvMzuGlHd4UxmTtYFOzCXDZfGnmx0Xags41aYGcUrXwB7ozD7r/vkzfZaBnLJ6p6t/CRjOg9Y5q3LhvxsuTkwhAgQIDApgX2v3JNdPB13xYbc3Rv6fnXtj3hJ7ghGVMSAThHGuOGZ8R3+TpvHU9FLy4REygl1dV8bttwlzfkMxXmtl5jT1Sl3nJYOHxvnHncy96qp+6Pgx10VL5vsmpVb5VZf4D2pwVVCVlnzAeV3qkCl7SN7WtlxjnRuBUIWJCgAAAgAElEQVR+WNI+be+e+NyxcFAxVRYfpymeSmyd55GPg/IlanHUtd762BsgbhkGXXfWwLtM1Kxis548WvJBd5S9ha0dIAYAy/QXl7q1SZNc0pXPmqGnTh4RK/wgNk1OyXZMMnR+olbH5NQIsOTknWHyxSne7TxqgZ0bvZ1ZQKZ9id6aIh/baKOnpKbqdttRWmxP5n6nbmom35iv2Qy3ye+kVJl2aRxdZSYvS5OfsJ3YBfb0ttuTJ3OvJzw1LlpnehcoWu1LlBS29lHL7Mk/fHapm5ESsVV9zjKotG+rOx6UtFOBpxq5rWoW6FRiZ91vdNRuGPOjo0mmH9sXLdlT+JWSTIGJtsLDGyXU54TZ6IxHptjs+635OtC1TQNOko/zcUWlm/z2/1JjzrQBCbFJ5BsnSS+x2PZMaWkkbejLbd02Dk1dFV69G1rIL1hW49IHGWjtuIEdV08ve9TQOjJJ+N6K5jaz7Zy/zRxRinY5K7KtXm9Erq3hENVzjuppDNBWnW9Pbx+0hoq2wjg0bp1iymJQJKPTiUPmyNb4LGnTeXrAnmuXI5De6hCpbpf//ON/vedcc4D5Crb50nZByu+ZfL40Cl7+ivO9m394oDNimeffolbu6fs++QZhvioZ2T1HGcsnp363NxNj9FINEtJiWR9ugwABAgT2KrD/lWsi5+JeovqUJf6d474i7Tvr7bhWjJ/iLwbl8ReDgMZfdL1D/xpniJdx5uoqcbn4q69eb2RGeKPLdDxHFZeuL3HmRiThnAezYogTZ8jHYeglzOe2PaOsji4wqz2ws8q00z75nmrMnWdZ5xPV6v7khaE+YZTGTJGwck0GZytvdc51rvYx+rpkLrlR0jY24lMyyImBX+84oXHa/MvItRgnXLDg7b4pvqDtkpeWj+Xa59Ti6F7nuPsrj/ypkLtM1KnErn9/dEDRoUzbWcTZ4pwlXdtUPpe6tUk7zSXTO84t2t6pMjqmREqal7iPTonO384PQkxltIXzUxnt8Avs6a0p8rGdC/l8PNUg9FbACBDNQtyp9WbKqUvEgfEXWRZ/cZ5oFuKE0f7HJ/Rx8mgoYs62nZyhe+LMpyIw9/5ph6wz3UkF/lDSqcKbyZm7BLbPP1XeDTpPVPN2TOwZIWBmrLfglRS23pPMFCD/8NmlbkZKxKIvm8mkfdqZuuxNdMcj2oRTh5gwOSVTvt/oqF098zcUEz7z0L50fk9U8PKczYectq2IyZNz4hbtYe/0y9BLKNjtspQv2PkCc4R3owz3lsO2aueedU4DTpuJ07YhM93+X2rMmZaKkvHniKxJL7HY9kxpGZH89JBt3TamMR+xrd4VlvY1lNVpM2voKKhRuuYYaO24gW3obeJlYdWYNlhvRTMab4PPNBrf66zItA3pTKPNTTQR7UiqnrNWz2mLrjFAO7NiT28f1C729oRAdEOp57jPJqLTmWpeNM4T9WVPWTNt9V9/z7XXEUimTDamDePBnkzg3bwVBbuR8LQlGbRtvnQQVwSerx0YGpOpwucfHoha07jQMb/vk289dtnXRIcSpT0a1WquKf6NZie+CBm3LbVGWjbqnTYIECBAYK8Cf0XC0qZ/x9u/f/++efPmHAn88ePHrVu34swznX9EnCOxcVTM6UTE5ovV58+fv/z37/v370MjGaOQR48exZj16upq6LHt8JEF7969i2j8/O9fBIjzX19fx31RTNBMcon2Re0hcFgBdf+wWS/h5wjcu3cv+sz6DNFPRZc1Xx9dX2hPG9GhB1qVopiyefjwYWHqvn37FuOEOOTPnz+Fh6TBYg6lGlFEJqb7L7utKb6s/1RXl4+FklGLowp//PixbgTyB0Yb++LFi+fPn+eDXfbdXSbqsqRnXj1uKqvb2/h3RH8RpS46i+pvH3eg1axCWzXmGdo7Y89WUl1ldLQn6cCsM0XtnfFRSny4ElMZhUO4GKvEhdrn6dxTfWYTczhRluLf9svCi3ae3E4ChxKIHjbq6akxQ1Sx+Ez0yZMni5lEfOJxsZi0jGbnVKwykYkIn2qQM0dN+FZcPYZhVRc5on+MidnIjugfNWITZopTEdiogJmxjWacaK9B4GjdsQmTNZQ6cdiogNnmjWacaM8kYBpwEOzRxhuBc2q+ZesT4IPyfW2Bj3bbqN7VJXAT9c5Aq86v3g0NbC+RAAQyAnudFTlgr5fJZW9tS8AYoDy/jAHKrVYSsvr6VTwJMPSLYPUzcuUPUK0kyeXROFrPtdcRSGeOv3r1Kh4trt+KJ4hW/phxHdXzN8yXDjI8WjswCCcf2Pd98j71uwcsY3/99Ved/OOsZlAn2QYBAgSOJnCglWuOlrULpzfuV+PbF/FNjPg3/uKbDPGxYv19hpihiK9dVV++iu8qxNe9tvKttoUZXY7A5gTU/c1lmQhfSiAmF+KrzjHLH51jdIWxfrCucGhefPjwIQzjqFiGpnzZmvQq1axrvdRdOlaJYDFciX+r4UqMW+IvRiyxEN76v2OpKU5zebvb8rEk76paHLcbVUVOa3FU4aiwUW2jjV3VOlO96dplonpTvfIAkSlRxjK3t9XyIlVnURU83frK87QzetHwVrlcNykRrJrHiCalzuVqVdy7d+92niSzM4YrMfarzlMNMOrTpi/XP9LIpNFbBNYm8Pbt26dPn56KVaygHc+gnHp3gf3VR85DF8+6eLRrmUz/mN5MxXgsushoPEe0nPW1bBAgsD8BM2P7y1MpuojAobpjEyYXKWMuuhsBs827yUoJmUTANOAgxkONNwbJCDy3wJFvG9W7uUvXtOc30JrW09kIEOgU2PGsiF6vM8ft3ISAMcAmskkkRwjEvVj1SzbxKGbjW2D1Y07VAwDVM9VHe0buUD3XjkcgddWIAhzlvH4Zxf6YT+6ZL63LQMnGodqBEpB8GN/3yft0vnuEMhbjjXhquk6+lWtqChsECBDYq4CVa/aas9JFgAABAgQIECBAgAABAgQIECBAgACBQwjkl615//79uOUv57CLz5tjOc7Xr18Xnvz//u//jvb4V6GMYAQIECBAgAABAgQIECBAgAABAgQIECBAgAABAgQIECBAgAABAgTyArFcS/wIUx3mwYMHscRG/dIGAQIECMwnkK5cE0vjxcv5ruXMBAgQILAGgf+sIRLiQIAAAQIECBAgQIAAAQIECBAgQIAAAQIERgjkl635+vXrepatidTFMjSvXr2K326K52BKElu+xk3J2YQhQIAAAQIECBAgQIAAAQIECBAgQIAAAQIECBAgQIAAAQIECBAgcByBly9fpol98eJF+tI2AQIECMwnEM9JzndyZyZAgACBFQr89e+//64wWqJEgAABAgQIECBAgAABAgQIECBAgAABAgTyAo2fRWoE/vTp07179xo71/MyfsHp0aNHvfExh99LJAABAgQIECBAgAABAgQIECBAgAABAgQIECBAgAABAgQIECBAgACBhsDv379v3bpV77xz5048a1S/tEGAAAECswp8/vz5/v371SW0wLNSOzkBAgRWIvCflcRDNAgQIECAAAECBAgQIECAAAECBAgQIECAwCCBzMov8YtJa162JpL58OHDr1+/9qb37du3vWEEIECAAAECBAgQIECAAAECBAgQIECAAAECBAgQIECAAAECBAgQIEAgFYjHh9KXjx8/Tl/aJkCAAIFZBX7+/Fmf//bt2/W2DQIECBDYq4CVa/aas9JFgAABAgQIECBAgAABAgQIECBAgACBPQs8efIk/WgzTWp8zPn8+fN0zzq37969+/79+3zcPn78mA/gXQIECBAgQIAAAQIECBAgQIAAAQIECBAgQIAAAQIECBAgQIAAAQIEGgLv3r1L98SzRulL2wQIECAwq8D379/r81u5pqawQYAAgR0LWLlmx5kraQQIECBAgAABAgQIECBAgAABAgQIENinwO/fvxsPl6TpfPPmTfpyzdsPHz589uxZJoZfvnzJvOstAgQIECBAgAABAgQIECBAgAABAgQIECBAgAABAgQIECBAgAABAgQaAh8+fPjz50+98/Hjx/W2DQIECBBYQCD9YUIr1ywA7hIECBC4uICVay6eBSJAgAABAgQIECBAgAABAgQIECBAgAABAsMEXrx4ceqAO3fu3Lt379S7K9yfSUsV28+fP68w2qJEgAABAgQIECBAgAABAgQIECBAgAABAgQIECBAgAABAgQIECBAYJ0CL1++TCOW/2WpNKRtAgQIEJhE4OvXr/V5rq+v620bBAgQILBXASvX7DVnpYsAAQIECBAgQIAAAQIECBAgQIAAAQK7FXj37t2ptD169OjUW+vcf/PmzfzDMd+/f19nzMWKAAECBAgQIECAAAECBAgQIECAAAECBAgQIECAAAECBAgQIECAwNoEvn37lj5vE7+DdXV1tbZIig8BAgR2LPDjx48/f/7UCbx79269bYMAAQIE9ipg5Zq95qx0ESBAgAABAgQIECBAgAABAgQIECBAYJ8Cnz9/ziTswYMHmXfX+VZ+tZ30t0fWGX+xIkCAAAECBAgQIECAAAECBAgQIECAAAECBAgQIECAAAECBAgQILASgcZvYr148WIlERMNAgQIHETgy5cvdUpj+bB62wYBAgQI7FjAyjU7zlxJI0CAAAECBAgQIECAAAECBAgQIECAwA4F0g81G8m7cePGFn8iKX5RJGLeSEv98ufPn/W2DQIECBAgQIAAAQIECBAgQIAAAQIECBAgQIAAAQIECBAgQIAAAQIETgn8/v07Xbkmnsl5+PDhqcD2EyBAgMAcAh8/fqxP+88//9TbNggQIEBgxwJWrtlx5koaAQIECBAgQIAAAQIECBAgQIAAAQIEdijw/fv3U6m6ffv2qbdWvv/6+vpUDP/8+XPqLfsJECBAgAABAgQIECBAgAABAgQIECBAgAABAgQIECBAgAABAgQIEKgF0mVrYufjx4/rt2wQIECAwDIC6c8TWrlmGXNXIUCAwMUFrFxz8SwQAQIECBAgQIAAAQIECBAgQIAAAQIECBAYIPDr169ToW/dunXqrZXvj993OhXDTHpPHWI/AQIECBAgQIAAAQIECBAgQIAAAQIECBAgQIAAAQIECBAgQIAAgQMKNFauefHixQERJJkAAQIXFPj8+XN69Xv37qUvbRMgQIDAXgWsXLPXnJUuAgQIECBAgAABAgQIECBAgAABAgQI7FPgz58/pxJ2+/btU2+tfP9219xZOazoESBAgAABAgQIECBAgAABAgQIECBAgAABAgQIECBAgAABAgQIHEQglkv4+fNnndh//vnn5s2b9UsbBAgQILCAQLqCWLTDC1zRJQgQIEBgDQL/u4ZIiAMBAgQIECBAgAABAgQIECBAgAABAgQIEDhf4NevX+efZG1nsKjN2nJEfAgQIECAAAECBAgQIECAAAECBAgQIECAAAECBAgQIECAAAECBMYJfPv27evXr9+/f4/nfOJHqq6vrx8+fDjuVO2jXr9+ne589uxZ+tI2AQIECMwt8Pv3748fP9ZX0Q7XFDYIECCwewEr1+w+iyWQAAECBAgQIECAAAECBAgQIECAAAECuxKIZ1bSH0dK03ZqfxpmnduZmN+4cWOdcRYrAgQIECBAgAABAgQIECBAgAABAgQIECBAgAABAgQIECBAgAABAoUCsWbNo0eP2g/JxLMxL1++fPLkSeF5TgX78ePHly9f6nfjEaN79+7VL20QIECAwAIC79+/r68Szbt2uNawQYAAgd0L/Gf3KZRAAgQIECBAgAABAgQIECBAgAABAgQIENiTwJ07d04lJ36O6dRbK98fvyV1Kob//PPPqbfsJ0CAAAECBAgQIECAAAECBAgQIECAAAECBAgQIECAAAECBAgQILB+gQ8fPlxfX7eXrYmY//nz5+nTp+evXPP69evU4fHjx+lL2wQIECCwgEDaFGuHFwB3CQIECKxHwMo168kLMSFAgAABAgQIECBAgAABAgQIECBAgACBfoH8Si7xmEv/KVYWIn5RKh7BORWpfHpPHWU/AQIECBAgQIAAAQIECBAgQIAAAQIECBAgQIAAAQIECBAgQIAAgTUIxLMxjx49ysfk3bt3r169yofJvxtnqAPcuHHj+fPn9UsbBAgQILCAQDy9ma5QZuWaBcxdggABAusRsHLNevJCTAgQIECAAAECBAgQIECAAAECBAgQIECgX+DevXuZQOkzKJlgq3orH+d8eleVEJEhQIAAAQIECBAgQIAAAQIECBAgQIAAAQIECBAgQIAAAQIECBAg0BAoXLzgxYsXv3//bhxb+LKx6k3hFQtPLhgBAgQIlAhEM14Hi1/su7q6ql/aIECAAIHdC1i5ZvdZLIEECBAgQIAAAQIECBAgQIAAAQIECBDYm0Dm4ZIvX77EzzRtKMHxwE1m5ZpMSjeURlElQIAAAQIECBAgQIAAAQIECBAgQIAAAQIECBAgQIAAAQIECBA4psCPHz++f/9emPb3798XhmwEe/nyZbonXT0h3W+bAAECBGYS+PDhw8+fP+uTe/SxprBBgACBgwhYueYgGS2ZBAgQIECAAAECBAgQIECAAAECBAgQ2I/As2fPMonZ1kee+djmU5pB8BYBAgQIECBAgAABAgQIECBAgAABAgQIECBAgAABAgQIECBAgACBiwvEz1CVx2FQ4Pq0r169+vPnT/0ynre5efNm/dIGAQIECCwgkC4ZdufOnYcPHy5wUZcgQIAAgfUIWLlmPXkhJgQIECBAgAABAgQIECBAgAABAgQIECBQJHB1dZVZ0iV+pimeRyk60aUDxc+MfPz48VQsYlGbSOmpd+0nQIAAAQIECBAgQIAAAQIECBAgQIAAAQIECBAgQIAAAQIECBAgsHKBdE2Z3qj+/PmzN0wjwO/fv9PlEm7cuJG+bAT2kgABAgTmEIgnNtMG/N27d3NcxTkJECBAYM0CVq5Zc+6IGwECBAgQIECAAAECBAgQIECAAAECBAh0C8QnnfGgSfd7//M/8QDK58+fT727kv0/fvx49OjRqchE6t6+fXvqXfsJECBAgAABAgQIECBAgAABAgQIECBAgAABAgQIECBAgAABAgQI7Ezg1q1bQ1PUWKcmXt68eXPoSYQnQIAAgdECjRXE/vnnn7t3744+mwMJECBAYKMCVq7ZaMaJNgECBAgQIECAAAECBAgQIECAAAECBI4u8OXLlwzB/fv3v337lglw2bfiw9rr6+tMHPKpyxzoLQIECBAgQIAAAQIECBAgQIAAAQIECBAgQIAAAQIECBAgQIAAAQIrEcj8NlU7hrdv327vzOyJn7Z69+5dHSAOf/78ef3SBgECBAgsIPD48eP0Km/evElf2iZAgACBgwhYueYgGS2ZBAgQIECAAAECBAgQIECAAAECBAgQ2JtA/C7H+/fvM6mKpWE+fPiQCXCpt2JJnXhQ5s+fP6ciEJ/d+tWRUzj2EyBAgAABAgQIECBAgAABAgQIECBAgAABAgQIECBAgAABAgQIbEVg0GI0d+7cGZSup0+fpuEtl5Bq2CZAgMACAm/fvv348WN9oVjF5urqqn5pgwABAgSOI/DXv//+e5zUSikBAgQIECBAgAABAgQIECBAgAABAgQI7EwgPvhsPIPSSOCzZ89evXrV2HnBl70RfvnypV9/umAGuTQBAgQIECBAgAABAgQIECBAgAABAgQIECBAgAABAgQIECBAgMBUAr9//75161bh2X79+nXz5s3CwE+ePHn37l0dOJZLiMdy6pc2CBAgQGBugR8/fvz999/1VW7cuBFtfv3SBgECBAgcSuA/h0qtxBIgQIAAAQIECBAgQIAAAQIECBAgQIDAzgTiGZT3799nEvX69et79+6t5APRiG1+nZ346SfL1mRy01sECBAgQIAAAQIECBAgQIAAAQIECBAgQIAAAQIECBAgQIAAAQIbEoiVaP7555+SCMdjM+XL1sQiNemyNbdv37ZsTQmyMAQIEJhQ4NGjR+nZ8k9ypiFtEyBAgMD+BKxcs788lSICBAgQIECAAAECBAgQIECAAAECBAgcS+Dhw4dfv36N3+s4lewvX77Ebze9evXqVIAF9n/48OHq6ip9YqZx0Yj/p0+fYmmbxn4vCRAgQIAAAQIECBAgQIAAAQIECBAgQIAAAQIECBAgQIAAAQIECGxX4PHjx72RjzDlj818/vy58dtRlkvoFRaAAAEC0wpEo/39+/f6nM+ePYufGKxf2iBAgACBown89e+//x4tzdJLgAABAgQIECBAgAABAgQIECBAgAABAvsT+P37d/yCRyxSk0larA7z8uXL8sdcMqcqf6t6Vubnz5+ZQ+7cuRMxL//ZqMypvEWAAAECBAgQIECAAAECBAgQIECAAAECBAgQIECAAAECBAgQIEBgVQLxg0+nHp65fft2PM8Tv1xVGOFv375dX1+ngWPZmvLD0wNtEyBAgMA4gfgdwRcvXtTHRkv+48eP+qUNAgQIEDigwH8OmGZJJkCAAAECBAgQIECAAAECBAgQIECAAIH9CcSyL7FGTDyJEsvTnErdnz9/4geX4lGY+Nw0Vro5FWyq/R8+fLh79+79+/dPPXlTXejNmzfxSI1la6Zidx4CBAgQIECAAAECBAgQIECAAAECBAgQIECAAAECBAgQIECAAIFVCcTjMe34PHv27NOnT7HYQfm6M/HMT2PZmkGr3rTjYA8BAgQIDBWIBzXTZWviic1ozIeeRHgCBAgQ2JnAX//+++/OkiQ5BAgQIECAAAECBAgQIECAAAECBAgQIHBkgViSJj4WfffuXS/CP//88/jx4/JnX3pPWAWIBWtiAZ2PHz/2hn/w4EHE05o1vVACECBAgAABAgQIECBAgAABAgQIECBAgAABAgQIECBAgAABAgQIbFrgyZMnjed54smZeMymPFHxkE/jgZxY+ybWsik/g5AECBAgcKZA/EpfYwWxr1+/xi/8nXlahxMgQIDA1gWsXLP1HBR/AgQIECBAgAABAgQIECBAgAABAgQIEOgQKF+/Jg6OJWzu3LkTn6fGv1dXVx2ny+6Ka8WHr9+/f//y379s2P//zXjyJn7xacS1Sk4uDAECBAgQIECAAAECBAgQIECAAAECBAgQIECAAAECBAgQIECAAIG1CbSXnrlx40YsZ9P7u1Nv376NH7L68+dPmqJ49ub58+fpHtsECBAgMKtAPCp5+/bttDWOH/nrbcNnjZKTEyBAgMBKBKxcs5KMEA0CBAgQIECAAAECBAgQIECAAAECBAgQmF4gPiiNh1TiAZf0s9L8ZeKBmFjCJj5ejY1bt26l//769SvOk/778+fPWLNm0Mkf//fPmjX5XPAuAQIECBAgQIAAAQIECBAgQIAAAQIECBAgQIAAAQIECBAgQIDA/gTu3bsXvwzVSFc8n/Po0aPqp6eqh2rimZ/qsZwI/PHjx0b4eGmthLaJPQQIEJhb4MOHD9Fc11fRFNcUNggQIEDAyjXKAAECBAgQIECAAAECBAgQIECAAAECBAjsX+Dz58/xFEt8UFq+ysyEKPF4TTxbEx/Z+nWRCVWdigABAgQIECBAgAABAgQIECBAgAABAgQIECBAgAABAgQIECBAYHMCr169evHixeho37lzJ37F6u7du6PP4EACBAgQGCfw48ePv//+O46NRyJjZTFN8ThGRxEgQGCXAlau2WW2ShQBAgQIECBAgAABAgQIECBAgAABAgQIdAt8+/Yt1q+JVWzid5m6Q0y39/bt2w8ePIgFa3xAOx2qMxEgQIAAAQIECBAgQIAAAQIECBAgQIAAAQIECBAgQIAAAQIECGxbIB7gefz48ffv3wclIxZKePny5ZMnTwYdJTABAgQITCgQDfjXr181xROSOhUBAgT2IWDlmn3ko1QQIECAAAECBAgQIECAAAECBAgQIECAwDCB+PWPePwlPkOt/v3z58+w47tCx/Mx19fX8ctO8e8///xz8+bNrlD2ESBAgAABAgQIECBAgAABAgQIECBAgAABAgQIECBAgAABAgQIEDi6QCx/8OLFiy9fvvRCxNM48dtRsdiNp3F6rQQgQIAAAQIECBAgsLyAlWuWN3dFAgQIECBAgAABAgQIECBAgAABAgQIEFijQPVjID//+xcL2cT/v379ioimi9rE2jS3bt1q/Hv79u1Yqubu3btrTJU4ESBAgAABAgQIECBAgAABAgQIECBAgAABAgQIECBAgAABAgQIEFirwO/fv2PxmviLH6CqntiJmFYP58QzOfHbUQ8ePLi6ulpr9MWLAAECBAgQIECAAIH/sXKNQkCAAAECBAgQIECAAAECBAgQIECAAAECBAgQIECAAAECBAgQIECAAAECBAgQIECAAAECBAgQIECAAAECBAgQIECAAAECBAgQIECAAAECwwT+Myy40AQI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/pV/gAACAASURBV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IH/PbwAAAIECBAgQIAAAQIECBAgQIAAAQIECBAgQIAAAQIECBAgQIAAAQIECBAgQIAAAQIECBAgcEmBDx8+fPny5evXr3/+/Pn582dE5caNG7du3bp9+/adO3f++eefe/fuXTJ+rk2AAAEC6xDQX6wjH8SCAAECBLYnoA/dXp6JMQECBAgQILAdgb/+/fff7cRWTAkQIECAAAECBAgQIECAAAECBAgQIECAAAECBAgQIECAAAECBAgQIECAAAECBAgQIECAwE4EPn/+/Pr161izpiQ9jx8/fvbs2dXVVUlgYQgQIEBgTwL6iz3lprQQIECAwJIC+tAltV2LAAECBAgQOKyAlWsOm/USToAAAQIECBAgQIAAAQIECBAgQIAAAQIECBAgQIAAAQIECBAgQIAAAQIECBAgQIAAAQKXEfj27duLFy8K16xJoxjr17x8+fLmzZvpTtsECBAgsFcB/cVec1a6CBAgQGBuAX3o3MLOT4AAAQIECBCoBWZcueb3799xGRPitbUNAgQIECBAgACBToEYN/769csPAXXi2EmAAAECBAgQIECAAAECBAgQIECAAAECBAgQILAnAY9U7Sk3pYUAAQIECBAgcI7Aq1evYtma0We4ceNGLHlz9+7d0WdwIAECBAhsQkB/sYlsEkkCBAgQWKGAPnSFmSJKBAgQIECAwI4FxqxcE89P/Pz5M75d/OfPn/g3tquN+LfeX5G9efPmyZMnO+aTNAIECBAgQIAAgYxAtSRNZtBYDSnjDPEgRfWQbuZs3iJAgAABAgQIECBAgAABAgQIECBAgAABAgQIECCwWgGPVJ2fNfXHi/VDaNXDafGNbl/JPp/XGbYroGoMyrtOrnhu4cGDB/fu3Rt0KoEJECAwq8DDhw8/fvyYXiIeoHr06NGdO3eur69v375d/Xxs1azF6Oj79+9fv35tHBKHv3z58vnz5+l5bBMgQIDAngT0F3vKTWkhQIAAgSUF9KFLarsWAQIECBAgQCAE/reh8OPHj3olmnqjvSRN4ygvCRAgQIAAAQIEjiYQT0XEcDH+6gUN00FjvSTN0ViklwABAgQIECBAgAABAgQIECBAgAABAgQIECBAYH8CHqk6M087F5KIjxqr38Co/z11lcePH596y34CmxZQNQZlXydX+YMKsRLEoMsJTIAAgVkFYi2tL1++1JeINioWoOlcYCvWr4m/q6ur6t1oDN+9exeBowGsDo81/mLJG781W2PaIECAwJ4E9Bd7yk1pIUCAAIElBfShS2q7FgECBAgQIECgEmiuXBNrtNcT2YwIECBAgAABAgQInBKIhyfiR35OvWs/AQIECBAgQIAAAQIECBAgQIAAAQIECBAgQIAAgd0IeKRqaFbGFwOq37qI5WmGHis8gR0LqBqDMjd+GTtd4mrQsQITIEBgzQKxyky6bE0sQ/P8+fPCCMcqNhE41vWLB7fqkzx9+vT27dvRyxSeRDACBAgQ2ISA/mIT2SSSBAgQILBCAX3oCjNFlAgQIECAAIEjCDRXrjlCmqWRAAECBAgQIECAAAECBAgQIECAAAECBAgQIECAAAECBAgQIECAAAECBGYSqL9HPdP5nZbARgVUjUEZF1x+iHGQmMAECGxC4O3bt+/evauj+v79+1ioq35ZuBHr13z+/DkO/PjxY3XI/fv3Y93A2F94BsEIECBAYOUC+ouVZ5DoESBAgMBqBfShq80aESNAgAABAgR2L2Dlmt1nsQQSIECAAAECBAgQOITAjx8/qh/cu3HjRvyQ1NXV1SGSLZEECBAgQIAAAQIECBAgQIAAAQIECBAgcCQBk+FHym1pJUCAwEoFdEYrzRjRIkBgIwIvXryoY/rs2bMRy9bUh3/48OHu3bvfv3+v9jx+/Dj21O/aIECAAIFNC+gvNp19Ik+AAAECFxTQh14Q36UJECBA4HyB6iOYW7duxTfjZl2l+vfv3/EtvFgL21fwzs81Z6gF/lNv2SBAgAABAgQIECBAgMDmBOJW+fnz53E3/vfff8fvRz169Cj+je1YuebVq1ebS44IEyBAgAABAgQIECBAgAABAgQIECBAgACBtoDJ8LaJPQQIECCwsIDOaGFwlyNAYJcC8YjLnz9/qqTFLzOd/2TLy5cva6iPHz9++/atfmmDAAECBLYroL/Ybt6JOQECBAhcVkAfell/VydAgACB0QKxYE2scF1/Oe76+joWr4lvxkXXFp/OjD5t54FxzjhznD+uUn0F76+//oqrRxw6w9tJoFzAyjXlVkISIECAAAECBAgQILAugc+fP8farq9fv64f66njFyu/xorpcdPuoZzaxAYBAgQIECBAgAABAgQIECBAgAABAgQIbFHAZPgWc+3/Y+9/r762lT9c+Oy9dgEJJYRUAJQAVACUEKgAKAGoACgBqABSAlBBSAlABzmfJ36Oln6yLY9kyZbk635xL31lWRpdM/o3lmVkhgAEIDAYAQajwRRKdSAAgbMIaIuLK1rbWlw4O3Dv3r1bt2652/2DbFwkAQhAAAIQ6I4A40V3KkNgCEAAAhBohABjaCOKQAwIQAACEEgioKNk9AV3HUsdvBynN+M0tOm9OT2jScpwLbHy0Xt2ylM5B2lUumSQJEE8PyGQROB/QWo5wb9//67IybgVlvEpPDfB4EZ+QgACEIAABCAAAQhcioA2PTx9+nSqsqaLmjdO/6fZ46VQUNmzCLx58+bJkyfx0mWWOgL23bt3Ovw1npKrEIAABCAAAQhAAAIQgAAEIAABCEAAAhCAAAQgAIEGCeAMb0QpbKlqRBGIAQEInEKAwegU7BQKAQiMR+D9+/d+pR48eOD/zA4/evTo69ev0+16wyQ7H26EAAQgAIFGCDBeNKIIxIAABCAAge4IMIZ2pzIEhgAEIAABEdD7bnGfnt6Mu3///uvXrx8/fryHmAZKORLjOehQG3kaSx2UEy+Lq0MS+M8///xjrNiXL1/0wqdszpheyfY3A3tZpIQABCAAAQhAAAIQaITAjx8//vzzT33Dx+2K2BTsl19+0V2byUgAAUdAy2AtvN3PzcDnz59v3769mYwEEIAABCAAAQhAAAIQgAAEIAABCEAAAhCAAAQgAIF2COAMb0cXEUnYUhWBo0vTQ0D3+TQ9stGTRPtjxCnzjx8/3rt3L14QVyHQF4GOmkYLg9Ecl7oRdSZJSmc7axIuEkMAAjUI+G+h6FPJ3759K1KK8tH3kF1WfN7JoSAAAQhAoFMCjBedKg6xIQABCEDgdAKMoaerAAEgAAEIQCCVwMuXL/UBFeNde96M0xNtfRjeWNDTp08lmDExySDgE/iv/yMe1nuesjNtI7h161Y8JVchAAEIQAACEIAABK5M4Ndff5XXT0sabSG9MgfqXpXA5jmvQel//PFHEMNPCEAAAhCAAAQgAAEIQAACEIAABCAAAQhAAAIQgEDjBHCGN66gSTy2VMXVpEeH+rt586aOntEzRG0/02NE7UDTlsf4jVyFwNgEOmoaLQxGc1w6T4eeZOw2Qu0gMCQB//C+grvxNdHycekNFv8nYQhAAAIQ6I4A40V3KkNgCEAAAhBohABjaCOKQAwIQAACEDAS0IHU9mNrlGfq8xpfjKS36l69elXq0G1fBsJXIJBwcs2EQ48AtXtAB71fgQ51hAAEIAABCEAAAhDYQ0DbT/UZnz05cC8EFgloT/PPnz8XL61FyhOtzYtrV4mHAAQgAAEIQAACEIAABCAAAQhAAAIQgAAEIAABCLRGAGd4axqJy8OWqjif4KpwycJfv34dxPMTAhcn0GDTaHkwmnCxJ+HirYbqQ6AvAn///bcT+MaNGy68P/DLL7+4TFJ31LgbCUAAAhCAQCMEGC8aUQRiQAACEIBAdwQYQ7tTGQJDAAIQuDgBHRCTREAj3fv375NumRLrfTr/fDdLDqmyWfIkzRUIJJ9cM0FJOlrpChypIwQgAAEIQAACEIDAIgF9ONHfG7GYhkgIpBJ4+/Zt6i1K/+HDh4y7uAUCEIAABCAAAQhAAAIQgAAEIAABCEAAAhCAAAQgcAoBnOGnYN9ZKFuqkgA+fvz47t27SbeQGAJXINBU02h/MNKehAcPHlzBMKgjBCAwGIGy+6n8c3D8dzUHg0Z1IAABCFyQAOPFBZVOlSEAAQhAoAgBxtAiGMkEAhCAAASqEsg4mj/jFlUh4326vIKq4iLzLghwck0XakJICEAAAhCAAAQg0DEBduh2rLwmRf/x40feJps///yzyQohFAQgAAEIQAACEIAABCAAAQhAAAIQgAAEIAABCEAgJIAzPCTSyW+ei6UqCmKpxEh/EQKNNI1eBqPnz59fxDCoJgQgAAEIQAACEIAABCAAAQhAAAIQgAAEIAABCEAAAgMQ0COYnz9/plYk7824jLskmyRMFY/0EMg8uebXX38te+4gmoAABCAAAQhAAAIQGJXAb7/9NmrVqNcpBPKOrZGo2TeeUk0KhQAEIAABCEAAAhCAAAQgAAEIQAACEIAABCAAgSsTyPZpZ994ZdoF686WqlSYd+/eTb2F9BC4AoFGmkb2mJJ9Y55yb9++nXcjd0EAAhA4mIC/9z7jvZSItN+/f3dX2anlUBCAAAQg0CkBxotOFYfYEIAABCBwOgHG0NNVgAAQgAAEIGAn4Dv07HflORXzntrk3WWvCymHJPC/7FrJr/3169fs27kRAhCAAAQgAAEIQOAiBO7cuXORmlLNYwjkLc6PkY1SIAABCEAAAhCAAAQgAAEIQAACEIAABCAAAQhAAAJFCOAML4LxlEzYUpWEXWf9JKUnMQQuQqCRptHRYKS+ly3UF2kdVBMCXRO4ceOGe7ekbB/rshUfTq7p2kgQHgIQgIAIMF5gBhCAAAQgAIE8AoyhedyauuvZs2dOHp3ufe/ePfeTAAQgAAEIZBPQ4W6+/9CYj38knPEWkkEg/+QazeTABwEIQAACEIAABCAAgU0CLFQ2EZEgiUD2SgRTTOJMYghAAAIQgAAEIAABCEAAAhCAAAQgAAEIQAACEDiRAM7wE+HvLDpbdzvL7fd2zpvoV3dIXpVAC00ju0M7/slsC7iq2gOZQwACYxC4deuWO2ar4Odjv3z54vNRKf5PwhCAAAQg0B0BxovuVIbAEIAABCDQCAHG0EYUsUeMV69eudt1yAIn1zgaBCAAgfEI3Lx5M6NSeYdW664Mb2T2Q6KMenHLMAT+O0xNqAgEIAABCEAAAhCAAAQgcAUCt2/fzqtm3vo8ryzuggAEIAABCEAAAhCAAAQgAAEIQAACEIAABCAAAQjsIYAzfA897u2LwPEnXPTFB2kvS6CFpsFgdFnzo+IQgEAlAn/88YfLWUfY/Pjxw/3cE/jzzz/923mvz6dBGAIQgECPBBgvetQaMkMAAhCAQAsEGENb0MIeGUotk/fIwL0QgAAEjiSQcQL13bt3MyTMuEuv4P36668ZZXHLxQnkn1zTwpPRiyuP6kMAAhCAAAQgAIEuCHDEZhdq6kvIjDWzKvjo0aO+qom0EIAABCAAAQhAAAIQgAAEIAABCEAAAhCAAAQgcGUCOMM71T5bqjpVHGJDAAKLBHoZjOh7F9VHJAQg0BqB4EyZd+/eFZHQz+fBgwdF8iQTCEAAAhA4kQDjxYnwKRoCEIAABLomwBjatfok/Pfv33uvAvJDAAIQSCKQ8Zqbf0ybvayMuzJusctDyoEJ5J9cMzAUqgYBCEAAAhCAAAQgAAEItEzg6dOnGeKxOycDGrdAAAIQgAAEIAABCEAAAhCAAAQgAAEIQAACEIDAWQRwhp9FnnIhAAEIQMARYDByKAhAAAIQKELA71efP3++P89Pnz59/frV5VMkT5cbAQhAAAIQOIsA48VZ5CkXAhCAAAR6J8AY2rUGf/782bX8CA8BCEAglcCzZ8+SzuXXa3G3b99OLUXpb968mfRKnaSSbBkFcQsEOLkGG4AABCAAAQhAAAIQgAAEOiOgA9FTP+6n01610u6snogLAQhAAAIQgAAEIAABlLSKPwAAIABJREFUCEAAAhCAAAQgAAEIQAACFyaAM/zCyqfqEIAABFohwGDUiiaQAwIQGIWATpZxr6Polbz9b4A8efLEscl+d8XlQAACEIAABBohwHjRiCIQAwIQgAAEuiPAGNqdynyBv3//7v8kDAEIQOAKBN69e2esppyKb9++NSaeJ9O9v/322zx+McYu1eLtRF6ZACfXXFn71B0CEIAABCAAAQhAAAK9EtAy2G3l2azDrVu33rx5s5mMBBCAAAQgAAEIQAACEIAABCAAAQhAAAIQgAAEIACBpgjgDG9KHQgDAQhA4JoEGIyuqXdqDQEIVCLw66+/vnjxwmX+6tWrPRtadL7Y33//7XLb8+6Ky4QABCAAAQi0QIDxogUtIAMEIAABCPRIgDG0R605mXXAqwsTgAAEIHARAvLvWY6J0Qt0nz9/1jCXjUX3fvz40XJ4zevXryVVdkHceHECnFxzcQOg+hCAAAQgAAEIQAACEOiSgNbMWnVbDq/RsTV//vlnl5VEaAhAAAIQgAAEIAABCEAAAhCAAAQgAAEIQAACELg2AZzh19Y/tYcABCDQBAEGoybUgBAQgMBABB4/fvzgwQNXoSdPnrx8+dL9NAZ+/PihF0j8/TB680Q9tvF2kkEAAhCAQPsEGC/a1xESQgACEIBAmwQYQ9vUi0UqvR5iSUYaCEAAAoMRePjwoTrAyJkyd+/e1enVN2/e3Flx5aCCfM9kkKFkkI9RI2kQz08I2Alwco2dFSkhAAEIQAACEIAABCAAgYYIaM2stXdkzSxZnz59+uXLF7bmNKQ2RIEABCAAAQhAAAIQgAAEIAABCEAAAhCAAAQgAIEUAjjDU2iRFgIQgAAEqhBgMKqClUwhAIELE3j//r1eOHEAnj9/fvv2bUW6mEhAZ9bopBu9RuIfW8OXkCPEuAQBCECgXwKMF/3qDskhAAEIQOBcAoyh5/LPLl3vhmTfy40QgAAEuiYg3+C3b9/evXunV+TcETYK/PHHHzpr5tOnT6Vei1M+GiWVp3JW/tPn5BVQuSpdMuiw7K5JIvzpBP53ugQIAAEIQAACEIAABCAAAQhAII/AtGbW2vjt27fakSNn5c+fP7Vy1rL50aNHWkiXWpznicddEIAABCAAAQhAAAIQgAAEIAABCEAAAhCAAAQgAIH9BHCG72dIDhCAAAQgsJMAg9FOgNwOAQhAICCgF070Hog7febr16/a6KIdL/p/69atO3fuKHzjxg11vzqq5vv379oSozRK725xGb548YIvITsaBCAAAQgMRoDxYjCFUh0IQAACEDiMAGPoYagLFsTJNQVhkhUEINAjgYf//h0guQ7KefPmzQEFUcQFCXByzQWVTpUhAAEIQAACEIAABCAwFAF94k+fkxqqSlQGAhCAAAQgAAEIQAACEIAABCAAAQhAAAIQgAAEIPB/CeAM/788+AUBCEAAAicQYDA6ATpFQgAC4xLQi5Ta7vL8+XNXRX2uSZ9ucj83AzrdRgfZ6FWTzZQkgAAEIACBfgkwXvSrOySHAAQgAIFzCTCGnss/o3Qd2JpxF7dAAAIQgAAEINAOgf+2IwqSQAACEIAABCAAAQhAAAIQgAAEIAABCEAAAhCAAAQgAAEIQAACEIAABCAAAQhAAAIQgAAEIAABCEAAAhCAAASGJ/Ds2bPPnz/fvXs3o6Z//PGHPkfPsTUZ6LgFAhCAQHcEGC+6UxkCQwACEIBAIwQYQxtRhEWMHz9+WJKRBgIQgAAEIACBlglwck3L2kE2CEAAAhCAAAQgAAEIQAACEIAABCAAAQhAAAIQgAAEIAABCEAAAhCAAAQgAAEIQAACEIAABCAAAQhAAAIQGJCAjp759OmT/fyaX375RWfWfP/+/c2bN7/++uuARKgSBCAAAQgsEWC8WKJCHAQgAAEIQGCbAGPoNqM2Umhd3IYgSAEBCEAAAhCAQD6B/+Xfyp0QgAAEIAABCEAAAhCAAAQgAAEIQAACEIAABCAAAQhAAAIQgAAEIAABCEAAAhCAAAQgAAEIQAACEIAABCAAAQjkEpjepdTd79+///PPP/XC3s+fP3U8jf7rqJrffvvtxo0bd//9U8rcQrgPAhCAAAS6J8B40b0KqQAEIAABCJxEgDH0JPAJxWotnJCapBCAAAQgAAEINEmAk2uaVAtCQQACEIAABCAAAQhAAAIQgAAEIAABCEAAAhCAAAQgAAEIQAACEIAABCAAAQhAAAIQgAAEIAABCEAAAhCAwGUIPPz37zLVpaIQgAAEIJBJgPEiExy3QQACEIDA5QkwhjZrApxc06xqEAwCEIAABCBgJ/Bfe1JSQgACEIAABCAAAQhAAAIQgAAEIAABCEAAAhCAAAQgAAEIQAACEIAABCAAAQhAAAIQgAAEIAABCEAAAhCAAAQgAAEIQAACEIAABCAAAQhAAAIQgAAEdhL48ePH169fd2bC7RCAAAQgAAEInE6Ak2tOVwECQAACEIAABCAAAQhAAAIQgAAEIAABCEAAAhCAAAQgAAEIQAACEIAABCAAAQhAAAIQgAAEIAABCEAAAhCAAAQgAAEIQAACEIAABCAAAQhAAAIQuBCBP//880K1paoQgAAEIACBcQlwcs24uqVmEIAABCAAAQhAAAIQgAAEIAABCEAAAhCAAAQgAAEIQAACEIAABCAAAQhAAAIQgAAEIAABCEAAAhCAAAQgAAEIQAACEIAABCAAAQhAAAIQgAAE2iPAyTXt6QSJIAABCEAAAjkEOLkmhxr3QAACEIAABCAAAQhAAAIQgAAEIAABCEAAAhCAAAQgAAEIQAACEIAABCAAAQhAAAIQgAAEIAABCEAAAhCAAAQgAAEIQAACEIAABCAAAQhAAAIQgEAegXfv3uXdyF0QgAAEIAABCDRFgJNrmlIHwkAAAhCAAAQgAAEIQAACEIAABCAAAQhAAAIQgAAEIAABCEAAAhCAAAQgAAEIQAACEIAABCAAAQhAAAIQgAAEIAABCEAAAhCAAAQgAAEIQAACEBiZwKdPn37+/DlyDakbBCAAAQhA4DIEOLnmMqqmohCAAAQgAAEIQAACEIAABCAAAQhAAAIQgAAEIAABCEAAAhCAAAQgAAEIQAACEIAABCAAAQhAAAIQgAAEIAABCEAAAhCAAAQgAAEIQAACEIAABM4m8Pbt27NFoHwIQAACEIAABMoQ4OSaMhzJBQIQgAAEIAABCEAAAhCAAAQgAAEIQAACEIAABCAAAQhAAAIQgAAEIAABCEAAAhCAAAQgAAEIQAACEIAABCAAAQhAAAIQgAAEIAABCEAAAhCAAATiBH78+PHhw4d4Gq5CAAIQgAAEINALAU6u6UVTyAkBCEAAAhCAAAQgAAEIQAACEIAABCAAAQhAAAIQgAAEIAABCEAAAhCAAAQgAAEIQAACEIAABCAAAQhAAAIQgAAEIAABCEAAAhCAAAQgAAEIQKBvAi9evOi7AkgPAQhAAAIQgIBHgJNrPBgEIQABCEAAAhCAAAQgAAEIQAACEIAABCAAAQhAAAIQgAAEIAABCEAAAhCAAAQgAAEIQAACEIAABCAAAQhAAAIQgAAEIAABCEAAAhCAAAQgAAEIQKAOgR8/frx69apO3uQKAQhAAAIQgMAJBDi55gToFAkBCEAAAhCAAAQgAAEIQAACEIAABCAAAQhAAAIQgAAEIAABCEAAAhCAAAQgAAEIQAACEIAABCAAAQhAAAIQgAAEIAABCEAAAhCAAAQgAAEIQOBqBJ4/f361KlNfCEAAAhCAwNgEOLlmbP1SOwhAAAIQgAAEIAABCEAAAhCAAAQgAAEIQAACEIAABCAAAQhAAAIQgAAEIAABCEAAAhCAAAQgAAEIQAACEIAABCAAAQhAAAIQgAAEIAABCEAAAucT+Pbt29u3b8+XAwkgAAEIQAACEChHgJNryrEkJwhAAAIQgAAEIAABCEAAAhCAAAQgAAEIQAACEIAABCAAAQhAAAIQgAAEIAABCEAAAhCAAAQgAAEIQAACEIAABCAAAQhAAAIQgAAEIAABCEAAAhBYIvDo0aOlaOIgAAEIQAACEOiYACfXdKw8RIcABCAAAQhAAAIQgAAEIAABCEAAAhCAAAQgAAEIQAACEIAABCAAAQhAAAIQgAAEIAABCEAAAhCAAAQgAAEIQAACEIAABCAAAQhAAAIQgAAEINA+gWfPnn39+rV9OZEQAhCAAAQgAIEkApxck4SLxBCAAAQgAAEIQAACEIAABCAAAQhAAAIQgAAEIAABCEAAAhCAAAQgAAEIQAACEIAABCAAAQhAAAIQgAAEIAABCEAAAhCAAAQgAAEIQAACEIAABCCQQODTp0+vXr1KuIGkEIAABCAAAQh0QoCTazpRFGJCAAIQgAAEIAABCEAAAhCAAAQgAAEIQAACEIAABCAAAQhAAAIQgAAEIAABCEAAAhCAAAQgAAEIQAACEIAABCAAAQhAAAIQgAAEIAABCEAAAhDojYCOrbl//35vUiMvBCAAAQhAAAImAv8zpSIRBCAAAQhAAAIQgAAEIAABCEAAAhCAAAQgAAEIQAACEIAABCAAAQhAAAIQgAAEIAABCEAAAhCAAAQgAAEIQAACEIDAJQl8+/btz3///v77758/f+q/MPz279+DBw8ePXr066+/XhIMle6eALbdvQqpQEsEaFAtaQNZIAABCLRFgGNr2tIH0kAAAhCAAARKE+DkmtJEd+en6dfXr18/f/4sZ+7379/df2X8yy+/3LhxQ/8n9+6dO3fu3r2Le3c38nMyQNHncKdUCKwQoEmugCEaAhD4PwT0KGWap+mJu/6CeZqSaqo2zdNu3bqlgGZrTNX+D0F+QCCdAO0unVlzdzDRak4lCAQBCBxCgN7vEMwUAoGrEPjy5YseGUxL0WA1OiGYnh1MC1L915r03r17RjovX7588eKFEuv/48ePjXfVS0b/WY8tOUMAAjsJ0EHtBMjt7RDAmNvRxTUlwQKvqfeL1JonGhdRNNWEQO8EGIt71yDyD0aAJjmYQseujqa7b9++/fDhg55TzGs6PcLQgTZPnjx5/fr1KY8baFBzvRBjIYBtWyiRBgJGAu03KFcR3DgOBYELEmALit4Bkd55S/cU43/z5o2WDKcUTaFJBBgok3CRGALHEMDvcQxnStlP4D///PNPXi4PHz6U8zF+b57ncZoBy3fpXgaeDnBRWf726+l9YPv267io5159//69O308VRIx0fk1OqFcGkm998T0mr44/cpb7c7ocdvunz9//uzZsyQJZTnCqB38eqXc2Yy26QuR3hvXOe6nW8sFFZ2kwdYSb1rpH3/8ofc68sT+8ePHZK7T0xrXHJSbLFb/3XsmCqiN37x5M6+g1Lsk2Lt379SIJsFcU5oEc4dnqU1NgnV9IsM1m+SJhu3sZzLvIw07tSFcM72a//QWnN8DCEXgmFPz1xxM/2/fvm0HpcxlAPH06v2ULJ7mrKtTd6HucaKRJIZwTVO1JGJJRSQl3uwEBpiDyZAWp5eK1P6JRhSRpLVrJqbdxfXO2ifO55SrV+hgTwGbV+imOljNaX7S9WouzzAOuOuay8wDwGYUoTnh5NNYnBlOfpi8QzqUc8Sl41a+k+dEy4HDXDoZlLilcQJ60KhHMLI3mXGeqLJADXnxr5sGD3qyHxjlSejuumb/yYzFddGTJcg1FPSiXcxY0OMYenTd0TxwzQ5qzoGYAQhc0Jg3u2ic4Uca9gUtMJhpL9JmS5WPRY9v9IzSj5mHP378ePq2n7lUipksnCeJi3AU2f4TjTXJW4hvv2k09WS2Xt/bgjHslOGCY/FOYufevjmV5TlXF16jiBVds0meaNjO6zj8rkX3dGzytRZ8HKwZnRbRemARMezgknoqvZIaRNb4ec0GVYNky3li26naUScw7Vnt6/UiVZPBIlXXGemv2aB8ULhxfBrzMG6cOZNhYtiCYlRlv8OosYInJtMYpGXC5tvogYSHrSyCci/7c6SB8rJKpOKDEcDv0ZFCN5e0A+xRMaqjlZNrNPnQe6TyaSa5NadKavu19l7LvdLda6gyRNVafxlvQS8qWIezaEJ27kYNqdLtUtX7IQpPr4Lov4tfFD6I1KsjxpNrVKISGzE+ffpUzbugOz4Qe/HnkIperGkvkZtjgLFJZqx/VPSrV6/U0ak5JOGaVr/q6Cp9iEBuCEm19jGEiKjT+TUtnAwVETK4NGqT7NSw9S6fmlJ3T0cCo+r659T81QNsbgadV1Nt33h2ngbrHk+ukf/935na23ndM2LUYcra9VdpHnKFOZjquDa9dPFx1TS7pzku9qWu0u7i6mbtE+dT6eoVOthK6Gpk2+mkV0s5VnM17KGdPEddZrZD2JckPiecPJB++kg46RVBPf7RG2haOhm9Rq5cuXQm3zUrX8eEQJxA2SnxVJbW73Khz89Rmr//prVVpUXrYq1H7T+ZsczV3aP/GT2Oocd5LYwxo3ZQxuqTbCQCQxrzFXw18YXPtAcjbqiNOMOHtMA4eXe17OkJMgk9sdKaVH+uCGOgly1V8+XJvIKNGLYTrOzyjSeJx+/mcqpsOXBi0+hxMCrb97ZsGHbZrjwW2ykdmVIakYdZLrjJlT0F3G6H6adFHu08ST0PQkWza9HCtmqaUZtkp4Y9wK5FTUf1mTqtEbRIjKwTtSJQZaf/Ge9ZSL+ap6W+XDo1JfuLABlNb9QGlYFivFuw7WnPaupT6TVLaOH1IsnGYLGmoNrxF29QPl7cOD6NeVhOgMZfypvLTIyRQFnjnwplC4oRPskcgekZh1YWLsYeyPCB2DMnpSNQtq+o/bzDiU0AAgMTwO/RlHI1kMn5tujPd/EWge2+st7n5+efXKPtqnKv5Pk0A112NKppONfMKeMV8aDKiz/FQRZ8yrsQ2tReyk1mbIQ63UZP1BY5RCKT3kuJ5LN5aVRFb1a82QQas3///fdS4iWtf/SC07SZbGfpet9J5epv/qpJXs4STMs/jZF5t7u7JJjyMR445e46ODBqkxzAsGUJsmodLlbKsA82rR6LmzwLeZ/+C+o79UvqASLvtmnG3NfJNaX6xoDV9LPGOXoDz8Fkq3rR175Da5G5i9y/p1ldbqU5vBMyCOyf1WvBtX+K7lTgFtva11J23KfdBaqf/2Tts785zKluxgzcwW7WvbUEA0x6Wc21ZlRF5Bl1mVkETo1MCnbLEs/iISy4dFKJ/3p0/sjYFlwDJnk2SEBTdy2u4ysOjSby/09fiJ3+TxXRnF9zdbn4IrcHm4cWX35TJpHVfUFoo/afzFjmRlJqrXek/xk9jqHHeS2MMaN2UMbqN5UMR9xOR9yoxlxwUdDahgSprCln+M4OYVQLtGMpdXrCdbZULa5QAuD7n/IEGWb/LDXLXRSAJ4mLWC4beXDT6H0wKtX3WuxNWyCm08S0XJ32QrhAtmtFeU4zQAkwBfY8GmMstujxyDR4G+a0S42nR3qN5rUwxozaJAcwbGmwu12LWiPonYvsXX96UmD8Up3gvHz5Uo8tFu1cH25RVto75EZAZTs/avOvv/4qviN01Aa1yPlSkdj2qLbNYHFKQ6ZB+dhLTTv9PF0YN45DQaBBAuoK2IJSRC8nvqVbRP5zM5Ed7nxtXPz1V6oWWsiUff2hlGAn5tPRQOl2XTp/rLj52+d8jFMaPyY1LHdBhqdXBqY1+7RS1v+IhNMlXyr5hP2fCk8bAv2A6qVmFSTj52AERl0b9qumgfeoJClFq/vpeATtUlbvpC5OjsHJ07jQW/6T+6ccN8XS7v9I9tpSUHDq4Asj2eTrjBR94iUNIXF0YqKBTejkVhYiVUS36E8B/VS8Jkl+ZdfCykfpD67pNKCuiZQUr41iceF32o+0EM9/51WpbGBF74Rz4u1qR0l2GE+spmqpy05bXZNBfi5L6ZE06k+Kd8LqBDYbb0SkepfGbpIjGbaalZRVzxLIWQQ0wSje9qeeKtIrSq1rvZmLVwfSgoLUaesjM06qtYDSqB9WYn+qpu/YCK84bM6IlCA+T05FsVniWkXm8Zvd+M5xLXUOpuLmQmbHKLdUtkF66T279Lwb9/eKlZq8ViUBnOyf0gvtLk7v4HYXF2Z+deyJ1sAd7FyVjceMNOllNde4sRnFG7v3M0I4PlnBbllzs/icXN1O3LmXN7vTXZr57J+XHg+fEqsSkL1F3P7TClTrTePqQLlFniNo0ad81mbgurdqTZX52P2nAGZ3DvMbI54WX0071wvzcqeYK89Y0KNvYDxH8NuIfCxqmGLS4zNcX629hHHEOfNLdcSNPdoWXBTgDK/UG4xtgXZolhVlfFlaaZqnvkWyHTDzt7OaUq4tUlxnqEALq2nJYBF1WscpsVCrUehPAZ4k+tpcC6c+SUy1tO7SW+ytYNNQVmuqyYgvKJhRcfv7XmNBSlZ25biG1y6Pn1J9ThwFSxsf12HhsjaD12jearRS2JzhH6Zuv6Cxm+RIhq1mJWX5umstLPFk5KUWxVOTiVRZlxYfW2iIWRzi1yYtZWd3kooxrjXL3C8Pti2GY9s2g8X+ZmLPgQYVsNKYtTZC+fNJ3Dg+jaRw2YE+UB8/9xBQ37s4l5v0O9k8W1BESb1EZHdN0BzkTlmcCe/R1Hj3ygeuZYse8qp/qPT+QqCX1J90XL7VdTdQlloRG81GvYSPyxiWe8GYf14yQTBKQrIeCYy9NuxRI5PMBTufTQ+2euY9A2ilYU6WGencJjdjoN//J/ht/6k6bPaPa9ssNBGJrADdszFRVkrVSlLp/zQplG40gbYoWxLmjRB2CKkpJfwaNElrn/erXOPkQKwmgKmi5qW36GWNQBAfb4SLWxVVujDK6mQ2k+pV98hyS4nzqrl51/CK3iTQbAIZRmBpe35uPgOWBa51yr65Kpn+BE3/JaG6At1laU3qLWXtGbRVylonrDzVviSD634nwfRTjUutxkJMmU9tMEO2GrcM3yQHM2wZv8a4GpZAnmrFlvmr66CkCFmX66AUmLoC9VFr+ehedSBz1Lp3s/fQvfMbj4yRkJu9nIRUlzIxicsmVpu5qbe0ZBUvaLoqwTYJGxO0NgeTHRoltyTb370szkItRWen2W8kaw02W6TpRk2zLcYZT0O7m2C21u7iWguuDj/RGriDDVTZ/s/BJr3qnDVbyMAuDpdazWUgOuaW4Xu/YzBmlFKwW9YovOa7Nk5R1Bg1I9K0X0sk/Vc4STzdntcPZHDjlsYJyBQXJ+eyKC1A1PNnyy9jVn+VZJl7irPIOXz/yYxlMoPeZyzocQw9WjolP83wHZRf2V7COOLcDCHJETe8MSfNbRzDxYBYRZrDogWqdE3+NX/TZH6aOGnGJQUt5q9IJY4UEVxqzRkeiGf8ObwFGjkombS/Zhgufm1ZKgNb8//oXrmVtA7VvbIZpZQRqjj9l00qRiowrk8l4WTG9kpVTRmpsiO2/ynPnioI8qZa1UtIBZNS4mVJd5u5iYklq3hB09WBO09L9btOc3DT6H0w2mxW6k/W+t5UOym7cnQdXRBIlUrpGYszoB1zS1mb0WQgLrZGEKUJLGr66c9plUx/ykr/JSG7FuNUM64O3yQHM2y1jnMnnBEbW1yiLrbx1EhZ6bxcTVbnE0j1KlOPMU+v4TVS7jx9XszwDSoPS+93YdvS4PC2zWBxWDulQfmoNWZtrhA12KkBro1ufm64cUr5wH2qhOsRWJubyebVUahbzi5a7UWtZj5RjEwF9xRnkXP4YdQCoak09QajiJklXdLo0BSxs4TpdKBM6n+SDGMxcV4PtuaRWywiI1IQzjIbyq1NgEGtNuHs/At2PtJyRIzFYVSla/DSBE+rkqlfUh9+5PxchVreSZRIftVOOLlmrQnpUavwWRZ+UwX0mCTC13XccV36LGqHF6WVzlTr7KIFYVPrMs3DnOnHNML5EC7jWXxPfpG5sw0FapjHYqGDKTrbYk+/UR2lbwA7wzLFSI0WH96ojeguY5O0NHBVIbUPUbbzistENbZJ5kiNpkvqpRdHwSBP1dSS22Zx+xNcoUkOadg1+uf95tRvDup2LBMGte5pFmupqVJKTYtD/9yho64j6CXmP5WVpdxKadQ3LtbFyamrqf2tRBWlzd2Ei3OY1GrGhXe1sAQire+UOZis1yK2MY1xCI7wtwyCRmGMyezrozWxN5u/UZIgmUbYtRKN8bQ7h7S1dmfUoJJdYaI1cAdrV3QjKYec9KbOLq62mmvE9uZiXKH3m9e6kZiC3bIG4sU2GJmiqHRNiZUgsm7S5E0JFo3EDf1+QKun/fO9RrSDGHkEZAO+SbhwZIqYUZB9IRMx74xyg1sWm8ZgnnNmLFL6ADMW9DiGHoMuKP7zCh1UnECbV+3jlxtAdwb2T8xOd8RdwZgLLgoiMy6c4XndwhUs0E5mbarv91SLy1JZpp/GhYffUrX5QE0o9j/lsWswSBlxF0w6Uu+0qNAgn+CnZp6bFVfRwV0ZPwfuPDNo9HXLpoWUbRqtPZlNVVZ235takNKXXTm63j4IpArGWJxK7Mj0ZW1G89WI8OxaZNfiYbOmIQ07slSMtLt6lzYnoho7/AdYk3ND/6UdWYKqszg6+COObvdtZj4f0IREuUXqGJ+xFGmSi7UY7PlChPCQl7DtSa1XsG0GiwOaMA0qgLwJBDeOiJ3iAw80xc8aBNZ8I2VnufZHePFp5E4CVxhGdyI6/na7bfhLkiPDaiPHY2mtxH4HyoJPOixWl9eDzUdYS1n2NILQmkUhTxECDGpFMFbKpGDnE5mSzXsPOdzUY88rtWgtfjcSKWWeWzxGPkZ79SWYy+3Qk2vUXy96JzXq53XlqoYcmpug5Zos4vd01FIDUs+84lJYxq6FxaItE7v4w6rFbDMi7Vbot4TF8FrzCNZREYxBysVSFJlte3M+11H0vO69xEjda5aQER9pVhoV5hmqqWaAsljyWnuZFzcfw9SIFsew+b1+jEhuInazAAAgAElEQVRadt/S90aMxOe5M4xh7wQ49u0amza7kchgaoGjPmTeIQSzL4kx7xWDGIlhKa5GmnnfGMi2sy1vTtX2zwlFL5A5++famBIYUsRsgpRrkhjnYPP9EGsZWuL9nRZ5trSpTYsYSWnUfPJEdXfNW2iSAGuJ/VWlK8seoN35YFtrdxY9XmftM3AHa1F0U2mY9M57TtnnqKu5pmzPF+Y6vZ9f66bCBbtljcXzefjaVFYzn9Tmpl5rLTd/GqBwXltuSi8Ik01g/tRAJqFI43IpqVy56SxLgxpFS87r9J/MWMaYsaDHMfRo7CSv00EZgTSVDEecmzdaHHHXMeaCi4LWnHKtOcOTOoTrWKAdi2VJGCxLNQlZXCMoq+yJehdbqiaqi3V3PeEU2P+Ux65BP+V8dhQIpgR++tTw5pAXmEpq/ko/cOeZQaOvWw5uGl0PRtJsRt+bbQ9lV45Br+J+2sVjLLazOitlWZuJDD1yZTsTcgGNNRkVt7SptUn1vLj5eJrnGxdJi5+TXYsRI5lrJzsGw85GZ7lRfftmM9RUwfIAS5ranHNONjOfDFiauettFgMWCSNAGOMicDq9hG1PiruObTNYVG2qNKg53vm0Mxiedk6TNodU3DhzpRBzGIFFP5Ii1RUXl4EtKDs7k+IaaSTDzU4y6JOP/6lFViOszhKj64Gy4JMOi+3ldZ6bhC1FR9IIwlnGQ7mVCFxnbVgJ4AHZFux81vxsgQ9QJa4tK4KUa91FXg82h7l5eEsggKvgcSfXaFY615DkLoJArtJ55mt1nuOrGqMKzp+UaBBSn1Kw3MUHTgEBy562nSLJ7lWKFjbT36ZSAgn9n85GfZGCdqVS1jDOved+5n641GrhUor2ldJXWAYjE3VWqra5x0rXjEcDg29jCst012zVAtAybbU83QlakARbbGgWkZRGNZp3bkHFhXdPxY2SLCa7VJMc2LDVmS/ql0gjAcsEKW97ylwA9SdBD6CfToOy0vnVIEY9xjzb2jESTNOJQJLgp6WD3ZRzc6q2UxEDz8GmRcSe8dpXqLPJTZWtJTjeo7p/JN0cr31E9rAmVGuU4vG0uznkxSlZMHNj7TPnpphsO4xbqX914A7Wr2YXYfUe/7+13P/nc2A1t9h1GFUpmJujw4mrOWMtjk92qWXm8XiNJcpDMnUFU2+wsyvwPftrUxQVtGeDu+7dXHFMY9yal8lIhmQ9EpB1zWc4mnvUq8uanftiqK8rLsCl+k9mLL45KdzpjAU9jqFHS292qQ7KAqS1NDjiXGPUtCGunUsZ88C+mtac4XGr869eygL9isfDgYPXtWg/4C9LJwPwryqs5i+88YIsVy1PDPfM3CwybKaxLJ/3P+XZFCNIYFlG8SRR0AKDb+qJRqDT7n4e3DT6HYwmzQamGHSq00+/791jD+qfF/MvG2mUkLHYCOrcZHgbgtaxZ+4hmC0/57pUkxzYsI+feQZ91OICIWhHqYOajDM+tQhalp4XGzkEggU/97T3SzWowAZG/YltT5q9lG0zWNRrzjSogK2MLT7SaYTCjSNowdoZN05gSP3+ZAuKOoGC6tt89UNdyubzu4Ly9JLV8Y93g9XH5k/1gb3ALC7nAAOlxqxpv2ipd4viBqNJe4YWarcC1T1DKm5plsCl1obNamFTMI0dGvTVBU1/e7qgRS9Zs/NzOQbj/eTi1WlKdtDJNYsztiKrPmcWqs/iPNuv/CnTi8CTK3lSncWujvGAXA9+ZRfDahtl5+JxkdxVyaZabyrIl3neCJWDnyCuTdXUTxwPOzn3BFD0Hnqn36t2oZ5UVjfXY8R4Ft8pCgxVQ5Hsf38FLYLF58RBA9TP/b2BSozwmS6poP3Vz8hhTuyCfe8Ahq0WtN9QM+xnjFs2V7xqJkU6KIdrcck0PcCWHje7i+OX0BI4vmAo1YdPiBbnwz6W+eTHsc0ODDkHkzlJd+KpgXje2/tI52HjjopN4JJhEkOE9TfNIoLl4rz0zRjlIDNQ1VRB5b8phj2BcpOcyjxpkuwLrOYg8TSYqrLKKls82p1P1YXnzT+YUrL2cazmARa5cyaKsfcPA6RUjzT1w0mDAqs5dciLxuNHnrWaa9Ys5zZ2wWVms9px80PfhjfDToOLU5SCK6bN1dkk6lmDWrNqHVswjURzEz2m4533Zr4kag7Fyc9LdK2vbFlaqvh1WQyf1dCYseTpurUZC3ocQ49+LeigfBrNhtX09KcOQf28/nDELWoKYxYWmYfmGJpQLc4BFiPbd8pNxn+uM3zR5IJILDAAMv20PDJwE+PFR0iKXMw5L1LmtNlA4o7ovHLtd1meX2gUsGe4P+Wiu8DvT3iSOEGWJftY4oZkUbTLbb8SB8jBQqxq0+hlMJp0ndT37jQPkZF7Z7NrdfZsD2hgld6Vs/6MQjIWG0G1mUy2xHOuDNW05jXyq0CTFI0BDFszPdXC1+yR4cUFgj+USDy1gjyRLMOlykoqQol98YKwW/hkCEyDyoDW8i3YttMOti0UDBbOHvICNKiAG26cYPydfrbvAw/0yM9sAmxByUYXuVEPnhZblh8pH86JC4eI8L1c8mGuhRf3+vZSwXbkHHugVO00NZKpxBenazbmx6tRaw2r5r+naeteZVJEGFVKWcl5qDoqW/21Y1RIUoQAa8MiGM/KZMg9Kj5MPaXye0hjePIE5r/OZPFdTmXMV8X1ZmabUqkxH9lHz3Ujc/SVVzascWhT/SJQttCk3FT9eX+6KHOwSNaNfjIpOlKuVOwn3gzvVwqKjqiju0vzLmvNhObrn6ANyjBKdThBE1gUSV3rGu2gb9QbU2spU+PVVBeF8SOD5pxaREZ6muQcWr+GLW3Oq0NMnIB6HnUIfjOch+MjaTz/+NWgw1HR6hstQ7NW5vGcy17ddL5I8v0zhEDmzT5TTTW4pdRP1WXIOZj42Pu3yRpLIV3LZ1PL8/aomIJD85pgLl7EkhxhatSl2gLtblH7igwmS8HEL95jWzpYv9z92mSi5VrTFBi4gw1q2sVP+6DAak4KtYxZQQfVhRlUEpLerxLYGtnOlyT+UOiHJ9/14hRl3kvsFNXYQWmeJnl2lsXt7RNYtIfDFsWLNu+aRnELpP+cG+SiATgV+IF5X4T/2efjwqfMWNDj3LYjMW3OPOmgIirr5ZLFtFxf4QLjOeIw5sBiB/bV2EcfGbymDQGZSj+xwDWwlsUpW6p8epsPN480bAkWXzpNw8p+f7tPQOHNoU39QHBLqZ8Dd56lEJ2VT2tNo83ByGnH3ve6W/YH9KjOUq6bjs4Deo4vD4DYKqsMeRiLM6A1e4u9ieE1khI3x001N6U5WN00yTnwfg1b2pxX54CYTWIaOPKGDCf85siV+rhqbvn+eJf93GGebfEZuGOiQOB+96vgwoLv30I4iQC27XBh2w6FC2yah2uGrc2CGCycEjcDc8t3alUge7CYysWN48P0w8F8WCOpf1VTgojijt+YGhGGS3ECi70oW1Di0IxXmSIaQWUn8zultfB89M8u7rI3XmqgVJeoDnDNnOLxZZ+uaiS1uPfnImmALivJZS2//YrPZ8j4PdrX2qKEoz5mnXdQlphpmVz95Jr5LC2+vFnUXFKkZiTx+u932hrlmc/+Dxg2LJ/wPctFMnGzTHekwWCRLK05tW7KH6yo3Y1rAWnKqNPFZCh6EUvXkXOdLhpPsP6RbfvJivd1m52bSp82twXwg8e0i2mCW5J++s3TJ+CHdz4qS5Jnrj763gngnIyvIxdu0LAP0GCSjTWeWM1ts1UGWi5eo/lsZD4hdCbnAod5SFVfy2yk0pJvvrZ0BKZApXKNtZYMHc3BnOna537H9CcWg/f1HjB39aoXsDQBSShnWUGDtBRasDifHu3OtzfNB3w4qeH5dOKAZjUfVvwaTeHNRWJqTZPSW8xbcgaN3R+vN+W3d3QTkJ2KTqp+a4nnVjo3GMUE0yEp0U/Gas6nceRqrjVzcvLM7Yrez8FpM7A5+k9GLg/JYh9eqRc1zhK1Mqo0KWpTWdeUavEBeSXDWyQ879Zcz69GsXhLXuS8IPrPieScjFOBH2DGMuHyZ84+Hz98yowFPSb1DK3pca4+OqgkhbaT2DjFcj1GsDY/oCKLE04njwtkO+Iw5kUlGrEH9uD3VM36auw+ogO6NcHHAhctcIqUf8m18bWAlqXzfqy4YyoQUpPMNXmmeLWFUyZXlv27xxi2iFm6kUqL902fRqVyjbWWkfTYeQatoK+fTTWNCV1rg5GvUGPf699SKrzZeOd9rxxEegS20xXDWFxKg+3kM9fp3HgUg9doUpk/h18EpcgjJzZz9R0we2n/YbqUNSezqK8GDfsADQb9zyarUtP1zeaTNO2MTA8219cBAfdzjuIAdXTRoByivgJzhQb9ALZdVaFd2PamkUw2w2AhU9lkdZ0GNTUc3DhBj+r/xI1TtXdtJ3O2oFTVRRfDaFUCVTP3u6y1cDD6V5VnyMwvOFDKF5ThrdUUq7gBCP6aYc/j1ZkXf+G3eI3IsCCB+awev0dBvMdnZels1fA7mp9H3H3zHsyPUW8m/nVPrpk/DjxmuqBS/KrOw6q8TKG2/QWzf7kANGGVbdXuRCyDqySpXf1I/paJu98I/fSiuvkwSYTnSo/E7BzXUXRE1/1esmz+8Ds0maVvCTX2k1kmrOpnAuZBc9hp7UHm00+11kj7mi75rBYzKRjpK0Kl0/f6bIcxbL9ShH0ClpnuMXMAf+ze7CKmBGq8fl3qhYMee1E8fx5SVhKVvliii5z35AUFsOjFr7ufXgpqbQ7mk5mvOxxSP1B7Hu5E8tH5AszDh1m+k20KBDOEuWCqQnDLnp+0uzlhP6ajdsdEa60hWFp9R4peq2Yv8cNMeoO++gqruWZtjN6vWdWsCRY0H3/Y9cPqvQPl6mfSTtw1AdbijYJJyKpirIlH/DEENCXw7XAKa/A6pnRXytpDhLLPTYImhpvO8VeAGYtPIx5ebDVBOzrS/+xLix59GvFwa3qkg4rrq6+rliX51GlI76dUbXMSuMcRhzGv6dRiGJ36appyhmOBaxaoeIum5mmOmdWolGA2FfyUZssuDSKg3CXLzEo9qktfL8ATjcAegp+ddp71DKZ2zu00Db+m8+4rsJPp5zFtNlWwGp52yWDZ0+UoyUNS6kUIxmLfAIYJWxq+P2cIRi610OIoLBY+3+sSLIVqtD68DZOu15y9rttRYM/Cs4hFDWPYRWisZWJ5IaTU86PiZS0uw9UzbG42W6PBGLdGpsf44vYWgVC8LGw7Qrv4JQYLC9LiRh4ptHhZxRuUhA8mw/78x4V9V0akvhmXVLorZTEwnyRnlLJ2yyLPQAy/7n56jbObY3Qwnw9ynv+sMeFfqzvxPoHFZZF6VD/NAeG1VUlZPzNTxANUeXAR885kHuP7QA4Wb4DirjxQGp3Yk8mpe6mkbosYKp1htBL/lrNlUGtZO3my+fPt+XA2xXQ0P09dDvhVFsC6J9f4hSl85FxhbdbrRFLb3lxr5VnYdNfi7N+VPtGoJIDlQZEEkCthTwX33GuR0DXCILFF7OAWH/tieM+TchS9xxJavldzvkVr8SP9Pk1hd6neOt/ik/U3N6iTcVIpoPGvBvOgFL9EP1yj6HmeNMk5Ez+mX8Pe01H7BMYOa/gLli5+G5zCfsdVm4Zlje1LKOFrizTlrycBfrnzsKaRVSWx9FSVBLDMkXqZgwWIjIuiwzoT4+Ao86ttbwEo/2dkXlHc+UW7m3c1fkwv7c7SfbHI9TUbhHtRtN9RdBrud9J78dVcs/ZG79esauKCBZ2w5aeWJJowx7Pdf9XSR03SHiDM/uqQQwaBxZW7mydkZJh3y9oaqqDh0X/GVWPpDXw3Dv7nzZ48DrzSVfRoB2t0ldgz3JOSDmoPvQbvNVqXupHxHHEYc8QgcYYf4AzHAiMWqEupj8nUTfnTv3jm+6+evqVqXoXIMws3FTzAsCUYTzQc8MWA2v6kvqCnbW0319zGOo1pp2n4ANe8CoHNHNNmfcEsfa/Wcf4tBcNB9Rd/qofxHwTsLJ2xeCfAZm/H22BXjXE9aM9wT0qaZJxev4Z92HAme158fOAPKG4mFqdtvOr7nP1SXFjDlqQy5qZkYuXm0qrLnu3KNCg79vZTYtu+jrBtn8Y8zGAxZxLE0KACIPrphh43fgWB2s8FLO16LnaRmMAzE1R8+ukmD0Fi3DhFVNBIJotzSKf6w4RccxbJ9krJYGluSdNXu2BBC1psboq0tCx7oRdJuQbTjz/y0cl42K88UEqbFnfxZGzyw1fS/ol9V6UakW0RAicaBoNaEQ0uZmJh6yZpQWLLLCK4xR8rF8M7vZoSaTFbS6T4HHdyTe0lX6Bsy7K83qAiYRZn/4FWlMZiUkHVLD83HcqSRJMPS1aV0gQo5j9dI/R3zNinm/MMIzFqtNnVRNHZ6Bq/0dK3OoP0l9lqWZWWuyJm8clqYu3Y+pNsP94lKBXw2+laWyu49yIiNk0yAkeXxjDseB0ve1U9z+luhTn8TZH8HkPtd55D8Ri/Y/RL98P1unFXnU0ylaaIEsCv6WK4lzmYgzkFpLXF6gSRO5deQaHxn5YDUyWejCGeT72ra/6OPXtHFqWl3QV2OP/ZS7tjorVo4S5yrtkgphdFuxr1Gxhj0ut3nhdZzTVrcvR+zaomLtjmlDvopfVzj4cwLkxw1eK5lTyqwgFrk0A2ftYmsDYJP8z8/AouvvxWUBL6T5/2PMyMZc4kEtOO/zkQEj0GQOI/29EjHVRcUz1evawjDmOOm+t8zh/EdOqraccZjgXGLdD37QS2t/hTA2U8w7JXZUibGqy6pWpencUVSsDqgKc8FsUdsFrfdGvwJHFuQqPGNNI0ArztDEaBYJYmrJ1XwV2lfgZd1vynm3uUKnGzJ5cMSlOpx7A4OU98FF4K8in54G1Iwo63YcLVfpMcw7CTjDM1sWUUS80znt4yoOetU/ZPmBnj4rrr6yq27esL2/ZpzMMMFnMmQQwNKgPI/lEpKHT+EzfOtP4tuNNgDpmYNQJsQQncL7hB1kyl2fhAg4s/3ZubzdaiWcEsM4exB0qpxuJgl+Gp96ikR71Lu2jYU+Qxb9pWqhrZ7iHA2nAPvZbvjbT36ZJ7TuS7te0j3Wb+foKd83OL59AvzoWnB0MHnVyjtnTASBbYnH+WhKt2EMhzqgYFzX9aip4kEZmdFjAvXTHKM6jp4s96z2IXpfIjN9fnUyP0PVBJkwC/6S7W3UXu2W2Don2dDha29K1uVPDtWUZbD4XfIpwNzwOTAL591u6E11wevmyV+luftl9lv+h5+LJ97wCG7WucsCMgzfod0dzmFaMEx0/GjBOSSeCkgd7VPSlg6azcMiAp59TEmyeR7ZmfxIXZNJUu5mCLdZQJLRq/H6mRYvHeGpGWLneSrerkIVK1xXGz+HhNu5MKxmh3iwbjty8XvuxEawxFRzqNji5ZemBWc06hlo66+OjgSm8/QO/Xvo7WJLT7Bqch7MiJomTeHDUmqeqtC9a4EV+bwNrj8NrlLua/+Gi81NMK+s9F5n4kMxafxma42RkLetzUnZ+gET3SQflKGSZsaYzT/GokRxzGvGnAm7Nu9UvKxH/8mvScwr7oKD6xb8EZjgVuWqBlQ7DvU1VXtpln2QQWJR7pFFpbLjlKCkjmshCC3CzTlanrCG4s/pMniVJ38c6zuJqOybCFprFY0xYGo7lglr630m7J+NYIdaelXC6u1pZufOpCL/vkzrHqLmBZ4PCcy6nVMnwfMKWhSTqNrAUGMOy1qhWJX3TX+zNhhYt/hkqSW4bO49+jo0EVMapGMsG2fUVg2z6NxTCDxSIWF0mDciimgGUeiBtnItCjDzxQNz/XCKw5jtbSV41f7KZK+UMYRqvq7sTMg1XP4k/nAzlRzh6LZqCctKYZpsWVLdurNG1YU0Qln22PtnpBmRnUBlb6YHtUNqsTGbgPOrmm1Fwz1SgtH1irMa5YynVaqfRcxOJQlumkIi2VXrV2BBYDk178WiRpyl9dL+bvIvd41VF0KXtoMx9nJGuBaf3jm4HCteuyJowfrxmMxPDn1lNMPdmMc6Z6Akw5+7rwgSyGr9n3CtQiDT+yWcM+a0N5bbstkv/mqCoVnwVwc2OlMz/1WkVorGUS3ys2iVFbBl82v5d2EPzAnimKX1AQ3rSWLuZgQaWmn5ZFUe0BMRDMn8r6yg3CZ3lUFxtF2YXbYhFB9Wl3AtJFu2OiFTTw+c+BO9h5ZduPCbqa+c9mJ72XXc01a1T0fs2qZlOwzW7Z7xmSvI6bRVsSWKZJk4RnzRUttSBNKoG13ZYneun9hjCFS60I6D8t5jHnH8QwY3EYG/E/O3n8QKC1+U/06HA1okc6KKeRwQIXdMRhzJs2vLko6MIpt1jNFpzhWOCiavxIY780TR5KzcN9ASxhix4PWzKvvWXhz6+qPuWxLNV5oiF19Nt5WhpFg2lObxprTFoYjOayWfreSifXRPZFVCrR0oe7LlTzojmu/TEW4Cc6vvZX8MQcnO7WAngbnHbwNjgU7TfJNXt28c0a9gGb7jZ3kYmSHjE4dZcKLL5d7DQyBY6cA0/1Yowrpd8W8sG2fS1g2z6NtXDQBc1/MljMmfgx1xkscONMjWhgH/haL0G8T4AtKH4H6Idxg/h20njYV9xaeBr9G69Ia+IxUPoasb9jXuMh1KK7Ri7TGtM2v9aEWybA2rBl7eyUbbD5eZKtunF8cqUecXLNYfsYFs3C4vMq7la2PDZ2mlCgxjYU47Ba6aXoRV34kZZGGMyTUodkS8PQ8O9LlRpG0anE+krvN9LFsNY//mr/mCc0FquT8ftbInbauVFri4iCyOKdbSCbBY4v0gX7XhHzCSyGmzXsc6cTgbE19VNkFlXpR57rrzG2zdq9qEWMI81sc6IigWtY2hhzsEUyFhXXcCctCjNFGifkaq2pE91IofZLc/FklvbbLSktSqHdyQAEgbWPxaLmRusPdi7MItcCc/g0zh7WAs1Oei+7mmvWJi1jmW9m11xmtqm+xWd+vrJcuNJ+hU0smysCJ+HBk9hNyUmQTWBtC3il1Z9FzvkKsVQ/Rv9p4e+a+VqAGYuPcY2SH1/b/+zL48K+AIth9OhYKbCIKIisrUc6KF8jI4WNTgPZ2zCOOIx504DnU52gw+nCKbdYTYv2a68jLDL4wEvNM30gxoZ/lrfQviw90knuA5zCp2ypmouhGItRVTVsiwBHKmvTbyCBF0nujBy489xJ5qzbLZZZtWmsVbxNwSx9b6VzZBa7U72BUG+BY1HBxcfiNevtIt7X3WIYb4Ovx0VEQWS9xjhJQpP0NbIWDpQy/9msYdeeBPp7fedYphjZ2BrYnfFrJfrxlUbPNclpUGtkuovHtgOVYdsBkMWffuezGGawWMQyRTJYBHBqj+C+DePG8WkQPowAW1CCVu//vOAjicMMr2xBvtbWwhr9yxZ6hdwsM88rDJRO15a1iSxQPt7iewnmhl2jFFdTAl0QsLRQ33IY1LpQ6yTkYI9Z1SUuPvzy7TMIi8CE4r/BheI/9QTu2bNnxbO1Z6hxdDPxo0ePNtMkJfj777+T0n/48CEpvSXx7du3LWaxtlaxFLEnjUW2t2/fuiK0mP/111/dT0vg5cuXcReAJq/v37+3ZLWWBkWvkblOvN/D+BZbj4A61c3M//zzz+fPn7tkvpAusnjA0qiN2wezZaNJZqMLbvRtpinDDuTkpwh8+fLFb+9rTHydrqWpF39u6VO9NCv4+vXrZh2PnLVuzj8lsPS7KXNqAkt37Tf8NudgqbU+K70m5JaBW+KdMiefj5uW/sQOk3bnWI3R7uYG4yq4GGCRu4iFDnYRy1mR/hTFV009eSyDwmVXc/Ww78yZ3m8nwC5uP2UmJjKaLFkmCUqptcOPHz+6gImQcQLq5BcT/Pz5czH+gMjNR2XZMtB/ZqMLbmTG4oBY+sza/mcnTGoAPTpiLeiRDsqpY7DABR1xGPOmDVv6HN8hgDN8E6mfAAv0aewJX3NL1R5ile7liYYDS+fpUBCAgJ2AthnM3Ts6Rufbt2+aptrzSUrJWJyEa8jEeBucWi2DV22vEU3SqWNnoFnD3lmv+O2WvTp37tyJZ5J91fKYwCJhtgDzG2lQcyadxlgsB9uOKPeCO68iNPxLDBY+DT98nQaFG8fp3TITxgfucI0XYAtKRKcMoxE4XBqeAAPlXMWPHz/WW+Tz+CBGPl7LGjm4K/LzzZs3wVWN3XJSpb4jH2TCz94J4PfoXYMR+Qebn6uz8lcTkYpPl1R9d1JY9ZNrfNfApmQ1Emho2dS3WnvZF5XnDyPjVUvtbuK5uaubb0QrZY3puBNgZ8A3a4v7cl6cJlsazucfVNE0QvHz4X+eQzwGRcf59H51s+vQsWGvXr2aqqktZQ8fPjygypZ3HXXYgTNOza1v3rzZiGCV+jpXO1drFxMPVJKn8b63X8OupK+4kbR/1WJvmoydu7K9d+/epuFVRa2XPC0TifiBd8UltBwyaBG7uGDKsP05WI1aV8rTaFduRlFJjMVsg5e0NWco2FfQ7haZRyLbb3dMtCLqs19qX9H2ujSecnPuwWrO16BlmXnZ2Ti9n28qQ4blJS84BUpFZPScyw7PWhqk1oj0cQJrfelafDy3IlfLPm73RaL/9GmshZmxrJFZjG92xoIeF/W1FtmCHumg1rQzQPzVHHEYcxGjxVeTjRELzEYX3GhcGAZ3Ffx5ypaqgvIXyYonGqkY6TxTiZF+bAL6bN78Ua+6952f09uExli8iajrBHgbktSHt8HhsuwiO3HHeL+GXdWHr/HC0qXXc+ZbcpaEtcc1Z8YKWID46SspqPEG5RNoM4xtz/WCbc+ZzGMYLOZMFEOD8rHgxvFpWMK4cSyUOk2zNgtaiz+gmpa5ZZ4YDKN53LjrggQYKNeUrrfIb926tXbVxeuF3DvjLi4AACAASURBVFKHDOhY8ydPnricp4AOHTvmJd+gXH42RYBBrSl1HC9MX/NzHZhg38/gd3HVT66pN++024RlZ7+eIGo8sOdZNmWlhYER/pcvX8pWp0huepPW9cJ7XqPVa+Fy1vzzzz9//fWXTqvRy2kKf/r0qd4nTSLVR9EROD1e8h/jGbfD7q+m5VGrX8phgt24ccMvdzFcqQkslmWJrCRP132vuDVr2OrALWq9VBotiS1mbDkdtja3emf5WyS3TAWVj+V5s6U4e5rNEjVrl/PInmGRlEPOwYqQyctEe74tN6otHz8n9zt8CVl2zkC7s+jdpRmy3VlGKEfAHuh6ojWkou26ay2l3weW7QAjNWU1F4EzzCV6v+5UaZytVaqXSjf2DHpWcfx0sVKtr5xtpIs4S7+nOMkXbSACZzG9MbLr2aPqyIzFV3SP/udJfvTYux7poHwNNh42Tu2k0+NHXr8rEMbD1qG+yjBmn8YUxlczZ1IvBgtcY2ucsq7dXiTe4s8/d0tVkWpGMrEQ0O2bz/UiReRd2iyRJ4l5YLkLAgUJ6IWHeVP9+PFjqdcbCorKWFwQZgtZ+UuMw9YXRm+243OYYD16jWiSzk78QLOGXXXXov+yik8jCNdbOFje3JMwWkEHIrXzkwbVji58SbBtn0ZeGNte5MZgsYhlirzIYIEbJ2ID80v4wOdMRoqJjBTHPwibwLIFZeJwFv+RzJu6ZBNgoIyg0yOVzXMSdbueiBU5vHXuN9ZHFtvpJyOguNQagciIv0dU4/KBQW0P5Pm9Pc7P9cBr0zGoZwc6vsPv4qqfXHPiR2udXo0vbM+PMXM51A5Yhr0MGYwOZZ3nkpF57Vt0Rp0r4sGDBy6cHdCJdDL9cw0SRWerr/0bjdth91fE8qjVlaI5xGFnMVoeTleaKrn6pgZokpvEmjJsd5zZptgXSaAT9+Zf7prXfc/pb/PcsmMqNTeLPAJleQ6qTsyfIlty3p/GMsPZnN/vFyPIYcg5WFDHg38aFyP2g0iLyK9tlH4+ZecMtDufrSU8ZLur1POzyPUtqoVFri9Pv+GmJr0OY9me2WW7GOhxNbdYkRYi6f1a0EJfMtj37htnlX1V/2rSRna3H7/0c/Ato4BLXC9A/7nJlhmLxVZb8z/P1Yoee9QjHdTckluOMU6ZRnLE2dWBMc9ZDemUm1ezkRgscE0R5+5gmaQydp4nbqlao1cknicaqRjpPFOJkX5gAtqtG/SNGu+0D/PevXsN1pqxuEGllBIJbwPeBmdLXT9Md7WYAk0ZdtVdi3pxLqj74s96Cwfj5+j8oyIWJTwxkjHuRPiRorHtCBzjJWx7ExSDRYDoCoMFbpxA6Zs/ceNsIuo6AVtQIupjGI3A4dLABBgo48rVZMm4TtGhM4IZzy1+Va5jfxRWYm0TPWz6GpeNq90RYFDrTmURgf2ewfJKaSSr6dIx7xM9fPhQM09tKphbo5zzOpZLfWZwiEH1k2s20RyQQOOK5QgojT2fPn0qIo/lWYhfUGp6/95IOFD2Wkrf3NfSnBvf5gNdMUlVXGp6I/ZhFG2sb4PJjHu5ikg+798j2bYmWNVneOKQ2sRS00dQ+5eGaZKt2Y8g//jxw0d98XCwBWqNxpF6XJPh3HjL+T6SsMiMP7WmlhnOuQ/+LRKm1vqC6Y3NULo+spcLTnQyCmlUH+3OCGoxWbPtLnXilJp+kcY8cpiJVrOKnjMfPqZsBxjHxWouzqfNq6m9WWp6Y62H6f2M9b1UMj2PNHYOcuEW+ZrHpfC2VtmIZyyYnx8peaWOKzXb1PRGRMP0n8xYpHFLbxlpZUabqZoMPTaix9QOJzW90YqG6aCM9T0smbGhjeGISzXO1PRGrQ1jzPhqjBp3yVItKjW9KygeGMYC49WsffX4LVW1a5SUP080knAFiek8AyD8vBQB7dMNOhAdGKEDVQ/7Xk7q2Jqa3qhNxmIjqHrJjIugIgJYnDOuoNYEq+01Sm1iqekd2HhgmCbZmv0Ie6X9PMZ3FpJaX9xI5lftxxwYpZ0XkRqT2kBS0xvlGaZBGetbNpnRWrDtOHZsO86HwSLgc5EGFazCAgjuJxvCHQo/gBvHpzFGOLLMYQsKw+gYRk4tUgkwUG4Sk/PW+JGb+/fvb+a2lkALokAXOtng5cuXa+mJvxqB1EEqNb2RJ34PI6h6yfqan8uF+ObNG/lI9f0GfadTp9V8/Pjxr7/+0pk1i8dyXeLkGhmH0TcRjArZVmU5KMfPPDW9f288bOmYZCvxTM69Wg/O/nqlypaa3i7hAIq2V7bBlKe4tywctE/CkuywNJFjfYvIkNrEUtPbhRyjSTZo2LVNyK7i01N++fLFctqrTPGwfVGnM1kUQHNio+9Vx+Iu5lA7crMjsii6kpCbslUqd7xs1QyNH7bS+u2Y6mtx6B9eqceWBecMtLs9Smy53aXKlprezm2AiVY9OHaMpHQEGpz0TrIV7JldZfcELjsVT22wqentShmg97NX9mopjY5rYTE+N70awI7qG9kvqB1Fi89vDqhd0L3cuHGjSKGp/WFqeruQQQUXb2z8EYlkZsayqLh5ZOMzFvQ4V9liTG09pnY4qekXK7UYOUYHtVi1EyMv5YhLNc7U9HY9DmDM9eDYMXaXMhVaano7kAEs0F7ZeimNK9NSW6rqVSQ1Z55opBLz09dr134phCHQIAF1HZp2Bl+gUYvQLg77y//765XaBlPT2yVkLLazqpESb4ORKt4GHxTuUJ+GMVzJhIy7wkr57dcqa+nJda9R2rVS7PGpY1ZqerskFjLtNyh7fQumNFoLth1njm3H+TQ4C2KwkMqMzT+u3LWruHHWyFji63UpltJJU4kAW1AiYOvZPFPECHYunUuAgdLI/9mzZ5YuQmeU5+3l03s6wak36jeMh3saq0Cy3glYLNCvY2p6/954mEEtzqfq1XpqrSq2MtcDMr3koh5SJ+9Ezj+6ysk1RkVqqayHiPt1Y9zVMRWkFl7veCRL9xE5aHM/iv05NOhXcpVC0Q7FxQP1mvAcrN1Tb+z35kXUi6nd29Aky+quQcOubUJlAVbN7fnz55b8Wx5DLfLvT2M8tkYFaeq8v7iMHCwHmpzlp8B+MhS6dotxhDpsz3dQkFG8tdoF8bS7AEjSz5bbXZKdsMiN671lRcclH/Jqg5Necb7gaq5Z66L3a1Y1IwlmNzMdPljEdz0SvZHqoon0+/fvj69RZDPTHmHshq1SmD1uombGsoloStC48xA9NqJHOiijIvpNZlRx4B+rV9+gIKN4FnmSsmK0jSPFVxPns3gVC1zE0m+k0RlVaktVO6B4orFHF3See+hxb78E9OLBnTt3/G+EqC5Pnz49/pk+Y3G/VlRWcrwNRp61vUY0SaMijMkaNOxKJhQMKGt8LC8CrN1riTc+JjBKaykxnoYGFefTxVWjtWDbEW3izYvAmS4xWASIrtCgcOMESk/6iRsnCdcYidmCUkmPlv620vKhUo3IdhgCDJR2Vepr05aFsJC+efPGnu2UMji2RgVx4Gkqw+HT4/cYXsWWCg4/P7/KyTX6ooXlxWDZRJFP1+rlZ7vpvH792mKLeWksc+JK5/vmCTy/69GjR/PIRmJQdCOKOFcM4y6u44U8WDD7kTr1UNAkC7I92H6Mkjc+YBlrsT+Z9kIZj6VvU4/7CdhzMM7rjLNEe7n2lNrWtpnYqO7NfFITtDwHS63L6emNJy7rbOZjXkWWu81nkuT78G9cDNPuFrEYI1tud0y0jEq0JGtZ0Rb5R0rT7GTpYMFaWM01a1f0fs2qZiTBdOq8xYU7Vdl4jOlIfEaqy+YCUJOE4w+vCcyv1LfB6T8Lmu7BEwO75AcL1vuM5WBc6DFCgA4qAmeMS9dxxGHMBS0WX00GTCwwA1rLtxy8paodFDzR2KMLOs899Li3UwJ6kiv3jh7p+vJr5+fLly/9mGPCjMXHcG68FLwNk4Ja8BrRJAs2ljYNu9KuxWBMKYgxKStjIzpMWhpUkvraTHyYtcSrj22v8QkeDi4mq9TvLZaVEclgkQFt5y0tNCjcOHuUiBtnD71m72ULyppqeEt3jQzxYxNgoLTrVw/FjK9oPXnyJOntnocPHwarIRVUajOevYKkbJwAfo/GFXSMeMPPz69yco3Mxeih+PDhw48fP/abl7aYW96C1rTgyBN/F+vV8mmOco01Pjyj6EWjulSksW85nkmzglVFQZMshfea9lOKXu18gm+0Roo7fY4Rke2AS/qsmXGSc6LBW6aLRrdIWaTtz8HK1veA3IynwxidhnsE1ljpNw3Zv16W3pOhfy/tzqeRGm6/3THRStXpYvr2Fb0o9qiRJ84B4kibFSwu9qhX6f1G1WxT9TLOFSWzVgdFfNdNVf86wlgWgHoi9ezZsyOZqET3GRn7cfwWCek/LZQsaZqdGDQrmIXq8WmaxdWsYFV1RAdVFW8LmRsnV7074oQaYy5ib/hqsjFigdno2rzROCsotaWqBQg80dijBTrPPfS4t1MCGvj0Spj/mFUV+fjxo/HkxBq1ZiyuQbWvPI3D9/GValawqihokqXwXsp+gvfZ1hg6H/5agmPijdIWEYYGVQTjiZkYrQXbXtMRrxetkXHxDBYOhQsM36Bw4zhdZwRw42RA6+IWtqAsqolhdBELkcMTYKBMVbGODjGecqWddcbtmjrfXA/RfEn0tWkV5McQhsBEAL/HxS3hCvPzC51cs3mcpDN3jQouvCegM9UiW73lHdAIV3sbeiM+iGyMlqVUdualbkTRpUh2mk+zVnrZ2S1NskhTatOwgz1ARWraYyZv3761iN2mEi2Sl0oTLPsj2dpniZFM8i5ZTgwxPsrNE2DtLuxnjUx2/NOnTy33HrDnO3gnx/gmj0V4paHdGUEtJuui3THRWtRdUmQXik6qUdeJm1XHZVdzzZoTvV+zqhlGsIgPeV5H45JwfiMxpxMwrj11Xq2WitpScIzAOjhez9c/f/78119/6Zlo2ULpP4vwZMZSBOPpmaDH01UQCEAHFQAZ7OdFHHGT1jDm/dbbbBe9v2oH5IAFHgD5sCKMCxbJU2pL1WFVWyuIJxprZCzxdJ4WSqQZiYDeOgg+gKk9mXKnnP4xIcbikcwsoy7N9saXfc5Fk8ww4/ktbRr22LsW23zRgAY1bx3EpBLAtteItUlmTdrFeAaLRSxVI083G9w4e/TbZpPZUyPunQgYPbpsQSlrMKf3h2WrQ27DEGCgzFClTiS3bNrUy1yW12200+/58+e+GNq08PDhQz+GMAR8Avg9fBpXC19hfn6hk2vs6iy4+19bvfWQUuOTjkGapqf6r1N+9b6oxq0Tv7nRS2M2LqVOrw6KPl0FJwrQppWqzzmRyelF0yT3q6BNw95frwFysL9FdqmvCixq1r5x9tw+c7N07X4wHtO7yCEvkk4gj1vkLr16alyPFFyMzOX59u3b169fXbzWJmU9YrQ7xzYj0Eu7Y6KVoVz/ll4U7cs8cLhNdWzODQbWSMtVo/drWTsDyKa5on1ng33GNQCZwapgn3vr2cH9+/f17pPdCbCTlV4msZysmlEK/WcGtOAWZiwBkE5/oscGFUcH1aBSSol0EUecw4UxOxR5gTa76Ly6nHIXFngK9hqFGh9hqOiqTzFqVG0tT/v6+lx/3WbpPElcUzHxEChFQDs8g7cO1DC1I7SRszkYi0spusd82pzKbo5cPaK2y0yTtLNaS9mmYa9JO0b8jRs32qwIDapNvXQkFbbdkbJSRWWwSCW2P/3pDQo3zh4l0mT20Gv5Xrag8JZuy/aJbAcTYKDMA65Vp8WRpYOBdLJ5pAi9oROce663+eK3RHLj0nUI4Pe4jq6Dml5hfv6/oM4D/7RvvNbLnHo9WN8aLUJDDynfvHlTJKsLZmLfHHM6HBR9ugrOEqBUX1FWfsvUuWyJreVGk9ypkTYNe2elxrjdvhn0ChPZiE51/qj9czfnbilTj62XEiN10aXjP9fW0Rwsjq6pq9rRGPikFsVTM3/27Nnipf2ROjvfz8RyArSfPh6m3cX5bF7tqN0x0drUZiRBR4qO1GKYS21OelnNNWtg9H7NqmYMwfS00vjxE/mu9bDT7useg88wtdCnWoyKVpX//PdPW220lNCN/Sqd/nOnATNj2QmwkdvRYyOKCMSggwqAjPRzeEdcoCyMOQCS9BNfTRKuxcRY4CKW7iLtK46yW6rOAsUTjZ3k6Tx3AuT2jgjoZGF5aHyBZf+KaWqVx1jsK+hS4abs0JHnORdN0hlDXqBNw86rS6m77Fvg8kr8/v173o0H3EWDOgDyiUVg2yfC771oBou5BsduULhx5hpPisGNk4Srr8RsQelLX0gLgUoEGCj3gP348ePvv/++mYO2H2h7p5aoiyn1ipA/GZNzzH6W0GKGRF6HAH6P6+jar+kV5uf/9Ss8fNj+UIThoRFjsKusEYER42oEmjXRZgW7moV0Wl/sp2XFBZuiIqJeYSIbqb4d1HTediSr2pcsAmwebVNcSPqB4kiVoY63N6pbDsQaAijPYJlT9uQa2t1OrdHudgLs5XYU3Y6mmtVFs4K1ozskgcCQBPRo014v+7zLnicpjyGgx9ipBenBtu7SM3K9R6pPfH/69EnH7qdmQvp+CTQ7MWhWsDZ13SyuZgVrU49I1ReB4R1xfamjcWnpDBtXEOIdScDeHIJnDUcKWaos+8ra8mSnlFSL+VgE4EniIjoiIbCTgDww8sYE3YW2YehJLi/K7mTL7UUI2AfuIsXZM2lWMHsVSHkigavZj2Wmd6I6KBoC2QSw7Wx03GghwGBhoTRYmmBdFqnd6f2PRQDcOBENcimVAFtQUomRHgJDEmCg3KNWeYCNz7y0vXNxz552JuiTD74MOg0HB7IPhDAEIBAQuMKqlpNrAqX//3/ax+zl+3uLXRw4W6iE/bNOLUjbvgzNKrp9dGsSWrxLa/dWjW9WMIzQ13uzNJq1H5/eNcN6P81e8Rs3btgTj5fSPpc7fcZvEcA/gvcYZTEHq8TZeFLMixcvagjw/v1735bkPiuraNrdTq2VVcdOYQa4vdmJFopux7qanfQ2K1izzaodo2pBEtTUghbyZODkmjxu3d2lr2Qk6dqvoHawvX379v79+1rva0ahU2zevHnz7ds3Pw3hbALN9p/NTgyaFaxNVTaLq1nB2tRjdg+z80ZoZAMc2xGXjeXEG5s1Znw1J1rFkUU3a4FHQtgsy/LEasrE/jhgs9CzEtirYMdSqS4WAfynP5XECLKl8wyA8HM8AjqeRq0veJ9QMfbeYzwmO2vEWLwT4Pz2Zhf1zQqGEfpW1CyNZu3Hp1cwbNzd9/3794KFZmdlmZdmZ971jc02qBOpYtsnwi9YdLO2zWCxqOWxBwv7Quz00coiAG6cRRsmMo8AW1DyuB1wV7PD6AF1p4jjCTBQ7mSuo2csWws0gj969CgoS5v3Pnz44EfqHBweoPhACA9AgEGtuBKv0Etc6+Qau5/CPmYXNzsydAT0lRIXJgCBNgkY3evHC9+sYMejoMQMAthPBrRjbkman1z8lNbPnz8blXK6wVsECLbEGauWnYw5WDa6zRstXi1lIgdWjeV9cCCOUZjNSrkEtDuHIiNAu8uA1uMtKLoprVmG4FMEblawU2hQKASuQyDpUUTS2vA6DHup6evXr/eLOp1i8+TJk99///0///mPdiM9e/ZMR1XWWEfsl5Yc9hBodmLQrGB7aNe7t1lczQpWTxfkfCkCRt9Xp464S6myamXx1VTFS+bdEbjUliqeaOyxTzrPPfS4twsC+qTQnTt35i8TaoZ58W0YXajvOkI2u6hvVrDr2EbXNb2a/RinVfMhqayWjfkbpS0rG7l1SsBoLUbby4ZgzN8obbYY3FicAIPFIlKjwS/ea4k05l+pQeHGsehoLU0lpawVR/zxBNiCcjxzSoRAawQYKPdrRAfQWEZMbdrUDj1XnE4/1+Y991OBp0+f6hwcP4YwBCAAgYCApbcJbunx57VOrrGcYDppUUtrvlZ6ukFfza90OnAEGImAfVfZSLWmLhAYnoD97UT7nGdIaJrFGR+TqPqns7L02Ad/D4E5WL12oReS7969a8n/7du3lmT2NGoXX79+delleGX9YrQ7xzYvQLvL49bdXSi6O5WdIrBlbnCKYBQKAQjUJmBfm+C7rq2LqvlrURCcKbm/OE31X716pe+6aLKhF6ju3bunx+R6Or4/Z3KAwBoBZixrZPqKR4996QtpUwkM7IhLRUH6CAF8NRE4XLoggessS3misdO86Tx3AuT2xgnoLYX79+8vCimXDqcGL5IhEgI+AbwNPg3CEIgT0EFp8QTT1drbxowfVLOvFyyVIs3YBLDtsfVL7Q4mQIPCjbPT5HDj7ATY/u1sQWlfR0gIgaoEGChL4X337p0lK+3Q07nnSilHcfBakE6jePnypSUT0kAAAlcmcJH5OSfXrBq5/2LnaiIu1CTAQ6yadMm7DAGstAxHcmmMQLOGXfspbGN6WBDHPjlpVokLtaoQZXygPpV8OqsGVx2nM6lgFA1lafzac/GTa+Qm8ykYxfBviYdpd3E+m1dpd5uIxkiAopvSI+poSh0IAwEIiEDSUfr25SFsGySgY2WCR9cFhdTBRjr3VvN/7WLUKTY6sPL9+/e8VVWQ8MFZMWM5GHil4tBjJbBkC4FNAkYPWHeOuM2Kk8BOgC7azoqUVyCQ9CZq18tSnmjstGc6z50Aub1lAnLaBJ/J9aWV18U4w/TvIgyBSgTojSuBJdtzCTRr2JV2LRqfFNi/35anPmPtdHp+Xv7cdUEC2PYFlX5klRksFmkPPFjgxlnUuD2y2SZjrwIpNwmwBWUTEQkgMDABBspSytVBYB8/frTkptWxDgzSqsefgGnAtX+o3lIKaSAAgVEJXGR+/r9R9bdYr6QXg5NG7sXiikdqVJNU+tPAJk+x/1+RU3H+mFdcgIMzTNLXwbJVLe5qiq4Kk8whsJ8ATXI/Q3IoQkCmaM8naWupPdteUrp5kUXgLuYbB0/wumBiUW6bafTiqJaamzqVGes85nv37pWqRXAO9PPnz0vlPOVDu9vJ87Lt7moTrcsqemcD4XYIjEfgar3feBqsVKOkdVzS7KuSwGS7h8A026/9xFrrjg///klUPS/Xu1Vaj+wR+/R76T9PVwECQAACawTooNbInBs/qiOuKtWrGTO+mqrmlJH51SwwA1HVW5JaRNfL0iThk7BUVVAk882nTpF7My51wSSjXtwCAc0e5UeJc1ACnRHcu4MlUkfG4ggcLkHgeAI0yeOZH1zi7du3LTuIJJWMQS/RVRLPOJmUtJUEOCZbGtQxnKdSsO0jaWPbR9I+pSwaFG6cnYaHG2cnwF5uZwtKnqYYRvO4cVdTBBgoC6pDb+48ffo0+Fz0PH8ton///fcgXpsA9YW5IJKfEDiSAIPakbT3lHWR+fm1Tq7pa/e/voP6+fNnjVv6VJGmEUkziT2m3869Fzk+CkW3Y3JIAgERoEliBs0SSPp0YdKcp9kqZwuWxErndxQ/wiNb8rUbD54UHVzcWq0Hjtf7opsuLVVfX3sudXKNNlD6G030zmpx1xjtbqfFXqTdMdG6iKJ3Ngduh8B4BOj9xtNppRolrePkN64kBtkeRuCYnUOuOnrQoD/NRl68ePH48WMX33KA/rNl7SAbBC5OgA6qIwMY0hFXkD/GjK+moDllZIUFZkCrekvSsrTrLUw80dhpSHSeOwFye4MENCTp+amxc9AMs8bD1lOwMBafgp1CIbBGgCa5RmbseH2qXbuDNuuoQarSyTV6r2mzdCV48OCBJVk7aWhQp+sC266kAmy7EtjGs714gzKu1CYlsiF8bsy4ceZMRo1hC8qmZhlGNxGRoEcCDJRltfby5Uvtr0uiKgFev37d+2GvZTGS2wEEGNQOgFypiIvMz691ck2SrZy1+1+rBX2dQ4Nc1/s8klCvJR77+CgUvaZ34iFwCgGa5CnYKTSJQNLEYOwxdJNbEqvN3FpIcLBCDy6uBcIHy2B8YUaLAjkUihwxo3dT/TrqNGj/Z5Ew7W4nxrHbHRMtZx5jK9pVkwAEIDARoPfDElIJJA0T482+UnGNkV4dhU6r1LOAw6qjEy2fPHmikzS1Rmj28+D0n4fZAwVBAAKpBOigUom1kH5IR9x+sBizY5g0CXd3EdhJAAvcCbCR28/aUlWk+uOtqQ/uzQ4urojSyQQCEQJ6Y//+/fv2nkHeFb04quEskmfjlxiLG1cQ4l2NAE3yahoP6ivHheXkGk2/K7n0jU8o2v8s3ASWBhUY2Ik/se2y8LHtsjy7y+3iDcq+WOtFswf7VQ4urhctjCqnxgu2oMyVyzA6Z0LMSAQYKItrU8tkfenB/2h0vAid9NrLN+TiFeFqFwQY1LpQU1zIi8zPr3VyTdJxRAeP3O/fv3/37p1eT43bpf2qq6x9pLRnTspsAig6Gx03QqAGAZpkDarkWYnAwTOTSrU4Jtvv378fU9BhpSR95fIwqSgom4C+g6QP8Vk2f2h7yrNnz7ILmm7Ubkv/4GctE/RkYmee89tpd3MmxDDRwgYgAIFrEqD3u6bei9Q6adrPCrEI8xYy0dNEzfl1lMyRwsh+9IaVHpxrxVHkrMwiwtN/FsFIJhCAQA0CdFA1qB6W55COuGx6GHM2Om4sQgALLIKxaiZul5GllK6XpTzRsKiYNBC4CAF5ZuQkSd1dqee8+vru/se4B0NmLD4YOMVBIE6AJhnnc52r+ir7rVu3/F09i3XXywUaehYv7YzcLFr56wFW41+Pp0HtNIMat2PbRahi20UwDpDJxRsUbpwBbJgqHEmALSiONsOoQ0FgbAIMlMX1q610esdfZ51bctaKXr2NJSVpILCHAIPaHnrcewqBa51ccwrieKF6j1S70i0nps/zkS9Yw5v+T386bEmBYKP58bve53JmxyRti8ku5Zgb65KFbAAAIABJREFUUfQxnCkFAkYCNEkjKJI1RSDJpzDSGFpbC2LV8omVEk9HnBy86Q37qW11yv/p06eHnVwTrDVa+A4S7W5uYyO1OyZac/26mJEU7SpFAAIQmAjQ+2EJ+wkwTOxn2GkO2m6udV/GW1I766ud7lqV6EuteqV/Z1Z7bqf/3EOPeyEAgaoE6KCq4j0y84s74oQaY47YG5PwCJxSl7DAUiTJ5ywC6ih4khjAp/MMgPCzXwLa7S2HTCC/5fgA3aJHrvLnNP4a/1Q1xuJAxfyEwLkEaJLn8m+z9BcvXmy+EaeDI3/8+BG8IFCkOpbNS5KwSFnFM6FBFUdaNkNsO5sntp2NbuAbaVBG5eLGmYPCjTNnMnwMW1B4S3d4I6eC2QQYKI3o9JVozb4sL920/PzIWFmStUyAtWHL2smW7SLzc06uWbWQ1I9prGa0ckEnWWo2bPH5+hnokac+hXrnzp0uHnz6kl82jKIvq3oq3iYBmmSbekEqC4HaMxOLDL2kSWKlA3HlWeilasg5DAFZnRacm7aqrScauXaaaHByzR9//FED42Zd/EJpdz6NkcJMtEbSJnWBAATsBOj97KxIWZBA0uyrYLlkVYmA5vya/OuBdzB7r1Scy1aG9Pvvv3/8+HHnosNlmBSg/0zCRWIIQOBIAnRQR9I+oKzxHHF2aBiznRUpaxDAAmtQbSfPrpelScLzRKMdq0MSCJQlsPg5wNevXz9+/FjbMr9+/bpZnE690cbxzWQnJmAsPhE+RUNgToAmOWdCzERAjgu9GrD5NoHmpRqkykLTQKZnE/E8dabbw4cP42mOv0qDOp55RonYdgY0bDsD2kVuuXKDwo1zESOnmmUJqNNgC4oRKW/pGkGRrFkCDJSVVCPvsdbpm0t1JdB5YQd/p7xSlcm2KQKsDZtSB8JkELjWyTWNHGP25csX7UHfHLqcOvVSq94v1cNOTqtxTLoIoOgu1ISQ1yFAk7yOrqkpBL5//w4ECLRPQCsC/W3KqTdX9QhhM9laAn0q0PdIysNe4xNMKp12t6aCi8Qz0bqIoqkmBCAQEKD3C4DwcyeBRnzXO2vB7dkENFF/8+bN06dPtUz48OFDdj4ZN+prrtryfuTWc/rPDDVxCwQgcAwBOqhjOB9fyr9+uHEccRaAGLOFEmnqEcAC67GtmvN1lqU80ahqSGQOgS4IyA0yd7+4s33lJ9FRv5sV0TtgOkFA/pzNlMcnYCw+njklQiBCgCYZgcOliYC+5a4v2sZpaPtQ8ZNrjNuW4oIdfJUGdTDwncVh23aA2Lad1WVTXrZB4ca5rM1T8Z0E2IISAchbuhE4XOqOAANlPZXJS/zbb7/5b+IslqWVtd7Q4a3/RThEZhBgbZgBjVsaJPDfBmUaWCQdT64Hn/IvG4+tefDggZ6J/vjxQ6evMYB1ZBgouiNlIeoVCNAkr6DlK9Qxyadwna2li6q/ePUXmRDZIAGdTWmRSpsmtRywpFxMoweWfrzeg/V/FgzT7grC7CsrJlp96QtpIQCBUgTo/UqRJB8IQCAgcPPmTZ0+KQ+AZvJ6+B1crfdT5+brSx318nc50386FAQgAIHWCNBBtaaRsvIM5oiLw8GY43y4WpsAFlibMPkXIcATjSIYyQQCnRLQmwbahBkcW6MXlj5//uy+JiL/jF5LsFRQhwgc41GxCDOlYSy2syIlBA4gQJM8APIYRWhsCrb3zOv19evXsoOONiMFA+K8UO0yauflBRrUXEHtx2DbFh1h2xZKpBGByzYo3DjYPwT2EGALSkCPt3QDIPwcgAADZT0l6ggw4wkAOrlmz/s+9apAzn0RYG3Yl76QNk6Ak2vifEpe1ekz+hzHpp93KlKz4b/++kub1N0z0ZKikFdNAii6Jl3yhkAyAZpkMjJugED/BLSxrP9KUIPxCciZpTm/pZ7a8mhJNk8j54V2rrh4NY16iwvaneN8qQATrUupm8pCAAKOAL2fQ0EAAhCoRECLhWfPnmk+r2cE2q2ux9uVCvKzvX//vj7Z4ccUD9N/FkdKhhCAQCkCdFClSDabz2COuAhnjDkCh0sHEMACD4BMEUUI8ESjCEYygUCnBPQJXP/5qWpx69atv//+O3gtX98mND7J1XHA7byWwFjcqVki9qgEaJKjarZSvfRQQENSPPMnT57EEyRd3TwrR/LIjJPyrJeYBlWPbe2cse04YWw7zoerAYFrNijcOIEZ8BMCGQTYgiJovKWbYTnc0gUBBsqqapLT2PLdaJ2WfszuvqqVJfNzCbA2PJc/pRcncK2Ta/Sp0uIELRlqi7kGKj34tCTWQDWdWaOzLS3pSdMOARTdji6QBAIiQJPEDAYjkHQa7llznh6Zy03Qo9jIPAYB49ees0+uCW40rkcOYEu7OwBy7SKYaNUmTP4QgECbBOj92tTLMFKxjhtGlQUromcE2oCoz6j+888/+vS3noVv7lzfU7petdpze+Re+s8IHC5BAALnEqCDOpf/kaUP74jDmI80J8qaE8AC50x6jGFZuqg1nmgsYiESAsMQ0EZNneSrN7jmNdIXB3/77bd5fBCjXqKeRyUoK/KTsTgCh0sQOJ4ATfJ45mOUqG+5x4ceHbWm4alIZfXc4dWrV5Gs9Paj8dvykUyKXKJBFcF4bibY9iJ/bHsRC5GbBGhQcUS4ceJ8uAoBtqBgAxC4OAEGylQD0JHlwfs4aznotHTt8Vu7SjwEIgRYG0bgcKlfAtc6uSZJT6XOnHvz5s3vv/8efKxjURKV+O7dO7mDObNmkU/jkSi6cQUh3tUI0CSvpvEr1LfUzOQKrJJO+bkCEOrYLIF79+7FN51MkmvridYIGbUIPGXG93MyCtIttLs8bp3exUSrU8UhNgQgsJMAvd9OgNy+SSDp2TArxE2e4yXQ4fj6toZeptIpNjr7/vXr15rhlz3IRkuPx48fF0dH/1kcKRlCAAKlCNBBlSLZRT4jOeLmwDHmORNijiSABR5Ju52yul6W8kSjHUNCEgicS0CulfhDWO3ktEiod0c1GlpSVkrDWFwJLNlCII8ATTKPG3eJgE5S+/jxY3ymrcFLL87txKV3ou7fvx/JRDJodFs82S1yV41LNKgaVI/PE9ueM8e250yIMRK4YIPCjWO0DZJBIJUAW1BSiZEeAm0SYKCsqhcdWW7f0qnzYUudNlu1UmTeFAHWhk2pA2EKEuDkmlWYRUZuHZb25MmT1TK8C9pirn3hDx8+9OIIdkMARXejKgS9BgGa5DX0fLlaJs1M7MvjITnGH+EHVeYDkgEQfh5MwHiaTHAGjUVIeb78ruDBgwdV95TQ7ixKGSMNE60x9EgtIACBVAL0fqnESF+bQNIKsbYw5H88AZ19ryNm9ORyOsjm8+fP00E2lpMx49Jq6RF/ZSt++/wq/eecCTEQgEAjBOigGlHEkWIM44gLoGHMARB+HkwACzwYeDvFdb0s5YlGO4aEJBA4kYB8KXKtxAXQS1wvXryIp5muaoOoTgGwpCyehrG4OFIyhMAeAjTJPfS4VwTk/JfDP+Lq10agu3fv7jm8Ro8V9DneOG0dW6NBMJ7mgKs0qAMgH1YEtu2jxrZ9GoQzCFytQeHGyTASboFAKgG2oKQSIz0E2iHAQFlPF5q3a3WclL9OujnLS5wkJ4kbIcDasBFFIEYNAtc6ucZ/dXOTZsTzu3nvlEB7x3VYmiWx9snJF1z1VVKLGKTJI4Ci87hxFwQqEaBJVgJLtqcTSPIpnC7tuQLcuXPHLkDS/NCeLSkhYCRgfGHmw4cPqftOgsNujAUZxZ4no93NmQwZw0RrSLVSKQhAYJMAvd8mIhIUIaBjze357Pdd28siZfsEtINcPZXettLDbx3Pqu+BP336NNuNoIfopapM/1mKJPlAAALFCdBBFUfaRYZG/1j7jjifNsbs0yB8PAEs8HjmVUtMemTW9bKUJxpVDYnMIdAFgY8fP2oUs4iqveP6HqEl5f379y3JyqZhLC7Lk9wgsJMATXInQG6fCOi14TiKr1+/akKbuoloylMfwYpPhvVk4a+//mrh2BoaVNwMeryKbU9aw7Z7tN4GZb5Ug4qPXIF2krxbwb38hAAEHAG2oDgUBCDQPgEGyko60offgmMBjM/FTvESV4JAtlUJsDasipfMTydwrZNrtGnbTtw4nKxl+PDhw+Bl0bWU2iS3+QWPtXuJP50Aij5dBQgAAZ8ATdKnQXgwAkk+hcHqnlqdpFlc0tuhqZKQHgKbBHR45YMHDzaTKYFxcTFlpRdW/TOe1Sju3btnKSU7De0uG11HNzLR6khZiAoBCBQkQO9XECZZxQkkrU2SZl/xcrk6GAEtMdRxvXz5UtvW9WlW4yv6PgTt5yvywIL+06dKGAIQaIoAHVRT6jhSmGEccQ4axuxQEDiFABZ4CvaqhR65papqRTYzT1pTJ63WN4smAQQgcDoBvZAvh0nSk1M9dbUcEKzuQsfcHFlBxuIjaVMWBDYJ0CQ3EZHASEBvLm1OQZVAc1odQ2PMU8n0yEA5x0+u12FtynnzNAR7odkpaVDZ6Fq+EduWdrDtlk20L9ku1aBw4/RlnEg7HgG2oIynU2o0GAEGyhoK1Zs4wQE0k1f5xYsXm8VpWa2p2mYyElycAGvDixvAFap/rZNrNp25vsqNn8vwb3FhPYbU19jcz0iAY2sicNq/hKLb1xESXooATfJS6r5gZfEp2JWexCppG65dBlJCwE7g+fPnlsRJJ9cEiTPeVrWI5Keh3fk0hgwz0RpSrVQKAhDYJEDvt4mIBAUJHOa7LigzWTVOQB/C0hk0WvY+ffo0SdTgozFJ906J6T8zoHELBCBwDAE6qGM4N1vKGI64CS/G3KyZXUQwLHBIRV9nWcoTjSENmEpBwEJALxior5PDxJLYpdE7WsGzV3cpCMijoo/xBpGVfjIWVwJLthDII0CTzOPGXXMCGkf8QUe7fdZOT9MZ9DqGRoPa5vk1OrNGJqo5sJ/zvGi9gPflyxeNevNLB8fQoA4Gfkxx2LY4Y9vHGNsVSrlag8KNcwWrpo69EGALSi+aQs41Av/x/oY5W4SBck3de+KDY2uUlQ4313pZU/q7d+9u5qzVd5GPxm0WRIJOCbA27FRxiJ1E4Fon18hRa6eTNHL72coLbNzYrbGKcchH11cYRfelL6QdngBNcngVU8GkmcnFT2NJ2mqWND/EDiFQg4As1tLAtY3SvtMx2G5ywMk1tLsattFOnky02tEFkkAAAkcSoPc7kjZliUDSK4KWCSRU2ySgPeIHC6YH5y9fvpSj4MGDB8aiZY3aoW5MPE9G/zlnQgwEINAIATqoRhRxohhjOOIEEGM+0YooGgsc2AaSHpl1vSzlicbAZkzVIBAncOPGjbwX8vUFVOPzVh0icIDzh9lgXNFchcDBBGiSBwMfu7gnT564Csqlr1cM5K6P+Pa/fv2qoUdvX967d08PAmSN2lkk977+6169CqWpr4Y/vdQQme3rQ7+fP39WYlf0iQEa1InwqxaNbWPbVQ3saplfrUHhxrmahVPfVAIHeCECkdiCEgDhJwTOJcBAWZy/XMHBNs537945zgqvnTDrS6IJ256td35WhAcjwNpwMIVSnTUC1zq5Jhg21qBM8Xfu3IknWLz67ds3eYEXLwWRGqU0VgWR/OyFAIruRVPIeRECNMmLKPri1ZSbz7LEnSglzXmGBKtn6sZ6wcoIimRVCRh3Ogbn0ayJJHeGv+NEW1jytmCu5b8WT7tbI9N7PBOt3jWI/BCAQB4Ber88bty1h0DS2iTPd71HPO7dT0ATdW0fn16RUiezP8OkHLQokAD2RxLG1cdcBvrPORNiIACBRgjQQTWiiNPFGMARhzGfbkUXFwALHNgALrUs5YnGwJZM1SBQiYDe/7cc2qWntMYJZ7acjMXZ6LgRAjUI0CRrUL1snvLhuzm5dglOXvrJt6+TZeLfddfn358/f673F/RleD1C0n+9JqcDa3S0TYSnhjY9NdDbdO4dvEjiAy7RoA6AfEoR2Da2fYrhjVroNRsUbpxR7Zl67SSgDoEtKD5D3tL1aRC+FAEGyoLqlhP4w4cPfoYvXrzQWTYuRot0LcDdz0jgmCPOIwJwqUECrA0bVAoiVSLAyTXLYOWNzXu903hsjUqVtzeviGWJiT2WAIo+ljelQWCDAE1yAxCXRyEQfwLt19I9xvYjLxW2s9Jn5y9Fhsq2ScC4f1GOMMvp+MErpsbM95Oh3e1n2GYOTLTa1AtSQQACtQnQ+9UmTP5zAvZ1XLbvel4oMUcS0JPsqTi9whRM2g8TQ4/StQq2vGdlP+MmEJ7+MwDCTwhAoB0CdFDt6OJcSYy+spYdcRjzuSZE6VjgwDZwqWUpTzQGtmSqBoF6BIzeEs0k9YZDPTEYi+uxJWcIZBCgSWZA45Y1Ajp6xl1S2H/FQCfLfPr0SefX6ONVLs2egObDHz9+1BtT/gt4ezIsci8NqgjGBjPBtrHtBs2yX5Gu2aBw4/RrsUhelQBbUAK8vKUbAOHndQgwUJbStc511SGwfm7aWvDs2TM/RmGt0F0PHFzyf+qhm30h4N9IeGACdpNgUBvYDC5StWudXGN/MznPt6sTK+PHkzurUv737t1zPwn0RQBF96UvpB2eAE1yeBVTQUfA7lPQW3DurmsGklhZjgK5JkZqfRgBbTcxLkA2X3DVthL/IGe9knrYuoN2d5jBHFkQE60jaVMWBCDQDgF6v3Z0cR1J9ODTXlnj1NGeISmPIeA/Owg+z3KMAFMpWn1od/vm4TVyLGQsluk/j1QlZUEAAkkE6KCScI2duHdHHMY8tn22XzsssH0d7ZGw9paqPbIVv5cnGsWRkiEErkDA+E6CUOgNBz20rcGEsbgGVfKEQDYBmmQ2Om6cE5A5+UdJLj4J0kikZJq3v3792j6h9cu6deuW7lUOOgfnsN1EvgCRMA0qAqfrS9g2tt21Abcm/GUblH3Uy3vG3ZqikQcCRgJsQfFB8ZauT4Pw1QgwUBbRuLbJBSS1gl47oFzH2QSJF2XQSz0vX75cvETkBQmwNryg0q9c5WudXON7deNatwwe8xz8I2znV/0Yy8lqfnrCTRFA0U2pA2EgQJPEBq5DIGl+kvGC2Ugk79y5Y6+OfYpoz5OUEEglYBzONk+uCRIYPyKdKu1ietrdIpbeI42WqWqyyO1d18gPAQj4BOj9fBqEjyHgHz64WWLS2nAzNxKcQkDr0BOX7XpjXx9T/eWXX+J1TzLLKSv6zzhSrkIAAicSoIM6EX6DRRvtIfCzzSsSJDjGEWcUXtLiq5mrjJj9BLDA/QxbzsH+vGyAZSlPNFo2RWSDQMsEjO8kqAr2r6cm1ZexOAkXiSFQmwBNsjbhS+Wvj2m7+urtuJs3b7qfQUAe/sePH+vomX/++Ufn1OvGp0+faoquA+t9t7/CilG8/BVyESil0us7CrpXOQR5tvCTBtWCFmrIgG1j2zXs6rJ5XrZB4ca5rM1TcTsBtqDwUMxuLaQcjwADZRGdyp3rfz9eC+r4xjlNzPw1+JoMWg5o/b52lfhLEWBteCl1U9n/XQeBNoL740e84hlHiesQNeM2Dh3lGPEpxwU796pGSncqpwZX+a/PleeU0lH0KdgpFAJrBGiSa2SIH5KA5g9aABvnG0qmD60MycFSKT1i16P3uLPA5aNn81dm5TgQOJeAjNDSwNW04x8+OuWFmQkd7e5cE6pROhOtGlTJEwIQaJ8AvV/7OhpSQuPiZap7hu96SGi9V0pKf/jw4Vm1kIdBa4f4O1RG/4OrAv2nQ0EAAhBojQAdVGsaOV2efh1xGPPpxnNxAbDAsQ2g9paq1ujxRKM1jSAPBDoioHcS9FR3cxuq9ljqmJuy39RlLO7IThD1CgRoklfQ8pF1/PDhgyvO/tqhXBz6O/FZg5N5Z4AGtRNgy7dj28bHbbxe1LIZtyPbZRsUbpx2jBBJWibAFpSWtbMmG2/prpEhPokAA2USrsXEcuQGuzf1TTiBXUw8ReqqbrGs37U9T4uCeG6Rgrg0BgH8HmPokVrYCVzo5Bq9k2zkItePMaWfLHhH1L8UhO3nYwU3nv5Tzg6/mtc8ucYnENcIio7z4SoEihCgSRbBSCYdEdAs5dWrVxaBOY1FX4wJ3Adr3NzBfGsJiIfAMQT0EaQnT55slqWxb+1d5ffv3/u7JNVjHOzkot1tqq+vBEy0+tIX0kIAAqUI0PuVIkk+SQSMixflmee7ThKGxMcQkNLP3U2u0uNHvn7//j0JBf1nEi4SQwACRxKggzqSdi9ldeqIw5h7MbBR5cQCR9XsVK/aW6oapMcTjQaVgkgQ6IKAHr/q8Jr79+9vSqutHXotQQcKbKY0JmAsNoIiGQSOIUCTPIbzRUoJPsB+69ati1TcVZMG5VAMFsC2se3BTPrc6ly8QeHGOdf8KL0LAmxB6UJNgZC8pRsA4Wc2AQbKbHS6US/gBO/o6dgafRNuM085fl+8eLH5/rje7tEOvS9fvmxmSIKBCbA2HFi5VG2RwH8XY4eMtL+TrNE6lcC3b9+M+f/yyy8Fn0emykn6nQRQ9E6A3A6BsgRokmV5klsXBOyzFOPMpIta5wlpfwPQ/o5oniTcBQEjAeO5kPJT69uni3kGHg17j7GYW0Yk7S4DWrO3MNFqVjUIBgEIVCVA71cVL5mvEQg2ma0lm+KPn+PF5eFqNoEWlqJ6aT8iv38sZiTZdIn+cxMRCSAAgbMI0EGdRb7xcnt0xGHMjRvV8OJhgcOr2P5gcZhlKU80hrdqKgiBegT0lRFjZ6h3EkqJwVhciiT5QKAIAZpkEYxk4ghoI5ALK3Djxg3/5/BhGtTAKsa2jWttXi8auBUUrNrFGxRunIK2RFajEmALyqiapV4QsBBgoLRQWkyjBakOH/cv6TCatY9M+8mm8LNnzyweYK0LlHJ+OzEXIYDf4yKKppo+gQudXGOchcv1Yx9dHMrAEeDi5wHLaDS/KzsmaXN5dinXuRFFX0fX1LQLAjTJLtSEkGUJ6OjW3377zZKn/dOIltw6TfPgwYP/t70zVu9a1/L2cL4bgHTTErrpklwCoZwKUp4S6KYDyimBKyAppyQppyIpT5nkCja5BEg30+3vt4+fR49GsuVlW5Zl+6UIsixLS+9akpZkWX+L5A8PD13ngFgenymNRJJTKo3bF5JmkoRsSxIw7nEMTqhpJNSKhj/lUV8xYl4zvbK0u+kMK8kBR6sSRSAGBCBQmAC9X2HgFNcQsBveuLVrONdJQFNR+fDLyqYpQ2KR4devX3bx7GbMKxI7VVJCAAJZCNBBZcG4yUxWtxCHMW/SDldUKSxwRcoaJ6r/fiGRw8ampbzRSOiaWxCAQJrA+fl5YlHFPautm7le9zMWO6oEIFADAZpkDVrYkgzBNr9Bi/Mb4ECD2oASu6qAbXeRCeJ5dxYA4bKVwM4blJiwjNNqGERCwBFgC4pDMWuAr3RnxUvmUwgwUI6j9+rVK/9BYRx6xMz379/17szPpDX89evXy8vL1ltEbp4A6x6bVzEVjAlwck3I5NOnT2GU4dq4h0M5BcewGfKelGRv69eTYBkeRtEGSCSBQDkCNMlyrCmpJgLpX0R3kupY1gpPY3HilQnY/TqtF5QRyV6KhFcvp3VkTVOHLn/YSyFlbQSMH8zoLOdY8uA4G2NWcT4TY2h3EwHW8ziOVj26QBIIQKAkAXq/krQpyxGwz0fsvpbLnEDNBOx9zny1SOyFHfSzrva68IpkPm2SMwQg0EqADqoVC5EiYFw9q2chDmPGbpclgAUuy79A6UYVb2xaaq+OfeZeQFlNERJeWuNNYjHgFASBmMCPHz/iyDhGr/uzfJNg7KglAGsvsRaIgUB2AjTJ7Eh3nqG2+fkE9vY1LA3K1/7Gwti2UaH4b0ZQO0+28wYl7bOMs/MmQPUtBOxulSW3cWnYgjKOG09BYDoBBsoRDHXmuF6yuAd1UvmIhdxnz54Zu1+5/Yv/yp2rLIGSBIwWIpGYG5bUC2XNSmAvJ9dcX19bOOqEs3EfBgdH2CbKSnjhiadG3/KHz9GZ8KAjgKIdCgIQqIEATbIGLSBDeQLv3r2znMkqwezTm/K1KFPi8fGx0fWyH2JaRnKV4p9CgkdXDPviBcloj46OesXQJpV4guPbjHIwfnvTW9bQBLS7ocSqTY+jVa1qEAwCEJiVAL3frHjJvJWA/DrjFuTRa9et5RJZA4EapqKJWbNx8aEhSf9Zg0UhAwQg0EqADqoVC5EisLqFOIwZu12WABa4LP+5S4/fOLSWuL1pKW80WhVNJAQgYCRweHj47ds3S2JtN5/+s0OMxRbUpIFAMQI0yWKo91mQ3cC2wcde38QbjTlQsGEvO1W7rrMXvUiG9vpi24soaO2F2g1s7TV18rOM41AQgEAXAbagdJHJGI+LmBFm4ayC1blBe6IKizquOAbKody+fPkSdJvGk8rjggS/9edw4pSvXr2KI4nZPAG7687ccPPGsJ8K7uXkmmAg6VKw/Xg5Pweddmb8ukBP6Rw1/9m5w/jEGQmj6IwwyQoC0wnQJKczJIf1EjB6LJxcIxV/+PDBomixClajLE/NlyY4rPfk5GS+ssi5NgLGE2e+fv3qSy6b8ackr1+/Ljzv8IWh3fk0VhrG0Vqp4hAbAhCYSIDebyJAHh9HIPDrEpkYZ4KJHLhVG4EapqL6uZguLAcHB123gnj6zwAIlxCAQD0E6KDq0UWdkqxoIQ5jrtOE9iMVFrh5Xc+6papyerzRqFxBiAeBygnoZ4f0WtYi5MQd54zFFsikgUAxAjTJYqh3UlC8Y21XW/5oUBu2c2zb38uXVnThbX58XpRWR513d96gnFJYxnEoCECglQBbUFqx5I1kGM3L03J8zK9fv/IW2uRm3xM1R+kz5clAaQerX3QItmJ+//5dJ5XbcwhSfvz40bICrD7kzZs3wbNcbpsA6x7b1i+16yI5cEsrAAAgAElEQVSwl5NrNHh0IXDxcneMu9PcI03Avq5k8aiCzKdcaoXCLtuUgnbyrB0mit6JSVDNZQnQJJflT+nLEjB6LBb/p0xF7A02uzynp6dHR0eWbOvBJWmDM3ctqxiWOpJmFQS0wdEiZ/CC4eLiwn8qWErzbxUI0+4KQJ67CHu/zdxnbl2QPwQgIAJ3d3c6o+38/Fyvi7SIPx8Ter+JbItpaqKcVT0ukzbuPx69dj20vuhxKLGJ6QNPfmJuIx5PuHOJQ22Cgug/AyBcQgAC9RCgg6pHF3VKsqKFOIy5ThPaj1RY4OZ1bXlHVmxaWpg2bzQKA6c4CGyPgNZ2Eqsrrr739/f6FV93OTTAWDyUGOkhMCsBmuSseMlcBGRjelmzExQ0qJ0ouqkmtt2qbosz2frguEg+LxrHrcKndtWgHH+WcRyK/QSaHSzaNqY9Y/ERTvvhYK8pW1DsrEakZBgdAS39SMnjY4ITcMr4YIW34TFQpu3N3VVbPjs7c5cK6NCf6QfK6F2bxa70YxLaC+2XXkO4sK3WUOViMrDuUQw1BZUhYOwudnFyjWYplhauL4THnVgc+C4JBdu3eicysd8yfvZgz3DnKVH0zg2A6tdGgCZZm0aQpyQBeSzBySatpcv/kRfUeqtw5LLHS1u22wrI169fC2PpKk4fr2rjmrsrB/L4+NhdEtgDAePpVO4FQ/DBcw02Q7tbu6HiaK1dg8gPgW0Q0Psh/RCBXN+TkxO9KHr//v2rV69evHihXzaY6c0Nvd84yymvqXFy1vmUfRoyeu3aWHH0aASVPZnz6rPnbMwwsQvE8ja9KYX+00ibZBCAQHkCdFDlma+uxLUsxGHMqzOtjQmMBW5MoUF15t5SFRRX4SVvNCpUCiJBYEUEjJs3VCP99Ih29I6rGmPxOG48BYGZCNAkZwK722xbv1yw7AzcBjEa1Db02FoLbLsVSxzJ50UxE2JiAjtvUD4QlnF8GhsOa1O0ThB48uRJs2dM28a0Z0x7G7RnrJIvI6qFzxaUWVXDV7rZ8Vo2Jlk+CbcIFuST2C5lyS2dZsFteAyUadU0d/Wz4r496IfSp5w57kqUw2bsJbQXevRCsSsuS2BBW80i/yoyYd1jFWpCyF4CgX/uf9PR6p/PfnJNDd2oZQFXY4zxR9ViHfhjVXx3wRjjaLeghOsqGkWvS19Iu3kCNMnNq5gKpgnoI17LK6vF1x9VC3mDy55co3Vqy+cHElInsqexl7mrLWt+QRbh/fSEN0BAxzZbauGmOUFLr8FmaHcWDdacBkerZu0gGwR2QkDrmHo7qEM94h5JbptWPDXWaBk0L424rLz5j86t5iW+RTQ1mmT84LJr17LhwJGLJWxipqxdd+Xpx69dj35dVhdWn7asHSZejuqneIw86T+NoEgGAQiUJ0AHVZ756kpcy0Icxrw609qYwFjgfApddjrQ1Mu9a0hUc+5paaLoArd4o1EAMkVAYNsEtOlUXztY6hj8lq/lkSYNY7GdFSkhUIAATbIA5L0VEW8C1G+w1zBZKKAIGlQByAsWgW0vCL+r6Jr3HnTJTHxDYM8NyrcBlnF8GlsN6xMJ/bCZ3KG4gtpfoZm1fg5WX9rHd4kRAbagzGoGDKPZ8cajW1xEYl9TnDgRo9bh37UU7ae3h5fdhsdA2aspreX6vzKu9MbjfnpzVgKNUJaXbkqp4WzxsWxZW7Xw3EYa1j22oced16LXP9ehkwGi2U+uMW6+D8TKeKml22A4ac18ipyWE/6aQgt3NBkHzlZoe4tE0XvTOPWtnABNsnIFIV4BAt++festRQtk2T/o7S00SGCcewdP5b2UDJZOQ59A5y13RG7SV7DaXsMpJCMqwiNTCGjRULvAe3PQ5KI5bimYy1RiM7S7Xg3WnMDSZzbyM8mtWY/IBoH1EtAvGPTu4NerRG1TyLtlk95vqM0spamhcibSL7t8GpxZmZAz8PcSKUfc2oAeR9S6qkeWnTUHOzMcGeMHV016+k/HjQAEIFAbATqo2jRSoTxrWYjDmCs0nl2JhAXOp+5Zp3sWsQtsqbKIsXga3mgsrgIEgMDaCVg2b6iOWocZ99uKjMVrtxDk3xgBmuTGFFpDdVqNqvdtaQ2ST5ehte6t2bI7pRVL5ZGt+sW2A61h2wEQLrsI7LlBBUxYxgmAbOxSX73qd87SldInojpyIu+esXSJ67rLFpT59LXsNrP56rVgzicnJ72lW74K781ECW5vb/1kOmHEv8wVrmEbHgNlQps6qyV4MSdc2jCQeGToLZ3vYNl0p4XiZWdGNdjqULYrTd/qxrfWhblhKxYiFydg8c/1GWxweE2Jk2uWPQDM8t2mfkttisOhn4A2qr9rF7jx8UHJ9BVr9t7KP6fQ3mkOErvmxCi6Zu0g2w4J0CR3qHSqHBDQj5+/fv06iIwvlz2NRQ5JcA5LLGGBmGfPnlnWCuWqaTGigDyJIoKPV+WmSvhEem5tlUBgCV3V1BsaGa3v9qtbqMRmaHddWltFPI7WKtSEkBDYKgENbcZxUAT0jifjwiO93yCjWlBTg+RMJ5Y3ldGE0mUFd7WHxjhXmrh2HZQbXG5Dj0GlVncpS1jwzFl/NuGjs7xEd+npPx0KAhCAQG0E6KBq00id8hgnIMsuxGHMdRrPfqTCAufTtTbILjUtbSpVYEvVfPQy5swbjYwwyQoC+ySgzxuMH4ap59eK3FBKjMVDiZEeArMSoEnOinefmevT67ji2samzYFx/MZiaFAbU2hQHWw7ANJ6yedFrViIjAnsuUEFNFjGCYBs6VJf0Rs30mifgz74X3ZltVrybEGZSTV8pTsH2NbRLS4oS2P3T8AxlhtLko6pZBseA2WXmtSKg8NiZAk6aKYr/eh4fblm+e5ev1KvgW90KVMerMRWp1RhRc+y7rEiZSFqTMDun8sFPT8/dznMfnKNSrJsdHAC5Q2oG/Udi9bMtQN7Yi8/k7/SKq09MjgBzv5gIqW/i93eaSYyXNctFL0ufSHt5gnQJDevYipoISBXp3dOqwntgseKB3P7RKV8NyORbPQtvcvXB5+9jy/ouEq24KAfKXeim9pbXxJUS0AHjva2bgmvBh5sgjR+aVOm4rS7MpznKAVHaw6q5AkBCBgJDPLHmo0Ixpx7k9H79SLyEyyoKV+M6eFBFZlenMvBWO70tWtXYmvAKEbzbN4W1yrPbiMXdOM1p2jFPujkGvrPVoZEQgACNRCgg6pBC/XLsIqFOIy5fkPatoRY4Kz6HTQvyytJmS1VeWWeLzfeaMzHlpwhsBMC+sjBOGKq5x96irEx58Ko2Z5aGDjF1UOAJlmPLjYjSdf+Oi3gy03N8pVmtaxoUNWqJotg2HYWjBkzwX/LCLN8VntuUDFtlnFiJhuI0Ux50MYJnfy14Mpq5cAHkcxbF7agDOLpfz6zw690xcq4N+n29nYQ2NbEfiZHR0etaSZGDuqUZt2Gx0AZq1Ifar169SqIDz7DCe6OvjQeHqT81V1LsNEFjX6wHlsdXYUVPci6x4qUhagBgaH++fv3790yZomTa3RYziJ9qCrZ243qc1AdYxYAHXqp4cTeg2jnx9D8R6SXTbijRo1unKWUX79+uWSWL2ld4m0EUPQ29GivhT8JtD9FymIEaJLjUGPY47jV/FTXAp8vc69H5CfOGNaO/6pMTqfA9C4zSWCJnRGCPSv5rsG7pZmWQuwikXJZAsaW65/UqVnJ8fHxsmIHpdPuAiBrucTRWoumkLOLQFUeSJeQxLcS0Ob+oeqTP5zroEZ6v1altEYuq6lWkUZHLrJ2LR/J9+K6hM+ydt2VueK3pMdENVdxS3Y49IOlXPVqfT8ydGZB/zlOHUOHvHGl8NTcBNDj3IQn5k8HNRHgfh6vfyEOY96PNdZZUyxwVr0sMi1VjYptqZqVXt7MeaORlye5QWCHBFqXWWIOmkgGGwPiNEEMY3EAZPOXrDZUrmKa5DgFYdgJbol9/noTenJyUubTg4SE892iQc3HtoacsW2jFsq08VV8XsRgkbCZPTeoViws47RiWXXk169fh8q/1MrqUDnLp2cLSnbmqxhGs9e6QIbG6YDlg6m0tNKg72ZokpVOP+JubdvwGCh9JWqDcXxsjXZmzvfhmPHwIAmphWJ30IMv83zh2mx1vppWkrOxo2ukZW5YidYQoyEwwj93B+aWOLlGUpbvQ1Wodpj5XkWruch3UeNvvTUoMrEQEORjfEMZPDX0UqcTuUe+ffvmwl0BnTbadcuP93naD+vxc3BhPysXWX8ARdevo8ISlrdk/wCpRGWrFSwh84hbNMkR0CyP7MR+LChWkUanVPSeb6JPIjW9LFwdTZm07jmo0AJTbvl+vafvSewy870ATuC76pCdd+/eBWmmX5Zv4NNlzpjDuqpv/GDG5/Phwwf/spIw7W5dhufMBkfLoTAGVqpoY+02may8ypjNWQxpqAPZ5JlxtY3ez6ImpVlcU0Y5jckKr13rVajx141yrV13cdiYHruquZb4oR8sZamXrLF1QBwxGaH/zKKROJNWBcXJMsbgsWSE6bJCjw6F0cBc+iwBOqgsGDefyYixr/xCHMY81A7Ld79DJZw1ffbqY4Gz6qvwtLSpS/BaqrWCc09LWwtNRGY37Lgs3mgUgBxjJ2YigWq1Vl6w3hLnnpJo84ZxxNQWjqGbAYw5y5wyLpgnjLP+7akJ4bdxq9fgs1fT2IKqFSwvEJpkXp4ut53Yj6uvC+hDhoRRaYe/pgyHh4fa/qcfEtYnl9piV2CXnRNv7kCi7kHRjHEBkPovsW2jjrBtI6gmGYNFK67NDxattWYZp3xzaFVErshxneGI72lzCVx5PmxByasglkHy8vRze/36tX/ZGlaH3xpvjwz2yFkKtWfepAyKMD4+ruszZs5A2YDSp2GtZxXN3U9aDg+ShBrN7ZNio+rTySq01bTAG7hrV/GsfYIjyaDmUGQP4J+7D5xnPLnG/ypYxOfuzQMrUefe243++PFD7wuDB8dd2nez9Uo1TgD/KQ2ozieTYFqt7j1l5vb21s+hNaxlbv+Am9Yxu/XB1kjLe6wKGyqKbtUmkRAQgUUaLE0S24NAQ0CvpXubg1Zm9UFaMWJ6Rz7C9/M9jZlE1dtQuT2+m9pakIQviUsyBL6rJHTuXKuEoyNX6oNZ6rvISGQRbHQaufH2RYqmlBHtbrR49gdpdyttd70ji7MBJrkNipUq2umRwJ4J1DOGBktPdqVk7Ijo/SzYa9CURU57GrWCYn6U6Bl9vIxr160otqfH1mquKHKRM2fdiyIflCakI06/pf/0GRKeg0A9HssctdtPnovokQ5qPwY2paarWIjDmIeqeMNrNXSnq9gS02ux/ruqktPSRrDgtVSrtHNPS4NCLYZtaddBtkMveaNhgWxR1lDypO8iYKFt0VpX/qPjLYKNznz0g4ugCKS1n2+oX55Ubxw8nrjEG0zA4dbOCSzSI9Ekd251c1S/16i0rU7b//Qr8S9evDj4578n5n/ycv1/WgbR1xP6BXj9vLxOUtN4dH5+rnmWNsvp5dEctUvn2Vt393jGl8IuzyCwjflmUKllL3v1i21LQdj2sla6otL33KBa1aTRjQ3hrWT8yEW8ZV8AY1jfHYwTVZvtC2/4N9Zo8WRsQcmoAlzEjDDjrCx79mTP8YODYvzDIPSRteZEgx7vTVznNjwGSilOW+C6bEw/NN6r2YkJtAJsyWHEKeeWbFvT1GmrraJuKbLXjXeVZW7oUKw0YHlLNc7pLQ9knH+u2unc7b+k/XPsv/TxctpjIcrBgSnaBj22tGHP+f5El0q+ffs2LNO+1PbhSm8o+zIbf1/Y/Q0uulReve9E9b1Eb5HaleLD1CS/95FEAl9IP1s/rE45kcNSt1D0UuQLl/vHH3/41tgVVi9XWDD1XV3C+PHlm4/xsyuBzUuMJjmI59oNu5gjMYhqPYl7m2HjnhUQOPBG/N4pHc7unnVV1nJmn3Bl77K65Il9V/ldXYknxq/XB+uteNq6mrvFbKxXWmOC2DYS1dQEzZjtIslodwnd6VZ5581iBjhaFkouzYY7WFfHtQTW7vSW7xB63cimByvgGlkGi67uNKN90vv1wqxEU2k502vXzpD83rvMlNNoYAUc11XoMa3l1d11hpcISC/F6tVlA6PNz2jeqj6vSKRlPJahpl6Px+JLjh59GpbwUnqkg7JohzSrWIjDmAcZqu/tdzlg5efgg6rQlbirOn78aKeuq1DFY4EJOPGt9LRU9rm3LVUxoiDGN+Cu8KxTCV+erumSL5iUWGC5rJEqHqR4k+jra9th3+q6wsWaho+6Sxg/fo7ByJchDgdbVX1hXDh+KnuMK8sSGESJsTi7surMkNWGoXphtcGf+1S7Y3zthl3mFZJlILMMLhPTyKI04sjBkM/ZWNTQVjkiPWPcCGgregTbtrTKWb36YEMvg8XQ5iOn3aJEBouhYHOlZxknbZ9rWQO36LGrprN2obkMdY58uoD48QI7R9GteXYpcdDSh58zLqJPY9thi65HG5LQBRPSOTqNLvv322NXeG7lWmTb5PsOOb1p0yrjvBmXrWQeU4zcbkUWe1jKVu21WGPKtDX6zOfooxyxtcwNncCrC/jrtL5a/fDm/fPGhuc6uabpK4OhXXz1Nn1ucwkOWPGV6sJzdOWDOu5mxWcOFH4v5qppka1XGDUJB1CB3vSJBKq+n1VXuPyZIAmZ3S0LTFejnSvaQVtjIN7649QaBObTciu3oCUGwrhLdQWtj88XaRlZJV72UYAmOUinazfstThng5SSN3HvtLbA2KpeMXjXqB6pV7Cm+yrZd1k8xjJLMHHDnG+quWofLN1Y4nmHGxP9wBq7EeMIq2pqTExTWvwu7c63xiBcoH8eYQA4WnZoG+5g7RDqSRmPrUGLc5fM5hqtGcea7LO52GYsI4VTXxCIcxsdQ+/Xi64STaXlTH8i6OxHy6curIBbTU1nPvquXarRRdgfXIUe7dVZRUrf2LrC6pOLDU+tU/Upfin95yA7xGMZhEuJ6/FYfMnRo0/DEl5Kj3RQFu2QRgSMJqpxXEa1CDGM2Y59w2s1Cy6GY4F2C1TK9ASwmX7G2qxk+WXu2XFMMkbROmnSLCZ+dqYYy6xZA4ckn0kAl23sc/Im0cHZfKDCptEwNwpW+M2scfQv4Mj5uzdbe7Mg0t7rMhZvvtU3FYx7/sBm3GWxhcRGMHYtBhZIkwyApC/XbthlBjU7JdcPFAjorYH8z7n9XhpUugWt/S62bWyq843svoPqnE9Lu+u1vcA96E2fTmA3lflYtUoYVLNLoQwWcw8WrdppIlnG6TJLxU/ZAJBgnv2WRYld1VxLHbND6wLix2sBs1ifyRYUn7zCvRoPxpfe9BtOYPEBprT04H3NHAPWlE6sgGYt4m3sfYdOpQmaZHxZxnkLWnoshh8jTc1tDxZj8EXyw3PLtu38LfMvR3u+sXstc8OVGoMU55SYCEwZ0UqSGd1dNJ8G93tCXZUJhm0fZZN182DsPSimK8/p8XFxvmBNeD4B7GPJTNspfEc/KKJ3p51bh+rSgp/DxLFZZcV6aY0pMOJ21TcRj6ITcDZzK9HFBbba23byMvFbYiBJcDnHbKqrLnb/KeiaujIcFE+TtOPagGHP53/bMVae0ncGgm6huZSfNh9G9Tzyof1y1WupOLvtlRz61Xf1dqpKoGTzKT1eE5mjn3Tyr90HcxWJA9ok4RteV1gKjZ+tPMZYtbVMX2l3Xcap+JIdoN3scbSMrDbcwRoJVJXM7ngwm5Pilp3NBZZjFyboTrMP8fR+gWqCy3o0FQjmXxq7Aj3iv4yRac23dGwUaT4BfD4Kr0KPgcxrvwz6rq5L//XKfFXu6ugmrih2ZRtXdqbJr78qEhTRuwLQ6xj4OaimE7Vj7BOErlewiZIEj/vVjBXnx0y0lqDc9KW9ywr0ns52+l30OIjhsnqkgxqkrN0mXsVCHMZstM8Nr9UYDTX7TLkhjwUaLVDJEn6C7/PHe5xmnRXGxfkOXhOeVYAugPH7sliwJma+t5yxbPJeet1jJVCy+NlcMTGZWT3eDXeeuTRSOJ/YAGpoGoKw7GDUpQWjAU+f0XcJ4OJ7u45Yj3apGIsd5w0HEl5EYDysGskMWG1wVhE4Cb19Ua/9+DnYu6mutrkBwy7jiEqPTqe1BbQxSc7JfBwY47qazzbisW1Liw568lyq9+EHRfhdfauEDBaNFnpBOXrzdZK+Pfg6dUVXEph7sPA5BGGWcRI2UOfG1FiDiSr03irT+gKZF7/sxdIk8Jej55O5y5ebuKmgK9u47sEYl6umfpcbFNE7OhQeRnNVeal8gv17sYoVM+7lhYzQz02T0znqaF+d8IVRWIY0hzxxnvsZKNX0eptnowUlKzB8GIVxhtHbdcTKHRRTv60Oqs66EjOorUtfI6RV+3VtOR3YvH8uerOcXKMuzFdM/LZypj60932t+vq5lWpxlRqzU1/jU5oY1kjpFx2Pnb12Hz/iixSwDVTsp+wNy+ezD7pKOaWsXmFGJ/Bpp/uR3Sp6NNsaHlRHkVarf1dWOnE6ba+y3UeRhMHE2F7KiJT2FiHB1J+MKCL9iF2APTfJbRj2TCsFaQNb3d3el/16NzDHHFtDdjDEux6yVyS/Xx23qDROTUa3ZCaRYizqzcZVxPKUsbKNLqr1wVprqqr5JpQOa27Smkm1kWqt6Ro1d2eaYc2BxWiKtLs54I/LE0erl5vRqpvWuq4OtrfuFSbYhtO7q9lcYEWWUS9OMwcxer9ANcFlrAVLzByaCgRzl7Gz3Sqh0svdCiYy2RcuVITq3iqAHykx5l67dnyagF+6PVxSj4HAa7+0Q1YXNMe03QEMVvudYFmmFfSfjnMigMeSgNN6y25Xsufs3XirSIpEj11kuuIX16NdgD2/R+hS307i17IQhzH3GuSG12pqWAzHAnstsEmQmJYGe2B2taWqld4gwxbY1kxmijT2J7zRmIn/zrOttmkMEqzYm1lja23WQIJ+OK+l9W7RdOswQUAjrFEwxuK8KqstN1YbhmrE3iJmWjWyC7Dn1YZtGHYZRzR+aRWMFzVcanyf6RUGDWpoH7ii9Ni2sfEyWBhB6cW6pgBlmoCUYpRKyRgsHKv5BouE3o0TQ5ZxEgwXvGV8QeNsLAjMpNYFgViKDiAkLuVlzeS/NXKyBaUVvkarBPYAmnFRyGIYK00jAq0Y/chxv/IbzDLmcyF8Ue3hktvwtj1QyoQGuW2NjvK633HrGyGSBJNLmeg94lKGxtjt009Z0laH1mhF6YMeyScchPMapyzKLzoeoXrfa8SP+NgZ1ETD2Mc2ihbP+od+mU1glvbLv571TWRQWJ1ga0mt8+14p0XeF5OqSe/uf7Wu+dwLh06SyG5aycSRuSBoWd8vVOHWmvppYmEU0zWEBP7f6I5PcNSL9YoRyybBNJPU447z4gEUvbgKZhJAbSfur2KbDGJk1bLtWU1Uzby3lwuk0qUmZnOvwih/lRIXnY5RXVSjjEqkSaZhbs+w525xaZ6ruBv4/XGTVMeV182NS1QRziHp8htjwZoYdSzKMK+EXYpTB2LpYPPO/1s9IjmrMw0lyra1xC7+Lr5CHyzQo6oW256TvyuQfRgKpMp+aTHR7IXOmiHtrss4FV9hu5O+7JM4JrkJ5fq3KlT0rK2+TObbc3p3MpsLzMMy6vmtqQnL1QnymX5J75dmWI+muuQ0zkGax4PFT9nV6PXPWB71TpaVkzJr14F49esxEHjtl3H3lYiR2bg5dd6Kdy1+5nLk6D/T+sJjSfOJ71ay/hwIhh4DIL2XleiRDqpXUyQQAYuDtDgojDmhAsFhMdx3MmXSed/JCj4WmLBA/1bXtFTxfrImHHvpufzzJn9prbd/W2RaKsFGvOWRqNkNO1aKi7HQU7vjTaIjRmA6gWqbxjjB5hiMfMiSasTor84n+8LLOD7+wK2wcPW+GlBBvLnzbWAzYVYbhqqS1QbXgfgbtHyMvX2F+hw/vQsHL02mvDHZnmFr0FE/7FjNERD/Xt057S8YyDtnaUgyxs1hUfXkiW0bG2yuxqWJs9+ZMFiMaAti2LucEqtVL3kZLByWXPZsV5+GEovWWMaxIy2Z0rK1xllXENA0v6SolZQVQEhfsgVlkNZWNIwOqlfliTVqpM1Yd4fOT4M8W1/Q5MJiGYDiCsptyCWAJZ+NDZRac9DqkNTq+70x5HSMFDfHNF+yjTMJJ63qpdrNIds4wQrbqsWe15hGCrWbay5fmkFtblORWtVA7Jp1zVyNcaZmnqvKo/1zWd0TCeGqOijw5s2bq6ur+BGBfvbsWRz/8ePHr1+/+vGSW2SPj4/9yBHhy8tLeR6Pj4+JZ9VQv3z5kkiQ8dbv379PTk4eHh4seTbm1UrM8rjSxGC1tNdKVaDOzs7S2WqHx8XFhf/4+fn5+/fv3VNqQqpal8CCLANwiRulKEYBPaV/7ta4gEqX2RwcHDRG79qzYlyGAuLCswb2rOhZwc6aubQmC3dW6voNxTQm6mLGiSHL1D9ZZmOTzkSVm2ISxnl3d6f+0BXqxGgEu7+/d7fGBRrB9Ld53BdMvdDp6WlXtuo3/DeRTrAG1/RG3QjWEPOlEi452YeHh12CxfF7bpK7NWzZjAbc2H5kHmnDju1nkzHX19ca912zba2jFmoTXVPrI3GkejAVFHQIat1yNF0r7vIb49xaY5Rbo2h3V31mlzfi0gwKyIf59OlT+hHJIGLv3r1LJ0vfFS45rnHHrk5PXW762cTdDftgftWcPTfupUYoF5OAk7jlhiGl8cduFZp4qvwtNedXr14lypVRyWlPJKjzFu0urRf1OTJRWab+KqUum/SNrTbh6X14WgZ3d8+Olt8LCUjT7TS9UOMSO0rjAlUpelwVij21W6e3Ga2arkC0XW+gcNrpXdFszrei3lHPT+zCapV5ncMm5z33fo5tV5DXauMAACAASURBVKAqTbUKaZyDuLXxuEZqd9PXri0Oj+QvuXbt44pr7d/tCs/U4rqK21L8kydPuqoje5MZ+OvwTcos03ZX6M+fPzV/jyekSpDXCPfcf+KxNPa2do8FPW5Dj6738wN77qB8DoQTBHodpEoW4vZszBteq/Gr5pa+61wM37MFJjqQ4FbXtLRrSqXF3k1uqfINW4jyrq9qg5NbQlfmdi80UJbl0jLBlwC8SWyWMZ0uFnmjYVHo4mmqbRq+YPUMRr5U0l3GnkS2KqPVv8ZWnemqFMVYXsNpsUX70CSS3ly3LrmMNjZJ1fRyyqERTPsZ3DI4Y/FosAs+KK2xa9HZc6OIzbzn2nOT3K1hq2eeddeidpepgbixeMG+K120Rqvpr9KCIvbcoAIUm7zEtoNNtl1aVg8wcX9svMiw4OdFDBaaXPhzDek97QV1GUYQv+cGFaCIL1nGiZn4MTLIZiKsv4p39rn4Mk7w6aIvc2944ib83vzrTMAWlFa9bGwYba3jhiP1bePNzU26gvadVEGvou5OHpH7vildyoi7vW+ZW/PsemfUmjhX5EoHSrm4WoAVMXGQX513yqwxUXvnJn4pJsEkpASTGRs9f4tOm4G7Gbub9M3YrYFbWxfcirElqybNimzVXqkVpWTdY0XKcqLO95aqKaJp5mrUm/HPtabxL6OPz5Fn79C7gIb/RIY6OsildAF1kTpFLPFU4pa+iNYrOpdVa0DaUrJEJnPc0ijYyqdLQmlihBji2diiy7bxohJZibZLnAgoHznrrWzTojYjXyLnArcEP0Eg763dKjovxpK5qbcpYIStRah1JGqqzrP1qQKR6qwSgqkrKCBDaxHp3qZV5t02SQw7NqG0YbfazyYj1Sh6W7F8iRHNrcGltZtWhyfm35osVpw9ZrT3mFC0qhN4Vq3yKI18sBH+hp5qda5UipY5EoJZbm3YB2vVwtyRI/RrUdOUNGkVy3qnZL7gs7S7icZc0lZVlr0zHz24MMltNYmSil6wQ+gtGqc3No/Y6fIx9vqBcYa5Yka7l438XS5Tl3jp1UifyYjwbns/C6uqNBULbBy2/AflmcROl/IZN/vQirRxflF+7dqvdeV69EXdQLirH5PhNcO9jCE2wtGelU9MZpx4NTBHR7rb/hOPJbbzNXos6HEbevS7QT+82w7Kh0A4TSAejv1GUc9C3G6NOa0gX1nzhRvnLW1II+7OJ3Ai59F12a0F2jXbOi1N+95aHY2VtfYtVXGNysRMf/UW65o3GhN1N7rDiXWxgZiJMEc/3ts0Ruc85cFe21hq9O8VTKaoxfApdR/0bOCIMhavritgtSE2+DWuGnUZ3m6bJIY91LC7TCiOl1ENfYMTC1MmJj3NiavWG7PbBtVLZhsJsG1jwxz9frDCnVcMFrHS016QvbHvuUH1UmIZJza8QTGyrl7IcyQYvQIgx2kOeSrPs0unwthokC0oQzVY4TA6tAobSG+ZB+m9SW9N411SBXboWYT3W272yVQvFpdgjQOlZSumj3doeLqHpr53aKET08vTdjodFFiRrQ6q11oSy1Ra3yO32sOW5oZrUVAs52gftVWn4yLX5Z//te0h5miMiZuHFND7rAa2Vj0pN7sHIMoamy3jzYJDuFC0bivpMix7J6JBRS+SY4zKwWJ/Q4cWX+DeT49iqfzHy4QtEHoNdVCCHSp6EJ+qErP6GTfDtG+9xm8dd9gkMeyhhl1Vv1RAGA3fvQO0vAi1HeMYqmRK3NU/6FZcqdhvjLU2KGb0HDuWLYiR92iURJVSZdOS6K7SJKov1dh94EBU/7JXxcZKTUlmtB9fbEt4ikijn52pLpb6dqVJWKbab9dTa4lP1C5QIu0uAFLeVtWnBTIkLpnkJuAMulVe0XX2Hji9sdmoV0woq8tbi/PJHtO7fJQQW7dk83bfRtVM55bl7g57Pwu3CjXli51wwn2b9x9RWJVqXTtVbka/XTnIYFoz8cttwsuuXTd1r1yPgYLWfhnbQBPjzysVlhMVp1SkDMZPaaEh/apPTowIueakXcLssP/EY4mtd40eC3rchh67uqYmfocdVBoId30CiaWqChfidmjM9glj3JvlipGX5dtMrnAu8QblM7EuO7RAu7rjaamst/fx7W2pGmSQGRP3Hs/Rq4uuBIlhIpBfNqA2kp7H6a7SxNbisso1a9tw59mlqcrjnYoLB3qbRmF5muJ6B6OlDLhXMJmZFl6KQdMYERs2Y3HMpNoYVhvixrLGVaO0ge2wSWLYQw07bULursYgmZPxZVMsQ/mYXh/DVc0e2GGDssNZb0psW7rboW0zWMTdctoLMrZxGpQFFMs4sfkZYywzYosKhqbRzhyjhEEyy9LrUGHqTx9AcJfqeJ3wCrMFxdHoCohStV/pdsm87fjENidn52r1cqtaOyvFx2Y/x5wl1oLksa9kltn4Ggvpx6xroIzV6uwhS2C6hyYDyCKJPRO/w/c12xtena321miNCXY4N1yjmhqZ7X27vf0OTdk65BVAOs4//2t8GS1c/OLc+F2KGMUH1zWgpUJlK7FUH3WdDU39VVjv3pS/HjQOM0q5lDJ8pInKdtmWPA/1O45AUP0uK1d9/XLT4XHL2Rb9donXVdk54hfR+94UnTawmu+qM5nD6ix5qnUkyNjdfUtZg9KkfWvLlG9QcfbElj6nC+nemiSGHdtV2rC7LGfD8WoUWm2JQcUxchKUUg1QrlczpOqv88R0K+FFqMdoHolJxn5jXPSgGIkUl5IrRrXoclZbhVQPLyyqvqqpB/VXYYvLmtFf3bAP1sp87sguS85lYyPykUhdtdbcYUSGtT1Cu+vSbzp+EVsdqixVQb0ik9y0KtN3F1F0bb2E5MHpje0k7fSq6cWPlImZMptrbE/qtnhTqmMxW91b72cEW6GmnOTGOYhL7wcSqzTKtnXtWmu5ire3u4xzAV/yceGa9TiuRtU+1doJy3higRNTeHWPsp/AuVIO6qakSs3llaHuylZ7O9Iydri3/lNaaFV0gUjWn4dCTngs6DGGuUnPc28dVDzcENNFQLYRt4Imps6FuL0ZM4vhXfY5Ll7209UWjPF7s0AjFiWLp6UJ98PPNoFU9t81La12S9U4y5z+lGZVPtW84YSOWiWX4niTKDLTO5y8elw2t1ZTKRDZ2zQKyBAX0WsbS43+vYLJitS3xzWaKUZdfavdDu2UJN6q39y1QlhFJKsNcdNgtaFhsuomiWEPNeze/kor/PaXTXHpC8bojUNv7YYmYIwbSqzm9Ni2r5292TaDRdw5p70g31pawzSoVixdkUNbHMs4jcWKWxfSueONE21pSq9sXPvS5dyCVZi/q74fUBcRi8oWlGCPjcYmt6Lete40yL9NfF/jaycIG18ZxArdQ0zCaAOM2hylOZT0peG1SxETR95BwGVdvfu1VAXJPCjb+RKvaKC0gA3MY9DldDsRzEElTk8sexttG6uz1dE1rfnBoQ1QNrPqhcSadZGWrctbmN6K7TnU75/7dflrE36aaeKuumM/L43uicTxLTl5XQ6Bn+2IsLyTBdUQ11QxkkesZzJQYex6MdkqTBMpn8zOVkUYR7KZ6mgXVSkX1P5+FJ0wrcpvyZIHmVPGxGodCTh/dccL/Uv71gu+Bps+D99Pk8Sw49aTNuxEY9z2LTUK+yJOTDURI1ehdaHT8Qz8xkRWxltGz8QJMCIwHy7VUb1r3ips2AczmkTeZNL+CJuZ+5GudjR3uSXzp90NteQFbVVFM8kdqq/R6RdUdMkeoLcsnN7YhNJO76pnc7IHWX7X2NegUC/UazbZE+yn97Ojq1NTkj9tP65BddVUfc5MjajCtWtBqFaPXQpaabwzPBdIfP2uNf/53rhnn5P2amQ//SceizNvF1ijx4IenfpcYI167O2amgT76aCMQEjWEOhyJmvmsx9jZjHcdc5ZArKcLIa9Hwu04wp6Er1Ksz+rlJvZUpXFUEdkotn3IOAjEsvsZ3rxqvpmn7VtuPMcobsaHhlh1Vke6W0aWUoZmknvYLSUAfcKJlsyflA3lElr+vQGUcbiGpp2WgZWG2LDZrUhZmKJqWrHOIYdqyxt2ImOQv38TG+mYiFnikm88khUvPcWY1wvosoTYNtdCtqPbTNYxL0ug0VXu5gvXi2OZZzYFBMxIjafOnpz1tiR3iyhRtRI6FehN9vtJfCr34QT/lgv1Tg3e0z2xcxeZe1nGO1FseEEudzIQYcQZeEp+1Q3lWhBi2x8TVdNMtc/UKaHhgRw463RHppjK4zGsnIlk6ftSh8RWKOtjqhm/Y9IETv5Kqd+XXRJuNRbKr+vkJ10iVcgvteTlDfojyN/hUeLFQyiKntEVhkPfFXdph9zMKIKgx6RhBlXlvUGYkqVpTLl4JtvHB5aBI2wsYfNK3qQ2VeVmNXPuJmnfeuMXVZcdDpmSv8WWN3mmySGHdtS2rADC9nhpRpFrw8QU22NUS+RPrOmwRv4ja1ZDYqcOMcepPS8fYgWv+YQfsM+2CDDyJV42Uldl33Ke48rWH45tUu8vPG0u1jXrTE12GpeZQ2dgQaGxyQ3ALKxS5zeuB9IO73bmM1J71q+VOfQeDv6q3rpLfviHeDme7+hHUiFmjLOQdI11chizCduoUGMTFdmky5u8bsV6nFxJnkFCKwisWfIlasZd675e1P6THNSJ3BvYPP9Jx5LYOe6XKPHgh63ocfeHilIsPkOKqgvl2kCq16I27wxsxge99JTYrLPrzdvgenew78bTCfVsfh3jeENbKmaYp9TntWCkhHy9GR5zX6mWduGO8/pGlwkhynmPeXZ3qYxJfPRz/YORksZcK9gMh71AKMrPvRB41CSt1Oq8M3dIm02S6GsNsQ2v8ZVo6HGsPkmiWEPNewuEwqmD63Zypw0FliGp9ZS9KD+SWX6p3w011CGek8h90Cl6zVWlo8AjaNVq4S9kZtvUL0E1pgA27ZobfO2rW4n7tbKxGgqkVCBvg4tI0ZcStoL6pKZBtVFZlB83hbHMs4g+EMTy10RYbkozbKA/mqKqparXsVl5bcvF7mfgF99hdmCEgAZcckySIXNZ8q+KfUbenypSqmzqnPjaxpIzQNllklromcY56H5PDXpTuQ/xy1/TPQlGRReqa0OquNaEudtgAxqGfXeuKNztGJ7nuphMtZoXFaxf66e0/nn/hRbbvwTlWGv3kwpf/78eXFxcXNzc39/P6gIqVyrpfp3dnb27NmzQc8um/j6+lr1HVFlia1aq75yXw4PD6fXooEv8g///Nfkf3JyIqqymyxFTBTy9+/frTl0Dec1yOwERtEOBQEI1ECAJlmDFpChHgLyAeSKXF1d6e9QqTSHkR9pd8DevHmjgoylNKvMBwcH8nn0N75cxOuTQ6J54F/e283N4+OjsS4umdwq4ZJ/tYjwToxBgVX7YINquqLEp6enskAnsNqIXPgVGZWT3Big3TlQzH0cCkuASa6FEmkgAIFcBJhm5iKZPR/jHMSyNr7Dtevs6iDDhoAWruXAN2FNMGWlRjJ3d3d6gaJHRsxGVYSm1c1qvyYUxhILJKP/LACZIiAAgXEE6KDGcdveUxtYiMOY7WbJYridlT0lFmhn1ZuSaWkvohoS8EbDaWEVbzSctAQgsGECjMUbVi5VWyMBmuQatVZGZq3/a0eZe3cQFKp9Qfrq4927d0H8fJeSR6fP6JsCbU/qkipRugTummInnhp6iwY1lNgi6bHtEdix7RHQdvIIDSq7olnGcUjXvozz5MkTVxfL/h+XeBsBtqD4emQY9WlsL6yhUJum9DmScZKiicmnT58+fvy4PRRlalTnQKmXZUH19a2ZH7Phb2r8ahLeAwEGtT1ouWsBbb3+uYbdr1+/NrrT4SdVnFzjLEm4//oa+OZGfOVMaB+2As1ubDkNzQfM2matc1X0V59MV3VGiavF0ID8J1VWS736q39+rZWVKq7KNp9ta3/5Zmo9lNIG0qPoDSiRKmyJAE1yS9qkLtMJqEU0rkhzmF3j6bb6YPJGjo+Ph5ao7/Hk4DW+XOPVONfOv1zLYoFWPQSq1XlTvQSnqZTctsZxHUFsKGHS74SApks6NEqtSc1TjVEH5G9jQmRRH+3OQqmeNDha9egCSSAAgZIE6P1K0u4tK+PJNa6sZu26ayLQzHe2t3btqk9gOoHLy0v588pHx9DYj63xy5VXrOmAO4bevT1p0vgTUpmi/mlaqpcp9c+16T99LROGAASqIkAHVZU6CguzsYU4jLmw/VBcQAALDICMvtznlqrRuBZ8kDcaC8KnaAhAoJUAY3ErFiIhsBQBmuRS5Css9/z8/P37912C6RuPL1++dN0tEK8JSPN1qF5M2IsrLDYNyq6akimx7em0se3pDDeTAw1qblWyjDM34fnyl6+ijTou/x2eXMMWFKf9IMAwGgDZ0mWzb0ofX7uPnpovnlRHbZrSFiltlNIXFlX9stfa+TNQrl2DyL92Agxqa9fgfuSv+uSa/aiBmkIAAhCAAAQgAAEIQAACEIAABCAAAQhAAAIQgMAcBOY4uWYOOckTAhCAAAQgAAEIQAACEIAABCAAAQhAAAIQgAAEIAABCEBgbwTSJxHoyJhxJ+DPgVFfKupEfvezyb1F/PHHH/v5Ia5eGjtMgG3vUOlUeT4CNKj52JLzBgj4J9foxApdbqBSVAECEIAABCAAAQhAAAJrJPDu3TutHzaSf/78+W9rrAMyQwACEIAABCAAAQhAAAIQgAAEIAABCEAAAhCAAAQgAAEIQAACEIAABCAAAQhAAAIQgAAEIAABCEAAAhCAAAQgAIG1EEifRHB7e1vPsTVCqmNovnz58uvXr9evX1sI28+4seRGmnURwLbXpS+krZwADapyBSHe4gTknCwuAwJAAAIQgAAEIAABCEAAAiLgO+c6VvLJn3/+CRcIQAACEIAABCAAAQhAAAIQgAAEIAABCEAAAhCAwDYIaEfv1dVVb11YG+9FRAIIQAACEIAABCAAAQhAAAIQgAAEIAABCEAAAhCAAAQgAIFcBO7u7k5OTrpy+/Hjx+npadfdxeMvLy/Pzs56xeAFXC+iTSbAtjepViq1FAEa1FLkKXdFBK6vr1+9etUIfHR0pFazIuERFQIQgAAEIAABCEAAAlsicHx8fH9/39RIy5t/21LdqAsEIAABCEAAAhCAAAQgAAEIQAACEIAABCAAAQhAAAIQgAAEIAABCEAAAhCAAAQgAAEIQAACEIAABCAAAQhAAAIQqIpA4uSXz58/13xsjTDqpyNub297eZ6fn/emIcH2CGDb29MpNVqQAA1qQfgUvRYCDw8PTtTnz5+7MAEIQAACEIAABCAAAQhAoDCBx8dHV+LBwQEn1zgaBCAAAQhAAAIQgAAEIAABCEAAAhCAAAQgAAEIQAACEIAABCAAAQhAAAIQgAAEIAABCEAAAhCAAAQgAAEIQAACEIBATgLv3r3zv7L2s9YX1x8/fvRj6gzrJ5S/f/+elu3q6iqdgLvbI4Btb0+n1GhBAjSoBeFT9IoI3N/fO2k5ucahIAABCEAAAhCAAAQgAIHyBPwFTznnnFxTXgWUCAEIQAACEIAABCAAAQhAAAIQgAAEIAABCEAAAhCAAAQgAAEIQAACEIAABCAAAQhAAAIQgAAEIAABCEAAAhCAwPYJ/P79++Lioque375967pVW/ybN28+fPiQkOrm5iZxl1vbI4Btb0+n1GhBAjSoBeFT9LoIBB/Hrkt4pIUABCAAAQhAAAIQgMBmCPz8+dOvy7Nnzzi5xgdCGAIQgAAEIAABCEAAAhCAAAQgAAEIQAACEIAABCAAAQhAAAIQgAAEIAABCEAAAhCAAAQgAAEIQAACEIAABCAAAQjkIfDp06eujI6Ojk5PT7vuVhifqEsj7fX1dYViI9JMBBL2gG3PxJxsN0yABrVh5VK1vARub29dhicnJy5MAAIQgAAEIAABCEAAAhAoSeD+/t4Vp4UghTm5xgEhAAEIQAACEIAABCAAAQhAAAIQgAAEIAABCEAAAhCAAAQgAAEIQAACEIAABCAAAQhAAAIQgAAEIAABCEAAAhCAAASyEbi4uOjK6+zsrOtWnfH68eQPHz4kZPM/WUkk49Y2CGDb29AjtaiEAA2qEkUgRuUEfv78+fj46IQ8Pj52YQIQgAAEIAABCEAAAhCAQEkC8ZmSnFxTkj9lQQACEIAABCAAAQhAAAIQgAAEIAABCEAAAhCAAAQgAAEIQAACEIAABCAAAQhAAAIQgAAEIAABCEAAAhCAAAQgsAsC19fXiXq+fv06cbfOW+nTdvxPVuqUH6lyEcC2c5EkHwiIAA0KM4CAkcDNzY1LeXR05MIEIAABCEAAAhCAAAQgAIHCBPwDrBvnnJNrCquA4iAAAQhAAAIQgAAEIAABCEAAAhCAAAQgAAEIQAACEIAABCAAAQhAAAIQgAAEIAABCEAAAhCAAAQgAAEIQAACENg+Af/76qC2T58+PTw8DCLrvzw+PpbkXXI+PDx03SJ+YwSw7Y0plOosS4AGtSx/Sl8RgaurKyfty5cvXZgABCAAAQhAAAIQgAAEIFCYgH+AdeOcc3JNYRVQHAQgAAEIQAACEIAABCAAAQhAAAIQgAAEIAABCEAAAhCAAAQgAAEIQAACEIAABCAAAQhAAAIQgAAEIAABCEAAAtsn4P/4cFDb58+fBzFruTw5OekS9fHxsesW8RsjgG1vTKFUZ1kCNKhl+VP6igj4xzxxcs2KFIeoEIAABCAAAQhAAAIbI3B3d+eWAd3x3JxcszEtUx0IQAACEIAABCAAAQhAAAIQgAAEIAABCEAAAhCAAAQgAAEIQAACEIAABCAAAQhAAAIQgAAEIAABCEAAAhCAAASWJ/Dr168uIQ4ODrpuVR6vz1G6JEzUt+sR4ldKIKFrbHulOkXsBQnQoBaET9ErInB9fe1Le3p66l8ShgAEIAABCEAAAhCAAASKEfj+/bsry50pyck1jgkBCEAAAhCAAAQgAAEIQAACEIAABCAAAQhAAAIQgAAEIAABCEAAAhCAAAQgAAEIQAACEIAABCAAAQhAAAIQgAAEIJCHgPvx4Ti758+fx5GriFnvuSSrwLsWIbHttWgKOVdBgAa1CjUh5OIELi4unAzu41gXQwACEIAABCAAAQhAAAIQKEbg6urKlXV2dtaEObnGMSEAAQhAAAIQgAAEIAABCEAAAhCAAAQgAAEIQAACEIAABCAAAQhAAAIQgAAEIAABCEAAAhCAAAQgAAEIQAACEIAABGYn8OvXr9nLKF4Ah9oUR15jgdh2jVpBptUSoEGtVnUInpnA79+//Y9jP3z4kLkAsoMABCAAAQhAAAIQgAAEbAR+/vz58PDg0r5586YJc3KNY0IAAhCAAAQgAAEIQAACEIAABCAAAQhAAAIQgAAEIAABCEAAAhCAAAQgAAEIQAACEIAABCAAAQhAAAIQgAAEIAABCOQh8Pz5866M/A88utLUGZ+Q/OnTp3XKjFTZCWDb2ZGS4Z4J0KD2rH3qbiTw/ft3l1L+xunpqbskAAEIQAACEIAABCAAAQiUJHBxceGKe/36tQtzco1DQQACEIAABCAAAQhAAAIQgAAEIAABCEAAAhCAAAQgAAEIQAACEIAABCAAAQhAAAIQgAAEIAABCEAAAhCAAAQgAAEI5CFwdHTUldH9/X3Xrcrjb29vuyR8+fJl1y3iN0YA296YQqnOsgRoUMvyp/RVEPj69auT8+3bty5MAAIQgAAEIAABCEAAAhAoTMA/ucZ3zjm5prAiKA4CEIAABCAAAQhAAAIQgAAEIAABCEAAAhCAAAQgAAEIQAACEIAABCAAAQhAAAIQgAAEIAABCEAAAhCAAAQgAIHtE0if5HJ5ebk6BHd3d4+Pj11ip+vb9RTxaySQ1jW2vUadIvOCBGhQC8Kn6FUQ0LDy8PDgRPU/jnWRBCAAAQhAAAIQgAAEIACBAgTknLu1wadPn56enrpCObnGoSAAAQhAAAIQgAAEIAABCEAAAhCAAAQgAAEIQAACEIAABCAAAQhAAAIQgAAEIAABCEAAAhCAAAQgAAEIQAACEIAABPIQ8D/eiHP0f6A4vltnTFrmdH3rrBFSjSOQ1nXaTsaVOPdTaZnT9Z1bNvLfPIG0gaWNs044aZnT9a2zRki1LIFPnz45AXTS0+HhobskAAEIQAACEIAABCAAAQiUJPD582dX3NnZmQsrwMk1Pg3CEIAABCAAAQhAAAIQgAAEIAABCEAAAhCAAAQgAAEIQAACEIAABCAAAQhAAAIQgAAEIAABCEAAAhCAAAQgAAEIQCAPgbdv33ZldHNzc3d313W3wvjfv38nDiNI1LTCuiDSdAIJjWPb0/GSw94I0KD2pnHqaydweXn58PDg0icai0tDAAIQgAAEIAABCEAAAhCYg4BWMu/v713OgXPOyTWODAEIQAACEIAABCAAAQhAAAIQgAAEIAABCEAAAhCAAAQgAAEIQAACEIAABCAAAQhAAAIQgAAEIAABCEAAAhCAAAQgkI3Ahw8fEnkFH3gkUtZwKy1tuqY1yI8MeQmkNZ62lrySTM8tLW26ptNLJwcIiEDazNImWhvAtLTpmtZWF+SpgcCnT5+cGEdHR2/evHGXBCAAAQhAAAIQgAAEIACBkgR85/zly5fHx8d+6Zxc49MgDAEIQAACEIAABCAAAQhAAAIQgAAEIAABCEAAAusm8Pj4uO4KID0EIAABCEAAAhCAAAQgAAEIQAACEIAABCAAAQhAAAIQgMCGCBweHia+0tfPFH/58mUV1b28vLy6uuoSVecUqKZdd4nfJAFse5NqpVJLEaBBLUWecisnIDfp4eHBCXlxceHCBCAAAQhAAAIQgAAEIACBkgSur69vbm5ciZ8/f3bhJvDkzz//DKK4hAAEIAABCEAAAhCAAAQgAAEIQAACEIAABCAAAQislICOei5vHwAACqhJREFUb9cG317hWRvvRUQCCEAAAhCAAAQgAAEIQAACEIAABCAAAQhAAAIQgAAEIACBXASePXuW+AGGHz9+nJ6e5iprjnx+/vz54sWLrpyfPn36+/fvrrvEb5sAtr1t/VK7wgRoUIWBU1zlBORdHBwcOCFfvnypb2XdJQEIQAACEIAABCAAAQhAoCQBnbjqjpVsdc7/VlIayoIABCAAAQhAAAIQgAAEIAABCEAAAhCAAAQgAAEIzEogseXXL1eba/1LwhCAAAQgAAEIQAACEIAABCAAAQhAAAIQgAAEIAABCEAAAhCYj4D/i8RxKa9evbq7u4vjK4nRd+MnJycJYdK1SzzIrQ0QSGsf296AiqlCSQI0qJK0Kat+Am/fvvWF/Pbtm39JGAIQgAAEIAABCEAAAhAoRuD8/NwdW6NCP3/+HBfNyTUxE2IgAAEIQAACEIAABCAAAQhAAAIQgAAEIAABCEBglQS0a9ZfFk/U4f7+PnGXWxCAAAQgAAEIQAACEIAABCAAAQhAAAIQgAAEIAABCEAAAhDISOD4+Pj79++JDHU0zOXlZSLBUrd0pM7z588Tvx6hz8hVu6XEo9zFCWDbi6sAAbZEgAa1JW1Sl4kE9GXs1dWVy0Sn2BweHrpLAhCAAAQgAAEIQAACEIBAMQLan//p0ydX3MuXL1sXA//ff/7nf7pEBCAAAQhAAAIQgAAEIAABCEAAAhCAAAQgAAEIQAAC6yXwX//1X//93/9tkf/PP/88OzuzpCQNBCAAAQhAAAIQgAAEIAABCEAAAhCAAAQgAAEIQAACEIAABKYT+Ld/+7d//dd/TbzM0sk1//M//3N6ejq9rFw56KPxf//3f//f//3frgz1A8v/8R//0XWX+J0QwLZ3omiqWYYADaoMZ0qpnMDPnz9fvXrlhHz69Ok//vEPd0kAAhCAAAQgAAEIQAACEChJ4O9//7v/k7E/fvw4ODiIBXii3flxLDEQgAAEIAABCEAAAhCAAAQgAAEIQAACEIAABCAAgXUR0LYV/RZl4vceg+po3byqjb+BeFxCAAIQgAAEIAABCEAAAhCAAAQgAAEIQAACEIAABCAAAQhsj4COp0n/voJ+tfj79+/Pnj1bvO7v3r27uLhIiPHt2zelSSTg1q4IYNu7UjeVnZsADWpuwuRfOYHj4+Pgy1h2+FSuMsSDAAQgAAEIQAACENgqAR1s/f79e1e7Dx8+fPnyxV36gb/5F4QhAAEIQAACEIAABCAAAQhAAAIQgAAEIAABCEAAAqsj8Pv3by2CDzq2RnXUrzN9/PhR592srr4IDAEIQAACEIAABCAAAQhAAAIQgAAEIAABCEAAAhCAAAQgsFICb968ub29ffr0aZf8Nzc3+tXiri9Aup7KG68TEw4PDxPH1kh+/UoEx9bkxb723LDttWsQ+asiQIOqSh0IU5iAHAz/2Bp9GcuxNYVVQHEQgAAEIAABCEAAAhBoCNzd3fnH1jx//jyxaPnkzz//BBwEIAABCEAAAhCAAAQgAAEIQAACEIAABCAAAQhAoGYCWub+9etXI+Hj42MTUMzDw4Mu9XeK8NpZq5V0/dMmYJeP2y786dOnGn7T0glGAAIQgAAEIAABCEAAAhCAAAQgAAEIQAACEIAABCAAAQhAYO0E9MMMZ2dnOqQmURG9rvr8+XPh02Gur6/1OUr67dvR0ZEk5w1aQnd7voVt71n71D07ARpUdqRkWD8BbRDSRh0npzbz8JNUjgYBCEAAAhCAAAQgAAEIFCags639dUKdZJ04VpKTawprh+IgAAEIQAACEIAABCAAAQhAAAIQgAAEIAABCEBgMAHtfHUH1gx+eNoDf/zxh5bdp+XB0xCAAAQgAAEIQAACEIAABCAAAQhAAAIQgAAEIAABCEAAAhAICVxeXr59+zb9FkwfbCuN/s19UoyE0UE59/f3oZT/9/rbt2+FD9P5v+VztQ4C2PY69ISUKyFAg1qJohAzAwGdoPfq1SuXkU7xu729ZdOOA0IAAhCAAAQgAAEIQAACJQm8efPm6urKlfjhwwcdNOku4wAn18RMiIEABCAAAQhAAAIQgAAEIAABCEAAAhCAAAQgAIG6CHByTV36QBoIQAACEIAABCAAAQhAAAIQgAAEIAABCEAAAhCAAAQgAIEcBH7//v3p06eLi4vezF6+fKnza/TFSG/KQQl0IML379/9r1C6Hn/9+rXknPsAna7SiV8dAWx7dSpD4JoJ0KBq1g6y5SJwd3d3cnLi56Zja46Pj/0YwhCAAAQgAAEIQAACEIBAGQLn5+fv3793ZWllUgdNusvWACfXtGIhEgIQgAAEIAABCEAAAhCAAAQgAAEIQAACEIAABCoiwMk1FSkDUSAAAQhAAAIQgAAEIAABCEAAAhCAAAQgAAEIQAACEIAABLISsB9JoGL1ocjR0ZE+7dbfw8PDoYKoLH0Hfn9/f/PPf5bHdWbN58+fR5RlyZw02yaAbW9bv9SuMAEaVGHgFFeSgMz7+fPnj4+PrlCdrJf9wD6XOQEIQAACEIAABCAAAQhAIEHg58+fL168cAnkq2s5sfc8a06uccQIQAACEIAABCAAAQhAAAIQgAAEIAABCEAAAhCAQKUEOLmmUsUgFgQgAAEIQAACEIAABCAAAQhAAAIQgAAEIAABCEAAAhCAQCYC+mZbB8RcXFz4n22n83769KmOsNHXIwocHBz4f3/9+qV8/L8PDw/6yGRQ5m//+Y8za9Ja4G4vAWy7FxEJIGAnQIOysyLlighcXl6enZ05gTm2xqEgAAEIQAACEIAABCAAgfIEfP9c641aUbQsD3JyTXlNUSIEIAABCEAAAhCAAAQgAAEIQAACEIAABCAAAQgMI8DJNcN4kRoCEIAABCAAAQhAAAIQgAAEIAABCEAAAhCAAAQgAAEIQGC1BK6vr6+urvTNtv2UmYx11ecoL1++1Nfjb968yZgtWUFABLBtzAACGQnQoDLCJKvFCfz8+fPFixcSQ37Izc3N8fHx4iIhAAQgAAEIQAACEIAABHZLwPnnOi/7x48flmNrxIqTa3ZrMFQcAhCAAAQgAAEIQAACEIAABCAAAQhAAAIQgAAEIAABCEAAAhCAAAQgAAEIQAACEIAABCAAAQhAAAIQgAAEIACBSgnc3d3p/BqdYvPw8DC3iPoQ5fXr1zqwhm/F50ZN/iKAbWMGEMhIgAaVESZZLUhAlnx7e/vu3bsFZaBoCEAAAhCAAAQgAAEIQKAhMMI/5+QajAcCEIAABCAAAQhAAAIQgAAEIAABCEAAAhCAAAQgAAEIQAACEIAABCAAAQhAAAIQgAAEIAABCEAAAhCAAAQgAAEIVEpAP3R8f3+vz7mbv4+Pj9MFffr06cnJydHRkf6+fPny2bNn0/MkBwgMJYBtDyVGeggkCNCgEnC4BQEIQAACEIAABCAAAQhAAAKzEuDkmlnxkjkEIAABCEAAAhCAAAQgAAEIQAACEIAABCAAAQhAAAIQgAAEIAABCEAAAhCAAAQgAAEIQAACEIAABCAAAQhAAAIQyEmg+d3jh3/+00E2+v/Xr18qwD/URmfTHBwcBH+fP3+uo2qOj49zSkNeEMhHANvOx5KcIPAvNCiMAAIQgAAEIAABCEAAAhCAAATKEPj/XWPpN2TmwjAAAAAASUVORK5CYII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iVBORw0KGgoAAAANSUhEUgAAF1UAAAGBCAIAAAAfgrvIAAAgAElEQVR4Aeyd7ZHVutK2333qBACEADsCIASGCGYIgSEChhCACIAQgAg2hABEsCEEIAPe+zyuUqlkW27bkizJ1/yY0vKSpe6r9dFqW1p//fnz5//xBwEIQAACEIAABCAAAQhAAAIQgAAEIAABCJQi8OvXr58/f967d69UhdQDAQhAAAIQgAAEIAABCEAAAhCAAAQgAAEIlCZAGLA0ceqDAAQgAAEIQAACEIAABCAAAQickoBCENL79u3bp9QepSEAgWYIEC9txlQICgEIQAACEIDAoQT+e2jtVA4BCECgMQLDUvP3798/fvzQVj0lhv+Xl5cXFxeNKYO4EIAABCAAAQhAAAIQgAAEIJCagFs2arWolaNbNgarSFV769at4d2L1CJQHgQgAAEIQAACEIAABP5HwLmmvi+q9IsXLx48eHAUo0mp5DbznOUoi1AvBCAAAQhAAALbCDivhjDgNoDcBQEIQAACEIAABCAAAQgUJjCsYsavMbx7944DIwrbguogsIqAOm/woGf8MtJQ4Js3b66vr1cVTmYIQAACqQgQL01FMlM5zkDBnHLsywOZlKVYCEAAAhCAQAcEOP+lAyOiAgQgkIDA5EpGoTF/YaOPczXdv39/7iuuQwACEIAABCAAAQhAAAIQgEAfBIY3KoJ1YvCxD03RAgIQgAAEIAABCECgZgKTTzTkl7r3fYeT6+dUePr06dxXe65PSsVzlj1IuRcCEIAABCAAgaMIEAY8ijz1QgACEIAABCAAAQhAAAIbCAyxWT9EHLzGoI+RYnX+S+RbvoIABLIS+P79u+u8LuE/W8laO4VDAAIQMBIgXmoEdUi2ycf0/pxyyMsDh6CgUghAAAIQgEBPBCbOf/n06dPjx49zK3n37l39jNurV69yV1Rn+Tc3Nx8/foyH0pJIzgGuSTBSSJcErq6u/PVMlzqiFAQgAAEIQAACEIAABCAAAQgkJPD58+cnT54kLJCiIAABCEAAAhCAAAQgYCFwcXExvJVV4NmiRZ4hD89Z7KzICQEIQAACEIBAWwQIA7ZlL6SFAAQgAAEIQAACEIDAqQhoi6/eW1DEeHgN/lS6oywE+iPw8OHDyE8U96cvGkEAAo0SIF5aleHqfHmgKkQIAwEIQAACEOiAwMT5L2W0Urzp9evX+v/hw4cyNdZTy/X1Ncck12MOJDktAa0/CZad1vooDgEIQAACEIAABCAAAQhAAAIQgAAEIAABCEAAAhBohYCeaFQoKs9ZKjQKIkEAAhCAAAQgAAEIQAACEIAABCAAAQhAAAJ9E9DJL3VGjPvGjnYQgAAEIAABCECgEgK4gpUYAjEgAAEIQAACWQkcdv7LoNXHjx+/fv364MGDrEpWVbhOXObwl6osgjAQgAAEIAABCGwm8P379+FHJG7dunX37t179+5tLoobIQABCEAAAhCAAAQgUCcBnN467YJUEIAABOYIMG7PkeF6cgI0tuRIKRACEIAABCAAAQhAAAIQmCTA6mMSCxchAAEInJMAk8I57Y7WEIAABCAAAQhAAAIQgAAEIAABCEAAAhCAwHkIHHz+i0C/ePHi06dP5yHO4S/nsTWaQgACEIAABHoloPPsXr58Ka/m9+/fvo46Aubp06c3Nzf+RdIQgAAEIAABCEAAAhBokQBOb4tWQ2YIQODMBBi3z2z9wrrT2AoDpzoIQAACEIAABCAAAQiclgCrj9OaHsUhAAEIjAkwKYyZcAUCEIAABCAAAQhAAAIQgAAEIAABCEAAAhCAQJcE/nO4Vp8/f9Zh5IeLUUwAzn8phpqKIAABCEAAAhDIQUAn9+mcl9evXweHv6iuHz9+6Gi/27dvf/36NUfVlAkBCEAAAhCAAAQgAIEyBHB6y3CmFghAAAKpCDBupyJJOYsEaGyLiMgAAQhAAAIQgAAEIAABCCQhwOojCUYKgQAEINAHASaFPuyIFhCAAAQgAAEIQAACEIAABCAAAQhAAAIQgAAELAT+O86kDb2Xl5f+9WFz78+fP3VRaSXG2339/GvTOhLl1atXa+9qMb9C8NoXPUh+69atJBhlLxWlMu/cueNKdnD0rUuTgAAEIAABCEAAAjsJvH379tmzZ/FC5OE8fPjw/fv3V1dX8Zx8CwEIQAACEIAABNoicP/+/efPnw8yy+cZQmT6r2hPkiBPWzQ6lhant2PjohoEINAlAcbtLs1ap1I0tjrtglQQgAAEIAABCEAgOQHCgMmRUuBaAqw+1hIjPwQgAIGOCTApdGxcVIMABCAAAQjoRzfdTj3RcO8guX1nIIIABCBQAwHipTVYARkgAAEIQAACEDgVgb/+/PmzTeHv379/+/bt8+fP2ty7c4uLji/59evXNjHauku7oD9+/DjIrP1Cr1+/3iD/06dP5Tc/evTo3r17G27nFghAICAwjD8uWPbly5dhcAuyxT++efPm+vo6nodvIQABCLROQCfZPX782K6FRtQHDx7Y85MTAhCAAAQgAAEItEtAS0tFyV6+fKkVpVGL8wTEjEAqyYbTW4khEAMCEICAkQDjthEU2fYTqKSxjZ9oyAu1u6ADh3/++efi4mI/E1fCWCqeszg4JCAAAQhAAAIQ6IwAYcDODFqnOpWsPuqEg1QQgAAEzkaASeFsFkdfCKwlMMRmdU6EXoPXjh6Fi4fX4FeVo3tv37696hYyQwACBQh8/fpVm/VWbTpjS0sBu1AFBCAQECBeGgAp+XH8mL6GlwdKEqAuCEAAAhCAQMcEtp//4kO5ubkZryp1QImcBj9bJK11qc5GiWTo4Cs5VXfu3BkU0Q4fwXn48OEqvXTyi/YREV9bBY3MENhGQB1W3W08ss2VRrBsjgzXIQCBngjICVl16p9OrNPjh54IoAsEIAABCEAAAhBYJGB/C5PzXxZhHpIBp/cQ7FQKAQhAYDMBxu3N6LhxLYGaG9vaJxrJz3+ZhLlWKp6zTGLkIgQgAAEIQAAC1RIgDFitaToQrObVRwd4UQECEIBAWwSYFNqyF9JCoBIC+pnnFy9euB8tXpSK818WEZEBAgcS0NMWbc0z/hIAj1oOtBRVQwACxEsraQNrH9OXeXmgEjiIAQEIQAACEGiIwH+SyPrq1SsdlBAUpU0sl5eXwcW5j+/evZv7qpvrOuPG6aKTXFzamBDMt2/fKpRvzE82CEBgDwH1NY1sfrfdUxr3QgACEOiAgEbFVYe/SGU9b1AgrwPdUQECEIAABCAAAQjYCVxcXLCWtOOqLSdOb20WQR4IQAACcQKM23E+fJuQQOWNbXiioZd6E6q8vyies+xnSAkQgAAEIAABCNRMgDBgzdZpWrbKVx9Ns0V4CEAAAs0RYFJozmQIDIFKCNy7d+/Dhw8btqtUIj9iQAACPgE9bdEvcd69e9e/SBoCEIBAhQSIl1ZilDpfHqgEDmJAAAIQgAAEGiKQ5vwXKXxzczNWWycHjy9OXvn8+bOOl5v8qpuL/hk3GwJq4xN2uiGDIhColsDV1ZX9HKtqtUAwCEAAAkkI+J6MvUD7j0jYyyQnBCAAAQhAAAIQqJyA1pI6FrlyIRFvkgBO7yQWLkIAAhColgDjdrWm6U+wJhrb9fW1fgGyNvg8Z6nNIsgDAQhAAAIQgEBCAoQBE8KkKEegidWHk5YEBCAAAQhkJcCkkBUvhUOgewL64WHeW+jeyih4HgIbNqCdBw6aQgAC9RAgXlqPLep8eaAePkgCAQhAAAIQqJ9AsvNfpOr4ncIHDx7YzxndFqeuH/EgoY5c/fbt25C+f/++jlVeJbkwrr1lVflkhgAE5gjYz7GaK4HrEIAABDogoHP6fvz4sUERnfG34S5ugQAEIAABCEAAAq0T4MWLFi2I09ui1ZAZAhA4MwHG7TNbv7DuDTW2Or1QnrMUbrFUBwEIQAACEIBASQJ1OmAlCVBXWgINrT7SKk5pEIAABCAwJsCkMGbCFQhAYC0BFixriZEfAtUSoDtXaxoEgwAEAgKMVwGQAz9iiwPhUzUEIAABCEBgP4GU579MHvVi9xX6Pv/F187OxBl4kq37lgQEIJCPgM6xylc4JUMAAhBohcC2w1+k3eYbWyGDnBCAAAQgAAEIQGCSAJGcSSyVX9zsu26+sXIgiAcBCECgcgKbh9/NN1YOBPHyEdjcZjbfuFmX8W91bC4q4Y08Z0kIk6IgAAEIQAACEKiNAGHA2izSujybFxGbb2ydGPJDAAIQ6JjA5rF9840dw0Q1CJyWQJ0R49OaA8UhsIfA7du3b926tacE7oUABCBQhgDx0jKcLbXgClookQcCEIAABCBQLYH/JpRs0kXTWSfGX3VTxPnr16+9vgLon/9yfX29Fjtr9bXEyA+BhAQ0uPFILCFPioIABFok8PPnzxbFRmYIQKBRAjc3N05yRZ8vLi7cx3YTXSrVrjmQHAIFCDx8+LBALVSRlgBOb1qelAYBCEAgNwHG7dyEKd8RaKix6fVfJ3ZVCZ6zVGWOqoQhYFKVORAGAhCAAAQ2ECAMuAEat0QINLT6iGjBVxCAAAQgkIQAk0ISjDUXQlSkZut0IxsLlm5MiSIQEAE9avn27RsoILCTAB7IToDcvkgA92MRUbEM1b48UIwAFUEAAhCAAASaJpDy/JdJEPIVtGHv8+fPk98GF1++fPnhw4fgYgcffaV0IM4Gje7cubPhLm6BAASSEOC95CQYKQQCEGiawGZXhDPsmrY7wkPgKAKvX792Vf/+/buP81+6VMqZiQQEIDAmgBc0ZlL/FZze+m2EhBCAAAR8AozbPg3SWQm01djqfKJRp1RZmw2FGwkQMDGCIhsEIAABCFRLgDBgtaZpVLC2Vh+NQkZsCEAAAq0QYFJoxVKb5SQqshkdN9oJsOnXzoqcEKifwGbfoH7VkLAkATyQkrTPWRfx0qrszmP6qsyBMBCAAAQgAIFVBP6zKve2zPYTTz5+/LitisrvevfunZPQTsPdQgICEIAABCAAAQgcS+DBgwfbBFDMaNuN3AUBCJyWwK9fv/rTvUul+jMTGkEAAhDA6aUNQAACEGiLAON2W/ZqWtq2Ghtv1DXd2M4mPAGTs1kcfSEAAQhAAAIQWCTQ1upjUR0yQAACEIDAHgJMCnvo1X8vUZH6bYSEEIAABCAAgf4I4IH0Z1M0gkCcAC8PxPnwLQQgAAEIQKBmAiXOf7m6urK7C2/fvq2Z1wbZvn///vnz5+FGbYHeHJHfUDW3QAACSQjYR7Ak1VEIBCAAgToJPHr0aINgT5482XAXt0AAAmcm8PPnz/7U71Kp/syERhBIS4Bf3UnLs1hpOL3FUFMRBCAAgSQEGLeTYKQQCwEam4VSJA/PWSJwzvwVAZMzWx/dIQABCHRDgDBgN6asRxFWH/XYAkkgAAEIHE6ASeFwE+QTgKhIPraUDAEIQKBXAjxq6dWyJfXCAylJ+7R1ES89relRHAIQgAAEIACBtARKnP8iiZ8+fWqU+927d8acrWTzNbJzaEU75IQABCAAAQhA4CQEnj9/vkHTy8vLDXdxCwQgcGYCv3//7k/9LpXqz0xoBAEIQEAEcHppBhCAAATaIsC43Za9mpaWxta0+RC+WgIETKo1DYJBAAIQgAAEIHAgAVYfB8KnaghAAAK1EWBSqM0iCeUhKpIQJkXFCXBgRJwP30IAAhA4FQE8kFOZG2UhAAEIQAACEIAABJomUN35L9++ffv+/XvTTAPhOf8lAMJHCEAAAhCAAARaJHBxcbH2V2V08t29e/daVBaZIQCBAwl0+QsDXSp1YCOhaghAAAL5COD05mNLyRCAAARyEGDczkGVMicJ0NgmsXARAjsJEDDZCZDbIQABCEAAAhDokgCrjy7NilIQgAAEthFgUtjGrYm7iIo0YSaEhAAEIAABCHRGAA+kM4OiDgQgAAEIQAACEIBAxwQKnf+irb/37983cvQPTDHeUm22T58+uQMyLy8vb9++Xa2oCAYBCEAAAhCAAATiBN6/f2//OQj5fm/fvo0XyLcQgAAExgTcAmr8VbtXulSqXXMgOQQgAIE4AZzeOB++hQAEIFAbAcbt2izSsTw0to6Ni2pHESBgchR56oUABCAAAQhAoHICrD4qNxDiQQACEChJgEmhJO2SdREVKUmbuiAAAQhAAAIQGAjggdASIAABCEAAAhCAAAQg0AqBQue/CMfTp0+NUHo6/8XXxU7ACIpsEIAABCAAAQhAoCQBnWT35csXyxEwOvzl8+fPJWWjLghAoBsCGme60cUp0qVSTjsSEIAABDojgNPbmUFRBwIQ6J4A43b3Jq5HQRpbPbZAkm4IEDDpxpQoAgEIQAACEIBAWgKsPtLypDQIQAACTRNgUmjafBHhiYpE4PAVBCAAAQhAAAKZCOCBZAJLsRCAAAQgAAEIQAACEEhOoNz5L9fX10bpdaLkhw8fjJlrzvbr16+PHz8OEmqn9MXFRc3SIhsEIAABCEAAAhBYJHDv3r0fP35cXl5Gcj5//vzr1696/yCSh68gAAEIzBHQIDP3VbvXu1SqXXMgOQQgAIFFAji9i4jIAAEIQKAqAozbVZmjb2FobH3bF+3KEyBgUp45NUIAAhCAAAQg0AoBVh+tWAo5IQABCBQgwKRQAHL5KoiKlGdOjRCAAAQgAAEI4IHQBiAAAQhAAAIQgAAEINAKgf+WFPTp06fv3r2z1KhsV1dXlpw15/GVle41i4psEIAABCAAAQhAwEhAB7voqL7v37/L1fn8+bNiwTq8T0fd3b1798mTJ/J5OPnFSJJsEIDAJIEunzB1qdSk+bgIAQhAoBsCOL3dmBJFIACBkxBg3D6JoWtQk8ZWgxWQoRsCBEy6MSWKQAACEIAABCCQgwCrjxxUKRMCEIBAowSYFBo1XERsoiIROHwFAQhAAAIQgEAmAnggmcBSLAQgAAEIQAACEIAABJITqPT8F+0l/vXrlwLWyRUuWSDnv5SkTV0QgAAEIAABCJQkoN+WefXqVckaqQsCEDgJgW/fvvWnaZdK9WcmNIIABCAwJoDTO2bCFQhAAAI1E2Dcrtk6nclGY+vMoKhzFAECJkeRp14IQAACEIAABBoiwOqjIWMhKgQgAIHcBJgUchMuWT5RkZK0qQsCEIAABCAAgYEAHggtAQIQgAAEIAABCEAAAq0Q+E9JQR88eHD37l1jjf7hKcZbqsr29etXdzTmo0ePFHavSjyEgQAEIAABCEAAAhCAAAQgUBsBHQNam0j75elSqf1YKAECEIAABCAAAQhAAAIQgAAEIACBMxMgYHJm66M7BCAAAQhAAAIQgAAEIAABCEDgzASIipzZ+ugOAQhAAAIQOIoAHshR5KkXAhCAAAQgAAEIQAACGwgUPf9F8j19+tQoZevnv/jy27U2wiEbBCAAAQhAAAIQgAAEIACB/gh8+fIFpfojgEYQgAAEIAABCEAAAhCAAAQgAAEIQCAg0GUUKNCRjxCAAAQgAAEIQAACEIAABCAAAQhAYEyAqMiYCVcgAAEIQAACEMhNAA8kN2HKhwAEIAABCEAAAhCAQEIC9Z7/8uPHj0+fPiVUtXBR/vkvV1dXhWunOghAAAIQgAAEIAABCEAAAs0R+Pz5c3MyLwrcpVKLWpMBAhCAAAQgAAEIQAACEIAABCAAAQhECBAwicDhKwhAAAIQgAAEIAABCEAAAhCAAAQ6JkBUpGPjohoEIAABCECgWgJ4INWaBsEgAAEIQAACEIAABCAwJlD6/Jfbt28/evRoLMfkFf8IlckM1V58+/atk+3p06cuTQICEIAABCAAAQhAAAIQgAAE5gh0+YSpS6XmLMh1CEAAAhCAAAQgAAEIQAACEIAABCBgIUDAxEKJPBCAAAQgAAEIQAACEIAABCAAAQj0R4CoSH82RSMIQAACEIBA/QTwQOq3ERJCAAIQgAAEIAABCEDAESh9/osqfv78uas+nvj48eOvX7/ieer81j+5hvNf6rQRUkEAAhCAAAQgAAEIQAACVRHQ6u/bt29VibRfmC6V2o+FEiAAAQhAAAIQgAAEIAABCEAAAhA4MwECJme2PrpDAAIQgAAEIAABCEAAAhCAAATOTICoyJmtj+4QgAAEIACBowjggRxFnnohAAEIQAACEIAABCCwjcAB579cXFzcunXLKO779++NOevJ9v37d7dr8f79+w8ePKhHNiSBAAQgAAEIQAACEIAABCBQJ4Euf16gS6XqbD9IBQEIQAACEIAABCAAAQhAAAIQgEArBAiYtGIp5IQABCAAAQhAAAIQgAAEIAABCEAgLQGiIml5UhoEIAABCEAAAhYCeCAWSuSBAAQgAAEIQAACEIBAPQQOOP9Fyj99+tSI4N27d8ac9WTzZbZrWo/8SAIBCEAAAhCAAAQgAAEIQKA8gS6fMHWpVPm2QY0QgAAEIAABCEAAAhCAAAQgAAEI9ESAgElP1kQXCEAAAhCAAAQgAAEIQAACEIAABOwEiIrYWZETAhCAAAQgAIFUBPBAUpGkHAhAAAIQgAAEIAABCJQhUPv5L9++ffv69WsZFqlq8c9/efLkSapiKQcCEIAABCAAAQhAAAIQgEDHBN6/f9+fdl0q1Z+Z0AgCEIAABCAAAQhAAAIQgAAEIACBkgQImJSkTV0QgAAEIAABCEAAAhCAAAQgAAEI1EOAqEg9tkASCEAAAhCAwHkI4IGcx9ZoCgEIQAACEIAABCDQB4Fjzn+5d+/e/fv3jQT941SMtxyY7cOHD79//x4EuLy8vH379oHCUDUEIAABCEAAAhCAAAQgAIEmCHz69MmtpJoQ2CJkl0pZFCcPBCAAAQhAAAIQgAAEIAABCEAAAhCYI0DAZI4M1yEAAQhAAAIQgAAEIAABCEAAAhDomwBRkb7ti3YQgAAEIACBOgnggdRpF6SCAAQgAAEIQAACEIBAhMAx579IoKdPn0bE8r9q65hJ/7Qau46+vqQhAAEIQAACEIAABCAAAQicjYC/kupG9y6V6sY6KAIBCEAAAhCAAAQgAAEIQAACEIDAIQQImByCnUohAAEIQAACEIAABCAAAQhAAAIQOJwAUZHDTYAAEIAABCAAgRMSwAM5odFRGQIQgAAEIAABCECgdQKHnf9yfX1tZKcfgf/w4YMx87HZfv369fnz50GGu3fvXlxcHCsPtUMAAhCAAAQgAAEIQAACEKifgFZSHz9+rF/OVRJ2qdQqAmSGAAQgAAEIQAACEIAABCAAAQhAAAIBAQImARA+QgACEIAABCAAAQhAAAIQgAAEIHASAkRFTmJo1IQABCAAAQhURQAPpCpzIAwEIAABCEAAAhCAAASMBA47/0XyPX361ChlK4dN+nLatTNCIBsEIAABCEAAAhCAAAQgAIEuCbx8+bI/vbpUqj8zoREEIAABCEAAAhCAAAQgAAEIQAACJQkQMClJm7ogAAEIQAACEIAABCAAAQhAAAIQqIcAUZF6bIEkEIAABCAAgfMQwAM5j63RFAIQgAAEIAABCECgJwJtnP/y+fNnHTlZP3fOf6nfRkgIAQhAAAIQgAAEIAABCFRFQGu9169fVyXSfmG6VGo/FkqAAAQgAAEIQAACEIAABCAAAQhA4MwECJic2froDgEIQAACEIAABCAAAQhAAAIQODMBoiJntj66QwACEIAABI4igAdyFHnqhQAEIAABCEAAAhCAwE4CR57/8uDBg7t37xoVqP/IyU+fPv348WNQ59GjR7dv3zaqRjYIQAACEIAABCAAAQhAAAKnJfDixYv+dO9Sqf7MhEYQgAAEIAABCEAAAhCAAAQgAAEIlCRAwKQkbeqCAAQgAAEIQAACEIAABCAAAQhAoB4CREXqsQWSQAACEIAABM5DAA/kPLZGUwhAAAIQgAAEIACBzggcef6LUD59+tQI9N27d8acR2XzJbTrdZS01AsBCEAAAhCAAAQgAAEIQOBwAt+/f/dXUofLk0SALpVKQoZCIAABCEAAAhCAAAQgAAEIQAACEDgtAQImpzU9ikMAAhCAAAQgAAEIQAACEIAABE5OgKjIyRsA6kMAAhCAAAQOIYAHcgh2KoUABCAAAQhAAAIQgEASAs2c//L79+9Pnz4l0TlHIb9+/fr48eNQ8q1bt66urnLUQpkQgAAEIAABCEAAAhCAAAR6IvDkyZOe1Bl06VKp/syERhCAAAQgAAEIQAACEIAABCAAAQiUJEDApCRt6oIABCAAAQhAAAIQgAAEIAABCECgHgJEReqxBZJAAAIQgAAEzkMAD+Q8tkZTCEAAAhCAAAQgAIH+CBx8/svt27cvLy+NWGv+Wfj37987LZ4+ferSJCAAAQhAAAIQgAAEIAABCEBgksDNzc23b98mv2r3YpdKtWsOJIcABCAAAQhAAAIQgAAEIAABCECgBgIETGqwAjJAAAIQgAAEIAABCEAAAhCAAAQgUJ4AUZHyzKkRAhCAAAQgAAE8ENoABCAAAQhAAAIQgAAEmiZw8PkvYmc/LeXjx4+/fv2qE7d/No1dozp1QSoIQAACEIAABCAAAQhAAAK5CXz69On169e5aylcfpdKFWZIdRCAAAQgAAEIQAACEIAABCAAAQh0RoCASWcGRR0IQAACEIAABCAAAQhAAAIQgAAEjASIihhBkQ0CEIAABCAAgYQE8EASwqQoCEAAAhCAAAQgAAEIHELg+PNfLi4ubt26ZVT+/fv3xpwls339+tX9av39+/fv3btXsnbqggAEIAABCEAAAhCAAAQg0BYBPV56/PhxWzIvStulUotakwECEIAABCAAAQhAAAIQgAAEIAABCEQIEDCJwOErCEAAAhCAAAQgAAEIQAACEIAABDomQFSkY+OiGgQgAAEIQKBaAngg1ZoGwSAAAQhAAAIQgAAEIGAncPz5L5L16dOnRonr/H34d+/eOfnturhbSEAAAhCAAAQgAAEIQAACEDgPgS4fL3Wp1HnaJJpCAAIQgAAEjiXw/fv3t2/fXl1dPXjwQGeL//V/f0ro5MJNgVEAACAASURBVHRd//Xr17HiUTsEIAABCEAAAhDYTICAyWZ03AgBCEAAAhCAAAQgAAEIQAACEIBA0wSIijRtPoSHAAQgAAEINEoAD6RRwyE2BCAAAQhAAAIQgAAEAgL/DT4f8lFnphgPdvnx48fXr1/1Hvwhcs5V6p//cn19PZftVNe1aPz27duXL19+//798+dP918Qbt26defOHf2/+39/Dx8+fPTo0e3bt0/FB2Uh0CsB+n6vlkUvCLROQA6k3BJ5ksOf75kMqg3+yeCc6P/9+/e109Ko9atXr16+fKnM+l+DK8hQbDRc5dk6tqP2MD979qxy/mvF61KptRB6yq9t9po1tKTVrOGvagcd/SWt1rOaMjRxaIt+TwTQBQIQgAAEyhDQsS8KLH/8+FEzzrjGYfHy+fNn+U5v3rw5cK0hOYdI73g9pWlRkivYOyymhmlR8yPB3rFBuQIBCEAAAhDYQ6DR6ZiAyR6jcy8EEhLoONqckBJFQQACjfobGA4CTROg3zVtvkF4HK0OjIgKEMhEgKhIAJZZLwDCx9YJ4AO0bkHkh8AigUZnLjyQRcuSAQJ2Ao2OA3YFa8t5qv0+A3zaWG2NEHkgAAEI1EagivNftFFKJ4DoXXYLHb0TrzWJJWeZPB8+fHAV6SAblz5hQihkRP1N7lhwQLTjWn/6qG0D7qK2CqgNPHnyRL9z6y42kZCzJXWGM26kuDvsRunhulqFtoVv00XbDsXT7Vd3Fak0f8/hsL9CANlzuI0zd+0kQN+n7+9sQtzeAQFNWJMdQRfluR11cp+esWkj5aJnMvDXJKs/CeybQ3sXNY/LP4nsXZTrolqGu7Qt86g9meccin1j9ZHu3o4aK9SnXJfpw2pdKtWHaTZoYZw4hilD5WtJ69qzFmiaL7Qo019k1tggVdpbFhewL168uLm5WVWpHroM61YBGVbEul2rVDHR/v/Ly0v7kWqr6k2SWV14WHFLeLkB+pMKKllW1n+37h4O+tH/o7yaJMr6hSy2BEIZPi6Xrs3pxY7ONPkSMvowsg0DQsIRXoOnhlyNn0bhtdbQSFU4Kj54p+/fvx9GxUlRh6/0X0Oon0GLKc2JmhzrGTnpMr6BTpKubdw+CfZzqkljO6fdy2jd7nSsftFfFKiM0YvVcqB3JB2Hp9vln3GrZcq/9YMAztd1QQBJpQiA/lce5FlsKt1HmycJHNiw/d9AGtoPL29M2uioi+r+5wwDWoC362+MtVscBDoIgLP6GNu9xSv0u7jV6n/wdEJH6wwDbLxZ1vltbZPCYjs5z/NHmYaoiOs1Pc16TikSPgE1ePfGyPDGxWSwpXwUyBcyVRofYHh0rv+ytQytRAeLrFTNo/Vyhi336s6DZd1/6TUETodePPweTM1vgu03RLszFx7IfuufqgQ1GOKlcxZvdxyY06jm68bXtgcVND3pb/yKmtZfTez3cYagjTkUJCAAAQhAIE6givNfJKLmWuP77rWd/yJ5HGJp4dLnSShqLwj6kxe1WWvdq41zw945bQ8TycPjAotPI4z6GrP56FT169ev1SMCr9TPo2KHkvWCmruu8IpeRxO95o7RcSqQaIgAfT9urKGHxvME39L3AyB8rIGAonv+0xo1bPeUzl2Py6ls8QzJv9VziMEz2V+yJllts9SfnJOXL1+OX9XVVkZ/IlaNIpZwU+iiCr0OxYuKd5bhDHZU11DH1BPfnmzXpVI9Gciui54fqH0Oq1H7XUFOTZFu9jlkSasGOZ6jNQv7c3cg886PqlGTo7Se9HuHxaxmSWVQRc+fP9cIUHKKjGsno2vFrb9gHg/ukmqDdn422VfPiqpddGtOkcyB6Z3bNlwP1Jz8OCg++dXcxaaXM2rPAaVxh5pTfLiu2+MZVn2LHVfhSpjZvdKkBqC/uY6gV5r2HAsl+2pI3DDvaETVO1VrT+nawCfJkkojp/4U4ZTMilXqL98sQJfZYOXWb6lt3G6dJ/JHCNDYInD4KiuB5qZjn4Y6jvyWzqJAvoL1p+v3jsRwcBcdTD3j/t+Ruo8eZTpgfYgDyAmXn+8qDRLy/4clgGRz7rq8WUmlUMDhry4E0kY+qgGoD+pvUCeSM/KV7hWEgcMhka6xbPU3bNd+nPC8vOFQHJjoOAy4n2pb/oYcDI3hQ3hzLo63n4lfgmosHABn9eHz7zVNv4tbtny/i8sz/rZLR+sMA+zYlPVfqW1SwBu3txnZTssxoiIi1tasZzcxOR0BjQyKGwzH7LqLQUIr5T4Wy/gAgWW3fazf2dumV9N3DdPW8AJVRJGhLweRVb01MfxSWj2/BxNRwfJV0zMXHojFxOQZCBAvjbSEpseBiF51fpWE9qCanutVvt/HmSCJ1sMz1jKv5DnJSUAAAhCAwFEE/vrz50+qul+9euVHLfUiiA4ksxf+119/GTMrWlTJThsFdP7+++9BbL39o49GFZRN07a2Chjz6xX5wr/vahFMKkgwuQ6WzGvziKcepR9iaN+sa8Ue519lO3UZRf8VRhmXs/aK6tUWu/FO9bXlkF8E1A6H99siNN68eZPklUTFX4YGMByWrBpdYvM+GZU5vAej0obEzp5F34+0BPcVfd+hqCeh4T3TnDWn486+pmIVZRuegc1VYbkejAD6KA8ksmlQfVxxeXeXpYpInn/++afYi9HCJV80bmUNqvIxhp9hHP4PwouzVNYjisjtcm79U2DGh7+oKBWyebiOYBx/1etQPNa07ytnsKM6pvzbRVcqYmj1Wf1FMqz6Shs2IgOgsagulTLq3lk2rbIVBA+eT6fSUTOOZqX97c0ij6ae/Q7DUJFmOovMyiN0Ftn8PKkWTX6Zq9IadTUiKaa0H5fsK4dfJo7M+1qIydmIS6hylC2ex/gtoQwjKJetTqcXOzoDlUxoZh9eT9w2OGiZYD8WKoif+2oO20q1WNPIMIweKnYcJPz333/zhfsUmdTIlmlmzHEWGF3Gb0Ldp+sct9vCTmRsCHbpf6+RMdcgJ2NW7tshUTJkN9TIc5bABHMfm5uOfUUImPg0Dkl34B0Ny22tuFM5van6lAQrFufZ3Hh6jTZ30LBlU17e2Nywt93YdxhwGxP/rlRjo1+mS+dY/nccAK9tqcuy0bhsdA3enqDfLbKq/MFTr45WxwPsYpOrMENtk8KACG/c3lSIijhWzc16TvKOE5YB3/7So8YrBUnGDzE3AKx/sYwPsGjWvt8yWlS/fIZUj1r2T1tOd73Yqb6sv8gLVC5znYmmZ679pvy/l3Preju3znayX6phS5fKGTYs6L/gFztBSTNax69N7rdO0+PAovq1vTyggUvOZGTDjjTSUzl1kA72+zjr9N3GnJokIAABCEAgPQGd/5LqTwt4Xz69+76qZK36/Nsjab0Nv6rkfJn13NrJKfVXVfTlyxd372JCcFYVnjuzwnyyb0TsYSWvzV3aWKW3SLUzQbfoTwl91HUZMXK7+0rlKH9udYLyJaQTYH/CaDupKWX3VxeUoNqFPVCQj2sJxFv7wFytem2xk/nTNr+gPbiPk1VbLqo5xWnQ9x1k+r6lRRXO48/azlJZE/tH4BxTg1SOu1KakhJiKTOPa/CMuBY6aV7Wl09itIhKi/gqcvlUjsqcpKR7czfsvofi3PTqKb9XO2qNoz6iHieHIdMINtn17Bcl2Npm0KVSayH0l1/jvJ4QxFuO2rAajJq05jIN78Mkov9K64pKkL+32M5VS6qVQsQKi7rENfW/XYxsSPdFrf0Cg/SGPhhR3P6V3IA9Ygda+B8jbr9ai59zMi3b2bWI51TLnKxi28WIXr4YO9vDnGyqfehxfl3J0xJ+ToAN11VaEgmxYxKMxkLUzDTopRpCVY5KizRdfTW5ZtHAONl+5lYcmQZSyTBXo98jhrWVMg8zo5RSQs6Shln13EWYypB2WqTLGFt7H9nU8PzWuDM92e/6ABXRgsiYazb9RcYCu1uG9PK9QFOYM8FcItU0kXaCmJM2wL7/o4xisV090zEBk/1GT15C2sZ/7MJQ09ZOPhpSkocCBrd/p2A5bpdnHh9mhUIGFRNe3ji2Yav2yLIxR9s4YZlnCAPuMWtz/sag7GLAYc5hG1+vLQAui4yF3Hxlv5PPstHBjy8bV3VD+l1t/W6V+ZS5b0er4wF2raFryF/bpDAw6WmZmdYbJyoy2WsanfUmdensomXAtyxXZeLJx53OidqWSNs9U9kOH8BozdadvVQNplg58RjgYLX4oxZ15ORR06FeySbPoRiKJBU1N3P14YEQfHADbMLgQ6RHEC+NwNFXzY0DcXUmv7U8gBaHyXvTXtQ0EXEmh4fgarEWv1SCqTRNeXMFDm/xzelecsI6QxtL204oDQIQgAAEfAL/z/+wM63Z0XmiSmgJt6pArUb82+PpknNtRAs/Imb0MFxpq/Q1vobiCs+aCAztW0pGtztbEtLox8ghW4t3DwG1Ll+pnelF20k15ZmsRQ1MSOWSqrUom/6kl/5LQnHWXX4LnCxBF5WnjC++h3nl98oKc3jd9XiwzK5g2ubnxAsSdnn8nPT9AGP8I33fbzyVpIkYukYbjxhq1nA59ycKzEEagSfl1Awoo+9xGjXnauizzLZOgD3VWXpK90OxBUIHeTq2Y/mR1vU+Y2LtKlXtrUulOuhHm1XQxBR/jD1MH1qCGavQyK9OvVhm1glx1VQV7yzSJaL4ZHdQ7W7dOsyDmkDnHquo9g3dMCLS4lfyE+LWGYA4LWQpaeFW30qoMagQufdz5eherdDHkujeOG19q3vHN267IrEXq7NnOMNyRra2A1nMmaqPY8dt7X/DXZMD2qKhLRkmB1KNJOrvwe3qaMNoM5Z/bo0zlDDOv+eKZFgMfEl46TUnrV+7NF0sTQ/XLUX5xc6l6TJzZLq8Xue43RbqfENfML65j/s7+5wD5qrYlugsMjZuh3OvMfm4Unkv49rnrixOEBJPM+Dc7auup50gfG5+epVI8cyNTsflRxWfvyVdePkZt3KZb9M2/sMXhpoF7PEZn7A4zI2EKlNNV6t4lezmKSX0UUOQZaRS21PhqsKv8di0fPW5HiGNeHkjgHN4w9byqvwsfGwTLVa7erHFe5QJ1DWUWYZQXx6GAv3X3zAUqJHMlaN7awgDbkMqBRdHuWqX/xIs6MubP07GbRzSSffGtRm1kGH8F8xUAfDalrqTBDbTttwomI7/tsRch7XUHskTXzYaRaXfDYRr63dG8w3Zune0Oh5gVxm6ksy1TQoDFs19kdFy7Vc9eePlJ821tOX7lWzbTc96JUEdVZdlwF90zNSFJ9uh7zCrkKEc/dcAogWU7rLUrjxVLZbxASZtPXmxaWfvqC65p97Fpb3MNPeoRavauaip7tLaSh12CJgop9+X1T1laK2SLN1ZEg5r5z1qFrhXCi7ClL5SfEARF0nEFksTfEtR8Yr68EDKa7GffM3Bh0ibIV4agaOvGh0H4kpNfhsZ/N3kXsATU4N01fkJDbYaFvbMHTKlhmvLJOXq3VPdJOTJi+dpY5PqcxECEIAABJIQqOj8F+ljd4s1uyfRf08hfsBdC7a1RWmZ51yHxcRi4Htt7ZvzTz7DluHmIgWWihTgWzS9XLECDuUgrTy5RYvYM8Rtp2Yw9jJ1RXcZ9bXQk7Tx+JrFTGfOsxiREeE9XcBnm7b5zTVUv0Zjmr4/B3PuOn3f2LRKZiNi6Jpr/HUl38Nxt2xOGKezzS1hbohOO/HZG0/WeNAZhuLNLaGhG/u2o72zbB5Vdt64YeHWpVINdZmEoiqYLg8t0oT2L2zjT0rU/CRDQo1cUeNFZUTN+FeRCXRMT/pObniYHOj8eiO1OKX2J+SEWEIN6uP26Vs5Jfwk8PHwInP7Wk+mVdR+TYcS0q4lz7CcqdPpxY6pekSkHA1ck73Y76TKoF6gnLLIMHTrv9JqNhoEFkc53e6vg8aNTeOnSosIGZ9QFE6M3Lvqq0Ua0mVDyEvaxVUQ7ckZZJXwyqyKfMPtTJ9h6FtLuKr84660x+J+J61KzazClF/a7Pd+F925bc1AI3kEdQeNbXEQFrfyvWAuiOcbccOkM2nKtBOEL6Gfnqx6w8V2p+Pyo4rP35IeL9M2GKitW9I2/kq8o7Ujg/rUuHloQlGLtTjSmrwsbVt+sqW0Au1ncnmyP8a1OAUHq56smnbZsMsEx7LaparC5dhYGq16t5qTUXLlrDYMaFTBz9auvzFooTFnPLZvuxLpfZr4gjLlV0+GLybHXv/eSC2+XZSubfVhmQR9TfenG102Bnac/Ei/c80j0iMO6XeT9pq8ONnZO3O0Oh5gJ21a+cXaJoUBF974XLMpP2m6cdWYKBkVaX3Wm7NyT9ctA37EMVMMZLzmUpmayo1xZjWScQnjxhxxG0qaAx9gbJrIlYjVKnf2SjaqhHVtftQiS03aUStfBWAjI0AgvLrzZB8JCo80jKDAQz62O3P14YGU18LewucapGUWC3qB5aN601yNO68TL10E2O44sKjaOEMNLw/MzV9p5wv78GJ/UjDmabxyqjZmZEI2CEAAAhDYQKCu81+0erS4ucqjsNEGbdPe4vsfxgCWL4DCYUZllU0REP/eQ9Ja9ozdPhli7UtXc8JbPK0yHIo9tJA/N24D4jCHKHLdb43jMocraT3jiDD9fWXBm6ojpG1+c41hlY3o+3MY49cj4xV9f1ULTJjZMtHEzbr220YjhnW+UjDZEsaeiWykizmCMpMPMsdNIkfV0v08Q/Gkobu5eAY7lh9px90wfkV+3doW1aVSayF0kF+zW/yNllT+vMqJVKSvNkQPFvlHaoz3iPG3c8vGYE2kGueIBTnHVQxXMs2YAyuNt4tiRFRYBK4McunHT3Z1xd/9JTHm1HfXJYalOkuetGvJMyxn6nR6saOltW/OYxkctJpQB1+sQpZa9BCGfjRuaXMjrV+pGyUmExYJ/dLm0pJwsnx3MTIUzJXpX19ENDeV+IXE03SZOJ/Ovh33JtdWNyRyuGT1A1/slRtIxm/RwLsTy9jjitdo/Db+Ll0HjW0yYhbAKd8LFl10Sbh/ahiaXNoJIkDnPu5s3sPtTU/H5UcVB9+YUKtLYqaGCknb+CPeYLXPucZ9SuvuDf6zSFrmID8IUL6daJ4dD/g7wx2+FpY+HmkkflE70zTsnQD7vt2y0t/ZLzSGjAeEY8OAa206HhuDmXRnX14cLvb7eDJiIPPmj3NhmcBZjTSbIOecJBq7LJaqbfWxaM05fTdfb3TZuGhc+p3fJGrrd4vmU4bzOFodD7AWQ9eWp7ZJYeCDNz7XTspPmv7QakkXi4p0MOvNWbmn65YBf84xkz8/bnLqAhv4WHzpOc9hQ3UbbsEHGNt68cqcyQJzF1tkbbB7W7cEYCcNFCzDNZuPo4i6UUUZl65jRIqLLp4CEwRPxoUcdaXpmasPD6S8FnNznL0RjsODk71v7cX4M2u7eH5OKbs4UETGZL+ouTTx0jky7vpiIw8GandjpsTkLBA016wvD0wKoIubp6EIqGP3+zjBmp5rnBYkIAABCECgBgJ1nf8iXzPwISIfs7oXi7bxRZX7u5h/nEFeRUS74CvN/eMSSl6RXzVetEiq/WshX4vJd8UCFDkWOb4MSksp1aI/OZT6k+KW0Gcgp/s4Z7txSFQLrT08Fx1EiXRsrwk4N/RxcQ0stqnWYOprrvHkS9jh0/c3W4G+b29mxXIuBlM2m3vuxj2j+oBlPPnO1bXquua4CHa5KJr49sx9vjD5ph5p4Vc0pDViR1Tb+ZUMKsdgXKl/JUco6lRD8U4b1Xz7SexYfqT1O6AlvWGU6FKpmjtLDtn0tkGkeWhC2T9l+2KrtMlJyskw9/aDX8iqtBq2avy/9ev//u2ZxCdlCxZEqmKOmOZ9p2Y8Mectr1J8MrNkWCSgfj1579qLk03LOT+iFIegbyXq2krn8g8Nz7UEQhlzoNz1Op1e7OgMlDwxWDzeK9fGduTgaUiMlBks6NTl3RARVzBSpr6aHKvjBQbfqqXFJVctG3bJBrXo42Kwd+eATJcZM+/4Sp3jdlvAyy9t1El3IgoG0vjwaP9WLlNEsA4a2+IgL1bGKSkCau1XwbJi0l5r5+I5GTRHT5af9uJc7cbrHUzH5UeVtRbcEAUymq/abB17RxbvdDzO7PGcBXNxGpKHv3+y29acThJtHuB03LDLT8fb2lu1dwngOcOAdouo+yx6hpYBdrHG3Mt/jfAu7CmNFu0e8Rkmp4ZgBlEVc8O7Wl2kcP8rYwC8ttVHeQdvDvViq3MZFudr3y72dHzZ6GofJ+h3Y8i19bux1YIrp3K0Oh5gA7M28bG2SWGApmFNQ6L+ND/qT6Punol4bn5s8VXq8pPmeICNX1EHz93yu5n1coOqoXxLz510zFrsnpuB4wPER5W5b5tz9ja3kEpuDBawk3bxH7UMDkaQTTO7Gvx+jSyRmckWsr/qbSV0MHP14YGU12JyjlvVimoLPswJb+mV4j93+6rr6t3B2KKPEmAoRMzH3wZX5J+sqjFJ5g7GgQ0ctJQL4I8/OtttKD9+iyadcXVZVysWKyeZBycVt9TeREx+UjsuQgACEIBAeQJ1nf8i/S2L0mHuzzrfL1rC91a3ecBaTo+dmLkrc4HvRTlTZRivWPzQQKpaVI4Fi7xPuUQJKzUWpUrl1Mr0YxpzhtP1SdsFIVEtXaS4UYxItkXBVNEh6CIyN/GVZVxK1SNkILWZyUVOpJlZvlLzUN9RyfqzYx83qlSaBjLQ9wMgqz6OzRQ0Cfq+z1O9TH9atKvV6W8Y2C3dPKAafFQJmiC0GlfJKt+vcWdapUlOFW4JvgRSDR/VACSeOq+UVVEbxBuISTsNUIvtLZAhUzxIkgQV6eOq8W2zXeIEcsSDxjWecCjebK96bsSOk7YYd+TxlUl3erK0Si6OVRhfaU6pSthuEyM+y29bzlskiT+qlFSWQnbm0byvKUPz47gRzl2RyxFUqhL8zHHJV7krQUVJPsaxSxGNxsKSpK6hEE394xF+8H/kQfnoJtPy0xIKM1mUxBg83rGckyINFyeHqaAxSPgkMBcFK7acqdDpdTbFjg7FtsTiNiQ1s82efHyicR1tVRXK7G4cJ3YuB6RpvHx9m6R3D8ZahD+eerZZ2b+LLuPT6Dhd87hdM3ZxG9Cpp+tv8BOMQ9l4RHJXVAKRMUfDT2SKjMXbmMUtLy+YpZntnOMcFjVyObSrlkK+1SJp+a4bnrM4wVziDNOxU9YlImDdV5MrEVcCic0E1ClaXxiqkcQ99qDL66O03kxsuFE1usY5l1BFO2vZdvt4KZ1qCA3kkbcwp7u7roFxP+2gXsvHDhq2Fl+HoLPgrT8PYcBFG53B39AYpdEvmALc6DSZGEchVIKfU15rhK3F03alRcqJfKVhQbY79rm8ZBjE+N+ikWVjxFqjr+h3rv37ifr7XWBJHC0BUd/vb4ANDN3Ex2E0PnZSmAMl2VpfZhb2xv2BcS7dVlTkDLPeXPtv8Xr8yeDQJtWvA9U0ifvNNdUDxPFU69eidOHu6bQeC3bCYAs+gGsP1SZWPWqZfFKviwm109CxuCqPL7QTChMv6pwzVzDATn4s74EMcQ81Rf1ppNWfZpyEz/UUvVFpKlMlD7XE24bl24QSarpRp5CECm9KPEvtxjzESxdBnXMcEBZLSDPTywNq6uORp8yTtbFr50uixrDYYDZkOG0b28CKWyAAAQhAwEiguvNf5DT4c2o8PQ42GdXen813BbZN/AqRxLXzv5XTs1/mzSWMl+USfnNpizda2oD4L5aTNYPWWr6BIumx7QIFhTdVS7Y0qjK+clb45QtfFSxLJZ5ahaXeSNtTN1HzU1vd3MDo+2Nr0vfHTHq6EjyyivQv/yvFy4pBUAu0PI1z4mkYyTFl2zuCJMkRD5oUQGTKGCIemtnmFkYkZyiOwGnoK+w4Zyw3XkUSY3d6rrRKrkd0cV81p1QlbDeIEX90oQllQ5n2WyYnLNcMJNtmR90uw5BT/oAfxHAyjBNyh/zCgzWmXAv/2yAtdcYFRq6k9VJUe9zckiQuf6DOqo/jtZtcIAuQYg7MoE68TfrGGg9TJwxl2HEJXQ6nd64R2gXDjsaWrxFy54A8HgT8DqW0OvuqlcLYe/QLXFVU0JDiy5mhlrTjswRYXGurVQdyJvxIl0kIs/Ki7LZWUy85blfOzRdvsbf6Y5FLExlzKCYThzS2RcdYopYXbHG6lFR6EdNvk/vTmuIt9U7abri4/znLWIsTTscDhAhn99XYgx0D5MpOAvYZc2wODR3OWErIa93pSDtdgviDX4tLa3Bz+YNE0NMTzk2WyTGIpQSy5fg4Xi8k9+F9sQO7O4v4CY2W/i3l0+02bFmzPK7Wa9TIs+jtaFjIpGYw4KgjqI9IJL9HTKYLhwHP5m9oGOw1AG4f34bWmKnlu2ItM+O4CyScmp0kcwkRU3cbyzB3RZ061TRKv5uDHDhLgeMXH7EtA6xf735r4mgFnavjATbQtImPtU0KDppdsNqWmSW9cX+wmkuP+TjItSXONuvVxn+DPBYHKQjyKFTrt1X1lyDDBjGGWwJnwK/FpUt2z0EqfIDAoPgAAZB6Po7jEq7juMTwqGU8QSuckqojB0AWpdr/SkZQ49qPp525XKuIJGrzQBRqWwz9TaqjyU7Nfm3b2JBftRjDUL6cmmjUNzP1QRW7CC2++t7Awd0yHgGIlzo4i5G0Mo12sXmorcpqTuxUifFMpIqKxcnjI7++TaWmKyde4zAg7I9cueqGRCVtLJCKjxCAAAQgkJBAdee/SDdLmGmY+YLnQwm5xIvyY0+bY0x+IYM6kf8HLqvGLlcOxy4Arke/ERrDV5vJB3Vt/jgmMylzYDu5dH625OsoVeeXP5kuYMHNVOu8cbwoHYNN/l7ygGIcUx5XHVzREKoetH9BMm7hBVoOfX9zF6Dvb0YX3Kh2HvSp+MfyroglNCCZFalJHiDwWdndPf2RJgAAIABJREFUmBxDx6SvqFHLlzBrejxCunayf/j1JR9XlIOnX6PSTQzFgcyVf8SOEQO5vhNJBO50pLRKvoro4r5qTqlK2K4VI/7coszEEbwT49rAkJCEmZ7qjVkZXYjAt/GfVi6uwe3uwaB+QhMIoy9qwHn4mLvfjSdQi2NZ7IGWaxLjWcmCS+3Hz3aeUIa9VRdw0pwRlcCOPo14epFVqjeNFkehVQu0SNtbHI0jQCxzwSo5I3UFXy0GuDLVO4ix2AwmZ4rTDn2B7dr6GOk7/kSmdOFxuyGMFgfGhxl4jwU0tQxlkrDvyNgi5/hSaLBg+V5wzucsY2NZ2nCmafHY6Vgo/NFjLp174Ta2yDmvtOsdTT6N1WTkt6jJPHsMvejqq/Zi4R0pMjZfgSF9HPTwmQ/pPUuVPQZy947JjIXUlWCcwe13AFtJEAa0WOqc/oZFaw0CwRLGH+QXxzH7knMYfzQuWey1mMdeb4EZQdKybJw0maUF9ufnW7Ruq9+N3YkC3ap+R6s/Q0/24lYu1jYpOG7j7jPMhsH/M3vjAYrJjwEfh7e2hGVY6G/Wq80Ka+WZfNkyaId+cCMYbbp/PWA8iOEDqI1ZOrtaUYuLrLU9qKr8xkct44Vb8o4cYNEsFowqwcdUL2YE9Vo+WhpzrzNXYIXJj3V6IJaFkq+Ono1aGkPCPItt3omniJMaYcKqg6KIlwZAJj+eeRwQkKNeHph0QVOFTCcNHVwc+3iuYybvlSdvYwF5PkIAAhCAQEICNZ7/YnfWtQ5MyMJelO+sb3Y+guiYcyMmEwcuqwKXS8xlIAVrcse2Fl9DFChJYrdajpwWP9i3nRZXPs8ckRR5jZNNyL94VMfJYYIyZRqDZTmEsRjUGVeW3TwijYX326qqoO/7iOj7Po3+0nY/RN3kEPXHoXk3DgyJMvOjZWyUPMkdhuBl7kHl8qHbOUclbTyIofiQLpa8UuwYQRoMX5MffXc6UlQ9X01qEVxsTql68Bol0cor7rAl3wsUEWxy5nJNQm62/xpNpJz9X1mcHP/NDD+/hrJFORddFKf1kEhlBcuzkzLekU8sUHbu4yH+ZLx3DKL6w9TJQxlHOb2LXR47LiJSBkv0NdV7PMnrmhxS9swaQV+eHJf8WcBC2J5HtU/W6C5KNXtpG3LSZTZAa/SWasfthnhOjj+ut/qJQzwZkVx0O8v4fjU3Nsuglzxkt9jILcRSrRECYQ58zhJIcvLp2B9A5tL+SiSgx8e0BCwDhW+OoPWqR6eVR6VZuurYaQwmhRzDSDywMzRmn1VyMkGBRJsDIP7Hbhq2rxRpnwBhQJ/GXDoYsSfn3F6X/5a1jK+7n7/mALhsbfGlZetiTr6PbrKNuYsnWTbS75zFJxMN9TscrbnJxdLrGzL0nJqtXK9tUnDc8MYdisnE5AgZXCy5tJwU0nLxzLOehU+1eYI5Lmh7w0cZd5A/sHI9UaB8eAM+CkBp7tPUltvBnnsB1TeQJMmn+GLJ+ACLiMpnsHgC4zxlphjV4rfecVp9TbGdwtCCMW0sla74rmxa8VT7ZI3u4jjinVYAV1EkUaZ5bNBrsUX5SqV682eVnIvDuNp87qmEeKnFZCcfB4TIslhL3lY1tPqddEhLEovJEuaZ66dp5yPaWEKTURQEIAABCAQEajz/RfPoeJqfu3KIp+4LEwC1f7TsCnAVHbWsmnS5nFRKSDB5Knat7TmNzeCQBuC00DtkPo3JtG87fxWaz3M9xDt3TLpMjANhY1vneKFwgDmua3xF0Z+EJ7+oXvp+vCXT9+N8Wv92Md7q+qAiAkcpGxnq8w1HgbIK9DgUkUTyeFDwvG2oOl/8PdDafZxTP2E8iKHY0W46gR3j5ouMHu4r352Ol1bJt07ySKI5pSphaxdjLmo/GKU8//iCIt/aMCBmWWW7KTXIbFl6B7dEusDwVRInQZVO+gZ+7SUtHre1L9WQlvCBmQp8ZDmzCvKc1xdYM0l7XiUYdlzEVf7ZqkaboGEEHxW9WRVHVbvSLW642Pl6nysqkMp9zL3CtTjGi2bdnIEusxldczdWO243RJLImNFYNTe2SOTQDfvlvReLq5wvsOkUjySSP2cZt6WTT8cR+O6rksu3sYFOdaVd78h/HhrMWTsd5rkGENTimmuQmLs97XWLU71q0WEXzxj2sUSQ7JWuzdluwy4/L69lW0N+woBGK5zZ37CMVM0FwAe717b6ME6Omitzh5si/SKyLEq+7qDfBX5R8LGVfoejFelQHQ+wEa2r/aq2ScGBwht3KCYTwdg4+bGJqMiZZ71Jy7ZycfGdCrVJF0/w/ah8b7P4tUz2CF0ss1jGB4g0Y3yACJyjvrI8agn6VMn5Jf7CngTTcORGmzIMTz5zBY1h8mPJFrLW6IvmcxqtLTlJ/vggKeGVIUlFc4Wo/MUpvqR91w5QxV6bXGxIueNXFmdjzspJrh/id002ThcjSqKXpZC5FXTa7kkbs9iCPBCAAAQgsI1Ajee/SJPFtZ/z1Ev6owNiP069p/Ymzn+ZdLkc/CGhPJne4xHeoK7xR/lJ25p+krssRnSNxHccJXa+4IXfRMfEhitaXCUhcJJCLGvR5O8HOLZzRnTXc6yC6PuO/2SCvj+JpaeLlnPr1QcPnIPmIkGZ3m+eNK7xva60z+HmFE8bhZnUd3xxMhyWUBKG4jHzFq9gx7jVnD8TSTh3Ol5UPd9GdHFfNadUPXgtksQXkodM35o046NBsQWaa4RzCbe48MMy9hY7V+zk9f2TpsDKoJOFu4u5n8+N2+SiSE42JdQwxiXkvsJyZhXhQ5xei4TYcZGSJZizWMiqDJbWsm1QUsmrJBlnttDYX8u43uDK4giphh3ckuojXSYVyfrLsfRETcFpgxX1Y1krIZExC7GaG9tkzMr3Qg/pBZbJqLPnLEFDshDoezoOGuHkR/vyM8DLx7UE+vCO/G6l9FoI9vx+kGSy6eqifzCNveS1OePxpUE25cnkV8djbkPth0TeHMY+GrZTh4RPQFPk4opy24rbr2VtelEkf8QoEwb0B0a/dj99cn+jrQC4a5MVrj5YNjrr0O/8EWYy3Uq/w9FyrXoyMWlc/2Irhp7Urq2LFU4KA0C88XhD8vvLXLr+qAizXtzKNX9rmeaGlYK/AUFLnnzLB7+iuU6RNdrj7GWBozynDbbMWcddxwdwbalMwjIUO+soUThaokFjsU/pGVYZVqrFgivfQOfUXIwgZRphJIDfGObSNXsgirrPiR1cd7QLJ+aeHWSdQwcd1XQXm1bhEUCCLYrkG07DRQF7MQ4IcvmXB+Qe+LZ26f0vDG9oM5PqJ5SENrbBKNwCAQhAAAJ2ApWe/2L31OUH2LVNktOf+/estSzxbuflHLKs8s8rcZJMJuR5J/R+nJlU5mR1wcV874M6SeYSWjUFwow/Otv5i5k9LWdOGHfd2LRcfhKLBCweeaZ2GO8FWpPn6Hr0/cUmQd9fRNR6BouJhwE/63gewTjZT8vH6RYj9aKUdkuV74b5c26EVb6vJv3VVMPypIl9lV36tG5YPssmLBk7LsJ0LTmScO70YmmVZIjo4r5qTqlK2FrEmHty4OBXNXc7qZQoc4ibvyz1a3fp4c0Mf1G56knb3ENNV75LaE63GDSSx/IUU/oqW6SQHF/FF3GOwJBYhTeVtBZf1w1TfpvJ2n38VhdQ8j+mgrCqnPJOr0U87BinNOmr+21J6RwDryWCJNniwif/dnFyFI1h/E9edVDg4quc+2eHoEb3kS7jUJwhUee43RZ5S5cZBtWs7kEE2uRy+wyRsQgT/6u5AJo/FaYN2fm1z6Uts2RPz1kCDkzHAuK3wLm0W4kEAPmYnIBlqHfmqHNh6M8Fmv2lUXJKrkBLFy4wDfkqz3Wi4bqApHpU4SAoYYx4ZBrMfUnm0h007DnVTn5dlvUHosn2TxhQjcQyWHW//F9sKgMBPxSpMdPexUoGwAOpalvqWobcobf2vWyk36mh9tHvcLSCMWf8sQ9Dj/Vq9Eptk8KA0TI1VL7MzNoeJp3Y4KLjk1WSzYUz621GV8ONlnFDvTjoyFkdOd8nD/qC/zE3PXyARcL4AIuICmewPGpxnUh9X/26sISWblUglCqtmbkEwTWGSKJyD2RxFBpUyzpnRTrRZDNT18sRn/fFUNdeJKMM5UcA40OEwWoC5SuVIz1poKA7KE+OqoMyD3xdSpKUf3lgrsYAS5mPk+8QpuqktLEyRqQWCEAAAmcm8J/Ad6nk49XVlSXYNEj79u3bYmJ///7927dvQ3VyiB88eFCs6vIVff782Vjp79+/nz17Zsxsz3bv3j1LkOL169f2MtPmvH37trHAm5ubHz9+DJm1vSRryzEW/vXrV6PwZDuQQKQbahH46dMndZPk4kUqDeqi7wdAxh/p+2MmTVzR8G6ZgKTLu3fvDtFoMmy3GBtKLuqdO3eSlxkp8NevX84N87NN0vAzZErLX81UsoplKM7HtmTJ2LEkbeqCgAhojfPixYsIitxrsUjVFxcXce9CC1u595ESknxlnDT9xxJxpIFU/o3BV8HHVcUG9w4fnzx54lbZkxl0UQ9v7Mv2uULWXtcarbxXtkpIOxOWMwPYwk6v0ZrYMQ5Kb6jEM+jb/QPRuAoNTeOLwRWLbMEtez4qmr2oqeLw6u97ajHee319HY/5a8X34cMHY2mrstFlVuFqPXOd43ZbVNVl4r6rU4fImENBomYCkfhMvucsPhCmY58G6UoINO0dDfET3/fOvfyfe1HVt2ZkqPGz7Unbq+AB7iJnIh6LiKrKQBjQYg78jYFSTwHwwO61LXVZNspA9Lue+h2OVjDmjD92PMCOla3/Sm2TwkCs6WUmr1IvNntmvUVEfWTwH2Lmfrumkp0O+ACLTRcfYBFRzRl0IoZ9gk6liF6Q0wASL01d79WrV/E8O79l5toJsJ7bF5vTIGpVz6z1wCLHDi/fKMRLfRpzacaBOTK5r59nvw9tLHdbonwIQAACEBCBSs9/kWT+KztxU5V01v26jGuJuPA1f2uPakkLZZbvklydxf0JqlE7vjJtDEiljvxXd0iNNjnkDlhI7EreQksF8MzlTHYBhVMVktOemUxk6PupwNL3U5E8pJzJ3jeWRI6BDD2+nvuKXt4NqpBbkjtcGNSoj/Gde+P8O6/MjU6FxfC1sP/Im3+XJT2n7OS9uGGTWGq4iB1rsAIynIrAYhjBOL9ngrZ4NorkP8SvCPTV0v7jx4/uov+Kj7s4l9A7OpZQibYT7zxGTcvqxTFWkhvfGZpTZ/N1LdYsq/LN5Ze5keWM43ygt+lk2Jw4px11Vvh4xRQwVCfN8aqTZXCTbCVPM1+cHEWm5Py4OK0sTpeBKdN+PGeXScuwhtKaHrdrADjIYBwZiIzVYzIkiRCYbM+5n7P48jAd+zRIt0WgWu/I9/kVZNCmgqxgjeXn3jG4GAnxIfDUwKcRpKtt2IGcfBwIEAY0tgT8DSMoZWsiAD5Wp8Kl7qSbPZa842Uj/W5s7rkr9fc7HK052626Xr+hV6lTc+YKJwU7LrxxO6uqcjLrVWWOTMLopXT3oojGmZPsdMAHSNKc8AGSYExeiB67l3+lfNBCA8iiu6IVZdZoKjNX8hZ1VIEWU0o2f5vnUaIO9erNSeMDhc1yEi81orM0HmN0y1hjPFvlr0vFhV/17Zx/tTg1rKplVeZM+31oY6usQGYIQAACENhGoN7zXxadG6ewfhdUgQP3MWvCXxhYpuqswuQufPGXtAMBXOAvuL7nozZrWZw8nZG5p5bc9/r7FvwmlK9ey3HLc151PqkoeS0B/fLYeMOS3mLUiJd1HyN9f62l5vLT9+fINHFdvcwylkqXQ+agcT8tGYE6yoJzM9d4qCwmYaZ4kOQfmziuFG5YnM9R32LHo8hT7zkJ6MSNeKdTkCHHVn87bT1WlzMfya8ZzR4JiZQT+cqyvvYXrXokuRaaHjHGj4CRjjuPcNUbABbPx/fGI0wyfXVs7UmU8lXwW0WSwicLsbjfcw7hZIFcFIFz2tEyRDx8+DBTC7GsESwSJhFPY7Ii54tFKQC1mCdVhsWIugTO+qZXXJFzdpk4E749LQEiY6c1fX+KH/WcxZFkOnYoSLRIoFrvyPeofSHzQbZEVLRRKp8AKjke+BpXzVODMZPhit9miHjMUarkOmFAoyHwNxwoy3Dtd/w6A+BOncoTJ1820u9c++yj3+FoOYPOJfow9Jx2XC9JAG+8JO1UdTHrpSJZeTl+sMX3mfOJXcPrAfgAi/bFB1hEVGcG9a+S7wCMIfgz/vjb4crimwNzNy5eZ+ZaRNRQBr24aHydsuTvMDmAP3/+dOkh4c+nwVdJPhIvNWJkHDCCypFt7vXOzvb70MZyNB7KhAAEIACBMYF6z3/RY0L7ryWXiTRph5JzOLRra+0mqDH9yq84ZY1yro2CGYu1rO1zvL1kFG8xsKVF3evXr4fSFEyx/A6wsepINktUNJO9IlLx1SoCGnBcy3E3Khy2c6ukKyqSoO9H4Liv6PsORceJ+NZlp/i4q7qv8iWCQ2cO39CeT1O/5LmZa+66f2+mtGVv57aqGYq3cavtLuxYm0WQp2MCnz59WgwLGGf2rJQWn/BpbStdssqwWLhPclHgydL0bENbnsaH3Wje1PX9T1stUQItnY4N2uinPBaXDJP0ylxclI1QRhlD7KwFO04C9OO3kxmGi/k8eUvJ8hILhHf0K5qWYbzw/KiY/2LTtYgdMe7cV4v1MvTNoeP6aQkYxwciY6dtIU0ofuBzloEP03ET7eS0QrbrHenEQBd31cORMj9jW8PDd6e1sdFmenRiCcvw8kZgoxraTyBSKx8t7Y0wIP7G2vZcfwB8rUYH5j/tspF+t7bV1d/vcLTW2nQyf/2GnhSbiwkJtLvMzLR6Ssj2wKKY9Q6EX7hq95MSp9rpgA+QpJnhAyTBmLYQy/EraWsMStOvuC06Bpp/cxxSw8wV2KKDj8bzXw55Zu1mz4Gz4iS531ckXmpp0owDFkr58swtr+au55PElWx5l89ltiRoYxZK5IEABCAAgSQE6j3/ReoZPXXl9AMHSbhMFuLXYpdtsqguL2byxoye1oE/DBu3pv96k/HJd7xAy7eWV4jGp41aSiZPGQLaEjlenP/zzz854lz7NaLvTzKk709iaeuiAtAWgdUFys9BfgOTkMXmFwuQfHkio015Ewxqau9iPn1XlRyBs6qcIHPrbligTv0fsWP9NkLCagksbhTXEqnMdqA4IsvvYT579ixeSNZvdcace8FFcY/NjySlqXZa/vnz599//9WZL1p+Kq2jbfZPnVoTWUbLGoI2Dx8+zGqsrIX73mYxV5NQRnKbntOOfvw2gtTo6EZKmPvKeKB5cKbnXGl7ri9OjkPh4wDUnkot9y7WqJ+C0ZNyS1Fp85yzy6RlSGmdESAy1plBT6hODc9ZmI5P2PB6Urla78iHXGzFeufOHb/eybQlXjF5Y6aLmeQxLqaOemqzCLPahs3LG2PbEQYcM5m8gr8xiWXuYv0B8DnJ67x+2mUj/W5Vg+yy3+FojdtAl4Yeq8mVnQTwxncCPOR2Zr1DsB9babFgS4uvB+ADjBsnPsCYSQ1XjBG8rKJaZhAd2PH9+/e0YljqVY2LLy2klcpS41GvSSTXNHmBetvQ8h6OhujyQWn/DSWdeaTfzEuuvl8g8VKfRiTNOBCBU+CriL9UvpMO+u5/aTngRhsLgPARAhCAAATyEaj6/Bf7skrbk3L/RLZeOteaarCEQk76Jed8Vmm05MVTWrfpZVmtqWTtKNtWfsm7jE++94tkeQXNberbXx0lpCWglXmw51OdSy282mGHvr/YAOj7i4iqzWDcOVz4rHRtXfCJKVJfw4Z2X6RM6cjLr3qMlKnSxWItTyIXC9mfgaF4P8MaSsCONVgBGVokoJkx+C2FsRbGOX18Y/Iri5Lo+UfuZ4ERpXySl5eXkZzGr+Sl6PHJ5nNkglr01N/yYx2CnKrGQIBVHzON6qtkSJKZ5UwSjIcXch47uvhtnHm+UcJ49pP/lnNc1G3fasD0XzSZK0TLmeQPuefqctct88uBS7xBzvN0GWcXEhCYJLDouw53ERmbpMfFYwnU8JyF6fjYNkDtaQlU5R051Uo+HLE8CIi80upkLpnIFJfg5Y0NRuTljQ3QCAMaoeFvGEG5bJUHwJ2cDSVOuGyk361tn132OxytcTPo0tBjNbmSkEBVy0xepZ6zLLPeHJm+r9M9I/bFBxjDwQcYM6nhSr7XIezaGVeLwZYZe/mTOZm5JrF0cNHYnAo/s9Zv4/lsjUL6t6xKq3nz2qSFGOOAhVLWPN3v96GNZW0/FA4BCEAAAgGBqs9/0crT8jr4oJLFlw2UX/XRf2M+t2u+SrB8mS2vMfm1r83v3xtJG/e0+/GjSGkHflWy2RgjjIf8lO6BJmii6qurq2A001t0el+w5G6ctX15bX6jIej7RlB+Nvq+TyNJ2jh0a+deyRHV90mkplHIJECOLSTyuD1gUlLOTGPg2mLX5jci6mYoNuqbPNtau6zNbxQYOxpBka1dApbD1O2xhdwcLJJIo5KuxZzKFR5AaXzqfx7vaM52Ca+XhMlyJqHhgqLOY0fj+eDGxhZgNH60v0pllNZYb5AtCC4F37qPllnJZU6VsMwvuc/Hietyni4T58C3EBABY3cgMkZrqY1ADc9ZxITpuLaGgTybCRing83l+zeu8tVrEyzyCMPXcXN6bfR4bX6jYN1Em2trP+JfQzzQ2AwKZCMMaISMv2EENZnNEqCYvJGLPgHjcNrTspF+5zeAtelq+91ax2ltfiOobhytag1tNATZChAwTh9JJDEuM/HGJ2kz601i6fvi2brn2jl9bX5ja8EHMIIiW1sE9OKEzu9elFk/8JPwxQlmrkXgjWbQ2WQWp65w8CE4bsbyCuse/sRLjfQYB4yg8mWLPCzrY78PbSxf46FkCEAAAhAYE6j6/BeJaw8kae2XNQLr+xl2qcbEG7piWXL76qzN798bT1viZV++fIkXcvi3h2yoiGsdOVgxfiPf5iCgEUyHvAT7W9Stvn79at87lESwtX15bX67kPR9O6tVOen7dlzqlcZfMiz24+Q6MtY/8kwBTe1nsGvUdM5I9FahomI/PREwDEYqy684BiVMflw7tK7NP1np5MVAwck89bthk2IXuLjWLmvz21XAjnZW5GyOwNu3byMPDAZ1NIMY35YooL4kicxoTgA/BOEulkzkG5E2a6GVkSI/i7drxCt5euaiPK1nIJTRugUH+c9jR8soISapnPa55mFxvXSvUdq5WiLXFWIyziNPnjyJlJPvq8VZJh8ci1Ln6TIWGuQ5OQEiYydvAC2qX89zFqbjFtsPMs8RqNA7GkSt7eFI7qdvi150YMG1+YPbIx8tS576nxpU2LBzN6GITWv7ijCg0SL4G0ZQk9nyDZKT1XV88WzLRvrdnsZcc79bK9va/HZuHTha+eDYMZKzfgJ44/XbSBIy6zVhpuRCnq17rp221ua3GwgfwM6KnA0RMO65M26kX1ScmWsRUdMZjM3J+KrMfhQKYPq7OTRBZN3wRbzUaDLGASOorNkib0d3sN+HNpa18VA4BCAAAQiMCdR+/osOg7dENAbF8jnrOlX0x48fQy25XfOxkY66YlwjDeLJTPlO7re0gcUtf0dhdPXm4+OqcAnjPpb6oTmNuk/oQIeHDx/6UQCp/Pz584RHGtsZ0vftrCw56fsWSjXnMfaIVAHoRRRBRUbxFovtIIP8wA8fPpRXJBKl2iPMKsvihu1BnfVe7JgVL4VDYCAQzIyTWPK9gTFZ3eJFizzBD0Qslpk8Q4Wv9Rh/JaNCyZNbp2SBLGdK0s5X13nsGMRV5pBaIo1z91quG9cIRmktNQZ57EHyow7Mshy0ekhMbCB5ni4TtBw+QmCSgHFha3HLJ8tfezGoyCje2lrI3yiBqp6zMB032ooQe5JAhd6R5LREVybVyXcx95P3VbMeTw0WDV1hw87dhBaZ1JOBMKDRFvgbRlCT2QgjT2LZdtE4QwWruW11We4KKjKKZylZeeh3RlCT2Wrud6vaCY7WpH3dxZoN7YQkcTgBvPHDTWARgFnPQqm/PGfrnvgACdswPkBCmN0UZQzh6rdhdLbFfq2ZufYzrLkE44htbwY7lQ0q0ravnQXGbydeGufjvg3s4q6PE7wuNWZS5ops1PR+H9pYmXZCLRCAAAQg4AjUfv6LBDV66sppn0ed/saEX7JdHmPh1WaTR2uPxbx58yafIpZdGZX/GpIxfpGP4WTJlUOblLnLiwpa6fAXd8jUoKP61KtXrw7Rl76fEDt9PyHMo4q6vr62VK0unCQAvVjX+/fv/TzncUuktYZKX/dxWr9dXz4kFHgpqQ7wZige27fFK9ixRashc1sENOwHXvSk/LW5ZBZ5tN/j7du3k+qUuahZtUxFxlq0k1PP+y2ZLXgt5ZBHBOqESShjbeM8lR0tk8JagBvyG89lziet8RAxyyEsG9S33LK4uFMhxmHfUt2qPKfqMqvIkPm0BIiMndb0zSle23MWpuPmmhACzxGo0zuStIUFMzr5cxiTXCfanATjUEjh9mOUnIjHAIowoLHBKBv+hp3VOGdtAfCxhA1dOdWykX63p2XW3O9wtPZYNri3ZkMHovLxKAJ440eRX1svs95aYh3kP2H3xAdI2G7xARLC7KYovU1tfCfBOOnEyRgLMYoUr2vbtzW/JrFNo5J33bt3zzJP6T2cMj815O8wzXpIqCATL7W3NMYBO6t8ORfHOvkM7e73oY3lazmUDAEIQAACkwS6Ov9FznqOrde/fv36+PHjgE8/33p1dTWJssuLcqosS1x5MCWPfJ5EXfmvIVlWm5N6cbF7AuplWuEEDfiff/4xviGRiQ99PxVY+n4qkseWYzxjxbie36OL+qY/XKiBKaC5p8C27rX4JAoJ3dw/91wkAAAgAElEQVTclNRLNco/HGq0H5xnkZCh2EKp/jzYsX4bIWHTBIyT7+IThcIQjPIEv1FZUkg9lUx1olkqse00Do9OpFK5hnJYztRghf0ynMqOxhNVnAO/H++eEozSrq1C77L4y8bI7Qe2DcvijvNfIrbjKwgUJkBkrDBwqttAQOGXqp6zMB1vMCK3VEvgQKcxzqRaweJi7/yWaPNOgO72c7Yfp37lCcKARgPhbxhBTWarMAA+KWdDF0+ybKTf7WmT9fc7HK099nX31m9oJyqJAwngjR8I3141s56dVU85z9k98QGStGF8gCQYuyzEOLBos5627O0hwMy1h14r9xqDD/bo4mbFg1/1Mwq2uTq7Rid/bZJxYHMbS3uj5ZWwRvf70MbSNhVKgwAEIAABC4EGzn/RpiPjwk8K+8coWvS35Hn//r3Llts1dxXVk9CROpHNzNov8ebNm9wbrSvZlbHHKBYXdk/52+417gbZVjh3WQi8evVKSxc/p1r7ly9falh70/d9u2xO0/c3o6vqxufPn1vk2R+AXqwl2OV+NrfEvltex+IowrLIM0kGeap68KCh+99//9XjwCRlukIYih2KphPYsWnzIXzNBPTLBt++fbNIqPcMLNmK5dEvCFnq0rkA0tGSM3meCp1YY7SnQsmTW6dkgXXyJJSxtg1gx7XE9uc/NpLpzjFfVMS4wlosZ0MGy0mmmc7HWZSWLrOIiAwnJEBk7IRGb0vlCp+zMB231YSQNk6gTu9IMhujK3HtWvyWaHMSq9XZsIl4DMYlDGhs5PgbRlCT2eocBCZFbeXiSZaN9Ls9DbKJfoejtcfEw71NGHq/mpSwk0Cd7QRvPDArs14A5CQfT9s98QH2t/A6G89+vShhPwH7Own+lr0N9TJzbYDW3C1XV1eWt3H0U0M7jxNaJBMcyJJ7Nwfx0kWLDBkYB4ygcmczjvzqR83t96GN5W48lA8BCEAAAmMCDZz/IqHtDrHRtR2DiFzxy7RLEimwua+0mVm7mqW7ds0NSyb916E82oWuF/Gvr6+b06i8wEYXtrxg1HggAfWdFy9e+AKoi6mv1fPCIn3ft862NH1/G7fa7lJwwfh8wvcZkmsR7HLXXKxQZvJaai7Qrq/8k8ePH+ssreQHsszx0dBt2cE4d3vkOkNxBE5DX2HHhoyFqA0RMAbTNWPqrK7a9BpW1otSZXUtIrXX5sTaJ3T78cER9fnKEaitJTjBSKwigB1X4UqS+c6dO0nK2VaI/b2oY89HW6xdL1vnfilnkjBdZhILF09OgMjYyRtA5erX+ZyF6bjyZoN4qwjU6R0tOpOrdGwuM9Hm/Sars2Hv16uDEggD2o2Iv2FnNc7JIDBmsvPKSZaN9Ls97aSVfoejtcfKurcVQ+9Uk9t3EqCd7ARY5nZmvTKca6vlzN0TH2Bnazxz49mJrvvbje/ei8POd+SYubpvS4OCxu2cwa/tpoWjU8P8XzO6vLzM+m4q8VK7+RgH7Kyy5ux4vw9tLGvLoXAIQAACEJgk0Mb5L8aTGgcN3759O6nqtovyzt0vimv9mWln7zbZSt6lXc0Cq53neu3+z58/+v/p06ebm5usa5WSCuauC1C5CTdXvk4lCAJVGmF0+Ettgwx9f2fTou/vBFjP7cFpTXOCBf16Ltu264WPi94mZO67FCe1V6EzvJ88eaJuqB8Blg9jv7G2nAzFtVlkmzzYcRs37oJAhIAxmF7njiCjVMYzbiKUtn1lf/q+rfy1d9ldLN4pWcs2np/lTJxPK99ix7Glcv+K48+fP8eVlrmiULZdOzmoZaSarMUyFSpQNnlv1ot0max4KbxdAkTG2rVd35LX+ZyF6bjvVndC7er0jizOZN/GItq80751NuydSvVxO2FAox3xN4yg5rLVFgCfk7Ot690vG+l3OxtkQ/0OR2uPrRsy9B41uXcnAbzxnQAL3M6sVwBynVWcvHviA+xplvgAe+j1fa99X4y27G3+eRhmrr5bka9dDcGH4HAZo0i+FqvSxEuNuBgHjKDKZOtyvw9trEzjoRYIQAACEAgItHH+i4TW9t1A9LmPdgd3rgT/ul+a8bRI/3bSEBABXkGjGfgEFJxSMEunEvgXFfrUeuDk0XMfSB9p+n4fdhy0MB5FpxOd1ZczKR7scj+nW7IhTqrdj7rr77//1tirHwTWAXabHxJksizFQgACEIDABgI62Msd1Rq//c6dO/EMh3xrdBSzuhYRxY3iRUpI+1WweooUzjslEThrv6qtGayVn/wDgbPZ8datWyc3vX3APJyVRQD/R5PKWPZsXaYMVWrpgwCRsT7s2JMWNT9nYTruqaWhS7XeUbWC0WaaIED7qdlM9mn05GFAOyjL6jtrk7AIwPI/qwmKFd79spF+t7MtMf/uBNjK7Ri6FUsdKCeN5ED49qqZ9eysespJ9+zJmuV1of2UZ95QjfbmEbwkb9eRmcvOqvWc2mz16NGjRS20ceDDhw+L2TZk0ANK//f81Lxz//CSvXkTLzUa1BKuNBa1LZtFgPLx0m26zN3V5X4fe2e0mHgOXZLrFgFab2NJQFEIBCAAgSYINHP+y/Pnz41AtQdMO8GMmRez+ctI7RlezE+GAwlUu53b4jwdyI2qSxLQwRBa5we+sq7YFwMlpW2lLvp+K5ZqXU7jeSvBuc6ptFYg0v8Vd4Uv7ceip5KhhnIUJ7WEbidF1dirc/0eP36sgwCGs2Devn2b0GmcrPQ8F6sdis9jgiSaYsckGCmkDAG7/2x/ilxG8qEW+6k0X758KSnYUFdVbobObrMTsIO1l3nanIQy+jD92exoHAR+/vxZg31zzFANzY8W9f1VcBmTna3LlKFKLd0QIDLWjSk7UKTy5yxMxx20MVRwBKr1jqoVjPiqazxKVEuj2vbj0ztnmjCg3e74G3ZWkzmrCoBPStjoxb6XjfS7nc2SfrcTYHB7tY4Whg4sxccxAbzxMZMKrzDrVWiUAiLRPQtA3l8FPsB+hpRQnoDlxYBBKvsEFGhhv9EuTFBFqo8WAcq/JpFKuzLlGDeWZtrNoW0IvppGYfxbVqWJl9pxMQ7YWRXI2eV+H9pYgZZDFRCAAAQgMCbQzPkvejZgP48w8KrHahuv+HutjQ8pjSWT7VQEjJtPTsXknMpqBf7w4cNxUEbDiw6jPSeTvrWm73dmX6MnoHOdczxlCQKRRmE6M8Ggzps3b/brNZwF8+zZs7///vuvv/5SmOnm5kaOXw7b7ZeWEiAAAQhAYEzAHkyv8yUVu1R2TceUtl2xx162lb/2rlUEWFitxRvJz3ImAqehr85mR+MINo7MpLWpsXyjtKtks58adnjbsAgQHKC8CsW2zBaptpXMXRDogIAxGEVkrANbV65C/c9ZmI4rb0KIt4pAtd5RtYKtwkvmowjQfo4iv1gvYcBFRC4D/oZDsSGRIyCzQYwub+l72Ui/29No6Xd76DV0L4ZuyFgHioo3fiB8e9XMenZWPeWke/ZkzcK64AMUBt5cdQXekWPmaq5V7BH44uLCcozOt2/fcvxAbLBT9fr6eo8ui/cSL11E5DIwDjgUlST62+9DG6ukaSEGBCAAgbMRaOb8FxnG+JhQOQOverNR/XLstW+ujhshAIGOCbx9+/bx48eTCupYB04cmCTDRQhURUBH0T169Mgiku8/WPIv5lEIUoFIl03R8KurK/fxbAkZIjgNZz8B4X39+vWTJ0/0IFP7xhUd1nEw+iXh/SVTAgQgAAEIZCLgz4zxKup8ScUu1arHeHEUxm/tshkL3JnNTsDycHenMNwOAQhUTkCn7lok/PnzpyXb5jzGU0uSj1paORqPnpFqyWtfi8vymlduS62VmfwQODkBImMnbwCVqF//cxam40qaCmJ0T8DiTHYPAQUh0B8BwoBGm+JvGEHNZastAD4nZ4vXO1420u92Nkj63U6ArdyOoVuxFHJCIE6AWS/Oh28hAIExAXyAMROu+ATsbybobQdNQ/69ljQzl4VSZ3mMWzu1LyCt4vqNCv91IKMYe2QgXmqkxzhgBFUyW2f7fWhjJRsPdUEAAhCAgE+gpfNf7Icjau334cMHX88NaU3Pzl3WsvPBgwcbCuEWCIhAta+gsYmiWPvUOQLPnj2bq05DVoH1/1ztXM9HgL6fj+1RJRu7avLzX4IQpFGMoygVqFeDqvEsng3CaEyWByjm2juqs2B01I68Sk7p2kCSWyAAAQjkI6Bh2X+WFq+oTpcs97PtOJP4t7URs5/1U5vkcc71f1stT0IZqxrP2exoXCbI51+FcW1mYyvVAZRrS47nt0+OKufwtlHni4CHY5kzsbFRzd3OdQikImAMSREZSwWccgICTTxnYToOrMbH1glU6x21Dhb5jyVQbcPG7ScMaOwa+BtGUHPZqh0E5gRu63qvy0b63c52SL/bCbCV2zF0K5Y6Vs5q2wneuGsYzHoOxdkSdM+zWTyhvtU2noQ6UtQeAvZ35FSLPTrkRGLmcijOk6gk+PD8+fPczO094uRDMeNA7qa4rfye9vvQxra1Ae6CAAQgAIH9BP67v4iSJVxeXn78+NFSo14w1X5dS865PP4rqsYVwlxRXPcJ6GAduT76014LBc39/7o45My9DcOXhzQEchPQWLQ4cCmDzhfYOWrlVmRn+fT9nQC5vQYC6qQKkC1OUprOdMbzxcVFKpnfv3/vF/XixQv/4znTA2F3VF8mCLK1xmf9qXxtJZVD2PpAzVCcqakULhY7FgZOdRUS+PLli12qDraXy7XQcfh2lXfmrIqYRjy7OqveGLAXS04IQKAhAjq/27Jkk0YaXvINrYtrxgFp8tPGXWTVYrKqRvs5gY0k527nOgQgkJwAkbHkSCnQTkDNb4jRRW5RhsOfszAdRwzEVxCAQJ0EiDbXaZcTSkUY0G50/A07q8mcTYREJiVv4mKvy0b63c7md9p+dzZH67SG3tlBuB0CtRFg1qvNIsjTIgF8gBathsz5CKzyEldNQ4PMq25ZJUw+JvGSeU0izkff6rddjRtL3759e319vVigJYN+sNDfs3D//v18Lx0N8hAvtdhlyMM4YGdVOGc3+31oY4VbDtVBAAIQgIAj0Nj5L9p2u/h636CbfGt52PLsnaprE5z/spbYZH5ZQXvzZA6dPSmPZ5XTM1kgFyHQEAG1f50XYDx4VeObMu8ZtaoiQ9+vyhwIk5CAuurr168XC5QXker8F21a8IO5PQ0UixjjGcqEhJwMcmb0p92kL1++TBUOdoVnSjAUZwJbuFjsWBg41TVBYNW6soMfN1il734LVkXMuJgatOb8l/3WpwQIdEDgyZMnflB3TiMNL5lexTC+gaGXUeZk23x91Zipc0XrP1q0qilps124EQKdESAy1plBm1CnrecsTMdNNCqEhMCZCRBtPrP1K9d91Rx68jDgKlYs/8ctn2jDmEnaK10uG+l3OxvJSfodjtZJDL2zO3A7BOonwKxXv42QsDYC+AD4ALW1ydrkWRXG2fCOHDNXbRYvI49CXpaNpdrxkeqFf+0d8FUr8L7Nqra9qqP5ivSRXsWKeGlho/ex34c2VrjZUB0EIAABCDgCjZ3/oq3UckyN6zq9639zc+NUXZWQh+H2WrPRehW6IbMAakGlbdJGY22oglsgUDkBbfh5/PixvQtozNEmJfWdyvWKi0ffj/Ph2w4IGF9X0iSo5zpJTnQKIobPnz/vAGMqFTTmyDmUv5GqwMVyNFY/e/ZMEWHZRT9ftpj/kAwMxYdgT14pdkyOlAJ7ImD3sfvQetXDg/0qV/VTJ6tsXZXk+w1BCRCAwDYCWrJZzn/RcdWZ/Hnj8iTHuyCrxsxteAvfxcBeGDjVQcBCgMiYhRJ5EhJo7jkL03FC61MUBCCQkADR5oQwKSoTgVVz6MlXi6tYZbJX2mILG7RwdWlZNVFal8tG+t3Ottd3v8PRcs2jb0M7NUlAoHsCzHrdmxgFUxHAB3Ak8QEcChL7CehFjrWFMHOtJdZH/gcPHlg2lqp5fP36VZn3a+2/iaRzrzK9ceTLuaptn3woXsXKh1xtujODymtqfb8PbazazoJgEIAABLon8J/mNNRjQqPMvodtvMVl8+9lo7XDspj48OGDVjJ//fWXjr0Qw/0ujpZGw99i1WSAQFUEtER5+PDh2i6gPUKvXr2qShGjMPR9IyiydUBAPxGvg+Esivi+hCX/ZB7tcPC3fGtOVPhjMudpL2q8Le+qaXjXiV3yeXTKTz3kGYrrscUeSbDjHnrcex4Ca93sCsmsekLTgb6bTXBm3TdD40YInJyA3tu4f//+IgTLDwEtFjKZwV/BTWbQRb2GkuT9kqD8nz9/Blda/3jyXyhq3XzI3ysBImO9WrZOvVp8zsJ0XGdbQioInJYA0ebTmr5FxQkD2q2Gv2FnRc5DCHS5bKTfHdKWKq8UR6tyAyEeBCCwmQCz3mZ03HgSAvgAJzE0aiYkoPfe7aVtCBAxc9nxdpbTuHcg+BXebRA0+OvnY9299j2t7pYNiQ3dYUMtfdzCOFC/HVvf70Mbq7+NISEEIACBXgn8tznF5Csbfx9V/u62wxq1ldftAWCjtaWFaHf669evt21013v82pWh/8OfdsEpcfv2bb/em5sble9fIQ2Bmgloha9zAQIJ1c4tW4A0vuloiRy7gAJ5knyk7yfBSCHNEVDE0PKL7poWNX/t1C6YW40u0M5Km7tdJ2dp5NTA60dXC2ghd1EtQefN6yW2AtXNVcFQPEemrevYsS17Ie3hBAoP+IfrW/jhwarn7rnhrNK9Kslzk6F8CEAgQkBvb+hk6kgGfaW4sSLAQQQyfovxW8tqMcn7JUZ55rJpzFx1GNlcOZmuSzyt8vavqTOJR7EQODkBImMnbwDF1D/Dcxam42LNiYogcDYCRJvPZvE+9CUMmMmO+BtjsGIyvsiVtAROvmyk342bU0/9DkdrbF93pSdDO6VIQAACcQLMenE+fNsTAXyAiDXxASJw+Ko2AsxctVlkjzzX19fPnj1bLEGv+u9/OyjYzVHm/BfipYvG3ZaBcWAbt/13nWe/D21sf2uhBAhAAAIQcATaO/9F7+Xr5W/Lm/RSUi/T6wVBp60x4XvnZVxzo2AVZtMhfDqZxWgOJ78seHl5+fDhw1YOuXCSk4DAIoHJ44revHmjEIMavOUIGB1hoEjxYkXHZqDvH8uf2o8lcHFxoWX54s5z7SdUT1HmPdL6PonKwS2ZgynOAq7zcQJic/lTXVcz+Pvvv//555+dht4mD0PxNm613YUda7MI8jRBYNXDrSY0igu56HXEb2/62zPr3rThEB4CxxKQc26JHr9//16xmrSiKp6jhUm8TB0QfHV1Fc+z7dtVY6bUP2QVs0017oIABKoioNGDyFhVFulSmHafszAdd9kgUQoCDREg2tyQsRA1ILBqDg3uPdvHVaxY/p+teVSib3/LRvpdJU3rWDFwtI7lT+0QgEAxAsx6xVBTUSsE8AFasRRy9kFg1TQ0qLzqFuIkfbQTp4V2VVh2DSjPnh8f0otA/n5JvY9U5ldjV7Vtx+SciVWsGAcObCSKGTa634c2dmCzoWoIQAACJyfwnxb1t29+1mGNGxT01wD2ujZU1PQtX79+le+lX9P1FzMRjfRCsH7f48uXL3/+/FEsbDgLI5KfryDQIgFt4NGJSIHkOhdg2FCktWLw1eRHLWmSb0CarGjbRfr+Nm7c1RkBnTNi0cj3KCz5gzw6w84PFihimOPX6YNK2/0oOG/fvv333391xlxhLeQObThwcI+QDMV76NVzL3asxxZI0hwBf35sTngEhgAEIACBAgR0JvhiLTvXa5PlW5aKOeodhDnb+WiTJuAiBCBQhoBluJMkO0c8ImNlrFlhLU0/Z2E6rrBFIRIETkKAaPNJDI2aEBAB/A2aQRMEOls20u+aaHX5hMTRyseWkiEAgQoJMOtVaBREOooAPsBR5Km3MwJ37tzJqhEzV1a8lRdu3Oy585l1cLs2RVaO5YTiMQ40ZPRG9/vQxhpqY4gKAQhAoDMCTZ7/ojf/dJiI0RLaCWzMOWRTsMb9TKt+jrXM0YyrJDw8sw6wlAkePnxoPPlF27B1/sWvX79evXr14MGDw+VHAAjkIKA9qGrewZlTGql05pFOShpq1HhiPAJGYQIdk5RDzj1l0vf30OPezggYI4YaEzT9bdY92LJIxNBCUiOtdgcpyCJ6d+/etdySJM+TJ0/KjNsMxUnsdXgh2PFwEyBA6wTOFkw/m75++1yle+43BnzBSEMAApUTUIgmWE+NBf727VtaH16rvyAuNK5Uy7p80VGGwTFwrkAAApkIEBnLBJZiO3jOwnRMM4YABMoTINpcnjk15iBAGNBOFX/DzoqcBxLobNlIvzuwLR1bNY7WsfypHQIQOIQAs94h2Km0NgL4ALVZBHkgECHAzBWB0/1Xev1GWz4X1dT+0D1vB/nnv2h3mNsatljvzgzES+0AGQfsrCrJ2dx+H9pYJS0HMSAAAQickECT57/ITsbHhMrpe9sWA/v5jT9GYSm2mzw6w+Xvv/9e3Mww6KuTX/79919twy62yOmGM4o0R0DDhTYO+WIrmqBgQbCrR2cnqV/42ebSOkpgz7ERc8Vuvk7f34yOG7skoKNnjX3Z9ytWodAzJH9UKRkxXCVnnZlloJubGzGUH6Jtn48ePSog5+PHj3WMYNaKGIqz4i1WOHYshpqKOiZAML1j46IaBCAAgVQEtCJYfM/j2bNnqapTOYsnzkgeuYIJawyKsh+YHtzIRwhAAAJrCRAZW0uM/EYCHTxnYTo22ppsEIBAKgJEm1ORpBwINEQAf6MhY51Z1M6WjfS7czZmHK1z2h2tIQABZj3aAATwAWgDEGiLADNXW/ZKLq1xy+fr16+3Va29kPr5CnevsTqXn0QZAowDZTgnr6Wh/T60seTWp0AIQAACEDAS6P/8F+2d1u5fIw5l8/dp66QG+43d5xRGnWRhXLFoo/Vw8ouO5eueDApCYExAXUCnAGhBMv5KUYC7d++OrwdXFCnQETDBxUM+0vcPwU6l9RMwHkXn+xWrlApuNM6/q6o4Q2b5Idr2qXO7//z58+XLl+fPny9uAd2DJd+4zVC8xy713Isd67EFkkCgLQJnPu9mle6rfvWirTaAtBCAwDYCnz9/jkdgdG6vojTbCg/u0qIj/r6IngRLnuCuAz/6b6gcKAZVQwAC7RIgMtau7RqSvKfnLJPYmY4nsXARAhAwEiDabARFtlYIEAbMZCn8jUxgKdZC4LTLRvqdpXlUngdHq3IDIR4EIFAPAWa9emyBJEkI4AMkwUghEAgIVPU2FzNXYJ0OPmrLp+VcBr2us+2XuYMfgjLGOpKAJV6aBOO4EMaBMZPDr3Sz32cgSRs7vEUhAAQgAIGeCLR6/otmd/v23fjL974537596z6WdM1dpdUmRObvv//WYTqLEmr59P79e+154OSXRVZk6JWARg91gYh26iORb91XCjT4g5K7XjJB3y9Jm7raInBxcRHfSTioo/2E8QFhTuvg/BfckjlQ9us6xk4/zqDDuXQWjE6pe/Pmjaja/UlLRTL39fW1JeeqPAzFq3BVmxk7VmsaBGuRgOWhXeV6rXq23YG+m81xZt03Q+NGCEDAEdCxvP/88098JNGiYNtLHq4WJfQu4OPHj/0rQVoyKMgzeUxwkHPPx1Uvf+ypiHshAAEIiACRMZpBbgKNPmdhOs7dMCgfAhAYCBBtpiX0RyC+eO9P3z0a4W/soce9JQn0tGyk35VsOYfXhaN1uAkQAAIQOJYAs96x/Kn9QAL4AAfCp2oIOAIbAkTMXI7eaRPGHRbBSS4WXNpx4O+gvLy8zP3ajy/Vhu7g336qNONAT+auc78PbaynNoYuEIAABNoi0Or5L6JsdNOV03jUgnL6e63t5bdl8g3S3tzcPHv2zHKjNlFr57MO0bRkJg8EuiSgAwUUBY6rpjWJMYKgrqdNRPHS8n1L38/HlpL7IGB0FXzvwqi4foLeP/m1cMTQKGTT2XRKnQ5q0XA9HAfz5cuX4TgYy5k+ccVl7m0n/swVy1A8R6at69ixLXshbf0EVgXT/Sm1ftWQMCCArQMgfIQABNYSkOcvbz/i52uaePTo0Z4jYLSm0KnZccF0+ItiQfE8+79d9fLHqpPI9stGCRCAQJcEiIx1adZKlGr3OQvTcSVNCDEg0DcBos192/e02hEGtJsef8POipyHE+hm2Ui/O7wtFRMAR6sYaiqCAASqJcCsV61pECwrAXyArHgpHAJ2AqsCREOxzFx2vL3mzBd8CDaAvHjxoiTDVd3h5K/IMg6UbJkl66pnvw9trKTdqQsCEIAABHwCDZ//ol27viaRtHxZ7aOOZBi+0iEL7nRG7Qoo8FL+okg1ZBDn169fWyTRwkkbHkoeaWmRijwQKElAPyttHJoULNZ5SRbZ4r8gbSlhWx76/jZu3HUqAsaI4cePH9duJgwihsaKTgU/rbLy+jTo6TgYeYPaBqmjA58/f74qUuPL8+TJE//jnjRD8R569dyLHeuxBZJ0Q2DzEF0PgVWP3CLHFtSjUSZJOrB1JjIUCwEI2AnoYXA8swLCDx8+XLtqG8pUzFn3RsrXOPbvv/+WiTPHJQmEXDUTBffyEQIQgMBAwBiwIjJGg1lLoOnnLEzHa81NfghAYC0Bos1riZG/FQKEAe2Wwt+wsyLn4QS6WTbS7w5vS2UEwNEqw5laIACBygkw61VuIMTLQQAfIAdVyoSAI7DqzYQN78gxcznUp03opSD97NOi+sZdpX45/m6O8jtMiZf6toinGQfifLr59sD9PrSxbloRikAAAhBojkDD57+ItfExoXL6nveckfw82vQ7l+1U16+urnwsEd1lC+2ajmTgKwj0TUALbP2g9MXFhV1N/fizZVn+48cPHRZjLzZJTvp+EowU0j0BHXl2eXlpUdM4mQ5F6QgSjQ+uWG03cyYAACAASURBVEUMV40t7kYS2wjIrBoDX716pf2fGtjt3qarTjHiJE4RQ7FD2nQCOzZtPoSvlsCqYLoO9qpQkVVSbXi2XaHK20RaZettVXAXBCDQPQG9safQSlxNZdBgazlA3JWj9YJKjh/+qJN/VfLiATSuzJ2JVfPFIpOdwnA7BCBwBgJExs5g5cI6dvCchem4cJuhOgicjQDR5rNZ/FT6Ega0mxt/w86KnIcT6GbZSL87vC0VEABHqwBkqoAABJogwKzXhJkQMiEBfICEMCkKApMEcr8jx8w1if1sF42v+r98+dJOJtgIUH6HKfFSu7EYB+ysuslZeL8PbaybloMiEIAABJojcJbzX7SPevFHXP292fF395sz8zaBdeSEfpjRci+Hv1gokadjAnopWdtm1v6Ys5Yc/rAT4fP69etPnz5FMqT9ir6fliel9U3gxYsXFgWNnX0oKshsDEpaxCDPWgIa2BXA1eOHtXFbjdtr6wryMxQHQBr9iB1rM9xf3p82bNcm3jZ5PJ3+6kapRRQdBNNX/bbJmR/mdWDrxfZMBghAICsBhVP8FZaWV3NH8WpkVkBYS4DFU2AUZJabpwHKL3mshV4c+fr1q4I/468yXVk1Zq56yyqTwBQLAQh0QIDIWAdGrEeFPp6zMB3X06LOGTCphz+S5CBAtDkHVcqsh8CqOfTkR5quYsXyv55GflpJ+lg20u+6b8A4Wt2bGAUhcDYCe6IizHpnay0n1xcf4OQNAPXLEFgVxtFP7KyViplrLbF8+fd4IDul0mFec+8C+SV/+/ZNv9HrX4mkg40A5V/NXdW2V3W0iNaNfrWKFfHSRq0cEbvAfh/aWIQ/X0EAAhCAQFYCbZ//oknaPonG38jXm/1u/9Xl5WXJV/OzGnhz4QISrFjminr06FFwtuVcTq5DoFcCd+7c2TZoKNZgPNlBe5AWD7FKgpe+nwQjhZyHgNEVUVjNfopT4LEYR4nzMC8zGPo8NcK/evVK8T65iP71SFoW11bPSIb4VwzFcT6tfIsdW7EUcrZIYNWzXrfSr0rTVY+R7HGPqnRMIswq3VdRTSIehUAAAvUTePbsmRNS/rximPLVI4693vZQBEZvpVxcXGgVII9OSzn59vqve/UKoNaAigIpahqZXzRPffnyRZld1WUSks1eUUR+eyHkhAAEIEBkjDaQkEAfz1mYjhM2CYqCAAR8AkSbfRqkuyRAGNBuVvwNOyty1kCgj2Uj/a6GtpRPBhytfGwpGQIQaJEAs16LVkPmbQTwAbZx+//s3eu11Li6KNDbe5wAgBBYHcGCEBoiAEIAIgBCACIAQgAiAEIAIjgQApBB3+9uj+GrYVfJsstvz/UDXC7ZlqaeVrlUjiLQV6DXkwm9JoiqmOi5+ubIXsMXftui8DuS8ZhQuqJK4cnHte1VHQ7+2KR2YNyyN8rZdvZ9H2VslFLhJAQIECAwQGDb679EgstH0o1vUzew0nfLz9k4yW5exqqW8VWHkuTEMpnv378vCSkMAQInBeLrQyU35zH5NUPTpO6fzCM7CeQFCutmOtLInDA+VUonu61Jl1oFTnwPs/oqSPkK3OkZLtmOVWAiAuXDnsIcb0dJU9w22eIe+bjFXBPnDQlcXV2Vx3adH26l3X1nWnp9eNB5tm0FiP635Nc5qkSlH7tuK5liS4DARAIxgK9bhmhMqiF6NbCP9VliSevMdb98+RK/ThwTpPfv37979278G0vJxIMgsUBM5qiY4YlbhngQZKmmu3yJtFomkxxvESBAoETAzFiJkjBTC6zqcxbd8dTZ7fwEDihgtvmAmX7AJJsG7JXpxhu9uAReXGAft43q3eIFaaIIGGhNBOu0BAhsWkCvt+nsE/lCAWOAQijBCFwu0OvJhHg2Y8AV9VwD0PZ3SDzhU5Kowmf7X758mZ6tcGYjPeTybfOlvQy1A724Jg281+/7KGOTFhsnJ0CAAIFzAgda/yVuHeOXWk9CxMJy8Ux/9VZ8GSB+3/VksOPsLFz8JUDiKw1xX3EcGSklMIVA4WoCHz9+jIeYp4hAfU51v6awQaBcoHBSL6pwyUK2jYnFwpOXx3bTIevp1PjOfANqtnQ9fPgw1hEoWbersG1vx1xT3DbZ4h75uMVcE+dtCZRPpvdaaWU2hPJVacpTOlvkZ75QfoGGNDK9nhhID7RNgMBeBdLHO2I7ncOM9VliojhWgYk1N0dJfjRWnz59iicF45ZhlBMOO0l5m1neEw2LiaMIEDiOQOHklZmx4xSJpVJaOBc3w+csuuOlyoDrEtixgNnmHWeupKUC5X2oacByK7f/aRmzvZTAPm4b1bulys/U1zXQmlrY+QkQ2KKAXm+LuSbOfQWMAfqKCU9gsED5NE48mJ0+1FF+RT1XudWOQ0bhKXz+p/MLWfF1j/g8sbaKpzeX+gmo8rJdXtHqdO1so9zKfOnUWb/X7/soY1OXHOcnQIAAgZMCm1//JYbp5Z3oua8Kp/vTLwacJNv9zlhsL/9LtrVA3CBZK6fWsEFgsEDMCNQ3OfmTxG9Nx1eJ8mEGv6vuD6Zz4MEFymcM0/HGSbSo4PWCdBEg5rL1sylUOj5Jp1bTMDNsR47H10Q7l4CJ5QZKVvxpRFhT3ADZ6Ev5uNGME+1tCZQ/irHOD2zKP3Irn/HYVg6Wx7ZcYJ1r/ZSnVEgCBMYViCFZ2tiefM4jJmQiWPQUb968KW9t0njGcx5xbJwhVpNZw+1beSqG3bCkabdNgACBSsDMmJKwEoGVfM4SGrrjlRQJ0SCwGwGzzbvJSgnpFOjVh3aebd8BelkN+Lxy33pSN7/APm4b1bv5S84MVzTQmgHZJQgQ2KKAXm+LuSbOvQSMAXpxCUzgQoHyJ/dOPtRRcnU9V4nSEcIUrj/b+W2ORoAFv2Haq2wfIYszaexlZb40I3n5W3v9vo8ydnnZcAYCBAgQGCCw+fVfIs3Pnj0rTPm5HxhMB+iFg/7CK24xWPn9SeGKFVtEEGcCMws8f/688H6g/JuufZOg7vcVE55ALVBYfdLxRn1sutEIYEyS4jS245ucC86+xTNqnz59unHjRiNWjZfpaj6Nt869LCxLcbhh2DnDNeyXj2vIBXHYvUDh4Dkc0o8T1sOSLkmQj1V5SvPn2e67vQQWHB5sV1jMCexV4P3793XSYpWWq6ur+mVjI4b3T548iQVc/v3331jqMQ6M2eZofGLNx3TMH9uxJ/bHnVqMxiNkhP/27VscG2donHOpl3fv3i2/dHlnVH5OIQkQOKZA4V1wY+KrbdUIYGasTWRPXmANn7NEDHXH+WzyLgECfQUK+9k4rU8N+toKvzYB04DlOWK8UW4l5EoECruzxl1hO/KNAHPeNqp37ezYwZ7CkhkpNdDaQXZLAgEC5QJ6vXIrITcqYAyw0YwT7Y0KlD+W0GtqKNXQc6UaR96OH23q/G3X8ImnSeNRnwxUOvkQTwo9fPgwE3jSt3pVioM/NqkdmLQoDj75nr7vo4wNLgYOJECAAIFLBP7nkoNXcmwM02NUXfg7z/EEfzyUn8Y8Hu6v7ypjfLye5/XTSM62/fbt21ojf9FYYDXzxYn8scu+GzlefwMwSk6jPCwbN1c/skC0TjHj0NmURemNh5hfvXo1rpW6P66nsx1NIH5dNupvZwcaAfK/CZ/OGIbhnI8rbTHLYnWVBSdVYxQU+ZVfk6uzSDTYNcUNkI2+lI8bzTjR3pxAdL7lcY4Pt1Z1px/x6Rz216mLGY96+5gb0eeWDLQqnOh8e5WNY5JKNYGDCMQ64HVKyz+CjTYk/ha80ajjPGwj+ruY3y5ciTKWsInEDruQowgQIJAKRGNSMmAzM5ai2Z5IYNnPWapE6Y4nylynJXBMAbPNx8z3w6baNGB51htvlFsJuRKBHdw2qncrKUsjRsNAa0RMpyJAYGcCer2dZajkNASMARogXhKYVGCeZ+T0XJNm4rZOHt+8KFnkK5b4/PDhw8mkpV8vjQDLfpXDfOnJPDq5UztwkmUNO3fzfR9lbA3FSRwIECBwQIH/7CPN5aPqxjerI/npnvLz7MOtnYpUo/1uuqfkvigNv57t+PpHRL76e/r06XoiJiYHF4j7gXg0uQTh9evX+UVnS07SCKPuN0C8JNBXIH4fvuSQTF2LmcT0q+Cxzlo0CyXnPGyYwu80TucTXwrNL63969evXlfPFI/GeWIY09izlZdHGIbJx62URvHcgUD5/Xt8v31V6S1fICzGA6uK+VKRKXdYW14vJea6BAjEAxkpwvX1dfpy39vl/WO9QPa+QaSOAIF5BMyMzePsKp0Cy37OUkdPd1xT2CBA4EIBs80XAjp8cwKmAcuzzHij3ErIlQjs4LZRvVtJWRorGgZaY0k6DwECuxTQ6+0yWyWqEjAGUBIIzClQ/hxX+aTQyfjruU6yHHBnYUmIR9ljcaKTPvFFrXR/4QnTQ8bdLq8a5dVt3Biu52zlmeVxqTlzbU/f91HG5iw5rkWAAAEClcDh1n+JgVq6bkKM2usfg71x48Z2f9x1lAL948ePwoFsWPl52FHMnYRAKnDv3r3CW4L8igPpOUu21f0SJWEI5AWePHmSD1C9m5kxbHywVNgalFx0r2EWnw8K2PxjaumCPp25oCnuJNpEAPm4iWwSyd0IlPeV5eutzINT3oWVp3GemC91lXKHwjmNpRLiugQIzCZQz/dWV7x169Zsl178QuXz2+X90eKJEgECBNYvYGZs/Xl0nBgu9TlLKqw7TjVsEyAwWMBs82A6B25XwDRged4Zb5RbCbkSgR3cNqp3KylLo0TDQGsURichQGDHAnq9HWfuwZNmDHDwAiD58wuUP8dVPil0MhV6rpMsB9wZPxRRuGBK41sblVV8vTR9kCa+sXV1dbUsY3nVKK9uy6ZouqtrB6azveTMaZ265DyXHDvW932UsUtywbEECBAgMExgJ+u/xKi6/Hdc05H6+/fva7hHjx7V28fcaHw1IoMw7toTmQtVb/X6+nTn2QQgsGaBt2/f3r59uzOGUSnKbx46z6budxIJQKBEoHCKLR2H1KeND5bS2Y1oB+KLCvW7Nk4KxJf5w+3kW7PtjGzKNNq/fv0qj4mmuNxqzSHl45pzR9z2JxBrkmYa4TS9aSeb7l9qu/DHFmLdVeOBKo9izqcwrwttl8p61yVAYDaBRmvQa2Q+WySnu1Dh4yxxS3XuF42mi1vnmSNK0f1Fyz/ixFfnRQUgQGAUATNjozA6ySgCi3zO0oi57rgB4iUBAgMEzDYPQHPI1gVMA/bKQeONXlwCr0FgB7eN6t0aCtIocTDQGoXRSQgQ2LeAXm/f+XvY1BkDHDbrJXwpgcJn9kZ5Rk7PtVQur+26L168KInSyW9zvHz5Mj22cB4jPWT0bfOlvUi1A7245gm8s+/7KGPzFBtXIUCAAIFaYCfrv0R6ysfW6Zov6ag9v6JbTbbjjcIb7BCYea2co31JY8dlTNJKBD59+lQSLKahP3z4UBKyM4y630kkAIESgcKhSGNysDpzOiCJPYWnKonVvsOUN1/TOWQWxbt161b5dcvTYhhWrjp/SPk4v7krHlygsMcsr5vzeBbGpzB188R58asUztjED1mscC2DxfVEgMABBRo/a3O0paULH2eJgpHOk6+knETko6OMj/9j4uv58+criZVoECBQIlA4fDUzVoIpzOUC83/O0oiz7rgB4iUBAgMECmeQ4sw+NRjA65DVCpgGLM8a441yKyFXIrCD20b1biVl6fJoGGhdbugMBAjsXkCvt/ssPmYCjQGOme9SvaBAYaUr73QyaSk/icckMow7eKvwNwXjoZTPnz830pt+myOWJVrJrxaZL21kU+aldiCDs+BbhX3BpDEc6/s+ytik2eTkBAgQINAW2M/6L0+ePGkn7+SeeOK/WjTh27dv9ZcBrq+vY2XEk+GPs7Px07iZhGeGPpmjBr8VN1eDj3Uggc0JRFv05s2bkmjHw3yjfLlR3S/RFoZAp0DMGMZwojNYjEPyM4ZxhsInnzqvtfsA5T/IMB1FZlAUk7/l19UUl1utOaR8XHPuNEZNvWroatO1y0T10o6vhZdkZXS+P3786HXm6QLHREThMgTlHxVMF9v1nDnmfEryOiK8ho+L1uMmJgQIVALlg7R9iMXNaeY+JU3jGm6p0vjEdvo8jTnhBo6XBFYuYGZs5Rl0tOjN/zlLQ1h33ACZ+aUJk5nBXW4igfIbmcLx/1jxNFAfS9J5TgqYBjzJcnKn8cZJFjvXLLCD20b1bs0FrFfcDLR6cQlMgMC2BMaaFdHrbSvfxbZQwBigEEowAqMItB+VP3naeB5slB+G0XOd5J1t51gjkFEiXLhgyuvXr9PLxZdM06c61/PopvnSNJvy29qBvM9S767h4bTM52iFjyVXesrYUqXIdQkQIHBYgf2s/xJZWP5l6eo58vRp8vJj91pW4utw6e1KPpk3b97MBxj3XY8QjevpbOsXiLv0Bw8elMQzcx9ScniEUfcLoQQjUCJQOJzIzxhG9Z+5ny1J2jrDxBe8G1PG88fz9u3b5y5669atc2819muKGyAbfSkfB2RcybTpr1+/Bpy585DyGtp5qkaAXSaqkcZVvSz8pG0NHyFUboU/IRIfQxoPNEpaYV5b/6Xh5iWBAwq07xEO2DIUPs6yhluqtIhWi7bXe+7evVtv2yBAYBMCZsY2kU3HieScn7OcVNUdN1hMmDRAvCSQFzDbnPfx7r4FTAOW56/xRrmVkCsR2MFto3q3krJ0STQMtC7RcywBAsMENjorotcblt2OWq2AMcBqs0bE9ipQ+LRe4URQiZKeq6G00RFIIxUDXsZHhCVHNR6YSb9eGocXzmCUXOjyMIXV5IAPR7VttQNtk8X3NOraIvEZ5fs+VcyVsUVy0EUJECBwWIGDrv8So4eYxEm/dlU4xN9xQSlf/KXkPnBEqPjORnncRryuUxFYViBmEErq2vfv31+9enVJVMvrV0l8LolJ41h1vwHi5SYECocTjVmMxoxh4STdJkBmiGRDb4YrNi6RaRszU0WNk2iKGyAbfSkfB2TcdIuwtCPTWEcmU3nbx/bas8tE9RKYOXDhJ23p7f/MMWxcbv7PthsR2O7LzeV1eb+w3UwRcwJbEYj6+O3bt63EdpR43rt37/r6uuRU6+kiI7YvX75M43z5qsfp2WwTIDCDgJmxGZBdopfAbJ+znIyV7rjBYsKkAeIlgbxA+azCdPOcJ2PoA9yTLHaOK2AasNzTeKPcSsiVCOzgtlG9W0lZuiQaBlqX6DmWAIFhAhudFdHrDctuR61WwBhgtVkjYnsVKHkUIeY2CyeCSpT0XA2ljY5AGqkY9rKwXNXPqMTXS9PFU9b2U76FySmpdMM8+x5V3uf2PXNneO1AJ9EiAfbxfZ+KThnLFKF4PjN++y3+Pn/+3P4Bv8yB3iJAgACBcwK7Wv/lzp075d+zvX//fj2mjNH5OaDj7G98HzKT8HLkzEnK30rvo8qPEpLA1gVu3rxZTyjk0xJLRVzyLSZ1P8/rXQJ9BQqn2OpZjMaMYXSyMZ7pe9Ejh68ll0LIzI+XP3WtKV4q+8a9rnwc4FlSTeq7tgHnTw9pnCdTedOjBmzvMlEDHGY7pHDYHMsmRp87W6zOXSjG7T9//jz3br0/bgQiXfVLG5VAYV5HZY/PD9aAVpLXa4inOBDYn8DJJrRwjmVPGoUPdrx+/XolqY6eOvrrOjLujmsKGwS2JWBmbFv5tfvYFt5EhMOFn7Ock9QdpzImTFIN2wQ6Bcw2dxIJsGOBwh7cNGBVBow3dlwX9pq0Hdw2qndbL5wGWlvPQfEnsEWB7c6K6PW2WN7E+ZyAMcA5GfsJTCEQz241Htc8eZXRn5HTc6XO2x2BpKkYtv3s2bOSA+vvINQb1VGFcxcllxgljPnSXozagV5c8wRuVLF5LppeJfOVgZKmMj1VbCtjDZB45O/hw4d//fXX3bt3H/33L76zH+ZXV1creZa7EWEvCRAgsCGBXa3/Eu7l4+z0ezjxVN+G8myiqJbcYE906fxprf+S9/HujgXid28Kf+g4RsiDHdT9wXQOJHBSoHDGsP7yYWM6o3wkc/LqB9wZI7pL1sC6XCzzuWCs71t4fk1xIdTKg8nHARlUsrJkppb1umJ6AxgHlly61/nrwCVn3lyi6tStc+P58+cl7I0+d5G01AOAzNUjLZGiTIAjv7WhvC5c6+fIuSntBCYVaPcLHz9+XPbGYdL0njx5fIZacoMZY6T4zY2TZ5h5Z2OKviTyM8fQ5QgQKBEwM1aiJMycAvN8znIuRbrjVKY9QkvfrbZNmLRN7DmsgNnmw2a9hFcCpgHLS4LxRrmVkCsR2MFto3q3krI0OBoGWoPpHEiAwGCB7c6K6PUGZ7oDVyhgDLDCTBGliQTW8GhEyTNy19fX8SHOuAh6rtRzuyOQNBXDtqMkRAHrPDa6hmptgvTJ0nArf/6/8xJjBTBfWi6pHSi3mi3kPr7vU3MpYzVFbETr9Pfff8eTmenOajvyPb7rGj+O/vv37/a79hAgQIBAicCY6780HslqfL+uJDaXhxnwXHiMzqMvufzSWz9D+ZJ1M89/FS6Mt3V/8SdwUuDNmzcn9zd2Rns7eP5L3W9gekngQoHyGcPqK3bpjGFcesBI5sII7+Dwks8JpkvmuRFv4QJeVcQ0xdNl0Jxnlo8DtGOl586jvn//3hmmJMDXr1/TYNPdA+4yUSndOrdLbhtfv3697CRyXP3kHHeDtPAWoHHUcV6W+MQysrGi/LImy45Plk27qxNYg8DJgdkli+euIVED4hBt0UmKxqmePn3a2DP/y2i3G72ku+P5c8EVCYwiYGZsFEYnGVeg5CYirnjJ5yyZCOuOaxwTJjWFDQIlAiUj+eo8Ht4o8RRmiwIlPbhpwCpnjTe2WMKPHOd93Daqd5suwwZam84+kSewUYFNz4ro9TZa6kS7LWAM0DaxZ68CjefS509mLEBT8sznRPHUc9U5vukRSJ2KwRuNnyA6d54oh2/fvk2n2QsXrj13wun2my8tt9UOlFvNFjIyZbZrtS80yvd90tMqY5XGw4cP48n8VKa9HUOC+Ob+Ghana8fNHgIECKxfYMz1XxrdYToCng3i5s2bDx486HU5j5JXXLdu3Sp0a2R04VHDgsV340cvSOlCReVzecPi7ygCFwrEcw+F9zkx9VCtPtv3iup+XzHhCXQKFM4Yxr1uVNu0m4sxTIxkOs8vQEMgviW44He80xxMI9Zr/RdNcUq33W35OCDvSn5hIE47ypod6WeKhdcdkKI4pPDk20rUMIo5j4oFfUpu7Sf62LgwpSUjhEjFCn8+ojCB8wQLn5Jpn2XXMoipjMYqBvPguAoBArXAye44pjSP1sbGDWbJEmkhM2xOqQa/fKPRS8bzNO6OL1d1BgJLCTRq9LlomBk7J2P/6AIzfM6SibPuuMY5OUKr3603TJjUFDYOLmC2+eAFQPJDwDRgeTEw3ii3EnIlAju4bVTvVlKWhkXDQGuYm6MIELhEYNOzInq9S7LesasSMAZYVXaIzKQC8YDcKDPtgyNZ8hRfPBIw0Q/46bnqjNv0CKROxeCNWJWg5NuCscB0Y/GC1f64lPnS8sKgHSi3mi3kDr7vk1opY6Hx6tWrwsek4/tW0bQuOzhJs882AQIENiQw5vov6RfqgiAeHF+kaS65XUxzqG/49Ng9bRfe3c2c5Cm+npd+T7t8Lm/mhLscgVrg+fPnhdUzWrMBKyAUnryOzzwb6v48zq4ykUD5jGFjgafC55wmivamT7sgXcz8nqTrtf6Lpvik4eZ2yscBWVZYU75+/Trg5I1D0pNcX1833h3x5S4TNaLPdKeK32HozNnoLxaZpohUx0C9c4gbzUikYjqi3Zw5Fino/HQ2OugFF4wv/xg4naDYTQZJCIE1CJyrhtE4xPMQS/UFi8hEekt+m2jZGfLGslnRyMcnxItwuSgBAqMImBkbhdFJxhWY+nOWfGx1x5WPCZN8OfEugYaA2eYGiJfHFDANWJ7vxhvlVkKuQWAft43q3RrK0rA4GGgNc3MUAQKXCGx9VkSvd0nuO3Y9AsYA68kLMZlBYMEHAGI+p/G9wnZ6o2ec9JEAPVdlvvURSLvk9N1TWBHiq6/1meOQWNahfrm2DfOl5TmiHSi3mi3k1r/v04A6eBmLR+J7ZWi0tIVtcsPZSwIECBxcYLT1X6LhTke9Feu5L8ROih49aOcXgeoIxC3NmkfndTxn2AiH8omtuG2YIUpRqOql4ApvPkti9evXrzpYeVGpD2ls+LJWA8TLKQRKfqs5rlutidg3Aup+X7EqvLo/zO04RxXenaZz3NELT7SW+RHYF1wS+GQT3Tc3NcX7KKXycUA+FqJdfl8ZdxZp33337t0BsS08ZJeJKkz74sGiTe68xTu3IsDUkX/69GnnJT59+tQZRoBKoKRZKByPjU4aT66nDc7o5x/lhOuP4SjJ3P1J5GMmizMTidGAxEhgnrnNTAznfCsenOpcIi2KUzRfc8aqvlYsx9PonRsrpdYhL9xQZS4EdDiBXgKFIzEzY71UBb5Q4OQkXvuc0V80OqZ2mAF7dMeBZsJkQMmZ9BCjo0l5Lz95YZWpLjTPDY6HNy7PVmcYIGAasBzNeKPcSsg1COzjtlG9W0NZGhAHA60BaA4hUCLgNjOjVNjylIx+M1eJt6Z7Nkavl5f37iYECmtilRaTLZvIU5HMCMQz1fErLJkAE70Vn/533u7F032FH9lcEkk9V+gVtntrHoFcUgbi2M7S2D7/gEPaJ5l0T0l+LZWKtT02qR2YtCgOOPnWv+/TTvKRy9jr16/bIPk9Sw1O8rHyLgECBFYuMNr6Lyd/yPrkzhlEykerJT9/OkOEV3KJzFcjGjGc4ZY7rph+Qe7NmzeNOLRftlcgaoeJPenHDOVL3pw8VeHO9IqFh1wYLF3j5sJTOTwEeOBJLAAAIABJREFUOnNwavBYEqKwesYT80+ePOmba4Unj9Oq+71sO0tOr7OVBJ66KJbEQZhKoHwoUovtdUwyW0WY4osZde6c2/j27dvJBA4oAJric8jb2i8fB+TXgwcPOo8q+cQif5KYNEwDlFw0Dd93u+T8m0tUX4RFwl9dXXWOV0P+7du3M0cvrtiZ4xHziP/UETvZbU190SnOH7dInasDxM3R8+fPp7h65pzxDFCjwckErt6KRx86wywSYP7Ssunbmfm5CkvF/BFbST7GUyyZgVlMIcbtQ7S60UrEM0/xLGzUxNVWxsK8zgeLbqhzibRovuZ5kLER1bh7SgtqLFUzYGqrcc7BL9OYDD5JrwNXUmV6xXkfgefP6324ladiwMSImbFy3lFCzl8LOq84dZM49ecsnfmiOw4iEyad5WRtATpr7ugRLmwKVhuxcUEyNzWNC3VOiDXCD3vp4Y1hbnFUYcEefP59H2gasFf+Gm/M30H0yqCpA28r+bu5bVTvtlXw6mpooFVTFG5sNKMLU7fLYKvNsvkjtp7R+A5mRfR6220uSqpeSZhxBRapnsYAfTNx/oLRN4bCZwTioYj5n4JofPp/MnrRocQTHSffGnennis8dzACuaRUxHNB5S1/XCieV4nZyEuuOMOx5kt7IWsHCrlm6/G3/n2ftudhy9iwjyYHrBrTNreHAAEChxIYZ/2XeEr+ZBMc3dhST42X5GI89X7v3r2SkFOE6TVv1Svw4NiWf7ba9+tMA6IUJSfKT3VgRCxuvTrXavn69WvnhWIWI10mJn7vt/MQAQjMUwHzzuWPv8fCW7GKZP5sjXfV/QaIlwQuF+g7YxhXXGQ648KUzjbXUxLPRb7jffKb5zHCHPBtc01xSS6vP4x8HJBHJa1f+pvwAy4Rh6TzjHFbEa30sPMUHrXLRBWmffFgcY+fZvfJ+MSXVWIBr5NvTbEzrpV+PebkJaJDiV8/OPnWuDtLbm1W1b9nkh+9bWerG1NVc+Z1TI6VVP9GotI5isZbXq5EYCuVYiVc64lGZxMRtS9aifv37//999+3/vv3V/FfPI2U/sXQIh6wiD4oGvNYuySmZWLlr5jbjCZo/geqTmZBxDYmTjuXgIlGbM5mM6IaVuk8c8SwnhA+mRA7CZQIaLdLlKYOY2ZsauH8+UtqQcmtQf4qfd+d/4rtGE76OUv7co09uuMAKblj2twsUCOjvdyrQEnTOnraO29q6iumg+p657gbHt4Y19PZegmYBiznMt4oGXMu0qSXZ+K5kBuN9rnkxP7d3DaqdxutdwZamep58q2NZvTJtOxg5/46hR1kSkkSdjArotcryWhhVi5gDNA3g4wB+ootHj59JCDGDCW9z4hxbnz6f/LMnz59mm19DT1XZEFJGdj35zLlHw4GV3k3cbJ4z7bTfGk5tXYgrEpuIUt6/HL2TMitf9+nnbRjlrF4UrqkXLW54rHAmR9NbMfBHgIECGxLYJz1XzJ3BTECnv8x9/iMMFZe7MyJZUfnvb7h0ytwZ8LPBYh76RK36vABX2w+d932/igzae5UX67uXHy05MGmxhoxvZbzbMczhiztne0982Rfet3CKw4bb6UXOsh2J1RngMuhei1W9eLFi/iiUflF1f1yqyqkut9X7Jjh046sUyD6uLj57wy2tgAl3c1s80GBM/N3vGP24eTY4+SiMJ15pynuJNpEAPk4IJsK0XqNbRrRiI47/Yyq87aicfiAl7tM1ACHpQ6J7953NsVxJ1g4orswFXFv23nXGZ8yTnp/nSahpO8uCZOec8HtaBk6eSPAPLNScZVhK8w2pilm8Cws/POXhMIrznAD3siFkojNOeitoicfG9nUfhndQeda0u2jCvdEOUz/opDEYCM+oYwbhFiWN6ZlYuWvmDCPZiEWlol7vRgbRFP/+fPneVqkk6mICfOSpVVm6yIjkvEN0rBKYxuLuE10a6zKpM67315nu7179nYCzYxVJvMPEuK6JbWgJEw7Wy/ZE11n/vDOAPnDS96d9HOWkggcvDsOIhMmJeVknjBbHx3N34gVXnHcZr+wylRlZtLJpbiRSXt2D2/0raeF5WeGrrBvzNcT3jRgeV4cfLxRUt1KwpSDzxayJNrjdkMzJC3tXDovt+YHKtS7zuwrKcCdJxk3gIFWX8+STCwJ0/e6wp8UKKGev1PY+m3mDKPxwpZn5c/GHLzXO1kl179T9UzzqLAmVoeYbAmHkk6nJEyaC7anE4jFXyI70sck4gmBvj8qPDh67U//26d68+ZNr09q2mfou0fPVdjurXwE0jff0/BR5NJ1kdK3GtsRLH7wqbFztS/Nl5ZnjXagpKcuCVNung+56e/7nEzaAcvYJXfQnb/wehLZTgIECBxX4N/L/mKauHPFkBgH/+///u9l1+l9dEl/MH+s0mT0/dphUKeHT7Td63tH00UpLVRxn18ltiRunSyND487w+cDlBSzqnGZzupkDBvJPNfARbCTh9uZCkTenQNM90f5TI+aYjutF+mlz23XdackMiX1q77QdOU5TWMd/5K4daaxUSk6w+cDqPt5H+/WAoUzhlG5ZmhD6liNtRHjqLpZyGyM2NdkrlK/FebTtVENupNfOI/PThrByl+WNHd1SqdL5laa4nLYmUPKxwHgJR3rJZWrcec1z23gLhM1IHMXPKRzCZgoVNO1pVXC4/zpZ+p1G55uxOIvsylFfNJLn9u+pLrNlpb0Qid75DR1M6SondfRn3ZGrIpkhEyTM8N2SQNVxW3qOtJIbOOuLc3EdHvE4WUjAidfzj/oPRmN9k752DZp7ylXSsvY1NvRKEXjP8+ApG0Sv6bVmcB5JvPbuTNpn9i+3DkHTV+72Gxrz2rb7W0xjhVbM2PR1Mw8dIm8K6wFMVgdK6NLzlN4MzLDHGk68XWuL0j3159TlCSzMMxhu+PKp6RTvuQmbpFZoMKsX1Wwkoyo6sI6R0fz30oXdmoBO25Gm23u5bn1gj3/sKEX7xoCd862XdKDFCYwWsW4SjpaWOc04DHHG4VjzhnKSWFxKg9WOMjfYjNS2MNGpZvhZqE8R06GVO/StrGxvc56Z6B1siSf3LnjBvZkele+c7WdgtF4SckpUbqkzZxtVuSYvV5JFq8zTEnBq/rudc4CjT7KNQYoL6jGAOVWs4VsNPWNgXf1iUZ7tBDtwNQxLOkapvjApTBdJdHb5WMSlU9JR7CJEUhhdreDdT5HWlWlSR9ZacdqlD3mS8sZD9sOtDuFRt9RvRzx4YGT52/sjCZ3tpHnyWpySaN3rtQdqoyVJLaR6fXLKfDPZYr9BAgQ2IHA/7kkDdFeR7NbN8H5jRnuGxtpycdn/qeC0ugVDqHSJMRdR3qG6bZjpiy9bmZ7xBFempx0dNW4ROfnvp3zAukZLp8TzM+hpHSdEUsFLt9Ok5lGo70926D58kQtdYbIu7Zbe8/lxakzgeXZWkevV6zU/c4sqAOo+zWFjbxATAXW9TGzsdGb2MLURduVVyp/N2OYvjXPGO9cmxljvPIUtUOeO22awGq7MUZqn2rYng0Nw4YlcJ6j5OMA56i57XLe2DPsjrJx5xWd+IDoDTtkl4kaRrHUUZ0j+eikLmy3M0mLM3dOmMx2m1/FsxOkrnQx25NJ2grfSvuvOhXpRtTH6W5+23kdRSsuV37XMDN4ecRMZURpn3/QW1jF5GMhVGf7kLYVM29HNxEdwXSt0zmieKixc4opAkz6pZr24zUT3eDUCKpMTbH7jdW227uXP5nAwuwwM3ZSb/DOdht7roObsw8qvBmJGZXBCS88sLMTbHNNEatjdsd1HpkwqSkW3NjB6Gi6KZ12vpR/L2iKYa3Z5naOnNuzg4I9Z+98jnHl+ztv800D1jl4wPFG4Zgzxnszz8fWmTJ4o/DeKsa6gy+x1IGFSdvKbaN6176fqvess94ZaBXW/R03sIUCqwpW2HLO3ykYjReWk93Mihyw1yvM4hUGUz3bmWIM0DY5uccY4CTLsjszNTq6mDpu7fU+hj14WZ8wv9G+XH0jUG9MGoF89Kp3D95z7WYEUpLX7TAx6VoXxczGnB86tCM5eI/50nK6Y7YD8z88kKll6Vtpt1WeiX1Dnhv1TVTfj1PGIqVpbvbd9llY35IsPAECRxYYuP5L3ICV3AM0WvD4NC4mAmbjPtdPV7Fa8B6y/dWgBtS5l7PplWduII+YodGFp5eODyEanXrnRFL7kDR6jZFrDDjSd/tuxweT53KqvT8iNtEAsR3tfMlvxC2mgdpnsKcWiFyLvGugnXt5YYmqL3pyo7Pwn4tV1KnyiKUV8NwJq/3qft6nflfdP1mej7OzcMZwtv59RPloHuty3rkRDx+McunOC9UBojVrDCFGiUB9ksaIor7uKFmpKa6dN70hH/tmX8lU4LCHOxt5MduYPAR2mai+Obt4+JK7tikeOY1zdt5HjNJrlAv3urWJyJffRJTHYdKQmUccqp462pAphgcB1cjr+hagM0r1ECI2ZpukKqkUdcTqtEyad9XJ1zmVscigt0RbPpYoVWGi4jcqaV3C17MRd0xTNFAZpcJOYaKmqd08xoAtE9vL31JlLjfcyhlW225vBXD0eEbjVtLYzjwwHiWZqy1svSI228dDhf1OVVomvROJwlZSJtthoqsaPWKFLLvpjtOqF5ht5Maezc0CpQlc//Y+RkdTrLRyLu8aE4yN4tp4GR8fnDvP4P3lEfABbiM7zr004zG4NK7hwPZNZSOjTQPW2XSo8UZhYqvSEo3A6KO7mn30jUhao5BnXo71ufzoqTh3wv3dNhYWxX2M8wsTu/J6Z6B1rnrW+/eR0XVytr6x2k5hH7eZ88yV7WlWpLB92Eevt93WQ/U8l3fGAOdk6v2FdXzlg706ObvZyMyKNO5z22vGTfR53Lmnqetb17gHj7ZoDVlQWKp32XPtaQQyrCxl6k5VVuf8xGFYEjJHdabOfGmtd7R2INJbt8adG2PdEHVeqA4Q47FJn5c710NN1CFWxewgZaxwUrfO68bGRF1tXdNtECBAYE8CPdZ/iUF/dHLRo1/40HwcHoPj6EenvpHL36XMn4vRvUUX1Tm2bvRqjZcx8o5caNyfj56WiGp5Lo/14XGUh/SisR3jnnbS0jANnOrluVuvRnm45OGniFh7TuRkZNKdEfPIu0mHp2EYyU8vWrJdFapJI9bOx/XvCZDIr87y1hCOlu1kub0kvRGTczcejatnXkbBKBkix7XKk6zuZ8DTt9T9S8r/Do4taZa3lcxhjVI4XD7wS2tW53b0bqM3yFVOnRsDjNUqaoq3VSPOxVY+npPJ7D9XudL63ncM3zjnWNPTmVQ03mpEIE1Lvb25RDXSuP6X0R1Ep1CDn9zomwv5VHfme4wPp76pT2MYLdKAW5uAqm4i4vD0bGve7rxvGl2+fcW4RD0C6Tv/EwU1Tjhd2YiIdRbOdgU57O1MlPx2/rZ9GntGGfTma5l8zPucfDeqVZTkRmat8GXU0JPxn2hnFPKS29VoykbsCE72R5N+nK/KTFR+Vnja1bbbK7SaOUolTc3MUbrwcqstbMMiFo3w5VN2GdKI1cnGP98RxzCsHlRnTt7rrWE+jXhWt0i9rpsPHLEqqSNb745PIpTcm/S9VW+cc/5ZoJMpXdvO/Y2OSj79vCQX4vyd00qNtiJeRtUet3WN5qL8pmasO4tIQnrR2D7ZOKdh2hSVxsks8PDGSa7YGUUues/I9JNudlYCnZM2UTLHnWRrXzGtFGubBkzLyRHGG5HGAWPOqoGKdn7N1S3i1i5751qPev/o3VBaoqbYLhkST3Hd6c6p3tWlsb0R2b22ehf51TmeqRNytIFW4Oy1gZ2uBZjuzKvtFPZ3mznDaLwxg1E3MunGVmZFjtDrTVevpz6z6pkXNgbI+BgDZHAWf+vcFMTJ+fB2jzPWgLZyKOkF4nOok5OKS0mWxDl65PCMkGNF8uSgetLHJE7GvF0e0rFHtb2VEcjJBOZ3xnR3O73pnqk/a8hH7/J3O2eQzJfWyAdpByKZnaUirQLV9igPD7RPm9kTH4hM1E2ca/TG7QrrcpVuHKSMDfj8tC4JUThTMdsECBAgkBH4K96rG9Bq48ePH+/evfvz5090OfW/P3/+bAQb62W0+DGUvHXrVv3vo0eP7ty5M8r5r66uTsY87kzevn07yiXiJK9evUpPFW7Vy9CLjYhA7Il/q5dpyAu3K7r4t9Krzhbb6WnjY7NhmL9//7579+5JvfT81Xb14dzNmzfbbxXuef78+evXr9PA8TTGyZh/+PAhSkgasr0dg84ow+nhkd1Pnz6tQ0Zhi6Sdi3CkPQ5v5GMcW+Xj5VkZWRZ/VYGP08ZGHbHIvqCoXzY2vn37FjeW9c66RFUR+/79e/3WsI2ISWR6FbE0VnG2yOJ79+4NO+1qj4qaW+dyRLLyjD2xEbkcf4NjHnpVLlf1McXMZ3F9xbodjopwec7Wp42NiFhUkDRiL168SOuCul+XikYViyJR70lJy7erUlFVsTiqvGCo++XIKwz5+fPn+/fvZyI27pgkc6Hyt9LmsS72VfMYjVK9p/yEaci6IsTOtC1qjKbSQ+rtv/76q95ubMRpYzom7eurADE7kOlYGyfpfBmNcwxCTjbLcfWSJHReogpw5Ka4kGgTweTjgGyKAeeXL1/yB5bX6/YtQDRicYeYP//o7+4yUaMrzXDCJ0+exF1e5kIxNosADx8+zITpfCtKXYyu833l5bfP7WikfXe8W0VglFub6lqBE11tdNzxb+ypx7FVV16FGbHDrU447N8YekVnnc+C8mYkE4cYoseFGreN4ROfFtftTBSnjx8/Zk6SfyvOFtQpckwIpPdujcNNZYRVXTgrnPxURlpx6jKz+KBXPvbNx0ZFOPcy6myUhzqjzwVbfH9U/Kjp6ZTm1FGKihA9V/4qUbOi5YyeNB8s/25kQdz8tm+m4sGpmOzNH5t5V5WZqMpkzBd8a53t9oIgW7m0mbFGTkVTH3/VoKUa6VXbUcIbIdsv01oQ74477K8+NYi4VddNh1XlY6pxYxVx+K/W/7sTiTOnUYo9JTcgC37OUjEW/rv17rgwme1gJkzaJpfvOezoqGouBjRiMRaNCcNavr5l+H+fE//3r35r2EYVsWjBGsO2eBkj4XoCoeTkkbke3qig6myKW/gqm+o9JZLtMGk2xbvlPY4PcNuYc+458jTgAOetjzcmHQlXFT+agmicq66kbgdiT61dMv6sA5dvpEmrW7PFpyjL4z9KyC3eNpYkXL3LK0VFW6retSN25IFW2gqFTNUQHfMTxnbBmH9Pmh3r6RQOe5sZzdSkj1LvbFZk673e/PV9lCuqno3JllDNT2W32Y0BahNjgJpi/RvnnkSKIdzJB4riZrbxFa0Yh4/yTELMrMYDAPWg5STduI9Vn7zEsJ2H7bl2NgLpm/vnvlsa54mxX3QKfU+4tvDmS3vlyA7agfQWMtI+bm8++OGBiMlxvu+TL3I7KGP5BDa+o5EP3Hj3wscFG2fzkgABAjsXaK8N07m04dQi8UB5O1bD9sSpTsY2nuMZdsKTR528xEp2xnKhJ+NcsjMmAqJPLUxINRdQctpGmIhh9Ql6faG4fcpnUEwW1IEzG3GemMuLcWc7TExbNKKRvozlA9uHzLMn4pzGpLF9rjzPELcoCY3I7OBlaM9A175E1KxOvSii7QMn2tOubur+RNSZ06r7nZVi0wHyrU27Di6e2ExZne6tkrbx3NVDuDq88XOUVfjBQ5Q0I2JskBl+jDh2rS962Ka4FtjHhnwckI8nR++N6h/1sfPM7TobTUTnURMF2GWiJrKa9LQxxs53ylHSIsCAm+io7O0b20a5HXzyEpPOdLUjM/qeqi8uie3UYSImMRWQT+Alw4MYvJ2cKmnfNZ8Mlo9Y/t38bx2YymjrtTMlLX7t8DPs6awp8rGdC/l8TPM0vx34JT1yOwLz75ni/iKDE81aY272ZJIjTHR2nWW4faE46pz85b+posq0M2usKtPOysX3tBM7w54BZX5xqBVGID9YNTNWleSSwjZDmT95iXxznc/fkyccZWeJ2LKfs/SqjJvujnultBH43CAhLSSbmwVqpHHml0ZHaeGptvOjo84JhPYJx9qTf1zhZMmJpi+SUxiBwVMf7TmuaOrz/XV7JvZkJOM8Ht44KTNgZ75gnyw/u9wZlaKzFg+uCyEWJf9kpWv7nww2IGfrQ6I9Hz3LNj3eWGrMWedIbJSMPwfkWnqJ2bYnSsuA5NeH5LM43w3VJ1nhhnp3Yames6zGtcob88GdywoHWvnad2EOFh4+Z0avsKFIo1QoNm6wTn+3mW3w9mgwzcfy7Z3Nimy61yvPtVWFVD1HqZ7GAG3G2fZ09kGrqnHriczJUWv+AYMYhbazNSb0Bk8+xEOYnb1YjJkXfFazJL8O23N15l2Ulr1+LpP5Ll7+w9CSErWSMNG0mi8tz4uttwPttn2ePZ315Vw0Ygqi6v339H2ffHnbehnLpy7eHTytFJ1R58kFIECAAIFK4P+0IaIrPdfdzrM/fwvajnBmTwwO2nGO+8nMIQPeal9iPXvijn1AitJDTt7zn0tg+edbMWUQw752Zx9nKJnQKbnzPBfJzqepzIq26cb60CItWotvt4tfO+FT7Ckp4Wt4LlndnyL3z50zSmOmRmTmm86dcKz9u6z7GeqJ3srk4OhjklGSMFb56XWekrbx3AnTzyFiO1TbIWNnZEQassQqYhUNcmYyNCrvpJ9SHLApLsmXzYWRj32zLFPp6todtS9gTzYdsb/dDnTOOPeNZN/wu0xUX4SVhI/CUBekzEZkWZSlfMcR70aYk5+st88cn4yeLLGjsCx1a5Mmc7rUDSOKHryTJdqKcy1J+6KRwAh8ri7HW+1DCstGypjf7iyQ+cOnezeo28mv92QGw9NFqTpz/nZm6qufPH9nTYlcPnngDDs3mo91SctvVFX4kunEGbIgvcT8Q5fyqho1Kxq9zhYpwmSawShvo9xJqTJpsam2801fvqas/N12YmfY09lurxxtJdHLtDAxHltJJNNozFC02pcoKWzto+bZk++VOkfdE0WyRGwNn7OkRatzO1NZGoyr6o4705UPcO4mK01yFLMYWpzM9Ni/wlmgfJInfdfoKC051XZ+dFRSAtvnHGVPtFHDCkMU+/IIRAUpvFAUnmjw2616nOFk7WtE/pK7rc4YKtjtHM8X7Ebu7P5lFKF20W2gRUk+15W0faLMR+Bz7UO81T4kcqRxxQtfRrFvX2WUPRsdb3Rm8YXgJYeXNIYD8qjk0qOHmSgtA5JfH5IpmVF/62Ab3cikrpG5qxrn77jeZQrSAQdax8zoTBlY9q1GmzDPy85OwWi8nREjjsbPjTnTi0Y9PTeUjf3RUaaBYzs/lTd1Id9orzc1y0TnVz0bhT9eDq6exgBtzBn2dPZBE9WdrZ+2PQURPUVnouL75ycHfnG28k/tI8uinW93Pe3SEsE6o7SSAMfsufY3AiksTlGG28W12rOzFsl8aWGRqIJttx04V56n3t95x3EuAumkd2yf7FBiZ+RIGrIkN6MKR7HPNG7RCZb3dyVX7BVmu2WsM5mhei678/tLRi+dVxeAAAECBxHY+fovkYvtnxuKaZpxczffLS377iiJjcFQmzGfrhg5xaWjL4+BVxwef7ERcwcxqIpTnZxBiBPGW+VZM+wpoohA5yUiqvnUTfdufhBTPuwbPYaDZ0U7tRcMcK4cjq7XOGFUh85UR0FtHDXdy6iY5+ITUVX3p5NPz6zunyuE+9gfVSnN7nR7lG56dKU0hrNtl7SNJyNzcjomppZOBo6dMTEULVtjlBKGEYFqrBInjHej4zs5r5SeNs5TEu0LMygucaim+EKu1R4uH/tmTaYWp9WwqtRx6xHVJKrtuRuElQxld5movjm7kvDR4EepaJSlzMsoWlHM4pCqpMV27Cm/m4gDM0PuUUzKI5NJ5oVvzdAn9rWKKBXWu8jQCBl3YZFTVULi33oSI94617wEWpSHc2nvVcxK/CNKGYR4t+QkU4TZ6O3MFBSd5zxXWuqclY9tw6hKtc+AjRjeRz1tn3b9e6LTGZDeSw6J8tnr1iPqfruL7LyNCvm4SmddKEyIKtMuyRdWmUL5RYK1EzvDnrHK6iJi67loMJ7LLDNjtUxJYasDz7wR4+FMcVrqZqREbCWfs2T02m9FujbXHbdT0XdP4Y1blPwYacTQLoiivzt3m7bjrrAE1uio3ULmi8SCNwslDy2cy/S+bUWwREobH4tEafHwRrvANPZsdMbjXMnZ8f6oFIW9yT6mAS/Myr5tyBpu/5cac6ZtQrhdKH/y8PQSs21PlJaTCSzcGVE6l/x13jYWpqsOpt6dy9/8/kXKat/MiiRseqC14wa2roAb2sjXiIne7axobjPb8vnbzL5FrnAcG9HYyqxI34Z0DaPNvrm2kvCq57jVs2/RjasbA7SzoNeezj5oJXVtbdGIbqjhXDjNmCnk0RTHaeNrSvU3vyLVET6dPyx5DCAiNuKTALPJZ2Qa1NXLffRc+xuBFBaYk5/BjTu6K4zJ1MGiYBfmsvnSyIuNtgMn26gZdkbRyhfgk3HY/fd98iYbLWP5RFXvFj6SEb1nTPPWZSNelpxcGAIECBAIgf2v/xLdZN1DxMYUnUR6/rVtj/g5aEjGjX0ATpHGuG0Y8I24kzdg56IXl4hpiJJqb1a0bbjL29qJCnNbr7EnqlJnOSwcBDfOPOxlZ9VT94fB9joq3zdZ+6mzyqw/QHvOvSoh64x5r9I7VuCStrF9rcw4Jxq3wo8c2qft3BOf3hUOKsbK4uM0xWOJrfM88rFXvkQtjrrWWR87A8QtQ6/rThp4l4maVGzSk0dL3uuOsrOwtQPEAGCe/mKpW5s0ySVd+aQZeu7kEbHCjzPT5JRsxyTDyc+l6picGwGWnPxkmHxxindPHjXDzo2RbwWfAAAgAElEQVTezswg075EZ02Rj220wVNSY3W77SjNtidzv1M3NaNvTNdshtvod1KqTLs0Dq4yo5el0U/YTuwMezrb7dGTudcTnhsXrTO9MxSt9iVKClv7qHn25B/hWupmpERsVZ+z9Crt2+qOeyXtXOCxRm6rmgU6l9hJ9xsdtRvG/OholOnH9kVL9hR+MSNTYKKt8PBGCfUlYTY645EpNvt+a7oOdG3TgKPk43RcUelGv/1fasyZNiAhNop84yTpJWbbnigtjaT1fbmt28a+qavCq3d9C/mCZTUufZCB1o4b2GH1dNmj+taRUcJ3VjS3mW3n/G3mgFK0y1mRbfV6A3JtDYeonlNUT2OAtup0ezr7oDVUtBXGoXHrFFMWvSIZnU4cMkW2xmdJm87TA/ZcuxyBdFaHSHW7/Ocf/+s855oDTFewzZe2C1J+z+jzpVHw8lec7t38wwMnI5Z5/i1q5Z6+75NvEKarkpHdU5SxfHLqdzszMUYv1SAhLZb14TYIECBAIC+w//VfIv0xIq8+q4h/pxidpz1QvR3XilFI/MXQNv6iK238RQfW969xhngZZ66uEpeLv/rq9UZmnJQvGZl342mkuHR9iQs3IgmXPN4UA4U4Qz4OfS9hVrTtGWU1UyQ2+tbJKtNO++h7qpFrHm2dzyWr+6MXhvqEURozRcL6Lxmcrbx1csZwtQ+j1yVzzo2StrERn5JBTgz8OscJjdPmX0auxThhwYK3+6Z4Qds5Ly0fy7UvqcXRvU5x91ce+XMhd5moc4ld//7ogKJDGbeziLPFOUu6trF8lrq1STvNOdM7zC3a3rEyOqZESpqXuI9OiS7fzg9CTGW0hfNTGe3wM+zprCnysZ0L+Xw81yB0VsAIEM1C3Kl1Zsq5S8SB8RdZFn9xnmgW4oTR/sfn3HHyaChizradnL574sznIjD1/nGHrBPdSQV+X9KxwpvJmboEts8/Vt71Ok9U83ZM7BkgYGass+CVFLbOk0wUIP8I11I3IyVi0ZdNZNI+7URd9ia64wFtwrlDTJickynfb3TUrp75G4oRn3loXzq/Jyp4ec7mQ47bVsTkySVxi/awc/ql7yUU7HZZyhfsfIE5wrtRhjvLYVv15J51TgOOm4njtiET3f4vNeZMS0XJ+HNA1qSXmG17orQMSH56yLZuG9OYD9hW7wpL+xrK6riZ1XcU1ChdUwy0dtzANvQ28bKwaowbrLOiGY23wScaje91VmTchnSi0eYmmoh2JFXPSavnuEXXGKCdWbGnsw9qF3t7QiC6odRz2GcT0emMNS8a54n6sqesGbf6r7/n2usIJFMmG9OG8WBPJvBu3oqC3Uh42pL02jZf2osrAk/XDvSNyVjh8w8PRK1pXOiY3/fJtx677GuiQ4nSHo1qNdcU/0azE1+EjNuWWiMtG/VOGwQIECCQF/gr3k4b0B1v//79++bNm1Mk8MePH7du3YozT3T+AXGOxMZRMTMSEZsuVp8/f/7y37/v37/3jWT05Y8ePYqR39XVVd9j2+EjC969exfR+PnfvwgQ5797927cXcQ0xyiXaF/UHgKHFVD3D5v1En6JwL1796LPrM8Q/VR0WdP10fWF9rQRHXqgVSmKiY+HDx8Wpu7bt28xTohD/vz5U3hIGixmIqoRRWRiun/ZbU3xsv5jXV0+FkpGLY4q/PHjx7oRyB8YbeyLFy+eP3+eD7bsu7tM1LKkF149biqr29v4d0B/EaUuOovqbx93oNWsQls15hnaO2PPVlJdZXS0J+nA7GSK2jvjA4n4iCKmMgqHcDFWiQu1z3NyT/XJR8zhRFmKf9svCy968uR2EjiUQPSwUU/PjRmiisUni0+ePJnNJOITD13FpGU0O+dilYlMRPhcg5w5asS34uoxDKu6yAH9Y0zMRnZE/6gRGzFTnIrARgXMjG0040R7DQJH645NmKyh1InDRgXMNm8040R7IgHTgL1gjzbeCJxz8y1bnwDvle9rC3y020b1ri6Bm6h3Blp1fnVuaGA7iQQgkBHY66zIAXu9TC57a1sCxgDl+WUMUG61kpDV16/iSYC+XwSrn5Erf4BqJUkuj8bReq69jkBO5virV6/i0eL6rXiCaOWPGddRvXzDfGkvw6O1A71w8oF93yfvU797wDL2119/1ck/zmoGdZJtECBAYJjAgdZ/GQbkqEKBuOuL7zDE9xni3/iL7wPEh3P1twLiPj++vFR9hSme+I8vTW3lu2GFyReMwGEF1P3DZr2E9xWIW/T4wnDMlUfnGF1hrGWrK+xr+OHDhzCMo2Ixl/LFX9KrVHOX9YJx6VglgsVwJf6thisxbom/GLHEcnLr/6aipjjN5e1uy8eSvKtqcdxuVBU5rcVRhaPCRrWNNnZVqzV1pmuXiepM9coDRKZEGcvc3laLdFSdRVXwdOsrz9OT0YuGt8rlukmJYNU8RjQpdS5Xa8veuXPn5EkyO2O4EmO/6jzVAKM+bfpy/SONTBq9RWBtAm/fvn369Om5WMU61PEkx7l3Z9hffXDbdwmqxaNdy2T6x/RmKsZj0UVG4zmg5ayvZYMAgf0JmBnbX55K0SICh+qOTZgsUsZcdDcCZpt3k5USMoqAacBejIcab/SSEXhqgSPfNqp3U5eucc9voDWup7MRIHBSYMezInq9kzlu5yYEjAE2kU0iOUAg7sWq34OJRzEb3wKrH3OqHgConqk+2jNyh+q5djwCqatGFOAo5/XLKPbHfHLPfGldBko2DtUOlIDkw/i+T97n5LtHKGMx3oinpuvkW/+lprBBgACBvID1X/I+3iVAgAABAgQIECBAgAABAgQIECBAgACBVQvkF395//79sEUkp0hzfGobi1q+fv268OT/+7//e7SHqAplBCNAgAABAgQIECBAgAABAgQIECBAgAABAgQIECBAgAABAgQIECCQF4hFT+KnjOowDx48iIUq6pc2CBAgQGA6gXT9l1hgLl5Ody1nJkCAwJ4E/rOnxEgLAQIECBAgQIAAAQIECBAgQIAAAQIECBxKIL/4y9evX9ez+EvkSyzm8urVq/gdoXiapCSbyleKKTmbMAQIECBAgAABAgQIECBAgAABAgQIECBAgAABAgQIECBAgAABAgSOI/Dy5cs0sS9evEhf2iZAgACB6QTiOcnpTu7MBAgQ2LHAX//++++OkydpBAgQIECAAAECBAgQIECAAAECBAgQILBXgcZP9DSS+enTp3v37jV2rudl/JrQo0ePOuNjDr+TSAACBAgQIECAAAECBAgQIECAAAECBAgQIECAAAECBAgQIECAAAECDYHfv3/funWr3nl9fR3PGtUvbRAgQIDApAKfP3++f/9+dQkt8KTUTk6AwM4E/rOz9EgOAQIECBAgQIAAAQIECBAgQIAAAQIECBxEILN+Svx6z5oXf4kMevjw4devXztz6u3bt51hBCBAgAABAgQIECBAgAABAgQIECBAgAABAgQIECBAgAABAgQIECBAIBWIx4fSl48fP05f2iZAgACBSQV+/vxZn//27dv1tg0CBAgQyAtY/yXv410CBAgQIECAAAECBAgQIECAAAECBAgQWKPAkydP0g8I0yjGh4XPnz9P96xz+86dO+/fv8/H7ePHj/kA3iVAgAABAgQIECBAgAABAgQIECBAgAABAgQIECBAgAABAgQIECBAoCHw7t27dE88a5S+tE2AAAECkwp8//69Pr/1X2oKGwQIEOgUsP5LJ5EABAgQIECAAAECBAgQIECAAAECBAgQILAugd+/fzce0Ujj9+bNm/TlmrcfPnz47NmzTAy/fPmSeddbBAgQIECAAAECBAgQIECAAAECBAgQIECAAAECBAgQIECAAAECBAg0BD58+PDnz5965+PHj+ttGwQIECAwg0D6837Wf5kB3CUIENiNgPVfdpOVEkKAAAECBAgQIECAAAECBAgQIECAAIGjCLx48eJcUq+vr+/du3fu3RXuz6Sliu3nz59XGG1RIkCAAAECBAgQIECAAAECBAgQIECAAAECBAgQIECAAAECBAgQILBOgZcvX6YRy/8+UxrSNgECBAiMIvD169f6PHfv3q23bRAgQIBAXsD6L3kf7xIgQIAAAQIECBAgQIAAAQIECBAgQIDA6gTevXt3Lk6PHj0699Y699+8eTP/iMn379/XGXOxIkCAAAECBAgQIECAAAECBAgQIECAAAECBAgQIECAAAECBAgQILA2gW/fvqXP28SvSV1dXa0tkuJDgACBHQv8+PHjz58/dQLv3LlTb9sgQIAAgbyA9V/yPt4lQIAAAQIECBAgQIAAAQIECBAgQIAAgXUJfP78OROhBw8eZN5d51v5NWvS38FYZ/zFigABAgQIECBAgAABAgQIECBAgAABAgQIECBAgAABAgQIECBAgMBKBBq/LPXixYuVREw0CBAgcBCBL1++1CmNRbjqbRsECBAg0Clg/ZdOIgEIECBAgAABAgQIECBAgAABAgQIECBAYEUC6UeDjWjduHFjiz/XE79uETFvpKV++fPnz3rbBgECBAgQIECAAAECBAgQIECAAAECBAgQIECAAAECBAgQIECAAAEC5wR+//6drv8Sz+Q8fPjwXGD7CRAgQGAKgY8fP9an/eeff+ptGwQIECDQKWD9l04iAQgQIECAAAECBAgQIECAAAECBAgQIEBgRQLfv38/F5vbt2+fe2vl++/evXsuhn/+/Dn3lv0ECBAgQIAAAQIECBAgQIAAAQIECBAgQIAAAQIECBAgQIAAAQIECNQC6eIvsfPx48f1WzYIECBAYB6B9Ef+rP8yj7mrECCwGwHrv+wmKyWEAAECBAgQIECAAAECBAgQIECAAAEChxD49evXuXTeunXr3Fsr3x+/NXQuhpn0njvEfgIECBAgQIAAAQIECBAgQIAAAQIECBAgQIAAAQIECBAgQIAAAQIHFGis//LixYsDIkgyAQIEFhT4/PlzevV79+6lL20TIECAQF7A+i95H+8SIECAAAECBAgQIECAAAECBAgQIECAwLoE/vz5cy5Ct2/fPvfWyvdvd+WalcOKHgECBAgQIECAAAECBAgQIECAAAECBAgQIECAAAECBAgQIECAwEEEYtGBnz9/1on9559/bt68Wb+0QYAAAQIzCKTrcEU7PMMVXYIAAQJ7EvifPSVGWggQIECAAAECBAgQIECAAAECBAgQIEDgyAK/fv3aX/ItDbO/PJUiAgQIECBAgAABAgQIECBAgAABAgQIECBAgAABAgQIECBAgMAxBb59+/b169fv37/Hcz7xU0937959+PDhWBSvX79OT/Xs2bP0pW0CBAgQmFrg9+/fHz9+rK+iHa4pbBAgQKBQwPovhVCCESBAgAABAgQIECBAgAABAgQIECBAgMAqBOLJj/SHetI4ndufhlnndibmN27cWGecxYoAAQIECBAgQIAAAQIECBAgQIAAAQIECBAgQIAAAQIECBAgQIBAoUCs/PLo0aP2QzLxbMzLly+fPHlSeJ5zwX78+PHly5f63XjE6N69e/VLGwQIECAwg8D79+/rq0Tzrh2uNWwQIECgUOA/heEEI0CAAAECBAgQIECAAAECBAgQIECAAAECaxC4vr4+F434aaBzb618f/yu0bkY/vPPP+fesp8AAQIECBAgQIAAAQIECBAgQIAAAQIECBAgQIAAAQIECBAgQIDA+gU+fPhw9+7d9uIvEfM/f/48ffr08vVfXr9+nTo8fvw4fWmbAAECBGYQSJti7fAM4C5BgMD+BKz/sr88lSICBAgQIECAAAECBAgQIECAAAECBAjsWSC/Hko8LLK5xMevG8WDLOeinU/vuaPsJ0CAAAECBAgQIECAAAECBAgQIECAAAECBAgQIECAAAECBAgQILAGgXg25tGjR/mYvHv37tWrV/kw+XfjDHWAGzduPH/+vH5pgwABAgRmEIinN9N1vqz/MoO5SxAgsD8B67/sL0+liAABAgQIECBAgAABAgQIECBAgAABAnsWuHfvXiZ56ZMcmWCreisf53x6V5UQkSFAgAABAgQIECBAgAABAgQIECBAgAABAgQIECBAgAABAgQIECDQEChcAuDFixe/f/9uHFv4srF2TOEVC08uGAECBAiUCEQzXgeL3727urqqX9ogQIAAgUIB678UQglGgAABAgQIECBAgAABAgQIECBAgAABAmsRyDyi8eXLl/jJoLVEtCAe8dhKZv2XTEoLzi0IAQIECBAgQIAAAQIECBAgQIAAAQIECBAgQIAAAQIECBAgQIAAgSUFfvz48f3798IYvH//vjBkI9jLly/TPekaBOl+2wQIECAwkcCHDx9+/vxZn9yjjzWFDQIECPQSsP5LLy6BCRAgQIAAAQIECBAgQIAAAQIECBAgQGB5gWfPnmUisa0PDvOxzac0g+AtAgQIECBAgAABAgQIECBAgAABAgQIECBAgAABAgQIECBAgAABAosLxI85lcehV+D6tK9evfrz50/9Mp63uXnzZv3SBgECBAjMIJAuvHV9ff3w4cMZLuoSBAgQ2J+A9V/2l6dSRIAAAQIECBAgQIAAAQIECBAgQIAAgZ0LXF1dZRZGiZ8Miqc6NkEQP3nx8ePHc1GNpWEipefetZ8AAQIECBAgQIAAAQIECBAgQIAAAQIECBAgQIAAAQIECBAgQIDAygXSlVk6o/rz58/OMI0Av3//ThcduHHjRvqyEdhLAgQIEJhCIJ7YTBvwd+/eTXEV5yRAgMARBKz/coRclkYCBAgQIECAAAECBAgQIECAAAECBAjsTSA+L4zHNc6lKh7j+Pz587l3V7L/x48fjx49OheZSN3bt2/PvWs/AQIECBAgQIAAAQIECBAgQIAAAQIECBAgQIAAAQIECBAgQIAAgZ0J3Lp1q2+KGqu9xMubN2/2PYnwBAgQIDBYoLEO1z///HPnzp3BZ3MgAQIEDi5g/ZeDFwDJJ0CAAAECBAgQIECAAAECBAgQIECAwFYFvnz5kon6/fv3v337lgmw7Fvxkefdu3czccinLnOgtwgQIECAAAECBAgQIECAAAECBAgQIECAAAECBAgQIECAAAECBAisRCDzC0/tGN6+fbu9M7MnfiDq3bt3dYA4/Pnz5/VLGwQIECAwg8Djx4/Tq7x58yZ9aZsAAQIEeglY/6UXl8AECBAgQIAAAQIECBAgQIAAAQIECBAgsBaB+I2I9+/fZ2ITC6x8+PAhE2Cpt2Jhmnjc5M+fP+ciEJ+A+gWMczj2EyBAgAABAgQIECBAgAABAgQIECBAgAABAgQIECBAgAABAgQIbEWg15Iu19fXvdL19OnTNLxFB1IN2wQIEJhB4O3btx8/fqwvFGvBXF1d1S9tECBAgEBfgb/+/fffvscIT4AAAQIECBAgQIAAAQIECBAgQIAAAQIEViIQHx82nuRoROzZs2evXr1q7FzwZWeEX7586ZeIFswglyZAgAABAgQIECBAgAABAgQIECBAgAABAgQIECBAgAABAgQIEBhL4Pfv37du3So8269fv27evFkY+MmTJ+/evasDx6ID8VhO/dIGAQIECEwt8OPHj7///ru+yo0bN6LNr1/aIECAAIEBAv8ZcIxDCBAgQIAAAQIECBAgQIAAAQIECBAgQIDASgTiSY73799nIvP69et79+6t5GPFiG1+tZr4GSKLv2Ry01sECBAgQIAAAQIECBAgQIAAAQIECBAgQIAAAQIECBAgQIAAAQIbEoj1XP7555+SCMdjM+WLv8RSL+niL7dv37b4SwmyMAQIEBhR4NGjR+nZ8k9ypiFtEyBAgMA5Aeu/nJOxnwABAgQIECBAgAABAgQIECBAgAABAgS2IfDw4cOvX7/Gb0eci+6XL1/id4RevXp1LsAM+z98+HB1dZU+d9K4aMT/06dPsUBMY7+XBAgQIECAAAECBAgQIECAAAECBAgQIECAAAECBAgQIECAAAECBLYr8Pjx487IR5jyx2Y+f/7c+AUmiw50CgtAgACBcQWi0f7+/Xt9zmfPnsUP9dUvbRAgQIDAMIG//v3332FHOooAAQIECBAgQIAAAQIECBAgQIAAAQIECKxH4Pfv3/FrErHUSyZKscbKy5cvyx8WyZyq/K3qiZOfP39mDrm+vo6Yl/+EUeZU3iJAgAABAgQIECBAgAABAgQIECBAgAABAgQIECBAgAABAgQIECCwKoH42aRzD8/cvn07nueJ338qjPC3b9/u3r2bBo7FX8oPTw+0TYAAAQLDBOLX+F68eFEfGy35jx8/6pc2CBAgQGCwwH8GH+lAAgQIECBAgAABAgQIECBAgAABAgQIECCwHoFYPCVWWonnOWKRl3Ox+vPnT/z4TzxQEp8+xnox54KNtf/Dhw937ty5f//+uedXqgu9efMmHkyx+MtY7M5DgAABAgQIECBAgAABAgQIECBAgAABAgQIECBAgAABAgQIECCwKoF4PKYdn2fPnn369CmWDChfvSWe+Wks/tJr7Zh2HOwhQIAAgb4C8aBmuvhLPLEZjXnfkwhPgAABAicF/vr3339PvmEnAQIECBAgQIAAAQIECBAgQIAAAQIECBDYokAs7BIfLr57964z8v/888/jx4/LnyDpPGEVIJZ9iWVoPn782Bn+wYMHEU8rv3RCCUCAAAECBAgQIECAAAECBAgQIECAAAECBAgQIECAAAECBAgQILBpgSdPnjSe54knZ+Ixm/JExUM+jQdyYgWZWBGm/AxCEiBAgMCFAvFbd411uL5+/Rq/k3fhaR1OgAABApWA9V+UBAIECBAgQIAAAQIECBAgQIAAAQIECBDYoUD5KjCR+FgI5vr6Oj6VjH+vrq76csS14iPM79+/f/nvX8nh8fxK/PrQgGuVnFwYAgQIECBAgAABAgQIECBAgAABAgQIECBAgAABAgQIECBAgAABAmsTaC/gcuPGjVgUpvPXm96+fRs/B/Xnz580RfHszfPnz9M9tgkQIEBgUoF4VPL27dtpaxw/ldfZhk8aJScnQIDAzgSs/7KzDJUcAgQIECBAgAABAgQIECBAgAABAgQIEPj/AvFxYzzqEY+JpJ84/v+3T23FYyWxEEx8SBkbt27dSv/99etXnCf99+fPn7HyS6+TP/7vn5VfTtnbR4AAAQIECBAgQIAAAQIECBAgQIAAAQIECBAgQIAAAQIECBAgsGeBe/fuxe8rNVIYz+c8evSo+gGn6qGaeOaneiwnAn/8+LERPl5acaBtYg8BAgSmFvjw4UM01/VVNMU1hQ0CBAiMJWD9l7EknYcAAQIECBAgQIAAAQIECBAgQIAAAQIE1ivw+fPneBYkPm4sX6tlxMTEQyrxhEp88OmXLkZUdSoCBAgQIECAAAECBAgQIECAAAECBAgQIECAAAECBAgQIECAAIHNCbx69erFixeDo319fR2/BXXnzp3BZ3AgAQIECAwT+PHjx99//x3HxiORsT6XpngYo6MIECCQEbD+SwbHWwQIECBAgAABAgQIECBAgAABAgQIECCwN4Fv377FKjCxFkz8RtDUabt9+/aDBw9i2Rcfc05N7fwECBAgQIAAAQIECBAgQIAAAQIECBAgQIAAAQIECBAgQIAAAQJbEYgHeB4/fvz9+/deEY7lBl6+fPnkyZNeRwlMgAABAiMKRAP+9etXTfGIpE5FgACBVMD6L6mGbQIECBAgQIAAAQIECBAgQIAAAQIECBA4ikD8EkU8RBKfRFb//vnz5/KUx1Mmd+/ejV8Zin//+eefmzdvXn5OZyBAgAABAgQIECBAgAABAgQIECBAgAABAgQIECBAgAABAgQIECCwP4FYRODFixdfvnzpTFo8jRO/wBRLxngap9NKAAIECBAgQIAAge0KWP9lu3kn5gQIECBAgAABAgQIECBAgAABAgQIECAwpkD1wxQ///sXy8HE/79+/YoLpEvDxAovt27davx7+/btWPDlzp07Y8bGuQgQIECAAAECBAgQIECAAAECBAgQIECAAAECBAgQIECAAAECBAjsXeD379+xBEz8xc84VU/sRIqrh3PimZz4BaYHDx5cXV3tnUH6CBAgQIAAAQIECPwf678oBAQIECBAgAABAgQIECBAgAABAgQIECBAgAABAgQIECBAgAABAgQIECBAgAABAgQIECBAgAABAgQIECBAgAABAgQIECBAgAABAgQIEFhG4D/LXNZVCRA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S6NQOcAACAASURBVA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iB/zm8AAACBAgQIECAAAECBAgQIECAAAECBAgQIECAAAECBAgQIECAAAECBAgQIECAAAECBAgQILCkwIcPH758+fL169c/f/78/PkzonLjxo1bt27dvn37+vr6n3/+uXfv3pLxc20CBAgQWIeA/mId+SAWBAgQILA9AX3o9vJMjAkQIECAwPEE/vr333+Pl2opJkCAAAECBAgQIECAAAECBAgQIECAAAECBAgQIECAAAECBAgQIECAAAECBAgQIECAAAECCwt8/vz59evXsfJLSTweP3787Nmzq6urksDCECBAgMCeBPQXe8pNaSFAgACBOQX0oXNquxYBAgQIECBwoYD1Xy4EdDgBAgQIECBAgAABAgQIECBAgAABAgQIECBAgAABAgQIECBAgAABAgQIECBAgAABAgQIEOgn8O3btxcvXhSu/JKeOlaBefny5c2bN9OdtgkQIEBgrwL6i73mrHQRIECAwNQC+tCphZ2fAAECBAgQGF1gwvVffv/+HdE1rTx6njkhAQIECBAgQGBnAjFu/PXrlx+l2Vm2Sg4BAgQIECBAgAABAgQIECBAgAABAgQIECBAgEBbwCNVbRN7CBAgQIAAAQLHFHj16lUs/jI47Tdu3IiFY+7cuTP4DA4kQIAAgU0I6C82kU0iSYAAAQIrFNCHrjBTRIkAAQIECBDoFBiy/ks8hfDz58/4ju6fP3/i39iuNuLfen914Tdv3jx58qQzEgIQIECAAAECBAjsUqBa2CUzaKyGlJH2eByhetR1lw4SRYAAAQIECBAgQIAAAQIECBAgQIAAAQIECBAgsHsBj1RdnsX1x4v1Q2jVw2nxvWhfbL6c1xm2K6Bq9Mq7k1zx3MKDBw/u3bvX61QCEyBAYFKBhw8ffvz4Mb1EPED16NGj6+vru3fv3r59u/oR1qpZi9HR9+/fv3792jgkDn/58uXz58/T89gmQIAAgT0J6C/2lJvSQoAAAQJzCuhD59R2LQIECBAgQGBEgf9pnOvHjx/1ei71Rnthl8ZRXhIgQIAAAQIECBxNIJ4tiOFi/NXLAqaDxnphl6OxSC8BAgQIECBAgAABAgQIECBAgAABAgQIECBAgMD+BDxSdWGenlyOIT5qrH5Jov733FUeP3587i37CWxaQNXolX0nucofVIj1FHpdTmACBAhMKhArUn358qW+RLRRsYzLyWWqYhWY+Lu6uqrejcbw3bt3ETgawOrwWCkvFo7xi601pg0CBAjsSUB/safclBYCBAgQmFNAHzqntmsRIECAAAEC4wo013+J9cLr6eBxr+RsBAgQIECAAAECexKIRxDiB2f2lCJpIUCAAAECBAgQIECAAAECBAgQIECAAAECBAgQIHBSwCNVJ1kyO+Px+uoXI2KRl0wwbxE4moCq0SvH41ea04Wieh0rMAECBNYsEGu1pIu/xGIuz58/L4xwrAUTgWN1vHhwqz7J06dPb9++Hb1M4UkEI0CAAIFNCOgvNpFNIkmAAAECKxTQh64wU0SJAAECBAgQKBdorv9SfqSQBAgQIECAAAECBAgQIECAAAECBAgQIECAAAECBAgQIECAAAECBAgQIECgIVB/G7mx30sCBxdQNXoVgODyc4a9xAQmQGATAm/fvn337l0d1ffv38dyV/XLwo1YBebz589x4MePH6tD7t+/H6vvxf7CMwhGgAABAisX0F+sPINEjwABAgRWK6APXW3WiBgBAgQIECBQKGD9l0IowQgQIECAAAECBAgQWLXAjx8/qh9/u3HjRvyo0dXV1aqjK3IECBAgQIAAAQIECBAgQIAAAQIECBAgQKC/gMnw/maOIECAAIGRBXRGI4M6HQECBxN48eJFneJnz54NWPylPvzDhw937tz5/v17tefx48exp37XBgECBAhsWkB/sensE3kCBAgQWFBAH7ogvksTIECAwOUC1Ucwt27dim/GTbrW8+/fv+NbeLGitK/gXZ5ro5/hP6Of0QkJECBAgAABAgQIECAwm0DccD5//jzuaf/+++/4LaNHjx7Fv7Ed67+8evVqtmi4EAECBAgQIECAAAECBAgQIECAAAECBAgQmE7AZPh0ts5MgAABAoUCOqNCKMEIECCQEYhHXP78+VMFiN83uvzJlpcvX9aX+/jx47dv3+qXNggQIEBguwL6i+3mnZgTIECAwLIC+tBl/V2dAAECBAYLxLIvsU50/eW4u3fvxhIw8c246Nri05nBpz15YJwzzhznj6tUX8H766+/4uoRh5Ph7ZxfwPov85u7IgECBAgQIECAAAEC4wh8/vw51hl9/fp1/XBMfd5YhTRW745bX4+21CY2CBAgQIAAAQIECBAgQIAAAQIECBAgQGCLAibDt5hr4kyAAIGdCeiMdpahkkOAwFIC8YhLfen0R+nrnX037t27d319XR+VLgdT77RBgAABApsT0F9sLstEmAABAgRWIqAPXUlGiAYBAgQI9BKIBVnid9BjcefGl+Pim3HRtcX35uIzml4nPBc4zhPfs4tzxpkbYeLqEYeISWO/l4sI/E/jqjGV/OvXr9hZFZHYjiyM7XZGNg70kgABAgQIECBA4FAC8ejAs2fPqiTHcDHGjdW/1ejxUBQSu5TA27dvnz59mr96FMtYjvT9+/exEGk+pHcJECBAgAABAgQIECBAgAABAgQIECBA4P+y97bXWtvc2va773EXkFBCSAVACUAFQAmBCoASgAqAEoAKICUAFYSUAHSQ59zxeDW0ZVueliVZko/1Yw1dsj6mjjn1LcsQaJAAi+GNKIUjVY0oAjEgAIFTCNAZnYKdTCEAgfEIvH//3i/UgwcP/J/J7kePHn39+nWKrvc0ktMhIgQgAAEINEKA/qIRRSAGBCAAAQh0R4A+tDuVITAEIAABCIiA3neLr+npzbj79++/fv368ePHR4ipo9RCYjwFXQ2jlcZc183E8+JphMD//PPPP5HH/qMvX77otUlpzveMu48bUzx9nkIAAhCAAAQgAAEINEjgx48ff/75p74n484WbAr5yy+/KNZmMAJAwBHQZFLTV/dz0/H58+fbt29vBiMABCAAAQhAAAIQgAAEIAABCEAAAhCAAAQgAAEIQKAdAiyGt6OLiCQcqYrA0aNpE9B9hExbNtpJtG8jTol//Pjx3r178Yx4CoG+CHRUNVrojOa41IyoMdmldI6z7sJFYAhAoAQB/10Ofbb327dvWXJROvo2r0uKjyQ5FDggAAEIdEqA/qJTxSE2BCAAAQicToA+9HQVIAAEIAABCOwl8PLlS32GxBjryJtx2tHW59WNGT19+lSCGQMTrASB/9gT1duS0pY242/dumWPRUgIQAACEIAABCAAgasR+PXXX7V2pomBDmJereyUtxqBzTtHA0n++OOPwIefEIAABCAAAQhAAAIQgAAEIAABCEAAAhCAAAQgAIHGCbAY3riCJvE4UhVXk7YO9Xfz5k1d4KI9RB0/0zaiTqDp4GA8Ik8hMDaBjqpGC53RHJdupaElGbuOUDoIDEnAvwIv42l8DbR8XHoPxP+JGwIQgAAEuiNAf9GdyhAYAhCAAAQaIUAf2ogiEAMCEIAABIwEdK2z/fIXpbl3v8YXY9dbda9evcp1dbUvA247gR33v0yJaiNNe/C6dNyeByEhAAEIQAACEIAABK5JQIc49UmZa5adUhcloJPBP3/+3JWF1nN1BHBXFAJDAAIQgAAEIAABCEAAAhCAAAQgAAEIQAACEIAABE4kwGL4ifATsuZI1S5owiULf/369a5YBIbA8AQarBotd0YTLs4kDF8vKCAERiLw999/u+LcuHHDuY87fvnlF5fI3hM1LiIOCEAAAhBohAD9RSOKQAwIQAACEOiOAH1odypDYAhAAAIXJ6BrVnYRUE/3/v37XVGmwHqfzr8lzZLCXtksaRLGTmD3/S9T0ruu+bFLQ0gIQAACEIAABCAAgcEI6CN+/gmDwUpHcc4i8Pbt24SsP3z4kBCLKBCAAAQgAAEIQAACEIAABCAAAQhAAAIQgAAEIACBUwiwGH4K9oOZcqRqF8DHjx/fvXt3VxQCQ+AKBJqqGu13RjqT8ODBgysYBmWEAAQGI5D3PJV/m4z/xuNg0CgOBCAAgQsSoL+4oNIpMgQgAAEIZCFAH5oFI4lAAAIQgEBRAgkX3CdEURES3qdLy6gorkslzv0vl1I3hYUABCAAAQhAAAInEOCc6wnQh87yx48faUdV/vzzz6HBUDgIQAACEIAABCAAAQhAAAIQgAAEIAABCEAAAhAYhwCL4Z3qkn2xvYqD2F5ihL8IgUaqRi+d0fPnzy9iGBQTAhCAAAQgAAEIQAACEIAABCAAAQhAAAIQgAAEIACBAQhoC+bnz597C5L2ZlxCLMkmCfeKR/hcBBLvf/n111/z3oGXqzykAwEIQAACEIAABCDQGoHffvutNZGQp2sCaZe/qMjJEbvGhfAQgAAEIAABCEAAAhCAAAQgAAEIQAACEIAABCDQI4HkNe3kiD1SalBmjlTtVcrdu3f3RiE8BK5AoJGqkdynJEdMU+7t27fTIhILAhCAQGUC/tn7hLc7ItJ+//7dPeWklkOBAwIQgECnBOgvOlUcYkMAAhCAwOkE6ENPVwECQAACEICAnYC/oGePlbaomLZrkxbLXhZCRgj8N/Is/kirw1+/fo2H4SkEIAABCEAAAhCAAATu3LkDBAhkJJA2xc0oAElBAAIQgAAEIAABCEAAAhCAAAQgAAEIQAACEIAABEoTYDG8NOFy6XOkahdb3ZizKzyBIXARAo1UjY46I7W9HES+SO2gmBDomsCNGzfcGxp521iXrPhw/0vXRoLwEIAABESA/gIzgAAEIAABCKQRoA9N49ZUrGfPnjl5dEf2vXv33E8cEIAABCCQTEBXpPnrh8Z0/IvVjFEIlotA+v0vGg/lEoJ0IAABCEAAAhCAAAQGJsBwf2DlnlK05JkIpniKvsgUAhCAAAQgAAEIQAACEIAABCAAAQhAAAIQgAAEEgiwGJ4ArZEoybprRP76YnBrQ33m5NgFgRaqRnKDVn9ntgVcXdgVQkIAAucSuHXrlrusKuNHWL98+eKXS7n4P3FDAAIQgEB3BOgvulMZAkMAAhCAQCME6EMbUcQRMV69euWi66oC7n9xNHBAAALjEbh582ZCodKuflashNXI5E2ihHIRJSDwn+A3PyEAAQhAAAIQgAAEIAABCLRM4Pbt22nipc1y0/IiFgQgAAEIQAACEIAABCAAAQhAAAIQgAAEIAABCEDgCAEWw4/QI25fBOrfE9EXH6S9LIEWqgad0WXNj4JDAAKFCPzxxx8uZV0E8+PHD/fziOPPP//0o/N2nE8DNwQgAIEeCdBf9Kg1ZIYABCAAgRYI0Ie2oIUjMuSaJh+RgbgQgAAEahJIuMf57t27CRImxNIreL/++mtCXkTJQiD9/pcW9hezICARCEAAAhCAAAQgAIGiBLjusSjeayaeMPMUqEePHl0TF6WGAAQgAAEIQAACEIAABCAAAQhAAAIQgAAEIACBHgmwGN6j1iQzR6o6VRxiQwACiwR66YxoexfVhycEINAageBmlnfv3mWR0E/nwYMHWdIkEQhAAAIQOJEA/cWJ8MkaAhCAAAS6JkAf2rX6JPz37997LwLyQwACENhFIOE1N/+yM3teCbESotjlIeQmgfT7XzaTJgAEIAABCEAAAhCAAAQgAIESBJ4+fZqQLGdcEqARBQIQgAAEIAABCEAAAhCAAAQgAAEIQAACEIAABM4iwGL4WeTJFwIQgAAEHAE6I4cCBwQgAIEsBPx29fnz58fT/PTp09evX106WdJ0qeGAAAQgAIGzCNBfnEWefCEAAQhAoHcC9KFda/Dnz59dy4/wEIAABPYSePbs2a7b7fVa3O3bt/fmovA3b97c9UqdpJJsCRkRJRcB7n/JRZJ0IAABCEAAAhCAAAQgAIFKBHQ5994PzenmUc1XK8lHNhCAAAQgAAEIQAACEIAABCAAAQhAAAIQgAAEIACBwwRYDD+MkAQgAAEIQOAoATqjowSJDwEIQOD/EtD9LO6lDr3Ydvw9iidPnrgckt8AcSnggAAEIACBRgjQXzSiCMSAAAQgAIHuCNCHdqcyX+Dv37/7P3FDAAIQuAKBd+/eGYupRcW3b98aA8+DKe5vv/0291/0sUu1GB3P4wS4/+U4Q1KAAAQgAAEIQAACEIAABGoT0GTSHYjZzPvWrVtv3rzZDEYACEAAAhCAAAQgAAEIQAACEIAABCAAAQhAAAIQgEBTBFgMVUE6WwAAIABJREFUb0odCAMBCEDgmgTojK6pd0oNAQgUIvDrr7++ePHCJf7q1asjB1p0S9fff//tUjvyBohLBAcEIAABCLRAgP6iBS0gAwQgAAEI9EiAPrRHrTmZdU2qc+OAAAQgcBECWt+zXLaiF+g+f/6sbi4Zi+J+/PjRcgXM69evJVVyRkTMQoD7X7JgJBEIQAACEIAABCAAAQhAoCoBzTw1d7VcAaPLX/7888+qwpEZBCAAAQhAAAIQgAAEIAABCEAAAhCAAAQgAAEIQCAHARbDc1AkDQhAAAIQOESAzugQPiJDAAIQmBF4/PjxgwcPnPeTJ09evnzpfhodP3780GsY/nkYvb+hFtsYnWAQgAAEINA+AfqL9nWEhBCAAAQg0CYB+tA29WKRSq+HWIIRBgIQgMBgBB4+fKgGMHIzy927d3UH9M2bNw8WXCkoI39lMkhQMmiNUT1p4M/P+gS4/6U+c3KEAAQgAAEIQAACEIAABDIQ0MxTM9jIzFN5PH369MuXLxxwyYCbJCAAAQhAAAIQgAAEIAABCEAAAhCAAAQgAAEIQOAMAiyGn0GdPCEAAQhA4P8QoDP6Pzj4AQEIQOAwgffv3+u1DZfM8+fPb9++LU/nE3Ho5hfdF6OXMfzLX/gqb4QYjyAAAQj0S4D+ol/dITkEIAABCJxLgD70XP7JuevdkOS4RIQABCDQNQGtDX779u3du3d6Rc5dBCPHH3/8oRtbPn36lOu1OKWjXlJpKmWlP32UXQ7lq9wlg66c7prkMML/d5iSUBAIQAACEIAABCAAAQhA4GoEppmnZphv377VuRYt+f38+VPzT00+Hz16pOlorinu1cBSXghAAAIQgAAEIAABCEAAAhCAAAQgAAEIQAACEGiHAIvh7egCSSAAAQhclgCd0WVVT8EhAIFCBPTaht6mcHe4fP36VQdddOJF/2/dunXnzh25b9y4oeZXF758//5dR2IURuFdFCfYixcv+Cqvo4EDAhCAwGAE6C8GUyjFgQAEIACBagToQ6uhzpgR979khElSEIBAjwQe/vtXQXJdN/PmzZsKGZFFMgHuf0lGR0QIQAACEIAABCAAAQhAoAkC+tycPm3UhCgIAQEIQAACEIAABCAAAQhAAAIQgAAEIAABCEAAAhAoQ4DF8DJcSRUCEIAABHYQoDPaAYugEIAABLYI6HVEHXd5/vy5C6iPHukDSO7npkN3xOg6GL2wsRmSABCAAAQg0C8B+ot+dYfkEIAABCBwLgH60HP5J+Sua08TYhEFAhCAAAQgMB6B/4xXJEoEAQhAAAIQgAAEIAABCEAAAhCAAAQgAAEIQAACEIAABCAAAQhAAAIQgAAEIAABCEAAAhCAAAQgAAEIQAACEGiWwLNnzz5//nz37t0ECf/44w99Gp3LXxLQEQUCEIBAdwToL7pTGQJDAAIQgEAjBOhDG1GERYwfP35YghEGAhCAAAQgcAUC3P9yBS1TRghAAAIQgAAEIAABCEAAAhCAAAQgAAEIQAACEIAABCAAAQhAAAIQgAAEIAABCEAAAhCAAAQgAAEIQAACEGiIgC5w0Ufp7bfA/PLLL7r55fv372/evPn1118bKgmiQAACEIBASQL0FyXpkjYEIAABCIxMgD60F+1qXtyLqMgJAQhAAAIQKE3gv6UzIH0IQAACEIAABCAAAQhAAAIQgAAEIAABCEAAAhCAAAQgAAEIQAACEIAABCAAAQhAAAIQgAAEIAABCEAAAhCAAATmBKY3EuX//v37P//8U6+9/fz5U5e86L8ufPntt99u3Lhx998/hZxHxwcCEIAABC5CgP7iIoqmmBCAAAQgkJ0AfWh2pNkT1Fw4e5okCAEIQAACEOiUAPe/dKo4xIYABCAAAQhAAAIQgAAEIAABCEAAAhCAAAQgAAEIQAACEIAABCAAAQhAAAIQgAAEIAABCEAAAhCAAAQgAIFBCDz892+QwlAMCEAAAhAoRoD+ohhaEoYABCAAgcEJ0Ic2q2Duf2lWNQgGAQhAAAL1CfynfpbkCAEIQAACEIAABCAAAQhAAAIQgAAEIAABCEAAAhCAAAQgAAEIQAACEIAABCAAAQhAAAIQgAAEIAABCEAAAhCAAAQgAAEIQAACEIAABCAAAQhAAAKXJfDjx4+vX79etvgUHAIQgAAEIBAQ4P6XAAg/IQABCEAAAhCAAAQgAAEIQAACEIAABCAAAQhAAAIQgAAEIAABCEAAAhCAAAQgAAEIQAACEIAABCAAAQhAAAIQgAAEIAABCEAAAhCAAAQgAAEIQKAggT///LNg6iQNAQhAAAIQ6I0A97/0pjHkhQAEIAABCEAAAhCAAAQgAAEIQAACEIAABCAAAQhAAAIQgAAEIAABCEAAAhCAAAQgAAEIQAACEIAABCAAAQhAAAIQgAAEIAABCEAAAhCAAAQg0DMB7n/pWXvIDgEIQAAC+Qlw/0t+pqQIAQhAAAIQgAAEIAABCEAAAhCAAAQgAAEIQAACEIAABCAAAQhAAAIQgAAEIAABCEAAAhCAAAQgAAEIQAACEIAABCAAAQhAAAIQgAAEIAABCEAAAmsE3r17t/YIfwhAAAIQgMAFCXD/ywWVTpEhAAEIQAACEIAABCAAAQhAAAIQgAAEIAABCEAAAhCAAAQgAAEIQAACEIAABCAAAQhAAAIQgAAEIAABCEAAAhCAAAQgAAEIQAACEIAABCAAAQicQ+DTp08/f/48J29yhQAEIAABCDRJgPtfmlQLQkEAAhCAAAQgAAEIQAACEIAABCAAAQhAAAIQgAAEIAABCEAAAhCAAAQgAAEIQAACEIAABCAAAQhAAAIQgAAEIAABCEAAAhCAAAQgAAEIQAACEBiRwNu3b0csFmWCAAQgAAEIpBPg/pd0dsSEAAQgAAEIQAACEIAABCAAAQhAAAIQgAAEIAABCEAAAhCAAAQgAAEIQAACEIAABCAAAQhAAAIQgAAEIAABCEAAAhCAAAQgAAEIQAACEIAABCAAATuBHz9+fPjwwR6ekBCAAAQgAIErEOD+lytomTJCAAIQgAAEIAABCEAAAhCAAAQgAAEIQAACEIAABCAAAQhAAAIQgAAEIAABCEAAAhCAAAQgAAEIQAACEIAABCAAAQhAAAIQgAAEIAABCEAAAhA4n8CLFy/OFwIJIAABCEAAAo0R4P6XxhSCOBCAAAQgAAEIQAACEIAABCAAAQhAAAIQgAAEIAABCEAAAhCAAAQgAAEIQAACEIAABCAAAQhAAAIQgAAEIAABCEAAAhCAAAQgAAEIQAACEIAABEYk8OPHj1evXo1YMsoEAQhAAAIQOESA+18O4SMyBCAAAQhAAAIQgAAEIAABCEAAAhCAAAQgAAEIQAACEIAABCAAAQhAAAIQgAAEIAABCEAAAhCAAAQgAAEIQAACEIAABCAAAQhAAAIQgAAEIAABCFgIPH/+3BKMMBCAAAQgAIGrEeD+l6tpnPJCAAIQgAAEIAABCEAAAhCAAAQgAAEIQAACEIAABCAAAQhAAAIQgAAEIAABCEAAAhCAAAQgAAEIQAACEIAABCAAAQhAAAIQgAAEIAABCEAAAhCoTeDbt29v376tnSv5QQACEIAABHogwP0vPWgJGSEAAQhAAAIQgAAEIAABCEAAAhCAAAQgAAEIQAACEIAABCAAAQhAAAIQgAAEIAABCEAAAhCAAAQgAAEIQAACEIAABCAAAQhAAAIQgAAEIAABCPRM4NGjRz2Lj+wQgAAEIACBggS4/6UgXJKGAAQgAAEIQAACEIAABCAAAQhAAAIQgAAEIAABCEAAAhCAAAQgAAEIQAACEIAABCAAAQhAAAIQgAAEIAABCEAAAhCAAAQgAAEIQAACEIAABCAAgWfPnn39+hUOEIAABCAAAQgsEuD+l0UseEIAAhCAAAQgAAEIQAACEIAABCAAAQhAAAIQgAAEIAABCEAAAhCAAAQgAAEIQAACEIAABCAAAQhAAAIQgAAEIAABCEAAAhCAAAQgAAEIQAACEIBABgKfPn169epVhoRIAgIQgAAEIDAoAe5/GVSxFAsCEIAABCAAAQhAAAIQgAAEIAABCEAAAhCAAAQgAAEIQAACEIAABCAAAQhAAAIQgAAEIAABCEAAAhCAAAQgAAEIQAACEIAABCAAAQhAAAIQgMDZBHT5y/3798+WgvwhAAEIQAACTRP4b9PSIRwEIAABCEAAAhCAAAQgAAEIQAACEIAABCAAAQhAAAIQgAAEIAABCEAAAhCAAAQgAAEIQAACEIAABCAAAQhAAAIQgMCpBL59+/bnv39///33z58/9V/i/Pbv34MHDx49evTrr7+eKiCZQyCRALadCI5oEFgiQIVaooIfBCAAAQj8LwEuf8EOIAABCEAAAhYC3P9ioVQ1jAYxX79+/fz5s5ZEv3//7v5LiF9++eXGjRv6Py2S3rlz5+7duyySVlVPvsxQdD6WpASBDASokhkgkgQELkBAGxLTOE371voLxmkCoKHaNE67deuWHBqtMVS7gF1QxLIEqHdl+VZJnYFWFcxkAgEINEeA1q85lSAQBHom8OXLF20ZTFPRYDY6FWvaO5gmpPqvOem9e/eMJX758uWLFy8UWP8fP35sjFUuGO1nObakDAEIHCRAA3UQINHbIYAxt6OLa0qCBV5T7xcpNTsaF1E0xYRA7wToi3vXIPIPRoAqOZhCxy6Ohrtv37798OGD9inmJZ22MHQtzJMnT16/fn3KdgMVaq4XfCwEsG0LJcJAwEig/QrlCsIyjkOB44IEOIKid0Ckd97SPcX437x5oynDKVmT6S4CdJS7cBEYAnUIsO5Rh3M7ufzPP//8kybNw4cPtYQXj5u2fjeNI7UC6F6pna5BUV7+IebprVr7Iea4qOc+ff/+vbsJe68kYqJbYHRbtjSyN+6J4TUIcPrVmq+76cYdXn/+/PmzZ892SSjLEUadg9eL2c5mdNhdiPT2te4UP91aLqjoXRpsLfCmlf7xxx96OyJN7B8/fkzmOu15uOqg1GSx+u/e1pBDdfzmzZtpGe2NJcHevXunSjQJ5qrSJJi7gkp1ahKs63sNrlklTzRsZz+Tedc07L0V4ZrhVf2nd8n8FkAoguUtVX+NwfT/9u3bdlBKXAYQD6/WT8HiYc56OjUXah4nGrvEEK5pqLaL2K4sdgXebAQGGIPJkBaHl/LUKYRGFLFLa9cMTL2L6525T5zPKU+v0MCeAjYt0011MJvT+KTr2VyaYVSIdc1pZgWwCVloTDitaSyODKd1mLSrLpRyZEnHzXynlRNNB6ot6SRQIkrjBLRdpy0Y2ZvMOE1UWaC6vPiXNoONnuQNozQJXaxrtp+MWFwTPVmCloaCVrSLEQt6HEOPrjmaO67ZQM054DMAgQsa82YTzWJ4TcO+oAUGI+1F2hyp8rFo+0Z7lL7P3P3x48fTj/3MpZLPZOHsJC7CkWf7Oxprkrfg337VaGpntlzb24IxHJThgn3xQWLnRt8cyrLP1cWqUcSKrlklTzRst+o4/KlFtzs2rbVm3A7WiE6TaG1YRAw7eKSWSi92Bp4lfl6zQpUg2XKa2PZe7agRmM6s9vV6kYpJZ7FX1wnhr1mhfFAs4/g05m6WceZMhvHhCIpRlf12o8YCnhhMfZCmCZtvowcSVptZBPle9udIHeVllUjBByNwwXWPzYnhACc9jFbayv0v6sL1NqZWBnctDk6F1CFmnWDWIkV3L3PKEFVq/SW8S7yoYF1xomHNuccdpEp31lNvWcg9vVCh/85/UfjAUy9gGO9/UY4KbMT49OlTVe+Mi9qB2Is/h1T0Ykl78dzsA4xVMmEWoaxfvXqlhk7VYReuaQ6phq7QpfiazEuqtYv5I6JOt8C0cL9SRMjg0ahVslPD1htxqkrd7TEERtX1z6n6qwXYPFI5L6bqvvEGOnXWPd7/olXsf0dqb+dlT/BRgylr11+hccgVxmAq49rw0vnHVdPsyeC42Jd6Sr2Lq5u5T5xPoadXaGALoSuRbKeDXk3lmM2VsId20hx1mtkOYV+S+JhwWoH0w0fcu1600yaK3uPS1Mm4auTy1ZLOtHbNzNcxwREnkHdIPOWl+buW0Oe3Ec3fItPcqtCkdbHUo7afjFjm6u5x/Rk9jqHHeSmMPqM2UMbiE2wkAkMa8xXWauITn+kMRtxQG1kMH9IC4+Td07x3EMgktGOlOan+XBZGRy9HqubTk3kBGzFsJ1je6Rs7ifVPczlVtuw4sWr02BnlbXtbNgy7bFfui+2UaoaURrTCrCW4aSl7crjTDtNPizw6ebL3VgVlzalFC9uiYUatkp0a9gCnFjUc1cfeNEfQJDEyT9SMQIWd/ie8ZyH9apy29xXNqSrZXwRIqHqjVqgEFONFwbanM6t7d6XXLKGF14skG53FmoJK+1+8Qvl4WcbxaczdWgRo/KW8ucz4GAnkNf4pU46gGOETzBGY9jg0s3A+dkfCGog9cUI6AnnbitL7HU5sHBAYmMCQ6x7qDrSEtbgq7vwtOrWvOPU+yj3//hcd+tQiRdrKYKDLjvoGdYoafyS8aB0UefGnOMiCT3mjQEfDcy02GSuh7ojRvtQih4jnrrc7IulsPhpV0ZsFbzaAer7ff/89l3i7ZhF6TWg6knUwd701pHz1N39hIy1lCaZJlPrItOgulgRTOsZrm1ysyo5Rq+QAhi1LkFXriq5chl3ZtHrMbpqfp32GLijv1C6pBYi8IaYRc1/3v+RqGwNW088St9ENPAaTrep1Wfs5p0XmzvP4yWA1uYXG8E7IwHF8VK8J1/EhulOBm2zrdEjefp96F6h+/pO5z/HqMKe66TNwA7tZ9tYCDDDoZTbXmlFlkWfUaWYWOCUSydgsSzzLCmHGqZNy/HdF54+Ew7UlYJJmgwQ0dNfkOj7jUG+i9f/pa6XT/6kgGvNrrK4lvkj04AjO4itkSiQyu88IbdT2kxHL3EhyzfVqrj+jxzH0OC+F0WfUBspY/KaCsRB3cCFuVGPOOClo7UCCVNbUYvjBBmFUC7RjyXUHwXWOVC3OUALgx3d5ggSTf+Ya5S4KwE7iIpbLelauGr13RrnaXou96QjEdCeXpqvTWQjnSF5aUZrTCFACTI4jW2P0xRY91gzDasOcdq7+tOaq0bwURp9Rq+QAhi0NdndqUXMEvXORfOpPOwXG770JzsuXL7VtsWjn+vyJktLZIdcDKtn5hZV//fVX9hOho1aoRc6X8sS2R7VtOotTKjIVyseea9jpp+ncLOM4FDgaJKCmgCMoWfRy4lu6WeQ/NxHZ4cHXxsVff7lKoYlM3tcfcgl2YjoddZTu1KVbjxU3//icj3EK4/vsdWu5IGGlVwamOfs0U9b/iITTI18qrQn7P+WeDgT6DpVL1SoIxs/BCIw6Nxz4pMcuC9QcebpkQGd9VcfVUGh5bVqvW2hz/kn9U4qbYukMfSR5bcxn7IB9YSSbVgwjWZ/4SA1xHJ2YqHsQOi3OCpEKoij6k0M/5a+hhl/YNbfSUfjKJZ26pTWRdvnruFVc+IP2Iy3E0z/4VCobWNEH4ZwYXfVolx3GA6uqWspy0FbXZNBqkSX3SBi1J9kbYTUCm5U3IlK5R2NXyZEMW9VKyipnCaQsAhpgZK/7U0sVaRWl1rXWzPmrAWlBQWq09cETJ9WaQ2HUDiuwP1TTN1WEVxw2R0QKEB8n70WxmeNaQeb+m834wX5t7xhM2c2FTPZRanvZBuGl9+Tc0yIebxULVXnNSgI4yT+lF+pdnF7lehcXZv507IHWwA3sXJWN+4w06GU217ixGcUbu/UzQqgfLGOzrLFZfEyuZie+uJc2ulMsjXyOj0vrwyfHogRkb5Fl/2kGqvmmcXag1CL7CJr0KZ21EbjiFi2pEh+7/RTA5MZhHjGy0uKr6eB8YZ7v5HPlEQt69A2MfQS/jmiNRRVTTHrcw/XV2oubhThnfnsX4sbubTNOClgML9QajG2BdmiWGWV8WlpomKe2RbJVGPnbWU0h1yYprjGUo4XZtGSwiDrN4xRYqFUp9CcHO4m+Ntfce3cS91pad+Et9paxaiipNdUk+GcUzKi4422vMSMFyztzXMNrl8cPqTYnjoKpjY+rmjuvzbBqNK81milsjvCrqdvPaOwqOZJhq1pJWb7uWnNLPBl5rknxVGUiRdajxW0LdTGLXfzaoCXv6E5S0ce1ZpnH5cG2xXBs26azOF5N7ClQoQJW6rPWeih/PMkyjk9jlztvRx+oj59HCKjtXRzLTfqdbJ4jKKKkViJyuiaoDlpOWRwJH9HUeHG1Bq5pizZ51T4Uen8h0MvenzRcvtV111HmmhEbzUathI/L6NbygjH9tGCCYJSEYD0SGHtumLEKb64Dq3070g0V6iyk30gTMS3WBXb7/wW/7T9Vhs1WZu2wgrrzyDzK7TCJskKqVJJK/6ehlXSjYahF2ZIwrZ21Q9gbUsKvQZO09tGz8jV2sWI1Adwralp4i17WCAT+8Uq4eOBPuQujrE5mM6leZY9MWhQ4rZibsYZX9CaBZgPIMAJLO/JzcydVFrjWKPvmqmD6EzT9l4RqChTLUpvUWsraE2grl7VGWGmqfkkG1/xOgumnKpdqjYWYEp/qYIJsJaIMXyUHM2wZv/q4EpZAmqrFlvGra6CkCFmXa6DkmJoCtVFr6SiuGpA5asXdbD0Udx6xpo+E3GzlJKSalIlJXDax2kxNraUlqXhG01MJtknYGKC1MZjs0Ci5Jdjx5mVxFGrJOjnMcSNZq7DJIk0RNcy2GGc8DPVugtlavYtrLXg6/EBr4AY2UGX7Pwcb9Kpx1mghAbs4XGo2l4CoTpThW786GBNyydgsqxdeW7s2DlFUGTUi0rBfUyT9l3uXeIqe1g4kcCNK4wRkiouDc1mUJiBq+ZPllzGrvdplmUeys8g5fPvJiGUyg95HLOhxDD1aGiU/zPANlF/YXtwsxLkRwq6FuOGNedfYxjFcdIhVpDosWqBy1+Bf4zcN5qeBk0ZcUtBi+vJU4EgWwaPWFsMD8Yw/h7dAIwcFk/bXDMP5r01LZWBr6z+Kq2UlzUMVVzajkDJCZaf/skn5SAXG+akknMzYXqiiISNFdsSO7/IcKYIgb6pVrYRUMCklnpd0t5mamFiSimc0PR248bQUv+swlatG753RZrVSe7LW9u61k7wzR9fQBY69Uik8fXECtDpR8tqMBgNxsdWDKExgUdNPf0yrYPpTUvovCTm1GKea8HT4KjmYYat2nDvgjNjY4hR1sY7v9ZSVzvPVYHU+gFSrMrUY8/DqXiP5zsOn+QxfodKw9B4L25YGh7dtOotq9ZQK5aNWn7U5Q1Rnpwq41rv5qbGMk2sN3KeKuxyBtbGZbF4NhZrl5KxVX1Rr5gPFyFDwSHYWOYfvRi0QmgpTrjOKmNmuR+odmiJ2ljCddpS72p9dhrEYOK0FW1uRW8wiwVMQzjIb8i1NYPhOLWMVFquIOhY7I+WuLkDDJI3tp9qtlrDmKFeZWt7sk0h+0U64/2XNELVhKXyW6dNUAG02RPi65i+uS59FafeitNKZSp2ctSBsal2mWW1Juk4lnHeEMp7Ft80XmTvbkKOEeSxmOpiiky329IhqKH0DOOiWKUZKtLgFojqiWMYqaangKsLeNkTJzgsuE1XfJpkjJZoeqZVe7AWDNFVSS2qb2R0PcIUqOaRhl2ifj5tTvymo2bEMGFS7p1GspaQKKTUtdv3zZRE1HUErMf+ppCz5FgqjtnGxLE5OPd3b3kpUUdo8k7c4htlbzLjwrhQWR6T2nTIGk/VaxDaGMXbBEf6WTtAojDGYfX60JvZm9TdKEgRTD7uWo9GfeueQtlbvjBpUsCsMtAZuYO2KbiTkkIPevaOLq83mGrG9uRhXaP3mpW7EJ2OzrI54sQ5GhijKXUNiBYjMmzR4U4BFI3Fdv+/Q7On4eK8R7SBGGgHZgG8Szh0ZIiZkZJ/IRMw7Id8gymLVGGzlnBGLlD7AiAU9jqHHoAmK/7xCAxUn0OZTe//lOtCDjuMDs9MX4q5gzBknBZERF4vhac3CFSzQTmZtqO+3VIvTUlmmH8a5hz9StbmhJhTHd3nsGgxCRpYLJh2pdVpUaJBO8FMjz82CK+sgVsLPgRvPBBp9Rdm0kLxVo7Wd2b3KSm5792ak8Hlnjq61Dxx7BaMv3kusZvi8NqPxakR4Ti1yarHaqGlIw45MFSP1rtyjzYGo+g5/A2ta3NB/aUeWoOIs9g5+j6Povs3MxwMakCi1SBnjI5YsVXKxFIPtL0QID/kI257UegXbprOoUIWpUAHkTSAs44jYKWvggab4WYLA2tpI3lGufQsvPow8SOAK3ehBRPWj223Dn5LUdKuO1MfSWo79dpQZdzosVpfWgs17WEte9jCC0JpFIU8WAlfo1DJW4cjAZl4HtWyldm+upkXmfmWM5DJPLe6jlTp78SWYS63q/S9q9RbX+NR3pjWIKoaWBTdBa4Evy+qho7bXIfXMCy6FJez9L2ZtGR7Ft3wWk03wtFuhXxMW3WvVI5iNRDAGIRdzkWey7c35XEfR87L34iN1r1lCgn+kWqlXmCeoqpoAymLJa/Vlnt28D1MlWuzD5nF9H5G0nGGl7Y0Yic/zoBvDPghw7OjqmzabkUhnaoGjNmTeIASjL4kxbxUDH4lhya5EmHnbGMh2sC5vDtWOjwlFL5A5+edanxIYUsRsgpBrkhjHYPNTBWsJWvz98wpptrSpTYsYu8Ko+qSJ6mLNa+guAdYC+7NKl5fdQb3zwbZW7yx6vM7cZ+AG1qLopsIw6J23nLLPUWdzTdmeL8x1Wj+/1E25MzbL6ovn4/C1oaxGPnurm1qttdT8YYDcaXW5Kb0gTDKB+a6BTEKexunSrny1TGeZGpTIWnJep/1kxDLGiAU9jqFHYyN5nQbKCKSpYCzEuXGjZSHuOsaccVLQ2qJca4vhuxqE61jn11DyAAAgAElEQVSgHYtlShhMSzUIWZwjKKnkgXoXR6omqotldy3h5Di+y2PXoB9yPjoKBFMAP/xe92aXF5jK3vQVfuDGM4FGX1EqV42uOyNpNqHtTbaHvDPHoFVxP+3i0RfbWZ0VMq/NRLoeLWU7E3IO9TUJBbfUqbVB9Ty7eX+atjYukpZ1Tk4tRoxkrp1kHww7GZ0lotr2zWqooYJlA0ua2hxzTjYzHwxYqrlrbRYdFgkjQOjjInA6fYRtT4q7jm3TWRStqlSoOd75sDPong4Okza7VJZx5krBpxqBxXUkeaopzi4DR1AONibZNdJIgpuNZNAm1/+pSVYjrM4So+uOMuNOh8X20hrPTcKWrCNhBOEs4yHfQgSuMzfMWIXXVquClTTluDY4D0KuVbq0dmBuKptXoAQCuALWu/9FY7u5hiR3FgRacJwnvlbmOb6iPirgfL9BTblqZsZ8F7dtAgKWk2EHRZLdKxdND6a/TaUEEvo/nY36IgX1SrmsYZyvQfuJ++5cY+5LKdpXSl9uGYxM1Fmp6uYRK10zHnUMvo3JLdNds1ULQMvgz7JHEtQgCbZY0SwiKYxKNG/cgoIL75GCGyVZDHapKjmwYasxX9QvnkYClgFS2iGPuQBqT4IWQD+dBmWl86eBj1qMebKlfSSYhhOBJMFPSwO7KefmUO2gIgYeg02TiCP9ta9QZ5ObKlsLUH9d8nhPutlf+4jsbg2o1ijF/al3c8iLQ7Jg5MbcZ85NPsl2GLdS/+nADaxfzC7caj3+dy73/685MJtbbDqMqhTMzd7hxNmcsRT1g11qmlkfrzFHrZBMTcHUGhxsCvyV/bUhijI6ckxccTdnHFMft7bKZCRDsB4JyLrmIxyNPcqVZc3OfTHU1mUX4FLtJyMW35zk7nTEgh7H0KOlNbtUA2UB0loYFuJcZdSwIa6dSxnzwGs1rS2Gx63Of3opC/QLHncHC7yuRvsOf1o6GYD/VG5Vf+GNZ2R5atkxPDJys8iwGcYyfT6+y7MpRhDAMo1iJ1HQAoNvakcj0Gl3PytXjX47o0mzgSkGjer00297j9iD2ufF9PN6GiWkLzaCOjcYqw1B7Tgy9hDMlve5LlUlBzbs+iPPoI1anCAE9WhvpybjjA8tgpql/WIjh0Cw4OeR+n6pChXYwKg/se1Js5eybTqLctWZChWwlbHFezr1UCzjCFowd2YZJzCkfn9yBEWNQEb1bb76oSZlc/8uozy9JFV/ezeYfWz+VBvYC8zscg7QUarPms6L5nq3KG4wGrQnaKF0LVDZE6QiSrMELjU3VAusrlMVefo7UpEX15qaHeVqeS3e2iw+nQY2le5/WRz3ZJk7ubqn8iyOVv3Cn9JJB+uhkmfvkqsrY9yhCbxf2EW36kbeEW1cJPdUsqnUmwryZZ5XQqXgB4hrUyX1A8fdTs4jDhR9hN7pcVUv1JLK6uZ6jBjP4ps5gaGqK5L9Hy+gRbD4yDKogPp5vDVQjhE+0yNldLz4CSnMiV2w7R3AsFWDjhtqgv2MEWVz3qhqkqWBcrgWJx7TNrD0uNlc1J+ISuD4hCFXGz4hWhwP+1jmgx/HNtkx5BhM5iTdiac64nlr7yOdu43nEjaBS4ZJDBHW3zSKCKaL89w3fZSCzEBFUwGV/qYY9gBKTXIq8V2DZF9gVQeJp85UhVVSyeJR73yqzj2v/sGQkrmPYzV3MMmdM5GPvX0YIKRapKkd3tUpMJtTg7xoPL7nWbO5Zs1ybmMXnGY2qx03PvRteNPtNLg4RMk4Y9qcnU2intWpNavWsQVTTzQ30ToN77w18yVRdchOfp6jq31589JUxS/LovusisaIJU3XrY1Y0OMYevRLQQPl02jWraqnPzUIauf1x0LcoqYwZmGReWiMoQHV4hhg0bP9RbnJ+M9dDF80ucATCwyATD8tWwZuYLy4hSTPxZTTPGVOmxUkvhCdlq89lmX/Qr2APcHjIReXC/z2hJ3ECbIs2ccSNySLol1qx5U4QAoWYkWrRi+d0aTrXW3vQfMQGS3vbDatzp7tDnWs0rtS1p9RSPpiI6g2g8mW2OdKUE1rq0Z+EaiSojGAYWukp1L4mq3pXpwg+F2JxFMtSBPJ0l0qr11ZKLAvXuB2E58EgalQCdBajoJtO+1g20JBZ+HsIc1BhQq4sYwT9L/Tz/bXwAM98jOZAEdQktFFImrjabFm+Z5awzlx4hARvpdHPsw19+JZ314K2I6cY3eUKp2GRjKV+OR0zcZ8f1VqzWFV/Y9UbcVVIlmEUaGUlBYPVUYlq792jApJshBgbiiMQ5708M1Dez1+O2N0T+tp6S8FWVYApzzmc8ty45tNqVQlarZ0c93IHH3l5XWrNd9UvwjkzXRXair+vFValDmYaiqiH0yKjuQrFfuBN93HlYKiI+ro7tG8yVozofksIqiDMoxcDU5QBRZFUtO6RjtoG/Xe0VrIvf6qqovC+J5Bdd6bRUJ4quQcWr+GLW3Oi4NPnIBaHjUIfjWcu+M9aTz9+NOgwVHWahstXbPmt/GU8z7dXMKQ5MdHCIHMm22mqmoQJddPlWXIMZj42Nu3yRpzIV1LZ1PL8/oon4xd85pgzl/Edi0nqVLnqgvUu0XtyzMYLAUDv3iLbWlg/XyPa5OBlqtNk2PgBjYoaRc/7Z0Cszkp1NJnBQ1UF2ZQSEhav0JgSyQ7n5L4XaHvntauF4co81bioKjGBkrjNMlzMC+it09g0R6qTYoXbd5VjewWSPs5N8hFA3Aq8B3ztoj1Z5+Pc58yYkGPc9uO+LQ58qSBiqisl0cW03JthXOMtxCHMQcWO/Bajb33kcFr2BCQKfQTC1wDa5mccqTKp7e5uVnTsCVYfOo0dSvH19t9AnJvdm1qB4IouX4O3HjmQnRWOq1VjTY7I6cde9vrohx3aKvOkq8bjs4d2sfXCoDYKqkEeeiLE6A1G8VexVg1khI3+01VN4WprG6q5Bx4v4Ytbc6LU8Fnk5g6jrQuwwm/2XPt3a6aW77f3yXvO8yTzT4Cd0zkCJbf/SI4t+D7UXDvIoBtO1zYtkPhHJvm4apha6MgOgunxE3H3PKdWuVI7iymfFnG8WH67mA8rJ7Uf6ohQURx9Q+mRoThUZzAYivKEZQ4NONThohGUMnB/EZpzT3v/ZOzu2zES3WUahLVAK6ZU9w/7+6qelLL8v5cJHXQeSW5rOW3X/D5CPni6x6jblbOq7nFZ5psFr//ZT7WiU8Sjtcr9evx8h9f+jQKOR9DV2h8LZ+TPWuhYeJmGTRIg8FUU1pzat2UP5iXuohrDmnKqNPFYCh6EUvXnnOdLhpPMIuQbfvBsrd1m42bcp+OiAXwg83OxTBBlF0//erpE/DdBzecdskzVx9t7wRwTsbXkXM3aNgVNLjLxhoPrOq2WSsDLWcv0Xw0Mh8QOpNzjmrrjCqvZTRSaOI0n6E5ApOjUL7GUkuGjsZgznTtY7867YnF4H29B8xduco5LFVAEmrJKaNBWjLNmJ1Pj3rn25vGAz6cve75cKJCtZp3K36JJvfmJHFvSXeFt5i35Awqu99fb8pvb+gmIAcVvav4rQWeW+ncYOQTDIekRD8YszmfRs3ZXGvm5OSZ2xWtn4PTpmOz95+MXCski214oVbUOErUzKjQoKhNZV1TqsVt5kKGt0h43qy5ll+VYjFKmuc8I9rPieScjFOB72DEMuHyR84+H999yogFPe5qGVrT41x9NFC7FNpOYOMQy7UYwdy8QkEWB5xOHudIXojDmBeVaMQe2IPfUjW7VmNfI6rQrAk+FrhogZOn1pdcHV9zaFo6b8eyL0wFQmqQuSbP5K+6cMrgynIKto5hi5ilGSk0ed9c0yiUr7HUMpIeG8+gFvT1s6mqMaFrrTPyFWpse/0oudyblXfe9mqBSFtgB5di6ItzabCddOY6nRuPfFg1mlTmj+EXQcmz5sBmrr4Ko5f2N9OlrDmZRX01aNgVNBi0P5uscg3XN6vPrmFnZHiwOb8OCLifcxQV1NFFhXKI+nLMFRq0A9h2UYV2YdubRjLZDJ2FTGWT1XUq1FRxWMYJWlT/J8s4RVvXdhLnCEpRXXTRjRYlUDRxv8lacwe9f1F5hkz8gh2l1oISVms1xMpuAIK/ZthzfzXm2V/4zV4iEsxIYD6qZ91DeC1NlqpPR6PcyKLZvB3wfdQmCEjZ+1/mm2p1Ol3l4hd17lbhZQoZ69tiUsEYWhNpDftkW6WroqWLkiSLMtfxtAx//UrohxfVzS0ZEZ4rPeJzsHdE0XXMpnIuliMUfoMms/QtocSpLMuwT+1MACqoDgetPUh8+qnaGqlf0yOf1WIiGT19RSh32l6f7TCG7RcKt0/AMtKtMwbw++7NJmIKoMrrl6WcO2ixF8XzxyF5JVHuizk6z3lLnlEAi178svvhpaDWxmA+mfm8wyH1HaXH4U4kH50vwNxdzfKdbJMjGCHMBVMRgihHflLv5oR9n47qHQOttYpgqfUdKXqtmL34DzPoDdrqK8zmmrUxWr9mVbMmWFB9/G7Xd6v1DpSrn7vOs64JsOZvFExCFhVjTTz86xDQkMC3w8mtzqtO7i6XtU2EvPsmQRVjmc7xl4MRi08j7l6sNUE9qrn+7EuLHn0acXdreqSBiuurr6eWKfnUaEjvpxRtcxB4ZCEOY17TqcUwOl2raWoxHAtcs0D5WzQ1D1NnVKNcgtFU8FOazTs1iIByjywjK7WoLnw5BzsagT0EPzttPMsZTOmU26kafknnzVdgJ9PPOnV2r2AlVtolg+VMl6OkFZJcrxPQF/sGMIzbUvH9MUPQc6mGZkdhsfD5WZdgKlSi9rHaMOl6bbHXNTtyHJl4ZrGoYQw7C421RCwvhOTaP8qe1+I0XC3D5mGzNRr0cWtkevTPbm8RCNnzwrYjtLM/orOwIM1u5JFMs+eVvUJJ+GAw7I9/nNtfyoiUN+GRcne5LDrmg+SEXNaiLPIMxPDL7odXP7vZRwfj+SDl+c8SA/61suPvE1icFqlF9cNUcK/NSvKuMzNErKDKylnMG5O5j78GUlm8AbK7ckdpXMSeTE7NSyF1W8RQ7nSjhfi3nCyd2pp2/FHrvFOYfDoa5e4dVPtFFqKy97/4mclds8ddGzs6kVRDNmcsazZk8V8cQ7vcJxqFBLBst0gATcgtBSkRxiKhq4RBYIvYQRQf+6L7yH4zii5hIS2kqZHTorX4nn6bJrd7VG62bFnZ9I8IqJFxUsmh/q8E2yAXP0ffXSLreZpUyTkT36dfwz7SUPsExnar+wsmAH4dnNx+w1WahmWm6kso4UuLNKWv9XQ/37lbw8iiklhaqkICWMZIvYzBAkTGSVG1xsTYOcr8SttbAMr/GRlXZF9Cot7Nmxrfp5d6Z2m+mOT6mg3cvSjabyg6dfc76L34bK5Ze6P1a1Y1ccGCRtjyU1MSDZjjyR5/ammjJmkrCHO8OKSQQGBx5u7GCQkJpkVZm0NlNDzaz7hqLK2Bv4zD+vNmSx4HXugperSDNS6V2BM8EpIG6gi9BuMarUvNyHgLcRhzxCBZDK+wGI4FRixQj/Zuk6mZ8od/8cSPPz39SNW8CJE9CzcUrGDYEowdDQd80aG6P6kvaGlbO801t7FOfdqpGj7AtVWFwGbq1FlfMEvbq3mcHyWjOyj+4k+1MP5GwMHc6YsPAmw2OqsNdtUY54P2BI+EpErG6fVr2NW6M9nz4vaB36G4kVictvGpv+bs5+Lc6rYklTE1BRMrN5ZWWY4cV6ZC2bG3HxLb9nWEbfs05m46izmTwIcKFQDRT9f1uP4rcJTeF7DU67nYWXyClZmg4NNPN3gIArOMk0UFjSSyOIZ0qq8m5NpikWwvlwyW6rZr+GoXLKhBi9VNnpaaZc/0IiHXYPr+NbdOxsN+5Y5S2rQsF0/GpnX4Qto/se0qVCKSzULgRMNov1OzSOiGOkFgS18cRPF7nEX3wbVBibSYrMVTxlbv/pfSE6eg5lgmt+WaZgmzOIYOtKIwFpMKimb5ubksK0nUhVuSKhQmQDH/6Sqhf+7EPmibJxjxUaVNLiaKTkbXeERL2+oM0p+sqmYVmjSKmGVlU8NTx9Yfqvr+LkAuh19P1+paxhMMEbGpkhE4ejSGYcfLeNmnanlOn5zP4W+K5LcYqr/zFLL7+A2jn7vvLteMu+Jskik0RJQAfkkX3b2MwRzMySGtLRYn8Dw49Qoyjf+0XDsq8WQM8XTKPV1bNThyAmNRWupdYIfzn73UOwZaixbuPOeaDXx6UbQrUb+OMQa9fuN5kdlcsyZH69esauKCbQ65g1ZaP4+sEMaFCZ5aVm4lj4pQYW4SyMbP0gTWBuHVzM8v4OIrZBklof30ac/djFjmTCI+7aw/B0KixwBI/Gc7eqSBimuqx6eXXYjDmOPmOh/zBz6drtW0sxiOBcYt0F/bCWxv8ac6yniCeZ/KkDY1WPRI1bw4izOUgFWFXR6L4irM1jeXNdhJnJvQqD6NVI0AbzudUSCYpQrr5FUQK9fPoMma/3Rjj1w5brbkkkFhCrUYlkXOE7fCc0E+JR1WG3ZhZ7VhwtV+lRzDsHcZ597All5sb5rx8JYOPW2ecnzATB8X111fT7FtX1/Ytk9j7qazmDMJfKhQCUCO90pBpvOfLONM89+MJw3mkPFZI8ARlGD5hWWQNVNp1j/Q4OJP9+Zms6VoVjDLyGHsjlKqsSywy/DUehTSo96lXTTsybPOm7aFikayRwgwN4zTi9Sa6ZHbbfEXh+39xWb6foCDo1zL+pufnXNP2yuV7n+RRVboDwKt+zcyuGIHjrSlySCj+U9L1pMkInPQAua5y0dpBiVd/FluR3NRKt9zc5Y7VUJ/HWdXV+pX3cWyO88jZ1ZQtK/TwdyWttX1Cr49y2jLofBrhLPhuWMSwLfP0o3w2sKBL1uh9tan7RfZz3ruvmzbO4Bh+xrH7QhIs35DNLd5+ShA/cGYcUAyCbyro3dl3+WwNFZuGrAr5b2BN+/zOjI+iQuzaSpdjMEWyygTWjR+31M9xWLcEp6WJneSrejgIVK0xX4ze39NvZMKxqh3iwbj1y/nvuxAawxFRxqNjh5ZWmBmc06hloY6e+/gcm/fQevXvo7WJLSvDU5dWM2BomTe7DUmqcrNC9a44V+awNqmcul8F9Nf3GDOtVtB+7nI3PdkxOLT2HQ3O2JBj5u68wM0okcaKF8pw7gtlXEaX420EIcxbxrw5qhb7ZIS8bdfd+1T2Ccd2Qf2LSyGY4GbFmg5Vuuvqaop20wzbwCLEmsuCq1NlxwlOSRzXghBapbhytR0BBGz/2QnUerO3nhmV1OdBFuoGoslbaEzmgtmaXsLnZaMH41Qc5prycWV2tKMT03oZXfuHKvuHJYJDvtcTq2W7rvCkIYq6TSy5hjAsNeKlsV/cbneHwnLnf1jTpLc0nXWfxuNCpXFqBpJBNv2FYFt+zQW3XQWi1icJxXKoZgclnEgyzgTgR7XwAN183ONwNrC0Vr4ov6LzVSu9RC60aK6OzHxYNaz+NOtgZwoZ49Z01FOWtMI07KULdsrNGxYU0ShNdsebfWCMtOpbSp9sJMem8WJdH+V7n/JNWLbVG0QwPKxrxKtsyVfp5VCuwuWZVmZTkCs2k+V2hFYdEx68UuxS1P+HHUxfed5ZG0aRVczmFMyckay5phmEb4ZyF1a1DVhfH+NAySGP0KdfMrJZhx5lBNgStnXhQ9k0X3NtlegFmn4ns0a9lnHskvbbZb0N3tVqfgsgJvHE535qdXKQmMtkfiJq0mM0jL4svmttIPgO44MUfyMAvemtXQxBgsKNf20TIpKd4iBYP5Q1ldu4D5rXXKxUuSduC1mERSfeicgXdQ7BlpBBZ//HLiBnRe2fZ+gqZn/bHbQe9nZXLNGRevXrGo2Bdtslv2WYdeq42bWlgCWYdIk4VljRUspCLOXwNqZxRNX6f2KMLlzzQhoPy3mMecf+DBicRgbWX928viOQGvzn+jR4WpEjzRQTiODOS64EIcxb9rw5qSgi0W5xWK2sBiOBS6qxvc0tkvT4CHXONwXwOK26LHalHntXQV/fFV0l8cyVWdHQ+rot/G0VIoGw5xeNdaYtNAZzWWztL2F7n+JnIsolKOlDXdNqMZFc1zHfSzAT1z4Ol7AE1NwultzsNrgtMNqg0PRfpVcs2fn36xhVzh0t3mKTJS0xeDUncux+I6u08jkqDkGnspFH5dLvy2kg237WsC2fRpr7qAJmv+ks5gz8X2u01mwjDNVooHXwNdaCfx9AhxB8RtA380yiG8njbt9xa25p96/8YK0Jh4dpa8R+zvmJTahFpdrtGRaYtjmlxp3ywSYG25qZ7BR7i6Nu95wWpCscf9LtdMAi4q3rBxlX5y1bL46TchR4jCHsXMq9Grxoi58T0slDEYbezs2S8VQJ+pLtdeNovcS6yu8X0kX3ZpF+HPmOvscFquT8fsHCw7auVFri4gCz+yNbSCbBY4v0gXbXhHzCSy6mzXsc4cTgbE19VNkFlXpe5676mGsm6VbUYsYNc1sc6AigUtY2hhjsEUyFhWXWJRZFGbyNA7IVVv3DnQjmdofzcWTWdqjW0JalEK9kwEIAnMfi0XNjdbv7JybSa4F5vBhnD2sOZod9F52NtesTVr6Mt/MrjnNbFN9iztnvrKcu9Cu/yaWzRmBk7DyIHZTcgIkE1g7SF1o9meRcz5DzNWO0X5a+LtqvuZgxOJjXKPk+5def/blcW5fgEU3enSs5FhEFHiW1iMNlK+RkdzGRQPZ2zALcRjzpgHPhzpBg9PFotxiMS3aLz2PsMjgA881zvSBGCv+WauF9mlpzUVyH+DkPuVI1VwM+ViMqqhhWwSoqazNdQMJvEjyoOfAjedBMmdFt1hm0aqxVvA2BbO0vYVuY1lsTnWOv9wEx6KCi/fFa9bbhb+vu0U3qw2+HhcRBZ7lKuMkCVXS18iaO1DK/Gezhl16EOif9Z1jmXxkY2tgD/qv5ej7F+o91ySnQq2R6c4f2w5Uhm0HQBZ/+o3PopvOYhHL5ElnEcAp3YP7Nswyjk8DdzUCHEEJar3/84JbEtUML29GvtbW3Or982Z6hdQsI88rdJRO15a5iSxQa7zZzxLMDbtELq6kOLogYKmhvuVcsFMbbLNSDcviFpKv5cAtApMx/yd4kP2n9rGePXuWPVl7guqNNgM/evRoM8yuAH///feu8B8+fNgV3hL49u3bFrNYG/FbsjgSxiLb27dvXRaaEv/666/up8Xx8uXL+ERaQ8D3799bkloLg6LXyFzH329hfIstR0CN6mbif/755/Pnz10wX0jnmd1hqdTGQ3jJslElk9EFEX2bacqwAzn5KQJfvnzx6/saE1+na2HK+Z+b+1QujQq+fv26Wcaao9bN8acEln43Zd4bwNJc+xW/zTHY3lKfFV4DckvHLfFOGZPP+01Le2KHSb1zrMaod3ODcQVcdDDJXcRCA7uI5SxPf4jiq6acPJZO4bKzuXLYD6ZM63cQYBfRTxmJiYwGS5ZBgkJq7vDjx48uYCJknIAa+cUAP3/+XPSv4Lm5VZYsA+1nMrogIiMWB8TSZpZef3bC7HWgR0esBT3SQDl1DOa44EIcxrxpw5Y2x18QYDF8E6kfAAv0aRxxX/NI1RFiheKyo+HA0ng6FDggYCegYwbz5R1dRvPt2zcNU+3p7ApJX7wL15CBWW1warV0XqVXjaiSTh0HHc0a9sFyxaNbzurcuXMnnkjyU8s2gUXCZAHmEalQcyad+lgsB9uOKPeCJ68iNPxHdBY+Dd99nQrFMo7Tu2UkzBq4wzWegyMoEZ3SjUbg8Gh4AnSUcxU/fvxYb5HP/QMfrfFa5shBrMjPN2/eBE/Vd2uRau878kEi/OydAOsemxocbJSrKu+PyS3Fd7dWFb//xZ9gb0pWIoAa6E19q87kfd13vqUXL9reShtPzT3dfK9YIUsMap0ABx2+WVsWAefZaciiTnH+cQ91xvKfd6LzFOI+KDrOp/enm02HLt969erVVEwdzHr48GGFIlveGNSVAc44NUK9efNmI4IVautc6VypnU/cUUiextvefg27kL7iRtL+U4u9aTB27vzw3r17m4ZXFLVelbQMJOLXxmWX0HJVn0Xs7IIpwfbHYCVKXShNo125EUUhMRaTDV511pghY1tBvVtkHvFsv94x0Iqoz/6ofUXby9J4yM2xB7M5X4OWaeZlR+O0fr6pDOnWKnnGIdBeRMaVc9nhWVODvSUifJzAWlu65h9PLcvTvJvWvki0nz6NNTcjljUyi/7NjljQ46K+1jxb0CMN1Jp2BvC/2kIcxpzFaFmrScaIBSajCyIaJ4ZBrIw/TzlSlVH+LEmxo7EXI43nXmKEH5uAPj433+pV837wo3Sb0OiLNxF1HYDVhl3qY7XB4bKcIjvxxHi/hl10DV/9haVJL7eYb0lZEpbu15wZy2EB4ocvpKDGK5RPoE03tj3XC7Y9ZzL3obOYM5EPFcrHwjKOT8PiZhnHQqnTMGujoDX/CsW0jC3TxKAbTeNGrAsSoKNcU7reIr9169baU+evF3JzXTKgy8GfPHniUp4curqrzku+Qb78bIoAnVoWdfQ1ytW1A/ZTAX5DUfz+l3KjN7uaLefjtQ+nVtWeZt6QhYbXRvhfvnzJW5wsqel9VNeWHXkZVS9Xa8njn3/++euvv3Tni17xkvvTp0/lPq8RKT6KjsDp8ZG/GWY8VHq8mJYNSz+XaoLduHHDz3fRXagKLOZl8SwkT9dtr7g1a9hqwC1qvVQYTSwtZmy5qbQ0t3L3ylsktwwFlY5l19aSnT3MZo4atWsJxp5glpBDjsGykElLRCenLRFVl+uPyf0GX0LmHTNQ7yx6d2GGrHeWHsoRsDu6HmgNqWi77loL6beBeRvASEmZzUXgDPOI1q87VRpHa4XKpdyNLYP2KuoPFwuV+srJRpqIs/R7yvf2uMoAACAASURBVCL5og1E4CyGN3p2PXpUGRmx+Irucf15kh899q5HGihfg427jUM76bR+z+s3BcJYbR7qqwxj9mlMbtZq5kzK+WCBa2yNQ9a16Fn8Lev55x6pylLMSCIWAoq+ua8XySLt0WaO7CSmgSUWBDIS0GsD86r68ePHXC8JZBSVvjgjzBaS8qcY1eYXxtVsx6eaYD2uGlElnZ34jmYNu+ipRf9lFZ9G4C43cbC8/yZhNIMORGrnJxWqHV34kmDbPo00N7a9yI3OYhHL5HmRzoJlnIgNzB+xBj5nMpJPpKeovxE2geUIysThLP4jmTdlSSZARxlBpy2VzdsGFV07YlmuQJ2vG+tThe20kxFQPGqNQKTHPyKqcfrQZqfW4yhX20aby2tagdclGH5DUfz+lxM/oOrM1/ja8/xKLZdCaYel80iQwbgsq1tREhIvHUX3pbksHjx44NzJDt2OJtM/1yBRdLL62o9oPFR6vCCWDUuXi3riavcCWrZ4Cw04XHn3OqiSm8SaMmx3Kdim2BcJoHvr5l+Rmpf9yB1q89SSfQpVN4s8AmXZTVQj5g+RLSkfD2MZ4WyO74+LEaQw5BgsKGPln8bJiP06zyzy6zCin07eMQP1zmdrcQ9Z7wq1/ExyfYtqYZLry9Ovu6lBr8OYt2V2yS46epzNLRakBU9avxa00JcM9hPwxlFlX8W/mrSRM+L1p34OvqUXcIHLOWg/N9kyYrHYamvrz3O1osce9UgDNbfkln2MQ6aRFuLs6sCY56yGXJSbF7MRHyxwTRHnnmCZpDI2niceqVqjl8WfHY29GGk89xIj/MAEdFo3aBvV3+kc5r179xosNX1xg0rJJRKrDaw2OFvqejPdlWJyNGXYRU8t6vWzoOyLP8tNHIwfdfMvXFiU8ERP+rgT4UeyxrYjcIyPsO1NUHQWAaIrdBYs4wRK3/zJMs4moq4DcAQloj660QgcHg1MgI4yrlwNlozzFF3dIpjx1OJPtXTs98IKrGOi1Yavcdl42h0BOrW5yvz6ZXkxc55C4FPnrZyHDx9q/Kat+blOtcStK6LU8gRXARS//yUAccpPtc6W64jUgn/69CmLhJYdBT+jveH9uBF3oOy1kL65r4U517/NbVEx2au4veGN2IdRtLG8DQYznojKIvm8fY8k25pgRXfCxGFvFdsbPoLafzRMlWzNfgT5x48fPuqLu4ODRGs0aupxTYZz/S235EjCLCP+vSW1jHDO3T63SLi31BcMb6yG0nXNVi64F8kopFF91DsjqMVgzda7vQOnveEXacw9hxloNavoOfPhffI2gHFczObifNp8urc12xveWOphWj9jeS8VTLt6xsZBS7hZvixxKbytFTayMhaMz2tKXqjh2pvs3vBGRMO0n4xYpHFLaxmpZUabKRoMPTaix70Nzt7wRisapoEylrdaMGNFG2Mhbq9x7g1v1NowxsxajVHjLthei9ob3mUUdwxjgfFiln5a/0hV6RLtSp8djV24gsA0ngEQfl6KgM7pBg2Irl3QtaTVvjqzt2/dG96oTfpiI6hywYyToCwCWBZnXEatCVZ61WhvFdsb3oGNO4apkq3Zj7AXOs9jfGdhV+2LG8n8qf2yAKO08yz2+uytIHvDG+UZpkIZy5s3mNFasO04dmw7zofOIuBzkQoVzMICCO4nB8IdCt/BMo5PYwx3ZJrDERS60TGMnFLsJUBHuUlMi7fGT8Xcv39/M7W1AJoQBbrQzQYvX75cC4//1Qjs7aT2hjfyHGbdo69Rrhbi9Cl3rTTqWwL6ZqTufPn48eNff/2lm18Wr4i6xP0vMlnjDD9oW422Pg9muW7Gj7U3vB837rZUb9lKPJFzn5aDc7xce2XbG94u4QCKthe2wZCnLBJZOOi0gSVYtTCRK2azyLC3iu0NbxdyjCrZoGGXNiG7ik8P+eXLF8vNozLFaqeLTmeyKIDGxMYVTF3RuphCac/Nhsii6EJCbspWKN/xklU1NH5kSfO3OsXX5NC/AlKbfxnHDNS7I0psud7tlW1veDu3AQZa5eDYMRLSEWhw0DvJlrFldoU94rjsUHxvhd0b3q6UAVo/e2GvFtK4cC0sxt3HqwHsqLyRU3c6l7O4f1OhdEHzcuPGjSyZ7m0P94a3CxkUcDFi41skkpkRy6Li5p6Nj1jQ41xliz6l9bi3wdkbfrFQi55jNFCLRTvR81ILcXuNc294ux4HMOZycOwYuwu5F9re8HYgA1igvbDlQhpnprmOVJUryN6U2dHYS8wPX65e+7nghkCDBNR0aNgZfMdFNUKnOOyv0B8v1946uDe8XUL6YjurEiFZbTBSZbXBB8VyqE/D6C5kQsZTYbnW7dcKa2nJFdco7Voudv+9fdbe8HZJLGTar1D28mYMabQWbDvOHNuO82lwFERnIZUZq39cuWtPWcZZI2PxL9ekWHInTCECHEGJgC1n8wwRI9h5dC4BOkoj/2fPnlmaCN30nXaWT+/pBHfHqN0wXpFpLALBeidgsUC/jHvD+3Hj7gE6tXJw4uiOP9U2k14VUTuj+2sid/Fc5f4XoyI14dRW3HH6xrMRU0aqJ+UuGbJUwsilj8dRHE+hwdUZVygU7VBc3FGuCs/B2te7je3ePItyPqVbG6pkXt01aNilTSgvwKKpPX/+3JJ+y32oRf7jYYyXvygjDZ2PZ5eQguVakLNm+9hPgkLXohh7qGonp4OMjOKtlS7wp94FQHb9bLne7bITJrlxvbes6LjkQz5tcNArzheczTVrXbR+zapmJMHsZqYr/LKsXY9Eb6SyaCD9/v37+iWKHAk6IozdsJULo8dN1IxYNhFNARpfPESPjeiRBsqoiH6DGVUcrI+VK2+QkVE8izy7kqK3jSNlrSbOZ/EpFriIpV9P42JUriNV7YBiR+OILmg8j9Ajbr8EdHz/zp07/pc2VJanT5/W39OnL+7XivJKzmqDkWfpVSOqpFERxmANGnYhEwo6lDU+lhcB1uJa/I3bBEZpLTnGw1Ch4ny6eGq0Fmw7ok1W8yJwpkd0FgGiK1QolnECpe/6yTLOLlxjBOYISiE9WtrbQtOHQiUi2WEI0FHaValvNlsmwkL65s0be7JTyODyF2XEtaF7GQ4fnnWPjCoefpR7lftf9HUFy+u1Mp0sn1HVK8R203n9+nVGkw2SsowsC901G0iS/PPRo0fJcUtHRNGlCXeRvvEsVP2yVBbMfjFNORRUyYxsK9uPUfLGOyxjKY4H04ki4xXpberxOAF7CsZxnXGUaM/XHlKHwzYDG9W9mc7eAC2PwfaW5fTwxtt/dU9wnRd6tWjlM9m1guBHXHRT7xaxGD1brncMtIxKtARrWdEW+UcK0+xgqbJgLczmmrUrWr9mVTOSYLq73bKEOxXZeBnoSHxGKsvmBFCDhPpXwATml+s71bSfGU238sDALnllwXofsVTGhR4jBGigInDGeHSdhTiMOaPFslaTABMLTIDWcpTKR6raQcGOxhFd0HgeoUfcTgloJ1fLO9rS9eXXyc+XL1/6PnXc9MV1ODeeC6sNk4JaWDWiSmasLG0adqFTi0GfkhHjrqSMlaiatFSoXeprM3A1a4kXH9te4xNsDi4GK9TuLeaV4ElnkQDtYJQWKhTLOEeUyDLOEXrNxuUIyppqeEt3jQz+YxOgo7TrV5tixle0njx5suvtnocPHwazIWWU6zCevYCEbJwA6x4ZFTT8KPcq97/IJozz/A8fPvz48eO4DemgtuVdYnWuNW+fXSxXyzcLaoGp8U4ORS8a1aU8jW1LfSbNClYUBVUyF95r2k8ueqXTCb4XGsnu9DFGRLYKj/SJLeMg50SDtwwXjYsLeZG2PwbLW94KqRnvWDEuvR0RWH2lXzVk/3rl+EiCflzqnU9jr7v9esdAa69OF8O3r+hFsUf1PHEMEEfarGBxsUd9Sus3qmabKpdxrCiZNTvIsnbdVPGvI4xlAqgdqWfPntVkohzdJ03sl9pbJKT9tFCyhGl2YNCsYBaq9cM0i6tZwYrqiAaqKN4WEjcOrnpfiBNqjDmLvbFWk4wRC0xG12ZE46gg15GqFiCwo3FECzSeR+gRt1MC6vj0YpW/zaqCfPz40Xj/YIlS0xeXoNpXmsbuu36hmhWsKAqqZC68l7Kf4K2wNYZuDX8tQB1/o7RZhKFCZcF4YiJGa8G213TE60VrZJw/nYVD4RzDVyiWcZyuExws4yRA6yIKR1AW1UQ3uogFz+EJ0FHuVbEu4DDeFaWTdcbjmrolXJtoviT6ZrMy8n1wQ2AiwLpHFku4wij3Qve/bF5t6IxGbatzH3Hofq/IgWnNsdVPlD7M3chMPhmjZUKSnHiuiCg6F8lO02nWSi87RqRKZqlKbRp2cJImS0l7TOTt27cWsdtUokXyXGGCyXMkWfsoMZJI2iPLvRvGDdE0AdZiYT9rZJL9nz59aolb4eR08GaL8X0Yi/AKQ70zgloM1kW9Y6C1qLtdnl0oeleJug7crDouO5tr1pxo/ZpVzTCCRdaQ52U0TgnnEfE5nYBx7qlbXzVV1MZ8HYF1/bp2qT9//vzXX39pZzFvprSfWXgyYsmC8fRE0OPpKggEoIEKgAz28yILcZPWMObj1ttsE328aBVSwAIrQK6WhXHCInlyHamqVrS1jNjRWCNj8afxtFAizEgEdHY/+IykzmRqOeX0T/LQF49kZgllabY1vuw+F1UywYznUdo07LFPLbb5ogEVal478NlLANteI9YmmTVpF/3pLBaxFPU83WxYxjmi3zarzJESEXciYFzR5QhKXoM5vT3MWxxSG4YAHWWCKnWvt+XQpl7msrxuo5N+z58/98XQoYWHDx/6Prgh4BNg3cOnkea+wij3Qve/2NWZ8Qy9Dkxrq0+tvC4TmgZ5+q8bZ/XWpVr/E7//kFYl6scyTkjqCxbkiKIDIJf62aaVqs25lBaCwlIlAyAJP9s07ISCjBfF/i7WpW64X1S0/fjpuW3mZu46Q2C8MnaRQ5onjUAat0gsvcBpnI9knIzM5fn27dvXr1+dv+YmedeVqHeObYKjl3rHQCtBuX6UXhTtyzywu011bI4NBtZIy0Wj9WtZOwPIprGi/XyAfcQ1AJnBimAfe2vv4P79+3qDyL4IcJCVXsmw3E+akAvtZwK0IAojlgBIpz/RY4OKo4FqUCm5RLrIQpzDhTE7FGmONpvotLKcEgsLPAV7iUyNWxjKuuguRomiraVpn1+fu163mTs7iWsqxh8CuQjohGdwdl8VUydCG7nhgr44l6J7TKfNoexmz9UjarvMVEk7q7WQbRr2mrRj+N+4caPNglCh2tRLR1Jh2x0pa6+odBZ7iR0Pf3qFYhnniBKpMkfotRyXIyi8pduyfSJbZQJ0lGnANeu0LGTpeh3dDx7JQm/oBLeH622+eJRIajy6DgHWPQ7q+gqj3P8eZNRRdPvxZb0SqZds9d3LLKXTVt+bN2+yJHXBROxHTE6Hg6JPV8FZAuRqK/LKbxmA5s2xtdSokgc10qZhHyzUGNHtRyqvMJCN6FR3Ydo/vXLuwSy12Hq1L1IWPar/6bCOxmBxdE091bnAYGVnUTxV82fPni0+Ou6pe9z9RCy3Efvh427qXZzP5tOO6h0DrU1tRgJ0pOhIKYZ51Oagl9lcswZG69esasYQTHt+xg9xaO1aW4b2te4x+AxTCn02xKhoFfnPf/90YEVTCUXsV+m0nwcNmBHLQYCNREePjSgiEIMGKgAy0s/hF+ICZWHMAZBdP1mr2YVrMTAWuIilO0/7jCPvkaqzQLGjcZA8jedBgETviIDu59UKjS+w7F8+Tc3y6It9BV3K3ZQdOvLsc1ElnTGkOdo07LSy5IplPwKXluP379/TIlaIRYWqAPnELLDtE+H3njWdxVyDY1colnHmGt/lwzLOLlx9BeYISl/6QloIFCJAR3kE7MePH3///ffNFHT8QMc7NUVdDKlXhPzBmBbH7DfyLCaI53UIsO5xRNdXGOX+5wig7uLatxZoZBtRrl1ljQiMGFcj0KyJNivY1Syk0/JiPy0rLjhaFBH1CgPZSPHtoKa7nyNJlX5kEWDzgpjsQtIOZEeqBHXVulHdWoYrIYDSDKY5ee9/od4d1Br17iDAXqKj6HY01awumhWsHd0hCQSGJKANQnu57OMue5qErENAm8F7M9L2sGJpp1lvY+pz058+fdLl9XsTIXy/BJodGDQrWJu6bhZXs4K1qUek6ovA8AtxfamjcWlpDBtXEOLVJGCvDsFeQ00hc+Vln1lbdnZySbWYjkUAdhIX0eEJgYMEtAKj1ZigudAxDO3k8rrpQbZEz0LA3nFnyc6eSLOC2YtAyBMJXM1+LCO9E9VB1hBIJoBtJ6MjooUAnYWF0mBhgnlZpHSntz8WAVjGiWiQR3sJcARlLzHCQ2BIAnSUR9SqFWDjnpeOdy6e2dPJBH04wZdBd8qwgOwDwQ2BQgSuMDfk/pdl47H3fMvxe/Nd7H5aKIT9E0MtSNu+DM0qun10axJa1mjW4hb1b1YwjNDXe7M0mrUfn9413XrLy17wGzdu2AOPF9I+ljt9xG8RwL8Oto6yGIMV4my8b+XFixclBHj//r1vS1qEyqto6t1BreVVx0FhBoje7EALRbdjXc0OepsVrNlq1Y5RtSAJampBC2kycP9LGrfuYumLDbt07RdQ58Devn17//59zfc1otBdMG/evPn27ZsfBncygWbbz2YHBs0K1qYqm8XVrGBt6jG5hTkYERrJAMdeiEvGcmLEZo2ZtZoTraJm1s1aYE0Im3lZdqymROzbAZuZnhXAXgQ7lkJlsQjg7/4UEiNIlsYzAMLP8QjokhfVvuCtPPnYW4/xmBwsEX3xQYDz6M1O6psVDCP0rahZGs3aj08vo9t4uu/79+8ZM01OyjIuTU6864jNVqgTqWLbJ8LPmHWztk1nsajlsTsL+0Ts9N7KIgDLOIs2jGcaAY6gpHGrEKvZbrRC2cmiPgE6yoPMdYGL5WiBevBHjx4Feenw3ocPH3xP3SbDBooPBPcABJrt1K5Q1651/4t9tm/v+Qaogc0WQV/MaFY2BIPARMC4SF0fV7OC1UdBjgkEsJ8EaHWi7BqfXPzG0M+fPxuVcrrBWwQIDpYZi5YcjDFYMrrNiJa1ISWiZaASk+TgWhmjMJuFcgGodw5FgoN6lwCtxygouimtWbrgUwRuVrBTaJApBK5DYNdWxK654XUY9lLS169fHxd1ugvmyZMnv//++//8z//oTM+zZ8904WOJecRxaUnhCIFmBwbNCnaEdrm4zeJqVrByuiDlSxEwrn11uhB3KVUWLSxrNUXxknh3BC51pIodjSP2SeN5hB5xuyCgD/PcuXNn/kqeRpgXP4bRhfquI2Szk/pmBbuObXRd0qvZj3FYNe+S8mrZmL5R2ryykVqnBIzWYrS9ZAjG9I3SJotBxOwE6CwWkRoNfjGuxdOYfqEKxTKORUdrYQopZS07/OsT4AhKfebkCIHWCNBRHteIrnGx9Jg6tKkTei473SGuw3vupxxPnz7VbTK+D24IQKAQAUudLZR1zWSvdf+L5TbNib4mqHw5s6YhLuZ1tdWZRQh4QiCNgP1sVlr6xIIABE4hYH/Hzz7mOaUgpTPVKM642SBJTmdlabEr383PGKycieq13rt371rSf/v2rSWYPYzqxdevX114GV7e1SXqnWOb5qDepXHrLhaK7k5lpwhsGRucIhiZQgACpQnY5yasXZfWRdH0NSkIbmY8np2G+q9evdI3RjTY0GtI9+7d02az9piPp0wKEFgjwIhljUxf/uixL30h7V4CAy/E7UVB+AgB1moicHh0QQLXmZayo3HQvGk8DwIkeuMEdNb//v37i0JqSYe7dxfJ4AkBnwCrDT4N3BCIE9B1Y/EA09PSx8aMnyWzzxcshSLM2ASw7bH1S+kqE6BCsYxz0ORYxjkIsP3oHEFpX0dICIGiBOgoc+F99+6dJSmd0NPt4QqpheLgtSDdRvHy5UtLIoSBAASOE7jIKJf7X1ZNxX89cjUQD0oSYCuoJF3SzkMAK83DkVQaI9CsYZfey2xMDwvi2AcnzSpxoVQFvIzb0lPOp7NqcNZxOpMCRtFQksYvD2e//0WLTT4Foxh+lLibehfns/mUereJaIwAKLopPaKOptSBMBCAgAjsupDePj2EbYMEdDlLsAGcUUhdD6TbYzX+11lA3QWjax/fv3/Pu0kZCVdOihFLZeCFskOPhcCSLAQ2CRhXwLpbiNssOAHsBGii7awIeQUCu97n7Hpayo7GQXum8TwIkOgtE9CiTfDJVl9arboYR5h+LNwQKESA1rgQWJI9l0Czhl3o1KJxp8D+FbQ09RlLpzvo09In1gUJYNsXVHrNItNZLNIeuLNgGWdR43bPZquMvQiE3CTAEZRNRASAwMAE6ChzKVfXaX38+NGSmmbHunZHsx5/AKYO1/65d0suhIEABOIELjLK/W+cwmBPd71eu6v/qwNKfYOk0p+6B623+v/lOcng9xx1pCqXyy59lROjfspXU3R9wuQIgV0EqJK7cBG4HAGZoj3xXQc07cn2EtKNiywCdzHeqDzA64KJRblthtHrl5pqbupUZqy7ge/du5erFMGdxM+fP8+V8pQO9e4gz8vWu6sNtC6r6IMVhOgQGI/A1Vq/8TRYqES75nG7Rl+FBCbZIwSm0X7pfV/NOz78+ydRteusN5Q0Hzki9ulxaT9PVwECQAACawRooNbInOs/6kJcUapXM2bWaoqaU0LiV7PABERFo+yqEV1PS3cJvwtLUQVFEt/cdYrETXjUBZOEchEFAho9ah0lzkEBdNNu7wsskTLSF0fg8AgC9QlQJeszr5zj7du3LSeIJJWMQa+iFRLPOJiUtIUEqJMsFaoO5ykXbLsmbWy7Ju1T8qJCsYxz0PBYxjkIsJfoHEFJ0xTdaBo3YjVFgI4yozr05s7Tp0+Djy7P09ck+vfffw/8dQhQ32kLPPkJgZoErtapXWSUe637X/o6Q69vcn7+/Fmtvz6bo854V39cs2kol9dFLmFC0eVMiJQhkECAKpkAjSh1COz6jN6uMU8d+WvmsouVbsHIfhFG9sJWHhRVzi47rvYT1FuXmwtDKoW+PJzr/hcdQ/SPa+jNz+wLTNS7g4Z3kXrHQOsiij5YHYgOgfEI0PqNp9NCJdo1j9O6cSExSLYagTrnb1xxtNGgP41GXrx48fjxY+ffsoP2s2XtIBsELk6ABqojAxhyIS4jf4yZtZqM5pSQFBaYAK1olF3T0q6PMLGjcdCQaDwPAiR6gwTUJWn/1Ng4aIRZYrP1FCz0xadgJ1MIrBGgSq6RGdtfnw3X6aDNMqqTKnT/i94O2sxdAR48eGAJ1k4YKtTpusC2C6kA2y4EtvFkL16hjDO1SYkcCJ8bM8s4cyaj+nAEZVOzdKObiAjQIwE6yrxae/nypc7X7aIqAV6/ft37lal5MZJaBQJ0ahcZ5V7r/pddNeesM/Qac+tLEeoquj4tsQv1WuCxL2FC0Wt6xx8CpxCgSp6CnUx3Edg1MBi7D93ktovVZmotBKis0MrZtUC4sgzG1040KdC0PMtFLXrD0y+jbib2f2ZxU+8OYhy73jHQcuYxtqJdMXFAAAITAVo/LGEvgV3dxHijr724xgivhkJ3PmovoFpxdC/kkydPdB+l5gjNfqqa9rOaPZARBCCwlwAN1F5iLYQfciHuOFiM2THcNQh3sXAcJIAFHgTYSPSzjlRlKf54c+rKrVnl7LIonUQgECGg997v379vbxm0uqLXL9WdRdJs/BF9ceMKQryrEaBKXk3jQXm1cGG5/0XD70JL+sYdivY/rjaBpUIFBnbiT2w7L3xsOy/P7lK7eIWyT9Z60WzldZXK2fWihVHlVH/BEZS5culG50zwGYkAHWV2bWqarO8l+J9ejmeh+1J7+RJbvCA87YIAnZpT00VGude6/2XXpT6V+7/379+/e/dOL3k6EzzocIW19zcHcyS6hQCKtlAiDASqEaBKVkNNRscJVB6ZHBf4xBS+f/9+Yu4lst71xcUSApBmXgL6Jo8+Cmc5QqFDHs+ePTuYu84s+pcQa5qg9f2Dac6jU+/mTPBhoIUNQAAC1yRA63dNvWcp9a5hPzPELMxbSER7chrz60KWmsLIfvSekrafNePIcuNkFuFpP7NgJBEIQKAEARqoElSrpTnkQlwyPYw5GR0RsxDAArNgLJqIO2VkyaXraSk7GhYVEwYCFyGglRktkuw9Xal9Xn0J9vg2bmXI9MWVgZMdBOIEqJJxPtd5qi+E37p1yz/Vs1h2vVygrmfx0UHPzayVvjawGv+SORXqoBmUiI5tZ6GKbWfBOEAiF69QLOMMYMMUoSYBjqA42nSjDgWOsQnQUWbXr47S6R1/3RhuSVkzerU2lpCEgcARAnRqR+h1Hfda9780qCq9jamz3Zbbu+fCa0VVnYT+T3+6skiO4Lh2/bPjczmTfXYdLknOpU5EFF2HM7lAwEiAKmkERbCmCOyamY/Uh5bWgli1fO+jxNNFIZWPjmE/pa1O6T99+rTa/S/BXKOFb/JQ7+Y2NlK9Y6A116/zGUnRrlA4IACBiQCtH5ZwnADdxHGGnaagQ9ua9yW8a3SwvDovrlmJvhqqF+MPJnUkOu3nEXrEhQAEihKggSqKt2biF1+IE2qMOWJvDMIjcHI9wgJzkSSdswiooWAnMYBP4xkA4We/BHRmWgsygfyWl/AVRVuuWs9p/GX4qWj0xYGK+QmBcwlQJc/l32buL1682HyvTNcv/vjxI3hBIEtxLIeXJGGWvLInQoXKjjRvgth2Mk9sOxndwBGpUEblsowzB8UyzpzJ8D4cQeEt3eGNnAImE6CjNKLTt5Y1+rK8dNPy/pGxsARrmQBzw4h2LjLK5f6XVRvY+2GH1YRWHuhWRY0pLSunfgLaONRnOe/cJEO9HwAAIABJREFUudPF9qEv+WXdKPqyqqfgbRKgSrapF6SyECg9MrHI0EuYXax0Oavm570UDTmHISCr04Rz01Z1gEM910ETDe5/+eOPP0pg3CyLnyn1zqcxkpuB1kjapCwQgICdAK2fnRUhMxLYNfrKmC9JFSKgMb8G/9o2DkbvhbJzycqQfv/9948fPx6cdLgEdzloP3fhIjAEIFCTAA1UTdoV8hpvIc4ODWO2syJkCQJYYAmq7aTZ9bR0l/DsaLRjdUgCgbwEFj+q9/r168ePH+tY5tevXzez090xOn69GezEAPTFJ8InawjMCVAl50zwmQho4UKvBmy+TaBxqTqpvNDUkWlvIp6mbkZ7+PBhPEz9p1So+swTcsS2E6Bh2wnQLhLlyhWKZZyLGDnFzEtAjQZHUIxIeUvXCIpgzRKgoyykGq0ea56+OVVXAN26Vflr34WKTLJNEWBu2JQ6ThTmWve/NHKl1pcvX3SSe7MDcGahV0P1lqa2DLnzxTHpwoGiu1ATQl6HAFXyOrqmpBD4/v07ECDQPgHNCPS3Kafe/9RC/GawtQD6bJ2/rqd16hKfA1Lu1Ls1FVzEn4HWRRRNMSEAgYAArV8AhJ8HCTSydn2wFERPJqCB+ps3b54+fappwocPH5LTSYioL4vq4HjNA9y0nwlqIgoEIFCHAA1UHc71c/l3HW6chTgLQIzZQokw5QhggeXYFk35OtNSdjSKGhKJQ6ALAloGmS+/uBtytU6iC3M3C6I3qfQevtZzNkPWD0BfXJ85OUIgQoAqGYHDo4mAviuu78LGaej4UPb7X4zHluKCVX5KhaoM/GB22LYdILZtZ3XZkJetUCzjXNbmKfhBAhxBiQDkLd0IHB51R4COspzKtEr822+/+W/iLOalmbXe0OGt/0U4eCYQYG6YAG3gKP8ZuGwNFk1XZWv7UKu0xstfHjx4oJ3FHz9+6CYwuoEGFbomEopeI4M/BE4hQJU8BTuZZiewa2Z+nQOai5wvXvxFJng2SEA3PFqk0tFDTQcsIRfDaNvP99fbpP7PjG7qXUaYfSXFQKsvfSEtBCCQiwCtXy6SpAMBCAQEbt68qTsctQKgkby2kIOn5X7q9nl9NaJc+i5l2k+HAgcEINAaARqo1jSSV57BFuLicDDmOB+eliaABZYmTPpZCLCjkQUjiUCgUwI6r69DmMHlL3rt5/Pnz+6bHFqf0eF+SwH1Kn6dFRWLMFMY+mI7K0JCoAIBqmQFyGNkob4pON4zL9fXr1/zdjo6jBR0iPNMdcqonZcXqFBzBbXvg21bdIRtWygRRgQuW6FYxsH+IXCEAEdQAnq8pRsA4ecABOgoyylRF2kZbwDQ/S9H3vcpVwRS7osAc8O+9FVHWu5/qcP5f3PRHS76NMTmaukkkMaUf/31l456u53FeoKS0zECKPoYP2JDIDMBqmRmoCQHgR4I6HhWD2Ii49UJaElIY34LBR0ctASbh9ESgM5/OH9VjXKTC+qd43wpBwOtS6mbwkIAAo4ArZ9DgQMCEChEQJOFZ8+eaTyvPQKd+dYmcaGM/GTv37+vz0f4PtndtJ/ZkZIgBCCQiwANVC6SzaYz2EJchDPGHIHDowoEsMAKkMkiCwF2NLJgJBEIdEpAn2P1909Vilu3bv3999/By+36wp9xJ1eX6rZzuJ++uFOzROxRCVAlR9VsoXJpU0BdUjzxJ0+exAPserp544zkkRnvSrNcYCpUObalU8a244Sx7TgfngYErlmhWMYJzICfEEggwBEUQeMt3QTLIUoXBOgoi6pJi8aWry/rzvE6p/uKFpbEzyXA3PBc/s3mfq37X/TZzFM0oYPaau61fWjJXc39dPOL7lm0hCdMOwRQdDu6QBIIiABVEjMYjMCum1nPGvP0yFyT7R7FRuYxCBi/PJx8/0sQ0TgfqcCWelcBcuksGGiVJkz6EIBAmwRo/drUyzBSMY8bRpUZC6I9Ah3j0yc9//nnH32GWjvKm+e/j+SuF5aORI/Epf2MwOERBCBwLgEaqHP518x9+IU4jLmmOZHXnAAWOGfSow/T0kWtsaOxiAVPCAxDQAc1dR+u3oOal0jf7fvtt9/m/oGPWolyKypBXpGf9MURODyCQH0CVMn6zMfIUd8Vj3c9urBM3VOWwmrf4dWrV5Gk9A6h8TvnkUSyPKJCZcF4biLY9iJ/bHsRC56bBKhQcUQs48T58BQCHEHBBiBwcQJ0lHsNQBd/B+/jrKWgO8d1xm/tKf4QiBBgbhiBw6Nr3f+yS9+57j978+bN77//Hnw4YlES5fju3TstqnLzyyKfxj1RdOMKQryrEaBKXk3jVyhvrpHJFVjtuivnCkAoY7ME7t27Fz+6MUmuAxyaIySUIlhvMr7lkpCRolDv0rh1GouBVqeKQ2wIQOAgAVq/gwCJvklg1w4rM8RNnuMF0BXz+s6DXknSXTC6Qf7169ca4ee9DkZTj8ePH2dHR/uZHSkJQgACuQjQQOUi2UU6Iy3EzYFjzHMm+NQkgAXWpN1OXl1PS9nRaMeQkAQC5xLQ0kp8E1YnOS0S6g1M9YaWkIXC0BcXAkuyEEgjQJVM40YsEdB9ZB8/foyPtNV56fWzg7j0ZtH9+/cjiUgG9W6L96NFYpV4RIUqQbV+mtj2nDm2PWeCj5HABSsUyzhG2yAYBPYS4AjKXmKEh0CbBOgoi+pFF3/bj3TqltVcd7YWLRSJN0WAuWFT6mhQGO5/WVVKlv5PF3c9efJkNQ/vgQ5q63T1w4cPPT+c3RBA0d2oCkGvQYAqeQ09X66Uu0Ym9knmkBzjG+FBkfmYYQCEn5UJGO9kCW5ysQip9SO/KXjw4EHRkxnUO4tSxgjDQGsMPVIKCEBgLwFav73ECF+awK4ZYmlhSL8+Ad0gr4tatP83XQfz+fPn6ToYy/2ScWk19Yi/+BSPPn9K+zlngg8EINAIARqoRhRRU4xhFuICaBhzAISflQlggZWBt5Nd19NSdjTaMSQkgcCJBLSWoqWVuAB6FerFixfxMNNTHRDVu/SWkNnD0BdnR0qCEDhCgCp5hB5xRUCL/1rwjyz16yDQ3bt3j1wBo20FfdQ2TluXv6gTjIep8JQKVQFytSywbR81tu3TwJ1A4GoVimWcBCMhCgT2EuAIyl5ihIdAOwToKMvpQuN2zY53pa/7Ys5aJd4lJ4EbIcDcsBFFtCzGte5/8V+A3NRKZP10M+4UQCewdXGXJbBOm2lFtegLmRYxCJNGAEWncSMWBAoRoEoWAkuypxPYNTM/XdpzBbhz545dgF3jQ3uyhISAkYDxtZMPHz7sPb0RXBljzMgo9jwY9W7OZEgfBlpDqpVCQQACmwRo/TYRESALAV0Obk/n+Nq1PS9Ctk9A57DVUumdJW0h65JTfZv66dOnycsI2orOVWTaz1wkSQcCEMhOgAYqO9IuEjSuj7W/EOfTxph9GrjrE8AC6zMvmuOuLbOup6XsaBQ1JBKHQBcEPn78qF7MIqpOYOurfpaQ9+/ftwTLG4a+OC9PUoPAQQJUyYMAiT4R0Mu3cRRfv37VgHbvIaIpTX1KKj4Y1s7CX3/91cLlL1SouBn0+BTbnrSGbfdovQ3KfKkKFe+5Au3sWt0K4vITAhBwBDiC4lDggED7BOgoC+lIn08LrgUw7oudskpcCALJFiXA3LAo3mESv9b9Lzr6bNecsVFeS/Dhw4fBK5drIXXUbPNrEmtx8T+dAIo+XQUIAAGfAFXSp4F7MAK7ZuaDlX1vcXaN4na9Y7lXEsJDYJOAroB88ODBZjAFME4upqT02qd/37Aqxb179yy5JIeh3iWj6ygiA62OlIWoEIBARgK0fhlhklScwK65ya7RVzxfng5GQFMMNVwvX77U4W99JtT4orsPQafismxY0H76VHFDAAJNEaCBakodNYUZZiHOQcOYHQocpxDAAk/BXjTTmkeqihZkM/Fdc+pds/XNrAkAAQicTkCvtWvBZNfOqXZdLdfsqrnQZTE1C0hfXJM2eUFgkwBVchMRAYwE9P7P5hBUATSm1WUuxjQVTFsGSjl+/7uuPFPKm3cK2DNNDkmFSkbXckRsW9rBtls20b5ku1SFYhmnL+NE2vEIcARlPJ1SosEI0FGWUKjexAmucZlWlV+8eLGZnabVGqptBiPAxQkwN7y4AdiLf637XzaXRH1wxk83+FGcW5t5+jKY+xlxcPlLBE77j1B0+zpCwksRoEpeSt0XLCwzc7vSd7HadZjVLgMhIWAn8Pz5c0vgXfe/BIET3vm0iOSHod75NIZ0M9AaUq0UCgIQ2CRA67eJiAAZCVRbu84oM0k1TkAfZdJNLpr2Pn36dJeowQdMdsWdAtN+JkAjCgQgUIcADVQdzs3mMsZC3IQXY27WzC4iGBY4pKKvMy1lR2NIA6ZQELAQ0DF9tXVaMLEEdmH0plOw9+oeBQ6tqOjDsIFnoZ/0xYXAkiwE0ghQJdO4EWtOQP2I3+notM/aHWS6yV2XuahT27wFRje/yEQ1BvZTnmet19i+fPmiXm/+qLIPFaoy8DrZYdvijG3XMbYr5HK1CsUyzhWsmjL2QoAjKL1oCjnXCPyP9zfMDR10lGvqPuIfXP6ipHRFuObLGtLfvXt3M2XNvrN8em0zIwJ0SoC5YaeKO0Xsa93/ouVOO+Vd/Z+frNZSjcej1eLTmvvo+nKj6L70hbTDE6BKDq9iCrhrZHLxO012HdjaNT7EDiFQgoAs1lLBdRjRfl4wOLRR4f4X6l0J22gnTQZa7egCSSAAgZoEaP1q0iYvEdj1op1lAAnVNgnopHVlwbT9/PLlSy0UPHjwwJi1rFHnvI2B58FoP+dM8IEABBohQAPViCJOFGOMhTgBxJhPtCKyxgIHtoFdW2ZdT0vZ0RjYjCkaBOIEbty4kfZau77Gadxv1av4FRZ/GA3GFc1TCFQmQJWsDHzs7J48eeIKqCV9vWKg5frI2v7Xr1/V9egdxnv37mkjQNaok0Va3td/xdULRRr6qvvTSw2R0b4+l/v582cFdlmf6KBCnQi/aNbYNrZd1MCulvjVKhTLOFezcMq7l0CFVYhAJI6gBED4CYFzCdBRZuevpeDgGOe7d+8cZ7nX7mn1JdGA7cjROz8p3IMRYG44mEJLF+da978EjW8c7p07d+IBFp9++/ZNa6mLjwJPtfVq8QNPfvZCAEX3oinkvAgBquRFFH3xYmqxzDJRnCjtGvMMCVY708ZywcoIimBFCRjPCwa3uqyJpEUB/9yGDoKkHWRcS3/Nn3q3RqZ3fwZavWsQ+SEAgTQCtH5p3Ih1hMCuuUna2vUR8Yh7nIAG6jqEPb1opEbmeIK7UtCkQALYtySMs4+5DLSfcyb4QAACjRCggWpEEaeLMcBCHMZ8uhVdXAAscGADuNS0lB2NgS2ZokGgEAG9RW+5+kq7tMYBZ7Kc9MXJ6IgIgRIEqJIlqF42Ta3huzG5TglOq/TT2r7uZ4l/Y1yfIn/+/LneX9BXyrWFpP962UzXvuiCmAhPdW3aNdA7ae5NtkjgCo+oUBUgn5IFto1tn2J4o2Z6zQrFMs6o9ky5DhJQg8ARFJ8hb+n6NHBfigAdZUZ1axH4w4cPfoIvXrzQjTDOR5N0TcDdz4ijzkXhEQF41CAB5oYNKqVxkbj/ZVlBWtNMe0nSePmLctWaaVoWyxLjW5cAiq7Lm9wgsEGAKrkBiMejEIjv4/qldJvBvuel3HZW+gT6pchQ2DYJGE8BajnJclN78KKmMfHjZKh3xxm2mQIDrTb1glQQgEBpArR+pQmT/pyAfR6XvHY9zxSfmgS0HzxlpxeBgkF7NTG0Ia1ZsOVtJftNMYHwtJ8BEH5CAALtEKCBakcX50piXCtreSEOYz7XhMgdCxzYBi41LWVHY2BLpmgQKEfAuFqikaTeEygnBn1xObakDIEEAlTJBGhEWSOgC1zcI7n9Vwx0P8unT590C4w+AeXCHHFoPPzx40e9d+S/xnYkwSxxqVBZMDaYCLaNbTdolv2KdM0KxTJOvxaL5EUJcAQlwMtbugEQfl6HAB1lLl3rdlRdpeqnpqMFz549833k1gzdtcDBI/+nNt3sEwE/Iu6BCdhNgk5tYDPYVbRr3f9if783bYVUtyfGr8p2ulH69+7dcz9x9EUARfelL6QdngBVcngVU0BHwD4z17tkLtY1HbtYWS7UuCZGSl2NgA5tGCcgm6+J6nCGf6mwXuysNu+g3lUzmJoZMdCqSZu8IACBdgjQ+rWji+tIou1De2GNQ0d7goSsQ8DfOwg+FVJHgCkXzT50RnzzChgtLCRMlmk/a6qSvCAAgV0EaKB24Ro7cO8LcRjz2PbZfumwwPZ1dETC0keqjsiWPS47GtmRkiAErkDAeLJfKPSegDZtSzChLy5BlTQhkEyAKpmMjohzAjIn/0LGxZ0g9UQKpnH769ev7QNaPy99Fl5xlYJuk6l2msgXIOKmQkXgdP0I28a2uzbg1oS/bIWy93ppe9ytKRp5IGAkwBEUHxRv6fo0cF+NAB1lFo3rmFxAUjPotWu+dSlMEHhRBr3U8/Lly8VHeF6QAHPDCyr9eJGvdf+LvzYaZ2dpgucp+Nepzp/6PpZbvvzwuJsigKKbUgfCQIAqiQ1ch8Cu8UnCa1ojkbxz5469OPYhoj1NQkJgLwFjd7Z5/0sQwPhB473SLoan3i1i6d3TaJkqJpPc3nWN/BCAgE+A1s+ngbsOAf8Kv80cd80NN1MjwCkENA89cdqu9971Yc9ffvklXvZdZjklRfsZR8pTCEDgRAI0UCfCbzBroz0E62zzggQB6izEGYWXtKzVzFWGz3ECWOBxhi2nYN8vG2Bayo5Gy6aIbBBomYDxZL+KYP+S567y0hfvwkVgCJQmQJUsTfhS6evDzq68esfs5s2b7mfg0Ar/48ePdYHLP//8o9veFfHp06caouvad3/ZX275yF/rFVoiUEiF19cIFFcpBGm28JMK1YIWSsiAbWPbJezqsmletkKxjHNZm6fgdgIcQWFTzG4thByPAB1lFp1qOdf/Crsm1PGDcxqY+XPwNRk0HdD8fe0p/pciwNzwUurOVdj/5kqo/XR0nNpvheMCJ1xrrQu9jIchdK1gZGU2Lti5T9XfuBsi1UVpFfhceU7JHUWfgp1MIbBGgCq5Rgb/IQlo/KBppHG8oWD66MeQHCyF0ka1NrDjU26Xjna4r8zKccBxLgEZoaWCq2rHP8JzymsnEzrq3bkmVCJ3BlolqJImBCDQPgFav/Z1NKSExsnLVPaEteshofVeKCn94cOHZ5VCKwyaO8TfRDKuP7gi0H46FDggAIHWCNBAtaaR0+XpdyEOYz7deC4uABY4tgGUPlLVGj12NFrTCPJAoCMCOtmvXd3NY6g6Y6nLYvJ+35W+uCM7QdQrEKBKXkHLNcv44cMHl5395T0tcejvxL0GJ/NBBxXqIMCWo2Pbxu02Xi9q2Yzbke2yFYplnHaMEElaJsARlJa1syYbb+mukcF/FwE6yl24FgNrITc4vakvqwnsYuDJU08VxTJ/1/E8TQriqUUy4tEYBFj3GEOP9Utxoftf9Gavka8WUIwh/WDBm5b+o8Btv6spiHj6Ty0Z+MW85v0vPoG4RlB0nA9PIZCFAFUyC0YS6YiARimvXr2yCMydJvp6STAJX+PmrrdbC4A/BOoQ0Ad5njx5spmX+r61N37fv3/vnzVUi1F5qYh6t6m+vgIw0OpLX0gLAQjkIkDrl4sk6ewiYJy8KM20tetdwhC4DgEp/dwz2co9fnHq9+/fd6Gg/dyFi8AQgEBNAjRQNWn3klenC3EYcy8GNqqcWOComp3KVfpIVYP02NFoUCmIBIEuCGj7VVfA3L9/f1NaHe3Q4X69lr8Z0hiAvtgIimAQqEOAKlmH80VyCT4GfuvWrYsU3BWTCuVQDObAtrHtwUz63OJcvEKxjHOu+ZF7FwQ4gtKFmgIheUs3AMLPZAJ0lMnoFFEv4ATv6OnyF31ZbTNNLfy+ePFi8/1xvd2jE3pfvnzZTJAAAxNgbjiwcosW7T9FU28qcfubverz9kr+7ds3Y/q//PJLxl29vXIS/iABFH0QINEhkJcAVTIvT1LrgoB9lGIcmXRR6jQh7e/R2d+0TJOEWBAwEjDerqjVXn2HczHNYF3A3mIsppbgSb1LgNZsFAZazaoGwSAAgaIEaP2K4iXxNQLBUa21YJN//TFeXB6eJhNoYSqqV98j8vuXS0aCTY9oPzcREQACEDiLAA3UWeQbz7fHhTiMuXGjGl48LHB4Fds3FoeZlrKjMbxVU0AIlCOgb3UYG0Od7M8lBn1xLpKkA4EsBKiSWTCSiCOgg0DOLceNGzf8n8O7qVADqxjbNs61eb1o4FqQsWgXr1As42S0JZIalQBHUEbVLOWCgIUAHaWF0mIYTUh1hbf/SFe6rH2q2Q82uZ89e2ZZAda8QCHn0fG5CAHWPS6i6BLFvND9L8axrBZQ7G20U0kwnXb+c4elTZ/HSvbZdUQ7OZfrRETR19E1Je2CAFWyCzUhZF4Cukb0t99+s6Rp/0yfJbVOwzx48MAi+d9//712m4YleqEwEkmDUmncvhxTSBKSrUnAeFIwuOdlklDrAv6UR21FwrzmeGGpd8cZNpICA61GFIEYEIBAZQK0fpWBk91EwG54aWvXcG6TgKaiGsOfK5umDJFFhu/fv9vFs5sxWyR2qoSEAASyEKCByoJxyES6W4jDmIe0w44KhQV2pKw0Uf39hUgKg01L2dGI6JpHEIBAnMCbN28iiyouro5u5trupy92VHFAoAUCVMkWtDCSDMExv12L8wNwoEINoMS1ImDba2QCf/bOAiD8XCRw8QolJizjLBoGnhBwBDiC4lAUdfCWblG8JH6EAB1lGr379+/7EYVx70Ut7969096Zn8ii+9WrV+/fv198hOfwBFj3GF7F5QrI/S8h2+fPn4deht/GkxBKKbgSzJD2oSBXWwU+BMsQGUUbIBEEAvUIUCXrsSanlgjEv87tJNUVoQ3eaeLEq+Owj+s0664jkj0XCa9WTquxmuztXUSw50LI1ggYXzvRvcJzyYNLYYxJzdM56EO9OwiwnegMtNrRBZJAAAI1CdD61aRNXo6AfT5iH2u5xHG0TMDe5pQrReRE6a5PjNrLwhZJOW2SMgQgsEiABur/tXfG2l3rXN4e5rsBSDctoZsuySUQyqlIyikPdNMB5ZTAFUDKKUnKqUjKKZNcwUkuAdLNdOf7nddraWlJtrxty7ZkPxRBlmVp69lb0pYs69+KhUgRMK6elbMQhzFjt+sSwALX5b9A6UYVb2xaaq+Ofea+gLKaIiS8tMabxMWAUxAEYgI/f/6MI+MYve7PsrPf2FFLANZeYi0QA4HsBGiS2ZHuPENt8/MJ7O2bUhqUr/2NhbFto0Lx34ygdp5s5w1K2mcZZ+dNgOpbCNjdKktu49KwBWUcN56CwHQCDJQjGOrkbr1kcQ/qvO8RC7kvXrwwdr9y+1f/rThXWQJLEjBaiERibrikXqooay/nv1xfX1v0odO2xn1eGxynmigr4csmnhp9yx+ERmfCg44AinYoCECgBAI0yRK0gAzLE3j37p3lfFAJZp8kLF+LZUo8Pj42ul72AzWXkVyl+Gd54NEthn31gmS0R0dHvWJoq0c8wfFtRjkYv2DpLWtoAtrdUGLFpsfRKlY1CAYBCMxKgN5vVrxk3kpAfp1xI+/otevWcoksgUAJU9HErNm4+NCQpP8swaKQAQIQaCVAB9WKhUgRqG4hDmPGbtclgAWuy3/u0uM3Dq0lbm9ayhuNVkUTCQEIGAkcHh5++/bNklibtqf/eA9jsQU1aSCwGAGa5GKo91mQ3cC2wcde38QbjTlQsGEvO1W7rrMXvUqG9vpi26soqPZC7QZWe02d/CzjOBQEINBFgC0oXWQyxuMiZoS5cFbB6tygPVELizquOAbKody+fPkSdJvG877jggS/9Udl4pRv3ryJI4nZPAG7687ccPPGMLSCezn/JeiOuzDZjzrzc9DJW8Y9+npKZ3r5z84dxrPMSBhFZ4RJVhCYToAmOZ0hOdRLwOixcP6LVPzhwweLosUqWNOxPDVfmuDg2JOTk/nKIufSCBjPbfn69asvuWzGn5K8fft24XmHLwztzqdRaRhHq1LFITYEIDCRAL3fRIA8Po5A4NclMjHOBBM5cKs0AiVMRfXTJV1YDg4Oum4F8fSfARAuIQCBcgjQQZWjizIlqWghDmMu04T2IxUWuHldz7qlqnB6vNEoXEGIB4HCCejHe/Ra1iLkxH3bjMUWyKSBwGIEaJKLod5JQfGOtV1t+aNBbdjOsW1/L19a0Qtv8+PzorQ6yry78wbllMIyjkNBAAKtBNiC0oolbyTDaF6elkNYfv36lbfQJjf7nqg5Sp8pTwZKO1j9LkKwFfPHjx8679ueQ5Dy48ePlhVg9SFnZ2fBs1xumwDrHtvW79y128v5L+qCe1HKaTDu8Qqysq/OWPySIPMpl5rn22WbUtBOnrXDRNE7MQmquS4BmuS6/Cl9XQJGj8Xi/yxTEXuDzS7P6enp0dGRJdtycEna4PxXy1qApY6kqYKAtgla5AyW6S8uLvynggUp/9YCYdrdApDnLsLebzP3mVsX5A8BCIjA3d2dTjr7/v27XrpoKXw+JvR+E9kupqmJchb1uEzauIt39Nr10Pqix6HEJqYPPPmJuY14POHOJY6GCQqi/wyAcAkBCJRDgA6qHF2UKUlFC3EYc5kmtB+psMDN69ryjmyxaenCtHmjsTBwioPA9ghobSexuuLqe39/r1+UdZdDA4zFQ4mRHgKzEqBJzoqXzEVANqaXNTtBQYPaiaKbamLbreq2OJOtD46L5POicdwKfGpXDcrxZxnHodhPoNnBom1j2jMWH4S0Hw72mrIFxc5qREqG0RHQ0o8seQhLcI7MMj7YwtvwGCjT9ubuqi2Fx9CuAAAgAElEQVSfn5+7SwV0dM70Y1n0rs1iV/pJBu2F9ksvIbywrZZQ5cVkYN1jMdR1FWRsdLs4/0W+vqWd6DvbcafnBh5AwlDsG6YTmdhvGT8esGe485QoeucGQPVLI0CTLE0jyLMkAXkswfkgraXL/5EX1Hpr4ch1jzq2bFoVkK9fvy6Mpas4fQKq7V/urhzI4+Njd0lgDwSMZzy5Zfrgs+ESbIZ2V7uh4mjVrkHkh8A2COgtiw7Fl+t7cnKi1y3v379/8+bNq1evdMr+TO8/6P3GWc7ymhonZ5lP2acho9eujRVHj0ZQ2ZM5rz57zsYME3spLO+km1LoP420SQYBCCxPgA5qeebVlVjLQhzGXJ1pbUxgLHBjCg2qM/eWqqC4Ai95o1GgUhAJAhURMG7eUI30Ax7a0TuuaozF47jxFARmIkCTnAnsbrNt/XLBsjNwG8RoUNvQY2stsO1WLHEknxfFTIiJCey8QflAWMbxaWw4rE3R+g7/2bNnzZ4xbRvTnjHtbdCesUK+jCgWPltQZlUNX+lmx2vZmGT5JNwiWJBPYruUJbd0mhW34TFQplXT3NWPc/v2oJ8bn3JytytRDpuxl9Be6NELxa64LIEVbTWL/FVkwrpHFWpaTMjAy/W/jGj1cmc//6WEzsiyDKqe2vgDX7Eu/R4/vrtijHHMWFHCuopG0XXpC2k3T4AmuXkVU8E0AX0Ka3nxs/oqnmohb3Dd81+02mvZxC8hdTp4Gvsyd7Xxyy/IIryfnvAGCOgIYUst3DQnaOkl2AztzqLBktPgaJWsHWSDwE4IaB1T79h0NEbcI8lt04qnxhotg+alEZeVN//RuZW8xLeKpkaTjB9cd+1aNhw4crGETcyUteuuPP342vXo16W6sPq0de0w8YpRPwtj5En/aQRFMghAYHkCdFDLM6+uxFoW4jDm6kxrYwJjgfMpdN3pQFMv964hUc25p6WJohe4xRuNBSBTBAS2TUCbTvXNgKWOwe/KWh5p0jAW21mREgILEKBJLgB5b0XEmwD1e+AlTBYWUAQNagHIKxaBba8Iv6vokvcedMlMfENgzw3KtwGWcXwaWw3rEwn9PJjcobiC2l+hmbV+VFXfq8d3iREBtqDMagYMo9nxxqNbXERiX1OcOBGj1uHftRTtp7eH192Gx0DZqymt5fq/1a30xkNzenNWAo1QlpduSqnhbPWxbF1btfDcRhrWPbahxyy16PVydQBiUNDs578Yt7AHYmW81AJo0Cm3Zj5FTstpc02hCzfXjMNPK7S9RaLovWmc+hZOgCZZuIIQbwEC37596y1Fy0zZP4vtLTRIYJzBBk/lvZQMlk5DHxLnLXdEbtJXsGZdwlkeIyrCI1MIaOlNe6l7c9Dkojm0KJjLFGIztLteDZacwNJnNvIzyS1Zj8gGgXoJ6DT93n3weiGnl/15Nz7S+w21mbU0NVTORPp1l0+Dkx8Tcgb+XiLliFsb0OOIWhf1yLqz5mB/gyNj/GypSU//6bgRgAAESiNAB1WaRgqUp5aFOIy5QOPZlUhY4HzqnnW6ZxF7gS1VFjFWT8MbjdVVgAAQqJ2AZfOG6qh1mHG/UMhYXLuFIP/GCNAkN6bQEqrTalS9b0tLkHy6DK11b82W3SmtWAqPbNUvth1oDdsOgHDZRWDPDSpgwjJOAGRjl/rqVb8Wlq6UPhHVwQ1594ylS6zrLltQ5tPXutvM5qvXijmfnJz0lm75Krw3EyW4vb31k+mcDv8yV7iEbXgMlAlt6sST4MWccGnDQOKRobd0voNl050WitedGZVgq0PZVpq+1Y1vrQtzw1Ysm4m0eLn6mDQ4AmaJ81/WPYzK8vWjftdryrCtnyM2mlHXXmrj44OS6VvQ7G3ePzPP3vUMErvkxCi6ZO0g2w4J0CR3qHSqHBDQD3G/ffs2iIwv1z3TRA5JcJpJLOECMS9evLCsuMlV05R+AXkSRQSfgMpNlfCJ9NzaKoHAErqqqfccMlrf7Ve3UIjN0O66tFZFPI5WFWpCSAhslYCGNuM4KAJ6U5Jx4ZHeb5BRraipQXKmE8ubymhC6bKCu9qJYpwrTVy7DsoNLrehx6BS1V3KElY8udWfTfjoLK+iXXr6T4eCAAQgUBoBOqjSNFKmPMYJyLoLcRhzmcazH6mwwPl0rW2ma01Lm0otsKVqPnoZc+aNRkaYZAWBfRLQRwLGz6vU82tFbiglxuKhxEgPgVkJ0CRnxbvPzFt/eV7b2LQ5cPNAaFDbVjG2bdEvnxdZKJFGBPbcoAIDYBknALKlS32LbtxIo30O+mx+3ZXVYsmzBWUm1fCV7hxgW0e3uKAsjd0/R8ZYbixJOqaQbXgMlF1qUisOjlyRJei4lq70o+P15Zrlu3v91rsGvtGlTHmwEFudUoWKnmXdoyJlzSeq3cuVI/f9+3cnyeznv6gky3YBJ1DegDojf3huzVz7mCf2lTON+q3S2iOD08jsDyZS+nvB7V1PIsO6bqHouvSFtJsnQJPcvIqpoIWAXJ3emaGmhSsecR3MkBOV8t2MRLLRt/RGXJ9N9j6+ouMq2YLjcqTciW5qb31JUCwBHdvZ27olvBp4sJXQ+L3KMhWn3S3DeY5ScLTmoEqeEICAkcAgf6x5nW/MuTcZvV8vIj/BipryxZgeHlSR6cW5HIzlTl+7diW2BoxiNM/mbXGt8uw2ckU3XnOKVuyDzn+h/2xlSCQEIFACATqoErRQvgxVLMRhzOUb0rYlxAJn1e+geVleSZbZUpVX5vly443GfGzJGQI7IaBPBYwjpnr+oWcBG3NeGDXbUxcGTnHlEKBJlqOLzUjStb9OC/hyU7N861gsKxpUsarJIhi2nQVjxkzw3zLCXD6rPTeomDbLODGTDcRopjxo44TOz1pxZbVw4INI5q0LW1AG8fQ/n9nhV7piZdybdHt7Owhsa2I/k6Ojo9Y0EyMHdUqzbsNjoIxVqQ+13rx5E8QHn+EEd0dfGo/gUf7qriXY6IJGP1iOrY6uQkUPsu5RkbJmEnWol/v+/Xu3GLjE+S86cmaVnkiV7O2M9FGljtSaqBh1yvZ2qP0TE4uzPC6bcMdeGp0hS7a/fv1yySzfo7rE2wig6G3o0V4Lfyplf4qUixGgSY5DjWGP41byU13LZL7MvR6RnzhjWPvmizI5naXSu1gjgSV2Rgj2rOS7Bm9oZlpQsItEynUJGFuuf96lZiXHx8frih2UTrsLgNRyiaNVi6aQs4tAUR5Il5DEtxLQFvmh6pM/nOu4Q3q/VqW0Rq6rqVaRRkeusnYtH8n34rqEz7J23ZW54rekx0Q1q7glOxz62U+uerW+Hxk6s6D/HKeOoUPeuFJ4am4C6HFuwhPzp4OaCHA/j5e/EIcx78cay6wpFjirXlaZlqpGi22pmpVe3sx5o5GXJ7lBYIcEWpdZYg6aSAYbA+I0QQxjcQBk85esNhSuYprkOAVh2AluiX3+ehN6cnKyzKcHCQnnu0WDmo9tCTlj20YtLNPGq/i8iMEiYTN7blCtWFjGacVSdeTXr1+Hyr/WyupQOZdPzxaU7MyrGEaz13qBDI3TAcsHU2lppUHfzdAkK51+xN3StuExUPpK1Abj+PAX7cyc78Mx4xE8ElILxe6gB1/m+cKl2ep8NS0kZ2NH10jL3LAQreUVY4SX6w5vXeL8F9V2+Z5IhWqflj82t0KXB6Am1HprUGRiOh3kY3zPFzw19FJn/LhHvn375sJdAZ182XXLj/d52o+88XNwYT8rF1l+AEWXr6OFJVzekv1jmBKVLVawhMwjbtEkR0CzPLIT+7GgqCKNznroPSVEHxZqkrZwdTTx0OrhoEIXmLjK9+s9w05iLzNrCuAEvquOqnn37l2QZvrl8g18uswZc6ir+sbPTnw+Hz588C8LCdPu6jI8ZzY4Wg6FMVCpoo2122Sy5VXGbM5iSEMdyCbPjKtt9H4WNSnN6poyymlMtvDatV4oGn9pJ9fadReHjemxq5q1xA/97CdLvWSNrQPiiMkI/WcWjcSZtCooTpYxBo8lI0yXFXp0KIwG5tJnCdBBZcG4+UxGjH3LL8RhzEPtcPnud6iEs6bPXn0scFZ9LTwtbeoSvJZqreDc09LWQhOR2Q07Los3GgtAjrETM5FAsVpbXrDeEueekmjzhnHE1BaOoZsBjDnLnDIumCeMs/ztqQnht3Gr1+CzV9PYgooVLC8QmmReni63ndiPq68L6EOGhFFph7+mDIeHh9r+p5/j1YeL2mK3wC47J97cgUTdg6IZ4wIg5V9i20YdYdtGUE0yBotWXJsfLFprzTLO8s2hVRG5Isd1hiO+p80lcOH5sAUlr4JYBsnL08/t7du3/mVrWB1+a7w9MtgjZynUnnmTMijC+Pi4rs+YOQNlA0qfhrWe+DN3P2k5gkcSajS3T4qNqk8nK9BW0wJv4K5dxbP2CY5k+YMaXq77THjG81/8b2tFfO4+0dlfE1AX2dsZ/fz5U2/dggfHXdr3hPVKNU4A/ykNS86zkWBa8+09q+X29tbPoTWsxWL/mJjWka/1wdZIy9ugAhsqim7VJpEQEIFVGixNEtuDQENAL3d7m4PWN/VZ12LE9KZ5hO/nexoziap3inJ7fDe1tSAJvyQuyRD4rpLQuXOtEo6OrNQHs9R3lZHIItjoNHLj7VP9ppQR7W60ePYHaXeVtrvekcXZAJPcBkWlinZ6JLBnAuWMocHSk10pGTsiej8L9hI0ZZHTnkatYDE/SvSMPl7GtetWFNvTY2s1K4pc5eRW96LIB6UJ6YgzZOk/fYaE5yBQjscyR+32k+cqeqSD2o+BTalpFQtxGPNQFW94rYbutIotMb0W67+rWnJa2ggWvJZqlXbuaWlQqMWwLe06yHboJW80LJAtyhpKnvRdBCy0LVrryn90vEWw0ZmPfnAVFIG09lMC9fuN6o2DxxOXeIMJONzaOYFVeiSa5M6tbo7q9xqVttVp+59+sfzVq1cH//j3zPxPXq7/T8sg+npCv0aunzrXeWQaj75//655ljbL6eXRHLVL59lbd/d4xpfCLs8gsI35ZlCpdS979YttS0HY9rpWWlHpe25QrWrS6MaG8FYyfuQq3rIvgDGs7w7GiarN9gtv+DfWaPVkbEHJqAJcxIww46wse/Zkz/GDg2L8IxX0kbXmRIMe701c5jY8BkopTlvgumxMP9fdq9mJCbQCbMlhxFnhlmxb05Rpq62ibimy1413lWVu2KCwvOsZ5zo61IsFxnm5qp3OgP5byL/G/ksfdaadCqIcHDuizcRjSxv2nD8qd2ni27dvwzLtS23v9PWery+z8feF3d8mokvl1ftmUV8d9BapvR0+TE2Vex9JJPCF9LP1w+raEjmsdQtFr0V+4XL//PNP3xq7wurlFhZMfVeXMH788s3H+PGSwOYlRpMcxLN2w17MkRhEtZzEvc2wcc8WEDjwRvzeKR3O7p51VdZy8p1wZe+yuuSJfVf5XV2JJ8bX64P1VjxtXc3dxWysV1pjgtg2EtXUBM2Y7SrJaHcJ3enW8s6bxQxwtCyUXJoNd7CujrUEand6l+8Qet3IpgdbwDWyDBZd3WlG+6T364VZiKbScqbXrp0h+b33MlNOo4Et4LhWoce0lqu76wwvEZBeFqtXlw2MNj+jeav6vCKRlvFYhpp6OR6LLzl69GlYwmvpkQ7Koh3SVLEQhzEPMlTf2+9ywJafgw+qQlfirur48aOduq5CFY8FJuDEt9LTUtnn3rZUxYiCGN+Au8KzTiV8ebqmS75gUuICy2WNVPEgxZtEX1/bDvtW1xVerGn4qLuE8ePnGIx8GeJwsFXVF8aF46eyx7iyLIFBlBiLsyurzAxZbRiqF1Yb/LlPsTvGazfsZV4hWQYyy+AyMY0sSiOOHAz5nI1FDW2VI9Izxo2AVtEj2LalVc7q1QcbehkshjYfOe0WJTJYDAWbKz3LOGn7rGUN3KLHrprO2oXmMtQ58ukC4scL7BxFt+bZpcRBSx9+zriIPo1thy26Hm1IQhdMSOfoNLrs32+PXeG5lWuRbZPvO+T0pk1rGefNuGwl85hi5HYrstjDWrZqr0WNKdPW6DOfo49yxGqZG/qrnT4cP7x5L7exhLnOf2l6nGCAFF+9k3bmMlMgOKbEV6oLz9EhDur+mnWTOQj4fYGrpkW2XmHUJBxABXrTJxKo+n5WXeHlT9ZIyOxuWWC6Gu1c0Q5ajYF4A41TaxCYT8ut3IKWGAjjLtUVtD4+X6RlZJV42UcBmuQgndZu2LU4Z4OUkjdx7+RwgbFVvWLwxk49Uq9gTfe1ZN9l8RiXWciIG+Z8E7aqfbB0Y4nnHW5M9AM1diPGEVbV1JiYprT6Xdqdb41BeIH+eYQB4GjZoW24g7VDKCdlPLYGLc5dMptrtGYca7LP5mKbsYwUTn1BIM5tdAy9Xy+6QjSVljP9oZ2zHy2furACbjU1nfnou3apRhdhf7AKPdqrU0VK39i6wuqTFxueWqfqU/xS+s9BdojHMgiXEpfjsfiSo0efhiW8lh7poCzaIY0IGE1U47iMahViGLMd+4bXalZcDMcC7RaolOkJYDP9jLVZyPLL3LPjmGSMonXSpFlM/OxMMZZZswYOST6TAC7b2OfkTaKDs/lAgU2jYW4UbOE3s8bRfwFHzt+92dqbBZH2XpexePOtvqlg3PMHNuMuF1tIbARj12JggTTJAEj6snbDXmZQs1Ny/cACAb01kP85t99Lg0q3oNrvYtvGpjrfyO47qM75tLS7XtsL3IPe9OkEdlOZj1WrhEE1uxTKYDH3YNGqnSaSZZwus1T8lA0ACebZb1mU2FXNWuqYHVoXED9eC5iL9ZlsQfHJK9yr8WB86U2/4QQWH2BKSw/e18wxYE3pxBbQrEW8jb3v0NkuQZOML5dx3oKWHovhx0hTc9uDxRh8kfzw3LJtO3/L/MvRnm/srmJuqOo7FInAlHFhSWMb3eiaD2z7/YmuygSDn4+yybp5MB6DFdOV5/T4uDhfsCY8nwD2HnmmTQm+uxwU0btfza3mdGnBz2HiCKeyYr20xiwwbnXVNxGPohNwNnMr0cUFttrbdvIy8VtiIElwOcecpKsudi8k6Jq6MhwUT5O049qAYc/nxdoxFp7SdwaCbqG5lJ82H0b1PPKh/XLVa6k4u+0tOfSr7+rtVJVAyeZTeryyMEc/6eSv3QdzFYkD2mrgG15XWAqNny08xli1WqavtLsu41T8kh2g3exxtIysNtzBGgkUlczueDCbk+LWnc0FlmMXJuhOsw/x9H6BaoLLcjQVCOZfGrsCPeK/0pBpzbd0bBRpPgF8PgpXocdA5tovg76r69J/vTJflbs6uokril3ZxpWdafLrr4oERfSuAPQ6Bn4OqulE7Rj7BKHrFWyiJMHjfjVjxfkxE60lKDd9ae+yAr2ns51+Fz0OYriuHumgBilrt4mrWIjDmI32ueG1GqOhZp8pN+SxQKMFKlnCT/B9/niP06yzwrg438FrwrMK0AUwfl8WC9bEzPeWM5ZN3kuve6wEShY/mysmJjOrx7vhzjOXRhbOJzaAEpqGIKw7GHVpwWjA02f0XQK4+N6uI9ajXSrGYsd5w4GEFxEYD6tGMgNWG5xVBE5Cb1/Uaz9+DvZuqqttbsCwl3FEpUen09IC2pgk52Q+DoxxXc1nG/HYtqVFBz15LtX78IMi/K6+VUIGi0YLvaAcvfk6Sd8efJ26ogsJzD1Y+ByCMMs4CRsoc2NqrMFEFXpvLdP6AplXv+zF0iTwl6Pnk7nLl5u4qaAr27juwRiXq6Z+lxsU0Ts6LDyM5qryWvkE+/diFStm3MsLGaGfmyanc9TRvjrhC6OwDGkOeeI89zNQqun1Ns9GC0q2wPBhFMYZRm/XESt3UEz5tjqoOnUlZlAz6kutwLWIdGDzXq6IzXL+izoCXxnxO7+ZeqLet57qMedWqsXhaMxOLdanNDGs8cYvOh6Beu0+fsQXKWAbqNhP2RuW52QfupRySlm9woxO4NNO9yO7VfRotiU8qI4irVb/rqx04qTUXmX7SC8Jg+mlvZQRKe0tQoKpPxlRRPoRuwB7bpLbMOyZ5ttpA6vubu8rc62wzzFT1ZAdDPGuh+wVye9Xxy3NjFOT0S2ZSaQYi3qzcRWxPGWsbKOLYn2w1pqqar4JpcOam7RmUmykWmu6Rs3dmWZYc2AxmiLtbg744/LE0erlZrTqprXW1cH21r3ABNtwenc1mwusyDLqxWnmIEbvF6gmuIy1YImZQ1OBYO4ydrZbJVR6uVvBRCb7woWKUN1bBfAjJcbca9eOTxPwS7eHl9RjIHDtl3bI6oLmmLY7gMFqvxMsy7SC/tNxTgTwWBJwWm/Z7Ur2nL0bbxVJkeixi0xX/Op6tAuw5/cIXerbSXwtC3EYc69BbnitpoTFcCyw1wKbBIlpabAHZldbqlrpDTJsgW3NZKZIY3/CG42Z+O8822KbxiDBFnsza2ytzRpI0A/ntbTeLZpuHSYIaIQ1CsZYnFdlpeXGasNQjdhbxEyrRnYB9rzasA3DXsYRjV9aBeNFCZca32d6hUGDGtoHVpQe2zY2XgYLIyi9WNcUYJkmIKUYpVIyBgvHar7BIqF348SQZZwEwxVvGV/QOBsLAjOpdUUglqIDCIlLeVkz+W+NnGxBaYWv0SqBPYBmXBSyGEalaUSgFaMfOe63coNZxnwuhC+qPbzkNrxtD5QyoUFuW6OjvO533PpGiCTB5FImeo+4lKExdvv0Uy5pq0NrVFH6oEfyCQfhvMYpi/KLjkeo3vca8SM+9oyDmrGnanBJqvIHUMEPlGu//PtZH/SgsLqS1pJaZ63xfoW8r/dUk9499LLR+QZph06SyG5aycSRuSBocdwvVOHWmvppYmEU09URB17U6O5DcNQX9IoRyybBNB/T447z6gEUvboKZhJAbSfur2KbDGJk1bLtWU1Uzby3lwuk0qWmN3OvZSh/lRIXnY5RXVSjjEqkSaZhbs+w525xaZ5V3A2857hJquPK6+bGJaoI55B0+Y2xYE2MOhZlmFfCLsWpA7F0sHln0a0ekZzVmYYSZdtaYhd/F1+gDxboUVWLbc/J3xXIPgwFUmW/tJho9kJnzZB212Wcii+w3Ulf9kkck9yEcv1bBSp61la/TObbc3p3MpsLzMMy6vmtqQnL1QnymX5J75dmWI6muuQ0zkGax4PFT9nV6PXPWB71TpaVk2XWrgPxytdjIHDtl3H3lYiR2bg5dd6Kdy1+5nLk6D/T+sJjSfOJ7xay/hwIhh4DIL2XheiRDqpXUyQQAYuDtDoojDmhAsFhMdx3MmXSed/JCj4WmLBA/1bXtFTxfrImHHvpufzzJn9prbd/W2VaKsFGvOWRqNkNO1aKi7HQU7vjTaIjRmA6gWKbxjjB5hiMfMiSasTor84n+8LLOD7+wK2wcPW+GlBBvLnzbWAzYVYbhqqS1QbXgfgbtHyMvX2F+hw/vQsHL02mvDHZnmFr0FE/7FjNERD/Xt057a8YyDtnaUgyxs1hUeXkiW0bG2yuxqWJs9+ZMFiMaAti2LucEqtVL3kZLByWXPZsV5+GEovWWMaxI10ypWVrjbOuIKBp/pKiFlJWACF9yRaUQVqraBgdVK/CE2vUSJux7g6dnwZ5tr6gyYXFMgDFFZTbkEsASz4bGyi15qDVIanV93tjyOkYKW6Oab5kG2cSTlrVS7WbQ7Zxgi1sqxZ7rjGNFGo311y+dC2DmuDIzOx8XGORSc/UWHLZ2GgvV7p7JiFcVQcFzs7Orq6u4kcE+sWLF3H8x48fv3796sdLbpE9Pj72I0eELy8vNX4/PT0lnpW5f/nyJZEg463fv3+fnJw8Pj5a8mzMq5WY5XGlicFqgayVqkCdn5+ns9U+iYuLC//x79+/v3//3j2lJqSqdQksyDIAl7hRimIU0FP6526NC6h0mc3BwUFj9K49K8ZlKCAuPGtgz4qeFeysmUtrsnBnpa7fUExjoi5mnBiyTP2TZTY26UxUuSkmYZx3d3fqD12hToxGsPv7e3drXKARTH+bx33B1Audnp52Zat+w3+f5wRrcE1v1I1gDTFfKuGSq3p4eNglWBy/5ya5W8OWzWjAje1H5pE27Nh+NhlzfX2tcd8129Y6arkz0TW1PhJHqgdTQUGHoNYtR9O14i6/Mc6tNUa5NYp2d9VndnkjLs2ggHyYT58+pR+RDCL27t27dLL0XeGS4xp37Or01OWmn03c3bAP5lfN2XPjXmqEcjEJOIlbbhhSGn/sVqGJp5a/peb85s2bRLkyKjntiQRl3qLdpfWiPkcmKsvUX6XUZZO+sdUmPL0PT8vg7u7Z0fJ7IQFpup2mF2pcYkdpXKAoRY+rwmJP7dbpbUarpisQbdcbKJx2eiuazflW1Dvq+YldWK0yr3PY5Lzn3s+x7QoUpalWIY1zELc2HtdI7W762rXF4ZH8S65d+7jiWvt3u8Iztbiu4rYU/+zZs67qyN5kBv46fJMyy7TdFfrw8KD5ezwhVYK8Rrjn/hOPpbG32j0W9LgNPbrezw/suYPyORBOEOh1kApZiNuzMW94rcavmlv6LnMxfM8WmOhAgltd09KuKZUWeze5pco3bCHKu76qDU5uCV2Z273QQFmWS8sEXwLwJrFZxnS6WOWNhkWhq6cptmn4gpUzGPlSSXcZexLZqoxW/xpbdaarUhRjeQ2nxRbtQ5NIenPduuQy2tgkVdPLKYdGMO1ncMvgjMWjwa74oLTGrkVnz40iNvOea89NcreGrZ551l2L2l2mBuLG4hX7rnTRGq2mv0oLithzgwpQbPIS2w422XZpWT3AxP2x8SLDip8XMVhocuHPNaT3tBfUZRhB/J4bVIAivmQZJ2bix8ggm4mw/ire2efqyzjBp4u+zL3hiZvwe/MvMwFbUFr1srFhtLWOG47Ut403NzfpCtp3UgW9iro7eW2i1kAAACAASURBVETu+6Z0KSPu9r5lbs2z651Ra+JckZUOlHJxtQArYuIgvzrvlFljovbOTfxSTIJJSAkmMzZ6/hadNgN3M3Y36ZuxWwO3ti64FWNLVk2aimzVXqmKUu553WO+dz2NATSNRU1jM16uVgb+afQhNPKP44ahQTSRoQ7giR9RR6MTrRJPJW7pu2K96Irz9GOkLSVLZDLHLY0lrXx8wVxYEkoTI8QQz8YWXVaNL5LISrRd4kRA+cjlbWWbFrUZPxI5L3BL8BME8t7araLzYlwyN/U2CxhhaxFqHYmaqvNsfWqBSHVWCcHUFSwgQ2sR6d6mVebdNkkMOzahtGG32s8mI9UoelvxaD9ExLQC0urwxPxbk8WKs8eM9h4TilZ1As+qVR6lkQ82wt/QU63OlUrRYkFCMMutDftgrVqYO3KEfi1qmpImrWJZ75TMV3yWdjfRmJe0VZVl78xHDy5McltNYklFr9gh9BaN0xubR+x0+Rh7/cA4w1wxI2ZzvuRdLlOXeOnVSD/nEeHd9n4WVkVpKhbYOGz5D8oziZ0u5TNu9qEVaeP8Yvm1a7/WhevRF3UD4a5+TIbXDPcyhtgIR3tWPjGZceLVwBwd6W77TzyW2M5r9FjQ4zb06HeDfni3HZQPgXCaQDwc+42inIW43RpzWkG+suYLN85b2pBG3J1P4ETOo+uyWwu0a7Z1Wpr2vbU6Giur9i1VcY2WiZn+6i3WNW80JupudIcT62IDMRNhjn68t2mMznnKg722sdbo3yuYTFGL4VPqPujZwBFlLK6uK2C1ITb4GleNugxvt00Swx5q2F0mFMfLqIa+wYmFWSYmPc2Jq9Ybs9sG1UtmGwmwbWPDHP1+sMCdVwwWsdLTXpC9se+5QfVSYhknNrxBMbKuXshzJBi9AiDHaQ55Cs+zS6fC2GiQLShDNVjgMDq0ChtIb5kH6b1Jb03jXVIL7NCzCO+33OyTqV4sLkGNA6VlK6aPd2h4uoemvndooRPTy9N2Oh0UqMhWB9WrlsQyldb3yK32sKW54WhPr5XMuMi6vNy/Nw+MNuvYyKSA3tw0PLTqSbnZx1FR1ghn6bVXHAiFonVzRpdh2Zuiuma9jo0xKgeL/Q3toH2Bez/giaXyH18mbIHQa6iDEuxQ0YP4FJWYNcS4GaY91Bq/GNxhk8Swhxp2Uf3SAsJo+O4doOVFqO0Yx1AlU+Ku/kG34krFfmOstUExo2eqsWxBjLxHoySqlCqblkR3lSZRfanG7gMHovqXvSo2VmpKMqP9+GJbwlNEGv3sTHWx1LcrTcIy1X67nqolPlG7QIm0uwDI8raqPi2QIXHJJDcBZ9Ct5RVdZu+B0xubjXrFhLK6vLU4n+wxvctHCbF1SzZv921UzXRuWe7usPezcCtQU77YCSfct3n/EYVVqda1U+Vm9NuVgwymNRO/3Ca87tp1U/fC9RgoqPbL2AaaGH9eqbCcqDilImUwfkoLDelXfXJiRMg1J+0SZof9Jx5LbL01eizocRt67OqamvgddlBpINz1CSSWqgpciNuhMdsnjHFvlitGXpZvM7nCucQblM/EuuzQAu3qjqelst7ex7e3pWqQQWZM3HvIRa8uuhIkholAftmA2kh6Hqe7ShNbi8sq16xtw51nl6YKj3cqXjjQ2zQWlqcprncwWsuAewWTmWnhZTFoGiNiw2YsjpkUG8NqQ9xYalw1ShvYDpskhj3UsNMm5O5qDJI5GV82xTIsH9PrY7iq2QM7bFB2OPWmxLalux3aNoNF3C2nvSBjG6dBWUCxjBObnzHGMiO2qGBoGu3MMUoYJLMsvQ4Vpvz0AQR3qY7XCa8wW1Acja6AKBX7lW6XzNuOT2xzcnauVi+3qrWzUnxs9nPMWWItSB77SuYyG19jIf2YugbKWK3OHrIEpntoMoAsktgz8Tt8X7O94epstbdGNSbY4dzQ3kPaW8HQlK0DxwL2M87L/buXHi1c/PrZ+HWHGMWHqDWgpUJlK7FUH3VADU39VVhvsJS/HjR21kq5ljJ8pInKdtmWxm+1XkcgqH6Xlau+frnp8LhFYYt+u8Trquwc8avofW+KThtYyXfVmcxhdZY81ToSZOxOs6WsQWnSHqpl4jSoOHtiS5/ThXRvTRLDju0qbdhdlrPheDUKrVnEoOIYOQlKqQYo16sZUvXXeWK6lfAi1GM0j8QkY78xLnpQjESKS8kVo1p0OautQqqHFxZVX9XUg/qrsMVlzeivbtgHa2U+d2SXJeeysRH5SKSuWmvuMCLD0h6h3XXpNx2/iq0OVZaqoF6RSW5alem7qyi6tF5C8uD0xnaSdnrV9OJHlomZMptrbE/qtnhTquNitrq33s8ItkBNOcmNcxCX3g8kVmmUbevatdZyFW9vdxnnAr7k48Il63FcjYp9qrUTlvHEAiem8OoeZT+Bc6Uc1E1JlZrLK0Pdla32dqTL2OHe+k9poVXRC0Sy/jwUcsJjQY8xzE16nnvroOLhhpguArKNuBU0MWUuxO3NmFkM77LPcfGyn662YIzfmwUasShZPC1NuB9+tgmksv+uaWmxW6rGWeb0pzSr8qnmDSd01Cq5FMebRJGZ3uHk1eO6ubWaygKRvU1jARniInptY63Rv1cwWZH69rhGM8Woq2+126GdksSr+s1dK4QqIlltiJsGqw0Nk6qbJIY91LB7+yut8NtfNsWlrxijNw69tRuagDFuKLGS02Pbvnb2ZtsMFnHnnPaCfGtpDdOgWrF0RQ5tcSzjNBYrbl1I5443TrSlKb2yce1Ll3MLVmD+rvp+QF1ELCpbUII9Nhqb3Ip617rTIP828X2Nr50gbHxlECt0DzEJow0wanOU5lDSl4bXLkVMHHkHAZd19e7XUhUk86Bs50tc0UBpARuYx6DL6XYimINKnJ5Y9jbaNqqz1dE1LfnBoQ1QNlP1QmLXmDu9LdhzKN/L9evy91b20RasTs3PS2PkoKzkKnUNq362I8Ia41dUQysEySPWMxmoMHa93msVpomUZ2NnqyKM48FMdbSLqpQran8/ik6YVuG3ZMmDzCljYrWOBJy/u+OV/qU91BVfJk2fze6nSWLYcetJG3aiMW77lhqFfSkkppqIkavQulzoeAZ+YyIr4y2jZ+IEGBGYD5fqqN41bxU27IMZTSJvMml/hM3M/UhXO5q73CXzp90NteQVbVVFM8kdqq/R6VdU9JI9QG9ZOL2xCaWd3qpnc7IHWX7X2NegUC/UazbZE+yn97OjK1NTkj9tP65BddVUfc5MjajAtWtBKFaPXQqqNN4ZngskviHXmv98762zz0l7NbKf/hOPxZm3C9TosaBHpz4XqFGPvV1Tk2A/HZQRCMkaAl3OZMl89mPMLIa7zjlLQJaTxbD3Y4F2XEFPoldp9meVcjNbqrIY6ohMNPseBHxEYpn9TC9eVd/ss7YNd54jdFfCIyOsOssjvU0jSylDM+kdjNYy4F7BZEvGz9KGMmlNn94gylhcQtNOy8BqQ2zYrDbETCwxRe0Yx7BjlaUNO9FRqJ+f6c1ULORMMYlXHomK995ijOtFVHgCbLtLQfuxbQaLuNdlsOhqF/PFq8WxjBObYiJGxOZTR2/OGjvSmyXUiBoJ/Sr0Zru9BH71m3DCH+ulGudmj8m+mNmrrP0Mo70oNpwglxs56CifLDxln+qmEi1olY2v6apJ5vIHyvTQkABuvDXaQ3NshdFYVq5k8rRd6SMCNdrqiGqW/4gUwVc5uRpFbz6ivaJJ9Ppj8qn83vjv8Ghxg6FIZY/IKuPho6rb9MMCRlRh0COSMOP6rNbxp1RZKlMOaZseWsRaL1z9WqzbCBt72LyiB5l9UYlZQ/QbSxNOe6gZu6y46HTMlP4tsLrNN0kMO7altGEHFrLDSzWKXh8gptoao14iffJLgzfwG1uzGhQ5caY6SOl5+xAtIc0h/IZ9sEGGkStxCf5kbKXy3uMKLr8oGQs2RwztLtZ1a0wJtppXWUNnoIH5MckNgGzsEqc37gfSTu82ZnPSu5Yv1Tk03o7+ql56V716B7j53m9oB1KgpoxzkHRNNbIY84lbaBAj05XZpItb/W6BelydSV4BAqtI7Lxx5WrGnWv+3pQ+05zUCdwb2Hz/iccS2Lkua/RY0OM29NjbIwUJNt9BBfXlMk2g6oW4zRszi+FxLz0lJvv8evMWmO49/LvBdFIdi3/XGN7Alqop9jnlWS0oGSFPT5bX7GeatW2485yuwVVymGLeU57tbRpTMh/9bO9gtJYB9wom41EPMLriQx80DiV5O6UC39yt0mazFMpqQ2zzNa4aDTWGzTdJDHuoYXeZUDB9aM1W5qSxwDI8tZaiB/VPKtM/5aO5hjLUewq5Bypdr7GyfEpnHK1aJeyN3HyD6iVQYwJs26K1zdu2up24W1smRlOJhAr0jeUyYsSlpL2gLplpUF1kBsXnbXEs4wyCPzSx3BURlovSLAvor6aoarnqVVxWfvtykfsJ+NVXmC0oAZARlyyDFNh8puybUr+hx9eqlDqrMje+poGUPFBmmbQmeoZxHprPU5PuRP5z3PLHRF+SQeFKbXVQHWtJnLcBFjioNU7dHG3Bnqfa6er2EHu56n+cl+tPVOUMP5O49urNlPLh4eHi4uLm5ub+/n5QEVK51hz17/z8/MWLF4OeXTfx9fW16juiyhJbtVZ95QQcHh5Or0UDX+Qf//Gvyf/k5ERUZTdZipgo5O/fv1tz6BoUS5DZCYyiHQoCECiBAE2yBC0gQzkE5APIFbm6utLfoVJpJiA/0u6AnZ2dqSBjKc1a7cHBgXwe/Y0vV/H65JBoNvW393Zz8/T0ZKyLSya3SrjkX60ivBNjUKBqH2xQTStKfHp6Kgt0AquNyIWvyKic5MYA7c6BYu7jUFgCTHItlEgDAQjkIsA0MxfJ7PkY5yCWtfEdrl1nVwcZNgS0cC0HvglrgikrNZK5u7vTCxQ9MmI2qiI0rW5W+zWhMJa4QDL6zwUgUwQEIDCOAB3UOG7be2oDC3EYs90sWQy3s7KnxALtrHpTMi3tRVRCAt5oOC1U8UbDSUsAAhsmwFi8YeVStRoJ0CRr1NoyMmv9XzvK3LuDoFDtC9JXH+/evQvi57uUPDrDRd8UaHtSl1SJ0iVw1xQ78dTQWzSoocRWSY9tj8CObY+AtpNHaFDZFc0yjkNa+zLOs2fPXF0s+39c4m0E2ILi65Fh1KexvbCGQm2a0udIxkmKJiafPn36+PHj9lAsU6MyB0q9LAuqr2/N/JgNf1PjV5PwHggwqNm13LUMVa+Xq8Hr69evDQEdIVLE+S9OH8L99ze1NzfiqyFZu5kVaPY0a+htPgPWZmWdTqK/+vC4qJM+XC2GBuSFqLJaMNVf/fNrraxUcVW2+fhZu7Q3U+uhlDaQHkVvQIlUYUsEaJJb0iZ1mU5ALaJxRZoj4RpPt9UHkzdyfHw8tER91SYHr/HlGq/GuXb+ZS1Tbq0dCFSr86Z6CU5TKbltjeM6gthQwqTfCQFNl3T0klqTmqcaow5r38aEyKI+2p2FUjlpcLTK0QWSQAACSxKg91uSdm9ZGc9/cWU1a9ddE4FmvrO9tWtXfQLTCVxeXsqfVz46zMV++ItfrrxiTQfcYe7u7UmTxp+QyhT1T9NSvUwpf65N/+lrmTAEIFAUATqootSxsDAbW4jDmBe2H4oLCGCBAZDRl/vcUjUa14oP8kZjRfgUDQEItBJgLG7FQiQE1iJAk1yLfIHlfv/+/f37912C6RuPL1++dN1dIF4TkOYbS72YsBe3sNg0KLtqlkyJbU+njW1PZ7iZHGhQc6uSZZy5Cc+Xv3wVbdRx+e/w/Be2oDjtBwGG0QDIli6bfVP6+Np99NR88aQ6atOUtkhpo5S+sCjq97Fq589AWbsGkb92AgxqtWtwqPxFn/8ytDKkhwAEIAABCEAAAhCAAAQgAAEIQAACEIAABCAAAQj4BOY4/8XPnzAEIAABCEAAAhCAAAQgAAEIQAACEIAABCAAAQhAAAIQgAAExhFIf8+vg1fGnSM/Tpj0U/reT+faux8fTifW3T///HM/P2fVS2OHCbDtHSqdKs9HgAY1H1ty3gAB//wXnfugyw1UiipAAAIQgAAEIAABCOyZwLt377QK1xD4/PnzP++ZBXWHAAQgAAEIQAACEIAABCAAAQhAAAIQgAAEIAABCEAAAhCAAAQgAAEIQAACEIAABCAAAQhAAAIQgAAEIAABCEAAAnMTSH/Pf3t7W87hL0Khw1y+fPny69evt2/fWsjYT4qx5Eaaughg23XpC2kLJ0CDKlxBiLc6ATknq8uAABCAAAQgAAEIQAACEMhIwHdxdcThs7/++itj7mQFAQhAAAIQgAAEIAABCEAAAhCAAAQgAAEIQAACEFiRgPbFXl1d9QrA2ngvIhJAAAIQgAAEIAABCEAAAhCAAAQgAAEIQAACEIAABCAAAQjkInB3d3dyctKV28+fP09PT7vurh5/eXl5fn7eKwYv4HoRbTIBtr1JtVKptQjQoNYiT7kVEbi+vn7z5k0j8NHRkVpNRcIjKgQgAAEIQAACEIAABGICx8fH9/f3TbwWCf85TkEMBCAAAQhAAAIQgAAEIAABCEAAAhCAAAQgAAEIQAACEIAABCAAAQhAAAIQgAAEIAABCEAAAhCAAAQgAAEIQAACEIBAFgKJ81M+f/5c8uEvqr5+gOH29raXw/fv33vTkGB7BLDt7emUGq1IgAa1InyKroXA4+OjE/Xly5cuTAACEIAABCAAAQhAAAKVEnh6enKSHxwccP6Lo0EAAhCAAAQgAAEIQAACEIAABCAAAQhAAAIQgAAEIAABCEAAAhCAAAQgAAEIQAACEIAABCAAAQhAAAIQgAAEIAABCOQk8O7dO/9bZT9rfbf88eNHP6bMsH6I+MePH2nZrq6u0gm4uz0C2Pb2dEqNViRAg1oRPkVXROD+/t5Jy/kvDgUBCEAAAhCAAAQgAIF6CfjLhnJxOf+lXlUiOQQgAAEIQAACEIAABCAAAQhAAAIQgAAEIAABCEAAAhCAAAQgAAEIQAACEIAABCAAAQhAAAIQgAAEIAABCEAAAuUS+P3798XFRZd8375967pVWvzZ2dmHDx8SUt3c3CTucmt7BLDt7emUGq1IgAa1InyKrotA8HFsXcIjLQQgAAEIQAACEIAABAICDw8PfsyLFy84/8UHQhgCEIAABCAAAQhAAAIQgAAEIAABCEAAAhCAAAQgAAEIQAACEIAABCAAAQhAAAIQgAAEIAABCEAAAhCAAAQgAAEI5CHw6dOnroyOjo5OT0+77hYYn6hLI+319XWBYiPSTAQS9oBtz8ScbDdMgAa1YeVStbwEbm9vXYYnJycuTAACEIAABCAAAQhAAAI1Eri/v3diazlFYc5/cUAIQAACEIAABCAAAQhAAAIQgAAEIAABCEAAAhCAAAQgAAEIQAACEIAABCAAAQhAAAIQgAAEIAABCEAAAhCAAAQgAIFsBC4uLrryOj8/77pVZrx+gvjDhw8J2fxPVhLJuLUNAtj2NvRILQohQIMqRBGIUTiBh4eHp6cnJ+Tx8bELE4AABCAAAQhAAAIQgECNBOLzDTn/pUY9IjMEIAABCEAAAhCAAAQgAAEIQAACEIAABCAAAQhAAAIQgAAEIAABCEAAAhCAAAQgAAEIQAACEIAABCAAAQhAAAJFE7i+vk7I9/bt28TdMm+lz6zxP1kpU36kykUA285FknwgIAI0KMwAAkYCNzc3LuXR0ZELE4AABCAAAQhAAAIQgEClBPzDlBsXl/NfKlUlYkMAAhCAAAQgAAEIQAACEIAABCAAAQhAAAIQgAAEIAABCEAAAhCAAAQgAAEIQAACEIAABCAAAQhAAAIQgAAEIFAuAf8r5UDK58+fHx4eBpHlXx4fH0vyLjkfHx+7bhG/MQLY9sYUSnXWJUCDWpc/pVdE4Orqykn7+vVrFyYAAQhAAAIQgAAEIACBSgn4hyk3Li7nv1SqSsSGAAQgAAEIQAACEIAABCAAAQhAAAIQgAAEIAABCEAAAhCAAAQgAAEIQAACEIAABCAAAQhAAAIQgAAEIAABCECgXAL+T/gGUr58+TKIqeXy5OSkS9Snp6euW8RvjAC2vTGFUp11CdCg1uVP6RUR8A9L4vyXihSHqBCAAAQgAAEIQAACrQTu7u7cYpo7KprzX1pZEQkBCEAAAhCAAAQgAAEIQAACEIAABCAAAQhAAAIQgAAEIAABCEAAAhCAAAQgAAEIQAACEIAABCAAAQhAAAIQgAAExhP49etX18MHBwddtwqP1+coXRIm6tv1CPGVEkjoGtuuVKeIvSIBGtSK8Cm6IgLX19e+tKenp/4lYQhAAAIQgAAEIAABCFRH4MePH05md74h5784JgQgAAEIQAACEIAABCAAAQhAAAIQgAAEIAABCEAAAhCAAAQgAAEIQAACEIAABCAAAQhAAAIQgAAEIAABCEAAAhCAQB4C7id84+xevnwZR1YRU+/pHlXgrUVIbLsWTSFnFQRoUFWoCSFXJ3BxceFkcB/HuhgCEIAABCAAAQhAAAIQqI7A1dWVk/n8/LwJc/6LY0IAAhCAAAQgAAEIQAACEIAABCAAAQhAAAIQgAAEIAABCEAAAhCAAAQgAAEIQAACEIAABCAAAQhAAAIQgAAEIAABCMxO4NevX7OXsXgBHA2zOPISC8S2S9QKMlVLgAZVreoQPDOB379/+x/HfvjwIXMBZAcBCEAAAhCAAAQgAIFlCTw8PDw+Proyz87OmjDnvzgmBCAAAQhAAAIQgAAEIAABCEAAAhCAAAQgAAEIQAACEIAABCAAAQhAAAIQgAAEIAABCEAAAhCAAAQgAAEIQAACEIBAHgIvX77sysj/wKMrTZnxCcmfP39epsxIlZ0Atp0dKRnumQANas/ap+5GAj9+/HAp5W+cnp66SwIQgAAEIAABCEAAAhCokcDFxYUT++3bty7M+S8OBQEIQAACEIAABCAAAQhAAAIQgAAEIAABCEAAAhCAAAQgAAEIQAACEIAABCAAAQhAAAIQgAAEIAABCEAAAhCAAAQgkIfA0dFRV0b39/ddtwqPv7297ZLw9evXXbeI3xgBbHtjCqU66xKgQa3Ln9KrIPD161cn5x9//OHCBCAAAQhAAAIQgAAEIFApAf/8F9/F5fyXShWK2BCAAAQgAAEIQAACEIAABCAAAQhAAAIQgAAEIAABCEAAAhCAAAQgAAEIQAACEIAABCAAAQhAAAIQgAAEIAABCJRLIH0eyuXlZbmid0h2d3f39PTUcfOf0vXteor4GgmkdY1t16hTZF6RAA1qRfgUXQUBDSuPj49OVP/jWBdJAAIQgAAEIAABCEAAAhURkIvrVtieP39+enrqhOf8F4eCAAQgAAEIQAACEIAABCAAAQhAAAIQgAAEIAABCEAAAhCAAAQgAAEIQAACEIAABCAAAQhAAAIQgAAEIAABCEAAAhDIQ8D/eCPO0f+Z3/humTFpmdP1LbNGSDWOQFrXaTsZV+LcT6VlTtd3btnIf/ME0gaWNs4y4aRlTte3zBoh1boEPn365ATQeUmHh4fukgAEIAABCEAAAhCAAARqJPD582cn9vn5uQsrwPkvPg3CEIAABCAAAQhAAAIQgAAEIAABCEAAAhCAAAQgAAEIQAACEIAABCAAAQhAAAIQgAAEIAABCEAAAhCAAAQgAAEIQCAPgT/++KMro5ubm7u7u667Bcb//v078Ul/oqYF1gWRphNIaBzbno6XHPZGgAa1N41TXzuBy8vLx8dHlz7RWFwaAhCAAAQgAAEIQAACECiZgNYD7+/vnYSBi8v5L44MAQhAAAIQgAAEIAABCEAAAhCAAAQgAAEIQAACEIAABCAAAQhAAAIQgAAEIAABCEAAAhCAAAQgAAEIQAACEIAABCCQjcCHDx8SeQUfeCRSlnArLW26piXIjwx5CaQ1nraWvJJMzy0tbbqm00snBwiIQNrM0iZaGsC0tOmallYX5CmBwKdPn5wYR0dHZ2dn7pIABCAAAQhAAAIQgAAEaiTgu7ivX78+Pj72a8H5Lz4NwhCAAAQgAAEIQAACEIAABCAAAQhAAAIQgAAEIFA3gaenp7orgPQQgAAEIAABCEAAAhCAAAQgAAEIQAACEIAABCAAAQhAAAIbInB4eJj41l0/9vvly5cqqnt5eXl1ddUlqr72V0277hK/SQLY9ibVSqXWIkCDWos85RZOQG7S4+OjE/Li4sKFCUAAAhCAAAQgAAEIQKBGAtfX1zc3N07yz58/u3ATePbXX38FUVxCAAIQgAAEIAABCEAAAhCAAAQgAAEIQAACEIAABColoEPQtU22V3jWxnsRkQACEIAABCAAAQhAAAIQgAAEIAABCEAAAhCAAAQgAAEIQCAXgRcvXiR+xuDnz5+np6e5ypojn4eHh1evXnXl/Pz589+/f3fdJX7bBLDtbeuX2i1MgAa1MHCKK5yAvIuDgwMn5OvXr/WtrLskAAEIQAACEIAABCAAgRoJ6PRPd8Rhq4v7zzXWCpkhAAEIQAACEIAABCAAAQhAAAIQgAAEIAABCEAAAq0EEhtn/fTaoupfEoYABCAAAQhAAAIQgAAEIAABCEAAAhCAAAQgAAEIQAACEIDAfAT83/WNS3nz5s3d3V0cX0iMvr4+OTlJCJOuXeJBbm2AQFr72PYGVEwVliRAg1qSNmWVT+CPP/7whfz27Zt/SRgCEIAABCAAAQhAAALVEfj+/bs7/EXCf/78Oa4C57/ETIiBAAQgAAEIQAACEIAABCAAAQhAAAIQgAAEIACBKglo76m/LJ6ow/39feIutyAAAQhAAAIQgAAEIAABCEAAAhCAAAQgAAEIQAACEIAABCCQkcDx8fGPHz8SGeqAlcvLy0SCtW7pYJqXL18mfoNBH2OrdmuJR7mrE8C2V1cBAmyJqaupxwAACNNJREFUAA1qS9qkLhMJ6MvYq6srl4nOgjk8PHSXBCAAAQhAAAIQgAAEIFAdAe1y//TpkxP79evXrUtq/+8///M/XSICEIAABCAAAQhAAAIQgAAEIAABCEAAAhCAAAQgAIF6CfzXf/3Xf//3f1vk/+uvv87Pzy0pSQMBCEAAAhCAAAQgAAEIQAACEIAABCAAAQhAAAIQgAAEIACB6QT+9V//9V/+5V8SL7N0/sv//u//np6eTi8rVw769Prf/u3f/u///q8rQ/1M8X/8x3903SV+JwSw7Z0ommouQ4AGtQxnSimcwMPDw5s3b5yQz58//5//+R93SQACEIAABCAAAQhAAAI1Evj3f/93/+dLf/78eXBwEFfkmfa4x7HEQAACEIAABCAAAQhAAAIQgAAEIAABCEAAAhCAAATqIqDNH/pdxMRvDwbV0bp5UdtnA/G4hAAEIAABCEAAAhCAAAQgAAEIQAACEIAABCAAAQhAAAIQ2B4BHfKS/pUC/fbvjx8/Xrx4sXrd3717d3FxkRDj27dvSpNIwK1dEcC2d6VuKjs3ARrU3ITJv3ACx8fHwZex7PApXGWIBwEIQAACEIAABCCQJqBDlt+/f+/SfPjw4cuXL+7SD/yzf0EYAhCAAAQgAAEIQAACEIAABCAAAQhAAAIQgAAEIFAdgd+/f2sRfNDhL6qjfino48ePOjWmuvoiMAQgAAEIQAACEIAABCAAAQhAAAIQgAAEIAABCEAAAhCAQKUEzs7Obm9vnz9/3iX/zc2Nfvu36wuQrqfyxuvcgcPDw8ThL5Jfv7XA4S95sdeeG7ZduwaRvygCNKii1IEwCxOQg+Ef/qIvYzn8ZWEVUBwEIAABCEAAAhCAQF4Cd3d3/uEvL1++TCz9Pfvrr7/yFk9uEIAABCAAAQhAAAIQgAAEIAABCEAAAhCAAAQgAIG8BLTM/evXrybPp6enJqCYx8dHXervlOK0P1Ur6fqnrbQuH7fp9tOnTyX8vqITjAAEIAABCEAAAhCAAAQgAAEIQAACEIAABCAAAQhAAAIQgEDtBPTzBufn5zrqJVERva76/PnzwmesXF9f63OU9Nu3o6MjSc4btITu9nwL296z9ql7dgI0qOxIybB8AtogpI06Tk5t5uGHnRwNAhCAAAQgAAEIQAAClRLQOcv+aptOVU4cccj5L5VqGbEhAAEIQAACEIAABCAAAQhAAAIQgAAEIAABCOyIgPaPumNfFq72n3/+qWX3hQulOAhAAAIQgAAEIAABCEAAAhCAAAQgAAEIQAACEIAABCAAgc0TuLy8/OOPP9JvwfTZs9Lo39znrUgYHTdzf3+fxv7t27eFj6RJy8PdMglg22XqBakqJUCDqlRxiD2CgM6he/PmjXtQZ+Hd3t6yaccBIQABCEAAAhCAAAQgUCOBs7Ozq6srJ/mHDx906KG7jAOc/xIzIQYCEIAABCAAAQhAAAIQgAAEIAABCEAAAhCAAATKIsD5L2XpA2kgAAEIQAACEIAABCAAAQhAAAIQgAAEIAABCEAAAhCAAARyEPj9+/enT58uLi56M3v9+rVOgdEXI70pByXQsQI/fvzwv0Lpevzt27eSc+5jaLpKJ746Ath2dSpD4JIJ0KBK1g6y5SJwd3d3cnLi56bDX46Pj/0YwhCAAAQgAAEIQAACEKiLwPfv39+/f+9k1vqeDj10l60Bzn9pxUIkBCAAAQhAAAIQgAAEIAABCEAAAhCAAAQgAAEIFESA818KUgaiQAACEIAABCAAAQhAAAIQgAAEIAABCEAAAhCAAAQgAAEIZCVg/7BfxepDkaOjI30grb+Hh4dDBVFZ+pr6/v7+5h//LI/r5JfPnz+PKMuSOWm2TQDb3rZ+qd3CBGhQCwOnuCUJyLxfvnz59PTkCtX5dNmPvXOZE4AABCAAAQhAAAIQgMACBB4eHl69euUKkserRbnes5U5/8URIwABCEAAAhCAAAQgAAEIQAACEIAABCAAAQhAAAKFEuD8l0IVg1gQgAAEIAABCEAAAhCAAAQgAAEIQAACEIAABCAAAQhAAAKZCOjLZx2zcnFx4X/8nM77+fPnOghGX48ocHBw4P/99euX8vH/Pj4+6iOTQZn/8Y9/nPyS1gJ3ewlg272ISAABOwEalJ0VKSsicHl5eX5+7gTm8BeHggAEIAABCEAAAhCAQL0EfC9Xq3Zal7MssnH+S70aR3IIQAACEIAABCAAAQhAAAIQgAAEIAABCEAAAnshwPkve9E09YQABCAAAQhAAAIQgAAEIAABCEAAAhCAAAQgAAEIQAACuydwfX19dXWlL5/tZ7VkZKbPUV6/fq1vsM/OzjJmS1YQEAFsGzOAQEYCNKiMMMlqdQIPDw+vXr2SGPJDbm5ujo+PVxcJASAAAQhAAAIQgAAEIDCRgPNydXbzz58/LYe/qETOf5mIncchAAEIQAACEIAABCAAAQhAAAIQgAAEIAABCEAAAhCAAAQgAAEIQAACEIAABCAAAQhAAAIQgAAEIAABCEAAAhCAQGYCd3d3OgVGZ8E8Pj5mzjrKTh+ivH37Vse+8MV1xIaI/ASw7fxMyXHHBGhQO1b+pqouS769vX337t2makVlIAABCEAAAhCAAAT2TWCEl8v5L/s2GWoPAQhAAAIQgAAEIAABCEAAAhCAAAQgAAEIQAACEIAABCAAAQhAAAIQgAAEIAABCEAAAhCAAAQgAAEIQAACEIBAwQT0c8H39/f6KLr5+/T0NF3Y58+fn5ycHB0d6e/r169fvHgxPU9ygMBQAtj2UGKkh0CCAA0qAYdbEIAABCAAAQhAAAIQgAAEqiDA+S9VqAkhIQABCEAAAhCAAAQgAAEIQAACEIAABCAAAQhAAAIQgAAEIAABCEAAAhCAAAQgAAEIQAACEIAABCAAAQhAAAIQgMDfBJpfD378xz8dB6P/f/36pXj/aBid8HJwcBD8ffnypQ58OT4+hiMEyiSAbZepF6SqlAANqlLFITYEIAABCEAAAhCAAAQgsFsC/x/oz1YJdd+GRAAAAABJRU5ErkJggg=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3"/>
  <p:tag name="POWERPOINTLATEX_REFCOUNTER#5C6D626F787B2C2076696C6B6574206B6F72746172652062657465636B6E61735C20207D205C646973706C61797374796C657B5C667261637B5C7061727469616C205E3220667D7B5C7061727469616C2078205C7061727469616C20797D7D5C6D626F787B20656C6C6572207D206627275F7B32317D" val="3"/>
  <p:tag name="POWERPOINTLATEX_CACHECONTENT#205C646973706C61797374796C657B5C667261637B5C7061727469616C205E3220667D7B5C7061727469616C2078205C7061727469616C20797D3D5C667261637B5C7061727469616C205E3220667D7B5C7061727469616C2079205C7061727469616C20787D7D" val="iVBORw0KGgoAAAANSUhEUgAABQ8AAAHxCAIAAABMDN2CAAAgAElEQVR4Aeyd7XnWutJGybl2AZASCBVASiBUACkBqABSAlBBkhJIKiCUQKgAKIHQQd77PT7bW9sf8siWZUle+QF+ZFkarRlbM5IsH9zf3z/gDwI1Eri7u/v69eu3b99+/f2nVv7586dp68OHD3Xw+L9/h4eHT58+PT4+fvbsWY0kaBMEIAABCEAAAhBYSgDPailBri+QwAHRcoFaQ2QfgZubm+vr68+fP7eBsS9375zC5+fPn798+fLk5KR3kgQIQAACEIAABCCwLwJ4VvvSN639NwGi5X/z4FexBH7+/Pnp06fZQfJguxUzv379mrB5EA6JEIAABCAAAQhUTADPqmLl0jQ7AaJlOytyZkpAT/O3b99q0fVK8mnN9tnZ2fv371cqn2IhAAEIQAACEIBAPgTwrPLRBZJsToBoeXMVIMB8Anp/RnHs5eXl/CJCrvzw4QMxcwgw8kIAAhCAAAQgUBIBPKuStIWsSQgQLSfBTCUrELi6utIyaf/Lyc3eXfpX+3g123o1+bXtl3b/+v79uw6CRFMhCs5fvXoVdBWZIQABCEAAAhCAQOYE8KwyVxDibUKAaHkT7FS6lMCbN2/GppQV0J6enhq36dIYql511q5gQQu5Vbhqf/To0dJmcD0EIAABCEAAAhDIgACeVQZKQIQcCRAt56gVZPIQUHyrPas1LdzPo+2stVh63sSvXtHRom6Fzf1iB1MUkyvA5otTg3BIhAAEIAABCECgFAJ4VqVoCjk3IUC0vAl2Kp1JQA90fRW5v3w61gJpxcyalx4MxQcl1rz0vOB8sDQSIQABCEAAAhCAQEoCeFYpaVNXiQT+U6LQyLxPAmMPdL29rPg5StR6dHR0e3urCWojYYXWFxcXxsxkgwAEIAABCEAAAvkQwLPKRxdIki0B5pazVQ2CdQlo2XN/1nel2V1tdKFIuCvByO+VZBipjWQIQAACEIAABCAQgQCeVQSIFFE7AaLl2jVcS/s0ddx/qfjLly8nJycrNfHm5ubFixfGwleVxCgD2SAAAQhAAAIQgICRAJ6VERTZdk6AaHnnBlBG87Xa+e3btx1Z9QmotTfZss8w68VprQZnl+yOjvgJAQhAAAIQgECGBPCsMlQKIuVJgPeW89QLUv1DQC/V9EPl8/PztUNlSaBhV70U/Y8o40f6jLN95fZ4MZyBAAQgAAEIQAAC6xLAs1qXL6XXRYBouS591tiafryqFH0VME1bNfiqeWNLXfqgFDt+WUCRBwIQgAAEIACBDQngWW0In6qLI8BK7OJUti+BtUO1PhnltlkfVdZ3ntyUtY/7MozVyHrsMTKkQwACEIAABCCQA4G+V4NnlYNekCFbAswtZ6saBPt/AmdnZx0QWoPdSVn7p5Z8v3z50lKL1mPbvz5lKZA8EIAABCAAAQhAICIBPKuIMClqDwSYW96Dlktto96rOTw8dKV/+vSpxkTdlDTH/YFYT7339/ees5yCAAQgAAEIQAACmxDAs9oEO5UWTYC55aLVV7nwl5eXnRb2UzoZVvqp6WUF6sbCeXvZCIpsEIAABCAAAQikJND3o/opaeTBs0rDmVqWE2BueTlDSliLwNHRkT7L1Cldb9fo7/nz51odrQyds+v9tH9NSuIlfrN6vVZTMgQgAAEIQAAC1RDAs6pGlTQkGQGi5WSoqSiMQH+xUP/6d+/effz4sZ++UsrBwYGx5N+/f/PtZSMrskEAAhCAAAQgkIAAnlUCyFRRHwFWYten00papA8yTbbk06dPJycnk9liZbAvxv78+XOsSikHAhCAAAQgAAEILCeAZ7WcISXskADR8g6VXkaTv337ZhFUj/5k08ta/m0RSXksHZKxKLJBAAIQgAAEIACB5QTwrJYzpIQdEiBa3qHSy2hy/43lMbmTfbTJHi1///59TFrSIQABCEAAAhCAQHoCeFbpmVNjBQT+qqANNGGMgF5Q0Qu0+ghw8+/Dhw/1QSb9q/wp98caE8+fbn+mq4H6wpM2V/QXuPzs8fGxsRC78MYCyQYBCEAAAhCAwOYE8KziqgDPKi5PSluDANHyGlS3KVMRo9bYaFZToZoOFEP65VDYrIeUNnDW67iaNc0tfp6U322d2psgWg7auEvbYueG1CXGMQQgAAEIQAACfgJ4Vn4+y8/iWS1nSAlrEyBaXpvwuuVrjFOvyGpPKf0bFF5KLOV3X69V8KyY+fT0VP8GPbzWbaGt9NC220odyCVKxrqM2QbqIGmIgEYfmpGgdqGEBnq0VkJjPYxKDAEjDQIQgAAE5hDAs2qoJXNj8KzmmGmMa/CsjBSJlo2gsst2c3OjHaHdcHehiHosXv/3T+XoU8avX79Oud10X3jFQhmuZ1Z4Zuw/FNT1G0VKKIGLiwtZ5aSda4hHRquxnuIGekKBkB8CEIAABFYigGe1Elh/sXhWfj7Rz+JZhSJll69QYtvnl5VrMu3FixeTIcRsWRWfqHwFHsm2m+6Lqmi5nziWEpR5rBBLukZALdnIs5CAFr+9evVKH7h++/atxc6VRznV4+oqXbuwdi6HAAQgAIFdEcCz6qsbz6rPpOgUPKv56rvnrxwC5+fnM6I1XdL+zTAUXat600P68uWLXdpk4tk7D8mfTKqaKtKcvGaJ7aofzKmVESqnJiy0BQIQgAAE1iCAZzXYjSpxDdqDZeJZDWKJmIhntRDmga4fu09Iz4eABoQUAEx+l0hPnGbLLh3ob/B9Tr2QoxXO+tN0XLMrmKWZKk0fatLEnSVzrDya3LYsexYZjQrHqtRfjmY7/Rnas2k2Hmurq+NAaxnOzs5itUUDFtu+TRCrIZQDAQhAAALRCeBZeZDiWXnglHUKzyqCvhZG21yegMC7d+/8mtZcnDb6mieJBpw0sKrXPv1VNGdVUcopO8v0sqa+U4pkodTk+fHjxzyN7PYqvxFK0boRNAbRqluEZfZK1KkxvWyyLGK3GqThEIAABEohgGc11m8qHc+qFDOelBPPahKRJUO6hRYWacjTIaB4QHPFY080nZodJHcq0k/VpaHEsbradD1DU64xVrTTVt0/0Ix3yqBUcVpfhrGUPmFSxggIrFQ5RlLpWtcwdm2TLpscW78d8R7xy8BZCEAAAhDInwCeFZ5V/la6XEI8q+UM2xKIllsU2R14ZlY1VqRJtjUk1t01FnW4wYwGZdeofbBMdWz9sbFmpnEw/3qJHo24cHSs2G89MSorWZbsmRwWTLupK+dg1J1ySKUy7dAcCEAAAjUR8PTjeFZ4VtWYOp5VXFUSLcflGa20sZE/zSfbg4fZ0qg78QcwimEUVM8uf8aFCuMllbBoqnCr4Gdy4VYbM2uWfkYbd3iJVNlCGzwItfbBwVTdNTtkS5MhAAEIQMAlgGfl0tAxnlUHSB0/8ayi65FoOTrSCAVq3elg5DC5HjVC3X8XoWdof0a3I5WCEGX7+4r6/1d7OwTGfiqwrx/H4hbKePyDMnaMCqo1fDM4sdzoKDTqXtw4CoAABCAAgYwI4FllpAxHFDwrB0aEQzyrCBB7RRAt95BsnTD4QFcYsIm7PzmbKsH2EzCPxcb99K2NqIz6/X2kcfGC7gt/OY12jKWVAQ4pIQABCEAghACeVQitpHn7HtRYSlKxiq3M7xEZfSE8q47+iZY7QDb+ObhMyGjcK4k+2Me4z7KdBMya53Rb7TnWnPxKuqip2Mkt5SyjMJPG6aqpJnq0BQIQgAAEjATwrIyg0mfDs4rLHM8qLs+2NKLlFsX2B4NPjZT7aY0hmIxJNJRliW3Gyi8iXWMWbujlOVbHXESLNhRy0NRdpBazn1z44Bao461ed9+QM1VDAAIQ2DmBwe7G0sWszQ3PSoTxrCKa2aCpu46QxezxrAY1QrQ8iGWDxMGX8vUw3UCUoSonn2h1T6hqLMB94niO9SLuED/S/kXA84Jxw3byvYPBuQKPXnRKHcm/hOAHBCAAAQhUTQDPKmf14lnF1Q6eVVyebmn/8fuXnE1G4MWLF526NMDz/v37TuJWP6+urvzvQnz9+jUfaaNTury8NJY5OVpsLKfibLKTX79+eRqoEYdnz555Mtzd3b19+9aTYfCUv9LBS0iEAAQgAIFyCeBZ5aw7PKuI2sGzigizXxTRcp/JBilv3rzpuPJ69+Djx48biDJepT7dNH7y/898+vTp5ubGn6fQs8ZnusI8qbLQNqYRW4Gu7MRf1+npqT8DQxJ+PpyFAAQgAAE8q8xtAM8qloLwrGKRHCuHaHmMTLp0RZidR4ZmcS8uLtJJYKvp6OhocvmrxnF//vxpK6+YXJpX74xljIl+dnY2dor0hoAF0eSnyzr3i5Ht5CIlYzlkgwAEIACBzAngWWWuIDyriArCs4oIc7CoAy3LHjxBYjICikLdYEzzk/r56NGjZAIEVaQlst+/f/dcolD/9vbWk6G4Ux0FjclfX8PHWjo7XSMpT548mbxcb5qJ+Vg2Wdfx8fHYWU+63oX2L/D2XMspCEAAAhAoiECn48azyk13HQWNiYdnNUamTcezalGsd8Dc8npsTSX33zTQvFm2obKaNDmtp1g6w4lxkzKGMqkt7ljGUJb/pU2uVPdcu5NTk8YjDvJpPKGyMijonYFLxRIqz+DGJRCAAASKI4BnlbnK8KwiKgjPKiLMsaKIlsfIpEjvv2mgNaivXr1KUffcOhRyTC6U1ZoQNW1uDRldp1ZY1rdIYr1J64/xMmrVdqJMvrEs0Satyzh40Wnl5LvQnfz8hAAEIACBEgngWWWuNTyruArCs4rLc7A0ouVBLIkS+5sVNYtFFZGenJxocDTPJc19sTu8/vz5M/mF9M4lef5UK9SWSdkU4ElZk9l2nsG44mAyWrZopI+6DoPst4sUCEAAAhBwCfRdFDwrl8/mx3hWEVWAZxURpq8o93NSHKckYPzQnLYmyvA7sXqTxGdV/z2nt09T8oxe1+R33hsCUpBUGb32+gq02IyQyq3xt73vCU2aor4W7i+TsxCAAAQgUAEBPKvMlYhnFVdBeFZxeY6VxtzypKe9Vgaj0691p9poWpsHriXHrHItM3XGNcyz6k9xkWXtrt6G1aM/5/fMU5Ay1KFdKPybw7VlTL5dPDn53BbVHEhHxnutcyE/IQABCECgLALGpz2e1VZqxbOKSB7PKiJMf1Hsie3ns9ZZvbZxeHgYVLpGTLOKyg4ODibl929uPHn5hhn09vj19fWkAAqVtWZ+MhsZ9PFwy+iJcfdLRdTG2Fvk0RHmBwEIQGAPBPCsMtcynlVcBeFZxeXpKY25ZQ+cFU/N2D/ZOGK6otD/LlqrW/+dMPDLEiANXLZ1kt4DsYTKUiKhslFXRoM3fhrKsgOkBGtm/tGRUUdkgwAEIFA0AWNH47YRz8qlseoxnlV0vEaDx7NaTp5oeTnDOSVYgrFOuV+/fu2kbPvTspxGzdRCkW3lDK1dO6u9fft28io9pDLfvXyyCckyaLzfOBVsXGWtuWW93qxg2NMEFaU8hMoeRJyCAAQgUBMBPKtstYlnFV01eFbRkXoKJFr2wFnrlEx8Rug778M5a7XB8KWfpmrjNOB6cgaVLNVYAjYt7iVUtoO1W7txvwpVrYBZd8S7d+/6MbNWPUhBNzc3fNPLriNyQgACECiaAJ5VturDs1pDNXhWa1AdK5P3lsfIrJiu5SiW2cu+BNqrrZ+4YYrl9VEFM3pQbihkUNWWFvEebBBSZX7z5o1x0GSehWv9QjOWpP3JiZBDtUN+CEAAAhUQwLPKVol4VmuoBs9qDapjZf41doL09QjYB4RcGfpzaO7ZTY71LsTkClt9HVezfEUsiNV0sb85UoF0p+f+JrTLrdRo8PaJ5Q4KRcgEyR0m/IQABCCwKwLGjqbDBM+qAyT6Tzyr6EibAo0Gj2cVhT8rsaNgDCtk3ppq42v6YaIsy228CT99+rSsnhRXv3//3v/Kk+YtpThC5VBlaGWB0eAztPDQxpIfAhCAAAQ2IWDsaDqyZdjv4Fl1dMTPPgE8qz6TVVOIllfFO1y4fwJz+JoHDyx7UI9du1K65RVfVW0cAFtJSEuxWsHlD+nVUi33zeoLXpZ25ZDHrn2jOeXQKGSAAAQgAIGsCOBZZaUOCYNntZ5G8KzWYztYMtHyIJYcEy17UCeW27789erqKrFs9uomX3Z6/fq1FpPbCySnS8D+TDcOqLuFcwwBCEAAAhCYTQDPajY6/4V4Vn4+C8/iWS0EGHo50XIosQj5taY3tBTt/ZvnxKaxLfYbO5TMwvyTD/Tz83PlWVjLni+3q94++LJnnrQdAhCAAAT6BIzeiHshnpVLI+IxnlVEmINF4VkNYlkvkWh5PbajJYc+05X/48ePo8VtesLYFuMn1BM3ZfKBru2vtetgYqkqq874LhkTy5XpneZAAAIQSEnA6I20IuFZtSjiHuBZxeU5WBqe1SCW9RKJltdjO1qyhjNHzw2dUMw2lJxFmrF/0s7Yeu83C4n/FsL/QFe7fvz4UcRW3n83KMf/b29vjWJluNWKUXKyQQACEIDA5gTwrDZXgQTAs0qgBTyrBJA7VRAtd4Ck+KkYzLihkb5t8O3bt5xXqNq/vuDfcToFd6cO/wNd2skcu9OUrA+F0Sgfc8tGUGSDAAQgAIE+ATyrPpPEKXhWaYDjWaXh7NZCtOzSSHesXaMmwwPFbFprkfkni4xzyyJrv73XVoP/ga7xaWknz7fE1yYTvXz7qzXMLUeHT4EQgAAEdkUAz2pDdeNZJYOPZ5UMdVsR0XKLIvWBllJoB6nBaFMfi9Lq6yJitsPDQyO4eV93MBZuz+Z/oOv96mxfEbe3MZ+cdqVnPiqUD1IkgQAEIACBMQJ4VmNkVk3Hs1oVb6dwPKsOkAQ/D+7v7xNUQxUeAnqhV3PIerNXeRQ8lxU26NNQ9g8wbG5snge6lpRruK4s+B6jyuTUwcGBRRKZfW6vtVvEJg8EIAABCORJAM8qmV7wrJKhbirCs0oMXNX9lb5KauwQ0GvJOb+Z3JG289P+3rIu1KDvhuGoJo3Pzs468jc/tSpeoTKrrwfhzE60b0Qx+VbCbBm4EAIQgAAEdkgAzyqN0vGs0nBua8GzalGkPGAldkrae69rw1eXPQ/0169f6+lDqBzdOu3q5qXl6PApEAIQgAAE9kDA3tVGp4FnFR3pZIF2deNZTcK0ZyBatrMi5wAB+3vLutj4gbiBapYleR7oenVci4iWFc/VwwTsr9YwtzxMkFQIQAACENgfATyr/enc2mI8KyupqPlYiR0V5/4K+/37t73Rm0TLY6EyLyrbFTcvJyOg87hxFQQgAAEI7JkAntWete9vO56Vn89KZ5lbXgksxQ4QSB8tj4XKmsyUMBu+RD1Ap7ok4wiohi1YBl+d8mkQBCAAAQikIIBnlYJyNnXgWW2iCuaWN8FeT6XNVt7G9iR+po+FyvpAl7byNspsz6Yy3TE/vQ5d7uZt9laP5bRvRMGrNWMMSYcABCAAgR0SwLNqlY5n1aLQAZ6VSyPlMdFyStoV1hW0XiioA1gIayxUfvfunU4tLHzw8g8fPrhjfoqWB7PtJNEdOPA3mZeW/Xw4CwEIQAACuyKAZ9WqG8+qRaEDPCuXRspjVmKnpE1dD+7u7hJQGAuVtafXSqGyGuWGyvq554nlPg2P0plb9sDhFAQgAAEIQMBPAM/Kz6easx0/09MuPCsPnBmnmFueAY1L/iEQOl2sEdO1X1IdC5W/fPlycnLyj+hRj37+/OmW9/jxY/fnDo8ZAd2h0mkyBCAAAQgsJ4Bn1TDEs+rYEp5VB0iyn0TLyVDXWVHQeqEECN6/f//p06dORQm2v+4M+LG6uAOkoxH3584n4V0UHEMAAhCAAATwrBob6DgSeFYdIJ47Bc/KA2fGKVZiz4DGJf8QCN24K3TE9J+aDEeDobKmeTUat/b2150Bv52vgemMB3tUxyS8Bw6nIAABCEBghwTwrBql41m5xo9n5dJIfMzccmLgtVUX+kxfb8R0MFTWSOTXr1/XXvstpXYG/HYeBHZoeIyeoWIPHE5BAAIQgMAOCeBZNUrv+BJ4VsZ7Ac/KCMqejbllOytyDhAIfaYPFBEjaTBU1peitNt+glBZLeiMgO78UaURCqNWdz4Jb6RENghAAAIQ2A8BPKtG13hWrs3jWbk0Eh8zt5wY+FrVaYWGHq/NX7PauZnF1bHe2j08PNS/GpZTcBJ3TXLoyurQ/BZeg6Hyel+K6osk+J127fyNkU4P1yfWpux8WKHlwAEEIAABCORGAM+qoxE8qw6QlD/xrFLS7tRFtNwBUsxPzZpqnEl/un86odpkGxSiPH/+/PT0dGHkbH+JohVJQXt7HOVgMFTWl6LevHkTpXxLIdfX1262nS8WEorO6ikXTueYueUOEH5CAAIQgMBWBPCsGvJ4VltZoKdePCsPnLVPES2vTThm+fqk3uXl5efPn+33zGD1ulx/2jtacZ1GCmcHlqFRuoTRLPegSPMSBx/oq34palBOacRN3/l8qX0MRUMnadbJu9rhGAIQgAAEINASwLNqUTQHeFYdIDn8xLPaVgu8t7wtf1PtepRfXFzoW8EKNc/OzhTomi4zZNLK7bdv3ypiUfmG7N0suryblPB3/4Gu6Esz7et9VHmwcdJORyM7n1vu0BiE1iQyseyBwykIQAACEFiPAJ7VIFs8q0EsmyfiWW2rAqLlbflP1K7BJE38KkhWTKtF1xO5e6cVPeqvl9xN0BSxyteqbK1B6p7z/ra/RNEWY5Gnzew56D/QFaMqel+4ttxT49ipDx8+dE7tPAi0W8XOJ+E7ZsNPCEAAAhBIQADPagwyntUYmc3T8ay2VQErsbflP1q7nuaaRu68EDua+8EDBR4K0pp/FTf2F7hqGFXBpO43DVAp8O5PCytdJQS98Wsf62olj7ISu/9A12vYNzc3bS3JDq6urrSgvVNdNUGgRk+aB3TQknu70coIP3782KFn+akxFxmSOO98NzULK/JAAAIQgEBDAM/KYwl4Vh44EU/hWUWEmayog/v7+2SVUZGFQNDTXB9Jev369Yy1x6pFYZ5euO0HQirQuDBbMXn/cn8bl9ubJtv18rZbi2Kn/gSvm2H2sdu6do9xHShdkZ7+Bkte3sbBYlMmaujhxYsXKWucV5fdVueVz1UQgAAEIFABATwrvxLxrPx8opzFs4qCcZtC5Nnzlw8B7bllsQPNqinQjSL2YJypIHyy8CZ6tEjr5pks1p9B0ZFbWobHmtj3N6GIs7EWzCdQkOywCKQICQEIQAACmxDAs/Jjx7Py84l1Fs8qFsn05TxIXyU1DhLQTs6W3aEUJyvnYAmzExVvaCVzJ7BR7+Iv0P4SRVvywkgy/we6WmoZaPCD3fzsDM22Kk5/QLS8ucEgAAQgAIE8CeBZTeoFz2oSUZQMeFZRMG5VCLt8pXfvuzXqjeJXr15p4evYyt7mAoWamk/WCw8z1l13q/z3by2o1vqQzuCr1mnrpdx/Z/zXrxl3vmU44F91OD/6y4SckxkdLmljRs0oR5T+K/rlyI6kEIAABCCwCgE8KwtWPCsLpR3mwbPqKJ1ouQMk9U+FqYqvJjdG0uCf3rpRUL2efNpvSdG4W/7p6alnl+wZW3zNjiRLeaCLXgUbYqffV9y1uqDjIgbFg1pEZghAAAIQWEgAz8oCEM/KQilWHjyrWCQ3KYdoeRPs/6tUAaqmlN2tpPrS6D0HLSUybrvVvzwoRdG49sR2L1HA7P50j5PNLRf0QBef2SMCLtvNj2VyWpyf7Ts2Ekzi6ZX7NPfF5upAAAhAAAIQMBLAs7KAwrOyUIqbB88qLs+kpW21BHzn9Q6+KtxXvN5STv9aZmdJtmKSQWX1pZ1MUSg+WJQnsbjJQ09b9nDKHmDvgQZthAAEIACBZATwrIyo8ayMoDLJhme1uSKYW54M8eJn0PJmrdfVR4/9RWu/KOVM//KAxmUVpbey6bPPev+n/dkcaFl4J8XyM3SVclljnyJQx8SyRZWDeWQn/oUS7VWugbWJHEAAAhCAAATmEcCzMnLDszKCyiQbnlUOiiBaTq0FbZ2loNG/oZdk0siff5OtVeXuvMCsgLlT3WSo38nf/AwKJrXItvNd5cEys0oMamBWkkcRxr44P3TcJIp4FAIBCEAAAlUSwLMyqhXPyggqn2x4Vjnogmg5qRb0nPK8CdyKsvkLmUdHR+5CHUWtncnkGdGyVpIEzZNP7nzW4srnYOdTpvaN33YOKh+LRRIIQAACpRPAs7JrEM/KziqTnHhWOSiCaDmdFrTC+e3bt5P16bXh9+/fT2ZbO4MidreKzjSv/e5tC9nDdCJzy626/Qd7MAY/Ac5CAAIQgMByAnhWyxlmXgKelVFBeFZGUDOyES3PgDbnEr0o0l/P3C9IM7p69PfT06doHrgzvdzKoJcoJleSt5nbg9DpRG3X0V5bysHOH1X2MZSdd36l2DNyQgACEMiZAJ4VnlXO9hlFNjyrKBgXFkK0vBCg6XJ9makzNzt4mT6KowVFg6c2SdQ2Y2292r1JHzBsfs5Yhq0LQyNJ435RrYQ5HBT0Pb01cBnHUBQqB63JX0NUyoQABCAAgaIJ4FlJfXhWRduwRXg8KwultfMQLa9N+MHJyYnlRRENELbh6Ooy2SqQ5O629W3APy9aDp1O1JvSm28ZHyqAjWudubQfqbFhoWPhxmLJBgEIQAACOyGAZ9UoGs+qboPHs8pEv0TL6ypCD3RjbNnZhnpdscylu4ux25jfvkGfW8/O511dFFUe260idCy8Slw0CgIQgAAE5hHAs2q54Vm1KKo8wLPKRK1EyysqQsuE7KGytqFeUZS5RbvRsspoRrnsL1G01TKd2KKo9cBuFRhDrTZAuyAAAQisTQDPqiVMZ9qiqPUAzyoTzf6ViRz1iaHNJ9rJWH/rtAm2nv7+PFudVQyvxdjtK8QK/udtvqVXsrdqAvWmIcAIaBrO1AIBCEBgt4DiyggAACAASURBVATwrFzV41m5NKo8xrPKRK3MLa+iCO1r3b7l669AQ4OZbII9Jqe7blb3rXG2vFOaW0jnFD/rIGAcAQ397HYdcGgFBCAAAQgsJIBn1QGIZ9UBUt9PPKtMdEq0HF8RV1dXlo9FNRUbg+r4UppLdJf6KFSeFy0zAmrmXWRGbclmlJve3QiKbBCAAAQg0BLAs2pRtAd4Vi2KKg/wrPJRK9FyZF3ozd7T01NjoXorOP8dGtzwRkuyjQNdLgG+GOTSqPLYbhXu4EuVKGgUBCAAAQjEJYBn1eeJZ9VnUlkKnlU+CiVajqmLu7u7oKG+Dx8+xKx+nbKWhzfLS1inZZQajQCv1kRDSUEQgAAEIOAQwLNyYPxziGf1D4tKj/Cs8lEs0XJMXWiuuN0Qa7Jcbe716NGjyWybZ1i+WXfQCMLm7UWAGQQYAZ0BjUsgAAEIQGCSAJ7VICI8q0EsNSXiWeWjzYP7+/t8pClakouLi7dv3xqboL2Ofv36VUS0rBYdHBwY2zWY7cePH8tD7sGSScyEgCzZOE7EAycTlSEGBCAAgfwJ4FmN6QjPaoxMNel4VvmokrnlOLrQu/j2UFlVaqy0lFBZ0ur1mNmYdC2h8mx6RVyoZXLGUJmVY0UoFCEhAAEI5EAAz2pMC3hWY2SqScezykqVRMtx1GHf2aupT9FynIqTlKKZ8Nn1sFhoNrpSLuTVmlI0hZwQgAAECiKAZzWmLDyrMTLVpONZZaVKouUI6tBKIfvbBapPj7n9TLe+fPkyAmKKyJiA3fiZW85YjYgGAQhAICMCeFYeZeBZeeDUcQrPKis9Ei0vVYcWS9i/rtxUpv29ltZazvUnJyflCIukcwgwAjqHGtdAAAIQgMAIATyrETD/S8az8vOp4CyeVVZKJFpeqg6FysaXNpua9LZJcY+5oAa6QFks5NKo9dg+Apr/18Vr1RHtggAEIFAQATwrj7LwrDxwqjmFZ5WVKomWF6lDw5+Xl5dBRZT1xnJQ0/qZWSzUZ1JfinZ3tzRqyV5xlvLJAwEIQAACFRDAs/IrEc/Kz6eOs3hWWemRaHmROkLXYKuyEqPl379/z8MUukXHvFq4akMCt7e3xtp5adkIimwQgAAE9kwAz8qvfTwrP58KzuJZ5aZEouX5GtG3DUInlrV+pqAPR7Vo5q3E1lxiiY1tW82BhQCv1lgokQcCEIAABCwE8Kz8lPCs/HzqOItnlZseiZbna2TG8GeJ62fUdc1jVOIs+ryW7vkq+6s1zC3v2U5oOwQgAAELATwrPyU8Kz+fOs7iWeWmR6LlmRpRDHl9fR16cYnrZ4zvTvRRlDg00G8FKX4CjID6+XAWAhCAAASMBPCsJkHhWU0iqiADnlVuSiRanqmRGcOfhS7Dtg9xuSg1kbifb0q7Dd/bsdE8Hj58yLL8vdkG7YUABCAQRADPyo8Lz8rPp5qzeFa5qZJoeaZGZkwsFzoiaB/iclGyWMilUeuxfSOK4+PjWiHQLghAAAIQiEIAz8qPEc/Kz6eOs3hWGeqRaHmOUi4uLmZcVuIybDXTOMTVAVJoYzut4KefgH0khZeW/SQ5CwEIQGDnBPCsJg0Az2oSUQUZ8KwyVCLR8hylhG6FrToULRS6EnXGe8uFrjmfYwr7vsY+ksLc8r4thdZDAAIQmCCAZ+UHhGfl51PNWTyrDFVJtBysFO1CYTfltnQ95trjgg7sC0LcRrFYyKVR8TEjoBUrl6ZBAAIQSEYAz2oSNZ7VJKI6MuBZZahHouVgpcwY/lQdha6f+fr1azCgBw9evXo14youKY6AfdiILd+KUy4CQwACEEhGAM9qEjWe1SSiOjLgWWWoR6LlYKXMe6Y/e/YsuKYMLrAPcbXCMvzZoqj7QFMBxgby0rIRFNkgAAEI7JMAnpVf73hWfj7VnMWzylOVRMthepEd//nzJ+yaBw8K3Q1bzZwxt8wzPdQ8Cs1vH/7kpeVCVYzYEIAABBIQwLOahIxnNYmojgx4VnnqkWg5TC8zPm+gCgp9aXlGB6ZZxEJn0cPsgNwPHtjXHTC3jL1AAAIQgMAYATyrMTJNOp6Vn09NZ/Gs8tQm0XKYXmbMtaqCQqPlGY09OzsLA0ruYgkwAlqs6hAcAhCAQEYEZjgbkh7PKiMVIkokAnhWkUBGLubg/v4+cpFVF3dwcBDavocPH97d3YVelUP+k5OToD6s3JbmQLs4GfRFNONbCTxkilMuAkMAAhBIRgDPyoMaz8oDp75TeFZ56pS55QC93NzcBOT+O2uhw58SPyhUVn7eq/lb5/X/rwEgY6j8+PHj+nHQQghAAAIQmEUAz8qPDc/Kz6ems3hW2WqTaDlANfYFEm6hhUbLV1dXbissxyzDtlCqIw+v1tShR1oBAQhAYFsCeFZ+/nhWfj41ncWzylabRMsBqrHbsVtooRsCh04sa99vLSBxG85xxQTs/k2h9l+x7mgaBCAAgXwI4Fl5dIFn5YFT3yk8q2x1SrQcoBq7HbuFFrpH9OfPn91WTB4z/DmJqKYMdv+GDbFr0jttgQAEIBCXAJ6VhyeelQdOfafwrLLVKdFygGp+/foVkPu/WQtdhq33iIxvpTZA1MxCBwVCFUr+hoDdv2FuGZuBAAQgAIExAnhWY2TwrMbI1JqOZ5WtZomWraq5vb21ZnXyFTqxdnl56TRi+vDDhw/TmchREQGjf6PNPFmfX5HaaQoEIACBmATwrDw08aw8cKo8hWeVrVqJlq2qMRpxp7hC55avr687DfH8ZPjTA6fKU3b/honlKg2ARkEAAhCIQgDPagwjntUYmVrT8axy1izRslU7v3//tmZ18pUYLYTuhs3wp6PwXRzyas0u1EwjIQABCKxMAM9qDDCe1RiZWtPxrHLWLNGyVTszRkALXYYatAyb4U+rAVWUj1drKlImTYEABCCwGQE8q0H0eFaDWOpOxLPKWb9Ey1btBO161RRa4sTyz58/g74dxfCn1YAqyscIaEXKpCkQgAAENiOAZzWIHs9qEEvdiXhWOeuXaNmqnRnrhUrc4uvTp09WIg8eMPxpZ1VTTvsI6NHRUU0Npy0QgAAEIBCRAJ5VHyaeVZ/JHlLwrHLWMtGyVTs7GQENWoZ9fn5uxUe+Wgho9YGxKSWOFhmbRjYIQAACEFhOAM+qzxDPqs+k+hQ8q8xVTLS8ooKKixYuLi7sOF6/fs3MoR1XNTntw58lvolQjZpoCAQgAIEqCeBZVanWnTcKzypzAyBatipIW3ZZs/6dr7hg0r4MWzSCQuu/kfB/8QR4taZ4FdIACEAAAnkQwLNy9YBn5dLY1TGeVebqJlq2Kujw8NCa9b/5ZvQBQeVHz6wPR9l3pwxasB1dVArckAAjoBvCp2oIQAACNRHAs3K1iWfl0tjVMZ5V5uomWrYqKDT6LW4Z6tnZmZGF1kG9evXKmJlslRGwj4A+e/assrbTHAhAAAIQiEgAz6qFiWfVotjhAZ5V5konWrYq6PHjx9as/80Xmj+o8OiZgyaWP3/+HF0ACiyCwN3dnXFTlrLsvwj4CAkBCECgMgKhPUVo/m1x4Vlty7+U2vGs8tcU0bJVR6Hrhcp6pts/7sfmXlaLqTGfffizuI1YalQXbYIABCCQNQE8q0Y9eFZZm+nKwuFZrQw4QvFEy1aIod5/6Poiqxwr5NPwp/GVCTXKHlevIClFbkzAaCeSsrg3ETYmS/UQgAAE9kcAz0o6x7Pan+H/q8V4Vv/CkeUPomWrWrTBdVAAXNDcsv2NZa3BfvTokRUZ+aojwAhodSqlQRCAAAQ2I4BnJfR4VpvZXx4V41nloQefFETLPjqdc0HTZaHrizp1Jfv58eNH41bYWil0cnKSTDAqypAAI6AZKgWRIAABCJRLAM8Kz6pc640iOZ5VFIyrFkK0HID3+fPn9ty/f/+2Z94qp7YWME4sa6qcDyxvpaZ86jUOrGgVBmsQ8tEakkAAAhDIlgCeVbaqQbA0BPCs0nBeUgvRcgC9oGe6cevggOpXyKrpYmOpX758MeYkW60Ebm9vjU0Lmiswlkk2CEAAAhCojwCeVX06pUV2AnhWdlYb5iRaDoAf9P3Y/OeWb25urq+vLe0/Pz/Xy0WWnOSpmACv1lSsXJoGAQhAYBMCeFabYKfSTAjgWWWiCL8YRMt+Pt2zL1++7CaN/DaurBi5evVkrcE+PT21VKMmv3nzxpKTPHUT4NWauvVL6yAAAQhsQgDPahPsVJoDATyrHLQwKQPR8iSif2WwL1223wD/qiDVDzXEslZcL6BeXl6mEop6sibACGjW6kE4CEAAAmUSwLMqU29IHYEAnlUEiOsXcXB/f79+LVXVoO2LjHGm5m/zbLk+sGycWNZtHLRKKs/2IlUUAgcHB8ZyeKoYQZENAhCAAAREAM8KM9gnATyrIvTO3HKwmoyDoIqof/78GVz6+hfY12DrG4CEyusrpIwa7Mb89OnTMpqElBCAAAQgkAcBPKs89IAUSQngWSXFvaAyouVgeMZPLqncr1+/Bpe+/gXG/SffvXv36tWr9cWhhjII2N8sYEPsMjSKlBCAAASyIYBnlY0qECQdATyrdKyX1US0HMxP64WMg6DGHaeDJVhwgQJgy82pLTc+fvy4oB4urY2A/dUa43BMbYBoDwQgAAEIzCWAZzWXHNcVTADPqhTlES3P0ZTmXS2XaW7ZvsrCUuDCPO/fv7cE8Ip29GLzwrq4vDIClkGWpsmsxK5M9TQHAhCAQAICeFYJIFNFVgTwrLJSh0cYomUPnNFT+viw8bGez4bSFxcXnz59Gm3S3ycUKus7zH//4n8I/I+AfQSUT3NjNBCAAAQgEEoAzyqUGPlLJ4BnVYoG2RN7vqYsWzjqC0w57IytAPjFixeTTdWs4O3t7WQ2MuyNgJZIPHnyxNJqTMhCiTwQgAAEIDBIAM9qEAuJ9RHAsypIp8wtz1eWZd5YO2NrUnd+HTGu1LJqS6isWWVC5Ri8KyzDvliILb4qVD9NggAEIJCKAJ5VKtLUszEBPKuNFRBSPdFyCK1/59WOWdoN699pA7+00+OG08varMvyaWUWYA9ojqS/CdgXC8mQ/r6I/yEAAQhAAAJhBPCswniRu1gCeFYFqY5oeZGyNG37+PFjfxGaXjbuoe0vZ8ZZbetl+SqDYn7eVZ6Bdz+X2EdAiZb3YxW0FAIQgMAaBPCs1qBKmbkRwLPKTSMeeYiWPXBMpz5//jyZTztRp1+PrQFay7Ze2q6MHbAnNbjzDMYRUL2lr1fOds6K5kMAAhCAwEICeFYLAXJ5/gTwrPLXUSsh0XKLYubBs2fPvnz5Mnnx27dvkwWlev1Ye0taPhalDonvKk/qbucZ9B6B1kdYIDCxbKFEHghAAAIQ8BPAs/Lz4WzpBPCsytIg0XIEfZ2cnJyfn08WpPeHEwTMWn2tnZZ+/frll0cLyDWspflnfzbOQsA4/ClQRMtYCwQgAAEIRCGAZxUFI4XkSQDPKk+9jElFtDxGJiz9zZs3Hz58mLxGAbOi2cls8zLo3WNNKVtWX+tFZe1cr7HbeRVx1a4I2F+tYUPsXRkGjYUABCCwKgE8q1XxUviGBPCsNoQ/o2qi5RnQhi9RGGyZYVY0qzBVwepwKbNSFSerTH0manJKWcVLyART3LPawUU5ErCPgDL+kqP+kAkCEIBAsQTwrIpVHYL7COBZ+ejkd45oOaZONA5qeYdZQ0pPnjzRKujlMbPiXs0nK062DFNpSvn3798SMmabKat2AhbTEgOWYdduCLQPAhCAwAYE8Kw2gE6VKxPAs1oZcOTiiZYjA9WbNj9+/Hj69OlkudqFSzGzpuO0XXbQB5mVWZPJ6j+0/7CWdlvmk7VZscJ4hdZsWTypFzJ0CFgMTJdYbL5TMj8hAAEIQAACkwTwrCYRkaEsAnhWZenr4P7+viyJS5FWy4csrxC3zdG2W4o39OanDhTcHh4e6l+d1XbEmhDWv7q1tHJDw1HGe6wpWYXok8vrvSzdys9BlQS0v7rxbWQNx8ihqRICjYIABCAAgRwI4FnloAVkWEgAz2ohwPSXEy2vyFwLrfXhqK9fv65Yh7dofUuZD0R5CXFygoAWPsiGJzL99zTjbhZK5IEABCAAgSUE8KyW0OPaHAjgWeWghSAZWIkdhCsss94o1pJpfdNY08VhVy7Lreq0lZeiF0LlZSC5+gGv1mAEEIAABCCQDwE8q3x0gSTzCOBZzeO24VVEy6vDb3bz0jrVBNsgaR8vVaSRV7byWl2v+6jAuG1jAtveB29aCQEIQAAC0wTwrKYZkSNXAnhWuWpmVC5WYo+iWeOE4lht7qXZZuPAkkUGvZmsWEXbfanzsOQnDwTsBA4ODiyZ9ejn81EWUOSBAAQgAIG4BPCs4vKktLUJ4FmtTTh6+UTL0ZGaCtS+1nqfWX/Nxl2ma5xMzZZgCpL1p1VJzhkOIRCNgFwQbds+WZzGa4I2dZ8skAwQgAAEIACBUAJ4VqHEyJ+eAJ5VeubLa/xreRGUMIOAvuSkqeB2Nlg3j3a61l+7A7b2wW6KbTfHVoTc/BEezwDOJTMIaDTHcpWGbCzZyAMBCEAAAhBYjwCe1XpsKTkWATyrWCRTlkO0nJL2aF0KgImBR+lwYiMCxvcFiJY30g/VQgACEIDAKAE8q1E0nNiOAJ7Vduzn18xK7PnsuBICdRPQq8iWx7rWQWhEv24UtA4CEIAABCAAAQgsJIBntRDgJpcTLW+CnUohUAABy0YUT58+vb29LaAxiAgBCEAAAhCAAAQ2JYBntSn+mZXzBamZ4LgMAnUT0Lv0lgZqM3ZLNvJAAAIQgAAEIACBPRPAsypU+0TLhSoOsSGwLgHLGmxJoE98rysHpUMAAhCAAAQgAIHyCeBZFapDouVCFYfYEFiXgL5tNlmBNmlnd7pJSmSAAAQgAAEIQAACeFaF2gDRcqGKQ2wIrEvA8pEDJpbX1QGlQwACEIAABCBQCwE8q0I1yS5fhSoOsSGwLgHLRhQaJdXujuvKQekQgAAEIAABCECgfAJ4VoXqkLnlQhWH2BBYkYBlIwotwyZUXlEHFA0BCEAAAhCAQC0E8KzK1STRcrm6Q3IIrEXAsljo9evXa1VPuRCAAAQgAAEIQKAiAnhW5SqTaLlc3SE5BNYiwDN9LbKUCwEIQAACEIDA/gjgWZWrc6LlcnWH5BD4F4Hb29v3799rdfSjR4/0boz+PTk5ubi4+Fcm24/Jjxw8ffpU5dsKIxcEIAABCEAAAhAojwCeVXk6W0FidvlaASpFQiAtAb0M8/bt27Fhy4cPH37+/FmRs1Gou7u7w8NDf+bz8/M3b97483AWAhCAAAQgAAEIlEgAz6pEra0kM3PLK4GlWAgkIqDZ4ydPnoyFyhLiz58/L168uLm5MQrkKaopQeE3obIRJtkgAAEIQAACECiLAJ5VWfpaW1qi5bUJUz4EViTw8eNHzSpbKjg9PdWksSXnZLTM/l4WjOSBAAQgAAEIQKA4AnhWxalsbYGJltcmTPkQWIvA1dXV2dmZsXTNMF9eXloyT0bL9kot1ZEHAhCAAAQgAAEI5EAAzyoHLeQmA9FybhpBHgiYCGiiWNPFpqx/Z9Lby38fjv6vF3V+/fo1evrBA00ss7+Xhw+nIAABCEAAAhAokQCeVYlaSyAz0XICyFQBgfgEZkzwTu50LSmvr6/9sr57986fgbMQgAAEIAABCECgOAJ4VsWpLI3A7ImdhjO1QCAmAcu21YP13d/fD6a3ifoAlSeofvnypRYptZk5gAAEIAABCEAAAhUQwLOqQIkrNYG55ZXAUiwEViRgWVPdr157WfcT3RQtw/aEysr54cMHNz/HEIAABCAAAQhAoAICeFYVKHGlJhAtrwSWYiGwIoHJjbgG6378+PFgepvoX4atieWjo6M2MwcQgAAEIAABCECgDgJ4VnXocY1WEC2vQZUyIbAuAf8M8Fjdx8fHY6eadP/AKhPLfnqchQAEIAABCECgUAJ4VoUqLoHYRMsJIFMFBCIT+P3794wSNTnsuer29tbTVShUZmLZQ49TEIAABCAAAQiUSwDPqlzdrS05u3ytTZjyIRCfwMHBQWihWoat15I9V7169WpsJfbktZ5iOQUBCEAAAhCAAAQyJ4BnlbmCNhSPueUN4VM1BGYSmNyvq1/u+fl5P7FN0VaQY6Gy8vivbQvhAAIQgAAEIAABCJRIAM+qRK2lkZloOQ1naoFATAKT+3V1Knv9+vXJyUkn0f3peSdZH1j2X+uWwzEEIAABCEAAAhAojgCeVXEqSyYwK7GToaYiCEQj4Fk13a9j8iPJnm8MPn36VO8z98skBQIQgAAEIAABCFRDAM+qGlVGbwhzy9GRUiAEVidwenpqrEOLqK+urvyZNfM8lsG/S/bYVaRDAAIQgAAEIACBggjgWRWkrMSiMrecGDjVQSAOAf92FJoTVgysR/+jR4/89d3c3Lx48WIwz5cvX1iDPUiGRAhAAAIQgAAEKiOAZ1WZQmM1h2g5FknKgUBSAm/evLm8vOxUqalgxcn2Tz1pDbZe1Pnz50+nHP3UpLSq6KeTAgEIQAACEIAABOojgGdVn06jtIhoOQpGCoFAagKDga5CX00IG6NllXB8fPzr16++6NrZ6+PHj/10UiAAAQhAAAIQgECVBPCsqlTr8kbx3vJyhpQAgQ0IaIl1/6Vihb5PnjyxBLrau4tQeQO1USUEIAABCEAAAlkSwLPKUi3bC0W0vL0OkAAC8wjopeLBLyGfnZ3p3RstKBrczvrnz5/v378fC5VVoCXYnicwV0EAAhCAAAQgAIFsCeBZZauaDQVjJfaG8KkaAhEIaMtr/0aOepNZK7QPDw9///79/fv3waXXjRxs6xVBHxQBAQhAAAIQgEDJBPCsStZefNmJluMzpUQIJCagOWQFzJ4weFKe58+fa1335Abak+WQAQIQgAAEIAABCJROAM+qdA1GlJ+V2BFhUhQEtiHw7Nkzra/+8OHDjOofPnyoOFnfkSJUnkGPSyAAAQhAAAIQqI8AnlV9Op3dIuaWZ6PjQgjkSODi4kJfltKK60nhmm8y85moSVBkgAAEIAABCEBgtwTwrHar+qbhRMs7NwCaXycBfQXh63//vn37ps8p643l5qPKmknW/l5NnGz80FSdgGgVBCAAAQhAAAIQMBPAszKjqi0j0XJtGqU9EIAABCAAAQhAAAIQgAAEILCcAO8tL2dICRCAAAQgAAEIQAACEIAABCBQGwGi5do0SnsgAAEIQAACEIAABCAAAQhAYDkBouXlDCkBAhCAAAQgAAEIQAACEIAABGojQLRcm0ZpDwQgAAEIQAACEIAABCAAAQgsJ0C0vJwhJUAAAhCAAAQgAAEIQAACEIBAbQSIlmvTKO2BAAQgAAEIQAACEIAABCAAgeUEiJaXM6QECEAAAhCAAAQgAAEIQAACEKiNANFybRqlPRCAAAQgAAEIQAACEIAABCCwnADR8nKGlAABCEAAAhCAAAQgAAEIQAACtREgWq5No7QHAhCAAAQgAAEIQAACEIAABJYTIFpezpASIAABCEAAAhCAAAQgAAEIQKA2AkTLtWmU9kAAAhCAAAQgAAEIQAACEIDAcgJEy8sZUgIEIAABCEAAAhCAAAQgAAEI1EaAaLk2jdIeCEAAAhCAAAQgAAEIQAACEFhOgGh5OUNKgAAEIAABCEAAAhCAAAQgAIHaCBAt16ZR2gMBCEAAAhCAAAQgAAEIQAACywkQLS9nSAkQgAAEIAABCEAAAhCAAAQgUBsBouXaNEp7IAABCEAAAhCAAAQgAAEIQGA5AaLl5QwpAQIQgAAEIAABCEAAAhCAAARqI/BXbQ2iPRCAAAQgAIFxAnd3d79+/fr9+/d4Fs6sS+Dw8PDx48ePHj1atxpKhwAEIAABCCwmQLS8GCEFQAACEIBACQTev39/eXn558+fEoStX8aHDx+enp5++PCBsLl+ZdNCCEAAAsUSOLi/vy9WeASHAAQgAAEImAicnJx8/frVlJVMCQk8ffr09vY2YYVUBQEIQAACEAggQLQcAIusEIAABCBQIoGfP38+efKkRMn3IPOXL180lrGHltJGCEAAAhAojgC7fBWnMgSGAAQgAIEwAt+/fw+7gNwJCaCdhLCpCgIQgAAEwggQLYfxIjcEIAABCEAAAhEJ6AXmiKVRFAQgAAEIQCAiAaLliDApCgIQgAAEciTw/PnzHMVCpv8SOD4+hgQEIAABCEAgTwJEy3nqBakgAAEIQCAaAe26rL2XoxVHQfEIvH79+tmzZ/HKoyQIQAACEIBATALs8hWTJmVBAAIQgEC2BG5ubq6vr799+8aLspvrSN9b1oT/y5cv2d9rc10gAAQgAAEIeAgQLXvgcAoCEIAABCAAAQhAAAIQgAAEdkqAldg7VTzNhgAEIAABCEAAAhCAAAQgAAEPAaJlDxxOQQACEIAABCAAAQhAAAIQgMBOCRAt71TxNBsCEIAABCAAAQhAAAIQgAAEPASIlj1wOAUBCEAAAhCAAAQgAAEIQAACOyVAtLxTxdNsCEAAAhCAAAQgAAEIQAACEPAQIFr2wOEUBCAAAQhAAAIQgAAEIAABCOyUANHyThVPsyEAAQhAAAIQgAAEIAABCEDAQ4Bo2QOHUxCAAAQgAAEIQAACEIAABCCwUwJEyztVPM2GAAQgAAEIQAACEIAABCAAAQ8BomUPHE5BAAIQgAAEIAABCEAAAhCAwE4J/BWx3QcHBxFLoygIQAACEAglcH9/H3oJ+SEAgWwJ4FllqxoEgwAEdkKAueWdKJpmQgACEIAABCAAAQhAAAIQgEAAAaLlAFhkhQAEIAABCEAAAhCAAAQgAIGdECBa3omiaSYEIAABCEAAAhCAAAQgAAEIBBAgWg6ARVYIQAACEIAABCAAAQhAAAIQ2AkBouWdKJpmQgACEIAABCAAAQhAAAIQgEAAAaLlAFhk9JRlOgAAIABJREFUhQAEIAABCEAAAhCAAAQgAIGdECBa3omiaSYEIAABCEAAAhCAAAQgAAEIBBAgWg6ARVYIQAACEIAABCAAAQhAAAIQ2AmBg/v7+500lWZCAAIQgAAEIAABCEAAAhCAAASMBJhbNoIiGwQgAAEIQAACEIAABCAAAQjsiADR8o6UTVMhAAEIQAACEIAABCAAAQhAwEiAaNkIimwQgAAEIAABCEAAAhCAAAQgsCMCRMs7UjZNhQAEIAABCEAAAhCAAAQgAAEjAaJlIyiyQQACEIAABCAAAQhAAAIQgMCOCBAt70jZNBUCEIAABCAAAQhAAAIQgAAEjASIlo2gyAYBCEAAAhCAAAQgAAEIQAACOyJAtLwjZdNUCEAAAhCAAAQgAAEIQAACEDASIFo2giIbBCAAAQhAAAIQgAAEIAABCOyIANHyjpRNUyEAAQhAAAIQgAAEIAABCEDASOAvYz6yQQACEIAABCogcHd39+3bt6Yhf/78qaBFBTXh4cOHjbTHx8ePHj0qSHJEhQAEIACBfRIgWt6n3mk1BCAAgd0ReP/+/eXlJRFyJopX5Hx6evrhwwfC5kw0ghgQgAAEINAncHB/f99PJQUCEIAABCBQE4GTk5OvX7/W1KI62vL06dPb29s62kIrIAABCECgPgJEy/XplBZBAAIQgMC/CPz8+fPJkyf/SuJHNgS+fPmisYxsxEEQCEAAAhCAwD8E2OXrHxYcQQACEIBAlQS+f/9eZbvqaBTaqUOPtAICEIBAlQSIlqtUK42CAAQgAIF/CLSbS/2TxFE2BNBONqpAEAhAAAIQ6BJgJXaXCL8hAAEIQKAyAtoH+/DwsLJGVdOcHz9+HB0dVdMcGgIBCEAAAjURYG65Jm3SFghAAAIQGCCgXZe19/LACZK2JvD69WtC5a2VQP0QgAAEIDBKgLnlUTScgAAEIACBmgjc3NxcX1/rY8u8KLu5Wh8/fvz8+fOXL1+yv9fmukAACEAAAhDwECBa9sDhFAQgAAEIQAACEIAABCAAAQjslAArsXeqeJoNAQhAAAIQgAAEIAABCEAAAh4CRMseOJyCAAQgAAEIQAACEIAABCAAgZ0SIFreqeJpNgQgAAEIQAACEIAABCAAAQh4CBAte+BwCgIQgAAEIAABCEAAAhCAAAR2SoBoeaeKp9kQgAAEIAABCEAAAhCAAAQg4CFAtOyBwykIQAACEIAABCAAAQhAAAIQ2CkBouWdKp5mQwACEIAABCAAAQhAAAIQgICHANGyBw6nIAABCEAAAhCAAAQgAAEIQGCnBIiWd6p4mg0BCEAAAhCAAAQgAAEIQAACHgJEyx44nIIABCAAAQhAAAIQgAAEIACBnRIgWt6p4mk2BCAAAQhAAAIQgAAEIAABCHgIEC174HAKAhCAAAQgAAEIQAACEIAABHZKgGh5p4qn2RCAAAQgAAEIQAACEIAABCDgIUC07IHDKQhAAAIQgAAEIAABCEAAAhDYKQGi5Z0qnmZDAAIQgAAEIAABCEAAAhCAgIcA0bIHDqcgAAEIQAACEIAABCAAAQhAYKcEiJZ3qniaDQEIQAACEIAABCAAAQhAAAIeAkTLHjicggAEIAABCEAAAhCAAAQgAIGdEiBa3qniaTYEIAABCEAAAhCAAAQgAAEIeAgQLXvgcAoCEIAABCAAAQhAAAIQgAAEdkrgr522e6rZd3d3v3///vPnT/Pvw4cPDw8P9a+uOzo6mrqa8xDIjgAmnZ1KEAgCEIDAngjQDe1J25W0FaOtRJHLmkG0/P/8bm9vv3379v3791+/fulAQbKfqsLm4+Pjx48fP3369Pnz58TPflycTU8Ak07PnBohAAEIQKAlQDfUouCgFAIYbSmaSiznwf39feIqM6lOw0Vfv379/Pmz/p0Mj/0yK3hWzHx6eqp/Hz165M/MWQisRACTXgksxUIAAhCAgIUA3ZCFEnmyIoDRZqWOPIXZY7R8c3Pz6dMnBclrqOTly5evX78+OTlZo3DKhMAgAUx6EAuJEIAABCCQhgDdUBrO1BKRAEYbEWbdRe0rWr64uFCcrOXWaytVs81nZ2fv379fuyLK3zkBTHrnBkDzIQABCGxLgG5oW/7UPoMARjsD2p4v2Uu0rBtD4WvoiutmW6/GPkKv1VW6/MOHD2/evNmzhdH2lQhg0iuBpVgIQAACELAQoBuyUCJPVgQw2qzUUYow9UfLemVfS6O1g5dfJe2WXTrQ3+DGXXq3QfPS+tMq7mZXMH+ZzVmVppj51atXlszkgcAkAUx6EhEZIAABCEBgPQJ0Q+uxpeSVCGC0K4HdRbHa5aviv3fv3vm1qNeMtdHXPAL6uNT5+bl29vJX0ZxVRco/ryKugkBLAJNuUXAAAQhAAALpCdANpWdOjQsJYLQLAe788ge1tv/Hjx/6vNNYHKtTs4PkPjHVpenrsbradC3M/vLlS/9yUiBgIYBJWyiRBwIQgAAEViJAN7QSWIpdjwBGux7b/ZRcZ7SsoLSNUTsHmgrWIuo1FKypY00gd6rr/9T41hq1U2bdBDDpuvVL6yAAAQhkToBuKHMFIV6fAEbbZ0LKDAIVRstaHd2PUZWi+eSV4mSXu+5Md2+wQUkUVLuXcAwBPwFM2s+HsxCAAAQgsCoBuqFV8VL4GgQw2jWo7rPM2qJl7ac1GKAqPZmCNck8+TKzQndeY06mkaIrwqSLVh/CQwACECidAN1Q6RrcofwY7Q6Vvl6Tq4qWB+8NbUmdYEq5r6HJHQUkGAFznxspLgFM2qXBMQQgAAEIJCZAN5QYONUtJ4DRLmdICS6BeqLlwRUX2655Hrxd3alvAmbXFjnuEMCkO0D4CQEIQAACKQnQDaWkTV1RCGC0UTBSiEugkmh58D3+HPbTmgyYWZLtmiPHLQFMukXBAQQgAAEIpCdAN5SeOTUuJIDRLgTI5YMEaoiWtTu8O2HbHCtMHWxw+sTJjbL1knN6qagxZwKYdM7aQTYIQAAC1ROgG6pexfU1EKOtT6eZtKiGaFnrmTvRcg6zyq6CNYHckbDzMzeBXeE5Tk8Ak07PnBohAAEIQKAlQDfUouCgFAIYbSmaKk7O4qPl169fdyJPpeSmhsHhro7YWj2Sm9jIswkBTHoT7FQKAQhAAAINAbohLKE4AhhtcSorSOADydoJ2wr6eXNz8+LFC1dgzeLe3t66KZkcX1xcvH371i+MguqjoyN/Hs7WTQCTrlu/tA4CEIBA5gTohjJXEOL1CWC0fSakRCRQdrSs2PLXr18tjocPH+rno0eP2pSsDp49e/b9+3ePSNmG+h6ZORWXACYdlyelQQACEIBAEAG6oSBcZM6BAEabgxYqluE/5bbt/fv3bqishlxeXmYbKjfi+WkrltYUtD8PZysmgElXrFyaBgEIQCB/AnRD+esICTsEMNoOEH5GJ1Dq3PLd3d3h4aGLQztLayWGm5Lh8cnJydevXz2CZT497pGcUwsJYNILAXI5BCAAAQgsIUA3tIQe125CAKPdBPveKi11brn/HeNv375pqbP+FJFqnCnPt5f7YncM7s+fP/2NCjp5+Fklgb5tYNJVKppGQQACEMiTAN1QnnpBKg8BjNYDh1OxCBQ5t9wfSRrEoa3kz8/PFTwPnt0qUfG8/+1lCcZ2X1tpZ6t6MemtyFMvBCAAAQiIAN0QZlAcAYy2OJUVKnCRc8v9kaRB+nqrWTtmX11dDZ7dKtEydXx2draVeNS7CQFMehPsVAoBCEAAAg0BuiEsoTgCGG1xKitU4PLmlo0jSa4+fv/+ndXuXwcHB654g8dMLw9iqTIRk65SrTQKAhCAQCkE6IZK0RRytgQw2hYFB2sTKG9u+fPnz6FQjINPocXOzv/y5cvJa5lenkRUTQZMuhpV0hAIQAACJRKgGypRazuXGaPduQGkbH550fL19XUoIP821KGlLc9/eno6WYia+fPnz8lsZKiAACZdgRJpAgQgAIFyCdANlau73UqO0e5W9ekbXli0rHUXM0LfzmeZ01Pu1KiPXXVSBn/q89GD6STWRACTrkmbtAUCEIBAcQTohopTGQJjtNhASgKFRcsz1l2Ipj7LlJLpZF16ifrp06eT2YiWJxFVkAGTrkCJNAECEIBAuQTohsrV3W4lx2h3q/pNGl5YtDxjYllYHz58uAlcT6XHx8ees80pBfk3NzeT2chQNAFMumj1ITwEIACB0gnQDZWuwR3Kj9HuUOkbNrmwaHnemmpLaJpYB5a5ZYn06dOnxIJRXWICmHRi4FQHAQhAAAIuAbohlwbHRRDAaItQUzVCFhYtf//+fQZ6yx7UM4pdconx1eV5g2dLBOPaxAQw6cTAqQ4CEIAABFwCdEMuDY6LIIDRFqGmaoQsLFqex92yB/W8kmdfdXR0ZLz26urKmJNs+yGASe9H17QUAhCAQIYE6IYyVAoi+QlgtH4+nB0jUFi0/Pjx47GWjKW/e/dOu2qNnd0w3dgWppc31FGCqo1m4EqCSbs0OIYABCAAgSUE6IaW0OPaTQhgtJtg322llUfLup0+fvyYp3aNt/q8ff/ybDJS9QkYzaC9EJNuUXAAAQhAAALLCdANLWdICYkJYLSJge+8usKiZc2qBSnsy5cvQflTZjbe6toZ++fPnykFo66UBDDplLSpCwIQgAAEOgTohjpA+Jk/AYw2fx3VJGFh0fLJyYlxfyx9Nerbt2/214PTK9X+Xavr6+v04lFjGgKYdBrO1AIBCEAAAoME6IYGsZCYMwGMNmft1CdbYdGyFKBPEE9+fkkRtTaXf/bsWc4KM84tqwkK+3NuCLItJIBJLwTI5RCAAAQgsIQA3dASely7CQGMdhPs+6y0vGhZerq9vT0/Px+MNvWxKK2+1i2U585erpEdHh66Pz3H8zbK9xTIqdwIYNK5aQR5IAABCOyKAN3QrtRdR2Mx2jr0mH8rDu7v7/OXckxCvdCrOWS92asMCp4zn0zutEKfhrLvZV+0mjoN56eHACbtgcMpCEAAAhBYmwDd0NqEKT86AYw2OlIKdAn85f4o7livJef8ZrKfp/29ZZWj8bOyxgL8befsGAFMeowM6RCAAAQgkIAA3VACyFQRlwBGG5cnpXUIFLkSu9OGPfzk1eU9aHlXbcSkd6VuGgsBCEAgNwJ0Q7lpBHkmCWC0k4jWyEC0vAZVU5n295ZVnBacmwolEwS2I4BJb8eemiEAAQhA4AHdEEZQHAGMNn+VES1vpqPfv3/b6yZatrMi51YEMOmtyFMvBCAAAQiIAN0QZlAcAYw2f5URLeevo/+XkGi5DD0hpZkAJm1GRUYIQAACEIhPgG4oPlNKXJkARrsy4OHiiZaHuSRIbbbyNlbE7WEERbYNCWDSG8KnaghAAAIQoBvCBoojgNHmrzKi5c10FLT0Iuhe2qxJVLxvApj0vvVP6yEAAQhsTIBuaGMFUH04AYw2nFnqK4iWUxOfXd/d3d3sa7kQAhkSwKQzVAoiQQACENgPAbqh/ei6mpZitOlVSbScnvn/agydLg4afNqsVVS8YwKY9I6VT9MhAAEIbE+Abmh7HSBBIAGMNhDYBtmJljeA3lRJ9LsZeipehwAmvQ5XSoUABCAAARMBuiETJjLlRACjzUkbw7IQLQ9zSZAaunFX6OBTgiZQBQRcApi0S4NjCEAAAhBITIBuKDFwqltOAKNdznDtEoiW1yY8Wn7o7cHg0yhKTuRBAJPOQw9IAQEIQGCnBOiGdqr4kpuN0eavPaLlzXQUentsJigVQ8BGAJO2cSIXBCAAAQisQoBuaBWsFLomAYx2Tbpxyv4rTjEll/Lz509ZavPXrHZuZnF1/PDhw8PDQ/37+PHj4+PjZ8+eRWxo6Mrq0PwRRaWosghg0mXpC2khAAEIVEaAbqgyhe6hORjtHrQ8r417jJZvb2+//vfv27dvoSHo06dPnz9/fnp6ujBy1j0ZqjAF7aGXkH8nBDDpnSiaZkIAAhDIkwDdUJ56QSoPAYzWA4dT/yJwv48/TRd/+PBBse6/Gr/gh2abz8/PZ8NToB5auS6ZXR0X1kcAk65Pp7QIAhCAQEEE6IYKUhaiNgQwWixhBoEDXRMathWUX5/w/vz58/X1teaS1xBb870Kwt+8eRNa+NXVlSaog65StLxwQjuousHMmhL//v27YDYL1/XQaSbnmyXrGkHQeISWrGv6/dGjR4MlREmUWi8vLwVEwnRkkCQSQJJIhs1xRWlspxBMugPE8/Pm5ka2KiORuTZ2IvOQbej1Chnq8hUinqo5BQEIQKBWAnRDQZqlJwrCtVJmjDYu2N2FAzMi7CIu+fHjx+vXr2cbh7xq/Rkvl+cdOvH77t07Y+FtNrVoK/INTDsQySwmGkdQiBJRZpWm+XyV3DKZPFDMrOGSiDJsWBQmbYQvUC9fvpy0DWWQSespEddKjUKSDQIQgEBxBOiG7CqjJ7KzWjUnRhsRbwNzh+HAg4gQMynK/oRq/GlFX/KYFYYp4h30m5WoU8qgbJqYGvPCgxZmK4obK2csfVC2tZkr1AyKTvvCC5o0slxO4Q26P11JdKGGJzYBuLzhKgGTNmIMBdUaiczDWEXibLoBJZuCf/2rW6BcG07MjeogAIG4BEKfrnv2rEJZ0RPFtdW2tFBF7NloW2hjBzsPB6qKloNuDDmgX758GTMLT7pqUQQ4GLkp3XOhe2rw8vaJOXjgXp7gWHA8QwODEnoSNc88W+aIkgSNaMwWOOKFmLQdpmzMY4GTp2Ttom2vbu2cg8NDem4suZXWlpnyIQCB+gjQDQXplJ4oCNdKmTHaiGAjOuHyxJb4MBElCQ0H6omWNfcy6RArg4aOYi3NHXwmKgiftFFNEFlE7eSZLDZWBok3OfWt0EIk1VgNEOhfHXek7f/UJaHr1dWiQcht4apXokqGVozJYQjlL2WCDpM2mrQU6rFAGV5jJJOGKuPRs9hY6XrZJm/AJZ3NemJTMgQgUB8BuiG7TumJ7KxWzYnRxsI76Y3IG99JOFBDtGwcbJA/Hd0VHrQk3ah+S1XQ2MZ7xgOZo7/MWGc1lOAJOBVvKINaPVidZZ1GkApU3SAfEfYE3hJPg0Zj16pAWcKg/PkkYtJ2XWgIedBipWVFlX1bVX7dTYN21SR6TMsu1ZKck2NVkrPfriU1ci0EIACBDgG6oQ4Q/096Ij+fNGcx2oicCQdcmGVHy3IZPUFR6xDLOZbW3WbHPe6PY/mrUyzXymY8kAMdV+bB0jRDOyiPANqns/w3mMq3BMzS7OBsoV0MNVCFSDWDoVQanoOQ/YmYtJ9P56wi275+leK/AeXWDNp5kyhrlxY6FSX72X+YDIoauogomfxUBAEIlE6AbihUg/REocSi58do4yIlHOjwLDhaVtDVd5T7nqVU3mnzGj/lnXeq9sxQjVlhpwT3Z4JWDM5oTQYegzDHBlnbFvmDGZXZD5WVomIHq/MkykjGaCss8Vy4ySlMOgj7YNCr4TNLrOsfZdtwMMXyTNN9lOCBEKQLMkMAAnUQoBsK1SM9USix6Pkx2rhICQf6PEuNljXH2IZeYwfyO3UL9du8UkpnxlgzVGMV9UPBsSa06UFzqmP1jqUrupC0bV3tgTxyS+AxWKwGC9pyBg88oW+fz4zYQOoYbJQrjEeGwUatmohJB+GVZfYDS/sISH94yzUMHXtGu4LkDMo86HV1BGt+zrgjgiQhMwQgsEMCdEOhSqcnCiUWPT9GGxEp4cAYzPKiZelycNij41Mq4lLOsWavlN5ZRTkW4nZEtfxcb+Hl4L0RZaChQ6PTTCloUAsKAzo57SFQU6Ba1I+3O2U2P0NLHhR4eSImPYNhX8Vjt9tg4ZNx6SbTy50Rt0Gjzcp0B9mSCAEIFEeAbmieyuiJ5nGLchVGGwVjW4h49ieZCAcaPoVFy5rw6euy71NqmWWr/sQHnUenjK8jwKSb3m+OUlaa6Rq8N9SEvtidVlh+qpD+7J/bun6w2o8WQufQhNdfqSuAbMnSkFXzYNIz8PaHVIJCZdUo43QtYfB4pZvO017/+nBXyMl3GTy1cAoCEICAS4BuyKVhP6Yn2rAnwmjthmrJSTjgp1RStDy5eLLxJkPjKz+g0LOdYLgvTD8gdJ3gseMo4Wu/LZ3YXrUrpZ9tdop/elnVCVdbeAfdDGGCQuUG9Upg20b5DzBpP5/Bs3q9otFd+++M0TFLtBwagQ9KG5RoH+jZ1m6DGkVmCEAgZwJ0Q/O0Q0+kLnirngijnWe0nqsIB/zGXEy0bAwy0zu4fePrDDe6AaEy26eP2mBAPnS/luUpfUmirz7V4F/bisEDN87p36sddJNN7pcwWKmbmH7+sG0FJt2isB/ocdYJKectEOgPzbhW0RzHHTmabKNFpEaweU2eFIAMEIDA3gjQDc3TOD2ROqOteiKMdp7Req4iHJA9+8OBMqJlxcCNm+j/t7+y12Mc653SY9SVsyOVni/uWctx9CBWbe/P+rqBa0Q4kw1sQuL+4y904KNfwmTVypByHziXKibt0rAfd4aipMHQIZWmrv60wKC12AVbntNoEpKzv2Jlee2UAAEI7I2A8ZnT8WG2opSVZ0VPtFVPhNFGvwEJBxr3zx8OFBAt959Kg35tVh6kK7M7M9x53A82pJ8Yva/qhwrrTaNNbskmVv1h2hnydKYc+xgHU/yDSdGfSk2BrnkMStUkYtId/v2lCrNvDeM6rnmheEds48/JO6U1FQlvLJNsEIAABAYJ0A3N7j7oiZrOKH1PhNHONtrBh4ASCQdaz8ofDuQeLfeXB7QNcw/WmH0dsy1Lesf+2hELo4/uNk3H0R9JncBSPxWvWto1I49Fg/04wW+1fTE6wDsAPT/Xa3hfyCbFAkQCY9J9gJ2V9u44VD+zP8U4Pt3euf7Sopz1WGnnVHqjjdJACoEABDIhQDekh+psz4qeqOmSEvdEGO0Sox178hAOtP6V357/0+bL8ODk5OT6+npSMD25bm5uJrOlzCDJXRO8vLxsav/69esMMWYs3vbU8ubNmz9//rgZJNWjR4/clIjHFuE7WBQoPnv2LEiGTgn2a9dr+KAMmHSDxWIVHYC6x79//+4mtreVm2g8NhpM504xFj4j2+3trfEqoUtstEbByAYBCBRBgG6oUdOMbkgX0hO19FL2RBhti705iPIv4YCLccKex8YbNk/vzze6rXKPU66WtGPReglXyObCzpCkm8FzbK90Mmd/DlaTbJNXLclgnMRzmx86sSzx7NbiVpR4/tYuJCbdN7nOvaOf/Tz2FNcMPMezJx/skjQ57bdJVuvzQ5tJfghAYFsCdEPtA3+eIuiJGoApeyKMdqHRDpo64UBLVQeT4UCmK7GNKy7UwmTu7KC1eRIV8LiaaCJAN8V4vDAqcCXUMgN3xlsCRCzcrcg9Dt18a9Jk3cLb404HZmSb0ngw6VYpM6yu/1hfska6c2+2gvUPltTSGqflwO4NJBPJIjZ5IACBggjQDbUP+RndkBRNT9QCTNYTYbQt83lGO/iAIhxoqTYHk+HAX50LcviptQGWBdgSVfO3r169ykHmvgxHR0cKTduVnFr5KevsZ5tMsbvRk0VpLLCVp8m8ZC3rZHVNhk6Nk1d15uQn8zcZtKSqs0x38kJpJ5nxYNKuOmaY9NnZmVuC1K11WW5K0LHx8aIyDw8Pg0qendm4MlzlHx8fz66FCyEAgd0SoBtyVT+jG9Ll9EQtwzQ9EUbbAtfBPKN1S2iPCQdaFDqwhAPZvbf88eNHYwinURZldhuc27H7NNHcst0hdhviFuKmhx7//PmzEyQoLg19PTi0UuUPGiOQyc6LgmZQMprZjCZ3LsGkO0BCldV/T2zekEorhgYR22P/wbwX2/xl9s/aX1rWQ2/i1Zp+6aRAAAK7J0A31DGB0G5Il9MTtQzT9EQYbQu8OZhhtJ0Smp+EAx0spnBgcI5+q0S7F6umzni7NXG7XJ9ecaCeLx0NWX4q2owidmc1i+SJUuxkIRrBsjSzySNikwUOZrCvrW0qEo3BcqInYtJ97YeadGc8daHp2k1FoXJ0exgs0P7S8uwbZLBeEiEAgT0QoBta3g3JTuiJWowJeiKMtqXdHoT6TmMPN8KBFqkOjOFARu8tK/p1G+A/TrnBwJjBTaYH3e2D7Y3lr/fZrr25Vwun08EMNrNNVCTTXhh6YA/LJVJo4fPy97G3Le0fYNKDkPtrExb20/bQ1PgMHRQ7KNF+jyR7VSxIfjJDAALZEqAb6ve2MzwreiIX49o9EUbr0m6OZxjt4EOpz5ZwYBBUJzGXaFlPIk0Z9e1jLCXWEEsHR9yf9lmssWbG8tc77vjC2bkgSna1au49qOR+ZsvsfbLnAiY9aNWhJt0Pbhfe++pyBgXrJ2q0q29ja6T0qx5LWdj2NYSnTAhAIFsCdEODz9LQbkj6pSdySa7aE2G0Lur2eIbRDj6XCAdapEHhQC7RsuygbcDkwcLJpUEDWilxsi3+DNpQerlgG44kSXh/A92zUdSqQtwy3WPZmFAs52ksAZN24bfHoSbdCW4XrguwD2AlG1Hq354tq87B8uEko+mSDQIQqIMA3VDnKdr8DO2GZAz0RC3JtXsijLZF7R7MMNr+Q6zvbwRFjP0Cg1Lc5viPMwwHstgT++LiorMBlYejvNjOtoSezKWf6gwCzWtOf0zUvmh5Xo3tVfbti3RJlMZqWwiZh2YFtUX2r1+/VKw6OT3cT09PU26PhEm3NtA5CNKy7KdRYltIUD/aXtUe2J8zMpj2qlUP7Jv/BaFbVWYKhwAE8idANzSmo9BnKT2RSzKUnnvt5DFGO4YoCnbCgfnhQNDAwBqZ7bM9jQ1FGXJYoyGDZXbGI8dug8F0XTtYZlCi1rR0Ck/5fqwGwzq1e34GtSvnzJj0mJZDTbo/rLNwAZj9fky2DMHeBa79qljO9xSyQQACQQTohmJ1Q8JOT+TCXK8nwmhdzu5xqO80+KwgHBiKfjUOAAAgAElEQVTEYkzc/gtSoXM4/ceWa1K5Hdvf2u1Lbnej+9e2Kf2dxjxrldurYh3sc94Mkx6zn1CT7tiPLl+yQKA/PzAmp3qmBB9Xa2rvtHFMJKXP+7iap0BOQQACtRKgGxrTbGg3pHI6T2l6ojG2C9Mx2jGAM4y2XxThQJ+JPWXjaFmLLrRi1i6uLObo6Miev+icCxedNm3vfEZMixBSArQrN0pjc1A3Ju3RQpCW9UnAuMuwO/eCR85kQ3L2VxV053oE5hQEIACBlgDdUIuifxDUDelyeiKX4Xo9EUbrcu4chxpt5/LmZ8cFIhwYpDSWuGW0fHd3F/oGcsp50TFkydKXTyWJcCdeTRYGNJQ60Y4HXZSRM0/5aU5h0n7OQSbdf8c4dOC5I0x/YLWTof0ZpWdqS/McdKYsPDnruEE8DeQUBCAQhQDdkB9jUDekouiJXJ4r9UQYrQu5fxxqtP0SCAf6TIJStoyWFSr/+fPHLq6WRy63GHt1UXIGNdCtMcojqb/93cJ4w5Vw8vjm5mYyT5NB69VTzngbpZqRDZP2QAs16U4kqcuXLMO+uroy3owpB1w7bYxIz1MUpyAAgYoJ0A15lBvaDamozlOansiDd/YpjNaDbobR9ksjHOgzCUrZLFrWOEdnVcCk3InnRSflWTVDlNmtzsTywqd8aHs7tXsuj/Is8JSf5hQm7eccatKdh3vo5R1h7BPLKZ8zHT+sI7P7s7iBQld4jiEAgTQE6Ib8nGf0I/RELtI1eiKM1iXcP55htP1COg454UAfkT9ls2hZI0l+yfpnU3qx/drnpfT3oDOWE2USuLPHWJRbzii/snX6GM+FdUTLmLRHxToVatKHh4dugaGXu9eqM+6vpnMzuMdLKnLLmTzmpeVJRGSAAASCCNAN+XHNeLzTE7VIV3ppGaNtCQ8ezDDafjmEA30mQSnbRMvaNSF0YjnxQEgQRE9m4+LPTglac75k0Wlbmu6xNhDVwZs3b9pTCQ7s82atkAmkWqkKTNoPdoZJ6/NjukrF6imvmeEld4R9YlkjSksq8kPonN3VDdJpOz8hAIHoBOiG/EhndEMqkJ6opbqGq4bRtngHD+YZbb8owoE+k6CUv4Jyx8o8YyQp8bxolJbqKTCvnFiz6PL77S8PzxN17CrN5hlHCup4aRmTHrOEJn2GSWvF1+w7qCOMfWxuhpyduuw/iZbtrMgJAQhMEqAb8iOa93inJ2qprhEtY7Qt3sGDeUbbL4pwoM8kLMX4XeaI2UK/P960R0uaI8qQpih9wz1MGX/nFqI0Eq5XS9Bs3npipCkZk/7bckf/39Ck7drRwE0ag2lqGYXVO5FSKuqCAARKJGB/0LkPGDyrZLq2K2g/PZGdCUabzFCjV1RHOLDBSuwZI0ka0Eq2PNK9Jxced96qN5aWckteo0gzsu1q3gyT9lvItiZtn1iO8naQH0V7lpeWWxQcQAACywnQDfkZbtsNSTZ6or6CMNo+Ezdlc6N1hZl9XEc4sEG0bN9up9VNicuwJbx9m6u2pTqIte7CLTP9cR23h5EbJu0Hta1J232UlHLu6gbxmwdnIQCB5QTohvwMUz7eByWhJ+pjwWj7TNyUzY3WFWb2cR3eTupo+eLiYgbxlHM+M8Qbu2Te3HKhjXUh6KXlX79+uSljxxW8tIxJjym3Td/QpDWFa3x/XntpPHv2rJV57YM6+o+1KVE+BCBgIUA3NElpw25IstET9RWE0faZdFK2NdqOMPN+VhMOpI6W7aNrrWK0FKHEZdiS3xgxti3VQaFrzt0m6HhXkQAm3dF+5+e2Jm3XTuJBXPs9ssb3LTs64icEIFA0AfuDrm0mnlWLIsGBXUH76YnsTFoFYbQtilIO7K7OGnvIRaSUNFrWDrczplszJzimDPt7iW4JiR+UbtURj6u5PSaZYNKTiLY1aXt/nPJ1D/vDQc7BJGEyQAACeyZANzSp/W27IYlHT9TREUbbAdL/ubnR9kWakVJNOJA0WrY/L1yVFLoUwW4ibmNfvXrl/iz02P7CdqFDIa1eMOkWxdjBhiZt/3yagtKjo6OxJkRPtz8cSr9BoqOjQAhAoEOAbqgDpP9zw25IwtAT9TWC0faZdFK2NdqOMLN/VhMOFBAtp3yZcLZB9C+0m0h7bR0jSXpLwbiCoIKXluc98THp1uZXPbDvIJL41iNaXlXvFA6BXRGgG/KrO/HjvS8MPVGfCUbbZ+KmbG60rjCzj2sKB9JFy1p3Ydxux1VMyuWRbr3Lj+0OcVtXHbeHfZig9HkzTLo13bGDbU3a/pW/xAtY7A8HXloeMy3SIQABEaAbmjSDbbshiUdP1NERRtsB0v+5udH2RZqRUlM4kC5ato+uuSopNKCa8SzQWtBCpxxdfenYHgkUqty2vZh0i2LwYFuT1uI34/CchuRS7iPIS8uD1kIiBCAwgwDdkB/att2QZKMn6isIo+0zcVM2N1pXmCXHNYUD6aJlOzVXN4UGVDMaO+Mr7S6ofI7tbS9UuS1qe0vbS3RQaKtnNHZbk7b3x9lOLBdqKq61cwwBCKxKYMaTWfIU+myZ0dhtuyGhpifq2/8MPWK0fYz5p9gVnf8T6eD+/j4N8YODg9CK9F6rVr2HXpVDfq2ftFuJBC63pR3a0tfh4WEncfBnBU3GpAc12yRurl9NFxvnln///p1ybtn+cPjy5QsrsT02xikIQIBuyGMDm3dDko2eqK8gjLbPpE3JwWhbYZYcVBYOJJpbtm8J6Oom/8EGV1r3OChU1oV1vKKghtT0loKr0P4xJt1n4qZsa9Ja7WwMlbXkKWWoLET2hwOhsmtRHEMAAh0CdEMdIJ2f23ZDEoaeqKMR/cRo+0zclM2N1hVmyXFl4UCiaNm4SXJHMYVGy1dXV52GTP7cfLHQpITGDPZIoFDlthww6RbF4MG2Jp3triq8tDxoLSRCAAIzCNAN+aFt2w1JNnqivoIw2j4TN2Vzo3WFWXJcWTiQKFq2jzG4ujk+PnZ/lnJsN5GmRYk3GVoVo73tpUfLmLTHkDY3afurYol33d/PDeIxD05BAAJRCNANeTBu3g1JNnqivoIw2j6TNiUHo22FWXhQmbeT6L3lo6OjX79+haJP9k51qGD+/PbXVJpy9OyoYzfsyt5S8GsZk/bw2dakNX9rHGh7/Pixtq/3NCT6KV5ajo6UAiGwWwJ0Qx7Vb9sNSTB6okHtYLSDWJrEzY3WI1vQqfrCgURzyzNC5ULnHvVKhvGFycby1Mw6QmU1xz6SZAxmgm7OxJkx6THgm5u0ffFb4onloHuEl5bHDIx0CECgIUA3NGYJm3dDEoyeaFA7GO0gFiXmYLRjsoWm1xcOpIiW7a/qufrQ7jvuz1KOLy8vg0T98OFDUP6cM9tvDz0Ucm7IpGyYtAfR5iZtX/yW+NtRdrMp9OnnsQpOQQACcQnYnyduvYU+W0r0rOiJXMNrjjHaPpM2ZXPfqZVk+UF94UCKaHnGSJJUVWhAZX8+Nm2sZmJZzanv9hh7ZGDSY2Q2HxzV+h+jdvSdhsR3335ukDHzIB0CEIhFwPig61SHZ9UBstJPeqJBsBjtIBYlbu47jQk2L70+bydFtKzPmc7AXeJi3dDdsGsaScq5b5hhfv5LMOkxPpubdM7P6JxlG1Mo6RCAQJ4E6IbG9LJ5NyTBcn7abygbRpuz0Y7JFppeZTiQIlqeMZikaZ/EH0ENtYbB/EGLhXY7klTiOEhH3Zh0B0jzMweTtvsBiZdhC5FdNl5aHjQwEiEAgZYA3VCLwj3IoRuSPPan/a56IozWtdX2OBOjbeVZeGA3/oLCgRTRctCuV42SCiLYWpU217WbiK7KYfizFX75gX1DCz0Xlle3bQmY9CD/HEzafg8mtkP7+1qJBRtUJYkQgEDmBOiGBhWUQzckweiJBrWD0Q5iycRoB2WbkVhlOJAiWp6x9KLEjSg+ffpkt6rKRpLU8Gz7BrtS7Dkx6T6rHEzavv5H345KvHplVzdI3zxIgQAE4hKgG+rzzKEbklT0RH3VNCkYbZ9MJkbbF2x2SpXeTopoeSeDSUHLsM/Pz2cbYoYXal7druXEWyutgcve2Lb2EpdLFGfS+lZhC9x/oP7JnyH62Sr7j+iUKBACEDASoBvqg8rEs6In6qumScFo+2QyMdq+YPNSag0HUkTLM4gXN7d8cXFhb+br16/1fXZ7/vxzEglM6giTnkS0PEPOdmiXrYLhpOWqpAQIQCA6Abqh6EgHC7Q/7XMet82kJ8JoB20s28ScjX8JtBTRsrbsChWxuGDSvgxbNIJC61B0m+TP9vYQai24PTg4kEXZXxydZIhJu4jyMenv37+7gnmOE3fAdttL7zx5KHEKAhDIlgDdkKuafLohSUVP5KrGPcZoOzQIB1wgqx4vDAdSRMuHh4dBCGbcTkHlR8+sD0fZN/oLWt0aXdSVCswzWta7Q2/fvm1W/khBZ2dnsZqPSbsk8zFp+/q3xONxed4grhI5hgAEyiJAN+TqK59uSFLRE7mqcY8xWpdGVkbrCrbkOE9vZ3k4kCJaDo1+i3vD0x6GaUbr1atXSwwxw2s1b2Z/FyXl2p7OvnwztpcYo41Jt2SyMmmjHSaeWBarPPuPVokcQAACxRGgG2pVllU3JKnoiVrVdA4w2hZIbkbbCrbkoOJwIEW0rO1ng+iH5g8qPHrmoInlTvwWXZhNCsw2EuiM20UchQk10dD8m+ixrbRQk9beEm0T/AcRLcFfUXvWfo+kHE5qxeMAAhAojkBotxKaf1sghXZDgkZP5LGcUCMMze+pOsGpco02Fhy7q5P4pbPl4UCKaDl06UVZt4f9O2n1be7V3GD22yPlnJ7WXXTeHYp4c2LSjeqzMmn72xAp7VCgeGk5Vk9MORCAQEuAbqhBkVU3JJHoiVoT7R9gtHkabV9T81IqDgdSRMuhvmnoUo15So1ylUaSOiHZWLFqlD2uHiskz3T77RExXp1E0RlJUv6ItWPS4pmbSdt9lMRzy3neIJN3EBkgAIGcCdANSTu5dUMSiZ7Ic9dgtHkarUdlQafy9HaihAMpomVtqBMUABc0t2x/Y1lrsLU5c5DZFZHZPm+m5pycnCRrVOf2UKgckT8mLT3mZtLGV8UkedDjaLnF5tl/LG8XJUAAAhsSoBsS/Ny6IYlET+S5KTDaPI3WozL7qbrDgRTRslgHTeaELtWw6zJuzo8fPxoHEbVSKGWgGLeZ/tLsb2KHjin66/Wfvbm56ahGKvBfEnoWk87NpO27uKnDDlX3kvz2aJmXlpdw5loI7I0A3VBu3ZAskJ7IfxtitBkarV9lxrN1hwN/GSkszKaZPbvLaH/WLJRqyeV6LdY4sayp8m2/qKbQUfAVPWrIU8Lo7+XLl7ECBrtaIy6EnlRcZ2JZc4nRtyLHpCe1kDiDcUQ/8cSyfbQ15Q2SWDVUBwEIrEGAbmgNqgvLpCfyA8Ro/XxWPUs4MDscSBct2y3A+KyxF7hGTvtc5ZcvX9YQwFKmZr/1snSfp+J8PbDOz88Xxsz9nbQ8UilK95yNeEpSXV9fuwXaleVe5T8Oim36KvAXvslZO6UNTXo5mWR22Iia53DScoyUAAEIbE6AbmhzFcwWYLc9EUY722aWXEg40NCzO7od2omi5aAVhvnPLWt4phOPdbC2P5dHpG1RQQea0dIjyROkyYl/8uTJt2/fglTTkcG+7kIXBi2/6VQU9LM/599PCSpwMHMQN0x6kGHcxMSTxkbhiZaNoMgGAQiEEqAbCiWWID89kR8yRuvnE/0s4YCLdHY4kOi9Zcmq1b+uxJ7jzhunnpybnNLU5enpqaVqNfnNmzeWnHHzKJhXaOoJldvqFFGrOe3P0APjkEFTbNAjMlSSNr+a01mGrdn1iPt7tRXpAJN2aZRynHhbBHu0nOYGKUVNyAkBCFgI0A1ZKGWYZ889EUabzCAJB1zUS8KBdNGyffrb+E0mF0HKYzXEEohqfLETtqURUsNIL168MNalhsz+rpXiUnskkGy0tTNupHrfv39vpBGaDZMOJbZqfqPzkcwU1Vh9Yc7Y5KDFacYyyQYBCFRPgG4oNxXTE01qBKOdRBQlA+GAi3FpOHCf8M/opypbQqHCqrKvPdYi57CiI+U2Qm5tSC/PzKs5KMyeXUuQbD9+/Gjb1RxIyKASQjMbaWPSoWBn5Dfem4pLZxQ+7xL7PvBrG+o8+bkKAhDInwDdUFY6oieyqAOjtVBamMcIuXWbZzvqewgHHixURtDl7969a7XiP1DYE1Rymsz2t0/1uEwjUqcWO2GXf6cQ48+g+1Bhg7HYJdk6wYkkXFKa5Vo7cEzawnNJHo1PuVY9dpwsWjb6TI2cWw2uLQHOtRCAQA4E6IZy0EIrAz1Ri8JzgNF64EQ5ZSfsOkvzqt5DOJA0WrZHm9oca57OVr2qE4y5FuYey0ZXFcNTuCuG/Vh68ZQ5eCp0V+QEIYpsptNkCTkofMRETDoizOVFdQxg8GeagRu1Jaj/WN52SoAABPZJgG4oN70Pdj2dxJ33RBjt2kbbsTfjT8KBMb0kjZYlhPF1hQTB1RiRsXTjtgTKNlbC2ulBc1nunTNDMCnILWHyeG2F9tdgy9JmtGvGJZj0DGgrXWL5JkeCFQdqndEqmhtn7btjJdoUCwEIZELA+MDJ8FGTv2c1Q8X0RBZoGK2F0rw8hANuVCJLm4fRvSp1tNyPatwmucdZrVw1LmnYtisy9jouZB3PCB5CJ5ZVy9rDqJ1p/xmNcu+KoGNMOgjXqpmNve+qMqjw0I6Kl5bX1gjlQ6BuAnRDWemXnsiiDozWQmleHsKBNtKJFQ6kjpaleGPkueF65o519pf4tmpwD7YNlSWzZTjTFbg5njHo0q9Ibe+X7KbEsteOapqffYtKsAbblaQvgNv29hiTdqGtcWwcx1n1JWG7B9AaxqryrMGZMiEAgdwI0A3loxF6IqMuMFojqNBsfS+99Tc8B4QDHs4bRMuSRrGTR2HNqVXjKw+RzinjU2/tudOOVIM/LVT72EMDy/7YgZ53lm0tZrwOMdjMTmJfnhk3fKfMGT8t8DHpGWBDL7EoYr25XBn5jF4qtI3khwAEINAnYHn60Q31ua2RYtEFPZHIW0BhtKEmaqFKOBBEdZto2bhSUYFQUGOiZzbKufmsctPwvulPpoQG+QoGOjdh+xTrrIXuVx0allu02R/LCG2RpRZLHqOpYNIWmEvyWMaq17thJ++C/n2xnjBLMHItBCBQHAG6oXxURk9k1AVGawQVlK3vaUymhDrPewsHtomWpXXLqnpFYitNSFrMzvgBsXyc3U4cO3lvKENoBNsPBvSka2BOPvKiT/n2a9zWYDBpy221dh7jQug1Hix6FFhuuk6e9aYX1kZN+RCAQG4E6IYy0Qg9kV0RGK2dlTEn4UD0cGCzaFkqtyxZ1F1kNI642SzjgvJ6txJvsLH9ULbjl3d+hrrpfSadANgvgGx3UOx5if0F2Grd5u9/YtLztBn3Kpllx9T7P0ON3y+hYu95oXIORutvGmchAIGyCNANZaIveiK7IjBaOytLTr83vtwj2mE4sGW0bHnZVUpNv3jVMtAlwWQuFqtNlqdvvv1bok0JFb4/kaunW6dpkwptJ6I7F4b+HJz2D50nD63Ukn+SQMMfk7bAnJ2nv0CoNfv2IOLYjaqz9PRt1Z2D2c3kQghAAAJ9AnRDfSabpNAT2bFjtHZWlpyEAxZKQXm2jJYlaP+9044r2fyMFWVNotEda3R8k4k0KXObwbjyR0hDo7X+RK6CDVXXVt0eDMaxrU6XhyjqfgbHMnIIlRsImHRrDBse9Ad3WiNsDzorI+ZJqyeGrLotM/Qgn/c45jWfqyAAgQwJ0A1lohR6IrsiMFo7q8mchAOTiEIzbBwtS9x+JDbocSaITo2DMQqn5SKHgk6TfzCSdHkqQlDAGSTMoII8BPxLUpesXZcNDEYm+YTKDdhBYq4WmmNMOsgOQzNbVsEtVMFgFbLwwfS+ASgl7oLwUETkhwAEaiVAN5SJZi3dAT1RoyyMNqLREg5EhKmito+WJYR/QrL1MkMXD9tJKdwyTikvCfbs8szOqSC2xeUeqHV6DIXGyWMTuZNPdj/MGXrUONlgEK7g2RO3z8a4/EJMejnD5SUM2ox7X+h40pgHxdBVgwM3coyU32//rgB5Wu9gk0mEAATKIkA3lIm+6InsisBo7az8OQkH/HxCz2YRLUto45CS3lwfXAAc2uw2v+Jk+9vwErK9MNsD+fGuO94e63kdNAc7Fg9YClGY7aeqQQdj6K7qxnoaxSRxjSGuTjHpuDznlTZmPO19oYMmxDWWr/tizLab54MM2y3cf2yslGwQgAAEZhCgG5oBbY1L6InsVDFaOyt/TsIBP5+gs7lEyxJacZHfs2zPKtZaHibJjOxTQPboLoj+Spk9S8rl6OusZ0ZLYJVhcN4sdCLX3z2oNFU0pkcZg856FBQU4azEebJYTHoSUYIMloVwskZlG7NGCSlVKsPgfaHnkntrGHt6XaUbJEHzqQICENgzAbqhTLRPT2RXBEZrZ+XPKUe6DZ06B4QDfnSdsxlFy5JM3urYvE1HzfqpnHJMjVOUTbOV2e/19muRH6xLOtTy/2lx2RWLyl/XQIAe4vpXPMeCgYa2J5YYA+K5UVvUqlRVSwD9SR5PhNxcUpZGMOkx20iZPjbC2hpheyDrau6L5qawGKRyum2RGbel+Q+05My9kGMIQAACaxCgG1qD6owy6Yns0DBaOyt/TsIBPx/j2QPl87t06c++f//+06dP9nrl3SrcOj4+1oGc3cPDQ/2ry//8+aPwWP/++vVLs6nfv3/Xgb1YFXJ2diZh7JdklfPnz5+np6dq9XKp5NbP5nB7eysxgsh7BF4iiafYtU9h0msTniz/7u5Ot/Pl5eVkTnsGxdIyyGfPnrmXPHr0SM8cN2XsWA+lzrVjOUmHAAQgsJAA3dBCgFEupycKwojRBuEay0w4MEYmIN0YVSfOplEleaIBzYidVZOiiZu8UnWaGNdQwmw80oJ0sVy2oHXvfWk1ciGNBK0jWC5z3BIw6bg855UmLciQmtG0vpnZU3RfDC45UfnGQiTDvCZwFQQgAIF5BOiG5nGLfhU9kR0pRmtn5c9JOODn4z+b10rsjqwLQyyj2+pm0+y0Fi10xKjgp2axFCSodW5j/cdaUOp5vXkeE92rKjYoVlFYIjOYV12GV2HSmShFipgxHqc7yD9qY1ny1Nx3uhEyQYEYEIDArgjQDeWjbnoioy4wWiOoyWyEA5OIBjPkuBK7E8Xd3NxoYfbXr1876XF/ynnV+4cnJydxi82tNK3H0Nps3S3NuvRmpXojpIJYrWZv1rS/evVqVcm1PFsKlRjNOvlWjHYtvSIZSVKrOjDpVa0rqPDmjpA16mWBxg5ba9Qdodc6ZJPNTSGb1Cprf+FaWW1890F9/9p3mV9UzkIAAnsmQDeUlfbpiSzqwGgtlIx5CAeMoJpsBUTLjaDS6/X1tVxMozNqoSBvWB6w3qrFbbXgIk9cAph0XJ6bl6YX0hRdG8VQTD4ZexuLIhsEIACBeQTohuZxy/mq6nsijDZn86tVtmKi5VYBehBoIkh/zQRpm248aGaKFCTr7+joyHgV2SCwHgFMej22KUu+uLh4+/atpUZNVmt5hSUneSAAAQgkIEA3lABymir20xNhtGksilpEoLxouaM2DTJpCaX+2h2wNWnT5Gk3x1aE3PwRHnfo8TNDAph0hkqxiKQXBzSKZ8lZ6NbulqaRBwIQqIAA3VC5StxtT4TRlmu0+UtefLScP2IkhAAEqiegQW6WYVevZRoIAQhAIGcC9EQ5awfZyiXwn3JFR3IIQAACmRDQlgpGSbShIG8sG1mRDQIQgAAE7AToieysyAkBOwGiZTsrckIAAhAYJqA9CIdP9FK1934vjQQIQAACEIDAUgL0REsJcj0EhgiwEnuICmkQgAAEzATsi9+0D78ymwsmIwQgAAEIQMBEgJ7IhIlMEAgnwNxyODOugAAEIOAQuLy8dH75DrW/l+805yAAAQhAAAKzCNATzcLGRRCYJsDc8jQjckAAAjkTaHbClITa+n6Tfe/1HrL25J9ExMTyJCIyQAACECiUAD1RoYpDbAhMEvhrMgcZIAABCGRI4OrqSkPpnY82KSI9PT199+5dsrBZYlhCZQE8OzvLECMiQQACEIDAbAL0RLPRcSEESiHA3HIpmkJOCEDgfwRub28VEusr6x4i5+fnb9688WSIderZs2ffv3+fLI2J5UlEZIAABCBQEAF6ooKUhagQWEKA95aX0ONaCEAgNYGPHz8eHx/7Q2XJ9Pbt25ubm7WFUxWWUFli8Mby2rqgfAhAAALJCNATJUNNRRDYnABzy5urAAEgAAErgYuLC4XBxtwJpnONE8t6oVqvtBnFJhsEIAABCORMgJ4oZ+0gGwSiE2BuOTpSCoQABFYhoIlce6gsCfQ68arTy/aJZS0LX4UIhUIAAhCAQFoC9ERpeVMbBLYnQLS8vQ6QAAIQsBCYsUuWcZm0pfZ+HqM8L1++PDk56V9OCgQgAAEIFEfA+OR320VP5NLgGALFESBaLk5lCAyBPRLQvqMzHI7J15tno9RKPIs8Wg1u/wbmbGG4EAIQgAAEEhCgJ0oAmSogkBsBouXcNII8EIDAAIGsYs67uzvj9MLnz5/1NeaB9pAEAQhAAAKlEaAnKk1jyAuBCASIliNApAgIQGBtAp3vKhur0/ZaxpxB2RQqW76xzBrsIKpkhgAEIJA5AXqizBWEeBBYgwDR8hpUKRMCEIhJYPZmXWtEy//X3r3etK5EYQAV0q2AEggVACUkVAApAToglABUAD1QATUAHdAC0AH3kyIdWQESJ3aM41nnBzKO7ZlZG2myzzycd2zWGV5I0Zmz16aCZxEgQIDA3wnoif7OXskE/lJAtvyX+somQKCOwMbLj1qPo5gAAASKSURBVM/Pz+s8f61rptNpneufnp7qXOYaAgQIENgJAT3RToRJJQm0LiBbbp3UAwkQaFmgzrTn70VeXFx8P9nwzOXlZZ0vTFmuPBqNGpbldgIECBDoj4CeqD+xUBMCXQrIlrvUVhYBApsI1ElQF56bzahvbm4WTjb8NTOr68zBvrq62saYdsPKu50AAQIEmgjoiZrouZfA7grIlnc3dmpOgMCvAklr292M+u3trc5gda65vb39tVo+IECAAIFiBPRExYRaQ4csIFsecnS1jcAwBNbdrCujyq2P7p6enq6chpdNsPMe5mGYawUBAgQIVAX0RFUNxwTKEZAtlxNrLSWwqwJrfUdJqjybzdpt6mQyWTkHbzwe2wS7XXZPI0CAQH8E9ET9iYWaEOhS4L8uC1MWAQIENhCo+R0ll2V7rePj4w2KWHJLhqlXvmMzqfLGLxdZUrSPCBAgQKAnAnqingRCNQh0LLD39fXVcZGKI0CAwLoCe3t7P96S3bzyDebk5CQLhlvPk1NiUuXHx8cfi/53MhOwjSr/03BAgACBoQroiYYaWe0isETA2PISHB8RINAXgSTD1f2okyFn261tV65OqpyKWau87UB4PgECBPogoCfqQxTUgUDHAtYtdwyuOAIENhHI+G31tqwi3urW0x8fHxmpXjmqfH9/L1WuxsUxAQIEBiygJxpwcDWNwG8CZmL/JuM8AQL9EhiNRgtbbb2/v7f7mqh5g19eXqbT6UJZCxaZAZ7FzNuY+71QkF8JECBAoD8CeqL+xEJNCHQjYGy5G2elECDQVCA7eC08IsuVMwi8cLLhrxmyzmOXp8pHR0e5QKrckNrtBAgQ2DkBPdHOhUyFCTQUkC03BHQ7AQIdCSQ7zZqxamFJWVtMmDOknCKur6+rRXw/zhuqcuU2xrS/l+UMAQIECPRKQE/Uq3CoDIEOBMzE7gBZEQQItCaQbyqvr6/Vx2VSdDYAy45c1ZNrHWfDsCTJK1cpZ0g5owqZhrfWw11MgAABAgMT0BMNLKCaQ2CJgLHlJTg+IkCgdwJZLZystVqtz8/PLDOeTCYbvMYpt+TGw8PD5alyEvJs6JUhZalyVd4xAQIEyhTQE5UZd60uU8DYcplx12oCOyyQtcrj8XhhhHnenqS1yZzzaTLq3zLbJL35ovP8/JyfybRXQmT6d2Zfm3q9EsoFBAgQKEdAT1ROrLW0cAHZcuF/AJpPYFcFZrPZ3d3d8toned7f359fkw206+TG1QfKk6sajgkQIEBgQUBPtADiVwLDE5AtDy+mWkSgFIGMEq981dMGFsmxkydnJbPx5A303EKAAIGiBPRERYVbYwsUkC0XGHRNJjAogYeHh+zy9ePE7HXbeXZ2ljw5K5nXvdH1BAgQIFCygJ6o5Ohr+7AFZMvDjq/WEShFIP+7n9XFNZciV1EODg6yzjn/muyqXX2gYwIECBAoU0BPVGbctXrYArLlYcdX6wgUJ5DXQWWcOWlz3sY8X6ucg7nCfBlzfuYtzUmSsxNYDky3Lu5PRIMJECCwZQE90ZaBPZ5AdwL/AwfIYAhalEyPAAAAAElFTkSuQmCC"/>
  <p:tag name="POWERPOINTLATEX_PIXELSPEREMHEIGHT#205C646973706C61797374796C657B5C667261637B5C7061727469616C205E3220667D7B5C7061727469616C2078205C7061727469616C20797D3D5C667261637B5C7061727469616C205E3220667D7B5C7061727469616C2079205C7061727469616C20787D7D" val="208,3333"/>
  <p:tag name="POWERPOINTLATEX_BASELINEOFFSET#205C646973706C61797374796C657B5C667261637B5C7061727469616C205E3220667D7B5C7061727469616C2078205C7061727469616C20797D3D5C667261637B5C7061727469616C205E3220667D7B5C7061727469616C2079205C7061727469616C20787D7D" val="184"/>
  <p:tag name="POWERPOINTLATEX_REFCOUNTER#205C646973706C61797374796C657B5C667261637B5C7061727469616C205E3220667D7B5C7061727469616C2078205C7061727469616C20797D3D5C667261637B5C7061727469616C205E3220667D7B5C7061727469616C2079205C7061727469616C20787D7D" val="3"/>
  <p:tag name="POWERPOINTLATEX_CACHECONTEN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iVBORw0KGgoAAAANSUhEUgAACl4AAAHxCAIAAACJIsQyAAAgAElEQVR4Aezd/33TSLs34M35PAVASiBUQCiBUEFICUAFISUAFQAlJFQAlABbAaGEQAd5v+fxuz5e/5BHtmSP5Ct/7NrSaDRzjRINujUzR/f393/5ITBGgd+/f3/79u379++//vlJLf/8+TOp64MHD/Lh0X9/jo+Pnzx58vTp09PT0zFKqBMBAgQIECBAYFsBPattBR1PgAABAgQIECBAgAABAgQIECCwb4EjofF9N4Hzdyzw9evXz58/X19fT6PgrU6QWPmzZ8/Oz8/Pzs5aHSgxAQIECBAgQGB8AnpW42tTNSJAgAABAgQIECBAgAABAgQIHKyA0PjBNv3YKn57e/v+/fuNI+JLORIgf/nypRj5UhwbCRAgQIAAgREL6FmNuHFVjQABAgQIECBAgAABAgQIECBwsAJC4wfb9OOpeB7dvn79OnOn91SlTL1+dXX15s2bnvKXLQECBAgQIECgHgE9q3raQkkIECBAgAABAgQIECBAgAABAgS6FRAa79ZTbjsVyJqXCVp/+vRpN2d9+/atAPluqJ2FAAECBAgQ2L2AntXuzZ2RAAECBAgQIECAAAECBAgQIEBglwJC47vUdq4uBW5ubjLbefOC4k+ePHn69Gn+e3x8nMHfOf0k/a9fv75///7333/nQ6syJZNE4l+8eNHqKIkJECBAgAABApUL6FlV3kCKR4AAAQIECBAgQIAAAQIECBAgsL2A0Pj2hnLYg8CrV69WDRZP9Pri4iLLhJesEZ7RUVme/PPnz63mY0/mOfvDhw/3UHOnJECAAAECBAh0LaBn1bWo/AgQIECAAAECBAgQIECAAAECBGoUEBqvsVWUqUEgwexnz55lwPdimkePHmXO882GdGdZzczNnhj5YrZLtyQAn2j66enp0r02EiBAgAABAgQGIaBnNYhmUkgCBAgQIECAAAECBAgQIECAAIFOBITGO2GUyY4E8vQ2E6QvzoLe1TznCZBnxPnSuPvSGmbE+WaR+KW52UiAAAECBAgQ2KWAntUutZ2LAAECBAgQIECAAAECBAgQIEBg7wL/s/cSKACBQoFVT2+z4niC5Z2EqE9OTn78+JGh54VFShz948ePhYklI0CAAAECBAjUI6BnVU9bKAkBAgQIECBAgAABAgQIECBAgMBuBIwa342zs3QgkNnLF8dz9zRu++bmJmHvwkL3VIbCs0tGgAABAgQIENhAQM9qAzSHECBAgAABAgQIECBAgAABAgQIDFpAaHzQzXdAhc+g8MWFwL98+XJ2dtaTwtevX58/f16Yea8lKSyDZAQIECBAgACBQgE9q0IoyQgQIECAAAECBAgQIECAAAECBMYkIDQ+ptYcbV0yafnr16/nqvf9+/eMdprb2O3X8rHjWew8k7o/fPiw2wLIjQABAgQIECDQuYCeVeekMiRAgAABAgQIECBAgAABAgQIEBiEgLXGB9FMB13ILIS5GBf/8OFD33HxoGdAVRYyL9H/8+dP+QTsJRlKQ4AAAQIECBDoQ0DPqg9VeRIgQIAAAQIECBAgQIAAAQIECAxCQGh8EM100IVcDE5ny6tXr3aDkmFVGRFecq5v374lcUlKaQgQIECAAAEC+xLQs9qXvPMSIECAAAECBAgQIECAAAECBAjsXcCE6ntvAgVoEvjx48fTp09nUzx69Oj29nZ2S9+fF8uw6oymVV8lYzsBAgQIECBQg8Bir0bPqoZ2UQYCBAgQIECAAAECBAgQIECAAIHdCBg1vhtnZ9lQ4Orqau7ITKU+t6Xvr5m5/fz8vOQsmVb97du3JSmlIUCAAAECBAjsXkDPavfmzkiAAAECBAgQIECAAAECBAgQIFCPgFHj9bSFkswLZC3M4+Pj2a1PnjzJaKfZLbv5vDjEquG89/f3DXvtIkCAAAECBAjsRUDPai/sTkqAAAECBAgQIECAAAECBAgQIFCPgFHj9bSFkswLfPr0aW7T4pa5BD19zcDxROULM7fieCGUZAQIECBAgMAuBRb7UYtbdlMePavdODsLAQIECBAgQIAAAQIECBAgQIDAnIBR43MgvlYkcHJy8uvXr7kCZUXM/Dx79iyTnCfB3N7+vt7c3FxcXJTkn+LteDX0klJJQ4AAAQIECBy4gJ7VgV8Aqk+AAAECBAgQIECAAAECBAgQICA07hqoVGBxzs/Fgl5eXr57925xe09bjo6OCnO+u7t7+PBhYWLJCBAgQIAAAQJ9C+hZ9S0sfwIECBAgQIAAAQIECBAgQIAAgfoFTKhefxsdaAm/ffu2tubv378/Oztbm6yrBOVzql9fX3d1UvkQIECAAAECBLYX0LPa3lAOBAgQIECAAAECBAgQIECAAAECQxcQGh96C462/N+/fy+pW57z7mzgeGZxLylS0pQ8fS7MSjICBAgQIECAwPYCelbbG8qBAAECBAgQIECAAAECBAgQIEBg6AJC40NvwdGWf3GV8VVVffv27apd3W4vD43//fff3Z5abgQIECBAgACBbQT0rLbRcywBAgQIECBAgAABAgQIECBAgMA4BP4zjmqoxVKBLCqZRa///Pkz+e+DBw+Oj4/z3yQ+OTlZekg9G8sf4KaCP378OD097bvwT58+LTxFeeELM5SMAAECBAgQ2LuAnlW3TaBn1a2n3AgQIECAAAECBAgQIECAAAECBNYKCI2vJRpMgoSHM1VmxisnLpsPCRg3Fz0x8jyRfPToUZbQznjo2oLla8s/W7vUdweh8YcPH86etPnz7e1tbaTNBbaXAAECBAgQmBXQs5rV6OOznlUfqvIkQIAAAQIECBAgQIAAAQIECBBoEBAab8AZwK6MXsqy1tfX1/lvq1hy6pb0s0tiJ1KeAPnFxUX+2+pJZQ1Mbeu+cZmjVHiuwmQbl+TQDsyrBpPXPqZTIOStjsyCkBc7vIJwaBeD+hIgQKA/AT2rie3OujF6Vv1dzM0561k1+9hLgAABAgQIECBAgAABAgQIjFVAaHyoLfv169f379/Pxra3rEmegX7+70/yOT8/f/ny5dnZ2ZZ5bnN4Ap8VTkueWGzhw+JEcLepvmMnAh8/fsxVufY6z/scuWjzYsfg3urQ0AQIECBQiYCe1V4aQs9qx+x6VjsGdzoCBAgQIECAAAECBAgQIECgNoH/qa1AyrNWII+0Mkz2+fPna+OFa7NalSDByOSfKOO7d+9Wpel7e0Lj5adolbg828WUGdu0uNGWzgUyh+2LFy+Ojo5ev35dcp0nTVLm8XqOyrGdl0eGBAgQIDBiAT2rxcbVs1o0GfQWPatBN5/CEyBAgAABAgQIECBAgAABAh0KCI13iNl7Vnl0m3B1QoCthlMnmjv9aVXEDI++urrKGXPeVgd2kjiDgMvzSUC0PPE2KQuHjG9zigM/NjPZpjWfPn2a9zM2oMhROfbVq1fJZ4PDHUKAAAECByWgZ7WqufWsVskMbrue1eCaTIEJECBAgAABAgQIECBAgACBXgWO7u/vez2BzDsRyFCPzHCetZabc8sQnyy9nMml8yE/S9dgzgOyRNbzk4G2379/X5vn5IzJ7e3btzt7Tjo5aaLyJaHoyOwseJ9xzM1NMN0b29PT0+lXH0oEMktB3sYoSVmS5suXL/tdFKCkkNIQIECAwF4E9Kwa2PWsGnCGtUvPaljtpbQECBAgQIAAAQIECBAgQIDADgSExneAvO0p3rx5k2XFG3KZrLK8Wdw6kfLr6+uS5ZxTgJzo06dPiVg3FKbDXVn1M/O6N2eYAfEJ8++sSOWh8Z8/fy59NaG5Ooe8N2HshrnT09B5Up/VxPOWxqS5b29v82JHXkHINbnqFYoPHz5kBPkhq6o7AQIECCwK6Fktmky36FlNKYb+Qc9q6C2o/AQIECBAgAABAgQIECBAgEAfAkLjfah2lmeCf4kFrhrYnQHiGWK7WUR8sYg5VwLwiTIu7prdkgemCaXvbDBuhoNnAvnZAsx+TpQ0I4N3FoHOawRZzXq2AA2fzcfQgDO3K7CZBT2vOMxtn37NjAUJY0y/Ln7IWxS5dJfOwZ7LtavfkcXz2kKAAAECwxLQs9KzGtYVu1lp9aw2c3MUAQIECBAgQIAAAQIECBAgcAgCQuP1tnLDmOlMmZ5gYR/zdedRWsbmLg0xzkpdXl5mhsbZLf19zlPsRMfnxhNPxhDvrAyT2jW0yFz1E7NPsec2+rpUIFPa5npeNew7h5RPTZ+s8irJYojdCP6l8jYSIEDg0AQa7uN6VnpWo/l10LMaTVOqCAECBAgQIECAAAECBAgQINCHgNB4H6od5LlqTE9Gimd0bB9B8dlC59lxQowN0cokzuTqNzc3s0f1+jkx+4RIE/XMuO0g7Gyk+Gyl1s6/Ok28y0U6pycd4oe8QPD48eOGkpfHxSeZLB0mlQsmj4kbzmIXAQIECIxeQM9qron1rOZAxvFVz2oc7agWBAgQIECAAAECBAgQIECAQH8CQuP92W6ecwZDZ6b0xePXTiu9eMjGW/LANNHxubHac7kl4pgEO1vne+7su/+aNxJWTW4/V5hM876zOefnTj2gr7nGMry+4Q2McsZEvvPbkdZZHDI+AWkbYh8Qo6ISIECAwFoBPau1RHtJoGfVLbueVbeeciNAgAABAgQIECBAgAABAgRGKSA0Xl2zLn16mwhilkzue7D4osXacdIpWIKOBxIdPzo6WiRausVC40tZ5jY2PxAvnJYgQfGM0V/7ykJhbnMl9JUAAQIERiCgZ1VtI+pZdds0elbdesqNAAECBAgQIECAAAECBAgQGKXA/4yyVsOtVGb7XBwvnqheZkfcfVw8jHmanMG4DZ4ZpPv06dMMUmlIM45dmWS+sCJZr7Qw5SEne/XqVXM8OwsHrPXJ9ZnLrzmfSSafP39em5sEBAgQIDA+AT2rattUz6rbptGz6tZTbgQIECBAgAABAgQIECBAgMBYBYTGK2rZPCJ8/fr1XIEuLy93uaT33NnzNQPH10bHEwwefXS8JFI70curDIuMtswK5FJv9sxlv3YqglyZi++RzJ5l7nPeL5nb4isBAgQIjFtAz6rm9m3uCcyWXM9qVmPpZz2rpSw2EiBAgAABAgQIECBAgAABAgQWBUyovmiyny2J2z1+/Hju3LtcXHzu1HNfX7x40TzuNtHxPJWbO2o0XxP4Pz4+LqnOgwcPRv+WQIlDc5qTk5NVi4JPDly7NHhGAS6+R9J80vKVy5vzsZcAAQIEBiGgZ1VzM+lZdds6elbdesqNAAECBAgQIECAAAECBAgQGLGAUeO1NO7z58/nipKBsxkXO7dxX18zcv3JkycNZ//27Vs9pW0o52a7ygc2NY+w3+zsIzsq10lzXDyvFzQvH5Dn6W3j4jFsPunIkFWHAAECBPSsar4G9Kw6bB09qw4xZUWAAAECBAgQIECAAAECBAiMXkBovIomzuqAc3G7ly9fZh3lKgr3TyGur6//+bj8/+/fvx/rwPHCB7iJ6aYpl+vY+l+BRLVznTRjXFxcNCfw/kGzj70ECBAgoGdV+TWgZ9VVA+lZdSUpHwIECBAgQIAAAQIECBAgQOBABITG99/Qi6sDZnx25ovef8n+XYJM1fjhw4d/b5v/lhFa41vROSPm515cmK/2P99bLX39z0GH9f8SokzO34xS+Dx9LpNHjx7NbfGVAAECBEYpoGdVebPqWXXYQHpWHWLKigABAgQIECBAgAABAgQIEDgEAWuN77+V51YHzMjjBGIfPny4/5ItK0Fmuv7777+X7fn/2xLX//HjR0OCwe2aa6BV5R9fxVfVdOPtS5d9Xczt58+fMV/cPtmSq+vp06er9jZsX7t+ecOxdhEgQIDAgATmbtx6VrW13VwDrSqentUqmel2PasphQ8ECBAgQIAAAQIECBAgQIAAgUIBo8YLofpKtrg6YEbEVhsXj8LaAbsJnFc45H3j9ktdCoeMr51wfuMyjObAtRdPapoARkNcPAkS4d4AJNk2r1++QZ4OIUCAAIEKBfSsKmyU2SLpWc1qbPlZz2pLQIcTIECAAAECBAgQIECAAAECByggNL7PRl9cHTBTSb948WKfZVp37sQX1853nakdU7V1OQ1gf2pRMk1lapLVr5sDugOobf9FXLvKeIqw9uoqfFNhrjZr1y+fS+8rAQIECAxRQM+q8lbTs+q2gfSsuvWUGwECBAgQIECAAAECBAgQIHAIAkLj+2zlxFPnTj+Z8znh57Ozswx7qnNm8sViz9Xiz58/L1++nNs4xK+pReqytuSJ5qax1iY78ASFcwmsDY2XtMgi9TguyMV62UKAAAECswKLXRQ9q1mfvX/Ws+qwCfSsOsSUFQECBAgQIECAAAECBAgQIHA4AtYa31tbZ9zM8fHx2tM/evTow4cPiZSvTbnLBGtXHE9hmleM3mVpNzvX169fnz9/vvbYNFAeu9c8B/7aKuwmQck1k5JMYhgNRXr37l3hUP5pJufn5zc3N9OvPhAgQIDAKAX0rCpvVj2rbhtIz6pbT7kRIECAAAECBAgQIECAAAECByJg1PjeGnpxYNPSomT66ARoawvslYzBbRu/XFr9PW4smYI7K1h/+fJFXHxtM93e3mYR+rXJkiDPeZuTrR1WPnd42qjwd23uQF8JECBAYFgChX/t9az21ax6Vh3K61l1iCkrAgQIECBAgAABAgQIECBA4KAEjBrfT3MXDmyaLdzd3V1VIdijo6PZ4i39PNyB41nx/fPnz0srNbsxcfHaBvTPFq+ez4VDvZ88eVKyiEDhMKlJ9bVRPZeBkhAgQKA/AT2r/mw7yVnPqhPGaSZ6VlMKHwgQIECAAAECBAgQIECAAAECrQSMGm/F1Vni6+vrtnkVjoVqm+3G6TNJ9dpjBzpwPGs3lsTF04ji4muvgUmCwgv+6dOnJRl++vSpJNlkTL82KrGShgABAkMXKLzRzFZTz2pWo9fPelad8xZe8HpWncvLkAABAgQIECBAgAABAgQIEBi6gND4flqwJPI6V7Jv377Nbdnv15JZMVPNzPe433K2PXtGLb9+/XrtUXkimfFPa5NJEIGM5CucTb1wsvSMGs+S5Il8N/Amq6QRF28gsosAAQJjEtCzqrY19aw6bxo9q85JZUiAAAECBAgQIECAAAECBAgcjoDQ+B7aOs+zNohzZ2nMPZR19SkLo5iFA3xXn2ene9I0JfXKHN3i4uUNU361Z0L1wmwTHc9vxOXl5WKAPPMZpIG+fv16cnJSmJtkBAgQIDBoAT2raptPz6qPptGz6kNVngQIECBAgAABAgQIECBAgMCBCFhrfA8NnVklS8YlL5bs/v5+ceMet5Qs+ZzIZZ6K7rGQrU5dUiNrV7ciTeJXr14VviGx2RWemQkmL448evRIOLxt60hPgACBEQjoWVXbiHpWfTSNnlUfqvIkQIAAAQIECBAgQIAAAQIEDkTgPwdSz6qqWT7UY7bYi6NjZ/fu5XPWL1w7UfafP38yfncQ81pnIHhzddIEabs85N2L9nBPWnjBlw8Zn6NIOFxEfM7EVwIECByUQOGNZs5Ez2oOpPOveladk04yLLzg9ax68pctAQIECBAgQIAAAQIECBAgMGgBE6rvofk2mxo9ceg9lLXxlIVP3N6/f9+YTRU737x507xMaUYkp+HExdu2VuYMKLzgK7zC21ZWegIECBDYi0DhjWaubBXed/Ss5trI10UBPatFE1sIECBAgAABAgQIECBAgAABAuUCQuPlVp2lbB6avOo0WUF51a59bS9ZljtlKxzasq9a5LyZiLU5fp+aZtbuhw8f7rGQAz11eesXXk4DdVBsAgQIEOhPQM+qP9vNctaz2syt5Cg9qxIlaQgQIECAAAECBAgQIECAAAECqwSExlfJVLf94uKitjKVz2J9c3NTW+Gn5Vm7QOnLly8zJ/w0vQ+tBMof4BYOlWt1dokJECBAgMAqAT2rVTJbbtez2hKw+XA9q2YfewkQIECAAAECBAgQIECAAAECzQJC480+vezN1Nxt8728vKxzyHJhXcqf4rWV2TL92qe3Hz58SJotz3LIh5c3ffmbFofsqe4ECBAgsChQ2BuZPVDPalajw896Vh1iLs1Kz2opi40ECBAgQIAAAQIECBAgQIAAgUIBofFCqC6TtX2Am/Tv3r3rsgTd5VVYl+vr6+7O2VlOa5/efvny5dWrV52d7yAzKlz/1ZDxg7w6VJoAAQLdCBT2RqYn07OaUnT7Qc+qW8+luelZLWWxkQABAgQIECBAgAABAgQIECBQKCA0XgjVZbIMVGqVXQK0rdLvMnHhw+g/f/5kre5dFmztuZqf3qZeP3/+PDs7W5uPBA0CP378aNg7u+vp06ezX30mQIAAAQLlAnpW5Vb9pdSz6s92mrOe1ZTCBwIECBAgQIAAAQIECBAgQIDAZgJC45u5bXVUAq7Pnj0ryeLBgwffv3+veaLplLCkIknz+fPnwpQ7SNb89DatUzn7Dog6OUUYC/MxarwQSjICBAgQWBTQs1o02fEWPavdgOtZ7cbZWQgQIECAAAECBAgQIECAAIERCwiN76dxv379ujYWmABtpkw8PT3dTxHLzlo4ajyZlT/LKzvz5qman95m5Flap86V3Tev856OLF8O06jxPTWR0xIgQGAkAnpWe2xIPaud4etZ7YzaiQgQIECAAAECBAgQIECAAIGxCgiN761lMyPihw8floaWz8/PM4n6IAK0x8fHhYJ///13YcpekzU/vc2a6NUu694rS0+Zlzd65a+A9OQjWwIECBDoUEDPqkPM8qz0rMqttk+pZ7W9oRwIECBAgAABAgQIECBAgACBAxc4ur+/P3CCvVc/i3BndHhW405JEikfVozw5ubm4uKi0HDvF1vD09vMDJ+BOMPCL2TfY7Kjo6OSs+eyr20p+pJiS0OAAAECdQroWe2sXfSsdkY9OZGe1Y7BnY4AAQIECBAgQIAAAQIECBAYn8B/xlelwdUoS4nXvJp4s2f5WuPJJ8O59hh7znDwq6urpdXJ5PaJi5tEfSnOxhvT3IXHrl1coDAfyQgQIECAQAT0rHZzGehZ7cZ5ehY9qymFDwQIECBAgAABAgQIECBAgACBjQVMqL4xnQNbC+xxufGGp7cvX77Mo0Zx8dbNue6A8ua20Pg6S/sJECBAgMASgfJb7ZKDt9ukZ7Wd3yZHlze3ntUmvo4hQIAAAQIECBAgQIAAAQIEDkNAaPww2rm3WpavNZ4iZN743grSlHHD09ss9565QJsOtm9TgfLlMI0a39TYcQQIECAwNgE9q7G1aHf10bPqzlJOBAgQIECAAAECBAgQIECAwOEKmFD9cNu+k5rf3d2V57OX0PiquLjFxcsbbrOUxjZt5uYoAgQIEDhkAT2rQ2795rrrWTX72EuAAAECBAgQIECAAAECBAgQKBEwarxESZpuBHYfGl8VF88w5RRmjwufdwNady6FY5vyjoLZ7OtuSaUjQIAAgUoF9KwqbZh+iqVn1Y+rXAkQIECAAAECBAgQIECAAIHDEjBq/LDau/Pa/vnzpzzPHT/AXRUXPz8/v7m5KS92YcrkOTuaJ0uYn5ycFB47vmRZvr2wUpbDLISSjAABAgQOQUDPatrKelZTinzQs5rV8JkAAQIECBAgQIAAAQIECBAgsLGA0PjGdA78X4FW0362etq7pe+quPjl5WV2bZn50sPfvn07O5onofGlyQ5k4+xbAs1VttB4s4+9BAgQIHBQAnpW0+bWs5pS5IOe1ayGzwQIECBAgAABAgQIECBAgACBjQVMqL4xnQM3Efj9+/cmh7U8ZlVc/MOHDz3FxVPA2bh4vh7ykPFFjYYGNGq8AccuAgQIECDQLKBn1ewzmr1z/cyGeulZNeDYRYAAAQIECBAgQIAAAQIECBAwatw1sJVA24HgGQvV98LSq+LiX758OTs726q2qw++vb2d3fno0aPZrwf42dimA2x0VSZAgACB7QX0rCaGelZz15Ke1RyIrwQIECBAgAABAgQIECBAgACBzQSExjdzc9T/F2g17ecO1N68efP+/fu5Ez148ODbt2+np6dz2zv8OjeUxyThcyAN1Ac+vL5Bxi4CBAgQOEABPatJo891JPSs5kAafjX0rBpw7CJAgAABAgQIECBAgAABAgQImFDdNbCVwK9fv1od33YsVKvMl8bFM4A742x6jYunkHNDeQ58Ksu5kV4NjWh4fQOOXQQIECBwgAJ6VpNG17Oavfj1rGY1fCZAgAABAgQIECBAgAABAgQIbCNg1Pg2eo79q+0D3P7GQi2Ni2eMUcaL9z2Fe66DuaE8Bx7xndNo+D0xCKwBxy4CBAgQOEABPatJo8/1JfSsCn8X9KwKoSQjQIAAAQIECBAgQIAAAQIEDlbAqPGDbfpuKt72AW43Z13IZWlc/Pz8/MePHzuIi6c4c2ObDvy5ZF5HWGii5RsOfHj9chRbCRAgQOCABfSsJo2vZzX7S6BnNavhMwECBAgQIECAAAECBAgQIEBgGwGjxrfRq+jYTLSYZ6mTn8mk5ZPx2fmclbaPj4/z3wy4SSSy26nF206Q3jZ9CfHSuPjl5eW7d+9KDt8+TfDn6nXgqzzOPc5uED7wdwgaZOwiQIAAgf0K6FnN+etZzYHs8que1S61nYsAAQIECBAgQIAAAQIECBAYt4DQ+FDbN+OhM4IkP3lYNheXXVulxCOfPXt2cXGxZZi8fOHDaZESoZ9+7uTD0rj4hw8fXr161Un+JZl8/vx5NtmBz/kZirlJUGdx5j4bNT4H4isBAgQI7EtAz2oir2e1ryuw4bx6Vg04dhEgQIAAAQIECBAgQIAAAQIEWgkIjbfi2nPi379/f/r06fr6uvwB2dIS5/D8vH//PkHcjAHaOIrcNiSfwmT8+tIibbZx6dPbL1++nJ2dbZbhZkelRWYPPPCR0OUvTOQ9id1Mdz/bOj4TIECAAIGpgJ7VlGLyQc9qDqSGr3pWNbSCMhAgQCSQaOIAACAASURBVIAAAQIECBAgQIAAAQKjEbDW+ACaMs9tP378mHBv4spXV1eJandV6EzA/vr164Qnk/8GeebwDY7q6pDFp7cJtWYM/Y7j4mmduRY58FHjcxoNzW3IeAOOXQQIECDQn4Ce1VJbPaulLHvfqGe19yZQAAIECBAgQIAAAQIECBAgQGBMAkLjVbdmholkSHci4glgZ+70tmVNqDg/a4/K4O/kn8nVM5Xo2sSzCcoXPpweVVKeaeKGD4tPbxOQTqh+yyniG864atfbt2/ndh14xLf8qjjw4fVzl42vBAgQILADAT2rVch6Vqtk9r5dz2rvTaAABAgQIECAAAECBAgQIECAwJgETKheaWvm0W0GiM8tYt1Q1kQZE5Gd/DdB4sV5qjNAKpHjPFzL0JNE2RcHfGd7cmi1Snf5KJZpyTuZUH3x6W2WTv/69ev0LDv7cHNzk3np5043mohvXpWYPI1tNXN++UWbi/Ddu3dzeiVf84JFLqQ4n5yclKSXhgABAgQI6Fk1XAN6Vg04He7Ss+oQU1YECBAgQIAAAQIECBAgQIAAgc0Eju7v7zc70lE9CbR6dHt+fv7y5csNphDPWRLTzSLZi1HPZFg4v3oC8IuHN7Nsf71lGH0WXJ89SwKli0O3ZxNs/Hm2dnd3d8knW/Ih/01YNz9Lc96+jkuz3eXGvGfw/PnzXZ5xs3OVX6ub5e8oAgQIEBiBgJ5VcyPqWTX7dLJXz6oTRpkQIECAAAECBAgQIECAAAECBLYXEBrf3rDLHBZH7SzNPeNlM6b8xYsXS/e22phhu8lq7pBE3DMeem7j3NcMQ99gCPiWYePFp7dzpdr71wzZzyP4vRdjywJs8NLDlmfc+PC8qbA4R8LGuTmQAAECBEYmoGfV3KB6Vs0+Xe3Vs+pKUj4ECBAgQIAAAQIECBAgQIAAgS0FrDW+JWBnh2c0SWaHXpyde+4ECYp/+fIl8zF2EhdP5nlknOBiJiSfPVHmxM722S2Ln1eNmV5MOd2SsPH08wYf6n96m0qlgTaoWlWH5OqaHS5fVdkUhgABAgQIFAroWa2F0rNaS9RJAj2rThhlQoAAAQIECBAgQIAAAQIECBDoREBovBPGrTLJ8OvEuTN/dXOwOXHlzH+eh2sbTJ/eXL4MZMnj48vLy9lkCdI3DxyfrEI9e8jaz9uExgfx9DYC29RxLaAEiwKGjC+a2EKAAIEDF9CzKrkA9KxKlA4wjZ7VATa6KhMgQIAAAQIECBAgQIAAgYMSEBrfc3MnJp1gakZpN5cjaypnmu6uRoovPVdmVk/ofXbXxcVFIvGzW2Y///3337NfSz5vHDYeytPbIDx9+rSEouY0p6enNRdvtmz5vZj96jMBAgQIENCzKrkG9KxKlLpKo2fVlaR8CBAgQIAAAQIECBAgQIAAAQLbCwiNb2+4eQ6JRmewePPk1Q8ePMgM6h8/ftz8NMVHJvT+4cOH2eSJjs9+nf28s1HjA3p6G5+Nw/+ztnv/nEsuc+zn2tt7SZYWIAVL8d6+fbub34ulZbCRAAECBCoU0LMqaRQ9qxKlbtPoWXXrKTcCBAgQIECAAAECBAgQIECAwMYCR/f39xsf7MCNBTLVZ6LO3759a84hC1cnzY4nNswq47NLnicAuXTd8aOjo+bCL+5N3D1PYxe3N2wZ1tPbVOTAf6FyrTa/6jFt6wOHmjr4QIAAAQKdCOhZFTLqWRVCVZJMz6qShlAMAgQIECBAgAABAgQIECBAYDQCRo3voSkzS3mm3V4bFz8/P0/KHcfFw5ERVwnJT12urq7yuHn6dfIhs7vPbSn52nay8cE9vR3HkPGSplyaJtdJYVx89gJbmpWNBAgQIECgXEDPqtBKz6oQqpJkelaVNIRiECBAgAABAgQIECBAgAABAmMSEBrfdWve3NwkQvzr16/mE2cR5aRsTtPf3rlFxxMdnzvX2rj+XPrJ11aR48yV/enTp6X5VLuxVQWrrcXGBSufY7/tSxIbF8mBBAgQIDB6AT2rwibWsyqEqieZnlU9baEkBAgQIECAAAECBAgQIECAwGgEhMZ32pR5KNmweve0KHtfRPnk5CSx+Wl5EqKeGya+QWg860O3GgH/+fPnaQGG8uHAB0P//fffhS114FCFSpIRIECAwFoBPau1RNMEelZTiqF80LMaSkspJwECBAgQIECAAAECBAgQIDAgAaHx3TVWJip//fr12vNdXl4uXdt77YHdJkh4fjbDuQHc5Y/qppkcwkBho8anzd384RAuhmYBewkQIEBgewE9q+0NK89Bz6qwgfSsCqEkI0CAAAECBAgQIECAAAECBAgIje/oGsjijovTki+eO2O185x3cfvut2SE99zA8WkZsvDh2gnhp4mnH9oOFL67u5seO5QPB/5csvyFiQN/0j2U61k5CRAgULOAnpWeVc3XZydl07PqhFEmBAgQIECAAAECBAgQIECAAIFZAaHxWY2+Pr948WJu1PXSMz179izzgi7dtZeN5+fn0/P++fPn69evk68bzKaeA9uGjXPG6dmH8uH09HQoRe2jnIUvTCQu3mpq/T6KKk8CBAgQGLSAnlWaT89q0NdwSeH1rEqUpCFAgAABAgQIECBAgAABAgQItBIQGm/FtUnis7OzksUdM/RnGnve5DQ9HJOSZ4HwacbT6P5mofG2A4Wzuvn90H6mVgf44cePH4W1bjvKrTBbyQgQIEDgQAT0rCYNrWc17gtez2rc7at2BAgQIECAAAECBAgQIECAwL4EhMb7lc/T28JA8vX1db9F2Sj32TnVpwH+79+/b5DZgY+o3kBsWIeUXxVtR7kNy0FpCRAgQKBXAT2rKa+e1ZRilB/0rEbZrCpFgAABAgQIECBAgAABAgQI7F1AaLzHJshsn+Vx8ZOTkx6LsmnWs6Hx5DEZv1K+8OH0tAYKTynG+qH8qnAxjPUaUC8CBAj0LaBnNRV2M51SjPWDntVYW1a9CBAgQIAAAQIECBAgQIAAgf0K/Ge/px/x2V+9ejUdZt1czcvLyzzqbU6zr70J2GdO9emy34n0393dbVCYLKO+wVEOGZCAsU0DaixFJUCAwBAF9KxmW03PalZjlJ/1rEbZrCpFgAABAgQIECBAgAABAgQI7F3AqPFemuDdu3fTlbmbT5BBP0ncnGa/e2env85DusJx8HNlns1kbpev4xAoHNuUNy0ePnw4jiqrBQECBAjsTEDPao5az2oOZHxf9azG16ZqRIAAAQIECBAgQIAAAQIECNQgIDTefSvc3NxcXV0V5lsYQS/MrY9kszN2Ji6+WWjc2KY+mqaePG9vbwsL41F+IZRkBAgQIDAV0LOaUkw/6FlNKUb5Qc9qlM2qUgQIECBAgAABAgQIECBAgEANAkLjHbdCVuO+uLgozDQreZ+enhYm3ley2VhmZlYvHMIyW9pHjx4ZKDwLMr7P5VfF7JsW43NQIwIECBDoXEDPapFUz2rRZGRb9KxG1qCqQ4AAAQIECBAgQIAAAQIECNQjIDTeZVv8/v271SCet2/fdnn6fvLaPpa5fQ791EyunQlYDrMzShkRIECAwIyAntUMxv991LP6P4uRftKzGmnDqhYBAgQIECBAgAABAgQIECCwfwGh8S7bIKPAM666MMfLy8tBjKU+OTkprNGqZK1eF1iVie01CxjbVHPrKBsBAgSGK6BntbTt9KyWsoxpo57VmFpTXQgQIECAAAECBAgQIECAAIGqBI7u7++rKtBwC/Px48fXr18Xlv/Bgwe/fv0aRGg8NTo6Oiqs19JkP3/+3D6+vjRnGysRyJVc+FKIPziVNJliECBAoH4BPatVbaRntUpmNNv1rEbTlCpCgAABAgQIECBAgAABAgQI1CZg1Hg3LXJ7e1seF88pMwpqKHHxlDZLWm7MlGPFxTfWG8SBme22MC5uAthBNKhCEiBAoAYBPatVraBntUpmNNv1rEbTlCpCgAABAgQIECBAgAABAgQIVCggNN5No1xcXLTKKKHxVun3mzhj3DcugDk/N6YbyoGWwxxKSyknAQIEBiSgZ7WqsfSsVsmMZrue1WiaUkUIECBAgAABAgQIECBAgACBCgWExjtolEz4Wb4iYM6XZ5qHM5D6/Py8A2JZVCxQfvEbNV5xMyoaAQIEKhLQs2poDD2rBpxx7NKzGkc7qgUBAgQIECBAgAABAgQIECBQp4DQ+LbtkjkPr66uWuVyeXnZKv2gE5+dnQ26/Aq/VsDYprVEEhAgQIBAuYCeVbOVnlWzzwj26lmNoBFVgQABAgQIECBAgAABAgQIEKhWQGh826ZJXLxwoeXJmbJC5OCeabaq4CyoOT9nNcb6uXxs0+np6VgR1IsAAQIEuhLQs2qQ1LNqwBnNLj2r0TSlihAgQIAAAQIECBAgQIAAAQIVCgiNb9UoGdj06dOnVlkMa5XxVlVbTGzOz0WT8W359etXSaXyUkhJMmkIECBA4JAF9KyaW1/PqtlnHHv1rMbRjmpBgAABAgQIECBAgAABAgQI1CkgNL5Vu7SdSj0nG2Jo/O7ubjOmi4uLzQ501FAEfvz4UVhUC40XQklGgACBQxbQs2pufT2rZp8R7NWzGkEjqgIBAgQIECBAgAABAgQIECBQs4DQ+Oatc3t723bIeKbBfPjw4ean3NORm02onlHCQ6zsnoyHelrLYQ615ZSbAAEC9QnoWTW3iZ5Vs8849upZjaMd1YIAAQIECBAgQIAAAQIECBCoVkBofPOm2WBg0xCnwcxz6s2Mhjg+frOaHvJR5cthGjV+yNeJuhMgQKBEQM+qWUnPqtlnHHv1rMbRjmpBgAABAgQIECBAgAABAgQIVCsgNL5h0yRg/Pnz57YHD3EazML1DhcphvgewGItbGkWMLap2cdeAgQIECgU0LNaC6VntZZoBAn0rEbQiKpAgAABAgQIECBAgAABAgQI1CwgNL5h62wwsGmgs6mXD16ZpcwQ4ZOTk9ktPo9SoPDyePDggdn1R3kBqBQBAgS6EtCzapbUs2r2Gc1ePavRNKWKECBAgAABAgQIECBAgAABAnUKCI1v2C4bDBkf6Fif8sErs5Tm/JzVGOvnHz9+FFbt6dOnhSklI0CAAIHDFNCzam53Patmn3Hs1bMaRzuqBQECBAgQIECAAAECBAgQIFCzgND4Jq3z8ePHDQ4b4mzqqWbh4JU5kIFWdq4WvjYLlL82YaHxZkl7CRAgcOACelZrLwA9q7VEI0igZzWCRlQFAgQIECBAgAABAgQIECBAoHIBofFNGujTp09tD0tocKATSm+w1vhAp45v26bSl782YdS4q4UAAQIEGgT0rBpwskvPqtlnNHv1rEbTlCpCgAABAgQIECBAgAABAgQIVCsgNN66aW5vb8ufW01zzzPN6ecBfSif13G2Uub8nNUY8Wdjm0bcuKpGgACBnQnoWa2l1rNaSzSOBHpW42hHtSBAgAABAgQIECBAgAABAgRqFhAab906GwxsyjkGOg3mt2/fWgP99deLFy82OMohgxMof0fk5ORkcLVTYAIECBDYjYCe1VpnPau1RONIoGc1jnZUCwIECBAgQIAAAQIECBAgQKBmAaHx1q2z2QPc09PT1meq4IDywSvTwhrYNKUY94cM8iusoIXGC6EkI0CAwGEK6Fk1t7ueVbPPaPbqWY2mKVWEAAECBAgQIECAAAECBAgQqFlAaLxd6+Sh1Z8/f9od89df5+fnbQ+pJP0Go8Y9wK2k7fouRvnAJguN990W8idAgMBwBfSs1radntVaonEk0LMaRzuqBQECBAgQIECAAAECBAgQIFC5gNB4uwb6/PlzuwP+m3qgC41v8LQ644MHOj5+g2Y98EPKZxQwavzALxXVJ0CAQIOAnlUDTnbpWTX7jGmvntWYWlNdCBAgQIAAAQIECBAgQIAAgWoFhMbbNc0Go6hzgoGGxjeo7NXVVTtQqQcrYGzTYJtOwQkQIFCRwAadjZRez6qiJlSUjgT0rDqClA0BAgQIECBAgAABAgQIECBAoEng6P7+vmm/ff8WODo6+veG9d8ePHjw+/fv9enqS3F2dtbqgfVwa1qf/QBK9PDhw8LFBfyRGUBzKiIBAgT2JKBn1QCvZ9WAM75delbja1M1IkCAAAECBAgQIECAAAECBCoUMGq8RaN8/fq1Rep/kg50YFOK3younvTWwvynzcf//7ztURgXf/To0fg51JAAAQIENhLQs2pm07Nq9hnTXj2rMbWmuhAgQIAAAQIECBAgQIAAAQI1CwiNt2id8nkOZzMdaGj85uZmthYln82mXqI0jjSWwxxHO6oFAQIE9iugZ9Xsr2fV7DOmvXpWY2pNdSFAgAABAgQIECBAgAABAgRqFhAab9E65Q+tZjN9+vTp7NehfG47ZPz8/DzzQA6ldsq5pUB5MGOg1/+WPg4nQIAAgRIBPasGJT2rBpzx7dKzGl+bqhEBAgQIECBAgAABAgQIECBQp4DQeIt2KX9oNZvp6enp7NehfL6+vm5VVAObWnENPXF5MOPJkydDr6zyEyBAgEBPAnpWDbB6Vg0449ulZzW+NlUjAgQIECBAgAABAgQIECBAoE4BofEW7fLr168Wqf+bdKCzqWftz8KVpCcgqeZA3wBo26DSTwTKgxlGjbtmCBAgQGCVgJ7VKhk9q1UyY92uZzXWllUvAgQIECBAgAABAgQIECBAoDYBofHSFvnx40dp0pl0Ax0y++nTp5lKrP/49u3b9YmkGJFAYTDjwYMHptkfUbOrCgECBLoU0LNq0NSzasAZ5S49q1E2q0oRIECAAAECBAgQIECAAAECFQoIjZc2SuETq7nsBjpq/PPnz3MVafhqYFMDzih3lQczDBkf5QWgUgQIEOhEQM9qFaOe1SqZsW7Xsxpry6oXAQIECBAgQIAAAQIECBAgUKGA0Hhpo9zd3ZUmnUk3xNDgzc3NTA3WfzSwab3RuFJYDnNc7ak2BAgQ2I+AntUqdz2rVTJj3a5nNdaWVS8CBAgQIECAAAECBAgQIECgQgGh8dJG2WBs00Bnk241m7qBTaUX0IjSWQ5zRI2pKgQIENibgJ7VUno9q6Us496oZzXu9lU7AgQIECBAgAABAgQIECBAoCoBofHS5vjz509p0n/SDXHI+O3t7bdv3/6pwfr/G9i03mh0KYxtGl2TqhABAgT2IKBntRRdz2opy7g36lmNu33VjgABAgQIECBAgAABAgQIEKhKQGi8tDk2mPbzyZMnpblXk+79+/flZTGwqdxqTCnLxzadnJyMqeLqQoAAAQIdCuhZLWLqWS2aHMIWPatDaGV1JECAAAECBAgQIECAAAECBCoREBovbYgDGdvUajb1Dx8+lPJJNxaBzCtQWJUhvhpSWDXJCBAgQGB7AT2rRUM9q0WT0W/Rsxp9E6sgAQIECBAgQIAAAQIECBAgUJWA0HiPzTG40ODHjx/LOV6+fGlMcDnXaFKWD2wa4oICo2kmFSFAgMAoBfSsRtmsB14pPasDvwBUnwABAgQIECBAgAABAgQIENixgNB4KfiDBw9Kk/6TbnCR4/LZ1KPRKo7+D4n/D17AcpiDb0IVIECAQB0Celaz7aBnNatxUJ/1rA6quVWWAAECBAgQIECAAAECBAgQ2LuA0HhpExwfH5cm/W+6DR74tsq/88Q3Nze/fv0qzLbVvOuFeUo2CAFjmwbRTApJgACB+gX0rGbbSM9qVuOgPutZHVRzqywBAgQIECBAgAABAgQIECCwdwGh8dImaBvqHtxs0ldXV4UWmc70xYsXhYklG5lA+dim09PTkdVddQgQIECgQwE9qymmntWU4gA/6FkdYKOrMgECBAgQIECAAAECBAgQILBHAaHxUvxHjx6VJv1vurbpW2XeeeJWQ8avr687L4AMByHw+/fvP3/+lBR1WNd/SY2kIUCAAIFuBdreKdqm77a0bXPTs2ordpjp9awOs93VmgABAgQIECBAgAABAgQIENijgNB4KX7baT+H9QD37du3hRAvX74c3BrqhVWTbK1A+cCmDIBbm5sEBAgQIHDIAnpWk9bXszrk3wI9q0NufXUnQIAAAQIEDkQgb0Pmp57K1laeemSUhAABAmMSqO2vfW3lERovvdrbhvraThNaWo4e0mVgU+Eyh6lUeRC9h5LKcs8ChddJSjm4BQX2LOv0BAgQODwBPau0uZ7V4V34/6qxntW/OHwhQIAAAQIECIxI4N27d1lq8OjoKO8E5ycfzs7O8gx2X1WsrTz7cnBeAgQIjFugtr/2tZVn2vpH9/f30y8+NAs8fPiwcDbp5PPly5f0eJozrGRvRoH/+vWrpDADqlRJdaRpK5A15j9//lxylEulREkaAgQIHLiAnpXb5YH/CuhZHfgFoPoECBAgQIDAKAVub2+fP3++6llrXhHOUpW7nJKztvKMstFVigABAnsXqO2vfW3lmWsgo8bnQJq+thoIm/cBm/KqZl/e2ljVV5srYyb8HEqwf67kvnYlYGxTV5LyIUCAAIEI6FnpWR34L4Ke1YFfAKpPgAABAgQIjE8gE8bmnzkNz1rTA3z8+PGPHz92U/fayrObWjsLAQIEDk2gtr/2tZVn8XoQGl80Wbnl2bNnK/ct7Li7u1vYVt2GXKBXV1clxcrS6R8/fixJKc2IBRp69rO1zvSwGQg4u8VnAgQIECCwKKBntWhiy0EJ6FkdVHOrLAECBAgQIHAIAhlZVDLnaP4plKeyOwCprTw7qLJTECBA4AAFavtrX1t5Fi8JofFFk5VbWj3ALekGrTzTrnbkAi08VSb8LEwp2VgFyl9obTUKcKxc6kWAAAECawX0rNYSSTBiAT2rETeuqhEgQIAAAQKHKfD169fChQjz3LhwtNI2krWVZ5u6OJYAAQIEVgnU9te+tvIsdRMaX8qyfOPp6enyHcu21j9qvPwC/fDhwy6XwFnGadv+Bb5//15YiCybVJhSMgIECBA4ZAE9q0NufXXXs3INECBAgAABAgRGJvD+/fvyGn369Kk88WYpayvPZrVwFAECBAg0C9T217628izVExpfyrJy4/n5+cp9/95ROEHivw/a3bdM2nNxcVFyvlT51atXJSmlGbeA5TDH3b5qR4AAgb0I6Fnthd1JaxDQs6qhFZSBAAECBAgQINCVQJ61fvv2rVVuGbbUKn2rxLWVp1XhJSZAgACBQoHa/trXVp5VjELjq2SWby+fgbz8adfyM/W8tXCu/ywavYN3GHuuq+y7ETC2qRtHuRAgQIDAjICe1QyGj4cloGd1WO2ttgQIECBAgMDYBa6vr9tWsdflOGsrT1sc6QkQIECgRKC2v/a1lWeVodD4Kpnl28/OzhItXr7v31vLn3b9+7hdfLu5uSlc+SZvOz58+HAXZXKO6gXK3/Yw/X71jamABAgQqEVAz6qWllCOnQvoWe2c3AkJECBAgAABAj0KFD5r7bEE/866tvL8u3S+ESBAgEA3ArX9ta+tPKuUhcZXyazcXji8Ke/93d7ersxlfzsyoUHhVOp5v6PVIqD7q5Mz9y5QfjFbaLz3xnACAgQIjEtAz2pc7ak2RQJ6VkVMEhEgQIAAAQIEhiPQdjb11KzXZ2i1lWc4LamkBAgQGJJAbX/tayvPqrYUGl8ls3L71dXVyn3/3rHBRfDvDHr59uzZs5J8Ly8vX7x4UZJSmkMQKB/Y9PTp00MAUUcCBAgQ6EpAz6orSfkMSEDPakCNpagECBAgQIAAgbUCmaFzbZq5BI8ePepv2sXayjNXd18JECBAoBOB2v7a11aeBmSh8Qac5bsywXjh8KYKpw5ItLvkSdz5+fm7d++W19/WgxQoXyCg8N2Lg1RUaQIECBBYIqBntQTFprEL6FmNvYXVjwABAgQIEDgsgQ3GRxU+Xt7MsbbybFYLRxEgQIBAs0Btf+1rK0+D3tH9/X3DbruWCmQKxMePHy/dNbfx58+f/b0AOHeutV/fvHnz/v37tckS2vz69evaZBIclEDWgi38u1bVNX9QbaSyBAgQGK6AntVw207JNxPQs9rMzVEECBAgQIAAgToF8r5v1tZsVba7u7sc1eqQ8sS1lae85FISIECAQLlAbX/taytPg6RR4w04K3cl2p35xlfuntnx6dOnmW/7/Pjx40dx8X02wMDPXT62qZ53QQZOrvgECBA4IAE9qwNqbFX9r4CelQuBAAECBAgQIDAagR8/frSNi2fCzv7i4rWVZzQNrSIECBCoSqC2v/a1lae5sYTGm31W7s184w8ePFi5+58dlYTGMwr89evX/xRq5f+fPHlivPhKnQPekcF8hV38XEIH7KTqBAgQILC5gJ7V5naOHJqAntXQWkx5CRAgQIAAAQJNAtfX1027l+27urpatrmbbbWVp5tayYUAAQIE/i1Q21/72srzb635b0Lj8yLl30vC3gkoZrh2eZ59pLy5uXn+/PnanDOPel7rWJtMggMUKFmffsLy9OnTA/RRZQIECBDoREDPqhNGmdQvoGdVfxspIQECBAgQIECgXODz58/liZMyz2BPT09bHdIqcW3laVV4iQkQIECgUKC2v/a1laeZUWi82adp74sXLzL7TVOK/+7La4C/f/9em6ynBBmDdXFxsTZz64uvJTrkBOVzfuZCOmQodSdAgACBbQT0rLbRc+yABPSsBtRYikqAAAECBAgQaBbIhEC/fv1qTjO3t3CZzrmjCr/WVp7CYktGgAABAq0EavtrX1t51mIKja8lakqQAdmPHj1qSvHXXxk4/vLly+Y0Pe198+ZNyfw8CfCbR72nJhhHtuVjm4TGx9HiakGAAIF9CehZ7UveeXcpoGe1S23nIkCAAAECBAj0KtB2kFyeJJ+dnfVXpNrK019N5UyAAIFDFqjtr31t5Vl7bQiNryVak6BkAv1cFrufVj1Dr96/f7+m9H/9lRcV8xh6bTIJDlmgcGzTgwcPHj58eMhQ6k6AAAEC2wvoWW1vJVXmIQAAIABJREFUKIfKBfSsKm8gxSNAgAABAgQIlAuU/PtlNre3b9/Ofu38c23l6byCMiRAgACBCNT217628qy9SI7u7+/XJpKgWSBDrksW887FkXB1c1ad7M2S4ZlEvWQyn50VqZN6yWQvAlkO4Pj4uOTUmX7AaxYlUNIQIECAQLOAnlWzj72DFtCzGnTzKTwBAgQIECBAYFagvGs3OSqjSnpddrO28sxa+UyAAAECXQnU9te+tvKUOP+nJJE0zQKZBufDhw+vX79uTpZw9Q5C0ZlEvWSweGbvSWFOT0+by2wvgcKBTYEym7qrhQABAgQ6EdCz6oRRJnUK6FnV2S5KRYAAAQIECFQokIVLsxJNBv/c3d1lwcrElfM8M+M3njx5cnJyUkOBv3371qoYJQtftspwLnFt5Zkrnq8ECBAYhIC7T9tmGuLdR2i8bSsvT//q1at00db2bxIdzwTm7969W57LdlszxCrh+ZLB4kb3bid9WEeXL4f59OnTw6JRWwIECBDoTUDPqjdaGe9ZQM9qzw3g9AQIECBAgED1AlmVMmtTrn3OnhEaecKZZ617XN0v445acb58+bJV+raJaytP2/JLT4AAgT0KuPtsjD/Eu48J1Tdu7iUH5pdn7djxHJZ3G3OtdPh6Y4LiicoXPmjLAPc8bl5SepsILBPIKgD5B8myPfPbrM4wL+I7AQIECGwnoGe1nZ+jaxTQs6qxVZSJwNYCmUIwIxo7/Df+1iWSAQECBIYnkAUisw534TOo2eolQJ7nonuZGvPo6Gi2JM2f+xsuNT1vbeWZFswHAgQIVCvg7rN90wzx7iM0vn27/yuHwtUxc0z6benwbfmP5yztnM5fyUjxyRk/ffq0x1cp/yXly0AEcomWXGB5VzcX/0DqpJgECBAgMBgBPavBNJWClgnoWZU5SUWgFoFJzDv/IMoscZPpfPPf2a+z/1bKLv/crqXllIMAgUEJ5I9thlNvEBSfrWVyyIPWXf4dLv+nyqScfd8maivPbOv4TIAAgQoF3H06aZSB3n1MqN5J6/9fJlkd8+fPn5nMZ+0Y7nT48pMR5Om6tZr8J7+xWaQwx2boef59/n/nXv0pi/Ekccq2Ook9BJYLzD7rWZ7iv1tzJTfstYsAAQIECGwmoGe1mZujqhXQs6q2aRTs0AQWY9759ZwGv/MP7cLf1kNzU18CBAh0LpB1J9euUFly0gwHys+XL1929vwzz2ZLCjZJkyFSfYftaytPOY6UBAgQ2L2Au09X5gO9+xg13tUFMJ/Pmzdv3r9/P7919fdHjx4luJjVmvMhkezj4+P8N8mnL6fnX+aJiCfi3uqf6Mkk/csUZvWZ7SGwUiDTiRSuIL7Lf3usLK4dBAgQIDBeAT2r8bbtAdVMz+qAGltVKxZIyGTt+rWbFb/v4YCblcpRBAgQqFmg+W9ynmpOBhTlYekkrnx7e5tHo3lAmij4qvFCO1tKMkVaVYZF85S57ynfayvPIoItBAgQqETA3afDhhjo3UdovMNrYD6rdNey9HhP/+qeP9my7ztYw2bZaW0bj0DhIq+psIXGx9PqakKAAIFaBfSsam0Z5SoV0LMqlZKOQJ8CiUysneNts/MLjW/m5igCBA5TILN3ZDBGw/ifzI7ePNQnM7gmQL50sFrmznzx4kWvsOWvPKYYO1iFsLby9IovcwIECGws4O6zMd3SA4d79/mfpfWxsROBLCWYXlp6Y3m3sZMMCzPJ6fKCZEKVmRSi8BDJCCwVKHxmlC7+0sNtJECAAAECHQroWXWIKau9COhZ7YXdSQkQIECAAIHaBPIkPU8vG+LiGWPdHBdPjTLm7+bmJikXn7tm5cq8VttrrfO8tzz/DF4qT7xZytrKs1ktHEWAAIFeBdx9Oucd7t1HaLzzi2E+w7ylmN5YppveQfgw69bkRDndq1ev5svhO4H2AvkHRslBO7i2S4ohDQECBAgcgoCe1SG08ljrqGc11pZVLwIECBAgQKBcIM8tM168YSrydJnK5x5PylXR8fIibZCyfJbQRO4Txd/gFK0Oqa08rQovMQECBHYg4O7TB/Jw7z5C431cD0vyTB8oI8h//vyZ6YCypviSFJtuyro7iYjn7YwME8/LkjvobG1aUscNT8DYpuG1mRITIEDgMAT0rA6jncdWSz2rsbWo+hAgQIAAAQItBSYz2TYclDE/hXHxDP7LW7OZWer4+HhxAHr6XUnQcKJtdqUWhf26nGUHQ8ZrK882to4lQIBAHwLuPj2pVnU3bFVHa4234uoscX4V8z5FfvJiY/nVMz193jdMfD1DdfOTLuB0uw8EOhTIi1SPHz9em2Fezsj1vDaZBAQIECBAoD8BPav+bOXclYCeVVeS8iGwpYC1xrcEdDgBAgS2EWj+I5zBPxn2szb/xLxfvny59oFqYW5rT7eY4OPHj69fv17cvrhlNw/NaivPooMtBAgQ2K+Au08f/oO++/ynDxF5rhV4+PBhXmzMzyRlnpTl9cb8ZDahu7u7yX8nu/LmY3pR+Zxw+ORHLHwtrwSdCOTVjZJ88n5GSTJpCBAgQIBAfwJ6Vv3ZyrkrAT2rriTlQ2BLgURT8k/vSSaT6XzzdfLP8On2LU/hcAIECBBYKpD1H5vj2Z8+fVp64OzGd+/eXV1dzW5Z9fnz58+rdm25vTznwqKOrDxbVsfhBAgQ6FbA3adbz2lutd0NpwUr+WDUeImSNAQOUSD3jJJ/k3z48MHa9od4fagzAQIECBAg0EZAz6qNlrQE9iaQkYh5kSX/DtogTJ74el7V2lvRnZgAAQJ1C2ShyefPnzeUMROPJ+zdkCC73rx58/79++Y0s3uztGUfQ4yOjo5mz9LweTe3htrK0wBiFwECBHYs4O7TH/ig7z7WGu/vwpAzgWELZLb/kgpcXFyUJJOGAAECBAgQIHDIAnpWh9z66j4ggcy1mLhL5nXLG8ADKraiEiBAoH6BtTOQr32+lIlbW8XFY7LBe05rJUumfJ9kkmD/Dl6Zqq08awElIECAwC4F3H160h763UdovKcLQ7YEBi/QPMnVpHpZ834HvfzBU6oAAQIECBAgcPACelYHfwkAGJhAZnq4vr4eWKEVlwABArUK5K2j5ih1VpPMy0kNxf/9+/fa8Mbi4c0nXUxfsqX87rCb2dRrK0+JoTQECBDYjYC7T3/OQ7/7CI33d23ImcCABTJOoqT0a1/pLclEGgIECBAgQIDAuAX0rMbdvmo3VoEXL16cn5+PtXbqRYAAgZ0JJKq9drT32udLb9++3VmBm0+UdTeaE0z25g6ym8EktZWnBEcaAgQI7EDA3adX5KHffYTGe708ZE5gqAIlA5tSN4+KhtrAyk2AAAECBAjsUEDPaofYTkWgS4GXL192mZ28CBAgcJACJYOnnz171mzz6dOn5gRL9z569Gjp9o03/vjx48+fPyWHl9S6JJ/mNLWVp7m09hIgQGCXAiV/h919NmuREdx9hMY3a3pHERi5QMlymPkHxsnJycghVI8AAQIECBAgsLWAntXWhDIgsB+Bs7Oz/ZzYWQkQIDAWgcydUxLVzoJ9DTUufwQ/l8nx8fHcli2/Fs4fm1hL8/zwWxZjenht5ZkWzAcCBAjsV8Ddp1f/Edx9hMZ7vUJkTmCoAiUTYhgyPtTWVW4CBAgQIEBgtwJ6Vrv1djYCXQp0PuKwy8LJiwABAtULlMTFs9B489CLkrcMFyXWrl++eMjaLZ8/f16bJgkuLy9Lkm2fprbybF8jORAgQKATAXefThhXZTKCu4/Q+KrGtZ3AQQuUTPu5diGogxZUeQIECBAgQIDAPwJ6Vv9I+D+B4QkIjQ+vzZSYAIGaBNauMp7Crp3P9tevXxvUqfPHVhmDWFKS3Dh2M+lIbeXZoI0cQoAAgZ4E3H16gk2247j7CI33d4XImcBQBfLXbW3R09HfzdxQa0siAQECBAgQIECgZgE9q5pbR9kIrBXIoMO1aSQgQIAAgaUCHz9+XLp9buPa0Hjh8t5z2b58+XJuy5ZfaxskV1t5tuR1OAECBLoScPfpSnJpPuO4+wiNL21cGwkctEDJnJ+d/wPjoMVVngABAgQIEBivgJ7VeNtWzQgQIECAAIEmgZL5bHP806dPm3L5668NJvDIIoCdj+goWVo1L1S9evWquTpd7a2tPF3VSz4ECBDYUsDdZ0vA5sPHcfcRGm9uZXsJHKKAB7iH2OrqTIAAAQIECPQjoGfVj6tcCexI4Pj4eEdnchoCBAiMSyAT55SsKZNKr41hrx1WPieX+PTbt2/nNm759ffv3yXVubq62vJEhYfXVp7CYktGgACBvgXcfXoVHs3dR2i81+tE5gR2J/Djx483b97knxMPHz48OjrKf7OyUeHkIXOlXNvXf/LkSfKfO8pXAgQIECBAgMBoBPSsRtOUKkKAAAECBAjsRaBwwtU8YlpbvDzsKkk2zScD2k5OTqZfO/lQMkguJ9rZJIu1lacTZJkQIEBgewF3n+0NG3IYzd1HaLyhle0iMAyBvAmVKHimn3r//n2i2pMVmPLfDFF6/fp1Ythfv34tr0le/Pn161dz+p119JuLYS8BAgQIECBAoHMBPavOSWVIgAABAgQIHKBA4dPztbOpT+gKZ8fNePEvX77kKVnn4IXzAO1sJElt5ekcXIYECBDYTMDdZzO3wqNGc/c5ur+/L6yzZAQIVCiQceGJf68tWPk/DG5ubi4uLhoyzD8zEj5vSGAXAQIECBAgQGCgAnpWA204xSbQn0CWjC2Mx9zd3e0sItJffeVMgACBTgTy4KhwQYrEMF68eFFy0kzqk5nVJwNClqbP3g8fPnQ+XnxyrkzQuPSksxt//vzZ09lnz1JneRZLaAsBAgR2L+Du07d5bXfDjetr1PjGdA4ksH+Bd+/elcTFU9BEuwvj2Wtf/DFkfP8NrwQECBAgQIBADwJ6Vj2gypIAAQIECBA4RIG1D5emKOUzpWda9UxzeHl5mTEb08MnH87PzzMmJJMm9hSZLpmOMWXo6exzlc3X2sqzWEJbCBAgsBcBd59e2cd09/lPr1IyJ0CgP4EM7766uirMPy/VZqxDFiNfm37t/aP8pGvPJQEBAgQIECBAoBIBPatKGkIxCBAgQIAAgREIrH24NK1jq3ByJufIu4z5yQo4k9UAHz161CqH6XlbfShZuXaXj8tqK08rTIkJECDQn4C7T3+2yXlMdx8Tqvd6qcicQF8C5XODTEuQ93Az99T069IP+afF48ePl+6abMyQ8Uw02pDALgIECBAgQIDA4AT0rAbXZApMYGcCJlTfGbUTESAwJoGEqyeh6+ZKlTyqas5hN3sTkm+YyD1lyFzuJWPpuiptbeXpql7yIUCAwJYC7j5bAjYfPqa7jwnVm9vaXgKVCmzwLurff/+9tjJrX/zJvFVrM5GAAAECBAgQIDAsAT2rYbWX0hIgQIAAAQI1C+Slw5K4eKrw9OnTmisyKVvGmTTHxZNsl4/LaitP/S2ohAQIHIiAu0+vDT2yu4/QeK9Xi8wJ9CKQv/KZHb2PrK+vrxuy3eWySQ3FsIsAAQIECBAg0KGAnlWHmLIiQIAAAQIECJTPZ5vB1vVzNT8rS/kzqfvZ2dnOKlJbeXZWcSciQIBAs4C7T7PPlntHdvcRGt/yenA4gT0IrP0ztLRMDx48WLp9ujGzqTePLH/79u00sQ8ECBAgQIAAgXEI6FmNox3VggABAgQIEKhEoDw4kQnVKylzQzFqm2GxtvI00NlFgACBXQq4+/SqPbK7j9B4r1eLzAn0IlD+V3729HmJdfbr4ufmv26GjC+K2UKAAAECBAiMQEDPagSNqAoECBAgQIBAPQLlnassCltPsZeWJMNImieHz0CUV69eLT22j421laePOsqTAAECmwm4+2zmVnLU+O4+QuMl7S4NgboEmsd2ryrr2gWcmodMGTK+CtZ2AgQIECBAYNACelaDbj6FJ0CAAAECBGoTaI4lT0s7iCHjawMtV1dX0xrt4ENt5dlBlZ2CAAEChQLuPoVQGyQb391HaHyDy8AhBPYscHd3t0EJMuy74agfP340PBdOXLz+N3kbamcXAQIECBAgQGCVgJ7VKhnbCRAgQIAAAQJtBfJ8qfCQtUM4CvPpNVnzDIs59cuXL3stwFzmtZVnrni+EiBAYF8C7j69yo/v7iM03usFI3MCvQj8+fOnbb6ZTf3s7KzhqIZB4Tn2zZs3DcfaRYAAAQIECBAYroCe1XDbTskJECBAgACB2gS+f/9eWKQRjBpPXPzhw4eF9e0kWfO4vd2Xp5NKyYQAAQLbC7j7bG/YkMP47j5C4w3NbReBSgWyjlHbkn348KHhkN+/fze8+NN8bEO2dhEgQIAAAQIE6hfQs6q/jZSQAAECBAgQGIpA89Pz2VrUP2r85uZmtsCLny8vLxc39reltvL0V1M5EyBAoK2Au09bsfL0o7z7CI2XXwBSEqhFIMO4WxUlL41uPGQ8vfzmY1uVRGICBAgQIECAQG0Cela1tYjyECBAgAABAsMVaFitb65Sp6enc1tq+3p9fd1QpCxcuOPFB2srTwOOXQQIENixgLtPf+CjvPsc3d/f90cmZwIE+hB48eJFwyDvuTOmp978Xk+GjB8fH88dNfmaua3KV+lYmoONBAgQIECAAIHKBfSsKm8gxSOwX4FXr159+vSppAx3d3c7nla3pFTSECBAYMcCR0dHJWfMu4m3t7clKfeYJn/VG1beyeS9O47u11aePTaNUxMgQGBOwN1nDqTDr6O8+xg13uEVIisCOxK4uLgoPFPmQm+OiyefjClflVvzC0GrjrKdAAECBAgQIDAgAT2rATWWohIgQIAAAQI1C5SPr6h/ofGvX782xMVT/h3HxWsrT83XobIRIHBoAu4+/bX4WO8+/+mPTM4ECPQkkLFNzTmng56Ad57zrh21kD9tqwagf/nyZccTQzVXyl4CBAgQIECAQB8CelZ9qMqTAAECBAgQOECBDKQurHX9C42velw2qeDbt28La9pVstrK01W95EOAAIHtBdx9tjdclcNY7z5C46ta3HYCVQsk8r04rV8GeScoXh7PzlTqq4ZJZbi5JcarvgIUjgABAgQIEOhOQM+qO0s5ESBAgAABAocrUL7Ua/2jxr99+7aqITMb/O4fmtVWnlU4thMgQGD3Au4+/ZmP9e5jQvX+rhk5E+hRIG+nPnjwYO4EV1dXc1saviYunld0l84NdXl5mRX1Go61iwABAgQIECAwJgE9qzG1proQIECAAAEC+xIYzbi9rIP+69evVYx5brZqV0/baytPT9WULQECBDYTcPfZzG3tUSO++wiNr219CQjUKJCZ0hcXAk+v/fHjx+/evVtb4iy/kbj40l5++vclOaw9hQQECBAgQIAAgaEI6FkNpaWUkwABAgQIEKhZoHDcXgZ7rF0BcL/VbJg/NoXf/XiS2sqz39ZxdgIECMwJuPvMgXT1dcR3H6Hxri4S+RDYtUDmbsq054tnzdjxo6OjdNMT/17cmzd93rx5syoungzFxRfRbCFAgAABAgRGL6BnNfomVkECBAgQIECgV4Glj6GWnrH+hcYXh6NMK9JqysbpUVt+qK08W1bH4QQIEOhQwN2nQ8y5rEZ897HW+Fxb+0pgSAKJfx8fHy9dLzwrkU8WI8/qTVkDKcnu7u7y/tTSkeKTOn/58mX3SyUNiVtZCRAgQIAAgVEL6FmNunlVjgABAgQIEOhXoHw+28oXGs8ShA0DEF++fNmv40LutZVnoYA2ECBAYJ8C7j496Y/77iM03tNlI1sCOxJ48eJF/vonOr4q5p3efEOHflLKZ8+e5Q2gyiez2hGo0xAgQIAAAQIHLKBndcCNr+oECBAgQIDAVgJrnz5Nc6981HjDILnExXf/9Ky28kzb0QcCBAjUIODu01MrjPvuY0L1ni4b2RLYncDp6WmmSX/79u0Gp8wKSfkb9/Xr19337DcorUMIECBAgAABAn0L6Fn1LSx/AgQIECBAYJQCoxm317C06uXl5e7brrby7F7AGQkQINAg4O7TgLPNrnHffY7u7++30XEsAQJVCXz8+DHzqJe8KpXZq/KuayYOrar8CkOAAAECBAgQqEdAz6qetlASAvsSyL+YJitVrS1AVrDywvFaJQkIEBixwNHRUWHtKn8cvaoi5+fnNzc3hXXsMFlt5emwarIiQIDA9gKr/kgu5uzus2jSsGUV7L7uhg1F3WCXCdU3QHMIgXoF8uAmP1kH4tt/f/LO1J8/f/KMJv9NoTNGPJNWTYLiJycn9VZDyQgQIECAAAECFQjoWVXQCIpAgAABAgQIDEAg0xkWlvLRo0eFKfeSLBMrrjrv1dXVql39ba+tPP3VVM4ECBDYQMDdZwO0kkNGf/cRGi+5DKQhMDCBDFbISpn5GVi5FZcAAQIECBAgUJ+AnlV9baJEBAgQIECAQF0CJfMXTkqcARt1Ff3fpVk1f2yKnWV3/p12F99qK88u6uwcBAgQKBZw9ymmapdw9Hcfa423uyCkJkCAAAECBAgQIECAAAECBAgQIECAAIGpQOYunH5u/pDpDJsT7Hfv9fX10gK8fft26fa+N9ZWnr7rK38CBAi0EnD3acVVnnj0dx+h8fKLQUoCBAgQIECAAAECBAgQIECAAAECBAgQ+JdAVvT71/fVXyofNb50vvdsPDs7W12nHvfUVp4eqyprAgQItBdw92lvVnTE6O8+QuNF14FEBAgQIECAAAECBAgQIECAAAECBAgQILAoUD6lbeWjxjMA8eXLl3MV3NeQ8RSjtvLMyfhKgACB/Qq4+/TkP/q7z9H9/X1PdrIlQIAAAQIECBAgQIAAAQIECAxX4NWrV58+fSop/93d3cOHD0tSSjNcgR8/fmRw0q9fv/78+ZP/5iftnurk67RSDx48OD4+zlCb6U/GyJ6cnEwTlHx49+7dJBR3cXHx8ePHkkOkIbBHgdvb28ePH5cUIL8gv3//Lkm53zSpUf74Z6XV/Jo/e/bs69evyrNfAWcnQIDAooC7z6JJt1tquxt2WDuh8Q4xZUWAAAECBAgQIECAAAECBAj0LpDIyiRCmZEik/BkYpMJUk4ilJPY5OS/iUpmhOIGsclJHYTGe2/Luk+QKy2DZiY/udI2LmyuxkTXMhS1ZE7mpMkZp+fKpX56ejr96gOBCgVubm7yGkdJwWoIM5eUUxoCBAgQqF/A3af+Nqq2hP+ptmQKRoAAAQIECBAgQIAAAQIECBCYCJQHKRMgn8TIc+BsiPH8/DzBmxcvXiAlsFYgY7UzZrR8ls7mDHNBZvhpfhIjz0WYEeFL5xjIRZ43OeZi8ELjzbb21iCQq7SwGJUvNF5YC8kIECBAoAYBd58aWmGgZRAaH2jDKTYBAgQIECBAgAABAgQIEBi/QIKF19fXnQQpJ7HJkGXw7uXlZds5rsdvXX0NczGkjJPpAaYzmedDxqF21ZqZN/L9+/eFs+hvAJYYeTLPz+JFuDQunlNM3/PY4HQOIdBWYLJqQI5qdeHlr2vhifLmR9YLKEw8m2w6EUhXv+yzmftMgAABAvsVcPfZr/8Bnt2E6gfY6KpMgAABAgQIECBAgAABAgRqF8jarokglkdc2tYn8dQM3m2eqnovE6onRJrFqttWp8P0GV6fCSo7yTCN+Pz5806yasgkL09sPxlA2K+urnLJNZwou7KCeK6cjHzNhzTTJFw3OwQ8+UyC9xnJlEHnk/+uyjNX4Js3b7I3IflAzY0Xnxw1TbMqE9sJdCKwm9/W7Yua10oyqcP2+ciBAAECBGoQcPepoRUOsAxGjR9go6syAQIECBAgQIAAAQIECBCoVyBx2YQDW81lnTjlJEg5+e8kNplA49JY46TmmWs9k1cnDJxo6Gxos14XJetNIJG2169fr8o+F1WicZkIvflFisnhuZYml9M0cYLludgSv198z2MSjM8cBvnQapDuqqLaTmBjgcLFwjfOv6sD8xc7N4jJb1lXecqHAAECBPYl4O6zL/kDP6/Q+IFfAKpPgAABAgQIECBAgAABAgRqEUhQPDHChnj2bEEzeHcyfvfs7Gx2+9znjMdNYDJRydl1x6dpsj0/Hz58yADx6UYfDkcgces8k116bQQhF1iC4lsOSU8MLznkJ+dKSC8Tts/y5mpviMrPpvSZQH8CmcnWyxn98cqZAAECBJYKuPssZbFxBwL/s4NzOAUBAgQIECBAgAABAgQIECBAoEEgAexEuBOkXBsXzwDxxBczLjwTMGYy6ua4eM6YhWkT9k7i+/v7hMBz+GIxEptMPolcLu6yZcQCueoyc8DSuHiuk8yFnssmIe2uBBIjzyrLk8XRu8pTPgQOUMCQ8QNsdFUmQIDA3gXcffbeBB0WQGi8Q0xZESBAgAABAgQIECBAgAABAq0FEuF+/Pjx0gjlbF6JVmZW6oQzk36zh1OJkefwL1++ZK3o2ZzzOWdP/hm8Mrfd17EKpK1z1S19FSMjxXOdTGdE71Ygl24i7nlLo9ts5UZgG4GervZtirTq2Px6rtplOwECBAgMS8DdZ1jtNabSCo2PqTXVhQABAgQIECBAgAABAgQIDEkgAciM6p6bYnppBTJSPIk7GcKbAeIJiyY2mTWkZ8+V+YQzhjhhy9mNPo9SINdSJktfWrW8fpGlx5fu6nBj3tLIKxodZigrAlsK5ILML8XcX8Ut8+zw8BQsxcuNYAe/nh0WW1YECBAg0Czg7tPsY29PAkeZT6ynrGVLgAABAgQIECBAgAABAgQIEFglkJXFM4P6qr3T7RnhnSHdmw0Tn2ay9MOqdaYTHJ3E4BO//PTp09Jj5zZmluxuSziZ3T3Z5kSJ2U8+/P333xnlHI2lY53nilTy9fz8PGPl80JA/pufbqswKUAqksJPip1l3bcvecJj+ZkUONGy4+PjtsVOkXL40pWVd7zqfF7RCH5zSyUWmGkSmtPYS2CPAvkFXPrNoJvdAAAgAElEQVTbtFgkT6EXTWwhQIAAgc0E3H02c3PUROA/IAgQIECAAAECBAgQIECAAAECOxYojDpfXl5meeaeypZnahkjnrjj3LD1BOyn0fGeTr0220m4d/LfaeLpwuoJqV5dXa2dgn564OKHncWAU4X8ZG6AFD5NmfchUvINAuSJ4mci5anAYo3Kt6R9l0byEoTOZVmez/YpM49oBks9f/58+6zkQGAvAnnRZOlv02JhFpexWExjCwECBAgQKBFw9ylRkqZBwITqDTh2ESBAgAABAgQIECBAgAABAt0LJMBZMho78en+4uLTWuUUOdH06+RDoqcJP89trOdrQqoJ6ieUu0GRMtI6w7h3HAOeljPD8b9//94qSJYx4j9//kxMvZO4eJp76SsFGUe+l8HZqVTe/5j6+EBgWAL5dS4s8NoJEgrzkYwAAQIECLj7uAa2FBAa3xLQ4QQIECBAgAABAgQIECBAgECpQAZ5JKy7NDY5l0VG03aysvhctku/5kSL0fFEZDcY3Lw0/542JpSbgdRtM89LCRnG3faoDtPn7LkACpc0TrvkJYAMOu+kALn8MmZ9aVYZRr90+w42JlqfwPwOTuQUBDoXyCoPhXm2eiGmME/JCBAgQOAwBdx9DrPdO6y10HiHmLIiQIAAAQIECBAgQIAAAQIEVgokMJmBgyUPsxIX72SI8MqiLOxYjI5nluCSEP5CTjvdsMHA8Z29cNAAkej42mkDEi3OYPFuS7sqLp5z7fh6m8PZY2B+riS+EmglYNxeKy6JCRAgQKATAXefThgPOROh8UNufXUnQIAAAQIECBAgQIAAAQI7EpjExUvGYWeg8F7ilInCbhBp3hHfitMkxtxqOu7Csdorztbl5mg3DJVOOfPQs6vB4pNy5wpcFY/fYPB9lxZ//ZULvkGj23PJjUCHAiWvOk1O5wrvkF1WBAgQOHABd58DvwC2r/5/ts9CDgQIECBAYCgCeRyWp7FZW3EoBR5fOY+Pj/NMZL9zeI5PVY0IECBAgMAgBArnJ09wutuBwq1wMkV5IrKfP39uddR+E2ck9Pv37wvLkKHw6RJX0hnLJbEqVp3x+p0XctW5QpeSFAL2lyyvOLx+/bq//OVMoA+Bkredcl7/BuwDX56HIOAp1t5b2VOsvTfB0gK4+yxlsbFcQGi83EpKAgQIEBiwQJ5y5llYHgUOuA4jKnqGAV1cXOTBd+dPPEeEpCoECBAgQGBUAhkUWzK8IxHKdNv2W/Obm5sMVi584rbfok7Ong5Voqrl0fH0wbK4dQ0lX7X2cKYNyIL0nZdwcTn56Sn6ON0088IPr169ylsO/sFSyCVZDQI/fvwoLMaqX/bCwyUjcIACnmJV1eieYlXVHO4+VTXHQAtjQvWBNpxiEyBAgEALgTyKzbNCj5lakPWcNG2RNxVqGJ3Tc0VlT4AAAQIECPyvQB7vlizanceODcHLXVJWUozyKreaD7xh8HT5GTtJmZFYi/mki9jHtAEZeLfq5YxceIvF2MuWVu24lxI6KYFZAUu9zmr4TKBDAU+xOsTsJCtPsTph7CoTd5+uJA85H6HxQ259dSdAgMBBCNze3pY8ij0Ii8oqmaeTX79+raxQikOAAAECBAh0LJBB2IUDmhOyrWRGmYwhHlaQMsPcy186zOPdNErHzbxRdkvXOfrw4cNGma05qOFfBEsj9Guy62d3eSP2c365EmgnsOp1k8VcjBpfNLGFwCoBT7FWyex9u6dYe2+CSQHcfSppiEEXQ2h80M2n8AQIECCwXqC8w7Q+Lym6FtA6XYvKjwABAgQI1CWQx7tZRaWkTAmc9DFWuOTUS9Nk1vGl26vd2CqWX8nA8cVZ68/PzxPm7wN5EDMBZJhgH3WXJ4GeBIzb6wlWtgcu4DlJzReA1qmhddx9amiFoZdBaHzoLaj8BAgQIEBgwAL1TF85YERFJ0CAAAECFQsUxsVTg0qCtVPLjF9vFWyeHrivD3mxoLxnlSHUeWthX0WdnndxJHcW257u7fZDw7PspYPXuz17eW4GjpdbSbl3gYZfq9my5U9TJTOCzJbKZwIECGwgUN7X2iBzhxQKuPsUQknWICA03oBjFwECBAiMQcDTpZpb8enTpzUXT9kIECBAgACBbQQ+fvxY+OgqHbbMYb7Nufo4dnAzALeK5e/9XYTE5ucuj4D3dxk0xL8zw3xWIu/jEtogT/942QDNIXsRKH+9xj/69tJATjpcATeCmtvOH7S9t467z96bYBwFEBofRzuqBQECBAisFMj76YObD3NlZca1I09v+3v6OS4qtSFAgAABAsMTSKzx9evXheW+vLwsTLnLZI8ePdrl6bY/V6sh13sPjX/+/Hmuyq3KP3fs2q+JfzekWRy/3pC4112Du+p61ZB5zQJzr7Y0FHVwrxk11MUuAjsQ8BRrB8ibncJTrM3cuj3K3adbz4PNTWj8YJtexQkQIHBAAm/evPny5Uu6sP5NXkOr53lf2iItkpFkNZRHGQgQIECAAIE+BHK7L8w2fYM6l1g+Pj4urEIlyfIwvXyoWULFNzc3eyz5XGw+M5T2t9j82kHhc4XZI4vQ+B7xnbqVgKVeW3FJTKCVgKdYrbj6TuwpVt/CrfJ392nFJfEqgf+s2mE7AQIECBAYk0Cet9b5yHVMyOpCgAABAgQIEJgIfP36dXFM8Cqc8iD6qhxsnwpk/H35AOjEg/uLRk+LtPRDrpBfv37N7ur1MmiYTX1Shsni6ycnJ7NF2stnkyrthd1JNxAwbm8DNIcQKBfwFKvcSsqDEnD3Oajm7q+yRo33ZytnAgQIECBAgAABAgQIECBwiALv378vr3avMdHyYowjZZ6klw87nsSD91LxxVHavV4GJRMAXFxc7IVi8aQZQL+40RYCtQmUj9ur4aWT2vSUhwABAgQ2E3D32czNUXMCQuNzIL4SIECAAAECBAgQIECAAAECmwv8+PGjfOBy1rvJNOCbn8yRCwKtYsyLIeqF/LrfkOnN5yYVyDzwvQbPSq6xDELKBLbd17Z9jiWB/Pa5OoJAlwL5Lc6iDCU5WtSsREkaAgQIECgRcPcpUZKmREBovERJGgIECBAgQIAAAQIECBAgQKBI4OrqqijdfxOVr41dnueBp6w/NL4Yj29V5v7aN7MdfPz4sb/8C3OeGzU+97UwE8kI9CpQPmjv6dOnvZZE5gQIECBwOALuPofT1n3XVGi8b2H5EyBAgAABAgQIECBAgACBQxG4vb0tHzIelHpmsR5NC2WE9Pn5eWF1Mu7z5uamMHFXyeZC4wn97mDJ88Khq69fv9772PG590VEFru68OTToYClXjvElBUBAgQIFAq4+xRCSbZWQGh8LZEEBAgQIECAAAECBAgQIECAQJFAq1XGk+Pp6WlRvhK1EWg1cP/t27dt8t427devX3/9+jWby26GjJcHmHMNZ3b3rAswW8hdfk7z5eWGrBmfn8vLS78ju8R3rkIB4/YKoSQjQIAAgQ4F3H06xDzwrI7u7+8PnED1CRAgQIAAAQIECBAgQIAAgU4EMmS5cAHanC4DefcYgFxb35StPJ56d3dXsqD12pN2lSDB3bkIdEPOP3/+7HWp79lTZ4D43ELjuzl7QvLPnz+fLcnaz4lPZ4B7Vc26tswSENiNQPlfGE+ed9MizkKAAIFDEHD3OYRW3k0djRrfjbOzECBAgAABAgQIECBAgACBkQsk+lgeF4/F3MTRI9fZbfUy2rj8hG3H+pfnPJfy9+/fc3HxXAO7icqfnZ3NFWbt1xT1+Pg4sfyaX+BYWwsJCPQhUPjmTWY+6OPs8iRAgACBwxRw9znMdu+j1kLjfajKkwABAgQIECBAgAABAgQIHJzA3BrSa+tfPiZ7bVYSzAm0WsT9+vp67vCevi5eIa1C+FuWarOZ2xMgz4Wa+P27d+9ub2+3LIPDCYxAoPxlkUwNMoL6qgIBAgQI1CDg7lNDK4ymDELjo2lKFSFAgAABAgQIECBAgAABAvsUmBsQvLYoBhSuJdo4QaYBL48EZ6z/zc3NxucqP3AuNP7gwYMNBnOXn24u5TZh+IxSyhLgjx8/Toz8zZs3mSBhLnNfCRyOgKVeD6et1ZQAAQL1CLj71NMWIyiJ0PgIGlEVCBAgQIAAAQIECBAgQIDAngXKR3JMCyo0PqXo40N5aDxnf/v2bR9lmM0z4eS5aTBblXA2q80+J6qd5cM3O3Z6VKqQ+eezbPnR0VEyfPXq1cePH40mn/r4cAgCf//9d2E1jRovhJKMAAECBNYKuPusJZKgXODo/v6+PHVzyvyroDmBvQQIECDQq0CHf9J7LafMCRAoEdCzKlGShgABAv0J6Fm1tc100xlW2+qoypET7C+f8v3u7i4DtVtVfweJE7udi0Y3nPTnz59J35Bgy11ZtHtuXoHdo2Wx8ywfvmVFVh2eddMTCMw1kw8VXgyrim07gbYCp6enhfGJ3f+Ot62L9AQIECAwFAF3n6G01CDKadT4IJpJIQkQIECAAAECBAgQIECAQNUC3759a1U+Q8ZbcW2WuNUU4hkMvdlZSo5KTHouLr6X+HEi1h8+fCgp8AZp8isQw6zynuh7TpS54vO+SMbKp+4b5OYQAtUKFMbFs2KCd0SqbUQFI0CAwOAE3H0G12Q1F1hovObWUTYCBAgQIECAAAECBAgQIDAMgbah8URNhlGxIZcy032XF39uIfDyA0tSLmbeKmxfcorCNDHZflr1tefK8u35jcg8Cpl6PZHyjHPKCuUbLDqw9kQSENixQPllXD7rxo6r4HQECBAgMDgBd5/BNVnlBRYar7yBFI8AAQIECBAgQIAAAQIECNQusMFay0aN76ZRW63nnWWzeyrVXGg8L0ZkUHVP51qb7c3NzY4vv4xzyoDyRAoziDYTy6cAawspAYE6Bb5//15YMAuNF0JJRoAAAQJrBdx91hJJ0EpAaLwVl8QECBAgQIAAAQIECBAgQIDAvED5gtbTI3ccm5ye99A+tBqcPRfA7soqk4rPXSFtl6XvqiTTfPKAdS9XYEaTZ2L5TLqeGHnGkW/wTsm0Cj4Q2ItA4Xy2KZtR43tpICclQIDAKAXcfUbZrHuslND4HvGdmgABAgQIECBAgAABAgQIjEGg/HHVtLaZZXr62Yf+BE5OTsrHbqYdy+erLC/zYsS91Vj28hOVp0xk+suXL3uJjk8KmRh5xpE/fvw4g8gFyMsbTsq9Cxi3t/cmUAACBAgcoIC7zwE2eq9VFhrvlVfmBAgQIECAAAECBAgQIEBg/AJzY4JLKmyt8RKlTtK0GqK9GMbesgy/f//OOOnZTLLUdyLTs1v28jkvDeQxa/l7Az0VMjgJkLdaFb6nksiWQIlA+YtQ+RUryVAaAgQIECCwVsDdZy2RBK0EhMZbcUlMgAABAgQIECBAgAABAgQIzAtsEBqfz8L33gQyLrn8RYTOQ+OLGe59yPhUOhH6jJKvoTxRShyxjyH708r6QGB7gfIZDvb+0sn2lZUDAQIECFQi4O5TSUOMqRhC42NqTXUhQIAAAQIECBAgQIAAAQJ7ELi7u2t7VhOqtxXbJn2r6O/Hjx+3OdfcsXOh8cxhfnZ2Npdmv19T3+vr6/2WIWfP+yVZmzkLkO+9JApAYJVA+aA9C42vMrSdAAECBNoKuPu0FZN+rcB/1qYoT3B/f1+eWEoCBAgQIECAAIEGAT2rBhy7CBAgQKA2gSycXFuRlGdWIKHxrGw9u6Xhc4LZXc3v/fXr17kZBVoF6RsK2e2uDKzP6x0p29zc792epSS3NFPEbm5uShJLQ2DHApZ63TG40xEgQIBABNx9XAadCxg13jmpDAkQIECAAAECBAgQIECAwGEJbDBqvHyK78Oi7Ke2maz72bNnhXlnaE5XM3vPDRlPAeoMjadgmVw9AekvX77sfSLohOdPT08LG0syArsUMG5vl9rORYAAAQITAXcfV0LnAkcGJHVuKkMCBAgQIECAAAECBAgQIHBQAgkrth04nhhkbRNrzzVZwsPlcwLn5YAgzOVQ1dfEfS8uLgqLlAD29tOq//79e27a/PPz80GMh07TX11dffv2rZCrj2SJ0Hf1gkIfxZPnYQqU/6k/kAfO7969y5WQN73y17XyW0DhFZu/2/nTlwGamb5i8pMDp/f3yTttWRcjP/nznj9TuUt6lafQVjICBDYWOJy7jz/CzRdJh7ddofFmansJECBAgAABAgQIECBAgACBNQJHR0drUizsFhpfIOl9Q/mDxRRl+8hWnl4lwDxbq/obfba0eTqZNcgz8L18rNLs4dt/zkD/zEi/fT5yINCJwOLLLquyTdz09vZ21d5xbI9GfkNn/zj8/Pkz83MMtHb5U5P5KvIXbxoFb1WRtHg08vJT5W+8taqUxAQIVCJwCHcff4TXXmyd33ZNqL7WXAICBAgQIECAAAECBAgQIECgScDs6E061exrNZn59qPG52ZTT+xkWFGTvEmQNdczdDtvCSSoH71UYZeNmbGbXS36vstiO9dYBSz1Om3Z/FnIX4PZuHh2zf3Fmyau+UPeYMgfmfyte/78ecq/WVw8Fcz48hyeTPKe3IsXL7zTU3OjKxuBwQmM+O7jj3Dh1djHbVdovBBfMgIECBAgQIAAAQIECBAgQGC5wNy82csT/Xvrxo/g/52Nby0EWoXG379/3yLrhaQJjSRYMru51dlnD6zhc4L6eVcgTzAzc34GVu4sTJ5o0/bvKNQAqAwjEJiLBDfUqHwpioZMqt2VX8lUcPEWtril2iqkYPlrlj9rjx8/3iYivrSCGX2eGHnC7ZNpb5emsZEAAQLlAqO8+/gjXH4B9HTbFRovbwIpCRAgQIAAAQIECBAgQIAAgSUCRo0vQalvUyb7zZy3heVKYHubta4Tbpk70aBD49O6JN6TMZGTMHlGk2ck04cPHzKNcH8Dyl+/fp3np9MC+EBgXwIjHrdXSJo/iVlXO7+SS9PnvZml22vbmDlpM1I8QfHMS9Ff2fKiQBbUyCByAfL+kP9fe3d4XbXOrmv444xVAKEEQgVACUAFSUqAVEBSQpIKEkpIqIBQAqGCFUoIdMB59uexfXRkW34l27Jk3/xYy9OWZfmSppXp15LJGYGdCGys9+EibG+3i3a7/9jLQUoEEEAAAQQQQAABBBBAAAEEEECgK5AwaryWKEL3ZKte8/nzZ3s4JHnIsu76aeCgC6XgsYLK7pptLCtOpn/ttOe6hSde3cPVf2ccQnpycjLlMYVtUHMWqwtsctyeUVXXNAV6u0/8GHcvJ9nd3Z2eUgpfnV6/fq1h8fqvevbmubcmvZ6X0sVNzcCbESR8dnK7uLgQnR4qCqdkKwIIINArsKXeh4twbxV3V2bodgmNd9lZgwACCCCAAAIIIIAAAggggAACEQKMGo/AWjWpZtBVZYXjIm0BFcxQSCMhpN0NICk60ma74YUmUt6coG7qKUDe/IuKJHV9dFNY91IJLHVlWJNTwNiMdYVJuGjkPJGoY+mpFF0GvWd9onIoJ7Ee4ulenJviqdb0CI6eYVIfMVpgXdz0XgmZ6Po2mlgJ1OM0mevoW2oblnMnDQIITBfYTO/DRdjSGLJ1u0yobqkO0iCAAAIIIIAAAggggAACCCCAwKDAcrNJDx6SDakCUVFqxT8SjuNFX9Q8FDNOyKfqXRQBaqde//fffzVef8rXJKrWqnaj8GUK2Oct2MaLxvUWA80ErpdQ6HQ2EBdXMFsXYe/K3LQ0XZd0nVcCvSfCEhfXXrq4KcBzf3+vK5ui6cYWK0Ydy96QjNmSDAEEti1gv2iU3PtwER5tpfm7XULjo5VCAgQQQAABBBBAAAEEEEAAAQQQCAkk3I0yDlwOHZVtSQJR7/y+urqKPYjiJd74HkWFYzPZWHoF2BRm012/b9++aZrihLMTqQaOJ+zILgjMIrCxV732mugbqm+Zgr4K/epV3HoexbuU9e5V/kqFZNRHd2ck1khxBcV11skzUujKJjEFyI2XNfX7KgmXsvLbDCVEoByBDfQ+XISHmtO63S4Tqg/VC+sRQAABBDYooD9H2j+quBubuYL1w7s5on4MM4taZnwOhwACCCCAwNICCcNhtxFyWBp2ifz1l5jG+RnHQaqaNF4nasx3d2CiptJd4kRqzFODMvVPTw8o6taNVIXPSLM6J0ewwjmzFYFRAXtzTXhSavTosyTQ9075tPcBnp6etKxLXPtvlqOUlkkTktE5egXTM1Jp78vw8tFHBcjVTejpH+PkFuoRrq+v9QhCNyvWdAW4i9U1ybaGu1jZqAMHqr332fNFuPBul9B44HvHJgQQQACB7QicnZ3pJl37M3g7J1bnmTRvMpvrp3idBpQaAQQQQACBTQkQGq+rOhUUMYbGdV76m80+yE93AL2cFYYv4bFIFUzjIxUfUltdPSTTBMg1ffHp6am95ejusIbXKApl34WUCMwl0D5iPpqhcQDxaD7zJtB358OHD/PmWUVu796968bFdTGc/Tkb3XLR1dX4IJQufS9evJi9DFXUiL2Q3MWyW2VIyV2sDMi9h6i999ntRbj8bpcJ1Xu/caxEAAEEENiUgO49aSpI4uLlVKrqQk8q6A/EcopESRBAAAEEEEBgioBin7HRcY3Ym3JE9p0ioD+P7fWlULfiysbDdYeMG8cRGvNPTqaAjYIx+lGg/xYSj1GEXhMR2ytC597lTQZhRwSiBOzj9jb29IbiYXolhD02E6W6dGJd67oVp9c6LHQNVLbK3HhSuiY3AwqN6feWjLtYpdU4d7HWqpHuRWyoJAX2PlyEhyorsD5bt0toPFALbEIAAQQQ2IKAnlP7/v37Fs5kc+egP3D5Mby5WuWEEEAAAQT2KxD70Ft3HNt+7dY486g3jtsjsl5KxX2jJmNfTsL9RRAV7F+uSMpZt3H1a0UD641Hcc/CuAvJEJguoFZqzKTMIePGwnvJ1KlpdLUeDNJU4bpT720t/6PmpfDm8FCZFeNXzHW5witzoRnzV3Tc/tyVMc9tJOMuVrH1yF2szFVTde/DRTi2tWTudgmNx1YQ6RFAAAEEKhOwP2BY2YltorjUziaqkZNAAAEEEEDgfwRiQ+PM6LNuu1kiNK6nHr0nHjTact3TbI7ejb4UFWPWfPXG6Dh/PJfQnHZYBnvDK/ZF45ZaU/xbHZmuWgru/v37Vxe0hUZXWwozMY0uet33NegN3xmeVRKasX/RnwHGCdgnalS3u/0bV92pbaDA1E7OSrRrl9b7cBG2tJN1u13eNW6pI9IggAACCFQsUOPz3RVzRxad2okEIzkCCCCAAALlCsSGxnUmum1UwluoyzVdsmSSVzi2O6aw95gKeCtKNDrW0BsyrqxWf6t3czrd2fsVGi8q6KXouEJWllvADw8PGYJbvc2AlbsVsE8nXsWocf0I1Yuu9V9Na9EsKKaikhc4GW9yk+sGp7Um2wVZYyX1eIHlAThdipU4W8GSPTPvyH2SzOBRh6N2orgmJq639+Ei7FZ9md0uoXG3jlhGAAEEENigQGlPDm6QeMIpJdxDn3A0dkUAAQQQQACBBQWa1417g4bDx1NignxhokW36i3gxtC4iqGwdzg0rgcdvNy6twUXPZ2ozIsaNd6UXEVSoG40mKTbxHxrouqaxNMFLA9tNEcp9te3wt4aCD6doooc9ACNdzXWtUUR6JyF1wXN2BjUE2nsOM/JubVjpHN3YTmbAHexslHrQJX2PlyEVXfld7tMqJ7zu8yxEEAAAQRWENBPrIuLixUOzCHHBHS3dEsP5o+dLtsRQAABBBDYvkBsKNQ+FmT7dmucoSKsipcYj6xAi4LfgcTdIeOx7SGQ+eyb9FhG+HRmP+JohsafLaOx89EDkQCBWAH7tZrnNmJtl0ivYLOXraZS99Ys/VEtwfieCF3TuGPjVYexO/D24mMGAe5iZUB2D1Fp78NF2K3EYpcJjRdbNRQMAQQQQGA2gbOzs2/fvulP2Cqmd5vttEvNSHdgVReqkczPrZfqQbkQQAABBBDYjoDxPnh7wvaxIO0uLMwrEPUu8G7w2y2Mt1V/eBceJCtw4LhmFR59WKE7ObxbCywjMLuAHiIxPpAx2npnLxsZdgVUX97FTVfj8Jwf3UxmWdMNDg1le3V1NbRpt+u5i1VU1XMXa5XqqLT34SK8SmtJOCgTqiegsQsCCCCAQH0C+im4yq/B+qQoMQIIIIAAAgggkCqg+WB0C94e8LaPBUktEfuNCCgWe3p6OpLofzcr+K2b9f/76f/7v95E7s2lX/KQ8aboih4V9brxplRyC8eTjEHK/696+IDABAH7hZon0Scwz7ar95SS8u2ume1gwYz0dJT9TwLeON615C5W14Q1uxKotPfpXnK7a/LUIxfhsDOjxsM+bEUAAQQQQAABBBBAAAEEEEAAAatAVEDUHkS3Hp508QL2KlPwWyHw3iN07/op6N6bspyVt7e35RSmLclodTBqvLViIY+A/ULNC5Lz1Ej4KN2rsepFD64pznp5efn4+Bjefd6t4Qd93GMxcNzVYBkBBCRQae/DRbiW1ktovJaaopwIIIAAAggggAACCCCAAAIIlC6ggOjz58/tpRwKtdpzIOVEgdFYrJt/936ftmrqSL2J3E0Wlae7Y85lDb/OHCWynJ1eMRuelfrFixeWfEiDwFwClY7bm+v068pHV2NvAo+m/FqpeTIUqH716tXQ5B9LnKl9Zg6VUIVfogzkiQAClQrU2PtwEa6osREar6iyKCoCCCCAAAIIIIAAAggggAACpQtEhUW9V6KWfm5bLF8z3aLxzBQC70YvuvHyqDZgPPQSybolX+IosXm+e/cusEvUoyeBfNiEgFGg0nF7xrPbWDJLl6rx2TlfNmefZr/MmTw21kI4HQQqEqix9+EiXFEDIzReUWVRVAQQQAABBBBAAAEEEEAAAQRKF7BPoKoz8UYbl35uGy1fVCS7G0721igQonB7FVReyQB8PSoAACAASURBVAspM6PGC6kIitEI9I5C7uLooQ3NedBdz5qcAsZBlgreaHL1PAULP+vjlsESUnLTs4wAAtsWqLH34SJcUZskNF5RZVFUBBBAAAEEEEAAAQQQQAABBEoXUHTEHmrVba8CJ7VuiPfzUueo94J74WRNie/du7TX/upNWXOqPzw8rF4MrwDhceHhwLmXFR8RmChg/4LwovGJ1LPs7l2NA3leXFwEts64yR4at48QnbF4ZIUAAmUKVNr7cBEuszn1lorQeC8LKxFAAAEEEEAAAQQQQAABBBBAIFEg6p67F2pNPOQCu9lvby1w8NxZ2uPZYnHfEN+tvqhAe+7z7ByvW/5Oktwrwm8TXzo0rgnzb25uNN/y4eHhs2fP9KSLFvTCYLfSc4twvPUEjAPgVED7vNnrnc32j2zvtrI9GGR/ZsJe+O1XJGeIwO4FKu197NcxLsKrt3FC46tXAQVAAAEEEEAAAQQQQAABBBBAYFMCCqfZo+MFxiabytjV5K6fP3+2N8G2yhRG9abEt4fY7YdbNGWBb7cNT1ew3GT1qs2zszMF5k9PT9X4m9u7unWrBdXyhw8fFCO/u7tbtDrIvDQB+0BeewS0tHPcUnn0hbWfjj3yZM+zmzJqmv1iZ5HpnhdrEEBgUYFKex8uwou2inkzJzQ+rye5IYAAAggggAACCCCAAAIIIIDAfxRjMw5v1V2kAuNt3aDvtitVUU/7oE8FSuUjkDZG3uJEhdjbvVZcUPPTIOkVC9A9dOC+qvE71c1zdI0iUgptXl1dBVIqRn5ycqIR5IE0bNqYgD16ar+AbIyo3tMJXGrmPanwSyLcY2UrkntQlhFAoECBPfQ+2a54XIR7Wzih8V4WViKAAAIIIIAAAggggAACCCCAwCSB6+tr4/7n5+fGlNmSFVikpc896pSboLgXGldsTCH2pcs5e/5RJz770bsZBmbjtL+1t5ttYI3e6Pnq1avAcd199WDEciPX3QOxXIKAfdxejd/9EoTnLcNyT89MKWf4JRFuzuE5M9yULCOAwLYFKu19uAhX1CwJjVdUWRQVAQQQQAABBBBAAAEEEEAAgWoE9Lpi4/TaiskVNXJXkUIv6DuKvoEb+hoNbB9Wognz9fJpL5haWox5tNaaBBq1U1TzC7Slo6Mj40nZk2kCgNiIu25Y1/VGebsGKV0B++zWDBl33VZcjorKRCWeclL2nmXKUdgXAQQ2I1Bv7xN1XY1KPKVyuQj36hEa72VhJQIIIIAAAggggAACCCCAAAIITBVQxNF436eoqKpmjZ565nXub3yUQSencLKnpPtu9U61XVTz817f3jYlCetxk/bjXAuq9IQpPfXsiJ6NmKsM5FOmgH3QHi8aL6QGo56eyXbFTrjCFOJJMRBAYBWBensfLsKrNJi0gxIaT3NjLwQQQAABBBBAAAEEEEAAAQQQGBe4vb0dT/TfUKteT25JuXQaDYf1BkNbjriNW//20LhMvFP2IuUWtHLS6FwKGTgeiDcvIayBWUOR+NHaKep5gtHSkiBBwP6q19iJBxIKwy4WAT09YxwdGHW1txw6kMbepdqnXg8cjk0IIFC7QL29DxfhitoeofGKKouiIoAAAggggAACCCCAAAIIIFCZgF5LbHzp+NXVlWYyX/f07u7uYqdSbwocmAR73TOKOrreFpwc4vr8+XPUsUpLrECvphZfvVTfv38fKsMSwmmtvSmhBnXZpzwdOinWlyxgH7fHhOrl1KPlcTSFz/VSjHLK3JbEGNdv07OAAAKbFKi69+EiXEubJDReS01RTgQQQAABBBBAAAEEEEAAAQSqFNA4bGNUb4lxsXYyxfmSB9LZR8XZy7NKyjQBBcYUVl+lwHMdVAPH0859rgI0+QzFqvXIwhLCyUPGm9JO3H1eOnKbXcA+bm+Jxjn76ewkQ41ZDD+OprecqGYPDg7ygEQ9ckRDylMpHAWBwgWq7n24CBfeutriERpvKVhAAAEEEEAAAQQQQAABBBBAAIFFBC4vLy2v31OAWXeUFinBWKa6ff/hwwdvkvCxnf7fdvsAl/+3T5FLevtswri9bcytrUCvpg1YsVr0ToGhFhiOdSWXeeIjHfab18klZMe1BPSo0FBr9IrEkHEPZPWPehzt33//7U4Bomu7HlNTzeaMQNuvEorZr05HARBAYHWBDfQ+XIRXb0WWAvxjSUQaBBBAAAEEEEAAAQQQQAABBBBAYIqAgo4Kewfmi24yVwIFCBVKn3KshH3fvn3rhQkV77EHvEfPK6FIa+2iwdOa3N5+dIVbFFC3py85peYtUEgpZ9yo1dDDGUPsqpEliqS7z+3R0xa8r0xaJuxVpoD96qeLZ5mnsOdS6Ypxf3+vq4oi0/qe6h3ea83tYe8cu7H8Pdcg547AbgW20ftwES6/ARMaL7+OKCECCCCAAAIIIIAAAggggAACWxDQnXpLdFwBQt3HV4A8zzkreKA78l6QT2v0KlZ7yEe7N2eXp8yLHkVDwIditL3HLWEe8t6Cpa1sHpLINttwW8ihtwnoyYMy3wrclpyFTQrYB/sS0Sy2Aeg6ttZELK2JPTRumVqmzZYFBBDYqsCWeh8uwiW3UiZUL7l2KBsCCCCAAAIIIIAAAggggAACmxJQ/Nhy+1vR2TwDxzVwVqFQb4SKpnW9vb2NdVdoc/ow3NiDLpFeN/KiYl0bC41rEmk1CT0wsYTtUJ6ae3MogKT1C8Xpp49EZwLkoQrdwHrvqhg4o6jLRSAfNm1SwN6QVo/ib9Kfk0KgOgH7RYPex1K5ds+9XYQJjVvaD2kQQAABBBBAAAEEEEAAAQQQQGAeAc2sbgmmKjq+9MDxh4eHZoiwe2KK9mnASkIwsgmprvuyavdEpizrfbTG3XVfcnqE1XisbMk0B4AaRrYHHdTOv3z50nt2Gi/+5s2b3k2zrJwY25bSLMUgkwIFjOP2NKtBwtWywPOlSEsI6GE4Y7aEuIxQJENg8wL0PjNWMRfhACah8QAOmxBAAAEEEEAAAQQQQAABBBBAYH6Bm5ub6+vr0Xw1rbdGMCw0flfxSAX2FM92i5EcF28yUW4aO65QsTJXjDxbbNU9hVmWxW4MmlqecpilSJkzaaLj9luKycXTa9qHpq/XAwpLPx1imcIhcGoTdw/kzKZ1BXTV9a6NQ+Uhojkkw3oJDD3008XhYtI1YQ0COxSg95m30rkIBzx513g/jr6ET09P+iuw+a8egdR7zvRfpd7e09D9BKzdlgBNelv1ydkggAAClQnQDVVWYRT3P/+h0dIKEMggoBmkFZlWWCUcgNFs0orRanrzGWf502BxBbC9l4vrlFUYHWj6CEjl7AU7dQrNLQUdRbcX9N+lRwNPr0HFvDVwP5yPTkqR3XCaKrbqRHT3UKfstkYtf/jwQSv1JMcSZ6F2GGj/Om6GdwroKF5btZ/p69evuUVm56orpXHQnk6K0HhdNZuztPpz+uvXr5Yj6gqsPwksKUmDAALbFqD3mbF+uQiHMQmN/4+Pfo3oW6dp9/XzVQvuD6FePnXY+gGvX7b6GaA/Afkl0KvEyhUFaNIr4nNoBBBAAAG6IdpAdQI02uqqjAJvRkAzRetnuIJz4bvnTYRSv7410HziD3B93xXu7X2ps0boLheJ7Ibh9SB+4fWoehkNjStN4WdhLJ6ahFqj2pj+eS9lVMhcD0zoUYYZIzdqh8ow0Oy1denx4o2MvlAarBkoSQBQhQxsZVPVAt63IHAuTKofwNn5JvtoRS4mO28qnD4CrQC9T0sxfYGLcNjw2d+/f8MptrpVD03ol49+3ui/o7HwMIIi5frtpEfO9d/pT5eHj8VWBIYEaNJDMqxHAAEEEMggQDeUAZlDzCtAo53Xk9wQmCigaatPT0+78eNutgrjKRybMIJc05vrDlFvULwZMdwd/az45XJRn2/fviWcRRdk0TUyCQdN//3334kPKyxa/jZzzWz/6tWr9qO34NWF6mWonehZAbXAKaesdqggUODOr1rjvHMkeCfb/agOUWM/Yu+M6Wu40GD6bglZk19g9LvfFmknN5bD15BGQxcHfcFbGRZ0qbR067ro6SoEFwIIICABep8Zm0HVF+Ec3a7+gtnbP/3mUQx7xkbmZqU/g5T/3kg533UFaNLr+nN0BBBAYOcCdEM7bwA1nj6NtsZao8w7EdC4bff3dWBZkTwl1tdZY68DOArcaqC5fqcHstLWoUzskzoG8h/apMIHSl7IJhVyqPxar1srhZRztBhqCUMnohbS3T08hFEzCFqaX5OtWpcYld5yJ0pphlpjt5Azrolt6hKY8ehkVaCArrFDXxl3fUUXgYnIgWtIC6LeZOJRtrS7HvFpZcILut5u6cQ5FwQQmCJA7zNFz9239otwhm53X6PG9UCrXqFkeWAt3GePbtXzbnqUOM/kV6OFIcGGBWjSG65cTg0BBBAoX4BuqPw6ooSeAI3WA+EjAgUKaOiY7pJHvfxYN9H0Tz/Dm3d4K7Ko8a/6b2BgbnPi2kth0cDQbUaNCyow4kQ33bpD7QtsVCrS0NCTwNBn7aLZAUdbkRrefxvg/8QRvRbYtEPjaOzR1rg0rM5XL1a33DFT/I+hsUtXx+r5P3v2zFIGPfOx3HsoLAXIlmboGuIWgK+GqxHoO9xkes5GXa27hmUEENizAL3PXLVf+0U4R7frPkqw4WX93NXPldiGpV3af7H7Kr327X36eMPOnFo2AZp0NmoOhAACCCDQFaAb6pqwpnABGm3hFUTxEPAEFNhWxEW/qRN+iVt2URhSYV3voN2PsUNpLYdu01Qxalwmun62ZXYXVDtdsWLX9A49UVx8tMBqJ2ot7onPvqzIkKU1jhZ1eoLmexc4QVV6IUWdfrLkEBCwX/pquY4FTta4qfca4n1ZGDXeYg51HJ6YPgq23YsFBBDYuQC9z1wNYAMX4Qzd7vZHjevRM/3aGX3OVz919GtEEwFpQf/0VEW3t9bT63p+Vv/00il9UUfzbHJQbnrmvZYnqbtnzZrSBGjSpdUI5UEAAQR2JUA3tKvq3sbJ0mi3UY+cxW4F9A5yvSA8/LrrKByFLnSLIDBS3M1NF5DZ3zWu4KLGFuu/Oq83b964hyt2+eDgoDv0WTc6KpoqT/dzmiHdLXJgvHibpl0YfUF4m9K+oDagUekqRmnNQFaKf+tL19wB0xnpvpbumKm03Nqy12/VKTXLzunpqeUUdBPfkmwDaXIMX9sA039PQdcQXTS6vUb3/OrqR7rlZw0CCMwrQO8zi+c2LsI5ut25nkQoMx89Zh5uT/pVnPzEqx6n1fMXlpdFqQw6kNKXqUSpKhKgSVdUWRQVAQQQ2J4A3dD26nTzZ0Sj3XwVc4L7EdDYRAURdbc9/Bt/aKt+uSf89rcPXtFxFelsIohN9F3XH930100DlVz5aOhDvfcEukNPFCitru2pgtrmobaUUH5Voqo1uRE2RxedMlGTSCgAuyCQR0BfkPbLEljYz4vGxZ5h+Fqeys1wFHWCgWbTbtpV+8nAziEQ2IAAvc8slbiNi3CGbnezo8b1WEHgpVD6KaJ3gc/1uKuOpReh6YnvtnfvXdDPMP0UNz6c3psDK/csQJPec+1z7ggggMDqAnRDq1cBBYgVoNHGipEegVoENBJCYUWNZ9VEbu2oVkWdmwFq+t3djMnWf/XDX2O+9d/eaeEs59uMGm9i3m223Y/J+VvKUEgajePRfQ+BKzCseIY+FlIwezE08ls3gnQK08cpNo1QEwo2LVD/VTHcIZJqJFqjNiMu/WvajNz20FTsNULKYgU0k4FlpszpX6ViBboF0x+Wr1696q531ygaoeuMu2aHy5rr5cOHD6MnrgujunJNSTKakgQIILAfAXqf6XW9mYtwhm53m6HxQAvQTxH96bbEdFX6aaQHW0bnedPTwZeXl9NbOTnsSoAmvavq5mQRQACB0gTohkqrEcozKkCjHSUiAQIIIIAAAggg0Cvw7Nmz3vXeSoU2l7i/6h2lkI8Z7tEXcqYTi9H7Ag4vTz0tpMbDo0IeCx8RQIDeZ3ob2MxFOEO3+3+mc5eWgx5e7n08TY+Kq9/VbbKF/m5Ts9OzgZoqrXk6eIhFz1nPNVp96BCs35gATXpjFcrpIIAAAnUJ0A3VVV+UVgI0WpoBAggggAACCCCQJqCb0ZYddfNzofurlqOTpkwB3fF2588YKqQmVSUuPoTDegR2K0DvM73quQhHGW4tNK4B2aenp10CjRTXTGgZ/mjTfOmaSktj07tlaNdoZLlKolHm7RoWEBgSoEkPybAeAQQQQCCDAN1QBmQOMa8AjXZeT3JDAAEEEEAAgV0J6E0BlvMN3/m05ECajQno4dTRuVR1yrxsdGP1zukgMJcAvc9ESS7CsYCbCo3rRpheHOURNC8vOTs789Yv91HDxzU2XROnBw6hd/bonWdExwNEbJIATZpmgAACCCCwogDd0Ir4HDpNgEab5sZeCCCAAAIIIIBAI2B5y7hSEhqnwbgCGpDWO1bNTaNlxcWZS9Uz4SMCCDQC9D5TWgIX4QS97YTG9VhENy5+dHSkqRgyDBbv0uvGnIaqd9e3azS4nOh4q8FCV4Am3TVhDQIIIIBANgG6oWzUHGguARrtXJLkgwACCCCAAAK7FdDLKC3nfnJyYklGmj0IaOiX5VEJvYSUuPge2gPniECaAL1Pmpv24iKcRreR0LhGaXefTdO4bb38O81llr00VH00Oq4/HRg7Pov2xjKhSW+sQjkdBBBAoC4BuqG66ovSSoBGSzNAAAEEEEAAAQSmC1jG7b1+/VpTZk4/FjlsQ0A3t0dfMa64uF5Cuo3z5SwQQGAJAXqfZFUuwml0WwiNa1z4hw8fvPNXTFrjtr2V+T8qOq6R64Hj6jvPg5YBn31uoknvs945awQQQKAQAbqhQiqCYtgFaLR2K1IigAACCCCAAAJDAvqbamiTu547ma7Gzpc1EDwc0Hr+/LkGgxIX33k74fQRCAvQ+4R9Alu5CAdwwpu2EBrvxsU1Xjzny8XDxBq5rqcpA2m+f/9eTmkD5WRTNgGadDZqDoQAAggg0BWgG+qasKZwARpt4RVE8RBAAAEEEECgCoFwjLM9hfAooDYZC5sX0A3tr1+/Bk7z5cuXeqPoKq86DZSKTQggUJoAvU9ajXARTnNr9qo+NP7p0yd1sS7Bx48fSxgv7hbp9vbW/dhdvrq60iSQ3fWs2aEATXqHlc4pI4AAAuUI0A2VUxeUxChAozVCkQwBBBBAAAEEEAgLWF71qmDn4eFhOB+27kHg5uZGN7QDZ6o5fjUSlLn3A0RsQgCBRoDeJ6ElcBFOQHN3qTs0rnDyly9f3PPR+Gy1CXdNCcv6k/H6+jpcEg12MU4cEc6HrVUL0KSrrj4KjwACCNQuQDdUew3usPw02h1WOqeMAAIIIIAAAgsJaGLL0ZwZMj5KtIcEuv1+enoaOFMNXdMf6oEEbEIAAQRaAXqflsK4wEXYCBVIVndo3OuD9fISy7cowLHcJg1nCU+rrkPzqp7l/GvJmSZdS01RTgQQQGCTAnRDm6zWbZ8UjXbb9cvZIYAAAggggEBOAcuUtty9zFkjZR5rNCSjEWIFDl0rE5NSIYCABOh9opoBF+EorqHEFYfGNZO+N5W6RpCXPEmLN8C9WyW6BPB3Q5dlP2to0vupa84UAQQQKFCAbqjASqFIYQEabdiHrQgggAACCCCAgF3AMpmlZlPnvdF20k2mHA3JfPv2TSPENnnunBQCCCwhQO8TpcpFOIorkLjW0Pjv37+915no/SXHx8eBU119k/52VCHDxTg/P9ephdOwdZMCNOlNVisnhQACCNQiQDdUS01RzlaARttSsIAAAggggAACCEwXsMzEqVmypx+IHOoVCIdk9OTEv//++/79+3pPkJIjgEB+AXofuzkXYbvVaMpaQ+MXFxfeuf348UOxZ/1TB6wRJA8PD16CEj52i+2V6s+fP/yV6Zns5GO3bdCkd1L1nCYCCCBQggDdUAm1QBmiBGi0UVwkRgABBBBAAAEEwgIEJ8I+bA2HZDQeTHcyDw8PgUIAAQSiBOh9jFxchI1QxmTP/v79a0xaTjKNEXnx4sVoefSoml5tUtqjagrej747QU/Y8ZfEaP1uKQFNeku1ybkggAAC1QnQDVVXZRSYRksbQAABBBBAAAEEJKChQbe3t4or6KWTGm/z/Pnzt2/fHh0dJcxorVuR3psrPeHXr1+XORLJK+cSHzXf76tXr8I5i/3u7i6cpt6t4ZDM58+fLy8v6z07So4AArEC9D6xYhPT7+0inKHbrXLUeHeMSG/D0t9zHz58KO2PEsugcE2r3ntGrNyqAE16qzXLeSGAAAJVCNANVVFNFNIVoNG6GiwjgAACCCCAwA4FdNdYw4EUCNcbJzUIR3FxIei/CpOfnp4eHBzc39/bWfTcYTgurqwstzTtRyRlRQLhkIweziAuXlFtUlQEJgrQ+0wETNidi3AC2ugu9Y0aN44Rcc/86elJfxG6a9Zdfvbs2WgBGDg+SrSZBDTpzVQlJ4IAAgjUKEA3VGOt7bzMNNqdNwBOHwEEEEAAAQTCd8lbn2/fvhln09TIopOTk3bH7oLGo+tvsO76nazJMHytWMlAY1Or0KMYmiG12MJTMAQQmFcgcEFwD0Tv42pMXA6Yb/ginKHbrW/UuJ5Ei21MxmElsdkmp9cEO6P7MnB8lGgzCWjSm6lKTgQBBBCoUYBuqMZa23mZabQ7bwCcPgIIIIAAAjsX0AhdjQu3ICjabYxnj77qlSHjFvDtpQk0Nk2wr5kGiItvr9I5IwSGBAIXBG8Xeh8PJPljwJyLcLJqs2N9ofGvX7/GnvPon3exGU5MH34Ms8lcp6knIyYeiN2rEKBJV1FNFBIBBBDYqgDd0FZrdsPnRaPdcOVyaggggAACCCAQFtDwbvtwGs2v/uXLl3CGzdbRe6f2g1oOR5oqBBSSGap3PSqhNw0XNUtrFaQUEoF6Beh98tcdF+FFzSsLjetRx9G/1bpeoy/L6e6y6Jp3795Z8jf+8WrJijTFCtCki60aCoYAAgjsQYBuaA+1vLFzpNFurEI5HQQQQAABBBCwC+gPIct4GzdDy3Q7GpwTvneqOChBUFd1D8uBkMz19bUm+N0DAueIAAKNAL1P/pbARXhp88pC45a/57pkekayu3LFNfprUtMdjBaA0Pgo0QYS0KQ3UImcAgIIIFCvAN1QvXW325LTaHdb9Zw4AggggAACCAwN4Q3I/Pz5M7C12TQ6Jc/nz59HMyHBlgSGQjJ6r+2PHz8+ffq0pZPlXBBAYFSA3meUaN4EXITn9ezNrbLQeMKQcZ22uu3ek19x5du3b0eProj+/f39aDISVC1Ak666+ig8AgggULsA3VDtNbjD8tNod1jpnDICCCCAAAIISECD9hYaRRN+9PDo6Ojw8JAq2I/AUEiG99rupw1wpgi4AvQ+rkaGZS7CGZB1iH/yHGauo4Sn9xk6iiUOPbTvQusto8Z16Kurq/fv3y9UBrItQYAmXUItUAYEEEBgtwJ0Q7ut+npPnEZbb91RcgQQQAABBBCYIhAOYA/lPDpeSLOph0eWX1xcDGXO+u0JDIVk9ISE3jQ8+/kqTw1Db7PV1P08h9FqsIBAIQL0PjkrgotwNu3KQuPhv9WG1NR5D21aa73xdeNpw2LWOimOmyBAk05AYxcEEEAAgbkE6IbmkiSfbAI02mzUHAgBBBBAAAEEihJIu0n48uXL8FmEZ1NnyHhYb2Nbh0IymlFfm5Y4WT144f55r9D4EkchTwQQmCJA7zNFL2pfLsJRXBMTVzahetrZnpycpO243F72J+CWeCJvufMi5zwCNOk8zhwFAQQQQKBXgG6ol4WVJQvQaEuuHcqGAAIIIIAAAhYBN4JoSd+kGZ1KMzwckCHjduraUw6FZK6vrxeKi0vMa9X2G+a1a1N+BCoS8L6nxpLT+xih2mRchFuKPAuVhcZHH3Xsqum5toODg+761dcYzyXtqZzVz44CGAWMzcDNjSbtarCMAAIIIDBFgG5oih77riJAo12FnYMigAACCCCAwOoCT09PCWUIT6X58PAQiHkoLk6oMsG8xl2GQjLfvn379OnTQmekyfzdnBP+znd3ZxkBBBYSoPdZCNbNlouwq5FneeOhcfWpyz3XNrGGjP19+OHNiWVg99UFjM2gLSdNuqVgAQEEEEBgugDd0HRDcsgsQKPNDM7hEEAAAQQQQKAQgT9//sSWRH84vX//PrBXYFC49j07Owvsy6bNCKiiz8/PvdPRW+r1FvBw+/F2if3oPZbx+vXr2BxIjwACGQTofZZG5iK8tHBv/pWFxjVetvc0hlbq0bahTauvN97X06XHe4Zu9ZJTgBkFaNIzYpIVAggggECsAN1QrBjpVxeg0a5eBRQAAQQQQAABBFYRUKgy9riaCjuwy+/fvwMvGg/vG8iWTXUJKCRzdXXllVl3rRUXf/Pmjbd+3o86hJvh6PTLbmKWEUAgmwC9z6LUXIQX5Q1kXlloXI+qvXv3LnA+7abm0baSp/2xX1MCf6e258tCpQI06UorjmIjgAAC2xCgG9pGPe7qLGi0u6puThYBBBBAAAEEWgHjGJs2/cePH/WHU/uxuxAYMq6HEcP7dnNjTY0CvSEZjd5W0DrDTXVv1HhsC68RnDIjUKNA7HeT3sdey1yE7Vazp6wsNK7zv7+/H51fReHzX79+Lf1o28TKsF9TvGfoJh6X3UsToEmXViOUBwEEENiVAN3Qrqp7GydLo91GPXIWCCCAAAIIIBAlYL+RqGz1ivGbm5tA/hoy3h0r3KTXfddiX08ZOCM2xQr0hmTUcvQG+oODg9jcEtJ7d7xHb/gnHIJdEEBgugC9z3TD3hy4CPeyZFtZX2hcNOqhNatP73dS/bcmUdf9sjxd+JR6evHihXF37xk6414kq0iAJl1RZVFUBBBAYHsCdEPbPUNVcAAAIABJREFUq9PNnxGNdvNVzAkigAACCCCAgCdwcnLirRn6qLumd3d3Q1ub9RrVN5Tg9vZ2aBPrNyPQG5LRbAGjLWcuAb0/1HuBcYZx6nMVnnwQ2JUAvc8S1c1FeAnVqDz/iUpdTuJP//2nTlSjw5t+VJHywoeJJ+vpHJP3ZcdaBGjStdQU5UQAAQQ2KUA3tMlq3fZJ0Wi3Xb+cHQIIIIAAAgh4AsfHx94a76MG3SrgrRjG6HghjSkaenujRhwRofRgt/exNySjJyr0B3a2k/VaYO8QuGyF4UAIIBAQoPcJ4KRt4iKc5jbvXrWGxhsF/a1W759r9neN62Q1Mmargf95G3TtudGka69Byo8AAghULUA3VHX17bPwNNp91jtnjQACCCCAwD4FFPn+8uWLd+4a5K2guP0GqaZSHxoCqOAorxj3eLf3sTcko0ciMle9NzkBs6lvr6VxRlsSoPeZsTa5CM+IOSWrKidUn3LCle7rvXyl0rOg2Ai0AjTploIFBBBAAIH8AnRD+c054kQBGu1EQHZHAAEEEEBgAwIXFxfdkTbn5+f2U1Nc/O3bt95E1s3umkw756Bhe5lJOaNANySjFqW/MzPHxdUOvfeHMmp8xlomKwRmF6D3mYuUi/BcktPzITQ+3TAxB/u7xnUA5lRPVGa3jAI06YzYHAoBBBBAwBegG/JF+Fy8AI22+CqigAgggAACCJQloJnSvbG2Kp/uGb569ery8nK0rJqTUnHx3nuMiotbchg9BAlKFuiGZBSQVnvIP1OpwmwelFqmt4aPCCBQjgC9zyx1wUV4Fsa5MiE0PpdkdD5PT0/2fXr/bLXvTkoEMgjQpDMgcwgEEEAAgSEBuqEhGdYXK0CjLbZqKBgCCCCAAALFCmh0r6Y97xZPY8efPXumYd+Kf3e3Pj4+6o78UFxcGRIX76JtbE03JPPu3Ts1jNE308/ucHd3d3V15WXLhOoeCB8RKE2A3mdijXARngg4++51v2t8do5iMyQ0XmzVULA0AZp0mht7IYAAAgjMIkA3NAsjmeQUoNHm1OZYCCCAAAIIlCyg+Lfmnul9X7jeRN68jFyBRg0IVjI9iqeZqwN/SOR/yXTJtlstm9pM0zDaE9Q86kdHRzc3N+2auRbc6fqbJ0G1Rgv6r9rhUFM8PDycqwDkgwACCwnQ+yTDchFOpltuR0Ljy9mO5Oz+oTCSlAnVR4FIUIAATbqASqAICCCAwH4F6Ib2W/fVnjmNttqqo+AIIIAAAgisLHB8fKz3Qys6PhRoVDhc/8Kl1KBhTc+ef9BwuFRsnV2gG5LRIfSH6Onp6ezHSsuQF42nubEXAvkF6H0SzLkIJ6Bl2IUJ1TMg9x8iagbFqBtn/cdjLQILC9CkFwYmewQQQACBkADdUEiHbUUK0GiLrBYKhQACCCCAQB0Cej+0ZsPuvrPZUnqNGFZQ/P7+nri4havqNL0hmdLOiNnUS6sRyoNAQIDeJ4DT3cRFuGtSyBpC44VUxHgxfv/+PZ6IFAjUI0CTrqeuKCkCCCCwQQG6oQ1W6tZPiUa79Rrm/BBAAAEEEIgW0LtL//79q5eFG4OLSqbE+qNCI/+iD7bjHSxjlixpMhNWEZKRCaPGMzcMDofAdAF6H4shF2GLUm8aS5dqSdObebOSCdUDOMtuiq05DSvhWc5lq4TcpwnQpKf5sTcCCCCAwCQBuqFJfOy8hgCNdg11jokAAggggMAGBXTzXf8U8P7+33+aa11/ZuhGYvPHhsaIv337VkHxjx8/8kbntOoX6eiOljSjmcyYQE3Ce7/4jJnPm5Xa57wZkhsCCOQR+G/nQ+/Tj81FuN/FttbSpVrSBI5GaDyAs+ymqBkUly0KuSMwhwBNeg5F8kAAAQQQSBSgG0qEY7f1BGi069lzZAQQQAABBDYooBE1GgvOcPDZq1bPHFxdXY1mqwcRbm5uFAsZTZkhQUUhGWkwajxDk+AQCCwnQO/TteUi3DWxr8nT7TKhur1GZk7569evqBxjh5VEZU5iBKYL0KSnG5IDAggggECyAN1QMh07riVAo11LnuMigAACCCCAAAJGAb2RXWOajX+2nZ6eapJh3dM3Zr5QsrpCMkLQq4sXoiBbBBBAIL8AF+Ep5tm6XUaNT6mmSfsa/6hqj8GwkpaChTIFaNJl1gulQgABBHYiQDe0k4re0mnSaLdUm5wLAggggAACCNQuoJC27r42c9H//PlTM7VqfvrYoUoaX65/79690wz2Ggzd/Hvx4kW2t2RWF5IRUe0th/IjgAACrQAX4ZZidGHdbpfQ+GgFLZUg9l7YUuUgXwRmEqBJzwRJNggggAACKQJ0Qylq7LOqAI12VX4OjgACCCCAAAL7Enh8fHz16lWec25e+m4/1tHR0d3dnT39UErN6F7L+8XbUyA03lKwgAACtQtwEXZrsPBul9D4f1RDui3V/GueBGzGZ2v5+fPneqxP/1Unrclz5p3dJfapw9j0bitkeVcCNOldVTcniwACCJQmQDdUWo1QnlEBGu0oEQkQQAABBBBAAAEEyhf4+vVr+YX0Sqjh9d4aPiKAAAKVCnARrqji9hgaf3h4aJ7d08Q4sfFm9daaEufk5GRimFw34GJbiSL0sbuQficCNOmdVDSniQACCJQpQDdUZr1QqoAAjTaAwyYEEEAAAQQQQAABBLIJMGo8GzUHQgABBLoCu70I7yU0rmnrNZ/M7e2tXhXTrX77Gu2uf3pnjFrM58+f9eYA+75uytiQvPbV+HU3B5Z3LkCT3nkD4PQRQACBdQXohtb15+gJAjTaBDR2QQABBBBAAAEEEKhIoJkJtaICq6iaqLWuAlNaBBBAYEiAi/CQTIHrNx4a1y0whcM1j4GGic+rrwnYT09Pz8/PLy4uEgLk2n3e8uTJTYPd9WSAMJv55/VVb2L8zczzelxAo+r1B40G1h8cHCxXpObOpgb9qzBeGVQSFUAlURkmjuxfrvxTcqZJ2/Xu7+/VVtVI1FybdtK8HEFPmaihTp/7wV4SUiKAAAKbEaAbiqpKeqIoroUS02jnheXnwLye5IYAAggggAACCMwokDAWa8ajp2W1yfu3aRTshQACtQtwEa6pBv9u9N+///778ePH5JpQCE3/jLsrzKYwbRSkRpwbM2+T6YyiDjFj4gbTDqIyy0QPDSgeOWMxlNv19bVybk1GFxQg17MRM5Zhxaxo0kZ8QR0dHY22DSVQk9ZVYt5WaiwkyRBAAIHqBOiG7FVGT2S3WjQljXZG3gaTnwMzkpIVAggggAACCCCAAAIIIIAAAgisIvBMR7XEkCpKo6EMGsxtf+O9Qq0aZ9z8V6ONu8OdNdZEo06bMcrNgOleDUVt7cPH379/HzuQXQG8btl6SzLjyru7O0W4Ne42OU+FHvUcwOHhYXIOzY43Nzeq1rTnbpoIqHbPDzjxrJvdadJGxlioNls10cvLy/ZjOQv6AurKo+uPLk36p5HulbbhckgpCQIIJAjEXl33/JdVrFVbHfRELcUsC7EVsedGOwrOz4FRIhIggAACCCCAAAIIIIAAAggggEBNAqsE5Bc6qH2MjmpI40q/ffuWUJLAmAmFgY0ZRg25aNqTMee5kglHobi5mrLi68kFm7EkenwhuRir7EiTtrOrjU1prmrt0rYfbumUaqvdq4TWTPkqLV1m8kcAge0J0A1F1Sk9URTXQolptDPCzvhHuP5Im/I3zIwlqe7nwIwVSlYIIIAAAggggAACCCCAAAIIICCB7YwaPzs7u7q6Go2NaVCIRg8fHx+PphxNoGGmyspLpoi7hlZ4K72PGoautx17K0c/qrZG08ySQMXT4NTwoHbFERWl0391IhrOrlGtoyPLlVhzm8e+P6YXuT1N1aYKoJy1pimGShIeWd5MsV7F0FuadFvR4QW1WFXrUAtU82j+jTZUNWk1Uc3oED7c0ltHv4C6s6y2sXQxyB8BBBCgG7K3AXoiu9WiKWm0c/GO/jWiA+nvK34OzAVOPggggAACCCCAAAIIIIAAAgggkE9gAw8IGIcRKIyqlPOer4Jtisl5taUpMcNH0QzJ3i6jH3XvKZznXFsVGtRNrqHyKPCvBDrr3sNpk5CH9m3WR1XB0BujJRx4ubuKp+EgQ/uqGCpkb/nLWUmTtteFBof1tljVskLI3baq9Po2BVppoGnZSzUlZfeS0i1t97ymHJF9EUAAAU+AbsgDCX+kJwr75NlKo53RmZ8DM2KSFQIIIIAAAggggAACCCCAAAIIlCbwn9IKFFUexYcCEdA2nqRImG7xROUclViR2vZYzUL4cArceulHPypaFlWktMSaEL63JAK0T4EYvpum/C3RcdVsb5TdXgwJKBNVTW/cNI9nQi3QpKPQFMbu1q/WhL+AimH0tvNmpVq7aiGqGDMm7l5MeovKXKAzmpMVAgi4AnRDroZlmZ7IorRoGhrtvLz8HJjXk9wQQAABBBBAAAEEEEAAAQQQQKA0gYpD44qwdqNi3TCS/f3fU+pGoTjv0IGxp0O3nLwc3I8ZzqJ3rOpolLEXbWj4VHtG4cil8uzGxbVG2fYeLrBSjWRIWzHIwI6rbKJJR7H3Rrj1rIwlsB1+pGbFJycs1zR9jzJcEKLqgsQIILANAbqh2HqkJ4oVmz09jXZeUn4OzOtJbggggAACCCCAAAIIIIAAAgggUKBAraFxjR5u46xDCwoy6X5ZNnRvLLjGng4duhv3HTqFdn3UaOmh4w6tVyhRpW2P1S4o/GaJMvZmqycD2nx6FwJx7q5PQiBQ1dF7Um5hAmXoPalFV9Kko3jVMrtRZPvjDt1nWdyGoeXAoy1R5YxK3Bti8QrWfEz4RkSVhMQIILBDAbqh2EqnJ4oVmz09jXZGUn4OzIhJVggggAACCCCAAAIIIIAAAgggULJAfaFx3bjpHdDgBZAUXlXKzPTeZMhD8WyvqJaPy82f3HsjbJanCjwN7zRVQb21o5ifl9Ie72wy1Bl1g+tens3H2Jx7Czx9JU06wbBbxUNft97MR4PQqwwc9x6v6W20RTXdXltWIoBAdQJ0Q2lVRk+U5jbLXjTaWRjbTOTZfaKUnwOtDwsIIIAAAggggAACCCCAAAIIILAlgcpC4xrK2b1x0w0gabbktSrJu0+qO01eSUZjct3T0ZqFxrD23gjTKXSL7Z2F5aMy6Y7rdc+uG5nuhgZjR8eKN3xQtwBqS5YTWTQNTTqBt/v8RFRcXEdU43RbQu/yQl+6wPmGp3l3Czn6SoLAUdiEAAIIuAJ0Q66GfZmeaMWeiEZrb6iWlPwcsCiRBgEEEEAAAQQQQAABBBBAAAEENiNQU2h8dA7kJnQUG0ydty69yHe3MN3orxvxGlqeJVbdPVMvkK+ja003WfKa8MBxHU5cbeYeXUJhouLiDfVCsO1JhRdo0mGf3q16S0JTd+1/Ex6FsYTGY8PtvaWNWml/qmPddht1UiRGAIGSBeiG0mqHnkhd8Fo9EY02rdEG9uLnwFqNOVApbEIAAQQQQAABBBBAAAEEEEAAgeUE/k8bXip84ebm5uTkZLSQimYp5Wiy5RIcHh66A4m+fPny+PjoHu779+/uR8uyAmYHBweWlFFpjo+Pf/786e6iSaQfHh7cNROXR6vs/Py8PUQ3sfHup5vDnz9/2o+WhV+/flmSLZGGJp2g+vv3b6+daOj/3d1dbFaW0Hhs84stg5deFwpj69UpL3FB8MrDRwQQ2LwA3VBaFdMTyW2tnohGm9ZoA3vxc0A4K/4cCFQNmxBAAAEEEEAAAQQQQAABBBBAYCGBOkLjl5eXp6enowQao3x2djaabOkECs+7h1B03P3oRaPdTUPLb9++HdqUvF5QX79+dXfX0Nv7+3t3zfTlN2/ehDNRGZpHB3Sv05MRo54zCO/ubu3m4G4dWraESIf2nbKeJp2mp2cpvPhxd+ieJWfLPVCvQVqynZLG+z4GstIjLIGtbEIAAQQsAnRDFqXeNPREYlmlJ6LR9jbIKSv5OdDorfVzYErdsS8CCCCAAAIIIIAAAggggAACCKQLLDcgfa6c3UHYgfPsTl0+VwES8nHLrDHfbQ5pd1667+RuM0xb6EYT551H3S3V6M1TWYnFm0o6oTxeDoGm4m7K/z5p4bjNwy2Mt0yTdhuSllVZHlHyV8M4Ityd8N8rzOwfR78p7bmr8LMfnQwRQGBXAnRDyd0HPVHTGeXviWi0yY126OLGz4H2L6tVfg4M1QvrEUAAAQQQQAABBBBAAAEEEEBgaYHSR41rlj9v1HV7F8NdUFRJg4bdNesuawR2WwANcm1HYyfMpq58Zh817k1JraByWsHacwwsjEasVb8qjzcU2FLp7kEl7OXgbg0sa0bQwNYlNtGkpZrWpL3b4mpaGkCWVkeWUePK2ZgsrQzeXvbvoD2I7h2CjwgggIAE6IaEkNYNaUd6ouZLlLknotFOabRNlXX/y8+B1iT/z4H20CwggAACCCCAAAIIIIAAAggggEB+gaJD4+/fv7dMMqwRxm3sOb9g7xFVcjck3AZ67dEvN9t579d8+vTJiyKrVMu9uthSeI9F91tHZ2J3fbTs5eBtDXxc7sR7D0qTblgsrcID1Hfcm+G8/Vp5KS0fjQ3G+6ZYck5L8/DwYNxRdJkbrbFgJEMAgSoE6IaaakrohrQjPVGrl7MnotG27M3CLP/l54DLmLM9u8dlGQEEEEAAAQQQQAABBBBAAAEEVhEoNzSuG2HG8JVxbuTMvu64ojbA352H01Kq2DhxIE/d1fUCinql94z5dw/94sWL7srwGu9l7eHEzVYvaGrZRWkyj3miSbf1ktDk9G7Xdnct6IEYjSFz10QtG68tUXlOSWwvT+ZGO+Wk2BcBBEoToBtqayShG9K+9EQNYM6eiEY7sdG2u7sL/BxwNXK2Z/e4LCOAAAIIIIAAAggggAACCCCAwFoChYbGFfQyxooUFz88PFyLL3BcNzSuZM2o0IQIrkKAgaNEbfr9+7c3d6IyPzs7i8okNrE7et6yr+5PJdywTnuJu1dHluIlp6FJt3QJTbo7UC/h+Ym2AI+Pj+1yeCG29YZzC2w1Xu6Ug/uyhkCGbEIAAQQ8AbqhFiShG9K+9EQtYLaeiEbbmqc12nZ3d4GfA66GlnP+HPAOzUcEEEAAAQQQQAABBBBAAAEEEFhF4J9Vjho+qKb4a4dZh1N+/vxZd83CadbaqoC94mrthMwKfaWFb2ccyqBbP215GhZvBPkSVt4RRw+hOh1N002gmVFjHztQ7WRrPDRpt8oSmrQ3UE/VrWFkbp5Ry8bLi/JMmPMgqiRtYntoPPn9uO2xWEAAgR0K0A25lZ7QDWl3eqLWME9PRKNtwbWQ1mjdHNplfg60FFrI+XPAPS7LCCCAAAIIIIAAAggggAACCCCwokBxo8YvLy+N8VqNn1DiFe1GD+3eOtRU6vbol5uzm4m7PnZZI2W9iKCC0Anjs2OPG/VAgO5PpYU8E5SMzSz2fLvpadKeSWxldQfqpT0/0RbD/gqGtJfRtgcyLthfNK6LHq/DNKqSDAEEWgG6oZaiWYjthrQXPVFrmKcnotG24MmN1suh+cjPAY8l288B77h8RAABBBBAAAEEEEAAAQQQQACBFQXKCo3f3d15g3ICNOXfy3AnP1RcPC00PtcwEQ9WQeg8DxZEjRpPntIwdm5Ppc8zZJwm3f0Kxzbpq6srNxM1XY0kc9dELeumsHGCAcXF88Sh7VeGWLooGRIjgMAmBeiGutWacC2lJ2oZE/TafY0LNNou1Fzs/BxwbbP9HHAPyjICCCCAAAIIIIAAAggggAACCKwuUFBoXEMnvTdhB3QUQ80w4jlQAMsmd1iSIsTGgJyb81zBOdl6Q8a9W2PuQedd/vXrlz3D5NC4pq+376vbi7rrai9VckqadJcutknrjZhe5Nhe0d2ja433RehN06x0H20JJJu+yTvBQIZz3RkPHIJNCCCwJQG6oW5txnZDyoGeyGVcuiei0brazXJCo+1mojX8HHBZsv0ccA/KMgIIIIAAAggggAACCCCAAAIIlCBQSmhctx2j7rVdXFyUwBcuw/TQ2vQcmhJ6gXCNuz07OwsXfq6tmknemJVOVhFuY+JuspubGwuXWo6mRe3uPvsamnQvqaWO3B27k0N4jdlNbFnuZji0l/1JnaEcjOvtoXH3aRtj5iRDAIHdCtAN9VZ9bDekTLodBz1Rr+30lTTaXsOERtubj9du+TnQq8RKBBBAAAEEEEAAAQQQQAABBBDYvEApoXGNBLXPvK03DeeZ6Hhi9U8J9DaHjnpcYKi0GiPixd68W2NDO86y3l6t009WZxp4C7VmTVScPtszATTp3vYTW8teQEK7T/nuazZ14zQGul+cZ8p9NdpeqO5K3Rmfcu7dDFmDAALbFqAb6q3f2G5ImdATtZJL90Q02pbaXUhotO7uzTI/BxqHzD8HuhXBGgQQQAABBBBAAAEEEEAAAQQQWF3gn9VLoAJovK99lmOFrHJGdtf1meVeWHeEve485jkve9hP5ZnlZPUCdTWP29tbTV/fBEE1C6Xu5GoEcM6wIk16qIFF1bLajxfJ1g3NoZwt6+3XmQKHjEfRWTRIgwACGxagGxqq3NhrKT2RKxmr5+47ukyjHSKahZ2fA/l/DgxVKOsRQAABBBBAAAEEEEAAAQQQQGBdgfVD4xrHeXp6aldQWDdnjNNesN6Uist6sb3eZL0rte/0ceeamtILB+YEtM+mLoH379/3OsSuVPP49OlT7F4zpqdJD2HGNmlvoJ6ynRix7mY4VNRsj494MzoMlUfrZ7kzHsifTQggsBkBuqGhqozthpRPt+OgJxrinbKeRjukl9Bou1nxc6BrwhoEEEAAAQQQQAABBBBAAAEEENitwPoTqsfeYcwWspqlTWiMe3I+s0TCNH7aK0BgynEv5fSP+wz70aSHWk5sk/baj3af8lhMd+TfUDl1G/rNmzdDW+dd751jIPO5nh0JHIJNCCCwDQG6oaF6jO2GlI93laYnGrKduJ5GOwSY0Gi7WfFzoGvCGgQQQAABBBBAAAEEEEAAAQQQ2K3AyqFxzZ2oia/t+ro9NH0gtf1w66acOHd0U3hvtJPmEswJaK/cWU523fpqjk6TDtRCVC1rAJk340LU7t1ieN+FboJ2Tbbnb+xvHNA3ty0eCwgggEBAgG4ogBPbj9ATuZjL9UQ0WtfZW45ttN7uzUfvTyB+DvQqsRIBBBBAAAEEEEAAAQQQQAABBHYisGZoXJP7xb41POeI59VbwPRBohL2gtPZYn6NnhfaDJDOMiYmkH+eTTTpsHNUk/ZeBKCcY4eUeYXpDpnyErQfZ7kN3eYWWPAGIwZSbuMLEjhBNiGAwCwCdENhxqhuSFnRE7meC/VENFoXubsc22i7OfBzoGvCGgQQQAABBBBAAAEEEEAAAQQQ2LPAmqFxxcX//Plj19csx9NvD9kPN0vKqBN0jzjL/cfuq74nBhfdEo4u39/fj6ZpEmja+Zxj2Y2lSkhGkw6gxTZpL2ys3afMpn53d2f8MuYcSuWd44x6gazYhAACGxagGwpUbmw3pKy8qzQ9UYA3eRONNkCX0Gi7ufFzoGvCGgQQQAABBBBAAAEEEEAAAQQQ2LPAaqFxjWDwJvcbrYbMI55Hy7NoglnGrXpDxife0o09X+/ogd1nufEXyD/PJpp02Dm2SXt3cmN39wpjHzKe8zrjBV28Mrsfq3sqyC08ywggkEeAbijsnNCP0BO5pEv0RDRaV7i7nNBou5l4f5Dzc6BLxBoEEEAAAQQQQAABBBBAAAEEENiVwGqhcY0RiYXOGbKKLdtQ+qenp6FN4fWzDO/WaGz3KLPcX3MzDC97N5QDibcRGqdJB6pYm2Kb9IsXL9wMY3d399Wd9+6kuG4Cd3nKgdx8Rpd50fgoEQkQQCBKgG4ozJVweacnakkXetE4jbYV7l1IaLTdfPg50DVhDQIIIIAAAggggAACCCCAAAII7FlgndD44+Nj7JDxzEMc5moTxjmcvcNp6vgpc0e3uemGWht11sKnT5/aTRkW7CNi20JmKNVCh6BJh2ETmvT19bX2Ura6pasx31O+EfYh43p8ZMqBwgje1l19Qbxz5yMCCMwuQDcUJk3ohpQhPVGrusSfajTalrd3Ia3RdrPi50DXhDUIIIAAAggggAACCCCAAAIIILBngX9WOfmEMSKZRzzPwqJbfmn5zDU+XkE++wu/04o6tJfG6RofC9jGi8Zp0kMtoVmf0KQ1cWvyN8grjP1BnIRyeseyfyQ0brciJQIIjArQDYWJ0i7v9ESt6hKhcRpty9u7kNZou1nxc6BrwhoEEEAAAQQQQAABBBBAAAEEENizwLO/f/9mPn+Fu169ehV7UM1Mnm00Z2zZhtIrLP3hw4ehrYH1//777+HhYSBB+Zvu7u6Mk0DqoQclLv+MAiWkSQdwmk0rNml77egpDT3SMXoucyV49uyZMav8V2ljwUiGAAKFCNgvdG6B+cvK1Vh02V5B++mJ7CZu1dBoXY3yl3f1c6D86qCECCCAAAIIIIAAAggggAACCCDQCKwwoXrCGBENVakuLi7fnz9/JrQzvc2x9ri4znpXI2Jp0uF2vm6Ttg8ZNz7MET5Z41ZeNG6EIhkCCFgE6IbCSut2QyobPVG3gmi0XRN3zeqN1i1M8vKufg4kK7EjAggggAACCCCAAAIIIIAAAghkFlghNP7169fYk6xxNnWd448fP2LPVOnnmj4x4dAz7rKre2E06XDLWbdJ2wMSOcu5qy9IuHmwFQEEpgvQDYUNc17ee0tCT9RlodF2Tdw1qzdatzDJy/y1k0zHjggggAACCCCAAAIIIIAAAgggsJxA7tD4zc1NwsnkHM2ZULyhXdJGjVd6si6CZqX+9euXu2ZoeQMvGqdJD1Vuu37FJq3B2cZ33r98+fLNmzdtmZde4Gbx0sLkj8B+BOiGRut6xW5IZaMn6lb6FnwtAAAgAElEQVQQjbZr4q1Zt9F6hUn7uKufA2lE7IUAAggggAACCCCAAAIIIIAAAqsI5A6N28fNtByaUbDG2dRVfmN4uD1TLVQ6dbx7ClreVdiPJu3Vvvdx3SZtr53Mw7Ps35H37997pHxEAAEEXAH7ha7di7+sWooMC/YK2k9PZDdpK4hG21LUsmD/U0d/K9ZyUpQTAQQQQAABBBBAAAEEEEAAAQQ2IJA1NP74+JgwkLrS2yX2dwm7zSjzXVH30DMu7+deGE16tNms26TtN99zvrXBfnFQJGBUmAQIILBnAbqh0dpftxtS8eiJvDqi0Xog3Y+rN9pukRLW7OfnQAIOuyCAAAIIIIAAAggggAACCCCAwIoCWUPj9puDrkilMwra7we5J3t8fOx+rHTZ/pL1Sp97aOuFJt1SDC2s2KTv7++HSuWtVwT68PDQW7ncR/vFofYvyHKG5IwAAo0A3dBoS1ixG1LZ6Im6FUSj7Zp4a9ZttF5hkj/u5+dAMhE7IoAAAggggAACCCCAAAIIIIDAKgIVhMZzvgB4xjqw3w9qD7qNMSJ6s6BxboANvGg87fYuTbpt84sufP361Zh/5q8eoXFjvZAMAQRGBeiGwkSZL+/dwtATdU1otF0Td83qjdYtTPLyrn4OJCuxIwIIIIAAAggggAACCCCAAAIIrCKQLzSu6RP//PkTe5I5ZzmOLVs4vT361eazjXth9mcCah8RS5Num+7QwrpN+vb2dqhg3vrMU1PYLw68aNyrKT4igIArQDfkavQur9sNqUj0RF690Gg9kO7H1Rttt0gJa/bzcyABh10QQAABBBBAAAEEEEAAAQQQQGBdgXyhcfu4GVek0uhpwo0/Telc6WBit760bA/7VVq57fnSpFuK3oV1m7TmsDU+i6Pnbw4ODnpPYYmVvGh8CVXyRGCfAnRD4XpftxtS2eiJuhVEo+2auGtWb7RuYaYs7+fnwBQl9kUAAQQQQAABBBBAAAEEEEAAgVUE8oXG7bdIXIhKo6cJJ3t+fu6eeL3L9nOvtHLbqrGfabuLFio964STXbdJ22++FztkvNKm4rZ2lhFAYFGBhCuzylPptSXhZNfthkRNT9Rt/wn1SKPtMpa/xl7RlV6Ryq8CSogAAggggAACCCCAAAIIIIAAAkMCz/7+/Tu0bd71z549i81Q76LWm+pi9yohvaZBtt8SUoHrPVNPW/X14sULb2Xvxw2cMk26t2ablavXrwaCG0eNPz095Rw1br84fPv2jQnVA22MTQggQDcUaAOrd0MqGz1Rt4JotF2Tdk0JjbYtzJSFXf0cmALFvggggAACCCCAAAIIIIAAAgggsIpAplHjmlIy4fTqHUYQFReXzDZeK6gT2c+bBWnS4W/0uk1ak5Yb4+KauTRnXFxo9osDcfFwG2MrAjsXoBsKN4B1uyGVjZ6oW0E02q6Ju2b1RusWZsryfn4OTFFiXwQQQAABBBBAAAEEEEAAAQQQWEsgU2j858+fCWdYaWj87u4u9mRXn/MztsBD6e1hv0ortz1xmnRL0buwbpO+vb3tLVV3ZebZ1HnReLcKWIMAAmkCdENht3W7IZWNnqhbQTTarom7ZvVG6xZmyvJ+fg5MUWJfBBBAAAEEEEAAAQQQQAABBBBYSyBTaNw+esCFePv2rfuxlmX7/aDmjI6OjjKPW11O0n7utYfGadKBVrR6k7a/3lVFDZzI7Jv28wWZnY4MEUDAE6Ab8kDcj6t3QyoMPZFbI80yjbZr0q4podG2hZm4wF87EwHZHQEEEEAAAQQQQAABBBBAAAEEFhXI9K7xw8PDX79+xZ5JtvegxxYsnN7+askmH90ofPPmTTjPKrbu6s2CNOlAm1y3SWtktvGpmpcvXz4+PgZOZPZNvGh8dlIyRGC3AnRDgapftxtSweiJemuHRtvL0qxcvdEGyha1aVc/B6JkSIwAAggggAACCCCAAAIIIIAAAoUIZBo1nhAXr3RUsV6jaHzJcdMCdJrbiIvrdOxjRIyRy0K+JL3FoEn3smjl6k3aPodt5iHjwrF/R3jR+FADYz0CCDQCdENDLWH1bkgFoyfqrR0abS+LVpbQaIfKFrve/qfOBn4OxOKQHgEEEEAAAQQQQAABBBBAAAEEShDIERq3v17XFXn9+rX7sZblL1++RBX14uIiKn3Jie33wnQHsOQTGS0bTTpAtHqTts9hy4vGA/XIJgQQKFmAbihQO6t3QyobPVG3gmi0XZN2TQmNti3MxIX9/ByYCMXuCCCAAAIIIIAAAggggAACCCCwlkCO0HjCGBFxVBo9td8Mbc5xM0PGdTr7uRdGkx66YK0+7EnTeBpr5/nz55m/ffv5ggw1D9YjgMBcAsYLnXc4/rLyQBb6SE/UC0uj7WXRytX/dhoqWNp6/tpJc2MvBBBAAAEEEEAAAQQQQAABBBDIJpAjNP709JRwPjVOsnd3dxd1plsaI1LyjeCoSrEkpkkPKa3epEu+IVty2YYqlPUIIFCmAN3QUL2s3g2pYCVf7VcsG4225EY7VLbY9bv6ORCLQ3oEEEAAAQQQQAABBBBAAAEEEChEIEdoPGGYiAZ0HhwcFGJkL0bUbOq7HSNS40MPXhugSXsgzccSmrT9pn/m2dRFZC8bLxrvbWCsRACBVoBuqKVwF0rohlQe+9V+Vz0RjdZtq+1yIY22Lc/EBXvj38DPgYlW7I4AAggggAACCCCAAAIIIIAAAmsJ5AiN//nzJ/b0arxd8vj4aL8fJJASBjbF1ksg/e3tbWCru0k3Ad2PNS7TpHtrrYQmbf8OZm6H9nesZi5Yb1WyEgEEChegG+qtoBK6IRWMnqi3dmi0vSyFNNresiWs3NXPgQQfdkEAAQQQQAABBBBAAAEEEEAAgRIEcoTGE2ZQfP36dQk6UWW4urqyp9/YGBGdeLE3gu2VYk9Jk+5aldCk7dN4vnz5MvO8FLv6gnSbB2sQQGBeAbqhrmcJ3ZBKRU/UrZpmDY22K1NIo+0WLHkNf+0k07EjAggggAACCCCAAAIIIIAAAghkE8gRGt/JMJGo2dSvr6+z1XGGA2nEvL2W37x5k6FIix7CfrJtMWqcCKG6Jv3jx48WPLygm9HhBLNv5Wbx7KRkiMCeBeiGurVfyF9W9ETdqmnW0Gi7MoU02m7B0tbs7edAmhJ7IYAAAggggAACCCCAAAIIIIDA6gI5QuMJJ1ndqPGbmxv7aX78+PHw8NCevvyUhP1G64gmPUo0PUHJ7dBetg08OzK9KskBAQRmF6Abmp20N0P71b7kh7QK6YlotL1trNiVJTf+YtEoGAIIIIAAAggggAACCCCAAAII5BfIERp//vx57IlVFzm2z6Yujag4eizdKumLvRcmas2b/ezZM7Uo+8ueRw1p0i5ROU3658+fbsECy5nvttvbXv5ISUCJTQggUKwA3ZBbNeV0QyoVPZFbNe4yjdbT4OeAC7Lo8kI/BxYtM5kjgAACCCCAAAIIIIAAAggggMByAjlC4y9evIg6gYR7Z1H5z5747u7u169fxmyjJqk25rl6sjJD43rf5+npaTOBpyro/Px8LiiatCtZTpO2T2Ob+eGbMr8gbiWyjAACdQnQDbn1VU43pFLRE7lV4y7TaF2NohqtW7Apy2X+tbPcz4EpVuyLAAIIIIAAAggggAACCCCAAAIrCuQIjceGuqt7K7M95qqxqsfHxyvW9xKH1ohY+/sjc07ReXt7657v09OT+3HKMk261SuqSRvbYeYh47Iq82ZxW4ksIIBAdQJ0Q22VFdUNqVT0RG3VeAs02haktEbbFmzKwg5/DkzhYl8EEEAAAQQQQAABBBBAAAEEEFhRIEdo/OXLl1FnGJs+KvPZE0cNGfeCtbMXZpUMiw37eSNyZnzkIraJxqZfpR7bg1bapB8fH9tTCC/M2BLCB2q32r8jOZ8daYvHAgIIVCcQ263Epl8XpNJuSGj0RIGWE9sIY9MHDp1hU72Ndi4c+586md8ds9zPgbnoyAcBBBBAAAEEEEAAAQQQQAABBDIL5AiNx86gWNe9sIuLC2Odffz4MfM0zsaCTUxmvxeWc7Supk/03vc54504mnTTZopq0vaXGuRsh4LiReMTrzDsjgACXQG6ocakqG5IRaIn6rbVdg2NtsxG21bQxIUd/hyYKMbuCCCAAAIIIIAAAggggAACCCCwlkCO0HhsICp2xsW17HRcjRHx4q9DhdFJ2YPoQ5mUud5+L2zG4PQohTdGROlnPDpNWp6lNWl7QCLzqPEyvyCj3yASIIBAyQJ0Q6qd0rohFYmeKPCtodGW2WgDVRa1qcy/dhb9ORDlQ2IEEEAAAQQQQAABBBBAAAEEEChHIEdoXEOlo6LdFY0at79lXFOpHxwclFPxc5XEPiJWR3z//v1cxx3Nx7sXprj4jP40afmX1qSNr3dVyaMuR6MtbTRBmTeLR4tNAgQQKFmAbki1U1o3pCLREwW+NTTaMhttoMrsm/b5c8DuQ0oEEEAAAQQQQAABBBBAAAEEEChKIEdoXCccNUwzdsbFtUAvLy+Nw4M04WfOqHBOEPvb02NHC005i/v7e69qVAVTMuzuS5MurUk/PT11q6l3je7O965faKU9NM6LxheqArJFYJMCdEOldUNqZvRE4e8ajbbARhuuMuPW3f4cMPqQDAEEEEAAAQQQQAABBBBAAAEEihL4J09pNGbXHh+y31jMU/jeo+hV1sYh4xoEf3Nz05tJnpWKEwtfoWINZlJh9O/o6Giu6KC9Wmecz3zUzRsyrlHCx8fHo3tFJaBJR3FlSGwcq5d5yLh9HFXOL0iG6uAQCCCwtADd0NLCCfnTE4XRaLRhn0W38nNgiZ8Di1YZmSOAAAIIIIAAAggggAACCCCAwEIC+ULj9hMw3li0Z7hESvso5G/fvi1RAEueGteuF5x3PRXU193J6+vriQFyPR9gfNW6SquQvKXM09OoVF+/fnXzsVeWu1d4OSqQ2a2CcOarbLUrrdikp8tka4dNUct8dmQ6IzkggMDqAnRDq1dBcgF22xPRaJPbzJQd+TnQ6Nn/0J2izb4IIIAAAggggAACCCCAAAIIIFC+QKbQeNREweWPGtfACy/4OlTT08PPQzmH12usqu4/BiKyiti9evXqx48fUVXjHdQ+faJ2jJpF0ztQ1MfuaP7umqgMexNHudGkew3nXZl5OLix8ITGjVAkQwCBWAG6oVixDOnpicLINNqwz+xb+Tngki7xc8DNn2UEEEAAAQQQQAABBBBAAAEEEKhFINO7xsWhSbyNKN5boo17ZUumQcknJyeWw+mUP336ZEk5bxpF7hWHDsTF28MpfK7TaT/GLhifD2iyjbofGluSNr1Ox5tNXePmDw4O2gQzLtCkZ8TMltWLFy+yHUsHsofG83xBcp47x0IAgaUF6IaWFl4o/z33RDTahRpVN1t+Drgmy/0ccI/CMgIIIIAAAggggAACCCCAAAIIVCGQLzRun8XOPkf3KsQ6EUvUWSOHvBhtntJqgMiHDx+Mx9KJ6FaRMbGXTEFoe9gv2zgqb0SIjnt2duaVfK6PNOm5JGfJxxhpyNYUdVJ3d3fGU4uaY9aYJ8kQQGDzAnRDpVUxPdFojdBoR4lmScDPAZdx0Z8D7oFYRgABBBBAAAEEEEAAAQQQQACBKgTyhcbfv39vDEpplu9i7RTrMg6VVth4ocHKYZzYGJvxdLoHjQr8G28Wd48Stebx8dErlRcpj8ptNDFNepQoZwLjq1stz7XMVWz7cyexX9u5Skg+CCBQtQDdUGnVR080WiM02lGiWRLE/l3Bz4FZ2MkEAQQQQAABBBBAAAEEEEAAAQSqEMgXGheHcaSIYleKcRbIZ59KXS/hXmV6ZI2Qjo38JU9fbw/7qSqNT0VMrHRvovsMY0Ro0hOrbMbdjQGJGY8YzkqP0dgnwIi9hR0+NFsRQGA/AnRDRdU1PZGlOmi0FqUpafg54Opl+DngHo5lBBBAAAEEEEAAAQQQQAABBBAoXyBraNw+hNc+U3dOYmP46vPnz8fHxzkL1h7r6uqqXbYvJLxuXO8vjIrBZxg1fnNz40Ui9YCCHSEtJU06zW2JvYwPozw9PS1x9G6exlv/zY7GwnePwhoEENi5AN1QUQ3AeDHfeU9Eo1260fJzwBXO8HPAPRzLCCCAAAIIIIAAAggggAACCCBQvkDW0LgmGDeGi5Kn9VtOXNFuL/Lae6yjo6PLy8veTUuvtL/Y2CtJwsTvaTfdvOPO+FHTDJyenroZqqVp0k53zRLLNOklVJPztAzXS54mIapUnz59sj87YnzmJqoAJEYAgZ0I0A2VVtH0RKM1QqMdJZqSgJ8Drl6enwPuEVlGAAEEEEAAAQQQQAABBBBAAIHyBbKGxsWhEdUWFI0aL2pOdc1MaInWK8SVfEPKwhJOkzYqImGqcw0Zjx3Wv/QAqe5U6hpEHuaaaytNei7J6flYYsz2iHVyeXQR8N55H87KUuxwDmxFAIE9C9ANFVX7lks6PRGNdrlGy8+B1la/cbL9HGgPygICCCCAAAIIIIAAAggggAACCJQvkDs0fnh4aLwdFhVbWhRad1Usg6R1M1Qx40VLEs7cMqi9m4MXVO4m6K7xxmcrweiN4EWH6urBBe/c024Lds/UsoYmbVHKk0ZzNlgO9PDwYEmWlkbP9MR+p0a/PmklYS8EENiJAN1QURVNT2SpDhqtRSktjfcnsTGT2D9dlC0/B4y2JEMAAQQQQAABBBBAAAEEEEAAgdIEnv39+zd/mTSV4uiIGT3pn/AO7NnPRdHuDx8+jGb7+vXrReNtowVQAotqN59v375FTTyuBwW8e2F61kE31N6+fdvN3F2jgeMqobtmluVueTR3Yv4xIhZ8mvQsNR7OxFIRFxcXepwinE/aVl2y9EWIfRBklYtw2gmyFwIIFCtgufrRDeWpPktd0BOpLixQNNrYRmtR7ebJz4GuCWsQQAABBBBAAAEEEEAAAQQQQGCrArlHjTeOlhHhip3nD3B61ayJkS1xcQ36XD0urpKPPm3gnZ0+KqIfFRdX5O/8/NzNR7cs9W71N2/eKCt3fXf5x48f3ZUT1+jBBS9Or2Ks0mxo0hOrcq7d9WDEaFaxrwMYzbBNoEtBbFycIeOtHgsIIDBFgG5oit68+9ITGT1ptEaoqGT8HBDXWj8HomqKxAgggAACCCCAAAIIIIAAAgggsJbAOqHx4+Njy4STisKuOHBcEV/L7IKKbK07j3rbdBSlbpeNCxq0ZEzZJNPJenfc2tuaXsi8m63lZe3dvQJrug8uSGC5qGegJNpEkw77ZNtqDEgscWHRUyYJs5gSGs/WNjgQAtsWoBsqp37piYx1QaM1QkUl4+fAij8HomqKxAgggAACCCCAAAIIIIAAAgggsJbAOqFxna3imi9fvgyftqKwltuL4UzStmq+5dFYr3JWgL+QuLgKM+rpUSguHjVkvPtKb9WObms22WohPHB83vd/a2h498EFxcU1jaR3mtk+0qSzUQcOpNeXWi4a7SMdgazsmxRo11cp7bEMQuN2Z1IigEBYgG4o7JNtKz2RnZpGa7cypuTnwLo/B4zVRDIEEEAAAQQQQAABBBBAAAEEEFhTQK+5XeufcYbt6+vrzCW0jGhXnekd25kLFj6cymNvSbGF7wa2devNK89ohSoTb5e0j72D3fWWxLTcZtxrVKCpIJr0jObdrPRW+9EhU0rQ3TFtjQ4Xexva/Z6mHZS9EEAAgV4BuqFelvwr6Yns5jRau5UlJT8HLEqkQQABBBBAAAEEEEAAAQQQQACBPQv8Z92TVzjTjRINLc8VUh09Wd2eM0a5shVptMxtgn///XcI0FsfG5pVei8HRRZ1uPbQ7UJv0Lrdd3o8Uveaex9cKCEu3iDQpNvGsOJC90mOthG2CxpcPr2EumKMhuHbI3YXNGR8ehnIAQEEEHAF6IZcjRWX6Yns+DRau9VoSn4OjBKRAAEEEEAAAQQQQAABBBBAAAEEdi6wcmhc+t2wazeApDUZQtHGYRaKnSseVma76Q0bu54KByq6HFX43goKCIQniFYJo47uJlYb6A1DlhMXb0rbK+bWQrNMk3Yrd/Zly7TqE6ug9xBq4b3ruw1Aa/QoyewnToYIIIAA3VAhbcDSHdATNZVFo52x0fJzYEZMskIAAQQQQAABBBBAAAEEEEAAge0JrB8al2l4qHEbUoqdA9xeW4qtGgeLT4ns2suTnFIR65bLXdDZ6Z5jbFB8aIj26G3cMGZCPWoETG/EXZHyQJA+mXH6jjTp6YbTc+htM+73Qsujjbm3GNqr9ykNRUGUPtz+3QKU2Xp7T5mVCCBQlwDdUCH1RU9krwgard0qnJKfA2EftiKAAAIIIIAAAggggAACCCCAwM4FigiNqw6Mg0Vev37dO493ci0qKK483WBVYFmFTD5Qth0VtOs9Bd2cjRpdPRT8s2SimHpYVU8YGOP0OtzQbWUFIOdtDPPWEU16Xs+03IYaj/sdaeLZxvz1vRhq2831QQ3bzTy8bDwoyRBAAIEEAbqhBLQldqEnsqvSaO1W4ZT8HAj7sBUBBBBAAAEEEEAAAQQQQAABBPYsUEpoXHWgIGg4jNRuVWB1ekxU94zsgzvtodwSGlNgZnhF9bQ1MFZVsErQOyI2doh2+F6wctOBhupRjUFbAxUUFc5cq1Jo0mvJu8e1zGer1qhkQ61RuakqlaD3e6HrkvvVMN7W1176grjlZBkBBBCYXYBuaHbStAzpiexuNFq7VTil/pBufzp5C/wcCNOxFQEEEEAAAQQQQAABBBBAAAEEti3wTKfn3S5Z8ePj4+PJycnPnz8tZdBtHd1qVPqDgwNLeqX5/fu3osJfv35VXPzPnz+WvRT0UuL3799bEpeT5ubm5vT0NFweBZ71Tyf44sULDXX99d9/QyzSlsPh4WE4T2/r2dnZ1dWVt9L7qAI0JdF6Hb0phpfG/VhXjdCk3bpba/nu7k4XCsvRm69D0yD1pbA0SF2F9HVrMz8+PtYVpv0YWNDMsfqCBBKwCQEEEJguQDc03XCWHOiJ7Iw0WrtVOCU/B8I+bEUAAQQQQAABBBBAAAEEEEAAgX0KlBUab+rAEk91a0txLAVu37592wZ6Fd9SAoW12uCWIuKKuCvs6u4YXlYm5+fn9cauom4shimmxPAeHh4UlYySDxRmSkkC2S69iSa9tPBo/nosRl/nL1++jKa0J9CwbzXIN2/euLvoSZ2h50vcZFrWRcnb10vARwQQQGAuAbqhuSSn5ENPFKVHo43iGkrMz4EhGdYjgAACCCCAAAIIIIAAAggggMBuBUoMjasydB9Hg56/f/++VsVoEsLLy8u1jj7jce/v7xURNA7E7x5XwT9NEB07WLybjwZLqRjJAXI9pqCxucrBPkNAtwzrrqFJr+vfHF21oOi4/hmj10Nl1vdCl4juZBLK/9WrV0N7uevVpBUjcdewjAACCCwqQDe0KK89c3qiKCt+Dti5Ain5ORDAYRMCCCCAAAIIIIAAAggggAACCOxOoOT54qNeBz5LzWncuSLBJZuklU3jU8Ov7u7q6fXq2ivtcEN76f2RyrYZ0989Yu8axSDVDIYyrG49TbqQKlNFqGn1NrnASl0f9D3SXBRDZ2F/0bi+CEOZsB4BBBBYToBuaDnb2JzpiYxiNFoj1Ggyfg6MEpEAAQQQQAABBBBAAAEEEEAAAQT2IFDoqHE3OqWBDnpf9dIjyBWp0rjk7jBQtyQbWNZYJY0g162xZnr5ZsL55rwUsdak9M3U9Hpf8qInq1nWVaEqRvMu57YY7ZT4CluqJFutDpr0oq0rKvPmG6HWqCkNmnbYtkZ9I168eKE22Xwp1CZHJy3QBOnGGRp0o3/pb1mUA4kRQGBXAnRDRVU3PZGlOmi0FiVjGn4OGKFIhgACCCCAAAIIIIAAAggggAACmxSoIDTeuOsmztevXxVPMkaeLLWl0JfCXXoTNjEqCxdp5hWgSc/ruXpumiBdoXRjMRSAHw20G7MiGQIIIJAmQDeU5lbyXpvviWi0JTc/yoYAAggggAACCCCAAAIIIIAAAghUIVBNaLzV1F0/DfHUv2boc7veuNCMAVVEXP+mv0LbeFCSIRAQoEkHcCradHNzo1eiWgqsYeiaOMGSkjQIIIBABgG6oQzIeQ6xn56IRpunRXEUBBBAAAEEEEAAAQQQQAABBBBAYHsC9YXGvTrQ8BHNhKx/mpq7nQ+5SaMRnM1rrRUOb/4RC/f0+FigAE26wEqxFEnz/+uRHUvKi4uLs7MzS0rSIIAAAvkF6Ibym891xN32RDTauZoQ+SCAAAIIIIAAAggggAACCCCAAAKbF6g+NL75GuIEEUCgfAENX2M29fKriRIigAACGxagJ9pw5XJqCCCAAAIIIIAAAggggAACCCCAAAJzCfyfuTIiHwQQQGC3Are3t8ZzPzo64i3jRiuSIYAAAgjYBeiJ7FakRAABBBBAAAEEEEAAAQQQQAABBBDYrQCh8d1WPSeOAAKzCXz9+tWY18ePH40pSYYAAggggIBdgJ7IbkVKBBBAAAEEEEAAAQQQQAABBBBAAIHdCjCh+m6rnhNHAIF5BOxz2D5//lyJ5zkquSCAAAIIIPC/AvRE/yvB/xFAAAEEEEAAAQQQQAABBBBAAAEEEAgJMGo8pMM2BBBAYFTgy5cvo2maBBcXF8aUJEMAAQQQQMAuQE9ktyIlAggggAACCCCAAAIIIIAAAggggMCeBRg1vufa59wR2ILA4+Pjr1+/dCYvX748PDzMf0p6d/ifP39Gj8uQ8VEiEiCAAAKVCtATVVpxFBsBBBBAAAEEEEAAAQQQQAABBBBAYG8C/+zthDlfBBDYhsDd3Z0GyX3//t09HYWfT05OPn/+nC1GrmJY4uIq5Pn5uVtUlhFAAAEEahegJ6q9Bik/AggggAACCCCAAAIIIIAAAggggMDeBBg1vrca5/Wj1zwAAAkNSURBVHwRqF7g4eFB8e9mpPjQyVxfX3/69Glo64zr37x58/Pnz9EMGTI+SkQCBBBAoCIBeqKKKouiIoAAAggggAACCCCAAAIIIIAAAggg0ArwrvGWggUEEKhA4PLy8u3bt+G4uE7j9PT0/v5+6fPRISxxcRWDt4wvXRfkjwACCGQToCfKRs2BEEAAAQQQQAABBBBAAAEEEEAAAQQQmFeAUePzepIbAggsKHBzc6OYt/EAGQZqG4eM6yXoeg2tsdgkQwABBBAoWYCeqOTaoWwIIIAAAggggAACCCCAAAIIIIAAAgiEBRg1HvZhKwIIlCKgIdr2uLgKrVeALzpw3D5kXLO7l4JIORBAAAEEJgjQE03AY1cEEEAAAQQQQAABBBBAAAEEEEAAAQTWFyA0vn4dUAIEELAInJ+fW5K5aYyznbu72JeN5Tk6Onr//r09W1IigAACCBQrYLzyu+WnJ3I1WEYAAQQQQAABBBBAAAEEEEAAAQQQQGBdAULj6/pzdAQQMAnc3d0lRBdGX0luOnZfIk2oaymPJnX/8uVLXwasQwABBBCoTICeqLIKo7gIIIAAAggggAACCCCAAAIIIIAAAgh0BAiNd0hYgQAC5QkUFWD+/fu3ceDg7e3twcFBeZyUCAEEEEAgWoCeKJqMHRBAAAEEEEAAAQQQQAABBBBAAAEEEChMgNB4YRVCcRBAoE/g+/fvfatH1r18+XIkRdJmxcX1IvPRXZlKfZSIBAgggEBFAvREFVUWRUUAAQQQQAABBBBAAAEEEEAAAQQQQKBXgNB4LwsrEUCgIIH7+/u00iwRGn94eLAMHNShNfVuWrHZCwEEEECgNAF6otJqhPIggAACCCCAAAIIIIAAAggggAACCCCQIEBoPAGNXRBAIKtA8ivDj4+PZy/oycmJJc9v375ZkpEGAQQQQKAKAXqiKqqJQiKAAAIIIIAAAggggAACCCCAAAIIIBAWIDQe9mErAgisL2CZvbxbyo8fP3ZXTlzz6dMnS3RErxg/PDyceCx2RwABBBAoR4CeqJy6oCQIIIAAAggggAACCCCAAAIIIIAAAggkCxAaT6ZjRwQQyCRgiUZ7RXn+/PnFxYW3cuJHTZBumUr98+fPS4xWn1h4dkcAAQQQmCJATzRFj30RQAABBBBAAAEEEEAAAQQQQAABBBAoRIDQeCEVQTEQQGBOAcWwDw4OZszx8fHRMgxdaS4vL2c8LlkhgAACCFQqQE9UacVRbAQQQAABBBBAAAEEEEAAAQQQQACBDQsQGt9w5XJqCGxE4OXLl1FnovHis4/b/vDhw+hsukdHRzc3N1FFJTECCCCAQBUC9ERVVBOFRAABBBBAAAEEEEAAAQQQQAABBBBAICxAaDzsw1YEEFhfICogobj42dnZvIV+//796FS6796904zr8x6X3BBAAAEEChGgJyqkIigGAggggAACCCCAAAIIIIAAAggggAACUwT+mbIz+yKAAAIZBIwBCSW7vb198+bNvEXSAPTv37+H81Rc/P7+PpyGrQgggAAC9QrQE9Vbd5QcAQQQQAABBBBAAAEEEEAAAQQQQACBVuDZ379/2w8sIIAAAmUKPHv2rLdgz58/V7ji7du3esn37EFxHVFx8a9fv/Yeul2pedQZL95qsIAAAghsVYCeaKs1y3khgAACCCCAAAIIIIAAAggggAACCOxHgFHj+6lrzhSBigUU+f7y5Ut7AgqHPz4+th8XWrDExVUw3i++kD/ZIoAAAkUJ0BMVVR0UBgEEEEAAAQQQQAABBBBAAAEEEEAAgQQB3jWegMYuCCCQW0Ajs91D6s3fl5eX7pp5l3///q0x6KPjxa+vr4mLzytPbggggECxAvRExVYNBUMAAQQQQAABBBBAAAEEEEAAAQQQQMAowITqRiiSIYDAygKHh4eKiLuFeHp6Ojg4cNfMsvzw8HBycuIdy8tZE7nrBeRLTOHuHYiPCCCAAALlCNATlVMXlAQBBBBAAAEEEEAAAQQQQAABBBBAAIEEAUaNJ6CxCwIIrCBwe3vrHVWvGNfwbm/lxI8ajK5sw3Hx169fKwFx8YnU7I4AAghUJ0BPVF2VUWAEEEAAAQQQQAABBBBAAAEEEEAAAQRcAULjrgbLCCBQroBC0XrPq1s+xadnjI5rsLgOcX5+7h6iu3xxcaGUS4xW7x6LNQgggAACRQnQExVVHRQGAQQQQAABBBBAAAEEEEAAAQQQQACBWAEmVI8VIz0CCKwpoLDEz58/3RJobvMvX74cHx+7K6OWHx8fFREffbO4BotrvKBm043KnMQIIIAAAhsToCfaWIVyOggggAACCCCAAAIIIIAAAggggAAC+xFg1Ph+6pozRWALAnrDt0LU7pn8+fNHrwZ///793d2du96yrF2046tXr8JxcUXfr6+vNVicuLhFlTQIIIDAtgXoibZdv5wdAggggAACCCCAAAIIIIAAAggggMCGBRg1vuHK5dQQ2KaA3i/+7t07b+x4c6qKYStMrq0Knw+FsRXhVlTjx48f+q/C6qNGmsVdk6gzg/ooFAkQQACB/QjQE+2nrjlTBBBAAAEEEEAAAQQQQAABBBBAAIEtCRAa31Jtci4I7Ejg7Ozs6uoqfMKKlL948aJJ8/T0ZAmEuxkSFHc1WEYAAQQQ8AToiTwQPiKAAAIIIIAAAggggAACCCCAAAIIIFC4AKHxwiuI4iGAwKCAxn9rjPivX78GUyRtUEBdQXG9fZyR4kl+7IQAAgjsSICeaEeVzakigAACCCCAAAIIIIAAAggggAACCNQvQGi8/jrkDBDYt8DNzc2XL19651ePhTk6OlJQXG8fj92R9AgggAACexagJ9pz7XPuCCCAAAIIIIAAAggggAACCCCAAAIVCRAar6iyKCoCCAwKaNye3ghufH24m8vLly/1bnL9Oz4+dtezjAACCCCAQJQAPVEUF4kRQAABBBBAAAEEEEAAAQQQQAABBBDIL0BoPL85R0QAgQUFHh8fNYJcMXJNtN68X7ydcb159bj++/btW0XEX79+rQVmTV+wMsgaAQQQ2KUAPdEuq52TRgABBBBAAAEEEEAAAQQQQAABBBCoQOD/Ak+Cru+pSNnKAAAAAElFTkSuQmCC"/>
  <p:tag name="POWERPOINTLATEX_PIXELSPEREMHEIGH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208,3333"/>
  <p:tag name="POWERPOINTLATEX_BASELINEOFFSE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184"/>
  <p:tag name="POWERPOINTLATEX_REFCOUNTER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3"/>
  <p:tag name="POWERPOINTLATEX_CACHECONTEN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iVBORw0KGgoAAAANSUhEUgAACxcAAAHxCAIAAAAqAzeYAAAgAElEQVR4Aezd7VncuNoA4OVcpwCgBEgFQAkhFQAlQCoglABUAJQAVBBSQkgFgRIIHfA+Z+faeWc9M7bssT3+uPmx6w9Zlm4ZrNiPpY2Pj4+//BAYosCfP39+/Pjx8+fP139+opbv7++Tum5ubsbCzt8/29vbe3t7BwcH+/v7Q5RQJwIECBAgQIDAqgJ6VqsKOp4AAQIECBAgQIAAAQIECBAgQIAAgZ4IbIii6ElLKWaqwNPT0+Pj4/39/TRgIvXIv9NFWMXnz5+Pjo4ODw9LHSgxAQIECBAgQGB4AnpWw2tTNSJAgAABAgQIECBAgAABAgQIECBAIF9AFEW+j729EXh5ebm+vq4cPLGwnhFLcXp6KpxiIY6NBAgQIECAwIAF9KwG3LiqRoAAAQIECBAgQIAAAQIECBAgQIBAvoAoinwfe3sgEE/5v379GpN3NFTWmPvj4uLi27dvDeUvWwIECBAgQIBAdwT0rLrTFkpCgAABAgQIECBAgAABAgQIECBAgMBaBERRrIXdSesRiPm5I77h7u6unuyKcrm8vBRLUYRkPwECBAgQINBXAT2rvracchMgQIAAAQIECBAgQIAAAQIECBAgUKuAKIpaOWXWosDDw0NMt/H+/p5zzr29vYODg/jv9vZ2DCkRKSfpX19ff/78+evXr1jIOXx+V2QSQRvHx8fzu2whQIAAAQIECPRXQM+qv22n5AQIECBAgAABAgQIECBAgAABAgQI1CsgiqJeT7m1JHB2drZsCIoIdDg5OTk6Ojo8PCwsTXxzeX9///j4WGpCkMg8zr61tVWYvwQECBAgQIAAge4L6Fl1v42UkAABAgQIECBAgAABAgQIECBAgACB1gREUbRG7UT1CETcw+fPn2MYifnsdnZ2YtKNagNFxBTgMTlIhFPMZ7twS8RqRODF/v7+wr02EiBAgAABAgR6IaBn1YtmUkgCBAgQIECAAAECBAgQIECAAAECBNoUEEXRprZzrSoQD/pjho75aTjqmmgjYiliHIuFIRoLix7jWFQL2liYm40ECBAgQIAAgTYF9Kza1HYuAgQIECBAgAABAgQIECBAgAABAgT6IvCfvhRUOQkse9B/enoacRW1RDPs7u4+Pz/HgBaJ2hFycXt7m5hYMgIECBAgQIBAdwT0rLrTFkpCgAABAgQIECBAgAABAgQIECBAgECnBIxF0anmUJg8gZg+Y36UiIZGg3h4eIgIibzSzOxrqAwzZ7BIgAABAgQIEKhZQM+qZlDZESBAgAABAgQIECBAgAABAgQIECAwFAFRFENpyaHXI4aaeHx8zNTy+/fvh4eHmY11rT49PX358iUxt0ZLklgGyQgQIECAAAECiQJ6VolQkhEgQIAAAQIECBAgQIAAAQIECBAgMEIBURQjbPT+VTlmzfj69Wum3D9//oxvKDMb611NH5Fic3MzZhXZ2tqqtwByI0CAAAECBAjULqBnVTupDAkQIECAAAECBAgQIECAAAECBAgQGJLAf4ZUGXUZpEBM2j0fQnFzc9N0CEVgxmeap6enKarv7+/pM4CkZCgNAQIECBAgQKAJAT2rJlTlSYAAAQIECBAgQIAAAQIECBAgQIDAkAREUQypNYdZl/k4hthydnbWTm3jY80YZyLlXD9+/IjEKSmlIUCAAAECBAisS0DPal3yzkuAAAECBAgQIECAAAECBAgQIECAQF8EzOjRl5YaaTmfn58PDg5mK7+zs/Py8jK7penl+TIsO6N5PZbJ2E6AAAECBAh0QWC+V6Nn1YV2UQYCBAgQIECAAAECBAgQIECAAAECBDolYCyKTjWHwmQFLi4uMptiLo/MlqZXY+qQo6OjlLPEvB6Xl5cpKaUhQIAAAQIECLQvoGfVvrkzEiBAgAABAgQIECBAgAABAgQIECDQOwFjUfSuyUZU4Ji3e3t7e7bCe3t78Q3l7JZ2luc/3Mw578fHR85euwgQIECAAAECaxHQs1oLu5MSIECAAAECBAgQIECAAAECBAgQINA7AWNR9K7JRlTgu7u7TG3nt2QSNLQaw1FEAEdi5re3t4kpJSNAgAABAgQItCYw34+a39JOYfSs2nF2FgIECBAgQIAAAQIECBAgQIAAAQIEqgkYi6Kam6PaENjd3X19fc2cKWbvjp/Pnz/HLBuRILO3udWHh4eTk5OU/KN4Ly8vKSmlIUCAAAECBAi0JqBn1Rq1ExEgQIAAAQIECBAgQIAAAQIECBAg0GsBURS9br4hF35+0On52p6fn19dXc1vb2jLxsZGYs5vb29bW1uJiSUjQIAAAQIECDQtoGfVtLD8CRAgQIAAAQIECBAgQIAAAQIECBAYjIAZPQbTlEOryI8fPwqrdH19fXh4WJisrgTpk3rc39/XdVL5ECBAgAABAgRWF9CzWt1QDgQIECBAgAABAgQIECBAgAABAgQIjERAFMVIGrp/1fz582dKoeOVQGvDUcQ0IilFijQpLyoSs5KMAAECBAgQILC6gJ7V6oZyIECAAAECBAgQIECAAAECBAgQIEBgJAKiKEbS0P2r5uvra2KhLy8vE1OumCw9iuLXr18rnsvhBAgQIECAAIEaBfSsasSUFQECBAgQIECAAAECBAgQIECAAAECwxb477CrN/LaxQTYb29v7+/vk/9ubm5ub2/Hf4Nld3e34zjpz/qjgs/Pz/v7+03X6ODgIPEU6YVPzFAyAgQIECBAYO0Celb1NoGeVb2eciNAgAABAgQIECBAgAABAgQIECBAoC4BURR1Sa4/n4gkiLGaYxSEeIUfCxFbkF+mCKeIh9c7Ozt7e3sxykLX4ioKyz9bu6hvC1EUW1tbsyfNX355eekaaX6B7SVAgAABAgRmBfSsZjWaWNazakJVngQIECBAgAABAgQIECBAgAABAgQIrC4gimJ1w3XmEN9E/vjx4/7+Pv5bKuwgCh3p46hp6SOoImIpTk5O4r+lHmpPc1jjQtm6Vy5qKCWeKzFZ5ZKM7cCISplECE0HVokAoBhbJWKARKuM7WJQXwIECDQnoGc1sW2tG6Nn1dzFnJ+znlW+j70ECBAgQIAAAQIECBAgQIAAAQIjFxBF0dcL4Onp6fr6ejYMYsWaxOPyx79/Ip+jo6PT09PDw8MV81zl8HhH3sF5MeK1feJ7hXjZv0r1HTsRuL29jauy8DqP0J+4aCMGqHcBQBqaAAECBDoioGe1lobQs2qZXc+qZXCnI0CAAAECBAgQIECAAAECBAgQ6KnAf3pa7jEXO55+xsf3X758KXy1XFkp3ltH/vFC+urqqnImKx4YURTpOZRKnJ7tfMr4YnJ+oy21C8Qg6sfHxxsbG1+/fk25ziNNpIw3MXFUHFt7eWRIgAABAgMW0LOab1w9q3mTXm/Rs+p18yk8AQIECBAgQIAAAQIECBAgQIBA+wKiKNo3r37GeMofkQ3xtrjUIA3x4n/6U+rcMejCxcVFnDHOW+rAWhLH0ALp+cS78/TEq6RMHIhilVOM/NgYSj1a8+DgIEJ5KlDEUXHs2dlZ5FPhcIcQIECAwKgE9KyWNbee1TKZ3m3Xs+pdkykwAQIECBAgQIAAAQIECBAgQIBAFwQ2Pj4+ulAOZcgXiA/IYoqNX79+5SeLDwf39vZidoNYiJ8YsmI+fTxLjSCM+InP93/+/FmY5ySHyO3y8rK1R+qTk0YAR0rUQsi0FucRoyPMky7cErb7+/sLd9m4TCDGPonAnWV7y27//v37emelKVtg6QkQIECgNQE9qxxqPascnH7t0rPqV3spLQECBAgQIECAAAECBAgQIECAQHcERFF0py2WluTbt2/X19dLd//1VwzbcHJyUi3EIYIq7u/v4wv+lHkT4kR3d3cR3JBTmBp3xQzlMbFIfoYxzEZEhLRWpPQoit+/fy+MYsmvzpj3RsRDzkUYDR0vdeI6j4CeSXO/vLxEDFBEq8Q1uSza5ubmJsalGLOquhMgQIDAvICe1bzJdIue1ZSi7wt6Vn1vQeUnQIAAAQIECBAgQIAAAQIECBBYo4AoijXiF5863hPHa+Nlw0XEsBPx4X614In5c8e5IlYjXkjP75rdEs/WI+qitU/8Y5CJmMFktgCzy/FCPcYbaC1YISJOtre3ZwuQs2yUlxyczK6AjWk4Ihoms326GuOgxBuv6er8QgTcxKW7cBKQuFzr+h2ZP68tBAgQINAvAT0rPat+XbHVSqtnVc3NUQQIECBAgAABAgQIECBAgAABAgSmAqIophSdW8gZiSHm7Ij3yk1MGBFPXeOL/4Vvo2eBzs/PY4jg2S3NLccLjwikyIxSMBmZoLUyTGqX0yKZ6kd4RxQ7s9HqQoEYUz2u52WDScQh6XOjRFYRdTQfjWFckIXyNhIgQGBsAjn3cT0rPavB/DroWQ2mKVWEAAECBAgQIECAAAECBAgQIEBgjQKiKNaIn3fqZV8KxvgT8c19E/ETs6WJ1wzxNjrnxXYkjtk9Hh4eZo9qdDnCO+Jterwgj9EgAqG18SdmK1U4APg0cZsTik9P2seFiDX59OlTTsnTQygmmSz8+DIumHijkHMWuwgQIEBg8AJ6Vpkm1rPKgAxjVc9qGO2oFgQIECBAgAABAgQIECBAgAABAmsXEEWx9iZYUIAYYiGm6pjfUTivwfwhlbfEs/UIpMiMAJHJLV5OR4Ktra3M9qGuRvDKstlVMlWOeUZam/Qkc+oercY1FoN25ATrpDNGkET8dkTrzA9EMQEpG43RI0ZFJUCAAIFCAT2rQqK1JNCzqpddz6peT7kRIECAAAECBAgQIECAAAECBAiMWUAURedaf+GD/njZfH9/3/QQFPMWhaMvRMHi/fRIAik2NjbmiRZu+fj4WLjdxlmB/HcniYOdRPxEjPxRGN2SmNts8SwTIECAwDAE9Kw62456VvU2jZ5VvZ5yI0CAAAECBAgQIECAAAECBAgQGLPAf8Zc+Q7WPYabnh+FIl4Ax/C87YdQhE+8eIhP/HOg4tP/g4OD+PQtJ80wdsUsJ4kVibnVE1OOOdnZ2Vl+6EPMXFPoE9dnXH75+UwyeXx8LMxNAgIECBAYnoCeVWfbVM+q3qbRs6rXU24ECBAgQIAAAQIECBAgQIAAAQIjFxBF0aELIJ4mf/36NVOg8/Pzh4eHzMY2V2M4isJAiogbGHwgRcpL/Um7RNRLmw3Ux3PFpZ7vGZd94QAncWXOhxzlaEQoUs5euwgQIEBgeAJ6Vl1u0/yewGzJ9axmNRYu61ktZLGRAAECBAgQIECAAAECBAgQIECAQGUBM3pUpqv5wHjF++nTp0ymEb4Qr4ozG9eyenx8nP81fwRSxAPctZSthZNGjMj29nbKiTY3NwcfUJLikJ9md3c3RjHJSRPTxOQPvhLfFs+HHOVkGLu+f/9+eHiYn8ZeAgQIEBiMgJ5Vl5tSz6re1tGzqtdTbgQIECBAgAABAgQIECBAgAABAgSMRdGVa+DLly+ZosTn+B0JoYiCxXgYe3t7mRLOrv748aM7pZ0tWC3L6Z9L5o/bUUth+p5JXCf5IRQRiZIfQhGvXsqGUARa/kn7rqr8BAgQIJAR0LPKgHRqVc+qxubQs6oRU1YECBAgQIAAAQIECBAgQIAAAQIEJgKiKDpxJcRMxplXvKenp1dXV50o3D+FuL+//2dx8f+vr6+HOhxF4rP+eP0fTblYx9a/BSIAIq6TfIyTk5P8BEJV8n3sJUCAAAE9q45fA3pWdTWQnlVdkvIhQIAAAQIECBAgQIAAAQIECBAgMCsgimJWYz3L8zMZx6gPMWHBekqz/KwxVvDNzc3y/f/bE999xgDa+Wl6tzfG4cjEuCyrwsXFxbJdtk8EUohidph8rsRXL5lMdnZ2MlusEiBAgMAgBfSsOt6selY1NpCeVY2YsiJAgAABAgQIECBAgAABAgQIECAwFdj4+PiYrlhYi0BmJuMYzyDe2W9tba2lMIUnjakWfv36lZMsQkCen59zEvRuV6aBlpV/eBVfVtPK2xdOUT+f2+/fv8N8fvtkS1xdBwcHy/bmbP/582f+RCE5x9pFgAABAj0SyNy49ay61naZBlpWPD2rZTLT7XpWUwoLBAgQIECAAAECBAgQIECAAAECBOoVMBZFvZ6lc5ufyTi+s+9sCEVUr3AYgIix6OBAGqUb5p8Doi6JA1EUznjyT5bj/X/hxRM08a4rJ4QiEkQwRAXByFYIRQU3hxAgQKB3AnpWHW8yPasaG0jPqkZMWREgQIAAAQIECBAgQIAAAQIECBCYFRBFMavR9vL8TMYxl8Hx8XHb5ShzvngVXTjhQowtHFUrk2tH00YtUsZJjtJfXl7mv/vvaA3bLdb19XXhCQuvrsSglsyJTk5OMlusEiBAgMDwBPSsOt6melb1NpCeVb2eciNAgAABAgQIECBAgAABAgQIECAwFRBFMaVYw0K8es+cdTLpQEQqHB4exseU3ZwaY77YmVq8v7+fnp5mNvZxNWoRdSksebz4j8YqTDbyBIkjlBRGUaS0yDz1MC7I+XrZQoAAAQKzAvNdFD2rWZ+1L+tZ1dgEelY1YsqKAAECBAgQIECAAAECBAgQIECAQEZg4+PjI7PJajsC8TXe9vZ24bl2dnZubm4iqKIwZZsJIs4jZu7IP+Pv3797PTzD09PTly9f8usYe6OB4g1NlydhKaxCOwlSrpkoyeR1V06Rrq6uEgcImWZydHT08PAwXbVAgAABAoMU0LPqeLPqWdXbQHpW9XrKjQABAgQIECBAgAABAgQIECBAgMCsgLEoZjVaXZ7/XHLh6WP+gniX37V3wClf9pd91b2w+mvcmDIHxObm5vfv34VQFDbTy8tLYdjNJJN4JZCfW+FgFZnDo40Sf9cyB1olQIAAgX4JJP6117NaV7PqWdUor2dVI6asCBAgQIAAAQIECBAgQIAAAQIECMwLGIti3qSNLYmfS84W5e3trVNv6zc2NmaLt3C5v8NRHB8fPz4+LqzU7MYIoejaMCGzxevOcuIAEnt7eymz2CR+fDmpvjbqzmWgJAQIEGhOQM+qOdtactazqoVxmome1ZTCAgECBAgQIECAAAECBAgQIECAAIEmBIxF0YRqcZ739/fFif6dIvELy38f1OBazJJQmHtPh6OIeaZTQiiiEYVQFF4DkwSJF/zBwUFKhnd3dynJJiOFaKMUK2kIECDQd4HEG81sNfWsZjUaXdazqp038YLXs6pdXoYECBAgQIAAAQIECBAgQIAAAQIjERBFsZ6GTnlJnynZjx8/MlvWu5oyLHNUMwYcXm85y549xkL4+vVr4VHx8Dq+qixMJkEIxPfBidN5JM7WEWNR/Pz5M4Ikcngjq0gjhCKHyC4CBAgMSUDPqrOtqWdVe9PoWdVOKkMCBAgQIECAAAECBAgQIECAAAECGQFRFBmQNlbj0WeFkIiYxruNwiWfI/GFd+KwAcmnbTZhNE1KvWKSCCEU6S2RfrXHjB6J2UYgRfxGnJ+fz8dSxCgp0UBPT0+7u7uJuUlGgAABAr0W0LPqbPPpWTXRNHpWTajKkwABAgQIECBAgAABAgQIECBAgMCswMbHx8fsuuUWBGJY45TRDuZL0rXGijfZhWMMxEvueIA+X5dubkmpUbyhN8JBqeY7OztLDKapdoXHeCeTGKOdnR2RE6WaRmICBAgMQ0DPqrPtqGfVRNPoWTWhKk8CBAgQIECAAAECBAgQIECAAAECswL/nV2x3I5A+gdks+WZ/+Z+du9almOu5cIoivf39xgVoBdhBzG8RH51ogmi7eJ9wFq0+3vSxAs+fSCKDEVETgieyJhYJUCAwKgEEm80GRM9qwxI7at6VrWTTjJMvOD1rBryly0BAgQIECBAgAABAgQIECBAgMAYBMzosYZWrjY3R4QsrKGsuadMfDh7fX2dm00ndn779i1/SvUY5yAaTghF2daKkUgSL/gOXuFlKys9AQIECKxFIPFGkylbB+87elaZNrI6L6BnNW9iCwECBAgQIECAAAECBAgQIECAAIHaBURR1E5anGH+gAfLjj86Olq2a13bP3/+nHLqxA/mUrJqKE2MBJ4f6hE1jWkjtra2GirAgLNNb/3Ey2nAVqpGgAABAtUE9KyquTV3lJ5Vc7Z6Vs3ZypkAAQIECBAgQIAAAQIECBAgQIDAVEAUxZSi6wsnJyddK2L6NAoPDw9dK/y0PIWTqZ+ensakJNP0FkoJpD/rT/wAt9TZJSZAgAABAssE9KyWyay4Xc9qRcD8w/Ws8n3sJUCAAAECBAgQIECAAAECBAgQIFCLgCiKWhjLZRJzQ5Q74K+/zs/PuzkQQmJd0h/4lpVZMX3hg/6bm5tIs+JZxnx4etOnB+WM2VPdCRAgQGBeILE3MnugntWsRo3LelY1Yi7MSs9qIYuNBAgQIECAAAECBAgQIECAAAECBOoVEEVRr2dSbmWf9Uf6q6urpKxbT5RYl/v7+9aLVnzCwgf9379/Pzs7K85IiuUCiXPVG4hiOaE9BAgQIFAgkNgbmeaiZzWlqHdBz6pez4W56VktZLGRAAECBAgQIECAAAECBAgQIECAQL0Coijq9UzKLT5/TEr3T6J4l//PYuf+n/je4v39/eXlpVOlz3/QH/X6/fv34eFhp8rcu8I8Pz8nlvng4CAxpWQECBAgQCAjoGeVAVnLqp5VC+x6Vi0gOwUBAgQIECBAgAABAgQIECBAgACBEBBFsYbLIN7Nf/78OeXEm5ubP3/+7PJMB1HClIpEmsfHx8SULSTLf9AfrdNx9haIajlFMCbmYyyKRCjJCBAgQGBeQM9q3qTlLXpW7YDrWbXj7CwECBAgQIAAAQIECBAgQIAAAQIERFGs5xp4enoqfG0c7/JjzN79/f31FDHtrIljUURm6Y99085cPVX+g/74njVaZ2trq/oJHPmPQPrU3cai+MfM/wkQIECgioCeVRW1mo7Rs6oJsjgbPatiIykIECBAgAABAgQIECBAgAABAgQI1CEgiqIOxUp5xJC8Nzc3C6MQjo6OYhaPXrzL397eTqz9r1+/ElM2miz/Qf/9/f3V1VWjBRhV5umN3vFooVG1msoSIECgpwJ6VmtpOD2rNtn1rNrUdi4CBAgQIECAAAECBAgQIECAAIExC2x8fHyMuf5dqPvLy0uMOfH+/h6FiaCKfr1Ofnh4ODk5SWRc+8WW86A/piaJz/v6hZ/IvsZkGxsbKWePyz5+C1JSSkOAAAECBAoF9KwKiepKoGdVl2RiPnpWiVCSESBAgAABAgQIECBAgAABAgQIEFhR4L8rHu/w1QV2//5ZPZ+15BDBB+nnjY9E1ximEINMXFxcLCxtzK4SIRRm8ViIU3ljNHfisYWz2yTmIxkBAgQIEAgBPat2LgM9q3acp2fRs5pSWCBAgAABAgQIECBAgAABAgQIECDQtIAZPZoWlv//C/z8+fP/V9pdynnQf3p6Gk+lhVDU3iDpzX1wcFD72WVIgAABAgQGL5B+q62dQs+qdtLCDNObW8+qEFMCAgQIECBAgAABAgQIECBAgAABAvkCoijyfewtENje3i5IMbM7Ji6ZWWtvMedB/83NTQxG3V5RxnSm9Km7jUUxputCXQkQIEAgT0DPKk9n3Pv0rMbd/mpPgAABAgQIECBAgAABAgQIECDQqoAZPVrlHt7J3t7e0iu1liiKZSEUMRdJzOKxxhlG0t16mtIXkz1tOMUmQIAAgTUK6FmtEb/jp9az6ngDKR4BAgQIECBAgAABAgQIECBAgMCQBIxFMaTW7Hpd2o+iWBZCEYMfRGGEUDR6xSR+MRnhLKZTabQhZE6AAAECQxXQsxpqyy6sl57VQhYbCRAgQIAAAQIECBAgQIAAAQIECDQhYCyKJlRHlOf7+3t6bVt+1r8shOLo6Ojh4SG92IkpI8/ZbwRPT093d3cTjx1esufn58RKmbo7EUoyAgQIEBiDgJ7VtJX1rKYUsaBnNathmQABAgQIECBAgAABAgQIECBAgEDTAqIomhYeeP6lxp0u9WJgRbhlIRTn5+exa8XMFx5+eXk5+41gRFEsTDaSjbMBJflVjnFB8hPYS4AAAQIExiOgZzVtaz2rKUUs6FnNalgmQIAAAQIECBAgQIAAAQIECBAg0LSAGT2aFpb/vwT+/Pnzr/VmVpaFUNzc3DQUQhH1mA2hiNUxD0Qxr5HTzsaiyMGxiwABAgQI5AvoWeX7DGZvpp+ZUy89qxwcuwgQIECAAAECBAgQIECAAAECBAgkChiLIhFKssUCZYeXiC8st7a2FudV09ZlIRTfv38/PDys6STZbF5eXmY37ezszK6OcNkXkyNsdFUmQIAAgdUF9KwmhnpWmWtJzyoDYpUAAQIECBAgQIAAAQIECBAgQIBAowKiKBrlHX7mpcadboHj27dv19fXmRNtbm7++PFjf38/s73G1cwHgmapyIDkUI980I4cGbsIECBAYIQCelaTRs90JPSsMiA5vxp6Vjk4dhEgQIAAAQIECBAgQIAAAQIECBBIFDCjRyKUZIsFXl9fF+9YsrXsF5ZLslm8eWEIRQwLEV/vNRpCEaXJfCA48rGUM9+PLm6tv7catCMHxy4CBAgQGKGAntWk0fWsZi9+PatZDcsECBAgQIAAAQIECBAgQIAAAQIEWhAwFkULyEM+Rdln/c19YbkwhCK+XIxRKJqeQyQaOPOB4MiDAzIaOb8APi3NwbGLAAECBEYooGc1afRMX0LPKvF3Qc8qEUoyAgQIECBAgAABAgQIECBAgAABAvkCxqLI97G3QKDss/6C7KruXhhCcXR09Pz83EIIRZQ688XkyB9hR+RKYkuOfNCORCXJCBAgQGA8AnpWk7bWs5q95vWsZjUsEyBAgAABAgQIECBAgAABAgQIEGhBwFgULSC3cYoY6Tceu09+JrNmTEZ9iOXNzc3t7e34b3zGFy+t653bouwMHWXTp9gtDKE4Pz+/urpKOXz1NIGfqVqhYZAAACAASURBVNfIZ6TOvPnIER55uEmOjF0ECBAgsF4BPauMv55VBqTNVT2rNrWdiwABAgQIECBAgAABAgQIECBAgEAIiKLo62UQoyzEd2nxE89VM6/wC6sUr64/f/58cnKyYkRF+iTN0yJFMMd0uZaFhSEUNzc3Z2dnteSfksnj4+NsspEPOh0UmVG4Z3Eyy8aiyIBYJUCAAIF1CehZTeT1rNZ1BeacV88qB8cuAgQIECBAgAABAgQIECBAgAABAk0IiKJoQrWpPP/8+XN3d3d/f5/+LHVhUeLw+Lm+vo73/fFlYeWAg7LRG1GYGBVjYZGqbVz4oP/79++Hh4fVMqx2VLTI7IEjH18hPbYmQmramW9ltnUsEyBAgACBqYCe1ZRisqBnlQHpwqqeVRdaQRkIECBAgAABAgQIECBAgAABAgTGJvCfsVW4j/WNR/y3t7cRGRAhCBcXFxEAUVctYgaQr1+/xpvsyL9CnnF4haPqOmT+QX+8lY+ROVoOoYjWybTIyMeiyGjkNLeBKHJw7CJAgACB5gT0rBba6lktZFn7Rj2rtTeBAhAgQIAAAQIECBAgQIAAAQIECIxQQBRFpxs9Pj6LgSIieCJiHWLyjrJljaiC+Ck8KoaUiPxjdo8Yy7ow8WyC9Emap0ellGeaOGdh/kF/xC5EVMeKc5TknHHZrsvLy8yukQcHpF8VIx+0I3PZWCVAgACBFgT0rJYh61ktk1n7dj2rtTeBAhAgQIAAAQIECBAgQIAAAQIECIxQwIweHW30eMofw048Pj4mli9eSMfL+8l/I55gfqKE+OwyggziOWx80BYBGfPDSMT2yOHm5iZ9go/0b+OmtahlRo/5B/2fP39+enqanqW1hYeHh5gYJXO6wQQHRFTN5MF9qalb0i/auAivrq4yeimrEYsTF1I47+7upqSXhgABAgQI6FnlXAN6Vjk4Ne7Ss6oRU1YECBAgQIAAAQIECBAgQIAAAQIEGhXY+Pj4aPQEMi8rUOop/9HR0enpaYU5LOIs8fr//v5+/gV5ZJg4wUfEaswfnl/f1a+3CPK4u7ubPUu8U58fEGI2QeXl2dq9vb1FPrElFuK/EQEQPwtzXr2OC7Ntc2OEpHz58qXNM1Y7V/q1Wi1/RxEgQIDAAAT0rPIbUc8q36eWvXpWtTDKhAABAgQIECBAgAABAgQIECBAgEBrAqIoWqNOOtH8t4ALD4uv8GOkiuPj44V7S22MwQAiq8whEZwRoyxkNmZWY3CLCgNLrBhhMP+gP1Oqta/GQCDxtmbtxVixABXiY1Y8Y+XDI6hlfuSVyrk5kAABAgQGJqBnld+gelb5PnXt1bOqS1I+BAgQIECAAAECBAgQIECAAAECBNoR+E87p3GWQoH4Ri2mJ5ifHiJzYMRPfP/+PQYEriWEIjKPtwvxHjpmxJg9UUzKENtnt8wvLxuJYT7ldEtEGEyXKyx0/0F/VCoaqELVOnVIXF2zg3B0qmwKQ4AAAQIEEgX0rAqh9KwKiWpJoGdVC6NMCBAgQIAAAQIECBAgQIAAAQIECLQpIIqiTe3F54pBHSIkIiZQyI9LiBCEmIAjnsNWmL9j8Yn/2Rqfx8WbhvPz8382/O//Ec+RPxzFz58/Z9OnLK8SRdGLB/2BsEodUwylyQgYiCIDYpUAAQIE9KxSrgE9qxSlEabRsxpho6syAQIECBAgQIAAAQIECBAgQIDAvIAoinmTVrdE+EK8d4+xH/LPenp6GvNE1DX+xMJzxdQeEaUxu+vk5CSCNma3zC7/+vVrdjVluXKEQV8e9AfCwcFBCkWX0+zv73e5eLNli9+L2VXLBAgQIEBAzyrlGtCzSlGqK42eVV2S8iFAgAABAgQIECBAgAABAgQIECDQmoAoitaoF5woAhdiCIr82RM2NzdjCo/b29sFx9e9KaI0bm5uZnONQIrZ1dnl1sai6NGD/vCpHCkya7v25bjkYpKXuPbWXpKFBYiCRfEuLy/b+b1YWAYbCRAgQKCDAnpWKY2iZ5WiVG8aPat6PeVGgAABAgQIECBAgAABAgQIECBAoGmBjY+Pj6bPIf95gRhrOgIUfvz4Mb9rdsve3l6kaXlk3W/fvsV0HtNixLvq2DJdnS5sbGxMlxMXIkQjHtwnJp4k69eD/ijzyH+h4lrNjwqatv7IoaYOFggQIECgFgE9q0RGPatEqI4k07PqSEMoBgECBAgQIECAAAECBAgQIECAwNgEjEWxhhaPaTJi3ofCEIqjo6NI2XIIRXDEd5wRvTF1ubi4iDcT09XJQkwvktmSslp2tovePegfxkAUKU25ME1cJ4khFLMX2MKsbCRAgAABAukCelaJVnpWiVAdSaZn1ZGGUAwCBAgQIECAAAECBAgQIECAAIERCoiiaLvRHx4eIpjg9fU1/8Snp6eRMj9Nc3vv7+9nM49AitnVWC4MAcmkn6yWCjKIyRru7u4W5tPZjaUq2NlaVC5Y+iQvZeNpKhfJgQQIECAweAE9q8Qm1rNKhOpOMj2r7rSFkhAgQIAAAQIECBAgQIAAAQIECIxNQBRFqy0ez69jIo/CU8YkGpGyMFlzCXZ3dyOMY5p/RDNkBp+oEEWxublZalyNx8fHaQH6sjDyIRZ+/fqV2FIjh0pUkowAAQIECgX0rAqJpgn0rKYUfVnQs+pLSyknAQIECBAgQIAAAQIECBAgQIDA8AREUbTXpjFTxtevXwvPd35+/u3bt8JkTSeISI7ZU2SGhUh/qjvNZAzDDxiLYtrc+QtjuBjyBewlQIAAgdUF9KxWN+x4DnpWiQ2kZ5UIJRkBAgQIECBAgAABAgQIECBAgACBRAFRFIlQqyaLiajn58WYzzRGgIhXAvPb298S40ZkhqOYliEmaS6ckWSaeLpQdviBt7e36bF9WRj5I+z02JqRvxTpy/WsnAQIEOiygJ6VnlWXr89ayqZnVQujTAgQIECAAAECBAgQIECAAAECBAhUEBBFUQGt9CHHx8eZsRwWZvH58+f1TuSRKdXR0dF0y/v7+9PT02S1wnQecWDZCIM44/TsfVnY39/vS1GbKGdibE2EUJSa26WJosqTAAECBHotoGcVzadn1etrOKXwelYpStIQIECAAAECBAgQIECAAAECBAgQaEJAFEUTqv/K8/DwMGUi6vigcBqm8K/j17cSJd/c3JyefxoIUi2KouzwAy8vLx99+5lajXDh+fk5sdZlv51NzFYyAgQIEBiJgJ7VpKH1rIZ9wetZDbt91Y4AAQIECBAgQIAAAQIECBAgQKDjAqIomm2geNCfGHNwf3/fbFEq5T47qcc0FuTnz58VMhv5OA0VxPp1SPpVUfbb2X45KC0BAgQINCqgZzXl1bOaUgxyQc9qkM2qUgQIECBAgAABAgQIECBAgAABAn0REEXRYEvFcNPpIRS7u7sNFqVq1rNRFJHH5Ku49Emap6c1/MCUYqgL6VeFi2Go14B6ESBAoGkBPaupsJvplGKoC3pWQ21Z9SJAgAABAgQIECBAgAABAgQIEOiFwH97Uco+FvLs7Gw6eEN++c/Pz+OtQH6ade2N2I6Y1OP9/X1SgAgKeXt7q1CYz58/VzjKIT0S8MVkjxpLUQkQINBHAT2r2VbTs5rVGOSyntUgm1WlCBAgQIAAAQIECBAgQIAAAQIE+iJgLIpGWurq6uru7i4l6/iUMBKnpFxXmtn5F+J5buLoGpnSzmaS2WV1GAKJX0xGUM7W1tYwqqwWBAgQINCagJ5VhlrPKgMyvFU9q+G1qRoRIECAAAECBAgQIECAAAECBAj0SEAURf2N9fDwcHFxkZhvYrBFYm5NJJsdMjpCKKpFUfhisomm6U6eLy8viYXx1icRSjICBAgQmAroWU0ppgt6VlOKQS7oWQ2yWVWKAAECBAgQIECAAAECBAgQIECgRwKiKGpurOfn55OTk8RMT09P9/f3ExOvK9nsa++Y2iPxw7jZ0u7s7Bh+YBZkeMvpV8VsUM7wHNSIAAECBGoX0LOaJ9WzmjcZ2BY9q4E1qOoQIECAAAECBAgQIECAAAECBAj0TkAURZ1N9ufPn1KfBl5eXtZ5+mbyWv219+o5NFMzudYmYOru2ihlRIAAAQIzAnpWMxj/v6hn9f8WA13Ssxpow6oWAQIECBAgQIAAAQIECBAgQIBAbwREUdTZVDG2RIzWkJjj+fl5L0Zo2N3dTazRsmSlIkuWZWJ7lwV8Mdnl1lE2AgQI9FdAz2ph2+lZLWQZ0kY9qyG1proQIECAAAECBAgQIECAAAECBAj0UWDj4+Ojj+XuYJlvb2+/fv2aWLDNzc3X19deRFFEjTY2NhLrtTDZ79+/Vw/FWJizjR0RiCs5MX7IH5yONJliECBAoPsCelbL2kjPapnMYLbrWQ2mKVWEAAECBAgQIECAAAECBAgQIECgpwLGoqin4V5eXtJDKOKU8W1lX0IoorQx/XZlpjhWCEVlvV4cGMOtJ4ZQGIG8Fw2qkAQIEOiCgJ7VslbQs1omM5jtelaDaUoVIUCAAAECBAgQIECAAAECBAgQ6K+AKIp62u7k5KRURhFFUSr9ehPHyBmVC2DQ6cp0fTnQ1N19aSnlJECAQI8E9KyWNZae1TKZwWzXsxpMU6oIAQIECBAgQIAAAQIECBAgQIBAfwVEUdTQdjHidPrsxXG+ePw9nuEZjo6OaiCWRYcF0i9+Y1F0uBkVjQABAh0S0LPKaQw9qxycYezSsxpGO6oFAQIECBAgQIAAAQIECBAgQIBArwVEUazafDHo7sXFRalczs/PS6XvdeLDw8Nel1/hCwV8MVlIJAEBAgQIpAvoWeVb6Vnl+wxgr57VABpRFQgQIECAAAECBAgQIECAAAECBPouIIpi1RaMEIr39/f0XGI26949/i5VwVkKg07Pagx1Of2Lyf39/aEiqBcBAgQI1CWgZ5UjqWeVgzOYXXpWg2lKFSFAgAABAgQIECBAgAABAgQIEOivgCiKldouPpe8u7srlcXp6Wmp9L1ObNDpXjdfYuFfX19TUkb8UEoyaQgQIEBgzAJ6Vvmtr2eV7zOMvXpWw2hHtSBAgAABAgQIECBAgAABAgQIEOi1gCiKlZqv7FwecbI+RlG8vb1VYzo5Oal2oKP6IvD8/JxY1L29vcSUkhEgQIDAaAX0rPKbXs8q32cAe/WsBtCIqkCAAAECBAgQIECAAAECBAgQIDAAAVEU1Rvx5eWl7EAUMQ7z1tZW9VOu6chqM3rE2AN9rOyajPt6WlN397XllJsAAQLdE9Czym8TPat8n2Hs1bMaRjuqBQECBAgQIECAAAECBAgQIECAQN8FRFFUb8EKn0v2cRzmeKVRzaiPo25Uq+mYj0qfuttYFGO+TtSdAAECKQJ6VvlKelb5PsPYq2c1jHZUCwIECBAgQIAAAQIECBAgQIAAgb4LiKKo2IIRW/D4+Fj24D6Ow5w4N/M8RR9DRuZrYUu+gC8m833sJUCAAIFEAT2rQig9q0KiASTQsxpAI6oCAQIECBAgQIAAAQIECBAgQIDAAAREUVRsxAqfS/Z0Oo/0T+JmKWPggd3d3dktlgcpkHh5bG5umt5lkBeAShEgQKAuAT2rfEk9q3yfwezVsxpMU6oIAQIECBAgQIAAAQIECBAgQIBArwVEUVRsvgoDUfT0C8L0T+JmKQ06Pasx1OXn5+fEqh0cHCSmlIwAAQIEximgZ5Xf7npW+T7D2KtnNYx2VAsCBAgQIECAAAECBAgQIECAAIEBCIiiqNKIt7e3FQ7r43QeUc3ET+IyID2tbKYWVvMF0iNs4gva/KzsJUCAAIExC+hZFba+nlUh0QAS6FkNoBFVgQABAgQIECBAgAABAgQIECBAYBgCoiiqtOPd3V3Zw+Itck9nNHh9fS1b2Z7OXVK2mtKnR9gYi8LVQoAAAQI5AnpWOTixS88q32cwe/WsBtOUKkKAAAECBAgQIECAAAECBAgQINB3AVEUpVvw5eUl/RHnNPd4/D1d7tFC+sDCs5Uy6PSsxoCXfTE54MZVNQIECLQmoGdVSK1nVUg0jAR6VsNoR7UgQIAAAQIECBAgQIAAAQIECBAYgIAoitKNWOFzyThHT8dh/vHjR2mgv/46Pj6ucJRDeieQHk60u7vbu9opMAECBAi0I6BnVeisZ1VINIwEelbDaEe1IECAAAECBAgQIECAAAECBAgQGICAKIrSjVjtWf/+/n7pM3XggPRP4qaF9bnklGLYC/HpcGIFYzqbxJSSESBAgMAIBfSs8htdzyrfZzB79awG05QqQoAAAQIECBAgQIAAAQIECBAgMAABURTlGjGeb76/v5c75q+/jo6Oyh7SkfQVxqLwrL8jbdd0MdI/lzw4OGi6MPInQIAAgZ4K6FkVNpyeVSHRMBLoWQ2jHdWCAAECBAgQIECAAAECBAgQIEBgGAKiKMq14+PjY7kD/k79+fPnCket/ZAKLzZi1IGejrqxdu3eFSB9nBJjUfSucRWYAAECrQnoWeVT61nl+wxpr57VkFpTXQgQIECAAAECBAgQIECAAAECBPouIIqiXAtWGJshTtDTKIoKlb24uCgHKnVvBXwx2dumU3ACBAh0SKBCZyNKr2fVoSZUlJoE9KxqgpQNAQIECBAgQIAAAQIECBAgQIAAgRoENj4+PmrIZjRZbGxslK3r5ubmnz9/yh7VhfSHh4el3m30t6Zd0O5dGba2thJnt/FHpneNq8AECBBoTUDPKodazyoHZ3i79KyG16ZqRIAAAQIECBAgQIAAAQIECBAg0F8BY1GUaLunp6cSqf9J2tPPJaP4pUIoIr15u/9p8+H/PwKDEkModnZ2hs+hhgQIECBQSUDPKp9NzyrfZ0h79ayG1JrqQoAAAQIECBAgQIAAAQIECBAgMAABURQlGjF9oN3ZTHsaRfHw8DBbi5Rl03mkKA0jjam7h9GOakGAAIH1CuhZ5fvrWeX7DGmvntWQWlNdCBAgQIAAAQIECBAgQIAAAQIEBiAgiqJEI6Y/35zN9ODgYHa1L8tlB6I4OjqKgYj7UjvlXFEg/b1XT6//FX0cToAAAQIpAnpWOUp6Vjk4w9ulZzW8NlUjAgQIECBAgAABAgQIECBAgACBXguIoijRfOnPN2cz3d/fn13ty/L9/X2povpcshRX3xOnv/fa29vre2WVnwABAgQaEtCzyoHVs8rBGd4uPavhtakaESBAgAABAgQIECBAgAABAgQI9FpAFEWJ5nt9fS2R+u+kPZ3OI+Ypf39/T69sVLOnwSLpdZRyViD9vZexKGbdLBMgQIDArICe1azG7LKe1azGGJb1rMbQyupIgAABAgQIECBAgAABAgQIECDQIwFRFKmN9fz8nJp0Jl1PP8S/u7ubqUTx4uXlZXEiKQYkkPjea3Nz0zwvA2p2VSFAgECdAnpWOZp6Vjk4g9ylZzXIZlUpAgQIECBAgAABAgQIECBAgACB/gqIokhtu8SHm5nsejoWxePjY6YiOas+l8zBGeSu9PdeBqIY5AWgUgQIEKhFQM9qGaOe1TKZoW7Xsxpqy6oXAQIECBAgQIAAAQIECBAgQIBAfwVEUaS23dvbW2rSmXR9fIv88PAwU4PiRZ9LFhsNK4Wpu4fVnmpDgACB9QjoWS1z17NaJjPU7XpWQ21Z9SJAgAABAgQIECBAgAABAgQIEOivgCiK1Lar8MVkT6czKDWdh88lUy+gAaUzdfeAGlNVCBAgsDYBPauF9HpWC1mGvVHPatjtq3YECBAgQIAAAQIECBAgQIAAAQJ9FBBFkdpq7+/vqUn/SdfHgSheXl5+/PjxTw2K/+9zyWKjwaXwxeTgmlSFCBAgsAYBPauF6HpWC1mGvVHPatjtq3YECBAgQIAAAQIECBAgQIAAAQJ9FBBFkdpqFcad3tvbS829M+mur6/Ty+JzyXSrIaVM/2Jyd3d3SBVXFwIECBCoUUDPah5Tz2reZAxb9KzG0MrqSIAAAQIECBAgQIAAAQIECBAg0C8BURSp7TWSLyZLTedxc3OTyifdUARitJLEqvQxiiixapIRIECAwOoCelbzhnpW8yaD36JnNfgmVkECBAgQIECAAAECBAgQIECAAIE+CoiiaLDVevcW+fb2Np3j9PTUSAPpXINJmf65ZB9ntBlMM6kIAQIEBimgZzXIZh15pfSsRn4BqD4BAgQIECBAgAABAgQIECBAgEA3BURRpLbL5uZmatJ/0vUuyCB9Oo/QKBVy8Q+J//dewNTdvW9CFSBAgEA3BPSsZttBz2pWY1TLelajam6VJUCAAAECBAgQIECAAAECBAgQ6IuAKIrUltre3k5N+ne6Cu8GSuVfe+KHh4fX19fEbEtN/JGYp2S9EPDFZC+aSSEJECDQfQE9q9k20rOa1RjVsp7VqJpbZQkQIECAAAECBAgQIECAAAECBPoiIIoitaXKRkX0bjqDi4uLRIsYT/v4+DgxsWQDE0j/YnJ/f39gdVcdAgQIEKhRQM9qiqlnNaUY4YKe1QgbXZUJECBAgAABAgQIECBAgAABAgS6LyCKIrWNdnZ2UpP+na5s+lKZ15641EAU9/f3tRdAhr0Q+PPnz/v7e0pR+3X9p9RIGgIECBCoV6DsnaJs+npLWzY3PauyYuNMr2c1znZXawIECBAgQIAAAQIECBAgQIAAge4LiKJIbaOy407361n/5eVlIsTp6enu7m5iYskGJpD+uWR8VjuwuqsOAQIECNQroGc18dSzqve66lduelb9ai+lJUCAAAECBAgQINCQQARYx09DmVfItmvlqVAFhxAgQIBAikDX/uB3rTyiKFKuov+lKftWuOw41anlaCBdfC6ZOCVzVCo93qKBkspyzQKJ10mUsncz2qxZ1ukJECAwPgE9q2hzPavxXfj/qrGe1b84rBAgQIAAAQIECBAYmcDV1VXMibyxsRGfGcRPLBweHsaz+nUxdK0863JwXgIECAxeoGt/8LtWnukFsPHx8TFdsZAvsLW1lTidQeTz/fv36PTkZ9iRvTG2xOvra0phelSplOpIU1bg+Pj48fEx5SiXSoqSNAQIEBi5gJ6V2+XIfwX0rEZ+Aag+AQIECBAgQIDAaAVeXl6+fPmy7Jl8fHUQc2q3OSB018oz2gtDxQkQINC0QNf+4HetPBl/Y1FkQPJWS31eH9GjeXl1Zl8E+CzrrmXKGCNO9yUuJFNyq3UJ+GKyLkn5ECBAgEAI6FnpWY38F0HPauQXgOoTIECAAAECBAiMUyCGK49/Duc8k49/KXz69On5+bkdn66Vp51aOwsBAgRGKNC1P/hdK8/8JSGKYt5k6ZbPnz8v3Te34+3tbW5b5zbEBXpxcZFSrJ2dndvb25SU0gxYIKdzP1vrGJ88Pi+e3WKZAAECBAjMC+hZzZvYMioBPatRNbfKEiBAgAABAgQIEJgIxMeKKSNexz+Z4+l9C2hdK08LVXYKAgQIjFOga3/wu1ae+atCFMW8ydItpZ71p/SElp6prR1xgSaeKkacTkwp2VAF0sOfS31bPFQu9SJAgACBQgE9q0IiCQYsoGc14MZVNQIECBAgQIAAAQLLBJ6enhJnTI73C4kfQC47V8r2rpUnpczSECBAgEAFga79we9aeRaSiqJYyLJ44/7+/uIdi7Z2fyyK9Av05uamzWnYFnHatn6Bnz9/JhYipu5LTCkZAQIECIxZQM9qzK2v7npWrgECBAgQIECAAAECIxS4vr5Or/Xd3V164mopu1aearVwFAECBAgUCnTtD37XyrMQUBTFQpalG4+Ojpbu+/eOxBF6/31Qe2sxGtjJyUnK+aLKZ2dnKSmlGbaAqbuH3b5qR4AAgbUI6Fmthd1JuyCgZ9WFVlAGAgQIECBAgAABAm0KxDP5Hz9+lDpjfAlZKn2pxF0rT6nCS0yAAAEC6QJd+4PftfIskxRFsUxm8fb0KTDSH4wuPlPDWxMnm9nc3Gwh4rXhusq+HgFfTNbjKBcCBAgQmBHQs5rBsDguAT2rcbW32hIgQIAAAQIECBD466/7+/uyDI3OG9618pTFkZ4AAQIEEgW69ge/a+VZxiiKYpnM4u2Hh4cRWLB437+3pj8Y/fdxbaw9PDwkzr4WsbFbW1ttlMk5Oi+QHhhk/pfON6YCEiBAoCsCelZdaQnlaF1Az6p1cickQIAAAQIECBAgsGaBxGfyrZWya+VpreJORIAAgbEJdO0PftfKs+x6EEWxTGbp9sSPJiNK9OXlZWku69sRw6QkzuURoUClJixfX52cuXGB9It5b2+v8dI4AQECBAgMSEDPakCNqSqpAnpWqVLSESBAgAABAgQIEBiQQNnpPKLqjT5r7Vp5BtTUqkKAAIFuCXTtD37XyrOstURRLJNZuv3i4mLpvn/vqHAR/DuDRtY+f/6cku/5+fnx8XFKSmnGIJD+ueTBwcEYQNSRAAECBOoS0LOqS1I+PRLQs+pRYykqAQIECBAgQIAAgVoEYnzosvns7Ow0N+hv18pTFkd6AgQIEEgU6Nof/K6VJ4dRFEUOzuJdMcNF4keTHRyQJAIjUh7aHh0dXV1dLa6/raMUSJ+hJjFMZ5SKKk2AAAECCwT0rBag2DR0AT2robew+hEgQIAAAQIECBDIClT45DLxNUT2TGnrXStPWqmlIkCAAIHSAl37g9+18uSAbnx8fOTstmuhQIzB++nTp4W7Mht///7dXLho5lyFq9++fbu+vi5MFm/Bn56eCpNJMCqBmLc+8e9ap675UbWRyhIgQKC/AnpW/W07Ja8moGdVzc1RBAgQIECAAAECBPorEJ8QxCTgpcr/9vYWR5U6JD1x18qTXnIpCRAgQKCUQNf+4HetPDmYxqLIwVm6KwIjYsKLpbtndtzd3c2srXPx9vZWCMU6G6Dn507/YrI7YUM9J1d8AgQIjEhAz2pEja2qfwvoWbkQCBAgQIAAAQIECIxK4Pn5uWwIRQwX3VwIRdfKM6qLQWUJECDQpkDXkc5F5AAAIABJREFU/uB3rTz5bSGKIt9n6d6Y8GJzc3Pp7n92dCSKIsaW+Pr16z+FWvr/vb09o1As1RnxjvhEOLGXH5fQiJ1UnQABAgSqC+hZVbdzZN8E9Kz61mLKS4AAAQIECBAgQGBVgfv7+7JZXFxclD0kPX3XypNecikJECBAoJRA1/7gd608+ZiiKPJ98vamREjEu+cYBCIvl+b3PTw8fPnypfA8MZFHRAAVJpNghAK/fv1KrPXBwUFiSskIECBAgEBGQM8qA2J1qAJ6VkNtWfUiQIAAAQIECBAgsEzg8fFx2a6F2+NZ/f7+/sJdtWzsWnlqqZRMCBAgQGBeoGt/8LtWnnmx2S2iKGY1yi0fHx/HsFqFx0TQ6J8/fwqTNZQgvuw8OTkpzDy6ZUahKFQabYL0QafjQhqtkooTIECAwIoCelYrAjq8LwJ6Vn1pKeUkQIAAAQIECBAgUItADEf3+vpaKqvE+cRL5TlN3LXyTAtmgQABAgTqFejaH/yuladQWxRFIVFeghjmYWdnJy/FX3/FcBSnp6f5aRra++3bt5SBvyIWRAhFQ00wjGzTv5gURTGMFlcLAgQIrEtAz2pd8s7bpoCeVZvazkWAAAECBAgQIEBg7QJlv7uNNw6Hh4fNFbtr5WmupnImQIDAyAW69ge/a+UpvDxEURQSFSRImcElLov25/WIDzqvr68LSv/XXxHWGm8sCpNJMGaBxC8mNzc3t7a2xgyl7gQIECCwuoCe1eqGcui4gJ5VxxtI8QgQIECAAAECBAjUK5Dy79zZM15eXs6u1r7ctfLUXkEZEiBAgMBEoGt/8LtWnsLrZOPj46MwkQT5AjGQw5cvX/LTxN64OCKyoTDZ6gmen59jFo+UUcJaK9LqlZLDugRiPprt7e2Us8egJiJyUqCkIUCAAIF8AT2rfB97ey2gZ9Xr5lN4AgQIECBAgAABAmUF0v8JMMk5PlRrdH7wrpWnrKf0BAgQIJAo0LU/+F0rTwrjf1MSSZMvEONr3dzcfP36NT9ZRDa0ELUQs3ikDEERw4JFYfb39/PLbC+BxM8lA8p0Hq4WAgQIEKhFQM+qFkaZdFNAz6qb7aJUBAgQIECAAAECPRWIGdZjyrz4nvDt7S1m1o4QhHjuHZ+E7e3t7e7udqFSP378KFWMlBm6S2WYSdy18mSKZ5UAAQJ9EXADKttSfbwBiaIo28qL05+dnUUvrbCLE4EUMYPG1dXV4lxW2xofbkYkR8oQFMYMWE16XEenT919cHAwLhq1JUCAAIHGBPSsGqOV8ZoF9KzW3ABOT4AAAQIECBAgMAiBmD47JtEufB8TH33Fk/B4Jr/GaYjjU8ZS5Kenp6XSl03ctfKULb/0BAgQWK+AG1Bl/z7egMzoUbm5FxwYvzyFI1LEYREJG9dKjcGwET8RARyJz2Rj2Ix4M7Gg9DYRWCQQ09DEv0kW7cluMz1QVsQ6AQIECKwmoGe1mp+juyigZ9XFVlEmAgQGLRDDxsbXyTU+gRm0lsoRIECg6wIxk/Xl5WXis8rZykQsRTw/X8vAzBsbG7MlyV9u7gvM6Xm7Vp5pwSwQIECgywJuQKu3Th9vQKIoVm/3f+WQOJN3HBNdt+jzrfgv+YeHh+j/pYw/MTnj3d3dGgNv/yVlpScCcYmmXGAR2R0Xf0/qpJgECBAg0BsBPaveNJWCpgnoWaU5SUWAAIFigUl4RPxzNUYGnYziHv+dXZ39l2zs8jCk2FQKAgQIdFgg/uzHIA0V4idm6xQ5xAP5Nu8I6f+knZSz6RtW18oz2zqWCRAg0E0BN6Ba2qWnNyAzetTS+v+fSczk/fv37xglrHBkiOjzxU+MSxG9t1KjisVvbEyoHMfGgBbxsOD/z718KSaEi8RRtuVJ7CGwWGD2wdPiFH9vjSs5Z69dBAgQIECgmoCeVTU3R3VWQM+qs02jYAQIdEdgPjwi/nhO4yTiMUji39Lu1EhJCBAgQGBFgZggu3Aq7ZRTxBeG8fP9+/fWnpPHM/yUgk3SxFeXTUd4dK086ThSEiBAYC0CbkB1sff0BmQsirougGw+3759u76+zm5dvr6zsxPvoQ8ODmIhgh62t7fjv5F8+lFFPCaI4IkIzij1vCAyiS5mFGb5me0hsFQgBimKa3Lp7pkdbf7zY+a0FgkQIEBgLAJ6VmNp6UHXU89q0M2rcgQI1CAQ77QKZ7ivdpqmP+2tVipHESBAgECKQP7dIZ5+T75RjIfqkxCEl5eXeIQeD9IjYGLZJ4itzXkdRVpWhvm6R5mbnnOka+WZR7CFAAEC3RFwA6qxLXp6AxJFUeM1kM0qemxfv35t6BFA9mSL1luYR23RaW0bjkDihPRR4Y+Pj+FUW00IECBAoJMCeladbBaFKiGgZ1UCS1ICBEYpEK+OCsf1rAYjiqKam6MIECCwXoEYnSi+78r5pDCm58j/ejDGD49YioXfv8bIzcfHx41WMD2KOorRwnTJXStPo/gyJ0CAwCoCbkCr6M0f298b0H/mK2NLXQIx7XF01KJDFpGwdeWZkk+cLsJp4612DDWTkl4aAssEEh9gRS9/WQ62EyBAgACBugT0rOqSlM+6BPSs1iXvvAQIECBAgAABAr0TiDcu8ZQ7J4QiRm7ID6GIKsdnxA8PD5Fy/vl8TLEdkfqNssR7gfT843vI9MTVUnatPNVq4SgCBAg0LeAGVLtwf29AoihqvxiyGUZMa3TIYr6DFt40x9xpcaI43dnZWbYc1gmUF4h/Y6Qc1MK1nVIMaQgQIEBgDAJ6VmNo5aHWUc9qqC2rXgQIECBAgAABAvUKxPPtGIUiZy6M6FqnT34RKZcFUtRb7Exu6WNUR5BHBHxkDq99tWvlqb2CMiRAgMDqAm5AqxvO59DfG5AoivnWbGRLdINiXIrfv3/HOGN7e3s1niPmfovgiQjkicEnIrS2hf5WjYWXVccFfDHZ8QZSPAIECIxWQM9qtE3f64rrWfW6+RSeAAECBAgQIECgHYHJOOo554rPCBNDKOJ74gjEj3ENt7e354e1iP55JMg50Sq7ohaJ/f84SwsDUXStPKvYOpYAAQINCbgBNQHb6xvQRrx6bwJFnvkCcdFE6E38RBhsendqmmdEp0YoRgwAED/RC5xut0CgRoGIufv06VNhhhHHE9dzYTIJCBAgQIBAcwJ6Vs3ZyrkuAT2ruiTlQ4DAgAXilViFJyQpIG9vb1tbWykppSFAgACBtQvk3w7ie8L4krCwkBEecXp6WnhbScyt8HTzCW5vb79+/Tq/fX5LOw9Xu1aeeQdbCBAgsHYBN6AmmqDXN6D/NiEiz0KB+Nd7hMHGzyRlPFSNYNj4iWHK4t/2k/9OdkWcbHSkYjkiJyY/wiYKeSWoRSCifFLyiVCelGTSECBAgACB5gT0rJqzlXNdAnpWdUnKhwCBAQvE6654MDKp4GQU91idPCSZbh9w9VWNAAECBEIgJqrOD324u7srhLq6urq4uChMFgkeHx9TklVIk55zYlErlGH2kK6VZ7ZslgkQINAFATeghlqh1zcgY1E0dFXIlkDvBeKekfLPkpubm0jZ+9qqAAECBAgQIECgSQE9qyZ15U2AwCgE4qviiEiLf6VWiKgwFsUoLhGVJECg/wIxI/aXL19y6hEzX0SERE6C2PXt27fr6+v8NLN7Yw7uJr5a3NjYmD1LznI7N6mulScHxC4CBAi0L+AG1Jx5r29A/2nORc4ECPRaIKabSSn/yclJSjJpCBAgQIAAAQJjFtCzGnPrqzsBArUIxPi68WIsxvKMUP5aMpQJAQIECHRNoHAKjMLnkDFseKkQihCoEJxX6JYy58gkk4gLaWHOqa6VpxBQAgIECLQs4AbUEHjfb0CiKBq6MGRLoPcC+aPnTaq3t7fXQke/95QqQIAAAQIECIxeQM9q9JcAAAIEahOI0X3u7+9ry05GBAgQINANgQiVyw9oiGmvI6Iup7B//vwpfA02f3j+SefTp2xJv0+1M51H18qTYigNAQIEWhNwA2qOuu83IFEUzV0bcibQY4H4viel9IUB4CmZSEOAAAECBAgQGLaAntWw21ftCBBoX+D4+Pjo6Kj98zojAQIECDQkEAEQhWNIFD6HvLy8bKh4ZbONKahSDol7WTvfp3WtPCk40hAgQKAdATegRp37fgMSRdHo5SFzAn0VSPlcMurmuVVfG1i5CRAgQIAAgRYF9KxaxHYqAgTGInB6ejqWqqonAQIERiCQMiTD58+f8yXu7u7yEyzcu7Ozs3B75Y3Pz8/v7+8ph6fUOiWf/DRdK09+ae0lQIBAywIpf4rdgKo1ygBuQKIoqjW9owgMXCBl6u74N8bu7u7AIVSPAAECBAgQILCygJ7VyoQyIECAQFbg8PAwu8k6AQIECPRTIEZuSwmAiJmFc+qX/qomk8n29nZmy4qriaOXxzu5/AlKVizG9PCulWdaMAsECBBYu4AbUKNNMIAbkCiKRq8QmRPoq0DKMDsGouhr6yo3AQIECBAg0K6AnlW73s5GgMBYBGr/engscOpJgACBjgmkhFBsbm7mf82VErg8X+/ItvZQhsfHx/kTzW85Pz+f39jElq6Vp4k6ypMAAQLVBNyAqrklHjWAG5AoisS2lozAuARSxp0unIxwXGRqS4AAAQIECBBYIqBntQTGZgIECKwkIIpiJT4HEyBAoDMC19fXhWUpHE399fW1MJP5BLU/3ozPmlNKErewdgZV6lp55pvAFgIECKxRwA2oOfxh3IBEUTR3hciZQF8F4q9bYdGjr197pHbhSSUgQIAAAQIECPROQM+qd02mwAQI9EUgPiDuS1GVkwABAgSWCdze3i7bNbu9MIri/f19Nn3i8unpaWLKxGRd++62a+VJZJSMAAECLQi4ATWKPIwbkCiKRi8SmRPopUDKoNO1/xujl1IKTYAAAQIECBAoEtCzKhKynwABAgQIECBAYLwCKaOph87BwUG+UYUBimK24to/EkuZAz6iAM/OzvKrU9ferpWnrnrJhwABAqsLuAGtbpiTwzBuQKIocprYLgIjFfCsf6QNr9oECBAgQIBAAwJ6Vg2gypIAAQL/E9je3gZBgAABAr0WiGHbUia/izoWhjsUDlaRgYpQhsvLy8zGFVf//PmTUp2Li4sVT5R4eNfKk1hsyQgQINCCgBtQo8iDuQGJomj0OpE5gfYEnp+fv337Fv+i2Nra2tjYiP/G7HqJQxJlSlnY3d/b24v8M0dZJUCAAAECBAgMRkDPajBNqSIECBAgQIAAAQKdFUgc7jseRRZWIR6KpiSb5hPfyO7u7k5Xa1lI+e42TtTaEL9dK08tyDIhQIBALQJuQLUwLstkMDcgURTLmth2Ar0RiKC5CJiIce2ur68jAGIyC2D8Nz58/Pr1a4Q7PD09pVcmYsReX1/z07fW188vhr0ECBAgQIAAgdoF9KxqJ5UhAQIECBAgQIAAgYUCiW9ZCqfzmGSeODZ7jELx/fv3eJq6sEirbEwcha61j9O6Vp5VbB1LgACBegXcgOr1zOQ2mBvQxsfHR6ZuVgkQ6JFAjDYRoRKFBU7/t8HDw8PJyUlOhvEvjYi0yElgFwECBAgQIECgpwJ6Vj1tOMUmQGCcAjGpfOILs7e3t9ZeWY2zLdSaAAECFQTiAWPi3Ezxruv4+DjlFDGkXEztMfnGbGH62Htzc1P7KBSTc8XwwAtPOrvx9+/fDZ199izdLM98CW0hQIDAWgTcgJpm79oNsXJ9jUVRmc6BBNYvcHV1lRJCEQWNwIjE0IfCGDEDUay/4ZWAAAECBAgQaEBAz6oBVFkSIECAAAECBAgQWCxQ+BByelj6VB0xr0cMsnt+fh6fgU0PnywcHR3FZ2YxZG9DQQwpgwFHGRo6e6aysdq18syX0BYCBAisS8ANqFH5Id2A/tuolMwJEGhOIAaNuLi4SMw/QrDjG51v374Vpi+8f6SftPBcEhAgQIAAAQIEOiKgZ9WRhlAMAgQIECBAgACBkQgUPoScOpSKPIjBhyI8On5iqr7JtMU7Ozulcpiet9TC4+NjYfo2H6t2rTyFOBIQIECgNQE3oEaph3QDMqNHo5eKzAk0JZA+4tC0BBG1HYPaTVcXLsS/Lj59+rRw12RjDEQRI13nJLCLAAECBAgQINA7AT2r3jWZAhMgQCAEzOjhMiBAgECvBSKyYRLlkF+LlEea+Tm0szeiN3JmEokyxGQiKZ/n1lXarpWnrnrJhwABAqsLuAGtbpiTw5BuQGb0yGlouwh0V6BC5PKvX78K61MYIxYD4hVmIgEBAgQIECBAoF8Celb9ai+lJUCAAAECBAgQ6LtAxDGnhFBENQ8ODrpf2fh0LT+EIqrQ5mPVrpWn+y2ohAQIjEfADajRth7YDUgURaNXi8wJNCIQf+Vjeo4msr6/v8/Jts2p+3KKYRcBAgQIECBAoEYBPasaMWVFgAABAgQIECBAIEUgfTT1GMIhJcP1psl/phpli1lFDg8PWytk18rTWsWdiAABAoUCbkCFRKskGNgNSBTFKheDYwmsR6Dwz9DCYm1ubi7cPt0Y03nkj1dxeXk5TWyBAAECBAgQIDAMAT2rYbSjWhAgQIAAAQIECPRIIP0lVszo0f16dW18366Vp/stqIQECIxHwA2o0bYe2A1IFEWjV4vMCTQikP5Xfvb0EfI8uzq/nP/XzUAU82K2ECBAgAABAgMQ0LMaQCOqAgECBAgQIECAQL8E0jvhMXt9x6sWX6blz04S37adnZ21Vouulae1ijsRAQIEUgTcgFKUqqUZ3g1IFEW1K8FRBNYpkD9ixLKSFU4imP8hpoEolsHaToAAAQIECPRaQM+q182n8AQIECBAgAABAn0UyA87mNaoFwNRFL6Qu7i4mNaohYWulaeFKjsFAQIE0gXcgNKtyqYc3g1IFEXZa0B6AusXeHt7q1CIGEwi56jn5+ecVwgRQtH9uO+c2tlFgAABAgQIEFgmoGe1TMZ2AgQIECBAgAABAk0IxHPIxGwLvwpLzKfRZPnj+8apT09PGy1AJvOulSdTPKsECBBYo4AbUKP4w7sBiaJo9IKROYFGBN7f38vmG9N5HB4e5hyVM9REHPvt27ecY+0iQIAAAQIECPRXQM+qv22n5AQIECBAgAABAn0U+PnzZ2KxBzAWRYRQbG1tJda3lmT5nwK3X55aKiUTAgQI1CLgBlQL47JMhncDEkWxrK1tJ9BdgZhLr2zhbm5ucg758+dPToxY/rE52dpFgAABAgQIEOi+gJ5V99tICQkQIECAAAECBIYkkP+WZbam3R+L4uHhYbbA88vn5+fzG5vb0rXyNFdTORMgQKCCgBtQBbTEQwZ5AxJFkdj6khHokEAMDlGqNBFiXHkgiujo5x9bqiQSEyBAgAABAgS6JqBn1bUWUR4CBAgQIECAAIFhC+RMK5yp+P7+fmZL11bv7+9zihQzLLc8S3LXypODYxcBAgTaF3ADas58kDegjY+Pj+bI5EyAQBMCx8fHOUNHZM4YnfX8ELAYiGJ7eztz1GQ1Bs1LnyZqYQ42EiBAgAABAgQ6LqBn1fEGUjwCBAgsEzg7O7u7u1u2d3b729tby6Opz57dMgECBAhkBDY2NjJbFq5GuPPLy8vCXd3ZGPeXnCkCY+j4lgNBulae7rSUkhAgQCAE3ICauwwGeQMyFkVzF4ycCTQlcHJykph1TMaRH0IR+cRIFctyy48dW3aU7QQIECBAgACBHgnoWfWosRSVAAECBAgQIECg7wLpn2zF910dr+zT01NOCEWUv+UQiq6Vp+PNp3gECIxNwA2ouRYf6g3ov82RyZkAgYYE4ovJ/Jyjjx6xEfFKoPBrm/jTtmxYi+/fv7c84lx+pewlQIAAAQIECDQhoGfVhKo8CRAgQIAAAQIECCwUiOEZFm6f33hwcDC/sVNblj1WnRTy8vKy5dJ2rTwtV9/pCBAgkC/gBpTvs8reod6ARFGsclU4lsDaBCJIYn7k0hg6IuIn0kMfYi6PZR9fxiAWh4eHa6ueExMgQIAAAQIEWhTQs2oR26kIECBAgAABAgRGLZA+J333x6L48ePHsraM6Ujaf7jatfIsw7GdAAECaxFwA2qOfag3IDN6NHfNyJlAgwIRy7y5uZk5wcXFRWZLzmqEUERA98JB587Pz2N+2Zxj7SJAgAABAgQIDElAz2pIrakuBAgQIECAAAECXRYYzKfALy8vr6+vy6jj+eqyXQ1t71p5GqqmbAkQIFBZwA2oMl3+gQO+AYmiyG96ewl0VCCm6oiRJzKFi477p0+frq6uMtvnV2P+pwihWNjRjy5+Sg7zedpCgAABAgQIEOipgJ5VTxtOsQkQIECAAAECBHonkPgpcHw/VjhV8XrrnjN6eRS+/U/Uulae9baOsxMgQGBewA1o3qSWLQO+AYmiqOUKkQmBNQjEoHAx78b8iWNEio2NjeipR6jE/N4ICvv27duyEIrIUAjFPJotBAgQIECAwOAF9KwG38QqSIAAAQIECBAgsHaBhY8rF5Yqnl4u3N6djfNfuE3LVmrA4OlRKy50rTwrVsfhBAgQqFfADahez9ncBnwD+u9sPS0TINAvgQiV2N7ePjk5mS/23d8/sT1mEIx5+CLZ29tbhNotHH9icvj379/bn65vvuS2ECBAgAABAgTWIqBntRZ2JyVAgAABAgQIEBiPQPpo6vFIs8ssMVdyzjfNp6enLRe+a+VpufpOR4AAgUIBN6BComoJhn0DEkVR7apwFIGuCBwfH8df/wikWBYeER36nD79pBqfP3+OYLGOj5LXFXHlIECAAAECBIYroGc13LZVMwIECBAgQIAAgfULFD6lnBax42NR5Hx3GyEU7T9l7Vp5pu1ogQABAh0RcANqqCGGfQMyo0dDl41sCbQnsL+/H/N0XF5eVjhlzNIXf+Oenp7a79xXKK1DCBAgQIAAAQJNC+hZNS0sfwIECBAgQIAAgdEKDOZT4Jw54M/Pz9tv366Vp30BZyRAgEC+gBtQvk/lvcO+AW18fHxUpnEgAQJdE7i9vY2pPFKi6mJYvIiMjpGru1YF5SFAgAABAgQIdERAz6ojDaEYBAgQWCgQ/56Nf/8u3JXZGBNc+nIgY2KVAAECaxHY2NhIPG/HX1ssq8jR0dHDw0NiHWtM1rXy1Fg1WREgQKAWgWV/J+czdwOaN8nZsgx2XTfEnKJW2GVGjwpoDiHQXYF4ihQ/MRHRj79/Irzu/f09HhjFf6PQMfJEjIY3iZ/Y3d3tbjWUjAABAgQIECDQAQE9qw40giIQIECAAAECBAgMRCAG002syc7OTmLKtSSLYX2Xnffi4mLZrua2d608zdVUzgQIEKgm4AZUza3wqMHfgERRFF4DEhDon0B8ZBOzesdP/4quxAQIECBAgACBjgnoWXWsQRSHAAECBAgQIECglwIpo+dOKhbfgHW5hstGL49ix/yA7Ze8a+VpX8AZCRAgkC/gBpTvU3nv4G9A/6lM40ACBAgQIECAAAECBAgQIECAAAECBAgQIECAQKFAjJxbmGaSIAbTTUy5lmT39/cLz3t5eblwe9Mbu1aepusrfwIECJQVcAMqK5aYfvA3IFEUiVeCZAQIECBAgAABAgQIECBAgAABAgQIECBAgEAVgZh6OPGwjo9FsXDCkdh4eHiYWMF6k3WtPPXWTm4ECBBYXcANaHXDhTkM/gYkimJhu9tIgAABAgQIECBAgAABAgQIECBAgAABAgQI1COQPqB6x8eiiG+aT09PMyjrGogiitG18mRkrBIgQGDtAm5ADTXB4G9AGx8fHw3ZyZYAAQIECBAgQIAAAQIECBAgQIBAEwJnZ2d3d3cpOb+9vW1tbaWklKa/As/Pz/GV4evr6/v7e/w3fqLdozqxOq3U5ubm9vZ2fDM3/Ynv3Xd3d6cJUhaurq4m70pPTk5ub29TDpGGAIEQeHl5+fTpUwpF/Kr++fMnJeV600SN4jYUU8LHH5zPnz8/PT0pz3oFnJ0AAQILBdyAFrLUuLFrN8QaqyaKokZMWREgQIAAAQIECBAgQIAAAQIERi0Qr74mL7Pjk6/Jm+x4jR3vsycvsyevsSf/jRfY8bVxhdfYE19RFKO+zv76K660+Ppt8hNXWmWNuBrj9Wd8Vp4yFH+kiTNOzxWX+v7+/nTVAgECOQIPDw8Re5STYLqrCxEJ08JYIECAAIG+C7gB9b0F11j+/67x3E5NgAABAgQIECBAgAABAgQIECDQd4H099kRSzEJp4gqz76NPjo6irdrx8fHfadQ/hYEYgSI+P47fWTm/CLFBRmfksdPhFPERRjjTCwcuSQu8gj6yYRriKLIt7WXwKxA/L7MruYsR3Rdzl67CBAgQIBAKQE3oFJcEs8KiKKY1bBMgAABAgQIECBAgAABAgQIECCQJBDvle/v72t5nz15jR1njSEBzs/Py06ykFRciZoUiIshsp8MOjKdSiMW4pvyulozxgq+vr5OnMalQl0jnCIyj5/5i3BhCEWcYhoSVOF0DiHQX4HJBDpR/lK/AvF3PrHKEa4UU+ckJp5NNh3oqK4/O7OZWyZAgACBtQu4Aa29CcZWADN6jK3F1ZcAAQIECBAgQIAAAQIECBAgsJJAzP4eL5vTX4mVPVm8eo8hAfLnSljLjB7xNn17e7tsdWpMH4N2xKDEtWQYjfjly5dassrJJOJsVh9iJNgvLi7ikss5Ueza2dmJKye+Yo+FaKbJ+9TZgSUin0mcR3ySGENZTP67LM+4Ar99+xZ7I3ojoDKjUEyOmqZZlontBAYm0M7fjdXRIhYqBq1ZPR85ECBAgEBHBNyAOtIQYyuGsSjG1uLqS4AAAQIECBAgQIAAAQIECBCoKBCv8OPNcanJFOKV9uR99uS/k9fY8U564WvpSbFiso+YPSEiBuLF+exb8IqFdlifBeJV6NevX5fVIC6qeF0aM3Hkx9xMDo9raXI5TRNHXEVcbBHqMR8yTrRNAAAgAElEQVQSNInbiJFRYqHUB/fLimo7gQEIxO9aL2oR9464VU1+33tRYIUkQIAAgXwBN6B8H3sbEhBF0RCsbAkQIECAAAECBAgQIECAAAECwxGI+Il4nZwT+jBb1RgSYDIqwOHh4ez2zHJ85R/vsOMFdvw3sytWY3v83NzcxLAT83ttGbxAhDjEE/OF10bUPS6wiJ9YcaCLeMkaOcRPnCveucaMIbOqcbXnBHDMprRMYAwCMY66iKIxNLQ6EiBAoGsCbkBda5HxlOc/46mqmhIgQIAAAQIECBAgQIAAAQIECJQViFiHCIaI99mFIRQx7ES8io7RJmLQ3ZgNIT+EIooRU9dHhEQk/vj4iGiJOHy+bPEaO/KJl9zzu2wZsEBcdTEeycIQirhOYjKOuGwi+qEugQinuLq6iks3gjPqylM+BAisUcBAFGvEd2oCBAiMWcANaEitL4piSK2pLgQIECBAgAABAgQIECBAgACBOgUiGOLTp08LX2bPniZebMe0CPHmO9JXe3QY4RRx+Pfv3/f29mZzjuU4e+QfX6FltlsdqkC0dVx1C6N2YvyJuE6mU3LUKxCXbgRnREBPvdnKjcAwBBr6vWsCJ/5QNJGtPAkQIEBgLQJuQGthd9IQEEXhMiBAgAABAgQIECBAgAABAgQIEMgKxLvqGCsiM8dBNtHf6zH+RCSuZWCAGHYi3qDHa+zNzc3Zc8Uw8jEyQbzhnt1oeZACcS0tGxAiInVub2+brnUE9EQ0T9NnkT+BPgrEr0b8emb+PnenIlGwKF7cklr4Q9GdWisJAQIExiDgBjSGVu5gHTdiyMQOFkuRCBAgQIAAAQIECBAgQIAAAQIE1iXw8PAQU3gUnj3GjYiBIqoNPpGfeUzhEQWYHwMj3qNPwjXiVffd3V1+JpO9MU1DvSWcTC8S2Ub+Ed4xWfj161eMnRAFXjiCQko5M2mOjo5iBI6IHYn/xk+9VZicKyoShZ8U+/HxcfWSx/vL+JkUOF5nbm9vly12FCkOD9WMRqxGbE00+vz2hrZENE/g52ceL2tj8JX8NPYSIBAC8adg4e/1PI63FfMmthAgQIBAZQE3oMp0DgyB/1IgQIAAAQIECBAgQIAAAQIECBAgMBVIDFA4Pz+/urqaHlXvQjzxjJEn4hV1ZjCMCK2YBlLUe8b03CaRAZP/To+KUTQmy/H2/eLiYj7+Y5qycKG1cIGoQvzEiCNR+GjKCJ2JkleIpYiAjxg/fypQWMGcBNG+C1+1RrxCmyEUUcIYOzq+evzy5UtOae0iQCBFIKKjFv5ezx87P6PTfBpbCBAgQIBAooAbUCKUZMsEzOixTMZ2AgQIECBAgAABAgQIECBAgMDoBOJdeMoYDxHK0FwIxRQ9ThEnmq5OFuJFe0QqZDZ2ZzXevkf8R7z1r1CkGL8hBodoOVxgWs4Y5OPnz5+l3mLGyBO/f/+O8ItaQiiiuRdGn8ToFGsZ8iEqFaFCUx8LBAhUE4g/LIkHFg4Ak5iPZAQIECBAIATcgFwGKwqIolgR0OEECBAgQIAAAQIECBAgQIAAgSEIxNdaEQGw8DV2pnrxjf5kWo3M9iZW40TzgRTx8r7CkAlNFG9ZnvHWP4ZnWLZ32faIX4nBIZbtbWF7nD0ugAjmSDlXtEvEi8RQFimJC9PE5RcjYSxMFoNzLNzewsYI7IgYjhZO5BQEBiwQEx4l1q5UFFdinpIRIECAwGgF3IBG2/R1VVwURV2S8iFAgAABAgQIECBAgAABAgQI9FUg3mHHR8ApjxojhKKWgQfSpeYDKWJw+JRoj/RTNJGywnAUrcWm5NQ3AikKByOJwIIYgqLe0i4LoYhztXy9ZXDWGMORKYlVAj0V8ClwTxtOsQkQINB3ATegvrfg2ssvimLtTaAABAgQIECAAAECBAgQIECAAIF1CkxCKFJGd4jhB9bySjte2FcISlin6V9/RThCqfkgEkeAaKFSoZ0zAEOUMx5J1zUExaQ6cQUuC92oMKRHvURxwedo1HsuuREYpEBKfN6k4n7XBnkBqBQBAgTWJeAGtC75wZz3v4OpiYoQIECAAIFCgXg2F4+GY6bhwpQSNCSwvb0dj0XWO0xxQ1WTLQECBAgQIECgvwKJE2REHEO9ww+UEos5MuLl/ePjY6mj1ps4xle4vr5OLEMMsBH/YOlIVzkuiWVhDTEKSO2FXHauoIuSJAI2lyyiYb5+/dpc/nImMGyBlBC9EPCsYNiXgdo1J+BpZ3O2iTl72pkI1X4yN6D2zQd2RlEUA2tQ1SFAgACBxQLxyDUezMVzycW7bW1XID5fOzk5iafwtT9+bbcezkaAAAECBAgQGIJAfGqf8p1WvMyOTvV6K/zw8BBDICQ+D11vUSdnj+5uvIBPD6SIHvLV1VUXSr63t7ewGDEYyf7+/sJdq2yMbJcd3sTplp1r2fazs7MIiPHPyWU+thPIEXh+fs7ZO7tr2Z+d2TSWCRCYFfC0c1Zj7cuedq69CTIFcAPKgFitIGBGjwpoDiFAgACBngnEc+F4cOmZV3eaLdoiglq68FVZd0yUhAABAgQIECCwFoF4/h5DCxSeOp4L57znLjy8xgQdKUZ6jUpNSJEzJEP6GWtJGV9VzucTHfgmBiOJj2iXxfHEhTdfjLVsKdWOaymhkxLopoA56bvZLko1AAFPO7vWiJ52dq1F3IC61iJ9LI8oij62mjITIECAQAmBl5eXlOfCJXKUtCaBeFT69PRUU2ayIUCAAAECBAgQKC0QQzskDpMQb/c7MopYjEzQr/fZMXhGevRwPH+PRindkA0csHAaxJubmwZO9VfOv9cWBnM0UYbCPNMbsTArCQiMSmBZjNQ8grEo5k1sIbBMwNPOZTJr3+5p59qbYFoAN6AphYXKAqIoKtM5kAABAgT6IZDeYepHfYZVSq0zrPZUGwIECBAgQKBPAvH8PSZZSylxvNlqYgSClFMvTBPTXizc3tmNpcI+OjIcxfy0KUdHRxER0gRyL8YXiU9+m6i7PAkMXsCnwINvYhVci4DnaWthTzyp1kmEajqZG1DTwmPIXxTFGFpZHQkQIECAQEcFujNCb0eBFIsAAQIECBAg0JhAYghFnL8j7/WnEjEqRqm4hOmB61qIGJT0fm8MzBABLusq6vS88+NDXFxcTPfWu5DzsmHhkBj1nj09N8NRpFtJSWAqkPMLPk0TC/FHsiMjHs2WyjIBAgQqCKT3+ipk7pB0ATegdCsplwmIolgmYzsBAgQIDETAo64uN+TBwUGXi6dsBAgQIECAAIGhCtze3iY+WIzudEyi0TWH3g38XirsY+1hKxHGkbk8Ary5yyAnVCKmOPnz509HLj//tOxIQyhGjwTSY8I8HOhRsypqFwTckrrQCsvK4A/aMpk2t7sBtak94HOJohhw46oaAQIECPxPIL5m6N2QvyNpuXiU3Nyj2JEYqiYBAgQIECBAoIJAvJb++vVr4oHn5+eJKdtMtrOz0+bpVj9XqYEc1h5F8fj4mKlyqfJnji1cjVCJnDTzo2LkJG50V++uukY1ZE4gRSATj5VzSO9i43LqYheBFgQ87WwBudopPO2s5lb7UW5AtZOOM0NRFONsd7UmQIDAuAS+ffv2/fv36MX6Z3kXGj4ePkZbRIvEF5BdKI8yECBAgAABAgTGJhCdscQqR8/t8PAwMXGbyba3t9s83ernircd6Z+NRlTBw8PD6ietnEMmjCMGpo5JSSrnln9g4VATmcLk59boXlEUjfLKfJAC5qQfZLOqVEcEPO3sSENMiuFpZ6eaIwrjBtS1Fulpef7b03IrNgECBAgQKCUQD3+7+fy3VC0kJkCAAAECBAgQILCiwNPT0/xIA8vyTI+3WJaD7VOBGNUjfViFCB1oLnBhWqSFC3GFvL6+zu5q9DLImc5jUoZAizGZd3d3Z4u0lmUD6a2F3Ul7LeBT4F43n8J3X8DTzu63kRKuS8ANaF3yAzuvsSgG1qCqQ4AAAQIECBAgQIAAAQIECBBYKnB9fb1039yORl+fz51t4BviVUf6YAaT0IG1iMyP/dDoZZAyrMjJyclaKOZPGsNyzG+0hQCBZQLpnwJ3IVJqWS1sJ0CAAIHeCbgB9a7JullgURTdbBelIkCAAAECBAgQIECAAAECBAjULPD8/Jw+HEJMhxfzUNRcgnFnVyocYT6aoQW8mF8jM1RJTETS6NvNlGssviaMcctbqH7hKVJiPgozkYDASATi70nMT5RSWbOvpihJQ4AAAQKJAm5AiVCSFQqIoigkkoAAAQIECBAgQIAAAQIECBAgMASBi4uL9GrE6/P0xFKmCHQ/imI+dKNUmVMQqqWJMVRub2+rHVvjUZmxKDKrNZ5IVgQGIJD+HfDBwcEA6qsKBAgQINARATegjjTEAIohimIAjagKBAgQIECAAAECBAgQIECAAIECgZeXl/SBKCKv7kyjUFCx/uyOcReOjo4SyxvfcD88PCQmritZJooiogSOj4/rynxZPomfoX/9+nXtI1JkQou8+l3WprYTCAFz0rsMCBAgQGAtAm5Aa2Ef5ElFUQyyWVWKAAECBAgQIECAAAECBAgQIPAvgfia/1/rRSv7+/tFSewvLVBqOJDLy8vSJ1jhgKenp9fX19kM2hmIIj0WIa7hmF4kJqaZLWSby9F8EQez8/fP+fm535E28Z2rdwI+Be5dkykwAQIEhiHgBjSMduxCLTY+Pj66UA5lIECAAAECBAgQIECAAAECBAgQaE4gBkJInKI+yhDDA6zxXXUhQpQt/dX729tb1L0wz9YSRBxAJlgh59S/f/+O9DkJatwVw048Pj7OZtjO2SN648uXL7PnLVyOUIYYNqNTzVpYZgkIjE0g/W+dNxRjuzbUlwABAo0KuAE1yjuqzI1FMarmVlkCBAgQIECAAAECBAgQIEBgjALxojo9hCKAMjMXjJGssTrHGAbpeZcdQSQ950zKP3/+ZEIo4hpoJ4Dj8PAwU5jC1Sjq9vZ2hH10OdansBYSEBi2QGK4WIztMmwHtSNAgACBlgXcgFoGH/DpRFEMuHFVjQABAgQIECBAgAABAgQIECDwP4H4cL8URPpID6WylTgETk5O0h3u7+/TE6+Scv4KKRXtscqp49hqU4dELEVcqBHqcXV19fLysmIZHE6AQI0C6RFOMfRRjeeVFQECBAiMXMANaOQXQL3VF0VRr6fcCBAgQIAAAQIECBAgQIAAAQKdE8gMM1BYPh8HFxJVThDzUKQHDcQIIg8PD5XPlX5gJopic3OzwhAR6afLpFwlYiM+N7y4uPj06VOEU3z79i2GXclkbpUAgfYFzEnfvrkzEiBAgEAIuAG5DGoUEEVRI6asCBAgQIAAAQIECBAgQIAAAQKdE0j/JGtadFEUU4omFtKjKOLsl5eXTZRhNs+IPMgMfVyqhLNZVVuOAIijo6Nqx06PiirEBChfvnzZ2NiIDM/Ozm5vb41RMfWxQKBNgV+/fiWezlgUiVCSESBAgECKgBtQipI0iQIbHx8fiUkLk8U/UQrTSECAAAECzQnU+Ce9uULKmQCBRAE9q0QoyQgQINCQgJ5VQ7CyXYtAzHcQH+uXOnXHfwUiLiR9zpG3t7cY/qFU9VtIHK/5M4ELOSf9/ft3pM9JsOKu4+PjzGgl7aP9+fNne3t7xYosO/zz58/xpjaumVjo4MWwrNi2E+ivwP7+fuJ7rPb/2vRXVckJECBAoFDADaiQSIJ0AWNRpFtJSYAAAQIECBAgQIAAAQIECBDon8CPHz9KFdpAFKW4qiUuNYdFDLFQ7SwpR0X4QiaEYi2hBhHccHNzk1LgCmniVyAMT05OIlAjThSTlURoUYzAEXWvkJtDCBAoFEgMoYjJgwQ2FWL+H3v3Y1S3ru59/ObMLiBQQkgFgRJCKgBKCFQQKAGoAFICUAGkhJAKNimB0EHe3z2+r0cj2/Ij/5El+5uZs4+XLcvyR1oWy3oskwABBBBAwC5AB2S3ImWvAFEUvUQkQAABBBBAAAEEEEAAAQQQQAABBAoWiI2i0LBWwWdbSNH1vgl7Sb9//25PHJuymXlUhEfs4QLpZTL+vR6B/KtNb29v+kZodha9+0NBFXpg8fz8fMBbb3oPRAIENitg/0LZZxXaLCYnjgACCCBgF6ADsluR0iJAFIVFiTQIIIAAAggggAACCCCAAAIIIIBAkQIvLy+x5WYuilixYem/fv1q3/H29taeOCqlF0WhGBpN1RCVw4SJ7+/vEzc/PbCoaSo0lKsH4vVmExVgwtMhKwS2KfDz50/jietVO8aUJEMAAQQQQKBXgA6ol4gEUQJEUURxkRgBBBBAAAEEEEAAAQQQQAABBBAoSeD379+xxU08jB1bvNWkj5rywYt1mApBb7XwWogmaZgq82H56Pb3Ii1Qc1TozSZ664fCKTQ7xYDwo2Hny14IrE/AOJu6Tpy5KNZX+5wRAgggsKAAHdCC+Ks8NFEUq6xWTgoBBBBAAAEEEEAAAQQQQAABBBD4XwH7zcTaS685qJdZmE9gb2/P/hy26tE+R7G9zM3gjKgZMuwHsqdUEMPj4+MigRRVIRVOodkpPn78qKkpiKWwVxwpEagFeBS4pmABAQQQQCClAB1QSu0tHIsoii3UMueIAAIIIIAAAggggAACCCCAAAIbFfBmGrAo6J0OlmSkGS8QNfFDM+JhZAH+/Pmj2RfcTI6OjhTE4K5ZZFnxJboJbg8xmamQwlEsxenp6Uz5ky0CaxWwR+/py75WBM4LAQQQQCC9AB1QevN1H5EoinXXL2eHAAIIIIAAAggggAACCCCAAAKbFhgQRbFpr7Qnr9kO7DErk0dRNDNcfCKKml/BHJp7I4fySEkDvXNMBFKfLAsIrEnAPoPL4pFSa2LnXBBAAAEE6IBoA5MLEEUxOSkZIoAAAggggAACCCCAAAIIIIAAArkIvL6+xhaFN3rEio1JHxUocHt7O+ZY3r5eFIVeonF4eOilWfajzvfu7m7ZMujoCkU6ODg4Pz9fvCQUAIH8BezPAetrlf/pUEIEEEAAgVIE6IBKqamCyvnPhGX9+/fvhLmRFQIIIIAAAgggsGUB/rLacu1z7ggggAACCEwo8Pb2NmFuZDW5gKIorq+vjdkq7mGqF0w8PT1585RExXMYCzw+mabrUCSQyua9fGR8zrE5qJokdn9/H7sj6RHYlADvpN9UdXOyCCCAQD4CdED51MVqSsJcFKupSk4EAQQQQAABBBBAAAEEEEAAAQQQ8AUGzEVhf8eEfzA+xwvobRGfP3827qdn7KZ6tYQ3EYUKkGcUhQqmt3soduHx8XHx+f8VybG/v2+sLJIhsE0BHgXeZr1z1ggggMDiAnRAi1fB+grwjscc11epnBECCCCAAAIIIIAAAggggAACCCBQCWgEOnY6Cg1X5/ZmB682FUlgnwpecSRC8HLI6qNCBE5OToxFUqzD+Pd6/Pnzx3tvy9HRURGzLKjqLy4ufvz4YeSaI5mCOaaKZZmjeOSJwLIC9k5nIwMTV1dXqhGFJ+o6n3lnZGw56kF0EdYz35qep/qnHeu/NKpATL0iSv/U0eiCqf6a+DOjLckQQGCMwHY6IK7D4XYyYc9LFEWYmq0IIIAAAggggAACCCCAAAIIIIBAwQLv3r2LLT1RFLFi49Pbb/vqWOOHHnVvUbEIbrHzr3S3tLp3fHd3p+k07A8duruPX9b0IXolyvh8yAGBlQk0I7S6TlBD7C8vL11b17FeGrpWuJepf//9V/MPFXp2uuhpPh5de+uAiagTUY1LQxF7mYdpRp0UiRFAIB+BLXRAXId729vkPS9v9Og1JwECCCCAAAIIIIAAAggggAACCCBQqgCv5yii5qLepjF+LgrvdR4a3CprWEtBJ6enp5oQQgEliv+Qnk4hZUXrOWwVIOURORYCRQjwTvq6mnSB0nXJDaHQJu/aWyfOeUHBLrrc6ar75csXlX9YCIVOULNWaHdlouDO4+NjAtFyrnTKhkCJAivugLgOGxvkHD0vURRGfJIhgAACCCCAAAIIIIAAAggggAAC5Ql4L26wnMDgMRJL5qRpFYiKori+vm7NxLhSY1cazXITRx3d3TGHZcV/KKxE95f16hY9JJ0sokLDgePDWXIApAwITCjgBQ0Ecra/lSmQSbabdHHQCTY70+aabE9BBdN1VRfYjx8/jgmeaD1BzWmhcApFZlSTrremYSUCCCAQJbDKDojrsL0NzNTzEkVhrwJSIoAAAggggAACCCCAAAIIIIAAAoUJMBdFERWmOd411bmxqIqB0LNWxsTNZBoP81YWHUVRn4sG5PR8cxVRoTkq9Ejizc2NZo+fb5qKs7Mz3d2uC8ACAgis+FFgY+Xq4ry/v6+LQ2t6BXu1rs9tpWZE1/wTip/QvDvzlU0xJXq3lKamIJZiPmRyRmA7AivrgLgO25vurD3vP/ZykBIBBBBAAAEEEEAAAQQQQAABBBBAoCyBAXNRlDLMU1ZF9Jb227dv9vGqwRMh6J6sHgJ2C6M4A8UfuGvWsayBTP2r37uhG6zi1R12/XfCx8FPTk7GRLSsg5qzQKAWWOWjwPXZhRd0dVVMQDNMLbxXhlvv7+8VWhe+Tn769EmTbei/+hujCtas0ivIT5dZNQNvxqPwacrt8vJSdIqEC6dkKwIIINAlsKYOiOtwVy176xP0vERReOZ8RAABBBBAAAEEEEAAAQQQQAABBNYjwFwUpdSlJk5XZYUHrupz0WiTxpwGRD80R/g0fFVnu+KFKqiiOkHdclUsRfUvaqiv6aNb9rrTzchfU4Y12xQwfqF0rRtw+cqWVKFUuiB7AWrZljZcMEWeNbuJahfVmuLGFHin3iqcibbqMqtXLMlEV9rexEqgvq/KXEdfU9uwnDtpEEBgEoHVdEBchy3tIVnPyxs9LNVBGgQQQAABBBBAAAEEEEAAAQQQQKBIgfleZ1AkR96Fjgpo0ADVgLPxhsfUPBReMCCfonfREF397o9///1Xs4CM+ZpE1VrRbhQegbCAfV4WTWMQzqqIrXqhj15Fofcx6XRWEEKhuAd1B14fUVWErpDqcZRAr0yyhFBoL11mNRD49PSka6wCL4wVKkYdy96QjNmSDAEEVi9gv27k3AFxHe5tqOl7XqIoeiuFBAgggAACCCCAAAIIIIAAAggggECpAgPuFRqnQyhVJONyaxJ1e+mur6/tiauUGtDyHtRTAEFsJitLrxFQjYPqnuzj46Nmpx9wdiLVdBQDdmQXBFYmsLJ30rfWjq4V+r4rPkBRAh8/flQQlXdRbd0r/5UautNfC8358DX/hOIndNaDZ9zRNVZiiqUwXmD1F4hKwkU1/zZDCRHISmAFHRDX4a4WtWzPyxs9uuqF9QgggAACKxTQnyP1H1XcGk5cwfrtXR1Rv4eZnjExPodDAAEEEEAAgS0LDHjIfh1jQiVWuv5O1jO7xmeaVU168C5qJonmQ8aaQb1EqDnKrAes9U+BJhoWbQ4lho+oyfwHDzGGc2YrAgUJ2L84A8L70jjoCqAD1feLXl9ftayLbf0vTTESH6UautM5esdVYN+wV0d5+eijYinUYSlkzTh5j/qmm5sbRas0s2JNU4C7nU2TZGu425mMOnyg0jugLV+HM+95iaIIf/XYigACCCCwEoHz83PdMax/Ca/krIo9jeptmlP9Gi+WgYIjgAACCCCAAAIpBIiiSKE83TE0amWMotAx9Re1/YFd3Z/1clbERg7xzSqYnnXWAJ7a6uJjZlUshWatPzs7s9eq7t3rOTkNE9p3ISUC6xOon1rpPTXjtAS9+UybQN/iL1++TJtnEbl9/vy5GUKhy/LkwWG6NafrvDF6Txfh3d3dyctQRI3YC8ndTrtVgpTc7UyA3HWI0jugzV6H8+95eaNH15eO9QgggAAC6xHQjTDNdksIRT41qrpQUIv+QMynSJQEAQQQQAABBBBYq4CGyWMDKfT07Vo18j8v/Xix15eiIhSCYDyp5kQUxmeCjfkPTqYRNY2W6Seb/pvJgJmCOTT/vL0idO5N3sEg7IhAoQL2R4FXFnKkoVO9Hck+hpdV/eqq26w4veFopquxslXmRgH1DtUzysb0W0vG3c7capy7nQvWSPM61lWYDDsgrsNdlRVYn6znJYoiUAtsQgABBBBYg4BCGn/8+LGGM1ndOegPXH4Pr65WOSEEEEAAAQQQyFEgNnq1+Uxqjme13jJpOgr7ydkH772UChGIehuIvUixKd3fa1FxIbEHikqvm+z6LanpOox7uWdh3IVkCKxJQN8X4+nkORGFsfBeMnWvmrNB0Wx6V4VGdLyt+X/UvDveHEUqs8JBNDw/X+GVudCM+SuQwh4saMxzHcm425ltPXK3M33VFN0BcR2ObTCJe16iKGIriPQIIIAAAoUJ2GNRCzuxVRSX2llFNXISCCCAAAIIIJC7QGwUBbO4LVujc0RRKHzZC47Rk9PLnmZ19ObwWFbhCHphijGQgp82OTQnyrCggP0rcHBwsGA5Rx5aoRLqUnX9VBzA379/dWmdac6GkeW07K7Lb/PVRTc3NwkC7IRm7On0B4nxDSCWU15TGvs3bk1nXcq5UDuJa8oOnlsHxHXY0lSW7Xn/sRSRNAgggAACCJQrUOLTAOVqx5ac2okVIz0CCCCAAAIIIDBAIDaKQofQTT29CmTAsdhlvIDkNXLffD64NWfFRmgYr/e5YW8iCmWll1a0Zph4ZfP1MYqiyGpUUoEUGlO03KB/fn5OMPqYuII4HAJGAfv7LIqYi0I3K3Z3d/VfTdtTLWjsTSXPcCp4YwU1kzXjGLQmWdegx68ViWKJ2lSnoMTJCtaEynMN99PyrJeqVNRO4toptwPiOuw2lTx7XqIo3DpiGQEEEEBghQK5BZmukHjEKQ24oT/iaOyKAAIIIIAAAghsVECj8hoH8qYiCFsoMePBYaJZt15cXBijKFQMRUiEoygUE+Pl1rxpO8lG+ykAACAASURBVOvpRGWe1VwUVclVJH2Dekf7dBOfb01UXZN4TQKWSKPqfLO9S6MICU0vsaZKCZyLor68fkFXOQUrBHaZfJMurcbGoD5RM1IQ3OlWgZHO3YXlZALc7UxGXR2o0A6I67CqL/+elzd6JP46czgEEEAAgdQC+pV1eXmZ+qgczyCgW7dreozDcMYkQQABBBBAAAEEFhOIHTW3P9S12Cmt+sAajNeAlvEUNRKmOIlA4uZEFLHtIZD55JsUwRM+ncmP2Juh8Udlb5hF74FIgEC5AvZeg2CjHGpZcQleMfQuD2/N3B/VEoyvTNLVlTt7XnUYOyZvLz4mEOBuZwJk7xCFdkBch716zPMjURR51gulQgABBBCYUuD8/Pzx8VF/xRYxb+SUZ55lXrodrLpQjSR+yiFLDAqFAAIIIIAAAggkEjAOVNSlsT/UVe/CwrQC3759s2fYjJNw9/W26mdR5qOYGU5Hocnke+Namm8ncWuBZQRWLKDIJ2MUUe/3aMVK+Zya6su7zKpfCM9pNFPhm4OIXQe6vr7u2rTZ9dztzKrqudu5VHUU2gFxHV6qwcQelzd6xIqRHgEEEECgSAH9GlzkB2GRWBQaAQQQQAABBBBAYHUCmgNMYyT22Aj7Q12ro8rlhDRsf3Z2ZiyN4iQ0mtKa+OnpyXuZS84TUVSnoOG94+Pj1tNZcKXcwgN+xlHkBU+BQyMwk4C9y+DhlpmqICpbL7RO+zbXRGU4OLFC+ux/nOhRHPWMg4+1yh2527nKauWkogQK7YCaV93mmiiHwYm5DofpmIsi7MNWBBBAAAEEEEAAAQQQQAABBBBAYA0CUWPn9niLNdDkeg72KlOchKIlWs+jeU82/1Gou7u71nNZdmVvdTAXxbIVxNEXFLB3GQcHBwuWk0NXAs1+QfWiaEsNyV9dXb28vKSECkenuSVhOgpXg2UEEKgECu2AuA6X0oCJoiilpignAggggAACCCCAAAIIIIAAAgggMFxAY+fv37+37981Km/PgZQjBXqH7d38m3djtVXTBT88PLjJovJ0d0y5rEkdEg/jWc5OL6EPv4xgd3fXkg9pEFifQKGPAq+vIixnpH7Bm6Co2ksrNQ+QYho+fvzYNbmRJf/YNPaZh1RCFT42f9IjgMC6BUrsgLgOF9QmiaIoqLIoKgIIIIAAAggggAACCCCAAAIIIDBcIGoE3Xtp+vCjsudQgWqKXePeipZoDi81Qyui2oDx0HMka5Z8jqPE5vn58+fALlFRSoF82IRAcQKFPgpcnPMkBbZ07pr1IeVbce3veclzpqJJ6oVMEEBgmECJHRDX4WF1vcheRFEsws5BEUAAAQQQQAABBBBAAAEEEEAAgdQC9nmzVTJvDoPUZeV4/xWICnpoRh54azRSpciMImi9kmdSZuaiyKQiKEZuAq1zGzQLqUgjzenSXM+alALG57Y1yKe3e6QpWDhAzS2DZejRTc8yAgisXqDEDojrcEHNkiiKgiqLoiKAAAIIIIAAAggggAACCCCAAALDBTR8ZR+V103JDN+qUJ386+vrcIWi9tR7WOzl9SIP9E4W786yvfbtB50ppV7q8fz8PFPmg7MNzzYRjrEYfFB2RCBzAftX9eDgIPNz2ULxvH4hcMqXl5eBrRNuskdR2B86n7B4ZIUAAtkKFNoBcR3OtkU1C0YURdOENQgggAACCCCAAAIIIIAAAggggMA6BaIGRbxR+XxE7Dcf8ynz4JLYQx/EosiJ+kDN6ouKyajzWWqhWf6lSlIfd3d3t15uLswdRaE3ttze3mqa/b29vXfv3ikoSgvHx8dupTdLxRoE5hYwPlOrYthf3DB3mbecv70DTRbNZg+vsRd+y1XMuSOwHYFCOyD7pYzr8OKNmSiKxauAAiCAAAIIIIAAAggggAACCCCAAAKJBDTyag+kyHAYu2La1Jze3759szeOuso04u69k8UejWE/3Kwp7+7uZs1/QObhSVDme1uKavP8/FwxHGdnZ2r81c133VjXgmr5y5cvCqe4v78fcEbsgsB4Afv0APbB8vGlIocuAV06ujY119tHKJv72tdEvecl21my7OdLSgQQmEqg0A6I6/BUDSBBPkRRJEDmEAgggAACCCCAAAIIIIAAAggggEAuAhqONT40r3t8GQ7NNuMDcpGdpxwaILc/wK0xdfmoIHU4RV2oqGiMeq8FF9T8NPXCggVoHjpw19v4nWrm2btGQ4Yae76+vg6kVDjFycmJ5qUIpGETAjMJ2Afa7ZeymYpKtrECgYtebFbh9OH3Jbn7JiuSe1CWEUAgT4EtdEDJLnpch1sbOVEUrSysRAABBBBAAAEEEEAAAQQQQAABBFYrcHNzYzy3i4sLY8pkyTIs0tznHnXKVfyEF0WhwUtFY8xdzsnzjzrxyY/ezDAwA/Pnz5+b6cev0Qu/P378GDiuewjF0Mw3H4Z7IJYRcAXsjwKXeBVyz3Qdy/OFfI3xCb8vyc05PCeQm5JlBBBYvUChHRDX4YJaJlEUBVUWRUUAAQQQQAABBBBAAAEEEEAAAQQmEDg8PDS+30HDt1nNB6BBZS8+oJdjBSMummPA/nyY3tjy9PTkjbvnFo7QW2tVAj1+l1XzC7Slo6Mj40nZk2lakdjgDA0nnJ6e2g9BSgRGCthfr8BEFCOpp9o9avQuKvGYEtr7uDFHYV8EEFiTQLkdUNSlNSrxmPrlOtyqRxRFKwsrEUAAAQQQQAABBBBAAAEEEEAAgTULaHDaeFcuqwF4vbZgzbXSfW7GqBdloMgDT0l3Rct910NWzU+TPbRWkYQVmdS6acxKVfqAaZwVZqQwmjHHZV8E7AL254D1Yhp7tqScTyAq5CtZ3zHgWjcfETkjgEARAuV2QFyHi2hgVSGJoiiosigqAggggAACCCCAAAIIIIAAAgggMJnA3d2dJS+NbZyfn1tSzp1GD9l7UyxYjriOsRl7FIVMvFP2giosaPmk0blkMh1FIDRhDmE9YdkVtNFbO1mFnvSWlgRFC9jfSR87sUrRLDkXXiFfxgeOo/qdkads79zt7/4YWSR2RwCBzAXK7YC4DmfetNziEUXharCMAAIIIIAAAggggAACCCCAAAIIbEVgf3//5ubGcrbX19d6lYYl5Xxp7u/vY9/lURUm8BaG+Uo7ec57e3uDxyC/ffs2eXlSZqiYAL3bIuURW4/148eP1vVaOYfwsNZelVBPZ9qnue46KdYjYBGwPwrMGz0snmnSWGIoFWmh90OlKU/UUYwhIFF5khgBBEoUKLoD4jpcSpMjiqKUmqKcCCCAAAIIIIAAAggggAACCCCAwMQCmt3BOAA8x9P29pPRkPDgh2LtT7jay7NIymECGrlUBMYiBZ7qoJqOYti5T1WAKp+usAZFt8whPHgiiqq0I3eflo7cVixgfxR4jq/JimFnPTU9Bh2OodQLv1SzOzs7sxajzjwqTo6GVLuxgMDGBYrugLgOl9J6iaIopaYoJwIIIIAAAggggAACCCCAAAIIIDC9wNXVleXtvIpF0P2+6Q9vyFHjK1++fPHeUmHY7/+S2J9Us+e5SEq9n37AM7jreLmDYgI0Gcki7NVB9VKbrhYYHowcXOaR0T/2oYXBJWRHBBTf1vW98HCYiMIDWfyjYij//fff5hRH6mUUW6maTRmsYL9eKbxjcToKgAACOQisoAPiOpxDQ+otwz+9KUiAAAIIIIAAAggggAACCCCAAAIIILBiAY1PK0Ii8MKC6tyVQGPJirpITHFwcOCNKGtAzh4b0XteiU9nzOE0JYPermLPQeNhir2wp885pWZD0ZhfyoG9WkNxPF3sqpE5iqSxgfrowxa8r8ywTNgLgbCA/Tqsy3g4K7amF9C16+npSdc3BTHoirG7u7vU3EX2broZ9pHejSMigEAOAuvogLgO59CWwmUgiiLsw1YEEEAAAQQQQAABBBBAAAEEEEBg/QIaSrEEUmgsWQMtiqVII6LRHQ2ZeOPBWqOXtdvH5LR7dXZpyjzrUTSxRNdwfutxc3gRRmvBhq2s4mmSTTJfF7LrdTYKUlFTrJOxgMDWBOxTCDD4nW3b0BV1qYmmahN7FIVl6qw6WxYQQGDFAmvqgLgO59xQeaNHzrVD2RBAAAEEEEAAAQQQQAABBBBAAIFEAgo1sIxPaCA/zXQUehxfo+beo2aazfvu7i5WRKPg4x/ujz3oHOl1mzVqMHJlURR6d4CahGJr5rDtylPzLXeN8Gn9TCEd4+e3YN77rgpl/YQC3vU5kHPUhSuQD5tWKWBvSIsHfKzSn5NCoEQB+3WDDshSv3bPrV2HiaKwtB/SIIAAAggggAACCCCAAAIIIIAAAusX0Ks9LOPuCqSYezqK5+fnauIBF10Dw3rybMC4dTX6rrNzcyt0WW+sN5Zcd43HD8Ybj5UsmWYWUcNIFhOjdv79+/fWs9MsFPv7+62bJlk5MgxCSpMUg0wQCAgYHwXWrC0DrtuB47JpTQKK4DSeDkOhRiiSIbAFATqgCWuZ63AAkyiKAA6bEEAAAQQQQAABBBBAAAEEEEAAgW0J3N7e3tzc9J6z3iuhR5FmmhVAQ9caA1bog1uMwSEUVSbKTTNSKKpAmSucItkwvHsKkyyL3Ti+bgmImaRIiTOpAinsN3wHF+/4+Ljr/SmKZZk7kMgyMUzg1EbuHsiZTQhUArr+e1fpLhkGv7tkWC+Brki1Jg6XtaYJaxDYpgAd0LT1znU44PlPYNuWN+lL+Pr6qj8Eq/8qYFZv/dR/ZbK+KP4tV/R2zp0mvZ265kwRQACBDAXohjKsFIoUFqDRhn3YigACqxfQKwwUxKBxr/AImV5noOF8vV9jwpldNQWFYh00TO4hqzA60PinmZWzNy6uU6hu+OiIuvmj/849x4B3agM+KjxC04GEd9RJKQggnKaIrToR3dvVKbutUctfvnzRSgX9zHEWaoeB9q/jJnipjY7itVX7mX769IkbmHYuUg4TMD4HrMyJohgmvIW99LPr4eHBcqbqC/THiSUlaRBAYPUCdEATVjHX4TAmURT/66OfRvrW6b0v+i2tBfdXWSuf+mzdTdDPbP0m0V+B/CxpVWLlggI06QXxOTQCCCCAAN0QbaA4ARptcVVGgRFAIIGAXlWgmyQaxw0Pb1SD2bo3oukrRt4e0dVYkQGKzGienZ77n2/QuhmxoSdqmmXIao3qpTeKQmmyKvPgwqhJqDWqjemf985mRVcotkZRLxMOrakdKsNAs9fWuWehqKz0hdKD14GSBEhVyMBWNiEwiYD3fQzkyftlAjgb32R/AJrL2sabCqePgCtAB+RqjFzmOhwGfPf3799wirVuVXyNfobpt5b+2xs2EUZQUIV+yOlRCf13/FMR4WOxFYEuAZp0lwzrEUAAAQQSCNANJUDmENMK0Gin9SQ3BBBYsYDem3B2dtYMNWieskZ8NXI/YF4KvV9D9+9a4yeqeQiacypoqHu+YbnHx8cBZ9EEmXWNTMLj6//+++/IuJZZy19nrlerfPz4sf7oLXh1oXrpaicKK1ELHHPKaocapQvcl1drnHbmFe9kmx/154oe4oq9b6mv4UxTdDRLyJotC/RehWqcjQxAhK9mlYYuU7rU1DIs6KJt+QNDl19dD+FCAAEEKgE6oAlbQtHX4RQ9r/6I2do//QBTuMOEjczNSn8JKf+tkXK+ywrQpJf15+gIIIDAxgXohjbeAEo8fRptibVGmRFAYHEBzQbh3v0ILGvQV4l1sdWMDoFia4xf01foLkogK23tysQ+kW8g/65NKnyg5JlsUiG7yq/1uvGVSTl7i6GW0HUiaiHN3cOPI2vWWEvzq7JV6xKj0lvuEypNV2tsFnLCNbFNXQITHp2sEAgI6Grf9eV11xd0OQqcrGVT4GpWg6hfs2S1kTSKS6tlwgu68m/EhNNEAAGLAB2QRcmSpvTrcIKed1tzUSgQWy8UtIQ3hrvt3q2KjlQIfJr5/XoLQ4IVC9CkV1y5nBoCCCCQvwDdUP51RAk9ARqtB8JHBBBAIEpAj4FqGEP3Vex76Ran/ukmye7urvbSILSeqtd/A4/7V5lrL42gByaEYC4KQQUeHdMt0eYEHvaKS5my6xmywIQK2kUzwva2IjW8/zbA/x3o9Vpg1Q6Nczz0tsa5uXS+X758sdzP1AAtj7nPXR3kXwu8e/euXg4sKFBpvlcyBY6bflPX1cwtCV9SVyPQi7nJFBymTt9dwzICCGxcgA5oqgZQ+nU4Rc9riUZZQRr99tZvp9iGpV3qf7H7Kr32bY2aX4Enp7C4AE168SqgAAgggMCWBeiGtlz7hZ47jbbQiqPYCCCQoYBiIDQkpjseA+6TWHbRiLUiAHpPPPYBfcuh6zRFzEUhIvVudZndBdVOL2A+CVqfIVMIRW8J1U7UWtwTn3xZQ3eW1thb1PEJqu9d4ARV6ZkUdfzJkkMRAvaLcClX1PHsrVcz72vLXBS1c1cX5onpo2DrvVhAAAEE6ICmagMruA4n6HnXPxeFAhX106s3Pl2/u/TTSDOMaUH/FIDT7LD11IXivvVPr2DUF7U3zyoH5aZnNUp5AqB51qzJTYAmnVuNUB4EEEBgUwJ0Q5uq7nWcLI12HfXIWSCAQIYCT09P379/f3h4mKpsGlvSDZzA/BPugXR5Pzg4cNeMX9Y4tGYs0H91Xvv7++MzTJDDzs5Oc0IF3YYqaHpU3W2rJoqouQKzUNRp6gVNvaDzNd6jq/cKL6gNaK4LFSO3ZiArhUroS1fdn9RZ6K6j7meqtNx4DNcpWycX0BxvZ2dnlmw12GNJtoI0KZ6IXQHTf09BVzNdvpr9V/P8yurRmuVnDQIITC5ABzQJ6Tquwwl63pVHUehHY3iqSf1EH/xLo/7poqCK3larA+lHuH7c9qYkAQIBAZp0AIdNCCCAAAJzC9ANzS1M/pML0GgnJyVDBBBAoCmgcAoN6+reiEZ2m1t71+iBFg1Xx44BR0VR1OERGrOp4iSq/7ofC71j07yPXOLM524sSFQIRd26dAu1iukZ1girfKrHq3SfMLfgifo0WUAgH4HT01N96XrLoyu8+ojeZOtIkGAsZx1QOgt1+pYozE21n9VULieCwNwCdECTCK/jOpyg511tFIXs9LOnKxRdv4suLi5if6J3NU0dS7EavX846ke7AsaND1V0HYv1mxWgSW+26jlxBBBAIAcBuqEcaoEyRAnQaKO4SIwAAghMIqCnTTRzp4axdTemflZebyKoHjatQxkUwaDbMppJQv9tnQrUUpgqikJ5upEQzY+D87eUIZM0CqTQXSmBi0IDTvqYScHsxdB8ErpNp1MY/8xx1QirmJ66EbqPO6uRqGBqhOLSv6rNyG0LTcVeI6REoFdAwUZdN97dfcd/qd3cMl/WD5CPHz+GC6knLXXFC6dZ/VYF1nz58qX3NHWJ1h8VhcY49p4dCRBAYLAAHdBgunrH1VyHE/S864yiCLQA/S7SX29zBJXrd5ri5XuDKPX20Kurq7qxsoCARYAmbVEiDQIIIIDATAJ0QzPBku18AjTa+WzJGQEEEEAAAQQQQACBd+/eWRA0Cj7HfXjLodOnSTCWk/6k5jiiO/9QV/4KcVPjIb6ty4f1CGxZgA5ofO2v5jqcoOf9z3ju3HJQ0H1rMKMecVDXqzuqM/3ppmanSNLHx8cqqr2LRc8HTDUHRtchWL8yAZr0yiqU00EAAQTKEqAbKqu+KK0EaLQ0AwQQQAABBBBAAAEE5hPQoIUlc90kn+k+vOXopMlTQCMj7vxAXYXUlN6EUHThsB6BLQvQAY2vfa7DUYZri6LQNA9nZ2dNAs0/ockeE/zdphd2aMJAzXjRLEO9RvNVqCSau6JewwICXQI06S4Z1iOAAAIIJBCgG0qAzCGmFaDRTutJbggggAACCCCAAAIIeAJ6aY63pvVj+A556y6sXLeA4t17Z/KWAG9FX3cz4OwQGCNABzRGT/tyHY4FXFUUhe6Z6jWKHkH1Aq3z83Nv/XwfNSmFZrzQmzsCh9B74/QGUAIpAkRskgBNmmaAAAIIILCgAN3QgvgcepgAjXaYG3shgAACCCCAAAIIIGAX0J1tS2KiKCxK20mjZ1xbH3/1BBRCwUzengkfEUCgFqADqikGLHAdHoC2nigKRdA0QyiOjo40wUuCKSia9LqHqwkwmuvrNZqygkCKWoOFpgBNumnCGgQQQACBZAJ0Q8moOdBUAjTaqSTJBwEEEEAAAQQQQACBgIDemh3YWm86OTmpl1nYuICeJrVE1eht6YRQbLypcPoIhAXogMI+ga1chwM4gU0riaLQ3A/NSEbNBnF/fx84+bk3aQKM3kAK/fXAjBRzV0SJ+dOkS6w1yowAAgisRoBuaDVVuZ0TodFup645UwQQQAABBBBAAIFlBSyPAn/69EkTNi9bTo6ej4AGQd7e3sLlUQiF3pYeTsNWBBDYuAAd0OAGwHV4GN0aoig028SXL1+881f4gmaD8Fam/6hACs2HETiuvvOE5QZ8trmJJr3NeuesEUAAgUwE6IYyqQiKYReg0dqtSIkAAggggAACCCCAwBgB/e1t2Z073haljaTR9BLhgc/379/r+XJCKDbSHjhNBAYL0AENpuM6PJhuDVEUzRAKzUKh8IXBKNPuqPkwFHsbyPPHjx/5lDZQTjYlE6BJJ6PmQAgggAACTQG6oaYJazIXoNFmXkEUDwEEEEAAAQQQQGA1AuHh8Po0ww8W1slYWL2ABj4eHh4Cp/nhwwe9+nyRd7IHSsUmBBDIUIAOaFilcB0e5lbtVXwUxenpqXpZl+Dr1685zELhFunu7s792Fy+vr7WLMTN9azZoABNeoOVzikjgAAC+QjQDeVTF5TEKECjNUKRDAEEEEAAAQQQQACB8QKWd9JrXHxvb2/8scihdIHb21sNfATOQjPM6+FyXv4SIGITAgjUAnRANYV9geuw3ao1ZdlRFIo8+P79u3timvVBbcJdk8Oy/mq8ubkJl0SP0Bmnownnw9aiBWjSRVcfhUcAAQRKF6AbKr0GN1h+Gu0GK51TRgABBBBAAAEEEFhQQNMq9x6diSh6ibaQQMM0Z2dngTPV07D6QRdIwCYEEEDAFaADcjUsy1yHLUrhNGVHUXjdsF6gZfkWhUVm2qqH5MLv9dBxeV3cTPgFZUuTLqiyKCoCCCCwPgG6ofXV6erPiEa7+irmBBFAAAEEEEAAAQSyErBMqM5d7qyqbJHC9A7d6aHTDJ+GXcSKgyKAgFGADsgIVSXjOhzF1ZW44CgKvcrFe5eH5qXIefYnb9qMZpXoEsCfDk2W7ayhSW+nrjlTBBBAIEMBuqEMK4UihQVotGEftiKAAAIIIIAAAgggMK2AZSplvc5jf39/2uOSW1kCvUN3j4+Peui0rJOitAggsKwAHVCUP9fhKK5A4lKjKP78+eO9Ukvv0Do+Pg6c6uKb9OejChkuxsXFhU4tnIatqxSgSa+yWjkpBBBAoBQBuqFSaopy1gI02pqCBQQQQAABBBBAAAEE0ghY5oHWaxrSFIaj5CkQHrpTkM2///57eHiYZ+EpFQIIZCtAB2SvGq7DdqvelKVGUVxeXnrn9vPnT4Up6J/6YD2X9vz87CXI4WOz2F6p3t7e+EPTM9nIx2bboElvpOo5TQQQQCAHAbqhHGqBMkQJ0GijuEiMAAIIIIAAAggggMB4AQaxxhuuO4fw0J0eMdUd7729vXUjcHYIIDCHAB2QUZXrsBHKmOzd379/jUnzSaYnz3Z3d3vLo8BGvV4rt8BGxXn0vrxH8Zj8MdFbv2tKQJNeU21yLggggEBxAnRDxVUZBabR0gYQQAABBBBAAAEEEDAK6GnDu7s7jT/p7dh6hO/9+/cHBwdHR0cDXqmgW9beK7a9Mnz69CnPhxu9cs7xUbPNf/z4MZyz2O/v78Npyt0aHrr79u3b1dVVuWdHyRFAYIAAHdAAtDG7bO06nKDnLXIuiuaTZ62tSn/SffnyJbe/SyxTTei9Hq1nxMq1CtCk11qznBcCCCBQhADdUBHVRCFdARqtq8EyAggggAACCCCAAAKtAhpd0BOGipnQq7H1XJ9CKJRM/1VExdnZ2c7OztPTU+uOrSsVyhwOodBellvfrZmzsnSB8NCd4ngIoSi9iik/AlECdEBRXJMk5jo8CaOXSXlzURifPHPP8/X1VX8UumuWXX737l1vAZiOopdoNQlo0qupSk4EAQQQKFGAbqjEWtt4mWm0G28AnD4CCCCAAAIIIICARSA8mlLn8Pj4aJzLWQ8rnpyc1Ds2FzTLhf5Wb67fyJoET8RmKxlobGoVitrR/NzZFp6CIYDA5AKBa4J7LDogV2PkcsB8xdfhBD1veXNRKG4xtjEZH1aLzXZwes3c1bsv01H0Eq0mAU16NVXJiSCAAAIlCtANlVhrGy8zjXbjDYDTRwABBBBAAAEEEOgV0HP/mm2iN5kSKDDCGPrQ+056JqKwgK8vTaCx6Q0vmr+EEIr1VTpnhEBAIHBN8PaiA/JABn8MmHMdHqxa7VheFMXDw0PsOff+hReb4cj04aDdKnOdpoJoRh6I3YsQoEkXUU0UEgEEEFirAN3QWmt2xedFo11x5XJqCCCAAAIIIIAAAuMFNGmE/Qk9veDj+/fvloP23mO3H9RyONIUIaChu656V1TN8/NzVnOEF0FKIREoWoAOKH31cR2e1bywKAoFxvb+udb06n1hW3OXWdd8/vzZkr/x71dLVqTJVoAmnW3VUDAEEEBgCwJ0Q1uo5ZWdI412ZRXK6SCAAAIIIIAAAghMK6A/mC2P8LkHtUz2puf9wvfYNWTOeLmruoXlwNDdzc2NppffAgLniAACtQAdUE2RbIHr8NzUhUVRWP6ka5Ipora5csE1+oNSk6j0FoAoil6iFSSgSa+gEjkFBBBAoFwBuqFy626zJafRbrbqOXEEEEAAAQQQQAABi0DXxACBfX/9+hXYWm3qnRDuOWabRQAAIABJREFU27dvvZmQYE0CXUN379+///nz5+np6ZpOlnNBAAGLAB2QRWnCNFyHJ8TsyqqwKIoBE1HozNVzd53/UusPDg56D63gj6enp95kJChagCZddPVReAQQQKB0Abqh0mtwg+Wn0W6w0jllBBBAAAEEEEAAAaOAngOe6cG8cDTz0dHR3t6esZAkW4FA19Cdnh3VnCX7+/srOEdOAQEEogTogKK4xifmOjze0JLDP5ZE+aQJzxvWVU5LyELXvjOtt8xFoUNfX18fHh7OVAayzUGAJp1DLVAGBBBAYLMCdEObrfpyT5xGW27dUXIEEEAAAQQQQACBuQXCsQ5dR+99BFGv8wjPV3F5edmVOevXJ9A1dKdgmvv7+8nPV3lqcos6W707hpCdWoMFBPIRoANKWRdch5NpFxZFEf5zrUtN/XfXpqXWf/782XLoYQ/bWXImTSYCNOlMKoJiIIAAAtsUoBvaZr0XfdY02qKrj8IjgAACCCCAAAIIzCow7Gbyhw8fwqUKv86DiSjCeivb2jV0p1e6aNMcJ6sYHfdnoKIo5jgKeSKAwEgBOqCRgPbduQ7brcanLOyNHsNO+OTkZNiO8+1lj5ecI35zvvMi5zQCNOk0zhwFAQQQQKBVgG6olYWVOQvQaHOuHcqGAAIIIIAAAgggMJWAO9hsz7N3IufwE8ZMRGGnLj1l19Ddzc3NTCEUEvNatX1gpXRtyo9AWQLeV9VYeDogI1SdjOtwTZFmobAoit7A2KaaoiB3dnaa6xdfYzyXYQFci58dBTAKGJuBmxtN2tVgGQEEEEBgjADd0Bg99l1EgEa7CDsHRQABBBBAAAEEEChC4PX1dUA5wxM5Pz8/B8bGFELBqPYA8xJ36Rq6e3x8PD09nemM9DYZN+cBvwfd3VlGAIH5BOiA5rOtc+Y6XFMkW1h5FIW61fmiIEdWkrHLD4f6jiwDuy8uYGwGdTlp0jUFCwgggAAC4wXohsYbkkNiARptYnAOhwACCCCAAAIIIFCQwNvbW2xp9Qf24eFhYK/AVBPa9/z8PLAvm1YjoIq+uLjwTuf9+/c/f/4Mtx9vl9iPXgTPp0+fYnMgPQIIpBGgA5rbmevw3MKt+RcWRaGn8FtPo2ulAiG7Ni2+3ngLWJceL+Jy8ZJTgAkFaNITYpIVAggggECsAN1QrBjpFxeg0S5eBRQAAQQQQAABBBBAIFsBjWrHlk3vYgjs8ufPn4eHh64E4X279mJ9cQIauru+vvaKrdENhVDs7+9766f9qEO4GfZO/u8mZhkBBFIK0AHNqs11eFbeQOaFRVEosPHz58+B86k3VYGQOc8nZr+mBP5Urc+XhUIFaNKFVhzFRgABBNYhQDe0jnrc1FnQaDdV3ZwsAggggAACCCCAQJSA8bG9Os+vX7/qD+z6Y3MhMBGF4pvD+zZzY02JAq1Dd5oTQvENCQZfvLkoYlt4ieCUGYFCBWK/nnRA9ormOmy3mjxlYVEUOv+np6feiZsUafH79++5AyFHVob9muJFXI48LrvnJkCTzq1GKA8CCCCwKQG6oU1V9zpOlka7jnrkLBBAAAEEEEAAAQQmF7DfcNahj46Obm9vA2XQRBTNGQiq9Lo/n+17tANnxKZYgdahO7Wc5+fnnZ2d2NwGpPdGRnoHhgYcgl0QQGASATqgSRibmXAdbpqkXFNeFIV01ElrurDW76S6cL3FQ7dW0/TiY6pqd3fXuLsXcWnci2QFCdCkC6osiooAAgisT4BuaH11uvozotGuvoo5QQQQQAABBBBAAIEBAicnJ8a9dHf9/v4+nFgPCncluLu769rE+tUItA7daQ6S3pYzlYBedK7Xnbu5JZj9wj0cywggYBegA7Jb2VNyHbZbzZTyn5nynTvb0//+Uz+qOSeqrlRBFZlPPjHYROc4eF92LEWAJl1KTVFOBBBAYJUCdEOrrNZ1nxSNdt31y9khgAACCCCAAAIIDBA4Pj4O76VH+RUbobGu3kcQ9Zhi12um9RAjg9lh5xVsbR26U/CNfoglOzuvBbY+VZusMBwIAQTCAnRAYZ8BW7kOD0CbfJdSoygqCP25Vu5fbO/fv7dXp563W2uMiB1hCylp0luoZc4RAQQQyFaAbijbqqFgXQI02i4Z1iOAAAIIIIAAAghsU0BBEt+/f/fOXVNHKH7CfiNd7/LoeqpY4+iHh4de/nxcmUDr0J2iZxJXvTflCa/zWFkz43TWJ0AHNGGdch2eEHNMVkW+0WPMCRe6r/cCsELPgmIjUAvQpGsKFhBAAAEE0gvQDaU354gjBWi0IwHZHQEEEEAAAQQQ2IjA5eVl8+G9i4sL++krhOLg4MB7k0K1u97mkHIqAnuZSTmhQHPoTi1Kv0cSh1CoHXovOmcuiglrmawQmEOADmgqVa7DU0mOz4coivGGA3PY3d2178lLPexWpFxKgCa9lDzHRQABBBCQAN0QzaA4ARptcVVGgRFAAAEEEEAAgfwF9KoO7wl+lVn3lj9+/Hh1ddVbfs2IrBCK1nvRCqGw5NB7CBLkLNAculPsgtpD+nmyNRzrQallemv4iAACWQnQAU1SHVyHJ2GcKhOiKKaSjM7n9fXVvk/rX6723UmJQAIBmnQCZA6BAAIIINAlQDfUJcP6bAVotNlWDQVDAAEEEEAAAQSKFtCcAXrvRvMUNCPFu3fvNJmEQiWaW19eXjRy0xVCoQwJoWiirWxNc+ju8+fPahgaGU18pvf399fX195BeaOHB8JHBDIUoAMaWSlch0cCTr77P5PnSIZzCBBFMYcqeS4oQJNeEJ9DI4AAAgjQDdEGihOg0RZXZRQYAQQQQAABBBBYUEChEpr57OTkpFmG7//9p/Uak9Y0A0qm6F69OiHwB+fj42Pitzk0i82auQXUZtQ03KPoRR5HR0e3t7fuykmW3ffFVMHlWqMF/VftsKsp7u3tTXJ0MkEAgVkF6IAG83IdHkw3345EUcxn25Oz+7dCT9L/zrrWm4YECCwrQJNe1p+jI4AAAhsXoBvaeAMo8fRptCXWGmVGAAEEEEAAAQRKETg+Pv7586cCKbrGpBU5oX/h09FUBHo/SPqpCMKlYuvkAs2hOx1CP1jOzs4mP9awDBXxM2xH9kIAgfQCdEADzLkOD0BLsAtv9EiA3H6IqCl8o+6xth+PtQjMLECTnhmY7BFAAAEEQgJ0QyEdtmUpQKPNslooFAIIIIAAAgggsB6B/f19vY7h8vJywClpHgLFTzw9PRFCMUCvrF1ah+5yOwVe55FbjVAeBMICdEBhH28r12EPJJ+PRFHkUxc9Jfnz509PCjYjUJQATbqo6qKwCCCAwNoE6IbWVqMbOB8a7QYqmVNEAAEEEEAAAQSmF9BL1v/+/Xtzc2Mch1YyJdYfn3qYePrSrDdHy2OQljSJhYoYupMJc1EkbhgcDoFJBOiALIxchy1KrWksvaolTWvm1Ure6BHAmXdTbM3pYTUif+etEnIfJ0CTHufH3ggggAACowTohkbxsfMSAjTaJdQ5JgIIIIAAAgggsFEBDdLon2Ijfvz3n172oT9HdcO5+qNUM08cHBwofuLr1697e3sbNRp32iLtzcCSpjeTCROoSXz//n3CDOfLSu1zvszJGQEEZhX4b/9DB9RuzHW43cW21tKrWtIEjkYURQBn3k1RU/jOWxRyR2AKAZr0FIrkgQACCCAwUIBuaCAcuy0nQKNdzp4jI4AAAggggAACGxXQQ3qaYYJJJiavfoWnXF9f92armJXb21uNmfWmTJCgoKE7aTAXRYImwSEQmFWADqjJy3W4aWJfk6bn5Y0e9hqZOOXv37+jcox9WC0qcxIjMF6AJj3ekBwQQAABBAYL0A0NpmPHpQRotEvJc1wEEEAAAQQQQAABBCYUeHp60kwJxj/vz87ONMW9xn4mLMCArMoautMJ7u/vDzhNdkEAAQSyFeA6PKZqkvW8zEUxpppG7Wv8u6o+Bg+r1RQs5ClAk86zXigVAgggsBEBuqGNVPSaTpNGu6ba5FwQQAABBBBAAAEEtiCg6Afdpa9ehvLr1y/NE64XpMQ+/ahZK/Tv8+fPeoWKplio/u3u7iZ7nXdxQ3ci2kLr4hwRQGA7AlyH7XW9bM9LFIW9piZOGXvbdOLDkx0CUwvQpKcWJT8EEEAAgQgBuqEILJLmIUCjzaMeKAUCCCCAAAIIIIAAAv8n8PLy8vHjxzQcCr/QP/uxjo6O7u/v7em7UuqVIt+/f+/amud6oijyrBdKhQACwwS4Drtumfe8RFH8j2pIdzCrf1XcaDXrg5bfv3+vIFD9V/20ZuWadtqo2BjV2PRuK2R5UwI06U1VNyeLAAII5CZAN5RbjVCeXgEabS8RCRBAAAEEEEAAAQQQQGAdAg8PD8WdiCbtKK7MFBgBBBDoEuA63CWT4fotRlE8Pz9XkZ6acSs2NEEdtubaOjk5GRlRoXu1sa1BwRyxu5B+IwI06Y1UNKeJAAII5ClAN5RnvVCqgACNNoDDJgQQQAABBBBAAAEEEEAgKwHmosiqOigMAghsUGCz1+GtRFHovSmaqOru7k6vKxvTvrW7/um9ZWox375906trhuUWG72ho2hWjGHHYq9VCtCkV1mtnBQCCCBQigDdUCk1RTlrARptTcECAggggAACCCCAAAIIbFagmoe7rNPXNOFlFZjSIoAAAgEBrsMBnNw2rTyKQndLFTmh2VGi3jFmqSS9AeTs7Ozi4uLy8nJALIV2txwltzSaQkNBJMKsXoCir3oVDlK9+kSRJZqrQ3/TaLqOnZ2d+Qpf3QTXVCIqjFcGlUQFUElUhpHzhcxX/jE506Ttek9PT2qraiRqrlU7qd7Oo4AkNdTxM8rYS0JKBBBAYDUCdENRVUlPFMU1U2Ia7bSw/ByY1pPcEEAAAQQQQAABBBBILDDg8c7EJWwebpX3+ZunyRoEENiIANfhkir670r//fvvv1+/fh1cExpt1T/j7hqR1Yh+FKTmsTBmXifTGUUdYsLEFaYdRGWWieJLNHQ9YTGU283NjXKuTXoXFEuhMJoJy7BgVjRpI76gjo6OetuGEqhJ6yoxbSs1FpJkCCCAQHECdEP2KqMnslvNmpJGOyFvhcnPgQlJyQoBBBBAAAEEEEAAAQQQQAABBBBAIGeBdyqcZbixoDR6QEpTRGj+CWOZNSqv2Quq/2oOg+YkCnqCTc+yVzMfVNMwtOasAX77pBSHh4ex02NorLdZttaSTLjy/v5ewRB6mn9wnhqlVsjI3t7e4ByqHW9vb1Wtw0K0qsFy7Z4ecORZV7vTpI2MsVB1tmqiV1dX9cd8FvQF1JVH1x9dmvRP82cU2obzIaUkCCAwQCD26rrlv6xirerqoCeqKSZZiK2ILTfaXnB+DvQSkQABBBBAAAEEEEAAAQQQQAABBBBAYIUCOYd4xJbN/uSfKlJPqz8+PsYeQukDT2IpYsCYYdSDXFWzM+Y8VTLhaNR2qhavUIzBBZuwJIp0GVyMRXakSdvZ1cbGNFe1dmnbDzd3SrXV5lVCa8Z8leYuM/kjgMD6BOiGouqUniiKa6bENNoJYSf8I1x/pI35G2bCkhT3c2DCCiUrBBBAAAEEEEAAAQQQQAABBBBAAAG7wHrmojg/P7++vu4dRtWjZpqT4Pj4uDdlbwI9vK6svGQKztADW95K76Mmt9jd3fVW9n5UpfammSSBiqdH3sNTZWjIWQO6+q9ORJNk6Fn53vkqlFgv14h9h1krcn2aqk0VQDlrTVUMlSQ8X0X1jo8iHuinSdcVHV5Qi1W1drVANY/qX29DVZNWE9U8MeHDzb219wuoQQi1jbmLQf4IIIAA3ZC9DdAT2a1mTUmjnYq3968RHUh/X/FzYCpw8kEAAQQQQAABBBBAAAEEEEAAAQQQyE7AHnCRbUrjw0kacVfKac9C47IavvUqVXMyh4+iKfq9XXo/6jZlOM+ptmoUWfdDu8qjGBEl0Fm3Hk6bhNy1b7U+qgp0uNbcJCzD1jJopYqnh8y69lWGKmTXvpmsp0nbK0KPnLa2WNWyog2abVXp9W1qbVfVykDTspdqTMrmJaVZ2uZ5jTki+yKAAAKeAN2QBxL+SE8U9kmzlUY7oTM/BybEJCsEEEAAAQQQQAABBBBAAAEEEEAAgUIF/qfQclfF1lBiYLC8HnrUoKnuBs53phrUr49VLYQPpzF+L33vRw2szlf+Ome9kaS1JAK0z8EbvvGq/C2BFKrZ1oAMezF0UspEVdM6xJ7Gs4a1L9Ck7VZKqYiHZv1qTfgLqOGu1nZerVRrVy1EFWPCxM2LSWtRmYx6QnOyQgABV4BuyNWwLNMTWZRmTUOjnZaXnwPTepIbAggggAACCCCAAAIIIIAAAggggEChAgVHUWgwvjmA2hxx1K3ABHWjUVvv0IEn2rvuTno5uB8TnEXrE/C9A9Kttl0PZdZnFB7kVp7NEAqtUbathwusVCPp0tZwdWDHRTbRpKPYW4MhFFZliYEIR18tGGRjuabpe5TgghBVFyRGAIF1CNANxdYjPVGs2OTpabTTkvJzYFpPckMAAQQQQAABBBBAAAEEEEAAAQQQKFeg1CgKzUlQD8l3LWg8UrdWk9WNN8OEnmjvOnQzRKDrFOr1UXMwdB23a71GnVXa+lj1gkZqLQPSrdkqiKTOp3UhEBLR9BkwZqzqaD0ptzCBMrSe1KwradJRvGqZzYADe2RMM+zJbRhaDkRBRZUzKnHraJxXsOrjgG9EVElIjAACGxSgG4qtdHqiWLHJ09NoJyTl58CEmGSFAAIIIIAAAggggAACCCCAAAIIILACgf+0DtHlvPLPnz+Hh4cXFxfhQmok/vfv30oZTjbh1tPTU3c2fh396uqqNf9fv361rg+sbA4YBxJHbZLnwcGBSuvuVQWg3N7e7uzsuOvty/v7+65Gc8eTk5PmSq0Ro+ejfFSS1sStK3VGOvrZ2Zl3Us3E379/b65Mv4YmPcBcz0q+vb25O2oopesb5yarlpuROl6a3iuMl36Sjz9+/DDmM98FwVgAkiGAwJoE6IaG1SY90TC3Sfai0U7CWGciT34O1BosIIAAAggggAACCCCAAAIIIIAAAggg8L8CZUWC6AHx3gkGdFKarn+p8/JGZ5tzOdgfN3cb6ExPxrc+dqZTaBZ7gKcyCY/1NmcO8ObzkEDsM/fiDR/UVQ3MFzLgfIftQpMe4KZW4dajlhVCEZWPGqeXQ/PjTF+6QDnD7xlxS9j7TpzAUdiEAAIIuAJ0Q66GfZmeaMGeiEZrb6iWlPwcsCiRBgEEEEAAAQQQQAABBBBAAAEEEEBgawIlzUVxf3/ffEzKHVmslnVfWymb69Os8d4U0Hyi3f64uVtgS+yIm964rMcovQkbFELx/Pw8eAoK97jKpDnG4Ca4vr5+eXmp12hZE0jUH7WgwkTNQqEc1EK8KQrcDL1lnbuevfNWpvxIkx6g/fT05E0iouCD8/PzAVmFdxn2VQ3nGd5qP2Lra8vDmbMVAQQQaArQDTVNLGvoiaS0VE9Eo7U00ag0/BxY9udAVGWRGAEEEEAAAQQQQAABBBBAAAEEEEAgmUAxURQaTe96B4SLpUfSo8bd3X0nWd7b23NDBzTc6wYK6BD2gdK6PJpcYZKwhjrDauH4+Nh7d4buoiqEwks25mNvlblRJs3EXkhKb0mUgz2EosrNCyLpPcSECWjSAzB1m9trJwowGhA1ZZmLIrb5DTgddxddKIytV6c8xwXBLQzLCCCwBQG6oWG1TE8kt6V6IhrtsEYb2IufA8JZ8OdAoGrYhAACCCCAAAIIIIAAAggggAACCCCwrEAZURRXV1feLAWtanpDxByPpLceK7BSkRzuVu+5eS9wwU3Ztaz5Fbo2DV4vqIeHB3d3PdCvZyvdNeOX9/f3w5moDFWUiW6LezJiVEhKeHd3azMHd2vXsmU0vWvfMetp0sP0FHbjhRo8Pj4OyMpyu9xrkAOOErWL930M7LvU47+BIrEJAQSKE6AbGlxl9ESiW6QnotEObrRdO/JzoJJZ6udAV72wHgEEEEAAAQQQQAABBBBAAAEEEEAgB4ECoihOT0/dGQu61DQDhO6udm1Nud57k4UbRaHnFy3Dt15p9WILb83Ij4qW0Ns03Ex0iAEP9Ls5dC333mdXScTiVbHKExsQ4+XQVR5v/e7urrcmwUea9LAmrYlS3G+TakqBU1GhNnXleqEY9XpvwZtIxts67Uf7LDW936lpC0ZuCCCwPgG6oWHdkFoCPVH1dUjfE9FoBzfarisYPwdqmUV+DtRHZwEBBBBAAAEEEEAAAQQQQAABBBBAIE+B3KMoNM2sN27a6qibuZqKoHXTIis1r0N9XI3X1nM82AdK6921MPlcFN47EfTGkGEFcwvZtazMuzZV61W/zTdxWCrdzVbCxnFxdy8ta0pqb83cH2nSEh7WpN135SgTNa3BgVPGYCZjsknajP07mH7sapITJBMEEMhEgG5IFTGsG9KO9ERVM07cE9FoxzTaqsqa/+XnQG2S/udAfWgWEEAAAQQQQAABBBBAAAEEEEAAAQSyFcg6iuLw8NAyy72ezarDFDKBVsnd6IE6JsA+UOqeyLS39vQwnxdwoFJp/gz3iBMuWwrvsejWfO+rQLwSejl4WwMf5zvx1oPSpCsWS6vwAPUd916xUX+tvJSWj8YG431TLDkPS6OHm407ii5xozUWjGQIIFCEAN1QVU0DuiHtSE9U66XsiWi0NXu1MMl/+TngMqZsz+5xWUYAAQQQQAABBBBAAAEEEEAAAQQQyFkg3ygK3TM1jnTe3d1lSOw+rVjHgvz8+XNAUWNDCgKH0ACAN/Z8eXk5Yf7NQw+YI1dFauYTXuONr4cT11sTP0lJk67lBzQ5740tip3Sk6l1hrELxmtLbLaD09vLk7jRDj4jdkQAgQwF6IbqShnQDWlfeqIKMGVPRKMd2Wjr3d0Ffg64Ginbs3tclhFAAAEEEEAAAQQQQAABBBBAAAEEMhfINIpC46PGYUWFUOzt7WWo7EZRqHjVs+YDBvsnfAvynz9/vMl7lfn5+fmseu6cHJYD6VbmgLGN19dXS+ZeGq+OvK3TfqRJ154DmnTz8d8BoTZ1AV5eXurl8EJs6w3nFthqvNwpB/dtQYEM2YQAAgh4AnRDNciAbkj70hPVgMl6IhptbT6s0da7uwv8HHA1tJzy54B3aD4igAACCCCAAAIIIIAAAggggAACCOQs8E+GhdMcs/XkDeHiffv2TTdYw2mW2qrYDg3B1m8E0CjpsJH+CR+Q0l3CujwVizcvxRxW3hF7D6E67U3TTKCpuWMjVFQ7yRoPTdqtsgFN2nv8V9Wth1PdPKOWjZcX5TlgJpWoktSJ7VEUBwcH9V4sIIAAAkYBuiEXakA3pN3piWrDND0RjbYG18KwRuvmUC/zc6Cm0ELKnwPucVlGAAEEEEAAAQQQQAABBBBAAAEEEMhfILu5KK6uroxD+3oqS4lzJnbvMutdHvaBUvek3Ezc9bHLev7eGzxWvMKAWR9ijxsVO6JbmcNGxwcoGZtZ7Pk209OkPZPYymo+/jss1KYuhv0dQArXqPeab6GaqMaSvy56vLrbAkUaBBBwBeiGXA0tx3ZD2oWeqDZM0xPRaGvwamFAo/VyqD7yc8BjSfZzwDsuHxFAAAEEEEAAAQQQQAABBBBAAAEE8hfIK4ri/v7ee9QvIJj/bS939l2FUAyLopjq4TMPVvEKaWJQouaiGDynbuzk0kqfZiIKmnTzKxzbpK+vr91M1HT1fKq7JmpZ4wfGaUsUQpEmZMF+ZYili5IhMQIIrFKAbqhZrQOupfRENeMAvXpf4wKNtgk1FTs/B1zbZD8H3IOyjAACCCCAAAIIIIAAAggggAACCCBQikBGURR6IPvk5MQIp+H2BPMoGAvTlcx9bkzBBMaxWze3qcZxZetNROHdRXUPOu3y79+/7RkOjqLQ+1Ps++pOtG7Q20s1OCVNukkX26T19m4vyMBe0c2ja433RWhNU610o6ACycZv8k4wkOFUgyiBQ7AJAQTWJEA31KzN2G5IOdATuYxz90Q0Wle7Wh7QaJuZaA0/B1yWZD8H3IOyjAACCCCAAAIIIIAAAggggAACCCBQkEAuURS6Qx11W/by8jJ/5fGjsONzqJS8mAk9zX9+fp4GUK8yMR5IJ6tgCGPiZrLb21sLl1qO5uVu7j75Gpp0K6mljtwdm1POeI3ZTWxZbmbYtZc9qKsrB+N6exSFG5hlzJxkCCCwWQG6odaqj+2GlEmz46AnarUdv5JG22o4oNG25uO1W34OtCqxEgEEEEAAAQQQQAABBBBAAAEEEEAAgUoglygKPV9uf/XDt2/f0sy0P7KVjIkJqA4dFVnSVVo9eeYN03p3Ubt2nGS9vVrHn6zOVG2jq9iatlchHcnCR2jSrRURW8ve2JV2H/Pd1+s8jJOjaGghzTtf1GhboZorNYgy5tybGbIGAQTWLUA31Fq/sd2QMqEnqiXn7olotDW1uzCg0bq7V8v8HKgcEv8caFYEaxBAAAEEEEAAAQQQQAABBBBAAAEEShH4J4eCahYB+zT7Gt1MGQSwrM8kt02b83boJnWa87KPEKs8k5zs1dWVmsfd3Z3en1KNl2saZN3017wCKUegadJdDSyqltV+vKAH3fvuytmy3n6dyXAiiig6iwZpEEBgxQJ0Q12VG3stpSdyJWP13H17l2m0XUSTsPNzIP3Pga4KZT0CCCCAAAIIIIAAAggggAACCCCAQBECy0dR6Onws7MzO5YiAFIOh9sL1ppSQ/jeMHBrstaV2nf8bBaaG9kbOU4JaH+dhwQODw9bHWJXqnmcnp7G7jVhepp0F2Zsk/Ye/1W2I4Mbmhl2FTVZpJE3T0xXebR+kkGUQP5sQgCB1QjQDXVVZWw3pHyaHQc9URfvmPU02i69AY22mRU/B5omrEEAAQQQQAABBBBAAAEEEEAAAQRu2Jx5AAAgAElEQVQQQCAssPwbPWJvRicb3QzDGbdq5gxjymaySQZNNSuDl3PgnRdeyvEftzlCTJPuajmxTdprP9p9TARV83nirnJqxGJ/f79r67TrvXMMZD5VmFHgEGxCAIF1CNANddVjbDekfLyrND1Rl+3I9TTaLsABjbaZFT8HmiasQQABBBBAAAEEEEAAAQQQQAABBBBAICywcBSFJu/VmxfCRXS36k7i+OkZ3AxzXh758oLq1LxnKDWZbUpAe+VOcrI51CZNOlALUbWsx1K9eVyidm8Ww/suNBPUa5KFatlfeaNvbl08FhBAAIGAAN1QACe2H6EncjHn64lotK6ztxzbaL3dq4/en0D8HGhVYiUCCCCAAAIIIIAAAggggAACCCCAAAKuwJJRFJpd9uLiwi1N73LKeRR6CzN3gvGPnkvYi2NINjxc4Xij4AGxSZ60C+SfZhNNOuwc1aS9N9Eo59gHVb3CNB/E9BLUHycZsahzCyx4jzgHUq7jCxI4QTYhgMAkAnRDYcaobkhZ0RO5njP1RDRaF7m5HNtomznwc6BpwhoEEEAAAQQQQAABBBBAAAEEEEAAAQR6BZaMolAIxdvbW28R6wSaZn/8ncQ6tzQLUSfoFmmSW9U/f/5089TyyHFoL7fwx6enp3CCeqvee5Jyhoz6uJMv0KQDpLFN2osw0O5jXudxf39v/DKmfEDTO8cJ9QJZsQkBBFYsQDcUqNzYbkhZeVdpeqIA7+BNNNoA3YBG28yNnwNNE9YggAACCCCAAAIIIIAAAggggAACCCDQK7BYFIWei/Jml+0ta+J5FHrLM2uCSZ6G9yaiGHn3P/Z8vaMHdp/kHnEg/zSbaNJh59gm7d30j93dK4x9IoqU1xlvfM4rs/uxuAAyt/AsI4BAGgG6obDzgH6EnsglnaMnotG6ws3lAY22mYn3Bzk/B5pErEEAAQQQQAABBBBAAAEEEEAAAQQQQKApsFgUhZ48a5YmvCbl6Ga4JPatr6+v9sRuykkmjdAcD26ek9yKdTMML3tjD4HE64iioEkHqlibYpv07u6um2Hs7u6+GqRpzsruJnCXxxzIzad3+fn5uTdNlWC+V9EbC0AyBBAoQoBuKFxNAy7v9EQ16Uw9EY22Fm5dGNBom/nwc6BpwhoEEEAAAQQQQAABBBBAAAEEEEAAAQR6BZaJonh5eYmdiCLxg1O9cMYExpcIeLnp3SVjXl5Q56Z7r3WAghZOT0/rTQkW7M/Z14VMUKqZDkGTDsMOaNI3NzfaS9nq7r9mkhjzjbBPRKFIozEHCiN4Wzf1BfHOnY8IIDC5AN1QmHRAN6QM6Ylq1Tn+VKPR1rytC8MabTMrfg40TViDAAIIIIAAAggggAACCCCAAAIIIIBAr8A/vSnmSDDgybPE8yhMcta6Ozwsn6lm3dB48NPT07AyjNxLT/8bI0g0Rr63tzfycIvvTpMOV8GAJq2Zwwd/g7zC2GO2BpTTO5b9I1EUditSIoBArwDdUJho2OWdnqhWnSOKgkZb87YuDGu0zaz4OdA0YQ0CCCCAAAIIIIAAAggggAACCCCAAAK9Au/+/v3bm2jaBBoZ/fjxY2yeejVGsmfEY8vWlV4RDF++fOnaGlj/77//lh5YcH9/b5yFWPExShzQyH8TTbq3jhZs0vbaUUCPon96z2WqBO/evTNmlf4qbSwYyRBAIBMB+4XOLTB/Wbkasy7bK2g7PZHdxK0aGq2rkf/ypn4O5F8dlBABBBBAAAEEEEAAAQQQQAABBBBAIEpggTd6DHjyTA/AFRdCoWr49etXVGVUifXm6dJDKHQim3rOniYdbufLNmn7RBTGuJ/wyRq3Pj8/G1PO9Cp649FJhgACRQjQDYWradluSGWjJ2pWEI22aeKuWbzRuoUZvLypnwODldgRAQQQQAABBBBAAAEEEEAAAQQQQCBPgQWiKB4eHmItSnydh87x58+fsWeq9FPN3zvg0BPusqnbpjTpcMtZtknbx65SlnNTX5Bw82ArAgiMF6AbChumvLy3loSeqMlCo22auGsWb7RuYQYv89fOYDp2RAABBBBAAAEEEEAAAQQQQAABBBBYXCB1FMXt7e2Ac075jPiA4nXtMmwuikJP1kXQaxF+//7trula1szVpU+8QZPuqtx6/YJNWlM+vL291SUJLHz48GF/fz+QYNpNjCtM60luCGxZgG6ot/YX7IZUNnqiZgXRaJsm3pplG61XmGEfN/VzYBgReyGAAAIIIIAAAggggAACCCCAAAII5CyQOorC/jReraYpbUt8nYfKb4wkqM9UC4W+u8Q9BS1vaoSYJu3Vvvdx2SZtr53ED33avyOHh4ceKR8RQAABV8B+oav34i+rmiLBgr2CttMT2U3qCqLR1hSlLNj/1NHfiqWcFOVEAAEEEEAAAQQQQAABBBBAAAEEENiOQNIoipeXlwHTMxR6Z02PHg5oRolvoA8ooWWX7dw2pUn3todlm7R9nCbla4PsFwcNGvUKkwABBLYsQDfUW/vLdkMqHj2RV0c0Wg+k+XHxRtss0oA12/k5MACHXRBAAAEEEEAAAQQQQAABBBBAAAEE8hdIGkVhv4/swhU6pa391qF7ssfHx+7HQpd//vxpLHmhITL12dGka4quhQWb9NPTU1epvPUKVkj5Zhn7xaH0L4jnzEcEEJhcgG6ol3TBbkhloydqVhCNtmnirVm20XqFGfxxOz8HBhOxIwIIIIAAAggggAACCCCAAAIIIIBAzgIFRFHs7+/nLNhVNvutwzqHdTx5prcgG2ccef/+fcqh69p5woVhIwE06QmrIJDVw8NDYKu7KfFXjygKF59lBBAYI0A3FNZLfHlvFoaeqGlCo22auGsWb7RuYQYvb+rnwGAldkQAAQQQQAABBBBAAAEEEEAAAQQQyFkgXRSF5u99e3uLtUg5zX5s2cLp7QOldT7ruG1qDx8p/Tl7mnTddLsWlm3Sd3d3XQXz1iee8MZ+cTg8PPSKykcEEECgFqAbqim6FpbthlQqeiKvami0Hkjz4+KNtlmkAWu283NgAA67IIAAAggggAACCCCAAAIIIIAAAggUIZAuisL+NJ4LV+hA+4B7xHqnQKFTFLj1pWX7CHGhlVufL026pmhdWLZJaxJ1Y9iWQrV2dnZaT2GOlc/Pz8ZsBWhMSTIEENimAN1QuN6X7YZUNnqiZgXRaJsm7prFG61bmDHL2/k5MEaJfRFAAAEEEEAAAQQQQAABBBBAAAEEchZIF0Vhv5vmehU60D7gZC8uLtwTL3fZfu6FVm5dNfYzrXfRQqFnPeBkl23S9nGabCeiKLSpuK2dZQQQmFVgwJVZ5Sn02jLgZJfthkRNT9Rs/wPqkUbbZMx/jb2iC70i5V8FlBABBBBAAAEEEEAAAQQQQAABBBBAYKTAu79//47Mwrj7u3fvjCnrZO/fv9dbdeuPBS1oHn773UOdV7ln6lWK6mt3d9db2fpxBadMk26t2Wrl4vWr6SWMc1G8vr6mnIvCfnF4fHzkjR6BNsYmBBCgGwq0gcW7IZWNnqhZQTTapkm9JodGWxdmzMKmfg6MgWJfBBBAAAEEEEAAAQQQQAABBBBAAIGcBRLNRaE5jQcolPtwUlQIhWTW8Qpknch23oJMkw5/o5dt0nprhjGEQlNnpwyhEJr94kAIRbiNsRWBjQvQDYUbwLLdkMpGT9SsIBpt08Rds3ijdQszZnk7PwfGKLEvAggggAACCCCAAAIIIIAAAggggEDmAomiKH79+jUAotAoivv7+9iTXXzS6dgCd6W3jxAXWrn1idOka4rWhWWb9N3dXWupmisTv85Dg2rNMrSuUXhH63pWIoAAApUA3VC4JSzbDals9ETNCqLRNk3cNYs3WrcwY5a383NgjBL7IoAAAggggAACCCCAAAIIIIAAAghkLpAoisL+TJLrdXBw4H4sZdl+67A6o6Ojo8RPw88naT/30qMoaNKBVrR4k7a/il5FDZzI5Ju28wWZnI4MEUDAE6Ab8kDcj4t3QyoMPZFbI9UyjbZpUq/JodHWhRm5wF87IwHZHQEEEEAAAQQQQAABBBBAAAEEEEAgB4F3f//+TVCOvb29379/xx4oTdliS9Wb3v4a7Cor3VPe39/vzTb/BJt6CzJNOtAgl23Smu/BGID14cOHl5eXwIlMvkkv6TAOLTw+PvJGj8n9yRCBNQnQDQVqc9luSAWjJ2qtHRptK0u1cvFGGyhb1KZN/RyIkiExAggggAACCCCAAAIIIIAAAggggEBZAonmohgQQlHoXAV65fPb25u9Eeg01xFCoVM2Dg8rpXGQ286YPiVNust88SZtn0Q98UQUErN/Rwih6GpgrEcAgUqAbqirJSzeDalg9ESttUOjbWXRyhwabVfZYtfb/9RZwc+BWBzSI4AAAggggAACCCCAAAIIIIAAAggUJJAiikIP5A0Q+fTp04C9Ft/l+/fvUWW4vLyMSp9zYvttU90szvlEestGkw4QLd6k7ZOon5ycBE5k8k32ZlPo1W9yMTJEAIEuAfv1xM2h0GtLiX9Z0RO5Da9aptE2Teo1i//tVJdk/MJ2fg6MtyIHBBBAAAEEEEAAAQQQQAABBBBAAIGcBVJEUQx48kxkhQ602++bV+e4mokodDrbuW1Kk+66qC3+MKXmkTbWzvv37xN/+7bzBelqHqxHAIGpBIwXOu9w/GXlgcz0kZ6oFZZG28qilYv/7dRVsGHr+WtnmBt7IYAAAggggAACCCCAAAIIIIAAAgjkJpAiiuL19XXAaZc4y+v9/X3Uma7pybOcxwyiKsWSmCbdpbR4k8753n3OZeuqUNYjgECeAnRDXfWyeDekguV8tV+wbDTanBttV9li12/q50AsDukRQAABBBBAAAEEEEAAAQQQQAABBMoSSBFFMeDhMz0mvrOzUxalShs16fRmnzwrMT7Ga4o0aQ+k+phDk7aPDyV+nYeI7GU7PDxsFWYlAgggUAnQDbW2hBy6IRXMfrXfVE9Eo8250baWbcBKe+Nfwc+BAT7sggACCCCAAAIIIIAAAggggAACCCBQkECKKIq3t7dYkRLvrL28vNhvHQokh8clY+slkP7u7i6w1d2kQQ73Y4nLNOnWWsuhSdu/g4nbof198IkL1lqVrEQAgcwF6IZaKyiHbkgFoydqrR0abStLJo22tWwDVm7q58AAH3ZBAAEEEEAAAQQQQAABBBBAAAEEEChIIEUUxYApfD99+lQQYlXU6+tre5kzeVzSXuDelNmOGfSWfEACmnQTLYcmbZ9H+sOHD4lnu9nUF6TZPFiDAALTCtANNT1z6IZUKnqiZtVUa2i0TZlMGm2zYIPX8NfOYDp2RAABBBBAAAEEEEAAAQQQQAABBBDITSBFFMVGHj6Lep3Hzc1Nbk1hTHk0D4e9lvf398ccK4d97Sdbl7bE6VWKa9I/f/6swcMLGrcIJ5h8K+MKk5OSIQJbFqAbatZ+Jn9Z0RM1q6ZaQ6NtymTSaJsFG7Zmaz8HhimxFwIIIIAAAggggAACCCCAAAIIIIBAKQIpoigGWBQ3F8Xt7a39NL9+/bq3t2dPn39KRoh764gm3Us0PkHO7dBethWEGY2vSnJAAIHJBeiGJidtzdB+tc85ni+TnohG29rGsl2Zc+PPFo2CIYAAAggggAACCCCAAAIIIIAAAghkK5AiiuL9+/ex519ckIH9dR7SiAq5iKVbJH22t01FrRc3vHv3Ti3q+fl5KhyatCuZT5P+9euXW7DAcuKBGXvbSz+oFlBiEwIIZCtAN+RWTT7dkEpFT+RWjbtMo/U0+Dnggsy6PNPPgVnLTOYIIIAAAggggAACCCCAAAIIIIAAAosLpIii2N3djTrPAbdZo/KfPPH9/f3v37+N2Ua9JcGY5+LJ8oyi0LvJz87OqhmkVUEXFxdTQdGkXcl8mrR9HvXEcVp5fkHcSmQZAQTKEqAbcusrn25IpaIncqvGXabRuhpZNVq3YGOW8/xrZ76fA2Os2BcBBBBAAAEEEEAAAQQQQAABBBBAIH+BFFEUsVERBwcH+cO5JbQPz+sJ+OPjY3ffFSzrOXv7u65TzhF9d3fn8r6+vrofxyzTpGu9rJq0sR0mnohCVnmOK9SVyAICCBQnQDdUV1lW3ZBKRU9UV423QKOtQXJrtHXBxixs8OfAGC72RQABBBBAAAEEEEAAAQQQQAABBBDIXyBFFMWHDx+iIGLTR2U+eeKoiSi8cf3JC7NIhtmOEHvP+U0YnRPbRGPTL1KP9UELbdIvLy/1KYQXJmwJ4QPVW+3fkZRhRnXxWEAAgeIEYruV2PTLghTaDQmNnijQcmIbYWz6wKETbCq30U6FY/9TJ/HLy+b7OTAVHfkggAACCCCAAAIIIIAAAggggAACCOQpkCKKInYK37Jum15eXhqr9uvXr4nfI2As2Mhk9tumKecA0Py93rvJJ7xpS5Ou2kxWTdr+Vp2U7VBQejrT+BWbsIkaj0gyBBAoVIBuqKq4rLohFYmeKPCFotHm2WgDVRa1aYM/B6J8SIwAAggggAACCCCAAAIIIIAAAgggUJxAiiiK2DHL2Cl/F0TXk2feUH1XYXRS9niLrkzyXG+/bZpykNh78kx0Ex6dJi3P3Jq0fewq8VwUeX5B8ryYUCoEEDAK0A0JKrduSEWiJwo0YBptno02UGVRm/L8a2fWnwNRPiRGAAEEEEAAAQQQQAABBBBAAAEEEChOIEUUhSZgiAqMKGguiouLC2OV610eOzs7xsQFJbM/Z6+TOjw8THZq3m1ThVBM6E+TVj3m1qSNr6JXyaMuR+NbbJ7jCuPPixwQQGBBAboh4efWDalI9ESBLwWNNs9GG6gy+6Zt/hyw+5ASAQQQQAABBBBAAAEEEEAAAQQQQKBEgRRRFHKJevg7dsrfpdyvrq6MDx1qxumUAQQpQTSGYTxc7DOIxmxbkz09PXlVoypoTTl4JU06tyb9+vpqrE0N5BhTTpLMHkWxv78/yRHJBAEEtiBAN5RbN6RWR08U/urRaDNstOEqM27d7M8Bow/JEEAAAQQQQAABBBBAAAEEEEAAAQRKFPgnTaE1E4B9KNF+DzpN4VuP8ufPH+NEFJpa4/b2tjWTNCsVUiB8RRXoEUkVRv+Ojo6mGki2V+uEL9TodfMmotDcA8fHx717RSWgSUdxJUhsfAI48UQU9qczU35BElQHh0AAgbkF6IbmFh6QPz1RGI1GG/aZdSs/B+b4OTBrlZE5AggggAACCCCAAAIIIIAAAggggMCyAumiKOznabwHbc9wjpT2uQ0eHx/nKIAlT82WcXl52fRU/IduZN/c3IyMpVAoya9fvywlURpFbxhTjkymUj08PLiZ2CvL3Su8HDXm3ayCcOaLbLUrLdikx8ska4dVUfMMMxrPSA4IILC4AN3Q4lUwuACb7YlotIPbzJgd+TlQ6dn/0B2jzb4IIIAAAggggAACCCCAAAIIIIAAAqsRSBRFETVTff5zUehxLm+cvqtBjI9U6Mo5vF5PwOtWdWDwXoO7Hz9+/PnzZ1TVeAe1z9+rHaOmcfYOFPWxOUdIc01Uhq2Jo9xo0q2G065MPMmEsfBEURihSIYAArECdEOxYgnS0xOFkWm0YZ/Jt/JzwCWd4+eAmz/LCCCAAAIIIIAAAggggAACCCCAAAIrE/hPsvPRWySMx9K7J4wpF0mmqQ5OTk4sh9Ypn56eWlJOm0ZBHgpZCIRQ1IdTpIVOp/4Yu2AMJamyjbp1HluSOr1Ox3udh2bj2NnZqRNMuECTnhAzWVa7u7vJjqUD2aMo0nxBUp47x0IAgbkF6IbmFp4p/y33RDTamRpVM1t+Drgm8/0ccI/CMgIIIIAAAggggAACCCCAAAIIIIDAmgTSRVHYp1G1vyRikZrQiVgCFPQ8ojecn6a0euzsy5cvxmPpRHRX0ZjYS6Z4BfsIcbKnM73nzHTc8/Nzr+RTfaRJTyU5ST7GQalkTVEndX9/bzy1qEnOjXmSDAEEVi9AN5RbFdMT9dYIjbaXaJIE/BxwGWf9OeAeiGUEEEAAAQQQQAABBBBAAAEEEEAAgTUJpIuiODw8NI5f6jUT2RJrWNQ4AYMiDGaaAiGMEzscazyd5kGjYkSM4wrNo0SteXl58UrlBVVE5dabmCbdS5QygfE185YQqKmKbQ9Riv3aTlVC8kEAgaIF6IZyqz56ot4aodH2Ek2SIPbvCn4OTMJOJggggAACCCCAAAIIIIAAAggggAACaxJIF0UhNePzZxrm1HB4hsr2d3nc3d0tMj+/5l2IHSQe/P4U+wixqtIYQDOy0r03rSR48owmPbLKJtzdOHY14RHDWSniyj6tTuxoR/jQbEUAge0I0A1lVdf0RJbqoNFalMak4eeAq5fg54B7OJYRQAABBBBAAAEEEEAAAQQQQAABBFYjkDSKwj4xgP1VESlrwjjS+e3bt+Pj45QFq491fX1dL9sXFB1iT1yl1LuWo8I1EsxFcXt76w1aK5Yl9rxi09OkY8XmS2+MW3p9fZ2vDG7OxlGiahdj4d38WUYAAQQkQDeUVTMwXsw33hPRaOdutPwccIUT/BxwD8cyAggggAACCCCAAAIIIIAAAggggMBqBJJGUegNF8aRxcHzys5XMQqM8AbpW491dHR0dXXVumnulXr2fdghBrx5ZNj92WHFs+ylyUvOzs7clGppmjXaXTPHMk16DtXBeVoeAh48+UpUqU5PT+1hRsbwrKgCkBgBBDYiQDeUW0XTE/XWCI22l2hMAn4OuHppfg64R2QZAQQQQAABBBBAAAEEEEAAAQQQQGA1AkmjKKSmeRosdpqLIquXemhqXEtgh0ZDB9+7tLCE0wx71mrAuzY0EUXsZCFzP3bZfJeHpqYIc021lSY9leT4fCzhCPbghsHl0UXg+/fv9t0txbbnRkoEENiaAN1QVjVuuaTTE9Fo52u0/ByobfUbJ9nPgfqgLCCAAAIIIIAAAggggAACCCCAAAIIrEYgdRTF3t6e8c5p1DDkrPWhG3CWqRd031zhBbOWJJy5ZaqMZg5e/EEzQXONN+uDEvSOGcw6AYBiXLxzH3YHuXmmljU0aYtSmjSaCcZyoOfnZ0uyYWkU/hX7ner9+gwrCXshgMBGBOiGsqpoeiJLddBoLUrD0nh/Ehszif3TRdnyc8BoSzIEEEAAAQQQQAABBBBAAAEEEEAAgUIF3v39+zd90TWXb+9zeHp+6M+fP+nL5h1RgRFfvnzxVjY/fvr0adah2eYRm2ssqs29Hh8fo958oZgS77apwmJ07/Xg4KCZubtG01GohO6aSZab5dHkvemfPLPg06QnqfFwJpaKuLy8VORNOJ9hW3XJ0hchNmZokYvwsBNkLwQQyFbAcvWjG0pTfZa6oCdSXVigaLSxjdai2syTnwNNE9YggAACCCCAAAIIIIAAAggggAACCGxcIPVcFBW3ZZ4JhVmkHwv3WoNm5reEUOhR8sVDKFTy3sAU7+z0UcEfUSEUGiS+uLhw89Hd7aurq/39fWXlrm8u//z5s7ly5BrFuHghHSrGIs2GJj2yKqfaXTE0vVnFvo+mN8M6gS4FsSEUTERR67GAAAJjBOiGxuhNuy89kdGTRmuEikrGzwFxLfVzIKqmSIwAAggggAACCCCAAAIIIIAAAgggkLnAMlEUx8fHlhmPNWC/4HQUCg6wTG+rQdBlX+RRtzAFNNTLxgU9CmlMWSXTyXo3Z+s74F50RTPbh4eH5soxa5oxLhKYb4A8XFSadNgn2Vbj2NUcFxYFJA2YRpsoimRtgwMhsG4BuqF86peeyFgXNFojVFQyfg4s+HMgqqZIjAACCCCAAAIIIIAAAggggAACCCCQucAyURRC0RD4hw8fwjoasLfciQ5nMmyrJvzvDQtQzooFySSEQoXp9fQoFEIRNRGFTLxBYtWO7oBX2WohPB3F3d2dV4AxHzXhRDPGRSEUmsd4TLZj9qVJj9Gbal+9at1y0aijfyY5rmIy9FUaFsFDFMUkVUAmCCAgAbqhTJoBPZG9Imi0ditjSn4OLPtzwFhNJEMAAQQQQAABBBBAAAEEEEAAAQQQKEDg73L/jK94uLm5SVxGyzwZqtpv374lLlj4cCqPvcHFFr4ZA6G7tF55eitUmXi7DPvYOoWG3ug8LLcJ9+oVqCqIJj2heTOr19fX3gcxlaC547A1OlzsiIX7PR12UPZCAAEEWgXohlpZ0q+kJ7Kb02jtVpaU/BywKJEGAQQQQAABBBBAAAEEEEAAAQQQQACBXoH/6U0xawKNfLsDil3LU42+956L7uQaB0STFam3zHWCf//9twvQWx87iq/0Xg4ahNbh6kPXC63xDfW+44euNSzRGuOSQwhFhUCTrhvDggvNoJ+6EdYLmrJifAl1xeiN2KiP2FzQRBTjy0AOCCCAgCtAN+RqLLhMT2THp9HarXpT8nOgl4gECCCAAAIIIIAAAggggAACCCCAAAIIWAQWjqJQEZsj9M2xRq1JELVgfHhLYRYaOrXgpk/TGmHgemrkWIEIUQVrraCAQPgNBSph1NHdxGoDrSPW+YRQVKVtFXNroVqmSbuVO/my5b0eI6ug9RBq4a3rmw1AaxR1NPmJkyECCCBAN5RJG7B0B/REVWXRaCdstPwcmBCTrBBAAAEEEEAAAQQQQAABBBBAAAEENiuwfBSF6MMTGNSjj7EvobBXqobhjVNQjAkCsJdncEoFN9Rc7oLOTrenY+MnuiZ+6L3jH8YcUI96rq41OENBFYF4jsGM43ekSY83HJ9Da5txvxda7m3MrcXQXq0BPRowU/pw+3cLkGfrbT1lViKAQFkCdEOZ1Bc9kb0iaLR2q3BKfg6EfdiKAAIIIIAAAggggAACCCCAAAIIIICARSCLKAoV1PgI2qdPn1pfJGE51dY0ip9Qnu64ZmBZhWzNJKuVGt9tPQXdx4+as6FrnNiSicIvwqoKRjGGdOhwXTi7jh8AABEfSURBVCMQGquetjFMW4806Wk9h+XW1Xjc70gV+mDMX9+LrrZdXR/UsN3Mw8vGg5IMAQQQGCBANzQAbY5d6InsqjRau1U4JT8Hwj5sRQABBBBAAAEEEEAAAQQQQAABBBBAoFcglygKFVTj5eERx3qrxuDHD5/r9qL9kXH7qH+veIIEgVeTaABYWwNPwAtWCVqfs4+d+CE8bKDcdKCuelRj0NZABUWNfCcwbz0ETbqVJfFKy4Tqao1K1tUaVWBVpRK0fi90XXK/GsYRIO2lL0hiCg6HAAJbE6AbyqTG6YnsFUGjtVuFU+oP6fqnk7fAz4EwHVsRQAABBBBAAAEEEEAAAQQQQAABBBCQwDv9z7uztuDHl5eXk5OTX79+WcqgO4C6K630Ozs7lvRK8+fPHwUQPDw8KITi7e3NspfGR5X48PDQkjifNLe3t2dnZ+HyKEZB/3SCu7u7eoD+93//dbFIWw57e3vhPL2t5+fn19fX3krvowpQlUTrdfSqGF4a92NZNUKTdutuqeX7+3tdKCxHr74OVYPUl8LSIHUV0tetzvz4+FhXmPpjYEFTl+sLEkjAJgQQQGC8AN3QeMNJcqAnsjPSaO1W4ZT8HAj7sBUBBBBAAAEEEEAAAQQQQAABBBBAAIGAQF5RFFVBLUPv7ilpyFNj/AcHB3VMgIZClUAjoPU4qIInFJyhEXp3x/CyMrm4uCh3mDPqHnSYYsxw7/Pzswawo+QDhRlTkkC2c2+iSc8t3Ju/Iqj0df7+/XtvSnsCTSahBrm/v+/uoqCurlAkN5mWdVHy9vUS8BEBBBCYSoBuaCrJMfnQE0Xp0WijuLoS83OgS4b1CCCAAAIIIIAAAggggAACCCCAAAIIhAVyjKJQiXXLT1Mp/PjxI1z6+bZqFtyrq6v58k+W89PTkwaPjdN7NEulcWK9oSB2CopmPnoEU8UYHEuhiBY98a8c7POONMuw7Bqa9LL+1dFVCwqk0D9joENXmfW90CWiOUWN8v/48WPXXu56NWkNp7lrWEYAAQRmFaAbmpXXnjk9UZQVPwfsXIGU/BwI4LAJAQQQQAABBBBAAAEEEEAAAQQQQACBVoH/tK5dfKWG7XW/T6+Q0PQSKQujwyloQG85WUcIheg00KvZIPTUuwZ9ozCPjo60l2phfAiFiqHXHGjYQO+6VrbVTCHGatVwtZqBxptVI+WGUOhkadLGGp81mWpBDUnNSY1KTSv2WPoG6XukGW70vWiGUCg3e+DXgKPHlpb0CCCAgCtAN+RqLLhMT2THp9HarcIp+TkQ9mErAggggAACCCCAAAIIIIAAAggggAACTYFM56JwC6oBy+vra/vwpLuvfVmj+5rtoHVk1J5J/ikVyqB5Ker3m1RvPKmKreAGvRWlejeKgh5mPRcFdqhCVQxNCaAJKupiaJRaxdjd3dUYs0qy1uqgSc/auqIyr74Rao11O6xbY9UU1SarL4XaZG8cj97QYZz3RWEcc3/LohxIjAACmxKgG8qquumJLNVBo7UoGdPwc8AIRTIEEEAAAQQQQAABBBBAAAEEEEAAgS0LFBBFUVWP7vc9PDxo6NE4SGmpVI2SamT05OSE4UwLF2mmFaBJT+u5eG6a4kIBQMZiKFajNybDmBXJEEAAgWECdEPD3HLea/U9EY025+ZH2RBAAAEEEEAAAQQQQAABBBBAAAEEEFiTQDFRFDW6bhDrwXH9qyZUqNcbF6onyxU8oX+aKNi4F8kQmE+AJj2fbcqcb29v9fp2yxE1uYWmY7GkJA0CCCCQQIBuKAFymkNspyei0aZpURwFAQQQQAABBBBAAAEEEEAAAQQQQACBzQqUF0XhVZUeStNU/Pqnd0NUU/Hrv1UaPReu2Sa0rMiJ6h9hE54eHzMUoElnWCmWIukFNIrusqS8vLw8Pz+3pCQNAgggkF6Abii9+VRH3GxPRKOdqgmRDwIIIIAAAggggAACCCCAAAIIIIAAAghUAsVHUVCRCCCAwOICeiiW13ksXgsUAAEEENiyAD3Rlmufc0cAAQQQQAABBBBAAAEEEEAAAQQQQACBaQX+M2125IYAAghsUODu7s541kdHRzs7O8bEJEMAAQQQQMAoQE9khCIZAggggAACCCCAAAIIIIAAAggggAACCCDQK0AURS8RCRBAAIEegYeHh54U/3/z169f//8i/48AAggggMBkAvREk1GSEQIIIIAAAggggAACCCCAAAIIIIAAAghsXoA3emy+CQCAAALjBOyTqL9//16Jxx2NvRFAAAEEEPAF6Il8ET4jgAACCCCAAAIIIIAAAggggAACCCCAAAIjBJiLYgQeuyKAAAL/8z/fv383MlxeXhpTkgwBBBBAAAG7AD2R3YqUCCCAAAIIIIAAAggggAACCCCAAAIIIIBArwBzUfQSkQABBLIWeHl5+f37t4r44cOHvb299GXd2dl5e3vrPS4TUfQSkQABBBAoVICeqNCKo9gIIIAAAggggAACCCCAAAIIIIAAAggggECrwD+ta1mJAAIIZC5wf3+vR29//PjhllORCicnJ9++fUsWTqFiWEIoVMiLiwu3qCwjgAACCJQuQE9Ueg1SfgQQQAABBBBAAAEEEEAAAQQQQAABBBBAoFWAuShaWViJAAL5Cjw/PytUopp/oquUNzc3p6enXVsnXL+/v//r16/eDJmIopeIBAgggEBBAvREBVUWRUUAAQQQQAABBBBAAAEEEEAAAQQQQAABBGIF/hO7A+kRQACBBQWurq4ODg7CIRQq3tnZ2dPT09zl1CEsIRQqxuXl5dyFIX8EEEAAgTQC9ERpnDkKAggggAACCCCAAAIIIIAAAggggAACCCCwlABzUSwlz3ERQCBa4Pb2VuERxt0STP9gnIjiw4cPLy8vxmKTDAEEEEAgZwF6opxrh7IhgAACCCCAAAIIIIAAAggggAACCCCAAAKTCDAXxSSMZIIAArMLaOIHewiFSvP29jbrdBT2iSj0epHZdTgAAggggMD8AvRE8xtzBAQQQAABBBBAAAEEEEAAAQQQQAABBBBAYHkBoiiWrwNKgAACFoGLiwtLMjeN8XUb7i72ZWN5jo6ODg8P7dmSEgEEEEAgWwHjld8tPz2Rq8EyAggggAACCCCAAAIIIIAAAggggAACCCBQhABRFEVUE4VEYOsC9/f3Awaifv/+PROcZnS3lEdvFfn+/ftMZSBbBBBAAIGUAvREKbU5FgIIIIAAAggggAACCCCAAAIIIIAAAgggsKAAURQL4nNoBBCwCmQVi/Dnzx/j48h3d3c7OzvWkyQdAggggEDGAvREGVcORUMAAQQQQAABBBBAAAEEEEAAAQQQQAABBKYUIIpiSk3yQgCBmQR+/PgxIOcPHz4M2Kt3F4VQvL299SbjXR69RCRAAAEEChKgJyqosigqAggggAACCCCAAAIIIIAAAggggAACCCAwRoAoijF67IsAAikEnp6ehh1mjiiK5+dny+PIOrTmfh9WbPZCAAEEEMhNgJ4otxqhPAgggAACCCCAAAIIIIAAAggggAACCCCAwHwCRFHMZ0vOCCAwjcDv37+HZXR8fDxsx8BeJycnga31psfHx3qZBQQQQACB0gXoiUqvQcqPAAIIIIAAAggggAACCCCAAAIIIIAAAgjYBYiisFuREgEElhGwvD6jWbKvX782V45cc3p6ahlIu7u729vbG3ksdkcAAQQQyEeAniifuqAkCCCAAAIIIIAAAggggAACCCCAAAIIIIDA3AJEUcwtTP4IIDBWwBK44B3j/fv3l5eX3sqRH/WGDsu7PL59+zbHHBgjC8/uCCCAAAJjBOiJxuixLwIIIIAAAggggAACCCCAAAIIIIAAAgggUJYAURRl1RelRQABk4DCHXZ2dkxJbYleXl4sk1sozdXVlS1LUiGAAAIIrFmAnmjNtcu5IYAAAggggAACCCCAAAIIIIAAAggggMCqBYiiWHX1cnIIrELgw4cPUeehWSgmnw3iy5cvvdO5Hx0d3d7eRhWVxAgggAACRQjQExVRTRQSAQQQQAABBBBAAAEEEEAAAQQQQAABBBCYRIAoikkYyQQBBGYUiBq7UgjF+fn5tKU5PDzsncv98+fPeuXHtMclNwQQQACBTAToiTKpCIqBAAIIIIAAAggggAACCCCAAAIIIIAAAggkEPgnwTE4BAIIIDBGwDh2pWR3d3f7/6+9ez1KHYgCADzeCpQS1AowJUAHQgm2ICWgFUBKUDowJagdhBKCHXjPXGeYTPDiKxlD8vnD2SzJPr7NzP7gcPbi4id97T4baS2yLNutL9dECMXDw0O5RpkAAQIEuiRgJ+rSapoLAQIECBAgQIAAAQIECBAgQIAAAQIE9gscvb6+7r/DpwQIEPh1gaOjo3fHcHx8HN9sJUlydXVVe/xE9BghFKvV6t2ut5VxkIcsFFsNBQIECHRVwE7U1ZU1LwIECBAgQIAAAQIECBAgQIAAAQIECFQE5KKogLgkQKCNAhEkkabpdmQROZHn+fayocJnQihiYMvlsqEBaJYAAQIE2iNgJ2rPWhgJAQIECBAgQIAAAQIECBAgQIAAAQIEGhX402jrGidAgEAtApHvodzOer2+ubkp19Rb3mw2kdniwywUi8VCCEW98lojQIBAawXsRK1dGgMjQIAAAQIECBAgQIAAAQIECBAgQIBAvQJO9KjXU2sECDQlcHZ2FsET5daLojg5OSnX1FJ+enqaTqeVviotx0kiWZY1cYZIpSOXBAgQINAeATtRe9bCSAgQIECAAAECBAgQIECAAAECBAgQINCcgFwUzdlqmQCBOgXu7u4qzSVJEkkjKpU/vIwUF9Hs/hCK4XAYNwih+CG1xwkQIHBwAnaig1syAyZAgAABAgQIECBAgAABAgQIECBAgMA3BERRfAPNIwQI/IJARC3EmfTljiOUocZAikhBEV3MZrNyF7vl+XwedzaRA2O3LzUECBAg0CoBO1GrlsNgCBAgQIAAAQIECBAgQIAAAQIECBAg0JCAEz0agtUsAQKNCMQ3WM/Pz+Wm43CNNE0nk0m58kvlPM8jeGK1Wu1/KlJQxK+QI537/tt8SoAAAQLdFrATdXt9zY4AAQIECBAgQIAAAQIECBAgQIAAAQJyUXgHCBA4JIEsyyKaoTzil5eX6XQ6Ho/v7+/L9Z8pxyPx4Pn5+f4QigjUWCwWkYJCCMVnVN1DgACBbgvYibq9vmZHgAABAgQIECBAgAABAgQIECBAgAABuSi8AwQIHJjAZrMZjUaVjBRvc4hwh4ioiE8j0uJ/EQ8RDBFfgD0+Psb/iMD4cPJxjEic4uEIjw+h3ECAAIH+CNiJ+rPWZkqAAAECBAgQIECAAAECBAgQIECAQA8FRFH0cNFNmUAXBK6vr29vb/fPJIIqBoPB2z1FUXwmZqLcoPiJsoYyAQIECFQE7EQVEJcECBAgQIAAAQIECBAgQIAAAQIECBDohoAoim6so1kQ6KNAZJWIzBPr9breyUfsRcRPzGYz+SfqhdUaAQIEuidgJ+rempoRAQIECBAgQIAAAQIECBAgQIAAAQIERFF4BwgQOGyB5XKZpum7B3x8dWKXl5cRPzEej7/6oPsJECBAoM8CdqI+r765EyBAgAABAgQIECBAgAABAgQIECDQPQFRFN1bUzMi0EeB+DXwfD7Psuyrx3acnp6O/v1NJpM+wpkzAQIECNQkYCeqCVIzBAgQIECAAAECBAgQIECAAAECBAgQ+GUBURS/vAC6J0CgXoE8zyMvRYRTxEkfRVFEUMX2yI84qmMwGMT/JEkieGI4HEbBsR31+muNAAECBOxE3gECBAgQIECAAAECBAgQIECAAAECBAgctMBfX7MbJy3crEwAAAAASUVORK5CYII="/>
  <p:tag name="POWERPOINTLATEX_PIXELSPEREMHEIGH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208,3333"/>
  <p:tag name="POWERPOINTLATEX_BASELINEOFFSE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184"/>
  <p:tag name="POWERPOINTLATEX_REFCOUNTER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3"/>
  <p:tag name="POWERPOINTLATEX_REFCOUNTER#5C6D626F787B4578656D70656C20705C61615C2020646966666572656E7469616C656B766174696F6E65727D20" val="3"/>
  <p:tag name="POWERPOINTLATEX_CACHECONTENT#5C6D626F787B4D5C6161206E67612076696B7469676120667973696B616C69736B612066F6726C6F7070206B616E206265736B7269766173206D2E682E612E20646966666572656E7469616C656B766174696F6E65727D20" val="iVBORw0KGgoAAAANSUhEUgAAF2QAAACqCAIAAABTr6yPAAAgAElEQVR4Aeyd8dnWqLa3z+xrFzBawsxUoJYwTgVqCWoFaglqBWoJagWjJagVjJagdrC/39lch4uPJLCSEALhfv9QnjwEFveCtRaE8Pzyn//853/4gwAEIAABCEAAAhCAAAQgAAEIQAACEIAABCAAAQhAAAIQgAAEIAABCEAAAhCAAAQgAAEIQAACEIAABCAAAQhAAAIQgAAEIAABCEAAAhCAAAQgAAEIQAACEIAABCAAgbYJ/Ltt8ZDuagTevXv38ePHT58+/fz589u3b2rer7/+evPmzd9+++3WrVt//vnn3bt3r9Zm2gMBCEAAAhCAAAQgAAEIQAACEIAABCAAAQhAAAIQgAAEIAABCEAAAhCAAAQgAAEIQAACEIAABCAAAQhAAAIQgAAEIAABCEAAAhCAAAQgAAEIQAACEIAABCAAgRIEfvnPf/5TohzKgECKwIcPH16+fKljYlKZ/u+7hw8fPnny5Pfff/+/C/wPAQhAAAIQgAAEIAABCEAAAhCAAAQgAAEIQAACEIAABCAAAQhAAAIQgAAEIAABCEAAAhCAAAQgAAEIQAACEIAABCAAAQhAAAIQgAAEIAABCEAAAhCAAAQgAAEI/A+HxdAJjiXw+fPnZ8+eGY+JCUXRkTHPnz+/ceNGeJE0BCAAAQhAAAIQgAAEIDAaga9fv75///7bf/++f/+u/3/+/CkIv/3226+//qp///zvH8dNjtYxaC8EIAABCEAAAsMSID4cVvU0HAIQgAAEIAABCEAAAhCAAAQgAAEIQAACEIAABCAAAQhAYEACeifl06dPX7580eYx7RwL/xUNbSG7efOm+1d7yW7duqV/7969WwrUjx8/9DqM/rRvLdy95rauqWrVqP1rBWssJTnlQAACEIAABCAAAQhAAAIQgAAEIHB5AhwWc3kVn9nAFy9e6KSYzRJo+Uxrardv395cAjdCAAIQgAAEIAABCEAAAp0SePfunaYDb9++dUfDZFuhZ/w6cVJ/nDiZZUUGCEAAAhCAAAQg0CMB4sMetYbMEIAABCAAAQhA4DgCektHhbMYeBxhSoYABCAAAQhAAAIQgAAEIAABCEAgTUCrEzo6hB+4SlPa9q1+PUI7x3Q6jDsjZlshOsPlwYMH9+7d26YjnVCjrWtv3rwx7l6TkKpLr8/w/ss2fXEXBCAAAQhAAAIQgAAEIAABCEAAAhsIcFjMBmjcYiJw//799+/fh1l1+IuW27TodufOHb3J6bZtuUVSnbLs1vKiW3T78+fPnz59GpZDGgIQgAAEIFCcgPNHeqLjDv73vzygJzcc9l+cNgVCAAIQSBCQQdYjds0C7E/Zo9KYQURA+Ng1AUKUrtV3kPCzvUJBLPuNDgLeZrGz3UCuk/lLm/pCqp0EiA93AkzcPmtM8CkJYnwFAQi0QGDWdhEItaAaZIBAQQIa6eHDGqX9Uxt/3VX36tWrR48eFayaoiDQOAH8YOMKQjwIQAACEIDAOARcWDKN1fWsn/Mcx+kGtBQC1ybg5186C2Zq7vxKhSDo/QhlvjaNmq378OGDXiex/7qYUTa9wKI9FXq9xZj/9evXL1++lOqN+aNsqk5N2HZCTVQUHyEAAQhAAAJlCfggxz9wcdEOmw/Lcs6WNqsInnpnuZEBAhCAAAQgAIFZAv+evcpFCOwkoPfqdZazL0QLXnpjc/Zlez0Z0p/Wwty3CnajV0M139AqKnu8PEwSEIAABCCwisDSMkq4vKVVlaUy5cKWvuI6BCAAAQiUJSCLrVmDHrTvLFYzCD1u54n7TozcfjQBQpSjCfdY/myvCLed6blsInB9+PBhj61G5ojAbDeQ3pm/RKD4OAgB4sPNip41JviUzTy5EQIQqENg1nYRCNWBTy0QqElAPwrtwxKfCAd7TWGoCwLtEMAPtqMLJIEABCAAAQgMTsCFJbOxuntQpa8SiLT7N/EtX0EAAhBohIBsnayZ/pxl8/Yt/NiIqOOIIaVo25j8SGJTxB4a+lVj/eaxfu1YtaSPjHnx4oXy7BRD1f3xxx8qh59M3qM17oUABCAAgVUEZheZFfDIqVmCHDYfrqKdyDyriPBBmFPHUgm8vrREhusQgAAEIAABCCQIzBwWo+N4//rrr8Q9Rb7SUot+6laLKUVK664QrfvozGPF3EdLfspPaelgl/CkmFXrXDo4RnA0x9B6nC/k8ePH6jCzZ80cDZDyIQABCECgOwJ6kBOuanUnPwJDAAIQGJOA5oY65CXRdp0gqWnCnTt3NDXQn3JquVxP1j99+jSdW7kn7vrq9u3biTL5CgI1CRCi1KTdS11a6HBP/iosEPXCZEA5MQ4DKp0mGwkQHxpBuWz4lFW4yAwBCDRCgECoEUUgBgQqE9D63s6XbSoLTHUQOIgAfvAgsBQLAQhAAAIQgMAqAnqHTTt19bjKbbVadS+ZIQABCPRLQG8oyPr1K//FJP/8+bNeNtHuL0u79Pr0n3/+6TaP3bx5U9vJ9IvFcme617kzeTRtG5OKZ7dh6KJUrxL0I2R6aSWqUZLo29kbfU69AOUE0BqXq1QrXW73mn/zxWfWXjh99e7dO3+FBAQgAAEIQKAgATaKFIS5pyhW+/fQ414IQAACEIAABIoQmDkspki52UK0jKJfjNe/Ay5/6CyVCx+f//r167B1WkpT1JvtD1EGrb7p0CLd6Bf+dICRlvCmq3LRjXyEAAQgAAEI6IkL+4zpBhCAAAQ6IqAfE9aDdj2nX5JZj/n17Hw6rdDsQM/7dV3f6jH8tAQ9lee8mCWqXK9PgBClPvP2a5xuFWpfZiQsTgDjUBwpBV6AAPHhBiXiUzZA4xYIQOB0AgRCp6sAASAAAQhA4EQC+MET4VM1BCAAAQhAAAKegDblsrToaZCAAAQgAIHKBPRMUL8onPVE7gfGtDds6YeH3QsmbiOZb4JOkFHJepNlOgHXFR03o3/9j5Aps7afha/A+HJcQjIog37nLHqZxX1UOXo/aPaXMPQujPa2DfjCVASQjxCAAAQgcAQB+bIjiqXMtQSmwcbaEsgPAQhAAAIQgAAEdhI47bAYJ7eWP3QEr19n2dmYLm7XWlJiIamLJqSF1EKYz/DkyZPpK53+22xC62LqG/6dT62vsVKWhUYGCEAAAs0S0HMdHRKnY1z01EQPWvR6f7OiItjlCdAbL69iGtgRAZ0RqXMhEwJrTqFH6YkMOq1S+waWMmijgLxP9Jx+KTPXxySAUxhT77S6IAEGUUGYFAUBCIgA8SHdAAIQgAAEIAABCEAAAhCAAAQg4Aiw8kZPgAAEIAABCEAAAhCAAAQSBPqdMmQPZ3GtXvqBsQQT/5V2i+k1Fvcmi3aXuV+59t9qJ7M2lbnzYvR0Ur9zlviJSuXUoTOJ7WdShPa/aYuaLz9M6IUpCaDTZMKLpCEAAQhchkC/zugyKqAhEIAABCDQHQG8Z3cqQ2AItE/g5MNiBEhni2iFpX1SpSS89kkxT58+9StlOgsg/VanBenz58/9u6MDHi1kQUQeCEAAAo0T0EMdGXO5P+8gnMA6L0angMlxNC4/4l2JAL3xStqkLdcgkD7nRROK8CdcZpssP6Jn+bNfuYvyPppyqqJEHr4akwBOYUy90+qCBBhEBWFSFAQg4AkQH3oUJCAAAQhAAAIQgAAEIAABCEBgWAKsvA2rehoOAQhAAAIQgAAEIAABC4Hepwz68WBtHo52FEcN1/ks2nhc6hepdVCL/qJtZhJAtUiS9N6zV69e6d5IvPCjfjlb5aSbox9CUx5+YjPkRhoCEOidQO/OqHf+yA8BCEAAAj0SwHv2qDVkhkAvBP51uqB6/U9HYZ0uRjUBrn1YTLhYpncy91O9e/euzoT25WjVz6dJQAACEIBA+wR0HpwOhZF3mD4I0SH68hQ6a19PStpvCBJegAC98QJKpAkXI6CTJfUgPNGoT58+pR/5613icAKyVJSmYENNOZc4cD0kgFMIaZCGwAYCDKIN0LgFAhDIEiA+zCIiAwQgAAEIQAACEIAABCAAAQhcngArb5dXMQ2EAAQgAAEIQAACEIDAHgK9Txl08MqDBw+mO4o9E/262Nu3b9XM9LYxnz+b0AuZqlR7lafbzCTG9GJYYPakGGXOnhTjCkxXFFZKGgIQgED7BHp3Ru0TRkIIQAACELgeAbzn9XRKiyDQFIF/T6XRS9337t0Lr7vlmO/fv+ui0kokFmjCG41pvbynjeDGzF1nk03Xu/GuCVrJKoJR+lJRKvPmzZu+ZE9J3/r00Qkd8xxWEfWi8KtVaS0Ifvnyxd3y/v37VfeSGQIQgAAETiSQ/j1wJ5hc4Z07d/Ro5/79+yeKStWXJ0BvvLyKaWB3BDQq04dL6qSY7K+ppEsImYwz5QxbTXqJAE5hiQzXIWAkwCAygiIbBCCwigDx4SpcZIYABCAAAQhAAAL9EtCant95olYorR0Uelrk91H02zQkhwAEILCfACtv+xlSAgQgAAEIQAACEIAABLIE9EO2T548cdm0KOFejfFrFNnbT8zQ9ZRBh7Zot3B6CUivn2iXlw52KQVZL++kz6ZJVKQfOdYpM4kM+urp06fGF4LULqkvXRrfQgACEOiCQNfOqAvCCAkBCEAAAtcjgPe8nk5pEQRaIzBzWIxeyYtO/ZgVWr/NriM8Pn78qBe8jWscs+Xo4jhv7qmlHsLDhw+3nRCsG7VGqUOIsy9P+rrqJNQTfEU6pKaUeFr1C98CVefkQAHPmQQEIACBZgnoEcvjx4+N4ulhjA4FKPg7AK5ePVtSwj/DUxUudDFKRbbLEDixN16GIQ2BQFkC2VGpmUXWKWheYJ+H6tDJQc4nLaupS5aW7X5hqwlRQhqkjyDwn//8xxU7DVy14OZPzj2i6s1lnjiINsvc+I1O+xJy2g2YvzSuO8QrSCBrW4gPs7R79CnZRpEBAhC4PAECocurmAZCYJaAXqGZva6Lnz9/VuC3bRPFUplch0CzBPCDzarmRMGys+NQtrLL12HJpCEAAQhAYCgC2uUbLS3qHX53aIKeVbmtVkMBobEQgMAgBGT9lvYRabImA6hTQhp8Xt/1lEFvHumkmPRer1evXmUPZ1nVRbXW9Ndff626xWfWCzuJVSyfLXw5yF9cSkiDd+/eXfqW6xCAAAS6INC1M+qC8Coho9lc+NZMs5sPVzWwl8ys9veiKeSEwFkE8J5nkadeCAxF4BcfGu5ptpZCplt2dJqJgktjsdr0c/kTQBT83bx50wH59ddfBUdrXkY+LptWnbT4WPCw5FW1ZzNr5dQf9qwTXixHDmXLdBl++eUXn1MneS+tz/o8JCAAAQhA4HQC8lbp5zqRhDoHTQ9mootHfJQ7ljOdxi1LdRV//rRUEdePI9BsbzyuyZQMgZYJyA7rZMmEjzBOJbQ5YNXj9iIz35bBIpuRQLNOgRDFqMGhsq3tFX///XeFfUXNDqKr9o213YD5y1V7wrXbRXxYQb9rjUkdn1Kh4VQBAQh0TWCt7SIQ6lrdCA+BkICGv7aaGN/IYuyH6EhfiQB+8EratLeFlTc7K3JCAAIQgEA1Anq3X7/1qF9nMdaotxPl0YyZyQYBCECgZQJ6nc94zojeCtEkrkJb+p0yaG9w9q2ZIx5Ohe+2rFKQUafykn/88Ye9ZBay7KzICQEINEugX2fULNLjBFu7yHyELz6udR2VvFYRBAwdKRdRIWAkgPc0giIbBCCwh8C/9tzs79XhHXrv2n90Ca2S6DW/6OLSx1Wv+S0V0vh1HYjjJdSxLz5tTAjm69evW36O4k+KUYv8sTjG1qWzqS/5DInXSn0eEhCAAAQgcC4BBQZrzbV2/erpWgWx5UklXuiUK1RKFScSaLk3noiFqiFwIgH91mXaRxjnhuHsw9KcOtsyLJKQ50QCLTsFQpQTO0azVbteoYd/7UjY8iBqh1JZSTAOZXlSWpsEiA8r6KVBn1Kh1VQBAQj0ToBAqHcNIj8ENhPQ8NcbRDpvenMJ3AiBCxDAD15AiWubwMrbWmLkhwAEIACBOgT0mr1+NnLDhuc64lELBCAAgeMI6Jdamtpl2u+UQSeq6FzgtKaOeDtdG5LX7i7zQhpVn94C50vzic3y+BJIQAACEDiXQL/O6FxuZ9XORpGzyEf1stofAeEjBEYjgPccTeO0FwJnEShzWIykf/r06bQNOlF+enH2ysePHy//8l740uOGZyfT43hmSTZyMTzeZb9I4dEzLJPt50kJEIAABI4mELo8e132X6Gxl7mU8/79+/Yj7ZYK4XoXBNrvjV1gREgIlCKg4y819UuUplmPlsUTGfgKAnsItO8UCFH26Peq9z569Ci7capa29sfRNVQVK4I41AZONXVJEB8WJN2Uz6lZsOpCwIQ6JoAgVDX6kN4COwhsGFDxZ7quBcCbRLAD7apl4OkYuXtILAUCwEIQAACRQhoIbfsluAiUlEIBCAAgaMJaFLWjvXrdMqg94Pu3LmTPlRFJ7PoaJ7i2ty8IVlbi4+Qp3gDKRACEIBAfQKdOqP6oJqqkY0ijaiD1f5GFIEYEKhPAO9Znzk1QmBMAsUOixG+6bsrt2/ftv/i0zbD14va9ONXX758cdLeunVLx+2vklwY196yqnwyQwACEIAABEoR0NOdbQd7pY8PKCWeL8d+pJ2/hUR3BHrpjd2BRWAIbCaQtr3aYDF7COlsdfaZprudM2hmMQ51sRenkB4mQ6mMxnoCjbwg18sg8twulsA4XEyhNMcTSPdt4kMPqlSiEZ9SqjmUAwEIDEIg7SwGgUAzITAgAeKWAZVOk2cJ4AdnsVzvIitv19MpLYIABCBwPQKE6NfTKS2CAAQsBBqxfv1OGR48eJA+KUaE9e60RRdr83z69GntLS6//Qee154lFP588jbZuAsCEIDAiQT6dUYnQmuk6kbimUZonCgGq/0nwqdqCJxFAO95FnnqhcCABEoeFjP7tp49prz2YTFh6+xMfI+cZeu/bSQRLnil1/XWCvz9+3d/SxcovLQkIAABCAxIYNtJMQK1+cZtkHWk3bYbuasjAps71eYbO4KDqBCoT+DFixfpacKqidL0rNJEi1ZlTpTDV10T2GzbN9+4DRchyjZu176rESO2eSxsvvHaal3bOozDWmLk74IA8WF9NTXiU+o3nBohAIGuCRAIda0+hIfAZgI6+jncfrC5HG6EQO8E8IO9a9Ao/+YFtM03GgUjGwQgAAEIQMATYGnRoyABAQgMRaCR1xY2R/6bbyyi5devX6d/QlJ4ladIXdNC0rvUpvndlVW/Ca2fgl61foUzXcLOdQhAoAsCm33K5hu7wNKFkDigRtTEan8jikAMCNQksNkJbr6xZuuoCwIQaIrAvwtKM7scpvf9jEffyYR9/vz5qqFPeFjMo0eP1mJftZC0tvBS+XXasV9WC4932V++L1ZFzXaz/VVQAgQgAAEIlCJQ1gWUkmq2HPkUZlCzZNIXnz596jNo9fDu3bv+Y2uJjnpja+iQBwJHEMj+7sqqw2L0qzKaJYUzhYTM9+7dS3zLV4MQ6MgpEKIM0iftzdQLcvbMx+XsaBAdB+HckjEO5/Kn9iMIEB8eQTVdZiM+JS0k30IAAhCYEiAQmjLhCgRGIKCx/+XLlxFaShshkCaAH0zzuca3rLxdQ4+0AgIQgMC1Cdy5c+faDaR1EIAABGYJNGL9epwyfP369fHjx7NU/cVXr175dPHEtrdvVu1ek8zK//LlS4vwmt1f9T0pS/PJAwEILBFgT/4SGa4XJMBGkYIwdxbFav9OgNwOAUcA70lPgAAEIDAlUPKwmGnpuqKYUm8Rp08F9jdqd/i7d+/8x8skwkatXUJyEHQOS/s0dJSyf+W+4LYtHSEUtl21hB9JQwACEIBAawQ2+6xtz2b2NJ/Vlm30wodbOqah5cNiOuqN23TBXRDoiIDmROmDXTRt1M+trGqRjiW1nEwqa7/hvM5VkpC5CwIdOQVClC56VGUhW+gVHQ2iytqpVl0L3aBaY6loBALEh2dpGWNyFnnqhQAE9hDAdu2hx70Q6JfA5nlov01GcgjMEsAPzmK52MXNFq/+E/aLkac5EIAABCBgJ8DrhXZW5IQABK5EoJGQu8cpQ3ZPl37669CtpzroZ8P7LGv3mKmZ+knp9KY4NyKyv6JxpYFDWyAAATsB9uTbWZFzDwEWmffQK3gviigIk6JGJoD3HFn7tB0CEFgi8K+lLwpetx+P8v79+4L1tlOU1oC8MHYa/pZeEmHTdGrMjx8/ikgenTR06LJgEYEpBAIQgMDgBDYffq+1j8HRddH8Uv69TmPpjXU4UwsELASyD7y1A8BSTphHx0Jn79Kmjb///ju8i/SwBHAKw6r+Gg1vYQsag+gafYlWQKAdAsSHZ+miBZ9yVtupFwIQgAAEIAABCEAAAhCAQJsEWHlrUy9IBQEIQAACEIAABCAAgUYIdDdl+Pr1a/a1oOyzwp3w9btla0vI7kObFqjD1N6+fTu9Hl158uTJ/fv3o4t8hAAEIMCefPpANQJsFKmGmoogAIGjCeA9jyZM+RCAQKcEahwWo6UNe1j5+vXrTlEuia3VLn/ciV6D37xat1R+O9ejY1wsK18W4cNyNqzBWaogDwQgAAEIlCWw4SmLBHjw4EFZMbKl2eOTbFHjZPj+/Xtfje2lN/ZFFWkhsJaAVuWyP9WybbS+e/dOT9OX5Ll169anT59+//33pQxcH43Atm5GiDJaP6G9CQK9DKJEE7r+ivlL1+pD+IgA8WEEhI8QgAAEIJAmQCCU5sO3ELgqAcb+VTVLu9YSYCysJdZpflbeOlUcYkMAAhCAAAQgAAEIXJvAzZs3G2lgX1OGZ8+epblpT9fRG7pWvcHkpN0GWW/QaH9a4scydSzOixcv0kD4FgIQGJMAe/LH1DutHpkAq/0ja5+2lyKA9yxFknIgAIGLEahxWIyQPXz40AjuzZs3xpy9ZAtbZOfQS+siOcMXNbPLfNG9sx8/fPgQvlZapMzZirgIAQhAAAIFCYTuwF4sJ4LZWZ2Y8+fPnyfWvqFqeuMGaNwCgeIEwvMflwrfvANAT9P/+ecfDXZtI9Bzd62kK6GZ199///358+fNxS7JyfWuCeAUulYfwrdAgEHUghaQAQLXIEB8eA090goIQAACEIAABCAAAQhAAAIQKEWAlbdSJCkHAhCAAASOI8BbbcexpWQIQAACWQIdTRn0oxHv379Pt6jOKyGWJ5KhnHfu3Ak/2tP6MWn9vLSq0y5ot3tN/+roGR0To3dZnz59ai+KnBCAwFAE2JM/lLppLAQgAAEIFCGA9yyCkUIgAIHrEWjusBidDKK1kiuBHuqwGK3c+QdCcr3717YeP37sO4OWz7SU5j+SgAAEIACBZgnopPy1R+zrrX7e529WoaFg3Z3DSm8M1UcaAmcR+PjxY7rqtV4jKk0eREfG6GgYzSW14UCJ169fa/hH2fgIAZwCfQACOwkwiHYC5HYIQMATID70KEhAAAIQgAAEIAABCEAAAhCAAAREgJU3ugEEIAABCEAAAhCAAAQgkCDQ0ZTBckTL/fv3E40t9ZWgWYTx1e18UUWNevfundu9pn/1k8l6lebGjRu+fBIQgAAEIgLsyY+A8BECEIAABCCQJYD3zCIiAwQgMCaBSofF6OU9/bq7EXF4uorxlmazaZXHH1ems04uv9yjBuoIZK+Oly9f6i1N/3FtQit0375983ddqWP4RpGAAAQgcFUCesTijw/LtlFBwh5/kS2fDAUJ+MCmYJlHF0VvPJow5UMgSyD7MrB9tpitiwwQSBPAKaT58C0EsgQYRFlEZIAABCwEiA8tlMgDAQhAAAIQgAAEIAABCEAAAkMRYOVtKHXTWAhAAAIQgAAEIAABCKwl0MuU4f379+mm1dwnpgNc/vnnH/2YZVokfVtTqqwwZIAABAYhwJ78QRRNMyEAAQhAoCABvGdBmBQFAQhciUClw2KEzLLI4she6UyQsC12Al33sEePHulYHN+Ex48fv3jxwn80Jn78+KGTYsJ3Bv7+++/LH7VjhEM2CEAAAl0QkNH+9OmT5bwYPWIJDX4XrRtZSKm1u+bTG7tTGQJfj0B2Ve7OnTvXazUtapMATqFNvSBVRwQYRB0pC1Eh0DIB4sOWtYNsEIAABCAAAQhAAAIQgAAEIHAKAVbeTsFOpRCAAAQgAAEIQAACEOiFQC9Thux+4AcPHtRkrh+91o9Z/vbbb+lK2b2W5sO3EIDAEQTYk38EVcqEAAQgAIFrE8B7Xlu/tA4CENhMoN5hMTpDxCildoq/e/fOmLnlbDrxxB+NrLfldfpJy9IWlE3q+/PPP32Bz549u337tlGngqbDZbQeFy4Uvnr1ahx6nhsJCEAAAr0T0COWb9++hSeITVv05MmTz58/6yHW9CuutElAOm1TsLRU9MY0H76FwKEEZOez5Wefx2dLIAME7ARwCnZW5ITALAEG0SwWLkIAAnYCxId2VuSEAAQgAAEIQAACEIAABCAAgaEIsPI2lLppLAQgAAEIQAACEIAABNYSaH/K8PXr12yjTtknlt34avlpzGzTyAABCEBgFYGsaVpVWrXM7TujaiioCAIQgAAE6hPAe9ZnTo0QgEAXBP5dU8qHDx++efPGUqOy3b9/35Kz5TxhY9X2lkUtLtuHDx90vIs/8OXLly86BFqLaPr31q1bOnpZ6Zs3b+p0AJ0O8/37d/lp5VF+f4sX6fnz5/aThvxdJCAAAQhAoAUCsvM6LEyPf+QTZeFl7XUknFyAHvbII8g5ckxMC2paJUOnU2u1kd64StFkhkBBAha7IddQsEaKgkCWAE4hi4gMEEgTYBCl+fAtBCCQJkB8mObDtxCAAAQgAAEIQAACEIAABCAwMgFW3kbWPm2HAAQgAAEIQAACEIBAlkDjUwa9D5Jtgt4lyeYpm8FyhI1ebClbKaVBAAIQyBKw7J3IFnJKhsad0SlMqBQCEIAABCyGvAMAACAASURBVOoQwHvW4UwtEIBAdwQaPSxG75PrDBHNH7oDGgo88mEx4qDzYl68ePHs2TPPRAcEhEz89aWEXhlVT7h9+/ZSBq5DAAIQgEAXBHSAtDxCF6IiZJaA5WFetpATM9AbT4RP1cMS0NGQ2bbzuD2LiAxHEMApHEGVMociwCAaSt00FgIFCRAfFoRJURCAAAQgAAEIQAACEIAABCBwSQKsvF1SrTQKAhCAAAQgAAEIQAACpQg0O2WwvLop4UtxMJajd1iyOfUTmNk8ZIAABCBQlgB78svypDQIQAACEBiBAN5zBC3TRghAYAOBf224Z/MtOvXDvoyy6lSRzSIdd+Pnz5/9ateff/5Zf1XruKbZS3769OmnT5/UfPstPufDhw8FkJNiPBASEIAABCAAgdMJ6Cy/02VAAAhAoDsClsftvZ8T2p1SEBgCEIAABCAAAQicSID48ET4VA0BCEAAAhCAAAQgAAEIQAACEIAABCAAAQhAAAIQgAAEIACBgwhYfjTioKoTxVqk0o8cJ0rgKwhAAALFCbAnvzhSCoQABCAAgcsTwHteXsU0EAIQ2Eyg6mExklIngBhl7f2wmFB+e6uNcDrKptNePnz4YD8yRgttwqUludevX/PKaEeKRlQIQAACEBiBgBz6CM2kjRCAQFkClsftZWukNAhAAAIQgAAEIACBlgkQH7asHWSDAAQgAAEIQAACEIAABCAAAQhAAAIQgAAEIAABCEAAAhCAwDYC2R+NaPZMlps3b25rMndBAAIQ2EaAPfnbuHEXBCAAAQiMTADvObL2aTsEIJAm8O/018W/1Tkgz549sxT77ds3HTJy9+5dS+YG84SHxdy/f79BCWuK5I6MUY3v3r37+PGjHLOWAvVWgP7Vkt9vv/2m9bU///unnDUFoy4IQAACEIAABOwE5MTtmckJAQhAwBHIbgIAFAQgAAEIQAACEIDAUASID4dSN42FAAQgAAEIQAACEIAABCAAAQhAAAIQgAAEIAABCEAAAhAYhED2RyM4k2WQnkAzIQCBLAH25GcRkQECEIAABCAQEcB7RkD4CAEIQMATqH1YzI0bN3QkiNEu67yVTg+Lef36tUes83F8moTOzeHoHLoBBCAAAQhAoFMCxhCu09YhNgQgAAEIQAACEIAABCAAAQhAAAIQgAAEIAABCEAAAhCAAAQgAAEIQAACEIAABCAAAQhAAAIQgAAEIAABCEDgOALsyT+OLSVDAAIQgMBVCeA9r6pZ2gUBCOwn8K/9Rawt4cmTJ8Zb3r9//+PHD2PmprLpmBsvD4fFeBQkIAABCEAAAhDol4Cisi9fvvQrP5JDAAIQgAAEIAABCEAAAhCAAAQgAAEIQAACEIAABCAAAQhAAAIQgAAEIAABCEAAAhCAAAQgAAEIQAACEIAABM4iwJ78s8hTLwQgAAEI9EsA79mv7pAcAhCoQOCEw2Lu3r3766+/Gtv29u1bY852sn39+tW/Sn3r1q3bt2+3IxuSQAACEIAABCAAgW0EOIR1GzfuggAEIAABCEAAAhCAAAQgAAEIQAACEIAABCAAAQhAAAIQgAAEIAABCEAAAhCAAAQgAAEIQAACEIAABCAAAQiwJ58+AAEIQAACEFhLAO+5lhj5IQCBoQiccFiM+D58+NBI+c2bN8ac7WQLZba3tB35kQQCEIAABCAAAQhMCTC1njLhCgQgAAEIQAACEIAABCAAAQhAAAIQgAAEIAABCEAAAhCAAAQgAAEIQAACEIAABCAAAQhAAAIQgAAEIAABCEDAQoA9+RZK5IEABCAAAQiEBPCeIQ3SEIAABCICrR8W8+XLl8+fP0dCN/4xPCzmwYMHjUuLeBCAAAQgAAEIQMBC4O3bt5Zs5IEABCAAAQhAAAIQgAAEIAABCEAAAhCAAAQgAAEIQAACEIAABCAAAQhAAAIQgAAEIAABCEAAAhCAAAQgAAEIQCAiwJ78CAgfIQABCEAAAlkCeM8sIjJAAAIjEzjnsJjff//91q1bRu7h2SvGW07M9u7du58/fzoB7t27d+PGjROFoWoIQAACEIAABCBQhMCHDx98hFOkQAqBAAQgAAEIQAACEIAABCAAAQhAAAIQgAAEIAABCEAAAhCAAAQgAAEIQAACEIAABCAAAQhAAAIQgAAEIAABCAxCgD35gyiaZkIAAhCAQEECeM+CMCkKAhC4JIFzDosRyocPHxqB9nXoV3i0jb2NRhRkgwAEIAABCEAAAqcQCCOcUwSgUghAAAIQgAAEIAABCEAAAhCAAAQgAAEIQAACEIAABCAAAQhAAAIQgAAEIAABCEAAAhCAAAQgAAEIQAACEIBApwTYk9+p4hAbAhCAAAROJID3PBE+VUMAAl0QOO2wmEePHhkB/fz58927d8bM52b78ePHx48fnQy//fbb3bt3z5WH2iEAAQhAAAIQgMB+Aopw3r9/v78cSoAABCAAAQhAAAIQgAAEIAABCEAAAhCAAAQgAAEIQAACEIAABCAAAQhAAAIQgAAEIAABCEAAAhCAAAQgAAEIjEaAPfmjaZz2QgACEIDAfgJ4z/0MKQECELg8gdMOixHZhw8fGvn2cvRXKKe9dUYIZIMABCAAAQhAAAKnEHj+/Pkp9VIpBCAAAQhAAAIQgAAEIAABCEAAAhCAAAQgAAEIQAACEIAABCAAAQhAAAIQgAAEIAABCEAAAhCAAAQgAAEIQKB3AuzJ712DyA8BCEAAAvUJ4D3rM6dGCECgOwJ9HBbz8eNHHQDWPlwOi2lfR0gIAQhAAAIQgMAqAorBXr58ueoWMkMAAhCAAAQgAAEIQAACEIAABCAAAQhAAAIQgAAEIAABCEAAAhCAAAQgAAEIQAACEIAABCAAAQhAAAIQgAAEICAC7MmnG0AAAhCAAATWEsB7riVGfghAYEwCZx4Wc/v27d9++83Ivf0DwD58+PDt2zfXnD///PPGjRvGppENAhCAAAQgAAEINEvg2bNnzcqGYBCAAAQgAAEIQAACEIAABCAAAQhAAAIQgAAEIAABCEAAAhCAAAQgAAEIQAACEIAABCAAAQhAAAIQgAAEIACBlgmwJ79l7SAbBCAAAQi0SQDv2aZekAoCEGiNwJmHxYjFw4cPjUTevHljzHlWtlBCe7vOkpZ6IQABCEAAAhCAQJbA169fwwgnm58MEIAABCAAAQhAAAIQgAAEIAABCEAAAhCAAAQgAAEIQAACEIAABCAAAQhAAAIQgAAEIAABCEAAAhCAAAQgAAEIOALsyacnQAACEIAABNYSwHuuJUZ+CEBgWALdHBbz8+fPDx8+NKunHz9+vH//3on366+/3r9/v1lREQwCEIAABCAAAQgYCTx48MCYk2wQgAAEIAABCEAAAhCAAAQgAAEIQAACEIAABCAAAQhAAAIQgAAEIAABCEAAAhCAAAQgAAEIQAACEIAABCAAAQiEBNiTH9IgDQEIQAACELAQwHtaKJEHAhCAgAicfFjMjRs37t27Z9TEmzdvjDnrZ3v79q2v9OHDhz5NAgIQgAAEIAABCHRK4OnTp1++fOlUeMSGAAQgAAEIQAACEIAABCAAAQhAAAIQgAAEIAABCEAAAhCAAAQgAAEIQAACEIAABCAAAQhAAAIQgAAEIAABCJxIgD35J8KnaghAAAIQ6JQA3rNTxSE2BCBwCoGTD4tRm+1Hq7x///7Hjx+nYMpWGh5kY29RtlgyQAACEIAABCAAgVMIfPjw4eXLl6dUTaUQgAAEIAABCEAAAhCAAAQgAAEIQAACEIAABCAAAQhAAAIQgAAEIAABCEAAAhCAAAQgAAEIQAACEIAABCAAga4JsCe/a/UhPAQgAAEInEIA73kKdiqFAAT6JXD+YTF379799ddfjQTfvn1rzFkz2+fPn798+eJqvHXr1u+//16zduqCAAQgAAEIQAACZQloXv3XX3+VLZPSIAABCEAAAhCAAAQgAAEIQAACEIAABCAAAQhAAAIQgAAEIAABCEAAAhCAAAQgAAEIQAACEIAABCAAAQhAAAIjEGBP/ghapo0QgAAEIFCWAN6zLE9KgwAERiBw/mExovzw4UMj65cvXxpz1sz25s0bX529Lf4WEhCAQCMEvn79+vr16/v379++fVunPv3y3z8ldKaVrv/48aMROREDAhCAwKEEmFcfirffwvGS/eoOySEAAQhAAAIQgAAEIAABCEAAAhCAAAQgAAEIQAACEIAABCAAAQhAAAIQgAAEIAABCEAAAhCAAAQgAIFqBNiTXw01FUEAAhCAwGUI4D0vo0oaAgEI1CTw75qVLdWlA1aMp8B8+/bt8+fPOsdhqahTroeHxTx69OgUGVqrVF75y5cvnz59+vnz5/fv3/2/kvPXX3+9efOm/v3tv3937tz5888/b9y40VoTkGccAnr7XaP4/fv3sjDTVuui/j5+/Pj48eNXr16dNcYZU1PVcAUCEDiCgM7Gkrk7omTK7JRA+14SF9lp10LsCxDQ3FwzPhct699w0uda56Z+bt6nf2/duqVDGI0Nf/HixfPnz5VZ/54VgRtFJdu5BPAC5/Lvq3asVl/62iktxmEnQG6HQC8EdLq3IlI9iVA4Gj6McPKHTyL0GELhqIJSnQzeS+uQEwIQgMBmAsRCm9FxIwQGJ6DHAW6Ph1vxC5f7FFkJjrZ5uLU+F1kpxOpimwcLAoN3bJoPgRMJjByVYXtP7HhUDQEIQKAUgZEdWSmGlAMBCECgAoGrrudUQNdaFaiyNY0UkYc9+UUwHloIQe+heIsXjqksjpQC+yVwYfOF9+yrW7J5ry99tSMtPv0IXTRxWIy25+q4EJ3FYGmhznSQ0bfkrJPn3bt3viKdeuPTAyaEQkrUnzYPJZqvTUX6UwbtNPLZtLtIfeDBgwf379/3F7tIyDCpOe5AHDXcn4yjtLuuXqEXHbe1Rf5SPP0bmL4ilRbudHdbsgTwqjvdxcGBda0uuOdMuxOePXsmyEYF6QAF9dtqJmjMMWXUBdn6JaARPWstdVEuvrXz4PrlvEFyqUY+Sydnbbi301uu0RvH9JK4yE4HHWJfgIAWl+UpspM+11LNX/QnFx82XG+SyN1o6peI6jUr9P5IEXidw2Ku4RRC1BdO4wXaVG6bg+jCVqvNbnCuVBiHc/lfr/bsqq8WFZ8+fbqq4VqKdIu9WmB0q526XUu7WvPUe7b37t2zn6y3qt7rZTaadxeOqvkC7sNL0VYsqrV0/SUi0tOh+cn+7DKamqYutO1cRZVseeigPqnOqei9i4cO4Dq9xyJACwTGjIWy/pqntC10zjZlcG+wyyc6r+r/lbTueXR4JMrlgzRnQN6+fSsOS/pyX+nf6VqfwirFV6094DNGjK69atds09pcxlzS0cjXs+7gAtO3NlfeRu51ibaPGZU5INjeRMeo+VXWKh4XJKuZLohy/ypIqLaqIDupYEZLQIpV9OdX3iSSi+70r6Ryyx2NLwrV7C2t1eWXrZwql/RYv4O1BupQeUZ2ZIeCpfCjCciAuJ32oS9QpZrr6V/vC+QItOitf1ubw+7nw5RhP8PuSrjSek42gr3AvD7Rwa6kSjUzq83j5iPhz5krYqw5H5nVryyzGusfUs/mudjFjpwRQW93fe9iprI7/gjcDoHLmy+8pxY2NY3VmpgSjb9faXwc8L+PYP/vGAEfF2mS3sXmPY19gtviBvBiPj3bQypPZps4LEadRhMh7cWx9J7WDouRPF5stcKnx0moTwuC/pzt3tZw3SuL74y+tsWL5OmbrrJj1dheY7aQm6p++fKlRoRce3g9TKtYV7KWtv11OUutYoted2fu+CYo4Tfnqfn6c80MM7i0W7LfvHAvyLK2rstNC09cUVfX+tHaV0ESBU6/uuqYmraUKxcjoImZm5No2LoH9hrCLuGvp5usbOkMfHsQAelOxk1W8aDy6xd74d44uJfERdYfTdQIAUdAxud/p3zB5HczGc1fdP6L/jTv09ut002i2pQTznFUkaz6nvd4L+wUNmuh0xvxAmcprsdB1LXVOkvR/daLcehXd2dJLrM2Xa+I1jHKyqYaFfYolJpd55Qwqk7xj4u1njx5oun5nuCnrPBNlabHzKK0YUU3bIW0oEL0p4unPIlIO1aJ57pEKHORtB616qUp90r8UoGqXX/6Vh3Sc/ZP6E956ACuJWVxHQKewFVjIbVLFily0P5Bg7vuISQSzqwlMky/UtUjP6WdArnSFbkVxQDyhvpLtOt/3eHEI+uRtNuydqXXyYrMnRU26E+jRg/QtUtBf+eGskUa5bqH2lV5GTPRLYf9SsP28tO3dMSr5ssipTuA3GI6A9/WIXDVqMxCD9troVQkT/tBspr539Dg/9vKqFc09XfQL0NosUihnRYxEssp/w3u4uUO9+4oZzcX6Zn7C1HflhLdcT9LpYV69HmusVfWN+fcxMiO7Fzy1L6TgHME8gVyQImiZm2IvIBm+qeseydEnX7FlGHKZPArRcJvF7NVWM8ZYV6/uUP2pUo1s/35iFtCCT3CWeGier4WotmTH46ORtavCHpDpXSR7s5UdkEVIXskMIL5wntOe2Yj3jMS7Bqb99QogttIs0d/7M6ndzqZbeWwmFXLbdrVuir/cZ1VdsHvJdIzpCvtDbJA0yjVdp9wRm25K5tHz370J57aQ3+KoqXWP/74IyvnERnUt90etW2Fa41DHdL1SalGrxZM373cVnKFuxQuSO/pnywLxXArlf7KqoX7Fy9eLK2/6Pm0itKZO1oe0gHDKl/PAxxSX5fuVZ4j2F51THl0HSVkB4obt3Tz95s7DSK30JmuKP2t32PtEvpXwyFxOpI6rcaIvytd+ODfKlJ0xsSbF5/YvHFWZXr4LrG2I+2fqqlRBc93kxFO9Ld0F7p2b8RL4iLT/f+Ub2VwjH4nsTnPS77TkmjiMNpczKOLEs416KK041zDzomq7I+i33RcJI+mWtyvc7h/nVROBnWA2dv/O+17r7g6PDJmelJM1EDjx2s7BSMEY7Y2Q5RIeLxABKTCx34HUadWq4JO11aBcThxZXKtstrJ30V8qAm4MYgtBVaTXG21tJemzPp79erVQa/Q2CVpKufr16+FxTKzWCW2i0gVzSri3bwcsarG+j1QPl1PHOyr7tPmaMioBP3pq/99//vhw2qTL3BN1cGVOgS6CISE4qoTJZ7S1unno9Wy/1GIVrfcApdmCs4hbn6y0wJ87UlQ/FM2uFJpKlN/Z51+yIJAqa7Vjh+sHw1Wm761tvLG1gj3MEX/prdGLI2yq0ZlS+0Nr2N7QxqHprsOkt3yi4IEF0SV2m63M55R6OKWO2quCx3aSTotXCZUfSPamWlvi5atdK+7XR2sr72y9mYenXNkR3Y0W8o/joD6rcz4nnVvyeYfEMiAyBY1Nc1XAxvclGvf2fXp06e09uWI7aWli7J/q4A/m1mdwb04kM05m0FnDev1hNmvilzcGf/MynDoes6F5/WzMO0Xu1Nl1/ORyuHi/oVoCVzQQrIn3w9Mgl6PopdEd6ayTbAtrPaz+Mzic3Z04D2ziBrJcJnNewS3lXtUjz6948nsf8r96RWvsK/opa9VZWuFJbw9kdakZVXJx2XWAwYvp5q/qqLsWpgvWQnBWVX40ZkVrEi/oYRR2m2T0qZ2rcb+/fff//zzj27RnxL6qOtSYnTL7EeVo/xHNycqX0LOCrPtolF3aqYau62KxF2qXdijBjb1UeJp7OjJa6IV9q9UjkpLNFlfzfY99efZnqal29na19q3LHMJduExlW1+gxlC8z7bB4pfTPRbI58jbIiamfa5GjgFUcwOQ2Pzt2VLjzvXNPmsbYVHd5V1LkvYo0qjj4o9ZCTVvdXwgzrMkmDG63usa++9MVKW+yjLgJfERc72jRYuGsd1nWxTD4Ir9+TTrjzRl+S5ZiNnV7LiZEHWdM8Yw6i0xDTQxfBLsbfuTcg5+1XvTmG0EGVWie4iXsDDWRogfrArMTWG/va1iR4HUddWy6ggjIMHhXHwKJpKhBbp9PSSSSy1CKkGKoBJ85cMe6beeybIacEq+5S0MNlvFUNmtSbOwiWNiLncgQtQ9a/SuqIStEie1YVqKbUElGhUti2rxk5aYDXf4jhW1egyqwstDbFE2zd8Ba4N0C58i6U/pweFHY6Gz4ahsfYWuzzTnNeOhcry5ynttP/0dWX/2N8ZkiWGtmRTd+2Lp6QVEEs0qDxa+lNmtVE2R39K6BmTFgM1rLI+uk5k5eFLtn6XMX0r0on9YyFdfviteCZ6fqmvwhqX0tmeZhemtembBpdd+GxOlbbE0Hid5yke8trnKTKP6eGpqajMpsLUHvfOpfvPCLY3TaDyt2WN87lBsmzOTnoaU9l1Hj+ujQk5nayz2Cn2ZW63OGiZx2x75b8SIZxRcdNs6t6W2rPiDZJhZEc2iIov2UyFVcW9gDMmCf+owTI1ONEVmceCwFubMqhpFggRkwE/rp1Q2PuMukSP6zmWsMHYT7KhmhDtMQ6a2dnVsSdnp6q80nykbLjInnzjEFY2df49Y2fPvQS9np7FlZyoKS9np6bSy59NpJcT3bC60lNvFp+9qVwbK17VfOE9fZfIJlqwyc6myShlY3tF47JvXWzeI7jNuqpSGfr16dkOnx2/PkPlyez/lFKeypHovhlKrJ02y9yHt6fTGpYFJd9cVKh4ueFV5axqb2IVclWlRTJHig41JaXbXxeUMMYxr5BoLd49La1s9NU06TfE6NPqYEIqn6reomz6U7v0ryQ07sRSUSqknfgg0stxcf+sJRXGcMw6zolFH5H3upgmorbs+Xj5MbUHzln3Htc5p33JXXEDfE9796x0L0ml6+lJqcxL4t61X9U3VrKxWSFZbckiKphhbfQYDpnee2PYFpc+zhB15CVxkdOO0c6VgmN/f1FTD3LcCFqStlNXvtSjliJhhdNiu2c+LlAa2tOwfAmsrm+ornenMFqIstQP8QIhmcrPa7sbRL1brVDXiTTGwcHBOCQ6yblfJbx5/a+m8aGDsyoISYutrpgAPhuOqnYNZJksrVK6CEehkRZeliraM0dOyFbZpyQkSX8lJaYXu1xoKpjpcvy3Yi6tZctc6jy+nD2Jgj1Q3WZpzUr9KusyJIl6grqfcmqFXP8qvUo83W6Hvw3aKnmWxpG/fnlc2yB3dFe2VycGxdpmylz4nnNcYq1UPv/lY6Gy/LNP2GUzh31K6ztVy4k9Y19+KhH2KCSQ6uUd5PqVUz1BHPSveqCuaKAZPaMk1C0tM/SyGSMEtd3R8DfOJgQtqx3xtxQ1W779opQ4a6sVSHSxjGlsaZb2Jf1gwWhQHTuBuv70TXZmtt9uu7h/CjNLYJswxrv2G4f0zM4oxjSbjH+iq0RfXT4qi9obfhzE9oZNPj19sSBZQ3jbkoI4LAV4KlPWTNspfWgnrcna6KN6rMWTyiao8F5CuxP7pMVBZ+08s7ATNeirHtmReQgk+iIge24JAmWmZPaVWXGyrLqzSPpXf84pyAQtlaN75UqmWHTvNHSMruje6Y2br7Q2ZVBDLBAiJgN+XDWhMHYPkc9GMup+ba7nSLBS3aC1eb1RfWG2rlV5sfmIeub+tRSn3PorKmvHlAxI2A9XpRt0Rqvkd5kJekNoSxPqsF+VGh1hvfZ016bS3sysZ5dGFM3aC0zkLGvAw64SphMC6Kv6plIdKS1S9tul+ULY6g3pVbHihc1X/S6xVll4z3CMyC+kR4QiK+nUvtgru6TunS3zUH9U1jZqkSEkNk3LKA24Ftq7T+93MtvQYTEaDOmhHlpn2ZHp4Kl8JZz/bPAEsoNhi9LprOGo1nZFJ1NRpbg9wahWV7OqLzgtz7KqafTVDabmQ1ekcaNjs9CTytLLZFkmxTNI7GnDo67lOCinNOLidf2rtMioObNdMSxBt4cMwwHrsmUf8abnw/ZQJk1vtiEXG1NpAm1+W38G4jr5HhpZQxoOEHs6PSmdjix7ydOc4Zjdg8J+L6stUy2ce2VDQOXV3Xtv9A1RAi/paOAiw17RYPpccxHVPvUguHKPKO3KZ7vWkn8sO6ew60hTgFk5Exd7dwpLKvBqVWLPHDxEV3b+G0oYpsMajWm8QAQqPT91tKfGMCrE/rGvQbQ0ZDqyWkbVLLU0HG4YByPMMJtlbS1aZQpvJ+0JhF3x9PSSScwuSNolTxiZ6RM+mXH1NM/KJ2b9XShDohZfyNpEZZ+yVjzl1yrZlGGIZf/aaRqC7O3+lbrZhhfsgQIya/MTSwqqXWCVIRFgq+HKkO2ZXh3HsRJAcM32omEvEgg51c8Oz/1WMftwQeNxybcW75NlZ6myewkJh31Km2DS2lebx76CKO+twoRiADlQu6M3usUjYrayukhECI6PhvlsaJEWQwM2HVapcFWdLmTPt0s9pKxGDl3GNDZ/qaVh996gwdnay9rhUMIwPVt1dLFgNJjoEtOph3r1bL+d9cJhoxK1RE1rbeXN3snD9u5J2+1whM5/zEYv28STln0V6cRsf7hYVLZEYMki2YfAUsnhdXu3TMxwwwJ7T5c1zo0EyWs9l4zzdGhr3Km3WLbwyfJY+pW8j6W03nvUHvktDjph54V3asNVprqlcdapnjAtYdo3yhqlPcTavHdkR9amRpAqTUD2ITvwZUlk5+2BgXLKUMzaNEU7kTwya1M7E11RUdFdez62NmVQWywQIiYDfrRPKIzdQ15vtpd6tvp2bUylqtX/66znpIX3rbAkEp79lHm9UYM+W++qvOR8JNGpvOKyCcsUw9LDj8szdWrZRvkMDTojL5sxQdAbgcoaf3VF47wsKrnIx95NpR3C0tpaaAo2+PdZAcoa8FDCMD1btb9Y31QmFiW8VOlEdvYRNt+etseK1zZf9buEXUcu5+De048ODaVppB3C1EjZY6xk9tOOSYrYP5x9c8JEWdvYyGJ7keA2pLQnfQGf3u9ktq3DYmQjQquRSIv43lHIOQAAIABJREFUnj5X5N4wRNsQE+vJR6KB0Vdpw1GkOdlCZGGnVnjbMtNsXRZ/X4dDNaMv2xcpWh/FYZZP+mLYG6dluiuN2H11pKy06mmCk26yvpWmst3G9ZnpaoWFxhJJd90iYboJ44ypNIc2v812rXT32PDt/ij2lEnpdHBtaLu/ZYMz3dl/suZIsu2ZwITilXUuHlqUCGucput37Ei87EdpZCq28UrvvdE1Ey/pOQwSdhq7d5vZsiO6ZoapB6lv8Tp15dPeNR19UqUuypFNM++8MrsdcNpzNlTdu1MYLUSJOhITpQiI+zg7NqPxMjWGs0VZLnY0iGbJdGe1LEpRHozDVN2XXJk09ocGs0VG6dyPSyaxwoOcaKgmemmUc4nYhlgo3T2mQ2la9RLAdMlFvlXVaTWVWqhROYmK9NUREBI1TrWQvTJFsdSptJVk7Wq2Ot5SaZFgatTawo1dBVxGUINks3TI6aDYBkf9P+rnR3xcK9s4E6Wy/BNPlmW7pprVgtJa1Si/pX9anktuqPryt1jYRmNfXWg22lFR+mobMS1hze7LDLuQHtIp27byj75LAyEUdZpOjBSLbNmV2EhHljIteWYVrYubFZ2o9LhlzESl4VcbxkJ4+6p0WTs87W/uikWkgtHgkhGOwKrGpe4a5Vxql7H7aa6xVMKG6/tnLtlRvEGq9C1dP08ZJyqbHadD2d5ZAmddLGucE66/2SB5Gs9sW44QScveqmbjurN6YFivxUEv2Xn52amDYBYW4q2QHtyRVSBMFWUJqMdmQ/FEGG8RRr5v6hqiOb7EmJqv6IrEsFRnzNPalEFiWyBETAb8aH8B2NITpvFPhDQR1FnKz84ElybIlsJdHkvYEDVq6WNr83o7BOW8gCqZjyxpPDuOlrp0tetyo0vCZ6836IyyMvsMBL0eRZiYXdWJeuP+lcawRnv6AqbS3thsfCul7PfCTp6yBjzqLf5juu31TaUsQFqk7LfTCYJv7J6EJVYcwXzV7xJrtTas9wyHhtxBOpgvZaZUTqIifXWEYyprGxPzsmYX20NdF09fw6cnuuVak1J5MtvWYTGr1pKOGO32/h2KKvXbb/Q59VTJ3jkShsMXeGhi9lGZpNofRYVizxrBiJIlPArL3JBWo1SL/jQd0p/ivD0jfEl38mdR0xRP7OGZNaaq7txRI12o22dhro0Y1Dmlpghm+DGK1CWAkUNYyDS9ZKyNXW6oMWVk0lS2+jOQPcPfoYu6+rTTbrsiY5hQjRvU2XFtrNo4NhPyrP2K1Rajaqpl2zO17r03qvfiJd0QxkWuNWVn5a9mGSwVTT0IrtxzS7vyqP8os7/RJ/YY56j86UeFQOlgXmLILExvTF/p3SmMFqKE2sQLhDTCdHakaLBMjWFYwqp0L4PoMlbLqB2Mg/dNLnHVlUljf2gwW6Sgcz8umUSNI5kOGVX3t2dBY3ZtMBqnqmVpwUcSGhEtLS9v7gOSKlv1EsDNlRpvFNWEbNLdEk9j+VE2lTbrSrwMs1qOCln1UdpUje5Pitj56CFcSF+Kq1WX3PoqIcPMutfSYUSseEeVGOAKdUE6MrB+nIaJcFDsIaZZSVjsQelVEg41UXLGWeZL9kd/O03lknUa8yntql7XSOa1Y99NZqNhq+60YXFpSkABUjZ6LB48TMVYdWUpQggRaYfGqjJnM2e3eWi1dvbGzRel1rAVLq0Os7nA7I0WmEV62qwka8fCbCHGi+34QbXauwN5hOwAnHYJf2V2bEZUVYW0PEup+PSttZU3nqf4rqIuN9sH/MWhojLfap8Yzfb6hreQuHCQbAlFIoutMTtr2I2aEszs9io5nSWnYKzlwtksHnmWHrOwFnrF4I6sBRUgwyoClml4qcmmPIuPCX3CPyiRWfMXlxIyj6tal87c2pRB0logLMEZ53p2QpHWu/9WtDVFTXOzBFG+wKXE0es5F57XLyGNrl9GlWqIurf+1DP1x6K9V3T9FZW0ZZh+q2HopV2baNAZGZtA0LsESuN32kmiKz7+WSqk+PXLmEo7mekqR6QFfbzSU+/6plKdyq6O2ZzZhaOpyixX5Elnq/MXBzFf9buERTthnjG9p++HSsxOkD0i9eT9oyyszoWavvxpYs9ScFiRT7saCW49kFIJgc0GG13MZAWk38lsW4fFOJTTUT17ZY/x3d+JQ8O3bbVR06fZds1eXNrKtr8hxhKmsU6p6DMSwIJFhqOsX4lkWPqoSjX5keqnNGa15i7O6i56+qVlYjV8qV779axg5z7LzK4qSjxFt/b2hjktUyZpZFUVypzQ7M4hMFXWzgJDGmG65TEVytlmWqNef+qWwqg/ZwGMnS3ReVSCLIlGhEpW+QXbrtIkpwrPBlhL4qnbSzz1RjVWRW0QzxFT62T9pv18qV53vf4Ck0WbpcamyIiJZhRpCBu+FWdpXCXrr2B3UlEWYWbdXFkxNpfWV2/ES3pFT01HqWHoq3AJWblsJz8r7IxE7f2jDEUWtZxX2WbKyWpYuT91If2pioJ2WH1DpalMlexq2S9/QQk1juTjJKHmqhLPKNuspoo7l1lhpgM/7DOb5whhXX05hZFDlGln0CgLVVkq3Z0XsET4h4bTDQ6ia1ut2a6OcQi9A8ZhtpP0cnF2/Ib6Vbp4fJiGI7+gTqXIJxIj8XEqoUoI82vMJiq1GHZfWqKcDV9Zqj7UpyzJnLZy257CLNUVXk9vREjrMSxnT9rNXyxDw/cKJbwl1O3TpWyFVerYe6Ty96YReZHUtRQw+LuOS4DrOLYtl5w2Ea4f+kGxsyHqyRqPq5yCHwjphAamRopK1t8qIZkoCZf0Ivck/zulkcAuVU5RRy5bJrSIwcwKporq2Mlpk/u9smrsaxFs2hnsK2MWStKgxu+0lvBKneDBIu1shBCKWqrzO2Fm+YfVTeNnSytm88xGTWtN62zJ2YvpkS7m2RK2ZVg1FrZV4e9q0A962VziktM3YfdRbrqbhcPKpUtN3ySDE0OE9efcrqXvTUUKr6gEDX+ZCDVQ5Ufa3PNRpUlOFW6Z5IYi+bTMoMRTYKDGqiiLeFPtlApBIxSSx8u5lKg2BXOyDWh7I6W0+VH9tvcgWT087UCj6EsfLaM1rS/VuDSy/PU6oUVazja/lfH0lJYSUx3JXIeZSwWiU7Mc1qK0KpoK0ybYOlJNiY3jyOoQppaCBLKL0urPCpkK1ijvMB0jLtiWJYnMy/SjDE5BYaZFSQZJqLhaUdlUzqk84RXXimmZx12xzCMOsj+JRolDiGU2rRg7UUKdr6TotLct5UZdc2qu53iAGrzqAFGYN6sRf3G6rKQS/LdKqNf58qeJVdPG6e3broygSpmm3ucjlcPFsNMupWcfamzrhMXv6sUZTR3lQU6nwdWbtNItxrBy2DCCqZwqpWakpGErq7LK5y5Zp+i6Bpp6lErW37SN0yuSRH/SuAaO/pz7sKCI6o0+qgQWn6e0s1ekgojk9KP0K5Vli6qQYSrb9Ares6Ai0gPz2pv31OcJbjf3pUF8uuxn45PZ5g6L0aCaWu2lKyc6nnAKod68YSRYnKtv+Ll+S9Gbl8QlJPyGJhtvsfQB8TeWdlC27OqYJzbVXdRA4S3Vky2dyhiLF+eWJSad7uSQjkikES3orBqt057v1arEqqIintOSGVMRovY/Ro+xw76RSB8XGU+JadClnxlEcmoEHdEPs2M/FEPmcdqQQ69k7YbEK75EKFtnqTckE6VlMOVcxHan2cyyjeqd/Th1c9liz8rQcm/MyjaOl8RFnjVADq1XhmLWgIQXp890DxVJHsfy5COU0KXlWzVgD5XNFa5aNPCnAqSvaATJbW3zDrOGSO2t0FhVkV4h2hN4L8k/294lvIQoS2Si6/tDFLzAUo/VdYvVqtlXTx9EswJc2Gq5vmGZR1xy/oJxSBiHTr9qMD70JLU2YgzDogg2WpjVgPVlThMK2CI3mv5YdsWmNZ/i+KSlktmfYix4ZdateKVItm0x9jYJLdbeyeZs/mwsXXy5Jo3Is5IvPiJ6T5AEVwLOxb6y6PqSgZD0SCw07cxGoyTrNLWHmjd5q6WE8JYy8lEwENbi06pu2hyuJAjYx/60VxznwbNS7V/PTzAxfjUbIfiu6BJlg0wJln14KjUZ5U9km+pazWFBQBCu6gcTnUF9+KrTt9l+Hg1h/7HCkmB2dHthwsT1tkaMHJXN9snL296E/Wnzq1k1haPSp1sLkhW2LSGN4q6ChsVi2aLVvyUhR7uuse/70lIimmQpSglzMgs7q8+M7MjOYk692wjIhqSfF8ikyEFsKzx7V+R6VJfibYkU2rHZdLXQyDXB7vddE7INL5thinEKrfgcNtuEaFVwKpKuJMKSbPlFMlx4PWeWz4Xn9aOpUvq126XW5iM1F+1nLU90ccpndvi0cNGudLWxwvqVY0LQm+gb2RCrpqYk54Cm0mnnlEhJAa2l3sgihR/37w1e6pyWJZpQEpcuuEa0JJi/LnNnWQzxQgr1hgdwmC8PPEp4sIkE3jOCtvlj2lNoLGwu2XJjOrSQbNGSo6XMzXnSwoS9cdr9ormnRncpyWVbwqpn0zWDW493QJ/e7GS2ucNi1EvsTvSsRzLh0No8hMJCZgdneHFqOPxwOjoxtW4VpmqK28Lmz6Y3ky9FbEpmVs5IdzJ/YTZFgaXkceWourD82XQFDUaNyrIqtWcuuxlI4y6SLfExMUj3dL8pjQoa6WJMJXTR5ldRADc73MKL9X2WJd6ShAqaVw2NtepIDKWQj9IVxkIkvGXV46DnUjIjUfOzHxUgaSxLrVErjvuYFUkZIjd3nDBFSm6zN079QkR+HC85RVHBLOAiiwyudCGWALW+l5TMFu2H41EeM93S4t9a0DkJ5VZ2OojZabhGZfFGLRU4tQAe/s6mLdXYplNw0o4Zokz7AF4g7L3pVXg3XioQC0U6dxANaLUEH+NQratbgoQ9S0PhUBozbQlyTokPnTqMyymRhOGyZLZ72E2o6/Zlo7IGfUpapLLNXxp00VsrPhZ1CUlY6sHtkgDhdeOqkWSe7a4HEVOkEWGZ/SgfrR4eNufoNLiOJtxI+WMGQoLPRGmpB07JzBqlaPlaZjPMpn61VP6265Ygp/LEbVtD2rnLOPanTqq4ciMmWV2XWtWP6jV+nI0Qws6v9EH+OuuX99fLgkCkSv9xzAealt4uRD1O3+zTxjqeZWppfd+bTUTMjeZrTzZjZ9DkbpshmsYeFci3s0I1pu3d0yHPunfaUWdHaINB8qwXkyUJ5Z/Nswd1uJoXVhSmay4H7WlLzXtnDUIITemQW+TRigfq2chc8lSw2DVVsK2uqX2ogKUdR7YNGnedQkAGJGufI0dWXM5p17UEwzKPxSVJFxgZ2MgUhx8rjPdIVON6TnTX0R8tetR84WgxEuVbJjXbpjOJSt1XFdZzlmSwtFr9OZpjhoZCwi8V7q7bB4sbOHKa6QKz31oadT1VCss03ghtkU9HZly4/FdKXDtcDFu6lI74ZPvbuRns46uOM5p2wgr1TiOHqXKzlqqOHtO7MpzYFYi5xg5rKtX8EyOlrMef9l5Fuerk0tehvdQSp4WyRYHBobLZe6wkZPH5CF2Eql9K4z2LkE+7if1BskVIrQAvadkNsXDV0VLgnjzTuGJWtqj7DRXcOrzD+nRLw9VnIp919GS2xcNiLOGyG12is2fQbr5Xw9gP783Gzj41Ul2R4dgs+YYbowc8Yi4FqZsePQ2whKGSZEOLCt6SdoSuk4S6k08KeRZfzlDTIqfiO2qYqDxwLF291JpX8bpmzZEA7gkvwj4gvTCmCg7J+kXN9pBwuPm09F5fPNWYnTnXMaSWRQ2xOtqzTFVgEaz4jhMnhsVc+/4jQ7E53pi22n7FC5BIhG7OXvKJOS1Kr9kbi3uuBNvidc3awD1eEheZUF/XX4WzpyV7Ek2Dq7XXIpuXuVTIuqp12WmRBs5+Byr+vpk+ocnOKlH3Z15qrJzm/sJnS2jNKXghLYJdL0TBC/gOMJuwrD/stwazVScuWvqqrEpxwbBa3lZPExiHRI9d9dWSVwqZ15lQrxK7l8yWGOys+NAxnJ3shNpXOpQwzC+Pll05lGGMSkt/LDu0m/IpYpWWp2zb02Nk1r941eyZ7abrnX5r7CHqeFEEpY+HTluMggnaoWJExIxSgSvi1t1HS+R5kMU4dyE3GuY8UQq7btqDOAMeLl+P+ZQ2JNZj2jL2p3lCvR/X6mxMq/F73KJWol1RV/fBTJgIQ9lEURu+Uu1hRdO07NiGYv0tswGbrIHPUCexNGE8TuPTfj5le0k/aFFoOB2bYnFXwj4f5tc4VadN12KMNn3VBRVh0bvqlYTpJpT6NkTn2zubENhSla4qJ6ssNWFVgWHmkaOyYW1v2AE6Sl8mSI5GdEHr6rU527cjs1YnsPQidZGI7GFEzH307jUKTeXairfRMmffGYIWl/mUAiPFsbxwihaoNEtAIzrqq1MjsyeiywrgM9hDXy+hJPe3V0u0NmXwDbcIdoRz9wLMJqLowusuTNRfYfCiRk4zlMqnw7mtv7FIQrX7WmYThzpTy4gL2x7m19DzgccSCovqw1bv7Jwjq1IquMx8ZKk77bwe9rSldHdzEIvNV2M1EnfSs9weBRIEvRE0ywito6nBTaVl1Ox0RpHq/UfLDNpbJ42gmq8vhf7dyzCbOCXwFsNsRKEmeNRrE5ivBLHZbhBdxHsmAFq+kllO+4iDjNKsbOk1W5mmbPw/W+y2i2ksrh+G3S9ycDL42+pN3GWx5IdO3yLZoiZHY9N9DGdz0e07P6r22Rr9xaNRWJxX2Pww/0GT2RYPi7H0Wq+zmltOff/ztSvhL65NSPKwnHQ6NBxrK9qTP21hJbMEO8jIGrvBKR3AI5W3SyvOIfL5hcvnl8Pw18smLK6ozixO7apv9EPInnaYWBsZiJVucSXIEO+J4AWEMVW2t59eWjaw8H1PuwbPkjZhE6qF7Nm5sQNVzTR5XZy42iIZfPdIJGR/aq6zeDIukRDMf3VWiBKJav/YVG/ES4aKw0WGNC6WzoZnMinhNLhy832k5y3bUqKyYK669LRIwivDfsGihWZHoL5Slkx0kTbOUlqqMeoDhCgREH0sHqLgBWa7aHgxEdV7BdXvq2cNomGt1oDzF4xDaAeulG48PhTqdAzmDK8PlqLMlvXq6BZvyZcSZS18Uz5l6T1bh6L+mkPa0gpdtZG41BkS1+Ufj4ucfcMtz0SckBWE8VIlsCx9NTIuz62vRHp4OkUft9y91JHC68VnSVIQsVC6l1osUuhKwgjkOJPelJ9NA+ziW8vYD0ei0qHSj25jOpKRMHI3B22lSDQtu9p59CNLi+1KyJ/+igWBqMOHH6/nB9OdwX9rmV51On07a+XNs40SI2+NsFi2gwy+pYfLFFjWIiKF2j8Oa3vtiJrK2W+QHG6MiQzOzq16SwqKagm9apheun3Y67M2ISSmtDeJ4fyIWdiJfWZwR3YieapeRUBhT9bC1Jzyr12RkPCr2lskc2tTBt8oC73j5rBejChhwXWct4qEmX689nrOtL3hFcusp6N5/ciqlFr7nY+UfRwf9vAwHYXNsx9rOrtQts1pi3VVSysQJujNKjGcoM12vzqakpyDm8pzI6Ul1YfXpaBwlSbbtYpkMK7SSM6jH3IlmpMYRHuCW8xXgrm+CjvnUhrvmWaY/Tb9yLs+3rSdrDlrI7jNdp7BfXqDk9ntZ51MlR35J43MaR7jlbSVCY17fYsTjvM9tXdxWEx27VW6UJ6DnjoLb6jr2bRsirFTHZHNokTfScKZsMT2T8WKCxZ20VlourhneK4SOO2hnXirCsxmtkwStk0PiqiMMZXVYHcZwnPdlkacrp9orCLv7IU8aDvFrAYtA1OCVVgKjMSz2Kg9U/eouuij18VSQrqLbqn8cUmw8Lp3c5Vl21xdU73R0gM3t3T2Rkvzz/KSuMhZlV3joiWqP9HiaVE7NGuJ9FnqWJodl5pTLIUKWr+o3+TZxfTjJLFYRXUJQpRoXBwxYPEC2eE2Ozoi1dTvq6cMopGtliV6vNj8BeOQNQ6dZmg8PnRUIxs7/egdYhit2efI0wITV8qGQ+34lHRPOGUxTa4tbXlkiuuMOzU/0SVmvyrbTxLNTCvOy1ZqwpKQxH8FLo/iwokBAyFpM22R3HBTHp7SesszTXjXPOZT2gvYBMvYD/W+bXF7M6hs5CDZau5XU0MsxCT25iYbb8y65m2GiwWBsLdP0xdbEDB2NpdtSiO60un07ZSVtzT5YbdGjByVjWx708Oh2W+vsZUxDGmUPo52uKwX+Q7/sf77Uce1t0jJFpPoAs5wC+uhy0RhRV5xUeLQjlQE7KGFWLQ28vLCofAp3EhAdiM7kaw85ZfkWZFCU6NBZGxswWwNThlc60JXHlIK08fNYZcIh8uDoSRhuvIyjhfVQsy5V3/LEYlsn9+2nmMRNdTCbLqXeT2qvMZ8xNJpt+WZ7d7RRf9QY1sV9e9qxxkR9Ga138hGEUylhcBxkVJkc6Yfvc/N9qjiGVh8nqrDXxl5zu4hJBJ4zz3jMb0HTHOEPYVvu1fRRdqty5BuK3ntXQS3aWIWj3btmaz4JEyT+8o71vBhhN1qZcsPM2jv6L/Cz+2k04YmlPPNmzfhxwrpsEa7nBUEK17Fhw8ffv78mS1WedRZv379ms25NoMl1Pv27dvr16/Xllwqf3ZdLKzo8ePH/qOeI964ccN/LJu4c+dOtsD3799n8+zP8O7du2xFFi2vkkRgs87m48ePkm1Vscq8X2WMqbXMu8j/7Nkzi5wyVp8/f7bkLJ5ndmVHdvvFixfF61oqUMMnHawv3Xjh62m/KQUpSnv69OmFCZzVtHZ6I14y7AO4yJAG6coE7t+/b4zqz3Ll4dKAhyPHqn0M+wNUFbh0XM7vv//uq6uWMEZWpeRpxymUatH+ck4JUfAC+xV3VgmnDKKRrdZZila9GIcl+OeuTC5JxfUiBOwholYaXY2K0Owr1bMx3qzkWtg5JTCbFabgRS1MhY9apiUvGfxpzoJX5NrS9Wq5u85yjbEH+rZrdlCtn6ifW8SThbT3c9+QbQmLPGHJg+MKUZC2EDglEJJgTJSy2lk19gd8SpsFeL0MCsbSfrx4k7ORg2r88uXL3bt3i1c9W6Diq+yjee1Gktiztxe8mN0AsG2bzZJ+q0VBIaLKy5hh1ZXTZ/nBVc00egSt8Pc1fTtl5S1N3tjzL7Y1YvCoDNubHhQNfms0iU7yNoNkDTof0ijASy8f7VSBZeHiUAF2yt/y7T9+/Gizg7UM7SDZBndkB1Gl2LIEZDG06V0xZKJYObilsCRx186vLGeL7Kxi5+0NThl2tmjM2y+/nmNRqzGIbXxejyqla6MqXa8gXLSMjvbzNOKMCHrb7ypOQkzluZpqfLWfxedE9xj5xe0Eln6/asR7CqDMcnrxs/5MXFKJT7reNjfvjRbc4tOdCTLOgKpNZhs9LEYv7Olhj9Fq23dgGwtMZFNspA09Xpe3b99OZO79K79PItsQhR2hRcvmN2bQtp7sqR8q6uXLl8YCi2eT+zGWqR3kfi1bu6MO7TnGwiu87GrZ5mUM6I2cXbYHDx5k81tkyxayNgNjai2xLvLLDlgsldqSjqGPa+xs5GH5WZWyIt28ebNsgb2XljAI0o5WLU/Z29o7VaP8jfRGiycax0smRkSk1mHDzogDH8sSyL694KprypVrFayIp9C2Gz/DDanOxg9hhoPSWgo4qOSlYhtxCkvi1b+eMMjHhSiJSiMCeIEISAsfKw8irNZZSk+MU4zDiSuTZ/WHQeo1hkN629YDWTWDC2/0JcwmVhU7W0KDF7U0nW7X0UvoCSZ6nTu91qdRr3WbRAn1v1J3qvYWumudcZe85hqPHj2qDyRdI7jSfPh2SuCUQEhiJOqNhBx2osRT2qgn8FE/7WXvFaVwyQVnlxY1nLVZqlSNS+VoH0s6vtKN2oFT59g7BQDp3T4KEtb+sgsLAkuqP/p6wh8dtyCwtlEXnr5VXnnLkh9za0RiFETErheVYXsjFXfx0R4ONbiV0a23hLv+9DzU3qINCpr98a2oHLsRiG4c/GO4H+bohb529sq2qXR7H76eI2tTI0g1JSDL73fXT791V472CLP1ak+OZj2zX7VzsbUpQztkepHk8us5RkVcYF6PKp2u7dF7g/ORCq9WGUdEd9lacEYEvV10G0zl6WpKjJQWVvtZfE73EObsaT7dfduC92TzXrbbENwuIcKnezKtTWYbPSxGvMIHPx7fbKLmO3thXdl9P7PSdnQxEQhOW6HMGufT6zuvZLc0qXwtE6/dS7RTqrW36/G5f29E+6Iq7AZr4VmmTnFSMJpmJTntjjNdVPit5RVTyVbznCknHmMqVNOV0hZLpfbKg8ga1G/4dCTKfxV5vXxVW9K7QlcVdY3Ms91GYaJ2Mzf4Fs01mPtWtNAb8ZJeHS6Bi4yA8LEyAePcM5wMVpYwqk6uvNS7oEuj70RTafkRvwjIno8ntnSP2Mfde0qIstQPZ5upzCw+zJI562LlQbTUWyqLEdKubLXCqmumMQ4J2u2vTCaE56udBOSS/A8dq6jwFYhsyXqHwfJ8QaeWWJY6s9W1liEbgc+anWqtyB7lI/mPXuWzuzZ5ojpvfYf8tbRo6cC6RdOoCmfrgCvUDuniBGYtUoWF3KXQd7aBTJRmsbiLYz6lTQC56ldy3/WffDmYevSf9USyJEe/bJCNryTtrEE7qEtkY+NsxBUJtmQVs/Cjcgp+ZEGgrweanU7fTuzhS4PFaEmutDViyf7MIrpYVLbU9hN75iC2d7Z3lb3YbJAc7qPQslip56FL9IzlHx3ILYnX73VtfPKrprIYg+yVbVZfS8Z8VuCLObLZNnKxNQIyEdleqgmm8Vio4q3TrMeyG794vfYCTwzM7EKSM0Hg8us5ibav/arxeT1ce3GyAAAgAElEQVSqXKXQZucjq1pBZk+gBWeUDSe8tEoQ9IY0aqYxlTVpz9Y1u7Rb4an3rDCzF2clnOZk8XnKZM8VC3a2R+4hPHtvC94za5YtfWO2dUUuZh8lS/6jN+8ZGzJgcJvtPEJXs/8U35lgVL0xW83JbLuHxWSV5Gnqd4eEzH88NBG+H2jp1ocKc3Th2bO6IwH8M57o+p6PWuG1+D+dGr6nlqPvDf1T2IWOq9dyKtWqKfEGUS02/c6dOxtKttxi2R9gkdBSlz0PY8rOqq+cslSWQadGnWKsph2vfufvS6EVpNU7PNNDfLTTRfHMWY82K7SaKkIClmE4lJecWqoQ1zRN2DllwpU9BHR8oXH6Wf+0QbXr+/fvUessNiS6Zenj0qRg6qeWSih+3RLJF6+UAh2Bs0IUvAA90E4Aq2VnVTAnxiEL85TJflYqMuwkYFmUDld6dXDG2kOxtQc6fdyGYtTGD0nfBlm7q9PeXw1fC3ObJEt36VVzrdIsfavripaNM4hEIaW+OssEWV6Md21s5/G85AFXqY43TjlnBUIinDaVUxWwXDZl4q6M+ZR2icZVr+shnUbria0Lu9mSGIfuLZFf1p6Zpar99ZqUsu2VwKveu2ZBwOuxZuJEP7iqmUzfVuHamXnArREjR2XY3p3jpeXbw+glXOA6TmbLrip1ufAZaCjkcYJZnIiOPjlOgEuWHOqxqQ52SdrZRo3syLJwyHA6gezPmDsJ63iEJRrn1r4kFdevQWCE9RyjpiwhWRhUtPZYFlUaFe2zhaY11KzPUDxhnI8Ur5cCqxEg6K2GenNFmMrN6Erd2MVqP4vPWXWzJSCLiAxGAmzeM4KyZBstuMWnh72itclsu4fFyMfbz2OuM0vUzmz/ypz2Cp+7XznsVQelfWON5a+dYhmLzW4kUjlHhDtG8bJDWu92vnz50pWmhYY6vwRrWdE4SF+upeFgSZA87kVQS8nq4ZVft2BMJTpD71+l3+3xrfPWwF+pkIhegTj9fZsKTW68ClmeaU/Q9KCyRWqc0rXFw0tO9YuLnDLhSmUCxlc9pwa8gpzRmx4bHngnhFyaFCxdTxRV6itLJF+qLsoJCZwYouAFQkWQThNYsk5L19OlFfn28lYL49D4ymSRbkwhmwmETyXCVyDsBerhmd42mZ5LItui66ecVGgXflvODx8+hNxmCzGus83eW+piVqF6JKG2lKpuczmvXr068UFV+LQ70QQFe1meidsLfgWugjAHKerEQEiEmShZuhlPaS2URshjdEnHodB2umxv1Lz1oLNa9GNlFldbOcTSbp8sE4vYXmtLE/+l6/7G4xIsCBzH9oiSw2nIqr7nhRlw+ubbHiWM9uSU5ylHbI0YOSpbsrFL16OucsTHy9veItCyLrjZrYx6JOpHnB7d6jDfIkDShZy+xzItXqff+qfb4+yVbVlTflgZhTzIyPOoxch/tGyWjqEp/4lr4NLI3bt3s751NMXR3iIEBlnPKcLKFdLsvB5VRlrO2sxm5yMHRUERHz4eRICg9yCwpYrFVJYiubmcc596rxKbxec0roO8lWVqduKL22kmfLuBAJv37NAIbiNW+PQIiOVjzclsu4fFiJTxhT3lDJFZEG/LE9Zil21bXT3edVDMYXzQu+qHp2riDeMhY9i6XzzLg0wtteyvaKmEcLAs5dF1o3ITJSx9ZTxqKtopslTaWdcZU2eR31CvtoFa7pJO6xur0ApJyGqGyAJkwDx60Ws6l/77778P2iI8IOEumoyX3K8mXOR+hpQQETCeVXqKKw+NhpactCU9En7Px8Roqh+0uIZIF3taxL3bCPQVoiT67bbmu7uM89Ozhsaepl3p3oT2z1LNta0WxkHDB+NwJRtSti1aV/RbjvSwYPNmZZkRbcv4z3/+888//+iAGK3ZKq2Hslc1L9nXMrWyXeddoHR/EP/sGvvjx4/ThVT41rgmeZAkqj1LyVWtSc1ZnjpsO7hCGqSzBPoKhNScRKicbWwiQ++xUPh8pNrDEYttPPQpbUKhV/3K2FEPbX42yFHtOjfh69evxcWwVK1Kpw+niksSFZit8ePHj9pPFt219DFh5c4KM64asTsVdOcHl3qOu870Lc1n7bfGuFrDtv7wDF2/2lXN+4cME/YqzLY2bXR2ZZkn2lK2IjuNa9teO4edOcORUm2YWILksF3VBLt582ZY72w6MRZm83PRE6imR0sHYxbm9ZJOHNThT3Fk6Zby7ekEtFvS0t9aeFnjzp07p+NCgOsRGGQ9p5TiWp7Xo8q1Wm52PkK4uFaVXee3BCEbGkjQuwQNU7lEps71vlb7WXxO9wrMV5oP3xoJZM2yltrYvGeEOVpwm+08jlt2n4ARrz1btsZVOxPs9WZzVp7MNn1YTFZJnqa2ZR/9K47ap6I+4WqUydNZ0b52Eo5A9qysbaCMp35oJ/228mveZQxb94tkeZDpX2bYX920BD9Ypl+FVza/RBEWMps2rs6HLnm2nHMvMqbO5b+2duNzqco/b6i5fdgQLUK1ELKHIg2V1jPO6D0iDXP5L4KKobqBGouX3K9xXOR+hpQwJdCmK9ebw6GoRiHDW9LpxGNOrU2k7z3uW8t+vuNqH7Dk7kIUvMCAvdQ3GavlUVRIYBwc5CutTFboNkNV4X8gV62+d+/e/rZrxUavPB23Xrpfwv0laJ0q5DZbYPGId7YWy8WsJNqEUfYkR4tUreWxv/OT5dla046QB1xHUD2ozO4CIXFgopTtDOM8pc2iuF6GFiIoo6eLHhLt14VOnwlPml4qUKtt9d+utwTJ9hVIFgSWlHvE9R79YJpDOA2x9Mx0afp2hOlbGoLR6I25NeJKURm2Nz0QrvFtU0GyR1pza5PloeRB7+H49l440VQHO3Sv7JWUeCVHdiW9XK8tmszqQNVsuxR2tjDlP2hcZJtPhgsTGGc9p5QSm53Xo8qdKiZc3AmQ2zcTOMi5s79oViOYylks1S72uNrP4nOie2C+EnD4ykiAzXtGUBuyXT64xadv6BWVJ7NNHxajNT77c3rLuuEGffhbwk02xsjD39tpwvIwLGza2vzhvYm08VyDcOQkSjvxq5rdxhj/2X+qaxU348lNRiFXVe0z258QGKX1Je9JrB0ja/MbZbvMmDK2t1o24xjXEUUHDb3ZlobOSxmMQs4WxcWdBO7fvx/FKloT1J6S+ttzdzaE23cSMPqd0bzkWpe3Nr9Ra7hII6irZtMCjWXoVXbl0V5q43G8dh0ldsVFUYS9zP05Dxrj+wW7ZAkthChrNb42v1FxeAEjqHOzYbWq8cc4eNQYB4+CRIIAh8Am4IRfWaJZ+yOhsOQj0hZJ1KKaC31HNHNnmcZplGrRE5zoKMydVfd4O7h60VoLgZBYrZ34rM1vVMdlYqGaD0cs60viP7gHMfbAjrLp2bTlV0N1lLzxGYGx7dGDp6W7LIHN0r2br1uCZPsvu7AgsFkRa29sxA+uFdue39Iz7aUNm9PoWCs/T4keahiFzCpxbZS1Nn9WAJfhlKgM22vUTr/ZSg0TCwFjkOyKak2wxFiwtH3YPK3pUYoYcxa21jGtzW/s4ac4MqNsZDuFgPEo1ZqW5BQOVDosgXHWc45QcVPzelS5R8U1jbxxPjJmuLhHie3cuzaIXZvf2FKC3llQmMpZLHUudrrab3QQLD4X7EWYr4Iw2y+KzXsH6chou4rUflZwi0/fqb4Kk9mmD4sRPvs40caaQ6dn4UNlu1Q7e8C5t1v2M4USrs0f3ptOWyZjnz59Shdy+ren7MFKtzrxIzDpG9PfajCmM7hvb968acm2OY+l26hwo7SbxQhvXDtG1uYP60qnLXDaH1PpNtb/Vkd+GM8Dtv9K3s5W6NC+8CAthYOa8O8sk9s3EFB8ou4RbXjVAP/8+bP9ZKsN9XJLmwSMfmc0L7nW5a3Nb+8MuEg7q0vmNE70wrnhoRzkKUJXrp5f3HEkVou08bHaCccRxmgkHm0So9rH+dhOiLLWqq/Nb9dp1Pdmb2SiNIul2kWsVgXUGIcpZIzDlAlXQgLHOaawlguk9csk2VdrZOeNWxAqAJEkCb/jBag2O/A1tpYwTqMkdnQUZmsNqSMPuOpw3lxLO4GQmrDWv6zNb6d0jVhonKe0ds2SszgBo5E3bqKyiCerZQxFHjx4YCmweJ6saTI+MZFgicCMZcxSimvKD5ZqVFROtk9G+fm4RGCorRFru83a/EuQp9frR2XY3qkWLnalwSDZEW5ta9NBGywv1p2mzWmwg42pyrWOaW3+qeqXrtR3ZEuScP10AtoJY5kMqs/wI3ynKwsBjiAw1HpOcYDH+akNoqLKDdDCWwgXQxqkdxJYaxzW5reLR9AbscJURkCqfex6tZ/F50Q/wXwl4PCVhQCb9yyUtuW5fHCLT9/WMfxdxxlwX4USrR8Wo/NyLOGya5JxK0zYfmNav+/07ds3l1mKKf6GnlGMytmM+5mcVFLTcYcbWfpAdqN5ZXrT6o7jM63L+DrlQdDCN1qnsvkrFrX6zBsSiV0LYWlGacNbNqcZU5vR9XKjUcUFt4GmyUQVGcVLl8m3awnoyJ47d+5EpubJkydlfzpyrVTkP5FA1BmWJBnNS64yUISdS92G6/sJGLvicRPPqAlRRXIfUYajP0qAd+/eHV3LtHxjJD+9kSt2Ak2FKMah51qHF7BrecCcWK39Ssc4zDK0BOcHLbLNysPF1gg0+KivNUROnmidalbIOk/FZquevWiRhwNQ7LGclkT0GsAs6nEugqtlXTcVCAmUvbcoMxOlbNca5yltFgUZjiNgiRxUu96IK+UQo8XDRNPOer/O8jMbRZ6XsSCQ0L7xq9b8oFHstdmYvq0llshvjFUsM8FELfavooqM4lnKX1XUUFEZttfSfxrP02CQLGLGmKomW9Z+t9FusIONqUoc2bYOzF2HErD8jLkEIHo/VAsUfiIB1nP2wG/KMqDKParUvYSLOwFye0iAoDek0VQaU3mKOi6w2m8c1NGa8HG0o4qM4lnkWVXUUIvPFnrk2UAg6syzJbS2PGuRp4XNe5cPbvHps+PFfrHOZLb1w2LEy+757H3OrgaXMyzZLs/aWlrLrz1D9l746tWr4+S3vJLR+MH/Fs90HMClkg+C5k9WWqq3znXjiTk1pWVM1VH9ibU8evTIUrt6XaltoOnq3r59G2YYx3+FrT43LUXrpJjIzshjvnjx4lzBqP1EAlF/OEuS1rwkLvKsnkC9EYHff//dErdrIBd5hyGqffoxnIcetMgrPzWtN7yinx2uf15MNAEc5LTWEPvR6dZCFLzA0Rq/UvlYrUO1iXFYwhs5ptlsBy2yzdbFxdYIKF5qTaQG5VFIaZkOW6Lxmq2zyKOXTPS7KzWlaq0uTaMsdtKJbXwNoLU2FpQHXAVhli2qtUBIrWOiVFDFFntesDpjUQSQRlAdZdMSluVsFLWo1H41YzlGqY5AnZ3Fq1LL78krW7YoljH3aLBBP7inOYl7mb4l4Kz9apytESNHZdjeteOir/xtBsliWFkw48aJvpTbgrSV9Whs8pizsJEdmbFjkK0yAb25apwGtmlJKuOiuksSGGo9p7gGm5rXo8o9+m3TyI8ZLu7RYzv3EvS2o4tIEkxlBKTCx2us9rP4PNtVeHF7FgsX7QTYvGdntTbnCMEtPn1tr4jy15nMXuqwGO02VlgTcdz/8cePH+/fv3fl6BfO79+/v7/MXkqQG7BsHtJor3n81Sy9xg/+b9Poz5Lcf9Gy71+1aDTtr2t/CUZp91fkSmBMlSLZbDnGA1mMQdKeZqqzhYZRVkivIuwpkHvXEpAKtH0q1IJK+Pvvv42LF2urI38vBIx+Z0AviYvspQ9fXk6jK7ecrLyTVfTGqVGwtZVapntam3j69OnakvfkV43eDNoPMN1T41D3thmi4AWG6oR7GovV2kMvfS/GIc0n+2009cvmJ8NlCOiMDA62s2jTuBSWfQ/NUlfBPEZ5KswOCjbqiKLssxW9BqAnbkfI0FGZ4GpQWW0GQgLFRKlUbxnqKW0paJSzjYCxs2nzyX6HqMOsjdMQo1Tbmpy+yzKLN74laCmKZcy0Opa+bdYPLgm8+TrTt83olm40RrbG+eBSLZbr6sahSSy+NWLYqAzba+l+/eY5MUJIQ2tWsLTYfBsRQI8RkHM/DuvIzsVO7UsE7Mvpp7+VsNQErkNgD4HR1nP2sJre29S8HlVOFbTqCuHiKlxkthAg6LVQqpwHU1kZuKrTQLjM60ssPkf9hxe3IyB83EDA+LDGuFlugwDbbjHKY19t2CZG+q7LB7f49HQHyH5bbTLbwWEx2mxtHzDhT69nKRszvH371uc0Rhs+/wUSOn8n8XqeXuHT0XRHvzroXxTsl6flCXr91oW7JerXfnSNzXYbxtTRqj+3/CdPnlgEKLINNF1RFMcP6L/SfI7+9sWLF9GxfzJKnz594inm0eQp30igTS+JizSqj2yHEtDZoJYBUuEVx2jR6iBXbl9B06lzWug5FL4vXIsAemFGfvOff/7R0wt/ncR+Ai2HKHiB/fodoQSs1kFaxjikwVpig3QJfHthAm2u+rYGXL8U+uXLF4tUejBmyVYtj36CzFKXjoVVGy05r5on8Qhp2uQjnuJNa2n5Crha007LgZBYMVEq0mHa9NfXfkpbRHE9FmKctKpp4RaUbS31P3eUvd0uVbaotRksv2NhPGHf2AqtqbKMuUpNjfvBVW3JZm7THWTFbjnDUFsjxozKsL0tD8D9sjVrFY2rMfsJUMKhBNrsYCPPwsZ0ZId2cgrfTMC4PtymGdncam6EgCcw2nqOb3iRRFOWAVXu1GlT2vRtGTlc9BC6ThD0tqY+TGVljVxstZ/FZ99/tHGRF7c9DRKbCbB5bzM6y42XD27x6ZZukMhTrYd0cFiMMNnfizMuIybQT78Ky7RLMi2n3yt6PU/v6ant2qvt3o7QvzrBRycRaO/Oo0eP+m1aNcmNT9CryTNCRTdv3my2mYypZlWzXzBtQDS68NC57K83KiGK42W09ep7lIePxxGQZ3z27FlYvhyoPCmbWkImpM8l0KyXxEWe2zGo3REwTvqic9nK0tODq/A1Cb1MqPNTylbhSrNHCJLnr7/+0qln1U5vkd+0vE9yBJarltl+iIIXuGrfK9gurFZBmL4ojINHQQICGwiw6muBZnxeqPWrg4Jei5BLedwDkaVv/fVDF/p8Lc0mFLcbQakJ+9+Nb5aDUTBwGUHVydZ+ICQOTJT2dwb89X6GlGAkYHxEqNL2Bw92l3rueXzZ2vUOho6NzhJmQSCLaEOGLvzghnYt3YI7WCKz+fpoWyMGjMqwvZtHRxc3tmkVs5FDF2wRUgTa7GCDq2ZARza4xttsvvqhUTD7bwwbCyQbBBohMNp6TlnsTQUYqHKncpvS5s62cHtTBAh6m1IHprKmOq632s/iszbh8OJ2zUF0+brYvHeoii8f3OLTd/afaj3k3zsFrXO7nj7KyRmP6nz9+rWinFKC6SU9/6OX2tyjaKNUyX2Vo/f0BLYvmZuStsFt7qfzMY7ozXJ+//59870VbmRMVYB8VhU6JeTBgwfZ2rUN9OnTp9ls2zLod/PCG40vvYe3kN5MQG/Rf/z4Mbxd8YOu4AhCJqSzBEb2krjIbPcgw9EE5MojTzpbo1y5DmKf/Wr/xegkmugMsv3lhyXoJBrjCqDukkfTn6bnEkk3DjtBDgH2ku4lRMEL9NKjTpQTq1UWPsahLE9KG5CA/X3gAeH4JhufF7b5OpCk8k+IfIumCUXUx80OptU1eEWbVIzTCvHUOdeDTyXA1Ugf7iUQEi4mSjv7DIvzOwFyu52A3cHJIeqElM2dU5tY7A8RZEPsTSieU9FUeCj2bPn6uQXZ5NmvwossCIQ09qc78oP7G+tKYPpWimRYzmhbIwaMyrC9YYe/WHpzHHIohzZXhw5t8lULb7ODXZW2vV0DOjI7HHLWIWA/OLXaWzR1Gk4tEHAExlzPKaj9dub1qHK/WgkX9zOkhCUCBL1LZCpfx1TWBH7V1X4Wn2v2Iuq6PAE27x2q4msHt/j0/Z2n2mT2X/tlrVOC5cV7J4l9MdEieVgaL9tbiJFnSmC0B5n2HxGdsuIKBC5AwB1wlm2IdkYqYMpm25YhiuPxX9swrr1L+3q1D1iv0Ic3KqSToq8d+oftJZ0lgJfMIiIDBE4nIKNt+ZEivY9h/9WjVY2SQwlfs9Rs4tA3OjacRKO2664//vhDjk9HtX748MHy87+rIJC5IAFClIIwKaoFAlitUlrAOJQiSTmDExht4XeDunUsiOWwFZV88+bNDeUffYtRxYcu9B3dxiLlW+ZQvqJo9cxfHycBrtN1TSB0ugpqCmC05DVFoq5rE7B3uehZ3iosdmd6+iMJiwDZ02QcHBYEVnWSROZh/aB9eCbo8VVEgK0REZDrfcT2Xk+nrkXNmsRmBbtqTzioXejxILAUC4ELELBPZqu9RXMBqjShIwL2IWBZTjm04RYBjOs5BeVsJ8ZAlTvV2o4qdzaE2yEAgQQBTGUCTsGvrr3az+Jzwa5CUYMTYPPeoR3g8sEtPn1//6nWSbo5LObJkydGrO5nCY2Zs9nCPTp6Cy6bnwwnElCYe2LtiaotS2aJ27v7yrit//v37y00rZq1baGxa2VodkytbUj9/MbDWZ4/f36EbHpxPfw5Qb17YP8lwyPkGaRMnQgjexI9/9AVe1g8CCiaiZe8Rh/ARV5Dj4lWGKefB7ny8MRSCWkUJtGc9Fc6iWbVm4phaXJ8kvavv/6ScXMHx7x+/VpLimEe0ucSIEQ5gj9e4Aiq9jKxWnZWiZwYhwSczV9hHDaj6/pGllyy6rMvjLS5TmucxYvDp0+fsjQunGHVnMLeK65KDFznapZA6CD+zcZCoz2lPUi/FGsnYA9p9jhE+712eextXJXTIkD4WDNROAsCCTj2r0b2g0zf7P1kVU62RqzCVSFz2agM21tBZadU0WyQ3KxgZUfWKUqvWWmzeqwJgbo2E2C4bUbX/o36FSK7kPaVeXuZ5ITA6QTGXM8piL2deT2q3KlWwsWdALn9AgRGCHoxlRU66gir/Sw+V+hIq6oYwXytAtJL5o5s8ixS+xLBKZv3Lh/cdtR/Cu5MmO2Kmy9Wm8x2c1iMiNgPio5ertushvB9e2OEsbkubrwwAbtPugYE41A17vrazMRYvlHazWJw45gEjC7j/fv3R0yWohfXjcKMqalSrdazzDt37kzNjuDfuHGjVC2Ucw0CRr8z7U5lm28s3yhtWdkoDQItELh7965lsaDsQaW+4dF8tsKhpa9evfK1b064g2MeP378xx9//PLLL9pA/PTpU82pj4h2Ngs52o2EKKNpfJz2YrV26hrjsBMgt0PAE2DG5FEkEvbnhW0+OrVLZW9pAle/X616qDk4K2kZXCd2dQKhE+GfVfVoT2nP4ky9nkCd4MG+0e30IWARIPolBg9zmmBBYMpk1ZWR/SDTt1VdZVVm424EtkasotpUZmxvU+ooJYzFQZeqa1U5zQq2qhVkRo/0AQhAYJbAqmVhtlzOMuRi7wSGXc8porim5vWocqdOCRd3AuR2CHRBAFN5tJoGWe1n8fnojkT5gxCwz8ftT7prorNLZW9pQfkvH9zi03f2lpqT2W4OixFTo49Xzujlus36CMux1765Om6EwDUI6MQES0O+f/9uybY5j3FXmeU14M0ycOOwBLTd3/jzsKGjKYLr69evenHdF6WY+P79+/4jiSMIvH79+q+//potWQf38Ib8LJmRL+IlR9Y+be+LgHEC+PLly7Lt0gp+GMcaxdgpg0KX6LC5nQXqdgUkgvPgwQMtgWkfj87f0dkxOsl+f8mUYCRAiGIERbYeCWC19mgN47CHHvdCICJw+Ud9UXu3fQzXqdIltMnTLtUpz5vTSCt/a19p1wm2WsOsLF5r1YHrFI0QCJ2CnUohMBqBChZebtR4HLzg2+U5SFOW3Xv2bQMsCOxR0+B+0B7Y74E85r1sjbi83rG9l1dxUw20RA5NCYwwEIAABCBgJ2BfQj99JmtvFDkhYCcw8nqOnVIiZzvzelSZUBNfQQACEHAEMJVH94RxVvtZfD66L1H+IATYvDeIoo9oJj59P9Wak9meDoux/6C6NsfoB8x3akJd2S9NauVRv4u+s0BuH5ZAsw8y7fuuVunOeEaGfRPbqtp9ZmPr9P6qv4UEBAoSML7aXfywmOiVdaMYBRs+WlF67/3x48dLrZahQwVLcIa9jpccVvU0vDsCRgN+tCt/8uRJHXTyaEYDtUEeOURNrhWl6MAsHRyjk+w0Yec8tQ0k7bcQothZkbNTAlitbYrDOGzjxl0QWCLQ7KrvksD1ryvkC09CTAvQJk/7rnQFvXqolG7jtb9d9TsY9o0IV4UGrvqaJRCqz7yRGtv0L4JjfI7ZCEbEsBOwBw8qc5tDtMdXquL0IVB88xMLAvbeGObED54+FkJ1XC/dyPMUoxjX41+hRdjeCpArV4FVrAx8tOqa7WDMwkbrirS3NQL2KXCzZqQ1pMjTF4HB13P2K6sdy4Aqr6TNqC2EixEQPkJgMwFM5WZ0lhtHW+03rvoevZnfKIZFg+SBQGUCbN47Gng7U5WopUWCW3x6RHXDx5o95N8b5Dvxlnv37r1//94igNy83kCz5FzKEwYKOPUlShuua8O0zIT+tHlaRif8Vxddgbq4oWRuaYSATlaSFbMoUZ1BBz0eJLZFAFV9gXOgGFMHdaGdxcoHWQaC7N6HDx/u3r27szp/+9u3b31aiWfPnoUfSZclIC1nwxJl0PvwO2OSsmJT2rkE8JI1+eMia9K+Xl0608Q4/dQZ7faDTdOgtB7nTyxVTr09eFy0PJXExSShANM8+68oSpdz1J+K0vE0mmvjJfdTjUogRHFA8AJRx7jeR6zWWp1iHDAOa/sM+bMEir/4mq2xuwyfPn2yy7VXmewAACAASURBVNwmz1WP67TQVzOAt7Otk3PVu/H+YVAd2RqsBVyVlUIg5IEzUfIoSEDgIAKrQpptDnHVXavkOYhJtljjY31fDgsCHoUxgR8UqC7GglGhDWZTH2NrxFq9dBeVYXvXqpj8EIAABK5NoDtHdm11dNE69Rm7nKvWTu3FkhMC5xJgPWcn/3bm9ahypyq5HQIdESDo3awsTOVmdNkbB1ztZ/E52yumGTBfUyYjX2Hz3sja3992fPp+hjUns50dFqMXydxLZVnKesNNL9rpBb9szqUMHBazRGbVdWlBTkXq0KHgsg6rDMSqisjcFIEHDx6EI2hJNvWKg3bPGx8t6AXgJdmavc6YalY1U8Hks16+fDm9Hl3RYCl1WIwOJQn3U+oF7D1+MJKTjyEBjUThNf7ehXoCugjpkcZLHtQHcJEHgR25WJ25Zpl+yt2XOizm+fPnIfD6h77V2ezr26h5ov60iVwNL8XQFz5mYuQQBS8wZp/Hahn1jnGQu2Fl0thbyLaKwKpjRFaVfJnMqx4HXIDnqvZeRsu+Iat28K/ai+CruFICXNW0OXIgJMhMlKr1NCqCgCewysJvCx6MD6ecSFpgrL/G6GkYExviQBYEjGwH94MhpQ3dLLyddJYAWyPSiK4RlWF701rmWwhAAAIXJnANR3ZhBXXRtFUz2VUz6y6aj5AQEIFVo+Cq6zl7ekI783pUuUeP3AuBlgkQ9BbUDqayIExf1Mir/Sw++24wm8B8zWLhoiew6nl0O1G3l39tYlV71xY+YH58+n6l1xxWnR0Wo9fptQhoHLR6/f7p06fb9KEHnP59e17w3sBQAPVepd7EMCprQxXc0jIBxeKWw2K0I1ynPB7REPU9S7Ht743zrWBMeRQdJYyTUllLTc+KnOoSvWH+5MmTjnB1JKqOo/rrr7/sDk4RhQ4H0SjuqI2IeigBvGRZvLjIsjwpLSRw+/Zty/RTHuHz58/KHN67LR2G0FoXOChUTsumMaV5tzGcThdl/FaO8vHjxzpzR5HMKU02ytl+tjFDFLxA+z3zaAmxWlnCGIcsIjJAYDOBmqf+bxby3Bvtiyfnylmq9lXPR0tV2k45q0bEaH1jqiZwTZkccWXMQEgkmSgd0Z0oEwJHENh2etr13Ogqt+gVwYKAR7GUGNYPzgLZ1s1mi+LiLAG2RsxiuV5Uhu2dVTQXIQABCFyVwPUc2VU11UW7Vs1kid670ClCriWwahSsLfyU/JWHauXqEkhRZQIOX0GgRwIEvUdoDVNZnOrgq/0sPs/2KMzXLBYuTglczyZP2xheGXzzXoiiSPp6/af+1LJmjf8qovWahcjHG6sLX7Qz3uKzhffysr3Hkk28e/dOb/f98ssveoteDPebA70h6f6yVZOhKQJ6V/bWrVtZkXRGRjbPtgwW165Xf4u807tNQuNdjCkjqDaz/f777zpuzCJb6HQs+WfzaAkg7PkynnrTezYnF/cQ0KT6zp07ax2cXrl/8eLFnnq590oE8JJFtImLLIKRQrIEjJPB6Ly2bLGzGdSr/YmlymCf+c6WtueinJ2x4Xtqie6Vb9XZappO6hC96Cs+WgiMFqLgBSy9Ypw8WK2ErjEOCTiWr/5vYfJXS2byQAACUwJr10+mJZx+ZdXjugu0dw/wVT/3OjgrcQbXns5mvHe0QEhYmCgZ+wbZIHAoAU0i7OVvc4jfv3+3V9FFzlVuMWwRCwIhjSg9oB+MCPCxMgG2RoTArx2VYXtDXZOGAAQgcEkC13Zkl1RZF43aNv/tomkICQEjAdZzjKDaz4Yq29cREkLAQoCg10Jpcx5M5WZ0szey2s/ic9gxMF8hDdIWAheYj7N5z6Log/Lg0w8C+//aO8PrrHWmXX/7XV8BkBLCriCkBEIFJCUAFZCUAFQAlABUAJSQpAKgBKADzn1er6OjJdvy2JZk2br4sbceW5ZG10gzI1lWMhX7v5nKzVesPpm7ubmxlC9btuwPvOvjNHeGBR/bW1DrhAL9Hfhlhx1o649OFdF/u38y30o8fPjQr/f6+lrl+1dI109AX8zqzKC4nBqkGm6BuuOPGO/qXIbJnEm+6Z2sZVkGxtQybhU+pQ+tLb1R9lOGbqX8gRE2+sqVlbb2uKbW+o49aLW8mH9MT3DX/ZRGdHhQ/WdUOYFJZCWAl1yMFxe5GB0PLiPw4sWLly9fTj6r+eP6sDZw5RseFqP26owzuS15Pf/8mkkO6zOIpGIn/VFlLe6vL62dEtoJUfAC7fTquS3Fag0SwzgMYgkuah2SlcmACT/tBGZ9CWwv9kg5CweTm6M73vvRWUgZEeCaRSB35nYCIZFkopS7O1E+BHZNQA561v65wo2VeFqEXPOSlAWBQZU15QcHCfQvEqz2mSS/wtaIdqIybG/y4UOBEIAABGog0I4jq4F2gzLMWjwnem+wh9DkgMDh13OC9lp+7tQyoEqLcskDgZIECHpL0jbWhamMg2K1v+PD4jPmKz5SuBshwOa9CBxupSWATx/kWXIyu7/DYnSuhPaLWL69F1x9iKvAaJBy5KL/kd62X+hFhKzklk4o1DEuRnU4maXBZ8+enZ+f8828Y3K8xMXFhWWofvz4UZ/gpm2+guDJc+/0IdDl5WXaepOUxphKgrGeQjQQ5NQnY2v1WKlemddI7jsvlYP/WgNz8NnBk8vevXsnIyZ3ZjkvRp/cy0ANFs7F1gjgJRdoHBe5ABqPJCEglxo42cFilWfNVw1yEP6sSoH05qelyFIpRNFhZ5bmDzJZdlGB07///vvly5eVodGy2vf4VCMhCl5gj52zsMxYrQA4xiEA4v9kZdKnQRoCWQnM2v+dVZIyhU+uAZYRYxe1wGqWmsA1C5cyNxIIqaVMlOb2DfJDoDYCyyz8rKf0Lv7wi2wsCAQdux0/GDScn5sT0GBsdmtEg1EZtnfzEYcAEIAABBISaNCRJaRHUUYCs2ayxjLJBoF9EZg1ClpYz9mX+nxpUaVPgzQEdkSAoLeksjCVqWiz2u9Isvjsf2LgsEQSbI+MwGntFpv3WtN42vbi09PyzF3af3JXkKN8+wfw+rPkCwTwv4Wz17Wgol0/cnd3p2Dr6dOnxoBDewJ0kp/+RPzfv3810eo+rd81AYSfJKDTmibz+MNtMrMxg75oncyZo97JSuMZGFNxPvu9a+mQat3KPqmT0fwITFM7na22X2gVSq7jpXQ4WiCYvmPvjrvSu5ng1uBPfXKf/HiswYq4uAsCeEm7mnCRdlbkzEHAOCVc6cqDxzV1ytGWuWUqnHj//v3379911ufcZ1fm10xzwcGvKyvd4+MthCh4gT32zK1kxmo58hgHh8IlWJl0KEhAoCQBf7WqZL3UtQmBk5OTTerdaaXgyqe4FgIh0WOilK8LUTIEVhIoYOFb29Jn0QgLAo5SI37QtZdEbQQa3BrRclSG7a1tACIPBCAAgQUEWnZkC3DxCAQgAIE1BFjPWUOvqmdRZVXqQBgIWAgQ9Foopc2DqUzCk9X+ACOLzwGQ/k+2R/aZcEUE2LxHN1hDAJ++hl75Z3d5WIwiHjkwIyx922bM2WXTTEDfcnfps7Ozzf+c+yzhy2TWH72XCs7Pz43HxOjDQn1O//v37zdv3jx+/LiMkNRSAwGpe/JL+Pv7ex0elFBa9bTJU6L08W1VXZExlbADVFiU8Qtz9Vv13sXyB2Otki/MFzenqgc1NZLFCAyL4hAdf6ZD0zpRFS0Yz4vRWQBpjV5VrBBmFgG8pAUXLtJCiTy5CWi0amI4WYtmkWssvH9YjLyMczGT9RbIIDenc1u01qN44/T0tECNXRVXV1drkBaTc6uKWghR8AJb9a6919u41cI49DswK5N9JlyBQDECrb0vbK29xToSFUHASKCFQEgomCgZ+wPZIHBgAgXOo9kpPRYEeKG50657JLGb2hpBVNZ13cZt75HGL22BAARaI4Aja03jm7d31uI5097N9YUAOQjQsXNQ3aRMVLkJdiqFwDICBL3LuK1/ClO5kmEjb73nUmLxOUKM7ZERONyaNR8/AK7W2ptbZfj03ITTlr/Lw2KEwOjjldP/6M7Czs9vPHbOUuxh8ujAl3///Tf4Zn6sdYo29Ffo9WFhVd86jknL9RwErq+vJ7+tffnyZcKqgyMz+iVLHnXj/vWtrjCmtiJfrF79PSUZQ0t1vgOy5Hd5tJKlc5fcz9q+MHeC7TShYMDHq1bIjOhEAG249FukY9SMitan72sOBvIrJb13AnjJuAZxkXE+3C1JwDgxfPv27TKpNGPS4r571lidy18moZBGVktRh6Z4CrmfPHlSoN6nT5/qONcCFe2xisOHKHiBPXbLqmRu1mphHPx+yMqkT4M0BDYhwPvCTbBTKQSaJXD4QEiaZaLUbPem4RDwCdj/rpL/VDtpFgScrnmh6VCQKEagna0RRGVBp2rW9gYc+AkBCEBgLwRwZHvRFHJCAAJHIsB6zmG0iSoPo0oacngCBL0bqhhTuRJ+C2+9FyBi8XkQGtsjB7Fw0SfA5j2fBum5BPDpc4ltm//4h8XoA299z2an7H+rrw+/7Q8ePqcw6sN4BZ2WlurTwe6YGP0JEUt+8hyYwLdv305PTyMN1JkL+j42ksF+6+vXr/FvdOWiJI+9wKw5GVNZ8VZVuPGAM98BzZI/eNBoqGdVQWZHQA5OX61rrcFdcQmZsri563LqOACdF+OeItE4AbzkYAfARQ5i4eKGBDQxtKx0aEQvOw4sOO7QGDlsBURTPJ0ao8D779+/t7e3r169mjwdco2oOE0jvSOFKHgBo9LJZiTQuNXCOLAyaRwpZIMABJIQaPz9On+bZVYvAtcsXMsyHykQEgEmSsu6AU9BoDyB2iy8f0R1eRrb1siCAC80t+2BzdZufMER7HCw4woeLL81gqgsrqzGbW8cDnchAAEI1EAAR1aDFtqUYdbieW0z6zZVRqu3JdDyes625JPXjiqTI6VACFgIEPRaKNWTB1M5qYuDvfWebG8kA4vPPhx1DD7c9oGQhkBHYNb6A9DSEsCnp+W5oLS9Hhajl4v2D9Lih0f41N6/f+9+GmMIl//YCZH5999/dfLOZDP1FeXHjx/16SAfY0yyaiSDjlT48uVL/PNaDbdlH9b6DDWrf/r0qX8lSHcnxQwe8RDkLPCTMVUAcj1VXFxcWM4Q0cFJMp4LxA52ROG/FjA0PiK2cR3JA1qK0mkCfshheYQ8RyWAl+xrFhfZZ8KVGggY3Wtw7ItFcm3Z9+dZOuS7knjVIryOE9VfYFATdHCMFp3fvXsnUPapuqUKBUgvXryw5Gw5z5FCFLxAyz25QNtbs1oYhwKdiiogAIE4gfiacPzZSu7O2pV+gPauwT7rjW/jrMQZXGs6m+XZIwVCai8TJYvSyQOBPRJY5hDZ4rZA1ywIBNB4oRkA4WdCAsfeGkFUNqurtGZ7Z8EhMwQgAIFNCODINsFOpR2BZfNf6EHgSARYzzmMNlHlYVRJQ45KgKC3Bs1iKhNq4WBvvVeSYfG5A6jpFR9ur+xLTT1+gPk4m/c27LH49A3hL6h6r4fFqKmKeIwNNm50UGn+9/b28o1i7Deb/m78y5cvLfLrs0B9y3d5eWnJTJ52COjkoNvb28hhGdoYrUMN15wXoy9UdZ5RHKlOZ9BehHieMncZU2U4V1WL0af4bsgo/6dPn/xPC/b1hbmxjZVk0wfwWkCMCyMjYzwmQI5VR1zFS+NuIwTwkr6icZE+DdJVEcjnygPvX/7PYKbiLGumU13kK7uzYxT/d2fHRGYBxqqFKH5Ym7Gco2Y7UoiCFzhqL62zXYe3WhiHOjseUkGgNQKz3hf6C1ytgWqwvbP6RoN8giaDKwAy+fNIgZAay0RpUuNkgMB+CSyz8LO29M3aPLdfkrMkZ0FAuHihOavPkHkugXzvU7bdGkFUNrcn+PkPb3v9xpKGAAQgUCcBHFmdemlHqlnzX14WtNMxmmop6zmHUTeqPIwqacghCRD0VqJWTGUqRRzsrXcSLCw+8+F2ko7UVCHMx5tSd/LG4tOTI81a4I4Pi7H/dXGtG+qF8SRHfbPt/qK7vmer5FCJSbFzZxDnt2/fWmpRyKXPAh8+fGjJTJ7WCOjFf7zJGn3n5+fLzovRANezkfLlmb5//17JoGZMRTR14FvGSennz5/njoLgC3NjRQdGnalpX758MQYeWmfUDNwixtOnTy3ZyNMCAbxkp2VcZAu9fb9t1DjV4YaT8hvnnn45vis/0jxUsbcGtc6O0URbH6XoCNdXr17NWjDyKV1dXfk/STsCRwpR8AJOrSQ2IXAwq4Vx2KQXUSkEINAnsDj86xe11ZVZu9LXn5O4VTOT1Ks/JGAvp3FWAgUue2+Zm/NIgZDazkRpbgcgPwQ2J1AgeIi/Fg8IzJIneLaRnywITCqaF5qTiMgQEDDuWNjX1giiskDLK38ezPaupMHjEIAABAoQwJEVgEwVcQIHeFkQbyB3ITBJgPWcSUR7yYAq96Ip5GyQAEFvPUrHVCbRxcHeeidhokJYfObD7VR9qZ1yDjAfn/W+mw1pafs2Pj0tz9yl7fiwGKEx+njl9D/AG2Pq59FnbGPZmrp+eXnpY4m0XbrQd4CRDNxqnIDm3pO7n5VBLtlytJODqWM1VHL829Hu3MTJ7/BdmVkTjKmseGsuXAdpPXv2zCKh0ep2Renr62/fvrliNYIuLi7cTxJJCGhqdHt7OwuslGKZUMno6WSZJEJSyN4J4CWlQVzk3rtxC/Ibp5+vX7+20wjmUEedhyoQ0hh/8+aNond5VSNJH6OW+QJW/t020wcLUfACbXbjalu9a6uFcai2XyEYBNokMOt9oU4YrJDSLKkaf988uf7v67dxVkIBLr8/pEofLBASFiZKqfoG5UCgJIECwcMsNzrL45QEVWddLAgM6oUXmoNYuBghcLytEURlEXWvv7Vr27u++ZQAAQhAoAABHFkByFQxSWDWy4LJ0sgAgT0SYD1nj1oblBlVDmLhIgQ2J0DQu7kKfAEwlT6NBenjvfVeAGHsERafx8hwHQJjBGbNx2e96R6rMfn1WVLN8kHJRT1egbN4sjNh8w7QymEx+mxbn6XFcfvf58fPnoiXc5i7+oJdf8jF0hxOirFQajnP169f/fGlDqPZyyAQfQWq0ae/ITN5ZIxGtLqoXI5fcr9Mfaxbz7mJjKm+gpq6cnNzY2lvvEsHJQSZF3x6HRTIz4CAjJWiVRml4Hr8p9YgAtWM5X/79q0s5Njd1q7/4/3T4SntNB8vKV3jItvp8Ltuqd4njQWxfrvu7+91mpt/JZKWI/DvtmD95FV17IuW7eaejBOw8rk1mD5YiIIXaLAP76jJ+7JaGIcddS1EhUAjBA7wvnDWHyeZ9X79eH1g1htfnfB+PAKzWgSuWbgsmQ8WCKnJTJQseicPBCokUMDCzwqxZm2eq5DnhiKxIODD54WmT4O0hcCRtkYQlVk0nirPvmxvqlZTDgQgAIGsBHBkWfFSuJ3ArJnsrJm1XQZyQmBbArNGAes52yorXjuqjPPhbj0EvC35/xx+VypBbz0dr5MEU7lGI8d7672GxuCzLD4PYuFiEgKH9J6zbHKd83E27yXp3ssKmdV/mMkug5zwqX0fFqN3hPYOF/9sWydTOMPx7NkzfeadkPIeixIQ48d4T5484W+871HFJWV++fKlq07jSx1G0YMS7mKQ0Be2OjJGMdbFxcWbN2/UG/Uhvc580X/1rCbzGvsnJyfqom7YBiXop7ab397eKnP/1iZXGFObYK+qUqPP0uiwnx4SuDYOi0mucZmaZSGBDhQwqkPmbvI8u+TtosCqCOAlcZFVdUiEiRMw2nbjTErxrb+mZiw8LuGyu+U9kdyr4nwtCUUmBUFbxErEgovN/jxSiIIXaLYbr2k4VmuMHsZhjAzXIQCBrQjMOhAkstK7lfyqd9ZbTPvrqg1blK9qf3YzWUvjrMQHXJOdZG6GIwVCajsTpbkdgPwQqIfArJBmmUPUC0d7e2fJYy92q5wsCIyRP5gfHGsm13dE4DBbI4jK1OuwvTsaeogKAQhAICCAIwuA8HNDArPmv7OW5TdsFFVDYBaBltdzZoGqPzOqrF9HSNgaAYLeCjWOqVyjFFb7J+mx+DyJiAwQ8Amwec+nQXouAXz6XGLb5t/3YTFiZ/+gLviiPuDu37WXGRRymJ8/fvzQt+uW5ujMwo8fP1pykqdZApp+u33P6jDdWNPXobquw1x02FCEzLdv33Too3rj06dP9XdZ9V99Ua+Pb3WaTOQpvVdQt9SnpLMcUqTA9bcYU+sZHqMEo3/xXVKk4RpE/hZPTjqLsNrklg63srzmlBKNHWOTVlBpbgJ4SVxk7j5G+WkJpD2P/PXr1754m7gDWSEd0di9XdB49OUpkO4mBfYZpTFGKiD5rquoKkTBC+y6L20iPFYrH3aMQz62lAyBlgk8evTI3vw693/7i2+TbalnOXpS1BwZ3FsAS+Fa7bdkO3AecFWl3KoCIZFholRV90AYCMwlUMbC23f1zZJnbmNL5mdBIB/t2vxgvpZScmECxlcexmV/GQF/dlZmawRRGba38KihOghAAAJpCeDI0vKktJUEtDlEu8eNhRxmJmtsL9naIdDges5RlYsqj6pZ2rVHAgS91WoNU7mJatpZ7WfxeZMORqU7JcDmvZ0qrh6x8en16GJSkoYOi9Hq4devXweJ6I9g6EyK7paWIy8uLgaztXPReFKMgOi7Pq3htkOGli4g4H9Sq7TfYbR7XqNSR8ZoJ8eCkvuP6OiZL1++aM5/eXnZv7vhFcbUhvCrqto4Kf38+bPlrzMFG6eMhVcF5PDCGL9+l8a1NHN4GjRwkABeEhc52DG4WC0BhbLGwHXSsMvXy/67lmoZZZMvS92BNdpmHYQWTrbcCYXu+jDYcsKa0bHmFvgA5RtJFghR8AIH6E6Fm4DVygoc45AVL4VDoFkC9veF/od/9eCyH2Fjb2k9rUsriX0Hv4J//zVBWjH2Uhq4atNUPYGQyDBRqq17IA8EZhEoY+Hjf47FF9gezPhPVZhmQSCrUqryg1lbSuElCRh3L9S8NYKoDNtbcshQFwQgAIHkBHBkyZFS4EoC9pmsfWa9UiQeh0BhAvZRcJj1nMKEi1WHKouhpiIITBIg6J1EtFUGTOVW5BtZ7WfxeasORr07JWDf0sbmvZ2qOKvY+PSseNMWvvvDYrSj1N7hxj5+86/7n+ymZb2X0vSHQe7v7y3S6jtJDtaxgGo5j7qTv3A/+G2tPotVNq1svnv3zj6cfaqKWvSsStDRMxX2ScaUr6zG0/YvzH3HNAhNhyK5Y86UQZ9YVNj5ByVv6qLsm9tBFW/4y5cvpdN4Hu4ejwBeEhd5vF7dQouMS8yTrjzIsNU81J/6+YfXFFalYiSdIDl5XoyWIC0H6hUWfo/VVRKi4AX22Hk2lxmrlVUFGIeseCkcAs0SsG/PqnPnq7+4HVfispXteJk7unt3d2eXdvA1gf3xA+QEV4VKrCQQEhkmShV2D0SCwCwC9pBmjUO0Bx6HWU9jQWBWP5ybuR4/OFdy8tdMYO9bI4jK1LuwvTUPMWSDAAQgECeAI4vz4e4mBGbNZDeRkEohkJvArFHA/qjc6lhTPqpcQ49nIZCQAEFvQpjJi8JUJkdqLLCR1X4Wn439gWwQ6AiweY+esIYAPn0NvcLP7v6wGPF69eqVkdrYHyTxv9MzfvtnrHGP2eyfKRo/gN8jBGRORcA/llJHujx69GisZAXrL1680Gkvf//+1ZeielBDW+5En4w+ePDAPaW0rui6hqp6oHIqv7ZW61mV4LJVlWBMVaWOzYUx9gffMQ3KHGTAeQ1SquHi9fW1MTK2T8BqaBcyJCGAlzSaRNEm7EzS5SgkCQGdzjZ5pokq0g7a+Od/vitXiHt5eZlEvDWF6DvYDbcaKJj/8uWLH/kPtsU/LG8wAxeNBGoIUfACRmWRbYwAVmuMzJrrGIc19HgWAhAYJGBcFdGz/kdog0VtcpHDYozYZwXq9l5hrH132cBVp8pqCIREholSnd0DqSBgJ1AmeDg/P88hkr3MbXOyIJCDfyV+MEfTKHNDAsbAxn9dMihtkKHM1gij8BK4kZeY2N7BzslFCEAAAtUSwJFVq5qWBZu1LLzh3pWWdUTbcxNofD0nN96S5aPKkrSpCwIRAgS9ETib38JUbqiCRlb7jRYgWFvu6yXIwOJzHxFXDkDAPh9n894B1J28Cfj05EjzFfi/+YouVrK+1tMXZfqbSJYa9VGuDpXwc+pwCrdlR7av2vMmfJnzpd+/f+9oxGvRn7qKHPwRf3bbu9K4c13qOUF/2Fa249WuE5pco+y+QYdZ6l8NX8w64RcnGFOL0R31QfVtfWE+aWmVQcZKDm6MwyaT0jFhuB4noNhDSp8MVOSbtDTz5s2beGncPRKBxr0kLvJInbm1tmgt2LLKrP3B+tsFg3D8SagylFlcHpQkuKhPFjcMwjXBVIQTPz1tMogKWsTPCIFtQxS8QEQ13LITwGrZWdlzYhzsrJblZGVyGTee2i8BLYXZhdf+76pe0EieyfUc17rIOp7Lc+DErNNPGmelbgCuasfCtoGQsDBRqrZvIBgEjASKBQ8KmbSzxehQ9MdXZoVkxsZum40FgRz8N/eDORpFmdsS2O/WCKKywZ6D7R3EwkUIQAACFRLAkVWoFEQSAW0Iseyb7VhpZ8jxZrJ0AwiwnnOYPoAqD6NKGrJrAgS9lasPU7mtglpY7Wfxeds+Fq+d7ZFxPuXvzppfs3mvvIIqrxGfXrmCfPH+4//Yb9r+cV3wdb2a7F+xl7NfVnHJfRrxnJbPI+MlbHVXH2ZL+O7fy5cvtxKjhXoV3vnNPDs78382kmZMNaLoWc189eqVJX+k8+jLc/9LFZ3epdjLUiZ5NiEg7WjBxVL127dv7+7uLDnJcwACeMmIlQv0q7AtuLKXn4SdcEFdBAAAIABJREFUe9HUXDmN00Z1AK2XDRYug+9fNxboP5IpbfzCJFPtKlZH1cSPr/7161e+2lsredsQBS/QWn/L1F6sVg6wGIccVP0yCRF9GqQbIWAPd/Ulc1VM7CcVanWuKsnLC2N3yrCSdsBVvosaa9w2EJKQTJSMmiIbBKolYA9m1jtEe4jl/o5OtdwWCGZ3pgsKtzxyyGXMzf2ghTx5dkdgp1sjiMoGexq2dxALFyEAAQhUSABHVqFSEKkjYJ8L2+fXsIXAvgg0vp6zL2XFpUWVcT7chUABAgS9BSCvrAJTuRLgmscbWe1n8XlNJ8n6LNsjs+JdVrjdJtc2H2fz3jKNp33K3n8OuTMhLcyspTV3WIw6nP8Ztj7ekwfqED948GDDP6KeVc3Gwn/8+GEckGI161AxowBkOxgBN7i6dp2cnBysgZPNYUxNImozw4sXLywN1wga+8I8WN6yR12WesmTg4D+YLJRTfEv5HPIRplbEWjcS+Iit+p41JuEgJbRjVtYApfd1S7/7m+oleXXH1BKItj6QnzB1pe2rIT48r1/Xt6y8nnKJ7BViIIX8LVAeg0BrNYaepFnMQ4RONyCAAQWEDAuiahk+/vdBWIseMTuaOxtXCBG/Y8E5+HGBW6cleCAK95DNr+7VSCkhjNR2lz7CACB9QSMey1U0XqHaN/ZYg9p1hMoVkINjTrkMuaGfrBY56GiwgT2uDWCqGysk2B7x8hwHQIQgEBVBHBkVakDYQIC9rmwfX4dVMFPCFROoPH1nMq1M0s8VDkLF5khkJwAQW9ypDkKxFTmoGovs4XVfhaf7f2BnBCwz8fZvEdv6RPAp/eZ1HnlIIfF6OO6s7MzI2L/g72PHz+6p66urly6zUTw0XIEQuFP2fkgMKKLmm8Fh8n9+vWrZmlzyMaYykH1GGUa42zfYbmGa3nL34Vzenqqmby7S6JaAu/fv5eyJsWTy7OH0ZOlkaFmAo17SVxkzZ0T2SwEbm5uLNkGXfnr16/9Z41Rgf9IvrQW+BRp5CvfUrICm4jHbHBOYYG2Js8mIQpeYI3KeNYngNXyaaRNYxx8nqxM+jRIQ2ABAZ07Hwnw/AL9JS//+lbpYOY+JobO1m98dc4e3cFKvQhcY0OpnuubBEKz+gZvaevpLUgCgYCAMZhJ5RCN51lr7jz21ykC+Uv+lEiKoLTPZ9lLMRYE8ilrKz+Yr0WUvDkB40uQwfcpm2yNsEfsrUVl2N7NRxMCQAACELAQwJFZKJFnKwKaAxpfFhgX57dqCPVCYA2Bltdz1nCr8FlUWaFSEKkdAgS9e9E1pnJbTbWw2s/ic6o+xvbIVCSrLYfNe9WqZi+C4dN3oamDHBYj1kYHr5z+ATH+y+b4X/7ZhTpXCmncvaRaCh+swweBKzW71ePB4e4Nxo6Mqa36Xv31Gn1W8DF51y7fc+mKsaj6mbQg4ZcvXyzN1Armp0+fLDnJs2sCjXtJXOSuey/Ci4BxyUwbZ/t/NN535foyZNnnEPm0YB+e+WSIbLA+OTnJV2+zJZcPUezdjMWHZrulveH27mQvc27Oo1otjIPrCaxMOhQkILCYgHH9qgar7rfRKI+xdX7JB0v7L93iTTMeuxkvZO93wbULDZYPhITFaHOUk4nSLnoRQrZJwDiQUzlEezl271NMcRJeuLR8qpdi19fXC+o10l5Qsv0RFgR4oWnvLS3nNM6Y6tkaYTcvDUZldjj5+vxRbW8+YpQMAQi0RsBuqxt0ZK11hjrba/xSQ9vqKjz2tE6kSLU7Ao2v5+xOXxGBUWUEDrcgkJsAQW9uwqnKx1SmIrm4nE3eei+WdsGDLD4vgDb4CNsjB7Ec7KJxvNidbBk+RnmMrSsj8yFrwafvQq3HOSzmxYsXRuI6saLbsnB3d+c+0z07O9OR1cYSjprNfhR35M1rDjjaJJSjWMosTMDewQoLlq86e5MZU/m0UGfJ+sJcfmdSNjms+BfmKoGIdhJjPRkUabx7984ij97Ht/a+M2ivTk+wgDpSHrvLOEar7e3FRR5D44dshXELy9u3b/3mayrqH6FoXzfxC8matv/VhXxiRAZ+gw4iH2dXcvkQBS/g4JNYTwCrtZ7hWAkYB0eGlUmHggQEFhPQB8CWQE6hsv5u/OJa0j6o90d+6B4pvMKoPiJt8ltavTSCUh9Y9il4cpk3LBBcG8KfVXX5QEjiMVGapSMyQ6BCAv03eoNCJnSIetsYWUbza69h7uzLo7R/oPayOVcNjYrwt0S/AZN6fm7iB+tpPpIkJ7C7rRFEZZE+gO2NwOEWBCAAgUoI4MgqUQRijBHQtx7G6ZLxe7CxirgOgWoJNL6eU61eFgiGKhdA45FiBA6/J5+gt1hfWlkRpnIlwPWPH361n8Xn9Z2kK2HZq7pUtVdSzuG9J5v3KulpOxUDn74LxR3nsBjhtn8w32098Teg2J/dhV4XCKlN2MYdvSr84cOHC6pY/Agxx2J0Gz4YBEmSpLW1e8bUht1vF1Ub/U78C/Nnz54VNsi7YFuzkHrfKa1ZJIxsMLU8niSP5dVspkNkT05OkjSh2kIa95K4yGp7JoLNImA8rlQxsD/k/UmoqjPGA7MEW5k5EHhlacsePz09HXvw8A5irOG5r5cMUfACubXZWvlYrawaxzh0eFmZzNrNKLwdAsYTVWr48KxTysePHy3a0SGSja/OBauXEWjGPhAp4QC3wLUjJZYMhISFidKO+gaiQmCMgDGMSesQjedZ1zB39rl1f9vJXTk/P3dpe6KGRh14GbOwH7TrnZw7JWB8FRJEy8Hh+2W2RhCVxfsYtjfOh7sQgAAENieAI9tcBQhgIWCcFyvwsJRGHgjskUDL6zl71FdEZlQZgcOtPgH25PeZLLtC0LuM21ZPYSq3Iu/qPfxqP4vPTtdrEtVuj8R7rlFr/1njfNz41rtffvIrbN5LjnRNgfj0NfTKPNvoYTFaQ9QMwbcXin7KEK+2FvtJMRZHm7CZ+rTSLlvCeikqOQHpUX+ONXmx1RZo77eMqWqVmFUwo98JdtsEX5gbI/WsDaHwuQSkRMuov7+/f/PmzdzC0+Yv+UF+cOiMBVHaxm5eWlNeEhe5eX9DgFQEjEvMr1+/7mrUJNTfzlJmZ/OCxgbxxoISVj4S8QKRDzBWVsrjxUIUvACdLTkBrFZypH6BGAdWJv3+QBoCawgYg2f/rc2a6tY/a3zz3fjqXDDHiWBXkG/sA5FC9n4LXLvTYLFASGSYKO2ueyAwBPoELGFMcod4cXFxdnbWF6Z/xSJe/6lMV9x6aVf+4j+fwIJAJgV1xZb0g1kbQuE1ENjR1giisskOg+2dREQGCKQloM2WOjzr/fv3X79+1cJC2sIprRiBYnrEka3UaTFNrZRz748bF4rrmcbaR9beVYP8xQg0vp5TjHOBilBlAchHqoI9+am0aXfNkW2oqYTxy2F/kU/DpTGVDsWGiWOv9rP4vL5r1Wy+8J7r9euXsLv5OJv3fPVtnsanb66CSQEOdVjM48eP7V+OPX361E0S9JHeJKnDZwg+0o601w45Uoj9lv85pf0pcm5OYPDvqQYbvzYXMqsAjKmseI9RuDHOdrttgs8JZI3l+I6BoqlWyDwajaE+N9r2jC3LIqmLplYqMSin5Kx+peTLHm/cS+Iil3UbnqqQgPF8XOfKXaJrizESKN/wQM7yAkS8gMU3lRf4GDUWC1HwAsfoMFW1AquVVR0YB1Yms3YwCm+KgNGe6PDcGr570YKM5c/maIVncILfjmbfvn1rbCysBApcxt5STzaj4ZLA6xdymSjVo3ckgcAyAvqCN3jNMVhODodo/HzO7oYGJU94UcGeQj5X4JrXnSwIOIw5EiX9YA75KbM2AsYXIm5cb7U1gqhssuc4HU3mzJSBV0iZwFJsbQT0lc719bXc8fn5+dXV1cuXL7Xb+d9//3306JEOjqlNWuQZI1BejziyMV3Er5fXVFyew981zjU0y9ZcuwYalpcFNciJDPsi0PJ6zr40NSktqpxERAZHwLLv0bLI7AqMJIJyIlPpSCHV3iLorVY1Y4JhKsfIFLtujMAlz/q33sUa5VfE4rNPY0G65u2ReM8FCo08YrQGbN6LMGz8Fj698g5wqMNixNro4JXTX7xr/G8/dn00mBDW03FrjjnqoVSnJP1zhXSi27YHH5QExZgqSXundRm/MHcHiwTbbuwub6d8Diy2zq81/plE7fnYkEPfjPeFsS+59p/1r/iBma5bqvYf32O638Z2vCQuco89FpkHCWg3nuUv96rPd1tYfFcuI6DjdQeL3fyibPK2QXvEuVQLbXOtJRGgTIiCF0iiLArxCWC1fBo50hiHHFQpEwJtEtAnLv25cB+FHzb375a54pbjItWpLWpRJEOBW9vG7fp606gszZuMf80pKzRwZcV71MLLBEKix0TpqF2IdpUhsK2F79poCR4yOUQtUVreGGru/PXr1zIaidcSbM6xCD9WIAsCY2RSXS/mB1MJTDk1E9jL1giisslehO2dREQGCKwnoDfL+phTh/31jZLGoA6OUQRYw2nL61t67BI20WO/z1QCueZN4JtoqhK9bCjGjl4WaM1BtndDVlR9VAItr+ccTKeo8mAKzdocy4vyyLbJWbIFzstS9azyt81M0Lst/wW1YyoXQEv+yLFX+1l8Xtlhap6zW1wY3nNWB9jRfNzy/r2GzXuz+O89Mz69cg2mPCwmsK3BBKMMiAVbSWQUHj9+XEa8mmuxnLXWyV94cmU8capmts3KNtiptj34oKQuBps/KABjahBLCxcVJBm/MO+2bwZfXyxweS1Q3Usb3717ZxFV0dSG39LoLxRNCun/+cfJzJEMt7e3/t0WYrNBN9GIlxxsu98BXBoX6VCQqJZA8G3DmJxy4vojb36XNq5NjxWY+7plfS2fDGOLCcaj1vIJ1kLJBUIUvEALHal8G7FauZljHHITpnwItEPAstqvL2H0p1w3ZKLadZzrpABG2zhZzpoMFp5ryo8/a5wNqZBgVTNebL674MrH9tglGwf7yoVcJkrH7kW0LjeBzR2NvhyzvCvJJ6cmxRYzou+Kc+tisnx91RwEWitfd7IgMMl8ZYYyfnClkDy+CwJ72RphMacdcP+NTwEVbDudCRqI7Q2A8BMCaQm8efNmct+IZqD//vtvDWcmpm37kUrbSo84srm9aCtNzZXzkPktcw19srj52VjbRj6HVD2NcgRaXs9xEI6RQJXH0GOBVrAnPxVkgt5UJEuWg6ksSXusLksErmdXvvUeqz3rdRafV+KtavE5aAveMwCS5KdF42zeS4L6kIXg02tWa8rDYoIPugq/Fu0oP3z48NmzZ7OIr9x9MquumjPrzxEYxQsUbXxqWTadj5C8I/mnGtknisvkb/ypwQP81H8uLi5aIMOYakHL69to/KZCcbb+ioVvD+Xs5PLWC0AJWxHQkoRCZEvt2j0s7VtyJs8zaMb7tST5gsvfSG2sty/Jvq4MNrMRL4mL3FdfRdo4gcvLS8ucQltY5M39oiY3+fmZy6f1zcaGe278mMdvO4fF+DQypQuEKHiBTLprvFisVu4OgHFISJiVyYQwKWqPBHQ4rOWNTL5PqS3QLOt1akUNq9wbvpvX90jBl95jbHVQZiWHAoNrTEdcjxMoEAhJACZKcS1wFwJxAoockryniNcSuWsJb7I6RL0xtOzq0wuIrd43OXpBoCUsK193siDg2GZKlPGDmYSn2NoIBBZgTLxtt0YQlY3pxb+O7fVpkIZAWgKK1ozWUvXqzem2YXDath+ptA31iCOb1ZE21NQsOY+aWQvsls89tj32VJ8wGJfBj6om2pWVQMvrOVnBli8cVZZnvtMaBzeN99uSJMg/9p58gt5+t6n/CqayBh0de7XfuJzC4nO/K1b+4Tbes6+y9VfYvLeeYcsl4NNr1n7Kw2L8GYXarL0mSSYqc/FZ9uL4Zc7N7z97pLTRfRZuco5N4f6Xh/aJYuGGH6O6sS9g9a2sFvo3sQ8lwTKmStLeb132L8yDg0WMs9n9kmlB8uvra6OhUKyyyRf7xm/yb29v1+vLL+Ts7Gx9gfWX0LKXNPb8wkok7CwM/EjVGWeUmiC7VusRLZS4n3UmNgw2NF8YZGJ0TIPPctFOIHeIghew64KcswhgtWbhWpAZ47AA2uAjrEwOYuFiUwTev38/OfGXVd9q9VgrMJPTQ8UzakUlWjPOR5JLa6xXMbz+PG/y2hcXaBR7cfljDxrrrQ3XWHMavJ47EBJSJkoN9iuanJaA0dKmrbQrTZ8XBvtk+rUUsPB6+a6DV/pVB1c2BCVJgq/sdAZ3kjiBBYFAy8l/FvCDyWWmwDoJ7GJrBFGZsfNge42gyAaBuQRmRWtaah7bdjK3XvKnJbChHnFks1S5oaZmyXngzJpQT/5xJu0e0cHlW0Gwm1n/9d9W0lLvHgm0vJ6zR31FZEaVETjccgSMWx/97fTu2bkJv5DJV/NzC988P0Hv5ipYJgCmchm3tE8deLWfxefFXWVyi9SCkv350coPt/GeC/hbHmHznoUSecYI4NPHyGx+PdlhMdpB63/81jVs7BOvrM1Wb5tcPXQCyGfU/5GekzZrQhzssyYt0WYVpitcncqdyW307hap0v79Xj+CsdTeVJ6I1mQczs/Py3SkrZgzprYiv7t6je8d/Z2mMteV/D3e3dGuTWDLX3qUzFvt8DDasfXxnjy+70/lIGrTVA55WvaSxq7VYS8TLewi7MzRDykzCQGjK/frWvCI/3iZ9IZ/GXLQPxL/lNF7V8ugCvoCLAtR8AJ9klxJQgCrlQRjvBCMQ5yP8W7alUljpWSDQG0EZE8mX+LYN2GnbZ3l75R++fIlbaVrSpMH1HfXa0pY8Ky+6/bXKsdKkJaNvmOshOTXwZUcaTsFGjvzslmSMDJRWtaX/FXlZSXw1GEIbGLhRU/H200u9BVziHLQk/v+NWq0X3YTvYtVEOAFfydjsVQsCCxGZ38wtx+0S0LOvROYtJldA/3pRuFXA0Rlxj6G7TWC2iQbQfIm2JNUqk+25qpv2zMUkrT6eIVsq0ccmb1Hbaspu5yHz2nZdmiMIZOz0vR5rllOLgMFtkCg2fWc4ykXVXY6xXJG+rYxVLM4x0gtunX4PflGkh0ltqDHe0vhu5jKwsAHqzvwar9x4sDis98x6v+Cxmjz8Z6+Wo1pWQM2702yIrgdQ4RPHyOz7fVkh8UMHiQ2eLFAg40OXpJY/rxSAYErqSLy0XIgoTE6DJ6a+9Pflv3u3bvJx/vHFQ0+4ptp+/k4g0UZL/o1Gh9Zmc3/7GRlUWseV0wW6VTSlzaEPXr0SO9dtJ1dIaa2iOnfmhprezbS/EBUxlQApKmfdp/lsBzVeZW3lpM15janOvTHaCi0KvHixQvXB4olnj17NlnX+qm1NpP5tVgq9fPnSE/2jfWVNu4ljT1fnHGR6zvbLkrIbW+zQlBAa+/SkkTfbOzl0Lfg+42sGF3h+qtQg0Z4QcjkylyZGJRnZZnxxydrzD1kcoco9iGDF4h3leDuZM8J8hf7WUyww1utSZIYh7S9+jArk2mxFCstd3+ebMjkiJssYdcZcjdfIfSkl9dqg/6MSWGMqnFylUOSS/7CgsWrkwcsua6uiN34N+QFU6sfceHL3wVXeeZJapy0S7kdR+5ZkigxUUrSVfqFTHae/iMrr+TujSvFO/DjhS18R1ILVpN9rKRDVF2Tu/r0RqbM/vigswWstEaa8LUXCwK5LU8BPxh0mFk/J4fhrNJ2l3lfzV+wzl9+awRRmXEUHN72GjnsNFt502F0VdUKVkbRwc4ZY6WTi2zGcozZLDqy5DFWZ8xm7GDG0lZm21yPODKjBjfXlFHOw2fTXGPyIFFtm9Qm88IoNHGe20lKrtLPolHeLFtqtOSZ1czJzOVrnBTJZWh2PccRqFk7TkhLAlVaKClPeY3XEy5atserIxlJjmULXJil0rGiUl1PrnSC3lSqCcpJrqmgfP3EVE5Czm2yKl/t7/cZ+xUWn+2sXM5dbI+0ODK8p9OpPcHmPTureM5Jwx5/fMHd3J7CKBI+XaDKaz+unTSHxeiUh7dv3/Zrksq32mjSF6Z/RRtlLi4u+tfLXJk1LGdlXiy/PTAKJpCLa4w8qJ7jXLUEkweaPNjl9vY2UmB3S6ux/pky5+fnk4+QYQ2ByU4ldch6PH369N9//z35779/zP+00dz/p06ieYsGtQ50194yHVGmzf3qSNq8vtUq/GTzHVvGlEPRYEJd175i1fHZZNvNStXUFgB1zSnjXuPo7PvbdAafLFu8tOR3LZ3NP153mQD+5hW5ew2KZeUYn6qnN066iQN7ycm2O23iIh2K/SYsxraegbmMs92Yq3x7/18mTMKnNtlzM7gTSJP3TLt/6ux7llGTUNGDRdl79YIQxT4K8AJOO5a+uknPsQjmWpE7cXirtYmKA61hHAIg/k9WJn0a8bSlM29uXnYhZJzz2F0LW0vzx8o3Xtcqrr8aMPiUNiVoaXfwVo6LqsvfBjFYhYJVLT4P3trwonRqWcBJIqFW2o0rmV++fNFyfZJK0xYCrrQ8i5VWwC5NtiVrIKTamShNqoAMEOgT8A9GKWnhO0n0ymZy4aKwQ9Src01MfCx9aLqiyKFklKUaA1aS0G0FGZRw7kUWBOYSW5A/tx9cIJJ7xBInWOZBrsB6EjsVOwJwF1sjiMoiGvRvHd72+o0lfWAC9VjaYFOrnflkRGovipzrCdSgRxyZRY81aMoiZyN5tBVkst9qk3nJaaw+ilmw5O5/m1BMd/U4Mr/Jljman79M2iLVVjybXc9xqq9ZO05ISwJVWig1nsfiXzTdXknJfwt/1D35k8GDY1hgxrSXLx8tbs5ikB3bZQlMZQHIk6qpebV/UvhIBhafI3AGb+3FfOE9B9WX5CKb95JgbLYQfLpUb3HrlhgsWS/6m+Kf/uzPmEDa56E2p6hkXhkRkZyoim/mFZo097t375wkkwk1J2nlo4VZuHXSZqWnPuPvYeq60GQ8qj3Kow37fze0H8unrc1S/+/Okv9///7dL20srTn2ktJXPGPsXdravqIS66OTp/yMcUt7XT1K3Vu9SH2gpFFiTFk7Stv5/FW5yZ6vczH3SGuyXcog21W4aRYDVUAkCxyXpzwlix1bI1XgTLMGGJ02HcxIYk2LZvUZSyeMyJnq1iZe0tK1ugZm7RV7CTtn9avaMlt0vVPv5qP25y+Rsals/lObpyOiulsrJ02z2jj2mX0+s+yaGUnkq30MjsU7jD2b8HqESf/WXEoWy9DVghfodNpn3r+SldVY1+qL0b8yt3uM1aXr/cL7Vw5stTAOvrqzdnhCxMgwTHLL4gU2jw8t0Z12ICUBUrgQfyiNpbMOMb+9gwcF+lJJEVo38B/JlA4Gvi+DSxfDojZa/jCOBPM7apnVfsv4lWAJvb9F4+CyUNp7nhYCIenIOMQ0yrJapMAk6qdkU43OHg4meEvrRpls4CCi4GIZu+2k2mkibuHlB9U/A/tQDKzl1V5hh+i0PLbC5nfCYlGWpOqz0vt6J60x4Qs/lmZBwAhzcbYx8oPXS/Z/PyoeFEYXDzx9K4l6cefxH+zbhDGt6fpWiwNEZZ3KIqpxtw5se/1+u6N0sPvCaSpIKIIq3ChjkFzeXBuPxC2wPGUJ4QI9up/FtLn3DlZgslCJHnFkk4OiEk1NytlUhkmD3C0CFGASrIw5YzuZ2CQyn5RKGcoLFqzVDApZ3ulPLm92chboY2NVWEzT7tZzxhobXD/YvL5lVRIuBn178KclVFtjugMtZH2d1DVw0M4HF9e0aBCjLlpIdmJkhRBEDtW+UxOxQCmDP7Oy8lXZsqm0REo+q0zpwQ4wdjHHEM7ULhaf7WB3ZL7UKIvNX9NR2/Gegz1EK2Zjw7+7XmwaEnTLQamKuSqxCjrGoDy6WO1ie4G1UFFq2aer+bVNZv9ncJDbL2oQThrcYhbBF9vi4DVi/UcKp+N7m/rmo5s25BbSMj6dbPlE8juV89YW2Sb5aHnRya/EZP54Bks366rLx2pQwqCZfpP9dJnFVjslX7bcaXlixQcFjICl37rG5usnexlTg/25kYuW+KDrKupUu2NiDJHLGCVHTyPOjb5IogBwf4RGJHG3nGd0bcmasJjxNdObICLKbZlr640WvE71xRJlvCQuMuvIrapwS9eVH6xK5gXCTK6UdRxKLlFZWmHUTr4wNRBycAPQGi8TlB/8rM0pdOI1EqLgBYLeGP9p7KuWjzPjFc29axQsYZzfstXCOPS1n889+XM0N/+yGK7JQRQs2U3mP2qGvjb7V7aND40jLl+Ukk/1RtNd0qdMBtLinG+8d6hVvmrp90P/SuFIPlgt8SXx07JRwc98nUcl26XKKka/cLtg4OrT28UVo1k+wEKuJd5w3TifbdxLLGRfWc3HanAEBSGfU1mQSDhRGhTjGBfjFr6L1fvhjfpG7uYHf58mUG73000lcgszWL5FwjLbePpDdVlYNQg5uKgWFRvvJZcx2/GDg5158qKRz4Gnb3t0KBqtwfgd+1kgwBvsY0RlHZYxvfjXj2p7BzvGLi72Pa+vLz9dzGl23IxBsiYjhTkbLVIlEaavQT9dDNreO1gBp2mJw33d+emEesSRTcKsRFOTcraWYXCe5Q+TAlG9/GPwskC+aVKwTsjyXqy/JOLjcukC1s/vq8Y5WnlcRj1uNQfpGFqsk6IXqd5nniPdd/rL1nMsshn7TAELYJHWmKdNVQpOv+c4WxQk6pyPlDGYFkprOnywqJ7bYmzojAh6jRapy2bUlNzlrGLXZG7TVBq9XoGARMFYYJnjP7d95zWrpxmXetTeApwHJcd8DWKJX8R7xvmsv8vmvUGGlo7XGc+Wg1uha9Onq+FGt74mth/smZGLqw7LkCKDRbFIcKDhEZEjx62IMLpVfpnJb6Mx1PabUOYwJwlpfDkn2TJYcaW4AAAgAElEQVTNBPz1uKCKyaBtMgD1S1g/nw/m0r6+gvSkYH73WJ/2mxlIEvws4418nQYCbP5TRkyDKysHxtT6Lt1CCVpJtwyHkiFCQuzG1sl2Jax0sihZZgvz9c5iUhK70XYCF5DKF9uyHrQs0gsiIjlWv94c6Qp7Y8teEheZo5PXVqZ9lWSZGamnvcbZvuxePTJLEudZ4oky0+cxm5APWoVOQUppJ0QZ03i/NwYrA6kGke+Cgyomw7PJOb5fwvrIbXIh3kHLOrftky8/iFxL44lDWi2MQ1/pwcjtd9FlV3ZkHJY1cPOndhEfGkecuqVekWyOdJYAdfqUSeByrPliQpU8+Z6r2NsZp03jqwflDxZt8k2sjCLlE8DB6SeMsoGrj24vVyatRBcnrA+8J4H4cX4/OBm8MlcqJkqTWnAZjGNfelEXck8VSNj7SeEZXIG2J68iomV/3tePMLP6o351/eGfVQAjZ202neyNypB1L2w/+Fw8j+tDHrzidwwjqAXZxmx1ppC1KT+4QB1GPuowu5u+lV95W8B/2SPGpm27NWJspPeNz2LLFqdXwwpVv7GDVw5pe+PaqfluJHwK1FdtkJzJnw5qzf5xTqaR7ktlFyZQpSI6v5ys6QN0sNyzsHr0iCOLj4V6NBWXs8G7fggUmLvupwKPfAO5/7JANlbV2a1f4UmHMa4u6SnUae1ztJJOX3oc7FH9i7Kf2w49GSiprC+Yf0UZlC2fnAnXcyxC2vtM4SFmET6Sp0FViobdYFY7H8nnZfzeInfmD+rB9LIVZplWvzRpxK83R3pbZ0TQa9dp37b7XcVPlxkFneQNmkqj1ysQkEzGG36v6NIFpLJ36UhOo11i8dmpOFj1muwbk07cLyFht8F7Rrp9kluTBkqazTeJ68/HXRd1iWo370nCyXGRREeuEH+UOT6DiWJuvUGfLnVMjhqnlGKT2YWHxWjuYTGyrj1dQq60ZNePh/7Lpk9uUK1JWOxXgK77WYyeXbkJ3baQygD5VctyBSZpcgj1H/E1FcxwVq6UaZQOqmnwYlaP6LdR6XjPD8QrsATQadbuhwIJi/3UlCDobwHYNT/9jh1vUctjag3hAzyr7hfvG93dYo4gIdJg5THeTI3EhFVHipJUdru00l9ExNCtSdc2RkyGJatgvtiqaEwMd33ZiklgHqUXv97k6Tp7o4a/vTc64IUT+bxk0Aci7cJFJh8RBQpU95ZxiKg1uFVsGpyp7ZPvO4MV1UxizCo2UEHkp0ZrvmhZMgeTNSdJvuCnTqfQWoiCF7AM2Fl9tcwcvxN7lmCp4nxnHCYTB7NaGIcxjRMiWsxIVXl2ER/OGnGazRWbm69X5SzTXdKnqGmWxfYc8wWVOTklzxeRRnQ6ObnoDKNK6K8qJH87riom9+hLHpHMoaMIJXcLXA7FIROzzHJWm1xsIZeJkqUnWxyHiyFloNSRLMWuz1PhW9r1jdqwhIiFD8a7Zp1O410ikwcfW8JytW/oEPuaMprQTDtn+uqTfesLabziCE8mWBAwIp2brZgfnCWYsZN33UbDMzAds+oqnFlNm+ztLkOqlbdibdQUwwkfSWSy5PZmEpVFtBPcOpjttXeS2nIeI0gu+TrVPszV55Ovt/T7TzCyjD+LETtGB1OM2ief9opRcUG2HHq09/A2X7UEKjD+zKGptD3wAKX155KBdrQNSfFk8pZqsqApg1+XW1CaFMl/KtMUu9/eOqcMs+ZoJQfULCUWcPp9hfpXjBgzdbY+KzkUX7y0aWNju1G2r3m9QBlbdwxVqr2Ei/bRIafj+47BNHvyjTwJei2gZI4Gu9ngRTkCS5mp8jRlKo2N7fSSdSm7ztX+VJ2Kxec4SfHxLafiq2B6Ndk9+o/4NQYvUhP2ZLynzzlT2hLOKU/y2lWm+tWgV3IXy78wstBw4kl+GfnkZAYLrHZHitHNHWb6Y2xv10nUQxLaw8GO0V2ccViMBNK4UuQ3OfxcRx9M6HGt78j657AOflPjbsDPWSYt96ne3F9DGaQ0dlGzPmkhd+eQqHYtp9p2EFh2CTBoJScFG1s9DPrDmjccEqy/4WxMZe66JJfugigqbd8TQzXf1WhMdJ0qq2BqpvhP6s4ocNZsqfpzoFnGVACEn4MELON38MFqL6rnB5M9y/gVh6wRgqSSNZ5rkdSQQa+0Bv4yPgFD4coUKwdNszi+ub41KDPr8uIy2rl7o4PcspeUauzjMZWb3lHY6TrJ7hLLjK1MXGfWkpvcMgDVtQIrHfwsY7FnNTaQMP5TE4dMqgk8ghMj1agPmNTpFJaNmr2HKHiBoHMGP5f1Vb3LyRpOS8hlgiWJrJx9sCSOYbUwDpO6TuUsCBEDE5T857LOrA5QMj5cKaQeT84tVYGSbcESTQGf4jdQoaZMd3zUz1158Mvvp8eiUCeDpqu538X0pequGF8kdZmDdx+SPyEoi15Uo3pLpsnCGCL/Orh8GkdKLzPLe58lSYNqOMtlkZ4sazNpwJ0ldwkhbfktbYRn5bfGLPzg24R+x0g1WegoaWwqNHWdajCxrUMc1KZFbLVFSJVzsIQFFwdfwwnOmioGgY9dZEFggdYij0hxC2YTgXa6mV2klrm3JNVgTwvq7f/sJFnTG+eKOjf/MuBqV+4lwbkNieeftKjSXbyEAneli8ajsv4Iilw5hu0t0K8yVXG8IDn3S1WVP7kM1e/wuY2txTb2pZJDzNSvXLHH62BZp4f16BFH5vrwYKIeTQ2K1/jFyQlI8qX7fo2qwq14j61O9G1yd0UuRgXme7lQ55RBUi2Yo2mtILfT10RJtYwpa+y6lKjmuD5QfkiKp8VM1b+eE0G3rM9IZSKjbqPHI4XXc6sFVYo24eKCLtdfze5bpLkvfIMyB1fRF4g6+Ij6dt979psQXNH4Tb5+JUkaX70ZVJC7uExTcp3JNeVE6idaMJVq44JISaMseTSyrEv0x3LuEK7fT2ZdscRRswrMkVm6wHzNBRt4uqBndj/xnnOpBvlldiZXTedCDqoIfk6qNfkKQCBA/yfBbZ+J8UoLPl0olrl12agCk9l/JF9gHH/8+PHhw4c/f/5Ibvffnz9/BtlS/ZQF0aA9OTlx/726unr8+HGS8h89ejQouazS+/fvk1ShQt68eeMXJW7dT9FTQgLoiv7b/fRzrkx36PTfjl5XmtJ+sepDy2D+/v37/Px8kJ5ffpfueurDhw/7t4xXrq+v375962fWOumg5J8+fVIP8XP205qcqA/7j0vdL1++dDnV2dS0MYHVdj0e6FHPdnpcr0qpTP+6Dq9ilXCCSX1C4X4Gibu7O4XU7qLrUZ1g9/f37tayhCSR0jvBfKlUmlR8cXGxrFj3lORXOU5sd722hLQjzn7/SSJhy2MqCcAWCvn69evTp08jLU3rvCIV2W/JAw5aS410mfGV4/2/xvL/WkvJ03m3Lh243b60vlS624khOZWQDde//iPGKxKgk8qXp3s2bsBd+S7KEp/1dtsVq4QEk/vzBbu5uRnzdP6D9rQcwbdv3+L5tSwVcWT+s33XLCaK3Pw8s9K+3l3f6/S+YW+0N6FlL4mLtPeTqnJqFPsW1Y27/xraVca2a2ZncmXWZN90pXMBSnSGrssjz5jW0HXFrvnv2AxUZaoJ6u1rCs/x7D///DNWrMhrAc6fRnU57aZ+rGT/ujyj5neDPlG1Tzp9vyg/XadT8KWStIQoncoa9wL5eoXwdsFhZ0X10xlSpSfn+L5gzsLXEFkd0mr5tKUdjIMg6F/jxqGDsLv/7iI+zDfiOn1ZgljjrHluB8jatDU+ZW5DXrx4ocX5yFOCrAyXl5eRPJO31F21bOJ83GD+9W89Bos1XlQDP3/+PJnZveDrrysqBli/yq1+JVCTYqwJ3ScLt2QAl4VSnXny2a7OIGsg+OulHQRdsZjibRdyW46F1Hbe0vrTN/XbyRlcnQM8iVRjFl7z08FVQY3uYMtBEoeotmiLgpYi48HD5g4xwtzi09XxtO6nYCxSzuQtvekQqP5an75MEMPJxyMZWBCIwOnf2rsf7FqUL07oyu8oxd9BWGKGPv/JK37TnGGpYeVtUvKEGfpTmKDwSrZGtByVSSOHtL1BT9vLz2aDZMVy3b9OU36cHA+SFXhol4jTrzO2qV5kd1JJHvkRXyr9VNizeN/LpG10LfITY7GxnyeebraDSXc59spupcdBLTfuyAaZuItVacpJRcIRkIK0k8QZcHfdTyTZu6JprCrytz+pCtl5fSDt7PnY6oQvTCSt0jqX4fJo6X5wWcNlqHPK4EslUTvtdBOZzsM6+RckOt+q/3bP+u417vTVVfwdra7PSCTJ1l+gWCxbp0QnmJy+K0oSJv/ioCtczCff0UikatdzsvYZIVLb1Wc2mdc77RsTe1cl4WIQ9kvvcdNk7Bjsye+MamdRu7QGi5Gen63xoDersS25UWTvpjKfIjp/17k89fxusHRDQMPHsoK97Vtvf7QWS09O91h87nSh1bPBOLbAh9uLOwPeM5X3jKvg2Jv3CG4zBbeuU+3dp6sh+dx6R6lz7lJEtwzinHsXGHd5LC7eMf//if65Plrh+v+3t0hpzaIv1bIrKmqwBfJnywocfGqwikou6vTBQZktF7VMptdXxoaoa2r50lJskEcSdt3aVaT+HVeQwjKXOZJQOZqHa37SzxMXVQeA9R8pc0UyB3z8n2P9uYBsqU6WVaca1EiBJsytIqEhckpsdkw5AiQmCTgHP9hj47ZxsvAcGQblzH1RQyneljjGfOJNCiax5YDyCRCUnKPDWGy43HRcQbrbd+Xrj6AOml/mp0XpkzRcBpVmIVymafFakntJtb3NsNNpf4+JGrpr8kPT1ysiErHrc5H15ScvYWywy5l2Jk72ue9YF8/+fPmlvr47cPKstDOunJKJSafQJ1lGvEnBpJdtQ5SWvUCZPtCvZdIi9R8pcMXSV8fE2LXVwjh0au3PX1o2Dr7H3FF6F/HhViPON18Wc7dA734VJdOTPmVBWxSZTGpKGRa8+xD8/vuIPq5lhS9oaeQR4xzZL0GGtM9N5SybN2kiELy46YPSFeVZv6Tjt2JZGlzLuNXwVL/TDva05BctpnjbWZK002wsxFvafoeXlathwG4iw6CFj68aydf3GWoNaplDVKvl6SYD3UocYlxHChWMzl0MLXYyqE5PjYFKEjH21dpdkSvppN3jMiZ+sFNif0Gg611b8fE724KxEAyNwZ9+FcXSmdoy2EDjxbiKxzqGsfCE2YRu0B8N6k6WVmHkgtr7c1XxiUOIvGHxZVM5y/bOqRV+OX5aZe7X9i7QTg2PECT7PbBLx4Nkdfv+I2WuLDMCrpuNBVRjwsdjY1dsPEEH6+ONd7A4T93dRI9jUrXsyMaYuOtVacpJRcIRUO+dtOeLoy/VolhrMMzrW4DBbH3TYb8yuUZhLyphzi7Ac/z7iXgAn1CSoCjFvX1h3BWtOQT5y/9M4o5di4KEOup+13O26jN+H5js2AHwfD93rUrCRb9Tdem+s1jWeSzRSNwMdvX2lwjWv8Dtt7rAlcVjVg/a/fXi+GFfqze59ZVk2T8YOLs2lVt5Pcuo2fytd6DoMj/jGlFnKyPGZC0tm69JOGMZ8J6BhbfYgTGYkesyHfFxJDGUQc4xUsjgLQncd6lBoxYXPlhjcJHgtk87VXDrUO/ap6sVk52/zzD5lWVD+3+cDlxCE4Pkws0qMOGiiaD0q1Zw7xqbJNGvop4rC2xuwEQl2JtjnzjJsGp60B85KsHSlS2ufUzsyXdyGP0+uiRGv3Pna3TXFyzrlRwzWI2vBsdUYFX4GSEgDzjWq5M7r4gY9ltj0ma9Pukm+s4lqzyu8EnBBPYAqy2Tb2EFpJv1DQIZnNclsbdOESUTg220jyA/p4oSnMa9JC7S7xL1p2vororbawOlsTxmhRJajIStHpPWZ6u04pB+Tl1U6OLntAgmDvKGEW8iJ3LUt5WEKF0vGnvR0qYX6I+sMlcmo68yYgS1WOxk8Ij76dui3VktjEOnR4yDxY1WnmcX8eFWI87ZKyUs5m6Brv0qSqYnfcqCtnSPqGRLQxRYKorwHUG/Rt1VHuP+MO2ly6SjvmCRK0ZpgxIk+eBIVGnGGFsliNVgIX11JHyXFzRk7k9wzSVWT/6tzLJlmFeykNvgRElGu29wylxRh4yMjsjrm9ziycpFBDv2rb6Fj6upo6HJxaB5sTtElSNDIaUProkFGq/HIVo6g70nC9f6KEuKMAYhk8IH2N1PPw5UelBl1S5jDnZU17R8ib34wa34+OQtrCZ7bz+DX0WxdKa29FtnvxKxSBq29nLK5GwwKhPYsf65a9tbpsMkr4Ugud8b40Fy5EVkv6i0VyY3psa7h8y13QOqmfHSjHfpYP0+EO9gk2A30WNcqjYdWZyJ7laoqUmZG8wguzppGBU9qpMbI15lU+YxT6FbfciyCX1DseaKH031q9OVNYUvfnYS4KQiFlcdfzB+SoLxXVK8ipV3CywNRWZPgfBVreds1Wd8JpMde3AM5ru4U1USLvqdqkuvDBf9PjbmkvxKNZrGPJ2u91dEk7zB9wUoll45ZkXDLqq4GadvGgJC2rdpKsEisPHN+6DkFgkHHyxwMUk388eCS+/UVPZ7SAEtqApLJ1RHKiOMahnb/uf0WywR6UgavMXEMFbUpvkywhnMhvf0B7XFDgxitFw0TrikEXXj+FRXd5XHOL/OunmP4NbvP106YXDr96uIKQ5kqGomqyZs5dZ9LMuG9sEPi5Fu+sdkyrL43W592ldDbekkjVXf6mOMt7Sz8tr6IwOqx/VPCYV9ijJV1NiA0S27OpbNmizzJYx+X7krjb56giUU69e7+ZVZfdLeezUimhpTdjLkVN8Y6/ZJ7HlywmPSZr0uSvGGjHmZrFKp8EnBJPYxVluMUz4x0WKK7L8snvzImONe6WJcZ8it38HyLUp3Eo4l8JI+GSHFRfpAak6PDerBwZLpouL2ChEN9uFUti55ewdVM/gJR8T4y9qr1YpV/AmgRNWI7qaBuq67gqCcgzW6iyoniWl1BZZMTEpOiNKpI/JCqEEvULKL+nVNvq/1MxdLTw4iGZZBYfZutTAOnVoxDsm9fPkCdxEfbjXifPNlMXcL1OdXUTI96VMWtMU9omBSMaS9OeqEWoXQI4oq9V+ldcWudD0SsUVOqjIJY8MHhYm8alWxuuvidj2uDinOuqLr9jX8VHH7oPwLLoJrAbRKHrGPULspsOS0mOJ6FnIlrQadpV0uj4ZzMEnvpue8pXWIBhPqkJGhEbGug6UlvCgrFxHs2Lf6Ft7yrl9MIgNHih5ziG4zw+QSVqff2hyisTNE4Az2WxHrR1kWRGn5DMrGgsAglsmLe/GDW8UJPkALK+PQ87P5VRRLZ2qL3665aYk01vw6t0ZI4KaiMil0UEF7t71zO2ol+RXPD6qjwMWdBsn2JY7kDI3xaqRrSd2WWEttjBQy6xYdrN8N1s/CyutxUukNOrJJJspQoaYsYreWR703sl/FH8KavSqnTLEm+HpKoPRfabmb7+uWMvj5/bTsavdIH29/dcJ/cEFaIvVr8a8sKHP9I2PNd4JtNUdTEO5k6CeMfWM9n0gJWjbsC5b8ihQ0az5Sw3rOVn3GV9Zkx06uqckC96hKWS2fasn0Tucjk90gyGA3ZZopyGHJGsg3jTm19aFsJ15JRbu61o/ZuUNMVQvpft+pSVmOXuGE+m3QkxP+nKvHlr2eZdQoPC7WPerZciMyY61m8dk+Wsd8zRjb7vr6xTGLhHhPpwWLHbAgHcujUHDWpFjdRr5Vj3QRi9K6Yp8a6MHcloTg1nUel0gVQPZ70R59ulph77GOYfLEsqF9/MNiAgcfnzH2e6TlSnJdJiwwYRAjklrPytTXZfcXmPJZy16qYnKBtVM3Rr/fAxcbfalVfr1f4I6uJBxEgT1pZ0wFDednnICG2+AAiT+11d1BUXNfnIx4MrmqyXZNCiY1HWa1JZV5lytP1XsnFZQjg0XpkQamwpijacYyM3lJXGSk29RzS9G1sZ/ky2YM7wtD09DuN3lw72xhwQar64saGddqmmVvYr9MyxXNGhIq1FJj8jyTToEQpWOujjTYG93FprxA8n5oLHDyfa2xnLTZJgeROkm/xgNYLYxDp1aMgzOD+03sIj7casT55sti7hZ0A7+KkulJn7KgLcEjihJnvQhY0HwtxyWMRQP5l/0cWyEMWjdWuJqTaVleGs/Uh8faYrkOLgulOvNsZZYt3bi2hVzJzFvawAYm/6kOGRkpHBYTgZPvVmDhFXDOqkuzjEwxap0OcRYcWRW1Ivk46gpMu9DXtasvKgsCfSbGK3vxg1vFCT5GC6tZQ2+sP/uVZkpnasuC5vuPBHbetd3PU1taJBuJykTeacQlDmB7a+tRRnk0zXdaKJzYaZCcaVXEAj/J9zAyNWMWspNBhsjYeSzZ6GB9zYq/BV08T2E9xoVxd5tyZK7V8USdmorL3OZdaSrTNFZLB/EtPXGb3Lchk1cm30dMlpAjgwjHu9ZWc7T4/tJMvWIW4bR+Oa6FfANBTU6+nrNVn/HVN9mx48Dz3d2XKgkX/U7VpZOEi34H01J2kllM3Gb6NU6m+60ucCXVmFU5La/eFNCUqpALnuxFKzPsy1Ru5fUso6a2t94rO4b98bEw3l5C+ZxNma/1ePGencG32IH1tBUQHmbzHsFtP1RIHtwGXW5fPl3Cb+XWfdUsG9rHPyxG6tEqXqch/Te+ohd0RONPXw0urbr0HZ3+aRlR/zR5C/5pFM39F5Sgnyq5q0XV6Z+r3SUir2mNretnU6Soql0VKxNqwpqXZJY9XnOrwOj3daq+2u8Jk1f0VL8o/4oySPtS4jL7JQH0oP5JZfqncjTAVaC6vSafKlwdVQPEr3FZWiVPNnZNhsOPqTVwGnxW/a3fURMu3qVF2he1wBWN+ngrBh1iDYJJbI33ApJ0VeS2XWqOrK6c7LIWSU1po7JlYqx8arI3RvoqXjICx93CRToUFSYWD/+V485/XBFghWQkUgBHEWmdckoqn6fSlvnjGuMfVNf9VJyTXJWDFeW+OOkUCFE6FdhDlBa8QO5uOVb+5PvasQezXp8cREe1WhiHrl9hHKqNFuyCBSFQVosxVvhkULHViPMFtpg7O3aX06+iZHrSpzgJVybETcFq2m6m0lRmJo2sbO/kokGn5XgtMq3Gcib7jFbaFZvFq9vwrrGZcQnbwRXnUPjuVmbZMvCrXcg9/ERJ3nzSKGXKoA4ZGQLaWJyp3sliZeUigh37VmDh7bMGH4vWslLtbajcIfqttqfTWpUcC31dW4KRcoxlTPxgp9axob0VH7+zWWIG+3BzOf0qiqUztcU1allC2u8TqHZrRNDGtPZT81MVGFRh/ymSk/PlBVUE2jmG7bVTrSonQXLQG/UzHiSnCv/69U5eWTOWg14nvWvlTYO384n6r9qVYy2LDtZXa7yDBZqK/yymx7gY/bstOLJ+qyNXqtVUROZmb6n3TkY+/XE9eEV21bJ9MVidGCxq1kX1t7j6ZpWWKvPklGGrOVp8giBfmYrA4nJKHhbjek5aM55pPWerPuOrcrJjO6RbJXahSsJFv1N16YThot/31mzL1IizODW/uni63+oCV5KP2bRDbMHSig+5zOpNATV1VRTbKCKGafV4MK9nGTUCWKxjjK32+2OhWJrFZ6f3Os1Xqp6A97TYgVS0VZcWJ1NNybsuqtJyLHhGmkxw64yDS2QKbvta2IVPl9j7ncz+I+mdXo+d+P3798OHD3O08cePHycnJyo5U/kLZFZj9ZRMsATLJ9XXr1+//fff/f39XCE1Zq6urjRDePTo0dxn+/mlgg8fPkiMn//9pwwq//z8XCu5slZJquhXypUIgbu7O+lX2hjMI+1obfTFixeDd3NclDwK9NVD1GHHpIrUK4G7MRXJk+QWYyoJxgMUcnFxob7qGqIeqH6bz5i7ikhAYBkB2ViF7J8/fzYaWHXpm5ub6+vrZdUd4Cm85AIl4iIXQNvjI2MRl+Y1g82pNs5/8+aNDJ2TWaFvtUZPDJ31ljG/vLx0YscTMmWagumRP3/+xHMO3tUBOt1kTWHPYAYuQsAngBfwaTSexmo13gGC5mMcAiCH/LmL+HAXQh6pe+hdQPdWQv9dEItqUUKBaPev2gmF9KXIXCstk4qzvODr3p4I19z3OI6VlvorX5kE12RXIcMhCRALHVKtNCofgRYc4hp6imm10NdFWQtCLG3JUMCgECtfzMCCwBr98qwjwPTNoagncYCtEQeOyrC99YwUJIEABCCQj8CBHVk+aJRcA4HuTYFW0TWTnSuPPkXTR8L2dW/j+nMnhjbDaGld3250/+3/zDdxnsuB/GME5s4cs36qMyZkd73+9Zy4/AvuztVOza8C/eY3qEq/+aQDAuzJD4Ak+UnQmwTjtoVgKrflv9PaWXzWrKeRD7fxnoUHaSOb9wpTbae6Nn16mclsQ4fFtDNgNmmp3Ko+MtR5HPqv/mkLkT7pdBuJtOipFU8th3XfBGqldS+LL5vA3Hul79+/f/ny5VgrFGjq69mxuwWudx5l7kuC8mIzpgp0hmqrUC/V66juixdtrNQpidjMapWFYD6BbsqnMKA7vi2IBHSImwIAdenGzwXAS/p9ZlkaF7mMG0+VJOBvn1W9sofV7vb49OmTog4JqZNf7CfF+DA74+8O7vSNv7JpJqj/djNBTQb1T75AHqFaIH7TSNdJAC9Qp16KSYXVKoZ6dxVhHHanMgSGQBICikUViEbeSnQbsrtAtFuX2Msim3H3ueWwGIdaS45abxzE5Tavi5VAdXH7XlipgeByWibRLAFioWZVT8MXEOgconyiVrGCXQ17d4gLaAw+Egmx/LU+rfJ1kcPjx48Hy0l7kQWBtDwpDQL1EDjY1oiDRWXY3npGCpJAAAIQKEPgYI6sDBqWB3EAABe/SURBVDRqqYGAum637u22LEqq7vuFYKavjYsL5rBaf9YyQve6odv94or1f7INpobO0LIMda7ntKyRxW1HlYvRHe9BdQY5IPbkJ9csQW9ypOULxFSWZ77TGll83qni1oiN91xDb9mzEZusAt30eY+b95YB4alZBCL9Z8OdCbOaUFVmDoupSh0IA4HdE4h/A6+/SLbsG9QcXORO9E3s27dvjYV///59R/vjjY0iGwQgAAEIlCSAlyxJm7ogsBUBvUzS15Wudv1ZXe2mdT9JQAACEIAABCAAAQhAAAIQmCSQ4/STyUr3mwFc+9UdkkMAAhCAAAQgAAEIQAACEIAABCAAAQhAAAIQgAAEIAABCEAAAhCAAAQgAAEIQAACEIAABCCwmMB/Fj/JgxCAAAQCAvFv4HV2ez0nxUhynfzy5s0b/dU4fcEbNGTwp/1YmcHHuQgBCEAAAo0TwEs23gFofjsEXr9+7Tf25ubG/0kaAhCAAAQgAAEIQAACEIAABCAAAQhAAAIQgAAEIAABCEAAAhCAAAQgAAEIQAACEIAABCAAAQhAAAIQgAAEIAABCEAAAhCAAAQgsJLAP3///l1ZBI9DAAIQEIG7u7vz8/MxFF++fLm4uBi7u/n1T58+XV1dTYqBwZxERAYIQAACEBgkgJccxMJFCByPwO/fv09OTly7zs7ONPzdTxIQgAAEIAABCEAAAhCAAAQsBHTq+ufPnydzsl7dIQLXZFchAwQgAAEIQAACEIAABCAAAQhAAAIQgAAEIAABCEAAAhCAAAQgAAEIQAACEIAABCAAAQhAAALHI/Cf4zWJFkEAApsQiBy28vr165pPihEu7Sa/vb2d5Pb+/fvJPGSAAAQgAAEI9AngJftMuAKBQxJQ3Ou36/nz5/5P0hCAAAQgAAEIQAACEIAABCAAAQhAAAIQgAAEIAABCEAAAhCAAAQgAAEIQAACEIAABCAAAQhAAAIQgAAEIAABCEAAAhCAAAQgAIH1BDgsZj1DSoAABP7nxYsXP3/+HARxenp6fX09eKuqi48fP/748WNcJMtfc42XwF0IQAACEGiQAF6yQaXT5GYJfPjwwW+7hr//kzQEIAABCEAAAhCAAAQgAAEIQAACEIAABCAAAQhAAAIQgAAEIAABCEAAAhCAAAQgAAEIQAACEIAABCAAAQhAAAIQgAAEIAABCEBgPQEOi1nPkBIg0DqB379/B5/F+kTevXvn/6w5fXl5+erVq4iE3759i9zlFgQgAAEIQKBPAC/ZZ8IVCByVwKdPn/78+eNa9/z5c5cmAQEIQAACEIAABCAAAQhAAAIQgAAEIAABCEAAAhCAAAQgAAEIQAACEIAABCAAAQhAAAIQgAAEIAABCEAAAhCAAAQgAAEIQAACEEhFgMNiUpGkHAi0S+Dm5mas8WdnZxcXF2N3K7weaUsn7devXysUG5EgAAEIQKBaAhHPgpesVmsIBoFlBF6/fu0/GD+F0M9JGgIQgAAEIAABCEAAAhCAAAQgAAEIQAACEIAABCAAAQhAAAIQgAAEIAABCEAAAhCAAAQgAAEIQAACEIAABCAAAQhAAAIQgAAEIGAnwGExdlbkhAAEhgl8+PBh+Mb//M/V1dXYrTqvP3z4MP5Z7/39fZ2SIxUEIAABCNRJAC9Zp16QCgLJCdzd3fmBok6DevToUfJaKBACEIAABCAAAQhAAAIQgAAEIAABCEAAAhCAAAQgAAEIQAACEIAABCAAAQhAAAIQgAAEIAABCEAAAhCAAAQgAAEIQAACEIAABCDAYTH0AQhAYBWBr1+/Rp5/9uxZ5G6dt+IH3Nze3tYpNlJBAAIQgECFBPCSFSoFkSCQiUBwMtTNzU2miigWAhCAAAQgAAEIQAACEIAABCAAAQhAAAIQgAAEIAABCEAAAhCAAAQgAAEIQAACEIAABCAAAQhAAAIQgAAEIAABCEAAAhCAAAQaJ8BhMY13AJoPgbUEvn37NlbEgwcPHj16NHa32uuPHz+W5GPi/fz5c+wW1yEAAQhAAAIBAbxkAISfEDgqgd+/f/uHxSiYvLy8PGpjaRcEIAABCEAAAhCAAAQgAAEIQAACEIAABCAAAQhAAAIQgAAEIAABCEAAAhCAAAQgAAEIQAACEIAABCAAAQhAAAIQgAAEIAABCGxLgMNituVP7RDYPYH7+/uxNpyeno7dqvz6+fn5mIR//vwZu8V1CEAAAhCAQEAALxkA4ScEjkrAPylGbXz+/PlRW0q7IAABCEAAAhCAAAQgAAEIQAACEIAABCAAAQhAAAIQgAAEIAABCEAAAhCAAAQgAAEIQAACEIAABCAAAQhAAAIQgAAEIAABCEBgcwIcFrO5ChAAAvsm8OvXr7EGnJycjN2q/PqDBw/GJIy0d+wRrkMAAhCAQLMEIl4DL9lsr6DhhyQQHBZzc3NzyGbSKAhAAAIQgAAEIAABCEAAAhCAAAQgAAEIQAACEIAABCAAAQhAAAIQgAAEIAABCEAAAhCAAAQgAAEIQAACEIAABCAAAQhAAAIQqIEAh8XUoAVkgMCOCfz582dM+tPT07FblV/f7wf8lYNFPAhAAAKtEcBLtqZx2tsmga9fv/78+dO1/cmTJw8fPnQ/SUAAAhCAAAQgAAEIQAACEIAABCAAAQhAAAIQgAAEIAABCEAAAhCAAAQgAAEIQAACEIAABCAAAQhAAAIQgAAEIAABCEAAAhCAAATSEvjftMVRGgQgAAFH4NevXy59mATnyBxGlTQEAhCAwLYE8JLb8qf21gjc3d3d3t7e399r6OlAw/Pz88vLy1QQ3r596xf16tUr/ydpCEAAAhCAAAQgAAEIQAACEIAABCAAAQhAAAIQgAAEIAABCEAAAhCAAAQgAAEIQAACEIAABCAAAQhAAAIQgAAEIAABCEAAAhCAQFoCHBaTlielQaA5Avra9ufPn4PNHrs+mLmqixHJHzx4UJWoCAMBCEAAAjUTwEvWrB1ka4SAjom5urrqR3cK6l6/fv3ixYuVHH78+PHt2zdXiEb9xcWF+0kCAhCAAAQgAAEIQAACEIAABCAAAQhAAAIQgAAEIAABCEAAAhCAAAQgAAEIQAACEIAABCAAAQhAAAIQgAAEIAABCEAAAhCAAAQgkJzAf5KXSIEQgEBTBM7Ozsbae39/P3ar8uu3t7djEj558mTsFtchAAEIQAACAQG8ZACEnxAoTODTp0/n5+f9k2Ikxp8/f16+fLn+sJi3b9/6jXr+/Ln/kzQEIAABCEAAAhCAAAQgAAEIQAACEIAABCAAAQhAAAIQgAAEIAABCEAAAhCAAAQgAAEIQAACEIAABCAAAQhAAAIQgAAEIAABCEAgOQEOi0mOlAIh0BaB+OEp+kB3dzju7u708fCY2PH2jj3FdQhAAAIQaJNA3GvgJdvsFbS6GAEFdVdXV/HqPnz48ObNm3ie+F2V4DI8ePDg+vra/SQBAQhAAAIQgAAEIAABCEAAAhCAAAQgAAEIQAACEIAABCAAAQhAAAIQgAAEIAABCEAAAhCAAAQgAAEIQAACEIAABCAAAQhAAAIQyEGAw2JyUKVMCDRE4OLiItJa/+vZSLaqbsVljre3qoYgDAQgAAEIbE4g7jXiHmdz4QcFiMscb+9ggVyEQD4Cz58/txR+c3Pz+/dvS85+nuCgGWON/XK4AgEIQAACEIAABCAAAQhAAAIQgAAEIAABCEAAAhCAAAQgAAEIQAACEIAABCAAAQhAAAIQgAAEIAABCEAAAhCAAAQgAAEIQAACELAT4LAYOytyQgACwwQin8V++/bt7u5u+LEqr+pT4chn8JGWVtkahIIABCAAge0JRHwHXnJ79SDBcQn8+PHj/v7e2L6PHz8acwbZXr9+7V/RuTP+T9IQgAAEIAABCEAAAhCAAAQgAAEIQAACEIAABCAAAQhAAAIQgAAEIAABCEAAAhCAAAQgAAEIQAACEIAABCAAAQhAAAIQgAAEIACBHAQ4LCYHVcqEQFsEXr16FWlw5CP5yFNb3YpLG2/pVjJTLwQgAAEI1Ewg7jvifqe2dsWljbe0trYgz+EJ6DAmextnZXbFvnnz5s+fP+6nhsDDhw/dTxIQgAAEIAABCEAAAhCAAAQgAAEIQAACEIAABCAAAQhAAAIQgAAEIAABCEAAAhCAAAQgAAEIQAACEIAABCAAAQhAAAIQgAAEIACBTAQ4LCYTWIqFQEMEHj16FPk+/P7+Xl/S7gLHp0+fPn/+PCaqvpBXS8fuch0CEIAABCAwSAAvOYiFixDITcA/xmWyrp8/f07mCTL8/v375ubGXXzw4IH/010nAQEIQAACEIAABCAAAQhAYAGBWTOaBeUf7BFwHUyhNAcCEIAABCAAAQhAAAIQgAAEIAABCEAAAhCAAAQgAAEIQAACEIAABCAAAQhAAAIQgAAEIAABCwEOi7FQIg8EIDBBQMfB6BPZsUz6dPbr169jdyu5/uPHj6urqzFh1Lr379+P3eU6BCAAAQhAIEIALxmBwy0I1EDg5ORkrhjB0TD6+fDhw7mFkB8CEIAABCAAAQhAAAIQgMAggV+/fg1e5+IgAXANYuEiBCAAAQhAAAIQgAAEIAABCEAAAhCAAAQgAAEIQAACEIAABCAAAQhAAAIQgAAEIAABCEAAAscmwGExx9YvrYNAOQLfvn2LVPb06dO7u7tIhm1v/f79+/z8PCJDvHWRB7kFAQhAAAIQEIG4H8FL0kkgkJxA5BzDfl2np6f9i5ErOgbxw4cPLoMev76+dj9JQAACEIAABCAAAQhAAAIQWEngz58/lhJ0ALol2+HzgOvwKqaBEIAABCAAAQhAAAIQgAAEIAABCEAAAhCAAAQgAAEIQAACEIAABCAAAQhAAAIQgAAEIAABCPQJcFhMnwlXIACBJQQeP3788ePHyJM6jeXTp0+RDFvd0ik2+sQ3sqH83bt3at1W4lEvBCAAAQgcgABe8gBKpAn7IjDr/Jezs7NZrXv58qWfX7Gi/5M0BCAAAQhAAAIQgAAEIACBNQR0svnPnz8tJdzf31uyHTsPuI6tX1oHAQhAAAIQgAAEIAABCEAAAhCAAAQgAAEIQAACEIAABCAAAQhAAAIQgAAEIAABCEAAAhCAwBgBDosZI8N1CEBgNoHLy8v4t7JXV1fX19ezy835wPv373WKTeSkmNevX7948SKnCJQNAQhAAAJNEMBLNqFmGlkNAQV4dlkUo9ozKzL0v9t8/vz5xcWF/XFyQgACEIAABCAAAQhAAAIQiBOIn8nuP2vP6T91sLQdgj3nwRDRHAhAAAIQgAAEIAABCEAAAhCAAAQgAAEIQAACEIAABCAAAQhAAAIQgAAEIAABCEAAAhCAAAQOSeCfv3//HrJhNAoCENiKwKdPn+If3D558kTbsh8+fLiVhK5efev74cMH97Of0Nk3nBTTx8IVCEAAAhBYTAAvuRgdD0JgLgGd4fLt27fJp2bFezpn8OXLl67M09PTHz9+uJ8kIAABCEAAAhCAAAQgAAEIrCSgKUb8cPOg/C9fvrR8fiW4gv7ATwhAAAIQgAAEIAABCEAAAhCAAAQgAAEIQAACEIAABCAAAQhAAAIQgAAEIAABCEAAAhCAAATaIfCfdppKSyEAgTIELi8vb29vHzx4MFadvto9OTl58+bNWIYC1/Wt/qNHjyInxUh+7bPnpJgCuqAKCEAAAk0RwEs2pW4auy2B58+fTwqgPPZ47+vXr/5JMSqcv0s/SZgMEIAABCAAAQhAAAIQgICRwO/fv7VmPuukGJX89OnT6+vrBk+xBJexX5ENAhCAAAQgAAEIQAACEIAABCAAAQhAAAIQgAAEIAABCEAAAhCAAAQgAAEIQAACEIAABCAAgaMS+Ofv379HbRvtggAENiSgvdpXV1c6FyYigw5kef36tf0D3UhR9lvdV74/f/6MPHJ2dibJHz58GMnDLQhAAAIQgMBiAnjJxeh4EAKzCOhwwLGo7/T0VIGozm8yFnh3d6ePNv3MOinG/rj/IGkIQAACEIAABCAAAQhAoE0COgvm169fXdv//PnTJXRF0xb9HJu8GFlpsV3THP3TQe3uEXek+83Nze6Wu8Hl9EgCAhCAAAQgAAEIQAACEIAABCAAAQhAAAIQgAAEIAABCEAAAhCAAAQgAAEIQAACEIAABCAAAQj0CXBYTJ8JVyAAgWQEPn369Pz5c7fxfbBc7V9XHv3LvVtdwuiT4Pv7+0Ex3MV3794VPr/GVU0CAhCAAASaIoCXbErdNHYTAjol8OnTp0HVr169evLkycXFRXA98lPfKOrTSj+Dosrr62v/CmkIQAACEIAABCAAAQhAAAJxAloAjy+Vxx9fc/f79+86THNNCeWfBVd55tQIAQhAAAIQgAAEIAABCEAAAhCAAAQgAAEIQAACEIAABCAAAQhAAAIQgAAEIAABCEAAAhCAwI4I/GdHsiIqBCCwOwKXl5f6g6g6CCYiuTLo41v9vVN9sqvP5iM5l91SmRLjn3/+ubq6ip8U8+zZM/0dV06KWcaZpyAAAQhAYC4BvORcYuSHwFwCCi/7gaiCz1knxWioBifF6LgZToqZqwvyQwACEIAABCAAAQhAAAIQgAAEIAABCEAAAhCAAAQgAAEIQAACEIAABCAAAQhAAAIQgAAEIAABCEAAAhCAAAQgAAEIQAACEIBAKgL//P37N1VZlAMBCEBgjMDv37/1ke2HDx/GMvjXnzx5cnZ2dn5+rv8u+Hunquv29lbnwnz77z+/5LG0jol5/fr1grrGCuQ6BCAAAQhAwE4AL2lnRU4ILCCg014+f/7sP/jgwQPFpbruX+yn379/rwj2z58//i0FjZwU4wMhDQEIQAACEIAABCAAAQgYCTx8+DCYXxgfXJ/t+/fvu1v9Btd6vVMCBCAAAQhAAAIQgAAEIAABCEAAAhCAAAQgAAEIQAACEIAABCAAAQhAAAIQgAAEIAABCEAAAgcmwGExB1YuTYNAdQT0Mbw+r9WnufY98fqUV6fGnJ6eKnFycuL/99evXyrH/+/Pnz91TMyswp//99/uNspXp1oEggAEIACB1QTwkqsRUgAERglcXFzoFMHgtgLLq6ur7pjCLhrUMOziSWUOzpfpnv348ePkETNBLfyEAAQgAAEIQAACEIAABCDQEeD0k1k9AVyzcJEZAhCAAAQgAAEIQAACEIAABCAAAQhAAAIQgAAEIAABCEAAAhCAAAQgAAEIQAACEIAABCAAgdYIcFhMaxqnvRCogsDXr1/1/a2+trUf7JJQbn0YrK+C9W0w3/ompEpREIAABCCQigBeMhVJyoGAT+DNmzc3Nzf+lVnps7MznXj4+PHjWU+RGQIQgAAEIAABCEAAAhCAgCPA6ScOhSUBLgsl8kAAAhCAAAQgAAEIQAACEIAABCAAAQhAAAIQgAAEIAABCEAAAhCAAAQgAAEIQAACEIAABCDQLAEOi2lW9TQcAlUQuLu705ExOjjm58+fuQU6PT199uyZzojhK9/cqCkfAhCAAASSEMBLJsFIIRBwBDSmnj9/fn9/765YEjpn8PXr1y9evLBkJg8EIAABCEAAAhCAAAQgAAEIQAACEIAABCAAAQhAAAIQgAAEIAABCEAAAhCAAAQgAAEIQAACEIAABCAAAQhAAAIQgAAEIAABCEAgNwEOi8lNmPIhAAETgR8/fujD3dvb2+6/f/78MT0WzaQve8/Pz8/OzvTfJ0+e6C+RRrNzEwIQgAAEIFApAbxkpYpBrH0S0JExNzc33759mxRfYaTOGdT5MoSRk6zIAAEIQAACEIAABCAAAQhAAAIQgAAEIAABCEAAAhCAAAQgAAEIQAACEIAABCAAAQhAAAIQgAAEIAABCEAAAhCAAAQgAAEIQAACxQhwWEwx1FQEAQjMI6DveHV2zM///tPZMfr/r1+/VIR/joyOgzk5OQn+e3p6qtNhHj9+PK8+ckMAAhCAAAT2QwAvuR9dIWmlBH7//q3zYvRPAWcXakrQLqpUMKlzBp89e/bo0aNKpUcsCEAAAhCAAAQgAAEIQAACEIAABCAAAQhAAAIQgAAEIAABCEAAAhCAAAQgAAEIQAACEIAABCAAAQhAAAIQgAAEIAABCEAAAhBomMD/AYUbJX8cVadEAAAAAElFTkSuQmCC"/>
  <p:tag name="POWERPOINTLATEX_PIXELSPEREMHEIGHT#5C6D626F787B4D5C6161206E67612076696B7469676120667973696B616C69736B612066F6726C6F7070206B616E206265736B7269766173206D2E682E612E20646966666572656E7469616C656B766174696F6E65727D20" val="183,3333"/>
  <p:tag name="POWERPOINTLATEX_BASELINEOFFSET#5C6D626F787B4D5C6161206E67612076696B7469676120667973696B616C69736B612066F6726C6F7070206B616E206265736B7269766173206D2E682E612E20646966666572656E7469616C656B766174696F6E65727D20" val="38"/>
  <p:tag name="POWERPOINTLATEX_REFCOUNTER#5C6D626F787B4D5C6161206E67612076696B7469676120667973696B616C69736B612066F6726C6F7070206B616E206265736B7269766173206D2E682E612E20646966666572656E7469616C656B766174696F6E65727D20" val="3"/>
  <p:tag name="POWERPOINTLATEX_CACHECONTENT#5C6D626F787B4D5C6161206E67612076696B7469676120667973696B616C69736B6120665C226F726C6F7070206B616E206265736B7269766173206D2E682E612E20646966666572656E7469616C656B766174696F6E65727D20" val="iVBORw0KGgoAAAANSUhEUgAAF78AAACqCAIAAAD0XtgxAAAgAElEQVR4Aey9//XVthKvfXPWKSBQQpIKgBJCKgBKACoASgAqAEoAKgiUAFQQKAHoIPdzj9erpVe2pbEty/rxfP8AbW9ZGj0jzYxkWfuXf//99//wBwEIQAACEIAABCAAAQhAAAIQgAAEIAABCEAAAhCAAAQgAAEIQAACEIAABCAAAQhAAAIQgAAEIAABCEAAAhCAAAQgAAEIQAACEIAABCAAAQhAAAIQgAAEIAABCEAAAhBoisB/m5IWYZsn8O7du48fP3769Onnz5/fvn1Te3799debN2/+9ttvt27d+vPPP+/evdt8I2kABCAAAQhAAAIQgAAEIAABCEAAAhCAAAQgAAEIQAACEIAABCAAAQhAAAIQgAAEIAABCEAAAhCAAAQgAAEIQAACEIAABCAAAQhAAAIQgAAEIAABCEAAAhCAAAQgcD6BX/7999/za6GG0Ql8+PDh5cuXOjfHAuLhw4dPnjz5/fffLZnJAwEIQAACEIAABCAAAQhAAAIQgAAEIAABCEAAAhCAAAQgAAEIQAACEIAABCAAAQhAAAIQgAAEIAABCEAAAhCAAAQgAAEIQAACEIAABCAAAQhAAAIQgAAEIAABCIxJgNNzxtR7uVZ//vz52bNnxnNzfLF0hs7z589v3LjhXyQNAQhAAAIQgAAEIAABCIxG4OvXr+/fv//2v7/v37/r/58/fwrCb7/99uuvv+rfP//3x/mbo3UM2gsBCEAAAhCAwLAEiA+HVT0NhwAEIAABCEAAAhCAAAQgAAEIQAACEIAABCAAAQhAAAIQgAAE9JLOp0+fvnz5ot102krn/ys42lN38+bN6V9trrt165b+vXv3bi5uP3780PtB+tNGPn8737SXT1WrRm3oy1hjLskpBwIQgAAEIAABCEAAAhCAAAQgAIHuCXB6TvcqvrKBL1680NE5uyXQ8pnW1G7fvr27BG6EAAQgAAEIQAACEIAABBol8O7dO00H3r59O52Vk2yFnvHrCE79cQRnkhUZIAABCEAAAhCAQIsEiA9b1BoyQwACEIAABCAAAQiUJKA3l1QdC6QlmVMXBCAAAQhAAAIQgAAEIAABCEAAAo6AliZ0lgo/geaAZEzo90W0lU7H5UyH5uwrWYfaPHjw4N69e/t0pCN7tJfvzZs3xu18ElJ16X0iXgjapy/uggAEIAABCEAAAhCAAAQgAAEIQGAHAU7P2QGNW0wE7t+///79ez+rTsPRcpsW3e7cuaNXW6c9W9MiqY6dntbyglt0+/Pnz58+feqXQxoCEIAABCCQncDkj/REZ/olBPdTDHpyw68fZKdNgRCAAAQiBGSQ9YhdswD7U/agNGYQARA+Nk2AEKVp9Z0k/GKvUBDLfqOTgNdZ7GI3kOtk/lKnvpDqIAHiw4MAud1OYNG64mTtAMkJAQhcRWDRfBEcXqUO6oXASQQ00v0HWEq7J1nu+lT1q1evHj16dJIYFAuB2gjgBGvTCPJAAAIQgAAERiYwRSbzWF37HzjgcuSOQdsh0A0BN//S4ThzW+eWKdRevTCizN00/PKGfPjwQe/X2H9/ziiw3ujRJhO972PM//r165cvX0r1xvxBNlWnJuw7sicoio8QgAAEIACBvARckOOetkzRDrsx83JOlraoCB55J7mRAQIQgAAEIACBRQL/XbzKRQgcJKCDBnS4tStEC156hXXx9AE9FtKf1sKmbxXsBu/Kar6hVVQ2eDmYJCAAAQhAYBOBtWUUf3lLqyprZcqFrX3FdQhAAAIQyEtAFluzBj1oP1isZhB63M4T94MYuf1sAoQoZxNusfzFXuFvO9Nz2Ujg+vDhwxZbjcwBgcVuIL0zfwlA8XEQAsSHgyi6QDMXrStOtgB5qoAABA4SWDRfBIcHqXI7BCokoF8Od5GJS/iDvUKZEQkCZxPACZ5NmPIhAAEIQAACELATmCKTxVh9eninryKlaUd05Fu+ggAEIFADARk6mTL9TWbNGTf/Yw1yDiWDlKJ9dHIikV0iR4Dod6/1q9j6PWzVEj9D58WLF8pzUAxV98cff6gcflT7iNa4FwIQgAAENhFYXGRWwCOnZgly2I25iXYk86Ii/KdgkzrWSuB9rjUyXIcABCAAAQhAIEJg4fQcnU/8119/Re7J8pWWWvRjyFpMyVJac4Vo3UeHQCvmPlvyS35YTCfd+EfnbFrn0kk6gqM5htbjXCGPHz9Wh1k8fOdsgJQPAQhAAALNEdCDHH9Vqzn5ERgCEIDAmAQ0N9SpN5G260hNTRPu3LmjqYH+lFPL5Xqy/unTp/ncanrirq9u374dKZOvIFCSACFKSdqt1KWFjunJX4EFolaYDCgnxmFApdNkIwHiQyMosi0SwMkuYuEiBCBQPwGCw/p1hIQQOIOA1jwPvoB0hlSUCYHCBHCChYFTHQQgAAEIQAACawT0Xp92L+sR3rT9bC0b1yEAAQj0RECvbMj09dSiptvy+fNnvX2j7XCWVuh98j///HPaTXfz5k3tr9NvWsuX6d7Jl8mdaR+dVLy4L0UXpXqVoJ+p01s8QY2SRN8u3uhy6o2wSQAtcE2Vaplr2s7nXgVymbU5UF+9e/fOXSEBAQhAAAIQyEiAjSIZYR4pitX+I/S4FwIQgAAEIACBLAQWTs/JUm6yEC2jvHz5Uv8OuPyhw2U6/jGB169f+63TUpqi3mR/CDJo9U2nOOlGt/CnE520hDdflQtu5CMEIAABCEBAT1zYZEw3gAAEINAQAf20sh606zn9msx6zK9n5/NphWYHet6v6/pWj+HnJeipPAforFHlenkChCjlmddf43yrUP0yI2F2AhiH7EgpsAMCxIcdKPHyJuBkL1cBAkAAAvsIEBzu48ZdEIAABCDQAQGcYAdKpAkQgAAEIACBPghoozKri32oklZAAAIQaI6AHpLqN6eTbmj6CTptllv7aerpjZtpZ52DoCN1VLJe7ZlPwHVF5+/oX/czdcqs/Xj+O0GunCkhGZRBv4QXvN0zfVQ5emFq8bdS9HKQNvsN+AZZAJCPEIAABCBwBgH5sjOKpcytBObBxtYSyA8BCEAAAhCAAAQOErjs9JxJbi1/6Exit85ysDFN3K61pMhCUhNNiAuphTCX4cmTJ/N3XN23yYTWxdQ33EuwWl9jpSwJjQwQgAAEqiWg5zo6NU/n2uipiR606LyDakVFsO4J0Bu7VzENbIiADs3UQZkRgTWn0KP0SAYd36l9A2sZtFFA3id4Tr+WmetjEsApjKl3Wp2RAIMoI0yKggAERKDm+HCyePrZRi1rnBph6iGCgli9pMH6CYMCAhCAAAQgAAEIQAACEIAABCDgCLAU6VCQgAAEIAABCEAAAhCAAATmBNqdMiRPq5kau/YTdHMU8yt6uKn3eqZXe7TdbvoddJdNW7u1y246QEePa/VLeJEfMVVOncITeVoqRWhDoB53uvL9hN4gkwA6Xse/SBoCEIBANwTadUbdqICGQAACEIBAiwRwoC1qDZkhUDOBi0/PERodtqIVlpoZ5ZWt76Nznj596lbKdDhC/DVXC9jnz5+7l2kHPGvJgog8EIAABConoIc6MuZyf85BTALrBTAdiybHUbn8iNcTAXpjT9qkLX0QiB98owmF/5s2i02WH9Gz/MWvpovyPppyqqJIHr4akwBOYUy90+qMBBhEGWFSFAQg4AjUGR/q0axCyuCXkbSsce/ePV2PbAx17bInFN9qGTzYS6qKtLTCMcR2jOSEAAQgAAEIQAACEIAABCAAgZ4IsBTZkzZpCwQgAAEIQAACEIAABLITaH3KoJ+X1m7qYIt1QEkH1uhxYa7fLNfJNfoL9t1JANUiSeKb8V69eqV7A/H8j/ptdZUTb45+Kk95ePrpcyMNAQi0TqB1Z9Q6f+SHAAQgAIFGCeBAG1UcYkOgfgL/uVxEbTrX7vPLxSgmQN+n5/iLZXpz4DjVu3fv6pBsV45W/VyaBAQgAAEI1E9AB+TpdTJ5h/mDEL0JNr1jpicl9TcECTsgQG/sQIk0oTMCOmpTD8Ijjfr06VP8kb9ervYnIGtFaQo21JRzjQPXfQI4BZ8GaQjsIMAg2gGNWyAAgSSBOuNDbRv9448/dKJNsLKhZQ3Folr0kElMNs2SQeXoIB6VGRydo3tVu2SQJJZyyAMBCEAAAhCAAAQgAAEIQAACEOiJAEuRPWmTtkAAAhCAAAQgAAEIQCA7gdanDDqJ5sGDB8GDSJ+Sfn/u7du3amZ8H51/Szyt11NV6fRcMsgpMeKb8ZJH56jA5NE5U6XxigLB+AgBCECgcgKtO6PK8SIeBCAAAQj0SgAH2qtmaRcEaiDw37kQ04+m+ten5Zjv37/rotJKRBZo/BuNab3NqJ3xxsxNZ5NBd3vftZKVBaP0paKE5ebNmxOc6eOU1rfFiOnca78u/SKu/3F3WguCX758mW7XewK7y+FGCEAAAhAoTCD+i/GTMHKFd+7c0aOd+/fvFxaP6oYiQG8cSt00tgkCGpXx0zZ1dE7y52XiJfgcxply+q0mvUYAp7BGhusQMBJgEBlBkQ0CENhEoM74UIsV8RVpLWv89ddfln2icRpaWtcyeDyPtpBqnVyPGOLZ+BYCEIAABCAAAQhAoDkCWud0u3EkvNLaVaJQ0+0taa5FCAwBCEAgFwGWInORpBwIQAACEIAABCAAAQhECOinjp88eTJl0IrE9K6QW6CI3Hj5V01PGXSKjbZPx9d/9D6Otr3ppJtcqPWoMX5YT6Qi/Qy2jt2JZNBX+jkQdaF4nulbtUvqs+QkDwQgAIHKCTTtjCpni3gQgAAEINAxARxox8qlaRCogcAv//777z45vn79qr3aHz9+1BvvxjWOtYp02otWf9a+7em6v9tei4z7jkx++PCh1ih1KnPybdLC6PzW6dQe9ZAsAqgc/bKuK4oTFhwKEhCAAARqJqBHLHp/zC6hTknI9cMIrtIpunDP8FTFFLq4DJbE8VfgLLWQ51QCNfTGUxtI4RBojkByVFpifssLxo5MxumJK5NEowSS3S9oFyFKAISPJxGYB65acHNHCRsr/fvvv+/evWvMvDtbDYNot/CV3zjvBsxfKlcZ4mUkkLQtl8SHOvHfflzjkZjh8+fP2hpr5KnHCoP8FIERSDLb3LpW62STbSEDBCAwFIG5+SI4HKoD0FgIOAKKFRUMb9pYwoMtR49EowRwgo0q7gyxk8sFQaVH5uZBUXyEAAQgAAEITASmyETnGkwHSWhpcdp+tomP7s146sGmqskMAQhA4DgBWUJZPx2bYt/AUOzNoKanDHpBRs8H4y9hZV/k2fRQMug8eoPJctiNXF68UX6xZXa5+DWShgAEIJCdQNPOKDuNegqcLzKzUeQS7cwVwSPvSxRBpRCokAAOtEKlIBIEOiOw//QcH4QOCZ7v19HxLgou/WyRtGX7e+T2Jr5SzHfz5s1JVC0LCo59T/x0l1adtPhY7XMUnebjTr/WQdd6nTWXXn755RdXFK8HOBQkIAABCNRMYNMjEDVEB8PpwUyBFskdy5nO45a1qrM/f1qriOvnEai2N57XZEqGQM0EZId1lk3kMblxKqGfstFP0NhbuvvcWHsV5GyCQLVOgRClif5TWMitvaLMvqJqB1Fh7RSrbms3YP5STDVUlJFAnfFhcKR7sr1HjmvUacL2DceS5J9//qntYP0kn9oybLWuZZxsbZSQBwIQqJDAVvNFcFihEhEJAvsIaPhr+40xaGTs74PMXZUTwAlWrqCTxGMp8iSwFAsBCEAAAgcJaPVYB6+/f//eWA6n5xhBkQ0CEKicgP3lxmKn57Q7ZbCcYnPGwyn/ZZ9N/c2o060PWFnF2qQFMkMAAnUSaNcZ1cnzVKm2LjKf4YtPbWArhW9VBAFDK5pFTghsIoAD3YSLzBCAwA4C/9lxz/wW/dipXkQPrmuVRO89BhfXPm5673GtkMqv64QgJ6HOwXFpY0IwdWCzHIMxf/ls7ugcVe3OCcoihvqSKyfynq3LQwICEIAABK4loMBgq7nWll89XSsgtjypxPOdcoFKqeJCAjX3xguxUDUELiTw4MGDuI8wzg392YelOVptt2QjT98EanYKhCh99719rZt6hR7+7bv9jLtqHkRntLeGMjEONWgBGc4mUGd8aD91d+Kj6HTfafJaDDG+Be0UsVU2dyMJR6BCJ+tkIwEBCEAgQoDgMAKHryDQNwENf71VpRMb+24mrYNAhABOMAKn169YiuxVs7QLAhCAQAcEdPSAVoN3bALvoO00AQIQGJnA3bt3q9p22+6UQUfM6JTkeF8643V9PZTcut3OCWlUfXxPoCvNJXbL40ogAQEIQOBaAu06o2u5XVU7G0WuIh/Uy2p/AISPEBiQAA50QKXTZAiUJ5Dn9BzJ/fTp07n0Ol9/fnHxysePH7t/m9F/C3THg5P5+USLJCu56J93c1wk/ywelsmO86QECEAAAmcT8F2evS77b/LYy1zLef/+ffsZf2uFcL0JAvX3xiYwIiQEchHQeaCa+kVK06xHy+KRDHwFgSME6ncKhChH9NvrvY8ePUpunCrW9voHUTEUhSvCOBQGTnUlCVQbHxr3gPqsdtyi23cshuyryBeV9ESgKieLUiAAAQjYCRAc2lmREwKdEdixyaQzAjQHAjjBofoAS5FDqZvGQgACEGiRgBa3826TbhECMkMAAqMR0KSsHtPX6JRBL0zduXMnfsqMHgXqrKLsvWvHQ8lJBu21PkOe7A2kQAhAAALlCTTqjMqDqqpGNopUog5W+ytRBGJA4BICONBLsFMpBEYjkO30HIGbv8xz+/Zt++9f7bN6rShMPwXmfkL21q1b+vGBTZIL49ZbNpVPZghAAAIQgEAuAnq6s++ks/h5CrnEc+XYz/hzt5BojkArvbE5sAgMgd0E4rZXGywWT2VdrM4+05xu51CeRYxDXWzFKcSHyVAqo7GOQCVvx7UyiBy3zhIYh84USnMcgXjfvio+lMWLb1p18vuJfcsaO+6SbJLQr5r0bgKVONnd8nMjBCAwLIG4Ax0WCw2HQPcECF26VzENtBDACVoodZCHpcgOlEgTIAABCIxAgBB9BC3TRghAICBQielrd8rw4MGD+FNIEdbL5AH2LB8/ffq0rxz7T4BvPVzJ/4HtfbJxFwQgAIELCbTrjC6EVknVlcQzldC4UAxW+y+ET9UQuJAADvRC+FQNgaEI5Dw9Z/H1RXtM2ffpOX7r7ExcX1xk676tJOEveMXX9bYK/P37d3dLEyictCQgAAEIDEhg39E5ArX7xn2Qdcbfvhu5qyECuzvV7hsbgoOoEChP4MWLF/FpwqaJ0vzw1kiLNmWOlMNXTRPYbdt337gPFyHKPm5931WJEds9Fnbf2Ldat7YO47CVGPmbIFBtfOgvR9tJxmPdtXL2Gcl9d63JMPL1SpzsyCqg7RCAwD4CBIf7uHEXBFonoPPB/S0ZrTcH+SGwjwBOcB+35u7aPe3dfWNziBAYAhCAAARqIMDqYg1aQAYIQKAwgUre49gd+e++MQvn169fx39XQ3iVJ0td80L2Pcrc9Kvh+rHwTYtXeNK5mrgCAQg0RGC3T9l9Y0NwKhcVB1SJgljtr0QRiAGBwgR2+8HdNxZuINVBAAKVEPhvRjkWl8P0AqTxLEDZr8+fP/ca+vin5zx69Ggr9k0LSVsLz5Vfxz+7ZbV9LxisSeKKVYbFbrZ2I9chAAEIQKA8gbwu4FT55VOYPu0g/PTpU3eXVg/v3r3rPtaWaKg31oYOeSBwBoHkD9FsOj1HP7OjWZI/U4jIfO/evci3fDUIgYacAiHKIH3S3ky9HWfPfF7OhgbReRCuLRnjcC1/aj+DAPGhqNpjWl8FTTwv8AWuNl2Jk62WD4JBAAI1EyA4rFk7yAaB8who7H/58uW88ikZAk0QwAk2oaaDQrIUeRAgt0MAAhCAQBkCd+7cKVMRtUAAAhCoh0Alpq/FKcPXr18fP34cV+WrV6/iGY58u+/x4qbtfBJP+V++fGmRU7P7Xl8cszSfPBCAwBoBXlJYI8P1jATYKJIR5sGiWO0/CJDbIeAI4EAdChIQgAAEJgI5T89ZZKqYUq9Vx49Jdjdqu/y7d+/cx24SfqO2LiFNEHQwTf00dLa0O4Mg454tnankt121+B9JQwACEIBAbQR2+6x9z2aONJ/Vln30/IdbOrei5tNzGuqN+3TBXRBoiIDmRPGTbjRt1O/PbGqRzmm1HNUqa7/jANNNkpC5CQINOQVClCZ6VGEha+gVDQ2iwtopVl0N3aBYY6loBAI1x4db49JJXxqkOxSnu3aspe+2yTsk7P4WrGv3KqaBEOiVAOarV83SLgjECRAHxvnw7SAEcIIjKHq3uSu/5WAEddBGCEAAAhBYI8Arl2tkuA4BCHRMoJKQu8UpQ3KTm34c7tS9uDr5aMdDya2b7tRM/eh4fJfgNECSv7PS8TiiaRCAQIQALylE4PBVRgIsMmeEeaQoFHGEHvdCwCeAA/VpkIYABCAgAv8pQMF+Xsz79+8LyFO+Cq0BuUrtNNwtrST8pukYnR8/fmSRPDh66dRlwSwCUwgEIACBwQns/jUArX0Mjq6J5ufy72UaS28sw5laIGAhkHzgrR0AlnL8PDokO3mXNm38/fff/l2khyWAUxhW9X00vIYtaAyiPvoSrYBAPQQqjw93nOGu4yB34N1xl9ZPeCtjB+q1W2pwsmuycR0CEIAABCAAAQhAAAIQgMCYBFiKHFPvtBoCEIAABCAAAQhAAAJGAs1NGb5+/Zp8Tyr58NQIZy3bjoeSyY1587r0EPPt27fz68GVJ0+e3L9/P7jIRwhAAAK8pEAfKEaAjSLFUFMRBCBQgAAOtABkqoAABJojUOL0HC1t2MPK169fNwcxLrBWu9z5L9rXvnu1Ll5LDd8G59pYVr4sYvvl7FiDs1RBHghAAAIQyEtgx1MWCfDgwYO8YiRLs8cnyaLGyfD9+/e2GttKb2yLKtJCYCsBLcklf7tm32h99+6dnqavyaN3nj99+vT777+vZeD6aAT2dTNClNH6Ce2NEGhlEEWa0PRXzF+aVh/CBwTqjw93BAD+4fJBeyMfd9y145aIAHwFAQhAAAKNEiA4bFRxiA2BgwQY+wcBcnsfBBgIfegx2QqWIpOIyAABCEAAAhCAAAQgAIHyBG7evFm+0sUa25oyPHv2bLEV7qI2uZ29w23TK12TYPsg65UibdiL/Jyqzgl68eKFazsJCEAAAo4ALyk4FCQgMAgBVvsHUTTNPJsADvRswpQPAQi0SKDE6TniYt/P/ebNmxY5RmT2W2TnECmw5q/8N1eTy3yWhnz48MF/zzZLmZZ6yQMBCEAAAkcI+O7AXg5HpNlZXZjz58+fF9a+o2p64w5o3AKB7AT8AzHXCt+9A0BP0//55x8Ndm0j0HN3raQroZnX33///fnz593FrsnJ9aYJ4BSaVh/C10CAQVSDFpABAn0QqD8+fPr06aYtGlrT2HduvuLVTeshkkqy9dENaAUEIAABCEAAAhCAAAQgAAEIQGCNAEuRa2S4DgEIQAACVRHYtIxcleQIAwEIQKB1Ag1NGfSzIu/fv48DL/OOjOURrS/nnTt3/I/2tB6b6gfIVZ0eg07b+fSvzuLRuTl6s5dnnXaS5ITAaAR4SWE0jdNeCEAAAhDIQgAHmgUjhUAAAp0RqO70HB2VorWSnigPdXqOVu7c0yD53eNrW48fP3adYfcbCK4EEhCAAAQgUIaAfjpg628O6JgDDjgoo52DtTR3Ki298aDGuR0CWQh8/PgxXs5WrxGUJg+iM3R0Vo7mktpwoMTr1681/INsfIQAToE+AIGDBBhEBwFyOwQg4Ag0ER/a949qSdx/CuCaaUzo3sivLwaF2KUKbuQjBCAAAQhAAAIQgAAEIAABCECgIQIsRTakLESFAAQgAAEIQAACEIBAeQINTRksT/fu379fgKGgWYRxkuz77RB3uxr17t27aTuf/tWPauvdohs3brgMJCAAAQgEBHhJIQDCRwhAAAIQgICFAA7UQok8EIDAaAQKnZ6jtxlv3bplhHtko7mximLZtMrjDm/T4S/dL/eogToT2uF9+fKlXlt1H7cmtEL37ds3d1dPHcM1igQEIACBXgnoEYs7Ty3ZRgUJR/xFsnwyZCTgApuMZZ5dFL3xbMKUD4EkgeTb0fbZYrIuMkAgTgCnEOfDtxBIEmAQJRGRAQIQsBBoIj407h/V6senT5+OrPzr3r///ttygM6rV68klYUweSAAAQhAAAIQgAAEIAABCEAAAq0TYCmydQ0iPwQgAAEIQAACEIAABE4l0MqU4f3793EOJTfO6USbf/75Rz93GhdJ35aUKikMGSAAgUEI8JLCIIqmmRCAAAQgkJcADjQvT0qDAAT6IFDo9BzBsiyyTEx7OiTFb4udQNN969GjRzonyDXh8ePHL168cB+NiR8/fug1AP8lCr0/cOQNBGO9ZIMABCAAgVwEZLT18pjlAB09YvENfi4BKOckAlLrSSWfVyy98Ty2lAwBI4HkktydO3eMRZENAgcJ4BQOAuR2CDCI6AMQgEAWAq3Eh9o/qllw5FybP//8U+e/68cDDmJRCarIX1cPCpQMWiHX2ntwnY8QgAAEIAABCEAAAhCAAAQgAIFeCbAU2atmaRcEIAABCEAAAhCAAASyEGhlypDcIP3gwYMsQIyF6Lmkfu408gB0KoftfEaeZIMABDIS4CWFjDApCgIQgAAExiGAAx1H17QUAhCwEyh3eo59Y7e2zr97987ehmpz6ggYd1a0jg8Y51dhpT69NuD08uzZs9u3bxt1Kmg6bUfrcf5CIb+p62CSgAAEINAQAT1i0StkkVe/1JYnT558/vxZD7EaatfgokqnLRKgN7aoNWTuhoDsfLItyefxyRLIAAE7AZyCnRU5IbBIgEG0iIWLEICAnUBb8aFWtr9+/arfrtT6hotalWmbQXcAACAASURBVNBZ+Xrw/OHDh1xrGipHS+gqUyWr/Ok8YiVUr2qXDOM8X7D3JXJCAAIQgAAEIAABCEAAAhCAQN8EWIrsW7+0DgIQgAAEIAABCEAAAgcJ1D9l0DO+ZBvdI8hkzowZkjuBLT+emlEeioIABCAgAknTVCel+p1RndyQCgIQgAAEchHAgeYiSTkQgEBPBP5bsjHa9v3mzRtLjcqmn3W15Kw5j99Ytb1mUbPLptcGtJvfnYDz5csXnYqtRTT9e+vWLZ1FrfTNmzf1SoCOy/n+/buctPIov7vFifT8+XP70UvuLhIQgAAEIFADgenVLz3+kU+UhZe11xl5cgF62COPIOeY6x2zGho7iAyNzqulHXrjIF2UZlZIwGI35BoqlByROiaAU+hYuTStDAEGURnO1AKBXgm0GB/qaUWZBxY6rEc/9tir6mkXBCAAAQhAAAIQgAAEIAABCEBgKwGWIrcSIz8EIAABCEAAAhCAAASGIlD5lEEvyCTVoZdrknnyZrCc6aM3ffJWSmkQgAAEkgQsm0mShVySoXJndAkTKoUABCAAgWIEcKDFUFMRBCDQEIFKT8/RC/Y6VEXzh4ZQzkUd+fQc0dABOi9evHj27JkjoxMTfCbu+lpC79CqJ+iFgbUMXIcABCAAgSYI6ERteYQmREXIJAHLw7xkIRdmoDdeCJ+qhyWgszKTbedxexIRGc4ggFM4gyplDkWAQTSUumksBDISID7MCJOiIAABCEAAAhCAAAQgAAEIQAACIxBgKXIELdNGCEAAAhCAAAQgAAEI7CZQ7ZTB8iKrhN/d8H036qWe5I36kdRkHjJAAAIQyEuAlxTy8qQ0CEAAAhAYhAAOdBBF00wIQGATgf9syn0ws45BsS+jbDpm5aBgZ9z++fNnt9r1559/ll/VOqNRW8t8+vTpp0+f1PytNyr/w4cPBZCjc3ag4xYIQAACEIDASQR0uOFJJVMsBCDQMQHL4/bWD07tWH00DQIQgAAEIAABCGQnQHyYHSkFQgACEIAABCAAAQhAAAIQgAAEIAABCEAAAhCAAAQgAAEIQAACtRGw/KxIeZktUulnsMsLRo0QgMDIBHhJYWTt03YIQAACENhNAAe6Gx03QgACfRMoenqOUOpIFCPQ1k/P8eW3t9oIp6FsOv7mw4cP9jN0tNAmXFqSe/36Ne/QNqRoRIUABCAAgREIyKGP0EzaCAEI5CVgedyet0ZKgwAEIAABCEAAAhComQDxYc3aQTYIQAACEIAABCAAAQhAAAIQgAAEIAABCEAAAhCAAAQgAAEIQCALgeTPilR7SM3NmzezEKAQCEAAAkYCvKRgBEU2CEAAAhCAgE8AB+rTIA0BCEDAEfivS5VJ6GCUZ8+eWer69u2bTl25e/euJXOFefzTc+7fv1+hhCVFms7QUY3v3r37+PGjvLKWAvWahP7Vkt9vv/2m9bU///ennCUFoy4IQAACEIAABOwE5MTtmckJAQhAYCKQ3AQAKAhAAAIQgAAEIACBoQgQHw6lbhoLAQhAAAIQgAAEIAABCEAAAhCAAAQgAAEIQAACEIAABCAAgTEJJH9WhENqxuwYtBoCEJgT4CWFOROuQAACEIAABJIEcKBJRGSAAATGJFD69JwbN27ojBSjUdYBNI2envP69WvXn3RgkEuT0EFCnCVEN4AABCAAAQg0SsAYwjXaOsSGAAQgAAEIQAACEIAABCAAAQhAAAIQgAAEIAABCEAAAhCAAAQgAAEIQAACEIAABCAAAQhAAAIQgAAEIAABCECgGAFeUiiGmoogAAEIQKAnAjjQnrRJWyAAgYwE/pOxLGNRT548MeZ8//79jx8/jJmryqZzf5w8nJ7jUJCAAAQgAAEIQKBdAorKvnz50q78SA4BCEAAAhCAAAQgAAEIQAACEIAABCAAAQhAAAIQgAAEIAABCEAAAhCAAAQgAAEIQAACEIAABCAAAQhAAAIQgEAlBHhJoRJFIAYEIAABCLRFAAfalr6QFgIQKEnggtNz7t69++uvvxob+fbtW2POerJ9/frVvVt+69at27dv1yMbkkAAAhCAAAQgAIF9BDiSdh837oIABCAAAQhAAAIQgAAEIAABCEAAAhCAAAQgAAEIQAACEIAABCAAAQhAAAIQgAAEIAABCEAAAhCAAAQgAAEIQCAgwEsKARA+QgACEIAABCwEcKAWSuSBAATGJHDB6TkC/fDhQyPuN2/eGHPWk82X2d7SeuRHEghAAAIQgAAEIDAnwLx6zoQrEIAABCAAAQhAAAIQgAAEIAABCEAAAhCAAAQgAAEIQAACEIAABCAAAQhAAAIQgAAEIAABCEAAAhCAAAQgAAEI7CDASwo7oHELBCAAAQhAAAdKH4AABCCwRqD203O+fPny+fPnNenrvO6fnvPgwYM6hUQqCEAAAhCAAAQgsInA27dvN+UnMwQgAAEIQAACEIAABCAAAQhAAAIQgAAEIAABCEAAAhCAAAQgAAEIQAACEIAABCAAAQhAAAIQgAAEIAABCEAAAhBYJMBLCotYuAgBCEAAAhCIE8CBxvnwLQQgMDKBa07P+f3332/dumXk7h9GY7zlwmzv3r37+fPnJMC9e/du3LhxoTBUDQEIQAACEIAABLIQ+PDhg4twshRIIRCAAAQgAAEIQAACEIAABCAAAQhAAAIQgAAEIAABCEAAAhCAAAQgAAEIQAACEIAABCAAAQhAAAIQgAAEIAABCIxJgJcUxtQ7rYYABCAAgYMEcKAHAXI7BCDQN4FrTs8R04cPHxrJtnUEmn/Wj72NRhRkgwAEIAABCEAAApcQ8COcSwSgUghAAAIQgAAEIAABCEAAAhCAAAQgAAEIQAACEIAABCAAAQhAAAIQgAAEIAABCEAAAhCAAAQgAAEIQAACEIAABPogwEsKfeiRVkAAAhCAQGECONDCwKkOAhBoi8Blp+c8evTISOrnz5/v3r0zZr42248fPz5+/DjJ8Ntvv929e/daeagdAhCAAAQgAAEIHCegCOf9+/fHy6EECEAAAhCAAAQgAAEIQAACEIAABCAAAQhAAAIQgAAEIAABCEAAAhCAAAQgAAEIQAACEIAABCAAAQhAAAIQgAAEBifASwqDdwCaDwEIQAAC+wjgQPdx4y4IQGAcApedniPEDx8+NIJu5SA0X05764wQyAYBCEAAAhCAAAQuIfD8+fNL6qVSCEAAAhCAAAQgAAEIQAACEIAABCAAAQhAAAIQgAAEIAABCEAAAhCAAAQgAAEIQAACEIAABCAAAQhAAAIQgAAEOiPASwqdKZTmQAACEIBAGQI40DKcqQUCEGiXQBun53z8+FHHodVPmdNz6tcREkIAAhCAAAQgsImAYrCXL19uuoXMEIAABCAAAQhAAAIQgAAEIAABCEAAAhCAAAQgAAEIQAACEIAABCAAAQhAAAIQgAAEIAABCEAAAhCAAAQgAAEIQGBOgJcU5ky4AgEIQAACEEgSwIEmEZEBAhCAwJWn59y+ffu3334z6qD+49A+fPjw7du3qTl//vnnjRs3jE0jGwQgAAEIQAACEKiWwLNnz6qVDcEgAAEIQAACEIAABCAAAQhAAAIQgAAEIAABCEAAAhCAAAQgAAEIQAACEIAABCAAAQhAAAIQgAAEIAABCEAAAhBoiAAvKTSkLESFAAQgAIF6COBA69EFkkAAAtUSuPL0HEF5+PChEc2bN2+MOa/K5ktob9dV0lIvBCAAAQhAAAIQSBL4+vWrH+Ek85MBAhCAAAQgAAEIQAACEIAABCAAAQhAAAIQgAAEIAABCEAAAhCAAAQgAAEIQAACEIAABCAAAQhAAAIQgAAEIAABCCwS4CWFRSxchAAEIAABCMQJ4EDjfPgWAhCAwESgmdNzfv78+eHDh2rV9uPHj/fv30/i/frrr/fv369WVASDAAQgAAEIQAACRgIPHjww5iQbBCAAAQhAAAIQgAAEIAABCEAAAhCAAAQgAAEIQAACEIAABCAAAQhAAAIQgAAEIAABCEAAAhCAAAQgAAEIQAACEIgQ4CWFCBy+ggAEIAABCKwRwIGukeE6BCAAAZ/Axafn3Lhx4969e75AkfSbN28i31771du3b50ADx8+dGkSEIAABCAAAQhAoFECT58+/fLlS6PCIzYEIAABCEAAAhCAAAQgAAEIQAACEIAABCAAAQhAAAIQgAAEIAABCEAAAhCAAAQgAAEIQAACEIAABCAAAQhAAAL1EOAlhXp0gSQQgAAEINAQARxoQ8pCVAhA4FoCF5+eo8bbz5p5//79jx8/ruW1Vrt/so+9RWulcR0CEIAABCAAAQhcS+DDhw8vX768VgZqhwAEIAABCEAAAhCAAAQgAAEIQAACEIAABCAAAQhAAAIQgAAEIAABCEAAAhCAAAQgAAEIQAACEIAABCAAAQhAoAMCvKTQgRJpAgQgAAEIlCeAAy3PnBohAIF2CVx/es7du3d//fVXI8G3b98ac5bM9vnz5y9fvkw13rp16/fffy9ZO3VBAAIQgAAEIACBvAQ0qf7rr7/ylklpEIAABCAAAQhAAAIQgAAEIAABCEAAAhCAAAQgAAEIQAACEIAABCAAAQhAAAIQgAAEIAABCEAAAhCAAAQgAAEIDEiAlxQGVDpNhgAEIACB4wRwoMcZUgIEIDAUgetPzxHuhw8fGqG/fPnSmLNktjdv3rjq7G1xt5CAAAQqIfD169fXr1/fv3//9u3bOgbrl//9KaFDvnT9x48flciJGBCAAAROJcCk+lS87RaOl2xXd0gOAQhAAAIQgAAEIAABCEAAAhCAAAQgAAEIQAACEIAABCAAAQhAAAIQgAAEIAABCEAAAhCAAAQgAAEIQOAqArykcBV56oUABCAAgaYJ4ECbVh/CQwAClxD47yW1BpXqxBnjsTjfvn37/PmzDrYISrj2o396zqNHj64VppLa5ZK/fPny6dOnnz9/fv/+3f0r8X799debN2/q39/+93fnzp0///zzxo0blUiOGAMS0HEAGsXv37+XhZk3Xxf19/Hjx8ePH7969eqqMc6YmquGKxCAwBkEdFiYzN0ZJVNmowTq95K4yEa7FmJ3QEBzc834pmhZ//qTvql109Rvmvfp31u3bulUSmPDX7x48fz5c2XWv1dF4EZRyXYtAbzAtfzbqh2r1Za+DkqLcTgIkNt3E9Dp2wqQtDCu6MhfG58K9BfGtSqu6Egxkk7u3l0dN0IgIEAPDIDwEQIQgMBEgOCQngABCOwjoOcj06aXaQnUX/9UbK8yte9lWvycYnsF+U3se2GFZF9/4C4IQOA4gZGjMmzv8f5DCRCAAARqIDCyL6uBPzJAAAIQsBDodT3H0vbO8qDKzhQ6NYeXFOpXKxFv/TryJcRU+jRIQ6BjC4YDbat7s3+vLX3VIy1uPbsuqjg9RxvEdX6KDqewNE+HXMjiW3KWyfPu3TtXkY4BcukBE0IhJepPm4cizdemIv0pg3YauWzaXaQ+8ODBg/v377uLTSRkldSc6YQgNdwdFaT0dF29Qm9+7muLnKV4uldSXUUqzX/XYtqSJYC9vmshDhPYqdUZ95xpd8KzZ88E2aggnSihflvMBI05poy6IFu7BDSiF62lLsrF13ZAXrucd0gu1chn6SixHfc2eksfvXFML4mLbHTQIXYHBLSyLE+RnPRNLdX8RX9y8X7D9SaJ3I2mfpGoXrNC548UgZc5PacPp+Cj7jiNF6hTuXUOoo6tVp3d4FqpMA7X8h+8dqO1maIjsdICo4t2tOCp0EhLu/qLBEiXE04ug2uV9enTp5vk1NrstPotINPyr27XWreY6MXje/fu2c9e3FRvf5lH6IFu9WNxXVGDS11o38mbKtnyFEZ9Up1T05kmnsKAq79hTot2EBgzOEz6ax5b7+hL49wyvdUvtzg5VvevCEzP6P1jYvqO0yYD8vbtW0FY6wDTV/p3vvipwF4Rfm1PPI0R49RetWuxaXWu667paOTrSXfQwfStzqXIkXtdpO1jRmUTEGxvpGMU/ippGM+Lk9XSKYia/lWcUGxhQaZS8YyW3RSu6M8tvkmkKbrTv5JqWvGofGWycIepqjq3cjWpck2P5TtYVZTOFmZkX3Y2W8o/j4Csx/Tqge8IVJ3mevrXOQJ5AS1669/a5rDHyTBlOM6wuRJ6Ws9Jhq8dzOsjHawnVaqZSW2eNxnxf/Be4WLJyciifmWZ1Vi3TWIxT2cXG3JGRLzN9b3OTGVz/BG4KgLdWzAcqBY2NZPVmpgSlb9zanwi8P+ewv5/Ryu40Ejz9CZ2kGr4E99mt4E9ufVk9yg8ma3i9Bz1GE2EtBHH0nVqOz1H8jix1QqXHiehPi0I+psM976G616Z+8nia1u8SF6+4yo5Vo3tNWbzuanqly9fakTIr/vX/bSKnUrW0ra7Lk+pVWzRa+4QItcEJdzOPDVff1Mz/QxTelqy371wL8iytlOXmxceuaKurvWjra+CRAqcf9XrmJq3lCudEdCsbJqQaNhOT+s1hKeEux5vsrLFM/DtSQSkOxk3WcWTyi9fbMe9cXAviYssP5qoEQITARmf/zfl8ya/u8lo/qIDcfSneZ/ebp3vENWmHH+Oo4pk1Y+8Sd6xU9ithUZvxAtcpbgWB1HTVusqRbdbL8ahXd11ILkeeSpA2rHA6Lddqyj/i7P+31OGSxbGZefnCzjBwo4v8PG0alQcqFYvLvxKGFWhgHAKPp88eaL1iiPR4HGBqy2hmx7oVg6Djuc+nqECPXjWK2TTAQFr5auLTr1UHdKNdLdf4ZKnMPHATNJOI2itRbuvN4prd3u5sWkCvQaHapfGuDOMU0L/atS76xbFTWbNktPlUdUjP7Z2HHpNyLMo6JJD1F+kjeo5+gu8jB7TT3v4unnFLstigsIG/WnUaEeBtm3o79pQNkujpr6hdhVe1430yWG/GmH6Fo94J8cX7wDyj/EMfFuGQK9RmYUettdCKVee+uNktfR/0cH/b3unXlvV30k/H6L1IoV2WscIgjef+RTdTbK5FY/pfVrOs/ZBXZhW35ZqpvOP1sTw9ejy9LF/2DXn2sTIvuxa8tR+hMDkBeQI5H0i5SwaELkATfMvWfeOiDr/iinDnMngV7KE31PAVmA9Z4R5/e4O2ZYq1cz6JyOy9pLT9whXxYrq+VqF5iUFf3RUsn5FxOsrpYl0c6ayCaoI2SiBESwYDnTeOStxoIFgfezfU6OIbwPNnv2xLbfe6GT2l3///TeXIl+8eOFPabSOpv2U9sJ/+eUXY2Y9FahkeU5G4Y8//pjE1gMkfTQ2QdnUv3XQiTG/dtW8fv3amLlYNjVBgvkz6oxVi6f20F+iaF+tx1u0SXcaMtMGtSz16tWC+cuox0s+qQTFCtMzv2mlZmstmxbuA2Pl16WH0ypKY1PLQzpxWV/pecB8v+A///xzBttex5RPuJW07MBJxm2NwHFzp0G0b/j4ImkuMRUyJfSvhkPkuCh1Wo0Rd5df1I7033//XfjoNGF3G0HWBH716lWWPSuKFCdj4syLS+zeOKsyHfwpsbUjHZ+nyV/rb43e1usywpH+Fi+t9d4Ybx1eEhcZ7yGXfCuDY/Q72pkX2Zw3Ca/hf6QVmjh085LGEQ66d3INSkg7k2uQlT4CR/ZH0/x4XCSPplqmnyuZ/p1aMckg7UduV+ztn6EzPzpHRakhW31l606BEGXqQu5fvIBQLI4Oh2hKZAyn2x1EjVqtQJVrHzEOARmMQwDk8o9DxYdaq9cGymSUu08pCq4UgO2eHW+qVFGWMapPFqugziKz8ghdsrQgQ67FmaDY6WNhJ7sow9aL9MBFYpZ+It+hRzB6yJil5+vpj/6OTLgWG7J2MeOAVRXd41rD2NN1gsNAm70Ghzy2DhTNx1xj//jjIacLLQxOPnHrCp4r4fKENmkoAj8pvL/qOEhWSCzRjqXv1fOEN2M0WNv0rbalSPaKTE+X9G98r8jaCOo1Kltrr3+9b9vrt7SGdAdxstYApyAq1xbEXCFNycXJGvrScRksPtr+vFtWVKHpfLfqDjnVwdraP7yjjSfdMrIvOwkpxZ5NQJ0217r35J5kiCJzfM2Spt31kXapHGWLZNj0lRpY4S5l+1bnT58+JR9JHNw4t4nnlFm+KbKba8qjo5OTuo5Urdv1vkYkw8GvcgU/i2KcsZ5jiRkWhZlfrG1eP5dw05XmVNnBZEQKKhMrHl+F1uKz/jb1qEhmXlJwcIh4haKtjSLNmUrX2ZKJXI+9khUpQw2r/Sw+H1x8lh5HsGA40LURnXGT/FoVm653s3+P+HaT3o9nbs6tNzyZ1ek5uf40D/d1r7fgNpWsCZh/eyStScumks/LrJURJ6eav6kirYW5e5MJwdlU+NmZFaxIvxGxNUeVzNqPol3I8kw6akS36E8JfdR14zKfylH+s5sTlC8hI03b+pVRd2pmxom9E1K1C3vQwKo+SjyNHS2UO5mPJFSOSos0WV8t9j3158WepqXbRXm22rckcwnW8ZhKNr/CDL55X+wD2S9G+q2Rzxk2RM2M+1wNnIwoFoehsfn7ssXH3dQ0+ax9hQd35XUua9iDSoOPij1kJNW91fCTOsyaYMbrR6xr670xUNb0UZYBL4mLXOwbNVw0jusy2eYeBFfuyMddeaQvyXMtRs5TyYqTBVnTPWMMo9Ii08Aphl+LvXVvRM7Fr1p3CqOFKItKnC7iBRyctQHiBrsSc2Pobt+aaHEQNW21jArCODhQGAeHoqqEb5EuT2c0iQFkhTTJlUzNuDVgFeFIDFmnKV7Sv0rrikrQmm1yVq5acq1IBE3wPybbYlel2uuXPE+r7clWR6o7smIwF8a/UtjJ+lXvSNMDI50kPmQ0AC2eNFL+2lfqQufZHL+TZBywakv3uHx0vaYtXTquaDsZjaC1IZDxul2eIGffwWFe+Dy2DjpPix+Pj/2DUVlk1Es29di2qIqGJRpUHq2FKrMaKJujPyX00E2roxpWSR9dJrZ35CVbu+u6rhXxxPGBEC/f/1Y8I90+11d+jWvpZE+zC1Pb9E2Dyy58MqdKW2NovM4DJgd56wMmmcf48NSygMymYtQWNxPG+88ItjdOoPy3ee3ztXGyzM5BgBpWR5bd3Kj3E/I7SX9xUOxubrf4aFnIZHvlwiJRnK+dTWl1b0vtSfEGyTCyLxtExf01U2FVdhcwGZmIc9RISRoi2caMtGubMqhpFghJSt1n2DqhsPcZdYkW13MsMYOxVyTjNCE6Yhw0s7Or40jORlXZ02Qkb6zISwrGIaxs6vxHxs6Re4l4HT2LK7lQU07ORk2lkz+ZiC8nTsOqp0feLD47U7kjVuzVguFAXa9IJmowy5NZk11KhvcKyGXiFLpLbAWQ6sC6V/8qrSsqQZFYMmhXLblsYMQgE99G4OT9qlG3nuztycHrMhSezP6fjPqT6K4ZSmydNsvW+7fH0xqTGSXfXZSv+MmE2Yva1N7IKqS9xlw5A0X7mpLS7e9PSh7jgFdItBXvkcYWtvhqmvTrY3RpdTAhlZNTb1E2/ald+lcSGndiqSgVIs5HgJx373lx/6IlFUZ/zE6cI4s+Iu90MU9kxNL9mMrIqlhR53XOeV+arkwD/EgDk0HzWtXx6/FJqcxL/PZN35Y3VrKxSQlzzTTyOpc1seNdqHzHXpNz7frW6NFvb+u90W/LlD5PXw15SVzkvGPUc2VtIF9yfe5BzhtBaw1s1JWv9ai1SFjhtNgemY8LlIb2PCxfA6vrO6pr3SmMFqKs9UO8gE+m8PPa5gZR61bL13UkjXGY4GAcIp3k2q8i3rz8V/P48DgclRlfe5kiJa1AGutSkKP+nCzzjLY4CTdFZXE9qi2u2HliMT5X7bJssuGCNoV8ihW1ErVW0ZFFg7lI7kphJ+vq3ZqgB651DHd9bRFP/SrpQ9Ub1RPU/ZRTjwz0r9KbBohutw//rdqf8m+Sx2FZS3SPax/ktu5Kdmxpf03RW1sqK73WlzJe3yrVlL/74DAv/OSWA9nMYR9b7+uB5e86MvblqiKRj+JSaV92Q1GHcqozqHX6V51QVzTWjM5REk6hXXk4m2o0Rghq+IQiXriIJVUj+Jai4hUlv5UGFy2zAokm1nWTDZwyJGl36QQzRoO1Td9kZBb77b6LKs3YkdayLU5g9wljvOu4cYivLRjFmGeT5V+jNL/efVQ2b7K7Mojtde2tJNFZnKxRvG9VQRzWAjyVKYOmLaYutJPuZHD0UZ3W4kxlFlR4E6Hdtd3S4qOTpp6J2LVKnGof2ZfVwB8ZthKQMbcEgbJRsvnKrDhZJn0yR/pXf5NHkP1ZK0f3yo/MBdO989AxuKJ75zfuvlLblEENsUAImAz4cdOEwtg9RD4Zxqj71bmeI8FydYPa5vVG9fnZmlZlZ5MR9czjaymTcsuvqGwdUzIgfj/clK7QGW2Sf8pMxOtDW5tN+/0q1+jw67WnmzaV9mYmPbs0omjWXmAkZ14D7ncVPx0RQF+VN5XqSHGRkt+uzRf8Vu9Ib40VO7Zg5XvFVn3hQP1hItcQHxQKrqRT+2KvTJO6d7LMU11SXvOodQaf2DwtuzTgWmjTbr3dyWxFp+doJMTHuW+aZUTmI6fwFX/+s8MNyAj6LYqnk1ajWNsVncxFleKOBKNaXU2qPuO0PMmqpMVXN5ibD12Rxo1ezUJPKosvkyWZZM8gsecND7rWxEE5pZEpXte/SouMmrPYFf0SdLvP0B+wU7bk8934fNgex8TpLTakszEVJ1Dnt+WnH1MnP0IjaUj9AWJPxyel85FlL3me0x+zR1DY72W1Za6Fa6/sCKiculvvja4hSuAlJxq4SL9XVJi+1lwEtc89CK7cIYq78sWuteYf884p7DrSFGBRzsjF1p3CmgqcWpU4Mgf30eWd//oS+mm/RmMaLxCAis9PJ9pzYxgUYv/Y1iBaGzINWS2jatZa6g83jIMRpp/NsrYWrDL5XigKYQAAIABJREFUt5N2BPyueHk6o0lUA7Vos/bEbmrp8aW8uJ3X8D++cOQ05SeSK7R2VUas7pye2quh50sypRcDAF+GSC3z0oxX4vCn2vP2KKNgLhs90O8DkfSiE4yssfgPIBztICH4KiHZM51U541WCZZxwErg7nEFquzyI8Gh1Lo4PI/75eTTlpLBYd5pe3zLwbCPrdsyEbvHvuIo57D8hGIhOQV7tGn0jGeEbRk1FYkQJjga5ou+Mi6DBmwytlTV8UKOfLvWPfKq49R1XWPz11rq9+0dGlysPa8d9iX004tVBxczRoORLnHJ9K22pUh7J/eVeCRtN8JBr3Afk9HLPvEUa7kq4okRorI1AmsWKTLQ1oqKXLd3S1mtSDk9fZXXPlcSJ291Xoor5qNbBkEdxrKtUcbH0rXkgCyl9dS7trbF4qMjpl5452ZcZapbGtck1RPmJcz7Rl67tJVS/flH9mX1awcJAwIyDslRLzMiI28PDJRTVmLRoCnaCQSQTZsbmeCKigruOvKxtimD2mKBEDAZ8KN9QmHsHq2v5ywOsX0dI+LWL5nXGzXosrWuyi4nI5FO5RSXTFjmF/v6fK675k4t2SiXoUJn5GQzJoh4A1DJxXx1POOkLCg5y8fWTaUdwtramj/wty6YrNWe14D7Evrptdqn6+VNZWRFIi6q+zY5+/Cbb09vihX7tmDle4VdTVPOwR2oGwsaTfNg24epwXLEXsnyx32TFHF8RLvm+Im85rGSxfYs8a1P6Ui6dbfe7mS2rtNzZCB8kxFJ511W29d3/RBtR0ysxx6RBgZfxa3GPvm33iXzOjfBUsQRs+7LYHH2ZTgUs/gyfIGi9VEcfCzGtN8b52VOVyox+upISWnV0wQn2XZpKtltpj4zX62w0FgjOV23SBhvwjhjKs6hzm+TXSvePXZ8ezyEvWRSOh9cO9rubtnhTA/2n6Q5kmy53Fxe5+KgBYk4kPIdOxAv+VEaiTch8m3rvXFqGl7ScRgk7Ix06fq/So7okhnmHqS8xWvUlc972nz0SZW6KEc2z3zwyuJewHnP2VF1605htBAl6EhMlAIg08fFsRmMl7kxXCzKcrGhQbRIpjmrZVGK8mAc5urucmXS2B8qzBYYpWs/5jWJ8cc/udYNVE6kIn2VsVGu/0Rq3KrBteXWwHapxjViQc41AXYEh669i4m5bZlXfQb8RWHmF1V1XE1rPOdFxa+03gOltTmKtU6ljTVbl/fV8dZKCzqM9LW18Lhq3LfxnhCIkfzYPS7HreOEpU/OFb0PiIZAslMdz7BJtnFmjnnhRx61y3bNlagVtk16mTJbOuda5LCjutFuseANxr560WLAo6L01T6AWtZb3Kjq9yI9uFS2feWfepcGgi/nPB0ZKRbBkkvTgYIsZVryLGpZF3drOVLpeeu6kUr9r3YMBP/2Tem8dnje36YrFpEyRoNrRjgAqxrXumuQc61dxu6nWc9aCTuuH5++JUfxDqnitzT9gGmcqGxxnA5lexcJXHgxr32OeP9q4+R5SLNvRUIkLfvN6ozrLuyBftUWH71m6uVq5z6CiZiPt0B6cF9WgDBVZCSg7poMxSNhvEUSOb65Xwgm+BJjbruCKxLDUp0xT21TBoltgRAwGfDjpjeik51hHvwESCMRXbJwZUjOBNcmyJbCpzyWmCFo1NrH2ub1dgjK2YEqmYysaTw5jta6dLHrcqNrwievV+iMkjK7DES8DoWfWFzVCXrj8ZVGv0Z7ugNTaW9sMr6VUo574UmevAY86C3uY7zt5U2lLEBcpOS38wmCa+yRhDFWHMGCle8VWxU3rAP1R4c8Qjyez2WpVE6kIn11hm/Kax4jU7NqF9t9XWdPd+DWI31yqz0pPJmt6/ScTWtJZwx1e+f2RZX67Te6nHqkZO8cEavhCjw1sficTFIdj6J8sRctYEDJGB75xW5Nq1GqRX+aDulPcd6REb6mOzmzoGkKJo7wTFpSVXftqJEi1O2TMLeGC+qcUlMA0/8YROoSwMjBL2SeXjPWxv421JgyMqkqW/npx5HhP6ELuvq80+67ImMYUc00qJPj2li1cWxG5Nn6FastRtUUy3ZkXt16b1TvxUtOQxgXudWUXZW/mGWwVDT3ILhyxy3uyoP+o8zuRpc4YpyD8ucfFQLFg3mJIbMwvzF+pXWnMFqI4msTL+DT8NPJkaLBMjeGfgmb0q0Mom6sllE7GAfnm6ZEryuTxv5QYbZAQdd+zGUStQAYaYis0PH1HF+VKm3RsjkZDi5I+nVNaRkW1SgvM/0dWeFZlC0wXKpljZhU5poZT6ytt89bZ7wiqeI16ttcPcooksvWfQ+UNtUDpz8p4uCzGP/JwtpEQ3UpznGEtyZ0r6XDqM9k76gSFVxb9dV9/sDGLpoyf1wcAaKZ2mL5eS/aJRxq5jiFBzJfsj/6O2gq16zTmI+t7V2uqpxbx/40wQ9Gq3rUjgW3OQfFSMkAcjFKnBdV5spahODz0ZaV48Ik971o+fp4LX4J0qnfiimt3uLnyZu2wMzSzRbF3joQFgsxXqzHCarVzh3IIyRH37xLuCuLAzOgqiqk5UVK2advtS1F8oDJdRV1ucU+4C4OFZW5VrvEaLbXNbySRMdxsiUaCYy2hu2ibTcqSzCTW87kd9b8grGWjrNZnPIiPSZiNfSKwX1ZDSpABjsByxw812Rz8dmEe1Aim+YixrWEbKO9acmctU0ZJLAFwhqcca4nJxRJ1U8ZRFtT1Dg3SwSVrO7s9ZyO5/VJtp2pUn1S3Vt/6pn6Y9HedYDyKypxyzD/VsPQSbs1UaEzMjaBiHcNlMbvvJMEV1z8s1ZI9uvdeD07mfkSR6AFfezpkXd5U6lOZVfHYs7kqtFcZZYr8qSL1fkXB7Fg5XuFRUF+njEdqN8VF+fIDpE68/GB5lc3RZuu/HniyFKwX5FLTzUS3zoguRICm4w3mMyKdhAMCNramNr6kLqu03PmTZ0Pb3fliOU93oN9q7dvtVHTJ9eWZGJtK9vxhhhLmMc6uaLPQAALlsgACErL+1GjTgNMqp/TiGhwUXfBoy8tE6vhx6VNCnbtg8zkqqLEU2i7j0NgJdc0sqkKZV4rR9cPDoG5sg4WuMat5jG1JnM91zXq9aduKYz6myyAsbNFOo9KkCXRiFDJKj9je1Wa5FThyehqTTx1e4mn3qjGqqgd4k3E1DpZv3k/X6t3uq5KM9KwFGXRZq6xKTJioulEHMKOb8VZGlfJ+rO02p7HIsyim7NXcWrOtnojXtJ1hrnpyDUMXRVTQlYu2cmvCjsDUVv/KEORRC3nlbeZcrIaVtOfupD+VEVGO6y+odJUpkqeajkuf0YJNY7k4ySh5qoSzyjboqayO5dFYeYD3+8zu+cIfl1tOYWRQ5R5Z9Ao81WZK92cF7BE+KeG0xUOor6t1mJXxzj43gHjsNhJWrm4OH59/SqdPT7cASc+6PY9FLCIEX8oLqkshRzMI0epUaZQMNBL5ONcZSrBzx+X3OLpXGkHWxfcbqn6VCcbyOM+jtwDpwmdxVa4XqGEcw26fb62rzhTHdvhPZKID1InkrqWIqgjFRnvBZcRVH/Z4lZi6opuXBxsvjqzhuQmv+DGQjyhsanBopL1ZxeSmaNYSSlyT/K/cxoR5tLjnHPgsmVCsxjMpGCqqIydnDe56Subxr4WBuf9wb5aaAElJWr8zmvxr8TjQEstWfIsRgi+nLk6/yTtIny/unn8vLuZi1HTJru6u+r4SBfz3SXHb9w0EOJFJb+tzQnOBe5y+ibsLsqNdzN/WE3pXNM3yTCJIcL6m9yupe/NRfKvqAQNf5kINVDlzxW6+4pKk5wq3DLJ9UVyaZlBiafAQI1VURbx5trJFX8GHCSPk3MtUWwKNsk2oO0NlFLtR3Xd1uNkdfK4Dw2iL320DNi4ylTj2uBy18tEF3E56/xW9tNRWkvMdSSL7WfOFYvOLbNfi9KqaC5MnWDLSDUnNo4vK0OYWnIRSC5KqzMrZMpVncqRa5gPkCnYlhkJbMv8o6xNRmHmRUkGSai4WlHZXM65PP6VqRXzMs+7YplHnGR8Io0SBx/LYloxdqSEMl9J0XFXm8uHTs0puZ7jAGrwqgMEMd6iRtzF+bKSSnDfKqFe58qfJzZNG+e377sygiplmlqfjBSOFf1Ou5ZefKixrxNmv6sVZzR3lCc5nQpXb+JKtxjDwmHDCKZyrpSSkZKGrazKJp+7Zp2C6xpo6lEqWX/zNs6vSBL9SeMaOPqb3IcFRVBv8FEl9LT4LG5YsHnn0ZVA74sfcaCL6PZdjI/NvneQylIR3+7rNrprBLcuF1b5ZLa603M0ohat9uJFjcDd/e/gjb4DVlfeUZo6x2KjFi9e67QUvQVSSfgdTTbeYukD4m8s7aRsydUxR2yuu6CBwpurJ1s6lTEWz84tSUw6PcghHo5II1rQ2TRa5z3fqVWJTUUFPOclM6YCRPV/DJ5h+30jkj4vLJ4T06CLPzMI5NQIOqMfJse+L4bM47whp15J2g2Jl32JULbOUq9PJkjLYMq5iO1Bs5lkG9S7+HHu5pLFXpWh5t6YlG0cL4mLvGqAnFqvDMWiAfEvzp/pniqSPI7lyYcv4ZSWb9WAPVW2qXDVooE/FyB+RSNIbmufd1g0RGpvgcaqivjy0JHAe03+xfau4SVEWSMTXD8eouAF1nqsrlusVsm+evkgWhSgY6s19Q3LPKLL+QvGIWIcGv2qwvhwTjJueGWF5rdkvLJo5ZznlWz7Qr4dEmqxyBiXBiF9sFItCxapXc1xrbMk8i5hxXU9yVPSyU6g4lKN0wNFw+L+JjVNTnBxcpF9/So+SF03VnByxnQmMprAFYHT31cWdRMcHte7XIAb1GsJ+crjFR0pwWiUJP/cHgYNVOydK8wIgoFFeqruSMPHvNc+9ucd47wwMimVhkmurrVP74sRQtAt8waZkjP5NDlLUDdXtNrFCokgdOkE4/1ffbjX6dtiPw+GsPtYYPqWHN1OGD/R316RkZfsFvtk97Y3boLq/HZRU/7AdOna4mSFbWtIg7gro22xGLdgAXBNyNGua/i7vrSWCIJhBSp+TiZiV/WZkX3ZVcypdwcBGZD48wLZE3mHHSVbbgn8jupSvC2RfCO2mC4WGk2tsDv9qQmWtmfMM8c4h5Z9DpuUP1gVnIukK5GYJFl+lgwdr+cs8ul4Xj+aKqVfu12qbTJSctF+0fIEF+d8FodPDRftSlcbC6xfTUyIeCN9IxlildSU5BzQVE7auSRSUkBrqTewSP5HLcXLQGngB/P9SJczfmVZn/ElmdIZF4iScqrVlpUQJ6RQ73sAhwVb04VjG0ngQNfobb0edxYaDlsL3JQ/Hl1ItuwmKCJeXBi/N867XzD91OjOJbnMi1/1YrpkfOsAjubWq53MVnd6jrqI3Yle9TzGH1e7x49fyOLI9C/OrYYbS2cn5qatwFRNcZvf/MX0bvK5iM3JLMoZ6E62z8+mKDCXPFM5qs4vfzFdQINBo5Kscm2YS24G0rgLZIt8jAzSI91vTqOARpoYUxFd1PlVEL0tDjf/YnmfZQm2JKEi5k1DY6s6IkPJ56N0gbEQCG9Z9TjpuZTMSND85EcFSBrLUmvQivM+JkVShsDNnSdMlpLr7I1zvxCQH8dLzlEUMAu4yCyDK16IJUAt7yUls0X7/niUx4y3NPu3FnSThHIrBx3E4jRcozJ7o9YKnFsAB/9g09ZqrNMpTNKOGaLM+wBewO+98SX4abwUIOaLdO0gGtBqCT7GoVhXtwQJR5aG/KE0ZtoS5FwSHzp1xK1umRgpeIPChUZTQhLmeojoWr2WMK4vBSrz12mT48XuU6bm51VBXN3FLI/PPy5S3ub79frpenqgpDIuo0nmxe56EjGFXsHAXPyooEU93Gd7dhpcZxOup3yCw2ImuongULZu0QoFF4P1fJlNP4M6Vd4ebon6Cs9k8zbwktKMY3/up7LrN2h+Ut25nnQE9Vo+LkYIfudX+iR/nfTLx+tlhSRQpfs45hNeS28Xohanb/ZpYxnPMjezru8tJgLmFtt1MI+xM2j6uc8QzWOPAuTricrGtL0H++RVt8/76uIgrTBOXnRkMia+/It5jqD2F/T8ivx0sTXJIw0pfO+iTfChKe1zC5xa9kA9GZlLngJGu7AWdlQ3tw8FsNTjy3YQ45ZLCMh6JI1z4MWyyznvt5ZgWLYxuyTxAgPrGthh/2OBwR6IalzMCe46+6NFj5ovnC1GpHzLpGbfdCZS6fRVgfWcNRksrVZ/DuaYvqGQ8GuFT9ftg2UaOPKY8QKT31oa1Z8qhWUebPi2yKUDMy5c7isl+o4V/ZaupQM+yf52bQb7+CrjjOadsEC988hhrtykpSqjx/iujEnsAsSmxg5rKtX8CyOlpMef915Fuerk0tepvdQSp/myBYHBqbLZe6wk3L34rFqwYBE9+tpfS+NAIwDtX8U9xfE42SKJVoDXtDyNMn/V0VLgkTzzgbkoW9D9hopvJ7xjunVLq9VhAp919mS2xtNzLOHyNLRE58iI3X2vxrAb27stnX1qpLoCq7Fb8h03Bk93xFwKUjc9expgCUMlyY4WZbwl7gWnTuLrTg7J55l9OUNNCzyK66h+ovDAsXT1XGte2etaNEcCeCS28PuA9MKYyjgkyxe12EP84ebS0nt58VRjcuZcxpBaFjXE6mzPMleBRbDs200mMSzm2vUfGYrd8ca81fYrToBIwndz9pIvzGlResnemN1zRdhmr2vRBh7xkrjIiPqa/sqfPa3Zk2AaXKy9FtmczLlC1k2tS06LNHCOO1Dxd810CU12Nol6PPNaY+U0jxe+WEJtTsEJaRGsvxAFL+A6wGLCsv5w3BosVh25aOmrsirZBcNqOVs9T2AcIj1201drXslnXmZCvUnsVjJbYrCr4kMt+sVN7kmjbFF3i+bOdcIjk6/F6iIXF2d/TpIp4avMzy8Xn1xKlacISot/zKuFuMYnSbL7sjXa9MBFMsYeoo4XhJT6eOo8ziiYetGpYgTQjFKBK+DW4kdLNJ7XYDpKFy5uB8OcR2xOKUpYPJq/ni+n4/NUj/JLy5K2dBUpMUtd4xRiGfvzPL7qz2OVjPPV5c5b6FtrV9DVF+NMP5RdK2ffddW+WKO7eHAILE4ZZA32Sbv7rrUZ9Hnqnndyh9Ql+nOCRgX50zFHI0j4fd7Pr0GqThuvyBhtuhozKsKid9UrCeNNyPWtj861dzEhsLkq3VROUllqwqYC/cx+FKFWDxWVDWt7/Q7QVrqbODkY1BkNrFPoYvcOLFuZwNKJ1EQiMIkBsemj87BBdCrvlr2NTMSMSAPFDeXLjIjIdjkBDeego84tzJGIzt5Ae+jrJJTk9vJz5axtyuDaZRHsDM/uBFhMBKGF052fKL/C4EQNPKYvlUv7c1t3Y5aEane1LCYOrufEhbSMOL/tfn4NPRd1rNViUb3f6oOdc2RVSgXdTEbWutPB635PW0s3NwGx2Hw1ViPxID3L7UEgQcQbQLOM0DKaGtxUWkbNQWcUqN59tEyfnXXSCCr5Ppfv350Mi4lLAm8xTEYUaoJDvSOBBYtAW+wJwUUcaASg5StZ5ribOMkuLcoWX7OVdUpOARaL3XcxjmXqh373C3ycbP6+eiN3WYz5qTO4QLagycHYnD76E7rg9oMfVftije7iqSgszstvu5//pMlsjafnWLqsU1jJLaeu87nalXAXtyYkuV9OPO1bja0VHckfN6+SWYKdZGGN3eCSDuCQytXFFTchcvmFy+WXt3DX8yYsfqjMLE7tKm/xfciOtp/YGhaIlW6ZSpAhPhjBM6by9vbLS0tGFa7vadfgVdJGbEKxeD05N55AFTNNThcXrrZIBtc9IgnZn5LrLI7MlIgI5r66KkQJRLV/rKo34iV9xeEifRqdpZPhmUyKPw0u3HwX6TnLtpYoLNhUXXxaJOGV4bhgwSrzRKC8UtZMdJY2LlJaqzHoA4QoARB9zB6i4AUWu6h/MRLVOwWV76tXDaJhrdaA8xeMg28HekrXHB+uvfY5GdvyU+D4wD9vhTnob/GgdILjoscgs2UBP7jFuba1RF6XV5WTpQcGfc99XOsMkesKGM6bSjjBLA+JJiELCOOkimBZ+2pkXI5bc4m4j5h0fd4jgLW+5F9n5li4U1kskh/M+CHZeUFFVX62sEZOqs4y9v2RqLSv95OkcsXGgxkJI49z0vYSJ0OQSC7/nv0M1zKxDWS2f2SFJOjt/sfOnKC9V1imV41O365ailyDP/JeEYtlO8naW3q4TIFlLWJNs8nrw9reJJlqM7QbJ/ubhQKbc3D74pqyglp8x+qn124f9vqiWfCJKe2soj9FYiJ2YZ8Z3JddSJ6q7QQU9iTNS8n5/tblCAlvb2yunLVNGVy7LPTOm8M6MYKEBdd5rioQZv6x7/WceXv9K5ZZT0Pz+pFVKbW2OxnJ+zje7+F+OoiZFz+WdHa+bLvTFuuqlhYgTMSbVKI/O1vsfmU0JTkHN5XXRkprqvevS0H+Ek2ya2XJYFyikZxnP+SKNCcyiA4Gt1iwCHZ95ffPtTQONM4w+W38kXd5vHFTWXLiRnyb7Dwju/UKJ7P7D3+ZazpwThqW8zzGK3ET41v28ubGH+RHam/i9Jzk2qt0oTwnPXUWXl/Xi2kZFGOnOiObRYmuk/gzYYntHollF8zvoovQdPHI8NwkcNw9T+JtKjCZ2TJJ2Dc9yKIyxlRSg81l8A+6Wxtxun6hsQq8sxPypL0Uixq0DEwJVmApMBDPYqMOTt2DGv2PThdrCenOz18+vSaYf925ufLi7auxqt5o6YH7mrl2l6X5V3lJXOSa1jq4bonqL7R4WtT2zVokfZUu1mbHueYUa6GC1i/KN3lxMf08SSxWUV2CECUYF2cMWLxAcrgtjo5ANeX76iWDaGSrZYkeO5u/YBySxqHRDNXGh3HBLlnbkaWNDwRZhjLdIHA6848uQvDDV/uiwbzAyJW88WE9TpYeGOnMGoCRLrH4Vd5+EpEtrjgnW64ZXEQS9xW4HIq+EwSHbnz5CflNHlv7QIK0c81jPrbuwyZYxr6v930L/rtZJcNXyVZyA58Fl2Te3V7jjUnXvM9wsULid/V5urMVEmNnm7LNaQRXGp2+XbIUGSc/7F6R+ErF1N96jcpGtr3x4VDzt31s7/SjGqXPA+6v7AXuw30s/87Yee3NUrLFKk4xp7+t99SVIr8ip7ggcWpHygL21EIsWuvVl50KlsJzEZDRSE4kC8/31bSkSL6d0QjKRcNeToVThkl434/7lPz0eXPYNYD+8qAviZ8uuYbjy2khNvlW/67s6WSf37eeY5HT18JiupV5ParsYzJi6bT78ix27+Cie6ixr4ryd9XjjIh4k9qvZKMIptJC4LxIKbA584/O5yZ7VPYMwy4+iyQWLN6d5h11fgUHGmcY/za+DUzThPjtZ3yrACM+LmRLz6h3Xibx7ZyJf8Xi1JjMTsT8JxF2kzU3d5Er2jv6n8jXF34VtzK+YG/evPE/Fkj7NdrlLCBY9io+fPjw8+fPZLHKo8769evXZM6tGSyh3rdv316/fr215Fz5k+tifkWPHz92H/UQ8caNG+5j3sSdO3eSBb5//z6Z53iGd+/eJSuyaHmTJAKb9DQfP36UbJuKVebjKmNMbWXeRP5nz55Z5JSx+vz5syVn9jyLKzuy2y9evMhe11qBGj7xSH3txo6vx/2mFKQo7enTpx0TuKpp9fRGvKTfB3CRPg3ShQncv3/fGNVf5cr9pQEHR45V+xiOB6gqcO38oN9//91VVyxhjKxyyVOPU8jVouPlXBKi4AWOK+6qEi4ZRCNbrasUrXoxDmvwr12ZXJOK6/sIaJ3EX/mfF7Jmf+Y5M16RpY3Xq9XXMqsH9phZS68TAYWs9qX7xaB3kaRWui6JVBeFyXiRHhiHaeyBrhBNl4r1E/Vzi3hyGfZ+7hqyL2GRxy95cFw+CtJGAgSHa6CuDQ43jf0BH1uvaa3v64rH4sFk9uYnw1fV+OXLl7t372avel6g4qvkXgXte5bM83vzXknuiNi372hNucWiIJ9S4XVdv+rC6Uuc4NY2Gj2CHnm0NX27ZCkyDt/Y8zvbKzL4ej62Nz4o6vzWaBUn4euMkzXuXFSjAC++hnlQC5a1i1MFOCh/zbf/+PGjzg5WM7STZBvcl51ElWIzEpC50FsAiiEjZcq7rYUlkbsOfmU5bOVgFQdvr3DKcLBFY97e/XqORa3GCLbyeT2qlK6Nqpx6BbGiZXTUn6cSZ0TEW39XmSTEVF6rqcpX+8dcfFaXwIJdOy6uqr0SB6rmyzLHFz/LT8YllfjE661tB+nUkUaLb3Hr0rtxBlRsMlvp6Tl6g1FPeqZxkvzXvgM7WVQyg2Ij7eaZskmXt2/fTt7Sbga3TyLZBB2g45uzZH5jBm3rSR6DoqJevnxpLDB7NvkeY5l6h8GtZWt31Kk9x1h4gbd/Ldu8jAG9kfOU7cGDB8n8FtmShWzNwJjaSqyJ/LIDFkultsQD6PMauxh5WH5kJq9IN2/ezFtg66VFDIK0ozn/JXtbW6dqlL+S3mjxRON4yciICNQ6bNgZcOBjXgLJtxem6qpy5VoCy+IptO3GzXB9qovxg5/hpLSWAk4qea3YSpzCmnjlr0cM8nkhSqTSgABeIABSw8fCgwirdZXSI+MU43DhyuRV/aHLerVSGp9/nb2iG6GqV4vjS0/qhFpGiJSQ5StjfOj/BnscaSCVf2PwVfBxU7HBvdV+pAfmVY26U5l38p3YxtcGNPl69OiRu6uSBLgqUURbYhAcRvR1YXDIY+uIXob9Sj/+Zu8YuSjJCyeXW2VGtHssV42L5WhjTzJu1JakMidRKgCIb39SkLD1t39YIVnUe4GLlzjBre3qePpWeCkySX7MvSKRURAQ6289H9sbqLiVj/ZwqMLtndOin78TUs+jWqqxAAAgAElEQVSI7S3aoaPFX2gLyrHbgeDGwT/6e4TOXm2uZ/9wnUq39+H+fFmdGkGqgIDMvnvdIPjKfTzbHbiK/IQ2KZXfdewLYEnXNmWwyEwen0D36zl+YyPpDub1qHLSrz10r3AyUuBds8goaPqrGpwREW8TXQhTebmaIiPlvP2Q9laPufgsPhG9BPSYswdAWv9YgwNl/16yFxHfriHCrU9kapvMVnp6jmD5T33WetV0veRLjH5dyU0/cbHr/9YecKgtyqxBnr1RyS1NqlHLxFv3EmWXM16gHp+7vZLaF3X2VjAJU8ODTB1rpUg0TkZy2r1mvCj/W8s7t5Kt5MFbk3iMKV9NPaUtlkrtlQeRNSjf8PlIlP/K8r79prbEd4VuKqqPzIvdRmGitjJX+BZNH8xdK2rojXhJp44pgYsMgPCxMAHj3NOfDBaWMKhOrjzXu6Bro+9CU2n5ScMAyJGPF7b0iNjn3XtJiLLWDxebqcwsPiySuepi4UG01lsKi+HTLmy1/KpLpjEOEdr1r0xGhOcrRyAZEC6OAnf72YnkyTKS/5JFp6Dh8tHud7D1lf9CSJBz/lFvdFgeuOggIcva77z8yq/QA5MKsvt6ueYyr8H7Mmut1dKBdYvmlQWOuwKXrx3SZxBYdItnL26vzQUWG8jMcRHLdHHMx9YRIB1/pRiy/NPAiae2QySdkSzJqS9gJOMribpozU7qEsnYOBnzB4KtWcUk+aCcjB9ZIWnrCW+j07cLe/jaYDFakp72iqzZn0VEnUVla22/sGcOYnsXe1f2i9XGyf7eEq2M5XpGvAbQWP6pgdyabE1f12Ywt3AqozHI/uFqVbZmzxcF7syXLbaRi1URkH1IdlFNMI2HZGVvmmY9ltcTstdrL/DCwMwuJDkjBLpfz4m0fetXlc/rUeUmhVY7GdnUCjI7AjU4o2Q44aRVgojXp1EyjaksSXuxrsWl3bMfeS9KsnZxUcJ55p4Wn9U6LNhcxYNcqcGBJi2zcVSepLLk02TJX8MOUjV/wPg22XmEpWT/yb45IWOvLjmZrff0nKSGHHH9EJOQuY+nJvwXJi19+lRhzi48eXh5IIB7wBNcP/JRK7wW56dj1I/Ucva9vnPyu9B59VqO6doUUO4Q1WLQ79y5s6Nkyy2W/QEWCS112fMwpuys2sopS2UZdGrUJcZq3vHKd/62FFpAWr3DMz/VSNtcFM9c9WizQKupwidgGYZDecm5pfJxzdOEnXMmXDlCQOc5Gqef5Y9fVLu+f/8etM5iQ4Jb1j6uTQrmfmqthOzXLZF89kopcCJwVYiCF6AH2glgteysMubEOCRhXjLZT0pFBjsBbfaNOyPFimecAG6XUK89a9Egkl/BmzGgjRQS/8qySu8vfeskka3QtCk8fv6I2lj5Mfpxhmvf0gPXyOy7fpVNthwTMLWons0Kkgdc+7rZ4HcRHCY7wFUjKynYlGHMx9ZGOD1l04NLjdYLW+T3tDUxzttvI7+sTURr9brrJRElGyuBN72FzgqJ02PJxFVOcGsbmb5tJXYk/4B7ReJLKHOYPT3VxfbO9dvTFT968de4zmujZaeZep3/XNgX8jzBLH5EZ8GcJ0CXJft6rKqDdUk72aiRfVkSDhmuJZD8lftJvDLuYA3FtbWvScX1PgiMsJ5j1JQlHvMjitoey6JKo6JdNt+0+pp1GbInjJOR7PVSYDECRLzFUO+uCFO5G12uG5tY7R9w8Vn6xYLl6uSUs5UA+/e2EovkHy2+xa27zlDbZLbe03Pk4+0HVJeZJWpntnuHULvVt27+dp2glYRrrFHgrQGKsdjkRiKVc8azdqN4ySGtl11fvnw5laaFhjI/jWtZ0ThJX1NL/cESIXnem7GWktXDC79uwZiKdIbWv4q/2+Na56yBu1IgEWzUvvyNrwJNrrwKWZ55T9DcoLBFqpxS3+LhJef6xUXOmXClMAHjy8ZzA15AzuBNjx0PvCNCrk0K1q5Hisr1lSWSz1UX5fgELgxR8AK+IkjHCaxZp7Xr8dKyfNu91cI4VL4ymaUbD17Ihw8fkg8XjMs+p5L0369YrEgr5GrL4lfFLvokkwIvSqVHiXr3Zn5UkIytrl9yluWinBkv0gMzwlRRr169uvDJnf/sP9IuRb/7BkikzH1fgWsft8HvIjisPDjksfXgI9RvvtEr+bfkTWt/YbJDai5/xvk1+i07i6stHORr+1MSiEVsp6a1lZC16+7G8xKskJzH9oySmb5lpGq0J5c8YDpjr8jI6/lrNnbtesZutlZU97Z3reFbrye9cLXbO/WY2A06Pc7WEdtb274j/+X7TnfIXP8t7on/OPuHa1aKG1ZGIU+y85WvMBjhkC0vAUuv0Hz/wjVwtffu3btJx5oXC6UNQmCQ9ZyM2qx2Xo8qAy0nbWa1k5GTQqCADx9PIkDEexLYXMViKnOR3F3OhY+8t8o82uKz+GDBtnYS8mchwP49O0bi24AVbj0AkvxYcjJb7+k5wmR8g1E5fWRJvrsz+LXYZdtdXXM3njRDNj7o3fRLXCXZ+if7GMPW4+JZnmJqqeV4RWsl+INlLY+uG5UbKWHtK+PZW8FOkbXSrrrOmLqK/I56tQfUcpd0Wt5Y+VZIQhYzRBYgA+bRi17zx5x///33GfuDB8TbSpPxksc1hYs8zpASAgLGw1svceW+0dB6k94oDoQ/8jEymsoHLVNDpIsjLeLefQTaClEi/XZf86e7jPPTq4bGkab1dG9E+1eppm+rhXHQ8ME49GRDFtuSfENVC61l3ktZFM9dlLVJLvk+fvzY5S+f0EKr28Ggpye7d2+rpdqn8u+///7zzz86MUeL2ErrEXWv9pYemLevGhdp81bqSlPtyXE6ZdYs76rQxUmrBLh8GqQtBAgORan14NB/YFTsaZHFNp762NrSvfvLY+yrpzY8Geeodp0l8fXr17xiWOpVjfOndXnFmJeWrPHjx4/aXTe/cfEKKySLWM672JYTTHJg+pZEtCmDMa7WsC0/C/BdvxpVzPv7ACP2ys+2NW30dHmZR9qStyI7jV5XS+wEcuX0B0uxkWKJk/0GFhPs5s2bfr2L6chwWMzPRUegmB4tHYyJmNNLPHFSh7/El8VbyrfXEtD2UUtnq+HtlTt37lzLitq7JDDIek4u3dU8r0eVW7Vc7WSEWHGrKpvObwlCdjSQiHcNGqZyjUyZ622t9rP4nOwVWLAkIjJYCCQts5ba2EFqIak8o8W3yc4zcUtuFTDitWdL1rhpc4K93njOwpPZqk/PSWrIodS27LN/WFX7VNQhphpl73R4tqudxEQgeXLYPlDGY1C0k35f+SXvMoatx0WyPMV0LzMcr25eghss86/8K7tfovALWUwbV+d9f7xYzrUXGVPX8t9au/G5VOEfe9Tc3m+IFqFqiNd9kYZK6xln8Cabhrn8F0HFUN1AjcVLHtc4LvI4Q0qYE6jTlevNYV9Uo5D+LfF05DGn1ibi9573rWUz33m1D1hycyEKXmDAXuqajNVyKAokMA4T5J5WJgt0m+aq0LKJ+9XfNeGzB2BrFSWvJyXRhoC8Jy0mRfIz+CTv3bvnf7UvrSUsvQN23gLyPqny3kUPzMuzhtLsb0AlR3QNzTlbBnCdTThv+QSHE8+egsNxHlvnHQutlFZDEGV0dsGDs4OEdRaPfxb5Wmlafix/3IAlSLYvybJCsqbcM6435wSTEJi+JRFtzWC0eGPuFelpPR/bu3VoNJq/qjjZMSy53cvyoPakF5NceztOVNXBTt0/3JMSe/JlPemls7ZoMqvjZZONUthZw3z/pEGRbD4ZOiYwznpOLiVWO69HlQdVTKx4ECC37yZwknPv6ZnabrbzGzGVcyYlr7S42s/ic7yHYMHifPjWQoD9exZK+/J0H9/i1rd2jMKT2apPz9Ean2UHyYTYsm64VRl+fn+TjTHy8G9vMW15Eua3a2t+/95I2njQgz9yIqVd+FXJbmMM/uy/XbaJm/EoK6OQm6p2me1PCIzSupKPJLaOka35jbJ1M6aM7S2WzTjGdWbTSUNvsaW+81IGo5CLRXHxIIH79+8HsYrWBLWhpPz23IMN4faDBIx+ZzQvudXlbc1v1Bou0giq12xanbEMvcKuPNhLbTyc2K6jyJa4IIqwl3k850lj/LhgXZZQQ4iyVeNb8xsVhxcwgro2G1arGH+Mg0ONcXAoukxYgiv7E4qzEVkkUYtKrjutNZljgtfIBNfpgQGQDj4a55VqqR5pBYeldtD8rU0A11ZiF+YnOHTwuwkOSz4tsiy4iXANMYxTNIksBPS83vLTsvq9AeNzE4tUwZO4tVssofXavbuvW4Jk+2//sEKyWxFbb6zBCW6VeVN+S8/cVOCYmY2OtfADpuApj1HIpAa3rs9vzZ8UYMpwSVSG7TVqp+lsuUaKBYIxTp6Kqk2wyHCwtH3YPLXpUYoYcyK21TdtzW/s4Zf4MqNsZCtPwHiwbEkzUh4CNY5MYJz1nDO0XNW8HlUeUXFJI2+cjIwZKx5RYj33bo1gt+Y3tpSIdxEUpnIRS5mLja72Gx1EH4vP6glbLdLW/MbOhgUzguojG/v3TtKj0Xxlqf2q+Ba3fkR9BSazVZ+eI3b2QaJdNadOz/yHynapjqj/8nstm5l8Ibfm9++Npy2hzKdPn+KFXP7tJXuw4q2O/CpO/Mb4txqM8QzTtzdv3rRk253H0m1UuFHa3WL4N24dI1vz+3XF0xY49Y+peBvLf6szUIwHJNt/NvBgK3SEoX+ymGJBTfgPlsntOwgoPlH3CDa8aoB//vzZftTXjnq5pU4CRr8zmpfc6vK25rd3BlyknVWXOY0TPX9ueCoHeQrflavnZ3cckaUi7Xosdt5zgDEYiWebxKD2cT7WE6Jstepb89t1GvS9xRuZKC1iKXYRq1UANcZhDhnjMGfSxxX9bEjyNQ+ZHePj8AJMJEnEDDoBigWrrsYgcZ6nDipq/SM9sHUNrslvnFfq9uCw1LUC+74Orvr1S3A411EfweE4j63nGuRKSQJGO2/cVZaUXCbLGAw/ePAgWdoZGZKhsvERkmSLTA1Y182lu3qcYK4WzctJ9sn5LVxZJDDUXpGt3WZr/kXCixfLR2XY3kVFdHaxwjh5Ilzbdq+TNp121p3mzamwg42pyq2+aWv+uerXrpT3ZWuScP1aAtoaZJkMqsPwM43XaoraTyIw1HpOdobnOakdoqLKHdD8W4gVfRqkDxLYahy25reLR8QbsMJUBkCKfWx6tX+oxWd1ia0WaWt+e6/DgtlZNZ2T/Xvnqa/7+Ba3fqTznGe9falqPz1HBwhZnM3UJONWGL/9xrR+7erbt29TZikm+yuLRjEKZzNuZpqkkprOO+3J0geSrzoUpjev7jw+87qM75eeBM1/xXcum7tiUavLvCMR2bXgl2aU1r9ld5oxtRtdKzcaVZxrD2gSS1CRUbxksWTYREBnGN25cycwNU+ePMn4Q5qb5CHz5QSCzrAmz2hecpOBIuxc6zZcP07A2BXPm3gGTQgqkvsIMpz9UQK8e/fu7Frm5Rsj+fmNXLETqCpEMQ69qXV4AbuWB8yJ1TqudIzDIkNLcH7SItuiPFzMRSBYNlkstsxDmsWqFy9a5Ln8PI4KH3wuwrz8Ij3wchWcJIA9uNUakd6LOEmMVooFV+WaIjhcVFAfweE4j60XlcjFYgQs4auE0VuCWXxisJoaaeZVLxxafoglywNEVkgi2jd+VZUTNMq8IxvTtx3Q1m4xRraWmeBaFZuuBxUZxbNUsamoodbzsb2W/lN/ngrjZEEzxlQl8bIevo92hR1sTFXiy/Z1YO46j4DlV+5VO9H7eSqg5GsJsJ5zhH9VlgFVHlGl7iVWPAiQ230CRLw+jarSmMpL1NHBar9xUAdrwufRDioyimeUZ1NpQ60/GwGSbSuBoD8v3l7b8qxFnst3kIpk9/Etbn1xvBgvlpnM1n56jmDZ3Z69wxl14LL5Jdvlcbc3mtCeIXsvfPXq1XnNtGxDrPxnECxu6TyAayWfBM0dNbVWb5nrxiOESkrLmCqj+gtrefTokaV29bose0CTdb19+9bPM47/8lt9bVqK1tE5gZ2Rx3zx4sW1glH7hQSC/nCVJLV5SVzkVT2BegMCv//+uyVu10DO8g5DUPv8oz8PPWmFV35qXq9/Rb/DXP4AnWACOMjxtT72s9O1hSh4gbM13lP5WK1TtYlxWMMbOKbFbCctsi3WxcUsBBThWGZnluAwizzGQizy6IUH/SiKscAzsimAPKPYzsqkB3amUL85mldaHMd0i/G9CL/8ztLgqlmhBIdr2rGM8cqDQ0tEsdb8865XDu28hvddspb1LOfFCEKWDXzGQowinaGa5LKGKtVZQpaqk0WxrmvBuJanNie4Jufx60zfjjN0JYyzV2Tk9Xxsr+vwvSbqjJNFu7Bgxs0kvXaD89pVWI/Ghow5ERvZlxk7BtlKEtCrvMZpYJ1mpCQr6uqVwFDrOdmVWNW8HlUe0W+dRn7MWPGIHuu5l4i3Hl0EkmAqAyAFPvax2j/O4rO6BBaswLigCkeA/XsORfbECPEtbv1Itykzme3q9Bztd1dYcwT64r0/fvx4//799NWvv/56//79xWxdXpQPsGwe0lAveRjYIurKfwahTou/SPL4RcubJ6pFo+l4XcdLMEp7vKKpBMZULpLVlmM8ocYYIR1ppjqbbxhlhfQqwpECuXcrAalA26d8LaiEv//+27h4sbU68rdCwOh3BvSSuMhW+nD3chpdueWc6YOsgneejYJtrdQy3dPaxNOnT7eWfCS/anRm0H6i65Eah7q3zhAFLzBUJzzSWKzWEXrxezEOcT7Jb4OpXzI/GS4nYFyZSb4WVbghRnkKBKtrDdeBAhx9uAbHv04P9Gn0l7ZP3/RehB5B9kdgU4vAtQlXscwEhwdRVx4cDvXY+qAquf04AWN/04acgz5Rx50bh55RpONtn5dgWdYwvjZpKYp13bkKLFfqdIIWybfmYfq2lVgyvzGyNc4Hk9VFMqgb+yYx+14RlW+xQmppZ5sJLa3G9kZ6Zv1fXRgkxOFUK1hcbL4NCKDHAMi1H4f1Zddip/ZFAvYHOpdHVovycxECBwmMtp5zEFdwe1XzelQZaGfrR2LFrcTInyRAxJtEVD4DprI8cw2Ebt7nGmfxWf0EC1Z+sAxbo/F5jXHHZjGMRnnsCw5nSN59fItbP9Jtik1mGzg9R5ut7aPlzZs3R7gv3vv27Vt33RhtuPwdJHQgUeR9Rb3T+OrVq7PfpXRvTrbL0/IEvXzr/N0S5Ws/u8Zquw1j6mzVX1v+kydPLAIc3wOarCUI4gf0X0lEp2Z48eKF9kX5Vcgoffr0iaeYPhPSFxKo00viIi/sElTtCOiwVMsAKfCKY7BidZIrty+f6Rg+rfI4UKcmtAigt2XkN//55x8tgp9a12iF1xyi4AVG64372ovV2scteRfGIY7IEhvES+Db2gjolzy/fPlikUrPaSzZiuXRD+xY6tKxrWqjJWf2PHUug2dv5sEC6YEHAdZ/e+SZ2lz4Mx5rzmup+Qq4KtQOwWFcKR0Eh3X6674fW8c7Vd/fGifyguBvy9nBxP0gVvJeu0jJorZmsPzSifE3GIyt0CIz67qb1FSzE9zUEEvmOt2BRfJq8wy1V2TM9Xxsb7WjL5dg1RpG45JgLg6UcxKBOjvYyBOxMX3ZSd2bYo8QMK4P12lDjjSceyEwERhtPSev3quyDKjyoHKr0qZry8ixooPQdIKItzb1YSoLa6Sz1f6hFp/VVbBghcfLmNWxf+9UvXcf3+LWj/SfYt2jgdNzxNH+oqBxGXGTbvwy7ZJsqqLyzHpfUS8uqu16W2DaEah/daSRjmbQ3p1Hjx5VLn8N4hmfoNcgajcy3Lx5s9q2MKaqVc1xwbQB0ejCfedyvN6ghCCIl9HWWQBBHj6eR0Ce8dmzZ375cqDypOxo8ZmQvpZAtV4SF3ltx6D2iYBx0hccVJeXnpZ9/dck9DKhDpTJW8VUmj1CkDx//fWXjoErdpyN/KblfZIzsPRaZv0hCl6g176XsV1YrYwwXVEYB4eCxDgEjM+utJxyUgx2BPW0Pp8s4dR1p0jtLINH4Liv6IEORa8JTWSMQ1UEDp4U0AFDcNWmRILD2jRyhjz46zOoUuYaAeNjU91+MIK1u9Rrj8hM1q6XUnSw+BpPd50VEociY6J+J5ixsSoKd5CXp0obba/IgOv52N7so6a2Aus0jMngoTaMyLNGoM4OtibtINcH9GWDaLahZtq339h/hbqh5iMqBERgtPWcvEqvKrpAlQeVW5U2D7aF26siQMRblTowlSXV0d9q/2iLz+otWLCSQ2bMuti/d6reu49vcetH+k+x7vHfI1IWu1dPH7XT1Hh26evXrxXl5JJNby2636HVzh5FG7lKbqscvbgosG3JXJW0Fb5ocTkf44jeLef3799331vgRsZUAchXVaFjUx48eJCsXXtAnz59msy2L4N+SNC/0XgKgH8L6d0EdKzAx48f/dsVP+gKjsBnQjpJYGQviYtMdg8ynE1ArjzwpIs1ypXrZPrFr45fDI7mCQ5lO16+X4KO5jEu/+kueTT9aXoukXTjsBNkH2Ar6VZCFLxAKz3qQjmxWnnhYxzy8qS0VggYn13V+WqKpHIPLCLAFeCdF6xG6rW/HR0ppPuv6IHdq1gN1MsMxnmWRrROQh98bgWuegYFwWE9ujhVEp5WnIqXwgMCdh8nn6hTY/b1T+3qsT9V0epTIGTJj4rn/WPTF6vWD3LIIC9+5V9khcSncTzdihM83lJXAtM3hyJjYrS9IgOu52N7M46XCovaF4ec3ZA6lyjPbnWX5dfZwbpEvalRA/qyTXzIfDYB+zGyxV4rOrvJlA8Bn8CY6zk+gYPpeub1qPKgKnU7seJxhpSwRoCId41M4euYypLAe13tH23xWX0GC1Zy4AxYF/v3TlV63/Etbv1g5yk2mf3PQUGL3W45iWASxr6YaBHeL43TByzEyDMnMNpTTPuvqs5ZcQUCHRCYTnxLNkQ7IxUtJbPtyxAE8fivfRi33qVNvdoErDMF/BsV0knRfcf9fntJJwngJZOIyACBywnIaFt+tUnvY9h/BmpTo+RQ/NcsNZvQ+u+mEjZl3nE0j9quu/744w85Pp1d++HDB8vvIW+SiswZCRCiZIRJUTUQwGrl0gLGIRdJymmOgE6psJw+o3bdvHmzwtYZl5pPXXeKYDGKFymh+6/ogd2reGqgZVLpUATLie76OAlw1aBrgsMatFBGBpx1Gc7U4hOw97rg+aZfSDxtd6aXP6OxCJA8XmeiwQpJvFfYvx3WCdrHph0mOdkr0n0fwPZ2rOJqrWK1gnXcGc5oGno8gyplQqADAvbJbLHXijqgShMaImAfApbllFMbbhHAuJ6TUc56AgxUeVCt9ajyYEO4HQIQiBDAVEbgZPyq79V+Fp8zdhWKggD7907tA93Ht7j1g/2nWA9p5vScJ0+eGJlOv9NozJzM5m/Q0WuByfxkuJCAwtwLa49UbVkyi9ze3FfGF0u+f/9eQ9OKWdsaGrtVhmrH1NaGlM9vPK3m+fPnZ8imN/n931fUuwf233U8Q55BytQRObInwfMPXbHHxIOAopl4yT76AC6yDz1GWmGcfp7kyv0jXCWkUZhIc+Jf6WieTW8q+qXJ8Unav/76S8ZtOknn9evXWk/085C+lgAhyhn88QJnULWXidWys4rkxDhE4Oz+CuOwG13hG+3z9DqXDY2TSlH99OlTYbaqjjWoJHN6YBJRHxk2TbLsvaIPOPNWgGvOpPAVgsMzgFcbHI722PoM5VLmVgL2uHq3T7TfaBdmazON+S0C+M95I8WyQhKBY/9qZCfI9M3eTzblZK/IJlwFMueNyrC9BVR2VRXVxsnVCpZ3cF2l92L1VqvHYgSo6AgBhtsRejXfq9+psotnfzZkL5OcELicwJjrORmx1zOvR5UH1UqseBAgt3dAYISIF1NZoKOOsNrP4nOBjrS1ihEs2FYmTeRvyCwv8rSvElyyg7T7+Lah/pNxc8JiV9x3sdhktpnTc0TEfnJ28LbhPh3oLv8AAmOEsbsubuyYgN0h9QHBOFSNu752MzGWb5R2txjcOCYBo8t4//79GTOl4E1+ozBjaipXq/Us886dO3OzI/g3btzIVQvl9EHA6Hfm3Slv843lG6XNKxulQaAGAnfv3rWsFOQ9udU1PJjPFjjF9dWrV6723YnpJJ3Hjx//8ccfv/zyizYQP336VHPqM6Kd3UKOdiMhymgaH6e9WK2DusY4HATI7a0TsD+7qvMxnl0qe0tz6ZQppIWkXS92XVvqzZXHLpW9pblkq6qcTU95B2clxYHr2t5LcHgt//K1j/bYujxhapwTKBA/2Lf9XT4ELAIEv9UxR+qusELiUOxLjOwEmb7t6zOWu4zbM9grYoFZZx5sb516OS6VxUcfr2VHCdUKtqMtI9+CHkfWPm2HwBqBTcvC7EFdw8j1pgkMu56TRWtVzetR5UGdEiseBMjtEGiCAKbybDUNstrP4vPZHYnyxyFgn5Lbn3SXpGeXyt7SjPJ3H9/i1o/0lpKT2WZOzxFQo49XzuBtw93K8Mux1767Om6EQB8EdISEpSHfv3+3ZNudx7irzPJe9G4ZuHFYAtrub/y9XN/RZMH19etXvcnvilJAfP/+ffeRxBkEXr9+/ddffy2WrJOMODJgkczIF/GSI2uftrdFwDgBfPnyZd52aQXfj2ONYhyUQaFLcPrewQJ1uwISwXnw4IHWv7SPRwcS6TAdHe1/vGRKMBIgRDGCIluLBLBaR7SGcThCj3v7IOAvm8RbVOdjPLtU5Z992mWLk+/7W3pg3/r1W2d/9KAzjrWo6987YBpcVymd4PAq8tQLgaEInG3k5UaNPxgg7HZhTtKRZS+jfR8FKyRH1DS4E2T6dqTzxGe7EZkAACAASURBVO9lr0icTwffYns7UGJbTbAED221CGkhAAEIQGAiYH+Ic/lMFpVB4AwCI6/nZOFZz7weVWZRKIVAAAJ9E8BUnq3fcVb7WXw+uy9R/jgE2L83jq6ztxS3fhBpyclsS6fnPHr0yEhWm2P0E/fGzGvZ1I/d0qRWHm/fvr2Wk+sQiBOo9immfd9VvIHBt8ZDQ+yb2ILyjR+NrdMLvcYCyQaBTQSM77pnPz0neIffKMamppHZJ6CDAB4/fuxf8dMydKjAB0JaBPCSdAMItELAaMDPduVPnjwpQ0wezWigdsgjh6jJtaIUnSCmk3R0tJ8m7Bwwt4Ok/RZCFDsrcjZKAKu1T3EYh33cuKsnAopA/JMK402rc1HXvklaMZieccTbmPfbOonlbePB0uiBBwG2dfumX0qxb8toC4JdWnDZWWXMSXCYEWZDRVXrr40PdhtCjaiOgD2C1S07fKI9wlf5lw+B7LvBWCFxPW1TAid4+VjYpK/mMlfygMkoRnN4axAY21uDFrLLgGHMjpQCfQLVdjAmYr6aSEOgMAH7/LdaG1KYGNV1RmDw9Zzj2qzHMqDKnrQZtIVYMQDCRwjsJoCp3I3OcuNoq/3GVd+z324wimHRIHkgUJ4A+/fOZl7PbCVoaZb4FrceUN36sWT3+O9W4a7Nf+/evffv31tkkJvXK3mWnGt5/EABp75Gacd1bdmXjdCftu/L4vj/6uJUoC7uKJlbKiGgo6ZkxSxKVGfQyZcniW0RQFV3cDAWY+qkLnSwWPkgy0CQ3fvw4cPdu3cPVuduf/v2rUsr8ezZM/8j6bwEpOVkWKIMOiDgYEySV2xKu5YAXrIkf1xkSdr91aVDXozTTx1abz/pNQ5Ki3HuCFfl1NuD50XLc0mmmMQXYJ7n+BVF6XKO+lNROq9Hc2285HGqQQmEKBMQvEDQMfr7iNXaqlOMA8Zha5/pMv+nT5/s7cr+Xqu96kjOTU+PtO5UMp6sk1gEZvmv6IHlmV9Y46aTAtzTsQsFvrZqcJXnT3A4MWfmWL7vUeOABDZFiTt84qZbNglzlbKM+xyceKyQOBTGBE5QoJoYC0aFVphNfYy9Ilv10lxUhu3dqmLyQwACEOieQHO+rHuNVN5AdRi7hJvWTu3FkhMC1xJgPecg/3rm9ajyoCq5HQINESDi3a0sTOVudMkbB1ztZ/E52SsWM2DBFrEMe5H9e8OqPkvDcesHMZaczDZ2eo7erJvesksi1it/evNQbzwmc65l4PScNTKbrksL8ihSh05Jl2nYZB02VUTmqgg8ePDAH0FrsqlXnPT+hvHRgt6IXpOt2uuMqWpVMxdMPuvly5fz68EVDZZcp+folBZ/P6XeSD/iBwM5+egT0EgUXuMPgKgnoAufHmm85El9ABd5EtiRi9UhdJbpp9x9rtNznj9/7gMvfwpemc2+ro2aJ+pPm8jV8FwMXeFjJkYOUfACY/Z5rJZR7xgHuRtWJo29pftsm1anN51TUye6Te093oQOiB2HEC9hk0Y64LmpvXF0LX676ZWGTTszWqSRlBlcSUQZMxAcEhxm7E4UBQELgU1Gfkf8YHxaN4mqFdfyi64WSn6eHXEgKyQ+wEh6ZCcYYNnRzYIS+BgnwF6ROJ8+1vOxvXEt8y0EIACBvgn04cv61lHlrds0k900ra684YgHAUdg0yjodT3H0diRqGdejyp3qI9bINAEASLejGrCVGaE6YoaebWfxWfXDdYSWLA1MlyfCGx6Hl1P4L1bfZvau7uWcW7ErR/Udckx1djpOTpfQIuAxhGr8wiePn26Txl6wOkOIOCN9x0MBVAvmmr3oVFZO6rglpoJKBa3nJ6jHeE69vKMhqjvWYqtf2+cawVjyqFoKGGclMpaam6W5Zib4JX7J0+eNISrIVF1Ptdff/1ld3CKKHRaikZxQ21E1FMJ4CXz4sVF5uVJaT6B27dvW6af8gifP39WZv/efWk/hNa6wEmh8v9t7w3Ps9aZdu29nuMtACgBVgUhJRAqICkBqICkBEIFQAlABYQSklQAlAB0wHd9j/errUO25bEtybJ18mMt3bIsjc4ZzUiyrcRl05jSuts4nY5XZbyqQPn69WsdQqSZzCZdNspZf7E2pyhEgfotM7eEeK1JwjiHSUQUaIqAfS1/DCyzntWt73LJvwuxXtpNasACN8G+VaOzRkRrttFXCrj6TDLlMDnMBJZqIQCBVAQWnCh3vDA6Kyw68uyQOBRjiTaD4BiNZWY2Vhv5fQK8K9Jnopzj7efjewcVTSYEIACBAxM4Xiw7sLIq79qslSyz98q1iXjLCMwaBcuaKHxX4aFauLkITFQZgcMlCOyRADPeHFrDVSan2vhuP5vPYxaFBxsjQ35A4HhuOehg8LPwG6RB68f7eTz7Kby6LNncf3Znf4rxRpn9Lw+Nt7hi/r2cPuCwTCY+f/6szx3/+ecfHSsghut9gT4Z7f5NNk2Bqgjo4+GTk5NJkXRoyGSZZQUscV3fQif5yHmZhMa7GFNGUHUWe/Lkic5fs8jmBx1L+cEy2gLwLV/OU5++D5Ykcw0BrahPT0/nBjidQXB9fb2mXe49EgGiZBJtEiKTYKSSSQLGxWBwgN1ktYMFZNXuCFcVsK98B2tbk6lgZ+z4mlaCexVbddiclpM6VTC4xE8LgdamKEQBi1W0UwavFdE1ziECx3LpfzcmH1gKU2YXBOYu5yvs1KynRwfob4UqWCPSATSCBdoNYNYfBD6AbdjJDJYE1yCW5JlMDlciZXK4EiC3N0tAY8fe9wUx8devX/b6d1FyVlj0e8QOiU8jSLcWBIPu87M8Ad4V8Zkfez8f3+vrmjQEIACBoxI4diw7qtYq79eCxW/lPUI8CMwlwH7OXGLVlkeV1aoGwSAwiwAz3lm45hbGVc4lFi/Pbj+bz4GF4MECIPycJHCAJTnv701qOV8Bwno+tslr/p/kNeauUN8QXl1dWVqRI7u7u1twOoa+1nOHenD6gAW1jmx49+7dstMf9OqPjlnRf7t/8t1KPHz40G/38vJS9fs5pOsnoE+IdYhSXE4NUg23QN3xW4xXdVDFZMkkHzlPtrKsAGNqGbcK79KX5xZrlP+Uo1spf+CEjbFyZaOt3a51tT7sD3qtKOafWxRcdT+lEZ2mtGBa4mogcSQCRMnF2iRELkbHjcsIvHr16vXr15P3av24flobhPINT89Rf3Xom8KWop5/oM8kh/UFRFJzJ/2JaW3ur6+tnRramaIQBdqx6rk9xWsNEsM5DGIJMrUPyc5kwOTYPwvPbTaHWfhZ3azvojeHs4kAWOAm2LdqlBExizy4ZuFaVpjJoYUbk0MLJcpAYNcEFHFmvU1YuLMST7uya54as0MyqLJ2guBg9wczmX0NYkmbybsi7ezn43vTjh1qgwAEIFAPgXZiWT3M25Fk1uMbZu/tGAY9HSNw+P2csY5H8nfqGVBlRKdcgsAmBJjxboI93iiuMs6H3f6OD5vP4oAHiw8WrkYI8P5eBA6X0hIgrPd5llzM7u/0HB20ofdFLIcRiKy+TNbEqI84nuN/tbjtJ4txOWu4qiMbda6NUR1OYGnwxYsXp6enHCLgmBwvcXZ2Zhmqnz590jfJabuvGfDkKYD6Mur8/Dxtu0lqY0wlwVhPJRoICuqTE2tZrFSvwmsk94OX6iF+rYE5eO/gUW7v37+XE1M4sxygozMI5KAGKyezNQJEyQUaJ0QugMYtSQgopAZBdrBalVnzVYMChL+q0kR68+Nj5Kk0RdHpb5buDzJZlqmJ07///vv169eVU6Nlre/xrkamKESBPRpnYZnxWgFwnEMAxP/JzqRPo7X0rNeRDwBnckvqAH3cVxewwH3pq6S0jNZZtME1C1dXmMlhBBqTwwgcLkGgPIEFTn7WLXo54fC7juyQBHbbSBAMes3PGghoMDb7rkiD+/n43hoGHTJAAAIQSEigwViWkB5VWQjMWslaKqQMBHZHYNYoaGE/Z3cadAKjSoeCBAT2RYAZb0l94SpT0Wa335FsefNZEPBgzhJILCPA+3vLuHFXR4CwviNL+M+OZHWi2k8E0B+ud3fZE/7Hgfa27PUfo+Td3Z0mW8+fP/c/8ox0Te8E6GjD29vbv3//aprSnTUQKc+lAxDQ8VWTvfCH22RhYwF94jtZMke7k43GCzCm4nz2e9VikOrdSpvUUXH+9Etve+uwuf1Cq1Bynbel0+ICwfRhf3f+l57NBJcGf+oMguTnhQ02ROYuCBAl7WoiRNpZUTIHAeOScGUoD27X0ilHX+bWqenEhw8fvn//rsNP5967srxWmgtOwl3Z6B5vb2GKQhTYo2VuJTNey5HHOTgULsHOpEPReMLfPGkcBd3fhAAWuAn2rRp99OjRVk3vsV1wZdUak8M+XiaHfSbkQCAfgdxOvrUXHC2aYofEUWohCLrOkqiQQIPvirS8n4/vrXAMIhIEIACBBQRajmULcHELBCAAgcUE2M9ZjK62G1FlbRpBHghMEmDGO4koeQFcZRKk7PYHGBvcfBYBPFhgBvxcRoD395Zx466OAGF9R5awy9NzNOPRO21GyvrYz1iyK6Y4qo/bu/TJycmTJ09m3d5C4R8/fkgFp6enxnNz9KWlzhf4/fv39fX106dPW0BEHzsCUvfk0QD39/c6TSkhMVna5LFZ+hq5KlNkTCU0gAqrMn5yL7uV9S6WPxhrlXxyv7g7Vd2odZE8RuBYNA/ReXA6Ra4TVbMF4wE6OhwhrdOrihXCzCJAlLTgIkRaKFEmNwGNVi0MJ1vRKnKNh/dPz1GUcSFmst0CBRTmdJCNNno033j8+HGBFrsmLi4u1iAtJudWDbUwRSEKbGVde2+3ca+Fc+gbMDuTfSYt57T27Kq1/tZv261ppLX+1m+BSNggASaHfaUzOewzIQcCeyeQ+3Se/fJhh4QnvPu13sNI3tS7Iuznd3bbuO89zOClIxCAQJsEiGVt6n2rXs/aPGfZu5WaaDcrAQw7K96SlaPKkrRpCwIrCTDjXQlw8e24ysXouhtbeOS9AFFTm8/igwdbYCTcMkZg1pJ8rJId5bfW39yqIaznJpyw/l2enqP+G2O8SvpfIVrA+eWN5/BZqj1MGZ2A8++//waHCIz1Ti8gfv/+XV9aVvXx55i05OcgcHl5Ofmx8evXrxM2HZwh0q9Z8siM+/lb5TCmtiJfrF39gSk5Q0tzfgCylHdltA7UQVTuZ22f3DvBdprQZMDHq17IjeiIBL1w6fdI58oZFa2zANaclOQ3SnrvBIiScQ0SIuN8uFqSgHFh+O7du2VSacWkzX13r7E5V75MQlMaeS3NOrTE05T72bNnBdp9/vy5zrct0NAemzj8FIUosEezrErmZr0WzsG3Q3YmfRqkOwI8u8IStiWABW7Ln9Yh0CABJoe+0pkc+jRIQ+BIBOx/eetIvbb3hR0Sx4onvA4FiWIE2nlXhP38wKia9b0BB35CAAIQ2BEBYtmOlIWoEIDAMQiwn3MMPaoXqPIwqqQjhyfAjHdDFeMqV8I//CPvZXza2XwWHzzYMiPhrjECvL83RoZ8CwHCuoVSJWWOf3qOvnjXB3523P7hBfoS3n7j4UsKo04K0KTT0lN9S9mdm6O/qWIpT5kDE/j27dvjx48jHdQhFPpgOFLAfunm5ib+0bLik+SxV5i1JGMqK96qKjee+OYHoFnyBzcaHfWsJijsCCjA6TN+7TW4HJeQK4u7u66kzkfQATruLhKNEyBKDhoAIXIQC5kbEtDC0LLNoRG97Hy04PxH48xhKyBa4ukYHU28//79e3t7++bNm8njMteIStA00jvSFIUoYFQ6xYwEGvdaOAd2Jo0jhWJHJcCz3qNqdi/9atwC+dM9swwVXLNwLS7M5JDJ4WLj4UYIrCFQlZP3DzFf06k93ssOCU9492i3B5DZ+MQneOXD3vHgxvLvirCfH1dW4743DoerEIAABCohQCyrRBGtiTFr87yqZXVrmqK/lRBoeT+nEhWkEgNVpiJJPRCYRYAZ7yxcmxfGVU6q4EiPvCc7Gy9w+M1ndR8PFrcBrkLAQmDWFoSlQsrYCRDW7axylNzr6Tl6uGj/Qi9+moaP9cOHD+6ncQ7hyh87ITL//vuvjiKa7KY+K/306ZO+peQFxElWjRTQGRNfv36Nf2+s4bbsS2OfoebEz58/93OCdHd0zuCZF0HJAj8ZUwUg19PE2dmZ5VAVnSQl57lA7OCNKOLXAobGW8Q2riNFQEtVOl7Bn3JYbqHMUQkQJfuaJUT2mZBTAwFjeA3OwbFIrlf2/XWW/hB6JfNVi/A6X1UHuqsLOklHx6e+f/9eoOxLdUsTmiC9evXKUrLlMkeaohAFWrbkAn1vzWvhHAoYFU3sjkB8i3IX3Zn1kvQB+rsLpdiFPIBGsEC7umc9/z6AbdjJDJYE1yCWtJlMDtPypDYIQCATgQUxkRf+FuiCHZIAGk94AyD8TEjg2O+KsJ8/y1Ra872z4FAYAhCAwFYEiGVbkafdBYtfoEHgYATYzzmMQlHlYVRJR45KgBlvDZrFVSbUwpEeea/HcuzNZ/HBg603EmoYJHCAJTnv7w1qtkwmYb0M5ySt7PX0HHVeMx4jAuOLDqrNP4DAXr9RjP0Wu7y8fP36tUV+fSepjxvPz88thSnTDgEdpXR7exs5PUQvRuv4zzUH6OiTXR3wFEeq4yr0LkK8TJmrjKkynKtqxRhT/DBklP/z58/+pwX7+uTe2MdKiulEAC2/48LIyRjPTVBg1Zlf8dq42ggBoqSvaEKkT4N0VQTyhfIg+pf/u6CpOMub6ZgbxcruMB3N/7vDdCKrAGPTQhQ/vc5Yz1GLHWmKQhQ4qpXW2a/Dey2cQ52Gh1SbE5j17Mrfb9lccgQ4BgEs8Bh6zNGLWbaRQ4B91QmuBfpicrgAGrdAAAKbEFjg5Ge94DjrVcJNCJRvlB0SMecJb3nDa6rFfA+Ytn1XhP38NWZ8eN+7Bg73QgACEChGgFhWDDUN9QnMWvzyuKoPkJwDEGA/5wBK7LqAKg+jSjpySALMeCtRK64ylSKO9Mg7FZOjbj6LDx4slZFQT58AS/I+E3LsBAjrdlabl9zx6Tn2vz+vfUM9MJ5krY/Y7+/vu2L6wK+SUzYmxc5dQJzfvXtnaUVTLn0n+fDhQ0thyrRGQA/+413W6Ds9PV12gI4GuO6N1K+w9P3790oGNWMqoqkDXzIuSr98+TJ3FASf3BsbOjDqTF37+vWrceKhVbrOkrOI8fz5c0sxyrRAgCjZaZkQ2YK177ePGqc67XFSfuPa06/HD+VHWodq7q1BrcN0tNDWRyk60/bNmzezdot8ShcXF/5P0o7AkaYoRAGnVhKbEDiY18I5bGJFNLoLAotnI/X0btZL0uvPMayn48eQBAs8hh6NvdCfmjCWVDFGK7js1rKgJJPDBdC4BQIQSEgg9ww2/p5A0JFZwgT3NvKTHZJJRfOEdxIRBQICxlc49vWuCPv5gZZX/jyY711Jg9shAAEIlCFALCvDmVbGCBzgYcFY18iHgJEA+zlGUPUXQ5X16wgJmyXAjLce1eMqk+jiSI+8kwDpKjnk5rO6hgdLaCRU1SdwgCX5rEfevJPWt4E1OYT1NfQK37vj03NEyhjjVdL/InEMsV9G3/WNFWsq//z83McS6bt0oQ8jIwW41DgBzVwn335WAcVjy1lXDqbOGVHN8Y9pdYyFap48mMDVmTXBmMqKt+bKdbLYixcvLBIavW5XlT5H//btm6tWI+js7Mz9JJGEgNZFt7e3s8BKKZbVlFyTjtpJIiSV7J0AUVIaJETu3YxbkN+4/Hz79q2dRrCGOuo6VBMhjfHr62vN3hVVjSR9jNrjC1j5V9tMH2yKQhRo04yr7fWuvRbOoVq7QrBKCMx6dqUTACsR2xdjllQ8+/TR1ZDGAmvQQjEZJh+I+JIwWsHl20PCNJPDhDCpCgIQWEwg9wx2VhidFXEWd/kwN7JDMqhKnvAOYiEzQuB474qwnx9R9/pLu/a967tPDRCAAATKECCWleFMKxECsx4WROrhEgT2S4D9nP3qLpAcVQZA+AmBSggw461EEZ0YuMqV6jjYI++VNILbj7f5rA7iwQIt8zM5gVlL8llPupOLOlbhLKlmhaGxFsl3BGbx5OUEx22TRCun5+g7dn2nF0fsH1gQP4wjXs9hruqTfv1lG0t3ODrHQqnlMjc3N/74ksFo9TIIRJ/FavTpj+pMnqGjES0TVbzxa+7Xqa+X7+7utB7oXyqfw5gqz7yqFq+urizyxE06qCEovOBb9KBCfgYE5Kw0VZVTCvLjP+VzAtWMlX/37p085NjV1vL/8f7pNJl2uk+UlK4Jke0Y/K57qt3YsUms36/7+3sdb+fnRNIKBP7VFryfoqrOwdGe3dyjggJWPrcG0webohAFGrThHXV5X14L57Aj00LUrQgc4NnVrL8cMutZ71ZKaapdLLApdc96/q2/AdAUnH5nwdVnsj6HyeF6htQAAQgkIZDbyc+aYs16lTBJ9w9TCTskvip5wuvTIG0hcKR3RdjPt2g8VZl9+d5UvaYeCEAAArkJEMtyE6Z+C4FZK9lZy2pL65SBQA0EZo0C9nNqUNmYDKhyjAz5tRHwvlH45/Cv6TLjrc38cJVrNHKwR95rUIzde6TNZ/URDzam6K3yDxlAZ7nlOpfkvEG61YhQu7Psh8XshppS0/s+PUfPCO3WFv+OXUd1OK/x4sWLSs7a2NA4BMT4deKzZ8/09eOGotJ0/QRev37thNT4ksFo6qCEywwS+uRYZ+hognV2dnZ9fS1r1MkCOgRH/9W9mgpr7D969Egm6oZtUIN+6nXz29tbFe5f2iSHMbUJ9qoaNcYsjQ77cSpBaOP0nOQal6tZNiXQCQtGdcjdTR7wl7xfVFgVAaIkIbIqg0SYOAGjbzeupDS/9TfUjJXHJVx2tXwkUnjVPF/7QZFFQdAXsRKxILPZn0eaohAFmjXjNR3Ha43RwzmMkSEfAo7ArPMpIhuPrsLyiVlP1OxPT8p3pM0WscCm9O4v9yY7zmgF16SRLCjA5HABNG6BAARyEJg1r14QE/UE1i72LGHs1W5Vkh2SMfJHCoJjfSR/XwQO864I+/kyPHzvvkYf0kIAAhAICBDLAiD83IrArMXvrAdDW/WIdiEwl0DL+zlzWVVeHlVWriDEa5AAM94KlY6rXKMUdvsn6R1m81k9xYNNqpsCSQjw/l4SjM1WQljfker3fXqOQNu/MAyOGAiU5F+11xlUcpifP3780Mf8lu7oEMdPnz5ZSlKmWQKavLr3nmUw3VjT57LK1+k2On0pQubbt286BVPW+Pz5c/2pZP1XRwzoa2QdrxO5S88VZJb6tnZWNIpUuP4SY2o9w2PUYIwvfkiKdFyDyH/Fk6PfIqw2uaTTviyPOaVEo2Fs0gsazU2AKEmIzG1j1J+WQNoD2t++feuLt0k4kBfSmZXd0wWNR1+eAuluUWBfURrnSAUk33UTVU1RiAK7tqVNhMdr5cOOc8jHlpqrIvDkyRO7PHW+juzvBU32pZ7d0UlRGymABTai6K6b7rGIpdd6/GEpduAy4KpNuUwOa9MI8kBg1wQKOHn7O46zhKkZOzsk+bRTVRDM101qLk/A+AzI+BxETsDfHyjzrgj7+fje8gOHFiEAAQikJUAsS8uT2tYQ0Nsyep3eWMNhVrLG/lKsHQIN7uccVbmo8qiapV97JMCMt1qt4So3UU07u/0H2HyWheDBNhkmbTbK+3tt6j1hrwnrCWFmraqh03O0e3hzczNIU38VRId0dJe0HXl2djZYrJ1M49E5AqIPHbWH2w4ZerqAgP+NsdK+wej7DY1KnaGjNzkW1Ny/RWfxfP36VTPm8/Pz/tUNcxhTG8KvqmnjovTLly+WP1cVvDhlrLwqIIcXxngcgDSurZnD06CDgwSIkoTIQcMgs1oCmsoaJ66Tjl2xXv7f9VR7KJt82+xO8NFr1sHUwsmWO6Gpuz5Ntxw5ZwysuQU+QP1GkgWmKESBA5hT4S7gtbICxzlkxUvl9RCwP7vyv0OrR377mT72ntbTuxYksesFC9y7Pdg/adBqyH9usveOL5MfXMu4Zb2LyWFWvFQOgaYIFHDy8T/Y49O2T6f9uypMs0OSVSn1BMGs3aTywgSMr3PU/K4I+/n43sKjhuYgAAEIJCdALEuOlArXELCvZO3L6jXycC8EyhOwj4LD7OeUh1ymRVRZhjOtQMBCgBmvhdImZXCVm2BXo43s9h9g81nKwoNtNUzabJf399rUe6peE9ZTkcxdz+5Pz9EbpXZrG/sa0M/3v2HOTb/O+vWXUu7v7y2y6cNRThqygGq5jMzJ37gf/NhY3wmrmHY2379/bx/OPlVNWXSvatBZPBXaJGPKV1bjafsn935gGoSmU6LcuW8qoE8sKjT+QcmbypR/c29QxTv++vVr6TRehqvHI0CUJEQez6pb6JFxi3kylAcFtlqH+ks//zSfwqrUHElHak4eoKPvhy0nDBYWfo/NVTJFIQrs0Xg2lxmvlVUFOIeseKm8HgL2Z+11vojp77XGqS7baI3XydX1BLDA9Qx3UcPd3Z1dzsHnJvbbD1ASXHUqkclhnXpBKgjskYB9Xr04JtqnvofZYGSHJOtYqCQIZu0jlZcnsPd3RdjPl83ge8sPHFqEAAQgkJAAsSwhTKpKQmDWSjZJi1QCgdoIzBoFvDBWm/p8eVClT4M0BDYkwIx3Q/iTTeMqJxFlKtDIbv/eN5+lfTxYpiFAtWMEeH9vjAz5FgKEdQulGsrs/vQcQXzz5o0R5dhfaPE/XDR+DGlscY/F7N9tGk8E2CMEZE5FwD+nU2fcPHnyZKxmTdZfvXql42/+/v2rT2d1o4a2Yom+oX3w4IG7S2nlKF9DVRaokiqvV6t1r2pwxapKMKaqUsfmwhjtwQ9MgzIHBQheg5RqyLy8vDROMFn6AwAAIABJREFUi+2rrxr6hQxJCBAljS5RtJl2JjE5KklCQMfVTR7yoob0Bm388z8/lGuKe35+nkS8NZXoS+wNXzXQZP7r16/+zH+wL/7pgYMFyDQSqGGKQhQwKotiYwTwWmNk1uTjHNbQ4969EDAu0tUd/5uoenrH6Tn16GKZJFjgMm67u2vWysVuFbvjYBQYXEZQ5YsxOSzPnBYhcEgCBWawp6endnR2eex1bluSHZIc/GsIgjn6RZ3bEjBuifvPjwYFDgqUeVfEKLwEbuSpLr530DjJhAAEIFAzAWJZzdppU7ZZ28IbvszTpnbodRkCje/nlIFcphVUWYYzrUBgkgAz3klEGxbAVW4Iv5HdfqMHCPaW+3oJCpTZfJYYRvlVspH9575qyElLwL4k5w3StOSPURthfS96/J+9CBqRU58v6hM7/ZGoSBl3SV8p65QN91MJndbh3o+R46v2AA5f5nzpDx8+OBrxVvSHvyInocTv3faqNO7iliwnsIdtZTte6zqyynXKHhh0uqf+1fAJsRN+cYIxtRjdUW+UbeuT+0lPqwJyVgpwYxy2WpSOyUN+hIDmHlL65ERFsUlbM9fX15GquHQwAo1HSULkwey5qe5oL9iyS6v9WR2FPkjGX4SqQLHN5UFh/Ex9srjhJFwLTM1w4sfJTU6i/O6QjhPYdopCFIhrh6tGAngtI6hZxXAOs3AtKMzO5AJoaW/Rzoy9Qr2OXNXzAskzub3gehfZVnJlSJQngAWWZ75Ji7OOg2G0gmsTKzU2yuTQCGpxMSaHi9Fx414IlJnBatKuV32MAUV/nmfWlGwXqNkhyaGmbYNgjh5R5+YE9vuuCPv5g8aD7x3EQiYEIACBOgkQy+rUS+NS6Q0Zy4vEHSW9KnO8lWzjBkD3RYD9nMOYAao8jCrpyK4JMOOtXH24ym0V1MJu/343n2UbeLBtB0ibrc9aYvMGaZtGEuk1YT0Cp6pL/6lKmsXC2L82DI4bUIt+jr2exaJWfqNPIy6q5XvReA1bXdWX6hK++/f69eutxGihXb3x6Xfz5OTE/9lImjHViKJndfPNmzeW8hHj0af4/rdSOs5MEy9LnZTZhIC0ow0XS9Pv3r27u7uzlKTMAQgQJSNeLtCvpm1Bzl5+Mu3ci6bmymlcNsoAtFk2WLkcvp9vrNC/JVPa+IVJptZVrc7uiR/m/evXr3ytt1bztlMUokBr9papv3itHGBxDjmo+nUyRfRpbJW2z770Ye1WQg62az9JUJtFgzWQWQMBLLAGLeSWwT5LYbRKF+DKbZBr6mdyuIae5V4mhxZKlNk1AfuMemVMtE+x3F9a2jXYQHh7MA1uTPXzkPu62wbBVKqhntoI7PRdEfbzBw0J3zuIhUwIQAACdRIgltWpF6SyL4Tti2uoQmBfBBrfz9mXsuLSoso4H65CoAABZrwFIK9sAle5EuCa2xvZ7d/p5rM0iwdbY97cu5iA3S3XtiTnDdLFSk94o91+DvlyQkKSWatq7vQcWZv/Xbq+ZtRLaR3iBw8e6JWOrLgrr/zHjx/G0ShWs45Yq7zjiJeJgBtcXf2PHj3K1FC11TKmqlXNtoK9evXKIoBG0Ngn98Hi0D7lsrRLmRwE9BekjWqKHxmQQzbq3IpA41GSELmV4dFuEgLaRje+whKE7K51xXf/hVp5fv1FqSSCra/EF2x9bctqiG/f+wcILqufu3wCW01RiAK+FkivIYDXWkMvci/OIQKHS8cgYFyhq7P2Z41lyNj9nr2PZSSnFZ+AXTtYoM9tR+ngxOS45HZ7iNez36vgql93TA7r1xESQqBmAsb3T9SFlTHR/qqPfVJdM9hAtho6dch93a2CYKBffh6JwB7fFWE/f8wC8b1jZMiHAAQgUBsBYlltGkEeR8C+ELYvrl3lJCCwCwKN7+fsQkdGIVGlERTFIJCJADPeTGDTVourTMtzbm0t7PbvcfNZesSDzTVmyqciYF+S8/5eKuZHqoewvgttHuT0HH1teHJyYiTuf8H46dMnd9fFxYVLt5kIvuKOQCj8bT9fSEZ0UfOl4Gi9X79+1SxtDtkYUzmoHqNO4yTbD1iu41oc+m/hPH78WCt5d5VEtQQ+fPggZU2Kp5Bnn0NP1kaBmgk0HiUJkTUbJ7JZCFxdXVmKDYbyt2/f+vcaZwX+LfnS2t3TTCNf/ZaaNbGJRMwG1xQWaGvKbDJFIQqsURn3+gTwWj6NtGmcg8+TnUmfxjHSOhc+Mt/w++jvwPj5W6WDheSYGDr7ns2iMTg15GOBNWghqwz26S6jVYoAV1ZrTFU5k0OfJJNDnwZpCEwSMM6ok8RE44nn2kwY+/slk93JV0AiaQ6vF5+WPSVkhySfajYJgvm6Q801EDA+FRp8wLTJuyL2GXtrLxPie2sYUMgAAQhAwEKAWGahRJlNCGgNaHxcZXw8tEkvaBQCKwm0vJ+zEl1tt6PK2jSCPE0RYMa7F3XjKrfVVAu7/bvbfJZJ4MG2HRctt877ey1rP0nfCetJMGat5CCn54iRMcCrpH9ijv+wOf6nkLKqoZLKja8uSdrCJw3xhWQlFjJXjOC0+wZfJ2VMzbWZdsobY1bwdX3Hx49cyjFW1Q7bmnv69etXi3ha/3/+/NlSkjK7JtB4lCRE7tp6EV4EjPtlenH25uYmIOaHcn0WsuxziKDOhD/twzNho0FVkResHz16FBTm53oC5acodjNj82G9fg9fg92c8qE4qtfCOTibYWfSoThSwridUoOT8bEb5TH2zq+ZdGECRh0ZNV5MeKM8xt4VE7t8Q/5TyHjrxoNZ45Xs/Sq49qJBJodOU0wOHQoSELAQMM4fksREeyX26GPpY5IyEl6stJ+sp4SXl5cL6jSiXlCz/RZ2SHjCa7eWlksaV0z1vCtidy8N7ufb4eSz+aP63nzEqBkCEGiQgN1dNxjLGrSH2rps/HRF7xlWeA5sbTCRZ6cEGt/P2anWBsVGlYNYyIRAGQLMeMtwXt8KrnI9w5U1lH/kvVLgubfvbvNZHcSDzdUy5RMSMA4Zu5UmlC1SlVEeY+8iDXEpToCwHudTw9XjnJ7z6tUrI1Ad4dG9snB3d+e+Wz45OdEZ3sYajlrMfjZ55MlrDjh6SShHtdRZmIDdwAoLlq85e5cZU/m0UGfN+uRecWdSNgWs+Cf3qoHp7CTGegpopvH+/XuLPHoY39rzzqC/Ok7CAupIZewh4xi9tveXEHkMjR+yF8ZXWN69e+d3X0tR/0xJ+6aJX0nWtP0Q93xiRAZ+gwEiH2dXc/kpClHAwSexngBeaz3DsRpwDo4MO5MOxZES+h7VMq/QzE1/172Sjutxhj+TjEhV4SQzIm2bl7DAA+td27nGoSovtOzb+CPRA9eOtMnk0CmLyaFDQQICkwT6TzkHb0kVE/X4NbKv6Dddw2aCL4/S/pHry/xMDZ2K8LesvwIm9fwsHwTr6TuS5CCwu3dF2M+PmAG+NwKHSxCAAATqIUAsq0cXSNInoI9fjMsl49dx/SbIgUDlBBrfz6lcO7PEQ5WzcFG4MIHDf6TAjLewRS1uDle5GF2qGw+/27+7zWdpFg+Wyrxz1HP4AMr7eznMpp06Cev16/o4p+eItf0Ege7VE/8FFPu99St1mYT6DMD4Rq/qf/jw4bJWlt217PWgZW1xVyoCwQxJ1ba2d8+YSmVLR63HGHfin9y/ePGisEM+qjqK9UvPO6U1S3ORF0wttycpY3k0m+kP7T569ChJF6qtpPEoSYis1jIRbBYB4/mtmgP7Q95fhKo543xglmArCwcCr6xt2e2PHz8eu/HwAWKs47nzS05RiAK5tdla/XitrBrHOXR42ZnMamYbVm48YqaG76A6Sp8+fbLg0iGPbBZZQG1eBgvcXAWZBAi2cyOtGG0gUsMBLoFrX0pkctjpi8nhvuwWabclYJxLJ4yJxhPPa9hM8FXT/fUvl3N6eurS9kQNnTrwvm7JIGhXOiX3S8D4bCiYLQd/nqHMuyLs58fNDN8b58NVCEAAAjUQIJbVoAVkiBMwLoo18YjXw1UI7JdAy/s5+9XaoOSochALmWME+EhhjMzcfGa8c4ltWx5XuS1/tX743f4dbT5LHXiwBSOCALoAWuQW45Lc+NQ70lCqS7xBmopkknoI60kw5quk0dNztIeo+Oo7C81+8lHeRc32o3MsUTZhl/WtqV22hO1SVXIC0qP+QnLyaqut0G63jKlqlZhVMGPcCd62CT65N07Ts3aEyucSkBIto/7+/v76+npu5WnLlzyhIDiFx4IobWc3r62pKEmI3NzeECAVAeMW89u3b7sWtQj1X2cp82bzgs4G840FNay8JRIFIh9grGyU24tNUYgCGFtyAnit5Ej9CnEO7Ez69nCwtHEu5z9E2JaA8Sksm0XbqsneOhZoZ7WjksGiLyK5Vj1GG4hUsvdL4NqjBpkcMjnco90i84YELHPptDHx7Ozs5OTE0mWLbJZ6kpRxG8hdbYv/wAY7JEnUMVZJsSA4JgD5RyKwo3dF2M+fNDx87yQiCkAgOQG9gKoDxT58+HBzc6O9heT1U2EZAsX0SCxbqdBimlop565vN24U17OMtQ+rXesF4UsSaHw/pyTq3G2hytyED1Y/HymkUqg9NEfey00ljF8Pz9R8Gi6Nq3QoNkwce7d/R5vPsgE82IKBQABdAC1yy+6W5LxBGtFm+UuE9fLMZ7V4qNNznj59av+U7vnz5y7E6qvFWdQOWTj4aj3SRzvkSCX2S/73pfa7KLk5gcE/cRy8+LW5kFkFYExlxXuMyo2TbPe2TfA5gbyxAt8xUDTVC7lHozPUB2/bHjpm2SR1s6mVSgzqKbmkXyn5stsbj5KEyGVmw10VEjCeFuxCuUt0fTHOBMp3PJCzvACRKGCJTeUFPkaLxaYoRIFjGExVvcBrZVUHzoGdyawGtm3lRvPW4bY1fIOh/YGfP39OEtOGw+B6c/JGCpQngAWWZ16gxXfv3hlbYbQKFLiM1lJVMaPvkswrN7dZOVald4SBwDIC+qQ5ePQzWE/ymGj8ntAehgbFTpip5YYWHa7CNc9/2SFxGHMkigXBHMJTZ4UEjE+I3Lje6l0RZmWTxuN0NFkyUwGeqWUCS7UVEtCHl5eXl4rIp6enFxcXr1+/1hvg//7775MnT3SSToUCI9IggfJ6JJYNKmIys7ymJkU6cAHjWkNLbC20a+BgeVxVg5zIsC8CLe/n7EtTk9KiyklEFHAELC+CWnaYXYWRRFBPZCkdqaTaS8x4q1XNmGC4yjEyxfKNM3DJs/KRd7EeBQ3tZfNZYuPBAt1ZfhJALZTsZYwOgTdI7UhbK0lYr1njhzo9R6CNAV4l/c07/hyrgAQLwnqslm9U6tHFXEn6By3pfLttT4KY24U15RlTa+g1cq/xk3t30krw2o095DXCc0fd1IG+xr8bqRc+NuxX3433hbFvWPTv9XP8iZnyLU37t+8x3e9jO1GSELlHi0XmQQJ6Fc/yp4xl890rLH4olxPQYcOD1W6eKZ+87aQ9Elyqhba51pIIUGaKQhRIoiwq8QngtXwaOdI4hxxUqbMSAvrcor8068vmz+L6V8vkuN2hSHPqi3oUKcCl2ghggck1su1CRp+zGt2FFpLGv/eVHJFfIbh8GqTtBJgc2llREgIbEtjWyXcdt8xgc8RE7dlaHqFqM+Hm5mZDHbmmg7eVLMK7e4MEOyQBkOQ/ywTB5GJTYZ0E9vKuCPv5k/aD751ERAEIJCGgp+36wFUHIPb9koahTtLRJLCGM9CTdPbAlWyix77NVEK45hfjN9FUJXrZSowdPSzQhoMc71agaPfABFrezzmYWlHlwRSatTuWVzUi75HOki0IXpamZ9W/bWFmvNvyX9A6rnIBtOS3HHu3fy+bz1IrHmyBbVuiGAF0FtgdLcktz995g3SW9tcXJqyvZ5ivhpSn5wSONVhg5OuDX/OCV0nkEZ4+fepX0mbacvJcR6bw1MR4/labWqu814NGte1JECWJDXZ/UADG1CCWFjI1QzJ+ct+9vhl8fbEg5LVAdS99fP/+vUVUzaY2/JZGf69pUkj/72FOFo4UuL299a+2MDcbDBONRMnBvvsG4NKESIeCRLUEgm8bxuRUENefvPNN2rg3PVZh7nzL5lo+GcY2E4xnz+UTrIWaC0xRiAItGFL5PuK1cjPHOeQmTP0bErBsPuurDP2d1Q2FVOs6bnVSAONQnayHAiUJYIFpaVt4pm3Rr824PNQtwTavX0nJNLhK0j5YW8aIs2Zzm5XjwWyG7pQnsHms0dd0ludHmeTULoHFjegr6/KqCVrUN97BVH/l8192SALCyX8WCILJZabCOgns5V0RizvtCPuPwAow33Y5E3QQ3xsA4ScEkhO4vr6efJdGK9B///23hkMkk3f/MBVupUdi2VwT2kpTc+U8XnnLWkOHLm1+Uti2M5/j6Z0e+QRa3s/xORwgjSoPoMQyXeAjhVScmfGmIlmyHlxlSdpjbVlm4Lp3zSPvsaZz5+9l81kc8GALjIEAugDa5C2WJw68QTqJsdkChPVqVZ/y9JzgC7fCj0U7xA8fPnzx4sUs3CvfPpnVVs2F9ccZjOIFijbetayYDoxIbkj+MU/2adYy+Ru/a/A4Q9nP2dlZC2QYUy1oeX0fjd9UaJKtv+nh+0MFO4W89QJQw1YEtCWh+bGldb06LO1bSiYvM+jG+60k+YbQf4va2G5fkn3lDHazkShJiNyXrSJtnMD5+bllTaFXWBTN/aom3/DzC5dP65uNDd+58ec8ft85PcenkSldYIpCFMiku8arxWvlNgCcQ0LC7EwmhJmkKh3eanlAkOmzXmMXLNtH6kUjm65GaHsphgWm1dSGbyro66zg0/exruko1UqOjQbXmI7InyTA5HASkb0Ak0M7K0rOIqDpa5JnN7Ma9Qtb5tj5YqIeoVrecdQTma0ewDlWwVRfTFY+/2WHxLHNlCgQBDNJTrUVEgg8wJiE274rwn7+mF78fHyvT4M0BJIT0ITN6DDVtJ4mbzsNTt79w1S4oR6JZbOsaENNzZLzkIX1iMfy/cu258Dqmw7jNvghdUSnchNoeT8nN9vC9aPKwsD329zgW/T97iSZ4R/7IwVmvH2zqT8HV1mDjo6922/cS9l281lmgAdbMBYIoAugTd7C+3uTiCgQIUBYj8DZ9lLK03P8FYV6pXdNkixU5gKyvIjj1zm3vH/vkdLG2Fm4yzk+S/A/xbRPswp3/BjNjX0SrI+HtdG/iX8oCZYxVZL2ftuyf3IfnLRiXM3ul0wLkl9eXhodheYqmxxhYDyk4Pb2dr2+/EpOTk7WV1h/DS1HSaPlF1Yi087CwI/UnHFFqQWy67Vu0S6J+1lnYsPJhtYLg0yMgWnwXjLtBHJPUYgCdl1QchYBvNYsXAsK4xwWQBu8hZ3JQSzbZn748GFyHSons9VmpjYEJlcrCq/qxbYYaX0xASxwMbrBG40LtMF712Qa29WiRn+9eU1Dae81ip22UdVmbLc2XMk57LpCJoep1MfkMBVJ6ukTMDrb/o3rc/S9ZfDuUL/O3E5ebyPoJJp+u0HOhpQkSfDZoU5pTzJPYIck0HLyn7mDYHKBqbBaArt4V4T9fKP94HuNoCgGgQUEZk3YtMIaexVnQdPckpDAhnokls3S44aamiXnUQtrNT3557v0Oo1Oct+KgN3H+lteW0lLu3sk0PJ+zh71FZEZVUbgcMkRML4L6n9f4O6dm/ArmXw5ZG7lm5dnxru5CpYJgKtcxi3tXQfe7d/F5rO0iQdbYNIE0AXQLLfw/p6FEmXGCBDWx8hsm5/s9By9w+1/Ddj1auybt6x9lqlN7h46ARQw6v9q0UmbNSEO9jmHtmizCtNVLqNyh5QbQ7tFqrR/xI8d3gjziNbkHE5PT8sYUkTCrJcYU1nxHqly40NH/zVTuetK/kDxkRSxSV8sf/pSgm31eofRj62f7yni+/FUAWITdRRutOUoaTStTiNlZgu7mHYWNlGasxMwhnK/wgW3+LeXSW/4pzIH4yPznzJ671oZVEFfgGVTFKJAnyQ5SQjgtZJgjFeCc4jzMV5NuzNpbJRikwRk3pPPFOzvBE82N6uA5e+Ifv36dVadFK6NABaYUCOaEuhD9IQVWqrSh+7+5u3YLfIzxmA6VkPyfHAlR9pUhUZ7ZuUYt4q0k0N/mz3eLldbILCJkxdYHTo5uflZJiYqQE9+CKFRoxeIN7EHgQqWGMFfUlksFTski9HZb8waBO1iUPIABCYdZtdHf7lR+FkJ+/lGM8P3GkFtVYx58lbk17erz9jmqm/bcyXWd/mQNWyrR2KZ3ai21ZRdzmOXtLyHaZxDJgel5fNcn5xcBipsgUCz+znHUy6q7HSK54zYtnGeZgmOkVZ06fAfKRhJdpR4Jz9uLYWv4ioLAx9s7sC7/caFw4abz9IIHmzQLOOZRmgE0DjGwatyCLxBOkjGz2R+69Pw04R1n0Yl6WSn5wz++dPBzAI9NwZ4SWL5e1MFBK6kichX3IGExtlhcNfcn/6HAe/fv5+8vX9+0+Atvo+2Hxg0WJUx02/ReMvKYv6rliurWnO7JmQRo5K+9ELYkydP9NBFr7NrV0KviOnfmhZruzfS/UBUxlQApKmf9pjlsBw1eJX3lpMt5nanOgXJ6Ci0K/Hq1StnA8USL168mGxr/bpaL5P5rVga9cvnSE/axvpGG4+SRssXZ0LkemPbRQ25/W1WCJrQ2k1akuibjb2cghd8v5EVo6tcfyZr0AkvmDK5OlcmBuVZWWf89skWcw+Z3FMU+5AhCsRNJbg6aTlB+WI/iwl2eK81SRLnkNaqD7MzmRZLsdpy23PQEc3oJoOOFr/6GyPBjbl/qsXJRbckl/y5JZl0QbkF2Lb+3N3HAtPqV1OCkg8atIS5urqydEHDWdtBlpIly4CrJO20bU26ptzBlJVjXKE8tnZ8cpuia4hEn0BhJ98JoE28SQdVLCaqocl3HPWIqswHA4GCAlDaNE74HJAdktyeJ3cQDKxl7s/JMTi3wn2V31f3Fzz4KP+uCPv5xiFweN9r5LDfYuW9hzFaVStYGV0HbxMZG53c6TXWYyxm0ZGljLE5YzGjgRlrW1lscz0Sy4wa3FxTRjmPXUxrjcmTVfUeqd66L8xBC+e5FlJyl34WjfI+2dKipcysbk4WLt/ipEiuQLP7OY5AzdpxQloSqNJCSWXKa7yeuaLlewEZkpHkWLEghFkaHasqVX5ypTPjTaWaoJ7kmgrq109c5STk3C6r8t3+vs3Yc3ax+azu4MHsOnUlLbGMAOpw2RO8v2dnFS856dvjty+4mjtYGEUirJdXfVw1aU7P0bEX796967ckfW/1oklfmH6OXpQ5Ozvr55fJmTUmZxVeLL99YhQsIBe3GLlRluPitART+Jk86eb29jZSYXdJu7H+24qnp6eTt1BgDYFJo5I65D2eP3/+77//Pvrvv3/M//Siuf9PRqJ1iwa1TrjXu2U6sE2fl8iQ9PL6Vrvwk913bBlTDkWDCZmufb3X8dnktZuVqqltAtR1p0x4jaOzv9+mQwnl2eK1Jb9qMTb/vOFlAvhvrijca1Asq8d4Vz3WOBkmDhwlJ/vutEmIdCj2m7A423oG5jLOdmeu+u32v0yYhHdt8s7N4JtAWrxnevunTtuzjJqEih6sym7VC6Yo9lFAFHDasdjqJpZjEcz1Infi8F5rExUHWsM5BED8n+xM+jTiaYsxl3cv2lT0F6eDXdCZStppHLyUI1Nt+ac4DTahuZP2Qgcvpc2sU2tJ+mgxNkv3VwqDBa4E6N8unVp2tPxbFqf16MG4tfv161c9v1jcUL4bwZWPbe6aC7imyS4wOYwgYnIYgcOlrAT8w2JKOvmuU3qMNbmZUzIm6l0CDUafySB8zRxKzvMlQwBKErp3YwYlnJvJDslcYgvKZw2CC+Txb7FMEizrIL/OStI7FTtCbxfvirCfH9Ggf+nwvtfvLOljE6jH2QYv+tqxT85I7VVRcj2BGvRILLPosQZNWeRsoYzejZk0Wr11X3IZq6+EFmy5+x9rFFNcPVHM77JljeaXL5O2SLUVz2b3c5zqa9aOE9KSQJUWSo2XscQXLbdXUvLfAznqRwqTkwfHsMByaS+fglrCnMUhO7bLErjKApAnVVPzbv+k8JECu9h8lvx4sIgSxy4RQMfIrM/n/b31DFuugbBuCeuWOVgyK/qb4p/+DtKYQHrPQ31O0ci8OiIiOVE1v5lXadLS79+/d5JMJtSdpI2PVmbh1kmblZ5sxn+HqTOhyfmo3lEe7dj/XtDLWD5tvSz1v1eW/P/79+9+bWNprbGX1L7iHqN16eOKFY1Yb5089miMW9p8WZTMW1YkGyjplBhTVkNpu5y/Kzdp+ToldI+0JvulAvJdhbtmcVAFRLLAcWXKU7L4sTVSBcE06wSj06aDGUms6dEsm7EYYUTOVJc2iZIW0+o6mNUq9jLtnGVXtRW26Hqn0c1H7a9fImNTxfy7Nk9HRHWXVi6aZvVx7NOyfG7ZdTOSyNf6GBxLdBi7N2F+hEn/0lxKFs/QtUIU6HTaZ97PycpqzLT6YvRz5prHWFvK71fezzmw18I5+OrOavBMESPDMMklSxTYan44eJCfb3uazmkZm4RDvJLADn0ZXDrrQAjEs0x39UJDcNcufjqekUQx1FjgmM1Y/m6SNOgbapnHHxaHJsESTofGEPn54PJpHDjN5ND321kddRCU9VN2pRZ9AfppHlu70Scf2OfTzynjt51U+03EnbxCoUw08A/F2FoedxaOiZ2ix7YcfTssNs+XSH1QeoFhrk36wo+l2SGZS3Vu+THyg/kljd+fFQ8Ko8wDL99Kop5rM4Pl+z5hTGvK32q3xLjwkYTHnpVFVOMuHdj3DhrwLjKDN1KcsoKEZlCFu2OcJ5f32MZjggvskVpmcYEe3c9i2ty7gRVYLFSiR2IQ+oC8AAAgAElEQVTZ5KCoRFOTcrZTYNIbdzsABYAEO2PO004mNpmZT0qlAuUFCzZqBoUsH/Entzc7OQvY2FgTFr+0u/2csc4G+Qdb17esSuaKgW0P/rTM09a47kALWTcuug4O+vkgc02PBjEq00KyEyMrhGDmUO0zNRELlDL4MysrX5Utu0rLTMlnlSk9aABjmTmGcKZ+7WLzWX3Hgy0wAAu0NbbaTgAdhK8dszEP0OUXW4kEgXVQqmLRSqwCwxiUR5nVbrYX2AsVpZbDem2L2f8zOMLtmRqBk962mDvwxbYEeA1X/5bC6fiLTX3f0S0bcgtpGZxOtnwi+UblQrVFtkk+2l508isxWT5ewGJmXXP5WA1KGHTT77KfLrPZaqfky5Y7rTCsyUEBJ2CxW9fZfHaylzE1aM+NZFrmB52pyKh2x8Q4Py7jlBw9jTg3+iKJAsD9ERqRxF1ykdH1JWvC4sbXrG2CGVFuz1ybNVrwOtUXS5SJkoTIrCO3qsotpqs4WJXMC4SZ3CbrOJTcn7L0wqidfNPUQMjBF4DWRJmg/uBnbUGhE6+RKQpRILDG+E+jrVo+zow3NPeqUbCE8/yWvRbOoa/9fOHJX6O59ZfFcU0OomDLbrL8UQv0tdnP2XB+ODmv0+Qkn/l1Slf9aqWPxc8pObE0uqB807Z8Y8EYy0oGWSxwUN3B9pE/Fvy0nHbwc7C2VJl2qVK1aKzHLhi4jEgrLGb0zHvf3LZMwJwZ54vOe5kc2rea87EaHCzBHNipLEgkXDkOinGYzLiT79Yv/RmOzCM3geCPGAX67X665VVuYfr1W8Qr815Tf6gum9gPEg4y1aNi473kvm4jQbBvxsYcI58DL9/2GFA0WoPxO/azwOxu0NKYlXVYxvTi5x/V9w4axl4y+8HXV5mfLhY3O3TGebLWI4VRG51SJTNMX4N+uhi0vRtYgbhpmYr7uvPTCfVILJuEWYmmJuVsqsDgOssfIwVm9QqOweMqBaZJwTohy4ew/n6Ij8ulC7g+31CNa7TyuIx63GoN0jG0uCZNXaR6n3mOdD/iL9vPschmtJkCHsAirbFMm6oUnL7lOF8UJOpcjJRxmBZKaww+2FHP7TE2DEbMeI0eqStm1JTC5axq1xRu01Uao16BCYkmY4Fnjv/c8IHXXDMz7vOovwU4jwmPBxsjE8kngEbgJLnE+3uDGC2G1/nPlue3QkdYj4TRNXP7QbOMZK46PURaDDbFIr3S2IjIkeNSRBhdKr/N5PfRONX2uyCf69eQL218MifZMq0E/P24oInJSdvkBNSvYf16PlhL+/oK0pOCpVWo381AkuBnmVDk6zQQYPOfcmIaXFk5MKbSmvdRa9NOumU4lJwiJERt7J18V8JGJ6uSZ7YwXx8sJiWxO20ncAGpfLEt+0HLZnrBjEiB1W83R7pCa2w5ShIicxh5bXXat0iWuZF6+mvcxJffq0dmSeIiSzxRZvk85hPyQaswKEgp7UxRxjTet8ZgZyDVIPJDcNDE5PRsco3v17B+5ja5C++gZV3b9smXH0Sup/HEIb0WzqGv9GDk9k10Wc6OnMOyDm5+1y7mh5MjTn4+3xRFNU8+din2sKAzmEkgboTqmdHmNjZLgDqD7CTw1ixQOjU+i1HJYBcr30rTKFI+ASKmbpQNXBGG9V+adBSdZ16/GJlE4a99XDiIJ2ZJxcpxUgWugHHsSzuyH3dXgYTdSAovaQv0PUcTEUX7a+H+rDtrSOo31/cDWQWwoNart5PWqAJZXw7uTz4XL2z7hAdzfKuwUFpWZsxXZ1o0tRMEl6nDyEcGs7vlW/mtyGUqWHCXsWvbvisyNtL7zmexZ4ujq2HLrt/ZwZxD+t64diq/Gpk+BRqsdp6cKaQOKs7+tVKmwe5LZRcmUKUmdX49WdMHMLDcC7F69Egsi4+FejQVl7O1q/4UKPB13U9NPPKN4v7jKjlYNWd3fYUXHcZ5dckwIYu1r9FKRnzpcdCi+plyntuOO3knqawvmJ+jAiqWT86E+zkWIe02U3iIWYSPlGlQlaJhd5jVLkbyRRnfWhTO/EE9mF62vSzX6tcmjfjt5khvG4yY8dp12vftvqn46TKjoJO8QVdpjHoFJiST8w3fKrp0AansJh0pafRL224+S348WESJY5cIoGNkUuVP+ii5jnzruP6SvO+IFM5SddZYD/NbIygVI6z3LdblFFvMLjw9R2sPi4d1/ekSCqUl13XxwLls+WS370hJi/MK0HU/i9GzKzftbE/rCr9phZBgpWGJOsEtviKCFc7KnTKN0kE1DWZmDYd+H5WOW34gXoEtAIkkpSxYSwSi5v6pJUHEeALIc3/6hh3vSMtjai7Vg5WX+cVto7taLBAkxBvsPMa7qZGYsOlIVZLK7pdWxouIGLo0GdrGiMmxZBXMF1sNjYnh8pftmATuUXrx202ertMaG4+SgQ04i+onCJHJR0SBCmXecg59bY7lFFsGZ+r75H5QgZcI53ZtTBf9fI3WfLNliR0s1pwA+SY/dQaF1qYoRAHLmJ1lq2XW+J3YswRLNc93zmEycTCvhXMY0zhTRIsbqarMjuaHlr3fHNNX1Tm5X5FvgjRoLbNckIQvtlkxKO2szFmxrGSQVS+wwECVk6utLlLorv42S/J3BdTE5EcLkkfDIYeXCMgM/gTXIJYjZc7yzFndcpnNbVaOFuu1BA43qZaDkhVZql1fpsLH1us7tW0NEScfjPf+67CZppFj23q+yW0VEwNlGf1npleJ+rqTfwsktP90eCcT7JDYqc4qWSYIzhJJhY1G3pnNgZdvqbYi5/JfXF5LjMmxrAKZ3LhdbGZlFjV1ZQ7me+1GUmHJY8yTSz5ito90WXvyLZe+CdnHnV+yGLFjGJimqX3yaXN87djTOfRot/A2Hz/ZteOXzKGptBa499r6a0mfv9J6L0vzyeTd1CaDlgx+W25DaVIk/65MS+x+f7Ua8tuNp4stGWat0UqOpllKLBDx+wr1c4wYMxlbn5WiiS9e2rSxs52F72tdL1DG3h1Dleovc0X76FDQifttXeUjBSNPZrwWUHJHkybnCigQWOpMVaYpV2nsbKeL4BFYKuBdPXXu9qfq4142n9VfPNhcpRNA5xJbUN4yo1OZBTXHb1GdwZLcBSaXKP/MyELDief2EOI9TXK12pdSjJHuGCsgY2c7Cym2mJ1xeo5cqgaVZn6TY89Z+WBCt2t/RzspOVyDP2DiMcAvWSatCYdMub+HMkhpLFOrPmkh67RPNCSqXcup9hADty4BNGb6qpkUbGz3MLCHNY83JFj/bbMxlbl8SS7d5dikdpTEUN13LRoTnVFlFUwSiv+k7owCZy2Wyp6dUroEYyoAws9BApbxO3hjtZmy/MlXZvsjWhyyzhAklbzxXI+kjgxGpTXwl/EJiAlXpoly0DVL4JsbW4M6s24vLqOd2xod5JajpFRjH4+pwvSOpp3OSHaXWOZs5eI6t5bc5ZYBKNMKvHTws4zHntXZQML4Ty0cMqkmiAhOjFSjPmBSZ1BYNmr2PkUhCgTGGfxcZqt6hpR1Oi0hlwmWZGbl/IMlcQyvhXOY1HWqYMEUMXBByX8uM2YZwIbzQ8185EniRjh3IRwHOzYpcjJo9ZT70YAv4Uqt6Xa/tqrSkm3BnlWBIOtTwgJ9GsYna90twcMgjaCEQ9WiF7Uoa8m0evKxjKXBNUbmAPnLPDMrxwWq39HkUN5mcgrh5hIuoUlFy4+tF5hEPbeMOfnBJyx920i1gOqAyClpuu7sajCxbUzsK84iszoinirZv31ZzuBzSZFZ08Qg7bFMdkiWKW7sLiluwWoi0E631B1rYkG+pBq0tKDd/s9OkjXWuEDaWbcsA65+5d4jndWLycKT7lS6m6wkdwHpovGnuv0RFMk5hu/NbVRZ6z/ePDn3g2bVP7kX2rf53P7W4h77UikmZrUuVX48A8u6QqxHj8Sy+NCoR1NxORu8OrkASf7wqN+imnA73mNbE32H3OUovqjCfI+36lwySKoFazTtFeSO+FooqZUxZY3lS4nqjrOB8sNQPC0+qv79nAi6ZTYjlYmMzEa3Ryqv51ILqhRt5ooLTK6/ld33SHMf+AZ1Dm6hLxB18BbZdj969rsQ5Gj8Jt+/kiSN794MKshlLtOUQmdyTTmR+okWXKX6uGCmpFGWfDayzCT6Yzn3FK5vJ7NyLPOoWRVmKix14MHmsg2CXWCc3U8C6FyqQXl5nsld07mQgyaCn5NqTb4JEAjQ/8n8ts/EmENYH/RLXWaBxew/0lMgwY8fPz5+/Pjnzx/pxv3358+fQbFUP+U+NGIfPXrk/ntxcfH06dMk9T958mRQcrmkDx8+JGlClVxfX/tViVv3U/SUkADK0X+7n37JlekOnf7b0etqU9qvVja0DObv379PT08H6fn1d+nOUh8+fNi/ZMy5vLx89+6dX1j7pIOSf/78WRbil+yntTiRDfu3S92vX792JWVs6tqYwOq7bg/0qHs7Pa5XpVSmf53Bq1olnGBSn1C4n0Hi7u5OU2qX6SyqE+z+/t5dWpaQJFJ6J5gvlWqTis/OzpZV6+6S/KrHie3ya0tIO+Ls208SCVseU0kAtlDJzc3N8+fPIz1NG7wiDdkvKQIOekuNdLnxleP9v87y//eWkqeLbl06CLt9aX2pdLUTQ3IqIR+uf/1bjDkSoJPKl6e7N+7AXf1uliU+6/22q1YJCabw5wt2dXU1Fun8G+1pBYJv377Fy2tbKhLI/Hv7oVlMNHPzy8xK+3p3ttfpfUNrtHeh5ShJiLTbSVUlNYp9j+rG3X8d7Spn23Wzc7lya/JvyulCgBKdo+vKKDKmdXRdtWv+O7YCVZ3qgqx9TeU57v3nn3/GqhV57b75y6iupN3Vj9Xs5ysyan03GBPV+mTQ96vy03UGBV8qScsUpVNZ41Egn1UIbzc57LyofjpHqvTkGt8XzHn4GmZWh/RaPm1pB+cgCPrXuHPoIOzuv0edH7569Up7xRF1yMGqwPn5eaTM5CXR0yreudzB8us34fvV5nNBXVuCo0gUn9UbtxH6wsdzsnZtTZCNi92/emwL7Pd3LEdD7MuXL2NXXb574tnfaJUprt/2l11pqLrmxhJr1jJjdc7KB9csXLUVzue+Op/cuWX12l8gyFFbvPGGm9stTw7Vdx5b++Yq651c0tY2rtPKM+bktWYf3CnV6A5ew0gSE9Upvbah7dn4DHbzmDgG3xLTZXjaCNVkbKwSS74e/YhSf/NTn2oIoKWGsTLskIyRGczfdRB0Pco3Seia6ChtvnxzXqWGrUgHv0Civ4QJGq3kXZGWZ2XSyCF9b2BpO/rZ7DxZc7nuX6csf6ocnydr7qE3Z5yKnb9N9XC/k0ryKJT4UumnZj6L3wWadI+uR35ibG7sl4mnmzUw6S7H+8Nb6XFQy43HskEmLrMqTTmpSHQEpB29WuO89yCWJC/zaBmrhvz3wdSWnLy+GHfOfGxrYlCqfqZq6+KFu6St+8E9DVfAXw05CJsvGXypJGonWCdVF16d/AsSXWDVf7t7/dgaj/gyFf8VX4dLIkm2/gbFYtk6JTrBFPFdVZIw+ScYXeV738/JajNCJHXIZjZZ1zvtGxN7VyVzxWDOL73HXZPRMPhIoXOqnUft0hosRnp+scZnvFmdbckXRfbuKvMpoot3XciT5XeDpRsCGj6VP/L2h2rJ9ORar5LNZzFp3IMtswoCaKoAGud/7Pf3mN9mmt86oyKsOxSDiS64SwvdNogL7t3EuLvFEuIHKu+fcqQdroFyBbO0f9eXalmOqhoUXI+CllU4eNdgE5Vk6jjGQZktmdom07MrY0dkmtq+tFQblJGEnVm7hmTfcQVpWuYKRxKqR+twrU/6ZeKi6ji0/i1lciRzwMf/OWbPBWRLddSujGpQIwW6MLeJhI7IKbHZMeUIkJgk4AL8oMXGfeNk5TkKDMqZO1NDKd6XOMZ84k0KJrEVgPIJENScw2AsPlxhOq4gXe2H8vVncgfdL/PTovRJGq6AarMQLtO1eCvJo6T63ua002l/j4kazDX5KfLrFRGZsetbkfX1J69hbLArmHYuTv65H1gXr/58+aW+fjhw8qz0M66ekonJoNAnWUa8ScGkl22nKC1HgTI20G9l0iP1bymQY7HVMTF27bVwDp1a++uXlp2DHzF3lD7w/FCBcnKoqsCCrXjZeX97vO/rllVuMZ7JfvWFSZ5j8f+WvgRlkstprHAyyAZyWn4e2AIt3e/KGDcN/AoVWfoWrnqWLSS1MgqeZA2ahMqs3+Pye7EsDa5l3Cq5q2+3g8aWPNPijVk5DhpJZHPDV5M0y2NrH8iatLzcoC4ayRx08vGdNE04+8Blustiojgr2E1O/iuJiRGr0FTBGNwF0OIkg7Z01xilJDPGvk67HHmbTto97usSBDsl9ndIOuvaio9vbAvGQjA0Bn/6TRRLZ+rLYAeNmXEVjxmGsfKExYRuMBgN6k6eVnPIBa33d0vEJw4h96xMvRjsozIl23597wLtVHKLZjJjGsmdL41HIEQeFucWLD5P1noktwBj9S/zAw7y2JxqrLn43NhVG09gYH28cQOL89TVTfQ4JlXLsWyMicuvSlNOKhIdAZnupDNfPPtSE5prDU7z+sN/sFjfb9hzJjco7FUlLNlN8CLmF5/AJ5QkqErz3ohU2nMIypf/mSQWj/VRhrrf/ZytbMa3gUnDHiOfPH/XqmSu6BtVl+4Hi2U2Y5mKxN1g125/i2D9A9x+rwvkLB6zutEerxfPH/a1e5NbX0m2/YOBs2tXuVXUs4yabR95B1ou9jOuERlbMUkmG2rZg03CGStAAA2cvMUVjMGM5Mt7xIeSxFABxcdIJYOXJHA/qgadWlz5YItBJvPbPu1U81uHmrDehzwrZ9m4/j9OAS6hhcGshpMXTrhpIih98TS5d51Nkug3UU/OAocbMFEN9u7YF07yqloe9GOGarCYsiWuj4k9+UAOj99Hl8Tjd7F8je76gmXNybGC1fhqcEwFXoWfEQKRtyiSB6+IGPZLWcfgWOWTYaIfXMaqSps/KZjAHmC3ZfIprKh2S75BIIOLuiT+Nq02jbUN9tE+gvySqkpwGo+ShEjfJOpP12CumrfXBkpjecyBJPQYCXs9Jq3PVmnNQ/ollampi1/SIpg4KBpGoomCyFGfVjJF6axo7EFLm1GgP7LK5EzOvsqIEbRi8ZPBLe6n74t257VwDp0ecQ6WMFp5mcPPD+U8nduJJDTPUVDz/VJfcbqqMsbXlfRql8VD9lux5GzlgnyAmXrnN1EyPRlkLXoZLHNICxzs6WCmcbwE98q6Bl2TajMuOlSDRutgJX27SvhwM+jI3J/gmkusqvJbeWaLN65hc7vBlaOmDX2HUyZH1hgZHZHnWbnFk5eLCHb4S30nH9dUB0QLrkH3Yo+JqkeOQnof3CcMlF5PTJy0B7sli9X6eb60YJyETEoeMHc//ZWI0oP6qnZfd9BKXdfyJfYSBLfi45O3sJq03n4Bv4li6Ux96ffOnhPxSBq29nrKlGxwViawY/a5a99bxmBytMI8uW+Q8Xly5OFsv6q0OZMv68YtRB7bHgTVzXhtxqsYWN8G4gY2CXYTPcalajOWxZnoaoWampS5tQJyqpNeUbNHWbhxxqtiKjwWJnSpT1gOoe8l1uT4s6l+c8pZU/nieycBTipicdPxG+PHRhifJcWbWHm1wL5QZPUUCF/Vfs5WNuMzmTTswTGYL3OnqmSu6BtVl145V/RtbCwk+Y1qNI1FOuX3d0STPMH3BSiWXjlmRcMuqrgZ124aAkLa92mqwSKw8cn7oOQWCQdvLJCZxMz8seDSO3WVfQspoAU1YTFCGVIZYdTK2PuQTr/FEhFD0uAtJoa9oTY9mJ1PvyQB1B/XFlfQZ2jMMa65pBGZcXy1q6sqY1xiZ32DlPmtbz9dOuH81jetiDcOZGAxGwBZNq4PfnqObKt/bqjcim9z69OBJqr6maSzsq0+xng3OxevV3/kPXW7/imhaZ9mmapqbB6sS3Z1LFs1WdZLePy+cld6fFmCZR7Wb3fznFk2abdejYimxpSdDCVlG2Nmn8SfJyc8Jm3WfFGKd2QsymSVSpVPCiaxj7HbYlzviYk2U+T/5fEUR8YC98oQ44wht34H67co3Uk4liBK+mSElBDpA6k5PTaoBwdLpkzN2ytENGjDqXxd8v4OqmbwE46I85e3V681V/EXgBJVI7pbBipfVwVBJQdbdJmqJ4lrdRWWTExKzhSlU0fkgVCDUaCkifptTT6v9QsXS08OIjmWQWH27rVwDp1acQ7Jo3z5CluYH2puoynNoC8azBQTLYp1iyY5+q/SyrGPet0SGRpJVGwXZrCDSTIt/n9BZ5PItqCSySC7oC/uluNZoOvaZMI49AbriTx4VrW66hYyul0GKc7KUb79oUaqhcyg/AsywbUAWj23bOWZLd64ks1tiapBN8tFazgHuxbdfgWPreMYZY2RoRHxrvFq11+Vl4sIdvhLfSdvef9BWCJjR7oei4nuBY/Jbb1Os7XFRIs9RMgMmqtw9ef5Fj5p4QzKxg7JIJbJzL0Ewa0mCT5ACyvLuAvK+E0US2fqS9C1WT8l0lj363xXRAI3NSuTNgcVtHffO8tKqyqsKf2gRgpk7nSebN/lSM7QOF+NGJjUbZluqY+RSmZdwsD6ZrB+IVZej5NKbzCWTTJRgQo1ZRG7qTIy3cgLPP741epVJeWHtbrXXaKk/0rF3WJfl1TAL++n5VS7W/ps+1sT/o0L0hKp34qfs6DO9beMdd8JttUaTZNwJ0M/YbSN9XwiNWjbsC9Y8hwpaNZ6pIb9nK1sxlfWpGEn19RkhXtUpbyWT7VkeqeLkUkzCArYXZmWCQpY8gaKTWNBbf08thOvpKJdW+vH7NwhpqaFdL/P1KQsR69wQnYbWHLCn3P12HLUs4waTY+LmUful77sZiYyY72uc/NZXZtr+erg3j2YXaGDJQmgzsgtrmCQoTFTs8FZ6+L+k2Xl2FcHaiu3M2F+64zHJVLNIftGNde5tRzWnTqUWDauj396jrj4mOIrxr45WnL8+mtLJ5zEiKT2s+yueRYKOf0FfnzWtpeamNxg7dSNx+/rbrHHl1o1++xXuKOchIMo8CftjKmg4/yMExibQ8fv2urqJmN5csaTKVRNdnZSMKnpMLstqdx7/GHeLMOeVFCOAhalR3qRCmOOrhnrzBQlCZERs6nnkmbXRjvJV8w4vS8MTUO73+XBd2cLCzbYXF/UyLhW1ywvJvbrtORo1ZBQoZYWk5eZDApMUTrmMqRBa3SZTUWB5HZorHDyea2xnrTFJgeRjKTf4gG8Fs6hUyvOwbnB/SbamR9q0jJrX7rvuyZztDuUcGoUMaqtXJBPwOL/I10Yu+Q3UTI9GWTHBLbnH8kC7b0e2zINlDtWoaBlek4hjWey4bG+WPLBZaFUbZmtPLPFkqva3JbAPLYOfGDyn7LGyEjh9JwInKyXAievSfis5rTyyjRvrzMm2uHIq6gLycdRV2Hanc+uU31R2SHpMzHm7CUIbjVJ8DFaWNnHnSvpN1EsnakvrlPLEoGTdzSW1VbmLpFsZFYmnk4jLnEA31vGTnK0opW+U0ThxE7nyZk2RizwtZZcbwPyNmNOspNBvmh9K64GDKyvWfF3fBYnCuvRKGdTsczOpOSIM0pFsYCATDfTMlb7BvF3nOLm0XcgkznyukHvgp+TNeQoIMKBGMHPrdZo8RduM1nFLMJpg3KAPfiZbyCoy8n3c7ayGV99k4YdEC72c1+qZK7oG1WXTjJX9O1N+9hJljBxn+m3OJnu97pATqoxq3pa3r0poCk1oRA8aUUrC+zLVW4V9SyjpqpH3iutYtbtY9P4WZWUL9yUB1uPlwDa+XyLK1hPW3PCw7xByvy2P1tIPr8NTI6w3mcez1k2ro9/eo4MS7t43cRL/43v6AVWaPw5qBi1pQ8L9U/biPqnxVvwT0No7r+gBv1UzV0rak7/+pJEHtMae9cvppmimu63tSxHXVjzhMzygtfcJvD4fVXKVvuWMJmju/pV+TkqIO1Licv8lwTQjfonlemf6tEAV4Uyey0+VbkMVQPEb3FZWjVPdnZNgcOPqTVwGrxX9tY31ISbd2mR9kUtkKNRH+/FYECsQTCJrfFeQJKuidy+S92R11WQXdYjqSntrGyZGCvvmrTGiK0SJSNw3CVCpENRYWLx8F857vzbNQOskIxECuBoRlqnnJLK56m0Zf24xvkHzXU/Nc9JrsrBhnJnTgYFpiidCuxTlBaiQG6zHKt/8nnt2I1Z8ycH0VG9Fs6hsyucQ7WzBbtgwRQoq8cYqzz5pCLSfXktzZ3S9lq1qU6LP4wINuvSVi7I12Cm/vpNlExPBtlZCooUPoYFRjoYXJrcRem0HNwV/FSsMdYzaTN69KDJalB/PT+N3YwL3A6uOIfyV7fyzBZvXOfm9uFXjpreTDqlTAVkjZEhoDetM7U7Wa28XESww18KnLx9JeWT0f5eqvc9Ko+Jfq+N6bReJcfOZ9eRYKQcY1+XINipdWxcb8XHNzbLhME41vxifhPF0pn64vdrQVra7xOo9l2RoINp/ad2SFRh0IT9p0hO7tgsaCLQzjF8r51qbSWZJwcGqZ/xeXKq6V+/3cmcNcM5MDzpXZtvGr9dWNR/1a8cG6oYWF+tcQMLNBX/WUyPcTH6V1uIZf1eR3Kq1VRE5jYvyXQnZz79QT2YI6dqeZ8z2JoYrGpWpowtrrtZtaUqPLlk2GqNFl8gKFCmIrC4npKn5zjLSevDM+3nbGUzvionDdsh3SqxC1UyV/SNqksnnCv6trfmPVWNOEtQ85uLp/u9LpCTfMymHWILtlZ8yGV2bwqoqWui2IsiYphWjweLepZRI4DFDGNst98fC8XSu958Tm75dXqwVMZAALW4glS01ZY2J1OtymdjVvQAABuYSURBVDvvpNpybHhGusz8th8XMs1v+1ogrPfhD+YsG9f/iPhgdcfL/P3798OHD3P068ePH48ePVLNmepfILM6q7tkExIsn1Q3Nzff/vvv/v5+rpBajl5cXGiF8OTJk7n39stLBR8/fpQYP//7TwVU/+npqXZy5aqSNNFvlJwIgbu7O+lX2hgsI+1ob/TVq1eDV3NkSh5N9GUhMtgxqSLtSuBuTEXKJLnEmEqC8QCVnJ2dyVZdR2SBstt8ztw1RAICywjIx2q+/uXLF6ODlUlfXV1dXl4ua+4AdxElFyiRELkA2h5vGZtxaV0z2J1q5/nX19dydE5mTX2rdXpi6Ly3nPn5+bkTO56QK9MSTLf8+fMnXnLwqk4U6hZrmvYMFiATAj4BooBPo/E0XqtxAwi6j3MIgBzy5y7mh9qa7jbJ9d8FUyOtkTUv6v5VO7+dZV270NqsHlVeuBEL1FJFW0+TurA88eweJ2nAzn2w5Uarnn1UvlULrklTocAhCTA5PKRa6VRWAi3ExMUANafVzmc3z18wydc7KpowaJKfb87ADsli5XKjT4Dlm0+jkvQB3hU58KwM31vJMEEMCEAAArkJHDiW5UZH/RsS6J4UaBddK9m5YujDPH01bd/3Nu4/d2Lo7SBtretjlu6//Z/5Fs5zOVB+jMDclWPWb5fGhOzy69/Picu/4Opc7ezlYXSDqlyg/XZu4SOFHLpmxpuDauE6cZWFgR+juQNsPksReDCjNRJAjaBSFWvk/b1UuKgnINBgWC+zmG3o9JzApPiZloBiqr661AEl+q/+6RUifePqXiTSpqd2PLUd1n0kqZ3WvWy+pKXUSG0fPnx4/fr1WGd1ZJI+Jx67WiC/CydzHxKUF5sxVcAYqm1CVqrHUd03V3qxUmdG4jOrVRaC+QS69Z6mAd15dsFMQKfaaQIgk278oASipG8zy9KEyGXcuKskAf/1WbUrf1jt2x6fP3/WrENC6igc+9E5PszO+buTTH3nr2JaCeq/3UpQi0H9UyxQRKgWiN810nUSIArUqZdiUuG1iqHeXUM4h92p7KgCa2qkeVFkk7x7P7ibF3XLZPZ8jmoMm/TrwBZofB3fcnqOU432YLUBOzhg3dv8Gq0aqt1CZkejFVxOyySaJcDksFnV0/FlBLqYqLConb3gTY+9x8RlQIK7IlMsf/NT257dzOHp06dBDTl+skOSgyp1QqAGAgd7V+RgszJ8bw1jBBkgAAEIFCZwsFhWmB7NbUVAdtvte7t3OCVJ90FHsMzXm5wL1rDaf9YeQvfAq3sdyFXr/+S9oK0MgHY7AnXu56CdBQRQ5QJoR71FxqAAxEcKyfXLjDc50vIV4irLM99piwfbfJYW8GAWUySAWiilLRNxy2rIraB5gzQt9sPUFrGfDV9O2CleTs/ZqeIQGwKVEogfCqA/0bbso9wcvVUs0UfC7969M1b+/fv3Hb0fb+wUxSAAAQhAoCQBomRJ2rQFga0IaCtWX1e61vV3hvU2rftJAgIQgAAEIAABCEAAAhCAAATmEshxHMxcGXZUHlw7UhaiQgACEIAABCAAAQhAAAIQgAAEIAABCEAAAhCAAAQgAAEIQAACEIAABCAAAQhAAAIQgAAEIJCKwH9SVUQ9EIAABOKHAugw+3qOzpGydBTO9fW1/oaePmm26M5+zo6lNspAAAIQgEBrBIiSrWmc/jZL4O3bt37fr66u/J+kIQABCEAAAhCAAAQgAAEIQAACEIAABCAAAQhAAAIQgAAEIAABCEAAAhCAAAQgAAEIQAACEIAABCAAAQhAAAIQgAAEIAABCEAAAhBIS+Cfv3//pq2R2iAAgTYJ3N3dnZ6ejvX969evZ2dnY1c3z//8+fPFxcWkGDjMSUQUgAAEIACBQQJEyUEsZELgeAR+//796NEj16+TkxMNf/eTBAQgAAEIQAACEIAABCAAAQgsIKBz+b98+TJ5Ixv4HSJwTZoKBSAAAQhAAAIQgAAEIAABCEAAAhCAAAQgAAEIQAACEIAABCAAAQhAAAIQgAAEIAABCEAAAhA4HoH/HK9L9AgCENiEQOT0mbdv39Z8dI5w6W3y29vbSW4fPnyYLEMBCEAAAhCAQJ8AUbLPhBwIHJKA5r1+v16+fOn/JA0BCEAAAhCAAAQgAAEIQAACEIAABCAAAQhAAAIQgAAEIAABCEAAAhCAAAQgAAEIQAACEIAABCAAAQhAAAIQgAAEIAABCEAAAhCAQHICnJ6THCkVQqBFAq9evfr58+dgzx8/fnx5eTl4qarMp0+ffvr0KS6S5c/bxmvgKgQgAAEINEiAKNmg0ulyswQ+fvzo913D3/9JGgIQgAAEIAABCEAAAhCAAAQgAAEIQAACEIAABCAAAQhAAAIQgAAEIAABCEAAAhCAAAQgAAEIQAACEIAABCAAAQhAAAIQgAAEIACB5AQ4PSc5UiqEQHMEfv/+HXwn7CN4//69/7Pm9Pn5+Zs3byISfvv2LXKVSxCAAAQgAIE+AaJknwk5EDgqgc+fP//588f17uXLly5NAgIQgAAEIAABCEAAAhCAAAQgAAEIQAACEIAABCAAAQhAAAIQgAAEIAABCEAAAhCAAAQgAAEIQAACEIAABCAAAQhAAAIQgAAEIACBTAQ4PScTWKqFQEMErq6uxnp7cnJydnY2drXC/EhfOmlvbm4qFBuRIAABCECgWgKRyEKUrFZrCAaBZQTevn3r3xg/ltEvSRoCEIAABCAAAQhAAAIQgAAEIAABCEAAAhCAAAQgAAEIQAACEIAABCAAAQhAAAIQgAAEIAABCEAAAhCAAAQgAAEIQAACEIAABCAAgcUEOD1nMTpuhAAE/i+Bjx8/jrG4uLgYu1Rn/sOHD+PfOd/f39cpOVJBAAIQgECdBIiSdeoFqSCQnMDd3Z0/UdTxWE+ePEneChVCAAIQgAAEIAABCEAAAhCAAAQgAAEIQAACEIAABCAAAQhAAAIQgAAEIAABCEAAAhCAAAQgAAEIQAACEIAABCAAAQhAAAIQgAAEIBAQ4PScAAg/IQCBeQRubm4iN7x48SJytc5L8RN/bm9v6xQbqSAAAQhAoEICRMkKlYJIEMhEIDgq6+rqKlNDVAsBCEAAAhCAAAQgAAEIQAACEIAABCAAAQhAAAIQgAAEIAABCEAAAhCAAAQgAAEIQAACEIAABCAAAQhAAAIQgAAEIAABCEAAAhCAgE+A03N8GqQhAIHZBL59+zZ2z4MHD548eTJ2tdr8p0+fSvIx8X7+/Dl2iXwIQAACEIBAQIAoGQDhJwSOSuD379/+6TmaTJ6fnx+1s/QLAhCAAAQgAAEIQAACEIAABCAAAQhAAAIQgAAEIAABCEAAAhCAAAQgAAEIQAACEIAABCAAAQhAAAIQgAAEIAABCEAAAhCAAAQgUBUBTs+pSh0IA4H9Ebi/vx8T+vHjx2OXKs8/PT0dk/DPnz9jl8iHAAQgAAEIBASIkgEQfkLgqAT8o3PUx5cvXx61p/QLAhCAAAQgAAEIQAACEIAABCAAAQhAAAIQgAAEIAABCEAAAhCAAAQgAAEIQAACEIAABCAAAQhAAAIQgAAEIAABCEAAAhCAAAQgUBsBTs+pTSPIA4GdEfj169eYxI8ePRq7VHn+gwcPxiSM9HfsFvIhAAEIQKBZApGoQZRs1iro+CEJBKfnXF1dHbKbdAoCEIAABCAAAQhAAAIQgAAEIAABCEAAAhCAAAQgAAEIQAACEIAABCAAAQhAAAIQgAAEIAABCEAAAhCAAAQgAAEIQAACEIAABCBQIQFOz6lQKYgEgT0R+PPnz5i4jx8/HrtUef5+TzSoHCziQQACEGiNAFGyNY3T3zYJ3Nzc/Pz50/X92bNnDx8+dD9JQAACEIAABCAAAQhAAAIQgAAEIAABCEAAAhCAAAQgAAEIQAACEIAABCAAAQhAAAIQgAAEIAABCEAAAhCAAAQgAAEIQAACEIAABCCQlcD/ZK2dyiEAgZYJ/Pr163jd52Cd4+mUHkEAAhDYhABRchPsNNosgbu7u9vb2/v7ew09nfB4enp6fn6eisa7d+/8qt68eeP/JA0BCEAAAhCAAAQgAAEIQAACEIAABCAAAQhAAAIQgAAEIAABCEAAAhCAAAQgAAEIQAACEIAABCAAAQhAAAIQgAAEIAABCEAAAhCAQFYCnJ6TFS+VQ+D4BPT58c+fPwf7OZY/WLiqzIjkDx48qEpUhIEABCAAgZoJECVr1g6yNUJA5+ZcXFz0Z3ea1L19+/bVq1crOfz48ePbt2+uEo36s7Mz95MEBCAAAQhAAAIQgAAEIAABCEAAAhCAAAQgAAEIQAACEIAABCAAAQhAAAIQgAAEIAABCEAAAhCAAAQgAAEIQAACEIAABCAAAQhAAAK5CfwndwPUDwEIHJvAycnJWAfv7+/HLlWef3t7Oybhs2fPxi6RDwEIQAACEAgIECUDIPyEQGECnz9/Pj097R+dIzH+/Pnz+vXr9afnvHv3zu/Uy5cv/Z+kIQABCEAAAhCAAAQgAAEIQAACEIAABCAAAQhAAAIQgAAEIAABCEAAAhCAAAQgAAEIQAACEIAABCAAAQhAAAIQgAAEIAABCEAAAhDITYDTc3ITpn4IHJxA/DQZfbG8u/7f3d3pa+oxseP9HbuLfAhAAAIQaJNAPGoQJdu0CnpdjIAmdRcXF/HmPn78eH19HS8Tv6oaXIEHDx5cXl66nyQgAAEIQAACEIAABCAAAQhAAAIQgAAEIAABCEAAAhCAAAQgAAEIQAACEIAABCAAAQhAAAIQgAAEIAABCEAAAhCAAAQgAAEIQAACEChAgNNzCkCmCQgcmcDZ2Vmke/7nxJFiVV2Kyxzvb1UdQRgIQAACENicQDxqxCPO5sIPChCXOd7fwQrJhEA+Ai9fvrRUfnV19fv3b0vJfpng5B1ji/16yIEABCAAAQhAAAIQgAAEIAABCEAAAhCAAAQgAAEIQAACEIAABCAAAQhAAAIQgAAEIAABCEAAAhCAAAQgAAEIQAACEIAABCAAAQhAYDEBTs9ZjI4bIQCB/0sg8p3wt2/f7u7udkRK305HzgWI9HRHfURUCEAAAhAoSSASO4iSJRVBW60R+PHjx/39vbHXnz59MpYMir19+9bP0UE8/k/SEIAABCAAAQhAAAIQgAAEIAABCEAAAhCAAAQgAAEIQAACEIAABCAAAQhAAAIQgAAEIAABCEAAAhCAAAQgAAEIQAACEIAABCAAAQgUIMDpOQUg0wQEDk7gzZs3kR5GTg2I3LXVpbi08Z5uJTPtQgACEIBAzQTisSMed2rrV1zaeE9r6wvyHJ6ATqey93FWYVft9fX1nz9/3E8NgYcPH7qfJCAAAQhAAAIQgAAEIAABCEAAAhCAAAQgAAEIQAACEIAABCAAAQhAAAIQgAAEIAABCEAAAhCAAAQgAAEIQAACEIAABCAAAQhAAAIQKEOA03PKcKYVCByZwJMnTyIfzN/f3+vT4l30//Pnz1++fBkTVUcGqKdjV8mHAAQgAAEIDBIgSg5iIRMCuQn459pMtvXz58/JMkGB379/X11ducwHDx74P10+CQhAAAIQgAAEIAABCEAAAhBYT2DWEm99c3uvAVx71yDyQwACEIAABCAAAQhAAAIQgAAEIAABCEAAAhCAAAQgAAEIQAACEIAABCAAAQhAAAIQgAAEILCAAKfnLIDGLRCAQEhA5+Pom+Ew939/61vim5ub//1V6f9//PhxcXExJpx69+HDh7Gr5EMAAhCAAAQiBIiSEThcgkANBB49ejRXjOCsHP18+PDh3EooDwEIQAACEIAABCAAAQhAAAIWAr9+/bIUo0xHAFxYAgQgAAEIQAACEIAABCAAAQhAAAIQgAAEIAABCEAAAhCAAAQgAAEIQAACEIAABCAAAQhAAAINEuD0nAaVTpchkIXAt2/fIvU+f/787u4uUmDbS79//z49PY3IEO9d5EYuQQACEIAABEQgHkeIkhgJBJITiBzs2G/r8ePH/cxIjs6F/Pjxoyug2y8vL91PEhCAAAQgAAEIQAACEIAABCCQlsCfP38sFeqIfEuxw5cB1+FVTAchAAEIQAACEIAABCAAAQhAAAIQgAAEIAABCEAAAhCAAAQgAAEIQAACEIAABCAAAQhAAAIQ6BPg9Jw+E3IgAIElBJ4+ffrp06fInTqe5vPnz5ECW13SsT765jnyQvn79+/Vu63Eo10IQAACEDgAAaLkAZRIF/ZFYNaBOCcnJ7N69/r1a7+85or+T9IQgAAEIAABCEAAAhCAAAQgkJCAzr7/+fOnpcL7+3tLsWOXAdex9UvvIAABCEAAAhCAAAQgAAEIQAACEIAABCAAAQhAAAIQgAAEIAABCEAAAhCAAAQgAAEIQAACEBgjwOk5Y2TIhwAEZhM4Pz+Pfzx8cXFxeXk5u96cN3z48EHH+kSOznn79u2rV69yikDdEIAABCDQBAGiZBNqppPVENAEzy6L5qj2wpoZ+t9tvnz58uzszH47JSEAAQhAAAIQgAAEIAABCEBgFoH4qf1+VfaS/l0HS9sh2EseDBHdgQAEIAABCEAAAhCAAAQgAAEIQAACEIAABCAAAQhAAAIQgAAEIAABCEAAAhCAAAQgAAEIQOCQBP75+/fvITtGpyAAga0IfP78Of4F8rNnz/Ra9sOHD7eS0LWrj58/fvzofvYTOgyIo3P6WMiBAAQgAIHFBIiSi9FxIwTmEtChNt++fZu8a9Z8Twcvvn792tX5+PHjHz9+uJ8kIAABCEAAAhCAAAQgAAEIQCAtAa254sffB819/fq15RNOwRXYAz8hAAEIQAACEIAABCAAAQhAAAIQgAAEIAABCEAAAhCAAAQgAAEIQAACEIAABCAAAQhAAAIQaIfAf9rpKj2FAATKEDg/P7+9vX3w4MFYc/qM+dGjR9fX12MFCuTr8IInT55Ejs6R/HrPnqNzCuiCJiAAAQg0RYAo2ZS66ey2BF6+fDkpgMrY53s3Nzf+0TmqXCdCTjZBAQhAAAIQgAAEIAABCEAAAhBYQOD37996iDDr6By18vz588vLywbPOQXXAhvjFghAAAIQgAAEIAABCEAAAhCAAAQgAAEIQAACEIAABCAAAQhAAAIQgAAEIAABCEAAAhCAAASOROCfv3//Hqk/9AUCEKiEgN7Vvri40EE5EXl0Qs3bt2/tXyxHqrJf6j57/vnzZ+SWk5MTSf7w4cNIGS5BAAIQgAAEFhMgSi5Gx40QmEVApyWOzfoeP36siagOtDJWeHd3p482/cI6Osd+u38jaQhAAAIQgAAEIAABCEAAAhAQAR2O8+vXrw7Fnz9/uoRytI7Tz7HVnBGdnj5o3ad/Osrf3eIO/b+6utrd/j+4nB5JQAACEIAABCAAAQhAAAIQgAAEIAABCEAAAhCAAAQgAAEIQAACEIAABCAAAQhAAAIQgAAEIACBPgFOz+kzIQcCEEhG4PPnzy9fvnQvvg/Wq/fXVUb/cr+tLmH0jfT9/f2gGC7z/fv3hQ/0cU2TgAAEIACBpggQJZtSN53dhICOTXz+/HnQ9Js3b549e3Z2dhbkR37qG0V9WukX0Kzy8vLSzyENAQhAAAIQgAAEIAABCEAAArMI6IlA/NnBrNpmFf7+/buOW511y+aFwbW5ChAAAhCAAAQgAAEIQAACEIAABCAAAQhAAAIQgAAEIAABCEAAAhCAAAQgAAEIQAACEIAABCAAgZoJ/Kdm4ZANAhDYO4Hz83P9hVidjBPpiAroa2T9AVh9w6xzBCIll11SnRLjn3/+ubi4iB+d8+LFC/1hW47OWcaZuyAAAQhAYC4BouRcYpSHwFwCml72J6KafM46OkdDNTg6R+fvcHTOXF1QHgIQgAAEIAABCEAAAhCAAAQgAAEIQAACEIAABCAAAQhAAAIQgAAEIAABCEAAAhCAAAQgAAEIQAACEIAABCAAAQhAAAIQgAAEIJCJwD9///7NVDXVQgACEHAEfv/+ra+OP3786HIiiWfPnp2cnJyenuq/C/4ArNq6vb3VQTnf/vsv0pC7pHNz3r59u6AtVwMJCEAAAhCAwGICRMnF6LgRAhYCOv7my5cvfskHDx5oXqp8P7Of/vDhg2awf/788S9p0sjROT4Q0hCAAAQgAAEIQAACEIAABJYRePjwYbDgWlbPgru+f/++u8cB4FqgaG6BAAQgAAEIQAACEIAABCAAAQhAAAIQgAAEIAABCEAAAhCAAAQgAAEIQAACEIAABCAAAQhAoB0CnJ7Tjq7pKQS2J6DTAfS9sb5Vtr8Tr2+bdYzO48ePlXj06JH/31+/fqke/78/f/7UuTmzKn/533+7e1F+e10iAQQgAAEIpCZAlExNlPog8P8InJ2d6VjF//f7vylNLC8uLrpzG7vZoIZhN59U4eDAne7eT58+TZ65E7TCTwhAAAIQgAAEIAABCEAAAhAYJMBxMINYxjLBNUaGfAhAAAIQgAAEIAABCEAAAhCAAAQgAAEIQAACEIAABCAAAQhAAAIQgAAEIAABCEAAAhCAAAQgIAKcnoMZQAACGxC4ubnRB8n6/Nh+0k1CKfWltD6T1sfSfPyckCpVQQACEIBAKgJEyVQkqQcCPoHr6+urqys/Z1b65ORER0A+ffp01l0UhgAEIAABCEAAAhCAAAQgAIExAhwHM0ZmMB9cg1jIhAAEIAABCEAAAhCAAAQgAAEIQAACEIAABCAAAQhAAAIQgAAEIAABCEAAAhCAAAQgAAEIQAACHQFOz8ESIACBLQnc3d3pDB2dpPPz58/ccjx+/PjFixc6NIfPnnOjpn4IQAACEEhCgCiZBCOVQMAR0Jh6+fLl/f29y7EkdPDi27dvX716ZSlMGQhAAAIQgAAEIAABCEAAAhCAAAQgAAEIQAACEIAABCAAAQhAAAIQgAAEIAABCEAAAhCAAAQgAAEIQAACEIAABCAAAQhAAAIQgAAEChPg9JzCwGkOAhAYJvDjxw99yXx7e9v998+fP8Pl5uTqU+fT09OTkxP999mzZ/rTrHPupiwEIAABCECgFgJEyVo0gRyHIKAzdK6urr59+zbZG00jdfCiDtxhGjnJigIQgAAEIAABCEAAAhCAAAQgAAEIQAACEIAABCAAAQhAAAIQgAAEIAABCEAAAhCAAAQgAAEIQAACEIAABCAAAQhAAAIQgAAEIACBrQhwes5W5GkXAhCYIKAPm3WYzs///tNhOvr/r1+/dI9/sI7Ox3n06FHw38ePH+u4nKdPn040wGUIQAACEIDAbgkQJXerOgSvhcDv3791gI7+acLZTTUlWTer1GRSBy++ePHiyZMntYiLHBCAAAQgAAEIQAACEIAABCAAAQhAAAIQgAAEIAABCEAAAhCAAAQgAAEIQAACEIAABCAAAQhAAAIQgAAEIAABCEAAAhCAAAQgAAEIjBD4/wAfMHp0ni6YhQAAAABJRU5ErkJggg=="/>
  <p:tag name="POWERPOINTLATEX_PIXELSPEREMHEIGHT#5C6D626F787B4D5C6161206E67612076696B7469676120667973696B616C69736B6120665C226F726C6F7070206B616E206265736B7269766173206D2E682E612E20646966666572656E7469616C656B766174696F6E65727D20" val="183,3333"/>
  <p:tag name="POWERPOINTLATEX_BASELINEOFFSET#5C6D626F787B4D5C6161206E67612076696B7469676120667973696B616C69736B6120665C226F726C6F7070206B616E206265736B7269766173206D2E682E612E20646966666572656E7469616C656B766174696F6E65727D20" val="38"/>
  <p:tag name="POWERPOINTLATEX_CACHECONTEN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iVBORw0KGgoAAAANSUhEUgAAGQ8AAAF/CAIAAADMWv4mAAAgAElEQVR4Aeyd7ZXWuLK2z+y1Axg6BJgIgBCACKBDACIAQgAiAEKAjgAIoekIBkIAMpj3PuP1aun4Qy7bkqyPix8zemRZKl1VKqlkW/3HP//88z/8gwAEIAABCEAAAhCAAAQgAAEIQAACEIAABCAAAQhAAAIQgAAEIAABCEAAAhA4m8D379+vrq5+/Pvv58+f+v/v378l1O3bt//880/998G//+7cuXO2pLQPAQhAAAIQgAAEIACBugn8+vVL6+3r6+th+a2FtxJahKtXwyJ86J7W4RcXF8NqXAvy+/fv67/37t2ru/NIDwEIQAACEIAABCAAAQhAAAIQgAAEIAABCEAAAhCAAAQgAAEIQKBOAn9wWladikNqCEAAAhCAAAQgAAEIQOD/ENBrrHpplS/E/g8UflRCAOutRFGICYFmCcgLqW+3bt1qtod0DAIQgAAEIAABCEAAAhCAQA0EPn369PXr148fP/qf5QcE1/f5T//9R0AXoMQlCEAAAhCAAAQgAAEIjAjodFotvId/xrX3qAb38+7du5eXl48fP+ZFBceEBAQgAAEIQAACDRDgNZIGlEgXIAABCEAAAhCAAAQgAAEIQAACEIAABCDQNgFOy2pbv/QOAvURGE4KcH+lTQkde6H/6p2Shw8f1tcfJIYABCAAAQhA4DABtzzQqkB/x9UtD4a/6ep+qh39KdfhRY3DbVIBBOIQwHrjcKQWCEBgLwF5IX+6nJ1Gh7rfvXv37Nmzve1wX8sE3Fzm2xIbNS2rnL5BAAIQgAAEIAABCGQnoFX3hw8fXr9+rZX2vsZ178uXL/fdy10QSEqAoDIpXiqHAAQgAAEIQGATgW/fvulo2qurK213b7rRUlhH2er9xlevXuko2+HpzPX19c3NjdrSP53PZamEMhCAAAQgAAEIQCA1gWGhMnydsfQ25iADr5Es6WJ2v0tLPi0F7927t3QX+RCAAAQgcBaBwW/LUbsvDpTWJKhnc/w1mrOUQrsHCcyuRnil8yBVbocABCAAAQhAAAIQqJHAf2sUGpkhAIEaCSyF4sM2k9t1Wuqa/g7b0iXyIQABCEAAAhCol4BWCFoMjNYDo5/19g7J2yaA9batX3oHgfIJ6MsKzZhDNO0S+umm0fK7gITnEmCj5lz+tA4BCEAAAhCAAAQgAAER0LJcB129ffv2IA19iKXP/vXvzp07B6vidggYCRBUGkFRDAIQgAAEIACB0wlo3XLwdFpLF/R0Rgv72bW9/uiXpQbKQAACEIAABCAAgYMEeI3kIMDZ/S7/hZzhlLGlVp4+fbp0iXwIQAACEEhBYPDbvqN2b04OHls/A+1qryBwlUsQOIXA7GrEfys4vBrh29tTtEajEIAABCAAAQhAAAInEpg5LeuPP/44UaAam9ZfheJPP9WoOGROTeDJkyf+rlPq5qgfAhCAAAQgAIEaCXz9+vXy8rJGyZEZAlgvNgABCJxL4P79+3oKfq4MtF4XATZq6tIX0kIAAhCAAAQgAAEINE/gzZs3OuUq0E19VK8vrBT96YUE/VNJvQB9c3NzfX19dXU1esVf+X/99Zcu3bt3L1AnlyCwmwBB5W503AgBCEAAAhCAwFkEvn37ptNptXi2CKAl94MHD/RV4cXFhdJajStx69at4TNF1TB8mqh1uFbdWn6PFuSWJigDAQhAAAIQgAAEkhLgNZKteB8+fGg5TmVrtZSHAAQgAIEUBBSe64sD+e3hQ8UUTVAnBPIT4Olbfua0CAEIQAACEIAABCDQEoGZ07Ja6l6evijSztMQrUCgLgI6PoAPd+tSGdJCAAIQgAAEIAABCEAAAhCAAAQg0CoBNmpa1Sz9ggAEIAABCEAAAhCojoD+Fpde6NcH9kuS6xN9HaSl16NHBfSt/p07d5Svq/qSf1qDvojjwKwRNH7GIkBQGYsk9UAAAhCAAAQgkIGAzsnSmlkLmHBb7oBara612J4trHx3yT+aVp/pqv4PHz6stjJbLZkQgAAEIAABCEAAAqcTYCF3ugoQAAIQgICdgL7exW/bcVGyFgKyar69rUVZyAkBCEAAAhCAAAQgUCABTsuKoBTFJHry7Z6IR6iRKiAAAQhAAAJdEtD3IcOfetDraPo7jfrko0sMdBoCEIAABCAAAQhAAAIQgAAEIAABCEAAAqkIDFtwFxcX2n9L+mxLz86016eXVtnoS6VL6oUABOok8OXLl0ePHgVkf/HixZs3bwIF3r9///z586UC+s5f7jeph19qmnwIQKBzAjzq7dwA6D4EIACBQghoO0LnZOkQq7A8SwfUhu/yr2rJrYU3X+r6TEhDAAIQgAAEBgKEh1gCBCAAAQhAAAIQgAAEIAABCEAgEQGC7kRgqRYCEIAABGokwGlZcbSmd/153zQOSmqBAAQgAIH+COhNtdevX+tNtdGh+PqO7unTpy9fvuwPCT2GAAQgAAEIQAACEIAABCAAAQhAAAIQgEBMAnpRRh+Ljv4upfbfHj9+rPy4D7m0oXd1daVPRv0OqCHtAXI+vs+ENAQg0CGB8EFX+lMictT37t0LkJGPffv2baCAHrXIsauhQBkuQQACEIhIgEe9EWFSFQQgAAEIHCTw6dMnvWg0evtoVKeOl9UGRXjVPbpl9uezZ89Wz+SavZFMCEAAAhCAQKsECA9b1Sz9ggAEIAABCEAAAhCAAAQgAIHTCRB0n64CBIAABCAAgQIJ/KdAmWoUafTGf41dQGYIQAACEIDAKQT0R9T1VZ4+7Zi+rKbpdfhU79u3b6fIRqMQgAAEIAABCEAAAhCAAAQgAAEIQAACEGiAgI5W+euvv3SC1WgLTvtv2pfT7pz26KJ0U/Xo4C3VOX1wptYlAyfjR+FMJRCAQKUE3rx58/z584Dw19fX4Y/2dQZW+KisoXJ9tK9DEgMNcQkCEIBALAI86o1FknogAAEIQOA4AR1fdXl5Odr68KvVBsjnz581eYVX3f4tS2kdy8VRWUtwyIcABCAAgT4JEB72qXd6DQEIQAACEIAABCAAAQhAAAIZCBB0Z4BMExCAAAQgUCOB/06F1t929jPdw+OfP38qPfzXLxArrT+UenFx4f4bpdpBeMk81KZX8113otTvKpm+9O8ukYAABCAAAQhAYIlA+I+oD3dp7r5///7Hjx+fPHmyVA/5EIBAvQTu3r374sWLQX4XbmgBn27pXi8rJC+NANZbmkaQBwK9EdDBssOWl9v+GmZPNql6swT6CwEIQAACEFgloF01nVQVKKblxKNHj969e6fPSgPFVi/pS1F9lRoupkNebm5u9AZPuBhXIQABCLRHQA9EFMcF+qWjsu7cuRMooEvhGvx79em+Dufyc0hDAAIQiE6AR73RkVIhBCAAAQjsI/Dr1y+9WRR+PvL06VPNXPvqn96l2qaZ5EAAAhCAAAS6JUB4WIjqeY2kEEUgBgQgAAEIQAACEIAABCAAgYgECLojwqQqCEAAAhBojMDMaVl6l321k3q6rJc1v379qtfrw8+Yw1XpbKzXr1/r1Xn9oelwybhXJb/EVhf0X72Ur8TwYeHuVo5A2N0oN0KgcAIaaIOEQ8Ide6ERp3EnB1K4/IgHAQikJqCP4sJ/RN0XQKsFeY/jf93Rr5M0BCBQAgF9ALb01ZaWEFowKF7QyqEEUZEBAiMCWO8ICD8hAIHMBF6+fLnU4rdv33TarI6iWCpAfp8E2KjpU+/0GgIQgICC7vBRWQ6Rdur0Zenu/TetQFaPyhraUrCvlczSboCThwQEIACBlgisPhBRELfqgfUih/2tBjl/PG1LJlRCXwgqS9BCUTKsejZfWh71+jRIQwACEIBAXALfv3/XhkZ4qXz8iHBf5k0rc/9G0hCAAAQgAIEmCRAelqNWXiPZqot//vlnuGX6tYseZvHa6laelIcABCCQlIDe2R75bX3Mqw8VtSEgpz18qJhUACqHQAoCPH1LQZU6IdAYAYLuxhRKdyAAAQhAIC6BP1yguLtey1+Knq1cR2UpLs18TtasJMrUI3PFxvpn/GZgVM/jx48tp4yN7uInBHomoHheh1/Yv92N+85Kz+TpOwTKIaA1QPhltZGod+/e1Ud3o0x+QgACPRDQ7t6jR48sPVWI4Z4ZWMpTBgKpCWC9qQlTPwQgECCgOfHBgwfGt/cIugMkO7nERk0niqabEIBAbwT08Ouvv/6y9/r27du6xV7eL6lDXowLj+Guv//+W++z+jWQhgAEINAqAS225WADD0SMLxs8e/bsw4cPdkrHXwWxt0VJCBBUdmgDPOrtUOl0GQIQgECBBPQekR6FBBbbkvnz588PHz6MKLzOobC/9Kh2eY0hInyqggAEIACBAgkQHhaolCWReI1kicxs/tb9rujLzlmpyIQABCAAgSUCetXh1atX9u+CddJWIR81L/WIfAhsXY3wGjA2A4EmCRB0N6lWOgUBCEAAArEI/Od4RU+ePNEBzDvqUQhaTlSpN/L1dqlOvNI7owoMdB7Hph7p2K9N5SkMAQho+OsPGuvvJIMCAhDok4A8QPhltSkWfW6nM0em+eRAAALNE9Crq6wZmtdyqx3EelvVLP2CQBUEFHfrKxF9kl2FtAh5OgE2ak5XAQJAAAIQSEFg06ebEkBPu/b9bRjt2m06KkttbZUtBR/qhAAEIJCHwOXlZfiBiPEMrK3vJOj96TwdpBUIiABBZW9mwKPe3jROfyEAAQiUSUDfweY/Kksotq7My6SHVBCAAAQgAIEoBAgPo2DMVgmvkWxCPex36eOyTXdRGAIQgAAEziKgT4P1tsPTp0/PEoB2IRCdAE/foiOlQghUR4CguzqVITAEIAABCGQmEOG0LEmsvxetp85bRd96ItXW+neX17FZ+phQR/vbJeT5927a3Ng5AR23p7+W3DkEug+BPgkYv/0YwbH/qYfRjfyEAARqJ6A1g/7gau29QP4+CWC9feqdXkOgHAK8/1GOLqqQhI2aKtSEkBCAAATsBHacPb3jFsmzY9duX0P2vlMSAhCAQCEE3r9///Xr14Awr1+/1ovOgQJcgkBFBAgqK1LWQVF51HsQILdDAAIQgMBxAjoc9tGjR+FzabX5oD9udLytUQ0XFxejHH5CAAIQgAAEuiVAeFij6nmNZJPW9HHZjm/lNjVBYQhAAAIQiEhAD+b44iAiT6oqgQBP30rQAjJA4CwCBN1nkaddCEAAAhCohUCc07LU2x3n3RT+zFiPyXVmlp6XW4Lk8EP3WqwBOSFwCoFXr16d0i6NQgACJxLQK2v7DpoMf1JyYo9oGgIQyECAtzQyQKaJRASw3kRgqRYCELAQwAVZKFHGJ8BGjU+DNAQgAIGqCWgLbsfTq337bzvukmySsGrCCA8BCEDAQiC8wNarCC9fvrTUozK3b982lhyKcQjXJlwUjkUgbPOxWqGecwnwqPdc/rQOAQhAAAIDgcvLy/CrR3o+oo8JU+CyvFGcol3qhAAEIAABCJRGgPCwNI0Y5eE1EiMoVwxiDgUJCEAAAlUQwG9XoSaE3ESAp2+bcFEYAs0QIOhuRpV0BAIQgAAE0hGIdlrW1lcz1aUqnhnrebmeqVv+GsD379/T6YmaIdAwgXv37jXcO7oGAQjMEgi/rzZ7y5C5+8ZAnVyCAARqIbAj4qila8jZPAGst3kV00EIlExAX0dXsQVXMsPeZGOjpjeN018IQKBhAj9//tzRux0HbKmVfbt2++7a0SlugQAEIHAWgTdv3oT96qb39S0vLbiebirs7iIBgeMECCqPMyy/ht2ruN03ls8ECSEAAQhAIDOB9+/fh0/u1vNZlUkk1f379xPVTLUQgAAEIACBugjsjvJ231gXn2Kl5TWSraphr3UrMcpDAAIQOJcAfvtc/rSeggBP31JQpU4IlE9gd+y8+8bymSAhBCAAAQhAYETgv6Pfu39eXFxsvXfHLVubiFJe28FfvnzRsVlXV1eBCrWAuHPnTqAAlyAAgSUCej2FJfgSHPIhYCfg//lx7fA+fPjQfm/mkvs+1cssJM1BAAKlEeCV09I0gjx2AlivnRUlIQCBFAQUdN/c3KSomTpbJcBGTauapV/5CVS0V5MfDi02RkCnc4aPg5ntL2d6zmIhEwIQaInA69evw93ZdFqW3liw+9vHjx+Hm+YqBNIRIKjcx7ai8IFHvftUzF0QgAAEIBCLgP6u7fPnz8O1ffz4MVzgyNVNK/MjDXEvBCAAAQhAoHAChIeFKyggHq+RBOBML+mDsmkmORCAAAQgUCwB3tkuVjUIdoQAT9+O0ONeCPgEeCbr0yANAQhAAAIQqJ1AtNOyagexKv+nT5+ePXv24cOHpZKc9bNEhnwIrBIgYl9FRAEIWAi8ffvWFdPHaSWflrX7xEy+oHMqJgGBDgngATpUejNdxnqbUSUdgUClBHYvvyvtL2IfJ8BGzXGG1ACBgUBFezWorEkC+/7Ei2aBHTR0147TOVml7EDNLRCAQEUE9IJB+CRB/eGTrb761b//ViHILevdhtViFIBAIgIElfvAVhQ+7F7FsVW+zza4CwIQgAAERgS0KB7ljH7q6Nh79+6NMuP+NK7M4zZKbRCAAAQgAIHSCBAelqYRuzy7dWdvorGS7Hc1plC6AwEItE2AUw7b1m+3vWM10q3q6Xh0AjyTjY6UCiEAAQhAAAInEvjPiW1X1/T79+/1xuqS2JyWtUSGfAhAAAIQyEDg169fGVqJ1cTul9K0wRdLBuqBAAQgAAEIQAACEIAABCAAAQhAAALpCNS1V5OOAzWfS+Du3btbBQg8CAtUteMubfTxlmoAKZcgAIEGCLx+/TrcC33DHy4wvao/c7p6lw6j+fz58/ReciAAgZIJ1BU+8Ki3ZFtCNghAAALNE/j+/fvV1VW4m6tL8fDtlquWlbmlHspAAAIQgAAEqiZAeFi1+hB+EwFOAN+Ei8IQgAAEIAABCEAAAhAokwDPZMvUC1JBAAIQgAAEdhPgtKxt6D5+/Li00clpWdtQUhoCHoGlYeUVIQkBCKwQ+Pnz50qJwi7v+IJOPbi8vCysH4gDAQjkI8AfNMvHmpZiE8B6YxOlPghAYBsBgu5tvCj9P/+DzWAFEIhCoLq9mii9ppLSCOzYTHv69OmOXuy4a8ctOwTjFghAAAJnEdBLljc3N+HW9z0o+fTp04sXL5Zq1jmJ19fXd+7cWSpAPgQyECCo3AG5uvBhnwfbsTrdAZNbIAABCECgbQKvXr0Kd1BL4jzrYa3M3717x8onrA6uQgACEIBA8wQIDytVMWuYShWH2BCAAAQgAAEIdEuA9Vu3qqfjcQnwTDYuT2qDAAQgAAEInE6A07K2qUB/5loHZs3ew2lZs1jIhAAEIACBPAR+//6dp6FYrQS+5Qg0sfon0wP3cgkCEIAABCAAAQhAAAIQgAAEIAABCGQjUN1eTTYyNJSTwMuXLze9MKfNt31/Cl6foW7auJNUki0nCtqCAAQgkJnA0ksFvhi7v+F/8+bN33//recsOgjg9u3bcqpK6BTCz58/f/v2bXe1vmykIQCBzASqCx941JvZQmgOAhCAAAQcgaurK5eeTawepzV7177MZ8+e6bDaffdyFwQgAAEIQKANAoSHbeiRXkAAAhCAAAQaI7DpNYnG+k53IAABCEAgQIBnsgE4XIIABCAAAQjUSIDTsjZr7eHDh7N/BIPTsjaj5AYIQAACEIhHoLrDrZfm0wASfenBNx4BPlyCAAQgAAEIQAACEIAABCAAAQhAoBwC1e3VlIMOSeISsBzXMrSoF0Y/fPiwu3XdqxNbjLfbpTJWSDEIQAACpRH4+vVrWKTZVw7Ct/hX9bhEZ2bpbKzv37//+vVLiffv3+vJi1+GNAQgUBGB6sIHHvVWZF2ICgEIQKAlAlr0rnbnyZMnq2UiFri4uIhYG1VBAAIQgAAEqiNAeFidyhAYAhCAAAQgAAEIQAACEIBAtwR4Jtut6uk4BCAAAQi0SoDTsvZo9t27d9PbqjtVdNoFciAAAQhAoF4CNU5D+ijO/kcb9HfRLS+91atBJIcABCAAAQhAAAIQgAAEIAABCECgJQI17tW0xJ++OAL6UsVyNJW26a6vr2/duuVu3JrQvZ8/f7YcmKWnbJznshUv5SEAgeoIrJ6Wpace1XUKgSEAgXQEagwfeNSbzh6oGQIQgAAElghcXV0tXRryWWaH+XAVAhCAAAQgkIIA4WEKqtQJAQhAAAIQgAAEIAABCEAAAtEJ8Ew2OlIqhAAEIAABCJxLgNOy9vDXX2p9/Pjx9E794dZpJjkQgAAEIACBDAT0MVuGVuI2oS/oJLblwCy9zbb6YUlc2agNAhCAAAQgAAEIQAACEIAABCAAAQgcIVDjXs2R/nJvyQSePHkigwycY/XgwYMfP37o4dfBXqgGNTT7BG2oWTLoRK1nz54dbIjbIQABCJRPYPUly/v375ffCySEAASyEagxfOBRbzbzoCEIQAACEHAEVt8dury8dIVJQAACEIAABCCQhwDhYR7OtAIBCEAAAhCAAAQgAAEIQAACBwnwTPYgQG6HAAQgAAEIlEaA07J2auTVq1fTO/UtwTSTHAhAAAIQgEAGApXOQfqCTpIHvqATuhcvXnz79k0P1DNgpAkIQAACEIAABCAAAQhAAAIQgAAEIBCFQKV7NVH6TiUFErh3757+4ov+wLs24tyxWUo8ffpUrwF9+fIl1uab6vn06ZPqVM2qfzgoXwm1q9Ylw8OHDwvkg0gQgAAE4hLQQ43VCp03Xi1JAQhAoAcClYYPPOrtwTjpIwQgAIFyCFj+lq3+Gl85AiMJBCAAAQhAoB8ChIf96JqeQgACEIAABCAAAQhAAAIQqJcAz2Tr1R2SQwACEIAABGYJ/Hc2l8xVAvquQE/Wb25u/JKVLpX8LpCGAAQgAIFKCdQ7Bw1f0Omdtg8fPuiPQKoj+ovr+o5OH4roTz7qs7pYn+pVqlnEhgAEIAABCEAAAhCAAAQgAAEIQKBGAvXu1dRIG5mNBJ78+89Y+EgxPUR7//79kRq4FwIQgEDVBCzLgOE8waq7ifAQgEBEAha/EbG5iFXxqDciTKqCAAQgAIEwgdHLurOFOZR2FguZEIAABCAAgQwECA8zQKYJCEAAAhCAAAQgAAEIQAACEDhCgGeyR+hxLwQgAAEIQKBAApyWtV8pOr/j+fPn/v31LpX8XpCGAAQgAIEaCVjeCSu5X/rTUm/evClZQmSDAAQgAAEIQAACEIAABCAAAQhAAAJ2ArXv1dh7SkkIQAACEIAABEYEfv78OcqZ/ry4uJhmkgMBCHRLoPbwgUe93ZouHYcABCCQk4Dl7VxNSTlFoi0IQAACEIAABEYECA9HQPgJAQhAAAIQgAAEIAABCEAAAuUQ4JlsObpAEghAAAIQgEAUAv+JUkuflVxeXo46bnkeP7qFnxCAAAQgAIHjBH79+nW8EmqAAAQgAAEIQAACEIAABCAAAQhAAAIQiEKAvZooGKkEAhCAAAQgUCmB379/r0p+69at1TIUgAAEOiFA+NCJoukmBCAAAQgcJGA5lPZgE9wOAQhAAAIQgAAEIAABCEAAAhCAAAQgAAEIQAACTRLgmWyTaqVTEIAABCDQOQFOy9pvAHqB9cGDB/79nJbl0yANAQhAAALZCFxfX2dri4YgAAEIQAACEIAABCAAAQhAAAIQgAAEwgTYqwnz4SoEIAABCECgbQJ8xt+2fukdBKITIHyIjpQKIQABCECgSQKrh9L++eefTXacTkEAAhCAAAQgAAEIQAACEIAABCAAAQhAAAIQgMBBAjyTPQiQ2yEAAQhAAAIFEuC0rENK4bSsQ/i4GQIQgAAEIhH4+vVrpJqoBgIQgAAEIAABCEAAAhCAAAQgAAEIQOAoAfZqjhLkfghAAAIQgEDNBFY/46+5c8gOAQjEJ0D4EJ8pNUIAAhCAQIsEVg+lvbi4aLHf9AkCEIAABCAAAQhAAAIQgAAEIAABCEAAAhCAAASOEuCZ7FGC3A8BCEAAAhAojwCnZR3Syei0LF57PUSTmyEAAQhAYC8BwvW95LgPAhCAAAQgAAEIQAACEIAABCAAAQjEJ8BeTXym1AgBCEAAAhCAAAQgAIFGCRA+NKpYugUBCEAAAhCAAAQgAAEIQAACEIAABCAAAQhAAAIQgAAEIAABCBRBgGeyRagBISAAAQhAAAJRCXBa1iGc9+7dG93//fv3UQ4/IQABCEAAAkkJ/Pr16+bmJmkTVA4BCEAAAhCAAAQgAAEIQAACEIAABCBgJMBejREUxSAAAQhAAAIQgAAEIAABwgdsAAIQgAAEIAABCEAAAhCAAAQgAAEIQAACEIAABCAAAQhAAAIQgEA6AjyTTceWmiEAAQhAAAInEuC0rKPw796961fx48cP/ydpCEAAAhCAQGoCnGydmjD1QwACEIAABCAAAQhAAAIQgAAEIAABOwH2auysKAkBCEAAAhCAAAQgAIHOCRA+dG4AdB8CEIAABCAAAQhAAAIQgAAEIAABCEAAAhCAAAQgAAEIQAACEEhKgGeySfFSOQQgAAEIQOAsApyWdZT8/fv3/So4LcunQRoCEIAABDIQIFzPAJkmIAABCEAAAhCAAAQgAAEIQAACEICAkQB7NUZQFIMABCAAAQhAAAIQgAAECB+wAQhAAAIQgAAEIAABCEAAAhCAAAQgAAEIQAACEIAABCAAAQhAAALpCPBMNh1baoYABCAAAQicSIDTso7Cf/DggV8Fp2X5NEhDAAIQgEAGAh8/fszQCk1AAAIQgAAEIAABCEAAAhCAAAQgAAEIWAiwV2OhRBkIQAACEIAABCAAAQhAQAQIHzADCEAAAhCAAAQgAAEIQAACEIAABCAAAQhAAAIQgAAEIAABCEAAAukI8Ew2HVtqhgAEIAABCJxIgNOyjsK/e/euXwWnZfk0SEMAAhCAQGoCX758+f37d+pWqB8CEIAABCAAAQhAAAIQgAAEIAABCBhPOgMAACAASURBVEDAQoC9GgslykAAAhCAAAQgAAEIQAACIkD4gBlAAAIQgAAEIAABCEAAAhCAAAQgAAEIQAACEIAABCAAAQhAAAIQSEeAZ7Lp2FIzBCAAAQhA4FwCnJZ1lP+dO3f+/PNPVwunZTkUJCAAAQhAIAOBDx8+ZGiFJiAAAQhAAAIQgAAEIAABCEAAAhCAAAQsBNirsVCiDAQgAAEIQAACEIAABCAgAoQPmAEEIAABCEAAAhCAAAQgAAEIQAACEIAABCAAAQhAAAIQgAAEIACBdAR4JpuOLTVDAAIQgAAEziXAaVkR+N++fdvVwmlZDgUJCEAAAhBITeDXr19XV1epW6F+CEAAAhCAAAQgAAEIQAACEIAABCAAAQsB9moslCgDAQhAAAIQgAAEIAABCIgA4QNmAAEIQAACEIAABCAAAQhAAAIQgAAEIAABCEAAAhCAAAQgAAEIQCAdAZ7JpmNLzRCAAAQgAIHTCXBaVgQV+Kdl/f79O0KNVAEBCEAAAhAwEHj9+rWhFEUgAAEIQAACEIAABCAAAQhAAAIQgAAEchBgryYHZdqAAAQgAAEIQAACEIBAEwQIH5pQI52AAAQgAAEIQAACEIAABCAAAQhAAAIQgAAEIAABCEAAAhCAAAQKJcAz2UIVg1gQgAAEIACBGAT+G6OSCup4//79jx8/BkF1uNWzZ88iCu2flqVqv3//fufOnYj1UxUEIAABCEBgSkAnW799+3aaTw4EIAABCEAAAhCAAAQgAAEIQAACEIBAfgLs1eRnTosQgAAEIAABCEAAAhColADhQ6WKQ2wIQAACEIAABCAAAQhAAAIQgAAEIAABCEAAAhCAAAQgAAEIQKAKAjyTrUJNCAkBCEAAAhDYTaCX07J0nog7Levu3btxT8u6f/++rwA1xGlZPhDSEIAABCCQgsCrV69SVEudEIAABCAAAQhAAAIQgAAEIAABCEAAAjsIsFezAxq3QAACEIAABCAAAQhAoE8ChA996p1eQwACEIAABCAAAQhAAAIQgAAEIAABCEAAAhCAAAQgAAEIQAACeQjwTDYPZ1qBAAQgAAEInEXgP2c13FK7t2/f9rvjjuXyM0lDAAIQgAAEIhL4/v37hw8fIlZIVRCAAAQgAAEIQAACEIAABCAAAQhAAAK7CbBXsxsdN0IAAhCAAAQgAAEIQKA3AoQPvWmc/kIAAhCAAAQgAAEIQAACEIAABCAAAQhAAAIQgAAEIAABCEAAAjkJ8Ew2J23aggAEIAABCJxCoJfTsn7+/JmOL6dlpWNLzRCAAAQgMEvg8vJyNp9MCEAAAhCAAAQgAAEIQAACEIAABCAAgfwE2KvJz5wWIQABCEAAAhCAAAQgUCkBwodKFYfYEIAABCAAAQhAAAIQgAAEIAABCEAAAhCAAAQgAAEIQAACEIBAFQR4JluFmhASAhCAAAQgcIRAL6dlHWG0eu+tW7f8Mj9+/PB/koYABCAAAQjEJfDy5cubm5u4dVIbBCAAAQhAAAIQgAAEIAABCEAAAhCAwD4C7NXs48ZdEIAABCAAAQhAAAIQ6JAA4UOHSqfLEIAABCAAAQhAAAIQgAAEIAABCEAAAhCAAAQgAAEIQAACEIBANgI8k82GmoYgAAEIQAACJxLgtKw48O/evesq4rQsh4IEBCAAAQhEJ/Dly5e3b99Gr5YKIQABCEAAAhCAAAQgAAEIQAACEIAABHYQYK9mBzRugQAEIAABCEAAAhCAQJ8ECB/61Du9hgAEIAABCEAAAhCAAAQgAAEIQAACEIAABCAAAQhAAAIQgAAE8hDgmWwezrQCAQhAAAIQOJ3Af0+XII8Av3//TtrQx48fXRN//vln0raoHAIQgAAEuiWgWP3Ro0fddp+OQwACEIAABCAAAQhAAAIQgAAEIACBogiwV1OUOhAGAhCAAAQgAAEIQAACJRMgfChZO8gGAQhAAAIQgAAEIAABCEAAAhCAAAQgAAEIQAACEIAABCAAAQjUToBnsrVrEPkhAAEIQAACdgJdnJb169cvO5F9Je/cubPvRu6CAAQgAAEIGAkQqxtBUQwCEIAABCAAAQhAAAIQgAAEIAABCGQgwF5NBsg0AQEIQAACEIAABCAAgTYIED60oUd6AQEIQAACEIAABCAAAQhAAAIQgAAEIAABCEAAAhCAAAQgAAEIlEmAZ7Jl6gWpIAABCEAAAokIdHFa1o8fPxLho1oIlEDg+/fvNzc319fXMnX9+/3798+fP/Vfyfbnn3/qvxcXF7f//Xf37l39//79+7du3SpBcmSAQHQCCmiH4eAGgj8cNBY0KIbhoIHw4MGDisbC+/fvnz9/Hp0YFSYioJM65ZZljXLLSjiDHJqTHTprlCkOzpmTNxPpgmohAAEIQCAiAUKPiDCpqkACLOEKVEqlIuEtK1XcPrEb3ojYB6Sru9ircepmIDgUVSfQY9Xq60R4VlmdKJpuQgACEGiSAOFDXWpln7AufSHtEQJEgkfocS8EGiNA0N2AQvHqDSiRLgwEMGYs4VwCWOC5/Gk9KQGWfEnxUnnVBNgPDKtv4KPvYoavY5RQ+emHWsOni/o0Rh9q8WlMGClX8xNgEszPnBZLJtBw1MMz2ZINbyoba7ApE3IsBJjWLZQoA4F+CHRxWpYi8GY0KifuTtzQ/sKwuaD/Kj3kP3369M2bN/v6q7XF169flw5dcud6DAfNsHmxD3LEuz59+iR9ffz4Uapfqna4pP8Ou1Gu2LD9dHl5ee/ePZdJAgKVEhjGgobDyM5H3dFA0D9laovWXdKhRfJmGgtPnjxxmaUl5Jzl26+urkoTLJ086vLsHKfMDx8+lOy4tGEkTW2yRqdZWaNMUQapf4Wf48ZqJJ3xN1DzsFel0eqehw1L8cEDu6PihnPi9N+SR7RdHauD4tWrVy9fvrRXqJLfvn0bVuYiOaz5lal1uBiK2+PHjx8+fLipQgqvEujTelexDAUaCz1WxyxhtdEwminWyRIukb40YWkfSXOW5vphwnLT1jDvD5tIw/mwzU9ejXnLRDbTRrXNb0TMqokJ1MfS4V6N3/0h3edAmHKoPadDPa56M0L4Aq26sVXWqhESkxZohJ2IpBWOC+u0weuiPIV1W/c24xIbBPNFGuTMv0fK+I2r2X5q6zB8UJc1ZqcuRZk86i3B8vFmJWjhXBk6jATPBU7rECicQEtB9+oc1+S2D1698CGGeHYCHRpzD16rovCwQwu0D8+tJXmNZCuxDOVZ8oUh87JumE/bV3lvMKxf8dFrgfrnf4E1vUVPlPRvmt/wd4ta5AiLXpscPpdwL0wKgvtWYnhtUv/Vx0GcHTY1j2w5LU2C2aDRUKsEmo96eCbr3qngmWwho3h154c3xLZqqrFpHQvZagCUh8ASgS5Oy9LsvtT/cvJX/drs3sFUfmMx/0Y1/fbtWwXqAVD/u3Uxd8qMvtXXlFzyKTN+T9tIazdWbxDq35HuaEdG/6R37bxIg/pX+MksRzrLva0SkO8axsLgnfZ1U/fqrKLhuCK9Va+xUNT32wrU1Ue9qbOvdwXepR5pL9iF3+Kv9OhV6bDYKhwucMpVPQmQpgZD2i2AaAwmrRrOskZWI7vVx41bn4dpHeKgyeCLPbVQXmvqpgav5fJdR6Ik1OLr16/lDWZnNzWqVkRPBZR48eKF5ghWcQfJt2q9B7EMt1cXejCRRdF7P5U0s4TLr7IhTvnfF2G+fg20rrlM/4bJyxXTSzDDEbFtnJg59Ks6b+nUQWIrgVY3IphAN1nC4ANb2qvZ1H0VbnUgbOVQe/km9UgIX7tZTuWvbpXFlDpVIjmFEJCHHD2amf5U+LYkrfZvly4dzPdHzVQkhZMBqdS0AsyDArjbfUncxu9IJFc4kAgLPHujmuZVjVkybWS2Fz5M/cl0yIR1p5EVLnDK1Wb2CfFmp9hPRY3KQoYXEnZMWK6buvffV2z+94+9nfVWgxOGBAQgcIRAXUE32z5TXePVp0zIqZRAk8bcg9dqJjxs0gJP8QYyCYUbvEZyCvxAoyz5AnB0SXbLy7phRA1fbWY/MJGOosyPkk2vu+vf8N3isI9U+6FRIqOdsY8fP6pfS/C1e6Z/Q/ddmeFPZetrNT6/dUxSJ+qaBFPToP7OCUTx6vJsJT8aGOKRll7pbCboHo2+ZtZgGlYaFHrwrf9OH5cP+aO+z/4c1gyzl5Yy1XSHb5hUN61jIUsGTD4EEhH4459//olStdyNDk7aVJWcfp5PuxVM+gdY6L1JSbtJ1KSF5fj++uuvWE0oeH7//r2xNp2kOGxMG8sHiqldfa5f+85FoIMlXJK+tGrX+imFMOeetjAapLMdfPfu3bNnz2YvbcpUtDB80Dsc2a57XWK3RxoikGF5Oixnw3tYGvWB3bFN3TEWDstjqUTRyI7196hmt9YfEvqvJo4df49aPlw+JxFDHSGnJx/HiY36vvXn8fBv+FsEW9tdKq8/aLBDU0Nt0pe+h3faX2rCmP/58+eiTjTTnKsgM5FnlneS299N3oh0KMZqZBMuCjsCGuBaTOqpz/E5QgYv3y6bD0zHmnAvLi5c67MJ1aNis5e2ZkqS4/0aGtXMYhnLKiOXslXOWGukre3WXr5t6z2unepCDyay40rvqoZmlnB2rcUKuo/HKU7mNg7vrs5bOv6riVg2s9qQCpSwUbMqZ6sbEUygq6r3Cxz3geXs1fj9sqdbHQh2Am2UbFWPhPBt2KfrRXWrLKZUp7vmE1onGzcM9dRg9cGBnrwcIaYtx9ljiLXA1kMZtR7ruYw+YNCoPCLqcK9WU9r+FcBYgkXZF2X8HtfsbA0ElS2FD1pA8qh31s5XM3nUu4poVIAXz0ZAIv5sIxLUrJ3oNaEl1JrOli4Z8zUdGFePgQrd2mlI6L/7XrUKNHH6JftbQNfX16tIDy6z99EI/3ER1RnxNYZ9Evp3VRd0s+3jq0/pNrz6qFM1/mRiOj4xtWrMDXutxsLDVi3Q7lFj7d4c3wNxMhf+Gok2Y1dDknJecWfJ5+xqKcHLuktkms/v8L3BTTodHuWsurtNdfqFFbMvPd7yi0VJW1ZlWtOqmKU5rRz0kGs1/LdUxS6ohdKRMtVNgvbOxlq/WVos4ZVO4m7iboutHo9Hynmls7Gge6S+ZtZgvGEy0mzqn9VN61hIapOgfgjME9BpWVH+6VH0fAPLuVqxRWl6tRI9bPal0GlZq7fkLPD333/74h1MK2y2CK+tWK3kDrY1vV2tZ1OrpZvNlJG+LH8dV2V06JUKy6ikCP1TQmNTZ1hINaOBMFWfCuit4lOgWf4ocSzZ4o64KcYhJ4xRalq6MVG+jCEs0urVFB5DndV252rTfgF1JGwtw6MyWYvMfjQW9FP5xpeiVI/K+00nTWucattXhqHeJUJ90LQk2G4CInmwdf/2nHoJd1nmtOpXpU2hk3Il9uCZVefgnJWjGuScVzWexznH9Y2sRsLG08ZVudlV6/UHrz0dsB8Nn9V6NGRiEV4d46vCuALyA2Gp5BOO8DzipcOCNXm1B+s9ojhZY42hBxPZEaV3dW9jSzi77jRTuFlpKSE4gQoPTlVLjSpfsmkIB5ou81Kl3tIO87jN2NuK68OXjM0uz6hkqxsRQzfjwg+s5H2qifyJWpey/IYOptveq9kKp+2BsJVGveXb1iMhfL2WOZK80lUWU+pIjw3/XFptnpKv8TKLOq5BDlHbbENbM7VHGhdUOIw1ihcXV2NLYiPD2WK9BZVthw/yNhEH75LvmjWkpJmN7RPizZJaS9WVtxQJ8qqV88ZbX7Uq3IZlpa5rDScivsZwRKGVBt1s+zilt+TVXafqTTAxOae9Y2Jq25gb9lrNhIdtW6Ddrx7fvZFJHHnj0bmRaaLM10gsL9SVsO/Bko+Xde1+oLeSje0HRlefdrktjs532lr2aCLQXfqv/vmXwuk8ft6yKtOqYJWk/KrxG7Rwr0dXo7/mtNqRHgpUOgnaVXN8/WZvK+5Dh5H9u59heYi7HSjibmcqPJN1VrGaKCE2GRTX2BosrnvkDRM3uqeJSqd1LGSqSnIgkIHA/8RqQ0uN1Sl2VMASVR4XbyqYQvHj1UasIbP7E3ZNoiNdDD+1F6DASesPQVMx/VM39V9JaDxuSfWoknLWUhHVdFZV4r8azYq5dnUHfYXllGZXa9MAsVQVbmjr1VWpZFqyzK3VzpaPO+Jmh5IyZ5t2mUTsjtumiD3wGr1MSG7KbrrG5bLEs9fp9Lsjkd8knAqMCRHe0a/hFtE2tmIpVsIUIxnCG/pyy9KpXK4RmvySzHu1zqR9j+sbV8N1jSxWI0bzKLCYZuSwuQ5j2S0sZboysMGd6r/6p9GhSmQDS/XoXnn1ad9176qj0L3TG/flqKrV5owFwg/gZ2cBB1C4BFBdUPcDz9uOOOp9fGq8qx/r3acd2djqslyWWWbowUS2T+ld3dXkEs6uwdXRrRltKejWTBR4FUazueZ03SvCKilPIqn0X41K5chjaPKyTKmScJjv7J06q2TV3tIO7YjN2FsZSsb14UvLs61SDeVlw0sVClHVGxEp4DcWCc6u0pfs4ZR8GeE+w956V/MDYSuQSss3r0fLesM4VMUqoOVZ50AIHyBmv1T1KivueqaxKdVuA1WUNHqSPMUUc81Ci2uQ6kusVUdgMtpHbCmMncWylBkXF+PXce4tqJxdIewz7ER3HRnI8jYRpVryXc54MiQkw9LzqaGnWt1Jp9rpMgojTyIXt1pn0r7jzYzK6q1YYPKVW6huayu/sx22u4+YTdgz7Paum161OiJ/nnvFeTeKim7U5JKH51IrVQfdbPsMam3Mqy/ZakX5TEzOCW+dmJo35oa9VhvhYfMWaHekR3Zv+nyNJPDmjHOJSWP/VeWy5BsUoWEeYDU7g8t1a0Row1m2rT0W3S6YvKwbwFjdpSb3AyNqIWzwzsUNiWFPaRgpUxlUlcaRRpPGWmAQWUbrtPKtOZZVmQQOV6vnPiMCw0/fb6iSoR79V2S056a7LK2rzLkTR7jvdV0V/NW1jYBrjhiUFe6dzHi1Nr69nR0aWzPDipidtbc2sam8xTzCMheyIdxw1JPfKjaZkArLe4SNJHC1jaDb72CTazCeyfoqTpSuelrHQhJZBdVCIExg5UiX8M3+VUUCW+f+4ytIX4Cl9HQNpIBkqfAp+Tndn9Q0DbmVo1DcGGMrbrcs3MObjKdwrrFR0Z7qyx9ourrjPWCZ3Op+vZrOSWx1H0G93tHT2S7EHXG+Ovz0bNMuc+qX/HtTpI/7W8vA3yG5/Un57G6ppDpiGBaHplFmdI9OvzsS+U1iq7II1we1aigtbXkPSI/bZNg/SxHHh/Osicb1jaI028qQyWokAKfwS6t7VRoIcpvyabIoY19UUuvG2QXP1PPI/lfdl6oyNr1abFaqVQFmCwTWxlOvIj8wuxKbnQr95gKtrHa2+QK9We8OhdYeejCR7VB6P7c0vISzK3F30K3JxZ9rXFqzlWIx+9JUTmZ1IlPl5c9ltXvLDDZjb8KVjOvDnZWOEq45e2LWaI8HfasbLFqFZtiIGDjEhd9YJNj2Xg0DwU6gjZI9ODRC+NpttfZVFlNq7RZol3+0yDz359KiMa5Bqo/TfVo7Mb/kUoC5G+ORR4ROsLi4GlsSO0o7Ers3Ina0FVeJSwYZFqzt8EHeZgnLjvwl3xUmHOtqw/uEcQcC3iyWyZ1bT3uRYH5na98AX9L16k7gDkeqW6TcpRZrzBfnfRzquiviaww7tFx70M22j5TenlffYcml3cLE5PzwpompB2Nu2Gs1EB72YIF2b7l792Zpl6/510jCb3cPXvHEfQ+WfG5iCrx6xMu6dhfRTMmG9wNj6UiPWtzwCSQ0h+5zcbprOvRcQ6r2+PbLEgrLqizQuj54mW7sqE51x4hCnnlag+u7SwS81lLXyB8RqH0SHHUn8HP3+i1Q59KluA8dnMGPEkutD/nE3Q6XvGWYlX+17agnv1U4LRgTR16u0PxibMVSzDhb+cYTMd3wGiyue+SZ7NTqap/WsZCpTsmBQAYC7Z+WNY1vtVOZgay9iWzuT/PEdCWkNaJdVFfSEl8RsTtc+xKBLaFBj+HF0Gqjq+FBlDeMV8UYClgsKpY8cUfcdEwNOeGOr8JfqnZ3fmAXLyyqu2rZp9shniVil/DTJ0zy7bFMwqKOg8PNYVxKWGTYgTfiLYTr0p12CqaLCh9yLJtUPYGGdCnFnkVc3xgYMqxGlvxA4flyxauT9UHPLNuYzjXK0dMmB0di+INuNi0xXPmDicBInG06kLm0MB5RDTAclVxqS2P5YK/bu71P692qxwZCDyayrUrvp3zbSzi7Hi3zyGg1q2E1DcQ0Aamq3dONpvXZB7H+vDaa/e19zFCyAW9pp7TDZuyVj0rG9eG+OfnpUaPhnz1sRAwE4sJvLBJse68mPASGq/0MBAuNesv0o0dC+HqtVJI3sMpiSq3aAjcJ768wT08vPSmIa5DqpqKDTZSWCmuPNC60URi71G44Py6uxpbEYXThq70FlW2HD/I2EQfvku8KW1SUq23vE+LNohhJM5W0Ggnmd7YiedAqpo+/o3hUy6tWByXPebs4R8FSeCURX2PYqp0Ggu7Ot31a9epbLbnA8kxMzvEaJ6Z+jLlhr1V1eNiPBdod5o7dG8WePb9GMtt35wyHxFn7Hiz5fEXwsq7dDzRfsu39wOPq0+S4+iKfBpe8n/8m/+52Zz8TUP3aPNH8srvawI2WVZkgzNagJ1C+YxnSCgFmC4czLRPukuMK18zVgUADk6BdlRZzivL8VCLFfegwHVBDTrjvxN2OG3G3M5X8VuG0YExonDpptyaqDrr9zra9BovrHnnDxLccpRuY1rGQkU75CYE8BBo/LWvWOSpWzwPX2MqwxaBlqwTTP4X6lph8aYG1NEFOY3WtvZYCe4vks2xHUp214WuRv+Qy0ossYQRz9FNbRce7MHtkid/Qvt2cHYIRsfvYU6SPDPZBoWe9wqUF4rRp+Z/jPfINdXUsSCnGzQW/Wnu67XBd++Oa145Mbf6gOGtmCX/FIfOIa5OqTXX6HR+lo++JDy2yGrEP265Kru5VyT5jrRlmx5ob+DLU0ViY/pS3iaUdrU/coNDa7Igfmx2zo/WPmljyJCIw7elszlIsEItJdfV0a712Tcnq2gg9mMjsSu+q5Oy04vxnA0s4uzZHk46D4Cf8x+TDGt6/qrSIKUCzN7pU0uKcZ6fOpQoz5DfjLe2sttqMveZpybhPhkZ2635O213K6WQjYug+E+iSGSi/7b2aQMeHS10NhFUa9RboSo+E8JUaajOrLKbUSi1wh9hueVlCwu2ajjoSfYEtHztqYt/PcJC+A6kfxu4TSXcxfnejC9/YW1DZdvjAo96wtc9eHXxLwLNF3/vCm80qos/MhiPB/M5WI+ugFU3fdwp4Bvsl7dUfFKyo28XZ3vd6S0Z8jcGuPrFt40Fwz9s+DXt1uyUXW5KJyflky8TUlTE37LXqDQ+7skC729y6e8NrJKsrKznGpT1bu162lmTJ5+Yjl5jddRkZPC/rbrW0GsuHH0l09d7grPpmJ0c3jlwiyoMYXwBVOH0bXzmSxy8WJT1tyPXLJWY3fySkKzAk5ENmSxrl5PNbI6itxZqZBO0dH01nI0MdfsYathqVs/XHzQz3nbjb0SbudqaS3yqcFowJjVMn7dZEvUG339Pm12CafTQk9U8xhf5xGIiv/SPpZqZ1LOSIGXAvBHYTaPm0rKXTTzQJ7eaV80a5RW2Yan2w6c2J2S/kR7G6Yn4tno73ZVUwNaReHG+oqxoUT4Y3ZWKpb6C6NEzcCn52vzi6RnJG7LJJDRMtSV0fYyU0IuRe/l3uml5LkiT6J41rPOrfMN4tKMICqwZpTZpVzao/orJUm+RU5epmWIalq7JeiSePpM6qKot4Uz8Ta+9mREbyLInt8tVxi8yjmlP8dCIFErPTQQphdtQpjLJPWamEnKo40Cldyv8oUR0MD0zttuyAYLklvI8jqSyVHCwjZbEaOciw9tvDdqhRqVEsFxqxm/IPU88wjH0ZZNhF6KrmmojCzFal/moy2rSWmC6oRuvz8IjeNPPOytxnJta7qncNt+ZDDyayVTNouEDPS7ipWsM0hunVhVqzGwXKnFa7O0djc3UmDU+Ou5vecWMP3nKKZZPNTG/flCN7KGSjZhB7uhZ1o2NTv1YLl7wRwQS6qr5pgdVQRQVK3qsZ9YiBMAJS6U/0KMURwpdsvT2ssphSS7bA1LJp3l9dHkz3DFNIJTvUcJM/HLb6V2OxqdgpojNfKq231cR02ppKMspJtFAftMD4PWiNPQeVFnQjY579WXL4MAxhHvWu6jr8kCKFd52KhDebMmk+ZzqlJpoxz9raklXr37C8cSscy7wz62xdpmpo6VWrhu3coutENh+gKpt0trSUyPAaw0jCHoLuHrZ9mvfqI7ut8ee/8xIT07rqMGYxatJrDQuz8sNDLHB2lG5aWfEaiRha3uHM/Io7S77Z5fd0410xgl9Sxj87KIZMi6JdbYF6uHQugbCL065dIvFK2A+0dE3OypnxUkKzp5yMpbYdZabPqhQ1a12xo6rALeG3o4eOTxuVD/GZqBKt4gKtGC9NVyN+K0qnIGCUrdJiPUyCU9WEndtgVLF2xjQ6CnmlU5LonzSuwah/wyNvC4rRKBv9VA2NbQhP/UwsYxiZorQwgjn9yee3I2i7fw7GX37Q7ToYHpttr8GkrMFBTQfjdIy4nNlXAkbxSw+rkR6mdSzEOQoSEEhBoNnTskZTgps/lNB6KwXKpHXObjH7nXLp6QQ52sjQtoIcaxRpLatbNRelrU4qWZ3XpWhhj0tjtJvjbMklZH5xW5zWFl4KD5JED9I0ECztOg7ThBavGnHiE2tMOTKrSpkKo5x0MYMTzCXUa8vuoZNTqHeY7nQbdEclTubVxMhbOuH9hJS+Wk+G3y9ePQAAIABJREFUAr5IS+npdJBBsH1N2Oc4dVZq2tfK7rvCz71Se8gwnMxbSGFhfFOcmt9ofLEa2W2QOW/U7Ba2fyld7j2RSNM5WlYkkXxLm01rekok0rRazUrGnSzN7P7tutEXPozR0mu/tqRzpd+LktNYr0U7HYYeTGQWw2imTHgK62oJN+h0OrH6c8eQHoLu6UhJt+ZclUrzrFz6uWbZobfcajMRFSR1r1rF1HT9nOMbNWxETBU6dQs+cz/deSToo1hKTxFNgZeQw0AoQQvHZUCPI4aE8CMgp//scJXFlHq61WUWQPP+0pLA5Y/2DLNJqIW3RTwnZ3j3MqLY2gEOh/NOpCER/dnxUl8Yv0tkAvmW4C66BksIKgNM/EsjY579WUv4oH7Zx4h6yqNeX93ptt18e3Npu6am5sejXoex8ETnkSCvWhVun1HEO2WNsSq5FiG+e59N53yNQQL3FnS3uu3TuVdfHXrlF2BicjrCmB2KIdGq11Lv7EFHzvAQCxxZoPtpX1lNNZsunl2V6sTXSCxblzn3PVjyzS68lTnaeJfX9UvKxtwomCYsa3u/NlU+rYSc0wmER6t8WlIJpz7Tt5l0/tPeqbCEg7QZ5JyeLKZG7b2wlLR876ZR71elxxa+vrSKGBXwC29Kj3yR34pLq7lNdfZcuLdJ0Ol6daUkc+rq6Rtxt7MNoh6HYpRwPjaQmD4UG1VSzk/LJO56mjM2GRCxBnOmYtfU1Pw6fCbb4bSOhbjBQgICsQg0eFqWnGN49R89hI6ljHA9Rg84miBFwy1xlAjv7oUFmL2q5vz6Z9P5l1azopafecq8PmCZBkUjVabeyQ2P2UGY6BG7se8jFPqpXTPtzUlfSY1qtLSdijHKGe3sJ5VtqNxisRJSLnef/UydXgZnMt11HXHWzxJ2IadSTXNG00EGkzjShGX/d+hjBjPwO3JurD5IMtp2H+laEsbahfc7vpSeDsyRPMPPkfmxGlniWXK+7Gr1HKiRoqN3Z+qTLZNjga+ZalyMpmmf7eq0YveQwwDUOI2ui7oqxHot+rIs5PYt4VZbPzf0YCJbVVAbBVjCTfVoDLqnU230faSRbKvbSie+6ShRu/WW6rvRZkYKjfJzdaaYxiCxNmqm00SGCHS66J12cHXFGIV8oJIpmamQyhkFCL1FgrNMRpkjRAHmJ16aqpuBcKI6djeNHmfRWWZ2DVtC+Fl6cTMtuiAmdcx7m1Jdx2tPrAY7U4eTucuWNf+wmEkdGI46Hg7q/fVVomfHI3mGn9O51ZfEpUfrvZ7Hr8XAEmnwxKBy1nhmM53NBBIjc5qtp5xM+4OMDPGFjyXsUjS0/cKJ0jzqXQVrmTQzW86qzGUWmM5WGbiVtrWlLgdc6/TSKADMoFlLNCQ55b4SxUQZ+pi0iRPXGIF+6fH01LpGOTlfY7CYWSIDW12JJWpX2rH0WkoZjfqS39zAqwcGXUWXmJikLIx51mLb81qum6WFh1igU800YVxZTV1Z6t3C1SDxrNdIwpsMw/IvQxQ2qNLiRhItvVjy+Ut9OZnp4CLnXALhoZpHZUXtB47UMZ0ZfZMe0mI4uivuTwXR8paKzhQpj1ofhWwH253WP2pOPyWMa2W0jIk+361OcJIn2zziel1jos9JcNCUcf2WQq2rC4Dp+Ir1Sme4O9PF6lQSPyeunwnLNly1WKwkPLIhPPXtGZxJaY8GlnTha38pzTPZJXqb8lmDjXBNB+asBY7MTx7DL9bDasTiJNuLbWUtWMhoyPATAgcJNHVallZylnV/6tD9oEoCt4cXDcNE6E+Qitv98D767ChRRxOwPxm7tLakA53i0kBgpCxHz0+kC8nUut/QNJ1aiZaRm+h9WYsNOyDioIVINqO1hI6DbBrp2aTyG1rdVlAX/PKb0r77UjcFX7VpFKQO2i2bOEf6tQnCUmFnk4GEPx0s1VNUvsUPqL+pDcAxkWMMT7uJnJITwE/I8gO61uiQtH75pOkwlkFO3/xGExyrkaTaiVW5ZbshjydUKwHjn72Uf060COmv4vzyknZ1/K7OtiMOOb1TLJOLWA/Wa4E58swjExp++kZrqdNeRq3PtugyU4ceTGR2ZdVYUgYWVnFOJ1nUEs6y2J6W8Rd16exBrTgPMJvQdCn3nk6ApZo795ZTe5hqJ9GAOnGjho2IpeGg/LB3HczDdxqjEdRDJDgdI9McH1GA9rmXGAjn8o/VOnpcIumH5NNBOuT40ZBfXlTl3JZqHvIJ4cN8hqujOWJWEb4WLHXay6j12RZdJjGpQ+EnUmOxa7CikquRjginM3ULKPvCO8VaLiChXbBEIcmSbCyJl8jM5vcZVM6imM30fexSuorwwe+dRenqLI96pxrnUa/F87Ma8YfbUppIcCDjx3HTEefniNgSzKT5q5GjupBUgKort0w3mVeJ4rkaacrwstlbz0G3Zfj7UZhfvsBtH7x61c7KF963NH8amqazOQpfPKVTT0wY8wi4+2mxjYq8luuXEpb5WkMgT3iIBfqqGaUtmpqWybNfsbq5Ks0qlhz1KPVPy/ZgHsNmyTedRv2cSp1nagPuoX4NjfA4zRktyg59sxylM+8HOu1bvslPKptc93Rm8eHEXRKPlgF+Qy4tsxn4jFyr5HTcYiXYBY1CcqQpp0o/4U8EURp1lah1v6FpOvU+dngEDfIk8nUWA3ZAxIFvb53ZKEHc7dPInHZmGUjkiXEidtziCtTfPLGJ+iXfyBpsVr9hLINN+uY3muN6WI2Mujw7Thue1rGQ2YFDJgT2EajvtCx5QK2w9U8nAmrOlrOT39cyetYVzmbKieyDdfpdilhme+Rn+hOkv1OcrtcWp5xtdXW6jnYLsGrDOsFnd+WWG8P7cbIx37QsFW4qY1mmJ4rYJac/gpbSmWP1gZ7c3ZI8o/zU5hHQZsADHFGZxSDFJyDY7kuaX0Z4Z38mOpXWKPasSKPMpGPWKOemYqsbQEMHs00o4XPT8uMN+8l0s/xUiaxGpkway5EbXH0+lHMIhI1/5Pr0M+6jMotyLROH26AZFbbMJqNbpl0e5WTzkxY4mctgvUbgnYceTGRGO6m0GEu4JcVtnU81ueSc7sOKG+b3RAHgEjHld+4tLTZzJOoPkNel0fJm9mf0jRo2IsJKYQIN8zHabU7XuirwbAEGwiyW6jLRY0BllhCbED4AMMqlzldZTKlRrKiKSjTvz65j/UzncM7qkWXZL4FVLLOEgYePPsB0Iclsfxm/s1iWMi3WlU6Dvp0spaMHlUsoZvOXpPLzyw8fRl3jUe8IyOhneFDwqNfi+Xt+/jUyp9mfRIIOS8+vWjkIDSfC7nSYSdOtMZbAWqwu22sMPQfdLW374NWXhluN+RYXMbiv9t4Blr4w5oDRtuS1Rt0sJzzEAkeqGf20rKz8nQqlc25WFPgaSTmhK0u+kWWOfmrsD9Y+8rS8rDtyAu39DPuNnB5sYBt2szn3Awd5NARGg2X2pwZOItuwnNUlkdwQPi7G6tcQas69keg7+XTa8VuZ5a9MdkHDqu95EhSZsGMZjCrdztiS0fr5pzx9I+72VTBNawZ0vi48vrZeHa21pk0POZY12Nam7eWXpPLz8y8S7PLPliwn6B7EYw02qyZl8obJEhmX3/m0joU4SyABgeMEzjwty19V5EynC1yP6yNcg2V7wq3P/HWPpo1E61oJbHHKisfCXev8qiVeTadBB391eZEuPrEQODFij7jj5mgbE5Y/HyT/Kd0ZK4xebOlpoiQ/0pZla1JlEtmkHOnqrHQic4FdFU8F3HRwRBE57zVuUeXZ/w3bwCnaF5/wuMg21bIayTku8rclS1tdD+R/PWtVJN8raqTk5+YLMJt2awl/K9DuqGfrXMpM96gyP9hNLWK9RlyWhbdgGmvbXWx1XCda5klgJrLdWiv/RpZwAR1Zxr4/s2Se7lfXupIt826ehVjb3tJCoLGNmnDANQyQnjcimEADPna45HvRpbQ9BFhtLlEBBkIisJmrRY9h4Esj1OUTwocBHrxqWWO0vcpiSj1oQhXdHg5RB5/jHM5Z/Vp6xudc4pDQyM0sofHxaLqQZLa/jN9ZLEuZFoefToMjG57+PH30TUWa5pQfPoy0rxl82otpDo96p0yGnGzOFm82Mt1mfhIJ+qo0riVOefFjkHNpGXbwVSsfQqvpc9cYS1Qtk6AG6dLtEfMtfNoOupfmWZfv1oGFv7mBV484LkqoqueJCWMOW6DzTkuJWrzWqJuWmVFdzhAeYoEj1Yx+WlYOvnHyGkkhR5xYFMeSb7D2wpd8oyHJz4MEwg9lTtkB0EgMz0Qazgd7bb99VZjB4etAK3udm0r637f6k8s0HVFZYf5D04PD1NMKJ4kESOdF/YZci6NETsPYpMQSCjMJWgj0+fSNuHvkSUY/5Q/1bCjFKA7Pv4MYER37ji6MUMz+5JnsDrDulrANnKL91WVPtqmWZ7LOTmYTlkkt3arMiSQrnfUMLjOR/5QAWIjTAgkIHCfAaVnHGearQc7dOdmlhFuf+W46nUdW5y1OWdLmw1RbS0tvwPgqdk+8knZudecl3beplsVNoog9fJKxdsnPPXLCMuoHU0k6zAOGN7txefCR2Gyd/ohwaUXsKRQUtgrXeiKbDNB2l5wMgYSbDtxd5ScsW9IZnpGvuuWihptvA3lenbT4JWd+rEbKH3e+hFKurzLfulxaBVTMvytD2uiWByHlSTKINGpilduwlvOXzZvk9B/bO13MJtKt1kZdLu0n1mvUyOocJ7tqPvRgIjNaS3XFVs278yWcJeh2M4smqfzTvSUMPBhp2q161Zx68JYWm0kUFIfXfok2aiwWOIwRDZA+NyKYQFd9iPOigYQLlldrO6UAA+EU7NEbRY+rSAnhVxGlK8AqS2yZUtMZWGk1a94PrAqGS3k2YQJkjLOGooNAJSkurT6zHgAmCkmWesT4XSIzm99bUDkLIZC56h9UoPDwYbZ3CplXuybPM3tvxMzVJUfn+4R4s4jGVk5VxjldI7STrS2LnQ/+qiiHkG0DvBzT3SHJiWuMgLQWk9PoC9QQ5dLqDCizzxODrK7n073V0Ma2D149yogoqhKLl2hyYsKYV+2wDa81280SwkMscFY1fqZlZTV4J/1XOpU382/PkLYoMecquoTTsljyyfAadp4ZhlWrTawOjaLCf+dalcjz6Yf0bvFgSR8GWdYGjkys97IsjWp20z/XtBJJrUWV+20tpVsdqgf7tTrSxbP5fQ/L+i3R89NTXum028xoIC8NLuUnHeMBgWdXtseXsrPVznZfLjGWd/W7GTYMJ0kis/QlWUo7GQIJnsku0VvNX/XMRY043wbyrMEsrsmZnx/mJOVWyGpk1Xikr+andSxk1clQAAJ2AtHOMDJ6SX9SOSud7mmrnfvukqvQhgnSPxM3w+S9KpUKJJ2kd/M8/UZLVKCAJJucq/tBiU6LPzFiD7yfcWIw5mvcAkdDzC2O/XszpGdt+GAI7XuwVfdyfHdglpIFu+KQ2XszZK5iOdEkjnTfD+2W+qjdnCNNrN67up7JMKsGhFy1zNR8BtmWtOPyWY0ElFjyJXlUp8SlxFkrusB8PRI158LJaXMV3bBN4w/hTRs3q67JQUi0VHM9LTaxqgIhwnpnl23OeIZEzhF0VughMx71evqTiazYwb4k2KqfZAnnz0FTmx/lHAzoltS0mm+JBDdNoKstzhbAWw5YLDaTaNsksPBL1KK6bDE/N1L63IgQJUdgKdH5BLqExc8/a/tu1t1NMxkIUyY15qDHVa2txo+E8KsM9xVgleW4+VPDbLrzKdWBqj0hPc7q18/MEOCEMVoGpgRWdBCuJ/pV43u96QKEpR756ptNM34dut6CStdxY2LWfkaZhYcPsz3lUe8sFj9zdWjwqHc0EEY/z3rQ4yuxzDSR4FQvq8NtsK6znO3sMkyZ046QMyJg0Wz+VaLlk4bUD2FnjWrkRVPL4CvrrAfBbWz74NV9W2ombXFfGrONTUwY86oBt+G1ZrtZQniIBc6qxs80uqZhRXHWYtWix2y7rJazZpLG9Sz5BgNu2Hn6I5S0nQDvDa6y0iJzFB7O/lRsu1rVvgKBN8FmJYkV169GpmpdvfYnRM07+/pov2u2y6NMdkGnPJkEBya+uY7Mxv2MNYJGWggM5EQtjgRY/WmBI0rE3asktxawkOfz261UV8uXEHSzBltVkwo457yUGJySH/n2sBphWnfGs2QYLr9PC3F8SEDAToDTsuysiijp3NxSQu7PfwCf5yG3ZfM32050EXoyC1EaOn9pNWtjiQ6bs4RGieLn2S0wxQzlbDCtBg9OU+k2KAMWPRXv+KLcMi5cr5VI8RBu2i+/RZc+61ASJ0AgcdYmTsBaVi9ZVJ/0UaIkXN0yOGWgOXSrAaF8WgYJA4Y3XGI14lRWUUJLNYtmT+yRxUWoC3lWvyMOlgfwo/G7daiuLtLUdy2oRoJ18hPrNSraMohyRm2rVi2BjV3bWszi7jRIXbE8jqU0BW2lem55lnCr/C1B92DzOf3AVOzZCN0NxiGROlovbTCe5S0tNtPSRo1F774pdrgRoQHrE5hNdx4JzjIZZRa+V8NAmE5MNeagx1WtEcKvIkpUwGKcOdeiZ62yhHc0O0x/dj6lJrLA/NVKj1PljnJy2vwsAX/3YySb/zP/rmPVp2X5VHveU+otqJwdYoFMf4gtpQsPH2Z7Z5nuedS7pPEhX35j6/OjWV2EM8My6CqrkTDAAq9aRp+v9x62tozv/AhLhkE3tZmpeIpQpsXImRI4cY0xFcbl+CtAf6z56dQrQ4sfyBmAnBV0t7HtY9Gmb109eHU33OpNTD2/r0Q/3dLEhDGvWmwbXmu2mxbtpw4PLTL4o69Dd2pZWQ2Icq4iphZVwmskg1QWo0pq2BYBciqLJd/UXMk5hQDvDYaxGx+4JPUeq2sef0ZWOtbeuGUG8fmkjtwHTZXmzMP2U87V0ridNQla1m8tvdK5yQKJu0e+dPZnh1HPLIdRZqx5Z5PFHixs8YpJYxPJzxrMosSRsU1/9vlM1mLASVenI92dNa1LjKlJjHL6tJCRgvgJAQuB/4wGDz8bIKCZwPXiw4cPLp0usbq4UdNfv35NJ0ClNb958+bm5mZV+JcvX66WiVXg8vIyXJUE/vbtW7hMRVfF9vfv3yOBtX3w/fv3e/fujfLP+ilJLENM4unkpvxC/vjxY9Toq1evRjlbf07rDNdwdXUVLrDjqrBbtkdPYb6jO9xiJPDs2bOw+SnGuHXrlrG2FMXu3LkT3uKUT5OQKZreWierka3Ezi2vyd3ivX215hf43NbD/bVMGf6yXJspW52J1o3hLRiN/U+fPoXlbPIq1mtUK6GHEZQr5vscf/y6AtETljU/YfUsdpZws1j2ZcoOc25BTIX0h9706pCzunGxdKMlH29poZS0zFkbNeFIcNplNiKmTIYcfxQzgS5RKjafgVCsajYJhh5XcRHCryJKUYBV1laqTKlbiVF+H4GtW5T7Wtlx18XFxY67CrmF8XuuIs4KKs/tNa07AuwTOhTHE3iz4wxz1kAkOKXd4atWUwjk9EOAoNvpuo1tH7y6U2hLiT4nJox51Ybb8Fqr3TyrABYYizyvkcQiebAelnwOIM7ToSAhAuwHrprB8+fPV8toWCV9Y9B+hM0gquVM6tVOGQv4X0/wmpMRWv5iTIL5mY9arOLpG3H3SGuzP3nrdRYLmTsIsAbbAW3plt6eyTKtL1nCUn5vFrLEgXwIhAmceVqWzofWiQ+b/ukWHRyoXVf9s+xzhTtf49XVXmtf4O3bt0PXROnJkycZuqmGVlvZ+tRhtcLaC/z69cvfWFnqTvhYhKW7dudbTgiyiL1bgJw36kQJN1hcu1o9FHjShNEMpt1x/UqXGB0XFeUsoekRZmH5E7kXyzfYKXYKwp3lajoCX758Wd3jNg7GdEKq5lUnLLNUX5LKwGokKd5TKrd4PE2R53499fDhw1XbO4WesVHfw6wO5Nk6tSukR4aKnkZXFSIp//3796P8Tn5ivRZFE3qMKK06E8LqEbGSf7KEi6sdfz89bs3G2vT8bHWEKgBM9IIO3tKopnTFTtyoYSPCotbV4ckEasFYchkGQsnascuGHu2sAiUJ4QNwdlxilTWCxpQ6AsJPCFREgPFbuLJODCoLJ9OJeOwT2hWNN7OzqqUkkeCspoxvdzTzqtUsBDJ7IEDQvVXL5W/74NW36rSW8h1OTBhzFOMs32tF6WaKSrDAWFQ7f40kFsaD9bDk2woQ57mVWKXl2Q9cVZxesbN8aZX6L7VvnZS3ll/lEChwc3MzXOXz2wClcy8xCZ7LX61X9PSNuHvVWiyTwmol0wKWz3n4/HbKrd4c1mB23fFMdsSKaX0EBAsZAeEnBHYTOPO0LJ2xohXzpn+aSr99+/b933/yjP/888/ff/+terSc1Vfiuym0dKO/djSu8o9333JaVs7jvY/3KEMNxlMSLAFDXGlXW/z69atGX9xG89emEyWmPf38+XOib24PdlAfDFtqUNQqD2kpGbGM73NUbTa343chUbhunFbyM/f7TjoigVW3rMnuzp07EVvcV5XlzHvLnwHZ17rxLt8zZHMLrEaM2pkWK+Rh2FSwac79+/enmVXkKGBxT++OnCwpD6DoaQiCdEKWFthKK0RSfhUcoguJ9RqRrs5xQz3T5bGx/t3FVls8K/RgItut0/w3rpo3S7hNSjEGQZvq3Fp4VaeqUN8vaWtwa82r5S1Nq5JV37Xa0NYCqy2e5S23diRcvq6NGjYiZrXJBDqLpeFMBkIbykWPUz0Swk+ZHMxhlbUVIFPqVmKUh0A5BBi/J+qirqDyRFANN7265GCf0K59vJmdVaUlO4kEedWqUvtE7K0EVmfAocLVBw1b210tv9riKY82mtz26cSrr5pc+QWYmFZ1hDFPETXptabdLCQHC1xSROevkSxhyZzPkm8TcJznJlxVF14dGp3vB+qjP+MR4askM9vJ6qkBKeThg5cUVKPUabTP1V2IKML4lay2eMq+hy9hlHRdT9+Iu1eVTtSziogCFgKrnrnzNZiFoSvT2zPZVeMZyKxOsg5grMRqi2dN671ZSCyFUk+HBM48LSsKbp1b8eTJkzdv3ugrcX0rrr0tzaZRam6gEuMq/3hPLy4uVitxBwSsluyhgL7q9P9kwVKXZcz5zz54/PjxkjwuXwPNpWtM6GCF0VEy2lDTkRMPHz4stjvGA/sz/wkXbXz4xPRI7JSzhBLth969e9fv3VJalrN0ifyKCMiY3Z+GWBLbOAyXbo+YvyqJ9rC0NIrY4pGqWI0coZfhXq1JLA/DjhzwFLEXiRx+RAmXqvI9jGWttVSPy9eEq1XirVu3XE6HCazXqHRCDyOopWJMZEtkSshnCRddCyXMLKtr3aHXo6D+OAq85XGGR2qobqMm0bq0pY0IJtAjI6KWexkItWgqLCd6nPIhhJ8yOZLDKusIPd3LlHoQILdD4EQCjN+c8KsLKnPC6aQt9gnTKRpvlo7tiTX3Ewkad5v7fNXqRAuk6YgECLq3wmxy26cfr75V3QWWZ2IKKwVjnvJp0mtNu1lIDha4pIieXyNZYpI5nyXfVuA4z63EKi3PfuCq4oyLT73TntrVb51kT/komF3QVYs6pQCT4CnYXaM1Pn0zur5uN4S3OmRnDOFES2+9hnvKVRFgDZbODJpfjTCtHzSe5i3kIB9u75xA9adljfSnk7PkNN+9ezfK7/CncX0fhYxxrayzyaM010AllmMp1M0ohylsxWU5Mco/k3Jr/aeXl5cY8VdUppNl8h9MtgmFcURLNTkH2ujQN6OQqx3fur+5tfyqAEMB48lf/jMVY80UK5CA5XDiU3zyLCuLJOpRTm8wK6cyY7mFpfr9fFYjPg172njSRE5V2oWvtKRlrVVp1zKLjfUagY+Wvkt3WSaXpXt351uGw7mhR07vx0S2w5BYwu2AVv4tev/G8rdJ9Tc6dG5+xO7gLSPC3FpVCRs1WzcWtpY3MmlmI4IJ1Kjx0optNeyt5Y39bWYgGPsbvdhWvWwtbxS4GT1aYhYjk26Lsco6onqm1CP0uBcC5xJg/ObkX0JQmbO/tDVLgH3CWSzHM/FmxxnmqWFrZLe1vLEXBUaCRhtu41Uro5oo1hgBgu4jCi1222erl95a3gitQK9ulLzkYr1NTFuNc2t5o66bMeZivZZREfmLbbWoreWNPWrGAo39TVTsrNdIEnVna7Us+bYS88vjPH0ajaXZDwwrVN/VGt+8Na5Rw82Fr1peBfRr2Frev3dfOgMEJxjvCTsUlgSToIVSojKVPn0zDudmNoS3RjFbyxuti6jHCKqNYqzBEunR6L6itH7WaoRp/Yj6erCQI3y4FwKtnZY1aFSH5P39999Gr92qEZzytXMY5s+fP8MFOrmq40tGZwwtdfzy8nLpUtL81d0lfZWaVIBElYu8jsQa7fqps9++fUt9HP7xHkly41nLHz9+PN6cpQZtofoHRcnlajfEcuNqmVULHNWwtfzo9sBPy0bA9fV1oAYuVUFAJ1v//v07LKos3LiDE64nylVJYlnkGOeaKCItVcJqZIlMIfmaAS1zupxh4WdKFsLTIka6OcvSektlsF6jNgk9jKCWijGRLZEpIZ8lXAlaSCSDcUPf+NTEIiTe0kIpRZlyNmq2LtK2lrfTa2MjggnUrvGiSm417K3l7Z1tYyDY+xu35Fa9bC1vl7YBPaaDY8dYe0lWWQc1yJR6ECC3Q+BEAozfPPDLCSrz9JdWlgiwT7hE5ng+3uw4wzw1bA1etpa396K0SLCrV63saqJkMwQIuo+oMp0nPCLVcO9W2baWt0tYmle3S15syd4mpq3GubW8XdENGHM6OHaM1ZXcCm1reTuQBizQ3tl0JfO/RpKuL5tqZsm3CdeocLpxPWqIn/kJsB+4ytxykoUq0QcpGQ6VM/rTJd7RAAAgAElEQVTwoVN5RBoBZBd0BKSQn0yCZymi6qdvxN1hs0m3OiLqCZNv5iprsHSqbH41wrR+0Hiat5CDfLgdAm2eliW96iCJzk8wybBn4cbPxcWFSwcSq2eRBO5t6ZL9+JKzTqawnMr05cuXupSio53u37/vn+4k+V+8eFFRR4y7hBE/GA6reNSQUbxwncPVTVUpok7n7izhOp7NotPCy4yMeVbadLtCs82tZlrkef369Wo9qQukG55TyVmNTJms5hgfhhUYVK92rdgCwIylGqzXSJLQwwhqqRgT2RKZEvJZwpWghUQyWNa6alqHfurwxCgy4C2jYNxaSVEbNWxEbFVfuDwTaJhPsVcZCMWqZpNg6HETrnBhQvgwH8tVVlkWSoEyTKkBOFyKRcDylzlitdVVPYzfDOouKqjM0F+aCBBgnzAA5+AlvNlBgNluJxIMoDbCsXiSQCv2S6OGjOLZ66dkVwQIuo+ou+Rtn02egTcnj5jBKfca9TuaL9KJOmrIKJ5Rnk21YcxhqiV7rbDkJ17FAk+En6Lp/K+RpOjFjjpZ8u2A5m7BeToU7SVGa5jZDhr9xuy9KTIt8sT69EOHEVxdXVl6YZHKUk+4jPYY7Q3FghAWaXSVXdARkEJ+MgmeoogGnr4ZAwHLVBJFBaOGjOIZm95UG3G3kSrFAgRG9jxb0j7pz94ePdMizynLj1FPm1+NMK2PNL71Z/MWshUI5SEwItDsaVnqpw7Mevfu3ajDnfy0zOL5Ufz8+TN/owW2aFw/WY6sStQ7nSq1WrO+Sl0tU04BfUCrTv348cMXSf7hzZs3fk7h6WfPnlkkVDdjfTAcbu7jx49+gU0xtn/jNK1z4uzPJ5L6ectpWXi2qQbryvn06dPIOczKX9rEapFHR7np3O7Z7uTJtAiZRxK/Fcaso6G9bONsXqYqXUfqSlxeXtYlcJnSYr12vRB62FlNS5bp/ZjIBk2xhJtabEs5t27dMm6JGL3cKhxjPUapVpvbUYCNmh3QNt3CRsQmXOHCTKBhPiVfZSCUrB27bOjRzmq1JCH8KqLVAqyyVhEFCjClBuBwCQKFE2D8ZlBQG0//M4DqoQn2CdNpGW+Wjm30mokEA0j7edUqAIFLrRIg6D6i2ZK3ffDqRzRb/r1dTUwYc0SDLNlrRexm3KqwwLg8T68t/2skp3d5EIAl3xFF4DyP0Cv5XvYDV7VjP4wg2zDRp2eWP9+ij8iMC+ZVCPYC7ILaWWUuySSYGbiaa+Ppm9GNNPDtrVRG1JN/mPTcImuwdNrvYTXCtH7EfnqwkCN8uBcCItDyaVnqnha4lrNO2jOFMt1fe5x39OjLly86vsRy44lKtHz/aTxfw9LT1GW0FtdnpSPsnz9/NgbAqcXbVL/xRCrj8nFT06PCouojlbnqgMJRmSM/Vb/FDtXTnAejzvbI5zBbgMzCCRjHi+Xr9Jw9NcpjObc7ndgnTmTpOtVSzXbzON3TNoNdgYne22imOyd2BOs1wif0MIJaKsZEtkSmhHyWcCVoIakMxgGov4Onv4Z3UBK85UGAO24vc6OGjYgdqpy9xTh+Z+8l83QCDITTVRBFAPQYBSMh/HGMrLIOMmRKPQiQ2yFwIgHGb2r4ZQaVqXtN/UsE2CdcInM8H292nGHOGogEA7T7edUqAIFL7REg6D6i0/K3ffDqR/Rb/r1dTUwYcxSDLN9rRelmikqwwBRUT6zTGKVGeY3kxG76TbPk82lsTeM8txKrqDz7gavKMiJSPUbXutriagG9PK+DacIfiGmdrLl7taroBbJBiC552xUyCebXrwYg395Gxy6q/jencjhxv72VwEQ90bVGhUsEjAsM4+euS61EzzfKY/9CLbqEqrD51QjT+kGzad5CDvLhdgiIQOOnZamHL1686FDT4U2Es4D46/uzZDi9XW3BG2UwLsWMtW0qZgm9tFe1qc6zCr9582Z04L3OpL++vq704A+jQ8vwpGcU4Rgf4W8yA51Krj8OsHSL9Pju3buXL18uFYiSb/kLBlEaopKzCHz//v3m5sbSuh6bWYplK6Mz4C1tyVerj5aSKcqwGklBNWKdxj8dU6YeI3LIWRUwY9HGeo0kCT2MoJaKlTlmCaulL5ZwS0bbUr59S0R/eu5gx/GWBwFuvb3kjRo2IrZqc7Y8E+gslooyGQgVKSsgKnoMwDFeKtObGYUvpBirrIOKKNMIiUkPqpXbOyHA+E2q6JKDyqQdp/JZAuwTzmKJlYk3i0UyWz1Egkuou3rVagkC+e0RIOg+otMy57hRj/DqIyAt/extYsKYj1tvFV7reDcT1YAFJgJ7SrU5XyM5pYPTRlnyTZnYc3CedlZ1lWQ/cFVfmvuMj/MyHyqnA7Mkm970G33try+29NWYPvF7//79au9SFCjTXRiVmAJIIXUyCWZWRGNP34i7ffvh81ufBundBFiD7UZnubH51QjTusUMAmWat5BA37kEASOB9k/LGh2UY+RSezH7dnDtPa1OfvtnnOeezLLaujZffv36VTj/Z8+evXr1yhdS/dI+mvGUGf/GQtI6yMy4uDGeIrGvX6MIR5HzkydP9lUVvktHXEtfOopLihsOrtJ/tT2qs7p0BpD0G76dqxBYJWAMt2R42qBfrS1zgWFQrDaa1BuEW2c1EuZz7lU5WKMAo4dSxrsoNkuAQTGLZWsm1msnRuhhZzVbkjE7i6WETJZwJWghtQzGyFdiHF/u4i1Ta9Ovv/yNGjYifH3tSzOB7uNW1F0MhKLUsVsY9Lgb3XAj3uwgQN3OKusgQ4zwIEBuh8CJBBi/6eCXH1Sm6zs1zxJgn3AWS6xMvFkskjnrIRKcpd3bq1azEMhsjwBB9xGd1jLH4dWPaLnkezucmDDmgwZZi9c62M10t2OB6dhmrjnnaySZu7bUHEu+JTKWfJynhVKNZdgPXNWa/VU6u19dbdReQN+dffny5Z9//vn58+fff/+t/+qzRE3WJ37ih7uwqy9nSSbBnLTbe/pG3C374fPbnIOoh7ZYgyXVcvOrEab1g/bTvIUc5MPtEBCB/zZPQcdb6JgVnavSfE/9DhZ4qIcvXrdp+zHtQnTido9at4waHWP08OHDYrUp2b5+/eqLp+085dQ+OnT+l+UQQO1yvnz50u9+xPTbt2/92nSalf8zbloD4ay/EhC3I9RWJgFjuCWXWKD8kurm5mZVMG1J6KT/1WIpCtTub1MwKadO+8MwguqIWjvlyWJE+QupCus1KoLQwwgqUIyJLADn3Ess4c7ln6d1Pa42NqQlsV6a2T1g8ZZGzlGK1bJRw0bEQXXvHo8H2+X2uAQYCHF5nlUbejxCnhD+CD3dyyrrIEDdzpR6nCE1QOAsAozfRORrCSoTdZ9qZwmwTziLJVYm3iwWycz1EAnOAu/tVatZCGS2RICg+6A2K9r2wasf1HWxt3c4MWHMR6yxIq91pJtJ78UCk+LNVnm210iy9SjcEEu+MJ/VqzjPVUSVFmA/cFVxRkSq59wPBLT3WMj2YyFirGq2qwJMgjnV3erTN+LunFZEWz0QMC4w+Px2nzG0vRphWt9nFf5dbVuI31PSENhN4D+776zoxgcPHlQk7XFRy1xVHO9XAzWMDm8K9Egn+AauZrhkEaDYQ+j0oayeiIxoa8tbS6sGVgY6Td+oHfU3kamMIpykp2Ul6gLVQkAEvn//bjltSiUvLi4KJGac7uWr03mDABajeIEauJSUwGiWDLTFM+MAnK2XGBdbic2Wx3pnsUwz7aAsa8tp/RFzLALkDz0YsBFVHLcqlnBxeZZcm30YjkLUTZ3CW27Ctbtw2xs1u7E0eaN95DbZfToFAQi0RACHdlCbrLIOAsQCDwLkdgicSIDxmwI+QWUKqg3UyT5hUiXizZLipfL8BHjVKj9zWkxKgKD7IF6muYMAuf04ASam4wy7qgGv1ZW66WyYgH04HHmNJCxDtqss+Q6itlvLwYa4PScB9gNXaW86jIAPBMQTX7FqVKcUYBLMg73tp2/E3XmsiFY6IcAaLKmim1+NMK0ftJ/mLeQgH26HwECgi9OyeovhLR8bMwBOIWCf2k+fwywC/P79+xSM4Ua1wSfhR5/TK8cOP1x/CVeNp1O9fv06hbSfPn3yVa/jCO1/rSWFPCXUqU2iEsRAhq0E7G7B4hK3tn68vP0Mr+vr6+PNba2B1chWYjnLf/nyxd6c3dLsdXZbkhnzuOqxXjvDiqY5yzzrrz/tEI6UZCI7Qi/pvRXZ9iwH+8R6yhJuVuazMi3OYZDNbhXTvtjvtcszbSVKjkWA/N7S0rUeNmosHOKWKXYjggk0rqKpLUyg2IEQFpurIwLF6pEQfqSprT9ZZW0lNirPlDoCwk8IVESA8RtdWQSV0ZE2U2FF641Z5oXvE+LNZrVGZiwCp0SCvGoVS33UUwKBiibBMh9tsO0T14xP8epxu3BKbUxMp2APN1qsMeO1wopr5mqxFlgUYcvSYhDYvl4qqoO+MPYu2LH49UdMWwTI/zYLzjOiisupqqJxMQstw37gphcO79+/PytnV5nsgpap7ooGe5mToEWtPTx9I+62WELmMkQ9mYHHaq4itzzb5QxrsNl2jZnNr0Yqsp8yp/XmLcQ4UigGgTCBLk7LsjipMKa6rtrn77r61YC09r2n05VoEWB0IlUJCtIBCtqzm+6nK8S9detWCRJGkcEYsV9dXaUII0eHcBmFidJxKoFAXAL2cKvMuMIulb2nEQlb5pGIzVHVJgKbTKKlCXQTpeiFezvANzrAoUKs1w6W0MPOarYkE9kslhIy7X7AvljK2S+7VPae5pQ/Z1t5WOEtU+u0k42a1Bgrqp8JtCJlISoEIBAgQAgfgGO8xCrLCGqpGFPqEhnyIVA+AcZvXB0RVMbl2Vht9t0z+y5TTkR2qew9jSg/3iwiTKoqhIDx7SZetSpEX4gRJkDQHeYTvsq2T5gPV7MRYGLKhrr2hvBatWsQ+eMSKDyUjttZlnxHeOI8j9Ar+V77LpndXeTsr10qe09H8m+6kQ8ERI9d0JEJFfKTSTC1Ijp5+kbcndqQqL8fAvYFhn21k5OeXSp7TyPK3/xqhGn9oLU0byEH+XA7BAYCnJaFJUAgE4Hv379PT3Faavv0I94sq8CfP38uyX9K/vv37x89ejTbtA54SnFu1GxbGTL1xy4ePHhgaejDhw+WYvYyMuObmxtXXnby5MkT95MEBOoi4BtzWPIy4wq7VKeE62GkXD2XgN0kTl+QnAsqbuv2MRu33cZqw3qNCiX0MIKiWI0EWMLVqLV9MtvXIdpskd/b0Qrecge0Tbf0s1GzCQuFIQABCECgfAKE8Ad1xCrrIEBuhwAEIACBgQBBJZYQJsA+YZgPVyEAgREBXrUaAeFnvQQIug/qjm2fgwC5PRYBJqZYJJuvB6/VvIrp4CYCGV4j2SRPusIs+Q6yxXkeBFjs7ewHrqqGV6xXEVGgfAJMgql11M/TN+Lu1LZE/f0QYA3Wj66j95RpPTpSKoQABGYJdHFalla3s51Pl/nmzZuH//9f/qNkLOccpet7oObSDlcKiJri0o8fP+zVnq7E6vaIX758+fz58yXC+nTWeCb0Ug2l5Ru7E/20rLdv3/oojGL4t5CGQCEEdIKe3S2f7pNnoRX+3LdMaCLZ+WpksCX7XlWxepwdFIVnAjOKgrBeI0b7HKcKTzfOMkOP07Es6brziYwl3JJhNJlvX+6q+/YJwmeFt/RpRE/3tlETHWClFTKBVqo4xIYABEYEivVmIzmL/ckq67hqijXCzmPS45qlhh4IMH5jaZmgMhbJVuthnzC1ZvFmqQlT/ykEjO848arVKdqhUTsBgm47q9mSxc5xs9KS2TYBJqa29Rurd3itWCSppw0CGV4jKQQUS76DisB5HgRY5u3sB67qRYj03dxqsaHAJo9qrLPGYsW6i56fyTIJJh1KvT19I+5Oak5U3gkB1mCpFd32aoRp/bj9tG0hx/lQAwQGAv8FRAoCem3C+fG7d++maII6qyPgTMIieZlfjI8kt2+ljW6M/lNn0l1dXYWrVYFPnz7lP70uLNXuq+qIFjqrKpDVffnyRWf37W5odOPHjx/9nFevXvk/C0/rMFoB0T9x0+6h/19lDsKvIi28j4hnJ3B9fW0vXKZP3hTtyMjzHx5qJ0zJnATkDO3N8TDMzmq1ZJmeZFXsogpgvXZ1uLWN5ZYqjJNFmkWVPZRhCdeDll0fN3mnTX7PNbHprk3yuCYyJ8rxlh1u1Mzqmo2IWSxk9kaAgdCGxnvTYxXzfsmmxSqrZO0gGwQgAIEqCBBUVqGmc4Vkn/Bc/rTeCYH2IkFeterEdJvvJkH3QRV3u+3Tnlc/aAkl3M7EtE8LvRlzt15rn3lkuKs3C8yAdFMTm0bEplXTJjEyFN4k/CYsGYSfbSLz2yxVMJkFRWaAAPuBATjDpU2uY9N3KKtNUwACEQlssuQqHH7mSTCgiw6fvhF3B+whcImoJwCnw0uswTpUesQuM61HhElVEIBAgEAvp2VZjpUJYNp6yXfi9+/f33o75ZskcHNzY++XDiEq/xyiEjbIdDztgwcPjGx1JrQK37p1y66IkkuqO2/fvl2VUIf3xTotS8eN+ds0hcOUbSge+/r1q8xDPtl3y6vQKNADgU0mUYK7O6iUTf092Ba3F07AOGkOveC0rIjabMCTRKSxryqs185tEytCDztYSp5OYNOSpgHHu6m/p2snugCb1iH7WOEto2tNFfa8UcNGRAqLos7qCDAQqlPZrMDosYGV5Kxms2WyysqGmoYgAAEItEeg56CyPW0m7dGmvaAGVneb+puUPJU3TKCTSJBXrRq24X66RtB9UNcNLAwsBDrx6hYUhZdhYlpVEMbciddatYSzCmCBZ5FfajfDayRLTWfOZ8l3EDjO8yDAMm/ftD/WgA1s6u+gsk23bPKoZZoEUrVKgEkwhWa1rOXb2zDYbr+9FRainrBtcHXTAqPPNRhGEiDAtB6AwyUIQCAigV5Oy4qIbLUqnZ/ql2ETwafRc3rT0rAKUKcfwq2x9ujRIztYnfR0eXn55cuXKvCuCml8Un51daXANcoZYa9fv/alevHihf+zkLT0qy7rkCy7YRQiOWJkJtCbhWwKLzPrguYyE9hk/KfP9ZnhJG0OmMfxYr12hptY2as9sSQj6ET4RTXdnm2H8bKEC/Pxr2762zXuxvYs6nRv2edGDRsRbkyR6JkAA6EN7aNHp8fTp1QnSaUJVlmVKg6xIQABCJxOoM+g8nTslQrQ3nojrAj2CcN8uHqEQG+RIK9aHbEW7i2EQHuTYOZ9mMzNZTab3rx6ZrwpmmNiWqKKMTsybXst183SElhgaRrZJ8++10j2tRX9LpZ8B5HiPA8CLPP29sZFmPOO/cBNfo9hEubP1RMJtDfYTx9unT99I+5eGs5EPUtkyB8RaM8tjzo4+rljDTaqgZ8+gfbs5/Rp3cdLGgIQcAT+41JtJ3L6oNGMePfu3bbZ0jsjgZ8/fxpL1lLs3JPgFJXdv39/64JJhyi9efOmFsJhOe/cuaOzvcNlhqs64tpSLFxG+yO+c9NZvw8fPgzfkvPqp0+fnjx58scff+gANfV3q2FMRVUHh3/TS+S0QeC4kZzOYdPapoH+ng68GQEwhmZU2WFHsF670gk97KwoWReBBvwASzi7ySkisxfeZxt4SzthS8neNmrYiLBYBWWaJ8BAaEPF6LENPRbVC1ZZRakDYSAAAQjUQqC3oLIWvRQr5769oKK6wz5hUeroUJhuI0FeterQ2tvrMkF3ezo93qNuvfpxdKfXwMQ0UgHGPALCz8wEsMDMwHc0l+E1kh1SpbiFJV8KqtRZOwH2A1c1+Pv379UyFIBA+QSYBOPqiKdvxN0jiyLqGQHh5yoB1mCriCgQIMC0HoDDJQhAICKB/0asi6oGAqMDuXWgD2QgsJWAdvM3vRu3tf6D5SWezml6+fLlwXp2367Y7PLycnS7Tqbzj3MaXXU/X716JeHv3bvncupNvHjxQud/rcqv06OOK2t05JYwrraboYDO8Hr79u1INmO7Ou5NNqP/Dv804pS4deuWf7u4qX4/h3QzBHp7HtBeeNmMKebvyCZj2PR6Qf6+1NUiMI/rC+s9znC2BkKPWSxklkmAJVyZeulEKrxlWNH9bNSwERG2BK52QoCB0Iai0WNAj4TwATjRL7HKio6UCiEAAQjUSKCfoLJG7ZQpM/uEZeoFqconQCQoHfGqVfmGioQRCRB0T2G2tO2DV5/qt8YcJiZpDWMOmG5LXivQzXMvYYHn8qf14wRY8k0Z4jynTBrIYT9wVYm8Yr2KiALtEWASDOuUp28DH+JucSDqCQ8WrgYIsAYLwOFSXAJM63F5UhsEuiLAaVnx1T06r2d09kr89qixEgKbloYfP358+PBhJT3LLebsAUbv3r179uyZzsAaDcBZ4XTSlsK82Ut1ZcpItApcNS0d4qvjwA9a1OhEqqdPn57LSj3SOVaWw8J8OXVQ2uPHj3WIYRvHpfldI72VwKbnAVsrL7D8qqMoUGZESkQAY0gElmozEMB67ZA3sSL0sIOl5OkEWMKdroJiBdjk91wvNt2Ft3TcpolONmrYiJiqnpwOCTAQ2lA6emxDjyX3glVWydpBNghAAAIFEugkqCyQfNUisU9YtfoQ/hQCRIIOe8+vWjkIJKomQNBdtfpiCY9Xj0WyhHo6n5gw5hKMsGcZsMC2tb9p1VQaik3C8zZLaepDnkQE2A9cBbvJdazWRgEInEVgkyUzCQbUxNM3B4e4m89vnTGQ2EGANdgOaNziCDCtOxQkIACBpAR6OS0r58k4OpjG6ezu3bsuTaJzAr0tDROp+8mTJ1dXV6PKP3/+PBwFpZ2Ov/76a3R1+lODVEdrvX//fnqpupxX//5bFVtnXQ2IVkvOFtCB4v7aVGdOnXgO4Ldv39Rp+zlZOlBMZ3vpiDROyJpVbreZvkl3C4GOQwACEIBAqwQIPVrVLP1iCdeVDVxcXKTuL94yCuEeNmrYiIhiKlRSOwEGQu0aHORHj23osfxesMoqX0dICAEIQKAcAj0EleXQbkkS9glb0iZ9SU2ASHBKuMNXraYQyKmXAEF3vbqLIjlePQrG0irpc2LCmEuzw97kwQIr1XiG10gKIcOSrxBFIEZRBNgPXFXHJtfRj0dd5UaB0ghssuTShC9HHp6+jXRB3D0CMvuTz29nsZDJGgwbOEKAaf0IPe6FAATsBP5jL0pJIwH/tKzbt28b76JY8wTYTjqoYq2tddrR6KgsRWLX19fuHKg7d+7owCxLQzo9Sn8TxlKy8DI6B8oiobj9+vXLUnK2zOvXr/38Fy9e+D+zpXXuobZs7t+/bzwq6/HjxzpJTR1/8+YNR2VlU1MtDfUWbvXW31rs8BQ5NxkDq5dTdESjSwSw3iUy03wG75QJOW0Q2OQHGuhyb/3NrzK85UHmPWzUsBFx0Ei4vQ0CDAT0yM5qGzaQsxessnLSpi0IQAAC9RLoIaisVzvlS97bvllv/S3fAmuRkIh+SVNdvWq1BIH8egkQdNeru4OS49UPAiz59t4mJoy5ZGvsQTYssActN9BHlnwNKJEuRCfQ2/5Yb/2NbjBUWC8BJsGDuuPp2yxA4u5ZLC6Tz28dChJTAr2tSXrr71TjcXOY1uPypDYIQGCJAKdlLZHZma+/NeHfqVNd/J+keyagc5167v7xvusg55ubG7+eu3fv6nC60bc6Ok1JQZpfbCl9eXl55ACppWoz59+6dcvYXx0Qtk82PRr0ycuS3fFk+yrcd5dOvPrrr79Gx6UtVSUmf//996dPn04RdUkq8osiQLhVlDoQBgIQgAAE4hIg9IjLk9rKIcASrhxdtCEJ3vKgHpvfqGEj4qCFcHsbBBgI6LENAvQiMwFWWZmB0xwEIACBSgk0H1RWqpdaxGafsBZNIeeJBIjoA/D7edUqAIFL9RIg6K5Xd0ckx6sfoVf+vV1NTBhz+QbZtoRYYNv6bal3LPla0iZ9iUWA/cBYJId6OAkiLk9qi0iASfAgTJ6+zQIk7p7Fokw+v10iQ74jwBrMoSCxgwDT+g5o3AIBCOwgwGlZO6CFbrm+vvYv37592/9JGgJGAjrL2Viy22IPHjzQ4XSKV6cEdEaSZegJsg7Mmt5eXY7xiOvdp2WNbtTWSWZEOq5LZ6IZ25VhDOdk3blzJ7OcNAeBkgmwPVGydjLLtskYeBiWWTs0FyaA9Yb57L5K6LEbHTdCIDWBTX4vtTD56y9tHYK3XLWBljZq2IhYVTcFeiDAQGhDy+ixDT223QtWWW3rl95BAAIQsBNoKai095qSEDAS6Hyf0EiJYo4AkaBDEUg0/6pVoO9c6ooAQXcD6sarN6BESxd6mJgwZoslUCYdASwwHducNZf2GknOvgfaYskXgMMlCNRLYMd+4I5b6uWD5BAYCDAJrloCT98cIuJuh2JI8PntCAg/ITAQYEF1oiUwrZ8In6YhUDsBTsuKrMGvX7/6Nd69e9f/SbpnAiyVImpfMeqXL18CFX78+DFw1V3SgH3//r37WWni4cOHltPBfvz4EYa21P3RaVnGDYKl2rbmS0F//fXXzc3N6o06a1Z6Vx85J2uVFQVEoIHDiTc9922gv9htLAIYQyyS1JOfANZrZ07oYWdFyboINOAHWMIlMrl9toG3jKiOljZq2IiIaBhUVS8BBkK9uvMlR48+DdI5CbDKykmbtiAAAQi0QaCloLINjZTfi317QUX1i33CotTRkjBEgkZttv2qlRECxSolQNBdqeL2iY1X38etxruan5gw5hrNsiWZscCWtGnvS9VbByz57IqmZD8Eqh7Ug5pS7wduQsRhBP2Mnep6yiQYUWU8ffNhEnc7Gpov+PzW0SCxSmDTAmO1tlMKpF6DndKpWhplWq9FU8gJgdoJcFpWZA2OTsvi0JbIfGuubtPScNMirGYqe8/+spUAACAASURBVGR/9+6dHlyF77x3797r16/DZYarz58/11+MsZQsuYzxBKvRuVeWHn369MnfCX38+PGtW7csN0Yp8/LlSynIUpWOJtRxYE+ePLEUpgwERGBTuOWPAuhBoHYCGH/tGuxZfqzXrn1CDzsrStZFAD9Ql75ySrvJNpxgeEuH4mCipY0aNiIOGgO3t0GAgYAe2yBAL04kwCrrRPg0DQEIQKBGAi0FlTXyr1TmTXtBPOqtVMuIvYMAEf0maK2+arUJAoVrJEDQXaPW9smMV9/Hrd67Gp6YMOZ6zbINybHANvS4oxebtg521J/0FpZ8SfFSeaUENg3qPvcDNyGq1AwQuwcCTIKxtMzTtylJ4m4x4fPbqWGQEyawaYHR5xosDLDzq0zrnRsA3YdANgKclhUTtc7c8Wf027dvx6yduioncP/+fXsPfEOy39VDyc+fPz979szSUz3fUghnKfno0SNLsZLLGCP2q6urX79+berI6IAtY0ObmlgqLEW/fft26aqfL6m+ffuW8xgvv3XSlRLYFG6V2cdNMwVrkjKVeIpUDRj/KdxotAQCWK9dC4QedlaUrItAA36AJZzd5DKwwlva1REo2dJGDRsRAUVzqR8CDIQ2dI0e29Bjvb1glVWv7pAcAhCAQH4CLQWV+en13CL7hD1rn74vESASXCKzlG98A6quV62WOkt+SwQIulvSZqAvePUAnFYvtToxYcytWmwt/cICa9GUUc4Mr5EYJUldjCVfasLUXyMB9gNXtbbpa5GfP3+uVkgBCJxCgEkwCnaevs1iJO7m89tZwyAzTIA1WJgPV8MEmNbDfLgKAQjEIsBpWbFI/m89X79+9aszntTj30K6YQKb9p5+/PjRMIp9XdPa+vr6+uHDh/bbNSQtK3LR1tFa9moLLKmDoh4/fmwRbHT6VfgWnQDouzXZ8Cb+4crDV588eWIUVbH6+/fvw7Vx9f+xd/fnVxrrwoBP9nUKMJagqUAtQVOBWkKSChJL2FpBTAlqBdES1AqOKSGmA9/nbK6LwwsseGABa4DbPxIWaxhm7hnmCxY/Al2BSdOtMu8HTErVpD6oy2XPkQQmVf4jZVxeDiCg9uYLcVKzb+qRhxXy5gKT2oFJg6XNsjYpVZOu5c2ysNmJNrCaJKy17Bb9wRZqLER0i9ieEwq4EI5R6MrxGOW461wYZe26+CSeAAECmwkcbFK5mZsTVQLWCdUEAi0BM8EWSObj8R61yuRamAMImHQfoBBHs6BVHyU6ZIBDdkwq8yHr6o4ypQbuqLCSSd3gMZJkStYOZsi3trD49yhgPXC01DQdo0QC7EJATb6ymNx9GwA07/bz24Hq4atLAsZgl2Tszwjo1jNKwhAgcL2At2Vdb/h/MXz+/Pn/PvzXf01qypsH2j6kwKT6MGk1/5BcrUzFdD1+mPrw4cPW/uGPMY9NvnHp1atX79+/H46t8G9fvHiRSWESpIqqFTj5Fu1MMobDxMvL4m8zDoepvvWqrIzS9WG+a/yLP7V0fYQlxDCpTS7zh/GT/krSpOWJEgpIGtYTOEDlXw9HzIULqL35AppkZeqRhxXy5gKT6rYh3M3L68oETCrBeS+sn1SjtJatAj3YQo2FiFb5+li+QGOp5rul1mpcCOWXeyaFyjGjJMzaAkZZawuLnwABAgcQONiksvASWWP6cPMsTxpvTFpl2ixrbvVuRn2GE5kJzi7lIz1qNRvBgbsTmNQJurWxu/KNBGvV91hqS6X5YB2TyrxUxRDPPAE1cJ5b4UdNmuDPe4ykEAFDvkIKQjKKEph0XUxqLjbL5trrgQcg2qwsnKhkgUk12bpHqyjdfWuBdD+ad3dN7FlQwD3Zc47BFqxCx4tKt368MpUjAmUKeFvWkuXy4cOHZnTeTNHUsD3pTU+TFsLOYHv37t149dWMnMZfhkm+4+n58+dfv36dcYpCDokKlhk+xqwj/16wm7wt6+3bt/Hysozq48ePvdY6AyVMr8Ck+6BltsmT1nYz7UMvlJ3HE5hUGSZVs+NZyVFpAmpvvkRMPfJWQu5LwBBuX+V1ZWonDcIn9RF1wrSWNcWMjSMt1FiImFEBHHI8ARfCMcpUOR6jHA+QC6OsAxSiLBAgQGBtgSNNKte2En+vgHXCXhY7zylgJnhNuR/mUatrEBy7OwGT7t0V2aQEa9UncR0v8JE6JpX5ePVzXzlSA/dVXvnUbvAYST4xq4Y05FuVV+Q7FbAeOFpwmo5RIgF2IaAmX1NM7r6N6pl3jxIJQKAlYAzWAvFxkoBufRKXwAQIzBbwtqzZdO0D4z07rZdfThoKtKPz+YgC+SrRqktHxNguT/FCpczvZuMOSvK9WtslfeKZkulvvQPr0kniZmHzrtLTp0/nvbDsUvy9+798+RKvLev9qrUzXnn+5s2b1k4fCeQF7t+/nw9c5guDmlfoaF4mTS9HYxNg1wLRmEcTmsyCAUkSSrBtBNTeSc6mHpO4BN6LgCHcXkpqkXROGofMfmG91nKRwpoaSVELNRYiphaf8IcUcCEco1iV4zHK8TC5MMo6TFHKCAECBAoUKGpSWaDPSZJknfAkBS2bowJmgqNEowEO8KjVaB4FOJ6ASffxyrTKkVb9qCU7KV/H6JhU5kmFLvDiAmrg4qTlRLjNYySF5NeQr5CCkIxyBKwHZsoi87u5Kp5JLWrm1MIQWFBAJ7ggZj6q89x9M+/O1wohCYSAMZhqcKWAbv1KQIcTIJAR8LasjFIqzIcPH1rhJg0FWsf6eEiBx48fJ/NV5ptZkokvMFjytUrv3r2L6X2B6U8mKTljj2zG2/1G42y9VCsZ+Wi0wwGSr8qKSKJMN3h713Bqfbt3gfx0a9J7qTZjyfcU+Zxulngnuq1AfkDiZthtS8rZuwJqb9fk0p68Vb5DuXQu+wlsKZAf2BjCbVkua5wrPw6JB31mTw+1lmuUXSbOchZqLERkykuYwwu4EI5RxMrxGOV4mFwYZR2mKGWEwE0ErFbdhH1fJy1nUrkvt4Ol1jrhwQpUduYJmAnOc2selXwaquRHrZrZsX0SAZPuoxa0Vv2oJTspX8fomFTmSYUu8OICauDipOVEuM1jJIXk15CvkIKQjKIErAeOFke+6YioMr8pGz2jAATWEMjXZLcUl/U/yd038+5lq43YziBgDHaGUl4vj7r19WzFTIBALeBtWTXFtRutKUH+ndzXntjx+xHId+3xs15rTwsW7MOHD//9739nIvzll1/ir8pkQhYYJn4e/PTp00zCWm/C6h4SCM03AEaD9uTJk26wZfe8ffv28+fPmTgjmxukJ5MSYXYtkL8pXuYqav6+b7732XWBSnxeIF8lynzPSD6nQh5PQO3Nl+kkK1OPPKyQNxcwhLt5EWyWgPwgPDkR7k251rKXZYOdhSzUWIjYoKydonwBF0L5ZZRJoXLMKAmzpYBR1pbazkXgeALWpY9XpovnqJBJ5eL5EuEkAeuEk7gEPqSAmeAixbr3R60WQRDJ7gRMundXZJkEa9UzSmcIc4COSWU+Q0UtOY9qYMmlc33atnmM5Pp0LhKDId8ijCI5mID1wNECzTcdEdXHjx9HIxSAwE0E8jXZb2+XLaCT3H0z71622ojtDALGYGco5fXyqFtfz1bMBAjUAt6WVVNcuxF/Q6wZhbdlNTVsVwKPHj3KU+Rfg5KP88whf/vtt+TQKj+CL9DzxYsXmVSNvi2rFSD55uzMqQfCJBMfMSTffTZwLl8RCIFkmxAhk+9x21g1303kc7pxFpzuVgKTqoR36NyqmJy3V0Dt7WXp3Wnq0cti5wEE8u2AIdzei3ub4a7W8ob1pISFGgsRN6wATl2OgAuhnLK4JiXK8Ro9x64hYJS1hqo4CZxHIP+zt/OYyGlXoIRJZTdV9mwpYJ1wS23nKlPATHCpcklKtp6k6p69FWCbR626ybDnDAIm3Ycs5WRbFHn35OQhK0AzU8nK0Op3mjFU260Am3VMyfRHIlXmbqnZc72AGni9YckxbPMYSSEChnyFFIRkFCVgPXC0OPJEEVWZT1eO5lGAMwjoBG9Yyie5+5acNbSm1d1yaQUw7+4S2XMMgfwAo8zRxakmkgVWOd16gYUiSQSOJ/Dfx8vSTXL0/v371nkfPHjQ2uMjgXj9cIwOP3z4kKGIN7XHW5kzIYVJCrx58yZeYzf654hjXB7T+5cvXyajLSpY1JnI4+ggPgJEq/XkyZNLid9+xv769evRZFepffr06f379y+lvOT9YV7P+u7cufPzzz+XnNozpG1SGxsvDIo2vByWSM9oa1anduBir8PYOJVAtKKZzqIyicZ50sVyKkmZ3V5A7c2bm3rkrYTcl8CkXskQbl+F20ztZsNdrWWTffvt2y7UWIjYvsSdsUABF0KBhTIjScpxBppD1hYwylpbWPwEji2Qv/1xbAe5GxW47aRyNHkCrC1gnXBtYfEXLmAmuGABRXuSuXte4KNWCyKIal8CJt37Kq9MarXqGaXzhNl1x6Qyn6eilplTNbDMclkqVZs9RrJUgq+Mx5DvSkCHH1LAeuBosUbTkVniqOKJHzbG7+ZG4xSAwPYCOsHtzZtnPMPdN/PuZokXuO3nt6UVijFYaSWyr/To1vdVXlJLYKcC/9ppuktLduvNMpG8WGIoLZHSU4JA/j3B9Vt1Skj2MdIQQ6uYtGfy8urVq0+fPmVCFhjm119/zaSq22rVR719+7b5GHq8nSro6m9X2hhIT+uMyXd4t44q4eO7d+8i8dW/X375pYQkSUO+TY43GBbFlXy7XKQ5LuGiUi4xhQjkK0Zplb8QQMm4oYDam8fPd3OmHnlVIUsQyNft0noxQ7h8/cmXXb5fuHT2fI3SWl4ynL3/tgs1FiJmF5wDjyTgQjhGaSrHY5Tj8XJhlHW8MpUjApsJ/P3335udy4l2LXDbSeWu6Q6T+Px4I7/WtA2OdcJtnI99FjPBZct3p49aLYsgtn0J5DtBtzZ2UbJa9V0U05aJ3G/HpDJvWU+cqyugBnZNjrQnP7W//jGSQtwM+QopCMkoSiB/XeQbjW0yuNl64H6JtikIZ9mLQL4mW/dYvExPcvfNvHvxmrNghH5+uyDmUlHlm+XTjsGWoj5kPPn6o1s/ZAWQKQIbCHhb1gLI8ZcKYhDWiujRo0etPT4SCIFnz54lHeJN7cmQguUFnjx5khxdPX78OB9tUSF//vnnTHqi1Yq2qzdk635hUqw3quTOL1++JMeyd+7cmfRC4mQCBDutQL56529RbIOZ7yPyedwm5c5SiEC+YiTb50LyJRlnEFB786Vs6pG3EnJfAvl2wBBuXyXbTG1+BJKvD834m9tay6bG9tu3WqixELF9WTtjgQIuhAILZUaSlOMMNIdsI2CUtY2zsxA4pEBp0/lDIh8mU7eaVB4GcO8Zya8LldawuNW797p38/SbCS5eBHt81GpxBBHuS8Cke1/lNZxarfqwzzm/3WnHpDKfs7qWk2s1sJyyWCklWz5GslIWpkZryDdVTPgzCFgPHC3lPNE///wTvedohAIQuImATvAm7PVJz3D3zby7Lm4bBDIC+QGGe7IZz7OF0a2frcTll8D2At6WtYB5680yVYze57KA7EGjSP7BihgaXnqZ0Q1hIkkx6b1//35+jHLD1Pae+vXr1/fu3ev9qrkz1v72m8fkDKS37YoVz+ajmWEVJd6UWWO7+8LBS2fZ+C1mUQ0upcT+YwhEZ51pECKzzeuihLwnX7YdL5jb4BIuAUQapgpEV56s/MnKNjUBwhOYLaD2TqIz9ZjEJfBeBAzh9lJS16QzOfxearirtbymsK4/9iYLNRYiri84MRxAwIVwgEKMLCjHY5TjUXNhlHXUkpWvIwncvXu3wOzkf/lWYOIlaXuBm0wqt8+mM/YKWCfsZbHzDAJmgmuU8u4etVoDQZz7EjDp3ld5DaRWqz6Ac+av9tgxqcxnrrEl5F0NLKEUVk3Dxo+RrJqXfOSGfHkrIU8iYD1wtKC///77Bw8ejAarAuR7z2SEVwaLnyu+fPkyXmETy/5XRuXwAwjoBG9biGe4+2bevWAd8/PbBTHLjMoYrMxy2VGqdOs7KixJJbBHAW/LWqDUum+ciV/rLRCvKA4q8OLFi2TO3rx5kwy5WbBIfNxsiDd5xbrYb7/9ttl5lz3Rn3/+mYkw8vj27dtMyNLCJGfs//73v7spbzVoyai68Uzak7yDFXE+f/58UsxXBv7777+vjMHh5QskK3m+lm6T5WR6krnbJs3OUprAr7/+mklS/DCpwNd3ZlIuzIEF1N584Zp65K2E3JdAcpCTHDJtlvdkepK52yzZNzlR0irfyg3nIh+PhZphydnfbr9Qk6xjkSMLEbOL1YHlC7gQyi+jTAqVY0ZJmFsJGGXdSt55CeQFCnyqIZajS/tzo3lPIW8lsP2k8lY5dd6uQHIlLT9s7p5ijT3J9CRzt0YKxVm4QLIKRS4sbeWLMnnFlfOoVT5rQh5VwKT7MCWrVT9MUS6bkT12TCrzsnVAbFMF1MCpYrsLnyzi/BhpFwL57HiaZRcFKpGLCCSHSclGY5EkZSJJpieZu+Ez5puOZKqGT7fgt5H9SHz8ou2XX37Z788VFwQ5eVT5mqwTXKmqHP7uW7LJLWpBON9uuzWw0nVx5miTl0y+lm6DmUxPMnfbpPmQZ9GtH7JYZYpAOQLelnVtWcTLdLrPaz569OjaeB1/XIF4l+rjx48z+SvtTe2R5uarlLo1P5OpEsLcv3//999/z6QkJod7fEVI1LHMHwSINze/f/++5dAs4vhqm7H+x48fW8m49DF57Vw6fOr+/VbyqTkdCN+6BAr84cRA4jNfxUp6JlNxvXz58iUT4QZhPn36lHzzen4yuUGynaI0gfjTK5nKH8lOLg+VlkHpObCA2psvXFOPvJWQ+xIwhNtXeU1NbXei2htDjGSWeixGa9krvOXO7RdqLERsWb7OtbjAUms1LoTFi+YmESrHm7A7aVLAKCsJJRiBGwrcvXv3hmfvPXW+a+s93M5zCmw/qdyR81LTh2KzbJ2w2KKRsFUF8t2lZ2zyBbG7R63yWRPyqAIm3YcpWa36YYpy2YzssWNSmZetA2KbKqAGThXbV/jtHyMpxMeQr5CCkIyiBKwHjhbHs2fP7t27NxosAsQPBFoLyJmjVgoTP9Vp/oLSL7lWct5RtDrBmxfW4e++mXcvWMc02oHZ6lKTP9ZbsBTWjsoYbG3hY8evWz92+codgZsLeFvWtUXQ+x6K5MrCted2/G4Ffv3110zai1p7igTHu+Gayd71W+HiJQtPnz5tZufS9saPjl1KxtT9ybdcvXr1qhlzFHHzFTxB9P333zcDrLEdy5rNkw6fYoP0NBNQ7HQ9M2f++++/m3lZarvAH05cn7XerrwbbXP9vfvtlnuSf/0g+pqNL5ktEZxrEYFk5fe2rEW0RbKsgNqb9zT1yFsJuS+BZDtgCLevYq1Smyy1ZB1ICmgtk1DrBdtyocZCxHrleOaYd7dW40I4RnVVjscox2Pnwijr2OUrdwcQyIxhNs7m58+fNz6j0x1DYMtJ5fVimUvPrd68c3KNKLnilD/v7JBu9c6mc2AlYCa4Xk3Y0aNW6yGIeV8CJt37Kq/e1GrVe1nsrAT21TGpzOrtbQXUwNv6b3D25KQ+uUSwQYIXPIUh34KYojqMQPJiTzYdG7Bsvx6YbDoi73/88ccGAplTtMpr1z9XzORXmIxAsib77W0Gc16Yfd19m5FH8+4ZaL2H+Pltl8XPb7sm2+/Zfgy2fR53dEbd+o4KS1IJ7E7A27KuKrLXr1/3DuYePHhwVbwOPrrAkydPkpUkOSbbBuzf//5380Q7fY1UnYVY18s8hxrPZL98+bI+ai8bsSSRSWprVai11plcR86caCBM/lVZmfIaONHUr+Klzvm0TY38yvBbzplbj2JvXApXQiUPT65wldMgt24GXMrmNpfwpbPbvwuB3VX+YpvlXRT3wRKp9uYL1NQjbyXkvgR21w4YwuUrWGbgHROTZB1InldrmYRaNdhmCzX5UeXGU+CSFyJWLfpjRL67tRoXwjEqnnI8RjkeOxdGWccuX7k7gMCWY5gklz/ekIQSrCuw2aSye+qpe7a89NzqrUsns+JUB151wzrhqrxniNxMcL1S3tGjVushiHlfAibd+yqv3tRq1XtZ7KwE9tUxqczq7W0F1MDb+m9w9sykfvHHSDbIV+YUhnwZpYOF+fTp09v//Hv//n08RnKw3C2SneQzY5mmY5H0jEay/XpgjCSTjzy1fkE2mpf1ArRS8vTp0/XOJea9COgESyipHd19m8Fl3j0DrXtIyU+9uifbLa9r9hiDXaPnWN26OkCAwHoC3pY13zZGcpfeQ+El1vNZT3Nkcunt1atXhZDE311p/i3fe/fuPXz4sJC0zUvG999/33r/16V44kqPRedL3xa7PzkDqVcVo4ibD6BvVsStJ3QHPCNJA98u/lVTY/HIr4wws3idv/s7nJhWPFuuFAwnbMFvk61BtIFxmSx43nlRRXPU+6bOVmzRvkW+Wjt9JNASSFb+aAfixmvr2Jt8zFT+myTMSbcXUHsnmZt6TOISeC8CyXbAEG4vBVqnM0YdrTlI/VVzY43hrtayKXyT7eR1HWm7cqHGQsRNyvfwJ93dWo0L4Rh1UjkeoxwPnwujrMMXsQzuWiAzhtkyg/EARsm357akcK4ZAptNKmekrXVI5tLLLI+0ou392IrHrd5epS13utW7pfZRz2UmuGrJ7uVRq1URRL4vAZPufZVXN7Va9a6JPU2BHXVMKnOz4GxvL6AGbm++5Rlv+BjJltkcOJch3wDOkb6KHyk8e/bsu+++i18jPv/Pvx9//DFW8+7fv1/II9zlaCeXgk/+3GD9M7Hhgosn80v4rVxr1TR+OBY1fzjlvj2JgE7w5gWdbHIjnVc+0nmrnJp3Xy9f8v1992SvL99mDMkG4eRjsKaY7ZaAbr0F4iMBAksJeFvWfMlYgGo9WFbHtfErXerz2tiRQKzdZCZUsfYUfxOghHy13g2XSXwJyR5OQ7wE+vHjx8Nhqm/jes8EKyrMr7/+mklP/cqw1nroZkV8qSHNJH7VMCVP1zO9TP7u7zBj6900mVMPR1jmt7/99lsma63L5CZ5qa/ZgbNHXiJHAwF8RaAW2FHlb90Jq7Ng47QCam++6E098lZC7ktgR+3AXoZwJTz7krF68OBB8m86TarSWstJXCsF3mahxkLESsV38mgzqwpFrdW4EI5RY5XjMcrx8Lkwyjp8EcvgrgUyY5gtu5sS7sLsukAlfptJ5fXOmUuvqOnD9VleOwbrhGsLi78ogS275kkZL/kZm3xG9vKoVT5HQh5ewKR770WsVd97Ca6d/h11TCrz2pVB/MMCauCwzzXfnvwxkmvoFjzWkG9BzGKjitWtH3744d27d90Uxk854qdMDx8+jL820f32tHusB44Wfbx8LR6xGw0WAVo/FcwcsniY1hODm/2WbfGMiHBxAZ3g4qQzItzL3bcZWYtDzLvnuTWPKvnWgHuyzZJaZNsYbBHG00aiWz9t0cs4gbUFvC1rpvDLly8vjeTinaPxmsyZ8TrsTAKxoJN5Q+0vv/xyc5X4SwWttdfDLD/9/vvvGd5YZV7jt7iZU88OE8PHzPpm3COs3sjWegB9syLOXAUVwsa3M5Nvq51dQNccGH8zZPTweBPzaJhMgI8fPzaDxb2W5scjbWdK/NWrV7e91RRnb7XGvUWQbNl6j7XzhAKZChPj3hgM3BandSfstolx9kIE1N58QZh65K2E3JeAIdyy5dWaFS4beSa2eM4yM5FZL51ay0wxrR0m079HGq5ZqLEQsXYhnjP+3a3VuBCOUVGV4zHK8Qy5MMo6QynL404FMmOYLbO23nRvy1w4120FNphUXp/BzKWXWSHJpMSt3qaSW71NDdv7FTATXLXs9vKo1aoIIt+dgEn37oqsmWCtelPDdldgRx2TytwtPnu2FFAD19O++XrdzR8jWc92UsyGfJO4dhc43moUy1bDyY7VwnjdQwkvsBtO55bfem5wVDvZhsdvBG5btbo/kNnst2yjhgKUIKATLKEUdnH3bR6Uefc8t+ZRmR65GX7Lbfdk19DOlLh7smvIHyNO3foxylEuCJQm4G1Zc0rk7du3Ay/PzrxzdM5ZHXM4gXirWmZ0GD//iyp329y3Kny8OPkwr4SLaW2MsTK8sVZ484LIpLMZplVwza+a2zEDiaw130X19OnTzYr47t27zcQMbMe1MPDtsl/FG8SaIItE3vwLwPlbs72nTnY0i7zXqfkodvK8vWkuf2e8CCyzsJ68bbBSfjMXdeTiyZMnKyVAtIcUiAoTzf5o1m77+s5oljOvihvNhQAHE1B78wVq6pG3EnJfAoZwy5ZXjHUXmUTMTlVmQB4rEuu9w1drObvsFjxwg4UaCxELlpeoaoHkmskizewiazUuhLrsdr2hHHddfKdKvFHWqYpbZvclkJleNW9vrZq7+DHGlrcCV82LyG8osMGk8vrc7W76cH2WN4jBOuEGyE5RiICZ4NoFkXkqI9Jw20et1kYQ/74ETLr3VV6t1GrVWyA+dgX20jGpzN2ys2dLATVwPW2PkaxnOylmQ75JXPsK/PLly+TT0fHblufPny/yyMG+iC6l1nrgJZl6fxDFg3b1x4GN5JhzIIZrvmqd/Ug/V7yGxbG1gE6wprjhxi7uvs32abVCl+K5+YKwWc+lohnY757sAM7sr4zBZtM5MAR066oBAQJrCHhb1mTV+K1+rDENHJZ55+jA4b46lUD8wj+z/JT5veh6bq33U8RbfmJNdr3TbR/zb7/9lpz8REF8+fJl+xTOPmP8oYnMW5nirwG0XhmWnOrPTljzwCR+85ANttd4I1Lz9Vv5RYrezD5+/Lh3f2tn628Ft75NfmxG8uDBg+RROw32+vXr0TzG1XGr2TNZwgAAIABJREFU+0zR/ozWzLigIhc79ZfsGwrEOxNH+4vb/umY4eF3k67Z2Db32z6qgNqbL1lTj7yVkPsSMIRbtrxuuP4QTXrz/S+9+Yqp0NorElrLXvmNd669UGMhYuMCPcnpdrdW40I4Rs1Ujscox5PkwijrJAUtm3sUGL0tstkbrFo3K/eIKc2FCKw9qbw+m7ubPlyf5W1isE64jbOz3FzATHDtItjFo1ZrI4h/dwIm3bsrsjrBWvWawsYlgb10TCrzpRK0fxsBNXBVZ4+RrMqbj9yQL2+1o5Dx04BJP9uJ5fobXpIFwloPHC2UeNBu9DZQRBK/EYgn90ZjWyNA9wcyky6KNZIkzgIFdIIlFEr5d99mK5l3z6aLA0d/5Dgj8uYvwvz8dgbgBocYg22AfOBT6NYPXLiyRuBWAt6WNU0+Xhv0448/Dh+z6oJ7c7Q3nAzf7kUgs/wU5R5Tr5vkKF4K03o/xSGfVH7z5k2GNwqipZE56rZhkgvizd8kRyMWb/ndLNnxRth8s7nNImwsudZ/oyP5sHKGq/nHt0ffSjMcYRItlq2H4xn9Niia/c4ZXgcZrcFo6dyqHfjll19Gi+zPP/8cDXN9gGatuD42MRQikGkxkn3K4jmKUZBat7jqkSJUe/OlaepRWWlS8nVmLyEN4RYsqZgKxdrXghEmo4rFh9GRRgzUk5P35EkvBdNaXpLZcn+yrKNJnzFBS86pq/xaiKjLXQdaU/RuJOtVZuzaG3+9c6m1mmSCq/O6EGr/0jaUY2klIj3DAkZZlY8udbie+HZ7gdFbP9tU2k+fPtX35mL2l7k9t03CmiWy/RmbZ7c9SWDVSeWklPQGTo7iypk+9OaizJ3WCTPlojXLKJUcJtmGVFkwo59XlKOL1VW0N3zUal6+HHVsAZPunZavVn2nBbdxsnfRManMG9cKp2sJqIEtkGU/eoxkWc9rYjPku0avzGNfvXo1NWG3uiSnpnOz8NYDR6mTq+Ux5rzJX5RvPfcVyYhufTRTApxQQCdYQqEn25O4B9G6tEtI/HAazLuHfS596+e3tcxSj3TWEZa/YQyWKSP3ZC8p6dYrGTXkUg2xn8BUAW/LmiAWTfDoq7IiusyLtyecdXrQ7ZvI5itgpqfXEf/7IvbRl7PEsuY2zzC1yiPme80aFdX7559/boW5/mPzFL2xrV3H4uVQmaeuI23xqNMaAr25XmRncsbePNevv/7a/LjBdhI/UpJcW7kyzc13Ev3++++jsSX/qnaznudfEHbp7E+fPr30Vb3/+keo618mVHFmTlqffaWNJuMap7h///5oNQvYeA32GmcfiDPOOFqgkfJI/0AkW361dkl187J2T9E948H2RFc4+kLM6ATjj0JsnPEY/7TaotEEbH+7bvsKP4pwqgBq76TiNvVIcm1/XevIkkXTG8wQrpdl9s64Ub19Z9pafOhNfLRgmz0No7UcbQbXbrXWXqixENF7lV2/c7TmXH+KVgxrV8XW6YY/ZpZNRqf2w6eIb1vzo8xJL8XpQrgks6/9ynFqeW3fUk1N4bHDG2Uly3f7ilpUl5pUOkCwQtgzXUk83Lk2ePOZ6VipHr11HukpBLAl4/qtQEYd1i6+tSeVrXKf8TEzki9q+jAjj72HjNaN3qPyO60T5q2GQ65dUt2zr90sdM+46z2Z7rvK4OjDD4s47OIZm0k53cWjVpNydJjAmdYpE2ZZkEwLtk2qTLq3cV62/kRsWvXFSY8X4V46JpV5at3baas1NZuXwi+efTXwEvUi+z1GkmRcvGJ3z2vItwFyl329PfOm7TPesbVeFm4es/XA0SLIEEUkcXHNGHaOnn04QPxKt/ku8rg3tOCPdDLNRSbMcBamfptZQ5ga53nC6wRHa+zaFaz8u2+zL4cZDeD2v72N3Jn1zChi92RnoGUOyQwwot1esGfPpCrC+PntKNTancVoAqoAuvUk1Gjvn4wnH6yQGpJPsJAEQmCxt2Ul3xXSRN/RNRMPgD558uTFixfN9F/aHv37q5cOtP+0AvFrz48fP44+9Rt3GuLP6m6pFGtPzd9fRQpjFLJGAkpoDfLT1D/++CNk1nBYI86Ye+Qnw1UCms+jr5Gkbpz5ZYVmhezGs8ieeC1LXc8jYQE4+maruH5HTx2/Nm92lNf3FJliaq4dj6awN0DzHkw4hEZvsKV2bj9870159PjNjPeGicc9t2yQ41zNB0x7kxS/Hnn27FnvV3YSSArEm7BGG+S4ybpl5Y9BeKa5a2Ww2d62vlrpY2YkU0gTt5LAzaNVe/NFYOqRtxJyXwKGcFeWV3NFIvqsGf3vNQloLT70RvXnn3/Gvfber9bYqbXMDG/WkG/GuepCzei4t06JhYiawsaoQKbxLGqtxoUwWqa7CKAcpxZTpo8zhZ+qmg9vlJW3EnLvAjtqbTJ3FuobZyuVS8wK60XduBuV/MNF9SErpUq01whkLoFr4s8cu+qkMpOA4TC7mz4MZ6f6tpBBlHXCTGEJs3cBM8G1S3AXj1qtjVBm/CWMMboyhfSAkTCT7kwNKae86rqkVa8pbFwS2EvHpDJfKsFL+3faal3KTnP/TRpbNbBZBItse4ykxZip2JnruhXt1I+GfBnkTGFNlV8jfDwgPS+psWK/5YPca+R92TitB456xp2g0b+oHZHEI1Jb/lAuLoHWr3RHf8IzmlMBji2gE8x0gmvXgcLvvs3Ovnn3DDo/v22iNbswP79tyvj5bVPDdlNAt97UsE2AwLUC3xb6l5k5t9IarxdZ6OTrRpMfx1cZXC81//M//9My7P0YI6r10tAb8++//96bktbOqCS9h9tZCWReuBM3HqIabCPWHKZXRRm/TV3p1FFpW7Wl+3GlUzej7Z50YE9U++axJW93i3IgX/HK5Jvk5cGDBwOpan4VbfJ6KYzFo+btvfgY5xrtBeJ9ZKNJisunmYtFesAM2jUVtdXprCpfATaJLm1fk6PRYmoGGB3YbNYgt6plr8wGpVPjtCpGb3pip9FILba7jdF3LEblr5rHtbOWqfy9NXCzhqIWaPYdvUmKnfFETh3exkoCam8e9sxTDx1Zvp7sMaQh3KVSG/7bOFXn3pqYb7aGk5mxbt+5V5Jnbi1b9aF3hHOpvi24v/e8l3ZOrSeZOXV1rlUnXK1BbzXSLnAhQgearNiZejW1rjZP3SqI6ytnJsEuhGYRlLmtHCeViyn8JK6VAp95lNVqyS8NbCyurlT3tow20zjf6pZc12F4zhgVddWktq6L6n70aJIiVRtfKa10un67Fam55wyTymZ+521nGoqipg+j2bx0XTT3X5Oj0QQ0A1gnbGo0t7VmTY1db2fakOrqu371YABqL0tbA1m49FVm4bpu31YdLF1K4Tn3Z8YY29+XT9aWaIG3KbUzT7r3u+yjVd/m6tj1WZJNTdU33bBjUpknVbP9tlqj2ayHSQMba0wP1cDRomkGGF5/8xhJ06raHqjP9Verzr+aSTLkq817N7afFDRLJ7+dKcfeDMbOzSpbPjs3D2k9cLQIkm+WjJHnaFTXB2itKUWtXvbKtQp6fRkVG0Om8YyRzGbrMN3Jmt/eNjuvNYb9K1XOblE2M9LaNu9uNePFPvVa1ZbMVPGautrqdDYYp7UqZO/Ha3I06SozBrvE1aoYvcUUOzd+7iVSG3XjUmKa+7f5IcmZu3U15NK1Yz+BGQL/NeOY3kMyt6KbbWVsrzf6703h1J0xSouhSeZWRDNfMXiaeqJ8+Pywuxpi5mO+MmRy0WTZxYsr01zm4a336TSrVr29zaS9W9nWG6lHda1zN7ARQ5+1Sy0z+WmmcLNpw/UZzzdlGzj3ZicztK3x12vimnWgLt9M2noz1dzZaiebX83e7l6nNVG9cc2UqXUrdO3lwuQQf8uuZHTGHrzr1caqYkT8o0Os9drn3sqZqXhVDVwbp5W81lVWXwWtjS2rUCuFO/o4+sqha9qWpEO38kcTPZqwqrhXHZB30x9JbVWz3o8boHXTdsI9o5Vkg4LYS+0959QjLgod2eFbBkO43iJuje1bXVU19+kOyON66Y1twZ2Ztqiemi143nxUmRRaqMl7Tg3ZnKS36m3vx0m1JTPZr8+y3uymmcc6/Zm0jWK2pkij4YcD6ECHfepvM1DXjEhb7fn1azWZyuZCqMu32A3lmC8aU/i81dohzznKCtVMT1E1vOsNP3oLtzVyqBv/1obF1V693p0tut6PMZXoPXb7nd35YDfB69XJ5pC4frC4Nezppqfac/1wKK/t+s1bJTvcGMPk45wXslm7LtWi5v56UjbvdFOPylSqoqYPwxnMtCShvWVXYp2wt8gyFa+6LtZr+XsTZjTSyzKw00xwAGepr8p/1GqpnO4lnuQYIwYAG+coHtppjigubUcLvFnCzjnpTtaQa8ZX65WgVn092yPFvIuOSWXOV7ldt1rD2bzh9FANHC6a1rfD62/VIkm3NDcY0mRGMhuv4QRdl6J31BfPLrac1/uYgTrt0yxlDvm6lSFTiL01LXbuJY/dXK+6x3rgKG9yCS4q52hU1wSIgVBr9X7xW2ZWQa8poPKPzbSfp+0EY0i8dgm2rt9LXVW9f/uR22wB8+48XbMa1EWcmZGNnqLVVY2GzwTIdArXDK5ac6uYO2RSNTtMcm7inmzdCtUbfn5b1brWVVb7tDY2q0Ln7NajLDJNU1UoMXie3WLMOLC0GjIjCw45ocAyb8tK3vG9VXM5qVyj4YhWZvRX1q281B/rJzgnnTQZuDVyqk/a3ahHmcmYrwyWnwxs3C5fma+bHB4Tg1HPCLDq9LW7Srjq2n1U124d7u7ZYIA1Kn+TVC1SD5Ot9DVTu+vTmRxIRSmsVCGbLX/rFKN1Y7TVbcawYGVuri9062e1Jzq1GaXTmjyv2rtVyUvW0pCckZ3Zh4w2UJGe9RYyIua4Ki+VbLU/WuzZuZt3oNHIPLfdHdVsEnsrYbQ/643rupU/rrU4Xb76rX2jrlmgow1FDbhlqpopPNu22psv8RNOPQIn35KMDvDy1JmQzeFi3W70bqzX/GbSuYswoy2zIVyzakWfXhdrd9l93myijnB4o3u6ZsKq7VUTMJy8+tsTtpajF1FVOgvObWvt1ka+bawrz6RUWYhogQ981IEO4LS+2t1ajQuhVYI7/agckwWX7OOiWzGFT5JeE+yEo6zg0qVeU2d2dGxmslPOlKeCHa2cK92MaC7lNW9TjqanAoxgm1WMZJIiYdaUkh3upOnbvIJee1I5L1XNo3Y3fWgmvrXtVm8LJD5273ZVbVfzvyu1rt3E1Hu0ZjXFATbMBNcuxGTL1hzDrJ2kk8efHGNEM7veYzy9RTD6YE/V8m85do10nnDSna8hZS77aNV7ry87mwJ76ZhU5mapDWzvvdUayFqyrsacfSCS2V+pgXm6gemhx0i6jN0f1zRn983tLR/rMuRryre2yxzytapWlGAr2ZM+blnZWikv+eNoD3vC5wZb5ZXsqdd7Zi+qbndhfPGJ/EA317rQos60iFb9mL9t4RofLgidYKsm1x9jPDxMd/23+Wq8Zaquz1fEkGwhb74gbNYzo7i7XU9dP+uNeX1fdGF1DLGxwSJwsqKuNOm+hG8M1pUxGumaXNpzwm49KNSQS/XBfgIzBK59W1Z05/lrstnxV9vzxhAz8jl8SMwhYzksBgqZcU83F8096z3JFClsnmh4e9UVnBZmfoQdad5gwNdK3h4/xmWVmTqudPl0r+jmPY/FPZOZrSp8jHsWT0Ad4eig/NJFFz6rJqxO4TUb0cpdSn9z/8Yrfd0c5RvhZVdwWkuucQG21hZHq0f3kGbuWjfJFqwwEVWzBHu35y3EtMoiLtVmjhbfjvh7E9+7M/rrxRMwEGGm/13jplrEOdoXbH/NZjTqUov0r11z6oIzGqkpFtzoDgnqwq02onlptZaLnD1atlblr+vSaJKaKVxppNTK46SRTGRkwS6glRIfmwKjVUXtrbmSdXilC6pbUqtOPSLXOrK66A+/kSnrCLO4Q8TZ6sWafVO1vf0QLrLZvdzqhLX6pu5dtJUS3Jol1empN0JyjTKaV+inai2Tma1KqlV/5vFeOmp0Jl7XltbGpIWa1uS3FVXz45kXIjKNam1Vj94vleyC+8ucCcZ1UWtc2ihtrcaFsGC1vGFUynEUf1IfZwo/6rlIgGShmJMuoj0QSZld6kCCC/8qlkyjr780DOjuL2TiE8nupq25JxrGxVeDW3PV5vyi9VUzJa3tbe4ZGRLnr7tk216VY7PQ86dIhtxmUplMzKVge5w+9OYlyr11bQ583OayrdOZuX7XaIojzmg5Bxziq5WW3eq8dzcyGnWaTfC7gAXuMRNctVBGB0jV9bL9tbxqrouNfNIYo/UnElfN1OjNjrpdjY01epyB3CXRjjHpTma2Ko5il3206gP12VchsKOOSWUerbHHaLV6sxlZa/Z9w9srTQ/VwN6i6e4cWH9rrdh4jGRSxQ7YrvZ6e5LtiSHfekVwTczJzv1SW7pSsV6To0KOzayArTE7izgLXA/sLZRuw95bzdboqaOL6SotXhyZOlBn2SpobyXZxU6dYF2NWxutsdyypbmLu2+zs5zsmktYEDbrmVrK7slOFZsRPtP/Lt7pRzojzu7ootUwbn/ZZjTqRBqNRDmeqluv6m1dAUY31JAZLZJDziaQfVtWjPbiX7Q4MTKIVZXoHuLB2UkPel66YuPmdMQWrX/EHPHHWRYvg/+kvZ3+mLdHFmJoONoXXkp57/41OuxgSS5GNJMU+QrYNTzrAorMNv/ca/PsA9tRbdZOWJ3C/W5EwWVsYz19wSKOculeDnGNLHiKZolEtL1nHKg88VU8YhJXRDOe67cjJZOeXOlNYZRX4SvOmRp1PeaVMURZdCthL3jsXGr5NZqy5klju7eONcP0JimEe7PfmlFH19MbbPbOTAcx9aStOFe9dTfvAgztNTrcS6UQVWJ0zDMV+dK5qv2tIuhWuaiQUbWGI1n2W6ORZT33Etto/7h4VeyesdksDzyi0b1MYk9cuRHhShfLvJFMpKoaM8The6kGO01nty61KsmZa2+rTKM2ZgaKu556RJZ1ZK1yP8NHQ7hmKV/qQ3uH+t2xaOxpxnbldqbZibWIKMErT7Ts4ZlkR1+z69Yy8njChZrIdYwKWuOESx+XuhZ2tBChA53XknQb0m6lmrqM0IqztwGfl9o4yoUwm66oA5XjQHHM6+PiyjWFH1Bd6qsoHXPSbjdR7YlRytp3VN3qXaomV/Fc2drcfBIU9e1Sbaz2LzgC6V77cfZmccS5hhPT/LZ6/GAlQEPiZrkMb8+7BGIhd/Gyi5SMrg83q1DvdjUMGM7yIt+2hvq9iSlq+tDK9Tzt4HWrd6W7V60Cqj9qzWqKg23ENWhpa9UyzcxWVk2AyENg3hgj7jKs/SBftOSTRq1VLx9d/+KDn4F6EnqZahwZiZAD8Uz6qvdGQ2nPoEZxVOO9BTM+Sak3cCRGq94rY2ctkLmi68A33FCZB/ADp7ed7J0MNncW2Gq1shlZmzEZj3wtPj1UA1tFc+njpZFM7O8e0l2+iD3dYLP3RKmNNnE3eYxkXsWOpC5esQdsM3rRnhjyDRje8KvRnyc0+4LWdrS6N0x54aeOadeo7dRF1+Esd9vJVnnFUH/j9cDhBMeUuZXC3o/ROC84h+0dKiw7ebcKOlzux/tWJ9h75cbOuNwWvHirmjNvXNRKYTWvKbkqjg5KI0clpD+KwyLS1IIY7ayjcKcOD1px9k6mpqbzUvh512BU6S3nJsZgUXxGI5fq8Oj+M3TrashoNRCAwDyB7+Kw1rjzu+++a+3xMS8Qndn9+/fz4SPk169f//jjj2jKq6P++eefaiP2/PWff/WeSdHWgWOVJ/7FCPju3buxszkUjj2//fZbHbK18enTp+YKSJ2MKmGfP39uhZ/6MVLy6NGjKmHNVEU8MQ578uTJ1AiPF/7ly5cvXrwYzlfQxST2559/Hg42/G2UdYzmu2UaY/S3b98OHzvwbaS/rtgRrKpCsSc2qro9cOzwV5HrqmJPrdV1tF++fInrLlISa47djNfBZmxEwuImRzNhUYjff//9jKiWPeT9+/c//vjjQJxRB16/fj0QYJuvokmMliFqSOZ01ULJNbzRBr569ap5rqgSDx8+bO6ptuNaeP78eXd/c08UfdSr5uFB+ssvv9RhoupG1q5JcB1VcyMazA8fPjT3dLejoRho8Jvhu2kOk6ldWzPCZlPQ7EqqC7De0zwkv101BVUn0rzu4qT5SJIho6WN8h0IHMmIAM+ePRsIM/pV+EejMcxyfc3vJsNoJOpPVZFqHKORiiK6j2j9hutkvoWpebsbMRqJE7Xa/7jGY22uboLi+nr37l332OSeiC1KuWorqkNirDvQJjebrwhfISwykqnOHomJJEV64r+xp66BzRQmm+4qQv9tCZy59rYoMh+jwu966qEj05FdqufHHsJdynV3/6U+NPq13q6wO1GK3ir6zeZkp3uWzJ6YWMXcc3hoEbcP1xjPZ5I3GmbvreV6w5tqYFONbYKxHtjEdjRQmSHNDRdqzrwQoQNdrwMtfK2m29yd+ULoaux3z5nLcb0+rqoPpvBrXxd7H2XpUtfrUteue1PjjwX85gJmPbWJndW/qRG2wmdam5hS9c7jWlHN+zg6iV7kZmJ31a67wnxpGjuar+oubUg2q2Xcebx078b124SqeAdujqzX4VaVf6eTytFqORqg8OlDs9zrdq+6VxI3kes9o9nsDRCFHv+iAsS3URvjv9V2nLQ3/DU7R5u4OLVbvZeE65JqFlMVOPYMrPx48OwS6YL7zzwTXJDxUlR7edTqUvr3sr/Z10Saq85lqfvyVQsW/600qo6m2h4Y9kSAWLKOhxMiGVXgusuLPdXgv95TBZj030hGlbCqXY1j64TFnsXH/CG86xvBq9aQCj+KI+SretIsi7pYBzq7OswiG1r1RRgPHMmOOqYzV+YDt1rNrNX9YJnTwzPXwHwbeGn9Lcq0d/nxqI+RNCt26C07Fq3WKmeMRfPlWIeMjBjy1RrdjWoEXsiQr5m81q82ml+Nbl/5U6/R+A8Q4NjrgdcXUEx74/dlMcMdjap7E2f0kFaAGMdGG9X94V78RmDST0eji48l3JWm6pHmaqoeLUY1W6+nh/FV7BmYGFoFbZX4xh91gpfAq+6vWvSIMPkqXUd4w0c66zRsvGHefQm8Ox3w89vWQC4uMT+/rerPscdgRiMxKGp2KFHow7daLrUql/bvvVtXQ9auIZdqjv1nF+i+ZOvsItflv+s5uidesHXdOecfHd3SQPJiRWN+1NcdueqLVAeyXOBXMUqul8gHUCNM/LWZWPSZmoU4Khbie2OOn6dOja0VvjXu6T3LGjszDs03wa2RhmacUYgtmVt9HC6RctIZJRiNQNNwYDsqf5TmDNKo/K2LK3yGEeJppIGU1F9FPDHK772y5iU1k7ve09VJqjYi/aNRdfN4/TukW8nY5mOmHRjV6AaIEhy+jiJ3ESBqV/fY4T2R4G6d7FrNi3z41NW3RiNdbaORuuZE/YxmrUvU3DO7NY6zRNvb2+x3i6A3WDMZU7ej5tfZ7G6MXu9TTzcj/EqtWTezR91z2to7r0DjYmyNjnorbYSJPmtG5YyjLo1Yrp966Mi6hdVtRedVjAMcdeAhXL50evvQWPYZiCGu2W69ivnCcO85EGHMLC41AvWJooW5fgIykIZFvtp1a3mr4U2m14hLta4Ja2905/6Rwt7LpDcls4e+3UlflEg3Mc2K2p2k9yYp4pm3EKED7Xou2IGONnpx9lut1TSrWb192guhFjjGxmnL8VZ9XLMZyfR3x6hmK+Vi16MsXWrzWqi2F+xSV6py86LN9O9djWX3zJ6UJbM8OjAOhNlp6O2neteFRpMxSXWgQrp+u5IDXLfqcDOd7G0nlcnrayBYpnm51fShW0k22JMp9AHPS18deJ1Qa9atlgOt2aUast/9vT1s16Tac6SlrW2KbLj7G17c2yaFBzjLMPKlynz9/uG+dcvRRSsvs8fbA5Vh15PuW9WQZrmsNDjpLTKtei+LnbXA8BVRVMd02so8XEbNtmW97ZVarfUSPBDz7LyctgbWzcXoRu/62wkfIxmofqt+1bsoOlpqwwEM+a4sstkNznC5jH47u+OIFcXRyAU48HrgUoUbzVHm2omKGn3EjMskiqB39TtWqGaMXa2CdgvrVKugA9VeJ9itG6N7Mlf0lutjM9qEgSpxzVfDXXM56Yw8mvXMKOjeXql1vQyvG1cnjTCto65/+r0V4TYfM03BDOcDj8GMRro1c/HRyK67dTVkgxoyo1FyyOEF/qubw25dtCcpENP1rufoHs1fl3fxDnK0FAoPkH9zWdDFT++iUg3kKL6NMBGyK1/tiXnd9QP0SMDw/PDS2a/fnxmmn3PGPlCR5jVfA9Xs+q96f5t9qXrkn+eL+h9Lut3KGTFkak5mVnwpkVHrrmcZiGH0XTaRsMh4wPbmNPYHQivxi9yNa8W5zcfePA7oTfoqeVcgSiRUr2yQm1yxmLJeviKdzXNtuR3VcsB/oOFaO5FGI61yySxXRTNyqZFpxRYfoz5H4EttV3zVPWRg9DKvPgxfod3OYt5Zrjlqvau+y3vgPSesvdeUZr7hLWrqoSPrNjU6staFcMghXCuPAx+7fejwGKyKKm429PaGEVt+0SD6smhYunONbqWNYANZKO2rnbaWvQXaLYvF92SGNCUs1MQQNJ/3qNXJaX50UsUuROhAuyW+bAd6ab7TPG9cmJemUbG/234uslYz0Kie8EIY0NjvVycsx1v1cc3LOdPf7bdSbZbynY6ydKnNa6HaXrZL3awGjp7omptEXaV5e6K+jabzygCZGfSkiWGkJyaYcUg3y9Fn9aa2N3D38OSegQrp+u0aDnDdqsPNdLIlTCp7K3N+Z7HTh25BYnduAAAgAElEQVQl2WBPptDztq2QmVYu8uhWb7Kgo2VoCTc/5kd3ydPlgw20Zs0UHmn7hDPBbYpvoBrHus02aTj8WW41xhj+1dOWo4tW47bemH+gPrfSEK1otCrDKYlvI0yEbB1bf4ySzd9OGqjnt6ohdUZiY9XBSW/eteq9LHaGwMCFXGbHdMLKfOBWq9kwbrZ9ZQt8whqYbyq7nXjU3tHDj/cYyWaVuXWi9e75DvQUrTQY8rVArmxwRi+fSwFizNxKSfJj5pq9dNKz7T/keuCChRhte/7+V4SMdmZ4thhXU8ypux1NXbdj6XXeFRfnrSPZeGP4isu3vYsnO5wXrAx7jypfEDrBqIqZy3DL9bFoiwqpgQMVybw7ak4gZCpPvmfpNoxR8VatDO7JNs0zpTm7OA45BjMaadafanul0chAa9xKQ1HduhrSKp34uFINmd00OfCQAt6W1b305u+Zd9Fq/rri8yQPeYnWmYqhZ/els126ek+sxcS8IobvgRkHxn9jOyYkdYBLGwu+jSXScOksq+7PDNPPOWMPmUvycUewrmzlbEyt9pG7qOeRl7htEE1rHB7/YiMWTaLEo25fqpPxVT7X82bsa8/Vq/Qnp5EBFa1BWFWNw6UcLdUUX6p1q+6Pos+X6YyQUa/CJ5+FboMcey5VyG60ca611/6MRnrZZ9SNYx8SV1aynYkaHiGj6YuqW12PzQY5vrrU8kRBROt06RKedN11y7S7J2r+QJHlL9JuzEvtuUQxkGxf9QqE5Klqby9CfmdwxSAhX43jYun2dBtPPXRk3fJaaiyXrznlhzzeEC5v3u1DkzOUgQYhrv2INm5F1POvSE+ED+d6CpZpCqL2RpsTB+azU0jIAZzuJRl7SmgtbzW8yZRv1MletzV2DkyvphZrJG/XCxE60G4FW7wDTY5CIyVbrtUMN6RnuxCGNfb77dnK8VZ9XLMZyfR3+61RW6Z8au0tYZSlS21eC9X24l3qlpVw4FwDq5pdhJX2RH0bSOFSX8VEL9m0xng4JoYxno9DuqvBcc8uZny9UcXOgZF5dxp7jedAhXT9dmEHuHqLshvD4nsynWwhk8orr8Eypw+LF2gmwkyhX6Md1/6kdqa7AB578ldEnGugxbsmI/WxWrNuvRpozWq3421MHUuH266XtrYpwVDtVrBqT5mPWm3DsuxZ8i3qpbKYtz9GqgMZ2XJ00Ur/qmP+qQ1FlE63H8zc/Vnw1s+takizXNYenPRWxamFFQnWqvdKHmznHjums1XmA7dazYZxs+3rW+Cz1cB8o9edF8f4J3P4AGnU/4h2X4+RbFaZWyeKVaCM9rwwA2XUSkb10ZCvcri+wZlXXnFUcvYRJRXz0LoQ4+PsM57wwOOtBy5eiFEPM3O9ugbGRvWUS7T8MQGM/8Z8ZPQ+WtTbZHfTm0GroE3/ajvke61Ou1Mn2K0kl/ZkOr5kD3XpFJP2r30bJX9RhMyllBe7IDy15kcGT76I5J5sXckzTUH+8umGPN4YzGikrjz1xnqjkamNWwlzWzWkrhj1xno1pNvm2HNaAW/Lqq+4BTbmrVpq/rr0mr9LTVJ08PnheBd2eE/Mc6I2Xjr1jP0xvBg+40rfZobp55yxRyHGxdXLPqN8NzskCjTunK1UnWJBdsaSSqzn9jL27oxTLHtlDctHduJa7k3JpJ3Dz4QNp6H17aTzLhU40w600jnjY5TspMowI3dxzW5Tf+IsM5K3yCFxdQ/gx+W/yFlmRGI0cqlc1huNRIMZP6m6dN7Yf6kXm1G+1SHD19dKXc+k1G7Tmg2YH+yr89TeRQpuPa64ChafeujIum2LjuzShRC15TBDuEt57O5v9aHR53bDDOyJWUYc0q1m1++JJY69d3b7ai1vNbzJlHJRCzWR4JMsROhAu+3YGh1ogWs1A21+/dV5LoQ6y4fcOE853qqPazYjmf7ukNVspUyF545uh+lSm9dCtb1Gl7pSZZsU7Uozoy7gwJ6ob5PSfE3g9S7DmJgPN5utaewASOargQrp+u0CDnDdqsMdri1VJS9qUnnNdVfg9KFbSTbYkyn0a5yrY6MFOMw6odasWy0HWrPrK0/hMcQVdJKlrc0K4tLIZLMEHP5EtxpjRC8wYLvl6KLViG0w5o+GYr3R/uI3gm9VQ5rlss3gpLdCatV7WU6+c6cd03kq84FbrWbDuNn2Ui3weWpgvoVsNSanfYxks8rcOlEMxvKFNS9kVHtDvhb78MelGpx55RWrgsMvKoprtkphMxfzznXmo460HrhSOcZceLgqNmvg1O3rmz6roF3zaBxWqgy7jlYn2K0q3T2Zjm/L9bHoCsupda2hcq1XTgp7UxJl6tZAr0zvTvdkq4qdaQp6ASftPNIYzGikbhLrjbVHI/vq1tWQumLUG2vXkEnNkcBHFeh5W1bUPP/mCcwbl2v+6lav3gj/o15yS+UrJpyLvBCnMo+HP6IeLpW2Op5b3fPLDNNPO2OPZqq+0OqN4ad/6gK9+cay1T5u7EWEszMVkqM/irjyFLPTFgfG62ZGk1dXgNZGXLnDb6uZmrBW/Nt8zLQDUzNyKXycK94QPxu8FyRiizi3zIXRSLcgjEYu1fl6f7SiS9X8GNVkWp4olG5JXbNnePxzq5FMM0dbtgN1yZ5h4/C1d9lCXHYMttLUQ0fWbDqqbR3Z8IVwjCHccB6b37b60HnrV9FZL7UQEfFcMx1rZq2c7V20lrca3mSGNAHYbcpW2pO/BJYt1hg8X1Pz11iI0IF269h6HWhRazWTGs/DXwiTNPYb+PDleKs+rtmMZPq7/VahG6Z82dprTtqstKtur9el3rA2xqmXWg69Bn94SXNxn2jc4pnaBX8aEfPBTBZa09hrxOLYgQppSNy1HeC6VYeb6WSjv+jmZaU9+Unl7EuyqOnDSozD0WYKfTZv68A4l1u9w8Ux/G20DC3S5sfoRIYPX+/bgdasmcJjby87li5waWuz4ouWv1tX9/Ko1WZK15zoVmOM4ULccnTRqmCZAfM14M1jl20oVpp036qGNMtly8FJs4Ca28sW1plb9abqTrf33jEdvjIfuNVqNoybbS/eAh++BuZbttb627zljgM8RrJZZW6d6PpXxuTLetlqb8iXl58RMq6pEI4F+ao3if/GsC1WV5pzhGZdmnEKh4TAMdYDVy3K6BRa3USz4k3djiod1XiRBLun08W3CjpctXSC3TpT78mMtAOwDr/2xrzh6HAFmP2teXezuI+9iOSebKYpmH0ptQ48xhjMaKTZPlTbm41GdtGtqyE3rCGtNsfHUwl8F7ntVj57CBDYhcDXr1+jj//wn3///PPP1DTHQOT58+fxUPL3338/9Vjh9yvw5MmTqDJ1+mMZ/a+//tpXHXj//n1V7T9//lxnJLkR+Y1qHzeZ7t+/nzxkINiXL1/++OOPSEYYxr8IGfE/evQoLqu4vhY5xcDZR7/69OlTNBHv3r2r0jYaPhL/4sWL3377bTSkAL0CUR+qmhn/ndEmh3/UnOrfzStPbwbtJNArUNX8aGqanUtvyO7OWDmNO7vRLCe7oWfPnsWJuvH07qluGN+9ezcurvhv92PypL2Rz94Zg7feY2Phr3e/1qCXZamdau8kSVOPSVwC70jAEG5qYYVYTIKi3586HauHu/muf2raSgivtSyhFNZIg4WINVTPGeeu12pcCMeotMoxX46m8HmrDUIaZW2A7BS3EthLa1MNY2ZMBivYWJ6NG2exGpxc8MwvBVfLv91F4DhjvTh8k6XgW9Uo5z2SwK6nD3ssCOuEeyw1aU4KmAkmoQaCHeBRq4Hc+YrACSfde5mI9VZOrXovy9l2HqNjUpnz9XbXrVY+mxuHVAMXBPcYyYKY60VlyFfb7v1h3e+++67Oi1+D1hTzNqwHjrq9ffs2bgzFv+TPkZoRVjeG4kHBhw8fNvfbJrC9wAk7we2Rj3dG8+64/+7nt5cqduD4+e0lnMx+Y7CMkjCXBHTrl2TsJ3BmAW/LOnPpy/uhBGKYGD9VjbcX/+87e/76K17UEiu51etaYggeWa3eExGvpYhVp3ibjyWnQxX/lMzEiDAeRo8ly6ge8V6e+EOpyQfTp5xku7DxlHBU+N6aH4mIyl89DR//jcxG/d91ZmezVtPIgKpe7FU3DhVRNAghEz6xmjP7FA5sCQy0yRV79SONqJnxryqCc1bOlpuPexeINrlqkOvWJnJUj0bqal+9VXDGUCR+IhX9V/0bp7h8op3vfvTbp71XpJukX+2dxD7QzZl6TJIUuDSBgbodSa07nf+M4Azh/iumlv/7LMyHDzG/6K5CNPv9EDvnXGygRmktS7v8J6XHQsQkLoEvCUQTEU3oftdqXAiXSnZf+5XjvspLamsBo6yawgaBWwnUK2kxmIl/1V3pSEy1FBwb9Qy6WgqeMSVsLgXHpLJeBI6Ymx8tBd+qDjjvxgJ7nz5szLXI6QbGGxF/3cpZJ1xEWyQbC5gJzgM/2KNW8xAcdRKBgU7QrY0C64BWvcBC2SZJx+uYVOZtao6zXBJQAy/JTN3vMZKpYrcKb8h3K/nrzxtXWayW1/F4W1ZNcf3GwHURkVsPrHzillD1M4HqxlD3rlCsl1a/i4n/uoNzfbUUwxoCAxe7dY81wPcbp3n3OX/hGE3Erh/p3OMVN9AsR3aMwfZYplumeaD+6Na3LAjnInBzAW/LunkRSAABAgQIECBAgAABAgQIECBAgAABAgQIECBAgAABAgQIECBAgAABAgQIECBAgAABAgQIECBAgAABAgQIECBA4P8TaL4tK37+HR//v699IECAAAECBAgQIECAAAECBAicTOBfJ8uv7BIgQIAAAQIECBAgQIAAAQIECBAgQIAAAQIECBAgQIAAAQIECBAgQIAAAQIECBAgQIAAAQIECBAgQIAAAQIEShf4+++/S0+i9BEgQIAAAQIECBAgQIAAAQIENhTwtqwNsZ2KAAECBAgQIECAAAECBAgQIECAAAECBAgQIECAAAECBAgQIECAAAECBAgQIECAAAECBAgQIECAAAECBAgQIJAQ+Ouvv+pQ9+7dq7dtECBAgAABAgQIECBAgAABAgTOKeBtWecsd7kmQIAAAQIECBAgQIAAAQIECBAgQIAAAQIECBAgQIAAAQIECBAgQIAAAQIECBAgQIAAAQIECBAgQIAAAQIEyhXwtqxyy0bKCBAgQIAAAQIECBAgQIAAgVsIeFvWLdSdkwABAgQIECBAgAABAgQIECBAgAABAgQIECBAgAABAgQIECBAgAABAgQIECBAgAABAgQIECBAgAABAgQIECBwWeDz58/1l/fu3au3bRAgQIAAAQIECBAgQIAAAQIEzingbVnnLHe5JkCAAAECBAgQIECAAAECBAgQIECAAAECBAgQIECAAAECBAgQIECAAAECBAgQIECAAAECBAgQIECAAAECBMoV+Ouvv+rEeVtWTWGDAAECBAgQIECAAAECBAgQOK2At2WdtuhlnAABAgQIECBAgAABAgQIECBAgAABAgQIECBAgAABAgQIECBAgAABAgQIECBAgAABAgQIECBAgAABAgQIEChU4OPHj3XKHj16VG/bIECAAAECBAgQIECAAAECBAicU+C7b9++nTPnck2AAAECBAgQIECAAAECBAgQIECAAAECBAgQIECAAAECBAgQIECAAAECBAgQIECAAAECBAgQIECAAAECBAgQKFDgy5cvP/zwQ50wPwWtKWwQIECAAAECBAgQIECAAAECpxX412lzLuMECBAgQIAAAQIECBAgQIAAAQIECBAgQIAAAQIECBAgQIAAAQIECBAgQIAAAQIECBAgQIAAAQIECBAgQIAAgQIFPnz4UKfqwYMH9bYNAgQIECBAgAABAgQIECBAgMBpBbwt67RFL+MECBAgQIAAAQIECBAgQIAAAQIECBAgQIAAAQIECBAgQIAAAQIECBAgQIAAAQIECBAgQIAAAQIECBAgQIBAiQLv3r2rk/X48eN62wYBAgQIECBAgAABAgQIECBA4LQC3pZ12qKXcQIECBAgQIAAAQIECBAgQIAAAQIECBAgQIAAAQIECBAgQIAAAQIECBAgQIAAAQIECBAgQIAAAQIECBAgQKBEgQ8fPtTJ8rasmsIGAQIECBAgQIAAAQIECBAgcGYBb8s6c+nLOwECBAgQIECAAAECBAgQIECAAAECBAgQIECAAAECBAgQIECAAAECBAgQIECAAAECBAgQIECAAAECBAgQIFCWwPv375sJevLkSfOjbQIECBAgQIAAAQIECBAgQIDAOQW8Leuc5S7XBAgQIECAAAECBAgQIECAAAECBAgQIECAAAECBAgQIECAAAECBAgQIECAAAECBAgQIECAAAECBAgQIECAQIkCf/zxR52sx48f19s2CBAgQIAAAQIECBAgQIAAAQJnFvju27dvZ86/vBMgQIAAAQIECBAgQIAAAQIECBAgQIAAAQIECBAgQIAAAQIECBAgQIAAAQIECBAgQIAAAQIECBAgQIAAAQIEChH4+vXr3bt368T8+eefT548qT/aIECAAAECBAgQIECAAAECBAicVuBfp825jBMgQIAAAQIECBAgQIAAAQIECBAgQIAAAQIECBAgQIAAAQIECBAgQIAAAQIECBAgQIAAAQIECBAgQIAAAQIEihJ48+ZNnZ47d+54VVatYYMAAQIECBAgQIAAAQIECBA4uYC3ZZ28Asg+AQIECBAgQIAAAQIECBAgQIAAAQIECBAgQIAAAQIECBAgQIAAAQIECBAgQIAAAQIECBAgQIAAAQIECBAgUIrAq1ev6qT89NNP9bYNAgQIECBAgAABAgQIECBAgMDJBbwt6+QVQPYJECBAgAABAgQIECBAgAABAgQIECBAgAABAgQIECBAgAABAgQIECBAgAABAgQIECBAgAABAgQIECBAgACBIgTevn37119/1UnxtqyawgYBAgQIECBAgAABAgQIECBA4Ltv375RIECAAAECBAgQIECAAAECBAgQIECAAAECBAgQIECAAAECBAgQIECAAAECBAgQIECAAAECBAgQIECAAAECBAgQuK3A/fv367dlPX78+P3797dNj7MTIECAAAECBAgQIECAAAECBMoR+Fc5SZESAgQIECBAgAABAgQIECBAgAABAgQIECBAgAABAgQIECBAgAABAgQIECBAgAABAgQIECBAgAABAgQIECBAgMA5Bd6+fVu/KisEfvrpp3M6yDUBAgQIECBAgAABAgQIECBAoFfgu2/fvvV+YScBAgQIECBAgAABAgQIECBAgAABAgQIECBAgAABAgQIECBAgAABAgQIECBAgAABAgQIECBAgAABAgQIECBAgMA2Avfv36/flvXgwYNPnz5tc15nIUCAAAECBAgQIECAAAECBAjsQuBfu0ilRBIgQIAAAQIECBAgQIAAAQIECBAgQIAAAQIECBAgQIAAAQIECBAgQIAAAQIECBAgQIAAAQIECBAgQIAAAQIEjirw8uXL+lVZkcc//vjjqDmVLwIECBAgQIAAAQIECBAgQIDAPIHvvn37Nu9IRxEgQIAAAQIECBAgQIAAAQIECBAgQIAAAQIECBAgQIAAAQIECBAgQIAAAQIECBAgQIAAAQIECBAgQIAAAQIECFwp8PXr17t379aRPH78+P379/VHGwQIECBAgAABAgQIECBAgAABAiHwLwoECBAgQIAAAQIECBAgQIAAAQIECBAgQIAAAQIECBAgQIAAAQIECBAgQIAAAQIECBAgQIAAAQIECBAgQIAAAQK3Evjpp5+ap/7999+bH20TIECAAAECBAgQIECAAAECBAiEgLdlqQYECBAgQIAAAQIECBAgQIAAAQIECBAgQIAAAQIECBAgQIAAAQIECBAgQIAAAQIECBAgQIAAAQIECBAgQIAAgdsIvH79+t27d/W5481Z9+/frz/aIECAAAECBAgQIECAAAECBAgQqAS++/btGwsCBAgQIECAAAECBAgQIECAAAECBAgQIECAAAECBAgQIECAAAECBAgQIECAAAECBAgQIECAAAECBAgQIECAAIGNBb58+fLDDz/UJ71z587Xr1/rjzYIECBAgAABAgQIECBAgAABAgRqgX/VWzYIECBAgAABAgQIECBAgAABAgQIECBAgAABAgQIECBAgAABAgQIECBAgAABAgQIECBAgAABAgQIECBAgAABAgQ2E3j+/HnzXG/evGl+tE2AAAECBAgQIECAAAECBAgQIFALeFtWTWGDAAECBAgQIECAAAECBAgQIECAAAECBAgQIECAAAECBAgQIECAAAECBAgQIECAAAECBAgQIECAAAECBAgQILCRwM8///z58+f6ZL/++uuTJ0/qjzYIECBAgAABAgQIECBAgAABAgSaAt99+/at+dk2AQIECBAgQIAAAQIECBAgQIAAAQIECBAgQIAAAQIECBAgQIAAAQIECBAgQIAAAQIECBAgQIAAAQIECBAgQIDAqgIvX7588eJFfYp79+59+fKl/miDAAECBAgQIECAAAECBAgQIECgJeBtWS0QHwkQIECAAAECBAgQIECAAAECBAgQIECAAAECBAgQIECAAAECBAgQIECAAAECBAgQIECAAAECBAgQIECAAAECKwq8f//+xx9/rE9w586djx8/3r9/v95jgwABAgQIECBAgAABAgQIECBAoCXgbVktEB8JECBAgAABAgQIECBAgAABAgQIECBAgAABAgQIECBAgAABAgQIECBAgAABAgQIECBAgAABAgQIECBAgAABAmsJfPr06dGjR83Y41VZDx8+bO6xTYAAAQIECBAgQIAAAQIECBAg0BL4V+uzjwQIECBAgAABAgQIECBAgAABAgQIECBAgAABAgQIECBAgAABAgQIECBAgAABAgQIECBAgAABAgQIECBAgAABAmsIfP369fHjx82Y37x541VZTRDbBAgQIECAAAECBAgQIECAAIFeAW/L6mWxkwABAgQIECBAgAABAgQIECBAgAABAgQIECBAgAABAgQIECBAgAABAgQIECBAgAABAgQIECBAgAABAgQIECCwsMCHDx/++eefOtJ4VdazZ8/qjzYIECBAgAABAgQIECBAgAABAgQuCfz3pS/sJ0CAAAECBAgQIECAAAECBAgQIECAAAECBAgQIECAAAECBAgQIECAAAECBAgQIECAAAECBAgQIECAAAECBAgQWFDgwYMHVWx37tyJN2c9fPhwwchFRYAAAQIECBAgQIAAAQIECBA4sMB33759O3D2ZI0AAQIECBAgQIAAAQIECBAgQIAAAQIECBAgQIAAAQIECBAgQIAAAQIECBAgQIAAAQIECBAgQIAAAQIECBAgUI7Ap0+fPn78+PPPP5eTJCkhQIAAAQIECBAgQIAAAQIECJQv4G1Z5ZeRFBIgQIAAAQIECBAgQIAAAQIECBAgQIAAAQIECBAgQIAAAQIECBAgQIAAAQIECBAgQIAAAQIECBAgQIAAAQIECBAgQIAAAQIECBAgQIAAAQIEzivwr/NmXc4JEC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OrKz80AACAASURBV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+O/iUyiBBAgQIECAAIFyBb58+fLu3bu//vPv77//jv//888/kdx79+7duXMn/vv4P//u379fbh6kjAABAgQIECBAgAABAgQIECBAgAABAgQIECBAgAABAgQIECBAgACBywKeEbps4xsCBAgQIECAAAECBAgQ6Bf49OnTx48fP3/+HD82iV+aNP8bB8RPTu7evVv9N3578uDBg/jvkydP+uOavvfr168f/vMvfufS/LVL9VOXOHWcMX7vsuAZp6fREQQIECBAgAABAgQIECBAYI7Ad9++fZtznGMIECBAgAABAicWePv2bdw1ePPmTfVurFGJuGnx03/+ff/996OBBSBAgAABAgQIECBAgAABAgQIECBAgACBXoF4pDue5Pb3CXpx7CRAgAABAgQIECBAgACBxQU8I7Q4qQgJECBAgAABAgQIELi5gDtu6xVBvGo5fmkSr8eqXpI170TxEqvnz58/ffp03l3ReEVX/NTljz/+SP7aJRIZ53rx4sXDhw/nJdhRBAgQIECAAAECBAgQIEBgYwFvy9oY3OkI7FugWg+NN8rX77Ov3i4fK2je/9It2oorrCqlCi22b76AWGzCuob2EChNIC6faPH+/e9/528btLIQx/7222+tnT4SKEGgt3eIqh63vvy5mBIKSBoIECBAgAABAgQIECCwlIAJ4KhkL5Gl3VE3AQhcKVBfevWfNa7+tHLzJku1MBt/6zgCX3k6hxMgQIAAAQIELgnUw5LWOMRds0tiJ9nfWzFMFU9S+rJ5ToG46j0jdM6il2sCBAgQIECAwEoC5pUrwYq2JVDXNHfcWjJrf3z//v27d+/yf449mZ54bVb8Bu3Zs2fJ8K9fv3716lWsWSXDt4LF6SIL817R1YrKRwIECBAgsKxAPchp3r8r4TbNstksP7begvDzw/ILTgoJECBwSIH/PmSuZIoAgakC1Qg15gYxKu397cHwSlk8FzL1jLsO3zugb+pVhpfy+NNPP1366sr9xSbsynw5nEAJAnF9xYuu4s7BlYmJexVx/8AthCsZHT5JoLd3iB4/eq6qwxrutuKm16TTCUyAAAECBAgQIECAAAECtxIwARyV7yWytDvqJgCB6wXi6otrLf4116NaH68/ixgIECBAgAABAsMCvTMCd82G0c7wbW/FiMFq/QzV8O1UTwGdoZLI49kEolnwjNDZCl1+CRAgQIAAAQLXCJhXXqPn2EkCUdn+936bO26T1FYOXE0h41d1sZS0xqk+f/78/Pnze/fuxUR1+J1ZL1++jDBXJiNO98MPP0Q8/kL8GqUpTgIECBDoFSh2ON2b2gPv7C0IN1IPXOKyRoAAgQMIeFvWAQpRFghMFohhayyWxbNcsUh65ULY5HPv84AnT55Uj76FWFE5KDZhRSlJDIHrBeLOQbzlaiCeO3fuxCOwjx49ivsQ8S9CRqMRtwo+fvwYfyGk1XRUtxDiq4cPHw7E6SsCswXiTljVxQ8/tz07fgcSIECAAAECBAgQIECAQCECJoCjBVHsCmqxCRslFYDAPIEPHz7Enal5xzqKAAECBAgQIDBbwKRpNt2xDyx2RlZswo5dH+SOQEvAM0ItEB8JECBAgAABAgS6AsVO34pNWNfQnnkC7rjNc1vpqE+fPsVbpeLXIpn4489XP378uPqxyd27d+PnJ/fv348f98Wx1Y/74uH/+JlJFHHrtydV5LEzbrZGDPFX27///vvWGSMl8W3vgXXIp0+fVgmI37xUJ42fE1a/domT1sGqjfjtTHz19u3b1n4fCRAgQIDAIgJGrYswXh+JG6nXG4qBAAECBG4r4G1Zt/V3dgK3EYiltO5i1m2SspOzFstVbMJ2UrCSSWBc4MuXL3HnIG48XAoa9y3iZkCsDrQCxE2IuIER++PbuK/QjSFuM3hhVgvNx6UEonfwNsylMMVDgAABAgQIECBAgACBkgVMAEdLp9gV1GITNkoqAAECBAgQIECAAIEdCZg07aiwtkxqsTOyYhO2Zek4F4EbCnhG6Ib4Tk2AAAECBAgQ2JdAsdO3YhO2r/KVWgKjAjF//OWXX0avuOovssdvSeKdIL1xVu+9qn54UgeIV2hFzPFWrPhv6xcBsSfetxX/rf9qewSOn6v88ccf9eGtjUhDBIg/DN96x1b1MeL5+eefe18bHW8Bi9/CeGFWy9NHAgQIEFhEIPqyReIRyZUC3cHGlRE6nAABAgQIbCxw7duyYnofb56OuXdMnmO+HW+F2DgDTkeAAAECBAgQWEng/fv3P/7440Dkv/76a9wbGAjw+vXruBFyKUDc+YhxVOvGw6XA9hMgQGBZAVO5ZT3FRoAAAQIECBAgMCBg8DmA4ysCBAgQIEDgJgLGJzdhd1ICBAgQIECAAAECxQp4RqjYopEwAgQIECBAYJ6AJdB5bo4iQGAbgf22UaNvp6oAL/1F9gxv/LokXlMV/yJw/Brl1atX8ZOT+sD4DW/8CKV6YVbMZOMPw7feqFWH/H/sne2d1jiyt8/ubwMYCGGYCJgOAYiA7hAGIqAJAYgACAE6AiCEpiMYCAEmg3n+u37WR0e25ZIty3q5+DDj29ZL6apSqSTZal0opU7dCnyuIkXoexm3fDe7DsySADpOy73JNQQgAIFmCNQ7GDWjAhoCAQhAAAI1EmAArVFrDcu88bQsze1fvXqlk6e9GbUOzNJp09fX1w0jo2kQgAAEIAABCPRAIHzQlc4Jdf8oxywQRUTanJh9NNxUHKW/1KGKAml4BAEIQCAtAaZyaXlSGgQgAAEIQAACEIBAgADBZwAOjyAAAQhAAAIQOIUA8ckp2KkUAhCAAAQgAAEIQAAChRPgHaHCFYR4EIAABCAAAQjYCbAEamdFSghAID+B2n3Ux48f9dms9y2th1EHVOmT299//927v+2nTqrSP++zFAmgWiRJ+FuVt2/fKm+g3q9fv6qccHP0l+OV5sGDB4FyeAQBCECgLgK1D0Z10UZaCEAAAhBohgADaDOqbKwh/9zQHp08rVOxNKOezod1mLQOfdCZ05owbyiZLBCAAAQgAAEIQKAEAq9fv9bKfkCS29vb8B6GXqQLbz8MhevsUR2mG6iIRxCAAAQSEmAqlxAmRUEAAhCAAAQgAAEIhAkQfIb58BQCEIAABCAAgfwEiE/yM6dGCEAAAhCAAAQgAAEIlE+Ad4TK1xESQgACEIAABCBgJMASqBEUySAAgVMI1O6jdPLU1dXV9FvaEab+HPuHDx/UzPBnJmP61Qt9jq5K9ZXu9LMUiTG96Ra4elSWEq8elTUUGK7IrZRrCEAAAuUTqH0wKp8wEkIAAhCAQJMEGECbVGsbjYo+LUtHPzx58iQwtxcXPb24uNCB2W0wohUQgAAEIAABCHRFQNGOTv8MNFlHZa3+fYxwCW7hOjDL/ck1BCAAgYMIMJU7CCzFQgACEIAABCAAAQhMCRB8TplwBwIQgEDnBB4+fPjiv//0h46fPn2q1691U2+Nd06G5mcjQHySDTUVQQACEIAABCAAAQhAoCICvCNUkbIQFQIQgAAEIACBMAGWQMN8eAqBNgjUu+NWtY/SqVX6eCT80Yd2P79//355eZnK0obP0VVp+Bve2epevXqlY7ZmH403r6+vjSWHGz4WyAUEIACB8glUPRiVjxcJIQABCECgVQIMoK1qto12/SuqGZppP3/+3JhFB2brLIlU52EbKyUZBCBgIaB1ur///ntIqWU7XWhV7sePH1rq+vLli3ru3d2dpZx+0ni4xErEhEusROxEXMUK1o9t0NL2CKxGO/qLH6vhjc4MNW4eCODNzY3+TGV7JGnRiQSGwV0CDBfusKUxSyPXibJR9VkEVp2bKxhTOZcG1xCAAAQgAAEIQAACsQQIPmOJ7UnPBHCVXrErqMUKtoqUBBDYRkA7U0uroHJlWrDSS9sn7rZsaxS5KiJAfFKRshAVAhCAQFoCTJrS8mymtGJnZMUK1ozqaQgEPAKrMwXeEfKI8RMCEIAABCAAgWIJrAY2ruS8H+jS2HZd7PStWMG2cSbXlEClO25V+6hv375dXFyEvw15+/bt6ulUU20G7nz9+vXJkyeBBIFH+sNFOgkrkGB4FHUGljT4+PHj1TJJAAEIQKBkAlUPRiWD3SYbUes2bslzsZGaHCkFQqA9Agyg7em0sRb9Y4wqLA27d+9eeHrvFaIzyzU/927yEwIQKJ+AlvNevnypA1yMouoYDvkHY+L2kmlWoK843rx5Y2zap0+f8iwUFiuYERTJIJCfgHrNr7/+Goh29Ec/dBLWqmDa7YjaP4iKx1ZrJwEEwgRiR4fkG3hh8Xh6EAGmcgeBpVgIQAACEIAABCAAgSkBgs8pk7PuMAFcJR+LiKXdVaQkgMAeAnq1wvja9y+//KL+u6cu8vZGgPikN43TXghAAAJGArEzAnbNjGBrTxZrGEwVa9c48ndLQJ2dd4S61T4NhwAEIAABCLRHgCXQonTKvLIodXQoTIE7bvX6KH0Vq6OywlZ0xNKQjkX7/v17uN7Zp8ZdVH0z+Ntvv82WMHuTddFZLNyEAATqIlDvYFQX5yTSFhtOJ2ldRYXEKoKAoSLlIioE7AQYQO2sSHkKgX/aa9Xf+w0cHjFbjv4CsBZZZh9xEwIQKJmAVtZ0HIxOlC9ZyHJk02AvD6lovhyRBkmKFaw0UMgDgZGA/lxSONoxnoEVuzmh5YNRBi4gcDSBYXTQX0A9uiLKL4cAU7lydIEkEIAABCAAAQhAoHkCBJ9FqZgJ4Ko6il1BLVawVaQkgMAeAvpDI6xZ7QFI3iUCxCdLZLgPAQhAAAJMmrCBWQLFzsiKFWwWIzchUD4B3hEqX0dICAEIQAACEICAkQBLoEZQ2ZIVO30rVrBsqumkotJ23Or1UTpS6tGjR2GzOeKoLH2KG/s1yiikcbM1/MnMWNp4sVmesQQuIAABCJxLoN7B6FxuZ9VO1HoWea/eQRHG6MLLy08IQKANAgygbeix7VZEnJZlPB7C43Vzc+Pd4ScEIFALgXfv3ulc+VqkPV3OZ8+era6EniJksYKdQoNKIRAgIKf35cuXQIJXr15pnh9IwCMIVETg8vLy6dOnFQmMqHsIMJXbQ4+8EIAABCAAAQhAAAJRBAg+o3DlScwEcJVzsSuoxQq2ipQEENhMQC6LnanN9Mi4RID4ZIkM9yEAAQhAYCDApAlLmCVQ7IysWMFmMXITAsUS4B2hYlWDYBCAAAQgAAEIbCDAEugGaBmyFDt9K1awDErpp4qidtwq9VH6a+gXFxfhU6V0eITOJktuV5s/xdWnAUfIk7yBFAgBCEAgP4FKB6P8oIqqkai1EHWwkVqIIhADAqcQYAA9BTuVRhGwnpalSf62c6DDp05EyUpiCEAgP4E//vgjf6X11lgsrmIFq1fXSN4kgZcvXwbapW+0rq+vAwncR7/++qv7c/WaQ7hWEZHgCAJhmz+iRso8hQBTuVOwUykEIAABCEAAAhDokwDBZ7F6ZwK4qppiV1CLFWwVKQkgsJkAZr8ZHRlnCRCfzGLhJgQgAAEIeASYNHlA+DkQKDY0LVYwLAcCFREIe37eEapIlYgKAQhAAAIQgABLoCXbQLHTt2IFK1mb1clWiJbr9VFXV1fho7JEWIdHHGEYt7e324rV34Y3Zoz980X37983lkwyCEAAAgUSqHcwKhBmZpEKiWcyt7rA6sLL6QUKjEgQgEASAgygSTBSyNEErKdlbTsqS9Jvznh0yykfAhCwEHj06JElGWkGAsXiKlYwLAcC5RB4/fr16n6GXdqoTheV2C4DKSGwSuD3339fTUOCBghsnpFtztgANJoAAQhAAAIQgAAEILCNwOYYcnPGbXJ2mIsJ4KrSi12fKVawVaQkgMBmArF/imBzRWTshMDmMGNzxk7A0kwIQAACjRFg0tSYQlM1p9gZWbGCpSJPORA4mgDvCB1NmPIhAAEIQAACEMhJYPNK5uaMOVtXe13FTt+KFax2jRclfyE7bptdzeaMSbTw7t27L1++BIoSXqUJJNjzKPxVy1LJDx8+fPDgwdJT775SRh2YafneMAAAIABJREFUhdPwAPITAhCoi8DmMWVzxrr4lCwtA1Ah2mEjtRBFIAYEMhPYPA5uzpi5gVTXBoF/GZvx48cPY0qSQQACLRG4uLhoqTlHt+XevXtHV7Gt/GIF29YcckHgCAKrf0kj6jxy/Z0Q7R8YNyqePn16RIsoEwIWAtqrY/5pATVNc319Pd7UCuzjx4/Hn6VdMJUrTSPIAwEIQAACEIAABGIJEHzGEiP9LAEmgLNYxpvFrqAWK9iIjgsIJCfAzlRypJ0XyOJY5wbQZPMrmiA0yZ9GNUyASVPDyt3ctGJnZMUKthk1GSGQmQDvCGUGTnUQgAAEIACBGglUtALDEmjJBlbs9K1YwUrWZnWyFbLjVqOP+vbt2/Pnz8Maf/v2bTjBnqdR51iNFUV97aJcSv/mzZsxe+BCC6eckRHgwyMIdEuAgLlb1edsOFFrTtrhuthIDfPhKQTsBBhA7axICQELAetpWffv37cUN02zbYo+LYc7EIDAKQSYUcRiLzbuL1awWMKkh8ARBD5+/Bg+2UpH4dj/1MYg4cv//FuVVn3z2bNnq8lIAIGDCDA6bAbrbhDKgZR8WhZTuc1aJiMEIAABCEAAAhAohADBZyGKqF0MJoCrGiwWUbGCrSIlAQS2EWBzeRs3ci0RYHFsiQz36yVQ0QShXshI3icBAu8+9b7a6mINo1jBVpGSAAKnE+AdodNVgAAQgAAEIACBKghUtALDEmjhFlXs9K1YwQpXaEXiFbLjVqOP0lcgYUXrb6Uf+t64Tjq7u7sLyzB9GvtNipr5/v378Ec0Qy2rR05PheEOBCDQAwEC5h60XEIbiVpL0IJkQBGFKAIxGiDAANqAEmlCUQT+aZRm8yHQGgKNVZAMAhCAQAMECllTnpIsVrCpqNyBQH4Cqyv42tKIlUqn/K7mUsf89OlTbMmkhwAETifw8+fP02WwC8BUzs6KlBCAAAQgAAEIQKBAAgSfBSoFkVolUOwKarGCtWoJtAsCEGiMAItjjSmU5tQ1QUBfEIAABBogUOyMrFjBGlA6TWieAO8INa9iGggBCEAAAhDYT6CuFRiWQPdr/NASip2+FSvYoeqg8PwEqvNR3759u7m5CYNanVeGs68+1R96X03jJVj9bsVLr5/37t378OHD9L5358WLF5eXl95NfkIAAhAgYMYGshEgas2GmoogAIEMBBhAM0Cmit4IWE/LEpcNk23lurq66o0p7YUABCAAAQhAoCICmmOs/vGNbVGQ/hyltgeWUDx8+PD29vbBgwdLCbgPgQwEWDfcBvnHjx/bMp6Va5sTYyp3lr6oFwIQgAAEIAABCLgECD5dGlzvIcAEcA898kIAAjkJbP4T0zmFpK66CLA4Vpe+kDZMoLoJQrg5PIVAUQSYNBWlDoSBAAQgcBAB3hE6CCzFQgACEIAABBojUN0KDEugjVkgzYFAEgLl7LjV5aNevnwZ5q9vQI7+AESnU8WuVW6D/PjxY33P8uuvvy41WeeCvX79eukp9yEAgZ4JEDD3rH3a3ieB2OCkT0q0GgKrBBhAVxGRAAKxBCJOywoc9xCodcPp1IHSeAQBCOQnQCCbnzk1QgACOQlY/ibG5i0NbQ/8+eefCqK0L6KNBHlUXfzxxx+fPn36+vXr5mJz8qEuCEBgSuCvv/6a3iz5DlO5krWDbBCAAAQgAAEIQCBMgOAzzIenEIAABCAAAQhAYJUAi2OriEhQEYHqJggVsUVUCEAAAhCAAAR6IMA7Qj1omTZCAAIQgAAE9hOobgWGJdD9SqcECEDgOAIV+SidsHxzcxNGsXqcVji78all9uoWdXFx4f60X//+++/fvn1Tdfr+d/jaRf/V2Vs6J0tf8l9fX9uLIiUEINAVAQLmrtRNYyEAAQhAIBUBBtBUJCkHAiOBf41Xqxc6MVrT3S9fvqymHBPoMAiOgRhpcAEBCEAAAhCAQIEEVmObbX9qY2ypYiH+pMZIgwsItEGgupO8mcq1YXi0AgIQgAAEIACBPgkQfPapd1oNAQhAAAIQgEBCAiyOJYRJUacTqG6CcDoxBIAABCAAAQhAAAIuAd4RcmlwDQEIQAACEIDAEoHqVmBYAl1SJfchAIESCFTkoyxnVF1eXmagKmgS5urqyliXDr0yppxNpkbladds7dyEAARqJEDAXKPWkBkCEIAABE4nwAB6ugoQoD0C/4xqkmbav/zyizHLw4cP3717Z0xMMghAAAIQgAAEIHAKgdU34RTSnCIYlUIAAsUSqO4kb5FkKlesOSEYBCAAAQhAAAIQCBMg+Azz4SkEIAABCEAAAhCwEGBxzEKJNFUQqHGCUAVYhIQABCAAAQhAoBMCvCPUiaJpJgQgAAEIQGAngRpXYFgC3al0skMAAocSqMVH3dzchDnk/K5Ex1f9+eeff/zxR1gkPc0p1aowJIAABDohQMDciaJpJgQgAAEIpCXAAJqWJ6VBQATiTsu6d+/e7e2t5cAszbRX95VRAAQgAAEIQAACEDidwOoc4+Li4nQhEQACECiKgOZERcljEYapnIUSaSAAAQhAAAIQgECBBAg+C1QKIkEAAhCAAAQgUB0BFseqUxkCLxGocYKw1BbuQwACEIAABCAAgfwEeEcoP3NqhAAEIAABCNRIoMYVGJZAa7Q0ZIZAPwRq8VGrX8JeXV3l1NqDBw/evXv366+/hivla5cwH55CAAJHECBgPoIqZUIAAhCAQPMEGECbVzENzE8g7rQsyaeZ9vfv358+fRqQ9cWLF1+/ftVaRiANjyAAAQhAAAIQgMDpBBSxrMqwusGwWgIJIACBxghoQlRji5jK1ag1ZIYABCAAAQhAAAIEn9gABCAAAQhAAAIQSEKAxbEkGCnkdAKVThBO54YAEIAABCAAAQhAQAR4RwgzgAAEIAABCEDASKDSFRiWQI36JRkEIHAKgfJ91Ldv31bJnPJdyeqo9Msvv6xKTgIIQAACaQmsuqa01aUqrfzBKFVLKQcCEIAABMokwABapl6QqmoC/9ogvY7B+vjxo1YB3r9/r2Oz1TP1B5c0tdacX4dk//HHH5yTtYEqWSAAAQhAAAIQyE/AMsFg/yC/XqgRAoUTsLiOMpvAVK5MvSAVBCAAAQhAAAIQCBAg+AzA4REEIAABCEAAAhCIIsDiWBQuEpdJoN4JQpk8kQoCEIAABCAAga4IWEIp3hHqyiRoLAQgAAEIQGCJgCVsWMp77n2WQM/lT+0QgECYQOE+6u7uLiy/nj58+HA1TdoEljO87t+/n7ZSSoMABCCwSoCAeRURCSAAAQhAAAJTAgygUybcgcBOAltOyxqq1EGqr1+/3lk92SEAAQhAAAIQgMCJBH78+LFaO/sHq4hIAIHeCFg2REtmwlSuZO0gGwQgAAEIQAACEPAIEHx6QPgJAQhAAAIQgAAEdhJgcWwnQLKfS6D2CcK59KgdAhCAAAQgAIHOCfCOUOcGQPMhAAEIQAACdgK1r8CwBGrXNSkhAIH8BIr1UZYP1yV8ZmJ//fXXao2//vrrahoSQAACEEhLgIA5LU9KgwAEIACBTggwgHaiaJqZk8A/c1ZGXRCAAAQgAAEIQKAoApb9A/0Zk6JkRhgIQOBcAj9//jxXAGqHAAQgAAEIQAACEOiHAMFnP7qmpRCAAAQgAAEIQAACEFglwARhFREJIAABCEAAAhCAQIAA7wgF4PAIAhCAAAQgAIGRACswIwouIAABCHRFwHLCcn4gFql++eWX/IJRIwQg0DMBAuaetU/bIQABCEBgMwEG0M3oyAiBAAFOywrA4REEIAABCEAAAo0TsOwfNI6A5kEAApEEbm9vI3OQHAIQgAAEIAABCEAAAhsJEHxuBEc2CEAAAhCAAAQgAAEItEiACUKLWqVNEIAABCAAAQjkI8A7QvlYUxMEIAABCECgZgKswNSsPWSHAAQgsJ3A6gnLxR5Kdf/+/e3NJicEIACBeAIEzPHMyAEBCEAAAhD4HwZQjAACRxDgtKwjqFImBCAAAQhAAAJ1EFjd1aijGUgJAQhkJPDly5eMtVEVBCAAAQhAAAIQgEDXBAg+u1Y/jYcABCAAAQhAAAIQgMD/JcAE4f/y4BcEIAABCEAAAhCII8A7QnG8SA0BCEAAAhDolQArML1qnnZDAAK9E1g9YZlDqXo3EdoPAQj8lwAB839J8H8IQAACEIBABAEG0AhYJIWAmQCnZZlRkRACEIAABCAAAQhAAAIQ6J4AaxPdmwAAIAABCEAAAhCAQD4CBJ/5WFMTBCAAAQhAAAIQgAAEiifABKF4FSEgBCAAAQhAAAIQgAAEIAABCEAAAtUTYAWmehXSAAhAAAIQgAAEIACBIwkQMB9Jl7IhAAEIQKBZAgygzaqWhp1KgNOyTsVP5RCAAAQgAAEIQAACEIBAPQR+/vx5d3dXj7xICgEIQAACEIAABCBQMQGCz4qVh+gQgAAEIAABCEAAAhBITYAJQmqilAcBCEAAAhCAAAQgAAEIQAACEIAABHwCrMD4RPgNAQhAAAIQgAAEIAABhwABswODSwhAAAIQgICVAAOolRTpIBBJgNOyIoGRHAIQgAAEIAABCEAAAhDolQDHePeqedoNAQhAAAIQgAAETiBA8HkCdKqEAAQgAAEIQAACEIBAqQSYIJSqGeSCAAQgAAEIQAACEIAABCAAAQhAoB0CrMC0o0taAgEIQAACEIAABCBwAAEC5gOgUiQEIAABCLRPgAG0fR3TwpMIcFrWSeCpFgIQgAAEIAABCEAAAhCojQBrE7VpDHkhAAEIQAACEIBAxQQIPitWHqJDAAIQgAAEIAABCEAgNQEmCKmJUh4EIAABCEAAAhCAAAQgAAEIQAACEPAJsALjE+E3BCAAAQhAAAIQgAAEHAIEzA4MLiEAAQhAAAJWAgygVlKkg0AkAU7LigRGcghAAAIQgAAEIAABCECgVwIfPnzotem0GwIQgAAEIAABCEAgNwGCz9zEqQ8CEIAABCAAAQhAAAIFE2CCULByEA0CEIAABCAAAQhAAAIQgAAEIACBRgiwAtOIImkGBCAAAQhAAAIQgMAxBAiYj+FKqRCAAAQg0DgBBtDGFUzzziPAaVnnsadmCEAAAhCAAAQgAAEIQKAeAp8/f/7rr7/qkRdJIQABCEAAAhCAAAQqJkDwWbHyEB0CEIAABCAAAQhAAAKpCTBBSE2U8iAAAQhAAAIQgAAEIAABCEAAAhCAgE+AFRifCL8hAAEIQAACEIAABCDgECBgdmBwCQEIQAACELASYAC1kiIdBOIJcFpWPDNyQAACEIAABCAAAQhAAAL9EXj//n1/jabFEIAABCAAAQhAAALnECD4PIc7tUIAAhCAAAQgAAEIQKBIAkwQilQLQkEAAhCAAAQgAAEIQAACEIAABCDQFAFWYJpSJ42BAAQgAAEIQAACEEhNgIA5NVHKgwAEIACBLggwgHahZhp5EgFOyzoJPNVCAAIQgAAEIAABCEAAAvUQ+Pnz583NTT3yIikEIAABCEAAAhCAQMUECD4rVh6iQwACEIAABCAAAQhAIDUBJgipiVIeBCAAAQhAAAIQgAAEIAABCEAAAhDwCbAC4xPhNwQgAAEIQAACEIAABBwCBMwODC4hAAEIQAACVgIMoFZSpIPAJgKclrUJG5kgAAEIQAACEIAABCAAgZ4IvHr1qqfm0lYIQAACEIAABCAAgTMJEHyeSZ+6IQABCEAAAhCAAAQgUBgBJgiFKQRxIAABCEAAAhCAAAQgAAEIQAACEGiQACswDSqVJkEAAhCAAAQgAAEIpCNAwJyOJSVBAAIQgEBHBBhAO1I2TT2DAKdlnUGdOiEAAQhAAAIQgAAEIACBegjoGO83b97UIy+SQgACEIAABCAAAQhUTIDgs2LlIToEIAABCEAAAhCAAARSE2CCkJoo5UEAAhCAAAQgAAEIQAACEIAABCAAAZ8AKzA+EX5DAAIQgAAEIAABCEDAIUDA7MDgEgIQgAAEIGAlwABqJUU6CGwlwGlZW8mRDwIQgAAEIAABCEAAAhDog8DLly/7aCithAAEIAABCEAAAhA4nwDB5/k6QAIIQAACEIAABCAAAQgUQ4AJQjGqQBAIQAACEIAABCAAAQhAAAIQgAAEmiXACkyzqqVhEIAABCAAAQhAAAIpCBAwp6BIGRCAAAQg0B0BBtDuVE6DsxPgtKzsyKkQAhCAAAQgAAEIQAACEKiHwLdv396/f1+PvEgKAQhAAAIQgAAEIFAxAYLPipWH6BCAAAQgAAEIQAACEEhNgAlCaqKUBwEIQAACEIAABCAAAQhAAAIQgAAEfAKswPhE+A0BCEAAAhCAAAQgAAGHAAGzA4NLCEAAAhCAgJUAA6iVFOkgsIMAp2XtgEdWCEAAAhCAAAQgAAEIQKB1AldXV603kfZBAAIQgAAEIAABCJRCgOCzFE0gBwQgAAEIQAACEIAABAogwAShACUgAgQgAAEIQAACEIAABCAAAQhAAAKNE2AFpnEF0zwIQAACEIAABCAAgX0ECJj38SM3BCAAAQh0SoABtFPF0+y8BDgtKy9vaoMABCAAAQhAAAIQgAAE6iFwfX19d3dXj7xICgEIQAACEIAABCBQMQGCz4qVh+gQgAAEIAABCEAAAhBITYAJQmqilAcBCEAAAhCAAAQgAAEIQAACEIAABHwCrMD4RPgNAQhAAAIQgAAEIAABhwABswODSwhAAAIQgICVAAOolRTpILCPAKdl7eNHbghAAAIQgAAEIAABCECgUQKfP39+8+ZNo42jWRCAAAQgAAEIQAACZREg+CxLH0gDAQhAAAIQgAAEIACBUwkwQTgVP5VDAAIQgAAEIAABCEAAAhCAAAQg0AUBVmC6UDONhAAEIAABCEAAAhDYSoCAeSs58kEAAhCAQNcEGEC7Vj+Nz0uA07Ly8qY2CEAAAhCAAAQgAAEIQKAGAlqYePLkSQ2SIiMEIAABCEAAAhCAQPUECD6rVyENgAAEIAABCEAAAhCAQDoCTBDSsaQkCEAAAhCAAAQgAAEIQAACEIAABCAwT4AVmHku3IUABCAAAQhAAAIQgMB/CBAwYwgQgAAEIACBDQQYQDdAIwsENhPgtKzN6MgIAQhAAAIQgAAEIAABCLRJgIWJNvVKqyAAAQhAAAIQgECRBAg+i1QLQkEAAhCAAAQgAAEIQOAcAkwQzuFOrRCAAAQgAAEIQAACEIAABCAAAQj0RIAVmJ60TVshAAEIQAACEIAABKIJEDBHIyMDBCAAAQhA4H/+hwEUK4BAZgL/ylwf1UGgKwLfvn27u7u7vb39/p9/f/31148fP/RfQfjll1/03/v37//6n38PHz7U/y8uLu7du9cVIhoLgSgC9KkoXCSGAAQgAIFtBN69e/f8+fNtecmVn8DPnz8VbyvqVsStCzfkljCKuhVy679DsD1E3Q8ePMgvJzWWRoDAsjSNnCXP169fxzm73IjnQyTV4EaGmbv+Kzfy+PFjo7SvX79+9eqVEuu/z549M+YiGQR2EtAWy7AYNdqzuxg1DovDyPjo0SNWonYC35+d4HM/wzwlEDzk4UwtTRJgbGpSrTTKQoCxw0KJNBDYRqDhwYUJwqxJsAg8i4WbEDiXQMOu+Fyw/dTeswmxMdGPndPS3giwDtCbxmkvBFwCPcc2LoeKrlmBqUVZDK+1aAo5IQABCGwggJPfAK3MLKiyTL3slIqAeSfADNmZh2aAnLAKXGVCmBTVAIGGPRgDaF32yctIdelrSdo0p2XJGvRJ4fDllf47fl6oi/fv3//+++9L1R90X6HD+D3YrGB//PGHPlncVrsa++XLl/FbyrEileZ+iT18SKlPzsr/Ehtc2ywhkOvjx48ykg8fPsg8lpINj/RfmaibRl/eymyurq7ydxxXjGzXY4caDjgYP+CUAJV2qGzouqqopT616nJfvnx5fX0dpV+9SDcMTOpHYyfSMKROpDP4nj59av+eP6peEp9FQJ5zULT+OwZdGlCk9FjjSduEQTBXpEHO/Ea42tEIBdOqvqXSZMYyj5ubm5YaFW6Lmjw7Y9LNU6ZyYWndp1odk6Y0AkpU9753Lfeof7qpUXLUrIZIxduKuvWv8CNCcGieQvf/bCmwFA0sZJtJGB3IUPjgRjxXo5m7xgt5koAPuby8HN2ODmHktKypssawdnYkEnkFk9sOGlPJlrU7TZcUQkub5a/dTel5dwbnFjUsjiVoWNSAKHuW0Y43y79YdYBVTK4JPtX9h86ui2KDz8aCh/J7NxI2Q6DDsakZ3RkbolFs2CodNneGiE55hzn4uL+jiEvhlv7byZ7XQK+lsaONoCts1TLm2SlJyfFJuEUNP21+cOlwgrBqrsY1nGH1RqXVuAjcg6ddVTQJKiLQvCuuSBeVitqzCRkHtUGzw9CmiNRVNBsTLo22rwkPqtNvS+sAgr9qgbxzVZ2JegJr7jm80Te7HjLs2rBF60Fb+tlhbLPqItiiXbKWc+/XuATa2PB6rgFQe+EE1EM733Gr0UcVblTli9eSk28jOtpsMy2pUhBWtdnPdFiemQ9qhtlxge8MdDgP3eyjCsnYmKsshCpiVEqgeQ/GAKpxs9gB1Os1xn3bYcdWeWt8GUli9xPfrpyWpc7pHcQw3R3xTMT7qezenT0/VxUjy7OUb0zmFqWq37x5E/7qzLX7Me9wWIkmCfk/OQPXqIU8FzqwRp916d+e6uQ09U/Gpi82ZTb6F/j4dk9F5+aVceqzYR0opsYuSVJah1qSk/vHEairTy2t1MuSx6EzLSvVqPcS5HNmBzVVqurUxQan9OLFC+1DN+lP0lI9t7Rp3OWFYcOrKktC6lCqpUc777sRxVSkYSYTqEJvbQaeRj1yJRl7lieSpcDZXhPOqKqrCwXDLeKpR0AdUA5TrtK7X+/PqUuZ9ppw69S5wglOeaolCWlqPIBmmwxyAipE/5RdzlMhd/6TJXFo23S3OVddgaWaiYVs1nUgYxIzGMpXmK0DsPRPPkQx+fSsJZ0F4M125Zb7icbDY9AwRQpoavMjbaJonUFrd4FgT4+Gp1LQOJqMpyjmX7vb3Ngho3zFMKINjdpWmvIKxUDjrGHRlVz2Mw1ahqnQeN9Nv/9aNeafXKtS6Y7g01VfacFnklFDrkb/ml/pdfXINQSaHJtQq0tAs3KFW/on/+be967/HXL99+jq8ZEijeoO6ByFt1zUNXb0EHSpjd7S8RhPjvfDmi0tPglL2/DTHgaX9iYIOw2yjUXgHjztTkWTvSICPbjiitRRo6g9m1CSacKgdM3C2Jio0f5dmQkPXBoNXCfp4Ora+pdnDVneWMs1murqv9MJ8nDfopdhzceSckyjqnnnaqRx3EV4JWTQ+xG1s0W7jao0whYtW7TbjMfNFe748varTru0JdDqhldXHVxDIIpADztu7fmoKBWTeEqgLifPFH6qwfFOXaqU2EyHR92tXsjyeafRo1RIwNzzGrunkVp+VucqawGLnDUS6MGDMYBOLbOQAdQTrI2XkdQo4ltPszOnZWkk1svK9q0vr8SDfkpzv/3220GFh4vVRo4Cfb35HU629FSrzP95b/zf2fUZts4rmX5FuZR3831wbUa3LaOMRJ+3aVNhW/bZXCpNZepfY2fcyMOoUXV1qFkFcfNQAtX1KX33vrqnmJbY9fW1XiKxl6nE+vf27dtnz57Zc9WbUl+5GzVicd07j1DRpr6OS5jC1ERIEZcEKC3oUtwvRy2ARQlGbDM1oeruyOaHAEAHUty/f1/yjxebTw9RmaOhDhcbDrnYP9dVu3Y6Clebjx49kpN379ivy5zK2eUPp3z37p3GMovfDpfjPR1ePpM1yvVtJu+VGf6JQwvzSf60usASC0luAypwCG/0rnmgcPkBHVqtEWoYnvTfIfEQFMn5zGYffIh3Ztb0qKxAve09yj85GvYUdU6WcQowZa6Mw5lTevTvY8v/+GM2gJ9mPPGOWi05Z81yj1SDSasvaBazIazaU/WQN7/95J9cE3zut5OjS6gueDgayLbyi50AbmsOuSwEWh2bLG3vIc3+iEuUxgm4whjNwTcvBxUIvLqxo+GgS7Za1HsOmuMnD9rDXWB/GK94dfPcapTNW7PVz4uLiw0rbz0MLi1NEEYD2HPRzCJww552j37J6xKoZdLUgyt29cJ1cgI9mxAbE8nNKVBgFe8IER4ENFjdo+rWAdiArs7GNgic38lolNcGK1u0G5Q1zcIW7ZSJd+c/rz/vev+5pRUY9b6ilkA9ZW3+Wd3wurmlZOycwP4BVABL3nEr00fZX/C+vb0Nm6jeIbSXFi7K/lSbLKuJtf06vJm/mnI2gf4y+uvXr2cfJblZnZPPH13nf4Ftm2arUyXTYbuiCZjtrDKn1Nja5KvCmTHmrK46V5kTjr2uEjZSeeFnePNn8ws/UncPHowB1N6vz03ZzMtIxLfzhvT35N+nT5/mk266q9ImNWy58eeff26qfz6TYkSLEBJen4fNF7HjrmrXCGERYHMacG1GF5tRRqKFoVVzUBodeqXEUo20r3+60FKadgplD+NXuEvlKIHOuImVLVX6VfEktlq0Wp2ar9Mfltq4+X6GDrXaNDeBxR6Ews2S57pYwbzmV9qnLN3EaOT6Jtlj4v0Uoj1jk77k9wps8qeRdp5kS10+7WCttqRSrowwLZkkQ1haXM2HgvZ+LbNZVXcSDUqktEpcEnu17QrAZOQKzNT2Pe50SYD99/f0ZTmc/QKMJSy5r1XIyRPICFeHWmlT6KRciS1jG6LTIerWHZWgjr+q8TxRd9q+gEML2JtUb4mBS5usYSEBnW54JJ6BeeigfU3MLVNa1a7S5E+WCpQLUjlLVqe8G+SvMcuqxx4HGstFOA4RVUswY6nISyM9ljMOemYgMwu3WuOdRgehk22Pw6I7Ji7ZsAdB5eSHkNB+1CU9dN5PtW41NvCYuD+NMRvBpwstfJ3f3jyT0E/JsOTGXeFVNxfKAAAgAElEQVSH4UOJ5YXUuYb+VcVKb9h7DG0MO94ptKU7guNCO+h6qfbN9y0GcIqtFivYgFq9IGxdVY9Nm82pmYyKKPaMmIHuH5jPyqgCGYdHChtKgFzp2NFe0DUagzSyajz2BPt9vhYh7dUlSanuM9LYdnFQl9c0JEqeVgeXticIUSqeJlYguuqdZJ+KOqpYBF5ti73LFzK9naqsyTvhsHbQWj+TplZd8QbTLXZGVqxgA+SeTUirIoE1WClOUSIbExs6YyCLfWDNkHJpHkF4ENBgRY8qXQdIu1obWNJxVSlWR0wwVfv+ma8rZzPXCZ2MXGU46JVFWSLnDS5Xo+SSFz1dU23HNgntp5A5bNsrMOomG/rXUpYSOp1ksMxuhkBaieWF1CX1TxdVbNHKg1kaeIouihXsdLd/hACd7LjJkpcczob7SfqF3MWGqnvLEruJY+8jUqLF1ZTm5NuLjuwqW0pZqSqZDi8plIDZ7ueTDEZLigjf1xAWnn1r4aXeV4XDbfeeWoaSEzU1SlupqxzlX70IG+TQrcJrSqtVjAnSOvClLj9WN3vBCz8jtw2xYqsejAF0tIrVixLc8tC1G3sZKa17bGa753+mflwmuGqm9gSpDDqz/uSLpePZZmrSq3Fd3UN+Tcn0Twz1X0moBSzlssyKlSYVmakGdQdcs1jS3pTSVyM8KVobP4ORhGuXOa2WpsjeUlS4og1PLSa9KljVHSoKWrETsGIFG/FW3acs3WR2TJneDO8Wz060VPs4MMn/C6lgBt69U+IRe6sXU7An3lka8dMO1mpgKs3KCNPiSrLYkRbXaiivTtTJyLUafsgYkmhQ3iatEpesdNWtzTrSpdJOub+nL5c5lVtVSiCBWhR+gVKDoHSqWDpQiPtIdigvt1rmkut2i9p8nbYv4NBmFVF1YImFzOp0200NYbOefHAdQr2tWOWSjcmZRM0C9lS3Wc5TMkZhmVWQe3MpDjF2c02ENTPS2Cpvqf/qOko8ZbcPMXloB2J1NdD+hZWk1WBnWSgQNNHO0zrVEqUg11Sm12IVEHs2JlTtwiirk96HPqu275xcz1Y0lfbEO2pyAFT4UUvBp9GryK4sPaLYlV6pe9XYlhxv2BimT9OGNEtiT+vdecfiGA+dLCzJX6xgErj5sWlJKT3cl0MIT5+HvjkOoOod6vuDn9R/9U/+UIUoElsqR3kVwExhKu9Sxx/vK+80Y847EnLVr0rIMscOCTaS3HlRSNA1qr60+CR/NCjLHGlsu1jqsDtNRXG1XZ6GB5f8JhGruD0TBLuKvZTquWHDk9cSOvsMXeORrGi1zEPjuoY9rae+xn6uDu7qU51Mmhp2xRuMttgZWbGCCXLPJiQvMTv+DsPZsOq4wQ6VRZGewEYNMXuq2ybkWblmmZ91cynGiNJdWHhZQgD1bMyp2jXMyT4Trn4HZGjyUdXrAPIGYaOKesorCmVaeEInI3tYCnqNHUFRitYB5HbYop1ai4YJSxTHFi1btFPjGe/IiqL8djjxUugyVnfohdGrKPhRylVJit2ileSWjn+KLooVbFXddSXQwBpeqxz66Ri0yxgUvw1mr//qX0U7bgX6KAEMe0KeikDUJo6xA4r86nKrzL5MJ58wum5gCl+1KpkOL3XY2eWjovyhHMiS8Kv3CxyMVmWeJpD3WNKI4DTwqvC0yYE75UetVbvKAHnv0erILqNdWlPyilr9mdaBL/WmsBj5XaUMKSzS6lPLvGOJRuB+bKzYsAfLbxUBvcw+YgB1u4lCgnCnUNgvndb1MlJa99jMdg+nZbmW//+vZdnTma3uSOvqGzMZJrcUcYa70OCGwpPeSakRN3KaewO4Isj+N6lUPDUSd3TR0w2xnRS3Gr7PfjnwX7kO+X+4pUOrA6GYLGTaHerqUFFYVzUoYkZPElXvauJiBRskr71PWbqJ6yIC14GhQcOQl1FqnfUJga3ioYRALau2VEUCD9S5P5e6fNrBWm3cM59x1RqYlG4juWFAdOUZrtPiCofyXcU2vS1XyZxYm7B35CX3Ne2hR9xReDkd+FzhFWHucS8aQMPRkXpHIMTd02Qc2h56lry1B5ZYiEXLljRLY1zaSNg+rEizFrEbSJNwciS3P+vqA918WG1QggBwuXclWJ00jYPOcSNCrLpnZd4/IE4Xbca2Dxeimi0qSGg/gc4+jTGOm1zbvYSHPdtPWXisKY7pZRgJ5cxmZqP840XAq4y9YNYdjSXMXsgRhQNOFa6qZ/MedHNpcHT1uKGls9KmDWlcCd3r2ar33FxVmWo/xVaLFayHsWmPRdWbV3ZuiRA0zAWCLq/5SqnReXasnw5GCtjczj57raK8KnL+rH3smFXELOfVm4UEXaP2S4tP8keD+5ezVrv/qlXMJtCQMaopfNH24JLfJGbVEbg59clhfe18KoudTtBc8fbPecNxlNq7v9fMQmjY0862t5mbTJoGVbbtijeYa9iTDF6LqaILtmcTWnIjgbDZRWe8tkcU9imbsepik7nxw+nXSw6B8KBY+7EIVvs6QNrVWt65sthM/jQJnYwc6exOQaAjqHYZhhIEhh5NvpRgNk6Ydd3HzdditTMr8/7p6uoKjKgujSmxTVhNn9B+AmHPdAVAkbasYireLHPXTgK1DKXZ4yW32JzXsvBpw413SlsCNYo9TRbwKoMuZJmz7mhalHtHjmh1EjdreG4hya9XRVKTs3V5t3XFCuYKWfW11Gpx+PJagTHUI6CUcoOzrnvqWzT+rjo3FeVVsedngT7KAmGVUvMJNPju0fs0b+1OfraLbTODQNySMzqa6sh4p3ZVymduU9xsrpamwwTMsyqevXlKkDY7J2psHmr0QkOywqPW2l2lXRdLOyBu39kwiZsVIK0DdyV0r2erHm/md5X7X11YnX24zbdfR8WKbXuw/FZhV9OQcjorHE169aLA2dyqzEsJ1JumwbYLc/+oGh6bpIj9PXq2dWndYzPxLadl+dai6MS1+OFaLsxPZ/htGf4D815DDYtJspl7G7gWOS48CHtJ2UzYQSyU+r+3V4fMVFHj/1YZvLIs9Cw5bonaQIcK4vEfhge5gcYpU+ViBRPBBvqUpZtM+8LsnaVxwRtTVOOSK/BSztaimxopfPNt6PdSq0+5v9Tl0w7WappUn0SHMsK0oJZsNUratLgCI3VvsY3FYyTRoNSdVolLVrpqV6uB1lLJ2e7v6cvNrE2oIeGxNZVZqpxARXq05MNXLS2QIG1fwKF5qBsILLEQT6fbfs5Of3RTeLcVGMg1e0L0dNQ4ouqAVCc+CvjVKZbVO1OHvxS9aHNFgVxUw6WUpdI8wdSo2MKjJFlNrFWXqVVLqimf1aJmE1gCpMCIM1vmtpsJ7aeQybWFrWdvmX8SfDYQPNi7m8XppXIsaUOapX5hb7sx5dTZTqs+Yo6wKl6BgvUzNq1qp7EE0uyqr9gZhCismr6aozuKq0eYEmPa+7w7EmNMn/migbGjvaBrtIHSFsfyR4PqPiONbRfTHur1vm0/LS/P9TC45DeJWH3tmSDEmlzbi8ANe9pYRdeVfjUQUp9qe9LUgyveYJMFzsiGVhQoWOcmNKsR3Txid4CNCa8vx8Y8h6ZfWjsiPPC0VtHPBtYB0q7WBjaMenvnqigzTuhkZoPepVCZLdo9ZmBZJQj0uD1Ve3kT2g9btMYwY88KTGlLoJ45GX82MLwaWzokm50seNayFEZGVRSbuFjBYhtSYHpNkJdGz1H1cr97FprK3HEr0EdJFyNzLpYIWDZx7B2tASffXnRkV5+bsgFVMh12FepeWyYjSx4jz/1uA+bO19hdK3WvS45aG3CVLurw9Wp8K/+wJ751a0/rwJccl1vj9Dq/q5QHmIoRdefEF34kZw8eLL9VLFnv0v1uB1C3p2haGo7nU3kqlROoSI+OWOpJ6x41irno3Ou6tntmTsvSbrp0oH9LvSXqfipdylFq+q1/Cm70T157j4RL+pNpeq2Ta9gzxqyGO6ouFSLXCsHl0kh4PTtgezYjF7C/xlk/4lakYXV/LcYSLH1ttps006GMoIZkclCupmavj+j1q0KWKVgzfUqDxThCCbWl18zahm7O7hZ780lVMdvpZAayrqWSvftLQ+GqLVWRwGvsuT+Xunza2FRt3DOfcdVa5mlZsvn/RIKEgq6uElx77mW2s6SaBCa3+VlpV6G0vTZR5lRuVSlegrAXkitYGgS9cow/B/cya07Dzdmh2Vj4bDIc2iyW/TcFdjXirWKyhoXsNwY5immnThUpzYpnMT+Ng7N527upicYQtum/6pU7V/DcOGSJsypyz1aIRaq8q95jsKiz5lAynun2lYQRkNjGBtKvrkQJglAHSkjySF11sBwpRf8amFwTfE4d8tKdpblzEtOaLWTJq7gSVhE8zLZu9maHE8BZDoGb8jyuAcxe57dVCVyaYF2NTQGDae+RzHt18E21OTU79x/7l1z0bAd0b0rU/CpoZuxoL+gajaG0xbH80eD+acJ09uF2vc3Xq7OJTgaX/CYRq7JD10/GrqqL2YFglFYGs9+Y3epUmsocy59eJF8EbtjTumDbu+580tSJK95gt6XNyMYmlCZY5yY0O9AcOrBapidSymgwbV9MB/cT74xzW4854YEHpIqflo5WxRryEA/LU2ns0L+dm3dL+2V9vi1cjiWzRZtcF13FNu0NUm2vwJS2BBrb+5oZXqMarvF3NUBdCiOjKopNXKxgsQ0pLX3PO24F+ii5ndUOSAJNFpL0o2acfHvRUax+m1GlGiLz1r9/T4aZDjt2QMBs9/w5g7Su5qGOPa5fqv+uqiynpgaJm3GV6wr4bwqNj6uKcF/7/2++Lf9Xd1ita3+CsGT5XaWMKizS6tOzXviRYJ14sPxWEWvn6qerdrKUoMDZ3JKogfvNv4xEfDur/ZnTsqbpxE6uSrt62k2JdZdHxxmSTVXIfKMEm92u8/bq9Jq1+vaURuydVcFU0f5hzCgVuIygZpOpF4S/E0hlM0Ptq58pJn9lc7bVuhlu9TDcTm3YG1RSwSmqQ80SK3MCJlELFKyHPqVxRIOLFtfsgem0a3vDUzhmtSh6FGbWhnu7qZBgBLJ0MVXKEZTkSNUpZDNDYBNlNoPkYdvYJrMrlUxRVaz64SlGZdxWuyUXsY2FUiCNdDpVmXcnlQalrOHdLK/8/T9llvJ+/97KSLRd5xKziDc7uXALOfF66MVlTuVmsYRtUktLs7n23wwvWh3hYKcy49CmTOx3eggssRCjPcxGd0cMEFN5wmGSrHSapas7IjCMR5axdUwzxiGz3VzMk6zdSRHhgWCURyGHOmNmxU1Na8SSVhLBHFu6dHEKATWzn8n1Enn3PsFnEsuf9Sou51SLmYO0haz0hoPtofmpPIy8ZY0TQMvC2tF7XrMWXppgjE2zaqr95mo4lDD0GljJFU9taehi8iGuT569lqPOzLyHsaPJoEvmJN2duzgmGQYxRFj/hi0Ay7g8a/zjTZWgzQs1TQ1U+Ql7hEqTnCrcMgCN8rgX6qEST3GFGquiLOJNHUKqsMQjI3lcUWevz5r4eKLq56x43s2SJwjTFg13wvbf9iKwLFC2raUqT4+Bn9NtSpXgphfPJdS6H9WRA+V08ihsnAP2VN5JvrG0SROueMnOLf2IqaLo9WxC6s6uZx6u2ZhY6lPn3p9Vlqe+6eB7qMyEB4fi3VN4D+sACkiGKerUh3v9wv05OwfxYtRUC+yrgqkiy5RzjyXUnndcFXGVuHo9Br2zHUF6ke9KQmZ1TXIQ9ZR5+tT8RixJ2j4WUvJKRT+D1GqnUIJZ7zfq8dwLecKxs09NN9y6zHOZWa/iSphqBBk0UsgWrYRhXnluH8lc++rolnAkHZqmnjXt+0Pvln9wu9jstfrdoYgq8lHikHN50I5d2pzVnXtTfsZe4EEpe3DynURHPahSronpcJQrcB3O0jUBcxTS2cTTAb3DeegsmQLD6R5c5VQXOSMlOWp5lahd9SXv5N1XR5NFqWT9m7ZxekeS6J80rjBA/4bhw4LCq9f7qRJaeuFH3PBgU+PRHU/vsz8ZQGfRbbsZ7pttv4wkT9VzfGs6LcuzqtV1Q7fHCq6X/bifdsGm7kNyumJrqJNlJBFVQ6Bb8uy1cWRNIs9YCLhGFJaL1RBWmpWuLUXZ0yjimTWY8aaUaC9tc0otgI41Ll14/cXb/O6hQ414C5yADbKVJlhvfUr+YRr0z3Yo76UrbxBRxDYa2/RCPXG2zKWbyb3WVKTy7ygkWOIz3veUkq1RUqhFvFHOsHkkFFtRk8WljIIdtEI3bRGxzZTJ6p3wPHBQYnINyrYt9Y4mNL2QR1XvkMa9CGS1vRsSTGuf3plOLjZUlCeLvZuomTmnckPzw77l6NA3DEeyZbC30QzCwrhGODW/Due2vQWWshMsZOws3sUsmaPf6RllCJuino4pubBHAkMcMst26gB3gp21H9flDteyqJza1IqKJ8Oh8zhvEPGqHn4qEtuJek/25ifXs8y9m8mNf49GwnmN3WpoYM7gc9areJyT97USVnot7rfzCWB4SpLfVscuVpRgjE2jXpq50Gx31cbkQA5q79Q1aUSQSJ5bnv7MFucPDe9t7Gg46CotPlmNEKbGrzvHvb4z7ekiZtkpHuVUp94QRzG4TMkPd0awgYuKJghDo8KDjkxuiUaS+2EnINmyLQI37GmTaOqsQqaRybT3tTppwhUHrC7suAYjybmsMYpalGA9m9Ds4JJtwhKequRcyh4ts/ALxU5T3+7dOesdIcKDoown3LkGm9kw9wm3cXWGeGi0POvNvN4x/JzOQbzdJQ0KqeJqQZ6Vwb2p6sJgeToSsIS7A1u2aHuObUaDcS+aH6Rcr7J0PfV+LqKiru0uXY3NOZfpcHgdDaOo6dsolS6KFcwVsqJrdtwsyirWRw3CW+Kl5MuDq9y8eHt2qFJ3Xi3n0AS9OfmGo6PeVKl+YfdL04DQ654NT4dnPY93c8rnULezp3C70nMGzMxDAzotLWrt0FUO2jklUlKMbanX80juz+M+P1xdznXFGK/be+FH5oEHW/Jgo94DFwygS/Ri74cHC43+sQVGpQ9HF5It1aaJRaqwMK41Ts2v0vh2y2lZQmnZghp45VxClWBGFXr6U4DialfDp8Vc7GlUnVv+7HVmUIPw4DIq8ZQQdpBtGih49qPOaGzF5mSWd6BdT+35h3461EA4PKYO6julvxclWJ99ytJqWYj30pV7xpYcQrgje73PcxfTnxoFwgX28NQyRntKyYzFPqtP7m/DLbV4lcHqcm4LEduEtTZ9ajGwgzS4GuRMvZZiEi0MyZ1OG3LcnakY0zve5OI4YZKUbB8sMkcsYa+SZ8yStU/1O96RhG7Qm0QdgUJwaAE47iNLiHXQpGnVjx1U79B8LMQ1g/F6dvaax4Gs6iXz+DUyKfZitQcN7leeebabH6RWjX2j2w9cyNIO7eCj1qY9PcPorHAr0Pbh0erkdGzCERezJjGV2ZvH1TK5njZkeofgc6ddWUzooD6+6voOqnckxgRwRLF0EZ6VDP0xgyueileOYIxNU+3UfkfzXHeUnI47unP00DMNPyxRmUKybPD7HDssrZZ51Bh0acCdNfXpzTw+32Lwrmwe8wwdwWgMGq22BTMMLgEluqpfuj7aSwfE2/AoHNUcNNn35CxnEdjYubxe7w7cq9Nzu8cbDCyPCjyNFPWz20kTrjhsh2HfNXSfPGGDJ2c5gnVuQmxMeJZZ+E/FTkth1XjfG3xztojwICftQF0WRWyb/gQqHR6du4Y89edjv3AvvDmIcLlPk7+9Zum2pwzEq9osM8GqjQ3aZIvWtWpdZ7Cx6RqpJ4N+rs4BD7U6i2+UkN4wWsscdkp7esfzfofS3l+4fUEgg3kPzbGYUJPD69D8cqZvnnUVK5gnZxU/2XGzq6lAHzUKf+Ly4CjD9EK+ejoweXfUnacZs93p08lbWi011RUdWRrV5HjNdHjVXXg+Z/YnAfMqxkCCqRFmCNTLn4eOxIqKWrt1lVLHiZGScUXL9U7au5GRS1+jIR1xYYnTXKm8wOAIkbwyLRYrCdXLNg/xeDCPufvT1f7SNQOoS2zzdXikkJVuLtmesZyXkSTztGPOWqBnfvIYbrKKtns2npYlUpaxTVAyRGaeqYVtetCTqz8tS7lvLSRXnsTz7MO1lfFa+wFeQ/L8BNcqZ89CRpW5F8eFKardrWh6ncFy3A4yFWC4IzkHkh6u3jqUIFj6VH7HWJRgnpHMGlWrfcqylOC23U2vnjh2tCXHFTvFUgS2VFQ/9xUSzBqhe9NVSn4ylihikPYIlxtor12wzJZm8cOEgqNmLSH9QRq0m5AsXAFPnqnpSGa8cL3B0rVrUWPGki8seldjs0UsGuDCPfcgI5zVkXz+kqJ1X6a4OhzPFrvtZhjLIKdrfl6UdcS4YOm5GWYoI0+vybO6O24cV+2zNY43j0aBhYyWMFzM9l9R8pId/XNpP0bd5+iq6yrfOHnRnMhblNDPzfsxFkRGwdTTDxVjENVru7yKgMjUjx6jl8x49G+6kCQWngelcSfLrlTutev/3fSFT67dJixdu6P/QYTTFltU8Nl58GDRxUGxtyWMHG1e7u6sCaAlvjraCc92wHIEY2yaVVC9N9U3PZ2OPXG8yDPou4P1WHX4QpLnId/z2GHRS6VBl2VMlAVm8/kW1EOPyGb5Xv9anSjt8RWeI2Li48IPe8LhaS0TBLnTcEhzUCDq8hyvZxeRRtoyQkk7Jj70wtL9K/W0h3I7rnDLAHGQrZ47acIVh40q7L4G75EtbHBFLUewnk1odkyRalxNZbheWtFlY2IKX7HTOOgvXbiD77SEo+8QHhxNeLX8ntcBBMcyuLhzEA+XoqlVwrEJLGGSYvjYYrtNvzrBH3yjfJE3vuvnoXujRsEk3qFiDIbhtZ2VirG/NDxILUUF7n3X+41MSr6wzHDVwDxzGW+8cMGO18fFYKp9rGX2IsM4Yhlh8+jCM9piBfPkLP8nO26xOirKR7nCWwQ7aHnQFcO7tkRK+dciRiF7dvKNRUc9q1L2bBkT3YDQw9X8dHg2iPJuunxGF1HyhcXnq415gjTmoWFTsfTQPJry+r7XC4afDU9tLL3moEjJskI4qkNTvJxvn1rigUE29fSwqR/0dDWYVBP2VI0HC9AbzTJwwQAaAGh5JM8cHiYO8kuzss1uHI/al3eStLMZj7gZxjJI5ZqfN8bVFd9uPy1r1UUOpPLEGa4dyHBH01m6cPWn6zGZdO8WlfDaYlX5WamB4FrVshzQaCGzF3rjZLWQPQnC/lEiufa8p6KlvF68Mgth9NGuqXfYocTQJTDLSjdP6ezlCNZzn7LMzcZZsZfYss3vZVmywPH+Kaa45GrOuu+GASMZ72JUyllCWhYUJPMRMWi4yRbHIsFyTiokMLFNWGveU4t1HadBr6/N/sy8UOXx0c9ZqbybRwdjU6l23pH/95ow+zPbMLH0AvcgVX684X5xXIg7VSsObcrEu9NzYCkUWIhnD7NT1/yB3JKPVazuCczP2dEnfFNazkDS0rkGOQ8VxrIcNK7GpDUn49TSMktNK9hYmkXCsft7iS1ie1nCZqmnCaOm1bqUIH90NJLfdrHkGL3GJsQYkLPz4CEc6A4a6XwCaFnoyGOrnhkXIhhjk6eX2n9qvJsNoV3/nHPQsfgoVzYJn0cFPY8dlqCo0qCrqPhElqzA3jXvwPXRu9KBbhUYjPbEDwwuAeZ6FDCG8VFOXx2WNvyUReBZPg172tn2ln/TEpDscXphAmO/DlwcsWuGKw7rRU8Dg+CoLKaKI4rphYaqhpcxZ2dVY5C8al2pEizFtxpoUlXRTDkyyKmVenfya9DFS3jg0jjluud1AAG37JG5cxC3T2nEPEhlxY7FB7X36GI9p2f5yRatS6nt2CZsfg0PUq6Kl65d7xcGVcjTpRDRa2CeuUznw6tMotixrFjBCulHRjHkHmfnhm53y+lDLAtcrmzZdtxcnkX5KFcwC73jlgddSdxrC67jonFXktnrnp18Y9FRz6qUbTMdnu3g40134Fi6zjnYjYLtubB4VzU2Q8DMNs2qHsuJWjt3ledGSkvOx70vBeU8J2sw3Z5f+BEBPFjYg7n2uXTNABpmuPqUl5GWEHUV324/LcvoxDNEhJ4i9cnTktcY74/uw41rNRYe9HKGJLRYlcIFry0ZfoIrDNkSwx1nNqNsq5G05Uu/sbTYi9XVW/WsAYJr5312KLEtZwLmKboQwehT40i0dDG+dOUGauOw5al1+nOp2Nn7Wp+dltDbHbGdhePeHJVyFpzVqeMgbf5AwngAtkaHnOiIbaJoW9zycRp0O9rs9em9TzBnBfNu2r10lHaOS1zUVC7shxVSHsdhqWTxCQfA2fwtDm1JR8N9iwdre7KGhbgWshQvnRLxzk6+TpHERVTg9epahzfg6mc2jOHhaRTs0KWP8GA0yKA0B60IWQicMkyPljxqYelijCTrmlwvNce9T/A5mkHsBcGDhUDnE8DZQdztgLrOv+clUy9EMMamWLdTcnrNlVaDMY2hmZuwKpLbH2WQGcSzeM62J54u89nrSoMuaW22Od7NnD7fuNh+YhC+NO9O+0cmPRUMP5n4zGIZb1YxQQjPMU8xbPmBcGyjISDDQKMqRlUuXVTqafPQS16LZehvb9IU7guDZfbsimVmhczIpgZfiGA9m9BSgJRtHdu1ill7OEUSV6oCr8NhyeD0xsH3LPmXooLx/ihhXavfZ/GMqtcSDLS9DsAGdJTBVJo4aglu8DzZBhSLl5ZIasJxPbHn2MZi0uNgtHRR6SC11Bz3fhUrMK4Sy1kCZXiVXmbDddfAdJ1zOXo0lWIFGyUs/0J9bXVsZcdtqsdyfJQnm8VlHbc86Akz/nS/e/Vcx/hT3XlMn/PCQuy4yG1s6Wo3POj9OgkwqmDpopboCFUyHZfzmD8AACAASURBVB471OzFkoW79wmYZ9FZbjIPXaVUSNSKq7QQOC5Sch3O7PU45q5aVPIE3b7wI5J4sLA5zdqqd5MBNMww/DS8nqxpQjj7EU81/Qn3C/nSI+qdltlVfPtPr1/Zf967dy+sMHtRaVOuznLd6p4/fz7+1LGRatT4M+3FxcXFaoE3NzeraZInAFcA6evXr1eVoijqOLMZZVsNmMI+fSzn0IufP3/SoQ4l3EDh9Ckp0eh1v379+uXLl0HpGm3fvXtnNAD3RahwFi0WPHjwIJyGp4UQsKzsnCKq0Z4zyxYlFSNXZu241X379s396V3Lm+ldq+vra+8+P5MQKGcqp9jg/fv3gUZpjhZ4etAj8QnXqzlCHuPEoQVUTGApOFiIayFL3faUiPfly5eubFwvEYiyYRWiV3+yKVRTMIt4379/t0/BljjM3v/8+fNff/01+8i9qTQSIBxWuent16srUSpKzbfPVe1VG1NaFKSimFwbeR6arJDgk+DhUC2vFh72VEwAVwGWkICxqQQtpJJBuznatdRQHihQQ+1SjB3ItfOR5VXvnVVEZWfsEK5Wg65C4hPXII0TSfVchbhuxmzXs/sUGsTVUzbLwOCyGV1dGWUkLAIHVNaqpw00mUezBM6aNOGKZ9XBTTuBzk1oadKUbR3b1ZQxnnSzcF0sAcKDs1TDOoDIG81v0BHvXJ1lqzvrjdKy6mKLdgqcLdopE+8OW7QekFN+FrIEyvB6ivapNBsBdtw2oy7ER22Wn4wDAZy8OBij68KjI1RpV+Vg/EyHBw61/7eQwajzNfaKrAhXea6yztpINbbauEHT2As/goMHM1pIY8kKGUBFVZ6Zl5EC1mWcqgwl1B7fbj8tS+2/f/9+gONZj9TTjFXrC+fxXXB9A/b7778bM25IZiw8/+ut4FrSpkKo1TBFR9jk+U7+2bNn4cPp7u7uPn78uNSWPPfdE7u67VB5UFdaC31qUJwxyNBJfKOiV33RmFIXbkb3/vQ6qthpdu7kJGA0m5wiDXWVKRixTX5L2FbjeCbgNLuOk9eiySmvEU+FafVOCVM5zX3Cg9HRIWVAuY8fPw7/6YM3b97ISgMlJHmEQ1vCSGA5kMFCRgvRu0eaFI8/x4uzYpXLy8tRBi5SEdBMR845VWmWcoyHNcj2tGhjKTAqTSBS8srR29ju8rT3dPNPRWLhoXAoWQPi5ip2ZjR2cHeOHA48PHncjN4j72dUsV7efn6eHnwSPJxubAG3xgTwdO0YBQgo0Suh27HJ41Dyz6urq3F7dElOffVtn3EsFRJ7XxGIfEJsroPSM3YMYBsOuk6PTzzTVY+zRODKFX7Rxys24c9ZY9jZZxlcEiqo2KJYBF5VzWznmuZyZ6lR81A347RY905UsW5GrpMQCLjEQydNgXq9dhHne0D4ORDo2YTYmKAXHEeA8OA4toGSWQcY4NiXg3j9PmBOLT3ShIIt2lmFdhseM0jN2kOxN09fAmV4LdY2ECwVAXbc9pA83UftEZ68IoCTH8yggegIVQ6qZDrcp2crYTDqeY29IqvDVZ6urEBPOXQj1djwPl/4EZyAXjx03a6keRya+VnCAMrLSKvm1FV8u+u0rPDxPaugz02gVxbGD7rUEJ0hd7Q8s39w1avUPjx4GY/+2SEurV2uUs35vqB7FtWsYPbXHGez77x5e3t7c3MzFEKH2gmz1ez0KbtmNYseO5RyrXZ/t2QdzqizRdw7s9f66IJv+GfJlHmzhClEmWT2SNVhbLMH1xF5Z+MobRopqDjiyIkjmlB1mSVM5VZjg1kjyYZ9NbqW/PIk2eQJVNShQ1s1HuHKaT+r0dqqOQX0u/9RDxaytJZyoq979OjRft01X4JdQeKZ57Byl7kOa7DMrZRFH6snP0JxyapdCcdrJdYscvyZ6sLiSHXQxumntwfay+Q6ACfzI3t/P0gwgoeDwNqLnXUpTADtAEtIydhUghaSyKD90FVtao5j/CNASURyC9GikGU71c1y0DVjhx1spUHX6fHJlPDscDlNpgnIKUtSenfNE0Yzpp1/8GDVHbk1MvFxaVR0vepOjZZ/UJNXV+0k/yk9zmtvpZ7WawU/wwRm+0KGSROuOKwXnq4S6NmEltp+YpzJxsSqxbaUgPAguTZXA1fVODteJ5dkKJANaA+sZb1oyTN7RfHTPlSxRRu2FpmcvHE4zYanFlfDFi3vPxtNy97fjQXGJmN4jSVG+roIsOO2U1+n+6id8pMdJ2+3gcKn8KjSrkql7OF97CggtScuYTCKWs1gHnqWyeEqzyI/1ju7WpJhI3UUYPViVsJprpZe+FHr8GBTFXdyp4QBdNUzG3vlQSqr5WUkNb+N+HbXaVkHGUGeYl1Ty/MnWDX6rjYtanhYLS1hgt5wae3y7u5uFWDObzVXfbcE1mmIqzIflMAdOehQB0Guulj61Kg+SyzodiJ9bGA/xXOoRbTDH3XrfZqSv2ceWXExEoi1gTHj0RdVH+PVW2xztDHElq8gavp5lV5k0YbQWV9jxjaB9DsJ6PNXvbwVKESj1bneTx/7ySYDEsqGV19RDWRP+Kg3h0ZgGWs8PVjI0lrKdKyJpbc5PR+lbEY3m/HDhw+z94++KYdjmcFJDC3apP16NjxKThvuHrg8fbrtjqIyS/PP0o5FNibX21TfXi6Ch9N1ygTwdBUkEYCxKQnG0wtZ/Ztag4TuJCK/zOfWPrSXsWPUO0HXiCLDhSJwy+sEkuSUIHw6ELi7w9v4TMsMl9PhxCcMpPynLAJbdISntVBqPs2JkyZccfPWdXQDezYhNiaOtq6eyyc8yK991gFimburN+5eTGw59vSW+fKSZ7bXQkqPwCnrD5KBLVrLQHCWdiyyuW6B95+9btXVT4bXrtTdYWPZcetQ6TTZJYCTH2nUHh2hylGVxgumw0ZQJLMT6HmN3U7p3JS4ynP5q/YTN1Ltbe/whR/BwYPZLYSUaQnwMlJCnm3Et22elrU62/zx48ebN28Ga9Au2uXlZULLWCrKsl0XOzws1RV1H1weLn3faHm7N3wYjVfm/p+WbxQtYu+XZLaE8XAxOtQsn85v0qdiDcDdLd7WrzUVv729nZ7xoY/2df/du3exIpEeAnURILYpXF86sG8MxUdRNbniIL+RRvMXnz9/dge72fZmDrZnZVgdhfWFntoymzfVTRyaR5LA0gOChQxAltZSlu57GI/4yWlZCam+ffv2xPMT3fXfQKN0NNvqqBHIPn0Ue9bbQda+enS7JD/ie/UpkG133Hhjm4KYXG8jX1QugofT1cEE8HQVpBKAsSkVyXPLsQzuin9OjL7E5/Hjx6sznUMxMnbE4iXoiiUWSG9cEJsurgbKTPXI+wgzyUn3DC6ptFNmOSwCJ9QLnjYhzAKLOnfShCsu0CTqEqlnE1pakl26n0GzbExkgFxOFYQHCXXBOoAHc3VZhtfvPWKt/mSL1qLZg8Z9yyouW7QWBZHmRAIMryfCp+o8BCy+mh23PLqglvwEcPKxzIudwqNKT5VMhz0g/MxDoOc19jyEd9aCq9wJcH/2czdSo+Tv7YUfwcGDRVkIiVMR4GUkO8l+4ts2T8ta1bS7SWAchFbLXE1gOS1L+4ir5eRP0Bsu4+dzliXOtMparVF/HEkheNpKY0ujQ8US6yE9fSpKy/reYJwq7PnYQEfsaUL4999///nnnzohS+OLrhUL6n6UPCSGQJMEeottilKiDuybhjSfPn3Sce9FyYkwhxJYjQ00dXrw4MGhMlgKtxzw//z5c0tRx6XpzaGtGs+AeupnjlOBscazJmudWEjgJVT9Kb+jtT9bPlH3LJZtN/XHH7ZlTJJLtVsW9FSX3ms5y95Ue6AX7OFg/LzqxIYHWsfkOgCnq0cED+eqmwngufzPrZ2x6Vz+s7Vr7cWiFy1Kz2bPefPi4iJndV5djB0ekPBPgq4wn9inxumP+nL+INxdYVC7su0IuwwtTsxNb7yueuJjbOMpyVbdKYvARr3gaY2gKk1W3aQJV1yppZUjdksmFGhL/lBtUDEbE+WY+tGSEB6kJbwauA7VsQE9Ynenh9nmhpbdujJfvx+5VXdhXKM4qF1s0VrAnhVyhGVjkArz6ecpw2s/uu6zpey49al3Wj0SwMmPKCwXJUdHqNKiQTcN02GXBtdnEQisS+8RiR3zJXq4yiUyee7XtZFqXExTL86/pOMOYdJdtkVdz07wYB4Qfm4jsOqZeRnJDtZ1Dtk8wxHbPZ2eluVq2jgIuVm2Xd+/f38143hCymrKsxI0j+vbt2/uud1LnNUb879i8vTp0yV5xvtaSRmvT7lo3kJOoVp1pfSpWPXd3d2NWSy9fky8dKHTRuSv7t27t5SA+xDonAAjV04D0Caxd7SQTinWiX6PHz/OKQZ1nUtAS5buYDcrTAmf5g6CrUqiBbvXr1/PtiL/zeYdGoHlTqNq2EICrz6fOEe2rOLt1CnZ8xCwr/yujhrHCbz6lx+2Vf3w4UNLRoVzlmSZ07jxBpPrzPDLqY7g4VxdMAE8l//ptTM2na4CTwC5xDdv3ng3pz8Vz5SwknyQ/UzbO73D2DFlEr5D0BXms+GpcVqhP0q/ofDNWbSg5+bVy7KnnHR/kHOoeuLj6qWoaxaBE6oDT5sQZmlF1ThpwhWXZkXVydOSCbExUZ35tSQw4UFCbbIOsBNmwxvQO8mQfT8BtmhXGbJFu4qIBGcRYHg9izz15iHAjlseztRSLAGcfKxqip3Co8pYVXrpmQ57QPiZjUBLa+zZoG2uCFe5GV2SjDVupPLCT1j1eLAwH55aCPAykoXStjRVx7e9n5ZlHH62WYaXy+jKf/786WUs52cPuCxfC0gjSb6yi9Ws5SAJ9yS/2PL3p+/BQvZT6q0E+tQejVt6/Z7yyQsBCDBy5bSBy8tLb1DQZ0g6aSj/CaQ5W01dUwKrx3gryynB9lRUoyRqUQmTuB4cmudDZlVm1NpS3s33LWEbkzUPb8KOEzh53HIctidYqp+clpWK5OnlaOXXuKant1s+fvyYROBY+4lNbxTS+AG8+1qPseTMySxeOrNIVJeHAMFDHs6ztTABnMVS9c3YsSY2vRFOM2OTsb0Jk3nHly+VnHNquSTDufcZO/bwJ+jaQ2/Ma+yGWmRIOK0ea1+68CbXRiGXShvvxw4WsenHisIXDC5hPtuesgi8jdtqLjztKqKKEhQyaYp1rbHpjRrBFRtBFZgs1iRi0xubfIoJsTFh1A7JjiZAeLCTMOsAewCmmhtaZDBu1eWcKVvEJs0eAmzRrtJji3YVEQnOIsDwehZ56s1DgB23PJyppVgCOPk9qilqCo8q96iS6fAeeuT1CMSumcem96pb+nnKGvuSMOXcx1WeqItCNlJjCRgHiDZe+BGcWI8Um97IHw9mBNVGMl5GOkiPRveVpPYjtnt6Py2rnM+wRxMJ/OWxMc1ZF83j0l6p97LvEuqrq6ulR4fe15/qDZf/5cuXcIJDnzZvIYfSa7Jw+tQeta729z2FkxcCEBgIMHLlsQQNBzoSyzsmRl7u69ev9+7dyyMDtRRCQMd4B94dH4TUvNe4XJWhUZLEMg83TiIOFbh5h0ZgudN+2raQQD+Vz8l2yL2nI29B//79+14CflZEwL7+++rVqyTtip0Pxqa3C+lZ8mzGMv9w8SjqcXDGKrgokwDBw1l6YQJ4Fvmj6411p7Hp7fI3MDbZG5sqpVZgLJtHYtv5meaMHXtM7rhev0eqGvOqG+pvDFgk//DhgyXZ/jT6i6nu55eag+vFxP3FqoRYs4lNbxeSwcXOypKSRWALpQ1pjusCG4Qhyx4CRU2aYu0qNr0dFK7YzqqolLEmEZve3tj8JsTGhF07pDyOwHF96jiZiyqZdYCd6mh7A3onHLInIcAWbRgjW7RhPjw9iwDD61nkqTcPAXbc8nCmlmIJ4OT3qKaoKTyq3KNK5WU6vBMg2V0Csc4hNr1bV/g6/xp7WJ7Tn+Iqz1KByNf7+WFXL/zIQmI9Umx6uxHiweysqk7Jy0jHqa/2+Lb307JyHsxs/DBy9evx46x5teTmcdm/cj/rgwHL69GfP39eVeVBCZq3kIO4NVwsfWqPcguMMPY0h7w7CQRetdxZcufZGbkyGIA+prq4uHC/p1KlL168ODFiydBqqlgiYPkDC8ctgS1JFb5vkSfV2ShhScJPm3doBJZhA1h92ryFBAjIeD5+/BhIcNAj4reDwJ5SrP1VbMU8ejduv5D2GlWX9niO6+OWDaSSFzPFh8n1foOstASCh1MUxwTwFOx5KmVsysP5oFosf1NLVTNoMnbssUDsZw89L6/R5VrW2bySt/30KjKKZ6krqigmPhakhaTxbGZWKsui62zGg25a5Dl9ERhPe5D2Mxdb2qQJV5zZANqrDhNa0ikbE0tkuJ+WAOHBTp6sA+wEeNzm1FSwBl6/nzaKO6sE7JEGW7SrMPMnYJDKz7yQGhleC1EEYhxEgB23g8BSbC0EcPJ7NFVUdIQq96hSeZkO7wRIdpeAfearXOyYu+iOvsZVHk14tvzSNlJnhQzfNHZqyzsV4YqMT72KjOIZC48qDQ9mpEqyAAHPnmdTWl7+mc140E2LPKe/jKS21x7fdn1alsXIDrLvQLE/fvwIPD3xUQ+4jD7FcmTVQZrSYROrJVv+QvhqIRsS9GAhG7B0noU+tccArq6u9mQnLwQgsEqAkWsV0f4EOi1C0cv379/dot6+ffv69Wv3DtedENBpNZ4xzDa8tL5pkUenhOiQ8tnm5LlpETKPJG4taee2BJYu29jr5i1kdaas0Dr/gVneGUP37t2LVRzpyyHw4MEDT6EB2YzvxgVK0COd0m5/RUbBVbi0PU8tDU/r8PdIO5uXyfUslh5uEjzk1zITwPzMc9bI2JSTdtq69CKRcduozIlDWhrh0hg7wnzCTwm6wnyinj579sySXutsSc7qXa3rw4cPbpqo193cjNNrBpcpkwbusAh8nBLxtMexzVZygZMmXHE27bdaUc8mxMZEq1ZdV7sID3bqi3WAPQDLXEcqfMdqD/A+87JFG9Z74QbPIBVWX8NPGV4bVi5NY8cNG4AATn6PDRQVHaHKPapkOryHHnmnBHpeY5/SKOoOrjK/OgrcSN0AoZ8XfgQHD7bBQsiymQAvI21Gt5qxgfiW07JWtUyC/0+gTHNPqJ7Pnz/rK3dLgSeisBzUZfzswdLSqDQnYomSk8TZCNCn9qDWB8l8Tr8HIHkhYCHAyGWhtCeNJqJ6S9iLrz59+mRc/dlTNXnLJGBcMl59uTxz64zyWA4pP07y5h0ageVO42neQiwzZb1tcH19vZNkVHbV+MsvvwxZ7MceRVVB4pwE7B+Ea1nm58+f+2VTKGWxbQ2vOf+Yw2y7vHhvNs1ZN5lcn0X+9HoJHvKrgAlgfub5a2Rsys88SY326erpQUWS9m4uhLFjMzplJOjaQ282r3ECYlxtm63CeFPO3w34tcKgT1WNeS3JGFwslOpKYzRL46JrtrYb5bGPqsklx9MmR5q/wGInTbji/MbQWI3dmpBl8ZaNicasvbTmEB7s1AjrADsBNr8BvZMP2VMRMK6QqDq2aFMxT1IOg1QSjDUWwvBao9aQ2U7AvjbY+Y6bHSkp6yKAk9+jr6KiI1S5R5XKy3R4J0CyTwl0u8Y+RVHOHVxlfl0Uu5G6AYVxOcv4ZsUGAcYsonroCz+qCA820ubiaALGLmN8+edoacfyjfLYFxzGkhNeNBDfdn1aluWthYTmYizKHX6MWfIkax7Xzc2NkaTRPRlLi0pmef9Yf0k4qsxUiZu3kFSg+imHPrVH12V2qD0tIi8ECiRQZkcrNhSM1eDr16+9v4KiE0Nub2/ZBo4l2Ux6/WWtu7s7S3O0KWhJli2NDry31KUgXG20pDwiTfMOjcByp9k0byHGSbrWEDWn1g7WTp7G7Dr9Vkcmaez7888/tRNgzEWyYglEHXn2/v37JA3R38kJ1Kvg6u3bt0cfAzce+pakRfkLKdMB5ufQYY0ED5mVzgQwM/ATq2NsOhH+5qqNkQmDJmPHZhtTRuxnD73ZvC9evJi9792U3SY5q9cr1v3pvWxkfKvPLWH1msFlFVFFCVgEPk5ZeNrj2OYpufBJE644jxk0XEufJsTGRMMmXUvTCA92aop1gJ0Ay7TAZt652qmdlrIHtkqnzTQuhE4zenf6jG08CDt/lukidjaK7BYCDK8WSqSpl4BxoMEH1qtiJA8TwMmH+YSfFuUZUGVYWatPi9LmKC3T4RFFpRfMQ0tTHK4ys0YK30iNpdHVCz+CgweLtRDSbyDAy0gboNmzNBDfdn1alvGtBbtBtJ2yeVwfPnwwavDcD/hXa9cU9+gXo2dBNW8hs63mZoAAfSoAZ/URHWoVEQkgsJ8AHW0/w6USnj179vLlS/epAhgdF2I8dcjNyHUzBIxLxjqSQ+fLlNZq40Ehxvchjmhd8w6NwHKn2TRvIZeXl0ZEOtjuyZMnOrox2/FVGvssx14b5SfZiQSkR+NwICHtXmu1RbJVBVH6Il3R1CCA/qs/4KBP1mXPCrpWS+g8QfMOsHP9Bppv74ara62BWvY/Wq39rJXeqKYxAYzC1UBixqa6lGiPexv4C1E7VcPYsQcgQdceerN5NQExvoly6HqU97KRJiP2Cfhsu5ZuMrgskanuPovAx6kMT3sc2wwlVzFpwhVnsIS2q+jQhOxxERsTbRv/ia0jPNgJn3WAnQCxwJ0AyW4kwBatEVRpyXARpWkkmzwMr9lQU1F+Auy45WdOjaURwMnv0UhR0RGq3KNK5S1KmzvbQvaiCHS4xl4Uf08YXKUH5NCfVWykRhHo7YUfwcGDRVkIiTcQ4GWkDdDsWRqIb7s+LavAz7Dtxpc/Zdu4dICl/Rzlcw96WP2GSrahDymxkPwEqNElQJ9yaWy4Nn4FsaFkskAAAiOBtmObsZn5L3QEifeNlnyaghOt+OQXhhrLIWBcMrbEuvkbZZTKuP5yhPxtOzQCy/0207aFDHyi/qjsly9frq6uhEV/ikSf/u4nTAmdELAfIXF3d5fQtLQM9e7dOxWos9H//vtv/ffz58/X19c9dO39psXkej/DGksgeMipNSaAOWmXUxdjUzm6WJXEW6IJpG9gzzvQutVHjB2riMIJCLrCfLY99f4awVIh9m6+VELg/ps3b9ynOsbX/Zn2msElLc+zSmMR+DjyeNrj2B5dckWTJlzx0cbQfPkdmhAbE81bdeENJDzYoyDWAfbQG/KyS7WfISUYCbBFawRVVDIGqaLUkU0YhtdsqKnoFAL2pfjOd9xO0Q6VZiCAk98JuZzoCFXuVKWyMx3ez5ASlgh0uMa+hOLc+7jKnPwr2kiNwtLbCz+CgweLshASxxLgZaRYYlHpG4hv+z0ty/jBc5RBNJy4eVz6VtaoPv3VXGPKg5JZBNBfpTuo9qVim7eQpYZzf4kAfWqJjPE+fcoIimQQ2EyAXrYZXSCjzm7QkVjeEKANHi0XNjBxCjScR6sEdMCHzg1ZTaYE9+/ftyTLnMboMRSEy9ozy6bqjOLlFyxVjZ5XCRRrmSsFsu9/ZBGAydp+zrMlGDcV3Lw6Mlu5fvvtNw1e+rMkOn5IA5mbgGsIeATsr2Iro913ebXwMy2B5kfJtLiaKc3eAS1j96FYLALkDx6MTWYCaARFMgicS8DuEst5Q/cUYnZQFtd9aBMsAuQfOwi6jlD65eWlUd3HrUd5LxsdelrWEQwpMzMBFoEPBY6nPRTvQYUzaToILMVCoBwCbEyUo4s+JSE82KN31gH20FNezG8nQLJHEWCLNgpXIYnxEoUoIrMYDK+ZgVNdZgJ2C+98xy2zXqguGwF7F7DsbR0qtkWAnvdSUeVO8yPQ3QmQ7BCoggCuMo+a2t5I5YWfPFZELZ0Q4GWkQxXdRnzb72lZlgnwoQZUV+HN47JHsaf3fIsA+ug3s4E1byGZeTZQHX1qpxL1xf7OEsgOAQiECTByhflseKqPshSleBtIumMfETZUSpZaCNjNwBLr5m+1/Qyv29vb/OI179Aqsh+LATNZO6iP6O9RRL0m64qhwUt/APDJkyfq7MPJWe/evdOiqpuGawiIQJSN2X1XG2yLPWyOyXUbBhbbCnsHtIzdsbVHpbcIkD94sDSBCaCFEmnOJVDs2JQTiw6EtVdnn/nay6woJWPHTmURdO0EuJTdeDrVq1evlkrYc//jx49uHKIJEYpmcAlbVEW+dLYh9qHwlEVgOuCs1kq+yaTpIO3gig8C20+xaU2IjYl+LKfMlhIe7NFLRbFrmWvIzb+isMe6yJucAFu0AaRpY5tARbGPGKRiibWRnuG1DT3SilkC7LjNYuFmVwRw8jvVXU50hCp3qpLp8E6AZG+AQLHz0IRscZUJYS4V1cNGKi/8LGn/xPs9eLAT8R5XdUVueRZC4S8jtRHf9ntalt28Zq2zt5vN47K/0Xg6CosA3kEVGczVIlUGMaiiHAL0qT264I+K7KFHXggYCTByGUEZk2kz+OLiwv16asio9Z179+4ZCyFZwwTsaxNlTrPtUtlbmlDdzTs0Asud1tK8hYx83r59O15vvhhOznr+/Plvv/32j3/8Q9+6XF9f6wthFsc3I20pY9RrK6eMCC3RTtIWJtdJMNZYCMHD0VpjAng0YcqHQCoCUQFJ5ws4jB17rI6gaw+9cF7jy3M3NzdHTFq9Q7iMwoRbxNO2CdjHHftya05idqnsLU0lP542Fcls5TBpyoaaiiBwOgE2Jk5XQbcCEB7sVD3rADsB9rMBvRMU2ZMQYIs2CcachTBI5aRdVF0Mr0WpA2HSEohaD+x8xy0teUorhwBOfo8uioqOUOUeVSov0+GdAMkOgSoI4CqPVlMnG6nGd2x44edoe6P8BgjYp+T2135yYrFLZW9pQvnbiG/7PS0roSlQVO0Evn37Nj3cYalRlj/WtJQ3yX2LZ/zx40eSiK6uWgAAIABJREFUuigEAtsI0Ke2cRtztRFhjM3hAgIQaJ7Au3fvnjx5MttMfVJ1xJdas3Vxs2QCd3d3RvHKHATtUp2yNmFkW2kyAstKFXeK2HpN1vuUd78Ycl9v3ry5urqSH9DLTI8fP9bhWfp7JvtLpoRKCdgXhbTQJA9WaTObEds+gjfTZBoiAgQPR5sBE8CjCVM+BBISsE9R7UFOQvHKKYqxY6cuCLp2Agxk1zz30aNHgQTjo/fv34/XSS7UL9wFPW1PX15eJimZQhom4NpMuJll+g27VPYRNszB/tQum71MUh5HgEnTcWwpGQIFEmBjokCldCIS4cEeRbMOsIceeSFwCgH76iVbtKcoyKuUQcoD0slPhtdOFN1tM+3rgfYxq1uYNLxGAjj5nVorJzpClTtVSXYIQKAHArjKo7Xcz0YqL/wcbUuU3w8BXkbqR9ebW9rvaVmWI4c2Y92TscxzjtrG9f37d7vKTkdRzkKJC+10LK4w7nWZHcqVsMlr+tROtRbboXa2i+wQKIpAsR2tupFLh4Y8f/58Sbl6Ccl4IPpSCdxvgIBOTLPHBmX2TftLDKe8eFcmNJluEodmNx7VeDoKJmtRLiuJhXg1alQyfkjsZbT8VAfXy086POvi4kInZ+k74Y8fP3IopAVdS2mi/tSbfWm+JURFteX0caEoGv0IQ/BwqK6ZAB6Kl8IhkJyAPRrpfNBk7Nhpe53bz056q9mNi6vJT8vS5NeVzSiGm4Xr3giwCHyoxvG0h+JNWziTprQ8KQ0CVRBgY6IKNbUnJOHBHp2yDrCH3pC3WAs8YgN6Py5K2E+ALdr9DHOWUKyLyAmhw7oYXjtUeldNZsetK3XT2CkBnPyUSdSdcqIjVBmluNnE5WjTE4/psAeEnxDYTABXuRmdJWNvG6nGN2144cdiPKTplgAvIx2t+jbi238djYnyIVA+gagotszvnz3I+ojXu8NPCOQkQJ/aSbsKP7OzjWSHAATaIKCDQm5ubsJtUQIdJqKU4WQ8bZjA7e2tvXVlDoJRk38FQvo7APYmkzJMgMAyzIenUwKfP39+/Pix/W/6TUuw3NGkWwOc/imxzufSZgYjnYVbA2ns5yeqsVEeLA8c/dUjSaV/smG9IeH+VzcHGVpaUyozrsij655rGY3ZAqEKIymnVzIBtBgVaWIJ9DY2xfLZk15s7dmjghx7sbWkZOzYqakqxtOdbTwxu8ZfLUytxgMy42E6nErUDx8+uEW9fPnS/Vn4NYPLKQpiEfhQ7HjaQ/EmLJxJ0wgTVzyi4GIbgepMiI2JbYom1x4ChAd76LEOsIceeSFwCoGo1cuoPp6nOdXFNjuxMEjtBFhp9qiuV4WRrC7JVqopxN5AQG7cnitqzLIXS0oInEsAJ7+TfzkDH6rcqUqyQ6AiAr3NQxOqBleZEKZXVIcbqbzw49mA8ScezAiqk2S8jNSJonc2k9OydgIkewsE7If9q7V6G7j8F4KjvudvQYW0oTAC9KmdCqEL7wRIdghAIAMBnc2sw0GMDl9niCjxvXv3MghGFQUSiFoybmAQjGpvgfoqTSSjnxnEZrJWmvrOkifPdylj63Qyl/7Jfb169erZs2fjfS6aJBD1WlvU6vwRuBSwSQbZp3yphqcOR6gG4oojDKP5MgkejlAxE8AjqPZZJmNTTr1H+cOoICdnK/LUFcWKiedUKQRdUyZp72hx9c2bN6tl6q9N6vDo1WSWBPrjB+7HYIUv7TK4WHSaIU3UlLMBvxHV3v38GyC2H0LhJXQ+acIVF26f5YvXhgmxMVG+pTUmIeHBHoWyDrCHHnkhcAqBqNVLtmhP0ZFbKYOUS6Ofa4bXfnTdYUujzDtqzOoQJk2ulEBUL2AvdarlcqIjVDnVDncg0AaBNtbYC9EFrvIIRfS8kcoLP6sWhQdbRdR5gqiXc8oJvDdrLaq9m2tpLyOnZbWnU1oUTaA991HO0ePRyiBDEwToUzvVSBfeCZDsEIDA0QR0UPeTJ0/s3l7fVl1dXekV4aMFo/wyCdhNpUz5Y6WKWiKPLbzD9O3ZD5FeHjPO/F2KGqXB7vnz5/qAWWdm6S+B5GkmteQnENWFz/Jgsv+bmxsdknWWAPn1slRjlL6WCuF+dQTas/zTLZkJYHW9oECBGZtOUUqUPzzd1ZyCaKw0itWYq+SLzArNXF3J5A+SzfjynGYBeocsyV8s0MTWbcuLFy/cn4VcM7gUoohRjPZ86di02YvMi8B42lktlHOz20kTrrgcI6xUkvZMSC3S6aVamM2mETYmsqEusCLCgz1KaS92xR722AN5qyAQZeRn9fH2YpvNthGlr821kLE0Amd1veM4YMnHsa2u5CjzxnKq0y8CWwhE9QJLgaenydxVM1cXwIsqA3B4BIEaCTAPPUJruMrkVLvdSB1I8sLPkkXhwZbIcN8j0J5b9hro/cz8MpJXe70//1mv6EgOgVQEfvz4kaqoQsrhjxIUoohuxaBPdat6Gg4BCPRAQEsSFxcXsbNNvRb8+vXrHvjQximBWGuZlnD6naitygbaezpwVwACS5cG11EENGDl/6BXHkAHROq0LH2iHCUtiWshELXeknlE+Pjxo2zvH//4h041ff/+/f7a9ec1hn+1aAc5ITAQIHhIawlMANPy7K00xqZzNb4/GDhX/py1M3bkpE1dGwg8ePDg0aNHloyaCFiShdPoVUX3zRtNCnToQzhLzqcMLjlpR9XVwLjDInCUxkk8Euhw0oQrHrXPxTYCbZsQGxPbrIJcEMhMgHWAzMCpDgL7CbBFu58hJUDgaAIMr0cTpvwTCTSw8nkiPapugwBOvg09qhWoshlV0pDOCbS9xn66cnGVaVXQ4UaqB5AXfjwgeDAPCD9XCTQwJedlpFUt70/wr/1FUAIEuiKgd4KjfFNmOBJPL0xfX19nrpfqILCZAH1qik5Mpje5AwEIQKAEAlqY0CEgniQPHz50P6Dyno4/X758qSjl999/H+9w0QkB/VnjTlo6NLO9JfKK1EdgWZGy8oiqgxo19GjkyuyIbm5udEzk7e2tdjjytJRashEocLKmT9nfvHmz7at4vVmuQE7/Hf5pvUsX9+7dc3lqiUnlu3cqui5QXxXR60RUgoewopkAhvnwdIkAY9MSmcz3oyanDJp27TB2TFlhP1Mmye/oMGhNM1eL1bxg/x6xN7nQou5qvRkSMLhkgLyzisxrLzul3Z89apzdXx2edj/Dg0roatKEKz7Iivopth8TYmOiH6s+t6WEB9n4sw6QDTUVQSBAoECn109sE9DL0qMC9bUkKvfPIsDwehZ56t1GIGolEB+4DTK5WiKAk59qs1LPgCqnquQOBM4lwDz0XP6zteMqZ7GMN7vaSB1bPb3ghR8xwYNNDYM7RgK8jGQE1XkyTsvq3ABo/r8JRLnLDx8+FPUXdFEhBAokQJ8qUCmIBAEIQGA/gdmzEt6+ffvs2TOdgWU5MEvnlWiNY78klFAXgajXBepq2qy0UYHQbAncdAlE8WSy5qLjeiCg+bv+noA+7vU+9z2aj0z3t99++/TpEwsIR6MuufwoD7ahIfqTOzrHyvLNvFu4jpB7+vTpxcUFZ5i6WLhuiUBU1yN4CKieCWAADo+WCDA2LZE55X6UPzxFwnIqjWLF2FGO4rqSRFNLvWe5aqua/8oV75yHetPnP/7441zUDC7n8rfXziKwnRUpmyHQz6QJV9yM0Z7VkA5NiI2Js4yNeiFgJLA6t3LLYR3ApcE1BKogENXHN7Sow9hmAyWydEggqusxvHZoIVU3Ocq8q24pwkNgiUBUL8DJL2Es4T6qLEELyACBDQSYh26AtjkLrnIzOi9jPxupXsOnP3t+4Uc08GBTk+BOFAFeRorC1W1iTsvqVvU0/H8J9OYu/7flXEHgGAL0qWO4UioEIACBMwlcXl7e3Nx4EoyHgGhzS2eCeE+nP/W9lo7Wevfu3fQRdxomELVk3DAHmraNAIHlNm7kcgncu3dPQ4/+LofOzJqOZW7K5NdPnjzREKkxNHnJFHgWgfv3759VtVvv169fZc/2c7L0Xb0+cde5pZyQ5WLkulUCBA9JNMsEMAnGrgphbOpK3e01lrGjPZ022SJNAfRvtWk662rPaVn6257uUp4O29WcerXSgxIwuBwE9qBiXcs5qAqKhUBRBDqZNOGKi7K6GoXp2YTYmKjRYpG5HwKsA/Sja1raDAG2aJtRJQ1pmADDa8PKpWkQgAAEcPLN2ACqbEaVNKQfAj2vsZ+lZVxlEvKdbKTaWXX4wo/g4MHsFkLKAAFeRgrA4dFI4J/jFRcQ6JZAIRtp3fKn4e0RoE+1p1NaBAEI9ExAE0sdrOAdL6IzF25vb8cvrx48eKDTQCyU9L2Wjga3pCRNMwR6WzLurb1HGyqB5dGE+ylfQ5U++lUPffXq1a+//pqt4TqfiIEvG+0eKvr27Zs2ES8uLoxHZT19+lTHm/78+fP169ccldWDhdBGESB42GkGTAB3AuwwO2NTsUqPmpx27jw7b36xNoxgHgEdgOvdmf2pVVzF/7OPLDc1ZXaT6eBp92e2awaXbKgTVhQ17iSs96yiemvvWZzLrLeTSROuuEzzq0gqTGhQFhsTFRktonZFgHWArtRNYyGQhACxTRKMFNI2AYbXtvXbeeuiVgLpC51bS6vNx7Cb0SyqbEaVNKQHAsxDz9IyrnIn+U42UmMpdfXCj+DgwWIthPQBAlFT8kA5tTzqrb2p9MJpWalIUk7FBHTcQ8XSIzoEyiNAnypPJ0gEAQhAYDsBnWJ+d3fn5n/48OH379+9Axd0cIOOY3CTLV3r3JA9n2wtFcv9YgmwZFysaqoQjMCyCjVVJKT+nPv19bWW4P/88099A/zo0aMMwj958kR/HCNDRVTRPAGdePXbb795Z5gutVqBmexch8SNx5supeQ+BBojQPCwU6FMAHcC7C07Y1NvGm+1vYwdrWq2sXZpPmtcfdWfK9jWdk2W3XVgdY1TZhMMLtvUd3ouFoFPVwECZCPQw6QJV5zNnFqtCBPyNMvGhAeEnxA4nQDrAKerAAEgUBcBYpu69IW0ZxFgeD2LPPVCAAIQyEAAJ58Bcp4qUGUeztQCgf0EmIfuZ7i5BFzlZnRDxh42Ujcg6ueFH8HBg22wELIECPAyUgAOj0YCnJY1ouACAiYCOt/UlI5EEICAjQB9ysaJVBCAAARKIaCDRXTkhxZrpgLpOIZff/11et+7I8+vA7O8m/yEQDMEWIs5UZUElifCr65q/UV3HZv1+fPnv//++/b29sWLFzoL8rhWMPAdxzZzyWf9uQZ9ta6DSrWJaGmvorXhnCzZuSU9aSDQMwGCh1XtMwFcRdRtAsam8lUfNTk9K8gpH+NUQsaOKRPuZCNg/GuTm0/L8jIaJyAJm8/gkhAmRR1NIGqcPVoYyj+XQGOTJlzxuebUQO2YUFiJbEyE+fAUAmUSYB2gTL0gVW8Ezlq9JLbpzdJobzYCDK/ZUFNREgJRK4FnjVlJWkohEEhCACefBGMJhaDKErSADB0SYB5al9Jxlav6amwjdbW9gQTNv/CjtuPBAgbAIwgYCUQtQRjL7CEZp2X1oGXauEIA97ECiMcQiCRAn4oERnIIQAAC1RDQAo0OFgmI++HDh8DT8dGXL1/evXs3/uSibQIN/IGFqJcYGmhvUQZJYFmUOloVRocQ6a9Y6CxInZylM4bevn2r8S7t4Vnfv39/9uxZqwC7alfU1maqEUFR02+//XZ3d7eKWjUqGFO0xjlZq6xI0DABgoeEymUCmBBmY0UxNlWh0FShSBWN3SkkY8dOgGTPRuDx48eWv1WgGWh4CXdJYO+0LOO7ekulxd5ncIklVlr6BsYdFoFLM6oq5Gls0oQrrsLqShYSE4rSDhsTUbhIDIG0BFgHSMuT0iCQgQBbtBkgUwUEdhJgeN0JkOwlE2hg5bNkvMhWBQGcfBVqsgiJKi2USAOBEwmwxn4i/LFqXOWIYv9FYxupO4G0/cKP4ODBdloI2ZcINDAl52WkJeUmvM9pWQlhUlStBKLcZZRjqpUIckNgHwH61D5+5IYABCBQKAGdHqL1i7Bweq/31atX4TTD0+fPn+vgcEtK0tROIGrJOOoVt9rJIL+FAIGlhRJpEhLQGUM61krj3XB41u3t7XB4luWD5LAY+up42+fK4WJ5WjKBqBFwqSHX19eKmpaeuvd1xJu+ir+8vHRvcg2BDgkQPKRSOhPAVCTbK4exqRadRoUinU/GGTtqsWrkFAHjCVbeuVcWdB8/fnRdwdOnT+/du2fJmCQNg0sSjOcWwrhzLn9qP4VAY5MmXPEpVtRSpZjQHm2yMbGHHnkhsIEA6wAboJEFAhURiJqfLrWL2GaJDPchsESA4XWJDPcbIBA1srjL7A20nSZAYCCAk2/GElBlM6qkIU0SYB5aiFpxlakU0dhGahIsrb7wIzh4sCQWQiGzBJiSz2LhpkeA07I8IPzskcDFxYW92axg2lmRslsC9KluVU/DIQCBhgl8+vRJp4dYGqhlDh3WYEn55MkTSzLS1E4gasm4zMZGTQH2H6lTJoSzpCKwPIs89Q4EdArkcHiWTnjU2dkfPnx48eLFZrd2dXUF2NoJ6DgqexP2jwgyvzdv3lhq1BaajnjL+TW7RSrSQOAUAgQPSbAzAUyCsclCGJsqUuvmqLWiNqYSlbEjFUnKyUDA+PLczc3Nz58/o+TxDtgyVhRVxVJiBpclMnXdb2DcYRG4LpM7XdrGJk244tMtqnYBMKG0GmRjIi1PSoPAlADrAFMm3IFA4QTYoi1cQYgHARFgeMUMGibQwMpnw9qhaXkI4OTzcM5QC6rMAJkqILCNAGvs27gdkQtXmYRqYxupSZioEON7OHW98KN24cFSWQjlzBJoYErOy0izmk17k9Oy0vKktCoJRH2+GLXrViUOhIbAbgL0qd0IKQACEIBAQQQ0sby9vX38+LFdpi9fvlimowqrdLSWvVhSVkogaslYh9EU2MwoqaICoQIbW5pIUTyZrJWmvsbk0TlEl5eXr1+/1ifHGhmNOxYuBC10vnv3zr3DdXUEovxMlAebopC9ed+rT9MMd2SNmNYSHO53SCCq60V16k5gMgHsRNHbmsnYtI3bWbmiJuNnCVlIvYwdhSgCMSwENDN9+vSpJaVxNjEUpROitaI7FqtOEbUaPGbccMHgsgFamVmixp2o5dZs7Y2SKmrsyNYEKspDoL1JE644j+U0XAsmdKhy2Zg4FC+Fd0sgKpZjDblbO6HhRRGI6olRfXzaTGKbKRPuQMBCIKrrRXVqS+2kgcChBKJWPg+VhMIhcBYBnPxZ5JPXiyqTI6VACCQhwDw0CcZUheAqd5JsbyN1JxA3e3sv/Kh1eDBXxVwfQSBqSh712s8R0s6WGSVV1DA0W12fNzktq0+90+r/QyDKfUQ5pv9TDT8g0A0B+lQ3qqahEIBA+wS0VqW3E/QHbKOaqkUc4+dYb968+fz5c1ThbSf+h/NPJ6y30diowKDMt2GiTvKOWotpQ8WHtiLKfpisHaoLCncJaGTU4UQyuRcvXrj3V6818K2mIUHJBKLGqYcPH25ui04U1R+HsWTnqCwLJdIsEXBiz3/0GXwSPHi2wQTQA8JPlwBjk0ujiuuoyVRUkFNF86OEjGLF2BHFlsRHEHj58qWlWOPy7FCUl3jD8dAWkaZpGFymTM69s2eCEOVLyxx3WAQ+1/xqqb29SROuuBbbK1ZOTCinatiYyEmbutomEBW7sg7QtjHQuloIRM0i2aKtRa09y7lnBaZYbgyvxaoGwfYTiDLvqDFrv2yUAIE8BKJ6AXOoPErZVguq3MaNXPkJNBkwL2FkjX2JzFn3cZV7yLe3kbqHxmzell74UQPxYLNaPvFmkwNolFsuc0rOy0gZOgWnZWWATBWlE4g6ACLKMZXecuSDwDEE6FPHcKVUCEAAAicQuH//vo6+2lCxDgg3flV1dXX18+fPDVWQpRYCUS+ilRlsR23fRq3F1KLEE+UksDwRfnVV5x9NNES+fv1aLuLp06dGXFqB/fr1qzExyQokELWGvnlE+Pjxo/FgtUePHungtgJBIRIETiRA8LAHPhPAPfTazsvYVKN+o0KRqGlvjTTCMjN2hPnwtDQCslhLB9fkxf5XCk45LYvBpTTT2ikPi8A7AZK9FgKNTZpwxbUYXrFyYkJSDRsTxdongkEgQIB1gAAcHkGgTAJs0ZapF6SCgEuA4dWlwXVjBCwL8mOTO99xGzlw0RgBnHwzCkWVzaiShjRDgDX2AlWJq9yjlMY2UvegWMorA7PML8p/4UcNxIMtaZn7aQnwMlJanq2WxmlZrWqWdsURsHvMqF23OCFIDYGGCNCnGlImTYEABCCwkYDObrCs4+h0JOO5WhvlINvZBB48eGAXoczXBaLO8IpaIreT6TklgWXP2je2Xavt+ksIwxbLt2/fjLlSJdOZWRLgw4cPxgK9j5CNuUhWCIGoRaGLi4sNYsuGdZaoJaP+CI/d8CwFkgYCzRAgeDhFlUwAT8Gep1LGpjyck9eiMFXRgrHYqCDHWGZdyRg76tIX0hpXU43TT01p3bUvnQe97c8nROmFwSUKVxWJWQSuQk0IeS6B0iZNuOJz7aGB2jEhNiYaMGOa0DMB1gF61j5tr5FA1OolW7Q1qhiZ2yDA8NqGHmnFlAA7blMm3OmQAE6+GaWjymZUSUMaIMAae7FKxFWeoprSNlKPg9DACz+Cgwc7zkIo2SPAy0geEH7OEuC0rFks3OyOwKNHj4xtLvMDfqPwJINANgL0qWyoqQgCJxJgTDwRfi1VG09wuLm50dpWLY1Czg0E7EvG7rd5Gyo6KIvd3dlbepCoTRZLYNmkWtM26tWrV0OB8iHGj4HTCqDSLi8v5Sssx0QaB8fkElJgEgL2V7FlDNu+MDcelaXmyJa2VZEEBYVAoGQCBA9nacc4xjEBPEtBm+tlbNqM7vSMdn9oD3JOb9RBAthZ2ZcIDhKVYiEgAsaX5zTm/vz5c5WYN482Fr5abDgBg0uYT6VP7UujLAJXqmLE3k+gqEkTrni/QjsvARNiY6LzLkDzayfAOkDtGkT+3gjYVy/Zou3NNmhvUQQYXotSB8KkJWA3b/uYlVZCSoPA0QTsvYC91KN1sbN8VLkTINkhkJAAa+wJYaYtCleZlqe9tKI2Uu1ix6Y0vpNT8gs/ajIeLFbvpN9DgJeR9tDrJC+nZXWiaJq5QsAexerdTcuLxSv18RgCrROgT7WuYdoHgX8TKPN7BnRTFIHff/99fFE4LNjz5891uHg4DU/rJWBfCytzo9T+EoM9BKpXm/klt1NlspZfO4XUeHd3N0qivYHxOvOFzi26vb1dPTALQ82sl4TVff361V7a06dP7YnHlP+vvTM8+9tE9vbmVBC7hLiDxCUcbwWJW0gqiF3COhXEKSFOBXZKsF3B2iXY7iDnl9X7crEgwQgBQuj2B18SQjDcMwwD6M/z6tUr355denyh8p88eRKnkwIBCIgAwcNZZsAE8CzyTetlbGqKt3Xhu/xha2EGL38XK3YJB9fmHcTT9NM44whOworhaEn2zz//dOma0naYaDC4OOCTXbAIPJlCaU4LAuNMmnDFLfR7qzIxIanbX8hlY+JW9k9j5yDAOsAceqQVNyHAFu1NFE0zJyDA8DqBEmnCFoFd5r1VCOkQuDSBXb2AvdSRdY0qR9YOst2KAGvsI6sbV3mWdsbZSG1K4Oof/AgOHqyphVB4TICPkWImpAQEOC0rAMLtTQk8fvzY3nL7r+XtZZITApMRoE9NplCaA4FVAmMearMqKoknEnj27JlxudA+fT2xOVRdRsBoAyrc/7K8rK4Wb9njf3tLW8g5a5kElrNqtlG71GFP/N5CGxivX7/++uuv063zf4qczsnToQjsUlzZiPD8+XNjk40HkhpLIxsEJiNA8HCiQpkAngi/UdWMTY3A9il2V0ByYhTdh0a6FsaONB+eDkjA6J+zp2UFGYx/xPIgEKPwqoWJz0HUnV+3jzssAndWDdUNRWCQSROueCiruKIwmFCgNTYmAiDcQmB8AqwDjK8jJISAI8AWrUPBBQQGJ8DwOriCEO8IAfvKp2q5+Y7bEc68OzIBnPzI2tklG6rchYvMEGhHgDX2dmyPl4yrPM6wuIRBNlKL5Te+aPQAwfc8ceFBhj4f/EgMo/zKyTc/sdZIKSBgn5LzMVIB3jle4bSsOfRIK44S0C9a7R7z7du3R+vjfQjMToA+NbuGaR8E/ibw5csXQEDAQuD333/PnhuicjQp1dqWpUDyXI6Ajvm3yzza5wKSx+7unjx5Ym8pOY0ECCyNoMjmCOz6Xta9Vevi0aNHwd5DXLL9DL74XVJOJLDLtApGhJcvXxpt4/vvv5elnYiiuOo3b968+P//1N7icngRAmkCBA9pPq2fMgFsTbhn+YxNPWm3qEsBwzfffGMs2RiHGEu7XDbGjsupDIG12mbp4OraCsITuIIJbIeP5xhcEuq4+iMWga+uQeTvRuD0SROuuJuuZ60IE1rV7K7V49USjiSyMXGEHu/ekwDrAPfUO62+KIFdgyxbtKtaZot2FQuJ1QkwvFZHSoHjEGDHbRxdIMlZBHDyZ5GvXi+qrI6UAiFQQIA19gJoPV/BVfakHdd1+kZqLFL1lOt+8CMUeLDq9kCBWQJ8jJRFRAZOy8IGIPD/CNg//x3zfEEUCYHRCNCnRtMI8kCgOoFPnz5VL5MCpySg5UKtWFma9ssvv7x7986SkzyXI2APDEY7mtb+g2GdXXI5vVxFYLv9MFm7ik6byrnre9kWkvzwww/p87gJolpg71Cm3bTKRoTgZ+qJFtn/KkuikFMe/fHHHxJ++ffTTz+dIgOV3oQAwcOJimYCeCL86lUzNlVH2r9Ae1gy2mS8PyvGjv7MqfEggZ9//tlSQsKZv3r1yj8jXh5D47ilzCOPyPKPAAAgAElEQVR5EvIExWriEKRc5fbOEx+7Lx1t3GER+Cr9aw45T5804YrnMKQTW4EJrcK3rx6vvn48kY2J4wwp4W4E7LErG9B3sw3aOxoB+yBrXwv120hs49PgGgIHCTC8HgTI6yMTsI8yo618jkwV2a5FACd/LX0lpEWVCTg8gkAfAsxD+3A+Uguu8gi9g++evpF6UH7j6xf94Eetw4MZVUy2ugTsbnm0KTkfI9W1hK3SOC1riwzptyOgr0aMbbbvvRkLJBsEpiRAn5pSrTQKAj4Be7zuv8X1PQnob/cZp6bp40XuSW+OVhsNQI0dzbfYg397G+fQac9WEFj2pD1BXfZu266x6T0M/9fI7WSg5LoE9Bd37QUWjAgfPnww/tzi66+/3vUnMuxikxMCMxEgeDhXm0wAz+Vfq3bGplokzy3HHpYYQ5Fzm9O0dsaOpngpvAWBH3/80VKsTm76/Pnzas7gIza7x1gtzZLI4GKhdOk8ditiEfjSikb44wROnDThio+r7+YlYEJbBsDGxBYZ0iEwLAHWAYZVDYJBwCfAFq1Pg2sIjE+A4XV8HSFhMQH7yic7bsWQeXFwAjj5wRVkFw9V2lmREwItCLDG3oJq9TJxldWR7irwxI3UXXIeyXzFD37UXjzYEaXz7hEC9ik5HyMd4Xzddzkt67q6Q/L6BIxH/stdbn1VXF8mc4kSSYHgo0eP7OG4uWwyQqCQAH2qEByvQSAi8PDhwyjt/AS29M7XwaUkePny5TfffJMVWQeIEMxkKV0xg871sBiAmjbC1+Q+YePJ4jq7RNG4/yLXdQkQWNblOXdpmrNrLf7cNsohJJzep0+fzhWP2gsI6BfmxrfKRgR7+Z2PFuVwN6PeyTYgAYKHc5XCBPBc/lVqZ2yqgvH0QrRnlIhLffGMk1//lfmuGTvm0+n0LTJ+DBScirVg0cTZX4WTr+iwtMXgMr1Nsgg8vYppYEUCZ02acMUVlXjPojChLb2zMbFFhnQIjEyAdYCRtYNsEFgI2GMPtmixGQgMQoDhdRBFIEZ1Auy4VUdKgVckgJO/otZWZUaVq1hIhEAfAvZ5Lp8K99HIVi24yi0yfdLP2kjt07qllst98COx8WA9LYS6fAJ8jOTT4DomwGlZMRNS7kvg+fPnxsb//vvvxpzdskl4fdOsj28Uczx79qxbvVQEgQQB+lQCDo8gsIuAvufYlb9DZp3SqEGnQ0VUMROB169fW5qjYObVq1eWnOS5FgHjcp7/O70RGmiUx9i6EVp0URkILC+quLPENvbcpuIl9inHPAi1KY0JCrcvBNn9lY/FbrRPnz71X2x9zeFurQlTfjsC9s5o7+DtpA1KlvByC1df6WUCGKj1creMTZdT2ZbAP//889YjP13H4g/4d2J8CTtcM3Z0gEwVdQkY16P+9a9/xfUGR2gZi4rL2ZXC4LIL10UzG23Jbgx9OBjlMbauj8zUMgGBUyZNRmsXXtagJrCxFk3AhBJU7XAShRx8xMbEQYC8fjcCrAPcTeO094oE7Ds49h7tc7AP34THPjeuIZAgYO+M9g6eqK7uIwkvt3D1Ldq6TCjNJ8COm0+D63sSwMlPo3dUOY0qacgVCTAPvYrWcJWna+qUjdSerTZ+ezDOBz+CgwfraSHUFRAwdhm7lQblN7o1ymNsXSMhJyiW07ImUCJNqEZA5wsmvhrxq7Gfgum/1fTa/6aZ40uaoqZwOwH6lJ0VOSGQJjDgkQpv375Ny8xTCMQE9OeVfv311zg9TtE3Rjf8iWbQ5AGPyYs1tStFJ7paGvXly5cPHz7sKrld5nfv3kkeS/n2BXFLaeSJCRBYxkxISRAYYc6eWF6wOMNE63jUn8CbN2+Mw4GUW3aCuT26TphWCzIsMbWgOkiZ0wefBA+nWxoTwNNVcFAAxqaDAMd5/ccffzTGn8a9+XGaVl0Sxo7qSCmwNQEZ7bfffputRdMZTWqCbP7Osh71+eyGwSXQwlC3tSYILAIPpVaEGZzAKZMmXPHgVjG+eJhQQkdsTCTg8AgCYxJgHWBMvSAVBBwBtmgdCi5mIlBrBWZYJgyvw6oGwY4TYMftOENKuDoBnPzVNejkR5UOBRcDEpg+YGaNfUCrWxUJV7mKpWfiKRupPRsoG7vWBz+CgwfraSF765p+AOVjpL0mcav8nJZ1K3XT2DwB45H/+s1AMHjki26Z49WrV37xjx8/9m+5hsCJBOhTJ8Kn6pkIGH/S1rPJ79+/71kddU1DQBvG33//vaU5nU+C2BLJ0vs+ffq09fqR9AGPyTvSnOVd45FSI3xNvghs/Ct2CngePHhwnA8lpAkQWKb58NQnMMKc/ZtvvvFF8q+n9PB+A+e7/uWXX4yNMo50QWk6JtJ4Gpde7DzicFpWoKzWtwSfdQkTPNTlWVDa5SaABW2c9RXGpsk0awxROC1LemfsmMz479Ac4ylXwaRGO8v+HEQLth0mGgwuBQZ50QmCcdxhEbjAJHhlPgKdJ0244vlMqHOLMKE0cDYm0nx4CoExCbAOMKZekAoCC4FgNSOBxTgPDUogtgmA3Pn2oisww6qM4XVY1SDYcQLGEYcdt+OoKWFYAjj5YVWzVzBUuZfYzfMTMNcyAOahtUj2KQdX2YdzopbOG6kJSRo9utAHPyKAByswAwbQAmiJV4xTcj5GSjCc9RGnZc2qWdpVSODJkyeWIzlVuvGX84Vy7HztX//6l//GIKdL+CJxfVsC9Knbqp6G1yUw4JEKbObVVfGtSvvtt98sE36dyPbixYvTyfTsfcGpWxZKp/PZK4BxOW+cSNu4SmJcc9mLi/wBAQLLAAi3aQIabtIZWj9NuPHEQVqtpaL8AgLa3TGGvlK6caQLxPB/ph48Cm4TdhXkrHKrk+LtslWpkUIIPuvaAMFDXZ5lpV1rAljWxinfsvt/xqZLGIAxRBlnMm63wOr8GTuqI6XA1gT0daCliuDshmDK3Gdpy961GVycTi86QbjcuMMisDM5Lk4h0HPShCs+RcUzVYoJZbUZRFnZ/NUzJOIoNiaq06bAOQiwDjCHHmnFlATYop1SrcM26qIrMMPyZHgdVjUIdpzA5VY+7RP543Ao4SYEcPLTKBpVTqPKPg0hYK7F2T40J1Z6awnjl8Onwj4Nd42rdChOvOi5kdq/mRf64Edw8GAFFsIAWgAt8crlpuR8jJTQZt1HnJZVlyelzUDA+HsA+1+taQ1Fm4I6TsLVoq9bvvvuO3fLBQROJ0CfOl0FCDABgc5LXVliWgszHhmQLYoMNyTw4MGD4KDPLQj6mda7d++2nvZJt/Q++6JPWuagnJ7LImnBKj41al/BrULcivWWFSXz+/jxY/Zd2bPalc1GhioECCyrYLxJIaf/KCXhxi2Dy03UdIlm2td/ikeE4MTMBJbOv2gi5k/ootEji38IgsZiSYJyEl6ruIoRXiR4OF0LximA5BxhAng6rnEEYGwaRxdVJDH2RA0Nr169qlLjwUIsk/GDVSReZ+xIwOHRmASMHwO5aXLwc9NuO8sMLgX2c9EJgnHcYRG4wCR4ZUoCxi6jth+fNOGKpzShno3ChLK0XcSVzdkoQ2KJzxJXNJKKYiEwOAHWAQZXEOLdlgBbtLdV/SkNt0RKwdZqsZxBOYn4rbiKEV5keB1BC8jQgoBxGYcdtxbwKXMcAjj5cXRxUBJUeRDgrV4nYK6lbtbYa5HsVg6ushvqrYqMEbheP76RuiVD0/SrfPAjCHiwAktgAC2AlnjF6BD4GCnBcNZHnJY1q2ZpVzmBR48eWYIMfaz/5s2b8mrqvalIzi/MIryfn2sItCZAn2pNmPLvQMDyq/hgH70pltO/8mzaOgrvQEAnoP/v//6vpaKnT59asrXLY+l99kWftJzBb0EtVacLHPPps2fPLE0bwc9YjnVTW9SiMVFPKRWB5ZRqbdQoOdVzj1xMjA76azONWj1lsefqUT8jNw5J3377rfFvvMRq6hnJx7UnUjgtKwGn0SNLmJRwL7ukuknwSfCwyyoaZb7QBLARgSsWy9h0Ra2lZb7QZNx4dHW6vUeeMnYcoce7pxD4+eefLfW6la5gjtNtZ5nBxaKmIM91JwgXGndc1wjg+7csAvs0uG5BoNukCVfcQn23KhMTyqqbjYksIjJAYEACrAMMqBREGoEAW7QnaoEt2v7wr7sC05+VsUaGVyMosl2RwIVWPk/fcbuifpHZQgAnb6F0iTyo8hJqGkRIAuZaimCNvRbJbuXgKruhTlTUbSM1IUO7R1f54EcE8GAFZsAAWgAt/cqFpuR8jJRWZd2nnJZVlyelTUJAbshyauNPP/10eoP1u80//vjDF6PbN81+pVxDIE2APpXmw1MIZAk8fvw4m6dnhuDnND2rpq5pCPz666+WtuiT4uKDJyzlZ/NYep+Onc6WY8nw9u1bP9t3333n3850bfkbC/orkZ8/fz6x1ao9CLNXhTFa8uq7JJYRILAs43bPtywrjO3IBMfQuIqM50W6/FxYRo12lIIDyhMVHYmQLWtQS9Wdt5rOhZ+gPfEjgs8WyiV4aEF1b5nGsPn0CeDedk2cn7FpSuVaeqJ+iKVdp3Obf24Yv7SdseNcG6D2vQT0gaZO782+pdnE8oeggslLt51lBpesjuIMl54gWGaULALHSifltgQsoZrgHJw04Ypva2C1Go4JWUieO6NhY8KiI/JAICbAOkDMhBQIWOZ07SixRduOLSWvErj0Csxqi0ZIZHgdQQvI0IiAZRmHHbdG8Cl2EAI4+UEUcVwMVHmc4U1KIGCupWjW2GuR7FkOrrIn7a26LBG43j24kbpVe9P0q3zwIwh4sAJLYAAtgJZ9xbJwzcdIWYyTZeC0rMkUSnPqEHjw4IHFYyp+evXqVZ0qS0sJNgV1mKiELy2M9yDQigB9qhVZyr0NAcuhOZ8+ferDg78204fz9LVoTUfrhpZm6udbJ0ZclpO81Yoq5zr5p24Z67UAHDCPfJrlZ3jBL/c6NyQIs1drVyuePHmy+ojEdgQILNuxna9knXl34k/9t0414rSsvZZ24mq14l7LyYlqkVZjLBH7VtsfPny49ShI3/qxU5Ctyq1+SL9lxsXl+3MW+7ZZcXVXfNEYBBJ87lIuwcMuXI0yX2UC2Kj5VyyWsemKWsvKrAns999/n8127t+JUQRiDMCyDTmSgbHjCD3ePYWAZSFLgml6pYVWP86XW5DB95GZwaWA86UnCCwCF2icV+5MoM+kCVd8Zxur0nZMyIKRjQkLJfJAYDQCrAOMphHkGYEAW7S+Ftii9WlMeX3pFZhhNcLwOqxqEOw4AXbcjjOkhKsTwMlfXYNOflTpUHCRJkDAnOZjf8oau53VODlxlSPoos9G6lktvcQHP4KDByuwEAbQAmjZV/gYKYvohhk4LeuGSqfJJgJaxNRvHbNZLb/zzxZSnCH42YB+Z/jixYvi0ngRAk0J0Kea4qXwOxDI/nH4bp9lGE84uoNSaONBAs+ePTPO/BVxnXXcifFMk7dv3x6kodf9QrJd/nh155bw8uXLbBu16lflJIiClsresmd1yXrVioLCeeU4AQLL4wzvU4Jx/6AFEP2RwNVijSPL6ru3TTxr7cVYr3R6cDXGGBF1NoDsUFggj/+zfPu2WUFF133F6CL8uLG4sX4h2cCsuJZBXiR4GEERl5gAjgBqEBkYmwZRRHUxdEpO9sBKxbE6M7R61cYCnz59aszpxxXGV3ZlY+zYhYvMpxP44Ycfsr1bQqqDB8v7PWfNDC4FdnL1CQKLwAVK55U7E+gwacIV39nAqrQdEzJi7BliBSKxMREA4RYCdgKsA9hZkfM+BIxbpdWBGOtli9ZO3l9KZYt2ldvVV2BWGzVCIsPrCFpAhkYE2HFrBJZiL0QAJ38hZaVFRZVpPjxdCBAw17IE1thrkexcDq6yM/DV6jpspK7W2yHxEh/8iAMerMAYGEALoFle4WMkC6Vb5ZnztCx/Wf9W6ixrLLi2uOm3jtmfiomewpGtEpqm6+yA4GcDwffNTWuncAgUEKBPFUDjFQg4Ao8fP3bXqxd9BnT9WE5/DXURQD+/sUzb+gjmM+lfo18717sI/P7775b80mkQ9ljeqpJHfwrAsqaz9eWxXQYdz+SbbrbL20seNqe0n/0V31l6/+mnn7LcXr9+nc1zPINvFcdLm6kEAstFm1hI1qpP/Cvuq2OcxhT9NYOs2GQICEiPOi48SGx9Kz/z/v37bC0ay1Z1nX3Rz2CMN5ZX9Mmd/26ja0UmLuy3xPxGMT59+uRyZsMAl/NWF0ZjIPgssAqChwJo1V8xOswTJ4DVm3zdAo3uaGkgY9O1FG0ZRIw/SKvecG23DTXHYeyormIKbErA2HP9aU7nKSqDS4EBGKFZfHu69nar0ywCp8nzFAIBgdaTJqNXWaQizg+0w60IYEJGM2BjwgiKbBAYjQDrAItGhlqcGc1I7iYPW7S+xgmPfRrzXRsD3ZFXYIZVCsPrsKpBsOMELD7BuG5/XJighNF23ALxuJ2GAE4eVfYh0O3Hs0yHEwolYE7A2fXISHIpk3noLratMzPqtSZsKb/1RqpFhkZ5jBOHEz/4UcPxYAXaN0KzzC7Ttbf75idd74lP+RjJAv8+8W3z07KGRdlfMP/3YBYrHCrPbXFpmMn+eE87gn2mH4FJKAby9aKDvX788ccgT5Vbv5atAi15tt4tS6dDlXFLv9VBj/SpDpDTWuZpAYFBHI7lN+qa2xQ0cNcr/sk1OqUxO0qq8EEABs3s3xkvyqG12DoxxGLbUp+WdRqFOoFtxLfff/99nBikHF+bcAdSLCVbKg1kqH7bups8evQou14psDrzu3rT0gWqxqxCJbnkT5fT7WlrTcUNae0Z4hpXUwgsV7HEibe1EIfCj15cYusLHTC6St64mdFavCuWLz3qu4dukkuDz58/t1QnX6SdDEvOdB5jRKRCsqNnuiLjU//gyF9//TX71sePH7N5lMHvF5YDSRNl+kUlsl3xkSUOzMYq2YbfMPgUE4KHbMdpHeZdYgKY7T5ZjNkSGmWoLhhjUyNNnV6semL2L69oEUZ/ka+zqNpoC4anrAAd4kPGjuq+JavWoTJcq/kF882ff/65M3AGlwLgV58gsAicVfq1XE22OVfPkFXHBJMmXHEjK80aT6N6s8VWFwwTyjJfMrAxYQQ1ZrbW3j7b6uo9N1sjGRwB1gEcivRFfys9vWOmgUz8lC1ap1y2aBcU/bu/U0Hri6uvwBTz6aBThlejdjrowihJkG1YwQI5+9+y49aBeX/zs9RoyVMXTv8a7fLj5EfWjl2Pyokqjbj6a3yc6TABs9FIstlYY88iKsvQoXviKrOQW7usOb4+XbXwS3zwI8nxYKvqSycygKb5FD/lY6RidMGLWd8e5D9+22KwOHRaVn8ExyFSAgR2EdAvHt++fZs9CkQ7gvoh5a6SD2bWebT+zwYkoQLug2XyehUCFsfYwptnhR9EMPqURfsWZWU1TgYjgQtpRH/pJduo1mOBRh/3M3j9uN14dJF7JSs/GfoTsHSB1lLZf5T122+/yQhbyxOXb/ma2T+jPS7BkuJ/VqX+1fokpkHGmidPnvgNXwWl0zp6Rtqqyz8fZFUk/a7Y4pNX3yWxIgECy4ow5y7qlJ/6rx5AoJl7/0MHplGuRi7LiFylvTp2wbid8/r1a+29VanUvtHlLwdVqTouRGdVuJmFBFNYkj3ZSqtncTlBisD6U4PHjx8HGXbdWuLYQQKeXe1SZoupE3zupbrkJ3iwdJwytva3Bp8AWvzGKRhPEYyxyW7Yl8upoDSr319++aXnZFx/A8AyAgao/dAieFTrlrHD4vQsPqqWRiqWc1GxEwQUtxsnMq6Qgn7n3i27yDofVywTH4fCoqbBJwgsAjttrl5M7GlX2zt4okUdrZvQetKEKy7QoCVsOMV4ThEMEzKaEBsTRlD9s1l6q6VzNZX8EkI2JXBi4awDnAifqsckIJdomZZWEZ4tWrZoqxhScSEWUx98BSZu++lRzSISw6s4WHRhCQJjLR9MGVawg+3q9jo7bkdQW8zvSPll757SE7OiWqQ6iydOfmTtZE3Lz4AqfRpcrxIgYF7FUpDIGnsBNMswZ3HIBVX7r+AqO0D2ga9et95IXa20Q+IlPvgRBzxYgTEwgBZAM77Cx0hGUHfIdui0LMtXyP2HQH1RbdGcRXhLOfY8xhot0Zu90mxOcGURKdRwPxFMZNb3x0aYiUKMj7Ql9vz5cz+zThlQwO2n1Lo2Nspo3rWkUjnGGjt3KKNgRuEr4hpKsJv3KYv2LXnqmsedS7PQ7h/MbGkke5ywZcDaKjybrhHBH31+/fXX7CtLhuNfCRgrWrIxcu3ClR0osxl2VbeaWbPT1fTVRBnhy5cvVx+1S9QpGN9++222/COCyW79npLt7FlhshnG8X46dmr1TBm/Cd0ibcu3d1pg7XbYDQ7NN4PV65sHlljIqlWsJnb+qb+OFVj9WW/W3a0KT6I7wVyxbp9zMzXuWEIgxcO7wpi0Ko3xxlJI05FIo6G/m7XYbTY4WbX5oMnBiVp7f8kflGYJZix5gmJHuDUaA8FnmbJuHjxknVs2Qxl2/61dnrP/BNDiNyx5/CZXubZUasmzSxijO1rKZGzaxXaEzBpHsmOxMigw6CCtaik7RjOILhqJevOxw+JbLHkaaedIsRaxx9kaMLbUj+SzryjIb7S5nKiawSUBZ+uREdrgEwQWgbf0q3SLO7LkSVTBIzuB7Jwom8Fe11bO1pMmo1dZxCPOXzhY+qAlz5bSi9MtlVry7BIAE7LjYmPCzqpnTkunOH0iYBHSkqcn2Jnquvk6ABvQMxnzwbawRRsDJDwWE8sAZMkT4z09xRjoDr4CE2C06KJP5HPz4XXkvmMxEkuewPZudcuOW7G6LabVx0f5TbCs/lkk98s8fm2p0ZLnuCSrJdzcyVvIW/Kssu2ceHNVMh3O2hsBcxaRMYOR5FIa89CFg8WRWvIYdZTIdnNXmY2UshkSbI2PWm+kGsVokW38D37UajxYgeqN0FhxKmCrV/gYKcHtXvHtX6X//v3vfycgukfy0aU1FL6nY4Nc7ekLLZ0U1lH0mnG46kwMXEZlvn79Om1OeqrdQfULY4HF2WKV6Rf7xaVlX4yr2+JAhxJMo2PUj0yy5OtmGFCwe/Yp45L9N998U9cAKC1BYMun+ely74kSej6y9OV23tg/LUg/pFkanv3Z/EKyw/joFMHI5VBkL4xOSb88zBZ1MINvXX7v27rW4RQHa9z7usWujnjvoCu17jIWZyL4PScm2RNkhLedf1vsQeWrli2rW9KbBt6xWVoMbxGsNZxAttHmtvcMLKUULMRZZrrnLk8V0XXrKavnDhwZJlxLJ7sIhr8tPQaHtLYOA+xSVVfHruMe2tmzH5g52hbZskCC4SObP5FBzd8yGD/9uv3O4uGPtC6w8xsGn/cMHowd584TQONE6VZLuxb/7xzvzcemxLA18qPVwNXpVBdHhhtjw2U5qsWvVNFIVrAlv3IaazmejbHD11Fw3cFOjmswKMHo83sujgUSFt+637IGaopvOwz6q61gcFnFkk6cZoLAInCsaGOUfkVPGzd2/BSjOjr4T39xJnbgcYpbwDFCxhUbQS3ZjGEDU8XYMpeUiaeKW03209mY2NXd+mT2FbR1fe43QsbxiPCgtcHccx1AVC2zj6XvtPPwq8oN9pi2+u8VJ/Kr7W2aGGwSbcFki3aVTDvL92cBLsK3hO5Zawm6TzZ/IsP0g5TFBx4ZgoPexxbtai9TJNaajIw81nXTbwKZVyYcyzSPshtbR7yHkZK8tGrxe9aYO25Lc4z9onN0Zxzpem5QLriyBrbovcO6ZcIa7zmHMtpMBw+QUM3eR/dUpSjF4YHvUf1r6X0v1SP5g3jel8S/7uMwLZSOGPx9AmbLXM/pt53JXWIequ5jDBt6btPc01UaR70OAYlvuq6nJC7cMssRb9zn3fE/+BEHPFiBMTCAFkDb9QofI63ishje4jzbBRurgrWIb/+xWpMlUWuCiSHEPeq/eRxExk6S+KLzOGcfq3oaFrgs1r7k0UCeVaIyNA3pYq/dOpTHQuwWopyxgmLPs6T07ObDCnbDPhV8Q7BlHkrXzHmX7ZG5jIA95lPOsiqqv5V1y3JE1StVgf5Gi7+CmZVnsXNlayHVaplGkSQYoaDRKXVYPc+GWLHD7CBVYGCWNbUyXxEs4HboL2NO5bIGKTsRq0AvtW5VcvCtQGx1jRxsogk4tASc4NENA0sRwEKcGcQddjWlz6cqW4t37TyY43C5C6MNq13BKFw24Fr4GEVqJ8CW/cQm3Wg5yA/7gyqyAVs2uvZLOBjLZcMGR+y6k+vA7F2L/IsyUyT4XLzBDYMHY8c52D0tztb3Br5JJ647SCXJWdpdVR9j0yqWmRL90X+1G2pIaredEU/G5SJUnTEqk8A9x3rGjlULWRJ7KqJKBxxzcaxn0/xF/ir17iqEwWUXriXzNBOEbFCqgaDdEko87sSerfMicBaIk/BynrbAzk9/xaiODtOTDpMmXLHd3pgqrrLChITFuej0hQbxVYZ1E7c00m5UrSt/t9K0oJrWl3tatvRapSHG8UiiEh5UAZ4o5IbrAKJhX5ORrSboVX9kD5DaLWRVb9RZBRq1LPGCqWg732gUqZ0AWyOpGxfcRbB/WkuJ/iJtUEXW+LOd0S9BLT0i8x0GqcDsner9izJTVGDmFyKzP6ILy7tjLoHec3hlXmmx2Any+M7c7+/uWh6mXaASr3zK/w+74yZ1j+mj7CNdz+m29OisKH1xcKA/3g1v6OTtNnOtKfwNVSn7N85K1A2zEfjx3uSX4MfzaSfQbpTx5SFg9mkcuWYeaqc3Zjh9Q1dpHPU6BCR2x+jcZgep7CadyGkMks/94Efy48ESStx6xAC6RaZWetZHyXW0m8fFU3Lnf9xF54+RBPZW8au2lrAAACAASURBVG3haVnSnNNQ9kI+upa9ZsvRBDIrj8vQ1LgDUe0DgMTrsAK+iAeuQE3ZW1m+JZwq2wjJ1h77Jo2R2beOZMBCdtHb5Ri7dXM1YVjBFtnu06eMDmQZpIRFM+ddFkjmvQS0Gpg9GMXFDLoYZJE6u+ch46m+0BkMQL5xBo98YsF1n4CQkcveEXY5JV/p9iqMObMz0sCW3K0CoaaCBfKrLlf11kXZqlOw6iHVBFXXvd0VGPTpua6Bli7cwhurzGxA0nlzS0wsNJwpSv7WluPUNObcVuIZ3RqTNafKRhenWIjrC9kLudzqkZJPcmtPrr8P8aUa9toYSUp+aS1w1NXXi1VF9sM1GZjEaDES+ToKAoOEVau7+S8evBYBv2q1NOgs2ZgtfsUXKegdR6I4o8Nf0EmqI3X5Teh8TfDZAbjRluYIHoyNXTpO016TdSZbfk8+qqlgQrRVdZx+t6Vdf4CIafgptx2bOrisplVkozItdwSBQRV51Kk1UvsmpFt1RhWeFcl/q5GjXm2j0Z02EinGou65KmeVRGNjF11cK+ja5fM7L44d1516q99Btq5Pn6UyuOzV9TQTBDXcsuzZYuqtMoNxJ+4gnbvGxJ52r4WPkH+XOprOTbpNmnDFFsPbFTYwVYz96pIy61Rxq71xurpbiymVs+Fg6dUJ0Hlcc/IMeyEtjP+N0K7x6FoTsWENIy2YUSNzrAMIhSVWd07GLeOkGVZ5esoGdBXJxywkXmJyavUvJLw8ZzCNYotWiGaNbbLmanSJixVdd5CaZgVm11ym8xKo0ZamGV536eJu88qs57lchuwgy47botNd/aKbjzJ6p2WkC063bGqrWbvyQ7jq0drephkxzuHkjY29aHRkbN0cqpSdMx22d3YCZjurbE62abKIlEHuyB/p0tc9w+lFtmDZZFW8OVylcVxYCMyxkWqxz+p5rvLBjxqOB9urfQbQvcQK8lsiOuUpKDn9isrMDgf9N20tNNywJfnl59PNrPW00XbP7tOy5HC3ttgdl/hCawEtbMiHK01oHSSuOp0iFcrI1Ci/qLrXarjl53aBnFoIayoYuIq1LGuxKFThdUW7kjHE7rLpxzRYyC4LKXOM0mBrxzisYD7eO/QptXG1FweeP76Vt9GsWK/7xLg+TuCgRroFf1stlTnF1uKnVFziiXuoavcF27UHs4Q3jQAycvl6SV+XdQFNAarrTpIUzCx8a9f14irTTa711DLd2PtRVFBmxf4bt7oMuAi3jlh8UWVm2c+U90L2y4+vAxUEBqZbxeFNV2xjkXBoMRNjSjxsxQpVCpM1I8+92U5c/VhV9FainEz1EW1hteVPlL4X5k3yGyPJhUa8SVBxOLCMPrIozeIbGY+vcbmyeAloy55rWZf6r1+prldb6udZFUlhg98Wdx2or1h3gnOryfWWV/Hh74UZlEnweYfgoazj3GoCKEQFM9NbLe0KUXYIcK7pbmOTG+yufpHtBbKBulPjuEY/AjEGis7wFOSrwLoSbumUscNhjy/G39Eo8/mdF8e2bM+eLoFj7QQp9tIa5WRwKQAbBPOBTpfbkScIfpMt0/C9bfHLj6+z9KqPdLEMfoq6wK2mt37bB7wuU4dij9XFkyMNLBunAm+wDMcWMXDFaUpl6mCqGBiku51yquhaZ7lgYyLd41o/LXP10uziVKs7/NX2HhRSr68WS+JxAmJrmWSxAX0c9WoJJ25Ar8ozR6Jx5W1pbLDHJ99YcbJmmRuqRrZos+vzclOrxhmor1h3dxuksmsIBR0hKJMt2psMr2pmvBUi+0n/u9W8ctV3XT0xq/Tq65BxjSPvuJX1C410Tb9hLhvp1FsbHX7heoFarVrSTiN+qiUILT73mck6Uf2LOzj5MpuRspZ1Br3uExv2+g6qFHx1liBUi7tVnCJPq47WVJUjT4ctxPbOPoIybxIwy4Sy0z1nfkJUxV3ItPxK/bDBL9/P42TwL1rPQyWM+MRxji/D6nWHcNoHdQdXqTYW7GtLd9WjkTKTCOxkGYt9JY52LQkDmePbEWSWOrKOwkl+Qw+2qqNgsHN8/AsG0FV09kTLgvNeyOnas2pVT+nzUauT857x7Vdqv9+XdP3ixQu5qiXxy5cvy4VSdC2VuJTgLeOtJt76t/jBhw8f6q3lWpWmS/j8+fNvv/22KtjH//yrJZgv1SKSUp49e7Yl3rt377TG4Z46MSSq5Hr//r17VHYhPo8fP9b/EmNh5crRyPfkyRN361+AaxcuH53xWhb7/PnzdGbpS4Hdjz/+mM6WfioDk/ONDUkTv1evXqXfTTzFQvZaiO8YBXbp6YtjXFxQgnb2kWZikke+ccnp9/REN18yDytYttVBhqv3qaaKECtZhSzE2YkzEqU4komhyuW5z8XLly/VN1173ei8dFj/kcuz68KiEXnvBw8e7CrWnlmDi+KiRH7VLgiJDJZHb968efr0qaOnVzSuBZb2ww8//PHHH5bSgjyL6xNJmbEzacU8KjDIudwycvmgFiaJMaKdU1qMf/FIEsPpTteSMDCPRc7g/w8fPsh6ZVeaWcQRTpB5162kWuxKby2CKVqr3g0Vfv/5559pweKespVf/fSnn35yTyW2sDx69Mil7L3wVe867+lTub2tUP6slxMrGdKWxzDWKP4yEgdq9S11NE336hoSDm2XQ1vVSzrx6oElFlJgIV999dWWVWh00BKk72yXnHZfvVWyn67RTVHT6rim2mWTfmauHQFjJOmWLhWd/vOf/3Sv60L6lZf+7rvv/MS91xanoTJ7qlJ+QIGxcdpyfKhSCPfLL7/43BSQrFLVSpRM3c8ZXyse0xjtvx4HPGra1tjqBzMqfBmmay2/qECFEEsoq/+X26UJ8jzLhf63xLQuc+sLgs8lsF8UtFy3cKoWP6Dah13pbddxli6z9BpZ+6KCxeylFEtnGWQC2A6RaNxkaffOY1NrVz9O+fFKYCxblSha216KKIJQR65G3+S5JRFjoBhLuKSoNLksf3yvPrVn7NiCv6QvI4hU0D/o8n2+W/O54uJYmnD6aTx1CvJX2T4Iyiy4ZXApgDb4BGFvi+ZeBPbdkcgwvd1rHnXzt1PH1SdNN3fF7QxDBsxUMe7Fky1jqoFsTMRaPjFFq9D+NNPNBZS4/Dsom2WOk/1GqKnbUQMtQloW9A6ymvV1qY+vhRPK1fRf/2SE/mL+kj+9kjzm5/eJls7xyLjyxhZtWt2TxTYMUoG6B1+B8fXlwp4rLoFefXiV2fi60G3d9Z+bzCuD3jfH7c133Px+MY6P8qWq3luXYFj/LwasqNhZsgIGjSnuNriQqfifoztcmsbKq69+iBiUkL1dZFsCdSeYv4UqCf1PvLIF2jNc3ck3tRlhlDqknVP2Uu1KXHJeXZVaA9enjOpTS3NcR1PKsmTkUvaSWfL7vUwprqPpeu7pMAHzouvFoy7X6iwFVsQ2jeueorf0R6Xo4vii7pFweq8qr+4q2416y3i3DHmianeSTgWDfH3q5OlwcZUPfoTi5h6szBgYQGsNoGn+c3+MRHyrAMwfUGQMmtj+w50W5i7SVtLoqeIYJ8DqhQ4za1R1tlhRWxVpSdSn4dkSGmVIHJQLrph5AldCv4lH+umgYrW4oiBFecpOjNZbisuD0pZb/UQzIZjlERYSg01bSJy/T0pW133EiGvJCmaxwyDPpftUML7GxDqkZEfSAPjct1v+s4MiXBXytE0hy2u5ulYvBKFYBplTXP5qx4+zrQpjTEy4YkaumGEC11lOyeKI/HNm40bVTdHI0qIbWjyMvoXNVq08QXv1u9DsW+kMQYF9bi16T4u9+lSmkrVkZVDMvPp6IlEC661sJF9WeKJe9wiHFltmwqE5brsuLh1YYiEFFhK/sqSoIy8+KvhjOMtT+QG5ml2mFWeWvmJ/7uTRklH8CimOgDGSdPl1od4djw4qR4rwsxmvZRjZ4UDaVJ7jY7RRJJdNpmvks0hYZszxgCi86QgqYfDO8nWhcrTuvBo1pUWN9esX2+e6UWzjlLv3YhVjgILgcy/VOP+lg4ezOo6ls6jLB+ba7jbhvtpVmi55dSHFN7/06+2eZgXzhXTXtx2bHIE7XEjLf+8cJ/8diaLVT1cjHCUGeFezJeXKPCwLFwOpglvGjgz03GPLOBIwt9zmqm3yvFFbLO3dypMODxKD5laBjdIZXArAjjxBKGiOwsW0uarTKsMVF4Gz7Wrij/670AG9U4GRVHnlLHVYVHD6pOnOrvi/e0y/u+yMrJ8o/11TVrDV/ogJ/TfFv+/kc5buz8bEqs00SrTESLGy6qZkJ55njUd+My1jUyMdTVDspdcBZJ++JfS8luUntD/m5/cJged4ZFx58xsr+4+dmMrJuj6/EHfNFi1btKteaLRByhJdsEXr+nXxxaWHV7V61Zg7JGanbx1kWK0iK1ixqVzuRfm02+64rdpG68TsIBJHMq1FWspPjxTqMn3ESNTS9OPGSzv5s2zGV1bWsLv5xkurkumwb1TLdfx5RpktETAHbIv7rF40ztNVY/EXOwPOQ2V4AcNuty2i1ku7yrNGPUuvOX0jtcxDHnwrrREZ28HyK75+Zw9WjJEBNPD2FldQQHvij5GIbwMT0u3foVRsJXG+DilZg0Z/sRYS8xNw7cIV9wJ7in2/VvrS1EKqSRSup8qTmOQo1qnyE00sZK+FxPn7pGQnYH3EiGvJCpaw8/Sji/ap9DwkBtgiJTuSpslP9tQyc2ihBb/MtMOvAtyyTaIxZdfAoWnz6jCk4WlV5tXMPodd1ypttRYlMnLFJBO4znJKFkc0x3JVdidb+pIW1HFWmSg9Ppujytga20mHlNU2bvXlvekWR6c2SiOimna8eqo8Rq+lXep27cKhxWaZcGh7bcbPf9HAEgspsJD4lSXFdwu6jn2vsilRpuLn9K1o61ouQiNaYjioNXnfEmCOdKNPDhor+KvRvkozxr0qQSPCaiGxLck8AgF63krOWKStFPtGuAxeI2wcMaoEy/BnRLcqpzpOGmAs1Wo5TRMtENKtqP404W0cCoLPKtgvGjyc1XEsnWWQCaDrKZ0vsrO8zvK46rKCJTrUDcemBI1ZH6nnZh2LwgYZg8UPiJKyKfPWcKZHMUljoOisOnuxN+CPRdpKYezIwt/KYLSfLfJb6VvVNU1v1JatNlrSE5ap/mspoWceBpe9tLc8qm/np0wQ9jbE5Z9yETg7mPr6anQ9oHdySu98cZY6LCoYZNJ0T1fcqOtli83OyLIlNMqQFSzRczEhXyn+7EPXir78p8u1EhWw+TkTeN0jeRU5jUQkIHdnXCR3ZU5zcWTVOlZQWUpWoWeNR35zLGPTNFbRqCGJ2ZaPWtda3JB7TBuGnipPYhmkVr9WRYF43W7VhIQu7DyrCyzsCcHmfpQwOZ9zAEEOZNXZqjTj6KMSZPCrhfj1LteyjUCAnrc3jG0YpFYNLBF3OaMVOhnM6gir9DgUPBJ1OyFd7T0vVtvoRDp4YR8O5HMEdpDhVa3uqQK/rqwh+Zl7XmcFO2gql3v9njtuPU3O1ZX1UWeNdDc/LWvpsxd18mfZjLNqXWQNu7NXvKgqmQ77RrVcV5wOEzD7eA/22RvOQ+XEfIA9r9tFrRd1lWeNepZeM8hG6jhj7oAf/AjOPT3YEatgAPV9vsUVFNOWw/fr2rqWRo4vN/mF84tUn0aH67+3PGIr6VBxXEXWoJmfxNAS8xNw7cIV94JdKbJeOa+4xq0URZDa8JMDlQb1ov7XdbwjEr9e0UViITHeRIeSPcT5+6RkJ2B9xIhryQq2qxMFma/Yp86aGfqqyY6kAee5b43fVfgAq1/L03aArM9NjOansUYrL1op0Cs6EmsxGP0vOXWrmF6jzGpRSkycPC3nWRFdwhUzcsWcE7hWVRmXUD3F4oimWa4yzpkFWWGeOuAS9W15p4Q2d3mS6jq1FGjR+65WBJnV/Xe5mjjSVoq9U6iuhNMLZCu7xaHFdlWrC8QakX2q98U1bqXIVGITYrK2gLVv4WzhLU7PWshqyatf5Sa8txQta1FQpBfVT2U8+qe263/dyjMoXU8lTNYkVM7ybmyTpPgEBHNVd0Gi/4q7ThikitVTp0e9sihRKUrXoByUv3U7iB4l/C4/puaojYElLzasMExFbY2JeuTwZi+2QpotmEu6BMiWvCVeuuS6T8fsvwn3FTSf4DNrZukMezvdCMHDWR3H0lkGmQAG3aTbbXYFtZskQUVZwep2E9V+6bEpTWPWp+rgxqFHUYFyqrMrYF7cgv53sYceJcIGGcaWJzEGioFtJ24lUjtlqRW7ArY7jx2+jra0f1BTfhXdrhu15QgKibTVfE0WjpTc6N29/Uitu/ngYvTSAtVzgnDEPOSodzn/eAVPKfbAWHW1XgS2C7PVW4+nD+idjhjJkXfPUodFBYNMmoT3hq74eC8rK0E+PG3PZcUefysrWFpsTGhRgVahY1CJgZuNiRhXWUpi7nm8dxhLyE48zxqPfPktY1OZCm711l6PJ9XH4Wt2t1GK02pDLZXJPn1L6Hmt5ifMI7Hf11pITQoSgs39yDj5WoWQUJmKZYuWLdojPbeWx1s13eLERCAXNLbnCkxQdZ/b1gq64vAqu+oDP64lO32LX+mTkhWsuDNe90XZttGTKGJUzgl23PoYW1BL1kedNR1Lf4tltI2gsXVvFb916F9XdPJn2Yyv36xhd9BdUMUVVcl02Deq5brudNjuygiYgw4V3+7tYlLo1XfMY/vskyK7jfnXStmrxxFWDs8a9Swj3TgbqbUsxFKOyGz1hTE/+FGj9lr+BB7MospEHgZQZ+QWV5AgmX0038dIxLfOeNzF31sesSm4xz0vsgaN/mJ1JOYn4NqFK+4FBSmyYfsQFYuXTtHsRTotkGrrFSwkBp7oUMIY5++Tkp2A9REjriUr2Jbt2dOv1afOmhn6qsmOpHb4E+S8xJdwFTm3G4Cyn179HU3W+5dwxYxcMeYErrOcksURzbRcpZ/TKEiLVbM3Jb0hustX7K26Sn6L3ne1YjWznIBAVRF4qxD1qboh92pDlIhDi1WQcGhbGHelXyuwxEIKLCR+JbEZIO9t+QA9LtOSUn3yvsvUL5dZfd9Cdatd6ixVBuJYBkXXfUa3rabF6ZJH3yc1ivE0eyr4kfCucVlVGAfZRm2MtZxIGU37zh4IPhet9VGQamk30a4+WJzVcSy6GGQCmOjyTR9lV1Cb1p4oPCuY8zyJCxnATcamBITpH7VzhooNVn9D7pAaA8WEnQePjKGIE6Dgoh0utWWascPXi2UcKVCEX0W360ZtKWi+/8pWP/LzjHYtkgwudqUMOEGwC7+VU+5612SzoJura3QYFNTAs6J0n8mY3mlL+03Tz1KHRQWDTJoc/1u5Yr+/9LzOzsh6CuPXlRXM2Uni4uYmxMZEwjZaP7rEN0JnjUd+T7eMTa2VNU35ginP6eOteF19HUAxcEXxdhUly08oXXPAXaVVzKypQUKwuR9trRgEeLcgyJzYog1Yld2yRRtwG3aQGnAFJkDX57aPgq41vMpP9oEf15KdvsWv9EnJCrY1uEyf3s62B9xx62NsQS1ZH3XWdCz9cXi7CUXAJ3GrgLxbB2zXEdTA6nOos2zGV1bWsLvpLqjoWqpkOuwb1XJdfTpMwLyArdVnVc59dsxj++yT0iFqvZarPGvUs/Sa0TZSgzGx3e3W8l27GquUfCsPdpwYA2jdATStEcWE03yMRHwbRwt/+8zYAuJ8HVKyYxv6i7WQmJ+AaxeuuBccSVEQVnEvUC5Y2jwiz+q7WMheC4nz90nJTsD6iBHXkhVs1fDKEi/Rp86aGfqqyY6kZfwv+tYlvoSry3aZUlY8+sG4bbA1A/eN035NbGNnpZwJXGc5JYsjmm+5Sj/vLPY50lT616F7HcUuE6qV2aL3vQ3Zyq+69KF5MfDVJqs0ldmzFYTisSISDm3LGMrSLxFYYiEFFhK8kvhFirOcI947qG65bTR5dwJPeWGMJNNt11aBsZxVxfmJCoDlJdLVnf60rh/TIHikyYKfHZT3VnFWHOtbQs+ooMCijrgvgs8C4HU7XaPB4qyOY+ksAuj3r6bXckpbKm5ab6Lw7Apq4t2mj7KCbZFcTa/bTfYOHIFILcamoIp73krL2UHfaLSKuCwrIbUCPCdVi422LWOo2ykmGzucRnRhGUe2ICfS/Sq6XTdqS6KZlkdyiTEBWZTl3dPz1O1Hcw8uQ00QalmO+tQEi8BnRel+xx/TO9Wyk13lnKUOiwrk8XytNb1OTJpinndwxU1pJwrPzsgS7zZ9lBUstpNEyg1NiI2JhD10eFRr0nqkl2UnnmeNR36jLGNTB31NVkVdj9doHYANaL8jLNfdPlEY0OCNK29pyRVbGsuJ4QcpbNGmUcdPWyyDM0jFnIOUoVZggk7U57ZzFHGJ4VVG0gd+XEt2+ha/0iclK1jQs254K9uuNXkZdsetj7EFtWR91FkjXXpTRl0maEj/256nZbkufwknf5bN+DaQNWyH9KyLS6iS6bBvVMt1o+kwAXP1Plu3i425Yx7bZ5+UnlFrXT02Wjk8a9Sz9BoB7GMVqmXXRmrrwVfCxA1Px5atRdpVfl3LH9OD7QKSyMwAanEFCYC7HqmuCT5GIr6N3aPi269kCvEDUiAAgYMEPn/+rEH9z//8+/Lly97S1DmfPn2qRcwHDx7sfZf8EJiSwA37lJq8qkqFZavpjx49Wk0nsRaBq2jk3bt3ywD0/v37grbrvC2NQZpCGy3qhx9++OOPPywVaQHl4cOHy/+qxd3q2qUz6llIkmdMAkvXU3f4+PGjRUJ1gefPnz979sySmTwxgQ8fPiyRtv4vCLbFX5H28s/o7mIZSLkugRsGltdVllFydWTnfhUIKT4xvijv/dtvv+mVAk+iKhTGyJModnry5ImxRrL5BIyRpGXpUuOCVKlBYW8M7EYELcJcKxZ98+bNMhTubbJUoFarvdrxrTIILvAlhrrh0hNV/uPHj5feUaUK32wKrq8yldvVNILPXbiOZyZ4OM6QEu5AgLFpei0vM3EtfSgI2dtYfbai9UZ7xGUMFBcx/JVGLTPGt6eEeTccO6YMuvaa+mj5NVf1O6wCdUXsp/SIYjIMLkZ0s04QWAQODABPGwDhtg8BXHEfzhPXMrEJsTExsd0uTbvEyHsJIac3FWcwfC18E11P0EzjyhtbtKu6nji2WW3vkcQpB6lZV2COKLrpu7IihtemhCn8LALsuJ1F/g717h1/tbV61rbRDZ38Xu2M8NGdpdfcUJUWLLfNQ8DcQvXMQ1tQ7VwmrrIz8Dmqm+CDHykCD2a0RgZQI6ha2fgYqRbJccrhtKxxdIEk0xKQ69SPBnWi539+NvhRv8LVYTfLb3H1XbKavXy+r18L6CN+/Z7wu+++m5YFDYNADQL0qRoUKeMWBDRZcqOPxqBlAFLL3XkQGoaWk6qWX7NrJNq7sK4PaPR7m6UQjWLLRXx71lbKLdRMIwcjsMyZ1eOWMyNc1Ccxl5Mj1NF0eATnqlTUWyIwWLA7p7QE2wW+rqK0FDUagYT9MFkbTVkJeV69eqXf3iuDzktScJLIufVo8d7uuB/fe+sV3xjkSfRPnkThExHOFk9jesVPsV2N2lNUdOpi4GAFxo0IUt+ix73Rr6toqAuF/Yo9VlstOWXAaqzarv8VhDAODqW748IQfB5nuLcEgoe9xMh/TwKMTdPr3a06utUPNdlte/lBl8KPgj0vf8lxCWMU0izF+rdXCcgZO6bvEcM2UPMjTZY1RVL3VGfU38e79AyIwcViaRNPEBK+VGTcMKGZr/5p1s/k12Iw5IHAXgK44r3EyB8QmMyE2JgI9MstBCDgCCRiV3/PUSHrErsWrJy4uriAQAEBtmgLoK2+Mllss9pGErcITLwCs9Xk09MZXk9XAQI0IqDRZPnahx23RoQp9hIEcPKXUJNFSFRpoXSTPATMjRTNPLQR2J7F4ip70r50XZN98CNd4MEsBskAaqFUN0/CLasiPkaqS7tdaZyW1Y4tJUMAAhCAAAQgAAEIQAACEIAABCAAAQhAAAIrBFp8ir1SDUkQgAAEIAABCEAAAhCAAAQgAAEIQAACEIAABCAAAQhAAAIQgAAEIPCPf7BFixVAAAIQgAAEIAABCEAAAhCAAAQgAAEIQAACEIAABCAwB4H/maMZtAICEIAABCAAAQhAAAIQgAAEIAABCEAAAhCAAAQgAAEIQAACEIAABCAAAQhAAAIQgAAEIAABCEAAAhCAAAQgAAEIQAACEIAABCAAAQhAAAIQgAAEIAABCEAAAhCAAAQgAAEIQGBKApyWNaVaaRQEIAABCEAAAhCAAAQgAAEIQAACEIAABCAAAQhAAAIQgAAEIAABCEAAAhCAAAQgAAEIQAACEIAABCAAAQhAAAIQgAAEIAABCEAAAhCAAAQgAAEIQAACEIAABCAAAQhAAAIQmIQAp2VNokiaAQEIQAACEIAABCAAAQhAAAIQgAAEIAABCEAAAhCAAAQgAAEIQAACEIAABCAAAQhAAAIQgAAEIAABCEAAAhCAAAQgAAEIQAACEIAABCAAAQhAAAIQgAAEIAABCEAAAhCAAASmJMBpWVOqlUZBAAIQgAAEIAABCEAAAhCAAAQgAAEIQAACEIAABCAAAQhAAAIQgAAEIAABCEAAAhCAAAQgAAEIQAACEIAABCAAAQhAAAIQgAAEIAABCEAAAhCAAAQgAAEIQAACEIAABCAAgUkIcFrWJIqkGRCAAAQgAAEIQAACEIAABCAAAQhAAAIQgAAEIAABCEAAAhCAAAQgAAEIQAACEIAABCAAAQhAAAIQgAAEIAABCEAAAhCAAAQgAAEIQAACEIAABCAAAQhAAAIQgAAEIAABCEBgSgKcljWlWmkUBCAAAQhAAAIQgAAEIAABCEAAAhCAAAQgAAEIQAACEIAALzVfQgAAC/5JREFUBCAAAQhAAAIQgAAEIAABCEAAAhCAAAQgAAEIQAACEIAABCAAAQhAAAIQgAAEIAABCEAAAhCAAAQgAAEIQAACEJiEAKdlTaJImgEBCEAAAhCAAAQgAAEIQAACEIAABCAAAQhAAAIQgAAEIAABCEAAAhCAAAQgAAEIQAACEIAABCAAAQhAAAIQgAAEIAABCEAAAhCAAAQgAAEIQAACEIAABCAAAQhAAAIQgAAEpiTAaVlTqpVGQQACEIAABCAAAQhAAAIQgAAEIAABCEAAAhCAAAQgAAEIQAACEIAABCAAAQhAAAIQgAAEIAABCEAAAhCAAAQgAAEIQAACEIAABCAAAQhAAAIQgAAEIAABCEAAAhCAAAQgAIFJCHBa1iSKpBkQgAAEIAABCEAAAhCAAAQgAAEIQAACEIAABCAAAQhAAAIQgAAEIAABCEAAAhCAAAQgAAEIQAACEIAABCAAAQhAAAIQgAAEIAABCEAAAhCAAAQgAAEIQAACEIAABCAAAQhAYEoCnJY1pVppFAQgAAEIQAACEIAABCAAAQhAAAIQgAAEIAABCEAAAhCAAAQgAAEIQAACEIAABCAAAQhAAAIQgAAEIAABCEAAAhCAAAQgAAEIQAACEIAABCAAAQhAAAIQgAAEIAABCEAAAhCYhACnZU2iSJoBAQhAAAIQgAAEIAABCEAAAhCAAAQgAAEIQAACEIAABCAAAQhAAAIQgAAEIAABCEAAAhCAAAQgAAEIQAACEIAABCAAAQhAAAIQgAAEIAABCEAAAhCAAAQgAAEIQAACEIAABKYkwGlZU6qVRkEAAhCAAAQgAAEIQAACEIAABCAAAQhAAAIQgAAEIAABCEAAAhCAAAQgAAEIQAACEIAABCAAAQhAAAIQgAAEIAABCEAAAhCAAAQgAAEIQAACEIAABCAAAQhAAAIQgAAEIACBSQhwWtYkiqQZEIAABCAAAQhAAAIQgAAEIAABCEAAAhCAAAQgAAEIQAACEIAABCAAAQhAAAIQgAAEIAABCEAAAhCAAAQgAAEIQAACEIAABCAAAQhAAAIQgAAEIAABCEAAAhCAAAQgAAEIQGBKApyWNaVaaRQEIAABCEAAAhCAAAQgAAEIQAACEIAABCAAAQhAAAIQgAAEIAABCEAAAhCAAAQgAAEIQAACEIAABCAAAQhAAAIQgAAEIAABCEAAAhCAAAQgAAEIQAACEIAABCAAAQhAAAIQmIQAp2VNokiaAQEIQAACEIAABCAAAQhAAAIQgAAEIAABCEAAAhCAAAQgAAEIQAACEIAABCAAAQhAAAIQgAAEIAABCEAAAhCAAAQgAAEIQAACEIAABCAAAQhAAAIQgAAEIAABCEAAAhCAAASmJMBpWVOqlUZBAAIQgAAEIAABCEAAAhCAAAQgAAEIQAACEIAABCAAAQhAAAIQgAAEIAABCEAAAhCAAAQgAAEIQAACEIAABCAAAQhAAAIQgAAEIAABCEAAAhCAAAQgAAEIQAACEIAABCAAgUkIcFrWJIqkGRCAAAQgAAEIQAACEIAABCAAAQhAAAIQgAAEIAABCEAAAhCAAAQgAAEIQAACEIAABCAAAQhAAAIQgAAEIAABCEAAAhCAAAQgAAEIQAACEIAABCAAAQhAAAIQgAAEIAABCEBgSgKcljWlWmkUBCAAAQhAAAIQgAAEIAABCEAAAhCAAAQgAAEIQAACEIAABCAAAQhAAAIQgAAEIAABCEAAAhCAAAQgAAEIQAACEIAABCAAAQhAAAIQgAAEIAABCEAAAhCAAAQgAAEIQAACEJiEAKdlTaJImgEBCEAAAhCAAAQgAAEIQAACEIAABCAAAQhAAAIQgAAEIAABCEAAAhCAAAQgAAEIQAACEIAABCAAAQhAAAIQgAAEIAABCEAAAhCAAAQgAAEIQAACEIAABCAAAQhAAAIQgAAEpiTAaVlTqpVGQQACEIAABCAAAQhAAAIQgAAEIAABCEBgXAJfvnwZVzgkgwAEIAABCEAAAhCAAAQgAAEIQAACEIAABCAAAQhAAAIQgAAEIDAXAbZo59InrYEABCAAAQhAAAIQgAAEIAABCEAAAhCAAAQgAAEI3JcAp2XdV/e0HAIQgAAEIAABCEAAAhCAAAQgAAEIQAACpxD49OnTKfVSKQQgAAEIQAACEIAABCAAAQhAAAIQgAAEIAABCEAAAhCAAAQgAIEbEmCL9oZKp8kQgAAEIAABCEAAAhCAAAQgAAEIQAACEIAABCAAgSkJcFrWlGqlURCAAAQgAAEIQAACEIAABCAAAQhAAAIQGJeA8Q8Xf/jwYdw2IBkEIAABCEAAAhCAAAQgAAEIQAACEIAABCAAAQhAAAIQgAAEIACBixBgi/YiikJMCEAAAhCAAAQgAAEIQAACEIAABCAAAQhAAAIQgAAEMgQ4LSsDiMcQgAAEIAABCEAAAhCAAAQgAAEIQAACEIBARQKfP3/++PGjpcD3799bspEHAhCAAAQgAAEIQAACEIAABCAAAQhAAAIQgAAEIAABCEAAAhCAAAS2CLBFu0WGdAhAAAIQgAAEIAABCEAAAhCAAAQgAAEIQAACEIAABC5HgNOyLqcyBIYABCAAAQhAAAIQgAAEIAABCEAAAhCAwIUJ/P7770bp7TmNBZINAhCAAAQgAAEIQAACEIAABCAAAQhAAAIQgAAEIAABCEAAAhCAwN0I2Dde7TnvxpD2QgACEIAABCAAAQhAAAIQgAAEIAABCEAAAhCAAAQgMAiBr/76669BREEMCEAAAhCAAAQgAAEIQAACEIAABCAAAQhAYG4CHz58ePz48ZcvX4zNfP369ZMnT4yZyQYBCEAAAhCAAAQgAAEIQAACEIAABCAAAQhAAAIQgAAEIAABCEAAAj4Btmh9GlxDAAIQgAAEIAABCEAAAhCAAAQgAAEIQAACEIAABCBwdQL/c/UGID8EIAABCEAAAhCAAAQgAAEIQAACEIAABCAwPoHPnz+/ePFi11FZatQ///nPZ8+e6QPu8RuIhBCAAAQgAAEIQAACEIAABCAAAQhAAAIQgAAEIAABCEAAAhCAAATGIcAW7Ti6QBIIQAACEIAABCAAAQhAAAIQgAAEIAABCEAAAhCAAARqEfjqr7/+qlUW5UAAAhCAAAQgAAEIQAACEIAABCAAAQhAAAK3JaDDsD59+rQ0/8uXL8uFUj5+/Khb/X+EzNdff/3Nf/49fPjQlaPE5fr58+cPHjxw6VxAAAIQgAAEIAABCEAAAhCAAAQgAAEIQAACEIAABCAAAQhAAAIQmJ4AW7TTq5gGQgACEIAABCAAAQhAAAIQgAAEIAABCEAAAhCAAAQgEBDgtKwACLcQgAAEIAABCEAAAhCAAAQgAAEIQAACEIBACQGdV+UOySp5/8A7//73vx89enSgAF6FAAQgAAEIQAACEIAABCAAAQhAAAIQgAAEIAABCEAAAhCAAAQgcDECbNFeTGGICwEIQAACEIAABCAAAQhAAAIQgAAEIAABCEAAAhCAwGEC/3O4BAqAAAQgAAEIQAACEIAABCAAAQhAAAIQgAAEIAABCEAAAhCAAAQgAAEIQAACEIAABCAAAQhAAAIQgAAEIAABCEAAAhCAAAQgAAEIQAACEIAABCAAAQhAAAIQgAAEIAABCEAAAhCAQCsCnJbViizlQgACEIAABCAAAQhAAAIQgAAEIAABCEAAAhCAAAQgAAEIQAACEIAABCAAAQhAAAIQgAAEIAABCEAAAhCAAAQgAAEIQAACEIAABCAAAQhAAAIQgAAEIAABCEAAAhCAAAQgAAEIHCfAaVnHGVICBCAAAQhAAAIQgAAEIAABCEAAAhCAAAQgAAEIQAACEIAABCAAAQhAAAIQgAAEIAABCEAAAhCAAAQgAAEIQAACEIAABCAAAQhAAAIQgAAEIAABCEAAAhCAAAQgAAEIQAACEIBAKwKcltWKLOVCAAIQgAAEIAABCEAAAhCAAAQgAAEIQAACEIAABCAAAQhAAAIQgAAEIAABCEAAAhCAAAQgAAEIQAACEIAABCAAAQhAAAIQgAAEIAABCEAAAhCAAAQgAAEIQAACEIAABCAAAQgcJ/B/6u83T+ltSG8AAAAASUVORK5CYII="/>
  <p:tag name="POWERPOINTLATEX_PIXELSPEREMHEIGH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183,3333"/>
  <p:tag name="POWERPOINTLATEX_BASELINEOFFSE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35"/>
  <p:tag name="POWERPOINTLATEX_REFCOUNTER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3"/>
  <p:tag name="POWERPOINTLATEX_CACHECONTEN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iVBORw0KGgoAAAANSUhEUgAAFtgAAAF/CAIAAADib57QAAAgAElEQVR4Aey965nXOPK/vbvXBjAQwjARQIdATwTQIQxEAIQAREATQjcRACFARzAQApDB/j+7fh5f+vkglyxZ1uHuF2DLOpTuKpUOlvX953/+859/8AcBCEAAAvUQ+Pr165cvX+7u7n78+PHr1y/3X1Xit99+u3///vDv77///vDhQ/17eXmZqn4/f/78/L+/79+/q2j9KxmGclWQilaJjx8/TlhiKsnJBwIQgAAEIAABCEAAAhCAAAQgAAEIQAACEIAABCAAAQhAAAIQgAAEIAABCEAAAhCAAARE4Nu3bx8+fNDuL/2528C0B0x7z/Sv9oDp78GDB+CCAAQgAAEIQAACEIAABGII6BMMjbr1Dcj/Rt///f5iGIQrz+FbjCHz8UsQjcb1d3FxoX8fPXoUUzRpIQABCEAAAhCAAAQgAAEIxBD4JweRxOAjLQQgMBLQ4ojeR/LecQSS8EIvfXX0h04eGc4f2Zezzge5urp68uTJPh3p9JObm5v379+7S11+SVTWq1evWPnyU+IpBCAAAQhAAAIQgAAEIAABCEAAAo0RYJWsMYV2VR2styt1U1kIFEhAXkhS3bt3r0DZEAkCEIAABCAAAQhAAAIQgEAzBG5vb7UVTTvBjNvA9OnjX//7Y77WjA1QEQhAAAIQgAAEIACBDASGb0CGn4A1jr3XpIr8EmQtW8IhAAEIQAACEIDAuQTYJXIuf0qHgJEAB5EYQRENAv0SGHafa+1j/N0DXeh2OIR1CB9WRnQC69D99wsrac0/ffqkH52wv/Q1Fq51KJ0P8vTpU2P86+vrt2/fSt3G+JNoKk5V2Hf6ySQrbiEAAQhAAAJpCYyDHHdUo2sO0krLeTO3RUVoeKlDzS4vLzeTEwECEIAABCAAAQhkIzCOW1gly8acglIRwHpTkSQfCEBgHwF5ocnyy/h2aQwfcn737t2zZ8/2lUKqtgmMfdloM8P7SlaQ2tY7tYMABCAAAQhAAAIQSEhAg2r9BtXr16+HnX47clbaly9f7khIEggcTYA549GEyR8CEIAABCAAATuB4fdf9RmIVrPtqYwxdUrg8GOxOiVwePky/NKtytKfjj4x5kM0CEAAAhCAAAQgcCiBYaAyvNNf22w5CMAukTVFLK53acjH505rxAg/jsC/j8uanCEAgfIJDJ26eqCxX9eLxslt+bVoTEIpRW9t9d5390tfP5C7u7urqystQqkU/3Ekb968iXn3PIih4v744w/eQ/uVwlMIQAACEEhLYG3KPX7iMox81grVjzmtPSI8iMCiIuyjTR1nFlQckSEAAQhAAAIQgEAMAVbJYuiR9lwCWO+5/CkdAhDQrla9VxpWXcYLd/oPIgj4CbCC5OfDUwhAAAIQgAAEIAABCMQT0Khbe7f0S1SRWWmPu36Pip+kisRI8iACzBmDcBEZAhCAAAQgAIETCWjcEnnwn0V4vYjRwH5xbK8fFbbkQBwIQAACEIAABCAQSYBdIpEAF9e73P02fO4USZjkyQksHETyz3/+M3kxbWeo7/k5ObJtFTdcu8+fP+tMioYrWFfVdPytXvrq+FuL2Po09/Hjx/I/+rt//75Wjh48eKCBiNIOB8Vp/KFDQKRiXcwzVKBUrxz0blgH4k4iSBI9XUw4xtRhuoMAFxcXQ6HaWKwjdSW/Ch2jDRd6D61Ht7e3k3BuIQABCEAAAkkIXF5eDpNtf+eVpCwy8RDQGWdSwfDpkf71xOQRBCAAAQhAAAIQKI0Aq2SlaQR57ASwXjsrYkIAAkcQ0DsCFgGOANtwnqwgNaxcqgYBCEAAAhCAAAQgUCAB/RKVNm55BNOuM/1WhyZ3wz40xdTLd+06G7aBTV7BDz9JpUePHj3y5MkjCOwmwJxxNzoSQgACEIAABCBwFoGgb0A06tYnGPoSRB+A6FqjcV3oa47he1RVQe9cNAjXn0bdGn7r4qx6US4EIAABCEAAAhBYJMAukUUsnkA+d/LA4VEVBBYOIqlC7qKE1HuXouRBGAhAoDoCOszo+fPn8/M7JhUZ3vtq7Unjj8mj4XY4UkT/6lCSMYKWpZSzDhzRv5PdwArRApb+Hd8NK7LePes43jH55EIyKIJeP0+OLxlulc+zZ88WX2DrgBK9JuQskglPbiEAAQhAIAkB9WVJ8iGTSALzwUZkhiSHAAQgAAEIQAACEIAABCAAAQhAAAIQaIwAK0iNKZTqQAACEIAABCAAAQgUS0Ab0vRLVPp2cU1Cff2obWDa0DWJMOw9U7ieaqPaPAd9bMBZJBNo3KYiwJwxFUnygQAEIAABCEAgAwEdQaIx8+b+1fHsP42uJ59gjEIqfHw0ftmhp8OXIPq4Y7OUMSsuIAABCEAAAhCAAASKIsBArih1IMwOAhxEsgPaNIk+7Nfsbpz1TR9zDwEIHE9A70112qsao5ZpdLKGewzH8YVHlbB58MeQ+9p7X0vZ8k56Maw/Rb6+vn779q17Mq6gaUlLAxqtWH369EmvnyeHlbhFKKYONPG4Oynizz//dPN3k+ssEgmgk0rcQK4hAAEINEOg3s6oGRVQEQhAAAIQqI4AvWd1KkNgCEAAAhCAAAQgAAEIQAACEIAABCAAAQgYCQyrf8MP/Hq2GRhz80TTvgvtUtDvSNW1XcRTIx5BAAIQiCegbWDaxOXJ58WLF/qtKU8E7fLSD2utRdAuMvneQ937WtGEQwACnRPgFXPnBkD1IQABCBRCIMM3IENNNeTWwJuPVwvRO2JAAAIQgEBRBJgeFqUOhIEABBomwEEkaZSrl9m8U0mDklwgEEJAKzivX7/WCa+TszO0ueSvv/56+fJlSGYnxL29vZWcE+Encuitreronms7iRB0q0NA9CcyOo5kTDicRSJJ3MDx6Xjx7t07pR1v5xc601fS+quj99OKU9FJMfNqEgIBCEBgQqD2zmhSHW4hAAEIQAACGQjQe2aATBEQgAAEIAABCEAAAhCAAAQgAAEIQAACEDiFgPb+Dr8G7G4e0C6OJ0+eKDzt9iptftAPokx+K0UFaZcF2xJO0T6FQgAChRDwnyGiH/oafrPKI+1kd9k8ppy8vLoKmj8iBAIQgMARBHjFfARV8oQABCAAgX0Ecn4Dos839LHMPjlJBQEIQAACEGiSANPDJtVKpSAAgZIJ/Ktk4SqSbfJKuyLJERUC9RLQ7zZoq4rOznA3rwzVUZMc9q/oaIxiK6hVoaurq7nwo8B66Xtzc6NqpjqFRENtFaptPfMDRyTGPHCURBebp5AozuYpJEOG/oLcQrmGAAQgUD6B2juj8gkjIQQgAAEItEeA3rM9nVIjCEAAAhCAAAQgAAEIQAACEIAABCAAAQgMBPTh+h9//KHDQSZ7IbSLQ1sFtMdDy4NJWCmfYfPDfMuWSpcMkiRJQWQCAQhAoDoCb9680S9FecT+8uWLfzeajhex7O/S95A6fMpTEI8gAAEIpCLAK+ZUJMkHAhCAAATiCWx+A6LVj48fP6rz8o+6LZLoxBNOIbGAIg4EIAABCPRDgOlhP7qmphCAQDkE/j0XRb8L4QaOL4Z//Pih6+FfN0Kqa31yf//+/fHfJNkOwkvmITe9ex6rkyT/MZP5W+3xERcQKJnAw4cPX7x4MUg4NnA1meMaSyoa/t9tGGt0cXGhszyePn2aqtwk+ehAEAnm9xtyxVo2SvhbQBpq+8898VRNPxakJTNPBD3SJh6jg1W9+DUMP0yeQgACtRCoujOqBTJyQgACEIBAYwToPRtTKNWBQEsE6l0la0kL1GUfAax3HzdSQQACqQjoXPjhVez4WnZ4x+R/CZKqdPKBAAQgAAEIQKAoAtqboUNAPCJpwPDnn39afgfFk4ke6Tsc7X/wx9En9Hd3d9op4Y/GUwhAAAKNEdCLGE3TPJXSKSQPHjzwRNAjfw5uWm0D07knbgjXEIAABJIT4BVzcqRkCAEIQAAC+whYvgH566+/1HPty3+eSrnNAwmBAAQgAAEIdEuA6WEhqmeXSCGKQAwIZCPwz//85z87CtMMSi8kPn/+rPfHMdvIdOyIvm/Xu+GEH9tbqiP5JbaqoH/11lkXxu/n1zLXUQ68UFmDQ3ilBNRM1MbVQtVGjFVQi1YqY+SYaNopor0p9hzUxuMPlLUX54+pH4LQKSR+nxO/7WYiw9evX1XoJNB4a1wOkxv3V8otTqf8Xl5euiFcQwACEKiOQNWdUXW07QIPQ5HxVLVhzmIfzAwF0U/Zga/FnCtCWtDYci3+YnjyEdFiKQRCAAI5CdB75qRNWRCAQEICJa+SJawmWTVJAOttUq1UCgIVEdC7CR0Wb/kZ7bFSrAaMKHq4YAWpBy1TRwhAoCsC2jdl/3A9ZhdH0P4HNnR1ZYRUFgIQ2HwRY/lBL8thTyNq/di79sKNt1xAICEB5owJYVad1aZnm9QuZpw5yYpbCEAAAhCAgEsg/zcgQSNziZrtWx4XC9cQgAAEIACBbASYHmZDHVMQu0T89ObrXfrEhs+d/NB4WgKBnQeRuKKHTm/GtJrn6ByQzEeQjKVPLjQtVKPVn/+nOSapxtsnT56Iw3jLBQRaImAfqGVbvAg680K60I+CahxTglIsG2KO+PhZP2Sx79Aoo07lQv/44w87YXYS21kREwIQKJZAvZ1RsUiPE0zTdZ2tZv/o5Yi++LjaVZRzqCIYMFSkXESFgJEAvacRFNEgAIFiCRS4SlYsKwQrjQDWW5pGkAcCXRHQgsDjx4+NOydYDejKNhYrywrSIhYCIQABCJRPIHTPQMyH6/odGuPQYuD2999/a8tE+QyREAIQgEAkAY2l5V09vyNl3OP67Nmz9+/f24XZ91OI9vyJCQGXAHNGl0Yn17xi7kTRVBMCEIBA4QT0DYjedHgG25I/+b7Tly9f2ne9SgDjdx+Fo0Y8CEAAAhCAwBoBpodrZAoMZ5dIkFJC17uSDzuDpCVynwT+FV/tp0+f6vzgHfnodzDUAexIeEQSvXLWGxQdJqL3ItripmMLgkrZ94V/UBFEhsBZBC4vL/VjCGeVPi9Xv6LjX8SZJ9EeFG21n4dnDtHOG61A+Qs9Yiiguu/2UUbVh2pktzx+ejyFAAQgkI1AvZ1RNkRFFaRJh1SmQX5RUnUozKAI4+iiQz5UGQLNE6D3bF7FVBACPRAobZWsB+bUMRUBrDcVSfKBAAR2ENCCgHbo6nO4HWlJ0iEBVpA6VDpVhgAE2iAQ9GGMqqw9A/t+8En7H4JOIVFZobK1oRFqAQEIdEjg6urKv4PLeLxI6LYubZTvkDZVPosAc8azyJ9VLq+YzyJPuRCAAAQg4BIYvgHxD7aP+AYkdGTuysw1BCAAAQhAoDECTA/rUii7RIL0Nax38blTEDQiZyaQ4CASSazfmtj8un5esdDDPuY5HBSiE0m0H05TQbuEzPEO0gXZFkJA5w3phNRChDG+E51I++HDh0lI5lu9c724uPCvQOm7XH0SkFyw3XXX72AcIU/yCpIhBCAAgfwEKu2M8oMqqkQN8nfMWYqqQhvCaGCpMUYbdaEWEIBAEAF6zyBcRIYABIolUNQqWbGUEKxMAlhvmXpBKgj0Q+Cvv/7qp7LUNJ4AK0jxDMkBAhCAQGYCO04h35FEldqx/2FfQZkBUhwEIACBSALX19efP3/2ZPL69WvtaPdE4BEEKiLAnLEiZUWKyivmSIAkhwAEIACBeAL6BuTPP/885RuQ+/fvx8tPDhCAAAQgAIE2CDA9rFGP7BIJ0hqfOwXhInJmAmkOIpHQO74lK3xepM/vdRyJ3kZbzl/wTywzK5XiIHAEgUL6fi3l7Dv3x/+q9Qhikzw3f3RChPWGbJIqye2XL1/25aM30MaEFj/pZlW4/3dF5RoCEIDAnEC9ndG8Lr2FFDKe6Q37vL6vXr2aBxICAQi0TYDes239UjsI9EaAUWVvGm+pvlhvS9qkLhCojgAuqDqVnS4wK0inqwABIAABCNgJaPVvx76pfbs4dqSSbJLQXh1iQgACEKiRgH/8rJ1dL1++NNbr999/N8YconG+SRAuIqci4Lf5VKWQz7kEeMV8Ln9KhwAEIACBgYC+AfF/vaLXHwd9AxL6gQYqgwAEIAABCLRKgOlhpZpll0io4iAWSoz42QgkO4gk9PWDaljFvEhzQs0bLb+d/u3bt2xqoyAI5Cewo40fIaR/HcdT4u6EnjztjzZ/dEJ4FceeYVDMHTt+lP/Dhw8fPHhgLEgxg1y6xakaiyYaBCAAgfwEdvcpuxPmr2OrJdIBFaLZR48eFSIJYkAAAtkI7O4EdyfMVjUKggAEOiRQyCpZh+SpcjwBrDeeITlAAAK7CejLtKD3CLsLImEzBFhBakaVVAQCEOiBwI8fP3ZUc99Ohn0LhvtS7agUSSAAAQicQuDNmzd+pxq0hT3orXpQ5FPgUGirBJgztqpZt167h3C7E7qlcw0BCEAAAhAQgXO/Abm4uEALEIAABCAAAQiIwO5Z3u6EYE9CgF0ioRhZaw0lRvxsBP6dqqT79++HZrUjSWgRSeLL5X369Eknknz48MGToXom+0f7nnx4BIEyCRSykLFv/8q5SHVK0fPnz/0yvHv3zh8h5um+rb1Bb6AlnuK/ffvWIqc+eOBFoAUUcSDQGwH353c0fbq8vCyWQI2dUbEwMwvGbzFlBu4pTuMBlvY8fHgEASMBek8jKKJBAAIQSEugkFWytJUit04IYL2dKJpqQqBYAloNuLu7K1Y8BCuQACtIBSoFkSolUNEiUqWEETsnAe1/8H9svyjMvl0Ti1kRCAEIQKBAAq9fv/ZLFbQNTBtl7c72yZMn/qJ5CoHjCDBn3Me2otkBG7T2qZhUEIAABCCQioDlG5Cbm5tUxc3zCRqZz5MTAgEIQAACEGiGANPDelXJLpEg3fG5UxAuIuckkOwgkpxCn1LW7e3ts2fP3r9/v1Y639GtkSG8DQKFbMvYfYDRifK/evXKbwN6I3vo9/b6wGDH1l55PL/Yk6eqpjykZcfP5svvSc7cQgACnRBwDzOSMznUMUYirbEziqxyS8nZiVKINlFEIYpAjNoJ0HvWrkHkhwAEKiVw4ipTpcQQuxwCWG85ukASCPRJYPeqWp+4qLUIsIKEGUAgFYGKFpFSVZl8MhPY97tN8vM75FSqHfsfGIfsQE0SCECgFgLa1+rfr6Vfggl11NoGpr9NAvLJoRvMNvMkAgTsBJgz2lm5MSuaHewewrES7mqcawhAAAIQ2E1gc0isb0CO/nHW/w3Mt0fmu+tIQghAAAIQgEAVBJgeVqGmRSF3624xtx4CWe/qQcs11vFfNQp9lszX19d6K7NWOgeRrJEhHAIJCexerFE3nFAMe1Y6CvfDhw/++EcfzOFxXGuC7fi1Ch26ZjnT98WLFzqdd61cwiEAgW4J/Pz5s6K6V9cZVcQ2g6jsNsgAmSIgAIE8BOg983CmFAhAAAIQgAAEIAABCEAAAhCAAAQgUDWBuhaRqkbdufAPHz4MJbBjJ4OK2JFK20X4EblQ7RAfAhCoiMDmxrMd28Bevny5mUpv3j9+/FgRKESFAAREoK7ZARu0MFoIQAACEDiRQAnfgKj6lpH5iZQoGgIQgAAEIJCHANPDPJwppQQCfO5UghaQYU6Ag0jmTHwh+sx+rTFzEIkPHM/qJ1DOCWQ7tpUI/9XV1SlK2DwKV9txQn90IrQiOvhjzXGtZbUP8uXl5ZcvXzxnvujN95s3b9YKJRwCEOiZwI8fP+qq/j4/eVZnVBdbpO2EQOjgpBMsVBMCQQToPYNwERkCEIBAQgLlrJIlrBRZdUIA6+1E0VQTAsUSYDWgWNUUKxg2U6xqEKwuAtUtItWFF2lHAjvegv31119jcvvFjlQ7ktjlISYEIACBcwnoTIG7uzu/DPu2N9ze3urnptZy1oY3bRI7es/bWumEQ2AgwJxxhyVUNzvY58F2DE13wCQJBCAAAQi0TaCEb0AGwhqZv3v3jpFP2/ZG7SAAAQhAYJMA08NNRGVGYAxTpl6QCgKhBDiIJIyYfiJDZ5EspuEgkkUsBEIgOQHPO05PWZu/0uBJu/uR3vV++PDBn3xzlcqf3Ph0zXGtJb+4uFh75A/XKYM6AFjFCbhOJNF4Uf9quK8jSPQSS4fy+pPzFAIQ6JbAr1+/6qp7RZ1RXWCRFgIQgAAE7AToPe2siAkBCEAAAhCAAAQgAAEIQAACEIAABLolUN0iUreaqr3i2gwQtJ1UOwr2/YahPnoP2v4hqdioULt1IT8EIOAhYNkStvu4EP3c1N9//63dETp2ZNgGpgud7vTx48evX7/uztZTHR5BAAJHE6hudsAGraNNgvwhAAEIQGCNQCHfgAziPXv2TOcArolKOAQgAAEIQKAHAkwPe9AydYQABIol8O9iJStWsMvLS31U//nz54mEHEQyAcItBA4isNYGPcXpDegp7z4t73qfPn3qkTzVI0GTMPaD3vft+BmlVaXy1GsskQsIQKB2AtX94EZFnVHttoH8EIAABCCwRoDec40M4RCAAAQgAAEIQAACEIAABCAAAQhAAAIjgeoWkUbJuaiOgPYk/PnnnxaxdTjI+/fvLTEX4yjt3d2dcZuWZdvGYikEQgACEKiCwHwX60Tsfb8WO2aiHXc6jmS85QICEKidQHWzAzZo1W5yyA8BCECgUgLX19ebkmf+VuL+/fubIhEBAhCAAAQg0DABpocNK5eqQQAC5RP4V/kiFijhu3fv5lJVd1D0vAqEQKAWAtopYv8tHf0Ug2Ux6Ii6bx6FK9mOKHcxT6126UcqdCbL4lM3MKdUbrlcQwACPROocRxVS2fUs11RdwhAAAJtE6D3bFu/1A4CEIAABCAAAQhAAAIQgAAEIAABCCQhUOMiUpKKk0l+AsPvo2yWq80e+hXfe/fubcZci6C0Hz9+/P3339cijOHa3yWpxlsuIAABCLRHYPMgEraBtad0agSBGAI1zg7YoBWjcdJCAAIQgMA+AkV9A7KvCqSCAAQgAAEItEeA6WF7OqVGEIBALQQ4iGSPpnTQ+5MnT+Ypv337Ng8kBAIQSE5A20q0McVyFolepm6+cE0u3pjhZtFXV1dj5AwX8l06k2VzO87FxUUGYSgCAhCAgEtAXt29reK6ls6oCpgICQEIQAACOwjQe+6ARhIIQAACEIAABCAAAQhAAAIQgAAEINAbgRoXkXrTUUv11e+jyOQ8exIeP378/ft3bV2IrLVyUEGLe7eGnCWDDit59uxZZEEkhwAEIFA4gc0zBdgGVrgGEQ8CmQnUODtgg1ZmI6E4CEAAAhAQgdK+AUEpEIAABCAAAQiIANNDzAACEIDAWQQ4iGQn+VevXs1T6mX5PJAQCEDgCALaVqIW59lWokJfvHjx9etXDTSPEGAzT8vJRJ79N5v5746w6aksJ7zsLp2EEIAABBYJbLqmxVSnB5bfGZ2OCAEgAAEIQOA4AvSex7ElZwhAAAIQgAAEIAABCEAAAhCAAAQg0AyBSheRmuHfYUUePXqkzRL6ZUJt5xh3ROjir7/+0oevnz59SrWFQ/nc3t4qT+Ws/Id9DrpQuSpdMlxeXnbInypDAAJdEdC+uM36jq54MyYRIACBHghUOjtgg1YPxkkdIQABCJRDwPINiH4rtxyBkQQCEIAABCDQDwGmh/3omppCAAJFEfh3UdJUJIxenGv2eHd358pc6RKtWwWuIVARgWFbidZ63r9/r3Nn1QD1Iw/aXKIXqFdXV9prkmr/yj4mE/+wmEn+RSjL0tj9+/cXpSUQAhCAwHEE6h1EFd4ZHacycoYABCAAgdMJ0HuergIEgAAEIAABCEAAAhCAAAQgAAEIQAAC5ROodxGpfLZI6CHw9H9/ngipHmn71vX1darcyAcCEIBAXQQsvTy/R1WXTpEWAkcTsPiNo2XYlz8btPZxIxUEIAABCOwgYPkGhPP+doAlCQQgAAEIQCAJAaaHSTCSCQQgAIEgAhxEEoTr/0TWMQfPnz93g+pdonVrwTUE6iKg0+zevHlToMwWhyDhM0uus1o2S2RpbBMRESAAgeQELAv3yQtNmGGxnVHCOpIVBCAAAQiURoDeszSNIA8EIAABCEAAAhCAAAQgAAEIQAACECiQQO2LSAUiRSQIQAACEIBAIQR+/PixKQm/R7WJiAgQ6IpA7bMDNmh1Za5UFgIQgMBZBMr8BuQsGpQLAQhAAAIQKJMA08My9YJUEIBAqwT+1WrFMtTr6upqUoplzjlJwi0EINAqAcu73vx1t0jFT2Hk1wslQqBzAj9//uycANWHAAQgAAEIhBKg9wwlRnwIQAACEIAABCAAAQhAAAIQgAAEINAhARaROlQ6VYYABCAAgX4IWH6PSj8S2w8QagoBCPgJMDvw8+EpBCAAAQhAYCBg+doCVhCAAAQgAAEIQAACEIAABPohwEEk+3WtlzSPHz9203MQiUuDawh0TmDzXW+x533wUxidmy7Vh0B+Al++fMlfKCVCAAIQgAAEqiZA71m1+hAeAhCAAAQgAAEIQAACEIAABCAAAQjkIcAiUh7OlAIBCEAAAhA4hQBfSJ6CnUIhUC8BZgf16g7JIQABCEAgJ4F6vwHJSYmyIAABCEAAAhCAAAQgAIF+CHAQSZSuOYgkCh+JIdA0gc13vZz30bT+qRwEIBBA4PPnzwGxiQoBCEAAAhCAwD/+Qe+JFUAAAhCAAAQgAAEIQAACEIAABCAAAQhsEmARaRMRESAAAQhAAAL1Etj8QrLeqiE5BCBwBAFmB0dQJU8IQAACEGiPAN+AtKdTagQBCEAAAhCAAAQgAAEIxBDgIJIYev+YHETCq50omiSGAAQgAAEIQKBLArzn7lLtVBoCEIAABKII0HtG4SMxBCAAAQhAAAIQgAAEIAABCEAAAhDogwCLSH3omVpCAAIQgAAEIAABCEBgmwCzg21GxIAABCAAAQhAAAIQgAAEIAABCEAAAhCAAAT+LwEOIvm/PALvHj16NFQkpMEAACAASURBVEnx7du3SQi3EIAABCAAAQhAAAJrBH7+/Hl3d7f2lHAIQAACEIAABOYE6D3nTAiBAAQgAAEIQAACEIAABCAAAQhAAAIQmBBgEWkChFsIQAACEIAABCAAAQh0S4DZQbeqp+IQgAAEIAABCEAAAhCAAAQgAAEIQAACEIghwEEkMfT+m/bhw4duFt+/f3dvuYYABCAAAQhAAAIQ8BDg1zY8cHgEAQhAAAIQWCRA77mIhUAIQAACEIAABCAAAQhAAAIQgAAEIAABlwCLSC4NriEAAQhAAAIQgAAEINAzAWYHPWufukMAAhCAAAQgAAEIQAACEIAABCAAAQhAYDcBDiLZje7/S3hxceFmwUEkLg2uIQABCEAAAhCAgJ8A77n9fHgKAQhAAAIQmBOg95wzIQQCEIAABCAAAQhAAAIQgAAEIAABCEBgQoBFpAkQbiEAAQhAAAIQgAAEINAtAWYH3aqeikMAAhCAAAQgAAEIQAACEIAABCAAAQhAIIYAB5HE0Ptv2sePH7tZcBCJS4NrCEAAAhCAAAQg4Cdwc3Pjj8BTCEAAAhCAAAQmBOg9J0C4hQAEIAABCEAAAhCAAAQgAAEIQAACEJgTYBFpzoQQCEAAAhCAAAQgAAEI9EmA2UGfeqfWEIAABCAAAQhAAAIQgAAEIAABCEAAAhCIJMBBJJEA//Hw4UM3Cw4icWlwDQEIQAACEIAABDwEPn369OvXL08EHkEAAhCAAAQgMCFA7zkBwi0EIAABCEAAAhCAAAQgAAEIQAACEIDAnACLSHMmhEAAAhCAAAQgAAEIQKBPAswO+tQ7tYYABCAAAQhAAAIQgAAEIAABCEAAAhCAQDwBDiKJZfjgwYPffvttzIWDSEYUXEAAAhCAAAQgAAE/gffv3/sj8BQCEIAABCAAgQkBes8JEG4hAAEIQAACEIAABCAAAQhAAAIQgAAE5gRYRJozIQQCEIAABCAAAQhAAAJ9EmB20KfeqTUEIAABCEAAAhCAAAQgAAEIQAACEIAABOIJcBBJPMN//P7772MuHEQyouACAhCAAAQgAAEIeAj8/Pnzw4cPngg8ggAEIAABCEBgQoDecwKEWwhAAAIQgAAEIAABCEAAAhCAAAQgAIE5ARaR5kwIgQAEIAABCEAAAhCAQJ8EmB30qXdqDQEIQAACEIAABCAAAQhAAAIQgAAEIACBJAQ4iCQBRvcgkl+/fiXIkSwgAAEIQAACEIBA6wRev37dehWpHwQgAAEIQCAxAXrPxEDJDgIQgAAEIAABCEAAAhCAAAQgAAEItEiARaQWtUqdIAABCEAAAhCAAAQgsIcAs4M91EgDAQhAAAIQgAAEIAABCEAAAhCAAAQgAAEI/I/AvzvhcH19/f3796GyOjfk2bNnCSvuHkSibL99+/bgwYOE+ZMVBCAAAQhAAAIQaIyAfm3j7du3jVWK6kAAAhCAAAQOJUDveSheMocABCAAAQhAAAIQgAAEIAABCEAAAm0QYBGpDT1SCwhAAAIQgAAEIAABCMQTYHYQz5AcIAABCEAAAhCAAAQgAAEIQAACEIAABCDQM4FeDiLRl67jQSQPHz5MexDJxcWFa0MqiINIXCBcQwACEIAABCAAgQmBV69eTUK4hQAEIAABCEDAT4De08+HpxCAAAQgAAEIQAACEIAABCAAAQhAAAIiwCISZgABCEAAAhCAAAQgAAEIDASYHWAJEIAABCAAAQhAAAIQgAAEIAABCEAAAhCAQAyBf8UkJu1A4Pfff3dRjCeeuIFcQwACEIAABCAAAQgMBL59+/b+/XtoQAACEIAABCBgJ0DvaWdFTAhAAAIQgAAEIAABCEAAAhCAAAQg0C0BFpG6VT0VhwAEIAABCEAAAhCAwIQAs4MJEG4hAAEIQAACEIAABCAAAQhAAAIQgAAEIACBUAK9HETy48ePUDT2+BxEYmdFTAhAAAIQgAAEIHB1dQUECEAAAhCAAASCCNB7BuEiMgQgAAEIQAACEIAABCAAAQhAAAIQ6JMAi0h96p1aQwACEIAABCAAAQhAYE6A2cGcCSEQgAAEIAABCEAAAhCAAAQgAAEIQAACEIBAEIFeDiIJghIa+d69e26S79+/u7dcQwACEIAABCAAAQiMBF6+fHl3dzfecgEBCEAAAhCAwCYBes9NRESAAAQgAAEIQAACEIAABCAAAQhAAAIQYBEJG4AABCAAAQhAAAIQgAAEBgLMDrAECEAAAhCAAAQgAAEIQAACEIAABCAAAQhAIJ4AB5HEM/xvDg8fPhwz4iCSEQUXEIAABCAAAQhAwCXw6dOnt2/fuiFcQwACEIAABCDgJ0Dv6efDUwhAAAIQgAAEIAABCEAAAhCAAAQgAAERYBEJM4AABCAAAQhAAAIQgAAEBgLMDrAECEAAAhCAAAQgAAEIQAACEIAABCAAAQhAIAmBfyfJpfxMfv36daiQNzc3YxG//fbboWWROQQgAAEIQAACEKiRgF5y//nnnzVKjswQgAAEIACBswjQe55FnnIhAAEIQAACEIAABCAAAQhAAAIQgEBFBFhEqkhZiAoBCEAAAhCAAAQgAIFDCTA7OBQvmUMAAhCAAAQgAAEIQAACEIAABCAAAQhAoCsCXRxE8vPnz6OV+uDBg6OLIH8IQAACEIAABCBQLwFecterOySHAAQgAIGzCNB7nkWeciEAAQhAAAIQgAAEIAABCEAAAhCAQEUEWESqSFmICgEIQAACEIAABCAAgUMJMDs4FC+ZQwACEIAABCAAAQhAAAIQgAAEIAABCECgNwJdHETy/fv33vRKfSEAAQj0RuDbt293d3dfvnyRz9ffr1+/fvz4oX/F4bffftO/9+/f//1/fw8fPtT/FxcX9+7d641SFfVFlVWoKVTI6+vr58+fh6Yifk4C2ogweNHRf7peVC5UvnTwovKfjx8/xoXm1M68LFzlnAkh3RJo2H3Re9Zl1ToDV5MRdaaajOhi7E+HWqgbHTtT9aTDlIQzbetSMdJCAAIQgEBRBJgTFaUOhElOgLFlcqTdZoi37Er1Da+QdKXHfZVlEWnCDe83AVLgLS6rQKUg0oQAnmQChFsIQAACEKiFALODWjQ1yMkyYF36QtpIAswEIwGSHALNEGDG3YAqcekNKJEqDAQwZizhXAJY4Ln8Kf1QAgz5DsV7SuZdHESiryhPgXtEoWqE49cs+rhl+EBU/45f3f/1119v3rzZV7TWND9//rz2Gf/4zczwDao+QOWbmX2cj0s1rErLGIZvnwYLUXHjWQyDEoevnvTvo0ePjhPmlJxFYLFdKPD9+/ft1fcUyKUVent7K8d1c3Mz2PmieMMj/StLcCPo8z+5squrq0JsY9PDv3r16uXLl24VNq+/fv06OHa5haHLUBK5cX0JKSfw5MmTy8vLzUzyRGhJlSK2qc1++mt5ZlX2w4cPeQyphFIq6oyGdicvMXGPE4zyn/pToDzJ+EhuZHChT58+HQO5OJpAY67yaFzk3zCB5t0Xvac6JnU9w1pH4VM5vQnQOCeoMx3HRepMNRlRf6q/wk/4YnDbsEdtuGrypcMiZ1erZJutte2FhWbsuU/rNaqvsTnRZpvtZ/nIaADNR+tkbHmQHrUSrq5fI/NhKjH+q+KGYwGHl5vDmYDlrIofRKMxb3kQpTaybX6FZFFNdKAulg4XkdzqT67xfhMgpd126LI2/RWT9NKsVPI05kk2jZBZZ4FG2INIGsAM+5eG10Dj9E2zttA9UWlxDYKNr6hGwfLvraLxptVsP7l1ODtQldVm5y5FgbxiLsHy8WYlaOF0GTqcCZ7OHAEgUCyBlmbcm31ck2s+uPRiGxeChRLo0Jh78FoVTQ87tMDQRmqPzy4RO6tsMRny+VFX9JHvvCJdHESiVcV5zUsL2ezX9W7DIrMxmpuVin779q3/sxllO+Q8+QBV37HrrSQfoLo8819rc6rUpz9XO3MxFpWoV2X68Kl8Dc5f9c1fIcyr7IbofYN7y3XtBNT16nWR/mIqoiajPzlAvcyWK9PfQZ//rc1q1CpHS46pyDytSnz9+rX4DK57EmHoFlX3AeCLFy+04HVQ3SdFz2/rUqXkp7+eK3EtRHYoG5N1rUWoLryZzkhmLNXob9FFGPWitPqOeviUWsMJudDmP+EwkjkiWnWu8ggI5AkBEejBfdF7zk29zKmcpuHqSYd+cC6zMUSd6f865P9Oas7qTBncGpVFtIoItLpKpg5iXECYbNAfw9OqSSXWsrCQtuIn5taq9SZBWt2ciB42id77yaSZsWV+lQ0TqOEFmad0Dbz1N6yKj9F0IslwLGAhx5SPgsVcVOctYyrbedpWV0joQIMMu71FpKDqu5Hxfi6NAq+bdFlM0gu0tEiRqvMkdJqRGif5QQTkHidLl/Nbzc7WSteLkrVHkeFuk5mLpNmiRyoVrfljpABjcleScV13ItIY2XPhF3gxoYpmh/AimTYC25sdzP3JvMn4daeW5Y9wytNmlgHxZqfYT12FykiGvRA7+qyxpkr7v82J//0BvLM2VIzCcAEBCOwmUNeMmzWfuaJx6XMmhFRKoElj7sFrNTM9bNICT/EGMgnNNdglcgp8T6EM+Txw9Eh228Be3H/+5z//8dfT+FTmojMpjJGHaFrpy/PZsw5ZcD8O0bsBSRsk6qGR1Zf88ccfqYrQV6DX19fG3HTI0OB8jfE90VSuPmV/8OCBJw6P0hIYfPTNzU3MOt0gkn4OThr0n0Qgl3f//n1/FZSPovnj2J+qgtoGKkcRX0EV+vHjxyQfSNsz0Y/vbUquH762A0kSUzx1/IQ/KznJTV17clDyN2/eeCJEPpLjkq1ONg1H5jkmP+JIDvV0m5YwCuC/0LDD8usfiqOXx/6s5k/fvXv37NmzefhxIdWpkv7abgzx702HXyi1l+iPKWdraTuLmZTZGS2KaglUddTjb3YElqzmcaQ1uanyTzfT5yWbBFING+aUQkOqc5X2Ck7maIsJU/VNGqBqvUlFDL+B7F7snpAqz3GYOlz4jV+dyKbhLULYHeiXx5KtnHn8GGZCSbdaN9jhk3twX/Sea2ZZjk8eJNSSiwbbB81H5KY02dnRRtboecIZ3Hrg8KhGAuoptMjZ6ioZCws12qRd5rat185hLWZ1cyJ62DVVEr5IoJmx5WLtFgNTrQbET6BG8Y4+pnws6NCL6rylnUYqm7GUWMIK0qacra6Q0IFuqt6NEO8Dy3kF49Zrx3XD3m8HjQKTtOqymKQXaGwxIlXnSeg0Y9RdUVoNg40v6fS2YvOFReTmNO0BWDzAUeNn7etT6ePbwEjC+sBYTTIyEyXXYEmvWgQwlWBJ3lnTeOM1u5gDc8aWZgcaPRa4W3jR8HYENrMMiDfbof3ekjQwE5Sds8VrGErt2+JVss3X/g2I2A57ID2Q037L4ynI8qi6GTdrPhO1NuDSJzWq95a+aZjgs/14YsMNe63Gpoe401SrN/FrIGMjKnyXCJ87jZriI98RRREXOogkyZ8+uQ+tjwYBSYrezEQTKlc2fSS/mSRnhL///tsVL/JaH5dahNeXPHKakWXNk6v0bGq1VLPVOPqs4gj1SaEe+5Fm5xqfhKitJWQuK53kH3Or3OJls0CIEbKNtHqBHY96MQcpUQ58k5LiaKihyPKuUpn+dKFOSg1HFj7pEea5KYJeIS8KsC9ws8S5DGshervvl0G1jnEOeqnvzz/V00pVSX+9ZgBqXzJOtTuZUIwFrll+fHiMbctc4wUYc1BuaxiPDpczFIdRkvmFdCcnKQcobyk5XReqW4Ub9ycpnxOracFo6UpKqIJksIhaWq9nUcEQx2+Qg4mm6pHTOvB58xlC/HWXk1xLeFC4Wr1fpM2nB7n00LFiq+6L3tNu+SX45KG9yCltju3VcOTfNDSS2ENnqrTDlEQhykG97WbjSj4lWWzvaX2jZzHBLV0QNqtvt40xpkqPd3qunFzXRaCHVbJN5zM2h82LZhYW6rLSNWl7sN61ulvC1WvUOCeih7Uolzgi0NjY0q7T+NWAg4aU6kMlm5qwvS6FxKzUW9rpxduMvay0PnxtYGaXZxKz1RWSoZpp4Tc2RW17EWli5/bb5r2fHUWZMdt2WUzSy7S6HVJV6knoNHfousYka4PJU8LVWBYZprXGYVK2WFBooJZA04JK8s46La7GRryhKnbj9zZnbHt2IG+TsPGu+S7XfvJcN7YMiDfLYzaVltLMTJAtXqM3Dt3iVbjpykTHqjV8oVWLEhRR6YybNZ/ReJpx6WONar+gbxr9dmjf1LYxN+y1mpketm2Bdtcav3ojkzhi47F8S5m7RCz75UpY92DI19te3H/Ym70/ppY4x67deCF/6s8zydO5YGqNSXJOlUnmhTlh16uIRR1pFCIHqnVPQVM0/amO+lcSGj/gV7bKpARflko7peUj7Vj6zlGV0oXUN6pSF1KuMpENrOWjtFL3vOJKu2g2bqDSzhPuDpHwbuaR10nM0gIhUs4GkofO7iwWIvKbQ0+Zn7pwxdzMUK1gMzf1FJasNstSBAmWSq3+McriEoNKHx27vIHkUb2kozWRFNlSqd1xqlYl/fWa3hdtb83GTgmPMewCO6M1RXjCPVttBEf9vt3jCYhlZis/Y8/TI/kRjyzyJxk27Ba+aldpr7Vsb9MhaNRqz9ATM60DXxPbI4Ae5XeV8W1wbb6wRsAYHjRWbNh95TcJo4LGaPSebqNWv+BvERp1S6eaaLipPNfySzLvzTwP7Y/S+sbNPa9ySixGeUyCR/sI9LNKxsLCPgspOVU/1rtPC1XPiehh9ym9q1RNji3tGoxZDdB427Oqo9G1BpxysCKsmMOkWP+qVSpEw2/NRi1dqiRUEnuNToxZtbe0c4uxGXspQ8y0PnycX08uQqUa4je8QnIE/MamqG0vIu1oEZ14vx1kyknSvMuyjCgmzn/tVqw8ilts/ipdnaPGPBrwDIMWNYoT3/575C/5UdWeJO2IpbFOs2SrC5VtzW+cEr72qiKtNapq8m+hoBbje3qifQDldRcLCgpMi4vGO8Lvbc64ODzYZ9gHpYppyPI2CaVa812j8WS4kAybr4N5xexXhIZt8niLhuEOjBVNf8pK/8rf8r2Dn+pBTz39rzxDXbsT8zvbwYBjVOP3NouNyBIYtMUrRv48acXZUuva48g95uG5Voo4b47QJKSchsXytfqxmRtffKzpYnd4Sy59N4TSEtI3jc45qG9q3pjlTkcykRdi5TH7RQt0B+QahCu5HHuqleo2pofNW6DHZiaPNntzGfDa+lufu0Q8G2PGxn7uugdDvkERpTnPSdNLftv+QSTzDk+tMTnHmAxzvmaQ/50PNRSipTqjA9JikGW1wt+QYnB1m3ZzVVouTKqUwQ9jOAsoxZSm5iahrNTNT3JQJzF2V2sXymqSKua2wLGjBcIanH7Cg2Z3FguR21m00hGpnq4NOj35y/43B2cq2pOD8ZFf+LEWlguPa52/cVHtFuX3zO4GGTylGKu8Fq12VdJfr2l2Ptay2HPOOPNOba0u8/ACO6O5kP6QxVav4dwOzzkWpOa8OSCU9zMOL8ds81xsOn8Z54mS1+4q7UqMWVSylzLETOvA19yXX6r8rlIDV79Im083m/kaCn+4fazYtvvKbxJ+vcyfdt57jg1ETWk+0nZxxXep/o5JiohvzmN13Iu0vlGU3Mwn1yxGTYBwG09Ao7XNfkrD0WZWyVhYiLeZcnLozXp3kK99TkQPu0Pp/SRpeGxpV+Lu1QCtWrvj8PFaw2mtcdnHzHIyi5PNMcPh4rhFcjsrf8zavaW/du7T3TbjZmK8TuvDJ0Y13hqFcaMtGm38bNQyos62TJoWfmNT1LYXkVxTt1z34/0sNMqM04PLYpJepu3Zpardk9Bp2nVddcxx9FjCxdqYMK01qqYxb6Zcda/NH3fDjNlZMQqWFldjI96R0o6L3uaMbc8O5G12t9N5wjXftcPMdiRpeBkQb7bDHnpI0thMML+zta9vr5nT5kLf3E9aQqTZtRJrDBdnS61rj6NVixO1U/uMmzUfGU9jLv3E5pC2aPqm0Tnb+6YejLlhr9XA9LAHC7Q7ut2rN2urfM3vEvHvKh9c4onrHgz5xl7Js7No/umB1Cp084az6C7GInThKWWe26Eh7R9EMu9ZpbZDmYZmnm1hTsbqWuFwrSFpqMCKb+kDyrHyHRUsKokWPjaBy85jXnrJNuaLUArRx0IjCsv6i8QY48dfFDh2tECYt7LeQuyzO4uRzLveCU//u9XNIjan5TEtayh93g1NqmC/XfOrExfhcQiTmGtFq2PaRBcaoQFV0l+vKX2zHa1ZWrZwWf6a8JvhBXZGmzKPEdRtzWehHhcxJjReWFQf6aWNkgRFmzOZm+JZM/MGXKVdF5YuKb4XHuRJ68DnBjOE+OtuaS9rOe8Llwfwi7T5dD5B2CfJJJVlrNiD+8pvEhNFbN5223u6TUPdgX8wn8pNKR9PQXp0RMeU1jd6enwWo1yj4jqegPqIzVFE5Ii3wFUyj4vY9OeTCFUvLMTbz7k59Gm9ocwbmBPRw4YqvZ/4bY8t7Xrc7MfVc02G2WpWi4s5ykqP7EW7MfXya/Nd/uQdmZv89OsGvKWd4Q6bsWc+iZnWh0+GYePtpFD/bQ8rJAOBtPAbm6K2vYjkbwKTp115v0ndq7jtx2UxSa/CINeEbMCT0GmuKbex8HH0WMLF2huKtNaommrwn0SPWgJNy20yS90nZFpcjY149yEdUvU2Z2x7diBvk7DxrvmuGHszpm17GRBvZjSDfqI1ORPM72yFMdJmTtziFSl5zuTinLCjKTYrrVrkpOqW1cCMu/M1nyZdumuiVV/TN41el+3HriU37LWqnh7iTl0rHa53rN5o7tnzLpHFuo+ecLg4a92DIZ+riN724jZ+EMmicas1zp3aiSHqYzQY0p8E05/WAmJGA2uvGfRGxDV0XcuPq+jdFV9kOyniLKe2u1IFJtxclRZzzSuSSL74Hm5Uoqxlot/5bdrFi+E3k2OagyvhWJEYVhYIbqF9XsubxUAe04q2XKKfob4OGuPvvlj8Ls4tN7KJydmOHl41ijHpxTHKZFCuItZ8u1qBWy/P9VpXsg9yM6pURf7bW9Nfz+wg//KWx3oXH6mZzKS2BhTYGRlF1/R7/oZJrXvNRRiznUTbdKHSiFrNJNW5t5udi2ROMmwIqmYzrtJe60n/tdh4k2zqkkhpd0IsiqpAf93zu8r4xj73IWt1Dwrf9AmduK/8JhGkJkXus/d0G/LiBHnEKEuOb2VuccpNeY75zy8W5wJuDqHXQ4kqVD2j/liMCgVI/FMIaJC2OaeOnMKP9Vp0AuMoUS1o3k4nIQlXyeSTx9aqBrsJYSKJe7voTCYDMxWx5uLOWlgY9VLvRbfWa1eZrE6255rr/LqKlUB6WLvSu4q52K2MRt7A2NKuzUmnM0JwL9zVgGFpzn2qaxHTzNFe6FpMi3Ne7DrXMswQ3oy3tLMKtRl7zvOYJawguVJ1skIyVJkO1FX95LrtRaRJZdduO/R+ayiKDe/KZTFJL9YO/YI140noNP2KbubpZBJ07u24KDrBm3z8LAc7KWLfrX8OvgOmO0vdJ5JS0Xh3o/Mn7G3O2PbsoN4NWq6V+l1QA8uAeDNX3Vy3OhPM72zVsiLN6awtXpFiZ04uzjuGgtUlSbhLwa4gsW3jPW/Paz6tunS7GRcek75p9MYaUfuV1ZUxN+y16p0edmWB/sboPg1dvWGXyObISl5xbc3WJZ/2miHf2BmNF4sbiiYG39Je3I3PpewGp0Y+QjRexE+b/eKtfRgp/fkTFvJUfOQUZJFBqwOLX49PTiHRDFP6iq/mpmAq6Ggtx9ei5Bw2JwxSQRJVjhAWBz1D5yRVbjbtoxcvJIMkVNOWnW+a30Ta/F3spOeYyDPcJnlV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i1mpvmpoGocsCrAYWOPCwmLd6wrEejf11cOciB520wwajtDz2HKuVj+NofMal7AW1+0VOM92d4ja5mZPmmccbqlCD95yziHIZubJg0JkD4WsIA1iz8eiY+sIqtdmZI0qF4eObuBZC7x0oJvqm0dwFbd2vTiLn2dVSEif3q8Q+HYxcFlixSTdbjD5Y/bgSeg089tVISWqW1/r8cfw+ZLgEcLLCNXW5AyHVwybU61RvPHiiMmXK5WG0ypi3meNAqxdHDQOH7RA4420xp7njBZ0a1bthpc8OxiasNaCJGRo4x3e5lgoJYzjN0heMbuGN1wvmp+8rhuTV8wJTTR5VvOGeVCnecrilVzQ4IVUuv6GEY6/mbumu3atHFra4pXcqMrJ0KLrgwzeA0E2uWZaY3iGXQoTCXuYccsJSN1Bc5z5LGzSwcnGJiTd26C9mm7C3ddtu/TdWEpL+L+uie3HG2rBmAWoSa81DMzKnx5igYtNNGhkxS4RMbSMBDKvezDkG8fb7kV1Q77FFmoPbPYgkslI3dWxWqMdUCExF92oW6nxer4wJ88yPtWFpkDqgJPUS6MTN+fFaxWXpKzeMpGONrsN//wzhti8j5cVSaRFFbuBmRcv7O1CQmbuYsV/jtFlNVznX4Saaeq4FwAAIABJREFUOIS5SAo53UluDlAkpPxPjJHP06r7X6QxBsre5qmShKgu8/nGWK57MRmjTJyw3ydYmrBbVhLCvalS9mD3Sz33166lrV3P+SRpbkdkYle6KputM5oveSdp1GsALZ2LHN1a8szhm0OsnJpS3Tt0lYPGTxkpqTe0lLvmmhQuS5aDUsNXVmlNd3MosijVcVtV5rVTrTXaXxRjMVCod3ge3Nec/BCyCHkSSO+5Ri803N9TqC2EZhgU3z+0kGzJ/Y9HPL8wrgXOzW8yPGAxysOZR5sEZPb+hilr9M+IN4vwRJgPHmTeEsltAovXOVfJ1Oe2urDgUU0Vj7Bei5o6nBPRw1oMo5k4/i6sq7HloNN5xzrvRof3JvOWctxgeFMq9bM5x+GL9t+htwy1mUVu+wKl7k2rmJuuGxK/gsQKyVx3c7fgMnevO5+iuijWrueI5sALCenW+xXC3ygGLmsCikn6BMjptx16EjrN060upwDq1td6/DF8stcom3gaV1vEG+XUIDyPbFrg9c/WR5GGi2y7+2i8OwzAMndLrsES5oxGVhNjXrytaHZgbyOqqVq6kVKqaH7HIuFTFbSYjx/OcatqO4Rx7XBufrxiXkRaZmDPM0G2eJVpk2mlOmWMsVkFDUJcL7p4nXOXggTubcbd6ppPzy59s93VEoG+adAUxjyx2Fa9lqrpnwFNushs00MscGKB4619ZDXX7HHz2U2pTtwl4l9hGCw8m2FLjwz5Jl5lvJ0svMvrjo90IRsbW8H8wjK2d3NT5vNMMoc0eBCJjNvvC9QaM1NOUtzcmbrGNF5PFuZEY3ykC78F75DT8roop2vbUYUCk8iVbH48MFF08lrMf6hzssLr2tV4nXnxQrWe+OhRkvlFfjv0O6JBwuQvujYtwaLHc53kKQOUgdt83D8xpOO6bUutJcxkjOI6Cgnv1769sQy1Vqfjz3DzqaVSByE9UZXCQn+9aRuTlrV4e3Q3tylkUAR7+8rTGc2NMEO585HDXLObnioI++7IRc3Mu3WVUt+JI6XNbmJuvRrlysilr92GZ0loGae5sk0GBpYiIuNYLFYSqpXt6+JxXx4Fuapfu6b39AC0P/J3E/GDZIskmieuaXloYlo0sOSTJM68YS7KNjE/uQs3GotRSXTRbSaskhlVb+ymJ+OHwhcWjHUvNhrWa1GNxXT3jS03S9+cFxxU7iAYPeymgtqIwNhyrkfjasB8gpx8SDmRTQNadwQ7vz5xl4lE7dZbqu5Gm5koNMntZk8xt5NUK0jzboIF3kGnczJzLSik8ynqIpNJ4ARRkiZzRCY9e78jeB6U57xh4rKE2mK9aphM0g8ySzdbiy4Omv1tjiUOKneo/rxtTvqC4XbSIwiXGy35IHxz1K3SM/gQ10IauLZQnXibzLW2DOkHw0tucv6a+ufsblvIubuPxuvX2vypxcAO0uCmn3etaLhONWecc1gLmcswD5n0BWtZFRKu3nNehcWQzB2K36WoaWcAyCvmTciWTjOz5WzKXGyEeYeVAV1RuxNV30XnsxaYfzxmmQpJWrmvQycmxdrwpmAnjjE8sunt85qNjeE5v+WxmNlBBrY5EjuoXGnHUmupY9LqS96YgUv3NLq6HtE3YcyLFtue1xqrWdr0EAscVTO/MI6s5n7s6NXCzUniWbtE/IsMw8AvwxRsUKXFjRw09GLINw7ydSEnM29cmUOaOohETcjim9QaM1NOVZzFj7jrwpptajI52twR/lfeZMx/7UJuNxWBHvKxOGitpmVAYVmzmyg95+LFSMDS6iVnti42SLCDXnSNMswv5iOziRJ1e6KTnHituWwKmSzNzOu4O2Rzhe5Qb2ZpcW7d3fhqehLeX3GL6l3gkcbZsyqlCPprvzW6lrZ27Y5n/LkV8rSozsgd/omwfJc8hhzI0V3h5kxPwkiS01VmaaFHsxogdO4qLa0msjNaMzbLFGb0TmpBOeftbv8+yrB4ccrAW0g3RxQxzRz3tWa0Cl80g0kgvacHoOWR3LK/jzjIKS3Kpo57ol/3Vq5pc/y/mO2+QD+WQTDX/CYdHItR+7CTaiDAKlmQJVgGEhUtLATVvcDIWK9FKZMuw+3sxmvXaC152uOo9LGUxYtDVwIlJz2sXVk1xpSB+VXc7djSshowj+OONo+zB5Wy6A3GQE1a5d6PE2At58695dweRo2MFwc1qBNXkFghWWsOCvd718EqXKcxaUE9TFHHpuG5cBF5aJ/7aKK7xeo0PFY8F35Q6bisNVxM0tfI5Azv3JPQaeY0thPL2pzIqA89rse0VNw+rj5iqOaR0C7YQTOONdlovGtkFsP7nDMuolgMXBxFTwKrmB24tbMoXXXMs+1Hgmm84W+2OX2IHP5Ev+4tr5gtnv/o9wKuMVd9zUxQ6rNM+oY2KFynqPvQLV6n1ChnoZbuJqeHH+quTsd17IvX2eyt5xm3pfm7szA3vhQkdH5j3my8E9VHmiIu3a+Oup66xjaxk8ltNl8xAbhp3qrCJIn9FmNeY2UxjIq8lltNS38t488zPcQCXdVMri2amsfJs16xubgqzWouOanR0bf+dYbBpecxbIZ8kw50clup89xtwPUdRCILVgPWnw7LUZuRwuRrtPQzUaTnVq1xN69zE2qS4KnX8Mj1s643PK7W5Xi3c7WTpHQZ9mTwMde4q+IkhXoymXfkc3ncEAnvye2gR5uzkUHCPF2sW0cLvciZv1uc8dqC6zh3sSnkpjPXV+6bmcREUJ/imvT8+rgGqOY/L24SMo5RJpEtp8dNkkxynt9GNpmeVSkLpL/2N8O5vc1Djmtrftl2P7V4V1UzsmVZxLP4sc2FbEtB8zhGP2NxWfPME4aUM3bt3FWeO1Kau515iBSU8wiSwcjVPOeSLIYcPSjyNDpPI4oZ3OK+PMz1aNEMJoH0nn6Gm0/9J2rlx+v3kzlnbQxuN42HCAcR0PCSVbIgtpYBeUULC0F1Ly0y1mvUSOdzInpYo51UGo2x5Zri/KPcyRxnuM05FPcrTvJocHLQwtoaMYV37i0tNhOzHOEhr0eLNjkJTL6CxAqJXyl0oH4+RrvN6Vo3BV6L0Ln3W8NSWjguy6MRJukeONkede5J6DSzWdq5BalbnwxQ57fjkuBZolpG9RJb0TJL6Hnp6WI8bsaxWF8a7yKWtUCLdR2nQddO1q6TzxnXUCyGr0nlhlcxO3BrV84GrUEq/2pSfrz+RsErZovnz7C7zzXpGq+ZCQ5a63mLV412Gyqz350OPelxY4w1aS1Wl+1bnp5n3C2t+eDS15pbpeEWLzF4MA1iz6qjZzwW41cxZo9CW/Jak2qWMz3EAieqmdxaRlbuSoWuc86m/fN6CZN/l4jHVY6g8kxdGfKNwBcv1PYHa594WssXc5Mki/m7gXk0Pmm8k9szDyJxWeS8zrmUNsEdeSsr3AQ1ulq3Q1WzP25jnOXlh/qMyLr3kFw6Ot1BzzlviuTaZLbFC1dO43wpv8O1DJViJksuBPu16xlc3bnXZzlJC7HjXNnIcNPmLQOCMbegC1cLi9fjGMUd6Y5uf7OsxTzXAjWm2cxwLQKqpL9es40hfM3q3HC7YfvLyva0nM5IfbFLcvFacQ5yZVLcYoluoNxsNr0sFlTIzBxXaSFw3EjJtcnF67HPXbSiQwMth09L5hOb0tqCacxh5EKK+/Lb1aKhTgLpPf0M/U/9XdgpLU6jC3+7kCP1VyrVUwa3qUiSTxABNYHN6Xn+9+KbIrmeWU04qMpJIrsCLF6Pg5zCFxaS0DgrE6zXSN4yIxBMY267o22264OmzxKYHna31spPyNjSoyNL23e7sMzd/eYgXLJlfoFiIda2t7QQaGwFyT8THBqI4hzUQ/k92FD6KXPk0bHQgY4o1i5cL7p2Xf4ikqXtt+391vRbWjguy6+RtTY4hjNJ9wOMfIonodOMNKFaklvGb6O3OatSa+8WR384XKjZZpbQ+Fr2uBnHYn1pvItY1gIt3v44DU5seH57euubizQPKX92MNG+JgLzWsxD8uwW9jvhU6bPm6tb2Zwt3mxiui3dMhMctWkcS5ziDQYh14ZhkVu8RgINX5w7xlgDa+kE1ULXkicMt/Bpe+1uPvaYhIzjwMI3ZuDSE7aLQrLqtm/CmP0WOPFR89tavNakmpaeUZXNMD3EAieqmdxaRg6uWbJLhM+dXBM6cWufa5aL15U6Txdv0DUHkQThOjmypY8c14XdZqYVveNEtywXqrEdJ0AbOUu5rsoW3ZMiZJiTT3gGHbCUZ/FiIqFuLYO2DGPHiWCWodJxL7omwoy3xR5Esrbc6baFsYceq3PEhZTiFjq/Pm6f8aYTGAi4Xjeo0bmLWfN6uSExdUSVMkv6a3/bdI1t7Xocz/izKuppCZ2RxckPzCVtzHlDa+SNw4b83Z8rcAkzc1ylNHLiSMlvqOouj2gdrhH6ry2dyNCQD53leYRcdDWRq36LeS72Ed26r0Uak0B6T4/d+h9tuuWimpur9zy7Qyx+aTQ/d1JzKDd3WuQymVz7Vc/TYgnI6lxbmqh1uGWVbFF9m9yqWFhYrFotgVivUVObna9a+mCuxgx3RztxJZAedrfWCk+4ad6HjpE8cDanXXnGlpbVgLHr1wRQLcVTqSMebYKSeJFTYLvYm+bUg7e02MxBi42nrCBZLHBoI92ukNCBbvqQ0Yt6LsZZ/GZup0TA+52CfUehuKxNaEzSNxEdFwFPIrZ0mscZWFE5q1v3dPrDI7WIc2U2dhka/GeWc3NdaAB40IxjrbI03jUyi+G9zRkXIXgCN/2DIhQ+O1isnWbEm1WT51lMmzBwc7zR+TIg3iyhsRWVlbFbVyPtYfHKYueDvyrKIWRb3y7KdEOFOXGM4RHVYnJqep4ckjza7AFl9nnmIJvj+ZivIfys2ljzwaX7tVzpU4ujaK9vwpg3zbUNr7VYzRKmh1jgomrcQMvIanBN+lc6lStzk2e4tigx5yiaz51cpTPkU7s4bljrot68/tfYULkon8C9e/eMQr58+fL79+9DZO0dfPTokTHhjmjGzL9+/boj836SXF1djSpbq/XNzY3dBtYyCQ1/8ODBpssOzTN5/Pv37yfPkwxzEvj27durV6/8JWo0Kc/mj5Pk6bNnz/yzkbu7u9vb2yRlTTLZnOAN8d0lvE1ubhFuQjd8fh2UrZscVQ407L6a/tq1n9qvS+iMPn/+bMT469ev58+fGyPbo2nYYFkpePv2rT3P9mLiKk/XqaelaNz76dMnWfKJQqoTsbQjSfj+/ftT5FwcsUROGTxKmdQR9zUBUvttCb2nFiv8o9+jF1U8Sry8vPQ7BHWp8lqeHJI8YnCbBCOZBBFglSwIlxt5sZt2IwzX7vqA3wdO0roJJ48mt0HZTtJWfYv1WtTHnGigRA9rsZbq4jC2TKsybc62t5RURWsQrimAPzfNYd+8eeOPE/8UbxnPMDIHz2LFcStInkIn1el2hcTuFnj/MrGZWm7xfrVoSnLisjaVxSR9E9FBEfAkA1g6zYMMjGx3EDD6wx05RyYpUzAab6RasyX3jIWOmzNmq13hBfGK2a8gXjF7+PC9gweO8ZHH+01y6GHxSr22f0fHyKSlLV5jpbjokwAz7kHvxqmEu78iaAeFm9BvaUHZTrLCpU+AtHHbZ9+EMW9abxtea7GaJUwPscBF1ewO7HyXyG5uaRMy5Bt4Nuw89xkMB5Hs41Z0qp8/f46fd+pz+gyb4SwnLdl71qLhHiOcdLTJR0ePG9dAk8uocxksKk5erj1D/7ER9nyIeRYBfaSxWXTMQslm5pMImz8YYl/fmeQcf6vx3IcPH8Z8NkUdY+pCPmRzC7WiaWX86dOnbkL7Naq0s1JM+usgXOVHLqEz2hxOuBgVWS7FDUlybXHXOnztoBOdklTh6ExwlUcT3sx/0Uq1UqClK417N5NniLAo4bxcvaVWVzIPPzpEewUmRWiAEXl6C+5rgrSf2xJ6z023bGySB2ltc+oh+U9xBfP6MridMyFkHwFWyfZxs6cqfGHBXpECY2K9RqVsdr7KJ2f/u7m8ttkdGyu+Lxo97D5uZ6XaNO+ctj2HsGnM5YwtJbykjZxpzgkYQ+TPN6cqUuXRP8CwaU6qTk6LKtxbGpUbFG0R79ErSKyQBOnIE5kO1AOn8Ed4v8IV5IqHy3Jp7L5mkr4bnSchnsQDZ/6ITnPOhJDkBEr4JiR5pU7PkMZ7ugpOmTOeXutCBNhct8kg5+Z4Y9FCMgg2FFHRMiDeLJtVpCqImeCEpLGxt7TFa0KA294IbPaAAmJsF0nQlfzmovw1H1x6EiMsMBNjG2ypb8KYk9hh+V5rsZolTA+xwEXV7Atkl8g+bslTMeSzI63Uedor6MbkIBKXRiPX7hpiniNULQf8BPWsjWjCVo3Nn8gbsnHVass4ZaxzS09ZE/Iqj4A29d7d3W3KpR8u24yTKsLmmEkCH7HJ2DILcr26Pvq1/w7GAEe0/WeRaElu9+kAqDLUAl3X6mo2NB97fPprO6tKY+qAjyDJ3YONghJ6IuvMI4s3u7m58WTS8CNc5enK1Yhifo6GDuHSKsBZp/7NmUgSi8dWwlOa0tzVGF9dzGs6hszzHB8tXuC+FrEQuIOAjh/ym5+Gx6FD7h1ieJLo20v/T+jIp22+Vvfkn/ARg9uEMHvOilWySO1bhuLu9LO0hYXI6p+bHOs18mdOZAQ1RqOHHVGUf8HYMqGONCnO+UZgLrnb9OZPh5DN9whrCS3heEsLpUPjnLWC5J+izqvMCsmcyRDitmJ3ALwWPz7csprHfolNzni/TURFRcBlbaqDSfomoiMi4ElCqdJphhIj/g4C575n8Qhc9QkpNF6PZjM8OmvOmKFqFGEhwDKghZIxDt7MCKqcaMwEJ7rocIvXhAC3XRFgxj2qu401H1z6qNDGLjrsmzDmTRtuw2ttVvOsCFhgKvLsEklFMjIfhnwjQJzniGK4OPMgksePH+triqA/JXn48KE8i/4supzUtoHbzVr/+PHj7du3Q01F6enTpxlqrYI2SwntWTczbCaCZauiFlvPfSd3eXm5aXvNaISK5CSgE80tX676z85ILrCm35sGbxE7uWDK0N0uuU8GDQq/fPmizncinnpYhV9fX0/CjbeocgJq04ToryfEuE1CYH68gj/bg4ZnlrHNEVvk/ZUt4Smu8nQt6LCtca40CqOR9u5DuMZMkl8YBz/z6iSXZJ7h5PSTJMc04L7mnAnJQODTp0/u6HqxRGNjXEybKnBz2K9eVXVJVdxiPgxuF7EQeAQBy0iSVbJI8q7r2/Qwi2UdtLCwWFZFgVivRVnMiSaU6GEnQKq+ZWyZVn3uFwhpczbmpu9JNluoFtYOOi0Fb2lU03HRTlxBYoXEotbN5sn7FwvGAuPg/QpUil8kXJafj/Epk3QjKGM0PMkEFJ3mBAi3EKiFAI23cE2dOGcsnEwn4rEMaFc03szOqqKYzATnyjLuKmlmi9ecACGdEGDGHaro8td8cOmhOq0ofm99E8acxDjL91pJqnlEJlhgKqqd7xJJhTEyH4Z8oQC7cp5nHkSi75e0Jhv0pyU8/bSgfq1af7Ls//znP3///bfy0ThJX1CHarrJ+O5XncbhYzwHy0Ek2vETX1B7OWiTouUb4BJ+3/ji4qI9/tTodALGL14s33KkrctmifrVMnVDaQvdzE393ThLifnoVyetqPMd+lAdPiL/rGv1sArflGEtAqpcI7MWTn+9RobwnAQsg5Ad8hiH5RrV78i86iS4ynPVp8O25v37x48fD/pqKLKy+uTJkoNacf6m5HZhEjLbrNMFgvtyaXC9m8CmW9Zax4MHD3bnnyqh5WcKnj9/nqq4ffm4niGbW2Axap+ySk7FKlkG7ZS8sJCh+scVgfUa2W52vkM+83G7Mf/d0TZLPGUlUNWhh92t0/wJN82bsWWQUoyLS0F5hkbe1Kky1N5xvbAOzXkzvqVoZbLpuzYLCo2wWeJZ3jK0Iv74da0gsUKyqE060EUs5Qfi/crXUaSEuKw5QCbpcyaRIXiSUIB0mqHEiA+BQgjQeE9URF1zxhNBNVz05niDZUC79vFmdlb1xuxhJsgWr3rtE8mDCGz2gENum+8Rggq1RN4s8ZQ3F02u+fTg0i0mV0Uc+ia/mjDmOZ8mvda8moWEYIFriuh8l8galszhDPmCgPfmPM88iCRIMWuR9U3I06dP9TOM+oJa31FLf5bvENZyayzcOHyMr/X9+/c3Mxk/nt+M2U8EbU+0HHAbc9xAQpibp1MnLIusOiGgJuAe/bVWa3n1mAMy1rL1hz958sQfQU/V42zGSRvh7u5uzNAi4Rh57UJ9qNjeu3dvLYIxHFUaQa1Fo79eI0P40QQO6twfPnxokVwHIVmiNRMHV3muKvVp6OQrfdm/jPDy8vJcwTylG88izHwAsHZWuTJr1e+UYxpwX64WuN5HQMbsjq4XMzE2w8W0aQM3JdHLCa2MpS10d24Mbnej6zwhq2R5DMB1fUUtLOSp/kGlYL1GsMyJjKDWotHDrpEpIZyxZXItxC9Zx4u0OQgfipisNsSXi7eMZxiTQ3UrSKyQbKqbDnQTUSER8H6FKOJQMXBZc7xM0udMYkLwJDH0lJZOMxIgySFwFgEab07y1c0Zc8LppCyWAY9TNN7sOLbn5tzJTNC4mNznFq9zLZDSUxFgxh1Kssk1n05ceqiui41P3+RRDcY8h9Ok15pXs5AQLHBNET3vElljkjmcIV8o8N6cZ/UHkUwUrENJZPTv3r2bhHd4axw4JiFj7AV//vyZpLhmMjFuT8ypymbYUpEqCFgO4lFFknwYEwrE8lmyeyJ7aP7x8S0SxpdizAFVGkEtRsvp5OmvF1XQUmDoeXyh8Y2sjKcSuPMuY85VR8NVnqg+TRIn/HVcjj7az3/SWRAEYwehAUnOedbkFDmjkJsVD3VHofE3BRgi4L6MoNqIZjm2+ZSZyCJeiySqUU5vsCinAlO5hbX83XAGty6NBq5ZJcuvxKIWFvJXP2GJWK8R5mRMvpbK0uutpd0dbmkO564E0sPuVm6ehIwt83DOXIq2uVh+cke/pKefykgoG94yIczQrEpYQQpd8QiNb2TSzAoJHahR4yVEw/uVoIVQGUJdUGh8ozzNuCzLrMTIpNtoeJIY1dNpxtAjLQROJEDjzQm/hDljzvpS1iIBlgEXscQH4s3iGWbLIXRmFxrfWJHSZoJGG25ji5dRR0RrjAAz7hiFFrvmE+qiQ+MboZXm0o1ilx+tq74p1DhD4xvV3YwxF+u1jIrIHy3UokLjG2vUjAUa63tQtLN2iRxUndBsGfKFEnPj9+A8WzuIZNCfTsb9+++/jR8kuCpv6fqUDbt+gD9+/PBH6Orp169ftT1xs8oaYRT+heRmFYgAgUUC+kZu8iHrYjQFXl1drT06NHxzk7GlCR8k4aZsB5W7mC2qXMRiD6S/trMi5iaBUOcQGn9TgDGCZYnky5cvY/zmL3CVZ6lY5DWWnnwxKMvXULyEc3P9WCS5Dkzxxxme3tzcWKLFx9Ghn+4RQppxa7tVfLbKIdQdhca3C4n7srOqOqZ+q+rXr1/+KsjCjUvz/nySPJUkljUu4wwriUhrmTC4XSNDuJ8Aq2R+Pkc8Pa4zPULakvPEeo3aYU5kBLUWjR52jUwJ4YwtS9DCQTIYt+gZd2NYhMRbWigdEaecFaTQQVpofDu9NlZI6EDtGj83Jt7vXP67Sw91QaHx7YI14LKOg2PHWHtMPEmkBuk0IwGSHAJnEaDx5iFfzpwxT30pZY0Ay4BrZOLD8WbxDLPlEDp5CY1vr0hRM8GutnjZdUTMZggw445R5XFuMEaqIW2obKHx7RIW5dLtYhces6u+KdQ4Q+Pbdd2AMR8Hx46xupih0ELj24E0YIH2yh4XM/8ukePqEpQzQ74gXJPIx7XrSUHn3rZ5EImY6iONrj5unJtRznN07t+/PxdgHrL5nc88ScMhlrOxVf0CF1gbVgpVy0nA/o2cpsE5BRvLsnz6m/anDseiNy+K8gyoclNf/gj0134+PA0iYJz3DnlqreE487MsZHQ1MsRVBllyqsg6NePi4sI9OEM5v3jx4qzue0e9jI064SdPfiEnBRnF8+c5PA3KCvdlQUocP4GJMS9GLm1Z0CLP69evF+uSM/C40cW8FixGzZnUG8IqWX7dFbWwkL/6CUvEeo0wmRMZQa1Fo4ddI1NCOGPLErRwkAyWQbiK1pHlOpcqiQx4yyQYQzMpagWJFZJQ9fnj04H6+ZTzFO9Xji6CJMFlBeHyR2aS7udjeYonsVDyxKHT9MDhURIClsPWkxTUWyY03gwaL2rOmKG+FOEhwDKgB07kI7xZJMCcyZkJrtE2krF4krUigsInBRnFCyqCyP0QYMYdo+uS13yCPAM7NmPM4Ky0RhVPuozjpJ0UZBTPIk9QVhizH2nJXssv+YlPscAT4R9RdP5dIkfUYkeeDPl2QBuTdOI8mz2IRIrUWSTv3r0bNdrVhdHrZWby48ePzCUWW5zeT2hjokW8MlVpkZw4EPATMH4jZzkNxF/Q7qf6dHkzrbEhb+YTGuHq6io0yXHxUWUM2zKdPP11jE7PTauTm+xzmEPHyZaDSLqyNFxl/qahT4DUlX///t0tWmb/5s0bN6Tw62fPnlkkVDVTffLkL+7m5saNELR46iacX+O+5kwIOY7A7e3txDksllXaOM0ijw750i9xLVYnT6BFyDySuKV0NeRwK17RNatkpyirqIWFUwgkKRTrtWNkTmRnNY9JDztnUk4IY8tydHGEJPfu3TO+oTB6uU0hjfkYpdosbkeEkt+b7KiOkpS2gsQKyT49LqaiA13EUmYg3q9MvWxKhcvaRGSPwCTdzmotJp5kjYwlnE7TQok4ECiQAI03g1JKmzNmqDJFrBFgGXCNTHw43iyeYc4cmAmu0e5ni9caAcIbJsDhY0nbAAAgAElEQVSMO0a5Ja/54NJjNFtF2n76Jow5oUGW7LUSVjNtVlhgWp6n55Z/l8jpVR4EYMgXo4hOnGfLB5FI/Ro5WT6DjDGUMtOWuTBXJqtTpJoc5ueRIedJzx4xeASBtAQ+ffqkb+QseZ7ozSx7eU85iET9moa2FnoZ4qDKSMgnWnik5CQvloDefFvclyaKp48xjB1BsajtguEq7axSxVRD0IcxExv7+PGjcWE9lRhJ8jEe9mFc/YkRSVRdpOrCdPRnTIaTtLivCRBujyNgbC+W7+uOE3Kes1Ee+2rDvIj4EAa38Qz7zMFut6ePYJtRUFELC1VTxXqN6mNOZAS1Fo0edo1MCeGMLUvQwqEyGBvghw8ffv78GSkJ3jIS4I7kZa4gsUKyQ5WLSYztdzEtgTkJ4P1y0k5eFi4rCVIm6fEY8SSRDOk0IwGSHAJnEaDxHk2+zDnj0bUm/zUCLAOukYkPx5vFM8ycAzPBNeD9bPFaI0B4kwSYcceotfw1H1x6jH6rSNtP34QxJzHI8r1WkmoekQkWeATVE/M0zlKT7BI5sZpu0Qz5XBqh1/04z8YPIpHiX7x4Ear+BuJbPkDNX033u7X8pRdV4vv37y3ylKlHi+TEgYCfgMZb/gjjU+PndmP8hBeWb2stP6WeUKQhq6I8A6qM1G9R2hzrQn89oqj0Qj/J8uTJkzXhf/vtt3fv3r18+XItQpJwlZIknzYywVVm1uObN28mp4rKIL98+VLpp8vG+WyGxazJxhrjK4og7eO+gnAReR+Bb9++3d3dWdJqZdASLVscnZtuKUszFNXREvOIOAxuj6DaQ56skuXXcpmtNT+H+BKxXiND5kRGUGvRymyzLB9JX4wt14y2pXD7G4qbm5vIiuMtIwGGJi95BYkVklBtLsanA13EUmAg3q9ApQSJhMsKwrUYuUx/tShqsYF4kkjVlGmEzDoj1UryHgjQeA/VcslzxkMrTuaLBFgGXMSSKhBvlopkznyYCS7S7mqL1yIBApskwIw7Rq1l9nGTGuHSJ0Aau+2qb8KY4623Cq8VX82DcsACDwJ7SrY5d4mcUsF5oQz55kzsIf04z/YPIpl8hGY3gqpj2l1e1dWsVHgddWaU3HiGljE3okGgHAL2Lbnnfv63Wbq2PsT/zmGoXory8KgyVH2T+EVpcyIbt1UT0GBDxy7omAD5seFMEP2rcYXOEdD3yc+ePau6dtUJj6vMqTKZ96tXr9wS1QrUHIwf8LsJC7nWyWjG5Qnjd7D76jXZWCOX8vTp031Z+VPhvvx8eBpPwLhaKiO/d+9efHFpcxj69M08D/UG/tIZ3Pr58HSRAKtki1iODqS1JiGM9doxMieys1qMSZtdxFJCIGPLErRwtAzGKbnEiB+H4y2P1qabf/krSKyQuPrad00Huo9b/lR4v/zMk5eIy4pEir+KBKjkeJJIhhhhJECSQ+AsAjTe48iXP2c8ru7kvEiAZcBFLKkC8WapSGbOh5ngHHhvW7zmBAhpkgAz7hi11tLH4dJjtFx42t76Jow50iBr8VqR1TwuORZ4HNvMOefcJZK5amvFMeRbI2MJ78d5/tuCo+o4+nRE357pk8uqaxEqfIEfzIRWoeH49s2I/XiihtVN1eYEdNSf/adLzv1s2NJ96Nvmy8vLeTWPC7EPao+TYcgZVcYTpr+OZ0gOawTkP6+vr9eeEp6NAK4yG2oVpB758+fPbonqNBVSu7PV0SqW4zU1y3j58qVb/YTXb9++dXPTOUfubdpr3FdanuQ2IWBcLdVEYJKwhFtJdXd3tymJdsLpV9o2ox0RoXZ/ewQT8twkwCrZJqIjIpSzsHBE7bLlifUaUTMnMoLyRKOH9cA59xFjy3P55yld+/OMBWmsrlPLdzdYvKWRc5JotawgsUISqe7d7TGyXJIHEcD7BeEqOTIuK0Y7TNJj6CktniQSoJLTacYzJAcInEKAxnsQ9lrmjAdVn2wXCbAMuIglVSDeLBXJ/PkwE5wz722L15wAIY0RYMYdqdCK1nxw6ZG6Ljl5b30TxhxjjRV5rZhqHpoWCzwUb7bMs+0SyVYjf0EM+fx8Np/24zz/tcmigQj6+fcGamGvQpkfzNjlbz7m5PNIT3378UQeCDxqj4C9CRh/8fs4RBYB8h90VY6TR5WRtleOKiMrQnIIQMBDAFfpgZPwkT710aLPhLbG0loZaWDLwtOnT41jEtU3IVU3q8nGmkMPInHL5RoCaQl8+/bNcpCHCr1//37aopPkZhw9aoZynDfwVMQonicHHvVJYNJ9eyCwSuaBE/qIBhtKbDE+1ruIZR5oB2UZ9M7zTxhiEaDnlcCEqNvIirFlG3q01MLeb07mzpbMxzh4yxHFoRdtryAdiq66zO0tt7qqNSYw3q8xhVKdfQRwWfu4janwJCOKfRdY4D5upILA6QRovEeogDnjEVQbyJNlwEOViDc7FC+Z5yfAFq/8zCnxUALMuCPx0s1FAiR5EgL0TUkwdpIJXqsTRVNNCwF7c4jZJWKRJEMchnyRkO3WElnQ6cm7OIikt33qlv2yp1tetwJ8+vTJXvcyv32yy09MCCwSsI9RTu+MLQL8+vVrsZrHBdpP1ztOhiFnVBlJmP46EiDJGyCgbRwN1MJfBVyln0+Sp/reXl325INAhdjhJxHj0EyMB3+8fv36CDFub2/dAY8O+ixnNHJEfS159uC+LByqi2N3C5aJQP7q25cIvnz5kl88Brf5mTdQIqtkZymRrjyePNZrZ1hR/2sZALgDYzuEmJj0sDH0Dk1bkW0vcih8bLko81mBFucwyGa3inld7Gnt8sxLSRJiESC/t7RUrYcVJAuHtHGKXSGhA02r6ONyw/sdx5ac5wSKdVlM0ufKCgrBkwThmkem05wzIQQCVRCg8SZXE3PG5EibybCiwcYi88KXAfFmi1ojMCGB/DNBtnglVB9ZnU6gok6wzDcXrPmkteH8Lj2t/CfmRt90IvzFoos1ZrzWor7aCyzWAotCbRlaDALbx0tFVdAVxl4FOxY3/4TXFgHyb1bpx3l2cRCJxcgS2vTpWdnXDU8XtUMB7N5ZcBr4/fYOVUyVNwnYP4o73ZtZBJh89rxZ/cgIRR2thSojtWkxsMgiSA4BCJxOAFd5tAr0CejFxcV8yUBL5y2NpY1vAj58+HDE+uDkfBOjMEernvwhsIOAfT5e5oYnu1T2mu7AuJaEwe0aGcI9BIJstaWe3cMkw6OiFhYy1PegIrBeO1jmRHZWizHpYRexlBBo9wP2UVzOetmlstc0p/w5y8rDCm95tE47WUE6GmNF+dOB1qIsvF8tmkLO4wgwSY9niyeJZEinGQmQ5BA4iwCNNy155oxpeTaWm31xzL6IlBORXSp7TRPKjzdLCJOsCiFg3FXFFq9C9IUYfgLMuP18/E9Z8/Hz4WlOAvRNOWnXWxZeq17dIfkRBAqfSqetMkO+GJ5dOU8OIokxFdJCIJiAfa22twN0glGSoE4C3759m38qvFaV01uBZez448ePNfmPCC/n1QuqPEK/5AkBCDRGAFd5tEKvr6///PPPxVJ0dsYRR3IslpUhUEelPn782FLQ+/fvLdHscWTGd3d3Y3yNjp4+fTrecgGBugi4xuyXvJxRtyunXSr7yoObP9cQyE/Abqunrw/kh3NciXZncpwMDeSM9RqVyJzICIpoNRJgbFmj1vbJbB+H6N2H/N6OUvCWO6AFJelnBSkIC5EhcDoBvN/pKkCAEggwSY/UAp4kEiDJIQABCEBABJgzYgZ+AiwD+vnwFAIQmBBgi9cECLf1EmDGHak71nwiAZI8IQH6poQwG84Kr9WwcqnaDgIZdonskOqIJAz5Iql25Ty7OIhEw6ZImwhN/ubNm8v//y//Z1qWL+dDa5QkfubP9ZPInDwT+6p0sXpMzoQMuyLw/ft3e31PbwUFDghOZzKqD1WOKHZflKPNSRXorydAuIXAbgK4yt3oLAlfvnz5/PnztZj6+Md4jPdaDqWFG6uT/CCSt2/fuiiMYrhJuIZAIQR0OJHdLZc5Tit8abtMaDI/BreFtMFFMVglW8RydGCxrfXoiqfNH+s18rR3vsrwdOMscCWwBCxruu68h2VsuWYYTYbbx+Gqvr2DcFnhLV0aya97W0FKDrDSDE8fV6xx67wDnWDB+02AcNsngWL9VS3qwJPEa6pYI6TTjFcuObRNgMabSr/MGVORbDUflgGP1ize7GjC5H8KAePeKrZ4naIdCrUTYMZtZ7UYs9g+blFaApsnQN/UvIrjK4jXimdIDi0RyLBLpBBcDPkiFdGV8/x3JCySLxLQ0sDYDh8+fLgYh8AOCeiYKHutgzote7bEhMC5BEbfaBGjzN3/E8n1nfMk5NDbcpigykMVTeYQKIqABjBq8vqTx9OWL/dfBQ6iZnaGRfHxCDPy8cQZH5Xj4UeR5hflKFqnPX748GEuoRuiCLe3t/nPhXRlSHitimipYlMFsrpPnz7pVMxURd/c3LhZvXr1yr0t/Br3VbiCMov35csXe4ll+uSg9Up5g/zH8toJExMCIsAq2VlmUKaLO4vGvnKxXjs35kR2VsSsiwBjy7r0FSltUNcZ5PdGwYJSBckzFpH5YnP5Ips8Ha4gLbJlhWQRC4GnE8D7na6CMgXozWVV0bOXaSqDVHiSkrWDbBCAAATKJ8CcsXwdnS4hy4CnqwABOiHQ2EyQLV6d2G3z1WTGHanibtd8GnPpkWZQTnL6ph266M2Yu/VaO2wjT5LeLDAPVXspQS0iaNRklyFPzCDhg7DkkX9eSubNKlUwmVPaF9LLQSSWT7b2EVxM5TbCi4uLxTgEdkgg6JfQOIikQwvpocpBrUBfupb/sWvQ14DxKs5cnEdgVOmBwyMIVE1Av+ah9+ifP39WM9eY1h3WVl2vU4THVR6BXSb6+PFjI1sd463I9+7dO0KS/HmqOm/fvt0sV8dipjqIRCe5uMsxhcPEfW3aRucRgnq0ckbdu7UWVN/dpZAQAjEEjL35UASrZDGoJ2kbcHGTGuW/xXrtzINYsRJoB0vM0wkEjbUacLxB9T1dO8kFCBqH7GOFt0yuNWXY8woSKyRHWBR5HkEA73cE1eryxGU1MFY81+rwJOfyp3QIQAAC9RLoec5Yr9ZOkTxoqaeBoV1QfU/RCIW2QaCHmSBbvNqw1c5rwYw70gAaGBhYCPTg0i0cqohD3+RXE8bcidfym8GJT7HAE+EvFp1hl8hiufkDGfJFMu/KefZyEEmkTQQl16FTbvwg1+Mm5Lo9AkGrtF0didSerqnRGoGgVrCWSVHhmZtq5uI8qFGlBw6PIFAjgU+fPn348EHnj7TXuk9UR3swT++GNNX6888/7WB1iMbV1ZXM+0QzSFi08U2A2rJWJJMcv/L69WtX/hcvXri3hVzjvgpRRPli2F1H+XWxSBi0OmzJkDgQSE4gqFWePghJXv0TMwRmPHys184wiJU92xNj0oJOhF9U0e3Zth8vY0s/H/dp0M/kjgnbs6jTvWWfK0iskIxtiotaCOD9atHUEXLiskaqp3eaoySVXuBJKlUcYkMAAhA4l0Cfc8ZzmddbenuDDb8uWAb08+FpJIGuZoJs8Yq0FpKXQKC9TjDzIkzm4jLbTFcuPTPb44qjb1pkizGPWNr2WmM1S7vAAkvTyD559u0S2VdW8lQM+SKRduU8ezmIREp1f8k50kT8yScrcQ8fPvTH52k/BNrzzv3ojpqmIvDjx49UWRWST7enTaHKQiwQMSAQSeD29vbm5kbHFkTmMyYfz3TMNvYeiy7wAleZVilabtOpIqGmpeN13rx58/Lly7TCnJLbgwcPHj9+rBptlv7+/fv4KmsDlju3Veu+vLzcLDpbBNxXNtTNFNTAfDxovbKB+jZje1RkjQBWukaG8PIJYL12HTEnsrMiZl0EGvADjC3tJjcudlmS7LMNvKWFrT1ObytIrJDYbYOYpRHA+5WmkQzy4LIyQO6tCDxJbxqnvhCAAATiCfQ2Z4wn1nkO+5Z6ioLGMmBR6uhTmD5ngmzx6tPaG6s1M+7GFJqkOn269CToSsiEvsnVAsbs0uA6PwEsMD/z0BIz7BIJFemg+Az5DgLbZLa9HESSU3mTc4wuLi5ylk5ZJRMI8s5BnVbJtUY2COwmoFYQ9CJkd0H7Eko8fQwc/5VvUOmVegZUGaRlIkMgAwGdL/D27VsdVbCjLB3ApIP29O/wJ0eti3v37rlZyTcqfzeE600CuEo/Ii266RSSSRyZontSxuTpePvq1St12Y8ePRpD6r148eJFtoNIJi5CGEvghvsqQQuVyhB6jFGl1RzFDlp/GFNxAYGcBIKstNK5cE6e9rKAaWe1FhPrXSMTGc6cKBIgyXMSYGyZkzZlTQjgLSdAJrf9rCCxQjJRPbfNE8D7Va1iXJZHfUzSPXCSP8KTJEdKhhCAAASqI9DPnLE61RQrMMuAxaoGwconwEyQLV7lWykSJiTAjHsOs6U1H1z6XL+VhtA3Ycwe023Ja3mqee4jLPBc/pQeT4Ah35xhV86Tg0jmBhAbMvkWbvJZZmzupK+ZQG+r0jXrCtmPIhDUCm5ubi4vL48ShXzjCKDKOH6khsBpBPTrLjoixHKQgSuiDnF48uSJztdr4ygHt2qHXuMqU+FdPNrm3bt3z549k01O5l+LheoQE63fLT6qK1BDIy1YbJqWfpZHjT1yHDU5iOSvv/46lxXu61z+DZQe9NF4A/XddBQN1JEq1E4AK61dgz3Lj/XatR/EipVAO1hink6AseXpKihWgCC/N9YiKBXecuQ2v+hkBYkVkrnqCamUAN6vUsUFiY3LCsJF5B0E8CQ7oJEEAhCAQLcEOpkzdqvfgyrOMuBBYMm2bQLMBAf99rzFq20L76d2zLj70bWnprh0D5waH/XcN2HMNVpsSzJjgS1pc16XoFHTPPm5IUHCs1nlXGWdXnovB5Hk/OpMH32NetVvdI/XXEAAAhCAQG/vZhrWOKpsWLlUrVUCX79+ffXqlf0IEh12oHMHdHwDh4/sNglc5W50bsKnT59++PDBDdH1x48fh1M2tKLxxx9/TJ7ObzVH06kl19fX80fVhagh629TbB0jEnMQiX4Myl1a0mlEJ56wifvaVDcRLARck7bEJw4EIAABCEAAAvEEmBPFMySHMgkwtixTLwdJdf/+/YNyHrPFW44oYi56WEFihSTGQkhbIAG8X4FKSSgSLishTLLyEMCTeODwCAIQgAAEXAI9zBnd+nKdigDLgKlIkk8nBJgJThTd4RavCQFuqybAjLtq9cULj0uPZ1hmDh32TRhzmabYj1RYYKW6zrBLpBAyDPkKUUQVYvyrCinrEtI9iOT333+vS3ikPZRAkHfup9M6lDmZl0YAwy5NI7vlQZW70ZEQAvkJ6Eg+baq4uLgwnkLy5MkTnfLw8+fPN2/ecApJjL5wlTH0lFZbOmSBk1NIdETOly9fxiM2Hjx4oLNILAXpYA6dKGyJWXgcnRBkkVDc1IotMRfjvH792g1/8eKFe5vtGveVDXUPBQXNxxsA0lt9G1BZh1UIslKGVR1aSMlVxnrt2qHx2lkRsy4CQX6grqotSttbfRchHBqIt4zE28MKEiskkUZC8jIJ4P3K1Eu8VLiseIbkYCeAJ7GzIiYEIACBbgn0MGfsVrkZKt7bslhv9c1gQv0UwUxwUdddbfFaJEBg1QSYcVetvhjhcekx9MpP21XfhDGXb5BtS4gFtq3fZmrHkK8ZVWaoCAeRJIaso6rcHPXBp3vLNQQgAIHOCejj4c4JNFN9VNmMKqlI8wR0mMgff/wxOcphrdY6guTvv/++vb0dT3lYi0m4hQCu0kLJE0dnb9/d3bkRHj58qGMfJ+fj6Jwdma4bbe366uoq5myOtWwzh9+7d89YX529sk82rX665GXJp/gE3Nc+9ZFqjQCrpWtkCIcABCAAAQgcR4A50XFsyflcAowtz+XfXul4y0idNr+CxApJpIWQvFgCeL9iVRMjGC4rhh5pdxDAk+yARhIIQAACvRFofs7Ym0Iz15dlwMzAKa5SAswE1xTXzxavNQKEV02AGXfV6tstPC59N7paEvbTN2HMtdhkq3Jiga1qtr16MeRrT6fH1YiDSBKz1a9zuzn+/vvv7i3XnRMIWpXmbOnOrYXqi4B+kQAObRBAlW3okVpUR0BHCei8Bm2qsEj++PHj4QiSBw8eWOITJzkBXOUmUlmpjn3UOvg8pk7Pscy8BFlnkcyTVxdiPJV890Ekk4RGN5IQI+4rIUyy6pZA0PpDt5So+LkEgqyUVbJzlUXpEwJY7wRIqlvmRKlIkg8EkhMI8nvJSz89w9LGIXjLTZNoaQWJFZJNdROhHwJ4v/J1jcsqX0dIiCfBBiAAAQhAQARamjOiUAgkJ9D5MmBynj1kyExwU8vNb/HaJECETggw425A0bj0BpRorELzfRPGbLQEoh1EAAs8CGzmbEvbJZK5+mvFMeRbI9NJOAeRJFb058+f3Rz1k93uLdedE+CYqM4NgOqLAO8qmjEDVNmMKqlIqwSur6//+OOPu7u7zQpqfHJzc/Pp0yeOINlkFRoBVxlKzBNfa9+yUk8EmbHn6fhI8zW1jvG20ovLy0vLwSvfv3/3Q1ur/uQgEuOLh7XcQsNxX6HEiG8k0MB8PGhpu4H6GjVLtHoJYKX16g7JsV67DTAnsrMiZl0EGvADjC0PMrl9toG3TKiOllaQWCFJaBhkVSYBvF+ZetknFS5rHzdSxRPAk8QzJAcIQAACXRFoac7YleJOrOy+pZ4TBZ4XzTLgnAkhqQgwE7SQbHuLl4UAceolwIy7Xt3tkByXvgNavUna7psw5notsw3JscA29Bhai6qXDhjyhaq75/gcRJJY+5ODSPieMzHfyrML8s4cE1W5thF/mUDQACvoLchyeYQeRgBVHoaWjCGQgMDLly+fP39uyUin5umogqdPn1oiEyeUAK4ylNha/Hfv3mltbu3pEP7o0aPXr1/74wxP1Tp03rAlZslxjIeDTI4UsdTo9vbWnYk8efLk3r17loRJ4uC+kmAkk0UCzMcXsRAIgRMJ0CpPhE/RkQSwXjtA5kR2VsSsiwB+oC595ZQ2yDZGwfCWI4rIi5ZWkFghiTQGkldBAO9XhZosQuKyLJSIcxABPMlBYMkWAhCAQJMEWpozNqmgMisVtNTjbrQoszpIBYGEBJgJ2mG2usXLToCYlRJgxl2p4naIjUvfAa32JK32TRhz7ZZZu/xYYO0a3C1/0NLB7lIOSsiQ7yCwTWbLQSQp1arv2dyVRMuPVKcsnryKJxDknYuvDQJCYA+Bi4sLezLXo9pTETMPAVSZhzOlQGAHgWfPnr19+9aSUCuJX79+zXnEgEWqluLgKpNo8+PHj7JqS1ZawtPZOpaYf/75pyVayXGMbwI+fPjw8+fPoIpMzi4xFhRUxFpk3NcaGcKTEGhgPh40P2JJKonZkMmhBBpolYfyIfOSCWC9du0wJ7KzImZdBBrwA4wt7SaXgRXe0q4OT8yWVpBYIfEomkctEcD7taFNXFYbeqy3FniSenWH5BCAAAQyE2hpzpgZXefFsQzYuQFQ/TUCzATXyCyGG3de1bXFa7GmBDZGgBl3Ywpdqw4ufY1M2+FN9k0Yc9tGW37tsMDydRQkYYZdIkHyHBeZId9xbNvLmYNIUur08+fPbnbGr+DcJFy3TSDIO7eNgtp1SyDoc7jv3793C6r8iqPK8nWEhH0SePr06eQQgTUOWka8vr5ee0p4EgK4ykiM2tLx5cuXy8tLez6akVk2gmiMoVNL7NkWGFNHCD158sQimNEnDFnpbE13VisbDuJvkWctDu5rjQzhqQgEzcd//PiRqtyE+QRJFdQHJRSSrCBgJxDUKu3ZEhMCGQhgvXbIQf0RK4F2sMQ8nUCQHwgaxWWrWpBUQW05WxWyFZSBVRBhvOVc9Y2tILFCMlcxIa0SwPs1oFlcVgNKrL0KeJLaNYj8EIAABDIQaGzOmIEYRbgEWAZ0aXANgYEAM8FQS2hvi1coAeJXSoAZd6WKCxIblx6Eq6XI7fVNGHNL9lljXbDAGrXmlznDLhG/ANmeMuTLhrqBgjiIJKUS7+7u3OyCmqKbkOtWCQSZBFsJWzWDzusV1AqChm6dg81ffVSZnzkl7iPwT+dPR43uy6SWVDpYQUfjW6TlFBILpfg4uMoYhtoPpPHwo0ePgjLR+rjx3I23b99++vQpKPPSIr969coikhHIkNUksvHgc4sY/ji4Lz+f/E+dzvOfzfSeQT65zPl40BnbQbvi8tsYJUJABBpoleixWwJYr131QaxYCbSDJebpBIJsm7Hl6fqKFCBIg/t+oyLIovCWE4U2toLECslEv9yWTyBmEQnvV75+/RLisvx8eJqHAJ4kD2dKgQAEIFAvgcbmjIUrImZ2UGzVggYbQYtI2arMK+ZsqDspiJngPkW3tMVrHwFS1UggqBPkzUWNKsal16i1hDK31DdhzAkNg6x2EMACd0ArP0nQBH/fLpFCIDDkK0QRVYjBQSQp1eT+drTy5auPlHCbyAvv3IQaqUQUgaDPiYPegkSJReJwAqgynBkpIHAsgdvbWx2sYCnj8ePH19fXlpjEiSSAq4wBeP/+fZ0qsiMHnStsPD7j6urq58+fO4ooJIkMzDK/0FqY/ciVUw4iwX0VYlHNixG01FvmTCTotb3FPzSvdCpYOIEgKw2y/8IrjngNEMB67UpkTmRnRcy6CDC2rEtfkdIGzQ6C+ohRMLzliGLHRUsrSKyQ7DAAklRNAO9XtfpwWVWrryXh8SQtaZO6QAACEDiCQEtzxiP4kOcmAZYBNxERoSsCzAR3q1szF8vScflbvHYTIGGNBJhx16g1u8y4dDurVmM20zdhzK2aaC31wgJr0VSonBl2iYSKdFB8hnwHgW0yWw4iSaZWfcM2Oe4oaAkymRxkVLI9mpkAACAASURBVDABfUupQ9aNAk7MyZiKaBAon4DdN9IKCtcmqixcQYjXFYFv377pSAVLlTUUubm5scQkThICuMokGEMz0VE7lte3WiQyHlkSKkC2+Eb5J8eLrImn9VB34ezJkyf7zoJZy38xHPe1iIXAIwg8ePDAnm2ZRx64LXSzLkGrw5u5EQECRxBglewIquSZhwDWG8SZOVEQLiLXQoCxZS2aSiJn0HuK3b9RgbdMoqzQTIpaQWKFJFR9xG+DAN6vUj3isipVXKti40la1Sz1ggAEIHA6gaLmjKfT6FYAlgG7VT0VnxNgJjhnEhTSwBavoPoSuQ0CzLjb0OO8Frj0OZM+QxromzDmPk23nFpjgeXoIrkkeXaJJBd7X4YM+fZx6zAVB5EkU/rnz58neQUtQU7SctsqgcePHxurFtRpGfMkGgRKIGBvBWV+/lcCw0JkQJWFKAIxICACxlNIFFOnkGQ4WQCljARwlSOKzBfGA3c+fPig/UOZZUtYnPFNgKqpczM3y52cV2LMfDNbfwTcl58PT9MSsK+WBh35kVZIT272+ZG9pp7ieASBDATsIyVWyTKogyKCCGC9dlx2Vvaezl46MSFwHAH7iIux5XFayJOzfRyiQ1F3L7vhLfNoc15KOStIrJDMtUNIDwTwfpVqGZdVqeJaFRtP0qpmqRcEMhBgMSoD5NqLKGfOWDvJquVnGbBq9SF8QgLMBCNhGndhlbzFK5IAyWskwIy7Rq1ZZMalWyj1EKeBvglj7sFQS64jFliydiJly7NLJFLIVMkZ8qUi2Xw+HESSTMWTRWfLT3AnK5uM6iFg985lbk6thzSSlksgqBVYPpott6qtS4YqW9cw9auGwO3t7d3dnUXcJ0+eXF5eWmISJxUBXGUqkqH5PHr06PXr15ZUz58/15nElpgFxtEHTmrXFsEmh4zMkwiCe7am5rMZ3AXua64IQg4lYF/3L3PvqX1p2977HAqczCGwScBuq6ySbcIkQmYCWK8deBArVgLtYIl5OgHGlqerIJsA9tmBcYa+KDnechFLhsBCVpBYIcmga4ookwDer0y9+KXCZfn58DQ/ATxJfuaUCIFmCLDs3Iwqj6tIIXPG4ypIzhYCLANaKBGneQLMBONVXPsWr3gC5FAjAWbcNWptU2Zc+iaifiLU3jdhzP3Yapk1xQLL1EsqqfLsEkklbWQ+DPkiAfaTnINIkulaR5C6eXEQiUuD65GA3TsrCRuvR25ctETg4uLCXh37t3b2PImZigCqTEWSfCAQSeDVq1fGHIznMhhzI5qFAK7SQumgOC9fvjSOve0bRw4SNSZbowfYPIhkEsF42HmM5EprFF4xcV+RqEk+EDD6BEU2nvCVGax9cmSvaeYqUBwEJgSCbJVVsgk9bs8lgPXa+TMnsrMiZl0E7H6AsWVdmp1Lm2ccjreck88WUsIKEisk2dRNQf+PvbuxmtpWG4V9yHoLIJQAqQAoAVIBUEJIBYESAhUAJQAVACUAFWxSAqQDvvtsr9fHn+2xb/+Ofy7W2tkejyxLl2RJ1th6tiag9dtaiWTSo8nKKAmzpoCWZE1t5yJwMIH8GwUHy7jsDBLYwj3joAQLPLuAacDZSUW4RwF3grOUWpKx9gRX89S1AOs84tVMhj1nEHDHfchSTrZFkXdPbB6yAtQylawPta6nFkl8rAVYp29KJj6SpzI3i8ye6QJq4HTDLcewzlMiGxEw5NtIQWw/Gf+z/STuIoUfP36spfPu3bu1PT4SCIE7d+7EIjXJDimCxarq3AgcTCDWzoyfZz59+pTJ1+fPn10FGairhFGUV2F3UgI1gdevXyfHFfFHWWMcUjt8Fx9jpF2+tHPz5s2nT5/uItlFIjWV1y2st2/fxti7949ZRQWL54devHhx3dSOO3uMlDL3F9FQxKX08OHDS2dZ/5cAzdelsrB/OYFBdxax5EG04cslZmjMkZ7e1qyMs+NiL8PYILAFAbNkWygFaRgnoPbm3dwT5a2E3JeAseW+ymt0alcbh2stR5fRLAdedwbJDMkshSiSnQpo/XZXcJqs3RXZGRKsJTlDKcsjgYUE8j+7LJQA0e5F4Lr3jHtROnA6TQMeuHBlLSngTjAJ1Rtsv4949WZNgKMKuOM+Xslq0o9XphNztN++SWWeWPQOnyigBk4E3Pjhqz0lshEHQ76NFMT2k/HL9pO4ixTW3tqKNMfLYLtIuUSuLxCvASdPGkswJEMKRmBfAvlFLss3z/eVwfOkVlGep6zldLMCzVHopaTmF169FMO19r9//z4SX/z7888/r5WM0efVVI6mm35gzIzEU0GZeF6+fPnly5dMyA2G+euvvzKp6mgu3r17V33SLm5Ygi4T55QwHempRRuXf23PXj7uvfnai/OgdObb5K3djyfXHQuN/JzDIDqBCSwkkK+xW7sqFwIR7Y4E1N58YeX7XzOBeVUhtyCQr9tb68WMLfP1J192+X7h0tnzNUpreclw9P7rziCZIRldcA48hoDWb1/lqMnaV3mdJ7VakvOUtZwSmFfg+/fv80YotqMKXPee8aiq+8pXfrCRn0paR8A04DrOhz+LO8EZi3inj3jNKCCq3QnkO0G/XOyicDXpuyimlRO5075JZV65njhdTUANrIEc7GP+1n76UyIboTPk20hBbDwZFiKZoYBioaN4v6gW0f3792t7fCRQCGid1QQCjx8/TiJ8+vQpGVKwqwgoyquwOymBUuDbt2/J6fubN28O+hsd5SlsTBfQVE43nBLDw4cPk8PvBw8eTDnRFY99+vRp5uxx0xq3rq0ha1OiSbHWqJI7NV9JKMFmF8hX7/xTWbMnsjXC/J1RPo+tJ7KTwMoC+RqbHPeunH6nO7OA2psvffdEeSsh9yWQbweMLfdVstXU5kcg+fpQjb+6rbWsaqy/fa0ZJDMk65e1M25NQOu3tRLpSI8mqwPHV9cV0JJc19/ZCexXYGt36/uVPEPKr3XPeAbbXeQxP+2ztYbFT8y7qGAbT6Q7wXkLaI+PeM0rILbdCbjj3l2RdSRYk96Bc+av9tg3qcxnrrFbyLsauIVSWDQNaz4lsmhG8pEb8uWtzhzSQiQzlH7tra0iRq96ziB70Cju3Llz+/btTObya2hlYhOGwKYEkgu/xW8zl96YvWJ2Iknx+2Jcy/nB1hVTu/SpFeXSwuIn0CHQXAvvUuCVV1j4999/L6XknPs1ldct99evX2eG31Fv99uzJx98ab11jSnR6tMnYRXjnKWLTPO1tLD4LwnEXE2mQYjDq9fFpdjW3J+cH4ilx1a4hNfMuHMdXsAs2eGL+MAZVHsHFa57okFcAu9FwNhyLyU1JZ3J+4K5xuFayymFNf3Yq8wgmSGZXnBiOICA1m8vhajJ2ktJnTOdWpJzlrtc70jg1q1bG0xt/qWCDSZektYXuMo94/rZdMZWAdOArSx2nkTAneDsBb27R7xmFxDh7gTcce+uyC4lWJN+Scb+3fVNKrNKe10BNfC6/iucfeWnRFbIUeYUhnwZpZOHsRDJDBWg+TZXPHA2Q7yiOK7AX3/9lclc/Ny1wSUYMikXhkCvwPPnz3vDFAHevn2bDLlasEh8jCxjkZS4hXj27Nlq593miRTlNstFqk4ikLzLDY0nT56safL9+/c1T7f9c2kqr15GHz58yKQhevZ3795lQm4tTPKXgL///ruZ8tr9bDKqZjyD9mi+BnEJPK9AspLna+m8ybsUWzI9ydxdOov9BK4iYJbsKuxOOouA2ptndE+UtxJyXwLJ0VdyLLda3pPpSeZutWRf5URJq3wr152LfDx+N+mWHP3t+jNIyToWOTLBO7pYHbh9Aa3f9suoSKEmay8ldc50aknOWe5yvSOBDT5MG89kxnNfOzKU1C0IrH/PuIVcS0MhkJwoy4+Z14FNpieZu3XS7CxbE0jWoki2yatk2SWvuO084pXMl2AHFnDHfZjC1aQfpihnz8ju+iaVefY6IMJBAmrgIK49Bk4WcX6MtAuEfHY8rLKLAl0ikRYimaoaL6o1f5O4f//+1Hgdf2iBp0+fJn9gS/Zeh9aSuWMKxDrxDx48yOQtv15gJrZZwlTf1212AbOcYkeRKModFdYJk1pbzyvZ+e4I6vPnz8nUJpvcZGy9wbSNNSJNZQ1k/Y/x9+pfvXqVOW/8Ll5rOjJHXT1M1LG7d+/2JuPff//9+PFjLVh1YBNfJX9UqEUy9KPma6jYmuFrl8Dxes9YSTCTqbhevn37tqZ8x7m+fPkS6ekIUH6VnwsuD7FB4OoCZsmuXgQSMFpA7c3TuSfKWwm5LwFjy32V19DUNu+gW2OI+4u51ivXWrYKr7lz/RkkMyRrlq9zzS4w1ySS1m/2olkoQk3WQrCinUVASzILo0gILCdw69at5SIfF3O+XxsXv6MOKbD+PeOOGOe6O9hslk0DbrZoJGxpgXyP6enEZFnEzcu+HvFK5kuwAwu44z5M4WrSD1OUs2dkd32Tyjx7HRDhIAE1cBDX7gKv/5TIRogM+TZSEFtOhoVIppZO6zset2/fnhqv448u0Fpzmpm2EEnTxJ7DCCT/bGxcBbVfqq4rEOtPVRNg5anQUJTVKmG7VyDz6u/379974xkRYINPt4zIRXlIvB2dfCc5Dvn111/LA1fYsBBJE1lT2TRZeU+8Jvro0aPMSVf+aTyTpEyY5AIiL1++rMYWA5tqSxJEKzQXmq9qESS39Z5JqGSw5P34dpZETC4gHX3NCpdwElkwAoMEklelWbJBqgKvI6D25p3dE+WthNyXQLIdMLbcV7EWqU2WWrIOJAW0lkmo5YKtOYNkhmS5cjxzzDudRNL6bb/SarK2X0ZSqCVRBwhsWSAzRFk5/V+/fl35jE53DIE17xmni2UuPQ9o5Z2TU0DJCaX8eUeH9BPzaDoHlgLuBEuKeTd29IjXvBkX234F3HHvt+zKlGvSSwobrQI76ptU5tYStHM1ATVwNeprnSh5U5+cIrhWLsad15BvnNt5jrIQyaSyfv36detrlpmVSied2MH7F0iO1JNzwSt4VF9QXOF0TnEGgYcPHyZby+1cCFEuf//9d7V0dvqucjUL07cV5XTDU8Ww5mogtd/LMz+x76gs8l3zyhmP1aPyadsR+MSkaionAs5y+Js3bzKXQzx29uLFi1nOuGYk8cxT5nS1Jd7CpHrUOvNi+SYiU17V9E/c3nLzpfecWLi1w3d3P37mqe1a2e3r45cvX2K9p/gXq6RvannNDTLu7qrM92Ub1JakeQXU3ryne6K8lZD7EthdO2Bsma9gmR8m4r41WQeS59VaJqEWDbbaDFJ+VGmGZNESP1jkO51E0vptvx5qsrZfRlKoJVEHCGxZYM0hStLBstdJKMGaAqvdMzZPPXTPmpfesR/QKuSTU0CZCaWhRTkuvGnAcW6Oqgq4E6xqzLi9o0e8Zsy1qHYt4I5718VXJF6TfoBCXDQLO+qbVOZFa4LIewXUwF6ivQfI3NTP/pTIRtAM+TZSEGsmY9BT7hYiGV808QrBpde07t+/Pz5eR55DIP5McW05g9Z8xxglXllp/Wrlna1r7qycBqc7nkBmiBa5fvny5UbyHusXVv8mxu3bt+/du7eRtF03GYryuv77Onvmmen8LXp33mvxrPkTe3fCZvm29it+R5zRWHV8O/tXHtm5RKqpvCSz2v7kCDzSEzd6cV+9WsLmOlHywZdy8ZEY2FQv2NUGNpqvESWu9xyB1nFIsjWIkX9cJh3xrPNVNEeZ+/GYYYh8rZMkZ+kWiGrz+PHjGzduxPTgk//++/3332MgeufOnY3M8HSn/yrfJq9Ks2RXKR0n7RZQe7t9at+6J6qB+HgMgWQ7YGy5u+KOkVttarE1C0uMw7WWrdRr7kxe15GkiTNIZkjWLNbznGu/k0hav43XUk3WxgtI8goBLYmaQGCzApkhypqJj+d+qz+Srnlq5zqAwGr3jNOtMpdeZvYjk5JaPAd7QKsQSBa9acBMhRFmLwLuBJcrqb084rWcgJh3J+COe3dFVkuwJr0G4mNTYC99k8rcLDt71hRQA9fUXv9cV3xKZP3Mtp7RkK+V5Xg7xz3lbiGS8TUhXiWoTZ6Wca38tmd5Xhv7Enj27FmmqpQvCl4xd8kXn66YQqfeqUC8iJW5ZY337uIvSG8hj7X1pzKJ30KyV0iDolwB+TCnyPR9+Vv0bpbaW7uZU3dHuKlvLw1Er55Ij+xcKgJN5SWZNffHut0PHjzInDFu9zLBNhXmr7/+yqSnXA+xdqOx2sBG85UpplqYTBem96yhdX/c0f14ec125ChqSOSoI4CvVhOIgvjtt99a/8JYDE2jc4m1LOMR59XSs6MT7eiqNEu2o3q1TlLV3ryze6K8lZD7EthRO7CXseUW1gbNWN29ezf598EGVWmt5SCuhQKvM4NkhmSh4jt5tPudRNL6bbzqarI2XkCSVwhoSdQEApsVyAxR1uxraj+SbtZNwjYrsM494/TsZy49PzEPcjYNOIhL4AMIrNk7D+I6wNOJe3nEa1C5CHxsAXfcey9fTfreS3CF9O+lb1KZV6gMTtEhoAZ24Ez86uRPiUzUm+twQ765JLccT8xujXvK3UIkI4v1xYsXl2YxYhnpWPl4ZLwOO5nAq1evenMcNe3qf4Q588Blb0YEINAqELUrs/r+n3/+2Xr4mjvjSqy9Trba+7prZnP0uRTlaLqzHRh/Gb43y/HXIXrDZAJ8/vy5Gixe+6x+3Pt2pvEs8rjylEdyIcy9+49Lv6ZynNu8R2VG4HHGeF18ibeJ5s1LLbaY/YmXoGo7mx+jTSiWeKs9Y7fawEbz1SyU3j16z16iEQEyHdbLly+vu2ZEnL12D9Ka02TL1nqsnTMKPH78OOpMd4Qx0I3nPrfwq0l3Oq/ybaYmmyW7StE4aa+A2ttLVAZwT1RS2DiYgLHlvAVau12dN/JMbDFay8xPLpdOrWWmmJYOk+nfIw1TZpDMkCxdiOeMf9eTSFq/LVdaTdaWS0faqgJakqqGbQLbEcgMUdZM7XJ3c2vmwrmuK7DCPeP0DGYuvcwESCYlx35AqypgGrCqYfvwAu4ElyvivTzitZyAmPco4I57j6VWplmTXlLYuCSwl75JZb5UgvavI6AGLud89fm6qz8lspztoJgN+QZx7S7wlKfcLUQyprjfvXv3/PnzS0dmlpG+dKz9ZxN4+PDho0ePenN93SUY4jXFzItPvbkQgECrQKzclPl5Jh7ljLa3NYbVdtZa/lj107JTVXxFWdWw3SGQHCnN8tJv9ffy5Hk7Ur61r27dupVMUjShyZDTg8WwYfZ1T6p/gCU/fTM9L0vEoKlcQnVonDFdHlMkmaNiSuvqw49MOqthasOV6lfV7XhPPrJWvVrjrmS1gY3mq1oWye1kL6b3THoWwWKFssz6O9ed3c5c1JGLmFsYlHeBlxCINYuTkyfR/D558mSWC3aJjFwxTrNkV8R36okCam8e0D1R3krIfQkYW85bXjEIv+5gKXOnED8QLLfqsdZy3ho1LrYVZpDMkIwrGkd1C+x6Eknr11241/1Wk3Vdf2fPC2hJ8lZCElhTIHP3VH0qYNG0xUsFaz5BsWheRH5FgRXuGafnbtd3B9Ozv1AMpgEXghXtNgXcCS5aLpmnQSIB133Ea1EBke9OwB337oqsmmBNelXD9iWBXfRNKvOl4rN/HQE1cDlnT4ksZzsoZkO+QVz7CjzxKXcLkQwu7ni7Mt4W6Dgss4x0x+G+OptAvAHY+0pt/LnXK/6x3O4KXy2v6quM1f22CXQLxNsa8cxud5j4NvPsb28kowPUVuSJyzY64NGxHfVARXnUkp03Xw8ePMhEWPtbGZlDmmGqkdy9e7cZYNd7kk8MrJzHJd7Wrg4w8tM3K2c8fzpNZd5quZDPnj1LXkEx/Pj27dtyKZk95limtPfmIk4a9xe11ViSPyHMkuAk/iznykey8eZL75kvykEhX79+3TtCiKvjWu9ARvvTWzPjgopcDMq1wEsIRGENakjjKefr3uEugTBLnGbJZmEUyVUE1N48u3uivJWQ+xIwtpy3vK44WIomvbq6cWu+4h5t6R8ItJat8ivvXHoGyQzJygV6ktPtfRJJ67fZiqrJ2mzRSFhTQEvSNLGHwBYEen+OWW1xkNqPpFvAkYadCix9zzidZe93B9MFForBNOBCsKLdoIA7wUULZRePeC0qIPI9Crjj3mOpFWnWpO+37NZM+S76JpV5zSrhXE0BNbBpMuMeT4nMiDklKkO+KXqbPXb6U+4WIhlWuPEi+u+//959zKKdSvU9zO5k+HZHAvEeYG9qr9Wbxr2EWtdbOgJMF4hndnt/co6qGBVy+rlGxBBvHtZW5PGz9CVGRVnIaDkv1ZDYH0skZgZLmc6x4yzxVQyUqwVxvKXikpKFUrxB0c01y7dh/v79+yKq5AMNmfNW//ZRZoWFTJzXDaOpvK5/cfa3b99mkhHNSG0MkDnqumGSNw7Vt6qiWc78IbK58qX5GiGZRNN7jrCN1qC3c7lWO/Dnn3/25ujDhw+9YaYHqI6ppsd2yBjizxANzVeMmmKacehRZwifacqSnd3sXGbJZic9WIRqb75A3RMVVnrYfJ3ZS0hjyxlL6lqDpfgtoHekEXcQyVmFiSBay4mAsxyeLOtxM0jJm/0iIyZ4ywLVgZYUrRvJepUZu7bGX+5c7icYrV+JvKmNZNUq0qzJ2lTZnTMxWpKi3HWa56z/m8117wMb69TY+FNw5SMNcXOXeaphnYRVC279M1bPbnuQwKL3jINS0ho4OYTb8t1Ba762sNM0YKYUtGYZpY2HSTYjRS7cCY4ozd656CLOKz7iNSJTDjm8gDvunRaxJn2nBbd+srffN6nM69cKZ6wKqIFVjdm3PSUyO+noCA35RtNt9sDpT7lbiGRA4cYl1LsKSUTX+y79gFOOCrr+5F317dBRST77QfHWX++iBjGLFGuorywV04Llb2/JU1/rL0X3Jm/96yJzxkyY3qwNCrD+GfPJi9+0et8AjAq5zmx1LdlxR12li3b+6dOntTDTP1ZPMT22K8agKJP465f4dvrrR48e9SpN/5271oVlTtqbqokBZi/0zGMxRZqTTz9MzGD1felXr171xpb8o0ZVt8wqNr3n7Q1QPWNv4HEBNJW9yEs3WTECT15BMQ5fot8fV3MyRyV/CahG9ddff1U/rrCdxI+UaL7K4sh0ZHrPkiu/cefOnd5qFrDxh63ycc4SMs7YW6CR8kj/LKebHklvwz79FLUYlu4paqfr/thbi1oPHzGx2xrPwXaaJZtSoOtfiVNSe7xj1d5BZeqeKMm1/nW9qR42qbSdYMaW85ZFLAi4/k9Otd8CWnMULVg8YNT61ew7tZa9zeDSrdbSM0hmSGa/aooIe2vO7OdduioOSvABJpG0foNKfLXAmqyh1Ou3RUNTeOzwWpJk+a5fUTfVaSaV9h5sI+aZfiRWOltau7r0fDyu2fugWqRnI4A1GRdvAdLrsHTxLX3PWCv3ER8PcHcwItdxSG/dGBdteZRpwJJi4sbSJdVM3tLNQvOMe9+T6cGLPI77xXyoz2GeTiwyvotHvIaW0THCZ1qnTJh5NTIt2Dqpcse9jvO89Sdi06TPTnrICHfRN6nMQ+veTlutodm8FH727KuBl6hn2e8pkSTj7BW7eV5DvhWQm+zL7Rl3z159yn22hUiSrxFWLTL3QtXwV9yOHzkePnz4/PnzTBp6l2/PRCLM2QRikZHeIXtcurEq/2oyUe2rv70lzzuiKUjG3BFsmy37Npu4TKqu5RlP7n7+/Ln3J96olmteCFHxYhWq6nIGkcIYTnVUyNFfbbl0BmVKUQ7iOmfgTP9SXcd9nFJ1oByrVyz9mu5VGs/ewUNJV23Hyp3zbsRCUWXzGAkL8N5FQ6LZ701DvHBSHV1MH2lnSirTIPemvDuApnIF5O4iiG/zq2+8efMmxgO9EW4kQFx9+VnOIs2ZZnne3Gm+RnhmiknvOQI2DokJn+qwoTWSeJxlzduQOFf1AZrWJMUDso8fP279ys6VBWp/BTp/9hg7rVmv8gm7ekizZKOLIDPEyoyHRyfAgWpvvg64J8pbCbkvAWPLieVV/YEg+qzMfdDEM1YPr/0WUP2q3P7w4UO8ZVR+XHpDa5kZ3ixdCovOIJkhWbr4zhl/pvHc+CSS1m+bVVeTNbRcMr2Ym/ShqvnwWpK8lZC7FthRU5P5RaN83mChQombvvLZg3iYIfm3KMpDFkqVaKcIZC6BKfFnjl30njGTgO4wB7g7aGZwIyMo04DNorHnkALuBBct1l084rWowGYj38IYo4mzkR4wEuaOO1NDtlNeZV3SpJcUNjoEdtE3qcwdJdj61U5brda81HZepbFVA2ulMP2jp0RqhpmKnbmua9EO/WjIl0HOFNZQ+SXCz/KU+zUXItkLdDw9/Ntvv+V/54jLbInyjjijyDMxr//jR/KMeynxDPISYeLPHfe+MRgB1vn7b3GWcS/6Zt4onl0vUwMzrf+8CctU+EzK501V5oyZMPOmqowtblwzjW1cCMn2sIx59Ea8V19bhSreUVyonc/IZ8KMzuyMB568KJP1c/3STJ4x03xNrC3xsP7du3d7I4mesTfMpQBRCtXnaDN/4uNSVMn9Gd7ZO6OkZJGFGNMm8zIiWIwcqrMq8Wp0RNLLnlkepTa06B0s9SY+U1KZML0n6g1w8qayt6npDdAr3BsgngvpDVMGiPHAlEapjGedjer12HvGuFQXGtt0nFrz1YFz6ask2pSKepLes1U4nn8tOq/Wb4udq92GRK/a29/FQ42L9uxVB4Pbqkbr9pQ+q3cRnNYznmGnWbJxpZwZx2bCjDu7owoBtTdfE05+T6SHzVeV3YU0thxdZPF8SfRT1ZVt4/eC1RYGbf4W0MzIq1evBk0mNGMYsefkrWXvYLs3wAjz2iGDCn3oDFLyLZjI0gAAIABJREFUZr9I0qK3gXuZ4NWB1upn68dkvdr4JNLJW7/Wkr36zmTVKtKpyQqHzA14JszVi36/CTh5S6LT3G/VHZTyTDMy+1MKg1JYDdz7/EDmmbFqhIO246KoPgAW93fJw6tPniQPmRLMxTtIr/eWsDfAoNO1Bl70nrH1jIN2JodwG787qGV5O02facBa0VQ/as2qGrveTjYjRR7dCY4o6+0/4jUiUwc4JDOEyPRH81Ikz5hsgSem7eR33JmyyISZWApDD9ekDxU7bfjt900q89DKmWmRMmGGnneF8Jlkzz4zpgbOW7KeEml6Zip2Jkwz5qF7DPl6xdYpiN5k9AbI3OBciuT/PeX+c6Z/1cfCLp21tj/+ZtRMJ18kmuhp4r2O6qJKtfS3foy3ahdJzX8j/X/F1nruys5I/HLJaMacHGhGsOax9tQEel83imutdsjsH6P+1K7oqNi9CSsq4KKXQGtO//Of/1Tq/sXNlatfcqi6PleyHOOt71btdXZG73CxIP/3i2ico+iXTk+z1Y1+YaGTJuvMCi3AjBk8Z1EGYLPm/G/Nrf//mfvrjNKUCl97hGXpFuOKnVFtnY56Jfv/f16uykWPVp4qHtkpWpJM2nrbnNo4szd8d4BkSUV32R3PjN+es6lM9norDEiqVbeswx0bZfWesQ4sFFX+TnYF59Y8ZpqIsiw0X4Wh3rO1Ls24s3ctkhicLFcbi4xE/LX78fJCKDeWuytpxcxUvCJtS+PUklcbJJQ+tY0VZgMyvXktVeXHKSPeGsghP/ZOYqwA2LwqY/zQm7CiiFee9omkllWrY2MFtEPWxqGZ6q0kKxTEXmpvphU93kxg1Cg97NDLanfhjS1bi6w2ZVfrsIqb7ubsTVwvrbHNuDPTFl13TiCTwuO1lsnhzQozG4vOIJkhGXQt60CTXBmoKSPSWnu+3E8w52z9kqV8lWCarDx7shebciXmE3PykKdtSTJ9QTEgj+q6ZiXZzrzumrle7ly1u6rWj3GnsFwCBsXcvN1rJni5Clkd1cdgpkh5bVTTTE+xZ7nRThPQxds0ubQn2dvu/Z7xUvbz+zOVasqYpHYdLX29ZFqSuHJX+H2wLALTgCVFdSNT8Yo2drmWv5qecttQpKTIb7gTzFuNC7n9R7zG5Wu/RyXHGCs/DBCe8bDQpfFqdX+0wKvhn/OOO1lDpoyvlitBTfpytgeLeft9k8qcr3K7brW6s3nF20M1sLtoat/W5g2q45bY9pRIjStZsb3uVFSk5R6nP1jjmRm3167N8mM5rP0/tco67mPyrqY8fbGx5kxfPl9RS+Luq/dB4Vpeyo/lrxT5M+ZDdre8ZRpiY+WH4fKjzODN5/e0IXurX8xcLCcZPVY0ENXqFOUbp8tXv2ib1iy7ZPsTuVgzVXENVg07tgN8tYRFOXakpPrV1dvnGJf3NiwRIIItp9f8iWjRgVq+zqx8iU0UPmFRhli+wTx5f119zqPaBFW3x82J1+6+Fh2eFdfIdTuj5E+kAbtQO1YdutRO0duY914F1Rimd0/Ntr1a36rby421mu3qCZvKZK83vcSb2rU91QpWrQAd2yukqpbIcR+T7VI5NTDuLBOP0nyNANR7jkAbdEhvAxXtxnI3cc378WZzFH3ZoBxND2xw22sYXXmzpPJ71hx19OZlgwGqQ81WVbNkZan1tmAl4L4mFsoM7m5D7c0X2QnviQJHD5uvIfsN2dsyG1uWfVNsRJ9elnXzRYVxk4RlhN0bzdNVE1ZsL5qA7uSV356wtey9iIrSWWGuZukZJDMkZT3v3dCB9hKVAQ4ziXTC1q8sxG1uaLKS5ZLsxaIvc5OeJJ0S7JwtiU5zSp3Zy7GZe5nt3NEUqr01c6EfQaozddWfR3vTUwBGsNVqRTJJkbDoa1ZLVZwof1u02q8eyd72APeM0wv6MHcHQZF8ECJq7HS3fAy9tdE0YNGctv5Xa5avaVcM6U5wUfxky1YdwyyaHpH3tupla7bc40OtpVB7wadMRm1jzbFrpPOEd9z5GrLNOR9Neuv1ZWdNYBd9k8pcK7VLH/feal3KV+xPVtSFbg/VwI6iqX3VMdnlKZGaVXz0ulPTpNjTlKm9uXbpwHH7D9Z4xqC9dtcw6GMx3zt1IZK4fepoDnoTtIXHtqIyhUWM8qMHysy3dmdqod9CIpGRwu5TV79ddNaydvnl+85I4cp3trWk7uhj72UVUwlL/GbTnAso61Jvkqo1cLVLO5qg6nm7t+MaX6cORKrCrTsx5beLdnu1/A4qxOVas1qqLn1MMi5U2ZpW1QHupTSP3p/MbFFtonbFpTr6XOsfmMzdMYoyePXX+TqWGcuO+/mkNqKLSphP1YiQEX/ZqvduLNQZ1bLckYwYuY3I46VDYjRSPXU0ULXxSe8NWPOQ6rlqt4sTW79BJRUdQTUlS2+fqqlMZraoxhMLvbvgeuvnpUspqv2iCetOdvLbuBgvpb+6PxCSES4UrNqGVBPW3D5z81XF13tWNRbazgznIszsZ484e28k179mMxrlBRvpj0Z+dpnWCDc1GZVsckuo2sZCt0Ktbjvd2bxDrxmaJYuSHTTEiqt1+4OZnVbXWrLV3hpIx8dkHV6ozWyWVAxTO1I7/Ss97HTDvcSQKesIM3t2Is4Nji0jm83LrezWa31T87GhhQbDtdmnMj3lRkguUUbjCv1UrWUys0VJ1erPON5LR60zg2SG5JJ/dX+mUa1evFGLqocvt72pW9Qym4eZRIocJRuEw4wVy0Lc7IYmq7dokpW2aLLcpPd6zhIgWSiHaUl0mrNUm41HEvPSyRcRi9ZmI/c1vdPp0SpGmHnxa7ei1duH2lflYLK5sdCTHrWcunhrIB0fkw17UZTVQu+Ic9xX69wzjktbedRh7g6i3JuX56U961y2JXLm+l2iKY44NzgNmNEoCy7SHyVbSi66sc3790WzPGPk7gRnxKxF1TtAKq6XhWbIa4nxcdAYY813QHp/yyjb1dhYosfpqBtJtGPccSczWxTHZud8NOkd9dlXhcBe+iaVubfGHqPVas1mZK3a93VvL3R7qAa2Fk1zZ8f8W23GxlMigyp2wDa1l9uTbE8M+ZYrgikxJ3v2S21pUazZhUjiZPEvakxc4XFk3MrGdMygHzMupSNuwCK2uNuJmCP+OMsUlNZj/5v2evqjbYosRKPfOwd3KeWt+5e4bQuWZkvaevbqzshXwC7hWSJHZqP4qifNbEe1WTphZQp3vdE7XzD7rWnzjHGKqH4FY0fH31ruUdARYW1MMGOJRN1uJrg1JdWdUWOXuEjLfEWqonoPbVWiIVqooy0TFrnOj3FLseJqLetAGdtqG+GZaWSics7Y1rWWYOjNeIoq4Lg6E2UUMlFtFkpVNYWzbEc6D1+UAaW/HlFbMiOcGLANirkW56L3V1G3N9IZRUryvU8QDSK9FDg6l+pJq8OG6iHVMGUXU92I9qEavtyOUUQ12NCaUMYTG+NKKhr/RYcN1RQWiTx8UxkF0drPVgu6uR1X2eyjkXFVopa2oi+uleOmPmZq1NUTrPkaUQS1nq5WM4uPQ9vMWpwn6T078KPZ6Z3yGorccbr4qlYEzWKN/nS5++vWtBnctrJc2tlbYZplWu6Jnu5StPaXAr2j7tmvkeYZq8PdTc2SjRtiRQ0sBjNxeOlsYwmBZl0qL/9i48y1twYetTEzgt31TGBkWQ9bK/czfDS2rJbypT609R6kOUiOPdXYJm5nmp2YHYoSnHiieQ/PJDu6mF23lpHHE84gRa5jVFAbJ1z6ONe1sKMJXh3ouJak2ZA2K9XQ+Y1anK0N+LjUdh91htavW2BT32qyOopjXC8W16ab9A7Vub46SUui05yrwmw5nolNzdXvcWK03xyTVPfMOMBoXvhx9mrhxrmqp+7eXvQ5OhdvtVy6t8ddAjFPO3vlj5T0Tv92V6r4thgDdGd5lm9rI/nWhG357mCcdvCu+dhP1LHeXwyHIneXfm+xzv4DRHd64lutWS/RfgPEZWjyarniy/xAttzZxVwIjBtjxI8IS78DEg8LDRq1Fr189BGzD346qkroZapxZCRCdsQz6KvW3xG88ZEx1KRnlITJXNRXV1KZO4ogcFrbydabwerOKPqNv6cWWRtxMx75mv32UA3sqIHVry6NZGJ/NVix3bzPjT3NYKP3RKn1tm9XeUpkXMWOpM5esTtsM3rRnhjydRhe8aveOatqX1DbjlY3Un4j/lf74saNG7U9PuYF4obtzp07+fAR8sePH2/evIlLsTjq33//LTZizz///VfuGRRtGThqSfyL2Z9bt27Fzuo0UOx59uxZGbK28eXLlxg9lDvLZBQJ+/r1a/nVuI1Iyf3794uEVVMVsUWb/vDhw3HRHumojx8/PnnypJRvzVpcyR2F2HpIc2eUdZwoqlv1q6g20RuV9fnx48fv37+vBhi0Xa2ExYFRu3799deOSF68eNF6XQRITKl0s3REW3z1f6+K/14X8bF6acRJu4+tpipCFsmIdMZGccF2H979bZGq+G8RrHpddF8UUVU+ffpURl7iRJIibdOv1oi5SFvtgi3oivNGCu/du1emYcaNMH/+/Hl3hJGwuBaePn3aHaz727gQ4peeJleMgd69e9d9bMe3i9aZOG/kPUonyqKoOWW1qZbO9FaiI4P5r/ZelPrrqFRlBSvKvbtpStaN6PGrLVjrUfnO7vXr13/++WcZSSQ4uoyyLyv35zeql3DZuhbN/hU7o9b0RxWNkVWtN28NGTuj7Ho74kvHFvujYXn58mU1TIC0dgTRhMYwoxqyuR33wDEerh7eLMrIWsfIoVpSEf+8HXQkr2xmI/LqhTDLVVAF2XtTuVxBBHsxGik6uGopxJ5MT/ft27eoZlE3oq42u/tqKQzdjoQVlaSsHjF06aiuQ+MfHT6GiL///nvH4THyiWutI8A6X528+RqHrPcsGoFqgxDtzzjMjqPi/iLajY4AkYwIEDfLHWF6v4rLMBqNcpjRGn56x92M1uA26k+1NwmiKd16bejSBO/YM/GWsyPmg3115lmy5YZYRSWJa2EvEws7rdVnrr0jimzv90R62Hl72BFVaLOHHHtsmWe/9EtTzLa13kc3J6Ciz4pJreokUv7s1ZAxYRU3xd3j8HiiZYkbjWoyRm/vvbVcbnhTDGyKsU3wVsf8259BOvMMiQ50uQ5045NIQ5vBvbd+Q/O75fBnbrKW68WKEneTvnTN33tLotNcrtNcuu4Nij8mnKu/+5d3LrGz+DcotmbgTFMTd0ytt2nN2Ebs6b1HnuVHzOakXPPJk0t3qb2ZKn4dDslqnYwHNi79ZuTirUIVvB0/yizX2xaVf6f3jL3VsjfAxu8OquVetnvbfECrm7q3iYt66CfmS4Zxeca/onWNMLFRhoxmpOPRIO87lFCLbpz5TnBR2Ih8L494Le2wdPzVvibOVXQ3RV8zfZhdtGDx3yIX1RasY9gTgeOZxnhDJ5JRHFjtBItUlXuKAIP+G8koEhataHFgmbDYM/uYf+933IvWkPAviiPki3pSLYuyWDs6uzLMLBua9FkYjx3JXvqmM1fmA7da1ayV/eA2bw/PXAPzbeCl+bco09bpx6M+JVKt2KE371jU6075CrloQUQyNjXkq7LM8JR7cxmV6glsDxVoevbuibVLhp5lrvBRszuSFz+9zHWiofG0LmrVkdQDfxXdasw+dAPGvWg8djkOId7DDO1m/M0iaA3WPDC/p3eZ1XxUM4YM8G7J8p5/xpNmooq5no6ENZd8y8Q5b5hoMTpSOPGrqKjl3FxHsiNMrNrYW4jNxMRRMepqjXn64nnXqjPV7IwwaSrNsmfXRam/rlaqYrvZWYyrJ5cuwOoZu5vB4rwRpnpIbE9f37EW4TofR1+zcWC+vx49fog2s9YmR0MXV3dH6TeLplUy4olhT2t96B3qtEa4ws7p3UTTbddN5bV6vcxVE7VohSpRnKL7imgW+nJ7uktkO+k8c/M1uvRbW8taJdd7juYtD4ymo/s6CvMIEJ1jeUhyI6p9s0utleDoyDNpMLhtak8c3PZWleYZiz1xOWeKTJgQiAvnnLNko2vXpVo3Yn9muKWWdgictvZ2mHR8tet7Ij1ss4WZ2MN2VJXdfXXgsWW+LFpnrrp/XIhhc7Nexc1O729Ml1IVE4a991Mx9zV9XvFSAubav+vW8lrDm8yQ5rozSJHC1sukeRXEniNN8OpAm0U8Ywfa2+jF2a81iTSiSdx16zciv1s+5LRN1rV6sWpDkenRtlx5rp62XbckOs3qtVBsz9hpXr1ylgnIdN9Ninn3jL7nKnPRvdE77g2E0Wlo7aRaf9nvTcYg1Y7a6OJtSnZwXau3zfSw171n7L6sMt9mmpdr3R00K8kKezKFnoGthTnwNKDWrFktO1qzWsU4xsfWTrbJUuw50uTVCsXX3f3FXcwKaTj8KbqRL9Xk6fu7+9Y1Rxe1vIweb3dUlV3fcV+rhlTLZaHBSWuRadJbWeysCnRfFNvpm05bmbsLqNq2LLe9UKu1XII7Yh6dl9PWwGpz0b3dOv92wqdEOqrfol+1Top2F1nvt4Z8E4tsdIPTWzTdAUZ3HDGjGDH/n2bsEyHOfHjMmDQ9e/eYmGvWmbNNzPVWkszEdFS/eBwz2RJFsAh86eWN+KqZpNaOv1l2+T29kxf5qGYM2Qs4us2dmMjuSagYFkyMf/rh3aPAZo0asSdOkUxnVNeoxt11LL6NMB0VO8p6lkeNr1Vnqla9FXtEcUw5ZKdFqb+uVqpie8b++lKXVD1pXE1x2bbW59gf/WA1cGzPcstUi3Odj615zF90oZFPZ/4Hv7gEgrTZpkUMmQRnnma4lOwYCPVm/9KxS++fpZq15m6nTWWzhixdBEX8mUq45o9225lh76hIcfG21r0r7jxn8zUFXO9ZbWEy7cBo7eQNV5RIVOOJtyHVTMVt4HL5MritUhfbEwe3cf/YjDOzJ3rP0ZXznAeecJbsWkOsagVerjk6VTU+Ye2dUr4dQ9lq5YztTc0E6mFrpVMU0JSacLxjDzm2zBdTc0I+MxaKu+zW3jBiy8/hR18WDUtzCrFZaSNYPkdXD7nT1rK1QJtlMfuezJBmCzNIJ5wh0YE2a/vEW9Ra67TZSaRaOvMfd9r65TO4o5AnbLKu1YtVG4pMj7ajWnStpO60JdFpVq+FYnveTvNaFbJ23im/rTeJxu2JylZL1ewfMzfIg+77IoVx/xiHNLMcHVZr+lsDNw9P7umojS7epmEH17V620wPu4V7xtbKnN+52buDZiVZYU+m0PO2tZCZVi7y6CfmZEFHy1ATrn7MD+2Sp8sH62jNqik82PYJ7wRXKMGOarzBR7xWAFniFNcaY3S/A7Lm6KLWuC035u+oz7U0RCsaTUp3SuLbCBMha8eWH6Nk878WdVSta9WQMiOxsejgpDXvmvRWFjsLgY5reYN90wkr84FbrWrDuNr2xBb4hDUw31Q2O/Govb2HH+8pkdUqc+1EMTvRqz0uQEc3UUuDIV8NZGKDM6684qiJT7lbiKRWjpM+xlUxoiD9zNBEHyc5An9Hh0QTk5yYjh8jI2TMSkSnWzRM8d+oZvExdsZXHb9WxqT2pbas2fE3C27Qnu4pgyiaQbHNFfhS9suqcq3BevckVLJuzKXUGk8MIEql5TaigIKiNQGtO6O8osJHxY4KHAfGf2M786hxBO6tDMlsXqvOVEHmyksyy5lgeyxK/XW1UhXb8/bX+aYsruK4louL+lKnNlfamrleYc/0a3boJRaZCtKYAYlbi6jqcXj8KwcPQX2pKYuvMpd8EeZSYXWTxuglc4ruSJb7NuptJnnjwkQphHA+8Wfu9cKqF3nNH+1i4N2bnnUChMylKhSX/DppGHSWodU+crf35muQTzOw3rOs4Zl2oAmY3xPdYowuytP1bjRvQ2LPpf60GVuca+mWxOC2lT1fJVpDJvuaqAnVX57iY2tsdnYIxCWfbADj0ouQUTS7niXLtx7Nij3XnqWb2Y7iPthXZ6u9E4svuHZ3T6SHbTY7c03RTKxOmzr8eGPLPG9zUJ2c+eloEKKjjGjjF4pyXivSE+HDufhdLFqSzI8CUXsjZByYz85GQnbgNC/J2BNizRuWDNGMPtca3mTKNzmqb7UdurPjvm9oscapdz1DogNtVp7ZO9DkPVSkZM2fYKY0pEMvky20flPyu+Vjh5bF3pusa/Vi1YYi06Ntuc5sJ21Da+8WWhKdZvVaKLZn7zS3UEVjxN7M6cp7orKtQBH3ccl2NYa7cd8Xw/U4pDnZG1PuccPSGlXs7Bh4N+9Spzh31EYXbxO2g6u1KJsxzL4n08Nu5J5x4uW5zbuD2Qs0E2Gm0Kdox7U/qJ1pztjEnvwVEefqaPGmZKQ8VmvWrFcdrVnpdsiNoWPpoNv15NUKhRikzQpW7NnmI14rmMx+inyLeqksxu2PkWpHXtYcXdTSv+iYf2grEaXT7AdP8stFtVyWHpy0VsWhhRUJ1qS3Sh5v5+76prNV5mv1ayu0WtVTrLY9vQU+Ww3MN3rN++IY/2QO7yCN+h/R7uspkdUqc+1EMQuU0R4XpqOMaskoPhryFQ7TG5xx5RVHJe8+oqSaT7lbiKS1Vo/cOe7KNDHX5D7txFxvKxANTf5ngCZsx564dY8f6joS0Oz4O2LLfNU7eZGJZPYwvU35tQbr3ZNQC9WKQbzrLERSVNHlLoTIcsyM9FbOjiul+dW16ky1+HordjPZ6+zZV1Hqr6uVqtievb+OX0PjGmyeaOie7jZzUPUeeupZws91zUY80Tgv1ArFyGHEr9dRNHmiOEW+Qc5HO2/IceP/QZVwX03lQvWtt9QyV03ytrn3XJkAI66OQbViUOBLw/hBkawc+FTN13RbvWdxVWbagena0TEN6ssyLUYtTFyz+e5vSo4Mbmvy8XGWwW1ckt1PQsRZiupaTcCUojzzsSG50HzI1mbJrjXEqtbSdZrZ89Tn89TeWcp0Oa6o5LPPBOphq01HsT1LDztLXdpaJEcaW+Ztoz5UK0n0ufljI2SMteKQagxzbcegYu+d3b5ay2sNbzKlvKkZpEjwSSZ4daDN1myJDnSDk0iDeoHWwPtq/VqzcJid52myrtWLVRuKTI92mKq1Qkb21ZLoNKvXQrG9RKe5QsXrPsVCNz5NvY49Udm6EznjtwtN80bu4jed7jazdpfaAZL5qqM2unibgB1c1+ptu2tLUec3dc845TLc4N1Bs5KssCdT6FOci2OjBfAT8/TSjJahoyxi/mT6KcbF0NGadST4MF/FRXSSyat1iuzSyGSds5/hLNcaY0Qv0MG75uii1tCtMOaPVmK50f7sv/Neq4ZUy2WdwUlrhdSkt7LYuce+6TyV+cCtVrVhXG17rhb4PDUw30LWWpLTPiWyWmWunSgGY/nCGhcyqr0hX429++NcDc648hr9lHvLQiRxefs3TiCKYUT5+ZmheWmF/wjJUx0Skw5z/egYN+HdS5AUsFEozZKasqd38mJK5KOP7W3KrzVY756EWq7DzkvGbPL612BcCLOsWVBkM5B7q+WIPF6rzlTLrrdij8jXvIfsoij119VKVWwv1F9HrzS6j4srLtOp5StwM9cr7Jn9mp33EovSiQjzhrWQMWDuLd8Rp1ihXFpPscKdeQk4bzkerNfLXDUB2FqIS+wcd2NYlvW8G5GYZh67x5bzJmBKbPNW+xFtSzXxCzVf1VNM2dZ7ZtqBKcLVY+NcsdBvb3fWvPQ69kRsEeeauTC4bRbHjIPbuCSjpY0VSYr7wfhvFHHcNVdvOasJqFYw2yMEor+Y65Lc5iyZiYURtWIvhxy+9s5bEPMODhe6J9LDVju4YnvGHnbeGrWR2I4xtsxj1n5pGnf7HGOtuX4XiHiibcmnfxchd9FaXmt4k7nnCsBmU7bQnvwlMG+xxuB5Ss1fYoZEB9qsY8t1oJuaRJqxXZ33MllorDhjfrcc1bxlscEm61q9WLWhyPRoW64km03bvLV3oZZEp1m9Fort5TrNK9bVuWY7m1z5PdXZ7BUoomWLKfTuZb7ziY+QcbuXyULtLnXQKZqBO2qji3cQ17V620wPG51FMy8L7cnfM46+SDd1d7AQY3e0mUIfzVs7MM7lJ+bu4uj+NlqGGmn1Y3Qi3Ycv921H419N4eG35x1Lb/BOcJ0SjJa/WVfjzmKds5/hLNcaY3QX4pqji1oFywyY56oY87YSC91xX6uGVMtlzcHJpcKdt7BO26Rf4t3d/l33TYevzAdutaoN42rbs7fAh6+B+QatNv82brrjAE+JrFaZayfyulOtrh648azltPtjXFMxqB70lPuNiLFWvXwkQGAvAt++ffv06dP79+/jv0PTHDd10V48efLk119/zRz7+PHjOFEmZIQpmqFbt25F6xz/bX5MnjR5OsGWEPjx40drtDG8bt0fBX2tYo2kxhg9roL49++//7Ymr2NnDGrjQohfoK+V/o60XfpqaOncuXPnUlSb2n/CotyU/9YS8+XLl7i0o+v5559/MmmLHuf58+fPnj3LBD5tmI8fPxat5devX4cihHC0lnEjOkuTEmOYN2/eRDKifIsijvjv378frXE0y7OcYmgG9xJeU7mXktpUOh8+fBjXfpmkuNziutvRyCdSrvkqi697Q+/Z7TP7t8UtedG3jrgTiYsxOr7in75v9tLZfoQ3btwoE2l6tqSYsmGWbJDeUScWBiFsJ7DaO6gs3BMN4hJ4RwLGlkMLK8RicilG40OnucpxeP4HsqFp20J4reUWSmGJNJghWUL1nHEedRJJ67ep+qzJyheHm/S81QohtSQrIDvFVQT20tQUo5QR93qFajyjGM8bxCORyZ9d8s9Dxr1k65OQccZy/75+fr1KPXTSbQoc9e5gm9qRKtOAmy0aCZtFwJ3gRMYDPOI1UcDhxxY44R33Xm7EWiueJr2V5YTdOKfbAAAgAElEQVQ7D9A3qcz5ervrViufzZVDqoEzgntKZEbM5aIy5CttL72CnZy7LuO51kbtKXcLkVyrIJyXwMwC8XtArAoWrxQW7/QWTVXxKlT5S1j89FW84nvv3r2hp48f3uJHvvKXs+baIsVZ/KI2FFb4eQViWBmXQHEtxOUQl0BcC+WFEOeKOhy1NxbiKS6HEdfCvAkW2yUBRXlJ5oT7i99fqx1c+aJvdD3Rr8UVHW/wxjzXCXGmZDlGDqHa2mBGtGEb7WTRZgZvIO/lbmeKye6O1VTursiuleCY0Inn7WIwH+1nXNHxZ3Z2fUVrvjIVSe+ZUZo3TEebHCeq3pUXdyL61nn9dxdbtMwx0CqTbSGSkmKuDbNkc0mKZ30BtXeQeUf/G51vRGUmcJCnwNsR6KjbkUhjy1pJxcgqbnjjX/wW0PxRINqBYporZhGLnwZ2fUdcy3vyY0eN0lomDbcZzAzJNstld6mKJiKa0EP+BKP121Rt1GRtqjgkJi+gJclbCUlgCYFyoizGKvGveAYsTlR9YqS46Suehxzxy0v1ecjiAYnqTXcRefzX85BLlK84Nyhw4LuDDWoXSeoYbESAaovkJ+bNFqKEdQi4E+zAufTVwR7xupRN+wmEQEcn6JeLDdYQTfoGC2W1JB2sb1KZV6s5TtQqoAa2sozY6SmREWhXOcSQ7yrss5w0rrKYGC+jiqfcLURSatggQIAAAQIECBAgQIAAAQIECBAgQIDAsgLVKdp4hCI+Lns+sRMgQIAAAQIECBAgQIAAAQIECBAgQIAAAQIECBAgQIAAAQIECBAgQIAAAQIECBAgQIAAgcsCzafcf7kc2DcECBAgQIAAAQIECBAgQIAAAQIECBAgMKfA9+/f54xOXAQIECBAgAABAgQIECBAgAABAgQIECBAgAABAgQIECBAgAABAgQIECBAgAABAgQIECBAYIJA8yl3C5FM4HQoAQIECBAgQIAAAQIECBAgQIAAAQIEhgj8888/ZfDbt2+X2zYIECBAgAABAgQIECBAgAABAgQIECBAgAABAgQIECBAgAABAgQIECBAgAABAgQIECBAgMD6As2n3C1Esn4pOCMBAgQIECBAgAABAgQIECBAgAABAicVaE7RnhRCtgkQIECAAAECBAgQIECAAAECBAgQIECAAAECBAgQIECAAAECBAgQIECAAAECBAgQIEBgAwLNp9wtRLKBYpEEAgQIECBAgAABAgQIECBAgAABAgTOIfD169cyo7dv3y63bRAgQIAAAQIECBAgQIAAAQIECBAgQIAAAQIECBAgQIAAAQIECBAgQIAAAQIECBAgQIAAgfUFmk+5W4hk/VJwRgIECBAgQIAAAQIECBAgQIAAAQIETirQXCv6pBCyTYAAAQIECBAgQIAAAQIECBAgQIAAAQIECBAgQIAAAQIECBAgQIAAAQIECBAgQIAAAQIbEGg+5W4hkg0UiyQQIECAAAECBAgQIECAAAECBAgQIHAOgc+fP5cZvX//frltgwABAgQIECBAgAABAgQIECBAgAABAgQIECBAgAABAgQIECBAgAABAgQIECBAgAABAgQIrC/QfMr9xs+fP9dPhzMSIECAAAECBAgQIECAAAECBAgQIEDgbALfvn377bffylybmy0pbBAgQIAAAQIECBAgQIAAAQIECBAgQIAAAQIECBAgQIAAAQIECBAgQIAAAQIECBAgQIDA+gKtT7n/sn46nJEAAQIECBAgQIAAAQIECBAgQIAAAQInFPj06VOZ67t375bbNggQIECAAAECBAgQIECAAAECBAgQIECAAAECBAgQIECAAAECBAgQIECAAAECBAgQIECAwPoCrU+5W4hk/YJwRgIECBAgQIAAAQIECBAgQIAAAQIEzijw/v37MtsPHjwot20QIECAAAECBAgQIECAAAECBAgQIECAAAECBAgQIECAAAECBAgQIECAAAECBAgQIECAAIH1BVqfcrcQyfoF4YwECBAgQIAAAQIECBAgQIAAAQIECJxRoLpWtIVIzlgD5JkAAQIECBAgQIAAAQIECBAgQIAAAQIECBAgQIAAAQIECBAgQIAAAQIECBAgQIAAAQJbEmh9yt1CJFsqImkhQIAAAQIECBAgQIAAAQIECBAgQOCgAh8/fqzm7OHDh9WPtgkQIECAAAECBAgQIECAAAECBAgQIECAAAECBAgQIECAAAECBAgQIECAAAECBAgQIECAwJoCl55ytxDJmqXgXAQIECBAgAABAgQIECBAgAABAgQInFTgzZs3Zc4fPHhQbtsgQIAAAQIECBAgQIAAAQIECBAgQIAAAQIECBAgQIAAAQIECBAgQIAAAQIECBAgQIAAAQLrC1x6yv3Gz58/10+NMxIgQIAAAQIECBAgQIAAAQIECBAgQOA8Aj9+/Lh161aZ3w8fPjx8+LD8aIMAAQIECBAgQIAAAQIECBAgQIAAAQIECBAgQIAAAQIECBAgQIAAAQIECBAgQIAAAQIECKwp0PGU+y9rpsO5CBAgQIAAAQIECBAgQIAAAQIECBAgcEKBt2/flrm+efOmVUhKDRsECBAgQIAAAQIECBAgQIAAAQIECBAgQIAAAQIECBAgQIAAAQIECBAgQIAAAQIECBAgsL5Ax1PuFiJZvzickQABAgQIECBAgAABAgQIECBAgACBcwm8fPmyzPAff/xRbtsgQIAAAQIECBAgQIAAAQIECBAgQIAAAQIECBAgQIAAAQIECBAgQIAAAQIECBAgQIAAAQLrC3Q85W4hkvWLwxkJECBAgAABAgQIECBAgAABAgQIEDiRwLt37/75558ywxYiKSlsECBAgAABAgQIECBAgAABAgQIECBAgAABAgQIECBAgAABAgQIECBAgAABAgQIECBAgMD6At1Pud/4+fPn+mlyRgIECBAgQIAAAQIECBAgQIAAAQIECJxE4M6dO+VCJA8ePPj48eNJMi6bBAgQIECAAAECBAgQIECAAAECBAgQIECAAAECBAgQIECAAAECBAgQIECAAAECBAgQILBBge6n3H/ZYIoliQABAgQIECBAgAABAgQIECBAgAABAscQ6F4o+hh5lAsCBAgQIECAAAECBAgQIECAAAECBAgQIECAAAECBAgQIECAAAECBAgQIECAAAECBAgQ2ItA71PuN37+/LmXzEgnAQIECBAgQIAAAQIECBAgQIAAAQIE9iVQXSj67t27X7582Vf6pZYAAQIECBAgQIAAAQIECBAgQIAAAQIECBAgQIAAAQIECBAgQIAAAQIECBAgQIAAAQIEjiTQ+5T7L0fKrbwQIECAAAECBAgQIECAAAECBAgQIEBgOwIvXrz4559/yvS8efOm3LZBgAABAgQIECBAgAABAgQIECBAgAABAgQIECBAgAABAgQIECBAgAABAgQIECBAgAABAgRWFsg85X7j58+fKyfL6QgQIECAAAECBAgQIECAAAECBAgQIHB4gR8/fty6davM5oMHDz5+/Fh+tEGAAAECBAgQIECAAAECBAgQIECAAAECBAgQIECAAAECBAgQIECAAAECBAgQIECAAAECBNYUSD7l/suaaXIuAgQIECBAgAABAgQIECBAgAABAgQInETgjz/+qOb01atX1Y+2CRAgQIAAAQIECBAgQIAAAQIECBAgQIAAAQIECBAgQIAAAQIECBAgQIAAAQIECBAgQIDAmgLJp9wtRLJmoTgXAQIECBAgQIAAAQIECBAgQIAAAQKnEHj9+vX79+/LrMZ07Z07d8qPNggQIECAAAECBAgQIECAAAECBAgQIECAAAECBAgQIECAAAECBAgQIECAAAECBAgQIECAwJoC+afcb/z8+XPNlDkXAQIECBAgQIAAAQIECBAgQIAAAQIEji3w7du33377rczjzZs3f/z4UX60QYAAAQIECBAgQIAAAQIECBAgQIAAAQIECBAgQIAAAQIECBAgQIAAAQIECBAgQIAAAQIE1hQY9JT7L2umzLkIECBAgAABAgQIECBAgAABAgQIECBweIEnT55U8/j27dvqR9sECBAgQIAAAQIECBAgQIAAAQIECBAgQIAAAQIECBAgQIAAAQIECBAgQIAAAQIECBAgQGBNgUFPuVuIZM2icS4CBAgQIECAAAECBAgQIECAAAECBA4u8PTp069fv5aZ/Ouvvx4+fFh+tEGAAAECBAgQIECAAAECBAgQIECAAAECBAgQIECAAAECBAgQIECAAAECBAgQIECAAAECBNYUGPqU+42fP3+umT7nIkCAAAECBAgQIECAAAECBAgQIECAwFEFXrx48fz58zJ3t2/f/vbtW/nRBgECBAgQIECAAAECBAgQIECAAAECBAgQIECAAAECBAgQIECAAAECBAgQIECAAAECBAgQWFNgxFPuFiJZs4CciwABAgQIECBAgAABAgQIECBAgACBwwp8/Pjx999/L7N38+bNz58/37lzp9xjgwABAgQIECBAgAABAgQIECBAgAABAgQIECBAgAABAgQIECBAgAABAgQIECBAgAABAgQIrCYw7il3C5GsVkBORIAAAQIECBAgQIAAAQIECBAgQIDAYQW+fPly//79avZiFZJ79+5V99gmQIAAAQIECBAgQIAAAQIECBAgQIAAAQIECBAgQIAAAQIECBAgQIAAAQIECBAgQIAAAQLrCIx+yv2XddLnLAQIECBAgAABAgQIECBAgAABAgQIEDiqwI8fPx48eFDN3du3b61CUgWxTYAAAQIECBAgQIAAAQIECBAgQIAAAQIECBAgQIAAAQIECBAgQIAAAQIECBAgQIAAAQKrCUx5yt1CJKsVkxMRIECAAAECBAgQIECAAAECBAgQIHBMgU+fPv37779l3mIVksePH5cfbRAgQIAAAQIECBAgQIAAAQIECBAgQIAAAQIECBAgQIAAAQIECBAgQIAAAQIECBAgQIAAgTUFpjzl/j9rJtS5CBAgQIAAAQIECBAgQIAAAQIECBAgcDyBu3fvFpm6efNmTNfeu3fveHmUIwIECBAgQIAAAQIECBAgQIAAAQIECBAgQIAAAQIECBAgQIAAAQIECBAgQIAAAQIECBDYi8CUp9xv/Pz5cy/5lE4CBAgQIECAAAECBAgQIECAAAECBAhsU+DLly+fP39++vTpNpMnVQQIECBAgAABAgQIECBAgAABAgQIECBAgAABAgQIECBAgAABAgQIECBAgAABAgQIECBwKoHRT7lbiORU9URmCRAgQIAAAQIECBAgQIAAAQIECBAgQIAAAQIECBAgQIAAAQIECBAgQIAAAQIECBAgQIAAAQIECBAgQIAAAQIECBAgQIAAAQIECLQL/NK+214C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gQIECBAgAABAgQIECBAgAABAgQIECBAgAABAgQIECBAgAABAgQIECBAgAABAgQIECBA4IKAhUguwNhNgAABAgQIECBAgAABAgQIECBAgAABAgQIECBAgAABAgQIECBAgAABAgQIECBAgAABAgQIECBAgAABAgQIECBAgAABAgQIECBA4EwCFiI5U2nLKwECBAgQIECAAAECBAgQIECAAAECBAgQIECAAAECBAgQIECAAAECBAgQIECAAAECBAgQIECAAAECBAgQIECAAAECBAgQIECAAIELAhYiuQBjNwECBAgQIECAAAECBAgQIECAAAECBAgQIECAAAECBAgQIECAAAECBAgQIECAAAECBAgQIECAAAECBAgQIECAAAECBAgQIECAAIEzCViI5EylLa8ECBAgQIAAAQIECBAgQIAAAQIECBAgQIAAAQIECBAgQIAAAQIECBAgQIAAAQIECBAgQIAAAQIECBAgQIAAAQIECBAgQIAAAQIELghYiOQCjN0ECBAgQIAAAQIECBAgQIAAAQIECBAgQIAAAQIECBAgQIAAAQIECBAgQIAAAQIECBAgQIAAAQIECBAgQIAAAQIECBAgQIAAAQIEziRgIZIzlba8EiBAgAABAgQIECBAgAABAgQIECBAgAABAgQIECBAgAABAgQIECBAgAABAgQIECBAgAABAgQIECBAgAABAgQIECBAgAABAgQIELggYCGSCzB2EyBAgAABAgQIECBAgAABAgQIECBAgAABAgQIECBAgAABAgQIECBAgAABAgQIECBAgAABAgQIECBAgAABAgQIECBAgAABAgQIEDiTgIVIzlTa8kqAAAECBAgQIECAAAECBAgQIECAAAECBAgQIECAAAECBAgQIECAAAECBAgQIECAAAECBAgQIECAAAECBAgQIECAAAECBAgQIEDggoCFSC7A2E2AAAECBAgQIECAAAECBAgQIECAAAECBAgQIECAAAECBAgQIECAAAECBAgQIECAAAECBAgQIECAAAECBAgQIECAAAECBAgQIEDgTAIWIjlTacsrAQIECBAgQIAAAQIECBAgQIAAAQIECBAgQIAAAQIECBAgQIAAAQIECBAgQIAAAQIECBAgQIAAAQIECBAgQIAAAQIECBAgQIAAgQsCFiK5AGM3AQIECBAgQIAAAQIECBAgQIAAAQIECBAgQIAAAQIECBAgQIAAAQIECBAgQIAAAQIECBAgQIAAAQIECBAgQIAAAQIECBAgQIAAgTMJWIjkTKUtrwQIECBAgAABAgQIECBAgAABAgQIECBAgAABAgQIECBAgAABAgQIECBAgAABAgQIECBAgAABAgQIECBAgAABAgQIECBAgAABAgQuCFiI5AKM3QQIECBAgAABAgQIECBAgAABAgQIECBAgAABAgQIECBAgAABAgQIECBAgAABAgQIECBAgAABAgQIECBAgAABAgQIECBAgAABAgTOJGAhkjOVtrwSIECAAAECBAgQIECAAAECBAgQIECAAAECBAgQIECAAAECBAgQIECAAAECBAgQIECAAAECBAgQIECAAAECBAgQIECAAAECBAgQuCBgIZILMHYTIECAAAECBAgQIECAAAECBAgQIECAAAECBAgQIECAAAECBAgQIECAAAECBAgQIECAAAECBAgQIECAAAECBAgQIECAAAECBAgQOJOAhUjOVNrySoAAAQIECBAgQIAAAQIECBAgQIAAAQIECBAgQIAAAQIECBAgQIAAAQIECBAgQIAAAQIECBAgQIAAAQIECBAgQIAAAQIECBAgQOCCgIVILsDYTYAAAQIECBAgQIAAAQIECBAgQIAAAQIECBAgQIAAAQIECBAgQIAAAQIECBAgQIAAAQIECBAgQIAAAQIECBAgQIAAAQIECBAgQOBMAhYiOVNpyysBAgQIECBAgAABAgQIECBAgAABAgQIECBAgAABAgQIECBAgAABAgQIECBAgAABAgQIECBAgAABAgQIECBAgAABAgQIECBAgACBCwIWIrkAYzcBAgQIECBAgAABAgQIECBAgAABAgQIECBAgAABAgQIECBAgAABAgQIECBAgAABAgQIECBAgAABAgQIECBAgAABAgQIECBAgACBMwlYiORMpS2vBAgQIECAAAECBAgQIECAAAECBAgQIECAAAECBAgQIECAAAECBAgQIECAAAECBAgQIECAAAECBAgQIECAAAECBAgQIECAAAECBC4IWIjkAozd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gQIECBAgAABAgQIECBAgAABAgQIECBAgAABAgQIECBAgAABAgQIECBAgAABAgQIECBA4IKAhUguwNhNgAABAgQIECBAgAABAgQIECBAgAABAgQIECBAgAABAgQIECBAgAABAgQIECBAgAABAgQIECBAgAABAgQIECBAgAABAgQIECBA4EwCFiI5U2nLKwECBAgQIECAAAECBAgQIECAAAECBAgQIECAAAECBAgQIECAAAECBAgQIECAAAECBAgQIECAAAECBAgQIECAAAECBAgQIECAAIELAhYiuQBjNwECBAgQIECAAAECBAgQIECAAAECBAgQIECAAAECBAgQIECAAAECBAgQIECAAAECBAgQIECAAAECBAgQIECAAAECBAgQIECAAIEzCViI5EylLa8ECBAgQIAAAQIECBAgQIAAAQIECBAgQIAAAQIECBAgQIAAAQIECBAgQIAAAQIECBAgQIAAAQIECBAgQIAAAQIECBAgQIAAAQIELghYiOQCjN0ECBAgQIAAAQIECBAgQIAAAQIECBAgQIAAAQIECBAgQIAAAQIECBAgQIAAAQIECBAgQIAAAQIECBAgQIAAAQIECBAgQIAAAQIEziRgIZIzlba8EiBAgAABAgQIECBAgAABAgQIECBAgAABAgQIECBAgAABAgQIECBAgAABAgQIECBAgAABAgQIECBAgAABAgQIECBAgAABAgQIELggYCGSCzB2EyBAgAABAgQIECBAgAABAgQIECBAgAABAgQIECBAgAABAgQIECBAgAABAgQIECBAgAABAgQIECBAgAABAgQIECBAgAABAgQIEDiTgIVIzlTa8kqAAAECBAgQIECAAAECBAgQIECAAAECBAgQIECAAAECBAgQIECAAAECBAgQIECAAAECBAgQIECAAAECBAgQIECAAAECBAgQIEDggoCFSC7A2E2AAAECBAgQIECAAAECBAgQIECAAAECBAgQIECAAAECBAgQIECAAAECBAgQIECAAAECBAgQIECAAAECBAgQIECAAAECBAgQIEDgTAIWIjlTacsrAQIECBAgQIAAAQIECBAgQIAAAQIECBAgQIAAAQIECBAgQIAAAQIECBAgQIAAAQIECBAgQIAAAQIECBAgQIAAAQIECBAgQIAAgQsCFiK5AGM3AQIECBAgQIAAAQIECBAgQIAAAQIECBAgQIAAAQIECBAgQIAAAQIECBAgQIAAAQIECBAgQIAAAQIECBAgQIAAAQIECBAgQIAAgTMJWIjkTKUtrwQIECBAgAABAgQIECBAgAABAgQIECBAgAABAgQIECBAgAABAgQIECBAgAABAgQIECBAgAABAgQIECBAgAABAgQIECBAgAABAgQuCFiI5AKM3QQIECBAgAABAgQIECBAgAABAgQIECBAgAABAgQIECBAgAABAgQIECBAgAABAgQIECBAgAABAgQIECBAgAABAgQIECBAgAABAgTOJGAhkjOVtrwSIECAAAECBAgQIECAAAECBAgQIECAAAECBAgQIECAAAECBAgQIECAAAECBAgQIECAAAECBAgQIECAAAECBAgQIECAAAECBAgQuCBgIZILMHYTIECAAAECBAgQIECAAAECBAgQIECAAAECBAgQIECAAAECBAgQIECAAAECBAgQIECAAAECBAgQIECAAAECBAgQIECAAAECBAgQOJOAhUjOVNrySoAAAQIECBAgQIAAAQIECBAgQIAAAQIECBAgQIAAAQIECBAgQIAAAQIECBAgQIAAAQIECBAgQIAAAQIECBAgQIAAAQIECBAgQOCCgIVILsDYTYAAAQIECBAgQIAAAQIECBAgQIAAAQIECBAgQIAAAQIECBAgQIAAAQIECBAgQIAAAQIECBAgQIAAAQIECBAgQIAAAQIECBAgQOBMAhYiOVNpyysBAgQIECBAgAABAgQIECBAgAABAgQIECBAgAABAgQIECBAgAABAgQIECBAgAABAgQIECBAgAABAgQIECBAgAABAgQIECBAgACBCwIWIrkAYzcBAgQIECBAgAABAgQIECBAgAABAgQIECBAgAABAgQIECBAgAABAgQIECBAgAABAgQIECBAgAABAgQIECBAgAABAgQIECBAgACBMwlYiORMpS2vBAgQIECAAAECBAgQIECAAAECBAgQIECAAAECBAgQIECAAAECBAgQIECAAAECBAgQIECAAAECBAgQIECAAAECBAgQIECAAAECBC4IWIjkAozd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nVPploAACAASURBVAQIECBAgAABAgQIECBAgAABAgQIECBAgAABAgQIECBAgAABAgQIECBAgAABAgQIECBA4IKAhUguwNhNgAABAgQIECBAgAABAgQIECBAgAABAgQIECBAgAABAgQIECBAgAABAgQIECBAgAABAgQIECBAgAABAgQIECBAgAABAgQIECBA4EwC/3OmzMorAQIECKwq8O3bt/fv3//z33/fv3+P///3338jBbdv375582b898F//925c2fVZDkZAQIECBAgQIAAAQIECBAgsLzAly9fPn/+/PXr15gTiAmB6n/j5DEzcOvWreK/MUVw9+7d+O/Dhw/nStePHz8+/fdfTEdUJyWKGYk4dZwxpiVmPONcKRcPAQIECBAgQIAAAQIECBAgQIAAAQIECBAgQIAAAQIECBAgQIAAAQIECBAgQIAAAQIEritw4+fPn9dNgbMTIECAwMEE3r17F2/6vH37tlh2pDd38aLRH//99+uvv/YGFoAAAQIECBAgQIAAAQIECEwRiPUpYlkKa2JOMbx0bCxIGhMCsfJIsf7IpWDd+2N9kCdPnjx69GhcGcXqJzEj8ebNm+SkRCQmzvX8+fN79+51J8y3BAgQIECAAAECBAgQIECAAAECBAgQIECAAAECBAgQIECAAAECBAgQIECAAAECBAgQOInAPAuRFI/vx7PdxZ+XLP++ZTzD7U9KnqQmNbPZWiuihlz9sf7NJqxpaA+BfQnExRXv+fz999/5V31qGYxjnz17VtvpIwECBAgQIECAAAECexfY7J34ZhO29xK/VvrLAo11RmIOqpyirM1YRvJu3rwZga+VzuOd9+PHj+/fv88vSJoUiBVJYiLx8ePHyfCvX79++fJlFHcyfC1YnC6yMG71k1pUPhIgQIAAgXkFykFOdVQT21f/xW3ebG4/ttaCiDGnH8S3X3ZSSIAAAQIECBAgQIAAAQIECBAgQIAAAQIECBAgQIAAAQIECBAgQIDAUIH/6T7g0gNV1QfdOl44j6e3u+P37R4FWmtFVIny7Y542aOjVvzxxx8L5XqzCVsov6IlsB2BuPpiDZF422dikuKx6Xjnx2s/ExkdToAAAQIECBAgQGA1gc3eiW82YasVzfFOFGUas0/xr5h3Kv5b+3i8XG88R8VsQKxJ2jETOCULX79+ffLkye3bt2POoXs5khcvXkxZF7VIZJzut99+s0bqlCJzLAECBAgMFTBqHSq2UPjWgogRTnK06QfxhcpFtAQIECBAgAABAgQIECBAgAABAgQIECBAgAABAgQIECBAgAABAgQIXFGgvhBJPNIdz1SVK0pcMWVOvR2Bhw8flm93bCdVkZLNJmxTShJDYGmBeNsnFhDpOEv8oelYgej+/fvx7lD8i5DRpMTrPZ8/f44/mBydTvXY4rWf+OrevXvV/bYJECBAgAABAgQIENiCwGbvxDebsC2U2jHS8OnTp1iT4hh5OUAuvnz5Egt2xE19Ji/xau6DBw+KOYFbt27FLMGdO3fidd84NuYHYlog/sVsQBRxbDQjjJ1R9BFDrFv666+/1gJESuLb1gPLkI8ePSoSEFMTxUlj9ruYlIiTlsGKjZjiiK/evXtX2+8jAQIECBCYRcCodRbG6ZH4QXy6oRgIECBAgAABAgQIECBAgAABAgQIECBAgAABAgQIECBAgAABAgQIEDi2QH0hknj2eqG/YHlsx2PnrvlE/kbyu9mEbcRHMggsLfDt27d42ydeFrp0onjXKF7gaf7V4nhxKF46iv3xbbwL1IwhXg2yFsklVfsJECBAgAABAgQIXFFgs3fim03YFQvLqQksIRBTAX/++WfvFVesSRq3/PG6dWsyiiVFivmBMkCsThIxx4Ij8d/aHHXsiaVM4r/luqUROGYV3rx5Ux5e24g0RIBYGrW2fEnxMeJ5+vRp6+KqscBKTFlYi6Tm6SMBAgQIzCIQfdks8YhkokBzsDExQocTIECAAAECBAgQIECAAAECBAgQIECAAAECBAgQIECAAAECBAgQIEDgYAL1hUgOlj3ZIUCAAIGFBD5+/Pj77793RP7XX3/F+zwdAV6/fh0vL10KEG8rxR80rr0sdClwbX+8FhXHxp9ZjpeUxsVQi/DSx3jrKU4Uf8A5ThRLq1wKZj8BAgQIECBAgMCaAsVoMN5gj1fQjdPWlHcuAgQyAvtto3oX/iiyf2lN0gxO3MLHCiDxLwLHpMHLly/jprs8MBr2mCso1iKJSYlYGrW2WEkZMjYiZCxo0jEnEAUR0xrV+KuHx1okkYBYqaS60zYBAgQOI7DfzugwRSAjBAgQILBHAR3oHktNmgkQIECAAAECBAgQIECAAAECBAgQIECAAAECBAgQIECAAIHRAr+MPtKBBAgQIHBagXgbp2MVknjh8/Pnz92rkDx79qxjFZKAjbeJ4g8XDxKO5//ibaV4y+i3336L5N2/fz/WIon1QeJc8brUoKh6A0ecEXPEH2eJc8UZb9y4EWePNPQeKwABAgQIECBAgMASAjHki0FaORqMF9SLcVoM27qHpkskRpwECBCoCey9jXr37l0s7fTmzZtavqofY+2PmA348uVLsZJI9asR27EISNxixyKn1WOLtUiitY8WvmMVklevXsVKJR2rkEQi43b+0iokxRlj1sI9fhXfNgECBxDYe2d0gCKQBQIECBDYo4AOdI+lJs0ECBAgQIAAAQIECBAgQIAAAQIECBAgQIAAAQIECBAgQIDAdAELkUw3FAMBAgTOJRCvcXavIRLvHd27d68Dpfizxh0Biq/iBaf8Oz/xGlKsBhJ/srj2JlK8VhR/Qjlel4p3kHrPmAlQvMtU+7PMxYFx9khDpCQTjzAECBAgQIAAAQIzCsQgLYZ8MUirjQbjFDEgjBXu4nX0eO18xjOKigABAnmBvbdRsSZIrO7UbGBLgViQ9O3bt5HN7tmAMnzvRrzpFyeNpjsa9lrgSEZzZzVMrEISx1b3NLdjzZSO7JThu09UBrNBgACBXQjsvTPaBbJEEiBAgMDxBHSgxytTOSJAgAABAgQIECBAgAABAgQIECBAgAABAgQIECBAgAABAgSSAhYiSUIJRoAAAQL/VyDWEInXODssYhWS+JvzHQHiq+4Yqsd2/7HlMmT8seXut4Pi/aL4a8mR+PKQcRvxJ6C7/+pyRBspefjw4bj4HUWAAAECBAgQIDBCIIZ5vYO0GBDev38/hnMj4ncIAQJbELh79+5f//vvjz/+ePToUawlETtjCYwtJK8jDbtuo2JBkLjH7743j7KIJZ/ixrwDYdBXxZt+cdLMWiG1mP/+++/eVUhi/dBkzN0Zr53aRwIECGxZYNed0ZZhpY0AAQIEji2gAz12+codAQIECBAgQIAAAQIECBAgQIAAAQIECBAgQIAAAQIECBAg0C3wP7Wv4+HyYk+x8f3793iOPJ7MjhfLv379+unTp1p4H88g8PPnz0u1IqpEVIxrIWw2YdcCcV4CSwvEu0B//vlnx1niDyD3/vXjePkz+cJPnOj9+/cvXrzoOGN8FQEiWHeY4ttIfLx92pvCS1F9+fIl/gT0pW+r+6NtjPeaelNePcQ2AQIECBAgQIDAOIHeMWo12hjOxfzG6AFhNarTbm/2TnyzCTttVZk947EcxqWbrJjGjLuwWIHiipNUl/K76zbq27dvcRPdfQv/6tWr3oU/LuG07o9b71hbqvWr3p2xQk3cjPcGG7S8SJSgxUZ7SQUgQGDjArvujDZuOyJ5Rq0j0JY4xA/iS6iKk8DBBHSgBytQ2SFAgAABAgQIECBAgAABAgQIECBAgAABAgQIECBAgAABAgSGCtwon3jLHBlPZcUz/S9fvswEjjCzP4mePK9gawoMrRUfPnxY5/H9zSZszdJxLgIzCsQ1dfv27Y4XkOJvIGf+wny8oTTonZ/ufipei/rtt9/y2YwsxCH58NWQ8cLqoLfa/vOf/8SbctUYbBMgQIAAAQIECMwu8Ouvv3aMUZunu3v3brzl3txvzywCm70T32zCZmEXSSkQ74kl17C4efNm1IrywOU29ttGRVMZq5B0yywxyxf30bEudvd5W79NlunQaQTz263adhIgsC+B/XZG+3KeJbVGrbMwTo9kaEEYMEw3FwOBDQroQDdYKJJEgAABAgQIECBAgAABAgQIECBAgAABAgQIECBAgAABAgQIrCnwy6CTxcMW8adH3759O+gogY8tUNSKeMZua9ncbMK2BiU9BJIC8dfju9/wTC4vMvSFou53w/JrYxXZjLNnVktpmsT7bINWIYkYhqateVJ7CBAgQIAAAQIEugVijqJ7jNo8PAZ1MbRr7rdnFoHN3olvNmGzsIukFIilbzc1b7nfNipW63jw4EEJ27qxxCok0T4PnTQo05Ys+qG9xuj0lAmzQYAAgesK7Lczuq7btc5u1Hot+dp5i4JIji5qx/pIgMAxBHSgxyhHuSBAgAABAgQIECBAgAABAgQIECBAgAABAgQIECBAgAABAgSmCAxbiKQ40+PHjx89ejTlrI49nsDTp09730+4Sq43m7CraDgpgdECr1+//vTpU8fhf//9dzyb2xFgoa9GPAo84pBI/Pv374dmYdyJhp5FeAIECBAgQIDAmQWSa+HViEYM7Wox+NgtsNk78c0mrNvTt4MEYt7y5s2bgw5ZLvBO26hYD/T+/fvdC3bEDW8s+zI73ej2OSarl0jP7BkUIQECBNYX2GlntD7Ups5o1LqR4vCD+EYKQjIIXEVAB3oVdiclQIAAAQIECBAgQIAAAQIECBAgQIAAAQIECBAgQIAAAQIENiUwZiGSyMDz5883lQ2J2YLAH3/8sYVkNNOw2YQ1k2oPgc0KdDf78ZbXs2fPkom/fft2MmQRrGN9k3g5qvvNqNYTda+o0npI7BxxVKQtUngpQvsJECBAgAABAgQmCsRY659//hkRyYih3YiznPyQzd6JbzZhJ68w82Z/I6W83zbqyZMn3ffaIRzv5c5bakVsnz9/HhdtrI6aPHDoOjW3bt1KxiwYAQIENiiw385og5grJ2kj45mVc73B03X/MrLBBEsSAQKzCOhAZ2EUCQECBAgQIECAAAECBAgQIECAAAECBAgQIECAAAECBAgQILB3gZELkdy7d2/vOZf+2QUePHgwe5yzRLjZhM2SO5EQWEHgxYsXve8g5ZMx6JLsDvz9+/f8ecuQ3Xkpg9U2xr3jOu6o2ql9JECAAAECBAgQaBUYPdYafWBrMuxsFegeybcess7OzSZsneyf5CxDl79ciGV0UzP6wFky8vr16+7VmoI3wsxyrmYk427Y7969e+fOnWZsrXsi5KC1SDQarYx2EiCwF4HRfcroA/cis/106oA2UkZ+EN9IQUgGgZUFRveDow9cOYNOR4AAAQIECBAgQIAAAQIECBAgQIAAAQIECBAgQIAAAQIECBDICPxPJlBrmHjo3IMUrTKn3fnrr79uM++bTdg2uaSKQFOg9w8LD/rzjPFnk+Odn+TLRY8ePWqm5yp78mmuJm/Q203VA20TIECAAAECBK4l8OzZs/LU8fLbw4cPy49b2xi3LN3WcnHU9Gz2TnyzCTtqTbhKvu7fv3+V89ZOusc26tu3b3/++WctI7WPr169qu2Z8eO4m+hBkxKR2gj/8uXLTLJjAtzrxxkoYQicTcCA+WwlfpX8GrVehb31pH4Qb2Wxk8AIAR3oCDSHECBAgAABAgQIECBAgAABAgQIECBAgAABAgQIECBAgAABAgSuKGAhkiviH/DUm30ab7MJO2AlkKXDCbx796570ZB4PTX/l4cLnuf//ddLFVfu06dPO4INPW8RVUTbEeelr+Kor1+/Xvr20v5bt25d+sp+AgQIECBAgMA2BarvZsc4cMsLkYwea4170X2b5bXlVG32TnyzCdtyae4rbRu5xvfYRsXNendZx2qhi/YLsYjMiFvv7qmDZo4im2/evOme6yiO6l2YtRm5PQQInEHAgPkMpbyFPBq1bqEUIg0KYiMFIRkHENCBHqAQZYEAAQIECBAgQIAAAQIECBAgQIAAAQIECBAgQIAAAQIECBA4lcAvp8qtzC4tsJE3PZrZ3GzCmkm1h8DWBHrfuonXkIamOf7oWe9Rcdl++PChN+a7d+/2hqkFiJVTansyH0ccFQ8o+8OVGVthCBAgQIAAge0I/PjxYzuJ6U3JvXv3esO0BohxWut+O+cV2Oyd+GYTNq+/2K4usLs26tu3b+/fv+92650i6D6899sRt9690wvNk8at+tu3b5v7a3v++uuvx48f13b6SIAAAQNmdWA1AaPW1aidiACBFQR0oCsgOwUBAgQIECBAgAABAgQIECBAgAABAgQIECBAgAABAgQIECBAYF6B8QuReABu3pIQGwECBDYoEM8F9v4t4hGvCUVO3717F6/0XMpyLC/y+fPnO3fuXApQ7n/y5Em5ndz4448/kiGrwUYcNeKQ6hltEyBAgAABAgTWF/j+/fv6J51yxnFj0RFjyCmJdCwBAisL3Lp1a+UzXjrdvtqo58+fX8pIsT9u1TP36d2RdH8bC38MnXMeh/zw4cOYduhYlyqWXHnx4kV3an1LgMA5BQyYz1nucn1mgaGDkzNbyTuBDgEdaAeOrwgQIECAAAECBAgQIECAAAECBAgQIECAAAECBAgQIECAAAEC2xQYvxDJNvMjVQQIECAwo0DmTwSPfg0pXun5z3/+E8uRxLtM8fJPPM4bG7F4x4cPH758+ZKM9tmzZ4OeA44/lTzur1JHegb9meVIVaRtxrIQFQECBAgQIEBgBYF///13hbPMeIqOte06zjJoXNcRj68IECDQLbCjNirWIX3//n13dnpXKuk+PPltZiKiGtX9+/erH/PbMTnw7du3OF10CsWkRPw3ljWJJUjiJUl39HlJIQmcTcCA+WwlLr8ECBAgMIuADnQWRpEQIECAAAECBAgQIECAAAECBAgQIECAAAECBAgQIECAAAECBNYU+J81T+ZcBAgQILAvgU+fPnUneNxfHi7jjNU9pv+F4Xhr6Pfffy/j7NiIxUHevHnTEaD7qzj269ev//zzT3ew4tuhr05l4hSGAAECBAgQILC0wO7+Pu3Dhw9jRNo7aq26xcp3yTXvqkfZJkCAwAiBHbVRmXvYx48fj0AYekigRWKePHmSPHDcYqNl5JGpdfJVntEGAQJ7FzBg3nsJSj8BAgQIXEVAB3oVdiclQIAAAQIECBAgQIAAAQIECBAgQIAAAQIECBAgQIAAAQIECEwR+GXKwY4lQIAAgWML9L7Seffu3asLFC8p9SYjViH5/Pnzr7/+2hvyUoA49sOHD/EXki8FKPe/evUqUlV+tEGAAAECBAgQ2IvA7v4+bcDG++ox0ksKx/D19evXycCCESBAYLrAXtqo9+/fd2d2zdv/WBnkP//5T6wb1Z2k+HbNVPUmRgACBE4iYMB8koKWTQIE/j/2zvasb13Z22ftaxewQgkhFSSUEFIBUMKCCkJKCFQQUgJQQUgJQAUrKSGkg/X89vZzfHTJtjyyJVm2bz4ktqyX0T3SSPpbGkMAAmkJMICm5UluEIAABCAAAQhAAAIQgAAEIAABCEAAAhCAAAQgAAEIQAACEIAABCAAAQhAoAABHJEUgEwREIAABNZKYHRf4NHRUQ110yElORkJuAh5//79z58/Dw8PZ0qrHFTQycnJUD6SQc5Kzs/PhyIQDgEIQAACEIAABGomoKlOzeL1yiZvcRLb4otE59VHHe31FkEgBCAAgckE1mKjRs3j2dnZZAgTEmr1Lb9RgWV+k2clP0pMqCBJIACB9RJgwrxe3SE5BCAAAQgsSIABdEH4FA0BCEAAAhCAAAQgAAEIQAACEIAABCAAAQhAAAIQgAAEIAABCEAAAhCAAASmEcARyTRupIIABCCwfQJPT0+jlRw9FDSaQ6oI7969+/Hjh741LS8hrVS60CeUtbvx4eFBp7+SlKV87u7ulKdyVv7NkVddqFyVLhmOj4+TFEQmEIAABCAAAQhAoDwB+W4rX+j8EnVeXZIHvMWpiI8fP2p+m2pOOF9mcoAABPZDoH4bpZXsqDrahfZozIQRRkclixeqhPKQFQQgAAERGDVNdVKqfzCqkxtSQQACEIBAKgIMoKlIkg8EIAABCEAAAhCAAAQgAAEIQAACEIAABCAAAQhAAAIQgAAEIAABCEAAAhAoRuDfxUqiIAhAAAIQWBcBy6bA2s78nP73rwBn+T3Rx5kLFEQREIAABCAAAQhAoCQBywywpDz2shpvcTpL//Xr1+/fv6siv3//1mRVJ+fPzs7kQg4XJHaYxIQABJITqNxGPT8/j1b57du3o3HSRrC4Rzk4OEhbKLlBAAIQGCXAhHkUEREgAAEIQAACXQIMoF0mhEAAAhCAAAQgAAEIQAACEIAABCAAAQhAAAIQgAAEIAABCEAAAhCAAAQgAIHKCeCIpHIFIR4EIACBxQj8+vVrtGzO/IwiIgIEIAABCEAAAhBYEQHLWfSaq6MvvV9dXdUsIbJBAAJ7JlCtjbKcCZTwhXUnf1KjJcrb1GgcIkAAAhBIS4AJc1qe5AYBCEAAAjshwAC6E0VTTQhAAAIQgAAEIAABCEAAAhCAAAQgAAEIQAACEIAABCAAAQhAAAIQgAAEtkTgX1uqDHWBAAQgAIGEBCxnfviwfELgZAUBCEAAAhCAAASWJfDy8rKsAJQOAQhAAAKLELD4IS0vmEWqP//8s7xglAgBCOyZABPmPWufukMAAhCAwGQCDKCT0ZEQAhCAAAQgAAEIQAACEIAABCAAAQhAAAIQgAAEIAABCEAAAhCAAAQgAAEILEgARyQLwqdoCEAAAlUTsJz5qboCCAcBCEAAAhCAAAQgEEPg8fExJjpxIQABCEBgIwRG/ZBW6+/j4OBgIzqgGhCAwEoIMGFeiaIQEwIQgAAE6iLAAFqXPpAGAhCAAAQgAAEIQAACEIAABCAAAQhAAAIQgAAEIAABCEAAAhCAAAQgAAEI2AjgiMTGiVgQgAAE9kdg9CTS/pBQYwhAAAIQgAAEILBlAt+/f99y9agbBCAAAQgMEBj1Q4q/jwFyBEMAArsjwIR5dyqnwhCAAAQgkIIAA2gKiuQBAQhAAAIQgAAEIAABCEAAAhCAAAQgAAEIQAACEIAABCAAAQhAAAIQgAAEShPAEUlp4pQHAQhAAAIQgAAEIAABCEAAAhCokADHQipUCiJBAAIQgAAEIAABCNRDgAlzPbpAEghAAAIQWBEBBtAVKQtRIQABCEAAAhCAAAQgAAEIQAACEIAABCAAAQhAAAIQgAAEIAABCEAAAhCAQEsARyQtCi4gAAEIQAACEIAABCAAAQhAAAI7JfDy8vL8/LzTylNtCEAAAhCAAAQgAAEIjBFgwjxGiOcQgAAEIACBHgIMoD1QCIIABCAAAQhAAAIQgAAEIAABCEAAAhCAAAQgAAEIQAACEIAABCAAAQhAAAJrIIAjkjVoCRkhAAEIQAACEIAABCAAAQhAAAI5CfBx2px0yRsCEIAABCAAAQhAYPUEmDCvXoVUAAIQgAAEliDAALoEdcqEAAQgAAEIQAACEIAABCAAAQhAAAIQgAAEIAABCEAAAhCAAAQgAAEIQAACCQjgiCQBRLKAAAQgAAEIQAACEIAABCAAAQismgDHQlatPoSHAAQgAAEIQAACEMhNgAlzbsLkDwEIQAACmyTAALpJtVIpCEAAAhCAAAQgAAEIQAACEIAABCAAAQhAAAIQgAAEIAABCEAAAhCAAAT2QABHJHvQMnWEAAQgAAEIQAACEIAABCAAAQiECNze3oYe8wwCEIAABCAAAQhAAAL7JsCEed/6p/YQgAAEIDCRAAPoRHAkgwAEIAABCEAAAhCAAAQgAAEIQAACEIAABCAAAQhAAAIQgAAEIAABCEAAAksTwBHJ0hqgfAhAAAIQgAAEIAABCEAAAhCAwKIEHh4efv/+vagIFA4BCEAAAhCAAAQgAIF6CTBhrlc3SAYBCEAAAhUTYACtWDmIBgEIQAACEIAABCAAAQhAAAIQgAAEIAABCEAAAhCAAAQgAAEIQAACEIAABEYI4IhkBBCPIQABCEAAAhCAAAQgAAEIQAAC2ybw9evXbVeQ2kEAAhCAAAQgAAEIQGAOASbMc+iRFgIQgAAEdkuAAXS3qqfiEIAABCAAAQhAAAIQgAAEIAABCEAAAhCAAAQgAAEIQAACEIAABCAAAQhsgACOSDagRKoAAQhAAAIQgAAEIAABCEAAAhCYSODl5eX+/n5iYpJBAAIQgAAEIAABCEBg6wSYMG9dw9QPAhCAAASyEGAAzYKVTCEAAQhAAAIQgAAEIAABCEAAAhCAAAQgAAEIQAACEIAABCAAAQhAAAIQgEApAjgiKUWaciAAAQhAAAIQgAAEIAABCEAAAvUR+Pz5c31CIREEIAABCEAAAhCAAARqIcCEuRZNIAcEIAABCKyKAAPoqtSFsBCAAAQgAAEIQAACEIAABCAAAQhAAAIQgAAEIAABCEAAAhCAAAQgAAEIQMAngCMSnwj3EIAABCAAAQhAAAIQgAAEIACBnRDQx2mvr693UlmqCQEIQAACEIAABCAAgVgCTJhjiREfAhCAAAQgIAIMoDQDCEAAAhCAAAQgAAEIQAACEIAABCAAAQhAAAIQgAAEIAABCEAAAhCAAAQgsHYCOCJZuwaRHwIQgAAEIAABCEAAAhCAAAQgMJHAp0+fJqYkGQQgAAEIQAACEIAABHZAgAnzDpRMFSEAAQhAID0BBtD0TMkRAhCAAAQgAAEIQAACEIAABCAAAQhAAAIQgAAEIAABCEAAAhCAAAQgAAEIlCWAI5KyvCkNAhCAAAQgAAEIQAACEIAABCBQB4EfP358/fq1DlmQAgIQgAAEIAABCEAAAtURYMJcnUoQCAIQgAAE1kCAAXQNWkJGCEAAAhCACcKQ/wAAIABJREFUAAQgAAEIQAACEIAABCAAAQhAAAIQgAAEIAABCEAAAhCAAAQgMEIARyQjgHgMAQhAAAIQgAAEIAABCEAAAhDYJIGzs7NN1otKQQACEIAABCAAAQhAIAkBJsxJMJIJBCAAAQjsjQAD6N40Tn0hAAEIQAACEIAABCAAAQhAAAIQgAAEIAABCEAAAhCAAAQgAAEIQAACENgkARyRbFKtVAoCEIAABCAAAQhAAAIQgAAEIBAicHl5+fz8HIrBMwhAAAIQgAAEIAABCOyYABPmHSufqkMAAhCAwHQCDKDT2ZESAhCAAAQgAAEIQAACEIAABCAAAQhAAAIQgAAEIAABCEAAAhCAAAQgAAEI1EQARyQ1aQNZIAABCEAAAhCAAAQgAAEIQAAC+Qk8PDxcX1/nL4cSIAABCEAAAhCAAAQgsEoCTJhXqTaEhgAEIACBpQkwgC6tAcqHAAQgAAEIQAACEIAABCAAAQhAAAIQgAAEIAABCEAAAhCAAAQgAAEIQAACyQjgiCQZSjKCAAQgAAEIQAACEIAABCAAAQjUT0BnQj58+FC/nEgIAQhAAAIQgAAEIACBRQgwYV4EO4VCAAIQgMDaCTCArl2DyA8BCEAAAhCAAAQgAAEIQAACEIAABCAAAQhAAAIQgAAEIAABCEAAAhCAAARcAjgicWlwDQEIQAACEIAABCAAAQhAAAIQ2DIBzoRsWbvUDQIQgAAEIAABCEBgNgEmzLMRkgEEIAABCOyRAAPoHrVOnSEAAQhAAAIQgAAEIAABCEAAAhCAAAQgAAEIQAACEIAABCAAAQhAAAIQ2DSBf2+6drVUTttunp+fHx8ff//+/evXr/Zfyffnn38eHBzo39f//Ts6Onr//v2rV69qER056iCw5yb09PSkvvPzf//c7tMop+lETQ/Sv2/fvj0+Pjbq7erq6vPnz4qsf8/Pz42piLYBAi8vL2pXssxqWa5xbqrmWmaZZTUqNa3Dw8MNVJwqQCAHgR8/fjTznMZUu4ZavUklaqrTWOmmN6lbMdXJoQjyhMAiBPY8TV0E+PxCb25uLi4u5udDDrkJMLzmJkz+EIAABBYkgJFfEH7aolFlWp6V5MaEuRJFBMRgHRqAU+EjTGWFSkGkBQls2IIxgC7YriYUzXvSCdBIAgEIQAACEIAABCAAAQhAAAIQgAAEIAABCEAAAhCAAAQgAAEIQAACENghARyR5FL63d3d9//+6VBuoAwd1tWfIugEbxtNp3bljuTs7Oz09LQN5GJvBPbchLQP7/7+Xh0o3H2aJtF0Ii+mzrr/9ddf6kSBs+7qXyqlyUSnMXFEsocuZmxaTaMSEFnmtpHIMqtFyTjrL9Cu9oAxRx21H13YG19d6s6t0y5dN+GfPn26vLyMKlpujGRGGo8zTYZKLncYUqUcYZycnNidFkWVu5/IzTh1e3srHQ3Vunmkf7tWWl1Jferdu3dDaQuHjzZCDStyXzVNKm3qbVqjOOivadUNHDVI1yedmqjI4PloGudwKmkhYGQapUxzTGbUryyP9Kspygb0u8Np6qiJWMU4pbYqU9bObcJdZhtPVWVZ3e68QoFfv36tZwxyaW9seHWrxjUEPALqoY3XUS27/jND+m9vVRxvjtS4htS/dfZZr1JRt2u0UVEVJHKXwJaM/DZmR10dGUO2pEpVeVSb+1kOM2HWcNysjnVR24R5h+tQo0WqNtrGTGW1nBFsFQQ2b8EYQGseQL0+spP3pMxvPb1zCwEIQAACEIAABCAAAQhAAAIQgAAEIAABCEAAAhCAAAQgAAEIQAACEJhMAEckk9H1J9S2Bm3Q1F9zcKI/0lio0up4WHNCTCeltdOXw9JjzLbzfM9NSF4Dmu4zX506yCTfIvpTD9Kh4u6JXx1hUhy3IO2Tw7uEC2RL19pXp6bVGNXJ9ZJlbtsnltmOcehwnXg2Rw3nDJe9YqhE9fqhgViFKpW6vyLo4uPHjzo6Tt/vJTkUmMRWSwX6u76+ll8GzXP0l08Lo1tOjY3QGM3lpqJVx7BfLWXb5CwgbdrGXY6w4JOuZRK4UK+Xl4F2t7d4tual9TwSSD75kY4QyBGP9NtosDef/2j3f30OtsNQ69lqdfrd5DR1J+OUqqmBT0Neb0NdY2C44zcGIVwv2YdwhMJPVze8FuZDcVsioNWZRk/9uZOfbgXdMbR9qoXYKpz2bs9GtSrgYhqBdRn5ncyO9qBK1ZHlsF3RTJi7rCqZMG9yHdqlvaWQdY16WyJPXSoksAcLxgDabXiVDKCeYJt5T8r81tMstxCAAAQgAAEIQAACEIAABCAAAQhAAAIQgAAEIAABCEAAAhCAAAQgAIHcBP74559/ppWhg3PtabqhHL58+XJ+fj701B6uXSw6oqD4zUfj3YvJx1aVZ3M0Ubk1FzOPAmp3nc6Lhs9R2KvsxdQxXR2rnimhl2eO265zh24p3759K+9XpVrBXD57bkLa/6SDkeHuo+6vjnBwcNDYAf3b0NPxJHVhnTYMJPfckfS2B2Uy2Z64eqz/WpakORQ9Kqqo6i8c7f379+EI4aeybFJHOM6cpzc3N/ICMFqLaUWoEardXl5eTku+h1TqU8bGNkpDTcWCWnGk8dHcvAippitettu7ldsFtflMHSqHUxjtSX3z5k0qRWiaJ5NizE2sdOa/mb4akwxFU7mC0/WoNRR/b+EJ7YzQWaxBc6JGLkiS2DfpV39Zh8IkTWKr09SE7afacWr+MQPNwPWXpCEpE00dLQN6b3Fqh3JA0K7ie+PYAxdZlvaKt7rhtbcWQ4G9Ky8v8iK6qFYwD86WbhMOoFqIafTUvDSwhNePfvr1IAxQ+ShaOI79aZ02yv772+Pj4+jcZuby3w6zjSmbH/ipp4n29u3bUV23GXYvlPzq6qobnipkdUZ+D7OjacpdnSpZDtsVzYR5iNUikzRXmK2uQ906jl6va9a6OlM5yr+NsLcX4hpERudgLZwkF/Nff8uYj85mR0Vtf3BoLvTv0dHRtB8x9mDBGECHWtTiA6gn2GbekzK/9TTLLQQgAAEIQAACEIAABCAAAQhAAAIQgAAEIAABCEAAAhCAAAQgAAEIQKAMgX+XKWZmKdrroxNHMzMZTT7ZJ4vOLegIRMAtiw5uabN+szNe5xx022yRV73+c8r/50+lDR9VVRwRUEIdj7SfIhitMhEqIbDnJqRtQxcXF0PtX71GfUdb/fRv4IhRq0flpqy6HUoh+tMBUXVVZdW7h1L90VJEW9Z6L4QiofBDujMWIezGmLHRtLVOJ9PCe09lVNXG1MD0b2OZ1QbUH1vjrKaiCsoC95auzFWE2pX+knjd6i2FQCMBbXuVMRlSVjiTxgppr3w42p6fCq9ae6/xdLE0Rltm1p3qqKdIL+pKYccN8iAjzx0b6E1zmqILs70WFv1p/BKcnYxTbd1ru9A0Qx0h7TDa6Fd9R/qtc5K/52lq2hY4xzjYxykddJG9bWYyMtrThkWv4sokST5NtloOe/nbb5t62ePXH5PhtX4dIWESAsmPpGp6qamj/jRBsvuJS1KXQCYV2igN4jMX7F590+bmZT75dnSRMjnnmQkx8qMAy8yORsUYjYAqRxG1EebotM3EvWiWS2mXw0yYXcLVXrMOrVY1Q4JhKofITAjXrHLxF+Iyv5psTxB+chLVeubPnpNfDYRl1tIj1hHJVi0YA2i4qdT5lPek8/Wyivnt/GqSAwQgAAEIQAACEIAABCAAAQhAAAIQgAAEIAABCEAAAhCAAAQgAAEIQCBEQN43pv2dnJyE8v3vM3nNmJa5l+rvv/8eLWt+BK9Q460ODQ4VLUQ6c6vtU8as9IUcnUIcyq0N1/lee57GolNFs8ivaqYqzp5PtYKpCntuQjIRbcN2L3RA8ePHj+r4dhV7MdVHBDbqoOOc4rzSK791US9+ncMgKE85QQhUrWlg+uCzUVNqG2pOo3nmqItRwmqjRfXBgMr0SCoIVFMWo5tcpWsglp2RrpsOLsugMbQbswlR5EARu30kaKNTPqGWgiyTE+liNDcN2ZasLBqR3ofUPSFcZ5/ChUpsxenN2W2NiqY/ZaV/JaHmikpl6SyKg53pqsCCrlcpvYFDixcpa7TpShK1XhkZxZRO9a+uo8RTcvvY1EWRI0RduxeUAlXBDax0ohQ0hKIJr2Sc6h0Qw5IXfqqWM7mtygYmlHZZi2q0KnUOr1EarHYlXq1gUXjrj6yBNbyMajq1rLGMgyKrY2p21M6UdKGRUeEaWIfyUVqNR10USjtqMZS2m3BySIU2ygJhlNLmI2jCNlnpQwlFXk06jE7Nr04jL8HCktufVjI7GlKTJXzVqmQ5PKRiJsz2XrzUhFnWY0jIbaxDhxpnb3j9s9ZVm8pe5r2BoyO7Gu3Qb0q9GQYC0xrwod4UEECPyptKNaSwSKNPh9YLQwSM4bFzxQ1bsPKtwqijNpr66Wg7GYpQ4WpuSFRjuGoU7hSa9kun9t+iZZrUvEfzzDp5SGse9TtDGKbskuK0Dcy9ED21N5l9AVQ0/Skr/SsJed0TpspTCEAAAhCAAAQgAAEIQAACEIAABCAAAQhAAAIQgAAEIAABCEAAAhBYI4H/mSz03vZd9YLSDiR320FzrU0YczacaYNCeBuHStH+hqw7OXorawmsdltktYLtuQkN2ZDwQQVLO3Tj2PfGaXuQm3DD112rtWBIWlOmbV5D28JS2eewMVGrbjacbbj9RFWtzBGmrtKlpt7jiL0m123/ae1PFKs6IwtjWIl6OmHOI3sb7kpSSq8GYymV3JmqLaddVgpR+zQaOssMUGRopV4z6GJ3O3XsdW97DnSERsWKEJhFaFxQhFH704paz1DSK/PGVjoJ20+gb5Ycp+xT37bJFb5QC/d6sf1W5jShtEbjbBfPHjNgVZoKqmX2mqNwEcWG17AY3tPREV9VXkQX1QrmAVzvrdRq+WlLViswhnrVV0wZ217T3bUtGn9HLYay8oqYc1uhjbJAGKW0+Qia8MzRezft2o18bxeb1gwqmR11dWQMWbsqZTOnKa43lSa0AW7rWg4zYe5VcW/gIpO0PaxDA72p+6jyWevaTWUX+FCIZpu93cQNnLCI6y0urQF3JXSve4tuA8ubyvlvVUZXH2717ddRc8VtW7DyrcKupiZmd1XYNunRiwpXc6MyD0VQb+r+FOnCnP/rbnhskiLm9+je2qU1j1ua3/biIhACEIAABCAAAQhAAAIQgAAEIAABCEAAAhCAAAQgAAEIQAACEIAABCCQigCOSP5v60UUU22h6G6zmHZeqLdcy4ae8A6J3mxzB3aZ/B/f/71aZANrhYLtvAn1akSB2kWUvJVqN7xlD2KOopPXJUmG/9sXq/g/oUFQVuEDM6m2AiufQEF6lLBSSTS+YCYBULHtb+gIk7cLXCUOKdqLOSTAfkzBaMMIb1cVwJnzkNGpzpAqRyVvIxTbmapzF90WpQq2ktgvLA11qDvYS9lSzIR2RkrstrohjehogfQeRVINcig3r/2oUrGZR0kyGnk/09SE7WeoY3pKzz1OjZpWr7GVvxWQ0RY4FEFTrIQCLzVh28DwOqSg3vDedZ+nx0V0Ua1gvRjXFahBxDN9nsZ1GzCGlspqlOyu8RWitX+bXGJ0y/VCJEYbf/5FhTbKAsFjssPbqMOlo+1kA0Z+e7OjUa31RtiAKlkO92pWgUyY7aa+8CRtP+vQocbZG17zrHUDprKXeW/g6PxWPav7m1JvVqOBaQ34UJcPi1HeVMoChEUafdpdIAzVPSrcOFfcgwUr3yqiNKXI/OKkbqKxOzyfT2WplE+gID3KMYtIax41ig0ZFl73DJEhHAIQgAAEIAABCEAAAhCAAAQgAAEIQAACEIAABCAAAQhAAAIQgAAE9kkARyT/t4/F3gK00aG7pUn7FebvlHJl6N3l8H/i/vfKuAXKzTbrdbXbImsTbOdNSO3Wa8m6nbNFbLRV9+4C9GSQUkbz2UYEr+LL3qbai6bTv4GKqMmltc/KrbcZtzIMnUbeRhOy10L9WqBkgZu/wMbEFt3QRS9Sbwu4ShlStFraUM5eeGD3ob3ia49psZlJvCSMTnW0v3kOzKarto1Qk7c5jXCobWjTrdeK1DKHmqKlOirIy7B7m8p4WuSpPI5wScXNn4zATC27W7GHOoLKcs85x/JRWsnZ1Wk3ZKjJxZYYG39X09TtjVPbPhai7iMzPseSux2tvCEdsiquVKsYXqOsisXildeFqlCtYFF4K4wsbY520pkTvLbWvWvAtjmpx7mdq/daora5zb+o0EZZIPSS2VWgpnbzta8cNmPktzc7itXvZlSpirSrpPkLpaG1yRqXw0yY7Ua+HVVj+9GE+Ltah0bxqXPWuhlTadeF9yt0bz9yf1Oy59yNqe7Qm3/awG65bkh5U6lG5Qow4br71j4JMctccScWrHyriNWg+umEltMkqXA1N6EuvWvkFqMa8/yO5krVzDbb/LsXvS/13Bxir5sSVRENjvqb+SJgS/PbWJLEhwAEIAABCEAAAhCAAAQgAAEIQAACEIAABCAAAQhAAAIQgAAEIAABCEQRWIcjEm0saA4ZdjcxzAzRHgXtVGh25drBdfczpdph5smgjS+jFZT8aTeOeDJE3UqYUYFLbmBtha9NsD03IfXlbiOxbOZrtTn5oovdlUSbBSfnvNWEvcpyoek6+U6yCTDD+4BTnXPrChbeeTln12O3rI2FaHTTuKmO7zWnwG23pXnHXcLALaNAW/rGaMdWR8YwfHxUT6XB2GyH4o/6Iumqfigre7gmTpqNKOfwuNA2ieaid2eq1w5TwRkVTAXVM/2zky8ZUy1ZrcsykLmKbqf0vR1BeknV+MMjSCvSIvP8bvNrsaTVYM0rnf2MU21jC1z0Wr+0jWFybrKEbWfvNt1ApfSo8LK016q4EqYaQRqYiwyvvXq0zMEK66KRs1rBejGuJXB0dEs4kjZM1LO6fb9pUbIPbhfrvVa/y8p2RTZKHMLL6gZgpilBQAvSZq/u3EB150AOZR7twcjvZHa0B1XKNKlnsRy2GwfX4AxdM2G28xyK2R3QMw06Na9De+FUOGvdg6ns6qLkTEmGWlYl6pfzIevkhaujqUXZX4hLEv1J4+o4+muGDwsKr1zvVjloGNKiVTkr/y7tySHKTXIqc0vH8aRqbrVAkHiyP6qssjKKhwXrVVkvYS+QAbQX3bTAcN/c9ntSdVXmt9OaDakgAAEIQAACEIAABCAAAQhAAAIQgAAEIAABCEAAAhCAAAQgAAEIQAACFgLrcETS1kQ7CcIbKbwtLN1b7QfSvhbtcDLuH2qLbi+627+0G6l9mvxCOye6tfBCVKnk5U7L0LK7SzWalvmcVFUJtucm1HsiLvfhn7blhPfI6mkbk4uGgKylZ226t9rWuSyucO9Wk8sqXm+TbilJtsljTVax68lcA2h3n24L0L3wWpoSuk81NwhUSlpwI49eZx3WA3LW8ChsJxt0yflIuWGlZO3I4V7sCtbdGO1N0jS+p+ryXgt3xWivVVwNbWYVMtiXD81Jp96O0G0AM+tubHuaJpWcoux5mtqrUHXGbY9TrUkJXCRv/L2okwQau1VT2ZLL0l6r4jHf2PDaKjQ8Vy+vi/oFayVc14WmQKO6Ds/Y59S3O9Crg1uWAMV+i2hqV62NasTrYvTMlG4znQkPaN+bb3dFUojaXiCHAo/2ZuQ3PDvamyrVO+x2qTsh9LrnhpfDvZbHC+zyKWB8phVhV7rqWGzCzDo0oM3RKVZJTUnOHZrKRjuLzJQ0obWU61kk93b+C/Ghxjn6c64rRnudzxVCV06ZO83226JHL4R62qocC9aF34SMMlcEBtAherHh4cFC3SE2w6j44dmFZEv10sQiVVgYt1l2m99+5rcWksSBAAQgAAEIQAACEIAABCAAAQhAAAIQgAAEIAABCEAAAhCAAAQgAAEItAT+5b5xr//61atXd3d33W09o5Jrv5F2OGmT3I8fP25ubk5PT5XVaKpuBJX+/ft3N1ybEt69e+eGpL0+Pj4e/ajsz58/FS1tueSWicDOm5C29XTBfv36tRuYI+Tw8LBYWTnkJ88uAZnf5+fnbngTog1nsvZDT5OEK3+dxRrKSrJpwHp5eRmKQLg0qGE0ak9wA+3s7KylJ8gyre1t90KjZDcwEBIbP5DVuh5pjnR0dPT79++A2NqQnXzac3l5GZ7aSd1PT08BqeY8Ui+2b051CxKuDx8+tCHarf7w8DBtetlm0l4Icu+I2UbQhWakKtEN4XqIQNTyobcjqJFoBTGU/7RwtT1vc3NvPuqS6pj5uoBb6M6nqS6K9ppxqkWxigt1K41TtYnaa1U8Ibc3vHoV5HbbBLTe0VAVWJep+prYhGfscxApZ+93M03SKrQGddqoOeRJKwI7NPJbnR3tUJVqwCyHd2jHKhyMWIeuqB3u01QuqKDFX4gH6q6fcy0/ark5yHfJ1dWVG5L1ujF3lvcO8pKgtYNs0YQfvbFgWZVYVeYVDqAtHzXdwHp8b+9Jmd+2DYMLCEAAAhCAAAQgAAEIQAACEIAABCAAAQhAAAIQgAAEIAABCEAAAhCAQCoCK3NE0lQ7cOq7y0VffNIeC52L0A4nuSHoRogK8Q6FKnOdAlXOWQ+CKv/wAV1VQWJo41dUXYi8CIE9NyG15O75dm3y066gYrpQWaO9qZgwFDSHgKx6eHedRooyTev8/DzwAUDt/9OpPHyRBHStodkzjIHIzSONd62vEG0mHvUiYfkcultobHw37XqvmxOkXSvt1khNfcKGbDeHoetRJbquZ4YymRwuWxH+ZmA35wZXGy4vJNp33t4mufDO0/bmeXFx0RtOYJeAhadSybZ47nhkZHQaIdOAIk+ClmMbxXyReNaYlU7TkBinuh2q5hCNUzM/GZ22dnseXtOSJLdqCeg8qsaLdnLeK6dG4eT+vLyC9GuDN9a7DuO8yAve1majFkSxjaJ3a+S3NzvarSrVE1kOb8McRdWitsGIdWiU+haMvGdTuSB2Fb3gC/FwxS1f0Whz0M9r5V9ha8Yy+puzFhFy/jv5F28sWKviPVzUNoCKuSyzpAp4Idnne1Lmt3voj9QRAhCAAAQgAAEIQAACEIAABCAAAQhAAAIQgAAEIAABCEAAAhCAAARKElilIxJtHrIwalyQ6FBEqqODXTcKOmtxfX396dMnnXD4448/dBxdez4sssXGsWw1kyRlPpYeKzzxWwI7b0K9zhqyni1vybsX3vEk9xHXKyKglhPYXacNoDLIxaqjTbSBI68aKXB/E9aFt2E3HFnDusa7No78cOnjkO1t74XmA73hQ4Gx8YfyWVe453yhK7yacb794lJi7xjRiqF+lLVTRzVCSaW5X+u0RU5MknshURGa7o66RxGWrL7wWv4buNDpCEstZF5azSp+44Vk8mkES4kSzDLPV1bqpDKAljynxdn5NDUMLcpEME6FYRZ4GqWv3PLsfHjNjZf8FycgizfayNUlNcQUEFWlBBZlBQQwFlGVjTLKTLQhAqPtf8NrqKiWXP/saM+qVPOO0qbisxwesgkrCo9Ver6qsQ7NxzZ5zjs3lcl52jNc6oW4RUKNCJZoiqP2Y4yZNpp+dgv8vqpf5OYsVbBgaZW1itzqGUAbXLwnHWo2sZpifjtEknAIQAACEIAABCAAAQhAAAIQgAAEIAABCEAAAhCAAAQgAAEIQAACEICACKzSEYlFczrOql3OqVyQNCWGj8gqztevX3V6OYc3EG01s+yZKO/TwaIL4rQE9tyEunvyGizlTwqFtx62yuKiZgLyRyD3E0MSyg7n/uB2t2jZf51X74Y3IfKZknY8GipopeHG7dRN7S4uLtpqamS0OAiIyl+Z79ARidqnXFq0YHsvRj8g2ZvKHigvJ2Hy6mU5pliNhFG74eX7Q8I0CSVzwBzZq98b0zL3ayXpzYFAl0C4gbkx2+vHx8dYA9KmtV9oULPoWhnK9WEmp4fKfM/T1FFlRTUDxqlRnrkjRJn0rMIwvGbFS+aLE9CQpIHJdeDVFUleGEouzeQbbsJw3xU7a0g9NiprNfeQ+c6N/JZmRztXpXprlF1iObwN+xal9KxVZh2aFW/CzDGVCWHmyEpdKfkLcYucci1t9Ps/+suzpbhpcYbem0vymW6vsWDTNLLqVPUMoMLIe9JAW4rSFPPbAEkeQQACEIAABCAAAQhAAAIQgAAEIAABCEAAAhCAAAQgAAEIQAACEIAABERglY5ItKEqoDydc/j77791nDUQZ8Ij7UIIn69o8lQcCRCWcELpSmLZzqW9XCXPeEyryG5T7bwJDZ1gjzq6kKrx2D/UlqpE8klIQE5twgfvhxpbQhm6WWnTbbjc+/v75ANTV4z1hhhPDMoPRev0QZ5f7EOehmYjHH0jcRG7ZBQvRzT1KbXPcM7aV61GHo4z/+noVMforGGCJMYW2OTsehlQx89HxrJfdlR3E2hsNUmUlgXh27dvxayBrJlFPE317dYsSo87n6ZaWFkUpHwYpywwc8eRWQ64h8tdeps/w2uLgotNEpAXEk1UwucJZTnDS6QcZDR858g2YZ6V2KiENdpnVhh56X0bsyNUaVdl09lZDm/D6FUyGLEOXUtzwlQuq6nw6+ZML8TtVTa+a9PCIZ+D6bC0+rW/G0Hc1LC74fYQLJid1ZZiVjKACqkaMO9JA03LuFRpcmB+GyDJIwhAAAIQgAAEIAABCEAAAhCAAAQgAAEIQAACEIAABCAAAQhAAAIQgIAIrNIRSXsIuavCL1++aPdPjkODgUI9MeSLxN2y4D2dfKtKnZycjCa/vr4ejUOERQjsuQnpkNLz83MXe9ROoG7yySH6gt/ktCRcloC2q4b3tsqRwbt37xYR8vj4OGylZZ81Qi0iW/2FGq2B+5nBcEvwquwm9B55t1HZemnXeKu97KNV1nHuMm509BG/8NFxDSX60H3iUntpAAAgAElEQVQOztpDbMxWKNozt7kNjtGaLbWP30hspdFkNGTVSwpvPDitXjDze629ldrzNLUXSDeQcarLpOaQg4ODZcVjeF2WP6UXIKDvirczoqHisvprGypUP53ph8Ghp5WEL26jKuGwXjEw8o3uNjA7QpWNKlkOr9cczZG8hsGIdegcDRZLi6kshnqooEBPyfdCfEiYbrgGkfA7kTZJ2GlCGy35Re+MZf6SIaAXrwrsGfCArP22hgGU96SjrYj57SgiIkAAAhCAAAQgAAEIQAACEIAABCAAAQhAAAIQgAAEIAABCEAAAhCAAATsBFbpiKT3xKz2Ej0+PuY4mNfQtG8qUnxF1v48uxqMMXsr7qXVUZBMZ3S9griNJbDnJjRU9/CB81jCUfH1xbOo+ESuhIAOvIUlsdjJcA5zno56u5D88sszp4g9p9XAen9/3xL466+/2uvRCzl0kM+I0WjaNr03R0WjfUrQSnarUbWO9rJRLc+JoP7benzTEDbzy5kWSXo/2uklHBpkvWjc2mcdmiSUcb7jKkUHpy1mSkl0ciO5W6uoVqTIrHRc3bXXjFMtisUv7P09k6gMr5nAkm0lBDQFGh04NKkzulRLXin9MGiZQSUv157h4jbKLioxewlg5Hux9AZWPjtClb1aGwpkOTxEZqXhNQxGo9MJly3rUJdGyWtMZUnavWX1/jCb+4V4ryRDgb0SdiPr56xF3ozID4gnjH5/m/85EyyYR3U/tzUMoKOW2dgrM2lt9A2O5F/EGnTry/y2y4QQCEAAAhCAAAQgAAEIQAACEIAABCAAAQhAAAIQgAAEIAABCEAAAhCAQJfA+hyR6Fhgd9uQTg5rZ3PWQw6j33r14LqHpb1Hk29VQcsGF311dnIRJMxHYM9NaGhPXrcv5+Pv5YwjEg/IKm51oizcj3Tazf6dqxxV1gbW8AcA1eZH/SzkEKz+PC2jm/vVRG0XjtW1DkyGD/lLNXvz5CUmz8/Po82jpEeG0U20Elhf/BuVOVMEdxOt2yAzFadsez/a6RU3NMh60bi1E1hqLq0uaTGGqkjy7drh4bWLbocrHYtqXLPAONVtNvsJYXjdj673WdPRby83WNxZU3lQy5Zevr6UWJIARr6lvfbZEapsVWm8cE2rO+81Jp8QjeXwBGjrSsI6tH59YSoX19FSL8SjKq431xaLrTwX+cGta2qS+GjoZhuGtsNf0sJAeDqZAO9JJ6PrJmR+22VCCAQgAAEIQAACEIAABCAAAQhAAAIQgAAEIAABCEAAAhCAAAQgAAEIQKBLYGWOSHRCuP0QfVsZ7RIocHI41mNC7Caktjrhi9EDukqeYz9TWCqeWgjsuQkNdYehcAvPmXFwRDITYPnkDw8Po+ccwm4mysg8uo1VJlp1KSPMxkpxG8Ao5966a/f84+Nj11mMDILCb25uelNtNVBfe7NgLNytLD7XLGJP0NroObpfv361s1Btrz89PZ1QSmwSyz7+BQfT2OqsIv6XL19i/RwlrJe7+zmQrWaVaTvCnqepAc6xjxinYoltMj7D6ybVSqVcApZfpTScLTiYStrj4+PRqZ1bKa4hYCSAkTeCaqNVOztCla2OmotRm8ly2CPGbRICrEOTYMyXCaYyH1tjzgu+EDdK2EYz/oDc/rLaJixw4Xk/SeXLHgtWQHcU0SXAe9Iuk6EQ5rdDZAiHAAQgAAEIQAACEIAABCAAAQhAAAIQgAAEIAABCEAAAhCAAAQgAAEIxBJYkyMSnRDuHnj49u2bPgkVW+0C8TMdCjV6T9AnagvUkSKyEthSEwrUZam2qrPuWdVH5skJjJ641nH9w8PD5OXGZmj5AODFxUVstsTXjuF2d++c7cJSkPZw//PPP3///becj+gsja61fXOHNmG0TzWtrjv1yt0aR0v8/v27zkLkFqObv+vozbi9vptJbIjFEYmacWy2xA8Q0FclA09zP1LpFqVLDJ3qXGoSpdIDU7s5iFa90mGcmqP6LaVleN2SNqlLl4B+f7MMAZqud9MWDjk6OipcIsXtgQBGPkrLNc+OUGWUKhWZ5XAsMeLnIGCZhEwod9Xr0An1tSfBVNpZ5Yi5rhfixh/T1IvL/5blDmHSVLEfdb1WgQXzgHA7jcCoZeY9qR2saxyKWQbLL/+87rErkZgQgAAEIAABCEAAAhCAAAQgAAEIQAACEIAABCAAAQhAAAIQgAAEIFCGwGockei0g3dyW18y0RFifea0DKnYUkY/tBKbYRP/7du3loQiY4lGnJoJbKkJBTbNeJ8jK6kRy3afkvJQVoCA9t0+Pz8HIuhRDafdGglHJdGu06urq3B1eOoRcBvAycmJ93TCrdzWyPnIsp9qnyB2qiQ/fvxwv009lK3sZHkXLRb9Ljh2NKyM2+uHwNrDDw4ORiO3PnpGYxJhFQTs+55Hh5t89d3SNDUVJcapVCRXnQ/D66rVh/CjBNTCLd8w1/BUwxw701A1SokIGyaAkY9VbrWzI1QZq0ovPsthDwi3xQhkGtx549arQUxlL5Zigat7IS4yxh+pPn/+XAyjCtJ7Jbc4OR5aypc9FsxVBNfTCPCedBo3SyrmtxZKxIEABCAAAQhAAAIQgAAEIAABCEAAAhCAAAQgAAEIQAACEIAABCAAgd0SWIcjktPTU++0g3YH6iB3ycOxsT4LYuMbm6Bxj5S71duYM9FyE4htErHxjfIv0oQCZ6QtJ+GNVYuNlolwrBjEtxAY/cyXMrE4L7CUNT+ORRLV6OXlZX5Z+8yhWh9kK1KHN60aktzSmIfSTg636Nf9Wt3kgiYnNG6sn5y/m9C4SR174kJb+7X2PRv1rgn/3d1dkvrGTopi4xuFXGSaapQtKprFjkVlSOS1EGB4XYumkHMaAc878FAmJWdKQzIQDoEcBDDyc6hWNTtClXNUWdLIG5dFLIfnKHTZtLHrytj4xtptZh1qrK8xGqbSCCpHtBpeiE+ol3GA0I+6Je229/7RKKSl+rEWKTa+RQbFwYIZQW0jGu9JM+kxoWUYlZD57SgiIkAAAhCAAAQgAAEIQAACEIAABCAAAQhAAAIQgAAEIAABCEAAAhCAQIUEandEog1J8jbiHTfVN4uenp4Kf2FVhUbpLza+PXPLdqXHx0d7hsQsQyC2ScTGt9eifBMKbKyRj5JiHxryEHkcDg4OvAjcVkJAn/kK+LJphFQbM+65LFApSRJo860A3i7YNpyLMIF8tjFc7paeanJlbH5nZ2eLVHxUy9+/f19EsKbQRfyzhOv769evcASerouAffdzqg/JjnY6D2BsfC954NabnvXGrHylkw9OLw0C6yHA8FqPLpAkBwH9CmeZgMmMl3QZnKOm5AmBXgIY+V4sxsCqZkeo0qi1oWgsh4fIED6BQKxxiI1vF2kD61B7ZS0xMZUWSjniiHwlL8Qn1E6S6wsiloS3t7eWaPPj/Pjxw/1oh17ZyMnL/GybHGItUmx8u5xYMDurVcfkPWk+9TG/zceWnCEAAQhAAAIQgAAEIAABCEAAAhCAAAQgAAEIQAACEIAABCAAAQhAYBsEqnZEok1CR0dH7j4hQf/48ePDw0N5+vYDgZJN+37yfenRsqlo9NB+eYCUSBMaagM6D393dzf0NF+4xVVEvtLJ2U7A8gHGfPs47XK6MS3ypDo97pa7h+sKNwWuDrvRC4nqtdQ5Usu29UVmg42u883xum3J6CSLiV8X3apD7JNGLZR0Mnx+Ze0lqixWOmHgjFNhPht+yvC6YeVSNRGwfHtZ0bCBtJatEsDIz9FsVZYBVc5RpdKyHJ4JkOQuAdahLo2qrjGVi6ijqhfi0wgYO7Xldc80AbxUXkFG8bxMhm6jcuOXtCGMhNsJeO25N6HlvWRvwkyBFnlqeE/K/DZTAyBbCEAAAhCAAAQgAAEIQAACEIAABCAAAQhAAAIQgAAEIAABCEAAAhDYDIF6HZHoTJ28kPz8+dNl/eXLl6urKzek2LXO4tq3TUvOfIJZHJH8+vUrnwDkPI3AnpuQ+nIY2tnZWXlfJF5XevXqVVhIni5CQA3DGwh6xbBsaOtNmCnQIo8cB+gjZpkE2HC2Mhcbrl2Zqhk3d1q8gWQSeHTUULnfv3/PVHo4W0vvDueQ4ykTvxxUF8zz8PDQm6UEhDGeDA/koEd7nqaGyUx4yjg1Ado2kjC8bkOP1KKXgE5FGqdedc6UeitFIASiCGDko3B5kauaHaFKTztRt3UaeZbDUUqsKjLr0KrU4QqDqXRplLmu7YX4tFqfn59bEup1TxKnuqNl3d7eunGiXIe4CXuvsWC9WAjMRID3pJnAKlvmt/nYkjMEIAABCEAAAhCAAAQgAAEIQAACEIAABCAAAQhAAAIQgAAEIAABCGyGQKWOSLSjQmdQva+7f/v2zbiNKZN6JJXlUK526ZX8dkpvZT10vXEILE9gt03I0nF0LOHy8rKkUlTin3/+2ZRodzNUUkLKEgHjvmeL24KSPI3yWD5iVlLs+svSyXx8Bs1U08PDg3GSsOAWTMuoYTwNOxNXN/mCWLrCELJhAvbTEeoLLy8v81Hsdpo6H52bA+OUS2NX1wyvu1L3DitrX7Ys/mvYDrVDlQsQwMjPgVzV7AhVzlGl0rIcngmQ5F0CrEO7TBYPwVSWV4E6QoUvxKdxMP6cZXzpM02GJpWour+BawiT2985GXbTYsG6TAjJRMDYZYzvJTMJ2c3WKI/9B4duEfNDmN/OZ0gOEIAABCAAAQhAAAIQgAAEIAABCEAAAhCAAAQgAAEIQAACEIAABCCweQI1OiK5urryvpQoZwGPj481nGfQZ5oCDgsk55cvX3I7U2hdJ2y+dW6ygvtsQvbNRtoLqK2uZVQvdwY6uCvb8vfff2vLYJlCKSWKgL68/fz8bEmiky2WaMXi6IN4lrL09T/V0RKTOA0Bi38KWIUJ3N/fhyO0T42mu42f8MKyL1zdJ2GJ9qzqbITuxnp7XYhZM4HAiqMr9tevX7uBE0L2OU2dACqQpE4TERCYR6kIMLymIkk+dRIwDjTYwDrVh1TzCWDk5zCsyjKgyjmqVNqqtNnWheVwi2KlF6xDa1McprKwRmp+IT4BxcePHy2p1MySONUNlOU5bjB6SAlk2PsIC9aLhcC0BHhPmpanlxvzWw8ItxCAAAQgAAEIQAACEIAABCAAAQhAAAIQgAAEIAABCEAAAhCAAAQgAIEugeockZyfn3/69MkVVMfL5SnAeKjbTZjpWg4LJI82LUmwxieI/tX3UrSrSWdiJX+mcsl2MwR22IROT0+N6lMn+vDhg7wOFfMMIttiOfFulJ9oaQkY9z3LCMutTNqi5+dmdBplPNQ3X55t5LCga4xtAFQtbm9vjXVZ1r/PaOk6a5R7w3ovKBphLxYCkxPQ5MQ4jqhoe78elXOH09RRJlERMBFRuLYU2d4NRwe4rFhGS19qeM1aazKfScC+NudLwjNRk7xaAhj5OaqpanaEKueoUmmr0ubMupC8KgKsQ6tSB6aypDrqfyEeS0M/ZxlP9Wd9LeI5btAvbPZ3lLFVxoLFEiN+LAHek8YSi4rP/DYKF5EhAAEIQAACEIAABCAAAQhAAAIQgAAEIAABCEAAAhCAAAQgAAEIQGCfBP5dVbXlfeD79++uSNqxpJDaTpjLc8HNzY0rJ9cQiCKwwyZ0cnJi3Cwlkur1+tPuQLklUkIchUS1ri1FNu57Hj1RuQgTSfX8/DxatPqFPns4Go0IDQHjPmZwDRHQRxrt3wpe1gecepBcUw1VpAmXYzhNHcNxkj+tbVKavIJkWA8BHec2zp003OiIRar50g6nqQmVzjiVEOaKsmJ4XZGyEHUCAfsRQQ7wTMBLkvoJYORn6qie2RGqnKlKJWc5PJ8hOQwRYB06RKZwOKayJPC1vBCPZaKXemdnZ6OptMq4vLwcjTYtwvX1tZtQXxZxb5NfY8GSIyVDlwDvSV0aya+Z3yZHSoYQgAAEIAABCEAAAhCAAAQgAAEIQAACEIAABCAAAQhAAAIQgAAEILA9Av+qpEr6pr3Ozsn1gCuPdipr3xs7AFwmXENgpQS0+zBWcp2WV6o3b97IOOjTcA8PDzIUsZkQf70EvM/WBSpycHAQeLrUI6N7FLla0Ei3lJCrK9dIdXX1KiawN9EKlCtXUIGnBR5ZBBj1VJJcTlpgcqRkGCAgRySBp94je+/2EnKblgBWIi3PteRm74CW0S1rrS0ClB9es1aZzOcTsLfwetwNzK81OUCgJWDvAhYb22ab48IiQHkjX8/sCFXObHX1qHJmRUgOAQgECGAqA3ASPtr2C/HT01PjnCTfaxHPcUNuRyQJ2wZZQcAjwHtSD0jaW+a3aXmSGwQgAAEIQAACEIAABCAAAQhAAAIQgAAEIAABCEAAAhCAAAQgAAEIbJVAFY5ItNlIb/q9ndAKsW9626p65tQLlw1z6JFWBNI2IX0TLOo8rasCGQd9Hu3Dhw/yN9E4Jbm5udHuKzcO19sjYB8C6twrZneP8vj4uD31ZaqRLECmnHeS7Yq6laVfy19VYcVZttEXFoniNkwgauJk793bIJZ2mpqQCeNUQpgrysreAS2jW9aKWwQoP7xmrTKZzyQgf6D2HOwrIHuexITA4gQw8jNVUM/sCFXOVCXL4ZkASb4BAtWuQxOyxVQmhDmU1R5eiBsdf3z+/HmI0pzwu7s7d1Wrn9fqmY3MqdfMtHuwYDMR1Zl8RWa5F6D9V4JF3pMyv+3VGoEQgAAEIAABCEAAAhCAAAQgAAEIQAACEIAABCAAAQhAAAIQgAAEIAABj8Dyjkh0quHo6MjdFdSIqI1Kr1698sTlFgIQWC+BL1++zBe+cUpycXHx5s2bP/74Q/5NLi8vtbOQXXTz2daWg32DXZ17xexS2Wtam44Ky8Mn1ucDt+/mtO8QnS9Vbw4WATwfdr35pA20SJW2RHLbM4GoYxIMJTU0FcapGrSwiAwMr4tgp9AyBKLGF37EK6MUSilMACM/B3hVsyNUOUeVSstyeCZAkkNgFQQwlbnVtJMX4kZHJPf39zne63n+TYzC5FY9+UNgGgH7ktz+RnKaJNNS2aWy13SaJL2pmN/2YiEQAhCAAAQgAAEIQAACEIAABCAAAQhAAAIQgAAEIAABCEAAAhCAAAQg4BFY2BHJzc3Nhw8fPJmaW20VyrEDqbcsAiEAgQIEdJ7W2wI4v9Dn5+fr6+uzszPtFtKpp+PjY/kl0Tfl5udMDosTkHKNMtS5V8wu1SIb7Ixsq4pmR1qV2PUI8+PHj67ftyHxXr9+PfSoTLhli+qvX7/KCEMpEFiKgL0nqnerjy8lJ+U2BBin9tkSGF73qff91Nq+VLGPWfuhR003QAAjP1OJ9cyOUOVMVZIcAhDYAwFMZW4t7+eFuF4Fvn//3sLz69evlmj2OGrG7nsl/cJ8enpqT05MCNRGwG3PYdnqmXi7ctqlsv/44ObPNQQgAAEIQAACEIAABCAAAQhAAAIQgAAEIAABCEAAAhCAAAQgAAEIQAACBQgs6YhE/gIuLi6GKqnTdHynaAgO4RBYKQH1euMGxAkVlNHQRiX5JTk6OpJTEu0vvLu7w5/RBJI1JJHifv78aZTE4rDAmFXCaPaTeJweN2KvU9FG4WuIZu9TknZx2vYtqiXZLo5lqLL4ZBkis/bwqG/I2zemrx1LtfJXayKqJbYNwRhet6FHajFEwD64YAOHGBK+agIY+Znqq8cyoMqZqlTyerTp1YXlsAeEWwhMJoCpnIzOknBvL8SN7/eTOyLR+0FXHUYx3CRcQ6AeArwnza0L5re5CZM/BCAAAQhAAAIQgAAEIAABCEAAAhCAAAQgAAEIQAACEIAABCAAAQhsg8C/l6qGfATc39+HS1cE+RHY9teK9HUmbe/Tnw6ia9es+68CGz4KDIPi6Z4JrK4JPTw8HB8f5/60kXqNDIj+1Dbk+kTbDbdtSbbXBR4fH+2V2oDDAhl8fSfQXuV9xqxT0SvSRTuvsMi8CtpMkCyqJM6qCdh9WqmaUX28DJbVTVNnYlmF5ZxZR5J3CUR1vVU0EobXrpZ3GyIzbq971Jhlz5aYEFiWAEZ+Jv96Bj5UOVOVJIfAigjsbR2aUDWYyoQwvax2+EJcVdYJ/9HVpVpd88bQIzb59vb21k376dMn97b+ayxY/ToqKSHvSUvSpiwIQAACEIAABCAAAQhAAAIQgAAEIAABCEAAAhCAAAQgAAEIQAACEIAABIYILOCIRN9vkV8A41dV5T5AkV+9ejVUgXWFq+7aNSIXDKq+9lfpb13yI+3iBLbRhMr4ImmVpR6nP+16/Pz58/n5eRvORc0EosxjtR+tshOOqq89243F3ICil9WIcerVCKld2vVv1KZJLNuiKL0AgahD3VF703MIv41p6hwyGKU59NabluF1vbpD8lECUc07aswaLZoIEKiEQFQvYA3V1Vo9syNU2dUOIRDYBgHWoQn1iKlMCLPNSk10ty/E9X7/+vq6RTF08fXrV326YOhpVLg+beK6Pql/dwEWLEq/O4wc9d6wnon3ZE1F1XdyKSSEAAQgAAEIQAACEIAABCAAAQhAAAIQgAAEIAABCEAAAhCAAAQgAAEIQCCWQGlHJPqYz4cPH+w7CbRn6OzsTG4LYitWVXzJf39/L1cI9opXJT/CLE5ge02osC8SaVDG5OLiQhsf5Y5EX2NbXKcIECawN2sZtc87jG7DT+v5lvJKIW+vW9EkVtoUEdtOIKqRL9XHtzdNtSvIixmlLy8tt+slsFTXy0eMlpyP7epyjmretJzV6ReBLQSieoElw8XjFO6qhYsL4EWVATg8gsAaCbAOzaE1TGVyqvt8Id5iNDoi0dtz+eNI8j0SvftrS9fFx48f3dt6rrFg9eiickm2Z5bDwHlPGubDUwhAAAIQgAAEIAABCEAAAhCAAAQgAAEIQAACEIAABCAAAQhAAAIQgMBSBIo6ItHeGnkVcb9HZKm2/HdcXV1dXl5aIlcVRx9fur291SaqVFK1X7OJZZhKAPIpTGDbTUgGQf3a8km0hNi1bUtW6OTkRJ9ZS7K1MaFsZOUS2MAGu6jzNhuor6s+rusk8OvXrzoFmyzV69evJ6clIQRWQSCqkRceSrY9TV1F80DISggwvFaiCMTIQaDwyJKjCuQJgZkEMPIzAdaTHFXWowskgcAcAqxD59AbTYupHEUUFWFvL8S7cA4PD9+/f69X/N1HXoje1s3fAyC3L64XA71PPz4+9gpa9hYLtiz/NZa+gSU570nX2PCQGQIQgAAEIAABCEAAAhCAAAQgAAEIQAACEIAABCAAAQhAAAIQgAAEIOARKOeIRDtsdP7fK/7t27fuxiDvaXv76dMnbVd69+5dG1LzhXY7ybeCNk5NEFKnDcVE/zZ/2p+hC89dQnnfDRMqQpI5BPbThORjSF17gn+iOXiVVu6BtP3x8fFRWyFnZkXyTAT25m5pe/u8czSM1htXjszJ0yMg2lGbRL3kuW8lnoaP+TvUc8tJ/hCYSaBCu7efaeoE3VWorwm1IElWAgyvWfGSeXICUYsUbGBy/mS4OgIY+a7KVmoZUGVXlYRAYFkCrEOX5d9bOqayF0sbuJ8X4m2Vey8+fvxYzBGJ91Je+wp6RSofiAUrz3wzJfKedDOqpCIQgAAEIAABCEAAAhCAAAQgAAEIQAACEIAABCAAAQhAAAIQgAAEIACBVRMo5Iik13fGly9fzs/P5V7E4otErgq0Wady1vrClVyQWLZVuRXRSdqTk5Ojo6O1eFpxhec6LYEdNiF9lEzfdNKmQG+bYFqw3dy0f+vNmzffvn2r7atoXVH3GRJ15m0DiPa2oXADKltjFaKa2e3tLeZxjVpG5j0TiOrjE0DtcJo6gRJJdkggqusxvO6whay6ylHNe9U1RXgIDBGI6gUY+SGMNYSjyhq0gAwQmECAdegEaJOTYCono/MS7uSFuFfr3lv9vCyfNaNNS68I1dln/hbtvWH866+/ekUqGYgFK0l7k2XxnnSTaqVSEIAABCAAAQhAAAIQgAAEIAABCEAAAhCAAAQgAAEIQAACEIAABCAAgdURKOGI5PT09P7+3kPTnv/XLm25A/Cedm+1D0leS25ubrqPagh5enqSJwW7CxJtvdIuKHlXwflIDeqrQYY9N6FXr16pa+vbaOpEXVuRVTsfPnyQCZKNyloKmU8gMLo5dUKeJIHAzgnsbd/qztVN9bdB4ODgoIaK7HmaWgN/ZKicAMNr5QpCPAhAAAJzCGDk59CrKi2qrEodCAMBCwHWoRZKaeNgKpPw3MML8ShQeuunv9EkciMyxxHJ3d2d+0ZJ3//Qa8fRQvNFwILlY7urnN1WvauKU1kIQAACEIAABCAAAQhAAAIQgAAEIAABCEAAAhCAAAQgAAEIQAACEIAABKoi8K+s0miHhBxteJ4F5IPj8fGx3VF0eHgoRwAWMbQPSZ8PssQsGefHjx/aWHZ0dGT0QnJyciInLC8vL1dXV3ghKampasuiCTWqkSnQZkHtdv38+fPr16+L6Uv+gCo0LMWqX21Be9v3vLf6Vtvwti1YJR4Ntg2Z2kFgYwSYpm5MoVQnBwGG1xxUybMSAlGLFPpCJVpDjLQEaNhpeS6YG6pcED5FQyCWAOvQWGKp4mMqZ5LcwwvxCYj0TQ5LKm0k0HtzS8zeOHqr6IbrswfubclrLFhJ2psvK2pJvgEae6vvBlRGFSAAAQhAAAIQgAAEIAABCEAAAhCAAAQgAAEIQAACEIAABCAAAQhAYCcE8joi0WeOnp+fXZRv3779+fOn54BDjjzknsONNnQtlwFztiINZTs5XM5E3rx543laGcpNdfz777/laqF1wjIUk/D9EKAJebrWZ8ouLy+1V0+dRXsH9eEyL0KO2w8fPugDZTlyJs/JBNj3PBkdCSEwRECe4IYeEQ4BCECgS4BpapcJIRDoEmB47TIhBAIQgMBmCGDkUSU0pqsAACAASURBVOVmCFARCKyFAOvQBTXFqDcT/uZfiE/jo1d+xg0A+hjJtCL0PtHdiqCWvNRbeCzYNA2SaogA70mHyBAOAQhAAAIQgAAEIAABCEAAAhCAAAQgAAEIQAACEIAABCAAAQhAAAIQgEBJAnkdkXg1kU8BnfbXriMvXLdyz/H69etuuBeiL0rJF4kXuMitNjbJnYo2lllKV8UbFySHh4eW+MTZAwGaUFjL6izySPLw8PDPP/88Pj7qC2ZyYxROMudpJYZlThVIu2oCbChctfo2KbxmXJusF5WCwLoILPUdSKap62onSLsiAgyvK1IWoopA1CJlqTELTUGgHgIY+Xp0MVMSVDkTIMkhMI0A69Bp3JZKhakcJb+lF+KjlQ1H+Ouvv8IRmqeTHZF4CY0v7i0i2eNgweysiAmBIQJRP0EMZUI4BCAAAQhAAAIQgAAEIAABCEAAAhCAAAQgAAEIQAACEIAABCAAAQhAAALJCZRzRKKdRvIpEKjA7e1t4Gn76Pv37zc3N+3tIhcS4M2bN+4XlobE0JeXVC9VHBckQ4j2GU4TitK7nP7oS2JyYySnJPLp8+XLF9mTtH5Jfv78eX5+HiUVkbMS2MAHGKNO4m2gvlnbA5knIcA+ziQYyQQCJQlEHexJNZQwTS2pYsraAAGG1w0okSoMEUg1sgzlTzgE6ieAka9fR0YJUaURFNEgsBQB1qFLkXfLxVS6NGZeb+mF+EwUSn58fGz5Eole0oV3EQxJ4jkiMfo9GcptQjgWbAI0klgIbGBJzntSi6KJAwEIQAACEIAABCAAAQhAAAIQgAAEIAABCEAAAhCAAAQgAAEIQAACEKicQCFHJHIcoI04YRbyNfD58+dwnObpxcWFPi5kiZkjzuXlpQSw5CxHCdo4dXp6aolMnP0QoAnN0bV8+shjiOxJ45fk8fGx8Uti2cgYLle7Fadtcwxny9NpBKL2PUed054mD6kgsAECUftWo3aIbgAOVYDABghEDZ1D9WWaOkSGcAgMEWB4HSJD+AYIRI0sLMo2oHGq0CWAke8yWWkIqlyp4hB7JwRYh1aiaExlKkVs6YV4KiZG5yCeSxFL6Xd3d+5K5OTk5NWrV5aEqeJgwVKRJJ8uAZbkXSaEQAACEIAABCAAAQhAAAIQgAAEIAABCEAAAhCAAAQgAAEIQAACEIAABCBQnkAJRyTfvn2T4wBL3bRfR847LDE/fPhgiZY8jipyfX1tyVbbquQoofCGJ4tgxFmWAE0oLX85MGr8ksg5kY7N397efvz4MWrLrCvP2dmZe8v1ggQmK3FBmb2i3f2v3qPu7XxPOt08CYGAR+Do6MgLCdxGNeBAPjyCAATmEJBPQ3vy+UMJ01Q7bWJCoCXA8Nqi4GJ7BDawKNueUqhRYQIY+cLA8xWHKvOxJWcIzCTAOnQmwITJMZVJYG7phXgSIE0mRkck9/f3Ly8vUeV6vkuMBUUVEYiMBQvA4dF8AhtYkke9Zpr/4/Z85uQAAQhAAAIQgAAEIAABCEAAAhCAAAQgAAEIQAACEIAABCAAAQhAAAIQgECXQF5HJNoh8fj4eHx83C14KOT79++WfRU6lSevJUOZZAo/PT31tjQNFaStTjc3N0NPCd8tAZpQVtXL748IX11daauiLM+EHYfaEUXPzaoje+ZR+57lg8aec7GYUVKxwa6YXvZcUFQzi3J/sGeq1B0CWQlE9cSoPt4Vm2lqlwkhELAQiOp6UZ3aUjpxIJCVQNSiLKskZA6BpQhg5Jcin7xcVJkcKRlCIAkB1qFJMKbKBFM5k+TGXojPpOEl18u7k5MTL7D31vgWvkmr7xNoU0Gbj9pw1IaENuG0CyzYNG6kshOIWpJHvZG0yzAzZpRUUcPQTMFIDgEIQAACEIAABCAAAQhAAAIQgAAEIAABCEAAAhCAAAQgAAEIQAACEICAnUBGRyTadKVjNu/evbNLo5jajWTcZnR9ff3w8BCV+ZzI8nuibzFZcsALiYXSDuPQhEoqXZZHLkW0w+njx49R5cqwRMUnciYCURvO6jzSGfWlr6gNhZmYk+3mCUR1q6gdoptHRwUhsBSBqAHu7du3k+VkmjoZHQmjCPzh/Om7wVFpq43M8FqtahBsPoGo5h01Zs2XjRwgUIZAVC9gDVVGKdNKQZXTuJGqPAFnvvzHZibMQxhZhw6RWSocUzmH/MZeiM9BMZT206dPQ4/ccOMOgSaJF3nCxwncoqOusWBRuApE3uQAGmWW61yS8560QOOnCAhAAAIQgAAEIAABCEAAAhCAAAQgAAEIQAACEIAABCAAAQhAAAIQgEBuAhkdkRwcHMiryIQK6CNCxt1CZ2dnLy8vE4qITXJ3d2d0T/D+/Xu5P4jNn/ibJ0ATkorL9Fa3LckEXV1d6SiI8WNrSqutWk9PT24mXC9CIOo0ddRWtmLViTqDFLWhsFgVKGhjBKJ8w9XZrTamEaoDgVECUTvIJw8lTFNHFUEECAQIMLwG4PBo7QSiRpao5c/aySD/fghg5Deja1S5GVVSkc0QYB1aoSoxlXOUsqUX4nM4BNKqgVnWF/opzP4NkqUckWDBAormUUICvCdNCJOsIAABCEAAAhCAAAQgAAEIQAACEIAABCAAAQhAAAIQgAAEIAABCEAAAhCYTCCjI5LJMimhfHlYNiTplKzRZckcYX78+CGPJ5Yc9M2r29tbS0zi7IoATUjb8vQ1qmYvpmgU1r7ckUgAe9/0Ni8WlpbiGgKHh4d2FHWeeYvy4xC1z9tOhpgQ8AjYt65GuT/wSuEWAhBIRSCqJx4dHU0ol2nqBGgkgYBHgOHVA8LtZghoKa2fuYzViRqzjHkSDQI1EMDI16CFJDKgyiQYyQQCSQiwDk2CMUcmmMocVEfzrOqF+Ki0cyIYX+gb39DprZ/7CkZfI5j2cZTYGmHBYokRfzIB3pNORkdCCEAAAhCAAAQgAAEIQAACEIAABCAAAQhAAAIQgAAEIAABCEAAAhCAAAQSEqjUEYlqaPQacH9/r01aCYl0szJ6IWlkLrPPqSskITUToAl9/vy5UZD2BRo3ESZX6OnpqdxVWDwcGY1PcgnJ0CNg3/fs7jf1Mlnw1u4exV7TBatD0dsg8P79e2NF7A3YmCHRIACBCQTsh7o1w5m2DGGaOkEvJIGAR4Dh1QPC7ZYI2Ju3fczaEh/qsgcC9l7AGqry9oAqK1cQ4u2KAOvQatWNqVxKNcZ3UgVeiGclYHREomq+vLyMSuK9ajRmPprtaAQs2CgiIiQkYH97yHvShNjJCgIQgAAEIAABCEAAAhCAAAQgAAEIQAACEIAABCAAAQhAAAIQgAAEIAABl0C9jkjevXvXOi9wJe5eX1xc6ANE3fAkIfqk0vPzsyUrfW3p+PjYEpM4uyJAE5K63U6kTYRLNQAd0H18fBz1RaLdWpZtjkvVYj/l2jd01nnax34Sz77Dez/ap6aZCNgbG5YwkwrIFgJ2Ak9PT/bIWonYI7cxmaa2KLiAwBwCDK9z6JG2cgJRzbvyuiAeBKYRiOoF/Jo0DXKZVKiyDGdKgcAoAdaho4gWjICpXAp+JS/Ec1dfb+iMv195Tka6gmlXwPfv39twvfUr84IeC9Yy56IMAd6TluFMKRCAAAQgAAEIQAACEIAABCAAAQhAAAIQgAAEIAABCEAAAhCAAAQgAAEIBAjU64hEQl9eXhr3vdn3YQRY9D769OlTb3g30Og2pZuQkG0ToAl5+pV3hgUPZmin47dv3/78809PKu/W3cLoPeK2GAGj/Zc8rqebYuKNFoQjklFERChP4OjoyF6ovQ3b8yQmBCBgJxA1G7EPmq4ATFNdGlxDYDIBhtfJ6EhYP4Go8WXBlX79JJFwvQQw8uvVnSc5qvSAcAuBpQiwDl2KvKVcTKWFUqY4NbwQz1Q1N1ujBRh1ROJF+Ouvv9xS8l0b5ZcA7BnIp4Vd5WxfkvOedFcNg8pCAAIQgAAEIAABCEAAAhCAAAQgAAEIQAACEIAABCAAAQhAAAIQgAAEShL4d8nCJpR1e3urDxn9/v07nFa7K7RJ6+rqKhwt9unNzY3xFK4+4nR4eBibfw3xHx4e2r0p8s5wfn5eg1SbkYEm1KtKHaw9PT3tfVQgUF1VmxTD3ouMHb+AtHsuQp8BtFdfZ97kZcYeP3dMyTM6crUylPlYX1scF3smoG6iratG7waPj49R3XDPYKk7BHIQMHbVpugJQwnT1BxaI899EmB43afed1JrLZ/1o5xxgaxozB530jB2VU2M/GbUjSo3o0oqsmoCrEMrVx+mclkFLftCvEzdtV6wrC+0stDL68CPXYs4IsGClWkklOISiFpi857URcc1BCAAAQhAAAIQgAAEIAABCEAAAhCAAAQgAAEIQAACEIAABCAAAQhAAAKpCPwrVUaZ8tG+N229smR+fX399PRkiWmP4+1kCiS0fwQpkMkij+7v7yV883dxcbGIDBsulCbUq9yog7W9OcwMlBuU8Fekfv36NbMIkichYP+QnTwmJCkxVSbGo3oqTn6sUhVKPhCwELB3q9ZPmSVb4kAAAskJ2OdL04YSpqnJVUaGeybA8Lpn7W++7vZRprZF2eZVQwWLEcDIF0OduyBUmZsw+UNglADr0FFEi0fAVC6ogmVfiBer+MePHy1lBczF3d2d6wVeCxahs+Q5M05AJC9nvXP3QtZyy56BCjVlN8u1Lcl5T1phc0IkCEAAAhCAAAQgAAEIQAACEIAABCAAAQhAAAIQgAAEIAABCEAAAhCAwAQCtTsiUZX0ySPjHouwZ4FYOj9+/DAewf3zzz+jvkgTKwnxV0qAJjSkOPvB2qEc5oeHNzu6uxjnl0UOkwkYjb/yt29omyxMVEJ7I7fXMUoAIkNgiIA8MQ098sLtzdhLyC0EIDCfgL77as9kwlDCNNWOl5gQsBBgeLVQIs5KCdhHGeNvaCvlgNh7JoCR34z2UeVmVElFVkqAdegqFIepXFZNS70QL1nr8/NzS3HyiPHy8tIb03MIYl+w9OZmDMSCGUERLTkBewvnPWly+GQIAQhAAAIQgAAEIAABCEAAAhCAAAQgAAEIQAACEIAABCAAAQhAAAIQgIAIrMARiaS8ubl5/fr1qMLkO8C+SW40N21yGo3TREjrAGW0UFwkjCKqJAJNaEgR2gulTXtDT8uEa0NnwKr8+vWrjBiUEiYgH08BNblpa/OYYPzymPxYqSm6FeEaAgUIGD9rL1s9tNu7gJBDRUgk9ZrDw8OEU76hsgiHwIIE7NPIaUOJPX9WOgs2A4peFwGG13XpC2ntBDTvMi7KjIsge9HEhEA9BDDy9ehipiSociZAkkNgDgHWoXPolUyLqSxJu1vWIi/Eu2JkDTE6VvAcjjQi6d2i+zJIS5Uyb1iwYFmbBJkHCPCeNACHRxCAAAQgAAEIQAACEIAABCAAAQhAAAIQgAAEIAABCEAAAhCAAAQgAAEIFCCwDkckAvHt2zcLDu0Euru7s8QcjePuZApHPjs7C0dI+xQXCWl55suNJhRga4cTyGTmo8DB2oODg5mZkzwVAeOe1BpalFtlozzG2rk5cw2B+QQ+ffpkzOT29tYYs1g0Ca/+JScpmvJdXl4WK5eCIFCYgL332Xu0WwXjOKUkrHRcblxDIEDA3hntHTxQXNpHDK9peW4vt48fP1oq9fz8XKEbO4vkxIHAKAGM/CiitURAlWvRFHJukgDr0LWoFVO5uKbKvxAvXGXja5HPnz93BfO8kxiz6uYTG4IFiyVG/IQEjO3c3koTyhbIyiiPsXaBgngEAQhAAAIQgAAEIAABCEAAAhCAAAQgAAEIQAACEIAABCAAAQhAAAIQgEBWAqtxRKJPsH758sXCQoflkpx8sH/KNeDOwCJwbBwdvo1NQvxFCNCEAtjtXw8LZDLzUaDn/vnnnzMzJ3kqAnI0YFHH79+/9Sm8VIXOzOfp6UnyWDKx7+q25EYcCBgJ6Bt6AQPoZlKDrXbl0bW715wZkQeH280QeHh4MI4jGiKneeRhmrqZ1rKiiniLdMsEb0W1k6gMr+vSF9JGETg/Pzf2WeNBo6jSiQyBGghg5GvQQhIZUGUSjGSSicDmJ8ysQzO1nOTZYiqTI43NsPwL8VgJZ8ZXG3v79u1oJvpxTD+RedHcH4f1qJgLAyyYp4iqbjc/gPKetKr2hjAQgAAEIAABCEAAAhCAAAQgAAEIQAACEIAABCAAAQhAAAIQgAAEIACBvRFYjSMSKUYnH05OTiwaMh6vDWSlA+3G43/K5NWrV4Gskj/i2G1ypDkypAmFqep4krczLBw/x9PXr18PZXtwcDD0iPDyBIzeOurxmGD8yr2+K154+CivO0qsloDxs/Y12GqX4d3dnXt7dHTk3nINgc0QuL6+NtbFOER6uTFN9YDs+dbiWeDXr185EG1yvs3wmqOpkGclBIwjDo5IKtEXYuQggJHPQXWRPFHlItjXWygT5lS6Yx2aimSZfDCVZTgHSin5QjwgRr5HRgci3k9k+nHYfXevPQNl3rBgwSa0BAbQCdACSYxLct6TBhjyCAIQgAAEIAABCEAAAhCAAAQgAAEIQAACEIAABCAAAQhAAAIQgAAEIACBaQTW5IhENdSXjiw7V56fn6+urqYRaVK5O5nC+VjkCecQ9VS+G+yyReVM5LQE7GrabRPyPlyWlr8ltwD5gI8SS87ESUvAuCfV6P4jrWy9uRm3+hk3DvYWQSAEZhI4Pj62fHZSpdTTsyTM58+f3YrPdzzn5sY1BCohoLMNxlPcmskYh0ivakxTPSB7vi3pDcRzaBKYiq9XIwyv69Udko8SMI449Uwd7YPdaN2JAIGGAEZ+My0BVW5GlWUqwoQ5FWf70Fx4pcAbt14VYyp7sRQOLPZCvHC9muLkacVSrucm23urWOwNCxbMoiwvDgOoB2Tm7eqW5LwnnalxkkMAAhCAAAQgAAEIQAACEIAABCAAAQhAAAIQgAAEIAABCEAAAhCAAATqIbAyRyT6tJF3BnUIpbYfPT09DT0dDfdOSQXiF3ZYYDyXGBCYR2UI0IRGOXtbBkfjJ48Q2AZXeLtz8qptLEOj5ZcLKh3eXrzuGnp+/vw5KobGsjIf6xuVhAi7JWA8Jup9dnJBXOrg6uatAJqAvXv3rr3lAgKbIWDvdJOHEqapm2kt8ytimfTaz9uE5fHyCUzFw/lU/pThtXIFId5kAsZFmXq6vlI+uZSECS2LsoTFkdVOCGDkN6NoVLkZVRaoCBPmVJBZh6YiWSwfTGUx1EMFGWfgSj7zhfiQALnDjY4V2jeJnuvekj8OY8EmNAYG0AnQAkmMBoH3pAGGPIIABCAAAQhAAAIQgAAEIAABCEAAAhCAAAQgAAEIQAACEIAABCAAAQhAYBqBlTkiUSX1laT3799bant2dmaJ1hvHOyXVG2eRQByRLIJ9QqE0oVFoOhc0x1vQaP6jEQJ7B/XFv9HkRChJ4PLy0uL1qd2TWlI2ryyLtyzVRTXyEnILgcIEDg8PLbu9ZasfHh4Ky9ZbnPeJS4vwvfkQCIEwgWUnJzpTYRzL3r59a/x4bLe+TFO7THYbYplfBebMUdw8pwCWoqPyryQyw2slikCMHARWtCgzeofMQYk8t00AI78Z/aLKzaiyQEUss1YmzBZFsA61UKoqDqayBnWUeSG+VE0/fvxoKbp94eL9Ylbyx2EsmEVTXhwGUA/I/NsVLcnbbhuotVoI70kDfHgEAQhAAAIQgAAEIAABCEAAAhCAAAQgAAEIQAACEIAABCAAAQhAAAIQqIfA+hyRiN2XL18sBHXSafLxPMuHehoZCm8/Mn6FzMKHOFkJ0IQseC1bkSz5TIvjHYZsMzG6Omrjc1GGgMX6XV9fv7y8lJGntxSVfn9/3/vIDTSOYm4SriGQg4CMsGW0uri4yFF6VJ7yzuB1rpJ7zaNEJfLaCViGm3x19BzuBAryTl8EYnYfWTp+k4qVTpfexkKOjo5Ga6SPqY7GsUR4fHx0o71798693dI1w+uWtEldPAKWhYz852rm5iUsfLvsTw2FK0txhQlg5AsDz1ccqszHdmM5M2FOpVDWoalIlswHU1mS9lBZlhm40s55IT5UdO5wObuRm93RUvTbVOMm2/sprOSPw1iwUTV1IzCAdpnMD7H8cM170vmcyQECEIAABCAAAQhAAAIQgAAEIAABCEAAAhCAAAQgAAEIQAACEIAABCAAAZfAKh2RaHOS8VCBtiXd3d25FTZeHxwcGGMO+TIwJo+Kpr1WyU8Dut/rs2+lihJ7n5FpQha961T5gieUhnoTjkgsuisfR6dVLVtLvd2oheW0HCBXLY6PjwsLRnEQ6CXw6tUry9ZVTXWmzaZ6C50W6HUufTBTwk/LilQQCBNYcK/209OT53BnSFR1gTlOHJimDoHdYbjl+7TCksTRm+vQxFjuSjXC8LpSxSG2hYAWMicnJ6Mxl3Vjp5/OjOPpaEWIAIEuAYx8l8lKQ1DlShVXXmzjxJUJ86hqWIeOIqowAqayBqUUeCG+YDW9n3yHJNGPdfp12n2jp1WJ2udQ/OThWLAJSBlAJ0AbTcJ70lFERIAABCAAAQhAAAIQgAAEIAABCEAAAhCAAAQgAAEIQAACEIAABCAAAQhAIDmBVToiEYXLy0vjFhYd+Z7g6cCYeXJ9hDPMccDe3bll30oVlpOnIkATMjYD40ZDY25R0fSh5t74OCLpxVJD4M3Nzegn8tSikmz9n1BfjTWjVlqWQbWYkDlJIJCJgE6TyqPBaOYWN0CjmUyO4J0mld+0q6urybmREAKjBJZq8MZyNVGZ2QWYpo62gf1EMM57Hx8f5zNxMxmd0c0vbtkcGF6X5U/pWQnoBOCoE1utteVdK6sYgczPzs4CT91H7g9ibjjXEAgTwMiH+azoKapckbIWFJUJcyr4rENTkSycD6ayMPDe4nK/EO8ttEzg6enp6OJCkmh94X2epPCLRSzYhPbAADoBmiUJ70ktlIgDAQhAAAIQgAAEIAABCEAAAhCAAAQgAAEIQAACEIAABCAAAQhAAAIQgEBCAmt1RCIEt7e3FhA6V2A/hNBmqC8p2fcV6RhGmzDfhY64t990NW7fsQjz69evNpplv1cbmYswAZpQmE/7VK16gqugNvmci14boo6vL0rNyZa0WQlIa6OWaoLNTyKz5bvf3759S1IWmUAgIQF5NBg9EK7ZlPaFJyzUnpVcC3md2tt3bs8qHJOTqGE+u3qqyYnc3xSusnri8/PzaKEaBHsnMKMJ3QhMU10aO782NoYh/312eprwu2b26OjInnalMRleV6o4xLYQsNgEo3ctS3FRcTRlda1NVFoiQ8BOACNvZ1V5TFTZKAjLGWioTJgDcKIeGUk2efLGLYpt7siYytyELfkbfwuSPfd+R7Vkvmwc48LB/dGs/Fs8LNiERmKEZlldhkvf4S9OvCcNN4nmKfNbCyXiQAACEIAABCAAAQhAAAIQgAAEIAABCEAAAhCAAAQgAAEIQAACEIAABCwEpjsiGX1/73q4sIgSG0fOAoz+OLQ/6fz8PDZ/Y+bK1rgDLFYAL757xP3Lly/e0+7tz58/u4HdEFePdt8r3XzsIW6J9lQFYiYXjCZk1NoiOyP1feZejRt3PRqrtodouU29x/Dw8HDU5Grnor4J5iXMfasSR3dMSnLJn1uSlebf2x9XWpc1iq3WO+riR64ZypwD8QDKLLvNQz5TJkzqvDwn37qSTM4kKmFhGxsl27Yja3IiJzjF6qhpifFTruqt2sc/XzCmqbEMy3f/WAknxz85ORlNOzrJGc2hdanZxLQUOprnzAgFdMrwatRRAV0YJfGiVSuYJ2f5W/0cN+oYTj/E6cvthWXTZNWzNqMClBzuR4VxI5RvfpYSLXHcWsy/Ll+iXWaMfM3asetRMVGlEVd5jdezHLbMXZkwWxoS61ALpQlxCnRPTOUo5NwmK/cL8QkNL1WSCa/kPn78mKp0ez5YMDurNiYDaIsi7QXvSVPxHLXtqQpq88k9WLQFcQEBCEAAAhCAAAQgAAEIQAACEIAABCAAAQhAAAIQgAAEIAABCEAAAhBISGC6I5Ia3pTbNxt9/fpVn+2KAmff/BR7ziFKjCayTlO0m1klmLaYjDoNeXx8HC1IJy5cfyXzP0xt2bGxSMtZRDCa0GgLbCIsckKp99yUzuGXPytlpLRINEtvtXSutMIfHx+P+iKR5yYd6k5bbiA3leX6iuqNqSanr3P3PiJQBOpsbPtRjfwaaNow6otErhlK9izx1+TNnWVJwnY6tB/tUNNFCGh0K+YoTRNy42GGb9++6eRJEiBMU2MxbnicsjR198vDseia+O7kTSvZ3K7Zyk9Qe7EwvAqLRReW/tVLeE5gtYLNqVTJtFo4jw4l19fXJaeO+g62xaB5lNzfxLxH+W4tzS9f6UM5L9ITh4Rpwy1SLcUTI1+zdtomZLlAlRZKO49jGV+YMFsayejkoc3E/S2oDUx7wRu3KJ6YSsuoF4V0QuSsL8QnyJMqiX4fMP4s1pZoMctt5FQXWLAJJC2aYgCdAFZJeE86jRupIAABCEAAAhCAAAQgAAEIQAACEIAABCAAAQhAAAIQgAAEIAABCEAAAhCYQGC6I5LRfd6jESaI6yXRNgsvJHCrz4zf3NwEIniPdMzv7du3XuDQbVbnBTqd6O5wahwojH5HyLJZ03NWErvZq0vDcoTDEqeb88wQS6GWOFFi0ITsuAqfUNJpqN4O0uudxF6L7cW0dIpF9uDKo8eosmTQdBStgFIsB8i1SzjrMFGgmrmLsDQ2S5zccm44f+35tvj4KNazhFpnQjR5c5nrHLtOPrghqa6N5qJ8IzSWWGDWnQp1/fm0HnnUI2L9GE6rnbqVRYNfvnyJWvuEhWGaGubTfWrpjJY43ZwXDzE2hqiltFcp2Vj3YMnoStZLPuHWoosyk9idD6/SnUUXljgTmkE43+FKzQAAIABJREFUiaVQS5xwKdt+KrMw+iOSImi5VICDSpnmWtf7WayAqCrC0rTK2Ci3vpbZiEVyN8/515YSLXHmS9Kbw86NvIW8JU4v28KBO1cly+HR9saEeRSRMYKRZJNb1p9SeeNmVJkbbeemcnSmNBrBhTntOupHodgX4tNESpXKfQM+mqd+Usj0+3C4aCxYmE/vUyM0fnHqpTcayHvSACLmtwE4PIIABCAAAQhAAAIQgAAEIAABCEAAAhCAAAQgAAEIQAACEIAABCAAAQjEEpjoiEQb9Sw7iQt8+9TuK0RoLi4uorazfP361QhUbhTyHa5wTyfqCGKzxWr0O0KW48SeLwZtCTLWtzeacVeHewitN5/kgQsKRhOya7PYCSWJ5J1sb4TUt9nPz8/tAu8hpqW3WkxNDlbajB72RaK9vx8+fMhnmZtKKX8deAvvM5YXkjJH2XNwLpOnMIYZNmIs1djKQKihFE0Dvn37FpZEmlKbNw6s4azCT+WFxJvqqCtFbbgP5+89tZg7JdHsN7dVmSyYl5DbyQTcwaXAsQ1tGbc0Py0Bks9SmKbaG8nmx6neubHHRwteL8R+6+UfdcTIXkob0zhIWbpem+eciz0Pr7XpotVjtYK1Eq7l4uHhIeyLpJk65q5Od1GmnwrDgrUi2UfDNsnMizqbnxhafuYt77fFaKsL/P48pPfdGvntzY52q0q1bWNH2/ly2JvQ9toEJsy9WLxA+8jLGzehq23asFtTaZwpFZiQZH0h7vXWkrf6caz1CzxarsUgj2YyLQIWbAI3i74YQCeAbZLwnnQIHfPbITKEQwACEIAABCAAAQhAAAIQgAAEIAABCEAAAhCAAAQgAAEIQAACEIAABKYQ+GfSn87CWQrTEaNJ2Ucksm9OagWOksp+SkqHHCLkNkd1z054RYzWXWoKl+PmEIWlN1v33GZLu/dCX3btzSFT4LKC0YSk1t5m0A3UNspMbcDNdkgjf//9txuN69vb266OekMUcylco4ORrFw+zSpn+a/pZdIGyv4sBWdF5Y7qseUpNxkrqtdKRdXxQnd60MJ3LxRB0fJVsDtwe1Og5EXrW5puBQPXo5OrtLKN6qIVtfDkKm01y+Rm1LKE8c515BvmjCLlE2BoUtS2q/YiUx9cy0pnD+OU1+xb1bsX05qi5ktuJmr2ubu8HFe5JQ5dy8DmlsTNf5/Da3dAH1JH4VGsWsHcNrOia9eY96pYFiafiruLMvVuFWccZCVw4SVGnTbKPtLlW19327z02NuiuoHzf9Lslh4VskMjb28zhbtYlOK6kXeoSkGwG8ydL4eZMHe7zLQQ1qF2bnXOWndoKo2jXoEJif13wna+VEAqe5MOxDROkvU6JpBJgUdYsAmQGUAnQItKMmqjZDryreO6S/LW/rQXGs6iajQ/MvPb+QzJAQIQgAAEIAABCEAAAhCAAAQgAAEIQAACEIAABCAAAQhAAAIQgAAEINAS+J/2yn6hLQX23U7alGbPOTbm6NaKdouDd6FdL3bBLFtkmvzT7ujShnu36OYohYtotPrdJG5ybxejHYibSXutVuFBDtwWOH5WlWCuHgNY9GirTShca/epWOU7oaRW4TX7tmj1prbNcCEC0sKoi42Wni4WPFiiol1Jeq9ziKc8R4dC2pWlN0VNKsR85mhlEYk4RqVMO5E+ire7SVRDw2iqOREsZqS1LWqE4jOnOHta+9Z2iVdycmWvQlUxu02rVat7IZk1CHoWPvluaRUxemxbUkmMHEOYqxemqS6N3mujSWxa0XrHKQ2vbkfovZ524MdrY7lNqPLvFb43UCedepWeKdDYljYzvEbpouQoVq1gmRpemWxHB1kZkBwrfdkub8jWrVSsWo+K5JqFTP2uCz+q+RWzUZLKw+jC8a4z+SbrsopVYvLZWq9IgUAjxkyNrdvgs66hjJVtGs/qZkfG2m1DlWrSLIcD/dp7xITZAzLn1lsjeGONe7vV1yUWejJHLorwdcnptITflak0VrZRUNYfrkffCA81EvW4rIJZ2vNoHC0WhuR3w2t44YIFG9WmF4EB1AOS49Yyo8vxI7PyHF1Llu+2FhqtYWl/Q8ihFy9PXvd4QLiFAAQgAAEIQAACEIAABCAAAQhAAAIQgAAEIAABCEAAAhCAAAQgAIG1EIhzRKKdQNouMLqloH1531xoL7i2aqUlIkmGHAp4pQdutXvesmlYZdmrnOqcgLd1Y2gbxKhgQycEvH0/czZ0TtOFtmrl2PLiNrN6BKMJBbph95FOKCW3GE3DGPqoWqpu6za/9V6ruU6w89JjY1Ez6S7MU4WOuk2ZY+W6pQ+1pbY9yzjXv7u3W6/CITMbm5IXFnhXxQmvOnXbpIcudM4hoSJ6jY8mDAmL8JQo6zHanbt1VweXqPmkkpCaI1n4e7LJEuYWzAO4rtvu+UwPYHPbVMqbKutRwnHEMmypRDX+AqOqWvLogqIFlWrKtJaVjuD02qUWyNBFMynKaiVy9D6LPYztCF6eWU/HCfiEnwikrNzLUldZEtJi3tc+vE7Txa5+InBbxWauRztg8iVSt0QV0Q6dxnG/teSaRynDfIu4af0it42SVBNGOvVWy6+pc9q2LLNKabVjvGgmw20bmCPAtLR7MPLT2ow0uK7Z0R5UqUauzuJN1Sx9befLYQsxJswWE6pexjo0AEp8uvOc0R5aYDrtyrwHU6k6TpgpSXfJZyPTmoTXZpqx2FVibdeWxXINMksdWLBYRTCAxhKbEF+Wh/ekzG8ntBySQAACEIAABCAAAQhAAAIQgAAEIAABCEAAAhCAAAQgAAEIQAACEIAABEYJ/KEY7m6kq6sr7aFpQ37//q1rheji53//2kexF9qXow0Q+js4OFBad5uOQi4vL0cz/PHjx9evXyWJDgY8Pz+PxrdHkFTapecK9unTp1evXrU5vLy8HB0dCUAbErhotnO5yQORex+JxvX1tftIVX737p0b0lzf3d2dnZ11w90QVU3c3OQ3NzcXFxdtHOlCVQsInK9VSIaGvFTQyOM2DJE8Pj5u5exeVCtYV9SdN6E//vijy6QJkeq1Bc1tkE249mtazMJQtl64rId6Sq/dUOlqSF78bd/KArjWrLHzqvJ/bfx//plZ/cbay6I2/brt1I2NbTLXpvyAzZkmwPn5uWxdIK0kUYTT09NAnNFHoqcBooXWG3/+KNCb7RoDs1ppAbE0toSWZI0qmCmzNKgGH85EWpDFVgcMRws/fXp6klnoWmmdINVUJ5w28FSDr3p9O7Nte65CGovXhgQyCTySldOfCLhzyCa+QgJtT/XV6c0251aMRrAuhzam8UIiaeLaCKZ/3VSjkys38sauZf/v7+9HK9Uujh4eHj58+ODGl7qlOHdS7T41Xlu6lbIqOT/Z8zSVccprt1p8ff/+3Qv0bu2z9O6qU6vaw8NDL0P7rasv13LqWjm3IfYM3Zj/tej/MekKdK26CnWjJbm22AFJUu3wKgiuLnTbwE/yw5Fy28lPBEnaUm2ZaOjUujvcGe02JFA7TaVUkLd0VS+W94rWyBjH/aFS3DleE0dzgPAa1u0XLYSmXyxoo1ypVJG0vbWxnPq3QeROO8NzTjUVd7hpcUmnIjZ/Mix5Gtkkkkx6K1hj3htpJeHMSV2TT/fftRv5rG1GuKQOaUe6aFpOr3YCK6ku8Hwha1cly2G3+zftJGyajG2JCXPTbRuL2lyrsxjpudH2vA4Vh6zGds502tWR5XrtpjKfIprxrhnyRLId73St7mMZ6RZ8IW5RfY443R/ivFL067F+Z/ACF7nduQWbxpwBNNUAGua/7fekzG8zzW/DjYqnEIAABCAAAQhAAAIQgAAEIAABCEAAAhCAAAQgAAEIQAACEIAABCAAgf/xXJW426FK0tFGc0+S7q17YjO3bDok4AkgCe3fU9X2Mknr5WC51fe1mn3YbQWlka4wblbaetVGDlwoH+211R7EbpxRUbtJyoToBKZb0+51GTG6pYwK1hVVITShLkk1y6bv67xQ1/hM7kcuf33+KNBHdAjKjbyT61470NVO1pDkXwVsdCdr1m1IXkUUQZY2VtdqqF377OWs22mZxwqzovij6ugyTB7SGJkVQatNVE1CvJlJr44UR31kAm2lGjJK00ZbF6BMTa+0BQLV+F1JvGuNPgVk6C1Cs1lPmP3cGmfyLhC1/64dUz7TRjHNdoy9STFdMQpcq/Ma+ahdTZ6hdUdS4V12pdPVb2/HyRo4wXJmbRJDNtmFoNn1qAzdGfj8hu3KUOw6k4JWPbxK+8X4ewWNzg28+MVuRwUb7TKbiaAuo5+ewuQnjyOipL7TO2Ap0GPYGy0sWPjp6OgfTp7p6aiNWmqkC48U6jKZgNizzfpz0KqN/FJtxtXdaMP2+nu+21WrkuWw26ia6+5gMa3xMGH22E7us0poH68nzx8qXIeq4XkMi93mmLWu2lQuNepZes2yL8Snmcf5qcIaUWObX0SqHPZswSYzZAD1rL3FFEygveH3pMxvvSak21Tz2wktjSQQgAAEIAABCEAAAhCAAAQgAAEIQAACEIAABCAAAQhAAAIQgAAEILAfAjgi6b6y/0/I0H4mbVvsT9AXat8cqZ0T2gLY3WKlHCzbUCx7d/oE/E/YqBcSdYahtLnDR7dF5hZgKP9RwQIWhCbkUnVP8uhaDd592lwrUOdD3JgBvO0jdRy17cAJKHW3+Ych2+LWdTHHYnQVNC0kVqFRhNVDLVKpeag/hiXRU8Ux7onXUSuLxY6qy9ojd8c1i2rSxkEpSVqR3XGG+sv8npXKRKsLp21O9txUhQB5O097icaYe96ZajTmnuJkQ3rHTeVmnEgoB3WK3ky6Wst6JtarWvdWcnZFGgrZxkqHcarbDBQSmEK37UHo1GB6B1mFd2f1cxZQrZBt6SUveuvYijTzwj4cVDW8qtYlVeCWNdqQ3Mglr0cFm9lUVpfccvBJhmLIjHTr2wymQ9ZJ+XSTGMd9ezsJrxwlgD2rhDFHbdRSI93OHZE0DXKlRn6pNuP2i9GG3e3yWUNWqkqWw26jaq41NKRqKkNDklsoE2YjbY3jLrfw9TbWoSITrma+p/lmrSs1lUuNepaRTjPqfC3By3nohbixFyeMFmhI6v4JC0qV1T4t2Bx6DKBu77OYgsm0ZfDdsoaupRE14/BqV08Vx7jEzvqelPltV48J57eTGxsJIQABCEAAAhCAAAQgAAEIQAACEIAABCAAAQhAAAIQgAAEIAABCEBg8wT+UA3dl9avXr36/fu3G1LmWpstVHS4rLu7u7Ozs3CcVE+17+rdu3e9ub28vHz69Onr16+9T3sDtY1D+wC0TUp/BwcHiqP6ivPPnz+/f/+u/WS9zLVX4+bmpjfDbqCkfX5+7oaHQ1T06elpOI6e/vHHH6NxckTQLpmrq6tAztUKFpBZj2hCDR8d3z0+PvZYXV5eXl9fe4HNrbqPupLO8f63J/3/riS7IZ5Nh9K/TZ9SX9BFbyZNoDqXdjSO2pxADqt+NM1cpK2ytosdHh6mzdPN7cePHzLU9/f3bmDgWu1Kxlk7j/Wv25x6jXM3H1l4FTc0anTj7ydkqUmFS1gK3W1ndznMv44dvNShmmmP27NknMP2WXImNNEyBW/evJlf9wk5qNYiNpRQ0xsZjaGnWcNlrzSjzlpEtZlr0msZF7zFUVOdgMqE9OjoqJmfaBBpZyZq6pqQaKqvPwuThC3fUtxQnNiernxWvdJhnBpqCYE5uZekmZnr32Yq3rsmTWV5Fln95Z5IxHa6GoZXtYFFdKFyt/oTgdettnGrtq1F99Dq3q2jxlANJRpMG3vSjqTNj2b6dU4jaa9tUSZKqN+1emf7xnHflSR8PbqGXaRfjNqopUa68E+a9lEmrJQ5T9U+JcacHCxp12jkl2ozLs/Rhu1GLnO9RlWyHO62jVST0iZnuyljwtzVhRcS28WUfNXrUMm/yLRB5Y5Opz3VRN3G6rGGpc1So55lpKvkhXhUG5gfWa1Iv6315iM/COfn572Plg2MbfmSdu0WbCZwBtAWoMUUtJEnXGzvPSnz224zSDu/7eZPCAQgAAEIQAACEIAABCAAAQhAAAIQgAAEIAABCEAAAhCAAAQgAAEIQOA/BDxXK9r7tQgXbbbwJOneVvUBKAmsPeuZcOkYxoQvUGmXv113KkKHKLqQe0Ps2aaNqW2RvfK0gWmLs+c2KlgrYeBi501IuwaH4Kjxa3+2XR1RMbXDz97yhyRce7i6fxS0HJHLaEGlRBnGCTXVHq8ydVlpq8s0SkZpyjLBWCneRcQWTw2CUSqwR05uotU97aWnjanGH1CQ5pBpi7PnJqsVEGzbj1R3C6ghCGpOaqKWHGLjqE/VZqn2M01lnBpq8ArXnDxJm9dkLFBK1KPYzpUkfpnuua7hVVpLwnZCJqMr8Ql5JkkyKlhUU99S5HxtW6ta+TYNsDKO+/YGMLrus2eVMOaojVpqpAsb/3wLCjtbTcgD7Sfto3wdQfVNvoZaqs24uhtt2GkVZM9tXapkOew2quY6+XKYCXMDNlWfVT68ceu227QhBWat6zKVS416ll5T1Qtx+1g5P+bQNH5+zllz2JUFm0+SATTtABrWiOaEm3lPyvy2OytIPr8NNyeeQgACEIAABCAAAQhAAAIQgAAEIAABCEAAAhCAAAQgAAEIQAACEIDAPgn8q/vGmhALAX0pSx/t0ZeOtBssyQGtplAdpVCGT09P7969s4jhxrm5udHenVEXA20Rh4eHbnKuCxPYcxMKf7tMjV8fNdKZotHGHKUybbTSFqWHhwdafhS3VUeWrmUY/197d3zUNg/GAfjKBC0j0BVYgW4Aq5QV2IDrCG0n6H0zMAFkBPAGfL9Wd75cm1KZWAmyn/yRS1NFlh7JkuxEL/kNaLrcvN0puSXP5Jy/TKhHdd1JFH6qQCavm5ubLJrnXf8Yoqc2hPSHF8hon1VEFtt/2xExtUi5gsh5lLMp51TOrKkfb5p+zcvUprB9ZZ41efr8Pmvy7OnKx7MY66viRymt6fUo7A56AIHtvj3XFVkm0IwtuW92cXFxgCo4BIH9BbZPhBnvIbuG2r9ppuagKaeKLT69BfO8TZxTzDdu85IeJTdD5VHYl3TQ6+vrP6vTOozCn0ec+o4RbJKYCXQS156JfU+6J6CPEyBAgAABAgQIECBAgAABAgQIECBAgAABAgQIECBAgAABAu+y+Y3CLALZpvXfr8fd3d3UDLNH6+rqKn+ObJYN7Qni8OXLlxRj8+uRwiT/8/Pz/Ng9OydnOcTUCkpfI7DgLpRel85YELLn9vLysgYkabK5KJ05HxmGofIj28nOzs5Kt7dDaZulxetEZdqZbUJ17Hz/KANRxsYySuf5FT0qA2m6U3kcpfw7JVf4ZhedbT3tUiKylTPrFadVliVZ/+S0ym+114OmpscSyPLj+/fv/zx6zcVRWWyn509d9o9TSXp+X91+wcvUf3aJqQkWOU9lTZ4Fec6gcUn/Mku6evYOZRvhy8n8798ETK9/k/F+7wLliiyDSebQqXVJHJPsP6yfQCvn/VKM3DrIwHV6elqe//xnX7P2VNtlpJ86/6a5j9WsKxzkp7ZOL7dcVtiUyxguGtXCgrkFrOvQFqoHztNQeWDwZRwuX+dtXy9kiZ57Ecdaub2a1AhWSWcCrYSaK5nvSeeSlA8BAgQIECBAgAABAgQIECBAgAABAgQIECBAgAABAgQIEFiPgEAkTdo6v5vJ76LyJ9PznEe25mY3/rhBN7+ayq6G/OS9REnIbopefmDdBEumuwQW1oW+fftW/mRZoorURyHZhik/jRrD62yfUEmWcyrP5ZzKaZVHTqsE3+nut4nbVfa6qUB6VLrTC6N02YRWulP6koG6aXPIfBkCL5xW26N0zqacWTmt8pcPl1FxtehFoHJDck0gkrHK2VGTrRE7Z5N0+3EqSYcvi5NlrPkXtkwdW9OLGoGyJs8VblmWb6/J0+fLkinhpQQBrMGsTGN6rYSSrDuBzCZlAh3Hk1Sh3Df7bQ7NqPKKdWPm/czRZS4u9wrGbLf/6aZBdz1nYQU2yC+mQTXlYppy/4pYMO9vuDMH16E7Wfp601DZV3sdsbS525bvE7OYz9VBrgVub297v59mBKvpTibQGqV507wwLOdA4xW070nnZZcbAQIECBAgQIAAAQIECBAgQIAAAQIECBAgQIAAAQIECBDoTkAgku6aTIEJECBAgAABAgQIEJgm0CIQybQSSE2AAAECBAgQIECAAAECBAgQIECAAAECBAgQIECAAAECBAgQIECAAAECBAgQIECAAAECBAgQIECAAAECBHoQOOmhkMpIgAABAgQIECBAgAABAgQIECBAgAABAgQIECBAgAABAgQIECBAgAABAgQIECBAgAABAgQIECBAgAABAgQIECBAgAABAgQIECBAgEBbAYFI2vrKnQABAgQIECBAgAABAgQIECBAgAABAgQIECBAgAABAgQIECBAgAABAgQIECBAgAABAgQIECBAgAABAgQIECBAgAABAgQIECBAgEAXAgKRdNFMCkmAAAECBAgQIECAAAECBAgQIECAAAECBAgQIECAAAECBAgQIECAAAECBAgQIECAAAECBAgQIECAAAECBAgQIECAAAECBAgQIECgrYBAJG195U6AAAECBAgQIECAAAECBAgQIECAAAECBAgQIECAAAECBAgQIECAAAECBAgQIECAAAECBAgQIECAAAECBAgQIECAAAECBAgQIECgCwGBSLpoJoUkQIAAAQIECBAgQIAAAQIECBAgQIAAAQIECBAgQIAAAQIECBAgQIAAAQIECBAgQIAAAQIECBAgQIAAAQIECBAgQIAAAQIECBAg0FZAIJK2vnInQIAAAQIECBAgQIAAAQIECBAgQIAAAQIECBAgQIAAAQIECBAgQIAAAQIECBAgQIAAAQIECBAgQIAAAQIECBAgQIAAAQIECBAg0IWAQCRdNJNCEiBAgAABAgQIECBAgAABAgQIECBAgAABAgQIECBAgAABAgQIECBAgAABAgQIECBAgAABAgQIECBAgAABAgQIECBAgAABAgQIEGgrIBBJW1+5EyBAgAABAgQIECBAgAABAgQIECBAgAABAgQIECBAgAABAgQIECBAgAABAgQIECBAgAABAgQIECBAgAABAgQIECBAgAABAgQIEOhCQCCSLppJIQkQIECAAAECBAgQIECAAAECBAgQIECAAAECBAgQIECAAAECBAgQIECAAAECBAgQIECAAAECBAgQIECAAAECBAgQIECAAAECBAi0FRCIpK2v3AkQIECAAAECBAgQIECAAAECBAgQIECAAAECBAgQIECAAAECBAgQIECAAAECBAgQIECAAAECBAgQIECAAAECBAgQIECAAAECBAh0ISAQSRfNpJAECBAgQIAAAQIECBAgQIAAAQIECBAgQIAAAQIECBAgQIAAAQIECBAgQIAAAQIECBAgQIAAAQIECBAgQIAAAQIECBAgQIAAAQIE2goIRNLWV+4ECBAgQIAAAQIECBAgQIAAAQIECBAgQIAAAQIECBAgQIAAAQIECBAgQIAAAQIECBAgQIAAAQIECBAgQIAAAQIECBAgQIAAAQIEuhAQiKSLZlJIAgQIECBAgAABAgQIECBAgAABAgQIECBAgAABAgQIECBAgAABAgQIECBAgAABAgQIECBAgAABAgQIECBAgAABAgQIECBAgAABAm0FBCJp6yt3AgQIECBAgAABAgQIECBAgAABAgQIECBAgAABAgQIECBAgAABAgQIECBAgAABAgQIECBAgAABAgQIECBAgAABAgQIECBAgAABAl0ICETSRTMpJAECBAgQIECAAAECBAgQIECAAAECBAgQIECAAAECBAgQIECAAAECBAgQIECAAAECBAgQIECAAAECBAgQIECAAAECBAgQIECAAIG2AgKRtPWVOwECBAgQIECAAAECBAgQIECAAAECBAgQIECAAAECBAgQIECAAAECBAgQIECAAAECBAgQIECAAAECBAgQIECAAAECBAgQIECAAIEuBAQi6aKZFJIAAQIECBAgQIAAAQIECBAgQIAAAQIECBAgQIAAAQIECBAgQIAAAQIECBAgQIAAAQIECBAgQIAAAQIECBAgQIAAAQIECBAgQIBAWwGBSNr6yp0AAQIECBAgQIAAAQIECBAgQIAAAQIECBAgQIAAAQIECBAgQIAAAQIECBAgQIAAAQIECBAgQIAAAQIECBAgQIAAAQIECBAgQIBAFwICkXTRTApJgAABAgQIECBAgAABAgQIECBAgAABAgQIECBAgAABAgQIECBAgAABAgQIECBAgAABAgQIECBAgAABAgQIECBAgAABAgQIECBAoK2AQCRtfeVOgAABAgQIECBAgMDRBYZhOHoZFIAAAQIECBAgQIAAAQIECBAgQIAAAQIECBAgQIAAAQIECBAgQIAAAQIECBAgQIAAAQIECBAgQIAAAQIECLx9AYFI3n4bKSEBAgQIECBAgAABAnsJPD4+7vV5HyZAgAABAgQIECBAgAABAgQIECBAgAABAgQIECBAgAABAgQIECBAgAABAgQIECBAgAABAgQIECBAgAABAusQEIhkHe2slgQIECBAgAABAgRWLDAMQ03tHx4eapJJQ4AAAQIECBAgQIAAAQIECBAgQIAAAQIECBAgQIAAAQIECBAgQIAAAQIECBAgQIAAAQIECBAgQIAAAQIEliogEMlSW1a9CBAgQIAAAQIECBD4KfD09LTZbGos7u7uapJJQ4AAAQIECBAgQIAAAQIECBAgQIAAAQIECBAgQIAAAQIECBAgQIAAAQIECBAgQIAAAQIECBAgQIAAAQIEliogEMlSW1a9CBAgQIAAAQIECBD4KfD169dKiPqUlRlKRoAAAQIECBAgQIAAAQIECBAeNNEoAAADL0lEQVQgQIAAAQIECBAgQIAAAQIECBAgQIAAAQIECBAgQIAAAQIECBAgQIAAAQIE+hJ49/z83FeJlZYAAQIECBAgQIAAAQKVAg8PD+fn58MwVKb/8ePHxcVFZWLJCBAgQIAAAQIECBAgQIAAAQIECBAgQIAAAQIECBAgQIAAAQIECBAgQIAAAQIECBAgQIAAAQIECBAgQIDAwgROFlYf1SFAgAABAgQIECBAgEAEnp6ebm5uJkUhyac+ffr0+fPnhC9hSIAAAQIECBAgQIAAAQIECBAgQIAAAQIECBAgQIAAAQIECBAgQIAAAQIECBAgQIAAAQIECBAgQIAAAQIEVijw7vn5eYXVVmUCBAgQIECAAAECBHoXSJyRx8fHUothGMqLvLPZbPLPPO9Twffv35/9epyeno755M3y+vr6+sOHD+P7XhAgQIAAAQIECBAgQIAAAQIECBAgQIAAAQIECBAgQIAAAQIECBAgQIAAAQIECBAgQIAAAQIECBAgQIAAgWUICESyjHZUCwIECBAgQIAAAQKrE0gokDH+yIErf39///HjxwMf1OEIECBAgAABAgQIECBAgAABAgQIECBAgAABAgQIECBAgAABAgQIECBAgAABAgQIECBAgAABAgQIECBAgEBrgZPWB5A/AQIECBAgQIAAAQIECBAgQIAAAQIECBAgQIAAAQIECBAgQIAAAQIECBAgQIAAAQIECBAgQIAAAQIECBAgQIAAAQIECBAgQIAAAQJvX0AgkrffRkpIgAABAgQIECBAgAABAgQIECBAgAABAgQIECBAgAABAgQIECBAgAABAgQIECBAgAABAgQIECBAgAABAgQIECBAgAABAgQIECBAoLmAQCTNiR2AAAECBAgQIECAAAECBAgQIECAAAECBAgQIECAAAECBAgQIECAAAECBAgQIECAAAECBAgQIECAAAECBAgQIECAAAECBAgQIECAwNsXEIjk7beREhIgQIAAAQIECBAgQIAAAQIECBAgQIAAAQIECBAgQIAAAQIECBAgQIAAAQIECBAgQIAAAQIECBAgQIAAAQIECBAgQIAAAQIECBBoLvA/PeWgzfCaXUEAAAAASUVORK5CYII="/>
  <p:tag name="POWERPOINTLATEX_PIXELSPEREMHEIGH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183,3333"/>
  <p:tag name="POWERPOINTLATEX_BASELINEOFFSE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35"/>
  <p:tag name="POWERPOINTLATEX_REFCOUNTER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/YvR1UbaAFofT00AmBDAEQAhgCMwhGAcgSEEQwSGEIAIDCGAI/hwCLYz4Dz/qH6VjrQlPbrfFlXj0dZutbpXt/q2Jb2LCuTX/fd542l+aTvf+ywKLnICvQL5umqVrIqpA61q2N6JgMs5XxCDrCyN5mGF3FzAYHvzIlgtAfnpUnLJ4mbKtZY3WVbYuZMlNSPeFcraKfYpoPXbZ7l0p0qT1e3j2/UFtCTrmzsjgTMJWIo/U2kulJedTBsXyp1okwJWApNQgp1YwExweuEe/Z636QJiOKiASfdBC6472Vr1bp/rfHv0vklNvk5d3WdO1cB9lstcqVrnLpG5UjsxHuO9iYDXOdybWWYr63gnazUub2apatguBfKtcxzixuvSzcaZBB49epTPTv7hw3ycQs4loCjnkhQPgYkCL1++TMaQfFFFMjbBMgKayozSQmFevHiRHHvn7xpZKKlTok22AL1vZqkFSL79fUrK49hk4iOk5msitcMLgWSbEIGTrzxbGTY/OcrndOUsOB2BmsCgumqVrNTTgZYUNvYj4HLOl4VJYt5KyGMJ5NsBg+1jlWwztetMTLSWTfnV9uxhSc2Id7XidqK9CWj99lYimfRosjJKwqwpoCVZU9u5CJxPIP+UxfnyLkd5gT1MG/OpFXIJASuBS6iK81gCZoKzlFeSsXZLW/PUtQDr3PPWTIY9FxEw6T5lQSebo8i7u1hPWQGqmUpWhlrXU42h2K4FWKdvSiY+UqgmN4vMnukCauB0wz3HsM5dIjsRMN7bSUHsPxn/3X8SD5HCjx8/1tL54MGD2h4fCYTA/fv34609yQ4pgsU75rkROJlAvEw0fpv59OlTJl+fP392FWSgNgmjKDdhd1ICNYE3b94kxxXxV2pjHFI7/BAfY6RdPrRz586d58+fHyLZRSI1ldsW1rt372Ls3funvaKCxc1Dr1692ja1484eI6XM/CIairiUnjx50naW9X8J0Hy1lYX9ywkMmlnEOyCiDV8uMUNjjvT0tmZlnB0XexnGBoE9CFglG1EKOtARaA5ZQcDlnEc2ScxbCXksAYPtY5XX6NSuNjHRWo4uo1kO3HZJzYh3lkIUyUEFtH6HKzhN1uGK7AoJ1pJcoZTlkcByAvmfopZLg5gPIbDttPEQROdOpJXAc5ev3PUKmAn2EiUDHPeet2QGBTulgEn3+YpVq36+Mp2So+P2TWrylHJ37HQBNXC64Z5jWO0ukZ0gGO/tpCD2n4z/7D+Jh0hh7TG2SHM8HXeIlEvk+gLxXHTypPFOimRIwQgcSyD/1s/yUfxjZfA6qVWU1ylrOd2tQHMU2pbU/Jto22LYav+HDx8i8cW/X375ZatkjD6vpnI03fQDY2UkbgnKxPP69esvX75kQu4wzK+//ppJVUdz8f79++ptdjFhCbpMnFPCdKSnFm1c/rU9R/l49ObrKM6D0plvk/c2H0++iC008msOg+gEJrCQQL7G7u2qXAikN1odaC+RAFsJuJzz8vkBiaXRvKqQexDI1+29desG2/n6ky+7fL/QdvZ8jdJathmO3r/tkpoR7+iCc+A5BLR+xypHTdaxyus6qdWSXKes5ZTA7AJ///337HGK8JQC204bT0l6uEzlxxv51aR1EKwEruN87rOYCc5Yvge9521GAVEdUSDfCfrx4hDlq1U/RDGtmciD9k1q8pqVxLmaAmpg0+RMe/Lz+ul3iezEzXhvJwWx82R4M8sMBRRvfooHrmoRPXr0qLbHRwKFgNZZTSDw9OnTJMKnT5+SIQXbREBRbsLupARKga9fvybX7u/cuTPoL5aUp7AxXUBTOd1wSgxPnjxJDr8fP3485UQbHvv8+fPM2WPSGlPXmyFrS6JJsZtRJXdqvpJQgs0ukK/e+VuyZk/kzQjzM6N8Hm+eyE4CKwvka2xy3Lty+lc+nQ50ZXCnGyTgcs5zmSTmrYQ8lkC+HTDYPlbJVlObH5Ll60M1/uq21rKqsf72VktqRrzrl7Uz7k1A67e3EulIjyarA8dX2wpoSbb1d3YChxbY24T90JinT/xW08bTwx4lg/mVn701LH52P0od2206zQTnLZoj3vM2r4DYjihg0n3EUmtLs1a9TebK+4/YN6nJV66xe8i7GriHUlg0DWveJbJoRvKRG+/lra4c0ptZZij92mNsRYyefZ1B9qRR3L9//969e5nM5V8qlolNGAK7Eki+CS9+mGl7hHjD7ESS4sfFuJbzg60NU7v0qRXl0sLiJ9Ah0Hw5YFvglV858e+//7al5Jr7NZXblvubN28yw++ot8ft2ZN3vdycusaSaPXWk7CKcc7SRab5WlpY/G0CsVaTaRDi8Op10RbbmvuT6wPxLrYVLuE1M+5cpxewSjaoiHWgg7gEXlnA5TwI3CRxEJfARxEw2D5KSU1JZ3KiNNfERGs5pbCmH7vJkpoR7/SCE8MJBLR+RylETdZRSuqa6dSSXLPc5fpYAnfv3t1hgvMPWuww8ZK0vsAm08b1s+mMNwWsBN5ksfMKAmaCs5fy4e55m11AhEcUMOk+YqndTLNW/SaLnYfrm9RklXZbATVwW/8Vzr7yXSIr5ChzCuO9jNLFw3gzywwVoPl4W9xwNkO8ojivwK+//prJXPzWtcN3UmRSLgyBXoGXL1/2hikCvHv3LhlytWCR+BhZxltjYgrx4sWL1c67zxMpyn2Wi1RdRCA5yw2NZ8+erWny999/r3m6/Z9LU7l5Gf3xxx+ZNETP/v79+0zIvYVJ/hLw22+/NVNem88mo2rGM2iP5msQl8DzCiQreb6Wzpu8ttiS6Unmru0s9hPYRMAqWZ492RREhMb/eVUhZxRwOecxTRLzVkIeSyA5HM33aOtkP5meZO7WSfNWZ0la5Vu57ozk4/FDUrfk6G/XX1JL1rHIkRHv6GJ14P4FtH77L6MihZqso5TUNdOpJblmucv1sQR2eINx3Kca98Idi1FqNxdYf9q4eZYloBRIrpXlh81lzItuJNOTzN2iSRX5PgWSVSgSb/EqWYLJy20/97wl8yXYuQVMuk9Tvlr10xTlvBk5XN+kJs9bAcQ2VEANHCp2uPDJIs4PkA4hkM+Om1UOUaBLJNKbWaaqxpN7zR8kHj16NDVex59a4Pnz58lf15K916m1ZO6cAvHW/MePH2fyln+BYia2WcJUH2BudgGznOJAkSjKAxXWBZNae8FZsvM9ENTnz5+TqU02ucnYeoNpG2tEmsoayPof79+///vvv2fOG7+L15qOzFGbh4k69uDBg95k/Pvvvx8/fqwFqw5s4qvkjwq1SIZ+1HwNFVszfO0SOF/vGa9WzGQqrpevX7+uKd9xri9fvkR6OgKUX+XXgstDbBDYXMAqWb4IdKB5KyE3EXA559lNEvNWQh5LwGD7WOU1NLXNJYWbMcSEa6432mstbwqvuXP9JTUj3jXL17lmF5hrVU3rN3vRLBShJmshWNHOIqAlmYVRJAQWFbh79+6i8Y+IPN+1jYjcIWcVWH/aeCDJuSYIu82ylcDdFo2ELSqQ7y7drpksiJi8HOuet2S+BDu3gEn3acpXq36aopw3I4frm9TkeSuA2IYKqIFDxY4Vfv27RHbiY7y3k4LYczK8mWVq6dx86OXevXtT43X82QVu1pxmpr2ZpWliz2kEkn9HN66C2s9U2wrEC7mqCfAqrtBQlNUqYbtXIPMs9N9//90bz4gAO7y1ZUQuykPicfHkQ9pxyPfff18euMKGN7M0kTWVTZOV98Rjoj/99FPmpCv/NJ5JUiZM8o0qr1+/rsYWA5tqSxJEKzQXmq9qESS39Z5JqGSw5Hx8P++ITL5RO/qaFS7hJLJgBAYJJK/Ki6+S6UAHVSqBtxJwOeflTRLzVkIeSyDZDhhsH6tYi9QmSy1ZB5ICWssk1HLB1lxSM+JdrhyvHPNBV9W0fvuvtJqs/ZeRFGpJ1AECOxfIjFJWzsKff/658hmd7hwCa04bp4tlLj03reWdk6tAyTWl/HlHh/Sz+2g6BxYCZoIL1YQD3fO2kIBojyhg0n3EUqulWateA/GxKnCgvklNrhac7fUF1MD1zVc+Y3JGn1wfWDnxE09nvDcR8PSHezPLpCJ+8+bNzedOM69unXRiBx9fIDlSTy4Er+BRfWJzhdM5xRUEnjx5kmwt93MhRLn89ttv1dI56MPb1SxM31aU0w0vFcOar0ep/Vie+X39QGWR75pXzni8TiuftgOBT0yqpnIi4CyHv337NnM5xD1nr169muWMa0YSNzxlTld7512YVI9aZ10s30Rkyqua/onbe26+9J4TC7d2+OHm41de2q6V3bE+fvnyJV6AFf/itfG7et/oDhkPd1Xm+7IZtfMn1YHOyC6qoQIu57yYSWLeSshjCRyuHTDYzlewzC81MQ5J1oHkebWWSahFg622pGbEu2g5Xjbyg66qaf32X2M1WfsvIynUkqgDBHYusOYoJUlx8XejJ5UEuymw2rTx5tkH7Vzz0jv3TWsFe3IVKLOmNKgcRwe2EjiazoGFgJngQjXhQPe8LSQg2iMKmHQfsdRqadaq10B8rAocqG9Sk6sFZ3t9ATVwffOVz5iZ0c9+l8jKeWw7nfFem8yJ9w+67d+bWcbXhHimou25tUePHo2P15HXEIg/ZF17v8PNfMcYJZ7hufnVyjtvvoRo5TQ43fkEMkO0yPXr1693kvd4oWP1L4Tcu3fv4cOHO0nbtslQlNv6H+vsmacE81P07rzX4lnz9/XuhM3ybe0n/I44o7Hq+Hb2r9yv00aqqWyTWW1/cgQe6YmJXsyrV0vYXCdK3vVSvo0lBjbVC3a1gY3ma0SJ6z1HoHUckmwNYuQfl0lHPOt8Fc1RZj4eKwyRr3WS5CzdAlFtnj59+t1338Xy4LP//fvxxx9jIHr//v2drPB0p3+Tb5NX5cVXyXSgm1ROJx0q4HIeJGaSOIhL4KMIJNsBg+2jFGiZzhjK1tZay6+qG0tMTLSWVeFNtpPXdaRt4pKaEe8m5Xv6kx53VU3rt/PKqcnaeQFJXiGgJVETCOxZIDNKWTP9cS909YfjNU/tXCcQWG3aON0qc+llFkAyKanFc7Kb1gqBZNFbCcxUGGEOIWAmuFwxHeWet+UExHxEAZPuI5ZaNc1a9aqG7abAUfomNblZdvasKaAGrqm9/rk2vEtk/czePKPx3k2W8+0cd9u/N7OMrwnxbEVt5bSMa+XHX8vz2jiWwIsXLzJVpXxycsPcJZ8E2zCFTn1QgXgyLTNljQcR42+M7yGPtRdyZRK/h2SvkAZFuQLyaU6R6fvyU/RultpjzJlTd0e4q2/bBqKbJ9L9Om1FoKlsk1lzf7zI/PHjx5kzxnQvE2xXYX799ddMesoXRNYmGqsNbDRfmWKqhcl0YXrPGlr3xwPNx8trtiNHUUMiRx0BfLWaQBTEDz/8cPPvrcXQNDqXeLln3N+8WnoOdKIDXZVbrZLpQA9Uny+eVJdzvgKYJOathDyWwIHagaMMtvfw9tiM1YMHD5J/QW5QldZaDuJaKPA6S2pGvAsV38WjPe6qmtZv51VXk7XzApK8QkBLoiYQ2LNAZpSyZndT++F4z3TStk+BdaaN0/OeufT87D7I2UrgIC6Bjy6wZtc8yOoEt2se5Z63QeUi8OkFTLqPXsRa9aOX4NLpP0rfpCYvXRPE3y2gBnb7TPn24neJTKGb8VjjvRkxdxtVLG2Nu+3fm1lGlumrV6/aVjHipdrxHuiR8TrsYgK///57b46jpm3+Z7ozN1z2ZkQAAjcFonZl/hbBL7/8cvPwNXfGlVh7vm61B5jXzObocynK0XRXO/DRo0e9WY6/ldEbJhPg8+fP1WDxHGz149G3M41nkceVlzySbwY9uv+49Gsqx7nNe1RmBB5njOfnl3iaaN681GKL1Z94CKq2s/kx2oTinXe1G+xWG9hovpqF0rtH79lLNCJApsN6/fr1ti/RiLPX5iA3c5ps2W4ea+eMAk+fPo060x1hDHTjps89/GrSnc5Nvs3U5CuvkulAN6mWTjpOwOWcdzNJzFsJeSwBg+15y6s2f5838kxsMXzNLNgul06tZaaYlg6T6d8jDVOW1Ix4ly7Ea8Z/6FU1rd+eK60ma8+lI21VAS1JVcM2gV0JZEYpayZ4uQndmrlwrm0FVpg2Ts9g5tLLrIFkUnLum9aqAlYCqxq2zy1gJrhc+R7lnrflBMR8UAGT7oMWXJFsrfqhi2+FxB+lb1KTV6gMTtEhoAZ24Ez8avPFus3vEpkIONfhxntzSe4znim3/Xszy5gyff/+/cuXL9uOzLxUu+1Y+68m8OTJk59++qk319u+kyKe28w8CdabCwEI3BSIV1llfpuJWzmj7b0Zw2o7ay1/vAbVe7iq+IqyqmG7QyA5UprlKejqj+XJ83akfG9f3b17N5mkaEKTIacHi2HD7C+Cqf45mvzyzfS8LBGDpnIJ1aFxxnJ5LJFkjoolrc2HH5l0VsPUhivVr6rb8eKAyFr1ao1ZyWoDG81XtSyS28leTO+Z9CyCxSvbMi8k2nZ1O3NRRy5ibWFQ3gVeQiBe4pxcPInm99mzZ7NcsEtkZMM4rZJ14+tAu318uysBl3O+OEwS81ZCHkvAYHve8opZybajx8zUKX4xWe692FrLeWvUuNhWWFIz4h1XNI7qFjj0qprWr7twt/1Wk7Wtv7PnBbQkeSshCawskJlAVe+UWDR58aDFmneVLJoXkW8osMK0cXruDj1BmJ79hWKwErgQrGh3KGAmuGihZG6PiQRse8/bogIiP6KASfcRS61Ms1a9pLDRJnCIvklNbis++9cRUAOXc3aXyHK2g2I23hvEdazAE2/792aWwcUdj5vG4xMdh2Veqt1xuK+uJhCPRPY+Yxx/EHjDP6fcXeGr5VV9trO63zaBboF4WiPu2e0OE99m7v3tjWR0gNoriuKyjQ54dGxnPVBRnrVk583X48ePMxHW/nJI5pBmmGokDx48aAY49J7k7QIr53GJx9erA4z88s3KGc+fTlOZt1ou5IsXL5JXUAw/vn79ulxKZo853tvaO7mIk8b8ovZ6muRPCLMkOIk/y7nykey8+dJ75otyUMg3b970jhDi6tjqGchof3prZlxQkYtBuRZ4CYEorEENadzivO0MdwmEWeK0StbBqAPtwPHVDgVczvlCMUnMWwl5LAGD7XnLa8PRYzTp1fdf38xXTFqX/sVEa3lTfuWdSy+pGfGuXKAXOd3RV9W0frutqJqs3RaNhDUFtCRNE3sI7ESg9yeq1d6WUvvheCc+knFEgaWnjdNNjj5BmC6wUAxWAheCFe3eBMwEFy2RQ9zztqiAyA8qYNJ90IKLZGvVj1t2q6X8EH2TmrxafXCimwJq4E2WuXa6S2QuyYnxGO9NBNzn4dNv+/dmlmElG0/m//jjj93HLNqpVB9M7U6Gbw8kEA9G9qZ2q9405hJqXW/pCDBdIO7Z7f29OapiVMjp5xoRQzyKWXtFkd+k2xgVZSGj5WyrIbE/3hmZGSxlOseOs8RXMVCuFsT53p2XlCyU4gmKbq5Zvg3zDx8+FFEl72bInLf6l6Ayr5zIxLltGE3ltv7F2d+9e5dJRjQjtTFA5qhtwyQnDtWnqqJZzvxZtrnypfkaIZlE03uOsI3WoLdz2aod+OWXX3pz9Mcff/SGmR6gOqaaHtspY4i/yzQ0XzFqimXGoUddIXymKUt2drNzbbtKluwLilwb/89e+iIcIeByzqOZJBZWhhz5OnOUkAbbM5bUVqPH+HGkd+gVU6rkMstEEK3lRMBZDk+W9bglNSPecWWkA+12S9arzNi1+0TL/Sal9euW3+rbZNUqkmeSvlUxOW8poCUpKHSaZZWwsROB3ptY1qm08fcCy9s8Yn6XudNjnYRVi2n9M1bPbnuQwKLTxkEpuRk4OYrb8wThZr72sNNKYKYUtGYZpT2HSbYhRRbMBEcUZe9adBHnhve8jciUQ64gYNJ90FLWqh+04FZO9v77JjV55SrhdDUBNbAGMu9Hd4nM6zklNuO9KXr7PHb6bf/ezDKgZOMS6n0tS0TX+3KBAaccFXT9lbvq47Kjknz1g+IxyN63PMQqUrxRfmWpWBYsf3hLnnqrvyXem7z1r4vMGTNherM2KMD6Z8wnL37Q6n0kMirkOqvVtWTHjLpKF+388+fPa2Gmf6yeYnpsG8agKJP465f4fvrrn376qVdp+o/ctS4sc9LeVE0MMHuhZ+6JKdKcvPVhYgarD5D//vvvvbEl/8RT1S3zWp/e8/YGqJ6xN/C4AJrKXuSlm6wYgSevoBiHL9Hvj6s5maOSvwRUo/r111+rH1fYTuJHSjRfZXFkOjK9Z8mV37h//35vNQvY+DNf+ThnCRln7C3QSHmkf5bTTY+kt2GffopaDEv3FLXTdX/srUU3Dx+xsHsznpPttErWUaA60A6cm1+t3zTdTMZld7qcBxW9SWKSa/3reldDjqTSfoIZbM9bFvHKyPV/g6v9OHIzR9GCxR1XN7+afafWsrcZXLrVWnpJzYh39qumiLC35sx+3qWr4qAEn2BVTes3qMRXC6zJGkq9fls0NIXnDq8lSZbv+hV1V51mUukEwXbCnulK4u1vS4NX/z5B3MLae/NepGcngDUZ128B0uuwdPEtPW2slfuIjyeYIIzIdRzSWzfGRVseZSWwpJi4sXRJNZO3dLPQPOOh92S67yKD424hGIpzmts1i4wf4p63oWV0mvCZ1ikTZl6QTAu2TqpMutdxnrf+RGxa9dlJzxfhIfomNXloxTtokzU0m23hZ8++GthGPct+d4kkGWev2M3zGu+tgNxkX27PuDl79bb/2d7MknyusmqRmQhVw2+4Hb9wPHny5OXLl5k09L7MPhOJMFcTiLeu9A7Z49KNv1GwmkxU++oPb8nzjmgKkjF3BNtny77PJi6Tqq08487dz58/9/6+G9VyzQshKl68lqv6fodIYQynOirk6K/2XDqDMqUoB3FdM3Cmf6m+2H6cUnWgHK/zWPq55U0az97BQ0lXbcfKnfNuxJuzyuYxEhbgvW9RiWa/Nw3xwEl1dDF9pJ0pqUyD3Jvy7gCayhWQu4sgvs2/juTt27cxHuiNcCcB4urLr3IWac40y/PmTvM1wjNTTHrPEbBxSCz4VIcNNyOJ21nWnIbEuao30NxMUtwd+/Tp05tf2bmyQO3PYufPHmOnNetVPmGbh7RK1lYEOtA2mbb9mTFnZoLQFr/9vQIu516iMoBJYklh42QCBtsTC7T6i0n0WZmJ4cQzVg+v/ThS/arc/uOPP+KZq/Lj0htay8zwZulSWHRJzYh36eK7ZvyZxnPnq2pav31WXU3W0HLJ9GIm6UNV8+G1JHkrIY8ucKDWJvMrT3kPxkLlEvO+8n6MuMEj+QdLykMWSpVopwhkLoEp8WeOXXTamElAd5gTTBCaGdzJIMpKYLNo7DmfgJngomV6iHveFhXYc+R7GGM0Xh9AxQAAIABJREFUfXbSA0bCTLozNWQ/5VXWJa16SWGjTeAQfZOa3FZ8bfsP2mS1Zae6f5OWVg2sFsEs2+4SqTFmKnbmuq5FO/Sj8V4GOVNYQ+WXCD/Pbf/fZvoXD4QMzWQ8ijnTyZeNJr9MXAgsl5r/+7//yyDHbyTLpeFmzL///nsmYVFJbh5uZynQ+whldK7RipXhl9uIs1Q78kz5FmGiMiyXqraYM8lbP2G9j6NHsmMA2paphfYnG7SFzp6JNvOUflTOaA8zsU0P03xEM+4znh7tzRgyF936deZmUjM7r1yU+utMDXnw4EFv6z2l6a6VQrR+mVRNCdObnQgwJUdtactIFmlbFKE2ciiGK72dTox82vJV7o9Wt2o7fQZRja1te1GrMmuxceWmMjNSqlottN1WB27uX+ISXihfzQHMzRwVO+NPQi2UjO5oNV/dPje/zaBNqajX6T1v8vaua602Dan1qjev39W6qrCqVYyb6YmdV16MynTobW5rFuXNmr/nnVbJbpZOpi8o6tuitavWUu12/H+ylZabVeIQO13O+WLK9CmrjUki2c2ZxXJLo4Yc+XpyxJAG222l1v1XmuN6j062toSy2o+tzRagOaadMgNtM8nsv3JrWasPzUKJPRnDiWFunrdt59B6YsQ7qHR0oEmuTL0aWlerp64VxELTsSu3flXtXW1nqlbRPC5UKwoNk/Rd1YqdJ+bKLUmtrW4bulx5oXvntTefvEzjvNXPo81cdM8Ko6IumtTadVEs+/QmKVK18pVSS6frt1mRqnuuMG2s5nfcdqah2P8EoZr3tuuiun9Kjqrn6t22EthGpDVrkznc/kwbUlx9ZoIjCjezLl02bouOlEYk/tyHZMYY6z/jkKww0QKvUzpXnnQf994Mrfo6V8ehz5Jsaoruaau+SU0eVMeO22T1ZrMcJnVsLDE3VAN7i6YaoHvxzV0iVatiu6M+l18tOvmqJsl4rzS/ubH+jKBaOvntTDnezGDsLCvbbLfmZOZatdQsdwdnHrEjZPx0HUyZ7raar+hLOuKc+FV+PFfcDT/xdPnD45qpIrRtH+XSymd8iZC996mv8MtW80bPqNi9CSvKfdFL4CZ4crV65eoXhm0XQnX/+lzJcowO5qb2OjtrD+FXxcrtaJxXWCZrtrpl9zk7RbLOrNACzJi1axZlADZrTll1axtX7q8zSlMqfG2+unSLsWFnNGhKsFyVix6trN7lek0mbb1tTm2c2Ru+O0CypKK77I5nxm+v2VQme70VBiTVqlvW4Y6NsnrPWAcWiio/k13B+WYeM01EWRaar8JQ73mzLs24s/cusRicLFcbi4xE/HGWsvLf3FhuVnITM1PxinQujVNLXm2QcNMqdq6wGpDpzduSN2XEWwM55cfeRYwVAJtXZYwfehNWlPgSyz460HxVj7Jru/Sq+1eoRfk0nzhk71WzQkHs7XJuK+5Mt3K+pdHQMORoqxKn2W+wfbMoa2uY1R4qtotViOZyVlwvN2ObcWemLdp2kSSTwvO1lsnhzQpLPYsuqRnxDrqWdaBJrgzUlBFprT1f7jepa7Z+yVLeJJgmK8+e7MWmXIn5xFw85GVbkkxfUAzIo7quWUn2s9C9Zq4XPVdtYnXzY0wWFk1DPvLmjK+Z4OXqZHVgH+OZItm1gU0zPcWe5QY8TT3Xb9OkbU+ywz36tLEt+/n9mUo1ZVhSu46Wvl4yLUlcuSv8ZloWgZXAkqK6kal4RRu7XMtfTU+5bTRSUiQ3zASTUKOD7f+et9FZO+6ByTHGEjdIdKPFDVRt49Xq/miBu+OZ8dtrTrqTNWTK+GrGMqpFpVWvgfh4U2D/fZOafLPgbu48dJN1M0flzg3nhmpgWQqZjdqiQXXQEtvuEqkZJiu257+KirTc8wUnazwzg/batVl+LMe087yZJTmlKU9fbKy5zFe7Jjs+Ri2JqVfvjcK1vJQfy58oOk4x+qvulrdMQ2ysfDNcfpQZvKOzf50De6tfLFssJxk9VjQQ1eoU5Runy1e/aJvWLKxk+xO5WDNVcQ1WDTu2A3y1hEU5dqSk+tXm7XOMy3sblggQwZbTa/4+tOhALV9nVr7EJgpfsChDLN9gXry/rt7kUW2CqtvjFsRrs69Fh2fFNbJtZ5T8fTRgF2rHqkOX2il6G/Peq6Aaw/Tuqdm2V+tbdXu5sVazXb1gU5ns9aaXeFO7tqdawaoVoGN7hVTVEjnuY7JdKpcGxp1l4lGarxGAes8RaIMO6W2got1YbhLXnI83m6PoywblaHpgg9tew+jKmyWV37PmqKM3LzsMUB1q3lS94CqZDjRZUXub9LJGHWulJZn9HQZzOecL5YKTxMAx5MjXkOOG7G2ZDbbLvik2YpBTlnXzsY1xq6ZlhN0bzdNVE1ZsL5qA7uSV316wtey9iIrSWWHxauklNSPesp73buhAe4nKAKdZVbtg61cW4j43NFnJckn2YtGXmaQnSacEu2ZLotOcUmcOdGxmOrOfSU0B21s5F/phqLpYV/3JuDc9BWAEW61iJJMUCYvuZrVUxYnyM6PVfglKdrgnmDZOL+jTTBCCInlzSNTY6W75GHpro5XAojm9+V+tWb6mbRXSTHBR+WSzVh3ALJoekYdAb6tetmbL3VJ1syBqDz2VyahtrDl2jXRecNKdryH7XPbRqt+8vuysChyib1KTq0XWsX30Jqsja8mKutDcUA3sKJraVx0rXe4SqVnFR89/NU2KPU2Z2qN8bQeO23+yxjNG7LUpw6CPxWLv1DezxNypoznoTdAebtuKyhQWMcSPHiiz2NqdqYV+CIlERgq7T139dtEly9rll+87I4UrT2trST3Qx97LKtYRlvjBprkQUNal3iRVa+Bql3Y0QdXzdm/HNb5OHYhUhVt3YspvF+32avkdVIjLtWa1VLV9TDIuVNmaVtUBbluaR+9PZraoNlG74lIdfa71D0zm7hxFGbz663wdy4xlx/18UhvRRSXMp2pEyIi/bNV7NxbqjGpZ7khGjNxG5LHtkBiNVE8dDVRtfNI7AWseUj1Xbbo4sfUbVFLREVRTsvT2pZrKZGaLajyx0LsLrrd+tl1KUe0XTVh3spPfxsXYlv7q/kBIRrhQsGobUk1Yc/vKzVcVX+9Z1VhoOzOcizCznz3i7J1Irn/NZjTKCzbSH4387DI3I9zVYlSyyS2hahsLTYVuuh10Z3OGXjO84CqZDrS3Mg8ac0bztf/RXW+WDxHA5ZwvpmQdXqgTaZZUNDv5xI8IacgxAu2gh2TKOsLMnruIc4eD7chm83Irxzm1vql5H9VCs4PaclyZnnIjJJcoo3GFfqnWMpnZoqRq9Wccb9tR6yypGfG2+Vf3ZxrV6sUbtah6+HLbu5qzl9k8zapa5CjZIJxmrFgW4m43NFm9RZOstEWTZZLe6zlLgGShnKYl0WnOUm32H0ms1SefzCwanJ1MbXp/YoiGMcLM61+bjVZnELWvyvFkc2Ohu19qOXX91kA6Pibb9qIoq4XeEee4r9aZNo5LW3nUaSYIUe7Ny7NtzzqXbYmcuX6XaIojzh2uBGY0yoKL9EfJlpKLbuxzCr9olueK3ExwLslmPL2jo+JiWWiFvJkeewaNMdZ8Lqb354yyXY2NJXqcjrqRRDvHpDuZ2aI4drvso1XvqM++CoGj9E1qcm91PUeTdTObkbVqx9e9vdDcUA28WTTNnR2Lb7XlGneJDKrYAdvUXm5Psj0x3luuCKbEnOzZ29rSolizb2aJk8W/qDFxhceRMZWNtZhBv2S0pSNmXxFbTHUi5og/zjIF5eax/0t7Pf3RNkUWotHvXYBrS/nN/UvM2YKl2ZLePHt1Z+QrYJfwLJEjs1F81ZNmtqPaLJ2wMoWH3uhdLJh9Xto8Y5wiql/B2NHx3yz3KOiIsDYmmLFEom43E3wzJdWdUWOXuEjLfEWqonoPbVWiIVqooy0TFrnOj3FLseJqLetAGdtqG+GZaWSics7Y1t0swdCb8RRVwHF1JsooZKLaLJSqagpn2Y50nr4oA0p/PaK2ZEY4MWAbFHMtzkXnV1G3d9IZRUryvU8QDSJtCxydS/Wk1WFD9ZBqmLKLqW5E+1ANX27HKKIabGhNKOOJjXElFY3/osOGagqLRJ6+qYyCuNnPVgu6uR1X2eyjkXFVopa2oi+uleOuPmZq1OYJ1nyNKIJaT1ermcXHoW1mLc6L9J4d+NHs9C55DUXuOF18VSuCZrFGf7rc/Ppm2gxub7K07eytMM0yLfdET9cWrf2lQO+oe/ZrpHnG6nB381UyHWhZN5ob48accUkWo7s4vBmnPTMKNC+usj0sNq52OXfYRm3MDOkPvTQa2Tfk6KgDZ/3KYLtasm2DipuTsuasIfZUY5u4nWl2YrksSnDiieY9PJPs6GIO3VpGHi+4pBa5jlFBbZzQ9nGua+FAK9460HEtSbMhbVaqoQs+tThvNuDjUtt91BVav26BXX2ryeoojnG9WFybJukdqnN9dZGWRKc5V4XZeTwTW5vNpzkx4G8OS6p7ZhxjNK/9OHu1fONc1VN3by96b6Hrt1ou3dvjLoFYqp298kdKeleAuytVfFsMA7qzPMu3tcH8zYTteYIwTjt417wVKupY76+oQ5G7S7+3WGf/DaI7PfGt1qyX6KAB4hq0eLVc2WV+IFvu7GIuBcaNMeJ3hKWfi4kbqAaNWotePvqI2Qc/pVVzI/QyNTkyEiGbh4/bc/OnBE/BZDC16hmli4fJXNGbE6nJHUUQODcbyZszwerOKPqdP7gXWRsxE498zT43VAM7amD1q7ZhTOyvBiu2m5Pc2NMMNnpPlFpv+7bJXSLjKnYkdfaK3WGb0Yv2xHivw3DDr3oXrKp9QW07Wt1I+Xfxv9oX3333XW2Pj3mBmK3dv38/Hz5C/vPPP2/fvo1LsTjq33//LTZiz1//+1fuGRRtGThqSfyL1Z+7d+/GzuoyUOx58eJFGbK28eXLlxg9lDvLZBQJ+/PPP8uvxm1ESh49elQkrJqqiC3a9CdPnoyL9kxHffz48dmzZ6X8zazFldxRiDcPae6Mso4TRXWrfhXVJnqjsj4/ffr0w4cP1QCDtquVsDgwatf333/fEcmrV69uXhcBEusp3Swd0RZf/f+uiv9dF/GxemnESbuPraYqQhbJiHTGRnHBdh/e/W2RqvhvEax6XXRfFFFVPn36VEZe4kSSIm3Tr9aIuUhb7YIt6IrzRgofPnxYpmHGjTB/+fJld4SRsLgWnj9/3h2s+9u4EOJnniZXjIHev3/ffWzHt4vWmThv5D1KJ8qiqDlltamWzvRWoiOD+a+OXpT666hUZQUryr27aUrWjejxqy3YzaPynd2bN29++eWXMpJIcHQZZV9W7s9vVC/hsnUtmv0NO6Ob6Y8qGiOrWm9+M2TsjLLr7Yjbji32R8Py+vXrapgAudkRRBMaw4xqyOZ2zIFjPFw9vFmUkbWOkUO1pCL+eTvoSF7ZzEbk1QthlqugCnL0pnK5ggj2YjRSdHDVUog9mZ7u69evUc2ibkRdbXb31VIYuh0JKypJWT1i6NJRXYfGPzp8DBF//PHHjsNj5BPXWkeAdb66ePM1DlnvWTQC1QYh2p9xmB1Hxfwi2o2OAJGMCBCT5Y4wvV/FZRiNRjnMuBl+esfdjNbgNupPtTcJoindem3o0gTv2DNxytkR88m+uvgqWbM0r9yBLjfmLJyjcTjKSkuzYhxij8t5UDEdfZJoyDHvkGNQ5dl54HMPtvP4bT+9xfLjzYWF5opc9FmxylddVcufvRoyVvBilaB7YhK3+Cwx86omY/T20VvL5YY3xcCmGNsEb3UStP8ltSuPeHWgy3WgO19VG9oMHr31G5rfPYe/cpO1XC9WlLhJ+tI1/+gtiU5zuU5z6bo3NP5YhK/eC1FOXmJn8W9ohLXwmdYmJk03Z2q1qMZ97J0mz/LDbnNdrnk3TttEtTdfxS/mIVmtlnETS9vvaK7fKlTB2/FD1XIdblH5Dzpt7K2WvQF2PkGolnvZ7u3zprVu6t4mLuqhn93bDOPyjH9F6xphYqMMGc1Ix+1SngEpoZbbuPJMcDnVIuaj3PO2tMMK8Vf7mjhd0d0Ufc30YXbRgsV/i4xUW7COYU8Ejvs846mlSEZxYLUTLFJV7ikCDPpvJKNIWLSixYFlwmLP7GP+o0+6F60h4V8UR8gX9aRaFmWxdnR2ZZhZNrTqszCeOJKj9E1XrsknbrKqWSs7wX3ODa9cA/MNYNviW5TpzbXHs94lUq3YoTfvQNTzX/kKuWhBRDJ2Nd6rssxw23/zvTLVE9geKtD07N0TL3MZepa5wkfN7khe/O4y14mGxnPzLV8dST3xV9GtxtJDN2BMROO2y3EI8WBqaDfjbxbBzWDNA/N7el86m49qxpAB3i1ZTvhnPGkmqljo6UhY8x14mTjnDRMtRkcKJ34VFbVcmOtIdoSJ11j2FmIzMXFUjLpuxjz9bYJb1ZlqdkaYNJVm2XPootRfVytVsd3sLMbVk7YLsHrG7mawOG+EqR4S29NfeFmLcJ2Po6/ZODDfX48eP0SbWWuTo6GLq7uj9JtFc1My4olhz8360DvUuRnhCjundxNNt0M3lVv1epmrJmrRClWiOEX3FdEs9OX2dJfIftJ55eZrdOnfbC1rlVzvOZq3PDCaju7rKMwjQHSO5SHJjaj2zS61VoKjI8+kweC2qT1xcNtbVZpnLPbE5ZwpMmFCIC6cy66S3awAl+1AR19ubZfhiP2Bf7NQ7EwKuJyTUEWwQ08SDTmaLczEIcegyrPzwCcebOflby7ldf/aEvOIZr2K2V/vj25tqYoV1N4JZiwGTl9obUvAXPsP3VpuNbzJDGm2XVK77IhXB9ps6GbsQHsbvTj7VqtqI5rEQ7d+I/K750Mu22Rt1YtVG4pMj7bnyrN52g7dkug0q9dCsT1jp7l55awmINODNzXm3TN62lXNSMf2zRliNQuBMDoNN/upm3c79CajmqTe7Y4K6fpt6nVwbdXhZjrZbaeNHddU8qtM87LVBKFZSVbYkyn0pG012IlXArVmzWrZ0ZpVa8U5tm/2sE2TYs/JbtdcugS7+76YxSydgIvE3+3cVpmn7+/uW9ccXdTyMnq83VFhDj3p3qqGVMtlocHJzSLTqt9ksbMU6L4i9tM3XbYmdxdQtWFZbnuhJmu5BHfEPDovl62BZVvRu3Fz8e2Cd4l0VL9Fv7q5Itpbat0BjPcmFtnoBqe7XHq/Hd1xxHJiRP7/NE8wEeLKh8eKSdOzd49VuWadudSqXG8NiQCZVemofnE7ZrIlimARuO1plviqmaqbHX+z7PJ7elcu8lHNGLIXcHSbOzGR3StQMSyYGP/0w7tHgc0aNWJPnCKZzqiuUY2761h8G2E6KnaU9Sy3Gm9VZ6pWvRV7RHFMOeSgRam/rlaqYnvG/rqtS6qeNK6muGxv1ufYH/1gNXBszzJlqsW5zsebecxfdKGRT2f+B7+4BIK02aZFDJkEZ25laEt2DIR6s9927NL7Z6lmN3N30KayWUOWLoIi/kwlXPMXu/2ssHdUpLh4b9a9DXdes/maAq73rLYwmXZgtHZywhUlEtV44jSkmqmYBi6XL4PbKnWxPXFwG/PHZpyZPdF7jq6c1zzwmqtkHWV9wQ50qzFn9Ypern3uKOvzfeVyHlSmHWP7auWM7V0tjRpy1EqnKKBBRX/6wKccbOdLrfkLRWZwGMsON3vDiC3/o0b0ZdGwNNdUm5U2guVztHnIg7aWNwu0WRaz78kMafawpHbBEa8OtFnbJ87Za63TblfVaunMfzxo65fP4IFCXrDJ2qoXqzYUmR7tQLVoq6QetCXRaVavhWJ73k5zqwrZPO+U+w2aSuP2RH1rJmzePZk58qCpXyQvppBxSDPL0WfdTPzNwM3Dk3s6KqTrt2nYwbVVh5vpZPcwbbxZmfM7dztBaFaSFfZkCj1vWwuZaeUij352TxZ0tAw14erH/Oguebp8sI7WrJrCM21fcCa4QvF11OEd3vO2AshCp9hqjNH9XMyao4ta47bcmL+jStfSEK1otCrdKYlvI0yErB1bfoySzf9g1FG7tqohZUZiY9HByc28a9VvstgZAh0X8g77pgvW5BM3WdVWcbXtic3vBWtgvp1s9uBRe3sPP99dIqtV5tqJYmmiV3tcgI5uopYG470ayMQGZ1x5xVETb/v3ZpZaOU76GFfFiIL0G0MTfZzkCPwDHRJNTHJVOn6JjJCxJBGdbtEwxX+jmsXH2BlfdfxUGSvabW1Zs+NvFtygPd3rBVE0g2KbK3Bb9suqstVgvXsFKlk35lK6GU8MIEql5TaigILiZgJu7ozyigofFTsqcBwY/43tzK3GEbi3MiSzuVWdqYLMlZdkljPBjliU+utqpSq25+2v801ZXMVxLRcXdVunNlfamrleYc/0a3boJRaZCtJYAYmpRVT1ODz+lYOHoG5ryuKrzCVfhGkrrG7SGL1kTtEdyXLfRr3NJG9cmCiFEM4n/sq9Xlj1Iq/5i10MvHvTs06AkGmrQnHJr5OGQWcZWu0jd0dvvgb5NAPrPcsanmkHmoD5PdEtxuiiPF3vRnMaEnva+tNmbHGupVsSg9ub7PkqcTNksq+JmlD95Sk+3ozNzg6BuOSTDWBcehEyiuboq2QdGvHV1TrQfHPavNLn2rN0v9Nd4mf61uU8qDSHXuxxsTTHJCsvjRpyNJududasBlWenQc+32A7D96cZSSXwjoahLj2I9r4yaZc6Iv0RPhwLn4ojOWmTFMQtTdCxoH57OwkZAdO85KMPXtoLbca3mTKNznNuWk7dGfHRHhoscapD71kpANtVp7ZO9DkpDJSsuZvUlMa0qGXyR5avyn53fOxQ8vi6E3WVr1YtaHI9Gh7rjP7SdvQ2ruHlkSnWb0Wiu3ZO82dVNFY4mhmduU9Ud9W0IipXLJpjRFvTP1ixB6HNBfA42eImNPdjCp2doy9mxPVKc4dFdL124Tt4LpZlM0YZt+T6WR3Mm2ceHnuc4Iwe4FmIswU+hTtuPYHtTPNJe7Yk78i4lwdLd6UjJTHas2a9aqjNSvdzrcxdCwdbodevFqhBIO0WbuKPfu8520FkyVOkW9R24pj3P4YqXZkZ83RRS39i475hzYUUTrNfjDz+86MP+5sVUOq5bL04ORmVRxaWJFgrfpNyZPtPFzfdLWafOImq9oqrrY9vfm9Wg3Mt3jNSXEMfjKHd5BG/Y9oj3WXyGqVuXaiWALKaI8L01FGtWQUH433CofpDc648oqjklOPKKnmbf/ezHKzVo/cOe7KtCrX5L7mqlymCYiGJv8bQBO2Y0/M2+NXuo40NDv+jtgyX/WuXGQimT1Mb1O+1WC9ewVqoVoxiHedN7MUVXS5CyGyHMsivZWz40ppfrVVnakWX2/FbiZ7nT3HKkr9dbVSFduz99fxU2hcg80TDd3T3WYOqt5DTz1L+Lmu2YgnGueFWqEYOYz46TqKJk8Up8g3yPlo5w05bvw/qBIeq6lcqL71llrmqklOm3vPlQkw4uoYVCsGBW4bxg+KZOXAl2q+ptvqPYurMtMOTNeOjmlQX5ZpMWph4prNd39TcmRwW5OPj7MMbuOS7L4NIs5SVNdqAqYU5ZWPDcmF1kN2uEqWKejrdKBbjTmrl+06/U6m3M8RxuU8qByX44pKPvvSqCFHtekotmcZcgyqM0cJfKbBdt486kO1ksQgJH9shIzBZxxSjWGu7RhlHb2zO1ZrudXwJlPKu1pSiwRfZMVbB9pszZboQHe4qjaoF7gZ+Fit380snGbndZqsrXqxakOR6dFOU7VWyMixWhKdZvVaKLaX6DRXqHi9p1ho7tME7NgT9a03nXMFWGjpO3IXv3N1N5u1iWoHSOarjgrp+m0CdnBt1eF215aiwu9q2jjlGtzhBKFZSVbYkyn0Kc7FsdEC+Nl9emlGy9BRFrGEMv0U42LoaM06EnyOr+IKusji1Trl1TYsWefsFznLVmOM6AU6hNccXdQauhXG/NFQLDfan/2n3q1qSLVc1hmc3KyQWvWbLBffecS+6To1+cRNVrVVXG17rub3OjUw3zzWWpLL3iWyWmWunShGYvnCGhcyqr3xXo29++NcDc648hp92/+NN7PE5e3fOIEohhHl5zeG5qUV/iMkL3VIrDjM9YtjzMC738lSwEahNEtqyp7elYspkY8+trcp32qw3r0CtVyHnZeM1eT1r8G4EGZ5iUORzUDurZYj8rhVnamWXW/FHpGveQ85RFHqr6uVqtheqL+OXml0HxdXXKZTy1fgZq5X2DP7NTvvJRalExHmDWshY8DcW74jTrFCudw8xQoz8xJw3nI8Wa+XuWoC8GYhLrFz3MSwLOt5NyIxzTx2jy3nTcCU2Oat9iPalmriF2q+qqeYsq33zLQDU4Srx8a54s3Hvd1Z89Lr2BOxRZxr5sLgtlkcMw5u45KMljZe0VLMB+O/UcQxa65OOasJqFYw2yMEor+Y65Lc7SrZIJbTd6BWWgbVh2MFdjkPKq95L/aFJomGHNUev9ieccgxqMIcJfA5Btt57dpPb+PWE2LwOdcPJRFPtC359B8i5CFay62GN5lJaAA2m7KF9uQvgXmLNWYTU2r+EktGOtBmHVuuA93VqtqM7eq8l8lCY8UZ87vnqOYtix02WVv1YtWGItOj7bmS7DZt89behVoSnWb1Wii2l+s0t62rc60AN8Xye6or/CtoROMWPyt0vws+n/gIGTO+TBZqE9VBp2gG7qiQrt9BXFt1uJlONvqLZl4W2pOfNo6+SHc1QViIsTvaTKGP5q0dGOfys3t3cXR/Gy1DjbT6MTqR7sOX+7aj8a+m8Nzb846ldzgTXKf4otlvVtSYWaxz9oucZasxRnc5rjm6qNWxzIB5rroxb0Ox0KR7qxpSLZc1BydthTtvYV22VW/jPdb+Q/dNp6/JJ256VlcFAAAgAElEQVSyqq3iatuzN7+nr4H51qy2+DZureMEd4msVplrJ/L8V62unrjxrOW0+2NcUzGiHnTb/3cRY616+UiAwFEEvn79+unTpw8fPsR/h6Y5ZnTRXjx79uz777/PHPv06dM4USZkhCmaobt370brHP9tfkyeNHk6wZYQ+Oeff25GG8Prm/ujoLcq1khqjNHjKoh///77783kdeyMQW1cCPHz81bp70hb21dDS+f+/fttUe1q/wWLclf+e0vMly9f4tKOruevv/7KpC16nJcvX7548SIT+LJhPn78WLSWf/7551CEEI7WMiaiszQpMYZ5+/ZtJCPKtyjiiP/Ro0fRGkezPMsphmbwKOE1lUcpqV2l88mTJ3Htl0mKyy2uuwONfCLlmq+y+Lo39J7dPrN/W0zJi751xEwkLsbo+Ip/+r7ZS2f/EX733XdlIi3PlhRTNqySNfV0oE2Ttj1nXWlpy+/O97ucBxWQSeIgLoEPJGCwPbSwQixW22J6MnTdr5yY5H8xHJq2PYTXWu6hFJZIgxHvEqrXjPOsq2pav13VZ01WvjhM0vNWK4TUkqyA7BRbCRyltSkGKiOmewVs3LcZ92DEbaLJn6Ly94jGdPLm3aFxxnL/sX6S3qoqOu8OBc46QdghdZEkK4G7LRoJmy5gJjjR8AT3vE0UcPjpBS446T7KROxm3dOq32S52s4T9E1qcr7SHrrJymdz5ZBq4Izg7hKZEXO5qIz3Stu2Z9KTC9dlPFtt1G7792aWrQrCeQnMLBA/BsRr0uIZy+Ih56KpKp4NK38Gi9+9imeeHz58OPT08atb/MJX/mzWfNlKcRY/pw2FFX5egRhWxiVQXAtxOcQlENdCeSHEuaIOR+2NNxMVl8OIa2HeBIutTUBRtslccH/x42u1gyuffI6uJ/q1uKLjkeZY57ogzpQsx8ghVG82mBFt2EY7WbSZwRvIR5ntTDE53LGaysMV2VYJjgWduNkuBvPRfsYVHX906NBXtOYrU5H0nhmlecN0tMlxouqsvJiJ6Fvn9T9cbNEyx0CrTLY3s5QUc21YJWtK6kCbJvYcQsDlPKiYOgYkMRqJqCyNDvIUeD8CHXU7EmmwXSupGGrGCkD8ix9Hmr+SRDtQrPvFsmrxW8mhlwhqeU9+7KhRWsuk4T6DGfHus1wOl6poIqIJPeVvUlq/XdVGTdauikNi8gJakryVkAQWEijXymK4Ev+K++LiXNW7aIp5X3GP6Ihfo6r3iBY3jVTn3UXk8V/3iC5UxKLdm8CJJwh7oy7T0zHeiDDVFsnP7iWajaMImAmOKKmT3fM2QsAhlxLo6AT9eLHDmqBV32GhrJOkk/VNavI61cZZ2gTUwDaZofvdJTJUbKvwxntbyU8/b1xlsSpexhO3/XszS6lhgwABAgQIECBAgAABAgQIECBAgAABAssKVJdo4/6J+Ljs+cROgAABAgQIECBAgAABAgQIECBAgAABAgQIECBAgAABAgQIECBAgAABAgQIECBAgAABAgQIpAWat/3/J32sgAQIECBAgAABAgQIECBAgAABAgQIECAwSeDvv/+edLyDCRAgQIAAAQIECBAgQIAAAQIECBAgQIAAAQIECBAgQIAAAQIECBAgQIAAAQIECBAgQIAAgcUEmrf9ezPLYtgiJkCAAAECBAgQIECAAAECBAgQIECAwP9X4K+//ip33Lt3r9y2QYAAAQIECBAgQIAAAQIECBAgQIAAAQIECBAgQIAAAQIECBAgQIAAAQIECBAgQIAAAQIECGwu0Lzt35tZNi8UCSBAgAABAgQIECBAgAABAgQIECBA4CoCzSXaq+RcPgkQIECAAAECBAgQIECAAAECBAgQIECAAAECBAgQIECAAAECBAgQIECAAAECBAgQIECAwO4Fmrf9ezPL7gtNAgkQIECAAAECBAgQIECAAAECBAgQOIvAn3/+WWbl3r175bYNAgQIECBAgAABAgQIECBAgAABAgQIECBAgAABAgQIECBAgAABAgQIECBAgAABAgQIECBAYHOB5m3/3syyeaFIAAECBAgQIECAAAECBAgQIECAAAECVxFovjz7KjmXTwIECBAgQIAAAQIECBAgQIAAAQIECBAgQIAAAQIECBAgQIAAAQIECBAgQIAAAQIECBAgsHuB5m3/3syy+0KTQAIECBAgQIAAAQIECBAgQIAAAQIEziLw+fPnMiuPHj0qt20QIECAAAECBAgQIECAAAECBAgQIECAAAECBAgQIECAAAECBAgQIECAAAECBAgQIECAAAECmws0b/v/7tu3b5snSwIIECBAgAABAgQIECBAgAABAgQIECBweoGvX7/+8MMPZTatzZYUNggQIECAAAECBAgQIECAAAECBAgQIECAAAECBAgQIECAAAECBAgQIECAAAECBAgQIECAwOYCN2/7/8/myZIAAgQIECBAgAABAgQIECBAgAABAgQIXEHg06dPZTYfPHhQbtsgQIAAAQIECBAgQIAAAQIECBAgQIAAAQIECBAgQIAAAQIECBAgQIAAAQIECBAgQIAAAQIENhe4edu/N7NsXi4SQIAAAQIECBAgQIAAAQIECBAgQIDAJQQ+fPhQ5vPx48fltg0CBAgQIECAAAECBAgQIECAAAECBAgQIECAAAECBAgQIECAAAECBAgQIECAAAECBAgQIEBgc4Gbt/17M8vm5SIBBAgQIECAAAECBAgQIECAAAECBAhcQqD68mxvZrlEkcskAQIECBAgQIAAAQIECBAgQIAAAQIECBAgQIAAAQIECBAgQIAAAQIECBAgQIAAAQIECBxH4OZt/97McpwClFICBAgQIECAAAECBAgQIECAAAECBA4r8PHjx2ranzx5Uv1omwABAgQIECBAgAABAgQIECBAgAABAgQIECBAgAABAgQIECBAgAABAgQIECBAgAABAgQIENhQoO22f29m2bBQnJoAAQIECBAgQIAAAQIECBAgQIAAgasIvH37tszq48ePy20bBAgQIECAAAECBAgQIECAAAECBAgQIECAAAECBAgQIECAAAECBAgQIECAAAECBAgQIECAwOYCbbf9f/ft27fNEycBBAgQIECAAAECBAgQIECAAAECBAgQOLHAP//8c/fu3TKDf/zxx5MnT8qPNggQIECAAAECBAgQIECAAAECBAgQIECAAAECBAgQIECAAAECBAgQIECAAAECBAgQIECAAIENBTpu+//PhslyagIECBAgQIAAAQIECBAgQIAAAQIECFxB4N27d2U279y547UspYYNAgQIECBAgAABAgQIECBAgAABAgQIECBAgAABAgQIECBAgAABAgQIECBAgAABAgQIECCwuUDHbf/ezLJ56UgAAQIECBAgQIAAAQIECBAgQIAAAQInF3j9+nWZw59//rnctkGAAAECBAgQIECAAAECBAgQIECAAAECBAgQIECAAAECBAgQIECAAAECBAgQIECAAAECBAhsLtBx2783s2xeOhJAgAABAgQIECBAgAABAgQIECBAgMCZBd6/f//XX3+VOfRmlpLCBgECBAgQIECAAAECBAgQIECAAAECBAgQIECAAAECBAgQIECAAAECBAgQIECAAAECBAgQ2Fyg+7b/7759+7Z5EiWAAAECBAgQIECAAAECBAgQIECAAAECZxW4f/9++WaWx48ff/z48aw5lS8CBAgQIECAAAECBAgQIECAAAECBAgQIECAAAECBAgQIECAAAECBAgQIECAAAECBAgQIHA4ge7b/v9zuPxIMAECBAgQIECAAAECBAgQIECAAAECBI4i0P3m7KPkQjoJECBAgAABAgQIECBAgAABAgQIECBAgAABAgQIECBAgAABAgQIECBAgAABAgQIECBAgMApBXpv+//u27dvp8y5TBEgQIAAAQIECBAgQIAAAQIECBAgQGBzgeqbsx88ePDly5fNkyQBBAgQIECAAAECBAgQIECAAAECBAgQIECAAAECBAgQIECAAAECBAgQIECAAAECBAgQIECAQCHQe9v/f0gRIECAAAECBAgQIECAAAECBAgQIECAwBICr169+uuvv8qY3759W27bIECAAAECBAgQIECAAAECBAgQIECAAAECBAgQIECAAAECBAgQIECAAAECBAgQIECAAAECBLYVyNz2/923b9+2TaWzEyBAgAABAgQIECBAgAABAgQIECBA4HwC//zzz927d8t8PX78+OPHj+VHGwQIECBAgAABAgQIECBAgAABAgQIECBAgAABAgQIECBAgAABAgQIECBAgAABAgQIECBAgMCGAsnb/v+zYRKdmgABAgQIECBAgAABAgQIECBAgAABAmcV+Pnnn6tZ+/3336sfbRMgQIAAAQIECBAgQIAAAQIECBAgQIAAAQIECBAgQIAAAQIECBAgQIAAAQIECBAgQIAAAQIbCiRv+/dmlg3LyKkJECBAgAABAgQIECBAgAABAgQIEDinwJs3bz58+FDmLZZr79+/X360QYAAAQIECBAgQIAAAQIECBAgQIAAAQIECBAgQIAAAQIECBAgQIAAAQIECBAgQIAAAQIECGwokL/t/7tv375tmFCnJkCAAAECBAgQIECAAAECBAgQIECAwMkEvn79+sMPP5SZunPnzj///FN+tEGAAAECBAgQIECAAAECBAgQIECAAAECBAgQIECAAAECBAgQIECAAAECBAgQIECAAAECBAhsKDDotv//bJhQpyZAgAABAgQIECBAgAABAgQIECBAgMD5BJ49e1bN1Lt376ofbRMgQIAAAQIECBAgQIAAAQIECBAgQIAAAQIECBAgQIAAAQIECBAgQIAAAQIECBAgQIAAAQIbCgy67d+bWTYsKacmQIAAAQIECBAgQIAAAQIECBAgQOBsAs+fP//zzz/LXP36669PnjwpP9ogQIAAAQIECBAgQIAAAQIECBAgQIAAAQIECBAgQIAAAQIECBAgQIAAAQIECBAgQIAAAQIENhQYetv/d9++fdswuU5NgAABAgQIECBAgAABAgQIECBAgACB0wi8evXq5cuXZXbu3bv39evX8qMNAgQIECBAgAABAgQIECBAgAABAgQIECBAgAABAgQIECBAgAABAgQIECBAgAABAgQIECBAYEOBEbf9ezPLhuXl1AQIECBAgAABAgQIECBAgAABAgQInEfg48ePP/74Y5mfO3fufP78+f79++UeGwQIECBAgAABAgQIECBAgAABAgQIECBAgAABAgQIECBAgAABAgQIECBAgAABAgQIECBAgMBWAuNu+/dmlq3Ky3kJECBAgAABAgQIECBAgAABAgQIEDiPwJcvXx49elTNT7yW5eHDh9U9tgkQIECAAAECBAgQIECAAAECBAgQIECAAAECBAgQIECAAAECBAgQIECAAAECBAgQIECAAIFNBEbf9v+fTZLrpAQIECBAgAABAgQIECBAgAABAgQIEDiNwD///PP48eNqdt69e+e1LFUQ2wQIECBAgAABAgQIECBAgAABAgQIECBAgAABAgQIECBAgAABAgQIECBAgAABAgQIECBAYCuBKbf9ezPLVqXmvAQIECBAgAABAgQIECBAgAABAgQInETg06dP//77b5mZeC3L06dPy482CBAgQIAAAQIECBAgQIAAAQIECBAgQIAAAQIECBAgQIAAAQIECBAgQIAAAQIECBAgQIAAgQ0Fptz2/98N0+3UBAgQIECAAAECBAgQIECAAAECBAgQOIHAgwcPilzcuXMnlmsfPnx4gkzJAgECBAgQIECAAAECBAgQIECAAAECBAgQIECAAAECBAgQIECAAAECBAgQIECAAAECBAgQOIfAlNv+v/v27ds5FOSCAAECBAgQIECAAAECBAgQIECAAAECWwl8+fLl8+fPz58/3yoBzkuAAAECBAgQIECAAAECBAgQIECAAAECBAgQIECAAAECBAgQIECAAAECBAgQIECAAAECBAi0CYy+7d+bWdpI7SdAgAABAgQIECBAgAABAgQIECBAgAABAgQIECBAgAABAgQIECBAgAABAgQIECBAgAABAgQIECBAgAABAgQIECBAgAABAgQIECBA4LoC/7lu1uWcAA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Mux+wwAACAASURBV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/23ZbzcBAgQIEJgq8PXr1w8fPvz1v39///13/P+///4bkd67d+/OnTvx38f/+3f//v2pZ3I8AQIECBAgQIAAAQIECBAgsDOBL1++fP78+c8//4w1gVgQqP43UhorA3fv3i3+G0sEDx48iP8+efJkrkz8888/n/73L5YjqosSxYpEnDrOGMsSM55xrpSLhwABAgQIECBAgAABAgQIECBAgAABAgQIECBAgAABAgQIECBAgAABAgQIECBAgAABAgR2JfDdt2/fdpUgiSFAgACBowu8f/8+Hn169+5d8R6W3uzEk1c//+/f999/3xtYAAIECBAgQIAAAQIECBAgMEUgXtgR7+nwktAphm3HxhtaY0EgXsVSvJClLVj3/nhhyrNnz3766adxZRSvg4kVibdv3yYXJSIxca6XL18+fPiwO2G+JUCAAAECBAgQIECAAAECBAgQIECAAAECBAgQIECAAAECBAgQIECAAAECBAgQIECAAIFrCszzZpbieYa42b34A6TlX0CNm9r90dFrVqzI9c1aETVk8+ccdpuwy1YVGT+NQFxc8eDTb7/9ln/2qZb3OPbFixe1nT4SIECAAAECBAgQIHB0gd3OxHebsKOX+FbpLws0XrwSa1DlEmVtxTKSd+fOnQi8VTrPd96PHz9++PAh/4bWpEC8oiUWEp8+fZoM/+bNm9evX0dxJ8PXgsXpIgvjXgdTi8pHAgQIECAwr0A5yKmOamJ781/c5s3m/mO7WRAx5vSD+P7LTgoJECBAgAABAgQIECBAgAABAgQIECBAgAABAgQIECBAgAABAgQIECAwUeC/3ce33WFWvfOv4wn8uJ29O37fHlHgZq2IKlE+7hJPv3TUip9//nmhXO82YQvlV7QE9iMQV1+8VCUef5qYpLiPPB6C8hzUREaHEyBAgAABAgQIEFhNYLcz8d0mbLWiOd+Jokxj9Sn+FetOxX9rH8+X653nqFgNiJe0dqwETsnCn3/++ezZs3v37sWaQ/f7WV69ejXlRbFFIuN0P/zwg5fGTikyxxIgQIDAUAGj1qFiC4W/WRAxwkmONv0gvlC5iJYAAQIECBAgQIAAAQIECBAgQIAAAQIECBAgQIAAAQIECBAgQIAAAQL7Eai/mSXucY+bzMpXbOwnoVKyocCTJ0/Kx102TEbz1LtNWDOp9hA4sUA8/hRvVOnIYPwp8ngl06NHj+JhqvgXIaNJieedPn/+HH9SOzqd6rHFc1Dx1cOHD6v7bRMgQIAAAQIECBAgsAeB3c7Ed5uwPZTaOdLw6dOneEnHOfJyglx8+fIl3mASk/pMXuJZ5cePHxdrAnfv3o1Vgvv378fzz3FsrA/EskD8i9WAKOLYaEYYO6PoI4Z4kev3339fCxApiW9vHliG/Omnn4oExNJEcdJY/S4WJeKkZbBiI5Y44qv379/X9vtIgAABAgRmETBqnYVxeiR+EJ9uKAYCBAgQIECAAAECBAgQIECAAAECBAgQIECAAAECBAgQIECAAAECBAhcSqD+Zpa4GX2hv3F6KdaTZbb5iMJOMrjbhO3ERzIILC3w9evXePwpnp5qO1E8fBVPNDX/rnU8SRVPYcX++DYejmrGEM9KeTlLm6r9BAgQIECAAAECBDYU2O1MfLcJ27CwnJrAEgKxFPDLL7/0XnHFS1pjyh/Pn99MRvGOlWJ9oAwQr2uJmOMNLPHf2hp17Il3u8R/yxe5RuBYVXj79m15eG0j0hAB4l2xtfe5FB8jnufPn99822y8cSaWLLycpebpIwECBAjMIhB92SzxiGSiQHOwMTFChxMgQIAAAQIECBAgQIAAAQIECBAgQIAAAQIECBAgQIAAAQIECBAgQIDAuQXqb2Y5d27ljgABAgTmEvj48eOPP/7YEduvv/4aDzh1BHjz5k08zdUWIB7fij95XXt6qi1wbX88JxbHxh/ijqe2xsVQi7DtYzwGFieKP/EdJ4p3zbQFs58AAQIECBAgQGBNgWI0GI/0xzP5xmlryjsXAQIZgeO2Ub1vQimy3/aS1gxOTOHjlSjxLwLHosHr169j0l0eGA17rBUUL2eJRYl4V2zt7S1lyNiIkPGGl441gSiIWNaoxl89PF7OEgmIV7dUd9omQIDAaQSO2xmdpghkhAABAgSOKKADPWKpSTMBAgQIECBAgAABAgQIECBAgAABAgQIECBAgAABAgQIECBAYC6B/8wVkXgIECBA4DoC8XhSx2tZ4gnYz58/d7+W5cWLFx2vZQnJeLwq/rT1INK4ITIe34rHrn744YdI3qNHj+LlLPHClDhXPD82KKrewBFnxBzxx1niXHHG7777Ls4eaeg9VgACBAgQIECAAIElBGLIF4O0cjQYT+wX47QYtnUPTZdIjDgJECBQEzh6G/X+/ft419Xbt29r+ap+jJehxGrAly9filerVL8asR1vRYkpdrz1tXps8XKWaO2jhe94Lcvvv/8er27peC1LJDKm822vZSnOGKsW5vhVfNsECJxA4Oid0QmKQBYIECBA4IgCOtAjlpo0EyBAgAABAgQIECBAgAABAgQIECBAgAABAgQIECBAgAABAgRmF/BmltlJRUiAAIGTC8Rzrd0vVYkHsR4+fNihUPzh644AxVfxxFf+Iah4LitejxJ/1Lr2aFY8ZxV/ZDueH4uHsnrPmAlQPNxV+8PdxYFx9khDpCQTjzAECBAgQIAAAQIzCsQgLYZ8MUirjQbjFDEgjFf+xfP58Rz+jGcUFQECBPICR2+j4iUp8bqrZgNbCsQbWt+9exfZ7F4NKMP3bsSjj3HSaLqjYa8FjmQ0d1bDxGtZ4tjqnuZ2vESmIztl+O4TlcFsECBA4BACR++MDoEskQQIECBwPgEd6PnKVI4IECBAgAABAgQIECBAgAABAgQIECBAgAABAgQIECBAgAABAuMEvJllnJujCBAgcFGBeKlKPNfakfl4Lcv9+/c7AsRX3TFUj+3+c9xlyPhz3N2PS8UDV/H3tCPx5SHjNuKPhHf/Xe6INlLy5MmTcfE7igABAgQIECBAYIRADPN6B2kxIHz06FEM50bE7xACBPYg8ODBg1////9+/vnnn376KV6uETvjnSB7SF5HGg7dRsUbUmKO3z03j7KId2DFxLwDYdBXxaOPcdLMy1NqMf/222+9r2WJF6omY+7OeO3UPhIgQGDPAofujPYMK20ECBAgcG4BHei5y1fuCBAgQIAAAQIECBAgQIAAAQIECBAgQIAAAQIECBAgQIAAAQKDBP5bCx132xd7io2///47bqyPW9XjSfs///zz06dPtfA+XkHg27dvbbUiqkRUjK0QdpuwrUCcl8DSAvFw1C+//NJxlvgT2b1/Hzuehk0+ARUn+vDhw6tXrzrOGF9FgAjWHab4NhIfj+P2prAtqi9fvsQfCW/7tro/2sZ40Ks35dVDbBMgQIAAAQIECIwT6B2jVqON4Vysb4weEFajuuz2bmfiu03YZavK7BmP94O0TbJiGTNmYfFKjg0Xqdrye+g26uvXrzGJ7p7C//77771vQmnDubk/pt7xsq2bX/XujFf2xGS8N9ig961ECXr7ai+pAAQI7Fzg0J3Rzm1HJM+odQTaEof4QXwJVXESOJmADvRkBSo7BAgQIECAAAECBAgQIECAAAECBAgQIECAAAECBAgQIECAAIGJAt+VtwBmIorb1OIhh9evX2cCR5jZb81PnlewNQWG1oo//vhjnecZdpuwNUvHuQjMKBDX1L179zqeyIq/kh1vXek9YzyyNeghqO5+Kp4T++GHH3pPWgaILMQh5cdBG/EE76DH/P7v//4vHh0cdAqBCRAgQIAAAQIEhgp8//33HWPUZmwPHjyIx/6b++2ZRWC3M/HdJmwWdpGUAvHgXPKlHnfu3IlaUR643MZx26hoKuO1LN0yS6zyxTw6XhTefd6b3ybLdOgygvXtm9p2EiBwLIHjdkbHcp4ltUatszBOj2RoQRgwTDcXA4EdCuhAd1gokkSAAAECBAgQIECAAAECBAgQIECAAAECBAgQIECAAAECBAgQ2FDgP4POHXefxB+nfffu3aCjBD63QFEr4qbDvWVztwnbG5T0EEgKPHv2rPuR1+T7VoY+YdX9sFz+ZWFFNuPsmdfHNE3iAb9Br2WJGIamrXlSewgQIECAAAECBLoFYo2ie4zaPDwGdTG0a+63ZxaB3c7Ed5uwWdhFUgrEu4B3tW553DYqXl/y+PHjEvbmxhKvZYn2eeiiQZm2ZNEP7TVGp6dMmA0CBAhsK3Dczmhbt63ObtS6lXztvEVBJEcXtWN9JEDgHAI60HOUo1wQIECAAAECBAgQIECAAAECBAgQIECAAAECBAgQIECAAAECBGYUGPZmluLET58+/emnn2ZMhKhOIPD8+fPeBzY2yeZuE7aJhpMSGC3w5s2bT58+dRz+22+/xc3KHQEW+mrEvdEjDonEf/jwYWgWxp1o6FmEJ0CAAAECBAhcWSD5csAa0YihXS0GH7sFdjsT323Cuj19O0gg1i3v3Lkz6JDlAh+0jYoXpD569Kj7DSYx4Y334MxON7p9jsXqJdIzewZFSIAAgfUFDtoZrQ+1qzMate6kOPwgvpOCkAwCmwjoQDdhd1ICBAgQIECAAAECBAgQIECAAAECBAgQIECAAAECBAgQIECAwJ4FxryZJfLz8uXLPedK2jYR+Pnnnzc5b+9Jd5uw3pQLQGA/At3Nfjz29uLFi2Rq7927lwxZBOt44Us8Ldb9qNjNE3W/YubmIbFzxFGRtkhhW4T2EyBAgAABAgQITBSIsdZff/01IpIRQ7sRZ7n4Ibudie82YRevMPNmfyelfNw26tmzZ91z7RCOB5XnLbUits+fP4+LNl4Xmzxw6It77t69m4xZMAIECOxQ4Lid0Q4xV07STsYzK+d6h6fr/mVkhwmWJAIEZhHQgc7CKBICBAgQIECAAAECBAgQIECAAAECBAgQIECAAAECBAgQIECAwMkERr6Z5eHDhyeDkJ3pAo8fP54eyRIx7DZhS2RWnASWEHj16lXvQ1n58w66JLsD//333/nzliG781IGq22Me+h33FG1U/tIgAABAgQIECBwU2D0WGv0gTeTYedNge6R/M1D1tm524Stk/2LnGXo+0AXYhnd1Iw+cJaMvHnzpvv1VcEbYWY5VzOScRP2Bw8e3L9/vxnbzT0RctDLWTQaNxntJEDgKAKj+5TRBx5FZv/p1AHtpIz8IL6TgpAMAisLjO4HRx+4cgadjgABAgQIECBAgAABAgQIECBAgAABAgQIECBAgAABAgQIECBAYITAf0ccUxwSd+G7s2S03ikP/P777/eZr90mbJ9cUkWgKdD7p6cH/QHP+MPa8RBU8mmrn376qZmeTfbk01xN3qDHvaoH2iZAgAABAgQIbCXw4sWL8tTxNOCTJ0/Kj3vbGPeevr3l4qzp2e1MfLcJO2tN2CRfjx492uS8tZMesY36+vXrL7/8UstI7ePvv/9e2zPjx3GT6EGLEpHaCP/69etMsmMB3PPYGShhCFxNwID5aiW+SX6NWjdhv3lSP4jfZLGTwAgBHegINIcQIECAAAECBAgQIECAAAECBAgQIECAAAECBAgQIECAAAECBAjsR8CbWfZTFmdIyW5vT9xtws5Q6vJwdoH37993v0UlntfN/23qQuvl//71ysWV+/z5845gQ89bRBXRdsTZ9lUc9eeff7Z927b/7t27bV/ZT4AAAQIECBDYp0D1YfUYB+75zSyjx1rjnvzfZ3ntOVW7nYnvNmF7Ls1jpW0n1/gR26iYrHeXdbw+ddF+Id6qM2Lq3b100MxRZPPt27fdax3FUb1vqm1Gbg8BAlcQMGC+QinvIY9GrXsohUiDgthJQUjGCQR0oCcoRFkgQIAAAQIECBAgQIAAAQIECBAgQIAAAQIECBAgQIAAAQIECFxZ4D9Xzry8zy6wk0dfmvnabcKaSbWHwN4Eeh9DiueyhqY5/ixe71Fx2f7xxx+9MT948KA3TC1AvEqmtifzccRRcce2P22asRWGAAECBAgQ2I/AP//8s5/E9Kbk4cOHvWFuBohx2s39ds4rsNuZ+G4TNq+/2DYXOFwb9fXr1w8fPnS79S4RdB/e++2IqXfv8kLzpDFVf/fuXXN/bc+vv/769OnT2k4fCRAgYMCsDqwmYNS6GrUTESCwgoAOdAVkpyBAgAABAgQIECBAgAABAgQIECBAgAABAgQIECBAgAABAgQIEFhUYPybWdwRuGjBiJwAAQJ7EIgbJXv/WvWI56Yia+/fv49nnNryGO9b+fz58/3799sClPufPXtWbic3fv7552TIarARR404pHpG2wQIECBAgACB9QX+/vvv9U865YzjxqIjxpBTEulYAgRWFrh79+7KZ2w73bHaqJcvX7ZlpNgfU/XMPL07ku5v400oQ9ecxyE/efIklh06XtQV76B59epVd2p9S4DANQUMmK9Z7nJ9ZYGhg5MrW8k7gQ4BHWgHjq8IECBAgAABAgQIECBAgAABAgQIECBAgMD/y94d39WN43sf39nXFjChhDAVJJQQUgFQwkAFISUEKgiUAFQQUgKhgiQlhHSwz3fX9/rqkW35J1uSZfuTP2Z8fGRZekuWZCzrIIAAAggggAACCCCAAAKrEJi+MssqskciEUAAAQTmCFh+RHrye1l6x+n79+9an0Uvd+ltKM1v1oZWM/ny5cu3b9+M0V5eXkZNjNaPaU/73XKlJ+qHuJUqpW0OPscigAACCCCAAALlBX7//l3+pHPOGFjsLxBt1LguEA9fIYAAAmGBFbVRWpj14eEhnJ3RpVvChxu/tfwhwo3q6OjI/Wjf1h8Hfvz4odOpU2j+KKH/ap0Xrcmit0a5o7dLEhKBvQkwYN5biZNfBBBAAIEkAnSgSRiJBAEEEEAAAQQQQAABBBBAAAEEEEAAAQQQQAABBBBAAAEEEEAAAQQQQGBBgX8teG5OjQACCCBQucDXr1/DKZz229RtnFruZP5vUOs1qvfv37dxBja0Wsrt7W0gQPgrHfv8/Pzz589wsObb2HfJLHESBgEEEEAAAQQQyC2wul8wPj4+1oh0dNTqumkpQOMigO5RbCOAAAITBFbURlnuYU9PTycgxB4iNCXm7OzMeOC01VfbyJWpMvlqz8gGAgisXYAB89pLkPQjgAACCCwiQAe6CDsnRQABBBBAAAEEEEAAAQQQQAABBBBAAAEEEEAAAQQQQAABBBBAAAEEEEgo8M+EcREVAggggMDGBEbfcX3z5s3iWW7e2hpNhpZleXp6evXq1WjIoQA69suXL/oN7aEA7f7Pnz8rVe1HNhBAAAEEEEAAgbUIrO4XjAWrF/g10jMKa/h6c3NjDEwwBBBAYL7AWtqoh4eHcGZL3v5rqZTv379rIa1wkvRtyVSNJoYACCCwEwEGzDspaLKJAAIIIJBWgA40rSexIYAAAggggAACCCCAAAIIIIAAAggggAACCCCAAAIIIIAAAggggAACCJQXYGWW8uacEQEEEFiNwOhEyaOjoxoyo7e2tOpKYM2Ud+/e/fz58/DwcGZqFYNOdHJyMhSP0qDVW87Pz4cCsB8BBBBAAAEEEKhZQEOdmpPXmzYtn6dkWxZn0Qv8oysP9p6CnQgggMBkgbW0UaPN49nZ2WSECQfq7lsLaQVu85s4K/mjxIQMcggCCKxXgAHzesuOlCOAAAIILChAB7ogPqdGAAEEEEAAAQQQQAABBBBAAAEEEEAAAQQQQAABBBBAAAEEEEAAAQQQSCLAyixJGIkEAQQQ2KDAt2/fRnM1+pbUaAypArx9+/bHjx/6NXItm9KmShv6kW1N93x8fNTrcEnOpXju7+8Vp2JW/M07wNrQeXV2peH4+DjJiYgEAQQQQAABBBAoL6DF7MqfdP4Z9QK/Uh5YPk+n+PDhg8a3qcaE89NMDAggsB+B+tso3cmOFkd7oz0aMmGA0V7JsixXwvQQFQIIICCB0aapTqX6O6M63UgVAggggEAqATrQVJLEgwACCCCAAAIIIIAAAggggAACCCCAAAIIIIAAAggggAACCCCAAAIIILCUwL+WOjHnRQABBBCoXMAyS7K2l6BO//uvAKwWgtHPdxc4EadAAAEEEEAAAQRKClhGgCXTYz9Xs3yeFhe4vb39+vWrMvL7928NVrWUwNnZmdbUY00WOyYhEUAguUDlbdTz8/Nolt+8eTMaJm0Ay3oxBwcHaU9KbAgggMCoAAPmUSICIIAAAggg0BWgA+2asAcBBBBAAAEEEEAAAQQQQAABBBBAAAEEEEAAAQQQQAABBBBAAAEEEEBgXQKszLKu8iK1CCCAQDmBX79+jZ6Ml6BGiQiAAAIIIIAAAgisSMDycn7N2Tk8PLy6uqo5haQNAQT2LFBtG2V5SVKJL1x2WmBr9Ixafms0DAEQQACBtAIMmNN6EhsCCCCAwE4E6EB3UtBkEwEEEEAAAQQQQAABBBBAAAEEEEAAAQQQQAABBBBAAAEEEEAAAQQQ2LDAPzecN7KGAAIIIDBHwPISlH73e84pOBYBBBBAAAEEEECgHoGXl5d6EkNKEEAAAQSKCVgWZi2WmPZEllT9+eefbXg2EEAAgQICDJgLIHMKBBBAAIHtCdCBbq9MyRECCCCAAAIIIIAAAggggAACCCCAAAIIIIAAAggggAACCCCAAAIIILBDAVZm2WGhk2UEEEDAJGB5CcoUEYEQQAABBBBAAAEE1iDw9PS0hmSSRgQQQACBxAKjC7NWuwDKwcFBYguiQwABBIICDJiDPHyJAAIIIIBAvwAdaL8LexFAAAEEEEAAAQQQQAABBBBAAAEEEEAAAQQQQAABBBBAAAEEEEAAAQRWJcDKLKsqLhKLAAIIFBQYfTWrYFo4FQIIIIAAAggggEB2ga9fv2Y/BydAAAEEEKhPYHRhVhZAqa/QSBECCCwjwIB5GXfOigACCCCwcgE60JUXIMlHAAEEEEAAAQQQQAABBBBAAAEEEEAAAQQQQAABBBBAAAEEEEAAAQQQ+I8AK7NQDxBAAAEEEEAAAQQQQAABBBBA4B+8J0MlQAABBBBAAAEEEEAgIMCAOYDDVwgggAACCAwJ0IEOybAfAQQQQAABBBBAAAEEEEAAAQQQQAABBBBAAAEEEEAAAQQQQAABBBBAYEUCrMyyosIiqQgggAACCCCAAAIIIIAAAghkEXh5eXl+fs4SNZEigAACCCCAAAIIILB+AQbM6y9DcoAAAgggsIAAHegC6JwSAQQQQAABBBBAAAEEEEAAAQQQQAABBBBAAAEEEEAAAQQQQAABBBBAIIMAK7NkQCVKBBBAAAEEEEAAAQQQQAABBFYlwM8Xr6q4SCwCCCCAAAIIIIBAaQEGzKXFOR8CCCCAwCYE6EA3UYxkAgEEEEAAAQQQQAABBBBAAAEEEEAAAQQQQAABBBBAAAEEEEAAAQQQQOAfrMxCJUAAAQQQQAABBBBAAAEEEEBg7wK8J7P3GkD+EUAAAQQQQAABBIICDJiDPHyJAAIIIIBAvwAdaL8LexFAAAEEEEAAAQQQQAABBBBAAAEEEEAAAQQQQAABBBBAAAEEEEAAAQTWJsDKLGsrMdKLAAIIIIAAAggggAACCCCAQGqBu7u71FESHwIIIIAAAggggAAC2xFgwLydsiQnCCCAAAIFBehAC2JzKgQQQAABBBBAAAEEEEAAAQQQQAABBBBAAAEEEEAAAQQQQAABBBBAAIGMAqzMkhGXqBFAAAEEEEAAAQQQQAABBBCoX+Dx8fH379/1p5MUIoAAAggggAACCCCwiAAD5kXYOSkCCCCAwNoF6EDXXoKkHwEEEEAAAQQQQAABBBBAAAEEEEAAAQQQQAABBBBAAAEEEEAAAQQQQKAVYGWWloINBBBAAAEEEEAAAQQQQAABBPYocHt7u8dsk2cEEEAAAQQQDokB6gAAIABJREFUQAABBGwCDJhtToRCAAEEEEDg/xOgA/3/OPiAAAIIIIAAAggggAACCCCAAAIIIIAAAggggAACCCCAAAIIIIAAAgggsGYBVmZZc+mRdgQQQAABBBBAAAEEEEAAAQTmCby8vDw8PMyLg6MRQAABBBBAAAEEENisAAPmzRYtGUMAAQQQyClAB5pTl7gRQAABBBBAAAEEEEAAAQQQQAABBBBAAAEEEEAAAQQQQAABBBBAAAEESguwMktpcc6HAAIIIIAAAggggAACCCCAQD0Cnz59qicxpAQBBBBAAAEEEEAAgdoEGDDXViKkBwEEEEBgFQJ0oKsoJhKJAAIIIIAAAggggAACCCCAAAIIIIAAAggggAACCCCAAAIIIIAAAgggYBRgZRYjFMEQQAABBBBAAAEEEEAAAQQQ2JqAfr74+vp6a7kiPwgggAACCCCAAAIIJBJgwJwIkmgQQAABBPYlQAe6r/ImtwgggAACCCCAAAIIIIAAAggggAACCCCAAAIIIIAAAggggAACCCCAwA4EWJllB4VMFhFAAAEEEEAAAQQQQAABBBDoE/j48WPfbvYhgAACCCCAAAIIIIDAfwQYMFMPEEAAAQQQmCBABzoBjUMQQAABBBBAAAEEEEAAAQQQQAABBBBAAAEEEEAAAQQQQAABBBBAAAEEahZgZZaaS4e0IYAAAggggAACCCCAAAIIIJBL4MePH7e3t7liJ14EEEAAAQQQQAABBFYuwIB55QVI8hFAAAEElhGgA13GnbMigAACCCCAAAIIIIAAAggggAACCCCAAAIIIIAAAggggAACCCCAAAII5BRgZZacusSNAAIIIIAAAggggAACCCCAQK0CZ2dntSaNdCGAAAIIIIAAAgggsLwAA+bly4AUIIAAAgisUIAOdIWFRpIRQAABBBBAAAEEEEAAAQQQQAABBBBAAAEEEEAAAQQQQAABBBBAAAEERgRYmWUEiK8RQAABBBBAAAEEEEAAAQQQ2J7A5eXl8/Pz9vJFjhBAAAEEEEAAAQQQSCLAgDkJI5EggAACCOxNgA50byVOfhFAAAEEEEAAAQQQQAABBBBAAAEEEEAAAQQQQAABBBBAAAEEEEAAgZ0IsDLLTgqabCKAAAIIIIAAAggggAACCCDwPwKPj4/X19dwIIAAAggggAACCCCAQK8AA+ZeFnYigAACCCAQFqADDfvwLQIIIIAAAggggAACCCCAAAIIIIAAAggggAACCCCAAAIIIIAAAggggMB6BViZZb1lR8oRQAABBBBAAAEEEEAAAQQQiBbQSzLv37+PPowDEEAAAQQQQAABBBDYhwAD5n2UM7lEAAEEEEgsQAeaGJToEEAAAQQQQAABBBBAAAEEEEAAAQQQQAABBBBAAAEEEEAAAQQQQAABBGoSYGWWmkqDtCCAAAIIIIAAAggggAACCCCQU4CXZHLqEjcCCCCAAAIIIIDA6gUYMK++CMkAAggggMASAnSgS6hzTgQQQAABBBBAAAEEEEAAAQQQQAABBBBAAAEEEEAAAQQQQAABBBBAAIFyAv8qd6odn0nzkJ6fn5+enn7//v3r16/2vyL5888/Dw4O9N/X//13dHT07t27V69e7ViLrPcI7LkKffv2TdfOz//9514+jVRzETVXkP775s2b4+PjHsS+XVdXV58+fdI3+u/5+XlfEPZtU+Dl5UX1Si2zapbbODe5dVtmNcuqVKpah4eH27QgVwjMFvjx40czzmmaareh1tWk6DXUaVrp5mrSZcVQZ7Y6ESBQi8Ceh6m1lEFkOm5ubi4uLiIPIvgCAnSvC6BzSgQQQKCUAI18Kens56EosxMvcQIGzEuox52T+9A4r6VD01QuXQKcvy6BDbdgdKB1VbWx1PCcdEyI7xFAAAEEEEAAAQQQQAABBBBAAAEEEEAAAQQQQAABBBBAAAEEEEAAgR4BVmbpQUmy6/7+/ut//+kt5UCEentZ/xRArzS3wfQas9ZnOTs7Oz09bXeysTeBPVchTUx8eHjQBRS+fJoq0VxEXki9/P/333/rIgq8/K/rS2dpItHrqazMsodLzFi1mkolELXMbSVRy6wapcZZ/wL1ag+MOfKoCfpibxYv0+XcrmKm7Wb/x48fLy8vo06tdZ3UjDRL8DQR6nCtD6Ki1MogJycn9lWcos67n8BNP3V3d6cyGsp185X+222ldSnpmnr79u3QsYX3j1ZCdStaz2taqjTLuamNctC/plY3OKqQ7iJ9qqKSYSmoac7ho1QKgUamKZRpK7UZy1ctj8pXQ5QNlO8Oh6mjTcQq+inVVTVl7dgmfMls41tlWa1ud1yhnbe3t/X0Qa72xrpXN2tsI+AJ6AptlmHVbdd/Rkj/vVoVxhsjNWtl6r91XrNepqI+rrGNisoggbsCW2rktzE66paRcc+WilJZHi3N/dwOM2BWd9zcHWujtgHzDu9DjS1StcE21lRW60zCViGw+RaMDrTmDtS7RnbynJTxrVfufEQAAQQQQAABBBBAAAEEEEAAAQQQQAABBBBAAAEEEEAAAQQQQACBVAKszJJK8n/i0TwPzVjVv+ZNkmmx61i9L9e8MqdXxzX1mbfHp0mu8ag9VyEto9BcPvMLTm92abEV/dMVpLesu69A650uhXFPpImDLLfhgmxpWxMNVbWaRnVyvtQyt/WTltnOOPS2oTybdy/ndJe9ydAZddUPdcQ6qY7S5a8A2vjw4YPepefa75Uc2pmkrVYR6N/19bUWqtA4R//ylcLoHFxjJTQGc910auUxvNCYom1iFkh7bLN+kFhYpK81CWzoqteyC+30d3m2zUu7FEvg8Mlf6Z0KrUyk8m1KsDee/5Tu/y7C2HZD7VJfqyvfTQ5Td9JPKZvq+NTl9VbUNe4MX/hNgxDOl9qHcIDC366uey3sw+m2JKC7M/We+ucOfroZdPvQ9lvdiK1iFePttVFtEbAxTWBdjfxORkd7KErlkdthe0EzYO5aVTJg3uR9aFd7S3vW1ettSZ68VCiwhxaMDrRb8SrpQL2EbeY5KeNbr2T5iAACCCCAAAIIIIAAAggggAACCCCAAAIIIIAAAggggAACCCCAAAKFBf7497//Pe2UepOwfb1wKIbPnz+fn58PfWvfr2k9emdD4fUe48HBgbsx+T1exdm8q6nYmo2Z70ZquqFeoA2/WGLPshdS7y3rPfOZKfTizPGxu9pF9yxfvnwpv9BMtQlzffZchTQhTG+Khi8fXf66ENQCNO2A/tvo6X0tXcJ6/TJwuLc+S299UCST2xO3HOvfVkvSvCU+mlSp6l842Lt378IBwt+qZVNxhMPM+fbm5kbLIozmYtopVAlVby8vL6cdvoejdE0ZK9uohqqKhVphVOKjsXkBUg1XvGi391HrUKjOZ7qgcqySo0m6f/31V6qC0DBPTYoxNllpEYRm+Go8ZCiYziuc7hJjQ+H3tj9hOyM6S2vQvGKkNVmStG8qX/3L2hUmqRJbHaYmrD/V9lPz37vQCFz/klQkRaKho6VD7z2d6qFWZGjv4nvD2Hcuclvam7zVda+9uRja2Xvn5QVepCyqTZiHs6WPCTtQ3Yip99S4NHALrz/6NX8/DBgqHgULBIj6qs42yv73t6enp9Gxzczb/yjPJrDa/MCfepowb968GS3rwKl1+NXVVSDAzK9W18jvYXQ0rUxXV5TcDtsLmgHzkNUigzQ3MVu9D3XzOLq9rlHr6prKUf82wN4eiKsTGR2DtThJNuY//lZjPjqaHU1q+weHZkP/PTo6mvZHjD20YHSgQzVq8Q7US9hmnpMyvvVKlo8IIIAAAggggAACCCCAAAIIIIAAAggggAACCCCAAAIIIIAAAgggsIjAvxY5a+xJNflJr2DFHhUbfvIiNXqRQ++EBNap0ZtsenuheVVAL37oY/POgPL1n2UPfv7UseF3dxVGAjpQ74vaX6uIFSD8UgJ7rkKaR3VxcTFU/3XV6NrR3Ef9N/DOVVtwik1RdS8o7dE/vTGrS1VR9U4q1fVoOUV7rvVuiCJh4ofKzngKsRtDxgbTXEO9qheejKtGVXVMFUz/bVpm1QFdj23jrKqiDKoF7j27ItcpVK/0L8kyZL1nYadRQPOA1ZgMFVY4kqYV0ssD4WB7/la8qu29jafL0jTaambdoY6uFJWLLqXwShZaUkdLmWzgappTFV3Mdlss+qf+Szg76afavNe2oWGGLoS03WhTvrp2VL51DvL3PExNWwPnNA72fkpv/qi9bUYyarSndYtexhVJkniaaHU77MVv/9jkyx6+/pB0r/WXESlMIpD8HV0NLzV01D8NkOwL5yXJSyCSCtsodeIzb9i9/KaNzYt88sfRm5TJMc88kEZ+FLDM6Gg0GaMBKMpRojbAnDJtI3E3mtultLfDDJhd4Wq3uQ+ttmiGEkZTOSQzYb9GlYs/EFfzq8H2hMRPPkS5nvlnz8mPBsJp1q1H7MosW23B6EDDVaXOb3lOOr9cVjG+nZ9NYkAAAQQQQAABBBBAAAEEEEAAAQQQQAABBBBAAAEEEEAAAQQQQACBCAEtRzLt38nJyehptIzItMi9o75//z56rvkBvJMaP+otyqFTi0gvIWs+mTEq/YaSXssciq3drxee7XEaT50qmCX9ymaq09njqTZhysKeq5CaiLZiuxt6Y/PDhw+68O1F7IXUNSLYqDc/55zOO3vlH13qxbdzNAiKU6tCBLLWVDD9JLixpFQ3VJ1G48yRF2MKqw0WdQ0GikxfqQgC2VSL0T1cZ1dHrHZGZd1c4GoZ1Id2QzZ7FDhwit1+JbTRIZ+oVUCWwYnKYjQ2ddmWqCwlonIfKu4J+/UyWPikSrbC9Mbs1kYF0z9Fpf8qhRor6ijLxaIwtDPdIrDQ9RZK786hmxcV1mjVVUpUe9XIKKTKVP/VdlTydLi9b+pS5NijS7sXSjuVwQ3c6UQV0BBFs7+Sfqq3QwynvPC3qjmT66rawISpXbZFNbYqdXavUSVY7Z14tQmL4q0/sDrW8G1Uc1GrNVbjoMC6MDU6akdK2lDPqP3qWIfi0bHqj7oUOna0xdCx3QMn76mwjbIgjCptPoAGbJMLfehAyatKh+lU/eps5JWwcMrt31YyOhoqJsv+VRclt8NDRcyA2X4VLzVgVusxlMht3IcOVc7e/fWPWlfdVPaa9+4c7dlVaYf+ptQbYWBn2gZ86GoKJEBflW8qVZHCSRr9duh+YUjAuD92rLjhFqx8rTCWURtM1+loPRkKUOHd3FBSjfuVo/BFoWG/ytT+t2g1Tareo3FmHTykbR71d4YwptolhWkrmLshPdU3NfsCVDD9U1T6r1LI456wKt8igAACCCCAAAIIIIAAAggggAACCCCAAAIIIIAAAggggAACCCCwAYF/TM7D3iai9UJpSpY7D6PZ1qyUOTPwNGMjPK9FZ9GEj6xTW3oza9lZ7TzRahO25yo01IaE39yw1EM3jH2yoOZLuQdueLvbai24J21TpnlvQ/PkUrXP4cZEtbqZgbfh+hOVtTLvdHULXcXU+35mb5Pr1v+07U+UVZ2BxRguRH07Ycyj9jZ8KalQekswVqnkVF3Nwe1aaY/qp7Ghs4wAJUMt9apBl929qGO3e+tz4EJoilgBAqMI9QsKMNr+tEmtpyvpTfPG7nQS1p/AtVmyn7IPfdsqV3hDNdy7iu0f1ZwmTK2xcbYnzx4y0Ko0GVTN7G2Owqco1r2Gk+F9O9rjK8uLlEW1CfMA1/tRxWr505ZarUAf6mVfIdXY9jbd3bZF/e9oi6GovFPM+VhhG2VBGFXafAANeOaUe/fYtTfyvZfYtGpQyeioW0bGPWsvSrWZ0wqu9ygNaANu67odZsDcW8S9OxcZpO3hPjRwNXW/qnzUuvamsgs+tEejzd7LxN054Sau93RpG3A3he5276nbneWbyvlPVUbvPtzs27ejxorbbsHK1wp7MTUhu3eFbZUe3ajwbm40zUMBdDV1/xTpYs7/6264b1JBzL+ie3OXtnnc0vi2l4udCCCAAAIIIIAAAggggAACCCCAAAIIIIAAAggggAACCCCAAAIIIJBJgJVZ/m8uShSx5pR0551Me4Gq97yWGU7hKSO90ebe2TX5P9//3VpkRm+FCdt5FeotEe3UtKrktVSvB1gmZeY4dfK8JInwf6/FKv6fsEFQVOE3iFLNjVY8gRPpq4SZSlLiC0YSgIqtf0PvdHnT4nXGoYL2Qg4lYD9NwWjFCM/fFeDMccjoUGeoKEdT3gYoNlVXL6J0a5Qy2KbEvmGpqEOXg/0sWwqZsJ1RIXZr3VCJ6F0LlXuUpCrkUGxe/VGmYiOPSslo4P0MUxPWn6EL0yv03P3UaNPqVbbyHwUyWgOHAmiIlTDBSw3YNtC9DhVQ7/7e+z6vHBcpi2oT1su4rp3qRLymzytxfQw0hpbMqpfs3uNrj+7928OVjO55vT1KRht+/kaFbZQFwTPZ4ceot21H68kGGvntjY5GS603wAaKktvh3pLVTgbM9qa+8CBtP/ehQ5Wzd3/No9YNNJW95r07R8e3urK6f1PqjWp0Z9oGfOiSDyejfFOpFiCcpNFvuzcIQ3mP2m8cK+6hBStfK6JKSoH5i5MuE/Xd4fF8qpZK8QROpK9yjCLSNo/qxYYaFh73DMmwHwEEEEAAAQQQQAABBBBAAAEEEEAAAQQQQAABBBBAAAEEEEAAAQQkwMos/zexx14hNPOjO8dLEzjmTx1z09A77eP/kvvfLeOcMDfarNvVzhOtLWE7r0Kqt15N1sc5c+ZGa3XvtEgvDSqU0Xi2EcDL+LIfU03O0+vQgYyoyqVtnxVbbzVu0zD0evY2qpA9F7quBaUWuPkXmKnZ0g1t9JJ6c+J1lqGCVk0bitnbH5iOac/42kNa2swky0aMDnU04XsOZnOptpVQg7c5lXCobmgWsleLVDOHqqIlOzqRF2H3Y6rG05KeysOIS0Xc/FMjMLOU3bnpQxeCzuW++B3ro2OVzm6ZdvcMVbnYM8aG39UwdXv91Lbfk9Hlo2Z8TkvuXmjlG9KhVsVN1Sq616hWxdLilS8LZaHahEXxVhhYpTl6kc4c4LW57r0HbKuTrjj34urdVlLb2OZvVNhGWRB6ZXa1U0O7+aWvGDbTyG9vdBRbvpspSmWkvUuaf6M0dG+yxtthBsz2Rr7tVWOvownhd3UfGuVT56h1M02lvSy8v0L3Xkfu35TsMXdD6nLojT/tzu553T3lm0pVKjcBE7a7T+2TiFnGijtpwcrXitgS1HU6oeY0h1R4NzchL733yC2jKvP8C81NVTPabOPvbvQ+1HNjiN1uzqiMqHPUv5kPArY0vo2VJDwCCCCAAAIIIIAAAggggAACCCCAAAIIIIAAAggggAACCCCAAAIIzBFYx8osmmnRvHXZndUxc48mbWjqRjNN2e7YneCVasqdlwbNBBrNoNKfdiaNl4aoj0rMaIJLzuhtE19bwvZchXQtdyuJZXZjW5qTN7rsbko0e3JyzFs9sLewXDRtJ59aNwEzPDE61Yt/3YSFp6LOmQbaPdfG9qh3U7+pC9+rToGP3Zrmvf8TBrf0Au3ZN6Ydmx01huH3afWtSjA22qHwo4uzdIt+KCr7fg2cNBpRzOF+oa0SzUbvVF2vHqbCGU2YTlTP8M8uXzKkarJql6Ujcwu6HdL3Xggql1SVP9yDtElaZJzfrX4tS9oSrPlOZz/9VFvZAhu9rV/ayjA5NrWE7cXerbqBTOmrwrelva2Km8JUPUiDuUj32luOljFY4bJo0lltwnoZ17JztHdL2JM2Jrqyutd+U6PUPriXWO+2rrustitqo+QQvq1uADMNCQKloNLsLTt3py7nQAxlvtpDI7+T0dEeilJNk64sboftjYPb4AxtM2C2ew6F7HbomTqdmu9De3EqHLXuoanslkXJkZIaarUqUX85H2qdvP260FSj7A/ElRL9U4nrwtG/pvuwUHjn9T4qBnVDumlVzIq/qz15j2JTOhW55cLxUtV81A2Ckqf2R5lVVMbk0YL1FlmvsLeTDrSXbtrO8LW57eekulQZ306rNhyFAAIIIIAAAggggAACCCCAAAIIIIAAAggggAACCCCAAAIIIIAAAhME1rEyS5sxTa0Izyzx5vR0P2qClCb6aMqXcUJVe+p2ozsfTtOz2m+Tb2gqSTcX3h5lKvl5p0Vome6mHE2LfM5RVSVsz1Wo9xXB3G9DtTUnPGlY37Yh2WgE1Fp6rU33o+a5LssVvrpV5bImr7dKt0pK2+S+Jmuy64lcHWh34nIL6G54NU0Hut9qbBDIlErBDTy6nbVbD6Szhq/C7WRDl9xHhRsulKwXcvgqdhPWnSnuDdLUv6e65L0a7iaj3dbpaqgzq0iD/fahefWr90LoVoCZeTfWPQ2TSg5R9jxM7S1QXYzb7qfaJiWwkbzy91In2Wm8rJrMlrwt7W1VPPONda9tgYbH6uXLov6EtSlc14aGQKNlHR6xz8lvt6PXBW65BSj2t4gmd9W2UU3yuoxeM6WPmV6SD5S+N97uJkl7VPcCMRT4am+N/IZHR3srSl0d9napOyD0Ls8N3w73tjzezq5PgcZn2insha48Fhswcx8aKM3RIVbJklI6d9hUNqWzyEhJA1rLeb0Wyf04/4H4UOUc/XOum4x2O9/aEN10qrnTaL899eiGqKfdldOCdfGbPaPmCkAHOqQXuz/cWehyiI0wKnx4dKG0pXpoYklVODFutexWv/2Mby2ShEEAAQQQQAABBBBAAAEEEEAAAQQQQAABBBBAAAEEEEAAAQQQQACBIYF/ulMQ6t9+9erV/f19d57TaMo1AUtTvjRr8MePHzc3N6enp4pq9KhuAJ3969ev7n7N0nj79q27J+328fHx6M8O//z5U8HSnpfYMgnsvAppnlMX9vb2trszx57Dw8Ni58qRfuLsCqj5fX5+7u5v9mgGnlr7oW+T7Ff8ejltKCqlTR3Wy8vLUAD2qwTVjUZNkm7Qzs7OWj0hq2ltP3Y31Et2dwb2xIYPRLWurzRGOjo6+v37dyDZmqGefNhzeXkZHtqpuL99+xZI1ZyvdBXbZ+u6JxLX+/fv2z2avv/4+DhteNlG0m4IubfHbANoQyNSndHdw/aQQNTtQ++FoEqiO4ih+KftV93zZnv3xqNLUhdmvkvAPenOh6kuRbtNP9VSrGJDl5X6qdqS2tuqeIncXvfqZZCP2xbQ/Y66qsB9mbKvgU14xD6HSDF7fzfTIK3C1qDONmqOPMdKYIeN/FZHRzssSlVgbod32I5V2BlxH7qierjPpnLBAlr8gXgg7/pzruWPWm4MWszl6urK3ZN1u2nuLM8dtGyE7h3UFk34ozctWNZCrCryCjvQ1kdVN3A/vrfnpIxv24rBBgIIIIAAAggggAACCCCAAAIIIIAAAggggAACCCCAAAIIIIAAAghkEljZyiyNQuA1+C6TfhNMk070ooimfGldhm6AqD3eW7KKXK/FKuasb8Yq/vAby8qCkqGZcFF5IfAiAnuuQqrJ3Rf+NetR06SKlYXONXo1FUsMJ5ojoFY9PN1QPUWZqnV+fh74iUhNiNRriizOEihrdc1ewxgI3Hyl/q5dPEWzq0eX1dAv8o3G6QaIDe8eu97t5pXabivt5khVfcIMdTeGoe3RQnTX4hmKZPJ+tRXhX5Xsxtxwtfu1LIsm4rcfk2x4Lxj3xnlxcdG7n51dAYunjlLb4q1PpEZGr2dk6lC0tKLlPZZii7N4rTF3Ok1Fop/qXlA171E/NfNHxdPmbs/da1pJYqtWQC/oqr9oB+e96VQvnHyBM+9E+muD19e7K+h5gRf8WFsbtSDFNk6920Z+e6Oj3RalrkRuh7fRHEXlorbOiPvQqOJbMPCem8oF2XXqBR+IhzNu+VmRNgb9ea38I2yNWEb/5qybCK2GPPkv3rRgbRHvYaO2DlTmapmVqsCyLPt8Tsr4dg/XI3lEAAEEEEAAAQQQQAABBBBAAAEEEEAAAQQQQAABBBBAAAEEEEBgQYFVrsyi2VQWsmZNFr0lkupdyu66Enr55Pr6+uPHj3rl448//tD7+ZoEY0lbbBjL3DulRBPIYmMmfEmBnVeh3tUrsr5s31u43vtavWHYWb+Aak5guqFmxKpBLpYLzSoOvAOsnoL1gMJl4c1gDgdWt67+rg2jhcn086Htx94NjQd69w/tjA0/FM+69nurUXQTr2qcbwK9CrG3j2iToeso60UdVQmVKo392lVstKpL8mVZdAoNd0fXixFL1sUBW/8NbOh1EUsu1Ly0JavwzbIsk1/PsJxRCbOM8xWVLlI1gJY4p4XZ+TA1jBbVRNBPhTELfBtVXrnTs/PuNTcv8S8uoBZvtJLrklQXUyCpOkvgpqxAAoynqKqNMqaZYEMCo/V/w/dQUTW5/tHRnotS1TuqNBWe2+GhNmFF+2MLPV/WuA/NZ5s85p03lck97REu9UDckkL1CJZgCqP6YwyZNpj+7Bb4+6r+IjfnVoUWLG1hrSK2ejrQhovnpEPVJrakGN8OSbIfAQQQQAABBBBAAAEEEEAAAQQQQAABBBBAAAEEEEAAAQQQQAABBLoCq1yZpZuN7h6936tp36nWZGniD78zrDC3t7d6nTvH8iiae2eZRFJ+kYuuPHsCAnuuQt1Jig1U+VenwnMxA8XHV/UIaIEGrccxlB61w7l/kr17arX/eoG/u7/Zo0Vk0vZHQyda6X7j/PImdxcXF2021TNaVkyIil+R73BlFtVPrfHRwvZujP7EaO9R9p1a9iUsr6ssxxCrSWHU6wFaDEWJaQ5UmgPNkT37vSEtY782Jb0xsNMVCFcwN2S7/fT0FNuAtMfaN9SpWcpaEWotyEyrQCryPQ9TRwsrqhrQT4165g4Q1aRnTQzda1ZeIl9cQF2SOiZ3RbNukrQsRclbMy2WN6G77yY765562qis2dxD5Dtv5Lc0Otp5UeoXEmZ/AAAgAElEQVRqjWqXuB3eRvsWVehZs8x9aFbehJHTVCbEzBGVLqXkD8Qt6dRa28YfQhj9y7PldNPCDD03V8pnrgNOCzatRFZ9VD0dqBh5ThqoS1Elxfg2IMlXCCCAAAIIIIAAAggggAACCCCAAAIIIIAAAggggAACCCCAAAIIINAVWOXKLJph1s1Ju0cvfnz//l3v97Z7kmxoWkb4hZPmLAqjBIRTOC09lvltmtxW8qWXaRnZ7VE7r0JDr/RHvcuRqvLYf8ov1RmJJ6GAVvkJr0QwVNkSpqEblWYhh8/78PCQvGPqJmO9e4yvUGphjnYVDC2FY+/y1DUbcfQrmou0S8bk5Qima0r1MxyzJpqrkofDzP92dKhjXL1iQkqMNbCJ2V12QRd+PhnLBOLRspugsdVDokpZCF++fCnWGqg1syRPQ317axZVjjsfplqsLAWkeOinLJi5w6hZDqyXl/vsbfx0ry0FG5sU0LIsGqiEX7BUyxm+Rcoho+47R7QJ46ykjUqYo31GRSOvct/G6IiitBdlc7FzO7yNRq+Szoj70LVUJ5rKZUsq/Lg50wNxe5aNz9p045Bvxe1wavXX/m4Aualid/fb99CC2a22FLKSDlSkqsA8Jw1ULeOtShMD49uAJF8hgAACCCCAAAIIIIAAAggggAACCCCAAAIIIIAAAggggAACCCCAQFdglSuztG9ld/Pz+fNnTYfK8RZl4KReMrQ4izuHw/t28kdl6uTkZPTw6+vr0TAEWERgz1VIb209Pz932aOmRnUPn7xHv/E4+VgOXFZA83fDk321ssPbt28XSeTx8XG4lVb7rB5qkbTVf1Jja+D+EGW4JnhZdg/0vvI+RkXrHbvGj5rcP5plvd9eZl0h/cxj+F16dSX39/c5nDWp2hitKNqXkHM3OMbWbKkXG4xiKw2mRkOtesnEG98k11Uw8xd9ezO152FqL0h3J/1U16TmPQcHB8smj+51WX/OXkBAvzzfjoiGTpd1Abuhk+pPZ/rD4NC3lexfvI2qxGG9yaCRb8puA6MjirIpSm6H19sczUl5DZ0R96FzSrDYsTSVxaiHThS4UvI9EB9KTHe/OpHwM5H2kPAqEm2w5Bu9I5b5twyBcvGywJwBD2TtH2voQHlOOlqLGN+OEhEAAQQQQAABBBBAAAEEEEAAAQQQQAABBBBAAAEEEEAAAQQQQAABBCYLrHJllt5XiDW56unpKcebig2ufZaVwiuwJixOLpWhA3sz7gXWuzGZXlr2TsTHWIE9V6GhvIffwI8Vjgqv38SLCk/gSgT0BmA4JZZ2MhzDnG9Hl/9Q+rVQ0ZxT7PlYdawPDw+twN9//91uj25ohQstojEaTPPI97Zy0+g1JbSSl9VosY5eZaOlPCeArt92CTx1YTN/W9WSkt6fdfUOHOpkvWB8tI86NEgosxqRWyh6k9zSTOkQvcqSfJ2vqFqkwNzpuGXXbtNPtRSLb9iv90xJpXvNBEu0lQhoCDTacWhQZ1xjLnmm9IdBywgq+XntES7eRtmTSsheARr5XpbenZWPjijK3lIb2snt8JDMSvfX0BmNDidcW+5DXY2S2zSVJbV7z9X7h9ncD8R7UzK0szeF3cD6c9YiT0a0MIqXGP39bf7vu9CCear7+VhDBzraMhuvykylNvoER+lfpDXo5pfxbdeEPQgggAACCCCAAAIIIIAAAggggAACCCCAAAIIIIAAAggggAACCCAwKrC+lVn0nmR3HpVepdZU76xvfYz+GrBn7b497n01+aMyaJnxo98lnnwKDswnsOcqNDRJsXst5/P3YmZlFg9kFR/1il34OtLrf/ZfQsuRZc3oDf9EpOr86MITORJWf5yW3s39XU3Nn44ta71BGl71QEWzt6XNZPL8/DxaPUouUTE6q1gJ1m9CjqY5UwB3VrFbITOdTtH2/qyrd7qhTtYLxke7wFJjaV2SlsZQGUk+fz3cvXbpdninYykat1mgn+pWm/3soXvdT1nvM6ejv87dsLijpvJQy569fH45Y0kBGvlWe+2jI4qyLUrjhtu0uuNe4+ETgnE7PAFtXYdwH1p/edFULl5GSz0Qj8q4nlxbWmzFucgf3LpNTZJFK7rRhtF2+Je0MAjfThbgOelkuu6BjG+7JuxBAAEEEEAAAQQQQAABBBBAAAEEEEAAAQQQQAABBBBAAAEEEEAAgVGBla3Molemr6+vvVxp2kSBV6ljl5CInZXlZWro4+gbyzowxwSvofSw3y6w5yo0dDkM7berTg7JyiyT6ZY68PHxcfTFj/C6G2VSPjqvV0208lImMRs7i1sBRp17867XCZ6enrqr56hB0P6bm5veo7a6U78HaGEsfFlZFqGzJHtCqY2+WPjr1692FKr3DU5PTyecJfYQy4sNC3amsdlZRfjPnz/HLvyUMF/udPBAtBpVpr0Q9jxMDTjHfkU/FSu2yfB0r5ssVjLlClj+KqXubMHOVKk9Pj4eHdq5mWIbAaMAjbwRqg1W7eiIomzLqNkYbTO5HfbE+JhEgPvQJIz5IqGpzGdrjHnBB+LGFLbBjH9Abv+y2h5YYMNbDibV4v60YAXKjlN0BXhO2jUZ2sP4dkiG/QgggAACCCCAAAIIIIAAAggggAACCCCAAAIIIIAAAggggAACCCAwU2BNK7PolenuGyBfvnzRj4bNVMhxeKa3ZI3LSehHjHNkijhLCmypCgXyslRd1cv/JUuTc80XGH0FXesXHB4ezj/RzBgsPxF5cXEx8yw7PFxTqNvpznPmT6uANKn93//+9/fv37Uai14u0rbms+6wTRi9pppq1h165a5+o2f8+vWrXg7JnYxu/O7Kd8b3DbqRxO6xrMyiahwbLeEDAvrd0cC3ub/S2S2FrmToNdelBlE6e2BoN4do1Xc69FNzin5Lx9K9bqk0yUtXQH9/s3QBGq53jy285+joqPAZOd0eBGjko0q55tERRRlVlArM7XCsGOFzCFgGIRPOu+r70An5tR9CU2m3yhFyXQ/EjX9M01Vc/m9Zbhemkir2R12vVtCCeSB8nCYw2jLznNQO6zYOxVoGy1/+edxjL0RCIoAAAggggAACCCCAAAIIIIAAAggggAACCCCAAAIIIIAAAgggsIjAalZm0esf3qvs+q0bvVOtH8JdBG70pKM/xTMaQ2+AN2/e9O73dkrG28PH1QlsqQoFZhF5P1hXspgs859KpodzBQQ0Efn5+TkQQF/V8Ppfk8LRlGga7tXVVTg7fOsJuBXg5OTE+3bCR63jo9VYXr16NeHYDRzy48cP99fLh3KkdrL8mjWW8l2w72isjO8bDMHa9x8cHIwGbhctGg1JgFUI2CeCj3Y3+fK7pWFqKiX6qVSSq46H7nXVxUfiRwVUwy2/cq/uqYYxdqaualSJABsWoJGPLdxqR0cUZWxReuG5HfZA+FhMIFPnzhO33hKkqexlKbZzdQ/EJWP8I9WnT5+KMepEeq7knk4rMS21uD8tmFsQbE8T4DnpNDfLUYxvLUqEQQABBBBAAAEEEEAAAQQQQAABBBBAAAEEEEAAAQQQQAABBBBAAIFGYB0rs5yennqvf2i6pN5sL/m2cOwiDrHhjTXSOGnMnftujJlguQViq0RseGP6F6lCgZfGLUsDGLMWGyyTcGwyCG8RGP0hOEViWc3Bcq75YSwpUY5eXl7mn2ufMVS7KNuKisMbVg2l3FKZh46dvN9Svu7vGU4+0eQDjW8aTI7fPdA4a5/2xEVb+7YmghvLXQP++/v7JPmNHRTFhjcmcpFhqjFtUcEs7VhUhAReiwDd61pKinROE/CWSx6KpORIaSgN7EcghwCN/BzVqkZHFOWcoizZyBtvi7gdnlOgyx4be18ZG96Yu83chxrzawxGU2mEyhGshgfiE/Jl7CD0R92S7bb3/NGYSEv2Y1uk2PCWNCgMLZgRahvBeE6aqRwTtgyjKWR8O0pEAAQQQAABBBBAAAEEEEAAAQQQQAABBBBAAAEEEEAAAQQQQAABBOoXqH1lFs3Q0vIr3vu3+lWrb9++Ff4NXp00qjhjw9sjt8zfenp6skdIyDICsVUiNrw9F+WrUGCmkRZtKfZTVB6R53BwcOAF4GMlAvohuMDiPk0iVceMk1ALZEopCdT5NgHetOB2PxthgXxtY/i8W/pWgytj9Ts7O1sk46Ol/PXr10US1px0kQVrwvn99etXOADfrkvAPh081U8Nj150HmBseO/wwEdveNYbsvI7nXw4vRrsrEeA7rWesiAlOQT0VzjLAEzNeMk1lHPklDgR6BWgke9lMe6sanREURpLbSgYt8NDMuyfIBDbOMSGtydpA/eh9sxaQtJUWpRyhJF8JQ/EJ+ROKddPqlgOvLu7swSbH+bHjx/ur5jokY1WvZkfbRNDbIsUG96eTlowu9WqQ/KcNF/xMb7NZ0vMCCCAAAIIIIAAAggggAACCCCAAAIIIIAAAggggAACCCCAAAIIbFKg6pVZNGvq6OjInTilMvjw4cPj42P5wrC/Iam0aSJUvt8CtcyyGl3FoDwgZ6QKDdUBLRBwf38/9G2+/Za1M/KdnZjtApaf6Mw3sdWeTjekJT2pXqd3z7uH7QpnSa6O3bgsi/K11Iu1lnn8i4wGm7LON8br1iXjqmEM/Lp0q95jHzTqRkmvys/PrP2MOhd3OmFw+qmwz4a/pXvdcOGSNQlYfp1bwWgDqS1bFaCRn1OyVbUMFOWcotSx3A7PBORwV4D7UFejqm2aykWKo6oH4tMEjBe15XHPtAR4R3knMibPi2ToY1Rs/CVtiJH9dgGvPvceaHku2Xtgpp2W9NTwnJTxbaYKQLQIIIAAAggggAACCCCAAAIIIIAAAggggAACCCCAAAIIIIAAAghsVaDelVn0kqGWZfn586dL//nz56urK3dPsW29nGyfR6505kuYZWWWX79+5UsAMU8T2HMV0rUcRjs7Oyu/OIt3Kb169SqcSL5dREAVw+sIepNhmeHXe2CmnZb0aCUF/cxdpgRsOFo1FxvOXZmsGWe7WpZHyZTg0V5D5/369Wums4ejtVzd4RhyfMvAL4fqgnEeHh56o5RAYoyvygdi0Fd7HqaGZSZ8Sz81AW0bh9C9bqMcyUWvgF4TNQ696hwp9WaKnQhECdDIR3F5gasaHVGUXulEfayzked2OKoQqwrMfWhVxeEmhqbS1SizXdsD8Wm5Pj8/txyoxz1JVhkePdfd3Z0bJmotFffA3m1asF4WdmYS4DlpJlhFy/g2ny0xI4AAAggggAACCCCAAAIIIIAAAggggAACCCCAAAIIIIAAAgggsFWBSldm0RQTvZSrt9Zd9y9fvhjndblHJdxWqixvKWvaYslf1+nNoEfXG4ad5QV2W4UsF47e07i8vCxZKDrjn3/+2ZzRvu5SyRRyLgkYJ4Jb1nEo6WlMj+Vn7komu/5zaakCFlGaWUyPj4/GQcKCc1ItvYbx9eCZXN3DF2TpJoY9Gxawvy6ia+Hl5WU+xW6HqfPp3Bjop1yNXW3Tve6quHeYWftty+J/Ddth6ZDlAgI08nOQqxodUZRzilLHcjs8E5DDuwLch3ZNFt9DU1m+CHQhVPhAfJqD8c9Zxoc+09LQHCVV92/g6sK0DvKcCLvH0oJ1TdiTScB4yRifS2ZKZDdaY3rsf3DonmL+Hsa38w2JAQEEEEAAAQQQQAABBBBAAAEEEEAAAQQQQAABBBBAAAEEEEAAgb0J1Lgyy9XVlfdbmlo94enpqYYXPPRDXoEVHJTOz58/515dol1LYm+VdRv53WcVss++0uRIzf0tU9Za30FvMqtt+f79u+ZQljkpZ4kS0G+zPz8/Ww7Rqz6WYMXC6CcTLefS70Mqj5aQhGkELAt2YBUWeHh4CAdovzU23W34hBuWifK6fBKe0R5VnZXQfdPAnhdC1iwQuOPoJvv29ra7c8KefQ5TJ0AFDqmziQgkmK9SCdC9ppIknjoFjB0NbWCdxUeq5gvQyM8xrKploCjnFKWOrao027xwO9xSrHSD+9DaCo6msnCJ1PxAfALFhw8fLEepmiVZZThwLm8lC+OSMYEIe7+iBetlYWdaAZ6TpvX0YmN864HwEQEEEEAAAQQQQAABBBBAAAEEEEAAAQQQQAABBBBAAAEEEEAAAQRGBapbmeX8/Pzjx49uuvW+vZZOML7l7h6YaVsrOCg9msWlhDWLpOi/+kUdTfPSS8JKf6bzEu1mBHZYhU5PT43Fp4vo/fv3Woap2FIpalssSwAY00+wtALGieBqhLXOTtpTz4/NuIqW8S3H+enZRgwLrhWyDUDl4u7uzpiXZRc8Gj27Xr7KPYO/F4pK2MvCzuQCGpwY+xGd2n5dj6Zzh8PUUZOoADQRUVxbCmy/DEc7uKwso2dfqnvNmmsinylgvzfnt6ZnUnN4tQI08nOKpqrREUU5pyh1bFWlOTMvHF6VAPehVRUHTWXJ4qj/gXishv6cZVzmIOtjEW8lC/2Fzf6MMjbLtGCxYoSPFeA5aaxYVHjGt1FcBEYAAQQQQAABBBBAAAEEEEAAAQQQQAABBBBAAAEEEEAAAQQQQAABCfyrKgUtx/D161c3SZrCpT21vXKvpRxubm7cdLKNQJTADqvQycmJcfaYJHXV65+mS2qdJh3IyilRtWtLgY0TwUdfMV3ERKl6fn4ePbWuC/0w5mgwAjQCxondcA0J6Gc87b8mveyieLqCtFbXUEaa/VopT0PHcJjk39Y2KE2eQSKsR0DvtxvHTupu9M5JqvHSDoepCQudfioh5oqiontdUWGR1AkC9ncmeaNpAi+H1C9AIz+zjOoZHVGUM4tSh3M7PN+QGIYEuA8dkim8n6ayJPhaHojHmuih3tnZ2ehRusu4vLwcDTYtwPX1tXugfmrF/Zh8mxYsOSkRugI8J3U1km8zvk1OSoQIIIAAAggggAACCCCAAAIIIIAAAggggAACCCCAAAIIIIAAAghsXuCfleTw5eVFLxNqLQY3PZq6rYmATIlwTdhGYKUCmo4Zm3ItH6Cj/vrrLzUO+vHAx8dHNRSxkRB+vQLeDxsGMnJwcBD4dqmvjOvFaO0J9XRLJXJ15zWqri5fxRLsDbQC59XaWIFvC3xlScDo0i3J00kNTE5KhAEBrcwS+Nb7yn51ewfyMa0ArURaz7XEZr8ALb1b1lxbElC+e82aZSKfL2Cv4fWsvzA/18SAQCtgvwQsbWwbbY4NSwLKN/L1jI4oypm1rp6inJkRDkcAgYAATWUAJ+FX234gfnp6ahyT5Hss4q1kkXtlloR1g6gQ8AR4TuqBpP3I+DatJ7EhgAACCCCAAAIIIIAAAggggAACCCCAAAIIIIAAAggggAACCCCwE4EqVmbR7CtNffCmhmuPfRbgTkorKpusYRHFReCuQNoqpF+Ni3rB2E2PGgf9gN779++1AEezSsvNzY2mo7lh2N6egL0LqHPynH29mKenp+0VX6YcqQXIFPNOol3RZWW5rrWAV+GCs7xXUDhJnG7DAlEDJ/vVvQ2xtMPUhCb0UwkxVxSV/QK09G5ZM25JQPnuNWuWiXymgBZItcdgvwOyx0lIBBYXoJGfWQT1jI4oyplFye3wTEAO34BAtfehCW1pKhNiDkW1hwfixpVQPn36NKQ0Z//9/b17V6s/r9UzGpmTr5nH7qEFm0lU5+ErapZ7Ae1/JVjkOSnj295SYycCCCCAAAIIIIAAAggggAACCCCAAAIIIIAAAggggAACCCCAAAIIhAWWX5lFr3kcHR2506SaFGvm1qtXr8Kp51sEEFiRwOfPn+entlml5eLi4q+//vrjjz+04Mvl5aWmWjKtcL5tbTHYZxzWOXnOnip7Tmsro8LpefPmTeEzbu909umt9imzmZQsCfAW9cuUEjdaS6rc8GwjMEcg6r0RupI51KmOpZ9KJbm6eOheV1dkJNguENW/8Ec8OywhVyRAIz+nsKoaHVGUc4pSx3I7PBOQwxFYhQBNZe5i2skDcePKLA8PDzme63kLvhgTk7voiR+BaQL2W3L7E8lpKZl2lD1V9pxOS0nvUYxve1nYiQACCCCAAAIIIIAAAggggAACCCCAAAIIIIAAAggggAACCCCAAAJhgYVXZrm5uXn//n1vEjV3KseUrN5zsRMBBAoI6AVjb07k/JM+Pz9fX1+fnZ1p+pReAzs+PtZCLfrVwfkxE8PiAipcYxrqnDxnT9UiMw6NtlUFs5NWlex6EvPjx4/uQnhDyXv9+vXQV2X2W+bs/vr1q0xiOAsCSwnYr0Rd3brGl0on520E6Kf2WRPoXvdZ7vvJtf1Wxd5n7UePnG5AgEZ+ZiHWMzqiKGcWJYcjgMAeBGgqc5fyfh6I61Hgu3fvLJ63t7eWYPYwqsbucyX9hfn09NR+OCERqE3Arc/htNUz8HbTaU+V/Y8PbvxsI4AAAggggAACCCCAAAIIIIAAAggggAACCCCAAAIIIIAAAggggAAC5QWWXJlFCyhcXFwM5VmvF/JLVkM47EdgpQK66o0zMidkUI2GZm5poZajoyOt0qIJl/f39yzwNEGyhkNUcD9//jSmxLKCgzGqhMHsrybyOr2Rvc6CNia+hmD2a0qpXVzbPme3pO3iLEOZZZGaIZm173/z5o09C/aZ+vY4CRklUG0TEZULAscK0L3GihF+XQL2zoU2cF0lS2qNAjTyRqihYPW0DBTlUBnZ99dTml6auR32QPiIwGQBmsrJdJYD9/ZA3Ph8P/nKLHo+6BaHMRnuIWwjUI8Az0lzlwXj29zCxI8AAggggAACCCCAAAIIIIAAAggggAACCCCAAAIIIIAAAggggMAmBf61VK60aMLDw0P47AqghRW2/XtW+v0uzXfUP72Zr2nE7n+1s/HRzjAU3+5ZYHVV6PHx8fj4OPePX+mqUQOif6obWgtG8y+33ZJs7xJ4enqyZ2oDKziowdcvSdqzvM+QdRb0isqiHVdY0rwKbQZIlqIkzKoF7It8KZtR13gZltUNU2eyrKLlnJlHDu8KRF16q6gkdK/dUt7tHjXj9rxH9Vn2aAmJwLICNPIz/evp+CjKmUXJ4QisSGBv96EJi4amMiGmF9UOH4gry1ryYPTuUrWueWLoiU3+eHd35x778eNH92P927Rg9ZdRyRTynLSkNudCAAEEEEAAAQQQQAABBBBAAAEEEEAAAQQQQAABBBBAAAEEEEAAAQSMAguszKJf+NFCCcbf3dV6Cgr86tUrY34qD6a8axqN1qRQ9jXhTP8qTzDJq01gG1WozOIsbdnpitM/TQP99OnT+fl5u5+NmgWimsdqf9bMLhyVX3u0Gwu5gYJetkSMQ68mkZq2Xv/MdarEsjWKsxcQiHrLPWqyfo7Eb2OYOkeGRmmO3nqPpXtdb9mR8lGBqOod1WeNnpoACFQiEHUVcA/VLbV6RkcUZbd02IPANgS4D01YjjSVCTHbqFRFd/tAXM/3r6+vW4qhjdvbW/2Ww9C3Ufv1Wy/uWjD1zy6gBYsq3x0GjnpuWM/Ae3JJReV38lk4EAEEEEAAAQQQQAABBBBAAAEEEEAAAQQQQAABBBBAAAEEEEAAAQQQmClQemUW/dzT+/fv7VMrNInq7OxM6zjMzOeyhyv9Dw8PWhvCnvFlE8zZaxPYXhUqvDiLClSNycXFhWaCan0W/V5fbUVMejyBvbWWURPfPav9fKzn17ZXar69y4oqsdKqSLLtAlGVfKlrfHvDVHsBeSGjyss7lo/rFVjq0ssnRk3OZ7u6mKOqNzVndeVLgi0CUVeBJcLFwxS+VAufLsBLUQZw+AqBNQpwH5qj1Ggqk6vu84F4y2hcmUVPz7VASZIfaNGzv/bs2vjw4YP7sZ5tWrB6yqLylGyvWQ6D85w07MO3CCCAAAIIIIAAAggggAACCCCAAAIIIIAAAggggAACCCCAAAIIIFCJQNGVWTTZSMusuL9YZVHQgiZXV1eXl5eWwFWF0c9z3d3daVZZqlS1v3cUa5gqAcRTWGDbVUgNgq5ry4/mJWTXPDa1QicnJ/ohviRzPROmjahcgQ3MOIx6AWkD+XWLj+06BX79+lVnwian6vXr15OP5UAEViEQVckLdyXbHqauonqQyEoE6F4rKQiSkUOgcM+SIwvEicBMARr5mYD1HE5R1lMWpASBOQLch87RGz2WpnKUKCrA3h6Id3EODw/fvXunR/zdr7w9elo3fw6A1sFxl3XQ8/Tj42PvRMt+pAVb1n+NZ9/ALTnPSddY8UgzAggggAACCCCAAAIIIIAAAggggAACCCCAAAIIIIAAAggggAACCIQFyq3MoilHWhDBS82bN2/cmVLet+3Hjx8/av7W27dv2z01b2j6lxab0EyyCYnU65cy0X+bf5qwog1v/Yjyi1lMyAiHzBHYTxXSoku6tCcs2DSHV8dqvSTNB316etLc0JlRcXgmgb2tP7W9ie85Kka7PFmOyInTE5B21KxZ7/DcH5U8dR/zp+znTifxIzBToMJ2bz/D1AllV2F5TcgFh2QVoHvNykvkyQWiblJoA5P7E+HqBGjku0W20paBouwWJXsQWFaA+9Bl/XvPTlPZy9Lu3M8D8TbLvRsfPnwotjKL91Be8wp6k1R+Jy1YefPNnJHnpJspSjKCAAIIIIAAAggggAACCCCAAAIIIIAAAggggAACCCCAAAIIIIAAAlsSKLQyS+9iIp8/fz4/P9d6K5bFWbR2g2YvVU6v30DTmiyWeWZuRvRq8cnJydHR0VqWnnETz3ZagR1WIf1snX71S7MkvXmTaWG7sWlC219//fXly5fafjevm9R97ol6CXADRHubYbmBIltjFqKq2d3dHc3jGkuZNO9ZIOoanwC1w2HqBCUO2aFA1KVH97rDGrLqLEdV71XnlMQjMCQQdRXQyA8x1rCfoqyhFEgDAhMEuA+dgDb5EJrKyXTegTt5IO7luvej/rysRXxGq5YeEepin/m3aO8J499//92bpCqSePkAACAASURBVJI7acFKam/yXDwn3WSxkikEEEAAAQQQQAABBBBAAAEEEEAAAQQQQAABBBBAAAEEEEAAAQQQWLtAiZVZTk9PHx4ePKl2QQRNW9f6CN633Y+amKVlXG5ubrpf1bDn27dvWlrCviaL5qJpWpiWm2E1lhqKr4Y07LkKvXr1Spe2fj1PF1G3rchaOu/fv1cTpDYq61mIfILA6GzdCXFyCAI7F9jbRN6dFzfZ34bAwcFBDRnZ8zC1Bn/SULkA3WvlBUTyEEAAgTkCNPJz9Ko6lqKsqjhIDAIWAe5DLUppw9BUJvHcwwPxKCg99dO/0UO0rsqclVnu7+/dJ0r6QRQ9dhw9ab4AtGD5bHcVs1urd5VxMosAAggggAACCCCAAAIIIIAAAggggAACCCCAAAIIIIAAAggggAACCNQs8M+sidOUEa084i21oEVJnp6e2ilWh4eHWhnBkgxNzNIPTFlClgzz48cPzbQ7OjoyLstycnKiVWleXl6urq5YlqVkSVV7LqpQUzRqCjR7UtN/P3369Pr162LlpQWSKmxYimW/2hPtbSL43vJbbcXbdsIqWeJh28jkDoGNCTBM3ViBkp0cAnSvOVSJsxKBqJsUroVKSo1kpBWgYqf1XDA2inJBfE6NQKwA96GxYqnC01TOlNzDA/EJRPqREstRmkig5+aWkL1h9FTR3a/fgXA/ltymBSupvflzRd2Sb0Bjb/ndQJGRBQQQQAABBBBAAAEEEEAAAQQQQAABBBBAAAEEEEAAAQQQQAABBPYpkHdlFv0Q1vPzsyv75s2bnz9/eiuSaGUTrVfiBhva1hoKc+ZmDUU7eb9WV/nrr7+8pWeGYlMev3//rrUn2lVphkKyfz8CVCGvrPVDdpeXl5q8qItFkyn103ZegBwf379/r5+wyxEzcU4WYCL4ZDoORGBIQEvjDX3FfgQQQKArwDC1a8IeBLoCdK9dE/YggAACmxGgkacoNyNARhBYiwD3oQuWFL3eTPzNPxCf5qNHfsYJAPp1lmmn0PNEdyqCavJST+FpwaaVIEcNCfCcdEiG/QgggAACCCCAAAIIIIAAAggggAACCCCAAAIIIIAAAggggAACCCCAwIICeVdm8TKmRRa0/IGmYXn79VHrlbx+/bq739uj3xzT4izezkU+aqaX1pfRTDvL2ZXxZk2Ww8NDS3jC7EGAKhQuZV0sWqLl8fHx3//+99PTk37jTus6hQ+Z820lDcucLHDsqgWYYbnq4ttk4jXi2mS+yBQC6xJY6pdCGaauq56Q2hUJ0L2uqLBIqgSiblKW6rMoKQTqEaCRr6csZqaEopwJyOEITBPgPnSa21JH0VSOym/pgfhoZsMB/v7773CA5tvJK7N4Bxof3FuSZA9DC2a3IiQCQwJRf4IYioT9CCCAAAIIIIAAAggggAACCCCAAAIIIIAAAggggAACCCCAAAIIIIBAboFyK7No6pUWWQjk5+7uLvBt+9XXr19vbm7aj4tsKAF//fWX+xtcQ8nQb3MpX8o4a7IMEe1zP1Uoqty1CpJ+a07rOmmVFi1y9PnzZ7UnaRdq+fnz5/n5eVSqCJxVYAM/0Rn1auIG8pu1PhB5EgEmtiZhJBIESgpEvemUqithmFqyiDnXBgToXjdQiGRhSCBVzzIUP/sRqF+ARr7+MjKmkKI0QhEMgaUEuA9dSt49L02lqzFze0sPxGdS6PDj42PLT7PoIV14FsFQSryVWYwLwQzFNmE/LdgENA6xCGzglpznpJaCJgwCCCCAAAIIIIAAAggggAACCCCAAAIIIIAAAggggAACCCCAAAIIrEug0MosWklBM5PCNFp84dOnT+EwzbcXFxf6+SlLyBxhLi8vlQBLzFo5QjPJTk9PLYEJsx8BqtCcstYiR1pCRe1Js1DL09NTs1CLZWZn+Lyavjlt3mc4Wr6dJhA1ETzqxfVp6eEoBDYgEDWRN2rK7AZwyAICGxCI6jqH8sswdUiG/QgMCdC9DsmwfwMCUT0LN2UbKHGy0BWgke+arHQPRbnSgiPZOxHgPrSSgqapTFUQW3ognsrEuFqKt8aK5ez39/funcjJycmrV68sB6YKQwuWSpJ4ugLckndN2IMAAggggAACCCCAAAIIIIAAAggggAACCCCAAAIIIIAAAggggAACCCwuUGJlli9fvmglBUtWNYFJq5lYQr5//94SLHkYZeT6+toSreaZaeWIwjPALAkjzLICVKG0/lrRqVmoRas1aR2Bu7u7Dx8+RM0hdtNzdnbmfmR7QYHJhbhgmr1TuxOCva+6H+cvLdSNkz0IeAJHR0fensDHqAociIevEEBgjoAWebQfPr8rYZhq1yYkAq0A3WtLwcb2BDZwU7a9QiFHhQVo5AuD5zsdRZnPlpgRmCnAfehMwISH01QmwdzSA/EkIE0kxpVZHh4eXl5eos7rLeZiPFHUKQKBacECOHw1X2ADt+RRj5nm/3F7vjkxIIAAAggggAACCCCAAAIIIIAAAggggAACCCCAAAIIIIAAAggggAACowJ5V2bRlJGnp6fj4+PRdLQBvn79aplootcUtYxLe1SZjdPTU2+O19B5Nffr5uZm6Fv271aAKpS16LUQkoSvrq40d1Mtz4QpmJoixpWbtYzskUdNBNeiPPaYi4WMShUzDouVy55PFFXNotaD2LMqeUcgq0DUlRh1jXeTzTC1a8IeBCwCUZde1EVtOTthEMgqEHVTljUlRI7AUgI08kvJJz8vRZmclAgRSCLAfWgSxlSR0FTOlNzYA/GZGt7henh3cnLi7ez9aHwK3xyrH2zQpII2HtXhqAkJ7YHTNmjBprlxlF0g6pY86omkPQ0zQ0alKqobmpkwDkcAAQQQQAABBBBAAAEEEEAAAQQQQAABBBBAAAEEEEAAAQQQQAABBCYLZFyZRbPQ9N7R27dvoxKn6VnGeVfX19ePj49Rkc8JrIVg9GtdlhhYlsWitMMwVKGSha6WR2usaMrXhw8fos6rhiUqPIEzCUTNwKvzHdeo34KLmmGZyZxoNy8QdVlFTZndPB0ZRGApgagO7s2bN5PTyTB1Mh0HRgn84fzTL0tHHVttYLrXaouGhM0XiKreUX3W/LQRAwJlBKKuAu6hyhTKtLNQlNPcOKq8gDNe/mMzA+YhRu5Dh2SW2k9TOUd+Yw/E51AMHfvx48ehr9z9xhkCzSFe4Am/1uCeOmqbFiyKq0DgTXagUc1ynbfkPCctUPk5BQIIIIAAAggggAACCCCAAAIIIIAAAggggAACCCCAAAIIIIAAAggUFsi4MsvBwYGWWZmQH/3MlHH61NnZ2cvLy4RTxB5yf39vXK/h3bt3Wg8iNn7Cb16AKqQiLnO1unVJTdDV1ZXejTH+HJ+O1dy1b9++uZGwvYhA1OvlUXP7imUn6qWsqBmWxbLAiTYmELVYXp2X1cZKhOwgMCoQNaV+clfCMHW0IAiAQECA7jWAw1drF4jqWaJuf9YuQ/r3I0Ajv5mypig3U5RkZDMC3IdWWJQ0lXMKZUsPxOc4BI5VBbPcX+hPYfYfZVlqZRZasEBB81VCAZ6TJsQkKgQQQAABBBBAAAEEEEAAAQQQQAABBBBAAAEEEEAAAQQQQAABBBBAIJVAxpVZ5iRRi5tYZmjptWHjGi5zEvPjxw8tAWOJQb+Kdnd3ZwlJmF0JUIU0T1G/V9ZMTpVG4dLX+ixKgP3a9GZzFk4tp2sEDg8P7RR1vgQYtbBF1MR3uwwhEfAE7HN5o9aD8M7CRwQQSCUQdSUeHR1NOC/D1AloHIKAJ0D36oHwcTMCupXWn7mM2Ynqs4xxEgyBGgRo5GsohSRpoCiTMBIJAkkEuA9NwpgjEprKHKqjcVb1QHw0tXMCGB/oG5/Q6amf+whGP88w7ddiYnNECxYrRvjJAjwnnUzHgQgggAACCCCAAAIIIIAAAggggAACCCCAAAIIIIAAAggggAACCCCAQD6BSldmUYaNyyg8PDxo1lo+IMVsXJalSXOZiV9Z80vkyQWoQp8+fWpUNVHSOKsyeSmcnp5q/Q7Lkk/Gxid5ConQE7BPBHcn4HqRLPjRvl6MPacLZodTb0Pg3bt3xozYK7AxQoIhgMAEAftb7hrhTLsNYZg6oVw4BAFPgO7VA+HjlgTs1dveZ23Jh7zsQcB+FXAPVXl9oCgrLyCStysB7kOrLW6ayqWKxvhMqsAD8awCxpVZlM2Xl5fRlHiPGo2Rj0Y7GoAWbJSIAAkF7E8PeU6akJ2oEEAAAQQQQAABBBBAAAEEEEAAAQQQQAABBBBAAAEEEEAAAQQQQACBgEC9K7O8ffu2Xc0hkAF9dXFxoZ+oCoeZ/K1+dOv5+dlyuH6P6/j42BKSMLsSoAqpuN2LSLMql6oAemP56elpdHEWTV+zzPtcKhf7Oa99hmudrz/ZX020T3nfT+mT00wC9spGS5ipCIgWAbvAt2/f7IF1J2IP3IZkmNpSsIHAHAG61zl6HFu5QFT1rjwvJA+BaQJRVwF/TZqGXOYoirKMM2dBYFSA+9BRogUD0FQuhV/JA/Hc2dcTOuPfr7xVV7oJ06yAr1+/tvv11K/MA3pasNacjTICPCct48xZEEAAAQQQQAABBBBAAAEEEEAAAQQQQAABBBBAAAEEEEAAAQQQQAABu0C9K7MoD5eXl8aJgPaJKXaaJuTHjx+NhxjXkTHGRrDNCFCFvKLUchULvqmiqZ9fvnz5888/vVR5H905nd5XfCwmYGz/lR536Z9iyRs9ESuzjBIRoLzA0dGR/aT2OmyPk5AIIGAXiBqN2DtNNwEMU10NthGYLED3OpmOA+sXiOpfFrzTr1+SFK5XgEZ+vWXnpZyi9ED4iMBSAtyHLiVvOS9NpUUpU5gaHohnypobrbEFGF2ZxQvw999/u2fJt21MvxLAnIF8pbCrmO235Dwn3VXFILMIIIAAAggggAACCCCAAAIIIIAAAggggAACCCCAAAIIIIAAAgggsKDAvxY8t+XUd3d3+qmr379/hwNruolmrV1dXYWDxX57c3NjfC1ZP/N1eHgYG38N4R8fH9vJOlqu4vz8vIZUbSYNVKHeotSbxqenp71fFdipS1WzNsPLORkv/AKp3fMp9EOR9uzrJUAtu2MPnzuk0jPac7VpKPNzju3p2NizgC4TzeU1Lvfw9PQUdRnuGZa8I5BDwHipNqee0JUwTM1RasS5TwG6132W+05yrdtn/VHOeIOsYIwed1IxdpVNGvnNFDdFuZmiJCOrFuA+tPLio6lctoCWfSBeJu+6X7DcX+jOQg+vA3/sWmRlFlqwMpWEs7gCUbfYPCd16dhGAAEEEEAAAQQQQAABBBBAAAEEEEAAAQQQQAABBBBAAAEEEEAAAQQyCfwzU7ypotVEQM1Fs8R2fX397ds3S0h7GG9qV+BA+89kBSJZ5KuHhwclvvl3cXGxSBo2fFKqUG/hRr1p3BvDzJ1aFyb8O2O/fv2aeQoOTyJg/6lDLSGR5IypIjG+u6jTaWGvVCclHgQsAvbLql24zRItYRBAILmAfbw0rSthmJq8yIhwzwJ0r3su/c3n3d7L1HZTtvmiIYPFBGjki1HnPhFFmVuY+BEYFeA+dJRo8QA0lQsWwbIPxItl/MOHD5ZzBZqL+/t7d1l83bCIzhLnzDCBJHkx65m7t2ctH5kzUGFJ2Zvl2m7JeU5aYXUiSQgggAACCCCAAAIIIIAAAggggAACCCCAAAIIIIAAAggggAACCCAwX6D2lVmUQ/0olnHSSXiphVisHz9+GN9J/vPPP6N+syg2JYRfqQBVaKjg7G8aD8Uwf3949qc7rXP+uYhhsoCx8Vf89hl+kxMTdaC9ktvzGJUAAiMwJKClqYa+8vbbq7F3IB8RQGC+gH4Z2B7JhK6EYaqdl5AIWAToXi1KhFmpgL2XMf4NbaUOJHvPAjTymyl9inIzRUlGVirAfegqCo6mctliWuqBeMlcn5+fW06nJUJeXl56Q3orpNhvWHpjM+6kBTNCESy5gL2G85w0OT4RIoAAAggggAACCCCAAAIIIIAAAggggAACCCCAAAIIIIAAAggggAACXYEVrMyiRN/c3Lx+/bqbem+PFlOwzxr0ju1+1Kyv7s7ePWlXhOk9hbuTNSNcjZq3qUJDpaPJYZrFOPRtmf2a4RpoVX79+lUmGZwlLKBFrwLF5B5b2xISxt+m08JeqopuRthGoICAfkfUcha11UPT3y2HZwqjJOmqOTw8TDjky5RUokVgjoB9GDmtK7HHz53OnHLk2F0J0L3uqrh3lVmNu4w3ZcaboF3pkdnNCNDIU5Q1CHA7XEMpkIY5AtyHztEreSy9Xknt7rkWeSDeTUbWPcaVJrwVWJok6dmi+zBItyplnrDQgmWtEkQeEOA5aQCHrxBAAAEEEEAAAQQQQAABBBBAAAEEEEAAAQQQQAABBBBAAAEEEEAAgfIC61iZRS5fvnyx6Ghq1P39vSXkaBh3alc48NnZWThA2m9ZMyKtZ77YqEIBWztOIJKZXwXeND44OJgZOYenEjBO0q2hRrlZNqbHmDs3ZrYRmC/w8eNHYyR3d3fGkMWCKfG6vrRqjIZ8l5eXxc7LiRAoLGC/+uxXtJsFYz+lQ7jTcd3YRiAgYL8Y7Rd44HRpv6J7Teu5vdg+fPhgydTz83OF6/pZUk4YBEYFaORHidYSgKJcS0mRzk0KcB+6lmKlqVy8pMo/EC+cZeNjkU+fPnUT5i3XYoyqG0/sHlqwWDHCJxQw1nN7LU2YtkBUxvQYcxc4EV8hgAACCCCAAAIIIIAAAggggAACCCCAAAIIIIAAAggggAACCCCAAAIlBVazMot+pPfz588WGr09mORVEPuP/QbWd7AkODaM3kaOPYTwiwhQhQLs9t+XC0Qy86vAlfvnn3/OjJzDUwlo5QVLcfz+/Vs/lpjqpDPj+fbtm9JjicQ+zd0SG2EQMAroVxYDDaAbSQ1ttZsebbuT7xkReTh83IzA4+OjsR9RFzltiSKGqZupLSvKiHeTbhngrSh3Sird67rKi9RGCZyfnxuvWeObV1FnJzACNQjQyNdQCknSQFEmYSSSTAKbHzBzH5qp5iSPlqYyOWlshOUfiMemcGZ41bE3b96MRqI/julPZF4w94/D+qrYmg60YF5BVPVx8x0oz0mrqm8kBgEEEEAAAQQQQAABBBBAAAEEEEAAAQQQQAABBBBAAAEEEEAAAQR2LrCalVlUTnoV5OTkxFJgxveNA1HpDX/j+5CK5NWrV4Gokn/Fe8jJSXNESBUKq+p9LW+qXDh8jm9fv349FO3BwcHQV+wvL2BcvqSeJSTu7u4sSvrl+cLdhyVVhNmJgKqfJac1tNVuOu/v792PR0dH7ke2EdiMwPX1tTEvxi7Si41hqgey54+WpRZ+/fqVg2iT42261xxVhTgrETD2OKzMUkl5kYwcAjTyOVQXiZOiXIR9vSdlwJyq7LgPTSVZJh6ayjLOgbOUfCAeSEa+r4wrqnh/ItMfh91n95ozUOYJCy3YhJpABzoBLXCI8Zac56QBQ75CAAEEEEAAAQQQQAABBBBAAAEEEEAAAQQQQAABBBBAAAEEEEAAAQSSCKxpZRZlWL+FZZnK8/z8fHV1NQfIndoVjseSnnAMUd9qMQt72qJiJnBaAXsx7bYKeT9tl9bfEltAPrBoiyVmwqQVME7SNa6HkjZtvbEZ5z4aZ1L2noKdCMwUOD4+tvwwqc5Sz5WlxHz69MnN+PyV+NzY2EagEgG97GF8rV0jGWMX6WWNYaoHsuePJZdH8VZ4CQzF11sidK/rLTtSPipg7HHqGTraO7vRvBMAgUaARn4zNYGi3ExRlskIA+ZUzvauufCdAk/ceouYprKXpfDOYg/EC+erOZ2WnrGc11s33HuqWOwJCy2YpbC8MHSgHsjMj6u7Jec56cwS53AEEEAAAQQQQAABBBBAAAEEEEAAAQQQQAABBBBAAAEEEEAAAQQQqFZgZSuz6MevvJdyh2Q1H+vbt29D347u914bC4QvvIKD8UXNQIL5qowAVWjU2ZtDORo+eYDAvMDC87+TZ21jERpbfq3JpbfZF8+7up6fP3+OJkN9WZmfcxxNCQF2K2B8b9b7YdIFuXSB6zJvE6AB2Nu3b9uPbCCwGQH7RTe5K2GYupnaMj8jlkGv/QWkcHq8eAJD8XA8lX9L91p5AZG8yQLGmzJd6fod+8lnSXig5aYs4emIaicCNPKbKWiKcjNFWSAjDJhTIXMfmkqyWDw0lcWoh05kHIHr8JkPxIcSkHu/caWJ9kmit5ZxyT8O04JNqAx0oBPQAocYGwSekwYM+QoBBBBAAAEEEEAAAQQQQAABBBBAAAEEEEAAAQQQQAABBBBAAAEEEEgisLKVWZRn/Y7Wu3fvLJk/OzuzBOsN47021htmkZ2szLII+4STUoVG0fSi1Jzlk0bjHw0QmEyp34QcPZwAJQUuLy8ty2C1k3RLps07l2X5MOVFOfIO5CMChQUODw8t09/VVj8+PhZOW+/pvB9BtSS+Nx52IhAWWHZwopdMjH3ZmzdvjD8v3M0vw9SuyW73WMZXgTFzlJu3SoLl1FHxVxKY7rWSgiAZOQRWdFNmXC4zhxJxbluARn4z5UtRbqYoC2TEMmplwGwpCO5DLUpVhaGprKE4yjwQXyqnHz58sJy6feDi/cWs5B+HacEsJeWFoQP1QOZ/XNEteXvZBnKtGsJz0oAPXyGAAAIIIIAAAggggAACCCCAAAIIIIAAAggggAACCCCAAAIIIIBAtQLrW5lFlJ8/f7aA6tWvye8rWn7KqUlD4flYxt+ps/gQJqsAVcjCa5mbZYlnWhjv7dA2EuPaT214NsoIWFq/6+vrl5eXMunpPYvO/vDw0PuVu9PYi7mHsI1ADgE1wpbe6uLiIsfZo+LUchXexVVy8n1UUgm8dgFLd5Mvj94KRIETea+jBEJ2v7Jc+M1R3Ol09Ta25+joaDRH+rnd0TCWAE9PT26wt2/fuh+3tE33uqXSJC+egOVGRgsKa+TmHVj447J/aiicWU5XWIBGvjB4vtNRlPlsNxYzA+ZUBcp9aCrJkvHQVJbUHjqXZQSuY+c8EB86de79Wv1H6w6PnkV/m2rWDff+FFbyj8O0YKPF1A1AB9o1mb/H8odrnpPOdyYGBBBAAAEEEEAAAQQQQAABBBBAAAEEEEAAAQQQQAABBBBAAAEEEEAgILDKlVk0W8v4loXmad3f3wfyP/TVwcHB0Ffe/qHFHbxgST5q8lny1yPdX3S0zy1Lkp1tR0IVspSvXrNf8JWtoauJlVksZVc+jF7ftcy19abnFk6n5Y165eL4+LhwwjgdAr0Cr169sszl1VBn2miq96TTdnoXl35SVYmfFhVHIRAWWHDy+rdv37wViIaSqktgzqoWDFOHYHe43/ILxmJJsvKdu8KL8bwrLRG615UWHMm2COhG5uTkZDTksuv66U9nxv50NCMEQKArQCPfNVnpHopypQVXPtnGgSsD5tGi4T50lKjCADSVNRRKgQfiC2bT+5PvUEr0xzr9ddp9oqe7EtXPofDJ99OCTSClA52ANnoIz0lHiQiAAAIIIIAAAggggAACCCCAAAIIIIAAAggggAACCCCAAAIIIIAAAgjkFljlyixCuby8NM7p0TvwE5Z+MEaeu3i8+HOsOOBOZbPPLfMSxseuAFWoa9K7xzjzsvfYmTv1U969MbAySy9LDTtvbm5Gf0RRNSrJuxAT8qu+ZrSVVsugXEyInEMQyCSg12u1xMNo5JZ1kUYjmRzAe71WC8ldXV1Njo0DERgVWKrCG8+rgcrMS4Bh6mgd2E8A47j36elpvokbyeiIbv7plo2B7nVZf86eVUCvRI6u6qt7bS03ljUZgcjPzs4C37pfuX8Qc/ezjUBYgEY+7LOibynKFRXWgkllwJwKn/vQVJKF46GpLAzee7rcD8R7T1pm5+np6ejNhVKi+wvv91oKP1ikBZtQH+hAJ6BZDuE5qUWJMAgggAACCCCAAAIIIIAAAggggAACCCCAAAIIIIAAAggggAACCCCAQD6Bta7MIpG7uzuLi160sL+V0Uao39qyT7TSeyntgfk29M5/+6u/xvlMlsT8+vWrDWaZANcGZiMsQBUK+7TfqlZPWDupPXzORm8bogtfvzk2J1qOzSqgUhttqSa0+UnSbPll+C9fviQ5F5EgkFBASzyMviGv0ZQmyic8qT0qrbXkXdTeRHx7VOGQvJob9tnVtxqcaD2gwlnWlfj8/Dx6UnWCvQOY0QPdAAxTXY2dbxsrw9CChnY9DfjdZvbo6Mh+7EpD0r2utOBItkXA0iYYlxuznC4qjIasbmsTdSyBEbAL0MjbrSoPSVE2BUTLGaioDJgDOFFfGSWbOHniFmWbOzBNZW5hS/zGvwWpPff+jmqJfNkwxhsH949m5Z/i0YJNqCRGNMvdZfjsO/yLE89Jw1Wi+ZbxrUWJMAgggAACCCCAAAIIIIAAAggggAACCCCAAAIIIIAAAggggAACCCAwQWD6yiyjExrcJT8mpGz0EK2eYFygRBO2zs/PRyP0Ahgj11HGKXFe/LEf3Xf+P3/+PHr4z58/R8MogFuO9sVoLDEPhXHPOBRmkf3JE0YVMpbjIlNF9QvevSVunAZqzNoeguVu6j3Dw8PD0SZXUzn1q3Hegbk/6oyjU0iVcqU/d0pWGn/v9bjSvKwx2aq9o2seaa2KMi/GeIBqlt3qoUVkJgzqvDgnf3RTMjmSqAMLt7FRadt2YA1OtCpQsTxqWGL8sV9drXqxYX7CGKbGGpa//GNTODn8ycnJ6LGjg5zRGNo1RpuQlpOOxjkzQIEypXs1llGBsjCmxAtWbcK8dJb/qD/Hja6Upz/EXV5eFk6bBqteazOagJLd/Whi3ADlq5/ljJYwbi7mb5c/oz3NNPI1l469HBWSojRylS/xem6HLWNXBsyWisR9qEVpQpgC0gJorwAAIABJREFUlydN5Shy7iYr9wPxCRUv1SETHsl9+PAh1dnt8dCC2a3akHSgLUXaDZ6TpvIcbdtTnaiNJ3dn0Z6IDQQQQAABBBBAAAEEEEAAAQQQQAABBBBAAAEEEEAAAQQQQAABBBDIJzB9ZZYapg7YZ1/d3t7qh92iHO2zwWJf/IhKRhNYr5e0s3uVMM25GV1F5enpafREegXFXcBl/k+XW6awLFJzFkkYVWi0BjYBFnllq/dFMi1MUP7lMaPSIsEsV6vl4kqb+OPj49HFWbSUld5yT3veQGw6l7t4Vm9IVTn9fnvvV+yUQJ2VbT9Fo4UeNGwYXZxFa1WUvLLkr8GbO8pSCtvh0H5Kh5wuIqDerdjKcRqQG9/u+PLli17FSQLCMDWWccP9lKWqu79NHUvXhHcHb7qTzb1WXfkBai8L3atYLGVhub56hefsrDZhczJV8ljdOI92JdfX1yWHjvqldEuD5im5fxPzvsr30VL98p19KOZFrsShxLT7LalaypNGvubSaauQZYOitCjtPIylf2HAbKkko4OHNhL3b0HtzrQbPHGL8qSptPR6UaQTAmd9ID4hPakO0d8HjH8Wa89oaZbbwKk2aMEmSFpKig50AqwO4TnpNDeOQgABBBBAAAEEEEAAAQQQQAABBBBAAAEEEEAAAQQQQAABBBBAAAEE5gtMX5lldOL7aID5qde8E3sk+iH6m5sbe3i99/jmzRtj+KyrOeh1TXfKV7OixOgvTVlmr3qrt8TOfuviWN5psYTpxjxzj+WkljBRyaAK2bkKv7Kl18N6L5De5VrsudheSMtFscikZC1xMlpYatD0bl6BQrG8Ua9p01m7iQLZzH0KS2WzhMmdzg3Hr0nwlkVPil1ZotZLMhq8ueZ6sV+vgrh7Um0bm4vyldB4xgKj7lTU9cfTLlGkKyJ2YcdpudNlZSnBz58/R937hBPDMDXs0/3WcjFawnRjXnyPsTJE3Up7mVIb675pM3on6x0+4aOlLMoMYnfevarsLGVhCTOhGoQPsZzUEiZ8lm1/q2Zh9I9ICqDbpQIOOsu0tYa9P4sVSKpOYalaZdooN7+W0Ygl5W6c87ctZ7SEmZ+S3hh23shb5C1hem0L79x5UXI7PFrfGDCPEhkDGCWb2LL+KZUnbsYic4PtvKkcHSmNBnAxp21H/VEo9oH4tCSlOsp9Aj4ap/6kkOnvw+FT04KFfXq/NaLxF6devdGdPCcNEDG+DeDwFQIIIIAAAggggAACCCCAAAIIIIAAAggggAACCCCAAAIIIIAAAgjMFJi4MotmLlqmVhf4dVz74imSuri4iJrfc3t7a/TVuhL53jZxX9fUO5nNnLPRX5qyvF/tLU6hOVLG/PYGM05zcd/K640n+c4FE0YVspdmsVe2lCTvVf8mka9fvz4/P7cneA8hLVerpanJYaXZ+eHFWTQZ+v379/la5iZTil9vAIYnXmtZljLv9udwLhOnGMOGTTKWqmxlEGo4i4YBX758CadEJaU6b+xYw1GFv9WyLN5QR5dS1BsI4fi9by3NnQ7R6Dd3qzI5Yd6BfJws4HYuBd5j0Rx6S/XTLUDyUQrDVHsl2Xw/1Ts29nx0w+vtsX/04o9658p+ljaksZOyXHptnHM29ty91lYWbTlWm7A2hWvZeHx8DC/O0gwdc2ene1OmPxWGE9Ymyd4btofM3Kiz+snQ8mfe8gvZGNvqAn9/Hir33Tby2xsd7bYoVbeNF9rOb4e9AW1vm8CAuZfF22nveXniJrrahg27bSqNI6UCA5KsD8S9q7XkR/1xrF0oefS8lgZ5NJJpAWjBJrhZyosOdAJscwjPSYfoGN8OybAfAQQQQAABBBBAAAEEEEAAAQQQQAABBBBAAAEEEEAAAQQQQAABBBII/HvSP70caDm33rmaFH3EQfbZWm2Co1Jlf21Mb31EpNsc1H2ZxDvFaN5VTOHzuDFEsfRG677I2mr3bui3f3tjyLRz2YRRhVSsvdWgu1PzSjPVATfaoRL5/v27G4ztu7u7bhn17lHIpbhGOyO1cvlKVjFrQZ9ek3an2p+lcFZ03tFybD21bsiK8rXSpOp9S3d40OK7GwqgYPky2O24vSFQ8lPr11bdDAa2RwdXadM2WhZtUgsPrtJms0xsxlJWYrwXXfJ1c8Yk5UvA0KCorVftRqZrcC13Onvop7xq3xa9uzGtKmq85Eaiap/7ktdKXu4Zh7bVwOZOiRv/PrvXboc+VByFe7FqE+bWmRVtu415bxGrhclXxN2bMl3dOp2xk1WCC99i1NlG2Xu6fPfX3TqvcuytUd2d8/+k2T171J4dNvL2OlP4EosquG7gHRalEOwN5s5vhxkwdy+ZaXu4D7W71Tlq3WFTaez1CgxI7H8nbMdLBVJlr9KBkMZBsh7HBCIp8BUt2ARkOtAJaFGHjLZRajry3cd1b8nb9qfdUHcWlaP5gRnfzjckBgQQQAABBBBAAAEEEEAAAQQQQAABBBBAAAEEEEAAAQQQQAABBBAYEvjH0BeB/ZpjYZ/+pVl6gahmfjU616Sd8+FtaBqQPWGWOUNN/GmnuOkNBPfUzbslrtho9ruHuId70zrtIG4k7bZqhYcc+FjgfbyqEuaWY4BFX221CoVz7X4rq3yvbKlWeNW+PbWuprbOsCEBlcLomiOtnjYWfNNGp3ZT0rudI3mKc7QrpF5ZrqaoQYXMZ/ZWliQRxlgo017RH+XtzppV1zB61JwAlmakbVtUCeUz53T2Y+1z/ZW8koMrexaqCtmtWm2xuhtKszpBr4VPPn1cpxh9j12pUjJydGFuuTBMdTV6t41NYlOL1ttPqXt1L4Te7WlvQHl1LHcTqvh7E9+7U69+9RZ6pp3GurSZ7jWqLEr2YtUmLFPFKxPtaCerBiTHnb7aLq/L1kcVsXI9miS3Wch03XXxo6pfsTZKqfIYXRxvO9NibV2r2EJMPlrrTVJgp5ExU2XrVvis91DGzDaVZ3WjI2PutlGUqtLcDgeua+8rBsweyJyP3j2C19e4H7f6uMSip+bIpQhvlxxOK/G7aiqNmW0KKOsfrkefCA9VEl1xWRNmqc+jYXSzMJR+d38ND1xowUZL0wtAB+qB5PhoGdHl+COz4hy9lyx/2Vo02oal/RtCjnLx4uRxjwfCRwQQQAABBBBAAAEEEEAAAQQQQAABBBBAAAEEEEAAAQQQQAABBFYqELcyi6ZGaf7E6ByLdjZDs6HJ8Zq7lhZIKRlaYcE7e+CjXiewzKLWuexZTvXihDeXZWheyGjChl6Z8CZCzZnhOq0sNHctxxwgt5rVkzCqUOAy7H6lV7aStxhNxRj62b1Ul61b/da7reo6oZ1XOTYtaqayC3vqpKPryMxp5bpnH6pLbX1W41z/dOduvgrvmVnZdHjhBO/qdOLVRd1W6aENvfiRsCB6Gx8NGBKewitEtR6jl3M377rAldR8qVIiNUay+HtpU0uYO2Ee4Lo+dl9Y9QCbj02mvKGyvkrYj1i6LZ1Rlb9Ar6qaPHpD0UKlGjKt5U5HOL3tUgsytNEMirK2EjmuPkt7GHsheHFmfV1Q4BP+RKDCyn1b6haWEmlp3tfevU4ri139icCtFZvZHr0Ak98idc+oU7Rdp7Hfb1tyjaMUYb6buGnXRe42Sqma0NPparX8NXVO3VbLrLO0pWPcaAbDbR2Yk4Bpx+6hkZ9WZ1SC6xod7aEoVcl1sXhDNcu1tvPbYYsYA2ZLE6qrjPvQAJR8uuOc0Su0wHDaTfMemkrlccJISWWXfDQyrUp4dabpi91CrG3bcrNcQ5pVHLRgsQVBBxorNiG8Wh6ekzK+nVBzOAQBBBBAAAEEEEAAAQQQQAABBBBAAAEEEEAAAQQQQAABBBBAAAEEYgX+0AHu9KyrqytNKmr3/P79W9vao42f//3XfhW7oYlKmhGifwcHBzrWnbekPZeXl6MR/vjx4/b2VinRmxLPz8+j4e0BlCpNW3QT9vHjx1evXrUxvLy8HB0dCaDdE9ho5re5hwcC934ljevra/crZfnt27funmb7/v7+7Oysu9/do6zJzT385ubm4uKiDaOyUNYCCc5XK5SGRl5F0KTHrRiSPD4+btPZ3ag2Yd2k7rwK/fHHH12TZo+KXnPy3ArZ7NcEVkuzMBStt1+th66U3nZDZ1dF8sJv+6NaALc1a9p5Zfm/bfx//jMz+01rrxa1ua7bi7ppY5vI9ZZCoM2ZloDz83O1dYFjlRIFOD09DYQZ/Up66iBatN7w83uB3mjXuDNrKy0QS2VL2JKssQhmplklqAofjkSloBZbF2A4WPjbb9++qVnottJ6pVZDnfCxgW/V+eqqb0e27ZWrPU2L1+4JRBL4Sq2c/knAHUM24bUnUPeUX73O2sbcJqNJWNehDWncUJI0cG0Spv+6R40OrtzAG9tW+//w8DCaqfbm6PHx8f379254FbcKzh1Uu98aty2XlaIqOT7Z8zCVfsqrt7r5+vr1q7fT+2gfpXfvOnVXe3h46EVo/+iWl9tyalsxt3vsEboh/9ui/6dJ1063VddJ3WBJti3tgFJSbfcqBLcs9LHBT/KHI8W2kz8RJKlLtUWirlP33eGL0d6GBHKnoZRO5N266irWch5tI2Ps94fO4o7xmjAaA4TvYd3rokVorosF2yg3VcpI2qu1aTn134bIHXaGx5yqKm5303KpTCU2fzCs9DRpU5LUpLcJa5r3JrVK4cxBXRNP979rb+Sz1hlxqThUOiqLpub0lk7gTqoLnm/P2ouS22H38m/qSbhpMtYlBszNZdu0qM22Lhajnhtsz/ehcsja2M4ZTrtlZNlee1OZryCa/q7p8iTZ9nfa1uVj6ekWfCBuKfocYbp/iPPOor8e6+8M3s5FPu68BZtmTgeaqgMN+2/7OSnj20zj23Cl4lsEEEAAAQQQQAABBBBAAAEEEEAAAQQQQAABBBBAAAEEEEAAAQQQ8AW8pVzc+WF+0JyfNfPeS0n3o/sKa860/CduvTXhJUAptP/irubbKbVeDJaP+gW2ZmJ6m0GVSDcxblSai9YGDmwoHk0+1qTMbpjRpHYPKbNHr6S6Oe1ul0lG9yyjCesmVXuoQl1JVcvm2tcLVN3GZ/J15PrrB7IC14jeCnMD72S7tx3olk7WPcl/N7IpO7Vm3YrkZUQB1NLGlrUqard99mLWx2mRxyZmReFHi6NrmHxP08isCK22pGoQ4o1MestIYXSNTNDWUUON0rTe1gVUU9Ob2gI7VfndlHjb6n0KpKH3FBrNeonZz0fjSN4FUf3vtmOKZ1ovptGO8WpSSDcZBbZ18Rp9VK8mj9C6Pal4l73T6ZZv74WTdeeEljNrlRhqk10Eja5H09Adgc+v2G4aim1nKqBVd68q/WL+3olGxwZe+GIfRxM2eslsJoAuGf3pKSw/uR+Rkq6d3g5LOz3D3mDhhIW/He39w4dn+na0jVqqpwv3FLpkMoHYo83656BVN/JL1Rm37EYrtne95/u46qLkdtitVM12t7OYVnkYMHu2k69ZHWjvryePHyq8D1XF8wyLfcwxal11U7lUr2e5apZ9ID6teZx/VLhEVNnmnyJVDHtuwSYb0oF6rb2lKZigveHnpIxvvSqkj6nGtxNqGocggAACCCCAAAIIIIAAAggggAACCCCAAAIIIIAAAggggAACCCCwW4F/eDkPT3vqPu9Ptccy+6SGiWiax2nPsn22qKaSaE5kF18xWGQsk5mGki1Vrw50Pw4dm3v/6DzR3AkYin80YV3Ddg9VyFV1X23Stiq8+22zrZ16YcYN2WIGNnThqG4HXgnT5Tb/7dBAAmr+ak6L0S2gaXtiCzTKU1eoJVWqHroewynRtwpjfElA755ZWuyovKw9cLdfsxRN2jAUSpJaZF9JRNfL/CsrVROtSzhtdbLHpiwE5O2e9jMaQ+55qq6xMfcKTm1Ib7+p2IwDCcWgi6I3km6pZX1J2Mta96PS2U3S0J5t3OnQT3WrgfYEhtBtfRCdKkxvJ6v93VH9nBuoNpHt2Utu9OaxTdLMDXt3UFX3qlyXLAL3XKMVyQ1ccns0YTOryuoOt7wJpoZiqBnp5rfpTIdaJ8XTPcTY79vrSfjOUQmwR5Uw5GgbtVRPt/OVWZoKudJGfqk6414XoxW7e8ln3bPSouR22K1Uzba6hlRVZahLck/KgNmorX7cdQtvb+M+VDLhbOb7Nt+odaVN5VK9nqWnq+GBuPEqThgsUJF0+Sc8Uaqo9tmCzdGjA3VbeEtTMFlbDb57rqFtlYiqcfhuV98qjPEWO+tzUsa33XJMOL6dXNk4EAEEEEAAAQQQQAABBBBAAAEEEEAAAQQQQAABBBBAAAEEEEAAgb0J/KEMu0/xX7169fv3b3dPmW3NPtGpw+e6v78/OzsLh0n1rX566+3bt72xvby8fPz48fb2tvfb3p2a16KJEZo3pn8HBwcKo/zK+efPn1+/ftUEu15zTV65ubnpjbC7U6l9fn7u7g/v0alP/197d3vcNLOAAXRCBZASCB2QFkIH0AIlkBZCBUAJkArglgBUQFICcQd5n0F3PBp/yKt4ZVvSyY+MLK9Xu2c/JUvrt2+7w+Tds7OznWGGCJDbhm5ubjpiPtmEdaQ5b6lCjU+eZ766ulqx+vDhw8ePH1d2Ni/TfNKU8mDzv5b0/6aUfiOeTYPK/6ZNpS1kY2Mkzc40rtziubPP6Yhh1G89rbuom+XcP3dxcVE3znZsd3d36ahvb2/bOzu2U6/SOedW7PxvV6eNnfN6POnhc7hto8Z6+PnsOdakoi2cAp1tY2877L/dd/BKg2qmPe2Wlc65u39OOit20ekKXr16tX/enxBDch2xbR/M9CadxrZ3B92f/ioz6kEPcbKRZ9JbMi6snBw12ekospBeXl4285MMIsuZSap6JiSZ6uevxKRizS853LYwfVt64hn1mY5xaltN6JiTr3ykmZnnfzMV33hOWqvnOcrZ39ATib6N7hSG19SBo5RFjjvVSwQrzWoaL1O3c9K97ey+nceMoRlKMpg2/clyJG0umuXqXEbSjX1LIskHc11r42y/cNxvp6R7e+c57FHaxc4+6lgjXfclzfJRprtQ9nk39TPJ2CeGks+OsZM/Vp1pe+6s2O3Ah9keY1E6HV6vG7UmpU3M5V2ZCfN6Wazs6dvE8vFRn4cm/UeZNuS4O6fTK0XT62XfcjyFU5tjjXolI92JfCHeqw7sHzi1KNfWNsaThSHev3+/8a3j7uxb85Pasfdge4IbQJeAJV3BMvATNqb3Pan57Xo1qDu/XY/fHgIECBAgQIAAAQIECBAgQIAAAQIECBAgQIAAAQIECBAgQGCDwMpSNLkZbkOg4Xfl7pOVlKy/PKmfCEuCcxP/QFx5LiUPn6wLdO/JYw/lBZVD5KmS7giX75ZHWzdk7hNdpmHjRt3Dlce2M2EbU7uyc+ZVKLdRroAsX6by54b18uLoFTK3PJbX/GWSJraR5t8LbYjAhymFHKVXx/iEnOamt8PkZaSVcKBRsldJlUwwRsp7lGTHM4NgryIoD1y9i07zLD963ZCp/B0FlDlk3cOVx5ZeqyNh034reS+B2oaQ6pQqWhJD3zBpU6fWU81nmmqc2lbhsz9z8ip1PpOxjqP0eqtv46oS/jDNc1zDa0qtiu0TItl5Jv6EOKt8ZGfCelX1KQUerm7nrDaLvXZYFY775RVg53lfeVQVQ+7so4410nV3/sOdUJTbZkLeUX/qvjVcQ0h+q59DHavOtMtuZ8WuW0DlsY2rKJ0OtytVs139dNiEuYGt1WYTj2/c1utt3T0HmLWOq6s81qhX0mpO6gvx8rFy/5DbpvH7xzxoDLPqwfaXNIDWHUC7SyRzwsl8T2p+uz4rqD6/7a5O3iVAgAABAgQIECBAgAABAgQIECBAgAABAgQIECBAgAABAgQi8Gz9K3x7SgTyW2r5Waf8FlZuj6vyxFpz0Dxbkgh//fr1+vXrkmS0w3z+/Dk3M+1cc2F5iIuLi/bHbR9YYM5VqPvX7VL587NXechqZ2XuVWS58yz3bP348UPN7+U26sAp63SMuSk2Va5udUpsiTMx57cr1ahRVxKJ7yuQwevm5iYzyLrzH11034IQ/vAC6e0zi8hke9sjIn2TlDOItKO0prSptKy+Hx80/JynqYPCjivyzMlT5/eZk+cht3w8k7FxZfwoqTW8HoXdQQ8g0K7btc7IMoCmb8l1s6urqwNkwSEI7C/QbggVryE7h9q/aPrGoCj7ik0+vAlz3SJOE/ONW13So8SmqzwK+5QOen19vZ6dodeVWD9i3z16sF5iBtBeXHsG9j3pnoA+ToAAAQIECBAgQIAAAQIECBAgQIAAAQIECBAgQIAAAQIECBBYETjL04Aru7x8mkCeW/vfv7/fv3/3jSEPrb179y4/WFflCf+savHly5ck4/7fXxKT+C8vL3P3fx4lrXKIvhkUvkRgwlUotS6VsUHIQ8hv374tAUmYPG2VypyPLBaLwo+0g718+bKp9h7ZarMMsZ1lqjZGm7VLNu4/SkeUvrHppfP/CTUqHWmqU/N3lPRvlJzhzlFUtvmUS7NEXdOyntCsMi3J/CfNKjevzwdNTo8lkOnH7e3tzqOXnBw1k+3U/L7T/uVQkpo/rmo/4WnqzirRN8Akx6nMyTMhTwtaTum7WVLV8zBVnqvsDubdbQKG120y9o9doDkjS2eSMbRvXrKwSx7ILB9AC8f9Jhm5dJCO6/z8vPm//nJco3Zf22mE7zv+priPVawz7OT7ls5YLrnMsCin0V0MlAsT5iFgnYcOoXrgOHWVBwafxuHydV77fCFT9FyLONbM7cmkerBCOgNoIVStYL4nrSUpHgIECBAgQIAAAQIECBAgQIAAAQIECBAgQIAAAQIECBAgQGC2AlZmGaTocyNRbhT7+fNn/ucvzypneYLlE8u5jSyPeeQZgGbZiDxeMpY7zgfBEukmgYlVoW/fvjU/apdlVsqXZWnDNPeKLdcbajeoBEubyv+mTaVZ5S/NKqsRje5mzXaWbQ8qkBqV6tTRSzdP5TXVKXVJRz1ocYh8GgIdzardS6c1pWWlWeW3MaeRcbkYi0DhE9olK7Mss5xHjPKsyMbRJNV+OZSkwjeTk2nM+Sc2TV2Wpo0SgWZOnjPcZlrenpOnzjdTpqy3ZVXEEszCMIbXQijBRieQ0aQZQJf9SbLQXDdbGUPTqzxh3phxP2N0MxY31wqW0bZfumgwupozsQTr5CdToIpyMkW5f0ZMmPc33BiD89CNLOPaqascV3kdMbW52pbvEzOZz9lBzgU+ffo09utperCS6mQALVGqG6ajW86BlmfQvietyy42AgQIECBAgAABAgQIECBAgAABAgQIECBAgAABAgQIECBAYOwCVmYZewlKPwECBAgQIECAAAECOwSGWJllxyG9TYAAAQIECBAgQIAAAQIECBAgQIAAAQIECBAgQIAAAQIECBAgQIAAAQIECBAgQIAAAQIECBAgQIAAAQIECIxf4Nn4syAHBAgQIECAAAECBAgQIECAAAECBAgQIECAAAECBAgQIECAAAECBAgQIECAAAECBAgQIECAAAECBAgQIECAAAECBAgQIECAAAECBAgQqCxgZZbKoKIjQIAAAQIECBAgQIAAAQIECBAgQIAAAQIECBAgQIAAAQIECBAgQIAAAQIECBAgQIAAAQIECBAgQIAAAQIECBAgQIAAAQIECBAgQGACAlZmmUAhygIBAgQIECBAgAABAgQIECBAgAABAgQIECBAgAABAgQIECBAgAABAgQIECBAgAABAgQIECBAgAABAgQIECBAgAABAgQIECBAgAABApUFrMxSGVR0BAgQIECAAAECBAgQIECAAAECBAgQIECAAAECBAgQIECAAAECBAgQIECAAAECBAgQIECAAAECBAgQIECAAAECBAgQIECAAAECBAhMQMDKLBMoRFkgQIAAAQIECBAgQIAAAQIECBAgQIAAAQIECBAgQIAAAQIECBAgQIAAAQIECBAgQIAAAQIECBAgQIAAAQIECBAgQIAAAQIECBAgQKCygJVZKoOKjgABAgQIECBAgAABAgQIECBAgAABAgQIECBAgAABAgQIECBAgAABAgQIECBAgAABAgQIECBAgAABAgQIECBAgAABAgQIECBAgACBCQhYmWUChSgLBAgQIECAAAECBAgQIECAAAECBAgQIECAAAECBAgQIECAAAECBAgQIECAAAECBAgQIECAAAECBAgQIECAAAECBAgQIECAAAECBAhUFrAyS2VQ0REgQIAAAQIECBAgQIAAAQIECBAgQIAAAQIECBAgQIAAAQIECBAgQIAAAQIECBAgQIAAAQIECBAgQIAAAQIECBAgQIAAAQIECBAgMAEBK7NMoBBlgQABAgQIECBAgAABAgQIECBAgAABAgQIECBAgAABAgQIECBAgAABAgQIECBAgAABAgQIECBAgAABAgQIECBAgAABAgQIECBAgACBygJWZqkMKjoCBAgQIECAAAECBAgQIECAAAECBAgQIECAAAECBAgQIECAAAECBAgQIECAAAECBAgQIECAAAECBAgQIECAAAECBAgQIECAAAECBCYgYGWWCRSiLBAgQIAAAQIECBAgQIAAAQIECBAgQIAAAQIECBAgQIAAAQIECBAgQIAAAQIECBAgQIAAAQIECBAgQIAAAQIECBAgQIAAAQIECBAgUFnAyiyVQUVHgAABAgQIECBAgAABAgQIECBAgAABAgQIECBAgAABAgQIECBAgAABAgQIECBAgAABAgQIECBAgAABAgQIECBAgAABAgQIECBAgMAEBKzMMoFClAUCBAgQIECAAAECBAgQIECAAAECBAgQIECAAAECBAgQIECAAAECBAgQIECAAAECBAgQIECAAAECBAgQIECAAAECBAgQIECAAAECBCoLWJmlMqg4laaGAAAG0UlEQVToCBAgQIAAAQIECBAgQIAAAQIECBAgQIAAAQIECBAgQIAAAQIECBAgQIAAAQIECBAgQIAAAQIECBAgQIAAAQIECBAgQIAAAQIECBCYgICVWSZQiLJAgAABAgQIECBAgAABAgQIECBAgAABAgQIECBAgAABAgQIECBAgAABAgQIECBAgAABAgQIECBAgAABAgQIECBAgAABAgQIECBAgEBlASuzVAYVHQECBAgQIECAAAECBAgQIECAAAECBAgQIECAAAECBAgQIECAAAECBAgQIECAAAECBAgQIECAAAECBAgQIECAAAECBAgQIECAAAECExCwMssEClEWCBAgQIAAAQIECBAgQIAAAQIECBAgQIAAAQIECBAgQIAAAQIECBAgQIAAAQIECBAgQIAAAQIECBAgQIAAAQIECBAgQIAAAQIECBCoLGBllsqgoiNAgAABAgQIECBAgAABAgQIECBAgAABAgQIECBAgAABAgQIECBAgAABAgQIECBAgAABAgQIECBAgAABAgQIECBAgAABAgQIECBAYAICVmaZQCHKAgECBAgQIECAAAECBAgQIECAAAECBAgQIECAAAECBAgQIECAAAECBAgQIECAAAECBAgQIECAAAECBAgQIECAAAECBAgQIECAAAEClQWszFIZVHQECBAgQIAAAQIECJyawGKxOLUkSQ8BAgQIECBAgAABAgQIECBAgAABAgQIECBAgAABAgQIECBAgAABAgQIECBAgAABAgQIECBAgAABAgQIECBw+gJWZjn9MpJCAgQIECBAgAABAgT2Evj79+9en/dhAgQIECBAgAABAgQIECBAgAABAgQIECBAgAABAgQIECBAgAABAgQIECBAgAABAgQIECBAgAABAgQIECBAYJYCVmaZZbHLNAECBAgQIECAAIE5CSwWi5Ls3t3dlQQThgABAgQIECBAgAABAgQIECBAgAABAgQIECBAgAABAgQIECBAgAABAgQIECBAgAABAgQIECBAgAABAgQIEJiJgJVZZlLQskmAAAECBAgQIEBgpgIPDw/39/clmf/9+3dJMGEIECBAgAABAgQIECBAgAABAgQIECBAgAABAgQIECBAgAABAgQIECBAgAABAgQIECBAgAABAgQIECBAgACBmQhYmWUmBS2bBAgQIECAAAECBGYq8PXr18Kcl4csjFAwAgQIECBAgAABAgQIECBAgAABAgQIECBAgAABAgQIECBAgAABAgQIECBAgAABAgQIECBAgAABAgQIECBAYNQCZ4+Pj6POgMQTIECAAAECBAgQIEBgm8Dd3d3l5eVisdgWYGX/9+/fr66uVnZ6SYAAAQIECBAgQIAAAQIECBAgQIAAAQIECBAgQIAAAQIECBAgQIAAAQIECBAgQIAAAQIECBAgQIAAAQIECMxT4Nk8sy3XBAgQIECAAAECBAhMW+Dh4eHm5qbXsiwBefPmzYcPH7Key7Rx5I4AAQIECBAgQIAAAQIECBAgQIAAAQIECBAgQIAAAQIECBAgQIAAAQIECBAgQIAAAQIECBAgQIAAAQIECBAoETh7fHwsCScMAQIECBAgQIAAAQIETkogC6/8/fu3SdJisWg2suf+/j4v83+f1D5//vzlv7/z8/NlPNnZbF9fX7948WK53wYBAgQIECBAgAABAgQIECBAgAABAgQIECBAgAABAgQIECBAgAABAgQIECBAgAABAgQIECBAgAABAgQIECAwSQErs0yyWGWKAAECBAgQIECAwPQFsjbKckGWA+f2z58/FxcXBz6owxEgQIAAAQIECBAgQIAAAQIECBAgQIAAAQIECBAgQIAAAQIECBAgQIAAAQIECBAgQIAAAQIECBAgQIAAAQIHFnh24OM5HAECBAgQIECAAAECBAgQIECAAAECBAgQIECAAAECBAgQIECAAAECBAgQIECAAAECBAgQIECAAAECBAgQIECAAAECBAgQIECAAAECBE5fwMosp19GUkiAAAECBAgQIECAAAECBAgQIECAAAECBAgQIECAAAECBAgQIECAAAECBAgQIECAAAECBAgQIECAAAECBAgQIECAAAECBAgQIECAwKEFrMxyaHHHI0CAAAECBAgQIECAAAECBAgQIECAAAECBAgQIECAAAECBAgQIECAAAECBAgQIECAAAECBAgQIECAAAECBAgQIECAAAECBAgQIEDg9AWszHL6ZSSFBAgQIECAAAECBAgQIECAAAECBAgQIECAAAECBAgQIECAAAECBAgQIECAAAECBAgQIECAAAECBAgQIECAAAECBAgQIECAAAECBAgcWuA/SNY8D39+UooAAAAASUVORK5CYII="/>
  <p:tag name="POWERPOINTLATEX_PIXELSPEREMHEIGH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35"/>
  <p:tag name="POWERPOINTLATEX_REFCOUNTER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3YvR1Ua6ANrrqRMAJgRwBEAI4AgMIRhHYAjBEIEhBCACQwjgCA4OwXYG3O+O6qp0pC3p0/u1qBqPtnar1b261Q9tqf9FBfL3/ff54Gn+1na+91kUXOQEegXyddVdsiqmDrSqYXsnAi7nfEEMsnJrNA8r5OYCBtubF8FqCchPl5K3LG6mXGt5k2WFnTu5pWbEu0JZO8U+BbR++yyX7lRpsrp9fLu+gJZkfXNnJHAmAbfiz1SaC+VlJ9PGhXIn2qSAO4FJKMFOLGAmOL1wj/7M23QBMRxUwKT7oAXXnWyterfPdb49et+kJl+nru4zp2rgPstlrlSt85TIXKmdGI/x3kTA6xxuZZbZyjrWZK3GZWWWqobtUiDfOschHrwu3WycSeDRo0f57ORfPszHKeRcAopyLknxEJgo8PLly2QMyYUqkrEJlhHQVGaUFgrz4sWL5Ng7/9TIQkmdEm2yBehdmaUWILn6+5SUx7HJxEdIzddEaocXAsk2IQInlzxbGTY/OcrndOUsOB2BmsCguuouWamnAy0pbOxHwOWcLwuTxLyVkMcSyLcDBtvHKtlmateZmGgtm/Kr7dnDLTUj3tWK24n2JqD121uJZNKjycooCbOmgJZkTW3nInA+gfxbFufLuxzlBfYwbcynVsglBNwJXEJVnMcSMBOcpbySjLVH2pqnrgVY55m3ZjLsuYiASfcpCzrZHEXePcV6ygpQzVSyMtS6nmoMxXYtwDp9UzLxkUI1uVlk9kwXUAOnG+45hnWeEtmJgPHeTgpi/8n4n/0n8RAp/PjxYy2dDx48qO3xkUAI3L9/P1btSXZIESzWmOdG4GQCsZho/Dbz6dOnTL4+f/7sKshAbRJGUW7C7qQEagJv3rxJjivir9TGOKR2+CE+xki7fGnnzp07z58/P0Syi0RqKrctrHfv3sXYu/dPe0UFi4eHXr16tW1qx509RkqZ+UU0FHEpPXnypO0s6/8SoPlqKwv7lxMYNLOINSCiDV8uMUNjjvT0tmZlnB0XexnGBoE9CLhLNqIUdKAj0ByygoDLOY9skpi3EvJYAgbbxyqv0aldbWKitRxdRrMcuO0tNSPeWQpRJAcV0PodruA0WYcrsiskWEtyhVKWRwLLCeR/ilouDWI+hMC208ZDEJ07ke4Enrt85a5XwEywlygZ4LjPvCUzKNgpBUy6z1esWvXzlemUHB23b1KTp5S7Y6cLqIHTDfccw2pPiewEwXhvJwWx/2T8Z/9JPEQKa6+xRZrj7bhDpFwi1xeI96KTJ401KZIhBSNwLIH8qp/lq/jHyuB1Uqsor1PWcrpbgeYotC2p+ZVo22LYav+HDx8i8cW/X375ZatkjD6vpnI03fQD485IPBKUief169dfvnzJhNxhmF9//TWTqo7m4v3799XH7GLCEnSZOKeE6UhPLdq4/Gt7jvLx6M3XUZwHpTPfJu9tPp5ciC008vccBtEJTGAhgXyN3dtVuRBIb7Q60F4iAbYScDnn5fMDErdG86pC7kEgX7f31q0bbOfrT77s8v1C29nzNUpr2WY4ev+2t9SMeEcXnAPPIaD1O1Y5arKOVV7XSa2W5DplLacEZhf4+++/Z49ThKcU2HbaeErSw2UqP97I301aB8GdwHWcz30WM8EZy/egz7zNKCCqIwrkO0E/XhyifLXqhyimNRN50L5JTV6zkjhXU0ANbJqcaU9+Xj/9KZGduBnv7aQgdp4MK7PMUECx8lO8cFWL6NGjR7U9PhIoBLTOagKBp0+fJhE+ffqUDCnYJgKKchN2JyVQCnz9+jV57/7OnTuD/mJJeQob0wU0ldMNp8Tw5MmT5PD78ePHU0604bHPnz/PnD0mrTF1vRmydks0KXYzquROzVcSSrDZBfLVO/9I1uyJvBlhfmaUz+PNE9lJYGWBfI1NjntXTv/Kp9OBrgzudIMEXM55LpPEvJWQxxLItwMG28cq2Wpq80OyfH2oxl/d1lpWNdbf3uqWmhHv+mXtjHsT0PrtrUQ60qPJ6sDx1bYCWpJt/Z2dwKEF9jZhPzTm6RO/1bTx9LBHyWD+zs/eGhY/ux+lju02nWaC8xbNEZ95m1dAbEcUMOk+Yqm1pVmr3iZz5f1H7JvU5CvX2D3kXQ3cQyksmoY1nxJZNCP5yI338lZXDmlllhlKv/YaWxGjd19nkD1pFPfv3793714mc/lFxTKxCUNgVwLJlfDih5m2V4g3zE4kKX5cjGs5P9jaMLVLn1pRLi0sfgIdAs3FAdsCr7zkxL///tuWkmvu11RuW+5v3rzJDL+j3h63Z08+9XJz6hq3RKuPnoRVjHOWLjLN19LC4m8TiHs1mQYhDq9eF22xrbk/eX8g1mJb4RJeM+POdXoBd8kGFbEOdBCXwCsLuJwHgZskDuIS+CgCBttHKakp6UxOlOaamGgtpxTW9GM3uaVmxDu94MRwAgGt31EKUZN1lJK6Zjq1JNcsd7k+lsDdu3d3mOD8ixY7TLwkrS+wybRx/Ww6400BdwJvsth5BQEzwdlL+XDPvM0uIMIjCph0H7HUbqZZq36Txc7D9U1qskq7rYAauK3/Cmdf+SmRFXKUOYXxXkbp4mGszDJDBWi+3hYPnM0QryjOK/Drr79mMhe/de1wTYpMyoUh0Cvw8uXL3jBFgHfv3iVDrhYsEh8jy1g1JqYQL168WO28+zyRotxnuUjVRQSSs9zQePbs2Zomf//995qn2/+5NJWbl9Eff/yRSUP07O/fv8+E3FuY5C8Bv/32WzPltflsMqpmPIP2aL4GcQk8r0Cykudr6bzJa4stmZ5k7trOYj+BTQTcJcuzJ5uCiND4P68q5IwCLuc8pkli3krIYwkkh6P5Hm2d7CfTk8zdOmne6ixJq3wr152RfDx+SOqWHP3t+rfUknUscmTEO7pYHbh/Aa3f/suoSKEm6ygldc10akmuWe5yfSyBHT5gHM+pxrNwx2KU2s0F1p82bp5lCSgFkvfK8sPmMuZFN5LpSeZu0aSKfJ8CySoUiXfzKlmCycttP8+8JfMl2LkFTLpPU75a9dMU5bwZOVzfpCbPWwHENlRADRwqdrjwySLOD5AOIZDPjodVDlGgSyTSyixTVePNveYPEo8ePZoar+NPLfD8+fPkr2vJ3uvUWjJ3ToFYNf/x48eZvOUXUMzENkuY6gvMzS5gllMcKBJFeaDCumBSawucJTvfA0F9/vw5mdpkk5uMrTeYtrFGpKmsgaz/8f79+7///nvmvPG7eK3pyBy1eZioYw8ePOhNxr///vvx48dasOrAJr5K/qhQi2ToR83XULE1w9cugfP1nrG0YiZTcb18/fp1TfmOc3358iXS0xGg/Cp/L7g8xAaBzQXcJcsXgQ40byXkJgIu5zy7SWLeSshjCRhsH6u8hqa2eUvhZgwx4ZprRXut5U3hNXeuf0vNiHfN8nWu2QXmuqum9Zu9aBaKUJO1EKxoZxHQkszCKBICiwrcvXt30fhHRJ7v2kZE7pCzCqw/bTyQ5FwThN1m2Z3A3RaNhC0qkO8uPa6ZLIiYvBzrmbdkvgQ7t4BJ92nKV6t+mqKcNyOH65vU5HkrgNiGCqiBQ8WOFX79p0R24mO8t5OC2HMyrMwytXRuvvRy7969qfE6/uwCN2tOM9NWZmma2HMageTf0Y2roPYz1bYCsSBXNQGW4goNRVmtErZ7BTLvQv/999+98YwIsMNHW0bkojwkXhdPvqQdh3z//fflgStsWJmliaypbJqsvCdeE/3pp58yJ135p/FMkjJhkiuqvH79uhpbDGyqLUkQrdBcaL6qRZDc1nsmoZLBkvPx/awRmVxRO/qaFS7hJLJgBAYJJK/Ki98l04EOqlQCbyXgcs7LmyTmrYQ8lkCyHTDYPlaxFqlNllqyDiQFtJZJqOWCrXlLzYh3uXK8cswHvaum9dt/pdVk7b+MpFBLog4Q2LlAZpSychb+/PPPlc/odOcQWHPaOF0sc+l5aC3vnLwLlLynlD/v6JB+dh9N58BCwExwoZpwoGfeFhIQ7REFTLqPWGq1NGvVayA+VgUO1DepydWCs72+gBq4vvnKZ0zO6JP3B1ZO/MTTGe9NBDz94VZmmVTEb968ufneaWbp1kkndvDxBZIj9eSN4BU8qm9srnA6p7iCwJMnT5Kt5X4uhCiX3377rVo6B315u5qF6duKcrrhpWJYc3mU2o/lmd/XD1QW+a555YzHclr5tB0IfGJSNZUTAWc5/O3bt5nLIZ45e/Xq1SxnXDOSeOApc7ramndhUj1qnfti+SYiU17V9E/c3nPzpfecWLi1ww83H7/yre1a2R3r45cvX2IBrPgXy8bvar3RHTIe7qrM92UzaudPqgOdkV1UQwVcznkxk8S8lZDHEjhcO2Cwna9gmV9qYhySrAPJ82otk1CLBlvtlpoR76LleNnID3pXTeu3/xqrydp/GUmhlkQdILBzgTVHKUmKi6+NnlQS7KbAatPGm2cftHPNS+/cD60V7Mm7QJl7SoPKcXRgdwJH0zmwEDATXKgmHOiZt4UERHtEAZPuI5ZaLc1a9RqIj1WBA/VNanK14GyvL6AGrm++8hkzM/rZnxJZOY9tpzPea5M58f5Bj/1bmWV8TYh3KtreW3v06NH4eB15DYH4Q9a19R1u5jvGKPEOz82vVt55cxGildPgdOcTyAzRItevX7/eSd5jQcfqXwi5d+/ew4cPd5K2bZOhKLf1P9bZM28J5qfo3XmvxbPm7+vdCZvl29pP+B1xRmPV8e3sX3lep41UU9kms9r+5Ag80hMTvZhXr5awuU6UfOqlXI0lBjbVC3a1gY3ma0SJ6z1HoHUckmwNYuQfl0lHPOt8Fc1RZj4edxgiX+skyVm6BaLaPH369Lvvvovbg8/+++/HH3+Mgej9+/d3coenO/2bfJu8Ki9+l0wHuknldNKhAi7nQWImiYO4BD6KQLIdMNg+SoGW6YyhbO1ea/lVdWOJiYnWsiq8yXbyuo60TbylZsS7Sfme/qTHvaum9dt55dRk7byAJK8Q0JKoCQT2LJAZpayZ/ngWuvrD8Zqndq4TCKw2bZxulbn0MjdAMimpxXOyh9YKgWTRuxOYqTDCHELATHC5YjrKM2/LCYj5iAIm3UcstWqatepVDdtNgaP0TWpys+zsWVNADVxTe/1zbfiUyPqZvXlG472bLOfbOe6xfyuzjK8J8W5F7c5pGdfKr7+W57VxLIEXL15kqkr55uSGuUu+CbZhCp36oALxZlpmyhovIsbfGN9DHmsLcmUSv4dkr5AGRbkC8mlOken78lP0bpbaa8yZU3dHuKtv2waimyfS8zptRaCpbJNZc38sZP748ePMGWO6lwm2qzC//vprJj3lApG1icZqAxvNV6aYamEyXZjes4bW/fFA8/Hymu3IUdSQyFFHAF+tJhAF8cMPP9z8e2sxNI3OJRb3jOebV0vPgU50oKtyq7tkOtAD1eeLJ9XlnK8AJol5KyGPJXCgduAog+09rB6bsXrw4EHyL8gNqtJay0FcCwVe55aaEe9CxXfxaI97V03rt/Oqq8naeQFJXiGgJVETCOxZIDNKWbO7qf1wvGc6adunwDrTxul5z1x6fnYf5OxO4CAugY8usGbXPMjqBI9rHuWZt0HlIvDpBUy6j17EWvWjl+DS6T9K36QmL10TxN8toAZ2+0z59uJPiUyhm/FY470ZMXcbVdzaGvfYv5VZRpbpq1ev2u5ixKLasQ70yHgddjGB33//vTfHUdM2/zPdmQcuezMiAIGbAlG7Mn+L4Jdffrl5+Jo740qsvV+32gvMa2Zz9LkU5Wi6qx346NGj3izH38roDZMJ8Pnz52qweA+2+vHo25nGs8jjyrc8kiuDHt1/XPo1lePc5j0qMwKPM8b780u8TTRvXmqxxd2feAmqtrP5MdqEYs272gN2qw1sNF/NQundo/fsJRoRINNhvX79ettFNOLstTnIzZwmW7abx9o5o8DTp0+jznRHGAPdeOhzD7+adKdzk28zNfnKd8l0oJtUSycdJ+ByzruZJOathDyWgMH2vOVVm7/PG3kmthi+Zm7YLpdOrWWmmJYOk+nfIw1TbqkZ8S5diNeM/9B31bR+e660mqw9l460VQW0JFUN2wR2JZAZpayZ4OUmdGvmwrm2FVhh2jg9g5lLL3MPJJOScz+0VhVwJ7CqYfvcAmaCy5XvUZ55W05AzAcVMOk+aMEVydaqH7r4Vkj8UfomNXmFyuAUHQJqYAfOxK82v1m3+VMiEwHnOtx4by7JfcYz5bF/K7OMKdP379+/fPmy7cjMotptx9p/NYEnT5789NNPvbnedk2KeG8z8yZYby4EIHBTIJayyvw2E49yRtt7M4bVdtZa/lgG1TpcVXxFWdWw3SGQHCnN8hZ09cfy5Hk7Ur63r+7evZtMUjShyZDTg8WwYfaFYKp/jiZ/+2Z6XpaIQVO5hOrQOON2edwiyRwVt7Q2H35k0lkNUxuuVL+qbsfCAZG16tUas5LVBjaar2pZJLeTvZjeM+lZBIsl2zILEm17dztzUUcu4t7CoLwLvIRALOKcvHkSze+zZ89muWCXyMiGcbpL1o2vA+328e2uBFzO+eIwScxbCXksAYPtecsrZiXbjh4zU6f4xWS5dbG1lvPWqHGxrXBLzYh3XNE4qlvg0HfVtH7dhbvtt5qsbf2dPS+gJclbCUlgZYHMBKr6pMSiyYsXLdZ8qmTRvIh8Q4EVpo3Tc3foCcL07C8UgzuBC8GKdocCZoKLFkrm8ZhIwLbPvC0qIPIjCph0H7HUyjRr1UsKG20Ch+ib1OS24rN/HQE1cDlnT4ksZzsoZuO9QVzHCjzxsX8rswwu7njdNF6f6Dgss6h2x+G+uppAvBLZ+45x/EHgDf+ccneFr5ZX9d3O6n7bBLoF4m2NeGa3O0x8m3n2tzeS0QFqSxTFZRsd8OjYznqgojxryc6br8ePH2cirP3lkMwhzTDVSB48eNAMcOg9yccFVs7jEq+vVwcY+ds3K2c8fzpNZd5quZAvXrxIXkEx/Pj69etyKZk95li3tXdyESeN+UVteZrkTwizJDiJP8u58pHsvPnSe+aLclDIN2/e9I4Q4urY6h3IaH96a2ZcUJGLQbkWeAmBKKxBDWk84rztDHcJhFnidJesg1EH2oHjqx0KuJzzhWKSmLcS8lgCBtvzlteGo8do0qvrX9/MV0xal/7FRGt5U37lnUvfUjPiXblAL3K6o99V0/rttqJqsnZbNBLWFNCSNE3sIbATgd6fqFZbLaX2w/FOfCTjiAJLTxunmxx9gjBdYKEY3AlcCFa0exMwE1y0RA7xzNuiAiI/qIBJ90ELLpKtVT9u2a2W8kP0TWryavXBiW4KqIE3Weba6SmRuSQnxmO8NxFwn4dPf+zfyizDSjbezP/xxx+7j1m0U6m+mNqdDN8eSCBejOxN7Va9acwl1Lre0hFgukA8s9v7e3NUxaiQ0881IoZ4FbO2RJHfpNsYFWUho+VsqyGxP9aMzAyWMp1jx1niqxgoVwvifGvnJSULpXiDoptrlm/D/MOHD0VUyacZMuet/iWozJITmTi3DaOp3Na/OPu7d+8yyYhmpDYGyBy1bZjkxKH6VlU0y5k/yzZXvjRfIySTaHrPEbbRGvR2Llu1A7/88ktvjv7444/eMNMDVMdU02M7ZQzxd5mG5itGTXGbcehRVwifacqSnd3sXNveJUv2BUWujf9nL30RjhBwOefRTBILK0OOfJ05SkiD7RlLaqvRY/w40jv0iilV8jbLRBCt5UTAWQ5PlvW4W2pGvOPKSAfa7ZasV5mxa/eJlvtNSuvXLb/Vt8mqVSTPJH2rYnLeUkBLUlDoNMsqYWMnAr0PsaxTaePvBZaPecT8LvOkxzoJqxbT+mesnt32IIFFp42DUnIzcHIUt+cJws187WGnO4GZUtCaZZT2HCbZhhRZMBMcUZS996KLODd85m1EphxyBQGT7oOWslb9oAW3crL33zepyStXCaerCaiBNZB5P3pKZF7PKbEZ703R2+ex0x/7tzLLgJKNS6h3WZaIrndxgQGnHBV0/Tt31ddlRyX56gfFa5C9qzzEXaRYUX5lqbgtWP7wljz1Vn9LvDd5618XmTNmwvRmbVCA9c+YT178oNX7SmRUyHXuVteSHTPqKl2088+fP6+Fmf6xeorpsW0Yg6JM4q9f4vvpr3/66adepek/cte6sMxJe1M1McDshZ55JqZIc/LRh4kZrL5A/vvvv/fGlvwTT1W3zLI+veftDVA9Y2/gcQE0lb3ISzdZMQJPXkExDl+i3x9XczJHJX8JqEb166+/Vj+usJ3Ej5RovsriyHRkes+SK79x//793moWsPFnvvJxzhIyzthboJHySP8sp5seSW/DPv0UtRiW7ilqp+v+2FuLbh4+4sbuzXhOttNdso4C1YF24Nz8av2m6WYyLrvT5Tyo6E0Sk1zrX9e7GnIklfYTzGB73rKIJSPX/w2u9uPIzRxFCxZPXN38avadWsveZnDpVmvpW2pGvLNfNUWEvTVn9vMuXRUHJfgEd9W0foNKfLXAmqyh1Ou3RUNTeO7wWpJk+a5fUXfVaSaVThBsJ+yZriRWf1savPr3CeIR1t6H9yI9OwGsybh+C5Beh6WLb+lpY63cR3w8wQRhRK7jkN66MS7a8ih3AkuKiRtLl1QzeUs3C80zHnpPpvsuMjjuEYKhOKd5XLPI+CGeeRtaRqcJn2mdMmHmBcm0YOukyqR7Hed560/EplWfnfR8ER6ib1KTh1a8gzZZQ7PZFn727KuBbdSz7PeUSJJx9ordPK/x3grITfbl9oybs1cf+59tZZbke5VVi8xEqBp+w+34hePJkycvX77MpKF3MftMJMJcTSBWXekdsselG3+jYDWZqPbVH96S5x3RFCRj7gi2z5Z9n01cJlVbecaTu58/f+79fTeq5ZoXQlS8WJarur5DpDCGUx0VcvRXey6dQZlSlIO4rhk4079UF7Yfp1QdKMdyHku/t7xJ49k7eCjpqu1YuXPejVg5q2weI2EB3ruKSjT7vWmIF06qo4vpI+1MSWUa5N6UdwfQVK6A3F0E8W1+OZK3b9/GeKA3wp0EiKsvf5ezSHOmWZ43d5qvEZ6ZYtJ7joCNQ+KGT3XYcDOSeJxlzWlInKv6AM3NJMXTsU+fPr35lZ0rC9T+LHb+7DF2WrNe5RO2eUh3ydqKQAfaJtO2PzPmzEwQ2uK3v1fA5dxLVAYwSSwpbJxMwGB7YoFWfzGJPiszMZx4xurhtR9Hql+V23/88Ue8c1V+XHpDa5kZ3ixdCoveUjPiXbr4rhl/pvHc+V01rd8+q64ma2i5ZHoxk/ShqvnwWpK8lZBHFzhQa5P5lad8BmOhcol5X/k8RjzgkfyDJeUhC6VKtFMEMpfAlPgzxy46bcwkoDvMCSYIzQzuZBDlTmCzaOw5n4CZ4KJleohn3hYV2HPkexhjehapQwAAIABJREFUNH120gNGwky6MzVkP+VV1iWteklho03gEH2TmtxWfG37D9pktWWnun+TllYNrBbBLNueEqkxZip25rquRTv0o/FeBjlTWEPllwg/z2P/32b6Fy+EDM1kvIo508mXjSZ/m7gQWC41//u//5tBjt9IlkvDzZh///33TMKiktw83M5SoPcVyuhcoxUrwy+3EWepduSZ8i3CRGVYLlVtMWeSt37Cel9Hj2THALQtUwvtTzZoC509E23mLf2onNEeZmKbHqb5imY8Zzw92psxZC669evMzaRmdl65KPXXmRry4MGD3tZ7StNdK4Vo/TKpmhKmNzsRYEqO2tKWkSzStihCbeRQDFd6O50Y+bTlq9wfrW7VdvoMohpb2/aiVmXWYuPKTWVmpFS1Wmi7rQ7c3L/EJbxQvpoDmJs5KnbGn4RaKBnd0Wq+un1ufptBm1JRr9N73uTtva+12jSk1qvevH5X66rCqlYxbqYndl75ZlSmQ29zW7Mob9b8Pe90l+xm6WT6gqK+LVq7ai3Vbsf/J7vTcrNKHGKnyzlfTJk+ZbUxSSS7ObNY7taoIUe+nhwxpMF2W6l1/5XmuN6jk63dQlntx9ZmC9Ac006ZgbaZZPZfubWs1YdmocSejOHEMDfP27ZzaD0x4h1UOjrQJFemXg2tq9VT1wpioenYlVu/qvautjNVq2geF6oVhYZJ+q5qxc4Tc+WWpNZWtw1drnyje+e1N5+8TOO81c+jzVx0zwqjoi6a1Np1Udz26U1SpGrlK6WWTtdvsyJV91xh2ljN77jtTEOx/wlCNe9t10V1/5QcVc/Vu+1OYBuR1qxN5nD7M21IcfWZCY4o3Mx96bJxW3SkNCLx5z4kM8ZY/x2HZIWJFnid0rnypPu4z2Zo1de5Og59lmRTU3RPW/VNavKgOnbcJqs3m+UwqWNjibmhGthbNNUA3TffPCVStSq2O+pz+dWik69qkoz3SvObG+vPCKqlk9/OlOPNDMbOsrLN9mhOZq5VS81yT3DmETtCxk/XwZTpbqv5ir6kI86JX+XHc8XT8BNPlz88rpkqQtv2US6tfMaXCNn7nPoKv2w1H/SMit2bsKLcF70EboIn71avXP3CsO1CqO5fnytZjtHB3NReZ2ftJfyqWLkdjfMKt8marW7Zfc5OkawzK7QAM2btmkUZgM2aU1bd2saV++uM0pQKX5uvLt1ibNgZDZoSLFflokcrq3d5vyaTtt42pzbO7A3fHSBZUtFddscz47fXbCqTvd4KA5Jq1S3rcMdGWb1nrAMLRZWfya7gfDOPmSaiLAvNV2Go97xZl2bc2fuUWAxOlquNRUYi/jhLWflvbiw3K7mJmal4RTqXxqklrzZIuGkVO1e4G5DpzduSN2XEWwM55cfemxgrADavyhg/9CasKPElbvvoQPNVPcqu7dKr7l+hFuXTfOKQvVfNCgWxt8u5rbgz3cr5bo2GhiFHW5U4zX6D7ZtFWbuHWe2hYru4C9G8nRXXy83YZtyZaYu2vUmSSeH5Wsvk8GaFWz2L3lIz4h10LetAk1wZqCkj0lp7vtxvUtds/ZKlvEkwTVaePdmLTbkS84m5eMjLtiSZvqAYkEd1XbOS7OdG95q5XvRctYnVzY8xWVg0DfnImzO+ZoKXq5PVgX2MZ4pk1wY2zfQUe5Yb8DT1XL9Nk7Y9yQ736NPGtuzn92cq1ZRhSe06Wvp6ybQkceWu8JtpWQTuBJYU1Y1MxSva2OVa/mp6ym2jkZIiuWEmmIQaHWz/z7yNztpxD0yOMZZ4QKIbLR6gahuvVvdHC9wdz4zfXnPSnawhU8ZXM5ZRLSqteg3Ex5sC+++b1OSbBXdz56GbrJs5KnduODdUA8tSyGzUbhpUBy2x7SmRmmGyYnv/q6hIy71fcLLGMzNor12b5cdyTDvPyizJKU15+mJjzdt8tWuy42PUkph69T4oXMtL+bH8iaLjFKO/6m55yzTExsoPw+VHmcE7OvvXObC3+sVti+Uko8eKBqJanaJ843T56hdt05qFlWx/Ihdrpiquwaphx3aAr5awKMeOlFS/2rx9jnF5b8MSASLYcnrN34cWHajl68zKl9hE4QsWZYjlG8yL99fVhzyqTVB1e9wN8drsa9HhWXGNbNsZJX8fDdiF2rHq0KV2it7GvPcqqMYwvXtqtu3V+lbdXm6s1WxXL9hUJnu96SXe1K7tqVawagXo2F4hVbVEjvuYbJfKWwPjzjLxKM3XCEC95wi0QYf0NlDRbiw3iWvOx5vNUfRlg3I0PbDBba9hdOXNksrvWXPU0ZuXHQaoDjVvql7wLpkONFlRe5v0skYd605LMvs7DOZyzhfKBSeJgWPIka8hxw3Z2zIbbJd9U2zEIKcs6+ZrG+PumpYRdm80T1dNWLG9aAK6k1d+e8HWsvciKkpnhZtXS99SM+It63nvhg60l6gMcJq7ahds/cpC3OeGJitZLsleLPoyk/Qk6ZRg12xJdJpT6syBjs1MZ/YzqSlgeyvnQj8MVW/WVX8y7k1PARjBVqsYySRFwqK7WS1VcaL8zGi1X4KSHe4Jpo3TC/o0E4SgSD4cEjV2uls+ht7a6E5g0Zze/K/WLF/TtgppJriofLJZqw5gFk2PyEOgt1UvW7PlHqm6WRC1l57KZNQ21hy7RjovOOnO15B93vbRqt+8vuysChyib1KTq0XWsX30Jqsja8mKutDcUA3sKJraVx13ujwlUrOKj97/apoUe5oytVf52g4ct/9kjWeM2GtThkEfi5u9U1dmiblTR3PQm6A9PLYVlSksYogfPVDmZmt3phb6ISQSGSnsPnX120VvWdYuv3zfGSlceVpbS+qBPvZeVnEfYYkfbJo3Asq61Jukag1c7dKOJqh63u7tuMbXqQORqnDrTkz57aLdXi2/gwpxudaslqq2j0nGhSpb06o6wG1L8+j9ycwW1SZqV1yqo8+1/oHJ3J2jKINXf52vY5mx7LifT2ojuqiE+VSNCBnxl61678ZCnVEtyx3JiJHbiDy2HRKjkeqpo4GqjU96J2DNQ6rnqk0XJ7Z+g0oqOoJqSpbevlRTmcxsUY0nFnp3wfXWz7ZLKar9ognrTnby27gY29Jf3R8IyQgXClZtQ6oJa25fufmq4us9qxoLbWeGcxFm9rNHnL0TyfWv2YxGecFG+qORn13mZoS7uhmVbHJLqNrGQlOhm24H3dmcodcML3iXTAfaW5kHjTmj+dr/6K43y4cI4HLOF1OyDi/UiTRLKpqdfOJHhDTkGIF20EMyZR1hZs9dxLnDwXZks3m5leOcWt/UfI5qodlB7XZcmZ5yIySXKKNxhX6p1jKZ2aKkavVnHG/bUevcUjPibfOv7s80qtWLN2pR9fDltnc1Zy+zeZq7apGjZINwmrFiWYi73dBk9RZNstIWTZZJeq/nLAGShXKalkSnOUu12X8kca8++WZm0eDsZGrT+xNDNIwRZl7/2my0OoOofVWOJ5sbCz39Usup67cG0vEx2bYXRVkt9I44x321zrRxXNrKo04zQYhyb16ebXvWuWxL5Mz1u0RTHHHu8E5gRqMsuEh/lGwpuejGPqfwi2Z5rsjNBOeSbMbTOzoqLpaF7pA302PPoDHGmu/F9P6cUbarsbFEj9NRN5Jo55h0JzNbFMdub/to1Tvqs69C4Ch9k5rcW13P0WTdzGZkrdrxdW8vNDdUA28WTXNnx8232u0aT4kMqtgB29Rebk+yPTHeW64IpsSc7Nnb2tKiWLMrs8TJ4l/UmLjC48iYysa9mEG/ZLSlI2ZfEVtMdSLmiD/OMgXl5rH/TXs9/dE2RRai0e+9AdeW8pv7l5izBUuzJb159urOyFfALuFZIkdmo/iqJ81sR7VZOmFlCg+90XuzYPZ5afOMcYqofgVjR8d/s9yjoCPC2phgxhKJut1M8M2UVHdGjV3iIi3zFamK6j20VYmGaKGOtkxY5Do/xi3Fiqu1rANlbKtthGemkYnKOWNbd7MEQ2/GU1QBx9WZKKOQiWqzUKqqKZxlO9J5+qIMKP31iNqSGeHEgG1QzLU4F51fRd3eSWcUKcn3PkE0iLQtcHQu1ZNWhw3VQ6phyi6muhHtQzV8uR2jiGqwoTWhjCc2xpVUNP6LDhuqKSwSefqmMgriZj9bLejmdlxls49GxlWJWtqKvrhWjrv6mKlRmydY8zWiCGo9Xa1mFh+Htpm1OC/Se3bgR7PTe8trKHLH6eKrWhE0izX60+Xm1zfTZnB7k6VtZ2+FaZZpuSd6urZo7S8Fekfds18jzTNWh7ub3yXTgZZ1o7kxbswZl2QxuovDm3HaM6NA8+Iq28Ni42qXc4dt1MbMkP7Qt0Yj+4YcHXXgrF8ZbFdLtm1QcXNS1pw1xJ5qbBO3M81O3C6LEpx4onkPzyQ7uphDt5aRxwveUotcx6igNk5o+zjXtXCgO9460HEtSbMhbVaqoTd8anHebMDHpbb7qCu0ft0Cu/pWk9VRHON6sbg2TdI7VOf66iItiU5zrgqz83gmtjabT3NiwN8cllT3zDjGaF77cfZq+ca5qqfu3l702ULXb7VcurfHXQJxq3b2yh8p6b0D3F2p4ttiGNCd5Vm+rQ3mbyZszxOEcdrBu+ajUFHHen9FHYrcXfq9xTr7bxDd6YlvtWa9RAcNENegm1fLlV3mB7Llzi7mUmDcGCN+R1j6vZh4gGrQqLXo5aOPmH3wU1o1N0IvU5MjIxGyefi4PTd/SvAWTAZTq55RuniYzBW9OZGa3FEEgXOzkbw5E6zujKLf+Yt7kbURM/HI1+xzQzWwowZWv2obxsT+arBiuznJjT3NYKP3RKn1tm+bPCUyrmJHUmev2B22Gb1oT4z3Ogw3/Kr3hlW1L6htR6sbKf8u/lf74rvvvqvt8TEvELO1+/fv58NHyH/++eft27dxKRZH/fvvv8VG7Pnrv//KPYOiLQNHLYl/cffn7t27sbN6Gyj2vHjxogxZ2/jy5UuMHsqdZTKKhP3555/lV+M2IiWPHj0qElZNVcQWbfqTJ0/GRXumoz5+/Pjs2bNS/mbW4kruKMSbhzR3RlnHiaK6Vb+KahO9UVmfnz59+uHDh2qAQdvVSlgcGLXr+++/74jk1atXN6+LAIn7Kd0sHdEWX/1/V8V/r4v4WL004qTdx1ZTFSGLZEQ6Y6O4YLsP7/62SFX8twhWvS66L4qoKp8+fSojL3EiSZG26VdrxFykrXbBFnTFeSOFDx8+LNMw40aYv3z5sjvCSFhcC8+fP+8O1v1tXAjxM0+TK8ZA79+/7z6249tF60ycN/IepRNlUdScstpUS2d6K9GRwfxXRy9K/XVUqrKCFeXe3TQl60b0+NUW7OZR+c7uzZs3v/zySxlJJDi6jLIvK/fnN6qXcNm6Fs3+hp3RzfRHFY2RVa03vxkydkbZ9XbEbccW+6Nhef36dTVMgNzsCKIJjWFGNWRzO+bAMR6uHt4syshax8ihWlIR/7wddCSvbGYj8uqFMMtVUAU5elO5XEEEezEaKTq4ainEnkxP9/Xr16hmUTeirja7+2opDN2OhBWVpKweMXTpqK5D4x8dPoaIP/74Y8fhMfKJa60jwDpfXbz5Goes9ywagWqDEO3POMyOo2J+Ee1GR4BIRgSIyXJHmN6v4jKMRqMcZtwMP73jbkZrcBv1p9qbBNGUbr02dGmCd+yZOOXsiPlkX138LlmzNK/cgS435iyco3E4yp2WZsU4xB6X86BiOvok0ZBj3iHHoMqz88DnHmzn8dt+eovbjzdvLDTvyEWfFXf5qnfV8mevhow7eHGXoHtiEo/4LDHzqiZj9PbRW8vlhjfFwKYY2wRvdRK0/1tqVx7x6kCX60B3fldtaDN49NZvaH73HP7KTdZyvVhR4ibpS9f8o7ckOs3lOs2l697Q+OMmfPVZiHLyEjuLf0MjrIXPtDYxabo5U6tFNe5j7zR5lh92m/flmk/jtE1Ue/NV/GIektVqGQ+xtP2O5vqtQhW8HT9ULdfhFpX/oNPG3mrZG2DnE4RquZft3j4fWuum7m3ioh762b3NMC7P+Fe0rhEmNsqQ0Yx0PC7lHZASarmNK88El1MtYj7KM29LO6wQf7WvidMV3U3R10wfZhctWPy3yEi1BesY9kTgeM4z3lqKZBQHVjvBIlXlniLAoP9GMoqERStaHFgmLPbMPuY/+qR70RoS/kVxhHxRT6plURZrR2dXhpllQ6s+C+OJIzlK33TlmnziJquatbIT3Ofc8Mo1MN8Att18izK9ee/xrE+JVCt26M07EPX+V75CLloQkYxdjfeqLDM89t9cV6Z6AttDBZqevXtiMZehZ5krfNTsjuTF7y5znWhoPDdX+epI6om/im41bj10A8ZENB67HIcQL6aGdjP+ZhHcDNY8ML+nd9HZfFQzhgzwbslywj/jSTNRxY2ejoQ118DLxDlvmGgxOlI48auoqOWNuY5kR5hYxrK3EJuJiaNi1HUz5umrCW5VZ6rZGWHSVJplz6GLUn9drVTFdrOzGFdP2i7A6hm7m8HivBGmekhsT1/wshbhOh9HX7NxYL6/Hj1+iDaz1iZHQxdXd0fpN4vmpmTEE8Oem/Whd6hzM8IVdk7vJppuh24qt+r1MldN1KIVqkRxiu4rolnoy+3pLpH9pPPKzdfo0r/ZWtYqud5zNG95YDQd3ddRmEeA6BzLQ5IbUe2bXWqtBEdHnkmDwW1Te+LgtreqNM9Y7InLOVNkwoRAXDiXvUt2swJctgMdfbm1XYYj9gf+zUKxMyngck5CFcEOPUk05Gi2MBOHHIMqz84Dn3iwnZe/eSuv+9eWmEc061XM/np/dGtLVdxB7Z1gxs3A6Tda2xIw1/5Dt5ZbDW8yQ5ptb6lddsSrA202dDN2oL2NXpx9q7tqI5rEQ7d+I/K750Mu22Rt1YtVG4pMj7bnyrN52g7dkug0q9dCsT1jp7l55awmINODNzXm3TN62lXNSMf2zRliNQuBMDoNN/upm0879CajmqTe7Y4K6fpt6nVwbdXhZjrZbaeNHddU8qtM87LVBKFZSVbYkyn0pG012InvBGrNmtWyozWr1opzbN/sYZsmxZ6TPa65dAl2930xi1k6AReJv9u5rTJP39/dt645uqjlZfR4u6PCHHrSvVUNqZbLQoOTm0WmVb/JYmcp0H1F7KdvumxN7i6gasOy3PZCTdZyCe6IeXReLlsDy7aid+PmzbcLPiXSUf0W/ermHdHeUusOYLw3schGNzjd5dL77eiOI24nRuT/T/MEEyGufHjcMWl69u5xV65ZZy51V663hkSAzF3pqH7xOGayJYpgEbjtbZb4qpmqmx1/s+zye3rvXOSjmjFkL+DoNndiIrvvQMWwYGL80w/vHgU2a9SIPXGKZDqjukY17q5j8W2E6ajYUdazPGq8VZ2pWvVW7BHFMeWQgxal/rpaqYrtGfvrti6petK4muKyvVmfY3/0g9XAsT3LlKkW5zofb+Yxf9GFRj6d+R/84hII0mabFjFkEpx5lKEt2TEQ6s1+27FL75+lmt3M3UGbymYNWboIivgzlXDNX+z2c4e9oyLFxXuz7m2485rN1xRwvWe1hcm0A6O1kxOuKJGoxhOnIdVMxTRwuXwZ3Fapi+2Jg9uYPzbjzOyJ3nN05bzmgde8S9ZR1hfsQLcac1av6OXa546yPt9XLudBZdoxtq9Wztje1a1RQ45a6RQFNKjoTx/4lIPtfKk1f6HIDA7jtsPN3jBiy/+oEX1ZNCzNe6rNShvB8jnaPORBW8ubBdosi9n3ZIY0e7ildsERrw60WdsnztlrrdNu76rV0pn/eNDWL5/BA4W8YJO1VS9WbSgyPdqBatFWST1oS6LTrF4Lxfa8neZWFbJ53inPGzSVxu2J+tZM2Lx7MnPkQVO/SF5MIeOQZpajz7qZ+JuBm4cn93RUSNdv07CDa6sON9PJ7mHaeLMy53fudoLQrCQr7MkUet62FjLTykUe/eyeLOhoGWrC1Y/50V3ydPlgHa1ZNYVn2r7gTHCF4uuowzt85m0FkIVOsdUYo/u9mDVHF7XGbbkxf0eVrqUhWtFoVbpTEt9GmAhZO7b8GCWb/8Goo3ZtVUPKjMTGooOTm3nXqt9ksTMEOi7kHfZNF6zJJ26yqq3iatsTm98L1sB8O9nswaP29h5+vqdEVqvMtRPFrYle7XEBOrqJWhqM92ogExucceUVR0187N/KLLVynPQxrooRBek3hib6OMkR+Ac6JJqY5F3p+CUyQsYtieh0i4Yp/hvVLD7Gzviq46fKuKPd1pY1O/5mwQ3a032/IIpmUGxzBW7LfllVthqsd9+BStaNuZRuxhMDiFJpuY0ooKC4mYCbO6O8osJHxY4KHAfGf2M786hxBO6tDMlsblVnqiBz5SWZ5UywIxal/rpaqYrtefvrfFMWV3Fcy8VF3dapzZW2Zq5X2DP9mh16iUWmgjTugMTUIqp6HB7/ysFDULc1ZfFV5pIvwrQVVjdpjF4yp+iOZLlvo95mkjcuTJRCCOcTf+VeL6x6kdf8xS4G3r3pWSdAyLRVobjk10nDoLMMrfaRu6M3X4N8moH1nmUNz7QDTcD8nugWY3RRnq53ozkNiT1t/WkztjjX0i2Jwe1N9nyVuBky2ddETaj+8hQfb8ZmZ4dAXPLJBjAuvQgZRXP0u2QdGvHV1TrQfHPavNLn2rN0v9Nd4mf61uU8qDSHXuxxsTTHJCvfGjXkaDY7c92zGlR5dh74fIPtPHhzlpG8FdbRIMS1H9HGTzbljb5IT4QP5+KHwrjdlGkKovZGyDgwn52dhOzAaV6SsWcPreVWw5tM+SanOTdth+7smAgPLdY49aFvGelAm5Vn9g40OamMlKz5m9SUhnToZbKH1m9Kfvd87NCyOHqTtVUvVm0oMj3anuvMftI2tPbuoSXRaVavhWJ79k5zJ1U0bnE0M7vynqhvK2jEVC7ZtMaIN6Z+MWKPQ5o3wONniJjT3YwqdnaMvZsT1SnOHRXS9duE7eC6WZTNGGbfk+lkdzJtnHh57nOCMHuBZiLMFPoU7bj2B7UzzVvcsSd/RcS5Olq8KRkpj9WaNetVR2tWup1vY+hYOtwOffNqhRIM0mbtKvbs85m3FUyWOEW+RW0rjnH7Y6TakZ01Rxe19C865h/aUETpNPvBzO87M/64s1UNqZbL0oOTm1VxaGFFgrXqNyVPtvNwfdPVavKJm6xqq7ja9vTm92o1MN/iNSfFMfjJHN5BGvU/oj3WUyKrVebaieIWUEZ7XJiOMqolo/hovFc4TG9wxpVXHJWcekRJNR/7tzLLzVo9cue4K9NduSb3Ne/KZZqAaGjyvwE0YTv2xLw9fqXrSEOz4++ILfNV752LTCSzh+ltyrcarHffgVqoVgziXWdllqKKLnchRJbjtkhv5ey4UppfbVVnqsXXW7GbyV5nz7GKUn9drVTF9uz9dfwUGtdg80RD93S3mYOq99BTzxJ+rms24onGeaFWKEYOI366jqLJE8Up8g1yPtp5Q44b/w+qhMdqKheqb72llrlqktPm3nNlAoy4OgbVikGB24bxgyJZOfClmq/ptnrP4qrMtAPTtaNjGtSXZVqMWpi4ZvPd35QcGdzW5OPjLIPbuCS7H4OIsxTVtZqAKUV55WNDcqH7ITu8S5Yp6Ot0oFuNOauX7Tr9TqbczxHG5TyoHJfjiko++61RQ45q01FszzLkGFRnjhL4TIPtvHnUh2oliUFI/tgIGYPPOKQaw1zbMco6emd3rNZyq+FNppR3dUstEnyRO9460GZrtkQHusO7aoN6gZuBj9X63czCaXZep8naqherNhSZHu00VWuFjByrJdFpVq+FYnuJTnOFitd7ioXmPk3Ajj1R33rTOVeAhW59R+7id67uZrM2Ue0AyXzVUSFdv03ADq6tOtzu2lJU+F1NG6dcgzucIDQryQp7MoU+xbk4NloAP7tPL81oGTrKIm6hTD/FuBg6WrOOBJ/jq7iCLnLzap3yahuWrHP2i5xlqzFG9AIdwmuOLmoN3Qpj/mgolhvtz/5T71Y1pFou6wxOblZIrfpNlovvPGLfdJ2afOImq9oqrrY9V/N7nRqYbx5rLcllnxJZrTLXThQjsXxhjQsZ1d54r8be/XGuBmdceY1+7P/Gyixxefs3TiCKYUT5+Y2heWmF/wjJSx0Sdxzm+sUxZuDda7IUsFEozZKasqf3zsWUyEcf29uUbzVY774DtVyHnZeMu8nrX4NxIcyyiEORzUDurZYj8rhVnamWXW/FHpGveQ85RFHqr6uVqtheqL+OXml0HxdXXKZTy1fgZq5X2DP7NTvvJRalExHmDWshY8DcW74jTrFCudw8xQoz8xJw3nI8Wa+XuWoC8GYhLrFz3MSwLOt5NyIxzTx2jy3nTcCU2Oat9iPalmriF2q+qqeYsq33zLQDU4Srx8a5YuXj3u6seel17InYIs41c2Fw2yyOGQe3cUlGSxtLtBTzwfhvFHHMmqtTzmoCqhXM9giB6C/muiR3e5dsEMvpO1B3WgbVh2MFdjkPKq95L/aFJomGHNUev9ieccgxqMIcJfA5Btt57dpPb+PuJ8Tgc64fSiKeaFvy6T9EyEO0llsNbzKT0ABsNmUL7clfAvMWa8wmptT8JW4Z6UCbdWy5DnRXd9VmbFfnvUwWGivOmN89RzVvWeywydqqF6s2FJkebc+VZLdpm7f2LtSS6DSr10KxvVynuW1dnesOcFMsv6d6h38FjWjc4meF7rXg84mPkDHjy2ShNlEddIpm4I4K6fodxLVVh5vpZKO/aOZloT35aePoi3RXE4SFGLujzRT6aN7agXEuP7t3F0f3t9Ey1EirH6MT6T58uW87Gv9qCs+9Pe9YeoczwXWKL5r9ZkWNmcU6Z7/IWbYaY3SX45qji1odywyY56ob8zYUC026t6oh1XJZc3DSVrh5XPPEAAAgAElEQVTzFtZlW/U23mPtP3TfdPqafOImq9oqrrY9e/N7+hqYb81qN9/G3es4wVMiq1Xm2om8/1WrqyduPGs57f4Y11SMqAc99v9dxFirXj4SIHAUga9fv3769OnDhw/x36FpjhldtBfPnj37/vvvM8c+ffo0TpQJGWGKZuju3bvROsd/mx+TJ02eTrAlBP7555+b0cbw+ub+KOitijWSGmP0uAri37///nszeR07Y1AbF0L8/LxV+jvS1vbV0NK5f/9+W1S72n/BotyV/94S8+XLl7i0o+v566+/MmmLHufly5cvXrzIBL5smI8fPxat5Z9//jkUIYSjtYyJ6CxNSoxh3r59G8mI8i2KOOJ/9OhRtMbRLM9yiqEZPEp4TeVRSmpX6Xzy5Elc+2WS4nKL6+5AI59IuearLL7uDb1nt8/s3xZT8qJvHTETiYsxOr7in75v9tLZf4TfffddmUi3Z0uKKRvukjX1dKBNk7Y9Z73T0pbfne93OQ8qIJPEQVwCH0jAYHtoYYVY3G2L6cnQ+37lxCT/i+HQtO0hvNZyD6WwRBqMeJdQvWacZ72rpvXbVX3WZOWLwyQ9b7VCSC3JCshOsZXAUVqbYqAyYrpXwMZzm/EMRjwmmvwpKv+MaEwnbz4dGmcs9x/rJ+mtqqLz7lDgrBOEHVIXSXIncLdFI2HTBcwEJxqe4Jm3iQIOP73ABSfdR5mI3ax7WvWbLFfbeYK+SU3OV9pDN1n5bK4cUg2cEdxTIjNiLheV8V5p2/ZOevLGdRnPVhu1x/6tzLJVQTgvgZkF4seAWCYt3rEsXnIumqri3bDyZ7D43at45/nhw4dDTx+/usUvfOXPZs3FVoqz+DltKKzw8wrEsDIugeJaiMshLoG4FsoLIc4VdThqb6xMVFwOI66FeRMstjYBRdkmc8H9xY+v1Q6ufPM5up7o1+KKjlea4z7XBXGmZDlGDqF6s8GMaMM22smizQzeQD7KbGeKyeGO1VQersi2SnDc0ImH7WIwH+1nXNHxR4cOfUVrvjIVSe+ZUZo3TEebHCeqzsqLmYi+dV7/w8UWLXMMtMpkW5mlpJhrw12ypqQOtGlizyEEXM6DiqljQBKjkYjKrdFBngLvR6CjbkciDbZrJRVDzbgDEP/ix5HmryTRDhT3/eK2avFbyaFvEdTynvzYUaO0lknDfQYz4t1nuRwuVdFERBN6yt+ktH67qo2arF0Vh8TkBbQkeSshCSwkUN4ri+FK/Cuei4tzVZ+iKeZ9xTOiI36Nqj4jWjw0Up13F5HHfz0julARi3ZvAieeIOyNukxPx3gjwlRbJD+7l2g2jiJgJjiipE72zNsIAYdcSqCjE/TjxQ5rglZ9h4WyTpJO1jepyetUG2dpE1AD22SG7veUyFCxrcIb720lP/28cZXFXfEynnjs38ospYYNAgQIECBAgAABAgQIECBAgAABAgQILCtQvUUbz0/Ex2XPJ3YCBAgQIECAAAECBAgQIECAAAECBAgQIECAAAECBAgQIECAAAECBAgQIECAAAECBAgQIEAgLdB87P8/6WMFJECAAAECBAgQIECAAAECBAgQIECAAIFJAn///fek4x1MgAABAgQIECBAgAABAgQIECBAgAABAgQIECBAgAABAgQIECBAgAABAgQIECBAgAABAgQILCbQfOzfyiyLYYuYAAECBAgQIECAAAECBAgQIECAAAEC/1fgr7/+Knfcu3ev3LZBgAABAgQIECBAgAABAgQIECBAgAABAgQIECBAgAABAgQIECBAgAABAgQIECBAgAABAgQIbC7QfOzfyiybF4oEECBAgAABAgQIECBAgAABAgQIECBwFYHmLdqr5Fw+CRAgQIAAAQIECBAgQIAAAQIECBAgQIAAAQIECBAgQIAAAQIECBAgQIAAAQIECBAgQIDA7gWaj/1bmWX3hSaBBAgQIECAAAECBAgQIECAAAECBAicReDPP/8ss3Lv3r1y2wYBAgQIECBAgAABAgQIECBAgAABAgQIECBAgAABAgQIECBAgAABAgQIECBAgAABAgQIECCwuUDzsX8rs2xeKBJAgAABAgQIECBAgAABAgQIECBAgMBVBJqLZ18l5/JJgAABAgQIECBAgAABAgQIECBAgAABAgQIECBAgAABAgQIECBAgAABAgQIECBAgAABAgR2L9B87N/KLLsvNAkkQIAAAQIECBAgQIAAAQIECBAgQOAsAp8/fy6z8ujRo3LbBgECBAgQIECAAAECBAgQIECAAAECBAgQIECAAAECBAgQIECAAAECBAgQIECAAAECBAgQILC5QPOx/+++ffu2ebIkgAABAgQIECBAgAABAgQIECBAgAABAqcX+Pr16w8//FBm073ZksIGAQIECBAgQIAAAQIECBAgQIAAAQIECBAgQIAAAQIECBAgQIAAAQIECBAgQIAAAQIECBDYXODmY///2TxZEkCAAAECBAgQIECAAAECBAgQIECAAIErCHz69KnM5oMHD8ptGwQIECBAgAABAgQIECBAgAABAgQIECBAgAABAgQIECBAgAABAgQIECBAgAABAgQIECBAgMDmAjcf+7cyy+blIgEECBAgQIAAAQIECBAgQIAAAQIECFxC4MOHD2U+Hz9+XG7bIECAAAECBAgQIECAAAECBAgQIECAAAECBAgQIECAAAECBAgQIECAAAECBAgQIECAAAECBDYXuPnYv5VZNi8XCSBAgAABAgQIECBAgAABAgQIECBA4BIC1cWzrcxyiSKXSQIECBAgQIAAAQIECBAgQIAAAQIECBAgQIAAAQIECBAgQIAAAQIECBAgQIAAAQIECBA4jsDNx/6tzHKcApRSAgQIECBAgAABAgQIECBAgAABAgQOK/Dx48dq2p88eVL9aJsAAQIECBAgQIAAAQIECBAgQIAAAQIECBAgQIAAAQIECBAgQIAAAQIECBAgQIAAAQIECBDYUKDtsX8rs2xYKE5NgAABAgQIECBAgAABAgQIECBAgMBVBN6+fVtm9fHjx+W2DQIECBAgQIAAAQIECBAgQIAAAQIECBAgQIAAAQIECBAgQIAAAQIECBAgQIAAAQIECBAgQGBzgbbH/r/79u3b5omTAAIECBAgQIAAAQIECBAgQIAAAQIECJxY4J9//rl7926ZwT/++OPJkyflRxsECBAgQIAAAQIECBAgQIAAAQIECBAgQIAAAQIECBAgQIAAAQIECBAgQIAAAQIECBAgQIDAhgIdj/3/Z8NkOTUBAgQIECBAgAABAgQIECBAgAABAgSuIPDu3bsym3fu3LEsS6lhgwABAgQIECBAgAABAgQIECBAgAABAgQIECBAgAABAgQIECBAgAABAgQIECBAgAABAgQIbC7Q8di/lVk2Lx0JIECAAAECBAgQIECAAAECBAgQIEDg5AKvX78uc/jzzz+X2zYIECBAgAABAgQIECBAgAABAgQIECBAgAABAgQIECBAgAABAgQIECBAgAABAgQIECBAgACBzQU6Hvu3MsvmpSMBBAgQIECAAAECBAgQIECAAAECBAicWeD9+/d//fVXmUMrs5QUNggQIECAAAECBAgQIECAAAECBAgQIECAAAECBAgQIECAAAECBAgQIECAAAECBAgQIECAwOYC3Y/9f/ft27fNkygBBAgQIECAAAECBAgQIECAAAECBAgQOKvA/fv3y5VZHj9+/PHjx7PmVL4IECBAgAABAgQIECBAgAABAgQIECBAgAABAgQIECBAgAABAgQIECBAgAABAgQIECBAgMDhBLof+//P4fIjwQQIECBAgAABAgQIECBAgAABAgQIEDiKQPfK2UfJhXQSIECAAAECBAgQIECAAAECBAgQIECAAAECBAgQIECAAAECBAgQIECAAAECBAgQIECAAIFTCvQ+9v/dt2/fTplzmSJAgAABAgQIECBAgAABAgQIECBAgMDmAtWVsx88ePDly5fNkyQBBAgQIECAAAECBAgQIECAAAECBAgQIECAAAECBAgQIECAAAECBAgQIECAAAECBAgQIECAQCHQ+9j/f0gRIECAAAECBAgQIECAAAECBAgQIECAwBICr169+uuvv8qY3759W27bIECAAAECBAgQIECAAAECBAgQIECAAAECBAgQIECAAAECBAgQIECAAAECBAgQIECAAAECBLYVyDz2/923b9+2TaWzEyBAgAABAgQIECBAgAABAgQIECBA4HwC//zzz927d8t8PX78+OPHj+VHGwQIECBAgAABAgQIECBAgAABAgQIECBAgAABAgQIECBAgAABAgQIECBAgAABAgQIECBAgMCGAsnH/v+zYRKdmgABAgQIECBAgAABAgQIECBAgAABAmcV+Pnnn6tZ+/3336sfbRMgQIAAAQIECBAgQIAAAQIECBAgQIAAAQIECBAgQIAAAQIECBAgQIAAAQIECBAgQIAAAQIbCiQf+7cyy4Zl5NQECBAgQIAAAQIECBAgQIAAAQIECJxT4M2bNx8+fCjzFrdr79+/X360QYAAAQIECBAgQIAAAQIECBAgQIAAAQIECBAgQIAAAQIECBAgQIAAAQIECBAgQIAAAQIECGwokH/s/7tv375tmFCnJkCAAAECBAgQIECAAAECBAgQIECAwMkEvn79+sMPP5SZunPnzj///FN+tEGAAAECBAgQIECAAAECBAgQIECAAAECBAgQIECAAAECBAgQIECAAAECBAgQIECAAAECBAhsKDDosf//bJhQpyZAgAABAgQIECBAgAABAgQIECBAgMD5BJ49e1bN1Lt376ofbRMgQIAAAQIECBAgQIAAAQIECBAgQIAAAQIECBAgQIAAAQIECBAgQIAAAQIECBAgQIAAAQIbCgx67N/KLBuWlFMTIECAAAECBAgQIECAAAECBAgQIHA2gefPn//5559lrn799dcnT56UH20QIECAAAECBAgQIECAAAECBAgQIECAAAECBAgQIECAAAECBAgQIECAAAECBAgQIECAAAECGwoMfez/u2/fvm2YXKcmQIAAAQIECBAgQIAAAQIECBAgQIDAaQRevXr18uXLMjv37t37+vVr+dEGAQIECBAgQIAAAQIECBAgQIAAAQIECBAgQIAAAQIECBAgQIAAAQIECBAgQIAAAQIECBAgsKHAiMf+rcyyYXk5NQECBAgQIECAAAECBAgQIECAAAEC5xH4+PHjjz/+WObnzp07nz9/vn//frnHBgECBAgQIECAAAECBAgQIECAAAECBAgQIECAAAECBAgQIECAAAECBAgQIECAAAECBAgQILCVwLjH/q3MslV5OS8BAgQIECBAgAABAgQIECBAgAABAucR+PLly6NHj6r5iWVZHj58WN1jmwABAgQIECBAgAABAgQIECBAgAABAgQIECBAgAABAgQIECBAgAABAgQIECBAgAABAgQIENhEYPRj///ZJLlOSoAAAQIECBAgQIAAAQIECBAgQIAAgdMI/PPPP48fP65m5927d5ZlqYLYJkCAAAECBAgQIECAAAECBAgQIECAAAECBAgQIECAAAECBAgQIECAAAECBAgQIECAAAECWwlMeezfyixblZrzEiBAgAABAgQIECBAgAABAgQIECBwEoFPnz79+++/ZWZiWZanT5+WH20QIECAAAECBAgQIECAAAECBAgQIECAAAECBAgQIECAAAECBAgQIECAAAECBAgQIECAAAECGwpMeez/fzZMt1MTIECAAAECBAgQIECAAAECBAgQIEDgBAIPHjwocnHnzp24Xfvw4cMTZEoWCBAgQIAAAQIECBAgQIAAAQIECBAgQIAAAQIECBAgQIAAAQIECBAgQIAAAQIECBAgQIDAOQSmPPb/3bdv386hIBcECBAgQIAAAQIECBAgQIAAAQIECBDYSuDLly+fP39+/vz5VglwXgIECBAgQIAAAQIECBAgQIAAAQIECBAgQIAAAQIECBAgQIAAAQIECBAgQIAAAQIECBAgQKBNYPRj/1ZmaSO1nwABAgQIECBAgAABAgQIECBAgAABAgQIECBAgAABAgQIECBAgAABAgQIECBAgAABAgQIECBAgAABAgQIECBAgAABAgQIECBAgACB6wr857pZl3MC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4CVWVpg7CZAgAABAgQIECBAgAABAgQIECBAgAABAgQIECBAgAABAgQIECBAgAABAgQIECBAgAABAgQIECBAgAABAgQIECBAgAABAgQIECBA4MICVma5cOHLOgECBAgQIECAAAECBAgQIECAAAECBAgQIECAAAECBAgQIECAAAECBAgQIECAAAECBAgQIECAAAECBAgQIECAAAECBAgQIECAAAECLQJWZmmBsZsAAQIECBAgQIAAAQIECBAgQIAAAQIECBAgQIAAAQIECBAgQIAAAQIECBAgQIAAAQIECBAgQIAAAQIECBAgQIAAAQIECBAgQIAAgQsLWJnlwoUv6wQIECBAgAABAgQIECBAgAABAgQIECBAgAABAgQIECBAgAABAgQIECBAgAABAgQIECBAgAABAgQIECBAgAABAgQIECBAgAABAgQItAhYmaUFxm4CBAgQIECAAAECBAgQIECAAAECBAgQIECAAAECBAgQIECAAAECBAgQIECAAAECBAgQIECAAAECBAgQIECAAAECBAgQIECAAAECBC4sYGWWCxe+rBMgQIAAAQIECBAgQIAAAQIECBAgQIAAAQIECBAgQIAAAQIECBAgQIAAAQIECBAgQIAAAQIECBAgQIAAAQIECBAgQIAAAQIECBAg0CJgZZYWGLsJECBAgAABAgQIECBAgAABAgQIECBAgAABAgQIECBAgAABAgQIECBAgAABAgQIECBAgAABAgQIECBAgAABAgQIECBAgAABAgQIELiwgJVZLlz4sk6AAAECBAgQIECAAAECBAgQIECAAAECBAgQIECAAAECBAgQIECAAAECBAgQIECAAAECBAgQIECAAAECBAgQIECAAAECBAgQIECAQIuAlVlaYOwmQIAAAQIECBAgQIAAAQIECBAgQIAAAQIECBAgQIAAAQIECBAgQIAAAQIECBAgQIAAAQIECBAgQIAAAQIECBAgQIAAAQIECBAgQODCAlZmuXDhyzoBAgQIECBAgAABAgQIECBAgAABAgQIECBAgAABAgQIECBAgAABAgQIECBAgAABAgQIECBAgAABAgQIECBAgAABAgQIECBAgAABAi0CVmZpgbGbAAECBAgQIECAAAECBAgQIECAAAECBAgQIECAAAECBAgQIECAAAECBAgQIECAAAECBAgQIECAAAECBAgQIECAAAECBAgQIECAAIELC1iZ5cKFL+sECBAgQIAAAQIECBAgQIAAAQIECBAgQIAAAQIECBAgQIAAAQIECBAgQIAAAQIECBAgQIAAAQIECBAgQIAAAQIECBAgQIAAAQIECLQIWJmlBcZuAgQIECBAgAABAgQIECBAgAABAgQIECBAgAABAgQIECBAgAABAgQIECBAgAABAgQIECBAgAABAgQIECBAgAABAgQIECBAgAABAgQuLGBllgsXvqwTIECAAAECBAgQIECAAAECBAgQIECAAAECBAgQIECAAAECBAgQIECAAAECBAgQIECAAAECBAgQIECAAAECBAgQIECAAAECBAgQINAiYGWWFhi7CRAgQIAAAQIECBAgQIAAAQIECBAgQIAAAQIECBAgQIAAAQIECBAgQIAAAQIECBAgQIAAAQIECBAgQIAAAQIECBAgQIAAAQIECBC4sICVWS5c+LJOgAABAgQIECBAgAABAgQIECBAgAABAgQIECBAgAABAgQIECBAgAABAgQIECBAgAABAgQIECBAgAABAgQIECBAgAABAgQIECBAgECLgJVZWmDsJkCAAAECBAgQIECAAAECBAgQIECAAAECBAgQIECAAAECBAgQIECAAAECBAgQIECAAAECBAgQIECAAAECBAgQIECAAAECBAgQIEDgwgJWZrlw4cs6AQIECBAgQIAAAQIECBAgQIAAAQIECBAgQIAAAQIECBAgQIAAAQIECBAgQIAAAQIECBAgQIAAAQIECBAgQIAAAQIECBAgQIAAAQItAlZmaYGxmwABAgQIECBAgAABAgQIECBAgAABAgQIECBAgAABAgQIECBAgAABAgQIECBAgAABAgQIECBAgAABAgQIECBAgAABAgQIECBAgACBCwtYmeXChS/r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4CVWVpg7CZAgAABAgQIECBAgAABAgQIECBAgAABAgQIECBAgAABAgQIECBAgAABAgQIECBAgAABAgQIECBAgAABAgQIECBAgAABAgQIECBA4MICVma5cOHLOgECBAgQIECAAAECBAgQIECAAAECBAgQIECAAAECBAgQIECAAAECBAgQIECAAAECBAgQIECAAAECBAgQIECAAAECBAgQIECAAAECLQJWZmmBsZsAAQIECBAgQIAAAQIECBAgQIAAAQIECBAgQIAAAQIECBAgQIAAAQIECBAgQIAAAQIECBAgQIAAAQIECBAgQIAAAQIECBAgQIAAgQsLWJnlwoUv6wQIECBAgAABAgQIECBAgAABAgQIECBAgAABAgQIECBAgAABAgQIECBAgAABAgQIECBAgAABAgQIECBAgAABAgQIECBAgAABAgQItAhYmaUFxm4CBAgQIECAAAECBAgQIECAAAECBAgQIECAAAECBAgQIECAAAECBAgQIECAAAECBAgQIECAAAECBAgQIECAAAECBAgQIECAAAECBC4sYGWWCxe+rBMgQIAAAQIECBAgQIAAAQIECBAgQIAAAQIECBAgQIAAAQIECBAgQIAAAQIECBAgQIAAAQIECBAgQIAAAQIECBAgQIAAAQIECBAg0CJgZZYWGLsJECBAgAABAgQIECBAgAABAgQIECBAgAABAgQIECBAgAABAgQIECBAgAABAgQIECBAgAABAgQIECBAgAABAgQIECBAgAABAgQIELiwgJVZLlz4sk6AAAECBAgQIECAAAECBAgQIECAAAECBAgQIECAAAECBAgQIECAAAECBAgQIECAAAECBAgQIECAAAECBAgQIECAAAECBAgQIECAQIuAlVlaYOwmQIAAAQIECBAgQIAAAQIECBAgQIAAAQIECBAgQIAAAQIECBAgQIAAAQIECBAgQIAAAQIECBAgQIAAAQIECBAgQIAAAQIECBAgQODCAlZmuXDhyzoBAgQIECBAgAABAgQIECBAgAABAgQIECBAgAABAgQIECBAgAABAgQIECBAgAABAgQIECBAgAABAgQIECBAgAABAgQIECBAgAABAi0CVmZpgbGbAAECBAgQIECAAAECBAgQIECAAAECBAgQIECAAAECBAgQIECAAAECBAgQIECAAAECBAgQIECAAAECBAgQIECAAAECBAgQIECAAIELC1iZ5cKFL+sECBAgQIAAAQIECBAgQIAAAQIECBAgQIAAAQIECBAgQIAAAQIECBAgQIAAAQIECBAgQIAAAQIECBAgQIAAAQIECBAgQIAAAQIECLQIWJmlBcZuAgQIECBAgAABAgQIECBAgAABAgQIECBAgAABAgQIECBAgAABAgQIECBAgAABAgQIECBAgAABAgQIECBAgAABAgQIECBAgAABAgQuLGBllgsXvqwTIECAAAECBAgQIECAAAECBAgQIECAAAECBAgQIECAAAECBAgQIECAAAECBAgQIECAAAECBAgQIECAAAECBAgQIECAAAECBAgQINAiYGWWFhi7CRAgQIAAAQIECBAgQIAAAQIECBAgQIAAAQIECBAgQIAAAQIECBAgQIAAAQIECBAgQIAAAe+WC9gAACAASURBVAIECBAgQIAAAQIECBAgQIAAAQIECBC4sICVWS5c+LJOgAABAgQIECBAgAABAgQIECBAgAABAgQIECBAgAABAgQIECBAgAABAgQIECBAgAABAgQIECBAgAABAgQIECBAgAABAgQIECBAgECLgJVZWmDsJkCAAAECBAgQIECAAAECBAgQIECAAAECBAgQIECAAAECBAgQIECAAAECBAgQIECAAAECBAgQIECAAAECBAgQIECAAAECBAgQIEDgwgJWZrlw4cs6AQIECBAgQIAAAQIECBAgQIAAAQIECBAgQIAAAQIECBAgQIAAAQIECBAgQIAAAQIECBAgQIAAAQIECBAgQIAAAQIECBAgQIAAAQItAlZmaYGxmwABAgQIECBAgAABAgQIECBAgAABAgQIECBAgAABAgQIECBAgAABAgQIECBAgAABAgQIECBAgAABAgQIECBAgAABAgQIECBAgACBCwtYmeXChS/r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8D/tOy3mwABAgQITBX4+vXrhw8f/vrvv7///jv+/99//41I7927d+fOnfjv4//+u3///tQzOZ4AAQIECBAgQIAAAQIECJxX4MuXL58/f/7zzz9jch0z6+p/I9Mxxb57927x35hrP3jwIP775MmTuTz++eefT//9F/P66uy+mNrHqeOMMb+f8YxzpVw8BAgQIECAAAECBAgQIECAAAECBAgQIECAAAECBAgQIECAAAECBAgQIECAAAECBAgQIEBgusB33759mx6LGAgQIECAQCnw/v37eGPr3bt3xTos5f62jXhh7Of//vv+++/bwthPgAABAgQIECBAgAABAnsTiAU7Yp0Oq20uUS6x1GnMrGMplmJBlnGniAVTnj179tNPP40ro1gOJqb2b9++Tc7uI5FxrpcvXz58+HBcgh1FgAABAgQIECBAgAABAgQIECBAgAABAgQIECBAgAABAgQIECBAgAABAgQIECBAgAABAgR2KDDPyizFaxjxjH7xd1PLP9waz+L7W6k7LPV1knSzVkQN2fz1jN0mbJ1ycRYCywnExRXva/3222/5V7ZqiYljX7x4UdvpIwECBAgQIECAAAECpcBup7S7TVhJZ2OQQFmgsfBK3Mwp7/XVbv1FnHfu3InAgyIXuEPg48ePHz58yC912hFV9atYoiXuyD19+rS6s2P7zZs3r1+/juLuCNPxVZwusjBuOZiOaH1FgAABAgSmC5SDnOqoJrY3/+lqetaOFcPNgogxp1+Wj1WOUkuAAAECBAgQIECAAAECBAgQIECAAAECBAgQIECAAAECBAgQIECAAIHrCPxPd1bbHoyrPrDY8QZ+PIXfHb9vjyhws1ZElSjf0omXdjpqxc8//7xQrnebsIXyK1oC+xGIqy8WVYm3tiYmKR5/j3e3vL41kdHhBAgQIECAAAECRxTY7ZR2twk7YinvJM1RpnEbJ/4VN3CK/9Y+7iSp10lGMa2O1U47bqlN0fjzzz+fPXt27969mLx3r8/y6tWrKSuuFomM0/3www9WX51SZI4lQIAAgaECRq1DxRYKf7MgYoSTHG36ZXmhchEtAQIECBAgQIAAAQIECBAgQIAAAQIECBAgQIAAAQIECBAgQIAAAQIECEwUqK/MEo/mx7Nx5RIbE2N3+DkEnjx5Ur6ls6sc7TZhu1KSGAJLC8RbW7GiSsdZ4i+ox5JMjx49infA4l+EjCYlXtP6/Plz/CXw6HSqxxavb8VXDx8+rO63TYAAAQIECBAgQOBkArud0u42YSerABtm59OnT7FIx4YJcOqqwJcvX2IFk5gdV3e2bce7yo8fPy4m13fv3o3p9v379+P95wgfE+2YX8e/mFZHEcdGM5LYGUUfMcSKqN9//30tQKQkvr15YBnyp59+KhIQc/zipHEbuZjdx0nLYMVG3CuIr96/f1/b7yMBAgQIEJhFwKh1FsbpkfhlebqhGAgQIECAAAECBAgQIECAAAECBAgQIECAAAECBAgQIECAAAECBAgQIEBg/wL1lVniGfqF/jTr/i2ksE2g+WZFW8iV9+82YSs7OB2BrQS+fv0ab23FS19tCYh3xuJFrOaf444XwOLlsdgf38Y7Xc0Y4hUvi7O0qdpPgAABAgQIECBwDoHdTml3m7BzlLtcECgFYk79yy+/9F5xxWqnMXeO98/LY6sbxRorxUS73B/LtUTMsQJL/Ld2szf2xNou8d9yRdQIHNPzt2/flofXNiINESAWXa2t51J8jHieP39+c9nWWHEm5v4WZ6l5+kiAAAECswhEXzZLPCKZKNAcbEyM0OEECBAgQIAAAQIECBAgQIAAAQIECBAgQIAAAQIECBAgQIAAAQIECBAgQGCHAvWVWXaYREkiQIAAgR0KfPz48ccff+xI2K+//hrvZXUEePPmTbyE1hYg3jqLv9Rde+mrLXBtf7zeFsfG3w+Pl83GxVCLsO1jvL0WJ4q/TB4nirVm2oLZT4AAAQIECBA4qEAxrIpX+uOdfAOegxaiZBM4scBx26jelVCKUmtb7TRTpjEXjiVR4l8Ejtn369evY/ZaHhgNe0y6i8VZYnYfi67WVm8pQ8ZGhIwVXjom11EQcX+gGn/18FicJRIQS7dUd9omQIDAaQSO2xmdpghkhAABAgSOKKADPWKpSTMBAgQIECBAgAABAgQIECBAgAABAgQIECBAgAABAgQIECBA4OIC/7l4/mWfAAECBEYIxFtVHcuyxIu7nz9/7l6W5cWLFx3LskSS4q2w+Ivcg9IWz3HGW2fxttgPP/wQyXv06FEszhILpsS54rW3QVH1Bo44I+aIP84S54ozfvfdd3H2SEPvsQIQIECAAAECBHYuEGOnGO2Uw6p4Y78Y8MT4p3uMt/N8SR4BAucQOHob9f79+1jr6u3btx3FEYuhxLT6y5cvxdIqHSEzX8WqKDFXjeVTq4GLxVmitY8WvmNZlt9//z2WbulYliUSGfPitmVZijPG9N9kuYpvmwCBEwgcvTM6QRHIAgECBAgcUUAHesRSk2YCBAgQIECAAAECBAgQIECAAAECBAgQIECAAAECBAgQIECAAIFCwMosagIBAgQIDBOI13G7F1WJ98cePnzYEWnx97o7AhRfxYtq+Xe34nWyWB4l/hZ37Y2yeD0s/jZ4vPYW75L1njEToHgnrfb3xosD4+yRhkhJJh5hCBAgQIAAAQL7FIjRToydYrRTG1ZFamNkFWvnxfv58R7+PhMvVQQInF7g6G1ULJISy101G9iy4GKp03fv3kU2u6fVZfjejXj1MU4aTXc07LXAkYzmzmqYWJYljq3uaW7HIjId2SnDd5+oDGaDAAEChxA4emd0CGSJJECAAIHzCehAz1emckSAAAECBAgQIECAAAECBAgQIECAAAECBAgQIECAAAECBAgQuJSAlVkuVdwyS4AAgakCsahKvI7bEUssy3L//v2OAPFVdwzVY7v/ingZMv6KePdbXvGeWPwZ8Eh8eci4jfjb5t1/TjyijZQ8efJkXPyOIkCAAAECBAhsKxDjpd7RToysHj16FOOibZPq7AQIjBZ48ODBr///v59//vmnn36KxTViZ6wJMjrOdQ48dBsVK6TEZLl7khtlEWtgxQx3Ls/i1cc4aWbxlNpJf/vtt95lWWJl0mTM3RmvndpHAgQI7Fng0J3RnmGljQABAgTOLaADPXf5yh0BAgQIECBAgAABAgQIECBAgAABAgQIECBAgAABAgQIECBA4AoC/1PLZLwkUOwpNv7+++94HyCesI837f/8889Pnz7Vwvt4BYFv37611YqoElExtkLYbcK2AnFeAksLxDtdv/zyS8dZ4i979/5Z73iJN/niVpzow4cPr1696jhjfBUBIlh3mOLbSHy8Rdybwraovnz5En/bvO3b6v5oG+P9tN6UVw+xTYAAAQIECBDYXKB3sFdNYYyL4kbB6JFVNarLbu92SrvbhF22qsye8VgfpG22EvcDYzoTS3JseLenLb+HbqO+fv0as9HuufDvv//euxJKG87N/TGHjcW2bn7VuzOW7IlZbW+wQeutRAlaxrSXVAACBHYucOjOaOe2I5Jn1DoCbYlD/LK8hKo4CZxMQAd6sgKVHQIECBAgQIAAAQIECBAgQIAAAQIECBAgQIAAAQIECBAgQIDANQW+K59czOQ/nq6LdzNev36dCRxhZn+jIHlewdYUGFor/vjjj3Vew9htwtYsHeciMKNAXFP37t3reJEs/rh3rLrSe8Z402zQu1vd/VS83vbDDz/0nrQMEFmIQ8qPgzbixeNBbyf+7//+b7zxOOgUAhMgQIAAAQIENhT4/vvvOwZ7zYQ9ePAgXvtv7rdnFoHdTml3m7BZ2EVSCsSLc8lFPe7cuRO1ojxwuY3jtlHRVMayLN0yS9wuiwlprLjdfd6b3ybLdOh83I3im9p2EiBwLIHjdkbHcp4ltUatszBOj2RoQRgwTDcXA4EdCuhAd1gokkSAAAECBAgQIECAAAECBAgQIECAAAECBAgQIECAAAECBAgQIDBU4D+DDoiHZuJv6r57927QUQKfW6CoFfGs5N6yuduE7Q1KeggkBZ49e9b9pm5yvZWhL4Z1v+OXXyysyGacPbN8TNMk3ksctCxLxDA0bc2T2kOAAAECBAgQWE0gJvvdg71mSmJ0FGOk5n57ZhHY7ZR2twmbhV0kpUAsqrurG4DHbaNi+ZLHjx+XsDc3lliWJdrnobPvMm3Joh/aa4xOT5kwGwQIENhW4Lid0bZuW53dqHUr+dp5i4JIji5qx/pIgMA5BHSg5yhHuSBAgAABAgQIECBAgAABAgQIECBAgAABAgQIECBAgAABAgQIEBi2Mkvh9fTp059++okdgarA8+fPe98zqYZfbXu3CVtNwIkIzCLw5s2bT58+dUT122+/xTPWHQEW+mrEI90jDonEf/jwYWgWxp1o6FmEJ0CAAAECBAjMIpBcZa92rhFjpFoMPnYL7HZKu9uEdXv6dpBA3AC8c+fOoEOWC3zQNipWGn306FH3CiYxc4x1cGanG90+x13fJdIzewZFSIAAgfUFDtoZrQ+1qzMate6kOPyyvJOCkAwCmwjoQDdhd1ICBAgQIECAAAECBAgQIECAAAECBAgQIECAAAECBAgQIECAAIHZBcaszBKJePny5exJEeHRBX7++ed9ZmG3Cdsnl1QRuCnQ3ezH23ovXry4eWBz571795o7O/Z0LPgSL7l1v+F2M9ruJWZuHhI7RxwVaYsUtkVoPwECBAgQIEBgPwIxaPnrr79GpGfEGGnEWS5+yG6ntLtN2MUrzLzZ30kpH7eNevbsWfekNYTjReV5S62I7fPnz+OijXVXkwcOXbjn7t27yZgFI0CAwA4FjtsZ7RBz5STtZDyzcq53eLrunxh2mGBJIkBgFgEd6CyMIiFAgAABAgQIECBAgAABAgQIECBAgAABAgQIECBAgAABAgQIENiDwMiVWR4+fLiH1EvDrgQeP368q/SUidltwsoU2iCwc4FXr171vkuWz8KgS7I78N9//50/bxmyOy9lsNrGuHeVxx1VO7WPBAgQIECAAIGlBUYPWkYfuHSOzhR/95B4w5zuNmEbmpzv1EMX1lxIYHRTM/rAWTLy5s2b7uWrgjfCzHKuZiTjZr4PHjy4f/9+M7abeyLkoMVZNBo3Ge0kQOAoAqP7lNEHHkVm/+nUAe2kjPyyvJOCkAwCKwuM7gdHH7hyBp2OAAECBAgQIECAAAECBAgQIECAAAECBAgQIECAAAECBAgQIEDgOgL/Mzqr8fKAB2JG653ywO+//36f+dptwvbJJVUEmgK9fzF70N8djb8HHu9uJV8S++mnn5rp2WRPPs3V5A16S616oG0CBAgQIEDgBAIvXrwocxFvAz558qT8uLeNcQve7S0XZ03Pbqe0u03YWWvCJvl69OjRJuetnfSIbdTXr19/+eWXWkZqH3///ffanhk/jpuNDprdR2oj/OvXrzPJjjvJ3sfOQAlD4GoCBsxXK/FN8mvUugn7zZP6Zfkmi50ERgjoQEegOYQAAQIECBAgQIAAAQIECBAgQIAAAQIECBAgQIAAAQIECBAgQIDARAErs0wEdPj/EdjtU5W7Tdj/4fOBwC4F3r9/372KSrxmnP+T2kUWX/73X29248p9/vx5R7Ch5y2iimg74mz7Ko76888/275t23/37t22r+wnQIAAAQIETi9QfVk9BlR7Xpll9KBl3Jv/py/62TO42yntbhM2exFcNsKdXONHbKNi1ttdbWId0kX7hVhVZ8QctnsO3sxRZPPt27fdNw2Ko3qXfG1Gbg8BAlcQMGC+QinvIY9GrXsohUiDgthJQUjGCQR0oCcoRFkgQIAAAQIECBAgQIAAAQIECBAgQIAAAQIECBAgQIAAAQIECBA4nMB/DpdiCd6zwE7e2GkS7TZhzaTaQ2BvAr1vT8XrZEPTHH/Nr/eouGz/+OOP3pgfPHjQG6YWIJaSqe3JfBxxVDxo7i+yZmyFIUCAAAECpxT4559/DpSvhw8fjkttDHjGHeioQQK7ndLuNmGDeAXev8Dh2qivX79++PChG7Z3rt19eO+3I+awvfP05kljzvvu3bvm/tqeX3/99enTp7WdPhIgQMCAWR1YTcCodTVqJyJAYAUBHegKyE5BgAABAgQIECBAgAABAgQIECBAgAABAgQIECBAgAABAgQIECBAoCkwfmUWDzI2Ne0hQIDAyQTi+c7eP7I94nWvUHr//n28mtXGFeutfP78+f79+20Byv3Pnj0rt5MbP//8czJkNdiIo0YcUj2jbQIECBAgQODQAn///fex0j9uUDdiMHYsFqklcHGBu3fv7kTgWG3Uy5cvu91izpuZ8HZH0v1trIQy9ObtOOQnT57E/L1joa5Yg+bVq1fdqfUtAQLXFDBgvma5y/WVBYYOTq5sJe8EOgR0oB04viJAgAABAgQIECBAgAABAgQIECBAgAABAgQIECBAgAABAv8ve3d8VTeO/338mT1bwIQSwlSQUEJIBUAJAxVASghUEFICUEFICYQKkpQQ0sE8n12fn1dHtuWvbEmW7Xf+mPH1lWXpJVmSsayLAAIIIJBPYPrKLPnSRMwIIIAAApUIWH77evLrZHo16/v371qfRe+k6SUuTcvWhlYz+fLly7dv34zRXl1dRc3n1m+AT/u5daUn6vfDlSqlrZJyJBkIIIAAAgggUF7g9+/f5U8654yBVfMC0UYNkALx8BUCCCAQFlhRG6UVTh8eHsLZGV26JXy48VvLHb0b1dHRkfvRvq277B8/fuh06hSau3v9V+u8aE0WvTXKrbFdkpAI7E2AAfPeSpz8IoAAAggkEaADTcJIJAgggAACCCCAAAIIIIAAAggggAACCCCAAAIIIIAAAggggAACCCCAAAIIxAr8O/YAwiOAAAII7Efg69ev4cxO+0ntNk4tdzL/p7P19tf79+/bOAMbWi3l8+fPgQDhr3Ts8/Pzz58/w8Gab2NfgbPESRgEEEAAAQQQWJHA6n7B+Pj4WEO70eGfWwRaU8+4mp57FNsIIIDABIEVtVGWm8HT09MJCLGHCE2JOTs7Mx44bRnTNnJlqky+2jOygQACaxdgwLz2EiT9CCCAAAKLCNCBLsLOSRFAAAEEEEAAAQQQQAABBBBAAAEEEEAAAQQQQAABBBBAAAEEEEAAAQQQ+BcECCCAAAIIDAmMvpr75s2boWOL7W9eNhs9nZZleXp6evXq1WjIoQA69suXL/rp76EA7f5Pnz4pVe1HNhBAAAEEEEBghwKr+wVjlZFe4NeQyVhYGgfe3t4aAxMMAQQQmC+wljbq4eEhnNmS99FaKuX79+9aSCucJH1bMlWjiSEAAgjsRIAB804KmmwigAACCKQVoANN60lsCCCAAAIIIIAAAggggAACCCCAAAIIIIAAAggggAACCCCAAAIIIIAAAggYBViZxQhFMAQQQGCPAqPzO4+Ojmpw0ctmWnUlsGbKu3fvfv78eXh4ODO1ikEnOjk5GYpHadDqLefn50MB2I8AAggggAACOxHQmGF1OdU6dEq2ZXEWvcA/uoTf6rJPghFAoHKBtbRRo83j2dlZSWrdxmohrcD9cpOYSu7uS8pwLgQQWFyAAfPiRUACEEAAAQTWKEAHusZSI80IIIAAAggggAACCCCAAAIIIIAAAggggAACCCCAAAIIIIAAAggggAACGxBgZZYNFCJZQAABBLIIfPv2bTTe0Ze7RmNIFeDt27c/fvzQj6hr2ZQ2VdrQb4Nrlurj46Pe4ktyLsVzf3+vOBWz4m9eXdaGzquzKw3Hx8dJTkQkCCCAAAIIILBqAa0Kt8b06wV+pTywDp0ydXl5qYFiqsHVGpVIMwIILCVQfxulW8JRnPaOdTRkwgCjvZJlWa6E6SEqBBBAQAKjTVOdSvV3RnW6kSoEEEAAgVQCdKCpJIkHAQQQQAABBBBAAAEEEEAAAQQQQAABBBBAAAEEEEAAAQQQQAABBBBAAIEogX9HhSYwAggggMB+BCyTO2t7d+v0v/8KlJEWgtGvjhc4EadAAAEEEEAAgZUKWIZSdWatWYdOiwt8/vz569evysjv37816tNSAmdnZ1qcjjVZ6iw4UoXATgQqb6Oen59HC+LNmzejYdIGsKwXc3BwkPakxIYAAgiMCjBgHiUiAAIIIIAAAl0BOtCuCXsQQAABBBBAAAEEEEAAAQQQQAABBBBAAAEEEEAAAQQQQAABBBBAAAEEECggwMosBZA5BQIIILBKgV+/fo2mm3e3RokIgAACCCCAAAL7FLC8nF+zzOHh4fX1dc0pJG0IILBngWrbKMtLkkp84bLTAlujZ9TyW6NhCIAAAgikFWDAnNaT2BBAAAEEdiJAB7qTgiabCCCAAAIIIIAAAggggAACCCCAAAIIIIAAAggggAACCCCAAAIIIIAAArUJ/Ku2BJEeBBBAAIFKBCzvbunnyitJLclAAAEEEEAAAQTqEXh5eaknMaQEAQQQQKCYgGWF02KJaU9kSdWff/7ZhmcDAQQQKCDAgLkAMqdAAAEEENieAB3o9sqUHCGAAAIIIIAAAggggAACCCCAAAIIIIAAAggggAACCCCAAAIIIIAAAgisRYCVWdZSUqQTAQQQKC1geXerdJo4HwIIIIAAAgggsAaBp6enNSSTNCKAAAIIJBYYXeG02gVQDg4OElsQHQIIIBAUYMAc5OFLBBBAAAEE+gXoQPtd2IsAAggggAACCCCAAAIIIIAAAggggAACCCCAAAIIIIAAAggggAACCCCAQH4BVmbJb8wZEEAAgXUKjL5Rts5skWoEEEAAAQQQQCC7wNevX7OfgxMggAACCNQnMLrCKQug1FdopAgBBJYRYMC8jDtnRQABBBBYuQAd6MoLkOQjgAACCCCAAAIIIIAAAggggAACCCCAAAIIIIAAAggggAACCCCAAAIIrFiAlVlWXHgkHQEEEEAAAQQQQAABBBBAoEIB3pOpsFBIEgIIIIAAAggggEA9AgyY6ykLUoIAAgggsCIBOtAVFRZJRQABBBBAAAEEEEAAAQQQQAABBBBAAAEEEEAAAQQQQAABBBBAAAEEENiYACuzbKxAyQ4CCCCAAAIIIIAAAggggMCSAi8vL8/Pz0umgHMjgAACCCCAAAIIIFCxAAPmiguHpCGAAAII1CtAB1pv2ZAyBBBAAAEEEEAAAQQQQAABBBBAAAEEEEAAAQQQQAABBBBAAAEEEEAAgR0IsDLLDgqZLCKAAAIIIIAAAggggAACCJQS4OeLS0lzHgQQQAABBBBAAIFVCjBgXmWxkWgEEEAAgaUF6ECXLgHOjwACCCCAAAIIIIAAAggggAACCCCAAAIIIIAAAggggAACCCCAAAIIILBrAVZm2XXxk3kEEEAAAQQQQAABBBBAAIG0Arwnk9aT2BBAAAEEEEAAAQQ2JsCAeWMFSnYQQAABBMoI0IGWceYsCCCAAAIIIIAAAggggAACCCCAAAIIIIAAAggggAACCCCAAAIIIIAAAgj0CrAySy8LOxFAAAEEEEAAAQQQQAABBBCYInB3dzflMI5BAAEEEEAAAQQQQGAfAgyY91HO5BIBBBBAILEAHWhiUKJDAAEEEEAAAQQQQAABBBBAAAEEEEAAAQQQQAABBBBAAAEEEEAAAQQQQCBGgJVZYrQIiwACCCCAAAIIIIAAAggggMCwwOPj4+/fv4e/5xsEEEAAAQQQQAABBHYtwIB518VP5hFAAAEEpgrQgU6V4zgEEEAAAQQQQAABBBBAAAEEEEAAAQQQQAABBBBAAAEEEEAAAQQQQAABBNIIsDJLGkdiQQABBBBAAAEEEEAAAQQQQODz588gIIAAAggggAACCCCAwJAAA+YhGfYjgAACCCAQEKADDeDwFQIIIIAAAggggAACCCCAbvviIwAAIABJREFUAAIIIIAAAggggAACCCCAAAIIIIAAAggggAACBQRYmaUAMqdAAAEEEEAAAQQQQAABBBDYvsDLy8vDw8P280kOEUAAAQQQQAABBBCYJMCAeRIbByGAAAII7F2ADnTvNYD8I4AAAggggAACCCCAAAIIIIAAAggggAACCCCAAAIIIIAAAggggAACCFQgwMosFRQCSUAAAQQQQAABBBBAAAEEEFi/wMePH9efCXKAAAIIIIAAAggggEAuAQbMuWSJFwEEEEBg0wJ0oJsuXjKHAAIIIIAAAggggAACCCCAAAIIIIAAAggggAACCCCAAAIIIIAAAgggsA4BVmZZRzmRSgQQQAABBBBAAAEEEEAAgZoF9PPFNzc3NaeQtCGAAAIIIIAAAgggsKAAA+YF8Tk1AggggMB6BehA11t2pBwBBBBAAAEEEEAAAQQQQAABBBBAAAEEEEAAAQQQQAABBBBAAAEEEEBgSwKszLKl0iQvCCCAAAIIIIAAAggggAACywh8+PBhmRNzVgQQQAABBBBAAAEE1iDAgHkNpUQaEUAAAQSqE6ADra5ISBACCCCAAAIIIIAAAggggAACCCCAAAIIIIAAAggggAACCCCAAAIIIIDALgVYmWWXxU6mEUAAAQQQQAABBBBAAAEE0gn8+PHj8+fP6eIjJgQQQAABBBBAAAEENiXAgHlTxUlmEEAAAQRKCdCBlpLmPAgggAACCCCAAAIIIIAAAggggAACCCCAAAIIIIAAAggggAACCCCAAAIIjAiwMssIEF8jgAACCCCAAAIIIIAAAgggEBY4OzsLB+BbBBBAAAEEEEAAAQT2LMCAec+lT94RQAABBCYL0IFOpuNABBBAAAEEEEAAAQQQQAABBBBAAAEEEEAAAQQQQAABBBBAAAEEEEAAAQTSCrAyS1pPYkMAAQQQQAABBBBAAAEEENiXwNXV1fPz877yTG4RQAABBBBAAAEEEDALMGA2UxEQAQQQQACB/wnQgf7Pgi0EEEAAAQQQQAABBBBAAAEEEEAAAQQQQAABBBBAAAEEEEAAAQQQQAABBJYWYGWWpUuA8yOAAAIIIIAAAggggAACCKxW4PHx8ebmZrXJJ+EIIIAAAggggAACCOQVYMCc15fYEUAAAQQ2KkAHutGCJVsIIIAAAggggAACCCCAAAIIIIAAAggggAACCCCAAAIIIIAAAggggAACaxVgZZa1lhzpRgABBBBAAAEEEEAAAQQQWFZAL8m8f/9+2TRwdgQQQAABBBBAAAEEqhVgwFxt0ZAwBBBAAIGaBehAay4d0oYAAggggAACCCCAAAIIIIAAAggggAACCCCAAAIIIIAAAggggAACCCCwTwFWZtlnuZNrBBBAAAEEEEAAAQQQQACBWQK8JDOLj4MRQAABBBBAAAEEti7AgHnrJUz+EEAAAQSyCNCBZmElUgQQQAABBBBAAAEEEEAAAQQQQAABBBBAAAEEEEAAAQQQQAABBBBAAAEE5gn8e97hHG0S0PSp5+fnp6en379///r1q/2vDv7zzz8PDg7039f//Xd0dPTu3btXr16Z4iXQbgT2XIW+ffuma+fn//1zL5+m/JuLqLmC9N83b94cHx8bq8b19fXHjx8VWP89Pz83HkWwDQi8vLyoXqllVs1yG+cma27LrGZZlUpV6/DwcAMZJwuVC/z48aMZMDRtntviqVoq8RozNM1dUy1VPxkzVF6mJA8Bu8Cex3t2papC3t7eXlxcVJUkEtMrQPfay8JOBBBAYBsCNPLbKEflgqLcTFG6GWHA7GrUuc19aJ3lMpQqmsohGfbvU2DDLRgd6LqqNA8c11VepBYBBBBAAAEEEEAAAQQQQAABBBBAAAEEEEAAAQQQQAABBBBAAAEEEJgjwMosc/RCx97f33/97z+9XB0Ip5eu9U8B9CZ2G0xvX2t9lrOzs9PT03YnG3sT2HMV0nzKh4cHXUDhy6epEs1F5IXUmgV///23LqLAmgW6vnSWJhK9VcvKLHu4xIxVq6lUAlHL3FYStcyqUWqc9S9QrxZn1AR9pb9ZBUzXRbscmLab/R8+fLi6uopKpxZI0vXYrGXTRKjDtT6ITLQyyMnJiX05pKjz7idw0+Df3d2pjIZy3Xyl/3abO9VJVc63b98OHVt4/2glVPushbGmpUqznJvaKAf9a2p1g6MK6a52pyoqGdZUmuYcPkqlEGhkmkKZtuSZsXzV8qh81ddvoHx3ON4bbSJW0U+prqopawcJ4UtmG98qy2p1u+MK7fz8+XM9fZCrvbHu1c0a2wh4ArpCm/VMdf/ynxHSf69WhfHGSM2ik/pvndesl6moj2tso6IySOCuwJYa+W2MjrplZNyzpaJUlkdLcz+3wwyY1R03d8faqG3AvMP7UGOLVG2wjTWV1TqTsFUIbL4FowOtuQP1rpE9PHBUlhnfeuXORwQQQAABBBBAAAEEEEAAAQQQQAABBBBAAAEEEEAAAQQQQAABBBDYuQArsySuAJqeoom2+te8ADMtdh2r1/yaN/30xrtmbPPS+zTJNR615yqk1R+ay2d+wemFNC22on+6gvRyePfNbb2KpjDuiTTfseblNtyksh0roPmRqlpNoxp7bBteLXNbPxdpmYfeNlTCmncv5/Q7bTbdDZ1Rl89Qj6aTKrCuIwXQxuXlpd6l5yJyAUe3kzR6KgL9u7m50UIVGjDoX75SGJ2Da6yExmAuoE6tPIZX7FK0TcwCaY9t1g8SC6vdtSaBDV31Wnahnf4uz7Z5aZdiCRw++Su9U6GViVS+TQn2xvOf0v2/1Qzb9rxdM2t15bvJ8d5O+illUx2furzeirrGneELv2kQwvlS+xAOUPjb1XWvhX043ZYEdJuj3lP/3MFPN4NuH9p+qzuaVSwHvL02qi0CNqYJrKuR38noaA9FqTxyO2wvaAbMXatKBsybvA/tam9pz7p6vS3Jk5cKBfbQgtGBditeJR2ol7BtPHBUphjfeiXLRwQQQAABBBBAAAEEEEAAAQQQQAABBBBAAAEEEEAAAQQQQAABBBBAwCLwxz///GMJ1w2jFyDbtyK73zZ7Pn36dH5+PvStfb9mI+lVE4XX65cHBwfuxuTXjxVn84qpYms2Zr7SqVmSeu83/D6MPcteSL1urdfjZ6bQizPHx+5qF92zfPnypfxCM9UmzPXZcxXSPDa94Bq+fHT560JQC9C0A/pvo6fXzHQJ663RwOHe+iy99UGRTG5P3HKsf1stSfNy+2hSpap/4WDv3r0LBwh/q5ZNxREOM+fb29tbreYwmotpp1AlVL29urqadnjUUaqcxlIbjVbmljQrjOhGY/MCpOr3vWi391HrUKjyZKqZOVbJ0STdv/76K1VBaLyka9MYm6y0CEIzDjQeMhRM5xVOd62uofB725+wnRGdpTVoXjHSmixJ2jeVr/5l7VOSVImtjvcS1p9q+6n5711oKKt/SSqSItEYzNKh955O9VArMrS3w71h7DsXub/rTd7qutfeXAzt7L2F8QIvUhbVJszD2dLHhB2o7mjUe2pcGrgX1l/Pmj/EBQwVj4IFAkR9VWcbZf9D1tPT0+jYZuZ9dJRnE1htfuBvJk2YN2/ejJZ14NQ6/Pr6OhBg5lera+T3MDqaVqarK0puh+0FzYB5yGqRQZqbmK3eh7p5HN1e16h1dU3lqH8bYG9PltWJjI7BWpwkG/OfI6sxHx3Njia1/YNDs6H/Hh0dTfsjxh5aMDrQoRq1eAfqJWwzDxwZ33oly0cEEEAAAQQQQAABBBBAAAEEEEAAAQQQQAABBBBAAAEEEEAAAQQQQMAu8G970AVDas6W3hzLnYDJi9To/RO9yhJYp0Yv4Omli+YNB72voo/Nqw7K13+WPfj5U8eGXzlWGAnoQL3man8bJLcY8acS2HMV0vSvi4uLofqvq0bXjqZs6r+BV8XaglBsiqp7QWmP/ulFX12qiqp3LqyuR8sp2nOtd0MUCRM/VHbGU4jdGDI2mKZI6g3D8BxiNaqqY6pg+m/TMqsO6HpsG2dVFWVQLXDv2RW5TqF6pX9JliHrPUv5nZoHrKtyKNfh9DSXs14eCAfb87fiVbXpbYVclqb1U3vljhlU5VQuqpPhlSy0pI6WMtlAtZxTFV3Mdlss+qeOQDg7afDbvNe2of5aF0La/qgpX107Kt86R8t7Hu+lrYFzGgd7P6U3f9TeNkMCNdrTukUv44okSTxNtLqv9OK3f2zyZQ9ff0i61/rLiBQmEUj+jq6Glxo66p8GSPaF85LkJRBJhW2UOvGZd75eftPG5kU++ePoTcrkmGceSCM/ClhmdDSajNEAFOUoURtgTpm2kbgbze1S2tthBsyucLXb3IdWWzRDCaOpHJKZsF+jysWfLKv51WB7QuInH6Jcz/yz5+RHA+E069YjdmWWrbZgdKDhqlLntzxwnF8uqxjfzs8mMSCAAAIIIIAAAggggAACCCCAAAIIIIAAAggggAACCCCAAAIIIIDA9gW0HMm0fycnJ6M6WkZkWuTeUd+/fx891/wA3kmNH/Xy59CpRaR3pzUNzhiVfvpJb5MOxdbu13va9jiNp04VzJJ+ZTPV6ezxVJswZWHPVUhNRFux3Q29aHp5eakL317EXkhdI4KNemF1zum8s1f+0aVefDtHg6A4tZhFIGtNBdMvmRtLSnVD1Wk0zhx5aVMYVZkDeddXyksbbXdDl173cJ1dPZouWKE1V4ouMXVG3ZDNHgXuxsweoY2OnUStArL08iqL0djU91mishSNyn2ouCfs18tg4ZMq2QrTG7NbGxVM/xSV/qsUatCloywXi8JkvWDDuav2Wwtdb6H07hy6C1BhjVZdpUS1V42MQqpM9V9tRyVPh9sb+TIloku7F0o7lcEN3DJEFdAQRbO/kn6qt0MMp7zwt6o5k2uv2sCEqV22RTW2KnV2r1ElWO0tbbUJi+KtP7A61vD9SHNRqzVW46DAujA1OmpHStpQz6j96liH4tGx6o+6FDp2tMXQsd0DJ++psI2yIIwqbT6ABmyTC33oQMmrSofpVP3qbOSVsHDK7d9WMjoaKibL/lUXJbfDQ0XMgNl+FS81YFbrMZTIbdyHDlXO3v31j1pX3VT2mvfuHO3ZVWmH/qbUG2FgZ9oGfOhqCiRAX5VvKlWRwkka/XbofmFIwLg/dqy44RasfK0wllEbTNfpaD0ZClDh3dxQUo37laPwRaFhv8rU/rdoNU2q3qNxZh08pG0e9XeGMKbaJYVpK5i7IT3VNzX7AlQw/VNU+q9SyOOesCrfIoAAAggggAACCCCAAAIIIIAAAggggAACCCCAAAIIIIAAAggggMBSAv9v8on3Nn+uF0ozydzpI822JtPMmTioiSbh6Tg6i+apZJ2R05tZy85qp7dWm7A9V6GhNiT8womlHrph7HMcNc3LPXDD291Wa8E9aZsyTdcbmt6Xqn0ONyaq1c3EweT1p8w7XV095bf3/czetsutSGkv5OSe5SMUY7gQ9e2EwYMarnCdVKH0lmCsQMmpupqD27XSHtVPY4thGUpJhlrqVYMuu3tRx2731ufAhdAUsQIEumM1sAow2v60Sc3XJnt0ox9707yxW4aE9SdwbZbsp+xjyLbKFd5QDR+te0MB1JwmTK2xcR5KzJz9gValyaBqZm9zFD5pse41nAzv29EeX1lepCyqTZgHuN6PKlbL34jUagX6UC/7CqnGtrfp7rYt6n9HWwxF5Z1izscK2ygLwqjS5gNowDOn3LvHrr2R773EplWDSkZH3TIy7ll7UarNnFZwvUdpQBtwW9ftMAPm3iLu3bnIIG0P96GBq6n7VeWj1rU3lV3woT0abfZeJu7OCTdxvadL24C7KXS3e0/d7izfVM5/PDF69+Fm374dNVbcdgtWvlbYi6kJ2b0rbKv06EaFd3OjaR4KoKup+6dIF3P+X3fDfZMKYv4V3Zu7tM3jlsa3vVzsRAABBBBAAAEEEEAAAQQQQAABBBBAAAEEEEAAAQQQQAABBBBAAAEEXAFWZvnfFBrXZXRbU2G602WmvffVey7LxKzwTJfeaHPv7Jr8z/f/thaZiFxhwnZehXpLRDs1Gyx5LdVbDZa5pDlOnTwvSSL8v2uxiv8nbBAUVfjFp1RTuhVP4ET6KmGm2hIPnDG2IIfe6fKmxeuMQ2JeyKEE7OeaaotpaCM8f1eAMzv00THDUFEOJbi7v9hUXb2I0q1RymA3SaN7LBV16HIYjXyTARK2MyrEbq0bKhG9a6FyjyJVhRyKzas/ylRs5FEpGQ28n/FewvozdGF6hZ67nxptWr3KVv6jQEZr4FAAjVUSJjjHyGco5e7+DXSvbnZGt3tvoLxyXKQsqk3YKGn9AdSJeE2fV+L6GGgMLRlUL9m9WdYe3US3hysZ3fN6e5SMNvz8jQrbKAuCZ7LDj1Fv247Wkw008tsbHY2WWm+ADRQlt8O9JaudDJjtTX3hQdp+7kOHKmfv/ppHrRtoKnvNe3eOjm91ZXX/ptQb1ejOtA340CUfTkb5plItQDhJo992bxCG8h613zhW3EMLVr5WRJWUAvMXJ10m6rvD4/lULZXiCZxIX+UYRaRtHtWLDTUsPO4ZkmE/AggggAACCCCAAAIIIIAAAggggAACCCCAAAIIIIAAAggggAACCKxXgJVZ/jcfyV6KmrDSnZqmeSfzZ7y5aeidrfK/5P53yziVzY0263a101trS9jOq5DqrVeT9XHOVL/RWt07m9NLgwplNJ5tBPAyvuzHVHMK9RZ3ICOqcmnbZ8XWW43bNAy9VT65CukC0RnVlDX/AjM12zQMbfSmzZsTr7MMianIhmL29gemY052WN2BlsYnybIRo2MGTfieo9fU+bYSahQ0pxIO1Q3NQvZqkWrmUFW0ZEcn8iLsfkzVClnSU3kYcamIm39qBGaWsjs3fehC0LncF79jfXSs0tkt0+6eoSoXe8bY8Lsa722vn9r2ezK6fNSMz2nJ3QutfEM61Kq4qVpF9xrVqlhavPJloSxUm7Ao3goDqzRHL9KZA7w21703U2110hXnXly920pqG9v8jQrbKAtCr8yudmpoN7/0FcNmGvntjY5iy3czRamMtHdJ82+Uhu5N1ng7zIDZ3si3vWrsdTQh/K7uQ6N86hy1bqaptJeF91fo3uvI/ZuSPeZuSF0OvfGn3dk9r7unfFOpSuUmYMJ29/F3EjHLWHEnLVj5WhFbgrpOJ9Sc5pAK7+Ym5KX3HrllVGWef6G5qWpGm2383Y3eh3puDLHbzRmVEXWO+jfzQcCWxrexkoRHAAEEEEAAAQQQQAABBBBAAAEEEEAAAQQQQAABBBBAAAEEEEAAgR0KrGNlFk0QaV4W7U5GmblHc00046SZXW0v/u68tFQzBb00aALTaAaV/rQTgLw0RH1UYkYTXHIicpv42hK25yqka7lbSSyTMtvSnLzRZXdTokmfk2Pe6oG9heWiaTv5jMAJmOH53KneV+wmLDyDds7s1e65hvaom1AHpCvIK5fAx26Ree//hFNuaU7bsw8leyf71aqE36fVtyrBVBqji7N0i37+qTUCUbeumMMNbFslmo3eqbpePUyFM5ownaiecdT8EskRg2qyapelR3ALuh0b914IKpdUlT/cFLdJWmTA3K1+LUvakqr5lmE//VRb2QIbva1f2sowOTa1hO3F3q26gUzpq8L3d72tipvCVD1Ig7lI99pbjpYxWOGyaNJZbcJ6Gdeyc7R3S9iTNia6srrXflOj1D64l1jvtq67rLYraqPkEL4/bQAzDQkCpaDS7C07d6cu50AMZb7aQyO/k9HRHopSTZOuLG6H7Y2D2+AMbTNgtnsOhex26Jk6nZrvQ3txKhy17qGp7JZFyZGSGmq1KlF/OR9qnbz9utBUo+xPlpUS/VOJ68LRv6b7sFB45/U+KgZ1Q7ppVcyKv6s9eY9iUzoVueXC8VLVfNQNgpKn9keZVVTG5NGC9RZZr7C3kw60l27azvC1ue0HjrpUGd9OqzYchQACCCCAAAIIIIAAAggggAACCCCAAAIIIIAAAggggAACCCCAAAL7EVjHyixteWhGSHhCjDcVqftR87o0P0kz1YzzwNpTtxvdaXyaVdZ+m3xDM2C6ufD2KFPJzzstQsssPeVoWuRzjqoqYXuuQr1vNuZ+iautOeG5zvq2DclGI6DW0mttuh81PXdZrvDVrSqXNXm9VbpVUtom9zWxyVZP1J243KbE3fCKTAe636qTDZxa2XEDj25n7R8D6azhq3CD09Al91Hhhgsl6xURvhzchHVninujHXWUqa4dr4a7yWi3dboa6swq0mAfhzevfvVeCN0KMDPvxrqn8UbJvn7P473eAtXFuO1+qm1SAhvJK38vdZKdxsuqyWzJ+7veVsUz31j32hZoeNBbvizqT1ibwnVtaAg0WtbhEfuc/HY7el3glluAYjf1Te6qbaOa5HUZvWZKHzO9JB8ofW+83U2S9qjuBWIo8NXeGvkNj472VpS6OuztUndA6F2eG74d7m15vJ1dnwKNz7RT2AtdeSw2YOY+NFCao0OskiWldO6wqWxKZ5GRkga0lvN6LZL7cf6T5aHKOfrnXDcZ7Xa+tSG66VRzp9F+e+rRDVFPuyunBeviN3tGzRWADnRIL3Z/uLPQ5RAbYVT48OhCaUv10MSSqnBi3GrZrX77Gd9aJAmDAAIIIIAAAggggAACCCCAAAIIIIAAAggggAACCCCAAAIIIIAAAhsT+Jc7c6L+7VevXt3f33enZ42mXPPGNFNNkx1//Phxe3t7enqqqEaP6gbQ2b9+/eru1+SSt2/funvSbh8fH4/+WvLPnz8VLO15iS2TwM6rkKZndWE/f/7c3Zljz+HhYbFz5Ug/cXYF1Pw+Pz939zd7NHFQrf3Qt0n2K369UzcUldKmDuvl5WUoQML9olB/FDVJujn72dlZmwylVm1U+7G7oe6muzOwJzZ8IKp1faXBxtHR0e/fvwPJ1gz15OOHq6ur8BhJxf3t27dAquZ8pcvBPlvXPZG43r9/3+7R9P3Hx8dp47Q2knZDyL1dTxtAGxra6YzuHraHBKLG4b0XgiqJhuJD8U/br7rnzfbujUeXpC7MfJeAe9Kdj/dcinabfqqlWMWGLiv1U7UltbdV8RK5ve7VyyAfty2gGwd1VYEbHGVfA5vwiH0OkWL2/gClQVqFrUGdbdQceY6VwA4b+a2OjnZYlKrA3A7vsB2rsDPiPnRF9XCfTeWCBbT4k+VA3vXnXMsftdwYtJjL9fW1uyfrdtPcWZ47aNkI3TuoLZrwR29asKyFWFXkFXagrY+qbuB+fFcPHGXC+LatGGwggAACCCCAAAIIIIAAAggggAACCCCAAAIIIIAAAggggAACCCCAAAKuwMpWZmmSHngN3s1bs62fMtNcGb3foplqWpehGyBqj/dyryLX27yKOesLvYo//KK1sqBkaAJfVF4IvIjAnquQanJ3nQJN1tTsrmJloXONXk3FEsOJ5gioVQ/PklRPUaZqnZ+fB37ZUvM49XZlmcVZ1Md5LcyosDqOdvEUza4eXVZDv8g3GqcbIDa8e+x6t5tXarvNnZsj1ZkJM9TdGIa2RwvRXYtnKJLJ+3XRhX9Vshtzw9Xu17Ismojffkyy4b1g3BvnxcVF7352dgUsnjpKbYu3PpEaGb2ekall1hqFlvdYii3O4rXG3DI0FYl+qntB1bxH/dTMHxVPm7s9d69pJYmtWgG9oKv+oh2c96ZTvXDyBc68E+m23evr3RX0vMALfqytjVqQYhun3m0jv73R0W6LUlcit8PbaI6iclFbZ8R9aFTxLRh4z03lguw69YJPlsMZt/w+RxuD/rxW/lmwRiyjf3PWTYRWQ578F29asLaI97BRWwcqc7XMSlVgWZYdPnAUC+PbPVyP5BEBBBBAAAEEEEAAAQQQQAABBBBAAAEEEEAAAQQQQAABBBBAAAEEYgVWuTKLJoFZ8tmsyaKXW1K9AtpdV0LvzNzc3Hz48EFvqvzxxx96P19zdyxpiw1jmTKolGjeW2zMhC8psPMq1Lt6RdY1AnoL13vNrDcMO+sXUM0JzJLURF41yMVyocnQgVeX1VMUWw/Im8EcFlD/qI6jDaMVvvTzoe3H3g11rL37h3bGhh+KZ137vdUouolXfcg3gV6F2NvYtslQhcx6dURVQqVKg6h2FRut6pJ8WRadQuPG0fVixJJ1lb3WfwMbel3Ekgs1L23JKnyzLMvk1zMsZ1TCLANmRaWLVA2gJc5pYXY+3gujRTUR9FNhzALfRpVX7vTsvHvNzUv8iwuoxRut5Lok1cUUSKrOEri7KZAA4ymqaqOMaSbYkMBo/d/wPVRUTa5/dLTnolT1jipNhed2eKhNWNH+2ELPlzXuQ/PZJo95501lck97hEs9WbakUD2CJZjCqP4YQ6YNpj+7Bf6+qr/IzblVoQVLW1iriK2eDrTh4oHjULWJLSnGt0OS7EcAAQQQQAABBBBAAAEEEEAAAQQQQAABBBBAAAEEEEAAAQQQQACBzQiscmUWi75eS9Zs9VRrsjRnDL/qrDCfP3/WW+g5lkfRlEHL3Jfyi1xYyoIwrcCeq1B3bmXDUv6Nr/AU0raw2KhZQOtKaBmRoRSqHc79S/LdU6v917oD3f3NHi0ik7Y/GjqRcX55c/jFxUUbj7oYy4oJUfEr8h2uzKKC1hofLWzvxuhPjPYeZd+pZV/C8qquOcYqTQqjXg/QYihKTHOg0hy4ru3Z7w1pGUS1KemNgZ2uQLiCuSHb7aenp9gGpD3WvqHewVLWilCLKmZaTlGR73m8N1pYUdWAfmrUM3eAqCY9a2LoXrPyEvniAuqS1DG5K5p1k6RlKUre42ixvAndfTfZWffU00ZlzeYeIt95I7+l0dHOi1JXa1S7xO3wNtq3qELPmmXuQ7PyJoycpjIhZo6odCklf7JsSafW2jb+osBqepiZAAAgAElEQVToX54tp5sWZugBtFI+cx1wWrBpJbLqo+rpQMXIA8dAXYoqKca3AUm+QgABBBBAAAEEEEAAAQQQQAABBBBAAAEEEEAAAQQQQAABBBBAAIHNCKxyZRZNjAsUgN5X+f79u15LDoSZ8JVmk4Tfk2niVBglIJzCCWfXIZZpeZqTV/JdnWkZ2e1RO69CQysRRL2Ckqry2H+BMNUZiSehgFb5CS+gMFTZEqahG5UmT4fP+/DwkLxj6iZDe4yvUGphjnYVDK0pY+871Mf1nre7U7+iucgF3k1JsT2qnCro8Ok00Vy1JRxm/rejYwbj6hUTUmKsgU3M7rILuoLyyVgmEI+W3QSNrR4SVcpC+PLlS7HWQK2ZJXkaM9tbs6hy3Pl4z2JlKSDFQz9lwcwdRs1yYOG53Gdv46d7bSnY2KSAlmXRQCX8gqVazvC9Rg4Zdd85ok0YZyVtVMIc7TMqGnmV+zZGRxSlvSibi53b4W00epV0RtyHrqU60VQuW1Lh57aZnizbs2x8aKUbh3wrbodTq7/2dwPITRW7u9++hxbMbrWlkJV0oCJVBeaBY6BqGW9VmhgY3wYk+QoBBBBAAAEEEEAAAQQQQAABBBBAAAEEEEAAAQQQQAABBBBAAAEENiOwypVZ2pfJu8Xw6dMnzeLK8fJn4KReMrQ4izv1xPt28kdl6uTkZPTwm5ub0TAEWERgz1VIL5s9Pz932aNmdHUPn7xHP005+VgOXFZA047Dc5S1IMXbt28XSeTx8XG4lVb7rB4qd9qMl5X7Q5RhUi/B7oHeV97HqGi9Y9f4UZP7R7Os99vLLNCjn3kMv0uvNvn+/j6HsyZVG6MVRfsScu4r19gsLPVig1FspcHUaKh5LJl445vkugpm/qJvb6b2PN7rBenupJ/qmtS85+DgYNnk0b0u68/ZCwjol+fbEdHQ6bIuYDd0Uv0NSn9hG/q2kv2Lt1GVOKw3GTTyTdltYHREUTZFye3wepujOSmvoTPiPnROCRY7lqayGPXQiQJXSr4ny0OJ6e5XJxJ+uNAeEl5Fog2WfKN3xDL/liFQLl4WePjugaz9Yw0dKA8cR2sR49tRIgIggAACCCCAAAIIIIAAAggggAACCCCAAAIIIIAAAggggAACCCCAwN4EVrkyS++bz5oT9vT0lOMFy6ZO2CeHKbwCa55l8srUm3HvLHqlJ9O71t6J+BgrsOcqNJT38MIBscJR4fVTflHhCVyJgF5cDKfE0k6GY5jz7eiqJUq/Fiqac4okx6qHenh4aKP6+++/2+3RDa1woUU0RoNpHvnelkAarZxCK1k/R4t1tLqOlvKcALoQ2rXk1BfM/G1VS0p6f9bVO3Cot/KC8dHefau3LbMakVsoepPc0kzpEL3KknzBrKhapMDcMrhl127TT7UUi2/Yr/dMSaV7zQRLtJUIaAg02nFoUGdcYy55pvQXNssIKvl57REu3kbZk0rIXgEa+V6W3p2Vj44oyt5SG9rJ7fCQzEr319AZjQ4nXFvuQ12Nkts0lSW1e8/V+4fZ3E+We1MytLM3hd3A+nPWIo8YtDCKlxj9/W3+D6XQgnmq+/lYQwc62jIbr8pMpTb6BEfpX6Q16OaX8W3XhD0IIIAAAggggAACCCCAAAIIIIAAAggggAACCCCAAAIIIIAAAgggsFWB9a3Motc7u9O/9Aa4ZqhnfVll9EeMvSrivvTufTX5ozJomaikn1OefAoOzCew5yo0NLeyey3n8/diZmUWD2QVH/VmYPg60luL9h9wy5FlTUQO/7Kl6vzoehkzE2bpJtzf1dT86Vg0vUEaXvVAedzbGmEyeX5+Hi27kktUjM4qVoL1m5Cjac4UwJ1V7FbITKdTtL0/6+qdbqi38oLx0S6w1KBUl6SlMVRGks9fD/dTXbod3jJYisZtFuinutVmP3voXvdT1vvM6eivczcs7qipPNSyZy+fX85YUoBGvtVe++iIomyL0rjhNq3uuNd4+IRg3A5PQFvXIdyH1l9eNJWLl9FST5ajMq5HwJYWW3Eu8ge3blOTZNGKbrRhtB3+JS0MwreTBXjgOJmueyDj264JexBAAAEEEEAAAQQQQAABBBBAAAEEEEAAAQQQQAABBBBAAAEEEEBgqwIrW5lFb3rf3Nx4haHZHgXeAI9dQiJ2MpmXqaGPoy9a68Ac89KG0sN+u8Ceq9DQ5TC03646OSQrs0ymW+rAx8fH0fdVwsuFlEn56HRkNdHKS5nEDJ3FlRxNcG8kep3g6empuwyNriztv7297T1qqzv1e4AWxsL107KamyXZE0pt9MXCX79+tcM5vW9weno64Syxh1hebFiwV4rNzirCf/r0KXbhp4T5cqeDB6LV8CzthbDn8V7AOfYr+qlYsU2Gp3vdZLGSKVfA8ucddWcLdqZK7fHx8ejQzs0U2wgYBWjkjVBtsGpHRxRlW0bNxmibye2wJ8bHJALchyZhzBcJTWU+W2PMCz5ZNqawDWb8A3L7l9X2wAIb3nIwqVbJpwUrUHacoivAA8euydAexrdDMuxHAAEEEEAAAQQQQAABBBBAAAEEEEAAAQQQQAABBBBAAAEEEEAAgX0KrGllFr3p3X1x5cuXL/qtswoLL9PLvcblJPTbyxWakKQogS1VoUBelqqrWrMgqjgIvLjA6JvzWnbh8PBw8XRaftny4uJiwXRqCnU73XnO/GnlVJPa//nnn+/fv2s1Fr1cpG3NZ93hxTVaOZvi7o5hcleD0TN+/fpVL4fkTkY3fncJOeP7Bt1IYvdYVmZRNY6NlvABAf3uaODb3F/p7JZCVzL0mutSoxGdPTBGmkO06lsG+qk5Rb+lY+let1Sa5KUroD9kWboADde7xxbec3R0VPiMnG4PAjTyUaVc8+iIoowqSgXmdjhWjPA5BCyDkAnnXfV96IT82g+hqbRb5Qi5rifLxj+m6Sou/7cstwtTSRX7o65XK2jBPBA+ThMYbZl54GiHdRuHYi2D5S//PO6xFyIhEUAAAQQQQAABBBBAAAEEEEAAAQQQQAABBBBAAAEEEEAAAQQQQMAusJqVWfTWivcqu36iR6+C6/d77bktGXL0F4SmJebNmzeWAyVjCUaYmgW2VIUCk5+839krWSKWaVsl08O5AgKaP/38/BwIoK9qeGuxSeFoSjR7+Pr6OpydfN+6kicnJ/NPpAVxtBrLq1ev5ke1xhh+/Pjh/nr5UBbU4JRfs8ZSvgs2wo2V8X2DIVj7/oODg9HA7aJFoyEJsAoB+0Tw0XY7X363NN5LpUQ/lUpy1fHQva66+Ej8qIBquOVX7tU91TDGztRVjSoRYMMCNPKxhVvt6IiijC1KLzy3wx4IH4sJZOrceXTVW4I0lb0sxXau7smyZIx/pPr48WMxRp1ID2jc02klpqVWyacFcwuC7WkCPHCc5mY5ivGtRYkwCCCAAAIIIIAAAggggAACCCCAAAIIIIAAAggggAACCCCAAAIIILBqgXWszHJ6euq9taJZnnqzveRLzrGLOMSGN1Yj41w3d8q+MWaC5RaIrRKx4Y3pX6QKBd51t6xoYMxabLBMwrHJILxFYPT36xSJZREKy7nmh7GkRDl6eXmZf66ZMVS7utnMfJU83BufDJ3aUiuGjp2831K+7u8ZTj7R5AONbxpMjt890Dhrv4YL000223MENBHcWO4aOd/f3885V3ts7OgiNnx7ovDGIuO9cJKmfWtpx6bFzFGVC9C9Vl5AJG+mgLfu8FBsJUdKQ2lgPwI5BGjk56hWNTqiKOcUZclG3nhbxO3wnAJd9tjY+8rY8MbcbeY+1JhfYzCaSiNUjmA1PFmekC9jB6E/6pZst70HecZEWrIf2yLFhrekQWFowYxQ2wjGA8dM5ZiwZRhNIePbUSICIIAAAggggAACCCCAAAIIIIAAAggggAACCCCAAAIIIIAAAggggEAmgdpXZtHEMi2/4r02rB/j+vbtW+GfDtZJo8ogNrw9csu0s6enJ3uEhCwjEFslYsPbc1G+CgUmSGnRlmK/oOUReQ4HBwdeAD5WIqDfrwss7tMkUnXMOHe2QKaUkkCdbxPgzWZu9xfbyNfIFMvC4ifSKMVYjmdnZ4ukdrSUv379ukjCmpMusmBNOL+/fv0KB+DbdQnYp4On+qnh0YvOA4wN7x0e+OiNc3pDVn7LkA+nV4Od9QjQvdZTFqQkh4D+nGUZgKkZL7kYcY6cEicCvQI08r0sxp1VjY4oSmOpDQXjdnhIhv0TBGIbh9jw9iRt4D7UnllLSJpKi1KOMJKv5MnyhNwp5fptEsuBd3d3lmDzw/z48cP9ORA9+9CqN/OjbWKIbZFiw9vTSQtmt1p1SB445is+xrf5bIkZAQQQQAABBBBAAAEEEEAAAQQQQAABBBBAAAEEEEAAAQQQQAABBOoRqHplFk32Ojo6cud7Ce7y8vLx8bG8oP3FTqVN87fy/YSpZXLY6CoG5QE5I1VoqA5oXYP7+/uhb/Ptt6ydke/sxGwXsPyyaL75uPZ0uiEt6Um1CoB73qjtCmdJRqW/hsDGZVmU1KVerLXM419kWNUUX77BUrd6GJffYgTVpVv1HvvoS3ccelV+fmbtZ9S5uGUIg9NPhX02/C3d64YLl6xJwPLr3ApGG0ht2aoAjfyckq2qZaAo5xSljuV2eCYgh7sC3Ie6GlVt01QuUhxVPVmeJmC8qC3PTaYlwDvKO5ExeV4kQx+jYuMvaUOM7LcLePW590DLA77eAzPttKRn8QeOyjvj20wVgGgRQAABBBBAAAEEEEAAAQQQQAABBBBAAAEEEEAAAQQQQAABBBBAoCqBeldm0buRWpbl58+frtenT5+ur6/dPcW29U61ffq70pkvYZaVWX79+pUvAcQ8TWDPVUjXchjt7Oys/OIs3qX06tWrcCL5dhEBVQyvI+hNhmViYu+BmXZa0qMFIPTrfJkSYIlW150lGGECAsbZrpblUQJnmfPVaPOryL9+/TrnFJOPtVwmkyOffCAjqMl0dR54eHjodfeBdBpflQ/EoK/2PN4Ly0z4ln5qAto2DqF73UY5koteAb0mahx61TlS6s0UOxGIEqCRj+LyAlc1OqIovdKJ+lhnI8/tcFQhVhWY+9CqisNNDE2lq1Fmu7Yny9NyfX5+bjlQz02SrDI8eq67uzs3TNRaKu6Bvdu0YL0s7MwkwAPHTLCKlvFtPltiRgABBBBAAAEEEEAAAQQQQAABBBBAAAEEEEAAAQQQQAABBBBAAIGqBCpdmUUzY/Qusd5ad7G+fPlinI7mHpVwW6myvFyt2ZYlfxSoN4MeXW8YdpYX2G0Vslw4er3k6uqqZKHojH/++WdzRvu6SyVTyLkkYJy/bll+oqSnMT2WX+fLlGwtVcBqRDNtHx8fjb3tgnNSLc2v8fXgmVzdwxdk6SaGPRsWsL8uomvh5eVlPsVux3vz6dwY6KdcjV1t073uqrh3mFn7+H/xPyvtsHTIcgEBGvk5yFWNjijKOUWpY7kdngnI4V0B7kO7JovvoaksXwS6ECp8sjzNwfjnLOPTk2lpaI6Sqvs3cHVhWgd5ToTdY2nBuibsySRgvGSMD/gyJbIbrTE99j84dE8xfw/j2/mGxIAAAggggAACCCCAAAIIIIAAAggggAACCCCAAAIIIIAAAggggAACqxCocWWW6+tr7ydAtXrC09NTDe+l6PfHAis4KJ2fPn3KvbpEu5bEKmoYifQE9lmF7JPGNKdTU5Y9tEwftSyFXsBW2/L9+3dN/cx0FqKdI6CflH9+frbEoDeULMGKhdEvPVrOpZ+1VB4tIZOHsSzYkfykG4vw4eHBmCNjG2iMLSqYZaK86mFUnKkC11kJ3TcNUuWUeJYVCAzduwn7/Plzd+eEPfsc702AChxSZxMRSDBfpRKge00lSTx1Chg7GtrAOouPVM0XoJGfY1hVy0BRzilKHVtVabZ54Xa4pVjpBvehtRUcTWXhEqn5yfIEisvLS8tRqmZJVhkOnMtbycK4ZEwgwt6vaMF6WdiZVoAHjmk9vdgY33ogfEQAAQQQQAABBBBAAAEEEEAAAQQQQAABBBBAAAEEEEAAAQQQQACBrQpUtzLL+fn5hw8fXG69b6+lE4xvubsHZtrWCg5KjyafKWHNIin6r34ISLPT9G6z0p/pvES7GYEdVqHT01Nj8ekiev/+vZZhKrZUitoWy8oFxvQTLK2Acf66GmGts5P21PNjM66iZXw5c356vBgWXCvES8l6P97d3RkTv+zKQaNn18tXuWfw90JRCXtZ2JlcQL28sUHWqe3X9Wg6dzjeGzWJCkATEcW1pcD2y3C0g8vKMnr2pbrXrLkm8pkC9ptcfmt6JjWHVytAIz+naKoaHVGUc4pSx1ZVmjPzwuFVCXAfWlVx0FSWLI76nyzHaujPWcZlDrI+X/BWstBf2OwP+2KzTAsWK0b4WAEeOMaKRYVnfBvFRWAEEEAAAQQQQAABBBBAAAEEEEAAAQQQQAABBBBAAAEEEEAAAQQQWK/Av6tKupZj+Pr1q5skzTzTntpeuddSDre3t2462UYgSmCHVejk5MQ46U2Suur1T7M8tU6TDmTllKjataXAxvnro2/GLmKiVD0/P4+eWteFfs9zNFjyAMaJ3cnPu5kI9TOe9l+TXnZ1OVVFLXoVlteScxqDhcMk/7a20V3yDBJhPQJ6v904CFG7rXdOUg08djjeS1jo9FMJMVcUFd3rigqLpE4QsL8zyRtNE3g5pH4BGvmZZVTP6IiinFmUOpzb4fmGxDAkwH3okEzh/TSVJcHX8mQ51kRPx87OzkaP0l3G1dXVaLBpAW5ubtwD9Zsl7sfk27RgyUmJ0BXggaOrkXyb8W1yUiJEAAEEEEAAAQQQQAABBBBAAAEEEEAAAQQQQAABBBBAAAEEEEAAgToF/lVJsl5eXvQOpNZicNOjGeeav8hMDteEbQRWKqBZpLEp16oHOuqvv/5S46DfPHx8fFRDERsJ4dcr4P0eYyAjBwcHgW+X+sq4XoyWzFBPVz6RxuSVT9hazuiNWALJ1iJTgW8LfGVJwOjSLcnTSQ1MTkqEAQGtzBL41vvKfnV7B/IxrQCtRFrPtcRmvwAtvVvWXFsSUL57zZplIp8vYK/h9ay/MD/XxIBAK2C/BCxtbBttjg1LAso38vWMjijKmbWunqKcmREORwCBgABNZQAn4VfbfrJ8enpqHJPke77grWSRe2WWhHWDqBDwBHjg6IGk/cj4Nq0nsSGAAAIIIIAAAggggAACCCCAAAIIIIAAAggggAACCCCAAAIIIIBAzQJVrMyiSWOaseHNaNce++TFmomXShtrWCwlv5nzpq1C+rG7qPeiXUY1Dvrdv/fv32sBjmaVltvbW82ic8OwvT0BexdQ55w/+3oxT09P5YtPl1L5k27pjCuqn5YLRCthFS4dy3sFhZPE6TYsEDUCsV/d2xBLO95LaEI/lRBzRVHZL0BL75Y145YElO9es2aZyGcKaKVRewz2Wwl7nIREYHEBGvmZRVDP6IiinFmU3A7PBOTwDQhUex+a0JamMiHmUFR7eLJsXAnl48ePQ0pz9t/f37t3tfrzWj2jkTn5mnnsHlqwmUR1Hr6iZrkX0P5XgkUeODK+7S01diKAAAIIIIAAAggggAACCCCAAAIIIIAAAggggAACCCCAAAIIIIDAJgWWX5lFb6ccHR25s7saaE04e/Xq1SbRyRQC+xT49OnT/Iw3q7RcXFz89ddff/zxhxZ8ubq60gxRZkPOt60tBvtEyTrn/NlTZc9pqjJ68+ZNqqh2G499eqt9ymwmTEsCvNXxMqXEjdaSKjc82wjMEYh6b6R8mzwna1s9ln5qqyU7mi+611EiAqxXIKp/4a9h6y1oUh4QoJEP4Ix+VdXoiKIcLa9wAG6Hwz58i8A2BGgqc5fjTp4sG1dmeXh4yPGAzFvwxZiY3EVP/AhME7Dfktsf7U1LybSj7Kmy53RaSnqPYnzby8JOBBBAAAEEEEAAAQQQQAABBBBAAAEEEEAAAQQQQAABBBBAAAEEENikwMIrs9ze3r5//75XVlO+cswk6z0XOxFAoICA3ov2pnLOP+nz8/PNzc3Z2ZlmfenttePjYy3Uoh9LnB8zMSwuoMI1pqHOOX/2VJWfKGlPm7EI9hbsx48f3RXlhhBev3499FWZ/ZY5u79+/SqTGM6CwFIC9itRV7eu8aXSyXkbAfqpfdYEutd9lvt+cm0f89v7rP3okdMNCNDIzyzEekZHFOXMouRwBBDYgwBNZe5S3s+TZT1Te/funcXz8+fPlmD2MKrG7gMa/YX59PTUfjghEahNwK3P4bTVM/B202lPlf2PD278bCOAAAIIIIAAAggggAACCCCAAAIIIIAAAggggAACCCCAAAIIIIAAAggYBZZcmUULKFxcXAwlVG9F8gNcQzjsR2ClArrqjRNJJ2RQjYYmnGmhlqOjI63Sonmi9/f3LPA0QbKGQ1RwP3/+NKbEsvCEMaqEwexvVJZfBaBOsYT4uaOyV06lZHFt+5zd3G5u/IuzuIlxt1mkxtXY0vabN2/s2bHP1LfHScgogWqbiKhcEDhWgO41Vozw6xKwdy60gesqWVJrFKCRN0INBaunZaAoh8rIvr+e0vTSzO2wB8JHBCYL0FROprMcuLcny8YH5clXZtGDNrc4jMlwD2EbgXoEeOCYuywY3+YWJn4EEEAAAQQQQAABBBBAAAEEEEAAAQQQQAABBBBAAAEEEEAAAQQQqEfg30slRYsmPDw8hM+uAFpYYds/w6WfHdM0Tf3Tm/ma/ez+VzsbH+0MQ/HtngVWV4UeHx+Pj49z/2aXrho1IPqnuqG1YDRtdNstyfYugaenJ3umNrDwhBp8/QCmPcszQ9YpNjNTJQ9vO2jLSVehzUjDUpSEWbWAfbUsZTPqGi/Dsrrx3kyWVbScM/PI4V2BqEtvFZWE7rVbyrvdo2bcnveoPsseLSERWFaARn6mfz0dH0U5syg5HIEVCeztPjRh0dBUJsT0otrhk2VlWUsejN5dqtY1j948sckf7+7u3GM/fPjgfqx/mxas/jIqmUIeOJbU5lwIIIAAAggggAACCCCAAAIIIIAAAggggAACCCCAAAIIIIAAAggggMC2BRZYmUU/TKSFEow/F6z1FBT41atX2ygG5V2zf7QmhbKveXL6t418kYtiAtuoQmUWZ2kLRVec/mn26sePH8/Pz9v9bNQsENU8VvtrbHbhqPzaox0KuQGxoayV2W8cwzSJ0bT1+meuUyXK1BzOsqBA1FvuUZP1c2RqG+O9OTI0SnP01nss3et6y46UjwpEVe+oPmv01ARAoBKBqKuAe6huqdUzOqIou6XDHgS2IcB9aMJypKlMiNlGpSq62yfLelB+c3PTUgxtfP78WT+KMPRt1H79aIq7Fkz9j+lpwaLKd4eBox7A1TPwnlxSUfmdfBYORAABBBBAAAEEEEAAAQQQQAABBBBAAAEEEEAAAQQQQAABBBBAAAEE9ilQemUW/UrV+/fv7TNCNPfr7OxM6zisuniU/oeHB60NYc/4qvNL4pMLbK8KFV6cRSWixuTi4kITWLU+i35mMHkZEWFagb21llHz9edT1/Nr2/PzskgM26ufVIlFKhInLSkQVcmXusa3N96bXMRR5TX5LBxYm8BSl14+B2pyPtvVxRxVvak5qytfEmwRiLoKLBEuHqbwpVr4dAFeijKAw1cIrFGA+9AcpUZTmVx1n0+WW0bjyix6DK0FSpL80okeorVn18bl5aX7sZ5tWrB6yqLylGyvWQ6DF37gGE4M3yKAAAIIIIAAAggggAACCCCAAAIIIIAAAggggAACCCCAAAIIIIAAAhsTKLoyi+ZIaZkV94e2LJpa0OT6+vrq6soSuKow+lWxu7s7TYZLlar2Z5piDVMlgHgKC2y7CqlB0HVt+a2/hOyafqdW6OTkRL8fmGSKasK0EZUrsIGJklHvTW0gv27xbX77169fG8vj69evN5YjsoOAJxBVyQu3ydse73kFwUcEAgJ0rwEcvlq7QOGeZe1cpH+TAjTymylWinIzRUlGdi7AfWjWCkBTmZZ3b0+Wu3qHh4fv3r3Ts/LuV94ePfaa/zBd6+C4yzrowfTx8bF3omU/0oIt67/Gs2/glpwHjmuseKQZAQQQQAABBBBAAAEEEEAAAQQQQAABBBBAAAEEEEAAAQQQQAABBDYpUG5lFs2U0oIIHuKbN2/cCV7et+3HDx8+aNrZ27dv2z01b2jWmhab0AS4CYnUW6My0X+bf5pnow1v/Yjyi1lMyAiHzBHYTxXSoku6tCcs2DSHV8dqvSRNY316etKU1plRcXgmgb2tP1V4vn67zlem4iNaV0DaUbNm3WMLbCt5aofnT9kvkFROgcAcgQrbvf2M9yYUXIXlNSEXHJJVgO41Ky+RJxeIGu3TBib3J8LVCdDId4tspS0DRdktSvYgsKwA96HL+veenaayl6XduZ8ny22WezcuLy+LrcziPd3WA/reJJXfSQtW3nwzZ+SB42aKkowggAACCCCAAAIIIIAAAggggAACCCCAAAIIIIAAAggggAACCCCAAAKLCxRamaV3MZFPnz6dn59rvRXL4ixau0GTrhb3CidAP92mNVks0+PcePRG9MnJydHR0VqWnnETz3ZagR1WIf3ann6sTJM7vemeaWG7sWke3l9//fXly5fafu6vm9R97ol6d3EDRHubGLr2Iosqr7u7O9qZtZc46d+bQNQ1PgFnh+O9CUocskOBqEuP7nWHNWTVWY6q3qvOKYlHYEgg6iqgkR9irGE/RVlDKZAGBCYIcB86AW3yITSVk+m8A3fyZNnLde9H/XlZi/iMVi09a9PFPvNv0d6jur///rs3SSV30oKV1N7kuXjguMliJVMIIIAAAggggAACCCCAAAIIIIAAAggggAACCCCAAAIIIIAAAggggMAiAiVWZjk9PbLLLv4AACAASURBVH14ePCy1y6IoNn2Wh/B+7b7UfPJtIzL7e1t96sa9nz79k1LS9jXZNEUOs1m03IzrMZSQ/HVkIY9V6FXr17p0taP/uki6rYVWUvn/fv3aoLURmU9C5FPEBidZDwhTg5BIJXA3ibypnIjHgQWFDg4OFjw7O2p9zzeaxHYQGBIgO51SIb9CCCAwAYEaOQ3UIhNFijKzRQlGdmPAPeh5cuapjKJ+R6eLEdB6fGZ/o0eonVV5qzMcn9/7z6a0S+L6Pnd6EnzBaAFy2e7q5jdWr2rjJNZBBBAAAEEEEAAAQQQQAABBBBAAAEEEEAAAQQQQAABBBBAAAEEEEAAgeQC/0oeoxuhZrpo5RFvqQUtSvL09NTODDs8PNTKCO5RQ9uaT6bfxRr6dqn9P3780ATBo6Mj47IsJycnWpXm5eXl+vqaZVmWKrWqzksVaopDTYEmfWrW8sePH1+/fl2sjLRAUoUNS7HsV3uivc1f31t+q614xoRVssSDMbUEQwCBGgQY79VQCqShcgG618oLiOTNEYga7XMtzKHm2GoFqNjVFk1swijKWDHCI7CgAPehS+HTVM6U38OT5QlE+rUPy1F6Iq8H0JaQvWH0eM7drx9UcD+W3KYFK6m9+XNF3ZJvQGNv+d1AkZEFBBBAAAEEEEAAAQQQQAABBBBAAAEEEEAAAQQQQAABBBBAAAEEEFiRQN6VWfT7Xc/Pzy7Hmzdvfv786a1IopVNtF6JG2xoW2sozJlSNhTt5P1aXeWvv/7ylp4Zik15/P79u9aeaFelGQrJ/v0IUIW8stbv711dXWnOpS4WzQHVL/J5AXJ8fP/+vX55L0fMxDlZgPnrk+k4sICA1pgrcBZOgQACmxFgvLeZoiQjWQXoXrPyEjkCCCCwrACN/LL+Cc9OUSbEJCoEsgpwH5qVNxw5TWXYZ/TbzT9ZHhXoDaBnZ8Yn6fqZk94YRnfqwZz7TF81eanH2bRgo4VFgCgBHjhGcREYAQQQQAABBBBAAAEEEEAAAQQQQAABBBBAAAEEEEAAAQQQQAABBBBAICCQd2UW78RaZEHLH2j2mLdfH7VeyevXr7v7vT36qTQtzuLtXOSjJqhpfRlNELScXRlv1mQ5PDy0hCfMHgSoQuFS1sWiJVoeHx//+eefp6cn/TSf1nUKHzLn20oaljlZ4NhVCzAxdNXFF068hi7hAHyLAAIFBJb6pVDGewUKl1PsU4DudZ/lvt5cR432l+qz1stLyrcnQCO/mTKlKDdTlGRkXQLch66rvGgqR8trS0+WRzMbDvD333+HAzTfTl6ZxTvQ+ATckiR7GFowuxUhERgSiPoTxFAk7EcAAQQQQAABBBBAAAEEEEAAAQQQQAABBBBAAAEEEEAAAQQQQAABBBDoFSi3MotmjGmRhd5ENDvv7u4C37Zfff369fb2tv24yIYS8Ndff7k/HTaUDP2kmPKljLMmyxDRPvdThaLKXasg6SfytK6TVmnRIkefPn1Se5J2oZafP3+en59HpYrAWQU28MuiUW9UbiC/WetDbZEzsbW2EiE9CIwKRL3plKpNZrw3Wi4EQMAVoHt1NdjemECqnmVjLGRnVwI08pspbopyM0VJRrYqwH1oDSVLU5mwFLb0ZHk+y/HxseU3TvS0K/w4figl3sosxoVghmKbsJ8WbAIah1gENnBLzgNHS0ETBgEEEEAAAQQQQAABBBBAAAEEEEAAAQQQQAABBBBAAAEEEEAAAQQQKCBQaGUWraSgCVXh/GjxhY8fP4bDNN9eXFzoV7MsIXOEubq6UgIsMWvlCE2AOz09tQQmzH4EqEJzylqLHGkJFbUnzUItT09PzUItlgmp4fNq1um06arhaPl2mkDU/PWo9+2npYejEHAFoibyRk2Zdc/CNgIILCUQ1QcNJZLx3pAM+xEYEqB7HZJh/wYEonoW7m42UOJkoStAI981WekeinKlBUeydyLAfWglBU1TmaogtvRkOZWJcbUUb40Vy9nv7+/dO5GTk5NXr15ZDkwVhhYslSTxdAW4Je+asAcBBBBAAAEEEEAAAQQQQAABBBBAAAEEEEAAAQQQQAABBBBAAAEEEEBgmkCJlVm+fPmilRQs6dO8K61mYgn5/v17S7DkYZSRm5sbS7SaHqeVIwpPXLMkjDDLClCF0vprRadmoRat1qTlD+7u7i4vL6OmPrvpOTs7cz+yvaDA5EJcMM3eqd15zN5X3Y/zlxbqxsmefAJHR0f2yKNqgj1aQiKAQJSAVku0h5/fJjPes2sTEoFWgO61pWBjewIbuLvZXqGQo8ICNPKFwfOdjqLMZ0vMCMwU4D50JmDCw2kqk2Bu6clyEpAmEuPKLA8PDy8vL1Hn9RZzMZ4o6hSBwLRgARy+mi+wgVvyqMdM8/+4Pd+cGBBAAAEEEEAAAQQQQAABBBBAAAEEEEAAAQQQQAABBBBAAAEEEEAAga0K5F2ZRTNdnp6ejo+P7Xxfv361zI/R25VaxsUebZKQp6en3tS0oWg1Ze329nboW/bvVoAqlLXotRCShK+vrzXlVC3PhJmjmtnGlZu1jOyRR81f16I89piLhYxKFRMli5VLkhNFlVfUehBJkkckCCDQFYi6EqOu8e65GO91TdiDgEUg6tKLuqgtZycMAlkFou5usqaEyBFYSoBGfin55OelKJOTEiECSQS4D03CmCoSmsqZkht7sjxTwztcT8FOTk68nb0fjY+zm2P1ywd6Ot/Gozoc9WS/PXDaBi3YNDeOsgtE3ZJHPdqzp2FmyKhURXVDMxPG4QgggAACCCCAAAIIIIAAAggggAACCCCAAAIIIIAAAggggAACCCCAwN4EMq7Moslzel3q7du3UaaaVWacLnZzc/P4+BgV+ZzAWghGPzJmiYFlWSxKOwxDFSpZ6Gp5tMaKZqpdXl5GnVcNS1R4AmcSiJo4WOeruVE/YRc1MTSTOdHaBaLqZ9SUWXsaCIkAAlECUT3FmzdvoiJ3AzPeczXYzifwh/NPvyyd70QlY6Z7LanNuQoLRFXvqD6rcEY4HQKTBaKuAu6hJjsXOJCiLIDMKZIIOOPlPzYzYB6S4T50SGap/TSVc+Q39mR5DsXQsR8+fBj6yt1vfNTeHOIFnvCzB+6po7ZpwaK4CgTeZAca1SzXeUvOA8cClZ9TIIAAAggggAACCCCAAAIIIIAAAggggAACCCCAAAIIIIAAAggggAACFoGMK7McHBxomRVLIrww+nUs46yvs7Ozl5cX7/AcH+/v743rNbx7907rQeRIA3GuWoAqpOIrc7W69URN0PX1tV7pMf6KoI7VlLtv3765kbC9iEDUW/FRUxKLZSfqXbKoiaHFssCJhgSiVp2rs34OZY39CGxVIGpK/eQ2mfHeVusP+SojQPdaxpmzLCIQ1bNE3Ucskh1OisAEARr5CWh1HkJR1lkupGrPAtyHVlj6NJVzCmVLT5bnOASOVQWz3F/oT2H2XzdZamUWWrBAQfNVQgEeOCbEJCoEEEAAAQQQQAABBBBAAAEEEEAAAQQQQAABBBBAAAEEEEAAAQQQQGDnAhlXZpkjq8VNLBPL9LazcQ2XOYn58eOHloCxxKAfc7u7u7OEJMyuBKhCml6pn1lr5tRKo3Dpa30WJcB+bXqTUAunltM1AoeHh3aKOt9djFqPI2q+vl2GkPkE7HN5o9aDyJdgYkZg5wJRV+LR0dEELsZ7E9A4BAFPgO7VA+HjZgR0T6q/FxmzE9VnGeMkGAI1CNDI11AKSdJAUSZhJBIEkghwH5qEMUckNJU5VEfjrOrJ8mhq5wQwPhk3PurS4zP3WYZ+52Daz67E5ogWLFaM8JMFeOA4mY4DEUAAAQQQQAABBBBAAAEEEEAAAQQQQAABBBBAAAEEEEAAAQQQQAABBDyBSldmUSqNyyg8PDxosp2Xq7QfjcuyNGkuM18tbQaJLbcAVejjx48NsuZ3GieDJi+U09NTrd9hWfLJ2PgkTyERegL2+evuvGEvkgU/2teLsed0wexwak/g3bt33p6hj/aaMBQD+xFAYL6A/S13DRWmjecZ780vJmJAgO6VOrBhAXv1tvdZG+Yia5sUsF8F3ENVXgEoysoLiOTtSoD70GqLm6ZyqaIxPtwp8GQ5q4BxZRZl8+XlZTQl3jM7Y+Sj0Y4GoAUbJSJAQgH7YzgeOCZkJyoEEEAAAQQQQAABBBBAAAEEEEAAAQQQQAABBBBAAAEEEEAAAQQQQGB7AvWuzPL27dt2NYew+8XFhX5ZKxxm8rf6rbDn52fL4foZsePjY0tIwuxKgCqk4nYvIk0GXaoC6EXrp6en0cVZNOvOMl11qVzs57z2ibl1vrVlf6PSPlN/P6Vff07tpUaTUn9pksLNC3z79s2eRw3p7YHbkIz3Wgo2EJgjQPc6R49jKxeIqt6V54XkITBNIOoq4M8y05DLHEVRlnHmLAiMCnAfOkq0YACayqXwK3mynDv7etRl/PuVt+pKN2F6vP7169d2vx6flXnSTQvWmrNRRoAHjmWcOQsCCCCAAAIIIIAAAggggAACCCCAAAIIIIAAAggggAACCCCAAAIIILB5gXpXZhH91dWVcf6ifT5NbIl++PDBeIhxHRljbATbjABVyCtKLVex4As2mrH65cuXP//800uV99Gdiup9xcdiAsb2X+lxl/4plrzRE7EyyyjRqgMcHR3Z02+vDPY4CYkAAnaBqG7d3vu4CWC852qwjcBkAbrXyXQcWL9AVP+y4C1z/ZKkcL0CNPLrLTsv5RSlB8JHBJYS4D50KXnLeWkqLUqZwtTwZDlT1txojS3A6MosXoC///7bPUu+bWP6lQAevucrhV3FbL8l54HjrioGmUUAAQQQQAABBBBAAAEEEEAAAQQQQAABBBBAAAEEEEAAAQQQQAABBGIF/h17QOHwd3d3+oWu379/h8+rWTKabHd9fR0OFvvt7e2t8W1q/TrZ4eFhbPw1hH98fGznGGm5ivPz8xpStZk0UIV6i1IvSJ+envZ+VWCnLlVNNg0v52S88Aukds+n0O9b2rOvdxe17I49fO6QSs9oz9WmocyvULanYyOJgOqb5vIal3t4enqKqs9JUkgkCCDQChgv1Sb8hDaZ8V5LzQYCMwXoXmcCcnjNAroP1V+3jHeaCsbosebSJG3TBGjkp7lVeBRFWWGhkKQdCnAfWnmh01QuW0DLPlkuk3fdL1juL3RnoafAgT92LbIyCy1YmUrCWVyBqFtsHji6dGwjgAACCCCAAAIIIIAAAggggAACCCCAAAIIIIAAAggggAACCCCAAAIIuAL/cj9UuK35i5pCZ0nYzc3Nt2/fLCHtYbwZaYED7b/uFYhkka8eHh6U+ObfxcXFImnY8EmpQr2FG/WCdG8MM3dqXZjwz6P9+vVr5ik4PImA/RcatfJFkjOmisT4yqVOp4W9Up2UeAoL2OtnuwJa4RRyOgQQaATsA49pbTLjPWoaAgkF6F4TYhJVbQL2Xqa2u5vaJEnPegVo5Ndbdl7KKUoPhI8IlBfgPrS8eewZaSpjxRKGX/bJcsKMhKO6vLwMB2i+DTQX9/f37vryumERnSXOmWECSfJi1sNrb89aPvLwvcKSsjfLtd2S88CxwupEkhBAAAEEEEAAAQQQQAABBBBAAAEEEEAAAQQQQAABBBBAAAEEEEBgtwK1r8yigtFveRnnyoSXWogt4x8/fhhfpf7zzz+jfmopNiWEX6kAVWio4OwvSA/FMH9/eNKqOxt1/rmIYbKAsfFX/PaJiZMTE3WgvZLb8xiVAAIXENAaT8az2OuDMUKCIYCAXUC/DGwPPKFNZrxn5yUkAhYBuleLEmFWKmDvZYx/jFqpA8neswCN/GZKn6LcTFGSkZUKcB+6ioKjqVy2mJZ6slwy1+fn55bTaYmQl5eX3pDeCin2G5be2Iw7acGMUARLLmCv4TxwTI5PhAgggAACCCCAAAIIIIAAAggggAACCCCAAAIIIIAAAggggAACCCCAwGYEVrAyi6xvb29fv349iq7FFOyTHUdj02S10TBNgLQrwoyelDUjRokqCUAVGioIzWnT5Muhb8vs18TcQKvy69evMsngLGEBLXoVKCb32NpWvjD+pJ4W9lJVdDPC9roE9DuilgSr0Rua/m45PFMYJUnV7/DwMOHYKVNSiRaBOQL28di0NtkeP7cMc8qRY3clQPe6q+LeVWY17jLe3RjvJnalR2Y3I0AjT1HWIMDtcA2lQBrmCHAfOkev5LH0eiW1u+da5MlyNxlZ9xhXmvBWYGmSpId07lMV3aqUeVRBC5a1ShB5QIAHjgEcvkIAAQQQQAABBBBAAAEEEEAAAQQQQAABBBBAAAEEEEAAAQQQQAABBBAwCqxjZRZl5suXL5YsaUbX/f29JeRoGHdGWjjw2dlZOEDab1kzIq1nvtioQgFbO04gkplfBV6QPjg4mBk5h6cSMM4trqFGuVk2pseYOzdmtqsS+PDhgzE9d3d3xpDFginxqqhaNUZjp6urq2Ln5UQIFBawX332K9rNgrHB1yHcMrhubCMQELBfjPYLPHC6tF/Rvab13F5sl5eXlkw9Pz9XuK6fJeWEQWBUgEZ+lGgtASjKtZQU6dykAPehaylWmsrFS6r8k+XCWTY+X/j48WM3Yd5yLcaouvHE7qEFixUjfEIBYz2319KEaQtEZUyPMXeBE/EVAggggAACCCCAAAIIIIAAAggggAACCCCAAAIIIIAAAggggAACCCCAwKjAalZm0W8Lf/r0aTQ/CqCXHpO8wWL/jeLA+g6WBMeG0UvUsYcQfhEBqlCA3f6zeIFIZn4VuHL//PPPmZFzeCoBLRhhKY7fv3/rNx5TnXRmPN++fVN6LJHYZ+dbYiNMeQH9ymKgJXHTU0Oj56ZH2+7ke4YWHg4fNyPw+PhobJDV10xboojx3mZqy4oy4t3tWkZKK8qdkkr3uq7yIrVRAufn58Zr1vjmVdTZCYxADQI08jWUQpI0UJRJGIkkk8DmB8zch2aqOcmjpalMThobYfkny7EpnBledezNmzejkeiPY/oTmRfM/eOwviq2pgMtmFcQVX3cfAfKA8eq6huJQQABBBBAAAEEEEAAAQQQQAABBBBAAAEEEEAAAQQQQAABBBBAAAEE1iiwmpVZhKs3WE5OTizKxtekA1HpDX/ja5yK5NWrV4Gokn/F69PJSXNESBUKq+o1M2+GXzh8jm9fv349FO3BwcHQV+wvL2BcvqSelS/u7u4sSpeXl4W7D0uqCBMroHK0HFJDo+em8/7+3v14dHTkfmQbgc0I3NzcGPNi7Gu82BjveSB7/mhZauHXr185iDY5cKV7zVFViLMSAWOPw8oslZQXycghQCOfQ3WROCnKRdjXe1IGzKnKjvvQVJJl4qGpLOMcOEvJJ8uBZOT7yriiivcnMv1x2H0IrofvZR5V0IJNqAl0oBPQAocYb8l54Bgw5CsEEEAAAQQQQAABBBBAAAEEEEAAAQQQQAABBBBAAAEEEEAAAQQQQGDPAmtamUXlpJ/wssxAen5+vr6+nlOu7oy0cDyW9IRjiPpWi1nY0xYVM4HTCtiLabdVyPtFvrT+ltgC8oFFWywxEyatgHFusXE9lLRp643NOGXTOAG09xTsrEfg+PjY8sOkSnA9VVSJ+fjxo2s4f0k7Nza2EahEQC97GF9r15DA2Nd4WWO854Hs+WPJ5VG8FV4CY9r1lgjd63rLjpSPChh7nHqGjvbObjTvBECgEaCR30xNoCg3U5RlMsKAOZWzvWsufKfAo6veIqap7GUpvLPYk+XC+WpOp6VnLOf11g33Hs8Ve1RBC2YpLC8MHagHMvPj6m7JeeA4s8Q5HAEEEEAAAQQQQAABBBBAAAEEEEAAAQQQQAABBBBAAAEEEEAAAQQQSCuwspVZ9Jtd3rvEQxyaRvbt27ehb0f3e2+7BcIXXsHB+H5pIMF8VUaAKjTq7E39HA2fPEBgOmPhaevJs7axCI0tv9bk0kv4i+ddXc/Pnz9Hk6G+rMyvUI6mhADzBYzvzXo/TDr/vJNj0JWi66U9XCOZt2/fth/ZQGAzAvaLbnKbzHhvM7VlfkYso0f7C0jh9HjxBMa04Xgq/5butfICInmTBYx3N7rS9Tv2k8+S8EDL3U3C0xHVTgRo5DdT0BTlZoqyQEYYMKdC5j40lWSxeGgqi1EPncg4AtfhM58sDyUg937jShPtIzlvLeOSfxymBZtQGehAJ6AFDjE2CDxwDBjyFQIIIIAAAggggAACCCCAAAIIIIAAAggggAACCCCAAAIIIIAAAgggsGeBla3MoqLSz3+9e/fOUmZnZ2eWYL1hvLfdesMsspOVWRZhn3BSqtAomt7vmrN80mj8owECc0D1U5ajhxOgpMDV1ZVlGax2bnHJtHnnsiwfprwoR96BfFyvwOHhoWX6uxq9x8fHGrLp/QiqJfE1JJs0rE5g2V5eL5kYO4U3b94Yf164WwSM97omu91jGagEBp9Rbt4qCZZTR8VfSWC610oKgmTkEFjR3Y1x3ckcSsS5bQEa+c2UL0W5maIskBHLqJUBs6UguA+1KFUVhqayhuIo82R5qZxeXl5aTt0+ufD+Ylbyj8O0YJaS8sLQgXog8z+u6Ja8vWwDuVYN4YFjwIevEEAAAQQQQAABBBBAAAEEEEAAAQQQQAABBBBAAAEEEEAAAQQQQACBtALrW5lF+f/06ZNFQW+sTX7N0vILVE0aCk8jM/68nsWHMFkFqEIWXsuUMks808J4L7W2kRjXfmrDs1FGwNL63dzcvLy8lElP71l09oeHh96v3J3GXsw9hO3KBdSaWZr9i4uLxTOi5Sq8Wlpy8v3i2ScBJQUs7Xa+9HgrEAVO5L2OEgjZ/cpy4TdHccvQ1dvYnqOjo9Ec6ed2R8NYAjw9PbnB3r59637c0jbd65ZKk7x4ApY7Aq3Mq5Gbd2Dhj8vesxfOLKcrLEAjXxg83+koyny2G4uZAXOqAuU+NJVkyXhoKktqD53LMgLXsXOeLA+dOvd+rf6jdYdHz6K/TTXrhnt/Civ5x2FasNFi6gagA+2azN9j+cM1DxznOxMDAggggAACCCCAAAIIIIAAAggggAACCCCAAAIIIIAAAggggAACCCCwPYFVrsyiSWbGl0M0vez+/n5CsR0cHBiPGlrcwXh4VDDNmUv+Vqf7Q5T2KXFRyd5nYKqQpdy1OsCCb5oNXU2szGIpu/Jh9NaxZYqwN6u4cDotCwEoF8fHx4UTxulyC7x69coyl1djhmnDkoTp92qpflJViU8YP1Eh0AosOHn927dv3gpEbaq8DV0Cc1a1YLznee75o+UXjOWTZAk5d4UX43lXWjR0rystOJJtEdAdwcnJyWjIZdf109+gjP3paEYIgEBXgEa+a7LSPRTlSguufLKNA1cGzKNFw33oKFGFAWgqayiUAk+WF8ym9yffoZToj3X667T7aEx3JaqfQ+GT76cFm0BKBzoBbfQQHjiOEhEAAQQQQAABBBBAAAEEEEAAAQQQQAABBBBAAAEEEEAAAQQQQAABBBBAoFdglSuzKCdXV1fGqUh6B37C0g/GyHtN8+3MseKAOwPPPiUuXx43EzNVyFiUxgmjxtiigukXyHvDszJLL0sNO29vb0d/+1E1KskrHBPyq75mtJVWy6BcTIicQ+oX0Ou1WuJhNJ2WBYZGI5kcwHu9ViuyXV9fT46NAxEYFViqwhvPqx5/5iXAeG+0DuwngHEA+fT0NN/EjWR0aDT/dMvGQPe6rD9nzyqgVyJHl8fVTauWG8uajEDkZ2dngW/dr9y/LLn72UYgLEAjH/ZZ0bcU5YoKa8GkMmBOhc99aCrJwvHQVBYG7z1d7ifLvScts/P09HT05kIp0f2F98MnhZ/Q0YJNqA90oBPQLIfwwNGiRBgEEEAAAQQQQAABBBBAAAEEEEAAAQQQQAABBBBAAAEEEEAAAQQQQAABT2CtK7MoG3d3d15mej/q/RD7yyRtDPqJMPv8ML1O0x6Yb0Pv/Lc/VmychmVJzK9fv9pglnl7bWA2wgJUobBP+61q9YS1k9rD52z0tiG68PVTaXOi5disAiq10ZZqQpufJM2WH7T/8uVLknMRSZ0CWuJh9A15DUs0UX6R9GvRIu/q8Cbip0oVr+amktxAPOrltR5Q4YzoSnx+fh49qXqT3pHA6IFuAMZ7rsbOt42VYWhlQLueRs5uM3t0dGQ/dqUh6V5XWnAk2yJgaROMy41ZThcVRkNWt7WJOpbACNgFaOTtVpWHpCibAqLlDFRUBswBnKivjJJNnDy6irLNHZimMrewJX7j34LUnnt/R7VEvmwY442D+0ez8o/DaMEmVBIjmuXuMnz2Hf7FiQeO4SrRfMv41qJEGAQQQAABBBBAAAEEEEAAAQQQQAABBBBAAAEEEEAAAQQQQAABBBDYj8D0lVlG52G4S37kANXqCcYFSjTP7Pz8PDYNxsgVrXEmX2wCvPDuO/+fPn3yvu1+/PnzZ3dnd49bjvbFaLrx2Pe4Z7QfVSBk8oRRhYyltsgMV/3weG+JG2evGrO2h2C5m3rP8PDwcLTJ1QxU/didd2Dujzrj6MxXpVzpz52S3oqd+6TE3wqoGowuHqS1Ksq8GNOmqtlQ++ZWDy0iM2F05MU5+aObksmRRB1YuLGKStu2A6uX16pAxfKo/t34Y7+6WvViw/yEMd6LNSx/+cemcHL4k5OT0WNHRwujMbSLdTYhLScdjXNmgAJlSvdqLKMCZWFMiRes2oR56Sz/UX/XGl0pT3/Rurq6Kpw2DVa91mY0ASW7+9HEuAHKVz/LGS1h3FzM3y5/RnuaaeRrLh17OSokRWnkKl/i9dwOW8auDJgtFYn7UIvShDAFLk+aylHk3E1W7ifLEypeqkMmPNu6vLxMdXZ7PLRgdqs2JB1oS5F2gweOqTxH2/ZUJ2rjyd1ZtCdiAwEEEEAAAQQQQAABBBBAAAEEz702JAAAIABJREFUEEAAAQQQQAABBBBAAAEEEEAAAQQQ8ASmr8xSw4wH+6Sxz58/6/fovMyHP9onscW+rxI+b++3eiumnZSshGmq0OgqKk9PT71RuTv15oy7gMv8X1y3zLxZpOYskjCqkFvZAtuLvGnW+/6b1lMo/85bQGbxryxXq+XiSpuR4+Pj0cVZtJSVXs5Pe95AbDqXu3hWb0hVOf3sfO9XaXfWWWpp81hzbFroQf3v6OIsWquiZBWVmEZB7nBFKWzHFTV7krYNCKibKLYEm0a2xrc7vnz5oldxkvAy3otl3HA/Zanq7m9Tx9I14d1RkG4Jcy/6Vn6k18tC9yoWS1lYrq9e4Tk7q03YnEyVPFZ3oKNdyc3NTcmho34p3dKgeUruH5e8r/J9tFS/fGcfinmRK3EoMe1+S6qW8qSRr7l02ipk2aAoLUo7D2PpXxgwWyrJ6OChjcT9W1C7M+0Gj66iPGkqLb1eFOmEwFmfLE9IT6pD9PcB45/F2jNamuU2cKoNWrAJkpaSogOdAKtDeOA4zY2jEEAAAQQQQAABBBBAAAEEEEAAAQQQQAABBBBAAAEEEEAAAQQQQACB3QpMX5lldL7+aID56JouY4/kw4cPt7e39vB6XfPNmzfG8FlXc9Bbpu5MtWZFidEfyLJMuvVWb4mdtNfFsbyKYwnTjXnmHstJLWGikkEVsnMVftNMb7X1XiC9y7XYc7G9kJaLYpG51FriZLSw1KDplcIChWJZCECzvbN2E242LaVmCePGyXaUgCbBWxY9KVZFlXi9JKNRkJsLvdivV0HcPam2jddd+UpoPGOB4Wsq6vrjaZco0hURu0LitNzpsrKU4KdPn6JuIsKJYbwX9ul+a7kYLWG6MS++x1gZou5JvUypjXXftBm9JfQOn/DRUhZlRoM7715VdpaysISZUA3Ch1hOagkTPsu2v1WzMPrXGAXQfUcBB51l2qK93t+XCiRVp7BUrTJtlJtfy2jEknI3zvnbljNawsxPSW8MO2/kLfKWML22hXfuvCi5HR6tbwyYR4mMAYySTWxZ/ybJoytjkbnBdt5Ujo6URgO4mNO2o/4oFPtkeVqSUh3lPkoejVN/Usj09+HwqWnBwj693xrR+ItTr97oTh44BogY3wZw+AoBBBBAAAEEEEAAAQQQQAABBBBAAAEEEEAAAQQQQAABBBBAAAEE9ikwcWUWTbi0zAgv8KO+9sVTVMAXFxdR05I+f/5srBZaVyLfSzLuW6Z6lbSZKjf6A1mW18K9xSk0tcuY395gxtk57suEvfEk37lgwqhC9tIs9qaZkuStUNAk8vXr1+fn5/YE7yGk5Wq1NDU5rPRSQXhxFs3hfv/+fb6WucmU4teLi+H54lqWpcySBEqS0hNOTJPspUotR02oM071p1++fAmnTSWlymPsocJRhb/VsizemEF1MuoNhHD83reWdkOHaBiZ+/KcnDDvQD5OFnBb6QLvsWgOvaX6aSydvLtnvGevJJvvp3oHmZ6P7hy9PfaPXvxR71zZz9KGNHZSlkuvjXPOxp6719rKoi3HahPWpnAtG4+Pj+HFWZqhY+7sdO9u9De3cMLaJNl7w/aQmRt1Vj8ZWv5eWn4hG2NbXeAPuUPlvttGfnujo90Wpeq28ULb+e2wN6DtbRMYMPeyeDvtPS+PrkRX27Bht02lcaRUYECS9cmyd7WW/Kg/jrULJY+e19Igj0YyLQAt2AQ3S3nRgU6AbQ7hgeMQHePbIRn2I4AAAggggAACCCCAAAIIIIAAAggggAACCCCAAAIIIIAAAggggMB+Bf6Z9E/vNFrI9KrYpOgjDrJPMmsTHJUq+9tuelklIt3moO47MN4pRvOuYgqfx40hiqU3Wvf921a7d0M/WdwbQ6adyyaMKqRi7a0G3Z2aDpupDrjRDpXI9+/f3WBs393ddcuod49CLsU12hmplctXsopZC/r0mrQ71f6UxBkFaROmdUNKJmyf59L7lm4/2+K7GwqgYPl8uj2gN5ZIfmr92qqbwcD26CglbdpGy6JNauFRStpslonNWMpKjPeiS77+wpikfAkYGl209ardyHQNruWWYQ/9lFft26J3N6ZVRQ083EhU7XNf8lrJyz3j0LYa2NwpcePfZ/fa7dCHiqNwL1Ztwtw6s6JttzHvLWK1MPmKuHt3o6tbpzN2skpw4VuMOtsoe0+X70a1W+dVjr01qrtz/t8Gu2eP2rPDRt5eZwpfYlEF1w28w6IUgr3B3PntMAPm7iUzbQ/3oXa3OketO2wqjb1egQGJ/e+E7XipQKrsVToQ0jhI1nONQCQFvqIFm4BMBzoBLeqQ0TZKTUe++7juLXnb/rQb6s6icjQ/MOPb+YbEgAACCCCAAAIIIIAAAggggAACCCCAAAIIIIAAAggggAACCCCAAAIbE/h/E/KjqSH2WWuaXDjhFMZDRqfItFNVvA3NXrInzDLVqYk/7cw8vTjhnrp5JcaVGc1+9xD3cG82qh3EjaTdVq3wkAMfC7xGWFXC3HIMsOirrVahcK7db2WV700z1Qqv2ren1tXU1hk2JKBSGF1zpNXTxoIvCOnUbkp6t3MkT3GOdoWF61VU76zEz2z2uVIsAsZCmfaK/mgCurNm1caOHjUngOV6bC9SVUL5zDmd/Vj7XH8lr+QoxZ6FqkJ2q1ZbrO6G0qzexGsqk08f1ylG32NXqpSMHH2BWy6M91yN3m1jk9jUovX2U+pe3Quhd3vaG1BeHcvdhCr+3sT37tSrX72FnmmnsS5tpnuNKouSvVi1CctU8cpEO9rJqgHJccustsvrsvVRRaxcjybJbRYyXXdd/KjqV6yNUqo8RhfH2860WFvXKrYQk4/WepMU2GlkzFTZuhU+6z2UMbNN5Vnd6MiYu20Upao0t8OB69r7igGzBzLno3eP4PU17setPnew6Kk5cinC2yWH00r8rppKY2abAsr6h+vRR6tDlURXXNaEWerzaBjdLAyl391f+MlFb7JpwXpZAjvpQAM4qb6yjOhy/JFZcY7eS5a/bC0abcPS/g0hVVkE4uFxTwCHrxBAAAEEEEAAAQQQQAABBBBAAAEEEEAAAQQQQAABBBBAAAEEEEAgt0Dcyiya0aVpH6NTQ9pJGM2G5vRryl3anCglQysseGcPfNRbEJbJ3zqXPcup3vfwpuAMTWcZTdjQmx7e/K05E3OnlYWm3OWYuuRWs3oSRhUKXIbdr/SmWfIWo6kYQ78WmOqydavferdVXSe08yrHpkXNVHZhT510dB2ZOa1c9+xDdamtz2qcS87SnllqOrybR/akEhCvro62bgxt6MWPhAXRexWr5014Cs9Hl+HoddHNu64UJTVfqpRIDTYs/l7a1KTkTpgHuK6P3RdWPcDmY5Mpb8yprxI2yJb2X2dU5S/QPakmj47MW6hUY4+13DIIp7ddakGGNprRRdZWIsfVZ2kPYy8EL86srwsKfMK9tgor9/2dW1hKpKV5X3v3Oq0sdnWv7daKzWyPXoDJ7zW6Z9Qp2q7T2O+3LbnGUYow393QtOsidxulVE3o6XS1Wv4sOaduq2XWWdrSMW40g+G2DsxJwLRj99DIT6szKsF1jY72UJSq5LpYvKGa5Vrb+e2wRYwBs6UJ1VXGfWgASj7dcc7oFVpgOO2meQ9NpfI4YaSksks+GplWJbw60/TFbiHWtm25Wa4hzSoOWrDYgqADjRWbEF4tz84fOAqN8e2EmsMhCCCAAAIIIIAAAggggAACCCCAAAIIIIAAAggggAACCCCAAAIIILATgT+UT3dW2fX1teZCtXt+//6tbe3Rxs///mu/it3Q/CpNZNG/g4MDHetOt9Keq6ur0Qh//Pjx+fNnpUQveDw/P4+GtwdQqjTb0k3Yhw8fXr161cbw8vJydHQkgHZPYKOZluceHgjc+5U0bm5u3K+U5bdv37p7mu37+/uzs7PufnePsiY39/Db29uLi4s2jMpCWQskOF+tUBoaeRVBkx63Ykjy+Pi4TWd3o9qEdZO68yr0xx9/dE2aPSp6TSV0K2SzX/NuLc3CULTefrUeulJ62w2dXRXJC7/tj2oB3NasaeeV5f+28f/5z8zsN629WtTmum4v6qaNbSLXyxWBNmdaAs7Pz9XWBY5VShTg9PQ0EGb0K+mpg2jResPP7wW60WZt7nQ6S6klvCS7Gdz8HpWgak44myoFNX2qyeFg4W+/ffum66vb3OmVWo0ZwscGvlUvpsunHSK2l4D2NE1HuycQSeArNRf6JwF3MNaE155A3VN+9TprG3ObjCZhXYc2pHFDSdIIsEmY/useNTpKcQNvbFsN6cPDw2im2ruMx8fH9+/fu+FV3Co4d3TqfmvctlxWiqpkR7/n8R79lFdvdRfz9etXb6f30T7c7d6+6fbw8PDQi9D+0S0vt+XUtmJu99gjdEP+t0X/T5OunW6rrpO6wZJsW9oBpaTa7lUIblnoY4Of5C8wim0n99pJ6lJtkajr1A1s+GK0tyGB3GkopRN594C6irWcR9vIGPv9obO4Y7wmjMYA4ZtB97poEZrrYsE2yk2VMpL2am1aTv23IXKHneExp6qK2920XCpTic0fDCs9TdqUJDXpbcKa5r1JrVI4c1DXxNP979ob+ax1RlwqDpWOyqKpOb2lE7iT6oLn27P2ouR22L38m3oSbpqMdYkBc3PZNi1qs62LxajnBtvzfagcsja2c4bTbhlZttfeVOYriKa/a7o8Sbb9nbZ1+Vh6ugWfLFuKPkeY7h/ivLPor8f6O4O3c5GPO2/BppnTgabqQMP+237gyPg20/g2XKn4FgEEEEAAAQQQQAABBBBAAAEEEEAAAQQQQAABBBBAAAEEEEAAAQQ2IuCtQONOayuZQ70w4KWk+9F98zZ32vSyh5cApdD+Q8GaJqjUejFYPuqH45r59G0GVSLdxLhRaQpdGziwoXg0Z1pzSbthRpPaPaTMHr1J6+a0u10mGd2zjCasm1TtoQp1JVUtm2tf7311G5/J15Hrr9/1ClwjepnNDbyT7d52oFs6Wfck/7nLpuzUmnUrkpcRBVBLG1vWqqjd9tmLWR+nRW5JzGi+uolJvqe5Wi2pJUyvgHpzr4vvLSOFUWWboK2jhq7uad2Wmwtds72pLbBTld9NibetZrxAGnpPoWGhl5j9fDQOiV0Q1f9uO6Z4pnUHGjYYryaFdJNRYFsXr9FH9WryUKfbJYl32VuGbvn2XjhZd05oObNWiaE22UXQMHU0Dd2h7PyK7aah2HamAlp196rSL+bvnWh0bOCFL/ZxNGGjl8xmAuiS0d9wwvKT+xEp6drp7bC00zPsDRZOWPjb0d4/fHimb0fbqKV6unBPoUsmE4g92qx/V1l1I79UnXHLbrRie9d7vo+rLkpuh91K1Wx3O4tplYcBs2c7+ZrVgfb+evL4ocL7UFU8z7DYxxyj1lU3lUv1eparZtkny9Oax/lHhUtElW3+KVLFsOcWbLIhHajX2luaggnaG37gyPjWq0L6mGp8O6GmcQgCCCCAAAIIIIAAAggggAACCCCAAAIIIIAAAggggAACCCCAAAIIrEvg/3nJDc/W6k5TSLXHMmmmhvlzmn5qz7J9kqtmwGgqZxdfMVhkLHOwhpItVa8OdD8OHZt7/+j01twJGIp/NGFdw3YPVchVdd/I0rYqvPtts62des/HDdliBjZ04ahuB95k0+U2/6XWQAJq/mpOi9EtoGl7Ygs0ylNXqCVVqh66HsMp0bcKY3y3Qa/MWVrsqLy0gbsdhCWPacPky12bzT1s2FcSUcWbX0VTtXW6FtJWJ3tsykKgYtg97Wc0htzzVF1jq+gVnNqQ3g5IsRl7ZMWgi6I3km6pZX1J2Mta96PS2U3S0J5t3DLQT3WrgfYExqJtfRCdKkxvJ6v93eHxnDuRNpHt2Utu9OaxTdLMDXt3UFX3qlyXLAL3XKMVyQ1ccns0YTOryuoOt7wJpoZiqBnp5rfpTIdaJ8XTPcTY79vrSfgWTAmwR5Uw5GgbtVRPt/OVWZoKudJGfqk6414XoxW7e8ln3bPSouR22K1Uzba6hlRVZahLck/KgNmorX7cdQtvb+M+VDLhbOb7Nt+odaVN5VK9nqWnq+HJsvEqThgsUJF0+Sc8Uaqo9tmCzdGjA3VbeEtTMFlbDb57rqFtlYiqcfhuV98qjPEWO+sDR8a33XJMOL6dXNk4EAEEEEAAAQQQQAABBBBAAAEEEEAAAQQQQAABBBBAAAEEEEAAAQRWIfCHUulOPnj16tXv37/dPWW2NWlGpw6f6/7+/uzsLBwm1bf6xbC3b9/2xvby8vLhw4fPnz/3ftu7U9NxNJ9D09307+DgQGGUXzn//Pnz69evmhfYa645N7e3t70Rdncqtc/Pz9394T069enpaTiMvv3jjz9Gw+QIoNlO19fXgZirTVggzfqKKtT4/P/27v+4aZ+PA/jBBMAIlA3oCmUDWIER2hVgAmAE6ATwjACdgHaEkg34vg8/5/MlaSI1Tvzr1T96iaPI0ksfS3JiK7kN++LiYs3q8vLy48ePaxubpzl8cijlfux/R9L/D6X0G/FsDqj8b46pHAt5sDWTZmMOrlyZurfP2ZHDpF96XHfRb5Vz2d/Z2Vm/eXZzu729TUd9fX3d3bjjceIqnXOuIM//bjht7Zw380kPn909NGpspn/ElqFG525RI7PYo6brcPjj2lEgkdnMH7ohml5ud0eXcvbY1+WYevXq1eF1f0QOqXXEHnpj5gk5+h569ajbc+BnanrUXYw288weSzrYtbOMpjo7miyk5+fnzUCf3rgd4hPqGdkzZ85fiUmPkV+yu4fS1B7pyWfSpwzGqYciYcfkdu0tzRQ3/5s57daTu756nkFOo449kag96MYwvCYGBmmL7Heu59prh9U8nia2c/b60Glyt44ZQzOUZDBt+pN2JG0+fcrHXBlJt/YtySRvzAdEW2f7heN+tyS7H+89GRzkuNjbRw010u3+bLB8lNndKIe8mvhMMQ7JoeS9U+zkh4qZrufewO4mPs3jKTal0+HN2OhrUtrkXN6VmTBvtsXaltpDLG+f9Hloyj/ItCH73TudXmuaqqe17TiGU5uhRr2SkW4k3yxXxcDhiRNF+Wxtaz5ZGOL9+/dbXxp2Y23kp7RT78EOBDeAtoAlXUGb+BEP5veFo/ntZhj0O7/dzN8WAgQIECBAgAABAgQIECBAgAABAgQIECBAgAABAgQIECBAYD4Ca+vH5Bq+QeqWi2bWSrL5dFS/bJYC596DI3HldprcM7MpsHtL7tYob7vsIjfD7M6wfbU8235T5vLWtgxbH/S7u/Lc9hZsa2nXNi48hHL15xpI+zTBn+vsy5ujKmWu1CyP/LZIM3uQw78K7RiJT9MK2UtVx/iImuZavdPU5UjDTVWVS0bqmR0sR61OPDOaVDVBeeLe+7rEefne+02Z4N/REJmM9bu78txy+O8o2LxfSt1LoB5CSDglREtyqE2TY2psPdVy5nvGqYcCPtszue0l5jOr2bGXqpdqD65e0p/m8JzW8JpW68X2EZnsPaV9RJ69vGVvwapCfU6JjxfbOT3Mqqk7rArH/fIA2HsCVZ5Vjyn39lFDjXS7O//jnVCU22ZCviN++n3peAdC6tv7OdRQMdNtu72B3W8Dlec2raZ0OtwNquZx76fDJswNbF/HbPLx1dVm3Pa75QSz1ml1lUONeiVHzai+WS4fKw9P+dA0/vCcj5rDonqwwyUNoP0OoLtbJHPC2XzhaH67OSvofX67O5y8SoAAAQIECBAgQIAAAQIECBAgQIAAAQIECBAgQIAAAQIECExX4OnmlQe2lAjkJ+Dya1T5Ca9c1dfLjXbNTnNLTDL89evX69evS4rRTfP58+dcg7V3zYV2F2dnZ923e3xigSWH0O4f5Uvw59e6cm/Y3mCuarJcMJdLzX78+CHyq9wmnThtnY4x1/Im5PoNp+SWPJNzfnJTRE06SAYsfEaBDx8+ZAbZ70RCXzdgm9p1oUC6zQzHmbU+dItIYT5tskzFcxzlaMoxlSOr3T6GB0ue743BfyRlyOQ2MX/I5DY3ueXtmdWMpEZjLobhdcyto2yHCHRju69Tmwyg6VvyAdTFxcUhZfNeAicT6B4IPX4Y6xzqZC3Y7khTthQeNAImzP1GQg4xX131SzpIbrrKQdjntNOrq6vN6hx7XYnNPdZu0YNViRlAq7gOTOwLxwMBvZ0AAQIECBAgQIAAAQIECBAgQIAAAQIECBAgQIAAAQIECBAgMA+BJ7mJcR41GbwWud3uf//+bm5uaguTe+3evXuX39nr5Q7/rGrx5cuXFOPu318Kk/zPz89z00LugO1lF7UVlL5EYMYhlKhLMDYIuXf67du3JSBJk5vEEsx5y2q1KnxLN9nLly+bsHenWZflGI+zTNXWbLN2ydbtg3RE6RubXjr/HxFR6UgTTs3fIOXfKnnIxkm02iEVnNZ7m7XemhB9RHxmfM9EIvGZi9enVXGlnaJAxvHr6+u9JS85y2hmrYn82vlz2ycn8qcV9jOe7+0NidoEsxynMrnNzDZHUDs33s2SUM/NVLmvcncyrz4kYHh9SMb2qQs0pzbpTDKG1tYlC7vkhszyAbRw3G+KkXPwdFwvXrxo/m8+ndaoXWs7j/S142+ae6hmXWAnX9s6U/nsYoFNOY/u4ki1MGE+Bqzz0GOonjhPXeWJweexu3wv1j1fyBQ9n0UMNXN7NKkerJDOAFoI1VcyXzj2JSkfAgQIECBAgAABAgQIECBAgAABAgQIECBAgAABAgQIECBAgMC0BKzMcpT2yvVPub7t58+f+Z+/3GKd5QnaG61z9VvuTsmtC82yEbkrZioXyh8FS6bbBGYWQt++fWt+iy/LrJQvy9KFaS5xa9cb6h5QSZZjKv+bYyqHVf5yWGU1osldY9qtssdHFUhEJZx29NLNzYRNOCWWdNRHbQ6ZrwnsiM9ud5ewTIgmPvPbmGs5eErgqAKFd2iXrMzSljO3GOVeka3dcsK+7ZMT8M0oP4/J88zme21relAi0Exuc6rYzG+7k9vEfDP3yHpblhcswSxMY3gthJJscgIZTZoBtO1PUoXmA6i1MTS9yiPmjRn3M0Y3Y3Fz0t1m233q7HtykTOzAuvkZ9OgmnI2TXl4RUyYDzfcmoPz0K0s09qoq5xWew1Y2nzali/mMpnP2UHOBT59+jT1z9P0YCXhZAAtUeo3zY5uOTtqz6B94dgvu9wIECBAgAABAgQIECBAgAABAgQIECBAgAABAgQIECBAgAABAoMIWJllEHY7JUCAAAECBAgQIDBJgWOszDJJCIUmQIAAAQIECBAgQIAAAQIECBAgQIAAAQIECBAgQIAAAQIECBAgQIAAAQIECBAgQIAAAQIECBAgQIAAAQIEFiDwdAF1VEUCBAgQIECAAAECBAgQIECAAAECBAgQIECAAAECBAgQIECAAAECBAgQIECAAAECBAgQIECAAAECBAgQIECAAAECBAgQIECAAAECBAjUCViZpc5LagIECBAgQIAAAQIECBAgQIAAAQIECBAgQIAAAQIECBAgQIAAAQIECBAgQIAAAQIECBAgQIAAAQIECBAgQIAAAQIECBAgQIAAAQIEliBgZZYltLI6EiBAgAABAgQIECBAgAABAgQIECBAgAABAgQIECBAgAABAgQIECBAgAABAgQIECBAgAABAgQIECBAgAABAgQIECBAgAABAgQIECBQJ2BlljovqQkQIECAAAECBAgQIECAAAECBAgQIECAAAECBAgQIECAAAECBAgQIECAAAECBAgQIECAAAECBAgQIECAAAECBAgQIECAAAECBAgQWIKAlVmW0MrqSIAAAQIECBAgQIAAAQIECBAgQIAAAQIECBAgQIAAAQIECBAgQIAAAQIECBAgQIAAAQIECBAgQIAAAQIECBAgQIAAAQIECBAgQIBAnYCVWeq8pCZAgAABAgQIECBAgAABAgQIECBAgAABAgQIECBAgAABAgQIECBAgAABAgQIECBAgAABAgQIECBAgAABAgQIECBAgAABAgQIECBAYAkCVmZZQiurIwECBAgQIECAAAECBAgQIECAAAECBAgQIECAAAECBAgQIECAAAECBAgQIECAAAECBAgQIECAAAECBAgQIECAAAECBAgQIECAAAECdQJWZqnzkpoAAQIECBAgQIAAAQIECBAgQIAAAQIECBAgQIAAAQIECBAgQIAAAQIECBAgQIAAAQIECBAgQIAAAQIECBAgQIAAAQIECBAgQIAAgSUIWJllCa2sjgQIECBAgAABAgQIECBAgAABAgQIECBAgAABAgQIECBAgAABAgQIECBAgAABAgQIECBAgAABAgQIECBAgAABAgQIECBAgAABAgQI1AlYmaXOS2oCBAgQIECAAAECBAgQIECAAAECBAgQIECAAAECBAgQIECAAAECBAgQIECAAAECBAgQIECAAAECBAgQIECAAAECBAgQIECAAAECBJYgYGWWJbSyOhIgQIAAAQIECBAgQIAAAQIECBAgQIAAAQIECBAgQIAAAQIECBAgQIAAAQIECBAgQIAAAQIECBAgQIAAAQIECBAgQIAAAQIECBAgUCdgZZY6L6kJECBAgAABAgQIECBAgAABAgQIECBAgAABAgQIECBAgAABAgQIECBAgAABAgQIECBAgAABAgQIECBAgAABAgQIECBAgAABAgQIEFiCgJVZltDK6kiAAAECBAgQIECAAAECBAgQIECAAAECBAgQIECAAAECBAgQIECAAAECBAgQIECAAAECBAgQIECAAAECBAgQIECAAAECBAgQIECAQJ2AlVnqvKQmQIAAAQIECBAgQIAAAQIECBAgQIAAAQIECBAgQIAAAQIECBAgQIAAAQIECBAgQIAAAQIECBAgQIAAAQIECBAgQIAAAQIECBAgQGAJAlZmWUI+CeoeAAAGf0lEQVQrqyMBAgQIECBAgAABAgQIECBAgAABAgQIECBAgAABAgQIECBAgAABAgQIECBAgAABAgQIECBAgAABAgQIECBAgAABAgQIECBAgAABAnUCVmap85KaAAECBAgQIECAAAECBAgQIECAAAECBAgQIECAAAECBAgQIECAAAECBAgQIECAAAECBAgQIECAAAECBAgQIECAAAECBAgQIECAAIElCFiZZQmtrI4ECBAgQIAAAQIECBAgQIAAAQIECBAgQIAAAQIECBAgQIAAAQIECBAgQIAAAQIECBAgQIAAAQIECBAgQIAAAQIECBAgQIAAAQIECNQJWJmlzktqAgQIECBAgAABAgQIECBAgAABAgQIECBAgAABAgQIECBAgAABAgQIECBAgAABAgQIECBAgAABAgQIECBAgAABAgQIECBAgAABAgSWIGBlliW0sjoSIECAAAECBAgQIECAAAECBAgQIECAAAECBAgQIECAAAECBAgQIECAAAECBAgQIECAAAECBAgQIECAAAECBAgQIECAAAECBAgQIFAnYGWWOi+pCRAgQIAAAQIECCxZYLVaLbn66k6AAAECBAgQIECAAAECBAgQIECAAAECBAgQIECAAAECBAgQIECAAAECBAgQIECAAAECBAgQIECAAAECBAgsSsDKLItqbpUlQIAAAQIECBAgcJDA/f39Qe/3ZgIECBAgQIAAAQIECBAgQIAAAQIECBAgQIAAAQIECBAgQIAAAQIECBAgQIAAAQIECBAgQIAAAQIECBAgQIDAdASszDKdtlJSAgQIECBAgAABAkMLrFarkiLc3t6WJJOGAAECBAgQIECAAAECBAgQIECAAAECBAgQIECAAAECBAgQIECAAAECBAgQIECAAAECBAgQIECAAAECBAgQIDBmASuzjLl1lI0AAQIECBAgQIDAiAT+/Plzd3dXUqCbm5uSZNIQIECAAAECBAgQIECAAAECBAgQIECAAAECBAgQIECAAAECBAgQIECAAAECBAgQIECAAAECBAgQIECAAAECBMYsYGWWMbeOshEgQIAAAQIECBAYkcDXr18LS1OesjBDyQgQIECAAAECBAgQIECAAAECBAgQIECAAAECBAgQIECAAAECBAgQIECAAAECBAgQIECAAAECBAgQIECAAAECpxd48vfv39Pv1R4JECBAgAABAgQIEJiWwO3t7fn5+Wq1Kiz29+/fLy4uChNLRoAAAQIECBAgQIAAAQIECBAgQIAAAQIECBAgQIAAAQIECBAgQIAAAQIECBAgQIAAAQIECBAgQIAAAQIECBAYocDTEZZJkQgQIECAAAECBAgQGI/Anz9/Pnz4ULUsSwr/5s2by8vLrOcynoooCQECBAgQIECAAAECBAgQIECAAAECBAgQIECAAAECBAgQIECAAAECBAgQIECAAAECBAgQIECAAAECBAgQIECgSuDJ379/q94gMQECBAgQIECAAAECMxPIwiv39/dNpVarVfMgW+7u7vI0/w+p77Nnz17++3vx4kWbTzY2j6+urp4/f95u94AAAQIECBAgQIAAAQIECBAgQIAAAQIECBAgQIAAAQIECBAgQIAAAQIECBAgQIAAAQIECBAgQIAAAQIECBAgMB4BK7OMpy2UhAABAgQIECBAgMAwAlkbpV2Q5cQl+P3799nZ2Yl3ancECBAgQIAAAQIECBAgQIAAAQIECBAgQIAAAQIECBAgQIAAAQIECBAgQIAAAQIECBAgQIAAAQIECBAgQIAAgRKBpyWJpCFAgAABAgQIECBAgAABAgQIECBAgAABAgQIECBAgAABAgQIECBAgAABAgQIECBAgAABAgQIECBAgAABAgQIECBAgAABAgQIECBAgMCiBKzMsqjmVlkCBAgQIECAAAECBAgQIECAAAECBAgQIECAAAECBAgQIECAAAECBAgQIECAAAECBAgQIECAAAECBAgQIECAAAECBAgQIECAAAECBIoErMxSxCQRAQIECBAgQIAAAQIECBAgQIAAAQIECBAgQIAAAQIECBAgQIAAAQIECBAgQIAAAQIECBAgQIAAAQIECBAgQIAAAQIECBAgQIAAAQKLErAyy6KaW2UJECBAgAABAgQIECBAgAABAgQIECBAgAABAgQIECBAgAABAgQIECBAgAABAgQIECBAgAABAgQIECBAgAABAgQIECBAgAABAgQIECgS+A+M/zwPALgKuAAAAABJRU5ErkJggg=="/>
  <p:tag name="POWERPOINTLATEX_PIXELSPEREMHEIGH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35"/>
  <p:tag name="POWERPOINTLATEX_REFCOUNTER#5C6D626F787B4D5C6161206E67612076696B7469676120667973696B616C69736B6120665C226F726C6F7070206B616E206265736B7269766173206D2E682E612E20646966666572656E7469616C656B766174696F6E65727D20" val="4"/>
  <p:tag name="POWERPOINTLATEX_CACHECONTENT#5C6D626F787B4D5C6161206E67612076696B7469676120667973696B616C69736B6120665C226F726C6F7070206B616E206265736B7269766173206D2E682E612E20646966666572656E7469616C656B766174696F6E6572202E2E2E7D20" val="iVBORw0KGgoAAAANSUhEUgAAGIsAAACqCAIAAAAGvg61AAAgAElEQVR4Aey979nVNtOv/eQ57gICJSSpACghpAKgBKACoIRABUAJcFUQKAGoIKQEoIPs3759vNp6ZVsa27KsP+f1AbS8ZGl0jjQzkmWtn/7999//4Q8CEIAABCAAAQhAAAIQgAAEIAABCEAAAhCAAAQgAAEIQAACEIAABCAAAQhAAAIQgAAEIAABCEAAAhCAAAQgAAEIQAACEIAABCAAAQhAAAIQgAAEIAABCEAAAhCAAAQgAAEIQMAj8B8vTRICpxN4//79x48fP3369OPHj3/++Uf1/fzzz7dv3/7ll1/u3Lnz+++/379//3QhqAACEIAABCAAAQhAAAIQgAAEIAABCEAAAhCAAAQgAAEIQAACEIAABCAAAQhAAAIQgAAEIAABCEAAAhCAAAQgAAEIQAACEIAABCAAAQhAAAIQgAAEIAABCEAAAhCAAAQgkCLw07///pvKw/cQOErgw4cPr1690tlMloIeP3787NmzX3/91ZKZPBCAAAQgAAEIQAACEIAABCAAAQhAAAIQgAAEIAABCEAAAhCAAAQgAAEIQAACEIAABCAAAQhAAAIQgAAEIAABCEAAAhCAAAQgAAEIQAACEIAABCAAAQhAAAIQgAAEIACBMwhwQtMZVCnz/xH4/PnzixcvjGcz/b/b/ud/dE7Tn3/+eevWLf8iaQhAAAIQgAAEIAABCEBgNAJfv369ubn5579/37590/8/fvwQhF9++eXnn3/Wv7//948zXkfrGLQXAhCAAAQgAIFhCRAfDqt6Gg4BCEAAAhCAAAQgAAEIQAACEIAABCAAAQhAAAIQgAAEIAABCOglnU+fPn358kW76bSVzv9XcLSn7vbt29O/2lx3584d/Xv//v1c3L5//673g/SnjXz+dr5pL5+qVo3a0JexxlySUw4EIAABCEAAAhCAAAQgAAEIQAACEIAABA4S4ISmgwC5PUbg5cuXOp4pliP6nZZotW579+7daC6+hAAEIAABCEAAAhCAAAQ6JPD+/XtNB969ezedx5RsofaR6JhX/XHMa5IVGSAAAQhAAAIQgECLBIgPW9QaMkMAAhCAAAQgAAEIlCSgt+NUHQukJZlTFwQgAAEIQAACEIAABCAAAQhAAAKOgJYmdF4PP7PngGRM6DdstJVORzJNBzPtK1kHJz169OjBgwf7dKRjobSX7+3bt8btfBJSdel9Il4I2qcv7oIABCAAAQhAAAIQgAAEIAABCEAAAhCokAAnNFWolE5Eevjw4c3Njd8YnbikJV0t7N67d0+vT0/7AqeFeB2fP60XB7fo9j///PP58+d+OaQhAAEIQAAC2QlM/khPDadfdHE/KaOng/yKS3baFAgBCEAgQkAGWds4NAuw7+QISmMGEQDhY9MECFGaVt9Jwi/2CgWx7Gk7CXidxS52A7lO5i916gupDhIgPjwIkNvtBBatK07WDpCcEIDAVQQWzRfB4VXqoF4InERAI91/gKW0e5Llrk9Vv379+smTJyeJQbEQqI0ATrA2jSAPBCAAAQhAYGQCU2Qyj9W1/4FDVEfuGLQdAt0QcPMvHcA0t3VumULt1QsjytxNwy9vyIcPH/R+jf03Do0C640ebTLR+z7G/G/evHn16pVUb8wfZFN1asK+Y6GCovgIAQhAAAIQyEvABTnuacsU7bAbMy/nZGmLiuCRd5IbGSAAAQhAAAIQgAAELiHwn0tqpdLuCegwCx3S75qpRVW9Jr14woUePepP663Tt5pQBe9ja06rlXo2ETqYJCAAAQhAYBOBtaU6fwlVK3drZcqFrX3FdQhAAAIQyEtAFluzBm3mOFisZhDa0sGujoMYuf1sAoQoZxNusfzFXuFvbdSz/0jg+vjx4xZbjcwBgcVuIL0zfwlA8XEQAsSHgyi6QDMXrStOtgB5qoAABA4SWDRfBIcHqXI7BCok8PXrVxeZuIQ/2CuUGZEgcDYBnODZhCkfAhCAAAQgAAE7gSkyWYzVp4d3+ipSmnZER77lKwhAAAI1EJChkynT32TWnHHzP9Yg51AySCnaRycnEtklcgSIfltdv7yu31xXLfFzml6+fKk8B8VQdb/99pvK4Yfbj2iNeyEAAQhAYBOBxUVmBTxyapYgh92Ym2hHMi8qwn8KNqljrQTe51ojw3UIQAACEIAABCAAgQsJLJzQpHPW//jjj7Nl0nKeftRdC3ZnV1Rn+Vpb1GH2mtedLd4lP5Co05T845k2raXqtCbB0TxWa76ukKdPn6rDLB7wdDZAyocABCAAgeYI6GGhv3LanPwIDAEIQGBMApob6mSlSNt1bKumCffu3dPUQH/KqUcy2r3x6dOn+dxq2tWhr+7evRspk68gUJIAIUpJ2q3UpYWO6elygQWiVpgMKCfGYUCl02QjAeJDIyiyLRLAyS5i4SIEIFA/AYLD+nWEhBA4g4DWPA++5HaGVJQJgcIEcIKFgVMdBCAAAQhAAAJrBPTuqHYv6xHetP1sLRvXIQABCPREQK9syPT11KKm2/L582e9faPtcJZW6MyC33//fdpNd/v2be2v0++my5fp3smXyZ1pH51UvLgvRRelepWgn0LUWzxBjZJE3y7e6HLqjbBJAC1wTZVqmWvazudeBXKZtTlQX71//95dIQEBCEAAAhDISICNIhlhHimK1f4j9LgXAhCAAAQgAAEIQKAJAgsnNJWRW0t1r1690r8DLrHpAKOOfxTlzZs3fuu0XKuZ1dZOpRVenRSmG93isk4N0zLxfOV3a8nkhwAEIACB7gnoqR4b2bvXMg2EAAR6IqCfiNdmDu0FWWuUtpJof8Z8WqHZgfaU6Lq+1VaPeQna+cEhTWtUuV6eACFKeeb11zjfjla/zEiYnQDGITtSCuyAAPFhB0q8vAk42ctVgAAQgMA+AgSH+7hxFwQgAAEIdEAAJ9iBEmkCBCAAAQhAoA8C2qjM6mIfqqQVEIAABJojoIek+l3zpBuafuZQm+XWfv58euNm2lnnIOjYJpWsV3vmE3Bd0RlP+tf9FKIyaz+e/06QK2dKSAZl0K8tBm/3TB9Vjl6YWvw9Hr0cpM1+A75BFgDkIwQgAAEInEFAvuyMYilzK4F5sLG1BPJDAAIQgAAEIAABCECgcgKXndA0cdESm85Wd2t5lcPKIp7WKyOLlVmquLYQLbY6AZ49ezZ/j9p9m0xo7VV9w71orTVcVmOT0MgAAQhAoFoCenaokxl1dpKezOlhns7UqFZUBOueAL2xexXTwIYI6GBWHcYaEVhzCm3XiGTQEbHam7KWQZtR5H2CvSBrmbk+JgGcwph6p9UZCTCIMsKkKAhAQARqjg8ni6efn9WyxqkRph4iKIjVi0CsnzAoIAABCEAAAhCAAAQgAAEIQAACjgBLkQ4FCQhAAAIQgAAEIAABCEBgTqDdKUPyRKSpsWs/czhHMb+ih5t6r2d6tUfb7V69eqXHkS6btnZrl910SJMe1+rXFiM/lKucOukp8rRUitCGQL98V5ESeoNMAugIJ/8iaQhAAALdEGjXGXWjAhoCAQhAAAItEsCBtqg1ZIYABCAwMoGLT2gSeh3oo1W8cXTQ9/FMz58/d6uxOoAj/iq1Rel//vmne2F7wPO8LIjIAwEIQKByAnpwKGMu9+ccxCSwXjLU0XtyHJXLj3g9EaA39qRN2tIHgfjhSppQ+L/Ntdhk+RHtF1n8aroo76MppyqK5OGrMQngFMbUO63OSIBBlBEmRUEAAo5AnfGhHv8rpAx+4U3LGg8ePND1yOZj1y57QvGtlsGD/cqqSEsrHHVtx0hOCEAAAhCAAAQgAAEIQAACEOiJAEuRPWmTtkAAAhCAAAQgAAEIQCA7gdanDPoJc+2mDrZYB5R0KJIeF+q3z4Pr+z7qdCT9BfvuJIBqkSTxzXivX7/WvZF6P3/+rHLizdHPMSoPTz8jGPkKAhBojkDrzqg54AgMAQhAAAJ9EMCB9qFHWgEBCEBgQAL/e3mb9WKD3nC4XIxiAvR9QpO/IKu3U45TvX//vg77d+VoZdmlSUAAAhCAQP0EdAijXlmUd5g/bNPbhtN7jHoaV39DkLADAvTGDpRIEzojoONctdki0qhPnz7Ft5XoBX5/ArJWlKZgQ0051zhw3SeAU/BpkIbADgIMoh3QuAUCEEgSqDM+1Nbk3377TacmBSsbWtZQLKpFD5nEZNMsGVSODntSmcHxTLpXtUsGSWIphzwQgAAEIAABCEAAAhCAAAQgAIGeCLAU2ZM2aQsEIAABCEAAAhCAAASyE2h9yqDTjh49ehQ8iPQp6TcO3717p2bG99H5t8TTegValU7PJYOcEiO+GS95PJMKTB7PNFUarygQjI8QgAAEKifQujOqHC/iQQACEIBArwRwoL1qlnZBAAIQGIHAf+aNnH782b8+Lfl9+/ZNF5VWIrII6N9oTOuNWb19YczcdDYFDe79Cq2WZsEofakoYbl9+/YEZ/o4pfVtMWI6v9+vS7/s7X/cndai85cvX6bb9S7K7nK4EQIQgAAEChPQwRnxozckj1zhvXv39Pjw4cOHhcWjuqEI0BuHUjeNbYKARmX8RFcdz5T8max4CT6HcaacfqtJrxHAKayR4ToEjAQYREZQZIMABDYRqDM+1GJFfEVayxp//PGHZS9ynIaW1rUMHs+jbcpaJ9cjhng2voUABCAAAQhAAAIQaI6A1jndbhwJr7R2lSjUdHtLmmsRAkMAAhDIRYClyFwkKQcCEIAABCAAAQhAAAIRAvo57WfPnk0ZtCIxvSvkFigiN17+VdNTBp2UpO3T8fUfvY+jbW86TSkXaj1qjB8IFalIP7Wuo50iGfSVfnJGXSieZ/pW7ZL6LDnJAwEIQKByAk07o8rZIh4EIAABCHRMAAfasXJpGgQgAIERCPz077//7mvn169f9T7Ax48fdaqCcR1trSKdKKQVxrVve7ruv9Ghhex9R78/fvxY6+A6XT75xnJhdH7rdDKUekgWAVSOfiHcFcUpHg4FCQhAAAI1E9BjPL2jaJdQJ3Hk+oEXV+kUXbjnxKpiCl1cBkvi+GuWllrIcyqBGnrjqQ2kcAg0RyA5Ki0xv+Uldkcm4/TElUmiUQLJ7he0ixAlAMLHkwjMA1ctuLnjqo2V/vXXX/fv3zdm3p2thkG0W/jKb5x3A+YvlasM8TISSNqWS+JD/aqE/UjQIzHD58+ftf3ayFOPFQb5uQsjkGS2uXWt1skm20IGCEBgKAJz80VwOFQHoLEQcAQUKyoY3rSxhAdbjh6JRgngBBtV3BliJ5cLgkqPzM2DovgIAQhAAAIQmAhMkYnOzpgOK9HS4rT9bBMf3ZvxZI1NVZMZAhCAwHECsoSyfjqax76BodibQU1PGfSCjJ4Pxl/Cyr7Is+mhZNB59AaT5UAlubx4o/xiy+xy8WskDQEIQCA7gaadUXYa9RQ4X2Rmo8gl2pkrgkfelyiCSiFQIQEcaIVKQSQIQAACENhEYP8JTX41Oux8vidMRwhpAuNni6Qtr1hEbm/iK80rbt++PYmqpWfBsb93Md2llU0tcFf7rE4nRrlT/HVgv16ZzqWXn376yRXFKygOBQkIQAACNRPY9JhNDdHhg3r4V6BFcsdypvO4Za3q7M841yri+nkEqu2N5zWZkiFQMwHZYZ2XFNmKYZxK6Ce59FNa9pbuPpvYXgU5myBQrVMgRGmi/xQWcmuvKLN3rdpBVFg7xarb2g2YvxRTDRVlJFBnfBj8bECyvUeOBNWJ1fZN7ZLk77//ru3HG5J8asuw1bqWcbK1UUIeCECgQgJbzRfBYYVKRCQI7COg4a/tN8agkbG/DzJ3VU4AJ1i5gk4Sj6XIk8BSLAQgAAEIHCSg1WMd7n9zc2MshxOajKDIBgEIVE7A/gJtsROa2p0yWE5KOuPhlP+yz6b+ZtTp1gesrGJt0gKZIQCBOgm064zq5HmqVFsXmc/wxac2sJXCtyqCgKEVzSInBDYRwIFuwkVmCEAAAhCokMD/ZpFJP9qsww6CorQSp3drg4trHze9W7tWSOXXdQqVk1BnLbm0MSGYOnhewYcxf/ls7ngmVe3OosoihvqSKyfyLrfLQwICEIAABK4loMBgq7nWtnI9wS0gtjypxPOdcoFKqeJCAjX3xguxUDUELiTw6NGjuI8wzg392YelOXqiY8lGnr4J1OwUCFH67nv7Wjf1Cj1g3nf7GXfVPIjOaG8NZWIcatACMpxNoM740H6y88RH0em+XyzQYojxTXuniK2yuRtJOAIVOlknGwkIQAACEQIEhxE4fAWBvglo+OvNPZ0K2nczaR0EIgRwghE4vX7FUmSvmqVdEIAABDogoOMttBq8YxN4B22nCRCAwMgE7t+/X9W223anDDrGSCdxx/vSGUdC6KHk1u12Tkij6uN7Al1pLrFbHlcCCQhAAALXEmjXGV3L7ara2ShyFfmgXlb7AyB8hMCABHCgAyqdJkMAAhDoj0CeE5rE5fnz53M6+p2Q+cXFKx8/fuz+jVn/TeMdD+fmZ2Atkqzkon+m0nGR/POeWIo9zpMSIAABCJxNwHd59rrsvy1mL3Mt58OHD+3nSK4VwvUmCNTfG5vAiJAQyEVAZ85q6hcpTbMePXqJZOArCBwhUL9TIEQ5ot9e733y5Elyc16xttc/iIqhKFwRxqEwcKorSaDa+NC4z9hnteMW3b5jMWRfRb6opCcCVTlZlAIBCEDAToDg0M6KnBDojMCOTSadEaA5EMAJDtUHWIocSt00FgIQgECLBLS4nXebdIsQkBkCEBiNgCZl9Zi+RqcMemHq3r178ZOM9ChQ52Fl7107HkpOMmiv9RnyZG8gBUIAAhAoT6BRZ1QeVFU1slGkEnWw2l+JIhADApcQwIFegp1KIQABCEAgL4FsJzRJrPkLY3fv3rX/jt8+z5oXx3ml6ScN3U9h37lzRz+isqkuYdx6y6byyQwBCEAAAhDIRUBPEPedphc/syOXeK4c+zmS7hYSzRFopTc2BxaBIbCbQNz2ahPP4sm/i9XZZ5rT7Rz8tIhxqIutOIX4MBlKZTTWEajkDcxWBpHj1lkC49CZQmmOIxDv21fFh7J48Y3RTn4/sW9ZY8ddkk0S+lWT3k2gEie7W35uhAAEhiUQd6DDYqHhEOieAKFL9yqmgRYCOEELpQ7ysBTZgRJpAgQgAIERCBCij6Bl2ggBCAQEKjF97U4ZHj16FH8KKcI6sCDAnuXjp0+f9pVj/5n5rQd4+T/ivk827oIABCBwIYF2ndGF0CqpupJ4phIaF4rBav+F8KkaAhcSwIFeCJ+qIQABCEAgI4GcJzQtviJrn7f0fUKT3zo7E6fpRbbu20oS/qJqfO14q8Dfvn1ztzSBwklLAgIQgMCABPYdzyRQu2/cB1nnSO67kbsaIrC7U+2+sSE4iAqB8gRevnwZnyZsmijNDwiOtGhT5kg5fNU0gd22ffeN+3ARouzj1vddlRix3WNh9419q3Vr6zAOW4mRvwkC1caH/nK0nWQ81l0rZ5+R3HfXmgwjX6/EyY6sAtoOAQjsI0BwuI8bd0GgdQI6g97fktF6c5AfAvsI4AT3cWvurt3T3t03NocIgSEAAQhAoAYCrC7WoAVkgAAEChOo5D2O3ZH/7huzcH7z5k38t1uEV3my1DUvZN+jzE2/TK8fpN+0eIUnnauJKxCAQEMEdvuU3Tc2BKdyUXFAlSiI1f5KFIEYEChMYLcf3H1j4QZSHQQgAAEIDELgPxnbubjkqpdsjWeaykd+/vy51/DaP6HpyZMnW7FvWqzcWniu/DrG3i3d7nuJZU0SV6wyLHaztRu5DgEIQAAC5QnkdQGnyi+fwhR9B+Hnz5+7u7RCff/+ffextkRDvbE2dMgDgTMIJH9Qa9MJTfq5MM2S/JlCROYHDx5EvuWrQQg05BQIUQbpk/Zm6g1Me+bzcjY0iM6DcG3JGIdr+VP7GQSID0XVHtP6KmjieYEvcLXpSpxstXwQDAIQqJkAwWHN2kE2CJxHQGP/y5cv55VPyRBoggBOsAk1HRSSpciDALkdAhCAAATKELh3716ZiqgFAhCAQD0EKjF9LU4Zvn79+vTp07gqX79+Hc9w5Nt9jxc3beeTeMr/6tUri5ya3ff64pil+eSBAATWCPCSwhoZrmckwEaRjDAPFsVq/0GA3A4BRwAH6lCQgAAEIAABCJQhkPOEpkWJNW/Rq/vx497djXol4/379+5jNwm/UVuXKScIOvyofho6I9+dc5FxX6DO7fLbrlr8j6QhAAEIQKA2Art91r7nf0eaz4rePnr+A1SdjVLzCU0N9cZ9uuAuCDREQHOi+GlKmjbqd7Q2tUhnAVuOA5a133FI7iZJyNwEgYacAiFKEz2qsJA19IqGBlFh7RSrroZuUKyxVDQCgZrjw61x6aQvDdIditNdO9bSd9vkHRJ2fwvWtXsV00AI9EoA89WrZmkXBOIEiAPjfPh2EAI4wREUvdvcld9yMII6aCMEIAABCKwR4LXeNTJchwAEOiZQScjd4pQhuclNP0B46l5cna6146Hk1k13aqZ+2D6+S3AaIMnf8ul4HNE0CEAgQoCXFCJw+CojARaZM8I8UhSKOEKPeyHgE8CB+jRIQwACEIAABAoQ+N8CddjPJLq5uSkgT/kqtM7oKrXTcLe0kvCbpqOavn//nkXy4HivU5eeswhMIRCAAAQGJ7D7V020vjY4uiaan8u/l2ksvbEMZ2qBgIVAclOFdplYyvHz6LD/5F3aGPTXX3/5d5EelgBOYVjV99HwGrY5Moj66Eu0AgL1EKg8PtzxOwE6cnQH3h13af2EN392oF67pQYnuyYb1yEAAQhAAAIQgAAEIAABCIxJgKXIMfVOqyEAAQhAAAIQgAAEIGAk0NyU4evXr8n3pJIPT41w1rLteCiZ3Jg3r0sPMd+9eze/Hlx59uzZw4cPg4t8hAAEIMBLCvSBYgTYKFIMNRVBAAIFCOBAC0CmCghAAAIQgEBAoMQJTVo+s09d3rx5E4jY+ketqLozhvTuxO4V4fo5BGcnWVZXLY3yy9mxzmupgjwQgAAEIJCXwI4neRLg0aNHecVIlmaPT5JFjZPh27dvbTW2ld7YFlWkhcBWAlr2Tf4G177R+v79e+3YWJNH79V/+vTp119/XcvA9dEI7OtmhCij9RPaGyHQyiCKNKHpr5i/NK0+hA8I1B8f7ggA/B8wCNob+bjjrh23RATgKwhAAAIQaJQAwWGjikNsCBwkwNg/CJDb+yDAQOhDj8lWsBSZREQGCEAAAhCAAAQgAAEIlCdw+/bt8pUu1tjWlOHFixeLrXAXtcnt7B1um17pmgTbB1mvFGnDXuQne3UW1cuXL13bSUAAAhBwBHhJwaEgAYFBCLDaP4iiaebZBHCgZxOmfAhAAAIQgMCcQIkTmlSr/Z2Bt2/fzqVs+orfIjuHRpvsvx2dXEq2tPHDhw/+u9xZyrTUSx4IQAACEDhCwHcH9nI4hs/O6sKcP378uLD2HVXTG3dA4xYIZCfgH7q6VvjuXSbasfH3339rsGurivZ26GmNEpp5/fXXX58/f95d7JqcXG+aAE6hafUhfA0EGEQ1aAEZINAHgfrjw+fPn2/aBqQ1jX2/zaB4ddN6iKSSbH10A1oBAQhAAAIQgAAEIAABCEAAAhBYI8BS5BoZrkMAAhCAQFUENi0jVyU5wkAAAhBonUBDUwb9dM3NzU0ceJl3ZCyPaH05792753+0p/XYVD9yr+r0GHTazqd/dd6TzmbS2+M867STJCcERiPASwqjaZz2QgACEIBAFgI40CwYKQQCEIAABCCwiUB1JzTpOB6tx21qQ+WZhzqhSavD7omjYrvj66dPnz51+t39losrgQQEIAABCJQhoJ9A2frbKTpKg0M0ymjnYC3Nna5NbzyocW6HQBYCHz9+jJez1WsEpcmD6JwmncekuaQ2tSjx5s0bDf8gGx8hgFOgD0DgIAEG0UGA3A4BCDgCTcSH9j3KWhL3nwK4ZhoTujfyK7JBIXapghv5CAEIQAACEIAABCAAAQhAAAIQaIgAS5ENKQtRIQABCEAAAhCAAAQgUJ5AQ1MGy9O9hw8fFmAoaBZhnCT7fp/G3a5GvX//ftrOp3/1w+16t+jWrVsuAwkIQAACAQFeUgiA8BECEIAABCBgIYADtVAiDwQgAAEIQCAvgUInNOmN2Tt37hhFP/Iyg7GKYtm0kugOodQBQ90vKaqBOtve4X316pVejXYftya0CvzPP/+4u3rqGK5RJCAAAQj0SkCP8dyZfck2Kkg44i+S5ZMhIwEX2GQs8+yi6I1nE6Z8CCQJJN/At88Wk3WRAQJxAjiFOB++hUCSAIMoiYgMEICAhUAT8aFxj7JWPz59+nRk5V/3/vXXX5ZDml6/fi2pLITJAwEIQAACEIAABCAAAQhAAAIQaJ0AS5GtaxD5IQABCEAAAhCAAAQgcCqBVqYMNzc3cQ4lN87p1KS///5bP6kbF0nflpQqKQwZIACBQQjwksIgiqaZEIAABCCQlwAONC9PSoMABCAAAQhYCBQ6oUmiWBbyJol7OojHb4udgEVz1eZ58uSJzqJy4j19+vTly5fuozHx/ft3vWriv6ijd1SOvOVirJdsEIAABCCQi4CMtl5QtBzSpMd4vsHPJQDlnERAaj2p5POKpTeex5aSIWAkkFz2vXfvnrEoskHgIAGcwkGA3A4BBhF9AAIQyEKglfhQe5Q1C46cnfT777/rNwb0AxUHsagEVeSvqwcFSgatkGvtPbjORwhAAAIQgAAEIAABCEAAAhCAQK8EWIrsVbO0CwIQgAAEIAABCEAAAlkItDJlSG6QfvToURYgxkL0XFI/qRt5ADqVw3Y+I0+yQQACGQnwkkJGmBQFAQhAAALjEMCBjqNrWgoBCEAAAvUQKHdCk/3lAb2e8f79+3oY7ZZExwy5M+91RMU4v24t9enVFMftxYsXd+/eNepU0LX5plgAACAASURBVHSik9Z8/cVofhvcwSQBAQhAoCECeoyn1xQjrxeqLc+ePfv8+bMelDbUrsFFlU5bJEBvbFFryNwNAdn5ZFuSez6SJZABAnYCOAU7K3JCYJEAg2gRCxchAAE7gbbiQ61sf/36Vb/Bq/UNF7Uqod9j0OaGDx8+5FrTUDlaQleZKlnlT2deK6F6VbtkGOf5gr0vkRMCEIAABCAAAQhAAAIQgAAE+ibAUmTf+qV1EIAABCAAAQhAAAIQOEig/imDnvEl2+geQSZzZsyQ3Als+YHejPJQFAQgAAERSJqmOinV74zq5IZUEIAABCCQiwAONBdJyoEABCAAAQjYCfzHnvV4Tr1a8PbtW0s5yqafp7bkrDmP31i1vWZRs8umV1P0xog7ZenLly863V8Ltfr3zp07OlNf6du3b+u1Ex3J9O3bNwWCyqP87hYn0p9//mk/3svdRQICEIAABGogML1eqEeM8omy8LL2OodRLkAPFOUR5BxzvcdYQ2MHkaHRtRtph944SBelmRUSsNgNuYYKJUekjgngFDpWLk0rQ4BBVIYztUCgVwItxod6WlHmgYUOhNKP1vaqetoFAQhAAAIQgAAEIAABCEAAAhDYSoClyK3EyA8BCEAAAhCAAAQgAIGhCFQ+ZdALMkl16OWaZJ68GSznRulNn7yVUhoEIACBJAHLZpJkIZdkqNwZXcKESiEAAQhAoBgBHGgx1FQEAQhAAAIQcAQqPaFJhzjo4B7NUZ2gLSZGPqFJ+tIhTS9fvnzx4oXTnU7l8Jm462sJvaetnqCXUtYycB0CEIAABJogoF8GkEdoQlSETBKwPDBOFnJhBnrjhfCpelgCOo812Xa2dCQRkeEMAjiFM6hS5lAEGERDqZvGQiAjAeLDjDApCgIQgAAEIAABCEAAAhCAAAQgMAIBliJH0DJthAAEIAABCEAAAhCAwG4C1U4ZLC9LS/jdDd93o17qSd6oH+JN5iEDBCAAgbwEeEkhL09KgwAEIACBQQjgQAdRNM2EAAQgAIGqCPxvSWl01I59qW7TUT4lW2Gs6/Pnz25F9ffffy+/cmqU89Rsz58///Tpk5q/o5bHjx8LIMcz7UDHLRCAAAQgAIGTCOgAzZNKplgIQKBjApYtHa0fztux+mgaBCAAAQhAAAIQyE6A+DA7UgqEAAQgAAEIQAACEIAABCAAAQhAAAIQgAAEIAABCEAAAhCAAARqI2D56ZryMluk0k+tlxeMGiEAgZEJ8JLCyNqn7RCAAAQgsJsADnQ3Om6EAAQgAAEIHCFQ9IQmCapjd4zitn5Cky+/vdVGOA1l0xFLHz58sJ/TpMVc4dKy75s3b3hPuyFFIyoEIAABCIxAQA59hGbSRghAIC8By5aOvDVSGgQgAAEIQAACEIBAzQSID2vWDrJBAAIQgAAEIAABCEAAAhCAAAQgAAEIQAACEIAABCAAAQhAAAJZCCR/uqbag5Bu376dhQCFQAACEDAS4CUFIyiyQQACEIAABHwCOFCfBmkIQAACEIBAMQL/KVbTVJEO33nx4oWl0n/++Ucn+9y/f9+SucI8/glNDx8+rFDCkiJN5zSpxvfv33/8+FGRn5ab9SqO/tWy8i+//KI13N//+6ecJQWjLghAAAIQgAAE7ATkxO2ZyQkBCEBgIpDcaAIoCEAAAhCAAAQgAIGhCBAfDqVuGgsBCEAAAhCAAAQgAAEIQAACEIAABCAAAQhAAAIQgAAEIACBMQkkf7qGg5DG7Bi0GgIQmBPgJYU5E65AAAIQgAAEkgRwoElEZIAABCAAAQicQaD0CU23bt3SOTxGx69Djho9oenNmzdOWzqUyqVJ6LAqzquiG0AAAhCAAAQaJWAM4RptHWJDAAIQgAAEIAABCEAAAhCAAAQgAAEIQAACEIAABCAAAQhAAAIQgAAEIAABCEAAAhCAAAQgAAEIQAACEIAABCBQjAAvKRRDTUUQgAAEINATARxoT9qkLRCAAAQg0BCB/y0v67Nnz4yV3tzcfP/+3Zi5qmw6W8rJwwlNDgUJCEAAAhCAAATaJaCo7MuXL+3Kj+QQgAAEIAABCEAAAhCAAAQgAAEIQAACEIAABCAAAQhAAAIQgAAEIAABCEAAAhCAAAQgAAEIQAACEIAABCAAAQhUQoCXFCpRBGJAAAIQgEBbBHCgbekLaSEAAQhAoCcCF5zQdP/+/Z9//tkI8d27d8ac9WT7+vWrO7/gzp07d+/erUc2JIEABCAAAQhAAAL7CHC09j5u3AUBCEAAAhCAAAQgAAEIQAACEIAABCAAAQhAAAIQgAAEIAABCEAAAhCAAAQgAAEIQAACEIAABCAAAQhAAAIQgEBAgJcUAiB8hAAEIAABCFgI4EAtlMgDAQhAAAIQOIPABSc0qRmPHz82Nubt27fGnPVk82W2t7Qe+ZEEAhCAAAQgAAEIzAmwdjNnwhUIQAACEIAABCAAAQhAAAIQgAAEIAABCEAAAhCAAAQgAAEIQAACEIAABCAAAQhAAAIQgAAEIAABCEAAAhCAAAR2EOAlhR3QuAUCEIAABCCAA6UPQAACEIAABK4iUPsJTV++fPn8+fNVdPbV65/Q9OjRo32FcBcEIAABCEAAAhCoisC7d++qkgdhIAABCEAAAhCAAAQgAAEIQAACEIAABCAAAQhAAAIQgAAEIAABCEAAAhCAAAQgAAEIQAACEIAABCAAAQhAAAIQaJQALyk0qjjEhgAEIACBawngQK/lT+0QgAAEIDAygWtOaPr111/v3Llj5O4feGS85cJs79+///HjxyTAgwcPbt26daEwVA0BCEAAAhCAAASyEPjw4YOLcLIUSCEQgAAEIAABCEAAAhCAAAQgAAEIQAACEIAABCAAAQhAAAIQgAAEIAABCEAAAhCAAAQgAAEIQAACEIAABCAAAQiMSYCXFMbUO62GAAQgAIGDBHCgBwFyOwQgAAEIQOAIgWtOaJLEjx8/Nsrd1lGO/nlS9jYaUZANAhCAAAQgAAEIXELAj3AuEYBKIQABCEAAAhCAAAQgAAEIQAACEIAABCAAAQhAAAIQgAAEIAABCEAAAhCAAAQgAAEIQAACEIAABCAAAQhAAAIQ6IMALyn0oUdaAQEIQAAChQngQAsDpzoIQAACEICAT+CyE5qePHniyxFJ//jx4/3795EM9Xz1/fv3jx8/TvL88ssv9+/fr0c2JIEABCAAAQhAAAL7CCjCubm52Xcvd0EAAhCAAAQgAAEIQAACEIAABCAAAQhAAAIQgAAEIAABCEAAAhCAAAQgAAEIQAACEIAABCAAAQhAAAIQgAAEIAABR4CXFBwKEhCAAAQgAAE7ARyonRU5IQABCEAAAmcQuOyEJjXm8ePHxia1cqCjL6e9dUYIZIMABCAAAQhAAAKXEPjzzz8vqZdKIQABCEAAAhCAAAQgAAEIQAACEIAABCAAAQhAAAIQgAAEIAABCEAAAhCAAAQgAAEIQAACEIAABCAAAQhAAAIQ6IwALyl0plCaAwEIQAACZQjgQMtwphYIQAACEIDAGoE2Tmj6+PGjjnVca0M91zmhqR5dIAkEIAABCEAAAlkIKAZ79epVlqIoBAIQgAAEIAABCEAAAhCAAAQgAAEIQAACEIAABCAAAQhAAAIQgAAEIAABCEAAAhCAAAQgAAEIQAACEIAABCAAgZEJ8JLCyNqn7RCAAAQgsJsADnQ3Om6EAAQgAAEI5CJw5QlNd+/e/eWXX4wtqf9Yxw8fPvzzzz9Tc37//fdbt24Zm0Y2CEAAAhCAAAQgUC2BFy9eVCsbgkEAAhCAAAQgAAEIQAACEIAABCAAAQhAAAIQgAAEIAABCEAAAhCAAAQgAAEIQAACEIAABCAAAQhAAAIQgAAEINAQAV5SaEhZiAoBCEAAAvUQwIHWowskgQAEIACBYQlceUKToD9+/NiI/u3bt8acV2XzJbS36yppqRcCEIAABCAAAQgkCXz9+tWPcJL5yQABCEAAAhCAAAQgAAEIQAACEIAABCAAAQhAAAIQgAAEIAABCEAAAhCAAAQgAAEIQAACEIAABCAAAQhAAAIQgAAEFgnwksIiFi5CAAIQgAAE4gRwoHE+fAsBCEAAAhAoQ6CZE5p+/Pjx4cOHMlB21PL9+/ebm5vpxp9//vnhw4c7CuEWCEAAAhCAAAQgUBWBR48eVSUPwkAAAhCAAAQgAAEIQAACEIAABCAAAQhAAAIQgAAEIAABCEAAAhCAAAQgAAEIQAACEIAABCAAAQhAAAIQgAAEINAoAV5SaFRxiA0BCEAAAtcSwIFey5/aIQABCEAAAhOBi09ounXr1oMHD4zKePv2rTFn+Wzv3r1zlT5+/NilSUAAAhCAAAQgAIFGCTx//vzLly+NCo/YEIAABCAAAQhAAAIQgAAEIAABCEAAAhCAAAQgAAEIQAACEIAABCAAAQhAAAIQgAAEIAABCEAAAhCAAAQgAAEI1EOAlxTq0QWSQAACEIBAQwRwoA0pC1EhAAEIQKBvAhef0CS49vOMbm5uvn//Xqc+/NOj7C2qsy1IBQEIQAACEIAABD58+PDq1Ss4QAACEIAABCAAAQhAAAIQgAAEIAABCEAAAhCAAAQgAAEIQAACEIAABCAAAQhAAAIQgAAEIAABCEAAAhCAAAQgAIGDBHhJ4SBAbocABCAAgTEJ4EDH1DuthgAEIACBOglcf0LT/fv3f/75ZyOdd+/eGXOWzPb58+cvX75MNd65c+fXX38tWTt1QQACEIAABCAAgbwEtHDzxx9/5C2T0iAAAQhAAAIQgAAEIAABCEAAAhCAAAQgAAEIQAACEIAABCAAAQhAAAIQgAAEIAABCEAAAhCAAAQgAAEIQAACEBiQAC8pDKh0mgwBCEAAAscJ4ECPM6QECEAAAhCAQEYC15/QpMY8fvzY2KRXr14Zc5bM9vbtW1edvS3uFhIQgEAlBL5+/frmzZuHDx/evXtXR6399N8/JXSQnK5///69EjkRAwIQgMCpBFi4ORVvu4XjJdvVHZJDAAIQgAAEIAABCEAAAhCAAAQgAAEIQAACEIAABCAAAQhAAAIQgAAEIAABCEAAAhCAAAQgAAEIQAACELiKAC8pXEWeeiEAAQhAoGkCONCm1YfwEIAABCDQJYH/1NAqnWpkPHrpn3/++fz5sw5PqUFsJ4N/QtOTJ0/c9ZETCvu+fPny6dOnHz9+fPv2zf0rJj///PPt27f17y///bt3797vv/9+69atkXHR9msJ6MgJjeKbmxtZmLkkuqi/jx8/Pn369PXr11eNccbUXDVcgQAEziCgA+lk7s4omTIbJVC/l8RFNtq1ELsDApqba8Y3Rcv615/0Ta2bpn7TvE//3rlzRyefGhv+8uXLP//8U5n171URuFFUsl1LAC9wLf+2asdqtaWvg9JiHA4C5PbdBHTCuwIkLYwrOvLXxqcC/YVxrYorOlKMpNPhd1fHjRAICNADAyB8hAAEIDARIDikJ0AAAvsI6PnItOllWgL11z8V26tM7XuZFj+n2F5BfhP7Xlgh2dcfuAsCEDhOYOSoDNt7vP9QAgQgAIEaCIzsy2rgjwwQgAAELAR6Xc+xtL2zPKiyM4VOzeElhfrVSsRbv458CTGVPg3SEOjYguFA2+re7N9rS1/1SItbr0cXSAIBI4EqTmjSSwg6o0cHoFiE1kEqiiosOcvkef/+vatIR0259IAJoZAS9acNapHma+Oa/pRBu9lcNu1gUx949OjRw4cP3cUmEvJ8as50CpUa7o6jUnq6rl6ht4v3tUUBmXi6155dRSrNf59n2vYngL2+zyMOE9ip1Rn3NWoHzIsXLwTZqCCdWqJ+W8wEjTmmjLogW7sENKIXraUuysXXdghju5x3SC7VyGfpuLod9zZ6Sx+9cUwviYtsdNAhdgcE9PRCniI56ZtaqvmL/uTi/YbrbSW5G039IlG9ZoXOHykCL3NCUx9OwUfdcRovUKdy6xxEHVutOrvBtVJhHK7lP3jtRmszRUdipQVGF+1owVOhkZZ29RcJkC4nnFwG1yrr8+fPN8mptdlp9VtApuVf3a61bjHRy+0PHjywn++5qd7+Mo/QA93qx+K6ogaXutC+011VsuUpjPqkOqemM008hQFXf8OcFu0gMGZwmPTXPLbe0ZfGuWU6OUJucXKs7l8RmJ7R+0cR9R2nTQbk3bt3grDWAaav9O988VOBvSL82p54GiPGqb1q12LT6lzXXdPRyNeT7qCD6VudS5Ej97pI28eMyiYg2N5Ixyj8VdIwnhcnq6VTEDX9qzih2MKCTKXiGS27KVzRn1t8k0hTdKd/JdW04lH5ymThDlNVdW7lalLlmh7Ld7CqKJ0tzMi+7Gy2lH8eAVmP6dUD3xGoOs319K9zBPICWvTWv7XNYY+TYcpwnGFzJfS0npMMXzuY10c6WE+qVDOT2jxvMqLD5aeYv5JYUZZZjXXbJCJ9oJuvGnJGRLzN9brOTGVz/BG4KgLdWzAcqBY2NZPVmpgSlb9zanwi8H+fwv5/Ryu40EhhWxM7SDX8iW+z28Ce3Hqye/Q9mc3eNyiwfgJVnNAkTJpsa7OXhVdtJzRJHie2WuHS4yRkNwVBf1NwsK/hulchxRRV6NULkbx8V1/SHxjba8zmc1PVr1690ohQ7Ohf99MqdipZj0/cdUVjelIies0ddOWaoITb/anm629qpp9hSk+PhXY/HBJkefSpy80Lj1xRV9cy5dbXjSIFzr/qdUzNW8qVzgho5j9NejVspx0hGsJTwl2PN1nZ4hn49iQC0p2Mm6ziSeWXL7bj3ji4l8RFlh9N1AiBiYCMz/+d8nmT391kNH/RoUv607xPb1DPdyFr45c/x1FFsupHTivo2Cns1kKjN+IFrlJci4Ooaat1laLbrRfj0K7uOpBcj9UVIO1YYPTbrlWU/8ZZ//cpwyUL47Lz8wWcYGHHF/h4WjUqDlSrFxd+JYyqUEA4BZ/Pnj3TesWRaPC4wNWW0E0PdCuHQcdzH89QgTY36DXF6RCKtfLVRadeqg7pRrrbE3PJU5h4YCZppxG01qLd1xvFtbu93Ng0gV6DQ7VLY9wZximhfzXq3XWL4iazZsnp8qjqkR9bOw69JuRZFHTJIeov0kb1HP0FXkaP6ad9ot28xpllMUFhg/40arSjQNs29HdtKJulUVPfULsKr+tG+uSwX40wfYtHvJPji3cA+cd4Br4tQ6DXqMxCD9troZQrT/1xslr63+jg/7e9U8ch6e+kn6jRepFCO61jBMGbz3yK7ibZ3IqHohdJxZnpPqgL0+rbUs10xtaaGL4eXZ4+9g+75lybGNmXXUue2o8QmLyAHIG8T6ScRQMiF6Bp/iXr3hFR518xZZgzGfxKlvB7CtgKrOeMMK/f3SHbUqWaWf9kRNZecvoe4apYUT1fq9C8pOCPjkrWr4h4faU0kW7OVDZBFSEbJTCCBcOBzjtnJQ40EKyP/XtqFPFtoNmzP7bl1pnMnt0fKL9RAj/9+++/uUR/+fKlP23WWq327NoL/+mnn4yZ9eSpkiVgOZ7ffvttElsPKfXR2ARlkw3VYTrG/Nq59ebNG2PmYtnUBAnmr9pkrFo89Z7GJYr21Xq8RZt0pyEzbYLMUq9eX5m/8Hy85JNKUDw6PVeeVgO31rLp4VBgrPy6pq0GGptagtTJ8fpKz5zme1L//vvvM9j2OqZ8wq2kZQdOMm5rBI6bOw2ifcPHF0nz1amQKaF/NRwiR5Kp02qMuLv8onak//rrr8LH8wm722y0JvDr16+z7IvSbGQyJs68uMTuzdkq08GfEls70vG1APlr/a3R23pdRjjS3+Kltd4b463DS+Ii4z3kkm9lcIx+R7s/IxtAJ+E1/I+0QhOHbl4EOsJB906uQQlpZ3INstJH4Mj+aJofj4vk0VTL9LNL079TKyYZpP3I7Qrj/XOa5sczqSg1ZKuvbN0pEKJMXcj9ixcQisXR4RBNiYzhdLuDqFGrFahy7SPGISCDcQiAXP5xqPhQa/XapJuMcvcpRcGVArDds+NNlSrKMkb1yWIV1FlkVh6hS5YWZMi1OBMUO30s7GQXZdh6kR64SMzST+Q79AhGDxmz9Hw9/dHfkQnXYkPWLmYcsKqie1xrGHu6TnAYaLPX4JDH1oGi+Zhr7B9/POR0oYXBySduXcFzJVye0CYNReAnhfdXHTnKCokl2rH0vXqe8GaMBmubvtW2FMlekenpkv6N7xVZG0G9RmVr7fWv9217/ZbWkO4gTtYa4BRE5dqCmCukKbk4WUNfOi6DxUfbn3fLiio0ne9W3SGnOlhb+4d3tPGkW0b2ZSchpdizCajT5lr3ntyTDFFkjq9Z0rS7PtIulaNskQybvlIDK9ylbN/q/OnTp+QjiYMb5zbxnDLLN0V2c015dDx3UteRqnW73teIZDj4Va7gZ1GMM9ZzLDHDojDzi7XN6+cSbrrSnCo7mIxIQWVixeOr0Fp81t+mHhXJzEsKDg4Rr1C0tVGkOVPpOlsykeuxV7IiZahhtZ/F54OLz9LjCBYMB7o2ojNukl+rYtP1bvbvEd9u0vvxzM25dSazx5VOCd0S0AlNuf601uNj0puWm0rWJN+/PZLWxHhTyedl1uqbk1PN31SR1lvdvcmE4Gwq/OzMCoil34jYWgeRzNrzpJ3uin50nI1u0Z8S+qjrxqVklaP8ZzcnKF9CRpq29Suj7tTMjItHTkjVLuxBA6v6KPE0dvQwxsl8JKFyVFqkyfpqse+pPy/2ND0eWJRnq31LMpdgHY+pZPMrzOCb98U+kP1ipN8a+ZxhQ9TMuM/VwMmIYnEYGpu/L1t83E1Nk8/aV3hwV17nsoY9qDT4qNhDRlLdWw0/qcOsCWa8fsS6tt4bA2VNH2UZ8JK4yMW+UcNF47guk23uQXDljnzclUf6kjzXYuQ8law4WZA13TPGMCotMg2cYvi12Fv3RuRc/Kp1pzBaiLKoxOkiXsDBWRsgbrArMTeG7vatiRYHUdNWy6ggjIMDhXFwKKpK+Bbp8nRGkxhAVkiTXMnUjFsDVhGOxJB1muIl/au0rqgErdkmZ+WqJdeKRNAE/2OyLXZVqr1+yfO02p5sdaS6IysGc2H8K4WdrF/1jjQ9MNJJ4kNGA9DiSSPlr32lLnSezfE7ScYBq7Z0j8tH12va0qXjiraT0QhaGwIZr9vlCXL2HRzmhc9j66DztPjx+Ng/GJVFRr1kU49ti6poWKJB5dFaqDKrgbI5+lNCD920OqphlfTRZWJ7R16ytbuu61oRTxwfCPHy/W/FM9Ltc33l17iWTvY0uzC1Td80uOzCJ3OqtDWGxus8YHKQtz5gknmMD08tC8hsKkZtcTNhvP+MYHvjBMp/m9c+Xxsny+wcBKhhdWTZzY16PyG/k/QXB8Xu5naLj5aFTLZXLiwSxfna2ZRW97bUnhRvkAwj+7JBVNxfMxVWZXcBk5GJOEeNlKQhkm3MSLu2KYOaZoGQpNR9hq0TCnufUZdocT3HEjMYe0UyThOiI8ZBMzu7Oo7kbFSVPU1G8saKvKRgHMLKps5/ZOwcuZeI19GzuJILNeXkbNRUOvmTifhy4jSsenrkzeKzM5U7YsVeLRgO1PWKZKIGszyZNdmlZHivgFwmTqG7xFYAqQ6se/Wv0rqiEhSJJYN21ZLLBkYMMvFtBE7erxp168nenhy8LkM3k9m8HYPS2iXwPxlF1/BwQ0WJrUsziif82+Np2f2Mku8uyjcuk5u0F7WpvZGVbnuNuXIGivY1JaXb39GVPEanorB7K94jjS0cVahp0q+P0aXVwYRUgZR6i7LpT+3Sv5LQuNtPRakQcT4C5Lx7z5tbLnprYfTH7MQ5srAo8k4X80RGLN2PqYysihV1Xuec96XpyjTAjzQwOTFbqzp+Pb7wIfMSv33Tt+WNlWxsUsJcs9m8zmVN7HgXKt+x1+Rcu741evTb23pv9Nsypc/TV0NeEhc57xj1XFkbyJdcn3uQ80bQWgMbdeVrPWotElY4LbZH5uMCpaE9D8vXwOr6jupadwqjhShr/RAv4JMpvCeguUHUutXydR1JYxwmOBiHSCe59quINy//1Tw+PA5HZcbXXqZISSuQxroU5Kg/J8s8oy1Owk1RWVyPaosrdp5YjM9VuyybbLigTSGfYkWtRK1VdGTRYC6Su1LYybp6tybogWsdw11fW8RTv0r6UPVG9QR1P+XUIwP9q/SmAaLb7cN/q/an/JvkcVjWEt3j2ge5rbuSHVvaX1P01pbKSq/1pYzXt0o15e8+OMwLP7nlQDZz2MfW+3pg+buOjH25qkjko7hU2pfdUNShnOoMap3+VSfUFY01o3OUhFNoVx7OphqNEYIaPqGIFy5iSdUIvqWoeEXJb6XBRcusQKKJdd1kA6cMSdpdOsGM0WBt0zcZmcV+u++iSjN2pLVsixPYfcIY7zpuHOJrC0Yx5tlk+dcoza93H5XNm+yuDGJ7XXsrSXQWJ2sU71tVEIe1AE9lyqBpi6kL7aQ7GRx9VKe1OFOZBRXeRGh3bbe0+OikqWcidq0Sp9pH9mU18EeGrQRkzC1BoGyUbL4yK06WSZ/Mkf7V3+QRZH/WytG98iNzwXTvPHQMruje+Y27r9Q2ZVBDLBACJgN+3DShMHYPkU+GMep+da7nSLBc3aC2eb1RfX62plXZ2WREPfP4Wsqk3PIrKlvHlAyI3w83pSt0RpvknzIT8frQ1mbTfr/KNTr8eu3ppk2lvZlJzy6NKJq1FxjJmdeA+13FT0cE0FflTaU6Ulyk5Ldr8wW/1TvSW2PFji1Y+V6xVV84UH+YyDXEB4WCK+nUvtgr06TunSzzVJeU1zxqncEnNk/LLg24Ftq0W2cyO+/GXIHARKCiE5okUNyX+O5fjupyFfpz7B2hhhyt36J4OumZitFQBDwXVYo7MuHRCn5S9RmXfpKsSkYV6gZzF6Ur0rgxcrLQk8ric37gfwAAIABJREFUS7FJJtkzSOx5w4OuNXFQTmlkmhPqX6VFRs1Z7Ip+CbrdZ+gP2Clbcg9BfM3FHivH6S02pLMxFSdQ57flp7hTJz9CI2lI/QFiT8cXPuYjy17yPKc/Zo+gsN/Lit5cC9de2RFQOXW33htdQ5TAS040cJF+r6gwfa25CGqfexBcuUMUd+WLXWvNP+adU9h1pCnAopyRi607hTUVOLUqcWQO7qPLO//1JfTTfo3GNF4gABWfn06058YwKMT+sa1BtDZkGrJaRtWstdQfbhgHI0w/m2VtLVhl8m8n7Qj4XfHydEaTqAZq0WbtqfDU0uNLeXE7r+F/fOHIacpPJFdo7aqMWN05PbVXQ8+XZEovBgC+DJFa5qUZr8ThT7Xn7VFGwVw2eqDfByLpRScYWWPxH0A42kFC8FVCsmc6qc4brRIs44CVwN3jClTZ5UeCQ6l1cXge98vJpy0lg8O80/b4loNhH1u3ZSJ2j33FUc5h+QnFQnIK9mjT6BnPCNsyaioSIUxwNMwXfWVcBg3YZGypquOFHPl2rXvkVcep67rG5q+11O/bOzS4WHteO+xL6KcXqw4uZowGI13ikulbbUuR9k7uK/FI2m6Eg17hPiajl33iKdZyVcQTI0RlawTWLFJkoK0VFblu75ayWpFyevoqr32uJE7e6rwUV8xHtwyCOoxlW6OMj6VryQFZSuupd21ti8VHR0y98M7NuMpUtzSuSaonzEuY9428dmkrpfrzj+zL6tcOEgYEZBySo15mREbeHhgop6zEokFTtBMIIJs2NzLBFRUV3HXkY21TBrXFAiFgMuBH+4TC2D1aX89ZHGL7OkbErV8yrzdq0GVrXZVdTkYincopLpmwzC/29flcd82dWrJRLkOFzsjJZkwQ8Qagkov56njGSVlQcpaPrZtKO4S1tTV/4G9dMFmrPa8B9yX002u1T9fLm8rIikRcVPdtcvbhN9+e3hQr9m3ByvcKu5qmnIM7UDcWNJrmwbYPU4PliL2S5Y/7Jini+Ih2zfETec1jJYvtWeJbn9KRdOtuncnsEe1zb98E6jqhSU7Id0uRdN6l23069qcBO+ZderQWaWDwVdwz7ZN/611y4XM3L0UcCR18GSwBZRkOxaIKOddA0fooDj4WY9rvjfMypyuVBBbqSElp1dMEJ9l2aSrZbaY+M18Rs9BYIzldt0gYb8I4YyrOoc5vk10r3j12fHt8mnTJwsd8cO1ou7tlhzM92H+S5kiy5XJzeZ2LgxYk4kDKd+xAvORHaSTehMi3rffGqWl4ScdhkLAz0qXr/yo5oktmmHuQ8havUVc+72nz0SdV6qIc2TzzwSuL+03nPWdH1a07hdFClKAjMVEKgEwfF8dmMF7mxnCxKMvFhgbRIpnmrJZFKcqDcZiru8uVSWN/qDBbYJSu/ZjXJMYfMeZaN1A5kYr0VcZGuf4TqXGrBteWWwPbpRrXiAU51wTYERy69i4m5rZlXvUZ8BeFmV9U1XE1rfGcFxW/0noPlNbmKNY6lTZvbV3eV8dbKy3oMNLX1sLjqnHfxntCIEbyY/e4HLeOE5Y+OVf0PiAaAslOdTzDJtnGmTnmhR951C7bNVeiVtg26WXKbOmca5HDjupGu8WCNxj76kWLAY+K0lf7AGpZb3EztN+L9OBS2faVf+pdGgi+nPN0ZKRYBEsuTQcKspRpybOoZV3creVIpeet60Yq9b/aMRD82zel89rheX+brlhEyhgNrhnhAKxqXOuuQc61dhm7n2Y9ayXsuH58+pYcxTukit/S9AOmcaKyxXE6lO1dJHDhxbz2OeL9q42T5yHNvhUJkbTsN6szrruwB/pVW3z0mqmXq537CCZiPt4C6cF9WQHCVJGRgLprMhSPhPEWSeT45n4hmOBLjLntCq5IDEt1xjy1TRkktgVCwGTAj5veuk92hnnwEyCNRHTJwpUhORNcmyBbCp/yWGKGoFFrH2ub19shKGcHqmQysqbx5Dha69LFrsuNrgmfvF6hM0rK7DIQ8ToUfmJxVSfojcdXGv0a7ekOTKW9scn4Vko57oUnefIa8KC3uI/xtpc3lbIAcZGS384nCK6xRxLGWHEEC1a+V2xV3LAO1B8d8gjxeD6XpVI5kYr01Rm+Ka95jEzNql1s93WdPd2BW4/0ya32pOnJbPa+QYEdEKjrhKZN65VnuBO7Rn1RZWLsN7qcemxpN0ARz+QKPDWx+CxWUh2P1H2xF71sQMkYgvvFbk2rUapFf5py609ziSNeZE13CpiCpilgPcIz6a1V3bWjRopQt0/C3BqSqnNKTQFM/2MwG5QARg5+IfP0WkBg7G9DjSkjk6qylZ/iHhn+E7qgq8877b4rMoYR1UyDOjmujVUbx2ZEnq1fsaJnVE2xbEfWblrvjeq9eMlpCOMit5qyq/IXswyWiuYeBFfuuMVdedB/lNnd6BJHjHNQ/vyjQqB4MC8xZBbmN8avtO4URgtRfG3iBXwafjo5UjRY5sbQL2FTupVB1I3VMmoH4+B805TodWXS2B8qzBYo6NqPuUyiFgAjDZEVOr6e46tSpS1aNifDwQVJv64pLcOiGuVlpr8jKzyLsgWGS7WsEZPKXDPjibX19nnrjFckVbxGfZurRxlFctm674HSpnrg9CdFHHwW4z9ZWJtoqC7FOY7w1oTutXQY9ZnsHVWigmurvrrPH9jYRVPmj4sjQDRTWyw/70W7hEPNHKfwQOZL9kd/B03lmnUa87G1vctVlXPr2J8m+MFoVY/aseA256AYKRlALkaJ86LKXFmLEHw+2rJyXJjkvhctXx+vxS9BOvVbMaXVW/w8edMWmFm62aLYWwfCYiHGi/U4QbXauQN5hOTom3cJd2VxYAZUVYW0vEgp+/SttqVIHjC5rqIut9gH3MWhojLXapcYzfa6hleS6DhOtkQjgdHWsF207UZlCWZyy5n8zppfMNbScTaLU16kx0Sshl4xuC+rQQXIYCdgmYPnmmwuPptwD0pk01zEuJaQbbQ3LZmztimDBLZAWIMzzvXkhCKp+imDaGuKGudmiaCS1Z29ntPxvD7JtjNVqk+qe+tPPVN/LNq7DlB+RSVuGebfahg6abcmKnRGxiYQ8a6B0vidd5Lgiot/1grJfr0br2cnM1/iCLSgjz098i5vKtWp7OpYzJlcNZqrzHJFnnSxOv/iIBasfK+wKMjPM6YD9bvi4hzZIVJnPj7Q/OqmaNOVP08cWQr2K3LpqUbiWwckV0Jgk/EGk1nRDoIBQVsbU9kfUufSNeUMS6CuE5rmw2nuQtyVI979uL59z7pvRVtTdNeWZGJtu+TxhhhLmMfTuWY4gQAWLBEjG5SW96Msu4y4VD+nEdHgou6Cx6t6FKGGH5c2Kdi1D8uTK9cST9OnfRwCT7ymkU1VKPNaObp+cAjMlXWwwDVuNY+pNZnrua5Rrz91S2HU32QBjJ0t0nlUgiyJRoRKVvkZ26vSJKcKT0bwa+Kp20s89UY1VkXtEG8iptbJ+s37+Vq903VVmpGGpSiLNnONTZERE01Z4xB2fCvO0rhK1p+l1fY8FmEW3Zy9ilNzttUb8ZKuM8xNR65h6KqYErJyyU5+VdgZiNr6RxmKJGo5r7zNlJPVsJr+1IX0pyoy2mH1DZWmMlXyVMtx+TNKqHEkHycJNVeVeEbZFjWV3bksCjMf+H6f2T1H8OtqyymMHKLMO4NGma/KXOnmvIAlwj81nK5wEPVttRa7OsbB9w4Yh8VO0srFxfHr61fp7PHhDjjxQbfvoYBFjPjGC0llKeRgHjlKjTKFgoFeIh/nKlMJfv645BZP50o72LrgdkvVpzrZQB73ceQeOE3oLLbC9QolnGvQ7fO1fcWZ6tgO75FEfJA6kdS1FEEdqch4L7iMoPrLFrcSU1d04+Jg89WZNSQ3+QU3FuIJjU0NFpWsP7uQzBzFSkqRe5L/ndOIMJce55wDly0TmsVgJgVTRWXs5LzJTV/ZNPa1MDjvD/bVQgsoKVHjd16LfyUeB1pqyZJnMULw5czV+SdpF+H71c3j593NXIyaNtnV3VXHR7qY7y45fuOmgRAvKvltbU5wLnCX0zdhd1FuvJv5w2pK55q+SYZJDBHW3+R2LX1vLpJ/RSVo+MtEqIEqf67Q3VdUmuRU4ZZJri+SS8sMSjwFBmqsirKIN9dOrvgz4CB5nJxriWJTsEm2AW1voJRqP6rrth4nq5PHfWgQfemjZcDGVaYa1waXu14muojLWee3sp+O0lpiriNZbD9zrlh0bpn9WpRWRXNh6gRbRqo5sXF8WRnC1JKLQHJRWp1ZIVOu6lSOXMN8gEzBtsxIYFvmH2VtMgozL0oySELF1YrK5nLO5fGvTK2Yl3neFcs84iTjE2mUOPhYFtOKsSMllPlKio672lw+dGpOyfUcB1CDVx0giPEWNeIuzpeVVIL7Vgn1Olf+PLFp2ji/fd+VEVQp09T6ZKRwrOh32rX04kONfZ0w+12tOKO5ozzJ6VS4ehNXusUYFg4bRjCVc6WUjJQ0bGVVNvncNesUXNdAU49Syfqbt3F+RZLoTxrXwNHf5D4sKIJ6g48qoafFZ3HDgs07j64Eel/8iANdRLfvYnxs9r2DVJaK+HZft9FdI7h1ubARJrO7+wA3jkCguhOaZLUXI4PFi7LyVynJD/JkLneIIQO02KjFi9cGRpohBFJJ+B1NNt5i6QPibyztpGzJFVhHbK67oIHCm6snWzqVcb6XnVuSmHR6kEM85JVGtGi4abTOe75TqxKbigp4zktmTAWI6v8Y7JPw+0Ykfd7Ua05Mgy7+XCqQUyPojH6YHPu+GDKP84aceiVpNyRe9mVo2TpLvT6ZIC2DKecitgfNZpJtUO/ix7mbSxZ7VYaae2NStnG8JC7yqgFyar0yFIsGxL843zdwqkjyOJana76EU1q+VQP2VNmmwlWLBv5cgPgVjSC5rX3eYdEQqb0FGqsq4kuQRwLvNfkX27uGlxBljUxw/XiIghdY67G6brFaJfvq5YNoUYCOrdbUNyzziC7nLxiHiHFo9KsK48M5ybjhlRWa35LxyqKVc55Xsu0L+XZIqMUiY1wahPTBSrUsWKR2Nce1zpLIu4QV1/UkT0knO4GKSzVODxQNi/ub1DQ5wcXJRfb1q/ggdd1YwckZ05nIaAJXBE5/X1nUTXB4XO9yAW5QryXkK49XdKQEo1GS/HN7GDRQsXeuMCMIBhbpqbojDR/zXvvYn3eM88LIpFQaJrm61j69L0YIQbfMG2RKzuTT5CxB3VzRahcrJILQpROM93/14V6nb4v9PBjC7mOB6VtydDth/ER/e0VGXrJb7JPd2964Carz20VN+QPTpWuLkxW2rSEN4q6MtsVi3IIFwDUhR7uu4e/60loiCIYVqPg5mYhd1WdG9mVXMafeHQRkQOLPC2RP5B12lGy5JfA7qkvxtkTyjdhiulhoNLXC7vSnJljanjHPHOMcWvY5bFL+YFVwLpKuRGKSZPlZMnS8nrPIp+N5/WiqlH7tdqm2yUjJRftFyxNcnPNZHD41XLQrXW0ssH41MSHijfSNZIhVUlOSc0BTOWnnkkhJAa2l3sAi+R+1FC8DpYEfzPcjXc74lWV9xpdkSmdcIErKqVZbVkKckEK97wEcFmxNF45tJIEDXaO39XrcWWg4bC1wU/54dCHZspugiHhxYfzeOO9+wfRTozuX5DIvftWL6ZLxrQM4mlvveDLrdEoCAosEqjuhSVLaA7Wrnvn5tnu3jfYLWbT+/sW5Z1pU5xkX5+6zwHKA5gZ+8xfTu8nnojQnsyhnoDv5Vz+bZhq55JnKUXV++YvpAhoMGpVklWtTZnLDmcZdIFvkY2SQHul+cxoFNNLEmIroos6vghnC4nDzL5b3WZaAXhJqVrZpaGxVR2Qo+XyULjAWAuEtK2snPfuUGQman/yoAEljWWoNWnHex6RIyhC4ufOEyVJynb1x7hcC8uN4yTmKAmYBF5llcMULsQSo5b2kZLZo3x+P8pjxlmb/1oJuklBu5aCDWJyGa1Rmb9RagXML4OAfbNpajXU6hUnaMUOUeR/AC/i9N/6YZxovBYj5Il07iAa0WoKPcSjW1S1BwpGlIX8ojZm2BDmXxIdOHXGrWyZGCt7ScaHRlJCEuR5Uu1avJYzrS4HK/HXa5Hix+5Sp+XlVEFd3Mcvj84+LlLf5fr1+up4eKKmMy2iSebG7nkRMoVcwMBc/KmhRD/fZnp0G19mE6ymf4LCYiW4iOJStW7RCwcVgPV9m08+gTpW3h1uivsIz2bwNvKQ049if+6ns+g2an1R3ricdQb2Wj4sRgt/5lT7JXyf98vF6WSEJVOk+jvmE19LbhajF6Zt92ljGs8zNrOt7i4mAucV2Hcxj7Ayafu4zRPPYowD5eqKyMW3vwT551e3zvro4SCuMkxcdmYyJL/9iniOo/QU9vyI/XWxN8khDCt+7aBN8aEr73AKnlj1QT0bmkqeA0S6shR3Vze1DASz1+LIdxLjlEgKyHknjHHix7HLO+60lGJZtzC5JvMDAugZ22P9YYLAHohoXc4K7zv5o0aPmC2eLESnfMqnZN52JVDp9VWA9Z00GS6vVn4M5pm8oJPxa4dN1+2CZBo48ZrzA5LeWRvWnSmGZBxu+LXLpwIwLl/tKib5jRb+la+mAT7K/XZvBPr7KOKN5JyxQ7zxymCs3aanK6DG+K2MSuwCxqbHDmko1/8JIKenx571XUa46ufR1ai+1xGm+bEFgcKps9h4rCXcvPqsWLFhEj77219I40AhA+1dxT3E8TrZIohXgNS1Po8xfdbQUeCTPfGAuyhZ0v6Hi2wnvmG7d0mp1mMBnVT6ZPTJeuHcQAjWe0GSZkk3mWyPwEj3JTzj/sdub2qffqivwTCVbHTxBFHMpSKbw7KmmZaojSUqimNcVj7SmTuLrTkGPzzP7kpkkDKIW11H9ROGBY+nqudZVs9e1aI4E8Ej86vcB6YUxNR9ZDV1Z7CH+cHNp6f2SdiVXZ8oYUsvCmVid7VnmKrAIln1L0ySGxVy7/iNDsTvemLfafsUJEEn4bs5e8oU5LUov2Ruze64I2+x1LdrAI14SFxlRX9Nf+bOnNXsSLLUUa69FNidzrpB1U+uS0yINnOMOVPxdM11Ck51Noh7PvNZYOc3jhS+WUJtTcEJaBOsvRMELuA6wmLCsPxy3BotVRy5a+qqsSnbBsFrOVs8TGIdIj9301ZpX8pmXmVBvEruVzJYY7Kr4UIt+cZN70ihb1N2iuXOd8Mjka7G6yMXF2Z+TZEr4KvPzy8Unl1LlKYLS4h/zaiGu8UmS7L5sjTY9cJGMsYeo4wUhpT6eOo8zCqZedKoYATSjVOAKuLX40RKN5zWYjtKFi9vBMOcRm1OKEhaP5q/ny+n4PNWj/NKypC1dRUrMUtc4hVjG/jyPr/rzWCXjfHW58xb61toVdPXFONMPZdfK2XddtS/W6C4eHAKLUwZZg33S7r5rbQZ9nrrnndwhdYn+nKBRQf50zNEIEn6f9/NrkKrTxisyRpuuxoyKsOhd9UrCeBNyfeujc+1dTAhsrko3lZNUlpqwqUA/sx9FqNVDRWXD2l6/A7SV7iZODgZ1RgPrFLrYvQPLViawdCI1kQhMYkBs+ug8bBCdyrtlbyMTMSPSQHFD+TIjIrJdTkDDOeiocwtzJKKzN9Ae+joJJbm9/Fw5a5syuHZZBDvDszsBFhNBaOF05yfKrzA4UQOP6Uvl0v7c1t2YJaHaXS2LiYPrOXEhLSPOb7ufX0PPRR1rtVhU77f6YOccWZVSQTeTkbXudPC639PW0s1NQCw2X43VSDxIz3J7EEgQ8QbQLCO0jKYGN5WWUXPQGQWqdx8t02dnnTSCSr7P5ft3J8Ni4pLAWwyTEYWa4FDvSGDBItAWe0JwEQcaAWj5SpY57iZOskuLssXXbGWdklOAxWL3XYxjmfqh3/0CHyebv6/eyF0WY37qDC6QLWhyMDanj/6ELrj94EfVvliju3gqCovz8tvu569wMntQF9w+CIEaT2iymEVnFEpua3Z9wtWuhLu4NSHJ/XLiad8zba3oSP64C5fMEuwkL27sBpd0AIdU4VRccRMil1+4XH5FJO563oQl1imzUqB2lY8qfMiOtp/YGnqKlW6ZSpCzPzhLZEzl7e2Xl5aMXF3f087Uq6SN2IRic8Lk+ssEqphpcrq4cEVPMrjuEUnI/pRcy3NkpkREMPfVVSFKIKr9Y1W9ES/pKw4X6dPoLJ0Mz2RS/KWWws13kZ6zbGuJwoJN1cWnRRJeGY4LFjzJmAiUV8qaic7SxkVKazUGfYAQJQCij9lDFLzAYhf1L0aieqeg8n31qkE0rNUacP6CcfDtQE/pmuPDtVeLJ2NbfgocH/jnrTAH/S0elE5wXPQYZLYs4Ae3ONe2lsjr8qpysvTAoO+5j2udIXJdAcN5UwknmOUh0SRkAWGcVBEsa1+NjMtxay4R9xGTrs97BLDWl/zrzBwLdyqLRfKDGT8kOy+oqMrPFtbISdVZxr4/EpX29X6SVK7YeDAjYeRxTtpe4mQIEsnl37Of4VomtoHM9o+skAS93f/YmRO09wrL9KrR6dtVS5Fr8EfeK2KxbCdZe0sPlymwrEWsaTZ5fVjbmyRTbYZ242R/s1Bgcw5uX1xTVlCL71j99Nrtw15fNAs+MaWdVfSnSEzELuwzg/uyC8lTtZ2Awp6keSk539+6HCHh7Y3NlbO2KYNrl4XeeXNYJ0aQsOA6z1UFwsw/9r2eM2+vf8Uy62loXj+yKqXWdicjeR/H+z3cTwcx8+LHks7Ol2132mJd1dIChIl4k0r0Z2eL3a+MpiTn4Kby2khpTfX+dSnIX6JJdq0sGYxLNJLz7IdckeZEBtHB4BYLFsGur/z+uZbGgcYZJr+NP/IujzduKktO3Ihvk51nZLfe2WQ2qWsyQEAE9h8wNMcXBEAy/fM8xitxN+ZHD+Vdmu9IjtTexAlNyfV96UJ5TtrZILy+rhfTclrGTnVGNosSXSfxV1sktnvsml0wv4suQtPFI8Nzk8DxEHASb1OBycyWiei+KWgWlTGmkhpsLoN/YOfaiNP1C41V4J2dkCft11nUoGVgSrACy82BeBYbdXB5KKjR/+h0sZaQ7vz85dNrgvnXnZsrL96+GqvqjZYeuK+Za3dZmn+Vl8RFrmmtg+uWqP5Ci6cHJ75Zi6Sv0sXa7DjXnGItVNAaWfkmLz6wOU8Si1VUlyBECcbFGQMWL5AcboujI1BN+b56ySAa2WpZosfO5i8Yh6RxaDRDtfFhXLBL1nZkaeMDQZahTDcInM78o4sQ/PDVvmgwLzByJW98WI+TpQdGOrMGYKRLLH6Vt59EZIsrzsmWawYXkcR9BS6Hou8EwaEbX35CfpPH1j6QIO1c85iPrfuwCZax7+t934L/blbJ8FWyldwkasElmXe313hj0jXvM1yskPhdfZ7ubIXE2NmmbHMawZVGp2+XLEXGyQ+7VyS+UjH1t16jspFtb3w41PxtH9s7/ahG6fOA+yt7gftwH8u/l3hee7OUbLGKU8zpb+s9daXIr8gpLkic2pGygD21EIvWevVlp4Kl8FwEZDSSE8nC8301LSmSb2c0gnLRsJdT4ZRhEt734z4lP33eHHYNoL886Evip0uu4fhyWohNvtW/K3s62ef3redY5PS1sJhuZV6PKvuYjFg67b48i907uOgeauyrovxd9TgjIt6k9ivZKIKptBA4L1IKbM78o/O5yR6VPcOwi88iiQWLd6d5R51fwYHGGca/jW8D0zQhfvsZ3yrAiI8L2dIz6p2XSXw7Z+JfsTg1JrMTMf9JhN1kzc1d5EqxvaN+HyA9GoH/jXTBC7+KezJfsLdv3/ofC6T9Gu1yFhAsexUfPnz48eNHsljlkUH8+vVrMufWDJbpxD///PPmzZutJefKn1x79St6+vSp+6gH1bdu3XIf8ybu3buXLPDm5iaZ53iG9+/fJyuyaHmTJAKbjGY+fvwo2TYVq8zHVcaY2sq8ifwvXrywyClj9fnzZ0vO7HkWVw9lt1++fJm9rrUCNXzis8G1Gzu+HvebUpBmAs+fP++YwFVNq6c34iX9PoCL9GmQLkzg4cOHxqj+KlfuLz85OHKs2itzPEBVgWtnVP3666+uumIJY2SVS556nEKuFh0v55IQBS9wXHFXlXDJIBrZal2laNWLcViDf+3K5JpUXN9HQOsk/sr/vJA1+zPPmfGKLG28Xq2+llk9sMfMWnqdCChktS/dLwa9iyS10nVJpLooTMaL9MA4TGMPdIVoulSsn6ifW8STy7D3c9eQfQmLPH7Jg+PyUZA2EiA4XAN1bXC4aewP+Nh6TWt9X1c8Fg8mszc/Gb6qxi9fvty/fz971fMCFV8l9ypob71knt+b90pyR8S+fUdryi0WBfmUCq/r+lUXTl/iBLe20egR9MijrenbJUuRcfjGnt/ZXpHB1/OxvfFBUee3Rqs4CV9nnKxx56IaBXjxNcyDWrCsXZwqwEH5a779+/fvdXawmqGdJNvgvuwkqhSbkYDMhd4CUAwZKVPebS0sidx18CvLgT4Hqzh4e4VThoMtGvP27tdzLGo1RrCVz+tRpXRtVOXUK4gVLaOj/jyVOCMi3vq7yiQhpvJaTVW+2j/m4rO6BBbs2nFxVe2VOFA1X5Y5vvhZfjIuqcQnXm9tO0injjRafItbl96NM6DKJ7NTB+ZfCFgIVHpCk96S1dNESwOUx77L31hgJJvib+0YmzLIXty9ezeSufWv3F6cZEN0SJPvMpP5jRm0dSx51I6KevXqlbHA7NkU3xjL1Hsy7nmJduCd2nOMhRd4w9yyldA4aTRynrI9evQomd8iW7KQrRkYU1uJNZFfdsBiqdSW+CTtvMYuRreWH8vKK9Lt27fzFth6aRGDIO1oXemS/dOtUzXKX0lvtHiicbwObfp3AAAgAElEQVRkZEQEah027Aw48DEvgeQbMlN1VblyLbNm8RTa2uVmuD7VxfjBz3BSWksBJ5W8VmwlTmFNvPLXIwb5vBAlUmlAAC8QAKnhY+FBhNW6SumRcYpxuHBl8qr+0GW9WimNz7/OXtGNUNXr6/GlJ3VCLSNESsjylTE+1Cvurro4UpdtSvg3Bl8FHzcVG9xb7Ud6YF7VqDuVOffBiW18NUWTrydPnri7KkmAqxJFtCUGwWFEXxcGhzy2juhl2K/0I5b2jpGLkrxwcrlVZkQ7FHPVuFiONvYk40ZtSSpz2qkCgPj2JwUJW39fihWSRb0XuHiJE9zaro6nb4WXIpPkx9wrEhkFAbH+1vOxvYGKW/loD4cq3N45Lfr5OyH1jNjeoh06WvwVwKAcux0Ibhz8o79H6OzV5nr2D9epdHsf7s+X1akRpAoIyOy71w2Cr9zHs92Bq8hPaJNS+V3HvgCWdG1TBovM5PEJdL+e4zc2ku5gXo8qJ/3aQ/cKJyMF3jWLjIKmv6rBGRHxNtGFMJWXqykyUs7bD2lv9ZiLz+IT0UtAjzl7AKT1jzU4UPbvJXsR8e0aItz6RKaDyeyairkOgUUClZ7QJFn9J4uLoruLJV+U9etKbixzEjaasAe1aqAyy5Fkb2ly25xq1KOIrfvVsssZL1BbNNx+XO29O3u7oYSp4WG5jk7TbCdORnLaI7N4Uf63lve6JVvJw90m8RhTvpp6SlssldorDyJrUL7h85Eo/5XlTIdNbYnvPN5UVB+ZF7uNpiLaLl/hm1p9MHetqKE34iWdOqYELjIAwsfCBIxzT38yWFjCoDq58lzvG6+NvgtNpeWnWQMgRz5e2NIjYp937yUhylo/XGymMrP4sEjmqouFB9Fabykshk+7sNXyqy6ZxjhEaNe/MhkRnq8cgWRAuDgK3O1nJ5KnF0n+SxadgobLR+sXmdxF/6Ujd3EtobeGLA9cdFiVZe13rZZqr9MDk6qx+3q55jJHLfgya63V0oF1i+aVBY5UA5evHdJnEFh0i2cvbq/NBRYbyMxxEct0cczH1hEgHX+lGLL808CJp7ZDJJ2RLMmpL/kk4yuJumjNTuoSydg4GfMHgq1ZxST5oJyMH1khaesJb6PTtwt7+NpgMVqSnvaKrNmfRUSdRWVrbb+wZw5iexd7V/aL1cbJ/t4SrYzleka8BtBY/qmB3JpsTV/XZjC3cCqjMcj+4WpVtmbPFwXuzJcttpGLVRGQfUh2UU0wjQexZW+aZj2W1xOy12sv8MLAzC4kOSMEul/PibR961eVz+tR5SaFVjsZ2dQKMjsCNTijZDjhpFWCiNenUTKNqSxJe7GuxaXdsx95L0qydnFRwnnmnhaf1Tos2FzFg1ypwYEmLbNxVJ6ksuTTZMlfww5SNX/A+DbZeYSlZP/JvjkhY6+ufDKbsaUUNQKBek9oSloBpx79oJyGpft4asJ/KddiN08V5uzCkz/CEAjgHiIG14981FMES4Cln4M4UsvZ9/oBkN+FzqvXctzgpknLDlEtQcO9e/d2lGy5xbIHxSKhpS57HsaUnVVbOWWpLINOjbrEWM07XvnO35ZCC0ir98TmJ2dpK5XimasenxdoNVX4BCzDcCgvObdUPq55mrBzzoQrRwjozFDj9LP8EZ9q17dv34LWWWxIcMvax7VJwdxPrZWQ/bolks9eKQVOBK4KUfAC9EA7AayWnVXGnBiHJMxLJvtJqchgJ6AN5XFnpFjxjFPm7RLq1XotGkTyK3gzBrSRQuJfWVbp/aVvnVazFZpePIifcaM2Vv5TDXGGa9/SA9fI7Lt+lU22HEUxtaieDTGSB1z7utngdxEcJjvAVSMrKdiUYczH1kY4PWXTg0uN1gtb5Pe0NTHO228jv6xNRGv1uuslESUbK4E3nXTAConTY8nEVU5waxuZvm0ldiT/gHtF4ksoc5g9PdXF9s7129MVP3rx17jOa6Nlp5l6nf9c2BfyPMEsfkTnDZ0nQJcl+3qsqoN1STvZqJF9WRIOGa4loFmhby7WhCnjDuqsfU0qrvdBYIT1HKOmLPGYH1HU9lgWVRoV7bL5ht3XrMuQPWGcjGSvlwKLESDiLYZ6d0WYyt3oct3YxGr/gIvP0i8WLFcnp5ytBNi/t5VYJP9o8S1u3XWG1iezriEkIGAkUO8JTYoj7Qftl1mJ0O5/956q3ojY+oKBUSX1ZHONNYq0NQg2FpvcrKZyztjPYRQv6Tb0QvWrV6+m0rSYVeYnvi2rZifpa2qpP1giJM97+9pSsnp44Vd6GFORztD6V/H3x1zrnDVwVwokgpcBLn+rsECTK69ClmfeEzT/LGyRKqfUt3h4ybl+cZFzJlwpTMD4QvvcgBeQM3ibaMemioiQa5OCteuRonJ9ZYnkc9VFOT6BC0MUvICvCNJxAmvWae16vLQs33ZvtTAOla9MZunGgxfy4cOH5MMF47LPqSSTm/K1Qq62nCpDsnCfZFLgxdL0uFrvd82Po5Kx1fVLzktdlDPjRXpgRpgq6vXr1xc+ufP3l0Tapeh33wCJlLnvK3Dt4zb4XQSHlQeHPLYefIT6zTd6Jf+WvGntYU12SM3lzzgjSb/JaXG1hYN8bX9KArGI7dS0thKydt3deF6CFZLz2J5RMtO3jFSN9uSSB0xn7BUZeT1/zcauXc/YzdaK6t72rjV86/WkF652e6ceE7tBp8fZOsZ9a9t35L983+kOmeu/xT3xH2f/cM1KccPKKORJdr7yFQYjHLLlJWDpFZrvX7gGrvbev38/6VjzYqG0QQgMsp6TUZvVzutRZaDlpM2sdjJyUggU8OHjSQSIeE8Cm6tYTGUukrvLufCR91aZR1t8Fh8s2NZOQv4sBNi/Z8dIfBuwwq0HQJIfq53MJiUnAwTmBOo9oUmyGt+SVU5/WM4bmeuKX4tdtly111/OSaswxs0Em35RsCRM//Qo49TouHiWJ+Vazjte0VoJ/mBZy6PrRuVGSlj7yni+W7Abaa20q64zpq4iv6Ne7TO23CWdljdWvhWSkMUMkQXIgHn0MuH8Ufpff/11xh70AfG20mS85HFN4SKPM6SEgIDxgOBLXLlvNLSmqbfWA+GPfIyMpvJBy9QQ6eJIi7h3H4G2QpRIv93X/Oku4/z0qqFxpGk93RvR/lWq6dtqYRw0fDAOPdmQxbYk34LWQmuZd58WxXMXZW2SS75Pnz51+csntNDqdsno6cnuNwTUUu2F+vfff//++2+dyqRFbKW1DaJXe0sPzNtXjYu0eSt1pan25DidMmuWd1Xo4qRVAlw+DdIWAgSHotR6cOg/MCr2tMhiG099bG3p3v3lMfbVUxuejHNUu84r+fr1a14xLPWqxvnTurxizEtL1vjx40ft4JzfuHiFFZJFLOddbMsJJjkwfUsi2pTBGFdr2JafBfiuX40q5v19gBF75WfbmjZ6urzMI23JW5GdRq+rJXYCuXL6g6XYSLHEyX4Diwl2+/Ztv97FdGQ4LObnoiNQTI+WDsZEzOklnjipw1/iy+It5dtrCWj7qKWz1fD2yr17965lRe1dEhhkPSeX7mqe16PKrVqudjJCrLhVlU3ntwQhOxpIxLsGDVO5RqbM9bZW+1l8TvYKLFgSERksBJKWWUtt7CC1kFSe0eLbZOeZuCW3Chjx2rMla9y0OcFebzxnzZPZuOR8C4FFAlWf0JS0Aq5J2vp/9g9Eay+UjM5Uo3yqfgTA1U5iIpA8AXEfKONRO3pbY1/5Je8yTo2Oi2R5Uu5emDle3bwEN1jmX/lXdr+o4xeymDY+AfJjvsVyrr3ImLqW/9bajc8+C/9ordaP/IZoobOGOaEv0lBpPUcP3pbUMJf/IqgYqhuosXjJ4xrHRR5nSAlzAnW6cr2d7otqFNK/JZ6OPErX+lf83vO+tWwYPa/2AUtuLkTBCwzYS12TsVoORYEExmGC3NPKZIFu01wVWjZxv16+Jnz2AGytouT1pCTadJL3NM+kSH4Gn+SDBw/8r/altYSl9wzPW0DeJ1Xeu+iBeXnWUJr9LbvkiK6hOWfLAK6zCectn+Bw4tlTcDjOY+u8Y6GV0moIoozOLnhwdpCwznvyz7tfK03Lj+WPtLAEyfYlWVZI1pR7xvXmnGASAtO3JKKtGYwWb8y9Ij2t52N7tw6NRvNXFSc7hiW3e1ke1J708ptrb8eJqjrYqfuHe1JiT76sJ7101hZNZnWEcbJRCjtrmO+fNCiSzSdDxwTGWc/JpcRq5/Wo8qCKiRUPAuT23QROcu49PVPbzXZ+I6ZyzqTklRZX+1l8jvcQLFicD99aCLB/z0JpX57u41vc+taOUe1kdmtDyA+BiUDVJzRpHdmyS2lqiWVt+ojW/Y1cxuj2SHU13Gt52urLuTW/f28kbTxMxLfOkdIu/KpktzFOMOy/wbiJm/G4NKOQm6p2me1PoYzSupKPJLaOka35jbJ1M6aM7S2WzTjGdS7YSUNvsaW+81IGo5CLRXHxIIGHDx8GsYrWnbVpqfwW8IMN4faDBIx+ZzQvudXlbc1v1Bou0giq12xaAbQMvcKuPNivbzxk3a6jyLbLIIqwl3k850lj/LhgXZZQQ4iyVeNb8xsVhxcwgro2G1arGH+Mg0ONcXAoukxYgiv7E4qzEVkkUYtKrjutNZmjqNfIBNfpgQGQDj4a55VqqR5pBQfydtD8rU0A11ZiF+YnOHTwuwkOSz4tsiy4iXANMYxTNIksBPS83vIT2fpNC+NzE4tUwZO4tVssofXavbuvW4Jk++9LsUKyWxFbb6zBCW6VeVN+S8/cVOCYmY2OtfADpuApj1HIpAa3rs9vzZ8UYMpwSVSG7TVqp+lsuUaKBYIxTp6Kqk2wyHCwtH3YPLXpUYoYcyK21TdtzW/s4Zf4MqNsZCtPwHh4cUkzUh4CNY5MYJz1nDO0XNW8HlUeUXFJI2+cjIwZKx5RYj33bo1gt+Y3tpSIdxEUpnIRS5mLja72Gx1EH4vP6glbLdLW/MbOhgUzguojG/v3TtKj0Xxlqf2q+Ba3fkR9VU1mjzSEe0cmUPUJTVKM3RBr59apSwD+xgW7VE33LcuGOb+BW/P798bTlnD506dP8UIu//aSfX7xVkd+3St+Y/xbDcZ4hunb27dvW7LtzmPpNircKO1uMfwbt46Rrfn9uuJpC5z6x1S8jeW/1Tk7xoPe7T9/erAVOorVP71O8w0tKh0sk9t3EFB8ou4RbKrWAP/8+bP9OLkd9XJLnQSMfmc0L7nV5W3Nb+8MuEg7qy5zGid6/tzwVA7yFL4rV8/P7jgiy5HaWVvs3PoAYzASzzaJQe3jfKwnRNlq1bfmt+s06HuLNzJRWsRS7CJWqwBqjMMcMsZhzqSPK/r5o+SrRDI7xi0XBZhIkogZdAIUC1ZdjUHiPE8dVNT6R3pg6xpck984r9TtwYG8awX2fR1c9euX4HCuoz6Cw3EeW881yJWSBIx23rhzMSm5TJYxGH706FGytDMyJENl4yMkyRaZGrCum0t39TjBXC2al5Psk/NbuLJIYKi9Ilu7zdb8i4QXL5aPyrC9i4ro7GKFcfJEuLbtXidtOu2sO82bU2EHG1OVW33T1vxz1a9dKe/L1iTh+rUEtDXIMhlUh+GnQK/VFLWfRGCo9ZzsDM9zUjtERZU7oPm3ECv6NEgfJLDVOGzNbxePiDdghakMgBT72PRq/1CLz+oSWy3S1vz2XocFs7NqOif7985TX/fxLW79SOc5z3ofkYp7IbCVQO0nNOkgNEtAMzXbuN1qKyPl16/2/fPPP9ONGvzZX4vdIVKBW4wb5iZJpKbzTq2z9IHk6zQFiMWrOI/PvF7jO8wnQfNfI5/L5q5Y1Ooy70hEdsb4pRml9W/ZnWZM7UbXyo1GFefaZ5zEElRkFC9ZLBk2EdA5Wffu3QtMzbNnzzL+IPAmech8OYGgM6zJM5qX3GSgCDvXug3XjxMwdsXzJp5BE4KK5D6CDGd/lADv378/u5Z5+cZIfn4jV+wEqgpRjENvah1ewK7lAXNitY4rHeOwyNASnJ+0yLYoDxdzEQiWTRaLre1BoEWey898qfDh+qJyL79ID7xcBScJYA9utUakd29OEqOVYsFVuaYIDhcV1EdwOM5j60UlcrEYAUv4KmH0JmoWnxispkaaedVLrZYf+8nyAJEVkoj2jV9V5QSNMu/IxvRtB7S1W4yRrWUmuFbFputBRUbxLFVsKmqo9Xxsr6X/1J+nwjhZ0IwxVUm8rIfvo11hBxtTlfiyfR2Yu84j8OLFC0vhRO8WSuRpkQDrOUe0VpVlQJVHVKl7iRUPAuR2nwARr0+jqjSm8hJ1dLDabxzUwZrwebSDioziGeXZVNpQ689GgGTbSiDoz4u317Y8a5Hn8h2kItl9fItbXxwvxotVTWaNMpMNAnMCtZ/QJIntoZXdqM1BxK/4JdvliZdZ/7fal2a3dK9fvz6vRZatrpX/nIsl9DkP4FrJJ0Fzx5mt1VvmuvGYqpLSMqbKqP7CWp48eWKpXb0uyz7jZF3v3r3z84zjv/xWX5uWonU8U2Bn5DFfvnx5rWDUfiGBoD9cJUltXhIXeVVPoN6AwK+//mqJ2zWQs7wnE9Q+/+jPQ096iiA/Na/Xv6Lfky9/SFMwARzkiGQf+9np2kIUvMDZGu+pfKzWqdrEOKzhDRzTYraTFtkW6+JiFgKKcCyzM0twmEUeYyEWefRSjX7cyVjgGdkUQJ5RbGdl0gM7U6jfHM0rLY5jusX47o1ffmdpcNWsUILDNe1YxnjlwaElolhr/nnXK4d2XsP7LlnLepYziQQhyyZRYyFGkc5QTXJZQ5XqvCpL1cmiWNe1YFzLU5sTXJPz+HWmb8cZuhLG2Ssy8no+ttd1+F4TdcbJol1YMONmkl67wXntKqxHY0PGnIiN7MuMHYNsJQnodXHjNLBOM1KSFXX1SmCo9ZzsSqxqXo8qj+i3TiM/Zqx4RI/13EvEW48uAkkwlQGQAh/7WO0fZ/FZXQILVmBcUIUjwP49hyJ7YoT4Frd+pNtUNZk90hDuHZxAVyc06Z0Khc7ZNfr9+/ebm5up2J9//vnhw4fZq6i2QMUZlg1qciclDzVcxFX5z7nUGVUskjx+0fJ2k2rRaDpe1/ESjNIer2gqgTGVi2S15RhPQTJG4Ueaqc7mG0ZZIb3ucqRA7t1KQCrQFj1fCyrhr7/+Mi6Qba2O/K0QMPqdAb0kLrKVPty9nEZXbjkv/yCr4L16o2BbK7VM97T+9fz5860lH8mvGp0ZtJ8afKTGoe6tM0TBCwzVCY80Fqt1hF78XoxDnE/y22Dql8xPhssJGFdmkq/eFW6IUZ4Cwepaw3VoBcdrrsHxr9MDfRr9pe3TN717o0eQ/RHY1CJwbcJVLDPB4UHUlQeHQz22PqhKbj9OwNjftCHnoE/UkfrGoWcU6Xjb5yVYljWMr+ZaimJdd64Cy5U6naBF8q15mL5tJZbMb4xsjfPBZHWRDOrGvknMvldE5VuskFra2WZCS6uxvZGeWf9XFwYJcTjVChYXm28DAugxAHLtx2F92bXYqX2RgP2BzuWR1aL8XITAQQKjreccxBXcXtW8HlUG2tn6kVhxKzHyJwkQ8SYRlc+AqSzPXAOhm/e5xll8Vj/BgpUfLMPWaHxeY9yxWQyjUR77gsMZkncf3+LWj3SbqiazRxrCvRBo4IQmbei3W+S3b99mV+q7d+9cmcaI1uXvIKFDryLvxOq92devX5/9vq57O7ddnpZdGuVb5+/IKV/72TVW220YU2er/trynz17ZhHg+D7jZC3BRHFA/5VEdGqGly9fau+dX4WM0qdPn3hS7jMhfSGBOr0kLvLCLkHVjoAO5LUMkAKv0Qaroie5cvsSrY561EqiA3VqQosAeiNLfvPvv//Wg5ZT6xqt8JpDFLzAaL1xX3uxWvu4Je/COMQRWWKDeAl8WxsB/SLxly9fLFLpWaAlW7E8+qEwS106GlhttOTMnqfOZfDszTxYID3wIMD6b488U5sLf8ZjzXktNV8BV4XaITiMK6WD4LBOf933Y+t4p+r7W+NEXhD8bTk7mLgfXUveaxcpWdTWDJZf0zH+zoexFVpkZl13k5pqdoKbGmLJXKc7sEhebZ6h9oqMuZ6P7a129OUSrFrDaFwSzMWBck4iUGcHG3kiNqYvO6l7U+wRAsb14TptyJGGcy8EJgKjrefk1XtVlgFVHlRuVdp0bRk5VnQQmk4Q8damPkxlYY10tto/1OKzugoWrPB4GbM69u+dqvfu41vc+pH+U2f3ONIi7h2WQAMnNEk39pdRjUvVm/Ttl2mXZFMVlWfWO7F6OVZt1xsp065T/atjs3T8h/aHPXnypHL5axDPuEujBlG7keH27dvVtoUxVa1qjgumTa7GMNF3LsfrDUoIJooy2jpvIsjDx/MIyDO+ePHCL18OVJ6UXVM+E9LXEqjWS+Iir+0Y1D4RME76gsMQ89LTowX/VRy9sKpDi/JWMZVmjxAkzx9//KGjBosdmSS/aXln6QwsvZZZf4iCF+i172VsF1YrI0xXFMbBoSAxDgHj81Etp5wUgx1BPa3PJ0s4dd0pUjvL4BE47it6oEPRa0ITGeNQFYGDp1F0wBBctSmR4LA2jZwhD/76DKqUuUbA+NhUtx+MYO0u9dpjWJO168UnHV6/xtNdZ4XEociYqN8JZmysisId5OWp0kbbKzLgej62N/uoqa3AOg1jMnioDSPyrBGos4OtSTvI9QF92SCabaiZ9u039l86b6j5iAoBERhtPSev0quKLlDlQeVWpc2DbeH2qggQ8ValDkxlSXX0t9o/2uKzegsWrOSQGbMu9u+dqvfu41vc+pH+0333OAKHe9si8J8mxNUTbu1mNp7B/ObNG0XSudqlN2Pd72lr95gi2lwlt1WOXo4V2LZkrkraCl/muZyPcUTvlvPbt2+77y1wI2OqAOSrqtDRPI8ePUrWrn3Gz58/T2bbl0E/iOrfaDxpwr+F9G4COrri48eP/u2KH3QFR+AzIZ0kMLKXxEUmuwcZziYgVx540sUa5cr1CxuLXx2/GBz/FBz8d7x8vwQd/2RcYtZd8mj60/RcIunGYSfIPsBW0q2EKHiBVnrUhXJitfLCxzjk5UlprRAwPh+t8/UnSeUeWESAK8A7L1iN1Gt/Az9SSPdf0QO7V7EaqBdmjPMsjWidtj/43Apc9QwKgsN6dHGqJDytOBUvhQcE7D5OPlEnE+3rn9rVY3+qotWnQMiSHxXP+0fzL1atH32RQV78yr/IColP43i6FSd4vKWuBKZvDkXGxGh7RQZcz8f2ZhwvFRa1Lw45uyF1LlGe3eouy6+zg3WJelOjBvRlm/iQ+WwC9qOKeXXtbF1Q/iUExlzPyYi6nnk9qjyuVmLF4wwpYY0AEe8amcLXMZUlgfe62j/a4rP6DBas5MAZsC72752q9L7jW9z6wc5Tz2T2YEO4HQL/2woCy2kXU1vsC9aWtvulccKFhRh55gRGe1Ju/3XoOSuuQKADAtOpgsmGaPetIvJktn0Zgoki/msfxq13aeO4Nprr3Ar/Rk0bpOi+55Z+e0knCeAlk4jIAIHLCchoW359Tu/82H/OblOj5FD8V3k1m9Azhk0lbMq84/gntV13/fbbb3J8Oh/5w4cPlt913yQVmTMSIETJCJOiaiCA1cqlBYxDLpKU0xwBnYRiOeFI7bp9+3aFrTMuNZ+67hTBYhQvUkL3X9EDu1fx1EDLpNKhCJYT3fVxEuCqQdcEhzVooYwMOOsynKnFJ2DvdcHzTb+QeNruTC9/RmMRIHmE00SDFZJ4r7B/O6wTtI9NO0xyslek+z6A7e1YxdVaxWoF67gznNE09HgGVcqEQAcE7JNZXl3rQN00YU7APgQsyynz8jNesQhgXM/JKFU9AQaqPKjWelR5sCHcDgEIRAhgKiNwMn7V92o/i88ZuwpFQYD9e6f2ge7jW9z6wf7TfQ85yIfbGyLQzAlNz549M2Kdfm/WmDmZzd8EpldPk/nJcCEBTaUurD1StWVZNnJ7c18ZX1769u1bDU3Do0e0UO2YishcyVfGE5H+/PPPMwTWaRH+78Tq/Rb779OeIc8gZeoYJtmT4BmbrtjnXYOAopl4yT76AC6yDz1GWmGcfp7kyv1jgiWkUZhIc+Jf6finTW/D+qXJ8UnaP/74Q8ZtOq3pzZs3WrP285C+lgAhyhn88QJnULWXidWys4rkxDhE4Oz+CuOwG13hG+3z9DqXDY2TSlH99OlTYbaqjjWoJHN6YBJRHxk2TbLsvaIPOPNWgGvOpPAVgsMzgFcbHI722PoM5VLmVgL2uHq3T7TfaBdmazON+S0C+M95I8WyQhKBY/9qZCfI9M3eTzblZK/IJlwFMueNyrC9BVR2VRXVxsnVCpZ3cF2l92L1VqvHYgSo6AgBhtsRejXfq99Cs4tnfzZkL5OcELicwJjrORmx1zOvR5UH1UqseBAgt3dAYISIF1NZoKOOsNrP4nOBjrS1ihEs2FYmTeRvyCwv8rSvElyyg7T7+Lah/pNxc8JiV9x3sZ7J7D75uQsCjkAzJzRp1Nl/ASB4o9W1dmvCP+TCGMVurYL8IxCwBz190DAOVePOwt1MjOUbpd0tBjeOScDoMm5ubs6YjQenRRiFGVNTuVqt5+X37t2bmx3Bv3XrVq5aKKcPAka/M+9OeZtvLN8obV7ZKA0CNRC4f/++ZTUq7+nAruHBfLbAScGvX792te9OTKc1PX369Lfffvvpp5+0Sf358+eaU58R7ewWcrQbCVFG0/g47cVqHdQ1xuEgQG5vnYD9+Widj4rtUtlbmkunTCEtJO16sevaUm+uPHap7C3NJVtV5WzaSTA4KykOXNf2XoLDa/mXr320x9blCVPjnECB+MG+tfTyIWARIPg9mDlSd4UVEodiX2JkJ8j0bV+fsdxl3J7BXhELzDrzYHvr1LH2Cj8AACAASURBVMtxqSw++ngtO0qoVrAdbRn5FvQ4svZpOwTWCGxaFmYP6hpGrjdNYNj1nCxaq2pejyoP6pRY8SBAbodAEwQwlWeraZDVfhafz+5IlD8OAfuU3P6kuyQ9u1T2lmaUv/v4Frd+pLdUNZk90hDuhYAINHNCk2Q1xpHKGbzRulvTfjn22ndXx40Q6IOAjimxNOTbt2+WbLvzGHcuWt693y0DNw5LQK+UGH/323c0WXB9/fpVp0W4ojTpevjwoftI4gwCb968+eOPPxZL1mlZHEuxSGbki3jJkbVP29siYJwAvnr1Km+79JTIj2ONYhyUQaFLcMLjwQJ1uwISwXn06JHWWLVXTIde6cAm/UTJ8ZIpwUiAEMUIimwtEsBqHdEaxuEIPe7tg4C/bBJvUZ2Piu1SlX++bpctTr7vb+mBfevXb5390YPO0dairn/vgGlwXaV0gsOryFMvBIYicLaRlxs1/iiFsNuFOUlHlv2y9n0UrJAcUdPgTpDp25HOE7+XvSJxPh18i+3tQIltNcESPLTVIqSFAAQgAIGJgP0hzuUzWVQGgTMIjLyek4VnPfN6VJlFoRQCAQj0TQBTebZ+x1ntZ/H57L5E+eMQYP/eOLrO3lLc+kGk9UxmDzaE2yEgAi2d0PTkyROjzrQB6/3798bMa9lkK93yt1a37969u5aT6xCIE6j2Sbl9b1+8gcG3xoNp7Bslg/KNH42t00vjxgLJBoFNBIznKWQ/oSk4J8IoxqamkdknoMMmnj596l/x0zJ0qMAHQloE8JJ0Awi0QsBowM925c+ePStDTB7NaKB2yCOHqMm1ohSdUqfTmnR8pCbsHGK4g6T9FkIUOytyNkoAq7VPcRiHfdy4qycCikD80zDjTatzUde+EV8xmJ5xxNuY99s6ieVt48HS6IEHAbZ1+6ZffLJv/WkLgl1acNlZZcxJcJgRZkNFVeuvjQ92G0KNqI6APYLVLTt8oj3CV/mXD4HsOw5ZIXE9bVMCJ3j5WNikr+YyV/KAyShGc3hrEBjbW4MWssuAYcyOlAJ9AtV2MCZivppIQ6AwAfv8t1obUpgY1XVGYPD1nOParMcyoMqetBm0hVgxAMJHCOwmgKncjc5y42ir/cZV37PfbjCKYdEgeSBQngD7985mXs9sJWhplvgWtx5Q3fqx2u6xtSHkh4AI/KctCg8ePLi5ubHIrFBSr31acq7l8YNRAsc1Sjuu67UQ+SH96RUReTX/X12cCtTFHSVzSyUEdJyZPKVFieoMOsH3JLEtAqjqDg5fY0yd1IUOFisfZBkIsnsfPny4f//+werc7e/evXNpJV68eOF/JJ2XgLScDEuUQYdQHIxJ8opNadcSwEuW5I+LLEm7v7p0kJBx+qkf37CfJhwHpQVfd0ywcuoN1fOi5bkkU0ziCzDPc/yKonQ5R/2pKJ0Jpbk2XvI41aAEQpQJCF4g6Bj9fcRqbdUpxgHjsLXPdJn/06dP9nZlf3faXnUk56YnlFp3KhlP1kksArP8V/TA8swvrHHTaRTu6diFAl9bNbjK8yc4nJgzcyzf96hxQAKbosQdPnHTLZuEuUpZxn0OTjxWSBwKYwInKFBNjAWjQivMpj7GXpGtemkuKsP2blUx+SEAAQh0T6A5X9a9RipvoDqMXcJNa6f2YskJgWsJsJ5zkH8983pUeVCV3A6BhggQ8e5WFqZyN7rkjQOu9rP4nOwVixmwYItYhr3I/r1hVZ+l4bj1gxjrmcwebAi3Q0AEGjuhSW9vTm9yJpWn10r1dqveqk3mXMvACU1rZDZdlxYUtUgd+rUHuZ9NHmhTRWSuisCj/9PeGV5nrTNr++x3nQKAEmBXEFICoQKSEoAKSEoIVACUAFRAKCFJBUAJQAd89/d6HS8t2ZbHtiTL0sWPvfXIsjS6RpoZybZyceHOoCnZNCoSfSNkfHylr+6nZCs2nzlVrGqGgslnvXv3bpjv5WiyxDqhSScBue/s6tSDLX7Qk5OfLgHNROE1/iEjjQR04dIjjZdMNAZwkYnAtlytDjq0LD/l7mOd0HR9fe0Cz3/SYp4Xyvs+ap2of/pQQR2PxbCvvM1EyyEKXqDNMY/VMuod4yB3w86kcbRUX2zR7vSis5DKRLeov9u7UAGx7RDCNSzSSAU8F/U3jO6IVxd9NrPo7Z8j0piVGVyziCIWIDgkOIw4nKgKAhYCi4z8ivjB+LSuE1U7rvk3XS2U3DIr4kB2SFyAgXTLTtDDsmKYeTXwM0yAd0XCfOrYz8f2hrXMVQhAAAJ1E6jDl9Wto8J7t2glu2hZXXjHEQ8CPYFFs6DW/ZyexopEOet6VLlCfdwCgUMQIOKNqCZMZUSYfVUt7/az+dwPg6kEFmyKDPkdgUXPo8sJvFerb1F/V7fSzo249Y26rmBObSTA7TURONgJTTrDQhvNRq+gMy8uLy/XaUsP0ftDLjhVYQVDAdTHzHrD1aisFU1wS8kEtN6znNCkrw50fG+KjmjsWaot//3LvhfMqR7FgRLGjQ9ZS63/oxyl5B3r8ObNmwPhOpCoOgPu+fPndgeniEIn8mgWH6iPiJqUAF4yLl5cZFye1OYSePr0qWX5KY9wd3enwu6969JuCK29p0Shclg2zSmtu43hdLgq41U5ytevX+ugK0Uyu3TZKGf5xdoMUfAC5Y/M1BJitWYJYxxmEVGgKQL2tXwdWBY9D97eZf6+zSxDRuAsopoKLJoRrY2NoaLBNWSSKIfgMBFYqoUABGIRWHFqYX1udJFb7MmzQ9KjmEq06QSnaKwbZlO1kT8kwLsiQybKqW8/H9s7qmgyIQABCFRMoD5fVrGyCu/aopUs0Xvh2kS8dQQWzYJ1TWS+K/NUzdxcACaqDMDhEgSOSICIN4XWMJXRqTa+28/m89SIwoJNkSHfI1CfWfY66P3M/Aap13p9P+sbP5lXl5mbq28E0qOiCPynKGkswiiOtBRTGffrVuMtfTH3Xk646LHMJj5//qxPav/55x8dXSGG2/2NPkvu/s02TYGiCOgD9ZOTk1mRdDDNbJl1BSyxo763j/Ih/ToJjXcxp4ygyiz25MkTnfFnkc11Opbyo2W0zeSOfBlPHa8wWpLMLQS0a3N6errUwemci7dv325pl3trIoCXjKJNXGQUjFQyS8C4GPQOSZytdrSARnV/TLAK2Fe+o7VtyZSzM3Z8SyvevfKtOtBQy0mdXOld4qeFQGshCl7AMiraKYPVCuga4xCAY7n0fxuTDyyFKXMIAkuX8wV2atETygr6W6AKtohUgUYYgfYBsOgPm1cwNuxkRkuCaxRL9EyCw41ICQ43AuT2Zglo7tj7vsIn/vr1y17/IUoucotuj9ghcWl46dacoNd9fuYnwLsiLvO69/Oxva6uSUMAAhColUDdvqxWrRXerxWL38J7hHgQWEqA/ZylxIotjyqLVQ2CQWARASLeRbiWFsZULiUWLs9uP5vP3gjBgnlA+DlLoIIlOe/vzWo5XQHcejq21AyBwxH438NJrO9Ur66uLGLLWd7d3a04gUVfhPYHx3DChQW1jgV59+7duhNG9HqZjvLRf7t/ig+UePjwodvu5eWl6ndzSJdPQJ+p66CusJyapJpunrrDtxiv6jCU2ZJRPqSfbWVdAebUOm4F3qXTDSyjUfZThm6j/J4RNvrKjY22drv2bnR4hNdreTH3bCzvav9TGtGJXSvCkr4GEjURwEuu1iYucjU6blxH4NWrV69fv569V+vH7WGt58p3PKFJ/dXBgnJb8nruoVGzHLYXEEnFTre3t3qAtL22dmpoJ0TBC7Qzqpf2FKs1SgzjMIrFy9Q+JDuTHpO6f2aObXaHmfl58KJv73eHs4sAjMBdsO/VKDNiEXlwLcK1rjDBoYUbwaGFEmUgcGgC8jiL3ljN3FmJp13ZLU+N2SEZVVk7TnC0+6OZRF+jWOJm8q5IO/v52N64c4faIAABCJRDoB1fVg7zdiRZ9PiG6L2dgUFPpwhUv58z1fFA/kEtA6oM6JRLENiFABHvLtjDjWIqw3zY7e/4sPksDliw8GThaoAA7+8F4HApLgHc+pDnQRezw46QAwERON4JTTrMRe8kWQ68UPf09buC76Wadr+M3fez2KWS5y+vo2d1dpJRHb140uCLFy9OT085qKJnUl/i7OzMMlU/ffqk797jdl+rrNnTTPX13fn5edx2o9TGnIqCsZxKNBEUOM4u3jRipXoV3iK567xUD/5rC8zRe0ePC3z//r2MmNyZ5ZAmnXMhAzVaOZmtEcBLrtA4LnIFNG6JQkAu1XOyo9WqzJYvZ+Qg3FWVAundjyiSpVKIohMGLd0fZbIuU4HTv//++/Xr142h0brWj3hXIyEKXuCIgzOzzFgtDzjGwQPi/mRn0qXRWnrRK+8VwJndkqqgj8fqAiPwWPrKKS2zdRFtcC3C1RUmOAxAIzgMwOESBPITWGHkF92ilxOq33Vkh8Qbt404Qa/X/CyBgCZjs++KNLifj+0tYdIhAwQgAIGIBBr0ZRHpUZWFwKKVrKVCykDgcAQWzYIW9nMOp8FeYFTZoyABgWMRIOLNqS9MZSza7Pb3JFvefBYELFg/EkisI8D7e+u4cVdHALfOSIAABHoC/+lTB0rYT5348uXLin65H6Da21rR0KFvubu7U0D//Plz90PiQI/03omOaL29vf37969C4e48i0B5LlVAQEekzfbCnW6zhY0F9Bn5bMkU7c42Gi7AnArzOe5Vy4BU7zaOSR1H6Ib4+qJABxoeF1qBkutMN51I6AmmwyO6M+b0/M+7NPpT51xEP5NutCEyD0EAL2lXEy7SzoqSKQgYl4QbXbl3u5ZOKfqytE6FEx8+fPj+/bsO2F1678byWmmuOG15Y6NHvL2FEAUvcMSRuZfMWK2ePMahR9En2JnsUTSecDdPGkdB93chwAjcBftejT569Givpo/YLriSao3gcIiX4HDIhBwIpCOQ2si39hKtRVPskPSUWnCCfWdJFEigwXdFWt7Px/YWOAcRCQIQgMAKAi37shW4uAUCEIDAagLs56xGV9qNqLI0jSAPBGYJEPHOIopeAFMZBSm7/R7GBjefRQAL5g0Dfq4jwPt767hxV0cAt85IgAAEegKHPKFJUbXem+z7EE7og9JwAe+qYjUdoNBlnpycPHnyxCvAzx8/fkgFp6enxrOZ9DWvzrD4/fv327dvnz59CsB2CEjds8dP3N/f68SuiEw00maPZtMX70UNReZUxAFQYFXGYx00bjV6V8vvzbVCjnVY3Z2ibtTaWxbDMyyKQ3TmoE4q7ERVtGA8pEkHcMQ1ekWxQphFBPCSFly4SAslyqQmoNmqheFsK1pFbrHw7glN8jK9i5ltN0MBuTkdlqTNRMUbjx8/ztBi18TFxcUWpNnk3KuhFkIUvMBeo+vo7TZutTAOwwHMzuSQScs5rT0fba2/5Y/t1jTSWn/LH4FI2CABgsOh0gkOh0zIgcDRCaQ+Aeq4fNgh4QnvcUdvNZI39a4I+/nduG3c9lYzeekIBCDQJgF8WZt636vXizbPWfbupSbaTUqAgZ0Ub87KUWVO2rQFgY0EiHg3Alx9O6ZyNbruxhYeea9A1NTms/hgwVYMEm6ZIrBoST5VyYHyW+tvatXg1lMTpn4IHIjAIU9oEl9jHKmS7peuFsW45Y3niVqqraaMTln6999/vYMqpnqnl1y/f/+ur3mL+sB4SlryUxC4vLyc/aD99evXEZv2zqkZ1ix5NIyH+XvlMKf2Ip+tXf2hPBlDS3OuA7KU78tor0GHnfU/SzvWoRfsoAkFAy5e9UJmRMdw6KVet0c6u9CoaJ03seU0LrdR0kcngJcMaxAXGebD1ZwEjAvDd+/erZNKKyY9QOrvNTbXl8+TUEgjq6WoQ0s8hdzPnj3L0O7z5891hnKGho7YRPUhCl7giMOyKJmbtVoYB3ccsjPp0iDdEeD5KCNhXwKMwH350zoEGiRAcOgqneDQpUEaAjURsP91t5p6be8LOyQ9K57w9ihIZCPQzrsi7Od7g6pZ2+tx4CcEIACBAxHAlx1IWYgKAQjUQYD9nDr0qF6gympUSUeqJ0DEu6OKMZUb4Vf/yHsdn3Y2n8UHC7ZukHDXFAHe35siQ76FAG7dQokyEGiEQP0nNOlUBX1Ealene0CGTluw31h9SWHUaRRa2Fh6qu91u7OZ9LehLOUpUzGBb9++PX78ONBBHXSij9IDBeyXbm5uwh/GKwaSPPYKk5ZkTiXFW1TlxlMFXQe0SH7vRqOhXtQEhXsCcnA6KkL7WX1On5ApC5u7rqTO4NAhTf1dJBongJccHQC4yFEsZO5IQAtDy1aaZvS6M/i8M0aNkcNeQLTE01FNCrz//v17e3v75s2b2SNZt4iK0zTSqylEwQsYlU4xI4HGrRbGgZ1J40yhWK0EeJ+gVs0epV+Nj0D+BNmigQquRbhWFyY4JDhcPXi4EQJbCBRl5N2D8rd06oj3skPCE94jjtsKZDY+8fFe+bB33Lsx/7si7OeHldW47Q3D4SoEIACBQgjgywpRRGtiLNo8L2pZ3Zqm6G8hBFrezylEBbHEQJWxSFIPBBYRIOJdhGv3wpjKWRXU9Mh7trPhAtVvPqv7WLDwGOAqBCwEFm1BWCqkjJ0Abt3OipIQOCKBo57QpAfY9q9Awye2uGr78OFD/9MYp/bl606IzL///qvjrma7qU+XP336pO91ecl1llUjBXSOydevX8PftGu6rfua3WWoddfz58/dHC/dHc80eq6KVzLDT+ZUBsjlNHF2dmY5uEenlcl4rhDbe+sO/7WCofEWsQ3rSB7QUpWO8HBDDsstlKmVAF5yqFlc5JAJOSUQMLpX76wli+T6LMRdZ7148aKQeNUivM7w1R+mUBd0WpOO6H3//r1A2ZfqliYUIL169cpSsuUyNYUoeIGWR3KGvrdmtTAOGQYVTRyOQHiL8hDdWfQifgX9PYRS7EJWoBFGoF3di96xqGBs2MmMlgTXKJa4mQSHcXlSGwQgkIjACp/IS6UrdMEOiQeNJ7weEH5GJFD3uyLs5y8aKq3Z3kVwKAwBCEBgLwL4sr3I0+6KxS/QIFAZAfZzqlEoqqxGlXSkVgJEvCVoFlMZUQs1PfLejqXuzWfxwYJtHyTUMEqggiU57++NajZPJm49D2dagcAhCBz1hCbBVVRtRGx8mUa1uYdc2Os3inHcYpeXl69fv7bIr29x9QHt+fm5pTBl2iGg47pub28DJ9To5XsdY7zlkCZ9Fq5DxMJIdSSK3ncJl8lzlTmVh3NRrRh9iuuGjPJ//vzZ/XzlWMc6GPtYSDGdOqEtnrAwMjLGsznkWHWuXLg2rjZCAC/pKhoX6dIgXRSBdK7c8/75/75xLM6yZjpKSb6yO7BJ8X93YFNgFWBsWojCJyQa66m1WE0hCl6g1lFaZr+qt1oYhzIHHlLtTmDR81F3v2V3yRGgDgKMwDr0mKIXi8ZGCgGOVSe4VuiL4HAFNG6BAAR2IbDCyC96iXbR66q7EMjfKDskYs4T3vwDr6kW0z1g2vddEfbztwzj6m3vFjjcCwEIQCAbAXxZNtQ0NCSwaPHL46ohQHIqIMB+TgVK7LqAKqtRJR2pkgARbyFqxVTGUkRNj7xjMal181l8sGCxBgn1DAmwJB8yIcdOALduZ0VJCFRP4MAnNOnjT6N6tDetlxJmC+ughPv7+66YPiIt5CSXWbFTFxDnd+/eWVpRWK9vcR8+fGgpTJnWCOjlknCXNftOT0/XHdKkCa57A/Ur9Pn+/Xshk5o5FdBUxZeMGx9fvnxZOgu8Yx2MDVWMOlHXvn79agw8tBOk8wotYjx//txSjDItEMBLdlrGRbYw2o/bR81TnSg6K79x7enW47rymtahir01qXVgkxba+vBJ5ya/efNm0Y6kS+ni4sL9SbonUFOIghfo1UpiFwKVWS2Mwy6jiEYPQWB1NFJO7xa9iL/9rMxyOl6HJIzAOvRo7IX+nImxpIoxW8FlHy0rShIcroDGLRCAQEQCqSPY8HsCXkcWCePd28hPdkhmFc0T3llEFPAIGF/hONa7Iuzne1re+LMy27uRBrdDAAIQyEMAX5aHM61MEajgYcFU18iHgJEA+zlGUOUXQ5Xl6wgJmyVAxFuO6jGVUXRR0yPvKEC6SqrcfFbXsGARBwlVDQlUsCRf9Mibd9KGY2BLDm59Cz3uhUBlBA58QpM0YYwjVdL96nVKhW4ZfTs6Vayp/PPzcxdLoO/ShT6+DRTgUuMEtDqafcNeBRTzWc5T62HqLBvVHP5gW0elqObZwy/6OpMmmFNJ8ZZcuU6ve/HihUVCo9XtqtKRB9++feur1Qw6Ozvrf5KIQkBr79vb20VgpRTLil2mScc5RRGSSo5OAC8pDeIijz6MW5DfuPy8vr620/DWULWuQxUIaY6/fftW0bu8qpGki1H7yB4r92qb6cpCFLxAm8O42F4f2mphHIodVwhWCIFFz0d1ymQhYrtiLJKK5+suuhLSjMAStJBNhtkHIq4kzFZwueMhYprgMCJMqoIABFYTSB3BLnKjizzO6i5XcyM7JKOq5AnvKBYyAwTqe1eE/fyAurdfOrTt3d59aoAABCCQhwC+LA9nWgkQWPSwIFAPlyBwXALs5xxXd57kqNIDwk8IFEKAiLcQRXRiYCo3qqOyR94baXi317f5rA5iwTwt8zM6gUVL8kVPuqOLOlXhIqkWuaGpFsnvCSziycsJPTcSEKiSQCsnNOmsBH0LGlaheyhG+MCXcD3VXNWxEfoLXZbucDyThVLLZW5ubtz5pQGjFfIoEH16rdmnPw42e06TZrSGqGIat+ZhnfpC/u7uTmvO4aX8Ocyp/MyLavHq6soiT3hIezV4hVecd+BVyE+PgIyVlkMySl5++KdsjqeaqfLv3r2ThZy62lr+P84/nVjUTvfxktI1LrKdAX/onmrHfyqIdft1f3+vIxTdnEBajsC92oL1k1fVWUvaF156HJXHyuXWYLqyEAUv0OAYPlCXj2W1MA4HGlqIuheBCp6PLvoLSIveJ9hLKU21ywhsSt2L3rHQ35loCs6ws+AaMtmeQ3C4nSE1QAACUQikNvKLQqxFr6tG6X41lbBD4qqSJ7wuDdIWAjW9K8J+vkXjscocy/bG6jX1QAACEEhNAF+WmjD1WwgsWskuWlZbWqcMBEogsGgWsJ9TgsqmZECVU2TIL42A843CP9W/pkvEW9rww1Ru0Uhlj7y3oJi6t6bNZ/URCzal6L3yq3Sgi8xymUty3iDda0ao3UXjh8XsjpqiaQhkIHDsE5r0HNpu0cJnJeg4mN4zvXjxopDzXDKMgKkmBMT4BeyzZ8/0he1UPeRDQARev37dc9D80oBReKpEn+kl9Fm7zmlSEH92dvb27VuNRp1eoYOW9F/dq+WW5v6jR480RPtp69Wgn/qk4fb2VoWHl3bJYU7tgr2oRo0+S7PDfmSP59o4oSm6xmVq1oUEOsXDqA6Zu9lDJKP3iwqLIoCXxEUWNSARJkzAaNuNKynFt+6mrbHysITrrub3RHKvivO15xhYFHh9ESsR8zKb/VlTiIIXaHYYb+k4VmuKHsZhigz5EOgJLDoDJbDx2FeYP7Hoqa396Un+jrTZIiOwKb27y73ZjjNbwTU7SFYUIDhcAY1bIACBFAQWxdUrfKKewNrFXiSMvdq9SrJDMkW+Jic41Ufyj0WgmndF2M/XwMP2Hmv2IS0EIAABjwC+zAPCz70ILFr8LnowtFePaBcCSwm0vJ+zlFXh5VFl4QpCvAYJEPEWqHRM5RalsNs/S6+azWf1FAs2q24KRCHA+3tRMDZbCW69WdXTcQgMCRz7hCb1x/4Vq3eMhcfCvWqv06ukmp8/fvzQgRGW7ugw2k+fPllKUqZZAlog9e/Wa8B0c02fZCtfJyjphK8AmW/fvuk0X43G58+f60++6786xkJfvOsIp8BdenalYanvtxdFPIEKt19iTm1nWEcNRv/iuqRAxzWJ3NeIOV4wwGqXSzpRzvIoXUo0DoxdekGjqQngJXGRqccY9cclEPcPTVxfX7vi7eIOZIV0Lmr3BEvz0ZUnQ7pbFNhXlMYYKYPkh26iqBAFL3DosbSL8FitdNgxDunYUnNRBJ48eWKXp8xX3t29oNm+lLM7OitqIwUYgY0ouutm/1jE0ms9/rAUq7gMuEpTLsFhaRpBHggcmkAGI29/j3aRMCVjZ4cknXaKcoLpuknN+QkYnwEZn4PICLj7A3neFWE/H9ubf+LQIgQgAIG4BPBlcXlS2xYCeltGr9Mba6hmJWvsL8XaIdDgfk6tykWVtWqWfh2RABFvsVrDVO6imnZ2+yvYfNYIwYLtMk3abJT399rUe8Re49YjwqQqCByaQEMnNGmH+ubmZlRb+utGOgimu6Qt77Ozs9Fi7WQaj2cSEH1Mq+cE7ZChpysIuN+xK+0OGH0jpFmpc5r0ttCKmoe36Lynr1+/alV2fn4+vLpjDnNqR/hFNW3c+Pjy5Yvlz+55L+cZKy8KSPXCGI+ckMa1/Vc9DTo4SgAviYscHRhkFktAoawxcJ017PL1sv99T7VPt8v38/0pUXqV3wstetlSJxS66/gDy7GGRseaWuAK6jeSzBCi4AUqGE6Zu4DVSgoc45AUL5WXQ8D+fNT91rEc+e3nRtl7Wk7vWpDErhdG4NHHg/2zGa2G3OcmR+/4OvnBtY5b0rsIDpPipXIINEUgg5EP/1Eol7Y9nHbvKjDNDklSpZTjBJN2k8ozEzC+zlHyuyLs52N7M88amoMABCAQnQC+LDpSKtxCwL6StS+rt8jDvRDIT8A+C6rZz8kPOU+LqDIPZ1qBgIUAEa+F0i5lMJW7YFejjez2V7D5LGVhwfaaJm22y/t7beo9Vq9x67FIUg8Ejk7g8Cc06a1lu0Wb+uLUzXe/kz+6dtfJr7/4dH9/b7lXHydzmpUFUkamcwAAIABJREFUVMtlNJzch0OjH7TrW3QV0+75+/fv7dPZpaqwWPeqBp33VOCYZE65ymo8bT/WwXVMo9B0Ell/tqAK6DOeAgf/qORNZcq+9W/phTv++vVr6TRchqv1EcBL4iLrG9Ut9Mj4GGPWlXsF9lqHuks/98SozKpUjKRjW2cPadI36pZTLDMLf8TmCglR8AJHHDy7y4zVSqoCjENSvFReDgH7+xxlvuzr7rWGqa7baA3XydXtBBiB2xkeooa7uzu7nKPPTey3V1ASXGUqkeCwTL0gFQSOSMAeV6/2ifbQt5oNRnZIks6FQpxg0j5SeX4CR39XhP18jRlsb/6JQ4sQgAAEIhLAl0WESVVRCCxayUZpkUogUBqBRbOAF8ZKU58rD6p0aZCGwI4EiHh3hD/bNKZyFlGiAo3s9h9981nax4IlmgJUO0WA9/emyJBvIYBbt1CiDARaIHD4E5qkpDdv3hhVNfWXptyPY40f3BpbPGIx+7fBxlMnjggBmWMRcM8b1jlKT548mapZC8JXr17piKW/f//q82zdqKmteEXfaT948KC/S2nlKF9TVSNQJVVer+/rXtXQFysqwZwqSh27C2McD65jGpXZK4DzGqVUQubl5aVx6WVf4ZfQL2SIQgAvaTSJok3YGWXIUUkUAjoScfYgITWkt7TDn5i6rlwh7vn5eRTxtlSir/13fJ1FwfzXr1/dyH+0L+4JlaMFyDQSKCFEwQsYlUWxKQJYrSkyW/IxDlvoce9RCBgX6eqO+91dOb3jhKZydLFOEkbgOm6Hu2vRysU+Kg7HwSgwuIyg8hcjOMzPnBYhUCWBDBHs6empHZ1dHnud+5ZkhyQF/xKcYIp+Uee+BIxb4u7zo1GBvQJ53hUxCi+BG3mqi+0dHZxkQgACECiZAL6sZO20KduibeEdX+ZpUzv0Og+Bxvdz8kDO0wqqzMOZViAwS4CIdxbRjgUwlTvCb2S332gBvL3loV68Ank2nyWGUX6VbGT/eagacuISsC/JeYM0Lvk6asOt16FHegGB7QT+d3sVu9egT2T1Gaf+2J1FEn0Jr5Nc3JI6EaZ/B0vOtdhDXlyZ06U/fPjQ0wi3oj9gGDhtJ3zvvlel8T420sjxxsO+stXXuo5F6ztlDz50SrH+lfCZei/86gRzajW6Wm/U2NaxDrOWVgVkrOTgpjjstfExJQ/5AQKKPaT02UBFvknbf2/fvg1UxaXKCDTuJXGRlY3nprqj5w2WJwF6BqA/6TBKxl2EqkC2BxijwriZ+ix2xyBcC0xFOOEjC2eDKLc7pMME9g1R8AJh7XDVSACrZQS1qBjGYRGuFYXZmVwBLe4t2pmxV6hX3ot6XiB5ZrcX+t4FtpX6MiTyE2AE5me+S4uLjhxitoJrl1FqbJTg0AhqdTGCw9XouPEoBPJEsAra9aqP0aHoT0AtCskOgZodkhRq2tcJpugRde5O4LjvirCfPzp4sL2jWMiEAAQgUCYBfFmZemlcKr0hY3mRuKOkV2XqW8k2PgDovgiwn1PNMECV1aiSjhyaABFv4erDVO6roBZ2+4+7+ayxgQXbd4K02fqiJTZvkLY5SAK9xq0H4HAJAk0R+E8dvbV/0eodaaHuuzn2eurgNuyFS2N41c2xfJPsli8nrdMQJHz37/Xr1+UIVp8keqvY7dTJyYn7s5E0c6oRRS/q5ps3byzlA4NHxz243+PpyDwF95Y6KbMLAWlHm3qWpt+9e3d3d2cpSZkKCOAlA1bO06/CNi/nKD8JO4+iqaVyGpeNGgDakB2tXAbfzTdW6N6SKG38iilR66pW50OF/yjBr1+/0rXeWs37hih4gdbGW6L+YrVSgMU4pKDq1kmI6NLYK22PvvTx9l5CjrZrP61Sm0WjNZBZAgFGYAlaSC2DPUphtkoX4Eo9ILfUT3C4hZ7lXoJDCyXKHJqAPaLe6BPtIVb/17wODdYT3u5MvRtj/axyX3dfJxhLNdRTGoGDvivCfv7oQML2jmIhEwIQgECZBPBlZeoFqewLYfviGqoQOBaBxvdzjqWssLSoMsyHqxDIQICINwPkjU1gKjcC3HJ7I7v9B918lmaxYFuGN/euJmA3y6UtyXmDdLXSI95oHz9VvpwQkSRVQeDQBJo7oUkWzT37QF/M6sXHToUPHjzQa0OHVudG4X/8+GG0+GK16KjIjYJx+0EJ9JOrk//Ro0cH7chqsZlTq9HVfeOrV68sHdQMmjrWwduAsIf1lnYpk4LA2dmZUU3hYylSyEadexFo3EviIvcaeLQbhYAe1Rhfk/Jcdte6/Lv70rYsv/4yXhTBtlfiCra9tnU1hB8RuYdUrqufu1wCe4UoeAFXC6S3EMBqbaEXuBfjEIDDpToIGFfo6qz9eXYeMna7Z+9jHslpxSVg1w4j0OV2oLR3KndYcvt4CNdz3KvgKl93BIfl6wgJIVAyAeP7J+rCRp9of9XHHlSXDNaTrYROVbmvu5cT9PTLz5oIHPFdEfbzp0YgtneKDPkQgAAESiOALytNI8jTE7AvhO2L675yEhA4BIHG93MOoSOjkKjSCIpiEEhEgIg3Edi41WIq4/JcWlsLu/1H3HyWHrFgSwcz5WMRsC/JeX8vFvOa6sGt16RN+gKB1QQqOaFJX7SenJwYKbhfyX769Km/6+Liok+3mfBOCghAyHx+BF/hBnRR8iXviNBfv36VLG0K2ZhTKajWUadxIec6rL7j2oBw3/R6/Pixdov6qySKJfDhwwcpa1Y8uTz7Om22NgqUTKBxL4mLLHlwIpuFwNXVlaXYqCu/vr527zVGBe4t6dLaQVakka5+S80KbAIes8E1hQXaljK7hCh4gS0q416XAFbLpRE3jXFwebIz6dKoI62/PRCIN9w+ujswbv5eaW8hOSWG/r4Cm0VTcErIZwSWoIWkMtjDXWarFAGupKMxVuUEhy5JgkOXBmkIzBIwRtRRfKLxVH1tJkz9jZzZ7qQrIJEUw+vFp3VPCdkhSaeaXZxguu5QcwkEjE+FRh8w7fKuiD1ib+1lQmxvCRMKGSAAAQhYCODLLJQoswsBrQGNj6uMj4d26QWNQmAjgZb3czaiK+12VFmaRpCnKQJEvEdRN6ZyX021sNt/uM1nDQks2L7zouXWeX+vZe1H6TtuPQpGKoHAoQlUckKTdGAMIlXSPZXJfaEh/CfdDq1mo/DG1+NUW+bTrPgK16jB0op5f7WjwVeWmVOljcly5DH6LO8Eh05+13Mpx1hVOX1vWZKvX79auq89ps+fP1tKUubQBBr3krjIQ49ehBcB456sXs6+ubnxiLmuXJ8erfvkxqsz4k/79IzYqFdV4CX+R48eeYX5uZ1A/hDFPszYfNiu3+prsA+ndChqtVoYh37MsDPZo6gpYdxOKcHIuNiN8hh759ZMOjMBo46MGs8mvFEeY++yiZ2/IfcpZLh14+G/4UqOfhVcR9EgwWGvKYLDHgUJCFgIGOOHKD7RXond+1j6GKWMhBcr7SfrKeHl5eWKOo2oV9Rsv4UdEp7w2kdLyyWNK6Zy3hWxm5cG9/PtcNKN+Vptbzpi1AwBCDRIwG6uG/RlDY6H0rps/HRF7xkWeNZwaTCR56AEGt/POajWRsVGlaNYyIRAHgJEvHk4b28FU7md4cYa8j/y3ijw0tsPt/msDmLBlmqZ8hEJGKeMfZRGlC1QlVEeY+8CDXEpTAC3HubDVQi0QKCeE5pevXplVJiOielei7m7u+u/jT85OdHfIjDWUGsx+99YCDzdTwFHL6KlqJY6MxOwD7DMgqVrzt5l5lQ6LZRZs451kN+ZlU0OK3ysg2pgyTSLsZwCijTev39vkUcvfLT2TN3rr44ssYCqqYzdZdTRa3t/cZF1aLzKXhhfk3r37p3bfS1F3XNL7RtzbiVJ0/Y/RpFOjMDEb9BBpOPc15w/RMEL9PBJbCeA1drOcKoGjENPhp3JHkVNCX3zbIkrFLn9+PGjkI7rcYYbSQakKjDIDEjb5iVGYMV613aucarKCq07f6EmeuA6kDYJDntlERz2KEhAYJbA8Cnn6C2xfKIevwb2Fd2mS9hMcOVR2j3Wf52dKaFTAf6W9ZfHpJyf+Z1gOX1HkhQEDveuCPv5gWGA7Q3A4RIEIACBcgjgy8rRBZIMCejjF+NyyfgF5rAJciBQOIHG93MK184i8VDlIlwUzkyg+o8UiHgzj6jVzWEqV6OLdWP1u/2H23yWZrFgsYZ3inqqd6C8v5di2LRTJ269HV3TUwhMEajnhCb10H5KRfd6k/uSk/3eKZRHz9enJsa3xtXThw8f5uzvulfQckpIW0MCXhSuAq09H2JODUcFOS4Bo98JH+vw4sWLzAbZ7QLpFQT0TF1as9wYeInZcnuUMpbH/4n+YPijR4+idKHYShr3krjIYkcmgi0iYDwjWDGwO+XdRaiaM8YDiwTbWNgTeGNt625//Pjx1I3VO4ipjqfOzxmi4AVSa7O1+rFaSTWOcejwsjOZdJjtWLnxGKMSvrXrKH369MmCSweJsllkAbV7GUbg7ipIJIC3nRtoxTgGAjVUcAlcx1IiwWGnL4LDY41bpN2XgDGWjugTjafql7CZ4Kqm+wtzfc7p6WmftidK6FTF+7o5naBd6ZQ8LgHjsyEvWvb+BEied0XYzw8PM2xvmA9XIQABCJRAAF9WghaQIUzAuChW4BGuh6sQOC6Blvdzjqu1UclR5SgWMqcI8JHCFJml+US8S4ntWx5TuS9/tV79bv+BNp+lDizYihmBA10BLXCLcUlufOodaCjWJd4gjUUySj249SgYqQQCxyXQ6AlN2qdWDOc6JEXYx9ViFMntxzNZIrkoInWV6Htmu2wR26Wq6ASkR/2l9+jVFluhfdwyp4pVYlLBjH7He6PLO9bBuBRM2hEqX0pASrTM+vv7+7dv3y6tPG75nKdgeCc9WRDF7ezutTXlJXGRu483BIhFwPgY4/r6umtRi1D3lak8b8+v6KwXb6yoYeMtAS8Q+MhnY6Pcni1EwQsw2KITwGpFR+pWiHFgZ9IdD5WljbGc+xBhXwLGJ/1sFu2rJnvrjEA7qwOV9BZ9Acm16jGOgUAlR78EriNqkOCQ4PCI4xaZdyRgiaXj+sSzs7OTkxNLly2yWeqJUqbfQO5qW/1HXNghiaKOqUqyOcEpAcivicCB3hVhP3924GF7ZxFRAALRCegFVB1a9+HDh5ubG+0tRK+fCvMQyKZHfNlGhWbT1EY5D327caO4nGWsfVodWi8In5NA4/s5OVGnbgtVpiZcWf18pBBLoXbXHHgvN5Ywbj08U3Np9GlMZY9ix0Tdu/0H2nzWGMCCrZgIONAV0AK3HG5JzhukAW3mv4Rbz8+cFtcRKHaP9+iCVXVC09OnT+2faz5//rwP4/Rl7LpxWdNd3skIga7ZIQcqsV9yv2G230XJ3QmM/ql27+XC3YVMKgBzKineOio3LuT6N7q8T1ZkjeX46kDRVC9kHo3GUB9VKtDcEY5lI76PpjbK6dWTc9too+Trbm/cS+Ii1w0b7iqQgPHU896V94muL8ZIIH/HPTnzCxDwAhbflF/gOlrMFqLgBeoYMEX1AquVVB0YB3Ymkw6wfSs3Dm8doFzCdz7aH/j58+csMW04jK43Z2+kQH4CjMD8zDO0+O7dO2MrzFaBApdxtBRVzGi7JPPGzW1WjkXpHWEgsI6APpv3Hv2M1hPdJxq/WbW7oVGxI2ZquaFFR1/hlue/7JD0GFMksjnBFMJTZ4EEjE+I+nm917siRGWzg6fX0WzJRAV4ppYILNUWSEAf915eXsojn56eXlxcvH79Wm+A//vvv0+ePNFpTQUKjEijBPLrEV82qojZzPyamhWp4gLGtYaW2Fpol8DB8riqBDmR4VgEWt7POZamZqVFlbOIKNATsLwIatlh7isMJLx6AkvpQCXFXiLiLVY1U4JhKqfIZMs3RuCSZ+Mj72w98ho6yuazxMaCebqz/MSBWijZyxgNAm+Q2pG2VhK33prGj9XfYvd4qxGsqhOaNLiNQaRKuhvE/FlpAfE2HcqxFHwHVY4ulkoyPMxL53Tue9rI0i5sKc+c2kKvkXuNxzr0p/l4r3bZXV4jPA/UTR1Mbvz7t3qpaMd+Dc34UBj7ptjwXjfHDcyUb2navf2I6WEf2/GSuMgjjlhkHiWg1z0tf5JdY757Tcp15TICOjR9tNrdM2WT9w3aA86lWGi7ay2KAHlCFLxAFGVRiUsAq+XSSJHGOKSgSp2FENAnPcOl2VA2N4obXs2T0+8OBZpTX9SjQAEulUaAERhdI/suZPTJtNFcaCFp/LuF0RG5FYLLpUHaToDg0M6KkhDYkcC+Rr7ruCWCTeETtWdreYSqzYSbm5sdddQ37b2tZBG+v9dLsEPiAYn+M48TjC42FZZJ4CjvirCfPzt+sL2ziCgAgSgE9LRdH1HrkM2hXdI01GlNCgJLOGc/SmcrrmQXPQ7HTCGES34xfhdNFaKXvcQ40MMCbTjI8O4FinYrJtDyfk5lakWVlSk0aXcsr2oE3iNdJJvnvCxNL6p/38JEvPvyX9E6pnIFtOi31L3bf5TNZ6kVC7ZibFu8GA50EdgDLcktz995g3SR9rcXxq1vZ0gNiQgUu8dbk2AxT2jynLe3iE00SrxqV7yuJK/z9OlTr54Gf1pO0OywZA5/jecINqiy8rs8Oqj2PW0kJ7TR7o8KwJwaxdJCpqJw47EO3SvC3hc+K1xeC1SP0sf3799bRFU0teP3Wvq7c7NCun/Xd7ZwoMDt7a17tYXYbNRNNOIlR/vuDoA+jYvsUZAoloD3/cyUnHLi+tOd7pA2Pv+YqjB1vmUDN50MU5sJxvMN0wnWQs0ZQhS8QAsDKX8fsVqpmWMcUhOm/h0JWDaf9eWP/mTHjkKqdR3pOyuAcarO1kOBnAQYgXFpW3jGbdGtzbg81C3eNq9bSc40uHLSrqwto8fZsrnNyrGyMUN38hPY3dfoi03L86NEcmqXwGJG9CV/ftV4LeocAS/U3/j8lx0Sj3D0nxmcYHSZqbBMAkd5V8RiTjvC7iOwDMz3Xc54HcT2ekD4CYHoBN6+fTv7Lo1WoP/++28JB5VG7341Fe6lR3zZ0iG0l6aWyllfectaQwd77X4a3b6RT316p0cugZb3c1wOFaRRZQVKzNMFPlKIxZmINxbJnPVgKnPSnmrLEoHr3i2PvKeaTp1/lM1nccCCrRgMONAV0GZvsTxx4A3SWYzNFsCtN6v6kjte7B5vZYLFPKHJ+4oy86P3bjQ/fPjwxYsXi0b2xjecFrVVcmH9kRmjeJ6ijXetK6ZDSaIPJPcoMXsov07+xu8aPZZV4+fs7KwFMsypFrS8vY/G73a0kNPxkK49lLOTy9suADXsRUDbXlqDWVrX6+nSvqVk9DKjZnzYSpTvVN039Y3tDiU5Vs5oNxvxkrjIY41VpA0TOD8/t6wp9JqUvLlb1exbpG7h/Gl9F7Tje11uzOP2nROaXBqJ0hlCFLxAIt01Xi1WK/UAwDhEJMzOZESYUarSAcGWBwSJPh03dsGyfaReNLLpaoR2lGKMwLia2vFtGH0B6B2vMNU1HddbyNHk4JrSEfmzBAgOZxHZCxAc2llRchEBha9Rnt0satQtbImx0/lEPUK1vEerJzJ7PYDrWXmhvphsfP7LDknPNlEigxNMJDnVFkjAswBTEu77rgj7+VN6cfOxvS4N0hCITkABm9Fgqmk9Td43DI7e/Woq3FGP+LJFo2hHTS2Ss8rCesRj+f5l37OG9U2HcRu8Sh3RqdQEWt7PSc02c/2oMjPw4zY3+hb9sDtRIvy6P1Ig4h0Om/JzMJUl6Kju3X7jXsq+m88aBliwFXMBB7oC2uwtvL83i4gCAQK49QAcLu1CoNg93voEi3lCk7tq1bjR+0xRFsNLh6DlZS+3zqXl3XtrShvjs8xdTvHpi/u5rz2Uz9zxOpqb+uxcH6jrYdIu9iEnWOZUTtrHbct+rIN3mo9xx+S4ZFqQ/PLy0mgoFKvsckyG8SCM29vb7fpyKzk5OdleYfk1tOwljSM/sxIJOzMDr6k544pSC+S+17pFO3H9zzITOwYbWi+MMjE6ptF7ybQTSB2i4AXsuqDkIgJYrUW4VhTGOKyANnoLO5OjWPbN/PDhw+w6VEZmr81MbQjMrlbkXtWLfTHS+moCjMDV6EZvNC7QRu/dkmlsV4sa/SGgLQ3FvdcodtxGVZux3dJwRedw6AoJDmOpj+AwFknqGRIwGtvhjdtz9FqV9+7QsM7URl5vI+i0o2G7Xs6OlCSJ92mr/hJAlDiBHRJPy9F/pnaC0QWmwmIJHOJdEfbzjeMH22sERTEIrCCwKGDTCmvqVZwVTXNLRAI76hFftkiPO2pqkZy1FtZqevZPxOl1Gv21gL0I2G2su+W1l7S0e0QCLe/nHFFfAZlRZQAOl3oCxndB3e8L+nuXJtxKZl8OWVr57uWJeHdXwToBMJXruMW9q+Ld/kNsPkubWLAVQxoHugKa5Rbe37NQoswUAdz6FBnydyFQ7B5vfYJFO6FJ3wm4X5x242bqu8qko0rmbHaHuhdAQUn5X8b20iZNiIM9rtVjgKTCdJVrUPV/bMEYPlqkivvHSHmKEGAe0JqMw+npaZ6BFJAw6SXmVFK8NVVujC3cV5llrgv5Q+s1KWKXvlj+hK8E2+sVIqMd2x7vyeO7/lQOYhd1ZG60ZS9pHFqdRvJEC4cIOzMPUZqzEzC6crfCFbe4t+dJ7/gnf0f9I/FPHr13rYyqYCjAuhAFLzAkSU4UAlitKBjDlWAcwnyMV+PuTBobpdgsAQ3v2WcK9vfOZ5tbVMDy95C/fv26qE4Kl0aAERhRIwoJdNhBxAotVekwBXfzduoW2RmjM52qIXo+uKIjbapC43hm5RgeFXGDQ3ebPdwuV1sgsIuRF1gdbDq7+ZnHJ8pBz35so1mjl9R3GQ8C5S0xvL/Ws1oqdkhWo7PfmNQJ2sWgZAUEZg1m10d3uZH5WQn7+cZhhu01gtqrGHHyXuS3t6tPJZeqb9+zS7Z3ucoa9tUjvsw+qPbVlF3Oukta3sM0xpDRQWn5vNQmR5eBClsg0Ox+Tn3KRZWdTrGcgbFtjNMszjHQii5V/5GCkWRHiXfyw6Ml81VMZWbgo81VvNtvXDjsuPksjWDBRodlONMIDQcaxjh6VQaBN0hHybiZxLcuDTeNW3dpkN6RQLF7vFUKFu2EptE/4zyamWFsGYNISWL5u3kZBC6kicBJAZ6ExhWId9fSn+7HJ+/fv5+9fXhG2OgtbhxgP5RqtCpjptui8ZaNxdzXeTdWteV2Bf2BQSV96aXDJ0+eyLbqkwntfOk1RP3b0mJp9wa674nKnPKANPXT7rN6LLU6r/zWcrbF1OZUJ20ZDYV2vl69etWPgWyJFy9ezLa1fe9GLyy6rVgadcunSM+Oje2NNu4ljSNfnHGR2wfbIWpIbW+TQlBAax/SkkTfBR3lpEXvG6GkGPvK9ef+Ro3wipCpr3NjYlSejXWGb59tMfWUSR2i2KcMXiA8VLyrsyPHK5/tZzbBqrdasyQxDnFHdTU7k3GxZKst9Xj2OqKIbtbpaPGrv5Xk3Zj6p1qcXXRLcsmfWpJZE5RagH3rT919RmBc/SokyPmgQUuYq6srSxc0nbUdZCmZswy4ctKO29asaUrtTFk5hhXKY+ueT+qh2DdEYkggs5HvBNAm3qyByuYT1dDse7R6RJXnoxRPQR4obRpHfA7IDklqy5PaCXqjZenP2Tm4tMJjlT9W91c8+Mj/rgj7+cYpUL3tNXI4brH81sPorYoVLI+uvbeJjI3O7vQa6zEWs+jIUsbYnLGYcYAZa9tYbHc94suMGtxdU0Y56y6mtcbs6b16j1Rv3WfmoIXz0hGSc5d+EY38NtnSoqXMom7OFs7f4qxIfYFm93N6AiVrpxfSkkCVFkoqk1/j5cSKlu8FNJCMJKeKeS7M0uhUVbHyoyudiDeWarx6omvKq18/MZWzkFObrMJ3+4djxp5ziM1ndQcLZtdpX9Liy3CgPS57gvf37KzCJWdte/j2FVdTOwujSLj1/Ko3qqapYt7yx9j3DE9VqhQszglNOlrl3bt3Q1XJpuz1MtNQmGGOXsY6Ozsb5ufJWWT3FxVeLb89+F43GRYJppHTx4ISTCHO7GlKt7e3s01ox999I/b09HT2FgpsITA7qKQOWY/nz5//+++/j/777x/zP33M4P7TINHaWJNaf6lD7y/q4El9wqSBpA8k9nrSM9v9ni1zqkfRYEJD176n0PHZ5dWujaopM8jO417D6OzvUOrgS1m2cG3Rr1oGm3tu+joB3Dhe7l6TYl09xrvKGY2zbqJiLznb916buMgexXETFmNbzsRcx9luzFW/ffyvEybiXbu81zX6tpkW74neMCtz7FlmTURFj1ZlH9UrQhT7LMAL9NqxjNVdRo5FsL4XqRPVW61dVOxpDePgAXF/sjPp0ginLYM5v3nRpqK7OB3tgs7t0k7j6KUUmWrLPSlstAnFTtoLHb0UN7NMrUXpo2WwWbq/URhG4EaA7u3SqWVHy71ldVqPHoxbu1+/ftXzi9UNpbsRXOnYpq45g2ma7QLBYQARwWEADpeSEnAPJMpp5LtO6THW7GZOTp+odwk0GV0mo/AVOeSM8yWDB0oS9u/GjEq4NJMdkqXEVpRP6gRXyOPeYgkSLOsgt85C0gcVO0DvEO+KsJ8f0KB7qXrb63aWdN0EyjG23ou+duyzEam9KkpuJ1CCHvFlFj2WoCmLnC2U0bsxs4NWb93nXMbqK6EVW+7uxxrZFFeOF3O7bFmjueXzpC1S7cWz2f2cXvUla6cX0pJAlRZKjZex+BcttzdSct8DqfUjhdngoWeYYbl0lE9BLW7OYpB7tusSmMoMkGdVU/Ju/6zwgQKH2HyW/FiwgBKnLuFAp8hsz+f9ve0MW64Bt25x65YYrOVXQ6o2AAAgAElEQVRRtLHvxe7xVivY3xj/9PfcphSvd4k0r2I0sqyOgEi9qIqhl1UatfT79+97SWYT6k7Uxicrs3DrpE1KT2PGfU+uG0Kzax69Bz/Zsf+7oBf+XNp6Ie//rqz5//fv393aptLax1lT+4Z7jKNLH/BsaMR66+zRWlPc4uZrRGl4axRpDOQ0Sswp60Bpu5y78zs78nXa8RFpzfZLBWS7MnfNYqAyiGSB05fJT8lix7ZI5TnTpAFGp80eZiCxpUeLxoxlEAbkjHVpFy9pGVpdB5OOiqOEnYvGVWmFLbo+qHdzUbvrl8DcVDH3rt3TAVH7SxsXTYv6OPX5Yjqz3HczkEjX+hQci3eYujdifoDJ8NJSShbL0LWCF+h0OmQ+zEnKampoDcUY5iwdHlNtKX9Y+TCnYquFcXDVnXTAEyIGpmGUSxYvsFd8OHpYpDv2FM5pGRuFQ7gSbxy6MvTppBPBE88S7uqlGe+uQ/zseQYS2VAzAqfGjOXvv0mD7kDN8/jDYtAkWMRwaAqRmw8ul0bFaYJD124nNdSeU9ZPjSu16AowTPPYup99soFDPsOcPHa7l+q4ibCRlyvUEPXsQza2lsedmX1ip+ipLUd3HGaL8yXSEJReYFg6Jl3hp9LskCylurT8FPnR/JyD342KR4VRZsXLt5yol46Z0fJDmzClNeXvtVtiXPhIwrqjsoBq+ksV297RAXyITO+NlF5ZXkIRVObuGOPk/BbbeBR1hj1SSxTn6bH/mU2bRx9gGRYLhegRXzY7KQrR1Kyc7RSYtcbdDkAGIN7OWG9pZxO7ROazUqlAfsG8jZpRIfN7/NntzU7ODGNsqgmLXTrcfs5UZ738ytb1LauSWNEb26M/LXHaFtPtaSHpxkXXwVE772Vu6dEoRmVaSHZiJIXgRQ7FPlMTMU8poz+TsnJV2bKptERKLqtE6dEBMJWZYgon6tchNp/VdyzYigFggbZlrLbjQEfha8dsygJ0+dlWIp5jHZUqm7cSK29gjMqjzGI32zPshYpSy269ssXsqH0oPNMy/KZmbtKu1SrY/2ykJis/69GzuRy3L5YgUi7BvSVzOvzy3HCUd0vT1EIuGujpRHIHVR8OWmSb5aMtbJftbPlwAcsw65pLx2pUQq+bbpfddJ4NfTslV7bUaYV6CkAzGAHLuO07m26cHGVOjY7nRjItMWg3VDSoDsfEuAbLY5R6eppx/ewLJDIAd2doQJL+Uu8Z+74kTVjM+Jb1sxcRpbbMpY1GC95e9dkSebwkLjLpzC2qcsvQlR8sSuYVwsxuxXYccu6BWnph1E66MNUTcvQlsy1exqvf+1maU+jEayREwQt4ozH80zhWLR8AhxtaetUoWMQ4v2WrhXEYaj+de3LXaP36y2K4ZieRt2U3W77WAkNtDnN2jA9n4zoFJ+mGX6d01a9WhljcnJyBpdEEpQvb0s0Foy/L6WQZgaPq9raP3LngpmW0vZ+jtcXKtEsVq0VjPXbBwGVEWmAxo2U++ua2JQDrh3E673yU4NC+1ZyO1ehk8WLgXmVeIuLKcVSMajLDRr5bvwwjHA2P1AS8P5Tl6bf72S+vUgszrN8iXp73moZTdV1gP0rYy1SPss33nPu6jTjB4TA25hj5VLx8O6JD0Wz15u/UzwzR3ehIIyrrsEzpxc2v1faODoyjZA6dr6syN53Nb3bojHGy1iOZURuNUiERpqtBN50N2tEHWAa/aQnFXd256Yh6xJfNwixEU7NyNlVgdJ3lzpEMUb2co/e4So5pVrBOyPwubLgf4uLq0xlMnztQjWu0/LiMetxrDdIxtJgmhS5Svcs8RXro8dft51hkM46ZDBbAIq2xTJuqFJzhyOltkZcoczGSx2BaKG0Z8N6OemqLsaMzIuI1WqSumFFTcpeLqt1SuE1TafR6GQISBWOeZQ7/3PGB19JhZtznUX8zcJ4SHgs2RSaQjwMNwIlyiff3RjFaBl5nP1uOb4UOtx5wo1ti+9FhSaZLwDL2prTj1hM9Xatgm05oEhRv43VKN8qX/Y2ulXCFAWF0Kf9WpiutcTnndkF+3a0hXdr49FeyJVptunu+XhOzC4PZRY5bw/Y9I2+/xtWXl54VLK5C3W56kng/84Q7rk49AXb/KSOmyZWUA3Mq7vCutTY9rbFMh4OGocbeyXbl1K8ss4X5dmcx2ym70e4FziCVK7Zlz3FdpOdFRHKsbrsp0gWOxpa9JC4yxSAvrU77Ntw6M1JOf40PimT3ypFZkvSeJZzIs3yesgnpoBXoFKSUdkKUKY0PR6O3MxBrErku2GtiNjybXeO7NWyP3Gaf9PTQkq5th+TzT6K+p+FElVYL4zBUujdzh0N0Xc6BjMO6Du5+1yHiw9kZJzufLkRRzbOPXbI9LOgGzCyQfobqmdHuY2yRAGU62VngrY1A6dT4LEYlvV2sdCtNo0jpBAgMdaNs4AowLP/SrKHoLPP2xcgsCnft07uDcGKRVKwcZ1XQFzDOfWlH46e/K0PCPkgyL2kz9D1FEwFFu2vhYdSd1CUNmxvagaQCWFDr9e7Z0agCSV9AHwafqxe2Q8KjOe6osFBaV2bKVidaNLXjBNepw8hHA+Zwy7f8W5HrVLDiLmPX9n1XZGqmD43PassWRlfClt2ws6M5VdresHYKvxoInzwNFhsnJ3Kpo4qzfxGXaLK7UtmF8VSpoM6tJ2m6ggGWeiFWjh7xZeG5UI6mwnK2dtUNgTxb1/1U4JFuFg8fV8nAqjm76cu86DDG1TndhEasfY2W0+NLj6Mjapgp47nvvJN1ksqGgrk5KqBi6eSMuJ9jEdI+ZjJPMYvwgTINqlI07Aaz2MVIOi/jjha5M3dSj6bXbS/LtLq1SSNuuynS+zojIl67Toe23R0qbjrPLOgkb9BUGr1ehoBkNt5wR0WXziCVfUgHShrt0r6bz5IfCxZQ4tQlHOgUmVj5szZKpiPdOm64JB8aIrmzWJ011kN8awSlYrj14Yjtc461mLUrvYSSGng950UJGbSk8tcq2MoTmrS+tXhxT4UK13LuHYSDs3VL9CiDzOIgPXTdz2z07MqNu6LQ2tVtWrPaW81aIhvvFldl3ipas9q9ujQtTzCqptHMpCGXJ3l45HviZdhmknhSigh4TZf2U8vOwODxIC/96Q7scMdbnlNLqVZWXsMvPDa6q9kcQUS83u52uJuaiRGbDlQlqex2aaO/CIihS7OubYqYDEtSwVyxLXHwul05zzxKL2670dNljsbGvaQ3BqYGvPJxkdFnRIYKNbxlHAJq9S4dfatlds8xw4uqS9XqqSDwU7M1XbQssb3FWi9JuuCnTKfQWoiCF7DM2UVjNc8avxN7kWCx4vzeOMwmKrNaGIcpjRMiWsxIUWUOFB9a9n5ThK+qc3a/Il2ANDpaFpkgCZ9ts2JU2kWZi3xZTierXjACPVXOrrY6T6G7htss0d9HUROzH8ZIHk2HFFbCIzP6E1yjWGrKXGSZk5rlPJvbrBwto9fiOPqgWgZKo8hS7fYyBT623t6pfWsIGHlvvg9fuU4URk5t67lDbi+f6CnLaD8TvUo01J3smyeh/WePdzbBDomd6qKSeZzgIpFU2DjIu2FT8fIt1lbkUv6ry2uJMTuXVSCRGbeLTVRmUVNXpjLbax8kBZasI07O+YjZPtM12qNvuQyHkH3euSWzEatjgClMHZKPm+Nqx55OoUf7CG/z8ZNdO27JFJqKOwKPXttwLenyV1rvZSmejN5NbTJoyeC21W8ozYrk3pVoiT3sr1ZDbrvhdLYlw6I1Ws7ZtEiJGTz+UKFujhFjosE2ZCVv4ooXN23sbDfCj7WuFyhj7+pQpfpLrGifHXI6Ybutq3ykYORJxGsBJXM0O+T6AnIEljpjlWnKVBo72+nCewQWC3hXT5m7/bH6eJTNZ/UXC7ZU6TjQpcRWlLdEdCqzoubwLarTW5L3jqlP5H9mZKHRi9fvIYR7GuVqsS+lGD1dHSsgY2e7EXK4xWyUgZqtkn4aLkpk2JVaJE9fuHDBFpzQJLctw63Vxax97zs/mtDtgqLduhTuxx2m4TjDLZknraBW5nK4TzdKaSpTOwvSQtKlhWhIVLuWY+1Te6GDBJBdHqpmVrCpKeeNhy2P0CTY8I3GKZX1+ZJcukvxIKSnJIbqft+iMdENqqSCSULxn9WdUeCkxWKN514pXYI55QHh5ygBy/wdvbHYTI382deyhzNaHJJGCJJK1nipRVJHRr3SFvjr+HjEhCvRYszrmsXxLfWtXp1Jt7DX0U49GnvILXtJqcY+H2O56QOFnf0gOVxinbGVievMWnSTmweghpZnpb2feSz2os56EoZ/auGQSDWeR+jFiDXrPSZlOoV1s+boIQpewBuc3s91Y1XPKZOG0xJynWBRIqvePlgSdVgtjMOsrmM5C0JEzwRF/7luMGsA7BgfKvKRJQkPwqUL4TDYqaCol0Grp9SPBlwJN2pNt7u1FZWWbCv2rDI4WZcSI9ClYXyy1t3iPQzSDIo4VS16UYsaLYlWTy6WqTS4pshUkL/OMrNyXKH6AwWHsjazIUQfS/QJBRUtP7ZeMSTKuWXKyI8+YRmOjVgLqA6IjJLC9X5cjSb29YlDxVlkVkfEUyWHt6/LGX0uKTJbmhilPZXJDsk6xU3dJcWtWE142umWulNNrMiXVKMjzWt3+LOTZMtoXCHtolvWAVe/Uu+RLurFbOFZcyrdzVaSuoB00fhT3eEMCuTUYXtTD6qk9dcXJ6d+0Kz6Z/dCh2M+tb21mMehVPKJSUeXKq9vgCVdIZajR3xZeGqUo6mwnA1enV2ARH94NGxRTfQ73lNbE0OD3OXIv6jCdI+3ylwySKoVazTtFaT2+FooqZUpZU3lS4nqTj8G8k9D8bTYqPL3cwLo1o0ZqUxkNGx0e6Dyci61oErRJlZcMeSGW9lDi7T0ga9X5+gW+gpRR2/R2B56z2EXvBzN3+j7V5Kk8d2bUQX1mes0JdcZXVO9SMNEC6ZSfVwRKWmWRY9G1g2J4VxOHcINx8miHEsctajCRIWlDizYUraes/MGZ/cTB7qUqldelmd213QpZK8J7+esWqNvAngCDH8S3w6ZGHNw66N2qcs81mLWqPESiln8/lAvis1SC1+lYP+Imkfzx48fHz9+/PPnj+Z//9+fP396xWL9lIuSV3j06FH/34uLi6dPn0ap/8mTJ6OSy+19+PAhShOq5O3bt25V4tb9FD0lJIBy9N/up1tyY7pDp/929LralHar1ahdB/P379+np6ej9Nz6u3RnDR8+fDi8ZMy5vLx89+6dW1h78aOSf/78WSPELTlMawGsMezeLnW/fv26L6nBpq5NCay+63ZPj7q30+N2VUpl+tcNeFWrRC+Y1CcU/U8vcXd3p2Vbn9mPqE6w+/v7/tK6hCSR0jvBXKlUm1R8dna2rtr+Lsmvenqx+/zSEtKOOLvjJ4qELc+pKABbqOTm5ub58+eBnsZ1XoGG7JfkAUetpWa6zPjG+f5fY/n/raXk6bxbl/bc7lBaVypd7cSQnErIhuvf8BZjjgTopHLl6e4NG/C+/j7KEp/tdruvVgkJJvfnCnZ1dTXl6dwb7Wk5gm/fvoXLa+sz4Mjce4euWUwUubllFqVdvfdjr9P7jqPR3oWWvSQu0j5OiiqpWexa1H7e/dfQbjK2XTc7kyuzJvumnM4FKNEZuq6MPGNcQ9dVu+W/UytQ1akuaLRvqTzFvf/8889UtSKvHV53GdWVtJv6qZrdfHlGre9GfaJan3X6blVuukyn4EolaQlROpU17gXSjQrh7YLDzorqZ29IlZ5d47uC9Ra+hMiqSqvl0pZ2MA6CoH+NG4cOwuH+W2t8+OrVK+0VB9QhA6sC5+fngTKzl0RPq/je5I6W374JP6w2nQnq2hIceaJwVG/cRhgKH85J2rUtTjYs9vBq3SNw2N+pHE2xL1++TF3t8/snnsONVg3F7dv+Gleaqn1zU4kta5mpOhflg2sRrtIKpzNfnU3uzLJ67S4QZKgt1njHze2Wg0P1ncfW7nDV6J1d0pY2r+PKM2XktWYf3SnV7PZew4jiE9Upvbah7dlwBLu7T5yCb/HpGnjaCFUwNlWJJV+PfkRpuPmpz4EE0FLDVBl2SKbIjOYf2gn2PUoXJHRNdJR2X771VqWErcgefobEcAnjNVrIuyItR2XSSJW21xtpB/rZbJysWK771ynLDZXDcbJiD70506u4t7exHu53UkkeuRJXKv1U5LP6XaBZ89j3yE1MxcZumXC62QEm3aV4f3gvPY5quXFfNsqkzyxKU71UJDoC0o5eremt9yiWKC/zaBmrhtz3wdSWjLxOJeiN+dTWxKhUw0zV1vmL/pK27kf3NPoC7mqoh7D7ksGVSqJ2gnVSde61l39FonOs+m93r+tbwx5fQ8V9xbfHJZEk23CDYrVsnRJ7weTx+6okYfRPMLrKj76fk3TMCJHUoTGzy7q+174xcXRVEit6Mb/0HjZNxoHBRwqdUe0sapfWZDHSc4s1HvEmNbY5XxQ5uqlMp4jO33UuTyO/myzdFND0KfyRtztVc6Zn13qFbD6LSeMWbN2owIHGcqBh/nW/v0d8myi+7QcVbr1HMZronLu00G2D9M69C4y7WywufrTyBjNn/f4ok+1PVUardTPrFGx4rpV2Ud1u509rj3go1bocVTUqvx43rqtw9K7RJgrJ3HJ0mSaVno8aOyLzpy3yUT7hTEnYmc6+IdnQsIIU+veFAwnVo70erYGHZcKi6ljH4S15ciRzANfUeM4gW6wjwzWoRjWSoQtLm4hoiHqdNjunegIkZgn0QeToiA3bxtnKUxQYlTN1pqZSuC9hjOnEmxVMYssBpRPAqznFgLHYcLnpsIJ0dejKt/9tAa/7eX5alD5Loy+g2iyE83Qt3Ep0L6m+txl29to/YqKE4Rr9r2FsV0QgYtf3SNvrj17D1GSXM+1MnOzz0LGuXv258kt9Q3fQy7PRzvT15EzMOoUhyTzizQomvewborTsBfKMgWErsxZpeEuGHMtYnRLj0FYL49Cpdbh+adk4uB7zQOmK40M5ytmpqgIrtuI1zofb40Nbt65yy+CZ7ddQmOg5Fvtv6YtXJrqcxgpnnawnp+VnxSPQ0v2ujHHTwK1QnmU4wlXPuoWkVkbek6zRIaEy2/e43F6sS4NrHbdC7hqO29HBFj3TYo1ZOY4OksDmhqsmaZbH1i6QLWlZuVFdNJI5auTDO2kKOIfANXTX+URxlrObDf4L8YmBUaFQwejcBdBiJL22dNcUpSgR41CnXY6sTSftEfd1cYKdEoc7JN3o2ouPO9hWzAVvaoz+dJvIlk7Ul9EOGjPDKp4aGMbKIxYTulFnNKo7WVrFkCtaH+6WiE8YQuqoTL0Y7aMyJdtxbe8K7RRyiyKZKY2kzpfGAxACD4tTCxaOk7UeSS3AVP3r7EAPeSqmmmouHBv31YYTDLAh3vAAC/PU1V30OCVVy75sikmfX5SmeqlIdAQ0dGeN+eroS00o1hoN84bTf7TY0G7Yc2Y3KOxVRSzZBXiB4RcO4CNK4lWluDcglfYcvPL5f0bxxVN91EA97n7OXmPGHQOzA3uKfPT8Q6uSWNEdVF166CzWjRlLKBI2g127wy2C7Q9wh73OkLN6zupGu79eHT8ca/cmtb6ibPt7E+fQpnIvr2eZNfs+8va0nO1nWCMabNkkmW2oZQs2C2eqAA7UM/IWUzAFM5Av6xGeShJDBeQfA5WMXpLAQ6/qdWp15aMtepnEt0PaseLbHjVufQh5UU6ied0rqLKExS+4/JPu5Lhs6xPsf9zudWktPl24+dMR1amJN5RfC8hhr7fkDJsoJ2eFU/dQqAZ7d+yLc3luLUGHcYlqsJjLpVPR7cLsQ1+iChdXl44SVXTx4hbdDQVLmpNil0Tzq8E55VkVfgYIyANOjerozisghv3SlLRJ82fdxNC5JJWnr3xWMIGtYEdv9km/gHTbCqNARjcOotjbXhE5E6N9tM8gt6SqEpzGvSQu0h0S5adLGK6K20sDpbk8ZYUiWoyIvZ6S1mWrtOKQYUllKnRxS1oEEwd5w4A3kROp9Yk4IUo3iqYe5rXpBYYzK0/ObPSVRwyvFYud9G7pf7q26HBWC+PQ6RHjYHGjhZepPj6U8ezNTiChOEdOzbVLQ8XpqsoYX4nT64MWCzlsxZKzlwlyASbqndtEzvSsk7XoZbRMlSNwtKejmcb54t2r0TVqmlSbcdGhGjRbRysZjquIDze9jiz9Ca6lxIoqv5dltljjEja3G1w5KmwYGpw8ORqNgdkReJ6VWjxZuYBg1V8aGvmwpjogWnCNmhe7T1Q9MhTS++g+oaf0cnzi7Hiwj2Sx2h7nSwvGIGRWco95/9NdiSg9qq9i93VHR2nftXSJozjBvfi45C2sZkfvsIDbRLZ0or4Me2fPCVgkTVt7PXlKNhiVCezU+Dy07c0zYFK0Qpw8HJDhODnwcHZYVdyc2Zd1wyNEFtvuBNXNcG3Gqwyw4RgID7BZsLvoMSxVm74szERXC9TUrMytFZBRnbWKih41wo0Rr4qp8JSb0KUhYRmEoZXYkuNGU8PmlLOl8tX3zgKcVcTqpsM3ho8mMT5LCjex8WqGfaHA6skTvqj9nL3GjMtkdmCPzsF0mQdVJbGiO6i69MZY0R1jUy7JbVSzacrTKX+4IxrlCb4rQLb0xjkrGnZRxc24dtMUENKhTVMNFoGNT95HJbdIOHpjhswow8ydC336oKZyOEIyaEFNWAahBlIeYdTK1PuQvX6zJQIDSZM3mxj2htq0YHY+w5I4UHdeW0zBkKExx7jmkkY0jMOrXV1VGeMSO+kbpMS37vjp0hHjW3doBayxJwOLWQ9I0nnt6qiOtHDZgzHZq2y9rk+wyk9o0sgYnn8s1xV3xHizvaifUTqrcT/EGO5mF0bo9TJ5aN2uf0poaaGVjKqamt66ZFfNupW5ZU1OVDFU7saoQiPBEusP2909Z9GYtI9ezYim5pSdDCU1NqaGfRR7Hp3wlLRJ80Up3JEpL5NUKlU+K5jErmNHz7inICbasJP9l8WTH5ly3BtdTD8YUut3tH6L0nsJpxJ4SZeMkOIiXSAlp6cm9ehkSZSpuL1ARKNjOJati97fUdWMfiYUMP6y9uq1YhV3AShRNaO7ZaDydVUQVHK0xT5T9UQxrX2FOROzkhOidOoIPHRs0AvkHKJuW7PvBLiFs6VnJ5EMy6gwR7daGIdOrRiH6F4+f4UtxIeKbRTSjNqi0Uwx0aJYtyjI0X+VVo591uuWwNSIomK7MKMdjJJpsf8rOhtFthWVzDrZFX3pb6lvBPZdm00Yp95oPYGXG1StrvYLGd2uASnOylG+/aFGrIXMqPwrMsG1Alo5t+xlmS3WuJDNbYmqSbfIRGs6e7sW3X4Fj63DGDUaA1MjYF3D1W6/KisXEKz6S0Mjb3n/QVgCc0e6nvKJ/Qses9t6nWZL84mW8RAgMzpchWsY51v4xIUzKhs7JKNYZjOP4gT3ChJcgBZWlnnnlXGbyJZO1Beva4t+SqSp7pf5rogEbioqkzZHFXR027tolBZVWCH9qEYyZB40TrbvckRnaIxXAwNM6raEW+pjoJJFlxhgw2GwfSGWX4+zSm/Ql80yUYECNWURu6kyGrqBF3jc+avVq0rKDmt1r7tESf+VirvFvi6pgFveTcuodrcM2Q63JtwbV6Ql0rAVN2dFndtvmep+L9heazQF4b0Mw4RxbGznE6hB24ZDwaLnSEGL1iMl7OfsNWZcZc0O7Oiamq3wiKqU1XKp5kwfdDEyOwy8AnZTpmWCHJasgXzTlFPbHsd24uVUdN/W9jm7dIqpaSE97jM1KaunlzmhceuN5Ig/l+qxZa9nmTUKj7MNj9QvfdmHmchM9brMzWd1benIVwePbsHsCh0tiQPtB7nFFIwyNGYqGly0Lh4+WVaOfXWgtlIbE+LbfvD0iVgx5HBQLTVuLbv1Xh1KpJ7XQ00dPUfzOvNTFSOxygSr/4QmzT13KoZ3JYyDwCvm1l9aOmKgLJLaM7W7/0UoFFisiBUWba2qCc1eT3ejP4kqhrpbHVVIrVrhDCs8UE7ESeSNt3bmlNdxfoYJTK3TwnftdXWXuTwbVSdyVbOdnRVMaqpmRy+WeQ8/MF40sGcVlKKARemBXsTCmKJrxjoTeUlcZGDYlHNJ0bVxnKQrZgzvM0PT1B52efT97MyCjTY3FDUwr9U1yzbNsE5LjlYNERVqaTF6mVmnQIjSMddAGh2NfWZTXiD6ODRWOPtOgLGeuMVmJ5EGybDFCqwWxqFTK8ahN4PHTbQTHypoWbQvPbRdsznaHYoYGgUG1V4myCVgsf+BLkxdcpvImZ51slMC2/NrGoH2Xk9tmXrKnapQ0BI9p5DGE43hqb5Y8sFloVRsmb0ss2UkF7W5LYF5bO3ZwOg/NRoDM4UTmgJwkl7yjLyC8EXNaeWVKG4v0yfa4ciqqAvR51FXYdydz65TQ1HZIRkyMeYcxQnuFSS4GC2s7POuL+k2kS2dqC99p9YlPCPf01hXW567RLKRqEw8e430iQpsb55xkqIVrfR7RWROHDROTrQxYoGvteT2MSBrM2UkOxlki7a30tfAABtqVvx7PqsTmfVolLMpX2ZnknPGGaWimEdAQzfRMlb7BuF3nMLDY2hAZnNkdb3eeT9na0hRQIQ9Mbyfe63Rwi/cJhoViwjHdcoedu9nuomgLkffz9lrzLjqmx3YHuFsP4+lSmJFd1B16SixojvetI8dZQkTtplui7PpYa8z5MSas6qn5d2bDJpSE3LBs6NoY4Fjmcq9vJ5l1hT1yHvjqFh0+1QYv6iS/IWbsmDb8eJAO5tvMQXbaSsmrOYNUuLbYbQQPb71hhxufcg8nJNnXntqOvpPQZvy/h3tnBs4LsyaBKv/hCZpTjvFXXCv/4Z3jV0124KKLoMAAB75SURBVNOjk19t6eNV/dNWtf5pg8D7p8G99J9Xg36q5q4VNad/Q0kCrwLYO+iV1GpETQ/bWpejLmx5Cmt5iXBpE0QVQ1VqrHrDwPJTdw2rcnNUQNqXElf7SN2of1KZ/qkeTXBVqGGvDQ5VroGqCeK2uC6tmi39XV2m+jm1mkybN2q8DQdqxA3iuFSHombI0awP92LUIZYgmMTWfM8gSddEatul7sjqysmu65HUFDcqWyfGxrtmR2NgrOIlA3D6S7jIHkWBidXTf+O8c29XBFggGYnkwVFEWqacksrlqbRl/bjF+HvNdT8V50RX5WhDqTNnnQIhSqcCe4jSghdIPSyn6p99J2DqxqT5s5OoVquFcejGFcah2GjBLpgXAiW1GFOVRw8qAt2X1VLsFLfXqk11WuxhQLBFl/YyQa4GE/XXbSJnetbJLlJQoHAdIzDQQe/S7C5Kp2XvLu+nfI2xntkxo0cPCla9+sv5aexmWOB2cIU55L+6l2W2WOMyN7erXzkqvJk1SokKaDQGpoDe1EnU7my1snIBwaq/5Bl5+0rKJaP9vVjvexTuE91eG9NxrUqKnc+uI95MqWNfFyfYqXVqXu/Fxx1sloDBONfcYm4T2dKJ+uL2a0Va2h8SKPZdEa+Dce2ndkhUodeE/adIzu7YrGjC004dttdOtbSSxMnegNTPcJwcK/wbtjubs2U6ewNPetfmm+Zv5xb1X/UrxYYqA2yo1vAA8zQV/plNj2Exhldb8GXDXgdyitVUQOY2L2nozkY+w0k9miOjanmf09uaGK1qUaYGW1h3i2qLVXh2ybDXGi28QJCjjEVgdT27fOAX14Yn2s/Za8y4qpwd2OHJmOHqIVRJrOgOqi4dMVZ0h9mW91Q14yxOzW0unB72OkNO9Dkbd4qt2FpxIefZvcmgpq6JbC+KiGFcPVbm9SyzRgCzDYyp3X53LmRLH3rzOfrIL9OCxRoMOFCLKYhFW21pczLWqryzTqotxYZnoMvEt0O/kCi+HWoBtz6EP5qTc14P1XTonGL3eOsQ7B8NjtEhW1/m79+/Hz58mKJfP378ePTokWpOVP8KmdVZ3SW7I8HSSXVzc/Ptv//u7++XCqktj4uLC61Cnzx5svTeYXmp4OPHjxLj53//qYDqPz091dMCucMoTQwbJSdA4O7uTvqVNkbLSDvaf3/16tXo1RSZkkeLSY0QDdgpqQLtSuBuTgXKRLnEnIqCsYJKzs7ONFb7jmgEatymM+Z9QyQgsI6AbKzWhF++fDEaWA3pq6ury8vLdc1VcBdecoUScZEroB3xlqmIS+ua0e4UG+e/fftWhq6XWaFvsUZPDHvrLWN+fn7eix1OyJRpCaZb/vz5Ey45elWnVnWLNYU9owXIhIBLAC/g0mg8jdVqfAB43cc4eECq/HmI+FBb090muf67IjTSGllxUfev2Ph20eg6hNYW9ajwwo2MQC1VtPU0qwvLE8/ucZIm7NIHW/1s1bOPwrdqwTU7VChQJQGCwyrVSqeSEmjBJ64GqJhWO59dnL8iyNc7KgoYFOSnixnYIVmtXG50CbB8c2kUkq7gXZGKozJsbyHTBDEgAAEIpCZQsS9LjY76dyTQPSnQLrpWskvF0Mef+jLfvu9t3H/uxNDbQdpa18cs3X+HP9MtnJdyoPwUgaUrx6TfLk0J2eWXv58Tln/F1aXaOcrD6AZVuUL77dzCRwopdE3Em4Jq5joxlZmB19FcBZvPUgQWzDgacaBGULGKNfL+Xixc1OMRaNCt17qY9TTLz+oJNHRCU/W63LeDitv0Za8OwdF/9U+vqek76v5lNW2sa1ddW67dh7jazT/KBt++VA/a+ocPH16/fj0lvI7l0ifrU1cz5Hchy9IHUfnFZk5lGAzFNqFRqkee3Xd9enlXZ99iM4tVFoK5BLo9BYUB3ZmJXiSgkxMVAGhIN34YB17SHTPr0rjIddy4KycB9xVttSt7WOwbRZ8/f1bUISF13JL9eCYXZmf8+9NyXeOvYloJ6r/dSlCLQf2TL5BHKBaI2zXSZRLAC5Spl2xSYbWyoT5cQxiHw6msVoEVGikuCmySd++gd3FRt0xmz6fWwbBLvyoegcZPPiwnNPWq0R6sNmBHJ2z/xYhmq6Zqt5A50GwFV69lEs0SIDhsVvV0fB2BzifKLWpnz3vT4+g+cR0Q765AiOVufmrbs4scnj596tWQ4ic7JCmoUicESiBQ2bsilUVl2N4S5ggyQAACEMhMoDJflpkeze1FQOO22/fu3+GUJN0HHd4yX29yrljDav9ZewjdA6/udaC+Wvcn7wXtNQBotyNQ5n4O2llBAFWugFbrLRoMckB8pBBdv0S80ZHmrxBTmZ/5QVusbPNZWsCCWYYiDtRCKW6ZgFlWQ/0KmjdI42KvprbA+Nnx5YRq8NIRCMQlwAlNcXlSGwRaJxA+eEJ/anLdh98psCpe0Yfo7969M1b+/fv3A32DYewUxSAAAQhAICcBvGRO2rQFgb0IaLtfX/D2revvpeuN7f4nCQhAAAIQgAAEIAABCEAAAhBYSiDFkUNLZThQeXAdSFmICgEIQAACEIAABCAAAQhAAAIQgAAEIAABCEAAAhCAAAQgAAEIQAACEIAABCAAAQhAAAIQgAAEIHAUAv85iqDICQEIlE8gfPCE/ihHOcczCaaOW3r79q3+Fqg+m7ewtZ/lZKmNMhCAAAQg0BoBvGRrGqe/zRK4vr52+351deX+JA0BCEAAAhCAAAQgAAEIQAACEIAABCAAAQhAAAIQgAAEIAABCEAAAhCAAAQgAAEIQAACEIAABCAAAQhAAAIQgAAEIAABCEAAAhCAAAQgcCwC//z9+/dYEiMtBCBQJoG7u7vT09Mp2b5+/Xp2djZ1dff8z58/X1xczIqBwZxFRAEIQAACEBglgJccxUImBOoj8Pv370ePHvX9Ojk50fTvf5KAAAQgAAEIQAACEIAABCAAgRUE9Lcfvnz5MnsjG/gdInDNDhUKQAACEIAABCAAAQhAAAIQgAAEIAABCEAAAhCAAAQgAAEIQAACEIAABCAAAQhAAAIQgAAEIAABCEBgKYH/LL2B8hCAAARGCQROOLq+vi75eCZ1R18s3N7ejvbLzfzw4YP7kzQEIAABCEDASAAvaQRFMQgcnYDiXrcLL1++dH+ShgAEIAABCEAAAhCAAAQgAAEIQAACEIAABCAAAQhAAAIQgAAEIAABCEAAAhCAAAQgAAEIQAACEIAABCAAAQhAAAIQgAAEIAABCEAAAhA4HAFOaDqcyhAYAiUSePXq1c+fP0cle/z48eXl5eilojKfPn366dOnsEiWP9MdroGrEIAABCDQIAG8ZINKp8vNEvj48aPbd01/9ydpCEAAAhCAAAQgAAEIQAACEIAABCAAAQhAAAIQgAAEIAABCEAAAhCAAAQgAAEIQAACEIAABCAAAQhAAAIQgAAEIAABCEAAAhCAAAQgAIHDEeCEpsOpDIEhUByB379/e9+iuyK+f//e/Vly+vz8/M2bNwEJv337FrjKJQhAAAIQgMCQAF5yyIQcCNRK4PPnz3/+/Ol79/Llyz5NAgIQgAAEIAABCEAAAhCAAAQgAAEIQAACEIAABCAAAQhAAAIQgAAEIAABCEAAAhCAAAQgAAEIQAACEIAABCAAAQhAAAIQgAAEIAABCEDgoAQ4oemgikNsCBRE4Orqakqak5OTs7OzqasF5gf60kl7c3NToNiIBAEIQAACxRIIeBa8ZLFaQzAIrCNwfX3t3hg++tMtSRoCEIAABCAAAQhAAAIQgAAEIAABCEAAAhCAAAQgAAEIQAACEIAABCAAAQhAAAIQgAAEIAABCEAAAhCAAAQgAAEIQAACEIAABCAAAQhAoFgCnNBUrGoQDAKHIfDx48cpWS8uLqYulZn/8OHD8Lf09/f3ZUqOVBCAAAQgUCYBvGSZekEqCEQncHd35waKOoLtyZMn0VuhQghAAAIQgAAEIAABCEAAAhCAAAQgAAEIQAACEIAABCAAAQhAAAIQgAAEIAABCEAAAhCAAAQgAAEIQAACEIAABCAAAQhAAAIQgAAEIACBzAQ4oSkzcJqDQG0Ebm5uAl168eJF4GqZl8KnSt3e3pYpNlJBAAIQgECBBPCSBSoFkSCQiIB3HNvV1VWihqgWAhCAAAQgAAEIQAACEIAABCAAAQhAAAIQgAAEIAABCEAAAhCAAAQgAAEIQAACEIAABCAAAQhAAAIQgAAEIAABCEAAAhCAAAQgAAEIQCAnAU5oykmbtiBQIYFv375N9erBgwdPnjyZulps/tOnTyX5lHg/f/6cukQ+BCAAAQhAwCOAl/SA8BMCtRL4/fu3e0KTgsnz8/NaO0u/IAABCEAAAhCAAAQgAAEIQAACEIAABCAAAQhAAAIQgAAEIAABCEAAAhCAAAQgAAEIQAACEIAABCAAAQhAAAIQgAAEIAABCEAAAhCAQFMEOKGpKXXTWQjEJ3B/fz9V6ePHj6cuFZ5/eno6JeGfP3+mLpEPAQhAAAIQ8AjgJT0g/IRArQTc45nUx5cvX9baU/oFAQhAAAIQgAAEIAABCEAAAhCAAAQgAAEIQAACEIAABCAAAQhAAAIQgAAEIAABCEAAAhCAAAQgAAEIQAACEIAABCAAAQhAAAIQgAAEWiPACU2taZz+QiAygV+/fk3V+OjRo6lLhec/ePBgSsJAf6duIR8CEIAABJolEPAaeMlmRwUdr5KAd0LT1dVVld2kUxCAAAQgAAEIQAACEIAABCAAAQhAAAIQgAAEIAABCEAAAhCAAAQgAAEIQAACEIAABCAAAQhAAAIQgAAEIAABCEAAAhCAAAQgAAEIQKBBApzQ1KDS6TIEYhL48+fPVHWPHz+eulR4/nFPzSgcLOJBAAIQaI0AXrI1jdPfNgnc3Nz8/Pmz7/uzZ88ePnzY/yQBAQhAAAIQgAAEIAABCEAAAhCAAAQgAAEIQAACEIAABCAAAQhAAAIQgAAEIAABCEAAAhCAAAQgAAEIQAACEIAABCAAAQhAAAIQgAAEIHBoAv97aOkRHgIQKJnAr1+/ShZvnWwc3rSOG3dBAAIQgIBHAC/pAeEnBJISuLu7u729vb+/19TTKaKnp6fn5+exWnz37p1b1Zs3b9yfpCEAAQhAAAIQgAAEIAABCEAAAhCAAAQgAAEIQAACEIAABCAAAQhAAAIQgAAEIAABCEAAAhCAAAQgAAEIQAACEIAABCAAAQhAAAIQgAAEDk2AE5oOrT6Eh8D+BPSJ+8+fP0flmMofLVxUZkDyBw8eFCUqwkAAAhCAQMkE8JIlawfZGiGgs5kuLi6G0Z2Cuuvr61evXm3k8OPHj2/fvvWVaNafnZ31P0lAAAIQgAAEIAABCEAAAhCAAAQgAAEIQAACEIAABCAAAQhAAAIQgAAEIAABCEAAAhCAAAQgAAEIQAACEIAABCAAAQhAAAIQgAAEIAABCBydwH+O3gHkhwAE9iVwcnIyJcD9/f3UpcLzb29vpyR89uzZ1CXyIQABCEAAAh4BvKQHhJ8QyEzg8+fPp6enw+OZJMafP39ev369/YSmd+/euZ16+fKl+5M0BCAAAQhAAAIQgAAEIAABCEAAAhCAAAQgAAEIQAACEIAABCAAAQhAAAIQgAAEIAABCEAAAhCAAAQgAAEIQAACEIAABCAAAQhAAAIQgMDRCXBC09E1iPwQ2JlA+MQifRW/s3zLm7+7u9MX+1P3hfs7dRf5EIAABCDQJoGw18BLtjkq6HU2AgrqLi4uws19/Pjx7du34TLhq6qhL/DgwYPLy8v+JwkIQAACEIAABCAAAQhAAAIQgAAEIAABCEAAAhCAAAQgAAEIQAACEIAABCAAAQhAAAIQgAAEIAABCEAAAhCAAAQgAAEIQAACEIAABCAAgQoIcEJTBUqkCxDYk8DZ2VmgefeT9UCxoi6FZQ73t6iOIAwEIAABCOxOIOw1wh5nd+FHBQjLHO7vaIVkQiAdgZcvX1oqv7q6+v37t6XksIx3upOxxWE95EAAAhCAAAQgAAEIQAACEIAABCAAAQhAAAIQgAAEIAABCEAAAhCAAAQgAAEIQAACEIAABCAAAQhAAAIQgAAEIAABCEAAAhCAAAQgAAEIFEuAE5qKVQ2CQeAwBALfon/79u3u7u4wPfmf/9H3+YGzJwI9PVAfERUCEIAABHISCPgOvGRORdBWawR+/Phxf39v7PWnT5+MJb1i19fXbo4Oe3J/koYABCAAAQhAAAIQgAAEIAABCEAAAhCAAAQgAAEIQAACEIAABCAAAQhAAAIQgAAEIAABCEAAAhCAAAQgAAEIQAACEIAABCAAAQhAAAIQqIAAJzRVoES6AIGdCbx58yYgQeBkisBde10KSxvu6V4y0y4EIAABCJRMIOw7wn6ntH6FpQ33tLS+IE/1BHQCmr2Piwr31b59+/bPnz/9T02Bhw8f9j9JQAACEIAABCAAAQhAAAIQgAAEIAABCEAAAhCAAAQgAAEIQAACEIAABCAAAQhAAAIQgAAEIAABCEAAAhCAAAQgAAEIQAACEIAABCAAAQjUQYATmurQI72AwJ4Enjx5EjiU4f7+Xp+v7ymfue3Pnz9/+fJlqriOpVBPp66SDwEIQAACEBglgJccxUImBFITcM9Omm3r58+fs2W8Ar9//766uuozHzx44P7s80lAAAIQgAAEIAABCEAAAhCAwHYCi5Z425s7eg3gOroGkR8CEIAABCAAAQhAAAIQgAAEIAABCEAAAhCAAAQgAAEIQAACEIAABCAAAQhAAAIQgAAEIAABCECgQAKc0FSgUhAJAscjoDOY9F36lNz6Xv3m5mbqaiH5P378uLi4mBJGvfvw4cPUVfIhAAEIQAACAQJ4yQAcLkGgBAKPHj1aKoZ3HpN+Pnz4cGkllIcABCAAAQhAAAIQgAAEIAABC4Ffv35ZilGmIwAuRgIEIAABCEAAAhCAAAQgAAEIQAACEIAABCAAAQhAAAIQgAAEIAABCEAAAhCAAAQgAAEIQAACEIAABKIT4ISm6EipEAKNEvj27Vug58+fP7+7uwsU2PfS79+/T09PAzKEexe4kUsQgAAEIAABEQj7EbwkgwQC0QkEDg8dtvX48eNhZiBHZ49+/PixL6DbLy8v+58kIAABCEAAAhCAAAQgAAEIQCAugT9//lgq1J9hsBSrvgy4qlcxHYQABCAAAQhAAAIQgAAEIAABCEAAAhCAAAQgAAEIQAACEIAABCAAAQhAAAIQgAAEIAABCEAAAhDIT4ATmvIzp0UI1Eng6dOnnz59CvRNRyB9/vw5UGCvSzo6St/VBz5aeP/+vXq3l3i0CwEIQAACFRDAS1agRLpwLAKLDl06OTlZ1LvXr1+75RUruj9JQwACEIAABCAAAQhAAAIQgEBEAvr7Cj9//rRUeH9/bylWdxlw1a1fegcBCEAAAhCAAAQgAAEIQAACEIAABCAAAQhAAAIQgAAEIAABCEAAAhCAAAQgAAEIQAACEIAABCCwFwFOaNqLPO1CoEIC5+fn4Q/ULy4uLi8vi+r5hw8fdHRU4Him6+vrV69eFSUzwkAAAhCAwBEJ4CWPqDVkPi4BBXh24RWj2gsrMnS/DX758uXZ2Zn9dkpCAAIQgAAEIAABCEAAAhCAwCIC4b8M4VZlL+neVVnaDsFesjJEdAcCEIAABCAAAQhAAAIQgAAEIAABCEAAAhCAAAQgAAEIQAACEIAABCAAAQhAAAIQgAAEIAABCEAAAisI/PP3798Vt3ELBCAAgSkCnz9/Dn/l/uzZM736//Dhw6kasuXrA/uPHz8GmtOBUxzPFODDJQhAAAIQWEoAL7mUGOUhsJqADk769u3b7O2L4j0d7vn69eu+zsePH//48aP/SQICEIAABCAAAQhAAAIQgAAE4hLQmiv8Jxa85r5+/dryKbrg8sYDPyEAAQhAAAIQgAAEIAABCEAAAhCAAAQgAAEIQAACEIAABCAAAQhAAAIQgAAEIAABCEAAAhCAAAQgEIvAf2JVRD0QgAAEOgLn5+e3t7cPHjyYAqJP5R89evT27dupAhnydUDGkydPAsczSX59y8HxTBl0QRMQgAAEmiKAl2xK3XR2XwIvX76cFUBl7PHezc2NezyTKtepo7NNUAACEIAABCAAAQhAAAIQgAAEVhD4/fu3HiIsOp5JrTx//vzy8rLBs3TBtWKMcQsEIAABCEAAAhCAAAQgAAEIQAACEIAABCAAAQhAAAIQgAAEIAABCEAAAhCAAAQgAAEIQAACEIAABOwE/vn796+9NCUhAAEIGAnoe4CLiwsdxhQor1OQrq+v7V/FB6qyX+o+rf/582fglpOTE0n+8OHDQBkuQQACEIAABFYTwEuuRseNEFhEQCdyTkV9jx8/ViCqQ9OMFd7d3enDYLewjmey3+7eSBoCEIAABCAAAQhAAAIQgAAEREAHMP369atD8efPny6hHK3j9HNqNWdEp6cPWvfpn/5cRH9L/4clrq6uDrf/D65ejyQgAAEIQAACEIAABCAAAQhAAAIQgAAEIAABCEAAAhCAAAQgAAEIQAACEIAABCAAAQhAAAIQgAAEIJCfACc05WdOixBoiMDnz59fvnzZf1wx2nN9I6Ey+pf6iwgJo+/w7+/vR8XoM9+/f5/50Ki+aRIQgAAEINAUAbxkU+qms7sQ0NGcz58/95p+8+bNs2fPzs7OvPzAT30Hq8933QKKKi8vL90c0hCAAAQgAAEIQAACEIAABCCwiICeCISfHSyqbVHh79+/60jfRbfsXhhcu6sAASAAAQhAAAIQgAAEIAABCEAAAhCAAAQgAAEIQAACEIAABCAAAQhAAAIQgAAEIAABCEAAAhCAAARaJvCfljtP3yEAgdQEzs/P9ZeudfpSoCEV0Bfv+kPW+k5eZ1UESq67pDolxj///HNxcRE+nunFixf6A90cz7SOM3dBAAIQgMBSAnjJpcQoD4GlBBReDgNRBZ+LjmfSVPWOZ9IZTxzPtFQXlIcABCAAAQhAAAIQgAAEIAABCEAAAhCAAAQgAAEIQAACEIAABCAAAQhAAAIQgAAEIAABCEAAAhCAAAQgAAEIQAACEIAABCAAAQhAAAIHJfDP379/Dyo6YkMAAgci8Pv3b33Z/vHjR4vMz549Ozk5OT091X9X/CFrtXV7e6vDmL7995+lRZ3NdH19vaItS+WUgQAEIAABCIQJ4CXDfLgKgY0EdMTSly9f3EoePHiguFT5buYw/eHDB0Wwf/78cS8paOR4JhcIaQhAAAIQgAAEIAABCEAAAusIPHz40FtwratnxV3fv38/3OMAcK1QNLdAAAIQgAAEIAABCEAAAhCAAAQgAAEIQAACEIAABCAAAQhAAAIQgAAEIAABCEAAAhCAAAQgAAEIQCAWAU5oikWSeiAAgXkCOoFC37Tre3j7dxf6fl5HNT1+/FiJR48euf/99euX6nH/+/PnT53NtKjyl//9d7iPMeZZUwICEIAABI5GAC95NI0h75EInJ2d6ehOT2IFlhcXF93ZoF00qGnYxZMq7B3q1N376dOn2XOdvFb4CQEIQAACEIAABCAAAQhAAAKjBDhyaBTLVCa4psiQDwEIQAACEIAABCAAAQhAAAIQgAAEIAABCEAAAhCAAAQgAAEIQAACEIAABCAAAQhAAAIQgAAEIACBDAQ4oSkDZJqAAAR8Ajc3N/roXZ+4209T8qvY8Ftf4+tTfH2Qzwf2GyhyKwQgAAEIpCKAl0xFlnrbJvD27durq6vVDE5OTnTM6NOnT1fXwI0QgAAEIAABCEAAAhCAAAQg4BLgyCGXxmwaXLOIKAABCEAAAhCAAAQgAAEIQAACEIAABCAAAQhAAAIQgAAEIAABCEAAAhCAAAQgAAEIQAACEIAABCAAgXQEOKEpHVtqhgAE5gnc3d3pnCad1vTz58/50ttKPH78+MWLFzqYiU/rt4HkbghAAAIQyEQAL5kJNM00Q0Bz6uXLl/f394t6rMM9r6+vX716teguCkMAAhCAAAQgAAEIQAACEIAABCAAAQhAAAIQgAAEIAABCEAAAhCAAAQgAAEIQAACEIAABCAAAQhAAAIQgAAEIAABCEAAAhCAAAQgAAEI1EGAE5rq0CO9gMDhCfz48UNfy9/e3nb//fPnz/Yu6XP609PTk5MT/ffZs2f6E9Pb66QGCEAAAhCAQH4CeMn8zGmxYgI6p+nq6urbt2+zfVQYqcM9dagTYeQsKwpAAAIQgAAEIAABCEAAAhCAAAQgAAEIQAACEIAABCAAAQhAAAIQgAAEIAABCEAAAhCAAAQgAAEIQAACEIAABCAAAQhAAAIQgAAEIACBWglwQlOtmqVfEDg8AX08rwObfv73nw5s0v9//fqlXrmHN+kMpkePHnn/ffz4sY5kevr06eER0AEIQAACEIDABAG85AQYsiFgJfD7928d0qR/Cji7UFN3dlGlgkkd7vnixYsnT55Yq6McBCAAAQhAAAIQgAAEIAABCEAAAhCAAAQgAAEIQAACEIAABCAAAQhAAAIQgAAEIAABCEAAAhCAAAQgAAEIQAACEIAABCAAAQhAAAIQgEClBP4foB8OxEzfDvAAAAAASUVORK5CYII="/>
  <p:tag name="POWERPOINTLATEX_PIXELSPEREMHEIGHT#5C6D626F787B4D5C6161206E67612076696B7469676120667973696B616C69736B6120665C226F726C6F7070206B616E206265736B7269766173206D2E682E612E20646966666572656E7469616C656B766174696F6E6572202E2E2E7D20" val="183,3333"/>
  <p:tag name="POWERPOINTLATEX_BASELINEOFFSET#5C6D626F787B4D5C6161206E67612076696B7469676120667973696B616C69736B6120665C226F726C6F7070206B616E206265736B7269766173206D2E682E612E20646966666572656E7469616C656B766174696F6E6572202E2E2E7D20" val="38"/>
  <p:tag name="POWERPOINTLATEX_REFCOUNTER#5C6D626F787B4D5C6161206E67612076696B7469676120667973696B616C69736B6120665C226F726C6F7070206B616E206265736B7269766173206D2E682E612E20646966666572656E7469616C656B766174696F6E6572202E2E2E7D20" val="3"/>
  <p:tag name="POWERPOINTLATEX_REFCOUNTER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3YvR1Ma6ANqL6wSACQEcARACEAEQwsYRACEYIgBCACIAQgAiODgE4wy4392qq9LR8xu9NVpUbW+NptVqrW71a6T+FxXIz/vv88HT/NR2vvVZFFzkBAYF8mXVLFkVUwNa1bC9EwG3cz4jLrIyNZqHFXJzAZ3tzbNgtQTkh0vJKYvWlKstW1lW2LmTKTU93hXy2in2KaD222e+9KdKldXv49v1BdQk65s7I4FrEjAVf025udC17GTYuNDViTYpYCYwCSXYFQsYCU7P3KM/8zZdQAwHFTDoPmjG9Sdbrd7vc55vj942KcnnKav7vFIlcJ/5Mleq1nlKZK7UToxHf28i4HkOtzLLbHkda7JW47IyS1XDdimQr53jEA9el242rkng/v37+cvJv3yYj1PIuQRk5VyS4iEwUeDly5fJGJILVSRjEywjoKrMKC0U5sWLF8m+d/6pkYWSOiXaZA0wuDJLLUBy9fcpKY9jk4mPkKqvidQOLwSSdUIETi55tjJsfnCUv9KVL8HpCNQELiqrZslKPQ1oSWFjPwJu53xeGCTmrYQ8lkC+HtDZPlbONlO7zsBEbdmUX23PHqbU9HhXy24n2puA2m9vOZJJjyoroyTMmgJqkjW1nYvA9Qnk37K4vmt3RXmBPQwb86kVcgkBM4FLqIrzWAJGgrPkV5Kx9khb89S1AOs889ZMhj0nETDovsqMTlZHce2eYr3KAlC9qGRhqDU91RiK7VqAddqmZOIjhUpyM8vsmS6gBE433HMM6zwlshMB/b2dZMT+k/E/+0/iIVL4+fPnWjrv3r1b2+MjgRC4c+dOrNqTbJAiWKwxz43AlQnEYqLx28yXL18y1/X161d3QQZqkzCychN2JyVQE3j79m2yXxF/pTb6IbXDD/ExetrlSzs3b9589uzZIZJdJFJVuW1mvX//Pvreg3/aKwpYPDz06tWrbVM77uzRU8qML6KiiFvp4cOHXWdZ/5cA1VdXXti/nMBFI4tYAyLq8OUSc2nMkZ7B2qyMs+dmL8PYILAHAbNkI3JBAzoCzSErCLid88gGiXkrIY8loLN9rPwandrVBiZqy9F5NMuB206p6fHOkokiOaiA2u9wGafKOlyWnSHBapIz5LJrJLCcQP6nqOXSIOZDCGw7bDwE0XUn0kzgdeevqxsUMBIcJEoGOO4zb8kLFOwqBQy6ry9b1erXl6dTrui4bZOSPCXfHTtdQAmcbrjnGFZ7SmQnCPp7O8mI/Sfjt/0n8RAprL3GFmmOt+MOkXKJXF8g3otOnjTWpEiGFIzAsQTyq36Wr+If6wLPk1pZeZ68dqW7FWj2QruSml+JtiuGrfZ//PgxEl/8+/PPP7dKxujzqipH000/MGZG4pGgTDyvX7/+9u1bJuQOwzx//jyTqp7q4sOHD9XH7GLAEnSZOKeE6UlPLdq4/Wt7jvLx6NXXUZwvSme+Tt7beDy5EFto5OccLqITmMBCAvkSu7e7ciGQwWg1oINEAmwl4HbOy+c7JKZG86pC7kEgX7b31qzrbOfLTz7v8u1C19nzJUpt2WU4ev+2U2p6vKMzzoHXIaD2O1Y+qrKOlV/nSa2a5Dx57UoJzC7wzz//zB6nCK9SYNth41WSHu6i8v2N/GzSOghmAtdxvu6zGAnOmL8HfeZtRgFRHVEg3wj68eIQ+atWP0Q2rZnIg7ZNSvKahcS5mgJKYNPkmvbkx/XTnxLZiZv+3k4yYufJsDLLDBkUKz/FC1e1iO7fv1/b4yOBQkDtrCQQePLkSRLhy5cvyZCCbSIgKzdhd1ICpcCPHz+Sc/c3b9686C+WlKewMV1AVTndcEoMDx8+THa/Hzx4MOVEGx777NmzzNlj0BpD19aQtSnRpFhrVMmdqq8klGCzC+SLd/6RrNkT2RphfmSUv8bWE9lJYGWBfIlN9ntXTv/Kp9OArgzudBcJuJ3zXAaJeSshjyWQrwd0to+Vs9XU5rtk+fJQjb+6rbasaqy/vdWUmh7v+nntjHsTUPvtLUd60qPK6sHx1bYCapJt/Z2dwKEF9jZgPzTm1Sd+q2Hj1cMe5QLzMz97q1j87H6UMrbbdBoJzps1R3zmbV4BsR1RwKD7iLnWlWa1epfMmfcfsW1Sks9cYvdw7UrgHnJh0TSs+ZTIoheSj1x/L2915pBWZpkh92uvsRUxevd1BtkrjeLOnTu3b9/OXFx+UbFMbMIQ2JVAciW8+GGm6xXiDS8nkhQ/Lsa9nO9sbZjapU8tK5cWFj+BHoHm4oBdgVdecuLff//tSsk596sqt833t2/fZrrfUW6P27Inn3ppHbrGlGj10ZOwin7O0lmm+lpaWPxdAjFXk6kQ4vDqfdEV25r7k/MDsRbbCrfwmhfuXFcvYJbsoizWgF7EJfDKAm7ni8ANEi/iEvgoAjrbR8mpKelMDpTmGpioLadk1vRjN5lS0+OdnnFiuAIBtd9RMlGVdZScOmc61STnzHdXfSyBW7du7TDB+Rctdph4SVpfYJNh4/qX6YytAmYCW1nsPIOAkeDsuXy4Z95mFxDhEQUMuo+Ya61pVqu3sth5uLZJSVZotxVQArf1X+HsKz8lssIVZU6hv5dROnkYK7PMUACar7fFA2czxCuK6xV4/vx55uLit64drkmRSbkwBAYFXr58ORimCPD+/ftkyNWCReKjZxmrxsQQ4sWLF6udd58nkpX7zBepOolAcpQbGk+fPl3T5J9//lnzdPs/l6py8zz69OlTJg3Rsn/48CETcm9hkr8E/PXXX82U18azyaia8Vy0R/V1EZfA8wokC3m+lM6bvK7YkulJXl3XWewnsImAWbI8e7IqiAj1//OqQs4o4HbOYxok5q2EPJZAsjuab9HWufxkepJXt06atzpL0ipfy/VfSD4ePyT1S47+dv0ptWQZiyvS4x2drQ7cv4Dab/95VKRQlXWUnDpnOtUk58x3V30sgR0+YBzPqcazcMdilNrNBdYfNm5+yRJQCiTnyvLd5jLmRTeS6Ule3aJJFfk+BZJFKBJv8iqZg8nbbT/PvCWvS7DrFjDovpr8VatfTVbOeyGHa5uU5HkLgNguFVACLxU7XPhkFuc7SIcQyF+Oh1UOkaFLJNLKLFNV48295g8S9+/fnxqv469a4NmzZ8lf15Kt11VrubjrFIhV8x88eJC5tvwCipnYZglTfYG52QTMcooDRSIrD5RZJ0xqbYGzZON7IKivX78mU5uscpOxDQZTN9aIVJU1kPU/3rlz582bN5nzxu/itaojc9TmYaKM3b17dzAZ//777+fPn2vBqh2b+Cr5o0Itkks/qr4uFVszfO0WuL7WM5ZWzFxU3C8/fvxYU77nXN++fYv09AQov8rPBZeH2CCwuYBZsnwWaEDzVkJuIuB2zrMbJOathDyWgM72sfLr0tQ2pxRaY4gB11wr2qstW4XX3Ln+lJoe75r561yzC8w1q6b2mz1rFopQlbUQrGhnEVCTzMIoEgKLCty6dWvR+EdEnm/aRkTukGsVWH/YeCDJuQYIu71kM4G7zRoJW1Qg31x6XDOZETF4OdYzb8nrEuy6BQy6ryZ/1epXk5XzXsjh2iYled4CILZLBZTAS8WOFX79p0R24qO/t5OM2HMyrMwyNXdaX3q5ffv21Hgdf+0CrSWnedFWZmma2HM1Asm/oxt3Qe1nqm0FYkGuagIsxRUasrJaJGwPCmTehf7nn38G4xkRYIePtoy4ivKQeF08+ZJ2HPL777+XB66wYWWWJrKqsmmy8p54TfTx48eZk67803gmSZkwyRVVXr9+XY0tOjbVmiSIVqguVF/VLEhuaz2TUMlgyfH4ftaITK6oHW3NCrdwElkwAhcJJO/Kk8+SaUAvKlQCbyXgds7LGyTmrYQ8lkCyHtDZPla2FqlN5lqyDCQF1JZJqOWCrTmlpse7XD6eOeaDzqqp/fZfaFVZ+88jKVSTKAMEdi6Q6aWsfAnfv39f+YxOdx0Caw4bp4tlbj0PreWdk7NAyTml/HlHh/Sz+2g6BxYCRoILlYQDPfO2kIBojyhg0H3EXKulWa1eA/GxKnCgtklJrmac7fUFlMD1zVc+Y3JEn5wfWDnxE0+nvzcR8OoPtzLLpCx++/Zt63unmaVbJ53YwccXSPbUkxPBK3hU39hc4XROcQaBhw8fJmvL/dwIkS9//fVXNXcO+vJ29RKmb8vK6YanimHN5VFqP5Znfl8/UF7km+aVLzyW08qn7UDgE5OqqpwIOMvh7969y9wO8czZq1evZjnjmpHEA0+Z09XWvAuT6lHrzIvlq4hMflXTP3F7z9WX1nNi5tYOP9x4/MxT27W8O9bHb9++xQJY8S+Wjd/VeqM7ZDzcXZlvy2bUzp9UAzoju6guFXA758UMEvNWQh5L4HD1gM52voBlfqmJfkiyDCTPq7ZMQi0abLUpNT3eRfPxtJEfdFZN7bf/EqvK2n8eSaGaRBkgsHOBNXspSYqTr42eVBKsVWC1YWPr2S/aueatd90PrRXsyVmgzJzSRfk4OrCZwNF0DiwEjAQXKgkHeuZtIQHRHlHAoPuIuVZLs1q9BuJjVeBAbZOSXM042+sLKIHrm698xsyIfvanRFa+xq7T6e91yVzx/ose+7cyy/iSEO9UdL23dv/+/fHxOvIcAvGHrGvrO7Red/RR4h2e1q9W3tm6CNHKaXC66xPIdNHiql+/fr2Ta48FHat/IeT27dv37t3bSdq2TYas3Nb/WGfPvCWYH6L3X3stnjV/X+9P2Czf1n7C74kzKqueb2f/yvM6XaSqyi6Z1fYne+CRnhjoxbh6tYTNdaLkUy/laizRsanesKt1bFRfI3Jc6zkCreeQZG0QPf+4TXriWeerqI4y4/GYYYjrWidJztIvEMXmyZMnN27ciOnBp//99+jRo+iI3rlzZyczPP3p3+Tb5F158lkyDegmhdNJLxVwO18kZpB4EZfARxFI1gM620fJ0DKd0ZWtzbWWX1U3lhiYqC2rwptsJ+/rSNvEKTU93k3y9+pPetxZNbXfzgunKmvnGSR5hYCaREkgsGeBTC9lzfTHs9DVH47XPLVzXYHAasPG6VaZWy8zAZJJSS2eK3torRBIZr2ZwEyBEeYQAkaCy2XTUZ55W05AzEcUMOg+Yq5V06xWr2rYbgocpW1Skpt5Z8+aAkrgmtrrn2vDp0TWv9jWM+rvtbJc385xj/1bmWV8SYh3K2ozp2VcK7/+Wp7XxrEEXrx4kSkq5ZuTG15d8k2wDVPo1AcViDfTMkPWeBEx/sb4Hq6xtiBXJvF7SPYKaZCVKyBfzSkybV9+iN7PUnuNOXPq/gh39W1XR3TzRHpepysLVJVdMmvuj4XMHzx4kDljDPcywXYV5vnz55n0lAtE1gYaq3VsVF+ZbKqFyTRhWs8aWv/HA43Hy3u254qihMQV9QTw1WoCkRF//PFH699bi65pNC6xuGc837xaeg50ogPdlVvNkmlAD1SeT55Ut3O+ABgk5q2EPJbAgeqBo3S297B6bMbq7t27yb8gd1GRVltexLVQ4HWm1PR4F8q+k0d73Fk1td/Oi64qa+cZJHmFgJpESSCwZ4FML2XN5qb2w/Ge6aRtnwLrDBunX3vm1vOz+0XOZgIv4hL46AJrNs0XWV3B45pHeebtonwR+OoFDLqPnsVq9aPn4NLpP0rbpCQvXRLE3y+gBPb7TPn25E+JTKGb8Vj9vRkxdxtVTG2Ne+zfyiwj8/TVq1ddsxixqHasAz0yXoedTODNmzeDVxwlbfM/05154HLwQgQg0CoQpSvztwj+/PPP1sPX3Bl3Yu39utVeYF7zMkefS1aOpjvbgffv3x+85PhbGYNhMgG+fv1aDRbvwVY/Hn07U3kW17jylEdyZdCj+49Lv6pynNu8R2V64HHGeH9+ibeJ5r2WWmwx+xMvQdV2Nj9GnVCseVd7wG61jo3qq5kpg3u0noNEIwJkGqzXr19vu4hGnL02Bmm90mTN1nqsnTMKPHnyJMpMf4TR0Y2HPvfwq0l/Ojf5NlOSzzxLpgHdpFg66TgBt3PezSAxbyXksQR0tufNr9r4fd7IM7FF9zUzYbtcOtWWmWxaOkymfY80TJlS0+NdOhPPGf+hZ9XUfnsutKqsPeeOtFUF1CRVDdsEdiWQ6aWsmeDlBnRrXoVzbSuwwrBx+gVmbr3MHEgmJdf90FpVwExgVcP2dQsYCS6Xv0d55m05ATEfVMCg+6AZVyRbrX7o7Fsh8Udpm5TkFQqDU/QIKIE9OBO/2nyybvOnRCYCznW4/t5ckvuMZ8pj/1ZmGZOnHz58ePnyZdeRmUW1u461/2wCDx8+fPz48eBVb7smRby3mXkTbPAqBCDQKhBLWWV+m4lHOaPubY1htZ21mj+WQbUOVxVfVlY1bPcIJHtKs7wFXf2xPHnenpTv7atbt24lkxRVaDLk9GDRbZh9IZjqn6PJT99Mv5YlYlBVLqF6aZwxXR5TJJmjYkpr8+5HJp3VMLXuSvWr6nYsHBCXVr1bY1SyWsdG9VXNi+R2shXTeiY9i2CxZFtmQaJtZ7czN3VcRcwtXHTtAi8hEIs4JydPovp9+vTpLDfsEheyYZxmyfrxNaD9Pr7dlYDbOZ8dBol5KyGPJaCzPW9+xahk295jZugUv5gsty622nLeEjUuthWm1PR4x2WNo/oFDj2rpvbrz9xtv1Vlbevv7HkBNUneSkgCKwtkBlDVJyUWTV68aLHmUyWLXovINxRYYdg4/eoOPUCYfvkLxWAmcCFY0e5QwEhw0UzJPB4TCdj2mbdFBUR+RAGD7iPmWplmtXpJYaNL4BBtk5LclX32ryOgBC7n7CmR5Wwvill/7yKuYwWe+Ni/lVkuzu543TRen+g5LLOods/hvjqbQLwSOfiOcfxB4A3/nHJ/ga/mV/Xdzup+2wT6BeJtjXhmtz9MfJt59ncwktEBaksUxW0bDfDo2K71QFl5rTk773U9ePAgE2HtL4dkDmmGqUZy9+7dZoBD70k+LrDyNS7x+nq1g5Gfvln5wvOnU1XmrZYL+eLFi+QdFN2PHz9+LJeS2WOOdVsHBxdx0hhf1JanSf6EMEuCk/iznCsfyc6rL61nPisvCvn27dvBHkLcHVu9Axn1z2DJjBsqruKiqxZ4CYHIrIsq0njEedsR7hIIs8RplqyHUQPag+OrHQq4nfOZYpCYtxLyWAI62/Pm14a9x6jSq+tft15XDFqX/sVEbdkqv/LOpafU9HhXztCTnO7os2pqv90WVFXWbrNGwpoCapKmiT0EdiIw+BPVaqul1H443omPZBxRYOlh43STow8QpgssFIOZwIVgRbs3ASPBRXPkEM+8LSog8oMKGHQfNOMi2Wr14+bdaik/RNukJK9WHpyoVUAJbGWZa6enROaSnBiP/t5EwH0ePv2xfyuzXJaz8Wb+o0eP+o9ZtFGpvpjanwzfHkggXowcTO1WrWmMJZS6wdwRYLpAPLM7+HtzFMUokNPPNSKGeBWztkSR36S7GGVlIaPm7CohsT/WjMx0ljKNY89Z4qvoKFcz4vrWzktKFkrxBkU/1yzfhvnHjx+LqJJPM2TOW/1LUJklJzJxbhtGVbmtf3H29+/fZ5IR1UitD5A5atswyYFD9a2qqJYzf5ZtrutSfY2QTKJpPUfYRm0w2LhsVQ/8+eefg1f06dOnwTDTA1T7VNNju8oY4u8yXXpd0WuKacZLjzpD+ExVlmzsZufadpYs2RYUV63/P3vui3CEgNs5j2aQWFjpcuTLzFFC6mzPmFNb9R7jx5HBrlcMqZLTLBNB1JYTAWc5PJnX46bU9HjH5ZEGtN8tWa4yfdf+Ey33m5Tar19+q2+TRatInkH6VtnkvKWAmqSg0GiWRcLGTgQGH2JZp9DG3wssH/OI8V3mSY91ElbNpvXPWD277YsEFh02XpSS1sDJXtyeBwit17WHnWYCM7mgNsso7TlMsg4pLsFIcERWDs5FF3Fu+MzbiItyyBkEDLoPmstq9YNm3MrJ3n/bpCSvXCScriagBNZA5v3oKZF5PafEpr83RW+fx05/7N/KLBfkbNxCg8uyRHSDiwtccMpRQdefuau+LjsqyWc/KF6DHFzlIWaRYkX5laViWrD84S156q3+lvhg8ta/LzJnzIQZvLSLAqx/xnzy4getwVcio0CuM1tdS3aMqKt0Uc8/e/asFmb6x+oppse2YQyyMom/fo7vp71+/PjxoNL0H7lrTVjmpIOpmhhg9kzPPBNTpDn56MPEC6y+QP7mzZvB2JJ/4qnqllnWZ/C8gwGqZxwMPC6AqnIQeekqK3rgyTso+uFLtPvjSk7mqOQvAdWonj9/Xv24wnYSP1Ki+iqzI9OQaT1LrvzGnTt3BotZwMaf+crHOUvIOONghkbKI/2znG56JIMV+/RT1GJYuqWona7/42Apaj18xMRuazxXttMsWU+GakB7cFq/Wr9qak3GaXe6nS/KeoPEJNf69/WuuhxJpf0E09meNy9iycj1f4Or/TjSekVRg8UTV61fzb5TbTlYDS5day09pabHO/tdU0Q4WHJmP+/SRfGiBF/BrJra76IcXy2wKutS6vXroktTeN3h1STJ/F2/oO6q0UwqXUGwnbBnmpJY/W1p8OrfJ4hHWAcf3ov07ASwJuP+LUAGHZbOvqWHjbV8H/HxCgYII646DhksG+OiLY8yE1hSTNxYOqeayVu6Wmie8dB7Ms13cYHjHiG4FOdqHtcsLvwQz7xdmkdXEz5TO2XCzAuSqcHWSZVB9zrO85afiE2tPjvp9UV4iLZJSb604B20yrr0MrvCz375SmAX9Sz7PSWSZJy9YDfPq7+3AnKTfbk948bs1cf+Z1uZJfleZdUiMxCqht9wO37hePjw4cuXLzNpGFzMPhOJMGcTiFVXBrvscevG3yhYTSaKffWHt+R5R1QFyZh7gu2zZt9nFZdJ1Vae8eTu169fB3/fjWK55o0QBS+W5aqu7xApjO5UT4Ec/dWec+eii5KVF3GdM3CmfakubD9OqdpRjuU8ln5veZPKc7DzUNJV67Fy57wbsXJWWT1GwgJ8cBWVqPYH0xAvnFR7F9N72pmcylTIgynvD6CqXAG5Pwvi2/xyJO/evYv+wGCEOwkQd19+lrNIc6ZanvfqVF8jPDPZpPUcARuHxIRPtdvQGkk8zrLmMCTOVX2ApjVJ8XTskydPWr+yc2WB2p/Fzp89+k5rlqt8wjYPaZasKws0oF0yXfszfc7MAKErfvsHBdzOg0RlAIPEksLGlQnobE/M0OovJtFmZQaGE89YPbz240j1q3L706dP8c5V+XHpDbVlpnuzdC4sOqWmx7t09p0z/kzlufNZNbXfPouuKuvSfMm0Ygbpl6rmw6tJ8lZCHl3gQLVN5lee8hmMhfIlxn3l8xjxgEfyD5aUhyyUKtFOEcjcAlPizxy76LAxk4D+MFcwQGhe4E46UWYCm1ljz/UJGAkumqeHeOZtUYE9R76Hugu5wgAAIABJREFUPkbTZyctYCTMoDtTQvaTX2VZUquXFDa6BA7RNinJXdnXtf+gVVbX5VT3b1LTKoHVLJhl21MiNcZMwc7c17VoL/2ov5dBzmTWpfJLhJ/nsf9fM/2LF0Iuvch4FXOmky8bTX6auBBYLjX/+7//m0GO30iWS0NrzG/evMkkLApJ6+F2lgKDr1BG4xq1WBl+uY04S7Uhz+RvESYKw3Kp6oo5k7z1Ezb4OnokOzqgXRe10P5khbbQ2TPRZt7Sj8IZ9WEmtulhmq9oxnPG06NtjSFz061fZlqTmtl55qzUXmdKyN27dwdr7ylVdy0XovbLpGpKmMHLiQBTrqgrbRnJIm2LItR6DkV3ZbDRiZ5P13WV+6PWrdpOH0FUY+vaXtSqvLTYOHNVmekpVa0W2u4qA637l7iFF7quZgem9YqKnfEnoRZKRn+0qq9+n9ZvM2hTCup5Ws9W3sF5rdWGIbVWtfX+Xa2pCqtawWhNT+w882RUpkHvclszK1tL/p53miVrzZ1MW1CUt0VLV62m2m3//8pmWlqLxCF2up3z2ZRpU1brk0SymyOL5aZGdTny5eSIIXW2u3Kt/680x/0ejWxtCmW1H1ubNUCzTztlBNplktl/5tqyVh6amRJ7MoYTw7Set2vnpeVEj/ei3NGAJrky5erSslo9dS0jFhqOnbn2q2rvajtTtIrqcaFSUWgYpO+qVOw8MWeuSWp1dVfX5cwT3TsvvfnkZSrnrX4ebV5F/6gwCuqiSa3dF8W0z2CSIlUr3ym1dLp/mwWpuucMw8bq9Y7bzlQU+x8gVK+9676o7p9yRdVzDW6bCewiUpt1yRxuf6YOKe4+I8ERmZuZly4rt0V7SiMSf92HZPoY67/jkCwwUQOvkztnHnQf99kMtfo6d8ehz5Ksaormaau2SUm+qIwdt8oavMyym9SzscTYUAkczJpqgP7JN0+JVK2K7Z7yXH616OCrmiT9vdK8dWP9EUE1d/LbmXxsvcDYWRa22R7NyYy1aqlZ7gnOPGJPyPjpOpgyzW31uqIt6Ylz4lf5/lzxNPzE0+UPj3umitC1fZRbK3/hS4QcfE59hV+2mg96RsEeTFiR74veAq3gydnqlYtfGHbdCNX963Ml8zEamFbtdXbWXsKvipXbUTmvME3WrHXL5nN2imSZWaEGmPHSzpmVAdgsOWXRrW2cub3OKE0p8LXx6tI1xoaN0UVDguWKXLRoZfEu52syaRusc2r9zMHw/QGSORXNZX88M357zqoy2eqt0CGpFt2yDPdslMV7xjKwUFT5kewKzq3XmKkiyrxQfRWGWs/WsjTjzsGnxKJzslxpLC4k4o+zlIW/dWO5UUkrZqbgFelcGqeWvFonodUqdq4wG5BpzbuSN6XHWwO5yo+DkxgrADbvyug/DCasyPElpn00oPmiHnnXdetV969QivJpvuKQg3fNChmxt9u5K7szzcr1TY2Ghi5HV5G4mv06261ZWZvDrLZQsV3MQjSns+J+aY1txp2ZumjbSZJMCq+vtkx2b1aY6ll0Sk2P96J7WQOa5MpATemR1urz5X6TOmftl8zlTYKpsvLsyVZsyp2YT8zJQ562Jsm0BUWHPIrrmoVkPxPda171oueqDaxaP8ZgYdE05CNvjviaCV6uTFY79tGfKZJd69g001PsWa7D09Rz/zZNuvYkG9yjDxu7Lj+/P1OopnRLavfR0vdLpiaJO3eF30zLLDATWFJUNzIFr6hjl6v5q+kpt/VGSorkhpFgEmp0sP0/8zb60o57YLKPscQDEv1o8QBVV3+1uj9q4P54Zvz2nIPuZAmZ0r+aMY9qUanVayA+tgrsv21SklszrnXnoaus1isqd244NlQCy1zIbNQmDaqdltj2lEjNMFmwvf9VFKTl3i+4ssoz02mv3Zvlx7JPO8/KLMkhTXn6YmPNab7aPdnzMUpJDL0GHxSuXUv5sfyJoucUo7/qr3nLNMTGyg/D5XuZwTv68s9z4GDxi2mL5SSjxYoKolqcIn/jdPniF3XTmpmVrH/iKtZMVdyDVcOe7QBfLWGRjz0pqX61ef0c/fLBiiUCRLDl9Jq/Dy3aUcuXmZVvsYnCJ8zKEMtXmCdvr6sPeVSroOr2uAnx2uhr0e5ZcY9s2xglfx8N2IXqsWrXpXaKwcp88C6oxjC9eWrW7dXyVt1erq/VrFdPWFUmW73pOd7Uru2pFrBqAejZXiFVtUSO+5isl8qpgXFnmXiU6msEoNZzBNpFhwxWUFFvLDeIa47Hm9VRtGUXXdH0wDq3g4bRlDdzKr9nzV7H4LXsMEC1q9mqesJZMg1osqAOVulliTrWTEvy8ncYzO2cz5QTDhIDR5cjX0KOG3KwZtbZLtum2IhOTpnXzdc2xs2alhH2bzRPV01Ysb1oAvqTV357wtpy8CYqcmeFyaulp9T0eMtyPrihAR0kKgNczazaCWu/MhP3uaHKSuZLshWLtswgPUk6Jdg5axKN5pQyc6BjM8OZ/QxqCtjBwrnQD0PVybrqT8aD6SkAI9hqBSOZpEhYNDerpSpOlB8ZrfZLULLBvYJh4/SMvpoBQlAkHw6JEjvdLR/DYGk0E1hUp63/VZvlS9pWIY0EF5VPVmvVDsyi6RF5CAzW6mVtttwjVa0ZUXvpqUxGbWPNvmuk84SD7nwJ2ee0j1q99f6ysypwiLZJSa5mWc/20ausnktLFtSFxoZKYE/W1L7qmenylEjNKj56/6tpUuxpytRe5es6cNz+K6s8o8deGzJc9LGY7J26MkuMnXqqg8EE7eGxrShMYRFd/GiBMpOt/Re10A8hkchIYf+pq98uOmVZu/3ybWekcOVhbS2pB/o4eFvFPMISP9g0JwLKsjSYpGoJXO3Wjiqoet7+7bjH1ykDkapw609M+e2izV7tei/KxOVqs1qquj4mGRcqbE2rage3K82j9ycvtig2UbriVh19rvUPTF7ddWRl8Gqv82Us05cd9/NJrUcXhTCfqhEhI/6yVh/cWKgxql1yTzKi5zbiGrsOid5I9dRRQdX6J4MDsOYh1XPVhosTa7+LcioagmpKlt4+VVWZvNiiGE/M9P6MGyyfXbdSFPtFE9af7OS3cTN2pb+6PxCSES4UrFqHVBPW3D5z9VXF13pWNRbaznTnIszsZ484BweS69+zGY3yho30RyU/u0xrhLuajEpWuSVUbWOhoVCr20F3NkfoNcMTzpJpQAcL80V9zqi+9t+7G7zkQwRwO+ezKVmGF2pEmjkV1U4+8SNC6nKMQDvoIZm8jjCzX13EucPOdlxm83Yr+zm1tqn5HNVCo4PadFyZnnIjJJfIo3GZfqraMnmxRU7Vys843q6j1plS0+Pt8q/uz1Sq1Zs3SlH18OW2dzVmLy/zambV4oqSFcLV9BXLTNzthiprMGuShbaosgzSBz1nCZDMlKupSTSasxSb/UcSc/XJNzOLCmcnQ5vBnxiiYoww8/rXRqPVEUTtq7I/2dxY6OmX2pW6f2sgPR+TdXuRldVM74lz3FfrDBvHpa086moGCJHvzduza886t22JnLl/l6iKI84dzgRmNMqMi/RHzpaSi27scwi/6CXPFbmR4FySzXgGe0fFzbLQDHkzPfZc1MdY872YwZ8zyno1NpZocXrKRhLtOgbdyYstsmO30z5q9Z7y7KsQOErbpCQPFtfrqLJaLzMurdrw9W8vNDZUAluzprmzZ/KtNl3jKZGLCnbANrWX25OsT/T3lsuCKTEnW/auurTI1uzKLHGy+BclJu7wODKGsjEXc9EvGV3piNFXxBZDnYg54o+zTEFpPfa/aa+nP+qmuISo9Acn4LpS3rp/iTFbsDRr0tazV3fGdQXsEp4lclxsZF/1pJntKDZLJ6xM4aE3BicLZh+XNs8Yp4jiVzD2NPyt+R4ZHRHW+gQz5kiU7WaCW1NS3RkldombtLyuSFUU70trlaiIFmpoy4TFVef7uKVYcbeWZaCMbbWN8MxUMlE4Z6zrWnMw9GY8RRVwXJmJPAqZKDYLpaqawlm2I51Xn5UBpb0eUVoyPZzosF0Ucy3ORcdXUbZ30hhFSvKtTxBdRNoVOBqX6kmr3YbqIdUwZRNT3Yj6oRq+3I5eRDXYpSWhjCc2xuVUVP6LdhuqKSwSefVVZWREaztbzejmdtxls/dGxhWJWtqKtriWj7v6mClRmydY9TUiC2otXa1kFh8vrTNrcZ6k9ezBj2pncMrrUuSe08VXtSxoZmu0p8uNr1vTpnPbytK1c7DANPO03BMtXVe09pcCg73u2e+R5hmr3d3NZ8k0oGXZaG6M63PGLVn07uLwZpz2zCjQvLnK+rDYONvt3GMbpTHTpT/01Ghcvi5HTxm41q90tqs529WpaB2UNUcNsaca28TtTLUT02WRgxNPNO/hmWRHE3Po2jKu8YRTanHV0Suo9RO6Ps51LxxoxlsDOq4maVakzUJ16YRPLc7WCnxcavuPOkPt1y+wq29VWT3ZMa4Vi3vTIL1Hda6vTlKTaDTnKjA7j2dibbP5MCc6/M1uSXXPjH2M5r0fZ6/mb5yreur+7UWfLXT/VvOlf3vcLRBTtbMX/kjJ4Axwf6GKb4tuQP8lz/JtrTPfmrA9DxDGaQfvmo9CRRkb/BX1UuT+3B/M1tl/g+hPT3yrNhskOmiAuAdNXi2Xd5kfyJY7u5hLgXF9jPgdYen3YuIBqot6rUUrH23E7J2f0qq5EXqZkhwXEiGbh4/b0/pTgrdgMphq9YzSycNk7ujNiZTkniwInNZKsnUkWN0ZWb/zF/fi0kaMxOO6Zh8bKoE9JbD6VVc3JvZXgxXbzUFu7GkGG70ncm2wftvkKZFxBTuSOnvB7rHN6EV9or/XY7jhV4MTVtW2oLYdtW6k/Eb8r/bFjRs3ant8zAvEaO3OnTv58BHy58+f7969i1uxOOrff/8tNmLP3//9V+65KNoycJSS+BezP7du3Yqd1Wmg2PPixYsyZG3j27dv0Xsod5bJKBL2/fv38qtxG5GS+/fvFwmrpipiizr94cOH46K9pqM+f/789OnTUr710uJO7snE1kOaOyOv40RR3KpfRbGJ1qgsz0+ePPn48WM1wEXb1UJYHBil6/fff++J5NWrV633RYDEfEo/S0+0xVf/313x3/siPlZvjThp/7HVVEXIIhmRztgobtj+w/u/LVIV/y2CVe+L/psiisqXL1/KyEucSFKkbfrdGjEXaavdsAVdcd5I4b1798o0zLgR5i9fvuyPMBIW98KzZ8/6g/V/GzdC/MzT5Io+0IcPH/qP7fl20TIT541rj9yJvChKTllsqrkzvZboucD8V0fPSu11FKqygBX53l81JctGtPjVGqz1qHxj9/bt2z///LOMJBIcTUbZlpX78xvVW7isXYtqf8PGqDX9UUSjZ1VrzVtDxs7Iu8GGuOvYYn9ULK9fv66GCZDWhiCq0OhmVEM2t2MMHP3h6uHNrIxL6+k5VHMq4p+3gY7kldVsRF69EWa5C6ogR68ql8uIYC96I0UDV82F2JNp6X78+BHFLMpGlNVmc1/NhUu3I2FFISmLR3RdeorrpfGPDh9dxEePHvUcHj2fuNd6Aqzz1cmrr3HIWs+iEqhWCFH/jMPsOSrGF1Fv9ASIZESAGCz3hBn8Km7DqDTKbkZr+OkNdzNandsoP9XWJIimNOu1rksTvGfPxCFnT8xX9tXJZ8mauXnmBnS5PmfhHJXDUWZamgXjEHvczhdl09EHiboc83Y5Lio8Ow983Z3tPH7XT28x/dg6sdCckYs2K2b5qrNq+bNXQ8YMXswS9A9M4hGfJUZe1WSM3j56bblc96bo2BR9m+CtDoL2P6V25h6vBnS5BnTns2qXVoNHr/0uvd49hz9zlbVcK1bkuEH60iX/6DWJRnO5RnPpsndp/DEJX30Wohy8xM7i36UR1sJnapsYNLWO1GpRjfs4OEye5Yfd5rxc82mcroHq4HUVv5iHZLVYxkMsXb+juX+rUAVvzw9VyzW4ReE/6LBxsFgOBtj5AKGa72W9t8+H1vqpB6u4KId+du8yjNsz/hW1a4SJjTJkVCM9j0t5B6SEWm7jzCPB5VSLmI/yzNvSDivEX21r4nRFc1O0NdO72UUNFv8tLqRag/V0eyJwPOcZby1FMooDq41gkapyTxHgov9GMoqERS1aHFgmLPbM3uc/+qB70RIS/kV2hHxRTqp5UWZrT2NXhpllQ60+C+MVR3KUtunMJfmKq6zqpZWN4D7HhmcugfkKsGvyLfK0de7xWp8SqRbs0Ju3I+r9r3yBXDQjIhm76u9VWWZ47L+5rkz1BLYvFWh6Du6JxVwuPctc4aNk9yQvfneZ60SXxtO6yldPUq/4q2hWY+qhHzAGovHY5TiEeDE1tJvxN7OgNVjzwPyewUVn81HNGDLA+yXLAf+MJ81EFRM9PQlrroGXiXPeMFFj9KRw4ldRUMuJuZ5kR5hYxnIwE5uJiaOi19Ua8/TVBLcqM9XLGWHSVJplz6GzUntdLVTFdrOxGFdOum7A6hn7q8HivBGmekhsT1/wshbhOh9H37NxYL69Ht1/iDqzVidHRRd3d0/uN7OmVTLiiW5Pa3kY7Oq0RrjCzunNRNPt0FXlVq1e5q6JUrRCkShO0X9HNDN9uT39ObKfdJ65+hqd+621Za2Qaz1H85YHRtXRfx+FeQSIxrE8JLkRxb7ZpNZycHTkmTTo3Da1J3ZuB4tK84zFnridM1kmTAjEjXPaWbLWAnDaBnT07dZ1G47YH/itmWJnUsDtnIQqgh16kKjL0axhJnY5Lio8Ow98xZ3tvHzrVF7/ry0xjmiWqxj9Df7o1pWqmEEdHGDGZOD0idauBMy1/9C15Vbdm0yXZtsptdP2eDWgzYpuxgZ0sNKLs281qzaiSjx07Tfievd8yGmrrK1asWpFkWnR9lx4Nk/boWsSjWb1Xii2Z2w0Ny+c1QRkWvCmxrx7Rg+7qhfSs906QqxeQiCMTkNrO9X6tMNgMqpJGtzuKZDu36ZeD9dWDW6mkd122NhzTyW/ylQvWw0QmoVkhT2ZTE/aVoNd8Uyg2qxZLHtqs2qpuI7t1ha2aVLsubLHNZfOwf62L0YxSyfgJPH3O3cV5un7+9vWNXsXtWsZ3d/uKTCHHnRvVUKq+bJQ56Q1y9TqrSx2lgL9d8R+2qbTluT+DKpWLMttL1RlLZfgnphHX8tpS2BZVwxutE6+nfApkZ7it+hXrTOig7nWH0B/b2KWja5w+vNl8NvRDUdMJ0bk/0/zBBMhznx4zJg0PQf3mJVrlplTzcoNlpAIkJmVjuIXj2Mma6IIFoG73maJr5qpam34m3mX3zM4c5GPasaQg4Cj69yJieyfgYpuwcT4px/e3wtslqgRe+IUyXRGcY1i3F/G4tsI01OwI69nedR4qzJTtRos2COyY8ohB81K7XW1UBXbM7bXXU1S9aRxN8Vt21qeY3+0g9XAsT3LkKkW5zofW68xf9OFRj6d+R/84hYI0madFjFkEpx5lKEr2dERGrz8rmOX3j9LMWu9uoNWlc0SsnQWFPFnCuGav9jtZ4a9pyDFzdta9jbcec7qawq41rNaw2TqgdHayQFX5EgU44nDkOpFxTBwuevSua1SF9sTO7cxfmzGmdkTrefownnOA885S9aT1ydsQLfqc1bv6OXq5568vr6v3M4X5WlP375aOGN7V1Ojuhy13Cky6KKsv/rAV9nZzuda8xeKTOcwph1aW8OILf+jRrRlUbE051SbhTaC5a9o85AHrS1bM7SZF7PvyXRp9jCldsIerwa0WdonjtlrtdNuZ9Vq6cx/PGjtl7/AA4U8YZW1VStWrSgyLdqBStFWST1oTaLRrN4Lxfa8jeZWBbJ53inPGzSVxu2J8tZM2Lx7MmPki4Z+kbwYQsYhzUuONqs18a2Bm4cn9/QUSPdv07CHa6sGN9PI7mHY2FqY8zt3O0BoFpIV9mQyPW9bC5mp5eIa/eyezOioGWrC1Y/53l3ydPlgPbVZNYXXtH3CkeAK2ddThnf4zNsKIAudYqs+Rv97MWv2LmqV23J9/p4iXUtD1KJRq/SnJL6NMBGydmz5MXI2/4NRT+naqoSUFxIbi3ZOWq9drd7KYmcI9NzIO2ybTliSr7jKqtaKq21PrH5PWALz9WSzBY/SO3j49T0lslphrp0opiYGtccF6GkmamnQ36uBTKxwxuVXHDXxsX8rs9TycdLHuCtGZKTfGJro4yRH4B/okKhikrPS8UtkhIwpiWh0i4op/hvFLD7Gzviq56fKmNHuqsuaDX8z4y7a0z9fEFlzUWxzBe66/LKobNVZ75+BSpaNuZRa44kORKm03EZkUFC0JqB1Z+RXFPgo2FGA48D4b2xnHjWOwIOFIXmZW5WZKshc15K85EywI2al9rpaqIrtedvrfFUWd3Hcy8VN3dWozZW25lWvsGf6PXvpLRYXFaQxAxJDiyjqcXj8KzsPQd1VlcVXmVu+CNOVWf2k0XvJnKI/kuW+jXKbSd64MJELIZxP/JlbvbAaRF7zF7voeA+mZ50AIdNVhOKWXycNF53l0mIfV3f06usin2ZgrWdZwjP1QBMwvyeaxehdlKcb3GgOQ2JPV3vajC3OtXRNonPbyp4vEq0hk21NlITqL0/xsTU2O3sE4pZPVoBx60XIyJqjz5L1aMRXZ2tA89Vp806fa8/S7U5/jl/Tt27ni3Lz0ps9bpZmn2TlqVFdjma1M9ec1UWFZ+eBr6+znQdvjjKSU2E9FULc+xFt/GRTTvRFeiJ8OBc/FMZ0U6YqiNIbIePA/OXsJGQPTvOWjD17qC236t5k8jc5zGm1vXRnz0D40myNUx96ykgD2iw8szegyUFlpGTN36SmVKSX3iZ7qP2mXO+ej700L45eZW3VilUrikyLtucys5+0XVp691CTaDSr90KxPXujuZMiGlMczYtdeU+UtxU0YiiXrFqjxxtDv+ixxyHNCfD4GSLGdK1Rxc6evndzoDrFuadAun+bsD1crVnZjGH2PZlGdifDxom35z4HCLNnaCbCTKZP0Y57/6J6pjnFHXvyd0Scq6fGm3Ih5bFqs2a56qnNSrfr27i0Lx1uh568WiEHg7RZuoo9+3zmbQWTJU6Rr1G7smPc/uip9lzOmr2LWvoX7fNfWlFE7jTbwczvOzP+uLNVCanmy9Kdk9aieGlmRYLV6q2SV7bzcG3T2UryFVdZ1Vpxte3p1e/ZSmC+xmsOiqPzkzm8hzTKf0R7rKdEVivMtRPFFFBGe1yYnjyqJaP4qL9XOEyvcMblVxyVHHpETjUf+7cyS2upHrlz3J1pVq7Jfc5ZuUwVEBVN/jeAJmzPnhi3x690PWloNvw9sWW+Gpy5yEQye5jBqnyrznr/DNRCpeIi3nVWZimK6HI3QlxyTIsMFs6eO6X51VZlppp9gwW7mex19hwrK7XX1UJVbM/eXsdPoXEPNk906Z7+OvOi4n3pqWcJP9c9G/FE5bxQLRQ9hxE/XUfW5IniFPkKOR/tvCHH9f8vKoTHqioXKm+DuZa5a5LD5sFzZQKMuDsuKhUXBe7qxl8UycqBT1V9TbfVehZ3ZaYemK4dDdNFbVmmxqiFiXs23/xNuSKd25p8fJylcxu3ZP9jEHGWorhWEzAlK898bEguNB+yw1myTEafpwHdqs9ZvW3XaXcy+X4dYdzOF+XjclxRyGefGtXlqFYdxfYsXY6LysxRAl9TZztvHuWhWkiiE5I/NkJG5zMOqcYw13b0so7e2B2rttyqe5PJ5V1NqUWCTzLjrQFt1mZLNKA7nFW7qBVoDXys2q/1Eq5m53mqrK1asWpFkWnRrqZorXAhx6pJNJrVe6HYXqLRXKHgDZ5iobFPE7BnT5S3wXTOFWChqe+4uvidq7/arA1Ue0AyX/UUSPdvE7CHa6sGt7+0FAV+V8PGKffgDgcIzUKywp5Mpk9xLo6NGsDP7tNzM2qGnryIKZTppxgXQ09t1pPg6/gq7qCTTF6tk19d3ZJ1zn6Ss2zVx4hWoEd4zd5FraJboc8fFcVyvf3Zf+rdqoRU82WdzklrgVSrt7KcfOcR26bzlOQrrrKqteJq23NVv+cpgfnqsVaTnPYpkdUKc+1E0RPLZ9a4kFHs9fdq7P0f56pwxuXX6Mf+W1Zmidvbv3ECkQ0j8s9vDM1bK/xHSJ7qkJhxmOsXxxiB96/JUsBGpjRzasqewZmLKZGPPnawKt+qs94/A7Vcg52XjNnk9e/BuBFmWcShuMxAHiyWI65xqzJTzbvBgj3iuuY95BBZqb2uFqpie6H2Olql0W1c3HGZRi1fgJtXvcKe2e/ZeW+xyJ2IMG9YCxkd5sH8HXGKFfKl9RQrjMxLwHnz8cpavcxdE4CtmbjEznEDwzKv592IxDSvsb9vOW8CpsQ2b7EfUbdUE79Q9VU9xZRtrWemHpgiXD02zhUrHw82Z81br2dPxBZxrnkVOrfN7Jixcxu3ZNS0sURLMR6M/0YWx6i5OuSsJqBawGyPEIj2Yq5bcrezZBexXH0DaqblovJwrMBu54vya96bfaFBoi5HtcUvtmfsclxUYI4S+Do623nt2k9v4+YTovM51w8lEU/ULfn0HyLkIWrLrbo3mUFoADarsoX25G+BebM1RhNTSv4SU0Ya0GYZW64B3dWs2oz16ry3yUJ9xRmvd89RzZsXO6yytmrFqhVFpkXbcyHZbdrmLb0L1SQazeq9UGwv12huW1bnmgFuiuX3VGf4V9CIyi1+VuhfCz6f+AgZI77MJdQGqhedohm4p0C6fy/i2qrBzTSy0V40r2WhPflh4+ibdFcDhIUY+6PNZPpo3tqBcS4/u/dnR/+3UTPUSKsfoxHpP3y5b3sq/2oKr3t73r70DkeC62RfVPvNghoji3XOfpKzbNXH6M/HNXsXtTKW6TDPVTbmrSgWGnRvVUKq+bJm56Qrc+fNrNM/TNEOAAAgAElEQVTW6l28x9p/6Lbp6kvyFVdZ1Vpxte3Zq9+rL4H52qw2+TZuruMKnhJZrTDXTuT9r1pZveLKs3al/R/jnooe9UWP/d+IGGvFy0cCBI4i8OPHjy9fvnz8+DH+e2maY0QX9cXTp09///33zLFPnjyJE2VCRpiiGrp161bUzvHf5sfkSZOnE2wJgZ8/f7ZGG93r1v2R0VtlayQ1+uhxF8S/f//9tzV5PTujUxs3Qvz8vFX6e9LW9dWluXPnzp2uqHa1/4RZuSv/vSXm27dvcWtH0/P3339n0hYtzsuXL1+8eJEJfNownz9/LmrL79+/X4oQwlFbxkB0liol+jDv3r2LZET+Flkc8d+/fz9q46iWZznFpRd4lPCqyqPk1K7S+fDhw7j3yyTF7Rb33YF6PpFy1VeZff0bWs9+n9m/LYbkRds6YiQSN2M0fMU/bd/subP/CG/cuFEm0vRsSTFlwyxZU08D2jTp2nOtMy1d17vz/W7nizLIIPEiLoEPJKCzfWlmhVjMtsXw5NJ5v3Jgkv/F8NK07SG82nIPubBEGvR4l1A9Z5zXOqum9ttVeVZl5bPDID1vtUJINckKyE6xlcBRapuiozJiuFfAxnOb8QxGPCaa/Ckq/4xoDCdbnw6NM5b7j/WT9FZF0Xl3KHCtA4QdUhdJMhO426yRsOkCRoITDa/gmbeJAg6/eoETDrqPMhBrLXtq9VaWs+28grZJSc4X2kNXWfnLXDmkEjgjuKdEZsRcLir9vdK265305MR1Gc9WG7XH/q3MslVGOC+BmQXix4BYJi3esSxeci6qquLdsPJnsPjdq3jn+d69e5eePn51i1/4yp/NmoutFGfxc9qlsMLPKxDdyrgFinshboe4BeJeKG+EOFeU4Si9sTJRcTuMuBfmTbDYugRkZZfMCfcXP75WG7jyzedoeqJdizs6XmmOea4T4ky55Og5hGprhRnRhm3Uk0WdGbyBfJTRzhSTwx2rqjxclm2V4JjQiYftojMf9Wfc0fFHhw59R6u+MgVJ65lRmjdMT50cJ6qOyouRiLZ1Xv/DxRY1c3S0ymRbmaWkmGvDLFlTUgPaNLHnEAJu54uyqadDEr2RiMrU6EWeAu9HoKdsRyJ1tms5FV3NmAGIf/HjSPNXkqgHinm/mFYtfis59BRB7dqTH3tKlNoyabjPYHq8+8yXw6UqqoioQq/yNym1365KoyprV9khMXkBNUneSkgCCwmUc2XRXYl/xXNxca7qUzTFuK94RnTEr1HVZ0SLh0aq4+4i8vivZ0QXymLR7k3gigcIe6Mu09PT34gw1RrJz+4lmo2jCBgJjsipK3vmbYSAQ04l0NMI+vFihyVBrb7DTFknSVfWNinJ6xQbZ+kSUAK7ZC7d7ymRS8W2Cq+/t5X89PPGXRaz4mU88di/lVlKDRsECBAgQIAAAQIECBAgQIAAAQIECBBYVqA6RRvPT8THZc8ndgIECBAgQIAAAQIECBAgQIAAAQIECBAgQIAAAQIECBAgQIAAAQIECBAgQIAAAQIECBAgQCAt0Hzs/7f0sQISIECAAAECBAgQIECAAAECBAgQIECAwCSBf/75Z9LxDiZAgAABAgQIECBAgAABAgQIECBAgAABAgQIECBAgAABAgQIECBAgAABAgQIECBAgAABAgQWE2g+9m9llsWwRUyAAAECBAgQIECAAAECBAgQIECAAIH/K/D333+XO27fvl1u2yBAgAABAgQIECBAgAABAgQIECBAgAABAgQIECBAgAABAgQIECBAgAABAgQIECBAgAABAgQ2F2g+9m9lls0zRQIIECBAgAABAgQIECBAgAABAgQIEDiLQHOK9ixX7joJECBAgAABAgQIECBAgAABAgQIECBAgAABAgQIECBAgAABAgQIECBAgAABAgQIECBAgMDuBZqP/VuZZfeZJoEECBAgQIAAAQIECBAgQIAAAQIECFyLwPfv38tLuX37drltgwABAgQIECBAgAABAgQIECBAgAABAgQIECBAgAABAgQIECBAgAABAgQIECBAgAABAgQIENhcoPnYv5VZNs8UCSBAgAABAgQIECBAgAABAgQIECBA4CwCzcWzz3LlrpMAAQIECBAgQIAAAQIECBAgQIAAAQIECBAgQIAAAQIECBAgQIAAAQIECBAgQIAAAQIECOxeoPnYv5VZdp9pEkiAAAECBAgQIECAAAECBAgQIECAwLUIfP36tbyU+/fvl9s2CBAgQIAAAQIECBAgQIAAAQIECBAgQIAAAQIECBAgQIAAAQIECBAgQIAAAQIECBAgQIAAgc0Fmo/93/j169fmyZIAAgQIECBAgAABAgQIECBAgAABAgQIXL3Ajx8//vjjj/Iyzc2WFDYIECBAgAABAgQIECBAgAABAgQIECBAgAABAgQIECBAgAABAgQIECBAgAABAgQIECBAgMDmAq2P/f+2ebIkgAABAgQIECBAgAABAgQIECBAgAABAmcQ+PLlS3mZd+/eLbdtECBAgAABAgQIECBAgAABAgQIECBAgAABAgQIECBAgAABAgQIECBAgAABAgQIECBAgAABApsLtD72b2WWzfNFAggQIECAAAECBAgQIECAAAECBAgQOIXAx48fy+t88OBBuW2DAAECBAgQIECAAAECBAgQIECAAAECBAgQIECAAAECBAgQIECAAAECBAgQIECAAAECBAgQ2Fyg9bF/K7Nsni8SQIAAAQIECBAgQIAAAQIECBAgQIDAKQSqi2dbmeUUWe4iCRAgQIAAAQIECBAgQIAAAQIECBAgQIAAAQIECBAgQIAAAQIECBAgQIAAAQIECBAgQOA4Aq2P/VuZ5TgZKKUECBAgQIAAAQIECBAgQIAAAQIECBxW4PPnz9W0P3z4sPrRNgECBAgQIECAAAECBAgQIECAAAECBAgQIECAAAECBAgQIECAAAECBAgQIECAAAECBAgQILChQNdj/1Zm2TBTnJoAAQIECBAgQIAAAQIECBAgQIAAgbMIvHv3rrzUBw8elNs2CBAgQIAAAQIECBAgQIAAAQIECBAgQIAAAQIECBAgQIAAAQIECBAgQIAAAQIECBAgQIAAgc0Fuh77v/Hr16/NEycBBAgQIECAAAECBAgQIECAAAECBAgQuGKBnz9/3rp1q7zAT58+PXz4sPxogwABAgQIECBAgAABAgQIECBAgAABAgQIECBAgAABAgQIECBAgAABAgQIECBAgAABAgQIENhQoOex/982TJZTEyBAgAABAgQIECBAgAABAgQIECBA4AwC79+/Ly/z5s2blmUpNWwQIECAAAECBAgQIECAAAECBAgQIECAAAECBAgQIECAAAECBAgQIECAAAECBAgQIECAAIHNBXoe+7cyy+a5IwEECBAgQIAAAQIECBAgQIAAAQIECFy5wOvXr8sr/M9//lNu2yBAgAABAgQIECBAgAABAgQIECBAgAABAgQIECBAgAABAgQIECBAgAABAgQIECBAgAABAgQ2F+h57N/KLJvnjgQQIECAAAECBAgQIECAAAECBAgQIHDNAh8+fPj777/LK7QyS0lhgwABAgQIECBAgAABAgQIECBAgAABAgQIECBAgAABAgQIECBAgAABAgQIECBAgAABAgQIbC7Q/9j/jV+/fm2eRAkgQIAAAQIECBAgQIAAAQIECBAgQIDAtQrcuXOnXJnlwYMHnz9/vtYrdV0ECBAgQIAAAQIECBAgQIAAAQIECBAgQIAAAQIECBAgQIAAAQIECBAgQIAAAQIECBAgQOBwAv2P/f92uOuRYAIECBAgQIAAAQIECBAgQIAAAQIECBxFoH/l7KNchXQSIECAAAECBAgQIECAAAECBAgQIECAAAECBAgQIECAAAECBAgQIECAAAECBAgQIECAAIGrFBh87P/Gr1+/rvLKXRQBAgQIECBAgAABAgQIECBAgAABAgQ2F6iunH337t1v375tniQJIECAAAECBAgQIECAAAECBAgQIECAAAECBAgQIECAAAECBAgQIECAAAECBAgQIECAAAECBAqBwcf+fyNFgAABAgQIECBAgAABAgQIECBAgAABAksIvHr16u+//y5jfvfuXbltgwABAgQIECBAgAABAgQIECBAgAABAgQIECBAgAABAgQIECBAgAABAgQIECBAgAABAgQIENhWIPPY/41fv35tm0pnJ0CAAAECBAgQIECAAAECBAgQIECAwPUJ/Pz589atW+V1PXjw4PPnz+VHGwQIECBAgAABAgQIECBAgAABAgQIECBAgAABAgQIECBAgAABAgQIECBAgAABAgQIECBAgMCGAsnH/n/bMIlOTYAAAQIECBAgQIAAAQIECBAgQIAAgWsV+M9//lO9tDdv3lQ/2iZAgAABAgQIECBAgAABAgQIECBAgAABAgQIECBAgAABAgQIECBAgAABAgQIECBAgAABAgQ2FEg+9m9llg3zyKkJECBAgAABAgQIECBAgAABAgQIELhOgbdv3378+LG8tpiuvXPnTvnRBgECBAgQIECAAAECBAgQIECAAAECBAgQIECAAAECBAgQIECAAAECBAgQIECAAAECBAgQILChQP6x/xu/fv3aMKFOTYAAAQIECBAgQIAAAQIECBAgQIAAgSsT+PHjxx9//FFe1M2bN3/+/Fl+tEGAAAECBAgQIECAAAECBAgQIECAAAECBAgQIECAAAECBAgQIECAAAECBAgQIECAAAECBAhsKHDRY/+/bZhQpyZAgAABAgQIECBAgAABAgQIECBAgMD1CTx9+rR6Ue/fv69+tE2AAAECBAgQIECAAAECBAgQIECAAAECBAgQIECAAAECBAgQIECAAAECBAgQIECAAAECBAhsKHDRY/9WZtkwp5yaAAECBAgQIECAAAECBAgQIECAAIFrE3j27Nn379/Lq3r+/PnDhw/LjzYIECBAgAABAgQIECBAgAABAgQIECBAgAABAgQIECBAgAABAgQIECBAgAABAgQIECBAgACBDQUufez/xq9fvzZMrlMTIECAAAECBAgQIECAAAECBAgQIEDgagRevXr18uXL8nJu377948eP8qMNAgQIECBAgAABAgQIECBAgAABAgQIECBAgAABAgQIECBAgAABAgQIECBAgAABAgQIECBAYEOBEY/9W5llw/xyagIECBAgQIAAAQIECBAgQIAAAQIErkfg8+fPjx49Kq/n5s2bX79+vXPnTrnHBgECBAgQIECAAAECBAgQIECAAAECBAgQIECAAAECBAgQIECAAAECBAgQIECAAAECBAgQILCVwLjH/q3MslV+OS8BAgQIECBAgAABAgQIECBAgAABAtcj8O3bt/v371evJ5ZluXfvXnWPbQIECBAgQIAAAQIECBAgQIAAAQIECBAgQIAAAQIECBAgQIAAAQIECBAgQIAAAQIECBAgQGATgdGP/f+2SXKdlAABAgQIECBAgAABAgQIECBAgAABAlcj8PPnzwcPHlQv5/3795ZlqYLYJkCAAAECBAgQIECAAAECBAgQIECAAAECBAgQIECAAAECBAgQIECAAAECBAgQIECAAAECWwlMeezfyixb5ZrzEiBAgAABAgQIECBAgAABAgQIECBwJQJfvnz5999/y4uJZVmePHlSfrRBgAABAgQIECBAgAABAgQIECBAgAABAgQIECBAgAABAgQIECBAgAABAgQIECBAgAABAgQIbCgw5bH//9kw3U5NgAABAgQIECBAgAABAgQIECBAgACBKxC4e/ducRU3b96M6dp79+5dwUW5BAIECBAgQIAAAQIECBAgQIAAAQIECBAgQIAAAQIECBAgQIAAAQIECBAgQIAAAQIECBAgcB0CUx77v/Hr16/rUHAVBAgQIECAAAECBAgQIECAAAECBAgQ2Erg27dvX79+ffbs2VYJcF4CBAgQIECAAAECBAgQIECAAAECBAgQIECAAAECBAgQIECAAAECBAgQIECAAAECBAgQIECgS2D0Y/9WZukitZ8AAQIECBAgQIAAAQIECBAgQIAAAQIECBAgQIAAAQIECBAgQIAAAQIECBAgQIAAAQIECBAgQIAAAQIECBAgQIAAAQIECBAgQIAAgfMK/HbeS3flBAg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NYvIMwAACAASURBV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/qdjv90ECBAgQGCqwI8fPz5+/Pj3f//9888/8f///vtvRHr79u2bN2/Gfx/899+dO3emnsnxBAgQIECAAAECBAgQIECAAAECBAgQIECAAAECBAgQIECAAAECBAgQIECAAAECBAgQIECAAAECBAgQIECAAAECBAgQIEBgboEbv379mjtO8REgQIDAqQU+fPjw5cuX9+/fF+uwDFrEEi3/+e+/33//fTCwAAQIECBAgAABAgQIECBAgACBNQVi5dli2dnv37/HyrPFdEdzo0hSrEUbGzHXUfs3+7q0kapIT5Gw+G+RnvhvnL1IYaTk1q1bxdq4kZhYHff+/fvmXtYsOc5FgAABAgQIECBAgAABAgQIECBAgAABAgQIECBAgAABAgQIECBAgAABAgQIECBAgMB1CMyzMsvPnz+LJ7+rj4DH89+PHz9++PDhdUi5iksFWktFlJCXL1/eu3fv0thmDL/bhM14jaIisIlA3Fzv3r3766+/kguyNBMZx7548aK53x4CBAgQIECAAAECXQLRCy2WBSxeTY++aPkK+tOnT588edJ1oP3rCBQLByx3rsjuGaeejpXa5VTFPChQ1DyDwaYE2Lz6Om3tGhf+9evXaFmKZiX+O3qWo1YAor6KtVGmtE3fvn2LhBXJG52qWKIlJu1jgdzZV4qpXa+PBAgQILCQwGnb6IU8V4jWKGMF5BVOcYYhwAqMTkGAwE4EdCd2khGSQYAAAQIECBAgQIAAAQIECBAgQIAAAQIECBAgQIAAAQLHEhhYmSV+j29dciUeSS//CGfPU+Bv3rx59uzZsUSkdlCgtVQUbylkSsWnT59mfGmqmtrdJqyaSNsErlIg7r5YVOX169fTr+7u3bvv37/3dtB0STEQIECAAAECBK5eIHqh8WL5x48f+680wkRn9ffff+8P5tuFBN6+ffvnn38uFHlEGysdREmYK/5jpXauqxbPCIFYIOP+/fsjDswfEpNsW1VcJ6xd433pWPGk+Ncz153PvsGQxdooyTnSz58/R2MXsyXzpi2WiXn+/HkyDYNXJAABAgQIrCBwwjZ6BdUVTmGUsQLyCqeILtmjR48WPdGvX78WjV/kBAgQCAHdCcWAAAECBAgQIECAAAECBAgQIECAAAECBAgQIECAAAECBAiMFvif2pHx51irS2zUvvXxnALxgH65QM+uBHabsF0pSQyBpQVevXr18uXLnrPEq5LxNmy8tBZ/ljn+RcioUr5//x5/5DneLIpGp3ps7P/jjz/iq3v37lX32yZAgAABAgQIECBQFXjx4kVyZcB3//0Xi7PEIdUYbBMgQIBAU+BUtetCK540VZt7Yj4k/sXqtNE8da2NEuvFFE3YvAuylIkpVqKJ9VlizZetlgEqE2ODAAECBAYFTtVGD2oIQIAAAQIECIwQ0J0YgeYQAgQIECBAgAABAgQIECBAgAABAgQIECBAgAABAgQIECBQCtRXZokHshd61Ls8pY3DCUSp2Gead5uwfXJJFYHZBeIdoadPn8ZaKl0xxytGsWhLrPlVCxAv/Ny5cyf2x7fxClAzhljGxeIsNTQfCRAgQIAAAQIESoF4if3S8WD0PKOH+eHDhzISGwQIECBQEzhJ7frt27dY8SSWI9l8GjzmQx49ehQTI2/evIl5kjI7IoXRbF3a0pWHX7QRZ4lVdEOja4GYi2ITmAABAgQWEjhJG72QnmgJECBAgACBENCdUAwIECBAgAABAgQIECBAgAABAgQIECBAgAABAgQIECBAgMBEgd8mHu9wAgQIEDinQPxl6T/++KO5qEqp8fz583iVqLksSxng7du3t27d6oohXkz6+fNnGfiijVgyJpIXZx8dQ/J0EX+cJc4VZ0weIhgBAgQIECBAgMBEgXv37o17Wf3jx49eO5+I73ACBK5Y4Ay1a6zPFZcZq8HGyiybL8tSlqVo1GKCpVg7LOYZYiIlUjiupSvjvGgjKGKBmJiluegogQkQIEBgNYEztNGrYToRAQIECBA4p4DuxDnz3VUTIECAAAECBAgQIECAAAECBAgQIECAAAECBAgQIECAwLwCVmaZ11NsBAgQOIVAvK4TL+10XerNmze/fv366tWrrgCx/8WLF3/++WdPgHgvKP5AdE+A5lexPEq8v/T777/HG02RvHiRKVZ+iT86HeeafYmWiDNijvjjLHGuOOONGzfi7JZoaeaLPQQIECBAgACBGQWix9W1tF/mLPGi+7NnzzIhhSFAgMCpBK6+do15jJguePr06ZRGpFokYurj9u3bd+/ejYVlH////2I7/sXO+LYaOLMdaYs35WKeIdYRy4SfPUzM0hSrw8weswgJECBAYIrA1bfRU3AcS4AAAQIECGQEdCcySsIQIECAAAECBAgQIECAAAECBAgQIECAAAECBAgQIECAAIFBASuzDBIJQIAAAQL/RyCWXOlfVCWWZYm3if7PMf/3Q7wQ9fr16/+7r+VT/Anr/EInsVRKLI8S7y/V/ur133//HeeK16U+f/7cco7Ld0U88TZXxBkx146Os0caIiW1/T4SIECAAAECBAjMIhDdyOnvq0cn05vns2SHSAgQuBqB665do86PUXzMY9SmCy7KvlhpJZZcef78+fv37//3f//3169fsQJsTFl8+/YtZgniFMW/2I5/sTO+/eeff2J65K+//ooDk+cavWpMrAUTafv06VORtkhe+S8WjUmePYLF6jCR+Hx4IQkQIEBgaYHrbqOX1hM/AQIECBAgEAK6E4oBAQIECBAgQIAAAQIECBAgQIAAAQIECBAgQIAAAQIECBCYS8DKLHNJiocAAQKnEIiHt16+fNlzqfHe0Z07d3oCxFf9MVSPjfdmqx+7tuMvffUv9RLvXz169CgS3xVDcn+8ahXx9L/NFSl5+PBhMkLBCBAgQIAAAQIE8gL5bmR/nP/5z3/6A/iWAAECpxK41to1Vk6JdWNjtZH+UXxPXscyr7HiSSx3EiutxJIrsVJtzD8MTnoUEcZyMHH2WLw1Dox1UmJJl54Tjfsq1ouJlV9iCZhYTiXSFnMRtbRFai9d0Sy4xiXGUQQIECCwhMC1ttFLWImTAAECBAgQaBXQnWhlsZMAAQIECBAgQIAAAQIECBAgQIAAAQIECBAgQIAAAQIECIwQqK/MEk+ZF39RMx7pjn/x3Hn8sc14cDyeQc//ec8R6XDIngXKP7LaLBXxF1k3TPluE7ahiVMTWFQg3iaKvzLdc4poL+K9o54A8VUsbpJ/JyrzBlG8fZQJFqeOxE/5489xbPINpS9fvsTLV/0OviVAgAABAgQIELhIIPpX+W5kf8wRT/Qh+8P4lgABAicRuNbaNdZm/eOPP75//z4uH2MyPFaejbVdor2oLXcyIsKYT5h3UbBYk+XNmzcxkx/ZF0vAtCZp3N9F//vvvzWRrZ52EiBAYH2Ba22j15d0RgIECBAgcFoB3YnTZr0LJ0CAAAECBAgQIECAAAECBAgQIECAAAECBAgQIECAAIElBG7E2hb5eONp7/g7nK9fv04eEg+IP3v2LBlYsIMKXFoqYq2f+AuuK1zsbhO2wrU7BYElBOKeij8W3fM27OPHj2PVlcFTR7vw7t27wWBlgP52Kt6SiletysCDG3EJcchgsNYAsejMRe90xepm01/fak2JnQQIECBAgACBEwrEm+c9fdFLQaZ0Cy8918nDx9IA/cs7TvSJ5QliqDIxkvLwY6W2TLaN9QVioY379+8vet5YH7lrxY15z3uVtWvMPcaSqeOgYk2W+IviM+LPXlpipey4uv4UDs7h9ODMW6/2nMhXBAgQINAvcJVtdP8lX+u3RhnXkbPxpwsePXq06LX0/xy26KlFToDAtQroTlxrzrouAgQIECBAgAABAgQIECBAgAABAgQIECBAgAABAgQIENhE4LKVWYokxov3T58+zSTXyiwZpesIk3+scLWVWQrY3SbsOvLdVZxKYPC9puRrY4Px1FT7o710nZeI/P3790+ePKmdZfDjiIdu4w9iRxU0GLMABAgQIECAAIGlBeKPo7ae4sGDB+usm9l69ot2zv5ae5zdOnoXZcEsgcslVKKT//d//338+HH06glFkpZbQeBYqZ0lg0QyTqBaVGIBqSjaMeqMsj0utvKo/rFwGWzixvXVrpEd0bpdtKxqaRgHxmz2vEusRnr6V7ktz57ciETGBMVg4FevXsX6MoPBugKsPH/blQz7CRAgMFrACKiVzgiolWXlndWu4/7HRCvjHOh01XyccQhgZZYDlQFJPYOA7kRrLutOtLLYSYAAAQIECBAgQIAAAQIECBAgQIAAAQIECBAgQIAAAQInEfifEdcZL7Q/fvx4+gsGI07tkN0KxOII09+nWuLqdpuwJS5WnASWE4gVRvpfmPzrr7/6/1zzQmmLF94ujXncyiwjWr04kZVZLs0d4QkQIECAAIElBF6/ft0abbw+dJSVWfr7oq1XN7gz4pz39fvBMwpQDhlio8CPMXssDBELDURp3JvPsVK7N71TpadaVOLC7927F3OnP378ePToUbxtu3OKK6td4xXZ+/fvj2OPaY2u9+6mZGKs2Tpj/ZZcliUSPGK2pHqZ7969O0oPoZps2wQIECgFjIBKiuqGEVBVY6vtatdx/2OirZT2f95qPkZqjzUE2D+vFBLYiYDuRGtG6E60sthJgAABAgQIECBAgAABAgQIECBAgAABAgQIECBAgAABAicR+G3cdU75k5vjzuio/QvEmwb7TORuE7ZPLqki0CrQX+3Hn6nPv78Ufyy69RRdO8snXJsB4p2rES84jXvxbMRRkbbyDyc2E28PAQIECBAgQGAdgVgdYJ0TLXqWca/Z9ydpiTj7z+jbVoF4h61/uNF61FY7j5XarZScNwTiPds3b97sn2KJmnCJODOSU5Zl+fTpU35aI5OYIkw0wSOWee2KP+ZekuutBMX379+74snsn3h45hTCECBAYDkBI6Au263a6K702F8KGGWUFIfeOMoQ4NDIEk9gNQHdiS5q3YkuGfsJECBAgAABAgQIECBAgAABAgQIECBAgAABAgQIECBA4AwCI1dmiUfEzqDjGi8SiL/aelH41QLvNmGrCTgRgYkCr1696l8A5aL1jy66JfsD//PPPyMurf9auiIc95zZuKO60mA/AQIECBAgQGCEwLjOz4gTLXrIEt2q65BZlH21yB8/frzauaaf6FipnX69Yhgt8PDhw9HHrnbgNdWuT58+HXc5sSzLQpn17t27GbMylmXpWbu2eqJxsyXVGMZJVmOwTYAAgQ0FrqOfv0RVfB0yGxatRU9tlLEo72qRL9SrXC39TkSAQClwHY2m7kSZoTYIECBAgAABAgQIECBAgAABAgQIECBAgAABAgQIECBAgMAsAiNXZolz3759e5YUiORqBJLvBqx/vbtN2PoUzkhgnMBff/3Vf+BFK7M8efIk/s5zf4Tlt/t5HDmf5jLxsTHuqGoMtgkQIECAAAECEwWmv549MQG7PZzMfrIm/rT4fhIzmJJjpXbwcgRYVODu3buLxr/PyDepXV+8ePHly5cRILHcyXIv0H78+HFEkloPiYVr8+mc5e27nz9/tqbETgIECOxfYJOWaP8skUIye84mo4w9585FaTvnEOAiIoEJHEJAo9mVTWS6ZOwnQIAAAQIECBAgQIAAAQIECBAgQIAAAQIECBAgQIAAgTMIWJnlDLm83jXudr2e3SZsvbxxJgJjBT58+ND/Z8Hi7aBLHxp++fJlJjlx5z579qwn5KXnLaIaVyGMO+rWrVs96fcVAQIECBAgQGAFgf6+3AoJmOUUSyx4p6s2S9bMFckSWTxX2prxHCu1zfTbs5rA/uuZJQrz+lf97du3169fj8jWWGc2Vo8dcWDykFlWSCnONbhmbjJJghEgQOAMAkZAXbm8fhvdlRL7WwWW6Ji1nsjORQXcaIvyipzAagK6E13UarkuGfsJECBAgAABAgQIECBAgAABAgQIECBAgAABAgQIECBA4AwC41dmOYOOa7xUYLdPDe42YZcKC09gfYHBl38eP358aarib1kPHhW37adPnwZjHvHnB2MpmcFomwFGHBWLufz+++/NqOwhQIAAAQIECKwpcB1/yHTcMnn9zkvE2X9G3/YIHOu9jmOltofdV0sL7H8+aomacIk4+3MqFljpD9D6beTO27dvW7+aZefPnz9niSciiamPe/fu5WObJQtMaOTBhSRAYG8CRkBdOTJLA9EVuf3TBYwyphvuIYb9DwH2oCQNBPYvoDvRlUe6E10y9hMgQIAAAQIECBAgQIAAAQIECBAgQIAAAQIECBAgQIDAGQTGr8ziuaIzlA/XSIDAyQXiPaLv37/3I4xYsiQi/PDhw/Pnz7tijpeOvn79eufOna4A5f6nT5+W28mNca9sjThqxCHJSxCMAAECBAgQIJAX+Pvvv/OBdxtyiYf+l4hzt4ASRoAAgVaBJWrCJeJsTXyxM6YXBicuWg8fXIi29aj8zhlf5Lt0emH6e90rZ2JeVUgCBAhkBIyAupRU710y9hMgQIAAgZqA7kQNpPyoO1FS2CBAgAABAgT+X/bexbprXdvb3muPXcAmJaxQAaSEFSoASoBUQCiBUEFCCZAKAiUEKiCUQFYH6/19x+P48/FFntaUZNl+MgYM/2Vdph7d5akpCEAAAhCAAAQgAAEIQAACEIAABCAAAQhAAAIQgAAEDkgg3jLLAWGRZQhAAAJHI/D58+fZLFvsp4xGcnV19fPnT9lnkR0WaXHJ4JcedNzo7u7u+/fvxmgvLy8XWQp7+fLlooumW8klj8K2P2cfJJVkm/WGBwhAAAIQgAAEIJCbQNx59dxSLY0/wh7fbBKvXr2a9YMHCEAAAvsmsIPeNc7Aitbsb9++zVq4fvMorXhLi+nJkyfaYGmDRzzEGeGNSIggEIAABHIQYAU0RZUV0BQZ3CEAAQhAAAI9AkwnekDan0wnWhQ8QAACEIAABCAAAQhAAAIQgAAEIAABCEAAAhCAAAQgAAEIQAACEIDAAQlgmeWAhU6WIQABCFgJfPv2LezVeVZH5k5kn0V2WB4eHh4fH/Vwc3Nzfn4eTrT31mI+pgmik1efPn3qBbf/VFj7PWB2qewC4BMCEIAABCAAAQhEELi/v48IVVsQ/yHzXo6c89hebPyEAAQgsFECW+9dtY0Qd17u/fv3uYtMbJMkoY2IiKiWGnPpibrING0vLD8hAAEIrE6AFdBoEbACGsWCIwQgAAEIQGCUANOJUSxMJ0ax4AgBCEAAAhCAAAQgAAEIQAACEIAABCAAAQhAAAIQgAAEIAABCEAAAschgGWW45Q1OYUABCCwmMCsZRbnJcyLBRoLIEsuFjMoMssiLbqI40xtmgp7d3dnMc5yfX291L5MmwoPEIAABCAAAQhAICEBGb/7+++/E0a4YlQfPnxImHra2BIKRlQQgAAEChNI2x+mjW0WRbT11Tdv3sxG7veQ5NBaXCTKoLZB4rKgrR72NOLQEQoCEKiBACugqVIoPEZPiYE7BCAAAQhAoH4CTCemyojpxBQZ3CEAAQhAAAIQgAAEIAABCEAAAhCAAAQgAAEIQAACEIAABCAAAQhA4CAEsMxykIImmxCAAARiCMye4z07O4uJN3WYV69eyepKwGaKDjL9+vXr9PTUmbJiUEKBu6Mlg6y3vH371pkQwSEAAQhAAAIQgEASAvu437VBoVPiqcwCanL4/PnzJISJBAIQgMDWCWy6d521JztaOhpNPGZbR+McdQzsHoz6H3UM7HWM+m8clcHoI3PR9m4C8vAKAhCAQDECrIBGUbMCGsWCIwQgAAEIQGCUANOJUSxMJ0ax4AgBCEAAAhCAAAQgAAEIQAACEIAABCAAAQhAAAIQgAAEIAABCEAAAocigGWWQxU3mYUABCCwgMD3799nfccdEJqNNsKDztY+PDx8/vxZB59aqfSga6KlP/f169dUx64Uz5cvXxSnYlb8zR3UelC6Sl0ycLN0RPERBAIQgAAEIACBTAR+/PiRKeZVok11Vvz6+noV+UkUAhCAQJ0ENtq76hpz2WCNQKrjZBGhIoK8fv06IlQvSLRVMhmN1cZFL7bZnxoiMV42SwkPEIBAzQRYAY2WDiugUSw4QgACEIAABEYJMJ0YxcJ0YhQLjhCAAAQgAAEIQAACEIAABCAAAQhAAAIQgAAEIAABCEAAAhCAAAQgcCgC/zlUbsksBCAAAQjYCVgOODV2Sexx5vb56n/+cqei+HVO6ebmpkBCJAEBCEAAAhCAAAQ8BPZ0xas4aA4mW3jOg+53d3enp6ceqoSFAAQgsDMCG+1do8e4s7OzMiUo0646unZxceFJrjU+GxFJs3Fht7zz4cMH2XOJSIggEIAABOohED061JOFriQbHaO7WeAZAhCAAAQgsDkCTCeGRcaG6pAJLhCAAAQgAAEIQAACEIAABCAAAQhAAAIQgAAEIAABCEAAAhCAAAQgcEAC/z5gnskyBCAAAQhYCPz+/XvW28nJyawfPEAAAhCAAAQgAAEIrEXg27dvayWdKV0Z4tO58ejIdUL+/Pw8OjgBIQABCOyVwBZ7V4s92dHy8tg6GY0w4ChDJ8+ePQt4mH3l3HiRcRYZNZu1qysmOnx4eXk5Kw8eIAABCFROgBVQr4BYAfWA8BMCEIAABCAwS4DpRA8R04keEH5CAAIQgAAEIAABCEAAAhCAAAQgAAEIQAACEIAABCAAAQhAAAIQgMBhCWCZ5bBFT8YhAAEIzBD4+++/Z3z861+6/3nWDx4gAAEIQAACEIAABFYh8P37d8uMbhXZPInq3LiuaV0agw6lK5ROyC8NiH8IQAACByGwud41eowraZlFlUfD8V9//bViLZLZncfHR9k1G7URI0eZbnl4eHj+/PmKQpI0BCAAgSQEWAF1MbIC6tLgGQIQgAAEIGAkwHSiC4rpRJcGzxCAAAQgAAEIQAACEIAABCAAAQhAAAIQgAAEIAABCEAAAhCAAAQgAAEss1AHIAABCEBgnMDv37/HX+AKAQhAAAIQgAAEILAFAjpovQUxY2Q8Pz//+fPny5cvjYHl89evXwpl9I83CEAAAscksK3eVR17XDGVNzL79evXUasoFvlTSSvLOzphqK2e+/t7zRBkrUwP//zzjxxlusUiCX4gAAEI1E+AFVBbRqyAWhQ8QAACEIAABBYRYDrR4mI60aLgAQIQgAAEIAABCEAAAhCAAAQgAAEIQAACEIAABCAAAQhAAAIQgAAEINAQwDILNQECEIAABMYJRN8+PR4drhCAAAQgAAEIQAACZQnc3t6WTbBoaqenp1++fNGpch0S0PWto2nL/c2bN7LhIp+pTraPJoQjBCAAgd0Q2FDvui17sn/++WcNlUSj4fPnz2WKRVZ49FCDSMgAAQhAICEBVkCsgBJWJ6KCAAQgAIFjEmA6wXTimDWfXEMAAhCAAAQgAAEIQAACEIAABCAAAQhAAAIQgAAEIAABCEAAAhCAgIXAfyye8AMBCEAAAhCAAAQgAAEIQAACEIDAhgh8//79169fGxI4TlSdKpfVFYVVfmWlRbYFdVD/5ORERwjOzs44cx5HlVAQgAAE6F2pAxCAAAQgsDkCrIBYAW2u0iIwBCAAAQjURoDpBNOJ2uok8kAAAhCAAAQgAAEIQAACEIAABCAAAQhAAAIQgAAEIAABCEAAAhCAQFUEsMxSVXEgDAQgAAEIQAACEIAABCAAAQhAIAGBDx8+JIhlO1HIiID+tiMvkkIAAhDYBgF6122UE1JCAAIQgMC//sUKiFoAAQhAAAIQgICTANMJJ0CCQwACEIAABCAAAQhAAAIQgAAEIAABCEAAAhCAAAQgAAEIQAACEIAABPZN4N/7zh65gwAEIAABCEAAAhCAAAQgAAEIHI3A4+PjLC//NQAAIABJREFU7e3t0XJNfiEAAQhAAAIQgAAEIACBYxJgBXTMcifXEIAABCAAgYQEmE4khElUEIAABCAAAQhAAAIQgAAEIAABCEAAAhCAAAQgAAEIQAACEIAABCAAgV0SwDLLLouVTEEAAhCAAAQgAAEIQAACEIDAcQkc7X7X45Y0OYcABCAAAQhAAAIQgAAE/vUvVkDUAghAAAIQgAAEnASYTjgBEhwCEIAABCAAAQhAAAIQgAAEIAABCEAAAhCAAAQgAAEIQAACEIAABCCwewJYZtl9EZNBCEAAAhCAAAQgAAEIQAACEDgQAd3v+vHjxwNlmKxCAAIQgAAEIAABCEAAAgcmwArowIVP1iEAAQhAAAJpCDCdSMORWCAAAQhAAAIQgAAEIAABCEAAAhCAAAQgAAEIQAACEIAABCAAAQhAAAK7JoBlll0XL5mDAAQgAAEIQAACEIAABCAAgYMR4H7XgxU42YUABCAAAQhAAAIQgMChCbACOnTxk3kIQAACEIBACgJMJ1JQJA4IQAACEIAABCAAAQhAAAIQgAAEIAABCEAAAhCAAAQgAAEIQAACEIDAzglgmWXnBUz2IAABCEAAAhCAAAQgAAEIQOA4BB4eHj5+/Hic/JJTCEAAAhCAAAQgAAEIQODIBFgBHbn0yTsEIAABCEAgCQGmE0kwEgkEIAABCEAAAhCAAAQgAAEIQAACEIAABCAAAQhAAAIQgAAEIAABCEBg9wSwzLL7IiaDEIAABCAAAQhAAAIQgAAEIHAUAhcXF0fJKvmEAAQgAAEIQAACEIAABA5PgBXQ4asAACAAAQhAAAJeAkwnvAQJDwEIQAACEIAABCAAAQhAAAIQgAAEIAABCEAAAhCAAAQgAAEIQAACEDgGASyzHKOcySUEIAABCEAAAhCAAAQgAAEI7J3Azc3Nt2/f9p5L8gcBCEAAAhCAAAQgAAEIQOD/I8AKiHoAAQhAAAIQgICTANMJJ0CCQwACEIAABCAAAQhAAAIQgAAEIAABCEAAAhCAAAQgAAEIQAACEIAABI5DAMssxylrcgoBCEAAAhCAAAQgAAEIQAACuyXw8PDA/a67LV0yBgEIQAACEIAABCAAAQj8XwKsgP4vD35BAAIQgAAEILCYANOJxcgIAAEIQAACEIAABCAAAQhAAAIQgAAEIAABCEAAAhCAAAQgAAEIQAACEDgwASyzHLjwyToEIAABCEAAAhCAAAQgAAEI7ILA4+PjixcvdpEVMgEBCEAAAhCAAAQgAAEIQGCGACugGUC8hgAEIAABCEBgjgDTiTlCvIcABCAAAQhAAAIQgAAEIAABCEAAAhCAAAQgAAEIQAACEIAABCAAAQhA4P8QwDLL/8HBDwhAAAIQgAAEIAABCEAAAhCAwOYI/PXXX79+/dqc2AgMAQhAAAIQgAAEIAABCEAgggAroAhoBIEABCAAAQhAoEuA6USXBs8QgAAEIAABCEAAAhCAAAQgAAEIQAACEIAABCAAAQhAAAIQgAAEIAABCMwSwDLLLCI8QAACEIAABCAAAQhAAAIQgAAE6iVwfn7+48ePeuVDMghAAAIQgAAEIAABCEAAAukIsAJKx5KYIAABCEAAAgclwHTioAVPtiEAAQhAAAIQgAAEIAABCEAAAhCAAAQgAAEIQAACEIAABCAAAQhAAAIOAv9xhCUoBCAAAQhAAAIQgAAEIAABCEAAAqsReHx81OWumGVZrQBIGAIQgAAEIAABCEAAAhAoSIAVUEHYJAUBCEAAAhDYJwGmE/ssV3IFAQhAAAIQgAAEIAABCEAAAhCAAAQgAAEIQAACEIAABCAAAQhAAAIQyE/g3/mTIAUIQAACEIAABCAAAQhAAAIQgAAEEhP4/v372dkZZlkSYyU6CEAAAhCAAAQgAAEIQKBKAqyAqiwWhIIABCAAAQhsiQDTiS2VFrJCAAIQgAAEIAABCEAAAhCAAAQgAAEIQAACEIAABCAAAQhAAAIQgAAEKiOAZZbKCgRxIAABCEAAAhCAAAQgAAEIQAACcwSurq5kluXXr19zHnkPAQhAAAIQgAAEIAABCEBg8wRYAW2+CMkABCAAAQhAYG0CTCfWLgHShwAEIAABCEAAAhCAAAQgAAEIQAACEIAABCAAAQhAAAIQgAAEIAABCGybwH+2LT7SQwACEIAABCAAAQhAAAK7JvD4+Hh/fy/zEz9+/ND/v3///vvvv5v/m3z/97//1cPJyYke/uz8yWjFkydP9sdGt3o2HPR/86c8Nkyah2GWu4gESpBaVnulNISwJ5cvX768f/9epb+nTJGXAIG2G/zfRv9LTV7+uz2hfrYtvdfGnz9/HoicVxA4OIGHhwc1KDWudoIhIHJRg9KIqefmQc2KpnTwqkL2/QQYzvwMdx8DlWT3RRydQVZA0ehqDsjmRs2lk1U2evuseIkcAgECB+94mU4E6sZeX2nEaXdTm4fe5k+T8XZPtd0Car8ysRe017pBviAAAQhAAAIQgAAEIAABCEAAAhCAAAQgAAEIQAACEIAABCAAAQhEE8AySzS6BQG/fv2qc6Q6UNocmGz/VxTN133933zd18HIv/76a5cnSBfwwuuAwJGrkLTEmsPYjbpMt/k0nHoqMs+ePTs/Px8gHHfQvVgfPnzQO/3/9u3bcU+47pFAo/vbnPDvds5NXrs9s7plVSp10aenp3skQZ7qIqBzoc2EYdjjqVpK1saegipkUy2xp1BX+W1fGs03Xrx4kTUf//zzjzF+NYdv//un0T8cqvHQ/K9G1PXctBdNsPW33Z68oaGsCYn6h24Gjc9dRKNB1Ks0KxGBqmQxosFa+R2V1u/46tWriEg0L/38+bOKQDz1f6PG3U4bmjmD/s+nri0mEuDjx49x1WA0y4IcR2M0NjlqXp2qralTaqruVFoedxWcfdXgSSg6rOqbSkczVf1v5NC29GEN2UdnGA2TgBBoCTQrQTWrZtZtbFxtcHUd7XCZr7dvk8v0cPDeNRNVop0isI/hjHnpVPkmcd9HJWlQZO1gNZ1LMvQ09bm73y7h2wGxXd20lk+bZU6qGf7SOsMKaCmxgP8aVkDH3NwIFMqhXu2ptz9UwQUyqy5aO2PyoEGk2SIzDlUKqGEoEHOBV8l3hDQHSCJ2A7NLVb23vmVHR07HK3RMJ6LrzzBgDdOJoVQ9l3bE0c7PcI+057n52UyG2ylxz486N3000QeUer4xse7olRE/IQABCEAAAhCAAAQgAAEIQAACEIAABCAAAQhAAAIQgAAEIAABCJQk8If9eGRPLB3fur297Tn2fl5fXx/W2IFu3dFJD/0Zv/d30UmnQd/1X79+nfaMXDeJTM9SDpaKQzjyu7u75ApP4RT1tlrBApIfswo1QKRNou4lrvk0MUg55s2bN2pEgaPFvU4sujMMFOLWX6kD//TpUzgX2+LmqVrqmVWj1DnrL1CvwrgKvJWeZasIqwGovftLz437+/fvLy8vF0nSVWJrIlRwKaKJiY5nvHz5snyvvkj++j03Hb4O20+p/QWy0OgCqnImOZ8TSMj+arYSqn+OViaWEq1Gh/YEUVvbJZ4qZHtwSPVTf2qta50dsuOqyqc6ydUts6j+aA6g0SdiCj0LU7VCXVZV7SUss7pfoYjrHMIxh982Q97q3XvWCrloAiNJVBDqfIy9dANQfV2Snrk5r6JFlgTQX7jsanirLjpJxpUXzbiMzCMyrmIS24iAuYNoVqBWP7vZ4hGj6QxVRWsbJSVPXOe/SmluS1pPhdlH2GYlmHZIVcXTbFNNKbwa6u08LOKpxVeOtWf9vat6Qk3YFrHCc5hA+S36nQ1nzEvDFSzu7c4qSQPB8g0iDpdCacS5ubmJC94cSNZqwn48dZhQY82zwDqRFdAQfhKXVebMjeQH39xYVHz7W2XssrefLVPPEmDRhtWsJI0HjzzGJBpv7969s2z7Z51ZGQX++fNnwi0R9XL6UmZMeqk37eFow3xpKDpephNL64zR/4rTiVkJC4w4kkEEtF9RYEoczi/rjjAf3kIAAhCAAAQgAAEIQAACEIAABCAAAQhAAAIQgAAEIAABCEAAAhDIS0AqPnF/+t48K5nUvuMi324oqfJI8Uif5GfhGD2Is0yZbAWI1HNn87VKdqoVbFiyR65COsYpFfPZKrTIg1qQkA45D6uEjjwNvR3cxVIcm0CkbscyZtmr1io9s6qo2ojyovOEGl411qiAJIlOA0o10z7ufPjwwVhqStE+osknjcgItvWWttNTNVDhZi0FdadtJVRabSVUj7qoEqrqthCMD0paoZSKvZ02PtU01EbUaowJHdybepilhJf6DxBWMQ1H56XxG/2rLlW+TpF4ERXemH27N7UgNb3RqVSgKFO9ylohjUKq0/NUSxWicmFMq+tNzBXWPrjby7SAT0Hr5sXznJWAIvfIljysuKWdr1rKWtW7qiEyut9bpTS3JW3yGruVCFXDNRW0NAePH9XAwGrI07Qzze3r711VcJ4SIeyQQLGp716HsyPPS5N3+HutJA0oz9ph2HJ7LhF7KZJKtdczEvVkaH8mXyeyAmqqUP1j9NI+gc2NpcR2s8rYd28/W6yejnc28ggPHnnant/yoGWRRbysMyuLnPKTdrdTFd6YboQ3dQsWqq2fI3e8TCeaarC/6URbvUcf1KUU2PkZNl5xTj4lHs3gqCPrjlEsOEIAAhCAAAQgAAEIQAACEIAABCAAAQhAAAIQgAAEIAABCEAAAhAoQ+A/w6/IFbroWpvmenB94T45OZGE7UP05bGKUyccmiu4mwfdGeXJu24f0td33TroiWQYVndl609qNzoC7ZRwGDkuVRE4chXSDWnv378PNx+1ejUE9QBN89f/TfGpFasJ63L10eBNC5LeoVpQewFa1nuEqqpUo8KoJ2m6vtG3XUfLlfXh68G7sY0+q1xUHKOvkjjqLtmPHz9aMrIouaZeqRKq3l5eXi4KG+c5663moyIpX0I3+mrUUZ71J6XPt2/fjnrAsUtAV7ep8qStmYpNcepPCtD6P3qC1JWzfdatjE+fPm1/lnwQq0+fPjXzwIh01d0pbBNc8zTBaceCiNgIkomALlPVcGAcm5LIoPZy8T9/OdqLU0JNiiRa2v4hWiQVihqg/qTcrBZ0qMWIVou6/bLpPaIBqhxfvHghehofl3Y+ldSB6LwT0E5AI536wNG1jD2SOJ9KVPVcc1oJwBQujiGh6iSguWszfpWZXSiVZjXU23moEw5SQSATAYazTGAV7erz0lRZo5KkImmMRwttjYaZlhXNOJt24MskqhEX3pITYHMjOdKtREhvv5WSQs79EaDjVZkyndhfxQ7kKJMOQCDF7qsjfzrpctDz5tYdPfn5CQEIQAACEIAABCAAAQhAAAIQgAAEIAABCEAAAhCAAAQgAAEIQGAxgWgDMJYblnQCLTr+bkBdcbM4Y8sDdFNc9CyrEGEaMieho4yioUtfdW2LsqMg+tODfsrdeJGL4pH/RbIV9my5nmWVLFQrWFNAqgyHrUJqBYH6r4LTkWk1HCGyVGbFFmhQOnCoeKYqg8JaktiBn+W9Y8YQ+ToE1YTWfM9UBtSpNkcIJIYqQFPN9L+e5aIY1HXLz1Twxl2pyGfuijGbl7CQ3bdqCGFplffZXHcj7D0LaTj+g78V3qleqEuy6f3amtlUS129qP5Q1XK2PiSvlmoUXfGcz8qCpRo4q+KUkEq9aewWGY7mR8ynuKVy7yG19NWpkg7Eo8lGT7C1fqp+BuRc/ZW6JlWSYnCyVshwLtTfzva0S4tDHXg40e7btL3uUlGd/kWvmxfPc/JS6GZNkXtkSxJWtSJrHrv5nX2uYbchegq6SmluS9okNXYTkaj/DO+uzLYFvwfNK7qzTY883XgS8s/a8yRpj+oe/QVBDF0CWXctjjCcHXlemqTzOUIlaUBZNny6bXPRs3EvRZIUBp5kQc0KqKlC9Y/Rxj6BzQ0jqKG3Ta8yCnc+4S503RWuZwkwrBV+F488Yc69t8YRIevMqifS1E+NO36wbQzaCptKyO+uytwmFHig4xUcphNNDdnNdCJQ4fWl29+40sagpqpxMCBz2lesO9LyJDYIQAACEIAABCAAAQhAAAIQgAAEIAABCEAAAhCAAAQgAAEIQAACiwj8J+0n5wPGpjtA3r9/P5pxqTrpAmpZnXjy5MmoB7k3d6c311PrLiNFFbgrW/f8NJeu67v+VJyjCeFYM4EjVyHdZXRxcTEsHekMSYdMf00DGXqYcpF//alB6TpZXd0pvZzuFdlqX/qbCov7bgjM3gvXVDD1z8+fPx/mWr2r/lSR2le6cf329nbqmlnVMVVjVS31zOfn522ojT5cXl7qvvee8CKmsUx/Z2dnehacwI3NYvXq1SvdjdmLhJ+Cpm5NfAIohFd1Sd5UCXveGhdVWuFV5/n9+3d1cVOxNdVSlfbbt2/DqHoxV/hTrMRB8g9l69bG5qyCMij/OraqGZTyq5bY7fmHMSha+dHfDhrsMHcbclEdVj9cySWW6vdUMfSn9rUiQ9VJ1eEIAdQW9KfWcXJyov8Vgx7aeNQ61CiEumkmrXvEg1rZERYjgcl5BLQ2iCq8+m2Ns60LD0cmoD5Qw73alAeC2nvT/NXkm5betveIaJvdBm1iqDPc4uQhIssE2RkBrdqaAX31fFUyr1idAwIcgQDDWe5S3sG8lEqSu5L04tdoqF3KuHVlLyr7Tw18mtZqm4U5pB3avn2yubHv8h3NHb39KBYcIVCMAB1vMdQktDoBfX3Wnmr4I+CskM2eavMxpbutqt3R6JgVVvv/MpiindVR9YNZqbblgXXHtsoLaSEAAQhAAAIQgAAEIAABCEAAAhCAAAQgAAEIQAACEIAABCAAgcQEFtlx6Xq23LCU6kLOMlfcdHNnfNYx9WF56HCUJ+PSYVUMw2i7LlIXKHlfvZGGvFmuZ1lF8moFO3IVmupDdGbVXuVmfeqKtm7bCTynvSFtVrAVPQQglH+VtkPQYVTpYwVy4e+fw52JarVkyFG4zUn7QNbsrwJNbEhP+dWoNMzRaN/VlSGQyjC2I7gIY7gQ9TZi8qCOK1wnVSijJbiUedqZmGpaQADdMDlkJReFMvYYlqmUyFBLh6Ugwt2GnOO5SdQ+OrcyqANXH6tqoIJTY1Ep6389y2W2R2ojmX1QVJm68SHtnsvSXIihyitCWjUxhZ3tOsKs1CST9C09CL2fWStkL632p7FyioAYqtSWkjR29Wl73XBpJn+rOtbydD4Mh4OE0ipyp3jRwdVxeTKizlANMND89UrNR5V5dmNhVAyRSViIiyjFCaxcrFKa25J2UUFs0bOmBKP1eZGjenXFo/alFqR+uGll+l/PahRyV7NaNF43y0P9v0iMrudAS/cUU/29q2h3OfDsJ2CcgSyqV4cazo48L11UK3qeD1VJmrwvXR0sat3i2SPc+6mWbo9QY4EmMxrXNE7pTw/O0UGxeYYtVkBNaTpLIVwBFHmvzuT4uWiyJIE1v1IfG1F5NrS5sYjzFlcZB+ztZ8tU/Wq4PQbezkYe4cEjT0DU4Su1aIt4WWdWQ6lGXTTuWEQ1+lGPNJpKEkd1C2Ex6HhbPkwnGhQ7mE60Zdp9UPl6JttqKdrzmd3z1JxEfZR6M09as/P2br7inj3izXZNs/Jvet0RB5xQEIAABCAAAQhAAAIQgAAEIAABCEAAAhCAAAQgAAEIQAACEIAABLoE/tX9sejZoseTSu27jCLFouzrq/zwg7cUHVJlWd/7/R/FF+Uoiechk2EupM2QJK1FkVQo2MGr0GiJyDGtMlxTSaRkY9FnzZH0olpazPOwVa7okrBDUFRhbbNU/bPiCSSkVwkz1daKQIpLi0+aZ2203YfesK4Up4j1fE4JcJw21cU4+jyrnj6r5TYabes4O2eYKso2htmHtDOxQH5HD2EaVbp7ubBU1Knm0IvqOD/VfU216FTuxkG5SU7Dt0rf2KnK22xbs+QiUzcerkWzrXgoueBEnFzqiqF2vVRxvydGoC13E4p+zlohR6VSb9nLY++nOhZ1U+0ApyKIGKBn9b8lW9pet5eL3D8tGRzlP3SMwGvPnSIfppjbZVEf2MuLBFYVXdrw1Y7iWrqqem4aw/gtq7YelubnKqW5LWmHtHfjog5zdHthtKoMHVV5NJwZJxstNPusQ/FHVxVJu7TJtxKGHyTVEEUqlyTtcXRRkErCY8bjXxJ2K9UBh7Mjz0u7RW9/PmAlaeB4hqTZ3im8/rIshyVeeImtqu7JgmeVygqoqUL1j9HhfoDNjTAfy9voqWOSOZhFwq6fw/b2XQijz5Z96alufzRCp6NHnik5R93VCVhEzTqzGhVs6Nhu7lkEnvWjtjBMIpWLuoWAAHS8XThMJxoaW59OdMu0fZ7dt59qcWpB0cth1Sg1sTieSlc9Qyt/8gfPpH2KVeu+73VH8rIgQghAAAIQgAAEIAABCEAAAhCAAAQgAAEIQAACEIAABCAAAQhA4IAEsMzSfmJegEKf4YfqcfpEnfbIhOUcgg5ZVVVrLUoA0rgqL3Ntgh28Co0eDpRqYL6KobY5WwdUKPkEqCrm/7/Xq+ApVYcg8wqB3KjKpe2fFdtoNW5lSG7uQQ1EKaoaN39xemCNeKOy9XRzlcoUMbvWbFhzq6pGkU8YS+eT5OTz7JzBqBU9haKp820l1CzIUwmn6sZQt1I1c6oqTonadVdCbaucekjVC3XT3e6zvYFP8UzirtqlsovTW1WFidBHH4o92lVmKlnNQIYCWFzUJP0iibP6fEtyo34kg6eRhuXPWiGHSYc7UtWrYU57o+cooqGjutBh6j2X6FoxTK68S1zj7RFofnrGmtmMK/LRRPM5Doe5WSFbD85OSa0pAqYz0QiSw22WlkD4oXxpKnfbkjaiODYRxNOsVG38lVwCRDSucH3uvh0OPUnKJavMSdpjeFDuIuLZSEB1NUnlUSSedudsdCsOZ0eel0bUnGNWkgaUZ20125yn9lI0WGhdFgiuSYsKxT6mqKkGYgu/il6lsgJqqlD9Y3SgT4guxOhq0xWm5s2NrpyzzxtaZRy5t58tx7j9oqaDnY08woNHnnC333tr/AaRdWbVE2nqp7qsCJJTQdQFTSXkd1e3MJUuHW+PTDQQfzH5Y2BDtVea7c/Zue4UfLUd9TZtPJ4HTY/jJmnGXjFCNtYdSSaQEeQJAgEIQAACEIAABCAAAQhAAAIQgAAEIAABCEAAAhCAAAQgAAEIQEAE/tC/qc/VYfdXr17d3t6G/Ugx6+3bt2E/lrePj4/v37//9evXt2/fLP7tfvRJXt/RT05OFOTr16/GgKenpxKm6zlVTrtx6vn79+9nZ2c9x95PfXcXlidPnvTcV/n5/PnzHz9+hJOWDsT5+XnYT/K3tQl25CqkPuHTp0+9IpbyhL0B9sLafw6xd8NKYUseui48jxZWD4u0kS4vL3uOhX+GxyOpPV1dXeUQSRn/+PHjVMzSdv3y5cvU21TuGiakrqfh2D4+Dovs5ubm4uKiFSksuaU7baOKnmO0MWz64eHhQYP433//PZULzUBUcEI65WGRu+rb69evA0GGRR/wbHylGZpqoIZ+dey9qVEgBp0mUq3reejVw1Rwwj2/ZFBCkrySeVSPSfmfKlDVSam6tkk3FViI9GfvZ9rgSx9UHJrz+4cVtT41h9lJaVi80YoaDhL3NjyKhePUuWUFD/uxvA2PaOEYtBjRYBT2E/dWk8MXL17EhZ0N1RuhVGeePn06GkrTVHEe9hKWldpohHJMVXBN/B5JFEOxqj5FI+Au7IFhNBDQ8kodjjo9i88kfqJbmZqYKkySdUpEb5Nj8hDgOTtqT4UtXJqNGNuSdgrdpt0jqnSb37R1uzePbVPxP2hWNhyA/NHW37tqaFMZWXKq+Z6mqRafQz/FTqi2Sa8orYb7JJuxhx3OmJe21Xj24bCVpCGzaNNsFmbPw+i8XRNabT1N9YT6+KXuNGLNGF2OkjntINuD0PxkBTSKZdYx95zZMzdLtUb2VN18mxuzRdP1sJVVRjTqg6xwPc2ht2HVrR7Rz9r10kihDRbt5GuD17Nlqp5E447GF/1JHv3U/42WhZ7lmGT7QnHOfuyYpZHvy+BU0s0uk1A3f0KtvynPXXdx0/aj/lcDaWE2D+H1oKem0fEynehWQvtz7ulETxJ1X/pAoDbVc5/9mXxGqgau2fisdtxQsPA396F/owvrDoFKXspG+HiDAAQgAAEIQAACEIAABCAAAQhAAAIQgAAEIAABCEAAAhCAAAQg8C+p+MT9WfTXZa8kLvKpUDqTYEk3UK7Sa9FXc6mbKKqpVMLuUo7pxZ/wEpth0pabo5SpYcBVXKQz1IMz/JnqdppFGaxKsCNXITW9YZWQEs+i0oz2LNsrjZrgUAa56G10zHsNqN5ylFXXUVov62Y/3LpV5bKKN1qlWz6SLXqsWSq2RiKNBW3SgYdekSlg17MG2UDSyk7X8+xz1vExIGcNr8IdToMuOR8VbrhQsraIcHPoCqa+pVdGvdmOBspUbadXw7titM9KricPP6cIeK7DbYFPPSS/P9Ayik0J07iHu8QpSovcl/arPYE10CxKLuB5tgPpJd39mVCMKQkFqvlT76p2rQ7HuSrsJTQ1nQisZz0CpCVm6ei65dV7HvbJPTg1/Pzf8v+dqgIIQrE1iABG15bkpaOetlcBZn+WXL8bZ7NDmUuWZtsitiVtK/Y+HtQnTPXbw+rRc1HAHGt/iTTc6uklHfFT0WYtsq33roIT3cGqOLKyHY3cI23uyjAqcM8xWv6dDWfJG06P81T/tol5KZWkW5rdqqIJlRZc0ZOHZgQZNiUlMRWn3J1bQFNV0TKc5e6yWAFZSmHoJ+ucWYU+TNHuovrWbT6e58o3N2azNtWoZ2FmLd+e2PT2PSDDn9GIVNDD2JK72Lfx24qnHKnvTS5JOMLo5tA2pUoEAAAgAElEQVSKnXs8CsuvtxIgvE5UHqN3Xeh4Z/mHPTCdaFvKooeSw43KSMktEk+eFSTHtk9TnSL6T4mkeU7W7kiRN3/KOOuOcMPnLQQgAAEIQAACEIAABCAAAQhAAAIQgAAEIAABCEAAAhCAAAQgAIEkBOJVfCx6RQGNYY/0YS2W0c/z+gavM0j+z/DDz+3RGjN2ApbTU5UcKrYo7BYgNmRbj2AHr0KjCjRiMiyyTC5D/m2P4e8fMsm8YrTS+G/5TD1I13lFCcNNu0zVCtspyK1u1YWvOjzaxHpl1yuyrnrr7FCyVFWxTBF0IVTybCmLTKrMs3OkTOk25AN9bLce9k4TCVf3rWaYacvR0pWtMjlJm81isXmOuHQLuvusjihTzfRLm7xC9krK2Gq6uHrPCWuvZdHRS739mRtUj1vzU71HdxRrhbE8dCOcqicBttJ1tqQS8CPhuzJ4npeOzj2pen2yR5LCYZVxy8ynl9/2p8KWEXh2aG5F6j1kKpqpCt9LvfszUxc95B/doouVZlfmbUnblXzrz+qBo+HPrneccMJrw26zMj4rs06RIoJvpXdtsmbZnZ6iHQHHGcQj7SqVoZtfhrMujeEz81IxoZIMK8bQxbPmGk4Op/ZFlcow6aUuWg1N9Z+z7rmXh6yAZotg1EPWOTObG0ub2JT/6Ilu1vLtSktv36Ux9eyZ9U3FmdBdE8upEWTYewxHn4SShKPyL6+0ARJOosDbcGXwTPLpeJ3Fx3Ri2N4tLsWGm7i5aIGP8nE1R+O7p71H1HbWHRHQCAIBCEAAAhCAAAQgAAEIQAACEIAABCAAAQhAAAIQgAAEIAABCEDASODflk/stflZpIuj79zSTXl8fLy6ujo9PXXmRRpI3RgU+bdv3xTz169fu+5pnxX/rK6bxLi8vEybLrHlIHDkKqSa/Pfff/eoSkXm1atXPcd8P5XWbGvKlzoxJySgXv358+c/fvyYilMjRZmq9fbt28ABV0l4dnYmaafkTOiuMa7Xw8xGroHj169fjTep082qckpvbDbOroel/rtht/us4lahD7u7bo5UZ1SBuy6pnmcL8fXr16nSGsajRmfX6m6CN7jaqKSp/OXLl/ZnkgeLAuLFxUWStI4QSfIJpzquh4eHTC1C0ga6aEt53d7eJs9yN13N4bs/I579MbSJaqoWfQRIoJI33lawqQcNfIsWhqPxqPq9f/9++Eo61ufn50P3xsWPPTCHmUoU9x4B9RujZdfztu5PjYxxtUV9483NTQ7h1aeFzwUNE9UCqsxsdpg0LhDoEWimju0Spvc2/FPNKuvenVLX2lDDhxZWYUkqf7uJ3rVyhvsTj+FstkyZl1JJZitJ48Gz5uolodXKcE2hMUinWJVKz3PET8W/dIenTUXLQ62z2p88pCJQ8xgdt+rpkvHH0MbmaWirbG60ktf/QG9ffxnNSqj+WR8vhiPIMGAzpmTamhgmN3TR8sq5tnJuCw9FWuqiBax6lalQ+mzx5MmTqbez7v5u0x9DKyQdb4ui/oeapxMtve/fv7948aL9aXxoFLc8zcqSkABGGGfRRlYxbYEmF55W2ePAuqMHhJ8QgAAEIAABCEAAAhCAAAQgAAEIQAACEIAABCAAAQhAAAIQgAAENmmZxWhgpbHJIh0j6YolKWl9wO4dtNZH9I8fP+o8mJQD/vjjDykJZTqwZDlzKEmkppAkp0SSicDBq9CoDlxWGwGj5Wg5oj8aEMeqCKjmBJRHdehOHXIxgcMHXDVSFLMHpIzbc63xUQNH619amLP6aktP7C/13wqz6YdZsyyqD/kMPagQRzvbFqkqZNbWsagSSipNotrJlc785LDsoHnj7GkiYcl9Urctgh08JGzaqq659fvV3JZWy14ZqavUFK7nmOqn6p4zqoQ69JJk1rpTQFoNzeVP3wWMpwRE7b4aNcwkDtKx7nrrPUeoX/di8Bd9L8Jj/nS27tzQNOAGTuAEUtewlbVv1Gi7qCfXSF2/EZwAT17thoDHLIsMEmVtVi3k5oiO8wBhG9taD5X3rmthOWy6DGfGoj/yvJRKYqwkjbelNvJGI9cSdbgS1AQvbF9yNKqAo2ff/tOnT4GYeRVNoNox2r/CHVbpaEoKuLnNDU9mi4Wlty+GOl9C2g14+vSppcFqXyLtmBKXKedehHYzyiwDp3IXHg2dubOU45RgjTsdb5jPjt9WO51omOsTQ8RX9caY1Oxn7iTFqp2fiJmG2mxEvjwCs+7w0CMsBCAAAQhAAAIQgAAEIAABCEAAAhCAAAQgAAEIQAACEIAABCAAgQCBTVpmCeSnfaVzngltsjTRho86y480bKT/msM8ig4VW5QkPMqyLToe8hE4chUaWqVpOCdRCllUZJ4LPxclhOd8BKQEHFAZVD9cXttS/X/g9J2MyKSyERamarRc1kTSPYuuISZ8BL0Jsih+BVl06Decta28VUHPasRGaOwtyr7sUITJq7rmmKs0QsowjV1aGUNptZMlc6Bd2+Mc9WmZRLWSjMaAY5dAuIJ1fYafZXkwn5WibtIaFJw6r1KUz9Rqfv/+3RU14nm2z1kUp8YCS3uZitN5omAq2rD7rOmlQHAV67DnkRW/2VG7NSkViDz8Km3BhdPa8dsy2vZxANXzxI0smlIOq2WcDIFQS2cjWScPATl5BYEuAY3mcZ2npi45zP91Zes+a9GkQ4yB5WHXc53PNfeudRLbsVQMZ4sK95jzUirJokoiz4u2TUYj1ypmuPLSYKfRZ+nG3Wj8raNnHR03E26T5mGKQLVjNJsbU0W2G3d6+x0UpbZhjVoE2hvUWJN2TIkD6NmlbFLsXk4QJ4MnVEArQNuPzi6djtdTNAcP66x7Wek1Nnkj9t41+SzZa+nzQUQHVUxboCkj1h1Z6yqRQwACEIAABCAAAQhAAAIQgAAEIAABCEAAAhCAAAQgAAEIQAACRyawScss4cvYpTD68+fP5Oc8dXjYogQgPxIgLGFchZOOzmxAnVGRetysNzysQuDgVWjq7F9JLZm23IfK6+0rHuonICs/YeX+qcqWNWvSYwune3t7m3xgGs2R0WJC9yy6Dg3axw77qQwdSVqlgY9iKeOoyqmCDqclZdwCWo+zc4YIlcFwvtq3xhrY+O+aB1ILykfGooA4W3ZtHnlIQkAlLjNbSaKyRBLuoi0xqPeTWrDF5yI/lvXFogj9nmc7kEASakcaXwIecrw6OTmJjnbYGWrwUmceHSEByxOo0/aBGkJ3jFuERRPdfANiK0mEGSbjCa42CR4gkJaApg06wRIX593dXVzA6FBaB+l4fHTwGgLW2bvWQOZQMjCcLS3uA85LqSRLK4n8+zvY4aysMcuSfA6pGWO0tFrqll8bRhTHFoNEF0rWzLK5kRXv6pHT269eBE4BtKWpKyuMNkpkStv+tcgp2GxwDW3DvbvZUF0PUpwoaaazm7QwBvpG/3fqQORdMUo+b25XuSSc2tKqczohSproRtRtfbuZtbSevAgCppcCaekDSrE+1l/KrDsCRckrCEAAAhCAAAQgAAEIQAACEIAABCAAAQhAAAIQgAAEIAABCEDgyAQ2aZklcIO0FIZk/yLHUfBAor0KJHWB6FNYvai6P5Wply9fdl1Gn42aVaNhccxK4MhVSGp/o2eoFh3gT1g65bVzEgp/8KikBBxWWJTmn44NrEJJuq3hXlr9s0ao3LIZm1VXYyyMtCdwN2DvVe/nomh7Ybf4U0bZZrMsNbgyBnp0cjWscqc+OZNGsv0gkFBIMbop69wt19gtcGrI2PTCtcsSiWbshcdi1UwlapFtyo9m+M6TAKMxGzvt0bCNo+f852i0WnTYjXANY5jtCYdBnC7RFVKD8nCCajTi4y84fwxObrsJnrwJJCEzVFs3RquKUax7tE/qGuGxA2ssRLzlIKBTK2HrnIFEVdVzbBIGUmxeKdHyFmFmpbJ7qLN3tcuPzyQEGM6WYjzgvJRKsrSSyL+zg9WGT7uX0qSuiqcRx74bs0hmz7LFuLZaJA+eRcBZhTIx9FSVRqTk+drc5kamokkSLb19EoxrRaIdb1ktt3yh1oAi+5IlTWlbmHiMfTTxL939sEhl8RNQ2NCXRP/ATcdrKQX8TBFIPuxOJbTIXQbTLZ3VME7np59hhBYXteK4DkqKZGW+RTpLmXWHpRrgBwIQgAAEIAABCEAAAhCAAAQgAAEIQAACEIAABCAAAQhAAAIQOCaBTVpmGT3vJwWUrApDi/QA5FkntJNXqdGM91JZ8fanniT87BE4chWaynv0iYUe24ifniPHEckRJBWBWSVgSz+ZSphhPLMqnpJfhoqGAQu7aITSrVxtootsDcjChUXVTKqlxc4VtxlZ92G2ckq8kvVztlhnq2tWnmoIrWqyxgIpXGZNTpE/e/ZsNomp0Wo2IB4WEdAQvIqKvxJ1Kqyr50xuYMs/F/LHMCy+2Q5kGKR1UTuqYaRr5Qk8tL1Q60cZN57ed9YlpeiPoRWbh9oIDNXW7RKWPEig8wNLG3vJmYwdGj53T0CLl2jzxxolyxhGHC0F2e5k52GUDI6bIMBwVrKYNjovpZKUrCRNWhoTh6bKZADFuIqJENizbBnawYwQgCBbIeDfmvDHMGS1dL3TjWFDmxtdsXM809vnoFosThlnl1mWnkmv0dS1cpE3o33z0RgyOWqMC9+IMJuuxqPkO7qziYp8AHuSTzP+btMfw5ADHe+QCS5GArNXs0zFo29/+SbDU4k27tE7pZYPyuGkc79l3ZGbMPFDAAIQgAAEIAABCEAAAhCAAAQgAAEIQAACEIAABCAAAQhAAAKbJrA9yyw6U6Er63vQpZSjz8NZFYYCCjQ9YZqf3UPvox4iHJVBi5YMtxFGsC0Q5MhVaOqs+7AtFyiIJgnORxVDnTChWSVg6fz5L5rzCDyrJKo671FMtMhmGSa6pzhkZmUpNBnRCBtnUR6leGqRdjd+xMRy4KTkudBZxT4JXOZattFS7iofdyvkqOckjpbTRFOjVRIBiKQlkLsbbBMaPnQr3vCtxSX6ZPhU5DodMfXK6O6PYZiQ07SWn/NQpOQuWjwOm7xdcv9M0h9DciZEmISAxtbocU2zONlxSCKGMZLwjG4YiaayR5vjDSHgUp6AZ/C1d+zl80WKEKiZAMNZydLZ6LyUSlKykrRpDcdETeeyTiA9603do9BKzsPuCXiqSgPHH8MQ8hE2N4a5TutCb5+WZ+HY9EFt9htBI5JGE9kuWfqdqFh2/Mu6oRW83MIHZNaWYBIrEv5u0x/DECMd75AJLkYC0Z+Nos2jGAULeFO3GWc6SlpDJb8XB7Iw9Yp1xxQZ3CEAAQhAAAIQgAAEIAABCEAAAhCAAAQgAAEIQAACEIAABCAAAQiIwMYss+gU0FB7RtotBU4HLTUhsdQMh7E6WpSochiFMYqHtwCBI1ehqeYw5R7AmOoVp2FTkSwWjxRDZ4+5Lj1cmkP4WQ0wddHlL+jr5bRLclbgXtjmpwyR6HzFUOFMLUvuNzc3o6H26vj4+GjBWLh+Wqy5WcSOKLVZ80C/f/9up3MymOLU1jVKaLHMsuKoZMzFPrxZyiJTTlXZnKmrkqgDTCjesCNdGrk/htEUddXkqLvFcWjxxBKqsJ/uUNgkrV7afgRFPj2TSYW1p1WYDMk5CUSfIlC6mcblQI50Fmhprxg4XBRIiFcQiCag7T7PsKKziNFJExACRybAcFay9Dc6L6WSlKwkTVoaEHtjoiZyadenw0wtnSt2Y9DXEBke6rrwvGMC/q0JfwyjeHe/uTGa64SO9PYJYZaMSh8s9HVgOMcYlUHXveQeTUbTtTtq78KzC6eENICWHJL0BTBgxz/Vvoq/2/THMFqIdLyjWHAME9Bn5UCrCYct84VxSgaL7tZoWH0kLdkvjcow5fg/y45v3besO7o0eIYABCAAAQhAAAIQgAAEIAABCEAAAhCAAAQgAAEIQAACEIAABCCwJcss+iQ//LZ9d3dX540imQ73GnWPdI8ZlXvrBPZUhQJ5WauuSitx6zXkaPLPHlWVVlCSi+acYFW1Zg8tDG+acia6KLgUbVtDUVKtjj4ZrpzqnOQ///zz8+dPWWORrQ09S+X0gI1rtnI2BTScwywquAjPsylKu05a2hExO4N0TcgVM1gz2zCVKVVjZ9YIbiEwa7vHEkm0H3+VS6U932RBI5dHW10wM12Q7rk0VVrUq/Qti2rF8HTK0uNGnprgCbsom3guTEBTo+hTBBLVuNhPm6ml53CUwbVWcGkzTmxbIbC0c+7myxO2Gw/PEDgaAYazwiW+xXkplaRwJWmSG26wX19fryKJPdGhzPaw+NwWATY3tlVeRmnp7Y2gavOmNbt2wi27E/KmjzvrGjUw0vPv6Bo/4hjlCXtrrdIPvWkfONUXNDreIV5ctksguoV6vq0kweXpQtfVFghkfziHZ90RwMUrCEAAAhCAAAQgAAEIQAACEIAABCAAAQhAAAIQgAAEIAABCEDggAQ2Y5lF5ld6H6d1EFFHwTOdRfRXhUyHTo3qBSLjzwIxrEtgT1UocNZdRiLW4mw5pb+WbKTbI2C5LKuec3ezkkilacVLCLsquUvP4vbKpfkpBVDpkkZbeBmNc0OOutNseIxqKL86nFQat8PIp1ws5btiJ9yI/fbt2yn507qfnJzMRtgaLZr1iYftEvBXOdUTjUoJCVj6kKnkPGGn4mzcjYuOqUh6d7lPeVvRvdfelV8NZ4vkUa9u6WaHcWqeUH5EGIqBSw4C0acIGmFWqRizdtyGoFafPAxFwmWvBLRo6nXXi3Ia10svSgLPENglAYazwsXa6+g2MS+lkhSuJKPJqaoU+DTm/ELRq96jGcFxNwQ8GxSesGGAu9/cCGff+Zbe3glwleDatJS1ZUv3q+WSPm0s3Q1bJVNKVEOesznLWHwZQ9KiGtgXdTarHn9P5+kJ2xOj99NZUgF6vYT4uRsCUgOz9Fqj+Y3Y2ByNx+MYXedV2zdh/1oZZN3hqSGEhQAEIAABCEAAAhCAAAQgAAEIQAACEIAABCAAAQhAAAIQgAAE9kdgG5ZZdNlI734hfQDWyfaSJ5eWGnFY6t9Yt4w6Ut2D98aY8ZabwNIqsdS/Uf5VqlBAnyaf7tcskEyEZ9PFQwQBi7ZiPefuLJIoR2XUQMO0C6hShQXYwdve/GQqR5ZaMRU22t1SvtJIjo7fH3DWjJE/iTYG42miGhpmKzMPmQj4K56x4Rvl14omTqS//vrLcyVjWDyd4gh7CL/dnJnIuCLQ9dFLFa9Vamkt+4QLgrclCXz9+nV4oahdANUNu+eEPtUFGYfINtEVV3CtDDwchMCHDx88ObVMhj3xExYCuyTAcLZ6sdY/L6WSrF5JGgGco6QxFxYrt4GoPNPjQLS8qpMAmxt1lku0VPT20ehWDCiD1L1LbqaE0SCiTa2pt3W6W74ShiX3xxCOv3kbSEVfpdPu5dLxWkoEP/UT8Ow01qDs4fmSEugx6ik41h31lAWSQAACEIAABCAAAQhAAAIQgAAEIAABCEAAAhCAAAQgAAEIQAAClRCo3TKLzsdKraR3bFhnlnR/yJMnT0pCXHpQaql/e14sGgabOwxpz/52fS6tEkv928mUr0KBw34y2iJlQbvwCX32ODgVzRMKRlQ9AjrAHDDu03hWHTNaHepFnuOnJAnU+TZFj6pZG4nnIV8n45FqW2E1SzGW41r3ts2W8ro3EK5isCZcx37//h32wNsdEPBXPJ0uS3t6QSPdUqlkEESHZPIVR2+atDShzR3Ai56Oalk629O29FTKWUutTYiHVQg4bTbZK1Ly3C2dpWhmvokLXZODIsLCBK6urmaXgQGRVmxTAal4BYH6CTCcrV5G9c9LqSSrVxIJoPXaJgyQscdSQ20pKQObGyVp506L3j434bTxN9oUlk8V+nQlFYLLy8u0AhSITTZNnNuV4pPbLLvi7+m0dMm8e/eu+zPJMx1vEoxEsiIBiw5AQLylZtMDUUW/8mxA6RPtw8NDdNIFArLuKACZJCAAAQhAAAIQgAAEIAABCEAAAhCAAAQgAAEIQAACEIAABCAAgc0RqNoyi75D646RHz9+dLFKbWWV82yL7qvM+onaonjkOb7Spc1zQgJUoSmYUoZLe7x5KqGeu8V2Ri8IP1chYFEC9qg95ciURZ4yd0wFcrfUCkAgqsO+sug6N3BkZm4VShatxFWmVQ2NkueIjOa3mEGtUlELJ5qk4tmbvzF3mgvZ54rqwHObVXIawdyWZRY7+dHSVC96fX0dnljqrfysMuMdlRnH5ARkqcTZKi2zx+RiNxFaZgu9pD9//txz4ScEkhNwDrUrtqnkKIgQAsUIMJwVQz2VUP3zUirJVNkVdndWFbu04WXObDzsscwi2p8HNjf2Uab09tsqR5WXNAd62hSjWdDyX1t2a32qGBVpkaPfsolzmTkr7fv376f8aEiNNsA3FWfjTscb5sPbyglYdAACWajh1haL7lYgC04CgZiTvGLdkQQjkUAAAhCAAAQgAAEIQAACEIAABCAAAQhAAAIQgAAEIAABCEAAAjsjUK9lFikSySxL71CfzrPp1txVykCKSvZD7JIzn5CWr/vcRpiPf3TMR65CasthbrqnvfxR1V5Tcp5ADmeQt9EEVDF6A8FoVLWdu7PIo8MJugpsNDtlHNXuyiS041SM5nUiDjyngjbb/Soh50nyaFEtzSQ68uiAzKCi0W0roH1WP5WvHA1Hg8Ld3V24x9DsRQYRNDhWPm/Z1gE8f3ekkxW6FFdFo6rVPbuoZ7nIXW8znb6YqqK4Fybgt1Sy4skoy2yhx9Ny4qsXhJ8QWERAW4KWZWAgzvB4GgjIKwgcmQDD2eqlX/+8lEqyeiVpBCh2QrKS/CLGtgiwubGt8hqVlt5+FEudjmpxWtRbNuI0dmidVfmOYhiy9ta6225hz6NvjR90RsPOOmr3L2D5JWC0ZTbmWQ90vLOI8FAnAVk892z+9DQ91sqjU4xAv7FWjrrpsu7o0uAZAhCAAAQgAAEIQAACEIAABCAAAQhAAAIQgAAEIAABCEAAAhCAQEOgUsssOm04VCTSScV1z7NJKsvRDqn1nJ+fr1vDLDpY60p4zNQPW4UsDUdGIi4vL0tWDKXY6vD5T2iXlPxQaRkVJSMOlGbFaJRnxYuwpCi2aR3crMVnjFwqg8bR1n+2yijS0Jul+81hYGIoydBlRSxDYXA5GgFjLx3Gonld2EPEWy0idEbi/v5ed8Cqjaiv1lxF/6sty0XuDw8Pr169iog5Ikg7TYoIuy0jR6m6IxWNaoWOYfzzv396lkuxIosoKYKkInB7e+uJytPcPOk2YSOMwqw1efBnlhi2QsB/LiXJWL8VXMgJgVQEGM5SkYyOp/55KZUkunATBtzQnt62FoYJy4io2NzYeh2gt99KCUpr4uLiwiKtrO3IeIfFZ+V+nPZN9EEnH4fwMjb3F3A63sqrLuKNEnAON5oVj0Zb2NH/tT3Hl6YkEFh3JMFIJBCAAAQgAAEIQAACEIAABCAAAQhAAAIQgAAEIAABCEAAAhCAwP4I/KfCLF1dXfUUa3ROSSd/Is4LJc+djkrqZN2UloDklBGB3OZj1j21lRzp0SI8ZhUynomSlQo1ruvr6zK2jaQoo+OyKhG1qdPT06NVxU3kV+fPf/z4YRG1Eu2rVlTjgKWrwJTHVaqfxWBHmx0eRglMTQaGno194DCg38VSuzxX0nkkrLMSGq3teDJO2BoIJDnxKG37TBY3NIgYx5EaYI7KsKGmtCH14lHUONZAQAsK52B6cnKybka0IFrabNeaxK4LitSLEQgfabOI4T8YY0kFPxDYEwGGs9VLs/55KZVk9UrSCJBkPVtJXhBj3wTY3Nho+dLbb6Lg9HFTw4Hl85kmGLr5xvKZYBMZf/PmTU+HZKnY+hKdSZEjcM+ELG4vlTPOPx1vHDdCrUVARqM8SdejGxCxs9rNuDhk+tLUTSXimXVHBDSCQAACEIAABCAAAQhAAAIQgAAEIAABCEAAAhCAAAQgAAEIQAACRyDw79oyKW2YnkqNvqnrfvh6Tifq0hLJI9UfCdYYSdH/+iwthRsdx8qkzVNbMSGPh8ABq5Bdm0SN6MWLF7LMUux2IPUtu1FJ9FTLOsMaLV+oE67w3F0zQMyC9Z85nE1i1MOKtkJG5dmio11lcF3twNnUdRJbmtzli4BKWJ45KbYEkqwsZDiyjXCXD6ubiihDFfXiMpz3nYp9SjDFYXawngqYyj1iUN59H5iKLfFEEPj69WtEqG6Q1dtUVxieIbAVAgxnq5dU/fNSKsnqlaQRoP6qUgkoxIBAQ+AgmxsJi5vePiHMTFFpxaQlj8Usi4YMqTTs6RuoPgU6rZzoM3SOD9A3NzcBi7c91ZdMFaOeaOl46ymLmiVRVxZoNRbJjR/iLVE5/TjrvFEdwilkRHDWHRHQCAIBCEAAAhCAAAQgAAEIQAACEIAABCAAAQhAAAIQgAAEIAABCByBQF2WWWSOoXdG/dmzZxXqDOkwpzRsdEe0TjL/888/+l+qA5eXlxWaBjhCJd5iHg9YhV6+fGkvKR3ze/36tRrU1dWVGpo9ID53RsCoBFznuTujVGupW2l43VltKZwd3R1qVxlMYgMiOoOWqqi5VnT80QGZNUWjI2ASAkm6QWYpScpi3UhQL16X/z5S99sosQzWWVlFCKCzTFlFIvIjE/C3qXoO5xy5HMn75gj4m17EaJKWUoQAVQ1n9c9LqSRpa2x0bEkWs9GpExACENg9AXr7yotYn011v4Xl24RulJH2wv424f1WTkQmeSl//PhxKk5d9rO/UpjKLO4QsBPwDzdOeyh2UWd9+reh1F3PplLeA+uO8sxJEQIQgAAEIAABCEAAAhCAAAQgAAEIQAACEIAABCAAAQhAAAIQ2ASBWiyzyLiJrmzqfYDXt16dfEZbZRM1CSEhECYQoUc16+wAACAASURBVConzUKFevr0qTqHt2/fSiVFHUU4Fd7uiYCOu1su/VOW61G96vI3ngjSKSCNdN2AZZ6N4pURZoup9GYsgSz4FfICkVteWQQofxqNGmgpO/xkJZCkEtq7gqx5IXIPgfpPwHpyR9gyBIxT1oAwlsE6ENz/KkKA8pMHfzaJYSsE/MNrklF+K7iQEwKpCDCcpSIZHU/981IqSXThpg2orfK0ERIbBCAAgS4BevsujdqeX716ZfnYqjX+3d2dbpSpTf4k8khvRLZOPFGpkqc1gvDly5fAJsm7d+880hIWAnsl4N/8idjPzATTr6jgH3xzZI11Rw6qxAkBCEAAAhCAAAQgAAEIQAACEIAABCAAAQhAAAIQgAAEIAABCOyAQBWWWXQoXacmejorcvF/j99BCUVnARsW0egI2BBIW4WeP38efcBAncOnT590C5z0WhorLTc3NzLbQUntm4B9CKjz3J1dDev+/r58UaJN5WS+ofppaSCWOzadxHrB69GY7AnGz+MQODs782fW3hX40yKGTAQwA5oJ7HGiTWJizz5vzATWMlvoJd3bwOm95ScEPAT8x1FWb1Oe7BMWAqsQYDhbBXsv0crnpVSSXnmt9TNi2raWqKQLAQhskQC9fbWlpk+i+qZze3trkVDbnufn5xafG/Xjt3Xy8ePHhHn/8OHDVGwvX77kY9wUHNwPTmBPmz/+L54Vfmli3XHwFkr2IQABCEAAAhCAAAQgAAEIQAACEIAABCAAAQhAAAIQgAAEIACBAIH1LbPoViJpCA2PBOu+o8rVkQNYeQUBCAwJXF9fDx2XujRWWi4uLp4+ffrHH3/I4IuufdN1ZGntyCyVCv85CNiVkPwKTznkt0tlz2kqOZ89e5YqqsPGY7ens/q5UIsA5Q9XW6Q6bO0i42UIJNErLd92ysA5TioMiMcp63w5tU8JAjLY542BSDyvIsZlOkAPcMIGCCQ5C7p6mwpkkFcQqJMAw9nq5VL/vJRKsnolaQRgjKukIBADAnslQG9fZ8k2qhT2Zbg+OenLaZ15SSKVbJ1E3wXSCCBESdaeik2lEzAw8f79+yRZJhII7IxAkgZYz8Q4Yme1V6DlVQV6Agx/1oN3KBsuEIAABCAAAQhAAAIQgAAEIAABCEAAAhCAAAQgAAEIQAACEIAABNYlsLJllpubmxcvXowi0P1CmFoYJYMjBDZKQKpygXvD4jIldTfdbPb69WupvMiWk26Bk7phEm2eOHkIlZBAQJexl4pf4akXYZKfdqnKq1vZZUuCYn+R6ILKoUW5qWwmsf4wFbnF3aI89/v3b0tU+IHAnghYmsZsfu1D1WxUeFiFwOpd9Cq5JtG0BJL0A6vPzSK6RPtcKC1wYts9gSRnQVdvU7svJjK4PwIMZ6uXaf3zUirJ6pWkEYAxrpKCQAwI7JUAvX2FJXt1dSVViqVrcH05lcWQCrOTSiT/52Z/DE1ehHoqUzIfo/tFpt7iDoEjE9jZ5k/Ezuqw9PXpeei4ogvrjhXhkzQEIAABCEAAAhCAAAQgAAEIQAACEIAABCAAAQhAAAIQgAAEIFA5gf+sKJ8MKAS0VaRj9ObNmy9fvqwoIUlDAAJpCajVywhFJjsU6jSayNWxSANGGm+y2KL/ZbElbS6IrQABWeayXwCYROEpeabsh2pUdaVuJdNFyWWYirBOYlPSVuhur5wSfnXadSrPrY5lql5hpGaKzP7c7b10OO8asCqfaTRDquq2+q6m+9K4o5/6X1nrPvRy2njoOe7sZ6pqsDMsZGcRgaZZLQoy9Lz6sFjnbGEICpcjENhHmzpCSZHHnRHYR9Pb9HBW/7yUSlJJq1993lgJB8Q4IAE2N8oUOr19Gc72VF69enV7e2v33/Upey4/f/4s+eGpm3ruZ1k8efbsmceWkMD6P8zpppDAJ+93797l5pA1fjrerHgPHrmn8e4VnYbgqnps1h17rWnkCwIQgAAEIAABCEAAAhCAAAQgAAEIQAACEIAABCAAAQhAAAIQ8BNYzTKLRZdIOjGyzCKf/nxWG4OUfvSVXX/tCcnmeGRzeLIR+winIqstoPoF21wV0i1t5+fnAU21JMzVatSB6E+xyTiLzDztuydJAq2qSBZdllXn2ZtFGksaBUqqW9VJrKoaGBZG5RX20H27CdrMNLpFxvNBCKRqm+oQKrn7VLryGj2l0yyRmqWEHmjd4fpc/wnYsPy8rYHAollBDQIjAwQqJ5CkTaUa5StnhXgQSEggSdNLKM8Bo6p/XkolqaRaMsZVUhCIkY8Amxv52Fpipre3UCrjRx9/ZVrFWSKKQfGUEbh8Kh8+fFAGPenqno+bmxtPDJJhKrhmd/oaPvW2Knc63qqK4yDCODu32iglmaLXxiRJpmorKeSBAAQgAAEIQAACEIAABCAAAQhAAAIQgAAEIAABCEAAAhCAAAQgkITACpZZpN4hQwnGi1BkT0GeK7+I3l4SjWqLbFI0ZyZr+75uzwg+1yKwjypUxjhLW0ZqcfqTmQxpyL19+7Z156FmAou6x0U2UOrM9aL8+rOwA2J+CJ4YjHOYJon3//PnSa5AWKpEAcgkURuBVOsL2UBZK2s6WaEZjnqkxiDLWmJsOt36T8BuGu9BhE8yi3MeJVoLtRanqfrStbJAuhUSWDTTrlB+RILARgkwnK1ecPXPS6kkq1cSBIDAXgmwuVFVydLbV1Ic+oqaZKNABapbK3QLTiX5SiuG7J5oBuWptJ8+fdKH4+idDXVfzQUho/kKGG0Z9V/SkY63JG3SGiXgabmjEe7AESY7KESyAAEIQAACEIAABCAAAQhAAAIQgAAEIAABCEAAAhCAAAQgAAEIHIRAacssUvWQLpH9u7KueX/9+rU0kDZdHpJfqjk6OWnP+Kbzi/DJCeyvCilH0plTo0jOaipCdSYXFxe6AE3KcNJEnPKGeyUEjtZbFj5/yD1Xznq+v/pJlXBWCYIfmYAmGCWz32j8awYlayyFky6ZzWJp0fsVQ01CEIAABIwEVjR5ZpQQbxCAAARyEGBemoMqcUIAAtUSYHOj2qJBsBoIXF5e6lNmKkmkn3B1daU4U0VYVTzv3r3Tl1+PSPpkLD5xMQSKSSZjavsSTccbV8qEykRgf59Z/aBg4mdIDBCAAAQgAAEIQAACEIAABCAAAQhAAAIQgAAEIAABCEAAAhCAAATKEChqmUW2GGRmZekZQp083KjOkC6h+vz5c+C6pKVl/N///rcJspTh0oTwXwmBfVchdQhp9QstpSalFvVCL1++1E1o0degWRLCj5PADtSPFh2q2UF+nSW+reD7Oy9a/+3c26ohSHsoAmU6hP0Z6TtUJSGzOybw+Pi449zNZo311CwiPEAAAhDYBAGGs00U07pCUknW5U/qENgNATY3Ki9KevsaCijHnRbv379/9uyZYq4hg2llePv2rXLn0ZrQx+I4yyxqLwo7lR2ZjJl6VdidjrcwcJKDQDQBT1cWnSgBIQABCEAAAhCAAAQgAAEIQAACEIAABCAAAQhAAAIQgAAEIAABCEAggkA5yyyyMSGDCD0RpQn048ePnuPwp7Rq/vrrr+fPnw9fVeiiS4d0S1JAHScgs45Gi4n+b/50sF8PvfNO5Y1ZBATmVQ4Cx6lCUndT044w2OTELntJMvl0f39/enrqjIrgmQgcTf2ozMH+trBaO1+tCw/5CIj2IjM9+SQZjVniqR/e652Zo1nGEQItAdV//3Djj6GVZ/igOaHWFPrLkYqyf3Z2prWGHtqlh56bLksLEE2Tdm84TPkdYscFAhCwEFC/YfGGHwgsJZBjyFsqA/4hAIHjEKhnOGNeWm2tq6eSVIsIwSAwS4DNjVlEeFidQD29vb5d5qCh77B7/SQqHRL9RUPTCjTufiBt2E4lqnmdTMZMvS3jTsdbhjOpQCAhgcKqAgklJyoIQAACEIAABCAAAQhAAAIQgAAEIAABCEAAAhCAAAQgAAEIQAACRyNQyDLLqDGR6+trKabI3orFOIt0hqREUnnx6N4h2WRZqjWlE9EvX77UwcitmJ6pvBQ2Ld4Bq5BuadOhX6nNBZTYcpSplO2ePn16d3e3y2vichArHOfR1I84f1i4gjmTW1Renz9/pp9xAic4BA5IQEYtP3z4YFkl2eHokIlMQGrR0fzfM/5oj2dPPmu2nLUnzjvOy9GmrN2ifPPmTfcnzxCoigAGDqoqDoSpnwDDWQ1lVPm8lEpSQyVBBghskQCbG9sqNXr7bZXXImn1RePFixf1K1osylTjWSoo2kRd9Mmml4qCR1iuV6hePO1Pj6WYNpLoBzreaHQELEbg8fGxWFobSsjTj20om4gKAQhAAAIQgAAEIAABCEAAAhCAAAQgAAEIQAACEIAABCAAAQhAYAcESlhmefXq1e3tbQ9WaxBBJ5ZlH6H3dvhTthtkxuXm5mb4qgaX79+/S8/GbpNFp0R0kEnmZrDGUkPx1SDDkauQDgarab97906NaNhXZC0daSKqC1IflTUVIo8ggPpRBDSCFCNwZCX1YpBJCAKHJSDtec2ItPZJRUAmIGUIUusOTLEMkcJkyAQXCMwSkHUn7Wasfv/zrJx4gAAEIAABCAQI1DacMS8NFNZar2qrJGtxIF0IxBFgcyOOG6HKEzhOb6/NRn0MVdssDzl3itqj0MU50anoc6SwLPpSrI/agY+Ya5mypeONrgMELEyAb6yFgZMcBCAAAQhAAAIQgAAEIAABCEAAAhCAAAQgAAEIQAACEIAABCAAAQikJZDXMou0UmR5pHfZu4ySyIJJa5Hk9PRUlhF0VnA2Y58+fdLBwvPz81mfJT3ogqlF5iSUBWnk1JaLksRIq0eAKtQAUVcgpTHdkqSWrr+EB5J7wHs/1fm0hqJ6r/i5IoGjaWUdLb8rVq0kSesu64DebZIkiAQCEChAIElD1tImlahfv369uLhIMgWSVJrhVLh0SsWKeCBQCQFNCZJIcn9/3+6QJImQSCAAAQhAAAJ2AgxndlaH9UklOWzRk3EIRBBgcyMCWiVB6O0rKYgpMaRdoI+nU28t7rob4+rq6vLy0uJ5Q36kp+GxzKKcKoZFllkCyamYylvco+PdUHVFVAhAAAIQgAAEIAABCEAAAhCAAAQgAAEIQAACEIAABCAAAQhAAAIQgAAEtk7g31kzIEWWnlkW3T2l04a9Q0dSdtG5QYskOmEoww0Wn2X8SIHp6dOn0mSyJKc8/vz5U7YnMMtiwXUQP1ShXkFLX01KgbJWo8by4cOHv/76q+chx88XL158//49R8zEGU0glRJwtAAEhECAQEJDDIFUeAUBCGyCQJIBSwscLYg0IfGbZdFqS1YvFaHubmXRsYkqhJCbJlD+sM2mcSE8BIoRSGJ8rZi0JASB1QkwnK1eBPULQCWpv4yQEAI1EGBzo4ZS8MhAb++hlzWstvv0zVR7fe/evXMmJM0NWfFwRlJbcFVd2UPxSKUtWTsWaXoEtnD1adsjydKwdLxLieG/BgJJPqnUkBFkgAAEIAABCEAAAhCAAAQgAAEIQAACEIAABCAAAQhAAAIQgAAEIACBYxLIa5mlx1RGFmT+YFS1S1osf/75Z8//8KcOV8g4y9C9vIssR8i+jBSYLEkr441NltPTU4t//ByBAFUoXMpqLDLRIk24f/75R3fIS91QqofhIJ63lXQsniwQdtME0ELbdPGFhedcaJgPbyGwdQJ+U02a7WgdZDT1GMClmZKmTFptLbriNRAhryAAAQhAAALlCfgH1vIykyIEIAABCEAAAhCAAJsb1AEIZCKgz6Pa7msUDHTbh/9Ci9puwUnCLYnNGqMkAdsruqRnVA3GGPNSb3S8S4nhvxICJZtJJVm2iMGGmIUSfiAAAQhAAAIQgAAEIAABCEAAAhCAAAQgAAEIQAACEIAABCAAAQjUQKCcZRbdViQFkUCedbt74G376tu3b7oVqv25yoMEePr06Y8fP2ZT1xd05UsZxybLLKtDeaAKLSpuWUGSuqFUD2WlRUaOrq+v1Z+kNdSi+83evn27SCo8ZyWwA/Wj379/2xHtIL/2zO7AJ5Z0dlCIZAECqQg4OwTZoXvx4oXThJMMu9zd3WmmpClTqnwRDwQgYCTALM4ICm8QgAAEIFAzAYazmkunEtmoJJUUBGJAoE4CbG7UWS4RUtHbR0DLF0TFoR0/fR7tJiGtA2cxaR/Sb96lK1INz1LDkFUUjyTS+tDm6mwMUvkI6IcEjLbMxrzUAx3vUmL4h0DlBJxfmirPHeJBAAIQgAAEIAABCEAAAhCAAAQgAAEIQAACEIAABCAAAQhAAAIQ2BOBQpZZZElh1pyKThIaFVYuLi4eHh7WKgZpukgAS+qyHCFzD9xab2F1KD9UIU9xS7tOJlTUnzSGWu7v7xtDLTqT7IlWYT99+hS2HuWMn+CLCCxSP3IeaF8kGJ4hIAKLVJ8X2egBLwQgUIxAqtWEZwaiKc3Hjx+dWZa5OuXl/PzcGQ/BIQCBOAKeTqBNkdlCi4IHCCRpU2CEAASWEkjS9BjOlmLfln8qybbKC2khUJIAmxslaedOi94+N2F7/I2OwXDH78mTJ7rDxh7PqE/ZFtmf9sL79+9HM2t3tKipBPZyZe+m2D09dLz2YsVnnQQWfWadykI9K9AkkiRhMsUKdwhAAAIQgAAEIAABCEAAAhCAAAQgAAEIQAACEIAABCAAAQhAAAIQSEighGUWXegkBRGL0LJYIU0ji0/dLW/xltyPXdNFhyRlOUIKUsllIMJNE6AKpS0+WXQSUhlq0Zlkab3osrh3795Fa668fv06rXjEFk0guhCjU0wecJG9mCQaz8mzQIRTBM7OzqZeDd0X1YRhcFwgAIFMBGQ/MUnM0bN9LXxkFc4pg9ZZs+YvnUkQHAIQCBNIMotjthCGzNtDEUjSppIciTkUdjILgSRNj+Fs3xWJSrLv8iV3EIgmwOZGNLo6A9LbV1IuYR0DfRjVx1CnqLe3tzvbVBQW2UbxYBGTsC1vKX4EzOJYDLt4xGvD0vG2KHjYLoEkw0092U+yFt4Zk3pKB0kgAAEIQAACEIAABCAAAQhAAAIQgAAEIAABCEAAAhCAAAQgAAEIJCeQ1zKLjtbf398PL3QKZEMaLZYD+TpLKb2TQDw5Xun+KOP5SalM7UyfKQfPA8ZJFcpa6DoaLcJXV1ePj4/qedQMlyYnvRla7lJomfwvsnxR57m7RVKhbpWpImWKdlF5pbL+kCkvRAuBwxJIoixrtCk5hKyFTOCG1aH/oUvEOmsYCS4QgICfwKJZ61Ryi+aNU5HgDoF9EFg0057KcpJRfipy3CGwSwIMZ7ss1rSZopKk5UlsENgHATY39lGO3VzQ23dprPV8fX09+6VSH0N1TYVTwouLC5kacUZSVXA/k/CGbcD2inaJZRqmAA063gKQSaIAgZ1t/iTZ2k3CpEDZkQQEIAABCEAAAhCAAAQgAAEIQAACEIAABCAAAQhAAAIQgAAEIAABCPwnHwIdF9Rp5KXXyMu/rJ+8fv16VjApx+juo0VmX2bjDHiQpovuSgp4aF9hlqVFwUOXAFWoSyP3sxTgpLkoJTn9hRXpepLI89u3b3uO/CxPYJH6UZ2WLxadBkyi8Vy+mA6b4qL6mUQh77CoyTgE8hFIMnYs6g3avHz58mXR5KQN2D40ZllOT09bFx4gsCIBLXNGpz06lHKEeXVcP9Arr1GAPT/8hMBBCCRpUwdhRTYhkJBAkqbHcJawRCqMikpSYaEg0loEDr4CarGzudGi2NMDvf26pakdP11gYzTwoWsq5PnHjx8emaVoEaHL4Ukxa1gpjagOe3Z9paOiz8qjyi0PDw8BRZH3799nzVoTOR1vAcjFkjj4dCLJcLOzz6+oChRrfSQEAQhAAAIQgAAEIAABCEAAAhCAAAQgAAEIQAACEIAABCAAAQhAwEkgo2WWk5OTUc2VWYl10ZOMm0j3ZdanDLiUURiya7pIh2n2JqvZfOFhfwSoQirTx8fHuD4huj4oOekmSh9OXUpAYa4bv7oU3RFnVHzsBuQ5LQEd5bVHWOfhn0UKYUlU0OzE8OkksKiLqLN+OgkQHAI7IODR0W+zH6Esq+mQxQZlm8Tog85dYJZllAyOqxDQyn10sNPS+AiWWZRNP/YkPZJfDGKAQA0EIsbWodiL1mLD4LhA4IAEGM4OWOhLs0wlWUoM/zsmcPAVUFOybG7stYbT269bsvf394t2/LRDqE9Lo3syxoworApdX0WN/uv3Jrsqzq1XxaAvy8OcBgxtqxSk3DIMktaFjjctz9VjO/h0Isnmj6f3S1sBkkiCqkDaQiE2CEAAAhCAAAQgAAEIQAACEIAABCAAAQhAAAIQgAAEIAABCEAAAvkI/Dtf1J6YZdzE8u1ZH7llcMGTkCWsLkEyKvHoMqvPnz9b4sTPoQhQhWSY5o8//misNYlG4dKXfRYJYG+bFrNQhbNwwOQWqZ/Wee5ukRrWIksfB6wPFWbZbjyIs9YVFh8iQUAEdNTBzyHivIp/8XJ9fc2o4S87YoBAKgJaa1j2LsLJ1TmbDcvMWwhkIpBkjFu0FsuUEaKFwLYIMJxtq7xWkZZKsgp2EoVAtQTY3Ki2aJyC0ds7ARYOrvKScRZnoj9+/NiTXV1ZSJG2hofJqAUWWUUJfDt+9+6dJ0VjWDpeIyi8bYKA/RtrIDv1bKj6JdH2srr0QGZ5BQEIQAACEIAABCAAAQhAAAIQgAAEIAABCEAAAhCAAAQgAAEIQAAC9RCo1DKLABnNKNze3sqMS1agRrMsjcx8Ms9aFhuNnCqkG8aastP5qIDuWtbylTae1GIsxyaNnU9WaYlcBOxaWXWeu7OrYdlzSsWoh4DdHIO9JtSTOySBwBEI6NSBM5vS8l96elz26bR48aSrzmdPhyU8KAgLgXoI2GcFUzL7e6SpmHGHwBYJ+NsUM/Atljsyr07A3/QYzlYvxNwCUElyEyZ+CGyFAJsbWympODnp7eO4rRVKm5My4uxMXd9tc+taOCVcFLz9JL0oVNfz1dVV96eeA3Fqi7jAbi0db69E+Ll1ArqgxWlESQTqUQ/wS+IffLdeJZAfAhCAAAQgAAEIQAACEIAABCAAAQhAAAIQgAAEIAABCEAAAhCAwIYI1GuZRbpEATWXLuKLiwvpo3RdEj5/+fLFqFb+8uXL8/PzhEkT1T4IUIVUjt1G5DyQ7KkVMpx0f38/a5xF2jO6/cyTEGGTELCbNKrz3N2vX7+MHFC3MoKqypu91OhSqio4hIFAQyDJ2uHs7Gwpz9E7VxdFYlwfLYoTzxCAgJOAfVYwlZB93jgVA+4Q2BMBv+XK7hbEnsiQFwhkJcBwlhXvPiKnkuyjHMkFBPwE2NzwM6w5Bnr7mktnVDaZBXnz5s3oK7ujdC2+f/9u91+zTwFxWnwYbsAGLh15//59ARp0vAUgk0RhAnsabvxbu/6tsMLFR3IQgAAEIAABCEAAAhCAAAQgAAEIQAACEIAABCAAAQhAAAIQgAAEjkygXsssKpXLy0vjJ3n7Af6lhW3Xpxmq6SxNC/+7JEAV6hWrdFNWtHsi4yx3d3ezOnnfvn3ric3P8gSM/b8Eq/PcnV0Ny57T8qVAilMEFllksFeGqeRwhwAE0hJIMtDLLONSqQJK/JaolKKMV1p84gcCEChJ4NWrV/7kdnMCyo+CGCDg3+Jj+k0tgkAEAYazCGhHC0IlOVqJk18ITBFgc2OKzD7c6e23WI43Nzf+U/36ULXi19u02O2f5kfTlbV9IW1f6Vku7c/eg7RZei45ftLx5qBKnOsS8H8cr2TzJ8k1AP6tsHVLk9QhAAEIQAACEIAABCAAAQhAAAIQgAAEIAABCEAAAhCAAAQgAAEIHIpA1ZZZVBKfP3+etaEgbzqWn0PxRao2xi/6Oid5enq6xarz9evXq//966oZbTEvFcpMFRotlCTHoUdjtjiqqc5qsBkbviU5/EQTWHT4vDaFUckT0NTsMTk/P++58LN+AjLzZNcavL+/rz9HSAiBQxFIMhXR/auLoGnWvcj/0LP//tthnLhAAAJJCESYauqly2yhB4SfRyaglaBlJzCMqLYVYlha3kKgEgIMZ5UURM1iUElqLh1kg0AZAmxulOG8bir09uvyj0tdu53OZZQ+adk/ecQJWSyUfxP148ePrbQBOy/v3r1rveV7oOPNx5aYVyTgt0VSiTqHXwyZ1tJH5xXLgqQhAAEIQAACEIAABCAAAQhAAAIQgAAEIAABCEAAAhCAAAQgAAEIQGARgdots+gjtIyzWLIkFZnkt0zPmm9oBQso5bR+6ny4vb2V8M3fxcVFnUJuVyqq0GjZJTkOPRqz0VGX/oX1C3///m2MCm9ZCdi1J2s7y2pXw/JrOWctAiIPELDXT9mPC8TDKwhAoDwB/1QkovfWrNuZUyx5OQESHAL5CNhnBVMy2GePUzHgDoE9EdjN+Zw9FQp5OQIBhrMjlLIzj1QSJ0CCQ2AHBNjc2EEhzmaB3n4WUYUepFDh3/DUh4ylpqgrRCGRRMNZjbVL8+XLF0Wl/wPXMEi/ogABOt4CkEmiPAG107C2hkWkh4cHi7esfvybus7+KmvuiBwCEIAABCAAAQhAAAIQgAAEIAABCEAAAhCAAAQgAAEIQAACEIAABIYEarfMIol1BNH4Ndr/8b4LSB/yjUepdQmVbvTthuUZAiJAFZqqBn7twKmY7e7he8wCanb2JPDpJ2Ds/JWQX+3JL203Bnslt+exGz/PNRCQjSejGPb6YIwQbxCAgIeAjDn6B/qI3ttpRCztSscCEEN1Fkr4gUBDQLsWzrupK58t3NzcaOajfQ/96ZiW/7pmag4EwgQixtlehM5htxcbPyFwEAIMZwcpaE82qSQeeoSFwD4IOGdZbG5sohrQ22+imIZCasF+fX09dF/kohtHtAOwKEidnsNfgS0yf/jwQd6a/0f9a90q0xKj2qg2SgAAIABJREFUr9I60vGm5Uls9RDwb/7UoB5g1CgLYPebJw5EzisIQAACEIAABCAAAQhAAAIQgAAEIAABCEAAAhCAAAQgAAEIQAACEEhOYAOWWZRn6QD9+eefs5nXGUv7MenZ2OwXEBVWJfQfJZ3NOx6SEKAKTWGUlszqVxhJtTTQq3AUearsCrtLkTRQTF1hajvLalSU1AleVcVuRnjeFoGXL19aBFan9/j4aPFZ0o9EUvU7PT1NOHcqKT9pQSCagA4YRIdtAmpsiui9nRq6hVccyimLDmc9IfjRCDjvSVYXUeFsoSlEmWK5uLjQ8lZC6k+96IsXL66uro5WxOS3JAH7SnBKKtXVqVe4QwACAQIMZwE4vGoIUEmoCRA4OAHnLIvNja3UH3r7rZRUT06t3/2WDrQDIMPWvZg391MfPoyfb6aypu7u8vIy0On5jb9MJd1zD8jQ8zn6k453FAuONRDQ10mnqWtn60gCwWkdRj1VGRtPSTJLJBCAAAQgAAEIQAACEIAABCAAAQhAAAIQgAAEIAABCEAAAhCAAAQgIALbsMwiQe/u7iwFpsNCX758sfic9WM/51/4GhNsRsyWXSUeqEKBgrDDCUTifBXQRTs5OXFGTvBUBIxapDXUqG6WjfIYc9eNmeeqCNg11D9//lyV5BJGwquiSmVQcydpGNcmHvJAIB8Bf3sspnbfheDUUe5GZXmu1kKERXj8VEKgcKVdPdcaTJ1Z9vdOOSDIpOaoQSv7LCiHVMR5BALO0dZoK/MIJMkjBBYRYDhbhOuYnqkkxyx3cm0h4FwOWJLYgZ/ClNjciK4z9PbR6FYPqNtunj175hRD30930Hw+fPjg5PDx48epGGRMQcZfpt5W5U7HW1VxzApTuLxm5cntwbnBaPwcnzUXThmcBLJmjcghAAEIQAACEIAABCAAAQhAAAIQgAAEIAABCEAAAhCAAAQgAAEIQGCUwGYss0i75fr6ejQPPUfZSUmiLWQ/xRGw79CTLclP570rSWQgEgsBqlCAkgwBBN6WeRVouUdTeyoDPC4Vowbw33//rVOjcUkkD6XrBCWPJVrUrSyUavbz/PnzQE/SlbyGTq8rj567p6yZWvTg8HPHBGTD0dhFT0H4888/df3s1Nspd//yROlORZ7DnW4hB9VMcTonrn67n1Nt6oC2Dp1Tu+7QnKm2REQbOIbk79ki5CHIcQhotPX0bzVcm3ycwiKnOyPAcLazAs2RHSpJDqrEaSfgmSEoFVZAdtRDn/4lAJsbQ6rVutDbV1s0s4LJTICzq9RWj/HDx6wwK3qQbkm+XDgbiB0LHa+d1SKfzjbCdGIR7YBn5xUmTqsoAcGMr6QSYPQ56k19lD40j77CEQIQgAAEIAABCEAAAhCAAAQgAAEIQAACEIAABCAAAQhAAAIQgAAEqiWwGcssIqhTGbqAyILSr2ejE/5TB8yGAjx58mTomM+Fc5L52CaMmSoUhilFGb8yWTiJ2bcBJeADniOdxbWiB6OCYz2WLz5//mzBpUvgCw8fFqnws5SAytESpIZOryunjFN0f56dnXV/8gyBHRPw35VqbPU9hn5d7cKTE7uFwV5O+VmeQOG6Yc+g84SDPaF6fOosgSfXMiRRj6nBhqqWbFP2YpRTprL11L29SmJcCU5lvzfjnfKGOwQg0CPAcNYDws8hASrJkAkuJQmwAipJu5cWmxs9IPv+SW+/3fLVat1vrUB7FBHGqWuDFreRO5uLksYU6HhniyPOA9OJOG7JQ6m/crbTr1+/JpfKHqFRJWAqQmfep6LFHQIQgAAEIAABCEAAAhCAAAQgAAEIQAACEIAABCAAAQhAAAIQgAAEshLYkmUWgdChIMtJJ2kLXV1decDZzbJY5PFI0gurk1F22Xph+VmSgL2YDluFps74FSumAPmA0ZZi4pFQS0AawO1z4MGp/BSIeekro40Y5znDpVLhPxOB8/PzZ8+eWSKvp4pK2p5xCr9JOwsB/ECgIWCfIyUnpgsMtUzwRKv2Hncmwa/q7dfCX5Rx//mNRcnh2UPAaR3D2SQDxhb91d6DZZWwKgvnGufjx4+rSD6VaGC+yuRhChruCQlcXl4Glu2zCdUw/S48fM8ywQMELAQYziyUDu6HSnLwCrB69lkBrVgE/lVe4dkRmxue2kJv76G3etjnz59fX187xdAWx9btXdo/3yxiVdKYAh3voqKxe2Y6YWeV26fUujybP8aP8ply4dkK1p1k6qMyCUa0EIAABCAAAQhAAAIQgAAEIAABCEAAAhCAAAQgAAEIQAACEIAABCCQj8DGLLNISaJ3lngKjU4Q6ezl1NtZd7t2YGELDugRzpZdJR6oQrMF4VFVmY3c4iGgzeZRALIkjZ9FBIw9vw7bPzw8LIo5h2cNPb9+/ZqNWWOZU+1vNgk8FCNgPPNZz1lrtZSucQrNZKSoXQwXCUFgxdlswMSAsVyM7X0Ym7/Ptwwuw3SjXdZVaI4W+7ABV5y7Bmpm4ZVyJaX/6tUrj8kSLZFqmNA2MCVJYMnm71ErKTLEqJxAoBLOSr76WKZ7m7uz7lmB8QCBeggwnNVTFtVKQiWptmgOIhgroLUKms2NtcivlS69/Vrkk6Qr69LGaw8Cyb1+/dqjbhGIudir5NsX2u8qaUyBjjdfVWE6kY/t0pg9mz+esEvl7PlX9+gxer6i5L2M8BMCEIAABCAAAQhAAAIQgAAEIAABCEAAAhCAAAQgAAEIQAACEIAABBYR2JhlFuVNikTGk07SFlrEouvZ8xG9G0/y5xXPsibPy74jpArNlq+Oca6rzxewnlNSqW4WFB5EQJelWw731qDDZDEfprwoR5Tsbgicnp5aVJzV6elwZg257ukiW4SvQWxk2A0BSz+ZI7O64tU5kdZtqGrv0bI5Vb0D9i+iRZoKuPXrcKfytWN3yzRpKvvOqnV/fz8Vs0eqqTg34e68lboeU26BHRUVLmbdNlEbdyCk8yzozc3NWhBk2+jFixdrpU66EPATYDjzM9x9DFSS3RdxzRn0rDVYATlLls0NJ8DNBae331yRdQXWgujZs2ddl4hnbQ48Pj5GBKwkiBaVnlFjmIvym9t0vMNSSOLiqRhMJ5IUQRuJ2qmns1pr86f3sbXNjuWBG1wslPADAQhAAAIQgAAEIAABCEAAAhCAAAQgAAEIQAACEIAABCAAAQhAoE4C27PMIo5GPTCpRMiMSxx3u45LYQMcnz9/jssRoQoToApZgJdXX+tKNaU1ZbT91I2K5wIELL2fDrKuqyGq1C0XsxtHsQJUSSIVAfVmlm7/4uIiVYrR8eiMaK+WYpklGiYB4who8ixF27iwnlDOqi7N4KurK48AZ2dnnuBOszKLkl53hrZIVDw3BDy1a2pKbGQbqJmHtdwhE06WiesUYZkaXNd+ZSOY9lJ+/PgxJSS9xBQZ3HMQ8KyePIdknHnBLIsTIMFXJ8BwtnoR1C8AlaT+MtqxhKyAVixcD3yJHVhCJs8Uy5YkSOntk2BcMRI1OsuXi4CE2jgKWG4NBKznlcxtpxJGMMvvbNPxpiq+XjwesGyo9mD6f3p2U1fZ/NH+bfSsRh+buMHFX2eIAQIQgAAEIAABCEAAAhCAAAQgAAEIQAACEIAABCAAAQhAAAIQgMBaBDZpmUV6YEaNOh1qirvy/eTkxFgkTsULYyqNt69fvyY3BPP79+9WBqduVhsPDyJAFbJUA1kHkI0Ai88cfqZaE5ZZctD2x6nDvZZD9er2/WlFx2DR/VIuzs/Po5MgYJ0Enjx5YtEa1JwhblqSMNe9WiqlZAmfMH6igoCFgCYAhRVPpTE/Ne5bBNYkOVrLto3fOcGQiYQysyZ1UwFzDG12eKiKgLN2earWVG1xilQV3ghh1OdYJq5TMa9+5Ek3zQYm1Src8seQpljhfgQCnrOgGv1XuTlZbaTkbuERqgF5XIUAw9kq2LeVKJVkW+W1J2mdyw1WQJ7K4ITP5oYH/lph6e3XIp8kXeOXi3Ba2hctvJcblmfpWxmfTaUCYVRQWSph2D8db5hP9FsnWKYT0eRHAzo3f5xW9UdFCjv2PraGPXffJvnY1I2QZwhAAAIQgAAEIAABCEAAAhCAAAQgAAEIQAACEIAABCAAAQhAAAIQKExgk5ZZxEgKQH/++acFlg5ERShGGCO3CJDQT+BwVHQq3UOqdmMi0ckdJyBVyFjW0WorxvgD3qaOWDs1sQIp8spJQGfqdItUOBLVqMfHx7CfTG811sz20uoZVjkZmCnLRNslIIM7lqsXPee0u8nFPcvEmyxitGGl/1deW7FNnYeDE/j48WOx6idTI92aH0Feppf8NoxevnwZkXQ3yOwo0/Uc/bxuNxUt9sEDOqevU7PiWaq6GnTK9IBTpNmk6/dgmbhO5UJUdfJt6m1ud0l+cXERSMVijS4QnFcQiCDgOQtafoWoU3/OiUeLqGtMuXXkAQIlCTCclaS90bSoJBstuK2L7VxusALyVAA2Nzz0thuW3n67ZSfJjV8uwnnUXu7qRufDEobfJvkYre8pWu6FE8rxlo43B1XFyXQiE9joaLX5Y/nMOhq/2niESthoVBZHDYvR88kkH5ssQuIHAhCAAAQgAAEIQAACEIAABCAAAQhAAAIQgAAEIAABCEAAAhCAAAQyEdiqZRbhMB4HkuWRiBundfbSblmjjCqSlAnaox1OTZFuZeoe80h1YVQ3/sM+U4WMRa9aXVJRpivVaB+ihv/8+fOuN56rIqBSm+2pIvr8JHkMH2Ftkri7u0uSFpHUSUBmJmaNB2lastZZaxkt6rWOTBc8do2+1VlSSFUJASnLSoE1tzCyHNGr+UtTvL6+1gGGpaGG/nXr42wXMQzVddERiNyzJnVQvSasqZFT7G4WeM5EQEsPzwqxXWYuFS9gLch/aGSpMBX6l4K+fVehJ78KZZX7qDWZCc9pNXnwW6rqZZafELAQiD4LqnEtyRk8i5Dyo3N6gb7RGEnrrTcot+48QKAkAYazkrQ3mhaVZKMFt2mxWQGtWHxsbqwIf92k6e3X5e9M3fLlYjYJbbHm3pmclSHaQxJT1EkiicgCHW8ENEsQphMWSoX9qLOK3uV2fgay51Q9YXj7NBBVqo9NgSR4BQEIQAACEIAABCAAAQhAAAIQgAAEIAABCEAAAhCAAAQgAAEIQAACuQnEW2aZPR7QNfmRIxuynmD8MP/jx4+IK4yMkStro/Ydkme5+4Ff3+xn45+6vbwXsFuO0cfGenGGf3ZTDPss/Da5YFQhYwkWU5TpyqNz2qMlvpZeXVe2bT3n7up7NKSAONvlSkW4wFH/nmCW27EkueTvBUz+c7RiJ0+FCKcIqPrNGg/SWesyNt16Qqp/61YPmVqImB314oz+2ZUkOpJFAQt3VotkO7JnzW+z9tga7s/OzjyENetO2FL85pC6KwJPvkbDSu95aKFDg9fJycmo/7Djdo9qhPNV7VvPJFaDl6x3RWRtalamIabAnCdC4MJBdMDj/v4+epUtY0xqlSVlVncXNmChFe4q9mJKQiCtmglEnwWVqZSs840WmgycJTTLomiNO3utADxAIAcBhrMcVHcWJ5VkZwW6leywAlqxpNjcWBH+iknT268IP0nSWk/543nx4kXcDpI/aWcMqsDv3r1zRhLeM3FGHg5OxxvmE/2W6UQ0unwBv379atex6YohlbACF2OoD1RP2E3X/qyGnPBjkz1dfEIAAhCAAAQgAAEIQAACEIAABCAAAQhAAAIQgAAEIAABCEAAAhCAQFoC8ZZZajjgateh0dGIpYea7KoYwxOMaQtJsekId6syJcF0zm32fJfOgM2KIdWB7jEP58lVJWc5aL1KzVlFMKrQbA1sPEhRpvwBv1ElNtlTKC+JkdIq3iyt1dK40gp/fn4+dQy4TUgH13Uav/2Z+0FpzR6VV5UroBCmnNZZarmLoJ74Gw31WeMsskhVsoqKT8/ggiRs5xX10EOSYxJQ/5lJG1UqvM7JbVqzLCpfDWGyWOEpaLXcpYsaY3KKdni6QLNZWcOc7dNGkyiwRBpN97COmmbElVRDbHRuHIapafPUPDAitnBa233rPLqmVpmph+wh1bREmwxhixLaglC/2gvITwiUJGCcaY+KlHuFqO01jZjJx75wqxzNKY4QyEGA4SwH1Z3FSSXZWYFuIjusgFYsJjY3VoS/btL09uvyd6au4rPc+xJORUoFq1y2EZbK+Ha482kM2HjTNqkYLgqS0DMdb0KY3aiYTnRp1POsHci4zyjalsm6larNH31y6qpX2aFJsQ0tFDsufEIAAhCAAAQgAAEIQAACEIAABCAAAQhAAAIQgAAEIAABCEAAAhComUC8ZZapU1htbmc9tD6jH6SGYg8rhZtFd+TqTIX9k3/W7+j6xt+18dGcc3v58mU475YDIT3rLXH3z3TFsCgiWPx040zybEnU4meRMFQhOy5dCF/SSIHSGm0gHCLtFZmlUVjsgPSi9f+UqtxsYalDe3h48Kc1G4O66NnOs6S6laXULH5mM46HKQI62GwxelKsikpO2XfrqR3LvFEmNWJjuytfCY0pFpi+TtWcI7vr1LFmTepOE0LQtD/66sJGDDWTHFq8s8bFZiEsXdTMRigPymmvl5CjrDA0q6eTkxNLJD0/ihAjDj0muX/Ozo4CAmg2vqgNajqtIKMRquYsWqePRrInx+bomn1voZf3poc0Dq+9sJafKnf1ALOHClSsvd0DS+T4gUByAk2DijNEpXqeaWDSZFttRDZnk+dXy4pFO5nJBSBCCLQEGM5aFDxMEaCSTJHBPR8BVkD52M7GzObGLKK9eqC333TJavk/+zFrNoNapOgL3ay3Cj2o9nbVLZZKaL8uaGnMRv90vEZQS70xnVhKrIx/bT7H9Vc5PjY1WZZI2vwxfmrsUVI1y2Rwv5cQPyEAAQhAAAIQgAAEIAABCEAAAhCAAAQgAAEIQAACEIAABCAAAQhAoACBSMssOr1j+eqs79O587DogJPuyF10pMF+Oe3Sk2yLsEjtoD0nrPuspDmk4LN3UlmOhfeMU+hM7CLBep6Np8VyHFbpSdL7uaJgVKFeWQR+qp4vOg4aiGr21fDssYJImSbHAexZYWr2YGmtlq4mRx5lDyusLaduU2fyc1cqxa8Dfm0XPZpT6WsWU7eSPGFhGgnXKrVRPrt01Hh6d3cXzppKSpXHOEKFowq/1UnR3pxBdTLfmXlLvyGBNY3M3Tx7WOyC9QLyswwBFZDMfyyaqE8JpqqlGq5p/5SHWXed95YBgkxnDGS8yX8/rXKXyi6k1msSaXTK2vZjixZcXbwaiIVRvVDh9t6V4VDPmspGF5ZAaVQylpQGr4Bm/OonVSosdC3h1daiz/+oh3z69KlavbGAjAQUm+qM+t7RHqAbiXpFdQjNRkTXnWcIrEJAw5ZmknHdnQamJJONNuNqRxrpNNm2rMLaUIseNOhrcaEVpczKqPtVis3fokjwDIEkBBjOkmDcdyRUkn2Xb4W5YwW0YqGwubEi/NWTprdfvQhWF0DaBeoECiiBJM9p9J6V7stRlpPLsyhCOt5FuOyemU7YWRX2qW2QuN1UbaVK6yPh/o/2YbQxO6sPMMVHZpVSfc2ZSgJ3CEAAAhCAAAQgAAEIQAACEIAABCAAAQhAAAIQgAAEIAABCEAAAhAoSeCPf/75JyI9fcm2HHfUx/KE37xH5ZQG2NLzD4ukkjbG7DmlRjAdTstx+65OlrZH6HtJzOZdxz4l/yi3xrEbwyIso3HqoMiowYuh59+/fyvpoXsml3UFowqpWP/44w9L4epsVQFNvqkS+fnz5+p6dRZKxfwMrTlMJS2NokzH16dSbN1nB6PmdH2mktW5OB3tC9spk/mYkupWs0D+X3t3e/22bbcB+HFOF4hHSLJBMkKTDewR6m5Qr+BsEI/QeANnhWSDegV7gz53glMeHlICIb6JlK7/B5viCwhe+AEEKZDq6PJ47Xbv5uj28uQTadBy4q73UhKiOcsvfDNaxXl8Bhz0JSrbzluU1mDw3rdr6Uz2Uq5tOG9+v89TT2HnXko9M8dc2l7KM/KfIbOJjdkN1Djmb81DeiOplVv3VJfnM8e1MKtpo3KSulZh+6eJnO/yVohbJcfrp3Dzl3avLMr7IDKdAc3XehEZ8dzyY7C5WGt89dI4SxHo8jNeOp5Tv7Yar7//nIWF1dIbzy4qw9BXPMtkR92FcEUyV6D1U+21bVP09df8ZcO8bWHd1qC9q3Yx28lzLtvzt7BzmxsXqTjXqv9g16m2eVnVQocjlGaOK6Hb0uk6V24H5fVUH/u3y2468LR1Ob8srEc5SaUNyWuab9r1FivnEcFcvLenfIQIb2ldD9INSBvY0i89SG77YbBpp+UJT2fPVsT9WJo3/YRBUqDSIOeWQh0tNxKXnD5yFktvsL6LLG1pac+V22uHnPPakstVV0AD2JbI6W/i5kY0Jm9uFLEj9MGSk8Zron4pV6afsLXfukuQ94ak/1kxz6LGDmqXSOppzk25c5J/c5tl3i2ULrXxRBrSxFW5vZbqkBW6W22b9kjHOWmcM+9C8jjfIGt4U9CNDW9jSGQ13Yl2q/1vqC4516TBzK2ba98+tBx1mv3cRE0i8xrPcG30FfC5evLnym1LYFiHAAECBAgQIECAAAECBAgQIECAAAECBAgQIECAAIFnF8ibWW79y+iTblTNJF+e4bk1/fb1Z//gfMYJtWcsK08eZlkhg2LbMz+5ZsZI9Xcd88zpbzV5+ONN+psPnkNrB+kn0k0nKhqVslqeG+k23HriCBnrl2Nd6VFDqH7U/aWxGsT5uhEyCPtu16lN6+7o7KmlFCYHgHZ6mcjz2/c65Oy6n5OL01tkL2lOngp3jqubzs7J/MJm/14lfq79NhZKHg3d4rhyth3UiLSxW+yoS7OlPnZZShDGp9t204mWx5a6jO3ZS9n0qLdLfBxanV7LRF7cMLlazkFpQtu7BImllPJkszy53/QTtnMbpDz7N1oHR5EDb4cqeUhVrZfC+Lx5U69gkMPJj0n84iHc1KRM7mX5CgmwQSEe82PL62wqGjnMylmpHrfZ9mJRzoOavNqtHMVai7boLKW9ar88vHYgSSHt1U3Zy35Tsrc24Gkr5hXfYKsjlGYwGxv5c+V2QP1sH69d4F+rO/35OYHeVIk629Lr6Cd1bTqVrn7CvbbhTfNv7bseIcJb5A/SDWjkzRHdVGo7rNxF7EYTz3Y6O0hAdpFzin7pswVJqWvLu3ldKS+caGlpz5XbSmvmCmhhtPQ3b4mcQVnULxL7idenH/jmRhE7Qh8sRdB4TTQo5crHZ2vtj9AluOk6PQVUr3qbLl3xHlElCG9dNKPrfpP5rfmZsb6Gt4vba3eVZ6jqTnSqyydmdCfqRZambMnXE7l6SjcjDXh7o5Q1l9/Syf2E9j3WBcZLz9WTP1dux9rmECBAgAABAgQIECBAgAABAgQIECBAgAABAgQIECBAYCDwf4PP9Y/58jijx/Lt9U1fyWekV74vr6d869LkZMkDGCX/GUmT79Qnd519tR9yRsNMJtiyQgYH9Hea6YuG/XUuFsq10UKDgUcZjtCSq4vrzCuLfAGfY7yY4Fozj5MxIXQxOK/NzNiai9G+PDCuDVZbq9ouz+ERUki4zmjnU5qlRd2o7Ooy2enkkKwlrdx479diqYvqNM6rjzwbZ6Obs7DUsnmXlInVBcKb2tHFxrWJdYfoXazFOfNuV9aphpP1YnzsqSnJ6na5Smmms9HiP8hbmpStM7Z6pO2ZYMJ1IHbTx0RLeBs3SdwmtNJjz1ZdqGQibWwKN+mkeZ88BbTsKzvKLvZkzL4WDvjuH1cKJRqVQ8ii7K6l7C520VfMaj/b3fTFR4OSk26FI0ykydo5Qmbvrr2KXYPNwSZaUi5JKqWfidnBc8ejuHZ07fO3684tv5vRHUXawJROmsquvFJkKbh8zMw0kmnfupVvmkgKs4tvsOHymLwp59dWbjyic+V2QP2EH1NPl/QEsm1qSs44XTfjomGWpmalQqV5vBZg/fldx3tGR7SfTst0WoCLeb428wgR3tK6HqQb0MibI2oprD3XuRYA685Pu7rWQR38dHaQgOy0T9QvfZ4gKZVrdr+rK9y1Jlpa2nPltt58LT+7uQIqsdcSOeOyWPGOQc68Kc0Hu7lRxJZH6SrtQ+M10biU63Oep7U/Qpcglxj14ugvTW1aJXLmJVK/yOrnc+fpW8+AKfedczi5Ow1vF5MrNmvLG2rdiVIu87oTk2Gfuzdduc+eSBmlFe3uo6bQu/uoiaXc9snSrDM7/bJhUkiyk0e0ZIVb27GFR1TZvKW4z5XbJeViWwIECBAgQIAAAQIECBAgQIAAAQIECBAgQIAAAQIEnkTgRY6z/03qu3fvMlCmm/Ply5dMZ04mPv311y26dSLfQGeMdf5evnyZbftfaWfOv/71r8kE//Of/7x//z45yfe7f/zxx+T67SskV/k+uJ+xt2/ffv31110Knz9//uGHHwLQzalM5Av7fNfe37yy8sVF0fj555/7i3LI33//fX9Omf71119fv349nt+fk0OLW3/zX3755Z///Ge3Tsoih1bJ8HZRkTwU+RRByU8/MCL5448/dvkcTxw2Y+OsPnkIvXjxYmxS5qToM/ylH5Blfoa/tDQL15IdzE/rkZpysd3I3hNIg/Uf+2NagH5rVtr5HPJfbfyf/yw8/NLap0Ut9bqr1KWNLYlnbFOlzZmXgTdv3qStq2ybnGSFV69eVdaZXBS9nCA6tIvrLz8LjJPdtLnL7lpKbcUqOT7Ah5+TEkzk1A8zpZCmL5FcX62+9Pfff0/9Gjd3ebAhfYb6tpWlOYul+nRdxK4KZE5pOro5lUQqi9Jc5C8C/c5YWT9zKrGX4+2PQu6yUTI2dqjk4eKiZCk9wJKx/NtfZ7KX0l/5wabTkH748GH2QeWRgG+//baDc4H1AAAY0klEQVRyap6d8rwNE3upegvPDvN2na1Wd0ig5ohScUrEplKkOjTWhWyYCtW/augfV7rlv/32W3/OitOpUB8/fhwkmDk//fTTYOYdP4Y0jeEdM3DTrluuE29KcHLldXvv2d3gonUyA1uscO0yfJV9pfqnb7CkOV0lGxcTqbcGFzepzzxCaSaHjVF6rtzW5Z9n6fg22oxj759DcyYtXd8Zfd1+pG169izHeGs//wgR3tK6HqQb0Mibq5JcNcyIuu02Gdzw325HT3I6O0hAduV4rn7pkwRJKZ1cTDVefHWludFES0t7rtxOQrkCmiRqWaElci6m4+ZGYbl4c6MsOkIfLDnp91QvFuXsmU/S2h+hS1AJs3HxpVy+++678fx95uSSavXvAVfJ+U3lmGEM6e2vst91E9HwFs+basRkEehOTBK1rDC7OzGZeMI+Q0q2+5JiMgMtK2TkyWCkWctWt65zrp78uXJ7a1lYnwABAgQIECBAgAABAgQIECBAgAABAgQIECBAgACBZxQYvIGmPMK3P0RG5wxyMv7Yf/J26xxmxMAgA8lhhuM37rc8yDRIoeVjfpgl2/b3khIZZ6afVB7A7q9/bTrpZGxKxg+NVwhsP8Hx9HiTfeZk4MI4M/05+2RjvJfJjPUz2U0LobFkwrLU/fzg2LjxmV2POvNM5PHvSh3JONT+yk8yfbEdGJfOpnMqv3u5pBTSmo0DaXAgWSEt7a17SaCO2+dByvk4L/GWzEwe1zgzq88ptbUlt9a5KJCz+eAUf7GMsk6CbYZ2trpWu+edtvpHccdf10zw93MymE4zfpFxh5npFg4y8zwf27vEFwuifwpI3F5cZ5+Zq/Q0Vin3ONy9nZ8M6bRLLY3YvLJL8zWWPMIPEfcPp94cjfN/9zk57+wWV1t0qu/bPpSir1+Jr1LEaRIXNqr9KF0+nZiJ/CqH1k/kCKUZnMZAPVdu+85PPp3z1N1rU05ng3YjN+KWV8x6CpNn8EFgHCHCB0qDHJaPB+kGNPLmiOrFtP/Si6rbzXz409lBArILpNP1SxN7Dx8kpX5duy3Tld1uEy0t7bly29KC5ahdAS2MsZbIqZRFuhm7FcG1I508d+9/c6OIHaEPFrTGa6JKKdcXPXxrf4QuQS4x6qXQX5oSuVZZdpg/4zuOfuY3nW6/yTk5iGLTfE4mruG9eFd50q2ygu7E8sZhYXeiUjplUdI/Tj+2z5URKbu1e8cRaCnuc+V2MgKtQIAAAQIECBAgQIAAAQIECBAgQIAAAQIECBAgQIAAga/63xabrgjkZ53yOzmNg+fym7qvX7/+9ttvs0klzW5RfuAlP/CbXeRnXrJtNz8Dg/IxvyLSzRlP5JfWWr7M/vLlS35AZvybjRlR9OrVq3Gy5qwuIITGpBmrUX4wLb8jnenBSLiuHr179y51ZLx5Zc7nz59T+5Jsfg7u/fv34zUzRDhjKFPvxovMOa9AWrMUfV5CUTmENIZpaV+8eJHwSPtZD60szTpJNj+ZPmifx7vIiKsE7Zs3b8aLzCEQgZzNE1GTbxJJFCXYEnIJvPYQTUhnq/FZvrR1aUUVAYFjCqTNzFjVyjvUNsp2nmFIHzhV8iDd4Djk/JX24S6PMKUDFo3Jy5b02dJb2+gJ8zR6G5X1Myeb807iaof6lfjRqZ4daeWmQZ6V2qGk6plM+5NetN5sXcnSIwuUWy73qk05meYOQ35KvX4H78iA8kZgiYDT2RK9J9lWkDxJQd/3MF0B3dc/e3dzw80Nrf3dq6EMNAo0jvfIAIyD3D2+dlwa3tUbXt2Ja8F2nPkpo9x+yU2Yu7+ft5iUe6q5H5WvdMu4l+NYyQkBAgQIECBAgAABAgQIECBAgAABAgQIECBAgAABAgQIbCHgzSy3qd70+Gh5r0T3/P/Hjx/z/GeejstfJjJiIA9AJsF8Q5+XR/z88895X0A/N3k0K6u1fH+fpFpeztJPvEx7LcvYZOs5QqgTzoiZDNPsPmY6AT9+p0bq0du3b1NHskL0MqilX5WyeVehMr+8RCNrZiRW3o6UtxF16fcnUrmSbF7M0Z9p+mEE8hKKjH+aHI+V8MibLBJaaaUziivxkBGWibH8m+nMKY1z1vnw4UMdJ/vKw+pGXNWVLC0CeXa98T0UCbwSognFcYimoUvoJoArIaqtE3WnEEiEp/1MvRj3AVbPf56azl5yjkif4YCj6tM+pFez55DiDBrOcwjpgDVqpLBClyuIeZcelQIdvJ6vsqZFtwqkfiXmN3qlTiIhiTfGz605f6r1c1pPSeXNwamSq9evSclUwOw37U960anmk+tbgcCRBUptSr9it/edpYHNuTsnU3cYjhwY8raPgNPZPs6n3osgOXXxnSXzroDuXlJubty9CO6eAa393YtABiYFcvk2+R1iErn4yx+Tie+/goZ3dXPdidVJV08wtThDrcr9n3t9uZC7uN091Zz7Vj9GCRIgQIAAAQIECBAgQIAAAQIECBAgQIAAAQIECBAgQIDAQQXy8E//7y6/0x6afGvez8bF6TwEuBtinrG/mIdu5qaPeeRb/MkMdDnpJm76ke3yEF23bX1iN/bBjvLo7EkzVs92WfrkIZRxKteUEvzbDaDJQ1N5fPTarp9k/v5Pew6qdj7uUwrZy00N4zifk3MydnOfY7nX2bkv0HKmfpJKtMphxnO791Cs3tYlzvvBsOd0gr8Cnmdu98xMf1+p/pWMPfailmHrfavBdL3ZTId/9VdIJMGESn2/ByyyUCykHsj3P5ZBw0uOOh22ZG+tPtvFa5886N7P892n683REsx9tk0VSL9orR5Fij4humnOc71w90K/GJmbHnVJPJ2EHP7qjeHAM8GQrsg+x3iE0szh51zQUnznym3LET3zOonwxPlaZ6t+JSo1aLJ3sXVFTpZu7ZQeIcJbWp6DdAMaeXNE/fA4wvQRKv4jnc4OEpBdaJ29X9rF5yMFSTmoI9x0LXHS0tKeK7dd2LRPuALqGo32iZbIaS+CsqabG8XhCH2wRELjNdGtpVxf/5Fa+yN0CXKJUQfvL01L2N4CrL5mir6fmaNNJ3v1S8XJUQpHO6IuPxrejmL5hO7EjJZhi+7EZFGmpHKO26d/m3Y4p/X7NnH7HGlL6bcU97lyOxlsViBAgAABAgQIECBAgAABAgQIECBAgAABAgQIECBAgMDfWr5Ptc5YID8lnR8gyl9+jCW/mPTbb7+N15kxJ19Lv337dt6vjufXe/KsXf7++OOPyq6X7KKSrEW3CjxzCGW0yps3b66Jff/99/m56Y8fP6Yu1IP5WgoX56dqZBSdHyy6iPOoM8tvM2YkVoYhpqFeMZzSkCaiXr9+nYr8qHqOa2uBBM+7v/7W7Uho67YuOOlvLZBucOkJpyfw4cOHDOuc0Xqnlf7hhx/Kv+lXbJ3njdLvKH7//ffikCuOT58+LdldTHLyyjPGy3tEgU3zlcx8/vw5GUsOk7cvX75kRHL372RW80xpxjGn4TpvMU0e43FWKP2iXDOmp53KlVLL34zslSIr9XTG5jZpEUgnIZdL5YopjWGawRRWalkqV8vmlXVKpUsLmXJU7ypQFj2MQOI8f+l0l5NpqlIq1JKTac6kqT45mSbZh1FyIAQ2EnA62wj2kZIVJI9Umgc8FldABykUNzcOUhB3zIbW/o74dl0RSGTmTksu7i7eH6t/kV1J9giLNLwrloLuxIqYmyaVkipjt7pvK8oN1VV2mhuq5W5qbgr9+OOPq6QpEQIECBAgQIAAAQIECBAgQIAAAQIECBAgQIAAAQIECBA4r8CLvJzmvLk/VM7zxFTG7uRvxuOj+To/Q3/Wem1EnrUr7yDI0yblgZNuuMAqz2Eeiv2RMvPAIZTRMCUUU155R0b7k5x5eirBnE3mPYWYnzvLQ1MJe6Nktq4pGed0cRd5PPvi/ITExfmbzkzbWFrp/DsjosqDrImo/N0l/6vjnKLUVj/qwyaY4khbV0J0RnymoUtHIsGZ8cSHPUYZexiBnMfzWofZh5NfL7y1FU0Dno5Eqkb/rR9plpOHly9f5t9M56Sfv1tTnn0Ud9wwvaM/u/ifPkWjTBSZZKlrPQISmfJvWM7+kpqNtG89DyYbjxdgXTh179bJYZaKVthLFCWEEkg5y+hUbxSNjckmaLuSKtU//5Yiy7/9FiAfSyPwZ8v4v788QqCf0EhttccW6KpSV49K9Rm3fnFIBSptYGrQjLexZF9JdlPPVHZVe1PhIyT+YJ2Wrg6m6nXVMM6lsjzn6ezBinh5rREkyw2lcE3AFdA1mf3nd2WR9r+cDnIKGJ8L3NzYv2h226PWfjdqO6oLlK8OSy+03GR+1NtfGt56JLQv7SS723TZNqew/rVMzl9uqLaTbrdm+Wqpu/DMRCmmcZcjeUip5d//3Un98/+0CW6oblc6UiZAgAABAgQIECBAgAABAgQIECBAgAABAgQIECBAgMBJBbyZZZOCKwMyymiM8gX/YDRGvsjPV/v5N4+3ZVjG4z3jtwnrMyX6YCH066+//uMf/0gB5jUr7a9l6Rd4GRhXft06dapfobJahsXk31Kn/hwm878nkD2e1Dc03RdIRCWcKq10wqkMwUw4ZdCVhrqvZ3prgUp89pu7Mqxz3jOiWx+C9B9bYP83szy2p6MjQIAAAQIECBAgQIAAAQIECBAgQIAAAQIECBAgQIAAAQIECBAgQIAAAQIECBAgQIAAAQIECBAgQIAAAQIEjizgzSxHLh15I0CAAAECBAgQIHAsAW9mOVZ5yA0BAgQIECBAgAABAgQIECBAgAABAgQIECBAgAABAgQIECBAgAABAgQIECBAgAABAgQIECBAgAABAgQIECCwpcBXWyYubQIECBAgQIAAAQIECBAgQIAAAQIECBAgQIAAAQIECBAgQIAAAQIECBAgQIAAAQIECBAgQIAAAQIECBAgQIAAAQIECBAgQIAAAQIECJxSwJtZTllsMk2AAAECBAgQIECAAAECBAgQIECAAAECBAgQIECAAAECBAgQIECAAAECBAgQIECAAAECBAgQIECAAAECBAgQIECAAAECBAgQIECAwKYC3syyKa/ECRAgQIAAAQIECBAgQIAAAQIECBAgQIAAAQIECBAgQIAAAQIECBAgQIAAAQIECBAgQIAAAQIECBAgQIAAAQIECBAgQIAAAQIECBA4pYA3s5yy2GSaAAECBAgQIECAAAECBAgQIECAAAECBAgQIECAAAECBAgQIECAAAECBAgQIECAAAECBAgQIECAAAECBAgQIECAAAECBAgQIECAAIFNBbyZZVNeiRMgQIAAAQIECBAgQIAAAQIECBAgQIAAAQIECBAgQIAAAQIECBAgQIAAAQIECBAgQIAAAQIECBAgQIAAAQIECBAgQIAAAQIECBAgcEoBb2Y5ZbHJNAECBAgQIECAAAECBAgQIECAAAECBAgQIECAAAECBAgQIECAAAECBAgQIECAAAECBAgQIECAAAECBAgQIECAAAECBAgQIECAAAECmwp4M8umvBInQIAAAQIECBAgQIAAAQIECBAgQIAAAQIECBAgQIAAAQIECBAgQIAAAQIECBAgQIAAAQIECBAgQIAAAQIECBAgQIAAAQIECBAgQOCUAt7Mcspik2kCBAgQIECAAAECBAgQIECAAAECBAgQIECAAAECBAgQIECAAAECBAgQIECAAAECBAgQIECAAAECBAgQIECAAAECBAgQIECAAAECBDYV8GaWTXklToAAAQIECBAgQIAAAQIECBAgQIAAAQIECBAgQIAAAQIECBAgQIAAAQIECBAgQIAAAQIECBAgQIAAAQIECBAgQIAAAQIECBAgQIDAKQW8meWUxSbTBAgQIECAAAECBAgQIECAAAECBAgQIECAAAECBAgQIECAAAECBAgQIECAAAECBAgQIECAAAECBAgQIECAAAECBAgQIECAAAECBAhsKuDNLJvySpwAAQIECBAgQIAAAQIECBAgQIAAAQIECBAgQIAAAQIECBAgQIAAAQIECBAgQIAAAQIECBAgQIAAAQIECBAgQIAAAQIECBAgQIAAgVMKeDPLKYtNpgkQIECAAAECBAgQIECAAAECBAgQIECAAAECBAgQIECAAAECBAgQIECAAAECBAgQIECAAAECBAgQIECAAAECBAgQIECAAAECBAgQ2FTAm1k25ZU4AQIECBAgQIAAAQIECBAgQIAAAQIECBAgQIAAAQIECBAgQIAAAQIECBAgQIAAAQIECBAgQIAAAQIECBAgQIAAAQIECBAgQIAAAQKnFPBmllMWm0wTIECAAAECBAgQIECAAAECBAgQIECAAAECBAgQIECAAAECBAgQIECAAAECBAgQIECAAAECBAgQIECAAAECBAgQIECAAAECBAgQILCpgDezbMorcQIECBAgQIAAAQIECBAgQIAAAQIECBAgQIAAAQIECBAgQIAAAQIECBAgQIAAAQIECBAgQIAAAQIECBAgQIAAAQIECBAgQIAAAQIETingzSynLDaZJkCAAAECBAgQIECAAAECBAgQIECAAAECBAgQIECAAAECBAgQIECAAAECBAgQIECAAAECBAgQIECAAAECBAgQIECAAAECBAgQIEBgUwFvZtmUV+IECBAgQIAAAQIECBAgQIAAAQIECBAgQIAAAQIECBAgQIAAAQIECBAgQIAAAQIECBAgQIAAAQIECBAgQIAAAQIECBAgQIAAAQIECJxSwJtZTllsMk2AAAECBAgQIECAAAECBAgQIECAAAECBAgQIECAAAECBAgQIECAAAECBAgQIECAAAECBAgQIECAAAECBAgQIECAAAECBAgQIECAwKYC3syyKa/ECRAgQIAAAQIECBAgQIAAAQIECBAgQIAAAQIECBAgQIAAAQIECBAgQIAAAQIECBAgQIAAAQIECBAgQIAAAQIECBAgQIAAAQIECBA4pYA3s5yy2GSaAAECBAgQIECAAAECBAgQIECAAAECBAgQIECAAAECBAgQIECAAAECBAgQIECAAAECBAgQIECAAAECBAgQIECAAAECBAgQIECAAIFNBbyZZVNeiRMgQIAAAQIECBAgQIAAAQIECBAgQIAAAQIECBAgQIAAAQIECBAgQIAAAQIECBAgQIAAAQIECBAgQIAAAQIECBAgQIAAAQIECBAgcEoBb2Y5ZbHJNAECBAgQIECAAAECBAgQIECAAAECBAgQIECAAAECBAgQIECAAAECBAgQIECAAAECBAgQIECAAAECBAgQIECAAAECBAgQIECAAAECmwp4M8umvBInQIAAAQIECBAgQIAAAQIECBAgQIAAAQIECBAgQIAAAQIECBAgQIAAAQIECBAgQIAAAQIECBAgQIAAAQIECBAgQIAAAQIECBAgQOCUAn87Za5lmgABAgQIECBAgACBVQU+f/7873//ezLJT58+Ta5TWeH9+/fffPNNZYUsevny5atXr+rrWEqAAAECBAgQIECAAAECBAgQIECAAAECBAgQIECAAAECBAgQIECAAAECBAgQIECAAAECBAgQIECAAAECBAgQ2EHgxX//+98ddmMXBAgQIECAAAECBAgcWeDjx48//fTTEXL497//PZk5Qk7kgQABAgQIECBAgAABAgQIECBAgAABAgQIECBAgAABAgQIECBAgAABAgQIECBAgAABAgQIECBAgAABAgQIEHhyga+e/PgdPgECBAgQIECAAAECBAgQIECAAAECBAgQIECAAAECBAgQIECAAAECBAgQIECAAAECBAgQIECAAAECBAgQIECAAAECBAgQIECAAAECBMYC3swyNjGHAAECBAgQIECAAAECBAgQIECAAAECBAgQIECAAAECBAgQIECAAAECBAgQIECAAAECBAgQIECAAAECBAgQIECAAAECBAgQIECAAIFnF/BmlmePAMdPgAABAgQIECBAgAABAgQIECBAgAABAgQIECBAgAABAgQIECBAgAABAgQIECBAgAABAgQIECBAgAABAgQIECBAgAABAgQIECBAgMBYwJtZxibmECBAgAABAgQIECBAgAABAgQIECBAgAABAgQIECBAgAABAgQIECBAgAABAgQIECBAgAABAgQIECBAgAABAgQIECBAgAABAgQIECDw7ALezPLsEeD4CRAgQIAAAQIECBAgQIAAAQIECBAgQIAAAQIECBAgQIAAAQIECBAgQIAAAQIECBAgQIAAAQIECBAgQIAAAQIECBAgQIAAAQIECBAYC3gzy9jEHAIECBAgQIAAAQIECBAgQIAAAQIECBAgQIAAAQIECBAgQIAAAQIECBAgQIAAAQIECBAgQIAAAQIECBAgQIAAAQIECBAgQIAAAQIEnl3Am1mePQIcPwECBAgQIECAAAECBAgQIECAAAECBAgQIECAAAECBAgQIECAAAECBAgQIECAAAECBAgQIECAAAECBAgQIECAAAECBAgQIECAAAECY4H/B3XNP61Cx9mZAAAAAElFTkSuQmCC"/>
  <p:tag name="POWERPOINTLATEX_PIXELSPEREMHEIGH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35"/>
  <p:tag name="POWERPOINTLATEX_REFCOUNTER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3"/>
  <p:tag name="POWERPOINTLATEX_CACHECONTENT#5C6D626F787B456E2076696B746967207061727469656C6C20646966666572656E7469616C656B766174696F6E205C226172207B5C6266204C61706C61636520656B766174696F6E7D7D7D20" val="iVBORw0KGgoAAAANSUhEUgAAEqUAAACnCAIAAAAJG3aMAAAgAElEQVR4Aeyd/dXXNvK3d/ekgA0lhFQAlABUQCgBqAAoAagAKAGoAFICUAHZEkg64Plk/fx8tLItj14t2df9x338lWVpdI00Gr3Z//zx48c/+IMABCAAAQhAAAIQgAAEIAABCEAAAhCAwOUJfPny5fPnz1+/fv3+/ftff/3l/hebf//73zdu3Jj+//LLL7du3dL/e/fulcL2559//v7fv//85z/KWv8lw5SvMlLWyvHu3bsFcywlOelAAAIQgAAEIAABCEAAAhCAAAQgAAEIQAACEIAABCAAAQhAAAIQgAAEIAABCEAAAqUI/JPzfqVQkg4EIAABCEAAAhCAAAQgAAEIQAACEKhBQMfAdPrr5s2bNRK/eJp//PGHTtjpgN90zC+Nho7hPXz48MGDB2k60iHDd+/evX37djrdZ5FBeT1//vz27duWyMSBAAQgAAEIQAACEIAABCAAAQhAAAIQgAAEIAABCEAAAhCAAAQgAAEIQAACEIAABAYiwHm/gZSFqBCAwDAEps242qk5fZNh/iiEdmTyHYZhtIigEIAABCAAAQhcm8CqRyfv7vADNt0Kdu36kl76WaHzx9ymD8p5QwlloG/KKXJ6Tjz5vwQ+ffr04cMHnbKzH7H73wTWf+ngn6zEb7/9tn57EfrmzZtXr15J3Ys7pgBlpyKkHTI0ZUAkCEAAAhCAQCqB2clxvZoe3OnUAo363Koi5P8wUz2qRpEbAhCAAAQgAAEIQAACEIBAJAG9804vvIt8KCK6Fi/YChXBi6gQgAAE2hLQ9KDefFo1T/vCaFUxSBwCELgCgcmmaY+E1pv0p8UO+aK//PdPL2jGHF2hDlywjD9dsMwUGQIQgEAyga3tEfIbpl250/+t9LUXc+sW4RCAAAQgAAEIQAACbQisenTTNJDFo3v06FElObsVrFJ5r5CsdPr3FOP/Dha8n1fg0FUZpZQXL15EfUkvSn5tm9A8suaTlUt4Nvnly5eKk3naUNn9+uuvSufZs2dRchIZAhCAAAQgkEwArzUZXdkHVxUh18LobTJTXVYdpAYBCEAAAhCAAAQ6JKD5omnqSdsfJ/Fu3LgxXQRCOizILNKdO3d+/vnn+ScXEICAkYCOeTx58sQYOSGaTIqGqAkP8ggEIAABCDQg8PnzZ61dVs3ox48fVdMncQhAAAIiIIdT+7X0TmePhoa92jWhv+mW4mj7BCNHjxI/hyawct7vn//859BFai+8dnHpRTjt8yVHCECgAQFt0NQOCTkE4YN8DSQhCwhAAAIQgAAEIACBNAJ6q+jky8mvS0uh0lPdClapvBdMVovotZdPLkg1uchfvnzRxO5y/nc1Qe2Av3v37vQeOG2E0n4FfUNv2rIgeyJjoj9NGUvFulimoECpXinoxXLLqWRJorurD85J6ZM7kwDaxqTAyYhpQU7yL9/BqS8K6tb79+/nx7mAAAQgAAEIFCSA11oQZk5SzFTn0ONZCEAAAhCAAAQgcEEC9d54dRRMTbWFX7B1lGDkCwEIQAACEIAABCAAAQhAAAL1COh1Nq9evbKkr4Gw/nhjsoUVcUYhsHLebxTR+5FTm676EQZJIACBsgS0k3J66V3ZZEkNAhCAAAQgAAEIQKAZgeXZmGZZhzPqVrCw2NyFwHAE9JImvb14t8XpUJ9e9qZTdjrVsFrG6eSe/uvs3xxBhwCVsjYb6b83eFSITgzq/+3bt6f4iqyzeZpfnh/3LiSDIkgM75Tg9FPpPH78WB8GVBzvQZ0D1G4njvx5WPgJAQhAAAJFCKgvK5IOiWQSWDobmQnyOAQgAAEIQAACEIAABCAAAQhAAAIQgAAEIAABCEAAAhDomYD2b8QuVPHG5J4VimyxBDjvF0tsJb62c2nDlrcTayUeQRCAQDkC2q+pjyGo9Wk3pDZQursty2VCShAwEaA2mjARCQIQgAAEggToTYJ4uAkBCBxMYFwbtXu+biKrr/lpwjft7eCaDtKD07Nv3rzRW+XcD/dp0KoDhNORv0+fPumzft6ZQFe1W98DnONIEffv33fTn2/pQkf+JIAOBLqBXEMAAhA4DYFxO6PTqICCQAACEIDAiAToQEfUGjJfhMDUPG/cuKGV7qpbTTQ3opkEvcOaJfWLVC2KCQEIQAACEIAABCAAAQhAAAIQOA0BvRP569evCcXR9gkdFNQmjYRneQQCXRHgvF8ZdWh6tOokbBkpSQUC4xPQgoQ+s6uPIXhbJLU+oQ8g6Iu94xeREgxDgNo4jKoQFAIQgEDHBOhNOlYOokEAAv8Y3UbpY3caJ3qDR0+vOmKnMeb8/T3vbuxPnbXTn0amOvU3Pzsd+ZMkbuB8d754/fq1np1/Li++fPkiacPF0WcMFYcX4izpEQIBCIxLYPTOaFzySA4BCEAAAkMToAMdWn0If24COuanVw55n+3VSveDBw8UXnbPiSYotLnNe22QMtJMCFMH565mlA4CEIAABCAAAQhAAAIQgAAEIHACAnrtctphv6nsmn7RHgy9NPkEKCjClQn868qFL1h2b5K0YMokBQEIzAR0zl6rHdoiudzgqDY4LYFoB+QcnwsI1CNAbazHlpQhAAEIXIcAvcl1dE1JITAigdFtlOZtwx/T07fi3717p2KWOuynDbXKVDvzluf6NIZdBrq1YvewnyLvHvabEgxn5GbKNQQgAIH+CYzeGfVPGAkhAAEIQOCUBOhAT6lWCnUOAjqA9+uvv+oMnrfYrZVuDee1Dq72W6SkSmeaoFjuY1HukoG36BbhTCIQgAAEIAABCEAAAhCAAAQgAAEIVCKgc3qaxMhMXJ8X0nuiMxPhcQgcS2Dl+356oZcr0zzVqE/Y6Xr670Yoda2NVjdu3Jj/F0l2El4yT6lpNnMuTpH050SW86TzLS4gAIEiBNRz60sF4aTUwO/cuaMtmzrTH47JXQjkEKA25tDjWQhAAAIQmAjQm1ATIHAFArdu3Xr69OlU0nlGRXMU9WYnSlEd2kbp3J0GhuGJGs19aWK34FvztZEufLwwoBq9Vj/8ZT89q314xhktlUvqC2THLQhAAAKjEBi6MxoFMnJCAAIQgMD5CNCBnk+nlOg0BLR+Hd6mpoH//fv3La8ECjPRPjbNUYTj6HihXpBf6nhhOC/uQgACEIAABCAAAQhAAAIQgAAEIACBWAL6CFDsI6vxHz16xJmCVTIEjkJg5byf5Rir9k59/vxZn7nUjGR4B1UYhE73aVeTZhsLbrEK5zjdlfwSW0XQf81j6sK4a2or8RwIW2kSDgEIzAS02LB72G+OLJOiRl3wEw1TyrIbupj35ioLWQ+ZwTlfLi5C4MDaeBHCFBMCEIDAFQjQmzTW8o8fP6Yclx6d3Dk5dY3lmbPrVrBZQi4yCdy8efPly5eriag2qvppSuTAGrgqmAKHtlF//PGHDvuFJ3nyd8556PSdeW3I8wKNPzW5bHmnvk7xGRNUNGnw3r179vjEhAAEINAhgaE7ow55ZoqE15oJsNTj03BGqS3HNcxUl4JMOhAYnQAd6OgaRP4TE9AEUfiw31x2rYlrZiN5pVtzFLuH/aa8NDGlGYmtmatZHi4gAAEIQAACEIAABCAAAQhAAAIQgEBjAvYXIu8Kpt0jmv2w7MrYTYoIEDiEwD/nldrk7C2vB1tNXIf9dEyu8Um/VUkUqA1hmtDUn3Ga1UtHL4a3nJP0nuInBCBgJCBDEd6v6aWjz2hoMcMLrPFTWyu0Q1dvQDQmXnxfqTFfohUk0G1tLFhGkoIABCAAgdoE6E1qE45KP9aj+/jxY5uDNN0KFoWXyLsEtB3TeFRMsyjT3u7dNDMjjGujNAzUlrhw8Ws0YR3sTHsPlFGnmrP69ddfw+Vy7zLwdGlwDQEIDEpg3M5oUOA5YuO15tAr+GysInAYCsInKQj0Q4AOtB9dIAkEXAKx4/pffvlFj7gp2K91UDDq3VLfvn3TtIY9fWKORSC2X+i/dO/eveOzDP2rCQk7JGD5BHSO2MaJ7pwseBYCEIAABJIJ2Bejk7PIP4aQnDUPQgACZyVQdjybM9NyVsKUayAC/8qXVZMp+s5VQjr6zqZaY8KDNR7RJObjx491Zk+eh5Y5dVgoKpe0fV1RWRAZApcloIP1UYf9BErLGBqoNCAmIybxNK3cIC+y6IFAz7WxBz7IAAEIQAACFgL0JhZKLeNMHp2GgS0zteTVrWAW4YljJ6Djo10NKMa1UdoJd/fu3TD5Gof9NPZMnhQyqj52RJwsT5gedyEAAQg0IzBuZ9QMUVcZ4bV2og5mqjtRBGJA4EACdKAHwidrCIQJ2F8dO6WjcX3ay6Y1RxF12E/ZxcoWLil3eyOgV0JoB1TCnw6CFiyLpuwSZFh9hMN+BfVCUpcioC2Rc5v6/n9/aumaMNfq2O68+qVYUVgIQAAC5yOgxejVXkDb/rVSqU/dnK/IlAgCFyegD9mt/rXZVF8Evl70HLtHIpyvZlqS36wUTpm7EGhAoMB5P0mpl4QljP1iz9Q1wDFloVGuLIXGtHYJ2UrVTDtkdEECb9++TSh12rc6EzLSI5pWZuSThm64p/qvjcMhRWAIQAACFyRAb9Kn0jUMTBjVNihLt4I1KPt1stCAQq+/7aS8g9oo7V7Sl/3Cc75asqrxcc7ksadGkTXk6aQiIQYEIACBHAKDdkY5RT7Bs3itnSiRmepOFIEYEDiEAB3oIdjJFAIWAsbX/bhJJTyixxPmKNIyckXlGgIQgAAExiKgl8VMf/o0giaoNZzXzm8d+ehnkWIsnkgLAQhAYCwC/9cJ/KxeQNv+NZeoV43oBLi+fDVWQZAWAhAIENCbfVb/EiYNArlUvfX7778XT79GmsWFJEEIrBIoc95PSSecdblx48aqTJ0EakyrU3+a37QMaMNbyjopEWJAYEQC2rWZdp62cd+sD5aOiBeZowiMUhujCkVkCEAAAhBoTIDepDHwqOwePXoUFb9Z5G4Fa0bgChl1ouVxbdTDhw/DMzMirCWrGnVJOyHSkn3x4oXxQcvElJtU5xNurqhcQwACEFgSGLczWpblaiGd+DNXw74sLzPVSyaEQOAKBOhAr6BlyjgoATXP8JTFarnSVroTnpJsknBVBgIhAAEIQOA6BHTkg7HkddRNSSEAAQh4BHT2T5979QL5CQEIDErgHF+xSzs1EFZZjTTDOXIXAqUIFDvvl3C+P3a7UqkyR6Wj3WBq4ZbvPJzDREbBITIEGhBI7mKTH0wrlCa/0h7kqYEIJFeq5AcHgoOoEIAABCBgJJDcKSQ/aBSMaCJgGfcdAqpbwQ6hcdZMEyZVaqBINjXJDxYpxZs3b8Ib2oRXcYrktUwkYdOeErl165YWz5aprYYoZtQcGkZjFSOBEIDAKASS+5TkB0ch07+cdECd6IiZ6k4UgRgQaEwguR9MfrBxAckOAuMS+P79e4LwabMNaS067amEQvEIBCAAAQj0TCDhSw89FwfZIAABCEAgioC+jhMVn8gQgEC3BNLmE3orTo2ZinOQ6U1TyNOGwE+lskl4d3jCI6WkjUpHnzDWl+t18C/8JVMZF/tWrSgBiAyBKxNIWwI5hJi2kNZwMg4pS8tMnz17NmenXUE9jx4Hqo0zUi4gAAEIXIQAvclFFF27mBr61c4iLf1uBUsrDk+tErhz585qeOPAET1evX3pyZMnYVBV30kZdRJvljP2C0iK/+rVq/nxwIVGpuzyD/DhFgQuSwCH+bKqb1lwvNaWtMN5MVMd5sNdCNgJ0IHaWRETAhDogYDmKBK2r6XNbPRQXmSAAAQgAIGCBNj0WBAmSUEAAhAYkYDeVfr169cRJUdmCEDAJTDilg9X/nrXkKnHlpRrEyh23q+2oIen//79+8ePH799+3ZLEs75bJEhHAI5BJIPBrdfmWAXRZqi3U2rWoLq+bzfQLUxTRc8BQEIQGBcAvQm4+quN8m79ei6Faw3DY4rT/vxyyqrET3e58+fr5ZlDtRriauOMnRWM2H1S1NMs4SWCxVTU1KWTXsvXrywJEgcCEDgagRwmK+m8aPKi9d6FHkvXxThAeEnBJIJ0IEmo+NBCEBgJpB2fEK9+ZyC/UJPJcxRJE8H2QUjJgQgAAEIDEEg7dz4EEVDSAhAAAIQ2CXAuGAXEREgMAQBy46C/gtSY/8MVq5/vSPhFoF/bd0gfEngzZs3+vbUMnwK4bzfFhnCIZBDIPm7BGmrIDmi8mwCgT///DPhqaMeoTYeRZ58IQABCIQJ0JuE+XA3ikCNOaMoAbYidyvYlsCED0pgOI9XH/f78OFDmHbt82+BmaItwXQEcevWVri+mPTu3butu3P406dPf/vtt/knFxCAAAQmAjjM1IRmBPBam6EmIwhAoAEBOtAGkMkCAhchoA9lxJY0YbZBWSQ8pSV1vtIcqx3iQwACEDgrAfZAn1WzlAsCEICAhQBTuxZKxIFA/wTO8RW7Gvv/a6TZf31AwnMQ4LxfnB61uWrLreG8XxxKYkPATCBhZUJpP3z40JxDmYhbxqFM6idNZTjncpTaeNL6QrEgAAEIrBOgN1nnQigEIDAUgX7W0cfyeHc/7qcddWnv0bdXH52vix0MpkHWVwo/f/4cmIbWycaXL1/aJScmBCBwHQI4zNfRNSWFwEQg1jmBGwQgsEqADnQVC4EQgEACgYRl60ePHiVklPBUwiMJgvEIBCAAAQhAAAIQgAAEIAABCEAAAg0InOMwS2BTRDLDGmkmC8ODEIgiwHm/KFz/CLxP/RwmMg4HsSHQhIA+UJCQT8IHExJy4ZFMAsN9PJramKlxHocABCBQgwC9SQ2qpAkBCFyWwEAer762sftxv90DgUUUbfnynpvRnTt33J/2a32AUZ80VHYa8Go+Wlv59V+nB3XST3uRnz17Zk+KmBCAwKUI4DBfSt0UFgIQgAAEShGgAy1FknQgAAEN2KNO42vUrxmABG5651HUErmkYjIhgTOPQAACEIAABCAAAQhAAAIQgAAE+iTw9evXPgWLkirhxUm76es9zrtxiACBPglw3i9aL3qf+uqL2DnvF42SByBgI7DV6AJP602Etb/hEMidW3YCw70fl9poVy4xIQABCDQjQG/SDDUZQQACVyAwkMdrOWXXZtJW0CzCzPUnbdPe/LgK9f79ex3804lH/f/06ZM25+kFVXMELiAAAQh4BHCYPSD8hAAEIAABCFgI0IFaKBEHAhAwErDPG+gM3tu3b43JLqPpWfsb6+1SLTMiBAIQgAAEIAABCEAAAhCAAAQgAIHeCHz+/Lk3kRLk0eaHW7duJTy49cjqwZ+tyIRDoDcCnPdL0cjr16+Xjw33lsdlEQiBQLcEtNhgf+uhuvk3b950WxYEcwmMaDmpja4GuYYABCDQAwF6kx60gAwQgMCZCIzi8e5+3K/sFHBYxTqD9+3bN716JhxNd1tKtSsMESAAgYsQwGG+iKIpJgQgAAEIlCVAB1qWJ6lB4OIEjK8K0oK4dublvNNHz378+NFy5E+bXiTVxfVC8SEAAQhAAAIQgAAEIAABCEAAAqchoPcFjzilucr/xYsXq+FpgWVTS5OBpyCQTIDzfino9N2wBw8eLJ/UW9WXgYRAAAL5BLQyobUNy5E/bZ38/fff83MkhTYERnyZBLWxTd0gFwhAAAJ2AvQmdlbEhAAEIGAhMIrHuzv0e/jwoaW8peJoskivntndUXfnzp1SOZIOBCAAASMBHGYjKKJBAAIQgAAEXAJ0oC4NriEAgXwCelWQDEtg3kAvm//Pf/6j6YXMvJSCMlrd0DKlLBl0JvDx48eZGfE4BCAAAQhAAAIQgAAEIAABCEAAAv0QGHE+c4ueXlFU6k3Kmm+5ffv2VkaEQ6B/Apz3S9TR8+fPl09q+nUZSAgEIFCEgFYm1MQCKxPK5enTp1++fNHm1CI5kkgDAoOaTWpjg7pBFhCAAATsBOhN7KyICQEIQMBIoH+P1/LGpcAWOiOHhGi7vZLlRTYJ+fIIBCAAgQCBXdMUePbAW/13RgfCIWsIQAACEGhAgA60AWSygMDVCGh7mSY03r17pyXvedZCF48ePdKevE+fPpVa5lY679+/V5pKWelPcxG6UL7KXTLwZb+r1T3KCwEIQAACEIAABCAAAQhAAAKnJ/D169czlfHt27dFivP69esi6ZAIBI4i8NNRGY+er6ZidW7Ys4yDLvyMrgvkvw6BaWVCKxDqxfUlB7U4fXpY6xNanNB3G7RcUWoJ5DpIDy/puGaT2nh45UEACEAAAjMBepMZBRcQgAAEChLo3OP1JmRWC17qfW+ria8GWk4h3rhxY/VZAiEAAQjUI4DDXI8tKUMAAhCAwIkJ0IGeWLkUDQLHEtCH/vTXQAbtaXnz5k2DjMgCAhCAAAQgAAEIQAACEIAABCAAgcMJnOn7foKpaQ29tEinA3LAfvz4US8YzUmBZyFwOAHO+6WrQIeLnjx54j4/7sKPWwquIdA5AXW9L1++7FxIxDMSsGzSNSZ1SDRq4yHYyRQCEICAR4DexAPCTwhAAAIFCXTr8VpmYNrP2+qVNLvw9cKa3ThEgAAEIFCWAA5zWZ6kBgEIQAACFyFAB3oRRVNMCEAAAhCAAAQgAAEIQAACEIAABCAAAQicgIC+o3OCUrhF0PuSXrx48fz5czfQfq0v+927d88en5gQ6JPAv/oUawiplieGLbvNhigaQkIAAhBoQODPP/9skAtZQAACEIDAuQnQm5xbv5QOAhCAwBaB79+/b906MNwilb5Rf6CEZA0BCFyQAA7zBZVOkSEAAQhAIJ8AHWg+Q1KAAAQgAAEIQAACEIAABCAAAQhAAAIQgAAE2hD48uWL5fXEbYQpmMuzZ8/0jb7YBLUrQ089fvw49kHiQ6BDApz3S1fKzz//fPfuXfd5zvu5NLiGAAQgECZwso9HhwvLXQhAAAIQqESA3qQSWJKFAAQg0DmB3anqbo/V3bhxo3O2iAcBCJyMAA7zyRRKcSAAAQhAoA0BOtA2nMkFAhCAAAQgAAEIQAACEIAABCAAAQhAAAIQyCfw7t27/ET6TEHf6Pv27duDBw+M4immTvTwZT8jLqL1T4Dzflk64rxfFj4ehgAErk3gfB+PvrY+KT0EIACBYwjQmxzDnVwhAAEIHE1g90t6HKs7WkXkDwEI9EIAh7kXTSAHBCAAAQgMRYAOdCh1ISwEIAABCEAAAhCAAAQgAAEIQAACEIAABC5N4MOHDycu/82bN9+/f693tOks39arnxX+6NEjnQxUTH3T68Q0KNrVCPx0tQKXLa933m/37fJlcyc1CEAAAkMTYL18aPUhPAQgAIFOCNCbdKIIxIAABCAAAQhAAAIQ6JMADnOfekEqCEAAAhDonAAdaOcKQjwIQAACEIAABCAAAQhAAAIQgAAEIAABCEBgIvDlyxd90e70NG7fvq2zfCqmyquzfzq2o/dE603QOul3584d3T09AQp4TQKc98vS+9I0/PHHHzpDnJUoD0MAAhC4AIE///zz69evFygoRYQABCAAgYoE6E0qwiVpCEAAAhCAAAQgAIHxCeAwj69DSgABCEAAAgcQoAM9ADpZQgACEIAABCAAAQhAAAIQgAAEIAABCEAAAkkEXrx4kfTcqA/p/M7yCM+ohUFuCOwR+NdeBO7vELh165Yb4wrHo93ycg0BCEAgjQAvx03jxlMQgAAEIOASoDdxaXANAQhAAAIQgAAEIAABjwAOsweEnxCAAAQgAAELATpQCyXiQAACEIAABCAAAQhAAAIQgAAEIAABCEAAAocT0MvLPnz4cLgYCAABCFQiwHm/XLD6AKibBOf9XBpcQwACENgiwHr5FhnCIQABCEDAToDexM6KmBCAAAQgAAEIQAACFySAw3xBpVNkCEAAAhDIJ0AHms+QFCAAAQhAAAIQgAAEIAABCEAAAhCAAAQgAIEGBK72cb8GSMkCAl0R4Lxfrjru3r3rJsF5P5cG1xCAAAS2CLx7927rFuEQgAAEIAABIwF6EyMookEAAhCAAAQgAAEIXJMADvM19U6pIQABCEAgkwAdaCZAHocABCAAAQhAAAIQgAAEIAABCEAAAhCAAAQaENDH/V69etUgI7KAAASOIsB5v1zyt27dcpPgvJ9Lg2sIQAACqwQ+ffr0119/rd4iEAIQgAAEIGAkQG9iBEU0CEAAAhCAAAQgAIFrEsBhvqbeKTUEIAABCGQSoAPNBMjjEIAABCAAAQhAAAIQgAAEIAABCEAAAhCAQBsCfNyvDWdygcCBBDjvlwv/5s2b//73v+dUOO83o+ACAhCAwBaBt2/fbt0iHAIQgAAEIGAkQG9iBEU0CEAAAhCAAAQgAIFrEsBhvqbeKTUEIAABCGQSoAPNBMjjEIAABCAAAQhAAAIQgAAEIAABCEAAAhCAQAMCf/zxBx/3a8CZLCBwLAHO+xXg/8svv8ypcN5vRsEFBCAAgVUC+n70hw8fVm8RCAEIQAACEDASoDcxgiIaBCAAAQhAAAIQgMA1CeAwX1PvlBoCEIAABDIJ0IFmAuRxCEAAAhCAAAQgAAEIQAACEIAABCAAAQhAoA2BJ0+etMmIXCAAgQMJcN6vAHz3vN9ff/1VIEWSgAAEIHBeAnw/+ry6pWQQgAAE2hGgN2nHmpwgAAEIQAACEIAABAYkgMM8oNIQGQIQgAAEjidAB3q8DpAAAhCAAAQgAAEIQAACEIAABCAAAQhAAAIQ2CPw5s2b33//fS8W9yEAgeEJ/DR8CWwFkFGbv7yn43mPHz+2PWeK5Z730wP6OurNmzdNTxIJAhCAwMUI6OW4fD/6YjqnuBCAAATKE6A3Kc+UFCEAAQhAAAIQgAAETkQAh/lEyqQoEIAABCDQjgAdaDvW5AQBCEAAAhCAAAQgAAEIQAACEIAABCAAAQikEtBZFT7ulwqP5yAwGIGrnPfT8ZL5vN+tW7fKnve7c+eOq3ZlxHk/FwjXEIAABGYCz58/n6+5gC2kM8UAACAASURBVAAEIAABCKQRoDdJ48ZTEIAABCAAAQhAAAIXIYDDfBFFU0wIQAACEChLgA60LE9SgwAEIAABCEAAAhCAAAQgAAEIQAACEIAABIoT0GvL7t+/XzxZEoQABPok8K8+xRpLKu/7fvPBwrFKgbQQgAAEahPQKyXevn1bOxfShwAEIACBcxOgNzm3fikdBCAAAQhAAAIQgEAmARzmTIA8DgEIQAAC1yRAB3pNvVNqCEAAAhCAAAQgAAEIQAACEIAABCAAAQiMReDu3bucVRlLZUgLgRwCVznv9/379xxM4Wc57xfmw10IQAACE4GHDx+CAgIQgAAEIJBJgN4kEyCPQwACEIAABCAAAQicmwAO87n1S+kgAAEIQKASATrQSmBJFgIQgAAEIAABCEAAAhCAAAQgAAEIQAACEChF4N69e1+/fi2VGulAAAL9E/ipfxH7l/Dnn392heTMtEuDawhAAAITgWfPnuFlUhkgAAEIQCCTAL1JJkAehwAEIAABCEAAAhA4NwEc5nPrl9JBAAIQgEAlAnSglcCSLAQgAAEIQAACEIAABCAAAQhAAAIQgAAEIFCEwJ9//qkv+7ENuwhMEoHAQASu8n2/2iq5devWnAXn/WYUXEAAAhCYCHz69OnVq1fQgAAEIAABCOQQoDfJocezEIAABCAAAQhAAAKnJ4DDfHoVU0AIQAACEKhBgA60BlXShAAEIAABCEAAAhCAAAQgAAEIQAACEIAABEoR+PLly507dzjsV4on6UBgIAJX+b7fX3/9VVUr7969m7P497//XTUvEocABCAwFgEtlt+/f38smZEWAhCAAAR6I0Bv0ptGkAcCEIAABCAAAQhAoCsCOMxdqQNhIAABCEBgFAJ0oKNoCjkhAAEIQAACEIAABCAAAQhAAAIQgAAEIHBNAi9fvnz+/Pk1y06pIQCBS5z30wdMa2v65s2btbMgfQhAAAIjEmCxfEStNZD5jz/++P2/f/oorg7MT5/G/eW/fw8ePHj48OHPP//cQAyygAAERiFAbzKKppATAhCAAAQgAAEIQOAQAjjMh2AnUwhAAAIQGJ0AHejoGkR+CEAAAhCAwLkJ6AseWkb//v27/k9/Kq/W1hUyXSyLP72h/saNG7rQfy2/62JahdfHQFiCXxILhGi34efPn0VeH1HRf2Gf4HvfA5hoT5BBHeDZ+BbNpwZwNYr/b4ycFqGMZrs0Z6p2oevJEE0XU+uY7NI5bNFsImYmk3GYbMWMYjbLIuAa5Nu3b89xuBiFAEofRVPIeT4CF+/W379/r5N+6m7Op1lKtEXAdbomT2MejOiR1fHI5GXNoxI8jS22g4Zf4rwfZm7Q2onYEIDA6ATevHnz5MmT0UuB/AUJ6Jjf27dvP3z4sNo1T76pjgGq2rx+/frx48cFsyYpCMwEtI9HqzJanpnmnef/ijDNOLvTrHfv3j3HdPNc/BEv6E1G0ZqM/NS4JnvuNS6VYp5cuHXrlqYYWFoeRbPICQEIQEAEMPKnqQao8jSqdAuCw+zS6POacWifetmSClO5RYbwaxI4sQWjAx2rSk8bK6fd9u7U7lQKd15XM07T1BOv6x1LxUg7ETix1UXFEICAhYAGI1orV3+n/6vr6buJTFs/p/+rkdVLqq/UAmg/a6Ayfffv31+VtlTgjx8/jElNKvjvi4t/D2CcUnNpS2tuFloFE+qJMz6JS6be9TWbTz2eU8pywtUc5H5PRmm3UdjlmRrIZI4G2o+hAyczECON2VAsrTqGwl5hDoyJ0g+EXylrWbb51QnT+Rk1RsvBmGleopJUxmTv3btnjGmMJjfMGDMcTbbOo6qJGn2PLvxU4C7duuCoyr179+7Vq1fLHiSALnxLvdhvv/0WjhN198WLF6V8XdVGY98aJeEUWRWyePNJECP8yNzjTPOf4cjT3dnNWI0s46bxyOR0lVLTakb2wKpaNhrzXWlnB3ja/Tg1wLlyzrPQ2gOpa2U6zUXXJnyJ835TR7KroSEiqBubukb9Vx2aHA791/UU/ujRo+Ru0qujc0YiM1dQVc3pT1agdu0cQiMIeSwBVdrVhqBAnSmyOOLHyn/i3KUamSMd6zpxGb2inaM2qhRTzzKZ/YLTavJH9aIRjRk8bls/deRPnqu2XGxFuEL4rI5VQzd10xo1JRyMVMrTLKRS1t9Wjy9nVJ2+nP4T9Ph61Y2KrD+VN1B5hEJ/iqDqN0dTc5Dbo89Olh3xzulXuth1GtUknz17FpW7O7CcbIUeVyURItUWfZyz+NhYdZXeRHVy8va79W2m9qVppqn5rFaq6Zb+e21wmlZQ+8JtW+VGYG8EZJTct/mqPqt5Ssiphs+j5mk2R//PV7FFYCq1ijyZpvmiWxvVWy0aTp4zGflzeEfJVehMqhSEXW1eZ4IUh1kdU7ed0QXHock2qpMHT2YqO6GKGIMSOL0FowPtuQP1Wo12gWilKWped16Z0jhdk07TPvuCix2ehEV+4t8WwThuIqe3ukvV7Nb5IdYvluUiBALJBLQAp/nV8DpLcuLeg1oD1Z+yU/jUV9ZY4PMy7f+n7JJcCGGRm1REWqWjv8kt0VqqILMWVgTsMhGaz5JJfoiccDUHOeHT+ld+gssUJls0hauNyGnXjG63y2ry1mSi54HGsjhpIUtDIQgn2JyTRqO3p1B6DxrRHq3i7W61XE+fPrXYH+0TqP2GglXx3MBv374VtBLqQ+uVSLY94SAD3fq0I0W95N97HM37bN1KEr6eup5wnKi7GrxHxQ9Elrdcz/HQwEdsA7kfeKtSj6MSSd3TuE/XnQz9VGFUvSvRlh+VvNtc1UPOnhqdxBO3gISqpVsVVXsgK22glTyXOO8XRh/QSstbu3OaW/XDE9IYzX1KWesIuKppANTf1XNt+7uqplrIWNvf3bJz3S0BWU93/6iqn+qnQnQxh4eFV7RwBO5WIiDdyUso6MlVktOe7Ilro8ZI84u41MQmO78kMzki03/L+NZLQb2M6kPCCFwVSWO/2PNIXu59/gxXqsni1ZB8Gh6ox9/StTLVremunNdZa/PGiOF6fFU/VST9TYVKo6pnhWKiocUYeT7FT7VFCab6s+wTpy5yDo9KcDeyctTJ0i2MylQpqMIogi40EaYmn7+BRpkqQXoTVzu9+TbTRNukd1fOqGvVHP1pMCKDr8alv/zKEyUAkSFgIaB1TfWe+lN1DcT/uwddjJqnVfz+O9CwcxJwFGcgvdmoWTAu0giMZeQv4h1dQZUqIxOkdkXjMC9ZddIZnXIcuqR9ppCxer0zkacsHRK4ggWjA11WvE46UE+waYfxNCXr3bL/1CBdM1fT5NVR87r4t3Z9XTDmKa0uI/QL1mSKnElA+xHLfrIjSp65r5zWgrXGV3AHeZQkB0bWArqWQcOT/5niaYJdWtaf1sIEOeFlvpkCnPVxmk9xzRZxwhOkUhuZ/Ha1EbXHftbUNGUkeTJHJUYgs6HQ1iztkegHglH+00RD6adRJQUZjsCVu3VNDujgpSbopt0mw+kOgdMIyO/SAEHbkNIej32Kod8WsYIO8N87IP9vA602QJYdX1/ivF+z9rBVG8LhMta//vprOE6lu5q20HgpmY/av56dHi9eNSsV+ZBkpWK14ZZZ54/6ZMLyvYfZBZku9F8HRANHdzRk0hn9+amWxIbLS4slU9PTxKs+Cyv554vkXfJKc4Y/XcRWpPyeT4UqeIpG738K1Lew0s9dG6UpTUjZXxD4txviGLGobet6U8vWcR0pSEnJLMy1VxZgqtizdvSs4pxsXUGNNN/AzogsF6rP6u7tGl+mOXv8uvX3cZyO36w2C69SS0636s63ci7UdvR34ERz+/ojQ6rhpR3a36tVr169fv06ebGK3sRO+6iYGkTIPmvVoaAASk1p6q/UkdGCspHUZQnkd6BCN3Uc8nbUK6mGJ/vqNbTQp8drHw7ovRVhLDIs9tTCSdnvaiS1G1mVYRrE7cZcjaC13oS3Ia4mtRo4nJG/gne0qqndwOFUyQTprk7nCDjMM4reLs46Du2Nc0F5hjOVBcteMKkeZqpZgpnm8/U/vAQT0PsVLBgdaKACdHWr0gaveXiusXnyylEUKPzbKFxXi3xWq8sI/Wo1mfJmEpBz8uTJk7JLLckizWvB0ye2YjeKJOd77IOaZdVJnpYL91K3lK4/1sIyVU/zyQS4fLx9c1jKoBC1Ee0a0mYMbTZov77jiqQpo9ongd3s3GttcREELSxKgOQdF26CXBsJoHQjKKJBoDgBunUh7WRQUFy5JLhKoNLk52pey8BrDv2WHBQiB1h7qiu1vullFtr6Lo+uzO73H4X+djdaLWFp5alQ5jvJyAN2c9fWqJ0H2t7WN3Zd8TKvtW/MIv7Hjx81OsrMa/m4cm+mVksxO4mjmZolq6oh+VqoUT1UZE0OBpSialkQi1IL5FXjlkzzrvyakiiSdVm7sSV2WFSZfXVFqt4qeKUKsyWYMVyChYsQuDt6bVwtmiyDVOb1iUaYy2jT7FLA2uiWmvzyQelltXmqd15GVkiOHlc5HB5YSgUTrrBVka0QwFWwmYHS16oeD8crAVT3wqWWyZLHInQ6A6lSiJIe0Z8u9FPhq1V3SUzptIdQsP7IIIT1pdLlmHdj46U3WVatrZD29W1ZQyTDlrl2xVYceQiK7LYv6VqNTq1vtxorQti4LQUrGGIp4CG66FawgvD7SUp1NccAus3Buw4M2NUTeZGXP9U6ClJSTV5mkRxSpF1YICRLeJoHw8PqnBoiJVpMTW9Gfrdbsau+E+8oR4nTs4OqUm6DXVm7MQP21iUsVjUMvnKXQXMzyrnGYd5V9xyhSGeUpixp/MTj0Cgmlq7kQE3NZRnUVM7y716EK+TUakoNu8oa8LlFexfhIrMEM+NK8BXPasHoQOdasXvRg1me2rjs0q57L+dNJk6uu8Se5p30rKqxrhWiFOSJ7Tp4baaeyprHM/m3YZN++rtntbqT4nab8K5FmiOcZoQ+bpUua8QSXJRx0Rkll2GfK3yHFxrZtfQQlFdtCJ5eLF5HbZGUvgYynmCH/9z1o7awqAtoJjzNpyBqeSbtB9RbtcgLNzrABWlMSWmJsKBL4xUq9qeaZEtrXBzmKAmi9FlTlhnFrWo8J1LwIkeeLTlXw409cgOPZVU8N1BeekHCmj1zEy97LQtmEZVuXZTKDr7K6nE3NdUii6Itcar2vy2d1UBhNdexi7RxBDVV9YMBmcvesqwhJhOwe4+Nu35jLxNG/Y/wbfvdBNOvMYM9/eSYS8FUXZJTq/FgWWO9W1+FfauPlEWTk6R5DUFTNP2pvPovCVW59ZTFnioOIw2vnrQfG0+688SI+pk8iRM2teGZ3LI+cft6aBljqH1FKWIrclm7saW1rdyn8PYVe0vOrXBpJFyEwN3Ra+OyaPX0tbrkpn5k2WWoH9myTmoaW3pU+LI4Q4csyQTKvntry6oI9a5RkiRyimSZFVPa0X9dR4mnx6XrrtQRGBepgPJntirhshSyA5YxhqDZ01zmEhsSpaBw/VltvLM8q0ZDuQvj5CuqJ1JklV0EtjJS5DnBrYvVjLYSPCTcUoqt0p2pNzFaFdUrS4uQ6RDYsELVAC1JbcFPDrc0/PZ+porTrWDJqPt8UCbOMhSa7aEqg+zhVFf1X3+q3kpEHetWOnp2db5Mz4Ybhe7q2YLcOrRRFgi7lE4fQT1vwWowJSXyu2ZZ1a9PIy/BSim9E+8oR79Dq7LsRIfscJikWCnOauVRpVKLmJxeRdOfktJ/SXjIBCkO86qaVgMPcdJUPWQ9VuVRoOrSCcah4dbk3e3fa1VzHrfX82gHfu6WUfVThi6Qgv1WWQO+1ZrC8rQ3lVPvEJYqfHdrvLBFwBge6yue2IK1rxVGHc3R1E7DlSRwt8PRXEBayy2VKNwo5KFJp/a5aJkmVe/dNKs6D2XN45n8W0uVOGucE1vdSWWM0M9UdcsasVgX5UwkV8sSWFmbXYXVC3VtelZehPoF9Yz6k2GZ//RT4YpgGZetpu8FKql8v3eVgBdY1rfxSjH9nHOUOxH2EFYfrxcoy7m6XjAL3PgiGY4K0kZUmk9BzpoWqFe3i6QsdRcs725Ssg/59lNtQYlMhlr/J5uc3LImjEqnjTXeRXS+CCjd06kqW3Lj9ZIq8jNHnqiCyImyCNzAY9kVW166RVRjHDWB3RyTI8j07YpBtz4hKjv4SlZZ2oOqRbuKNkYoOKWwLEszZ3WrsPL58ws4uRlqODKPGvrp/+Rp5Kcs76WgKrcgKDzf11oqdw7ZnT6VAGpuyZZnzijhQplmunPF9tAnmP5M0QMVwr2lztgjq+riRjj8uqyxDtdXqWnZsBWip4xLGjI6lkGIZpQOB9uPAMtK6NXJ4j/zG5dFywliy2YF9FLWJzZW6YA8sbcsYwx2USRUm+RHpJFYJc7xR6+Nc0F0YXEWp45AMdUlTQZE/3UtDrLnuy6OHndb3JKeel6l5krlXYc9uTbepCdSvZ/Ljji5kuvBVasSULqr660ySvtKYVfvs9hqa/n9zpYwUeGrMqtHW6VkTFkodvtErwkYU06LVrD+BLw1eYazfqcLNVKhWMq8ytx9NpDLlFp7N8kVz3JNbyJNBazKxFA1M6GhqWsI238lvlrxllWxYMiuSJLK7fUKZh1OqlvBwmIPdFdqtRh8Wa2wV+MWWTFlBldN99K2qDPdNUpKyk0/83rps+0KEIhQpF1YIARkuMgtdb6ZqvceH93IrzaxtMoQ8Ftaekeeguw/R1elbGaa4lafOtMEKQ7zqopXA4t0RvZGN8VcHROdbBwaxaRzr3V0U2nXhbzN1WbiBiYM4lYFKGvAXQnd69Ws58D2pjJ/Kmx39OEW334d5Sue24K1rxV2NU0xl6PCuUrvXnQ4mtuVeSuCWtPS2XZh5veq4b5Jishv0aulK2sez+TfruK6QuC5re6kQUboZ6rJZY1YlItyJoyrZVm1Bm7f513Lq1HXn9BbaYVdz4b7QS+v5U+16wbLNGV9m2UpFDLpIsFFlCsib0EdsWYONYYSDf3XtUJiVbkq2BSopBJUvFrBMgOTxyllFy+2ShHL/ArNZ4tVOFz2IVnXc02WOkRYjUKpqdeY67Au9FN/ClfrnlrN1GQSXAXlEi5LqbuScC5awoUMhUo6Q1hKpVuiIWJp5IVOPJfJEpJDAKUv6akmJ9T/6ZFlavkhOfJEFURt0yJtA49lV2xZV4uoxjgyLLs5JkeQuQuLQbc+85Fakzkf/mDB7inBT7AXv42zOuvUvZB+cwZlaikafexynj2NnLzUM7qS17jOEW9X3bvyayi3m8gcQXVGdkz81RnpTxeZVVSpBXzFXdrnP++35KvqssulZYSyxjpQXzWumCvifGF0VjwgqrtzClsXgW1SXmqn/ynIW5QqhecYhUkdacPL3eLI5AXUXdYnVmqBvGrcsrQLdlHsVpKCEaSRZEWPXhungssU7FZL9YnqHXZBqavaNWVTB7REZ+kOwnq3SLhbhH4iLD2TcPHDd5dWZUvpssCxJKX3rdQ8qVSo2MTLakS1fTkekFRLPmn57tZ/AQn4YGmZrj5VsP5stU1P6QGMXkyvVsw/VZFWyzIFWtjOSR1yoWIG5A/fWprEnCK0922m0qluh8XOrPy7daBUQw4ra767NCbL4h+ii24Fm9GNe2FxmQLG0FJw9ZLLEZZC3Fk5ibGsbF6IxLBkZ4zToY2yQPCYXPBneFht1P4c7QRG/nze0aydqIsTqJIJ0i2N7zpLh1vCyzrM1xmHblXO1fCevdYTmMpV5quBlgF7qaFWWQO+ZdNWizkHtjeVsgBz7mkXywHCVtmjwo2+4hUsWPtaEaUpRb5sB+o2GQ1Lw/58KUuldAIZ6VaNqZ6y5jEw/6Y5h2X1UxNwURuvLd3H1qyyMYtrRruC1Z00G2hoy1oaDtmqaV4tVY5bhsKLuZVdeP3imjV2KnVZI2Z0Ua4APMFFkd+Y6XxKm1LBViuwhAe6oSJaKztTvVoiTcXbPXDFlKaM7oGi7Q42V0XyAis5JLEKslNayh+bV2x8mk8ssa34CSRddauHNbaOVQGMHbSbowReTapUYJR9cAXT9eSKxFppAUwzy8fuySkFvId0UPqWFhJa6NwottLMCc+RZxbMcmG0M2q8ltSqxik7flFbqCetnIqA9hM6IyUYa289Abr1issOvurpdDVl1SKPc/LPglMKS1GVeLJgOQ9qymIpjCVEFX5rumNXHtUoNbE0nsq3oE6XolrWEC18VuOEx62WUZvEE7qAr6tbOUXIsWMnP++3qh6xXtahA0PUCcmJ158E05/UmdbMpuq7VV+XVkP+UE7/t8rWa0KBSn8g8PZZJ3gnHsnYnzmanfioHsZmaomveh7gr35ClT+n/rsytK9+ljFGch/scWvj5HmZej/bV2xXv5ZracST2f5z9Nqokk5FCIOKrZCqeOqnAml6pkPN2dgSA2nq1taqnl2hXcVUB/rfbv//d/2Z/b6rRBn/VQUppxxHXM+uJrvU2pYTUpu/aqZX9ySbhMnvDV3JV7dNeBDC3ZybWvK1LJtykUamv5xOc7VleX2ZctnCqNbtFX/rZ7hi0JtscVuGGy1qcu1aPrhlVVzZiqwr7LYv1ZOleJVCVO3dAq5et9eFCtutYJUU0SxZaXPXlpaqgTK8yxo1Vye1uOVdL0SiFiTTocdrgeAxueDPUv7GaYz8+byj2GZ+GlWqIKre+psc3cyB0pYLOuIEKQ6z3dTPvWpsO0qIf6lxaBSfPr3W05hKuy680f1qO3LnlOwpL2Nec6ZalWqJIipkOZe1qqbYQPWku2JcxILRgdorT8sO1K2fq2PkWWxV5vyG5mY3eZtz+suL1clSN4XY6ylH/NtYbueLfxGrOymOEfqZKnBZH8/iopyJ3lZZkqkWAWhf8F32kgop3jW7lOSNrGbaOFDT75pQSltVV79fxP8s7pC4nC3XyeOUsosXS1FpPksmCSGqqJZ5m62mp0quFBLynR8JDwG28lW4KsCcSNmL5XRxQAzvVmaDlenbXaD0ctTPzEzL0hs0NZQeUJxlRnFZLaeQQLLJt3Lk2ZJzNVz2zSJkDx5LWXsot2cVSJFAORVbVOnWPTLJQIpoKjORNOfZIzD9TOgW7cLXdlaXJZomBu0SzjHVdkrN1sptSKNqtIrLUu+G5PiiM6Kti63tAbu6EHO5B3ZHN9mnleTJo/szn/fb2jaq6rJbpXqIoKqjRqtqETWcXq2vnp+qBlzEyO4KpozsDaAH5lVlEAr9qW8WfP1Nys33SpWCKolqu1JW+gWLoNQkpxJPtrCqABJP1U+FVVIJ4k3EVDpV7N365hnxUn2eHalFm6JhTzAQU2TERKbfK3X+T3GWxpWy/gICJNyyyLZqwRLyqvHIWLVxqwectaDmKaORBspS1ZVRVBaKPMu2vCjVcNLK2+wpaWQyd0sCgZAZjh5fYlSLlvktUgTjEoUMSIK1z5Rw2UHMWDJT9h4XzIAupluHEJCckk2llunelXCOoC7eK6BSmO/qQo3di+D+jHIP3Aczr10Jt67pTTIhT4+vWhWXuWxOKQujHHd7rmWNLVLMZSKWut3ez5Sc3Qq2ZDhQyG7vVrAnnbCoZS27ralGqQN1m9jqtdpdVbxjebwWp7SSSxDQgrS5qjs3UM05kEKbW1cw8hfxjq6gSpkmtSx5Akv76bYs73rVIfTc3VLOzK5gyqjlKMlDsfpzlU8b+7Obyyid0VLvlTqdnsehq9rs0Gu9gqlc6qKlp6RmK6sSNSOxapqWgWpoqlF/z1PbZqolif6kcTUc/U3dhwXFMms3RCmoG9KgVSkr/SXt5BClJjmVuKXhuCLN1+piJJ7sjwqrpIziYcFWVTZTDVzQga6iSwsMt816e0rC8wCSKq04UU+pqeLfRhEbPTJWVxpUJ6XeSh16wMZ6t5azwd6ALtxgo/rW0etYJfnl+XhKyflpdOcqlaWfZMPdX5iw3NEiBQl3hWEZ1LKKyLBMRJ2jCqhmPv/JCOiv0kBjWUz51cpuKVhsiBpOlP1ZSqKQY33OZbe1KuQyUAxjcUXFp/lE4VqNLBdUalrqzhIiM67qvZqsPVACWPJajRPu9+0yeDGTTaJaej6QSZiEul3EXnkorvMTpYd1nVAh5zYbTjntrhqaTIecBCkus4eVAZQpUyf7t4fx4sXkcihl/SmLUi1axVSCM5O0CxU2DVfyU/LE9KdRm4QXHPvATW7DhFQM9bj+RHJKLSxMTk2TkOHEjXeTrYHUWs8rtggvzmlVa3rqWFczXMBkR8UCpLaz6hVNbSHNr1Yb9JLK/Kkmmdbi9FRm1quPZxrzsK5Xq7cIBHShW2lWJceGpGn5tOf91CVv6fVYa7tag3cD7X7Asr564yX1x6q+uzlaIlh6DmVnSericdR6t6prILylb6caGNWbytarehRXq70hiJtqfnEBwgla+kWZpnAisXeT++O5ak2et9iWsgxbRZhzDFwsLdhWaoeH91wbd2WT0jPVvVvbZTGiBsPhsWJUUofXjSIC7BKe29FkVYRoaaWLN6jdqjVJFav9TGLLylOjA5qF9NyqWRHuhZrYHL/9hYovAVx5tq69wYPn16kSBoSXDdlKdjW8oFJW0/cCi1f+AIrMW8ZmNRWwpW+zalU8zgXVOmHcdYmFKxO45XHL5EJLXcwydyvYLOFYF7Jju0jDljCnvMuOXpXKYlrVyebkG/tstzZqKsgSo2em9LP4+GuXocVVOHxW6mpG/sTe0dVUqQZot0tLh9BrnieeIF0aw2XIks+ufTsqgl3pKmYzJ41xaKA+7LpYLTUlOS9oKiftHOIpyaG15Ls0SnNIvZnq3fHmLIN7ccolGCzYlgVzVb91TQe6RS82PNxZ1J7/CXsXkk3WLLZEyfHDwrhVcVn9ruPfJuPt4UGsrqeFE4/QvZKe4KccadcKZV6rk5vurAAAIABJREFULZyASWYRLNO/Ac4FZxTTfONJtoJiRPEM7AAMQDPeKu72q9c2Zr0VTQOrKD4FIxtXmZeSV128oPnkq9hzHZcaDISUaiPhUUBAgOlWPgQvheQZjKVn7qUc+1OEd4vvRWg2Cxpbls7jo/RdBSUjUhXdTTw/gn0EPTcZlaj4tpbdgiR3prPYLeclVosjAZaD2Vk8XaiMyYaIbn2VuT1QVdrVRex18V7MLrk9pirJ9Kdhqcqrtp9jnSZEVZ1Vr2iSWdnFqkaPqLxeUqV+JthPyV97mvT/9Pz3OxxlUjRQzbSfy+qtLLbSVLiw5BDOcW4lWGzWxTraBCOSIK6leFJ8uG0fNQFhET4Qx9jevPoqGq7VEJlAFgm3lJ2b/up1cteeIM+4j4jSKr2tQJm2xoVVXbJ0Qmpfsgb1ZLObmvYVL2x5JlVW2m8a9rBXa5G0qSkDqbWesryUV8XwAj0L5qXQ288+a+NuZyFPpUj/u+UJzTqNMgUBmJddATK2a1mVVfuc6Y9uNTdjbyULE1UBtrLbDV9W+AbG3zLfemy9Xa0Sc9ucLzxfwm3Uu/IH2uycvntRsEK6yW5d05vstp1wBEsVqtTGd01fpXxdIJYBeQNT44o0XXcr2FLU/kMCczqzYaltSZa9iaWTVQ/bGK/d4LdvFweOvwJasOjx2Fmpaxp5S6nV/MfyjiyFqtRvHttfL4cAs+l2LzwzLlzu3XNPkLol3br2+ATMWg+3euuMlpWwQSe49ByWyt0dx7XRZlde62VNpXR9oKe0200sa2+bmWqLn+bK5jkGDVqQpcZKQrWy5C4eCxbQo6v9rWs60ABA+61wT1FwFjEgUvjMgCQssoYSEMC9tWyYqzXQq36X8m9dXGNdL5WL3ygNGvs7ryMeZf1irCoaltazM6umyR7YyWglXOTad5c2wQ5wilnQhljGmFviFZ9UMZKXWdgSKTlctiXZtQ6LnS/tUZxdexsFturiBc0nXN927+YALLXJzT6/t1XxVIrdktojJMxdTIJ5brk9x3DMBKNRyXyF5Rz6Lkq3qM8yo7jVSC3pZ8bRUD08peDKVqm1WooQnnNwhdy69kZDlkyLxwlXhpxpk5xeaSJ2ca84s0s9sGlk1lIVXA7nVqvZDa/qrLpFi12GmCRvMBuZVnM0Oshp7y4Z43XOWHVZvbd6DeVilCcQLU3Xk8YThnunOu8nduFuZm4YAQX0fGur5rmmyq2vamaugUuoH7s0LNN8avC76RBBBOx2qlnf4+ll1zwVMYJepsuflmauRiFpl89WDbEIVmoqxCuIpSXOhkJNsuw8iCfM1s9ZgMCFa8G20ukq3KL0lrXR4pYpThGGxfNatYHtXcYicIoksmtyp6Ykbm5fr0D9LKXl1YIYBZMkVcWYZPPKrgojIJr4qN0FWKYC2/SJqzpS4GqDmurM/N+dIXLji+ruUM1eDabsCnZ/s/yBC3qTrYphCfdGEKuc3cpjSdMeR7mv5jgHNhhZWMZctY3MKrFuBVuVtudAy6aiNjbctb1zJQ9fyES3Z9ubxzsTsAhWsAOa8w1fWLpINedwIvXuXtnIW1qc28G58Tv0jq6sSjUQS5/oOoQeLlmP4q3MMi3TwI2ZyhXuSqa7Lp/iNGokaLH5KlobJ41xaFjFlhbaRlNe219tGq7lD5cr9q5yX81xDqxtEyytppKnZDGJLoeWM9Vu/z7LsHpxiOOtarbrTKoIsbXRjY8Fc2l416s1wQukA/Wgxf6UbQx3E5Xs0qqc6gI8/bo/ZaUl7eqDNQLDWCbB3Orn9XGn929rMG+TJlZ3i7OlR3b9NDe+qO42z93+1G3vum5pfLaYdBge5dR5SJc/Oe8nFcuSL8lEhWS6gl41U2cXlbsbuaUP74rtypB/7fatbi6lrsPOhkX+sho3liu5YlQdQ9F8jOpbjZZzrKJgF+n25pb6v4xTsM1a5kyWAiikoAxLZcVKZXGKlrlcNiQW71wBrqb0ZFAiVrt2yTs1dlJqHW3mnwNFlgxzLUq4qNqrBsSeb2nMFRA700WhW585p11YtuwG1FfVrKWVyP5UjoPdplmlaafZPGTn4s01wWjtl/Xcq96r+3vL9hGWSd2lnFOI+rW5yJaLYh1tQj3YnYlbLYCeUiH1pxzVMasBy8+I0q74rqbcf6DGUVuKn8Pd+up2jfVKbamvh7tQ/StXEob9pFnFujhwPjSg7oLj/LC+jHP07WudZcxTj5JbQ7auZSqPmnuVTrekcsNdCxauBp3c7ao2yobsDhfd5bF8hm4v4+pxvo51RsVz7tBVlszxYX4BD09hJmm/EDf5SLUltzgkk8xVhdkdxamKpnmbuwBVLotS5KzuJlUpgkXC2SB4kS1ie4/s0ijYKe/mpQj0Jjn1arbDW6hrO6KWpp1TwN1nA+7uzKRgld6VZ47QrWCzhENcyHzt+kstbYhlBDFXPF1I+Pacu/J43eJb6NUbf7mSuNcWXGrO7iMtr69s5C3ey0De0ZVVqSZjGY+4xlzXsy2t1wD76annwgYuXD4trVByXhbrqvI2cNIszuplx6GTfvtpCxc3lcd6SgH7M9+SgtrPVF98CQYLFu6G5soZuKADDTPcvbu6x2IG3h5v2FTW8xuXoPBvl0xOEILVDSjxZCP0QEmHvmVR02zDdy9qLysMgTrcD+4yVISyfVPCHj9XSNWQ9th3R3muhOHreRqwaincKamwPFt328jpQkiGXHXxgubj6ijqOqell92uk69Eee9RZd+KnNwwyxrhVfFiG2D7MdSq2P0HonS7jsLD5K3eagq355IQ0350WU31EC/FK9TueDAMU3fbr3G7RQjLn7kCkt8jlDXIOX2lNNW+vmUKPHTfYZ/eXzaxqs7q1HxUGXY3I60K1rIW2c2pK2rZRudam9Xr5PdEuNV71Y7J1ypLezUXF13gOtbZPvK8X6AYVW81rnmr1TEt0GKp5/rqboNQHc3sZQMCWxYhSg26AmKc45bRTkmhR5V3yzzFmp4c+Y3ddoMtPl4pLGOeer74rtmU7jyBG//clVARZgvWWLbk7LqqjZYamFzS1QctxdcgbfXZcGC9Piucb293Y6fz1IjKuqQBIGqtlkZd1QOxjJEUR+5ToCDJtywEDuyvVa5dBc39gjuZYrfDu+m7EQrWTDfZrWt7KZIrQNkHLeZUhW3g21i6kgYmetf6VWrXk1o1WtyqWnN4A10s61i3gi1F7TZEtXe3dqW5LjlF3hVprni6aDALuSxLPzbKk81isuqNvzxh5p/uVIyrO/f6qFkpC7FzG3lXC6vXo3hHqJIJ0tnmrF6sVm8vEId5FZ0lkHHoLqVOvFZMpYVAPU/JsznLn3Ofu1ujike48hIMFixcnZYVdRlCBxpmGL4rekukc8gh86ga/oTbhWxpuFCl7uLfliLZVTrh2jVVfsWpNM8ZbnFT7oe0u1lHc/Pfupi9hbHWL+YCnuBCyzpb2kkIbz/p2qEKLGOlMFsZjbLlstiKLZGa9ZJukV2DsCWYJbzeUMiVdrrOl7lST7EUdQqJWrBwaRevn66ENB+Xhv1altzikLh6nK+Lr2IkS1JWJDX/OcGoC8nfYPXEMi7wxG5sIuzVr5+YKD1KF5YZRa8Szj+jMoqKbJzNkyT9zNsYl9dnesuLY8drAaOdv0ucbj2q/i8jJ3QWbgXrp5ksi2YJccsSda1abUk/Oc7uNOOWtO3fipg2DGw5AEw7lCjCc/VebSayq8XdudWMtnTthcfWyX95z/OzZwJR4+onT57MZVHt//nnn+efZS/u3Lmzm+CHDx924xBBBJ4/f27h8J///OfLly+WmMXjrPpbmqJ6+fJl8by2ElRlDviUW0+dO/yPP/4IFFAK0jzOs2fPAnG4lUagn9r4/v37XUtrHwAbaaj4u0P933//XbIZE5yj1euz5iyGuIjq91Ui7S+/efNmm6K9efPGIp46rPxljNUSffr06a+//lq95QYqjgQIG0k3vv3a0qBUfIGyp1k2pkVBylEehdrplLW6V7vAds3KeWhWM8sybJZaJ72J3LndrkTbLBqY6N32lTb70EyhZNQngT///FNDV1nmgHiynMkzR4Fkw7csx8PCKdS+24mNql3M06ePkZeKz+EdoUq7Kqd2zQTpOexbJ50R49BRqhOm8lhNhSdhDp+pvuwSDBbs2HZxVO6ddKAqvizz27dvAxzaD8YljPiE89VEWZuVNeNQZQKIfxuoSP3cwuru6sJY7Vm/2CVJhIEIWJY1Gxdndy0mII96yaP2LAWkstxS7//48WNLzCJxws6GJQuNobS6YYl54jg0nzTl3r9/PxldftX1ZE6WZE4nPwVZLdeXnlO2XGg4o+GDJWZOnNu3b8cugj98+DAnx9M/i9JHV7F6wHv37r169cpSEJ3ttO93siSYE0cWI7Y5e9lpV0PCfksvkbSfwhgwucbJ1UDWgcQDT1W9dU2vuCrSeol3e3BAPXJC3Zar/9tvv9XDtZqyNv6thocDNQBsZmPztbx0kDQNpbN5xd05OW/J0qrCRI2pOe8XrqJ93bVXNS0/zBsZ1RupStUriTHxqHpZT9rOU5aKdw/PTEUIL4zVK+bq5Hvyq1CS5bxx40bys6d8cD6qsSydtKNVJQ5aLMmUCumkNlpGifkjriW0pW+0jGORbfkUIbEE5ItrmiP2qZz4xvMJX79+rbFqErB7XqHkHCfP23pJuT9lVy1dtnHiyU251PVql71M3B3FRVkJ98Flsm5IVLLug5e6Prw30Y7MXU1pjNpmk5OMRng8LMNy1OTmparlyQorp2UeI28VTeuX9kH3ViKx4epQ2o+nYoU83EbFCkx8jwBGfgJyAu8IVU6qtNtqJkg9azD0zx46I8ahQ1QhTOXhagq0lB5mqi+7BBPQi1dnLjuT5nE4zc8eOlAtEIcnnWovZAe0qRn18ByvZne1xBZIocgt/NsiGLtKBKu7q44TjNB3y0gECHgEjNXee8r9Wbxb19S0/eWeriTTdbh/X8bPDwmvHFnS15Ck8YZa9fKZ8//yz9luQfOxVG8vjhZbdxfFvEfmn/LPi+8xy1difgqW3U0zBPdCWTczHfY9GJOE0nKzzfcuk1GuUfoomlqVU5MJepmvZWwlD0GnOGrsTFsVzBiYc4RsyiLWIBgF240W2OemKRT7DMZWRvn2HK94i+0Vwotrvwg0venMYqyWeWWOFJYJWkLUitMMlPbftjkHlKnlpRusbkL7nPPN1yreHJsW9YoNzvut8h87UC82mDtdVVOZktrlWf3mm5dpmjnzErnCT+OkmM77HfIOJ80leVqoMc73slj+zJ/IW6Y5dMhqtVFH0uFgZmjOq8L3UBvDL1aZxJahruGyWGa1ZDeYYFqtPLuB9tqlxZg2h3BcmTXJa/T+1WcV3xUR5Vcosjb8ucIXuV61vV7KmmDt+VSSsLjfc4taLtIbHywVQNM9FkPhcbvgT3t7rwTHMtltqfOlxNutjUdNbpYqIOk0JmCZX1OtM77Lprjwmm+yjKmL52tP8HAbZReVmKsEMPKrWFYDO/eOUOWq1rYCmSDdIjNoeA+dEePQISoPpvJwNa2OHLuaqV6VcMntZEswWLClii8S0kMHumuZja2yksp2p5gk/yELssvy4t8umXQbgtUtoprOR+hFykgilyKQ3ynnp7AEvrsWs3xkDpGt66SLnEUKX2g9/ZCTAMo0Zw+oCqXF3OJL7WFWvd3Nr/z5KSyZ9Nx8tBU75ysCNfzzfBVkprDc+b3U6VZIy7342tYVW7Vq6GsLxVjhKH0sfXnSap+VDvtZzi2rf1e0o1b5PbHdn9pTF37BkBt59VpvwW7vAIh8APvuFMpqQbzATHuu1PJT8ETSz1jb66YwnFfsCs91PoHdN51tZaE9QsXfsLCVlxee7DzsTvN6GbX/qamkpRusY3X1UOeM9WTn7Yg472dnNUxMt1tdVtwaxbDU16h57RpCjpKmvE8LTxUn6mhvqeIv/blk019KJNLRIZ/lOUwNGNR1dTiYQV81CFiaoYbBNbJWmpbX/lkkrCTeRZI9pEcQWx2fMI6ii++KWPZHYV27p9rCMe13ZWMtxT9KOxbZXEdRh/diTwWrAoSP/GlCpOfjjnZdnz6mVGkZQ7Y8V7w7RyCB27w36PTav0IBjfNr7ji6PZZjc29fXnJsSQAjP9Me3TtClbMqjReuaXX9XuPjCdEsE3pMkCaA7ecRxqH96GJLEkzlFplm4UPMVF9zCQYL1qwVkJFHYHeHpeYPY+ckvSwyf+7uwOvnozr4t5m6bvk4VneX9ugj9N0CEgECSwL5i/X5KSylynxlp9s3LRPvLSRnG3dmWfJB6WMamTIM/Xh+5c9PYQmw5+azu8y6LM4cUsk/z1dBTgo5ByDltOir4DOfBhfhDRhLATRgYUvGEgtKXzIZKEQzCUY7pvaiE3HHzioEwOY7APNXfwK5lL0VkFkbRIscmMmx51Nh81NYQuu5W19KS0hXBJJHGQduqJbZTDuQrPmullsHExS9HDepp6jqy+VYJH3PyV7GI8/7qQNQjYn60yM60qrNE/qzTALaQYwSc7fU379/n7t5Ucrsh4xYlNFuzNh57d0ETxzBOHKbFd0ShXdoodI4v2WJRs9Lg/ZlTZDnzWB+dM3a5Zeulwc+l49bTuUtn7KEWFJmgslCMjmOXid24ORFYKjvlkh1oOwoxVLtXQEq+SGWOaYaRw3douVcu/ue0xSkzZQae8if98SQZVA43/b0sPT5U69ftWjf6KCWKqPlPK1F7FLykM7QBCy2Wt3ZgZ2p8GqCaXewP7QWEP4oAhj5WPLdekeo0lPlrs1kgtQjxs8iBBiHFsFYLxFMZT22xpQHmqk2jnCXE+9GFDnRKi3BYMFylMKzyQS06851sFfTMbbH1WdLBe5OMTX4qA7+bSltdpIOVreIIlwDsttOV3Nk/WIVC4FHEVgupcVKkp/Cao7ag7cabgkc661Glo1tllInxNHOvczctdItm5aQ9Tkeya/8+Smskuyz+aiq5GyNqOSf56sgJ4XkjfjSe5oTslphjIE6ThNrMYybdowCnCMaSh9Uj5rg1UYRdyAQKIjm0DrvHNWcLZsqA2WUr6UPfgQilL2laZzAi8JLmZocez6VNz+FVW59duurohLYDwFtjAy0mrCcbU73bMlg2Ua1+qwWTVrapVUZtgJlM/Xn3pVPVbuniHXbXPE0f2iHeeR5P/W4Wv+L+lOPorcvqHj6U+/+48ePb9++KR0NNjK7Rpfg0NfunvJKY7AlH0t91T6b5YOErBLQOypWw71Ajc/VHLzA2j/dCqa8mtWx2uUaNH25C8t+9+PHj52foR+UdrdiG0e59XpJ42jH26rSLc8RBTP2GpWKptwtboByV11t323Npc6Z1J4TWV4YW9aBBV/KPIeoVc7bDnIO8Gu6Tf785JbrjJ9cPl3LaVf4nBcXPRMwrlIsXY7ahdrNUaN0DQlri0H6oxOQY2zpAnJWfUohynntUykZSOd8BDDyUTrt2TtClVGqVGR3/qrZ5JVlZMQEaawqh45vcUISCjj0ODShvPZHMJV2VjVijjVTbZxMu/ISDBasRjO5YJq7llnuU5F3w2ey1TTmriO3fDl0Zqaxj+PfxhIbKz5Wd6mvnkfoS2kJgYCFgLo846r6amo6GV7powQ589La2zrQMs3u6fpV8qUC86enSm2yL1WilunQfOy01SR3nfBAajJTlfzzTAuWI5h2MiRvxBcr40RcgGrCrdijLCpgnztSEspe5BGUXgRj+0RUjTU2tzRYRdOpgWOPyhj55DsAOVbdKOQcLfDuM9nhUnvA6NZn4FycgEByC80ZGxbhlmNCD58m3SKwnF7TZ1S2IncSvpR5S7Ajz/ttyRQVLuuvaqfzl9pVrL3FmvjbnZGPSn/oyMY1y/wy3rhxYzeReUP5bkwiiIBxv2njCR3vKz0a01Ya51MHLAS0d9nrODVBqYMWmbMklqyJ0xUB750EW7LV+2SNcQ3AXY3eEpLwQQnYpyeMvVsNDpWWcIyjLxnnGoXKTNOdJoudMl7NWl6B5nfqWZvVTAnMJKC3qFjOjWuEVWryzi6wpVpq9GdPkJgXJKAaHpiVnoHknHmeE8m/qNRV5QtGCuMSwMjH6q5b7whVxqrSi88EqQeEn80IVOrchx6H1oOPqazH1pLyiDPVxkmqyy7BYMEsNZ84YQKW91sbW2I4oyJ3dyXR3ovab4O2FwT/1s5qlJhY3aWmuh2hL0UlBAJ2ApblmK3Ucp7dSnMKN44xtxIx7lXYevw64fndtzbdeVu2rkNPJc1pAjnPhiF32Hwyx7C7L2MNAwnfzZEt59nkjfhTcdovkSvfBEWwaO5WP5Tu0hjlWn2c9h9adphrG4mmgkfZtKx9vJmdhfZbtnm9gqgG/LrMZuXVw5yuOedZTwzvZ6amAvS8jPh5GgJaFrFYrdXyJvT1q+nkBCbXedX2IV40oAI2OEyROadnr0LDn/fzKqvO/qnj6f9Epid2jZ+7KxMFMzXW1zaeR8FyHZiUUX3N/LkJhectGYU8EOOJs5at8/Yuq3PScuMhEw0n5tx/0XTW3SKk0UpbklrGsZ/tMUq7zIKQzglofcJYx7RAqzdpFSlO7PsdYuMbhTROIbkr08aUG0drMLxpXCKyMxLw3ImtpyxH77aeTQ63VEsOkyfjvciD3tsxtkrNuGaLDOGjE8DI52jQ0g3lpB/1LKqMwuVFbmnkjcMiJkg9HQ30M3ZcGRvfiOI041BjeY3RMJVGUDWiDTpTbewgTrMEE2uRYuMbqxYWzAjqHNEsW8EOmXFaxWuRRCXqwZEzmq/VYsYG4t/GEpvjx1rR2PhzRuGL01jdrkboYebchUCYgPZypJlxvYlbXnc48eS7xnf7bqXf5ztPt6Q9NjxN+67MxpGv+8hprmk+FlXKWc2sJBav2CLJahztiU/zeSRVsjOgTUr2r6YsxT7k434SQxXe6IrPMntbOufwC16g9BGVrl1nxmV9nf4tteusGSjL9EhYmPwUwulPdwO5yHqX9UXp1i0aIU7/BHI63zSnqCyTnJFgwGKUFTIntZwXRtjztXwvLZCa3VM923m/CYo8AH2xN9bxDQAd8VbVMVgakO/fv6c9eMGn5NMYD083e0GLTtK6xxXUvsq6cRfUclqRNUGj6uHtbtcUg07M249dpWXNUx0SML4aJNOr2C240QE1SrubHRE6JGBfnyjlScdOrcbGt0O21P/O17rqwbFjJOYhBORUGGcfjnqx0G7lpGc5pOaMkqncY0sNkRmXdz1KoZATAnYCGHk7q2XM3Q5o+Ui9EFSZyZYJ0kyAPO4SiDUOsfHdvMLXJxiHhgsYexdTGUusVHyRH3em+mpLMLEWKTa+vVJhweysho6pF/PvvpxY64zGw0gNUEgSy74C40xaVYHxb6viLZV4rBWNjW+X8wRWtx4cO0ZiQqAgAXWRsZZcG4eqvlTXYigCBOzbEwOJXORWrOqXWER7uEMOy1Ikh9B8dtFlOqsN/HPtmrB43W5JZQNzqn3mAcgD/ZDY1XmNv4b40o6r3ErXKL0S2ErJTrOLFvMl6yEbopPDlSSpl6y2WGe6W+IjUPUkVMpK39uN7Gb39OlT92eRa7r1IhhJ5EAClsnPgHjG4yGBFPJv5fg52oulEyX5MtRLQYY3+YUR9aRapmw/V3XO834ionn5zrdWL9VWNqRlTTWeJNld2ilLYPTUjGcnMkcpdkpeRkbx7OkT00JAfaRO1bsHL/WUXOqqM7wWwYhzFAGvMmyJkTlu3Ep2DjdOyRmlnZPlYiAC9k5B1aDIPKM9R2Gs6sFb2lfnLlD+8tJAdRVRXQKWadMp/lGnoSwTHHhBrk65dgkYXyiFDXShcX0mAhj5HG12ZRlQZY4q9SwTpJkAedwlwDjUpdHVNabyEHWcYKba2Ki9lZF6tL2MjOIZ5YlKjZk0I1WiBQh49Xk1Zs6ektUEMwMt8pR6mV2OqPi3OfSaPYvVLYi6qxF6wXKR1JUJ6OCK3UqoCVjeapfDM/Ol0pz3s8Mv0onbx792wQaKSfMJKyvTWbX4w2EBdu/K4Gg3r2X9d0pKIuXYQOOLQQNiN2Cylbud0pxCsy9GzDl2eIHSO1RKQCTpS3NQls2EahFyOY7atRIogvFW/nm52g5AYGeFNoXq80vGkkZFo1uPwkXk3ghYJj8DMvfwEjTLltdAETIJBFIucss+6M7MzrhzfisX+6bi0573Exq1h9evX28xOnf4geONAFj7OdRAIte5ZfST5MsWOTixC9YbFjazhruCXSeCFK3Dft6Eqazcy5cvrwOBknoEvPrg3W3203jquxNpm2G5VEZyuuxjgMA0gR2a5nHsq7xVHUJLwTt3gWJfDmdXEzE7J2Bc9UlYTihVcHk+u0nlLPPsJk6EcQlo87GxbvQ5dh6XPJL3QwAjn6OLrrwjVJmjyj6NfOejgxzgp3+WcWi3KsZUtlfNOWaqL7UEgwVr30yunKM2bFnWAnpz1SzyaAeG3t59oHItQrYXD/92yRyru2SSHNLVCD25FDwIAY+AepOPHz+GF1+0/qgtOupVM8/jeVkX/2nfnlg86xETtK9ub5XOuPCx9fgJwmk+W0rUC1Iz22MbV1MbSzSlsHv0RTuntcdDhcqxgd5Gxy10gXA5dYG7VW9ZVsk9ASyHprxHzvcTpQ+kU9lz1XOL4dIuZdmNHGtwOBZNQmYeCDFOgKeVVB/3C5wnLLLHb0swuvUtMoR3TkAuimXyc6sUlr2mW88WDM8UI2A3CgqZnNT5Tric+byf1KyeMrNGJteVYx9sMwY7toxXyN1ocar6cxNnTSO67rUqWA/ny69QB+YySgXLQY5mgY2bEuZ0uDgZAaPjmDloLAXNKG2p7EinMQFjnyWptA6hyYJ88WQYwythUxbqJYu8LjFHYLcPzUmnxrNylYeeF6vB5CJp2lcI8Ln+AAAgAElEQVR9DhxZWNo4S5sXqbGxxbS/SurwPiK2aMSHgIUARt5CaStOV94RqtxSkzH8QDfGKCHRhiPAOLRDlWEq2yvlTDPVxumscyzBYMHaN5bL5mhsMgkbWKsiNcpjn3CoIS3+bQ2qldLE6hYB29UIvUiJSAQCMwHNS2vnur5zpUMvMu+q7VrQ138tiyhE4Xql3W+//TbHr3qRs5eAU99RqjH6G+E01cWEI5z+Ls1nVcX5W65lglZTrhGo99rLeuhEn+ffyhzpWKzCtZ8kfzvchw8fcoTPsY05+U7PJhw1ZNFc6FB6ft1rk4Ia+JMnTyx56QynjoRZYnYeJ/PUnHad1eMQ7kGePXtWlS3delW8JF6JQGZ309LpChDI3y/a7cBEhPNLF0BX8JZ9QP1TwVz7TEpTIUbnoE/506SybI1NSznnqZ43u+eUq96zqr1hd2rKWp2HBrpVzZO3OGdcBa9H5mopa6bDc/o1raCBesLw/mroKG8bAsfOc7UpI7nsEtDEq2epAo+odysyI6CVMK11bQ2iVDPVf+VPBAcKoluj1/8+ncYwc+4WIbDVcJaJF1l9XCZrCbG8YILD5BaSF4xjGUYJCzbwgnXjIkXGyOcouivLgCpzVKlnu9LmXBYmSGcUg14wDu1NcZjKxho52Uz11ZZgsGCN28s1s9PhBONnJTrZ2jKrybjippkoldEyZzWnXPAC/7YgzAZJYXXzIfdZ5/PLRQoQmAmo9zF2QPMjvV0wyxGlEe9oU9Szc2QtfzQ7Czpn2uEFzcdTSv5Zr8b+uXY5aiPHvJej+L5HeWKZi8g3btzwIDf+qY0osTb2wKFKYzir2aH0VSy9Baqxqze0zBvIKOlLGEeNvotz03Zr+5661dz1+qHZZq5GSA70doa76Wju1P1Z75puvR5bUq5BIPNzso2drgCBBGfDTU0c+hyYFBl2uSXt4frk3/cT4ocPH/YAurEMB+7KbVzSc2cnh9U4i23cz5qGy1uck4nv00anla7/p+Spe+6++nu90W30md/+ySOhncDh81x2UYlZj4D6LPvJt8xhj1sKvSlEJlEzI7KNkwD6L69d8xGawK002eEKMPo1TuPoGkyW394Mj51o2M1d6xyaFE7mwIOnJGB/idQpZ3lOqVMKFUsAIx9LzI3flXeEKl3VJFx3pc0E+XmkWwKMQ7tSDaaypTrON1N9wSUYLFjLJnPNvIzHsDWFW/U1pmnwjfPbVddkw5Lj34b5dHgXq5upFOp8JkAeh4CRAGv9RlD50Yps8sk/1pVfEFKYCXTSfD59+hR7MGwuwnxx7KGa4qMD+3zRTMC72F2k9uIX/5ngCF3cPqD04pWweIIyVmpZlsN+WsTXTrBj7VLZ4svKZZ6d0xY4+y4Iu/D6bGCgB/E2LduTHTRmJ936oPSuI3a+32WcgWyANLPOG+eBGxTEy+KUO8HOf95PPeXh/rdXkxr8LD4KaiAzWawSMPpMVdeW9HIIVzY+7ufSqH2tL1Z7ytUR0JONZ2ozJH0RCAzMivCxf1a4SHYk0i0Bu6+s6RsdJi9VEC2NaAJCCerMz48fP/RfIyt9PxB3yELY+GYBS1LEGYiAXm5n7xqKrD4mw7EM5eQaJafPg6ck4PnPgTImLJUFUuMWBDohgJHPVEQ/3hGqzFSlHmdEkM+QFLYIMA7dItM4HFPZEvhZZ6ovuASDBWvZcC6Yl3GHpWXCpz09o1QH7mXBv21fK/JzxOrmMOxnhJ5TCp6FAAQg4BIoYtkKrrO7snE9LoH8U15GT3ggRCdgkqCUzE8aDqTfVVFR+iqWfgJfvnx5//59yzYVvd5dm77ON/41TkIGVBb4EF/gqfAtb2e4G1m7xM+nBbeAXEMgjUB+d5N5yi5N7NWn8k8eylyvpnxsYJEx17FFWOZ+/vN+KrN99/kS0IghCe7+iMW8iMz6kp7FpGrAps0NlZh4i3Oc96vE2UtW51X0khLPOVA/JEXjSXusrvzTYh+uzIeyNyYQ5XF59q2xqGQ3E8BvnFFc6sLeAA/vaCwCXHzp4lJV11hYew0/5SyPkRLRTkzA3gQsNrYqKIsA7Y18P94Rqsysfv2oMrMgPA4BCAQIYCoDcAreOvdMNUswBasKSUFAW88t7+kXqH72tbhaMzqQVddkXXm8a6N43lP8hMDQBKj2Q6sP4SEAgVUCRSybfSy8KgOB5yOQXyXOt15mHJgEKoNl/SLweP6tBAHar6fkF7NgCii9IMziSWn+zXLaTdX+48ePer17cQF6SFA7fjP3XauSlz1aow8GBuxG5gcJe2CODBCoQSDf70ro4msURGnmz9Dmd741inamz8POfC5x3u98Y5JZf6sX/diCVfEIjCVg9PNqvL9Bosqrc9+robMcpzSFsUqpHV+H+jTN5/nTCsn3FWpLTvqNCRhdrk6+v1dk8roxYbKLIsB5vwAu7Y0L3D3wFt36gfAPzNruURxuui0CuM7qgVTJuhMCUXPcRleqk6IhBgSMBDDyRlBb0frxjlDllo6M4UyQGkER7cQEuh2HFmSOqSwIcyupK8xUswSzpf0Dw69gwQ7EWy/rgczyKgT7LMHnz59XU6gaiH9bFe/FE+/W6vYzQr94DblU8XV2ffXvUhAobFUCd+7cyU/f7nTl50UKQxDI32lt94SHAFLkkwmHM7Gsknvq8PYZenfP/ROld6tfeVby6j98+GCRUL3kvXv3LDEHjZN/gi7wOb4EJoEN5w8ePGA4loCUR65A4Ex+V/5kY4cDkwQPaoh6e4nzfmdV3lYNO3y8sSUY4WkEjIvNcotrzMV7Xp1RmLSS8tREQHuUNXpZ7lwXfL7sRyXxCBgPtC+rk5dO5k9j+kZpM4Xh8QMJRA31O3T3D0R3VNa0yqPIH56vfU/S4SMLiwBXXro4vC51KEBU/4J33aEGESmfAEY+h2FX3hGqzFGlnrV4EZlZ8DgEIHA4AUxlbRVcZKbauOrBEkzt+kb6JyBgH5Ln7yapgcsulb2kBeXEvy0Ik6SGINDVCH0IYgiZT0Dvwv514y/qNXP5kpDCiQkU2cHIutiJa0hC0Yocc7J7wgkStn/EPl8UkO1wJgn+/5WNA0oPVOYDb01Ti/aaqbH2WT/uN2lB2+qi3qS/1J0QFTH7SlnaCRxbsnyPcSkeIRA4PYEiDfBwH2NWU4KzMT87XRwyR+rJ4P3sB68nWOZPzvtlAuRxCFQnYPfz3r59W1YavWDD9epkB/Vx7bJZkJpH4M2bN/fv3/cCp586e1njSOdqXgSOQsD4+rfa3/czjsyLTF6PoprLymnXso6Jqpe5LKhOCp4/bOukIIgRRUBNz3hOW8naG3WUDPbIlnF47W7OLi0xeyBgn046vHr3gAsZzkcAI5+p0368I1SZqUoehwAErkAAU1lby9eZqWYJpnZdIv3rEHCXFMOl7sfxduW0S2WffHDT5xoCEIgiYG+SUckSGQIBAoElbyaTA9y4FUXAsuy1m6Dd6dpNiggnIFDkmNPJut0ibeRwJgnmwr4H4AQ13ysCSveA9PDz5cuX2gQbWy31/bpzv2fB+/hKgqbyU5gyDXwqUIcSb9++nSAbj0Dg9ARO5nclOBtLFWupbhl4YMjhLlylsv9UKd2uko362kwRyeWszBP9ag96C1SRZI2JFGmBxryiorETNwqXG1nvl51rlBvuXeu8X9lXXHhenfE1t55U/LQTkPo85u6zGv9IBY3tiSsA1x0SML70JXbwHFtSo3l/+PBhbMrEH46A3rcaWAzziqMZt/ZOmifDxX926zReXC+1i29vpJLk8Epy1nF4bS1fOX37cs7h1fvKaqLs9Qhg5DPZ9mMZUGWmKvV4P9r0ymIcQXtP8RMCEFgSwFQumRQMudpMNUswBSsPSV2WgF5YabfMfbpq9rMcWnPRXpbGk9t9QlOFx7+9bKuvXfBu63ztgpP+gQQCHVljm58GYeqLZZZVkKks6rD0c9oq4F546dfeS+Bld/Gfdn8jDErq/vnnn8NxuGsnMHTzmdq7vbCrMU/W7Z6DCavkq3V1KxClb5E5KlzfFPnw4UNa7jol+O3btyG8r4QC6hyddtbZtzQssxDY/BkJfaMssB396dOny3wHChm6Wx+I8zVFzWm8ZyWmLrgri30yt3auNpc47zeXttmFjl3NTqS652b5ktFZCcgDlg3anWVTrdP7Le7du1eKw7t379yk+EyzS6P4tWWcI39d5/34ymJx+OMmqEGgxTiogPkjvQClXes0PcurXwIMT3Mraolidpb6Kb5aiqTSn2r1tO41/1fgJKexwvdTqIAkzBEH4Jz41lyZLWUcopKcqVValEKcAAGZ8cBd71ZUn+U9y08IdEsAI5+pmn46PlSZqUoeh8BABK42Di2oGkxlQZheUhecqWYJxqsDxp9YMCOoi0SLer91P463q52o7SDqhrray+IWhOuzEria1e3TUJy1dlGuicDWECOqg2gAUzuY1e1qp6kE1jqm/uuPhZIG5ItkUcq4SensvkjQyCmbjypDAgrvkVI100v2qJ9FmBwlPPmmEUDpadxqPKVhiw7sZWpEKSidGuL1kKY+0KcC5kiiD4q8efMmJ4XARwK1iaLg/vMcIXefPWW3vltqIhxLINO4HSv8MvciHmBvTIoUasnq8JCrnPczHocopQ+3+t65c6dUsqRzZQJ6v2zgy28zGZ01LeVv6VyZOyeoz4jxdqiZc9kLuZ7Cazz6r5qALsryHz01fTRPDX+3FKpgldaejQPsBw8e7ApJhBMQiDo7EbUFpAacaeSvVxZNS2Ku/1Yjuw7T7G2FskNEpxTJ6HJMZdfrHvp/4wM1+ZQVNa1QUdU7qs9Kk4enINCeQFQrwMgvFdRPn4Iql9ohBALnIMA4tKAeMZUFYc5JXXmmmiWYuRpsXWDBtsgQPhGImlztx/FOVl9UeZNz4cErE8DqnsBQXLkCD1r2Ldt++EyyluOn1czpmN+geBF7IlBq25WOeoLUQuAKzWfLdln4nDVOESaZp3GOYisfspSdOaoIafmi9DRuxZ/Sp0qKtB0pVC/n0u7l4hL2kKB2d8u9zKm02imqA3vJjV2dY+Dri4GjgIfTu0K3fjhkBAgTyGm54ZTHvQuTNrq7ynm/NjSnXNSpuNkdPvXjCsP1uASMi81yxUqN3DzXbfTPNHerelkMjXPsfZ4OYep8l0ZH3ZYIwRoTkHGwnPfT7H+lL0MGPu/uouj/uIgrLdfJBKLekGE3fcnyrD4oE6ruUlX3KAFWpTokMEpfh0hIpjUInK/mU5Nr1JNB04yq3tScQbWM2GECUa0gnFQndxs31cbZBSCjygAcbkFgRAKMQ2toDVNZnOrFZ6pZgtmqUViwLTKEewTOZ5a9Ano/o46de8/yEwIBAljdGU4/I/RZJC5OT2CrLzukNso5n1Yztcrvvqf79FqggEYC1IoAqKs1ny3bFUDELQhAAAI1CDx79szyORNj1nKEXr58qTSN8ceKpp3YT548yZFZW7vFJy2FgJp02KHS/tI0UfXU1br1ZFA82IYAfteSM0yWTGqEXOW8n+Zfmo11vfn9W7du1dAcaV6NgD7Mpa+6Wc7V6ORPvqcrP8mtyXp/XqnPBl5NceHyas1Gh/dirZOqwYnHM2Fi3F0SuH37tjoat8Eu4yhkGgav3soM3M1a6Ws0KDkzM+LxIQhEveagsbuvNz+9e/dObaEUyfnlsrFmvJQApAOBNALne+VnlOVJg8ZToxBo3LOMggU5L0UAI38adaPK06iSglycAOPQqhUAU1kWLzPVLMF4NQoL5gHh5y6BEwzJo45znKC8uzolQksCWN2WtMkLAqsEtENmNVyBLdcgOPS7pQXCPQLnGxF7BUz4ednmw14Fr7boMwleyKV+Jn/va2hKKL0H9WlrsWVjc5So+rSAtkSectPy48ePVbocA64t4mnn/dReAh+W6OeTMJft1qPaCJEh0AOBHFPWg/yjyHCV834t9aG3K7nZ3blzx/3JNQSSCcidsrjFRc77eV4dH+ZK1lrgQa3c6LCfF8FycEuPSCM6/8kBKo/eZX/qlS36SmS4+Fp7LvXxTy8ji13yvhfqpcDPMxGYj8D1Uyitz+nVRF6/ZhRPC3gyy/o//WnDhy68GdKyb6gyClYqWof6KlU00ilFQJUkaqtTqXyN6Ug8eUT5r7owZke0/glErXBjA/tXKBLWJoCRXxIe1DKgyqUqCYHAsQQYhx7LfzV3TOUqljmQmeoJBUsw4oAFm9sFF7EErra3I2oKIhYm8a9DAKsb0PWgI/RAibjVOYHAK261OFhbeFkDLWXqr0Z/qtakfWsqhS7mFc95iKR1T735gnPstVXspi/4+YrOT8EVaehrmk8R9alaFkmHRI4l0KDDOraA5L4k0I/SLbsHl/LvhmhvrXbjy1fZjTlcBO3+1V+y2PIE0r4XIodzK1P1BTqIuHW3TTjdehvO5AKBggSYIy0IM5AU5/0CcBJvedNA3qbwxER5DAL/+IdeVmGZ99FMnF5vkPlmC8+xe/ToERooS2D1fMjr16/lNOsUn2dGVrPWeEYO7uotAq9GQO3d8v1Pfdms+KhMlXB39l/HpXr71PvVaki35a29DqHeUCf9YieV1JoePHigdS/OVHdbcxAsk0BU01PfkelVZkrL4xCIIhBVvaNSJjIERiEQ1Qow8j2rFVX2rB1kg0CAAOPQAJzitzCVpZAyUz2TvPgSDBZsrglcpBG42t6OqG4oDSlPnZsAVvfc+qV0IxLwXuzuFqHqTnq9ekNvzrXsD3FFCl9LYC3Qa61z+s+mtTAu7o5LgOYzru6qSn61gYkL87LbO1G6Ww1Odq2htz6BcMotspqSlROYM7egxxNejR34ZkPO+cP8ike3ns+QFGoTuPjnZLfw5tixrTQJXxK4ynm/ll2+e/JBsydL6IRAIJnAf1/rsP9eB53Wy9mZLefJNcE6+cAMYLLKVh/U2acPHz54tz5+/DhpTXsuf/31V+/u8qdMjc5uvXnzZnmLkAsS0GBMU/bhgssyFD/vZxnpeeeHw0Jyd3QCnXwH7MuXL6qc9pN+Ok6vqU+do+aM3+g1EPktBK48323hQxwIQAACQxPAyA+tPld4VOnS4BoCQxBgHNpeTZjKIsyZqfYwXnMJBgvmVQN+phFwFxbTUuApCFyEAFb3IoqmmMMRCJy4q3TeT9ty5Hy6G8wyoel9ptrbo+VOtvdkkuTx/gnQfIrrCGe+ONLGCWqLsna8FN8S1rgUZBdF4DpKl7OkCUxZ/ig+Q0RWs9Vb7JNFlekWlqhvMGinccDgH3VmmG49uQ7wYGMCrEk1Bk52LoF/uT+4LkLAnY6pNO9TRE4SGZGA0anSWbKco+TeWxyePn06Iqs+ZZbHrMMk3mE/nTPR6+LmI5r6BLmO/Fnk1zEqvf3REpM4pyegeuW13GWRtUpRtsLIzniVeZmpDAgHqJZYCKlHQK940FyGjr8aD/tp6UvHrVWZX758SV2tpxdS7opAJ+dyu2KCMKchEDW/Rls4jd4piEuAiu3SGPoaVQ6tPoS/GgHGoUdpHFOZSZ6Z6lWAV1uCwYKtVgMC0whEDcnTsujqqauVtyv44wqD1R1Xd0h+BQKB7/tpO0dZAlqy154QHcxzd5elZTG90lRrnT9+/NBWaZ304LBfGsmWTwX22dvFKF4t7VkfG5Pmcyz/IXIvNV+kfkGmdZQ/vVHiyof9UHrnbdM42xYohXYnak9XIMKgtyxfWQgXLTaFwPFCqam9G0m3HtYvdyEAAQjMBDjvN6MocyHv2U1o92tLbmSuIbBLQE6VTibsRlOE5A9qaaXBfXWZJonmc2iWfIkTJiAn28WryHrbiqZxvUMmOqxiVLRmgXPOdoal5e5YBPSJ9t2Pyj558qRgoXZPGEqeU463CzIkqbIEVN/0fdTdY6hTpjKz375909IX3VxZLZBa/wQuuwTYv2qQEAIQgEA+AYx8PsNOUkCVnSgCMSCwS4Bx6C6iehEwlZlsmaleBXipJRgs2GodIDCZQKkdlskC8CAEOieA1e1cQYh3cQLacRE4gqWzeaX4KCNtBbl//37+ST8txOst0kpQ32lhrbOUggZK54KuF81noPp5rKjtz6scW15yFwGU3m01kLuifVnyVfI/N6KZzLIfOegBmqpu5mFIuZR2LNogF3BBd3eBliVGt16WJ6m1IXBBD7wNWHKxEOC8n4VSRBzvnU983y+CHVFtBIxOXvJ5P+/B2JdA2ApBrP9P4O7duzokvDrslIdtMSCad9aRP4BCYCKgD5qFq42GbapaRXBpuBh46Yuy0KYr4wfWishDIp0QOOqtxjqsroPTxj5Ltnc66Vdwfa4T/ogBgeIEAivcxfMiQQjkE4iaXzuqz8ovJilAoBQBjHwpkoengyoPVwECXJMA49Cx9I6p3NUXM9UzoisswWDBZnVzAYFkAlFTEMm58OA5CGB1z6FHSnFuAoFF7YLvGdHyupbyje8tDQDX1nntTNM+Ex0dDETj1rkJFKyZQ4Ci+QTUdLXKEEDBLQhAoCsCOuMnd2Xal6W3n2juMVO8U34Vo8hJSCPYwIk+vTF/dQOzMeXYaHTrscSI3wmBls2kkyJbxMAXtVDKj8N5v3yG/5OCNw2keZb/uc0PCGQT0Ku5wud5phyiXt7gCuWd9zOubbspcG0kILZyXgOR9T62wN35lsyO3oMy/+TiygTkU378+DHsQqni6RUpmZS0Nqn3DgYSkQyqmfi4AURnvRW1fy5cV+2IZAP1WT/v66mrjytHmVbZXk76rfIh8CIE2I10EUVfs5ilepZr0qPU5yCAkT+HHlUKVHkaVVKQsxJgHNqDZjGVBbXATLUL8/RLMFgwV91cFyRwgiF51IuBTlDegtonqQABrG4ADrcg0A8Bb6OXK5hlc44bf+v62bNnWl6PWkhdJiVhtBlAW+f1FtTlXUIuReBSI2KaT4O6HeUJN5AnMwt89UyAIz6O0rvSmtQhj0Vn/FyptFkrU03yo/IPDboi9XCt3Ws6a5cjiTbLyTncTUE75QLb6gJHAXdTjo1Atx5LjPgQ6JzApQYmB+qC836F4XvTQOwmL8yX5P5LwHgGzzu5Z4GnD3+5M4yN39xgkfA0cV6/fq0FnnBxNEtrdKafPHmi81fh1Lh7EQLqd/Q+v8DCwzT6zTnyp1GizlaFeao3ZJkhjIi7IlDE3ddEgGyghafewqDD8Lzq0sKKOOcmEDWLerLVnXNrltKJQFTP4g58oAeB0xDAyKPK0xCgIBDomQDj0E60Q69XShHMVC9JnngJBgu2VDchpQgwJC9FknTORACreyZtUpZzEwi8iDmw7G5n8vjx41evXtnjr8aUj6o9IXo5xepdAkchUGpjT5GaOQQ0ms+umopUBu2j2M1ooAhFmLBKPpDGJSpK70df09aspceibwZ4W+sTZNaJtfNt+nr+/HkCCvcRywbjgC+qU5TNjjnQrbuK43pEAlHLUlsF7MfHKCJJESZbrAifCXDeb0ZR4ELDcnfLYBE/soBYJHE6AsbF5g8fPsQe6fGOCBozOh3g6gXSK0zkvFqy0TqQ8TOh4Y+tWfIizmkI7I7BNPq9c+dOrH2Y+OhUsJ4NsJID9+3bNw77BRCd+1bURHC+p2SfCFCPpqOqfHPy3NWP0hkJhM24l4g7uvFu8RMCHRJgIqlDpSBSYwIY+cbA62WHKuuxJWUIZBJgHJoJsODjmMoiMJmpXsVoXBkZbgkGC7aqbgJLETjBkDxqHix/crsUedLplgBWt1vVIBgEPAJaQAx0AVEH2r2Up5/a8uHtw1mNFg6U3777OulwCtzthEDUYnpA5ousetN8AnVgvlXELw2YwTmjgS5gMpCySomK0kuRzEwnvDVLmwkDL1kwZq3puJM5RcKS+d1CMQm/UEDubuCwpeW4oFE74Wh062E+3B2CQJHupp+SFvEAT8akH+14knDezwOS9dPrFI2ndLKy5OFLEtDEjfE7zlHzhnL73DosK7x808YleZcstNY79e21KLBSimWVVNOC8olLykpawxLQCuLuNLEiqI3r8J69lDofqJQfPnwYeGR6Sc/ugcNACtwancBu3XMLmOnu66VNxm5OM0onm+5xMXINgVgCUU0vqlHHSkJ8CBQnELXnu3juJAiBHghg5HvQQhEZUGURjCQCgeIEGIcWR5qTIKYyh56eZaY6APCUSzBYsIDGuVWEQNSQvMjbo4uI7SYSJVVUN+TmwvVFCGB1L6JoinkOAu4mmWWJMg2+tnAEvqayzG4ZkuC3LxMhpB8CRfbUXmQ7Is3HWG8zzdSUS5QnbBTswGhRY5MtOU/GZKuYpwlH6T2o8vXr17tbszRQevr0aaa0T5480QG2zES6ejyfSdjhDJzok1PR5qMOdOtdVTmESSZQxO8qMiJILoL7YBFvpwgTVyquVwlw3m8VS2KgvpjkPkkldmlwXZaA8TvOxoMQk2xeZOMrbMuW69ypaSpWm+ZjXWTtLfBUs0VJjvunT5+27l4t/J/On06pXaf4qgNuhVFD3jovKsdRh/dUIXdP/emknwZd6tTclJdINTjk+2lLLFcLiToalLMUoTqpFxRZ8HLYz0KJOFsEnM7kn6fpTaIGKUXG9lt4CYdAcQJR1TuqzyouKglCoBKBqFaAka+khSLJosoiGEmkAYFTOsxb3BiHbpE5KhxTmUOemepdeidbgsGC7Wq8cYRTdqBRZrnPIXnUbpsi20kbVzyya0YAq9sMNRlBoAiB8Hdmojo4Tx6twof3Xnvxlz+nw36xO0yW6RDSD4EiXlBOtewHRVgSmk+Yj3u3iF8a5Qm7ufd5XaSNnIxJn5oqKBVKLwgzIanJYzHuqHn58mXObrFJPH0QT7sZE0Tt8xF9OySzDmtL5xYQfQMmsL/OOAWayY1uPRNgV49rxkONffm3e9y3q1IkC5PZVKd8T7ZJo4gvmqyR6zz403WK2gbdc80AACAASURBVKCk3mufqMQNmF82C83oqefYnQlSBB3+MX5NzjvJw3m/4rXrxo0bOryXkKxebSJ1eApaTUfHt6T0tFxWEyRwOAJ6h80ssz4EKk9ax/BUf7ZGbjqpPn2yTyNh/cmwaBCuuiq3UnVJf+ravNPsc/rzhcbhqp+sNMxArnyhOmMvfvIQyD4RoFp9kfGkHTsxIRBlrlnJoMKMRSCqZznZJNpYmkLaegQw8vXYNk4ZVTYGTnYQ2CXAOHQXUfsImMoc5sxU79JTBTvNEgwWbFfdRChCIGq7Xp8zTlETBVFTEEUIk8goBLC6o2gKOSEwEdDG6PBSeLLBV8rTKnwOaq3U37x5MycFnu2NQNRi+pbwp9+OSPPZUv1qeLKZclP7/Pmz+3P0a+0SyS9CkdaaLwYpGAmgdCOoStFkQ6I8Fnk4sl05MwN6Vko/01f+tL0z03VUCjpLuVRx4PUT0oK2JS8fKRtCt16W5+GpaZPwauNVk9QhwMPFqy1AET98FWBtyVfTLyJJEV90VTwCXQJ838+lkXWtbslz9KMWNrLy5uFLEjCex7McEhM/rT24tlvHhDgz1lW10nkVS78oJRorRlelQ5hSBNSQ555Ix/am5q+2rHANrcOzGxpL65UtGjrev39fjqn+6+ighny7Kxx65aHGz1FbrEqVl3Q6JDDXQItsaUMgvXnIOMehVhB+JadFSOJA4JQE7OOUqEZ9SlYUaiwCcntk/I0yU72NoIg2HAGM/HAq2xIYVW6RIRwC7QkwDm3P3JgjptIIqmy068xUG2faO1+CwYKVrf+kFiAQtbcv6mRdINOyt9x10t2UWRPZRXTNCFjda+qdUg9NYNeXs2zSWCVgdCZXn50CX79+TXcT4DPorSKnqsIbPwYl44pN83Fp7F4XMRRRnvCuSIdH0HJhsvWehe9zzDKLx4VHAKV7QDr/KX1pm2KmkNrQeKbDRTp3Z9/nsIpu9VyfDjUE3N2nT5+uJlU2kG69LE9SO5aAfU0qIGc/Pka+JPK4ZNIDheVWKQKc9ytF8h9LFyRqYaOYHCR0GQJGT0gf9ZLftkvFc+yMie8mS4SCBIynVqRxPmZVEPtYSbnfWNe160tpjk9f+9T0sU7zFimUJpE/fvyolcsGL3opIjCJtCFgPzuR7O4bD/upvDKbbitoQ4BcIDAEAftCYP7YfgggCHkmAvbqbe+zzsSHslyBgL0VYOQ7rw+osnMFId6lCDAO7VbdmMqjVHORmWrjKknnSzBYsKOayTXztW956XM/sX2IZC/pNWvClUuN1b2y9in7oAS8fTLLUqQtNWoNXV7iMjV7iAY7Z9rCbi/46WOG37ZsKb4OAxQ532XJ65A4NJ8E7PbpkUDiZ/pMloqZzyS/tQZoc6sGAZReg2q9NNWX6dUGmenLkTvTLll9oC8TyPL7foE05VE08Dbp1jN1yuO9EdCxoMyjuSpRP/Oi+ZLkd769qbhbeTjvV0w13gJn/mtCiklGQicloIlF47md3TlK+VXugVXV3nv37p0U28DF0jgn4IK7BdNn2aRTN4TrKxBwP+6n8q7aB9UiRdOitcbMac6WlrH1rFLQ6UEMxRXqVVQZo6aAV6vobnaqwMZ5VaVPFd3lSYTLErB3ARrbW94ccVmSFLxDAlHVu0P5EQkC+QSiWgFGPh94vRRQZT22pAyBKAKMQ6NwNY6MqWwMfM7uIjPVJ1iCwYLNlZaLNgTsJ53sJ+vaSD7lYn8xkL0Daik/eR1OAKt7uAoQAAKxBLTeHTb+yVs5V7+vEiWecWdIVJpEPpxAkW08d+7cObwgVQWg+STgLeKdhu1hglTHPpLP5GRAjlVHm9xRehvOBXPRYTPjy7YCmWqXbNRetUBSh98SkGTncxJ+6UAG9o27X5WoV3a69XpsSfkoAmfqbvK9Hd6J1qwect6vGGrv5Uyc9ytGloS2CRi9roDfNqXtRcj3pLdF5k4WgWfPnhndBfuqapZAPNwTAffYuRypwDdmtVVFQ0QtYPz48UNf/NOD+j67qpZ6LnfcqGuFKFw2QQNCxVR8DZL1bNqLDHuihSxVCLhHx3czMFozLx1jx6enlrMYXlL8hMCVCUStBeYP76+MmrK3JxDVv3DSqb2CyLEBAYx8A8htskCVbTiTCwR2CTAO3UV0YARM5YHwLzJTbbQA3grLUi9ehGZLMEb5JTAzaUutEZJAwD4kN77TLUGGnEfsk2D2kubIw7PDEcDqDqcyBIbA7v7j5H1fnvsXi1pvNdUrNmKfIn7/BKIW07eKk/ZS3a3UOgyn+SQopYh3qh1BCVl3+8hvv/2WL9tpDhHloxgiBZQ+hJo8IfV1vvyzIrKBp1n0tw8qPZLTT73O2/3goa4DH+/S7O5qImUD6dbL8iS1Hgjk+132Gciq5S3yLhLOKVTVkZs45/1cGunXOjXhPZzviHgJ8hMCSwKa47PMMKp7WFZRNzXPr2q22OzKwLWRgI5muSeytp7SWmkbp3xLAMLbE3CPndt3O8mMaMpD33OXlZAPpwGwDvVNf7pWiMI1/FN1YlGhvU6HyzFqiSLh43uqisYBj9Y5AkdeewarFqf2OP25szA9y4xsIxLQsW37BMTJVndG1BcyRxGQ/bcMkaY0jd1KlABEhsDhBDDyh6uglACoshRJ0oFADgHGoTn0GjyLqWwAOZDFFWaqh16CwYIFai+3KhGIWkTobTee5Alsg/OIJUxueynw83wEsLrn0yklOj0BneLYXdm0TzW7uMKbc9yYW9fs2NkiM3r4bpWzFFBvZ7ZEGzQOzSdNccahazjxPl/JEZY5fDf/cCyr5GHCHd5F6R0qZVckdY6WrbCBdDSWt+9+CaTTw618J9B9n0Xg9KC+DNGgvHTrDSCTRXsC+SfcOtmnlC+Gzklpka69Cq6ZI+f9yujdOy6lRNPmfcpIQypXImD0vZZVdIb0/v17dwVLIx9M8Aynwwtpx/2MW0BCue+8aijA52S3vAESZ85Ppt9RimNfokibZQv0ZR6iwJyFF7O3nzq4K+GnvydPnvQmHvKciYB9ovB8qztn0iNlWSVg72VYqFsFSOAJCGDkT6DEqQio8jSqpCDjEmAc2r/uMJUH6ugiM9XjLsFgwQ5sHVfO+v+1d7bXXtvKHj656xYAlBBSAVACUAFQwgkVBEoIqQAoIVBBoATYFRwoAegg93ejtbx0ZEse682y/ewPe/kvy9LoGWk0erPtZnm0Ibl9j4t92uHKNeGCZcfqXlDpFPnoBLQYt1qEvH1f/lt6V7NYjMDB8kUsJwi0L6bHCnt6P4TmE1P9anh53Sivn6tCdo5gH5vEBLOPEWIpEN6ZAErvDLxKdppgLLc/2tNyjvPwolFYjWW4tBtcqgn2hAfKsnjCwSMZP+nWM6DxyPgE1E7LzxhX+bZeIatyP6fQXhXKf7XHOe9XQeN64d+8Z7J/W6mCBCRxYQJGV1VVNPamzGD5ARM8fm3S9K5RTeWOxfg0kNARCLqhO3fuQAYCnQkEh07TuRuNmJ+IxjnGQ0d689OmN0n7uXANgesQ0MddjYUtn101ZkQ0CNQiYO9ljD1LLcFIBwLdCGDku6FunRGqbE2Y9CGQJsA4NM1nkLuYyn0VcYWZ6oMuwWDB9m0aV87dPiQv31NSl7N9BsxexroSktrIBLC6I2sH2SCwSEDLmhbLn3fer/BMe/89Ht++fVukRGBdAnpbt/8q9rzET++H0HzyKoaeqlI3BnynvPY6ytHSX2zTY4KYpiwKPxpm6SkSArS+pe9La1pMe2P0p7mLTTt2Wsu2V/oofS/yhfmqDr9+/bowEW2BVqMoTGSEx42vHkuI+vvvv+uu+78YTV2GDiwt3qobSLdelyepjUOg3O8aYV60fLtU+acOx9Hp+JJw3q+CjoLjUi5FeSEVkiYJCBgIGDuPxYqqIbE/OtV8pUY+hjyJsjMBjU8sk8uaLrRvedm5SGRfRiAYIDEpX4aTp3MIBIdOE0loUjWjr7Gn33kZrHxhJsGKWxBoSsD4okfNMmSsoDSVXIlLJFmSu3fv4uq0Rn3E9FUxLK6yihZ4UEcsLDJDIEYAIx8jc7hwVHk4lSHwmQgwDj2KNjGV+2rqCjPVR1yCwYLt2y6unLvWx41Dcn91cgRiximCvMntEQqIDE0JYHWb4iVxCLQg8Pz5c0uyee/YLdw32XmhUxxY67RUhvI4i1u2NiV7hQ1dNJ9NVcKPrKWxe/fu+SEZ13/++WfGU40e0ZepdBxFdviXf/50oTJuPdJW+AErVcgBV8kdcB3wU18mL1RC6k8W5vHjx69evWqkjgMli9IPpCxfVFVp4/yb/1RwrUYx4LnlQMjVn7J1xunuWFKyCS9evND/WITyI4WxlIPwhAxBzMWfeMWLWAgcgYA2qhW+U6CwdVSBUHjmUJaqz8nhKoU9QSKc96ugxPmYvLAlV5CJJK5EwOjsLr6zIai9xqSuRHfcsv71118W4TS2dx/ptkQmznEJBC4gk/LHVeVxJbdP/ubNr9n3f3R+dwjHa49baZHc3hjtDbwbVQkvs6DZB7k6mqzsli8ZHYWAcZJaHtSwC3VHQY2cwxLAyA+rmq2CocqtxIgPgYoEGIdWhNk0KUxlU7yWxE8/U21cNxlqCQYLZqm6xGlEwNhk7LW0kZxBskZ5jKULEufn6QkY6484sH5x+spAAQ9BQGsKxq2NxkPsdUvdeb8ZM+R11ZdIrXytzbjwkZDh9Lcu3nzs0yOxmhDsIYxF6xAu0ySvKdj4JNOtI22brJYMfmGtKG+5LXDp6w6LyiqvAy2k7ZwmSu8MvGJ2eqdY+bllnRDbZCUqyl8xqcU5xk3p//HHH7H4OqKjI4Wxu0OFFxrwrWU5Qc3ZWuS68Tvrq67wGakV9rn2eaQM2YyPFMpQSMAoJNEmApz3m1BkXuggzXwm6MGDB5nJ8RgEthPQyzItzq6GwfP33ATDP5aptuPf7Ql53sZPmWsS5Gr+aFDeq3mTqpTGN9HuVn3J+HQE1L8Ek62xIqo95p3Msdfqzi/4mfuBsbITfjgCp+9N5EMa24v9BdXdtOw7sTTDbtgPlJFeAWj0AAvnsA7EBFGvRgAjfxqNo8rTqPKUBTm9w8w49Cj1FlO5u6ZOP1OtOna4JRgs2O7tIiHA6TtQ4/ZKzSdrl2oCVM9b+gKAcX6bvSw99XKgvLC6B1IWokJANj+xATrgk3HeL+jogwQtPzMytSQbi8MKS4xM3XDtLTQ6G7F8VTG08BG7e45wmk+hHvWpmUIDolo631hYKFXe4/5CcJDC1tcxFzrwCUkCwXr+THRk5e2oZ0Ea5YXSG4HtkKwW7o1L/DFhZMeMe2BiKYwQrrnWdqUobCB2PuXmqLBTs4vqYh7FKy5sI1u70TnGmE+rL/HOI584pPCoxe77lAq/hiobpUWTE+t3wKJx3q9UKYv9X+eeprQMPH98AsbOIxjvBTNKfF/1cBVB03nG73e3GwPYoVl8zXKHclGe03uT8wHS7h7hoiIIPDGBoH9JlHTRcUrEd7e08yM2XJw/2/lb4UcZ8M9BHTSE3qSu4oyvAlW3Mu9r6kqyKbXg28W8bGUTvetENvY4eE3XqRIXLClG/jRKR5WnUWWfguAw1+LMOLQWyT7pYCr7cE7kcqyZ6kRBYreOtQSDBYvpMRFOB5qAk3HLOCQf5w1Txq92qLvpPPmcAZ9H+hPA6vZnTo4QyCaglY5NGycyzH75hofOexvsJ5azsfOgCJR/qMc47D00bZpPufrK68kgx9sSTWbrZ6k0nLcM92Lwb25u5OzF7u4Srr4spiaVNKPn2qUUTTNF6U3xNk1cFbh87V7N9gQn5Mvt+aKmeh7RoVtfVEF5YOfBgl3gkt7Wnss4MWWvCtvpvi9ZMM6FxoAXlj2WLOEJApz3S8BZv6WPCC9u8ra86XM9dWJAwEzA6KQGe7WD4Z9x+c0sFBF7EJASLa6SRjKvXr3qIVA8j56+ZjBgsCCKC37IOzoZVfgOhkMWG6F3IqD5TeOEixqjcXdUUBT7Yb/O7V1zqXbZgkLxM48AvUket9hTjx49Mo5cCof6MQHywoM1nk3L83k58tQRCRh7nHHqNh3KEavZ4DJj5AdXkF08VGlnRUwRwGGuVQ3sXTPj0FrMS9LBVJbQq/XsgWaqM4p8rCUYLFiGiulAM6AlHjnckNx48pCF1ITSr3wLq3tl7VP2wxHQaoK9zea9573cqQi2OrSGbFzkbS1Gh/Ttqq8ujHZuaMdOSbJayzMOSUpy2f1Zmk+5ClRPjCu/sbzkGO9+vE3b22IN1vhOfL902o4fbI/071qu7S+/tqRWHicxKmHR3OFF6eXVbMcU9MGo169fFwqgVh+8Qrowwf6P26e7N8nW84gO3fom1dgjy8TZI89jxnrYeczFkMSb4ss1vpjjyIHyWErWB42zkY0IlHhH8sdkoxoJRrIxApz3i5FZD5flijnQfGJiHR8xahMwLp5NZjo4nqHJSr6vWlsnPdKTAxdseY/lKnu17wEwi3NT6FBOZQ/SOb03uejHGyvGBI0LCGQTsM9vqlouVtfVrO0rW3lrb6sCxCJcZw0sRqB/OL1JdebGw072ll5dwiBBObH+sihObMCHnxMBo58sv3GQ6f7FdwlNxeECAnkEMPJ53AZ8ClUOqJRhRcJhrqUaxqG1SHZLB1PZDXUsI6MHrsd3n6mOFSEdfqAlGCxYWpWLd+lAF7FkBxoNgmZ4dt9MrDJq7cwyJM+e3M7GyINHIYDVPYqmkBMCT58+9RcXVoFY3IN5InkroX46ll7Jj194ve8200LhNz2+46pubG+hXX7jgNee4JgxaT5V9DJtC8xObfdF4cRmJ+PAPCi77H/JQTghHWHY4golSRIqLrc2Abrj/kTpx9WdJNfR5bzG7pf62bNn+26U9YXJu67eorW1pucRHbr1PL1bnsobp1hSXo2TGKp03rG5KmqfCIlOeVWAkmdXE09HkHkMNtin4wd3d5Q8kORSPznvl69u+QSxGn9Ny5WPkidrEDC+fWEaFQc2t9xLrlEI0sghoEGOcWJCVisng0rPWAyjfUksLVTgWVqyTic4/t15GTU1f/SB6/jYB5FwX0Wn5xN9RCXvHYx5XH76u1zvuDK0S3lHyHRu7uZS0ZvMmSRC7t69a/ED1bd++PAhkU63W8G0pkX4brKR0WgEXrx4YTEawchol1KoNw882F3EINPzEcDIn0anqPI0quxQEEvfh8NsUQTjUAuloeJgKkdQx1FmqvNYHWgJBguWoWI60Axo6UcONCSfVk4TJVINUYkSEbh1ZQJY3Strn7IfiIA2N2892GZxDxYJFG7A7TlRPMi78BYxVg+09PjVM1WCgly4oKyRiAa8LWQbME2aT7lS9K7/wsVTrZrteLwt8XE/meXskyqFnwvb/QzkVDESG//Ehy89TKB0gdJ9Goe7fvPmTeHXSlVktZfEt8jGZ6Jjq9nu6GLp+vtCdOuLiigPLKkYhWONT58+xeQvkSqW5vjhaqclxkq2bpcyBvvuNskgS1J+mndTjkR2BDjvl1kTNLqIDcjVS1GbM7HyWAEBze9Yeg4tObi92sGu1sLRfoHgPFqBgHGMKndNWy4q5JeVhOXDp5veqJeQIvAsrzCjsThASkz0JOhx63AE9n2fn30AEPQ7mzgv1vDFFDqvrO8Lf5HA6QPpTVqoWKNxSyt7/vx5i9w3panlpWBJHid2E8ALRrb4yRra77hy6ZTSf3r9gpXhskXGyJ9G9ajyNKpsXRAc5lqELR6yy4txaC3m5elgKssZlqdg8cCVy74z1XnFPNASDBYsQ8V0oBnQVh+xzJ1q4+y+2++UezDXtFguo3FbfJbA0xPA6p5exRTwBAS0WyC2vytRuuwdqxa/IpFvhqiJ1NK3LjUvrcG79uOmgbS4W7iMpW1g2qDYQrAx06T5VNGLcXokkddee420WpfYf1JisjSitwxPYky012Xf13A7wbTlL7GtroRPrOCHDkfph1afhJdHZB9qLRZW0497WbNFeTICjW8fs6QsmP0dIbp1i2oy4pSALTzvlxiqXGGH9qKyShyMhNuzmFeVQLk0CT2ms9DYhBeipRG1u8t5vxy2evtOopllT/rkiMIzEPAIJKqlF+tfWjxTHfZ3ojx58oRDqj6iw11rjGoct2sOYq+XtBltY5WVXX+Cw5jv4ZQeCLxYTDno2W+3CtLn58gEdtwSoQGAZTOE6GkOomRcd+fOHaMKCselxlxcNJ2f9zvTTc/GIvvf2SicuoplcfTwRXM3LxS9yZxJIkR+oGUCQu1rLy9iEj5wd2VbcGInOFwsEpAvpMHO4i0/cN/jrOpQjP2pLzPXEDASwMgbQY0fDVWOr6NBJMRhrqUIxqG1SPZMB1PZk3Ysr0PMVMeEXw0PxqSx+LsvwWDBYqpJhNOBJuBk39KEsGWDe8l74rJlmx60tGuVgqWWiRgXcwJY3TkTQiAwDgEdHZGD6m8esMtmdA/mCT58+HAeaA+RtH3eT6cVnzwy9rKMFlPz8J33p2pjfclqshaLszfjjgbfKA/NxwgqHU3TI4U1R8Zhlw/OPH78OFY07S8vPKmixy3Dk5gAu58akkYSQye1nUI+sYIfOhylH1p9xpnedBllDDt3/Wl5tt7VKd9aO8eMW4u3SpiOT7ee5pN9txBsyVgjNnwoFCkbxQgPlhwv10ih/6s9LHOhi2AvODZZ5LBXIOf9NpPXVry0B19yeHqzNDwAAY+ARikWD0+ObODAZVtwL3MudyagwYlxxlnzFyVOW3Y5jV5d8Gm+vOz8RCzfvczLZainYh2T2rvWoaucexmqvAgTECiZlwyS2vTTmK+af+HgxGjfNglfHjkxnZqduL/kY98lkJ3dER+kN2mkNXUWlneDGVt9IyGDM1HyewttSyM5SXY0Atq1sDpKksu044s5Y47cnKTfTczvEgKBGAGMfIzM4cJR5eFUtovAOMy1sDMOrUWyczqYys7AF7Mbf6Z6UWxL4FGWYLBgFm0GcehAAyC1fmpP6uoajdYo91rC0GLZ6hyvGtQue51rqYB0OhDA6naATBYQyCMgA/7LL79kvyo0u3Vb3kCXLtFq95R+3Hh33xUfo5DVo+ndHN2WlrQ2UfimP72sU6cdqkMYOUGaTy3t6NUbhV+o1osyOy+c6VhLwmIHGx3zQFmGJ7GUJduOB+okefrVpZZ3+8aKdu5wlH5o/RpnetNldK/lSscZ+W6Vfd3aLCEb27+YdOuNmBunMWO5a29M7FY6XI5BrKcuFCmd7/h35SFYdtwtFkRtvOdmfnWL2RXggmOTRZXtFch5v23ktcc08SoRl1b2pI9FFLb3WShdOY5xSs4/Z68aW/LNpSvTHq3sxtG7zIh9S3HFMmoi0mIes/2JSVQ5QL6pvMgZ7ITTLKSCsPsXmSYFcdGCgJYK5KK0SDmRptZC/N4kFlOzBkbrFEtB4UYD4lLoU9tlaqYVmkQDTBRq8Rbf91vE4gcaKwO9iQ/NeK1GvboBSz3sXisZ2vgVODBV1nWMcIh2dAIWm2AcSVVHoTbl+67V0ydBCDgCGPnT1ARU6VSJ5UxUaRzmBJxNt4wkXZqMQzexbR0ZU9masCV941yQ7Hkw0LMkvm8c48DBnzTrvwSDBcuoJEZoltFlOvcLrl/IIKy+hWcvU5DeMutU+ddff6V1WuUu/m0VjHslYjQgTjz8xr3URL5XI6AOVxvELXY+QSb7vZz6wsPqaksiX93SxnQVIR2n8O58Xlpea6HYhSJ1e1x7arXPtXV22g9d6OHosJaqcWs5R0uf5lNRIzraUXjQQrsgur2YQ5M5iaPOKkit5qAxnWXr2qIi+n8j1IkhOOkeTYvm8kgXZSZQBFD6oauBZaZ3tYDqkVt7VqsyZEcwTkWm06+SSDqLxbt064tYygNl80t2Kk7bHbdKku6pt6Z2svgyVtlKKRw12EnKEqY9ikRS1xybJID0v8V5vw3M1SBXD/spud1nQPovCfh70zcAJWoDAhnOWfbJ8gbi10yyf0NYzbF1S9G5TaPToN0Gw760o3y9PHBJCyewqlTK1bpRnkvaj9erNeQXahClt2vrVJhcN83KdZuYKy8dKVgISMU9daolCuM7hNSoq8wtGu2bWBm3lFmoJuL44x/Lu/Fib7gJsvDNRfZEs0vTTyrI5eg/LYad3iRPy+K2ugFL/WyfXSlBEeTl+rVaY65dnBknlS9JIOe+P4cVbF8syl1+8uoBUXnI8pQ6i6rWFPiuqwL07O5XhfEj9K9+lhwtcfxSlF/3z9EuM0Z+ZO3Y9aiYqNKIq7/GW0/7GAuuaDjMdlbpmIxD03yy73ZonpjKVcitTdb4M9XZFfgoSzBYsAwV04FmQLM8ooWJ1Qlb2e0O2+4DaS0vtJbkkj94cK+fq7a9umCtO4vqAu+YIFZ3K/z+9XmrhMQ/LgGtg2vtQJ/1U+dSWIqSdbrV6ehV2fyFyNXIWyNo89t8Xlq9Xt4RxyNuoBfepr6HVtILX0ut1ecdV8G21qi68Wk+FXlqEcoyzInlqP5aNbnDspSMUmLziRavEwcMYsLHwrV35dOnT9kWvuc3Ql0RZAoScBRHjmj/9c0Y3jHDUfqYerFLVe7UKS9t++9gzeyFssdUBS7f3Z02I3ZhMmLSrWdAszySMUc9Jas2ldccYvN72r41zuzZVMz+F9qVbZ8d8sXTVqUOb96X0i0HoHzBpms15MuOTSYI+1/8Xekv1pITJfzPf/5TKfPmyUhUezvU3Hc7gRI8p1sStZ0AiykbX22o+YjFxwmsS8BeV12daVpj6xZtSs0y8JZRmuL3uVg966s5iNaSGBujU7264dbyBOlr0mSyVImL4KmtP31FqKpsfXxr/HFqY0ZHnNBCcEu11/9TqcVZ1kaTgxo/qC7JwksAqfiIJmWr0rvF3zr32s0BkJZVH4JKsvhTRqkWLqMBcWLUyjSWjt/c1AQUso+evwAAIABJREFUbdUUWLwggfUxFlpp3xj6yfrXhVnE+LQON1aGQjF8gJfqTTTwsTRwaaGQ8KbHVVf9qisJ23U3q81Zklha9KYCWiIPK5hF+EHiWCY9e9ZtNTe/Yhuve0o4Kc5S/QYcfwlp/55O9mFVlR26lUl3wcXFjbzfucfU1L/OBDoy/ry4KkUppkE/vNv4aNKacU6mgyOBwzwppfDCSNJVvMK8Vh8/xDhUpbC4DR1agSS5uKlc7fU0qlqtdYURjFbRtaCjdMGOySGWYLBgGRXYCC0jZf8Rv3l2GBpYzHKf0Zzfkfk+m38tFfisml5b1N3TNPkcYtdX9m+bVoYqiVtq1KTZKjkmEvGbG+sXCVDcShPIm7qc6nlw0ceCqSVuXVoN5Ax+phGt3vU7/SBl489GPZGSnQvgzEUewEZyzgnniTcv7BTiSj3PqDBk01BoEsa/6DNqXiymxXv0RZ2u644xaT6L2skO3DqGndTqLqRcdQrZua8+uGiUfBlaDBO00Jxd2yVbI+sRsFLBV4VUhOApfsYIoPQYGT88u6ttaiUkoWX51bcbi9d9PFKfZ63rYC/ZYukSgX1MVqKwdOsJOCW31EEn9J6+pUOkW7NOnDutuDt0VarVnjFW8LrOakLO7ArftKmWdIIZtSXBx3Jr0yTbXONNSc7lL5w8Uc87T3Mx5F+LoRmBq873nGkLdzxD8tVHEnZqXiiFrCaYHcFYLfq78kaPqtssTzbhczzoT+IvVlE/0G4shoLjFyF23X8KzOJMdMAYA7IY3p+SxaEpkSqwkx28jUWwQWBJiTbVGUslDGRr8VP+sRQt+PLm5SxuKgKRfQLGmRR//Nanq7U0ZFWt6jXfmK+ybtr2Vat95q6Sr7qLlpmjYPmn0FX2hYy19M4jHL96F15bKkNJDbx4b2IZOauCiVKhHo2Pz53bprNFsfbihzc1MjEsvgCx610Eiwk8Zvjqoqbqdh/vJehNYjqdh5cYt2ylzMWYh/QXzOL69u/pVl0Chy5bF+UPXtnIn8w7urIqA1dtbpFcyMUnSHGYyw2mS8FC0lW5pp5Y4DkMOw4VtFiT9MObsvJVf2VTafGUfFaNrn29r1739yezSz0fpSZKt+MSDBYsQ8UWaCV1NXBjOtjDROWcbpWUaBPk1b0E3aabgo51QuFfdNDORC+oGL4Y/vXF/dsJ17AXFgPiFNq0dgXVe1i/8WQj9GGrZYlgRtPkm6nEtWWNLFtauf1qVpZKlZBwfqvc6lZhWL2b1nxporCLd+fx5yFNV22mumFcOp+LlwiR9Xamcsql8EIqS2RnuaXhRqEMJY9bxpKLpVAbLMk3eJbmEwAp/7m6OraoVj+wRc1U61sVrLoZnGAqd7v/5qNw13pWFXVKre6FZLMYZDXYuhasbikGTA2lryolu6tt1xwmmVfNxbydzkN2nKabCpJ3YbEJ8/K6kA7aSReKbj3NJ/tuodu5qQdJLLWUj5s2ERjEWU3LnG2vqo9NnJxSX/Z4uc9W5IBnor7FDJ0fLoMZJNj0Z6GJs3dM1Q6nZbSiPgP+bD3JnGXMCqm9Zee4+qB9EXGTLV7NdzWC0Z/o3IpWxT5xBLt1lmU8HAejfexc39To/D4jdt0B+Nb5iHaTI4tVy2LHSrzAYOTZesQyWm204I1VznbhUqj609a6WKxvRw8M6nNMR8H4rXWjtktVnf8mb76dL+Sb2Ym2RbZVIIFDtRo/EcHYK5XY20TuHW5ZzF1J6YJ63tqCjdabSIPB6dNF+yOHszUZSTLXddMNMUZdaHamQz33sxhWMF/Io1yvTq6VWA8jBFlp5eK3LHUuq4K5+E3nHBblN1a/Mcdf/XEZ9dhhYLioTRd4TSN/Su/omqpUNZ67B75F9a/bDQoWm1jgz/uS+Nd9DKaFUkmXdx2H2TLWm/TbrsodYhyqdmF0G3q609c0lcZer4ND4lfdqaUkLqZplkUzO1TgIZZgsGAZdYYONAPapkdWj/zJP2nXnzpRlX4wJJ/bpaazT3NilornhGwNJ5BtKP82kG3An1hdu1KMvkrJgMUuDDFjBIy+/dyELobUHQJINllO2Wola/fKFgVLBFaROVjDTWSXuFWrV5KZivWAQupqQonAmiiQXpp2VcFcRALa1ltVRiIqu6rN1qz9+KrPHYZpsVbvwmOVxJdz8VrCp1PeerekNk4S0nx87EbXbqI3v1ANn8yFn3LetVS8asM7bDEvxKI6VtfuKTWjSKJXUR15SjzoU0bC8ybgQs6t9OyutkNtLOxkJ4Wqp9u9t81oOyI8FWHThXSakV31R+jWqyN1CW6dfvcrj9qCsQtT9Ut02VUcaTufcZzVtMzZfY1QV0QqFavb8vW+6Vrju3QxG93dNMM2L5HgNxJsMdls++wkt1vpn5T9vLRbQ168ePHHH39sfUpM37x5s/Wp1vG/f//+8ePHt2/f6n9GXkL/7t27jActjzx9+vT9+/eWmGrwv/76qyVmlTi3b9/+8eOHJSmZD0W2xCROCQFjk1Tn9+XLl5KMdnnWWDr1fGrO3SSUNXv+/Plqdh3snr09TtJ2kGrKSxf379+/ubnxQ+bX8hVk8ebh6RDV519++WWK09Qgu1wGrI2PHj3K678mbu0uZHNU2fRHR2CEbOz35csFzSqvBVmkMorUTgC5N3LSLKJqrufDhw+WmJvi+E0syGLV/K66Z34KaiklfrKxV1LZtfdRhdoEYZDIQbVflCqvKtKbOJifP39WJU87+XK31OlIF4v8ywNfvXr18uVLP52g3fm3qlzPc4wl23lcM6xgMT6Dh/vGfFFUTYyqbjfyWGRkHj9+/PXr1ylrNSX9lOU3jvc7m+4BPV6hs/d0ml+7e/fuRLvphUagd+7csWRR2NFbskjHuaCRt9eZzk0sranVuxdUpZgYRyWKueqBrxLeFMH359MP9nEkcJjTWrDfZRxqZzWm13pBU2ns9To4JHbDOFWzDlJNeZVcGJ3k3ZdgsGAZWqYDzYC26ZFVG6UxsnZ1NBrHzYfkc+G1q1htfB7eLgT/th3bziljdY3AV+3AlM6xRuiT2ENdyKClJ/lj0mrcapyrjKXgh8u2P3v2zA+xX0sSFcH/b3+2JGatnQb2UVJC2sL5ao2J1LvFFOo3tGCBLCFS+pbcYP1J7y6apkx1/eDBA3V56QfTd+09ZjqdxbsSWPNI2Wum5You1PJiofxAKdeyjUSrcnlGQypefbOD5FE1sK8qllNVjoVgT9N8XGWwd8F+5QmuZR5VT+x6DB7XT4lhqWnd3PJCLKr8msrQX+EQRptbtBMmZqsDjDJZGjQ1WscM8jrlzwsqXSuY2jyzqk1VwtUtnYuJ6DyJquXirSlQETb1s+oFJg9QXVhe9zTlPr9QB6FeybkrbnnXXSumRnbz+LuHrO5wWJSw50L5ogBTIN26UNTyiieqhd67WoFcnSm1xQtloZYSa4AVd3CN4Kxq0Fqxby3pa2Qw5QiVjJ5k9mXSlUhMd4vqngJlDxvtBtQBK9n2KaPFC+2eyjiSNiWlii3HbPoZu7CoeyhpS7/vp/5AfnwMx2q43IjF846dA1V7NIUht0NqXpU5HUHNo5HwkjCdtX9XjU2qaSRJkKylYUyyqbYEj/OzBYFVg+g0oumqFrk3TVMVe6pOqxdq1E2FmRKXVJPHvypV03eESKerAixGkPVrKtjEShfKaFEGP1Aui/+I8Tqw4a3N4Ji1Uc3fXht95j2v1TYlp1GtV45mdLGEaK736g6JstAgbbWeqPrJY2mqtaClJ0SSi1JREhHws1ZJg2q8aoHnj/jiSWV+WUps8qZeSVKV5OUXofM1vUkH4Ma61GhMN7eBaoNNS72pZ+85rhlWsKbqaJ34vIL5RljXckcDO19FJNkuGV4/L/2UipX4qkj+U43a3byMm6rfmOMvOTDzcjUK2aTE6t7a1kJJuUFt9OvYdN2oss1ZNTXyxsK6Uh/OOzKW7hyqVD1ngtTe2HGY7axWY/qDwclCLl5cdhwqhpvcBnUEq9grRriUqTQW1lXgphMCq/Mki41IgWpxTQWrUrU0WIjJ74ePsASDBduqcTrQrcQy4ls8uhaTzEpzdRDUv9laaEyGZZpDyMC+9RE2AGwl5uJjdVe5bfJVDjdCXy1+/wirdm+yMFwEBCpOdSqpIPG8n7LMW6es1cukl3fnHa4mxvPEszxVOOs+n1G0ZDrFSaNw0SShnAE7Z9k06aW8oXWYK84eoE0Aq1xsLSnNZ8Je2HymDkjjnSrNXIlIm/bBu5qVJqjtrbizW662bPfiJqUEF0phExMpRfluwuJy7LnsNdWc811cTembBp5B3a71c1PVlYJq5ZuRjt0T6Nk0LBNWQWE3Me9QFrr1SUG1unVpTf3IlGzGhfzYxApyWmV6tmJjGcFZtTs2xvYiU1bid4mwxhoy4HbOzuOyDHwStUUOmz1HI4opWrnHlZB80y2LuoeS1nreT8rTnyqfSqjmraalalRSESesqlhKTTVSKSt95TLptdbFP7KH8ssSqQhSRvnAeyqLLuazIeWlEJa03fQFmK5VLoFtwXMqkQqbYRdUbVoLNkl45QuLao7FR5VZA+OphhsvxKFFq5zQSSrV561mRAVRu54SqXKRxyfAKFwJB66KnC4Ri02Tid6UY5Bm021DebRb18YJl/rTrXUyqAl9fkplk8xcLBIwTne6Z6X3QHFbG9GiDC5QJsvi9cmtqm7c5lKpAdpreK1qpq7Ez1TXiyX14wTqcD9lB+YlUkigvmzd5fVKks3Zfz2+KN6wgYHlX2S+FWaQ5pV7E6d31QpVj0W2fmDd0f6icyUL066KKuUMP1MiNfUzpYJhBRvWLGwSbFXpsuqyz5vSTEee5+h3KMZ+f2p66pqVYF0Jffnzql9rj1dSLZqICcvihVpr62GOrIFyWcw9EeimRxadCl8X7a7F8/RGPq/OSGvH8o6uoEo1BDWWwFVLtK/plixt63lIWQBLU5pEchd9JkgtxHCYLWZWrWx1uDepWNgtaa7GOco4VAURn7mfMwGJXXRwp33IVzCVKmOGpyTdVfdG8qpEUFVcX+wrcbRri/EfQWapAwu2VRF0oFuJZcSX5VmdcN7qpaTFWFWrWkq7IfaibPi3i1iOHojVTWgwz1eRh3CsEXqCwC637G5A4IzxU651RZVpcrIWUk0jS7aED69bys4y27y4wFFR1MUiawCSDdZSqMVMXaDICF0ign9LI1Y5D6Khp2S+nMy6kLcgbkpHjsqqM+MnGLtWRgltZrOaP2gve0zUKuEZFaBinbxy8wmqxKpvvEndqsZqEUpT+lVNk8r0pwv9VLj68U2dUX+3fIIjgTcVPBFZ9kH1bZGJAoVF0BKPJ25lNKKpgFzMCVxH6eq8EvWqzy1Zg7kKYiHqHPtItZjL1PXHxNsrfKvpWHT29hLe5asOYpF5RiDd+qTKcjdPna94yiS6flwX+rmqlLoVrLwUqwKvRmg0MVjF75KOZEUn18JpSv+lLP1leFyLNJSLGulUtVpcbLVji3JWCbSoeyhpf5I+gpL/9NNPQQg/7QTkamz9PLf7bqa8BJfL9PVMheirlPqbQuxi+DE1hNCf2mHw3WHFUciLFy/8yP61PtXq96+TGE6wvG83++lLJPdNZPeZWv+WDNOmzzf7z3LtCOg7748fP07QkInXF2MTEfrfcp/hdvn69U3Xsq1TSJ5gU0PQ435bUKbpBH2pFNOJoVagC9dC048n7qoJOKl8eVz8dNuc0tRXjPXVXcenvElOyepCgqmv8gV7+fJlxa8VKwvLR8bliyRslC9w8PljsVWd2WqN/QR9vU91z+l9x9roS5i+lgGXIZ0kT0fe8a5qmjqa+/fv7yjDyFnrq9zv379flXDy5eaWvwphNQdZgFUxNKJYtairiRgjyHeSCyEjbImvtqBqVmLBZIiCr4TLDizWW33FWx/7Tksl6yrT7T8+t2AqWkxg3zopI9fMq/RKTmzXN8n+q/IoRD9duOsR3LXRMrvIrf/Tmzgd+V12i5ZosQOSRB33r7/+WqJ09V/yUedejeaS1L5KUm7adpzX5FqNhJwajq5XxzXDClZC+0DPquuU3U67THaPNFFw1W1lFPRcqjOaA51cVmO/H8tFqanu+eZ6tfvzq98EYXeP15dKha3b04mS+3MY7a1VVeXjx48T/AmXdCpic6s1xbRfOMGcEifBfIXKnvj+gz3l1ZhivursSaRhjXzTOiN6Kru0I13ov/vpkPraGcQ7OroqmSBVpZqav6tmq46Ei5b+j8PsqLo2667VWNLQFu9eeRwqIE2NbYk7vaisRODRTWU7Rbj+znV5AuibIzUfS0936JnqRJ1J3JpPxAWRx1mCubgFC/Ri/EkHWqsDTQPXPJJmShNxJIYiaLyciLN6S7OvGvJM47jF+OVzyPNk8W8b+bdz1KOFXNnqtvNVnJadx6KqNf4IfZxqqcWmtAEcR9TRJNHMrfyBilLJYdYUcZWJRCfV1CJcry1F2ycq1YgSa/QWRyibjPpcOdJ5jxdOobvtfNUVkVcWPSUtaMa10M+x5x6sR9sfrBszb8GlutYu2Hzmeoytyc5j9gxp4ZZvkl+VTWMHyy6dTclWiZw23VWyuGYiF1H66ixWB+1v8gGkl19++aWDVItZyKeKbdlajN8tcJMeNesuU99NNntGdOuO1aYWsYrXsl9xNZFNEfKcukQWIzirse2gCbGNt1Ttnz9/7m84MT7YM5q2/soLam39tOOl4qC4hI9F3UNJu/B9v5Ly82zGedYd30agEWxCYFnkvRSqHb0JwbhlJODm9WJKlLUyptMtWkzUpuFy0NMFTGNsJ9uqYBJbk7DtBAhSblFhNK4Icpn/1K6ItIJ0V3GCB8vfHhEk2OenRemrNKYISs1CuE/R0rmou5nE5sInYHlXitj6j6ipzq2W0pGz4UczXqspuUXTtAYVp7zRGUWaoqmGG/lIeDf1OT1rv9B7UAICwpu2h3OLtEhP6WjovthIZdsTEs71u5h+08C6xipRWOOtRYwBAXoTI8xENNX8oDkEkN1PxVHDyagkeiqmSs0pJAQz3lqUtkPgqvAdZFjMYlUwI9gTRFN1lUFepDQFZvcj4qO2s9hhKTCgtxhtkiHjYrX3z0iz/JFV+7BXT5fuKdRkystemEJTn/nQRn6vOuMrdLViB+293c9Dq5IJUr9Suet5Z5FXeWJelp9j2gy6fOeDnfKRoC9Dt+vsNqsH7f11tv8w4DhUFaCbdoKMWnithzaVe/V6llZz9JnqPAOb1ogqW16yLZ66sgXL5kkHGthkiynIoC3rkW5KEkMR1D9uTVwCz3vVoFDZiVuEwb+d067l31r47xvnslZ3tTnPa0X1kEbGat8aVZL7CEqpruU+Ca5OrubpRX3T7kpZtcZqR5b1oDxFyMXKQ6en7EPyRdl8nUoRi3H6BGbPGGSj04P7FnkCWzLLTfMpaT6xyiNvvF17n/RuuZBtTG+TiBWhRbjMRaHBsRTZHkdwVP9blJQ0JwKnV7pm8u1VrlFMrchPwFcvpJFGYliSHXlMYTfa4xjVRXXTrVfv1jUX3W2gUeLRLdYHBY7grLaez1f6lglni5mqG0frv93s3jgELOoeStr/2iPuGlLdenCp1NSbxoxRInxH70T2PSGYjPJe6ludYEqIza2JQEKDeXV1SrnRxS71bbWj6uYGBcVfFUxakF8ePNXup6V7y6gYq7urVSI3c7EIRH7efBhTZSdQO5KJlBfLmEFVjygpwRnH4UiU2t2qorU8ViM/ZZxDDIog7S+qXqkZ92Juqj8thnBBiRI/Nw32ZC6M0xnyzVQn5/ZfKVja6SL/1VbgIqxKOJfKmHLFaBYICa21uEVv4uu3qYIS7qUvg65lc9RC1ZoSGtddxUnYOlV4o+FK5OJuBeJ1+7nawXWTJMhoVbBVpCeLIPO7amDVC6jGGpuYoilyzDrp1hxgoi0E6jP+TDdACWBMp260VYCriqgrz5Ra+qCLmswUc6+LDk7XQY38XnXGrwmrFXve5JuGHFSVslo+1Z7XqkUJjdh5VpdZXUNCsE23Yl2SL7M4xHo6hTP9MgEXDZ9b+voc41CVPV3Mdnfbea32pj3U0GavXs/S051gpnpq5vaLREVS87en0y3mNS1YCV46UN/CW0xBNm3jmEsaUTVOj3ZXp5v8QjXdzoJ/66N21xX92+zK1vPBC1rdvXwVv7I1NVY960+tvEZQiq+gA103rUtyI3dRjX2IquJbHKEMhSrZ7OpdOIUeuBAq4/zFRhkl2vSIir+6FpzNJ/3gpl5pU6E2RVblT8u5epfms4ooI4KqZckOh011YB5Z9rC8YmSUevURGY3+ViLgIzgaKzXtklY5XCrCiZXOeb+gcaV/jtzojKqUVT9E46Vbr66mDj1XI292BGe10Q75QMtqxYXjmrQFs991bkYwSgqkrf5zR58zIGNR91DSct4v0GDRz7xJarWWolwLHlZzTbRG9aYFaRc9mkcyUZZr3pLrGVODescBmcSkbRq+6qCrmTQVIJb4qmDS4Dl2URjXcQVKE9CaAJVXKhMR60prWY+YXpqGW5S+2nLlETaafG9adiUuza6W7moRVJ8t2BexJDpxJau7qiryQFyt039dK0Th9vojlVWptIvy2wMlw9bBqsqofnAi4IovJ15GVUnFzP6mKhqzUWmFWobEMfHSKde9O4Le5zWE3mTScmsFbW10qrRqEWp3Mj5qR/qva/Xpk8CxC0WuWJZYLq3DVTPn1dUPaS1ALP1VwXwhL3Kt+ma0JKrSiimjrb7D1VL9V0/quhLdSvQCqv+xim3s92M6nYdLpLTu5o90CIkVfxJ1r54u3dEb60ZTgPLTJkrtLqQgobAXZAQjv1ed8SmtVux2KoulfERVymr5VHteqxbFSCo8MbZqLaS6hoRgW2/ZTRnTL6tstzYxVZVDj0MFpHVtj6WveruqjuwIW/V45V7P0tOdY6Z6a3USmVjtHXMJRgXcWvNPYMG2qjWITwc6VXKLKQjobfopb3DTuHg+3aQQ++hAeVl2dWwqQhAZ/3aqPNNFXf82AD7mz6tZXXsbnGpF9YvWxmrMmpaQagSlVNdynwQTVGvd0krlpr6vpOCqCRkOqpz8xFx3njzpadg020JcixPmMhp2fy+vyHpKMy3KZVGAdJEr3lUFyJa/4oO1ZrlpPhXrxpSU3ONNqwPlFUOmqVaVmErR4kLNp7oxXKUnu5Fht1sU/5ppnk/pMpurta51BM2Q26vTjgNqcRh8TGHxiFrPeNhVaYlJt26hZI+j5qPm1qJFqzds59CO4Kz2bDiyM/KCLHvnGqlyLzejv08VA2hR91DSct4vpsqc8Lzl5x29Ew2cEt3AabazJMp4+lsx927Mgue0uuJnVh30vSbBVwWTEk+zi0J9ZxUvs2R2OGgUxTUrJwGL0gM5/Z+1MOaIXumZvfxIH+NQ1zEbHvCOydxu/CaHp7C6xmTODpc88lsaWWz57hYXPxB+02y4fUjcqIxBpUr/HE37E/laZvDivcnEM32hatBuBVReQfVJonStbnd3dYTYLut0yquCpSvAie+2q9sy9ZqqTqAz9vtpzfp3V9uRH7nb9WonsldPlzb+7SyenXzPZe92DUHlrW7k96ozvu5WK3ai7Te9dSxVMkHqVyp3ra6hbg3BYXZga7VZpXORcajq4bx+9gnp4LUey1Tu1etZWs1pZqq3Gt6YG781nc7xL2XBytnSgdbtQNMakU+4aVo1oz9Ss10dL6eFNN7Fv51rp7p/a9TF7tGuY3X38lX8ymbxW3avEj0FGEEpvoKOcq1tlz3VJF865lWWE9O8dOESvHwhiVdrK6pSy2ZbSCntAEgLVbas+CpTgpo3SOebTWPrgyNsoRac6rPcNJ+tNcESX4tZ8smb9iBqzuklM4ucnePIx1A7qm4ofKOha2HXbFiJqeyM5dzZnUnpanFBZev/U83HXmF2HFCLzOBjComXdsw6TKrbVbkpJt36JlzpyGpEFXtzVTlpJ51j4d0RnNVd+l9pSh6yRm0dzLLssDjva+L6lNQC06LuoaT933mpCkfI8wSvE/Ls2bPrFJaSHoLAy5cv379/H4jaeqksyI6fEFglcP/+/Q///KnG3tzcrMafR9CUh3zKR48ezW9dJOTp06fzxu6XXZ27Oik53/q7ffu2f8t4/f37d8WUw6f/P3780IX7//WfP127C2Nqi9GeP3/+4MED1YfFuwRuJXD37l01rM+fP2tUkK4expTl9KsHUWUzxu8ZTbX6xT9/7969e/v27cePH6vkLq9ddimvyG/evBEu/aXNWkkWVcp4pkToTXpqU43u1T9/dRudmowmH2W+epaFvCDgE/DrtjrQtA33H0xcqwNVxb6yp5qAw60xCfgNoaJnhZHvr25U2Z/54DniMNdVkJoY49C6SHdJDVO5C/YzZXrQJRgs2KZKSAe6CVdhZE0KaVpV43Gt+GgwUmVU7kTSNKyGJFolUf0vFJLHIbCVAFZ3KzHiQ2B3AlpP7ymDFiLdWqRWdbXpUN2fFjq18l4igzo+9XraIVC+4CJfSCtBEka7BSSYJJRs/m4BXa+Kqu0cbqFZqa1G3iXCpAUtr2th3SliqyTCrt0O7v+wJd1aqMHjT4qj+VTUlNaz9Ce3XFRdq5ddKjRKEk9NQ3ZAf0q8orTdkpJH9+s/f8pRhsLZatkKiw1MC+kspKyH4GA60qw630XpnYGTnZGAaqaMjzy9xa1xOswjW2VMarRodOsVNeJm2NSbf/nyRc6tastihVnNUX2T5tPcaGU1MhEyCEhTbqlxGm05HyMjqfkj8jGcgyE37KAO2LxQlw35SWdqL1t4Cg6BKxCQmfa7allwDcLl9l2h7JTxiAQ0YaR1XHmZxtkiVWltqpDTc8TCVpFZxDSEi+ESHy2N9xzIFU6kSmB3sLAKnKMnosGS5ZyexZfT4M2zbFXQAAATjUlEQVTt1daQYBMWaeT/51wfPjzcTgjNsf4zVv24tcjio1KrvLUOHTn4EkPt1DVVpe9GU1WW2TYpdDFyrNG5873zR8qXBudpVg+hN6mONJ2gapG6b9foMlY13KF0mRp81DRn7vYnIBuuiu0mQLfmrimzTVsJjf2+E0M7TtSb3Llzx/2f/6Q1bdVX//hb+1+pey+1XtDIb9XOIbwjVfILqrJ/0z5QjjjMLZTFOLQF1c5pYio7Az9HdudYgsGCGWsjHagRVK1oblSePeOkIfM/c9v//+8oTnstdKQzOAGsrl1BZx2h2wkQ88oE5Hi4tUUt2LkLd8pOTKaFmGCW+NwnzTZNoc9rjj6dsdUfkCsi8g779F/Mlbhma/Vf15qc19/WlOfiEVKXAM2nLk+lph5Zx0smW+QuFO5eFD5l54ySfupCOyJcA9H/Ex9jm8jISjgs+u/I6L9vrvXTretNWHQhSnst/Uge/vIIoPQ8bjxVnYCbM3F2xvkkZz3PQ7deq/JMJF2f7iqP35W7flxjCvVQmkw7a42qxbNpOm4kMrkWupj0pXznDoYCfQfDeWL4GE111Dlxzvt1Bk52EOhNQGMMbTPVYphMvPpgvcKBmabeOiC/LAJuTCJPxR2SCTxLTXnIs8St1Es49E28GGCdVtK3l2J3O4TL/rjTmzJB9ux2F9suauuYxkULy3m/SVQpRerwp2KnxuXGbG4KwM29qpWdo8tw49XFUouMK7KmVt1g9TSlnpR+8Qt6k/4VQMzVdy+2ODU3yeOam5shkrU58QJPf/jk2JSAehNXsSfvVNm5ebSgD5WPmlGx1e+rj3ZLfa6ZTMn6P5mSa6plEl8lgJFfRXSUCKjyKJrqICcOcyPIjEMbge2ZLKayJ+1D53W+JRgsmKVC0oFaKNWNkzDLymgaQbutLW4J6RyT23UxktqABLC6AyoFkSAAgTEJGJfOY8JnnPeLJUU4BCAAAQhAAAIQgAAEIAABCECgGwHO+3VDTUYQgAAEIACBmgTSh/100E5T3jXzK0hLK/H6uNwff/xhTIPZdgfKuGix6byfUQVEgwAEIAABCEAAAhCAAAQgAAEIQAACEIAABCAAAQhAAAIQgAAEIAABCIxAwLh0HhOVHQgxMoRDAAIQgAAEIAABCEAAAhCAwMgE/mdk4ZANAhCAAAQgAIFFAunDfvr4zDiH/SS/XqOrLw3qO3JPnjxZLE4QaD8ZGDzITwhAAAIQgAAEIAABCEAAAhCAAAQgAAEIQAACEIAABCAAAQhAAAIQgAAEIAABCEAAAhCAAAQgAAEIQAACEIDAoQlw3u/Q6kN4CEAAAhC4IoHPnz8/f/48VvK//vrr/v37sbs7ht++ffvdu3f68OCqDPoY4GocIkAAAhCAAAQgAAEIQAACEIAABCAAAQhAAAIQgAAEIAABCEAAAhCAAAQgAAEIQAACEIAABCAAAQhAAAIQgAAEzkeA837n0yklggAEIACBkxN49uxZrIS///77o0ePYndHCNeHB/X5wVVJ9AHD1ThEgAAEIAABCEAAAhCAAAQgAAEIQAACEIAABCAAAQhAAAIQgAAEIAABCEAAAhCAAAQgAAEIQAACEIAABCAAAQicjADn/U6mUIoDAQhAAAInJ/Drr79+/fp1sZA///zzixcvFm8NFajPD65+5e/9+/dDyYwwEIAABCAAAQhAAAIQgAAEIAABCEAAAhCAAAQgAAEIQAACEIAABCAAAQhAAAIQgAAEIAABCEAAAhCAAAQgAIEOBDjv1wEyWUAAAhCAAATqEPj+/fvbt29jab1+/Tp2a7RwfeXvt99+S0j18ePHxF1uQQACEIAABCAAAQhAAAIQgAAEIAABCEAAAhCAAAQgAAEIQAACEIAABCAAAQhAAAIQgAAEIAABCEAAAhCAAAROSYDzfqdUK4WCAAQgAIFzEnj58mWsYPfu3Xv06FHs7oDhibI4aT98+DCg2IgEAQhAAAIQgAAEIAABCEAAAhCAAAQgAAEIQAACEIAABCAAAQhAAAIQgAAEIAABCEAAAhCAAAQgAAEIQAACEGhHgPN+7diSMgQgAAEIQKAygcTH/Z49e1Y5s8bJ3b59O/2Jv5ubm8YikDwEIAABCEAAAhCAAAQgAAEIQAACEIAABCAAAQhAAAIQgAAEIAABCEAAAhCAAAQgAAEIQAACEIAABCAAAQhAYCwCnPcbSx9IAwEIQAACEIgRSH/v7smTJ7EHhw1Pn1H89OnTsJIjGAQgAAEIQAACEIAABCAAAQhAAAIQgAAEIAABCEAAAhCAAAQgAAEIQAACEIAABCAAAQhAAAIQgAAEIAABCECgBQHO+7WgSpoQgAAEIACB+gQ+fvwYS/TWrVt3796N3R02/P79+5I8Jt7Xr19jtwiHAAQgAAEIQAACEIAABCAAAQhAAAIQgAAEIAABCEAAAhCAAAQgAAEIQAACEIAABCAAAQhAAAIQgAAEIAABCJySAOf9TqlWCgUBCEAAAickcHNzEyvVzz//HLs1ePiDBw9iEv748SN2i3AIQAACEIAABCAAAQhAAAIQgAAEIAABCEAAAhCAAAQgAAEIQAACEIAABCAAAQhAAAIQgAAEIAABCEAAAhCAwCkJcN7vlGqlUBCAAAQgcEIC3759i5Xqzp07sVuDhye+75co7+CFQjwIQAACEIAABCAAAQhAAAIQgAAEIAABCEAAAhCAAAQgAAEIQAACEIAABCAAAQhAAAIQgAAEIAABCEAAAhCAQB4BzvvlceMpCEAAAhCAQG8Cie/dHff7fsc9qdhb/eQHAQhAAAIQgAAEIAABCEAAAhCAAAQgAAEIQAACEIAABCAAAQhAAAIQgAAEIAABCEAAAhCAAAQgAAEIQAACFyDAeb8LKJkiQgACEIDA2Qmc8lN4HAU8e7WlfBCAAAQgAAEIQAACEIAABCAAAQhAAAIQgAAEIAABCEAAAhCAAAQgAAEIQAACEIAABCAAAQhAAAIQgAAEIBAS4LxfSITfEIAABCAAgTEJJD7i9/Xr1zFlXpUqIfmtW7dWHycCBCAAAQhAAAIQgAAEIAABCEAAAhCAAAQgAAEIQAACEIAABCAAAQhAAAIQgAAEIAABCEAAAhCAAAQgAAEIQOBMBDjvdyZtUhYIQAACEDgzgXv37sWKd3NzE7s1ePinT59iEj58+DB2i3AIQAACEIAABCAAAQhAAAIQgAAEIAABCEAAAhCAAAQgAAEIQAACEIAABCAAAQhAAAIQgAAEIAABCEAAAhCAwCkJcN7vlGqlUBCAAAQgcEIC6fNv7969O1yZP3/+/OPHj5jY6fLGniIcAhCAAAQgAAEIQAACEIAABCAAAQhAAAIQgAAEIAABCEAAAhCAAAQgAAEIQAACEIAABCAAAQhAAAIQgAAEIHBcApz3O67ukBwCEIAABK5F4NGjR4kCv337NnF3zFtpmdPlHbNESAUBCEAAAhCAAAQgAAEIQAACEIAABCAAAQhAAAIQgAAEIAABCEAAAhCAAAQgAAEIQAACEIAABCAAAQhAAAIQKCHAeb8SejwLAQhAAAIQ6Erg3//+dyy/jx8/6nN5sbsDhn///j1x3i9R0gHLgkgQgAAEIAABCEAAAhCAAAQgAAEIQAACEIAABCAAAQhAAAIQgAAEIAABCEAAAhCAAAQgAAEIQAACEIAABCAAgSoEOO9XBSOJQAACEIAABHoQ+O233xLZHOuMXFradEkTELgFAQhAAAIQgAAEIAABCEAAAhCAAAQgAAEIQAACEIAABCAAAQhAAAIQgAAEIAABCEAAAhCAAAQgAAEIQAACEDguAc77HVd3SA4BCEAAApcjcPfu3cRBuJubm1evXh0Cyrt3796/fx8TVUcBVdLY3euE//jx4zqFpaQQgAAEIAABCEAAAhCAAAQgAAEIQAACEIAABCAAAQhAAAIQgAAEIAABCEAAAhCAAAQgAAEIQAACEIAABCAgApz3oxpAAAIQgAAEjkRAJ/pu3boVk/jly5cfPnyI3R0k/MuXL8+ePYsJo9K9efMmdvdS4d++fbtUeSksBCAAAQhAAAIQgAAEIAABCEAAAhCAAAQgAAEIQAACEIAABCAAAQhAAAIQgAAEIAABCEAAAhCAAAQgAAEIcN6POgABCEAAAhA4GIGPHz8mJH78+PHnz58TEfa99f379wcPHiRkSJcu8eD5bhm/76fzk+crOyWCAAQgAAEIQAACEIAABCAAAQhAAAIQgAAEIAABCEAAAhCAAAQgAAEIQAACEIAABCAAAQhAAAIQgAAEIHBNApz3u6beKTUEIAABCByYwP379//8889EAXSg7t27d4kIe93SQcSff/45cYzt9evXKt1e4g2Vrw5Gfv361SLSzc2NJRpxIAABCEAAAhCAAAQgAAEIQAACEIAABCAAAQhAAAIQgAAEIAABCEAAAhCAAAQgAAEIQAACEIAABCAAAQhAYHwC/zu+iEgIAQhAAAIQgEBA4OnTpzoa9/z58yB8+vns2bPffvvt1atXU8juF2/evEkILPF+//33X3/9dXc5BxEgfaTTF1IxVR/8EK4hAAEIQAACEIAABCAAAQhAAAIQgAAEIAABCEAAAhCAAAQgAAEIQAACgxPQa3AtK+PGV+XGCvv27Vu9mDh214XfuXOHZfc0Iu5CAAIQgAAEIAABCEAAAhCAQGcCP/3999+dsyQ7CEAAAhCAAASqENBH/HSuL5HUw4cPNTl++/btRJw+t3SQT3Poibx0fJHDfhOfL1++6CONiQ8hTjHdxV9//fXo0aMgkJ8QgAAEIAABCEAAAhCAAAQgAAEIQAACEIAABCAAAQhAAAIQgAAEIACBYQl8+PDh8ePHI4inzRUSZgRJkAECEIAABCAAAQhAAAIQgAAEIOAI/A8gIAABCEAAAhA4KAG9Xu7Tp0+3bt2Kyf/x40e9hW7fr/zpUOLdu3cTh/0kv46rcdjPKVHvL5S+Nh3204NaAnnx4oVOCcZqAuEQgAAEIAABCEAAAhCAAAQgAAEIQAACEIAABCAAAQhAAAIQgAAEIAABCEAAAhCAAAQgAAEIQAACEIAABCBwCAJ83+8QakJICEAAAhCAQJSATojpK3862heN8a9/6Uzd77//3vlMnd5+9/z5869fvyYEu3fvniQf4QuECSHr3tJxvm/fvrk0py/4KUSg9DONa1USKfrnf/50znOKPJ0Iffny5aVQTwS4gAAEIAABCEAAAhCAAAQgAAEIQAACEIAABCAAAQhAAAIQgAAEIACB0Qjwfb/RNII8EIAABCAAAQhAAAIQgAAEIDAOAc77jaMLJIEABCAAAQjkE9Bn9P79739P58cWE9JBMMXRX+tDXxJGxwtvbm4WxZgCX79+3fkI4pT1jheCn1ZTO9n+85//6FuL7dInZQhAAAIQgAAEIAABCEAAAhCAAAQgAAEIQAACEIAABCAAAQhAAAIQgICRAOf9jKCIBgEIQAACEIAABCAAAQhAAAIXJPA/FywzRYYABCAAAQicj8DTp0/1aTid5UsUTRH0hTd9+e3Ro0c6kpeImXdLaUqMn376Sd8bTB/2e/Lkib5od8HDfnlgeQoCEIAABCAAAQhAAAIQgAAEIAABCEAAAhCAAAQgAAEIQAACEIAABCAAAQhAAAIQgAAEIAABCEAAAhCAAAQuQuB/L1JOigkBCEAAAhA4PQF9OO7Nmzf6sJ4O9b19+zZR3o///CnCw4cP79279+DBA/3P+PLb9+/fP336pKN9U4KJTN0tnfSThBl5raZMBAhAAAIQgAAEIAABCEAAAhCAAAQgAAEIQAACEIAABCAAAQhAAAIQgAAEIAABCEAAAhCAAAQgAAEIQAACEIDA0Qlw3u/oGkR+CEAAAhCAwH8RmE796VidTv39+PHjv27/9w//nN6tW7d08O/nn3/Whb4B6P/Xt/iUjv9fnwrUSb904n5WSk3fHtQfJ/18LFxDAAIQgAAEIAABCEAAAhCAAAQgAAEIQAACEIAABCAAAQhAAAIQgAAEIAABCEAAAhCAAAQgAAEIQAACEIAABHwCnPfzaXANAQhAAAIQOAkBnfp79c/fhw8f3r9//+eff66ezVMEHf+rW34d89MnBJ89e/b06dO6KZMaBCAAAQhAAAIQgAAEIAABCEAAAhCAAAQgAAEIQAACEIAABCAAAQhAAAIQgAAEIAABCEAAAhCAAAQgAAEIQOB8BH76+++/z1cqSgQBCEAAAhCAQEDg8+fPOvWns3/6NF9wq/pPfSTwyZMnOuZ3//796omTIAQgAAEIQAACEIAABCAAAQhAAAIQgAAEIAABCEAAAhCAAAQgAAEIQAACEIAABCAAAQhAAAIQgAAEIAABCEDgrAQ473dWzVIuCEAAAhCAwDKBL1++3NzcfPr0yf1f/e7fcir/Harv+D148ODevXv6rw/66euC/32fXxCAAAQgAAEIQAACEIAABCAAAQhAAAIQgAAEIAABCEAAAhCAAAQgAAEIQAACEIAABCAAAQhAAAIQgAAEIAABCKwT4LzfOiNiQAACEIAABM5NQJ/+0/E/ffdPfzr+p//fvn1Tkf2jgDrRd+fOneC/vuOnA358xO/c1YPSQQACEIAABCAAAQhAAAIQgAAEIAABCEAAAhCAAAQgAAEIQAACEIAABCAAAQhAAAIQgAAEIAABCEAAAhCAQDcC/wc2WRbZrYXTRQAAAABJRU5ErkJggg=="/>
  <p:tag name="POWERPOINTLATEX_PIXELSPEREMHEIGHT#5C6D626F787B456E2076696B746967207061727469656C6C20646966666572656E7469616C656B766174696F6E205C226172207B5C6266204C61706C61636520656B766174696F6E7D7D7D20" val="183,3333"/>
  <p:tag name="POWERPOINTLATEX_BASELINEOFFSET#5C6D626F787B456E2076696B746967207061727469656C6C20646966666572656E7469616C656B766174696F6E205C226172207B5C6266204C61706C61636520656B766174696F6E7D7D7D20" val="38"/>
  <p:tag name="POWERPOINTLATEX_REFCOUNTER#5C6D626F787B456E2076696B746967207061727469656C6C20646966666572656E7469616C656B766174696F6E205C226172207B5C6266204C61706C61636520656B766174696F6E7D7D7D20" val="3"/>
  <p:tag name="POWERPOINTLATEX_CACHECONTEN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iVBORw0KGgoAAAANSUhEUgAAFgsAAAGFCAIAAADiQJDlAAAgAElEQVR4Aey979nXtrJ//cu+dgEbSoBUAJRAUgFQAlABUAJQAVACUEGgBKCCkBIgHeT5nO3n6OiSbXls/bEkr/sF+GvL0mjNaCSNZfmXf/755//xBwEIQAACEIAABCAAAQhAAAIQgAAEIAABCEAAAhCAAAQgAAEIQAACEIAABCAAAQhAAAIQgAAEIAABCEAAAhCAAAQgAAEIQAACEIAABCAAAQhAAAIQgAAEINAwgX83LBuiQQACEIAABCAAAQhAAAIQgAAEIAABCEAAAhCAAAQgAAEIQAACEIAABCAAAQhAAAIQgAAEIAABCEAAAhCAAAQgAAEIQAACEDiZwIcPHz5//vzly5e///77r7/+kjT/+c9/bt68eevWrTt37ty/f/+33347WUSKhwAEIAABCEAAAhCAAASuQeCXf/755xo1pZYQgAAEIAABCEAAAhCAAAQgAAEIQAACEIAABCAAAQhAAAIQgAAEIAABCEAAAhCAAAQgAAEIQAACEIAABCAAAQhAAAIQgAAErAQ+ffr0+vVr7Q1hueHx48fPnj27ffu2JTFpIAABCEAAAhCAAAQgAAEIHCPADhHHuHEXBCAAAQhAAAIQgAAEIAABCEAAAhCAwGgEvn79qu88fPv27cePH/rag/+vqjp99sH/+IM+AZHx4w8/f/7UYgL96SsTKlr/SoapXBWkL07wuYnRDI76QAACEIAABCAAAQhAAAIQgAAEIAABCEAAAhCAAAQgAAEIQAACEIAABCDQMAGtJHnx4oXWcuyVUftEvHz58saNG3tvJD0EIAABCEAAAhCAAAQgAAELAXaIsFAiDQQgAAEIQAACEIAABCAAAQhAAAIQOI2ANg7QfgF8W6CEAr5//66n+NoSYtoY4lgR2rjh0aNHDx48OKYjLSZ4//79u3fvpv0gLDKoLK0/uHv3riUxaSAAAQhAAAIQgAAEIAABCEAAAhCAAAQgAAEItEaAuHdrGkEeCEAAAhCAAAQgAAEIQGBO4NWrV1qeMT9vPKNvkGhRCqs7jLhIBgEIQAACEIDAIgFCqYtYOAkBCIgAO0RgBhCAAATyE5jGXnq3Z/ruq/vwrN7hyfh12fxykyMEIAABCEAAAhCAwP8SWBzRaXR3+ivZzQr2v+T4fx8Bp1BtACEDc3OHYCqhTPXMWIn35U7qdQKfPn36+PGj9mWwb8qwntn/XdFWEfISDx8+/L9T0aO3b9++fv1a6o6mWr2o4lSFY9tSrGbKBQhAAAIQgEAOAm6Q449qdHz6cDpH5XrKY1ERGv8Qqe5Ji8gKAQhAAAIQgAAEIACB3gi4mQhx795UF8rrVOnP7plUhpj4DQEIQAACEIAABCAwLgEt/9DaEr9+Wr2jL4hotca9e/du3bp148YNXZ1Gzho2T58nCW5RgpcvXz5//tzPh2MIQAACEIAABCAgAi7+Rii1TXtwCvIDpC0sf2pWsDb1OLZU/x67etQOAhCAQF4Ciz2onn36PX3k/SLFg/LKQ24QgAAEIAABCEAAAnsJLI7oNJzTKE7xNffvWraPHz9eu5R4vlnBEut15dulU5mW/nzTCn5emc8pdZdS9Nz93bt3kYlbimB62K+lAFoEoFLi+0ToKxNKkyiGivv1119ZSZCiMu6FAAQgAIG9BBi17iVWKP2iIjS0MI42iVQX0gvZQgACEIAABCAAAQhAYHgCxL3HUDGTyjH0SC0gAAEIQAACEIAABIoS0FchP3/+7IrQsxUtz1j8VKT2idCfPu8xXdV4W+tS/DUh2kJdW0s8efLE5cYBBCAAAQhAAALDEyCU2rKKFwOkWnLj3iOYFn6vVYG3CdbIcL4+gYUdIn755Zf6cnRdotb9f//+vesqIDwEILBGQK/0+B38WjLOQwACEIAABCAAAQg0S0DP3qYwjcZ1TQnZrGBNUepaGD0n1mYBXVdhJOG/fv2qp+/zDzUs1lHP9e/fv6+Aj/5u3ryp5/R6kK+IsBLLn8iZ6E+7M0jFOpjnoJNSvXJ4//69FgEECSSJri7e6FLqs96TAProxFSo4s5fvnyR/P76gym9VhLo0ocPH9ztHEAAAhCAAAQyEmDUmhFmSlZEqlPocS8EIAABCEAAAhCAAAQgkIsAce9cJCvnw6SyMnCKgwAEIAABCEAAAhDonYB2c/CXZ+z6dIcWijx//lzvDWpxiMvk6dOnWoIybSHROxzkhwAEIAABCEDAQoBQqoVStTTNLn9qVrBqqqGgRAILO0Qk5njB2/VuwAVrTZUhcBECGpAlftP1IqCoJgQgAAEIQAACEGiWgHvS1pqEzQrWGijkgUAiAW3rqQftmy1O20Do8bz2ZVh7Hj/t9TB99sGJpG0jlLN2gtC/weRRZ/R0X//evXt3Sq/E2s1BX4pwtwcHkkEJJEawr8T0U/loCcKrV6+UJrhRO0dogS+bRARY+AkBCEAAAlkIqC/Lkg+ZJBKYDzYSM+R2CEAAAhCAAAQgAAEIQAACELgOASaV19E1NYUABCAAAQhAAAIQSCfw9u1bf2mH1oRoScbebLXS49OnT7rRfcvk999/15tHwYKQvdmSHgIQgAAEIAABCEDgAIFmlz81K9gByNxyCgF2iMiAXS8AaIk/U7UMKMkCAmYCesNHH1xV69P7M3rlRl9zNd9KQghkJoA1ZgZKdhCAAAQuSYDe5JJqp9IQ6IZAvz5qc0eGSQd37tzRngsHHufrdoWDdON0r5YIvH79WnNVp1pNWrXlhAK42txBD/71dYhgFwmXUgdKqVUFkfiSFKHlAn7+/u1aUiABtIWEf5JjCEAAAsMQ6LczGkYFVAQCEIAABHokQAfao9aQGQIQgAAEIAABCEAAAhCAAAQgAAEIZCdAmCg7UjIcm4D/3Y5nz55Na0KOVVmf+tCKkW/fvk2365MhfPzjGEnuggAEIAABCEAAAhCAAATmBNghYs7kyBk28ztCjXsgsJ+AXu95+fKlduUMXqrRJhGKmDx//nx/ltwBgYMEsMaD4LgNAhCAAAQ8AvQmHgwOIQCB5gj07qP0TF3zxGDyGFDWpgyaY+phfHD+2E/tzqA/zUy1T4TLYdokQpL4J91Vd/DmzRvd637OD75+/Spp49V5+vSp0rCF4pweZyAAgX4J9N4Z9UseySEAAQhAoGsCdKBdqw/hIQABCEAAAhCAAAQgAAEIQAACEIBALgKEiXKRJJ9LEdCqD7c2Q1+yfPXqVWL1tS5FnwOZMtHHP7T8I9cylUTBuB0CEIAABCAAAQhAAAIQ6J3Av3qvQCPyr32/sRHxEAMCYxDQB1e1E4ReqnFhF1cvtUHt1qlPrSpo4k5yAIFyBLDGcmzJGQIQgMB1CNCbXEfX1BQCPRLo3Udpt4VHjx7NJ49OF3qK//79e1Uz13N3ra1RoZqWzneCkBjzk04SHWxuD6E0m9tDTBnGC/IL5RgCEIBA+wR674zaJ4yEEIAABCAwJAE60CHVSqUgAAEIQAACEIAABCAAAQhAAAIQgMBeAoSJ9hIjPQQmAv66C72ekI7lt99+u3PnjstHG0a4Yw4gAAEIQAACEIAABCAAAQikEPj3/OYHDx74J91i+h8/fuh4+tdPkOtYS/Nv3rzp/s2S7SS8ZJ5y0zvkrjpZ8neZsEOEQ8EBBAoRePv2rb6GGs9cDfzevXt6yefhw4fxlFyFQAoBrDGFHvdCAAIQgMBEgN4ES4DAFQjo+e6zZ8+mmrqIimIU5aITuah27aO0U4MmhvFAjWJf7969024OuYhpbU18Q4pIQXr2r60lIgl0yf9CRTyl6iX1xdNwFQIQgEAXBLrujLogjJAQgAAEIDAkATrQIdVKpSAAAQhAAAJNEeg37t0URoSBAAQgAAEIQAACpQkQJipNmPxHJfDhwwe/asGrVf6lXcdaUvLt27fplo8fP+66l8QQgAAEIAABCHRKgFBqp4pDbAj0RWBhh4hgVrNYH622//Lly+fPnzU/ia+5X7zdndR+EFoHrwlPxkX5LvPIgeSX2KqC/tVcSweJO0ekQIjIySUIQGAioJdtNreHcKzkUtSoM34GdspZfkMH7m0uFSHvITfoyuXgIgROtMaLEKaaEIAABK5AgN6kspb/+eefqcT5iE7DOff4rbJUKq5ZweqjGLXE27dvv3r1arF2skaZn0IiJ1rgomA62bWP+v79u7aHiAd53rx5s7kjwxqcxfNfv379/fffFy9tnnz8+LF2f9hMpn0fNtO4BNKgPkDhfnIAAQhAoEcCXXdGPQKPy8yoNc6n2tVpOqPi5vMaItXVtEBBEGicAB1o4wpCPAhAAAIQgMAYBDqNe48BP6UWTCpT6HEvBCAAAQhAoDsChIm6UxkCt0NAH6p0wty6dUszIPcz5UA7Tbx48cLloDe2+Bymo8EBBCAAAQhAYFQChFKb0myzy5+aFawp9SFMhMAvzoYiieKXND/R+9jxNItXtT2ENlaovDfEoiQ6qVcI9G6G/o7tyac5m2VnjbXSOQ8BCMQJyFHE3/AJbtc+W3pFJzhZ4qceoOqdrtevXxszz/4mkrFckmUk0Kw1ZqwjWUEAAhCAQGkC9CalCe/Kf++I7o8//qjz6nWzgu3CS+JNAlqZYdxcQFEUt4JzM9uUBP36KE0DtT1EvO4lmrDi+Md2DjXqVDGrX3/9NV4v/yoTT58GxxCAQKcE+u2MOgWeIjaj1hR6Ge/dqwgGDBnhkxUE2iFAB9qOLpAEAhCAAAQgcHECDca9L66RzeozqdxERAIIQAACEIBAXwQIE/WlL6RtioC/AiTvK0K//PKLq+mzZ8/WPjnj0nAAAQhAAAIQgMAVCBBKbUTLewOkJZYiL6JoVrBFaTl5CoF/pZeq7eu+fPlyIB9tg6cAxIEbS9yiuZw+IKldHrRlhhbG6fXyXaUcexNgVxEkhsBlCSgCsmt7CIHSN9M0SKpATE5M4vnbhVYolCJOJNCyNZ6IhaIhAAEIQGAXAXqTXbgqJJ5GdJoGVihrVxHNCrarFiTeJKANR5qaUPTro7SNwv379+PAS8RkNfc8HBQyqn7vjPiwPHF6XIUABCBQjUC/nVE1RE0VxKi1EXUQqW5EEYgBgRMJ0IGeCJ+iIQABCEAAAhAICLQW9w7E4+ecAJPKORPOQAACEIAABPolQJioX90heQsE/BUXN2/ezCiSPiLictu7DsTdyAEEIAABCEAAAoMRIJTaiEKbXf7UrGCNKA4xRCDDDhHK5e7du5ur8Oe49+7CMM+h0BltFaHPTuq1AbuE/lSwkFRkC4HLEnj37t2Bun/8+PHAXcdu0UY52iX02L3c1ReB9q2xL55ICwEIQOCaBOhN2tS7poEHZrUV6tKsYBXqfp0iNKHwHwOfW/FOfZR2yb137178Cbq2Y1AwPTvew3NPzSJLyJO9gmQIAQhAoD6BTjuj+qCaKpFRayPqIFLdiCIQAwKnEKADPQU7hUIAAhCAAAQgsEagqbj3mpCcDwgwqQyA8BMCEIAABCDQKQHCRJ0qDrEbJJB3MY+/3wQvHzWobkSCAAQgAAEInEWAUOpZ5OflNrv8qVnB5gw5U59Anh0iJPeBt6P9SU79mm+WqGX62idC7w9YpnbxlxA2yyIBBCCwRkDv+RwLgnz+/HktzxLnX7x4USJb8myKQC/W2BQ0hIEABCAAgYAAvUkApKmfjx8/bkoeJ0yzgjkJOUgn0IiW+/VRjx49ikdmRFhh9HRNzXP48uXL/KTlzMuXLy3JlMYSmPKzajzg5ovKMQQgAIE5gX47o3ldrnamkfHM1bDP60ukes6EMxC4AgE60CtomTpCAAIQgAAEuiPAPLE7lUlgJpU9ag2ZIQABCEAAAj4BwkQ+DY4hAAEIQAACEIAABCDQBQFCqe2oqVldNCtYO7q7rCTZdoi4devWXoh7F7jvzT9Ler0/oLfTLd+S/f79e5YSyQQCEPAJHNseQjkcvtEv3X589+5de2JSdkrgsFEdvrFTUIgNAQhAAAIRAoc7hcM3RoThUkDAMu8Lbqnzs1nB6lT/IqUcCKqUIHPY1Ry+MUst3r59G98iUHiVJktZ80ziO1PM009n7ty5c/v27bWrwXml3BVDw2kEAPkJAQj0ReBwn3L4xr74tCwtHVAj2iFS3YgiEAMClQkc7gcP31i5ghQHAQhAAAIQgECPBBqJe/eI7kSZmVSeCJ+iIQABCEAAAlkIHI72HL4xi9hkAoF2CPjLM44tCFmry48fP9wlpksOBQcQgAAEIAABCIgAY4N2zKDZ5U/NCtaO7i4ryb9z1fzA9wkP3JJL2l353Lhx49OnT9oq4uPHj5EbFRmxL+6P5MMlCEDAJ+BHQ/zzDR5rQEaE9IBenj9/7u7SeOW3335zP1s76MgaW0OHPBCAAARKE6A3KU34Ivlr6tdmTZsVrE1cnUp17969FiTvccSr/TqfPn0ap/fmzZt4gpSr/uIAez57d/NV+tevX1vy18yUJbwWUKSBwNUIMGC+msZPqS+j1lOwLxZKpHoRCychcIAAHegBaNwCAQhAAAIQgAAEHIFG4t5OHg6MBJhUGkGRDAIQgAAEINAmgR4f+rdJEqkuS0CvOLmNIfI2KJet2GrUfVnCVBwCEIAABCAAgTkBQqlzJmedaXb5U7OCnaUpynUEsu0Q4XIc9eDDhw9Pnjx59+7dWgV5M3yNDOchkELg8FYyx97SSRGVR6TH6PmvOSn41fIOER1Z4zFdcBcEIACBfgnQm/Sru9Ykb3ZE16xgrWmwX3nqz18WWfU44n3x4sViXdzJBw8eFJ1lKDT/7ds3V5zxQCEmY8opmaqpkJS/XGDt9pcvX65d4jwEIHBlAgyYr6z9mnVn1FqTdqQsFBGBwyUI7CJAB7oLF4khAAEIQAACEIBAQKCRuHcgFT83CTCp3EREAghAAAIQgEDLBHp86N8yT2S7IIE7d+6414IOrAZZI/b161f/kkrxf3IMAQhAAAIQgMDFCRBKbcoAmg2QNitYU+q7oDD/umCdD1f57du3+r792u1uKriWgPMQgMABAoe/fapu70Bx3FKZwM+fPyuXmFIc1phCj3shAAEIlCNAb1KO7QVzbjbE1qxgFzSSsavc3Yj3+/fvHz9+jCul9I4JkUjRmmDatGLt0tp57f77/v37tavu/LNnzx4+fOh+cgABCEBgIsCAGUuoRoBRazXUFAQBCFQgQAdaATJFQAACEIAABCAAAQhAAAIQgAAEIAABCOQl0N1D/7zVJzcIpBN4/Pixy0TvB+UKFH/+/Nllq4OiXzrxC+IYAhCAAAQgAAEIQGAvgWaXPzUr2F7CpM9LgB0i9vHUcvy1tsQOEftQkhoCZgIH3rdR3o8ePTKXkCfhmnPIk/ugufz48aOvmvVijX1RRVoIQAACiQToTRIBcjsEINACgcPf8cgufF8j3hcvXsQJ6KsLt2/fjqdJvKodGfZOBo9B1vqAL1++RDZD1F4Yr169SqwOt0MAAkMSYMA8pFqpFAQiBPYOTiJZcQkCVyZAB3pl7VN3CEAAAhCAAASyEGgn7p2lOtfJhEnldXRNTSEAAQhAYFQCx55H1190PSp/6tU7gWDvBsvHPCxV9vM58FkRSxGkgQAEIAABCECgXwKEUvvVHZJD4HQC7BCxTwWRbzayQ8Q+lKSGgJmAPoJqTvt/CYme/B+Lho/+/vvvhqVbEA1rXIDCKQhAAAJnE6A3OVsDlA8BCAxFoKMRrz7U8PHjxzj9zS0k4rcbr/oP8i233Lt3z5Jsnkbfe/n+/buK04RXW0Vona7+1foe7Q2ht9eeP38+v4UzEIAABESAATNmAAEIQAACEDhAgA70ADRugQAEIAABCEAAAhCAAAQgAAEIQAACEDidQEcP/U9nhQAQWCTgN6Isy04+ffr07ds3V1aWPF1uHEAAAhCAAAQgAAEIQAACVybADhG7ta99ARc312SHiN0ouQECNgJrjS5y9+PHj0t/JzZSOpfsBLr7BhfWaFcuKSEAAQhUI0BvUg01BUEAAlcg0NGI17Ivw8OHDytoTdAswjhJtNGDOz5woEp9+PBBW0Vojwz9q5UE2htCW5oeyIpbIACBixBgwHwRRVNNCEAAAhDIS4AONC9PcoMABCAAAQhAAAIQgAAEIAABCEAAAhCoQ6Cjh/51gFAKBPYS0A4O+mLHdJe2Ek7/XMfTp0+dDPoiSOKiEZcVBxCAAAQgAAEIQAACEIAABNgh4ogNvHnzZn5bd1+SmVeBMxBoloBetnGhlk0h79y58/bt281kJGiBQI+eE2tswXKQAQIQgIBPgN7Ep8ExBCAAgXQCvYx4P378GK+s5obxBBmvateGP//8U5sVbuZZU6pNYUgAAQhchAAD5osommpCAAIQgEBeAnSgeXmSGwQgAAEIQAACEIAABCAAAQhAAAIQgEA1Ar089K8GhIIgsIuAPtHx8uVLd8vr169TXkzQpi3+l2jfvXvncuYAAhCAAAQgAAEIQAACEIBAIgF2iDgC8Pbt29q9b36nvtw4P8kZCEAgnYBCLV++fLFsEqGXbT5//pxeIjnUISC11ikoYylYY0aYZAUBCEAgCwF6kywYyQQCEICAI9DLiHdz6vfo0SNXqQoHChZpTcCtW7fiZd27dy+egKsQgAAEshNgwJwdKRlCAAIQgMAVCNCBXkHL1BECEIAABCAAAQhAAAIQgAAEIAABCAxJoJeH/kPCp1JjEHjy5In/utDTp09fvXq1t2o/f/7U9hD+4pY//vhDzXNvPqSHAAQgAAEIQAACEIAABCCwRoAdItbIbJx/8eLFPIW/vd/8KmcgAIEUAnrZRk3Mj7bMc3v27NnXr18JnczJNHumU7eJNTZrUQgGAQhckwC9yTX1Tq0hAIGiBNof8Vr26NzcrKEEw81eybL1YQnByBMCELgygU3X1Cac9jujNrkhFQQgAAEI5CJAB5qLJPlAAAIQgAAEIAABCEAAAhCAAAQgAAEI1CfAc5b6zClxMAIfPny4f/++q5TeHrp7965OujORA+0NoR0ltGrF3x7izZs32jAicheXIAABCEAAAhCAAAQgAAEI7CXw7703kH4ioAnenTt3vn375gPpdKmQXwWOIdAyAW39oMCKXgR69+6dIiZqcX///bferlEARd+Gffz4MXtDtKy+Rdn6dZtY46JCOQkBCEDgFAL0Jqdgp1AIQGB4Ao2PeIOAzKI6FLdZPF/upGXfips3b5YTgJwhAAEILBJgwLyIhZMQgAAEIACBOAE60DgfrkIAAhCAAAQgAAEIQAACEIAABCAAAQg0TqDxh/6N00M8CIjAp0+ftKeD2+VBK1X0woLeXNC/WpFy7949HWsRiNqatoT48eOHospKo/TuFofx5cuXT548cT85gAAEIAABCEAAAhCAAAQgkIUAO0Qcx6jX0Z8+ferf3+9SIb8WHEOgcQLa11bbajYuJOIZCVhe6zJmdUoyrPEU7BQKAQhAICBAbxIA4ScEIACBjASaHfFaIjASPiMKS1baxHAzmbY43ExDAghAAAJ5CTBgzsuT3CAAAQhA4CIE6EAvomiqCQEIQAACEIAABCAAAQhAAAIQgAAExibQ7EP/sbFTu2EIaJMIvbbw4sULVyOtDNGnLt3PzQPtIqENI/R52s2UJIAABCAAAQhAAAIQgAAEILCXwL/23kB6R0Cb/7nj6cDyfkJwCz8hAAEIXJaANky9bN2pOAQgAAEI5CJAb5KLJPlAAAIQ6IuAvr3QoMAWqfTsv0HJEQkCEBiYAAPmgZVL1SAAAQhAoBwBOtBybMkZAhCAAAQgAAEIQAACEIAABCAAAQhAAAIQgEBHBJ4/f/7ly5f79+8fkFmfpNUbRmwPcQAdt0AAAhCAAAQgAAEIQAACFgLsEGGhtJzmxo0bwUyPHSKWSXEWAhCAwBIBxcuWTnMOAhCAAAQgsIMAvckOWCSFAAQgMBABfZMhXptmN2K4efNmXHKuQgACEMhLgAFzXp7kBgEIQAACFyFAB3oRRVNNCEAAAhCAAAQgAAEIQAACEIAABCAAAQhAAAKbBLTFw6dPnxQ3Dt4eWrtRS1a0N4S+MvL27Vu9c7SWjPMQgAAEIAABCEAAAhCAAAQSCfw78f6L36453ufPnx0EdohwKDiAAAQgsEnA95+biUkAAQhAAAIQWCRAb7KIhZMQgAAEhieg5+jxOrIRQ5wPVyEAgesQYMB8HV1TUwhAAAIQyEiADjQjTLKCAAQgAAEIQAACEIAABCAAAQhAAAIQgAAEIDAAgWmfCFXkw4cPiiFrwwh93UTLV/SvtoS4deuWVqro9SL9KeUA9aUKEIAABCAAAQhAAAIQgED7BNghIklHmr/5929+wdJPzDEEIACBixNgheXFDYDqQwACEMhCgN4kC0YygQAEIAABCEAAAhAYlQAD5lE1S70gAAEIQKAoATrQonjJHAIQgAAEIAABCEAAAhCAAAQgAAEIQAACEIBAvwQe/vevX/mRHAIQgAAEIAABCEAAAhAYhsC/hqnJKRWZb+/3/fv3UyShUAhAAAJ9Efj58+e3b9/6khlpIQABCECgNQL0Jq1pBHkgAAEIQAACEIAABJoiwIC5KXUgDAQgAAEI9EKADrQXTSEnBCAAAQhAAAIQgAAEIAABCEAAAhCAAAQgAAEIQAACEIAABCAAAQhAAAIQuCwBdohIVf2dO3f8LP766y//J8cQgAAEILBIgA9wLWLhJAQgAAEI7CJAb7ILF4khAAEIQAACEIAABK5GgAHz1TROfSEAAQhAIAsBOtAsGMkEAhCAAAQgAAEIQAACEIAABCAAAQhAAAIQgAAEIAABCEAAAhCAAAQgAAEIQKAcAXaISGV77949Pwt2iPBpcAwBCEBgjQArLNfIcB4CEIAABOwE6E3srEgJAQhAAAIQgAAEIHBBAgyYL6h0qgwBCEAAAukE6EDTGZIDBCAAAQhAAAIQgAAEIAABCEAAAhCAAAQgAAEIQAACEIAABCAAAYq0+P4AACAASURBVAhAAAIQgEBRAuwQkYr3/v37fhbsEOHT4BgCEIDAGoH379+vXeI8BCAAAQhAwEiA3sQIimQQgAAEIAABCEAAAtckwID5mnqn1hCAAAQgkEiADjQRILdDAAIQgAAEIAABCEAAAhCAAAQgAAEIQAACEIAABCAAAQhAAAIQgAAEIAABCJQmwA4RqYTv3LnjZ8EOET4NjiEAAQgsEvj06dPff/+9eImTEIAABCAAASMBehMjKJJBAAIQgAAEIAABCFyTAAPma+qdWkMAAhCAQCIBOtBEgNwOAQhAAAIQgAAEIAABCEAAAhCAAAQgAAEIQAACEIAABCAAAQhAAAIQgAAEIFCBADtEpEK+ffv2f/7zH5cLO0Q4FBxAAAIQWCPw7t27tUuchwAEIAABCBgJ0JsYQZEMAhCAAAQgAAEIQOCaBBgwX1Pv1BoCEIAABBIJ0IEmAuR2CEAAAhCAAAQgAAEIQAACEIAABCAAAQhAAAIQgAAEIAABCEAAAhCAAAQgAIEKBNghIgPkW7duuVzYIcKh4AACEIDAIoGfP39+/Phx8RInIQABCEAAAkYC9CZGUCSDAAQgAAEIQAACELgmAQbM19Q7tYYABCAAgUQCdKCJALkdAhCAAAQgAAEIQAACEIAABCAAAQhAAAIQgAAEIAABCEAAAhCAAAQgAAEIQKAOAXaIyMDZ3yHi77//zpAjWUAAAhAYl8DLly/HrRw1gwAEIACBSgToTSqBphgIQAACEIAABCAAgT4JMGDuU29IDQEIQAACJxOgAz1ZARQPAQhAAAIQgAAEIAABCEAAAhCAAAQgAAEIQAACEIAABCAAAQhAAAIQgAAEIGAj8G9bsu5TvX379q+//pqqoQ0dnjx5krFK/g4Ryvb79++3b9/OmD9ZQQACEBiGgD7A9fr162GqQ0UgAAEIQOAUAvQmp2CnUAhAAAIQgAAEIACBXggwYO5FU8gJAQhAAAJNEaADbUodCAMBCEAAAhCAAAQgAAEIQAACEIAABCAAAQhAAAIQgAAEIAABCEAAAhCAAAQgECFwlR0i9EKy2yHizp07eXeIuHfvno9YBbFDhA+EYwhAAAKOwIsXL9wxBxCAAAQgAIFjBOhNjnHjLghAAAIQgAAEIACBixBgwHwRRVNNCEAAAhDIS4AONC9PcoMABCAAAQhAAAIQgAAEIAABCEAAAhCAAAQgAAEIQAACEIAABCAAAQhAAAIQKEfgX+Wyvk7Ot27d8ivrtqLwT3IMAQhAAALfv39/9+4dHCAAAQhAAAIpBOhNUuhxLwQgAAEIQAACEIDA8AQYMA+vYioIAQhAAAIlCNCBlqBKnhCAAAQgAAEIQAACEIAABCAAAQhAAAIQgAAEIAABCEAAAhCAAAQgAAEIQAAChQhcZYeIHz9+FCKobNkhohxbcoYABEYi8OjRo5GqQ10gAAEIQOAUAvQmp2CnUAhAAAIQgAAEIACBXggwYO5FU8gJAQhAAAJNEaADbUodCAMBCEAAAhCAAAQgAAEIQAACEIAABCAAAQhAAAIQgAAEIAABCEAAAhCAAAQgECdwlR0i4hQSr964ccPP4a+//vJ/cgwBCEAAAiLw/Pnzb9++gQICEIAABCCQQoDeJIUe90IAAhCAAAQgAAEIDE+AAfPwKqaCEIAABCBQggAdaAmq5AkBCEAAAhCAAAQgAAEIQAACEIAABCAAAQhAAAIQgAAEIAABCEAAAhCAAAQgUI4AO0TkYXvnzh2XETtEOBQcQAACEJgIfPr06fXr19CAAAQgAAEIpBCgN0mhx70QgAAEIAABCEAAAsMTYMA8vIqpIAQgAAEIlCBAB1qCKnlCAAIQgAAEIAABCEAAAhCAAAQgAAEIQAACEIAABCAAAQhAAAIQgAAEIAABCBQl8O+iubeT+d9//11UmPfv37si/vOf/xQti8whAAEI9EVAyyt///33vmRGWghAAAIQaI0AvUlrGkEeCEAAAhCAAAQgAIGmCDBgbkodCAMBCEAAAr0QoAPtRVPICQEIQAACEIAABCAAAQhAAAIQgAAEIAABCEAAAhCAAAQgAAEIQAACEIAABCDgE7jEDhE/f/7061zi+Pbt2yWyJU8IQAACvRNgeWXvGiwk//fv3z//9++vv/7SFkv6VwXd+u/fgwcPHj16dOPGjUJFky0EINAjAXqTHrWGzBCAAAQgAAEIQAAC1QgwYK6GmoIgAAEIQGAkAnSgI2mTukAAAhCAAAQgAAEIQAACEIAABCAAAQhAAAIQgAAEICACrNLHDCAAAQhAAAIQgMB1CFxih4jpvdPrKJWaQgACEGiEwNu3b58+fdqIMIjRAgGFnN69e/fx48fFrlkn9aeNI2Q2b968efLkSQsyI8N4BLTy+9u3b1++fNHuJD9+/HD/qqb/+c9/bt68qX+n/Uru3bt3//599is53QboTU5XgVEAOfmpcU3+PGhcykTta2pcd+7c0YGaGO3LyJZkEIAABE4ngJM/XQW5BECVuUg2lQ8D5qbUsSgM89BFLM2exFU2qxoEO4XAwB6MDvQUizpcqD4IoYiuQk+KO/mh3SlDP66riNMUeuIDD4dpc2MdAl+/fpUxT6FU/etHU33DngKq+leG/dtvvxlle/Xq1cuXL5VY/7b2uI3mbFQiySAAAQhAoGsCxBa6Vh/CQwACEIAABCAAAZ/AwEFyv5ocj0FAM5HGV+nToMawNGoxJAFC90Oq9ZRKERY7BXtfhWIk2fV1iR0i9O5fdnBnZag24BYHaKGAe63RLRp4/PixnvcfE089ut7LdQsRXEHKzV9YM61C0AuTLKw5xpm7MhKQ0S42BJ3U/Pbu3bsZyyKrXQSkGrkjbQSw666uE49hjarF1LNMbj/ji7ta6PbixQv1MkYta5MIrfXUIl1j+iGTOXUsOrqpmz62tk85W3p8LaWdFh0O0ON/+PBBVdafYEasRVT1pwQyP5dMzUHDnkePHj18+NCdbP9gc9CoJvn8+fNdFVFDFsNpKfbkK3S7jESIZC0PHjywr081litbpTeRTYp2y2ObqX29f/9+aj6Lyp0u6d+gDWpZ89S+GLYtcuNkawTklKb58vRGytRBS8jJwt2seXoXRf+OZ9giMNVaVZ5ckztg/tWaueaSZyQnP8bo6LBmR1KlIGxq8zoBUgbM6pia7YwuOA897KMauXEwV9kIVcTolMDwHowOtOUONGg1Wi2qJ0274rruyZTm6QrqKvSkv4wPOwIJs/xkfJsFYxeZGE16qosGuvpTg/WrpoCq5juy7YhV61mGawh63NbIDhHGuk+1VpUVf3O1oDlPNqD+a3pGI6vQn1i5JzVCpDTTSp7663kkmB4Q+CFTyTbJ7EKmkmp67Ni+T54kv9S/0uDF496XUjeVLU1gpNjC5hi1i/UGpTV+Vv5y3dMwwH9ap/5XHe7eRSB5qzAJ5g9UJjlLLCaJSO74SJJFUDrJaisHEFwOxXUOpPTF1qGTPPS3m8FmR1nuYaWEZPZn19ThlMMHyRfJnGjY/nfdZOGKHgywaHkRsut5p5hJJMS3eHvkZMur9K/ZoCLKavzSia5AZOjj6pvHRUL3ucDKjRNKXYM5UlhsrY6cTyQwkpFsdpeVY6eX2CFCYYtEE6xw+6ZluGeocWGMyfxMVPTr16/ja2uU7ZSzHuu6ezUz0UNcRTH6emHSyc9BywSmCbAarwxvitTPg5Jx+XVXPAFXCxGQ7hQpVmdWKP/62Q5sjdPniSb/PzW3RbxabZbyoqN6GdmDW8W1WMTiSRnS6Q8vFwVLPxk3Kvm9QkMXDam1Qksan/r0xYro0nR1ce1ddz2+zE+GpL+pUotV3jype2XAkw3rubVGPtn3QdiUwU8g+5n3iUFf6adPP1aJejq+hnEyVxmMEqisZ8+eqcmnR65VqDKkN/HV19rYRp2IdKQ/X8i9x7Ic/WkyIoevxqW/dOPZKwPpIbBJQEFw9Z76k7lGEv9PDzrbZkgdRxd7DMUHJ5GBogPSmo9ygnFwjEBfTv4io6MrqFJ1JEBqVzQD5jmrRjqjIeehc9ojnemr1xuJPHVpkMAVPBgd6NzwGulAA8E0E1fQaQrJBpfsPzVJ/2/s6n+CV2fFdRnf2vU1dsos440JkcJT2vRBf7Jqxe3na+W1Y2kQwpLrOzHoSnMObHuKHwYn4z/lSSzreZSJVO9rX+t5/mePnPv3C+0SMkVN5asjjzX/J2D6vyFT59WnNz1kw+c+botjv8LVK8S9r6BH6tgIgSx9/eTGKzw2JaLeiNksiiHtaI42PZjTgbrR+c+pb128Xd3r4vn0k/7UZi7S5pNELTxLl0E5zPmoaAdKZCLDkhQBOl1tBa4UpXd6b1zpm01VtVaD6rTuGcX2PZ7vZCaAk8+xFBdx12u3M/tbI1PzvLQwRRQPaNDJqXs1BZ5mwWeFJZ0w00H7hj0BD8IaA7ympJmCXiTWkjP5kMmNBKqZfo66Sn/UBrWoxC5Otu8KhHGaGjueRDgdiuwHw4Tus5NZzJBQ6iKW6WRfYbFIRbhUjkBfRqKZtYZtLtw0DeGmn+58XlYqMf1drV/++eefLGJJWxqF78pKdOo8ivY/kiAJNYaWtLtELZpYI61ff/01VxF6q8r+xXXFLjWP1awjvXSVqxcC50sQ0nMeIAep2J+yVqhR+hu8GsGkRDemOrpYmPOM8hKRnarVMPX2lLsrEdQff/xReUlB4GoW5X/z5k2WFRjqAKaWO20hqbLcwWG/OgWIJ71PWthrSOnzhGnbv0V0B05qvUvE3uIZ9m6N8dpJUwo+xj/2HslBIUv7i46vXr1ae8FbClJWcgvOepXtvEv6888/B+tc1EjTHaxTkMWryJ7V3R/WuCtrOvifF7gfP27/o+iqteQs1P/KWWkUvtdJBiSP/cxoP6qCxUkqjZah7JXWYplredKbrJGpP7ZZk0STCPl2zXLXEqScz7XJyGEZ5kuo51mdootmBZvzGeZMxg5Uox31SvENdDQa1474cXrKR8niaexX2xzx2idxeoa6OabSgNMOJEtKzaQ2hx+KSm3qOiKMbtcYO5Ig8VJ3Tv4Ko6NjOu1OlQRI7YpmwLzG6pRBmi/MqPNQv46bx32NWrtzlZv8XYKrRap5BGN8BOMsZH5wBQ9GBzrX+3Tm9A40EEyPuRWNLBR30rRac3NLUDSQ6sBPxrcHoA15i5yPrC4eK5Bl6qHD9KXE6d8JheIe8vBqDpHb9aDN3ydicTCmTA4/Pk5RCs15kZ6ChPXX80zBSRWd65FrroF0Tbe8qI5rnhw+7n01tU7rfFTrqdfQv+pT1B0kcrjapDIFVy6XuChDicemRNQXUZ91Uk1YC6UyLi7X4FA2mV6daRDrHEt6hikLSFzpGa1XeVpEythpqkQNxvSX7qIdkPgBuOJ8RroqQ+160XVTuhggmMPsL8WiRg2SD2DYUqv60L5eU9Jo6uKr9EdtUClO5tx7B3AF9HEZTWiY0H1GJmtZZZwVTjbc2hLitYobz3cXFjPWa0q2+MQtyOGU5+zNChbAmX52ZyQZwym139XSDhFZ/rQ0f1GXkZN6FJ2l6M1M5El9MbSYfvOWmgn07qsvXuKxpkAW4eWG9Ewosaz57Sq9mlot1WwkjSalc1ZFz6RroYR5qMp6PyeiFJllRizKLVJWiUt6yrIpv54uZCk6r99YEzsuqty+eiyZtypeyGDWBDOel2DxKkSu9m6Ni1WTZ5DKgj7RCHOeTPkot4i30aXFV/Kkl8Xmqd55XorOpOhxkcPpJ3OpYMIV9yryFQK4CDbxpPS1qMfT8UoA2V681nJZGrEInXbNUC1ESbfoTwf6qfOLpjsnpnzqQ8hoP2rCcX2pdinu3dh46U3mprV2pr69zS1EMqy5a19spdEIQYn99iVdq9Gp9W2asRLEndtcsIxnLBU8RRfNCpYRfjtZyVZTHKDfHILjyIRdPVGQeP5TrSMjJVnyvIjDZ7K0CwuEwxIOc2N8Wp1iIVKixdW05uQ3uxW76hsZHaUocbq3U1Vq2GBX1mbKiL/1CYtVCYev0uXQ/IJSjhkwb6rbJcjSGR1TljQ+8Dx0FxNLV3KiplxdOnWVTv7Ng7hBTq0m17QrrwN3LTo4iFeZRzAO14Gx4qgejA7UWcXmQQtueWrj8kubw3sN3uTiNHSX2FPcSffKjHWsM8pBI7HNAV6d0FNe9zjS+Dbu0ke6KhuIPGuYJteKQRnnDspNFr6W4fTAbm0kpnsrg6U5R3zvuc1Zo6ZEY5ByN91spPqLl+SWN2MyiWJz+0Rg7Lg3kwLXvg5MCuZt5GqTyjkBy5lOYwubQ25nS5sHm95biFJ6DdmhRRFdp8k7a5DKckGTcjcNYFcCDSHSNZXReiV8XCSpxuIJd0GYEmvQrqaRTmMzB3BtIhomgSzqgCmu3VLHPpuFn9ctM/ubm1mzs79Rg+RTWxvJsNWsjJG0s/yMxNM4KlcvPDWZSJV1aTFaqGHMoj9fCx7mGkNO2CVVfBylOYJUqcGYwhSSUyaqW/SnA/3U+cVKzV2K8lms5lnab7zckVwBEc4UY1MT2/RRalxqxfJmroWqRL+RqglvTvZVSnzOlVKLOveOHUpNZyjzWOtWfI+tNGqzzpYmQ+JtgkT+FvItdJGdGsmmk/QtPH5cOXb6/xINy92uJhqv2Pyq2ra7vdzBXDA1hnLFHci58nhL2NUlz9WhM7Jj9eXqiQVNyfSn6uhfSajuTXdZDF1pWnAlBxRR7haeRDp7iz+JlOW4lOkH9e0wPqGdapRrpJvXb6zRjjeK+oa9JufaeWkkXoXI1d6tcV61cvpaHLioH5l3GepHpp5lLp6axpoedX6evuszczKRum9eWvMqQr3plCSJBkXyzEop7ehfHe8ST7dL102pQwa5Bk0V1HhmzQjntZAfsMygBM2e57yUvWd2KWgNxXR+sfE6eRadhkoXxmmsqJ5IiVV3EVgrSIldhmsHiwWtZXjKeUst1mo3Um9i9CqyK0uLkOsQ2LhC1QAtWa3BP3ze0vDrjzNVnWYFO4y6zRvl4jbj1zJd5w9lDPKHk63qX/3JvJWJOta1fHSv+qN59XVvvFFM5c5vPHymQR9lgbBJafgE6nkPK33tRpHfdMsy3TadvATLpfRGRkdrarKc71qVeQMd8sNxYmKlNIvG45y8XLqS6U9Z6V9JeEqAlAHzopoWT54ySJN5yHssyqOT8q4DzEPjrSm42v6oVc25314voB35uVlH2edaTCmS7eKlvA58rTUtFu1O1neVU+/gBDhwsDZfWCNgPL93rDiwB6tvFUYduWRqpwcsZ7qlwdnc4bq4GsUbhUZo0qk9Fi3XJPPezLPo4CGvexxpfJtoLb3crn7WtXf/YDJmmcfhiqgPknnvmgunFLdXTjWrzaZHc45TlYqLTlelILs79UWVIa2N9pWn1Kq5zzSPnu5SRfRTbcEyNFUzUeY1bdWv2hWOpYh425w8lQuJqC1LHdOgV//qb9KmjHMtH917bty7/vBPWBKNZw2m33EcON47KVishaXljjSpXIQQOSntbyJSo1CXbbETta/N3OQkLVlFZHaXdo0i4haoCrps5weLrdL5GdV6cvuqV+J6g3nRHZ0RhDjkvVdlS1mqL+XuLTqePovHyGi9knZNJGMDV6uU6Qq4Okf9q+Nd4ul2tYIsylrLZJc8cfVdAdcaxi7OjxcmOhF7Xrd8ejBHo81jrkYc5KYWPYPyHG/2F+n15OEHeMw3mGGrgysa1E1xQYsD4MWmtPfk4sBbDXze3cvzrE0cNPiJlJtScf/e4RuUX9m+jgdzBfRxB8xvyND9AQ6WW+QwLVE7OWENFZS4x1CqhcNaGuOsWT3CWpfk56zuTBgjPZQuZQyL+UVvHq8NiX1pTxmWNCuYQ9q1kczHV77Gdx0vDuEcpcWho3Msahrqu5VYMI2x02xvXarsXfVUYktrdzU/fDBHpsZwOLcSN9Ycby1OBmRAmg8YHZPmupbeLm7HJTC2nOfcCPc2lr3p0xuXRct7pVJ6OaaIpmSEB/Jcu8Vo0hF59l7aHJpI1LWnC3vLyus31hjGpapv2Gtyrp2XRuJViFzt3Rr9qslvbw5Tpo5AKWVakwPRvzoWB/nzyJBigq/b/RY3p6eeV7n5UgXH8XGqOq8gfdc/N9WxZtKL5xe9SkTpvq7XMEr7ymFT704etbX0fmdNmF3nF2VWj7ZIyZizUGz2iUETMOZ8LFlG+4mM1jQydPqdDtRIhWIu8yJz/95IKVNu9CY+rvix72nnuih6JuJVJpllmQcamrqGuP9X5ouGV7SymyJJqlN00axgRdVRM3Op1eLw5bXioxpfZqWUG1x03fORqjrTuBPQVWXl5594PB+zbQoQSZClXVggRGS4yCV1vomqD27v3ckvNrFjxhAZt9QcHQUKsv/sXZXymccUt3iXVBZB11eAlAHzoooXT2bpjCKWs3hpcU402Dx0seJrJxsftfbuKtewz88TqV70EhlPpofCNmcfx6TdNVYc24PRgdpN6JQO1Dkutab5YNsXPr1XjfdN5YLbjG+dli94sNYRR2adByjZHZ09lnVADHcLzdn3XZHjRqare+P5GkjPKyUXLTu0PMaVeVgsVkEeS27O6jiwEFBHvznyFHkpyO4rlLLBuLfFxuZmnHJmjEnBmhWt9WU+sb2eZK2svKMmX0L/eK30A+d7jy0QUT+g9HK3ZLd/Nd4s0srP+y0o/TiLx8hovarRokiRBq7SNZBTgkiPqa5BCRbjLYsMy01IZQbgytIWushE471FAzt28tww0enA87plZn8RI5SPamT2t+i00wOSlllYteY2pGHnDbKlO5/IEMI1BH8sMU0n9a+0I0tQdRZN0d2rA93u24yO/as6Vhg8MkpRHeNx8ixNcrEWgzWodGs5K4chXcHikD5CWE01aDj6KRMdPsIpbzPqk7iIuo9dkne1dOIDhFKP8dFdm12eOqy9bVPZykfF+ym1VhV9WOxjN26KJKn83vlYKQfualawqS69G4lseN5ZHDsTGbLO3bLUumjki+MrXx5Xyvg7RMx1I2oHmlC5W6qNt2QrvhFMx+qcDlTN8ijIGdmB/Ae7hSeRzvDkmyLKnc9X3Y0HDur3tZZ2cWC4s0gsr99Yw7tYtDtZ37DX5Fw7n/Lcq3drnNSkGd2mWa6NJJyipwOZ3KbGp6D2HJ2lO1hT4nR+cawTSNjRz/nIJF79+NW5V1lTujzwXpLS+1pugVSq1N7M86pM1j6f7UiqOZ9j5W7av4DEn+scK3d+V0b7WWubgdIjGIOUgVW4nzKkeUXcGQtbl9UpB6qmk3bvwdwlplSh/thmqu98FhrUItH4N20gV0M2qm/uTIL66ucpumhWMCPYlpNZhkwRZ2ipmnrJeexYZ/wHbBJjbmzBGYlhKc6YpkEfZYEQMLngz/i02qh9l2wAJz/e6MhpZ9fBAKrMG+iIjE/kk+euQwOSXcCnxJbx8Nqo217c5mBpXp3KZy47YL7OPNRurkrZ8qh1AFdp14XFQeWaauV14GseLF73+q5SHiAu0ubV+QRhre67zhvHilfwYPWtYpemlPiyHajfOjQtjY/nc3kq5RMpSJdKhHryuseRxre+DQx5vDgc0sl4nPwYCkWWLB1KiaIDgWnO9l6gx+Y8H0jLcx54LChTtFisHzINLI2fuwhoyLc5L5AqU3rbpuLe9Yd/vU8K4ua0aTzyeynG45eed9S05pD9ElOO5y4xKDHi5y3lblpyOvbIwDioy+bPtchnYD8RVxOkXCuxwmDGop0SabLbv5BmkVPKXVPHsfPppqt6ZbRe1WIu0ppBdrraClxZ2kIXmTT40L8LbotC5nXLkVFBsw8r50MdOZNRZ39XCJJPdo5hL7b3XCctU28FBi3tSJranA5MjmXu+ddG5n4146M4i4R+bsHxdRpUUPGOfuIKLtXH+ZY5dujer2niscWfR+IbltLlaefhcZ3x4+ESI+6udVViWIorkWbejgJpp37qcNGb/eB8In+4LMuNi8/7giqriVmyypumWcFUzQGMJGM4ZW2EFgSgIr4lSBmYn/upXl7wB98hYtG21Bjytq7E3OTEFUbUnwTTn1x8ij2tuVS5Qqf76UCGoqIPC7/INijiFGd3uEblbtzsqAJu6T9TNDtxmA8+0qVSDrLzCGcNbmT8KfbvC1nf/CzON9egJO88zefmH0eUpUv1DduXzXIsjcSrELnauzWqalMV4qD2GqQMT/1UJM/Adag5G1tiJE9dWhsbRTTY8iV1oP/t9v//rj+x3/eVKOe/qCCV5M8e98LRvYvZzrW2NgjZW+Le9LLMwPYkm4RJ7w19STQzn1c5OBPv5vzcDh/Ls6kUaWT6S+k0F1tW0JeplDWMat1B9dd+xg2D3mSN2/y80aMetq75jWtexZct8fHAVOhm+5KdzMUrdEZm71dw8bi+LlTZZgUrpIhq2Uqbm740lwXK8c4typmTWtz8anBGomYk0+CI1wIhYHLBn7nGG8M4+fFGR3ub+TCqVEVk3vqbBrqJE6W1IWiPAVIGzHZX73rVve3oQPpLzUN38Wlz1DqMq7TrIpjdL7YjP6Zkz3me8pqRahnVHMWuM/NY1qKa9p5UT7opxkU8GB2o3XhqdqC+fS7OkZ3YMub0huYXN402Xf7zg8VgqZ/D3uOpRMa3e7n1nl4an1uX+uVy9ZKlbQ7A5PnLCaCcac5zpUfONDVdtYT35wPLFIcpi90cBSkEqmRFjfYKmV8w7l1/+JduqJvNIeJMIpcsk4LNVjBv+/MSR5pUbgJRAkufa/Grm2WVfmwq5boxqkYRm8/I5qp3ZxZ7hMB4VMRaY5GnclnFD9Z6z02Y7SfIHlQR/yy1jg/w4vpavJrFY8gSZL3Tn0wr8SGCL9JaA1dZ/a62AleWttBFJg0+9O+C26KQ8gbOyaT7mbX+S/4ncJXy3mvd5aKcwUkVFGQ4/2kZPOTThAAAIABJREFUpQSduDJZ7OuD0td+qkabw90TZ38XCZJP2hnYsM+KbDuznzzwvMX5Z/whh7sxciDjlP/xcwiOg5aldmTkEOQT/Exp75dqUBHdNX5pYFdAHxexvfjMTsOelBHIvNzJzAL34v9McTXz4jKeuWAodS89KTfePUnRlsa4WW7psNimAH6CzSqr1sZe2M82/bhNwYYxEk2L5B4FefrrKHY68g4Ra65BSkpvURVyUPOQs1AvGAzl/T5yfrwYUwgCCjLQlNilq/umYCfO3p2Q7RxIofrTLEjw9Tcpdx5Smes0fkY5yEhk7cpZ+Wesr3KTnMpcTSYuw9pVGYDEk/mpssrqgHgTMdVOhr1pb4EY9ftaizb3TvXXFCoyYqKOJ6h1+k9xlsanQOda6cfOW2Rb9GDHist+V1/WuNYDOi2oecppHKNkMXUVtKsIJXayzQ9yNZxj9a12lzQyubs5gcgZB0e3zzGqRcv9ZqmCcVWNHMgBb58o4byDcFgScw5uF8yILqZLpxCQnJJNtd7VL8xDLcrBr6Aae0DA/7lreODfmHjsS7h2TG+SCHm6fdGr+Mzlc3J5GJW42XPNLTZLNeeZWGy7/jhTcjYr2JxhR2c2e7eMPemERS1r3m1NFqUO1G9ii8dqd0Xx9jXitQxKCw0JIlqQNhd1559Uc47kUOfSFZz8RUZHV1ClXJNalkYCc//pt6zgeHFAGAx3cw1mNgVTQTVnSQGKxZ+LfOr4n81SeumM5nov1Om0PA9d1GaDo9YruMq5LmqOlNRs5VV2RSQWXdP8pBqaLMoeqZYk+pPG1XD0N3UfFhTzov0zykHdkCatyln5z2kfPqPcJKcytzQcXyR3rC5G4sn/qLLKyigeHmxRZY5q5IAOdBHdsZPxtqnZ+rFsN++KxwEk1WYO6QnUVBnfpmNsMwd5ibkPUUdWQdq5b/clURdWTgaac9fTVdlJ3DyCMZ5+GscbEZNTib59Lh7XaTgRIXu/FO/vxFxOQ6PHjNWUWueOSP2dipDNLGrZP5kl7i0ZNGif/jRC1p+aZ8apigbtyk15KueplHSAGSUUfzlkSSjtS7x02eLufVKfUKQXNBlJRk35piUsuyaVkerIwGSofubBsa5mbFZSYpB/8FPGE5H22CXJL50Gnj8oN/g5F0M5+GniA+xdc+FjleruLvlMGZt0MU0ZdqljIh9nfgyIL5VUrCLmPt/X++JxLo+xWIWpC5AnWSx67aQTabGBq465GvVmvzxJqBaRPtBa5BOcBFcAZMifU7NVb6J2sbfBTkO4IbGkVEpIew/myNWo+UcgBJ2OfqY7JZW45oTdeRUUkarcpXnTcP1C3kLVm7jKrh1U6wKCqg1g2BqEpxtqgMX+c3PQLvHi7S5SlmVGJovaVYQSrxmhzqc0ARpURJXtXxrAFciA423tan2cs7q4J9E8xaXMexCfAZWYtCbKHxdYBpZxejiJKoude87KodRd0CRwvBPR1VwzaAm22cPO41G7qmNPbIlcnTKBalCwKxiJjFzjpaBPiQyudGluq8rBvyXuEi2KdrnJsIfdISKg5uqsAzGyN+lGUm76OFdBxXQCmeVx3FUdZJm3T0VYJq5nzd4DCI3/VLP3dWQ8Ljcsm+OSBcY79UBm+amMfbyTx94QJE/9vjY+jJ4QpUyhHQf/QBMzS7mBgvyfGl/Kb4ht6UCJX+ja8dyD+ZVt6rhla9yUTUpPVPem1cljxOfbgTbjQ6VdWQU5d/pzk7BrRJNXWRxVZ29Qm6Y1SbVX+4k6mhtPiQ7ICRkMq5wi/AM1MZe+/oGqPw8c+OK542DWEYzrZIQR4eVDXD6Wg4xKsRSX3fgjKBIvGZvVVOuaY5tFrxLAz6jWCePmkFi4EoFbbrfMqGvqwsncrGBOwr4O5Mc2kcY9YUp95x29jMriWtXJppS7995mfdRUkTnGwE3pZ/b51yZDy1Dh9KjU1Zz8wKOjq6lSDdDul+YDwqB5DhwgnTvD+Zk5n03/dlYCu9JVzWqDNOahEXvYHGLV1JTkvKCrnLRzykhJA1pLuXOn5M6Ui1RvzjedDP7BkI9g8GBrHsxX/doxHegavb3n451F6fhPfHQh2eTN9tbocPq4ML4pzs3vOuPbw3gr37iozWqRnPiYR1cL0aA5O7CLBuC3YnfcWnOWEl0tgoNgaJdxaGQZmwXPsALZ+LlGgLj3Ghn1m3GX5RppcCBPrga+lm3G8yrF+ITXl1DDe8XAS4xeAg/gF+qOs4ffm51UxvvZCchIj00HjqhnbLPVslK70ODBtbvNAzXeOrLt9avZPcZaNS3ua8I4ibTYwOcDtrXijOeNY8XKq60kPLiMGuw9mdECp6ZR7TlLv1TtPOfO5NxgDrM/Z3UEyR0Kd9CvYUubrhY1DzaJaX6XOFPb7Kb3jhzmlu+PLQ/HD+fZZp8c+ZoNHKlfBXcs+P4tHNsJbBq2g0wfJ6qNRzjjcTDp2m4YB1LGbUmyJXrIAyIt3iIx4qBk8+Vm2XM/LxcnkVxDWzuo9uBpgrY4aw5ky+75N9tXaRue6r5pHuJwygSqNcGuZiTNxk4H3CFCtjX3lb4DUmNY9O+Nn4x3k66CwXhLNNwlHWTvn1Scn//i8Skur3FtzsWzzFh8vPWfiFu8tiRU+8rewfu4lLnPIXJc3/DinmcStdADj/kEO0JmuqShoZZxSK0+3qLHmyIpQeDBisqTnnmb1rjZWaQHniZ0mwsUdrmCCMyzQnjpFpKYg7Fdy6ss+udCMx9jbyUPs8sADrOaG3wF5y/nuenQzrXbRZOYyxyMJfxGvSl/pM3OC9KZjAa5mH9wkt7kcJuabrSYUKE2vun6CpXrE2stdOJka1YwJ2FHBwqk+k4v8CHTz9KeZN6bWDrZyuFd6dTu8Ct0wYGNnTj/CiTxf1r0eG5U6ppO3lJrtf2+RkeWShXqN8/tr+dTAIsbFy4/2dgBUr+ma8eluznfMaYft9YZzY2wQic4HznMlbs5j0vXhSWHpkatl3WV0tSJI6XNbmJuvXUi1ZZxmi9bMDCw2H9iGovFSkK1ssNdPB4soiNf+2vHdKARgPZL8Z4iYxQxIpKC6mtanlpZzaVp84a5KFtgfpca30ZU2dQldWdz3dUx6YlDxJZkMCVY0ZwDqhEV+LbRYHNeXMCgsZAv9mKagMCun5vhWZVe0xvvEr7ZxMS9N1VjmVz7li9Ht5ln3gRyEb4AkWPNvAq596lGTCqdZi0ztcNzNFfK4sHm/LpQuRLGUmvZZzBx9n37ZpzKHvGbGkLNYdWiOs49aWmSE6jsoe94xeMDQt+JZR9LRATbbDuTYBJp0dQLGZsxMFVttZUDCC6HYuwDu9et8LxjANTM/nYp0R8h+F2Df1xz9jdXXwWzt8xENodPu7AfSDwn4+vIHTcY1qigwYDnJiuZfRar3mw+u2YEkb7gsPnNUVRQRxcNKrCZjn7Odeqav3/QoCtYnHFcNsIZn6lJyxVsUhrxbSY4loRZ/GRKRQilWugtzpoDbe7qjCyFTmk256qFyvUljDeliUOFjs8XaTpuSrBrGoml1rKQyrHToXaIUNOyxEPVGOYtpIszlmbsj7fUaflrEUqEgGXWgX+f/9T8pAu8pwtpmbFMeKXWU6RVE5vr1z+jKlQQzNLMJVX9vtYi2OL0Ix2apSU6TalJ1hnZB/VyAkQOfA8W3N7mT4vSa1pjJILjsOcaDWcva9EH5oqUtWk/cak2Xe6kU3Hz+3qdLP280CiYJMllbBFQQd1lMAKiwXTpLmBz2qnq1+kT1+AsNqjJZty//qzDTy+qm5EXuxlMxWXs/pz8kQN6kzXDsJwPZhCLnH3jseRpT6PSF0t0JyvMLCxzrtJOZpFYs4ItStvySUtopo4P932vM/L4gVx0fbatjXgdAYtgGTsgV278wNJFnhiVurKTt7Q4v4Pz0zc4OrqyKtUGLX2iPyAMcMl7xBvygauWsEyFYcwkebwrma76fA7Ut/4tFp+vqtUZpDEPjRuApYXW0VTQ9hebhu/54/Xae1WlL5boTpb2CZZWU2ikZHGJPoeakWq/f3cyLB6cMvCWmW0OJlWFvdbop8eD+TSC40VLCE7SgQbQ9v6Ub4x3E4X80qKc6gIC/fo/5aUl7eKNJU7GsUyC+eYX9HHDj29LMM+e56JFSbPZC4pnuPbkQr1z/Ma9V2nOa8SGac7BmKSEf15sNb4r1rHv+taYc94RIO7tUMQPZFeBpUV+VnjYPZd2zZk7OTWqrzCtZlI5qSYYdzkt+AejxhYsM2i/7n56WenmcDroa3yki8clOqN5A2z2jD3YUmJ2EMFiF6ymBo3WJaMN4iT6WdTzGwVTEygqRqBQo1TgCrj1+NPSucv8ZBI91q6+zMz+7Mxbm/0Fzl9hQLk4CVna+DfH+WqAksQOtkTKYQy7BByXp7rpxfGqfzJXV569LNmYL+d0nBIMp0E5wxjpYBhXEAx0S0xJWuvjZIeE7o2NkVCqBdSVw2ITH4s/LD2GXNRUO4Jd2UgWh1XBQKty7LS/HSJkQHLH+tOoV21JvBS50Ng04Bj5qcaw2EjaP6lxSaRe0yX/Kan/ZKtcrdtxLu1rMC6hbHtTv1MCRQriWZW7GlF3iXHzYkWC8foatPp9rSWKWo7SGgf/vFxlzRW3gfp8SdaOfQ8W3N7mz6assf4Ay+9lFnW6N3Iknq5DV+To9Ijn6Va3SDV+Utw0RiotuWVAMslZVJjN2IpMVO2iBA3VK66I6WquUO+BKlgkdLOOILFF7OCWTRoZO+XNspSA3uSAzbhbnB9eQ116IGpp2k7aEgeR4a5jktGk7VVoVjB7FVpIKfcVPJ1yanUHNX2IZQbhBNOBhK+PsakRr199C71y8y9fEv/YgkvN2b+l5vGVnbxl9NLR6OjKqlSTscxHfGeuY+dLyzXAdnpqV9nIgc+nphc6XJbFu6q+FQZplsHqZeehk37baQsXd5XnjpQi/sddkoLqR6ov/ggGDxbvhpxxRg7oQOMMN6/Gl0HXxxt3leXGjXNQjG/nTLo7sxhucnPMatVZGzZrRpxXBprzGs9+m7M/MAuGTIUe1walrPW/a6g5HxAg7h0Aif/cnC06g4znU+hqPIwp4bN79cWKxEdKE6Jy4XengshBnUnlprUM/Ng0boqTatxoJ0jc+HqDRZtv/6SlVUovSla5LpZgoAQr5zEW6xvxHmuXLrXaKoC2xiRy/sq4Anod/VybMAaKrvCcpSNoEVGZ/UXgBJeamv0RJA+0E/zs17Cr+S7Z82IY0PelbpAc4D3201/q4JfijjVnkVT2zMXKTXNUl5SwDw3Kjr2vlP26AiKcsjRC95bmpiDGpjOv+dTSON93nl/CW6qZnsb1F67o4GDgsNhEzxLxqDYI8RXajmBXNpIgHBq0jumnGxYGiQvFTs/cIWKx/hVO1lzS4TfC9GMZwSYf1xXJ0bjEe0f/u0S1jALrR593VaGdxJZdZKRWKfQsmdemcylTxL11MQaM6ve1lsGZ2sve+hrTu/a+duB6F2OG2ZOtCeafdx4se+mFMmzKGi0WmJeDpfrHhv67IlZ5K9VUbpuDZr/5TMcaPtapwmbkcZKn6Ahkc34uGZTGMoY+AM1C4MT+WjWam0dwxvULfkjI7oeD3OI/M1pmvKDpqr0WB1Rf4haLO1XVKoxtLF1JBRe96f0KtetJue2ETgJja1awQM6Wf8p6N63r2NAlpdabIvl+r1p4169ROz7Kl0rHFpdVbv4VCON++qEYX3f+8VlRKQuxsZ28r4XF415GR6iSAKnzOYsHi+YdnGTAvIjOcpJ56CalRkatuEoLgXIjpcDnzH+6PnfTorInuPIjGDxY3Jzmhjo/QwcaZxi/KnpzpO7MKXFUTX/i7UK+NF6pXFcZ3+YieVY+6tecMfsHGaPi9qotDsbySkJzjqhjjObsjySLekL/4ZTfdvxjf2F3hPzFLxH33msAsivfzCLHe3POlX6tdWjIVCF+O9XCdwVriIafVFogVNDI5lOkco9N11TvzrvZvW+09nmTy8dykHc8k6u11sxnbcwZ0Cvady/W1xhpKecxFqXabDgBN/2sZmPx4bQTrKbPB9eiFY13Un2WM7DIQYWFSWOwZfa3S4/+UGHN/OrM/uLBwEk2pSk0vrJ0AfLJu9jmTTyGYedlEuRmmSMEtyT+tHhvNbEDpaTPZWhQB7B3ccsYrsBvrUVnSe30cbKueEdzShcjVxP3FUW1s9jiJNLmDOiYX10sznhyUyR/BCWkxmxTkvmNyC/dP07vSjYl3CRTaNg2Cbb4xM0noONTJlCNCIaRBMYw/1k5dvqvuQScaZbApnfzJX/69Kn7qZnzjRs33M+8B/fu3dvM8OPHj5tpSCACL168sHD466+/vn79akmZPc1iX6Ix0KtXr7KXtZahjDk+Uly7ceDz379/j9ROCtJjjOfPn0fScOkYgXas8cOHD5ue1vhYzo5C1d8c2H3+/Fmy2fOcUpbrs/ZKcm76Xf2+RNUc4/bt23Vkfvv2rUU8dViW8McBmT99+vT3339v3qg0EiDuJDczWUxgaVCqvkAt3l7hpEVBEkMjCrXTSR51r3aB7ZrV4KGaZVYAW6KIRnoTDec2uxJNViu46M32FQ9lltAReQ5A4OfPn5q6yjNH6iLPaV8bGsln1yXLhgK7MsyeuBEflb1eV8sQJy+NjzE6QpV2VU7NnADpGO6ukc6IeWgv5oSrPFdT8SDM6ZHqyz6CwYOd2y7OKr2RDlTVl2d+9+5dhEP9ybiEEZ94uQqU1XmyZpyqTAAZ30YM6axLa4Z0SlTc2NMdZkVzjqMboDlrzOAeE+iZUdx7x2lsXrU8ZioqwKaEXSQg7n1ATQ8fPjS21rPWZS22DjVJPU3QAOZAlfu6pZFJJbEFmY29pbDeoEIrW1yxWaHczSKMdrKZT94Ee6W61GqrOWpwzZkMeaadMNEYeHc1nDaDORec/REk32x9Axj2Zh1TErBK36dHg/JpDHY8gCu4YB8nIyR0b2mJhFItlCZzco8J1m7hbYI1Mhc5T+xUijb2mNXe1WKHiJ5an/1JjxasuFdf9IbV3bt3y9XTmPlZT87KVbxEzlLx5uvWU7lnPQtfdGHa5rkEjUieN2/ejFy94CX3sG1ed2lH85xTFiHNhRnyTCPWaHlXtsSysEePHm2q1SLbZiYk2CSgidZvv/22mSxjAuMbrd++fXvy5EnGcqesIn4vKEubRPgPWoKrh3/Kr1q67NevXx8uIvHGxS57nqcsx53c5SX8G10Oiwe7sl3M4QonT+9NtNxqU1NafFZnWbychsqK6F2O5cD2Q5EMuXQFAhq0uDnyWn21oN8+6V7LZO95dSj151N7hTzdR+0VmPQBAZz8BGSA0RGqnFRp99UESANv0PXPFjoj5qFdmBCu8nQ1RVpKC5Hqyz6CieglsJnLRtICDsP8bKED1QPieNCp9IPsiDYVUY/HeBXd1SO2SA5ZLjG+zYLxrEy0oFCxynnpxhno/MbEM3rtOTGHyO005wic6VLXzXlyd/6T39LBUsubrvYxzKZ2Rk1A3PuYZjd3Kp+ybWpdlprkRZb9RBp+tUklsYWpCRjHM/6ygfjIP2iw/o3BpeDnrmyDe4f5aVRH/fo2K5gdhUzxUqut7GQWU4JrEUsvJ1sIE/XCalNOZn+biPwEjcz+IuNMX1odXzZI3rVhV3hNybISvsTA1Y/VBLbqflpkc4mzHNCgsmBsM5OuXcFlI5yE7o2tiVCqBRRhMQuli6fBSCYDMMbE/BDorrGif2Pc5KZs2SEiTqnLq1qI4F5H1LtV2pqldDUamb2Xrmad/I0NXk8ipeg6IvmlKPDh/9SxHp3WfwwZf2kwkPAKPxfNRv3Nly9fSryYfQWk9jq2YI1v376dt82gCnLU9kl7cG/kp2WpmWSThJFMuLRGwG5d+pBInde2fVHl/O2rZ7Kvo7VHGCWzEmsq4guf5XjR9wY5623klt9jFxZ/l8ddkWLtEWYxAK2xtjiKgNsFf9rbeyE4lmcJFpvPJd6mNdrnvblEIp+uCWhSvNlxyOqMux9mR6ERu2VOnb1ce4an+yi7qKRcJICTX8SyeLLx0RGqXNTa2kkCpGtkOj3fQme0OZzw2TIP9WnUPMZV1qS9WNbizLGpSPWihPO6DPYIBg82V/FFzrTQgW56ZmOrLKSyzRCT5D/lgey8voxv50xaOLPmYE9sfYtfns/CiuacBaMyabY5+0+c9XCn9KuSxvwrvOORS7P18yHufZj5pkObcj5rh4h5vfRM1thk5vd2d2ZxcFh5UmmxkEU5C9Fu+bFp4xH1Qho5JVve696F3T4av+BqqzlJcM2ZjHrGrutRCdSvF7O/iblxKFt69rcWw1k0DB7zLWKZTjZr2BGZ0y/5MZO13C61Sp8GtWYG1znfrCvwW+t1IpybcYyaQYx5K2jkSRyh1LlqFs9smpPuqmlRLYfFFgFe4SRGYtdyzdgpO0TY9dJNSr8HrfO8yrLxya6ZQDesCwiqt5IsPFWydogvUP5GlvPv7tbs3TeEu+plvRY+3x1AUxr1JWe95HZVVZxWb0szvHfvXiH5LEvNLBIWEu8i2Z7SI4itZsvGp0eaCSgelFEd8/4onrm/D0I8pf2qfKyl+mdpxyKbP1DU0qK9+8jIAOKbRGha3vIGGXZdD59Sqlz80l1Q8Zo70WyGDyRw6UeDQfX52S+BzT2Sp6r58+j6lT239Pr1pcSaBHDyjnbvoyNU6VRpPPBdqz/uNd5+IJkloEeA9ADYdm5hHtqOLtYkwVWukal2votI9TUfweDBqrUCCgoIaEvEuPkpfrg3JhkUkfhT+yDrgVokEz2A21x7FLk94yXGtxlhZsxqbYQ/f3SbsdB4VpbHdvEcFq/SnBexHDvZbHP2n+f6Qh6rpuUuS6xGn8SwZHXBNMS9U5Su4Yexfz/lSxg/fvwIauc3z+DSYD9bmFQSW3BGZfHSftyV9QYOXYmDc+dNkRr1vnXFWet55GosTUzks6+2imhz8xK4NhGRAAIBAX9i5XeaQbKMP40PK/3hpS9kRkmCrCxOr/TsLx6lDATWzwsuN51DWDzj20xThr0oba6TfqtZy/NSq/RpUGtmcJ3zzboCv7X6QpZTzel9HKF7i3IJpVooKQ1hMSOoKyfDSJz2Lf7fHy2Xjp2euUOEHk5rycWuP92i/dU0g9WfBaXjPszBZq31oOj169dTfUWpzkebVdAm4b0zgc0MB04Qf9nSVdwp2p2pcBDEeU9fuVWhyo0XoTdv55ag+Qxv5DauuIziSdeWdWaFFoSpIpacJSE2mVHpQVZv3rw58WGwMYAiG/DDLkEVDvy0mL2fbaFxyOZL7JKhxNMCv2opx/6s45iCNM3T4xmN5wMx5Bl0/pRVU4Ek/NwkoN1bLNo3DlA3izMmsOzAYhHbWBzJxiZg8dXqzk7sTMVf30zYnOyPrSZqV4gATn4v2GZHR6gyUOWmzyRAGhDjZxYCzEOzYCyXCa6yHFtjzh1Fqo0z3Hng3YgiJVmhRzB4sBSlcO9hAp8+ffIH2Iv5GNvj4r25Tm6GmBTgVV1yFbeYD+PbRSxdnFx79LB2vkKlLI/t9opBc7YT67c5a1NmN2DQIhBtoGOv9eGULDQ6jE43EvdOoad7jTtEnDIpCHZ113jp3OcXiajtt7cwqSS2YNfXlNIf8G+OqxczZ73BIhZO1iFwzdVWh9mC6zA6bhyVALO/XZptYfbn5rxGyQvFdixTuROXm/Zr2IX0NVkLq/TnrYYGNWcy0pl+XcEFI5yE7o1Nz9L/soSYsJjRnK6cDCPZq/2asdMzd4jQOieNmHf9qQPT5j3f//snw/rnn3/+/PNP5aPHISUede/VXAvp/WlhtVU1lqn7fI/zFnC1KYP28bIIptmsmoMlZcY0voEp22o2lrEKI2WlN2/no9U//vij5ie+R+LZaV38QUOkCuV6Se3cFCnXXQoWN7vzHKQTMPYa6QUt5qDSLcMA3Stbrd9tOZkLhYCNLevEijsC8wO1SheoTdnySW/yazw/Dcu1K4SGfDrWoF3n54VypkECxsU68yFH6bpslqgP9GlKWFoM8u+dgAbGli7AuBi0KI1ye8kXFZvMGyeAk9+loJZHR6hylyqV2I9fVQteWWZGBEj3qrLr9JZByIEKdj0PPVBf+y24SjurEin7ilQbg2lXfgSDByvRTC6Y56Zn1vCpzhvIcfgKY24O5J4+fRrPpPRVxrelCR/OP+Iwz3ouUCIyT3M+bCHzG5ttzr6o1ebRlq+OR1qZL/PVjol7p2tc3tKyzuGUSYG/AkRvZej9+fT6tp9DI5PKzS5vIrn5EDM78M0ST3ls2nJEPbsKyHBIAsYAUaG697LaylUfXA4FBxAwEmD254PqcfZXaDba+2O+Zg276FN4f47mG3ZwbFRucJflp2X2qnxaXqVPg7IouqM0zboCn+FFIpybcQyexMkqCKX6TSNyvGlO072bQapIEccubZZ4SljsWF16vwsj2aXByrHTM3eI2MVlLbEWjjx8+FCPQ/Qemt5GE77NNRxrWY13vlpUzjJ1d68gjse5RI2MbygZv9yeS8LgS+CayrawcitX7brLR0PVYEWang3r1Vx9f7i7uiBwCgGNaC23l/ushPFtRj8cYBGYNB0RsIdRjL1bibpv7ml6rFBj7FXO+Vj+Re/yvz/z4MGD9LI0KtBqqnLeJl1CcpgT0M57lmcYmmGVWFg8l8c/YzHLlh9s+HXh+CwCsnDLB75SdsnJWLVCXVVGCcmqOwI4+b0qa3Z0hCr3qjJIT4A0AMLPagQKde5dz0PLwcdVlmNrybnHSLUxSHXZRzB4MIvlkyZOQI8U/QH2YmJjS1y8N+/JTUm0gLWdlzMZ3+bVfmJukdXnJ4Yu8y6YoTknGknk9qaas5Oz5iIQi60WeoXA1bfHA+LeubS2OQCYCqo8KdC+/H4FjUKWFbsaAAAgAElEQVT6t/R43MikktjCXuPxB/yWB7ub+bPeYBMRCQYj0MVqq3aYg6sdXSDJAQLM/nqc/REk3zT1pgy76GtKrNLfNIbNBDSoTUT9JmjKFTiMF4lwErp3Go8cEEqNwPEvERbzaXC8SAAjWcQSOVk5dtr9DhEBSu0WIZt78+ZNcP6CP2s+JTKO2vnGr90OjerTG9c1qQYvEBqFtNealHYC8nXB225aHa7lEfXf3rTLTMoSBLQ7kiVbo5e2ZDVPY38b3CjtvAjONE5A8R2jjWmYGyxqOVw1y2MDP/O96f17I8fGnZL88X0ktxMvsbvQifDPLToYTqwJk2VNz1rma+ctZsn2Q2v0OD8RCPZTW8PCvGaNDOd7J4CTT9GgpRtKyX/XvahyF64gcU0nb5wW1QzlBTT4mUhg77xyb3qjeMPMQ431NSbDVRpBlUjWaaTa2EEM8whmr0fam95oWngwI6gxklk+IXJKxGkRr0US1aiFgZzRfS1Wc+9JxrcWYpHV58GDdUtuudLkdeM051x6CfJpsDlPErYmWKSVBUiv85O4dy5dG59xV54UBBtSWJxwLiBn5dPOpJLYQooNNBVRT6kI90KgJgFjTySRMq62qlnBvGWBKy9PcqtJoLVJlqt7a4KVnv3tjZbsTe/Axg+GCZK3Zj/CXih4a1z3bgylxs1j7WqDq/T3NpC96ddQBOeHaVBBvTr62aArmOi1JlihPs4SNbI8/6pjchZJSjyJI5Rq1C9hMSOoKyfDSFK0XyF2OtoOERNuBYP+/PPPokPtFL3WudfSg9aRxJUS+YaGS8PBREDv+Rs/B1ft8yPae8V/wVXtS0/p0Fd9AgphyDyC9yG10d3Xr1/tIYD6YlNiIQLGrUlv3rxZSIApW2PsxihtUVHJvBABezAlWNRyWB75vV337k1vz9xi/1++fLFnWD9lOTj160KJuwhoUGFcpvzo0aNdOedKvGmc9Cy5UA+Zj4bHFguRG2eTtSENgErh5FNsYLMDSsl8772oci+xID0B0gAIP1MI7HUOe9PbZRtgHmqvrCUlrtJCqUQake83Un21RzB7PdLe9HYDw4PZWXWdUp8t2lzupueMxuWbFVBIEsu6AmMkrajAjG+L4j2QecRy1Aq0auVAnum3BM425SkhzTldHWs5NNicJ1FbWwTCKqPAhIh7B0ASfxqfcVcbA0i//rosDcvHXgXU1KSS2EJKayo3hUyRinsh0AUBY0+kuuRabdUFljUhwbVGhvONE2D2Z1RQ6dnf3hHL3vTGaipZELdZvLHx5aaSuUHDLmRClrVnApISf1u0geCkxWx0i1HaIPMDP/c2kL3p7SJZyLTfoOz1bS1lg65gQnSFCCehe0tzIJRqoaQ0hMWMoK6cDCNJ0X65gZAv1Zg7RKiGWslx8cFchf1FnCUZZzWbi4FchhyIgDGgadyGJx1pUJBRvPRyycEnoH067t275z8S1tVnz54Zt6j0s+J4DAKBMaxVyhIBWbvXcj6yAM6/3SitfwvHvRCwdwoyA8230+tlL1FlqQmUGxdZ2lfjQ6Bmg3TpdkIOcQL2BW1nvT9v2TGNUVBcy1e+atkjWXzwgVc2krHrjpNP0W9TngFVpqhS95abCMwFI0A6ZzLYGeahzSoUV3mKagaIVBsbdfBkpBztoCCjeEZ5duVGJM1IlWQRAoE9L6assxJisejFkxZ5Wnghh/HtovqaPalRyocPH+qLZ3xsZxGM5myhdCxNg81ZFbE4w2P1PXxX44/YDtfr8I3EvQ+jW7zROE62zzoXS7GfDArSWiD7vd2lbG1SGcCP8OSx6RxOUxH1uXjDnMk4xhuGyQAVMfZEqmmu1VZdQwNX1+q7svDM/ozaLz37s/sQCUyQfFNrDRp2IRMyrnu3rCLepBpJYBwKGqWNFGS8RIMygho+WYOuQMwvEuEkdG9pX4RSLZSUhrCYEdSVk2EkKdqvEzsddocIodcmEW/evEnRQb/3NjisEcxCm/P1q6a45MaPivz1119ZXrWNC6Or79+/99Psmtr5N3J8mIAUre0hpHE/B3m5V69e+Wc4vhSBwB7OqrvxNZhGpD2L0tjlatBlD3Ea59txYlp4YR8rFx0QWire+BDo0aNHcdpcHZWAcVG7ZZuGQog08tnMudrW15uSkKApAlpZaLSNNufOTcFEmE4J4ORTFNfU6AhVpqiyTSff+OwgBfjw9zIPbVbFuMr6qhkjUn2pRzB4sPrN5Mol6n14y7OA1oZqFnm0yFgfZTpRuRYh64t38fHtZgBTE8z6m0QEjy0Of3+e5lyuQbXZnFXfyoIZHzGXU0R3ORP3zq4yPeO2mL3GNnX2K/cX2sqZ13zRIjvbeIYNTiqJLcRVFr/aVEQ9LipXIdAagfqrrVojsEsecO3CReJGCFhGm6eIWlmwFmZ/BMkzWlpl+zFKXihKaYl1GyVMSWZsRNWkpUGlaHOYe9t0BcJbWTBj88yrd0L3Fp6EUi2UpjSExeysLpsSI0lRfZ3Y6cg7RIi+FngFz79TVNLRvZWHNR2R6UtU4y4MRlebUncNIv29FWVgiremZMi9ewlIBVpj5GtBOfzxxx/GZax7iyN9LwSM0Rzj7qGla22UtrQY5F+IgLHPUul6Zffnz5/pYsgxWl5cVy95+uqZwHun1z1jDhoqH14emlEMsqpPQEvZjJZ54szC0saNuwDUJ0yJ5xKw7JE8SXh6H3EuKEoflQBOPkWzTY2OUGWKKnXvicOYRMm5vVkCzEMbVA2usr5SRopUG8NZYzyCwYPVbyyXLdHYZDbfq68M0CiPPeBQQn7GtyWoJuZpCWBq3c/z588TC9p1u0p0Twbte23Pi6A5z5nkOtNsc25WsFzke8/H3g0R97br2jgpsMO3Fx2kDDaiMgoWZNLFzwYnlcQWUiynqYh6SkW4FwJnEbA7/Fyrrc6qaZZywZUFI5nUJNDsJKtZwYpqhyB5LryXsh/juncXi8sF+Vg+RmmPZR7cRYMKgFzwZ7OuoFnBMhoJoXsLTHs07+KhVMJiFnO6eBqMJMUAqsVOB98hQjp49uxZiiY6vdeyFqF+1YwvodUXrNkSjdb78ePHLK/aRjgEg0h7pDWSJ5fsBF69ehVsGqRQwpcvXy4+GLUDJGVpAo3EtkpXk/zjBHatMvS/fxLPNn5VXxeJlCvLfPPmTemVl73bf5uDxrjeuZqFgAaQxnyM6+ONue1KZtmSrOaDjV3Ck/hcAsaOBh94rpoovRwBnHwK26Y8A6pMUaXubUqbri4ESB2KTg+Yh7amOFxlZY0MFqm+2iMYPFjl9nLN4vRBnm/fvlnqrsUQlmTV0uijZ5ayFIlSHS0pS6RhfFuCamKextipViIq1KkVVInFGW/XrtBaPKBHyX/++afWahvvCpLRnAMgeX+22ZxVR6MzzEuD3OwEiHvbWdlTPnz40PK0t8JLucGy9VHXZbU5qSS2YG8y85TNdmpzUTkDgTYJRFY9zQU2DgbmNw5zBlzDqPI6FWm2o7zs7I8geZbW16Zhj/0U3jJvzaLcXZnQoHbhGi9xm65AnIfv4wjdG1uTcfbUrCUbq5mejLBYOsPhc8BIUlRczcmMv0NE8Fp1ilY6ute4FqGjGl1TVK0UMfoC4/DlGMZgEKlJph6RHsuKuw4QePLkyYsXL/wbtWxOa3qGn734Vea4cQI3b95sXELEq0BAfZY9Cvn+/ftcIml1o1yilsjIN04C6F/tAKq9jbRaVy40V0Gj5sOgcVTNbtbL3gzPXa+/Wbqe7pTeK20TJglaI2Bf+H6FHaNb0w7y1CGAk0/h3NToCFWmqFL3NqXNxLpwe1MEmIc2pQ5cZU11jBepvuAjGDxYzSZzzbKMC0QUwtUb7K0hMsa3iz6TjTNhfBvnc8pV+0NzPbD4/ffftfu/PXKVWCM9SlZPdzgTmvNhdJYb22zOm9F4S9VIU46A3XsQ996rBeNeDMGXdfaWEk+v92r8LdH1+muDg6V4FSxXm51UEluwqG8tTZud2pq0nIdAgwTOWm3VIAqLSOCyUCJNUwTa7CgvPvsjSJ7eRto07PR6tZxDs6v0aVAtm01p2dp0BVfo4wjdW2ybUKqF0pSGsJid1WVTYiQpqq/WXY6/Q4QemVyhmw+sbcgHRUEdL/Iz2BpgrdZFVyNdZKP6Nbbnntc6oUC52jRE70KnLOg5t0aUfgqB0nuj/vjx45R6UWhrBOzrjfQduYxfWtMyx7dv3ypDvSX+zz//6F99iev58+cMhywWYtyLypIVaToioHVm9q7h3E2pLFM5DY06go+oFQgE4+dIidUiLxEZuASB7ARw8olI2xkdocpEVep2ZgTpDMlhjQDz0DUylc/jKmsCHzVSfcFHMHiwmg3ngmUZF4hYAj716RmlMq69KyE/49sSVNPz3PUNW32CXh84kSr1BfWMT0nSazHPgeY8Z5LxTJvN2egGM3Igq10EiHvvwrUrcQuTgmD7CaNIu6p5euJmJ5XEFhJto52IemJFuB0CJxI4a7XViVVOKRpcKfS4tz4BZn/1mVtKJEhuoRRJ06ZhRwSucMm+FPOYMC2v0qdBHdPpAHe16QquEOEkdG9pPoRSLZSUhrCYEdSVk2EkidqvFjsdf4cIacIeEkpUWyO3X2FY0wjqCmLowyOWT9ZoL3m53ULyBINI4/b5hYS5TrZ6w1nbQGidkF9l9Q1SdJsTKl9OjqsRsPiHasJQEAR2jbgC/wa9swgwbjyL/Lnl2hvg6R2NRQD/q0rngqX0RgjYLbxa5KURMohxEQL2JmDxsUWhWQSo7+TbGR2hykTza0eViRXhdghAIEIAVxmBk/HS2JFqHsFkNBWygoBed9fWwBYObX7xzDiALPpMNkLPKF4kBy4VInDgJV4tGdddv/76q54F62vq2vNavW0h8Y5lS3M+xs14V7PNuVnBjGCHT2af/hD33msMWoFjecwt723//OAuGdQL+FtQqTHqBZtdOTSeuPFJpb1xWQLaRXVhEeDKEfWi8MkcAkUJWLohJ4Dda7lbBjsA12AKHbs6zU6ymhVsbHsYpnZXsx/LIHwY5VIRCNgJNOsKmhXMzjaektB9nI+7ap83XTyUagd1eodoEaB+WMyZ3MAHGEmicqt1TJfYIeJqLtvi+BINlNtrEjDuyBDsKJ9LQj3g9Pc1VIBVS1VyZU4+awS0DYS6gWCAojP2znUtZ84PRsC4jLKR3UOrDW4G03JH1eEhXERZra3vdKLSrTsUlzqwjyhOd90WAfzB6qX0SGUXCWhJ/eL5xZPGodTivZyEQLMEcPKJqmlndIQqE1VJgDQRILcPQKDZeWhGtrjKjDDXsrpCpJpHMGvaP/H8FTzYiXjLFd2RW16EYI8SfPnyZTGHoicZ3xbFm5K5XuLd9XDEL0vPgvUlq99//13mN+0W8fbtWy3x9NOcckxzLoq92ebcrGAMDGSQxL2Ltkpl/uzZM0sRhdZlBV81NApjEbiFNO1PKjvq9dp8bNpORL0Fg0cGCBwjsGtCYfdax4Rp/y5wta8jJHQEmp1kNSsYsz9nPDpolkaz9uPTy3hsDBqzSj8j8xJZNdugSlS2Tp7NuoJmBctlhPbpgCWGUMda/FKMTlW3pDyJI5TqM48fd2RRFpPmbYK4uo9dxUiOcXN3VYudXmKHCIsjcOgHOLD3mgNU9gpVMC5P1I7yuQaOPtXgAadRGD8HjvcS0JD03r1789GJ4OvbBXtzI/3YBIxbIM3NKS8WY/5GafPKRm41Cewav9pnCzWrcLWyaJVX07irrz12dvrMwiJAsKmWqyYH1ySwq39hdH1NIxm+1jj5FBU3NTpClSmq1L2WUURiEdwOAQicTgBXWVoFF4lUG5968AimtL2R/wAE7FPyNpfo2aWy1zSjWhnfZoSZPas3b96k5zntFvH06dNff/31l19+0cYTz58/17ccSiwA2JTWbuT2hrNZaMYEdqnsNc0oXrPNuVnBMsLvN6tdtkrc+4Cif/vtN8vawm/fvpXYxyfYIeLJkycHqtDmLV1MKoktpBhPUxH1lIpwLwTOJcBqq138wbULF4nPJdDsJKtZwc7VF6UbCVzNfowjXuMqeiPkeTJj/kZp5/lzBgJ7CTTrCpoVbC/htfT2IKE9SL5WVonzdqnsNZ3Luevei4dSCYvN7YczAQGMJACy62fNsRk7ROxSDYkhcAIBxTSNG98GTw3TZdWjTT3gdPloQPbw4UP3k4MSBPRlGH0oZjFn7dZxyhqgRWE42QgBbSZikaT07qTGV3Mtiyos1SFNywTsWlbIssQCmpbhNCjb8LGwBpm3IJKanvGZgaS1N+pCVbMEBEt3c4WqRraFCNjDu6ebdyECZHtxAjj5RANoZ3SEKhNVye0QgMAVCOAqS2v5OpFqHsGUtiXyvw4B/5FivNbtDLx9Oe1S2YMPfv4cD0xAXUnw0YX0yqpBvX79+tGjR7JMrVDUq8vaMEKfYU/P2ZIDzdlCabw0lmj8eLXupUb2roe492GdGneOk3M+XMTijdpDwV9uYRRjMavWTnYxqSS2kGg29iF0YkHcDoHhCdh7cFZbyRjANXyLoIKlCTD7K02Y/EciwCr9kbRJXa5AYPg+jtC9xYwJpVooKQ1hMSOoKyfDSBK1XzN2eokdInZtGpqovOn2V69e6SH99Ff/jfpmhzW8u3XYuoyPALPvEBE82jSKcbia3KiVPfoyzBoHxfdRwRqcy543bh9jfxP4GEmje9c6tmP5c1dHBHbtc2aPU3REoC9Rmx009oWxO2n9dWabwp9uJDXnxps0SNAFAXvncrp5d8ETIbsjgJNPVFk7ngFVJqpSt7ejzaAuxhl0cBc/IQCBOQFc5ZxJxjNXi1QbA+88gsloY2Q1HgFtcW73zG0O1Rp/w6RNaLJkxrdTc1bXaXxmd6D56zGfVjTqwb2WpGu3CK0/+fDhQ7nvCtCcD+ho1y3NNuddtSBxZQLEvSsAb2RS8OzZswqVrVBEL5NK+whW0E534A0+Nj2dSQVjpggI1CHAaqtdnMG1CxeJTyRAR3kifIouR6BZwy4UpTRG/FilX87kyLlNAs26gjZx5ZKK0L2RJKFUIyjCYkZQV06GkSRqv2Z3+e9EWbl9kYBWiblmsCsatZgbJyGgdR7yC5uzR1mddpfX1iS5iL1//97P6sWLF/5PjvMSkJY/fvwYz1MJtOKn/r4zcam4eiKBu3fvWpyDJNT2XeX2S9r0ThMiSXsiK4quQ8C+iFbyuMFSHdkspailSCr9yaoVMvb/1ckpB6PBW4o7PU2Di0hOZ3IFAZwxWyrbhZGM1CotSiFNhIDceORqcGlXnxXcy08INEsAJ5+omnY6PlSZqEpuh0BHBK42D82oGlxlRphBVheMVPMIJrAB4088mBHURZJ9+fLFXtN2Bt6+zLuWaKgbKvfMxZeK444ITI/p7R+nOlY1xUL1vFh/ul0r1PU+c/YHxzTnY6rhLgiUI0DcuxxbP2dtwfPgwYPJwfrn58dv37598uTJ/PyBM1rZ73ccWmE4xgCjo0klsYUDduvf0ubA3peQYwj0QmDXk+tdvqsXArvkBNcuXCSGAASKEiBIXhRvC5mzSr+mFmhQNWlTVo8ECN1btEYo1UJpSrNratlFCIi3CezaN6bESIyg1pLVbDhX2SHC+ALtmkr2nvfbgL7ksPd20kNgTkDLO/RhkPn54Ix2J8m1Q4R2IvA7SC0x0QPRoDh+ZiGgh77Ca9yrTJaALrJgHyaTR48eWT5eJwMrtJjAOI/ScophmFORCIFdD+F2hSoihR6+JPcrGbTsRg1Egzd//HY4z75u3LXoua+qIW2EgHHIMeWgDcLa3yMMS46o+2qXdpn3rj7raiSpb78EdrUCnPxc0e30Kahyrh3OQGAMAsxDM+oRV5kRpsvqypFqHsE4M1g7wIOtkeH8RGBXcLWdgfdh9e2q7+FSuLE7AnU2iXBY9HRDf2pQL1++zPWusjLfZd40Z6cODiBQjsCuuQ9x7xRFKF5q2SFCa7dyeV05cF/g9h/J+dIuHnc3qdzVvoioz5U+wEhgXinOQOAUArt68NNXW52CyC8UXD4NjiEAgZoECJLXpN1OWazSL6QLGlQhsGQ7MAFC9xbl7gr17JpZWErvK80uVoTF+lJuLmkxkkSSNWOnV9khIlElu24P3pW9eJ+xCx2JIwSMyxP1tFLzpSxbOQRPIp89exYRj0uHCchj/P777/bxurbtUKxBC4wOl8iNgxGQc7DsEKGHQ9k/IjSR1OIzC9IBVjNYqkmaXfuc2V1fXrByoeouZbpnCZC3Oim57dJXSkHc2xSB8SwfS27KwM4VZpd5YznnKovSCxHY1QoKyZA328pNtXJxEVaoMgKHSxDokQDz0BJaw1Vmp3rxSDWPYNYsCg+2RobzAYHx3HJQweDnrgUxwb38HJuA3KY+52B8dpYFhZ4dP336VK8r6+F+lkeBNOcseiETCGQksKtVthPdykigWlb6NqzW+G0CV4KvX78qcbpg/koPrRbN4sbTpTqcQ4+Tyk11H6Zx1o2VnUDl4s6iSrkQqEBgV2saz3ftJQyuvcRIDwEIJBIgSJ4IsPfbWaWfV4M0qLw8ye1SBK42ETj2JG4XpV0zi/GMbRerLqp/cYWW0BFGkki1pk3+K1HWXm6vyTToh+7cudMLJeRsmcDt27fv379vkdB/gmhJv5hGz+18S9aTSK1lWUzJyRQCmuXeu3dvb6+pRUWvXr1KKZd7RyKglQeWjsbysYtjWHxfsZaDFlJkWSGxlj/n2yGwa2Osvd4vsZofPnzQqppffvlF+/Kor0wvXZ3j9JcoGLdDoDKBHz9+VC6xdHG7PE9pYcj/XALpvv1c+SkdAukEcPLpDBvJAVU2ogjEgEAiAeahiQDjt+Mq43z2XiVSzSOYwGbwYAEQfm4SGGBKvms5wQD13dQpCQ4TUK9a/9MLskl9Y0APQfQxicOSTzcOYN4050Qb4PbWCAzQKltDGpHH6MCDL+5EMoxc0pBbu/y4BHrpyB33eNDppJLYQo/GhswQGJLArjUPjA3ANWQroFIQaJAAQfIGlXKKSKzSz4KdBpUFI5lcnMAAE4EKofsBKFWzc8Ji1VD3WxBG0pHu/t2RrL2Iqu+0+6Lq9W//J8cQOExATyIt3xvRW6/Pnz8/XMp0Y7DNxIsXLxIz5PY5Ac11tVInOK9X/S3v20sj2jGEV+4Depf9qfUHeuM9Xn3NdrQm7MaNG/FkB65a/FKWFRIHZOOW+gS0Y0L9QuMlas8jfTsr6Nfit7ireqYot6x/pz8FJnQQtCP1ucrf3dLXQYP66gvgFaSVkewKyVVmIvE0Ikof+lYWm+LKEdgVjcIHllMEOfdCACc/11SnngFVzlXJGQicS4B56Ln8F0vHVS5icSeJVE8oeAQjDngw1y442EvAf79x7709pt8VguixgsicSEB7/StuqQfBlZuG9ovXYzutV9HOR4erUFnmw3LmupHmnIsk+ZQjsMtKO41ulaO3N+cnT548ffp08y752/TVF8Hz6653iLjIpJLYwrxp4HPmTDgDgWMEaE27uIFrFy4SQwACewkQJN9L7ArpWaV/WMs0qMPouBECcwKE7udM5mcIpc6ZZDlDWCwLxrEzwUjm+q0ZvmCHiDn/1DPB293Ba4SpuXP/hQn89ttv8g6bAzu9B66t2ZU4BdVITyJTOJS7d/GN4jdv3uh5s/Z9CNzIohhaVKRp8+IlTl6NgNq71plt7tTw/v17GVheODLCzZ329IK9vlmUt1xyG4PAZo+WWE31htq7YbNpBKWoNT148EA7fLELT0CGn8MQ2NX01HckjiqH4UZFuiCwy7y7qBFCQmAvgV2tACe/F2/N9KiyJm3KgkBGAsxDM8LczApXuYnImIBItQN18UcweDBnCRwcI7BrxdWxIpq6a1c31JTkCFONgLoVPUHTpv/BY/fSAsg4f/311z/++ONwXJfmXFpH5A+BvQTodPYSS0yvnRosrltpUnYw10IL/ym2nlCnbO6TWOXE27ueVO5qX0TUE02F2yEAgVwEdvmuXIX2mw+4+tUdkkOgPgGC5PWZ91Ki4mys0t+rLBrUXmKkh8AmAUL3m4iUgPG/hdKUZhcrwmJ2sCOlxEg60ua/OpI1RVQ9Wfnnf/++fv2aktXmvf67snotdjM9CSBgJ6BFJJbElqeVkXy0ubvvxzWnZaOTCK4Dl/S2/PyD81qpM729r8GTJU+5muxv+1vKJU2bBLRB6aZgiZ5hMX+LUypR7qIwnGyBwM2bN1sQQ4M9xWR///13f2FNRDBtwKSvROqzWhotKi45bdYTSc8lCHRN4GpRwq6VhfAQgAAE9hLAye8l1mx6VNmsahAMAmsEmIeukSl3HleZhS2R6gCjJdqpWxIDnq09gsGDBWbAz2ME/AeLx3LgLgiMR0BP2N++ffvnn39qW+rKtdPzEXU3xwqlOR/jxl0QgMAwBLRDhKUuiZOC4HY9qrYU2mCa3ieVxBYaNCpEgsA1CTSy2qoX+ODqRVPICYGOCBAk70hZZ4nKKn07eRqUnRUpIbCLAKH7XbhIvEmAsNgmIhJgJB3ZwFV2iKipEn+HiFu3btUsmrKGJ2B8Evnx48efP38ephFMYvt9EnmYQLkbNS7XR+mlIL8IvZms15Ldh1z0ZQDjJhF6Zqw3mf2sOL4sAdlV0HLnKL59+5bXYORnAmOeFyoHItnm5zkDgUIEtCmYlqHcu3fPuDeE1mVqgx4Z86tXr7DVQkoh29YI8LC8NY0gT0YCu6JRtIWM5MmqHQIYdju6SJQEVSYC5HYI1CTAPLQmbb8sXKVP48AxkepFaFd7BIMHWzQDTh4jsGtKfqyIpu66Wn2bgt+dMHryq80aZDN6kFdz9cijR4+OPRa8mnlfrb7dtSAEFoFdVspEKd1m9MjY8jkoLQ485mYnCf0dIrRkyK0XSpe/Wg5jTCppMtUMhoIgAAbnLoIAACAASURBVAEIQAACEIBAmwQIkreplwalYpW+RSk0KAsl0kDgMIFdQcLDpbRz47H67rrr4nGhi1e/HVNvWRKMpGXtBLKxQ0QAJPWn9jzzs9ALiv5PjiGQSEBfGjF+Y8R/mrirUM3N9Bq5u6XTJ5FO/tYO9AkyH6/E06NlPTkOXkvW681GRWtxT8puIK3xQZ4UAs+fP99cqfD06dOUIoJ7N/ekkDx66z64i58QKEdA9vbrr79ublwyCSA3qy93aV1mjwtuyjEk5ysQ0OjuCtWkjhCAAASuSQAnP4zeUeUwqqQiwxNgHnqiinGVifCJVC8CvNQjGDzYog1w8jABFogcRseNFyGgLkYP8vQgXg8m9Hzt/v37FSr++++/B8tXLIXSnC2USAMBCIxNQNMlSwVfv35tSTZPoyfU/lcfjcXN8zn3zBiTSmIL51oRpUMAAhCAAAQgAIFzCRAkP5d/d6WzSj+uMhpUnA9XIZBOgNB9OkNy8AkQFvNpcLxIACNZxNLmSXaIyKyXL1+++DnW/AqEXy7HAxMwfsPq8A4RwY2dPonsxQC0+kfrcrQkaC6wHglbHIgeG2uTiPntnLkmgc+fP8fNRtuRyLSywNEHMeIrHjQclDxZyiKTjgjs2nkxY720qlJb7Rj7LPneaW8IfbkrowxkBYEhCfgL1IasIJUajMCuIPhZfdZgzKlO1wRw8l2rzxceVfo0OIZANQLMQ6uhzlIQrnITI5Fqh+gKj2DwYE7dHEDgMIFdIYjDpXDjkAT0YEKryfWU7Z9//tHakmfPnm3u/57CgefIm/RozpuISHA6gV1WStw7i770TRfL4lcthzj2QZfgUxzGOUiWqpXL5AqTSmIL5eyHnCEAAXrwXTYArl24SAwBCCwSIEi+iIWTmwRYpb+IiAa1iIWTEIBAIoFdQVFX1q67mFk4bpsHhMU2EZEAIznXBtghIjP/4G3Yoo/zM4tOdp0Q0KfO42+AT/XQe+BaWXKgTsEOEWM8iTzAocItYhvX0fv37y1iyO28ffvWkpI0wxPQbiN//PFHfLGCDO/YMgWfnqI5+u6QfyY4nraHWNz9JEjJz8EI7BrZx23VTkY+8Ndff/327dvmLSpRrlW+l70hNlmRYGACu+JfA3OgakMSyNWzDAmHSl2EAE5+GEWjymFUSUVGJcA8tAXN4iozaoFItQ9z+EcweDBf3RxnJDDAlHzXOrAB6ptR+2R1mIB2vta39fQ5Ae0WoY2t37x5o0457woTrRl48uTJLgkHMG+a8y6Nk7h9AgO0yvYhzyWUQ56fnJ8J9nqYJ5ifkdv3n2s/ePBggGUV/U4qiS3MTZQzEIDAKQROWW11Sk2zFAquLBjJBAJXJkCQ/MraT6w7q/TnAGlQcyacgUAhAgMECSuE7gegVMh+5tkSFpsz4UxAACMJgLT8kx0iMmsn2CGC9w8z8yW7/xIwPokM9nqwwPvw4YMfPx3jSaSl4vXTaImPpsTxcrUqyPg4+enTp3pjP54bVy9CQP2OvjgU2UdGbVxfb0jZJEJLFvQ2fpynekMZcDwNVyGQZc6gb23JB1pgalWllkLqky+WxKSBwMAEdsW/dsXjBoZG1XohsKtn8Sc+vVQQOSGwSQAnv4molwSoshdNIec1CTAPbUTvuMpciiBSPSc58CMYPNhc3ZzJRYApeS6S5HNZAnrAp60c9Ph42jBCD/umDSMij/yMrLRmIP7RgiAfmnMAhJ8QOJ0ArfIUFZSbFARLuV68eHFKBTMW2vWk8v9j727PprbVRQGfrGsXAJQAqwKghJAKgBKACgIlABUESgAqCJQAVLCghEAHOc+Oz/GlZY9l2eNv3/xI/HpsWbr1YVnWaIwtTFgSBEWAwGICg/oGi8VqsxfCtdmsETECawkYJF9L/jDXNUs/zUoVKtWwTWBugUE929NOjqVUXg4Ni5VbnfZIhWRHWW+FiCkzK76hnd5Hr39bP2XkhHUggcI3kR8+fBj6JfDGm8jCCx2IdqGk/Pnnn4W/1hJPzoU/FPPbb78tFHuX2bxA7+JE8ZMU9+/fH9o+VOmOdWTi3IxB9ALjZ44sD5EhOvZHsQRDeQKv7ylFW/r69euSK8YdLWZVHuAHWEoS6xgCeYF8M944N326aXzkTwIbFBg0GrXB+IsSgesFNPLXG24kBFm5kYwQDQJtAc+hbZO19mgqJ5E3Un2RsfDNyO5ewWjBLma3nVMJHOCRfNA42PWD21PJC+eoAvGiLdrtWDAipqDEMr7v3r37/fffR1e0x48fl0ONvkr5JeY+UnWeW1j4CwscoFYuLDbJ5WLSRfzwRm9Q0eDEDIrew9ID0nlZ0aPY+8yKvT9UGltIC6dtAgRWFFh4ttWKKZ3k0rgmYRQIgXMKGCQ/Z75Pnmqz9CtSFWryoiVAAnmBAwwSLjB0fwClfDGY8FPDYhNiHjUohWRHOWuFiCkzK34yPQ2u8Hvd6Sm2CZQIxBdcHz58WHJk+max9/iYX5KW4XgT+eDBg96zHDBIIHqc8ZMvg2AjU0r6qTHwHctJDIqMg48qEGMuvS9C4oCo44MmK8SKEhFyfg5Z3Pgi5N7Br6PKS1cI9Ja9VOnKSbSPHj0qvM3FtP6YRple2jaBMwsMqnqDKvWZVaV9IwKDRqM2EmfRIDCtgEZ+Ws8VQ5OVK+K7NIGMgOfQDM7yH2kqrzQ3Up0BPOQrGC1YJsd9NInAoEfy+Lr7JBedNpBBsRp0G5o2nkI7oUDcmKIZf/XqVbyqixfNhSsZpVAx7bL8LYnqnNLZJrAFgUG1cgsRPkwcCtvbly9flie50RrH6j/l527tyGM8VA7q1HlturVCKD4EjiQwqIUZ1HYdSalOC66awgYBAoMEDJIP4nJwRsAs/cBRoTIlxEcEZhIYNEg46J3XTBFuBzsoVuMefAYptWN4qj2DhAc9hZ2K8diJVUh2lL9WiJgys+JX2dPgBtWE9ETbBHoFXrx40XtMHFD41dkqqMbBhS87S6LhmEog3o9Gx2joLwDEpJ9G1nR5vn79+uPHj12fnm3/L8m/GIs5T/KjDKQFJipy1wojMRsslnuIAtm7TkRMOIv1R+KmlobcJo2pD1++fIkS2/7InvMIDHr8u2YtrSiT8TuNJbBRCxpTbUrOcgyBSiC5mfxymLvJoIeUQeNxig2B1QUGFe9B96zVkyYCBAoFBtUCjXyh6iqHycpV2F10hMAhO8xdDp5Du2TW2q+pvEbeSHWv3sFewWjBenN84QMOeQMd1Cxv85F80C8XmWG2cK1xuVog3uvFK494oh/6peJ4j1wHkt9QnfM+PiWwvMABauXyaJNcMb7u0jXXIg0/5grG7/GkezLbjdZ4vy8fD/NQOah+GVHPlG0fESBwpcCgx+RrZltdGc+NnI5rIxkhGgT2JWCQfF/5teXYmqUfuaNCbbmIituBBQYNYgzqMy+GtsCbuAMoLZYdg6wMiy2WL5u6kEKyqezIR8YKEXmfYZ9++vQpPcHUkFTD9rQCMfmjpKmNjl35kgGN735bIWLaLIvQbt26Ne7L8/HiuTA74gv/8WX+yWMuwB0JPHv2rI7tw4cPY5ZYtAOxUe9sbMR8hSg2MSH1wYMH8etDsVpENBqx0EP8N86NQZxobaLoxkyFzCNZvHmK3yyKgxuB+/OEAoMGFEpuZBcNo6A2Zs9cPCx2/vrrr5aH6MKx/7QC0bCXpz3T+JcH4kgCiwkMurMYslwsX1xoSQGN/JLas15LVs7KK3ACIwQ8h45Am/sUTeU1wkaqe/WigJU8X+ziFYwWrDe7HTCJwKAvqGxzxGnQQEFJEzEJrEB2IbD8y9l44xwv9aLQZt4ANujinhWv/xo7L/6pOl9ksZPAigKDbjqDbmcrJmovly6cqFP45jra4fRlemHg27Q6zEOlsYVtFjCxInBCgfQG0Zv8QX2D3tD2eACuPeaaOBNYV8Ag+br+B7u6Wfoq1MGKtOTsSMDQfUlmDXpcOvlQqmGxkhJ18mMUkh0VACtETJZZ8eK/MfA06AY8WTwEdBqBwpeFjXUfunjiaS2djxWzScatZdAVvv1XCsQ3nEt6q5GJhQXjyvg4fZsCUZHrO1H8aENV/aMux/5YwSG+Kp+JdixyFL+MF6tF/Pbbb7HCUfw3hrFiKkMsIZE5K4rlu3fvYirDoM5fJkAf7V2gLoElCRm3llb8BksU1JLwoxZE+Sw50jEEziZQ/pwyqFKfjVF6NygQ3Z6SX/SqYq54bzAHRWkSAY38JIxbCERWbiEXxIFAJeA5dLMlQVO5StacZ6S6cKR9469gtGCrVJNzXvTOnTvlCd/mjKv0PWlvWrwT6SU6yQHxAi4WYa++JVv+A/JT4VRvAMvfgxTes1TnqTJIOASmEjDuPZXkiHBiBkXJWYUN7MuXL9PQCp840lOOsb21h0pjC8coV1JBYO8Cg95cj5tttXeiNP64Ug3bBAj0Chgk7yVyQLmAWfoqVHlpcSSByQUM3ZeQGkotUaqPMSxWU9joElBIumS2tt8KEZPlSHy3thHWoBtw41x/EugVKHxZ+OHDh5LfLWm8sCwMvDeSDphQoHB+T+R4vE+d8LqC2pFAOkEhtuMJp458zFb8+PFjrBNR/mtC9bkXN2K9iT///DPGeh49enTxADvPKVD+Ei6WF0mLaDlX4fIQEWA0m+MuUR4ZRxLYqUB+zaA0Uducr5/G0DaBhkB58S6/ZzUu4U8CGxcorwUaeVm5cQHRI7AdAc+h28mLRkzc9Rogi/15kpHqwrckG38FowVbrF64UAiUTxAZtBbDYrblj0jlKV0s8i60lkD9Xd8o1Y237YtFKd7TRekt+aWBwjt4xLy8kKvOi2W0C51coPzZx7j3tEUl3jUXzq/onaUTE7fi2aGOXrS0Z15wqvCWtMz0p/L6Vd5drDPaBoHDC6gXU2Vx+R189GyrqaK6hXBwbSEXxIHAjgQMku8os7YfVbP0Vajtl1IxPLaAofuS/C0f6il/sii57h6PKbfy+L/H/J0kzgrJJIwLBGKFiMmQG28vSt7BT3ZtAZ1SoPxNZO98lPiOd7rESZTeBw8enBJ104mO18P1NKN8RJ89exZ5mj/Gp8cTSJcmjdRdnKkQpSgOiw76H3/8Ud5XS63iwTLOjRBivQkNRSpjOwS+fPlS7nCxiPaeHgX469evvYfFARG+IloC5ZhzCpTfAmKCb8laY+dklOptCgwq3ttMglgRuFJgUC3QyF+pPevpsnJWXoETKBfwHFputfyRmsrlzasrnmSk+gCvYLRga9WR0163fG7oNmcRlc8DK78BnbYwnCfh6QuL9Hu/CwvEPSvWiO+doFI+2Ks6L5yDLkegV6D81rPNdVt6E7jlAwpXjuudl9U4IP1a0ZaTP1PcNvVQOah+GVGfqUgIdr8C7juT5N0Cs60miedGAsG1kYwQDQJ7ETBIvpec2kU8ozilY8gXp0Afe5a+CrWLgiqSxxYwdF+Sv4OGekoCPPAxg6wMix24JGSSppBkcDb1kRUiJsuOxiv/3hfwk11YQCcWKHxl2HjR2AZrHFD4grMdjj1zCzx//rzw/lre+587zsJfTCBdqCjWcbhz507XpWOi2NOnT2OJh7///jtmjMWJv//+exStuHPduHGjPiu2Y0/sjzYhVieJI+P4eMsS50YI9WE2CNQC6WJD9c6ujcLWrHF64Y0vzipcUqcRvj8JnETg/v375SlNX2yUn+VIAmsJDLq/GLJcK5tcd1YBjfysvEsGLiuX1HYtAhkBz6EZnNU/0lSumAUnGakubAEab1ja+dI4YLFXMIXxjwgbSWvnmj0jBMofydMv1Y+40EynlA+Clad0pqgKdpsCUYRWHGuKN3d//vln+prvolLhe5zyQq46X3S2k8DkAuW1Mi69Yls0ecK3EGD8JkHJDMBoD/NfWE0fCqK5fvTo0RZSt2IctvNQaWxhxWLg0gcQ2Obyf7uDLeylV+ka1CvYHUVJhHGVKDmGAIFawCB5TWHjegGz9FWo60uREAhcKVD+OHDmoftypciOkw+lGha7skqe4XSFZC+5/D97iejG4xnfs23EML6d29jjTwKTC8RCg/EmsnfGUhwQRTTzU+rpm8iI5GLTEycHOUOAMb4Qmd67Anf06eN96qtXr85gIo2VQLpQUXk/LJqR+Gf+gVI0icCgl3CZu1JXZN68edN7y6vOjdV5M4ukdIW/hf1xv64HZWJuUCzIsoVYicPxBGK6cAyBFdbZWCEo7hTHQ5CiowpE+1/yiFQlP24rivdRS8KZ06WRP0zuy8rDZKWE7FrAc+jGs09TuW4GnWGkOp4XSp4vtvkKRgu2bgU559UHPWLHjKtoxrcDFfHpffVWx3bE4HZ9ro1jC8SI64pv3GJYLF76539FoPAli+p87IIqdXsUMO69bq7FHKqSr8HEsmvxe6oXoxqvgNMW2KSsSmkjD5XGFi4WWjsJFAqUP0YVBnjOwwpnblQ4HkhxnbOaSDWBcQIGyce5OatL4OSz9FWoroJhP4ElBQzdl2gbSi1Rqo4xLFZuddojFZK9ZP2/9hLRjcez8QX7iG1MGtt4nEXvGAK///57SULaRbQ+K95QpoP18a3aTU3JquNpoxKI3EkXocywvH79Ov8bBZlzfbQ7gcZCRVYp2l0OHiPC5S/h4l4zIsmZe1kjtJI5Oo1TNvJnDCJH5Kt/z54920isROOQAuWTz+pVSw7pIFGHFCi/y8QCKIcUkCgCGvnDlAFZeZislJD9CngO3X7eaSpXzKOTjFTv9xWMFmzF2nHmS5c3y1t7JE+/tJnPwfJhh3w4Pj2kQPlbkpmSH+tT5H8dq/xHnlXnmfJIsARGC5TfgLZ2kx2d5O2cWNgkxnverl8djNk7aXIKA0xPOeT2dh4qy3PEa9NDFkWJukagvHt5zVUOf275c0R5f+DAaLgOnLmSRmByAYPkk5OeOUCz9FWoM5d/ad+UQPkgxtYGCZd8E1f+6LQ1peULW3mJMiy2fO5s5IoKyUYyIh8NK0TkfYo+jRc86Zpw1Tnlv99edA0HEegQKPx18cybyMYDW3nb3REju2cXiKWgC7MpPwdo9oi6wIICjdvQrVu3Fry4SxH4X4HGAGgepbARSwP59u1b4YPljRs3Bq2RmV7FNoHzCJT/ll35+/Xz6EnpxgXK7zKFd5aNp1f0CLQFNPJtk53ukZU7zTjRPoyA59BdZKWmct1sOsNI9U5fwWjB1q0aZ756+SN5+TywZTzLR8DK07hMzF1lUwLlBWm+aOfXNkp/NyIfh/KirjrnJX1KYCqB8lpp3Hsq8zqcWMigcFp5Y/5VFULMKkxvEDGNJ37JsA785Bsbeag0tnDycij51whsrSt4TVrWOnfu2VZrpWum6+KaCVawBA4pYJD8kNm6YqJOPktfhVqx7Lk0gYZA+SDh1p7X0vGxRqIaf5ansXFi/Wd5CIZSDYvVxcZGl4BC0iWzqf1WiJggOy6+4PHVxAlkBVEmUNh9uVhQ44Et7Wndvn07Xr+VXdZRawq8efMmMqs3BjHLp/xm3BuaA7Ys0Fi+zhrtW86so8atMQCaSWas4DDiXlMe/sKL45TPp8yY+IjAKgKFs9lilLDrJ49WiXZ10YhStCQxhU5XZ8Vc2Oylo2CUdJUj/o0e1GZTJGIERgho5EegbfMUWbnNfBGrkwh4Dt1LRmsq182pM4xU7/EVjBZs3Xpx5qvH+/HCR/L07eQWxAqHCMYNbm8hgeKwjEAMpcbL92Wu1XWVGDXNVMPyF4iqc5ew/QTWEjDuvZZ8dd0XL16URODivKyXL1+m5xY+X6SnHHt7Iw+VxhaOXcyOkbpt/laQ79JcX7rKx3A8kIY2ruuLnBAInEegvMUw3fQ8peKalDYGkMsH2a656HbOVaG2kxdiQsDQfUkZMJRaolQfY1isprDRJaCQdMlsZ78VIibIi/YLnhiMmyBcQRAoEyh8fdh46ViF3Si9hUGVxctR8wr8+eefJReIZ/L379+XHOmYXQs0Xrn5yvquc3OnkX/37l1hzAsn0DRCK58x/Pjx48a5s/55tqHeWTEFvrBAeWUsr+CLJSEiH81CTLmOrs7z588Xu64L7UUg/2OJdSqiB7XBBVDq6NkgcI2ARv4avU2dKys3lR0iczYBz6F7yXFN5eo5dfiR6sL3Jpt6BaMFW71enDkChVWmvJQug1kYn8LULRNnV9mmQGFZmjXymS82DPpiYWGB30KSU8/C+BSmLg3ZNoHVBYx7r5gFhZPv471V+7fN03lZMZ/Q0uftfNzCQ6WxhXa+2LM1gQ1OSI7XrNHubQ1qd/Epn4xR3lLtDqE8wrjKrRxJgEDh+EBAmW6qtJQInHyWvgpVUkgcQ2AxgcLB7fKau0zMC+NTmLreOBtK7SWqDyh/2Cx/IqsDn3sjIh9Fy7cJFnAuvIRCUgg1+WFWiLiWNL563R7ovH///rXhOp9AsUC8ibx7927v4fGN8fybyAhhqu5Ub2QccL1ALGz2xx9/lIQTo1dn++ZbI70bfElWknHXHNNYrPSaoJxLoEQg7i+F65JEfRz3Xe7yUp2Z+1iSlqHHtPuBQ0Nw/GYFDn83iT5kYX0pXwR6sdxMp9Ophoux7+hCT58+LewBFo477yjtokqgEtDIH6YkyMrDZOUhE3L4DrPn0L2UW03l6jl1+JHqKGO7ewWjBVu9XmQicPgbaAz/ljySx3jyt2/fMlBLfvTly5fC8e3yOVJLxt+1NiWwhaHUzKhvSfWsPVXnmsIGgY0IGPdeNyMKp5W/fv06jWfMKky7GfoSKU69vYWHSmMLdXbY2KzAoKW+lklF+eDDMvHZ41UWmG21R5auOOPqkrGfAIGLAuX3qcxAysWQr9xpntuVgBs5vbyAbSTCV0ajPL0q1JXUTidQImDovkTJUGqJUnWMYbFyq9MeqZBsP+utEHFtHl18eXP79u1rw3U+gSEChSs75N9EPnz48ObNm0Mu69iVBaLbGrlWEomFn7cvRqlkytFff/118dwrd27wJdmVKWqc3phRGp/6rmODyJ9zCzTuL5nLXew4ZY6vPoq5wunUmfzxC9/LDNnns2PyT91NpiUtnM0Wt5X2vWbamAwKLabTpcdbni/VsF0LFN5x9JpqMRvHE9DIHyZPZeVhsnKZhOgwT+XsOXQqyWXC0VQu45y5yr5GqjMJ6fpoX69gtGBd+ZjZ7waawRnxUeEj+Ra+SF+lrvDHTOJ2s/Dg8wh8p6wusIWh1MxklaHvTFXn1UuUCBBoCBTWSuPeDbdJ/oynnpJwGjeCdMXzOL3wyaLkQgc7ZgsPlcYWDlaojpeckufWhVPd+CXtha9+jMvNPdvqGEp1KnDVFDYIEOgVMEjeS+SAQQLtmZOneu5WoQaVFgcTWEagcJDw5G/iCpVO1aR3lU/DYl0y9tcCCklNsc0NK0RclS9v3ry5+LXAkl8TuurCTibw3wKTvIks7AD995X9tbJAvE4ueQMUr2RevXq1blyHTjm6JraNlSZKiK653AbPje/Sx29ebTBionRIgRj+K3w2jso4btZL+fIQC9f3GPktj9shc3/5RLmbTGv+4MGDwieXwony00avK7SXL1+mH21hJaw0PrY3IlB4x9lO2XZD2UjJOVI0NPKHyU1ZeZisXCYhOsxTOZffmj2HTmV+TTiaymv0pjp3RyPVI5K8r1cwWrARWewGOgItc8ruHskLZ8h5kZrJdB+lAo0vA6cfLbOd6aBmFo+4GDfV+SKLnQRWFNhdrSzvmq6oWn7pQv/6NVbjNbqf7clTr/5QaWwhn0E+XV1gyefWwsQWzhQqDO2EhzVuExmB0bOtMmHu7iNcu8syESawrkD5k0hmFGWOJJhuOofqKmFGGTvPLH0VapUy5qIE8gKFg1TbmRy7ypu43SmVt7f54jHiU8NiI9DOdopCsvEct0LE+AyKh7SuiSB+xnY8qzPHChR2X+opKY0x05gOcu/evbEXd95qAvFrRfXb5Xwkor1adzCiZBxtqk5tI5wNviTLZ9bQTy/+aFVhwRh6LccTaAuUr9EexfJicW2H2djTWPal8Wn659DZjem5I7a98B6BduUp7iZXArZPLxwBLK/p7UtMuyc6semvkejETst7pNAK+8nRb3z//v0WEn5x9cktREwcdi2gkd919qWRl5Wphu28gA5z3qf8U8+h5VYbOVJTuXpGFPbAI56rj1SPs9rRKxgt2IgsdgMdgZY5pbBBiBGeGOfJhLPMR/HurOSRfPTg9jKpcJVNCdSv49eKVebFaElzl0ZbdU41bBPYgkBhrTTuPVNmFf5OWn0jqDeq+BQ+U8wU+e0HW1i8IyHzPVQaW9h+OTlzDId25Oa2irnTJsxciVw+B8MDaVDjurK8OZ3A2QQMkp8tx+dObzyttC9xnln6KlQ79+0hsLpA4SjKyd/EFSoZSq3Ks2Gx1ev19iOgkGw5j6wQMT53Hj9+3PgSch3Wwt9OrK9r48wChW8i68dRbyIPU1ri58sKfzo7Wq0VU13SMJYPIuQT0pjMV3LpfIDb/7Sdxlhpb901QbaPdpgYrpvRMYW3cUPpgr17927hzy22Q+jqcbWPXHiPF94Lg8fl2s1dOw7uJm2TzJ47d+6UzEiLe+vHjx8z4Sz2UWORvpLILxY3F9qawPPnz0sajcIb2aypK/w6yqxxEPghBTTyh8lWWXmYrFwgISX3Ph3mkozwHFqitKljNJVbyI69jFSPs9rRKxgt2IgsdgMdgZY/ZUeP5PWb00yKooREijIH+IhAKhBDqeu+uMl0+OMXftKolmyrziVKjiGwpMCOauXxxr3jwTNeefdmd3TIq5Wp07cP0Z0Y0Qj3XutgB6z+UGls4WAl6mDJKXluXXJAIG3idkq9bqd9mdlWE2YNrgkxBUWAwAICS94TByXHdNNBXJs6uN0ZO88sfRVqU0VRZAjUAjsaJFzxTdyOlFYfSjUsVlcuG10CCkmXzBb2oMzd5wAAIABJREFUWyFiZC68evWq6yEt1uu9uFDcyCs5jUCZQPmbyOrbfY1hel+uK2Pe6FF//PFHScxiQtLor2eXhJ8/5v79+/kD4tP0J8F7D84c8Pnz5/TTe/fupX8ecvviUvHrrglySOdtJqpwMbaZIt/4qnbmKo37TubI9kcXS3j7sNiz8FjkuvgXBQ6/091kjiyO0beSWvbs2bM5rj4ozJgnES9X0lN0YlMN222Bkn5yPNqv/pulJYPg7dTZQ6BEQCNforSLY2TlLrJpC5HUYZ4qF0p6yNW1PIdOZX59OJrK6w2vD6GkBx5XWXekelwyd/QKRgs2IovdQEeg9Z5SMnYaPwEaPzzbG9R8B8TVG2NNF69V2LhdPNfOcwqsO9QT99mL7IU/OdA+V3Vum9hDYF2BkhuTce+Z8qjw5Xi8GX/z5k06YlC45NxM0d5RsCXFO5Iz30OlsYUdlZazRbXkuXVJk2umAC0Zz8y1Snq5mdOv/KjwhhJX2Qg1ritz3OkECCwsYJB8YfAzXO5ioTrJLP2Lab+Y6elT8MUDpt25bv9k2rQIjcA4gZJa4E1cyViTodSqBBoWG1cTT3WWQrLZ7LZCxJisiaW+MyN07SXixlzDOQSGC2SKZRpYdPKiDKfPYA8fPrSsSUq0u+2YnFo40yjeGVQ/VrB8GgvbxknmAqYrTRRed3mQaa94MZnxUtzPUEzrvM3QVnx0j9UKS6bPhltMeblmrZZbt24V4ndNfCw8fdBhseJSejMddG7XwelPe5WPq3aFdsj9F5u7dkrdTdommT3RDywZKIz6tVYvoo58o7sbbYtObI1j46JA9IXiYefiR+nOdRdAiRtK4f00jbNtAoUCGvlCqO0fJiu3n0cbiaEO81QZ4Tl0Ksklw9FULqndda1djFR3Rb53f+OZtOv41V/BaMG6siaz3w00gzP6oxgQLlnZc93vupTU60iFVy2ji8FpT4yhnhUXJO16czF6hQjV+bQlWcI3K2Dce8WsefToUck73JhWHs8FaTxP8sWhNMnjtld/qDS2MC7jnLWAQMmUm3TCyaxRWv2nTSdJ3RlmW00CVQWCa0JMQREgsICAQfIFkM92iYsvEU4yS1+FOltpl94dCRi6L8ksQ6klStUxhsXKrU57pEKy2ay3QsTgrIkvb+Rf22xtvd7BKXTCbgXK30Q2VhMomf+0W5WzRPz58+cXRx/a6Y+pbKvMSSqcdfT58+d2nIfuSQO5e/fu0NP3eHzXjSlmHsRTzSTflN4jy3niXDLRdg6NwutG9X/16tU1EShs3665xIhz55i7nE7cLB9XHRH5/Z7ibjJT3sXNouTHiwpr/UyRbHyLPmbgXdm2zBRPwW5NIFY26Z2vGV2mmMm0Vsy7OnLt+KS3ifan9hDoEtDId8nsbr+s3F2WrRJhHeap2D2HTiW5cDiayoXBL15u+yPVF6NdsnMvr2C0YCW52TjGDbQBMtWf8dPZve9o4h3lWq8w4mVZ7xhvVKhIxVQgwjmVwIrv32Ok6yJ1YVt38VzV+SKLnQRWFDDuvSJ+4cuy9IcN4pSYO7tinPd16dUfKo0t7KvAnCq2vY9Xacszq0xj6ums15o18MImffI4FF43OvCbmhFRGG1ckwsIkACBEQIGyUegOSUv0DW56wyz9FWofNnwKYF1BQzdl/gbSi1Rqo4xLFZuddojFZJtZr0VIoblS3wr6bfffsufM2sn2BdC8vg+LRyH/fr1a20VJbZkken6eBubFSj59e+IfDQjXeMUsyYtXniXNI9dk5bK4xZT+tKm8iSr9mQmdQVpIKz+q+/lOejIEQLxa1TRRRlx4jWnxGvI9G7SFVR8KbewdeoKIfYXNiBVCMuU9mhq6t97z1TATKIufpT+pEPv95kvhnD4nYWFwd1kREmISt07pyTusPF9mBGBX39KfFWg0YE5zLyT63GE0CtQ0iYUPkn1XmvoAVGn0r7r0NMdT6BQQCNfCLX9w2RllUdazkxZ1WHO4Az6qFCyCtNz6CDbuQ/WVM4tXBJ+4VhQtOeNB72SwNc9pvDBIR00W/4VjBZsRCEpRCt5usxf/YTvL6JB6B3nXKspePbsWT6/4tM///yz95jrD9C/vd5wgyHEG4So8qtE7OKN+Pr7kepckpuqc4mSY6YSKOmZFHZfp4pSHc6xx71HqI44pcY858bFe1mbYr6HSmMLbW17tiDQOwVuma5ILLtfz5aJx72SCTPLRGxEHh1+ttUIk8wpuDI4PjqhwGZbthPmxcUkF473Vud6zVcbKtg1RXsj0+eJx/Njz9JXodrl4dh7NAW7y19D9yVZZii1RKk6xrBYudVpj1RINpj1VogYkClRgnuXh4jger9YNeCSow5dvk+WfptxVJSdNJnAiNeKJb8XPVn8Fgxo+YrQe8W5a0qs9JEZgEjtY37q06dP0z3LbD98+LD3QiWd73wg9Vuo6rCSi+YDvP7T3rJx/SVi/CWT+7FIfMywvHPnTvzYQqwjEDPS4nu28e/66wphOwKRxUvmabzxLfz9q6jUUT6vh8qU8EbghfNFGmcN/TOdPfzHH3/0nl74Ww1pc1Gyqk7mumlQmcP2+FFJw+5uMi5nw613yn7cZ5d5MdZIQvRy01Idz1yrdGaqWKUxacRz3T83G7F1WeLq0U/uXVIkesjRU1o4qlGbGn3X3ggsebvvjUx6wPLFr+SKJcekqbh+e/krlsdZI7/l3CnPxzhSVhZyLZ/jcw/7FCY8DtNhLrfKH+k5NO8z+tMFqqemshd57iZr+yPVowvwXl7BaMFGZLEb6Ai0klPixUTvgG202/EbRyWhTXhMXDGumw8wYh7xzx+z2Ke9bfvkMZn7ZjF5hDcY4Cqrn8Trm4ulZcQtrEGqOjdARv95MYNGh1ZyYmF13mzEStJ4zmOMe6+V79Eelve3I5LxSisya63Yjrtub4NQ2LCMu3qctYWHSmMLvcVgdP46cbRASeOzwCJlaS833sD2TjCI9M7daIwmjRMPP9vqGpz2ubjaJgfbo/GfNkOX9yxsbzcbsWn9S+6b1RV7Ry8nidj2p5sWJvMk5aetcfJZ+ipUu0icfM9mm4LNRmzWAmPovoTXUGqJUn2MYbGaIr+xfJuTj0/96QIRU0gWQK4ztGRjshUiCr/2lsap8EE0PWWt7Rg5ffDgQeE3IXsX610rFa57BoGhbyLDJB213wvR1lrSym0LbVr5eh9v376NVW8WzvGSwpb+utq46KWjdfH96qgU48IpPGs7pbF3alfcqV+/fh1LHf373/++9c+/X4r/xdhW+i9U4zEp7ozx6x/xBd0oSzGZMr7iGNPONvutxcIM3e9hURRLqtgkCYxcLhzvix9Ym2q+S28Jr5M29Ku29YnlG1Ha69nDEbGoEb2rOXz+/Lk3/IBNe9RXdilL7krbacF6cdIDSoq6u0kqVr4dTX2U1d45HJEF0eCXB3v9kXGjSat2xLCug9cH3gihpF6U1K9GsNf/udmIXZ+0ZUKI1R96byXRU1qybMc4Q0mD1vBJ7xSNj+b7s6T4zXf1rpBXqYldkan3l8RqLU+N/JZzpy5CJRuyskTp5MeU3F90mEsKSW/noQ4k7azWO6fd2MVzaCS55DZX0iBfqaepXAC5N482PlLdG/+uA/byCkYL1pWDmf1uoBmcKz+KVwnpi5uLocUM6SUfyeNa6Zzsi1GKbzrFG5CLH9lJoFBglQVJLy6TGgOqkyyNqjoXZr3DCgVKHh8KgzrtYca918r68uediGF553yt5LSv66EyTIwtlBQDLXm7+sy6p+QJZb7X6FXS4sV9/bIy5skU/qhDfcqsPuMCj2JcMiAwLvDGWavMtmrE4co/cV0JuO7pGu11/U9+9VWKX3k/3Gu+k5fP8uT3Fqro8xx1ln5v2mtGFaqmsHESgVXucW1bQ/dtk/YeQ6ltk649hsVCpqR2l4yedSGP3r+RiCkkJblfklmjS0LzxL8n+nfxTXPzYv/9d3z7aKKLzxvMoPc6kcT5YvOf//znvwkv/xVjr/PF4WLIJT+dHXGNQnLxdDunFeidZZWWm/hNpGmvvkxoaRK6tqNYLhOZ+iq9Xw+OqNYHz7fRBXJx//JK8fMIF2OS7rwmVo12Mhrw+airkNOYd21fk6JB8S8phF2RnHB/zDOLjA78WB0g+j2DkuDgVKDkZ+si49Lvci9zqy2pyBGxyUt+4XXj0rPW/SjVqXlVyHu7i7GmRpq5F7ejyqQ18cquchrJNNh0O8ZtL8Zk+ztLCsM1JfDkd5OSBU2igIXSMkWl3bmNyjLfpdM60rU9ayPTlbSuyKT7V4lYV4S3ub93haMo28v0Xhp3kzQf89vXNG6jMyUfperT5SNW0vVd/k7X2yWouEbnxfUnnrmRP1jv6MxZ2eiqdbVRJx8g1WG+vsGsQiiRrArhrD2xRs9hs8+hgdZVJdP9s1qlWX/mprKkp5RazbSd5nvv9vL9ydGpbj+lZlK34isYLdiILC5Bu6asNroxC7SHmcJZf3RNigYh984lWGy4qXFjrSnSjQVyp9ZrFIw0Gun2yfu3NdfWNtI86tqOPsli0e7q/0xb01Xnrgzde3VefiStd7S2qlYB22VufyXQK2nce46iUjLYGGU4Dpvj6nOH6aGyFu66t6b3/cX6sRGr9gPpfK9NSwr58veOOmtOu9E7j2jWgYhGb6cqfr1Rivqy8ONMSZSqJrquy8eebZWvL7jyPkf6tC7wmY1pHx6PpNdIS6M97CJduPWLSEYOdkUm3b/8Hbz3maWK3uRPfyXjvdWlZx0MbIxGbvY1394L9jJ385JnpbS6zbQdffUo3lFuoz9WlahGMzXHnyrUHKobDHPvTcF57nEXC4+h+4ssjZ293ZJoY5dpWhs9hPJbxmKd9jMPi0WxKcmRWfuQjaJb/7mpiJ25kGxt7HSyryuP6O/ON0Jdl/trNqK1jbpakmFp7Yq+7zUXzZ/bHuVPL51uL3NDqmMbHan06l3by/e36hiebaO83EZzvDucwgePhctbVLqukp/uXwC8/Am8ithiHcSqpJW0Y9cMjDZeWkw+YtioL1srjSW8aYFcZjsyNO6nc+dFI2uO8WejPHflV2Nkf+5KXR6ryXOh5BGiVpqvL5Q2s7V2Sdx6QRodqt7jMwcU3pWuaW8zV1/go5Lm7prUNcr53C3Y1u4mkYPxpFbXpq6N6HDOLRMxaef1rOMphXkRQ4QLlPP0EpuNWBrJvWz3jvBe03oUIkQrHVdJK1fcXHojVh0/65jDxfgXFr9tPn8tz1WYjws8GF7MzWrnORv5Q/aOzpmVUYzb3YO0RU2353souFjFGv35NCbp9jINZonSNbe883SYS5716vydr8jt4jk06kVht2HJ7vQ5m8rCu94CHZK06NY1JbNRD7NcbGY3tXMXr2C0YCPKjBvoCLRBp/ROTYv+yXz30yqqEX7jkbzdLs06+tQWKyl4VSTnxmnEbVP920bctvNnu/y098RdY7G8uzgucU3Pv4tadb4os/fqvPxIWmGfKmAvgtuZClys/mmLNEdTkEYgtts32ShUvRGrIrl88WtEfsSfvS1hlbSF+xUjEtI+JbIyLTxd2+d5qDS20FUGYv8CbUu7iJ58T8n423ydz3SoJ4aIq7xojBV3FZiI+WJ5Vxil88y2ysvjyvsc5tOS1iPq7zLvsA6g6ulvaCau9fRnkHxQTu29YC/TgpUrdXWK5tgf3fIFZumrUIMq1H4PLi/k8z13XNQrfGGx/BDTWve4i0qxs3fAKlqMufMuwo+r5Ju7dUfMekcsFxjuaCttcyj1nMNiUZUKH6CiLHVVxpn2bzBi5ywkUYXzrVz16QKNSV3SplkhIlrnkoQ1jlmmI14ntXAjMim6Nb0tfiMt9Z/10Gfh5QYdVjgYF5FZeCJdYbcmIha8g5Ls4HEChVVyybZmXEIunlWYuiiWF0+faWfjnUHdJjQ2Fmj3yutjHbcFYpWyp6+L6jg0NqIdTk8p3G50d2ZtkKsobbA0jr5/NbJgjj+jzYnHTjeCwvIchxXe9+PIRrUaV4NKIlYYpfkiUDjEEwV4pieutIo1LtHb/PZ2z9IQrmyZC+9KARVPZSVZv8FjGsX+Yqs1rii6m1TZHWP6aZm8KBwHzDr9qz1Y2ah3k5fM9hUvJjx2Lnw722zEJs+CZQJMG/OLWRwtzHxZHI1MdIrS60ZVissV3mTjxIWb7g32eKOclN/pAnyZchVXiXxMczazfeWN/voUnbCRLy8zC1exK3PzhFkZYuUNZm8P/Er/xum9fae6WZjvLpNGSYc51bhm23Noud42e60nbCoL73oLdEjKG8a6hVwgVuVFOnNkYSd59VcwWrBMJnZ95AbaJTPV/t42KpqO+Z7j2o/kdftTb8TtbKrEFoajf1sItc3D6pKT34i2ZYH4dzX7M9Up1bmdpweozjOVlrZV7ImOer7i1J/O/V7gYvT2uNO498K5VjgavGS1mkqgt4WvqucCj2/beag0tlC3ye2NfY2oT1VN1g2nt8sx00NNeqNJRzx641MVmzhsMbfCKEV8GoMA42aYlKSrMErzRSATycK44coY7uKjwvHMuPnuIjmrR7Kw4kQDGD2rJWNb3n1aspu67tNf12hJu1cz07NnegNtXKI3v3rLTxrC9f3zAxTsZd7Cp3naLkjr7pl7lr4KtWSTvta1DtAUnOce11VIegd24vYxn1KE3Jgc224YZ3po7QK5uL+3MY+nxfluK22lyJS4XHkFXHI05oTDYlFmtjn9abMRO2Eh6W1p66Zvsdp67QoR0TCVt0F18uqNVYa02u17tKQhHiMgjSG/Op7lG/PdqyKG5dGY9Z7dACzv60f8o7Q0TvfnHAJRpEtKS+/YwRxxuzLMaHNKklYdE5X6yssVnh6xSsdZ8jGMm19hsCMOK7/NNCIZrd+sEUvTEhdqXL39Z/omKT03v91owyNf8sdf+ek2S2NU//LS2JZfZk/UzYjnlf5nOL2wixUU7XyfvEMSl+h9GI7yE8Vv7l5so6ZnCu31o95pMQuB9NKR0kYx7m2B26ek4TeeJK9pkwfdlSJW11wrTcLC2+4mC4AXlqWZnunabWDUwVlTPejOvuRzzWYjNmt2zB14u4A1bijRHW2085NEKdquaHjTa8WfkcUReG+U0rNmqnftNA4qftt8/mq8Ym+nccI9gzJx8t7a0IRE5jZKY1rG6u2ZClvbatZGvjCxVap31zsqTN0xsjLKuQHS8squw1xu1Xtk+jBYt5AXN077HBqGg7oNcSPoZZ/wgFM1lYWJrQrwrAMCveMkFytR7IwaN2vEJila8bDQFf90/xZewWjBhua4G+hQsRHHl/To5hhkjjB7H4KWr7YlGnXDUo8hjGAfeooJAIVide70bkSDPMdYUx3PxiuGOj6zluqSAqw613mRbmy2Oi85klbeSwm61UfS6rq28Y32mFta8GLbuPe0OdgLvmSdmippHiq7JAtljjEMW5jYqoXZ3Yh6VxbvaH/voERkyuQ9z0aLlw7dND5q3HrSPxd7k1gYpcj0gAquNJKT9zriEhuZbdVVyHF1yRxpfzTsaTnPby9WVfcrXPIsXCN7+ouMXv3przwCZ37Nd4yCHTe1BdqWdv+hrvLb2Zhvlr4KtUAZW/ESx2gKlhyNKa8R0T5M/qyRKSolWRnHZEIY91GE2XjCajeMs76zGBTt3kchQ6m1Z+FI0TGGxSLVgx6glul+VHmx2YhVaL3VPxqEYxSSwhpRNYDBkg6j1dVq8o3SFSKiLxv/Ig0RrciPaJTjKSjau3Z7PXRP3IAjtLgTRMgRflxl8kT+E/dm/KPjG0mIW3JJESxP1By3yWCJ2JbHoToy0hWwc3jWGRSJLRm+bMQ8is3cEatjeOaNkqzZl08U5q6pLY0ylv4ZDnPUypouYhXleWgzEgmJel0HMsnGOJ/UKraDa6Y7biONJW3a0LG2Rpiz9rTGac9dGmvkuJ8OLZONkrDMn5FldZxtXBToffKscqo6N/K9kXFDK9HFOFQ7o8kq6fVFt2ryxq0dq6iA5SV8qmIWt5L0orF9MaXpMY3sqP6MdqCdotjTyL7ReTfurhRxq9r/OP1i9Da7s9HyXzQfitkI88x3kyrfo1RE8bhom+4MqAnLz8XOVbQwE16iUaoj5BH9zIjSrP3MiORmI9YA3OmfvZkerXq0zxOmrn3F9IZSeN+vq17cmiPAaWOYJnZc8Zu7xxuxuthE1CwXN6K2zv2YE61BXOXi1TM7q+GRi52KNC/m2w7Pwzfy48pM5Nq+ekdnyMqoCFFZGl21TP2qP4qWdu5xyGgBSqpSHaVqY5kB0hIxHeaSZjZqWe/jXp3FwV4SZu8xe3kOjYSET7ufU4N0bSzQnU6Rz9BURhpH9JQi7ybvjYwrEo2iUt2L00zc2nZJ47+FOEd2aMGGZoQb6FCxEcdHy9M74Dy0l5KPRm+2Rk2Z7xH7Ytz0by+y7G5n4/6V/zOK/eS33Uqsq4RP1TXN5IvqHDjHq85zj6RF+L13gXZtit7X3APymaK+o496n84mv+W1rxiXqJu7rY17T5uVUSbbZTXdM3dtmjY5Hip7PYOo5Elw169NxxWDKPbVU3yc3svogEkEYggobW3a21EOJ7lQBNIu+XH1NPBBTX01MF7fJtJwJtwujFJ1xcZ0ncCc8Gm0pLccV4yR0rlNMry4MjgH+CiqcLu31m40Gnv0vbuyPqpq1wN4wzD9M7rHm31ZOXd/dSNPf1ERIhfSTMlsTzWWsqPXfMcr2HPXuGgiov9QXqgy5W3uj6Yqz2mrqEKlGkfaPl5TcJJ7XKYQRp72jsFO+OwTMentJkXLufCbuIxP9VFvV3nyOLevGJeIzKriU/h0Vt8+IosjwGVU24MDdTTSjUhCHNkrX3hA3NPbN9x4gp7wEo2YRMjtPEoTeHF7gelPm41YChiRNHZ6sYTEzgXGTn+JzGhc/pdffmns8We5QDTNd+7cKT8+jvzx48fbt2+jJlRn/fz5s9qIPd//+VfvGRRsfXA0+vEvmsVbt27FzrR9jD3Pnz+vj2xsfPnyJTpG9c46GlXEvn79Wn80biNicv/+/SpiaawitCj6Dx48GBessyqBjx8//vbbbxmN6M+9efMmc8DyH7169epiRYiyF72WugSOi1hdEeL0tC7ERfMBprGKI6toRDxjo6qh+dMzn0axr2KVxqc6Pl836zC/ffsWrUflc32VrIONjYhYdFPSiL148eLmzZvpMVduRx3/9OlTPpDoXWXaqPTcKMzPnj2r94RtlJmhrXF9emyk+V6XvSrfVyyNaQzz29GAR0Naxzx/8IqfRkmLG829e/dWjMOWL/3o0aMPHz70xrDuy7Vb/kmEozpEC9AbjXiw721RewMpPCD6TtGFiEa45PiqP31NCxYN0evXr9NrRTtwsdy+f//+8ePH6ZHt7Whdo+lOT2+3YJG0rginrVMEXlXzSe5KVVSre1O0/1F4Yk/dQ6vuCNUxhS1zdfDc/3U3qfIovWXPURNL2oGISdy4nz59ek2mx/0r+qjtXk2MGUX9uibkWetO1Wuqak1Esq44sd37XLPZiF2jvaNz49YZ7Xa+y1TeI80kPMp2XKhx54oyE6+E6y5r4X2/6yoRWpS9tLmOXlbX3aQKJC1+NcLqPd40VhHPae90oVT9qwTKa2sUlfThpeaKPA2xdqvVlU2Z/VXEqkysI5ZmaLQnaf8hE9TQj8K8t7MXUdpsIz9rmQnMSHvkTuRF/Lf6sxJOc2cjvaO9Z6UB0ihUdfWvillvR6I6LP9fHeZKtaqz1XZUljzaxU/P/BwaILM2ttd0py9mVmbn3pvK+TKiut9Vt7wATJujqD4ld7pdj1Rnykzmo/ZAXOPg7byCOXkL1siXwj/dQKe6gebBYxwpRkozx0Q04oB4Xs4c0/tRjL7GI0/9HHfx+OvHkNvB6t/O1L9tU6+7JzO1Jm6s8d4kfX1ZRXWSsaY61XELjkGni0MTS761UZ3rHBmxEUUl/kWLlz62VOHke2Jzz+epIhb/rSKTdhHzj6sxmB/v0WqKugWOkbTqX/3RuI0qYpVYGqvgilcJ9XDruMCPcdbJx70XzsQoclGwL140ymf0By5+tNZOD5VVo3Hl9CdjC/kCHMjRUEebXN1B6oa6us1V55aMM+Sv4tMQ6O2ATTIu0b6ntHuzo19xVqOCUUiieNRFJeYCXfkMGDiFUTrhbKuLdQfXRZYd7Uzv73Xfe/WX/jsCTKN62sGc6iGruncHSN0mx/Zhnv7OPEh+2oIdJXnWrymdeZb+mStUetfY1/Zpm4Iz3OPyRbH3yTFay/2+icunvfDT9mNv+8T2g3D7mN4925xC3BvtxgF7HxaL5KQPUPFn9Qw11Tdxrpn+tNmINcpA7597LySzZkToRasb96ZZxk7T5Tqq7d7cckBGoO3ZuycWlcgEOOtHUbAy0Yvb2KxXzwQeL24zEfNRoUDkbwY53soXhrPYYZnYzvdR3MvzCcwzrhixiHa6hst8MalCnqPARAeoN9rxviqfQfFpHNMI5/rfD2kEuMyfvaWxlyI9IEIrEV4mafmrxO0mjbntWiDuhnm66tP6+NiIqtputSKcenHB9ODe7ahK9dB/JiZxzPWVrjcyjQOihBf6RMwjhtFgNkIo+TOWHmwIBG++PWy3SBfpIpx4g3Kxkuaj2s7fi+HPunPaxqokI/LHXGRsCLib5A1LPo2S36gODeTqzzhm3DrccVZXVsZU5pIY5o+5GNsFdvZGfoE4XLxEb8Tynkf6NNq0aJAvKtU7R99HAirqzsUbVuxsMF48rI7DiI3eu/+IMK8/pfcmstadLn+niCpzfdqvDGHWPvOuG/m1ykyaob0Fu1Hf5/tz11lpgDQtVNV2+2YxrvB09bLSK+abweq67Yed658E0zgstj26zsaJ5ffr0f2HDT6HRgFYLHcaF5qj17rrpnKtu15Jrdn7SPV9UjipAAAgAElEQVS4BjafI1HYxgU7x1lnbsFGe7qBNtrkkqZghHa0HvmqFNGIA+L+ODTwiHD7rtpI1OjASyKjf9vWnqp/W+K/2DHtZFZ7otxWtSb6zO1CPrqvmKYryli7i17HZ9ZhhDQa9bbqXONPuBGFpxZub2x2Pk/vcOuERI2g8q/Y2oYH3hNNUG9GXNMWRV/34gNyu6m/eFgj4wb92TvuvXC2ZmriHI+0V6aufUsahD/64JKe5L4eKo0tjC4M1YklReLK0n6S03vb2HiwHd1sRja1w7/YsrUPu6aERGjXZ19hlNILRb1uN5IRzjjALc+2SlNdbeNqm+xrzzU1bvS5R23Jo8qPNrnyRE9/QwFHPP1dvLV1XXf041J7QDIyN/+yIDO8k0Yvwhk33VTBThmr7Un6G3GziEJV8h6hHYHl90w+VHjaCrWvTkIaW01Bu97lm4LegbV2gFPtGXGPS/O6vR0Bth92GrGNA/b4Jq6d2HF7ok3rzfHRfYOI0sGGUnc9LBbZ0Sj8i/15cUQlLbGLxaRxod6IpZEs3N51IeltMBuAc/wZjVIhdXrY/0n/qLbniNxJwoxGv+3Zu0d/q1088v2tXlIHVAKZN5HjyurcsO2SsMCe3qZzrfa9N2KRHft6RXqx/PR2pqMMVI8cF0Hao2lx/CR9lAXKXvsSF9N40a13ZwQVOHsZe5oq13pZdnfAiJdwkcbI/YtZH6EVfntnUPmZfOhwUDZFOW9Xpa495Q/n0TeLlqTd/kcIJfX0on9XrBr7e0d22rFqhLDAnyUIg/Lx+oPdTdJ8nzWDMt3LNA6xHW1O1NCoTZn8jU/jmExbFwW+sOHKXKX6qBG9xf7s7ZYsFpPGhXoj1kt6sANKxsHjLhAltrCKxWFxcFfrFB+1ATN1oZF9hX/mK2BEoDCcaQ/rBVzrTpf/anRUmWkdRoS2QKdrp438WmUmzcTegt2u8rPu2WlWRquVqi65HaUokyPlnpPHOW4NmYgN+qjrlpTGORy67nSxP+6D6cGxPUl3ohHmMn9eWWdDozyex3gOjcJWnuRpj5ykmF2sLOVVe1OPNmvd9UpqzQFGqi8WlfzOTEGK6p8/d5VPz9mCXUPtBpq26iVNwWjtwmeuyJEoxvmn3d7hpjRR8SQ4X7r0b1PqanvC/u3owjb5ie1kVnvSghrb7e50HBY741aSHlkSvSi0cdvNNFDRYZhqTLUkPo1jVOeuIjFu/04fVzPlc5xD+Vm9b9kaJfbwf55z3HvhbI1muauIztfNGJ1GD5VVZuW/oVfOm3kkbJQKYwsNkA3WjvJ839qRJb2vKIGD+odd312Jx7GLyY/wG1l8zZ+TPDUURqmRnCiZF2f7lANGCKF0MZC2SbQhjQis9SeuteSnum67dC2w56gtucGcduHJN8t7fPo74SC5gj20YBe2z4Pu++04LL9njreuJ6xQhcVjg4dpCtqV7nj3uHzBK3l4DKV9vYnLJ3nop4ZSB4ntdFgs0thuDZbZ03sjXiYa7av0RmxQwUgP3mkhWWsIPc2acU/cVohIDa/dzvcS0oKebutvtd3HSaaqtkMgGoW2bbWna8h+Xbeu2M66v7fpXKt9741YZFZ0Q2fFSQOf6hVpu4wVPm9EZGKmVDx1xIy9aCK63qZM1XqkaV9suyTT24CNPfFWb8WB12us8t/KayTzJH9GeS4hvaiR6VJHsPFpFJXogVSlLv4b27En9peXn1mnz15M1MWdEfmISQlUfUw1flELVMmPVi4a1Qiqq9kfVES72qg6Dhc3IgIX05ju7IrexQBn2lkVmzRWW9h2N6mze+4MGlrpotBGjYh6F41P1KP4b2xfnBJdJ6HaiIMnTEsj8MX+7B06WSwmjQv1RmwL9XrhOER5K2xJokjHkdFox72jKqXx37iTVreS+ChzF4jy31WwC+/7jazM/BlRyhtmzp3vo67k11Fd606Xv9EXlo353CLk6KfVSvNtRAYFRXlCttDIr1VmUqXegj1flnWFvMesjFYrVV1yO0pRl2TszzxbzR3JuDVkIjb0o/KmzPBLr+3QKhZFZdfPoQEyd2nvCj/KbW92jD5gaD6e+a5Xcqc7xkj10OIUMl2ld5uvYCKBQ0v+AVqwodnaON4NtC7kJU1BQ2/Qn9EbHPRc3B5uij3lTwdxrflee1UJ17+tC0+9MW3/dlABm+/gOnXpRrx9aF8x055EDzwexuPekb62iBCi3kVBirIa++PTAOwdVp12TLWdipI9qnNaGK7c3unjajz+XJnw0aeXvGgrKcZHOiZakkz7k1IfZtx7+ey7OKC6zbteeWcpLRvXb5f0JHf6UBlJu1gAutDOPLaQmpQUieXr8n6vGH3Fwtod9+gY7o7qFqe033JGhzPK88WgYmfmASpavDR/r9yepP0sjNLFTM+8EYhg49O60x6nR2GO3m/sif3lXaAtdNrTtONKNfa4fWWlG3f6UVtygznt8pBvlsubvnbIV+655ulvaBcuohopbYzbVCM2EY2uu2ecFR+VtyqZiUYZqxIHBbsNmC/YvbkWt/4VC387OeV7BpXJXofqgLNVqEKWDR6mKWjXlHxTsGI1L2nbx5WxKAaFnf+Ka/tv4sY5ZM6KNs1Qasan8dHQW8AWhsUiCe3WYJk9UbQagI0/l4lG+yq9EWvEc9CfeywkF0fG2m6z7gm3Qc7VwVaImDJTxlUM/a12HuT7WyMK+mlP6erDbROkXRIW2NPbdK7VvvdGLDIxHgAWIKoukXnTc31xisAneY6acPBiMdj0QiWZntGeijGN0sLbMYqaSeAJP+pqwxv50iUTHYxJalbjcvFndHiuLK5dcR69P+ITL1xnarFjjGNEGxgtUpuua09cIvKrJPkzpbErYhf3by33a7epmsGT301qz/xGFINoCi6WkOt3RttVWCPykUw/vT5W40LofUIcF+z1Z/VGLNU71fZ8ZTua+nhHmMEsvO+X535vPSoPasIje28ia93p8o3/fC1euW10dTLlZ9qP5qsIkd7JG/m1ykyad70Fe9oMKg9tX1kZrVaquuR2lKKMatS+JSOTXmvyAVId5op3qjob4ZzkOTQqSFoyl9xeoNe6r6ZyrbteSa05zEh15o5w8aOubvzFg7ez81Qt2PXsbqDT3kDzORJ9wkHDqiPuSlFte5+X85Es/FT/tp07k/dvC/Ni1sPaycy86or2pHeJh3aAhXsmf9y+0k11Lsy4/GE7fVyd6e1k3qr6dL7501fWiNVPn+/BZ4Pj3strR/PeLp/51wHLR7K6oofKKqciy6bNgvmqWER48lv8WsUgrSYl4wzT5tEZQpvvTVY8o+WzrGtsJM308u1JnhoKo9RVMKIrO1N/JrIpj9kVpVn345qVd4HAy+vXhEdusCRPQm0wp11I8s3yTK1lOxrtPdc//UUxPslrPgW7XX7yBTvTnkz1sqAdpcX2ZIYuMwnv/eg8FaqXYrMHaAratSzfFOz6Hpcvh1EYDvMmLp/S0Z9GmzbTI/Yhh1Ln44pqO/mwWJSKdmuwzJ7e6U/LRKN9ld6Ija5K9Yn7KiT7HTv9n3buFo74tE+05/HjxxAIbErgxYsXHz58aERp7i5d43L+JNArcO/evY///IsS+/Xr197j2wfEbTiG/B48eND+6CR7Hj161K7sadrj5h43qZh5Fv9u3ryZflS4/ePHjzgy+mfx358/f8ZG9d/v//yL7WqjMLSLhz179uz+/ftRHi5+audQgTt37kTF+vLlS4xl54tHYcjxlBV3kChshccveViU6uf//Hv//v3bt28/ffo0ydXjUTzapXFJfvPmTXDFv3yzds0lJknjkQJxN1kyN6PSvfrn37SVLqpMjDVE87VkWlyLQCqQlu24gebb8PTEzHbcQKNgn7mnmsHx0TYF0oowYc9KI798dsvK5c03fkUd5mkzKKqY59BpSVcJTVO5CvuRLrrTVzBasEGF0A10ENeVB8egUAyrxvN4vPGJh5FJnsqrKMUwbDySxFuSKP9XRtLpBDICMcf66dOnXQdEe/Lt27d4cTP6fejFkLf5uK06X8wsOwmsJZA++Bj3njwXonmPnkbab4kpGd4ITO685QDTKmZEfcs5dey4xav76GRGCYx/MX1rksTGK87o357w3X0k+Tyzra4vKriuNxQCAQKrCBgkX4V91xc1Sz+TfSpUBsdHBLYmYOi+N0fScR5DqYO4YkRiqq/wbPPNV6+GAy4KpHVKIblINMnOX1ZcAWWSBAiEAIG8QLx3TO+y8UX6eA0QLWz+LJ8SWEsgvs0eM//i2+yF76uiSMcrrpiRv1aEV79uiMWkxi6u8Iknk8x0tMnjH/GJdVJjAkS0PF2xylw0IlwtRZE55jwf9Q4pVhQlfbmYdFj1p9O5KSWSkSPx0jf+7W7ubLyvjUIY/4YmOVgi1ZHeqb6mXuFHNKJGVJUiwo/FUEI1lm7Zwtv0rkpXrQjTLidbiHM7Vo097iYNkLn/jFIUt++q0sWaQUMvVy1jFJVCH3UonePnFog2PAp2dE3jv0OvNfTLJ4X3/SoaMcE07ia3bt2q/tv+U20aml/LHz/0/hvZvVa2nrCRH5o7u+gdRSE/YVYuX7V3dEUd5jkyy3PoHKoLh6mpXBj8GJc7xisYLVhhaXQDLYSa6rDqqXz0iFM8Mv/v0PY///bSaZ+KTjiLCUTRqob944oxQFq+3nS0J/HWJk4ZMZoa14qxoCjaMay6l28gq86LlUkXIlAiYNy7RGnQMdUXs+tTYobGmWew1A6n3Tjh2MJRR9T3W4arR9d4khoxWyZSHV3N6GfGlzEKH6PKX3F2vdyMK9YvPSd5F1YYJbOtqkKOa7+VXcwJEJhWwCD5tJ5HCi06V2bpD81QFWqomOMJrCVg6L5X3lBqL1F6wAmHxdLk2y4ROGEhWWbs1AoRJcXPMQR2LBBNSQzZx6B/zC+JmSLnXNp5x/l34qhXnemYVlV9rTq+qFzPkYo3RvHl6vjSXRTpvcx8mikn49e0nj171hV4fL895iJ0fbrA/qr3NvRLlatHewGZwktM+BKuvmJkStwRYhWP/12r4Pv3qFZ15arfxcbL16hi8d+oZYVvfOvwt7kRQ7SR2IupjghHwqv3zfHfaFUOk+pt5sXysXI3WcU87t0Xa1xUt4hPTO+oWpj4b7Q28dtKy0fSFQmMEIi7SVWw695pBFJ1UBv30LibjCjYcd+Pe3Q9/ykqSB1sVWuqPyeZFzUi+U4hUAnEjVUjf4zCICuPkY+TpEKHeRLGdiCeQ9smu9ujqdxdlq0V4eO9gtGClZQlN9ASpWmPyTTLcaH6CTqepuNf9QrpGIPb0zIKbXKB9+/fx4v4CDaWe4ixnRHhV+1JNdwULzLqVzZVUFG2Y6MaGqqKd7zCiBK+6wEi1XlEOXEKgfkEjHtPYpsuGBQBRmO+64Z6EhOBVAKZu156l4/7e9WJHfF2CTWBvEDdzv/vDKH/P0coTknn4FVvJ6OTOW7CTPqKM0py/a4zCnn655INo9lW+VLR+BRXA8SfBAgQCAGD5IpBLWCWfk0xekOFGk3nRAILC2QGMSIm3sQFQv2IbQpxSeHMlCjDYiWAZzhGIZkwl60QMSGmoAgQIECAwHIC+YGnQT9VNHeko+sWc+Nev35deKH//Oc/5m6G1Rwv4QqzwGEECBAgQIAAAQIECBAgQIAAAQIECBAgQIAAAQIECBAgQIBARiCmhsfXqusDHj58GOsH1X/aIECAAIHlBcy2GmSOaxCXgwkQIEDgVAJm6Z8quyWWAAECBAgQILBfgX/tN+piToAAAQIETiuQH3iKH7iO9zfbwYnlHl69ehW/lRHzIUpiVb6WRElojiFAgAABAgQIECBAgAABAgQIECBAgAABAgQIECBAgAABAgQITCvw8uXLNMAXL16kf9omQIAAAQIECBAgQIAAgT0KmKW/x1wTZwIECBAgQIDAOQWsEHHOfJdqAgQIENixQPwMxbNnz7oS8Oeff967d6/r0xX337x5M34u4927d71xePv2be8xDiBAgAABAgQIECBAgAABAgQIECBAgAABAgQIECBAgAABAgQIrCLw48ePDx8+1Je+e/fuNqdq1DG0QYAAAQIECBAgQIAAAQK9Ambp9xI5gAABAgQIECBAYDsCVojYTl6ICQECBAgQKBJ4/Phx13HxCxUPHjzo+nQL+x89evT58+femMTyq73HOIAAAQIECBAgQIAAAQIECBAgQIAAAQIECBAgQIAAAQIECBAgsLxATM9IL/rkyZP0T9sECBAgQIAAAQIECBAgsEcBs/T3mGviTIAAAQIECBA4rYAVIk6b9RJOgAABArsUePr06ffv3y9G/fbt28+fP7/40aZ2xu9mvHv3Lh+l9Kc28kf6lAABAgQIECBAgAABAgQIECBAgAABAgQIECBAgAABAgQIECCwpMDbt2/Ty8VcjvRP2wQIECBAgAABAgQIECCwOwGz9HeXZSJMgAABAgQIEDi5gBUiTl4AJJ8AAQIE9iTw48ePxiSDNPZ//PFH+ueWtx89evT7779nYvjp06fMpz4iQIAAAQIECBAgQIAAAQIECBAgQIAAAQIECBAgQIAAAQIECKwi8P79+58/f9aXfvLkSb1tgwABAgQIECBAgAABAgT2KGCW/h5zTZwJECBAgAABAicXsELEyQuA5BMgQIDAngRevHjRFd27d+8+ePCg69MN7s+kpYrtx48fNxhtUSJAgAABAgQIECBAgAABAgQIECBAgAABAgQIECBAgAABAgTOLPDy5cs0+flfyEiPtE2AAAECBAgQIECAAAEC2xTIzGw3S3+bWSZWBAgQIECAAAECVohQBggQIECAwG4E3r592xXXx48fd320zf03b97MT5L4+vXrNmMuVgQIECBAgAABAgQIECBAgAABAgQIECBAgAABAgQIECBAgMA5Bb58+ZLOZ4hvCt25c+ecFFJNgAABAgQIECBAgACBwwiYpX+YrJQQAgQIECBAgMB5BKwQcZ68llICBAgQ2LfAx48fMwl4+PBh5tNtfpRf1eLz58/bjLZYESBAgAABAgQIECBAgAABAgQIECBAgAABAgQIECBAgAABAucUaHxrKPMzs+f0kWoCBAgQIECAAAECBAjsTsAs/d1lmQgTIECAAAECBAiEgBUiFAMCBAgQILAPgU+fPnVF9MaNG3v8SYp79+5FzLsS9f37966P7CdAgAABAgQIECBAgAABAgQIECBAgAABAgQIECBAgAABAgQILCzw48ePdIWImPPw6NGjhePgcgQIECBAgAABAgQIECAwrYBZ+tN6Co0AAQIECBAgQGAZAStELOPsKgQIECBA4FqBr1+/dgVx+/btro82vv/+/ftdMfz582fXR/YTIECAAAECBAgQIECAAAECBAgQIECAAAECBAgQIECAAAECBBYWSJeHiEs/efJk4Qi4HAECBAgQIECAAAECBAhMLmCW/uSkAiRAgAABAgQIEFhAwAoRCyC7BAECBAgQmEDgr7/+6grl1q1bXR9tfH/8nkZXDDPp7TrFfgIECBAgQIAAAQIECBAgQIAAAQIECBAgQIAAAQIECBAgQIDATAKNFSJevHgx04UES4AAAQIECBAgQIAAAQKLCWRmrZulv1guuBABAgQIECBAgMBQAStEDBVzPAECBAgQWEfg58+fXRe+fft210cb37/fUbONw4oeAQIECBAgQIAAAQIECBAgQIAAAQIECBAgQIAAAQIECBAgMKHAx48fv3//Xgf466+/3rx5s/7TBgECBAgQIECAAAECBAjsVMAs/Z1mnGgTIECAAAECBE4u8D8nT7/kEyBAgACBAwhkFi7db+osHrHfvBNzAgQIECBAgAABAgQIECBAgAABAgQIECBAgAABAgQIECCwvMCXL18+f/789evXmEcRP7Zx//79R48eTRWN169fp0H9/vvv6Z+2CRAgQIAAAQIECBAgQOB4AmbpHy9PpYgAAQIECBAgcBgBK0QcJislhAABAgQOLhBzF9Ifo0hT27U/PWab25mY37hxY5txFisCBAgQIECAAAECBAgQIECAAAECBAgQIECAAAECBAgQIEBgUwKxNsTjx4/bkxBi7sHLly+fPn16ZWy/ffv26dOnOpCYwvHgwYP6TxsECBAgQIAAAQIECBAgsF8Bs/T3m3diToAAAQIECBA4s8C/zpx4aSdAgAABAjsSuHv3blds4+cvuj7a+P747Y6uGP76669dH9lPgAABAgQIECBAgAABAgQIECBAgAABAgQIECBAgAABAgQIEKgE3r9/f//+/fbyEPHpz58/nz17dv0KEa9fv061nzx5kv5pmwABAgQIECBAgAABAgT2K2CW/n7zTswJECBAgAABAmcWsELEmXNf2gkQIEBgTwL5FRNiusOeEvNPXOMXPGIqRle08+ntOst+AgQIECBAgAABAgQIECBAgAABAgQIECBAgAABAgQIECBA4DwCMffg8ePH+fS+ffv21atX+WPyn0YI9QE3btx4/vx5/acNAgQIECBAgAABAgQIENi1QH7Wuln6u85ckSdAgAABAgQIHFjAChEHzlxJI0CAAIFDCTx48CCTnnQuQuawTX2Uj3M+vZtKiMgQIECAAAECBAgQIECAAAECBAgQIECAAAECBAgQIECAAAECqwg8efKk5LovXrz48eNHyZHtYxqrSxResR2OPQQIECBAgAABAgQIECCwQYH8rPX8jPcNJieilI9zPr3bTJFYESBAgAABAgQItAWsENE2sYcAAQIECGxUIDPJ4NOnT/GzGBuN96VoxcSLzNhTJqWXArOPAAECBAgQIECAAAECBAgQIECAAAECBAgQIECAAAECBAgQOJ3At2/fvn79Wpjsd+/eFR7ZOOzly5fpnlhsIv3TNgECBAgQIECAAAECBAjsXSAzd90s/b1nrvgTIECAAAECBI4qYIWIo+asdBEgQIDAAQV+//33TKoyI1OZs9b6KB/bfErXirPrEiBAgAABAgQIECBAgAABAgQIECBAgAABAgQIECBAgAABAtsRiC/qlEdm0MF1sK9evfr582f9Z8xnuHnzZv2nDQIECBAgQIAAAQIECBA4gEB+7np+3vvWkp+PbT6lW0uL+BAgQIAAAQIECGQErBCRwfERAQIECBDYlsCdO3cygzLxsxgxL2FbMe6Izfv37z98+NDx4f+JYalIaden59mfTjE5T6qllAABAgQIECBAgAABAgQIECBAgAABAgQIECBAgAABAgQIFAoMerH+/fv3wmDrw378+PHixYv6zxs3bqR/1vttECBAgMAWBAbdFLYQ4XXjgGtdf1cnQIAAga0JmKW/tRwRHwIECBAgQIAAgV4BK0T0EjmAAAECBAhsSCDWgIgJB10RiokIHz9+7Pp0I/u/ffv2+PHjrshE6t68edP16an2//XXX6dKr8QSIECAAAECBAgQIECAAAECBAgQIECAAAECBAgQIECAAIH5BG7dujU08MZ6EPHnzZs3hwbieAIECBBYRsBsq0HOuAZxOZgAAQIEziBglv4ZclkaCRAgQIAAAQJHErBCxJFyU1oIECBA4BQCnz59yqTzt99++/LlS+aAdT+Kn9e4f/9+Jg751GVOPN5Hhcu0x4obx0u7FBEgQIAAAQIECBAgQIAAAQIECBAgQIAAAQIECBAgQIAAgV6BzG9stM+9fft2e2dmT/xEx9u3b+sD4vTnz5/Xf9ogQIAAga0JmG01KEdwDeJyMAECBAicRCA/j90s/ZMUA8kkQIAAAQIECOxFwAoRe8kp8SRAgAABAv9P4N69e+/evctwxBIM79+/zxyw1kexdEVMmMi8W/rjjz8idWtFb1PXjaU0vn//XhKlr1+/lhzmGAIECBAgQIAAAQIECBAgQIAAAQIECBAgQIAAAQIECBAgcDCBQYs+3L17d1Dynz17lh4fUxrSP20TIECAwKYEzLYalB24BnE5mAABAgTOI2CW/nnyWkoJECBAgAABAgcQsELEATJREggQIEDgdAKPHj3Kzzx4/Pjx1n654s2bN7F0RWZ5iJcvXz59+vR0edmR4PwiIOlJ5UemZ9kmQIAAAQIECBAgQIAAAQIECBAgQIAAAQIECBAgQIAAAQJ7F4h5COVJiKkU5QfHBIb0dx2ePHny4MGD8tMdSYAAAQILC5TPoSo/cuEkLHm5coTyI5eMv2sRIECAAIH5BMzSn89WyAQIECBAgAABAtMK/PL3339PG6LQCBAgQIAAgWUE3r9/n5++8Ouvv8Ybmps3by4Tn8xVYubE27dvMwfEgheWh6h9vn37ll9Noz6y2vjzzz/NRGmY+JMAAQIECBAgQIAAAQIECBAgQIAAAQIECBAgQIAAAQIEziAQr8s/ffrUm9JB0xLiNzCePXtWh3n79u14j1//aYMAAQIEtiZgttWgHME1iMvBBAgQIHBOAbP0z5nvUk2AAAECBAgQ2JfAv/YVXbElQIAAAQIEaoFYo/Tz5883btyo9zQ2Yg7ErVu3Xr161di/5J8xQHbnzp3M8hAR/1jgwPIQVab8+PEj8mvQ8hBx4m+//fb8+XPzUZYs2K5FgAABAgQIECBAgAABAgQIECBAgAABAgQIECBAgAABAlsQePLkSW804pjyaQkfP35Ml4eIwP18eq+wAwgQILCWgNlWg+RxDeJyMAECBAicWcAs/TPnvrQTIECAAAECBPYi8Mvff/+9l7iKJwECBAgQINAWiNc2jx8/zv8gRqzC8PLly/LpDu2rjNhTzZn4/v175ty7d+9GzG/evJk55mAfxQIQf/31V5Wonz9/VhuxJ6DizzxXL0VkdPx0SfyLlUHqg+s1RF68eHEq6lrABgECBAgQIECAAAECBAgQIECAAAECBAgQIECAAAECBAgcWCB+uKLrbXu8QI/5EvHdnsLkf/nyJX7UIT04locoPz090TYBAgQITCJgttUgRlyDuNoRb/QAACAASURBVBxMgAABAgTyAmbp5318SoAAAQIECBAgsK6AFSLW9Xd1AgQIECAwjcD79+/jJy/qFQcuBhrzHuKY+Df3MgERmZhg8fXr14vRqHf+8ccfCy9aUV96xY3Az2fTfHH7z3/+E9Ni5gtfyAQIECBAgAABAgQIECBAgAABAgQIECBAgAABAgQIECBAYHmB+AWL3377rXHd33///ddff33w4EFjf+bP+FZt/PRCekBMfnj+/Hm6xzYBAgQILCxgttUgcFyDuBxMgAABAgRKBMzSL1FyDAECBAgQIECAwPIC/1r+kq5IgAABAgQITC4QP1gRP4gRqz9kQo4DYirDrVu3YgJEjFVljhz3UYQZ0fjll18eP36cXx7i4cOHf/311wmXhxgH6ywCBAgQIECAAAECBAgQIECAAAECBAgQIECAAAECBAgQIECgSyBmQbTnS8QciUHLQ8SEh8byELHGhOUhusztJ0CAAAECBAgQIECAwEkEzNI/SUZLJgECBAgQIEBgdwK//P3337uLtAgTIECAAAECXQI/fvyIKQtv377tOiDdHz+Xcffu3fv378d/79y5k35Ush3X+vz5cywG8emffyWnxNoQ8QsbI65VEvgujrFM+y6ySSQJECBAgAABAgQIECBAgAABAgQIECBAgAABAgQIECBAYF8C8aWdDx8+pHG+ceNGTJ+I/enO9vabN29iosXPnz/Tj2Jug+UhUhDbBAgQWEvAbKtB8rgGcTmYAAECBAgMEjBLfxCXgwkQIECAAAECBOYWsELE3MLCJ0CAAAECKwjECFRMVoiJDo0ZDJmoxMSIWCri9u3bsXHr1q30v3/99VeEk/43fmoj1oYYFHj8Xkf8O/PaEBW+l3CZQugjAgQIECBAgAABAgQIECBAgAABAgQIECBAgAABAgQIECAwWuDBgwfxCxeN02P+w+PHj6uf0KgmLcScimraQxzcWFSiOvfdu3e960o0ruJPAgQIEJhJwGyrQbC4BnE5mAABAgQIjBAwS38EmlMIECBAgAABAgTmELBCxByqwiRAgAABAlsR+PjxY8xmiLkL5as5TBj1mGYRcyxipoWZE7Wql3A1hQ0CBAgQIECAAAECBAgQIECAAAECBAgQIECAAAECBAgQIDCtwKtXr168eDE6zLt378avcdy7d290CE4kQIAAgWkFzLYa5IlrEJeDCRAgQIDANQJm6V+j51wCBAgQIECAAIHrBawQcb2hEAgQIECAwA4Evnz5EutExGoR8TsYc0f39u3bDx8+jIUhzJmYm1r4BAgQIECAAAECBAgQIECAAAECBAgQIECAAAECBAgQIECAQCoQEySePHny9evXdGfvdvwGxsuXL58+fdp7pAMIECBAgAABAgQIECBAgEAtYJZ+TWGDAAECBAgQIEBgSQErRCyp7VoECBAgQGB9gW/fvsU0iM+fP1f//fnz5/VxinkS9+/fj1/SiP/++uuvsRL59WEKgQABAgQIECBAgAABAgQIECBAgAABAgQIECBAgAABAgQIECAwTiC+ovPixYtPnz71nh6zHeI3MGJRCbMdeq0cQIAAAQIECBAgQIAAAQJdAmbpd8nYT4AAAQIECBAgMIeAFSLmUBUmAQIECBDYk0DMiogFI77/8y8WjIj///XXX5GAdPGIWAPi1q1bjf/evn07loS4d+/enlIrrgQIECBAgAABAgQIECBAgAABAgQIECBAgAABAgQIECBAgMA5BH78+BGLRMS/mBdRzYiIdFeTH2LOQ/wGxsOHD+/cuXMODKkkQIAAAQIECBAgQIAAgUUFzNJflNvFCBAgQIAAAQInE7BCxMkyXHIJECBAgAABAgQIECBAgAABAgQIECBAgAABAgQIECBAgAABAgQIECBAgAABAgQIECBAgAABAgQIECBAgAABAgQIECBAgACBHQr8a4dxFmUC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KBT4Mc//zo/9gEBAgQ2IxDN1bdv3zYTHREhQIAAAQIECBAgQIAAAQIECBAgQIAAAQIECGxd4H+2HkHxI0CAAIEZBOLl+l9//fXz58/v379XG9V/Hz58+ODBgxkuuL8gLxIF14sXL+7du7e/9Ijx4gJVEYoyExUtrW5v3769efPm4tFxQQIECBAgQOAqAXf2q/h2crJc3klGiSYBAgQIECBAgAABAgQIXCtw8S1YvM7wovBa2QXPj0xM3/O2X0hFhlbR+eOPP54+fbpg1FyKAAEC/yVQ33TipfnFxqp6mR7n3LhxIw7+r5P9Mb9AnUGN24q5MfPbuwIBAgQIECBA4L8EYsW0r1+//teuSf+I/rb54ZOKCowAAQJTCsTj+adPn6YMsRXWo0ePWvvsIECAwPQCVYP27t27GG+Mf/G6Kjqit//59/jxY23R9OJCPL2AFSJOXwQAECBwLIGL726jRxX9quq1ev1y/WK67969e3H/kXZeJKr6nSVET548OZKGtIwQqIpQWmYa9Sv+zAQbK0RkPvURAQIECBAgsLCAO/vC4KtcTi6vwu6iBAgQIECAAAECBAgQILC8wMW3YF4ULp8RV14xvhNSv4eqN9J8vDJ8pxMgQGAqgbjvRDMV/9K5Fo0/p7qWcIYKXOwVRO7EDSXNr65gzY3pkrGfAAECkws8f/48GucINr4zUwV+69ataiOzZ/JoTBjg/fv3/X7ShJ6COo9AfDH42bNn86U3mpToIs4XvpAJECBA4BqBz58/xxenrwmh99y///679xgHECBA4BqB6G3GoOKHDx8agcQzbyyFFv+qj+KYly9femxsKPmTwGgBK0SMpnMiAQIENiEQC2ilb3A3EaeNRSJWva1ebwfUxqImOjsQiKeUGHCJIlRVtB3EWBQJECBAgACBbgF39m6b43wil4+Tl1JCgAABAgQIECBAgAABAn0CXhT2Ce3y8/g+VfUNsV3GXqQJEDiTQHyHbe5vL5yJ89q0mhtzraDzCRAgsJJA/NrQwfr/8VOxfhV2pdLksgQIECBAgAABAgQIEFhHIFY/fP36dcm14yk4/sUiEXFKyfGOIUAgL2CFiLyPTwkQILB1gXjjfrA3BJOLB9HkYQrwPAKxNoQidJ7sllICBAgQOLyAO/vhszgSKJfPkMvSSIAAAQIECBAgQIAAAQKVgBeFSgIBAgQIECBQCZjYoCQQIECAAAECBAgQIECAAAECBAgQILC8QKxdO3Rw8sWLF58/f37//v3ysXVFAgcTsELEwTJUcggQIEDgmALfvn37/v17rAZy48aN27dv37lz55jplCoCBAgQIECAAAECBAgQIECAAAECBAgQIEDgNAJef5wmqyWUAAECBAgQIECAwP4EqgeWW7duxWStmzdvzpeAHz9+xMSwWAbdrLD5kIVMgAABAgQIECBAgAABAgQITC5w7969r1+/jgj2w4cPsbTEx48fR5zrFAIEagErRNQUNggQIECAwOYE4v3fy5cv3759G2tDpJGL14FPnjx5/vx5utM2AQIECBAgQIAAAQIECBAgQIAAAQIECBAgQGD7Al5/bD+PxJAAAQIECBAgQIDAaQViYYj4Kcv49ct0vlZM1nr48GHsn3apiJj9Fd+IiOUhUu24UEwY8wNCqYltAgQIECBAgAABAgQIECBAYGsCjx49Grc8RJWQGHt5+vTpmzdvtpYu8SGwI4F/7SiuokqAAAECBE4lEGuhxcvF169fp68bK4F4L1i9cfzy5cupTCSWAAECBAgQIECAAAECBAgQIECAAAECBAgQ2LWA1x+7zj6RJ0CAAAECBAgQIHBsgViy4d///nes2tCYrxWTtWISV0zlmurHLSOcWGwiwmwsDxG8cfWIg58OOnZJkzoCBAgQIECAAAECBAgQILBrgVjZIUYwrkxC/KDy+/fvrwzE6QTOLPA/Z068tBP4v+yd/fnXNrK3z+61BWxSwkkqCCkhpAJCCQkVACUAFUBKSKiAUEJIBSElhHSwz2fXz/GllW1p9GpZvn9/gL+yLI3ukUajF8sQgAAEIDAsAfnKT548CYunlcivv/76p59+0rlr4ZjchQAEIAABCEAAAhCAAAQgAAEIQAACEIAABCAAAQhAAAKnE2D543QVIMD4BHRM/J9//ik5l5cSda2XBnW9fXVw/LIgIQQgMDeBr7766unTp0sZZaZkr5Z/F6s1d9kpHQQgMCsBbcEKv9sgQ/ftt9++fv1an7gsgaCXHx4/fhxOQYdH6DuctQ6kCOfFXQhAAAIQgAAEIAABCEAAAhCAAAQgkERA61lJ8Y8if//997wTdwSHcAhECXBCRBQRESAAAQgMTeDTp0+LfMvFukPo119/1RLR+/fvh5a+i3D/+te/jhCJjyh1kSItE63tRY+HWFPUeqHU/eDBgzWEi4oEvvjiC68KaTvLsrVF9WdpaBWzIykIQAACEIAABJoSoGdvineQxNHyIIpADAhAAAIQgAAEIAABCEAAAlsCLH9smRSGsFBYCHDMxwMfi/7w4YPOjte7gmNKjlQQgMDdCGgy9uXLl7ulVg+l9fQXL16MuSVjV+arB3obG9ztQ8Pujbk6c+Sfj4BsWvh4iLXI2talj/pkb9aSUxc9HmLJS+1XzuGRsV3l4QICEIAABCAAAQhAAAIQgAAEIAABCPQkoPkKHaNZJUelo6mPwOpYlVxIBAKzEvjbujYwawkpFwQgAIE7E9Ciu1bc7ZuEyg84vxztVETv3r17+PBh62J+9tlnSb6yPs2htcPWUpH+LoGPHz/q6DvjCrFS0D4M6Xc3KQIhAAEIQAACEDidAD376SroIABa7gCZLCAAAQhAAAIQgAAEIAABCOwSYPljF0u7wNRVsBsuFLaD3zRlafabb74xvnSNWpvqgsQhAIEoAZ0P9e2330ajKcI///lP2TdLTOJkEEj1CvrsjckoCI9AoB0BrR99+eWX9vT/93//V4/Y47sxdbSE0Zdbnvr99991KI+bAtczEUgdKY9fdp1qx9dfx1cTEg5I4M2bN/YPy2XIj7+dAY1HIAABCHQjYJ8/yRaJt0ez0fEgBCCwS6DuYLZkmmVXPAIhcB8Cf79PUSkpBCAAgRsSkMulk7Q0537DshuLvCDS1ihj/A7RpLKk4yEkklYNNS/QQTay2BLQEuzPP//8/fffb28RAgEIQAACEIDA5QjQs19OZRkCo+UMaDwCAQhAAAIQgAAEIAABCECgnADLH+UMU1NgoTCV2FXiS7M6O1675a4iMHJCAAJ3JqAvcLBlZYQKMODemBGwIAMEXAL2LzAtT/3xxx/aL+SmYLzWFq+k4yGUbKpsRkmINggBHeKjt/Uy/nR0SMUi6BC6DBl2H+F4iIp6IalbEfjhhx/WNqXvkC1/auk6uks7nNVIb0WDwkIAAhC4GwHNn+z2Ar/++qvmVR49enQ3IJQXAnMTeHbwd6GXwrRKlfrWW1inmmbJPogznDJ32b5FaQAAIABJREFUITA9AU6ImF7FFBACEIDA/2jOnWFhuB5oanWc+dMff/wxLO3u3bdv3+6GE9iHgM5v1hHLffIiFwhAAAIQgAAEWhOgZ29NeIT00fIIWkAGCEAAAhCAAAQgAAEIQOBWBFj+OEvdLBSeRb51vhxf3pow6UMAArUIqCdiMb0WzMJ0htobU1gWHodAdQIZx9lkPCKxM7Z45WVUHREJQgACEIBANwI63mv50wcw9M6wvDi9LqiXhPGru6mAjCAAAQicSOD/OoHP1As8ePBA8yo6nE5nBnFk8IlKIWsI1CWggyB3/zJmDOoKZk/t/fv39sjGmC3SNGZNNAhcmgAnRFxafQgPAQhAwErg+fPn1qh3jTfIJiodCq7DzzKUgDecAa3uI4NUobqFIjUIQAACEIDAbQnQs99B9Wj5DlqmjBCAAAQgAAEIQAACEIDAIARY/jhXESwUnsu/Ue7MbDQCS7IQgEALApisFlTz0kQXedx4anoCGrBkfPoyb7NWxlOSTRJOrwUKCAEIQAACYQJ6SZgZnjAi7kIAAhCYmIBOi3j9+vXEBaRoELgPgY8fP05Q2Ly33sIFb5FmOEfuQmAOApwQMYceKQUEIACBCAHNDEZi3P72N998MwKDbKc2+8ERSj2HDINUoTlgUgoIQAACEIDA6QTo2U9XQQcB0HIHyGQBAQhAAAIQgAAEIAABCEBgIZC9ipH9IORdAiwUujSmudan5Ph26DTapCAQmJ4AX7kcR8VMjI+jCyQZisCff/6ZIU/GoRLKJW+Mk/dURqF4BAIQgAAERibw6NGjkcVDNghAAAIQaErg4cOHTdMncQhAoA+BvMmEPrLZc2kxTTEHGTtDYkKgFoF/1EqIdCAAAQhAYHACWnFv4YQNXmq7eNpEZY/cLmbeimM7eUjZTuDrr7+2RyYmBFYCz549W6+1HYf5u5UGFxCAAATOJUDPfi7/Prmj5T6cyQUCEKhOgEFEdaQkCIEwARpdmA93IQCBcwlcyEax/HFuVVHuLBSeroIWAkitv/32W4uUSfNuBC7UodxNNdOUl8nYcVQ5yN6YcYAgCQT6E9AhXxnvPHA0WH9NkSMEIACBAQnoA/IDSoVIEIAABCDQjcBXX33FhHA32mQEgUYEWDM9AguZIzKEQyBMgBMiwny4CwEIQGAeAmz8iupyBESff/55VM7dCCwE7mLpGchGip60Z8rr1atXa3G0CYATIlYaXEAAAhA4lwA9+7n8++SOlvtwJhcIQKA6AQYR1ZGSIATCBGh0YT7chQAEziVwIRvF8se5VUW5j7AKdjqE+QTIblnzoaBEhQQu1KEUlpTHzyLAfoazyO/mi1ewi4XAmxPIe+FWrSmDm57KeKcLxy8DNY9AAAIQmJJA3klDU6KgUBCAAARuSIBxwQ2VTpHnI5BxauSAEFrM92LiBlQ0Il2CwN8vISVCQgACEIAABDoQaOGkpor94MGD1EeW+HmLjnl58RQEIFCLwKdPn2olRToQgAAEIAABCEAAAhCAwB0IMIi4g5Yp41AEaHRDqQNhIAABj8C1bBTLH576+AkBCEBgHALX6lDG4YYkELgugRH2xlyXHpJPTEAf400t3TfffJP6iOJnPKVdYZx7noGaRyAAAQhMSYAX56ZUK4WCAAQgYCTAiN4IimgQGJnAn3/+ObJ4RtlavL/WIk1jcYgGgUsT4ISIS6sP4SEAAQgkEGBAmADr1KgZC4GS9/Hjx6dKTeYQgEAOgTlG+Dkl5xkIQAACEIAABCAAAQhAIIsAg4gsbDwEgXwCNLp8djwJAQi0J3A5G8XyR/tKEcqBhcIQncveQ62XVd1Ygl+uQxkLH9LYCPAam40TsSAAgTMJZOy8+v777zMkzngq45EMwXgEAhCAAAQgAAEIQAACEIAABCAAgdYE/vjjj9ZZdEi/xWkOLdLsgIIsIHA6AU6IOF0FCAABCEAAAhD4LwJPnz79r9+2H48ePbJFJFZDAuzDawh30qT/+uuvSUtGsSAAAQjMQICefQYtxsqAlmOEuA8BCAxHgEHEcCpBoNkJ0Ohm1zDlg8C1CVzORrH8ce0Kh/QQgMC8BC7XocyrCkoGAQhAAAJnEnj27FnSspF2aj148CBD4i+++CJpl5ekkmwZGfEIBCAAAQhAAAIQgAAEIAABCEAAAqMR+O2330YTKUOejHM2o7l899130ThEgAAEtgQ4IWLLhBAIQAACEIDAmQQePnyY+h0tHRWv5cMzhSZvCEAgiwAfZcrCxkMQgAAEIAABCEAAAhC4LwEGEffVPSU/iQCN7iTwZAsBCJgIXM5Gsfxh0iuRIAABCHQncLkOpTshMoQABCAAgbsQ+Omnn4xF1akNP/74ozHyNpqetX8Y0y7VNiNCIAABCEAAAhCAAAQgAAEIQAACEBiKwK+//jqUPHnCfPbZZ1999VXes7tPpb5Dt5sIgRC4JwFOiLin3ik1BCAAAQgMTUBre/Zj6eVYv3nzZujyIBwEIHBAgI8yHYAhGAIQgAAEIAABCEAAAhDYJ8AgYp8LoRBoRoBG1wwtCUMAAhUIXNFGsfxRQfEkAQEIQKA2gSt2KLUZkB4EIAABCEDg3wR0qp3lOAbt6dLrHHoXIpuann337p3lkIjXr19LquyMeBACEIAABCAAAQhAAAIQgAAEIACBcQh8+vRpmgn5Fy9eVARbN7WKgpEUBMYnwAkR4+sICSEAAQhA4HYEtBCopUTLIRE6HuL9+/e3A0SBITALgTnOgJxFG5QDAhCAAAQgAAEIQAACFyDAIOICSkLEuQjQ6ObSJ6WBwGwErmijWP6YrRZSHghAYAoCV+xQpgBPISAAAQhAYEQC3333nXrGwNkN+qblH3/88cUXXxRKrxSU0aNHj47SkQw6ReKHH344ikA4BCAAAQhAAAIQgAAEIAABCEAAAtciMNNsvE601OtsVfhrsuXBgwdVkiIRCNyQACdE3FDpFBkCEIAABC5AQAuBWlAMLASqDE+fPv3w4UPJmfQXAIGIEJiagJr51OWjcBCAAAQgAAEIQAACEIBAZQIMIioDJTkIxAjQ6GKEuA8BCJxJ4KI2iuWPMysNeUMAAhDYI3DRDmWvKIRBAAIQgAAEKhDQOwkfP3786aeftGtrPSpCF99//71e5Pjll19q7dRSOj///LPSVMpKf/mSkC6Ur3KXDHrXokJ5SAICEIAABCAAAQhAAAIQgAAEIACBMQj89ttvYwhSR4off/yxSkKvX7+ukg6JQOCeBP5xz2JTaghAAAIQgMD4BJaFQC34yW9+//69tub89ddfWg7UWuDjx4+1OlhrxXF8FEgIgVkJsOVuVs1SLghAAAIQgAAEIAABCDQiwCCiEViShcARARrdERnCIQCBEQhc10ax/DFC/UEGCEAAAiuB63YoaxG4gAAEIAABCFQn8N1//qonu01QB1K8efNmG04IBCAAAQhAAAIQgAAEIAABCEAAApMR0DGRM5VIcxo641Jvt5UU6t27d/rAQEkKPAuBmxPghIibVwCKDwEIQAACoxOQs/vy5cvRpUQ+CEAgi8Bkx0BmMeAhCEAAAhCAAAQgAAEIQCCBAIOIBFhEhUANAjS6GhRJAwIQaEXg6jaK5Y9WNYN0IQABCCQSuHqHklhcokMAAhCAAAQgAAEIQAACEIAABCAAAQhAAAIQgAAETiCgLwefkGvLLHXA5osXL54/f56XyevXrx8+fJj3LE9BAAILgb8DAgIQgAAEIAABCEAAAhDoT+DTp0/9MyVHCEAAAhCAAAQgAAEIQOC6BBhEXFd3SH5RAjS6iyoOsSFwEwLYqJsommJCAAIQaE2ADqU1YdKHAAQgAAEIQAACEIAABCAAAQhAAAIQgAAEIAABCHz48OGvv/6aj8OzZ8/evXuXWq5//vOfeuqHH35IfZD4EICAR4ATIjwg/IQABCAAAQhAAAIQgEAPAr/++muPbMgDAhCAAAQgAAEIQAACEJiFAIOIWTRJOS5DgEZ3GVUhKARuSQAbdUu1U2gIQAAC9QnQodRnSooQgAAEIAABCEAAAhCAAAQgAAEIQAACEIAABCAAgf8m8NNPP/13wDy/Hj58+Pvvvz969MhYJMX8448/9JQxPtEgAIEAAU6ICMDhFgQgAAEIQAACEIAABFoReP/+faukSRcCEIAABCAAAQhAAAIQmJEAg4gZtUqZhiZAoxtaPQgHgdsTwEbdvgoAAAIQgEAdAnQodTiSCgQgAAEIQAACEIAABCAAAQhAAAIQgAAEIAABCEDgmMDbt2+Pb17+zhdffPHzzz/rTGqd/vDPf/5ztzwK//7773WWhGJ+9tlnu3EIhAAEUgn8I/UB4kMAAhCAAAQgAAEIQAAC5QTYclfOkBQgAAEIQAACEIAABCBwKwIMIm6lbgo7AgEa3QhaQAYIQOCIADbqiAzhEIAABCCQRIAOJQkXkSEAAQhAAAIQgAAEIAABCEAAAhCAAAQgAAEIQAACqQQ+fPjwxx9/pD51ufgPHjzQ6Q8SW+XVaRF//fXXn3/++fnnn+tsiK+//lp3L1ciBIbA+AQ4IWJ8HSEhBCAAAQhAAAIQgMBsBD59+vTbb7/NVirKAwEIQAACEIAABCAAAQg0I8AgohlaEobAPgEa3T4XQiEAgTEIYKPG0ANSQAACELg8ATqUy6uQAkAAAhCAAAQgAAEIQAACEIAABCAAAQhAAAIQgMDwBF68eDG8jDUF1GEQnAdREyhpQeCYwN+Pb3EHAhCAAAQgAAEIQAACEGhCgC8yNcFKohCAAAQgAAEIQAACEJiXAIOIeXVLyQYlQKMbVDGIBQEI/IcANoqKAAEIQAACVQjQoVTBSCIQgAAEIAABCEAAAhCAAAQgAAEIQAACEIAABCAAgSMCOqz57du3R3cJhwAEIFBCgBMiSujxLAQgAAEIQAACEIAABHIIsOUuhxrPQAACEIAABCAAAQhA4MYEGETcWPkU/RwCNLpzuJMrBCBgI4CNsnEiFgQgAAEIRAjQoUQAcRsCEIAABCAAAQhAAAIQgAAEIAABCEAAAhCAAAQgUEbgxYsXZQnwNAQgAIFDApwQcYiGGxCAAAQgAAEIQAACEGhE4KeffmqUMslCAAIQgAAEIAABCEAAAlMSYBAxpVop1MgEaHQjawfZIAABbBR1AAIQgAAEqhCgQ6mCkUQgAAEIQAACEIAABCAAAQhAAAIQgAAEIAABCEAAArsEPn369OrVq91bBEIAAhAoJ8AJEeUMSQECEIAABCAAAQhAAAIJBH755Ze//vor4QGiQgACEIAABCAAAQhAAAL3JsAg4t76p/QnEKDRnQCdLCEAATMBbJQZFREhAAEIQCBEgA4lRId7EIAABCAAAQhAAAIQgAAEIAABCEAAAhCAAAQgAIFiAi9evChOgwQgAAEIHBLghIhDNNyAAAQgAAEIQAACEIBACwI//vhji2RJEwIQgAAEIAABCEAAAhCYlQCDiFk1S7mGJUCjG1Y1CAYBCIgANopqAAEIQAACVQjQoVTBSCIQgAAEIAABCEAAAhCAAAQgAAEIQAACEIAABCAAgV0CHz9+fPXq1e4tAiEAAQhUIcAJEVUwkggEIAABCEAAAhCAAARMBD59+vT27VtTVCJBAAIQgAAEIAABCEAAAhD4n/9hEEEtgEBnAjS6zsDJDgIQSCKAjUrCRWQIQAACEDgiQIdyRIZwCEAAAhCAAAQgAAEIQAACEIAABCAAAQhAAAIQgEAVAk+ePKmSDolAAAIQOCLACRFHZAiHAAQgAAEIQAACEIBAfQIvXryonygpQgACEIAABCAAAQhAAALzEmAQMa9uKdmgBGh0gyoGsSAAgf8QwEZRESAAAQhAoAoBOpQqGEkEAhCAAAQgAAEIQAACEIAABCAAAQhAAAIQgAAEILBL4M2bN+/fv9+9RSAEIACBWgQ4IaIWSdKBAAQgAAEIQAACEIBAhIC+yPTq1atIJG5DAAIQgAAEIAABCEAAAhD4PwIMIv6PBP9DoBMBGl0n0GQDAQhkEcBGZWHjIQhAAAIQ8AnQofhE+A0BCEAAAhCAAAQgAAEIQAACEIAABCAAAQhAAAIQqEfg48ePT548qZceKUEAAhDYJ8AJEftcCIUABCAAAQhAAAIQgEB1As+fP6+eJglCAAIQgAAEIAABCEAAAhMTYBAxsXIp2pgEaHRj6gWpIACBhQA2ipoAAQhAAAJVCNChVMFIIhCAAAQgAAEIQAACEIAABCAAAQhAAAIQgAAEIACBLQEd0/ztt99uwwmBAAQgUJ0AJ0RUR0qCEIAABCAAAQhAAAIQ2CGgkyB//PHHnRsEQQACEIAABCAAAQhAAAIQ2CPAIGKPCmEQaEiARtcQLklDAALFBLBRxQhJAAIQgAAE/k2ADoV6AAEIQAACEIAABCAAAQhAAAIQgAAEIAABCEAAAhBoR+Cbb775448/2qVPyhCAAARWApwQsaLgAgIQgAAEIAABCEAAAg0JPH78uGHqJA0BCEAAAhCAAAQgAAEITEeAQcR0KqVAoxOg0Y2uIeSDwL0JYKPurX9KDwEIQKAaATqUaihJCAIQgAAEIAABCEAAAhCAAAQgAAEIQAACEIAABCDw3wQePnz422+//XcYvyAAAQi0IvCPVgmTLgQgAAEIQAACEIAABCDwfwSePXvGUP//YPA/BCAAAQhAAAIQgAAEIBAnwCAizogYEKhKgEZXFSeJQQAClQlgoyoDJTkIQAACdyVAh3JXzVNuCEAAAhCAAAQgAAEIQAACEIAABCAAAQhAAAIQaEvg06dP33zzDe+MtKVM6hCAwH8T+Pt//+QXBCAAAQhAAAIQgAAEIFCZwC+//PLq1avKiZIcBCAAAQhAAAIQgAAEIDAvAQYR8+qWkg1KgEY3qGIQCwIQ+A8BbBQVAQIQgAAEqhCgQ6mCkUQgAAEIQAACEIAABCAAAQhAAAIQgAAEIAABCEAAAh6BDx8+fP311xwP4WHhJwQg0JoAJ0S0Jkz6EIAABCAAAQhAAAK3JqD9dt9+++2tEVB4CEAAAhCAAAQgAAEIQCCFAIOIFFrEhUAFAjS6ChBJAgIQaEYAG9UMLQlDAAIQuBcBOpR76ZvSQgACEIAABCAAAQhAAAIQgAAEIAABCEAAAhCAQC8CL1++1PEQf/zxR68MyQcCEIDA/yfwD0hAAAIQgAAEIACBKQl8/Pjx/X/+NND666+/luHW//7n79GjR48fP/7ss8+mLDiFGooA++2GUgfCQAACEIAABCAAAQhAYHwCDCLG1xESTkaARjeZQikOBCYjgI2aTKEUBwIQgMBZBOhQziJPvhCAAAQgAAEIQAAC0xPQh4K1L/HPP//Uv8ufiqzNigpZLrYE/vnPfyrw888/14X+1X5GXSzbGvVSGXsat8QCIZ8+ffr1119FXt9q1r/CvsDXv8tTLu0FMqgDPDvfovm0AK5G8f+NkdMilNFql9ZMZX90vRii5WJpHYtdmsMWrSZiZbIYh8VWrChWQyECrkF+8ODBGoeLqxBA6VfRFHJORuDmffrPP//8/Plz9TWTqZXiBAi4HtfiZqwjET21OxhZXKx1SIKbEcDLrVQCPU6I0EKjRt0afi/jivVfybqMKFw3+ptvvpljOJGqCeJDYBoCeiV7afJLJ+c1eRVz7dW++uor9W1MaE6jegoCgUEIyAr9+OOPb9++3R1lLaZJB0c8efLk9evXP/zwwyBiI0aYwEU7lzdv3qimhYt2q7sX1eOtdERhSwgsqwvLkrM7/l3SdAe/coAXT/iLL74oyfFaz66rLwuipZte19tWPstgQXw0OXArPtfSJtJCIEyAmcAwH+52I6DVx2VD2HaGapFh6X3WdRf1Pg8fPjSKp3PfX7x4ocj6t+64kkHErgpwtHaxEFiFAI3Ow3jbkTt2xqsJ8/28aN3GRg1VFS/qXg7FEGEgMAEBOpQJlEgRIFBI4KJ2oLDUJz5+Qx+MOnZifbNnzTqInRUxITAlAdlqbT7Uzgf9u7tBMVrq5X2h5d/dyFq00sYS7ZrQ3yBvVXQ4de5f//rXLo1t4KKC/3w77H0A4/KgS1tac1PTKuGyO0Wc2aDikml3fc/m047nkrIWONQctDK+GKVoo7DLszSQxRwNYosswmsQsQIx0lgNxdaqYygszE+Pg9JPV0F1AWTZtLNUyap5LltM1Rgtb1Mva77V5UlK0L71yJis3DBjzHC0BabirFS1b0rbn8JPHd2lTxcZ1beffvrp1atX2+7jiFs0XF3Yd999F41mj6CNbbUcXVXFpce0526PqdpYve3YczfGXLubZRu85amF2BE3WTaNRBaPq5aaLFIF4jTVstGSB8Rbbq3e77IpdGmAK2T3fQRdK9PlrY1BCEdLlxfhb/bhdFIGOv9GVkl/GWZO9FW/9WXvukYtSX4iQwACqQSWVi//ZrWq9hSW/kyt3uK125PNjilvVaVYxhIyYsuF/tX1Eq7zvZ49e5aUvusKLAnqcfU0snjqbB49etTBm5FR1TvzYbFv/sK8aqA3BbzF9e7duw7K2ua7hMiV2a2TCtSZCIO0oCPh13CVYmkFi+9Vcd5QDU3NU+7Hmlf04vvvv9cu22g0YwSVJWoDVfa8Iq+O7DKiWC2JZFtI6l9ZleVvmkWL63Yu0pdqV9TqelWrboX0Ej/x53X1uAst6idIj9lTZmtLl2HX3+qQSJKJW/ou5wsFajZEjT178CsfWEZbf3m9w/igxOffUwP/2R6RIe25IwV69gyVXe4RtFxLZTecCYy6BBedOqhVJc5Kp6RfXmRW1yN3Th10oGv2JlhqTbAziNhWmxKFyn++hKOFMdnqvVsIjc5FPdnI3S1a+Bo7oznGuZ2W69btG9ooFVmzYcu8t/5dZ8Z0ceLyR4mVWOzPie7l1gB6fuw2gkJuvlC4y2TwwHZq1aLb8mrBOk29rkwtk9XLgpQquS5OXDztoyA6lD6cyeV0AuqOl9M2l/XopWuWVMsK+LpQteyn1L9J+xOUuE6IDpdRWShaOM5Zd69rB3aJDb43ZjIfbFcF28DJ6ti2gBOELDrSoqfMY2pxZN+0HKzpSjlvqc+eGJ+pyxPhG7OWjr788ktj5Gg01VJZ4Gi0O0fQKElzFHl7pEu4yYbIgPTZYxyQU9Xj22+/DUQovxVdcVOd1/4caSHDFEfF09hWkIU6ycuNJtsigl5tyiNwor998+bTohooTbVKNQc5J9FNy1UEUBtRT6GV9GHbiLw1mejULbtJcBZDIQhzv2GYxOTcyPdUumVC+Egv0a726MFAeIk8gWS3t54+fWrZmN3BY9nK5oX8/vvvFa2E+lDNwnlZ1Popsyb/Kik1+vRlBlXTp//eFZ3y1lIS54qRNd9bq++2bLXNlvxETzUqc4fuRjIMMu6zzBtHiR1FkBOV/e6emp48PTW6ZfHiKItwuNY0u73AG5ak/l318RX/1JOp31WlrCWoBtt6F7eihCQFAQjUJSB3QTa6VpOXi6kTqrS5pK6Qa2pKWQLLqqhj0A4n2SsJLzujOQtlbbddEnJNM3yhHO1WUTHblV1yqqRRTQlLuERz31V/H0XUqFeS6tWHrpVTdWytnJLKUjkbCVaucTU61StVv3BBdFdFVkzFz8hU9Cw1fFe/9hYdFcyiqdRmrqJJQkvl9EonYWTcZO6iYg8Y4VqdiwdQKpbKPHUYf6oVeKld+ufl9KjmJpkXUywlrn6CGmCSn5ChR2Wtp5SLsaqs0S7d0i9dvSW8qkp217Nq0L1QasP25hnKUq22u8Euh6NrNRAlqGQzhMl+hJ49G92FHkTLhcqq3thHMIZy51aX4IZTB4VV4qzH63qeS2ek2rjb72xHZ6mjvC0lBhEekzkcLYyJp9ahftLoVnXUtZ9y2jWaLreKq3jtLrAz7shLWjOilnLtAz3FPLEyXLpuz2ejVCK5VWp3y9qcqpzmweRrafpanpVlUNZ/wqRuFervXh41amF3m//u9c0XCo/QjRxeV62LCVLz3K0e4UC1aDVwNZ+RcaXKVtcadHaW5utQUtVHfDsBdbVy3rYzHuFWv9yVFTKuR6tORhOUY2AXu0/MS9uBACKLuvHBAgAr3pq1jlVEdHpSrIMErPeUUwqnV7kkAVQ/AwpKvaWBQFLut4qswXLGlp5UFUTjy1nSpMru6lUHdcg3iEpYGCFQCvmcFgemUIDlcel68OmR7Np4ir9N8wlU7LxbaoyW6aAqzWE3EdVA4zAwr4CpT8mj7g9EFmkoCKnQrh7/5kovqfAtVF8iz66ROQrU5JVF/g4ey5GEa3hdb00Vfk25+oVMuoXqEufOfbp0KlaWNc3qOipPUFXIruVwzKYETvFUw+WVPclbLyvUmlCcOO5rOuxSucLMd+828n5PhLxbzMLAv+n5wpq3PK5zgIRG53BUSc1LRJZUk4mtD9DV0UeN5PeKs/4sL5EOuCo/9k+LcEsiy4X+1YEoz549W+W8+gWabaRZHYOkT0vlHUQarVTy4JV44GuN0RS2ESoeWCWLZGkjivPq1autJOEQuc4//PBDOE7eXcsRfbVy1/lMy4lo8k6WD0GsF9lqVZqevSq3oh5Jy3lXci9qfQZHXaeOHF4L5QmT+rOiYKlZ78ZXD6WjWDUFltdPab7Afna+joSUxdgVQ065klK/ttZAJbs9rk/DtiqHNVrsjDRubAWqISrXVtrdkoYD5aTJrlYpYzij8ruX61zcIi+nMpccQiynV39umiXXqv+W3qoki6NnL6dHuYsVv6ugFmc/4FCslsO8j2Dawy/U0u2FGjOm9Csfr5EbrA5Lxv+sxlsFuIyhitBucC3jJm+81qG24SLTs4f5zHEXLWfrcYKZwN2yW6rE7oPbwItOHWwLMniIpd9R9yo3W7MTy8BQ/y6F0nBVAzT16YFuSyNKqXIdTO3OG9hHeVuYDCI8JtM4WhgTT7Pj/KTRrbq43Mh9lbzwAjuzBTiZ03Lpuj2IP/ULAAAgAElEQVSTjbru8sfV3cttG3dDWCh0aUxzXUut5SZoRarxlyar9SeveA283AUdyhzLVeNXvGULhORc5ij0r8j3mf1Wpuqva30EW5MtavVaGgg0fBV22ToS0IvSUbRAhJ63Lm0HoqB257i8p3puQZnbB/PArj/nrmNrMS99wTpIVH2TTSlEyztghLp7XbQQL4M8YDHPFUlMnjx50mh/SHbRpCx5X9V3z4blEYpvv/02HKfw7u4rLdoaKmuTtwe1UJ4W+9gLRVoe18JlXp3s7G/TfKqo203kxObgirFca/SqNw5qbaffpm8JkUct+xBY67ckUhJHbUoCNHrpo0SwiZ9F6VKuZUL4qA7sdrVHkY3hJfIYs1iiqV+WGYw+0sFjicpQ67WUJSONTPUiTDTTvAgy5hpTRJ+lT6878ooCrxtBJ0TUmnCuuBVqW8bOnupWADek6a4SN6Pw9SnjPsu8cVjswF0NY8U2EMG7JbOvJYy8sY+X1NFPb2voUbQLhBeeMKHHtQVWOAJFVZ8hFWoMoNdEtXig3k6P6E8X+qlwVdnA4+stpaP45QIfpSCPYc2rz4UgHAljDBeTFqJKI0YBLhENza6VpJZm1RItxwIpjuB7rV7uhUyBbIL671Ww3QtFkH2oWMeiOe6KsRuo8XxYMJW6pHnKqIbTz7sbttVLSWsxl4XfRVc3MI9D4ClLxa7YEympikAqChZAFL2lrk0NpFZzUzpKLdBd6tauF6HavgvkSMW1Gp2l4IHirHgl/G65CiuMbK8l91WMzhcq9ZGC3IKP07moR1P9VE+n+lNi893S1b2uVbGTasLl9LiUrm63pbZmgSZWLWrO4C3dQmbkOPKUoqZealXrk32QipfBr0ok87uOf6WjqOqVSy2vrCdPGUaLJXdtnUoqGnpK/+rPvRW+FmQhbV26qLolpKVvVWW4Yc/eWju10kfLGSRV7dUGA41UzVm2TnZs8JnA3bJbqkSg7O4t9QW7WayBhc7AKc7eKvwIF+oIAtZ1GTioEloMtYqj1FRpjxJcRqZH3Zy9S2IQEag5kzlaGJOArnveotHt0lYHdGTQ3I5sMaTruGYZ1AjpWdP7u2VJCsTOuPp1r6dxWi5Xt+e2UVKHW80Kr5VaUnvPi3xF9zK1pOGh3KImWcvUZHfji2eh3i2P72Z9t8BytaqJJc3LWVSzxJFs9uHSOIqjQ7Gr2BjTMoPBrp4VpqYmOjQHefWNGn5gjUxjirWYRxcaTXcofjSLy9mBaIm2ESyjQnywLbdaIXeoY7VYnZUO6yBHhtoLn2ZK4ayaVp5v3ZFXHz+kvNQ9U5Bv41X7oX6qQ+/TXy/MlVfr4nvKtczothZJ6Wu04gl2+s9sZ76nv03zqVhP5Jn0HzUbG1dgDFiRwDYpjWorrsYaC3sUTU2ypzXe0rhJCEpfFW2ZED6qrmsiFS9K5DmSczfc2CN38Fh2xXMD686Kaz3RTbzutSxYtDLQpwtR3ZFXXSVGU1MVimrZGKFp59vTUw2UVxMdUaSdI6idqhMMyFz3lmXeOJuA3XXs3O8bu5i6qOum9j+FyQWqvnp66UNjEmMW6okt1UiTUPY0jVkv0fqPncoLkj3ID7fGyWb60Oyq7nLNqtJGnXh1zLIMluotVyOamsyCJSlLY6/ojoSXN3arnHJXYTVlqVIvTr/KJY2s2vEuFNlSqKQ4UdqS4eYbvyzdUMV5nLpD0IqCJdUrN/Ju5ffqdt7P3Uan1rRt1/Iaj4yGqncgd7cg2ddbebY5Hom3Zno0kHbNiBJZ0tG/MinyuPSUJXfFGaGqrIVdLlSKqIGS5KN1Lu0q/Lba5IW06Eo83bk/L6rHpQh1526iw1exumFLd2vLFa9lPMODL5kpmQX7VJpqncxaNM0Bjfau+lSrA56tZ8RkndRzLS7xNjUlJYzqtcUzmuauh7BNMzvE0rdK4HD6tPcwn9PvouVUFajdeY16/bm07mijWHOUibMMwWQK7GmuiWdfWKrEWuTwRdhG7TqTyl0Yz506yEbX+cGj8Z0Yiu1RL2MRUvVNukuqCfbsdvUerkid73YeRCwamdLRSqpCYS1jTCwt9ygOjc4jIxOnZh6ucqq9qnWWzld+ezS1itP7XlmSfmJnwkqfwM5ctG7PbaPU7sIVL+muUktq9RmRL+peppY0arelF6FITXY3vpzkJC3nRd7N+m6BJWpVbx4YmGvqUvNaqhJqg4q5uAf6V8pViLoPDdgtfq8ktA+azlUfHUpeS4w+pToQ1Wz/bnGp0lHBAhHC0/tRLEcR1LICmZbfUqO2SK7WLcUtFkBNeLUAulgm8GUfjtLRs1oC2IqqZ49KvYbr2e2DPUMkZNSuSsgJBk0B+7+qAx+sRd27Tx1rQa9bmmrja0PwLmQirrUjehea7JhXruyfE0wp7CK6UGDdkVdrP+RCYBdRBSSvdchN0rOyGHKZ5OjqT41l/dNPhSuCpTu2CKCk1L90wCvfwCJPSZy1FPI5j7zNkvSznz1ycVeBO19kw+nmb9N8KlYJjcuyq26fB6XuiuWNJhWezjIWWW1BRngx1Pp3scnZLWvJVOn0scZRRPNFQOmeTlXZjFV9G81LqsrPEnm2EgZC5ERZBO7gsQSEXG7VnQ9XE4jmmB1Bpi9MlT594VN35JWtr7wHVYXCWrbfrTifsC1LN0/1qLya8Ckv4OJjqOHINmrcp38XN6M8ZbkuFVV5BEHhtQaqWxUrREwCWS+31NyyLc9upsZAZXppX67ohIhd4uohNBSJKuwoglpU1L1Ww2ixCCGPwaj1WtHKq06UVZ6o0uyRgq4YjmbXalCo2WiHp7aZ0fxlvqNdiLIur3vlfepKUtO1R/Kox1qjLRcq3a78uybUfTaQy1Hu4XDLACxDg7uZ9nGCd7MuCYxWRSmoYgdUdwhaUbAMhlH7IHRqg2ogiqnqsfSA+lfXkly1PdoivN5/S0/qU2oB4cP6reIxW+xMoPeXDNuefeFm1K/wblNwDctyXd28BLBHb0UrjwhkmCZVhrDGhUJZR8ULROjvYGxVGQ6R2Q/IX/fWdfW4cFCFCcNMuhsevqqlb23F9C29bn3rnJrs9tbBc6uEDG+GmVpLoeYTtldqy4G+Y03nxAsV3wVydK2+3tideWXRUwEVKNl2fLatdVu6QO737Nk99Y3/Ey0n6WjXaS83g1EPVmrKMyBJpVsiW6rE1hTshgS87q1ZU1+w653uMnezC+SSUfyrPHI0v1GXht3hDw9FXar2NF0t97zuOYgQmYkdLYyJW/NPvKbRufCvPnJ3y2K/xs5YOpFAB3oJp+W6dXtuGyUH3lL9jHFaDweu617a7eES86ikriJKprlceerOuLoSutdujre9zlar7L8Lc73W+FTVIDDl5aGWHY4OXZV4oLvxEjzrJx3KWgeqX1hGmv27RXslP6qT0RmtPJJqUEc5FoarP43KrMGsdGGf6FBMte7dIfBW72IeZaKkCotZ8vh17UBGqcMrU4um8MEywIYfuVUdC6MY+e6uY8M6yJEBD/h4l5hSGLkqGmWrO/Jq54cYizNUtF1rcNQWFC4nSl1nhpOpTQV61tI1B3KXE6VepjVAFTAgQ5VbSxEyRgcy1PI/ZXlklzSkFQ39q2uFpKoyUBAllaHiFnqJOvZHpejjb6cyv0PzyasGu5uOjpR7FC51iLAahVJTr7HWYV3op/4Urta9tJqlyewO8Y7SX8KVS14ZU5/aOhhhwby7MhQq6Qphm7tuiYaI5bUyoRPPbbKElBBA6Vt6qsle3bb/3KZWHlIij11yxVTbtEjbwWOJii3rahHVGEeGJZpjdgSZu4AY9OkrHOk0G/LpD1bsmzKcBHvx+3iqq07dC+m3ZESmlqKhR5Tz6maU5KVu0ZW8xXWJeFF1R+XXOC6ayBpBdUZGTPzVE+lPF4VVVKkFHMUWtCummXlChAq8Vbk4ShNVhFPnvSrs6CJaLVIlsWR6JExeeHm9yRt+RKVVq0ilN3J8NLtqvESz0fFVYZOMqqncvBTa+hWjLo6WN9SpuNECVtGL6T7lXtcdHlgyLee8WIM+TnB1y7Pt2lx1LNcaN9bKt+4QtKJgSQVUXxatWgKrabVosqo2UVOwmJotuqNW6Wa61aYbYpHQTW332mJnjnr/XXdWQHYzCgdGNaKCW4iFc6ly99KdS7S6uhXslGvVhCpqiiZyaT0upavbbQWcIpmabWWYvqVHq9DIEdTjhG17Ld9J6QQy0q2zOvqwdtSpaYixrdVeiDyB6ORXOKPlrlrQ7hBYgXXd5lWYgFLWMtKzr7gueoGWjYpTVd8Ol0Svlhm0eFaBHtZYCks0S5VYLUD44sjl9tz1AEYv5lF2jWygBdcpcbZVUWQU2IKD+q/drsfThT1rS1X3Eu/8s9sgQpVnbkcLY3KKfdhmSqNbmUwwcl/LYr/Azhg7kUs7LZeu23PbKDVAYw20RGs6K3Jp99JuEpeYliFGrVGenGSLcgvjpBKYMn6GWqWd3ZqvpOyjGw+mRk/ReUINr6pMEnpZV/lJh1LYGMOPW0aa/bvFo3lde42yzBiEyezeLdnVcyS8Chu1FYEZqqNk3fDd2Xuv1UuM3SK7gRLDTbbn9aXtQAao3Y7A1YWu8cEywAYeuVsdC6AY9hbrIJ4RsPy89JTCsFUxSbC6I68WfkhSccaJnOGdyvMp9DClzeioKtww1dc0ZVh3tme3LMaFueVZMZemjB6LokX74l2RvED5q8Ycm+oiezDSwd+m+dRSfQZJt7pqDFhSV6NDSDev5VoC1yr7bjpJ9sETbxnwplppAcwzy1X2ou9CuFsgSj/SeEYLXRvFUZol4SXyrIJZLox2Ro3XklrTONnT7LuKUFtoJ62cit1MFZjRE03sEtcdebVT6G7KqkJHWk4NV5e6m0WVwA6e6m55tTCaJ78qfPaiqmqUmlgeT+VbUadbJpZ54zxieio8aLUM2SSe0AUcXd0qKUK5Hdsi7ROSc0KEKqIK7KlTakj1m8Ml3H17ysu07oRURgfmyZP6s5zYVhGpMuzGrws2rOgOd9HsquU8zaqiRu1jldFstNVLlSUVRsMPEVBZlr+83nSBubu84Q1vlMtRG7cPPML9XyoNT8K1YrgX2T6KJ0wfJ9jLtPyntObS2L0OOBOpAsgzUz0sqYquhBUFsxdkKYIrxvY6tVKp8oQV4fV9Amgs+1Y2N2S3XdtRLDEt2ty1DNuhhRrsbkyjSBb/2MjNmGNqtAk6l/4OhltjLdeqRal6SY0/gR6XIqsgchJWP0F2xtKcj7Rw1H3fsKWn1qjR4qtrONKywlVhSgz1trBLPQzkWKWr2uabHbI7M7CVP9UTiMqjBLctVCGSJ/psaoRtRtsC7lYD2nsq6hPjo2UL/N32PsFM4G7Z5UGtLoEGJpYasrUMS8iu3fYG5gNOHexiGSdQ2tkCb+r3ys6Hh6iSx94HMYhY69L0jhbGZNX1uRc0OvG32LFLTO+n1iXszLbHPAq5qNMyQd2e20ZdZfnj6u5lqm30xiO7ZqHWTI6c5N306wamEpgyfqpad5f21Bbs45oARi08RcfRu/1OIM3Wt+hQ6rbK3dQsw/b+3aJUX1i7vDXr3bJnBKo9FgrmPW5pmOLvPZX3c9cJX5ekxTwKRDYkL+uSpyawAxnFj853SVmr7jLSDz9yNx/snnUsXAcGvMs6SNRE70bYde08B5V1kKYVvu7Iq7of0rTs7RLPploFoIZslm56t0kqUDKUO7pHbOUbHOXbM1weo9apBepIzkC44FQZeuxav0C+1W9lD0Za+9s0nyq6tniPgUanSl5oB3ZHdoEc11uqAFUIbBPZ7sJaM41eFDZYy5h6K0NhplsCNwxB6QGle/72tgYGQgLJZt8qkScg6vaWcf5qBI+lrj2U27OlUStETsWu6unTPSzZQGppqiSdPM/ZI7D8jC4AlcjZ2lPdlkgu0+4sZbQUaji1Jk7lM+RRNZrEbamjISUD0ii6o1dsoroQc/kGdi8326FVEaoM7aOcq0fIOSFiO7CstVHAK56lJwtMIHqpGX+quuhP5lu560+NVtWi3GtRCkpH2+yUstI3CmOJptQkpxLPboSyJhJPSlRhlVRd8SxF6BNH5dIfmk2lLWLh/kZ3VW1Skz2KHz0kQlX96NnscMmv+p/UtW/FUApuZ6Y2FZAnqbUG0km9ZTFltey5mps67ySqLsDAtfogAVTK+kslEI1vUU0tZ25XmMVMqSGI3ra3DWDRraaC7UobbbCyD7Ihu89GAy3VVaVOyiJszapU/nAWiwalZa/4MimucpVIFbsarULKaCuMJ1ujn3foXLboXC0fXR8Ne7apjRByBz2qjSzDgWiDcnW6q0fPVbhDSx+hlpbIEO6J2s2tKGW3OnnXYSezpLypz6ppeLJtf6rhZHsCUXnkCno5tujXlKaXy/bntjO9Yc8e1dfIEdCyRTvbfrCK87zNWm7wtpV5IRq1bdvdNqnqIfeZOqiOrmKC8rK8+qCfLSYHtjJvW4ErSbv+zs3l6HrX+dwWYaiQOztaGJOhquJWmKOG5oZfq9HdYeS+1aNCsDPbEZNbjb3rK6533LNue4rb/TmyjZIbL8UNtfxxQ/cybB6XSlVruCeNi3CSOdqt1dtAOeftFgp3u5XBA5PUuru0p8CKZZTqo3qXzBVzLEmKDmXbxJaQ/h3K0keoNupPhkh/clEqmhHZDaWmNJXykktJzVmerSihLJvahSTUAoHEK5dtTSG84iB1K+sqC9NrjlLldhZl2ckg+3BU5dZwzdauSfW5uKcdENsT98aoqq8aXy8mnuK7bR3r04Qr5rK1XeoyKqa/JsU6yIpCFxZbtBoK90GuVwIyMiui8os+1ngVftgLyyDriHYtXy7qxR0JoHC1rEZs5c6t7vq/Xfb/OO0VveJAoZZb8hWVXXnp1HCS7M+uYHJpyiXJTmHbbe0KuQ1s7W/TfLJ1uj6o0ZNlE8tWuQqRGVf1XpPKu7DsB9vNXYGNJnyyTaJaejmQBWNG3a5ir/KUOMFTKD2sxIwKuTbbcMp5d9XQZDrkJEhxhT2sDKBM2TKJp0a0+BtKWX/KolaLVjGV4Mok70KFzcOV/ZQ8Mf1pRCnhBUegjJLLbViQiqEe159ILqkFhCmpZpIwkLL9VrYpEJl2LrFFfkE2amc32rl+ZriA2V7Kbkm9wNaeqlc0NYQ8p7p6F6/2mNfi9JRXqCo/Cy25p1bv5271FoGALnQrz6qU2JDqWq6imnAiySdEbDsSGa9wHiV3LcMMKbskC/uzUrBXNS0/e/b9qvRJBlfmoKn67GzPjYlmj/irz4vWqOpVKKqOPON+VEY3XGUJ9Ctue/fMvR5074Y7WvVebuTodUXCFr9BQymXSfl1tr+ykpFS5AdI70qqXJ5wChZvRh1TOJGKd1XqlUP0oqdgKmNUNimuUGXRGisDlTTa3/owLtWkpI60HLWZytHDokbniiEhvQhHeUXDPdPk5rJeK7toOtUj3K1zWQGu2AMXu8OeNYWhLm6ox6jdWzW71aM3qLlDSx+qumYIE3YJVBky0rQ/Eq5skq1WT2EXyYsZlnBpCx3k3E7fKFNP1MKf9OyFAC/xOFqOqmnrRVccpW5z9zrNtXt1L7rNBG7FU4iKP/fUwW6pRwjc7X3UhPvIFvZ+qwwndwvi1vyj663zuZvUOIE4WosuMCbj1ElXkqOG5oZfqNGFbddSqOrd+onT+6sqsTPT25nb1m3XFh1dX8hG7Xp3R+VqsfyxK8D07mV02UUquPlC4dqbXOjCrtZttW83gxeVqnwZsVxHdChHVlfho3Uo6gjCPt5RWWTYVfPLa0s0BeVinC9yRdW0m6xuowl/JRuFpqYaLVpehK0RkBIlklv83etuffFSrtvaARU/Wj2kIHywvPrvPnXnOuZyGP+adRBPR0xdekBG/ik7s9ul5gWqLYxc2D6yWTyWAF71sLXkjE609hEjqTjeNsiAhBm3qr+LoVFPhhjuI+3c6Sj2jNHHInlTf5vmE1VcNII8cLeOJV3XaiOWkUJAsGgZUyNsR5eB3N1b1Wc2trvU3Ox2r1sMqVIBXjE+So9qLRuRKmo08fII21no3QbiBqpE1desowXJ7kxXydXxRXNpGkECbAezq3i6UBnzDBF9eqHiVJ9dRaReV+/CCouz+7gqyfKnManKq4ZfYpoWRE09Va8UklnZpapGj6i8XlK1fmYYT8kvz02KqCXDNp3/0/O/vwMhe6JRaqHx3FZvZXGUpsKFZSuVPaTEs20K1l4Ee8y0Pn5b4fI6DLt8imnxp7vNTKm8SSbAe408qeB5kdXqLHZKtby/F5VXoj5PodktZ0tdalSLwq6q2mCjfAXBUmoJ4DVtt0OKmiMJn2RGCrs0V7MWr6v6xq9FgKhOt0xkymT/pRG3CK2vLR5Ah47PLaa9wvQUbOsPeBpUo6jiErmNy8ti+ZlkDQIwoy3XVUrg2tIFu2Q8kdRIA4ln3LKsZPSsOSqCxcwmqdWOJWqIGuW7Srhbh73A7bBnfXyoi9vqMWr9FoV6ehQuV9F3aOlDVdcMYcL+QEXfLCBbeOFcErq9SSCdFrcsDUEStsh6TVPFV/8ln3zb83qO+vpI3sU2fbc5L9euLm7Ys+eBHeoptBxWx7bJd/Aeh5oJ3OVj8YVkIjyL5I5uogMQz55sjY8X0qd72qXRLXC3tfYs+LY5rFpQlWjEYc0icOE5n40kqZUsjpZLEmPi0hjkOtDW1ltXaXSWCtZoJuTcGRjsjNuaLNVAdftaToulUFPWbWl2NUSBi6vYqKWi2p3eFsOQe7qXLBS6RnKaa6Na1Y4861F9ptpDKovk5ej9rLWY6OVr/EmH4qnD+zlmh2KZMnIL0nqaelvZotV+FU8+syrhNoVaIZq1dmei1nzdi9Za3upra4hceZZrddC1IETTubMdEJzw0GlRBz5YtBaFI9y8joXhDHV3O/HbovJ7Rd4aya1JjK4jeGnW/WmpwJL5WlMKdRENkpo0ta082SHn1rpBkG5tQirPijbEYiuOxGs94jvSl8zCkUjZ4fJsG033lUt7Fueot39Eu6m/TfM5ahfG8BKAtXb+2ydsj+qYSmEsryVadL3pSIxGA94Mo9HIfFnoXTQOSrcozjIhfNQ6LOkXxtGslGXOYZGwUWu1FCG8QfcIoBvujYYsmVaPE64M7r7WpKxLuqQF0c1d4sL+9MR2kVRPtpFV8N3lV7fhBK6beqqutKqfATGObsmyZbcpN/fAdV7N6b/WVjJQ3Vbvoy5DuQRYGW/l6XqpA2eN9YxF20ZLOyHCa6uqRiKujq2i+d6KqBCLq1dF97u5e4H2qtzNPHkSRmtwN1aeYIP/RLOugtR1ee1928+1c2qV+zY7N0TGx5W27rWlJrhld+MLWrTXj7ZQt6S6rjVxI0rhMcCSb8XsXL0krUZIv3UniVxJwtdH7oWrlNZd3lZCi+IkYTfBLK6n4mwLkhFSPS+3wa5qregWRy2nMl2thGdpWziRlqbX1KJ6SveKvKrAvXANrPd44U/l7ma0vW6NYpvjNmQ77CksdYvHb65HS0/h6tHDdYeW3qLWdUtT+gqruJGntFtA2cOtlVhDKnZeu7kfBVomf5vKpq4t7BrVHYbTsx/VhJnC0XJYmx4fNXB51DJQrUcfQ80E7iLaHVmsVnq5cD1bN76oqsfZTXYNPHHqYJVhqIvdblG9dmchj2qmuqdGkniVaven63w2EqNKsjhauxhd47CrXwViTHbRNQo80oIbfolG5w1FXfnXa7dq1eWp3Ndcdi8azcBgZ3b1OJmduWfdXjW726C8wEvYqLVEugiP8dfSVR+A3Na9tABvNP1lWa1YNa6e4qyFQrd+XuXaotZtnD7mQrmsat290AC53XgqoEE6lF11uIF9akhAR0e3opXKLUWtBesjYXbDj6YOVsFU7av3a54kalbenN6a+3ohL9F7qsVPiy+6irRcSPIWkmzTvLkdEJDwctiijup19VY+GHVs2+6GDfFsJusgq6YsZtydX3Lji6pawZrU7gXrILtYUgOThlpet7v9KU8mVYD54ic5nFuGCqnraMko7eZiCTxrZG2RzR6n9dhk1z+xi6eYdTVubFPZFaOpv03zMapvN5plO9ZRzaw4m+f25kfZhcMrttntdFY46/VuRRm2ykqVyuIUbXO5bUgq3tsqPRuUiLWuXfJOjZ2UWkf1aYfU0kmGtRZlXDTtVS1l0ZgrIHaJi0KfbuEfiGN5ASqgu6YdWUDsKrdKvOs+bSpPO7Js0VmOKgAHF28to9HUb+u5V71311PqdhCWafCtnEvIKSuYK+TUi4Q+PtpQpadGNd44jdVneS/cj7rV4sT5skANrjgOTK1tg8dHs66Cova6dfW2GBxX4IrXFoMj8ZYcvcgWK+Q94hqN3euKgx/LgLCdidgtnReoinfWxPSi0IDxXEWtqBFjvTUuifURTKYyOh5eG4ixgOFo0UFmqsMtUKuJU1lKBsBbyaNwVJFWZ8mtb7replYlxM1lrcbeRZ/Ko+Ks5D0B1p8Tdy4q/lrMwIU37KlSB6oncnM9qqMMaHC55erRNWI3aenVq1zPBHfnGlaNu5rtI1XYeWtXo45KZ5x7krt7lEJhuHFBtKIrQs9eqLJLPI6WA2qyDMxX5zaQTsYt48DZMgbPyN3yiEXC1Rx5kS1ie4+sndHRRTeX3gKnRZzdproSbpHjbprivKsC6Ws3fnngbnZeYH8XJa9cOFq73CyNfa3qXmSMyS7SwkCvfe3+vESju+fIHTuzW/8907Fbqy9kZ+5Zt1fN7qrPC7yEjVpLpIsj/8orV3V397buZXiuacF+84VCt35e5dqiVq9N9bQV4Q5agqk9NppbCGiQDsWrEtufPStJQFO7t6LqW4uz+3jrwLD3JeEVoakMSn+3m1ux6KKnflNtlIRvymdNPFqRZL7WyC0u5IS7Stlet1bTKbsIdqaFqJgAACAASURBVCvnOh5pwXk3zSMXtG7zpI7twh8w0NIYG/kq4S5jNQuWOcBGYC0Srk3Yi2wR23tkLfLRRfWBYSNunZNNxXiEdwlv3f11hpOXXXQIE2aou3U3cqg1RXMMRFANyeNQ8lS0EwwI7N1ajUyJPNFn5Xd5+ab+7COnW5BsyE39bZqPq6Ok65KWXnf/c7kSNQZMKvtR5OyGWdcI74qX2gBbD+52hbxiIEq3ay11ssXt1+y5ZMQ07u2UPGqqp3gpXqGi40EX3e51u/UUT9Tdn2H5S0ay5d1BXWtc0lFKcf0rW6HAl+44VPF2G4slsKmnujQiVYbd+cmweHqkZy2y21JX7LqNbtfmuIHZx4q51XvXiMnRqkt7NxcXXeC6rqftAmxxnXBChKUZKI5sWQtBLT6f6kGLrLdpGqtyN3m2Eh7V4GvVzm25Woeg2YWwZdhQ4jIa9RgdQjeyNhIvYOKXW2piSylc99ftq8JljKbvRqjYvVk0226g4hZq93qlGqbX9K4co13Z3MD+C05GR7mPYJZaVFdHluKrJWZk2sKOWZylJV/3JXOZuxbCLEzcjNya7F5LrRkAUx+xVJ52HFZpR+5cpBR7V7KWqPMFerRM3Kx6dDcY3aSld66QdbMLDzmlwbrZWVKTVQz3LH0M+CJqVJilZ2l32pfboNxebHtdUVlh/kvWS+fldri0d0v1HicOWg7owgJHcRqNzcNmeWmAFdt7gMPRra398ULWQe61pg6Oynti+NE8Z8UJE3vpducN2kniVardn6vzaS9F/5jhFn1KW476Nt0crV21uoEYk5411iV/dD1+o7vnyB07E2gpR5V5Db+Knbln3XY1u6oscDG+jXJLpGv1yIHirLfqLn/c2b20tKObLxR6VfQSPy1qXVuTLvLW1LJRRB1vidR545qF2DLjl11qy4MaB7l62V43mm+RbNu8tiEjdyj2/ZEWRbSI404EuWybzhsvBVHVjVatzkZAgkVFcilpsrGFUrw0sQMCsjvH5epC1/hgXs2x/6SO2VmdHpN1kLAKPLOw/XmVKYVwMS99V8sTW71kh/T3EwaEb+kiw4Sr+zPhmc+wMOqS+kM+8ofDom7vtpug2DIpl7ndCG4rrUKSfGyXbfX66YpH83Fp2K9lyS0OiavH9br6jEq2JHVFcrdgrSlbLiR/hykdy/ZRT9rOJsJe/caJidKTdGEZcnqVcP2ZlFFSZOOLeJJknIlHWYyVTN6FeuQkSnUjB4x24Xuj9OmFmsroKdwaOE4byePgliXpWlU6L0fjU2rygVYTELXdrvgjyfPGgD1Hf/ZlGg/sWr13m4mManVfbjcjT6qjn63r5FEFyAu3nhBhfxlD5W+xKdY4k9VnRsDuCpzl0O/qi/m7aCNBs0J0tC/KNXnr5H4UaUmE6GCv+tTGKm10+mwh4HYVSabfPp9Yt4yWAWEjKxq24QLSouNYFWq/sIxn6q6CG2WzOKMdBLN4coVDyl0glqrb3/PeFdWiKfU1XnfT1FtwLZVryb3r3eJUDKRzEUyP+e7PddhTEX7FpNCjYHrtN6xH16O4Q0uvWNn6JxWt3k01GCjv7sjOrXgtet5deSxuUtMJJksnu5Kp5VtaMv1Px/5fqwVNa8sgPftuJbloIFo+UlzU/qwtTgxrNTpXmPAocs290RjWleTo2u3oV3nci4tOHRyV98Twoz7oFJF2x8UtmsBSOrdGHV0PPohQQXC0wnUVYxLm0/nuUUNzwwdvdNEWp7IsPVRrtj2n96OlbuqiB0hGHao+A7o57ExUy1PWba92ubbo6HpwG+WVaPlpGZTVXf64s3tpWW1pNMgKD/HGWSjcraWDB1rUuhoNtTjNZXUuUbRDlHjdtrLQoUj7a30IXAzeoUTdm6VoZzmBu9Ws0QSa25zVuqNkFKG/EQh3AV49FCi3UC2udxXkiaE4LbL20uw5aPKy1s8jj8hFgQ+25WYJoY5ZKA0Sx+KlLI2ikRk3WshGLrpFC9GeZTGY7vJlkiU/awulpexXiWOsRa55D1x3c8tHxhut9gGAq8WoW8BCLff3iu1NOwCz815QOckBYSy3ZP16etrZFTXJSqfW5GypVsLVxbtE8ynhpgKmqikcf9VF9oWKE84ietf1K1LF6GY6NG2SJFs5lii3S0dA6anqS5oQ9upqal6W+OoB7b3/iaOb3bKkNmePp352szye/OFppUK3pKRvWhDds09fdVRi1gRw8Mn5tZhHF9L+tqVYQqpXG09Cu6VypT1lmJw9POlmY+1Tai5MXa/Ve2tnFFJouzyNrz+z66QE7j+gXsVOvbCeEKFdSp5WAj8bNQCLK9PNgbYI49bdVMUUxt8d01YfBxYKOebjN9fsbs3xGnvrftetGFFD3Miljvb9y/KGW1uSVojtPl/dAroCe2pdfzbyCQKDkEY5uhXJft1/Fdwo29YBWlW2XtRdnt8VLNokJUwLt0wNYS3m0UVP07QLZwk0InIbY4eN4EfQ3PCmziudy1I9XOBH1+uwJ1DNzrqFHlfyR+pbwxc9ugOoO7T0lc8VL6K+WQcNBri5vcZazdyLDj6AarWb49F1CzdgIRNwJneFqeVh0rMHauY0t9DykSrdjmy3obmBd5gJ3IKadepgW9JzQ47WPLpNAm+L71b+5brdpOs2r23IyIMI0cPR2lYhLwRj4gE59+e2iW1DRm509xy5Y2eirWYCO3PPur3V7NYibUNGtlHbEi0hnZc/bu5eRmeZVKlqTap4Gg/M7TTK0RNg4p8Wta7mot3gJUzYMsmQtNoezu7oLh3KQmatD4GLwTuUgElxC3VWKXaXtjtM40e9PsFpuiJ81PQUblSZJGy96I8dWNXUeW/MfXww6thaxy5xYXFR1p5FZrZFoSy+3ImT4dHO5aJbKFuo8qw0LWZnrcbRi0b1/Cw4eflGq30UY4s2WyJVf7VaLFsY4ykTBXaX9Uh4FTyv1mU8ZZlP25Wzqb9dUlEXaW/YfDRu3dWUJbDFZrbsqrUKXG5zsmVoUX+OmufRAGflsL04xbIdyT9aOEpP1UhJV5uaVzS+5pqMGlQfdNbEVKAU5e60JlgC6be7FcBe7pPQpxcqLrqBYdtNuCFnTWsXlnp9PFA53WJur5t6qpq+2OZoCZGVWIvW8yJpzsotSB9Lm13Jl+q99YGl/XaoLTPhLkP3uoXL3agi/d2VO3D9/v37wF3vliJ//PjRCyz/+fz582gif/zxx88//xyNVh7BIoxy+fHHHz99+lSeXWoKf/31l/eIKuUXX3zhBfJzS+Dmmn38+PGWiRdiROQ9lfdza/e9dLL7aS+djJ+ycm/fvl0fjIq6xtTFgwcPLB22vPPvvvvOffC617vVRs6fPIMffvjhuuXqJrk8nm55HWX05s2bbefiRZbz9Nlnn3mB5T8tDUGyScLyvDqkoGq/Wg9p9uXLl60ztTi1SZ5eqsB0LqnExoyPHpP0oiHAq1evlkdu0tKT+IwWOVq9dz2ZbqWIerySv+mo85dfftHANlpeydnCDVjyXbvOqBhLhN9++80YszzaDXv2cmiXS+GeWk7yD+8wE5hXb5k6yOPmPnVUFU8cJpcvhboFnP4aR6uKijEmVTDeIZFoixOEnqOb6Jx5dLBj0Vq01D2LvBU4WsbWA7qtSLshg9uZqJZVqJ6K7lO3dzU1ZWBnvw738qxatNtIWSjsrA71SmftGNFaWLSxq5J8+PChKRM6lKZ4eyZuUaXksUxr9xFbm0MePnzYNC+1sqM+bs1XPox2qqw/e15oT4hlwbqDSJbKs9tnNZLtPo7lUf2M9g6NyCvZRlN81LF2KmuR8lHN3M1LkTV23r1VEmixOd12ROcVZPAphbxC8dSdCZT3TeUpbPlHfYbtI2uIzFfT/SRrRrUu1EefsqNYmWa/zLaUXdtatLumFocrplNe+ctT2HIbufloGqRk3GrxIrZAwiHlKihMQS1Rnk9YyKO75ee8HKW8DdcGudSq1UJfW8GuGILSr6i1VWa9ufn1119bmq36d0U7a2JqFXh7oQnzkhM3lKD2qfZ3AEQ+gD26PL3l4IUUGnOlVp6CJ5J+phpeN4XLucSu8FyXE5DTldcRa077rGW1PIHFyjI5WY60JAXNI219YJ273Q51yUCv58sIJVT1rPWEiED/sStB6vsbu4l4gXIILP3E7nHsXlLlPyWMsYr0kccr0VZf2dbBS3n6n3fWrNaMLcbr2bNn3apBtHOSwC12ilhMjdsnaUU/9XU40Q4fEiEXts95Nx20qTqzPVlAoyl17QOO9DoAuWgWln5E4/xGpbMsz1skbCReUrKunK4lSUokKbLFY0la+U7Knc4lCdewkdFjqmrcKbY7tPRUPkPFjy4zyCtL9fTqFjA6DS1Hq2T2MyrtkydPonHkPzcdJuj9/KgMboSMw9rdx5Ou79azJ8GZJvI9tbydWQordPqZwG3xmTrYMmkRcjRU2c4ztMh9N03L+HT3wRsG4mhZlI4xsVAijoXAPUfu2BlL3bi6nbln3bZoljh5BHAv87gVPsVCYSHAKo9rqajp9F1USHfO/ChydG/A0YOWcDoUC6WrxLG/iXHKBwa2s9Pu7GILyMYdrpZm2EK8Jc1zc19kwA6002805Zv4YNSxaE0YLQLrIFGNXH1KIVpAIkBgS6B892N5ClupLJ/X2j61hozgia3CRC+a7n4J514OyrK7JizDpe+WV/7yFLYAR24+JdMgjTazlaugJIWSIzPktLQ+mdGrXeF3QLzI+qntDdO8FbItXXYISs9GN8KDWqU12jG1F52hcO4W3ACxcgdg/ZpgIJe6twIya0dT+VvWJcZ8KWl5CltiI/fpW2kJGYpA9hCj9cR+gJJsZt75NZrsOnc1MFCo5dZ20KRuoqkjV2KRUl9eiBa/YYR/2f5SJVD7sSWcFsvYLNMSzY1tPGpOa+25OeQ/5xmCRurIl2/sJ++p2e0q9W6rl+XtrL3oSoO82OoieS1oi0JetSuY6OXJoN5im5dKpPC8BMNPbfPaFk31P5xI6t3dU3IEMDWdPvEtX6549+5dH2HcXE4XbFeP2/qjaK7YFa8DQ1lXjHYCGMviWgZXsN3rbh6CZS6ykTB0Lm7N2a0GXuCYPht6dPWo62hLdzvcRo3LE0k/T2zpW2EuFKJu3WuG25+///776SWyTDE0clEsVUvQWg8TtnoJh9QaI0TbuysG7f30lpInAFo+4uZWb8t1IzdmqJlAj5Xb4+8iuujUgVfM03/KpO/iVeBZsm375XbewlHZ3fBGra8cL46WkSHGxAiqTzS3cR1dj9no7jlyx84Y28Wl7cw96/aRZo/skhs+po06KtES3nn54+buZdQgqDrdfKEwXF3HvGtRqzR7+gqa6FkmYRpNM9KhuLXX7TiOrsfvULZj892ydJuzdQmLnitMo1rt5qhiujnuXo+wQ8NiBBTHLVrFa+yABxMfbGtGCqf4qGNeHbvEz12DGQhs1D96HceRAKcgjbqarIOcohc3U9muozqTEV5rkd2V8HLX5Ugb7dyw9N1HStezPRURNR1Hci7h6qN7SuvlZXGtw/L3cbyz5Wznb4skzcerTuGfqirhuhS+W+i7HslmWXZpJ1iJoevT9DxuqS2xszX2pB3zJ0rP00tJV5uXo/eUxr923Y0wL+3Jv/0ZWDkKG731biOzvBVVIWFbXcWVok/fJW8P3E46rVXFctFo8sEuf2HM1P5xZdLIUzW+ILyK4V4Uoih8XPbTFSbpurVRyq7k2+qhkEJQ0cdLSAp7a5hR+Y0R/p5UReyRU0/YNaZs7Hp1nJgxwZJoOvXK8rhQ9JHHFcb7cqPxrR43hTtf31OzxsONjCe9Vaw/0Rx10vynT58q5mhJSj3E+rFKeWDZZ9o9ePBAR0LKXqvPUB+p8ZKudUiewi1ijB9HH+XYalDDksFPpRofbH8Jf/zxR0umxm7akpQXxziVUOi9eZm2/tmtd9560tuiGfcrbB8Mh9C5hPlc5S56TNWU64rfoaWn8hkqfrR6y4SWH6lbXmQ5h1Fjvj1WszxfudnGE46jJMuFSUrBstM0KUFLZNq7hdLV46DlgAbvMBMYKP7uLaYOdrGkBgaqVv8Z10X4aSZtUnWRGj/qHtzc0bLzxJjYWd05ZrTFLXC2U7WtoUVzLJnej5YaO2PU78h2JqrlKeu2UXFEyyOAe5nHLfspFgqz0VV/sN0Snl1Ui1XXbOTHjx/taRpjWrJWUlHXxZidPVo0xxJnyS7GFWNqbG5ZPj5lv5a7sK6Z6pcvXzYlrK0Xgd5tzdr4+vEav8VFyae6yuXBDpQzLEkhUEunmeKjjpXUkKs8G6jJJUUw+mlnNZZw0UaeUghLzl0IHBHQ/hCLn3n0uNy/Rt8+LXGlfvvtt/5brI8QRcNP2eyxSlW+H6Dwtf9Vkite0HzsWlOTNHqPu2nKTDXazFZowUoE08sUMla75bUEGh0qS1L2OKlv6auAY3p09iLXjYnS6/LslpqqsVZgLQ1W0fSG1HfffddNtuyMyh2AEqueKnZgQ6/scJUdTfTpqUoh/sgEsptnycCwCpAS+9nihYIqhdrOrZUc4VFFpGgiW5mjj5wSodUJEY2G6MYGln0YSaoOjEtonQf82mnhFkRjnkbjQDeXya7vpllts3BXqY+0KTe9ist4lP5uuGX8rMWG3WfbBbqjGouEUUnUSMU2+6SJaPqnRNBeBM+xUNcg+1w4hXRKWchU248sENrVYeMih/tWtkXgc+MYDyQqF/Lzzz+PJrKeehONaY9A52JnNXJM9FionelbeiGfcx/XuMl16naFMY4Ldp+tGxiVRHMQ1XeaRjNdyih/uJ0PsGSROsOgkUtd/pbUaO8WSlePg5YDGkxtp4Gk3FujzQS6skWv3V6GqYMorqMIgcPs+k8HrUKe0tGsuV/iAkeropowJhVhzprUPUfu2JmK9XlYO3PPul1RsyS1SwD3chdLo0AWChuBzUu29fSdRSrjZKO3vmxJORyHDiXM57p3jTWq834tvd7gIjUK6T6SdK3qHdgUviYlMUYwAo3mD9diBi6wAwE4fW5N74NRx/pUpNNzaWTHWAdxNTvlFkq3gFxfgoBlK/VRQUqePUpzCTfaiqNEjJs/jx6/T3j5fgBtwvRe4rgPPZW0pAmUPBuGPGDzKRyoRo+bDAMJ3y2RreTZ7Lc3l+L0f71F+WYo4sQdDmG9n3IXpZ+CvTBT9XF6ocPyxoF2SWmkfJXXGPVyU2FnoRdY+hzIJaoBv66wWbnVo6RfLnnWlWF7XaimALptXoTMQUArlRaTtVvYjI5+N52SwOw6r9p+iXOpVMAOr5cWTuhlV6ES1Wc8az0hInXba2p8o+hGF8HdzGRMOS+acTGvW3+/lMLrUI1C5hGY9SkjtGk0a1kzlq6rvM+QWmcs5v7cd8ItEqaWeoL4OrDKq1fqvPXi4imzMBPwPLcIv/zyi0WAQs8pnIV9z4pR2nB2He4aO5oqkhhVU31uwjMCR2WhczkiM0g4eixRxB1aegmf05+1zIeeYqN2yVgkUYkqGnPNJhvd7A5VPfWs99T4u8yTAjtAWOU5q2dfBbjtxd20nDqzlxrfWJFGmwk0ir2NxtTBlokxJDDJ7k2BGhOsEq1Rha8i2yCJ4Gg1UgTGpBHYqyd7z5E7dqZRvR3KztyzbjfSLMmuBHAvVxStL1gobE34iulrsc8ya6eNa3UX++hQrlhbLDLr3S3LTGnnXT3e+zAWr9VS2KM4xhNVek5sHol6bjh24Fz+yn16H4w6dnodyxMgdZo3Nb5RKtZBjKCIBoFuBLTBNc990nin5Cuv4QIaP691lEi3724eCXCh8DztuwU0OgbuI9Nc03wsqtTOrsJKYtlCZpFkN45epMzzeSRV9vqCJoJKPs5smW7aLWxhoCq8ZV7CzeXEHQ6uGCNco/QRtJAqg+bijDNRmh/zDlFNzat//PJJvPIULKUO5CLrXdEXpU+3qIM44xMo6XnzPKK6TEqGgQFzUVfIktS89ZSSpALPWj63HHi8xE0NJFv9lvWEiFTXOTW+vWCWNtZtLkPdnvFElm5Hvuk1HveADA08KnbzdjVdPeatNKu5BmO3d9YZSFF7cuJpXlHZrt4WMuRXjVIL8t4nFCidQWV/yT8jXx5pR8DYxAo9p6j8FgdAiRiljWbXOkLTWdo84QMf7shIkM4lA9qAj6DHQqVM39IL+Zz7uM4zDmxHW2TTYMq4I6dDWSSJZVXJ6NhbBDZOD0mq7BU+ixhLnKQ1+D4iecLT3j0gU/68m5ZTR7up8e2VxDIQ6DYTaBfbjdkOjpvLrNeB7k9defmXfPK4edWy9XA4T8gTn8LRagQfY9II7NWTvefIHTvTqN4OZWfuWbcbaZZkXQK4ly6NRtdqvywUNmI7QbLGWb7CNyVcUHQoLo35ro01quK0eZihdkS4+7XkXDXdIKHsLCvjmsSQWQ5LPvdd7MAI+p3bB6OOjVDH8mRIHQWnxrdL5U047z7IOsguFgIh0IiAph9Tl4b1KkHdo+68olkMhfeI+/Mq77S4Mp91nar6rZyifbnXYrelyA6h+UTRFQ5R5Vq33swmryPgwO8WUDawpNoXTgS1c9J2C+sGpr5Zox0Ol/igt1vGRtcovRHYRskuc/4W8yXrIRuis2YaSdIuWb10WehuiY9AtZNQKSt97xUtN7unT5+6P8uv6dPLGZLCuQQsu0oCEhrfFg+kUH6rxMnR2oFeMC+XoV0Ksrod3j4ol7/uS3bl8hylYD0hwriutmTTVEmWfjf6qs8RjoxwI5lCL9YumJeRUTx7+veJaUTnAW/Hx8vIKJ5FHouzvqRz1rKxpWdtOrsawFg+GxhI/Iq35EPonCp334NKofHGWQq6IsMBZfYUeiShpYM+etYSbpxzNEprybFpnJ7urPFtpbruE51L0/rTLXH0WIh6+pZeyOfcxz3veleYkrmV3QQLAy3y1DpQMzyb7BbEIpUbP+9arcmeUS0ISaLS3pNwXTTy3bScNO1wq5nAjArM1EEGNOMj8ldL9poYc9lGM45Ptw/eJARHq5GiMSaNwF492XuO3LEzjertUHbmnnW7kWZJ1k4A99LO6igmC4VHZAhfCBin+LRxrdZ2eTqUueuecf7KXg0KcXkZVd+W7YlnPOV5KB/PK0Kfn55eApmyJyoAp+kt6ejSU3zUsabVo2nixn5kkYF1kLAu6G7CfLh7RQLqm+xWQk3AcnRXCYfCo8c4IcIOv8quALt7YBfsQjFpPmFlFW5qMk6thGUI35XB0Qvelnc3lnQkUokNNJ5+GJC5A5Oj3O2U1hS6fXV4zXHAC5Q+oFICIklfGg1Z3s5Qi5DLcdbsSqAIxlvlU3mtHYDAZKB2MbX4xA59urHyEG1MApZdJQHJW5/JFch6vVX4gl4hgVWMRhf2EXehAIX7POu+ZFdYlsDj1hMi1E/bZ/Fev34dyLLwlqV+9zyfw9iPyteptYYdBugNG7o1mLBUV7x7H80a5xoyBrG19K4TB6JJlUwuRBMPREg9/TGQ1AS3ZOWkLG82WT3Cy5cvJyjdnYvg6fQsFMZjDgaRNkzpxBnJgGB13Sc6lwDqC91CjyXKukNLL+Fz7rOauLT0F6Mp0SKPZiJ07mk5XvtsdTd/WENdyzSNJi6MQ7lySmsKFtWskbtd1O3Zu4k9bEY31DIzgRVrYzdTWVHmcZKKTgoJr3r2zgJ7E9SF2/I6C986OxytdoQxJu3YXjrlG47csTPtauxQduaGdbudZknZJYB76dKofs1CYXWk8yWo0ZNx14GxI4giMqZjlCqaXUaEqF1SmmfthcgoTudHtEfTMmun5YA+H7Rw59U1dVDl1bIjpDqRx1gxLIiOcpkjHDswgh6jtu7SU3zUsRHqWJ4MrIPkcdt9aqgphV0JCYRABgFtvXj37l14sCCvTzsZNGM5+FLRVd5pyVBTi0fs78sc5W701Y8enyCc5nOkRA1OC9tjnyGehtua6Iu+LK19XHpHQIUqsYHeq09H6ALhJ76OHh3pbMW2vGa/fWqyEJR+IYXKnqueWwyX3luU3SixBqdj0aZTy/bUgJzG+YFACoFb+uSbO/foxQwcHuHFTP1Jn55KjPiDEJB/YnlN4Ehab2fgUbTW4YViBIxGa8kt6fPCu4WSPY71hAilqCmM8EzHkqt6taarXJayWVwQSzrGOMZK2bS/X0SVjtyyaxA4wqE1RowDRruDZu1zDX3mFHargcXynDKhpu720sOYXdrZgbI/2xGgpsj7v6GXXQQePCJgdI4LR8VHuaeGG6VNTbZu/BMtat2CHKVG53JE5lrh6LFQX9O39EI+5z5uHJplrOI0LZdRniqnfhoRqbzdqrocb/Xy4aGBRnBySptqYTfxbhB2cyewD4F7apmZwCq1i6mDQoxhy78krr2nz549K8wo6XHluA6By3eJJWU9fmSjF2F0bLqV1yhPFUcrr1AYkzxu0z91z5E7dqZRxR7KztyzbjfSLMl6BHAvPSAVf7JQWBHm3EkZ51jevn2rPa+FKOhQCgFe4nHjrp4OozntlnaJGQVzH0m6tpfo9C18SeWqHhk7UB1pXoIT+2DUsbwqMc5TrINU0cVQUwpVSkQiEFgJyJXSu46//vqrXpPWWEa1XctD+lddm0IUrnO7vvvuuzV+04t1ZSojFz4vkQTNuGYUTvOUvSthkTrfpfnsAi9/T08maDflFoH6PKSsh86A8CZzZI60RK5wTd2UvyOgKaAS4UtsY0m+y7MZh1Oc8sJLeUnrpoDS6/Jsl5oa+JMnTyzp69QPb2bM8tSAcQrPWdC7nO04hHuQppum6NMHrKuIFCVQ2Nf09LgCZSl/X3XYUYkIl5cugK7irauMphNOiBAdzXQE9rzKw5av37RrkQzn+vG7VSR6Qt7yVJU17F0B1kBvY1zrFcc131kv7qBZe7dXZc4rr6pYDjo55Z1wyxJmXpEvtjfh2AAAIABJREFU95SmgbyzwGWrNQN+890Gl9Pj4AIP6ABkExvTeriHTGUXbXmQzqUQ4CCPo8dCRUzf0gv5nPi4VuiNp3EPMsWzsjKuKskxVhnXpzIuNPA3dgqd52g0HyTZtKKwu/Qo57PdDHsYI+09zGeOu7fVMjOB5RV4zMpTXq5uKRjno/RehKaPtCG7j2DqkrTfRV3P77//PuxSSh8UXi44Wh6Qij8xJhVhzpTUDUfu2Jl2FXgoO3PDut1Os6TsEcC99IDU+slCYS2Sd0jH2AyFovxzgnQod6hReh/PsoisFzDKzxwJ8/SObGi9Xyu8KXwVdSgfb5Wq5wV2oCftQF5G43/FKT7qWEDvV7nFOki5puhuyhmSwuAEtFVDw14tQmlyUl6l/pXpUIhxC8cIpTPuABlB1BFk8Hak5Ilk9NjzEr/QUzQfT1nlpwN03symZXG9Ii4D+K///OkFOf0vS6gl8vKzIQRH5rTwBZDPP//cg9z5p2VSwhNJ/YgXcqufKP0S6lYzlwG39GUySto20+3ArNb0yif0vBnCigJ774q6KRtfe3QfybimT8+AxiMnEihcYOrscQVAZXgabmqFHNyk6l5XGXPVFenqqaWdEKHSyqHX5lf1fKruSz3Tv1KM+hs56FV8/csx1f5j4yynxUnKLr63MU56mcbTymZS+OAdNGs39+f2cNHcNYPZekV/W52MS5jbBycLkeX3DsyTvtRTXGgGfDKNzFqc0yfyKoKd3nrQuVSsLScmhR4L4U/f0gv5nPi4cauWxlMDnk+5jMGj9AoHnvbHjQPhqMBJETTOXZYete6oBQb9uyw9nuh80t6TNHjRyHfWMjOBhZX2zpWnEN3yuH16U1PT3377rY6q7HZkg7oey6mmVThcJREcrXaawpi0Y3vplG84csfOtKuxQ9mZG9btdpolZY8A7qUHpMpPFgqrYLxPIvYZRfss5RE9OpQjMpOFG7duB3ZRlwPxXm/Qt5eari/Ypz7YZ4kdKK/eVVKY2AejjlWpIacnwjpIoQqGmlIoLAuPQ2BkAjNtnhyZs2Srsvmk/CCAwSldS7xBmo82O5Uf13Lu8nT1oa7dnT6qctEXTI4erBWe4Qjd3D6g9Fp1r106MlZqWZZvsGneSW8MnWuX6nKQlSs8bUE7l+wTd3bh9eG0QA/ivcllT/aKMQfp06+I7lYylztdxr36HagW1nnjBpsOBfGyYOXCA1L+M/mECGWpoa86mOUszOUcODWeZ8+eVXf6y4vXLQVjn1q+hh0okXfclHERNJAgt0Rgbs1qlTrgKXoVoMqcl5em/adlAK8Bhj3BKjHt+1eqZDdmInr1wrNswjLZYG9M8gNKZbcnecLr/c+8Bwd8am6Xic5lwCqXIRJ6zIDmPTJ3S/cKe62fxmUGi//Zv+BGqQrndIyIVPyMVa6K0NTKtMAwQlsbQYaKYElql8DNtcxM4G6tMAYydWAEFYim1yoCd71b2k7x+PFjtVl9u+nmH9/wyPT5afQijC5NH5nXXIxSFTpaa3apFxiTVGJ3iH/PkTt2pl3dHsfO3LNut9MsKW8J4F5umZSEsFBYQu+ez9p3DGsXcsknIuhQ7lPBRtjV4x0/YRQpW0feDo1AOufO4QcE63MLO9CHszGXKX0w6phR+5eIxjpIiZrGmVIoKQXPQgACEHAJVLFsrFS6SLkWgfJzAYyrmReiPQGTDKXoBfIL6ai6qCi9OtK6CWqnjT7NYnklRLNheo10vg115dN63jxhFQV574q6aeq90fm04BaQawhkECjvawrPZciQ+eiR8rMqZKuPEj8xvMqA60T5B8w654SIAYtxukg669rS6uTQa22gkbTexjhOiKjCeW7N2rs9S/WuAvwoEYsA/QfMGaP6owJeMVw7crSDx6tF6qdl5RhmXFGhAZktDTDwOLc8AtObDs8seMV3f55etSwC9O9cXEQnXqPHQvjTt/RCPic+rvVXy/HGknCc+R0Xl7FqlQw8k3azMUcj7RiV4uqR68sRQMuXU9lQAlN/ytWRsf6q5Wo99eWXX2riQh801lJHyWtF5UW4SQo4Wk0VjTFpiveiid9w5I6daVpXx7EzN6zbTTVL4lsCuJdbJnkhLBTmceMpEbB3Ot4emCR6dChJuC4dWZsTLN+b0lxBiy/4CZ3soXuYoGp46++v2Kv3zefw7aAsq8ZNm4lFgKsvW0/pg1HHmrYLEr8QAbt3d6FCISoEIHBzAlUsm91VuDnt+xS/vErMN8Qz7uILVBLLYCrwePmtDAGuPrgrhIbSCwE2fVyvzlkG76r279690yfGmwpzVuKaaSx8E1OVvO772JrSDNiNp0+fnsWKfCEwLIFypyujf29Eo/xdhvKet0XR7KfJt8h9yjSnPSGi/65fox/Q4kQoVU31+u5JXVr+pLXUarETa9be7VWZ7SrRiEUAtwmU5GV/9s6tTK8OSineYEMh9kpl50zM0wkY3co///zzdFElgMVcnCvnOAOGRhzsduB0ZVkE6N+5NNJLarLoMZWYF3/6lu6V90I/L1S3d6kaO2U9++uvv+6mEA1MevDm3x9bYNLeo5Vqggho+RJK7D8TaMRy56kDI6JoNL1WYXnTYzcdTVzou5r6xIH6UOlCp0W8efOGL/bssioPxNEqZxhIAWMSgHPbWxdqdLVmYC5U5N1q2WFAt5uvMXAcO3MhRdeq20YdEa0WAdzLKiRZKKyC8baJWOznAsfeKWxh2p+1y7PNpUqIRYDbLlcZCRt3Qjfar6WZB1dOozDuI0nXSVvM7S5okgxXiYwdGEpTU/pg1LGh6tgdhGEd5A5apoxGAlro2f0zPk40CEQJVNkMY3cVovIQYQ4C5a/nTTbE0wRjuWZPZ2KZ1fGK6b184d2d+ydKH1a/8qy0UOgegRoQVb3kw4cPAxGufqt8cu/Vq1cVIQSmNB89ejTOCm/FIpMUBAoJzOR0lW9dHnBUkuE+FVaJOzw+7QkR/ZVnPEdAblOLuVqv1zcK05/SFXM0wryiZu1vf50+frYI0HnAPN9JnPbmqT0HGtptt6GosejYPHs6xLwKAWNt31aJugU0pm+Utq5sSalZDFpSgqNFpnMZTSN58qDHPG7rU9O39LWkl7uwz3SUz6q0gGOXyl5ST86kB/H9RI/27lWhKX+i5SnV2qdQ4w9P+nAoz+X169fliSynRTx58uTLL7/829/+pl3p+qaBTt1tMVVbLu0VU7B7EXaXpicHu1T2ktaSH2NSi+Rk6dxw5G5vffYW3bNW2KWyl7SW/EPZmRvW7Vp6JB07AdxLO6vdmCwU7mIh0E6gT59Ih2LXyAQxtSvdsqdQG0O13716eb0TInQ8ZfUs3ASTfMWbz+FjB9yaM8L1fD4YdWyEeoUMpxMYakrhdBoI0IeAVna00LP7l3SWVh9pyeWiBCzji2jROu9pj8pDhHMJVHkx3j6jcm5hjbnb3elAgqczydhQdGfjgNIDlfnEW8uEv71mam5Km21OFLh11jpzIfszNotsQlTF7Cs1aSfwrvvz589b0yB9CFyOQJXWd7qDsWLP8DTWZ5eLpAUF79lGP8fB26iApyTLCRHVsNv9AG91sFwCLWG6vb6aynfffVeeLCksBGbVrKqN8XVrcagy21VSoywdwJ9//lmSReqz5R1tao6DxNfHNvXtzV1hdFQNr1Xskrl6oPFE5NZt0Dj1cLq9urq6C+WncykEOMjj6HEQRSBGCwLuuCmc/pjOnl2q7Dkd+4P0ueEqxF0IQAACImC32+AKE9DsnHc8bji+5a68Ah3b//jxY6lJ70voZRKtYVdZJbLkPmUcHK12asWYtGN73ZTvOXLHzrSrsePYmXvW7XaaJeUjAriXR2Qs4SwUWigRJ0zAPq+o/QzqGsKp7d6lQ9nFMneg8dMvdb/gJ6Tape2uYhvFKNEFc/hGetgBI6ie0SbzwahjPSsPeY1MYJwphZEpIVtdAq735aVsH2t4D/ITAh4By5Z175HtT/uE9vZZQuYjUOXF+Mm63Spt5HQmGebC/v7OfA0BpQ+o05cvX+rNoNRqqRm2uU/mKt+hVJ7CUlsCk5k6xkKfxhmwUiESBM4lMJnTleFpbPnnLbRt06kVcrr/VqsgQ6Xzj6GkubowWuqzLMXphIi6h2Z5vX6HFceraypV/ik1G5gn3fKp0qlsk7WHDNgBnM7ETq9iTNkuz+C4iWtwqMaiQ5rdQK4nIGA8BzF1diCVjPEECr3ek5py5/jDWg8j4TAuOpcwn6vcRY/lmpq7pZfzOSsFHWVlr95jKtG+oUH9suZ0tNkuibYQ2Tt0uzBJMlwu8phVRRir9OyXU0cjgdFyI7B3SHbYynNF+JqR0LyrZeo1o3Tq/pbENekhrWkUrKGl/r35lzaTSOJoJeFKjYwxSSV2h/j2oY1onF6FqkzvY2eaVuzTK8lauhvW7bXsXHQmgHuZB5yFwjxuPOURSJpX1Mbx1ElOZUeH4jG/w09tVLB8NE/7tXTSTUUg3vaJp0+fVkx8Nyn72xTj+Hi7BWkdiB1oTTgv/Zl8MOpYXh3gqfkI3Ly7mU+hlyhRwAJnjB36F3mZ59RqvgqylEWrVPq5bNVwLzzZ7Hs5vAf5mUEgadwaSF/qZrUxwCf11qWbz9LeU4vsxZ+s252DSZUlME/RE/9E6aMpV9+lfvv2bZ5UOlfi999/v4T3lVFAnbzw1Vdf2WfhtlkIbMb2XS8dfeQmsEuqwzykJ0/Fn5fu0ytyIKkWBEpabgt5RkhT/e9Q5noyn3YEFUuGk0+IUJ+neqa/dYJjmd1Y5j4WRhea1JCHpGoaFVjl1YlZ+jBdrUrw008/uUlZVj3d+FxHCUypWdXDaMHXCJcYvkab3lqcKheXYFKlpGsilkGgBjM6IUIx16e4mICARrmW3k0lLR/KBnAZ2zinIQYYdrhF59IBcocs0GMHyGRxCoGkk0HHdPaSpkXUllPndJKaf5Iwp2icTCEAgQEJTDYTGCU8Zm8SFXvYCMuEamD5s4rkGntqckN/Sk2HROgNE2Y5LGBxtCyUsuNgTLLRTfxgkut+iSoUnfrDzjStz+NUkhvW7aaaJfEwAdzLMJ/tXRYKt0wIySOQ1O8kdQ2rPElPJcmzZtH5IuosdZZnwOz02tWjR4+W4XxYPJ0Q8cMPP4TjGO9qK7M7TaGN46lz8saM1miaW1uvoxe13mqLZjRmBOzAmHqRVNP4YNSxYevY6YKxDnK6ChBgegJHFni0DQzyFTWlqdeTJPDyToQucOyvUj9rjROldLazZih9yuZzZLuS+NSqmUmZtotchUk78Ui5BQGU3oJqXpoatuiIh0KNKIWkqao8Uc966sWLFypgSe46WLbwpFrJcCSA5v0qvpF6lEt5+JR9ejkWUmhKoNCyNZUtI/Eq7t9oTKoUKgPm3I90PSFiMe5aHlumPEarYVU0rU3D3gnxu8nqWPpa/bFexnbnjPi63S7w8sD5NJt0MJKOHRn/5JHOM7ydsyuvwyUpyHrLthjrjBoLhqiE9pjP6uup6rmisqmSNNr1YpxB0L6fqJBEaErAaCgWGehcmuqiJHH0WEKPZ0cmkDQCncDZSyrvorikR26+u3Tkqo5sEBiHwB1mAsO0J+hNwgXsf7fPDvK1XJrH1p/0qGXXWm+PrIlPdpHkRUzQNJLKW67rCYiVQyAFj8ANR+5J7W6CVpNUXq96ZPwch9gN63aGvnikIgHcSyNMFgqNoIhmJJA0r5jXJ9KhGHUxWTStPFpOiNCerlpjfG+XdodNNUl1O6mtTVYZVJwkVixbd64Ac/hg1LHO1WbY7FgHGWdKYdhKgmDVCRyNEU53frS/UYtK6iCWgyGqF5wEexLQCXRVstPhIFXSmT6ROzSfI9s1vXIDBazCpPD97YB4TW/Jh6xlZ5rKWT1xlF4daV6CGpVXaTtSqM6V1vuMeWIM/pTe95R7WVJp9eqNJg+zG7s6x8BUpzctOQ7MO/Tp49BGkl0CJc12N8EJAmEygRKjRfh7NEZ5BDkQWl3TK6M65EOehBbbNAkya/XSq9EWYuqq5dlbYkbjeF3706dPo48QIYPAfJqdrw12Pkaoc3YZlbbWI3LTv/76a/vSps6s0WkCtXInnUEIGG1g0qf8koomz8ESv8O2G4sYd45D5zKH9tHjHHqkFFsC89XtbRndELv/tj6V1JXfxx9e+XABAQgYCdxqJjDMBFMZ5pN3VxVMB1PmPZv3lCY6njx5osntWRe287B4T+FoeUDq/sSY1OU5R2rzNbpoPZ+vyOGqmDGgCycYvhvlH3684t35FD0O24pqmiwp3MuoQlkojCIiQlMCSTOWqyR0KCuKW13o27yW1wJVPT58+FCFjPuJBb0fqz3xVZINJJJUt2/uhySxCjAf59ZkCp3AB6OOjdM6TpGEdZAV+2TWaS0XFyMTOLLAp9RGDZlfvnypFwj17t+XX36p5SS5iJ1n9kZWFrK5XwCFhkfgbs3nyHZ5WPgJAQhAoDWBZ8+eVTkeYpFT70XKF2ot81npl7+b6b3smVSQwJfLNQXaYR7SLu3d+nQ7GWKeQgCna4sdJlsm84U0PCFCW2bV6/ztb3+TA6Epj/L6pOW05W9kNWivsHGPsrtSmF0idaXuXJL4aKYpOzUeDBCYT7PzHU1qWewPqJhbuwS0oKXjIVINuF7mn3iwtwtq+kDtp/nqq6+ixQwcVRh9NhzB7eyOYsoISM6ju4T3IUDn0odz61zQY2vCpH8WgVSX5iw5A/km7WnIKC+L0wH43IIABKIE7jkTGMVChBYENFlRvhCbKpg6Vh2IqenuWsf+pgowePwMx2O0ErV2tEYrL/JcncANR+7YmatXWqP8N6zbRjJEa0oA9zKAl4XCABxuZRPQthb7s3k+AB2KnfBkMY3TBSWbs1dimgpzZ9SNX1xYH8+7yGsReXld/SnswPgavLoPRh0bv461kJB1kBZUSRMCSQS0Z/4ofs/9w+rFlg9n6lQIfdFK22Vdz/BIQsJvSGA+h6FcibdtPlgJr/LcfM1d5wp5QO7wE6WPoGW9bBg4dyBPQvlCsu15zw7+lPy9pKnsbXGyXxpVewk8a5wC3cpTN+S2fXpdjKQGgQ4EcEQ7QD49i39Ul0DzL3IaAr1RIEdN0OgFVP27/GlTpi48D1hnVlV3SgIiZdxSd2v51LkQqSwZ6buPeJz5droLp/r1nTUr1zZpk3R1+OEEJZ5OZilvUOFcvLuF7r6X2pg/tayllx882WSlLe/qyxxJKbyu79G79E9tlImeGaktKRqReh13lVJbOtYqW3mqSEsiRgJ0LkZQg0dDj4MrCPFcAneb48hYaU565A7+sFt/uIYABI4IMBN4REbhmMoAnMJbOphS0w6atejcv+tgRI1P9Q1bHSZbWITJHu+siNPpJXlN5dJiTMoZ3jyFOUbu2Jmm1fiidmaOut1UsyRuJ4B7ucuKhcJdLATOR4AOZSadat+2vtscLZFG9+WL2t5+rT4nRCSNRi/q40XV1yICdqAFVUua9/HBqGOW+jByHNZBAtqhuwnA4VYLAoGdq3rdoEWObpqyBnIC9ddirlKtSd9yUyl0sb5DsfYg2pCplSnOC3PV0fpa8MsVXZ5C62J2S5/mUwW1qmWVdEjkXAIdOqxzC0juWwLjKN3yOsZW/miItu7MuotGr0TpL0rgKII8AU19ZLzmJofzKE31BZoCPbrbIZw+vQNksoBAXQJJywp1sya1bgRqnhChE4B0dkOq06C9vI8ePdK8xjQvEutgLcu8gGZqREyRS5Ttdfx9VhxLBL70s5NpNmni6aeffiqsq5dW/T2F3z2O5/Xr1xpRyFwHptpXXBrsaQCw/uTi6gRkBNRlR3t5mYvqw05VpOjyhs4u0adcrw55AvnpXCZQooqAHufQI6XYErjbHEdSW15wZTyy5UwIBCBwHwLMBN5H12OWVKNUDRW1FutNkLaWVt2lPgn17t075spc1DhaLg2uIdCBQJLrPsf0PnamQ70aIYsb1u0RsCPDQgD30qsJLBR6QPh5FoGkrmEVMumpOZyltexcaN+UZaJAcTI2Z694tX7trptrGb3PUZJJdXuV9p4XSaywAydWkuv6YNSxE6tNz6xZB+lJm7wgYCGglw+PojV991JHKOrjVZZNs0fibcMlsHY86u2J5d8WH+XaZkoIBPoToPn0Z36JHO+26OMq5bYvfKF0txpMdq0Bsr5COuV7Q5o/lBOYNAPgKVePZ0xCBj6bWnJihSdb6k/69FRixO9PQAdD9890/BxLjNj4pUPChcDfq4D48OGD5uvVqbsLYIGUdYDC06dPNVPzr3/9S7Ooy/vGgfiXu2XsdC2rkoGyq391W6lWHJkhCuCqcmsmzd55lFWlMsydiN6014k/Xhn18sPy5r9Wx71buz/1nkb1kwJ2MyKwG4HAaHOVobBrW9NxLyy2t0W+rgxcGwnQuRhBDR4NPQ6uIMTLJuCOnrITmfvBpOb/+eefz02D0kEAAgECzAQG4HCrJwHNhb558+b333/XAcQ981VemgnX3GznTEfODkdrZO0g25QEklz3OQhgZ+bQY7QUN6zbUSZE6EkA93KlzULhioKLFgQ6zCvSobRQ3FXSNL5oUbi47D2uLXBX4XMfObEDF9L1RX0w6tiF6lieqKyD5HHjKQi0JhA4o6HRCRFaDNJZYPpYWiDrpFJrSUvfaVM/orcolbjeGNT7F2z+T2JI5KsQoPlU1xQLJdWRdk5QRwKpC8h4V7yznGRXkcB9lK73hmb90qdxsvGo2sh0p24u0j6ogMEvlOdIznA4fXqYD3fHIcB83Ti6QJLOBEpPiNAMhTpynWFpPBtCUxt6x1iHsrx8+VJfoe9c2m7ZGTvdt2/flpxP472py4pjB/3OpNkOGy86aIQsqhPQcELGWdbJTVnH+uhMH81EL4Ga8jYeEqGNEToGyE2K60sTUN3wup5tcbQWUlfp6ii9CrnNVD3gxE7Ftrwjh9C5jKwdu2zo0c6KmNcicLepn7uV91q1EWkhcF0CzAReV3cTS65pCi1GquPTiLXR/r9detoOWHf8u5vLVQLv5njcrbxXqYe3kvOGI/e7tbu7lXdtvzes22vZuRiHwM3dSxYKx6mKSFJCgA6lhN7Vn9WqsTbfR0uhbeslg3r3hAjtpli3UkTzLYyQ5CXevCHcvPiFNe2Uxy/ng1HHTqknfTJlHaQPZ3KBQB4B7WI9elBe2dGtvHC5i+qetBgk1zEvhfUpyabN53p7Qp/V1JKWvrvGkRArnGEvAm9m2mWuXi3tWZ8bk+ZzLv9L5F7LnV6+WCzreok/nUF2509vovTB26bxRblAKfS6h94SDUS46C3Lh07DRUtNYfuh3zV9qamzG0mfvsLnAgIQgMDIBIpOiFD//eWXX0bf21zKr7Mh9D03TW10Wxg7kbs6XeOX69xVwySBNRPtnkjac8UxSc7JIs+k2dtOPE1WJ6sXRyMQ17Yofe2f0By39/q9zgYyWjlNkZcchVO9gCRYSEBnl0a31Dx58qQwF/fx6JkUkmfKCQUXwoWu6VwupKyAqOgxAIdblyZQa5nh0hAqCp+0FbViviQFAQicSICZwBPhk3WUgGbtNGLVlKmmoDWQ/Oabb6KPlEf49ttvtY2jPJ0JUsDRmkCJFOFaBG44csfOXKuKZkt7w7qdzYoHWxO4rXvJQmHrqkX6fQjQofThPGwuxl3Xgc3W4aJp55v7tpgxu3Ca3K1OADtQHWmfBC/kg1HH+lSJ/rmwDtKfOTlCwE5A21BdN8x7UKc5eCHZP5WR9sdqDaj8bAjtbNTH2JSgvgV9h7cnspnP+uANp7VpPrNW5urlkudfPU0SHJwASh9WQXJXtM1Gvkr5J6s1S1ZyJOuYiFR1C4/PSDqpVhOPARc0+lpNRYb06RVhklQ3Ajd0v7uxJaPBCWSeEKG9tnpb2LjKpf24y9kQFedfBscq8YxOQPYJEd6DRl2Mz218Ce+p2cC86vgqQ8ISAjLgetVhd0yu4Yfly5yqPDokokQGnh2NwPv378Oq17hU1aOK2JomCG/N0aK75KmSF4n0J0Dn0p95ixzRYwuqpAmBKgQyproyHqkiKolAAALjE2AmcHwdIeFKQFPQOipCw0l9J0TfDNEadvSgw/XZjAsmPTKgTfAIXtMESrxVERi5X1Hd2BmL1qjbFkrEKSdwc/eShcLyKkQKWwKjnTxLh7LV0dVD9Dqf5c1trTJro3NGYb2t2MZNRBkZbR9J8hJHa2vb4owTgh0YRxerJJP5YNSxVbMjX7AOMrJ2kA0CC4HALkGL+2fEqAUm7Y00fjszkKYWp7RKpc238k4D0bg1N4GKNfMSoGg+ATXdrTIEUHALAhAYioB21MhdWd701Hl55d9imfLjslXOzjDq3Zt4dJ/S93133+py49S6pk+vRZJ0OhPo1kY6l6swOxzRQoCXeDznhAidDvXll196H5nfLa3qkA6/VN+weAy7cWYN1GGf4Rdol4InHQflsvJOiOi54uiKccPraTSbtHJ8Q0VTZBGQYZEBD6CQhQ/cXW9pal4dx/qTi6sTkN/87t27sJuoypO3n8aFo8VXHcXthnjXkkG1Cz/ew3LuTzqXc/nXyh091iJJOqMRCHdeo0m7K0/Shs6M8iY9wm62XR0RCIEpCTATOKVab1IonXGsNWytZ+u0CB1h/Pr1aw1X6x4YodndH3744SY8A8VM8iIC6Zx4q7WjdWLRyHpKAjccuWNnpqzJ20LdsG5vIRAyMoG7uZcsFI5cG+8jW54PQIdynxpyVFJZsKNbbnhgy7Ubzb3WJIO7X67nzmyJkdciXPnvc40dmEnXY/pg1LGZ6pjKwjrIZAqlOLMSCJwQYdmub8GiI8i1X7FwL4SE0e5K+Y3qwiyZEmdiArdyGGg+HWpy0mpmB3kKs2CEWwjwio+j9KG0JnXIY9GOGlcqvRxUqCb5UeXHTLgijXCt92HyihWGAAAgAElEQVQ1B1giiaYT5RxGU9CrW+7Eoxc/YybTS8H4kz7dCIpoELgKgVuNSq6ilOpyJp8QIVv/5MkTixzaa6sNsnc+/NK44uid9WBhq2+zuzNQnVccLRLOHWcOzSb57pPNKcxdP2uVTm9NRI910BS2caShjkNv+9eSjXROJ6CBro64DqysLMP7kkMiNAzWcVThkmrVh3WUMKL+d+lc+jNvkSN6bEGVNEcgkDTH4Q64RhC+jwxJiPqIRC4QgMDpBJgJPF0FCFCLgEayOspBcx0ab+rACI1qlwMjAmNbY9aa3Q2fsGlM59LRkryIezpal9Yvwg9I4IYjd+zMgPWwhUg3rNstMJJmHwLTu5csFPapSOQSJZDkA6yp0aGsKG570W5Xj7fF6/nz5z0hJ7WIm4++sQM9a2bPvMbxwahjPfXeOi/WQVoTJn0I1CIQ+J5Z+VqPhNQq0qtXrwqllSOqjbL6EmFhOjx+LoFau52r1MxzURhzp/lEQVWpDHozK5rRhSJUYcIbLhfSuERF6ePoa3nZc+ux6LOdgTO5jPLrjIP5XiMtnwO0vHUV8EV17oamRIwqKIlGn15Cj2dHIJA0ZXck8DgORhVJqjA5YkX4IATSToiw23rNcWiv7c0/621ccXz79m3qO7TeiqMxo0Hq3ARiGIEPrtmvv/7aroubrxzbQU0TUycCyuBbiqNFMuO3N3W4siVB4lyFQHSQqeG97ExqB7cUXwchhW2UnFR9/ZXjIQasLWHFeQLTuXhAxvmJHsfRBZLUJTDBHEeS5cxYU0l6pMrEU10VkxoEIFCdADOB1ZGS4DgENKJUDdeBEdrjpU5N2wqfPn2a7S08fvx4nKKdIkk2ulOk3c20taO1mymBEMgmcMORO3Ymu7Zc68Eb1u1rKQhpAwQmcy9ZKAzomlvlBDr43nQo5Wq6egpay7Z8rlC1UQvTSYV192tpRr3zgvUEXnES7ZLI2IESehd69kQfjDp2oXoSFpV1kDAf7kJgHAJ6JSEwlEg6SGu3UNoH63p6u3GigRpNR7/KFk2ECCMQqPUe/k3eo6H5WCpt0o6sowQDZvDokZHDYTKydhrJhtIbgU1NNvyypwbagWO5jHnpTbrJnCJhsUw2BviISfgIKrm7geM5LAdMBHI33qJPN4Ii2sgEqvQ14xSwivs3GZNxtDOUJAknROgYJ+P0hzyGybrzPJ1pYP/o0SPLs0awS1JyC9yOXw11e3aXJVPiZBOYQ7NJJr7WbFc2cx7sRkBbCvQVzSSrIotk2YigWqQxQ7eCkFFrAloijVoGRZCpSdpVoxMllHL41Zrl3MroERWtCZD+LgE6l10slwtEj5dTGQIbCSRt1Rrz+IMkqZLa8sIw6ZGoJ2DUC9EgAIFhCTATOKxqEKw6Ac31qcK/fPlSY1LNihgPh3XF0HrMzefDcbTc+sA1BDoQuKHrjp3pUK9GyOKGdXsE7MhQncCl3UsWCqvXBxLcEmg9yakc6VC22G8YYhzdJ+2u9sb+OmuyM9gkr7izbKNlhx0YTSMd5Onsg1HHOui0Qxasg3SATBYQqEXA3Ta/TTPJLG8f177WwBebt/G3IRmj6W0ihIxDoMqLWMZv741T6jxJaD5GboVmasklaUbFKNiJ0aqMcCdjcqI6+mSN0vtwDufy+vVrb4JrG18DpfJZrydPnujIg23i1w0pZxJ2OAOzlHIqOhxTS59+3cqJ5C6BKk5XleGAK1X2dRVXpwqT7CLwYB8C1hMiZOt1ZJFFJo6HcCk9f/7c/Xl0nXRChBfZuKh5lDXheQQm0GySia/SqeSh5qmeBDRPrTf9UscPWmT17NKRzBrV/PLLL0d3Cb8QAenRVbp6oqNTQuQc67gHVaroORF6D0fOhkyTm/KWiUa/mi9Qrft/7Z3tede60q+fta+nAJISYFUAKYFQAaQESAWQEggVACUQKiCUAKlgQwkkHazzO9vX0dGWbXlsvVi273wAW5al0T3SaPRi/fuPCGmBAJ1LC1roZPjL+9PBK7MEQ4+zcBF5QwRm1e02jz+YNeu0YE1lB4g2VCERFQKNE2AmsHEFIV45AhrAajlcU2FzF3fjS7nlBM6YsjeG+KvoIOKYjlZGTZHUbghUa3T7mN7fwWil9IBuH01jlqL3UbebVVyKjWq2UKsIti33koXCVSrJATOdNSJY9kUNHUo79WrFDkV72ceWsH0+d3d38Z/v8yMHY/+5Y2c/qWXXs+r2rLa2TJ6W35rFCseyZVUuk62CD0YdW6aapt5iHaQpdSAMBCYJxH/LepZZDvLStsbAzQsiTN7K7dT54+p9JmMSYSsEsvjSKdVyK6BoPnZNLdjE1U981ipD//XWQrK0kZ0xaU1H2eVB6dmRzkqw81iM01n6hZVlE7O+SM+fP9fnIX7Ipq/1E7yJdVjfyIwB0fxk5Itd49eLKXjp01PotfaupjvU0vt/k6fDtFaQZfIkttMu051NF2dxRJepg7eqETCdEGG39erCD2IyjBrSjI/FuGgqwf7VdPDpLCdEGHWRN9oONDtrOpLxc97602xqp6enyz681+4Koy3SYQFjA5tmsSBYn4COdXSBL1++VNevjkwXLjC40MYaqV4bgDQ21pSB/Ar1ejroQf/qXQ1CZJFU/bTWErE2mmjQUooiB4lz2xQBOpem1LFYGPS4GB0vNk5g1px1pEtasZizZp0sQ9GgLDT/AAi3EDgsAWYCD6v6ZgtefyZB0yMavarnjQx1A1waF+/sBxCCAsZvcbTifHgKgewEDui6Y2ey16I2Ezxg3W5TEbuXCvdyTMUsFI6RITwvgVlTrwsmOSUtHUpelW03NeMeBuMHgRr1+9+JGRPPS29Wi5i1oJBXzhZSww60oIVAhp35YNSxQL+bu2UdZHMqQ+CDE1Anov2HEQiz3CQ/HaWsbY1+yILr79+/P3nyZMGLvNIsAd/zXyzk7j/EovnMqhuLzZSfi3ZQ+7dbv9Z3Z+lFyNJa08UgBSMBlG4EVSja3AOt5OFYTl+NSKt54CxKj2RR+ZF+6DQxx7EUIvOT6kH0rVZivvHX6dPjfDb3VB8dD/5FTiHZXBkjAmdxwmctY0WESX+URZIsjmh6WUihKIHpEyJ0FpFx+kPdf/yQzqIlaTZx46Kg7K+lCJqb9pu39igv+5zbkhdx4gR2oFn7lkrGz/HKwFMR0Hf+Fr9BFszYdqDaLAH1RM4mqOvv+i91RgrX3EF8JK/JAp1iKL/ixYsXcr71rw6b0Jh2cglHDob23MxaYm8W4O4Fo3PZh4rR4z70SCkCArOW5NvcOukPBoPS9W+X9ZsWj67Ly/kD/awJgQAENk2AmcBNq29/wmukqdMGuw/V7D/pmYtDN9S1z3gbJ3hziddUOjhaTakDYQ5C4Ggjd+zMQSq2inm0un0czTZSUtzLcopgobAc2/2lPGtecfFmPjqU/dWcBSUy/ryecTgfbOBeZduDZirsW/NntbUFeNt/BTvQjo726oNRx9qpY3MlYR1kLjHiQ2B1ApMOm32fQ1CWdKfu48ePy/ZmBJJw2xSBLN/hx3fSNlXeZcLQfGZxy2IoZm0bmyXeKpE1wl1svZ3AbW7wc+JxERBA6QGQxm+lL333kSikvhB58+ZNYiLtvK6TGuxTc4NiD54EoQMaIu7u27dvB5PKGEifnhEmSa1OwD5fFxG1HQcjXRK5W7LnkcLyaB8Epk+IMB4PIRzaLEul6VcLY2epw3jUr/dfD0KCjt+YeJAIt1kIGOG3rFn79FN6p5KFOYk0TsD4yYQahXaJNV4WxIsQ8HfS6Nrv+jWJeXt7q/lx+4+sRjLSI5mpb9++aWm29NmHcTF4OosAncssXM1GRo/NqgbBEgnYp37aXFSzu+X2kgZI7c1fL1rGsEH63EIAAu0TYCawfR0dSkL39YW65mBetBoHDUjVBVu2pxgnRqpJXjkju/txWEerskbIbvcE7K67fRzRODTsTOMKyiXeAet2LnSkYyGAe2mhtDiO0R9moXAx4d28aP9qPWXjGh3KbipMSkG0kG1ctp7cwKDJcJkvJ4xc0yyf97gE7Rf2um1va/bctxXTzmo3g6ZmFbRXH4w61myVmxSMdZBJRESAQGsEJleI/B2MduG1KdH38ewvupjqC/b00aMrFxfxHzyz8NHno2sNGSzipceh+SxgaPceI4nrl/YiTzf3KJ1JemvdHLStC4zSt6VB9WU6DCtRZjlykzNviVnUfN1NcSzO9Pr6Ong3kqY8itLeJn16oA5ut05APz2SeJKLCLSzsS1dkvSed+tV4iDyT5wQoSOcjX6zFtXOz88PQm1WMe0rjpNzWOp6/VO4tBwO81m6yBt5B5q1G3p1Knz9lbf+7DI1DQIj4xO/yJeXlzJofgjXWyEgx8DfSjK4pUY1QdG0i0KTAnY74xPQlhq9qxR03gQ9nU9mE9d2pdO5tKxQ9NiydpAthYB9u0+b2wH9XjjOwd6Kg3RmvZjlZxMCAbiFAATWJcBM4Lr8yb1PwJ+aTtyl10/cHqJpQPV6k4dEHHyMg6Nlr1HEhEAWAnbXfTfWCTuTpea0n8gB63b7StmThLiXRbXJQmFRvHtK3D71OrgQaURBh2IEtftoxp9+mdyvFUTwf1OhMsNZdbuybK1lN4sVe6KKqm+vPhh1rGi1KZc46yDl2JIyBAoR0AbC+E6Jxd//DP6G86xSGLfLzkqTyKsTyLK3+ezsbPWCFBWA5rMAr917jCQet4eRF9t8lM5kZ0DaVFNeqVB6Xp4VUtPxBMbptYgw+nRoNwfcCMhi57ND1Hcgg4lHn2SFSUj6dB841/sgsKe+Jt3Vsf8Qyz60f9hSTJwQYe9O+r3UYZn2C27EGOnXuzSDCOmeVl9UQmYR2LpmZ81Apfcrs9gSeaME3r17Z3Sn7Nt5N4pir2L7PwAlZ1FHrI2VVN/PaAysFZp//vlHH9Loxbdv36p66Isaf2Csa4UoXJ2afAnFVHzNAuhdpTCWOOEtE6BzaVk7dtnQo50VMbdFwOioqFD+ZrV2ymj3ye0lDUo368U2KQUl4hYCEJhFwDjRoTSZCZwFlshZCKgfXHGzvoao375988ezg4Xyj/cdjLDjQLsX0aYLUcHR2rH2KdoqBA44csfOrFLT6md6wLpdHzI5dgRwL0vUBBYKS1DdX5p1fG86lP3VnGUl0q8RTB74qJQ1UI3vU/f3a2ly4NWrV8vkSX/L7hUrrxUnUtJLmp4CdiCdYYkU9uSDUcdK1JAKabIOUgEyWUAgL4HJj9Ys/t6gSL6PNxghHqgj7XRUYjwOT7dIIMtiX8qJh5uARvNZoKZZo7mx9Hf2Wz5ZBtfx4fwYScLXIoDS1yKfku+nT5/SPzCWDdzNPJV9UDmIXb/uIKTuka4V4m6DC625BCHZb+nTsyMlwdUJpDtd9mWsooXNcnQdX24W1VE7icdOiFBPY6zTGsdGvhFtp7R9SfTl6vX/+/N72X7MlBDNAVlmoERb8kQyCrpeToiIsKrzaOua1dZ2e8+3szmFOjXkmLnoIIDJ7yVERnssKoxYjqmCoqX2f7LVvtota6k5HfW36ubkp2qEr2Mguj9dK0Th6oVVJVg1Kaq+OonTudThXDoX9FiaMOmvRWBWR9PalLTkicwFB0i17TUIMd6q+VtGr11qWdbFjYIRDQIQqECAmcAKkMkikcC6XY8mwIPp2X5xjNPp/Rd3EIKjtQMlUoRtETjgyB07s60quljaA9btxax4MZ0A7mU6w34KLBT2mRDiE6gzyakc6VB87Ae/Nu6tihyHqrVsf7xvTLAQds1O2OfwfbELydNystiBZrWzGx+MOtZsHYsIxjpIBA6PINAmAX33O9lx2L0jv4zx7fp+zLHrdd3CMakITycwWeUsWegH0izRNhqH5rNMcVrjWGav/OzaPIjfl3DudfpxKnzhMpf56vFR+uoqWCCAOkfL90GRlLXx1f7lWiSdFh6lO4H+CWiR8yb046yly0ufXpow6a9CIP1MhEbm1dPF0Pk+msBcRQtkWplA7ISIyQ2vTtZIn+TitHmhL10lfPd3eXlZTkhj3xxhfnNz438OJM+YVlpOX/aUt65Zu3u6vzkFu5aJOYuATJP2flle0diGkzstoNqJEwwC08+DbKdoSJKXAJ1LXp5rpYYe1yJPvqUJ2Ot2awtI9rmexHWU7SIqXXlIHwK7JxCZlQrKrpm0IGQrt9VmArcCZHNyZtmSlVJqnX4YX7T+8+dPSvpbf3e7XkQ1R2vrKkb+1gjYG91upvftRT7sgK61WrpMHruid1O3l4HirXQCuJfpDPspsFDYZ0KIT8DeRydOcipTOhSf/JGvjTVBs0Zjx0b7m7ZnVa1C2O2tw97iCom6erJG7UtOHMuaytqTD0Ydq1lzsuTFOkgWjCQCgZoELIuSy7649n8oa1mJFv9ux7LseKsagXRfxe6xVytU3oxoPot5pteN9Pq5WPhCL9o96jEB7Ou8YykQXpkASq8MPEt2mvZPtz+ae9nHCUqikViNZbj0fahUE3wlGijL4gkHr8y9pU+fS4z4myCgRhrf3WcphX4F2RKtaJx0JyfRWBUtHYnnJTB6QoSqsnHxQ2dBzfrdnrwF2EpqRlcmsuIYTE/TShtR/dY1q33tRpLpPr0xI6LtgIDmvo02Kt3x2gGuDRUhGASenp5uSHhErUmAzqUm7XJ5ocdybEl5XQJGL0VCps+t5C2p3SG3l3FQQvvrOsSwhVmwwVIQCAEIzCXATOBcYsRfhYC9NywnXvy4WP+E33IyNJuy3Ys4rKPVrO4QbKMEDjhyx85stK7OFfuAdXsuIuLnIoB7mYtkkA4LhQEQbn0Cxm1IesXe7/vp+9d0KD6NI19rP6jxI5xgX1YHTcdG+P2Fdjg8efJkXZ721mFvceuWqFzu2IFybFNS9ttUSjop7+aa4qOOpWih/rusg9RnTo4QSCSgn7Oy9BrLTohIPEur/sbXg59RnliX7K/rR+/SF/vsHrtdsKZi0nwWqyNL3Wjwpxk1cJajpb+xgxcjxDSRqI/RIhEmH1l6islEykX49OmTRg362k5/+uwo+KXGcvm2nDJKb1k7EdlUhz9+/BiJYHmkyTc1CkvMxuPEZxUswr9//17Run8H46vL0Kzm4KOMgfTpGWGSVFME0p2uFja2pU/vX1xcNKUXhClHYPSEiOAr0IgElac50gfekbIUfWS0L4Mrjhoy+aMXzWfJMy4qLYnbCWxds8a1cHVvC8btdozLYkoktQUtwNuX3JZlxFtzCWjwZpl5l0lHd3PZrhg/GASy6rCiLtrPms6lfR1ZJESPFkrE2RwBTVVbvBSVyx+CtVDMoCMeE0nLZomjRc0sP336dCz9INw+dRC8WOhWA4Tr62utqO1jLaEQJZKFwCABe3NmJnAQIIF1CGh6StOkdfIay0X9bMSXOPhIGUdrrNoQDoFyBI42csfOlKtLraV8tLrdGv/jyIN7WU7XLBSWY7v1lI2TrumTnB0oOpStV5hc8ht/cG9wv1awUdu4QSiX5IPpaIdMZGrCf8W4rOC/sr9r7ECDOt2ZD0Yda7COjYnEOsgYGcIh0CyBy8tLi2zLfuYq8WObygum4rDdrycsSmwnzuCgYJZ48tUTN+3Mym6VyDSfxdg1mrPvyBrL5cuXL2OP6off3Nxom5ns8N//+dOFyjj3EATjmH2sdKqQDX7h0kmrDWzqy+SFSkj9ycK8ePFCG9vGynKccJS+UV2rSqfPjKlRNHjSzVyNyNYZZwPGUpZNePfunf4di5B+CMVYyn54RAA/2tg1LvEYGcJXJ6CvFBOPoEpsHVkIaBI1JR2ZqQoHzaRIyLsZCYyeEGFcl5UolQ8U2e4uW6MzFCwudsoOZhyMSWWsKCQVIWBUR7OatQ+xmppT6DQi4WWs1O1p8CwXOaImHtUn8O3bN0um0p1miCwxibM6gcDNZdVhdY20LACdS8vascuGHu2siLktAkYH3j4orlN8ozzG0sVltjd/o1Tx7DI+VfElvEbQWktggJARLEkdgYC9OTMTeIT60HIZ7XW1XCkia5zLtiGWE7V+ykZXpAU9+nCM8hhL56fMNQRKE7C77ruZ3je2RGO7Lq0gl75RHmPpXLI7vjhg3d6xNhsvmrF5Fi3FXt1LFgqLVpvtJm5sdPaOII7Cns5unKU4kMM+NR40pp0n/e9Y/P1a2lTayA9gGPeIa32/2e9kqtVG7EA11LMyMnYHs9KcGzmXD0Ydm0t+xfj2isc6yIpqImsIOAJa7jd+D2M8PMulnOUi8XOjuTLg1M0ltjh++tjQ6KsvlnAHLx68+di9xzFd+6PUsTh1wmWa5DUFO8llunUIwiyrJYOfWCvSW24JYvrpi0FlpdeBEtJWThOlVwaeMTudDZ1+0o3G47OsREb5MyY1+HngrPQ/fPgwFl/fdesQirGn7YQnWu+5BdlBtZlb5LzxK+srr/ALUkvscO2TSAtkM76SKEMiAaOQRGuEwOgJEfZzxCPT5SUKaZzxKZF1YppacbQ4QxomxVccJQZbxBJ1kff1rWtW8htbsf0g7byEI6n5I+ftGodIATf9SMOSjx8/WoqgGSL8dQuo1uLYXYXWJEeeCgToXCpAjmQRGNXFQ3r0GIHMo00TMK4xaGi2+q+UO846ODlYUXOPgossczra5GrcRaEZqMDmBPLUvJW+/DELA4Sa8MlrBwTs7r1xDiEXE9pyLpK7Scc39WsVKtIKFvvea5XF5Rt06IsLgqPlkHIBgTiBXI3ugCN37Ey8au3m6QHrdlO6y2WjmirUmDC4l2Nk0sNZKExnuL8U+jthBsuo8Yh6/MFHcwPpUOYSyxu/qQ7F+JlWsDNbv3Xhz8xnmX7PAlm/2WgcuSfuIs0i7bqJYAfW5T+W+558MOrYmJYbDGcdpEGlIBIExghog0TgmI3FVLhxb4OfQuCp+o+M1wsyNaY8GI0F00Es2QMD/39B+qoY8tUXvLihV2g+icqy78gay2jwU6OxyEXD/Y84gozm/iRw4nA7IkkgWM3bSEeW3o5qFqRQXii9ENgKyWquyTgrNSaM7Fhk183YW62FawWkXCkSG4iRVbotwiUeRJ3YQOb2oX0Z/Alt/+nRfvQo8cvr1efVNSj21Tf3WgZKk5Zz3yL+dgkMnxChzyrGLEK/qCcnJ/3AciGbnuYw2pdgPBDMOOg4qMrMy2lzNylvXbPGtfCmvv5S5VHT8KvQ2dmZf8t1CwQ01ymTZZGk3ADJkjtxLAT6g8DVvV6L2MRZkQCdSwDfMuBPH9UHmXa3KUN69DiIlMAdEDBOobawQa2jbTzsXG0212jR2PwlXjvLbIG+GCDsoKlShGoEmAmshpqM0gm0MD0VWeNM8b37cDY6iMDR6quSkK0Q2GijM7ruLdhPvyakTO9jZ3ySO74+YN2Oa3OjNipeqBaetmAeq7mX9YGzUFifeeM5BtN3Y9Ia+/qx14NwOpQAyGE7FONnWkG/EMx+G7cGBcwL3RpbikpUSIANJYsdaFBZQVtbRcKMPhh1bBUNzs2UdZC5xIgPgRUJaJvirN2kC/ZIpG/QyrseNEnbfsbNZFJEiBBI/zFwo1cQkaH9RzSfdB2l15NgrJou0rIUIk1GH07PSlPDbct8xViad3d3cvbGnq4Srr5sTE0q6YKea5VSFM0UpRfFWzRxVeD06SY1W+NkXdGyJCaebs8HBaj2XTd9+iD/9MDKIwW7wCldrT2XdmLKWCU2UuOh54WKbPxqYCz3xLKPJUt4swSGT4iwHw9R2UDIV7bL1iB0oxMTrIIEwwPjIl+Dxd+xSFvX7Pn5+dOnTy0KSuxjLFnY4wQzC7Mmhe25EDORgCyYpafQMO/6+joxL16vTEA9cuLJZJUFJrvKBOhcAuA1B/zBrI3FDgfSulv06FBwsTMCxn2c7Xi/9TdPa4xjtB7BiHXFqhJIYjyqbEWByRoC7RCwz7YZLUOuom19JjAXB9IJCAQGP3ha4TbSECI7yxcIttFBBI7WAl3zSiMENtroDjhyx8400mRKi3HAuh1HulEbFS9UI0+P416uAlx4I/6zE4mFQodi3xeW6VZVGGNfb2RFhxKAOnKHYqxabiOKPi/x97u39nM+xuJY2l1QSQrd2mcgswuAHciONEuCe/LBqGNZqkTpROxWyOK+ZpSWdZCMMElqNwS0E9jeZpety6R7xcHWrNLwfb+0dF7rpm9XfXY5tRVWsxMpyWofvvFrgpRcVn+X5pOuAtUT41cbY3lpF9nqByJoz/9Yg12wX0vfcCYOEIIf6B1DVy088sEXH7x0WkDp1WpjiYz0u/QfP35MTFmtPvhFgcQE679unw2YJVu177rp02fpxR5Z9s0euR9zrHvtxxwM0STDYLgC0zU+lnKz4XJXUiZ5jPv2CxU/xTWSMyYDVUgwkm2TwPAJEfaZi2VzK4tZ7GCOw7hE51pysOIo4HKnFgPkxXIEtq5Z46pwO+NnNQ1/Mo6mUa5uJ6YsB9dtoYgnpdkQjhuII1r36eBYxajcdSUn9xUJ0Ln48C0jzMRRvcsuSCdxSI8eHVgu9kTA6KLI4Vx9RU3Y5SP9/v17kr/65cH+evLFsQhuWDoWoQuXbC14cQElDRDmHkgfLyZPIbBvAswE7lu/+yudsYcqV/CIg21x++2CWVILnH974kHMIJ1IGYMX+7c4Wn0mhGyFwEYbnfAebeSOndlKm0qX82h1O05suzYqXq4Wnh7HvVyFttFoSzYWCldRUM1Mtd83GHcM5p59klO50KH4qI/coRh3V7t+wV10AI2bgnzaRa+NBlbtrpHd9pZljnLEsAPl2C5OOWhii9NZ/GJk+stiKoN8qWMBkAZvWQdpUCmIBIFBAq9evfI3Bg/G8QMXGG29LlfKT2TBdWXfZt1vkxbwWfzKit+JRD7nNhbH6A8YU2s2Gs0ni2rSneHVP+iI7B5fNnyW/U85OkFIW9jj11UPSRJRcbq1yfWNTegAACAASURBVFIJW0gEpbeghcUy6LCbZY3dz/Hi4qKFfae+SHOvs7do7Xqt9l03ffpcddvjLxuk2NOPxIyMU1S7Ii/u9VGkR54scsq7k4nHI8g2WhbUxhJZUfIxkQgvTWD4hIiUalRU4hVH/rnKZVxxdKOmoFmme1G5CkI6AYGta1ZfT1lql9yF29vboOyr3AbOtEX4VeQkUxHQCNA4a6NhHsRaJtAfFWjtYesj85aB70A2Ohdfif0W5D/tru2bEvrv+iHB8N6Stf96cI0eAyDc7obAu3fvLK0jGJGtUnw3PIzkrrKoRJEICx5pGcZ4aH3gnC/IK/2VgBIDhHSkpHAoAswEHkrdOyis3N11h6IRvz3vSq3FV4kIM0vXeQcROFqz4BO5HQLbbXQHHLljZ9ppOEUlOWDdjvDcro2KFKqRR8dxL9cCzkLhWuT9fNcdQ3WSBNN3vnjuutAPrtKhOMK6OHKHoppgmfF2Ryr4qwPilnfI7ytl8fWGvGJZoWDmYXGpl72IHVjGrehbO/PBqGNFa0uWxFkHyYKRRCBQmoA8rrlHIVj820GxE7/aqunbNHLg1yDG7IGWkWP2TJWgICd+oqKPCOQPlJCtwTRpPulK0e/FJu5r0oh1xQMR9IvcY85VyvD548ePKWxXPzXDCR/5GkJ8+LVgB0oXKN2nsbnrT58+Waba4uVSe7m/v4/HafmpdtgudkcHy1XZF6JPH9RCemBKrUgcaPz48WNM/hSpxtJsP9y+DX6wLDJ0g+GlA1P25MuMpJ//UrqApJ+dwPAJEXYrP+bcZxe0S3AHxyvaVxy77/D9FUdBSBwNFtILyYrADjSrbsDS9i8vL1fXuCY1golgmsbqSokLYBzAy53VLrF4UjxdkcCgiYjMZK0oKlm3Q4DOxeni7OzMXY9dzDoFfywRhQfD+/Q5ZfQYoc2jTROwDDC1erTuHLRyD1zfQeZGd2vw3UhgMCAdi6mV8nV3mfcpMUAYUxbhEBgkMOjqD8ZkJnAQC4H1CchBrZ+py3FsNc54PqZLZ/Ji04MIHK1J/RKhQQKbbnQHHLljZxpsRCVEOmDdHsO4aRs1Vqh2wg/iXq4I3DhzxUJhOR0ZZ/nKCaDJQ8sKSDk56VCccg/eoRg3VqoqauunPw9m/M0Yx7nahcXAagJ/xQ+HOhTrdrVOBsssKHuiqtVeZbRuxcg+xUdfU7PyLMjLYgG6ZH37vyCjua9Y5jfmpkl8CGyUgHY3LfhEf/FnThbHOEJygaiR1OKP1u0x47JlfyojrI+4sic7mWDiDhN9H6sP5idz2U0Emk8WVRq9x0hea23e1gAzMrhOMVn6GCfFNdJYft3da52y9B1EZBIshU+kMmz3EUrfru46yeUR2Ydag4XV2HwtazYoz4LAjNOGglnZEaJPX6BxyyspYMcmrCz5Kk5knJL+OYlRhtaipXgXEZ+nXDHlz0T0GM9XA5PsPzYZz5GnjRAYPiHi9PTUKF+i6THm0kXTiQnZp1/931hLdE3sZTEaCH2JpDMp/SK/fPmSc1zsnOvH3LpmVbssPZ9a/epH0gao5VXTNOpX+Fk5agBvnNTQBM3qFWxW0Q4VeXBBRTahwd9LOZReGi8snYtT0GALck/dRZYP0f0pZmO+ToDBC/Q4iIXAHRDQhJdllbfcvmQLw8D1HXxFpSjUHQuRcQrbIueg8FkCg9wZIGShSiKHIsBM4KHUvY/C6vikFb9t8CdsfZ7ZT4gwOvNtDiJwtPy6wfVWCGy60R1w5I6d2UrLSpTzgHV7jNimbdRYodoJP4h7uSJwFgpXhN9lrRnOLAOHxQWxTMNqTk/9++Is4i/SoTg+B+9QtMfasjdM+y+Dnx5tdqu6lga0l8zpd+xi3VMPtN/PchD2mPC5wrEDuUhmTGdnPhh1LGPdKJEU6yAlqJImBHIR0IqPho3+Zid7ykb/tp9g4pqOpK2zUKXNtMvI9Iu8lRB5CJU/atIwYWztzwJNQ4zFX3BZ0m8wDs0ni1LkPSbWHBmHVX7X+sWLF2ME9FFi4rfNet0yiTQmwOqDd2kkss9QbSeRz1jBNx2O0jetPuNAOF5GGcPKXX9cnrlPdS6MZb7RkqzxeytLUsY49OlGUHOjJYJNGWiMjR0SRZpLoKn4KacRaZhQ/yS4YD+8HeYBByZ2OPuP+c/Qn39uwiSCoQSKhFnWtJy0KoJFCN/GaZ7I8kqWOEYPQMMkVyJd6Oegs+ROIuUI7ECzlg/AVMxyDCdT/vbtm98uSghjsTb6KYZJUVuLMFmu0mbQOB0vnf773/9ehV5gdf2a5q5VA+vL1ohgkUNk1J8ae9769GrmaOkF1BJriqS85D+4Chy5KGrW6FykCKODncXI+FUxY5VDj13j9fGOtamM2I0Wo4WWbhS1wWiWfnatbk5O0Vg1c+GlXTipzIJI8shVWEW/fUq59EV7X0WhlTNFyx1wo6PSWZ5qOpocwzpLqAtjw884E2gRr6iPXU0R62bkazm4ru9xORRju1KyT94a22bLgwiLF2Fsv45/rou+CxHUMd1WcLQwJrkUmiWdHTS6A47csTOTlX8fduaAdbuv2R3YqH6hFGJpxVm8nS73fnfvQo7gXk4ahNLOT/sLhYO1tPHASbW2UMkjK4xOPA3YK6CmQxHkvXYo9vpjqQauZnYXmgewp79KTMskZ/ZZC3tJLeI55vZkl8W0VAAJvCzxLG/J83E0dFFIGHwwKavQFB91LEtDKJGIsQfsGmAJAQbTtPtyEkxFGEwkCGQdJACy71vLLLffrcSv6/jkfY1oNS0uWPzp4kmDdHqy+f3iZA+Z5UpFWGUXbCzBWZYtIrC+kBzLIm+4ZcQakVOPFlfCxQUxTrD0xc7lW9J8Fuuu/2KiDZSWK4/1xrzorr7lag6WAUu/hnchskJ9znVCJrVpdOfqSNtaLijdrpHFXa2stz2XWTEtA+GxNuvC19p6OqukY5GznOyQq5seE3IwnD59EEt64KwpCNcK3MXiDYeRTwmqedere6pj6kuxVOXsZ1/aSXfC1ZP+RS5PrC9VEBKpaX2p+iGVF1wSDd2KvmWAPX77rz5ohegkJ3ubrPNj7zoCxx0o7k9iDspvD/TNbq5pFEvu8dGRS8E/vEcaKfeDCS5HLhIJ7ECzOt9ocoilY5DWOsJQv20SnO+YxZ9O1DuvGwkY51JVwQItG9MnWmkCkf5XxzeenZ3VcQlKF5P0SxCgcxFVo4OdeDK0MpLb7J9rrraZS6fosSPp483FlnTWJSAXZXIwuJZzYvldL83plAZo9OI0GlrlpwgD7UgMmdzSTEgfAjsjYHRUulLXcft3NhO4swrTSHFW/I3BwZ6xxOStsW22PIjA0WqkvSCGkcAOGt0BR+7YGWP13nq0A9btvsp2YKP6hWoq5Aju5erABx3pvlQsFPaZZAlRJb+9vc2S1KxENGE4uYlC07PG6jEr635kOhQxoUOZrJD9mrPglX4iRUMsMwNrlUKbi5paWcMOFK2KCxLfnw9GHVtQDeq8YuwBO2FYB6mjFHKBgFYDz8/PLZsiIqxOT08jTyOP9EOykzulI6/r0YcPH1SEeJzEp31XSqtRiWInilTtdf1w7qdPn0pn9/Pnz2DDydwc9QWXqvHct7Yen+aTUYP65fnFH3t3Ymhfd7XNWvJ1P3/+PFZ8FSRXc9Ag1/4tWyCPhhjv3r0LAivcCk68R9MHL/JIK0iy0SxQ+kYV14ltGQhPFlA9cmnPalKGxRGyTLtlSWRuEejT5xIzxpfBj3x4NZmI+rLJOIMR4t304CvHCZSlWqyUxCGDHbLMYNydiCR1zIFJBMjRHg2fECEK9npfZ6XWr+KWA1F+//5t0aW/CrV4IGHJKIizoPNOOa4myJ3bcgT2oVkNsSa/kZPPUWctJFCWCPvNVnOdmhwJ4qTf+lmkp9ZOCpPl8g/NKSG2jrkxdi46H6eEZrMUahJjllwWJFJBsPhYRT2vfF8NFDW5ph1mck817Vht5nEBsRKvWLRgiZNXttJN2ygtnYtAWWbzBcqIdCxaMC9gyXQsqX44euwzGQw5bEsfpNF+oDqvyVGtKn+FteeAlXKctAmSXPIHL2a/tSBSpqr5CwZEidJq2s4/WlEDmYyasrRlS5zEMgavN9KzB1Jt99aiQUucvARW0bJxsKaSTtrMLDTanwmsXzGygN1ZItUWYHxu2is2qP1CnaDFn590GHz5B6/LDSIsXsTBHa3B6jSoJgLrENh6oxMltalDTe9jZyabxm7szNHq9qBmd2CjBss1GVitGu/evZwkWXo0uo+Fwska23IEVfL6K3fB+v4gHxn5alvk6VCkgsN2KF31kwNpnwfTK9qU0v7P+UjCyd9W0UR6/Y9ktK0omHMYNAJ+YAUzhR3wgUeuJz2HyLuzHu3PB6OOzaoANSPb7T/rIJ1eqtmBmtWAvBohoI2F2h36999/y2YmipSy83/Sg5qUzV/QnIw8N4L2QvRdKRmoZYdibPGTS+HNuP2jz19Lfok/vKTvWZrd59wvb94Qmk9Gnho3WcbpYzmqv1ZNrjCSklHS0S1jYmhlKvJV6thbY+GaJtJvUy+28DrBR9KOJV4iXKYgAkc5yhGtPyQvUdJyaaL0cmzrpJzu1EnOFy9eVLBmJYCoAqd/7xk3IyXE7tKkTy/ENmUXmRrUsrYwNpuhKW7Nihcq6YaS1Tdu9qkhv1yaWq/wI+tSusygn6/9Wg35sAMTO6Wdx/xn5E9etb3kI2lkC/aNlKyk0p30+DXqnsw+2OKg9jD5SsYIc82KpM2YO0mVI7APzf773/+e3EUqEyFDUY5kP+XA+5SEhdqF5ZDdyhajT2NByGS5hHRBsrNemfUb1/UhT3YuqvaW/mUWE0tki2DqKy1JJcbxe2S7n2CMqRro/6nUqrQyqpr9VO+v+iD4EkCWp1DbT4Sj1y0lVYnSM5qVgrHdVajbB+9cpDWjgz1Lv/3IvrVXO+pHSAxBj7T0xCrU7OuWPq6m92uxGJWdJWVnqf81pZJFCkRSr5exjgWJD94euWfPiHrFpAbVGgQeRMsWs+PIlFaZb5ObnQn0nS5HJrioaRJLK2Wt9AOk/VstslaWbXCDjgazhcQwts3E3P36XGIQ4TfqvhK7kMM6Wj78MTgYk8QaPuv1fTS6A47csTORer4nO3PAuh1odh82KihU5eWPsd7Whe/bvZw0COXcWqd344JFpxG8IMctcjE4QnFVWhdSq39beZZDSvRzH7zOO6EXYeUe0aHsskNx+rVczLJFFZZQLTJb4li2Hdccffcn8AeNQBBYR0LsgMUHy1j5Ay33b/fng1HHLFarfhxjD9hV0dLi+VMZrIOUpr3j9Jf1tn073IXUGSyoJU6OYsYkHAxP1O/kSHkwUz+w0NB1cDDVmYtlAAvJ2ee/TDwfaXDdlbqfUWLIrEFBIFJ3m9FZmlsWiy83KHPemR+az1zFxePLCA9qzRgo5apTiGeR8nTQKPmylRjKaaP44tou2QpZjwCjCj4ppCIEb3E7RgClj5Hxwxd3tUWthCRUz+ibhWXXdTxSn2eua9XeZUXu3qpjssYKS58+RiYxPFidmVVDFsyV6ZWxLGquwkx2i2NC5vVUI7pbXOGLttOUHnBBbYnwsTyaNcPW13hRkn35E2dO1O3202ww5H8iMtkrfdHKpFrum0XdSuaI5eqqjsUzCIb3JUYmEbz+JG+/ugchW6lPkfIe59FuNGsx2aUnFPxq0wdbzk3xbU7QGN1t5T7JR7H42uJsLU7c/qJjaLmoPItqEalolzeG0SJYNVaWimQRODGO2qkcFalDpqDzDcboVQs3+o71J/uMcy511oGO3Ll0VdHiYKc056AeFjJZR9ZjQHjMlB28pVczvNkzmlzNqub9BqPgwZpWqIHHqcoHHhQmCJTrHk8ny9M+pbwuOu09i5oaTwQtBwqyOCpdey9qgoLW3Xn7yjEwNcFt/ZnAvU4dBLVi9dtA0YO3NSd1xzzhFB9+ErKlbaYIEBjDQg0cR2tM0RiTMTIrhu+j0Y3ZK9+QVhvgSJsVpvexM2OtZmd25oB1O9DsPmyUXyjfLo1dp7g6fl66HsvCD9+xe2lZ3wmIlbj1aU9eZ9R+ibK0kGZ8Q7B6AQ2rA9XXWQ8SnL4D0Nf4WiqmQ9lfhzK3PVp8JNVYRZub8rrxJ78p6sxCBSGDKb5+8x8LqWYWDm4Hxvj74RnniPxkx67354MdvI5VsDPLsrD0gF0tzdgE+qIGRpJ1kD4iQowEgun9MRtrDLestRkF60eTVVSzMvpgRoEVLX1zThaG2R2YwY0ZrrCDTy3Qyu249jUeH6Va5OzHkfXuTKWfUcq1VNbPZVZInV0xY2UMhvl2yfMOcGg+YwpaHD45oJvUdYmaqdY3KVh2M+gYKne7/9bno3dVUV1qeS8km8Ugq8HmtWB5S9Fgaih9UimLu9pyzcHJPGku+u20H7LdbyctNqFf3i6kgnacmvoX9Ol9JllCEn3OWd1HZBrKjSOyFGoykUY81bici41V9oFJJ6fUt3iwXG3Jz0caqW9jVs4Pl7X0Uyt9nWjittIrxU6ImKWwWaZnlvJ8t96NHyyyTeYSdMCT8bNHsDdglTd77iRYjsBuNBucouJbZHetwlbwR/vbR8otw8iaudJFLir7SenV1ViuCtbGt+oRwu6Rs/zpEOIpGDt+uYPxdLI/NQpWzU/qt0enrBUv1CRlFiqYo4h+7WTKeU2D4gUOz5iaqlWhY3YuTjWWepLSxQRzf+UaxWH1aNFg18oO3tJdnd/cxeQ3RWqhpZWr9JXLmLnuwss5w5MqM3YrpfcWiFLgVWpgMin8rAi091m4NhoZLQeKs8y2OetUzhj6rduNBy2yBcXp3wYWrB/BHqLiOxSRixS/zi7MvmNG8LpH6gLKVcgA7+ASUWlFW4xVigzVBhE4WkF10i3GpM+khZDdNLoDjtyxM/0WtEs7c8C67Wt2NzaqK1T95Q/nQ0Yu9upeGg3CkRcK/ba2oevAnw/qdjes7rc1GZPSZbSYazfqLy3MYPoWCfe3F8Kh2FmH4splv5h0HbvWtOJUvL0sQczBuQvfOKTMIQR5jd2q01Eufqaa8ZsUrIuvmGPJZg8/rB3o9wu+stx1xr0xLs3IxS59sMPWseytNWOClrUGV1FlzTJm7SfFOohPg+sUAkaT7mp1/CKj5VehJJt8TnlTSlZGPp714qdZZNbAZLEA7sVcfqPMVOBHuSyEtKstKQJrCCm9lLNvkjA+SnXFWXCRZQipsqvaLMjdvaL6XGHyJG4ZxiqJE3LsQsLHU577NKU2OiFpPj72YEuDo2S/UA135sJPedm1VDxpwzW+Xpa4/a1ELKpjee2eUjOKJHoZ1WEntoOYRsJjTWPfSl/c1VaojYmdrFOoerrVe9sF7UiEXRFmXUinC7LL+wp9el6eLjV/+D+rViiyGoKx/1Ldi/TXWbxoV6LJi3Y81bioizsaoc6IVCpWnzW3brj4FRb7BjHOml5z0roLwR9MtlDgYuPcCdyCibaQ+UuRHOL+xZs3bz5//twP74eoL7+9ve2HJ4acn59///69SyTI4uTk5OHhIZK+mpzkj0TwU1D1+vTpUyRyiUfv3r378OHDZMqyj79+/ZqMRoR2COxJsz9//lTTi7c19XBqp8+ePSukguvr66urKz/xwBr4j9KvZQouLy8t6WglTzbKErOFOMZyVTCGvu01kqkglSTp17Qx8eSHqRRjT7OHG02KWuL9/X323AcT9HvnwQgrBqrTVIXRX00ddeV99erV169fLWWfdFEsidjj2Btdtbp9wM7F15d6zLu7Oz+kf60Bm2pUPzweIo/x77//dnE0ILm5uXG32S+OqUdaevaK1GCCk16T+lzNbjx58qSE8GrIL168+P37dyRxLa3JPYhEKP3I6JwsM2UW4eXzaEQQ2FJN4uRVCu3dooutx0HLfQ0yE9hnMhgy2Vm4t7Y1deDEbufir7/+sgijFTV5p5aYKXHGGkj2Pqgv5G4GEZNt52iO1iQQVxkwJg5FnYvdNLoDjtwnmxV2ZqwRbcvOHLBu+4rbjY1SoYwzDBmXP47sXk5ayK6aaXlFMf0ql/3avmbhsq4glctrcxeRyQ1/oKTFgouLC7905ebulEs/Oz/r7rqoAP3sBkPoUIIp1j6lZWqqvFzVF9sSoknm09PTyZgVhvyTMiyIMLmaL/ugTT6F1tP7yxzqyrXqIWNuXEyv6Zoe0w7U3xtzZB/smHVsgeGq+crYNG9fhkIbFH0rHWQx6SpPbjfyU0j0oo0jCHGrabf7atpHiEbH8Q26Y8XURi9j9zqWgh+uLjsYNfhP49eSREXw/43Hz/U0184oe+cYkTzRxVKXoa0gYwr1G1rgb0dEij/SNkv9Se9dNLnHuj47O9MwM/5i/GlklBp/0fJUAssSLt62na7oRC1PllHKdV/NRCJrR/0yoyEVWw7LUzXQDGREAP9ROlWllgh2N82nA2vvgn1FBNcyj6ondj0Gr+tWYlhqWrU9bIlYVPnlGukvcWuZPpfTt3VjtjrAKJOlHYaFht5BXru8PaDSNVulubhJbaoSTs7pDSaij5BVLQcfuUBFmNXPqhdwHqC6sGXdk8u9f6EOQr1S5650U3ndtWLGvxXtJ1UnxB/u2XNsZAaSPl0qy+USO+0nuu5qAvJzXGqDF8pCzWSs9QXTDoMpGANb8FQ1Ys3YsaZ0NLKW8oJShk6y+bLnSmRMd3G9yBgW+oxXC3wy7PHcNdtv+Rx+LBFVbHllY09duEXd25LWFa3IxeQxEuJuzFjqmUzNHkH1yc9adVch/usa5McF67/ivx4McVc5YmqyzXQFVEl9yblun8DONCuP03nSkUanAUkJ1WiSIshUlqFERl2axsJ2IgnLKqZjQfFnlatooSZNd6Budyu9FxVMiFxekxeqlgu0sOyVWYJp6L4sl7lvycpZzMIkyaIRsp8AGqekZRh7cURPmo0nmOupxXt2kleu25ZatI/OJdCmrJljPnahcWPwluXWd56VcoVqpiwOpUdauqUe7iOORdeKk72wSnOyTTUyPDSeWlrCOZEV7VPKrg5LHXA2XPJUMLldfWu2Z8/eHCokiJbHIAcehavq/YvDzgQaXaCOmExE0cHsmB53E96veGMhqrrB7HFeCMFkshOjTte8p0GExfxm79lVGZRm34Vweuwu6mjT1UyMiUPR4MWeGp2xpu1pBgY749qUUfudDdyc02Is3Z7qttPsbmyUlBj0xZHbXDMMkSyCRztzL41NpoNQdAjT7EKha2Kbu+gvprvKHKiyP6FXyAEeGz05wdTplPD5l+nO2DroUGbhDSaXBHnW69UiR5pPV121fbaaMNkzmiyd1iJLTKTI8gSjb912dWBSJGcldFGo0Q1yPpodUHl91PFraW0Q2tzAeC7+0535YB2oo9WxudVjlfhBV+VXwuCadZAAyODt5qYUVql18UyD3nOQM4GDBHJNF0hB/RHTYI6TgbIbc70sjY/keUZS7g+g5MtF4ic+SnQUZ3l9fVHjKLr4klDjWTtn9cXSS3pD02g33pbTny6eNumTTAmZW1Kaj6Od2HxcFdLAKkszVyLSZjBB5HLpX6hZaSxmb8WFZpb6gnUhast2L84pJbhQCrOYKGvlOwtLl+OmpxTGVFA//GhKtyxxBlU6++2sqisFZRfAnqDdE6hZdWVy7UXoYs5iXros9OlOfbn6dKlMnYhLdsGFnNjITGlcZXo3Y0tpwVO1ezXGxiI7luJ0ibAGGrLeds6du2UZ9URqi7w1e45GFC5aursVkXzWI4u6tyWtg1zi4n8mE1WlsY+KZVwmE7REUPPwM9W1Wl3/RT/OYC0Z6yyDfjfvTG5fzkiIpVVHXudRswR2plnZAUuJ8nYzciD6bVzmu1BPpmQHcxy0LX6gyMjlKiRVeg1fVi5Nfwxa3RR5JImS9dEtuO5op4jRf3eZYKqK/Zn3fuIpIcsEE6LSgnWFUk/ab6ELdFr6lVyeSUSVaizxwdVgGUVPNkdajqSc+Eg1wWK6A/E0yCktmCuXim+RcNOdiytscGGpM3Md1CBNcQsyLXR7ED3S0gvVn5aTldIn533mttN4eYNWHNhn3arvsMx3xHPJ+NQ4cSlTn9GxHPQnIxOgC8pLe18AbXOvoOW4ytS521192a54asanW5kJFJxdTh0Y1bRKtH6HGAlR352x0/HLO9ZN52oCfl5j12My+EDmOidBmtUGEVLTwR0tjMlYPW8qPGggfltz11tpdAcZufv1BztzEDtzwLrt6vnWbZR0NzjAdwZ28CLL8sdgymOB+3AvlxmEQy0Uupa10Qu58YN1eNC971sPhWQsuMUya4210MBtcUEsYguykCrm4lyCFwenF8rthQhyd7f9KtGvTltxel2h7Beaj+qX1w/JO/NsFyxXzMneNvuiQz9HZeGa/Ji98pn71+qIlWCdZZGD2AEVs68jn/ngdZa9MYMpjwXuwwcLGvJB6lhQ6pZvpRHWQcYUJDiDjspYm3XhGrK1vIVyrLyNhNsrpAPORUdA1TWjEo1bICzw5flINucI9YXUI2VncZAG94JmFHWwOPIZ+jIbQyyFGsy0CxQZoYtE8B/JUdGgRjT0lsxXJ6Eu5EOKm9LRcGZyQcpPcOy62kjWXvYxUbOEL6gAGevkkZtP0MosY3a7xlWN1SKUpvSrmiaV6U8XulW4+vFZnZEi1xmsBUx0K4HtpY7HlH1QfRtkokBhEbR4CmNPFzSifkkJcQSOo/TJqaqxKpcxXNbAkZ+8UP+bMeu5Sbmuf1LOyhHmmo5BZ6+yzH526h3m6mIsPn26A5vu46nnFU/Zw64T14Vux8i78Ly1K70UTrDFF4XcjyxOl3QkE+r8ik5T+lfK0t8Cd2uQknJRI3VVq8TFXCM2KGeWQIu6tyVtCX25NP/S1ST3+/v7s7Oz379/T8ZUhG6m7+TkxBJ5MM678pmRDQAAIABJREFUd+8+fPjgP5JSnz175od01zc3NxcXF/1wP0TK/vz5s//6p0+fLi8vXRw1DxUtRWCX1IKL29vbFy9eRF6UFZDAkQg8apPALjV7fX19dXUVB64Gpd7rzZs38Wjxpz9//lTNv7u7C6LJiVGrDwLtt5JfIwEX/+HhQdcK0YWMgP7co2UXKrsmC05PT7spRd126SjEJSj75q5zXZQrV1eirlCS1pVI1yqUpSy/fv2SBRZhmfG+QlMISCqZ945tJ5gq55glL4dIRejE6JQeUFKHeH5+HimmL1hXIRW5q5Mi5kIiKUQeSST9dXB8UMo08tasR2qqKmOinLNyXBZZHOQH+57ArHTkBakaO+vhyquQznS4kFnJusj/UdT/1ZSvpu6pQiINTfz9QbgToxMsvcVJJLl/nWBdRXIyT9ZtF9NyoTq56c7FUsbBOLIP379/H3zkAtWlRuqAi6aLvn8rM/LkyRM/TtHrreuRli6DU7SlF61+RROXW6teIJKFuCnCq1evInEmH6kJyxI6Sz4YP32gPZhsYqCcPY1nLY603aCNiaQRlij1OzhNYsY9riBB2vsR2jtaTteyGB52JtAfpsmAdMa5G6Z1/n9gVebequPQEEA60r961/W/CnFJGT1AF3/fF3/99ddYAcVQyyr+NG8XM73T8XNUZ6f5534HpDjKPeMQ28907Hpng4h9O1oYk7FqvK3wnTW6rY/cF1Qe7MwCaO6VDTktB6zbnZoat1F+V+hmPDq/et3lj126lz5tVY+Mo5jOFHRDGKXsxi+61hDGMnJpZKGwazV7/Vczk1+/fu2XTi1ucOVUigt240jFKetoLmut42uJ3zV5F+5f1B9G+bnHr+lQInzsA+3Vl6sipRh8pKW0sfltGT1NkQ2+taFAzatrWiPeMO36jRRcK9fKKIAp86IJfLdeOWavIsn6j5SalOLPocl2DRo6/61Z1zuwA+W8ApFM2RuzSx9sVu3qIu+gji0odbOvsA7iVJNxBNGl2Y0jWAdxhC0X6tHi/bUlkWPGmbtbYJJSZFVo8t3BCK5F6EIRpGgN1gZXnfqvxwdrlqmhfprGEG1QkSdpjBxES/T69K2pHMjsigiEtN9KC3KYEzcF2bMLhlT2F/PGXDZGyK61Azafvh7Hvqfox6wZsvoeNlU2bSEbnBCryWEwr7jpHnyFQAuBgyh98gM0C6vEOLN8AOnl77//Tsxx8etjE+CLE8z14iw9arJFpj5X1rnSoU/vSM5qDpPwLZ8/TyYyK8Iyjy6SRQueqlaZF38UFimaHqnaawvi5Kc98URKP9USm1ygvFPifZlF2Dhi7b+bN8Si7m1Jm5dPmJo7KyJ+oe7TcsBMl3rn2sYTHHyqw1H0ri+iRnfS6GDkLlBrzH78sWulI+us7rMfQStGkfQrPOrmffqCdSHx4lcQjywWE9ilZlUhg0Y6WHUVR81ZdmMuPb012E6VizqzuakF8eMaGSxI9sAFTIJS9G/XKpelLP7n69lhBglGrGUQs9rtZKWtJomfkUVx/Wo2FqLUxtqsn2kL1xrkjJUiHr7iCZdq3RHZVKK1wMonjAi24NGmO5cF5XWvWJqPfF0Xf+yi7w/nPfRxLN8gfNN6pKX37Un2lh5UmA3dyp+ZdLcUQX7s3EKpG+0Pgfu6WJb4XGFS4svn6YvdD1FB1HktcEWkgkGDqUFHxAMcKxHtva+a/bV3tJxFy2qtx5wJnLT5fbzZQxaYyjGjt4PwMbzSVAdKrm9fa+oj0qd8ZUz6nraTZ/EYM1Epg32ik6q72NAgYseOVr9aBmqqcIsxSWxu3es7a3SbHrkvUyh2pqi1acfOHLBut2+jita9scQtdXLs3U27l2s5HhbgssNjzLOHL5gmWta5tPbW4OA9PmDRnGSfv8YRGgQtK53GZZNek4Zpq6xczCoRHUq/YriQDY00Zyk9st46udY/K6MVI8tca7+cU+XgRcpEihrOoCHqTzsPRhuUxxi42GpF1LF1O2BElz3aZHsZy3HTPlikIkUebb2ORYq2xUeykHbTtNhU9peDVfNVEyLEIvPSfmtSOst2RK81gvCFt4wmIoj296gFpfgK2tB1CX9AFUwtd3Wl9L2poOarHck0FVKWhnhBdvZbu2kdFN7X6eDodfCtEoGLLb+dVT/mukV2GOOzCn2x/RCaT0rz8Un615phK9fend4tF7KNEsaXbcVrmYtEg2Mpsj2O4Kj+rwjkCFnvXumaPrVXuUIxNcSw1yVppJAYlmRbHlPYjXY7RrWvd/r07H26pgKqjTJS3Ll+ZehCWvBU49MpY5Lbw5X+5GqXxUBlj6OZompGrx0CFnVvS1p7VVwQ839mvTOrPdvHxvIMtFTQt3RKwVKDU9TZQocaWXEUgVkKInJTBHas2UjRgp5MY2/ZDbXxiGr0VHEio3QZhyz7RfpGJpC2wq3FpkVYDT5aq1yWssjGVqDaZRHp/qvJEGS0eBU8SCfvrUVxgzWtH6ik1HhTeuG8RZtMbVIj/TIqZMX5C7XuQZG6QLspniQzN4IsdkSwxY/sJWqqc1lc3u7FyS1Z0o5qgtraYONVeH8iaVlVTyyIe32jeqSl9+1AoZbuqsrmLtSy+pT6IWrUapiJ3q+fbM1pnRSlzJoXk/MgWxGnJKMnTzIyRhDqQcM4WQrau1/Buuv9tXe0nFHLsmn91MZC9jETuNYQ26e6zL5NGsCNRvDJ+Nd+P6LrvlesyAqc7HH6WLo+KOKoq5JkmafqZ20MicjmEG1rELFLRwtjYqzPm4i2v0a30ZF7Sm3BzrgOIu9Fa07LAeu22kWzNipvZTOmZqmTY0lt2r1cy/GwAG9koTClE2n/3f4EmqrEpNiazRusOUrNPt5RHZDtHRyOBW1N0SZFaicCHUqgPnerOrOh5SpjjVI1dgUMLixWzphLC9FkkAdbvV9qNecxFfeLID6KPOaK6FH/lb698nNfcO133/3sUkK2awcWYMzyyuTy9FguvhIPNcW33TqW0rKafVcma6yK9sNlKmVRLWVRlVbT6NtepWDpYlL2Yk1K2JeqX9LSIRYIFs67idOCUkorvVD6ReuSzPUqqrGbGhV/zB9LBK5kF7evRK/Pdw8kg8poPDcnscj+6yr+pC1dzCf+4qxeyZc577Uqf1zOyac0n0lECyKoWqZ4CImVRPYwvWIsKPXkKzIa9a1EAFNw5PgV7ZImORwqwo6VzgkRQeOK37bc6IyqlFVvv/HSp2fXUYVuq5Ar24KnGvlmMKOm1IQTBzVx82V/2vkYwRApY0kHk1rR4QzIWNS9LWkHgecKnHdChHJdMNjWUFmGQC1ElVKv608X0pOMjkzb2ASKHtkLuUyjhayeXewupoAEldjditvc1IjfDoF9a1alm+WaqKWrncoaqKfUi/pX15rKdLV97EKRlVcWtY5Zm7GsS4TnKosPZK1yWcoiM1sC42Cake5/MH6FwMWr4EVlsyjOr2CD1+rT1YSLylko8VneRVd2OS2FhJlMVq17kH8XqCH3ZAqFIsiGRwRLeaT6ubnOJaW83buyFUZNqd9U0+u60THvt5x27CXdoh5p6f1K2EJdste6OjFVT4Slz2ospO/9KsTuuSmviHtTp8hzc5HvZ/HwfWKdZVNhO+MmKzdm39xbYpgylqe9O5LuYn/tHS075bqLFC3P7dmVqdrydmcC7Yba4c1+kWXUNteGNxt/EK/GpH2BI361uht1NEG1VApCLYuhDlcJ6qlaymRHpnRaUFCksAGxrqttfxCxP0cLY9JvpJsO2V+jm9u/q0r3BziTNlMWqRGzqeqHnQk6iCy3LfSJgW05YN0WgTZtVJY6NjcRS50cTHPr7uVajocFeCMLhYGt2NmtBjJBxTZOnUVspiqVktU6lFqH+tBO1/q3G0ApfXXxFk9AgrXjDMzSewROQLu73YGz1GyHMktxyyKrlvbVmjKZtkyMCm+pYhvdBjn/iqnGrjmTvgXQo8g0viYGu1f6Jerbqz75WSEySv1ccoVs1A7MApgxsmpFnPxgXlv3weJFnny60To2Wa6NRpirDlVp1kEG27U9cKyz2GgVShd7rWGdXWXNxkyHP5mCOqzsbswYT9WEBV8NyG2LuGdjecXD5SRPkhmLkIhr0MeT0TC6svFyxZ9qnKtcBgUYK2z2cFWAuJB1nuY6CIDmk72GKEEN0waHseXqhkxTripRAohLU80nuzGcpCq7scBuO5m5SCSwP6XLbE7WutIRNNKx60WdZml5Iuk3PqaweEQb2h5Mn25vF5aYajtqa5HqvfiRusJy3mwLnmrNViMjIxfIuBa2WGVjL0qVa/kY9R2qMQgWdW9LWot9WBxn9gkRXU5dRS80LSX1WLQYlHnWaEdZlLN6gWCW27Hu3/IucVomsHvNFp13k9OTt50WMlljvdFgeImhyFrlspRFs8+DHEoERjqOEtlZ0ly2Cm5JOSWORXERuyrOhQYkKYWa9e5cX1mGaFb6GSOrdUd0oSFHxrxmJaXeLSJY+qNtdS7p5VUKuVpWyvpcloL4iWxLj7T0vhEo3dL92rKta9WWWWPPPtvJEMHP6wZXJiwPsNyk2KR/NVlY2nu/Bu6vvaPlElpWzy7/s9Dws6mZwEJl7CslEpI4apu0hNuK0AcVGdPJry7XB2Wfp0pUxC4HEXtytDAmiTW8wdd32ei2NXLPUiuwM/2ONSWkWaflgHW7QRuVUrUWv2upk/3Ed+BeruV4WIA3slCYpRNpNhFN7PgVW0PsWaLKgOgVP4Vc15rHs1SSWdJWjkyHsrgyNLVcNVlt1Ar6JdWm58kXNxqhXMWWMYlzC+xVH/vcELn3pbVQDpcKW2KuaS7DXPEn1276Ge3AB8tS/TZXx7KUutlEpA7WQfqttVCIaDdbE1YRbK1hXSH9VktWS0I19aURbnZ/xrGSKxXpHC3FlFsr8XItkyk1S6aDcRIpxX08aSH75lUlKPsfz3ewpCUCVQ1crVjxQkDylo7mk5dnl5rGXxp9F+1B1Jzjo7wS5UpMUz6G2lF2QxG0R2HXICjFVCYWk9d9AntSulpcUNnq36r5+Hjj1+o960vocmx8TCHx4o7Z5FxKHP5aT+nTM5JXC8rYlau+STsZxesn1YKnukrnK03JPS60lOZsWnchIyzO69q3OiUNCj54a1H3tqTtN6uMIQtPiHAS5B1sSzEpJkm6n1RtYhau4HkvJHm/Nm9r0TQvkN2kdhzN5jUFqvwlptuKzoP0m/BgSImueq1yWcqiijHIoURgpPsvkZ0lzcmRmyWR7HEsihszwpPT94ogpUsXi3PRi/qTBdCf0tFkhxKUmyuYSlwub3y0bMQVqS39sksSY7LZo6l19+VxIRppZM/RmKB04cQoerGJziUjAVX4SVd2TEeqLc1Ox29Cj7T0ftWq1tIzNqKaSam3Uve0uM32gStEqa0+s5ORoXpb1aLBki4IlAOQawWa9t7nv7/2jpaLajlvz544TSdTM2mK52ax1hDb15p6mYwGeetJ+WR0rb5yskQpfnWQXXdbaJ5qsiCWCCmFbXYQsQ9HC2NiqcBbjLPLRidF5O3fWzabXa3Dzgz2dwsC23dajla3m7JRC2pU+iuWOhnksg/3ci3HwwJczTBgXu521tLPFv2QMZmDKbhlHGRAcm2dVzrS+5i0Gw2nQ7G33GZHmvG6F8wvaTo6Hn8fT1Wxg4LbFR3EVMOXGZnEEtirIJEFt5oHnsw0V4St2IEFGLO8MndvzD58sFy1q0tnK3Usb6mbTS2vOuYuUgRYWAcJgOz1dq1hXZZeYMVE5ISsUiXUMNWXaRY0fR+jTIQ2QuT1ajRalx1zmy2VheQ01jFFk89mce0i5BO9PiMNCSkVLHNo9ZbelRKXjaAjZU9/JKlWbFMu61z7c/pAaD59JukhoiqVqemlGyXVATUQGZBEO5BeqCwpqBQio87CaANdExi86CykEmzQdGTBtY9Etq50yT9Y/WoGzvKvVtyhJyaWFYp1K7YkFM9B9VkmRtYVfjJ3+vRJRPYIakpdhzVYWyYDVc3k/9uzWxyzBU913V7YDbXGmvaksvoR5GAoNVWAdryvZYOsftHSQyzq3pa0i1uf5cW/FCkdulK4vb39/p+/u7u7uQmqQl9cXGg48eTJk7nv9uP/+vXr8+fPEuP3f/4UQemfnZ2pzWjwkyWLfqbpIefn5+Ln0pHMEv/k5MSFcLFRAofS7P39vXyLzhQ8PDzMVZlaqEyBmuqGar6KPFhM9f2D4c2aoEFpCYSAI/Dz5081T3VMLsS/UJ8lr/TNmzd+YNFrySOHT329DM6YVBEBJPBY4428xaO1CBytc1H1Vmf69etXY91Wfb66unr37t1aCjLmezQ9GrEQbQcENPzsvF/9u8ABVhOW99v97dVRvLm56RAZzZpfK7R42Y0Rnj175odzDQEItECAmUC7FsZGH0wdWBiqf3Q9iPzkV69eWd5SHPnVmiLWKws6aL2uPkgdtLohzewZc1wx2l4HEThaQaXCmARAVrzda6M74MgdOxO0o73amaPV7b3aqKC6Lr7FvVyMjhePQKDbaaOpvLl7ftwkpxYTN7TQP1endChxYltZrhosxfX1tdba3CMtfLe/7uakTbzoXGKtS6rtz02q+7LO3vA1q6OMjLl03zGenp6qaunf/u0q1uZodsCoLEs0fDALJcWhjhlBVYvGOogdtWrvYGTWQQaxELgzApqK0UqW/lThuwutTHWV3y1RdS6Nc2zkR+mjhr3ugpjl9fUrgz6Qm7t5Rj6tyHfY3b+ircTlSepfXcuf1N/clPviEZKXAM0nL0+lph5ZO6udLeouFC6j5CySbjtz1F3IHHUNRP/u1S75ZMShw6J/OzL618FxpsPZjQ6OKK0yCJVs/C0m4JoDSl/MkBezEOgm3zo709mWTWxDmlt2+vS5xMbiO5Jdh97VHL8f7zpxDSjUQ2lj2y6r0xic1sK7YYjzK3Th9CVRu2tdOO9C187p0oXCcTBa0+mm5cl2QoRPoTNJ/gAjsEeqyt36jeyRDBNDbtGTD6ozKbvPioRFh+uAxa9U270+rGbV22nvyKAdcD2cTEHnmux4unO7VRfJIeAIfPr06fLy0t0GFzrgSZtmgsCatzKz3ef0s7atrC52TUR7yutQnUs3K6ThYnfwWeBOq+tUH7rRsf2h9LinBkhZJglE6rbe7Sbm9G83xdO14kMN+jo+Mmtu7jKwbN1eT/Hp4OhfVtcmax0RINAIAWYCG1HELsXQSUOaMlXRdNyD/XgIH0XnV3dOtbohv/dRNH+Squuj5WZvtw/qCnu0QUSnR+dIOF/iUI6WX+e5rkngmI3Ot5x7mt7vBiyDKxrYmZrNqnReEUXvr27v2Eal1BPcyxR6vHscAlp606Kb/jSA0vhC+9jcSErW0vneGjrJ/ZY/cEDfmw6law6qD91c7kaXq1yjVh1WVXe3qvDHnJrWFF/nD7ulSTHpdrIGbV8aX/DhkCZ2ZFg6G6J/ZUBcsv7tVuAfyg641rH4Ah9sATrq2AJoRV9hHaQoXhKHAAT2RKD+CRF7okdZIAABCEAAAhCAAAQgAAEIQAACcwkUOSFirhDEhwAEIAABCECgTQLx4yFm/YJr6QJqgVyfDH348MGY0YIDp40pEw0CEIAABCAAAQhAAAIQgAAEIAABCEAAAhCAAAQgAAEIQAACEIAABBonoC9+dc6FE/Lly5f6lN3dcgEBCEAAAhCAAAQgAAEIzCLACRGzcBEZAhCAAAQgAAEIQAACEIAABCCQSOBfie/zOgQgAAEIQAACeyUQPx5CPyGy7BdcC+HSr7tcX1/rR120cceShf0sCUtqxIEABCAAAQhAAAIQgAAEIAABCEAAAhCAAAQgAAEIQAACEIAABCAAgQ0ReP/+vS/t1dWVf8s1BCAAAQhAAAIQgAAEIAABCEAAAhCAAAQgAAEIQAACEIAABJolwAkRzaoGwSAAAQhAAAJrEtDvpVxeXo5J8O3bt2fPno09XTH85OREv+vy5cuXSRk+f/48GYcIEIAABCAAAQhAAAIQgAAEIAABCEAAAhCAAAQgAAEIQAACEIAABCCwPwL39/dfv3515Xr69GmbK+BOQi4gAAEIQAACEIAABCAAAQhAAAIQgAAEIAABCEAAAhCAAAQg4AhwQoRDwQUEIAABCEAAAv+fwMXFxf+/+e8r/ZTK+fn5f4e1dffq1asfP35MyvTp06fJOESAAAQgAAEIQAACEIAABCAAAQhAAAIQgAAEIAABCEAAAhCAAAQgAIGdEdCqt1+i169f+7dcQwACEIAABCAAAQhAAAIQgAAEIAABCEAAAhCAAAQgAAEIQKBlApwQ0bJ2kA0CEIAABCCwDoE3b978/v17MO/Hjx+/e/du8FFTgfqBly9fvsRF8n8TJh6TpxCAAAQgAAEIQAACEIAABCAAAQhAAAIQgAAEIAABCEAAAhCAAAQgsBsCnz9/9suiJXL/lmsIQAACEIAABCAAAQhAAAIQgAAEIAABCEAAAhCAAAQgAAEItEyAEyJa1g6yQQACEIAABFYgcH9/H+yG8YX4+PGjf9vy9atXr96+fRuR8Pv375GnPIIABCAAAQhAAAIQgAAEIAABCEAAAhCAAAQgAAEIQAACEIAABCAAgf0RuLm5eXh4cOV6/fq1u+YCAhCAAAQgAAEIQAACEIAABCAAAQhAAAIQgAAEIAABCEAAAu0T4ISI9nWEhBCAAAQgAIGqBK6ursbye/r06fn5+djTBsMjZemkvb29bVBsRIIABCAAAQhAAAIQgAAEIAABCEAAAhCAAAQgAAEIQAACEIAABCAAgUIE3r9/76cc/+EBPybXEIAABCAAAQhAAAIQgAAEIAABCEAAAhCAAAQgAAEIQAACEGiBACdEtKAFZIAABCAAAQg0RODz589j0lxcXIw9ajP85OQkvpvn7u6uTcmRCgIQgAAEIAABCEAAAhCAAAQgAAEIQAACEIAABCAAAQhAAAIQgAAEshP4+fOnv0ysn0l48uRJ9lxIEAIQgAAEIAABCEAAAhCAAAQgAAEIQAACEIAABCAAAQhAAALlCHBCRDm2pAwBCEAAAhDYHoHb29uI0C9fvow8bfNR/FSLHz9+tCk2UkEAAhCAAAQgAAEIQAACEIAABCAAAQhAAAIQgAAEIAABCEAAAhCAQHYCwU8mXF1dZc+CBCEAAQhAAAIQgAAEIAABCEAAAhCAAAQgAAEIQAACEIAABCBQlAAnRBTFS+IQgAAEIACBjRH4/v37mMSPHj3a4m+nPHv2TJKPFer3799jjwiHAAQgAAEIQAACEIAABCAAAQhAAAIQgAAEIAABCEAAAhCAAAQgAIE9Ebi/v/dPiNBS8qtXr/ZUQMoCAQhAAAIQgAAEIAABCEAAAhCAAAQgAAEIQAACEIAABCBwBAKcEHEELVNGCEAAAhCAgJXA3d3dWNTHjx+PPWo8/OzsbEzCh4eHsUeEQwACEIAABCAAAQhAAAIQgAAEIAABCEAAAhCAAAQgAAEIQAACEIDAngj4x0OoXK9fv95T6SgLBCAAAQhAAAIQgAAEIAABCEAAAhCAAAQgAAEIQAACEIDAQQhwQsRBFE0xIQABCEAAAiYCf/78GYt3eno69qjxcP3wy5iEkfKOvUI4BCAAAQhAAAIQgAAEIAABCEAAAhCAAAQgAAEIQAACEIAABCAAAQhskUBwQsTV1dUWS4HMEIAABCAAAQhAAAIQgAAEIAABCEAAAhCAAAQgAAEIQAACByfACREHrwAUHwIQgAAEIPBfBB4eHv7r3rt5/Pixd7ely+2ebbElysgKAQhAAAIQgAAEIAABCEAAAhCAAAQgAAEIQAACEIAABCAAAQhAoGECt7e3v3//dgI+f/785OTE3XIBAQhAAAIQgAAEIAABCEAAAhCAAAQgAAEIQAACEIAABCAAga0Q+N+tCIqcEIAABCAAAQisS+DPnz/rClAidw6PKEGVNCEAAQhAAAIQgAAEIAABCEAAAhCAAAQgAAEIQAACEIAABCAAAQgsIPDz588fP37c3d1peVq/YXB2dvbq1asF6Qy+8uHDBz/87du3/i3XEIAABCAAAQhAAAIQgAAEIAABCEAAAhCAAAQgAAEIQAACENgKAU6I2IqmkBMCEIAABCBQg4A22fi/muJnORbux2nzOiL5o0eP2pQZqSAAAQhAAAIQgAAEIAABCEAAAhCAAAQgAAEIQAACEIAABCAAAQgch4DOhri4uOiv7WpJ9/3792/evElE8evXr+/fv7tEtDJ+fn7ubrmAAAQgAAEIQAACEIAABCAAAQhAAAIQgAAEIAABCEAAAhCAwIYI/GtDsiIqBCAAAQhAAAKlCTx9+nQsC/1Oy9ijxsP1IzNjEj5//nzsEeEQgAAEIAABCEAAAhCAAAQgAAEIQAACEIAABCAAAQhAAAIQgAAEIFCBwM3NzdnZWf94CGX98PBweXmZfkLEhw8f/IK8fv3av+UaAhCAAAQgAAEIQAACEIAABCAAAQhAAAIQgAAEIAABCEAAAhsiwAkRG1IWokIAAhCAAASKE4ifmKB9OcUlyJ2BfmpGe4bGUo2Xd+wtwiEAAQhAAAIQgAAEIAABCEAAAhCAAAQgAAEIQAACEIAABCAAAQhAIAsBLeleXFzEk/r8+fP19XU8TvypUnARHj169O7dO3fLBQQgAAEIQAACEIAABCAAAQhAAAIQgAAEIAABCEAAAhCAAAS2RYATIralL6SFAAQgAAEIlCVwfn4eycDfNBOJ1tSjuMzx8jZVEISBAAQgAAEIQAACEIAABCAAAQhAAAIQgAAEIAABCEAAAhCAAAQgsD8Cr1+/thTq6urq/v7eErMfJzhdwphjPx1CIAABCEAAAhCAAAQgAAEIQAACEIAABCAAAQhAAAIQgAAEINACAU6IaEELyAABCEAAAhBoiEBkN8z379/1+y0NyTolinatmrMXAAALcUlEQVQIRU6IiJR0KmGeQwACEIAABCAAAQhAAAIQgAAEIAABCEAAAhCAAAQgAAEIQAACEIBAKoFfv37d3d0ZU/ny5YsxZhDt/fv3fogOm/BvuYYABCAAAQhAAAIQgAAEIAABCEAAAhCAAAQgAAEIQAACEIDAtghwQsS29IW0EIAABCAAgeIE3r59G8ljW6cqxKWNlzQCgUcQgAAEIAABCEAAAhCAAAQgAAEIQAACEIAABCAAAQhAAAIQgAAEIJBOQL9SYE9kVmSX7PX19cPDg7vVMvHJyYm75QICEIAABCAAAQhAAAIQgAAEIAABCEAAAhCAAAQgAAEIQAACmyPACRGbUxkCQwACEIAABMoSePLkSeToBP1+izbQlJUgU+o3Nzdfv34dS0yHR6ikY08JhwAEIAABCEAAAhCAAAQgAAEIQAACEIAABCAAAQhAAAIQgAAEIACB0gT8sxsm8/r9+/dknCDC/f391dWVC3z06JF/68K5gAAEIAABCEAAAhCAAAQgAAEIQAACEIAABCAAAQhAAAIQgMCGCHBCxIaUhagQgAAEIACBSgR0BoR2xoxlph0zt7e3Y08bCf/169fFxcWYMCrdp0+fxp4SDgEIQAACEIAABCAAAQhAAAIQgAAEIAABCEAAAhCAAAQgAAEIQAACrRE4PT2dK1JwHoRuT05O5iZCfAhAAAIQgAAEIAABCEAAAhCAAAQgAAEIQAACEIAABCAAAQg0RYATIppSB8JAAAIQgAAEWiHw/fv3iCgvXrz4+fNnJMK6j/Q7MGdnZxEZ4qWLvMgjCEAAAhCAAAQgAAEIQAACEIAABCAAAQhAAAIQgAAEIAABCEAAAhDIRSDy0wX9LB4/ftwPjITolw8+f/7sIuj1d+/euVsuIAABCEAAAhCAAAQgAAEIQAACEIAABCAAAQhAAAIQgAAEILBRApwQsVHFITYEIAABCECgLIFnz559+fIlkoeOYLi5uYlEWOuRjq7Qzp6Hh4cxAT5+/KjSjT0lHAIQgAAEIAABCEAAAhCAAAQgAAEIQAACEIAABCAAAQhAAAIQgAAE6hCYdejD06dPZ0l1eXnpx9dKsX/LNQQgAAEIQAACEIAABCAAAQhAAAIQgAAEIAABCEAAAhCAAAQ2SuB/Nyo3YkMAAhCAAAQgUJrAq1evtEUm2DTjZ3pxcfH27dvr62s/cN3rT58+RQSWbO/fv3/z5s26QpI7BCAAAQhAAAIQgAAEIAABCEAAAhCAAAQgAAEIQAACEIAABCAAAQiIgH6ZwM5BK9T2yFoX/v37t4v/+vXr8/Nzd8sFBCAAAQhAAAIQgAAEIGAkcH9/H/+9sS4d3/02puxH+/z58+T5caenp9rX6r/FNQQgAAEIQAACEIAABCAAAQhA4LAE/vrnn38OW3gKDgEIQAACEIDAJIGbm5v4Ppvnz59r9v/k5GQyqdIRtMVHiwSRXHTgBcdDRPjwCAIQgAAEIAABCEAAAhCAAAQgAAEIQAACEIAABCAAAQhAAAIQgEBlAjq44fv375OZzlrtDX5aQF+a/fr1azILIkAAAhCAAAQgAAEIQAACfQK3t7cvXrzoh9cP0W5VCVM/X3KEAAQgAAEIQAACEIAABCAAAQg0SOBfDcqESBCAAAQgAAEItENAJy7/+PHj0aNHYyJps44OZr6+vh6LUCFcx1g8efIkcjyE5P/27RvHQ1TQBVlAAAIQgAAEIAABCEAAAhCAAAQgAAEIQAACEIAABCAAAQhAAAIQsBN4/fr1ZGTFsa/26puxy8tLP03LLx778bmGAAQgAAEIQAACEIAABCAAAQhAAAIQgAAEIAABCEAAAhCAQMsEOCGiZe0gGwQgAAEIQKAJAs+ePfv9+7dOX45Ic3V1dXJyol9iicQp8Uibe3Q2xMXFhSQcS//p06d6ql+eGYtAOAQgAAEIQAACEIAABCAAAQhAAAIQgAAEIAABCEAAAhCAAAQgAAEIrEJAP1rw+PHjsaz1SOc72Feif/78Gfy+sV7XkvdY+oRDAAIQgAAEIAABCEAAAhCAAAQgAAEIQAACEIAABCAAAQhAYHMEOCFicypDYAhAAAIQgMAKBHT6g85i0NaZR48ejWX/8PCgX2LReQ3X19f39/dj0XKF39zcaB+PNvdEzoZQXh8/ftQeIMmfK1/SgQAEIAABCEAAAhCAAAQgAAEIQAACEIAABCAAAQhAAAIQgAAEIACBjAS0qttP7e3bt9++ffv165eOkOg/HQzRUvXZ2Zn/6P379/bX/Re5hgAEIAABCEAAAhCAAAQgAAEIQAACEIAABCAAAQhAAAIQgECzBDgholnVIBgEIAABCECgOQLaOqPjGF6/fh2RTBGurq5OT0/Pz891iEMk5rJHSlNi/PXXXxcXF3d3d5FEXr58+efPnzdv3kTi8AgCEIAABCAAAQhAAAIQgAAEIAABCEAAAhCAAAQgAAEIQAACEIAABNYloMXl/jK0lp4VbhdM68haqvbj64yJd+/e+SFcQwACEIAABCAAAQhAAAIQgAAEIAABCEAAAhCAAAQgAAEIQGAHBP76559/dlAMigABCEAAAhCAQE0C9/f32lvz+fNnS6bPnz9/+vSpfqpF/z558sTyih9Hef348UOHQXz/z5//aOxaZ0Pop2AW5DWWIOEQgAAEIAABCEAAAhCAAAQgAAEIQAACEIAABCAAAQhAAAIQgAAEIFCUgI54+Pr1q5/Fo0ePtCqtcD+wf/3p0yetXz88PPiPtGTM8RA+EK4hAAEIQAACEIAABCCwjMDt7e2LFy+WvZv3LW1GlTB50yQ1CEAAAhCAAAQgAAEIQAACEIDARglwQsRGFYfYEIAABCAAgfUJ6OwG7arRjpxgq01EMu3g0VERjx8/1sXp6an/758/f5SO/69+E0ZnQ8xKXD8soz/OhoiogEcQgAAEIAABCEAAAhCAAAQgAAEIQAACEIAABCAAAQhAAAIQgAAE2iRwfn6uHw4IZNOy8sXFRffLBN1asJaqu9VkRQ4Oleje/fLly+S5EkEu3EIAAhCAAAQgAAEIQAACgwQ4IWIQC4EQgAAEIAABCEAAAhCAAAQgAIF1CXBCxLr8yR0CEIAABCCwBwJaANC2G22ysZ/mkLHY2g+kzUDaEsQWn4xUSQoCEIAABCAAAQhAAAIQgAAEIAABCEAAAhCAAAQgAAEIQAACEIBAfQLX19dXV1eL83369Kl+5ODZs2eLU+BFCEAAAhCAAAQgAAEIQMAnwAkRPg2uIQABCEAAAhCAAAQgAAEIQAACjRDghIhGFIEYEIAABCAAgT0Q+Pnzp86J0GkR+sGW0uV5/Pjxy5cvdTAEm3tKoyZ9CEAAAhCAAAQgAAEIQAACEIAABCAAAQhAAAIQgAAEIAABCEAAAtUIaN359evXd3d3s3LUTwu8f//+zZs3s94iMgQgAAEIQAACEIAABCAAAQhAAAIQgAAEIAABCEAAAhCAAAQ2R4ATIjanMgSGAAQgAAEIbIDAr1+/tF/nx48f3b8PDw/pQmtDz9nZmX7yRf8+f/785OQkPU1SgAAEIAABCEAAAhCAAAQgAAEIQAACEIAABCAAAQhAAAIQgAAEIACBBgnonIirq6vv379PyqZFZP20gA6VYBF5khURIAABCEAAAhCAAAQgAAEIQAACEIAABCAAAQhAAAIQgAAEdkCAEyJ2oESKAAEIQAACENgAAW3f0YERv//zpwMj9P+fP38kt394hM6AOD09Df59/PixjoR49uzZBgqJiBCAAAQgAAEIQAACEIAABCAAAQhAAAIQgAAEIAABCEAAAhCAAAQgkI/A/f29DonQn5abu4Vmpd2tKWspWT8t8PLlyydPnuTLkJQgAAEIQAACEIAABCAAAQhAAAIQgAAEIAABCEAAAhCAAAQg0DqB/wMp3FdQx86fWwAAAABJRU5ErkJggg=="/>
  <p:tag name="POWERPOINTLATEX_PIXELSPEREMHEIGH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183,3333"/>
  <p:tag name="POWERPOINTLATEX_BASELINEOFFSE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38"/>
  <p:tag name="POWERPOINTLATEX_REFCOUNTER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3"/>
  <p:tag name="POWERPOINTLATEX_CACHECONTEN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iVBORw0KGgoAAAANSUhEUgAAFgsAAAGFCAIAAADiQJDlAAAgAElEQVR4Aey979nXtrJ//cu+dgEbSoBUAJRAUgFQAlABUAJQAVACUEGgBKCCkBIgHeT5nO3n6OiSbXls/bEkr/sF+GvL0mjNaCSNZfmXf/755//xBwEIQAACEIAABCAAAQhAAAIQgAAEIAABCEAAAhCAAAQgAAEIQAACEIAABCAAAQhAAAIQgAAEIAABCEAAAhCAAAQgAAEIQAACEIAABCAAAQhAAAIQgAAEINAwgX83LBuiQQACEIAABCAAAQhAAAIQgAAEIAABCEAAAhCAAAQgAAEIQAACEIAABCAAAQhAAAIQgAAEIAABCEAAAhCAAAQgAAEIQAACEDiZwIcPHz5//vzly5e///77r7/+kjT/+c9/bt68eevWrTt37ty/f/+33347WUSKhwAEIAABCEAAAhCAAASuQeCXf/755xo1pZYQgAAEIAABCEAAAhCAAAQgAAEIQAACEIAABCAAAQhAAAIQgAAEIAABCEAAAhCAAAQgAAEIQAACEIAABCAAAQhAAAIQgAAErAQ+ffr0+vVr7Q1hueHx48fPnj27ffu2JTFpIAABCEAAAhCAAAQgAAEIHCPADhHHuHEXBCAAAQhAAAIQgAAEIAABCEAAAhCAwGgEvn79qu88fPv27cePH/rag/+vqjp99sH/+IM+AZHx4w8/f/7UYgL96SsTKlr/SoapXBWkL07wuYnRDI76QAACEIAABCAAAQhAAAIQgAAEIAABCEAAAhCAAAQgAAEIQAACEIAABCDQMAGtJHnx4oXWcuyVUftEvHz58saNG3tvJD0EIAABCEAAAhCAAAQgAAELAXaIsFAiDQQgAAEIQAACEIAABCAAAQhAAAIQOI2ANg7QfgF8W6CEAr5//66n+NoSYtoY4lgR2rjh0aNHDx48OKYjLSZ4//79u3fvpv0gLDKoLK0/uHv3riUxaSAAAQhAAAIQgAAEIAABCEAAAhCAAAQgAAEItEaAuHdrGkEeCEAAAhCAAAQgAAEIQGBO4NWrV1qeMT9vPKNvkGhRCqs7jLhIBgEIQAACEIDAIgFCqYtYOAkBCIgAO0RgBhCAAATyE5jGXnq3Z/ruq/vwrN7hyfh12fxykyMEIAABCEAAAhCAwP8SWBzRaXR3+ivZzQr2v+T4fx8Bp1BtACEDc3OHYCqhTPXMWIn35U7qdQKfPn36+PGj9mWwb8qwntn/XdFWEfISDx8+/L9T0aO3b9++fv1a6o6mWr2o4lSFY9tSrGbKBQhAAAIQgEAOAm6Q449qdHz6cDpH5XrKY1ERGv8Qqe5Ji8gKAQhAAAIQgAAEIACB3gi4mQhx795UF8rrVOnP7plUhpj4DQEIQAACEIAABCAwLgEt/9DaEr9+Wr2jL4hotca9e/du3bp148YNXZ1Gzho2T58nCW5RgpcvXz5//tzPh2MIQAACEIAABCAgAi7+Rii1TXtwCvIDpC0sf2pWsDb1OLZU/x67etQOAhCAQF4Ciz2onn36PX3k/SLFg/LKQ24QgAAEIAABCEAAAnsJLI7oNJzTKE7xNffvWraPHz9eu5R4vlnBEut15dulU5mW/nzTCn5emc8pdZdS9Nz93bt3kYlbimB62K+lAFoEoFLi+0ToKxNKkyiGivv1119ZSZCiMu6FAAQgAIG9BBi17iVWKP2iIjS0MI42iVQX0gvZQgACEIAABCAAAQhAYHgCxL3HUDGTyjH0SC0gAAEIQAACEIAABIoS0FchP3/+7IrQsxUtz1j8VKT2idCfPu8xXdV4W+tS/DUh2kJdW0s8efLE5cYBBCAAAQhAAALDEyCU2rKKFwOkWnLj3iOYFn6vVYG3CdbIcL4+gYUdIn755Zf6cnRdotb9f//+vesqIDwEILBGQK/0+B38WjLOQwACEIAABCAAAQg0S0DP3qYwjcZ1TQnZrGBNUepaGD0n1mYBXVdhJOG/fv2qp+/zDzUs1lHP9e/fv6+Aj/5u3ryp5/R6kK+IsBLLn8iZ6E+7M0jFOpjnoJNSvXJ4//69FgEECSSJri7e6FLqs96TAProxFSo4s5fvnyR/P76gym9VhLo0ocPH9ztHEAAAhCAAAQyEmDUmhFmSlZEqlPocS8EIAABCEAAAhCAAAQgkIsAce9cJCvnw6SyMnCKgwAEIAABCEAAAhDonYB2c/CXZ+z6dIcWijx//lzvDWpxiMvk6dOnWoIybSHROxzkhwAEIAABCEDAQoBQqoVStTTNLn9qVrBqqqGgRAILO0Qk5njB2/VuwAVrTZUhcBECGpAlftP1IqCoJgQgAAEIQAACEGiWgHvS1pqEzQrWGijkgUAiAW3rqQftmy1O20Do8bz2ZVh7Hj/t9TB99sGJpG0jlLN2gtC/weRRZ/R0X//evXt3Sq/E2s1BX4pwtwcHkkEJJEawr8T0U/loCcKrV6+UJrhRO0dogS+bRARY+AkBCEAAAlkIqC/Lkg+ZJBKYDzYSM+R2CEAAAhCAAAQgAAEIQAACELgOASaV19E1NYUABCAAAQhAAAIQSCfw9u1bf2mH1oRoScbebLXS49OnT7rRfcvk999/15tHwYKQvdmSHgIQgAAEIAABCEDgAIFmlz81K9gByNxyCgF2iMiAXS8AaIk/U7UMKMkCAmYCesNHH1xV69P7M3rlRl9zNd9KQghkJoA1ZgZKdhCAAAQuSYDe5JJqp9IQ6IZAvz5qc0eGSQd37tzRngsHHufrdoWDdON0r5YIvH79WnNVp1pNWrXlhAK42txBD/71dYhgFwmXUgdKqVUFkfiSFKHlAn7+/u1aUiABtIWEf5JjCEAAAsMQ6LczGkYFVAQCEIAABHokQAfao9aQGQIQgAAEIAABCEAAAhCAAAQgAAEIZCdAmCg7UjIcm4D/3Y5nz55Na0KOVVmf+tCKkW/fvk2365MhfPzjGEnuggAEIAABCEAAAhCAAATmBNghYs7kyBk28ztCjXsgsJ+AXu95+fKlduUMXqrRJhGKmDx//nx/ltwBgYMEsMaD4LgNAhCAAAQ8AvQmHgwOIQCB5gj07qP0TF3zxGDyGFDWpgyaY+phfHD+2E/tzqA/zUy1T4TLYdokQpL4J91Vd/DmzRvd637OD75+/Spp49V5+vSp0rCF4pweZyAAgX4J9N4Z9UseySEAAQhAoGsCdKBdqw/hIQABCEAAAhCAAAQgAAEIQAACEIBALgKEiXKRJJ9LEdCqD7c2Q1+yfPXqVWL1tS5FnwOZMtHHP7T8I9cylUTBuB0CEIAABCAAAQhAAAIQ6J3Av3qvQCPyr32/sRHxEAMCYxDQB1e1E4ReqnFhF1cvtUHt1qlPrSpo4k5yAIFyBLDGcmzJGQIQgMB1CNCbXEfX1BQCPRLo3Udpt4VHjx7NJ49OF3qK//79e1Uz13N3ra1RoZqWzneCkBjzk04SHWxuD6E0m9tDTBnGC/IL5RgCEIBA+wR674zaJ4yEEIAABCAwJAE60CHVSqUgAAEIQAACEIAABCAAAQhAAAIQgMBeAoSJ9hIjPQQmAv66C72ekI7lt99+u3PnjstHG0a4Yw4gAAEIQAACEIAABCAAAQikEPj3/OYHDx74J91i+h8/fuh4+tdPkOtYS/Nv3rzp/s2S7SS8ZJ5y0zvkrjpZ8neZsEOEQ8EBBAoRePv2rb6GGs9cDfzevXt6yefhw4fxlFyFQAoBrDGFHvdCAAIQgMBEgN4ES4DAFQjo+e6zZ8+mmrqIimIU5aITuah27aO0U4MmhvFAjWJf7969024OuYhpbU18Q4pIQXr2r60lIgl0yf9CRTyl6iX1xdNwFQIQgEAXBLrujLogjJAQgAAEIDAkATrQIdVKpSAAAQhAAAJNEeg37t0URoSBAAQgAAEIQAACpQkQJipNmPxHJfDhwwe/asGrVf6lXcdaUvLt27fplo8fP+66l8QQgAAEIAABCHRKgFBqp4pDbAj0RWBhh4hgVrNYH622//Lly+fPnzU/ia+5X7zdndR+EFoHrwlPxkX5LvPIgeSX2KqC/tVcSweJO0ekQIjIySUIQGAioJdtNreHcKzkUtSoM34GdspZfkMH7m0uFSHvITfoyuXgIgROtMaLEKaaEIAABK5AgN6kspb/+eefqcT5iE7DOff4rbJUKq5ZweqjGLXE27dvv3r1arF2skaZn0IiJ1rgomA62bWP+v79u7aHiAd53rx5s7kjwxqcxfNfv379/fffFy9tnnz8+LF2f9hMpn0fNtO4BNKgPkDhfnIAAQhAoEcCXXdGPQKPy8yoNc6n2tVpOqPi5vMaItXVtEBBEGicAB1o4wpCPAhAAAIQgMAYBDqNe48BP6UWTCpT6HEvBCAAAQhAoDsChIm6UxkCt0NAH6p0wty6dUszIPcz5UA7Tbx48cLloDe2+Bymo8EBBCAAAQhAYFQChFKb0myzy5+aFawp9SFMhMAvzoYiieKXND/R+9jxNItXtT2ENlaovDfEoiQ6qVcI9G6G/o7tyac5m2VnjbXSOQ8BCMQJyFHE3/AJbtc+W3pFJzhZ4qceoOqdrtevXxszz/4mkrFckmUk0Kw1ZqwjWUEAAhCAQGkC9CalCe/Kf++I7o8//qjz6nWzgu3CS+JNAlqZYdxcQFEUt4JzM9uUBP36KE0DtT1EvO4lmrDi+Md2DjXqVDGrX3/9NV4v/yoTT58GxxCAQKcE+u2MOgWeIjaj1hR6Ge/dqwgGDBnhkxUE2iFAB9qOLpAEAhCAAAQgcHECDca9L66RzeozqdxERAIIQAACEIBAXwQIE/WlL6RtioC/AiTvK0K//PKLq+mzZ8/WPjnj0nAAAQhAAAIQgMAVCBBKbUTLewOkJZYiL6JoVrBFaTl5CoF/pZeq7eu+fPlyIB9tg6cAxIEbS9yiuZw+IKldHrRlhhbG6fXyXaUcexNgVxEkhsBlCSgCsmt7CIHSN9M0SKpATE5M4vnbhVYolCJOJNCyNZ6IhaIhAAEIQGAXAXqTXbgqJJ5GdJoGVihrVxHNCrarFiTeJKANR5qaUPTro7SNwv379+PAS8RkNfc8HBQyqn7vjPiwPHF6XIUABCBQjUC/nVE1RE0VxKi1EXUQqW5EEYgBgRMJ0IGeCJ+iIQABCEAAAhAICLQW9w7E4+ecAJPKORPOQAACEIAABPolQJioX90heQsE/BUXN2/ezCiSPiLictu7DsTdyAEEIAABCEAAAoMRIJTaiEKbXf7UrGCNKA4xRCDDDhHK5e7du5ur8Oe49+7CMM+h0BltFaHPTuq1AbuE/lSwkFRkC4HLEnj37t2Bun/8+PHAXcdu0UY52iX02L3c1ReB9q2xL55ICwEIQOCaBOhN2tS7poEHZrUV6tKsYBXqfp0iNKHwHwOfW/FOfZR2yb137178Cbq2Y1AwPTvew3NPzSJLyJO9gmQIAQhAoD6BTjuj+qCaKpFRayPqIFLdiCIQAwKnEKADPQU7hUIAAhCAAAQgsEagqbj3mpCcDwgwqQyA8BMCEIAABCDQKQHCRJ0qDrEbJJB3MY+/3wQvHzWobkSCAAQgAAEInEWAUOpZ5OflNrv8qVnB5gw5U59Anh0iJPeBt6P9SU79mm+WqGX62idC7w9YpnbxlxA2yyIBBCCwRkDv+RwLgnz+/HktzxLnX7x4USJb8myKQC/W2BQ0hIEABCAAgYAAvUkApKmfjx8/bkoeJ0yzgjkJOUgn0IiW+/VRjx49ikdmRFhh9HRNzXP48uXL/KTlzMuXLy3JlMYSmPKzajzg5ovKMQQgAIE5gX47o3ldrnamkfHM1bDP60ukes6EMxC4AgE60CtomTpCAAIQgAAEuiPAPLE7lUlgJpU9ag2ZIQABCEAAAj4BwkQ+DY4hAAEIQAACEIAABCDQBQFCqe2oqVldNCtYO7q7rCTZdoi4devWXoh7F7jvzT9Ler0/oLfTLd+S/f79e5YSyQQCEPAJHNseQjkcvtEv3X589+5de2JSdkrgsFEdvrFTUIgNAQhAAAIRAoc7hcM3RoThUkDAMu8Lbqnzs1nB6lT/IqUcCKqUIHPY1Ry+MUst3r59G98iUHiVJktZ80ziO1PM009n7ty5c/v27bWrwXml3BVDw2kEAPkJAQj0ReBwn3L4xr74tCwtHVAj2iFS3YgiEAMClQkc7gcP31i5ghQHAQhAAAIQgECPBBqJe/eI7kSZmVSeCJ+iIQABCEAAAlkIHI72HL4xi9hkAoF2CPjLM44tCFmry48fP9wlpksOBQcQgAAEIAABCIgAY4N2zKDZ5U/NCtaO7i4ryb9z1fzA9wkP3JJL2l353Lhx49OnT9oq4uPHj5EbFRmxL+6P5MMlCEDAJ+BHQ/zzDR5rQEaE9IBenj9/7u7SeOW3335zP1s76MgaW0OHPBCAAARKE6A3KU34Ivlr6tdmTZsVrE1cnUp17969FiTvccSr/TqfPn0ap/fmzZt4gpSr/uIAez57d/NV+tevX1vy18yUJbwWUKSBwNUIMGC+msZPqS+j1lOwLxZKpHoRCychcIAAHegBaNwCAQhAAAIQgAAEHIFG4t5OHg6MBJhUGkGRDAIQgAAEINAmgR4f+rdJEqkuS0CvOLmNIfI2KJet2GrUfVnCVBwCEIAABCAAgTkBQqlzJmedaXb5U7OCnaUpynUEsu0Q4XIc9eDDhw9Pnjx59+7dWgV5M3yNDOchkELg8FYyx97SSRGVR6TH6PmvOSn41fIOER1Z4zFdcBcEIACBfgnQm/Sru9Ykb3ZE16xgrWmwX3nqz18WWfU44n3x4sViXdzJBw8eFJ1lKDT/7ds3V5zxQCEmY8opmaqpkJS/XGDt9pcvX65d4jwEIHBlAgyYr6z9mnVn1FqTdqQsFBGBwyUI7CJAB7oLF4khAAEIQAACEIBAQKCRuHcgFT83CTCp3EREAghAAAIQgEDLBHp86N8yT2S7IIE7d+6414IOrAZZI/b161f/kkrxf3IMAQhAAAIQgMDFCRBKbcoAmg2QNitYU+q7oDD/umCdD1f57du3+r792u1uKriWgPMQgMABAoe/fapu70Bx3FKZwM+fPyuXmFIc1phCj3shAAEIlCNAb1KO7QVzbjbE1qxgFzSSsavc3Yj3+/fvHz9+jCul9I4JkUjRmmDatGLt0tp57f77/v37tavu/LNnzx4+fOh+cgABCEBgIsCAGUuoRoBRazXUFAQBCFQgQAdaATJFQAACEIAABCAAAQhAAAIQgAAEIAABCOQl0N1D/7zVJzcIpBN4/Pixy0TvB+UKFH/+/Nllq4OiXzrxC+IYAhCAAAQgAAEIQGAvgWaXPzUr2F7CpM9LgB0i9vHUcvy1tsQOEftQkhoCZgIH3rdR3o8ePTKXkCfhmnPIk/ugufz48aOvmvVijX1RRVoIQAACiQToTRIBcjsEINACgcPf8cgufF8j3hcvXsQJ6KsLt2/fjqdJvKodGfZOBo9B1vqAL1++RDZD1F4Yr169SqwOt0MAAkMSYMA8pFqpFAQiBPYOTiJZcQkCVyZAB3pl7VN3CEAAAhCAAASyEGgn7p2lOtfJhEnldXRNTSEAAQhAYFQCx55H1190PSp/6tU7gWDvBsvHPCxV9vM58FkRSxGkgQAEIAABCECgXwKEUvvVHZJD4HQC7BCxTwWRbzayQ8Q+lKSGgJmAPoJqTvt/CYme/B+Lho/+/vvvhqVbEA1rXIDCKQhAAAJnE6A3OVsDlA8BCAxFoKMRrz7U8PHjxzj9zS0k4rcbr/oP8i233Lt3z5Jsnkbfe/n+/buK04RXW0Vona7+1foe7Q2ht9eeP38+v4UzEIAABESAATNmAAEIQAACEDhAgA70ADRugQAEIAABCEAAAhCAAAQgAAEIQAACEDidQEcP/U9nhQAQWCTgN6Isy04+ffr07ds3V1aWPF1uHEAAAhCAAAQgAAEIQAACVybADhG7ta99ARc312SHiN0ouQECNgJrjS5y9+PHj0t/JzZSOpfsBLr7BhfWaFcuKSEAAQhUI0BvUg01BUEAAlcg0NGI17Ivw8OHDytoTdAswjhJtNGDOz5woEp9+PBBW0Vojwz9q5UE2htCW5oeyIpbIACBixBgwHwRRVNNCEAAAhDIS4AONC9PcoMABCAAAQhAAAIQgAAEIAABCEAAAhCoQ6Cjh/51gFAKBPYS0A4O+mLHdJe2Ek7/XMfTp0+dDPoiSOKiEZcVBxCAAAQgAAEIQAACEIAABNgh4ogNvHnzZn5bd1+SmVeBMxBoloBetnGhlk0h79y58/bt281kJGiBQI+eE2tswXKQAQIQgIBPgN7Ep8ExBCAAgXQCvYx4P378GK+s5obxBBmvateGP//8U5sVbuZZU6pNYUgAAQhchAAD5osommpCAAIQgEBeAnSgeXmSGwQgAAEIQAACEIAABCAAAQhAAAIQgEA1Ar089K8GhIIgsIuAPtHx8uVLd8vr169TXkzQpi3+l2jfvXvncuYAAhCAAAQgAAEIQAACEIBAIgF2iDgC8Pbt29q9b36nvtw4P8kZCEAgnYBCLV++fLFsEqGXbT5//pxeIjnUISC11ikoYylYY0aYZAUBCEAgCwF6kywYyQQCEICAI9DLiHdz6vfo0SNXqQoHChZpTcCtW7fiZd27dy+egKsQgAAEshNgwJwdKRlCAAIQgMAVCNCBXkHL1BECEIAABCAAAQhAAAIQgAAEIAABCAxJoJeH/kPCp1JjEHjy5In/utDTp09fvXq1t2o/f/7U9hD+4pY//vhDzXNvPqSHAAQgAAEIQAACEIAABCCwRoAdItbIbJx/8eLFPIW/vd/8KmcgAIEUAnrZRk3Mj7bMc3v27NnXr18JnczJNHumU7eJNTZrUQgGAQhckwC9yTX1Tq0hAIGiBNof8Vr26NzcrKEEw81eybL1YQnByBMCELgygU3X1Cac9jujNrkhFQQgAAEI5CJAB5qLJPlAAAIQgAAEIAABCEAAAhCAAAQgAAEI1CfAc5b6zClxMAIfPny4f/++q5TeHrp7965OujORA+0NoR0ltGrF3x7izZs32jAicheXIAABCEAAAhCAAAQgAAEI7CXw7703kH4ioAnenTt3vn375gPpdKmQXwWOIdAyAW39oMCKXgR69+6dIiZqcX///bferlEARd+Gffz4MXtDtKy+Rdn6dZtY46JCOQkBCEDgFAL0Jqdgp1AIQGB4Ao2PeIOAzKI6FLdZPF/upGXfips3b5YTgJwhAAEILBJgwLyIhZMQgAAEIACBOAE60DgfrkIAAhCAAAQgAAEIQAACEIAABCAAAQg0TqDxh/6N00M8CIjAp0+ftKeD2+VBK1X0woLeXNC/WpFy7949HWsRiNqatoT48eOHospKo/TuFofx5cuXT548cT85gAAEIAABCEAAAhCAAAQgkIUAO0Qcx6jX0Z8+ferf3+9SIb8WHEOgcQLa11bbajYuJOIZCVhe6zJmdUoyrPEU7BQKAQhAICBAbxIA4ScEIACBjASaHfFaIjASPiMKS1baxHAzmbY43ExDAghAAAJ5CTBgzsuT3CAAAQhA4CIE6EAvomiqCQEIQAACEIAABCAAAQhAAAIQgAAExibQ7EP/sbFTu2EIaJMIvbbw4sULVyOtDNGnLt3PzQPtIqENI/R52s2UJIAABCAAAQhAAAIQgAAEILCXwL/23kB6R0Cb/7nj6cDyfkJwCz8hAAEIXJaANky9bN2pOAQgAAEI5CJAb5KLJPlAAAIQ6IuAvr3QoMAWqfTsv0HJEQkCEBiYAAPmgZVL1SAAAQhAoBwBOtBybMkZAhCAAAQgAAEIQAACEIAABCAAAQhAAAIQgEBHBJ4/f/7ly5f79+8fkFmfpNUbRmwPcQAdt0AAAhCAAAQgAAEIQAACFgLsEGGhtJzmxo0bwUyPHSKWSXEWAhCAwBIBxcuWTnMOAhCAAAQgsIMAvckOWCSFAAQgMBABfZMhXptmN2K4efNmXHKuQgACEMhLgAFzXp7kBgEIQAACFyFAB3oRRVNNCEAAAhCAAAQgAAEIQAACEIAABCAAAQhAAAKbBLTFw6dPnxQ3Dt4eWrtRS1a0N4S+MvL27Vu9c7SWjPMQgAAEIAABCEAAAhCAAAQSCfw78f6L36453ufPnx0EdohwKDiAAAQgsEnA95+biUkAAQhAAAIQWCRAb7KIhZMQgAAEhieg5+jxOrIRQ5wPVyEAgesQYMB8HV1TUwhAAAIQyEiADjQjTLKCAAQgAAEIQAACEIAABCAAAQhAAAIQgAAEIDAAgWmfCFXkw4cPiiFrwwh93UTLV/SvtoS4deuWVqro9SL9KeUA9aUKEIAABCAAAQhAAAIQgED7BNghIklHmr/5929+wdJPzDEEIACBixNgheXFDYDqQwACEMhCgN4kC0YygQAEIAABCEAAAhAYlQAD5lE1S70gAAEIQKAoATrQonjJHAIQgAAEIAABCEAAAhCAAAQgAAEIQAACEIBAvwQe/vevX/mRHAIQgAAEIAABCEAAAhAYhsC/hqnJKRWZb+/3/fv3UyShUAhAAAJ9Efj58+e3b9/6khlpIQABCECgNQL0Jq1pBHkgAAEIQAACEIAABJoiwIC5KXUgDAQgAAEI9EKADrQXTSEnBCAAAQhAAAIQgAAEIAABCEAAAhCAAAQgAAEIQAACEIAABCAAAQhAAAIQuCwBdohIVf2dO3f8LP766y//J8cQgAAEILBIgA9wLWLhJAQgAAEI7CJAb7ILF4khAAEIQAACEIAABK5GgAHz1TROfSEAAQhAIAsBOtAsGMkEAhCAAAQgAAEIQAACEIAABCAAAQhAAAIQgAAEIAABCEAAAhCAAAQgAAEIQKAcAXaISGV77949Pwt2iPBpcAwBCEBgjQArLNfIcB4CEIAABOwE6E3srEgJAQhAAAIQgAAEIHBBAgyYL6h0qgwBCEAAAukE6EDTGZIDBCAAAQhAAAIQgAAEIAABCEAAAhCAAAQgAAEIQAACEIAABCAAAYq0+P4AACAASURBVAhAAAIQgEBRAuwQkYr3/v37fhbsEOHT4BgCEIDAGoH379+vXeI8BCAAAQhAwEiA3sQIimQQgAAEIAABCEAAAtckwID5mnqn1hCAAAQgkEiADjQRILdDAAIQgAAEIAABCEAAAhCAAAQgAAEIQAACEIAABCAAAQhAAAIQgAAEIAABCJQmwA4RqYTv3LnjZ8EOET4NjiEAAQgsEvj06dPff/+9eImTEIAABCAAASMBehMjKJJBAAIQgAAEIAABCFyTAAPma+qdWkMAAhCAQCIBOtBEgNwOAQhAAAIQgAAEIAABCEAAAhCAAAQgAAEIQAACEIAABCAAAQhAAAIQgAAEIFCBADtEpEK+ffv2f/7zH5cLO0Q4FBxAAAIQWCPw7t27tUuchwAEIAABCBgJ0JsYQZEMAhCAAAQgAAEIQOCaBBgwX1Pv1BoCEIAABBIJ0IEmAuR2CEAAAhCAAAQgAAEIQAACEIAABCAAAQhAAAIQgAAEIAABCEAAAhCAAAQgAIEKBNghIgPkW7duuVzYIcKh4AACEIDAIoGfP39+/Phx8RInIQABCEAAAkYC9CZGUCSDAAQgAAEIQAACELgmAQbM19Q7tYYABCAAgUQCdKCJALkdAhCAAAQgAAEIQAACEIAABCAAAQhAAAIQgAAEIAABCEAAAhCAAAQgAAEIQKAOAXaIyMDZ3yHi77//zpAjWUAAAhAYl8DLly/HrRw1gwAEIACBSgToTSqBphgIQAACEIAABCAAgT4JMGDuU29IDQEIQAACJxOgAz1ZARQPAQhAAAIQgAAEIAABCEAAAhCAAAQgAAEIQAACEIAABCAAAQhAAAIQgAAEIGAj8G9bsu5TvX379q+//pqqoQ0dnjx5krFK/g4Ryvb79++3b9/OmD9ZQQACEBiGgD7A9fr162GqQ0UgAAEIQOAUAvQmp2CnUAhAAAIQgAAEIACBXggwYO5FU8gJAQhAAAJNEaADbUodCAMBCEAAAhCAAAQgAAEIQAACEIAABCAAAQhAAAIQgAAEIAABCEAAAhCAAAQgECFwlR0i9EKy2yHizp07eXeIuHfvno9YBbFDhA+EYwhAAAKOwIsXL9wxBxCAAAQgAIFjBOhNjnHjLghAAAIQgAAEIACBixBgwHwRRVNNCEAAAhDIS4AONC9PcoMABCAAAQhAAAIQgAAEIAABCEAAAhCAAAQgAAEIQAACEIAABCAAAQhAAAIQKEfgX+Wyvk7Ot27d8ivrtqLwT3IMAQhAAALfv39/9+4dHCAAAQhAAAIpBOhNUuhxLwQgAAEIQAACEIDA8AQYMA+vYioIAQhAAAIlCNCBlqBKnhCAAAQgAAEIQAACEIAABCAAAQhAAAIQgAAEIAABCEAAAhCAAAQgAAEIQAAChQhcZYeIHz9+FCKobNkhohxbcoYABEYi8OjRo5GqQ10gAAEIQOAUAvQmp2CnUAhAAAIQgAAEIACBXggwYO5FU8gJAQhAAAJNEaADbUodCAMBCEAAAhCAAAQgAAEIQAACEIAABCAAAQhAAAIQgAAEIAABCEAAAhCAAAQgECdwlR0i4hQSr964ccPP4a+//vJ/cgwBCEAAAiLw/Pnzb9++gQICEIAABCCQQoDeJIUe90IAAhCAAAQgAAEIDE+AAfPwKqaCEIAABCBQggAdaAmq5AkBCEAAAhCAAAQgAAEIQAACEIAABCAAAQhAAAIQgAAEIAABCEAAAhCAAAQgUI4AO0TkYXvnzh2XETtEOBQcQAACEJgIfPr06fXr19CAAAQgAAEIpBCgN0mhx70QgAAEIAABCEAAAsMTYMA8vIqpIAQgAAEIlCBAB1qCKnlCAAIQgAAEIAABCEAAAhCAAAQgAAEIQAACEIAABCAAAQhAAAIQgAAEIAABCBQl8O+iubeT+d9//11UmPfv37si/vOf/xQti8whAAEI9EVAyyt///33vmRGWghAAAIQaI0AvUlrGkEeCEAAAhCAAAQgAIGmCDBgbkodCAMBCEAAAr0QoAPtRVPICQEIQAACEIAABCAAAQhAAAIQgAAEIAABCEAAAhCAAAQgAAEIQAACEIAABCDgE7jEDhE/f/7061zi+Pbt2yWyJU8IQAACvRNgeWXvGiwk//fv3z//9++vv/7SFkv6VwXd+u/fgwcPHj16dOPGjUJFky0EINAjAXqTHrWGzBCAAAQgAAEIQAAC1QgwYK6GmoIgAAEIQGAkAnSgI2mTukAAAhCAAAQgAAEIQAACEIAABCAAAQhAAAIQgAAEICACrNLHDCAAAQhAAAIQgMB1CFxih4jpvdPrKJWaQgACEGiEwNu3b58+fdqIMIjRAgGFnN69e/fx48fFrlkn9aeNI2Q2b968efLkSQsyI8N4BLTy+9u3b1++fNHuJD9+/HD/qqb/+c9/bt68qX+n/Uru3bt3//599is53QboTU5XgVEAOfmpcU3+PGhcykTta2pcd+7c0YGaGO3LyJZkEIAABE4ngJM/XQW5BECVuUg2lQ8D5qbUsSgM89BFLM2exFU2qxoEO4XAwB6MDvQUizpcqD4IoYiuQk+KO/mh3SlDP66riNMUeuIDD4dpc2MdAl+/fpUxT6FU/etHU33DngKq+leG/dtvvxlle/Xq1cuXL5VY/7b2uI3mbFQiySAAAQhAoGsCxBa6Vh/CQwACEIAABCAAAZ/AwEFyv5ocj0FAM5HGV+nToMawNGoxJAFC90Oq9ZRKERY7BXtfhWIk2fV1iR0i9O5fdnBnZag24BYHaKGAe63RLRp4/PixnvcfE089ut7LdQsRXEHKzV9YM61C0AuTLKw5xpm7MhKQ0S42BJ3U/Pbu3bsZyyKrXQSkGrkjbQSw666uE49hjarF1LNMbj/ji7ta6PbixQv1MkYta5MIrfXUIl1j+iGTOXUsOrqpmz62tk85W3p8LaWdFh0O0ON/+PBBVdafYEasRVT1pwQyP5dMzUHDnkePHj18+NCdbP9gc9CoJvn8+fNdFVFDFsNpKfbkK3S7jESIZC0PHjywr081litbpTeRTYp2y2ObqX29f/9+aj6Lyp0u6d+gDWpZ89S+GLYtcuNkawTklKb58vRGytRBS8jJwt2seXoXRf+OZ9giMNVaVZ5ckztg/tWaueaSZyQnP8bo6LBmR1KlIGxq8zoBUgbM6pia7YwuOA897KMauXEwV9kIVcTolMDwHowOtOUONGg1Wi2qJ0274rruyZTm6QrqKvSkv4wPOwIJs/xkfJsFYxeZGE16qosGuvpTg/WrpoCq5juy7YhV61mGawh63NbIDhHGuk+1VpUVf3O1oDlPNqD+a3pGI6vQn1i5JzVCpDTTSp7663kkmB4Q+CFTyTbJ7EKmkmp67Ni+T54kv9S/0uDF496XUjeVLU1gpNjC5hi1i/UGpTV+Vv5y3dMwwH9ap/5XHe7eRSB5qzAJ5g9UJjlLLCaJSO74SJJFUDrJaisHEFwOxXUOpPTF1qGTPPS3m8FmR1nuYaWEZPZn19ThlMMHyRfJnGjY/nfdZOGKHgywaHkRsut5p5hJJMS3eHvkZMur9K/ZoCLKavzSia5AZOjj6pvHRUL3ucDKjRNKXYM5UlhsrY6cTyQwkpFsdpeVY6eX2CFCYYtEE6xw+6ZluGeocWGMyfxMVPTr16/ja2uU7ZSzHuu6ezUz0UNcRTH6emHSyc9BywSmCbAarwxvitTPg5Jx+XVXPAFXCxGQ7hQpVmdWKP/62Q5sjdPniSb/PzW3RbxabZbyoqN6GdmDW8W1WMTiSRnS6Q8vFwVLPxk3Kvm9QkMXDam1Qksan/r0xYro0nR1ce1ddz2+zE+GpL+pUotV3jype2XAkw3rubVGPtn3QdiUwU8g+5n3iUFf6adPP1aJejq+hnEyVxmMEqisZ8+eqcmnR65VqDKkN/HV19rYRp2IdKQ/X8i9x7Ic/WkyIoevxqW/dOPZKwPpIbBJQEFw9Z76k7lGEv9PDzrbZkgdRxd7DMUHJ5GBogPSmo9ygnFwjEBfTv4io6MrqFJ1JEBqVzQD5jmrRjqjIeehc9ojnemr1xuJPHVpkMAVPBgd6NzwGulAA8E0E1fQaQrJBpfsPzVJ/2/s6n+CV2fFdRnf2vU1dsos440JkcJT2vRBf7Jqxe3na+W1Y2kQwpLrOzHoSnMObHuKHwYn4z/lSSzreZSJVO9rX+t5/mePnPv3C+0SMkVN5asjjzX/J2D6vyFT59WnNz1kw+c+botjv8LVK8S9r6BH6tgIgSx9/eTGKzw2JaLeiNksiiHtaI42PZjTgbrR+c+pb128Xd3r4vn0k/7UZi7S5pNELTxLl0E5zPmoaAdKZCLDkhQBOl1tBa4UpXd6b1zpm01VtVaD6rTuGcX2PZ7vZCaAk8+xFBdx12u3M/tbI1PzvLQwRRQPaNDJqXs1BZ5mwWeFJZ0w00H7hj0BD8IaA7ympJmCXiTWkjP5kMmNBKqZfo66Sn/UBrWoxC5Otu8KhHGaGjueRDgdiuwHw4Tus5NZzJBQ6iKW6WRfYbFIRbhUjkBfRqKZtYZtLtw0DeGmn+58XlYqMf1drV/++eefLGJJWxqF78pKdOo8ivY/kiAJNYaWtLtELZpYI61ff/01VxF6q8r+xXXFLjWP1awjvXSVqxcC50sQ0nMeIAep2J+yVqhR+hu8GsGkRDemOrpYmPOM8hKRnarVMPX2lLsrEdQff/xReUlB4GoW5X/z5k2WFRjqAKaWO20hqbLcwWG/OgWIJ71PWthrSOnzhGnbv0V0B05qvUvE3uIZ9m6N8dpJUwo+xj/2HslBIUv7i46vXr1ae8FbClJWcgvOepXtvEv6888/B+tc1EjTHaxTkMWryJ7V3R/WuCtrOvifF7gfP27/o+iqteQs1P/KWWkUvtdJBiSP/cxoP6qCxUkqjZah7JXWYplredKbrJGpP7ZZk0STCPl2zXLXEqScz7XJyGEZ5kuo51mdootmBZvzGeZMxg5Uox31SvENdDQa1474cXrKR8niaexX2xzx2idxeoa6OabSgNMOJEtKzaQ2hx+KSm3qOiKMbtcYO5Ig8VJ3Tv4Ko6NjOu1OlQRI7YpmwLzG6pRBmi/MqPNQv46bx32NWrtzlZv8XYKrRap5BGN8BOMsZH5wBQ9GBzrX+3Tm9A40EEyPuRWNLBR30rRac3NLUDSQ6sBPxrcHoA15i5yPrC4eK5Bl6qHD9KXE6d8JheIe8vBqDpHb9aDN3ydicTCmTA4/Pk5RCs15kZ6ChPXX80zBSRWd65FrroF0Tbe8qI5rnhw+7n01tU7rfFTrqdfQv+pT1B0kcrjapDIFVy6XuChDicemRNQXUZ91Uk1YC6UyLi7X4FA2mV6daRDrHEt6hikLSFzpGa1XeVpEythpqkQNxvSX7qIdkPgBuOJ8RroqQ+160XVTuhggmMPsL8WiRg2SD2DYUqv60L5eU9Jo6uKr9EdtUClO5tx7B3AF9HEZTWiY0H1GJmtZZZwVTjbc2hLitYobz3cXFjPWa0q2+MQtyOGU5+zNChbAmX52ZyQZwym139XSDhFZ/rQ0f1GXkZN6FJ2l6M1M5El9MbSYfvOWmgn07qsvXuKxpkAW4eWG9Ewosaz57Sq9mlot1WwkjSalc1ZFz6RroYR5qMp6PyeiFJllRizKLVJWiUt6yrIpv54uZCk6r99YEzsuqty+eiyZtypeyGDWBDOel2DxKkSu9m6Ni1WTZ5DKgj7RCHOeTPkot4i30aXFV/Kkl8Xmqd55XorOpOhxkcPpJ3OpYMIV9yryFQK4CDbxpPS1qMfT8UoA2V681nJZGrEInXbNUC1ESbfoTwf6qfOLpjsnpnzqQ8hoP2rCcX2pdinu3dh46U3mprV2pr69zS1EMqy5a19spdEIQYn99iVdq9Gp9W2asRLEndtcsIxnLBU8RRfNCpYRfjtZyVZTHKDfHILjyIRdPVGQeP5TrSMjJVnyvIjDZ7K0CwuEwxIOc2N8Wp1iIVKixdW05uQ3uxW76hsZHaUocbq3U1Vq2GBX1mbKiL/1CYtVCYev0uXQ/IJSjhkwb6rbJcjSGR1TljQ+8Dx0FxNLV3KiplxdOnWVTv7Ng7hBTq0m17QrrwN3LTo4iFeZRzAO14Gx4qgejA7UWcXmQQtueWrj8kubw3sN3uTiNHSX2FPcSffKjHWsM8pBI7HNAV6d0FNe9zjS+Dbu0ke6KhuIPGuYJteKQRnnDspNFr6W4fTAbm0kpnsrg6U5R3zvuc1Zo6ZEY5ByN91spPqLl+SWN2MyiWJz+0Rg7Lg3kwLXvg5MCuZt5GqTyjkBy5lOYwubQ25nS5sHm95biFJ6DdmhRRFdp8k7a5DKckGTcjcNYFcCDSHSNZXReiV8XCSpxuIJd0GYEmvQrqaRTmMzB3BtIhomgSzqgCmu3VLHPpuFn9ctM/ubm1mzs79Rg+RTWxvJsNWsjJG0s/yMxNM4KlcvPDWZSJV1aTFaqGHMoj9fCx7mGkNO2CVVfBylOYJUqcGYwhSSUyaqW/SnA/3U+cVKzV2K8lms5lnab7zckVwBEc4UY1MT2/RRalxqxfJmroWqRL+RqglvTvZVSnzOlVKLOveOHUpNZyjzWOtWfI+tNGqzzpYmQ+JtgkT+FvItdJGdGsmmk/QtPH5cOXb6/xINy92uJhqv2Pyq2ra7vdzBXDA1hnLFHci58nhL2NUlz9WhM7Jj9eXqiQVNyfSn6uhfSajuTXdZDF1pWnAlBxRR7haeRDp7iz+JlOW4lOkH9e0wPqGdapRrpJvXb6zRjjeK+oa9JufaeWkkXoXI1d6tcV61cvpaHLioH5l3GepHpp5lLp6axpoedX6evuszczKRum9eWvMqQr3plCSJBkXyzEop7ehfHe8ST7dL102pQwa5Bk0V1HhmzQjntZAfsMygBM2e57yUvWd2KWgNxXR+sfE6eRadhkoXxmmsqJ5IiVV3EVgrSIldhmsHiwWtZXjKeUst1mo3Um9i9CqyK0uLkOsQ2LhC1QAtWa3BP3ze0vDrjzNVnWYFO4y6zRvl4jbj1zJd5w9lDPKHk63qX/3JvJWJOta1fHSv+qN59XVvvFFM5c5vPHymQR9lgbBJafgE6nkPK33tRpHfdMsy3TadvATLpfRGRkdrarKc71qVeQMd8sNxYmKlNIvG45y8XLqS6U9Z6V9JeEqAlAHzopoWT54ySJN5yHssyqOT8q4DzEPjrSm42v6oVc25314voB35uVlH2edaTCmS7eKlvA58rTUtFu1O1neVU+/gBDhwsDZfWCNgPL93rDiwB6tvFUYduWRqpwcsZ7qlwdnc4bq4GsUbhUZo0qk9Fi3XJPPezLPo4CGvexxpfJtoLb3crn7WtXf/YDJmmcfhiqgPknnvmgunFLdXTjWrzaZHc45TlYqLTlelILs79UWVIa2N9pWn1Kq5zzSPnu5SRfRTbcEyNFUzUeY1bdWv2hWOpYh425w8lQuJqC1LHdOgV//qb9KmjHMtH917bty7/vBPWBKNZw2m33EcON47KVishaXljjSpXIQQOSntbyJSo1CXbbETta/N3OQkLVlFZHaXdo0i4haoCrps5weLrdL5GdV6cvuqV+J6g3nRHZ0RhDjkvVdlS1mqL+XuLTqePovHyGi9knZNJGMDV6uU6Qq4Okf9q+Nd4ul2tYIsylrLZJc8cfVdAdcaxi7OjxcmOhF7Xrd8ejBHo81jrkYc5KYWPYPyHG/2F+n15OEHeMw3mGGrgysa1E1xQYsD4MWmtPfk4sBbDXze3cvzrE0cNPiJlJtScf/e4RuUX9m+jgdzBfRxB8xvyND9AQ6WW+QwLVE7OWENFZS4x1CqhcNaGuOsWT3CWpfk56zuTBgjPZQuZQyL+UVvHq8NiX1pTxmWNCuYQ9q1kczHV77Gdx0vDuEcpcWho3Msahrqu5VYMI2x02xvXarsXfVUYktrdzU/fDBHpsZwOLcSN9Ycby1OBmRAmg8YHZPmupbeLm7HJTC2nOfcCPc2lr3p0xuXRct7pVJ6OaaIpmSEB/Jcu8Vo0hF59l7aHJpI1LWnC3vLyus31hjGpapv2Gtyrp2XRuJViFzt3Rr9qslvbw5Tpo5AKWVakwPRvzoWB/nzyJBigq/b/RY3p6eeV7n5UgXH8XGqOq8gfdc/N9WxZtKL5xe9SkTpvq7XMEr7ymFT704etbX0fmdNmF3nF2VWj7ZIyZizUGz2iUETMOZ8LFlG+4mM1jQydPqdDtRIhWIu8yJz/95IKVNu9CY+rvix72nnuih6JuJVJpllmQcamrqGuP9X5ouGV7SymyJJqlN00axgRdVRM3Op1eLw5bXioxpfZqWUG1x03fORqjrTuBPQVWXl5594PB+zbQoQSZClXVggRGS4yCV1vomqD27v3ckvNrFjxhAZt9QcHQUKsv/sXZXymccUt3iXVBZB11eAlAHzoooXT2bpjCKWs3hpcU402Dx0seJrJxsftfbuKtewz88TqV70EhlPpofCNmcfx6TdNVYc24PRgdpN6JQO1Dkutab5YNsXPr1XjfdN5YLbjG+dli94sNYRR2adByjZHZ09lnVADHcLzdn3XZHjRqare+P5GkjPKyUXLTu0PMaVeVgsVkEeS27O6jiwEFBHvznyFHkpyO4rlLLBuLfFxuZmnHJmjEnBmhWt9WU+sb2eZK2svKMmX0L/eK30A+d7jy0QUT+g9HK3ZLd/Nd4s0srP+y0o/TiLx8hovarRokiRBq7SNZBTgkiPqa5BCRbjLYsMy01IZQbgytIWushE471FAzt28tww0enA87plZn8RI5SPamT2t+i00wOSlllYteY2pGHnDbKlO5/IEMI1BH8sMU0n9a+0I0tQdRZN0d2rA93u24yO/as6Vhg8MkpRHeNx8ixNcrEWgzWodGs5K4chXcHikD5CWE01aDj6KRMdPsIpbzPqk7iIuo9dkne1dOIDhFKP8dFdm12eOqy9bVPZykfF+ym1VhV9WOxjN26KJKn83vlYKQfualawqS69G4lseN5ZHDsTGbLO3bLUumjki+MrXx5Xyvg7RMx1I2oHmlC5W6qNt2QrvhFMx+qcDlTN8ijIGdmB/Ae7hSeRzvDkmyLKnc9X3Y0HDur3tZZ2cWC4s0gsr99Yw7tYtDtZ37DX5Fw7n/Lcq3drnNSkGd2mWa6NJJyipwOZ3KbGp6D2HJ2lO1hT4nR+cawTSNjRz/nIJF79+NW5V1lTujzwXpLS+1pugVSq1N7M86pM1j6f7UiqOZ9j5W7av4DEn+scK3d+V0b7WWubgdIjGIOUgVW4nzKkeUXcGQtbl9UpB6qmk3bvwdwlplSh/thmqu98FhrUItH4N20gV0M2qm/uTIL66ucpumhWMCPYlpNZhkwRZ2ipmnrJeexYZ/wHbBJjbmzBGYlhKc6YpkEfZYEQMLngz/i02qh9l2wAJz/e6MhpZ9fBAKrMG+iIjE/kk+euQwOSXcCnxJbx8Nqo217c5mBpXp3KZy47YL7OPNRurkrZ8qh1AFdp14XFQeWaauV14GseLF73+q5SHiAu0ubV+QRhre67zhvHilfwYPWtYpemlPiyHajfOjQtjY/nc3kq5RMpSJdKhHryuseRxre+DQx5vDgc0sl4nPwYCkWWLB1KiaIDgWnO9l6gx+Y8H0jLcx54LChTtFisHzINLI2fuwhoyLc5L5AqU3rbpuLe9Yd/vU8K4ua0aTzyeynG45eed9S05pD9ElOO5y4xKDHi5y3lblpyOvbIwDioy+bPtchnYD8RVxOkXCuxwmDGop0SabLbv5BmkVPKXVPHsfPppqt6ZbRe1WIu0ppBdrraClxZ2kIXmTT40L8LbotC5nXLkVFBsw8r50MdOZNRZ39XCJJPdo5hL7b3XCctU28FBi3tSJranA5MjmXu+ddG5n4146M4i4R+bsHxdRpUUPGOfuIKLtXH+ZY5dujer2niscWfR+IbltLlaefhcZ3x4+ESI+6udVViWIorkWbejgJpp37qcNGb/eB8In+4LMuNi8/7giqriVmyypumWcFUzQGMJGM4ZW2EFgSgIr4lSBmYn/upXl7wB98hYtG21Bjytq7E3OTEFUbUnwTTn1x8ij2tuVS5Qqf76UCGoqIPC7/INijiFGd3uEblbtzsqAJu6T9TNDtxmA8+0qVSDrLzCGcNbmT8KfbvC1nf/CzON9egJO88zefmH0eUpUv1DduXzXIsjcSrELnauzWqalMV4qD2GqQMT/1UJM/Adag5G1tiJE9dWhsbRTTY8iV1oP/t9v//rj+x3/eVKOe/qCCV5M8e98LRvYvZzrW2NgjZW+Le9LLMwPYkm4RJ7w19STQzn1c5OBPv5vzcDh/Ls6kUaWT6S+k0F1tW0JeplDWMat1B9dd+xg2D3mSN2/y80aMetq75jWtexZct8fHAVOhm+5KdzMUrdEZm71dw8bi+LlTZZgUrpIhq2Uqbm740lwXK8c4typmTWtz8anBGomYk0+CI1wIhYHLBn7nGG8M4+fFGR3ub+TCqVEVk3vqbBrqJE6W1IWiPAVIGzHZX73rVve3oQPpLzUN38Wlz1DqMq7TrIpjdL7YjP6Zkz3me8pqRahnVHMWuM/NY1qKa9p5UT7opxkU8GB2o3XhqdqC+fS7OkZ3YMub0huYXN402Xf7zg8VgqZ/D3uOpRMa3e7n1nl4an1uX+uVy9ZKlbQ7A5PnLCaCcac5zpUfONDVdtYT35wPLFIcpi90cBSkEqmRFjfYKmV8w7l1/+JduqJvNIeJMIpcsk4LNVjBv+/MSR5pUbgJRAkufa/Grm2WVfmwq5boxqkYRm8/I5qp3ZxZ7hMB4VMRaY5GnclnFD9Z6z02Y7SfIHlQR/yy1jg/w4vpavJrFY8gSZL3Tn0wr8SGCL9JaA1dZ/a62AleWttBFJg0+9O+C26KQ8gbOyaT7mbX+S/4ncJXy3mvd5aKcwUkVFGQ4/2kZPOTThAAAIABJREFUpQSduDJZ7OuD0td+qkabw90TZ38XCZJP2hnYsM+KbDuznzzwvMX5Z/whh7sxciDjlP/xcwiOg5aldmTkEOQT/Exp75dqUBHdNX5pYFdAHxexvfjMTsOelBHIvNzJzAL34v9McTXz4jKeuWAodS89KTfePUnRlsa4WW7psNimAH6CzSqr1sZe2M82/bhNwYYxEk2L5B4FefrrKHY68g4Ra65BSkpvURVyUPOQs1AvGAzl/T5yfrwYUwgCCjLQlNilq/umYCfO3p2Q7RxIofrTLEjw9Tcpdx5Smes0fkY5yEhk7cpZ+Wesr3KTnMpcTSYuw9pVGYDEk/mpssrqgHgTMdVOhr1pb4EY9ftaizb3TvXXFCoyYqKOJ6h1+k9xlsanQOda6cfOW2Rb9GDHist+V1/WuNYDOi2oecppHKNkMXUVtKsIJXayzQ9yNZxj9a12lzQyubs5gcgZB0e3zzGqRcv9ZqmCcVWNHMgBb58o4byDcFgScw5uF8yILqZLpxCQnJJNtd7VL8xDLcrBr6Aae0DA/7lreODfmHjsS7h2TG+SCHm6fdGr+Mzlc3J5GJW42XPNLTZLNeeZWGy7/jhTcjYr2JxhR2c2e7eMPemERS1r3m1NFqUO1G9ii8dqd0Xx9jXitQxKCw0JIlqQNhd1559Uc47kUOfSFZz8RUZHV1ClXJNalkYCc//pt6zgeHFAGAx3cw1mNgVTQTVnSQGKxZ+LfOr4n81SeumM5nov1Om0PA9d1GaDo9YruMq5LmqOlNRs5VV2RSQWXdP8pBqaLMoeqZYk+pPG1XD0N3UfFhTzov0zykHdkCatyln5z2kfPqPcJKcytzQcXyR3rC5G4sn/qLLKyigeHmxRZY5q5IAOdBHdsZPxtqnZ+rFsN++KxwEk1WYO6QnUVBnfpmNsMwd5ibkPUUdWQdq5b/clURdWTgaac9fTVdlJ3DyCMZ5+GscbEZNTib59Lh7XaTgRIXu/FO/vxFxOQ6PHjNWUWueOSP2dipDNLGrZP5kl7i0ZNGif/jRC1p+aZ8apigbtyk15KueplHSAGSUUfzlkSSjtS7x02eLufVKfUKQXNBlJRk35piUsuyaVkerIwGSofubBsa5mbFZSYpB/8FPGE5H22CXJL50Gnj8oN/g5F0M5+GniA+xdc+FjleruLvlMGZt0MU0ZdqljIh9nfgyIL5VUrCLmPt/X++JxLo+xWIWpC5AnWSx67aQTabGBq465GvVmvzxJqBaRPtBa5BOcBFcAZMifU7NVb6J2sbfBTkO4IbGkVEpIew/myNWo+UcgBJ2OfqY7JZW45oTdeRUUkarcpXnTcP1C3kLVm7jKrh1U6wKCqg1g2BqEpxtqgMX+c3PQLvHi7S5SlmVGJovaVYQSrxmhzqc0ARpURJXtXxrAFciA423tan2cs7q4J9E8xaXMexCfAZWYtCbKHxdYBpZxejiJKoude87KodRd0CRwvBPR1VwzaAm22cPO41G7qmNPbIlcnTKBalCwKxiJjFzjpaBPiQyudGluq8rBvyXuEi2KdrnJsIfdISKg5uqsAzGyN+lGUm76OFdBxXQCmeVx3FUdZJm3T0VYJq5nzd4DCI3/VLP3dWQ8Ljcsm+OSBcY79UBm+amMfbyTx94QJE/9vjY+jJ4QpUyhHQf/QBMzS7mBgvyfGl/Kb4ht6UCJX+ja8dyD+ZVt6rhla9yUTUpPVPem1cljxOfbgTbjQ6VdWQU5d/pzk7BrRJNXWRxVZ29Qm6Y1SbVX+4k6mhtPiQ7ICRkMq5wi/AM1MZe+/oGqPw8c+OK542DWEYzrZIQR4eVDXD6Wg4xKsRSX3fgjKBIvGZvVVOuaY5tFrxLAz6jWCePmkFi4EoFbbrfMqGvqwsncrGBOwr4O5Mc2kcY9YUp95x29jMriWtXJppS7995mfdRUkTnGwE3pZ/b51yZDy1Dh9KjU1Zz8wKOjq6lSDdDul+YDwqB5DhwgnTvD+Zk5n03/dlYCu9JVzWqDNOahEXvYHGLV1JTkvKCrnLRzykhJA1pLuXOn5M6Ui1RvzjedDP7BkI9g8GBrHsxX/doxHegavb3n451F6fhPfHQh2eTN9tbocPq4ML4pzs3vOuPbw3gr37iozWqRnPiYR1cL0aA5O7CLBuC3YnfcWnOWEl0tgoNgaJdxaGQZmwXPsALZ+LlGgLj3Ghn1m3GX5RppcCBPrga+lm3G8yrF+ITXl1DDe8XAS4xeAg/gF+qOs4ffm51UxvvZCchIj00HjqhnbLPVslK70ODBtbvNAzXeOrLt9avZPcZaNS3ua8I4ibTYwOcDtrXijOeNY8XKq60kPLiMGuw9mdECp6ZR7TlLv1TtPOfO5NxgDrM/Z3UEyR0Kd9CvYUubrhY1DzaJaX6XOFPb7Kb3jhzmlu+PLQ/HD+fZZp8c+ZoNHKlfBXcs+P4tHNsJbBq2g0wfJ6qNRzjjcTDp2m4YB1LGbUmyJXrIAyIt3iIx4qBk8+Vm2XM/LxcnkVxDWzuo9uBpgrY4aw5ky+75N9tXaRue6r5pHuJwygSqNcGuZiTNxk4H3CFCtjX3lb4DUmNY9O+Nn4x3k66CwXhLNNwlHWTvn1Scn//i8Skur3FtzsWzzFh8vPWfiFu8tiRU+8rewfu4lLnPIXJc3/DinmcStdADj/kEO0JmuqShoZZxSK0+3qLHmyIpQeDBisqTnnmb1rjZWaQHniZ0mwsUdrmCCMyzQnjpFpKYg7Fdy6ss+udCMx9jbyUPs8sADrOaG3wF5y/nuenQzrXbRZOYyxyMJfxGvSl/pM3OC9KZjAa5mH9wkt7kcJuabrSYUKE2vun6CpXrE2stdOJka1YwJ2FHBwqk+k4v8CHTz9KeZN6bWDrZyuFd6dTu8Ct0wYGNnTj/CiTxf1r0eG5U6ppO3lJrtf2+RkeWShXqN8/tr+dTAIsbFy4/2dgBUr+ma8eluznfMaYft9YZzY2wQic4HznMlbs5j0vXhSWHpkatl3WV0tSJI6XNbmJuvXUi1ZZxmi9bMDCw2H9iGovFSkK1ssNdPB4soiNf+2vHdKARgPZL8Z4iYxQxIpKC6mtanlpZzaVp84a5KFtgfpca30ZU2dQldWdz3dUx6YlDxJZkMCVY0ZwDqhEV+LbRYHNeXMCgsZAv9mKagMCun5vhWZVe0xvvEr7ZxMS9N1VjmVz7li9Ht5ln3gRyEb4AkWPNvAq596lGTCqdZi0ztcNzNFfK4sHm/LpQuRLGUmvZZzBx9n37ZpzKHvGbGkLNYdWiOs49aWmSE6jsoe94xeMDQt+JZR9LRATbbDuTYBJp0dQLGZsxMFVttZUDCC6HYuwDu9et8LxjANTM/nYp0R8h+F2Df1xz9jdXXwWzt8xENodPu7AfSDwn4+vIHTcY1qigwYDnJiuZfRar3mw+u2YEkb7gsPnNUVRQRxcNKrCZjn7Odeqav3/QoCtYnHFcNsIZn6lJyxVsUhrxbSY4loRZ/GRKRQilWugtzpoDbe7qjCyFTmk256qFyvUljDeliUOFjs8XaTpuSrBrGoml1rKQyrHToXaIUNOyxEPVGOYtpIszlmbsj7fUaflrEUqEgGXWgX+f/9T8pAu8pwtpmbFMeKXWU6RVE5vr1z+jKlQQzNLMJVX9vtYi2OL0Ix2apSU6TalJ1hnZB/VyAkQOfA8W3N7mT4vSa1pjJILjsOcaDWcva9EH5oqUtWk/cak2Xe6kU3Hz+3qdLP280CiYJMllbBFQQd1lMAKiwXTpLmBz2qnq1+kT1+AsNqjJZty//qzDTy+qm5EXuxlMxWXs/pz8kQN6kzXDsJwPZhCLnH3jseRpT6PSF0t0JyvMLCxzrtJOZpFYs4ItStvySUtopo4P932vM/L4gVx0fbatjXgdAYtgGTsgV278wNJFnhiVurKTt7Q4v4Pz0zc4OrqyKtUGLX2iPyAMcMl7xBvygauWsEyFYcwkebwrma76fA7Ut/4tFp+vqtUZpDEPjRuApYXW0VTQ9hebhu/54/Xae1WlL5boTpb2CZZWU2ikZHGJPoeakWq/f3cyLB6cMvCWmW0OJlWFvdbop8eD+TSC40VLCE7SgQbQ9v6Ub4x3E4X80qKc6gIC/fo/5aUl7eKNJU7GsUyC+eYX9HHDj29LMM+e56JFSbPZC4pnuPbkQr1z/Ma9V2nOa8SGac7BmKSEf15sNb4r1rHv+taYc94RIO7tUMQPZFeBpUV+VnjYPZd2zZk7OTWqrzCtZlI5qSYYdzkt+AejxhYsM2i/7n56WenmcDroa3yki8clOqN5A2z2jD3YUmJ2EMFiF6ymBo3WJaMN4iT6WdTzGwVTEygqRqBQo1TgCrj1+NPSucv8ZBI91q6+zMz+7Mxbm/0Fzl9hQLk4CVna+DfH+WqAksQOtkTKYQy7BByXp7rpxfGqfzJXV569LNmYL+d0nBIMp0E5wxjpYBhXEAx0S0xJWuvjZIeE7o2NkVCqBdSVw2ITH4s/LD2GXNRUO4Jd2UgWh1XBQKty7LS/HSJkQHLH+tOoV21JvBS50Ng04Bj5qcaw2EjaP6lxSaRe0yX/Kan/ZKtcrdtxLu1rMC6hbHtTv1MCRQriWZW7GlF3iXHzYkWC8foatPp9rSWKWo7SGgf/vFxlzRW3gfp8SdaOfQ8W3N7mz6assf4Ay+9lFnW6N3Iknq5DV+To9Ijn6Va3SDV+Utw0RiotuWVAMslZVJjN2IpMVO2iBA3VK66I6WquUO+BKlgkdLOOILFF7OCWTRoZO+XNspSA3uSAzbhbnB9eQ116IGpp2k7aEgeR4a5jktGk7VVoVjB7FVpIKfcVPJ1yanUHNX2IZQbhBNOBhK+PsakRr199C71y8y9fEv/YgkvN2b+l5vGVnbxl9NLR6OjKqlSTscxHfGeuY+dLyzXAdnpqV9nIgc+nphc6XJbFu6q+FQZplsHqZeehk37baQsXd5XnjpQi/sddkoLqR6ov/ggGDxbvhpxxRg7oQOMMN6/Gl0HXxxt3leXGjXNQjG/nTLo7sxhucnPMatVZGzZrRpxXBprzGs9+m7M/MAuGTIUe1walrPW/a6g5HxAg7h0Aif/cnC06g4znU+hqPIwp4bN79cWKxEdKE6Jy4XengshBnUnlprUM/Ng0boqTatxoJ0jc+HqDRZtv/6SlVUovSla5LpZgoAQr5zEW6xvxHmuXLrXaKoC2xiRy/sq4Anod/VybMAaKrvCcpSNoEVGZ/UXgBJeamv0RJA+0E/zs17Cr+S7Z82IY0PelbpAc4D3201/q4JfijjVnkVT2zMXKTXNUl5SwDw3Kjr2vlP26AiKcsjRC95bmpiDGpjOv+dTSON93nl/CW6qZnsb1F67o4GDgsNhEzxLxqDYI8RXajmBXNpIgHBq0jumnGxYGiQvFTs/cIWKx/hVO1lzS4TfC9GMZwSYf1xXJ0bjEe0f/u0S1jALrR593VaGdxJZdZKRWKfQsmdemcylTxL11MQaM6ve1lsGZ2sve+hrTu/a+duB6F2OG2ZOtCeafdx4se+mFMmzKGi0WmJeDpfrHhv67IlZ5K9VUbpuDZr/5TMcaPtapwmbkcZKn6Ahkc34uGZTGMoY+AM1C4MT+WjWam0dwxvULfkjI7oeD3OI/M1pmvKDpqr0WB1Rf4haLO1XVKoxtLF1JBRe96f0KtetJue2ETgJja1awQM6Wf8p6N63r2NAlpdabIvl+r1p4169ROz7Kl0rHFpdVbv4VCON++qEYX3f+8VlRKQuxsZ28r4XF415GR6iSAKnzOYsHi+YdnGTAvIjOcpJ56CalRkatuEoLgXIjpcDnzH+6PnfTorInuPIjGDxY3Jzmhjo/QwcaZxi/KnpzpO7MKXFUTX/i7UK+NF6pXFcZ3+YieVY+6tecMfsHGaPi9qotDsbySkJzjqhjjObsjySLekL/4ZTfdvxjf2F3hPzFLxH33msAsivfzCLHe3POlX6tdWjIVCF+O9XCdwVriIafVFogVNDI5lOkco9N11TvzrvZvW+09nmTy8dykHc8k6u11sxnbcwZ0Cvady/W1xhpKecxFqXabDgBN/2sZmPx4bQTrKbPB9eiFY13Un2WM7DIQYWFSWOwZfa3S4/+UGHN/OrM/uLBwEk2pSk0vrJ0AfLJu9jmTTyGYedlEuRmmSMEtyT+tHhvNbEDpaTPZWhQB7B3ccsYrsBvrUVnSe30cbKueEdzShcjVxP3FUW1s9jiJNLmDOiYX10sznhyUyR/BCWkxmxTkvmNyC/dP07vSjYl3CRTaNg2Cbb4xM0noONTJlCNCIaRBMYw/1k5dvqvuQScaZbApnfzJX/69Kn7qZnzjRs33M+8B/fu3dvM8OPHj5tpSCACL168sHD466+/vn79akmZPc1iX6Ix0KtXr7KXtZahjDk+Uly7ceDz379/j9ROCtJjjOfPn0fScOkYgXas8cOHD5ue1vhYzo5C1d8c2H3+/Fmy2fOcUpbrs/ZKcm76Xf2+RNUc4/bt23Vkfvv2rUU8dViW8McBmT99+vT3339v3qg0EiDuJDczWUxgaVCqvkAt3l7hpEVBEkMjCrXTSR51r3aB7ZrV4KGaZVYAW6KIRnoTDec2uxJNViu46M32FQ9lltAReQ5A4OfPn5q6yjNH6iLPaV8bGsln1yXLhgK7MsyeuBEflb1eV8sQJy+NjzE6QpV2VU7NnADpGO6ukc6IeWgv5oSrPFdT8SDM6ZHqyz6CwYOd2y7OKr2RDlTVl2d+9+5dhEP9ybiEEZ94uQqU1XmyZpyqTAAZ30YM6axLa4Z0SlTc2NMdZkVzjqMboDlrzOAeE+iZUdx7x2lsXrU8ZioqwKaEXSQg7n1ATQ8fPjS21rPWZS22DjVJPU3QAOZAlfu6pZFJJbEFmY29pbDeoEIrW1yxWaHczSKMdrKZT94Ee6W61GqrOWpwzZkMeaadMNEYeHc1nDaDORec/REk32x9Axj2Zh1TErBK36dHg/JpDHY8gCu4YB8nIyR0b2mJhFItlCZzco8J1m7hbYI1Mhc5T+xUijb2mNXe1WKHiJ5an/1JjxasuFdf9IbV3bt3y9XTmPlZT87KVbxEzlLx5uvWU7lnPQtfdGHa5rkEjUieN2/ejFy94CX3sG1ed2lH85xTFiHNhRnyTCPWaHlXtsSysEePHm2q1SLbZiYk2CSgidZvv/22mSxjAuMbrd++fXvy5EnGcqesIn4vKEubRPgPWoKrh3/Kr1q67NevXx8uIvHGxS57nqcsx53c5SX8G10Oiwe7sl3M4QonT+9NtNxqU1NafFZnWbychsqK6F2O5cD2Q5EMuXQFAhq0uDnyWn21oN8+6V7LZO95dSj151N7hTzdR+0VmPQBAZz8BGSA0RGqnFRp99UESANv0PXPFjoj5qFdmBCu8nQ1RVpKC5Hqyz6CieglsJnLRtICDsP8bKED1QPieNCp9IPsiDYVUY/HeBXd1SO2SA5ZLjG+zYLxrEy0oFCxynnpxhno/MbEM3rtOTGHyO005wic6VLXzXlyd/6T39LBUsubrvYxzKZ2Rk1A3PuYZjd3Kp+ybWpdlprkRZb9RBp+tUklsYWpCRjHM/6ygfjIP2iw/o3BpeDnrmyDe4f5aVRH/fo2K5gdhUzxUqut7GQWU4JrEUsvJ1sIE/XCalNOZn+biPwEjcz+IuNMX1odXzZI3rVhV3hNybISvsTA1Y/VBLbqflpkc4mzHNCgsmBsM5OuXcFlI5yE7o2tiVCqBRRhMQuli6fBSCYDMMbE/BDorrGif2Pc5KZs2SEiTqnLq1qI4F5H1LtV2pqldDUamb2Xrmad/I0NXk8ipeg6IvmlKPDh/9SxHp3WfwwZf2kwkPAKPxfNRv3Nly9fSryYfQWk9jq2YI1v376dt82gCnLU9kl7cG/kp2WpmWSThJFMuLRGwG5d+pBInde2fVHl/O2rZ7Kvo7VHGCWzEmsq4guf5XjR9wY5623klt9jFxZ/l8ddkWLtEWYxAK2xtjiKgNsFf9rbeyE4lmcJFpvPJd6mNdrnvblEIp+uCWhSvNlxyOqMux9mR6ERu2VOnb1ce4an+yi7qKRcJICTX8SyeLLx0RGqXNTa2kkCpGtkOj3fQme0OZzw2TIP9WnUPMZV1qS9WNbizLGpSPWihPO6DPYIBg82V/FFzrTQgW56ZmOrLKSyzRCT5D/lgey8voxv50xaOLPmYE9sfYtfns/CiuacBaMyabY5+0+c9XCn9KuSxvwrvOORS7P18yHufZj5pkObcj5rh4h5vfRM1thk5vd2d2ZxcFh5UmmxkEU5C9Fu+bFp4xH1Qho5JVve696F3T4av+BqqzlJcM2ZjHrGrutRCdSvF7O/iblxKFt69rcWw1k0DB7zLWKZTjZr2BGZ0y/5MZO13C61Sp8GtWYG1znfrCvwW+t1IpybcYyaQYx5K2jkSRyh1LlqFs9smpPuqmlRLYfFFgFe4SRGYtdyzdgpO0TY9dJNSr8HrfO8yrLxya6ZQDesCwiqt5IsPFWydogvUP5GlvPv7tbs3TeEu+plvRY+3x1AUxr1JWe95HZVVZxWb0szvHfvXiH5LEvNLBIWEu8i2Z7SI4itZsvGp0eaCSgelFEd8/4onrm/D0I8pf2qfKyl+mdpxyKbP1DU0qK9+8jIAOKbRGha3vIGGXZdD59Sqlz80l1Q8Zo70WyGDyRw6UeDQfX52S+BzT2Sp6r58+j6lT239Pr1pcSaBHDyjnbvoyNU6VRpPPBdqz/uNd5+IJkloEeA9ADYdm5hHtqOLtYkwVWukal2votI9TUfweDBqrUCCgoIaEvEuPkpfrg3JhkUkfhT+yDrgVokEz2A21x7FLk94yXGtxlhZsxqbYQ/f3SbsdB4VpbHdvEcFq/SnBexHDvZbHP2n+f6Qh6rpuUuS6xGn8SwZHXBNMS9U5Su4Yexfz/lSxg/fvwIauc3z+DSYD9bmFQSW3BGZfHSftyV9QYOXYmDc+dNkRr1vnXFWet55GosTUzks6+2imhz8xK4NhGRAAIBAX9i5XeaQbKMP40PK/3hpS9kRkmCrCxOr/TsLx6lDATWzwsuN51DWDzj20xThr0oba6TfqtZy/NSq/RpUGtmcJ3zzboCv7X6QpZTzel9HKF7i3IJpVooKQ1hMSOoKyfDSJz2Lf7fHy2Xjp2euUOEHk5rycWuP92i/dU0g9WfBaXjPszBZq31oOj169dTfUWpzkebVdAm4b0zgc0MB04Qf9nSVdwp2p2pcBDEeU9fuVWhyo0XoTdv55ag+Qxv5DauuIziSdeWdWaFFoSpIpacJSE2mVHpQVZv3rw58WGwMYAiG/DDLkEVDvy0mL2fbaFxyOZL7JKhxNMCv2opx/6s45iCNM3T4xmN5wMx5Bl0/pRVU4Ek/NwkoN1bLNo3DlA3izMmsOzAYhHbWBzJxiZg8dXqzk7sTMVf30zYnOyPrSZqV4gATn4v2GZHR6gyUOWmzyRAGhDjZxYCzEOzYCyXCa6yHFtjzh1Fqo0z3Hng3YgiJVmhRzB4sBSlcO9hAp8+ffIH2Iv5GNvj4r25Tm6GmBTgVV1yFbeYD+PbRSxdnFx79LB2vkKlLI/t9opBc7YT67c5a1NmN2DQIhBtoGOv9eGULDQ6jE43EvdOoad7jTtEnDIpCHZ113jp3OcXiajtt7cwqSS2YNfXlNIf8G+OqxczZ73BIhZO1iFwzdVWh9mC6zA6bhyVALO/XZptYfbn5rxGyQvFdixTuROXm/Zr2IX0NVkLq/TnrYYGNWcy0pl+XcEFI5yE7o1Nz9L/soSYsJjRnK6cDCPZq/2asdMzd4jQOieNmHf9qQPT5j3f//snw/rnn3/+/PNP5aPHISUede/VXAvp/WlhtVU1lqn7fI/zFnC1KYP28bIIptmsmoMlZcY0voEp22o2lrEKI2WlN2/no9U//vij5ie+R+LZaV38QUOkCuV6Se3cFCnXXQoWN7vzHKQTMPYa6QUt5qDSLcMA3Stbrd9tOZkLhYCNLevEijsC8wO1SheoTdnySW/yazw/Dcu1K4SGfDrWoF3n54VypkECxsU68yFH6bpslqgP9GlKWFoM8u+dgAbGli7AuBi0KI1ye8kXFZvMGyeAk9+loJZHR6hylyqV2I9fVQteWWZGBEj3qrLr9JZByIEKdj0PPVBf+y24SjurEin7ilQbg2lXfgSDByvRTC6Y56Zn1vCpzhvIcfgKY24O5J4+fRrPpPRVxrelCR/OP+Iwz3ouUCIyT3M+bCHzG5ttzr6o1ebRlq+OR1qZL/PVjol7p2tc3tKyzuGUSYG/AkRvZej9+fT6tp9DI5PKzS5vIrn5EDM78M0ST3ls2nJEPbsKyHBIAsYAUaG697LaylUfXA4FBxAwEmD254PqcfZXaDba+2O+Zg276FN4f47mG3ZwbFRucJflp2X2qnxaXqVPg7IouqM0zboCn+FFIpybcQyexMkqCKX6TSNyvGlO072bQapIEccubZZ4SljsWF16vwsj2aXByrHTM3eI2MVlLbEWjjx8+FCPQ/Qemt5GE77NNRxrWY13vlpUzjJ1d68gjse5RI2MbygZv9yeS8LgS+CayrawcitX7brLR0PVYEWang3r1Vx9f7i7uiBwCgGNaC23l/ushPFtRj8cYBGYNB0RsIdRjL1bibpv7ml6rFBj7FXO+Vj+Re/yvz/z4MGD9LI0KtBqqnLeJl1CcpgT0M57lmcYmmGVWFg8l8c/YzHLlh9s+HXh+CwCsnDLB75SdsnJWLVCXVVGCcmqOwI4+b0qa3Z0hCr3qjJIT4A0AMLPagQKde5dz0PLwcdVlmNrybnHSLUxSHXZRzB4MIvlkyZOQI8U/QH2YmJjS1y8N+/JTUm0gLWdlzMZ3+bVfmJukdXnJ4Yu8y6YoTknGknk9qaas5Oz5iIQi60WeoXA1bfHA+LeubS2OQCYCqo8KdC+/H4FjUKWFbsaAAAgAElEQVT6t/R43MikktjCXuPxB/yWB7ub+bPeYBMRCQYj0MVqq3aYg6sdXSDJAQLM/nqc/REk3zT1pgy76GtKrNLfNIbNBDSoTUT9JmjKFTiMF4lwErp3Go8cEEqNwPEvERbzaXC8SAAjWcQSOVk5dtr9DhEBSu0WIZt78+ZNcP6CP2s+JTKO2vnGr90OjerTG9c1qQYvEBqFtNealHYC8nXB225aHa7lEfXf3rTLTMoSBLQ7kiVbo5e2ZDVPY38b3CjtvAjONE5A8R2jjWmYGyxqOVw1y2MDP/O96f17I8fGnZL88X0ktxMvsbvQifDPLToYTqwJk2VNz1rma+ctZsn2Q2v0OD8RCPZTW8PCvGaNDOd7J4CTT9GgpRtKyX/XvahyF64gcU0nb5wW1QzlBTT4mUhg77xyb3qjeMPMQ431NSbDVRpBlUjWaaTa2EEM8whmr0fam95oWngwI6gxklk+IXJKxGkRr0US1aiFgZzRfS1Wc+9JxrcWYpHV58GDdUtuudLkdeM051x6CfJpsDlPErYmWKSVBUiv85O4dy5dG59xV54UBBtSWJxwLiBn5dPOpJLYQooNNBVRT6kI90KgJgFjTySRMq62qlnBvGWBKy9PcqtJoLVJlqt7a4KVnv3tjZbsTe/Axg+GCZK3Zj/CXih4a1z3bgylxs1j7WqDq/T3NpC96ddQBOeHaVBBvTr62aArmOi1JlihPs4SNbI8/6pjchZJSjyJI5Rq1C9hMSOoKyfDSFK0XyF2OtoOERNuBYP+/PPPokPtFL3WudfSg9aRxJUS+YaGS8PBREDv+Rs/B1ft8yPae8V/wVXtS0/p0Fd9AgphyDyC9yG10d3Xr1/tIYD6YlNiIQLGrUlv3rxZSIApW2PsxihtUVHJvBABezAlWNRyWB75vV337k1vz9xi/1++fLFnWD9lOTj160KJuwhoUGFcpvzo0aNdOedKvGmc9Cy5UA+Zj4bHFguRG2eTtSENgErh5FNsYLMDSsl8772oci+xID0B0gAIP1MI7HUOe9PbZRtgHmqvrCUlrtJCqUQake83Un21RzB7PdLe9HYDw4PZWXWdUp8t2lzupueMxuWbFVBIEsu6AmMkrajAjG+L4j2QecRy1Aq0auVAnum3BM425SkhzTldHWs5NNicJ1FbWwTCKqPAhIh7B0ASfxqfcVcbA0i//rosDcvHXgXU1KSS2EJKayo3hUyRinsh0AUBY0+kuuRabdUFljUhwbVGhvONE2D2Z1RQ6dnf3hHL3vTGaipZELdZvLHx5aaSuUHDLmRClrVnApISf1u0geCkxWx0i1HaIPMDP/c2kL3p7SJZyLTfoOz1bS1lg65gQnSFCCehe0tzIJRqoaQ0hMWMoK6cDCNJ0X65gZAv1Zg7RKiGWslx8cFchf1FnCUZZzWbi4FchhyIgDGgadyGJx1pUJBRvPRyycEnoH067t275z8S1tVnz54Zt6j0s+J4DAKBMaxVyhIBWbvXcj6yAM6/3SitfwvHvRCwdwoyA8230+tlL1FlqQmUGxdZ2lfjQ6Bmg3TpdkIOcQL2BW1nvT9v2TGNUVBcy1e+atkjWXzwgVc2krHrjpNP0W9TngFVpqhS95abCMwFI0A6ZzLYGeahzSoUV3mKagaIVBsbdfBkpBztoCCjeEZ5duVGJM1IlWQRAoE9L6assxJisejFkxZ5Wnghh/HtovqaPalRyocPH+qLZ3xsZxGM5myhdCxNg81ZFbE4w2P1PXxX44/YDtfr8I3EvQ+jW7zROE62zzoXS7GfDArSWiD7vd2lbG1SGcCP8OSx6RxOUxH1uXjDnMk4xhuGyQAVMfZEqmmu1VZdQwNX1+q7svDM/ozaLz37s/sQCUyQfFNrDRp2IRMyrnu3rCLepBpJYBwKGqWNFGS8RIMygho+WYOuQMwvEuEkdG9pX4RSLZSUhrCYEdSVk2EkKdqvEzsddocIodcmEW/evEnRQb/3NjisEcxCm/P1q6a45MaPivz1119ZXrWNC6Or79+/99Psmtr5N3J8mIAUre0hpHE/B3m5V69e+Wc4vhSBwB7OqrvxNZhGpD2L0tjlatBlD3Ea59txYlp4YR8rFx0QWire+BDo0aNHcdpcHZWAcVG7ZZuGQog08tnMudrW15uSkKApAlpZaLSNNufOTcFEmE4J4ORTFNfU6AhVpqiyTSff+OwgBfjw9zIPbVbFuMr6qhkjUn2pRzB4sPrN5Mol6n14y7OA1oZqFnm0yFgfZTpRuRYh64t38fHtZgBTE8z6m0QEjy0Of3+e5lyuQbXZnFXfyoIZHzGXU0R3ORP3zq4yPeO2mL3GNnX2K/cX2sqZ13zRIjvbeIYNTiqJLcRVFr/aVEQ9LipXIdAagfqrrVojsEsecO3CReJGCFhGm6eIWlmwFmZ/BMkzWlpl+zFKXihKaYl1GyVMSWZsRNWkpUGlaHOYe9t0BcJbWTBj88yrd0L3Fp6EUi2UpjSExeysLpsSI0lRfZ3Y6cg7RIi+FngFz79TVNLRvZWHNR2R6UtU4y4MRlebUncNIv29FWVgiremZMi9ewlIBVpj5GtBOfzxxx/GZax7iyN9LwSM0Rzj7qGla22UtrQY5F+IgLHPUul6Zffnz5/pYsgxWl5cVy95+uqZwHun1z1jDhoqH14emlEMsqpPQEvZjJZ54szC0saNuwDUJ0yJ5xKw7JE8SXh6H3EuKEoflQBOPkWzTY2OUGWKKnXvicOYRMm5vVkCzEMbVA2usr5SRopUG8NZYzyCwYPVbyyXLdHYZDbfq68M0CiPPeBQQn7GtyWoJuZpCWBq3c/z588TC9p1u0p0Twbte23Pi6A5z5nkOtNsc25WsFzke8/H3g0R97br2jgpsMO3Fx2kDDaiMgoWZNLFzwYnlcQWUiynqYh6SkW4FwJnEbA7/Fyrrc6qaZZywZUFI5nUJNDsJKtZwYpqhyB5LryXsh/juncXi8sF+Vg+RmmPZR7cRYMKgFzwZ7OuoFnBMhoJoXsLTHs07+KhVMJiFnO6eBqMJMUAqsVOB98hQjp49uxZiiY6vdeyFqF+1YwvodUXrNkSjdb78ePHLK/aRjgEg0h7pDWSJ5fsBF69ehVsGqRQwpcvXy4+GLUDJGVpAo3EtkpXk/zjBHatMvS/fxLPNn5VXxeJlCvLfPPmTemVl73bf5uDxrjeuZqFgAaQxnyM6+ONue1KZtmSrOaDjV3Ck/hcAsaOBh94rpoovRwBnHwK26Y8A6pMUaXubUqbri4ESB2KTg+Yh7amOFxlZY0MFqm+2iMYPFjl9nLN4vRBnm/fvlnqrsUQlmTV0uijZ5ayFIlSHS0pS6RhfFuCamKextipViIq1KkVVInFGW/XrtBaPKBHyX/++afWahvvCpLRnAMgeX+22ZxVR6MzzEuD3OwEiHvbWdlTPnz40PK0t8JLucGy9VHXZbU5qSS2YG8y85TNdmpzUTkDgTYJRFY9zQU2DgbmNw5zBlzDqPI6FWm2o7zs7I8geZbW16Zhj/0U3jJvzaLcXZnQoHbhGi9xm65AnIfv4wjdG1uTcfbUrCUbq5mejLBYOsPhc8BIUlRczcmMv0NE8Fp1ilY6ute4FqGjGl1TVK0UMfoC4/DlGMZgEKlJph6RHsuKuw4QePLkyYsXL/wbtWxOa3qGn734Vea4cQI3b95sXELEq0BAfZY9Cvn+/ftcIml1o1yilsjIN04C6F/tAKq9jbRaVy40V0Gj5sOgcVTNbtbL3gzPXa+/Wbqe7pTeK20TJglaI2Bf+H6FHaNb0w7y1CGAk0/h3NToCFWmqFL3NqXNxLpwe1MEmIc2pQ5cZU11jBepvuAjGDxYzSZzzbKMC0QUwtUb7K0hMsa3iz6TjTNhfBvnc8pV+0NzPbD4/ffftfu/PXKVWCM9SlZPdzgTmvNhdJYb22zOm9F4S9VIU46A3XsQ996rBeNeDMGXdfaWEk+v92r8LdH1+muDg6V4FSxXm51UEluwqG8tTZud2pq0nIdAgwTOWm3VIAqLSOCyUCJNUwTa7CgvPvsjSJ7eRto07PR6tZxDs6v0aVAtm01p2dp0BVfo4wjdW2ybUKqF0pSGsJid1WVTYiQpqq/WXY6/Q4QemVyhmw+sbcgHRUEdL/Iz2BpgrdZFVyNdZKP6Nbbnntc6oUC52jRE70KnLOg5t0aUfgqB0nuj/vjx45R6UWhrBOzrjfQduYxfWtMyx7dv3ypDvSX+zz//6F99iev58+cMhywWYtyLypIVaToioHVm9q7h3E2pLFM5DY06go+oFQgE4+dIidUiLxEZuASB7ARw8olI2xkdocpEVep2ZgTpDMlhjQDz0DUylc/jKmsCHzVSfcFHMHiwmg3ngmUZF4hYAj716RmlMq69KyE/49sSVNPz3PUNW32CXh84kSr1BfWMT0nSazHPgeY8Z5LxTJvN2egGM3Igq10EiHvvwrUrcQuTgmD7CaNIu6p5euJmJ5XEFhJto52IemJFuB0CJxI4a7XViVVOKRpcKfS4tz4BZn/1mVtKJEhuoRRJ06ZhRwSucMm+FPOYMC2v0qdBHdPpAHe16QquEOEkdG9pPoRSLZSUhrCYEdSVk2EkidqvFjsdf4cIacIeEkpUWyO3X2FY0wjqCmLowyOWT9ZoL3m53ULyBINI4/b5hYS5TrZ6w1nbQGidkF9l9Q1SdJsTKl9OjqsRsPiHasJQEAR2jbgC/wa9swgwbjyL/Lnl2hvg6R2NRQD/q0rngqX0RgjYLbxa5KURMohxEQL2JmDxsUWhWQSo7+TbGR2hykTza0eViRXhdghAIEIAVxmBk/HS2JFqHsFkNBWygoBed9fWwBYObX7xzDiALPpMNkLPKF4kBy4VInDgJV4tGdddv/76q54F62vq2vNavW0h8Y5lS3M+xs14V7PNuVnBjGCHT2af/hD33msMWoFjecwt723//OAuGdQL+FtQqTHqBZtdOTSeuPFJpb1xWQLaRXVhEeDKEfWi8MkcAkUJWLohJ4Dda7lbBjsA12AKHbs6zU6ymhVsbHsYpnZXsx/LIHwY5VIRCNgJNOsKmhXMzjaektB9nI+7ap83XTyUagd1eodoEaB+WMyZ3MAHGEmicqt1TJfYIeJqLtvi+BINlNtrEjDuyBDsKJ9LQj3g9Pc1VIBVS1VyZU4+awS0DYS6gWCAojP2znUtZ84PRsC4jLKR3UOrDW4G03JH1eEhXERZra3vdKLSrTsUlzqwjyhOd90WAfzB6qX0SGUXCWhJ/eL5xZPGodTivZyEQLMEcPKJqmlndIQqE1VJgDQRILcPQKDZeWhGtrjKjDDXsrpCpJpHMGvaP/H8FTzYiXjLFd2RW16EYI8SfPnyZTGHoicZ3xbFm5K5XuLd9XDEL0vPgvUlq99//13mN+0W8fbtWy3x9NOcckxzLoq92ebcrGAMDGSQxL2Ltkpl/uzZM0sRhdZlBV81NApjEbiFNO1PKjvq9dp8bNpORL0Fg0cGCBwjsGtCYfdax4Rp/y5wta8jJHQEmp1kNSsYsz9nPDpolkaz9uPTy3hsDBqzSj8j8xJZNdugSlS2Tp7NuoJmBctlhPbpgCWGUMda/FKMTlW3pDyJI5TqM48fd2RRFpPmbYK4uo9dxUiOcXN3VYudXmKHCIsjcOgHOLD3mgNU9gpVMC5P1I7yuQaOPtXgAadRGD8HjvcS0JD03r1789GJ4OvbBXtzI/3YBIxbIM3NKS8WY/5GafPKRm41Cewav9pnCzWrcLWyaJVX07irrz12dvrMwiJAsKmWqyYH1ySwq39hdH1NIxm+1jj5FBU3NTpClSmq1L2WUURiEdwOAQicTgBXWVoFF4lUG5968AimtL2R/wAE7FPyNpfo2aWy1zSjWhnfZoSZPas3b96k5zntFvH06dNff/31l19+0cYTz58/17ccSiwA2JTWbuT2hrNZaMYEdqnsNc0oXrPNuVnBMsLvN6tdtkrc+4Cif/vtN8vawm/fvpXYxyfYIeLJkycHqtDmLV1MKoktpBhPUxH1lIpwLwTOJcBqq138wbULF4nPJdDsJKtZwc7VF6UbCVzNfowjXuMqeiPkeTJj/kZp5/lzBgJ7CTTrCpoVbC/htfT2IKE9SL5WVonzdqnsNZ3Luevei4dSCYvN7YczAQGMJACy62fNsRk7ROxSDYkhcAIBxTSNG98GTw3TZdWjTT3gdPloQPbw4UP3k4MSBPRlGH0oZjFn7dZxyhqgRWE42QgBbSZikaT07qTGV3Mtiyos1SFNywTsWlbIssQCmpbhNCjb8LGwBpm3IJKanvGZgaS1N+pCVbMEBEt3c4WqRraFCNjDu6ebdyECZHtxAjj5RANoZ3SEKhNVye0QgMAVCOAqS2v5OpFqHsGUtiXyvw4B/5FivNbtDLx9Oe1S2YMPfv4cD0xAXUnw0YX0yqpBvX79+tGjR7JMrVDUq8vaMEKfYU/P2ZIDzdlCabw0lmj8eLXupUb2roe492GdGneOk3M+XMTijdpDwV9uYRRjMavWTnYxqSS2kGg29iF0YkHcDoHhCdh7cFZbyRjANXyLoIKlCTD7K02Y/EciwCr9kbRJXa5AYPg+jtC9xYwJpVooKQ1hMSOoKyfDSBK1XzN2eokdInZtGpqovOn2V69e6SH99Ff/jfpmhzW8u3XYuoyPALPvEBE82jSKcbia3KiVPfoyzBoHxfdRwRqcy543bh9jfxP4GEmje9c6tmP5c1dHBHbtc2aPU3REoC9Rmx009oWxO2n9dWabwp9uJDXnxps0SNAFAXvncrp5d8ETIbsjgJNPVFk7ngFVJqpSt7ejzaAuxhl0cBc/IQCBOQFc5ZxJxjNXi1QbA+88gsloY2Q1HgFtcW73zG0O1Rp/w6RNaLJkxrdTc1bXaXxmd6D56zGfVjTqwb2WpGu3CK0/+fDhQ7nvCtCcD+ho1y3NNuddtSBxZQLEvSsAb2RS8OzZswqVrVBEL5NK+whW0E534A0+Nj2dSQVjpggI1CHAaqtdnMG1CxeJTyRAR3kifIouR6BZwy4UpTRG/FilX87kyLlNAs26gjZx5ZKK0L2RJKFUIyjCYkZQV06GkSRqv2Z3+e9EWbl9kYBWiblmsCsatZgbJyGgdR7yC5uzR1mddpfX1iS5iL1//97P6sWLF/5PjvMSkJY/fvwYz1MJtOKn/r4zcam4eiKBu3fvWpyDJNT2XeX2S9r0ThMiSXsiK4quQ8C+iFbyuMFSHdkspailSCr9yaoVMvb/1ckpB6PBW4o7PU2Di0hOZ3IFAZwxWyrbhZGM1CotSiFNhIDceORqcGlXnxXcy08INEsAJ5+omnY6PlSZqEpuh0BHBK42D82oGlxlRphBVheMVPMIJrAB4088mBHURZJ9+fLFXtN2Bt6+zLuWaKgbKvfMxZeK444ITI/p7R+nOlY1xUL1vFh/ul0r1PU+c/YHxzTnY6rhLgiUI0DcuxxbP2dtwfPgwYPJwfrn58dv37598uTJ/PyBM1rZ73ccWmE4xgCjo0klsYUDduvf0ubA3peQYwj0QmDXk+tdvqsXArvkBNcuXCSGAASKEiBIXhRvC5mzSr+mFmhQNWlTVo8ECN1btEYo1UJpSrNratlFCIi3CezaN6bESIyg1pLVbDhX2SHC+ALtmkr2nvfbgL7ksPd20kNgTkDLO/RhkPn54Ix2J8m1Q4R2IvA7SC0x0QPRoDh+ZiGgh77Ca9yrTJaALrJgHyaTR48eWT5eJwMrtJjAOI/ScophmFORCIFdD+F2hSoihR6+JPcrGbTsRg1Egzd//HY4z75u3LXoua+qIW2EgHHIMeWgDcLa3yMMS46o+2qXdpn3rj7raiSpb78EdrUCnPxc0e30Kahyrh3OQGAMAsxDM+oRV5kRpsvqypFqHsE4M1g7wIOtkeH8RGBXcLWdgfdh9e2q7+FSuLE7AnU2iXBY9HRDf2pQL1++zPWusjLfZd40Z6cODiBQjsCuuQ9x7xRFKF5q2SFCa7dyeV05cF/g9h/J+dIuHnc3qdzVvoioz5U+wEhgXinOQOAUArt68NNXW52CyC8UXD4NjiEAgZoECJLXpN1OWazSL6QLGlQhsGQ7MAFC9xbl7gr17JpZWErvK80uVoTF+lJuLmkxkkSSNWOnV9khIlElu24P3pW9eJ+xCx2JIwSMyxP1tFLzpSxbOQRPIp89exYRj0uHCchj/P777/bxurbtUKxBC4wOl8iNgxGQc7DsEKGHQ9k/IjSR1OIzC9IBVjNYqkmaXfuc2V1fXrByoeouZbpnCZC3Oim57dJXSkHc2xSB8SwfS27KwM4VZpd5YznnKovSCxHY1QoKyZA328pNtXJxEVaoMgKHSxDokQDz0BJaw1Vmp3rxSDWPYNYsCg+2RobzAYHx3HJQweDnrgUxwb38HJuA3KY+52B8dpYFhZ4dP336VK8r6+F+lkeBNOcseiETCGQksKtVthPdykigWlb6NqzW+G0CV4KvX78qcbpg/koPrRbN4sbTpTqcQ4+Tyk11H6Zx1o2VnUDl4s6iSrkQqEBgV2saz3ftJQyuvcRIDwEIJBIgSJ4IsPfbWaWfV4M0qLw8ye1SBK42ETj2JG4XpV0zi/GMbRerLqp/cYWW0BFGkki1pk3+K1HWXm6vyTToh+7cudMLJeRsmcDt27fv379vkdB/gmhJv5hGz+18S9aTSK1lWUzJyRQCmuXeu3dvb6+pRUWvXr1KKZd7RyKglQeWjsbysYtjWHxfsZaDFlJkWSGxlj/n2yGwa2Osvd4vsZofPnzQqppffvlF+/Kor0wvXZ3j9JcoGLdDoDKBHz9+VC6xdHG7PE9pYcj/XALpvv1c+SkdAukEcPLpDBvJAVU2ogjEgEAiAeahiQDjt+Mq43z2XiVSzSOYwGbwYAEQfm4SGGBKvms5wQD13dQpCQ4TUK9a/9MLskl9Y0APQfQxicOSTzcOYN4050Qb4PbWCAzQKltDGpHH6MCDL+5EMoxc0pBbu/y4BHrpyB33eNDppJLYQo/GhswQGJLArjUPjA3ANWQroFIQaJAAQfIGlXKKSKzSz4KdBpUFI5lcnMAAE4EKofsBKFWzc8Ji1VD3WxBG0pHu/t2RrL2Iqu+0+6Lq9W//J8cQOExATyIt3xvRW6/Pnz8/XMp0Y7DNxIsXLxIz5PY5Ac11tVInOK9X/S3v20sj2jGEV+4Depf9qfUHeuM9Xn3NdrQm7MaNG/FkB65a/FKWFRIHZOOW+gS0Y0L9QuMlas8jfTsr6Nfit7ireqYot6x/pz8FJnQQtCP1ucrf3dLXQYP66gvgFaSVkewKyVVmIvE0Ikof+lYWm+LKEdgVjcIHllMEOfdCACc/11SnngFVzlXJGQicS4B56Ln8F0vHVS5icSeJVE8oeAQjDngw1y442EvAf79x7709pt8VguixgsicSEB7/StuqQfBlZuG9ovXYzutV9HOR4erUFnmw3LmupHmnIsk+ZQjsMtKO41ulaO3N+cnT548ffp08y752/TVF8Hz6653iLjIpJLYwrxp4HPmTDgDgWMEaE27uIFrFy4SQwACewkQJN9L7ArpWaV/WMs0qMPouBECcwKE7udM5mcIpc6ZZDlDWCwLxrEzwUjm+q0ZvmCHiDn/1DPB293Ba4SpuXP/hQn89ttv8g6bAzu9B66t2ZU4BdVITyJTOJS7d/GN4jdv3uh5s/Z9CNzIohhaVKRp8+IlTl6NgNq71plt7tTw/v17GVheODLCzZ329IK9vlmUt1xyG4PAZo+WWE31htq7YbNpBKWoNT148EA7fLELT0CGn8MQ2NX01HckjiqH4UZFuiCwy7y7qBFCQmAvgV2tACe/F2/N9KiyJm3KgkBGAsxDM8LczApXuYnImIBItQN18UcweDBnCRwcI7BrxdWxIpq6a1c31JTkCFONgLoVPUHTpv/BY/fSAsg4f/311z/++ONwXJfmXFpH5A+BvQTodPYSS0yvnRosrltpUnYw10IL/ym2nlCnbO6TWOXE27ueVO5qX0TUE02F2yEAgVwEdvmuXIX2mw+4+tUdkkOgPgGC5PWZ91Ki4mys0t+rLBrUXmKkh8AmAUL3m4iUgPG/hdKUZhcrwmJ2sCOlxEg60ua/OpI1RVQ9Wfnnf/++fv2aktXmvf67snotdjM9CSBgJ6BFJJbElqeVkXy0ubvvxzWnZaOTCK4Dl/S2/PyD81qpM729r8GTJU+5muxv+1vKJU2bBLRB6aZgiZ5hMX+LUypR7qIwnGyBwM2bN1sQQ4M9xWR///13f2FNRDBtwKSvROqzWhotKi45bdYTSc8lCHRN4GpRwq6VhfAQgAAE9hLAye8l1mx6VNmsahAMAmsEmIeukSl3HleZhS2R6gCjJdqpWxIDnq09gsGDBWbAz2ME/AeLx3LgLgiMR0BP2N++ffvnn39qW+rKtdPzEXU3xwqlOR/jxl0QgMAwBLRDhKUuiZOC4HY9qrYU2mCa3ieVxBYaNCpEgsA1CTSy2qoX+ODqRVPICYGOCBAk70hZZ4nKKn07eRqUnRUpIbCLAKH7XbhIvEmAsNgmIhJgJB3ZwFV2iKipEn+HiFu3btUsmrKGJ2B8Evnx48efP38ephFMYvt9EnmYQLkbNS7XR+mlIL8IvZms15Ldh1z0ZQDjJhF6Zqw3mf2sOL4sAdlV0HLnKL59+5bXYORnAmOeFyoHItnm5zkDgUIEtCmYlqHcu3fPuDeE1mVqgx4Z86tXr7DVQkoh29YI8LC8NY0gT0YCu6JRtIWM5MmqHQIYdju6SJQEVSYC5HYI1CTAPLQmbb8sXKVP48AxkepFaFd7BIMHWzQDTh4jsGtKfqyIpu66Wn2bgt+dMHryq80aZDN6kFdz9cijR4+OPRa8mnlfrb7dtSAEFoFdVspEKd1m9MjY8jkoLQ485mYnCf0dIrRkyK0XSpe/Wg5jTCppMtUMhoIgAAbnLoIAACAASURBVAEIQAACEIBAmwQIkreplwalYpW+RSk0KAsl0kDgMIFdQcLDpbRz47H67rrr4nGhi1e/HVNvWRKMpGXtBLKxQ0QAJPWn9jzzs9ALiv5PjiGQSEBfGjF+Y8R/mrirUM3N9Bq5u6XTJ5FO/tYO9AkyH6/E06NlPTkOXkvW681GRWtxT8puIK3xQZ4UAs+fP99cqfD06dOUIoJ7N/ekkDx66z64i58QKEdA9vbrr79ublwyCSA3qy93aV1mjwtuyjEk5ysQ0OjuCtWkjhCAAASuSQAnP4zeUeUwqqQiwxNgHnqiinGVifCJVC8CvNQjGDzYog1w8jABFogcRseNFyGgLkYP8vQgXg8m9Hzt/v37FSr++++/B8tXLIXSnC2USAMBCIxNQNMlSwVfv35tSTZPoyfU/lcfjcXN8zn3zBiTSmIL51oRpUMAAhCAAAQgAIFzCRAkP5d/d6WzSj+uMhpUnA9XIZBOgNB9OkNy8AkQFvNpcLxIACNZxNLmSXaIyKyXL1+++DnW/AqEXy7HAxMwfsPq8A4RwY2dPonsxQC0+kfrcrQkaC6wHglbHIgeG2uTiPntnLkmgc+fP8fNRtuRyLSywNEHMeIrHjQclDxZyiKTjgjs2nkxY720qlJb7Rj7LPneaW8IfbkrowxkBYEhCfgL1IasIJUajMCuIPhZfdZgzKlO1wRw8l2rzxceVfo0OIZANQLMQ6uhzlIQrnITI5Fqh+gKj2DwYE7dHEDgMIFdIYjDpXDjkAT0YEKryfWU7Z9//tHakmfPnm3u/57CgefIm/RozpuISHA6gV1WStw7i770TRfL4lcthzj2QZfgUxzGOUiWqpXL5AqTSmIL5eyHnCEAAXrwXTYArl24SAwBCCwSIEi+iIWTmwRYpb+IiAa1iIWTEIBAIoFdQVFX1q67mFk4bpsHhMU2EZEAIznXBtghIjP/4G3Yoo/zM4tOdp0Q0KfO42+AT/XQe+BaWXKgTsEOEWM8iTzAocItYhvX0fv37y1iyO28ffvWkpI0wxPQbiN//PFHfLGCDO/YMgWfnqI5+u6QfyY4nraHWNz9JEjJz8EI7BrZx23VTkY+8Ndff/327dvmLSpRrlW+l70hNlmRYGACu+JfA3OgakMSyNWzDAmHSl2EAE5+GEWjymFUSUVGJcA8tAXN4iozaoFItQ9z+EcweDBf3RxnJDDAlHzXOrAB6ptR+2R1mIB2vta39fQ5Ae0WoY2t37x5o0457woTrRl48uTJLgkHMG+a8y6Nk7h9AgO0yvYhzyWUQ56fnJ8J9nqYJ5ifkdv3n2s/ePBggGUV/U4qiS3MTZQzEIDAKQROWW11Sk2zFAquLBjJBAJXJkCQ/MraT6w7q/TnAGlQcyacgUAhAgMECSuE7gegVMh+5tkSFpsz4UxAACMJgLT8kx0iMmsn2CGC9w8z8yW7/xIwPokM9nqwwPvw4YMfPx3jSaSl4vXTaImPpsTxcrUqyPg4+enTp3pjP54bVy9CQP2OvjgU2UdGbVxfb0jZJEJLFvQ2fpynekMZcDwNVyGQZc6gb23JB1pgalWllkLqky+WxKSBwMAEdsW/dsXjBoZG1XohsKtn8Sc+vVQQOSGwSQAnv4molwSoshdNIec1CTAPbUTvuMpciiBSPSc58CMYPNhc3ZzJRYApeS6S5HNZAnrAp60c9Ph42jBCD/umDSMij/yMrLRmIP7RgiAfmnMAhJ8QOJ0ArfIUFZSbFARLuV68eHFKBTMW2vWk8v9j727PprbVRQGfrGsXAJQAqwKghJAKgBKACgIlABUESgAqCJQAVLCghEAHOc+Oz/GlZY9l2eNv3/xI/HpsWbr1YVnWaIwtTFgSBEWAwGICg/oGi8VqsxfCtdmsETECawkYJF9L/jDXNUs/zUoVKtWwTWBugUE929NOjqVUXg4Ni5VbnfZIhWRHWW+FiCkzK76hnd5Hr39bP2XkhHUggcI3kR8+fBj6JfDGm8jCCx2IdqGk/Pnnn4W/1hJPzoU/FPPbb78tFHuX2bxA7+JE8ZMU9+/fH9o+VOmOdWTi3IxB9ALjZ44sD5EhOvZHsQRDeQKv7ylFW/r69euSK8YdLWZVHuAHWEoS6xgCeYF8M944N326aXzkTwIbFBg0GrXB+IsSgesFNPLXG24kBFm5kYwQDQJtAc+hbZO19mgqJ5E3Un2RsfDNyO5ewWjBLma3nVMJHOCRfNA42PWD21PJC+eoAvGiLdrtWDAipqDEMr7v3r37/fffR1e0x48fl0ONvkr5JeY+UnWeW1j4CwscoFYuLDbJ5WLSRfzwRm9Q0eDEDIrew9ID0nlZ0aPY+8yKvT9UGltIC6dtAgRWFFh4ttWKKZ3k0rgmYRQIgXMKGCQ/Z75Pnmqz9CtSFWryoiVAAnmBAwwSLjB0fwClfDGY8FPDYhNiHjUohWRHOWuFiCkzK34yPQ2u8Hvd6Sm2CZQIxBdcHz58WHJk+max9/iYX5KW4XgT+eDBg96zHDBIIHqc8ZMvg2AjU0r6qTHwHctJDIqMg48qEGMuvS9C4oCo44MmK8SKEhFyfg5Z3Pgi5N7Br6PKS1cI9Ja9VOnKSbSPHj0qvM3FtP6YRple2jaBMwsMqnqDKvWZVaV9IwKDRqM2EmfRIDCtgEZ+Ws8VQ5OVK+K7NIGMgOfQDM7yH2kqrzQ3Up0BPOQrGC1YJsd9NInAoEfy+Lr7JBedNpBBsRp0G5o2nkI7oUDcmKIZf/XqVbyqixfNhSsZpVAx7bL8LYnqnNLZJrAFgUG1cgsRPkwcCtvbly9flie50RrH6j/l527tyGM8VA7q1HlturVCKD4EjiQwqIUZ1HYdSalOC66awgYBAoMEDJIP4nJwRsAs/cBRoTIlxEcEZhIYNEg46J3XTBFuBzsoVuMefAYptWN4qj2DhAc9hZ2K8diJVUh2lL9WiJgys+JX2dPgBtWE9ETbBHoFXrx40XtMHFD41dkqqMbBhS87S6LhmEog3o9Gx2joLwDEpJ9G1nR5vn79+uPHj12fnm3/L8m/GIs5T/KjDKQFJipy1wojMRsslnuIAtm7TkRMOIv1R+KmlobcJo2pD1++fIkS2/7InvMIDHr8u2YtrSiT8TuNJbBRCxpTbUrOcgyBSiC5mfxymLvJoIeUQeNxig2B1QUGFe9B96zVkyYCBAoFBtUCjXyh6iqHycpV2F10hMAhO8xdDp5Du2TW2q+pvEbeSHWv3sFewWjBenN84QMOeQMd1Cxv85F80C8XmWG2cK1xuVog3uvFK494oh/6peJ4j1wHkt9QnfM+PiWwvMABauXyaJNcMb7u0jXXIg0/5grG7/GkezLbjdZ4vy8fD/NQOah+GVHPlG0fESBwpcCgx+RrZltdGc+NnI5rIxkhGgT2JWCQfF/5teXYmqUfuaNCbbmIituBBQYNYgzqMy+GtsCbuAMoLZYdg6wMiy2WL5u6kEKyqezIR8YKEXmfYZ9++vQpPcHUkFTD9rQCMfmjpKmNjl35kgGN735bIWLaLIvQbt26Ne7L8/HiuTA74gv/8WX+yWMuwB0JPHv2rI7tw4cPY5ZYtAOxUe9sbMR8hSg2MSH1wYMH8etDsVpENBqx0EP8N86NQZxobaLoxkyFzCNZvHmK3yyKgxuB+/OEAoMGFEpuZBcNo6A2Zs9cPCx2/vrrr5aH6MKx/7QC0bCXpz3T+JcH4kgCiwkMurMYslwsX1xoSQGN/JLas15LVs7KK3ACIwQ8h45Am/sUTeU1wkaqe/WigJU8X+ziFYwWrDe7HTCJwKAvqGxzxGnQQEFJEzEJrEB2IbD8y9l44xwv9aLQZt4ANujinhWv/xo7L/6pOl9ksZPAigKDbjqDbmcrJmovly6cqFP45jra4fRlemHg27Q6zEOlsYVtFjCxInBCgfQG0Zv8QX2D3tD2eACuPeaaOBNYV8Ag+br+B7u6Wfoq1MGKtOTsSMDQfUlmDXpcOvlQqmGxkhJ18mMUkh0VACtETJZZ8eK/MfA06AY8WTwEdBqBwpeFjXUfunjiaS2djxWzScatZdAVvv1XCsQ3nEt6q5GJhQXjyvg4fZsCUZHrO1H8aENV/aMux/5YwSG+Kp+JdixyFL+MF6tF/Pbbb7HCUfw3hrFiKkMsIZE5K4rlu3fvYirDoM5fJkAf7V2gLoElCRm3llb8BksU1JLwoxZE+Sw50jEEziZQ/pwyqFKfjVF6NygQ3Z6SX/SqYq54bzAHRWkSAY38JIxbCERWbiEXxIFAJeA5dLMlQVO5StacZ6S6cKR9469gtGCrVJNzXvTOnTvlCd/mjKv0PWlvWrwT6SU6yQHxAi4WYa++JVv+A/JT4VRvAMvfgxTes1TnqTJIOASmEjDuPZXkiHBiBkXJWYUN7MuXL9PQCp840lOOsb21h0pjC8coV1JBYO8Cg95cj5tttXeiNP64Ug3bBAj0Chgk7yVyQLmAWfoqVHlpcSSByQUM3ZeQGkotUaqPMSxWU9joElBIumS2tt8KEZPlSHy3thHWoBtw41x/EugVKHxZ+OHDh5LfLWm8sCwMvDeSDphQoHB+T+R4vE+d8LqC2pFAOkEhtuMJp458zFb8+PFjrBNR/mtC9bkXN2K9iT///DPGeh49enTxADvPKVD+Ei6WF0mLaDlX4fIQEWA0m+MuUR4ZRxLYqUB+zaA0Uducr5/G0DaBhkB58S6/ZzUu4U8CGxcorwUaeVm5cQHRI7AdAc+h28mLRkzc9Rogi/15kpHqwrckG38FowVbrF64UAiUTxAZtBbDYrblj0jlKV0s8i60lkD9Xd8o1Y237YtFKd7TRekt+aWBwjt4xLy8kKvOi2W0C51coPzZx7j3tEUl3jUXzq/onaUTE7fi2aGOXrS0Z15wqvCWtMz0p/L6Vd5drDPaBoHDC6gXU2Vx+R189GyrqaK6hXBwbSEXxIHAjgQMku8os7YfVbP0Vajtl1IxPLaAofuS/C0f6il/sii57h6PKbfy+L/H/J0kzgrJJIwLBGKFiMmQG28vSt7BT3ZtAZ1SoPxNZO98lPiOd7rESZTeBw8enBJ104mO18P1NKN8RJ89exZ5mj/Gp8cTSJcmjdRdnKkQpSgOiw76H3/8Ud5XS63iwTLOjRBivQkNRSpjOwS+fPlS7nCxiPaeHgX469evvYfFARG+IloC5ZhzCpTfAmKCb8laY+dklOptCgwq3ttMglgRuFJgUC3QyF+pPevpsnJWXoETKBfwHFputfyRmsrlzasrnmSk+gCvYLRga9WR0163fG7oNmcRlc8DK78BnbYwnCfh6QuL9Hu/CwvEPSvWiO+doFI+2Ks6L5yDLkegV6D81rPNdVt6E7jlAwpXjuudl9U4IP1a0ZaTP1PcNvVQOah+GVGfqUgIdr8C7juT5N0Cs60miedGAsG1kYwQDQJ7ETBIvpec2kU8ozilY8gXp0Afe5a+CrWLgiqSxxYwdF+Sv4OGekoCPPAxg6wMix24JGSSppBkcDb1kRUiJsuOxiv/3hfwk11YQCcWKHxl2HjR2AZrHFD4grMdjj1zCzx//rzw/lre+587zsJfTCBdqCjWcbhz507XpWOi2NOnT2OJh7///jtmjMWJv//+exStuHPduHGjPiu2Y0/sjzYhVieJI+P4eMsS50YI9WE2CNQC6WJD9c6ujcLWrHF64Y0vzipcUqcRvj8JnETg/v375SlNX2yUn+VIAmsJDLq/GLJcK5tcd1YBjfysvEsGLiuX1HYtAhkBz6EZnNU/0lSumAUnGakubAEab1ja+dI4YLFXMIXxjwgbSWvnmj0jBMofydMv1Y+40EynlA+Clad0pqgKdpsCUYRWHGuKN3d//vln+prvolLhe5zyQq46X3S2k8DkAuW1Mi69Yls0ecK3EGD8JkHJDMBoD/NfWE0fCqK5fvTo0RZSt2IctvNQaWxhxWLg0gcQ2Obyf7uDLeylV+ka1CvYHUVJhHGVKDmGAIFawCB5TWHjegGz9FWo60uREAhcKVD+OHDmoftypciOkw+lGha7skqe4XSFZC+5/D97iejG4xnfs23EML6d29jjTwKTC8RCg/EmsnfGUhwQRTTzU+rpm8iI5GLTEycHOUOAMb4Qmd67Anf06eN96qtXr85gIo2VQLpQUXk/LJqR+Gf+gVI0icCgl3CZu1JXZN68edN7y6vOjdV5M4ukdIW/hf1xv64HZWJuUCzIsoVYicPxBGK6cAyBFdbZWCEo7hTHQ5CiowpE+1/yiFQlP24rivdRS8KZ06WRP0zuy8rDZKWE7FrAc+jGs09TuW4GnWGkOp4XSp4vtvkKRgu2bgU559UHPWLHjKtoxrcDFfHpffVWx3bE4HZ9ro1jC8SI64pv3GJYLF76539FoPAli+p87IIqdXsUMO69bq7FHKqSr8HEsmvxe6oXoxqvgNMW2KSsSmkjD5XGFi4WWjsJFAqUP0YVBnjOwwpnblQ4HkhxnbOaSDWBcQIGyce5OatL4OSz9FWoroJhP4ElBQzdl2gbSi1Rqo4xLFZuddojFZK9ZP2/9hLRjcez8QX7iG1MGtt4nEXvGAK///57SULaRbQ+K95QpoP18a3aTU3JquNpoxKI3EkXocywvH79Ov8bBZlzfbQ7gcZCRVYp2l0OHiPC5S/h4l4zIsmZe1kjtJI5Oo1TNvJnDCJH5Kt/z54920isROOQAuWTz+pVSw7pIFGHFCi/y8QCKIcUkCgCGvnDlAFZeZislJD9CngO3X7eaSpXzKOTjFTv9xWMFmzF2nHmS5c3y1t7JE+/tJnPwfJhh3w4Pj2kQPlbkpmSH+tT5H8dq/xHnlXnmfJIsARGC5TfgLZ2kx2d5O2cWNgkxnverl8djNk7aXIKA0xPOeT2dh4qy3PEa9NDFkWJukagvHt5zVUOf275c0R5f+DAaLgOnLmSRmByAYPkk5OeOUCz9FWoM5d/ad+UQPkgxtYGCZd8E1f+6LQ1peULW3mJMiy2fO5s5IoKyUYyIh8NK0TkfYo+jRc86Zpw1Tnlv99edA0HEegQKPx18cybyMYDW3nb3REju2cXiKWgC7MpPwdo9oi6wIICjdvQrVu3Fry4SxH4X4HGAGgepbARSwP59u1b4YPljRs3Bq2RmV7FNoHzCJT/ll35+/Xz6EnpxgXK7zKFd5aNp1f0CLQFNPJtk53ukZU7zTjRPoyA59BdZKWmct1sOsNI9U5fwWjB1q0aZ756+SN5+TywZTzLR8DK07hMzF1lUwLlBWm+aOfXNkp/NyIfh/KirjrnJX1KYCqB8lpp3Hsq8zqcWMigcFp5Y/5VFULMKkxvEDGNJ37JsA785Bsbeag0tnDycij51whsrSt4TVrWOnfu2VZrpWum6+KaCVawBA4pYJD8kNm6YqJOPktfhVqx7Lk0gYZA+SDh1p7X0vGxRqIaf5ansXFi/Wd5CIZSDYvVxcZGl4BC0iWzqf1WiJggOy6+4PHVxAlkBVEmUNh9uVhQ44Et7Wndvn07Xr+VXdZRawq8efMmMqs3BjHLp/xm3BuaA7Ys0Fi+zhrtW86so8atMQCaSWas4DDiXlMe/sKL45TPp8yY+IjAKgKFs9lilLDrJ49WiXZ10YhStCQxhU5XZ8Vc2Oylo2CUdJUj/o0e1GZTJGIERgho5EegbfMUWbnNfBGrkwh4Dt1LRmsq182pM4xU7/EVjBZs3Xpx5qvH+/HCR/L07eQWxAqHCMYNbm8hgeKwjEAMpcbL92Wu1XWVGDXNVMPyF4iqc5ew/QTWEjDuvZZ8dd0XL16URODivKyXL1+m5xY+X6SnHHt7Iw+VxhaOXcyOkbpt/laQ79JcX7rKx3A8kIY2ruuLnBAInEegvMUw3fQ8peKalDYGkMsH2a656HbOVaG2kxdiQsDQfUkZMJRaolQfY1isprDRJaCQdMlsZ78VIibIi/YLnhiMmyBcQRAoEyh8fdh46ViF3Si9hUGVxctR8wr8+eefJReIZ/L379+XHOmYXQs0Xrn5yvquc3OnkX/37l1hzAsn0DRCK58x/Pjx48a5s/55tqHeWTEFvrBAeWUsr+CLJSEiH81CTLmOrs7z588Xu64L7UUg/2OJdSqiB7XBBVDq6NkgcI2ARv4avU2dKys3lR0iczYBz6F7yXFN5eo5dfiR6sL3Jpt6BaMFW71enDkChVWmvJQug1kYn8LULRNnV9mmQGFZmjXymS82DPpiYWGB30KSU8/C+BSmLg3ZNoHVBYx7r5gFhZPv471V+7fN03lZMZ/Q0uftfNzCQ6WxhXa+2LM1gQ1OSI7XrNHubQ1qd/Epn4xR3lLtDqE8wrjKrRxJgEDh+EBAmW6qtJQInHyWvgpVUkgcQ2AxgcLB7fKau0zMC+NTmLreOBtK7SWqDyh/2Cx/IqsDn3sjIh9Fy7cJFnAuvIRCUgg1+WFWiLiWNL563R7ovH///rXhOp9AsUC8ibx7927v4fGN8fybyAhhqu5Ub2QccL1ALGz2xx9/lIQTo1dn++ZbI70bfElWknHXHNNYrPSaoJxLoEQg7i+F65JEfRz3Xe7yUp2Z+1iSlqHHtPuBQ0Nw/GYFDn83iT5kYX0pXwR6sdxMp9Ophoux7+hCT58+LewBFo477yjtokqgEtDIH6YkyMrDZOUhE3L4DrPn0L2UW03l6jl1+JHqKGO7ewWjBVu9XmQicPgbaAz/ljySx3jyt2/fMlBLfvTly5fC8e3yOVJLxt+1NiWwhaHUzKhvSfWsPVXnmsIGgY0IGPdeNyMKp5W/fv06jWfMKky7GfoSKU69vYWHSmMLdXbY2KzAoKW+lklF+eDDMvHZ41UWmG21R5auOOPqkrGfAIGLAuX3qcxAysWQr9xpntuVgBs5vbyAbSTCV0ajPL0q1JXUTidQImDovkTJUGqJUnWMYbFyq9MeqZBsP+utEHFtHl18eXP79u1rw3U+gSEChSs75N9EPnz48ObNm0Mu69iVBaLbGrlWEomFn7cvRqlkytFff/118dwrd27wJdmVKWqc3phRGp/6rmODyJ9zCzTuL5nLXew4ZY6vPoq5wunUmfzxC9/LDNnns2PyT91NpiUtnM0Wt5X2vWbamAwKLabTpcdbni/VsF0LFN5x9JpqMRvHE9DIHyZPZeVhsnKZhOgwT+XsOXQqyWXC0VQu45y5yr5GqjMJ6fpoX69gtGBd+ZjZ7waawRnxUeEj+Ra+SF+lrvDHTOJ2s/Dg8wh8p6wusIWh1MxklaHvTFXn1UuUCBBoCBTWSuPeDbdJ/oynnpJwGjeCdMXzOL3wyaLkQgc7ZgsPlcYWDlaojpeckufWhVPd+CXtha9+jMvNPdvqGEp1KnDVFDYIEOgVMEjeS+SAQQLtmZOneu5WoQaVFgcTWEagcJDw5G/iCpVO1aR3lU/DYl0y9tcCCklNsc0NK0RclS9v3ry5+LXAkl8TuurCTibw3wKTvIks7AD995X9tbJAvE4ueQMUr2RevXq1blyHTjm6JraNlSZKiK653AbPje/Sx29ebTBionRIgRj+K3w2jso4btZL+fIQC9f3GPktj9shc3/5RLmbTGv+4MGDwieXwony00avK7SXL1+mH21hJaw0PrY3IlB4x9lO2XZD2UjJOVI0NPKHyU1ZeZisXCYhOsxTOZffmj2HTmV+TTiaymv0pjp3RyPVI5K8r1cwWrARWewGOgItc8ruHskLZ8h5kZrJdB+lAo0vA6cfLbOd6aBmFo+4GDfV+SKLnQRWFNhdrSzvmq6oWn7pQv/6NVbjNbqf7clTr/5QaWwhn0E+XV1gyefWwsQWzhQqDO2EhzVuExmB0bOtMmHu7iNcu8syESawrkD5k0hmFGWOJJhuOofqKmFGGTvPLH0VapUy5qIE8gKFg1TbmRy7ypu43SmVt7f54jHiU8NiI9DOdopCsvEct0LE+AyKh7SuiSB+xnY8qzPHChR2X+opKY0x05gOcu/evbEXd95qAvFrRfXb5Xwkor1adzCiZBxtqk5tI5wNviTLZ9bQTy/+aFVhwRh6LccTaAuUr9EexfJicW2H2djTWPal8Wn659DZjem5I7a98B6BduUp7iZXArZPLxwBLK/p7UtMuyc6semvkejETst7pNAK+8nRb3z//v0WEn5x9cktREwcdi2gkd919qWRl5Wphu28gA5z3qf8U8+h5VYbOVJTuXpGFPbAI56rj1SPs9rRKxgt2IgsdgMdgZY5pbBBiBGeGOfJhLPMR/HurOSRfPTg9jKpcJVNCdSv49eKVebFaElzl0ZbdU41bBPYgkBhrTTuPVNmFf5OWn0jqDeq+BQ+U8wU+e0HW1i8IyHzPVQaW9h+OTlzDId25Oa2irnTJsxciVw+B8MDaVDjurK8OZ3A2QQMkp8tx+dObzyttC9xnln6KlQ79+0hsLpA4SjKyd/EFSoZSq3Ks2Gx1ev19iOgkGw5j6wQMT53Hj9+3PgSch3Wwt9OrK9r48wChW8i68dRbyIPU1ri58sKfzo7Wq0VU13SMJYPIuQT0pjMV3LpfIDb/7Sdxlhpb901QbaPdpgYrpvRMYW3cUPpgr17927hzy22Q+jqcbWPXHiPF94Lg8fl2s1dOw7uJm2TzJ47d+6UzEiLe+vHjx8z4Sz2UWORvpLILxY3F9qawPPnz0sajcIb2aypK/w6yqxxEPghBTTyh8lWWXmYrFwgISX3Ph3mkozwHFqitKljNJVbyI69jFSPs9rRKxgt2IgsdgMdgZY/ZUeP5PWb00yKooREijIH+IhAKhBDqeu+uMl0+OMXftKolmyrziVKjiGwpMCOauXxxr3jwTNeefdmd3TIq5Wp07cP0Z0Y0Qj3XutgB6z+UGls4WAl6mDJKXluXXJAIG3idkq9bqd9mdlWE2YNrgkxBUWAwAICS94TByXHdNNBXJs6uN0ZO88sfRVqU0VRZAjUAjsaJFzxTdyOlFYfSjUsVlcuG10CCkmXzBb2oMzd5wAAIABJREFUWyFiZC68evWq6yEt1uu9uFDcyCs5jUCZQPmbyOrbfY1hel+uK2Pe6FF//PFHScxiQtLor2eXhJ8/5v79+/kD4tP0J8F7D84c8Pnz5/TTe/fupX8ecvviUvHrrglySOdtJqpwMbaZIt/4qnbmKo37TubI9kcXS3j7sNiz8FjkuvgXBQ6/091kjiyO0beSWvbs2bM5rj4ozJgnES9X0lN0YlMN222Bkn5yPNqv/pulJYPg7dTZQ6BEQCNforSLY2TlLrJpC5HUYZ4qF0p6yNW1PIdOZX59OJrK6w2vD6GkBx5XWXekelwyd/QKRgs2IovdQEeg9Z5SMnYaPwEaPzzbG9R8B8TVG2NNF69V2LhdPNfOcwqsO9QT99mL7IU/OdA+V3Vum9hDYF2BkhuTce+Z8qjw5Xi8GX/z5k06YlC45NxM0d5RsCXFO5Iz30OlsYUdlZazRbXkuXVJk2umAC0Zz8y1Snq5mdOv/KjwhhJX2Qg1ritz3OkECCwsYJB8YfAzXO5ioTrJLP2Lab+Y6elT8MUDpt25bv9k2rQIjcA4gZJa4E1cyViTodSqBBoWG1cTT3WWQrLZ7LZCxJisiaW+MyN07SXixlzDOQSGC2SKZRpYdPKiDKfPYA8fPrSsSUq0u+2YnFo40yjeGVQ/VrB8GgvbxknmAqYrTRRed3mQaa94MZnxUtzPUEzrvM3QVnx0j9UKS6bPhltMeblmrZZbt24V4ndNfCw8fdBhseJSejMddG7XwelPe5WPq3aFdsj9F5u7dkrdTdommT3RDywZKIz6tVYvoo58o7sbbYtObI1j46JA9IXiYefiR+nOdRdAiRtK4f00jbNtAoUCGvlCqO0fJiu3n0cbiaEO81QZ4Tl0Ksklw9FULqndda1djFR3Rb53f+OZtOv41V/BaMG6siaz3w00gzP6oxgQLlnZc93vupTU60iFVy2ji8FpT4yhnhUXJO16czF6hQjV+bQlWcI3K2Dce8WsefToUck73JhWHs8FaTxP8sWhNMnjtld/qDS2MC7jnLWAQMmUm3TCyaxRWv2nTSdJ3RlmW00CVQWCa0JMQREgsICAQfIFkM92iYsvEU4yS1+FOltpl94dCRi6L8ksQ6klStUxhsXKrU57pEKy2ay3QsTgrIkvb+Rf22xtvd7BKXTCbgXK30Q2VhMomf+0W5WzRPz58+cXRx/a6Y+pbKvMSSqcdfT58+d2nIfuSQO5e/fu0NP3eHzXjSlmHsRTzSTflN4jy3niXDLRdg6NwutG9X/16tU1EShs3665xIhz55i7nE7cLB9XHRH5/Z7ibjJT3sXNouTHiwpr/UyRbHyLPmbgXdm2zBRPwW5NIFY26Z2vGV2mmMm0Vsy7OnLt+KS3ifan9hDoEtDId8nsbr+s3F2WrRJhHeap2D2HTiW5cDiayoXBL15u+yPVF6NdsnMvr2C0YCW52TjGDbQBMtWf8dPZve9o4h3lWq8w4mVZ7xhvVKhIxVQgwjmVwIrv32Ok6yJ1YVt38VzV+SKLnQRWFDDuvSJ+4cuy9IcN4pSYO7tinPd16dUfKo0t7KvAnCq2vY9Xacszq0xj6ums15o18MImffI4FF43OvCbmhFRGG1ckwsIkACBEQIGyUegOSUv0DW56wyz9FWofNnwKYF1BQzdl/gbSi1Rqo4xLFZuddojFZJtZr0VIoblS3wr6bfffsufM2sn2BdC8vg+LRyH/fr1a20VJbZkken6eBubFSj59e+IfDQjXeMUsyYtXniXNI9dk5bK4xZT+tKm8iSr9mQmdQVpIKz+q+/lOejIEQLxa1TRRRlx4jWnxGvI9G7SFVR8KbewdeoKIfYXNiBVCMuU9mhq6t97z1TATKIufpT+pEPv95kvhnD4nYWFwd1kREmISt07pyTusPF9mBGBX39KfFWg0YE5zLyT63GE0CtQ0iYUPkn1XmvoAVGn0r7r0NMdT6BQQCNfCLX9w2RllUdazkxZ1WHO4Az6qFCyCtNz6CDbuQ/WVM4tXBJ+4VhQtOeNB72SwNc9pvDBIR00W/4VjBZsRCEpRCt5usxf/YTvL6JB6B3nXKspePbsWT6/4tM///yz95jrD9C/vd5wgyHEG4So8qtE7OKN+Pr7kepckpuqc4mSY6YSKOmZFHZfp4pSHc6xx71HqI44pcY858bFe1mbYr6HSmMLbW17tiDQOwVuma5ILLtfz5aJx72SCTPLRGxEHh1+ttUIk8wpuDI4PjqhwGZbthPmxcUkF473Vud6zVcbKtg1RXsj0+eJx/Njz9JXodrl4dh7NAW7y19D9yVZZii1RKk6xrBYudVpj1RINpj1VogYkClRgnuXh4jger9YNeCSow5dvk+WfptxVJSdNJnAiNeKJb8XPVn8Fgxo+YrQe8W5a0qs9JEZgEjtY37q06dP0z3LbD98+LD3QiWd73wg9Vuo6rCSi+YDvP7T3rJx/SVi/CWT+7FIfMywvHPnTvzYQqwjEDPS4nu28e/66wphOwKRxUvmabzxLfz9q6jUUT6vh8qU8EbghfNFGmcN/TOdPfzHH3/0nl74Ww1pc1Gyqk7mumlQmcP2+FFJw+5uMi5nw613yn7cZ5d5MdZIQvRy01Idz1yrdGaqWKUxacRz3T83G7F1WeLq0U/uXVIkesjRU1o4qlGbGn3X3ggsebvvjUx6wPLFr+SKJcekqbh+e/krlsdZI7/l3CnPxzhSVhZyLZ/jcw/7FCY8DtNhLrfKH+k5NO8z+tMFqqemshd57iZr+yPVowvwXl7BaMFGZLEb6Ai0klPixUTvgG202/EbRyWhTXhMXDGumw8wYh7xzx+z2Ke9bfvkMZn7ZjF5hDcY4Cqrn8Trm4ulZcQtrEGqOjdARv95MYNGh1ZyYmF13mzEStJ4zmOMe6+V79Eelve3I5LxSisya63Yjrtub4NQ2LCMu3qctYWHSmMLvcVgdP46cbRASeOzwCJlaS833sD2TjCI9M7daIwmjRMPP9vqGpz2ubjaJgfbo/GfNkOX9yxsbzcbsWn9S+6b1RV7Ry8nidj2p5sWJvMk5aetcfJZ+ipUu0icfM9mm4LNRmzWAmPovoTXUGqJUn2MYbGaIr+xfJuTj0/96QIRU0gWQK4ztGRjshUiCr/2lsap8EE0PWWt7Rg5ffDgQeE3IXsX610rFa57BoGhbyLDJB213wvR1lrSym0LbVr5eh9v376NVW8WzvGSwpb+utq46KWjdfH96qgU48IpPGs7pbF3alfcqV+/fh1LHf373/++9c+/X4r/xdhW+i9U4zEp7ozx6x/xBd0oSzGZMr7iGNPONvutxcIM3e9hURRLqtgkCYxcLhzvix9Ym2q+S28Jr5M29Ku29YnlG1Ha69nDEbGoEb2rOXz+/Lk3/IBNe9RXdilL7krbacF6cdIDSoq6u0kqVr4dTX2U1d45HJEF0eCXB3v9kXGjSat2xLCug9cH3gihpF6U1K9GsNf/udmIXZ+0ZUKI1R96byXRU1qybMc4Q0mD1vBJ7xSNj+b7s6T4zXf1rpBXqYldkan3l8RqLU+N/JZzpy5CJRuyskTp5MeU3F90mEsKSW/noQ4k7azWO6fd2MVzaCS55DZX0iBfqaepXAC5N482PlLdG/+uA/byCkYL1pWDmf1uoBmcKz+KVwnpi5uLocUM6SUfyeNa6Zzsi1GKbzrFG5CLH9lJoFBglQVJLy6TGgOqkyyNqjoXZr3DCgVKHh8KgzrtYca918r68uediGF553yt5LSv66EyTIwtlBQDLXm7+sy6p+QJZb7X6FXS4sV9/bIy5skU/qhDfcqsPuMCj2JcMiAwLvDGWavMtmrE4co/cV0JuO7pGu11/U9+9VWKX3k/3Gu+k5fP8uT3Fqro8xx1ln5v2mtGFaqmsHESgVXucW1bQ/dtk/YeQ6ltk649hsVCpqR2l4yedSGP3r+RiCkkJblfklmjS0LzxL8n+nfxTXPzYv/9d3z7aKKLzxvMoPc6kcT5YvOf//znvwkv/xVjr/PF4WLIJT+dHXGNQnLxdDunFeidZZWWm/hNpGmvvkxoaRK6tqNYLhOZ+iq9Xw+OqNYHz7fRBXJx//JK8fMIF2OS7rwmVo12Mhrw+airkNOYd21fk6JB8S8phF2RnHB/zDOLjA78WB0g+j2DkuDgVKDkZ+si49Lvci9zqy2pyBGxyUt+4XXj0rPW/SjVqXlVyHu7i7GmRpq5F7ejyqQ18cquchrJNNh0O8ZtL8Zk+ztLCsM1JfDkd5OSBU2igIXSMkWl3bmNyjLfpdM60rU9ayPTlbSuyKT7V4lYV4S3ub93haMo28v0Xhp3kzQf89vXNG6jMyUfperT5SNW0vVd/k7X2yWouEbnxfUnnrmRP1jv6MxZ2eiqdbVRJx8g1WG+vsGsQiiRrArhrD2xRs9hs8+hgdZVJdP9s1qlWX/mprKkp5RazbSd5nvv9vL9ydGpbj+lZlK34isYLdiILC5Bu6asNroxC7SHmcJZf3RNigYh984lWGy4qXFjrSnSjQVyp9ZrFIw0Gun2yfu3NdfWNtI86tqOPsli0e7q/0xb01Xnrgzde3VefiStd7S2qlYB22VufyXQK2nce46iUjLYGGU4Dpvj6nOH6aGyFu66t6b3/cX6sRGr9gPpfK9NSwr58veOOmtOu9E7j2jWgYhGb6cqfr1Rivqy8ONMSZSqJrquy8eebZWvL7jyPkf6tC7wmY1pHx6PpNdIS6M97CJduPWLSEYOdkUm3b/8Hbz3maWK3uRPfyXjvdWlZx0MbIxGbvY1394L9jJ385JnpbS6zbQdffUo3lFuoz9WlahGMzXHnyrUHKobDHPvTcF57nEXC4+h+4ssjZ293ZJoY5dpWhs9hPJbxmKd9jMPi0WxKcmRWfuQjaJb/7mpiJ25kGxt7HSyryuP6O/ON0Jdl/trNqK1jbpakmFp7Yq+7zUXzZ/bHuVPL51uL3NDqmMbHan06l3by/e36hiebaO83EZzvDucwgePhctbVLqukp/uXwC8/Am8ithiHcSqpJW0Y9cMjDZeWkw+YtioL1srjSW8aYFcZjsyNO6nc+dFI2uO8WejPHflV2Nkf+5KXR6ryXOh5BGiVpqvL5Q2s7V2Sdx6QRodqt7jMwcU3pWuaW8zV1/go5Lm7prUNcr53C3Y1u4mkYPxpFbXpq6N6HDOLRMxaef1rOMphXkRQ4QLlPP0EpuNWBrJvWz3jvBe03oUIkQrHVdJK1fcXHojVh0/65jDxfgXFr9tPn8tz1WYjws8GF7MzWrnORv5Q/aOzpmVUYzb3YO0RU2353souFjFGv35NCbp9jINZonSNbe883SYS5716vydr8jt4jk06kVht2HJ7vQ5m8rCu94CHZK06NY1JbNRD7NcbGY3tXMXr2C0YCPKjBvoCLRBp/ROTYv+yXz30yqqEX7jkbzdLs06+tQWKyl4VSTnxmnEbVP920bctvNnu/y098RdY7G8uzgucU3Pv4tadb4os/fqvPxIWmGfKmAvgtuZClys/mmLNEdTkEYgtts32ShUvRGrIrl88WtEfsSfvS1hlbSF+xUjEtI+JbIyLTxd2+d5qDS20FUGYv8CbUu7iJ58T8n423ydz3SoJ4aIq7xojBV3FZiI+WJ5Vxil88y2ysvjyvsc5tOS1iPq7zLvsA6g6ulvaCau9fRnkHxQTu29YC/TgpUrdXWK5tgf3fIFZumrUIMq1H4PLi/k8z13XNQrfGGx/BDTWve4i0qxs3fAKlqMufMuwo+r5Ju7dUfMekcsFxjuaCttcyj1nMNiUZUKH6CiLHVVxpn2bzBi5ywkUYXzrVz16QKNSV3SplkhIlrnkoQ1jlmmI14ntXAjMim6Nb0tfiMt9Z/10Gfh5QYdVjgYF5FZeCJdYbcmIha8g5Ls4HEChVVyybZmXEIunlWYuiiWF0+faWfjnUHdJjQ2Fmj3yutjHbcFYpWyp6+L6jg0NqIdTk8p3G50d2ZtkKsobbA0jr5/NbJgjj+jzYnHTjeCwvIchxXe9+PIRrUaV4NKIlYYpfkiUDjEEwV4pieutIo1LtHb/PZ2z9IQrmyZC+9KARVPZSVZv8FjGsX+Yqs1rii6m1TZHWP6aZm8KBwHzDr9qz1Y2ah3k5fM9hUvJjx2Lnw722zEJs+CZQJMG/OLWRwtzHxZHI1MdIrS60ZVissV3mTjxIWb7g32eKOclN/pAnyZchVXiXxMczazfeWN/voUnbCRLy8zC1exK3PzhFkZYuUNZm8P/Er/xum9fae6WZjvLpNGSYc51bhm23Noud42e60nbCoL73oLdEjKG8a6hVwgVuVFOnNkYSd59VcwWrBMJnZ95AbaJTPV/t42KpqO+Z7j2o/kdftTb8TtbKrEFoajf1sItc3D6pKT34i2ZYH4dzX7M9Up1bmdpweozjOVlrZV7ImOer7i1J/O/V7gYvT2uNO498K5VjgavGS1mkqgt4WvqucCj2/beag0tlC3ye2NfY2oT1VN1g2nt8sx00NNeqNJRzx641MVmzhsMbfCKEV8GoMA42aYlKSrMErzRSATycK44coY7uKjwvHMuPnuIjmrR7Kw4kQDGD2rJWNb3n1aspu67tNf12hJu1cz07NnegNtXKI3v3rLTxrC9f3zAxTsZd7Cp3naLkjr7pl7lr4KtWSTvta1DtAUnOce11VIegd24vYxn1KE3Jgc224YZ3po7QK5uL+3MY+nxfluK22lyJS4XHkFXHI05oTDYlFmtjn9abMRO2Eh6W1p66Zvsdp67QoR0TCVt0F18uqNVYa02u17tKQhHiMgjSG/Op7lG/PdqyKG5dGY9Z7dACzv60f8o7Q0TvfnHAJRpEtKS+/YwRxxuzLMaHNKklYdE5X6yssVnh6xSsdZ8jGMm19hsCMOK7/NNCIZrd+sEUvTEhdqXL39Z/omKT03v91owyNf8sdf+ek2S2NU//LS2JZfZk/UzYjnlf5nOL2wixUU7XyfvEMSl+h9GI7yE8Vv7l5so6ZnCu31o95pMQuB9NKR0kYx7m2B26ek4TeeJK9pkwfdlSJW11wrTcLC2+4mC4AXlqWZnunabWDUwVlTPejOvuRzzWYjNmt2zB14u4A1bijRHW2085NEKdquaHjTa8WfkcUReG+U0rNmqnftNA4qftt8/mq8Ym+nccI9gzJx8t7a0IRE5jZKY1rG6u2ZClvbatZGvjCxVap31zsqTN0xsjLKuQHS8squw1xu1Xtk+jBYt5AXN077HBqGg7oNcSPoZZ/wgFM1lYWJrQrwrAMCveMkFytR7IwaN2vEJila8bDQFf90/xZewWjBhua4G+hQsRHHl/To5hhkjjB7H4KWr7YlGnXDUo8hjGAfeooJAIVide70bkSDPMdYUx3PxiuGOj6zluqSAqw613mRbmy2Oi85klbeSwm61UfS6rq28Y32mFta8GLbuPe0OdgLvmSdmippHiq7JAtljjEMW5jYqoXZ3Yh6VxbvaH/voERkyuQ9z0aLlw7dND5q3HrSPxd7k1gYpcj0gAquNJKT9zriEhuZbdVVyHF1yRxpfzTsaTnPby9WVfcrXPIsXCN7+ouMXv3przwCZ37Nd4yCHTe1BdqWdv+hrvLb2Zhvlr4KtUAZW/ESx2gKlhyNKa8R0T5M/qyRKSolWRnHZEIY91GE2XjCajeMs76zGBTt3kchQ6m1Z+FI0TGGxSLVgx6glul+VHmx2YhVaL3VPxqEYxSSwhpRNYDBkg6j1dVq8o3SFSKiLxv/Ig0RrciPaJTjKSjau3Z7PXRP3IAjtLgTRMgRflxl8kT+E/dm/KPjG0mIW3JJESxP1By3yWCJ2JbHoToy0hWwc3jWGRSJLRm+bMQ8is3cEatjeOaNkqzZl08U5q6pLY0ylv4ZDnPUypouYhXleWgzEgmJel0HMsnGOJ/UKraDa6Y7biONJW3a0LG2Rpiz9rTGac9dGmvkuJ8OLZONkrDMn5FldZxtXBToffKscqo6N/K9kXFDK9HFOFQ7o8kq6fVFt2ryxq0dq6iA5SV8qmIWt5L0orF9MaXpMY3sqP6MdqCdotjTyL7ReTfurhRxq9r/OP1i9Da7s9HyXzQfitkI88x3kyrfo1RE8bhom+4MqAnLz8XOVbQwE16iUaoj5BH9zIjSrP3MiORmI9YA3OmfvZkerXq0zxOmrn3F9IZSeN+vq17cmiPAaWOYJnZc8Zu7xxuxuthE1CwXN6K2zv2YE61BXOXi1TM7q+GRi52KNC/m2w7Pwzfy48pM5Nq+ekdnyMqoCFFZGl21TP2qP4qWdu5xyGgBSqpSHaVqY5kB0hIxHeaSZjZqWe/jXp3FwV4SZu8xe3kOjYSET7ufU4N0bSzQnU6Rz9BURhpH9JQi7ybvjYwrEo2iUt2L00zc2nZJ47+FOEd2aMGGZoQb6FCxEcdHy9M74Dy0l5KPRm+2Rk2Z7xH7Ytz0by+y7G5n4/6V/zOK/eS33Uqsq4RP1TXN5IvqHDjHq85zj6RF+L13gXZtit7X3APymaK+o496n84mv+W1rxiXqJu7rY17T5uVUSbbZTXdM3dtmjY5Hip7PYOo5Elw169NxxWDKPbVU3yc3svogEkEYggobW3a21EOJ7lQBNIu+XH1NPBBTX01MF7fJtJwJtwujFJ1xcZ0ncCc8Gm0pLccV4yR0rlNMry4MjgH+CiqcLu31m40Gnv0vbuyPqpq1wN4wzD9M7rHm31ZOXd/dSNPf1ERIhfSTMlsTzWWsqPXfMcr2HPXuGgiov9QXqgy5W3uj6Yqz2mrqEKlGkfaPl5TcJJ7XKYQRp72jsFO+OwTMentJkXLufCbuIxP9VFvV3nyOLevGJeIzKriU/h0Vt8+IosjwGVU24MDdTTSjUhCHNkrX3hA3NPbN9x4gp7wEo2YRMjtPEoTeHF7gelPm41YChiRNHZ6sYTEzgXGTn+JzGhc/pdffmns8We5QDTNd+7cKT8+jvzx48fbt2+jJlRn/fz5s9qIPd//+VfvGRRsfXA0+vEvmsVbt27FzrR9jD3Pnz+vj2xsfPnyJTpG9c46GlXEvn79Wn80biNicv/+/SpiaawitCj6Dx48GBessyqBjx8//vbbbxmN6M+9efMmc8DyH7169epiRYiyF72WugSOi1hdEeL0tC7ERfMBprGKI6toRDxjo6qh+dMzn0axr2KVxqc6Pl836zC/ffsWrUflc32VrIONjYhYdFPSiL148eLmzZvpMVduRx3/9OlTPpDoXWXaqPTcKMzPnj2r94RtlJmhrXF9emyk+V6XvSrfVyyNaQzz29GAR0Naxzx/8IqfRkmLG829e/dWjMOWL/3o0aMPHz70xrDuy7Vb/kmEozpEC9AbjXiw721RewMpPCD6TtGFiEa45PiqP31NCxYN0evXr9NrRTtwsdy+f//+8ePH6ZHt7Whdo+lOT2+3YJG0rginrVMEXlXzSe5KVVSre1O0/1F4Yk/dQ6vuCNUxhS1zdfDc/3U3qfIovWXPURNL2oGISdy4nz59ek2mx/0r+qjtXk2MGUX9uibkWetO1Wuqak1Esq44sd37XLPZiF2jvaNz49YZ7Xa+y1TeI80kPMp2XKhx54oyE6+E6y5r4X2/6yoRWpS9tLmOXlbX3aQKJC1+NcLqPd40VhHPae90oVT9qwTKa2sUlfThpeaKPA2xdqvVlU2Z/VXEqkysI5ZmaLQnaf8hE9TQj8K8t7MXUdpsIz9rmQnMSHvkTuRF/Lf6sxJOc2cjvaO9Z6UB0ihUdfWvillvR6I6LP9fHeZKtaqz1XZUljzaxU/P/BwaILM2ttd0py9mVmbn3pvK+TKiut9Vt7wATJujqD4ld7pdj1Rnykzmo/ZAXOPg7byCOXkL1siXwj/dQKe6gebBYxwpRkozx0Q04oB4Xs4c0/tRjL7GI0/9HHfx+OvHkNvB6t/O1L9tU6+7JzO1Jm6s8d4kfX1ZRXWSsaY61XELjkGni0MTS761UZ3rHBmxEUUl/kWLlz62VOHke2Jzz+epIhb/rSKTdhHzj6sxmB/v0WqKugWOkbTqX/3RuI0qYpVYGqvgilcJ9XDruMCPcdbJx70XzsQoclGwL140ymf0By5+tNZOD5VVo3Hl9CdjC/kCHMjRUEebXN1B6oa6us1V55aMM+Sv4tMQ6O2ATTIu0b6ntHuzo19xVqOCUUiieNRFJeYCXfkMGDiFUTrhbKuLdQfXRZYd7Uzv73Xfe/WX/jsCTKN62sGc6iGruncHSN0mx/Zhnv7OPEh+2oIdJXnWrymdeZb+mStUetfY1/Zpm4Iz3OPyRbH3yTFay/2+icunvfDT9mNv+8T2g3D7mN4925xC3BvtxgF7HxaL5KQPUPFn9Qw11Tdxrpn+tNmINcpA7597LySzZkToRasb96ZZxk7T5Tqq7d7cckBGoO3ZuycWlcgEOOtHUbAy0Yvb2KxXzwQeL24zEfNRoUDkbwY53soXhrPYYZnYzvdR3MvzCcwzrhixiHa6hst8MalCnqPARAeoN9rxviqfQfFpHNMI5/rfD2kEuMyfvaWxlyI9IEIrEV4mafmrxO0mjbntWiDuhnm66tP6+NiIqtputSKcenHB9ODe7ahK9dB/JiZxzPWVrjcyjQOihBf6RMwjhtFgNkIo+TOWHmwIBG++PWy3SBfpIpx4g3Kxkuaj2s7fi+HPunPaxqokI/LHXGRsCLib5A1LPo2S36gODeTqzzhm3DrccVZXVsZU5pIY5o+5GNsFdvZGfoE4XLxEb8Tynkf6NNq0aJAvKtU7R99HAirqzsUbVuxsMF48rI7DiI3eu/+IMK8/pfcmstadLn+niCpzfdqvDGHWPvOuG/m1ykyaob0Fu1Hf5/tz11lpgDQtVNV2+2YxrvB09bLSK+abweq67Yed658E0zgstj26zsaJ5ffr0f2HDT6HRgFYLHcaF5qj17rrpnKtu15Jrdn7SPV9UjipAAAgAElEQVS4BjafI1HYxgU7x1lnbsFGe7qBNtrkkqZghHa0HvmqFNGIA+L+ODTwiHD7rtpI1OjASyKjf9vWnqp/W+K/2DHtZFZ7otxWtSb6zO1CPrqvmKYryli7i17HZ9ZhhDQa9bbqXONPuBGFpxZub2x2Pk/vcOuERI2g8q/Y2oYH3hNNUG9GXNMWRV/34gNyu6m/eFgj4wb92TvuvXC2ZmriHI+0V6aufUsahD/64JKe5L4eKo0tjC4M1YklReLK0n6S03vb2HiwHd1sRja1w7/YsrUPu6aERGjXZ19hlNILRb1uN5IRzjjALc+2SlNdbeNqm+xrzzU1bvS5R23Jo8qPNrnyRE9/QwFHPP1dvLV1XXf041J7QDIyN/+yIDO8k0Yvwhk33VTBThmr7Un6G3GziEJV8h6hHYHl90w+VHjaCrWvTkIaW01Bu97lm4LegbV2gFPtGXGPS/O6vR0Bth92GrGNA/b4Jq6d2HF7ok3rzfHRfYOI0sGGUnc9LBbZ0Sj8i/15cUQlLbGLxaRxod6IpZEs3N51IeltMBuAc/wZjVIhdXrY/0n/qLbniNxJwoxGv+3Zu0d/q1088v2tXlIHVAKZN5HjyurcsO2SsMCe3qZzrfa9N2KRHft6RXqx/PR2pqMMVI8cF0Hao2lx/CR9lAXKXvsSF9N40a13ZwQVOHsZe5oq13pZdnfAiJdwkcbI/YtZH6EVfntnUPmZfOhwUDZFOW9Xpa495Q/n0TeLlqTd/kcIJfX0on9XrBr7e0d22rFqhLDAnyUIg/Lx+oPdTdJ8nzWDMt3LNA6xHW1O1NCoTZn8jU/jmExbFwW+sOHKXKX6qBG9xf7s7ZYsFpPGhXoj1kt6sANKxsHjLhAltrCKxWFxcFfrFB+1ATN1oZF9hX/mK2BEoDCcaQ/rBVzrTpf/anRUmWkdRoS2QKdrp438WmUmzcTegt2u8rPu2WlWRquVqi65HaUokyPlnpPHOW4NmYgN+qjrlpTGORy67nSxP+6D6cGxPUl3ohHmMn9eWWdDozyex3gOjcJWnuRpj5ykmF2sLOVVe1OPNmvd9UpqzQFGqi8WlfzOTEGK6p8/d5VPz9mCXUPtBpq26iVNwWjtwmeuyJEoxvmn3d7hpjRR8SQ4X7r0b1PqanvC/u3owjb5ie1kVnvSghrb7e50HBY741aSHlkSvSi0cdvNNFDRYZhqTLUkPo1jVOeuIjFu/04fVzPlc5xD+Vm9b9kaJfbwf55z3HvhbI1muauIztfNGJ1GD5VVZuW/oVfOm3kkbJQKYwsNkA3WjvJ839qRJb2vKIGD+odd312Jx7GLyY/wG1l8zZ+TPDUURqmRnCiZF2f7lANGCKF0MZC2SbQhjQis9SeuteSnum67dC2w56gtucGcduHJN8t7fPo74SC5gj20YBe2z4Pu++04LL9njreuJ6xQhcVjg4dpCtqV7nj3uHzBK3l4DKV9vYnLJ3nop4ZSB4ntdFgs0thuDZbZ03sjXiYa7av0RmxQwUgP3mkhWWsIPc2acU/cVohIDa/dzvcS0oKebutvtd3HSaaqtkMgGoW2bbWna8h+Xbeu2M66v7fpXKt9741YZFZ0Q2fFSQOf6hVpu4wVPm9EZGKmVDx1xIy9aCK63qZM1XqkaV9suyTT24CNPfFWb8WB12us8t/KayTzJH9GeS4hvaiR6VJHsPFpFJXogVSlLv4b27En9peXn1mnz15M1MWdEfmISQlUfUw1flELVMmPVi4a1Qiqq9kfVES72qg6Dhc3IgIX05ju7IrexQBn2lkVmzRWW9h2N6mze+4MGlrpotBGjYh6F41P1KP4b2xfnBJdJ6HaiIMnTEsj8MX+7B06WSwmjQv1RmwL9XrhOER5K2xJokjHkdFox72jKqXx37iTVreS+ChzF4jy31WwC+/7jazM/BlRyhtmzp3vo67k11Fd606Xv9EXlo353CLk6KfVSvNtRAYFRXlCttDIr1VmUqXegj1flnWFvMesjFYrVV1yO0pRl2TszzxbzR3JuDVkIjb0o/KmzPBLr+3QKhZFZdfPoQEyd2nvCj/KbW92jD5gaD6e+a5Xcqc7xkj10OIUMl2ld5uvYCKBQ0v+AVqwodnaON4NtC7kJU1BQ2/Qn9EbHPRc3B5uij3lTwdxrflee1UJ17+tC0+9MW3/dlABm+/gOnXpRrx9aF8x055EDzwexuPekb62iBCi3kVBirIa++PTAOwdVp12TLWdipI9qnNaGK7c3unjajz+XJnw0aeXvGgrKcZHOiZakkz7k1IfZtx7+ey7OKC6zbteeWcpLRvXb5f0JHf6UBlJu1gAutDOPLaQmpQUieXr8n6vGH3Fwtod9+gY7o7qFqe033JGhzPK88WgYmfmASpavDR/r9yepP0sjNLFTM+8EYhg49O60x6nR2GO3m/sif3lXaAtdNrTtONKNfa4fWWlG3f6UVtygznt8pBvlsubvnbIV+655ulvaBcuohopbYzbVCM2EY2uu2ecFR+VtyqZiUYZqxIHBbsNmC/YvbkWt/4VC387OeV7BpXJXofqgLNVqEKWDR6mKWjXlHxTsGI1L2nbx5WxKAaFnf+Ka/tv4sY5ZM6KNs1Qasan8dHQW8AWhsUiCe3WYJk9UbQagI0/l4lG+yq9EWvEc9CfeywkF0fG2m6z7gm3Qc7VwVaImDJTxlUM/a12HuT7WyMK+mlP6erDbROkXRIW2NPbdK7VvvdGLDIxHgAWIKoukXnTc31xisAneY6acPBiMdj0QiWZntGeijGN0sLbMYqaSeAJP+pqwxv50iUTHYxJalbjcvFndHiuLK5dcR69P+ITL1xnarFjjGNEGxgtUpuua09cIvKrJPkzpbErYhf3by33a7epmsGT301qz/xGFINoCi6WkOt3RttVWCPykUw/vT5W40LofUIcF+z1Z/VGLNU71fZ8ZTua+nhHmMEsvO+X535vPSoPasIje28ia93p8o3/fC1euW10dTLlZ9qP5qsIkd7JG/m1ykyad70Fe9oMKg9tX1kZrVaquuR2lKKMatS+JSOTXmvyAVId5op3qjob4ZzkOTQqSFoyl9xeoNe6r6ZyrbteSa05zEh15o5w8aOubvzFg7ez81Qt2PXsbqDT3kDzORJ9wkHDqiPuSlFte5+X85Es/FT/tp07k/dvC/Ni1sPaycy86or2pHeJh3aAhXsmf9y+0k11Lsy4/GE7fVyd6e1k3qr6dL7501fWiNVPn+/BZ4Pj3strR/PeLp/51wHLR7K6oofKKqciy6bNgvmqWER48lv8WsUgrSYl4wzT5tEZQpvvTVY8o+WzrGtsJM308u1JnhoKo9RVMKIrO1N/JrIpj9kVpVn345qVd4HAy+vXhEdusCRPQm0wp11I8s3yTK1lOxrtPdc//UUxPslrPgW7XX7yBTvTnkz1sqAdpcX2ZIYuMwnv/eg8FaqXYrMHaAratSzfFOz6Hpcvh1EYDvMmLp/S0Z9GmzbTI/Yhh1Ln44pqO/mwWJSKdmuwzJ7e6U/LRKN9ld6Ija5K9Yn7KiT7HTv9n3buFo74tE+05/HjxxAIbErgxYsXHz58aERp7i5d43L+JNArcO/evY///IsS+/Xr197j2wfEbTiG/B48eND+6CR7Hj161K7sadrj5h43qZh5Fv9u3ryZflS4/ePHjzgy+mfx358/f8ZG9d/v//yL7WqjMLSLhz179uz+/ftRHi5+audQgTt37kTF+vLlS4xl54tHYcjxlBV3kChshccveViU6uf//Hv//v3bt28/ffo0ydXjUTzapXFJfvPmTXDFv3yzds0lJknjkQJxN1kyN6PSvfrn37SVLqpMjDVE87VkWlyLQCqQlu24gebb8PTEzHbcQKNgn7mnmsHx0TYF0oowYc9KI798dsvK5c03fkUd5mkzKKqY59BpSVcJTVO5CvuRLrrTVzBasEGF0A10ENeVB8egUAyrxvN4vPGJh5FJnsqrKMUwbDySxFuSKP9XRtLpBDICMcf66dOnXQdEe/Lt27d4cTP6fejFkLf5uK06X8wsOwmsJZA++Bj3njwXonmPnkbab4kpGd4ITO685QDTKmZEfcs5dey4xav76GRGCYx/MX1rksTGK87o357w3X0k+Tyzra4vKriuNxQCAQKrCBgkX4V91xc1Sz+TfSpUBsdHBLYmYOi+N0fScR5DqYO4YkRiqq/wbPPNV6+GAy4KpHVKIblINMnOX1ZcAWWSBAiEAIG8QLx3TO+y8UX6eA0QLWz+LJ8SWEsgvs0eM//i2+yF76uiSMcrrpiRv1aEV79uiMWkxi6u8Iknk8x0tMnjH/GJdVJjAkS0PF2xylw0IlwtRZE55jwf9Q4pVhQlfbmYdFj1p9O5KSWSkSPx0jf+7W7ubLyvjUIY/4YmOVgi1ZHeqb6mXuFHNKJGVJUiwo/FUEI1lm7Zwtv0rkpXrQjTLidbiHM7Vo097iYNkLn/jFIUt++q0sWaQUMvVy1jFJVCH3UonePnFog2PAp2dE3jv0OvNfTLJ4X3/SoaMcE07ia3bt2q/tv+U20aml/LHz/0/hvZvVa2nrCRH5o7u+gdRSE/YVYuX7V3dEUd5jkyy3PoHKoLh6mpXBj8GJc7xisYLVhhaXQDLYSa6rDqqXz0iFM8Mv/v0PY///bSaZ+KTjiLCUTRqob944oxQFq+3nS0J/HWJk4ZMZoa14qxoCjaMay6l28gq86LlUkXIlAiYNy7RGnQMdUXs+tTYobGmWew1A6n3Tjh2MJRR9T3W4arR9d4khoxWyZSHV3N6GfGlzEKH6PKX3F2vdyMK9YvPSd5F1YYJbOtqkKOa7+VXcwJEJhWwCD5tJ5HCi06V2bpD81QFWqomOMJrCVg6L5X3lBqL1F6wAmHxdLk2y4ROGEhWWbs1AoRJcXPMQR2LBBNSQzZx6B/zC+JmSLnXNp5x/l34qhXnemYVlV9rTq+qFzPkYo3RvHl6vjSXRTpvcx8mikn49e0nj171hV4fL895iJ0fbrA/qr3NvRLlatHewGZwktM+BKuvmJkStwRYhWP/12r4Pv3qFZ15arfxcbL16hi8d+oZYVvfOvwt7kRQ7SR2IupjghHwqv3zfHfaFUOk+pt5sXysXI3WcU87t0Xa1xUt4hPTO+oWpj4b7Q28dtKy0fSFQmMEIi7SVWw695pBFJ1UBv30LibjCjYcd+Pe3Q9/ykqSB1sVWuqPyeZFzUi+U4hUAnEjVUjf4zCICuPkY+TpEKHeRLGdiCeQ9smu9ujqdxdlq0V4eO9gtGClZQlN9ASpWmPyTTLcaH6CTqepuNf9QrpGIPb0zIKbXKB9+/fx4v4CDaWe4ixnRHhV+1JNdwULzLqVzZVUFG2Y6MaGqqKd7zCiBK+6wEi1XlEOXEKgfkEjHtPYpsuGBQBRmO+64Z6EhOBVAKZu156l4/7e9WJHfF2CTWBvEDdzv/vDKH/P0coTknn4FVvJ6OTOW7CTPqKM0py/a4zCnn655INo9lW+VLR+BRXA8SfBAgQCAGD5IpBLWCWfk0xekOFGk3nRAILC2QGMSIm3sQFQv2IbQpxSeHMlCjDYiWAZzhGIZkwl60QMSGmoAgQIECAwHIC+YGnQT9VNHeko+sWc+Nev35deKH//Oc/5m6G1Rwv4QqzwGEECBAgQIAAAQIECBAgQIAAAQIECBAgQIAAAQIECBAgQIBARiCmhsfXqusDHj58GOsH1X/aIECAAIHlBcy2GmSOaxCXgwkQIEDgVAJm6Z8quyWWAAECBAgQILBfgX/tN+piToAAAQIETiuQH3iKH7iO9zfbwYnlHl69ehW/lRHzIUpiVb6WRElojiFAgAABAgQIECBAgAABAgQIECBAgAABAgQIECBAgAABAgQITCvw8uXLNMAXL16kf9omQIAAAQIECBAgQIAAgT0KmKW/x1wTZwIECBAgQIDAOQWsEHHOfJdqAgQIENixQPwMxbNnz7oS8Oeff967d6/r0xX337x5M34u4927d71xePv2be8xDiBAgAABAgQIECBAgAABAgQIECBAgAABAgQIECBAgAABAgQIrCLw48ePDx8+1Je+e/fuNqdq1DG0QYAAAQIECBAgQIAAAQK9Ambp9xI5gAABAgQIECBAYDsCVojYTl6ICQECBAgQKBJ4/Phx13HxCxUPHjzo+nQL+x89evT58+femMTyq73HOIAAAQIECBAgQIAAAQIECBAgQIAAAQIECBAgQIAAAQIECBAgsLxATM9IL/rkyZP0T9sECBAgQIAAAQIECBAgsEcBs/T3mGviTIAAAQIECBA4rYAVIk6b9RJOgAABArsUePr06ffv3y9G/fbt28+fP7/40aZ2xu9mvHv3Lh+l9Kc28kf6lAABAgQIECBAgAABAgQIECBAgAABAgQIECBAgAABAgQIECCwpMDbt2/Ty8VcjvRP2wQIECBAgAABAgQIECCwOwGz9HeXZSJMgAABAgQIEDi5gBUiTl4AJJ8AAQIE9iTw48ePxiSDNPZ//PFH+ueWtx89evT7779nYvjp06fMpz4iQIAAAQIECBAgQIAAAQIECBAgQIAAAQIECBAgQIAAAQIECKwi8P79+58/f9aXfvLkSb1tgwABAgQIECBAgAABAgT2KGCW/h5zTZwJECBAgAABAicXsELEyQuA5BMgQIDAngRevHjRFd27d+8+ePCg69MN7s+kpYrtx48fNxhtUSJAgAABAgQIECBAgAABAgQIECBAgAABAgQIECBAgAABAgTOLPDy5cs0+flfyEiPtE2AAAECBAgQIECAAAEC2xTIzGw3S3+bWSZWBAgQIECAAAECVohQBggQIECAwG4E3r592xXXx48fd320zf03b97MT5L4+vXrNmMuVgQIECBAgAABAgQIECBAgAABAgQIECBAgAABAgQIECBAgMA5Bb58+ZLOZ4hvCt25c+ecFFJNgAABAgQIECBAgACBwwiYpX+YrJQQAgQIECBAgMB5BKwQcZ68llICBAgQ2LfAx48fMwl4+PBh5tNtfpRf1eLz58/bjLZYESBAgAABAgQIECBAgAABAgQIECBAgAABAgQIECBAgAABAucUaHxrKPMzs+f0kWoCBAgQIECAAAECBAjsTsAs/d1lmQgTIECAAAECBAiEgBUiFAMCBAgQILAPgU+fPnVF9MaNG3v8SYp79+5FzLsS9f37966P7CdAgAABAgQIECBAgAABAgQIECBAgAABAgQIECBAgAABAgQILCzw48ePdIWImPPw6NGjhePgcgQIECBAgAABAgQIECAwrYBZ+tN6Co0AAQIECBAgQGAZAStELOPsKgQIECBA4FqBr1+/dgVx+/btro82vv/+/ftdMfz582fXR/YTIECAAAECBAgQIECAAAECBAgQIECAAAECBAgQIECAAAECBBYWSJeHiEs/efJk4Qi4HAECBAgQIECAAAECBAhMLmCW/uSkAiRAgAABAgQIEFhAwAoRCyC7BAECBAgQmEDgr7/+6grl1q1bXR9tfH/8nkZXDDPp7TrFfgIECBAgQIAAAQIECBAgQIAAAQIECBAgQIAAAQIECBAgQIDATAKNFSJevHgx04UES4AAAQIECBAgQIAAAQKLCWRmrZulv1guuBABAgQIECBAgMBQAStEDBVzPAECBAgQWEfg58+fXRe+fft210cb37/fUbONw4oeAQIECBAgQIAAAQIECBAgQIAAAQIECBAgQIAAAQIECBAgMKHAx48fv3//Xgf466+/3rx5s/7TBgECBAgQIECAAAECBAjsVMAs/Z1mnGgTIECAAAECBE4u8D8nT7/kEyBAgACBAwhkFi7db+osHrHfvBNzAgQIECBAgAABAgQIECBAgAABAgQIECBAgAABAgQIECCwvMCXL18+f/789evXmEcRP7Zx//79R48eTRWN169fp0H9/vvv6Z+2CRAgQIAAAQIECBAgQOB4AmbpHy9PpYgAAQIECBAgcBgBK0QcJislhAABAgQOLhBzF9Ifo0hT27U/PWab25mY37hxY5txFisCBAgQIECAAAECBAgQIECAAAECBAgQIECAAAECBAgQIEBgUwKxNsTjx4/bkxBi7sHLly+fPn16ZWy/ffv26dOnOpCYwvHgwYP6TxsECBAgQIAAAQIECBAgsF8Bs/T3m3diToAAAQIECBA4s8C/zpx4aSdAgAABAjsSuHv3blds4+cvuj7a+P747Y6uGP76669dH9lPgAABAgQIECBAgAABAgQIECBAgAABAgQIECBAgAABAgQIEKgE3r9/f//+/fbyEPHpz58/nz17dv0KEa9fv061nzx5kv5pmwABAgQIECBAgAABAgT2K2CW/n7zTswJECBAgAABAmcWsELEmXNf2gkQIEBgTwL5FRNiusOeEvNPXOMXPGIqRle08+ntOst+AgQIECBAgAABAgQIECBAgAABAgQIECBAgAABAgQIECBA4DwCMffg8ePH+fS+ffv21atX+WPyn0YI9QE3btx4/vx5/acNAgQIECBAgAABAgQIENi1QH7Wuln6u85ckSdAgAABAgQIHFjAChEHzlxJI0CAAIFDCTx48CCTnnQuQuawTX2Uj3M+vZtKiMgQIECAAAECBAgQIECAAAECBAgQIECAAAECBAgQIECAAAECqwg8efKk5LovXrz48eNHyZHtYxqrSxResR2OPQQIECBAgAABAgQIECCwQYH8rPX8jPcNJieilI9zPr3bTJFYESBAgAABAgQItAWsENE2sYcAAQIECGxUIDPJ4NOnT/GzGBuN96VoxcSLzNhTJqWXArOPAAECBAgQIECAAAECBAgQIECAAAECBAgQIECAAAECBAgQOJ3At2/fvn79Wpjsd+/eFR7ZOOzly5fpnlhsIv3TNgECBAgQIECAAAECBAjsXSAzd90s/b1nrvgTIECAAAECBI4qYIWIo+asdBEgQIDAAQV+//33TKoyI1OZs9b6KB/bfErXirPrEiBAgAABAgQIECBAgAABAgQIECBAgAABAgQIECBAgAABAtsRiC/qlEdm0MF1sK9evfr582f9Z8xnuHnzZv2nDQIECBAgQIAAAQIECBA4gEB+7np+3vvWkp+PbT6lW0uL+BAgQIAAAQIECGQErBCRwfERAQIECBDYlsCdO3cygzLxsxgxL2FbMe6Izfv37z98+NDx4f+JYalIaden59mfTjE5T6qllAABAgQIECBAgAABAgQIECBAgAABAgQIECBAgAABAgQIFAoMerH+/fv3wmDrw378+PHixYv6zxs3bqR/1vttECBAgMAWBAbdFLYQ4XXjgGtdf1cnQIAAga0JmKW/tRwRHwIECBAgQIAAgV4BK0T0EjmAAAECBAhsSCDWgIgJB10RiokIHz9+7Pp0I/u/ffv2+PHjrshE6t68edP16an2//XXX6dKr8QSIECAAAECBAgQIECAAAECBAgQIECAAAECBAgQIECAAIH5BG7dujU08MZ6EPHnzZs3hwbieAIECBBYRsBsq0HOuAZxOZgAAQIEziBglv4ZclkaCRAgQIAAAQJHErBCxJFyU1oIECBA4BQCnz59yqTzt99++/LlS+aAdT+Kn9e4f/9+Jg751GVOPN5Hhcu0x4obx0u7FBEgQIAAAQIECBAgQIAAAQIECBAgQIAAAQIECBAgQIAAgV6BzG9stM+9fft2e2dmT/xEx9u3b+sD4vTnz5/Xf9ogQIAAga0JmG01KEdwDeJyMAECBAicRCA/j90s/ZMUA8kkQIAAAQIECOxFwAoRe8kp8SRAgAABAv9P4N69e+/evctwxBIM79+/zxyw1kexdEVMmMi8W/rjjz8idWtFb1PXjaU0vn//XhKlr1+/lhzmGAIECBAgQIAAAQIECBAgQIAAAQIECBAgQIAAAQIECBAgcDCBQYs+3L17d1Dynz17lh4fUxrSP20TIECAwKYEzLYalB24BnE5mAABAgTOI2CW/nnyWkoJECBAgAABAgcQsELEATJREggQIEDgdAKPHj3Kzzx4/Pjx1n654s2bN7F0RWZ5iJcvXz59+vR0edmR4PwiIOlJ5UemZ9kmQIAAAQIECBAgQIAAAQIECBAgQIAAAQIECBAgQIAAAQJ7F4h5COVJiKkU5QfHBIb0dx2ePHny4MGD8tMdSYAAAQILC5TPoSo/cuEkLHm5coTyI5eMv2sRIECAAIH5BMzSn89WyAQIECBAgAABAtMK/PL3339PG6LQCBAgQIAAgWUE3r9/n5++8Ouvv8Ybmps3by4Tn8xVYubE27dvMwfEgheWh6h9vn37ll9Noz6y2vjzzz/NRGmY+JMAAQIECBAgQIAAAQIECBAgQIAAAQIECBAgQIAAAQIEziAQr8s/ffrUm9JB0xLiNzCePXtWh3n79u14j1//aYMAAQIEtiZgttWgHME1iMvBBAgQIHBOAbP0z5nvUk2AAAECBAgQ2JfAv/YVXbElQIAAAQIEaoFYo/Tz5883btyo9zQ2Yg7ErVu3Xr161di/5J8xQHbnzp3M8hAR/1jgwPIQVab8+PEj8mvQ8hBx4m+//fb8+XPzUZYs2K5FgAABAgQIECBAgAABAgQIECBAgAABAgQIECBAgAABAlsQePLkSW804pjyaQkfP35Ml4eIwP18eq+wAwgQILCWgNlWg+RxDeJyMAECBAicWcAs/TPnvrQTIECAAAECBPYi8Mvff/+9l7iKJwECBAgQINAWiNc2jx8/zv8gRqzC8PLly/LpDu2rjNhTzZn4/v175ty7d+9GzG/evJk55mAfxQIQf/31V5Wonz9/VhuxJ6DizzxXL0VkdPx0SfyLlUHqg+s1RF68eHEq6lrABgECBAgQIECAAAECBAgQIECAAAECBAgQIECAAAECBAgcWCB+uKLrbXu8QI/5EvHdnsLkf/nyJX7UIT04locoPz090TYBAgQITCJgttUgRlyDuNoRb/QAACAASURBVBxMgAABAgTyAmbp5318SoAAAQIECBAgsK6AFSLW9Xd1AgQIECAwjcD79+/jJy/qFQcuBhrzHuKY+Df3MgERmZhg8fXr14vRqHf+8ccfCy9aUV96xY3Az2fTfHH7z3/+E9Ni5gtfyAQIECBAgAABAgQIECBAgAABAgQIECBAgAABAgQIECBAYHmB+AWL3377rXHd33///ddff33w4EFjf+bP+FZt/PRCekBMfnj+/Hm6xzYBAgQILCxgttUgcFyDuBxMgAABAgRKBMzSL1FyDAECBAgQIECAwPIC/1r+kq5IgAABAgQITC4QP1gRP4gRqz9kQo4DYirDrVu3YgJEjFVljhz3UYQZ0fjll18eP36cXx7i4cOHf/311wmXhxgH6ywCBAgQIECAAAECBAgQIECAAAECBAgQIECAAAECBAgQIECgSyBmQbTnS8QciUHLQ8SEh8byELHGhOUhusztJ0CAAAECBAgQIECAwEkEzNI/SUZLJgECBAgQIEBgdwK//P3337uLtAgTIECAAAECXQI/fvyIKQtv377tOiDdHz+Xcffu3fv378d/79y5k35Ush3X+vz5cywG8emffyWnxNoQ8QsbI65VEvgujrFM+y6ySSQJECBAgAABAgQIECBAgAABAgQIECBAgAABAgQIECBAYF8C8aWdDx8+pHG+ceNGTJ+I/enO9vabN29iosXPnz/Tj2Jug+UhUhDbBAgQWEvAbKtB8rgGcTmYAAECBAgMEjBLfxCXgwkQIECAAAECBOYWsELE3MLCJ0CAAAECKwjECFRMVoiJDo0ZDJmoxMSIWCri9u3bsXHr1q30v3/99VeEk/43fmoj1oYYFHj8Xkf8O/PaEBW+l3CZQugjAgQIECBAgAABAgQIECBAgAABAgQIECBAgAABAgQIECAwWuDBgwfxCxeN02P+w+PHj6uf0KgmLcScimraQxzcWFSiOvfdu3e960o0ruJPAgQIEJhJwGyrQbC4BnE5mAABAgQIjBAwS38EmlMIECBAgAABAgTmELBCxByqwiRAgAABAlsR+PjxY8xmiLkL5as5TBj1mGYRcyxipoWZE7Wql3A1hQ0CBAgQIECAAAECBAgQIECAAAECBAgQIECAAAECBAgQIDCtwKtXr168eDE6zLt378avcdy7d290CE4kQIAAgWkFzLYa5IlrEJeDCRAgQIDANQJm6V+j51wCBAgQIECAAIHrBawQcb2hEAgQIECAwA4Evnz5EutExGoR8TsYc0f39u3bDx8+jIUhzJmYm1r4BAgQIECAAAECBAgQIECAAAECBAgQIECAAAECBAgQIECAQCoQEySePHny9evXdGfvdvwGxsuXL58+fdp7pAMIECBAgAABAgQIECBAgEAtYJZ+TWGDAAECBAgQIEBgSQErRCyp7VoECBAgQGB9gW/fvsU0iM+fP1f//fnz5/VxinkS9+/fj1/SiP/++uuvsRL59WEKgQABAgQIECBAgAABAgQIECBAgAABAgQIECBAgAABAgQIECAwTiC+ovPixYtPnz71nh6zHeI3MGJRCbMdeq0cQIAAAQIECBAgQIAAAQJdAmbpd8nYT4AAAQIECBAgMIeAFSLmUBUmAQIECBDYk0DMiogFI77/8y8WjIj///XXX5GAdPGIWAPi1q1bjf/evn07loS4d+/enlIrrgQIECBAgAABAgQIECBAgAABAgQIECBAgAABAgQIECBAgMA5BH78+BGLRMS/mBdRzYiIdFeTH2LOQ/wGxsOHD+/cuXMODKkkQIAAAQIECBAgQIAAgUUFzNJflNvFCBAgQIAAAQInE7BCxMkyXHIJECBAgAABAgQIECBAgAABAgQIECBAgAABAgQIECBAgAABAgQIECBAgAABAgQIECBAgAABAgQIECBAgAABAgQIECBAgACBHQr8a4dxFmUC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KBT4Mc//zo/9gEBAgQ2IxDN1bdv3zYTHREhQIAAAQIECBAgQIAAAQIECBAgQIAAAQIECGxd4H+2HkHxI0CAAIEZBOLl+l9//fXz58/v379XG9V/Hz58+ODBgxkuuL8gLxIF14sXL+7du7e/9Ijx4gJVEYoyExUtrW5v3769efPm4tFxQQIECBAgQOAqAXf2q/h2crJc3klGiSYBAgQIECBAgAABAgQIXCtw8S1YvM7wovBa2QXPj0xM3/O2X0hFhlbR+eOPP54+fbpg1FyKAAEC/yVQ33TipfnFxqp6mR7n3LhxIw7+r5P9Mb9AnUGN24q5MfPbuwIBAgQIECBA4L8EYsW0r1+//teuSf+I/rb54ZOKCowAAQJTCsTj+adPn6YMsRXWo0ePWvvsIECAwPQCVYP27t27GG+Mf/G6Kjqit//59/jxY23R9OJCPL2AFSJOXwQAECBwLIGL726jRxX9quq1ev1y/WK67969e3H/kXZeJKr6nSVET548OZKGtIwQqIpQWmYa9Sv+zAQbK0RkPvURAQIECBAgsLCAO/vC4KtcTi6vwu6iBAgQIECAAAECBAgQILC8wMW3YF4ULp8RV14xvhNSv4eqN9J8vDJ8pxMgQGAqgbjvRDMV/9K5Fo0/p7qWcIYKXOwVRO7EDSXNr65gzY3pkrGfAAECkws8f/48GucINr4zUwV+69ataiOzZ/JoTBjg/fv3/X7ShJ6COo9AfDH42bNn86U3mpToIs4XvpAJECBA4BqBz58/xxenrwmh99y///679xgHECBA4BqB6G3GoOKHDx8agcQzbyyFFv+qj+KYly9femxsKPmTwGgBK0SMpnMiAQIENiEQC2ilb3A3EaeNRSJWva1ebwfUxqImOjsQiKeUGHCJIlRVtB3EWBQJECBAgACBbgF39m6b43wil4+Tl1JCgAABAgQIECBAgAABAn0CXhT2Ce3y8/g+VfUNsV3GXqQJEDiTQHyHbe5vL5yJ89q0mhtzraDzCRAgsJJA/NrQwfr/8VOxfhV2pdLksgQIECBAgAABAgQIEFhHIFY/fP36dcm14yk4/sUiEXFKyfGOIUAgL2CFiLyPTwkQILB1gXjjfrA3BJOLB9HkYQrwPAKxNoQidJ7sllICBAgQOLyAO/vhszgSKJfPkMvSSIAAAQIECBAgQIAAAQKVgBeFSgIBAgQIECBQCZjYoCQQIECAAAECBAgQIECAAAECBAgQILC8QKxdO3Rw8sWLF58/f37//v3ysXVFAgcTsELEwTJUcggQIEDgmALfvn37/v17rAZy48aN27dv37lz55jplCoCBAgQIECAAAECBAgQIECAAAECBAgQIEDgNAJef5wmqyWUAAECBAgQIECAwP4EqgeWW7duxWStmzdvzpeAHz9+xMSwWAbdrLD5kIVMgAABAgQIECBAgAABAgQITC5w7969r1+/jgj2w4cPsbTEx48fR5zrFAIEagErRNQUNggQIECAwOYE4v3fy5cv3759G2tDpJGL14FPnjx5/vx5utM2AQIECBAgQIAAAQIECBAgQIAAAQIECBAgQGD7Al5/bD+PxJAAAQIECBAgQIDAaQViYYj4Kcv49ct0vlZM1nr48GHsn3apiJj9Fd+IiOUhUu24UEwY8wNCqYltAgQIECBAgAABAgQIECBAYGsCjx49Grc8RJWQGHt5+vTpmzdvtpYu8SGwI4F/7SiuokqAAAECBE4lEGuhxcvF169fp68bK4F4L1i9cfzy5cupTCSWAAECBAgQIECAAAECBAgQIECAAAECBAgQ2LWA1x+7zj6RJ0CAAAECBAgQIHBsgViy4d///nes2tCYrxWTtWISV0zlmurHLSOcWGwiwmwsDxG8cfWIg58OOnZJkzoCBAgQIECAAAECBAgQILBrgVjZIUYwrkxC/KDy+/fvrwzE6QTOLPA/Z068tBP4v+yd/dndNLa3z8w1BQyUcKACQgkkFYSUQFJBQglJKgiUEFJBSAlABZASCB3M+5vxe3RpZFte+rQs388fibe3LC3da2lp6cPaEIAABCAwLAHFys+ePYuLp5XIr7/++u3btzp3LZ6SbyEAAQhAAAIQgAAEIAABCEAAAhCAAAQgAAEIQAACEIDA6QRY/jhdBQgwPgEdE//nn39KzuWlRF3rpUFdr18dHL8uSAgBCMxN4Kuvvnr+/PlSR7kp+avl38VrzV13agcBCMxKQFuw4u82yNE9evTozZs3+onLEgh6+eHJkyfxHHR4hH6Hs9aBFPGy+BYCEIAABCAAAQhAAAIQgAAEIAABCCQR0HpWUvq9xN999x3vxO3B4T4EDglwQsQhIhJAAAIQGJrAp0+fFvmWC7dD6JdfftES0YcPH4aWvotw//rXv/YQiY8odZEirRCt7R0eD+Fy1Hqh1P3gwQN3h4uKBL744ovAhLSdZdnaIvtZGlrF4sgKAhCAAAQgAIGmBOjZm+IdJHO0PIgiEAMCEIAABCAAAQhAAAIQgMCaAMsfayaFd1goLAQ45uORH4v+9ddfdXa83hUcU3KkggAE7kZAk7GvXr3arLV6KK2nv3z5cswtGZsyX/1msLHB3z407N6YqzNH/vkIyKfFj4dwVda2Lv2oT/ZmLQV1h8dDLGWp/So43HO2Th4uIAABCEAAAhCAAAQgAAEIQAACEIBATwKar9AxmlVKVD6a+oisjlUphUwgMCuBv7m1gVlrSL0gAAEI3JmAFt214m7fJFR+wPnlaKciev/+/cOHD1tX87PPPkuKlfXTHFo7bC0V+W8S+OOPP3T0nXGFWDloH4b0u5kVNyEAAQhAAAIQOJ0APfvpKuggAFruAJkiIAABCEAAAhCAAAQgAAEIbBJg+WMTS7ubqatgN1wobAe/ac7S7DfffGN86Rq1NtUFmUMAAocEdD7Uo0ePDpMpwT//+U/5N0tK0mQQSI0K+uyNyagIj0CgHQGtH3355Zf2/P/3f/9Xj9jT+yl1tIQxllue+v3333Uoj58D1zMRSB0pj193nWrHr7+OryYkHJDADz/8YP9huQz5ibczoPEIBCAAgW4E7PMn2SLx9mg2Oh6EAAQ2CdQdzJZMs2yKx00I3IfA3+9TVWoKAQhA4IYEFHLpJC3Nud+w7sYqL4i0NcqYvkMyqSzpeAiJpFVDzQt0kI0i1gS0BPvTTz99991366+4AwEIQAACEIDA5QjQs19OZRkCo+UMaDwCAQhAAAIQgAAEIAABCECgnADLH+UMU3NgoTCV2FXSS7M6O1675a4iMHJCAAJ3JqBf4GDLyggGMODemBGwIAMEfAL2X2Banvr48aP2C/k5GK+1xSvpeAhlmyqbURKSDUJAh/jobb2MPx0dUrEKOoQuQ4bNRzgeoqJeyOpWBJ4+feralH6HbPlTS9fRXdrhrEZ6KxpUFgIQgMDdCGj+ZLMX+OWXXzSv8vjx47sBob4QmJvAi52/C70UplWq1Lfe4jrVNEv2QZzx99UKLwAAIABJREFUnPkWAtMT4ISI6VVMBSEAAQj8j+bcGRbG7UBTq+PMn/74449xaTe/fffu3eZ9bvYhoPObdcRyn7IoBQIQgAAEIACB1gTo2VsTHiF/tDyCFpABAhCAAAQgAAEIQAACELgVAZY/zlI3C4VnkW9dLseXtyZM/hCAQC0C6olYTK8FszCfofbGFNaFxyFQnUDGcTYZj0jsjC1eeQVVR0SGEIAABCDQjYCO91r+9AMYemdYUZxeF9RLwsTV3VRAQRCAAAROJPB/ncBn6gUePHigeRUdTqczgzgy+ESlUDQE6hLQQZCbfxkzBnUFs+f24cMHe2JjyhZ5GosmGQQuTYATIi6tPoSHAAQgYCXw/fffW5PeNd0gm6h0KLgOP8tQAtFwBrS6jwxiQnUrRW4QgAAEIACB2xKgZ7+D6tHyHbRMHSEAAQhAAAIQgAAEIACBQQiw/HGuIlgoPJd/o9KZ2WgElmwhAIEWBHBZLajm5Yku8rjx1PQENGDJ+OnLvM1aGU9JNkk4vRaoIAQgAAEIxAnoJWFmeOKI+BYCEIDAxAR0WsSbN28mriBVg8B9CPzxxx8TVDbvrbd4xVvkGS+RbyEwBwFOiJhDj9QCAhCAwAEBzQwepLj91998880IDLKD2uwHR6j1HDIMYkJzwKQWEIAABCAAgdMJ0LOfroIOAqDlDpApAgIQgAAEIAABCEAAAhCAwEIgexUj+0HI+wRYKPRpTHOtn5Ljt0On0SYVgcD0BPiVy3FUzMT4OLpAkqEI/PnnnxnyZBwqoVLyxjh5T2VUikcgAAEIQGBkAo8fPx5ZPGSDAAQgAIGmBB4+fNg0fzKHAAT6EMibTOgjm72UFtMUc5CxMyQlBGoR+EetjMgHAhCAAAQGJ6AV9xZB2OC1tounTVT2xO1S5q04tpOHnO0Evv76a3tiUkLAEXjx4oW71nYc5u8cDS4gAAEInEuAnv1c/n1KR8t9OFMKBCBQnQCDiOpIyRACcQI0ujgfvoUABM4lcCEfxfLHuaai0lkoPF0FLQSQWn/77bcWOZPn3QhcqEO5m2qmqS+TseOocpC9MeMAQRII9CegQ74y3nngaLD+mqJECEAAAgMS0A/IDygVIkEAAhCAQDcCX331FRPC3WhTEAQaEWDNdA8sZPbIcB8CcQKcEBHnw7cQgAAE5iHAxq9DXY6A6PPPPz+UczMBC4GbWHreZCNFT9ozlfX69WtXHW0C4IQIR4MLCEAAAucSoGc/l3+f0tFyH86UAgEIVCfAIKI6UjKEQJwAjS7Oh28hAIFzCVzIR7H8ca6pqPQRVsFOhzCfANktaz4U1KiQwIU6lMKa8vhZBNjPcBb5zXKJCjaxcPPmBPJeuFVryuCmpzLe6SLwy0DNIxCAAASmJJB30tCUKKgUBCAAgRsSYFxwQ6VT5fkIZJwaOSCEFvO9uLgBFY1IlyDw90tIiZAQgAAEIACBDgRaBKmpYj948CD1kSV93qJjXlk8BQEI1CLw6dOnWlmRDwQgAAEIQAACEIAABCBwBwIMIu6gZeo4FAEa3VDqQBgIQCAgcC0fxfJHoD4+QgACEBiHwLU6lHG4IQkErktghL0x16WH5BMT0I/xptbum2++SX1E6TOe0q4wzj3PQM0jEIAABKYkwItzU6qVSkEAAhAwEmBEbwRFMgiMTODPP/8cWTyjbC3eX2uRp7E6JIPApQlwQsSl1YfwEIAABBIIMCBMgHVq0oyFQMn75MmTU6WmcAhAIIfAHCP8nJrzDAQgAAEIQAACEIAABCCQRYBBRBY2HoJAPgEaXT47noQABNoTuJyPYvmjvVHESmChMEbnst+h1suqbizBL9ehjIUPaWwEeI3NxolUEIDAmQQydl599913GRJnPJXxSIZgPAIBCEAAAhCAAAQgAAEIQAACEIBAawIfP35sXUSH/Fuc5tAizw4oKAICpxPghIjTVYAAEIAABCAAgf8i8Pz58//6bPvw+PFjW0JSNSTAPryGcCfN+q+//pq0ZlQLAhCAwAwE6Nln0OJRHdDyESG+hwAEhiPAIGI4lSDQ7ARodLNrmPpB4NoELuejWP64tsEhPQQgMC+By3Uo86qCmkEAAhCAwJkEXrx4kbRspJ1aDx48yJD4iy++SNrlJakkW0ZBPAIBCEAAAhCAAAQgAAEIQAACEIDAaAR+++230UTKkCfjnM3DUr799tvDNCSAAATWBDghYs2EOxCAAAQgAIEzCTx8+DD1d7R0VLyWD88UmrIhAIEsAvwoUxY2HoIABCAAAQhAAAIQgMB9CTCIuK/uqflJBGh0J4GnWAhAwETgcj6K5Q+TXkkEAQhAoDuBy3Uo3QlRIAQgAAEI3IXA27dvjVXVqQ0//vijMfE6mZ61/zCmXap1QdyBAAQgAAEIQAACEIAABCAAAQhAYCgCv/zyy1Dy5Anz2WefffXVV3nPbj6V+g7dZibchMA9CXBCxD31Tq0hAAEIQGBoAlrbsx9Lr8D6hx9+GLo+CAcBCOwQ4EeZdsBwGwIQgAAEIAABCEAAAhDYJsAgYpsLdyHQjACNrhlaMoYABCoQuKKPYvmjguLJAgIQgEBtAlfsUGozID8IQAACEIDAvwnoVDvLcQza06XXOfQuRDY1Pfv+/XvLIRFv3ryRVNkF8SAEIAABCEAAAhCAAAQgAAEIQAAC4xD49OnTNBPyL1++rAi2bm4VBSMrCIxPgBMixtcREkIAAhCAwO0IaCFQS4mWQyJ0PMSHDx9uB4gKQ2AWAnOcATmLNqgHBCAAAQhAAAIQgAAELkCAQcQFlISIcxGg0c2lT2oDgdkIXNFHsfwxmxVSHwhAYAoCV+xQpgBPJSAAAQhAYEQC3377rXrGyNkN+k3Ljx8/fvHFF4XSKwcV9Pjx4718JINOkXj69OleAu5DAAIQgAAEIAABCEAAAhCAAAQgcC0CM83G60RLvc5Whb8mWx48eFAlKzKBwA0JcELEDZVOlSEAAQhA4AIEtBCoBcXIQqDq8Pz5819//bXkTPoLgEBECExNQM186vpROQhAAAIQgAAEIAABCECgMgEGEZWBkh0EjgjQ6I4I8T0EIHAmgYv6KJY/zjQayoYABCCwReCiHcpWVbgHAQhAAAIQqEBA7yT88ccfb9++1a4td1SELr777ju9yPHzzz/X2qmlfH766SflqZyV//JLQrpQuSpdMuhdiwr1IQsIQAACEIAABCAAAQhAAAIQgAAExiDw22+/jSFIHSl+/PHHKhm9efOmSj5kAoF7EvjHPatNrSEAAQhAAALjE1gWArXgp7j5w4cP2prz119/aTlQa4FPnjzR6mCtFcfxUSAhBGYlwJa7WTVLvSAAAQhAAAIQgAAEINCIAIOIRmDJFgJ7BGh0e2S4DwEIjEDguj6K5Y8R7AcZIAABCDgC1+1QXBW4gAAEIAABCFQn8O1//qpnu85QB1L88MMP6/vcgQAEIAABCEAAAhCAAAQgAAEIQGAyAjomcqYaaU5DZ1zq7baSSr1//14/MFCSA89C4OYEOCHi5gZA9SEAAQhAYHQCCnZfvXo1upTIBwEIZBGY7BjILAY8BAEIQAACEIAABCAAAQgkEGAQkQCLpBCoQYBGV4MieUAAAq0IXN1HsfzRyjLIFwIQgEAigat3KInVJTkEIAABCEAAAhCAAAQgAAEIQAACEIAABCAAAQhA4AQC+uXgE0ptWaQO2Hz58uX333+fV8ibN28ePnyY9yxPQQACC4G/AwICEIAABCAAAQhAAAIQ6E/g06dP/QulRAhAAAIQgAAEIAABCEDgugQYRFxXd0h+UQI0uosqDrEhcBMC+KibKJpqQgACEGhNgA6lNWHyhwAEIAABCEAAAhCAAAQgAAEIQAACEIAABCAAAQj8+uuvf/3113wcXrx48f79+9R6/fOf/9RTT58+TX2Q9BCAQECAEyICIHyEAAQgAAEIQAACEIBADwK//PJLj2IoAwIQgAAEIAABCEAAAhCYhQCDiFk0ST0uQ4BGdxlVISgEbkkAH3VLtVNpCEAAAvUJ0KHUZ0qOEIAABCAAAQhAAAIQgAAEIAABCEAAAhCAAAQgAIH/JvD27dv/vjHPp4cPH/7++++PHz82VkkpP378qKeM6UkGAQhECHBCRAQOX0EAAhCAAAQgAAEIQKAVgQ8fPrTKmnwhAAEIQAACEIAABCAAgRkJMIiYUavUaWgCNLqh1YNwELg9AXzU7U0AABCAAATqEKBDqcORXCAAAQhAAAIQgAAEIAABCEAAAhCAAAQgAAEIQAAC+wTevXu3/+Xlv/niiy9++uknnUmt0x/++c9/btZH97/77judJaGUn3322WYabkIAAqkE/pH6AOkhAAEIQAACEIAABCAAgXICbLkrZ0gOEIAABCAAAQhAAAIQuBUBBhG3UjeVHYEAjW4ELSADBCCwRwAftUeG+xCAAAQgkESADiUJF4khAAEIQAACEIAABCAAAQhAAAIQgAAEIAABCEAAAqkEfv31148fP6Y+dbn0Dx480OkPElv11WkRf/31159//vn555/rbIivv/5a316uRggMgfEJcELE+DpCQghAAAIQgAAEIACB2Qh8+vTpt99+m61W1AcCEIAABCAAAQhAAAIQaEaAQUQztGQMgW0CNLptLtyFAATGIICPGkMPSAEBCEDg8gToUC6vQioAAQhAAAIQgAAEIAABCEAAAhCAAAQgAAEIQAACwxN4+fLl8DLWFFCHQXAeRE2g5AWBfQJ/3/+KbyAAAQhAAAIQgAAEIACBJgT4RaYmWMkUAhCAAAQgAAEIQAAC8xJgEDGvbqnZoARodIMqBrEgAIH/EMBHYQgQgAAEIFCFAB1KFYxkAgEIQAACEIAABCAAAQhAAAIQgAAEIAABCEAAAhDYI6DDmt+9e7f3LfchAAEIlBDghIgSejwLAQhAAAIQgAAEIACBHAJsucuhxjMQgAAEIAABCEAAAhC4MQEGETdWPlU/hwCN7hzulAoBCNgI4KNsnEgFAQhAAAIHBOhQDgDxNQQgAAEIQAACEIAABCAAAQhAAAIQgAAEIAABCECgjMDLly/LMuBpCEAAArsEOCFiFw1fQAACEIAABCAAAQhAoBGBt2/fNsqZbCEAAQhAAAIQgAAEIACBKQkwiJhSrVRqZAI0upG1g2wQgAA+ChuAAAQgAIEqBOhQqmAkEwhAAAIQgAAEIAABCEAAAhCAAAQgAAEIQAACEIDAJoFPnz69fv168ytuQgACECgnwAkR5QzJAQIQgAAEIAABCEAAAgkEfv7557/++ivhAZJCAAIQgAAEIAABCEAAAvcmwCDi3vqn9icQoNGdAJ0iIQABMwF8lBkVCSEAAQhAIEaADiVGh+8gAAEIQAACEIAABCAAAQhAAAIQgAAEIAABCEAAAsUEXr58WZwHGUAAAhDYJcAJEbto+AICEIAABCAAAQhAAAItCPz4448tsiVPCEAAAhCAAAQgAAEIQGBWAgwiZtUs9RqWAI1uWNUgGAQgIAL4KMwAAhCAAASqEKBDqYKRTCAAAQhAAAIQgAAEIAABCEAAAhCAAAQgAAEIQAACmwT++OOP169fb37FTQhAAAJVCHBCRBWMZAIBCEAAAhCAAAQgAAETgU+fPr17986UlEQQgAAEIAABCEAAAhCAAAT+538YRGAFEOhMgEbXGTjFQQACSQTwUUm4SAwBCEAAAnsE6FD2yHAfAhCAAAQgAAEIQAACEIAABCAAAQhAAAIQgAAEIFCFwLNnz6rkQyYQgAAE9ghwQsQeGe5DAAIQgAAEIAABCECgPoGXL1/Wz5QcIQABCEAAAhCAAAQgAIF5CTCImFe31GxQAjS6QRWDWBCAwH8I4KMwBAhAAAIQqEKADqUKRjKBAAQgAAEIQAACEIAABCAAAQhAAAIQgAAEIAABCGwS+OGHHz58+LD5FTchAAEI1CLACRG1SJIPBCAAAQhAAAIQgAAEDgjoF5lev359kIivIQABCEAAAhCAAAQgAAEI/B8BBhH/R4L/IdCJAI2uE2iKgQAEsgjgo7Kw8RAEIAABCIQE6FBCInyGAAQgAAEIQAACEIAABCAAAQhAAAIQgAAEIAABCNQj8Mcffzx79qxefuQEAQhAYJsAJ0Rsc+EuBCAAAQhAAAIQgAAEqhP4/vvvq+dJhhCAAAQgAAEIQAACEIDAxAQYREysXKo2JgEa3Zh6QSoIQGAhgI/CEiAAAQhAoAoBOpQqGMkEAhCAAAQgAAEIQAACEIAABCAAAQhAAAIQgAAEILAmoGOaHz16tL7PHQhAAALVCXBCRHWkZAgBCEAAAhCAAAQgAIENAjoJ8scff9z4glsQgAAEIAABCEAAAhCAAAS2CDCI2KLCPQg0JECjawiXrCEAgWIC+KhihGQAAQhAAAL/JkCHgh1AAAIQgAAEIAABCEAAAhCAAAQgAAEIQAACEIAABNoR+Oabbz5+/Nguf3KGAAQg4AhwQoRDwQUEIAABCEAAAhCAAAQaEnjy5EnD3MkaAhCAAAQgAAEIQAACEJiOAIOI6VRKhUYnQKMbXUPIB4F7E8BH3Vv/1B4CEIBANQJ0KNVQkhEEIAABCEAAAhCAAAQgAAEIQAACEIAABCAAAQhA4L8JPHz48Lfffvvve3yCAAQg0IrAP1plTL4QgAAEIAABCEAAAhCAwP8RePHiBUP9/4PB/xCAAAQgAAEIQAACEIDAMQEGEceMSAGBqgRodFVxkhkEIFCZAD6qMlCygwAEIHBXAnQod9U89YYABCAAAQhAAAIQgAAEIAABCEAAAhCAAAQgAIG2BD59+vTNN9/wzkhbyuQOAQj8N4G///dHPkEAAhCAAAQgAAEIQAAClQn8/PPPr1+/rpwp2UEAAhCAAAQgAAEIQAAC8xJgEDGvbqnZoARodIMqBrEgAIH/EMBHYQgQgAAEIFCFAB1KFYxkAgEIQAACEIAABCAAAQhAAAIQgAAEIAABCEAAAhAICPz6669ff/01x0MEWPgIAQi0JsAJEa0Jkz8EIAABCEAAAhCAwK0JaL/do0ePbo2AykMAAhCAAAQgAAEIQAACKQQYRKTQIi0EKhCg0VWASBYQgEAzAvioZmjJGAIQgMC9CNCh3Evf1BYCEIAABCAAAQhAAAIQgAAEIAABCEAAAhCAAAR6EXj16pWOh/j48WOvAikHAhCAwP8n8A9IQAACEIAABCAAgSkJ/PHHHx/+86eB1l9//bUMt/73P3+PHz9+8uTJZ599NmXFqdRQBNhvN5Q6EAYCEIAABCAAAQhAAALjE2AQMb6OkHAyAjS6yRRKdSAwGQF81GQKpToQgAAEziJAh3IWecqFAAQgAAEIQAACEJiegH4oWPsS//zzT/27/KnK2qyoO8vFmsA///lP3fz88891oX+1n1EXy7ZGvVTGnsY1scidT58+/fLLLyKv32rWv8K+wNe/y1M+7QUyqCM8O39F82kBXI3i/zsjr0WoIOeXXKHyP7peHNFysbSOxS/N4Yuci3BMFuew+AqHwjkKEfAd8oMHD1waLq5CAKVfRVPIORmBm/fpP/300/fff6++ZjK1Up0IAT/iWsIMNxLRU5uDkSXEckMSwowIXr5KJdDjhAgtNGrUreH3Mq5w/0rWZUThh9HffPPNHMOJVE2QHgLTENAr2UuTXzq5oMmrmq5X++qrr9S3MaE5jeqpCAQGISAv9OOPP757925zlLW4Jh0c8ezZszdv3jx9+nQQsREjTuCincsPP/wgS4tX7VbfXlSPt9IRlS0hsKwuLEvO/vh3ydMf/CoAXiLhL774oqTEaz3rVl8WREs37dbbHJ9lsCA+mhy4FZ9raRNpIRAnwExgnA/fdiOg1cdlQ9h6hmqRYel93LqLep+HDx8axdO57y9fvlRi/Vt3XMkgYlMFBFqbWLhZhQCNLsB425E7fiawhPk+XtS28VFDmeJFw8uhGCIMBCYgQIcygRKpAgQKCVzUDxTW+sTHbxiDYWMn2pu9aNZB7KxICYEpCchXa/Ohdj7o380Nioe1Xt4XWv7dTKxFK20s0a4J/Q3yVkWHU+f+9a9/bdJY31xU8J/fDvsQwbg86NOW1vzctEq47E4RZzao+GTaXd+z+bTjueSsBQ41B62ML07psFHY5VkayOKOBvFFFuE1iHBAjDSco1h7dRyFhfnpaVD66SqoLoA8m3aWKls1z2WLqRqj5W3qZc23ujxJGdq3HhmzVRhmTBlPtsBUGkdV+6a0/Sn+1N639OkiI3t7+/bt69ev193HHrfD++rCvv3228Nk9gTa2FYr0JUpLj2mvXR7Sllj9bZjL92Y0nU3yzZ4y1MLsT1u8mwaiSwRVy01WaSKpGmqZaMnj4i3fOWi32VT6NIAHWT/fQRdq9DlrY1BCB/WLi/B3+zD6aQCdP6NvJL+Mtyc6Mu+9cvedZ1akvwkhgAEUgksrV7xjfOq9hyW/kyt3hK127PNTqloVbVYxhJyYsuF/tX1cl/ne7148SIpfz8UWDLU4+pp5PHU2Tx+/LhDNCOnqnfm42Lf/IV5WWAwBbzG9f79+w7KWpe73FEos2mTuqkzEQZpQXvCu/uqxdIKltir4ryhGpqap8IPV9bhxXfffaddtofJjAlUl0MfqLrnVdkFssuIwnkSybaQ1L/yKsvfNIsW1+1cpC9Z16HXDUyrrkEGmZ/48bp63IR2GCdIj9lTZq6ly7HrzwUkkmTilr7J+UI3NRuixp49+FUMLKetv7zeYXxQ4vPvqYH/bI/IkPbckQI9e4bKLvcIWq6lshvOBB6GBBedOqhlEmflU9IvLzKr61E4pw460jUHEyy1JtgZRKzNpkShip8vEWjhTNZ673aHRuejnmzk7lctfo2f0Rzj3EHLdW37hj5KVdZs2DLvrX/dzJguTlz+KPESi/85MbxcO8Agjl0n0J2bLxRuMhn8Zju1atFtebXATVO7lallsnpZkJKR6+LExdM+CqJD6cOZUk4noO54OW1zWY9eumZJtayAu4WqZT+l/k3an6DMdUJ0vI4qQsniac769rp+YJPY4HtjJovBNlWwvjmZja0rOMGdRUda9JR7TK2O/JuWgzVdqeAt9dkT0zN1eSJ8Y9HS0ZdffmlMfJhMVioPfJjszgk0StIcRd4e6RJu8iFyIH32GEfklHk8evQokqD8q8MVN9m89udICxmu+FA8jW0FWaiTotzDbFsk0KtNeQROjLdv3nxamIHyVKtUc1BwcrhpuYoAaiPqKbSSPmwbUbQmF526ZTcJzuIoBGHuNwyTmJyb+J5Kt0wI7+nlsKvdezByv0SeSLbrr54/f27ZmN0hYlnLFtz5/fffK3oJ9aGahQuKqPVRbk3xVVJu9OnLDKqmT/+9KzrlraUkzhUTa763Vt9t2WqbLfmJkeqhzB26G8kwyLjPMm98SGwvgYKo7Hf31PQU6anRLYsXe0XE72tNs9sLvHFJ6n+rPr7in3oy9bsyylqCarCtd3ErSkhWEIBAXQIKF+SjazV5hZg6oUqbS+oK6XJTzhJYXkUdg3Y4yV9JePkZzVmoaLvvkpAuz/iFSrR7RaVsV3fJqZoeakpY4jWa+1v194eIGvVKUr36UGecsjFnnJLKYpyNBCvXuBqd7ErmF6+IvlWVlVLpMwoVPYuFb+rX3qIPBbNoKrWZq2qS0GKcQe0kjJyb3N2h2AMmuFbnEgCUiqWyQB3Gj2oFQW6X/ng5Paq5SebFFUuJLk5QA0yKEzL0qKL1lEoxmopLdumWfmnzlvAyleyux2nQv1Buw/bmGcqSVdvDYJ/D3rUaiDJUthnCZD9Cz56N7kIPouVCZVVv7CM4Q4VzLiS44dRBoUmc9XjdyHPpjGSNm/3OenSWOspbU2IQETCZI9DCmQRqHeojjc6po67/VNCu0XS5V3TitbvAz/gjL2nNiFrKtQ/0lPJEY7i0bc/no1QjhVVqd8vanExO82CKtTR9rcjKMijrP2FS14T6h5d7jVrY/ea/eX3zhcI9dCPfr6vWxQWpeW6aR/ymWrQauJrPyLhSZavrDToHS/N1KKnqI72dgLpaBW/rGY94q1++lRcyrkfLJg8zVGBgF7tPykv7gQgii7qJwSIAK341q41VRHR6VqyDRLz3lFMKp5tckgCyz4iCUr/SQCCp9Fsl1mA5Y0tPqgoO0ytY0qTK5upVB3UoNjiUsDBBpBaKOS0BTKEAy+PS9eDTI9nWeEq8TfOJGHbeV2qMlumgKs1hMxNZoHEYmFfB1KcUUfcHIo80FIRUaFdPf3Ollxh8C9WXyLPpZPZuavLKIn+HiGVPQne/brQmg3c5V7+QS7dQXdLcuU+XTsXKsqZZXUflGcqE7FqOp2xK4JRINV5f+ZO89bJCrQnFieO+psMu1SvOfPPbRtHviZA3q1l48296vtDylsd1DpDQ6ByOKrkFmciTajKx9QG6OvqokfxBddzH8hrpgKvyY/+0CLdkslzoXx2I8uLFCyfn1S/QbCPN6hgk/bRU3kGkh0alCF6ZR36t8TCHdYKKB1bJI1naiNK8fv16LUn8jkLnp0+fxtPkfWs5oq9W6TqfaTkRTdHJ8kMQ7iJbrcoz8FflXjQgaTnvSuFFrZ/BUdepI4ddpQJhUj9WFCy16M306qF0FKumwPL6Kc0X2M/O15GQ8hibYigoV1bq15wFKtv1cX0atlU5rNHiZ6RxYyuQhahea2k3axq/qSBNfrVKHeMFlX97uc7Fr/JyKnPJIcQKevXn51lyLfu39FYlRew9ezk9Klys+LsKanH2Aw7FajnMew+m/f6FWrq9UmOmlH4V4zUKg9Vhyfmf1XirAJczVBXaDa7l3BSN1zrUNl5levY4nzm+RcvZepxgJnCz7haT2HxwffOiUwfrigx+x9LvqHtVmK3ZiWVgqH+XSmm4qgGa+vRIt6URpVTpBlOb8wb2Ud4aJoOIgMk0gRbOJNDsOB9pdE4Xlxu5O8kLL/Aza4BUYh6hAAAgAElEQVSTBS2Xtu2ZfNR1lz+uHl6u27h/h4VCn8Y017XUWu6CHFKNvzRZrT9Fxe7m5S7oUOZYrhrf8JYtEJJzmaPQvyLfZ/Zbhaq/rvUj2JpsUavX0kCk4auyy9aRiF6Uj5JFEvT86tJ+4BDU5hxX8FTPLShzx2ABWPdxbhtz1bz0Besgh+qbbErhsL4DJqi710UL8XLIA1bzXJHE5NmzZ432h2RXTcpS9FV992xcHqF49OhRPE3ht5uvtGhrqLxN3h7UQnla7GMvFGl5XAuXeTbZOd6m+VRRt5/Jic3BF2O51uhVbxzU2k6/zt9yRxG1/ENkrd+SSUkatSkJ0OiljxLBJn4WpUu5lgnhPRvY7Gr3Ehvvl8hjLGJJpn5ZbvDwkQ4Ry6EMtV5LWQrSyFQvwhwWmpdAzlxjisNn6dPrjrwOgddNoBMiak04V9wKta5j50h1LYB/p+muEr+g+PUp4z7LvHFc7Mi3GsaKbSRB8JXcvpYw8sY+QVZ7H4OtoXvJOt+Xz1leL1LdNRZW61BHIFH1LuTuEkzhCRN6XFtgVUakquozpEKNAfSaqBYP1NvpEf3pQh91XyYbedx9pXyUvlzgvRwUMbiy+lwIwp4wxvti0kJUacQowCWSoVlnJLU0q5ZoORZIaQQ/aPUKL+QK5BPkoZxgmxdKIP9Q0cYOS9wUY/OmxvNxwVTrkuYppxrPP+/buK9ealqLuTz8Jrq6N/M4RJ6yGHbFnkhZVQRSUbAIosOv1LWpgdRqbspHuUW6S321GUXI2jeB7Km4VqOzVDxSHYdXwm/Wq9Bg5HstpTsxOl+o1nsK8is+TueiHk32qZ5O9lPi8/3a1b2uZdhJlnA5PS61q9ttqa1ZoIlVC8sZvKVbyIycRpHSoauXWtX65B+k4mXwqxrJ/brxr3R0qHqVUisq68lTjtHiyX1fp5qKhp7Sv/rzv4pfC7KQtq7dobolpKVvlTHcsGdvrZ1a+aPlDJIye7XBSCNVc5avkx8bfCZws+4Wk4jU3f9KfcFmEe5mYTBwSrDnhB/hQh1BxLsuAwcZocVRqzrKTUa7l+EyMt3r5uxdEoOIiOVMFmjhTCK67vkVjW6TtjqgPYfmd2SLI3XjmmVQI6RnTe9v1iXpJn7G169/PU3QcjnbnttHSR2+mRVeK7ek9p6X+IrhZWpN40O5RU3ylqnZbqYXz0K9Wx7fLPpuN8vVqiaWNC9nUc2SRrLZh0vjKI4Oxa5iY0rLDAa7ehxMTU10aA6K6hs1/MgamcYUrpp7FxpNd6j+YRGX8wOHNVonsIwKicHW3GrduYON1WJ1Vj6sg+w56uD+NFMKZ1laebl1R1594pDyWvfMQbFNYPZDfVSH3qe/XpirrNbVD5RrmdFtLZLy12glEOz0j9nBfM94m+ZT0U4UmfQfNRsbV2QMWJHAOiuNaiuuxhoru5dMTbKnN17TuMkdlO4UbZkQ3jNXl0nFixJ59uTcvG/skTtELJvi+TfrzoprPdHPvO61PNihMdCnC1HdkVddJR7mJhM61LIxQdPOt2ekGqmvJjoOkXZOoHaqTjAic92vLPPG2QTsoWPnft/YxdRFvZmbIv+I11Uz2ZuL+5/N7Ow3I6avnl76kGTG3NQTW8xIk1D2PI1FL8n6j53KK5I9yI+3xslm+tCsU3e5ZmW0h0H84nEs5q1Q4zA3uQVLVpbGXjEc2XOpEWei0lVZTVmq1kvQr3pJI047wYUSWyqVlOaQtmS4+cYvSzdUcR6n7hC0omBJduUnbudvNxudWtO6XSse2nMaMu+gofkf/YpkX6/l8YtYrvfEc4XuhXS+G1EmSz76Vy5FEZeespSuNCOYiqvscqFaHDooSS4zWGodPB587Na5tDP4tdnk3WnRlQS0/Y8X1eNShbpzN2qPPpn1tVjdsKWvOVzrjpxnfPAlNyW3IBdkrJesTm7tMM8BnfZmBWXVkcg2cGLyTuq5lpB4nZuyEkb12uJ5mOdmhLDOM/uOpW+VwPH8ae9xPqd/i5ZTVaB2FzRq93Fp3YeNwpUoF2cZgskV2PN0mWdfWEzCVTl+EfdRm8GkShfGc6cOstF1fnBvfCeGYrvXy1iElL1Jd0mWYC9uU+9xQ+r8bedBxKKRKQOtJBOKaxlnYmm5e2lodAEZuTg187jJyXpldZbOt9sMTFCLjI/4mbjSJ/AzF7XtuX2U2l3c8JK+VW4ZbT/pkYuGl0l1VOLDXkB6EYrUbDfTK0hO0nJe4s2i73azRK3qzSMDc01dal5LJqE2qJRLeKB/pVzdUfehAbsl7pWE9kHTueqjQ8lriYdPyQYONdu/W1xM+lCwSIL49P4hlr0EalmRQsu/UqO2SK7WLcUtHkBN2HkAXSwT+PIPe/noWS0BrEXVs3u1dvf17PrBnnck5KFflZATDJoi/t+pgxishe3dx8Za0OuWp9q4awjBhVzEtXZEb0KTHwvqlf1xgimFTUQXull35NU6DrkQ2EVUAclrHQqT9Kw8hkImBbr6U2Nxf/qo+0pg6Y4tAigr9S8d8Co2sMhTksbVQjHnXrRZkn/2s3shrhO480U2nG7xNs2nokloXJZtun0elLor1vcwq/h0lrHKagtywouj1r+LT85uWUuhyqePNz5ENF8ClB7oVMZmNPV1siCrKh9L5FlLGLmjIMoicIeIJSLk8lXd+XA1gcMSsxPI9cWp0qcvfOqOvLL1lfegTCiuZfu3FecT1nXpFqnu1VcTPuUVXGIMNRz5Ro379O8SZpTnrNCloir3IOh+rYHqWsW6IyaRopev1NyyPc9mocabKvT0WE51t0SkEnWNseiEiE3iEkVDkXVJxjtqUYeVUcNosQihiMGo9VrJyk3nkFWeqJu2YtTggMnQrDODQs0ednhqmxnNXy7ssAtR0eWmVd6nOpKart2TRz2WS7ZcqHab8m+6UP/ZSCl7pcfvWwZgGRrcLLRPELxZdMnNQ1OUgip2QHWHoBUFy2B46B+ETm1QDUQpZR5LD6h/dS3JZe2HLSLo/df0pD7lFhE+rt8qEbPFz0R6f8mw7tkXbkb9Cu86B9+xLNfV3UsE++FXh8YjAhmuScYQ17hQqOhD8SIJ+gcYa1XG78jtR+Sv+9V19bhwkMHEYSZ9Gx++qqWvfcX0Lb2uvXXOTX57HeD5JiHHm+GmXC3UfOL+Sm050ne4fE68UPV9IHvX6uuN3VlQFz0VUYGybcdn3VrXtYuUfs+ePVDf+B/RcpKONoP2cjd4GMFKTXkOJKl2S2KLSaxdweadSNS9dmvqCzaj003mfnGRUjKqf5VH9uY36tKwB/zxoahP1Z6nr+We1z0HESIzcaCFM/Et/8RrGp0P/+ojd78u9mv8jKUTiXSglwharmvbc/soBfAW8zOmaT0cuG54afeHS8q9mvqKKJnm8uWpO+PqS+hf+yXe9jpbrfL/Pkx3rfGpzCAy5RWglh8+HLoq80h3E2R41kc6FGcD1S8sI83+3aLdyPds8nBGK4+kGtReiYX31Z8eyqzBrHRhn+hQSrXuzSHwWu9ifshEWRVWs+Tx6/qBjFrHV6YWTRGDZYCNP3IrG4ujGPnbzcCGdZA9Bx6J8S4xpTCyKRplqzvyaheHGKszVLJNb7DXFnRfQZS6zowgU5sK9Kyla46UriBKvUxrgKpgRIYqXy1VyBgdyFEr/pTnkV/SkFY09K+udSdVlZGKKKsMFbfQy2Fgv1eLPvF2KvM7NJ88M9jcdLSn3L37UocIq1EoN/UazoZ1oY/603217qXVLE1mc4i3l/9yX6Xk1TH1qXWAERcs+FaOQjV1ENal6yvRELG8ViZ04rnOljslBFD6mp4sObBt+8d1buV3SuSxS66UapsWaTtELIdiy7taRDWmkWM5LDE7gdxdRAz6dAdHOs2GfPqDFfumjCDBXv0+karTqX8h/ZaMyNRSNPQ45OzCjJKy1C36kre4LhHvUN2H8mscd5iJSyCbkRMTf/VE+tNFoYkqt0ig2IK2n6eKtsuvyvrP6jrzhAiVula55JAmggLyPqrzdgrbuzg0i9SiLYXuCZN3v9xu8oYfh9KuDSUV5lDp0azTeIlmD8dXhU3yUE3l7sXuKx2xvYu95Q11Kv4jEa8YpPSf8q/rDg8shZZzXpp/nyC4uqtZd22+OpZrjRtrlVt3CFpRsKQKqi87NC2B1bTaYbYym0NXsLiaNbq9VukXutamf8cioZ/b5rXFz+z1/pvhrIBsFhS/eagRVdxCLF5KlW8v3bkcmqtvYKdcyxKqqOkwk0vrcald3W4rEhTJ1ayNYfqWfmhCIydQjxP37bViJ+UTKUhfndXRx7WjTk1DjLVVB3cUCRxOfsULWr5VC9ocAutm3bDZCRNRiqsjPbvDddELtGxUnEx9PVwSvVpu0BJZRXpYYy0sySwm4TxA/GIv5A7C9QjGIOVecY18oAXXKWnWpigyutmCg/qvza4n0IW9aIupB5l3/thtECHjmTvQwpmc4h/WhdLoHJMJRu6uLvYL/IyxE7l00HJp257bR6kBGi3QkqzprMilw0u7S1xSWoYYtUZ5CpItyi1Mk0pgyvQZapV2Ni1fWdlHNwFMjZ4O5wk1vKoySRgUXeUjHUphY4w/bhlp9u8W9+Z17RZlmTGIk9n8tmRXz57wquyhr4jMUO1l69/fnL0PWr3E2Kyyf1Ni+Nn2vL60H8gAtdkR+LrQNTFYBtjII3ezsQiKYb9iHSRwApaPl55SGNYUkwSrO/JqEYckVWecxBnRqSKfwghT2jwcVcUbpvqapgzrzvZs1sW4MLc8K+bSlDFiUbLDvnhTpOCm4lVjiU11kT0Y6RBv03xqqT6DpG+uGgOW2OrhENIva7mWwLXqvplPkn8IxFsGvKleWgDz3HKVveibEO52E6XvaTyjhbpGsZdnyf0SeZxglgujn1HjteTWNE32NPumItQW2kmroGKzUN3M6IkmDonrjrzaKXQzZ5nQnpZT76tL3Syiys0OkepmfbUwmie/DD57UVUWpSaWx1PlVtTpmoll3jiPmJ6KD1otQzaJJ3SRQFdflVSh3I+tkRrvpEaewaRczgkRMkRVOFCn1JAaN8druPn2VFBo3QmpjA4skCf1YzmxtSJSZdhMXxdsXNEdvkWzTst5mpWhHvrHKqPZw1YvVZYYjIYfIqC6LH95vekCM/Cki1TB8Eal7LVx+8Aj3v+l0ggkdIbhX2THKIEwfYLgoNDyj9KaT2PzOhJMpAqgyEx2WGKKvoQVBbNXZKmCL8b6OtWoZDxxRQR9nwAa676Wzb+z2a7tKJaUFm1ueob10EINdjOlUSRLfGzkZiwxNdkEnUv/AMO3WMu1rChVL6npJ9DjUmVVREGCixPkZyzNeU8Le933DVt6qkWNll5dw56WdV8GU+Ko15Vd7DBSYpWual1u9p3NmYG1/KmRwKE8ynDdQnVH8hw+m5pgXdC6gptmQHtPRX1ierRsgb/Z3ieYCdysuyIoFxJoYGKxkLVnWO5s+u1gYD7g1MEmlnFuSjtr4E3jXvn5+BBV8tj7IAYRzpamD7RwJk7X517Q6MTf4scuMb2fakv4mXWPuXfnokHLBLY9t4+6yvLH1cPLVN8YjEc23UKtmRwFyZv5172ZSmDK9Klq3VzaU1uwj2siGLXwdDiO3ux3Inm2/ooOpW6r3MzNMmzv3y1K9YXWFaxZb9Y946baY6FgweOWhin+wVN5HzeDcLckLeaHQORD8ooueWoCP5BR/cP5LinL6S4j//gjd4vB7mljcRsY8FvWQQ5d9GaCzdAuCFBZB2lq8HVHXtXjkKZ1b5d5NtUqADVks3TTm01SNyVDeaC7x1axwV65Pe8rYtQ6tUDtyRm5LzhVhh6b3i9SbvWvsgcjreNtmk8VXVuix0ijk5EX+oHNkV2kRPeVDKAKgXUm611YrtDDi8IGaxlTr2UoLHRN4IZ3UHpE6UG8vbbAyJ1IttlflcgTEXX9lXH+aoSIpa4/VNizplHrjoKKTdXTpwdYsoHU0lRJPnmRc0Bg+Xi4AFQiZ+tIdV0jhUybs5SHtVDDqTVxqpghj6rRJa5rfXinZEB6iG7vFZtDXYi5YgN7lJsd0KoKVYb2h5yDBHmdlw8k54SI9cCy1kaBoHqWniwygRjkZvwoOvqT+1bp+hNimUV51KIclI+22Sln5W8UxpJMuUlOZZ7dCOVNJJ6UqMoqq7riWarQJ43qpT80m0pbxOL9jb6V2aRmu5f+8JAImfres9n3Jb/sP6lrX4uhHPzOTG0qIk9Sa43kk/qVxZXV8udqbuq8k6j6ACPX6oMEUDnrL5XAYXqLamoFc5vCLG5KDUH01r1tBIu+airYprSHDVb+QT5k89nDmxZzVa2Tioh7syrGHy9i0aC0HFRfLsVXrjKp4lcPTUgFrYUJZGv08Q6dyxqdr+W9671hzzq3Ee7cQY9qI8tw4LBB+Trd1GMQKtyhpY9gpSUyxHuidnMrytk3p+A6HmSW1Df1WTWNQLb1RzWc7EjgUB6FgkGJLfo15RmUsv647kxv2LMf6mvkBGjZop11P1gleF4XrTB43cqCOxq1rdvdOqvqd+4zdVAdXcUMFWUF9qCPLSYH1jKvW4EvSbv+zi9l73oz+FxXYag7dw60cCZDmeJamL2G5t+/VqO7w8h9rUfdwc+sR0y+GQfXV1zvuKdtB4rb/Diyj1IYL8UNtfxxw/Ay7h4Xo6o13JPGRTjJHW1a9fqmgvN2C4Wb3crgN5PUurm0p5sV6yjVH+pdMlcssSQrOpR1E1vu9O9Qlj5C1qg/OSL9KUSp6EbkN5Sb8lTOSykllrM8W1FCeTa1C0moBQKJVy6byyG+4iB1q+gqC9OuRKlyPYuy7GSQf9gzOXdfs7Uuqz4X9/QDYnvi3hiZutO4u5h4iu+2NtanCVcsZe271GVUzN9lxTqIQ6ELiy9yjsJ/kGtHQE7GISq/6OONnfDDXlgGWXu0a8Vyh1HcngC6r5bViK3COReu/ztk/0/QXjEqjlRq+Uqxooorr50aTpL/2RRMIU25JNk5rLutTSHXN1vH2zSfbJ26BzV6smxiWStXd+TGZd4uq7wLy36wzdJ1s9GET7ZLVEsvB7JgzLDtKv4qT4kTPIXS40rMMEjXbOM5532rhibXoSBBiivsYeUA5cqWSTw1oiXeUM76UxG1WrSqqQwdk7wLVTYPV/ZTisT0pxGlhBccgTJKrrBhQSqGelx/IrnkFhGmxMwkYSRn+1fZrkBk2oXEFvkF2aidzWTnxpnxCmZHKZs1DW62jlSDqqkh5AXV1bt4tce8FqengkpV+VjoyQO1Bh83zVsEIrrQV3lepcSHVNfyoWrsXt1Hqo7S5Zx8QsS6SDkvl131C8swQ8quXu5mhlKwz9F43bPvl9EnOVy5g6bq28Q44E00u6cU9XmHFlXdhA7Vkefc9+ro31ddIv2K3+QDd68H/W/jHa16Lz/x4XVFwpa4we8hfDjZ19nxiiMjpSgOkN6VVbYYxgct0Yw6JmNu5clUa8fh8KKnYKraoWxSXKHKDi1WDipptL+OYXyqSVntKffQZ6rEAIsanS+GhAwS7JV1eD9wTX4p7lrFHeZTPcHdOhcH0GGPXGwOe1wOQ13cUI+Hfs9pdq3HYFBzh5Y+lLlmCBMPCWQMGXnaH4kbm2Sr1VPYRQpSxiVc2kIHOdfTNyo0ELXwIz17IcBLPI6WD9W0jqIrjlLXpQedpute/YtuM4Fr8XRH1Z976mCz1iPc3Ox91IT7yBaPfqsMJzcr4lv+3vU6+NzMapybBFqLLnAm49ikL8leQ/PvX6jRxX3XUqnq3fqJ0/tOlfiZ6f3MbW3b90V71xfyUZvR3V69Wix/bAowfXh5uOwiFdx8odD1Jhe6sKt1bfbtZvAOpSpfRizXER3KntfV/dE6FHUE8Rhvry5y7LL8cms5zEGlGOeLfFE17Sav22jCX9keQlNTPaxaXoK1E5ASJZJf/c3rbn3xUq/b+gFV/9A8pCBisDz795+6s435HMa/Zh0k0BFTlwGQkT/Kz2x2qXk31RZGrmwf2SwRSwSvethach5OtPYRI6k6wTbIiIQZX1V/F0Ojngwx/EfahdOH2DNGH4vkTeNtms+h4g4TKAL3bSzpulYbsYwUIoId1jE1wXp0GSnd/6r6zMZ6l5pf3OZ1iyFVKsArpkfph1rLRiRDPcy8PMF6Fnqzgfg3VaPqa9aHFcnuTJ3k6vgOS2maQAKsB7NOPF2ojnmOiD69UHGyZ18RqdfVu7DC6mw+LiNZ/jQmVX3V8Etc04KoaaQa1EIyq7hU1egR1TfIqtbHDOcp+RW5SRG1ZFjn8396/vfvQMifaJRa6DzX5q0i9vLUfWFZS2W/UxLZNgW7rkKqNS7p/WmctD5+bXB5Hca6JpE7lnjar1Ikq/KvVN8k6MFr5OUCHOagVmfxU7Ly/lHUofAnJkCza/gWW2pkRfFQVW2wUbmCYKm1BAiatt8hHbojCZ/kRgq7NF+zlqir+savRYBDna6ZyJXJ/0sjfhVaX1sigA4dn19Nu8H0FGwdDwQaVKOoEhL5jSsoYvmY5A0iMA9brq+UyLWlC/bJBCKpkUYyz/jKspLR03JUBYubTVKrHcuhI2pUrpNw04aDm+thj3t8qIvb6vHQ+y0KDfQoXL6i79DShzLXDGHi8UDF2CwiW3zhXBL6vUkknxZfWRqCJGxRtMtT1Vf/pZh83fMGgbp7JO9inb/fnJdrXxc37NnzwA71FFqOq2Pd5DtEj0PNBG7yscRCchGBR/JHN4cDkMCfrJ1PcKdP97RJo9vNzdbas+Lr5uC0IJNoxMEVEbkIgs9GktTKlkDLJ4kz8WkMch1pa+6rqzQ6i4E1mgk5dwYGP+O3JosZyLavFbRYKjWlbUuzzhFFLq7ioxZDtQe9LYYh9wwvWSj0neQ010a1qh0F3qP6THWAVB4pKDH4WGsxMSjX+JEOJVBH8HHMDsUyZeRXpPU09drYDs3eiaeYWUa4zqHWHc1a+zNRrlz/orWW1/paOyJfnuVaHXQtCIf53NkPCE586LSogxjs0IriCW5uY3E4Q327nvhtYfxBlddOcu0SD9cRgjzrfrQYsGS+1pRCXUSD5CZNrY0n+865VjcI0rVPSOVZ0YdYfMWeeK1HfHv6klvYEyn7viLbRtN95dKexfkw2t+j3TTepvnstQvj/RKAtXb+2yds92xMtTDW15LscL1pT4xGA94Mp9HIfVnoXTQNSrcozjIhvNc6LPkXptGslGXOYZGwUWu1VCG+QXcPoH8/GA1ZCq2eJm4M/r7WpKJLuqQF0c1D4sL+9MR2kWQn68Sq+Obyq99wItdNI1VfWtlnRIy9r+TZstuUX3rkOs9y+q+1lQxU1+a912WolAgr41d5ul5soOdYL0/1ktNvNWknRARtVWYk4urYKrrvTSVZQr0qut8sPbhpN2UfdJBJ04+HFtyNVdNqVs8czfpI1XUF7X3dz7ULalX6ujj/jpyPL23da4sl+HX30wvaYa9/2EL9muq61sSNKMXHAEu5FYvz9ZK0GiH91p0k8iWJX++FF75SWnd5awktipOE3QSzxB9Ks65Ixp3qZfkN1qm1Ylh86DlVqPMSgadtEURaml5TjxooPaiyU4F/4TvY4PHCjyrdL2h93RrFusT1nfWwp7DWLR6/uR4tPYWvxwDXHVp6C6vrlqf0FVdxo0hps4Lyh2sv4e5U7Lw2S9+7aZn8bSqburZ4aFR3GE7PvmcJM91Hy3FtBnzUwBVRy0G1Hn0MNRO4iWhzZOG89HLhR7Z+elFVj7OZrbt54tSBk2Goi81uUb12ZyH3LFPdUyNJAqPa/OgHn43EqJItgdYmRt85bOpXN3Emm+ga3dzTgn//Eo0uGIr68rtr37Tq8lTprpTNi0YzMPiZTT1O5mfuadtOs5sNKrh5CR/laqSL+Bjf1a76AOS24aUFeKPpL8tqhdO4eoqzFgp9+7zKtUWt6zR93IVKcWrdvNAAud14KqJBOpRNdfg3+1hIREd7Xx0alV+LWgvWe8Js3t+bOnCCyeyr92uBJGpWwZyeK91dKEoMnmrx0RKLOpGWC0neQpJ1njf3AwISXw5b1FHdVm8Vg2Fj63Y37J3AZ7IO4jRlceP+/JKfXlTVClxWmxesg2xiSb2ZNNQKut31R0UyqQLMlz4p4Fwz1J26gZac0mYplptnjawtstnTtB6bbMYndvGUsq7GjW0q2zCaxts0H6P6NpNZtmPtWWbF2Ty/N98rLn6/YptdT2fFi3bfVpRhraxUqSxB0bqU295JxXtbpWeDErHW1qXo1NhJqXVUn3ZIrZ1kcFaUcdG0V7XURWOuiNglIQp9uoV/JI3lBaiI7pp2ZBGxq3xVEl33aVN52pFnO5zlqAJwcPFcHY2ufm3ngXlvrqfU7SAs0+BrOZc73VYwU6fIfIGdUhL6+MOGKj01snjjNFaf5b14P+pTPnG+LGLBFceBzozmuECzvh4P/XVr87Y4HF/gitcWhyPxlhKDxBYvFDziO43N64qDH8uAsJ2L2KxdcFOGd9bE9KLQiPN0olbUiNFujf19H8HkKg/Hw66BGCsYT3Y4yEwNuAXKuTjVpWQAvJb8EI4MyQVLvr3pep1blTt+Kc6Mg4s+xqPqOPKBAO7jxJ2Lqu+qGbkIhj1VbKB6JjfXozrKiAaXr3w9+k7sJi29usn1zHBzrsFp3NdsH6niwVs7i9qrnXHuSeHuXg6F940LohVDEXr2QpVd4nG0HFGTZWDugttIPhlfGQfOljF4RumWRywSOncUJLaIHTziOqO9i24hvQVOizSbTdURblHiZp7ivKkC6WszffnNzeKCm/1DlLx6EWhtcrM0dmfqQWKcySbSwptB+9r8eIlGd8+RO35m0/4D17Fp1RfyM/e0bafZTfUFNy/ho1yNdLEXXwX1qh7u3ja8jM81LdhvvlDo2+dVri1qDdpUT4umKQgAACAASURBVF8R76AlmNpjo7mFiAbpUAKTWH/saSQRTW1+dag+V53Nx1vfjEdfEl4Jmsqg/De7OYdFFz31m+qjJHxTPi7zQ0OS+3KJW1woCPeVsr5uraZTdhFsGqcbj7TgvJnnXghat3liY5vwB7xpaYyNYpV4l+HcgmUOsBFYi4SuCQeJLWIHj7gq711UHxg24tY521SMe3iX+627v85w8oo7HMLEGerbuhs51JoOS4wkkIXkcSh56rATjAgcfOWcTIk8h88q7grKTf3YR06/ItmQm8bbNB9fR0nXJS297v7nciVqDJhU973E2Q2zrhPeFC+1AbYe3G0KecWbKN2utdTJFr9fs5eSkdK4t1PyqKmeEqUElTocD/roNq/bracEom5+jMtfMpIt7w7qeuOSjlKK629shQJfuuOQ4W02FsvNppHq0ohkDJvzk3Hx9EhPK7L7Ul/suo1u0+f4N7OPFfPNe9OJKdCqS3uzFB9d5LpupO0DDK5LnIbLKuGECEszUBqJ5XKveGGJ+WQHFUuMZGU05W7yrEXds+Bu1rkW6RJ30OyiJsuwoSRkNBrD4RC6kbeReBEXv3ylJrbUwg9//b4qXsfD/P0EFbs3i2bbDVT8Sm1eO6pxek2/VWC0KZt/s/+CkzFQ7iOYxYrq6shSfbXEjEJb+DFLsLSU679kLnfXQpiFiV+Qb8n+tdSaATD1EYvxtOPgpB25c5FS7F2Jq1HnC/RoGYM5PfobjG7S0jsbZN3i4kNOabBucZbc5BXjPUsfB76IeijM0rO0O+3Lb1B+L7a+rqisOP+l6KXz8jtc2rvFvMdJg5YjurDAUZpGY/O4W14aYMX2HuGw99Xa/wR33CD3WlMHe/U98f7ePGfFCRN77TbnDdpJEhjV5kcXfNpr0T9lvEWf0pYPY5tugdamWv2bOJOeFuuT37sev9Hdc+SOn4m0lD1jdvev4mfuadu+Zp3KIhfj+yi/RrpWjxypjvuq7vLHncNLSzu6+UJhYKKX+GhRq2tNushbU8tGcRh4S6TOG9csxJYZv+xaWx7UOMjXy/q60XyLZFuXtb4zcodi3x9pUUSLNP5EkM+26bzxUhGZ7qFpdXYCEuxQJJ+SJhtbKCXIEz8gIJtzXL4udE0MFliO/SM2Zmd1ekrWQeIqCNzC+uNVphTi1bz0t1qeWOsl+07/OGFA+JYuMk64ejwTn/mMC6MuqT/kvXg4Lur623YTFGsm5TK3G8GtpdWdpBjbZ1vdPn3xaD4+Dfu1PLklIPH16K6rz6hkS1JXJH8LlsvZciH5O0zpWLaPBtJ2dhF28xsnJUpP0oVlyBkYofuYVFBSYuOLeJJknIlHeQxHJu9CPXISpbqJI0678L1R+vRCTWX0FL4FjtNG8jj4dUm6lknnlWh8Sk0+0moiorbbFb8ned4YsOfoz75ME4B15r3ZTORUq8dymwUFUu19bG2TzgCy+yO/G7KeEGF/GUP1b7Ep1jiT1WdGwI7+rIB+U1/M37nGs3eBZkVmb1+U7/Lc5P4eySr3Dwd71ac2nNiH02cLAb+rSHL99vnEunW0DAgbedG4DxeQFh2HU6j9wjKeqbsKbpTNEox2EMwSyRUOKTeBWEy3f+S9KapFU+prgu6mabTgeyrfkwfXm9WpeJPORTAD5psf3bCnIvyKWaFHwQzab1yPfkRxh5Ze0dj6Z3Vo3k01GKnv5sjON7wWPe+mPJYwqekEk6WTdWRqxZaWQv/Tsf/XakFTaxmkZ980koveRMt7ijv0P67FiWGtRucLEx9FutIbjWF9Sfau/Y7eyeNfXHTqYK++J97f64NOEWlzXNyiCSy18y1q73rwQYQqQqAVt1WcSZxP52/3Gpp/f/BGd9jiVJelh2rNtuf0/mGtm4boEZKHAVWfAd0cfuZQy1PadmBdvi/aux7cRwU1Wj5aBmV1lz/uHF5aVlsaDbLiQ7xxFgo3rXTwmxa1OqehFqe5rM41OuwQJV63rSx0KNK+s4fIxeAdymF4s1TtrCBw08waTaD5zVmt+5CMEvR3AvEuILBDgfIr1eJ6U0GBGErTouggz56DpqBofdyLiHwUxGBrbpY72JiF0iBpLFHK0igauXGjh2wUolu0cNizLA7TX75M8uRnbaG01P0qaYxW5Lv3yHW3sHxkvIdmHwHoPEbdChZquX9UbG/aEZid94IqSI4IY/lK3q9npJ1tqEleOtWSs6VyhKuLd4nmU8JNFUxVUzy900X2haoTL+LwWz+uSBWjm+vQtEmSbOVYDrldOgFKT1Vf0oRwYKupZVnSqwe09/4njm4265LanAOe+tjN8wTyx6eVCsOSkr5pQXTPPt3pqMStCeDgk/OumnsX0v66pVjuVDebQEK7p/KlPWWYnD086eZj7VNqPkxdO/Ne+xndKfRdgcbdx2yblMDdBtRrIAG6zY+OpyprPSFCu5Q289q82agBWEIZEXEqbHphEUZwfNZN5Qky3xzTVh8HBoXO8fHmmt20nKCZt+53fUM6dMSNQurDvn9Z3vCtJWmF2B7z1a2gL3CgVvexUUwQGYQ0KtE3JPt1/1Vwo2yW/r7u8vymYIdNUobUIixTQ3AmunfR0zVtwlluGhH5jbHDRvA9aP79psErnctiHj7wveuzQseIVbuv0KNDsac+d3/Roz+AukNLd3yueHEYm3XQYISb32s4M/MvOsQAsmq/xL3rFmHAQiYSTG4KUyvCpGePWOY0X6HlPVX6HdlmQ/Nv3mEmcA1q1qmDdU3PvbO35tFtEnhdfd/4l+t2k67rstZ3Rh5EiB6B1tqEgjs4kwDIuR/XTWx9Z+RGd8+RO37msNVM4Gfuadtrza490vrOyD5qXaPlTuflj5uHl4ezTDKqWpMqgcYjczuNSgwEmPijRa3OXbQbvMQJWyYZklbb48XtfUuHspBx9hC5GLxDibgUv1Jn1WJzabvDNP5h1Cc4TVeE95qe7htVJglbL/rjB5yaOu+NuU8Mho05G7vEhSVEcT2L3GyLSlliuRMnww87l4tuoWyhyrPytLgdZ8aHF43s/Cw4eeUemv0hxhZttkSq/mq1eLY4xlMmCuwh657wqnie1WU8ZZlP25SzabxdYqiLtDdsPhq3bmrKcrPFZrZs03ICl/ucbBla2M9e89wb4DgO64tTPNue/KPdR+mpGinpalPLOkyvuSajBtUHnTUxFalFeTitCZZI/u2+imAvj0no0wsVd7iBYd1N+HfOmtYurLV7PGKcfjXX100jVU1frEu03JGXcFXreZE0Z+VXpI+nzTbyxbzXMbC03w61ZSbcZ+hftwi5Nw0pT+O+uq0nRKTiaKEYowHVfaF6k7tuGoWRWWgMsJdJu/tr8boZZbtK9cl5jc5v2/71lJq1tPQOmzOcrg99XKOQ+jCoFYRgPJBqD4dVk7GVR+eO5HJhGRA2moNQh+03n+VawZ9aXCDkuR8tTaDD7o01hBEEs0yCN2qSArK2n/WdRta7VkfkzqapB6LKhNydpiMZJ6fFfpr69tMFcCiWi0MP3MiSnd4jFyOP6tGjM6SIBpevpEd/GeAmLd3xueLF4YRUaqRXF0IQdq4tUDbWVEK/51qX7u407UoO43MnxnJRy53Ss9c15jFzQ8t7erF0/X7Tm34mcA3q0DVddOpgXdNz72y+ViHbaxS0Wyq7Vn0L+18k8VvZ3nWtXs9S94w0BFqH0NYWFegaZ3LIsGKCAP7mx5EbnaX7bhq3B7roMwODnwmwrz9O4GfuadtrVW46peDmyD5qXaPljkW/Fddlbh5eslC4Z4eXvm9R6+IreoYBa6SWGZjWC8cWh9OTUp9gaa2LoO/Y/Dh4h+IvwWzK726uq9/hzrqvka5blyvTdbXeuzhXrZYGKMnlK5qysohxBz8gyBYUxGAZ1mgBexMby6DX/xGLvnyn2mIe2LhVtc+O6LUKJphSWFdqsjuHewl8Gz68lsYn45NRHfsIa4+nfEtGufFH1hHmXumb95vuJ1lLXsjwRDs8nGrexOvfrBg+rcH6d7JFbRpvF6peJO/WfIxhgG9j/nWLpp0aHfnyLNcyA99WU681bl3nabzTrQEulUoVtWnrS+U8VPpUkr493FbpJf62rvbtIYr69xZeq0p1SnguBtnZFFXrOPnyoWs5k7v16YEpFnbx587iBnXJ+DhgpJqtkRaWbERqXwTxe0Zdi7+xiJJk2Uhl3pvzGE0daYlP6zY+lcYtC6m+ugPZ/u5/F7n++PFj5Nv1V+/evVvfLLzz4MEDS23jvV2hDO5xCWN0W33kcYItF2t9ff/990EaPm4SuLNmX7169dtvv21i8W++ePHC/9j0+smTJ/H8JfCvv/4aT5PxrcXV/Pjjjy5nreh/9tln7qPlQrTjez7U8/3000+WrMZPI5v566+/AjnVy/7xxx9qccF9Pg5LwNKPfP31143kV/hymLNFwsNMOiTw5fQ9SbuiLRHLhw8fGglA59IIbOds0WMqcH8r3h1aeiqfodI/ffp0PXryJVRUlhrp+Y+XX3/xxRfx6QkFWhKyvKC9HJ49e7b3lbuv+LnpMCF1Oil7dszVyH5xt57dTmamlPfUctw3rvU7/UzguspMHayZtLizN1RZzzO0KH0zT8v4dPPBG94k0LIoHWdioUQaC4F7jtzxMxbbuLqfuadtWzRLmjwChJd53AqfYqGwEGCVx7VU1HT67lBIf858L/Hh3oC9By336VAslK6SRjP2xinxH374oX+l1rPT/uxiC3m0Z8ZShKUZthBvyfPc0hcZ8APt9HuY801iMGzs0BJGS8A6yKFGrj6lcFhBEkBgTaB892N5Dmupvv322/VN+50RIjG7tMZQ356hPWU5KMvuGrs8l0tZbvzlOayhjdx8SqZBGm1mK1dBSQ4a22Zvs1TQ8vDhw7UBtLsTfwdkXa62N0zzVsi6dtl3UHo2uhEe1Cqt0Y+pvfz888/nbsGNECsPAF6/fh3Jv8VXEZm1o0n7jQsLLXHmS9HlOayrMHKfvpaWO0MRyB5iWGbdG9VUPjP+4sBeuZrsOnc1cE8wd389aFI30TSQK/FIqS8vuGqmXkjjSZGwot/wJ8CNZ36kSqb2Y8w5KZmxWSblmZ04RLnDqM/5K0EtAkfQSB1BodN8vKdm16vUmxYtz9tZ0YcrDcGxN1XEC1rQGoWial8w0csrV73FuizVSPfzMow/tS5rXTXZfzyT1G83T8kRwNR8+qS3HIDa9HiqvWqeLtimHtf2o2R7VSi8HxnK+mK0E8Aov+8ZfME2r7tFCJa5yEbC0Ln4lrNpBsHNMWM29OjrUdeHLd3vcBs1rkAkfTyxpa+FudAddetBM1x/LD9StxyIZYqhUYhiMS1Baz1MWOslfqfWGOGwvfti0N7LTf2UHNDyHnbfvC3XjcKYoWYCA1Z+j7+J6KJTB0E1T/8ol76JVzfPkm3dL7eLFvbq7t9v1PrK8RJoGRniTIyg+iTzG9fe9ZiN7p4jd/yMsV1c2s/c07b3NLvnl/z7Y/qovRot9zsvf9w8vDx0CDKnmy8Uxs11zG8tapVmT19BEz3LJEyjaUY6FN96/Y5j73r8DmU9Nt+sS7c5W5+w6PnCNLJqv0RV0y9x83qEHRoWJ6A0ftUqXuMHApjEYGs3UjjFh40FNnaJj5sOM3KzUf8YdBx7ApyC9DDUZB3kFL34hW7+9uaeFR3er7XI7kt4uetypI12blj67j0V69meijh0HXtyLvfVR/eUNijLElrH5e8TeGfL2S7eFkmaT2BO8Y8ylbgtxb8tjF33ZLMsu7QTrMTR9Wl6AbfUltjZGwfSjvkRpefppaSrzSsxeErjX7vuRpiXDuRff4ysHMWdnvu2kVtei6o7cV9dJZSiT98kb7+5nnRypmK5aDT5YJe/MGVq/+iYNIpUjS8IOzH8i0IUhY/Lf/rCJF23dkrZRr42D90pBHX4eAlJYW8N05ffPkZYe/u/J5mIPXHqCbvGnI1dr44TM2ZYkkynXlkeF4o+8vjCBL/caHyrx8/hztf31KzxcCPjSW8V7eewRJ00/+nTp4olWrJSD+F+rFIRWPaZdg8ePNCRkHLo6jPkoDVe0rUOydN9ixjjp9GPcqw1qGHJ4KdSjQ+2v4TG86iM3XSG/MaphMLoLUOwkke69c7rSHottnG/wvrB+B06lzifq3yLHlM15Yfid2jpqXyGSn9o3nKh5UfqlldZweGhM18fq1lersJs4wnHhyTLhUnKwbLTNClDS2Lau4XS1dOg5YgG7zATGKn+5ldMHWxiSb0ZMa3+M66L8NNM2qTqIjX9YXhw80DLzhNnYmd155SHLW6Bs56qbQ3tsMSS6f3DWuNnjPod2c8canlK2zYqjmR5BAgv87hlP8VCYTa66g+2W8Kzi2rx6pqN/OOPP+x5GlNailZWh6GLsTh7ssMSS4IluxhXTKmxuWX5+JT9Wv7CumaqX7161ZSwtl5EejdXtPH1Y5e+xUXJT3WVy4MfKGdYkkPESqeZ4sPGSizkKs9GLLmkCsY47azGEq/ayFMKccn5FgJ7BLQ/xBJn7j2u8K/Rb5+WhFK//fZb/y3We4gO75+y2cNJVb4fwP5Kjyt0mguaj12VapLG6HEzT7mpRpvZCj1YiWB6mULOarO+lpvGgMqSlT1N6lv6quCYEZ29ynVTovS6PLvlJjPWCqylwSqZ3pD69ttvu8mWXVB5AFDi1VPFjmzolR+usqOJPj1VKaQfmUB28ywZGFYBUuI/W7xQUKVS67m1kiM8qoh0mMla5sNHshNouUdTbfHHl+517e1bnRDRaIhubGDZh5HEIa6/NS6hdR7wa6eFL6rGPI3GgX4pk13fTbPaZuGvUu9pU35k7UT2Ete6bxk/H3rAWsK4fPxRjUVC9+DehRqp2GafNLGX7bn31TkFgYW6Bvnnwimkcyt129K1/chS93Y2bFzk8N/Ktgh8bhrjgUTlQn7++eeHmbhTbw5T2hPQudhZjZwSPRZqZ/qWXsjn3Mc1bvKDuk1hjOOCzWfr3jyURHMQ1XeaHha61FHxcLsYYCkidYZBI5e6/C250d4tlK6eBi1HNJjaTiNZ+V+NNhPoy3Z47fcyTB0c4tpLEDnMrv90kBPylI7GlX6JCwKtimrCmVSEOWtW9xy542cq2vOwfuaetl1Rs2S1SYDwchNLo5ssFDYCm5dt6+k7i1TGycZgfdmSczwNHUqcz3W/NVpU5/1aer3BR2oU0n8k6VrmHdkU7rKSGCM4gUbzh66akQv8QAROn6+mj8GwsT6GdHopjfwY6yC+ZqfcQulXkOtLELBspd6rSMmze3ku942+Yi8T4+bPvcfvc798P4A2YQYvcdyHnmpa0gRKno1DHrD5FA5UD4+bjAOJf1siW8mz2W9vLtXp/3qLys1QxIk7HOJ6P+VblH4K9sJC1cfphQ7LGwfaJaWR8lVeY9TLTYWdhV5g6XMgl6hG4rrCZuWbR0m/XPKsL8P6ulBNEXTrsrgzBwGtVFpc1mZlMzr6zXxKbmbbvKz9EudSqYIdXi8tnNDLNqE81etkEM2la01nLbY2rOpAjb3u1XpCROq219T0xmobQwR/M5Mx57xkxsW8bv39UougQzUKmUdg1qeM0KbRrGXNWLqu8j5Dqs1Y3P2574RbJEyt9QTp1S0FdqXOWy8unjILMwHPc6vw888/WwRYhyCWp4xp7HtWjNIay22XzNjRVBHAqJrqcxOBE9irC53LHplB7qPHEkXcoaWX8Dn9Wct86Ck+apOMRRLVqKIz1ySCMczuYOqpZ72npt9knnSzAwQnz1k9uxPgthd303LqzF5qeqMhjTYTaBR7nYypgzUT453IJHswBWrMsEqyRgZfRbZBMiHQaqQInEkjsFfP9p4jd/xMI7sdys/c07YbaZZsHQHCS4ei9QULha0JXzF/LfZZZu20ca3uYh8dyhWtxSKz3t2yzJR23tUTvA9jiVotld1LYzxRpefE5p6o597HD5zLX6VPH4NhY6fbWJ4AqdO8qemNUrEOYgRFMgh0I6ANrnnhk8Y7Jb/yGq+g8ee19jLp9rubewJc6H6e9v0KGgMD/5Fprmk+FlVqZ1ehkVi2kFkk2UyjFynzYh5Jlb2+oImgkh9ntkw3bVa28KYM3jIv4Zdy4g4HX4wRrlH6CFpIlUFzccaZKM2PBYeoppbVP335JF55DpZaR0qR964Yi9KnW9RBmvEJlPS8eRFRXSYlw8CIu6grZEluwXpKSVaRZy0/txx5vCRMjWQb+UrLqTqSSaMGDeR1vphOhXj//v3vv/+u1zoiZxpaT4hIDZ1T00cqFnxlaWPd5jLU7RlPZOl25Jv07R+QoYFHxW4+0MXEH2+lWXkNY7d31hlIh/7kxNO8DmWbuJnsVU0WpRYUvE8oUDqDyv6S/17m3D+FgLGJFUZOh1WzBADKxCjtYXGtEzSdpc0TPvLDHRkZ0rlkQBvwEfRYqJTpW3ohn3Mf1+A5sh1tkU2DKeOOnA51kSSWVSVjYG8R2Dg9JKmyV/gsYixpktbg+4gUCE97D4BM+fFuWk4d7aamtxuJZSDQbSbQLrafsh0cv5RZryPdn7ryyKx3UyCBWbYeDjetS4vMCbRaUFWeOJNGYK+e7T1H7viZRnY7lJ+5p2030izZ+gQIL30aja7VflkobMR2gmyNs3yFb0r4oOhQfBrzXRstquK0eZyhdkT4+7UUXDXdIKHiLCvjmsSQW45LPve3+IER9Dt3DIaNjWBjeTKkjoJT09ulCiacNx9kHWQTCzch0IiAph9Tl4b1KkHdo+6CqlkcRfCI/7H/Oy1+6de6TlX9unaifbnXYte1yL5D8zlEVzhEVWjdejOboo5IAL9ZQfnAErMvnAhqF6RtVta/mfpmjXY4XOIHvf06NrpG6Y3ANsp2mfO3uC95D/kQnTXTSJJ22eqly8JwS3wEqp2Eyln5B69o+cU9f/7c/1h+TZ9ezpAcziVg2VUSkdD4tngkh/KvSoIcrR3oBfNyGdrlIK/b4e2DcvnrvmSXJI9WdtQ9aX+sQB0OAawnRBjX1RZBmyrJ0u8evuqTBDSe2EimMIqNy+B/GxRkFM/PgeuFgBFdALwdvaAgo3gWeSzB+pLPWcvGlp616exqBGP5bGAk8yt+pRhC51T5+x5UC403zlLQFRkOKHOg0D0JLR303rOW+8Y5R6O0lhKbpukZzhrfVqobPtG5NLWfbpmjx0LU07f0Qj7nPh5E15vClMytbGZYeNMiT60DNeOzyX5FLFL56fOu1ZrsBdWCkCQq7T0J10UT303LSdMOt5oJzDBgpg4yoBkfUbxastfEWMo6mXF8un7wJncItBopGmfSCOzVs73nyB0/08huh/Iz97TtRpolWzsBwks7q72ULBTukeH+QsA4xaeNa7W2y9OhzG17xvkruxkU4goKqr4tOxDPeMrzUDFeUIU+HwO9RAplT1QETtOvpKNLT/FhY03No2nmxn5kkYF1kLgu6G7ifPj2igTUN9m9hJqA5eiuEg6FR49xQoQdfpVdAfbwwC7YhVLSfOLKKtzUZJxaicsQ/1YORy94W97dWPKRSCU+0Hj6YUTmDkz2SrdTcjl0+9VhV+KAFyh9QKVERJK+NBqyvJ2hFqGQ46zZlUgVjF+VT+W1DgAik4HaxdTiJ3bo043GQ7IxCVh2lUQkP3whP/Jsra8KX9ArJFCrFnv52EfcezkY7xfu86z7kp1R5oxk1hMi1E/bZ/HevHmTIYrxEYt99zyfw9iPKtaptYYdBxUMG7o1mLhUV/z2Ppo1zjVkDGJr6V0nDhxmVTK5cJh5JEHq6Y+RrCb4Sl5Oygpmk9UjvHr1aoLa3bkKgU7PQmE85mAQaeOUTpyRjAhWN3yic4mgvtBX6LFEWXdo6SV8zn1WE5eW/mI0JVrk0UyEzj0tx2ufre4WD2uoa5mm0cSFcShXTsnlYFGNS9ztom7P3k3sYQu6oZaZCaxojd1cZUWZx8nqcFJIeNWzdxY4mKAu3JbXWfjWxRFotSOMM2nH9tI533Dkjp9pZ7FD+Zkb2nY7zZKzT4Dw0qdR/ZqFwupI58tQoyfjrgNjR3CIyJiPUarD4jISHPol5XnWXoiM6nR+RHs0LbN2Wg7o84MW/ry6pg6qvFq2h1Qn8hgNw4Jor5Q57uMHRtDjoa+79BQfNjaCjeXJwDpIHrfNp4aaUtiUkJsQyCCgrRfv37+PDxYU9Wkng2YsB18quso7LRlqavGI/X2ZvdKNsfre4xPcp/nsKVGD08L22GeIp+G2JvoOX5bWPi69I6BKlfjA4NWnPXSR+ye+jn440lmLbXnNfv3UZHdQ+oUUKn8uO7c4Lr23KL9R4g1Ox6JNp5btqRE5jfMDkRwiX+kn3/y5xyBl5PCIIGXqR/r0VGKkH4SA4hPLawJ70gY7A/eStb5fKEbEabSW3JI/L7xbKNnTWE+IUI6awojPdCylqldrusplqZslBLHkY0xjNMqm/f0iqnTk112DwBEOrTFiHDDZHTRrn2voM6ewaQYWz3PKhJq620sPYzZpZ9+U/1mPADVF3v8Nvewq8OAeAWNwXDgq3is99b5R2tRs66Y/0aPWrchebnQue2SudR89Fupr+pZeyOfcx41Ds4xVnKb1MspT5dRPIyLVt5upK/BWLx8fGmgEp6C0qRY2M+8GYbN0bvYhcE8tMxNYxbqYOijEGPf8S+bae/rixYvCgpIeV4luCFy+Syyp6PETG6MIY2DTrb5GeaoEWnmVwpnkcZv+qXuO3PEzjQx7KD9zT9tupFmyDQgQXgZAKn5kobAizLmzMs6xvHv3TnteC1HQoRQCvMTjxl09HUZz2i3tEzMK5j+SdG2v0elb+JLqVT0xfqA60rwMJ47BsLE8kxjnKdZBquhiqCmFKjUiEwg4Agql9K7jL7/8otekNZaRtWt5SP+qa9Md3de5Xd9++61L3/TCrUxllMLPSyRBM64ZxfM8uW+dhAAAIABJREFUZe9KXKTO39J8NoGXv6cnF7SZc4ub+nlIeQ+dARFM5sgdaYlc9zV1U/6OgKaASoQv8Y0l5S7PZhxOccoLL+U1rZsDSq/Ls11uauDPnj2z5K9TP4KZMctTA6YpPGdB73K24xDvQZpumqJPH9BWEemQQGFf0zPiitSl/H3VYUclIlxeuwi6il9dZTSdcEKE6GimI7LnVRG2Yv2mXYtkODeO3zSRwxPylqeqrGFvCuBuBhvjWq84unJnvbiDZu3dXpU5rzxTsRx0cso74ZYlzLwqX+4pTQMFZ4HLV2sG/Oa7DS6nx8EFHjAAyCY2pvfwD5nKrtryIJ1LIcBBHkePhYqYvqUX8jnxca3QG0/jHmSKx7EyriopMFYd3VMZFxr4GzuFznM0mg+SbFpR2Fx6VPDZboY9jpH2Huczx7e31TIzgeUGPKbxlNerWw7G+Si9F6HpI23I7iOYuiTtd1HX8/vvvw+7lNIHRVAKgVYApOJHnElFmDNldcORO36mnQEP5WduaNvtNEvOAQHCywBIrY8sFNYieYd8jM1QKMp/TpAO5Q4WpffxLIvIegGj/MyROM/gyIbW+7Xim8KdqEPFeE6qnhf4gZ60I2UZnf8Vp/iwsYjer/IV6yDlmqK7KWdIDoMT0FYNDXu1CKXJSUWV+leuQ3eMWzhGqJ1xB8gIoo4gQ7AjJU8kY8Sel/mFnqL5BMoqPx2g82Y2LYvrFXE5wH/9508vyOl/eUItkZefDSE4cqeFL4B8/vnnAeTOHy2TEoFI6keCO7f6iNIvoW41czlwS18mp6RtM90OzGpNr3xCL5ghrChw8K6on7PxtUf/kYxr+vQMaDxyIoHCBabOEVcEVEak4edWyMHPqu51lTFXXZGunlvaCRGqrQJ6bX5VzydzX+xM/0ox6m8UoFeJ9S/HVPuPjbOcliApu/rBxjjpZZpIK5tJ4YN30Kzd3Z/bwx2WrhnM1iv6a3MyLmGuH5zsjjx/cGCe9KWe4kIz4JNpZNbqnD6RVxHs9N6DzqWitZyYFXoshD99Sy/kc+Ljxq1aGk8NeD7lMgY/pFc48LQ/bhwIHwqclEDj3GXpUeuOWmDQv8vS44nBJ+09SYMXTXxnLTMTWGi0dzaeQnTL4/bpTU1NP3r0SEdVdjuyQV2P5VTTKhyukgmBVjtN4Uzasb10zjccueNn2lnsUH7mhrbdTrPkHBAgvAyAVPnIQmEVjPfJxD6jaJ+l3KNHh7JHZrL7xq3bkV3U5UCC1xv020tN1xfsUx/ss8QPlJt3lRwmjsGwsSoWcnomrIMUqmCoKYXCuvA4BEYmMNPmyZE5S7Yqm0/KDwIYnNK1xBuk+WizU/lxLecuT1cf6trD6T2TO3zBZO/BWvczAqGb+weUXsv22uUjZ6WWZfkNNs076Y2hc/1SXQ7ycoWnLWjnkn3izi68fjgt0oMEb3LZs71iykH69Cuiu5XM5UGXca9+B6qFNm/cYNOhIkERrFwEQMo/Jp8QoSI19FUHs5yFuZwDp8bz4sWL6kF/efW65WDsU8vXsCM1Co6bMi6CRjLkKxGYW7NapY5EioEBVJnzCvK0f7QM4DXAsGdYJaV9/0qV4sbMRK9eBJ5NWCYb7I1JfkCp7P4kT3i9/5n34IBPzR0y0bkMaHIZIqHHDGjBI3O39KCy1/poXGawxJ/9K26UqnBOx4hI1c9Y5aoITa1MCwwjtLURZKgIlqw2Cdxcy8wEblqF8SZTB0ZQkWR6rSLybfCVtlM8efJEbVa/3XTzH98IyPT5aIwijCFNH5ldKUapCgMtV1zqBc4kldgd0t9z5I6faWfb4/iZe9p2O82S85oA4eWaSckdFgpL6N3zWfuOYe1CLvmJCDqU+xjYCLt6guMnjCJl6yjYoRHJ59w5/Ihgfb7CD/ThbCxlyhgMGzNq/xLJWAcpUdM4UwolteBZCEAAAj6BKp6NlUofKdciUH4ugHE180K0J2CSoRS9QH4hHVUXFaVXR1o3Q+200U+zWF4J0WyYXiOdb0Nd+bReME9YRUHBu6J+nnpvdD4t+BXkGgIZBMr7msJzGTJk3nuk/KwK+eq9zE+8X2XAdaL8Axadc0LEgNU4XSSddW1pdQrotTbQSNpgYxwnRFThPLdm7d2exbyrAN/LxCJA/wFzxqh+r4JXvK8dOdrBE1iR+ml5OYYZV1RoRGZLA4w8zlcBgeldR+AWgur7H083LYsA/TsXH9GJ1+ixEP70Lb2Qz4mPa/3VcryxJBxnfsfHZTStkoFn0m425mikHaNSfD1yfTkCaPlyKhtKYOynXB0Z669artZTX375pSYu9IPGWuooea2ovAo3yYFAq6micSZN8V408xuO3PEzTW11HD9zQ9tuqlkyXxMgvFwzybvDQmEeN54SAXunE+yBSaJHh5KE69KJtTnB8ntTmito8Qt+Qid/6B8mKAtv/fsrdvO++Ry+HZRl1bhpM7EIcPVl6yljMGysabsg8wsRsEd3F6oUokIAAjcnUMWz2UOFm9O+T/XLTWK+IZ5xF1/ESCyDqcjj5V9lCHD1wV0hNJReCLDp43p1zjJ4l9m/f/9ePzHeVJizMtdMY+GbmDLyuu9ja0oz4jeeP39+FivKhcCwBMqDroz+vRGN8ncZynveFlWznybfovQp85z2hIj+u36NcUCLE6Fkmur1/ZO6tPxJa6nVYifWrL3bqzLbVaIRiwB+Eygpy/7snVuZXh2UUoLBhu7YjcrOmZSnEzCGlX/++efpokoAi7s4V85xBgyNONj9wOnKsgjQv3NppJfUbNFjKrEg/fQtPajvhT5eyLY3qRo7ZT37yy+/bOZweDPpwZv//tgCk/Z+aFQTJEDLl1Bi/5lAI5Y7Tx0YER0m02sVljc9NvPRxIV+V1M/caA+VLrQaRE//PADv9izyar8JoFWOcNIDjiTCJzbfnWhRldrBuZCVd40yw4Dus1yjTfH8TMXUnQt2zbqiGS1CBBeViHJQmEVjLfNxOI/Fzj2TmEN0/6sXZ51KVXuWAS47XKVkbBxJ3Sj/VqaefDlNArjP5J0nbTF3B6CJslwlcT4gaE0NWUMho0NZWN3EIZ1kDtomToaCWihZ/PP+DjJIHBIoMpmGHuocCgPCeYgUP563mRDPE0wlmv2dCaWWZ2gmsHLF8G3c39E6cPqV5GVFgr9I1AjoqqXfPjwYSTB1b8qn9x7/fp1RQiRKc3Hjx+Ps8JbscpkBYFCAjMFXeVblwcclWSET4UmcYfHpz0hor/yjOcIKGxqMVcb9PpGYfpTumKJRphX1Kz97a/Tx88WAToPmOc7idPePLXnQEO79TYUNRYdm2fPh5RXIWC09rVJ1K2gMX+jtHVlS8rN4tCSMhwtMZ3LaBrJkwc95nFzT03f0l1NL3dhn+kon1VpAcculb2mgZxJDxL7iR7tPTChKT+i5SnV2qdS4w9P+nAoL+XNmzflmSynRTx79uzLL7/829/+pl3p+k0DnbrbYqq2XNor5mCPIuwhTU8OdqnsNa0lP86kFsnJ8rnhyN3e+uwtuqdV2KWy17SW/EP5mRvadi09ko+dAOGlndVmShYKN7Fw006gT59Ih2LXyAQptSvdsqdQG0O13716fYMTInQ8ZfUi/AyTYsWbz+HjB3zLGeF6vhgMGxvBrpDhdAJDTSmcTgMB+hDQyo4Wejb/ks7S6iMtpVyUgGV8cVi1znvaD+UhwbkEqrwYb59RObeyxtLt4XQkw9OZZGwourNzQOkRYz7xq2XC326ZmpvSZpsTBW5dtM5cyP4Zm0U2Iari9pWbtBN51/37779vTYP8IXA5AlVa3+kBhsOeEWm4Z5eLpAWF4NlGH8fB26iCp2TLCRHVsNvjgGB1sFwCLWH6vb6ayrffflueLTksBGbVrMzG+Lq1OFSZ7SqxKEsH8Oeff5YUkfpseUebWuIg6fVjm/rtzU1hdFQNr1Vskrn6TeOJyK3boHHq4XR/dXV1F8pP51IIcJDH0eMgikCMFgT8cVM8/zGDPbtU2XM69gfpc+MmxLcQgAAERMDut8EVJ6DZueB43Hh6y7eKCnRs/5MnT6QmvS+hl0m0hl1llchS+pRpCLTaqRVn0o7tdXO+58gdP9POYsfxM/e07XaaJec9AoSXe2Qs91kotFAiTZyAfV5R+xnUNcRz2/yWDmUTy9w3jT/9UvcX/IRUu7T9VWyjGCW6YA7fSA8/YATVM9lkMRg21tN4KGtkAuNMKYxMCdnqEvCjryBn+1gjeJCPEAgIWLasB4+sP9ontNfPcmc+AlVejJ+s263SRk5nkuEu7O/vzNcQUPqAOn316pXeDEo1S82wzX0yV/kOpfIcFmuJTGbqGAv9NM6ARoVIEDiXwGRBV0akseaft9C2zqfWndPjt1oVGSqffwwlzdWF0VKfZSlOJ0TUPTQr6PU7rDheXVOp8k+p2cg86ZpPlU5lna39zoAdwOlM7PQqppTvChyOn7kGh2osOqTZv8n1BASM5yCmzg6kkjGeQKHXe1Jz7px+WO9hJBzHRecS53OVb9FjuabmbunlfM7KQUdZ2c17TCXaNzSoX9acjjbbJdEWInuHbhcmSYbLJR7TVISxSs9+OXU0EhgtNwJ7h2yHNZ4rwteMhOZdLVOvGbVT97dkrkkPaU2jYA0t9e/Nf2kziSSBVhKu1MQ4k1Rid0hvH9qIxukmVGV6Hz/T1LBPNxJXuxvatqs7F50JEF7mAWehMI8bTwUEkuYVtXE8dZJTxdGhBMzv8FEbFSw/mqf9WjrppiKQYPvE8+fPK2a+mZX9bYpxYrzNirS+iR9oTTgv/5liMGwszwZ4aj4CN+9u5lPoJWoU8cAZY4f+VV7mObWar4osddEqlT4uWzX8i0A2+16O4EE+ZhBIGrdG8pe6WW2M8En96tLNZ2nvqVUO0k/W7c7BpMoSWKDoiT+i9NGUq9+lfvfuXZ5UOlfi999/v0T0lVFBnbzw1Vdf2Wfh1kUIbMb23SAf/chNZJdUh3nIQJ6KHy/dp1fkQFYtCJS03BbyjJCn+t+h3PVkMe0IKpYMJ58QoT5PdqY/N8GxzG4scx8LowtNaihCkpkeCqz66sQs/TBdLSN4+/atn5Vl1dNPz/UhgSk1Kzs8rLhLcInh62HTc9WpcnEJJlVq6jKxDAI1mNEJEUrpnuJiAgIa5Vp6N9W0fCgbwWVs45yGGGHY4Ss6lw6QOxSBHjtApohTCCSdDDpmsJc0LaK2nDqnk9T8k4Q5ReMUCgEIDEhgspnAQ8Jj9iaHYg+bYJlQjSx/VpFcY09NbuhPuemQCL1hwiyHBSyBloVSdhqcSTa6iR9MCt0vYUKHU3/4mab2PI6R3NC2m2qWzOMECC/jfNbfslC4ZsKdPAJJ/U5S1+DkSXoqSR5XROeLw2CpszwDFqfXrh4/frwM5+Pi6YSIp0+fxtMYv9VWZn+aQhvHU+fkjQW5ZJpbc9eHF7XeajssaMwE+IEx9SKpponBsLFhbex0wVgHOV0FCDA9gT0PPNoGBsWKmtLU60kSeHknQhcE9lexz1rjRCmd7awZSp+y+ez5riQ+tSwzqdB2iaswaSceObcggNJbUM3LU8MWHfFQqBHlkDRVlSfqWU+9fPlSFSwpXQfLFp5UKxn2BNC8X8U3UvdKKb8/ZZ9ejoUcmhIo9GxNZcvIvEr4NxqTKpXKgDn3I11PiFicu5bHlimP0Sysiqa1aTg4IX4zWx1LX6s/1svY/pwRv263Cbz85nyaTToYSceOjH/ySOcZ3s7FldtwSQ7y3vItRptRY8ERldAe81n9eqp6rkPZZCSNdr0YZxC07+dQSBI0JWB0FIsMdC5NdVGSOXosocezIxNIGoFOEOwl1XdRXNIjN99dOrKpIxsExiFwh5nAOO0JepN4Bft/22cHuauX5rH1Jz1q2bXW2yMu88kukqKICZpGUn3LdT0BsXII5BAQuOHIPandTdBqkuobmEfGx3GI3dC2M/TFIxUJEF4aYbJQaARFMiOBpHnFvD6RDsWoi8mSaeXRckKE9nTVGuMHu7Q7bKpJsu2ktjaZMag6SaxYtu5sAHPEYNhYZ7MZtjjWQcaZUhjWSBCsOoG9McLpwY/2N2pRSR3EcjBE9YqTYU8COoGuSnE6HKRKPtNncofms+e7pldupIJVmBS+vx0Rr+lXiiFr+ZmmclbPHKVXR5qXoUblVdqOFKpzpfU+Y54Ygz+l9z0VXpYYrV690eRhdmNX5xiZ6gymJceBeYc+fRzaSLJJoKTZbmY4wU2YTKDEwyr8/TBFeQIFEFpd0yujOuRDkYQW2zQJMqt56dVoCzF11YrsLSkP0wRd+/Pnzw8fIUEGgfk0O18b7HyMUOfiMoy21iMK07/++mv70qbOrNFpArVKJ59BCBh9YNJP+SVVTZGDJX2HbTcWMe6chs5lDu2jxzn0SC3WBOaz7XUd/Tv2+M09ldSV3ycedny4gAAEjARuNRMYZ4KrjPPJ+1YGpoMp857Ne0oTHc+ePdPk9qwL23lYgqcItAIgdT/iTOrynCO3+RrdoZ3PV+W4KWYM6OIZxr895B9/vOK38yl6HLYV1TRZVoSXhwplofAQEQmaEkiasXSS0KE4FLe60G/zWl4LlHn8+uuvVcj4P7Gg92O1J75KtpFMkmz75nFIEqsI83G+mkyhE8Rg2Ng4reMUSVgHcdgn806uXlyMTGDPA59ijRoyv3r1Si8Q6t2/L7/8UstJChE7z+yNrCxk838BFBoBgbs1nz3fFWDhIwQgAIHWBF68eFHleIhFTr0XqViotcxn5V/+bmbwsmdSRSK/XK4p0A7zkHZp79an28mQ8hQCBF1r7DBZM5nvTsMTIrRlVr3O3/72NwUQmvIotyctpy1/I6tBe4WNe5T9lcLsGqkr9eeSxEczTdm58WCEwHyane9oUstif0TFfLVJQAtaOh4i1YHrZf6JB3uboKa/qf00X3311WE1I0cVHj4bT+B3dnsp5QQk59633O9DgM6lD+fWpaDH1oTJ/ywCqSHNWXJGyk3a05BRXxanI/D5CgIQOCRwz5nAQywkaEFAkxXlC7Gpgqlj1YGYmu6udexvqgCDp88IPEarUetAa7T6Is/VCdxw5I6fubrRGuW/oW0byZCsKQHCywheFgojcPgqm4C2tdifzYsB6FDshCdLaZwuKNmc7YhpKsyfUTf+4oJ7PO8ir0XklXX1p/AD42vw6jEYNja+jbWQkHWQFlTJEwJJBLRnfi99z/3D6sWWH87UqRD6RSttl/Ujwz0JuX9DAvMFDOVKvG3zwUsExnPzNXedKxQAucNHlD6ClvWyYeTcgTwJFQvJt+c9O/hTiveSprLX1cl+aVTtJfKscQp0LU/dO7ft0+tiJDcIdCBAINoB8ulF/KO6BJp/UdAQ6Y0iJWqCRi+g6t/lT5sydRFEwDqzqnpQEhEp4yt1t5afOhci1SUjf/+RgDO/ne7DqX59Z80qtE3aJF0dfjxDiaeTWcobVLyU4NvCcD/IbcyPWtbSyw+BbPLSlnf15Y6kFF7XD+hd+qM2yhyeGaktKRqRBh13lVpbOtYqW3mqSEsmRgJ0LkZQgydDj4MrCPF8Aneb48hYaU565A7xsG8/XEMAAnsEmAncI6P7uMoInMKvdDClph00a9G5f9fBiBqf6jdsdZhsYRUme7yzIk6nlxQ1lUuLMylnePMc5hi542eamvFF/cwctt1Us2RuJ0B4ucmKhcJNLNycjwAdykw61b5t/W7zYY00ui9f1A72a/U5ISJpNHrRGO9QfS0S4AdaULXkeZ8YDBuz2MPIaVgHiWiH7iYCh69aEIjsXNXrBi1K9POUN1AQqL8Wc5VqTfotN9VCF+4dCteDaEOmVqY4L8xXR+trwS9XdHkOravZLX+aTxXUMssq+ZDJuQQ6dFjnVpDS1wTGUbrldYy1/Id3tHVn1l00eiVKf4cE9hIoEtDUR8Zrbgo49/JUX6Ap0L1vO9ynT+8AmSIgUJdA0rJC3aLJrRuBmidE6AQgnd2QGjRoL+/jx481rzHNi8Q6WMsyL6CZGhFT4hJlBx1/nxXHEoEv/exkmk2aeHr79m2hrV5a9fcUfvM4njdv3mhEIXcdmWp3uDTY0wDAfeTi6gTkBNRlH/bychfVh50ypMPlDZ1dop9yvTrkCeSnc5lAiaoCepxDj9RiTeBucxxJbXnBlfHImjN3IACB+xBgJvA+uh6zphqlaqiotdhggrS1tOou9ZNQ79+/Z67MR02g5dPgGgIdCCSF7nNM7+NnOtjVCEXc0LZHwI4MCwHCy8ASWCgMgPDxLAJJXYMTMumpOYIlV3cutG/KMlGgNBmbsx1erV/76+ZaRu9zlGSSbTtp73mRxAo/cKKRXDcGw8ZONJueRbMO0pM2ZUHAQkAvH+4la/rupY5Q1I9XWTbN7om3vi+BteNRb08s/7b4Ua51odyBQH8CNJ/+zC9R4t0WfXyl3PaFL5Tum8Fk1xog61dIp3xvSPOHCgKTZgAC5erxjEnIyM+mlpxYEciW+pE+PZUY6fsT0MHQ/Qsdv8QSJzZ+7ZBwIfD3KiB+/fVXzderU/cXwCI56wCF58+fa6bmX//6l2ZRl/eNI+kv95Wx07WsSkbqrv7Vb6VacWSGKIKrylczafbOo6wqxjB3JnrTXif+BHXUyw/Lm/9aHQ++2vyo9zSqnxSwWRA3uxGIjDadDIVdm8vHv7D43hbl+jJwbSRA52IENXgy9Di4ghAvm4A/esrOZO4Hk5r/559/PjcNagcBCEQIMBMYgcNXPQloLvSHH374/fffdQBxz3JVlmbCNTfbudCRiyPQGlk7yDYlgaTQfQ4C+Jk59HhYixva9iETEvQkQHjpaLNQ6FBw0YJAh3lFOpQWirtKnsYXLQoXl4PHtQXuKnzuIyd+4EK6vmgMho1dyMbyRGUdJI8bT0GgNYHIGQ2NTojQYpDOAtOPpUWKTqq1lrT0O23qR/QWpTLXG4N6/4LN/0kMSXwVAjSf6ppioaQ60s4Z6kggdQEZ74p3lpPiKhK4j9L13tCsv/RpnGzcMxu57tTNRdoHFXH4hfLsyRm/T58e58O34xBgvm4cXSBJZwKlJ0RohkIduc6wNJ4NoakNvWOsQ1levXqlX6HvXNtuxRk73Xfv3pWcTxO8qcuKYwf9zqTZDhsvOmiEIqoT0HBCzlneyc9Zx/roTB/NRC83NeVtPCRCGyN0DJCfFdeXJiDbCLqedXW0FlJX6eooA4NcF6oecOKgYl3fke/QuYysHbts6NHOipTXInC3qZ+71fda1oi0ELguAWYCr6u7iSXXNIUWI9XxacTaaP/fJj1tB6w7/t0s5So37xZ43K2+V7HDW8l5w5H73drd3err2u8NbdvVnYtxCNw8vGShcBxTRJISAnQoJfSu/qxWjbX5/rAW2rZeMqj3T4jQbgq3leKw3MIESVHizRvCzatfaGmnPH65GAwbO8VO+hTKOkgfzpQCgTwC2sW696Cisr2v8u4rXFT3pMUghY55ObinJJs2n+vtCf2sppa09LtrHAnh4Ax7EXkz0y5zdbO0F31uSprPufwvUXqtcHr5xWJ510v86QyyO//0JkofvG0aX5SL1EKve+gt0UiCi35l+aHTeNVSc1j/0K/LX2rqHEbSpzv4XEAAAhAYmUDRCRHqv7/88svD9zaX+utsCP2em6Y2ui2Mnchdna7xl+v8VcMkgTUT7Z9I2nPFMUnOyRLPpNnbTjxNZpPVq6MRiO9blL/2T2iOO3j9XmcDGb2cpshLjsKpXkEyLCSgs0sPt9Q8e/assBT/8cMzKSTPlBMKPoQLXdO5XEhZEVHRYwQOX12aQK1lhktDqCh80lbUiuWSFQQgcCIBZgJPhE/RhwQ0a6cRq6ZMNQWtgeQ333xz+Eh5gkePHmkbR3k+E+RAoDWBEqnCtQjccOSOn7mWiWZLe0PbzmbFg60J3Da8ZKGwtWmRfx8CdCh9OA9binHXdWSzdbxq2vnmvy1mLC6eJ99WJ4AfqI60T4YXisGwsT4m0b8U1kH6M6dECNgJaBuqH4YFD+o0h+BO9kcVpP2xWgMqPxtCOxv1Y2zKUL8FfYe3J7KZz/rgDae1aT6zGnP1einyr54nGQ5OAKUPqyCFK9pmo1il/CerNUtWciTrmIhkuoXHZySdVKuJx0gIevhaTUWG9OkVYZJVNwI3DL+7saWgwQlknhChvbZ6W9i4yqX9uMvZEBXnXwbHKvGMQUD2CRHBg0ZdjM9tfAnvqdnIvOr4KkPCEgJy4HrVYXNMruGH5Zc5ZTw6JKJEBp4djcCHDx/iqte4VOZRRWxNE8S35mjRXfJUKYtM+hOgc+nPvEWJ6LEFVfKEQBUCGVNdGY9UEZVMIACB8QkwEzi+jpDQEdAUtI6K0HBSvxOi3wzRGvbhQYfu2YwLJj0yoE3wCFHTBEq8VRUYuV9R3fgZi9awbQsl0pQTuHl4yUJhuQmRw5rAaCfP0qGsdXT1O3qdz/LmtlaZtdE5o7LBVmzjJqKMgtaPJEWJo7W1dXXGuYMfGEcXTpLJYjBszGl25AvWQUbWDrJBYCEQ2SVoCf+MGLXApL2Rxt/OjOSpxSmtUmnzraLTSDK+mptARcu8BCiaT0RNdzOGCAq+ggAEhiKgHTUKV5Y3PXVeXvlvsUz547JVzs4w6j2YePSf0u/7br7V5aepdU2fXosk+XQm0K2NdK5XYXEEooUAL/F4zgkROh3qyy+/DH5kfrO2siEdfqm+YYkYNtPMelOHfcZfoF0qnnQclM8qOCGi54qjL8YNr6fRbNLK8Q0VTZVFQI5FDjyCQh4+8q37SlPz6jjcRy6uTkBx8/v37+Nhoownbz+ND0eLrzqK278TXEsGWRdxfIDl3I90Lufyr1U6eqxFknxGIxDvvEaTdlOepA2dGfVNeoTdbJs64iYEpiTATOCUar1JpXTGsdawtZ6t0yJ0hPGbN28pRsXnAAAgAElEQVQ0XK17YIRmd58+fXoTnpFqJkURkXxO/Kp1oHVi1Sh6SgI3HLnjZ6a05HWlbmjbawjcGZnA3cJLFgpHtsb7yJYXA9Ch3MdC9moqD7b3lX8/suXaT+Zfa5LB3y/Xc2e2xMhrEb7897nGD8yk6zFjMGxsJhtTXVgHmUyhVGdWApETIizb9S1YdAS59isW7oWQMNpdqbhRXZilUNJMTOBWAQPNp4MlJ61mdpCnsAhGuIUAr/g4Sh9Ka1KHIhbtqPGl0stBhWpSHFV+zIQv0gjXeh9Wc4Alkmg6UcHhYQ56dcufeAzSZ8xkBjkYP9KnG0GRDAJXIXCrUclVlFJdzuQTIuTrnz17ZpFDe221QfbOh18aVxyDsx4sbPXb7P4MVOcVR4uEc6eZQ7NJsftkcwpz22et2umticNjHTSFbRxpqOPQ2/61ZCOf0wlooKsjriMrK8vwvuSQCA2DdRxVvKZa9WEdJY6o/7d0Lv2ZtygRPbagSp4jEEia4/AHXCMI30eGJER9RKIUCEDgdALMBJ6uAgSoRUAjWR3loLkOjTd1YIRGtcuBEZGxrbFoze7GT9g05nPpZElRxD0DrUvrF+EHJHDDkTt+ZkA7bCHSDW27BUby7ENg+vCShcI+hkQphwSSYgCXGx2KQ3Hbi3a7eoItXt9//31PyEkt4uajb/xAT8vsWdY4MRg21lPvrctiHaQ1YfKHQC0Ckd8zK1/rkZBaRXr9+nWhtApEtVFWv0RYmA+Pn0ug1m7nKpZ5Lgpj6TSfQ1BVjEFvZh0WdKEEVZjwhsuFNC5RUfo4+lpe9lxHLPrZzsiZXEb5dcbBfK+Rls8BWt66isSiOndDUyJGFZQko08vocezIxBImrLbE3icAKOKJFWY7LHi/iAE0k6IsPt6zXFor+3Nf9bbuOL47t271HdogxVHY0GD2NwEYhiBD67Zr7/+2q6Lm68c20FNk1InAsrhW6qjRTLjb2/qcGVLhqS5CoHDQaaG9/IzqR3cUn0dhBT3UQpS9euvHA8xoLXEFRcITOcSABnnI3ocRxdIUpfABHMcSZ4zY00l6ZEqE091VUxuEIBAdQLMBFZHSobjENCIUhauAyO0x0udmrYVPn/+PDtaePLkyThVO0WSbHSnSLtZaOtAa7NQbkIgm8ANR+74mWxrudaDN7TtaykIaSMEJgsvWSiM6Jqvygl0iL3pUMrVdPUctJZt+blCWaMWppMq6+/X0ox65wXrCaLiJNolifEDJfQu9OyJMRg2diE7iYvKOkicD99CYBwCeiUhMpRIOkhrs1LaB+tHeptpDm9qNH34q2yHmZBgBAK13sO/yXs0NB+L0SbtyNrLMOIG9x4Z+T5MRtZOI9lQeiOwqdnGX/bUQDtyLJexLL1JN1lQJCyWycYIHzGJH0GlcDdyPIflgIlI6cav6NONoEg2MoEqfc04FawS/k3GZBztDCVJwgkROsbJOP2hiGGy7jxPZxrYP3782PKsEeySlcICv+NXQ12f3WUplDTZBObQbJKLrzXblc2cB7sR0JYC/YpmkleRR7JsRJAVaczQrSIU1JqAlkgPPYMSyNUk7arRiRLKOf5qzXJu5eERFa0JkP8mATqXTSyXu4keL6cyBDYSSNqqNebxB0lSJbXlhWHSI4eRgFEvJIMABIYlwEzgsKpBsOoENNcng3/16pXGpJoVMR4O64uh9Zibz4cTaPn2wDUEOhC4YeiOn+lgVyMUcUPbHgE7MlQncOnwkoXC6vZAhmsCrSc5VSIdyhr7De8YR/dJu6uDsb/OmuwMNikq7izbaMXhB0bTSAd5Osdg2FgHnXYognWQDpApAgK1CPjb5td5Jrnl9ePa1xr5xeZ1+vWdjNH0OhPujEOgyotY/6+9s7/vmkf29nI+pwCSEoAKICUQKoCUAKkAUgKhAqAEQgWEEoAKNpRwhw7u57vr82i1si2PrRfL9pU/QJZlaXSNNBpJtn7G395rp9bLJKH7GLklmqmulFkrKkbBVkyWZYa7MyYrqqNO0Si9Dud4KR8/fgwWuPrpNVFKX/W6vLzUkQf9zLcbk84k7nBGVinlVFQ4ppYxfbuNE8l9AlmcrizTAV+qxeEsrk4WJourwIN1CFhPiJCt15FFFpk4HsKndHV15V+OhWedEBEkNm5qjhVN/DICO9DsLBOfZVBZhpqnahLQOrW+9Js7f9Ama2CXxmTWrOb29nbsLvEbIiA9+krXSDR2SoicYx33oEY1eU6EvsORsyHT5OfcZ6LZr9YL1Or6t4hpgQCDSwta6GR44P3p4JVZgqHHWbhIvCECs9p2m8cfzFp1WrCnsgNEG2qQiAqBxgmwEti4ghCvHAFNYLUdrqWwuZu78a3ccgJnzNmbQzwoOok4pqOVUVNktRsC1TrdPpb3dzBbKT2h20fXmKXofbTtZhWXYqOardQqgm3LvWSjcJVGcsBCZ80Iln1Rw4DSTrtacUDRu+xjW9g+n1+/fsV/vs9PHMz9586d/ayWhWe17Vl9bZk8LT81ixWOZcuqXCZbBR+MNrZMNU09xT5IU+pAGAhMEoj/lvUssxyUpdcaAzcvSDB5KbdT549r9JlMSYKtEMjiS6c0y62AovvYNbXgJa5+5rN2GfqPtxaTpY/sjElrOsouD0rPjnRWhp3HYlzO0i+sLFuY9UV6/vy5Pg/xYzYd1k/wJrZhfSMzBkTrk5Evdo1fL6bgZUxPodfas1ruUE/v/02eDtNaRZbJk9hPu0J3tlycxRFdpg6eqkbAdEKE3dZrCD+IyTBqSCs+FuOipQT7V9PBp7OcEGHURd5kO9DsrOVI5s9520+zuZ2eni778F5vVxhtkQ4LGJvYNIsFwfoEdKyji3z58qWGfg1kCrjIIKAXa6R6vQCkubGWDORXaNTTQQ/6V89qEiKLpOanvZaItdFCg7ZSlDjInMumCDC4NKWOxcKgx8XoeLBxArPWrCND0orVnLXqZJmKBnWh+wdAuITAYQmwEnhY1Tdb8forCVoe0exVI29kqhvg0rx4Zz+AEFQwfomjFefDXQhkJ3BA1x07k70VtZnhAdt2m4rYvVS4l2MqZqNwjAzxeQnMWnpdsMgpaRlQ8qpsu7kZ32EwfhCoWb//nZgx87z0ZvWIWRsKeeVsITfsQAtaCGTYmQ9GGwv0u7lL9kE2pzIEPjgBDSJ6/zACYZab5OejnPVaox+zIPz9+/fHjx8veJBHmiXge/6Lhdz9h1h0n1ltY7GZ8kvRG9T+5dbD+u4svQpZemu6GORgJIDSjaAKJZt7oJU8HMvpqxFptQ6cRemRIirf0g+dJpY4lkNkfVIjiL7VSiw3/jhjepzP5u7qo+PBv8gpJJurY0TgLE74rG2siDDpt7JIksURTa8LORQlMH1ChM4iMi5/aPiPH9JZtCbNZm7cFJT9tVRBa9N+99Y7yss+57aURZo4gR1o1v5KJfPneGPgrgjoO3+L3yALZuw7UG2WgEYiZxM09HfjlwYjxWvtID6T12KBTjGUX/HixQs53/pXh01oTju5hSMHQ+/czNpibxbg7gVjcNmHitHjPvRILQICs7bk23x10p8MBrXrXy4bNy0eXVeW8wf6RRMDAQhsmgArgZtW3/6E10xTpw12H6rZf9IzF4duqmtf8TYu8OYSr6l8cLSaUgfCHITA0Wbu2JmDNGxV82ht+ziabaSmuJflFMFGYTm2+8t51rri4pf5GFD213IW1Mj483rG6XzwAvcqrz1opcL+av6svrYAb/uPYAfa0dFefTDaWDttbK4k7IPMJUZ6CKxOYNJhs7/nENQl3an7+PHjsnczAkm4bIpAlu/w42/SNlXfZcLQfWZxy2IoZr02Nku8VRJrhrvYejuB23zBz4lHICCA0gMgjV9KX/ruI1FIfSHy5s2bxEzaeVwnNdiX5gbFHjwJQgc0RNzdt2/fDmaVMZIxPSNMslqdgH29LiJqOw5GuiRyt2TPI5Xl1j4ITJ8QYTweQjj0siyNpt8sjIOlDuPRuN5/PIgJBn5j5kEmXGYhYITfsmbty0/pg0oW5mTSOAHjJxPqFHpLrPG6IF6EgP8mjcL+0K9FzNvbW62P239kNVKQbslMffv2TVuzpc8+jIvB3VkEGFxm4Wo2MXpsVjUIlkjAvvTT5qaa3S231zRAau/+etAyhw3y5xICEGifACuB7evoUBK6ry80NAfrotU4aEKqIdjyeopxYaSa5JULsrsfh3W0KmuE4nZPwO662+cRjUPDzjSuoFziHbBt50JHPhYCuJcWSovTGP1hNgoXE97Ng/av1lNeXGNA2U2DSamINrKN29aTLzBoMVzmywkj1zTL5z0uQ3vA3rbtfc1e+rZS2lntZtLUrIL26oPRxpptcpOCsQ8yiYgEEGiNwOQOkf8Go114vZTo+3j2B11KjQV7+ujR1YtA/AfPLHz0+ehaUwaLeOlp6D4LGNq9x0jm+qW9yN3N3Upnkt5bNwdt6wKj9G1pUGOZDsNKlFmO3OTKW2IRNR93SxyLC72+vg6ejeQpj6K0t8mYHqiDy60T0E+PJJ7kIgLtvNiWLkn6yLv1JnEQ+SdOiNARzka/WZtq5+fnB6E2q5r2HcfJNSwNvf4pXNoOh/ksXeRNvAPN2g29BhW+/srbfnaZmyaBkfmJX+XLy0sZND+G8FYIyDHwXyUZfKVGLUHJ9BaFFgXsdsYnoFdq9Kxy0HkTjHQ+mU2E7UpncGlZoeixZe0gWwoB++s+bb4O6I/CcQ72XhzkM+vBLD+bEAjAJQQgsC4BVgLX5U/pfQL+0nTiW3r9zO0xWgbUqDd5SMTB5zg4WvYWRUoIZCFgd913Y52wM1laTvuZHLBtt6+UPUmIe1lUm2wUFsW7p8ztS6+DG5FGFAwoRlC7T2b86ZfJ97WCBP5vKlRmOKttV5atteJmseKdqKLq26sPRhsr2mzKZc4+SDm25AyBQgT0AmH8TYnF3/8M/obzrFoYX5edlSeJVyeQ5d3ms7Oz1StSVAC6zwK8du8xknncHkYebPNWOpOdAWlTTXmlQul5eVbITccTGJfXIsLo06HdHHAjIIudzw5R34EMFh59khUWIRnTfeCE90FgT2NNuqtj/yGWfWj/sLWYOCHCPpz0R6nDMu1X3IgxMq53eQYJ0j2tvqjEzCKwdc3OWoFKH1dmsSXxRgm8e/fO6E7ZX+fdKIq9iu3/AJScRR2xNlZTfT+jObB2aP7++299SKMH3759q+ahL2r8ibHCilG8BjX5Ekqp9FoF0LPKYSxz4lsmwODSsnbssqFHOytSbouA0VFRpfyX1dqpo90nt9c0qN2sB9ukFNSISwhAYBYB40KH8mQlcBZYEmchoHFwxZf1NUX99u2bP58drJR/vO9ggh1H2r2INl2ICo7WjrVP1VYhcMCZO3ZmlZZWv9ADtu36kCmxI4B7WaIlsFFYgur+8qzjezOg7K/lLKuRfo1g8sBH5ayJavw9df99LS0OvHr1apk86U/ZvWKVteJCSnpN03PADqQzLJHDnnww2liJFlIhT/ZBKkCmCAjkJTD50ZrF3xsUyffxBhPEI3WknY5KjKfh7hYJZNnsSznxcBPQ6D4L1DRrNjeW/85+yyfL5Do+nR8jSfxaBFD6WuRTyv306VP6B8aygbtZp7JPKgex69cdhNTdUlgx7jIIaM8liMl+yZieHSkZrk4g3emyb2MVrWyWo+v4crOojtrJPHZChEYaY5vWPDbyjWg7te1Loi9Xr///nz/K9lOmxGgNyLICJdqSJ1JQMPRyQkSEVZ1bW9esXm23j3w7W1Oo00KOWYoOApj8XkJk9I5FhRnLMVVQtNb+T7bad7tlLbWmo/FWw5z8VM3wdQxE96ewYhSvUVhNgl2TouqrkzmDSx3OpUtBj6UJk/9aBGYNNK0tSUueyFpwgFSvvQYxxkt1f8vstcsty764UTCSQQACFQiwElgBMkUkElh36NECeLA826+OcTm9/+AOYnC0dqBEqrAtAgecuWNnttVEF0t7wLa9mBUPphPAvUxn2M+BjcI+E2J8AnUWOVUiA4qP/eBh47tVkeNQtZftz/eNGRbCrtUJ+xq+L3YheVrOFjvQrHZ244PRxpptYxHB2AeJwOEWBNokoO9+JwcOu3fk1zH+ur6fciy8rls4JhXx6QQmm5ylCP1AmiXZRtPQfZYpTnscy+yVX1ybB/H7Es4Npx+nwhcuc5mvnh6lr66CBQJocLR8HxTJWS++2r9ci+TTwq10J9A/AS1y3oR+nLV0fRnTSxMm/1UIpJ+J0Mi6eroYOt9HC5iraIFCKxOInRAx+cKrkzUyJrk0bQb0pauE7/4uLy/LCWkcmyPMb25u/M+B5BnTS8vpy57z1jVrd0/3t6Zg1zIpZxGQadK7X5ZHNLfh5E4LqHbSBJPA9PMg26kakuQlwOCSl+dauaHHtchTbmkC9rbd2gaSfa0ncR9lu4hKNx7yh8DuCURWpYK6ayUtiNnKZbWVwK0A2ZycWV7JSqm1Tj+Mb1r/9ddfKflv/dntehHVHK2tqxj5WyNg73S7Wd63V/mwE7rWWukyeeyK3k3bXgaKp9IJ4F6mM+znwEZhnwkxPgH7GJ24yKlCGVB88kcOG1uCVo3Gjo32X9qe1bQKYbf3DnuPKyTq6tkatS85cSxrKmtPPhhtrGbLyVIW+yBZMJIJBGoSsGxKLvvi2v+hrGU1Wvy7HcuK46lqBNJ9FbvHXq1SeQui+yzmmd420tvnYuELPWj3qMcEsO/zjuVAfGUCKL0y8CzFadk/3f5o7WUfJyiJRmIzluHS96FSTfCVaKAsiyccPDL3kjF9LjHSb4KAOmn87T5LLfQryJZkRdOkOzmJxqpo7cg8L4HREyLUlI2bHzoLatbv9uStwFZyM7oykR3HYHmaXtqI6reuWb3XbiSZ7tMbCyLZDgho7dtoo9Idrx3g2lAVgkng6enphoRH1JoEGFxq0i5XFnosx5ac1yVg9FIkZPraSt6a2h1yex0HJbQ/rkMMW1gFG6wFkRCAwFwCrATOJUb6VQjYR8Ny4sWPi/VP+C0nQ7M5272IwzpazeoOwTZK4IAzd+zMRtvqXLEP2LbnIiJ9LgK4l7lIBvmwURgA4dInYHwNSY/Yx30/fz/MgOLTOHJY74MaP8IJ3svqoOnYCH+80BsOjx8/XpenvXfYe9y6NSpXOnagHNuUnP0+lZJPyrO5lvhoYylaqP8s+yD1mVMiBBIJ6OesLKPGshMiEs/Sqv/i68HPKE9sS/bH9aN36Zt9do/dLlhTKek+i9WRpW00+NOMmjjL0dLf2MGLEWJaSNTHaJEEk7csI8VkJuUSfPr0SbMGfW2nP312FPxSY7lyW84ZpbesnYhsasMfP36MJLDc0uKbOoUlZeNp4qsKFuHfv3+vZN2/g+k1ZGhVc/BWxkjG9IwwyaopAulOVwsvtqUv719cXDSlF4QpR2D0hIjgK9CIBJWXOdIn3pG6FL1ltC+DO46aMvmzF61nyTMuKi2Z2wlsXbPGvXANbwvm7XaMy1JKJPUFbcDbt9yWFcRTcwlo8mZZeZdJR3dz2a6YPpgEsuuwoi7aL5rBpX0dWSREjxZKpNkcAS1VW7wU1cufgrVQzWAgHhNJ22aJs0WtLD99+nQs/yDevnQQPFjoUhOE6+tr7ajtYy+hECWyhcAgAXt3ZiVwECCRdQhoeUrLpHXKGitF42zElzj4TBlHa6zZEA+BcgSONnPHzpRrS63lfLS23Rr/48iDe1lO12wUlmO79ZyNi67pi5wdKAaUrTeYXPIbf3Bv8H2t4EVt4wtCuSQfzEdvyESWJvxHjNsK/iP7C2MHGtTpznww2liDbWxMJPZBxsgQD4FmCVxeXlpkW/YzV4kf21TeMBWH7X49YVFiO2kGJwWzxJOvnvjSzqziVklM91mMXbM5+xtZY6V8+fJl7Fb9+JubG71mJjv85N9/CqiOcw9BMM7Zx2qnBtngFy6dtHqBTWOZvFAJqT9ZmBcvXujFtrG6HCcepW9U12rS6Stj6hQNnnQzVyOydcbVgLGcZRPevXunf8cSpB9CMZazHx8RwE82FsYlHiND/OoE9JVi4hFUib0jCwEtoqbkIzNV4aCZFAl5NiOB0RMijPuyEqXygSLbfcvW6AwFm4udsoMVB2NWGRsKWUUIGNXRrGbtU6ym1hQ6jUh4GSsNe5o8y0WOqIlb9Ql8+/bNUqh0pxUiS0rSrE4gcHPZdVhdIy0LwODSsnbssqFHOytSbouA0YG3T4rrVN8oj7F2cZnt3d8oVby4jHdVfQmvGbT2EpggZARLVkcgYO/OrAQeoT20XEd7Wy1Xi8ge57LXEMuJWj9noyvSgh59OEZ5jLXzcyYMgdIE7K77bpb3jT3R2K9LK8jlb5THWDuX7Y4DB2zbO9Zm41Uzds+itdire8lGYdFms93MjZ3OPhDEUdjz2Y2zFAdy2LvGg8b05kn/Oxb/fS29VNrID2AY3xHX/n6z38lUa43YgWqoZxVkHA5m5Tk3cS4fjDY2l/yK6e0Nj32QFdVE0RBwBLTdb/wexnh4lss5SyDxc6O5MuDUzSW2OH363NDoqy+WcAcPHrz72L3HMV37s9SxNHXiZZrkNQVvkst06xCEWVZLBj+xVaT33BLE9NMXg8pKbwMlpK2cJ0qvDDxjcTobOv2kG83HZ1mJjPJnzGrw88BZ+X/48GEsvb7r1iEUY3fbiU+03nMrsoNmM7fKedNX1lde4Rfkljjg2heRFshmfCRRhkQCRiFJ1giB0RMi7OeIR5bLS1TSuOJToujEPLXjaHGGNE2K7zhKDF4RS9RF3se3rlnJb+zF9oO08xKO5ObPnLdrHCIV3PQtTUs+fvxoqYJWiPDXLaBaS2N3FVqTHHkqEGBwqQA5UkRgVBdP6dFjBDK3Nk3AuMegqdnqv1LuOOvg5GBHzd0KAlnWdPSSq/EtCq1ABTYnkKfmpfTlz1mYINSET1k7IGB3741rCLmY0JdzkdxNPr6pX6tSkV6w2Pdeqy6u3GBAX1wRHC2HlAAE4gRydboDztyxM/GmtZu7B2zbTekul41qqlJjwuBejpFJj2ejMJ3h/nLovwkzWEfNRzTiD96aG8mAMpdY3vRNDSjGz7SCN7P1Wxf+ynyW5fcskPWbjcaZe+JbpFmkXTcT7MC6/MdK35MPRhsb03KD8eyDNKgURILAGAG9IBE4ZmMpFW98t8HPIfBU/VvG8IJCjTkPJmPDdBBL9sjA/1+QvxqGfPUFD27oEbpPorLsb2SNFTT4qdFY4qLx/kccQUFzfxI4cbodkSQQrOZlZCBL70c1K1KoLJReCGyFbLXWZFyVGhNGdizy1s3YU63FawekXC0SO4iRVbotwiUeRJ3YQeaOoX0Z/AVt/+7RfvQo8cvr1dfVNSn21Tc3LAOlRcu5T5F+uwSGT4jQZxVjFqFf1ZOTk35kuZhNL3MY7UswHwhWHHQcVGXm5bS5m5y3rlnjXnhTX3+p8ahr+E3o7OzMvyTcAgGtdcpkWSQpN0GylE4aC4H+JHB1r9ciNmlWJMDgEsC3TPjTZ/VBod1lypQePQ4iJXIHBIxLqC28oNbRNh52rj6ba7Zo7P4Sr51ttkBfTBB20FWpQjUCrARWQ01B6QRaWJ6K7HGm+N59OBudROBo9VVJzFYIbLTTGV33Fuyn3xJSlvexMz7JHYcP2Lbj2tyojYpXqoW7LZjHau5lfeBsFNZn3niJwfLdmLTGsX7s8SCeASUActgBxfiZVjAuBKvfxleDAuaFLo09RTUqJMCGssUONKisoK+tImFGH4w2tooG5xbKPshcYqSHwIoE9JrirLdJF7wjkf6CVt79oEna9jNuJrMiQYRA+o+BG72CiAzt36L7pOsovZ0Ec9V0kZblEOky+nB6Vp6ablvWK8by/PXrl5y9sburxGssG1OTarpg5FqlFkULRelF8RbNXA04fblJ3da4WFe0LomZp9vzQQGqfdfNmD7IPz2y8kzBLnDKUGsvpZ2UMlaJndR46HmhKhu/GhgrPbHuY9kS3yyB4RMi7MdDVDYQ8pXtsjUI3ejEBLsgwfTAuMnXYPV3LNLWNXt+fv706VOLghLHGEsR9jTBysKsRWF7KaRMJCALZhkpNM27vr5OLIvHKxPQiJx4MlllgSmuMgEGlwB4zQl/sGpjscOBtO4SPToUBHZGwPgeZzveb/2XpzXHMVqPYMa6YlMJJDEeVbaiwBQNgXYI2FfbjJYhV9W2vhKYiwP5BAQCgx/crXAZ6QiRN8sXCLbRSQSO1gJd80gjBDba6Q44c8fONNJlSotxwLYdR7pRGxWvVCN3j+NergJceCP+sxOJjUKHYt8By3KrGoxxrDeyYkAJQB15QDE2Lfciij4v8d93b+3nfIzVsfS7oJEUurSvQGYXADuQHWmWDPfkg9HGsjSJ0pnYrZDFfc0oLfsgGWGS1W4I6E1ge59dti+T7hUHr2aVhu/7paXLWjd/u+qzy6lXYbU6kZKt3sM3fk2QUsrqz9J90lWgdmL8amOsLL1FtvqBCHrnf6zDLnhfS99wJk4Qgh/oHUNXLT7ywRcfvHRaQOnVWmOJgvS79B8/fkzMWb0++EWBxAzrP25fDZglW7XvuhnTZ+nFnlj2zZ64n3JseO2nHIzRIsNgvCLTNT6Wc7PxcldSFnmM7+0Xqn6KayRnTAaqkGBkW42ApqgaKD99+qTDSiad/+ETIuwrF8vWVhaz2MEah3GLzvXkYMdRwOVOLQbIg+UIbF2zxl3hdubP6hr+Yhxdo1zbTsxZDq57hSKelVZDOG4gjmjdu4NzFaNy15Wc0lckwODiw7fMMBNn9a64IJ/EKT16dGAJ7ImA0UWRwzk5qa6ART7S79+/JwvSuDw4Xk8+OJbATUvHEnTxkq0FLy6gpAnC3APp49XkLgT2TYCVwH3rd3+1M45Q5SoecbAtbr9dMEtugfNvz5Jv5qoAACAASURBVDxIGeQTqWPwYP8SR6vPhJitENhopxPeo83csTNb6VPpch6tbceJbddGxevVwt3juJer0DYabcnGRuEqCqpZqF5jCuYdg6VnX+RUKQwoPuojDyjGt6vduOACHUDjS0E+7aJho4FVv2vkbXvLNkc5YtiBcmwX5xx0scX5LH4wsvxlMZVBubSxAEiDl+yDNKgURILAIIFXr175LwYPpvEjFxhtPS5Xys9kQbiyb7Put0kL+Cx+ZMXvRCKfcxurY/QHjLk1m4zuk0U16c7w6h90RN4eXzZ9lv1POTpBSFt4x69rHpIkouJ0a5OlEbaQCUpvQQuLZdBhN8s6u1/ixcVFC++d+iLNDWfv0Xrrtdp33Yzpc9VtT79skmLPP5IyMk9R64o8uNdbkRF5ssopz05mHk8g22jZUBvLZEXJx0Qi3k5AnqR8pAcPHpydnWmgvLy8fPHixZMnT/RNRGSvZ/iEiJRmZJd4QcoVZ/4LpB18xLjj6GZNQbdM96IGpSIyncDWNStLYWldchd09kw6rvQcAmfaInx6oeSwjIBmgMZVG41ey4rgqToE+rMC7T1sfWZeB91hS2Fw8VXf70H+3S5sfymh/6wfE0zvLUX7jwdh9BgA4XI3BN69e2fpHcGMbJXqu+lhpHTVRTWKJFhwS0sMxkPrA+d8QVnpjwSUmCCkIyWHQxFgJfBQ6t5BZeXurjsVjfjteXdqLb5KRJhZus47icDRmgWfxO0Q2G6nO+DMHTvTTscpKskB23aE53ZtVKRSjdw6jnu5FnA2Ctci75e77hyqkyRYvvPFc+FCP7jKgOIIK3DkAUUtwbLi7Y5U8HcHxC3vlN9XyuLwhrxiWaFg5WFxrZc9iB1Yxq3oUzvzwWhjRVtLlszZB8mCkUwgUJqAPK65RyFY/NtBsRO/2qrp20Q+Ahms2qYjLTPHEhUU5MRPVPQRgfyBErI1mCfdJ10p+r3YxPeaNGNd8UAE/SL3mHOVMn3++PFjCtvVT81wwke+hhAffi3YgVIApfs0NhfWr5pbltri9VJ/ub+/j6dp+a7esF3sjg7Wq7IvxJg+qIX0yJRWkTjR+PHjx5j8KVKN5dl+vP01+MG6yNANxpeOTHknX2Yk/fyX0hUk/zEC2vTRYRCDCyMyDho01aQHnx0+IcJu5cec+8HC0iN3cLyifcex+w7f33EUwMTZYLoKyGGMwA40q2HA0vd1/MwYhGrxWtQI7B1doxr8ZQUZJ/AasfSW2LIieKoCgUETEVnJqiASRbRPgMHF6UinuLnwWGDWKfhjmSg+mN6nrymjxwhtbm2agGWCqd2jddegVXrg+g4yN7pbg89GIoMJ6VhK7ZSv+5Z5nxIThDFlEQ+BQQKDrv5gSlYCB7EQWZ+AHNT6hboSx3bjjOdjunwmA5ueROBoTeqXBA0S2HSnO+DMHTvTYCcqIdIB2/YYxk3bqLFKtRN/EPdyReDGlSs2CsvpyLjKV04ALR5adkDKycmA4pR78AHF+GKlmqJe/fTXwYy/GeM4VwtYDKwW8Ff8cKhDse5Q62SwrILyTlS11quC1m0Y2Zf4GGtqNp4FZVksQJetb/8XFDT3Ecv6xtw8SQ+BjRLQ200LPtFf/JmTxTGOkFwgaiS3+K11R8y4bNnvygiPffGSvSw/w8Q3TPR9rD6Y9zPcd5juk0W/Ru8xUtZaL29rghmZXKeYLH2Mk+IaaS6/7ttrnbL0HURkESyFT6QxbPcWSt+u7jrJ5RHZp1qDldXcfC1rNijPgsiMy4aCWdkRYkxfoHHLIylgxxasLOUqTWSekv45iVGG1pKleBcRn6dcNeXPRPQYL1cTEx0xEE/D3WYJaAiYPPJMX5QMjhTDJ0Scnp4aa5toeoyldMl0YkL25Vf/N9YSXRN7XYwGQkrVmZR+lV++fMk5LnbO9VNuXbNqXZaRT71+9SNpA9Tyquka9Rv8rBI1gTcuamiBZvUGNqtqh0o8uKEim9Dg76UcSi+NV5bBxSlosAe5uy6Q5UN0f4nZWK4TYDCAHgexELkDAlrwsuzylnsv2cIwcH0HH1EtCg3HQmRcwrbIOSh8lsigdCYIWaiSyaEIsBJ4KHXvo7Ja7F7x2wZ/wdbnmf2ECKMz3+YkAkfLbxuEt0Jg053ugDN37MxWelainAds22PENm2jxirVTvxB3MsVgbNRuCL8rmitcGaZOCyuiGUZVmt6Gt8XFxF/kAHF8Tn4gKI35yzvhun9y+A9vGZfVdfWgN4lc/odC6x76oHe97MchD0mfK547EAukhnz2ZkPRhvL2DZKZMU+SAmq5AmBXAS046Npo/+ykz1no3/bzzBxT0fS1tmo0su0y8j0q7yVGHkIlT9q0jRhbO/PAk1TjMVfcFnybzAN3SeLUuQ9JrYcGYdVftf6xYsXYwT0UeLgF2tj6fvxetyyiNR/sItZffIujUTeM1TfSeQzVvFNx6P0TavPOBGO11HGsPLQH5dn7l2dC2NZb7Rka/zeypKVMQ1juhHU3GSJYFMmGmNzh0SR5hJoKn3KaUSaJtQ/CS54H94O84ATEzuc9lOqpRm3UZRsYBbw99Cff27CJIKhDIrEWfa0nLSqgkUI38ZpncjySJY0Rg9A0yRXIwX0c9BZSieTcgR2oFnLB2CqZjmGkzl/+/bN7xclhLFYG/0Uw6SorSWYrFdpM2hcjpdO//nPf65CL7C6fktzYbXA+rI1IljkEBmNp8aRtz69miVaRgH1xJoiqSz5D64BRwJFzRqDixRhdLCzGBm/KWZscuix67w+3rE+lRG70WK00NONojaYzDLOrjXMySkaa2YuvrQLJ5VZEEkeuQqr6LdPKZe+6O+rKLRyoWi5A250VDrLU01Hk3NYZwkVMHb8jCuBFvGK+tjVFLFuQb6Wg3B9j8uhGHsrJfvirbFvtjyJsHgRxv7r+OcK9F2IoI3psoKjhTHJpdAs+eyg0x1w5o6dmWz8+7AzB2zbfc3uwEb1K6UYSy/O4u10pfeHexdzBPdy0iCUdn7a3ygcbKWNR06qtYVGHtlhdOJpwl4BNQOKIO91QLG3H0szcC2zC2gdwJ7/Kikti5zZVy3sNbWI55jbs12W0tIAJPCyzLM8Jc/H0VCgkDD4YFJWoSU+2liWjlAiE+MI2HXAEgIM5mn35SSYqjCYSRDJPkgAZN+XllVuf1iJh+v45H2NaDctLlj87uJFg3R6svn96mSPmeVKRVhlF2wsw1mWLSKwvpAcKyJvvGXGGpFTtxY3wsUVMS6w9MXO5VvSfRbrrv9gog2UlivP9ca86K695eoOlglLv4V3MbJCfc51Yia1aXTn6kjbWiko3a6RxUOtrLe9lFkpLRPhsT7r4td69XRWTccSZznZIdcwPSbkYDxj+iCW9MhZSxCuF7jA4hcOI58SVPOuV/dUx9SXYqnK2c++tJPuhGsn/UAuT6wvVRATaWl9qfoxlTdcEg1dHd9ygZCBY/k/fdCK0UlO9j5Z58fedQSOOwnDX8QclN8e6ZvdXMsoltLjsyOXg394jzRS7gcTXIkEEgnsQLM6dWZyiqVjkNY6wlC/bRKc75jFn07UO48bCRjXUtXAAi0b8ydZaQKR8VfHN56dndVxCUpXk/xLEGBwEVWjg514MrQKktvsn2uuvplLp+ixI+njzcWWfNYlIBdlcjK4lnNi+V0vremUBmj04jQbWuWnCAPtSAyZ3NJMyB8COyNgdFS6Wtdx+3e2ErizBtNIdbRWnHJoekotBkfGEou3xr7Z8iQCRyulpfFsfQI76HQHnLljZ+r3lFVKPGDb7nPegY3qV6qpmCO4l6sDH3Sk+1KxUdhnkiVGjfz29jZLVrMy0YLh5EsUWp41No9ZRfcTM6CICQPKZIPst5wFj/QzKRpjWRlYqxZ6uaipnTXsQNGmuCDz/flgtLEFzaDOI8YRsBOGfZA6SqEUCGiX5/z83PJSRITV6elp5G7kln5IdvJN6cjjuvXhw4fSG1V9V0q7UYlixyvVzl39cO7Az6Lmlu/nz5/BCydzS9AXXGrGc5/aenq6T0YN6pfnF3/s3Ymh97qrvawlX/fz589j1VdFcnUHTXLt37IF8miK8e7duyCywqXgxEc0ffAij7SCJBstAqVvVHGd2JaJ8GQFNSKX9qwmZVicIMuyW5ZM5laBMX0uMWN6GfzIh1eTmWgsm0wzmCA+TA8+cpxIWarFSkmcMtghywzG3YlIVsecmESAbOuWlhfmChz09+ETIpSpvd3X2an1m7jlQJTfv39b0Pi7UIsnEpaCgjQLBu+U42qC0rksR2AfmtUUa/IbOfkcdfZCAmWJsN9ttdapxZEgTfqlX0R6bu3kMFkv/9CcEmLrmBvj4KLzcUpoNkulJjFmKWVBJhUEi89VNPLK99VEUYtresNM7qmWHautPC4gVuIRixYsafLKVrprG6VlcBEoy2q+QBmRjiUL1gUshY5l1Y9Hj30mgzGH7emDNNqP1OA1OatV46+w9xywUomTNkGSS/7gweyXFkQqVC1/wYQoUVot2/lHK2oik1FTlr5sSZNYx+DxRkb2QKrtXlo0aEmTl8AqWjZO1lTTSZuZhUb7K4H1G0YWsDvLpNoGjM9N74oNar/QIGjx5ycdBl/+wXC5SYTFizi4ozXYnAbVRGQdAlvvdKKkPnWo5X3szGTX2I2dOVrbHtTsDmzUYL0mI6s14927l5MkS89G97FRONliW06gRl5/5y7Y3x/kIyNf7RV5BhSp4LADStf85EDa18H0iF5Kaf/nfCTh5G+raCG9/kcyeq0oWHMYNAJ+ZAUzhR3wgUfCk55D5NlZt/bng9HGZjWAmont9p99kE4v1exAzWZAWY0Q0IuFejv0yZMnspmJIqW8+T/pQU3K5m9oTiaem0DvQvRdKRmoZYdibPGTS+HN+PpHn7+2/BJ/eEnfszT7nnO/vnlj6D4ZeWreZJmnj5Wo8VotucJMSkZJR7eMiaGdqeArtbGUlngtE+m3qRdbeH1iJ2ktBeVKI1MQgaNS5IjWn5Lnql2dfFB6Hc7lSkl36iTbixcvKlizEhDUgNO/94ybkRJid3kyphdim/IWmTrUsr4wtpqhJW6tiheq6Yay1Tdu9qUhv15aWq/wI+tSusygX649rI582ImJnVLLKcc6b0Tm0Hr/PfInrzqSS3BrJI9s0X49ZSWV76THr1n3ZPHBKw5CM/lIxgRzzYqkzVg6WZUjsA/N/vOf/5x8i1R2QIaiHMl+zoH9koSF+oXlkN3KFqNPY0HMZL2EdEG2sx6Z9RvX9SFPDi5q9pbxZRYTS2KLYBorLVklpvFH5MAZSL9UC/T/VGs1WhlVrX5q9Fd7EHwJIMtTqO8nwtHjFgiqUXpBs3Iw9rsKbfvgg4u0ZnSwZ+m3n9i39upH/QSJMeiRnp7YhJp93DLG1fR+LRajsrOk4iztv6ZUskiBSBr1MraxIPPByyOP7BlRr5jVoFqDyINo2WJ2HJnSKvNtcrMrgb7T5cgEgZomsbRS1so/QNq/1CZrZdkGX9DRZLaQGMa+mVi6355LTCL8Tt1XYhdzWEfLhz8GB2OS2MJnPb6PTnfAmTt2JtLO92RnDti2A83uw0YFlaq8/TE22rr4fbuXkwahnFvr9G7csOg0ghfkuEUCgzMU16QVkFr9y8qrHFKiX/pgOO+CXoSVu8WAsssBxenXEphliypsoVpktqSxvHZcc/bdX8AfNAJBZB0JsQMWHyxj4w+03L/cnw9GG7NYrfppjCNg10RLi+cvZbAPUpr2jvNfNtr27XAXU2eyoJ44OYsZk3AwPlG/kzPlwUL9yEJT18HJVGculgEsJGef/zLxfKRBuKt1v6DEmFmTgkCk7jKjszS3LhZfblDmvCs/dJ+5iounlxEe1JoxUsrVoBAvIuXuoFHyZSsxldOL4otbu2QrZD0CjKr4pJBKEDzF5RgBlD5Gxo9fPNQWtRKSUCOjbxaWhet4pD7PXGG13mVV7p6qY7LGKsuYPkYmMT7YnZnVQhaslemRsSJq7sJMDotjQub1VCO6W9zgi/bTlBFwQWuJ8LHcmrXC1td4UZJ9+RNXTjTs9vPMG7NYQr9r/yMik73RF21MauW+WdSlZI5Yrq7pWDyDYHpfYmYSwesv8vabexBToT1FROXWLAK70azFZJdeUPDJ98H6tsxPmR72bU7QGd1l5TEpvVLKweJsZSkonoljaAlUXkW1iFR0yBtDZxGsGitLQ7IInJhG/VSOitQhU9D5BmP0qsUbPbP6i33GNZc6+0BHHly6pmhxsFO6c9AOC5msI+sxIDxmyg7e06sZ3uwFTe5mVfN+g1nwYEsr1MHjVOUDDwoTRMp1j+eT5W6fUl4Xnf6eRU2NZ4KWAwVZHJWuvxc1QUHv7rx9lRiYmuCy/krgXpcOglax+mWg6MHLmou6Y55wig8/CdnSN1MECIxhoQ6OozWmaIzJGJkV4/fR6cbslW9Iq01wpM0Ky/vYmbFeszM7c8C2HWh2HzbKr5Rvl8bCKa6OX5bCY0X48Tt2Ly37OwGxEpc+7clwRu2XqEsLecZfCNYooGl1oPo6+0GC03cA+hpfS8UMKPsbUOb2R4uPpBarZHNzXjf95DdFnVmoIGSwxNfv/mMx1czCwe3AGH8/PuMakZ/tWHh/PtjB21gFO7OsCMsI2LXSjF2gL2pgJNkH6SMixkggWN4fs7HGeMtem1GwfjJZRXUrow9mFFjJ0l/OycIwuwMz+GKGq+zgXQu0cm9c+xqPz1ItcvbTyHp3ptIvKCUslfVLmRVT562YsToG03y75HknOHSfMQUtjp+c0E3qukTLVO+bFCy7GXQMVbrdf+vz0bNqqC63vAHJZjHI6rB5LVjeWjSYG0qfVMriobZcd3AyT5qLfj/tx2z320mLTejXt4upoB2npn6AMb3PJEtMos85a/iILEO5eUSWSk1m0oinGpdzsbHKPjHp5JT6Fk+Wq235+Ugj7W3MyvnxspZ+bqXDiSauwqi0mKe/ehk7IWJWAbNMzyzl+W69mz9YZJssJRiAJ9NnT2DvwKpv9tLJsByB3Wg2OEXFt8gurMpW8Ef7r4/4hiyvKmXNXO0igcp+UnodjfWqYG18qx4h7G45y58OIZ6DceCXOxjPJ/tdo2DV/KR+f3TKWjGgLimzUMEcRfRrJ1POaxoUL3B4xtRUrQkdc3BxqrG0k5QhJlj7K9cpDqtHiwa7Xnbwnu7a/OYCk98UqYeWVq7yVylj5rqLL+cMT6rMOKyUfrdAlAKvUhOTSeFnJaC/z8K10cRoOVCcZbXNWadyxtDv3W4+aJEtqE7/MrBg/QT2GFXfoYgEUvw6uzD7ThnB625pCCjXIAO8g1tEpRVtMVYpMlSbROBoBc1JlxiTPpMWYnbT6Q44c8fO9HvQLu3MAdu2r9nd2KiuUvW3P5wPGQns1b00GoQjbxT6fW1D4cCfD9p2N63u9zUZk9J1tJhrN+svLcxg/hYJ9/cuhEOxswHF1csemHQdu9604lK8vS5BysG1C984pKwhBGWNXWrQUSl+oVrxmxSsS6+UY9lmjz+sHeiPC76yXDjjuzEuz0hglz7YYdtY9t6aMUPLXoNrqLJmGYv2s2IfxKdBOIWA0aS7Vh0PZLT8qpRkk88pb0rZysjHi158N4vMmpgsFsA9mMtvlJkK/ChXhJB2rSVFYE0hpZdy9k0SxmeprjoLAlmmkKq7ms2C0t0jas8VFk/ilmGskTghxwISPp7z3LsprdEJSffxsQevNDhK9oBauDMXfs7LwlLxpA3X/HpZ5vanErGojeW1e8rNKJLoZVSHndgOUhoJj3WNfSt98VBboTUmDrJOoRrpVh9tF/QjEXZVmBWQThcUl/cRxvS8PF1u/vR/VqtQYnUE4/ilthcZr7N40a5Gk4F2PNW4qIsHGqHOiFQq1pg1t2249BU2+wYxzlpec9K6gOAPZlsocrFx7gSuYKIta8iOnh/wN1MeCJ9/Lwi/efPm8+fPQeTgpcby29vbwVspkefn59+/f+9yCIo4OTn58+dPJHN1OckfSeDnoOb16dOnSOISt969e/fhw4fJnGUf7+7uJpORoB0Ce9Lsz58/1fXifU0jnPrps2fPCqng+vr66urKzzywBv6t9LBMweXlpSUfWWHZKEvKFtIY61XBGPq210imglSSpN/SxsSTH6ZajN3NHm80KeqJ9/f32UsfzNAfnQcTrBipQVMNRn81ddTV99WrV1+/frXUfdJFsWRiT2PvdNXa9gEHF19fGjF//frlx/TDmrCpRfXj4zHyGJ88eeLSaEJyc3PjLrMHjqlHenr2htRghpNek8ZcrW48fvy4hPDqyC9evPj9+3ckc22tyT2IJCh9y+icLDNlFuHl82hGENhSLeLkVQr93aKLradBy30NshLYZzIYMzlYuKe2tXTgxG4n8ODBA4swWu+Wd2pJmZJmrINkH4P6Qu5mEjHZd47maE0CcY0BY+JQ1AnsptMdcOY+2a2wM2OdaFt25oBt21fcbmyUKmVcYci4/XFk93LSQnbNTNsrSuk3uexh+56FK7qCVK6szQUiixv+REmbBRcXF37tyq3dqZR+cX7RXbioAP3iBmMYUIIl1j6lZWqqvF3VF9sSo0Xm09PTyZQVpvyTMixIMLmbL/ugl3wK7af3tzk0lGvXQ8bcuJle0zU9ph2o/27MkX2wY7axBYar5iNjy7x9GQq9oOhb6aCISVd58nUjP4dEL9o4gxC3mna7r6Z9xGh2HH9Bd6yaetHLOLyO5eDHa8gOZg3+3XhYkqgK/r/x9Lnu5nozyj44RiRPdLE0ZOhVkDGF+h0t8LcjIsVv6TVL/UnvXTK5xwqfnZ1pmhl/MH43MkuNP2i5K4FlCRe/tp2u6EQtT9ZRynVfzUQS6436ZUZDKrYclqdmoBXIiAD+rXSqyi0R7G66TwfWPgT7igjCMo9qJ3Y9Bo/rUmJYWlq1d9gSsajxyzXSX+KrZfpcTt/WjdnqAKNMlt4wLDT1Dsra5eUBla7VKq3FTWpTjXByTW8wE32ErGY5eMtFKsGscVajgPMANYQtG55c6f2ABgiNSp270i3ldWGljH8r2s+qTow/3bOX2MgKJGO6VJbLJXbaT3Td1QXk57jcBgMqQt1krPcFyw6DORgjW/BUNWPNOLCmDDSylvKCUqZOsvmy58pkTHdxvcgYFvqMVxt8Muzx0rXab/kcfiwTNWx5ZWN3XbxF3duS1lUtCKibqxcHkcbL/5wLMXnAhrgbM5V6JnOzJ1B78otW21WM/7gm+XHB+o/4jwdT3FWOmJrsM10FVVNfcsLtE9iZZuVxOk860uk0ISmhGi1SBIXKMpQoqMvTWNlOJGFZxXQsqP6sehWt1KTpDtTtLqX3ooIJkStrMqBmuUALyx6ZJZim7stKmfuUrJzFLEySLJog+wmgcUrahrFXR/Sk2XiGue5avGcneeW2bWlF+xhcAm3KmjnmYwHNG4OnLJe+86ycKzQzFXEoPdLTLe1wH2ksulaa7JVVnpN9qpHpofHU0hLOiaxon1J2dVjagLPhkqeCye3aW7Mje/buUCFDtDwGOfAoXFPvBw67Emh0gTpiMhFFJ7NjetxNfL/hjcWo6Qarx3khBIvJTow6Q/OeJhEW85t9ZFdjUJ59F8LpsQvU0aZrmRgTh6LBwJ46nbGl7WkFBjvj+pRR+50N3JzTYqzdntq20+xubJSUGIzFkctcKwyRIoJbO3MvjV2mg1B0CtPsRqHrYpsL9DfTXWMOVNlf0CvkAI/NnpxgGnRK+PzLdGfsHQwos/AGi0uCPOvxaokj3adrrnp9tpow2QuarJ32IksspMjyBLNvXXZtYFIkZyUUKNTpBjkfzQ6ovj7qeFhaG4Q2NzJein93Zz5YB+pobWxu81glfTBU+Y0wCLMPEgAZvNzcksIqrS5eaDB6DnImcpBAruUCKag/YxoscTJSdmOul6X5kTzPSM79CZR8uUj6xFuJjuIsr68vahxFl14Saj5r56yxWHpJ72ia7cb7cvrdxcsmfZIpMXNrSvdxtBO7j2tCmlhl6ebKRNoMFohcKf2AupXmYvZeXGhlqS9YF6O+bPfinFKCgHKYxURFq9xZWLoSN72kMKaC+vFHU7plizNo0tkvZzVdKSi7APYM7Z5AzaYrk2uvQpdyFvPSdWFMd+rLNaZLZRpEXLYLAnJiIyulcZXp2Yw9pQVP1e7VGDuL7FiK0yXCmmjIets5d+6WZdYTaS3y1uwlGlG4ZOnuVkTyWbcs6t6WtA5yEJA2Z5HxE7uW8I8g0/6lktpnxTIu/RwWxKh7+IUqrF7Xz8dP41fPhccGy2DczbuS25czEmPp1ZHHudUsgZ1pVnbAUqO8w4wciH4fl/l29iuv9pXtYInOnowFREYuVyGp0uu4rF5a/hi0uinySBJlO4bRGN/RThGj/+wywdQU+yvv/cxTYpYJJkSlBesqpZG030ONeqyZLJdnElGlOkt8cjVYX9GTzZGWIzkn3lJLsJjuQDxNckoL5uql6lsk3PTg4iobBCxtZq6DGuQpbkGhhS4Pokd6eqH203K2Uvrkus/cfhqvb9CLA/usS40dlvWOeCkZ7xoXLmXqMzqWg/5kZAF0QX3p7wugbe4RtBxXmQZ3u6sv2xXPzXh3KyuBgrPLpQOjmlZJ1h8QIzEauzMOOn59x4bpXF3AL2ssPCaDD2SucxLkWW0SITUd3NHCmIy186bigw7i9zUX3kqnO8jM3W8/2JmD2JkDtm3Xzrduo6S7wQm+M7CDgSzbH4M5j0Xuw71cZhAOtVHoetZGA3LjB9vwoHvftx6KyVhxi2XWHmuhidviiljEFmQhVcrFpQQPDi4vlHsXIijdXfabRL85bcXpdZWyB7Qe1a+vH5N35dkuWK6Uk6Nt9k2HfokqwnX5MXvlM/fDGoiVYZ1tkYPYAVWzryOf+WA4y7sxgzmPRe7Dvz0VRwAAIABJREFUBws68kHaWFDrli+lEfZBxhQkOIOOylifdfGasrX8CuVYfRuJtzdIB5xAR0DNNaMSja9AWODL85FszhHqC6lbKs7iIA2+C5pR1MHqyGfoy2yMsVRqsNAuUmSELpLAvyVHRZMa0dBTMl+dhArIhxQ35aPpzOSGlJ/hWLjaTNZe9zFRs8QvaAAZ2+SRu0/QyyxzdrvG1YzVI5Sn9KuWJpXpTwFdKl7j+KzBSInrTNYCJrqUwPZax1PKPqi9DTJRpLAIWjyHsbsLOlG/psQ4AsdR+uRS1ViTyxgva+DITwY0/mYsem5WbuiflLNygrmmY9DZqyyzX5xGh7m6GEvPmO7Apvt4GnnFU/awG8QV0OUYeReft3Wl18IJtjhQyP3I4nRJRzKhzq/oNKV/pSz9LXC3BimpFHVS17RKBOYasUE5s0Ra1L0taSP6Wjxvdd38gXKf5H5/f392dvb79+/JlErQrfSdnJxYEg+meffu3YcPH/xbUuqzZ8/8mC58c3NzcXHRj/djpOzPnz/7j3/69Ony8tKlUfdQ1VIEdlktCNze3r548SLyoKyABI4k4FabBHap2evr66urqzhwdSiNXm/evIkni9/9+fOnWv6vX7+CZHJi1OuDSPul5NdMwKX/8+ePwopRQEZAf+7WsoDqLqN8enramWZddvkoxmUo++bCuQLl6tXVqKuUpHU1UliVstTl7u5OFliEZcb7Ck0hIKlk3ju2nWBqnGOWvBwiVaETo1N6QEkD4vn5eaSavmBdg1Tirk2KmIuJ5BC5JZH018HxQanQyFOzbqmrqo6Jcs4qcVlicZAf7HsCs/KRF6Rm7KyHq69iOtPhYmZl6xL/W1H/0pSvpu6uYiIdTfz9SbgToxMsvcdJJLl/nWBdQ3IyT7Ztl9ISUJvc9OBiqeNgGtmH79+/D95ykRpSI23AJVOg79/KjDx+/NhPUzS8dT3S02Vwivb0os2vaOZyazUKRIoQNyV49epVJM3kLXVhWUJnyQfTp0+0B7NNjJSzp/msxZG2G7QxkTTDEqX+AKfVjbjHFWRIfz9Cf0fL6VoWw8OuBPrTNBmQzjh307TO/w+sytxLDRyaAkhH+lfPuvFXMS4rowfo0u878ODBg7EKiqG2Vfxl3i5l+qDjl6jBTuvP/QFIaVR6xim2X+hYeGeTiH07WhiTsWa8rfiddbqtz9wXNB7szAJo7pENOS0HbNudmhq3Uf5Q6FY8Or963e2PXbqXPm01j4yzmM4UdFMY5ezmLwprCmOZuTSyUdj1mr3+q5XJr1+/9munHje4cyrFBW/jSMUp+2iuaO3ja4vfdXkX7wfqT6P80uNhBpQIH/tEe/XtqkgtBm9pK21sfVtGT0tkg09tKFLr6lrWiHdMu34jFdfOtQoKYMq8aAHf7VeO2atItv4t5Sal+Gtosl2Dhs5/alZ4B3agnFcgkinvxuzSB5vVurrEO2hjC2rd7CPsgzjVZJxBdHl28wj2QRxhS0AjWny8tmRyzDRz3xaYpBTZFZp8djCB6xEKKIEUrcna4K5T//H4ZM2yNNTP0xijF1TkSRoTB8kSvT59ayoHMrsiAiHtl9KCHObEl4LsxQVTKvuDeVMumyNk19oBu09fj2PfU/RT1oxZ/R02NTa9Qja4IFaTw2BZcdM9+AiRFgIHUfrkB2gWVolpZvkA0suTJ08SS1z8+NgC+OIMcz04S49abJGpz1V0rnwY0zuSs7rDJHzL58+TmcxKsMyjixTRgqeqXebFH4VFqqZbavZ6BXHy0554JqXvaotNLlDeJfG+zCJsnLH2n80bY1H3tqSN8Fncv7RL8n/T1cj5E/4tDZ+WA2Y6WTvX1n/cGNbhKHrWr7Bmd9Jo5HHtMfvpx8LKR9ZZw2c/gVhE8q9wq1v36QvWxcSrX0E8ilhMYJeaVYMMOulg01UadWfZjbn09NRgP1UpGszm5hakj2tksCLZIxcwCWrRv1yrXpa6yMBmZziWYcRajj1SOn6y0ZYWYDB/i+L6zWwsRrmN9dnB0leM1CRnrBbx+BVPuFTvjsimGq3FUz5hRLAFtzY9uCyor3vE0n3k67r0Y4G+P+xOgxt7pET8pvVIT+/bk+w9vUSrq5On/JlJd0sJ5MfOlUfDaH8K3NfFssznCpOSXj5PX+x+jCqiwWuBKyIVDBpMTToiHuBYjejvfdXsr7+j5SxaVm895krgpM3v480es8BUjhm9HcSP4ZWmOlByffta0xiRvuQrY9L3tJ08i+eYiUoZHBOdVF1gQ5OIHTta/WYZqKnCJcYksbt1j++s02165r5ModiZotamHTtzwLbdvo0q2vbGMre0ybFnN+1eruV4WIDLDo8xzx6/YJlo2eDS2lODk/f4hEVrkn3+mkdoErSsdpqXTXpNmqatsnMxq0YMKP2G4WI2NNOcpfTIfuvkXv+sglZMLHOt9+WcKgcDKQsp6jiDhqi/7DyYbFAeY+RiqxVRx9btgBFd9mST/WWsxE37YJGGFLm19TYWqdoWb8lC2k3TYlPZ3w5Wy1dLiBCLrEv7vUn5LHsjeq0ZhC+8ZTYRQbS/Wy0oxVfQhsIl/AE1MPXc1ZXS96aClq9+JNNUSFma4gXF2S/tpnVQeF+ng7PXwadKRC62/HZW/ZTrVtlhjK8q9MX2Y+g+Kd3HJ+mHtcJWrr87vVsCso0SxpdtxbDMRaLBsVTZnkZw1P5XBHKEonevdC2f2ptcoZSaYtjbkjRSSAxLti3PKexGux2j2tc7Y3r2MV1LAdVmGSnuXL8xdDEteKrx5ZQxye3xyn9yt8tioLKn0UpRNaPXDgGLurclbbwpLrMPzv/8Rzz34O6s/myfG8sz0FZBvybKwdKCU9TZwoAa2XEUgUAFXG6IwI41G6laMJJp7i27oT4eUZzuKk1kli7jkOV9kb6RCaStcGmxaRFWg7fWqpelLrKxFah2RUSG/2oyBAUt3gUP8sl7aVHcYEvrRyordd6UUThv1SZzm9RIv46KWXH9Qr17UKQu0m6KJ8nMTSCLHRFs8S17jZoaXBbXt3tw8pUsaUctQX1tsPMqvr+QtKypJ1bEPb5RPdLT+3agUE93TWVzAfWsPqV+jDq1Omai9+tnW3NZJ0Ups9bF5DzIVsQpyejJk4zMEYR60DBO1oL+7jewLry//o6WM2pZNq2f21jMPlYC15pi+1SX2bdJA7jRBD4ZP+yPIwr3vWIlVuTkiNPH0o1BEUddjSTLOlW/aGNMRDaHaFuTiF06WhgTY3veRLL9dbqNztxTWgt2xg0QeQOtOS0HbNvqF83aqLyNzZibpU2OZbVp93Itx8MCvJGNwpRBpP1n+wtoahKTYms1b7DlKDf7fEdtQLZ3cDoW9DUlmxSpnQQMKIH63KXazIa2q4wtSs3YVTAIWKycsZQWkskgD/Z6v9bqzmMq7ldBfJR4zBXRrf4jfXvll74g7A/f/eJSYrZrBxZgzPLI5Pb0WCm+Eg+1xLfdNpbSs5p9ViZrrIn242UqZVEtdVGTVtfo217lYBliUt7FmpSwL1W/pqVjLBAsnHeTpgWllFZ6ofyLtiWZ61VUYzc1qv6YP5YIXNku7l+JXp/vHkgG1dF4bk5ilf3HVf1JW7qYT/zBWaOSL3PesBp/XM7Ju3SfSUQLEqhZpngIiY1E9jC9YSyo9eQjMhr1rUQAU3Dk+BUdkiY5HCrBjpXOCRFB54pfttzpjKqUVW+/8zKmZ9dRhWGrkCvbgqca+WYwo6bUhRMnNXHzZb/b+RjBFCljTQezWtHhDMhY1L0taQeBu0jj2BFQci76vBMiVOqCybamyjIEElSNUo/rTwHpSUZHpm1sAUW3XCUnA8s0WsjqTUobJBCQQD3uUtyCxFxuiMC+NavazXJN1NPVT2UNNFLqQf2rsJYyXWsfCyixysqi9zFrM1Z0ifhcdfGBrFUvS11kZktgHMwzMvwPpq8QuXgXvKhsFsX5DWwwrDFdXbionIUyn+VddHWX01JImMls1bsH+XeRcuYmcyiUQDY8IljKLbXPzQ0uKfXtnpWtMGpK46a6XjeMjnm/5bRjr+kW9UhP7zfCFtqSvdXVSal2Iix9VmMxfe9XMXbPTWVF3Js6VZ5binw/i4fvE+ssmyrbGTdZuTH75p4Sw5S5PP3dkXSB/fV3tOyU6wIpWp47sqtQ9eXtrgTaDbXDmz2QZdY214Y3m34Qr+akfYEjfrWGGw00QbNUDkIti6EBVxnqrnrK5ECmfFpQUKSyAbFuqG1/ErE/Rwtj0u+km47ZX6ebO76rSfcnOJM2UxapEbOp5oedCQaILJctjImBbTlg2xaBNm1UljY2NxNLmxzMc+vu5VqOhwV4IxuFga3Y2aUmMkHDNi6dRWymGpWy1T6UeofG0E7X+rebQCl/DfEWT0CCteMMzNJ7BE5Au7vcgbPU7IAyS3HLEquV9tWaspi2TIwKT6lhG90GOf9Kqc6uNZO+BdCtyDK+Fga7R/o16turPvlZMTJK/VJyxWzUDswCmDGxWkWc/GBZW/fB4lWevLvRNjZZr40mmKsONWn2QQb7tT1ybLDYaBNKF3utaZ1dZc2mTIc/mYMGrOxuzBhPtYQFXw3IbYu4Z2NlxePlJE+SGUuQiGvQx5PRMLqy8XrF72qeq1IGBRirbPZ4NYC4kHXuuq+MEitI90kEOPi4pmmD09hybUOmKVeTGKxRrkh1n+zGcJKq7MYCu52ryuSzP6XLbE62utIJNNOxNy0NmqXlieTf+JzC4hFt6PVgxnR7v7CkVN9RX4s078W3NBSW82Zb8FRr9hoZGblAxr2wxSobe1CqXMvHqO9QjUGwqHtb0k7aB83ux2iMxTtHffYJEZ00XUMvtCwl9Vi0GHCZNdtREeWsXiCY5XJs+Lc8S5qWCexes0XX3eT05O2nhUzWmJ0djC8xFVmrXpa6LBifBrlZIiMDh+XxEmmW7YKXkMTP06K4iF0V50ITEl/IouG5vrIMUVF5Ipmrd0d0IWcu8mzRWxrdIoKl39rW4JJeX+WQq2el7M9lqYifybb0SE/vG43SPd1vLdsKq7XMmnv22U7GCH5eN7gyYXmA5RbFJv2rycrS3/stcH/9HS2X0LJGdvmfhaafTa0EFqpjXymRmMRZ26Ql3FaCPqjInE5+dbkxKPs6VaIidjmJ2JOjhTFJbOENPr7LTretmXuWVoGd6Q+sKTHNOi0HbNsN2qiUprX4WUub7Ge+A/dyLcfDAryRjcIsg0izmWhhx2/YmmLPElUGRI/4OeQKax3P0khmSVs5MQPK4sbQ1HbVZLNRL+jXVC89Tz640QTlGraMSZxbYK/62OfGyL0vrYVyuFTZEmtNcxnmSj+5d9MvaAc+WJbmt7k2lqXWzWYidbAP0u+thWJEu9mWsIpga03rCum3WrbaEqqpL81ws/szjpVcqcjgaKmm3FqJl2ubTLlZCh1Mk0gp7uNJC9lfXlWGsv/xcgdrWiJSzcC1ihUDApK3dnSfvDy73DT/0uy76Aii7hyf5ZWoV2Ke8jHUj7IbiqA/CrsmQSmmMrGaPO4T2JPS1eOCxlb/Ut3HxxsPa/SsL6ErsfE5hcSLO2aTaylx+GvdZUzPSF49KONQrvYm7WQUr59VC57qKoOvNCX3uNBWmrNpXUBGWJzXtW91ahpUfPDSou5tSdvvVv0Y1To+fKiRaARxxNxosvCECCdB3sm2FJNikkRhUrWJRbiK5w1IcqcbF9jWpmleILvJ7TiazWsK1PhLLLcVXQdxPTceKDFUr1UvS13UMOJAMt5VdxszHRlLmZWVG2ubEsyiuDGBJ5fvlUBKly4Wl6IH9ScLoD/lo8UOZSg3VzCVubyZuLtjVFCktfTrLkmM2WZPpt7dl8fFaKaRvURjhtKFE6NoYBODS0YCavCTruyYjtRaml2O34Qe6en9plWtp2fsRDWz0mil4Wlxn+0DV4xyW31lJyNDjbZqRYM1XRApByDXDjT9vc9/f/0dLRfVct6RPXGZTqZm0hTPLWKtKbavNY0yGQ3y1rPyySissXKyRil+dVBcd1lonWqyIpYEKZVtdhKxD0cLY2JpwFtMs8tOJ0XkHd9bNptdq8PODI53CyLbd1qO1rabslELWlT6I5Y2GZSyD/dyLcfDAlzdMGBe7nLW1s8W/ZAxmYMluGUcZEC0B5dFO8pHeh+TdqPxDCj2ttHsTDPe9oL1JS1Hx9Pv464adlBxu6KDlOr4MiOTWAJ7FWSy4FLrwJOF5kqwFTuwAGOWR+a+G7MPHyxX6+ry2Uoby1vrZnPLq465mxQBFvZBAiB7vVxrWpdlFFgxEzkhqzQJdUyNZVoFTX+PUSZCL0Lk9Wo0W5cdcy9bqgjJaWxjSiafzeLaRcgnen1GGhJSKljm0OopPSslLptBR+qefktSrdinXNG53s/pA6H79Jmkx4iqVKaul26U1AbUQWRAEu1AeqWy5KBaiIwGC6MNdF1gMNBZSGXYoOnIgmsfmWxd6ZJ/sPnVjJzlX634hp6YWHYo1m3YklA8B9VnWRhZV/jJ0hnTJxHZE6grdQPWYGuZjFQzk/9vL25xyhY81XVHYTfVGuvak8rqJ5CDodzUANrxvpZNsvpVS4+xqHtb0tp7n9pDt+bQ+bHOEe3my2owDq+Sddk+0H8uNiVwe3v7/d9/v379mpuPBL24uNB04vHjx3Of7ae/u7v7/PmzxPj97z8lUP5nZ2fqM5r8ZCmiX2h6zPn5ufi5fCSzxD85OXExBDZK4FCavb+/l2/RmYI/f/7MVZl6qEyBuuqGWr6qPFhNjf2D8c2aoEFpiYSAI/Dz5091Tw1MLsYPaMySk/HmzRs/smhY8sjh01gvgzMmVUQACTzWeSNPcWstAkcbXNS8NZh+/frV2LbVnq+urt69e7eWgozlHk2PRiwk2wEBTT8771f/LnCA1YXl/XZ/e3UUb25uOkRGs+a3Cm1ednOEZ8+e+fGEIQCBFgiwEmjXwtjsg6UDC0ONj24EkZ/86tUry1NKI79aS8R6ZMEArcc1BmmA1jCklT1jiSsm2+skAkcraFQYkwDIipd77XQHnLljZ4J+tFc7c7S2vVcbFTTXxZe4l4vR8eARCHRv2mgpb+47P26RU5uJG9ron6tTBpQ4sa1sVw3W4vr6Wntt7pY2vtvfd3PSJgY6l1j7kur7c7Pqvqyzd3yt6qggYyndd4ynp6dqWvq3f7mKtTmaHTAqy5IMH8xCSWloY0ZQ1ZKxD2JHrdY7mJh9kEEsRO6MgJZitJOlPzX4LqCdqa7xuy2qzqVxjo38KH3UsNe3IGZ5ff3GoC9e5r48I59W5Dvs7l/RVubyJPWvwvIn9Tc35754xOQlQPfJy1O5aUTWm9XOFnUBxcsoOYuky84cdQGZo66D6N+92iWfjDh0WPRvR0b/OjjOdDi70cERpVUmoZKNv8UEXHdA6YsZ8mAWAt3iW2dnOtuyideQ5tadMX0usbH0jmQ3oHctxx/Hu0FcEwqNUHqxbZfNaQxOa/HdNMT5FQo4fUnULqyA8y4Udk6XAorHwWhNp1uRRxtYHz586KTVaQza4VI42wkRPoXOJPkTjMAeqSl3+zeyRzJMTLlFTz6ozu3oPisSFh2uAxa/UW03fFjNarTTuyODdsCNcDIFnWuy4+XO7TZdJIeAI/Dp06fLy0t3GQScSxHEV7uUme0+p5/12srqYlfjs7OCDjW4dKtCmi52B58F7rSGTo2hG53bH0qPO+uDVCdOINK29WC3MKd/uyWerhcfatLX8ZFZc2uXgWXr3vUUnw6O/mV3Ld7kuAuBdgiwEtiOLvYniU4a0pKp6qXjHuzHQ/gcOr+6c6o1DPmjj5L5i1TdGC03e7tjUFfZo00iOj06R8L5EodytPw2T7gmgWN2Ot9y7ml5v5uwDO5oYGdqdqvSZUUUvb+2vWMbldJOcC9T6PHscQho602bbvrTBErzC73H5mZSspbO99bUSe63/IED+t4MKF13UHvo1nI3ul3lOrXasJq6u1SDP+bStJb4On/YbU2KSfcma9D3pfEFHw5pYUeGpbMh+lcGxGXrX24F/qHsgOsdiwP4YAvQ0cYWQCv6CPsgRfGSOQQgsCcC9U+I2BM96gIBCEAAAhCAAAQgAAEIQAACEIgQqHdCREQIbkEAAhCAAAQgsCEC8eMhZv2Ca+laa4Ncnwy507Ami1tw4PRkniSAAAQgAAEIQAACEIAABCAAAQhAAAIQgAAEIAABCEAAAhCAAAQgAIFNENAXvzrnwon68uVLfcruLglAAAIQgAAEIAABCEAAArMIcELELFwkhgAEIAABCEAAAhCAAAQgAAEI2Am8efNGH0526d+/f68DIxT+H/vzpIQABCAAAQhA4FAE4sdD6CdElv2CayGG+nWX6+tr/aiLXtyxFGE/S8KSG2kgAAEIQAACEIAABCAAAQhAAAIQgAAEIAABCEAAAhCAAAQgAAEIQGBDBPT+nC/t1dWVf0kYAhCAAAQgAAEIQAACEIAABCAAAQhAAAIQgAAEIAABCEAAAi0Q0CeTToyHDx92YU6IcEwIQAACEIAABCDwHwL6vZTLy8v/XP936Nu3b8+ePfvvuCauTk5O9LsuX758mZTGnZs1mZIEEIAABCAAAQhAAAIQgAAEIAABCEAAAhCAAAQgAAEIQAACEIAABCCwJwL39/dfv351NXr69GmbO+BOQgIQgAAEIAABCEAAAhCAAAQgAAEIQAACEIAABCAAAQhAAALHJPD7929X8UePHnVhTohwTAhAAAIQgAAEIPAfAhcXF/+5+O+Qfkrl/Pz8v+Paunr16tWPHz8mZfr06dNkGhJAAAIQgAAEIAABCEAAAhCAAAQgAAEIQAACEIAABCAAAQhAAAIQgMDOCGjX26/R69ev/UvCEIAABCAAAQhAAAIQgAAEIAABCEAAAhCAAAQgAAEIQAACEGiEwJ8/f5wkp6enXZgTIhwTAhCAAAQgAAEI/B+BN2/e+CdL+Vx0ytS7d+/8mDbD+oGXL1++xGXzfxMmnpK7EIAABCAAAQhAAAIQgAAEIAABCEAAAhCAAAQgAAEIQAACEIAABCCwGwKfP3/266Itcv+SMAQgAAEIQAACEIAABCAAAQhAAAIQgAAEIAABCEAAAhCAAAQaIeB/6amvOzupOCGiEe0gBgQgAAEIQKAVAvf398HbML5kHz9+9C9bDr969ert27cRCb9//x65yy0IQAACEIAABCAAAQhAAAIQgAAEIAABCEAAAhCAAAQgAAEIQAACENgfgZubG/+nll6/fr2/OlIjCEAAAhCAAAQgAAEIQAACEIAABCAAAQhAAAIQgAAEIACBHRC4u7vza3FyctJdckKEj4UwBCAAAQhAAAL/uLq6GqPw9OnT8/PzsbsNxkfq0kl7e3vboNiIBAEIQAACEIAABCAAAQhAAAIQgAAEIAABCEAAAhCAAAQgAAEIQAAChQi8f//ezzn+wwN+SsIQgAAEIAABCEAAAhCAAAQgAAEIQAACEIAABCAAAQhAAAIQqEng169frjh93enCnBDhUBCAAAQgAAEIQOBfBD5//jwG4uLiYuxWm/E6Eyv+No/vIbVZBaSCAAQgAAEIQAACEIAABCAAAQhAAAIQgAAEIAABCEAAAhCAAAQgAIFcBH7+/OlvE+tFusePH+fKnHwgAAEIQAACEIAABCAAAQhAAAIQgAAEIAABCEAAAhCAAAQgkJHAjx8/XG5nZ2cuzAkRDgUBCEAAAhCAAAT+cXt7G6Hw8uXLyN02b8VPtfA9pDblRyoIQAACEIAABCAAAQhAAAIQgAAEIAABCEAAAhCAAAQgAAEIQAACEMhFIPjJhKurq1w5kw8EIAABCEAAAhCAAAQgAAEIQAACEIAABCAAAQhAAAIQgAAE8hIIjj53mXNChENBAAIQgAAEIACBf3z//n2MwsOHD7f42ynPnj2T5GOV+v3799gt4iEAAQhAAAIQgAAEIAABCEAAAhCAAAQgAAEIQAACEIAABCAAAQhAYE8E7u/v/RMitJX86tWrPVWQukAAAhCAAAQgAAEIQAACEIAABCAAAQhAAAIQgAAEIAABCOyJgP8L2c+fP3dV44QIh4IABCAAAQhAAAL/8M+UCnA8evQoiNnK5dnZ2Ziof/78GbtFPAQgAAEIQAACEIAABCAAAQhAAAIQgAAEIAABCEAAAhCAAAQgAAEI7ImAfzyE6vX69es91Y66QAACEIAABCAAAQhAAAIQgAAEIAABCEAAAhCAAAQgAAEI7InAz58/3fePwe9/c0LEnhRNXSAAAQhAAAKpBP7666+xLE5PT8duNR4v72dMwkh9xx4hHgIQgAAEIAABCEAAAhCAAAQgAAEIQAACEIAABCAAAQhAAAIQgAAEtkggOCHi6upqi7VAZghAAAIQgAAEIAABCEAAAhCAAAQgAAEIQAACEIAABCAAgSMQ+PLli6vm8+fPXVgBTojwaRCGAAQgAAEIHJ2AO1OqD+LRo0f9yE3EbPdsi03gRUgIQAACEIAABCAAAQhAAAIQgAAEIAABCEAAAhCAAAQgAAEIQAAC7RO4vb39/fu3k1Nv0Z2cnLhLAhCAAAQgAAEIQAACEIAABCAAAQhAAAIQgAAEIAABCEAAAhBoisDXr1+dPBcXFy6swP/6F4QhAAEIQAACEIDAGIG//vpr7NZ24zk8Yru6Q3IIQAACEIAABCAAAQhAAAIQgAAEIAABCEAAAhCAAAQgAAEIQGBnBH7+/Pnjx49fv35pe1q/YXB2dvbq1atcdfzw4YOf1du3b/1LwhCAAAQgAAEIQAACEIAABCAAAQhAAAIQgAAEIAABCEAAAhBoh8Dd3Z1/+nmwa8YJEe1oCkkgAAEIQAAC6xPQSza+3+ALNBbvp2kzHJH84cOHbcqMVBCAAAQgAAEIQAACEIAABCAAAQhAAAIQgAAEIAABCEAAAhCAAASOQ0BnQ+gB0/3iAAAOZ0lEQVSHj/p7u9rSff/+/Zs3bxJR6BW679+/u0y0M35+fu4uCUAAAhCAAAQgAAEIQAACEIAABCAAAQhAAAIQgAAEIAABCECgKQKfP3928rx8+dKFu8D/BNdcQgACEIAABCBwZAJPnz4dq75+p2XsVuPx+pGZMQmfP38+dot4CEAAAhCAAAQgAAEIQAACEIAABCAAAQhAAAIQgAAEIAABCEAAAhCoQODm5ubs7Kx/PISK/vPnz+XlZfoJER8+fPAr8vr1a/+SMAQgAAEIQAACEIAABCAAAQhAAAIQgAAEIAABCEAAAhCAAASaIuCfENHf2+KEiKaUhTAQgAAEIACBlQnET0zQezkryze/eP3UjN4ZGnsuXt+xp4iHAAQgAAEIQAACEIAABCAAAQhAAAIQgAAEIAABCEAAAhCAAAQgAIEsBLSle3FxEc9KL8BdX1/H08Tv+q/QPXz48N27d/H03IUABCAAAQhAAAIQgAAEIAABCEAAAhCAAAQgAAEIQAACEIDAWgT0Iaf7KFJ7W+fn54EknBARAOESAhCAAAQgcGgCfV/Bx+G/NOPHtxyOyxyvb8v1QjYIQAACEIAABCAAAQhAAAIQgAAEIAABCEAAAhCAAAQgAAEIQAACOyDQ/8mjwUpdXV3d398P3pqMDE6XMJY4mS0JIAABCEAAAhCAAAQgAAEIQAACEIAABCAAAQhAAAIQgAAEIFCCwPv37122g4etc0KE40MAAhCAAAQgAIF/EYi8DfP9+3f9fsuGMOkNocgJEZGabqiOiAoBCEAAAhCAAAQgAAEIQAACEIAABCAAAQhAAAIQgAAEIAABCEBgowTu7u5+/fplFP7Lly/GlEEy/xU63dJhE0ECLiEAAQhAAAIQgAAEIAABCEAAAhCAAAQgAAEIQAACEIAABCDQCAF9wunvoA1+BckJEY0oCzEgAAEIQAACrRB4+/ZtRJRBfyKSft1bcWnjNV1XckqHAAQgAAEIQAACEIAABCAAAQhAAAIQgAAEIAABCEAAAhCAAAQgsHsC+pUCex1nJXbZXl9f//nzx11qm/jk5MRdEoAABCAAAQhAAAIQgAAEIAABCEAAAhCAAAQgAAEIQAACEIBAUwT8486fP3/+7NmzvnicENFnQgwEIAABCEDg0AQeP34cOTpBp0/pBZpNALq5ufn69euYqDo8QjUdu0s8BCAAAQhAAAIQgAAEIAABCEAAAhCAAAQgAAEIQAACEIAABCAAAQiUJuCf3TBZ1u/fvyfTBAnu7+/9V+gePnzoXwaJuYQABCAAAQhAAAIQgAAEIAABCEAAAhCAAAQgAAEIQAACEIDAugRub2/9Y9Pfv38/KA8nRAxiIRICEIAABCBwaAI6A0Jvxowh0Bsz8jPG7jYSf3d3d3FxMSaMavfp06exu8RDAAIQgAAEIAABCEAAAhCAAAQgAAEIQAACEIAABCAAAQhAAAIQgEBrBE5PT+eKFJwHocuTk5O5mZAeAhCAAAQgAAEIQAACEIAABCAAAQhAAAIQgAAEIAABCEAAAnUIXF5euoKeP3/+7Nkzd+kHOCHCp0EYAhCAAAQgAIH/I+AfNNWH8uLFi58/f/bjG4nR78CcnZ1FhInXLvIgtyAAAQhAAAIQgAAEIAABCEAAAhCAAAQgAAEIQAACEIAABCAAAQhAIBeByE8X9It49OhRPzISo18++Pz5s0ugx9+9e+cuCUAAAhCAAAQgAAEIQAACEIAABCAAAQhAAAIQgAAEIAABCECgKQL6Vezfv387kd6/f+/CQYATIgIgXEIAAhCAAAQg8C8COlzqy5cvERY6guHm5iaSYK1bOrpCb/b8+fNnTICPHz+OHZ019gjxEIAABCAAAQhAAAIQgAAEIAABCEAAAhCAAAQgAAEIQAACEIAABCCQncCsQx+ePn06SwD/F5b0oHaKZz1OYghAAAIQgAAEIAABCEAAAhCAAAQgAAEIQAACEIAABCAAAQhUI6Cfzb66unLFPX/+PPIV5P+6dAQgAAEIQAACEICAT+DVq1d6RSZ4acZPcHFx8fbt2+vraz9y3bBOyYoILNl0btabN2/WFZLSIQABCEAAAhCAAAQgAAEIQAACEIAABCAAAQhAAAIQgAAEIAABCEBABPTLBHYO2qG2J9a+sP8LS69fvz4/P7c/TkoIQAACEIAABCAAAQhAoCOgr1PivzfWJfPd7wXoPn/+PHl+3Onpqd5rXZA5j0AAAhCAAAQgAAEIQAACEIAABDZBQPtZ/s9mx08/f/D3339volYICQEIQAACEIDAKgRubm7i79noMCqt/p+cnKwinl+oXvHRJoEfE4TlFXE8RMCESwhAAAIQgAAEIAABCEAAAhCAAAQgAAEIQAACEIAABCAAAQhAAAIrEtDBDd+/f58UYNZub/DTAvrS7O7ubrIIEkAAAhCAAAQgAAEIQAACfQK3t7cvXrzox9eP0duqEqZ+uZQIAQhAAAIQgAAEIAABCEAAAhCoQCDY3pr8Ye//qSATRUAAAhCAAAQgsF0COnH5x48fDx8+HKuCXtbRwczX19djCSrE6xiLx48fR46HkPzfvn3jeIgKuqAICEAAAhCAAAQgAAEIQAACEIAABCAAAQhAAAIQgAAEIAABCEAAAnYC+jWkycRKY9/t1Tdjl5eXfp6WXzz20xOGAAQgAAEIQAACEIAABCAAAQhAAAIQgAAEIAABCEAAAhCAQDUCP3/+9Le3dPr55NeanBBRTTsUBAEIQAACENgqgWfPnv3+/VunL0cqcHV1dXJyoqOqImlK3NLLPTob4uLiQhKO5f/06VPd1S/PjCUgHgIQgAAEIAABCEAAAhCAAAQgAAEIQAACEIAABCAAAQhAAAIQgAAEViGgHy3QW25jReuWznew70Tr/bng9431uLa8x/InHgIQgAAEIAABCEAAAhCAAAQgAAEIQAACEIAABCAAAQhAAALrEtDXkb4AHz9+9C8Hw5wQMYiFSAhAAAIQgAAE/ouATn/QWQx6debhw4f/dcO7+PPnj46q0nkNOqHq/v7eu1MkeHNzo/d49HJP5GwIFSx/SO8ASf4iQpApBCAAAQhAAAIQgAAEIAABCEAAAhCAAAQgAAEIQAACEIAABCAAAQikERh8y+3t27ffvn27u7vTERLG7LVVfXZ25id+//69/XH/QcIQgAAEIAABCEAAAhCAAAQgAAEIQAACEIAABCAAAQhAAAIQqEBAm1n+B5LaI7P8VDYnRFRQDUVAAAIQgAAEdkKg8zZev34dqY/ckaurq9PTUzkiOsQhknLZLeUpMR48eKCTsX79+hXJ5OXLl3/99debN28iabgFAQhAAAIQgAAEIAABCEAAAhCAAAQgAAEIQAACEIAABCAAAQhAAALrEtDmcn8bWlvPlrffnOTaR9ZWtbtUQO/PvXv3zo8hDAEIQAACEIAABCAAAQhAAAIQgAAEIAABCEAAAhCAAAQgAIF2CHz69Onr169OnufPn+tIdHcZCTz4+++/I7e5BQEIQAACEIAABPoE7u/v9W7N58+f+7f6MfJLnj59qp9q0b+PHz/uJ4jHqKwfP37oMIjv//6LJ+7u6mwI/RTMgrIsmZMGAhCAAAQgAAEIQAACEIAABCAAAQhAAAIQgAAEIAABCEAAAhCAAASyE9ARD/4LcMr/4cOH2pVWfLwsvTmn/es/f/74ybRlzPEQPhDCEIAABCAAAQhAAAIQWEbg9vb2xYsXy57N+5ReRpUwefMkNwhAAAIQgAAEIAABCEAAAhCAwIoE7u7unjx54gR49OiRvqM8OTlxMZEAJ0RE4HALAhCAAAQgAIEYAZ3doLdq9EZO8KpN5Bm9waOjIuSsKHB6eur/+9dffykf/1/9Jox8mlmZ64dl9MfZEBEVcAsCEIAABCAAAQhAAAIQgAAEIAABCEAAAhCAAAQgAAEIQAACEIBAmwTOz8/1wwGBbNpWvri46H6ZoNsL1lZ1t5usxMGhEt2zX758mTxXIiiFSwhAAAIQgAAEIAABCEBgkAAnRAxiIRICEIAABCAAAQhAAAIQgAAEIJBO4ObmRrtgXT7aEdOnlPbvIjkhIp0/OUAAAhCAAASOTkAbAHrtRi/Z2E9zyIhM3o9eBpIzxCs+GamSFQQgAAEIQAACEIAABCAAAQhAAAIQgAAEIAABCEAAAhCAAAQgAIH6BK6vr6+urhaX+/TpU/3IwbNnzxbnwIMQgAAEIAABCEAAAhCAgE+AEyJ8GoQhAAEIQAACEIAABCAAAQhAAAIZCdzd3T158kQZ6ge5v337Zj8eQo9wQkRGRZAVBCAAAQhA4OgEfv78qXMidFqEfrClNAv5PS9fvtTBELzcUxo1+UMAAhCAAAQgAAEIQAACEIAABCAAAQhAAAIQgAAEIAABCEAAAhCoRkD7zq9fv/7169esEvXTAu/fv3/z5s2sp0gMAQhAAAIQgAAEIAABCEAAAhCAAAQgAAEIQAACEIAABCAAgbUIaF/sx48fC3a4OCFiLZVRLgQgAAEIQGDPBHR+ld7XkXfS/fvnz5/02uqFnrOzM/3ki/59/vz5yclJep7kAAEIQAACEIAABCAAAQhAAAIQgAAEIAABCEAAAhCAAAQgAAEIQAACDRLQ+3BXV1ffv3+flE2byPppAR0qwSbyJCsSQAACEIAABCAAAQhAAAIQgAAEIAABCEAAAhCAAAQgAAEI7IAAJ0TsQIlUAQIQgAAEILABAt1xVr///acDI/T/X3/9Jbn9wyN0BsTp6Wnw76NHj3QkxLNnzzZQSUSEAAQgAAEIQAACEIAABCAAAQhAAAIQgAAEIAABCEAAAhCAAAQgAIF8BO7v73VIhP70+wTdRrPy7vaUtZWsnxZ4+fLl48eP8xVIThCAAAQgAAEIQAACEIAABCAAAQhAAAIQgAAEIAABCEAAAhBoncD/Aw47n4b4tw1tAAAAAElFTkSuQmCC"/>
  <p:tag name="POWERPOINTLATEX_PIXELSPEREMHEIGH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183,3333"/>
  <p:tag name="POWERPOINTLATEX_BASELINEOFFSE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38"/>
  <p:tag name="POWERPOINTLATEX_REFCOUNTER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3"/>
  <p:tag name="POWERPOINTLATEX_CACHECONTENT#205C646973706C61797374796C657B5C667261637B5C7061727469616C205E3220667D7B5C7061727469616C20785E327D2B5C667261637B5C7061727469616C205E3220667D7B5C7061727469616C20795E327D3D307D0A" val="iVBORw0KGgoAAAANSUhEUgAABpQAAAJVCAIAAABfwIH4AAAgAElEQVR4Aezd7ZnTyLY24M25dgBACEAEAyEAEdCEAEQAhEATARACTQRACEAEQAgwGfA+Z/tsvx5/yKWSLMnSzY8Zt1ySqu6Su5eXqkrX/vz58y//CIwn8Pv37y9fvnz79u3nf//9+vUr1fn7779Xlbp+/Xpe3Lx589bGv7/++uv27dvj1dqZCRAgQIAAAQJdBURBXQXtT4AAAQIEliFwTfJuGR09rVYmVH3//v3nz59XObvqyiWFd+/evfv/+Xfjxo3q49iRAAECBAgQIDCMgChoGGdnIUCAAAECcxKQvJtTb55BW96+ffvhw4ek7XqvaxJ5jx8/fvLkiSxe77YOSIAAAQIECHQXEAV1N3QEAgQIECCwTAHJu2X2+9Ctzk3mV69evXv3bj0Z9nQ1yDi8pPAuLi5OdwpHJkCAAAECBAgUCoiCCqEUI0CAAAECBA4JSN4dkrG9H4EErC9fvkzarp/DFR8lK+XlvC9evCjeQ0ECBAgQIECAQJ8CoqA+NR2LAAECBAgsWEDybsGdf/qmX15eJoN2+vMcPIMU3kEabxAgQIAAAQKnFBAFnVLXsQkQIECAwLIEJO+W1d+DtfbHjx8PHz7M82NLzpinyK4ePZFcW54qu9olz5zNHNvVE2jzONou821z/Ddv3jx48KCkMsoQIECAAAECBLoIiIK66NmXAAECBAgQ2BWQvNs1saWrQMmt5iTUHj16lEdM3L17t+R8mXiyekBtnndRUn63TE6X2bseZ7ErYwsBAgQIECDQl4AoqC9JxyFAgAABAgTWApJ3awov+hHIkyKa82vPnz/PAyVu375dd75VFu/169eFw/o2z5KRfXnQbWG6cHNHrwkQIECAAAECRwVEQUeJFCBAgAABAgQqBCTvKtDssl8gabU86fXbt2973+59+bm3b99mQb2K6bSZQvv06dO9lbSRAAECBAgQIFAhIAqqQLMLAQIECBAgUCggeVcIpdgRgcSs9+7dOzQaLkPtXr16dYopq0nDVTzKNqP/MqvlSJO8TYAAAQIECBAoEBAFFSApQoAAAQIECNQLSN7V29lzLdAQs2Ztu6xVd9KZqp8+fcrDMdaVKXyRJfCurq4KCytGgAABAgQIENgrIAray2IjAQIECBAg0KPA//R4LIdarEBmy+4dc5fteeDaSTN3Mc9jZL9//54sYSv/LMxn8mwrMYUJECBAgACBXQFR0K6JLQQIECBAgEC/ApJ3/Xou8WhJge1d5y5D2zImbhiRPP7iy5cvbfN3mW/74sWLYWroLAQIECBAgMD8BERB8+tTLSJAgAABAhMUMG12gp1yTlXKUyOePXu2W+NRFpXLvJXk79o+wiKzevNsuN0m2EKAAAECBAgQaBAQBTXgeIsAAQIECBDoUUDyrkfMxR0qybKbN2/uNnvE5eS+fv2a52bsVql5S2bdZuxecxnvEiBAgAABAgTWAqKgNYUXBAgQIECAwKkFTJs9tfCcj//48ePd5v31118jPggi6+u9efNmt1bNW/Y2pHkX7xIgQIAAAQJLFtgbPIiClnxJaDsBAgQIEDidgOTd6WxnfuRk6D5//rzVyOvXr2cW6tbGgX/M6jNZOrrVSbNmX2a+tNpFYQIECBAgQGCxAqKgxXa9hhMgQIAAgVEETJsdhX0OJ808090nzE5k/bg84vbOnTutlJN2THNu3LjRai+FCRAgQIAAgQUKiIIW2OmaTIAAAQIERhQw8m5E/DM+dW4472buMlVkIk9+SEidJ2a08s1jLl69etVqF4UJECBAgACBBQqIghbY6ZpMgAABAgTGFTDyblz/cz17lpbLVNOt2n/58iXbtzaO9eOhZaSb6/Pr1y+D75qJvEuAAAECBBYuIApa+AWg+QQIECBAYHgBI++GNz/7M+aJrruZuzxhdjqZuxAnB5cqtbV+9+5d212UJ0CAAAECBJYjIApaTl9rKQECBAgQmI6A5N10+uJsanIow5VnPmQiSdabm0hLXr582bYmh5rW9jjKEyBAgAABArMUOBQqiIJm2d0aRYAAAQIEJiJg2uxEOuKcqrF3kebNBty6dSuj3i4vLzc3jvL6wYMHu4/Eba7Jx48fs1dzGe8SIECAAAECyxQQBS2z37WaAAECBAiMK2Dk3bj+53f2DKzbfVTFVjNS4PXr15m4+unTp623Bv6xYuZs22TfwC1yOgIECBAgQGAsAVHQWPLOS4AAAQIEFi4gebfwC6B188tzW3l+68OHD8fN392/f79tCz98+NB2F+UJECBAgACBJQiIgpbQy9pIgAABAgQmKCB5N8FOmXSVdh9V0Vzd5O/y4NfmMqd7N3Nbrl+/3ur4GTY4YoVbVVVhAgQIECBAYEgBUdCQ2s5FgAABAgQIrAUk79YUXhQJHJ0zu3uUigdH7B6kekvF4LsvX75Un86OBAgQIECAwFwFREFz7VntIkCAAAECExeQvDthB2UAV9ZGmdkwrorE1vv370+ofOzQFcm7tvfVj1XB+wQIECBAYHECoqBVl4uCFnfpazABAgQIEDiBwL9PcMxlHfLr16/JZyXdk5ux+ffr16+s9baXYDV/M09ivXfvXv77119/5b+Z17m38GQ3HmpdQ4WzS5KYY7U0yA112/tWRYJy73FsJECAAAEC8xYQBR3tX1HQUSIFCBAgQIAAgaMCkndHibYL5E5ylivOfdRVwm777cM/r9Je2Sv/1qWS0cvQsNW/sdJb68qc7kXSmmO17ubNm23bldq23UV5AgQIECCwBAFRUEUvi4Iq0OxCgAABAgQIbApI3m1qNL3O2LE8hzRpu/xrKtfyvWT0ctj8y34ZI5Ys3pMnT+7evdvyMFMvPmI6rO0DK0K5SrNO3XR59cs3xgyKTO+sxremZ5OZXf13fh+Z5XWvFhMgMGkBUVCX7hEFddGz70pAFORKIECAwMIFrv3582fhBEeb/+nTp9evX/ebs2s+aWbUJoX3+PHjGzduNJcc/t1UqSK3lYGKFxcXw9d2dcZr1661OnXyQYmQWu2i8IkE0hHv3r1Lzi4fwOYLL5+aTEhP+nvEK+1ECA5LgACBEQVEQZv4oqBNDa9PLSAKOrWw4xMgQOCMBCTvmjrr7du3SduNeL80Kbznz5+PNeF0L02GOG1O+91bZnfjx48fHzx4sLt9mC1tk3eplaT2MF3TcJarq6uk7eqS5o8ePcpnZ8RLrqFd3iJAgMC5CIiCdntKFLRrYsspBERBp1B1TAIECJy1gOTd/u7Ln8x8+W8e6bN/zxNsTU1evXo1kVF4T58+TUqlbSvHzYVJ3rXtr3HLX15e5oLv/unLWLxcq2bUjtubzk6AwDkKiIIO9Zoo6JCM7X0JiIL6knQcAgQIzExA8m67Q/PctCTLWg0uW61Vl/9mumX+m3856Po5Cav1ufLfjODLvxy5bjBRhuC9fPly9BRefDI5cVut8efMZMykm8Yip32zbfLOtNnT9sfho+c6efbsWT4mh4u0fiej8JLCG/2D07rediBAgMAYAqKgZnVRULOPd7sIiIK66NmXAAECsxeQvPtHF5ffUE1CKkmBpLHqxvUk+EsKb/XI2n/UoPGHJJWyy+iTAdvOGcmCZXVKjRgt3mybvEv6NStztziBop0FAp60XV1e++jJ88HJkce9CI9WUgECBAiMLiAKKukCUVCJkjKtBERBrbgUJkCAwDIFJO/+r9/zV/Phw4dHh/ysngab//Y1kGe1Em2rSYIZGJhlaEa8XmN1586dwgpkwGDG/xcWPkWxVrVdVSDTLZNdPUVlHHOvQOZn5fEse9/a3JikajLm+fQlab76AObjk9TwakBr8trNM23HfWrKZkO8JkCAwNQEREHlPdIqrhAFlcMutqQoaLFdr+EECBBoJ5DFyPx78+ZNs1pG7iS/dlKoZBZW822ba7J6N/XJIyBOWp/mg+fsJfVMnrH5OAO8W1jVzeYkQzRAxZxiJZAvNpv4e1+vxpweFcuHKH239wirjSlw9CAKECBAYGkCoqC2PV4YWoiC2sIusLwoaIGdrskECBCoE/jfp2ou/F/zt/0B0nab/gmgc8aG7MPmWym8ue/Ar79//54xUJv12XxdmG0ZoM5Hv5NsVnv1OoHUABVzigg0f/pW3ZEyWTKynKv5ysy75YdSkgABArMXaP49LAo6dAE0/60RBR1ys31ToPnTJwratPKaAAECBJaevGtOP42SHUueouRv+eov+ug3dTNpMXXIPNNVzjH/TeVHcTv0YU71Vlbl/zU+6xBmv9tLrvPqK/xQ0jbjW/tthaMRIEDgfAVEQR37ThTUEXDJu4uCltz72k6AAIEKgeUm75IjS8rpUEInf1BbDfapoG/eJfmjQ3Xb2p7Ie9yqNjdk9HfLJyOvYXkO0GslMWvKVNckX6gOncLIympVOxIgMBsBUdBsurK5IaKgZp+x3j0Uoqxj0bwQBY3VO85LgACBaQos9IEVWec+a97vfTxFxo69e/fu4uJi88/nKK8LV49O3RKZJVXR1zM0RmnsiU6ajr5582argwcz8q12UbitwIsXL16/ft28V0VHrB7/ks/v3o/25unyrdXnZRPEawIEFiUgClpId4uCptnRoqBp9otaESBAYOIC/zPx+p2oeocydxmLlyzYFDJ3afjt27dTmYbhgWucpCrSooRo6y1erAQ+f/7clqLkXmjbYyq/KZCnqh3N3KV8+eDTFM7Fn49tErUvX748mrlre/DNyntNgACBGQiIgmbQiSVNEAWVKA1cRhQ0MLjTESBAYDYCS0zePXjwYO/X+2Rtvn79mpTZdHo3g4MSeBXm7xpWrplOiwauSUXY+vjx44EruajTZVRjiXA+jHfv3i2U+fTpU4bpffjwobB8imV0XnlhJQkQIDAnAVHQnHqzuS2ioGaf4d8VBQ1v7owECBCYjcDips1meM7eL/lZF//t27eT7dckMr59+3a0eknzJf94tNhyCiT7+ffff5e3N5OmDWAs56ooWXgll09rzcf22bNnFTXJQgYVe9mFAAECZy0gCjrr7mtbeVFQW7FTlxcFnVrY8QkQIDBjgWWNvLu8vNybucsC9lPO3OX6y73T1eNcm6/FJPhyR725zHLezcSEVpm7yLx69Wo5PsO3NB/Akhx0xpAWLkiXMXd1mbu0XZp7+AvAGQkQGFdAFDSu/8BnFwUNDH70dKKgo0QKECBAgECDwIKSd/munvWwdi0y5i5/TXe3T2rLav5sSZWS5pt+c0oa0r1M20xc0qNPnz7tfl5H2CuQqSJ7P4C7hQuXHcwBHz58uLt74ZYM7issqRgBAgRmICAKmkEntmqCKKgV16kLi4JOLez4BAgQmL3AUpJ3mQu5d0m4pAkmPuZufQlmpP2bN2/WPza8SIokI5IaCizhrQRJJYO8NikKU0ubu3hdLlA+RK5kUbyct2N/tR2VWd5SJQkQIDA1AVHQ1Hrk1PURBZ1auO3xRUFtxZQnQIAAgS2BpSTvkg7Y/a6eFeIyp2BLZMo/ZlzY3hTkbp3T3oWv3VbyPNMtt4zB3Nrix74Ekk0uXDY7n8qSObMZQrJ3Cnx5hUvmoZcfTUkCBAhMWUAUNOXeOUXdREGnUK0+piioms6OBAgQILAWWETyLhm63cRBvrrvbly7TPZF4eC7ZCoL03yTbWmXiiVx2fZxoln3sCRn1KVWS963fJRc4bC7tv27i3/z5s3djbYQIEBgfgKioPn1aXOLREHNPsO/Kwoa3twZCRAgMD+B+SfvEsHsHVH1/v37c0zW3L59u3ARk0waPZcZwb1/rsqDpNWpb926ZaHA3nthfcDccC6fwpyRd+sdG150T96l0xuO7y0CBAjMQ0AUNI9+bNUKUVArrlMXFgWdWtjxCRAgsBCBa3/+/Jl3UzPVdPd7ftJ5Z53YStpxdxbw3n7MqvznmKPc25bCjVnn5c6dO4WFV8W+fPmSJQVb7aJwuUBsy5N3Jb+RMmf23r175RXYLZmBt/lCu7vdFgIECMxMQBQkCjp6SYuCjhJ1KSAK6qJnXwIECBBYC8x85F3yOLuZu3xvP+vMXTqvcPBdSu4ddbju/lm+aHvDORNmZe5OdyUk0VaeuSscdpevGR0rXDg5t+NZ7E6AAIFxBURBoqCjV6Ao6ChRlwKioC569iVAgACBTYGZJ+/2PtopE2Y3Cc7xdW6kFy63n0X9M1z/HNtYV+e2zzEwYbbOuXyv8kRzjlk4nq5w2GlDJfOY6YZ3vUWAAIF5CIiCREHNV7IoqNmn+7uioO6GjkCAAAECK4E5J++Sx9n7SIqHDx9eu3Yt0yjy78GDBy9evEjJs7sgyqOBRQ0yatvYGWRyp3zpZmpqq2fCDvOUlSS+88Gfspu6ESBAoLuAKGhl2DYw6C4/4hHaNlYUdNLOEgWdlNfBCRAgsDSBOSfvmqdPZvBO/iW79/r164z3ycTJ80rhZfBd4cWaZp77NOHCliYP+/Pnz8LCKZaY1YTZcq6KkruT1psPUpi8Kxx2euhcbWt16Di2EyBAYMoCoqBV74iCDl2loqBDMn1tbxtviIL6knccAgQIzFJgtg+sqHhqQTo4cczFxcW59PTeVaj3Vj7Jjtkvz5/ca+GkyxVRhi4m2beXy8a+BFot0lx+lbbt683mZFm980rTb1beawIECBQKiII2ocr/vmzudV6v2/5lFAUN0L+ioAGQnYIAAQLLEZjtyLvmG86HOjjTDc5ohbjyZZiXcNu51VSRLHkmc3foU9DX9nx1LH9URU5aeMM5JRMNZ5meinrm+5spQhVudiFA4OwEREGbXSYK2tTIa1HQFsgpfhQFnULVMQkQILBkgdkm71qttLV5BdTFu5tHGOx1qxTGGbWrAjCDEMsnzGbs1dXVVcVZ7NJKoO1nsO3AyVaVWRXONPnbt29X7GgXAgQInJdA29/A69adUbQgClr3mihoTTGdF20/g6Kg6fSdmhAgQGCaAvNM3nVJzWSsUO6VTbO3dmtV/tDMGd92TneXrypi1uTuVXSiLW3HuKVrymuS6e3lF38OmzF3X758yTe98lMoSYAAgTMVEAXtdpwoaGUiCtq9Nk60RRR0IliHJUCAwGIF5pm8K0/l7O34vc+o3Vty9I3lMw1T1TyaY/QK916BZFrLJ8yKWXv3P3TArLHYas5sjtPqnnPK59tpYf4uH5MMzJS5O9RZthMgMDMBUdDeDhUFiYL2Xhin2CgKOoWqYxIgQGDhAvNM3nXMvpVPwBz96nnw4EF5HdKumS3Vn9jo4cOHhQLJ4Mys+YUNH6VY289g1rC7ceNG26omf5c72w3r36XTM+AuC1lWHLxtZZQnQIDARATa/gbeqrYoaAtksj+KgibbNW0/g6KgyXalihEgQGA6Av+eTlX6qkmX2SKrOpxR2JoKJz1RHiLkbvzbt2/7oh79OKsRVSXVSMkzehRJSYsmXuaks0U22575s/mXzs2nIJ/cTIzKDNmbN29mfEGGZMrZbVp5TYDAEgREQQ29LApqwPFWjwKioB4xHYoAAQIEVgIzTN61/Xu5eynkm//uxsluWWzyLimbwomZmVzZ/cvMZC+AaVasPKG8qn/bObNbrc4Q1FajULd29yMBAgRmIyAKaujKOSXvREENHT36W6Kg0btABQgQIDA/gRlOmy1M6DT0ZcMsvIa9xnorI4xanXoeI+8uLy8LH+P1/PlzmbtWV0j3wlmIMCPgWh0nOehW5RUmQIAAgb0CoqC9LOuNoqA1hRcnEhAFnQjWYQkQILBwgRkm77pPej2vPELbIUsd17GewgcmybiXL1+W1OTNmzdJ85WUVKZHgbY3nHNqT5Po0d+hCBBYsoAoqLn3RUHNPt7tLiAK6m7oCAQIECCwKzC35F1udu02stWWLJh1XnmErOqVOpe3Mffks8JxefmplcxDJwofL5upQ0+fPp1a/ZdQn7Zh63mNdV1CD2ojAQJnKiAKOtpxoqCjRAp0FBAFdQS0OwECBAjsFZhb8m5vI1ttfPLkSavyUyjcdvBd26hiCm1c1SGZu5LGJpuZZ4xmOZjp1HxRNWk7aavt1O9FYWosAQIEhhQQBQ2p3fZcoqC2YqOUFwWNwu6kBAgQmL3A3JJ3t2/f7thnhfMxO56l393b5j7ONHlXGLNGI5OGzmv4ZL/Xw7hHy7jOtpO2zmui+ri8zk6AAIEGAVFQA876LVHQmsKL3gVEQb2TOiABAgQIrATmlrxLq1rNId26Dl69epVZqFsbp/9j28fjdn8U3fAmnz59KhlzlyEDyfGdYycOT3qiM1Z8KSrp2RPV1mEJECAwMwFR0NEOFQUdJVKgWkAUVE1nRwIECBBoFphh8q5wQbRdlwz/efHixe726W9pu2RYngSaDNf027WuYTJ3Dx8+XP946EUeTzGPp8gdauBZbM+E5bb1NEyyrZjyBAgQOCQgCjoks94uClpTeNG7gCiod1IHJECAAIGVwAyTd8+fP6/o3eS/zvFO7KqlbZN32avixmCFai+7lGTuMtDg48ePHk/RC3jHg7Rd6qXi6u1YQ7sTIEBgxgKioJLOFQWVKClTISAKqkCzCwECBAiUCMwweZcFX9pGrlklLTfKzneuZUX6o+LGYMn11HuZkszdqvsePHjQ+9kdsEKg7aXVdsXGiirZhQABAssREAWV9HXbP1UlxzxFGVHQKVRPesy2l5Yo6KTd4eAECBCYk8AMk3fpnsvLy/LHpSXTd+6rpFWkHc/innNJzPro0aN0X/cluuf0qR6xLVmnOdORWlXAgnetuBQmQIDAUQFR0FEiUdBRIgUqBERBFWh2IUCAAIFCgXkm79L4rH2WabDNyzZnkbvv378nxi3EmlOxZFgSYUy5RSWZuzxg5OrqasqtWFrd2t5wjo97zku7SLSXAIEBBERBzciioGYf79YJiILq3OxFgAABAiUC/y4pdKZlLv7zLzmgDx8+/Pz589evX4nVMsM0/5IvyIrOFQPWzpRib7UTYUx2qunRzF3SsknOTrb+e8GXsLHtUi8xMfJuCReGNhIgMLyAKKjZXBTU7OPdCgFRUAWaXQgQIECgUGDOybsVQfI7S0jxJJmV1GRhr6+KJcKYpszRzF3Sr3k8hamyrbp7mMJtJyLlul14Dn2YfnEWAgQWK/CfIGj+a8KKghZ7hU+q4aKgSXWHyhAgQGBmArOdNjuzfjpFcyrG9p+iGlvHzDTYhw8fbm3c/DGL3P348UPmbtNkOq/bXlTJw06n8mpCgAABAssRaPsHaxgZUdAwzic6S9uLShR0oo5wWAIECMxSQPJuJt168+bNti2pGNvf9hRtyydmzXTmhr0scteAM/pb1mkevQtUgAABAssUEAUts98n1WpR0KS6Q2UIECAwP4H5T5udX5/11aKsA9jXoXo5ztHMXabKTnOeby/Nn8FB2t5wTpM9rWIG/a4JBAgQOEcBUdA59tqU6ywKmnLvqBsBAgRmIGDk3Qw68X+bkMdxVLRkOg+cbc7cZVpBngssc1fRxUPuUjGW09Mqhuwg5yJAgMBcBURBc+3ZM2qXKOiMOktVCRAgcI4Cknfn2Gu91bku2O3t9P89UHPm7v79+xa5+y/VpP9fcc/57t27k26SyhEgQIDAfAVEQfPt2xFaJgoaAd0pCRAgsCQBybuZ9HbbR82umj2FOSPNmbvnz5/n4bMz6aS5N6PtPWfrNM/9itA+AgQIDCQgChoI2mkOC4iCDtt4hwABAgR6ELDmXQ+I53uI0ZN3zZm7N2/ePH36dADejP/ajPuTVJIxbMueKdhtLycL3rVFVp4AAQIEehRo+2erx1OvDiUK6p10rAOKgsaSd14CBAgsR0Dybjl9vael44atzTHrYI+nyJzcrZul169f34NlU6NAxWwRC941inqTAAECBE4rIAqKryiol4tMFNQLo4MQIECAQIOAabMNOGfzVvVzJzaHmw3c2rdv3z5+/HjvSZM7G/LxFFuZu1RJUmlvvzRv3GVsLp93jbw7SqQAAQIECBwVEAUdJWoosPvnWxTUwHXorV3GQyXX20VBawovCBAgQKBEQPKuRGnqZapXXK7esaNIMnfPnj3be5BMWc2d8Nu3b+999xQbd2+8W4utwtk95wo0uxAgQIBAd4HqYKZ6x451FgV1BJzg7qKgCXaKKhEgQGBmApJ3c+jQEQfQVfA1xKyrB8veuHGj4rDVu+zGW+6FVmC2veec8ZUDd3RFo+xCgAABAtMXEAV16SNRUBe99b6ioDWFFwQIECBwIgHJuxPBDnrY3bFjhacfPt5tyNw9efJklMdE7MZbJowUXj+bxdpehJA39bwmQIAAgWqBtn+A1icSBYVCFLS+Hrq8aHsRioK6aNuXAAECyxSQvJtDv48176OtXUPm7tWrV3m37QG7l9/7dDAjwtrCfv36te0uhje2FVOeAAECBPYKiIL2spRsFAWVKB0tIwo6SqQAAQIECHQX8LTZ7objH6Ht7b51jYeMdxsyd+/fv7+4uFjXasgXZov0ov358+e2x3HPua2Y8gQIECCwV0AUtJelZKMoqETpaBlR0FEiBQgQIECgu4DkXXfD8Y9QHbYONmHk8vLy5cuXu1JZ+CwRz927d3ffGmaL2SK9OO9G/0cP66kgR4kUIECAAIESAVFQidLeMqKgvSxtN4qC2oopT4AAAQIVApJ3FWj/u8tqokFGriVkXKXA8nqdC0tOKmVu3ryZDEX+nTo5VR22Vja+5W6HMneR+fjx45APlt2t+O7N0tRqt5gtzQK70X9z+bx76g/F0QooQIAAAQLVAqKgcjpRULnVmZYUBZ1px6k2AQIEzktA8q60v7KeRRI9+ZdMWUWyLCmhPEp19a/3JdUq6rNq9irJWEpQVe5QzJolz4LZO0XbOqYOW7tYi20LpOTHtlegDGmJqjIECBCYjoAoqK4vREF1bue1lyjovPpLbQkQIHCmApJ3TR13dXWV5E4Gw1fcUts6bv6uv/vPv2xPCji9GXoAACAASURBVC9PVu1xlbf1iL+tkx79MWMDj5bpUuBQzPro0aPYdjlyL/vurYO12NraWqe5rZjyBAgQOAsBUVDHbhIFdQQ8i91FQWfRTSpJgACBGQhI3u3pxESreYTChw8f9rzXx6YkBPMvo96yDNyLFy86HjJTVzoe4US7H4pZnz9/nrdOdNJWh00v7JYffTDgbpUmvqViqRcZ0on3qeoRILBkAVFQL70vCuqFcfoHEQVNv4/UkAABAvMQ+J95NKOXVnz69Cmj4a5du/b48ePTZe7WVc1wuSTvkirKY1jXGytetB2rv3mK002bPRSzvnnzZiKZuzgkRbupkdfmzG6BlPxYMS6VcwmsMgQIEBhSQBTUo7YoqEfMiR9KFDTxDlI9AgQIzEZA8u5/uzI3mfPYhIcPH3bP2SUd1iojlhTes2fPsnj/jx8/6q6qijt+6xOdaNrsoZg1j6d4+vTp+uzjvkjOdHe6sbXYKjpl7wDG5uMYedfs410CBAgMKSAK6ldbFNSv58SPJgqaeAepHgECBGYjsPRps8ngvH79umLwWrI8GT2U1euShki2Llmw3emWmdC6ehxt/q7nvlzDX/e8e+fOnQwEq1gIr+KO30kv30wEDunWKUKU5k/nAaPpmgx73KpkfpRU2jU5uqXtxycXw+6H5ehZFCBAgACB3gVEQb2TioJ6J534AUVBE+8g1SNAgMBsBJabvMt90VevXu2OvWro2iQd8qCJJOwePHjQUGz9VjIU+ZcxfevyWdR2/diKdbH1i0zXzfHbzqLtMvIuLVqfvZcXe2PWJDoz5i4OvZyi7UFWawImi5q+XuVSk+5MnnRv1y9tOmc+BUmq5hLaq9GWurB8zpXJ6YWFG4rl6s2llXxrVlEc6+pqqJ63CBAgMGUBUVB6RxS0dYmKgrZATvGjKOgUqo5JgACBJQhc+/PnzxLaudnGrOqSNFmrbEVyanlA6joHt3m0utfJ0GXk1946tH0Sa5c8SFag63Ee697MXXwSHJ9ofu4aP1m59eu82Au7WeDQ6+/fvy8nDZSWtr1dfMht3O1J4VXPOh+35s5OgACB4QVEQWtzUdCaYvVCFLQFchY/ioLOoptUkgABAj0IJHm3nH9J8SQ1Vq6WrFMCu9P5ZOjf3spkcF/hSRNm7T1C4cYMiCs80dFiGf1UeNIpFzvazNkUyIU95Y5oW7d8EGbTNRpCgACBEwmIgrb+uIiCtkBOdOFN8LCioAl2iioRIECAQLPAgh5YkRkiGf9V+EiKpO2SWcuMyx4Hpm1FSPkxQ9USSe9OUshMxsLzdlzwLjfrdmtVseXQmLuKQ424y25HjFiZU5+6YQXGU5/a8QkQIEBgeAFR0K65KGjTRBS0qeE1AQIECBCYmsAikndZaS4zBPc+oGBvf6zSdklI7X23341ZFC/Vy7TcrcNmabzE2Vsbd3/ssuBdjtbLbNbkGXefULFb1elv6SuIn35LU8PqmcXTbN1yJjtP01+tCBCYsoAo6FDviII2ZURBmxrn9VoUdF79pbYECBCoE5h/8i4psCxpX7i2V+46Zv7dMGm7zQ7LEni7U2iTbUzAvVls93Vhu3Z3XG1J6vDQW4Xbk7lLnrGw8MSLLepRs72v0j1i52aa+Yhnd2oCBAhMWUAU1NA7oqBNHFHQpsYZvRYFnVFnqSoBAgS6CMw5eZdJr3nERPmAu6zatro73QW0et9kDHeXjcvf49XDUg8dtsu02e63WOeUuYtwd5BD3TTB7eWfiwlWfrNKq4UpN7d4TYAAAQIREAU1Xwbd/+iLgpqFp/yuKGjKvaNuBAgQILBXYLZPm00aLpmvwrmBCeDev39/9+7dvUZDbtwNBJPRa5g/2+VRs/HJI+eqW7db1epDTWTHRT1kLeZ5QmtWvkv+NwsvFn5StnoqAz/bjv3M4Nbu05RWwwZznBwt1+FWrfxIgAABAqKgo9eAKGiLSBS0BXL0R1HQUSIFCBAgQKBHgXkm7zIL9dmzZ4VM+f6fFEb3qROFpztaLOtWbCVEDoVTCc27zHHIQnuBOlqfvQXml7lLM/Nsl72NtfGQQNLKbe9dH7qYD53CdgIECBBoKyAKKhETBW0piYK2QI7+KAo6SqQAAQIECPQoMMNpsxcXF+WZu9x3TQpsOpm7dO3Hjx+3OvhQfqTjA0OrJ4zMMnNXrbHVWYv6seIKtKbyoq4QjSVAYHgBUVChefXffVFQofDsi4mCZt/FGkiAAIFJCcwqeZflXZIa+PDhQyFxbrp2mTdaeJa2xdKErYdXpEXJMO4ep+OjZjPkcPeYR7fkfv5snlCx2dg6jc0jLPB12ysQ8gIvEk0mQGAwAVFQK+q6P0mioFbI8y4sCpp3/2odAQIEpiYwn+RdFvAqf6psuiEJsupJo6fuxTy8YuthoMkz7p604o7f5kHqpty+fv168yCzeV2nMZvmVzQk3xLbrpQHucLZLgQIECgREAWVKG2WqfuTJAraNFzya1HQkntf2wkQIDCKwEySd6vV37aWimsAzVMgkiBrKDD6W1uD7/JUga3BdwnT26ZONhuV5GDdZOFy5M3TTf919fSZ6TftRDVse8M51agb5nCi+jssAQIEZiMgCmrblaKgLTFR0BbI0R9FQUeJFCBAgACBfgXmkLxbxazlmayMYmt4fmu/vtVHy4oqW4HU1mTVUYbdVTdn+jvKK7XtoySU2+5SN8yh7VmUJ0CAwKIEREEV3e3v0RaaKGgL5OiPoqCjRAoQIECAQL8CZ5+8y6J1rSKwR48eTXa27FbXbk2Vff/+/WaBiqBhc/etzODmW8t87UEKbfu94p7z3bt3255FeQIECBBoEBAFNeA0vCUK2sIRBW2BHP1RFHSUSAECBAgQ6FfgvJN3V1dXDx8+LBfJs2WzS3n5cUtuJe8ytHCz8h1H3rnFutm5gvhNjcLXbdPHkAthFSNAgEChgCioEGq3mCho08Qf6E2NwteioEIoxQgQIECgL4EzTt5l6uvjx4/LIRKabA1eK993lJJZky7jBDdPvZ45m1VyO64912q44mYd/szxXxYQ3Gyj1yUCba9A35RKVJUhQIBAoYAoqBBqbzFR0GY0Jwrae5E0bxQFNft4lwABAgR6FzjX5F2mvr58+bIVRzJ3dY9oaHWWfgtvZSfXo+3WL6pPZwJjNZ0dI7D1+JQSk+pvSiUHV4YAAQKLEhAFdexuUVBHwIXvLgpa+AWg+QQIEBhF4CyTd5kn8uzZs1Zeb968OcdALfN8t5q5Chc6Ju+MgdpS9WNbgYqlXlx1bZGVJ0CAwF4BUZAoaO+FYeNgAqKgwaidiAABAgTWAueXvMvazFvj0daNOfQik0/z8NZD7055e4YKbqU8VgFrRdCw2UxjoDY1vK4QaLvUS07hqqtwtgsBAgS2BERBAREFbV0VfhxYQBQ0MLjTESBAgEAEzix5l5i11RMq0sIsdbf5nIez6/WtlMcqeVcRNGw2fHdA3+a7XhM4KtD2i9P169fPbtL6UQQFCBAgMLCAKEgUNPAl53R7BURBe1lsJECAAIGTCpxT8i7r6bYdcxe783pIxW5nbyXaEi4kdt8t1mrL1jFb7aswgQi0TR9v5aAZEiBAgEBbAVFQxERBbS8b5U8hIAo6hapjEiBAgECzwDkl7zLm7u+//25uz9a7z58/P8el7jZbsTVtNgKvX7/eLND2dYYiGgPVFk35TYGKx9JtXcabR/OaAAECBEoEREFREgWVXCrKnFRAFHRSXgcnQIAAgUMCZ5O8e/DgQduHsmem3uXl5aGWn8v227dvb1XVOs1bIH4cWKDtDedUz8i7gfvI6QgQmJmAKGjdoaKgNYUXowiIgkZhd1ICBAgQOI/k3YsXLypitVevXs2jg/sdtWTO7DyuihFb0Xapl1S132t4xLY7NQECBIYXEAX1aC4K6hFzmYcSBS2z37WaAAECowucQfIuS7xVTBTN5NAzfcLs7jWRtuxurN4ibK2ms+NKoOKe8+4AUpgECBAgUCIgChIFlVwnygwmIAoajNqJCBAgQGBTYOrJu9+/f1c8pCItnM2wu7Tl5s2bm33W5XWmEkujdAG0bwTa3nM27M5lQ4AAgToBUVDcREF1F4+9TiQgCjoRrMMSIECAQLPA1JN3ydy1fUhFGpybtBcXF80tP6N3e7znbNjdGfX7NKuab5JtP5IWvJtmV6oVAQLTFxAFpY9EQdO/UJdTQ1HQcvpaSwkQIDA1gUkn796+fVux1F2I85DZqUF3qU+Gy3XZfXNfybtNDa8rBNrecM4pjLyrcLYLAQIEREGra0AU5LMwHQFR0HT6Qk0IECCwNIHpJu9ya+vZs2d1/TGb1e5Wze9xwkjdHOS6XrDXLAUqlnqRMp7llaBRBAicVEAUtOYVBa0pvBhdQBQ0eheoAAECBBYrMN3kXXWa6cmTJzPrzr7uOWcA1I0bN2aGozkDC1Tcc7bM4sB95HQECMxAQBS07kRR0JrCi9EFREGjd4EKECBAYLECE03eXV1d1U2YTUfObM5sj5emAVA9Yi72UG0/mObMLvZS0XACBKoFREHVdA07ioIacLxVKCAKKoRSjAABAgR6F5ho8q569Fwis/kN82n7fIBDV0n1bfxDB7R9aQLWaV5aj2svAQKjCIiCNtlFQZsaXo8oIAoaEd+pCRAgQGCKybsXL15UB2rV8e7sL4XMOrl79+7sm6mBJxWomC1i5N1Je8TBCRCYn4Ao6BR9Kgo6herSjikKWlqPay8BAgQmJTC55F1uar1+/brOKJHZxcVF3b5T3uvXr1/dq2e2SHdDR6hYp/nevXvcCBAgQKBQQBS0CyUK2jWxZRQBUdAo7E5KgAABAiuBySXvXr58Wd03cx12Vz0OcVPSnNlNDa/rBCruORvvWUdtLwIElikgCtrtd1HQroktowiIgkZhd1ICBAgQWAlMK3n348ePd+/eVffNXJN3P3/+rDZZ72jk3ZrCi2qBtvecb926VX0uOxIgQGBpAqKgvT0uCtrLYuPwAqKg4c2dkQABAgTWAtNK3nW54Zw0wfweVbHqp+5hazJ3N27cWPe6FwTqBNpeiha8q3O2FwECyxQQBe3t97Z/enYPIgraNbGlQqDtpSgKqkC2CwECBAgcEphQ8i43nD98+HCooke3P3r06GiZMy3QNlbYbeZcxyTuttSW0wl8/fq17cEteNdWTHkCBBYrIAo61PWioEMytg8pIAoaUtu5CBAgQGBXYELJu+rnVKxaNeM13bqHrbN8jsfu1WzLSQUqlnpxz/mkPeLgBAjMSUAUdKg3RUGHZGwfUkAUNKS2cxEgQIDArsCEknddVrvLnNm5roufW/G73dZqy4zHJLZyULijQNulXnI6I+86mtudAIHlCIiC9va1KGgvi43DC4iChjd3RgIECBDYFJhK8u7t27eb1Wr7esb5qYpYYUvPnNktED/WCbS953z9+nUrLdZR24sAgaUJiIIO9bgo6JCM7QMLiIIGBnc6AgQIENgSmEryrssN5zRpxnNm28YKWx2cBMqDBw+2NvqRQIVA229Qht1VINuFAIFlCoiCDvW7KOiQjO0DC4iCBgZ3OgIECBDYEphE8i5zItr+RdxsxoznzKaZXWSy+4zTmpvXgNenFqiYuGTBu1N3iuMTIDAPAVFQQz+KghpwvDWYgChoMGonIkCAAIFDApNI3nW84Xz//v1DzZvB9o73nM2ZncE1MIUmVHx9MvJuCh2nDgQITF9AFNTQR6KgBhxvDSYgChqM2okIECBA4JDAHJJ3M17w7vfv33///fehzju6PXNm5/ocj6NtV6BfgYqvT0be9dsFjkaAwFwFOibvREGHLgxR0CEZ29sKiILaiilPgAABAr0LjJ+8u7q66pKfisiM13T7/Plzly437K6Lnn03BSruOd++fXvzCF4TIECAwK6AKGjXZL1FFLSm8GJcAVHQuP7OToAAAQIRGD959/79+y49Me/RPR3D1pcvX3axtS+BtUDbe87z/mCuWbwgQIBARwFRUAOgKKgBx1tDCoiChtR2LgIECBDYKzB+8q5jZDbvBzJ0wck8mhs3buztdRsJtBKomL5twbtWwgoTILBYgS5/6IMmCjp05YiCDsnY3lZAFNRWTHkCBAgQOIXAyMm7r1+/dpwzO+OnVSRW+PnzZ3WvmzNbTWfHLYG2N5yzu5F3W4Z+JECAwK6AKGjXZL1FFLSm8GJcAVHQuP7OToAAAQIrgZGTdx1vOM97KeIuOLdu3ZrxUoA+vQMLVCz1YuTdwH3kdAQInKNAlz/0aa8o6FCni4IOydheISAKqkCzCwECBAj0LjBy8q7jUi8zHnaXnu4S0z9//rz3a8UBFytQcc/ZY44Xe7VoOAEC5QKioAYrUVADjreGFBAFDantXAQIECBwSODanz9/Dr03wPZr1651OcubN2+ePn3a5QhT3jcr1lXPKR63W6esqm4VAnlubKsZ3Bny8OPHj4oT2YUAAQKLEhAFNXS3KKgBx1tDCoiChtR2LgIECBA4JDDmyLurq6tD1SrcPuOpeV3WwbHaXeH1o1iJQMWqQxa8K4FVhgCBhQuIghouAFFQA463hhQQBQ2p7VwECBAg0CAwZvKuYhT6VktmPDWvy1Qac2a3rhM/dhGo+JzOOKveRdK+BAgQ2BSo+O26uXtei4K2QFY/ioL2sthYJ1DxORUF1VHbiwABAgSaBcZM3lWs/7rZGAvebWqsX4clw/vXP3pBoKNAxefUyLuO5nYnQGAJAhW/XTdZREGbGuvXoqA1hRe9CFR8TkVBvcg7CAECBAhsCYyZvKu4l7VZ+xn/acwQ/YpYYYXjhvPmReJ1d4GKz6l7zt3ZHYEAgdkLVPx23TQRBW1qrF+LgtYUXvQiUPE5FQX1Iu8gBAgQILAlMFryLvmp6qcxrNow43vO79692+qnwh8Tyj948KCwsGIESgTa5pGvX7+eVcZLjqwMAQIEFisgCmroelFQA463BhYQBQ0M7nQECBAgcEhgtORdq4dX7q39jLNU1WHrq1ev9lrZSKBaoO1H1Q3namo7EiCwHIG2v1p3ZURBuyaioF0TWzoKtP2oioI6gtudAAECBA4JjJa8qxiFvtmGW7dubf44p9c/fvxoGyismm/Y3Zwug4m0Jc/7a1uTGc/kakuhPAECBA4JiIIOyYiCDsnYPryAKGh4c2ckQIAAgUMCoyXv6vJT62aYM7umWL9ww3lN4UVfAhVfL2f82exL1XEIECAgCjp0DZh8cEjG9uEFREHDmzsjAQIECBwSONfk3YxH99SFrYbdHbrEbe8i0Hapl5zLhJEu4PYlQGAhAh2Td6KgretEFLQF4sdeBERBvTA6CAECBAj0IjBa8q7j0yrmmiDI+Pw6GcPuevk8OMiWQNt7zp5WsQXoRwIECOwVqPtbvz6UKGhNsXohCtoC8WMvAqKgXhgdhAABAgR6ERgtedfxnvPdu3d7af/UDlIXfbrhPLV+nE192t5znuv3ydl0qIYQIDARAVHQ3o4QBe1lsXEsAVHQWPLOS4AAAQK7AqMl7379+rVbm8Itc31axe/fvz98+FCIsFmsLtjdPILXBHYFsmr47sbmLTOeydXccO8SIECglYAoaJdLFLRrYsuIAqKgEfGdmgABAgR2BUZL3nWZMDLXBIHV7nYvUFtGFGh7wzlVNfJuxP5yagIEzkhAFLTbWaKgXRNbRhQQBY2I79QECBAgsCswWvJutyrlW+aaIKgbQFcX7JZrK7lYgbZLvQRqron1xV4DGk6AwAQFREGbnSIK2tTwukcBUVCPmA5FgAABAt0FzjJ5N8sEwdXVVcV9+EePHs11+b/uF7cjdBSouOd8+/btjie1OwECBAg0C4iC1j6ioDWFF70LiIJ6J3VAAgQIEOgicO3Pnz9d9q/e99q1a9X7fv/+fX45guTgKqKELJpz48aNakk7EmgQyKXVKqGc75N5XHLDAb1FgAABAisBUdDWlSAK2gLx4+gCoqDRu0AFCBAgQGBT4CxH3s0vc5eUR0Xm7s2bNzJ3m1ez1z0KZOHwVpm7nHquM7l6VHUoAgQIdBcQBa0MRUHdryVHOCQgCjokYzsBAgQIjCVwfsm7WT5q9uXLl22vgDg8ffq07V7KEygUsNRLIZRiBAgQGFJAFLTSFgUNedUt8FyioAV2uiYTIEBg4gKjJe+uX79eRzO/pV4y7O7z589tNd6/f992F+UJlAtUDAU18q6cV0kCBBYuIApaXwCioDWFF9MREAVNpy/UhAABAgRWAqMl76pvHVfvONkurxh2Z4XmyfbmbCpWcc/Zs1Nm0/saQoDAqQWqg5nqHU/dourji4Kq6ex4OgFR0OlsHZkAAQIE6gQk7+rcetur7obzu3fvequBAxHYJ9D2nvP8vk/uU7GNAAEC/QhU/86s3rGfevd9FFFQ36KO14+AKKgfR0chQIAAgf4ERkveVc+wu3nzZn/NH/9IFTecrdA8frfNvQZZp/nnz5+tWjm/+eytmq8wAQIEWgmIglZcoqBWl43CwwiIgoZxdhYCBAgQaCUwWvKu+qv+nO45V9xwjpvnVLS6xBWuEGibucspqr+IVlTPLgQIEDh3AVFQelAUdO6X8VzrLwqaa89qFwECBM5aYLTkXfVX/eo1nifYT48fP25bK8+paCumfIVAxRNUqr+IVlTPLgQIEDh3AVFQelAUdO6X8VzrLwqaa89qFwECBM5aYLTk3Y0bN+rScLOZNvv27du2d/ZevXp1+/bts77gVP4sBCrWaa7+InoWICpJgACBfgVEQaKgfq8oR+tRQBTUI6ZDESBAgEBfAqMl79KA+/fvVzTj169fFXtNbZesptF2nZdwvXjxYmoNUZ9ZCrRdpzmJ+HwRnSWFRhEgQOBEAqKgVrCioFZcCncREAV10bMvAQIECJxIYMzkXcV0iSj8/fffJ7IY8rDJ3LVtiAmzQ3bQws/VdkyoYXcLv2A0nwCBCgFRUCs0UVArLoW7CIiCuujZlwABAgROJDBm8m6x95yzQvO7d+9a9WhiViObWokpXC2Q67Ptvha8ayumPAECBERB5deAKKjcSsmOAqKgjoB2J0CAAIETCYyZvEs2quI7f9u7YSeC63LYtjfbnz9/fnFx0eWM9iVQLmCpl3IrJQkQIFAtIAoqpBMFFUIp1ouAKKgXRgchQIAAgd4FxkzepTFPnjxp26RzT95l3bpWTUh+8/Lysq2S8gSqBdou9ZITVWThq6tnRwIECMxGQBR0tCtFQUeJFOhXQBTUr6ejESBAgEBfAtf+/PnT17EqjpPnNrR9emymmXz69KniXFPYJTV/+PBheU3yHIBk+kyYLRdTsrvA3bt320au4/4a6d5kRyBAgMAoAqKgZnZRULOPd08hIAo6hapjEiBAgEB3gZFH3iUt1XbNl4rR7N2ZejlCYvS2E2Yt8tKLvIO0EmibuTPsrhWvwgQIEFgLiILWFHtfiIL2sth4UgFR0El5HZwAAQIEqgVGTt6l3lnKpFXt85DWHz9+tNplIoUzO6bVE2bfvHnz4MGDiVReNRYiUPHh8qjZhVwbmkmAwCkEREGHVEVBh2RsP52AKOh0to5MgAABAh0Fxk/eJT9169atVs34/Plzq/JTKPz27dsPHz6U1yTR/NOnT8vLK0mgF4G2N5xzUiPvepF3EAIElikgCtrb76KgvSw2nlpAFHRqYccnQIAAgWqB8ZN3qfqrV69aNeDskndZ6u7Zs2flbcxUYg+pKOdSskeBimnpRt716O9QBAgsUEAUtNXpoqAtED8OJiAKGozaiQgQIECgrcDID6xYVzfLvrSaUnpGC+RnBP6dO3fWLT36IuOYvn79erSYAgROIZAxIG2T42f0YTyFmGMSIECgu4AoaG0oClpTeDG8gChoeHNnJECAAIFCgUmMvEtd3717V1jjVbGrq6tW5ccqnIdUtBqXlBnEbVMnYzXNeWcp0Paeszmzs7wMNIoAgYEFREErcFHQwBee020JiIK2QPxIgAABAtMRmEry7uLiolUWoO0ck7HEM/WjfERhYtYEDbn9PlZtnXfhAsk1l1+uK6tWuemF82o+AQIEDgmIgiIjCjp0edg+jIAoaBhnZyFAgACBOoGpJO9S+1a3nbOg7PTnlmbsffnCt9evX5e5q7uI7dWXQNsbzjlvq5x7X/V0HAIECMxPQBQkCprfVX1eLRIFnVd/qS0BAgSWJjCh5N3du3cfPXpU3gEvX74sLzx8yVarZuRu88+fP425G76bnHFToDzXvN7LyLs1hRcECBDoIiAKEgV1uX7s211AFNTd0BEIECBA4HQCE0repZG57ZwBaIWtzdpweYprYeEhi2XUfULw8qXrzBMZsnecq0Gg4p5zLvWGA3qLAAECBMoFREHlVkoS6F1AFNQ7qQMSIECAQI8C00re5abr+/fvy5v37Nmz8sLDlFw9oaL83l1mHZonMkzXOMtRgfLrdnWoLOl49JgKECBAgEChgCioEEoxAqcQEAWdQtUxCRAgQKAvgWkl79KqzDZ9/vx5YfMy1fTp06eFhQco9uPHj9UE2MJzJfeRlfvMEynkUuzUAvlAtTqFBe9acSlMgACBowKioKNEChA4kYAo6ESwDkuAAAECvQhMLnmXVl1eXpaP6Mkck6urq14sOh4kc3iz/lf5wzqfPHkyzWm/HR3sfqYCFU+AKf+cnqmJahMgQGB4AVHQ8ObOSEAU5BogQIAAgYkLTDF5F7JktTKErdDu8ePHo2fBXrx48fDhw/LM3Zs3b96+fVvYQMUIDCBQsdRLRogMUDGnIECAwNIEREFL63HtHV1AFDR6F6gAAQIECDQLTDR5l0rnj2j5wyuSOBsrf5epslmz//Xr183Q63fTqI8fP05qtu+6bl4sWaD8ESsrpfL0+pJVtZ0AAQJ1AqKgOjd7EagTEAXVudmLAAECBAYTmG7yLivBtY1ch58/m7ktd+7cKV/gDJAZ3gAAIABJREFUNtMMs6CG8UqDXd9OVC5QfhmvjmnObLmtkgQIEGgrIApqK6Y8gS4CoqAuevYlQIAAgQEEppu8S+Nv377dKn+X+bODjWhLojDVe/nyZXknvXr1KsMDPZ6iXEzJIQXartMseTdk7zgXAQILFBAFLbDTNXksAVHQWPLOS4AAAQKFAtf+/PlTWHSsYr9//86DIMr/pmY2X1aUO93otiTgkrNrdYMuVXr//n1m145l6LwEmgWyTnM+Zc1ltt799euXTPSWiR8JECDQu4AoqHdSBySwJSAK2gLxIwECBAhMUGDSI+9WXquZI+XDfJLmyxJ4yZRVPDeqoYcSPWeSbG6D5+CtMnfPnz9frYvXcHBvERhXIENcW1UgSzfK3LUSU5gAAQJ1AqKgOjd7ESgXEAWVWylJgAABAmMJnEHyLjSJXDPeLVmwcqbk1zKSKLm2ZNySOyvfcatkcnZ5LGzG8d28eTMD7soHAOY4STh+//49Fdg6ph8JTE2gVT46lS9Ppk+tpepDgACBsxMQBZ1dl6nweQmIgs6rv9SWAAECyxQ4g2mzmx2TFF4Wtvv77783N5a8zsTVpBv++uuvZPSap68mW5cMXW7B5Q95njzVKlu3rklOlxXuLi4u1lu8IDBlgXwoWkWumZk+2PqSU3ZTNwIECAwpIAoaUtu5liMgClpOX2spAQIEzlfgzJJ3gU5yLSPg3r171xE98/4ymG7136zelaMlJ1iXqtusSQ6YtJ28xqaJ19MXuHbtWqtKZkhphrW22kVhAgQIEOguIArqbugIBLYEREFbIH4kQIAAgQkKnF/yboWYmbDPnj3LyLjpmGa0XSb2SttNp0fUpFAgn6Y7d+4UFk6xZKjz7bG8vJIECBAg0K+AKKhfT0dbsoAoaMm9r+0ECBA4I4HzWPNuFzSjfjJ55OPHj5kJu/vuwFsyITc1yd9+mbuB5Z2uF4FWE2ZzRgve9cLuIAQIEKgWEAVV09mRwJaAKGgLxI8ECBAgME2Bf0+zWoW1ynMk8i9Plc1M1Q8fPhTu1VexjD968p9/5g/2Reo4owi0fcha1p0cpZ5OSoAAAQKbAqKgTQ2vCdQJiILq3OxFgACBMxXIoKvctlk95yArp2UJtfV/06IkefLf1QJrmVuZRybkvxkxNoWcz7lOm929UDKPLwvhvX//vu0NtN1DNW9J5z169Cj5i+YHXzQfxLsEpiOQr3+tZqDnF1wefTid+qsJAQIECIiCXAME6gREQXVu9iJAgMAZCWTWZgZ7rZ5KWl3tpPCSBcostLESQfNJ3q37IPFrMhHJ4uW/Fc+lXR9n80USdquH1ea/U8i5btbNawIdBVqt05zPQm5WdDyj3QkQIEDgRAKioBPBOuxcBURBc+1Z7SJAgEBydhng1WNeaEWa0XnJCyWRd3FxMSTyDJN3m3wJYVfp1dWoyPy3JJ2X9MTqX3KreZGhksYZbap6PSeBtus056ksl5eXcxLQFgIECMxVQBQ0157Vrr4EREF9SToOAQIEpiMw2LpqyeK9fPkyS6kNky+aefLu0AWUcHY1t3lVYD2xeRj0Q7WyncDwAldXV63WsMuzWTLBZPh6OiMBAgQI9CUgCupL0nHOXUAUdO49qP4ECBDYFMhQu2TTTr2Q2uYZV6+zrlrOe+rptAtN3u1y20JgmQIvXrx4/fp1edv//PlTXlhJAgQIECBAgMBkBURBk+0aFSNAgEArgYy2ywi4irTdarbl6gkVOePq4RWZsllxqMylffPmzemWWTvvp8226k6FCRDYFWj1Wym3FHaPYAsBAgQIECBA4BwFREHn2GvqTIAAgU2BzCdI2i7Po9jc2Pw65ZNoy7/mmZdJCGYRtiyZV3jwlLxz504O/urVq+YjN1fv0LtG3h2SsZ3AIgTya6VkIciVRZ4DM/CqnIvoA40kQIAAAQIExhAQBY2h7pwECBDoTSCrHyRZVvh9NiNRUrhiDajkB/NFOPPVMiKvpOpZli3lK07UfHDJu2Yf7xKYs0DbdZqzUuQp7iHMmVjbCBAgQIAAgUkKiIIm2S0qRYAAgVKBDCspHBPX12i4jMXL2nYZYVdSxZz07du3JSULy/xPYTnFCBCYn0Cr2SJZDkDmbn7XgBYRIECAAIFlCoiCltnvWk2AwAwEcvclS8uVZO7yHfb79+9JovXyTTaPpMgzMfIIx1u3bh1lfPfuXSqZqh4tWVhA8q4QSjECMxTIHP7yVrV6KG35YZUkQIAAAQIECAwvIAoa3twZCRAg0F0g6bMsLVcygzWPj8hYud6fIJH5sEnJPX/+/GhbUslUNRU+WrKkgORdiZIyBOYp0Oqes6dVzPMi0CoCBAgQILBIAVHQIrtdowkQOG+BjKF7+PDh0TZk1bncoXn69OnRktUFLi8vs7Bdye6pcC/zZ615V6KtDIF5CpSv05yBwT2O+J2nplYRIECAAAEC5yMgCjqfvlJTAgQI/K9A8mVZcu6oRb66JnPXyzzZo+fKd+R79+6VPDEjj6B98eLF0QM2FDDyrgHHWwTmLJCH5pT8llkRZLnNOVtoGwECBAgQILAkAVHQknpbWwkQmINABq9NLXMX1szJTaIwA/2OEqfykndHlRQgQGCPQOFTclZ7St7tEbSJAAECBAgQOE8BUdB59ptaEyCwUIFk7p49e3a08avZssOMuVtXpjx/9/r16y7zZ428W5t7QWBZAuXrNHvO7LKuDK0lQIAAAQJzFxAFzb2HtY8AgfkI5IEPJZm7NDg3ZgbO3K2Uk78rvCeUhlxdXdX1jeRdnZu9CJy9QOHvl7TTsLuz72wNIECAAAECBDYEREEbGF4SIEBgugJZVK7kCRVpQJ4te/fu3bFaklMXPr/i8ePHeQZuRT09sKICzS4E5iBw7dq1wmb8+vVrlDsYhdVTjAABAgQIECDQSkAU1IpLYQIECIwlkEFtP3/+PHr2R48eVY9oO3rw8gJ5vu27d++Ols/03jSq7VdsI++OwipAYEyB3GrIU3UePHiQX1sJNPMvLy4uLjr+bsrY48JW5fdg218rhUdWjAABAgQIECDQICAKasDxFgECBGYvkK+9JZm75MJKUmYDcOWRsiUPr8hzIzP+rm19JO/aiilPYCCBDKZNzu7OnTt5ME0md6x/beXFhw8f8mlPFq88B7dVabNFtkD8SIAAAQIECExHQBQ0nb5QEwIECIwikNEq+dpbcuqkzCYy3CTVKJw8m+/jbR8+a9psycWgDIGhBQoH3KZa+VXV9mOfvTIn/9u3b0dbdevWrdz0PlpMAQIECBAgQIBAXwKioL4kHYcAAQJnKvD79+98Fc0ItaP1n+A31gzBKRwrk6cnla/TJ3l39GJQgMCgAvk9df/+/ZLM2rpaye5nRPH6x5IXmX5bUiyrfiaALimpDIFFCeROYMbAZlT8vXv3yv/iLopIYwkQIFAhIAqqQLMLAQIE5idQnv+q+C58aq4MHs93hJKztMo8St6VkCpDYCCBxKz5nK9nyBaete2Cl5lsW/LInhw29Smsg2IEFiKQtN3WEhV//fVX7q1NZKz+QnpBMwkQmKWAKGiW3apRBAgQaCuwG28fOkLi8Lontx46YF/bM7amfM5v4UQ6a9711TuOQ6AHgSQF2mbuctYMJ261QmfhIN4nT5700CSHIDAjgcwi38rcpXEZJ7u7cUaN1hQCBAgMJCAKGgjaaQgQIDBtgaz5XljB8pKFB+yrWHnFUrJwoSrJu756x3EIdBXIU2UL02q7ZypcF3O1Y+FNgPLfOLv1sYXALAVev369t1355Bb+0d27u40ECBAgIApyDRAgQIBABPLnoHA4SyaKtV08ajDhrKuTUYGFpyv83i15V+ipGIHTCmSqSB49UX2O8jXykmIo+W346NEj0wCru8OOcxXImrKHmladeT90QNsJECCwHAFR0HL6WksJECDQIJA/B4WZrBxk4hPFyhuSsTUlk38l7xquHG8RGE4gmbuSh+l0r1DhsLsumcTulXQEAtMUaMiSN7w1zbaoFQECBKYjIAqaTl+oCQECBEYUaPUldOLJu4wKzNjAQsySTJ/kXSGmYgROK1CYU+teiZIJthl2d/v27e7ncgQCcxJonhhbMqB1ThraQoAAgR4FREE9YjoUAQIEzlQgw+4OrVGz26JMSp3+N9bydbEziefo4DvJu93LwBYCQwsUTmXtXq2cqGR8UKs7Ht1r5QgECBAgQIDAYgVEQYvteg0nQIDApkCrZzCW58U2TzHw64yJKT/j0cF3knflmEoSOJVA9xvOhcthlpwow4+nfxPjVD3huARqBX79+lW7q/0IECCwaIGS4KQZSBTU7ONdAgQInIVAqxEkrfJiYzX/wYMH5ac++gQ8ybtyTCUJnEqg+4S7+/fvl1Tu6JzZTMtv9Uuz5KTKEJiHwDCrUs7DSisIECBQLiAKKrdSkgABAnMVePv2bXmwnS+t5zLcpFWSsXnsoeTdXC9+7Tonge5jdkqGDWcW/dE5s8ncecjsOV066kqAAAECBM5cQBR05h2o+gQIEOhBoDlvtXWCki+/W7uM9eO9e/fKT92MIHlXLqkkgVMJdLznfOvWrbt37x6t3NFZ9Jl18vTp06PHUYAAAQIECBAg0JeAKKgvScchQIDAmQqUjDLZbFrhtLPNXcZ63aqqGXuYEYiHqip5d0jGdgJnI/DmzZujdc1q0JlF31ysOdPfvK93CRAgQIAAAQLDC4iChjd3RgIECPQr0PZ7aOFSp/1Wsu5oJYNsNo/cQCF5twnlNYFxBG7evFl94uTySxbCPPrU7UyYbfubpbrOdiRAgAABAgQIrAREQa4EAgQILFng9+/fDRmrvTLnsuDdqvKtUo1Z5yrjEPe2WvJuL4uNBAYVyLzXuvNlx6PPoMiRj/5CzC+UFy9e1NXBXgQIECBAgACBagFRUDWdHQkQIDADgbaZu1YTUafg02rZu1T4EIjk3RR6Ux2WLtAqGb/GykN2Pn78WPJ8ieYHyOY4R2fUrk/qBQECBAgQIECgRwFRUI+YDkWAAIGzEziUqzrUkLq/GoeONsD2thU+NDpH8m6AznIKAkcEKh6Xk2dOZ4HnkgHDWe2uec5sfl2WZACPtMHbBAgQIECAAIH2AqKg9mb2IECAwEwE8l217WOL2g5kG12q7QDzPLZi78xZybvRu1IFCPwrubMk4wohMk44A+6urq4KM27NMXEG5V1cXBSeWjECBAgQIECAQL8CoqB+PR2NAAECZyTw4cOHtrVtmwtre/zey1dUeO/gu3/3XjMHJECgQuDJkyd7f3NlTms+7VnLOf/NgNtk4gpzdqs6PH36NGteHqpPTmqpu0M4thMgQIAAAQLDCIiChnF2FgIECExNYG+WqrmS+YLcXGBq75bMltuqc+bGXV5ebm289ufPn61NfiRAYBSBPOx1N9G2WpCu7jmwb9++ffbs2aG2ZATfp0+fDr1rOwECWwIZvt4wSj+59b3j27cO4kcCBAgQ2CsgCtrLYiMBAgRmLJDHKlY8cPwcU1jJ37WdHfzly5etJIBpszP+LGjamQnsve2QGe/JFyQN17YxzZm7JBpk7tqSKk+AAAECBAicSEAUdCJYhyVAgMBkBfb+5m+u7dkNu1s1p5eZs5J3zdeGdwkMJ5B8/KHfXxlAl7x7ebotk2Gbx9wZIjRcvzoTAQIECBAgcExAFHRMyPsECBCYm8DeZaOaG1mRBWs+4DDvVuQcd3Ek74bpLGchUCSQZ0fkCRJ7i2ZG7cOHD7PgXRJzeSjP3jLZmAF3KdPweNksK1OeBDx0FtsJECBAgAABAv0KiIL69XQ0AgQITFzg8+fPbWtYMc227SlOUb4i55hptplWvFkZD6zY1PCawPgCyc0lMX9o3Fxm0SYxl38pk+m0+S2QF/kVls92/h399ZfMoCdUjN/HakCAAAECBAjsExAF7VOxjQABAjMUqJsKVpEFm4JdXbWz7N2DBw/W9Ze8W1N4QWAqAnlEbD7eebBsUnWH6pS3jqbqNvfNATMnd2vNy80CXhMgQIAAAQIERhcQBY3eBSpAgACBAQRafZld16cuC7befawXddUO0WbyzrTZsbrPeQk0CeRTmlGyz58/bypU/F6Ok5m2MnfFYAoSIECAAAECowmIgkajd2ICBAgMJbCo5F3dbN8tIsm7oa5N5yHQXuDy8vL79++PHj1qv+v/7XH//v2Mts1xqo9gRwIECBAgQIDA8AKioOHNnZEAAQKDCeRbasW5Kp78UHGW3nepq3ZWvd+sieTdpobXBCYnkIevXV1d/fr1682bN3/99Vd5/ZLyyy/EPJvCgLtyNCUJECBAgACB6QiIgqbTF2pCgACBHgUyLaxhhaiGE9XNP2044DBv1Y28S902HzV57c+fP8NU11kIEOgukLm0ScllAG3S8Mno5VdenlORw64eW5HfZUnwZbTd5tz47id1BAIEIpBVdfOUmEMU+ejVLbt76IC2EyBAgMCWgChoC8SPBAgQOFOBt2/fHnpCY3OL8hX4xo0bzWWm+e61a9cqKpb1r9az6DywogLQLgRGE8ivqiTm5OZG6wAnJkCAAAECBEYSEAWNBO+0BAgQ6Flga0Joz0ef0eFWI3VWDTJtdkYdqykECBAgQIAAAQIECBAgQIAAgQkL1C14lwad6bC71Lz7sneSdxO+olWNAAECBAgQIECAAAECBAgQIDAjgc0BZTNqVlNT6pa924SSvGvy9R4BAgQIECBAgAABAgQIECBAgEAvAlnAtO5pFXWD13qpc/eDVFd+vay25F33XnAEAgQIECBAgAABAgQIECBAgACBIwLVc2brBq8dqc1Qb1dXfj34TvJuqL5yHgIECBAgQIAAAQIECBAgQIDAggXW2ahFGVSPvFvnOiXvFnXBaCwBAgQIECBAgAABAgQIECBAYByB6kfNVue/xmnnP89aPfJuzSV5909RPxEgQIAAAQIECBAgQIAAAQIECJxAoHrkXXX+6wSNGO6Qay7Ju+HQnYkAAQIECBAgQIAAAQIECBAgsFiBdTaqrcBZj7yrrvyaS/Ku7QWjPAECBAgQIECAAAECBAgQIECAQGuBdTaq7Z5nPfKuS+XzfN5YSd61vWCUJ0CAAAECBAgQIECAAAECBAgQaCewykO122fxpVfpTsm7xV8IAAgQIECAAAECBAgQIECAAAECJxb49evXic8ww8Ov0CTvZti1mkSAAAECBAgQIECAAAECBAgQmJRA9ZzZtKJ62bgpCHSpvJF3U+hBdSBAgAABAgQIECBAgAABAgQIzF+gS/Ju/joHWih5dwDGZgIECBAgQIAAAQIECBAgQIAAgV4FJO8qOCXvKtDsQoAAAQIECBAgQIAAAQIECBAg0Frg77//br3Pf3fo8sDW/x5jtP93qfwKzZp3o3WeExMgQIAAAQIECBAgQIAAAQIEFiLggRUVHe2BFRVodiFAgAABAgQIECBAgAABAgQIEGgt0GXkXeuTTWmHLg+sMPJuSj2pLgQIECBAgAABAgQIECBAgACB+QoYeVfRt0beVaDZhQABAgQIECBAgAABAgQIECBAoLVAl5F3XQavta7olHYw8m5KvaEuBAgQIECAAAECBAgQIECAAIH5Cix25F2XB1bkcvj9+7cHVsz3Y6FlBAgQIECAAAECBAgQIECAAIFpCHQZeTeNFoxTiyQ9Je/GoXdWAgQIECBAgAABAgQIECBAgAABAkcFJO+OEilAgAABAgQIECBAgAABAgQIECBAYBwBybtx3J2VAAECBAgQIECAAAECBAgQIECAQLNAphv/u7mEdwkQIECAAAECBAgQIECAAIHuAl+/fn3//v23b9++fPli8a/unhM5Qp6CeuvWrXv37t2/f//i4mIitZpgNfLUhQnW6lyqJHl3Lj2lngQIECBAgAABAgQIECBwrgJJ63z48OFca6/ehwWSh01CNv/evXuXLN7Hjx9v3759uLh3CNQImDZbo2YfAgQIECBAgAABAgQIECBQKHB5eSlzV2h11sV+/vz5+PHjs27CZCt/8+bNydbt1BXztNlTCzs+AQIECBAgQIAAAQIECCxdIGOylk6wmPZnCF7mRy+muS0amgxUi9KK/lPAyLt/eviJAAECBAgQIECAAAECBAj0KpABWb0ez8EmLaC7J909Z1i5TM2WvDvDflNlAgQIECBAgAABAgQIECBAgACBZQhI3i2jn7WSAAECBAgQIECAAAECBEYSyHMMRjqz044goLv3onvC8l6Wwo2Sd4VQihEgQIAAAQIECBAgQIAAgRqBJ0+e1OxmnzMU+Ouvv+7evXuGFVfl6Qp4YMV0+0bNCBAgQIAAAQIECBAgQGAeAi9evHj06NE82qIVDQIZc/f58+eGAt4iUCfw77rd7EWAAAECBAgQIECAAAECBAgUClxdXeUhpO/fv8/TSL98+WIKYaHb9Itdv349Obt79+7dv3//4uJi+hUeq4aeNttFXvKui559CRAgQIAAAQIECBAgQIBAkUBmU5pQWSSlEAECGwKeNruB4SUBAgQIECBAgAABAgQIECBAgACBiQl4YMXEOkR1CBAgQIAAAQIECBAgQIAAAQIECPxXQPLuvxL+T4AAAQIECBAgQIAAAQIECBAgMD2BJS+Zl3UVJe+md0mqEQECBAgQIECAAAECBAgQIEBgRgI3b96cUWuGbork3dDizkeAAAECBAgQIECAAAECBAgQIECgUEDyrhBKMQIECBAgQIAAAQIECBAgQIAAAQKDCmTQouTdoOJORoAAAQIECBAgQIAAAQIECBBYmkAWbltak3tsr+Rdj5gORYAAAQIECBAgQIAAAQIECBAgQKBPAcm7PjUdiwABAgQIECBAgAABAgQIECBAgEBfAp4225ek4xAgQIAAAQIECBAgQIAAAQIECOwX8LTZ/S5lW428K3NSigABAgQIECBAgAABAgQIECBAgMDgApJ3g5M7IQECBAgQIECAAAECBAgQIECAAIECAU+bLUBShAABAgQIECBAgAABAgQIECBAoIPAjRs3Ouz9r7///rvL7uPu++vXr44VMPKuI6DdCRAgQIAAAQIECBAgQIAAAQIECJxEIA+s+PdJDvyfg167du10B3dkAgQInFrgz58/pz7FnI7/9evX9+/ff/v27cuXL2d9W6yuU9LwWf7VS6Bw69ate/fu3b9//+Liog5nmXvN8npYZldqNYFlCoiCltnvWk2AwGQFTpi8m2ybVYwAAQIE+hVIWufDhw/9HtPRpiCQPGzykvn37t27ZPE+fvx4+/btKVRMHQgQIECAAAECBBYl0H3m6Yhc3Qc3mDY7Yvc5NQECBOYgcHl5KXM3h4481oafP38+fvz4WCnvEyBAgAABAgQIENgvkFkd+9+wtVEgt88l7xqFvEmAAAECxwQyJutYEe/PRCBD8DI/eiaN0QwCBAgQIECAAIFhBfLU1OoTdh+8Vn3q7jt2HzYoede9FxyBAAECixbIgKxFt39hjdfdC+twzSVAgAABAgQI9CZg5F0F5QpN8q6Czi4ECBAgQIAAAQIECBAgQIAAAQItBLKGcovSiv5HYDVcUfLO5UCAAAECnQT8De7Ed2476+5z6zH1JUCAAAECBAhMRaDLtNnuM09HVOgy59fIuxE7zqkJECAwH4EnT57MpzFa0ijw119/3b17t7GINwkQIECAAAECBAjsFzBtdr9L41Yj7xp5vEmAAAECZQIvXrx49OhRWVmlzlggY+7ev39/xg1QdQIECBAgQIAAgVEFuoy8G7XiY558lfH895hVcG4CBAgQmIXA1dVVHkKazE6eRvrly5cuw8Jn4TGrRmS03b179+7fv39xcTGrhmkMAQIECBAgQIDAsAJdFmA5668YXeb8rtBOmLz78+fPsJeBsxEgQIDAaAKZTTnvCZXJTiaHdcg3Ga4UOPSu7QsUEAUtsNM1mQABAgQIEGgW6JK8az7yjN9doXlgxYy7WNMIECBAgAABAgQIECBAgAABApMQ6LLmXZfBa6M3vsuwQWvejd59KkCAAAECBAgQIECAAAECBAgQWITA7du3q9vZJf9VfdK+duySeTTyrq9ecBwCBAgQIECAAAECBAgQIECAAIEjAtWD77rkv47U6fRvd8k8St6dvn+cgQABAgQIECBAgAABAgQIECBA4D8C1cvedcl/jW7fJfN448aN1N+ad6N3ogoQIECAAAECBAgQIECAAAECBOYvUJ28O2ua6szjmkvy7qwvAJUnQIAAAQIECBAgQIAAAQIECJyHwDobVVHd379/V+w1hV2qR96tuSTvptCP6kCAAAECBAgQIECAAAECBAgQmLnAvXv3qltYnQKrPmNfO1aPvPvrr79WdZC866svHIcAAQIECBAgQIAAAQIECBAgQOCgwDobdbDE4TeqU2CHDzn1d4y8m3oPqR8BAgQIECBAgAABAgQIECBAYE4Ct2/frm7OmY686zLbdz1Q0ci76svGjgQIECBAgAABAgQIECBAgAABAi0E1qPJWuzzn6JnOvKuS87x7t27KyXJu7ZXi/IECBAgQIAAAQIECBAgQIAAAQI1AtUzZ7tkwWoq2tM+1TnH69evr6sgebem8IIAAQIECBAgQIAAAQIECBAgQOCEAuupoCc8x5QO/fPnz7rqbEJJ3tUZ2osAAQIECBAgQIAAAQIECBAgQKCdQPXIu+ohbO3q13fp6gGD9+/fX9fl3+tXXhAgQIAAAQIECBAgQIAAAQInEvj69ev79++/ffv25cuXM01DnEjmrA+buY1ZxC2DpJJqubi4OOu2DFP5zQFlrc5YPYSt1Vl6L1xd7c0sp+Rd7/3igAQIECBAgAABAgQIECBA4B8CSet8+PDhH5v8MAuB5GGTkM2/d+/eJYuXzOyNGzdm0bJTNSI+gapIaVXscqo2tDludab+wYMH6/OYNrum8IIAAQIECBAgQIAAAQIECPQvcHl5KXN2LT94AAAgAElEQVTXP+v0jpjs0uZUx+lVcCo1evToUUVVquefVpyrx13qco6bw+5SGcm7HnvEoQgQIECAAAECBAgQIECAwLZAxmRtb/LzTAUyBC/zo2fauN6aVZfirMuC9Vbp2gPVVXuLSPKult9+BAgQIECAAAECBAgQIECgQKDu23vBgRWZooDuPtormxNCjxZeF6ief7o+wigv6q6HrZUBJe9G6TsnJUCAAAECBAgQIECAAAECBAgsVGBrWmihwu/fvwtLTqRYdYWNvJtID6oGAQIECBAgQIAAAQIECCxCIMvzL6KdGvkfAd1dciFsJadKdkmZulFshQc/RbG6CiezufXYEyPvTtE7jkmAAAECBAgQIECAAAECBP5P4MmTJywWIpC0y927dxfS2C7NlLxr0Hv8+PHWu5J3WyB+JECAAAECBAgQIECAAAECfQq8ePGi7vGafVbCsU4vkDF379+/P/155nCGumXvvnz5cl6Nr6vw7q8Lybvz6ne1JUCAAAECBAgQIECAAIHzE7i6usrX+OfPn2fA0fXr18+vAWp8WCCj7TK4Mmm7Hz9+3L59+3BB7/xDoGJEat0s1H+cddgfKiqcFPDuVfTvYavtbAQIECBAgAABAgQIECBAYIkCmU1pQuUSO16bDwhkfNm7d+8OvLl/87dv3/a/MdWtFRXeHXaXxhl5N9UeVi8CBAgQIECAAAECBAgQIECAwEwFMnO27SjUioFs4+JVVHh3wbs0QfJu3H50dgIECBAgQIAAAQIECBAgQIDAEgUqZs5mbvK5SFVUNdnMveNzJe/OpdPVkwABAgQIECBAgAABAgQIECAwH4G9o8yam1cxEbX5gKd7t6KqL1++3Fsfybu9LDYSIECAAAECBAgQIECAAAECBAicUCCjzPJ8hlYn+Pz5c6vyIxaueNTsoaGIkncj9qNTEyBAgAABAgQIECBAgAABAgSWK3AoXXVI5IySd22rmkdV3LhxY2/DJe/2sthIgAABAgQIECBAgAABAgQIECBwWoG2ybuKR0CctgGHj9522mwDheTdYWbvECBAgAABAgQIECBAgAABAgQInEwgY82eP3/e6vBXV1etyo9S+NOnT63Om+nDefzuoV0k7w7J2E6AAAECBAgQIECAAAECBAgQIHBagUNPaTh01vfv3x96azrb286ZbRh2l0ZJ3k2nZ9WEAAECBAgQIECAAAECBAgQILAsgQy+a05dbXG0zYtt7T7Mjx8+fGh1omYBybtWmAoTIECAAAECBAgQIECAAAECBAj0KdBq5uzff//ddlJqn3UtONaPHz9arc336tWrQ4+qWJ1N8q5AXRECBAgQIECAAAECBAgQIECAAIHTCNy+fTvPWi0/9rt378oLD1+yVfWuX7/+4sWL5kpK3jX7eJcAAQIECBAgQIAAAQIECBAgQOC0Aq1Wvms7KfW0Vd85eqvkXUnDJe92jG0gQIAAAQIECBAgQIAAAQIECBAYUODu3butBt+9fft2wNq1OFWm9GZib+EOJcPucijJu0JPxQgQIECAAAECBAgQIECAAAECBE4lkKXfyg/9+vXr8sJDlmxVscIxepJ3Q/agcxEgQIAAAQIECBAgQIAAAQIECOwRyMp35U+uyBMhrq6u9hxl1E1fv34tfxju/fv3Ly4uSup77c+fPyXllCFAgMBK4Pfv31++fPn27Vt+V67+/fr1K2+tBwZn3G9+vHnz5q2Nf3/99Vd+ETMkcL4C+TN87969Q/XPFZ4Ch961nQABAgTOVEDYc6Ydp9oECJy1QJ67uv522dyQfOPMc12bywz8bpJx5evxff/+vfBr8r8HbobTESBwjgKJXN+/f58bCKucXXMTVr9n89+k9rZKJsGR9EduL+Rf85Owt3b0IwECBAgQIEBgGAFhzzDOzkKAAIFDAvnu+fDhw0Pvbm7PV84MviscvLa544le53Z+eeYuc4QLM3eprZF3J+oyhyUwE4EsAprfPuXjfsubnUTe48ePnzx5IotXjqbkiAJG3o2I79QECBAYRkDYM4yzsxAgQOCowIsXLwpXjsvEr6TwJvKlMs/cyHiXo61LgbYTdyTvSlSVIbA4gdxzzn2ArJ1ZOFy5C1BG4SWFN527JV3aYt8ZC0jezbhzNY0AgYULCHsWfgFoPgEC0xTIqLTduVx7q5qvk1N48mzq8OzZs7013N2YtadaJRw9sGLX0BYCixZI/Pr06dOsWJcbHQNk7mKdYX0ZgpffXJeXl4um13gCBAgQIEBgWAFhz7DezkaAAIEWAh8/fiwsnUEnnz59Kix8omJZeq88c5d5wa0yd6mz5N2JOs5hCZylQNJnSdsVPqy63xYmUfjy5UspvH5VHY0AAQIECBA4JCDsOSRjOwECBKYgkJF35fm7DAfJ/ZgRq50KFJ49U9wqpp2ZNlvIqxiBmQvkRkHWBC0clpxn+qwePZH1BZLsW9Fk3O/qIRU5SB5H22XUXo7/5s2bBw8ezBxd885KwLTZs+oulSVAgECTgLCnScd7BAgQmJJAbrRkkEdJjbIc01jj7zJ3rXAEzKNHj/KEjZLmbJWRvNsC8SOBJQqU/EJMQi2/aHI/IWtwlhjlvsfqAbXlT9vZOmxOl9+AbYcTbx3EjwT6EpC860vScQgQIDCugLBnXH9nJ0CAQFuB8odXVKfG2lZps3zJn5VV+bYPqdg8i+TdpobXBJYokCG7zfm158+fZwXQ8odYbyGusnhZQa9wWN/m7hnZlxXxCtOFmzt6TaB3Acm73kkdkAABAsMLCHuGN3dGAgQIdBcoH9qWb6/JpnU/Y+ERyh9S0SVzl8pY866wRzoVS/Iig/PHnYDdqQF2nqlArsnkxQ5l7pI4y2z8P3/+5HdfdeYuchk6l1+1+QhkJmyO2coyc2/v3bs3hScHtaq2wgQIECDQICAuasDx1ukEhD2ns3VkAgQInFogXwkzoKTkLBk1kq+fJSW7lxksc5eqGnnXvb/+7wgZlJF1vr59+5bhRfm3Wv9r79FX+YtMQkxWYrV2WP7bJTmy9yw2EmgWSAibKzDX6t5i+c2YzN0ppqyW3zPZrNjA9082T+01gZWAkXeuBAKtBMRFrbgUPrWAsOfUwo5PgACBAQTK588OsP7dwJWRvKu/wBIEZEJfVvVaJezqD/SfPZPRy+W1+ieR1xHT7kcFGkLYpJJzVZ90pmqWEc3DMY5WcqvAKOsXbNXBj0sWkLxbcu9re4mAuKhESZlRBIQ9o7A7KQECBE4hUD7Y7XRfbPNnJWvBJx1U0sAMi+llJpnkXYn2P8pk9l+mGaafCrvqHzuX/ZCLLFm89PFJEyhldVFqngK5tJJ03m1bLrxhHtDT6ilv63r29YtvfUAvCJQLSN6VWym5KAFx0aK6+0wbK+w5045TbQIECOwVSFie761ZYWnvu1sbe5/CVZ49TE2yclRvc3izoJV/hQIfP37MJbJ1KZz0x6xomM7ODNzCGipGoEQgKbC9122GtpXs3leZXNjJU++tScPG/PLtqwKOQ6CVQBZGaLgy8+u61dEUJjADAXHRDDpxCU0Q9iyhl7WRAIGlCeS7ZHlyJt86k1fpTpQJauVfYFMyXx+6n3R9hH+tX3nRIJCeLu+khm931W8l7Pj+/XtDDb1FoFAgF/Pe63CUpFh+57Z9hEUqn1+ahY1VjECPApJ3PWI61LkLiIvOvQeXU39hz3L6WksJEFigQL4Yln+dTMl8560bGpW/JuUnyjfWJHB67w7TZvfmMf7/xqurq7gXDsj8/7ud5lVqcqJnCJymvo46OYFMzr958+ZutUZcTq55KuJuVVdbksu2NOQhHNtPJNB8rXZ89PuJ6uywBHoXEBf1TuqApxMQ9pzO1pEJECAwHYHyB0es6pwhe6t/zcuUJfhfrZbWasG0jPo60QrykncHL7l0VZJle9cFO7RP+ikXQf6bpGz+m38puc6VJMWbJGD++5+n0f7MkVtdBOuTJlv88uXLUzwGdH0KL+Yq8ODBg92rbvSkQ6tVA1ZdM3qd53qFaFeDgORdA463liAgLlpCL8+sjcKemXWo5hAgQOCQQFbgffbs2e5X3UPl19vzvTIZm6RuVgPrkqtZJ23aDuHKETLWqrcV7tZV/O8Lybv/Svzz/xF/9+7dP7ft/ynZuoxaunfvXnPWdv/O//rXKpub1GyrLGEui+ySiOTQYW0nsCuQ4RJ5Js7W9lxLmQw4+ii2veH1VlW3fszQ5dP9Ztw6lx8JREDyzmWwZAFx0ZJ7/0zbLuw5045TbQIECFQLJFxP+izPF60+Qt2Op07brWolebfdO4UPwUzOLuPy8t++RsBlYH/ShbnUyvO7qUAvjxzeJvDzTAWSocudhK3GJQt8cXGxtXH4H/O5u3PnTqvz5ldkmtPXB7DVqRVepoDk3TL7XavFRa6BMxUQ9pxpx6k2AQIEOgoktZK8SrIr5amV6jNm4F6mRQ7zhfp/qms5yx2TC0sGYTfBsW7sKqWapQc/ffqUHuoxcZBDZap2rrMkU1bzbdcnPfQil2P2Sk0OFbCdwFog9593L+z8rhnmF826GodeJMLOfPBD7+7dnt/F+aW89y0bCRAgQKAXAXFRL4wOMryAsGd4c2ckQIDARASSJLm8vFylVjJLMjmc3iuWUVz5Kpp12HN3f7Av1Ebe/f9+DHrDAMt0eVKqya/9/x1O+Srhck5XmCo2f/CUXTGTY2da9+7U7EyYrZvufQqU/HpdLxBZfvwsItljDr38vEouUMDIuwV2+sKbLC5a+AVw1s0X9px196k8AQIE+hVIGJ8xUlkRb/cbcfmJMsQqObv8Gyxbt1U3ybv/A2lYcms12m741bWSy8jE2IZ84mZfmkK7qeH1lsDepMOIT5jdqt76x+Yviutimy9yx2OwlPrmeb1eoMDez9HawUNU1hRezENAXDSPflxmK/b+uhb2LPNi0GoCBAhsCWQ9kKTwMiktA1ny34yXynCQlFkNnFoN08uYkrxIti7/8niD/HcKQ14k7/6VHFmyp4dSsPlLv5qdutXlg/24d7XdvWdPK5JONgppL87CN+5daDzXdq6Z/GJK0mH0B1asOmhvtN3cd/lNmt+/zWW8S6AXgebrU/KuF2QHmYKAuGgKvaAOXQSEPV307EuAAAEC0xRYevIuEWoyqbtrgaW3kmpN2m6sIZGbl0vhWtHZJYmM5I/l7zb1vI7A3jWbN2Vy5SSXl6UBNjeO8rphrMeh+nz8+DF7HXrXdgJ9CUje9SXpOFMWEBdNuXfUrVBA2FMIpRgBAgQInJHA0h9YcShzlzEUyYJNIXOXiykhSCqTKh29sJKFTIsSeR8tqcByBJL83Zue3hRIgdevXyftO/rzT5JD3KxYyessXlBSTBkCBAgQOCogLjpKpMDEBYQ9E+8g1SNAgACBOoFFJ+8yWmdvUiPpg4ywmMhEwlW/JquSDEVh/i5zIeuuBnvNUqA8t5V5/g8fPhw3f1dx9RauCznLztUoAgQI9CggLuoR06HGEhD2jCXvvAQIECBwUoHlJu8yqm7vX/c8+SHLzJ0Uve7gyd8lpViSv8v6fVNYT7GumfbqXeDQeo6HTpT83YiDN5M0X60Seqh6u9uTgh+xwrv1sYUAAQLnKCAuOsdeU+ddAWHProktBAgQIDADgYUm77K2197ROs+fP3/79u2U+zUJx5LURgIXq4BNuR+HrNve4aXNFXj58mVzgZO+WzH4LvPKT1olBydAgMC8BcRF8+7fRbVO2LOo7tZYAgQILEdgicm7jF/bm5vImLspLNjffPGt5s82l1m9mzTf9JtT0hBlOgpUJLby2OKOJ+2ye0Xyru1t9i7Vsy8BAgRmJiAumlmHLrw5wp6FXwCaT4AAgbkKLC55l+l1e1MDWedu4mPu1pdgpsS+efNm/WPDi+Qox12/rKFu3hpMICvZtT1Xdsl6z2336qt8Hn3b9lAVkXrbUyhPgACBWQqIi2bZrUtulLBnyb2v7QQIEJixwOKSd48fP979o56F5Ka5zt2hK+/p06d7U5C75dNey4HtsthyVKBi1snRYxYWuHnzZmHJdbERa7uugxezF2hesqDiup29mAaehYC46Cy6SSVPLTBiIFHx52PE2p66IxyfAAECBA4JLCt5lwzd7kMq8n1sd+Mhr+lsLxx8l0xlYZpvOk1TkykIjBgXNqdI9uLsZuT3FrORAAECBDYFxEWbGl4vWUDYs+Te13YCBAichcCCkncZgJZV7XZ7Jct7ZSG53e0T35KHcr569aqkklkO7FxmBJc0R5m2AhW5sJyi4j5w24odKp9r+9Bbh7b/+vXr0Fu2E+hLoPlDUfdB66tujkOgQkBcVIFml+kL1P02bv4Nf9JWC3tOyuvgBAgQmI3AgpJ3WQBud3hO0nnn+1TWFy9eFAYoz549M3l2Nh/atg2pWEIupyi8tNpW5kTldz/aJzqRwy5ZILd5Gj4X9+7dWzKOtp+jgLjoHHtNnY8KCHuOEilAgAABAucosJTkXVbff/fu3VYP5WvYuQ9JKxx8l4bvHXW4BeLHWQrU5RTON6k9y07UqIkINHyasnbqRCqpGgRKBMRF4qKS6+QcyzT8om5ojrCnAcdbBAgQIDAFgaUk7zL0bJc7E2Z3N57Xljy5omEkyGZbPnz44MmzmyDLeV3x/eTs1kks/BQsp9O19EQCeS753iPnCvTFb6+MjZMVEBeJiyZ7cXasmLCnI6DdCRAgQGCaAtf+/PkzzZr1WKuvX7823IVbfe1PgYybyDPX7t692+OpBzhUBg/uDcF3T52Wmjy7y7KELbmqs/RheUu/fPky7gfh2rVr5bVNycyRySiSVrsoTKBOYO+nKbeCLi4u6g5oLwLDC4iLVubiouGvvWHOuPcXdcOphT0NON4iQIAAgYkILGLkXVZ1aeDOaln5lwfOvn79Oim8/L1PUNtQfmpvZfBdYZXSzHOfJlzYUsW2BFoNMn3+/Pm4mbuKNNwqBb/Vaj8SOIVA/kBkvYLVmkq58DJM9ePHjzJ3p6B2zNMJiItWtuKi011j4x5Z2DOuv7MTIECAwCkE5p+8SyIgiblyuwxQSgrv6uqqfJfRS5ZPEGiO10dviAqcSCAPMkt+oeTguZYuLy9LSp6uzM+fP9sevG516rZnUZ7ASiAPC8pfloxbz1jmLEdgwqwL47wExEWb/SUu2tSYzWthz2y6UkMIECBAYC0w/+RdXViW+bNntEJcefLOTeb1pb+0F8kvfP/+vWExu4whyp3qKYzNlLxb2sWpvQQIDCkgLtrUFhdtaszptbBnTr2pLQQIECAQgfmvedd28az1ZZEl8M5o/mzuMRamPKzwsu7iZb7IVZ0nL2d5l1ww+dKymveXpF75/OtTu6Umu8+Gbj6pFceafbxLgACBtYC4aE2xeiEu2gKZ2Y/Cnpl1qOYQIEBgsQIzT95l9mvG0FX3bkYqJSlWvfuQO2YaV9bsKzzjmzdvppOpKayzYssRKM9Er01+/fp148aN9Y9eECBAgMBeAXHRXhZx0V4WG4cREPYM4+wsBAgQOHeBmU+bbTt+Z6s7Wy2Wt7XvwD82TIfcrUl5mm93X1sInFQgi4gVjiFdVyML3sncrTW8IECAQIOAuGgvjrhoL4uNAwgIewZAdgoCBAjMQ2DmybuO2be2SYQRr4lWK6anXWc0I3hEVaceXqDiM/vo0aPh6+mMBAgQOEeBit+xm80UF21qeE2gu0DFR1LY053dEQgQIHCOAnNO3nV/YuwZBam5+FoNvut47/0cr3V1PguBiii2y9T4szBRSQIECPQiIC5qYBQXNeB463QCwp7T2ToyAQIEZiYw5+Rd1rDv2Fs3b97seIQhd5e8G1LbuU4k0PZjm4XG7969e6LKOCwBAgTmJND2F+xu28VFuya2EOgi0PZTKezpom1fAgQInLXAnJN3375969g3WUur4xGG3D2Px211urdv37YqrzCBUwtkVEgegNvqLK9evWpVXmECBAgsVkBc1Nz14qJmH+/2LiDs6Z3UAQkQIDBjgTk/bfbatWsde+7Lly9nNKgnS962uiWeZJ+V7zpeIXbvVyAft1bfLXP/OZd9v3VwNAIECMxVQFzU3LPiomYf7/YuIOzpndQBCRAgMGOB2Y68+/HjR8duO7tx6XngZupc3upkSSQ+yrmUPLVAPrOtMnepz8uXL09dK8cnQIDAPATERUf7UVx0lEiBHgWEPT1iOhQBAgSWIDDb5F33znvy5En3gwx8hHv37rU6Y8Uqua2OrzCBcoHXr1+XF16VPMcPads2Kk+AAIGJCJzjr1xx0UQuHtXYFRD27JrYQoAAAQINArNN3t2+fbuh2SVvneOgnrbL3knelVwJygwgkEGgbZ/09/z584w2HaBuTkGAAIEZCIiLSjpRXFSipEx3AWFPd0NHIECAwNIEZpu8S0e2mkO61fFZBf8c8wKt1rxLk9s+4mpLyY8E+hJomyvPw2QuLy/7OrvjECBAYAkC4qKjvSwuOkqkQC8Cwp5eGB2EAAECixKYc/Lu8ePHdX15//79Fy9e1O077l5tH4+bJ3t6ZsW4XebsEciyL22H3fl+5cohQIBAWwFx0VExcdFRIgW6Cwh7uhs6AgECBBYoMOfkXWbVVfRo8l/nmxdom7yLjxkiFReJXfoVaHv/OR/tM3oMdL9WjkaAAIFqAXFRCZ24qERJmS4Cwp4uevYlQIDAYgXmnLzL8i5t49SsGffly5dznDC7uoIrkndp72Kvfg2fgkDGfn748KG8JrnITZgt51KSwP9r72zP8sa1NbxzrikgUMKQCgIlTKgAUkJIBYQSQioASghUACmBUAFQAkkHnOeMz/blWLKsL9uyfPMj41fWx9ItMe/D0pIEAQi0BNBFLQrHA7rIAYdX6QSQPekMqQECEIDANgm8eX19rbvnJycnnjvy5OmrwCnw5s2boAHVCTg6NDeoCJkhkJGA/ph8fn72r1B/VhF254+LnBCAAAR6BNBFPSC9j+iiHhA+5iWA7MnLk9ogAAEIbIdAzZF3zSheXl5qG6z7kGYdcvf4+FiB5y5i4up4F5x3EdwokoWADpcM8tzpdxnPXRbyVAIBCGyWALrIPfToIjcf3qYQQPak0KMsBCAAgY0TqD/yrh3gu7s77c6Tp+Dl5UXKTJvv9KN9sjq/eb37ZNvetQ+hkXcqeHt7++HDh7YGHiAwDwHtHDk4OPBvS3dAr/QmGf8+khMCEIDAbATQRUOo0UVDZEhPIYDsSaFHWQhAAAIQ2JDzbiODLUekXJNBncUnEoSLzLkIBO0cOTo6ur6+ztU09UAAAhCAwEYIoIs2MtDldxPZU/4YYSEEIACBkgnUv222ZPqF2MbZzIUMxKbM0KFL/htmFSGL525T04POQgACEFiQALpoQfi1No3sqXVk6RcEIACB2QjgvJsN9UwN7e7uhrb08PAQWoT8EEghIE+c5zUyakWeO+00SWmOshCAAAQgsFkC6KLNDn05HUf2lDMWWAIBCEBgvQTYNrvesbNbHhST31ZR/aXDbU95WJzA09PTu3fvPM3Ac+cJimwQgAAEIGAlgC6yYiFxNgLIntlQ0xAEIACBugkQeVfb+Oo6joguceFsBDSKRBDQTDs8PPQsqGugibnzZEU2CEAAAhCwEkAXWbGQOA8BZM88nGkFAhCAwBYI4LzbwiiP9zFO2o7XSw4I/ElA/jjPo+6UUzch/lmaTxCAAAQgAIE5CKCL5qC8gTaQPRsYZLoIAQhAYCYCOO9mAj1bM6FXzTaGefpTZusFDVVJ4Pj42POARd0ti+euyjlApyAAAQjMTABdNDNwmmsJIHtaFDxAAAIQgEA6AZx36QxrqAHnXQ2jWHYfzs/Pb25ufGw8PT3lblkfUOSBAAQgAIGJCKCLJgK7nWqRPdsZa3oKAQhAYB4Cf83TDK0UTgCRWvgArd08OePOzs58enFxcXFycuKTkzwQgAAEIACBiQigiyYCu5FqkT0bGWi6CQEIQGBOAjjv5qQ9eVvR907EbSqZvD80UAUBXTrx8eNHn658//5de0x8cpIHAhCAAAQgMEoAXTSKiAzZCSB7siOlQghAAAIQEAGcd1VNg+jzlaMLVoWPzkxAQBL24OBgtOK3b9/++PFjf39/NCcZIAABCEAAAp4EouVNdEFPw8hWKwFkT60jS78gAAEILE6AM+8WH4KcBhBAl5MmdSUT8JSw79+/1wYlPHfJvKkAAhCAAAT+IIAu+gMHHyYmgOyZGDDVQwACENg0AZx3VQ1/9BEtqNuq5kEZndF1sT4xd58+fZLY3dnZKcNqrIAABCAAgXoIoIvqGcvie4LsKX6IMBACEIDAugngvFv3+PWsZ5dHDwgflyIgCXt4eDjauq6nuLy8HM1GBghAAAIQgEAEAXRRBDSKRBBA9kRAowgEIAABCAQR4My7IFylZ45eYUbdlj60q7LPR8LqkDtdT/Hhw4dV9QxjIQABCEBgTQTQRWsardXaiuxZ7dBhOAQgAIE1ESDybk2jNWprtEhl2+woWzJ4EvCRsDrk7v7+Hs+dJ1KyQQACEIBAHAF0URw3SvkTQPb4syInBCAAAQikECDyLoXe/5X99euXpKEi1/Rv4wLTc+sLU3iR8uzu7v7978/UR/JHi9RUCpSHwL8EfCTs0dHR9fU1wCAAAQhAoEoC6KIqh5VOWQkge6xYSIQABCAAgSkI4LwLpqrD9X/8+yNPWYSzTE68f/77k/2Q/gh7mv43TsZgFhSAQIeAj4T9+vXrly9fOoV4hAAEIACBdRNAF617/LA+lgCyJ5Yc5SAAAQhAIIbAm9fX15hyGyujQCH567TR7+HhIWPX5cTTVZvHx8e56nzz5k1cVbJEEiSuLKUgIAKjEpZD7pgnEIAABKohgC6qZijpSBwBZE8cN0pBAAIQgEA0ASLvXOikTXWm/s3NjStTwrsmgk9OjbOzs/RwJG1USbCFohCIJzAqYZ6rRvMAACAASURBVBVwent7u7e3F98GJSEAAQhAYGkC6KKlR4D2iyCA7CliGDACAhCAwMYIEHlnGXB9JV9dXU3ns7M0+Z//yIWnHYUnJyfWtz6J2rdycHDgk9PMU/4xZM2uHAU/6jzB7gmDzYbf5khBdV83ISx1DYL+pGliM7V5uT33UObpxEP927WwMh+WOv7x40dzUrUp5c+u1lQeIAABCEDAJIAuMplMlCK1o2Xj/zuW5d+TlPWvGpKEaIWEtkospXMm6vLqqkX2rG7IMBgCEIBAJQS0bZafloAEkxRSlqGVzNJPaFXyPT0+Prb2BD1cXFyENtfm1+7doLbmySwXmByaYtLa6fmgIioYTTKod5ozUtKehjXZNDEEXAWDGiozs3rh7rsGokzLsQoCEIAABEYJoItGEWXJoOB0LXT560ZlrkNFZKE3ZyXInjlp0xYEIAABCHQJ/Kf7YcvP8nzFue1UShJKxRV1JW+R/E0mRiXqlZTZ6empj6MnTpDJH+R2ozjelua8EysfUI4eNa9UiaoyRyRLigbdX2cPmSry8zgZs3S5V8mohJ0Ofs8SPkIAAhCAQF4C6KK8PIdq0xdlxCJlIyokQVf9PSt53IjnITilpSN7ShsR7IEABCCwKQI4714VGRTqglF+ueFSBJPEitvXFuFNixZ/koDqTiHzXsIozos65B1TenZ1q6HPa6ScjKtz4bklrPisrkeF/ApgBgQgAIFlCaCL5tFF+pZMUW6t7FEl6/rClbWSnT3trV5IVyw7892tI3vcfHgLAQhAAAJTE9i0804umJ50aJXQ0IN8aik+O3M4HdFbCugz8ztShmz2SZcZjprneSWwWVTsUH8j/KFmx7VKnCUk0GrkinaYuiWsEJnoSIEABCAAgcIJoIvab+epdZHqb9tKf5Ca1apw4bOrMU9uO0d/i9UPyJ5VzC6MhAAEIFA3gY1eWKGLWeXK8b+SQqpIjpWU2yQcSkWvzs/PdeGsmUciRqdEm+lmytPT07t378x0zxTp9QXPP/YfDg2EQrr009wCod7pLOeHh4fmROfRzqq45Fd0T3WMtEZEN2Y4GpL/sWteY6HM04+7YFOniusO4p2dHUcTi79yH9UsXa75vLiRGAABCEAAAv4E/L+ImzrRRf5sezmFWrc86bu+l979KDEgnSM5Ic4SD5IQ7vxNWSmc4+Pjbj1FPavjElHSbG6rtHQtmeHOM/NbZM/MwGkOAhCAAATsBOr2TVp7JzecnYUttZGn1nryJiqkyxp35hkv5l4StPXsj7QFN1z4rPNL7WnUHKvKoqdFbMncP3o18CFuOd29SO4TkinIqkSqdMCu/0/WlFtwOEZntXumxbEdbdTM0DhJNeLNj2aImYcUCEAAAhDwIYAuMr+XJ/oillzR15bZXJOirzZ9jSqPOWqyx6oSe1VJU5llS0hxd7zkXiB7Spg/2AABCEAAAiKwrW2z8v44NFNPOuij5OzMs0Q+oDgz3NsQzDp7KValOEPf3WbLjaUMQba5XWxtr1VtUO8cdmqSBFnYtCs7HVNRryLqDOpRXGa3hJ3tbwb9DdMOZfOgP2niekQpCEAAAlsmgC7qfZu0H6f4FtaX19BXv77FHCuU7RQdKt6arYeJ3I6tDXEPoyuX3S6EnhsTZ5JPKWSPDyXyQAACEIDAPAQ25LwLWliWilpK/VjtHJV0Qaqoq5Ca53lmW68VRUuZljQpkqfRMVwOcdxtzt9/N+S5k/2J4t461o2RBYaSORyjM0cLmmLaM0C1NwP5CAEIQGDLBBzfQd2vy+YZXZQ4VSRO9F1pglWKv+Axv/7MCqWgEk3NXlx9N+10pBTSBWRP9plAhRCAAAQgkEJgE847eVgcfiJTPfi7dVLQO8qa3iIJPrefyGcx1uxpkzK/SFJf9GfAkD36c8IBx+eVQyJ3G/WRy0N/2/iUHTJV3dcQjw6ZNPpQDfOnOySsOuKenNmtNQclfc5kN5IKIQABCBRLQP/TRhd19UDvObsuEnDrl74SpViC5knPVOvHxXVsr0cOCWG1X6K3V8P8Hx02I3vmHw5ahAAEIAABEajfeaeYtaGlTlMx6Pt4NMZtnnlj7p91SzGzL/4pMwd5OTxrGRf2NY4+BNzDPSTdUvaHmp7ZITs1G+eZbKOtDHGQ5TNPnsZUM840ZURGu08GCEAAAjURQBcNfe226dm/2qwLlkqMWPry9LpG1DzdJPe0ueW/uP5B9kw3GagZAhCAAASiCVTuvHN8+7YSoX2IU1HR6EcLSru0tjUPQ8uzno6qXm3txzm3HDo8d9mDp0wHaNvl9sGxujtE1e3vcwyrCppj2lpifSjBJ+X4JZpz5nTBmhiL+iulayrPEIAABIoi4Phfuvk1hC7KMnbmgpNQi21c5T7aRvW7V3zjmo4uZU4td0o0nGgLuwUdvyPIni4oniEAAQhAYGYC/+P++lz12+Pj48+fP3t2QauCP3/+3NnZ8cw/QzY5bnqtnJ2d9VKajz9+/LCmeyaarhDPgqHZfv36dXh4+Pv3715BedDk2Pry5UsvPfGjubnSrFDGnJycmOky1bpQrEHZ398384+m3N3dHRwcPD8/j+bsZri5uel+nP/58vJy6JdIePV2fpM0NCbGon5z52dCixCAAAR8CKCLfCgpT0ZdpC9K86tczilpTk9jetk8d5N8+/atV3Cpj9I/oU1LL4UWyZUf2ZOLJPVAAAIQgEB2AnU67/Tn/d7enqmWhvBpJS1CWwzVlitdXei5n9Qjq9obihHztEQi0jNnSjYNitV7JYks++M8Ym575NDx2aN6dXVljr48d6aTUYuxHz58cDdqfav65bW0vnInJo6su/LRtw4Jq/P4sjtbR+1pMphM5pnAnuaRDQIQgECBBNBFQYOS62vl6enJXACT983n3okhg3d3d4de9dJNbdPLMM/HiAVm6+rpDNYie2aATBMQgAAEIBBPYOZIvxma08bMoCXT7Ls18/axt8QqQWnW38sTOhvm2XJolcIaqUlbNx09Vjg9qj2faVNE215M8j4p6mDKAPk0MUUeKwShUF9EdYoWPes0DVtqG4unwWSDAAQgsCwBdJH1q9+RmEuZWJVP4oEYnttm1btCvhytEBzw9SoX/6DfO1NdNEYie4IwkhkCEIAABKYjUFvknQLTrOFdQypBkVlLBRANmdRL74mJh4eHXvCd1nXNGLFeJY6PEiUzbDnU1lRZ3jOjibmbtHXPgD7Zdn193Zgnnub2ZJnaZuj1YvTjx48fUwZotP4pMpyfn5sQ1FAzZJ5UpzBMdZpr+LJqoraoFgIQgMDaCaCLQkcwly7SN6mpfCTq4kL4217IsdU+ux/Mr0t3/onemhDcDek7fVJlaG0d2WPFQiIEIAABCJRFYDq/4Pw1e4ZZtQNQyJrkKKieb6JntuNg3banjgftTRg1IDGD1UJ1ap6VVetB0SYQ2dN007pEHL1Obh5caDbtTpmHUneIe/7i1jyRmd+YrmHNc2tP+xA9OmblpEAAAhCoiQC6qP2m8H/IoosU7Wi2qK/R9NkVtKV08W/tCBXUU7npxEZrQPaMIiIDBCAAAQiUQKCeyDsd7RF0wK18OjrbwpRWBaZIx3St6h2VErqk2a1Kzz3PYO9t+ket+VsPfJGem2dl1XNW6A4EmarwOpOnpkr0Ork1fi2I6jyUWpOGFp8FQXxmNqa1qn2wxj96DnFbCQ8QgAAEtkAAXRQ3yll0kal8ZIzO2I0zqVvKvLKp+7b3HJS5VzbLx4jovyDvZLqRyJ50htQAAQhAAALzEKjEeac/6YMuBJAysHoB5oEe2krPeac9mF3jI4RR1wBroFk3Q+KzNo2aNcj/qOs4zPQpUvxVuBxtVl9btNrWAeGmKzCoj9q8E5Q/MfOQhNXu8u6US2wlpbh1ti/uUkzpEWUhAAEITEEAXRRNNV0XyW1qfltJy2U5dCLIH6fIu2gOWQqaHEarndN5h+wZHQ4yQAACEIBAOQRqcN7pq9fqIRqiLG9OL3htKGch6fJN9PZ+tu4kuYeCZJzZo0mjlo6Pj03z0g98MXvhSPH3f0limtZKbUf7htKnmf+lcg4Cnq+GJKx2PeuVZyVTZzORpv+VNbXN1A8BCEBgZgLoohTg6brIuhA4tDczyFSFwAflN1VNUPH0zKFLmJLo0aIr1FpkTygx8kMAAhCAwLIEVu+809ZXq0hyYNXf/7MpA4cZQa963sl2JbN9CKqtmznLOnC3wvZZy/43Nzftx+ZBC6oz3xCS6P9KUduhmrXHSh9nW38ekrDa3azLRkzDFknRL7t59Yd/ZOUiNtMoBCAAgZkJoIsSgSfqIoXdmd/+0hJZlGfoIYbml2YinKDiQhGUX5mRPV1iyJ4uDZ4hAAEIQGDdzju5h6ynijjGVWFEibLMUfl0r0w106y+JjrvJo1a6u32FRwFwZmRU9NBa2pOce6khN2p9fQV717E5USs5E41PeAaLP2REH3YX3ZTFWRqGqlW0kMksptKhRCAAASWIoAuWlwXmV9V0iG5li1De+e/+WCKGRtqrWww5e4UhiF7pqBKnRCAAAQgMDWBv6ZuYLr6taDXi0cbbUuukHLCiEat7WbQgq0cbd21XEkieSFD12C7dep5OseHOJvrvblWnnu9mO6jznqbrvLRmqW5Z/CdScJ++/atZ4z+0lDM3WznEvZal59OKTqpR1NI/8oHqpkvt685o5RtUgd0zzA+QgACECiZALpocV1kDbvLqCVC3WGJmw8SZ3uotWpuBucdsidxWCkOAQhAAAJLEVir807yKOiGCvGVP0Ir0kuBTm9Xjrae8076o5sS0cREIklRge2pfK1VcrIs4jmNPq1ZcBK9V4kr3ubqfQsz14NVwqpyQQv9/Qo1qTcuVsecT50pkZU+9ZMHAhCAwCoIoIvkKlpcF5lf3FICucTP09NT6Hdlog5JnPmhGlVf6Fk2FzvMRvY44PAKAhCAAAQKJ7BK553kS2jMnYZh/g2becdevqSuR0wxd1LqiU1M5LwzxeuC/EOVbos0falceM1T/9r63Q+SsJKY7jyJb4ckrKoVtGhuiVaFFk90sIY2R34IQAACBRJAF2lQFtdFWrk03VXmESLR8ydCUSy4vhWhUScSpS1wZE+LggcIQAACEFgjgVWeeaeYoFDPghwxazzqrjuletsDRcDc7djNP/o80QqnxKu5UULidSknSy/CaxRLkyHLltUUGTq1r9khYT0RlZCt90tRgknYAAEIQGB+AugiMV9cF1lXLq2JcTMkVBhIySwlvdRBUwqO9jpFNY1WjuwZRUQGCEAAAhAonMD6nHc6BSz0HgDJF12mWfhIjJpnKrAIYdRtZSLHh3WROeXO1q7NEc+hs6VpwtqL0NY1ZHE3TkigT+pr1haeRM9vKIqJ8i8YUzBRj6gWAhCAQCgBdFFLbEFdpNNazdalAXLtA1X9Zlhf23Hrw6S+MGuL3USTRvet9Xk6g5E9VuAkQgACEIDAugiszHmndbMINbCg5yjvbMjrbptCJGmXhCkuFfaYS7xG8FzQeSdrtdM59MQZee6Oj48jeupZRBK2u//as1SZ2aa7caXM/mIVBCAAgR4BdFEPSMrHFF1k/WLNGHZnrd/d2QW/IiNcjRNtBxEiZI97nvAWAhCAAATWQmBNzjs5hiLChaQG9LW9lvFw25k3zihFpA7ZadWp1sShGrKnm87E0SbE2YxzHC1lzSCvpU7h8fTfqd3Hx0c8d1aS1sS8vxHWJkiEAAQgUCwBdFHeb4EUXWQ617TgmjGI3qx/dFrGxf6PVuuTIWKhPQW+w6SaPHfqZt4J7+DGKwhAAAIQKJDAapx3WsSLuKRCxKsJu1Nfdnd3c82hKU5CKTDsTrgiIu/yKkj5AWWDW0NLjV1cXOjE8VxOQ+s8qUzCqo95Y1Gt0EiEAAQgUCYBdJHGpRBdpNN+TbERp1qtk03ywKzfmrNN1PfjpIqibcj6UIjzDtljHR0SIQABCEBgpQRWc9usNFDoJRUaEvlEJo1jmnnUMy645fVPNRyscZHLht3JsFC9qyJuR1vEoCv+7vr6WuJbV8VJ0cokXaOhPzk0oJLXmtsZF+eHzKtPwqqnC/5lMsSZdAhAAALzEEAXiXMhusgaFpdRS1jrd0+zjK5Dd0PWtyU475A91qEhEQIQgAAE1ktgHc67y8vLCB2gUdFpa+sdG9Nyz92XZkEzJbvzTiEA5hhJuS542p16rcVws++jKTr8ezRPRAZ5mnQ4kX4iyiYWqVLCZvybLREvxSEAAQjMTABd1AAvRBeZzrW8gW9m/aPzLcu9W6OtWDNIEIaum+oLPa9cRPZYh4ZECEAAAhBYNYEVbJuVCPj8+XMcZX15xxUss1TG7SHZl2StynLxsDudNxc6lNndmqEGZM+vv/Gso5O9oZkrZM/szMBpDgIQKIQAuqgdiBJ0kc4Mae1pHzKqLNUfuvVE3495fWFtv3wezKXc0VJ5pReyZxQ4GSAAAQhAYI0EVuC8ixZAC646TjQVcq0wT6HqTPeQ1lFn2A3qRr24gnSbN89b63bmeZqetJUF79GbtF9UDgEIQMBNAF3U8ilBF+lAjNae9mHZPbPLLp0uLr2QPe085AECEIAABGoiULrzTieFRYiAZoQq2zObcdrlXeGUYdajmktwnkZcNZsdTsaBi6sqdPdKXCvzl2Lb7PzMaRECEFicALpoiiFI+eo3Zaq+njIeyWp1DrohLHvcswnEba3epvA3K0f2mExIgQAEIACBCgiU7ryLdgBJB2RUToWMdOi+iSGzoxfthyr8/v27+Sp67MyqolMiBNzi0YLRnd1aQbbNbm3E6S8EICAC0d+t6CLH/InWRdZ7YKPHyLRQvloz0Z2SsXV3Q9a3JRx4ZzWsgkRkTwWDSBcgAAEIpBAo2nmno/2j3VXLapeUIZm6rPaYZPdPmQFu+iNhwfNWGobWY2jcePOu/brb4m0igfq884lAKA4BCFRPAF00xRCn6CJrlNmye2aXFcCcNTzFFG3qRPZMx5aaIQABCKyCQLnOO63dRR9aIR227JaBicb+5eUlveYp/FOmVsuoXKO7bLoUR6uaAs5oo2SIIMCe2QhoFIEABFZNAF1kDt/iushUGhn3zGrErc5Bk0ObotazL9C2lfs8hBqsOpFePmCRPT6UyAMBCECgbgJ/Fdu9lNN2l111nA5pdBxi16TovSHdSnrPpmFTtNJrdPSj6VIcLVKlgnx9fR3tOBkgAAEIQKBwAugic4BM+WHmGU1JUSzm6RwZJah5FdhoXzK2PtqWNUMJzjtkj3VoSIQABCAAgbUTKDTyTmeIREiWdjAW1y6tJXkfTI0YUf8U/qneeqCaWHzPrMhEKMhl16sjRpMiEIAABCCwBQLoIusoL66LzGPIMkrQCCWcsXUr8NFEMxTRXUQCsgTF6DaStxCAAAQgAIESCBTqvEtZXpYOqPVUiHSROpFbTTFu2ier3cqCrwfr/RUzT3dtNgldkJ/CrTlzr2kOAhCAAASqJIAusg7r4rro/Pz89PRU4kcSSI6829vbXK6onz9/hvZuIo1nJW9NlM3WdEci0ssBh1cQgAAEIACBLoESt81qefnm5qZrZdBzCaetBRnsnzlUxpk1T7QkK6kacSGaaV7GFPbMZoRJVRCAAAQgsCABdNEQ/BJ0kfx3+hmyMDo9Yh10Io3n34WIHQ847/zxkhMCEIAABDZOoMTIu+h7KpqxTDm7pPDZkC5Sq7zHwzpqKEgrFhIhAAEIQGB1BNBFQ0NWsS6K2DO7uMZDeg1NVNIhAAEIQAAC6QRKdN5F6JUWhHYu1HpsmRbe227GPVQck2gCiVCQtc4cEw4pEIAABCCwIgLoIutgVayL7u7uQo/+KEHjhUovifZcu4ytM4RECEAAAhCAQE0EinPeXV5epvAtQbuk2O8oG3oGsFnV4vspTJOmSwnFxcaN6caCmiEAAQhAIJoAumgIXegXvVlPsboowl27eF848M6cYKRAAAIQgAAEMhIoznkXoVe6OCreMxtxiFuXjI5S/vDhQzel4mctWYf2DuddKDHyQwACEIDADATQRUOQK9ZFoUc/l6DxQsPuNKxIr6G5TToEIAABCEDAJFCW8047IFLWUSveM6uRSyGj4hW7Nc1pjYI0mZACAQhAAAKrI4AucgxZrbooItZy8bA7DRPSyzFXeQUBCEAAAhBIJ1CW8y5xebnuFbzEFeYShF36fPWsIUJBcuCdJ1uyQQACEIDAbATQRQ7Uteqi0LA7ISphgTZUenHgnWNu8woCEIAABCBgEqjKeVfxgXe/fv0KPbq4O9jaT7Ep51Toavz79++7uHiGAAQgAAEIlEAg0XmHLhoaxGJ1kfRehBdscY3HgXdDM410CEAAAhCAQC4CBTnvrq+vU/xTIlLxmW6hSq43PzYVdseBd73R5yMEIAABCKyRALrIMWq16qLv3787em19VYLGixiOurfLWEeKRAhAAAIQgEAKgYKcdxF6pdvzuoOnIlRRF87Z2Vn3Y93PEaxQkHVPCXoHAQhAYI0E0EWOUYv4ru/WVqwuioi1xHnXHVmeIQABCEAAArUSKMh5l6jDSjjvY7pZkgJHu2Z2dnams620miNYVRyzWdroYA8EIAABCHgSiPg669aMLurS6D4Xq4u0Zzb03A+tPpag8ULnqlbcSzC7Oyt4hgAEIAABCBROoBTnnQ7LSNwzW3HwlMTc8/Nz9EwqYUk22viIgqHCt+6YzQiAFIEABCAAgcUJoIscQ1CrLoqItSzhWEMOvHPMVV5BAAIQgAAEchEoxXkXumTX63+xBw/37Iz7mAJHl3ltKqyMA+/i5hilIAABCECgKAIpX/3qCLpoaDRL1kUR98yenJwM9XS29Ii5WvGK+2zYaQgCEIAABLZGoBTnXcRiY3eo6hYBEaqohXN6eto+b+EhNOxOTOqePFsYdPoIAQhAoD4C6CLHmFapiyLumS1EwEQMx8HBgWN8eQUBCEAAAhCAgEmgFOddhM+l25lC5EvXpIzPKQq+hCXZjChGq4pQkJuKTBwFSAYIQAACECiBALrIMQpV6qIIAVPCnlkNU6jlHHjnmNu8ggAEIAABCAwRKMJ5d319PWSfZ3rFK3gpp95s7bQ7zZYIBek5x8gGAQhAAAIQmIcAusjBuVZdFOGRLOFOEg68c8xVXkEAAhCAAAQyEijCeXd/f5/Ypf39/cQaii0eIebavmxtzywKsh16HiAAAQhAYL0E0EWOsatVF4UeeFdI/FrooqlGtu7tMo6pyysIQAACEIBACoEinHfsDXEMYYQqamqTNtrb23PUXN+rCFYoyPqmAT2CAAQgsHYC6CLHCEZ81ze1layLImItSwi7E9iI4ah4u4xj3vIKAhCAAAQgkEigCOdd4gqz1h4TKRRbXKcXRyv4rYXdaRAjFCQH3hU7+TEMAhCAwGYJoIuGhr5WXRQRTsiBd0OThHQIQAACEIBAlQSWd95Jh/3+/TsFbsXBU1dXV3Fk5NDcoFsq1HlXsds3btpQCgIQgAAEFieALnIMQa26KHTP7Nu3b0vYXcFxJY65yisIQAACEIBAXgLLO++en58Tu1SxlypapH79+jWR6uqK393dhdpcsds3FAX5IQABCECgEALoIsdAVKmLIgTMevfMIr0c05tXEIAABCAAAQeB5Z13iXtD/v77b0f3Vv3q6ekpTsETduc57ihIT1BkgwAEIACB2Qigi4ZQ16qLQsPuxGele2ZlecUr7kPzlnQIQAACEIBAFgLLO+/i/FNt5yv2v1S5vNwOXPaH0D2zMgAFmX0UqBACEIAABBIJoIuGANaqi9YrYEIt57iSoblNOgQgAAEIQGCUwOqddxXrgDiRus2wu4gTrCueOaO/9mSAAAQgAIFiCSQ67yr+dqtSF0WEExYSdseBd8X+PwTDIAABCECgSgLLO+8Sb6uo9b55SaI4Mhs87U6/mRGbjCqO2azyf1V0CgIQgMBGCMR9+7dw0EUtiuahcF0UGrymTnHgXW+I+QgBCEAAAhDYAoHlnXeJK8z7+/tVjlOc1txm2J0mQMR5MTjvqvzFoVMQgAAE1k4AXWQdwVp1UYTzrhABE2E5x5VY5zaJEIAABCAAAR8Cb15fX33yTZdnZ2cnepFZt1Vou8F0ti1VszaB7u7uRrR+e3u7TWG0t7cX+tfOy8uL5l4EZIpAAAIQgAAEpiOALjLZVqyLQodby7QR+1VNpOkpb968CaqkHMuDzCYzBCAAAQhAoBACy0feRXvuRLDWg12qPNVluhkvTR/qudPMwXM33YhQMwQgAAEIRBNAF5noatVFWoEOHe5CtkVHOBALCRg0ZxcpEIAABCAAgVUQWN55l4KpEAWT0gVr2bi9IXHS1mrAuhIjNm7UOnPWNXBYCwEIQAACeQnU+u1Wqy6KEDCFuMDWa3ne3zhqgwAEIAABCMxGYN3Ouyoj766vr0OXYTVddPVYrcf/jf4yoCBHEZEBAhCAAAS2QABd1I7yKnTRw8NDa7Dnw3qdd9s818VzWMkGAQhAAAIQGCWw/Jl3oUdmdLv0+Piow866KRU8ywcXIea2fIJb6HkxmiRbxlXB7whdgAAEIFAxAXRRb3Ar1kWhXSvnrOfQWSq3csRO295M4CMEIAABCEBgywTWHXlXn+dOyibCc3dxcbHZE9wizouR9i0B1+XlpVS7LNG/Crfc8v+G6DsEIAABCGQhgC5qMK5FF4VKvkLC7iLccIVYnuW3jEogAAEIQAACixD4a5FWszQqF0yWeoqq5OzsLNQecTg5OQktVU3+le6Zvbu7+/z5czMK0u4fP36sMoy0mmlGRyAAAQiUTwBd1IzRWnRRhAuskG3RK5Ve5f8KYyEEIAABCEDAQWD5yLu3b9867HO8KkTBOCwMfSUZF6GHvn//HtpQTfkjiJWw/Pvt27feKIQuv/eK8xECEIAABOoggC5qx7FuXfT8CV4E/wAAHBdJREFU/Nz21POhkAtJIqQXB955DjHZIAABCEAAAkMElnfeRS8URxccYrF4ekTY3SrOY54UbISCXNx59+vXL9Ps+ubzpONO5RCAAARqJRD9dRBdsFiSdeuiCOedztkoYbBMDeO2qr7ldnd/eQsBCEAAAhCYggDOuymoxtQZt7x8dXUV01gtZVZ64J01WLIQRV7L1KAfEIAABNZKINoHF12wTFLV66JQ510h46txCZ0wiy+ahhpMfghAAAIQgECBBJZ33kVvAdjd3S0QaLRJEcvLazmPOZrJaMGbm5vRPL0MJSz/mmYXosh7rPgIAQhAAALzE0AXNcyr10X39/dBs6sEASODQ8PuVATnXdBAkxkCEIAABCBgJbC88y5ai9Tk74hYXha3Ld9T0czmNSpI655ZdK31f08kQgACENggAXSRBn0LumilkXcR0osD7zb4/zG6DAEIQAAC2Qks77yLXmGOPtE5O8T0CnXZaGgl1q2XoZWsPX+EglzcTWYduE+fPq19LLAfAhCAAASyEEAXCeMWdNHv37+DJkwhi9ah0ivaGR0Eh8wQgAAEIACB6gks77zb2dmJc8NVs2328vIydPX169eve3t71c9OdwcjTl3RTFucm3nPrOQ4B965x5q3EIAABLZDAF2ELrLO9hKcdxHSa/FFUytMEiEAAQhAAAKrI7C8807I4r7XX15eVofbNFibKENPdRGuL1++mFVtLSV07Vd84mZaRrBSvaajlrC7jISpCgIQgEAFBOK+rdBFFQy9owslOO/WKL0cSHkFAQhAAAIQWBGBIpx3EZsjhDh0u0GZoyLPXWhHrPsuF++dvJBaKj8+PlYQmaIGFOCmI050Kt/d3d1EtkVwiN6LlKsLCpk0q8J5ZzIhBQIQgMCWCaCLgkY/Qg8E1T9FZqmm0GoX3zoggyOcdxx4FzrQ5IcABCAAAQhYCfxlTZ05cbMrzIrDurq6CqIthSrXWFCRqTM/PT19/vy5p+fkkWxCzNRBrRXLaSW/XkZLpHofHh5CK1z24BXZbN4ze3R0VNqAhlIlPwQgAAEI5CWALvLnWaAu8jd+dTl7Ym/U/mV116h5ZIAABCAAAQisiEARkXdyXkR8u5vbD1fEvTE1dGn99PQ0rwssnZg28L57984t5jRS6mnerb5xy+zLRt5Zw+6sienjQg0QgAAEILBeAugiz7ErUBd5Wh6aLe546NBW3Pk58M7Nh7cQgAAEIACBSQkU4bxTDyN2Dq7deSdnVlAX5N88Pz+fdDYEVa44Mm2FMK9fGKpEOTPab4awDbXbpkv4LhjjJlwmK4XdlbALpkXEAwQgAAEIFEIAXTQ6EKXpolGDuxkWFCRdM4Ke3Su11qriYkitVZEIAQhAAAIQ2DiBN6+vryUgkGsj9PZYCYLpzlObmoksPzw89G9Fjid5+oqSevI6BTkfm84+Pj5mcVe9efPGn16TUyo/YtE4tJWh/Dr+z9winYvGUKOkQwACEIDASgmgi9wDV6Auchtsvg1SMjqBRKeUmJXMmaIl21D/XSF/ZcxJibYgAAEIQAACExEoJfJObqnQ1bn7+/uJoExdrRR56IbZ0o500e7dCM+dwJoOrAja19fXEaUWvKZNI252XFEVWfyYESgoAgEIQAAChRNAF7kHqDRd5LbW+jZoJ2xQZmtziYlyHYZ67iKOxEk0kuIQgAAEIACBigmU4rwTYh1cEgRaVyIsvggZZHCbWV6boBtmLy4uirqrS7fKRuxabbofXbClp4e4c+JCQzu7LSY+W3c/xfUi0RKKQwACEIDAWgigi4ZGqjRdNGSnOz1oTTFIN7rbjXtrHv0xWk/oqvxohWSAAAQgAAEIbJlAQc47+aeCdIyGLXQNsISRDvV8Sbtrx2UJlrc2nJ2dtc+hD3Hxet1WtPU14p5Z1bDUqrW2SJsuSw1rUZugu4R5hgAEIACBEgigi6yjUKAusto5mhgkel9eXkYrnC6DFsvNDQSjzeG8G0VEBghAAAIQgIA/gYKcdzI6NBZpdc47+XE+f/7sPzzSPRkvefBv15FT9iQu/2oPqaP+0Vehk6StcKnIO3PE5UYsbVhbSjxAAAIQgEA5BEK/8tBF5YzdqCUHBwejeQrJEHrYS2N2UbtGCiGJGRCAAAQgAIFoAmU573SSWlB4lBnQFA1ihoJatwy6pEJnhRR4I0fE0muPbUrEmRx/6xp0653C6Qx7SPkIAQhAAAJVEkAXdYe1TF3UtTDoOehIuMR10yDDepm1ZSRix0NQ73ot8hECEIAABCAAAZNAWc472Rfq14i7u8AEMXWKvE5BS6zaTFHg+rn8j+n7XlNQh8YgdNuaf8uJfK/mGTGKptQfY13DeIYABCAAAQgMEUAXNWTK1EVDo+aTHhqYtshBz2rU3EDg0zv2zPpQIg8EIAABCEDAn0Bxzjv5NYIW61K8Of6Y0nNKxPivmkqh6i7dlAi1dIOtNaRHvQUNbs8GKUjTF9bL4/joz99Rif8ruWvNbSYKLNUFef6VkBMCEIAABDZOAF2kCVCsLkqcnEGiaJHVU1PJeHYZ550nKLJBAAIQgAAEPAkU57yT3UGLzIrk1w0Gnr1dKpsWV/13HMi/U6bnTvTShWOKmLNelGG9yNU60DNH3knvmu5Cee4K9MlacZEIAQhAAAKFEEAXFauLEmdIkCjyV5KJVrXFdfRHdKOhcYVtozxAAAIQgAAEIGAlUKLzbn9//+joyGquNdHq07HmXCRR8sV/A6zWluUgK9a/k+7/il7ClYvWjPsTLh3F4ql9owVoxLTRBcHmoMvPiJaNgEkRCEAAAhsngC4qVhclzkz/BUg1ZOqKxNbdxaWvorc7BEUUus3gLQQgAAEIQAACDYESnXeyTIvM/jdXSM0UeLGDeqGNkxLc/mKr/F0hiZF38rIJSNzvnlXgNpumT09PfepMNN6niSaP9K4ZJSEhq3T/SsgJAQhAAAIQaAmgi1oUNT3s7e35+7n89WQ6IunquKPumqajV2rTLacGCEAAAhCAQK0ECnXeaYk16GiwFIUx0dA2N1T4R3tJvZW/K2R3dzcFV/QBhdaNG3IFNjc/KJxNfk8fw2Zw8spDZ85GeaLn1Nw+KMgDAQhAAAIrIoAuWtFgBZkatH1kBhkj47XX4fDwMKgXvcyeWyJ6pfgIAQhAAAIQgICDQKHOO1ksj4xnRJUyK6hKGxUd/Zz5la5WaDbAerYrlSOpVP6uEP9wSLPjGs24sDtJVXPjhizpuncvLi7MFs0UMyDOzJOSYvXcqUJ57sof3JSOUxYCEIAABKYmgC6amvAi9WsZ0nMBUuZNLWPUhORouustTu8twp9GIQABCEAAAmshUK7zTgTPz8/9BYQEzfX1dQnc5Ww6ODgwLysYsk0bQudZSh0ywD9d/fLP3M2pcdRodlM8n+UGtS7/ari77jD9SeMzVcxT8zzN8MmmDpoxdyooJyMq1gcgeSAAAQhAwE0AXeTms9K3/vsSJGOki6brpoR0kIK1WuKjx6wFSYQABCAAAQhAwEGgaOed7JZXy39BUkdsLO4F0wZPOZv8PXcKGVvRUWhxgkyl4sZFW4+tnju5O5sNs92Z7Rl8F+dD7DZkfVbgp3Xni6wyTbXWQCIEIAABCEBglAC6aBTR6jJIJ/jrK3MvQq7+So5mOavOvy+5LKceCEAAAhCAwBYIvHl9fS28n/LgyH/n7w67vb1VHNb8ndJaqESP/yF3zcbPRUxNgaN4N/+xUEPaLRvnL2sODTRvmdDhgNrTYe2CGrJ60HqZdWduN2qv9zb0o2Pc5bkrajd3aNfIDwEIQAACBRJAFxU4KIkmaUz9jxXWEcnZI/olV3LtyZ3CvES8FIcABCAAAQhUQKD0yDshlp9FOsD/tDXFas2/f1Zuo3fv3vl77rQsKbfU6jx3Gg4f71jzi9FcwZHXcyc3ruPmB4U9Hh0djf5aWi+uHS1lzeAYd+2CwXNnhUYiBCAAAQikEEAXpdArs6zGtHuSr9tIaUg5+9x5/N9qDVKuQKvnTnrJf/tL22J2x2JbMw8QgAAEIACBTRNQ5N0qfh4fH/39dxpRCY55+iWxFaps5NaZx7aJWhkdCMlKxT9Gtz7kq1W7mgaj1foMh+IBR+txZ5Al8k4O/b9Ds8JdnLcQgAAEIACBFALoohR6ZZb1v6hNQitLFxzH7ckY7VQY0jlD6bkMy9I7KoEABCAAAQjUROA/K+qMNISPX6bVE8qc4kIaJaPKHe6b1ozug0ySZ2q05sIzqOPdTnWf1UEf/5qjg0NhcfLceaKTAT7zJNp/p/qHjBQKfzsdEHgFAQhAAAIQGCWALhpFtLoMDoHRlVt6lptMEyC6g+61Z537oZr9gwFb29a+Ph3Nk4IQgAAEIACBqQmsyXknFpIpEiutRPB5aDZvZuQoGyRNfNxDPfOivUUZjc9VlXtxWNIzwoUnjTgU0xfqE/T8e0ZzI8hOeS3d0y/UzlzDQT0QgAAEILBNAuii+sbdLbG62lKqKSLSX445h4jtrkH6exJbqzzXWesbNXoEAQhAAAIQmJrAypx3DQ5/WdOKCckUedyCPDU99NLHkjtu303bXO9BpVKa7llSyMfRUZBrTHlGgx+l86QOh9x2Iql6BD+01yqigr2BsH5U624j9VZ5HEq3qVadDTWS/BCAAAQgAIF0AqPfyObXH7ooHft0NUhwmkM2lKKhVH63UtJbuflGzwWWXu3W49BmQ8ZMx4SaIQABCEAAAhsnsILbZq364O7uTle7Bl172tQjiSNpIrfOwcGB+0hdHQasOyXkWtI1FLokwbz21GpYL7ERx8fHx730Oj7qYhCNgk9fxKH5kRDUfWqShhq7Bq97EDVYGmufJqx5dIXFt2/frK96iTJMU0L/yk69klUyUhb6XEKiUtLEa7x+pAeBjxCAAAQgsFIC6KKVDtyQ2T9//pTEChKfEjDSt42MCdJaskFKRndWdPWqLrLQVWxD5lnTEzWbtU4SIQABCEAAAhBoCKzVeSfr5VzTzafW67GCRld6RRKn+Vf+GpVt/EpBlZiZVaFi/aq/b1TaTtf7BolLk9VQilaS0wFGyN8he6zpineIu1HXWhuJEIAABCAAgTgC6KI4biWX8l+DTOmFthdIsurG224ll5eXnz9/7qaMPqsSGTyajQwQgAAEIAABCEQQWLHzrumtnEfSFoqMi+j8REW05imHTrrXaSLzpqhWCk+OVHcMXVC72tkhCbi3txdUypFZalJ+3owWqi2r2HXYwCsIQAACEIDA1ATQRVMTnrl+Daj2EKSvVVvNdsgtReHd3NxYSw0lareKe1PLUEHSIQABCEAAAhAYJbB6513TQ+0WkfPIZ4fjKJGUDNovILfdZrdPyoUnfZkYhSeGcttNJP6yWKiYSrnt9JPRt5gy6ygLAQhAAAIQ6BFAF/WArP2jwiqljnItQ/ooGQXihS556iiitXPGfghAAAIQgECxBCpx3jV8tUFSyiZ0nTB9bHw0UHora6lBS8QaAp0BF+RLFUOd7SLX5wweMf1JIwtDzzGUhXIsyme3WefsWmYgdkIAAhCAQEMAXVTfTNCYSmJJwwSprIZDo7UkZrpn21kRqRUdBGx9NZSoID4dhTz0lnQIQAACEIAABBIJVOW8a1hocVIrk6HOowiO2h4rpSKX00RhYhEmFVVEA6ENFM2dD3rQ+m1zT0VjpBSkAOpHInL08pCJ+iULJX/109xN0Voo29pjEBsLZWTvLJiJTKJaCEAAAhCAQF4C6KK8PMupTcul0jDy4klrNRKrFVpSMrJTYkYyprmlTf/6r49GnLWX5ZzicthiCQQgAAEIQKA0AhU671rEjWumWZ8MjfxvK+k9NK4cCSB5c/w1UK8SPkIAAhCAAAQgAIGZCaCLZga+3uYkcUNPQZHfkGXO9Y44lkMAAhCAQPkEanbedelLsCr4q1mcbMLBfNx5ctU1P/LW6UEBYuiSLlWeIQABCEAAAhBYIwF00RpHbR6bFdD37t27oLakk7XTNqgImSEAAQhAAAIQCCKwFefdEBSJ13aLgfK0uwxw0g0RIx0CEIAABCAAgVoJoItqHVn/fkXsmdWR0yrl3wQ5IQABCEAAAhAIJbB1510oL/JDAAIQgAAEIAABCECgVgIRe2YfHx85TKbW+UC/IAABCECgEAL/U4gdmAEBCEAAAhCAAAQgAAEILEhAe2ZDT7vjGOgFx4umIQABCEBgOwRw3m1nrOkpBCAAAQhAAAIQgAAEBgnc3NwMvht48enTp4E3JEMAAhCAAAQgkI0A22azoaQiCEAAAhCAAAQgAAEIrJdAxJ7Z19fX9fYXyyEAAQhAAAJrIUDk3VpGCjshAAEIQAACEIAABCAwFYGIPbOE3U01GNQLAQhAAAIQ+JMAzrs/efAJAhCAAAQgAAEIQAAC2yNwdXUV2unT09PQIuSHAAQgAAEIQCCCANtmI6BRBAIQgAAEIAABCEAAAlUR2NnZ+f37t3+Xjo6Orq+v/fOTEwIQgAAEIACBaAJ/RZekIAQgAAEIQAACEIAABCDgQ+Du7u7Hjx8PDw+6zvXl5eXvf38ODg6081ReM58aJs1zeXkZ5LmTMV+/fp3UJCqHAAQgAAEIQKAlQORdi4IHCEAAAhCAAAQgAAEI5CTw69cvbUeVn8vhGlMIm/Is68Lb39+XY9G/5//884/ckf75yQkBCEAAAhCAQAoBnHcp9CgLAQhAAAIQgAAEIAABOwG5tz5+/Ohw27XF3r59q7g8edDalDkffv78qRjAoBbv7++XsjbITjJDAAIQgAAE6iDAhRV1jCO9gAAEIAABCEAAAhAoiMCXL18ODw99PHcyWtkUy6YwvUU6cHZ2FtSuQgXx3AURIzMEIAABCEAgkQCRd4kAKQ4BCEAAAhCAAAQgAIE/CMhz9+3btz+SPD7o/DudPeeRMWeWiLA7ndm37CbfnP2nLghAAAIQgMAaCBB5t4ZRwkYIQAACEIAABCAAgZUQkAMuwnOnzunku/m7GBp2p/P78NzNP0y0CAEIQAACGydA5N3GJwDdhwAEIAABCEAAAhDIRkBbX3d3d6Oru729/fDhQ3Tx0IKhYXc6m2+pvb2hXSM/BCAAAQhAoCYCRN7VNJr0BQIQgAAEIAABCEBgSQKhgWw9W5+fn3spk37URt2g+r9//x6Un8wQgAAEIAABCGQhgPMuC0YqgQAEIAABCEAAAhDYOoGnp6fEra9zOu+0vffh4cF/zOTpmzMq0N8wckIAAhCAAASqJ4DzrvohpoMQgAAEIAABCEAAAnMQuLm5SWwmZcttUNPa/RoUJKgNszrtLqgJMkMAAhCAAAQgkIsAzrtcJKkHAhCAAAQgAAEIQGDTBH78+JHY/7///juxBs/i8tz9/v3bM7OyacMs91T44yInBCAAAQhAIC8BLqzIy5PaIAABCEAAAhCAAAQ2SuDNmzeJPb+/v9/f30+sZLS4tve+e/duNFubQRtmtce2/cgDBCAAAQhAAAIzE8B5NzNwmoMABCAAAQhAAAIQqJBA6M2tVgSvr6/W9LyJ8g/6n3b3/v17dS2vAdQGAQhAAAIQgEAQAbbNBuEiMwQgAAEIQAACEIAABCwE0u+aCL371WKER9KXL1/8PXc66i59L7CHUWSBAAQgAAEIQMBFAOediw7vIAABCEAAAhCAAAQg4EPg5eXFJ5sjz+npqeNtlleKofv27Zt/VRx158+KnBCAAAQgAIHpCOC8m44tNUMAAhCAAAQgAAEIbIVA0P0PJhSF3e3t7ZnpeVP++ecf/wp1veyHDx/885MTAhCAAAQgAIGJCOC8mwgs1UIAAhCAAAQgAAEIbIhASuSdLpmd4UaI4+Njfw+jwgC1wXZD40dXIQABCEAAAgUTwHlX8OBgGgQgAAEIQAACEIBA7QR0rtzt7e3UvTw/P7+5ufFs5ejoSPk9M5MNAhCAAAQgAIGpCeC8m5ow9UMAAhCAAAQgAAEI1E9gd3c3opPy3N3f30+9Yfbu7u7s7MzTPG2tvb6+9sxMNghAAAIQgAAEZiCA824GyDQBAQhAAAIQgAAEIFA5gffv34f2UEVm8Nw9PT0dHh562iaT5OnzzEw2CEAAAhCAAATmIYDzbh7OtAIBCEAAAhCAAAQgUDOBg4MD/+4p4O7i4kJ3v04dcyfPnb9hirmTSf69ICcEIAABCEAAAvMQePP6+jpPS7QCAQhAAAIQgAAEIACBigns7Ow4boTQrRTNj06Um+cW18Zz5zCpOxayit2yXSA8QwACEIAABMoh8Fc5pmAJBCAAAQhAAAIQgAAE1kvg48ePV1dXPfu1MXZ/f7+XOMPHIM/dp0+fZrjudoZe0wQEIAABCECgSgJsm61yWOkUBCAAAQhAAAIQgMDcBOQCM5v0vynCLBudot2v2i3rGXN3enqK5y4aNQUhAAEIQAACMxBg2+wMkGkCAhCAAAQgAAEIQGATBBRk9/Dw0Ovq7e3tPPtkm3a1+1UxgD0bhj5+//79+Ph46C3pEIAABCAAAQiUQIDIuxJGARsgAAEIQAACEIAABGogYI2z+/z5869fv+bp3pcvXzw9dzqA7/HxEc/dPONCKxCAAAQgAIEUAkTepdCjLAQgAAEIQAACEIAABP4gYA2+e//+/dQXueqQO7ntzLi/P4z77wddLKuYO92w8d8E/gsBCEAAAhCAQLkEiLwrd2ywDAIQgAAEIAABCEBgdQTkFDNtlk9t0p2z5+fn79698/TcXVxc3N3d4bkzh4kUCEAAAhCAQJkEcN6VOS5YBQEIQAACEIAABCCwSgJ7e3vyjpmm//jxQ0F5io8zX6Wk6IQ7tWjdrmtWqwBAbZU9OTkxX5ECAQhAAAIQgECxBHDeFTs0GAYBCEAAAhCAAAQgsEoC8o7pClfTdEXGKT5OUXLmq4gURc/JG6itss/Pzz7Fv379qq278vT5ZCYPBCAAAQhAAALlEODMu3LGAksgAAEIQAACEIAABOohIBfe1dWVtT9v375VrNynT58i9q4qdk/V6uf379/Wys1ENSTPXURbZlWkQAACEIAABCAwPwGcd/Mzp0UIQAACEIAABCAAgU0Q0N2v3759c3RV+1h1d4R+Dg4OHM41Oey061aBe/rXM86uaVT1y82nAD2HDbyCAAQgAAEIQKBwAjjvCh8gzIMABCAAAQhAAAIQWDEBbW7VzlbPKLm///5bXVVc3u7u7svLi0o1/0b0Xw5Bbd2d9JaMCKsoAgEIQAACEIBABAGcdxHQKAIBCEAAAhCAAAQgAAFfAr9+/dLG1ZubG98CafmOjo60J5douzSKlIYABCAAAQgURADnXUGDgSkQgAAEIAABCEAAArUSUAiefGra+jpRBxW1JxehPHdcSTERYaqFAAQgAAEILEUA591S5GkXAhCAAAQgAAEIQGBzBHTfq+6OyBiFpz222pYrtx2hdpubTHQYAhCAAAQ2QwDn3WaGmo5CAAIQgAAEIAABCJRBQBtpdY+Ebp+4v7/3PA6vZ7gi7P696OIf4ux6ZPgIAQhAAAIQqI8Azrv6xpQeQQACEIAABCAAAQishkB7k6zuptBNst1LKpqbK5p/tStWP7o91n0v7Wq6jaEQgAAEIAABCHgT+F8bis/HMGLCEwAAAABJRU5ErkJggg=="/>
  <p:tag name="POWERPOINTLATEX_PIXELSPEREMHEIGHT#205C646973706C61797374796C657B5C667261637B5C7061727469616C205E3220667D7B5C7061727469616C20785E327D2B5C667261637B5C7061727469616C205E3220667D7B5C7061727469616C20795E327D3D307D0A" val="250"/>
  <p:tag name="POWERPOINTLATEX_BASELINEOFFSET#205C646973706C61797374796C657B5C667261637B5C7061727469616C205E3220667D7B5C7061727469616C20785E327D2B5C667261637B5C7061727469616C205E3220667D7B5C7061727469616C20795E327D3D307D0A" val="222"/>
  <p:tag name="POWERPOINTLATEX_REFCOUNTER#205C646973706C61797374796C657B5C667261637B5C7061727469616C205E3220667D7B5C7061727469616C20785E327D2B5C667261637B5C7061727469616C205E3220667D7B5C7061727469616C20795E327D3D307D0A" val="5"/>
  <p:tag name="POWERPOINTLATEX_REFCOUNTER#7A3D6628612C62292B66275F3128612C622928782D61292B66275F3228792D6229" val="3"/>
  <p:tag name="POWERPOINTLATEX_CACHECONTENT#7A3D6628612C62292B66275F3128612C622928782D61292B66275F3228612C622928792D6229" val="iVBORw0KGgoAAAANSUhEUgAADb0AAAC4CAIAAADy7DfTAAAgAElEQVR4Aey9MbrXOLOve/jul+ysYQjdZDdrVrjDDdk5UcMQGkYAhDsERgCkJwNGAD2EhhE0pCfr7nBn3N/z+T7eOrJdLtuSLMnvCtajvy1LpbfkUpUsy7e+f//+P/iDAAQgAAEIQAACEIAABCAAgWsT+Ouvv37//fdv377duXPn559//umnn67Ng9ZDAAIQgAAEIAABCEAAAhCAAASaJ0Cw37wKaQAEIAABCEAAAhCAQDYC/8hWMgVDAAIQgMD5BJ49e3b79u179+6dLwoSQKBNAl+/ftXKId1Hb968abMFSA0BCEBgnYAeojx8+FDLJR88ePDkyZNHjx7dvXtX1u/ipg8/ar3rkAMCawRwpdYIHT2PpTpKkOshAIELE2CQurDyaToErkKAYH9W07jQs1g4CIFNBPCjNuHakRlLtQMal0AAAo0SOH1MYd1koz0HsSEAAQisEPj8+bOWO7x69ervv//+8uXL+/fvVy7gNAQgMEfg7du32npN95EWEmkJsly3uVwcgwAEINAwAVm2H3/88cOHD1EbZP1k+u7fvx8dv8JP/KgraJk2liGAK5WPM5YqH1tKhgAELkKAQeoiiqaZELgsAYL9qepxoadMOAKBfQTwo/Zx81yFpfJQIg8EINATgdPHFNZN9tSdaAsEIACB/5/Ay5cvb25utNxhJKKvbY5pEhCAgJ+A1hKNmbUEWRuwffr0aTxCAgIQgEAHBLTHpFaHLzXkt99+u9rSSfyopc7AcQjsIIArtQOa5xIslYcSeSAAAQjYBBikbD6chQAEWidAsB9pEBc6AsJPCBwhgB91hJ5xLZbKgMMpCECgVwKnjyn/z3/+53/2Cpd2QQACELgmgcePH8uxDtv++vXrq614CJtPGgJHCGgJ8v/5P/9Hb/iNhfzv//2//+3f/u3f//3fxyMkIAABCLRLQD7D6qbUehPj//3XX7vN9EuOH+VnRU4IeAjgSnkobc2DpdpKjPwQgAAEZgkwSM1i4SAEINAHAYL9SI+40BEQfkLgIAH8qIMAZy/HUs1i4SAEINA9gdPHFNZNdt/HaCAEIHAhAn/99df/+l//K1r9oEWTcrUvRIGmQiA1gf/5P/9ntHRSu6/piI6nroryIAABCJQmIFP2X//1X6u16vNe3bsT+FGr3YAMENhHAFdqH7fZq7BUs1g4CAEIQGA3AQap3ei4EAIQqJwAwf6oIFzoEQUJCKQlgB+VkCeWKiFMioIABFokcO6Ycuv79+8tUkNmCEAAAhCICMir1mL88NvcyvD06dNo78noKn5CAAJOAlow9Pbt2zDzf/zHf/DN7hAIaQhAoDkCetfi0aNHTrH//PPP27dvOzM3lw0/qjmVIXBzBHCljqsMS3WcISVAAAIQmCXAIDWLhYMQgEC7BAj2R93hQo8oSEAgEwH8qONgsVTHGVICBCDQB4GzxpR/9IGPVkAAAhC4OIFZr/rXX39l0eTFOwbNT0jgzZs3v/zyS1igdp28f/9+eIQ0BCAAgbYIvHv3zi+w1k36M7eVEz+qLX0hbaMEcKUOKg5LdRAgl0MAAhAwCDBIGXA4BQEItEiAYH/QGi50i70XmZsjgB91UGVYqoMAuRwCEOiJwFljCvtN9tSLaAsEIHBRArNetRZ4RR/svigdmg2BpAS0UFLLJcMi2XUypEEaAhBoi4D2j/z777+dMve63yR+lLMDkA0CSQjgSu3DiKXax42rIAABCGwiwCC1CReZIQCBmgkQ7Es7uNA1d1Fk648AftQ+nWKp9nHjKghAoG8C5ccU1k323aNoHQQuTeDz589a3vT7779/+fJFT/qHZQE//PDDj//601In/f3000+tM5r1qtU0Ph/cumaRv1oC9+7dk1UJxeOOC2mQhgAEQgI1eyNyFR48eBBKa6TlQcnlMDI0ego/qlHFIXbTBHCltqoPS7WVGPkhAAEI7CbAILUbHRdC4GoECPYr1zgudOUKQrwuCeBHbVUrlmorMfJDAALXIVB4TGHd5HW6Fi2FwFUIyNF8+6+/b9++rbZZSyj1MWv96RXM1cwVZpj1qtWor1+/VigtIkGgDwKz9x1LJ/tQLq2AQCoCTXgjz549e/XqlbPJT58+ffnypTNzK9lm7Tl+VCvqQ852CczeerhSSwqdxYWlWsLFcQhAAAIHCcxaXQapg1S5HAI9EZCVqP/RA8H+rDHHhe7pTqQtdRKYvfXwo5aUNYsLS7WEi+MQgMDVCMwayXxjCusmr9bBaC8EeiYgA/r8+XPNXOxo5IsXLzShsOPCcy+ZrrXXdlDaYrODfTTPBUvt+QhoUa82f9UWsFrZPCTC/8NB1a4PzeternZBs1px9+7diJJWYL958yY6yE8IQOBqBBryRuQteF4yGTT4xx9/9Odd4Edd7fbso724Un3o0d8KLJWfFTkhAAEIJCFAvJ8EI4VAoD8CBPsN6RQXuiFlIepIgGB/RHGRBJbqIoqmmRA4hQBjylbsrJvcSoz8EIBApQS0XEmLJoePce8TUe/xfPz4saE1AQ8fPvzw4UPUWDXh/v370UF+QqAYAc0hahWO/rQyUvfjkND/Ib1JjMpXM89+37ZymTfxJzMEILCDQEPeyOzz4KUmay37+/fvl842ehw/qlHFdS82rlSLL7Pl65ZYqnxsKRkCEICAQYB434DDKQhckwDBfkN6x4VuSFmXEpVgn2A/7PBYqpAGaQhAYCsBxpTkY8o/t+qA/BCAAAQqJDDrYg5yajWkviypbXvv3LmjI1rL9eXLF+3IqK3sokWWWtp1c3Pz22+/6S2fCtsYiaTxYLpoUmu2WDQZgeJnMQJ6rvDkyRPdR8VqPLci3Wu647RcOxRDP2VzZJHCg6QhAIGLEGjLG5l6EYaaIltn5GzlFH5UK5q6lJy4UlI3rlTY57FUIQ3SEIAABEoSIN4vSZu6IFA/AYL9+nU0SogLPaIgUQ8Bgn3pgmA/7JBYqpAGaQhAYBMBxhThyjGmsN/kpn5IZghAoDoCWlCvNZFaCjmVTF+s1qqmx48fT08NRz5//izDqoWSUYb6v0SpN1y1QC0Su8u9oKI28rNaAroTh6XJCSXU+ub6FzHPzpyy7WvCbkBREGiCQIveyPRbMEuof/75Z7lMS2dbPI4f1aLWupcZVypUMa6UaGCpwi5BGgIQgMApBIj3T8FOpRCoigDBflXqWBUGF3oVERnKEyDYD5kT7IsGlirsEqQhAIFNBBhTQlxpxxTWTYZsSUMAAo0R0CcmHzx4MLu/nRZNatGV56Pb+u7ko0ePwpZXvj5AbxKo1aHASmuLO9GIDvITAsUITO+j41V///79eCG5S5CTqrsv2rxW9kd26fbt27lrp3wIQKAGAi16I5sC7Hfv3umZcQ2ok8iAH5UEI4UkJ4ArFSLFlcJShf2BNAQgAIGzCBDvn0WeeiFQCQGC/UoU4RQDF9oJimyFCRDsh8AJ9rFUYX8gDQEIbCXAmBISSzum/CMsmjQEIACBtggcXzSp/ZP05W7tWBk2XLtX6o2f8Eg9aU3aRqs8B9m0pqEeIZHkggR0H6VttZYvpy0wU2laHDnds1bLKCOrkql2ioUABGog0KI34ncbtDS8p0WT+FE13DLIMEsAVyrEcnFXCksVdgbSEIAABE4kQLx/InyqhkANBAj2a9CCUwZcaCcospUnQLAfMifY5/Fu2B9IQwACWwkwpoTE0o4prJsM2ZKGAARaIqCn+LM7TaoNb9++Xd1p8uXLl5oAvbm50Qevp8ueXr16VScLLcbSMBDJ9vTp0/o/ZxzJzM/OCOhWStuihtYd6u7TPRg1X8uvnz17Fh3kJwQg0B+BRr2RDx8+OHUxtW/OC+vMhh9Vp16QSgRwpaJucGVXCksVdQZ+QgACEDiRAPH+ifCpGgLnEiDYP5f/1tpxobcSI38xAgT7EWqC/QgIj3cjIPyEAAQMAowpEZyEYwrf6Y7Y8hMCEGiDgFY9Pn/+fFZWBcna6nz21HBQe0zqnZ6lNZfjhfrMd22LEbUMa7qgs/Kvio88SXRPQHeWNjAb7qxhda9efBkSq7fbFM7Hjx/v378/PV7tEZkL+WeReJ193DZqHT8hAIF2vZFbt2551KcvHWjPBk/OJvLgRzWhpisLiSuFK6X+j6W6shGg7RCAQLUEiPerVQ2CQSATAYL9TGAzFYsLnQksxaYiQLBPsK++hKVKdUNRDgQuToAxJdOYwrrJi99ZNB8CTRLQskh9JmNJdHu9o31tWOaLFy/kyIZHzk0vSf7HH3+sbq55ruTUDgERkCenjV2XljtPEX3//n16sOYjX79+vXv37lRC7tApE45AoA8CS+Py0LqavRFb8lA7euNZj4vCI+2ml1qNlW5Xp1eTHFfqChrHUl1By7QRAhBokQDxfotaQ2YI7Caw5JINBRLs7wab6cIlfRHsZwJOsckJEOwnR1phgViqCpWCSBDokgBjym618p3u3ei4EAIQOI2Avqy9VLc2RjI2idREp7HgMipzxw55UQkJf2q3J+2ROS1QiztZNDnFwpEKCejG1EJk7SLpkU27qHqyVZVHd+Ls12z9Nqeq5iAMBCCwSqBdb8T/kW7/YvdVXOdmwI86lz+1JyGAK5UEY82FYKlq1g6yQQACFydAvH/xDkDzr0aAYL8hjeNCN6QsRF0iQLC/RKab41iqblRJQyBQPwHGlN06Yt3kbnRcCAEInEPgzZs3xorG2cWFo6DGrMeYZ0wYtYx5iiX08fHhe8dhjT/++GNVO2KGspGGwCwB56e31eFnL6/8oHZl010ZCSlLwn0aMeEnBDog0LQ38u7dO48Kfv3119u3b3ty1p8HP6p+HSGhkwCulBNUi9mwVC1qDZkhAIHrECDev46uaenFCRDst9UBcKHb0hfSGgQI9g04rZ/CUrWuQeSHQHMEGFN2qIx1kzugcQkEIHAaAb2XY2999MsvvywJN2xNvHR2elxbV04PnnJE8zVfvnyZVv369evpQY5AoGYC2vPVI54iSU+2CvPM3pWvXr2S/alQWkSCAAT2EWjaG5E5mr6JMcthdg/d2ZyVH8SPqlxBiLeJAK7UJlwNZcZSNaQsRIUABC5LgHj/sqqn4dchQLDflq5xodvSF9LaBAj2bT7tnsVStas7JIdAuwQYU3bojnWTO6BxCQQgcBoBfZbafthvrKB/+/btJrmn+8ZtujxVZs3XzG6TqRWiRmNT1U45EEhLYHYF8LSKdvu2JJ9d9Klt26bN5AgEINAogaa9Eedmk3Iz9DnCRhUUio0fFdIg3QEBXKkOlDhtApZqyoQjEIAABCokQLxfoVIQCQJpCRDsp+WZtTRc6Kx4Kbw8AYL98swL1IilKgCZKiAAgSkBxpQpk9UjrJtcRUQGCECgFgJyMbVtmyHNzz//bJz9/fffjbPTUzc3N9OD5Y8sLbfaugy0vOTUCIEpAc9taN/I0zJrOzK7BYWcVH3VqzZRkQcCENhBoHVv5MOHD55W29t7e0qoJA9+VCWKQIxUBHClUpGsqhwsVVXqQBgIQAACBgHifQMOpyDQOgGC/bY0iAvdlr6QdpUAwf4qohYzYKla1BoyQ6ADAowpO5TIuskd0LgEAhA4h8DqSkF7paNzcf3YttlN48azZRKfPn2aXd+gl19v375dRgZqgUBCAp7bsIZb70iTtUPbbDysRUjOrdGP1M61EIBAbgJNeyOyQt++fVtFpPXr9+7dW81Wfwb8qPp1hIRbCeBKbSVWf34sVf06QkIIQAACIwHi/REFCQj0R4BgvyGd4kI3pCxEdRIg2HeCaigblqohZSEqBDojwJiyQ6G3vn//vuMyLoEABCBQnoBmJ+2H/fr05MOHD5cEu3Xr1tKp6XGt3JJTOz1e+IgWR06/S/7DDz/o/dfCklAdBJIQmO3SUckfP35s9zvdQ1t0h965cydql35qKdLnz5+nxzkCAQg0RKBpb0Qb33o2krQdqoaUNTvo4Ec1pEFEnRKY7dVRNlypCEjlP2d1iqWqXGuIBwEIXJkA8f6VtU/b+yZAsN+QfnGhG1IWojoJzPbq6FqC/QhI5T9ndUqwX7nWEA8CfRCYtT9R0xhTIiDsNxkB4ScEIFApAS02shdNSu6E29RpQ8fTQTx+/Hi6aFJSeVY8nC48AkBgSkD7nM126SinvXFslLnOn3JJZ22IXvF58+ZNnTIjFQQg4CHQujfy22+/rTbzxx9/NN5CWb28ngz4UfXoAklSEcCV6s+VwlKlujsoBwIQgEAxAsT7xVBTEQRKEiDYL0n7YF240AcBcnmFBAj2CfYr7JaIBAEINEqAMWXfmMK6yUY7PGJD4HIEVr+Uodd0NHdpcPnll1+Ms+Gpp0+fnv55Sk3WzDZZzXz27FkoLWkItELAs15HOzLaN3IrjZ39VLeEZ91zKxpETgjMEpgdmsOcNXsj2hrHY4flBYUtajSNH9Wo4hDbJuC5hXGlbIZVncVSVaUOhIEABCDgJ0C872dFTgi0QoBgvxVN4UK3oink3ESAYF+4enpugqXa1P/JDAEIpCXAmCKeO8YU1k2m7YeUBgEI5CKgT0baRa9uNuk0kSpHX7G06ypwdkna2U3sCshDFRA4TsDjq63eyMfFKFOCVn/Orj3SjpssfS6jAmqBQA4CTXsjHiOsdZ/auSEHusJl4kcVBk51ZQh47mJcqTK6SFILlioJRgqBAAQgUJ4A8X555tQIgdwECPZzE05VPi50KpKUUxUBgn2po6fnJliqqu4vhIHA1QgwpkjjO8YU1k1e7U6hvRBoksD79+9XP++7+m1fbSE5u4wpJKJXxj99+hQeOSWtt5FmR7VuVjOcQpVKTycw26sjqVZv5Ch/zT+XwuNXr15p17eaJUc2CEBglkDr3sjqcyC1emnvnFkg1R7Ej6pWNQh2kACu1ACwD1cKS3XwduByCEAAAucSIN4/lz+1QyAtAYL9tDzzlYYLnY8tJZ9LgGB/4E+wf24/pHYIQKAPAowpgx63jimsm+yj/9MKCHROwGPi9U26VQraSFKLBrT6cJrzxx9//Pjx45s3b6anyh9ZWrWwNC1bXkJqhMBWAl+/fl1d/awyu9kkSW1Z2oJCp7iXt/afs/Jrhav23vvpX39KsOD1LEVUUm/r3siHDx9WSfZhnfCjVhVNhhYJ4EqFWuvAWGGpQoWShgAEINAcAeL95lQWCUywHwG5+E+C/VY6AC50K5pCzk0ECPZDXAT7IQ3SEIAABLYSYEwJiW0aU259//49vJg0BCAAgQoJaMnKt2/fbMH+/PNPzVraecazeov0999/V5l37tzRikkt1dJulOPZcxPa8PLBgwezMmCxZ7FwsAkCWpT85MkTW1TdjHLp7DxtndVEvIzMrMx//PGHLNvsKQ7WQyAafbRAX6+21yMekhQmEPWH2dqr9UYM72JsiJ5AVPICySjSjoTRUvyoHTy5pB4CuFKRLpp2pbBUkTb5CQEIQKBFAsT7LWptlDkK7gj2RzLXTET9YRYCwf4slpIHcaFL0qaukgQI9iPaBPsREH5CAAIQ8BNgTIlY+ceUf0ZX8hMCEIBAbQQ0Ebm6aFLLrfyLJtXAh//6q62lgzxLi99XPzJeZ3OQCgIDAc+r2z1tNjm0Wnbpl19+md3jTXe6FnDTPWomoAnZaPT58uWL1k3Ws86+Znr9yda6NzJriCI19eFp4EdFauVnNwRwpSJVNu1KYakibfITAhCAQIsEiPdb1NogM8F+u7rLITnBfg6qOcrEhc5BlTJrIECwH2mBYD8Cwk8IQAACfgKMKREr/5jCd7ojdPyEAASqI+Ax8Z6PdFfXsDmBtI5K63LmzvBh31kqHGyGgOdG7m/dpNSzNKmnNUzsXFh59521xtqruHKxES8TAY8Rq9kbeffunU1GFlh7bNh56j+LH1W/jpBwNwGPFcKV2o235IVYqpK0qQsCEIBAVgLE+1nx5iucYD8f2xZL9rjZBPunaxYX+nQVIEA+Ah4rRLCfj3/CkrFUCWFSFAQgsI8AY0rEzf8snnWTETp+QgAC1RHwmPibm5vq5N4l0NKUq7as27Sh5q7KuQgCuQjo69t///33auldxv/am1Ab4s62fel+n83MwfIEZpdIzj5fKS8bNZYn0LQ34jHCL168KE81eY1LdhU/KjlqCixMwHMXSyRcqcJ62VcdlmofN66CAAQgUCEB4v0KleIRiWDfQ+k6eQj2m9A1LnQTakLIHQQI9mehLd3ys5nrObgkNtOS9egISSDQNwHGlFn9LhnnKDPrJiMg/IQABKoj4Jm8qPmlTz9QvY0UfRN2vPbXX38d0yQg0BwBz12sxYW9Lg5e+vStsMiLbU6bCAyBaxLw2LFqvZHVj3RL8g4+QI8fdc178yKt9pggXKkmOgOWqgk1ISQEIAABPwHifT8rckKgTgIeT5tg/1zd4UKfy5/asxLwmCCC/awqSFU4lioVScqBAAR2E2BMmUUnLJ5n8aybnKXHQQhAoBYCf/3119JSwlDEPvabXNrqSXHR/fv3w/aShkBbBDy+Wpc7JA1qevz48ZK+Xr16tXSK43US+PPPP+sUDKmyEmjdG1n9SLfzlbuskI8Xjh91nCElVEsAV2pJNc25UliqJVVyHAIQgECjBIj3G1XcVGyC/SmTKxwh2G9Cy7jQTagJIfcRINhf4kawv0SG4xCAAASWCDCmLJHxjCmsm1yix3EIQKAKArNfTokk6+N1q8+fPy99/pXNJiON87M5Ahf31aQvfYthVmtv377VFO3sKQ5CAAL1EGjaG5GRWXIwBsLyox4+fFgP7X2S4Eft48ZVrRDAlerDlcJStXLHIScEIACBTQT6GKQ2NZnMEOiGAMF+/arEha5fR0h4hADBfh9+FJbqyF3AtRCAQCoCjClHxhTWTabqh5QDAQhkIWA/6R+qrPZLGZuILL03qUJYN7mJJJlrI6Dtr//+++9VqTreb1JtN+5iLZ1chUMGCEDgXAJNeyOrm00ufVvwXOZba8eP2kqM/A0RwJWSsvpwpbBUDd13iAoBCEDAT6CPQcrfXnJCoCcCBPv1axMXun4dIeFuAgT7QteHH4Wl2n0XcCEEIJCKAGOKSB4ZU1g3maorUg4EIJCFgPOlzyx1FyxUe0F9+PBhtkItJrt9+/bsKQ5CoAkCnhdc+tg11lDH/fv3f/jhh9kMRlA9m5+DEIBAeQJNeyNLDsaAUabJ+LZgedT7asSP2seNq1ohgCslTXXgSmGpWrnjkBMCEIDAVgIdDFJbm0x+CHRDgGC/clXiQleuIMQ7SIBgXwA78KOwVAdvBC6HAASSEGBMEcYjYwrrJpP0QwqBAARyEfC89Hlzc5Or+lLlGhvOGUvjS0lHPRA4RMDjq/W92eSAb+le1mac79+/P4SYiyEAgcwEmvZGbCO8ZJoyE01cPH5UYqAUVxkB+y4ehMWVqkxpM+JgqWagcAgCEIBALwSWnGri/V40TDu6JUCwX7lqcaErVxDiHSRAsD8AbN2PwlIdvBG4HAIQSEKAMWXAuHtMYd1kkn5IIRCAQC4C3759Wy26g+90GxvOPXz4cJUAGSBQMwF8tUE7jx49WlKTYQGWLuE4BCBQkkC73sjqsuznz5+XJJmpLsOK4kdlYk6xJQngSg20W3elsFQl7xrqggAEIFCYQOuDVGFcVAeBeggQ7Neji1lJcKFnsXCwGwIE+4MqW/ejsFTd3JI0BAJNE2BMGdS3e0xh3WTT/R/hIdA5gU+fPnla+NNPP3myVZtHzdQL6LPiXWHnmNmGc7AbAl+/fl3q3mEbr9DV7927t/Spbr3dLlAhENIQgEA9BJr2RuxoWe/e3b59ux7U+yTBj9rHjataIYArNWqqaVcKSzXqkQQEIACBLgk0PUh1qREaBQEPAYJ9D6UT8+BCnwifqgsQINgfITftR2GpRj2SgAAETiTAmDLC3z2msG5yZEgCAhCojoDnSxkdbDb56tWrJfRLmwkv5ec4BGojYC/ZGaTVasIOFu54yBuvuRhfc/CUTB4IQCAfgaa9kXfv3hlknj59apxt5RR+VCuaQs59BHClQm7tulJYqlCPpCEAAQh0SaDdQapLddAoCHgIEOx7KJ2YBxf6RPhUXYAAwX4IuV0/CksV6pE0BCBwFgHGlJD8vjGFdZMhQ9IQgEBdBH7//fdVgW5ublbz1Jzhr7/+MgYzPi5Zs+6QzUPA6N7j5VfYbHJo7C+//DK2Okp8+PAhOsJPCECgEgLteiOfP382dvyV7W19x271EPyoSm4TxMhHAFcqZNuoK4WlCpVIGgIQgECvBBodpHpVB+2CgIcAwb6H0ll5cKHPIk+9xQgQ7IeoG/WjsFShEklDAAInEmBMCeHvG1NYNxkyJA0BCNRFoOmXPp0ojY2grrOYzMmKbC0SwFcLtXb//v3wZ5j+9u2bVjiFR0hDAAKVEGjXGzF8DLF98eJFJYSPiGG0ET/qCFiurYcArlSoi0ZdKSxVqETSEIAABHol0Ogg1as6aBcEPAQI9j2UzsqDC30WeeotRoBgP0TdqB+FpQqVSBoCEDiRAGNKCH/fmMK6yZAhaQhAoC4CWki0KlDr+00am8zxvH9V+2SonMDXr1+Nrc5G4S/V1Y3XXPhU99glSECgKgLteiOGj/Hzzz/fu3evKs77hDHaeKnBZR89rqqfAK7UVEctulJYqqkeOQIBCECgSwItDlJdKoJGQcBJgGDfCeqUbLjQp2Cn0mIECPanqFv0o7BUUz1yBAIQKE+AMWXKfMeYwrrJKUaOQAACVRBwbr3W9FN/exd3w6ZXoSGEgMAaAc8LLj/88EMHH4pdI/Hf5411PMbrif99PSkIQKAsgXa9EUXLxkOg58+flwWZpTb8qCxYKbQmArhSU20050phqaZK5AgEIACBXgk0N0j1qgjaBQEPAYJ9D6Wz8uBCn0WeeosRINifom7Oj8JSTZXIEQhA4BQCjClT7DvGFNZNTjFyBM9PNQoAACAASURBVAIQqILA77//virHjz/+uJqn5gzGMqmrLSarWU3ItpuAx1czfJfd9dZ84aNHj5bE096cnz59WjrLcQhA4BQC7XojxhvPcp8ePnx4Cs+0leJHpeVJaRUSwJWaKqU5VwpLNVUiRyAAAQj0SqC5QapXRdAuCHgIEOx7KJ2VBxf6LPLUW4wAwf4UdXN+FJZqqkSOQAACpxBgTJli3zGmsG5yipEjEIBAFQS+fPmyKoe+Mrmap+YMxmd5DYNec4uQDQIhAXy1kMaQvn37trHg21jnNC2KIxCAQAEC7XojxuTd06dPC6ArUAV+VAHIVHEuAVypKf/mXCks1VSJHIEABCDQK4HmBqleFUG7IOAhQLDvoXRWHlzos8hTbzECBPtT1M35UViqqRI5AgEInEKAMWWKfceYwrrJKUaOQAACVRDwWPmbm5sqZN0lhHZxNyZorrYJ3y6EXFQ1AX0iVhsorop4wa5uNNlY57RKkgwQgEAOAo16I4aPoQ2tHz9+nINV4TKNNkoSw9IWlpPqILCbAK7UEjrjBq/NlcJSLSmR4xCAAAR6JdDQINWrCmgXBJwECPadoMpnw4Uuz5waCxMg2F8C3pAfhaVaUiLHIQCBwgQYU5aAbx1TWDe5RJLjEIDAyQS+ffu2KkHT+03aT/UMa76KhQwQqIGAZ/7xmt+jN+5urTT9/PlzDepDBghAYCDQqDdiWOBff/21D+XiR/WhR1phEDBu5PEqXKkRxZCozZXCUkUK4icEIACB7gkQ73evYhrYDQGC/WpViQtdrWoQLBUBgv0lkg35UViqJSVyHAIQKEyAMWUJ+NYxhXWTSyQ5DgEInEnAuXLI+NztmdL76jZGMrVLGwj7iiEXBColYPTwUWLDaxnz9JewW+3h1h8TWgSBOgm0640Yk3fPnz+vk/ZWqQxriR+1FSb56yRgdPJRYNupGLN1lrBb7eFWDIghDJaqmBaoCAIQgEBJAg0NUiWxUBcEaiNAsF+bRkJ5cKFDGqS7JGB08rG9tkcxZussYbfaw60YEEMYgv1iWqAiCEBABAxzNPKxreuYrbOE3eopN9ZNdtYBaA4EOiHw+++/e1ry008/ebLVmWdqkUc5m95Hc2wFiYsTMHr4SMb2WsZsnSW0KlrB81KjPNyWruU4BCCQlkC73siHDx9mUWizyW5ezDCsJX7UrPY52BwBo5OPbcGVGlGMCQ+3MXPuhCEMlio3fMqHAAQgcAoB4v1TsFMpBLYSINjfSqxkflzokrSp6xQCRicf5SHYH1GMCQ+3MXPuhCEMwX5u+JQPAQiEBAxzNGZjTBlRjIkpN9ZNjnBIQAACFRH48uXLqjRNe596q1VfkVtq4zUHsCUaHG+RwNevX40ePrbosl3dMF9TX23ERQICEChMoFFv5NOnT0ugnj59unSqreP4UW3pC2l3EMCVsqE14UphqWwlchYCEIBArwSaGKR6hU+7IOAkQLDvBFU+Gy50eebUWJgAwb4NvAk/CktlK5GzEIBAMQKMKTbqTWMK6yZtmJyFAATOIeB56fPm5uYc4VLUai+NuuxishRoKaMKAnYPH0T84Ycfmt4y9gho+x431jwdqZRrIQCBrQQa9UaWNpuU5enG6tqjjG1jt3YD8kPgFAJ2Jx9EwpVaUk0lrpStRCzVkvo4DgEIQKB1AraFr2SQah0y8kPgIAGC/YMA812OC52PLSVXQsDu5IOQBPtLyqrEj7KVaLuCS03jOAQgAIEdBGxzNBTImLIENhpT/rmUL+vxv/76S1rUn+KTb9++DVtS6ZuV+tNwkvv7ce/fv1cVqlT/37x5k7WlFA4BCOwj0OhLn/7GygAambtZ1mC0cfaURgeNC4KjDvDnn3/KUGuMUE4N6nfu3BnGCA0T9+7dm72cg/UQsHv4IKdz6XPoM6hLDB1DJahXqEuoEP3/5Zdf2rpr7LaL3v379+vRJpJA4LIEGvVG3r17N6uybjabVOvsUaatEWFWWfsO4kft41bnVXYnH2S23YmxXbhSI4rCCVuJHVsqveyututvmO4LvffBddfb3o8ePdKnbNNqRNOdenNAlarGoWrFC6pirFSBZMfY08KkNAhsIoAHEuGyB2iZR+L9iBg/IVCeAMF+eebOGmUkjZyX9eUYao1e0dwpu5MPzbF9ibHJBPsjisIJW4lNWyqF8wqr1cAhstbzuOExnJ7P6hkcMXXhnkZ1EFglYJuj4XLGlCWMovd/xebfy/5pQYwM65Jw43GtaNREZw7R/vjjj7EWJfQzRy2UCQEIHCHgeeNT96+yHanl3GtDQxSl9RjpXNnK1y5TrMUcWv0WoVj6qZyvX78uLyc1+gkMDymXNDgcf/HihVGg3ABp2dhDOypcNaoXNTSsR/KHP9XDDTKcKkZg1mXVwWICUNG5BBr1RpbE7sy7CG1mlO6spZ67AD/KQ6m5PLhSqyqL7v3wZyWuVChSlO7SUg22yNN1BxqpYjrVqylEZ73KpswNhQyrNwIZIHAiATwQA35k9sOflQxShvBXOEWwfwUtG21ciprDW1Xp2h49LIndmWMZaSH82VlLjS46nmKoHVH0lPBELjw3Ce/9MF2JHxWKFKXbtVR6GOfpnGrgx48fe7olaQsEmibguW0ZUyJDPf6MxpRb6grjuawJLVF/8uSJZ9HrIIbUrL1S/q81nink0zJ/rZEfq9DbGClKpQwIQMAioE1ede9rFZQy6fUUK+u/zimn56VPvdqyWtSYYRg5hj0L9aQk+eYWY0WehHbCePDgwVJOiXedrXDV0rdv33rUPcUlnerahw8fTk9x5FwCGvHv3r27KoPm+2a3DtXQLDfu1atXqyXMZpBlUIxX/1t9arvR84u5Z7MMOTgQkHmZfu9Yz1c0qIGoRQIX8UaePXs2az8VWHUzYuJHjTcgftSIorMErpRHoZW7UpeyVJ8/f37+/Ll/ui/Sr959evnyZXTQ+XNp1Fu9XCGDIo7ZYGT1WjJAAAJ4IKt9oPJBalX+7jMQ7HemYoJ9gv3OurSaw1Dbn06HFhHsezRbuR/VX7CvYVRPpT3P7kf1afWkpprPfQYnsfWAeHipQIuf9FELzQ+MEpKAwBUIMKZ4tLxhTCmzhFbTkR65p3lkdhNKGH2czl5dm7BeioLAlQnIf5re2uceidaPl9eObRIvYpqcby+tdhXn3m96O1NvQdX2onD5vlemRil3VXHKMCtMNFJ7ypnNo3Jmy6/noGLRWcmHg7y0V4Om2IKiBi2kkuE63shsS/WmQSqSNZSDHyUt4EfV0BXzyYAr5WFbuSt1EUulIGvWXzK83NlTitC3Rmrylod3I2cLdB6sP2Tw3AvkgUBJAnggTtqVD1LOVnScbXbwck4wdoyl0abNhsBOTyBTtkyPHmZbSrDfaL81xGaoNeB0cIpg36PEyv2onoJ97WE06xR5xkcNQGc9w9JExOyYqPFXLfL0MfJAoA8CjCkePfrHlH94bN/BPNozUq+e7ytEy8P1Ys2+a6Or9AZ8uPmKDDoLzyNE/IRAcgJa6m5sqJa8OmeB2nT23L1mhzdglqSddfiWMrd4XFZd+31qB2LjBaZhy0C53fKANezJ2RU0BSTTTUa1G5zeFTAUqs1LVJ22P9Qenzc3N7du3Xr8+LGRv0Wktcns2Wxmqkq9qKcX1MKRemyXbgo91NSrFOoP6gxDf9BPI6hTOSpNJmgspLaEojhDpAotpyEtpyBQOYHreCMa3Wathz2jV7n6puLhR+FHTXtFZ0dwpTwKrdyVuoKl0u4OCrKmm3NLfYP3PkRzg/cuN97w3hWhK1Lz7zqpnAruonBSXUIhQ1SpFKF6NUk622EUMiiW9PQ38kAAAszkbOoDszZnLGHWYx/PkoAABPwECPYJ9v29pf6cDLX16+i4hAT7HoaV+1HdBPsaQ4V6GtHroZuCaDVziOUVYk+f5UmPiscVlWtawKPThHm02kcTEbPutCYWtKwoYV0UBYHKCTCmeBS0YUzxLMPcnUcm1RbF0xjlkYHeLcN4YSSJDP14igQEIJCJgG5e521eMtvpL2JKAKO9spyZ1HF6sUuvAY00REbTPTYBFTJdLScLP22dyllahDqbf1oCR/YRsHv4oG4pOix86YUPPfuUxsOcUVpanvaHsUcpUe1wL8FCOaO0GhW1lJ/lCcx2LVRTXhHHa7yONzL7iuHpbs9xDUYl2KOM7UVERbX1Ez+qLX0dkdbu5IPPgCtVuStlK7EDSzXrJqnVnmhu9qHL0LE9G0BOq1bQ5/H5ZwNJ1St5jtywXAuB7gnggexQceWD1I4WdXbJdCjRcECw36KWCfZb1Johc/cu9FLbGWqXyPR33O7kBPuDxiv3o2wlthLsa1nktCHRRFN4AxpRvCxYmDNrWninYg83zvi/pDxZG0vhEFglsHo76L6I7muexY+2YkiEMeD8VzJX1eDJIOMVLVWM5Nj0UxbcU+lSnqgThAiWLuE4BCBwnID95s0mI5Aw87nPRWQb7bYcx15nCXoGZjfc85BsbJpip8ghmKrVcOUlyabqxnpJrBJQWGIrejg7DutLE0NSkD/ItOdJdXZV7PIZbFOg7l1eJGqMCPAoJQLS7s/reCOzA19n451tPDXEtNtRbcmlR3t43aRo/Cib9rlncaWc/G1rcK4rZcvWuqVS66Yvpwn4JpfbsGmavjP6QDS5J5h6Z8DIH53S/TVb9SYTGpXJTwj0TWD2lgl9kk23z3U8EHsgOHeQ6rvHOltHsO8EVX82gv36deSX0LacrbvQBgeGWgNOZ6cI9p0Kta3BuX6ULVsrlmo6eirGV/80FGT03pKb1MxuGRDGJkpvmpowmswpCFROwLgrw5uCZ/G23Q7HlIwPlqYTqaGStqYltG2yjb4bvZqgogTIyM8pCEAgIQGtZE+4hHqr6YjySxI9aDnXAkQWKZJQljMh/EqKkvW2RwTpZYeF1yWy5yHAcL7eXkinq7pEXYPGPaGL+A+iymOLlKhTWvez4ya169V9VwOcSIZp28P+vANCVD4/DxLgUcpBgFVdfhFvZLbTdmZM8KPCkWJI40dVZW2OC2O7NGMHGCrClRqBTBMnWr+OLdU0BBN5e6Xj0k0xO2YNetRdMHtVtGhSvrQ/itTNMvt2wdhzTuwws43lIAROJ6D7i5mcI1og3j9CL/e1s2OQDuaul/JzECDYz0H1lDI7dqGXeDLULpHp9TjBvl+z1fpRHVgqRb4RXqcLZDzoXwrh/Rp35rSDens+wVkF2SDQCgHGFL+mIqM3zgQOiXE+MNe6SY/limRa/SmLPMrtBzGd1WWluZ8eOSFQnsDqcjfZChm48oKlqtF+g3DfM6dUsuUoR4GEPSAdafLUwo9vTtiVDiNOjvZS5uzsczTEy0kQKCkrOi6tHRmjoyepUeHqLbVpx34KpXunNoGvJs9sZ3bOI1yNVX/tbdcb0UOj0PqFbxT0oSb8qFC/SuNH9dGxw1bMjj6R3nGlBmLVulK9Wqpp8CXvfbfLqvm9qGOHP6euezQjrKr9M4S2RoZ6+xsxQ8NCGgJbCTCTs5XYNH+1g9RU1AsemXW3CPYv0hMI9qtVtO2wHYl862wyQ22deskq1ezoEwZBShPsDyqo1o/qwFJFyx/91tVY+aPwPOu9MxYe3S+zP3fPUYy1kIBAEwQYU/xqco4p/5i1KQcPPn78+LfffjtYyPTyb9++GUZ5ml9H/vrrrwcPHvz999/jWfWhhw8fjj9JQAACtRGYLqWaSrjVFExLOPHIly9fjNojn9XI2cSply9fRkY4ElvLO968eRMd9P/86aef3r59G+Z/9OiRfr5//z60/GGGMS1XfkyTSEjA4wDoFv706dPNzU1Yrzq/bv8jY7S6k6FWdcWwuhrS9v1u24oa5EcGCHRMoF1v5NmzZ1pHosUlinr09/z5887UZNtG2642hwI/qjmVJREYV8qP0b7lbXPhr2VHTrtqW+wd1ZW55OvXr/LewyBLDdE03f379/cJcPv27Witf1jOENaNRz5//vzkyZPxpxIaqVVCeGQprSnKV69eLZ0dj3/48GFMk4DAxQnggSTpALa1t0eKJAJQCAQgMEuAYH8WSw0HbcNoG9Ua5N8kA0PtJlzdZCbY96vSvuVtc+GvZUdOu2pb7B3VJb9E0bGi+LFYPafzP581Hr1pokDPZMdiMyU0LeApOXrs6LmEPBBokQBjil9rtnEeDXv6dZNaCRGtYvELvZpTcvvnZLVoUsYxHAAEpYDhXm0FGSAAAYPAaJ6MPE37PaFRmrbRXvM+zV/zEbng9nINrerQ8o6DTdAyO60LGQsRXjn6HnfBHibHAklsIqDnqeHD1KVrpaZoFaMiNE1caiHs0iWe4/bDV1V6vL95xPDnsTuhZybXXxc5IQCBTQSa9kZkDDUEK+rRn3NNySY452bGjxr540eNKHpK4Ept0ma1rlR/lmr6TrLiVv/KxSW1GrvFayAOn99Eyyi1U5QzcJD/75yitLW21ASOQ6A/AszkpNJptYNUqgZSDgQaJUCwX63ibGeMhyZbFcdDk63Ecucn2N9EuFo/qmlLFS3gEWTPHsxOxSUsaqlG52Pf/ibDl4Bw/MoEGFM2ad87pvh3sPTk1O4mxnrzTQ0wMmt1xaow+qbPFMH0Qz+r5ZABAhAoTMBjQ5reZ9swbjrl/9ZYYb1srS5cyzjbZD3s31rmUn5BC6tQF/L0Ij7EtsTzyHGpNdSFM+3/FsCqbFFnmApQlSdg49KE4Gp7yZCVwKwd08GslVJ4JQQ840jT3kglnHeIMTXs4RH8qB1Io6HzX27U+p7c+FE7UHsusX2DsLeHaVypkMaYPtGVGmWYTbRoqTQLF7bFMynn6fDKM524GyvSqaGQaFtKvzO29TWkFlXj5Ew2CDgJzEZA412pBDM5TpLKZo/pJw5S/iZ0nHO2q/vHl47JXKFpBPvVajkcbqbpbvy0WfsTtpehttouelAw2zEI+0CYJtgPaYzpE/2oUYbZROWWKhoBFS9v6tXCPtvq4aAK31TajszRvMSsMAlvmR0ScgkEihFgTNmE2sY1jimJ95uUPVrdaEqmU6ZNOfWsRbOf+q+0jhizpZHt04pyvVmudfHR8fGn3kq/e/dutOpfRJzvo4/lkIAABAoT0D4WqzZEIrW736TeALCR9vEqjDYGtj9zJsuvPQxsFP6zgqYCx/zqQp5e5HGyxzJJOAl4XvmKipIPEO4lE53d+lOdwZ5+ivaq2Vp+2vy2KfO8AZ9WHkqDAAQGAt17I+0qGj9q0B1+VLt9eFVyXKlVRGGGOl2p/iyVtmwMe6bm7ozpuFBBnrThumtOTxsni2f4EQPNKDr3j1Tt4YUeYcgDgYsTYCYnbQeoc5BK20ZKg0BzBAj2q1VZfy70LGqG2lksFzkYhlTOJvPcZAnUWc9NmrZUeiAbPjbV+px79+4tEZ49Hl4+zaCzGmSnxxMe8dxEPPZNCJyiaibguR0i+RlTIiDjz/8eUzYtxrQza8+VsYJpQqZKKxfttfY6q418jWnTqFiVqfzD3lG6VkvjZehn11+qK9jCcxYCEKiBgG1GBgtQ4LWVfCjsvcqbbtoIbdUxlZEfM6dKaAiIBojVn/Z4lEqwq5WjPrxKPsyQozPYd5lq3/oiXT4lrvZbemk++J6SZz3SHJ3WIwx5ShLo3hspCTNtXbaFx4/aTXt1PArH7iHNCLWbtn0hrpTNJzq72nVP6aidWarplo1pt2+33/nW/F4UXSp/1A2WfkrOqe2yjywVxXEIXIFAdK9Nb5YccdCqGZ+KcYph39cBVlvXUFv2Eaj5KoL9mrWTVTaC/ax4jxTemQs9i4KhdhbLdQ4S7G/SdZ1+VLuWKoqOFWhvUseQeeqZR0eyPnebTk1EtQ8/cbB3aJZLWiTAmLJJa84xJeV+k0tvcms/DFlkvY+uxez2Vmo6+/DhQ71QrqYqhtFiR1vrWkurjaO0teStW7fu3Lmj9zglQ7TNpAyl/NGEe1nNGuJ6Dup1B3HWWwJiwl9aAuqfeiFMey3kfmeinu5UXpL/XtO9XLf9xvbydVWcmRqoUCzZsfBni2nZcPstB213LCOfvGm6PTVk+ItVYGCPR/6iyDkS0ABkv3M25hwSmqfO0Rns7wWo6uhLf5FUJX+udkLbYpQUlbogcCkC3Xsj7WrTtor4Ubs1ix+1G13aC3GltvKs05XqzFJFm7XrQVHaD7nYplsww+hSQZz/qwXhhZ6uZU8/ekogDwTaJcBMTg7d1TlI5WgpZUKgIQIE+9UqqzMXesqZoXbK5FJHCPa3qrtOP6pdSxUt4NnxgEx9eFWJqyuTVkswMtiLVocLeexrAORUTwQYU7Zq0zmmJFs3qaUP06hDaxe0YvLly5c75lW1QE2LHbVATQsoZ18BdBKRlUz4CSFnpWdl032iVaT6aNFUF2eJ1FO9Wg+kmfdXr141vW6vco14XhlZXRRVcxvtBspe1Sz8qmxaVWx/nlsleLzb1YpmM2waKVbf75ytgoM2gU3PJjOtoJWEqy6Hemk9y9/tB7S2xbDVwVkIQGA3Ac+t17Q3spvM6RfaqsGPOqIg/Kgj9FJdiyu1g2SFrlRPlkqLFMMnQ3opWk98d6jJuMTWYHShBIiOGD9DyY1s46loheh4nAQEuifATE4+Fdsmzh4v8klFyRC4MgHPfUewf0oPsVVDsH9EKQT7R+ilupZgfwfJCv2oRi2Vlo6Ez231bHRHXO/pw5s2VdnaJTwC8Nh3K1XyN0rAczuMTeNZ/IDCM6YkWzcZrVWXBPLGPn/+vLp8YVTbUkILKIcdKLXaZpOHpwKFwLP3/lLVzR3Xkr7mZG5RYM2/X2cH08IK8iz5bXrdqv3wxrbahXWxtTotkV81Qfqq2vFBYUkwDRZ+gFtHk6VKOR4S8Ptq0pQ/c1iFM706xakXDJxF5c5mT/zZFiO3bJQPgcsS6N4baVeztlX0uwEVEsCPqlAp5UXye0e4UqN2KnSlurFUegM59JmFWpZqJJ8qYe83GdYiAfybTerCrc9siBBD2qSvQwAPJKuuKxyksraXwiFQPwGC/Wp11I0LPSXMUDtlcsEjBPs7lF6hH9WopYoW8OzYbFLq8/ThrBOznhGcdZM7bjQuaZGA534c2sUE8qhfz5iSZt2k1kdGo4UmHJN/fFPr34cFlFrRL7OuKrQwwrbC6jf51uiMoOtJ2O861CNnB5JEHb6DFtXQBO0A5wG7uiKqhrYsyWA30LbaS2XWcFwP1SLneyqVfNZND7qmJawe8bvFTa++XeVwVga/r6acq9tiH2nFqn73BYdHRFq61n5UbFuMpTI5DgEIHCFwBW/kCJ9zr7WtIn7UQe3gRx0EePxyXKkdDCt0pbqxVE+ePAk1olfgwp+p0jausJZff/01/Lma3jRvoMx6DW+1TDJAoDMCzOTkVmiFg1TuJlM+BGomQLBfs3Zsn5Bg/6DuCPYPAjx+OcH+DoYV+lEtWqpos0lFvvfu3duhDk8fzmernd+V9du6HQS4BAL1EPDcj4O0ysmz+AGFZ0xJs24yfAdddcvsJl80GfZF2XR9Q0RVaL2mop3v//rTB8GjNZTaaXKf9Q/raiudb0xqi0MBae27q4AAXVbhXPjb9GJoe9OLRvuV7LDno2aZnrSF98LqarkhswaprI5CKNJ10grA7O49otDu0aePzhJVAo8inZiwB247FD9RbKqGQMcEruCNtKs+e6DBjzqoWfyogwAPXo4rtQ9gha5UH5ZKX9gIHVE9fsi0rPDPP/90qn7rukmnTRtqj2Y1nSKRDQJNE2Amp4D6KhykCrSaKiBQLQGC/WpVI8H6cKEjwgy1EZDL/iTY36f6Cv2oFi1V9JHA1e1vZpWlZYt224er8j2796wSU4fhse+s+jjYGQHGlH0K9YwpadZNag1EKGL5CUc5oJoSDa22FuhkmtUNW1pb2rN0qTaZG5WHTzjlUJxnn22teMtRdZkyZansimyrbV974lk9RQvN76wkT58+zec0jzU6uwdvHY3EEiY8oYuq0/NO7R6dsN7ZoqL3KGbzOAWevTbhQVvU1TsroSQUBQEIDAS690baVTR+VG7d4UflJmyX7/RMcKUijLW5Ut1YquhpSr5X4MLVmZFyw5+K4LY+AtGbWk6zVsNrXWFjSUOgDAFmcgpwrm2QKtBkqoBAzQQI9qvVTjcudESYoTYCctmfBPv7VF+bH9WopQpX7AjpvmdzHz58WFWiM/peLWc2g+cm4rHvLDoO9kfAczuo1UwgR6r3jCkJ1k1qqAif62s9WeF9pCRAtGhS39/M/TXYiHUlPzXgaTrbVnwlorYrhla2aSvTAivA2kW0W3LPS5+bNo3YLUmmC1f30mjx5tXuv6uzTmrXy5cvM1ENi3UuPMWBDqGlSnt8NfUEbV2TqkajHM+WY6v91ig/4Sm70zofJCeUh6IgAIHuvZF2VYwflVt39pA01o4fNaJIm8CV2sfT7rflXak+LJU89nCWT5Ot+SZAnDqSDDt6iBZErobYyrPv0dEOebgEAvUQYCanjC5qG6TKtJpaIFAtAYL9alXThwsd4WWojYBc+SfB/j7t1+ZHtWipoodx+8JqqS/aPW1WoVk39vI8y2O6clYvHOyPAGPKPp16xpR/7ivauEprFo2zyU8NiybDmVbtaiaXNHlFrRSoBaP6E5YhDgwnu1tpQp1yDrPtWrS3dZODOptTp1Qe1yfrOyu5sYSWarYu22rPXnLuwc+fP0fbvM/KU2xcWCU8iHfB3Yhn9ZL2oMdX2x2YbRV19fmoCvQIvLXeHfk9Szx3FMslEIDAbgLdeyO7yZx+4eoojx91UEerhIfy8aMOcl663OOZ4EpN6dXmSq3eR01YqmizyazRnHPOat8jEC331MyYnt/MDu5661t7bzDDM72tONI9AWZyiqm4tkGqWMOpCAJ1Epj1ByJRm370ELWloZ99uNAhcIbakAZpgv197SXGpAAAIABJREFUfaA2P6pFSxVuNikt7JtTcn6kO99XOiWApwvtmzTwlEweCFRFgDFlnzo8Y0qCdZOaZNRSxWHpTJkvsYY4ZAfDsUp2ucyuZqEMFaalFB5oVagXRLIJhPfyUs6m95tcbaDHai+ROeW45xUirWDTYu4y4nncBea/cuji69evnkeeng6TRDyPMLof9Y7B6Q9KV5d4im2+DX6S0KYQCHRGYHWwVnub9kba1deqavCjDioXP+ogwCOX40rtplebK9WBpXr//n3oS2uSLavD7Nn5SYtNd8sgR1rPrfWnHTKkHTVNpSkkVGCyu8zd3ZULIVAJAU9gzkxOEmXVNkglaRSFQKBdAqt+mppGsH+KfldVQ7B/UC8E+wcBHrmcYH83vdr8qOYslfpe+MKAouB9j5mixZezCt1d+Gxp0UGPBTsyaRBVx08I1EyAMWW3djxjSoJ1k5JPSxVPWa2opYGh0dd8rmZ4d/PiQghA4EQCepLhqf3evXuebHXmCZ8/zUrY1pMbmf3VUEHNjHYrmW14qoPhiLBUJm8dLZE5ctwTusgpKXb/rn40YWisHtOe/o7B6sSf7rJ9Ae0RhXItBC5L4AreSLvKxY/KrTv8qNyEjfJxpQw49qnaXKkOLFX0UGTfjhS21sazeotplZgyH9+4QmFIsUhkbB0JCNRJgJmcknqpbZAq2XbqgkBtBAj2a9NIKM+qQ8hDkxDXjjTB/g5oqS4h2N9NsjY/qjlL9eHDhxC+59WpMP+YjsoZj4eJrPMGnpuIx76hOkh3TMBzO/AsfrYDeMaUf8xe2cTBhw8fhp2DRZNNaA0hIbBEwLnPxNLlTRx3ruVqoi16p8G5IDKrxxyxCgeF6NT4Ewd6RJEwURv51SB2aLszW0JQ06JW33GpQcip2ByBQK8EruCNtKs7/KjcuqttNM/d3qrKrw2+0/1wZsuKujZXqnVLpSgv7I3Cm/Uto7Auo58QwRlwOAWBTQSYydmE63jm2gap4y2iBAi0S4Bgv2bdte5Ch2wZakMapEXAE/KUjHecUbwzW1YV1+ZHNWep9MmFUEH7Xkd07la2e1FmKOFSmpXfS2Q4fkECjCm7le4ZU9LsN7lbxN0Xauo27BksmtxNkgshUAkBj+vT+heW7WBj1WRXoqlBjCdPnnjkkXEu9j6o873hrE/+PEy6zBOOyEsNzBo7RZU6g1hntqjwwj+bELIwE6qDQD4CV/BG8tHLXTJ+VFbC+FFZ8a4Wjiu1imh3hsKuVOuWKtpJIvcrcJ4VDFI9Edzu/s+FEIgIMJMTATn9Z+FB6vT2IgAETiRAsH8i/NWqW3ehwwYy1IY0SIsAwX6+blDYj2rLUunbDuHAp89Y7/umWfQ9illtZn0K/OnTp9lKo4MlFx9HVfMTAiUJMKbko60xpcl1k/q8TmjuWTSZr4tQMgSKEfA8Mrm5uSkmT46KCvvxOZowlClX1TM2K3PuJ21hGz0itb70NmxvPWm9R2sHjYOoJUMXzxfkJZUzW1bUq3uDZ62dwiEAgYjAFbyRqMkN/cSPyqos/KiseO3CcaVsPvbZ2lyp1i1VZAqcXxiwdWScDWf2lrKVDCKWZOA4BPogwExOeT3WNkiVJ0CNEKiHAMF+PbqYStK6Cz22iKF2REFiIECwf6Qn1OZHtWWpotB+34NaLb6MyplVaNYNUzyTBloVWmz7nlkCHIRAGQKMKUc4e8aUxr7TLRsdLZrUFKpzl+AjKLkWAhDITcDj/bS+6M1eW+Yx2bm14Czf+fxMO2iW3Bok2nZ+ti1ZPfjZGq9w0BM7qTOUDF2cCyLtW7KM7lax1CBkGRTUAoEaCFzBG6mB8z4ZbHuIH7WP6ngVftSIonwCV+oI89pcqdYtVbikQLNtq3iP6E7XhtUtFcW6ySUyHIfAVgLM5Gwldjz/qhW1R43jAlACBCAwEiDYH1FUmLCNIcH+QZUR7B8EeORygv0j9Grzo9qyVFHf0wZkO3Th2WxSD/4ePny4o3DnJVFDZq9i0mAWCwf7I+C5HXgWv6R3z5jS0n6TWjSp3ebCxRAyhc4depcYcRwCEKiBgNbIe8Rgv0kPpdx5tFTdM9MkMfa9w7Rbfo9UONC78RoXeny1kuTlLdhB7NiWJt4RbELIESkJCDRN4CLeSLs66sMe4ke12wPzSY4rlY+tSi5sOgpXlxxd6EXnjuYqfFE+OU8KhEA9BPBA6tFFKEnro0bYFtIQqJkAwX7N2pFsfRhDhtrKu9kp4hHsZ8Ve2HQUri4hOm1IlO8j3bm3qqntJkqoF4qCwFYCtd0O/T2Lb2a/yemiSa2OZ9Hk1juK/BCok4BnxVvhNfI5QIVPoXKUX6ZM5xYFEia3xxy21zkcaMfi8CrSSQjU5quF71fYDWzilmxCSJszZyHQCoGLeCOtqGMqZx/2ED9qqlmO4Epl7QOFTUfh6pKje/HiheJuFau3nrJuGqEqPMOushHBJdcyBV6TAB5InXpvfdSokypSQWBKwON1dPDoYdrwVo70YQwZalvpbyXlJNjPSruw6Shc3UF0eg1SX69WIRrdPNtGTqvTKweeB21Z37f8/PnzVLDpkZKbtkxr5wgEihFgTMmKWka+jXWTss6y76GB1qJJvb6TlQ6FQwACxQh4vs/V+maTqzCHB1Sr2c7NoOWJoSk2hJHRLvmIqzZ3wSDT2akK94lxdlEpopKbzhaj3RcZO+vqNOcKBPBGmtaybUsraRp+VCWKqEoMXKnj6rBv/6pcKVvU4yiOl/Ds2TO9tPz9+3fna2lHaiSCO0KPayGwiQAeyCZcaTPblr+qQSptwykNAlURINivSh1bhbEN6dbSMuVnqM0EtuliCfaPq8++/avyo2xRj6PYWoIezqoHKrRXgL/vQa1ntWXup8CeSQPJsPr53a30yA+BCgkwphxXim2oNaY08J1uLSfXUvFwIb9Wr7958+Y4HUqAAAQqIeB56VN7iVci7ZXFePXqlbP5hV/x8TjQhUVygmo9m4e8fJF9HwLYB8czGTqUfOfOnX1VcFUSAgraB2WFPl6SklMVMrsGVwerfXVn8Pv1mgGTBfv6AN7IPm5c5SeAH+VndZ2cuFLX0TUtjQh4nHYiuAia/6c87cGVreppol/+U3IO4eG+x4qnCOyvFA/Ez4qcSQgQ7CfBGBZCsB/S2JEm2N8BjUs2EWCo3YTrIpkJ9i+i6F6b6Vk3mXWzSYH13ES9ThoQ0e+4szqO6J23A8/id3Sb8JLa103qNZ0HDx6EEj99+vTly5fhEdIQgEDrBDyPTDrYb9J+YlH/Ei69zeDxU4feqF2BS3ZLz/xXrw50Sc7TujxdovDN6xFpaMgw7zxtFEdyE9DbL/p4TbXLJe3my9o8evTIznP6Wb1n+fr16/v3758uSVsCXMQbaUspobT4USGNtGn8qLQ8N5Xm8VtwpTYhPTdz65aqGD09A8DyZKItT1tP7mff/8lUY3/F6q1dfbO+G1+amZz+umjNLSLYz60dgv19hAn293ErdlXrLjRDbbGu0lZFBPtt6WtV2tYt1WoDwwxanON5dpP7KbDnJurvsS8RfdgV96U7i+gHCJ7bgQnkfR1mvKrq73RrOx8WTY6qIgGBXgnokYnHA2O/ydM7gP+9SYla8hmDnHgPnC73jfA0PGsej69WOHTxPIIdmNS/WFlyesxjVhUnL1ze3ZMnT/prV3JQRwrUk3K50Jq3PVLI1a7FG7maxsu3Fz+qPPMmasSVyq0mXI7chPeV7+n5KpkIbitePWKRp82iya3covyKKHvypfFAIv1W9bOzQYpgv0DvItjfAZlgfwc0LtlEgKF2E67rZPaEPDw3OdIfOvOjjqBIfq1ns0k9ss/6lTl9jdbTrsI3kUekI3mI6I/QG6/tLKIf2sWYMuo3U0JjSr3rJrWpZLSdjzbOYafJTF2BYiFwIgHPG58SL6sHdmLzx6rr3/rO4ysPzSnsqlboLoxq7TuhVVme6LRkf9i0UKySm66J5ZsJe/K7d+8SlkZRBoEPHz4YZzkVEcAbiYA097MSk25ww48y4Fz2FK5UEtU35ErVb6mSaMRTiCeC481JD8koj3+siS7k55RANzD9DSkZuQu4xw4UFmnaDY4faWiQOt5Ygv3jDJ0lEOw7QQ3ZCPY34aowc/0uNENthd3mdJEI9pOooCE/qn5LtUkjHk+jho90ax/u27dvb2pa5Zn9A0rlDalBvJ5gMqYk6VGrY0ql3+l+/Phx1JsVeD98+DAJFAqBAASqIuDZHI5HJqerTG+N+2XIvT17JMlFZtujVtfw00NecpbcJ8Yp0kBPYVUNGK8mA/vfFNO4/fWQYmK0UhHeSCuaalRO/KhGFZdbbKffgiuVWxGUX56Ap/N3sF6qPFjPW23lpWq0xj5g4oE02v0aFZtgv5jiCPY3oSbY34SLzFsJMNRuJXaR/J54RygI9i/SH9pqptOsRXufJW+j5ybqb9KgjyA0eWfYV2BPMD23gygxpuzrKuNVNe43qa+7RosmP378yKLJUWckINAZAc9Lnzc3N521urnmRGbZlj+3xxzV7pn/6s+BjiCc8tPjqxUm7+kMI6tKDMvV5rsrwT52g44TrAzepFy8kU24yLyVAH7UVmIXyY8rlUTRV3OlkkA7txB9LtOztqZwHHEuk1S14/6lIqly+oCJB5KwS+wr6lKDFMH+vk6y46o+DNSOhu+7hGB/HzeuchJgqHWCulo2gv0kGr+UH5WEWJJCPGZNW+fk3uixwpsoCV67EHw8m8+msz3BrPB26PJZfF3rJjV5qk/xhrrXzsYKbLSSctOdQGYIQKAhAh7beoX9Jmt+9UHGObTMdu+SL5LbYw4F+PTpU/hzNq2hpORrFrMydHnQ0ysK37wekUZdlOyoY6Uknj59CoQCBGSKtX17gYq6qQJvpHVV4kft0yB+1D5uqa7y+C24Uqlo11BOzZaqJB9Pz5c8zATuUAqe9g5os5doDiH3h+dm6017kJmctDwpbZUAJmgVUZIMBPtbMRLsbyVWW/6aXWiG2tp6Sz3yeEIegv169HVckpot1dbWeXpv7q1zPn/+7BG7v5ctcac9evfk6SOiH1vquSsZU0ZcuxMVrZvUp9kV9YUvnQ+LJlnsslu7XAiBJgiEd/2SwLyyvESmzPF37975K+Ij3X5WTefUxJAnGiwcunjsyYBdLkcT/OULNSGnX0i9IfPHH3/oMWRhP94vYdM51WEEVgG2Z0OFpluaXHiP9cAbSY79IgXiR11E0VubiSu1ldi+/P25Uvs4VHVVhRO+VfE5IowWm8oJVEjeSrBzpLGZrpUvrVBFGDt4yw4PJFMnSVhsZ4MUwX7CvjEtimB/ysR5hGDfCYpsOwgw1O6AdoVLCPbLaLkzP6oMtNVaPB/pFvncH4n1TBoo5u0gZIs0QkQfAdnxs6eIfmg+Y8qObrDjElm2f+64LMcl2ujiwYMHYcmyd33MUoWNIg0BCEQEnG+N9LF++s6dO8Y6s5r3nPc4qaNmc79pNFY0JDyyFV66F0nY608PebW95D4xnk2zRnXUs2jPMAujtJ0l9DTlzZs39TdK8f+HDx8iOfUc2jN9EF3Fz8oJXMobqVwXhnj4UQac3ac8ozl+1G689oUe+CoBV8rGqLNVuVLtWqpVzgkzeDo/lmc3cE2e4KzuptfZhZ57bWwyMzkjirSJqgaptE2bLY1gfxYLB08kQLB/Inx/1e260Ay1fi1fKqezYxDsr/aKqvyodi3VKucwg2c5eIHAwXMT9TppQEQfdkjSIuC5HZSNMWW1t6yOKVXsN6kZvWjRpFYzsGhyVbtkgEAHBHSnr7aCnRJWEeXO4ByVBzFKLnLVaxaej6306kDn1rtdvufmLbw20dMZxkbRK0YUJCAAAY9Bwxuhn+wmgB+1G13fF3osD65U333gmq1TBOfZ9glf/Zrdg1anJYAHkpYnpUEAAi0S8LjcBPstarYSmRlqK1FEbWJ4LA/Bfm1aQ56BwHQXiSmZAp8c9FhXJg2mquFIlwQYU4qp9fz9Jl++fPn8+fOwwWzkE9IgDYG+CXjWORUOIfoGvqN1X79+XV2DPxZbwGMe61LC4y5oa2W97x5eRToJgQpDF49IY9tbCav0IuMoMwkIQCATgUt5IxrWhykw+VclX0PMpLv6i8WPql9HZ0no8VsKuysekUZchWUb692awJXaSix3fmc3Y4TKrQjK754AHkgTKmaQakJNCNk0gZ6CfRl2+VFqkV5B0Z8+XTXM2GvqW8Zk/K9loDc3N/LV+/t6aW1dkaG2No3UI48n5CkcUHtEGgEWlm2sd2sCP2orsdX8zu+55Y7WnXtFt9JRV7GTAQI2AY8BL3w7eEQaG1VYtrHerQmNKSevm3z8+PHbt29DuX/99dcmPt0YykwaAhDYTcCz7k2h/u7yq7pQ8xeGPP61iUYhOU5tGv8KK8vz8lMrQ3IO3WUt0zPzWBi+x54MTFhNm7VvUDgEmiPgsR6FB7hMDLXNf/gtlRcvXjx79ixTXcmLxY9KjhQ/KjnSTQXiSm3C1UrmRi1VSbye6JI3J0tqhLp6JeC518a2F3Z08UBG8iQgAIHcBDoI9rWKRY9QZdWXnh3o+Owp+aWamB3+Kt9ToFEXmqE29/3bbvkE++3qzpC8UUtltGh6qhIv3WNd9ZIArwdMNciRLgkwphRT65nf6X748GG0aFKP7lg0WUz3VASBGgh4zH03T00aff/J46SOfUlzMWO6QMIjW+EHAAVaXUMVzle+SsKXSLOzhLO4CnfUWRmGg/pSoXFWp+yA3L6WsxCAgJPARbwRbfMfLpoUHM8w6mRYIBt+VHLIng5QcihP3sCaC8SVSqWd2lypRi1VKnV4yvFYnnp8dU+LyAOBOgl47rVR8sI3nUe2PjyQ2gapUeMkIHAdAk0H+wrhtSjkwYMHWsjin/MclatLdOGTJ0/u3r2rvcH0FuV4qrZEoy60ZzgbUTPUjii6TxDsp1JxbX5Uo5ZqkzrevXu3mr/AJwc91rWwUV3FQgYIZCLAmJIKrGdMOW3dpDz1aN3669evG9rvJJWSKAcCVyagbxl4mt/HbKlaaq9/0sc1PDTK5/FMMI1S3bt3b0znTmiQ00dJVmvBgV5FtCODJ3Qp/MqXJ6gbWxqtHBqPV5i4QkBeIXZEuhSBK3gjaqOCr+fPn0eardb3iOQcfuJHzWLZfRA/aje6JBfiSiXB6CmksCvVqKXykEySB8uTBCOFQMBDgJkcD6XT8xQepE5vLwJAoDCBdoP9YcWkQvgdyyVnISv60FyoVmHqCezqY+PZErIebNSFZqjN2ivaLZxgv5juCvtRjVoqvzq0vbFn0CnwZM1zE/HY169ZcjZNwHM78Cw+iYo1ppzznW49t4vU/PHjRx1M0ioKgQAEWiHgiS3ljHaz23ZhPz5VN/CsTRzqKrwzaDSOLLW35FLOJRn6O+75zE3h0CV6GcNmrh2v7QzFzq4uWrID8mJyUhEEOibQtzeiJyJ61hLt8d+oNvGj0ioOPyotz62l4UptJbaUvzZXqlFLtYQ3+XHnm05MDyYnT4EXJMBMTg1Kr22QqoEJMkCgJIEWg30tW9GSFGPliuYJtceE/svtlJFRTv33tFTklfnVv/703b+qtrBp1IVmqC15OzdUF8F+KmXV5kc1aqn86vA8X9Mj4NzP65276xV++OjHSE4IpCXAmJKKp2dMKb1uUo/uZMtCP14uvp7ZsK4lldYpBwINEfCY+242m5Re7PVPxoTIiTrd9AZqYWV5nvfjPWfqPOE4vlRFyXW06qj+uaoCnxJYYrLjePcB+Q4mXAKBtAR69UY0zaTlkn2smBw0jh+VtufjR6XlubU0XKmtxHbnL+xKtWipdrPdcaHH8pQMInY0gUsg0AQBZnKaUJOELDxItYIFOSGQikBzwb7WMmpZ47T58jC1mFLzmZp7X1qwos01teRF76h4Ao3h7UplruSxbIsuNEPttKNyZCDguQdLhjw8N0nVM1u0VJva7onWK9lsssDyzU3oyAyBfAQYU/KxjUpWbF70O90anuXZhwrWxqGKXirxziM6/IQABHITCK3BUl0lQ4glGVIdb3E+1DPBNPIprCyPH8+6yVE7aROeRYol4Tu3rhkgFIju/LRXF0zbAbm/InJCAAJLBDrzRvSwRJ/0UnilsKunRZNSH37UUh/edxw/ah+3VFfhSqUiWZsr1aKlSqULTzlYHg8l8kDgOAFmco4zTFJCbYNUkkZRCAQaItBQsK9AXlH8dNGkJlf1pT49V33z5o025F5aNCml/PTTT1p2qfcn//jjj6dPn66qSfGIJg00e7Cas0CGFl1ohtoCHaPRKgj2UymuNj+qRUvl14VzfW2BHUmYNPBrjZxXIMCYkkrLnjGl3LpJuf5yxEPtaoWNnEs59KkaTDkQgEBbBDzhpexGW40ypF1d/yQ7aVx+yqnQaK8KUHKdnNOPLynSKp9uMgj+alvU20uO756PCIwy1/ORbom0uje43jAZJScBAQjkINC6NyKbrC956WmHjJseoty9e1dbR3ieD+WAmbVM/KiEePGjEsLcURSu1A5oS5fU5kq1aKmW2CY/rmh3dZpSlRLBJSdPgRckwExOJUqvbZCqBAtiQKAYgVaC/eHJaRTFDzvOKNjXcslNxDQfq/kBrZ70+FSaPXj8+PGm8nNkbtGFZqjN0RM6KJNgP6ESa/OjWrRUfnV4ViuKQIFHfh5JPAOcv+3khEC1BBhTEqrGM6YU+k734PqHM6QyanL6E7aWokICupGGsDBkHmYgvYnA4A/pbRL2Rt3Ezc6sXurpn4W3MLRlPnh2df2TB8hBGbZevkmkAk7zKL/He1Zm7tmRWMKEZ2Ko8IpnZ38QhF9//TUhiuNFrcLs+0XG4wApAQIHCTTkjehhxhDdDUOz0jIgm4bpg6xOvxw/KqEKnOMmflRC5mFRq6O/MuNKhcSM9CrMwq5Ui5bKwJv2lNPybF0ckFZISoNAHwQ2uYjM5ORTem2DVL6WUjIEKiTQSrAvOR88eBDZ7RcvXmjzyCNUZdv1+FW7VD558sQuR9+pkLE691ltiy50pDIbMkOtzaens6tDvxpLsO/U+CpMgn0nSU82z5sGBT7jpl2TPdIWvok8IpEHAjkIrJpBVVr4dnDO7EmwFp/Fl1g3KTOnVZKhHylSctlzdCDKFFi9JRbShklaAlrGp2CSh4jHqXr8MNVSMqo83ii7hNUpgNXV7nb5Oc76RSr8io9nbC4sUg7+dZbp6RUlVzxvmtrzfKqmJPbV8dr4BE9JOakLAr0SaMUb0aOUHR/dluOhl3+iXSvaVSV+VELd4UclhLmjKFypHdCWLqnNlWrRUi2xTX7cY3lKBhHJG0iBEKiHgGegGaQtPG3isQOFRcqqtdoGqayNpXAI1EaglWBfRi96KK4Pc6d6jUSvX8o71bpMWzsyzvp+xfv37+1s+c626EIz1ObrD02X7OkYJUMenpsk7E4tWip/8z1eeoGu6xSDR2Z+zZKzaQKMKQnV54nNs3+nW6OyFrqGouhlKRZNJlRzWJRiG71AFtIOz5JOQkDPntWl9fQ6SWlXLsTzFL+AH1ZSBavvP0WzJCVlW6rLb08KK8vjQPc0276koFOOe3pFyXdc/B/pVpeobSm2fdevRuOndAAqhUBPBHr1RmTu9KxFW/73NBTiRyW89fCjEsLcURSu1A5oS5fU5kq1aKmW2CY/juVJjpQCIbBEwDPQDNcyk7PEMMnx2gapJI2iEAi0QqCJYF/rI0M59d6jlnumWjQ5aEqlaXJgVWuaXD24w+VqFUaGFl1ohlpDoVc+5ekYPDdx9pDa/KgWLZUTtbKFg9HSVQW6LpMGS/A5fk0CjCkJ9e4ZU/Kum9Siyehlpnfv3p3if19klZvwJuxAFGUQ2LHlj1HaNU95Xvos4IeVhL/6EoxnCCwpsOryvM0wiFRyZYZMuj3ClRepsF7qr67kgj9PNDUQq22zSUll32KaMK1f10gIgaYJ9OSN6LG3NvVXOPD9+3dFYWmftdSgZfyoVFrAj0pFMms5uFJOvLW5Ui1aKifqg9m0lN8T7XY2A3AQGpdDYDcB2zaGxTKTE9JInrYVQbyfHDgFQiAkUH+wrz1QoilN/czxlTNNDnieG7569WrT1nQh7YPpFl1o28KHQBhqQxqkRYBg39kN7LusvB/VoqVyonYa/xwjVCRhNCxGZ4efJY3qrAAchEBVBBhTnOrwjCkZ103K748WTerFJu337pQ+VTbtbXnr1i29B1DAoKeSeXc5noVEuwvnwpCAfXeFOUkvEfC8v1L4xfclURMetwewCm9hz8OtgY/dtIQMVZTHe1a2HWZfl2jIUAh04qdJ0rLKUZrHAO6Av0/Uz58/O28cddEKVxHZwpe8rfbx5yoItE6gRW9EM4MyDpok+uWXX7RQ8vXr13ogpLWSsocKfMpHWyX7gG0VbYtaUs6xLvyoEQWJkACuVEjjYNq+8W2jcbDqpcvtSm2Bl8rs4Lgzgsv9CEQPhBTrKeJTtHKR96s76Dw0YQcBPJAd0HJcYtt8e7zIIQ9lQuBSBOoP9hXOhxpRaJ9vNlUTBZpACKubTT969OgsB8k2ibY5nW1L7oMMtbkJN1o+wX5Cxdk3vm00EooRFmVXagscllNbupIRUzPbHjK8bOmhRJ4+CDCmJNSjbaIH855r3aQe2snJDhuj53nl1yvIy3/+/Pkghux+9+tgGC3CLpc1bbtHWavupnDbQg3N7K9L229BeYbAwh3AFjgUpuTnjz1P3XYsutXINUQImvh48eJF2DrSmwj4u82mYmcz+3f/1fzjbAnnHrRn2RhrztUOtV+BQCveiBZ5aGXk8KcAR7t2aeWHQhuNXI8fP873cKW2PmCPL/hRTn3hRzlBnZjN7uppBcOVSstTpdnqq9BSJScwW6DH8sj1Xd3DY7Zw/8EnT54M7rfiPs/GS/6SyQlkOcyJAAAgAElEQVSBqgjYhigUlZmckEbyNPF+cqQUCAE/gcqDfX2ULzQRWtSo0N7fuh055favjg4S6awpcVu2Cl1oW+BQQQy1IQ3S/p5znBXB/nGGUQm2+iq0VJH8Sz890XruVxwlm0cMPfbNPWmwRInjEKiQgG2U0gp8hTEly7rJly9fai4yVIYWTZ7yPE9efhh+dL/+oMIvkIbdoJu0OlLuOLYbVksNcb44cordWJI5yXF7JWhor5JUV6yQwtbV40Dv8OM/fPgwEtMuxWOaRERgFU7J/uD01RRQlX95I+I2+9Oexi1JclY8DkKgbwKX9UbaVSt+VBLd4UclwXikEFypI/Siayt0pXq1VBH5rT8zWZ5NYmjcDzvM6p24qXAyQ6BFAoXjzUx2oOaZnNDmTHtIYf5TATgCgY4JVB7s62VIfRQ75F9gtaIWmnhqkWB6UTOUrUy6Vxe6sKm/4FBbpn/6a1kNMUp2CZ6b+BXnzNmrpbJd1gGO3XYnQDtbJgtmV8pZCNRMgDEloXZsQzeMzunXTepNqXGLRzVGC13PWjSp2iO3oL81WFF30atLf/zxh3b437HRWlQUP6cE1JkFVotT1aWnZzmyiYCHYckQYpPwRzLbjbKt9pF6d1+7OioPJZe0OZpa8oDasW4y9Mt3XL4bcnMXrr7C4uw2xxvu30Y68geOV12mBNtilJGBWiDQMYHLeiPt6tS2ih73oHDbnQMiflRhvZxeHa5UMRXYRiOTGHalFVqqTBzCYvX03fOKYO4QLIoIStrekAZpCBQggAdSAPLxKuzx4nj5lACBKxOoPNiPfBI9ziuzJaG2AlmNRNRtIvHKdCTbJFboQjPUlukYzdWyeos5e87xhvPc5DjDaQnNWappE2aPeGxsgfA5fD47K6cO5p40WKqX4xA4hQBjSjHsg3n/Z9r65HmHXrXUqRCljNM/bYi+WxfOzBaw6VMZyh8RbTW8fL3UCIFNBIavIduXdHnP2o2qcCP31VF5UKIdMNiK3nrW+T21rZsLRi8i438belkN74v1h9DlMASWNut8cUKLgA2xdarAa3y2AJyFQN8ELuuNtKtW/KjjusOPOs7weAm4UscZDiXU6Uo1Z6lSqcMoJ9wNzsiWOwQLDaDi3LPmKg0CnIJAKgLM5KQieaScOgepIy3iWgg0RKDyYD/0SQaqeqKn2dSts9k7NKI1mtFWl9NClEFfFJwez3qkOReaoTZrf2i3cIL9VLqr049qzlJ51LGKeigkd/gcPZ9dkrzAQLlUNcchUJ4AY0oq5quGbngWn3K/yaoWTYpjuO2lfj569CgVXMqBAAQOEvC89NnlgiF7PZmWeq/a7oPkt15uCzyWtjp4jzmPJzxvHdkBzKwM0YxVncvsZiUvf3B1Ymg1QxKZtW+NpzOortevXyepMXkhq2/y6Rs6ySulQAhAYCRwWW9kJNBcwnZL8KM8CvUMnfhRHpJH8qx6SqsZjtQ+XosrNaJIm2jOUqVt/mxpHsujbp/V9f306VP4ZjUzhLOa4mA3BGxDNDaTmZwRRY4E8X4OqpQJASeBmoN9OeHRsk69Fv7kyZMHDx7cunVLX/NztnFftuiZ6VIh/p3qlkrYetweuQj2PTw9LjfBvofkkTyrsfxqhiO1j9cS7I8o0iaas1Se5nt287Eb7qllNU8mC7ZaLxkgUDOB1SFjNUOS1l1nTEm2blIOfbjtk/R04k6T6gTRZpM6olepknQOCoEABI4TiGYHZgvcEcXNllPVwdWXclbnVQs3x+kQlxmbh7Z7HOgdi27DYrvsewl7zmo3TliXUZRz35oXL15UIvC0Lfb9Tj+cEuMIBNISuKw3khZjydJW7bltV0uKOtSFH1WeeRM1rvbkMq3AlcrEeVW/tVmqTBzCYsNQKzwepnNvNhltrcQMYQifdH8E8EBq0Klt7Yn3a9ARMnRMoOZg33bC5bFkfZlfr6l4xgiP85a2/zTnQnswChEPTdL2k/pLW+3JZZpg25lRBp6bjCiciVX92u6fs5bC2cLXC5eqdlq8pcs9xz3jTu5JA4+c5IFASQKrNqeMMNcZU9Ksm9SiyXAKUr6gDNyJutS6V72hFfYVGdOsb66HdZGGAARsArpD7QzD2R1L3zzFnp7HdjE9r8OWbIJTC8V2KdBu7R4/fqsDrW0+wwm1rZeX1Ah1jQQU2I/ppYQeReR+UXupas9x+363bYWnfPJAAAIGgYt7IwaZyk/ZttG2q+Wbhh9Vnjk1+gngSvlZbc3ZlqWKWqeAS/7zw3/9KaF3kqMMW386v7eVNQSLXo6XgrKuSNiKiPwQSE4ADyQ50h0F2n6pPVLsqI5LIACBkUDlwb5tHNQKzVHry35jc5InPE5X9F2m5DLMFmgbxlVus2XmO8hQm48tJR8nQLB/nOFSCW1ZqqVWhMcb2m/SM36FTSMNAQgkIXCdMSXBusmXL1+GiyalAC2aPHcKUnvaR/3g6dOn0RF+QgACZxEIF6gtyaDl172udbYd69peSHK+hFrs1clwY+OlzqPjWx3o6GWmrZcbkkxP6cGhvnWiB5D6VJxzIm9ayOlH7K0RPGtbDzZBvoenFmeHOSjM7svt+905Abe7di6EwMUJXNwbaVf7+FFHdOccFrc6QvhRO5SCK7UD2vSSal2ptizVCFZBit5/lguqKT69Ta4/JfROskJC+d5jtq0J53P3rK5vZP2YIdyqRPI3R4CZnBpUVu0gVQMcZIBAVgKVB/u2cRjIyHXRS/6ZKHnCPU265hNgqV1tudAMtUt63H28j4cmaj7B/u4+EF5om8qswWMoxjTdlqWayr/vSO7nv86XLe/fv79Pfq6CQLsEGFOS6M45phxdN6mVH8+fPw8l1ns/5y6a1MtYUePVpTCmoY5IQ+BcAp63A090fHPDsQc5z8xObgmj8m2Bo8y5f3qeuil00czFJkmiYnMMGVoiqU1bbt26pb796NEjPYDUEv+7d+/q2eTxTVw2NTZJZnuKzfOO2hExNHMX+R6zpeklmHMdklmpwoP2/V7VrReKTRoCfRC4uDfSrhJt22jb1VNabQtcWKTI4ZmtHT9qFkvyg7hSSZDat/yJd59dtS12EjI7ClGooiAlmkwbytGDc/neu/c90vpLjzz28ydPCUt5FDuEL3urot1tWaqC4xCokIBtiAoL3K4HcgSUbe2rUtCRZnItBCokUHmwP+tuTTF6LOf0Ks8Rp/1xyump0ZnHFsw2qs4q0mazBU5b12ppng5DsL+KMUkGgv0kGO1b/sS7z67aFjsJmeSFeL4l6MlzRLDofezZomzys5dwEAIdEGBMSaJE2ziP5uXQukm9jB59Dvvjx4/nrlHQV4Si98hF07N9aBLoFAIBCHgI2OZpKGE0Up4C28pjD3LlpyRW6dkCD5d7dv5brWg1gyy8p6IdnSf0yz3tXRU1yiDJtURy9pGhNK6RVKsn29p70qbkUVOEaNNPz6JJSSjsm4otn9m+3ztePl4eNTVCYErg4t7IFEgrR+wByLarp7TRFngQKfe4OdSCH3VKB1iq1O4YubsErtSSXlIdt/VboaXSPN5sqBIC0VSb9ssPj3jSinE87c36uYlff/01FJUZwpAG6Y4J2IZoaHju4WaopV0P5GD3sK0f8f5BvFwOAYNA5cG+0/baNsRo/uop5/IXz/LT1bo2ZbBHrnxANgkZZrYFHnI61R0WuyPd7lAryTt7aCL12R0jd5cg2N9xB226xNZvhZZqU+uWMufeb9Kz8tsmvyQ5xyHQOgG75zOmOPVrG+cxNt+/blK75upl9FAaLZrMsUdXWIWd1ivj4UvkQ2YtoDlXKltmzkLgggQ8UfdopPrjYzfNtt2n0LBH5UGk3PsLqhY9pZta+FkgHoHDCzWchb7FL7/8Ep49ntbeLauSS+/qGM7t6I+LdLwEuxtn7Q96+Dp9QSJqkQI5T6wVXVX4p71SNuvD48ItpToI1Eng4t5InUrxSGUPQPhRSwzxo5bInHXc7sm4Uh691OxK2fqtzVJpJs2zvEBKWQ1qpopb9duHS/JtNqkIK1wSqooUnU3l5AgE+iPgmRjJOtwMSNv1QA52iZoHqYNN43II1E+g8mDfufoknKxOy3zrZ5rS1m6U1pYLrYYw1Bra9Jzq8qGJGm735KzeF89NPB3vYB5bv7UF+57G5gvGPbUrj/qtZ0bCY3KdNZINAg0RsG0OY4pHlf7YfOe6SVUQ6UnLEzUfqh2z9BHS4U/+t35qzaJeGdHOlPoyjkf0fXlUuHys2QnZ2YP7auEqCEDgOAHdrZ6wf8eWgcdlK1OCbKM9P2Jb8DJChrXIktsCK3PueEBMopX6oYRROhqeorPTn9ECO39F06KmR16+fBk+qJtmGI/ovpDrn3WsHOs6nlA3NgIqzz2+WwaPgrSBaLWTgGPD7WiQOHAERQICOQjgjeSgWqZM/KgdnPGjdkDLfQmu1HHCNbtSDVkqLWnyT5qFm/Q7Negs3LnvkbPSMFu04QqbTYZwSPdNgJmcc/Vb8yB1Lhlqh0BuAvUH+8aEagjHmS28xJ9enepXUVlnd2dFbciFHuRnqJ3Vo/Ngrw9N1HyCfWcfMLLV7Ec1Z6kMzsMptWg1T9YRIYrZl4Rhi7QlMhzvmwBjynH9+seUPesmFXtMV6WoSi0NCZfOyIzqp+ZV9Uq6VjloGlRG7c2bN8kXhWieV1HE7MIUbRt27nfDj+uSEiDQGQHPG59qssLOzhoeNsdeEWVb8LCcYuno02bTekPjPz178IhGjQcPHvhd861mP3yYpwW7njjB2SItU3A6/UOBaqNnUaCz9tzZjI051R+Sj/VDczSlsnqDvH79emsfyM1qtnzbGE4drdlCOAgBCOwjYN+AY5l9eyNjM5tL4EdtUhl+1CZcJTPjSh2kbVvy012pVizVpmhlq8r0BrUziPM8vN9au/JrtjBc6ymlsNnkDoxc0i4BZnJO1F3lg9SJZKgaArkJ2HffWPuJwb7tJY4SOrON+ftI2K1enRMuD4Ghdh/zvh+aiAnB/r6OMV5lW3KC/RFUqkTWlfq2kNEHIpYyd7zR0lKTOQ6BkQBjyohiX8I/puxZN6lVHc6pz0h6zVc+efJkWECp6cvo7I6f8q406bm0nkYTr+FqmB3lcwkEIJCcgCe+7d4Hsj37rGsQ9yl09XGaR637qtZVmjHxM9n6yE2DUTiipV22uONLdhook4yPu2n7L7QnhmxHxF9LmNMzpfL06VN9ajC8qtq03avticJqG4VgEGiFgGfY6t4baUVZUznxo6ZMjCP4UQacc0/hSh3kX7kr1YSlknftGRB3a+rczR21ajwM7hQnRt8Z2N0uLoRAKwSYyTlRU5UPUieSoWoI5Cbg8W3ODfbtKGDgIwmzvhMeToYvaWTrHPtSOZuON+FChy1iqA1p+NN9PzQRB/s257nJalep3I9qzlKtAl99FGVrZLV8I0MYsxvZViU0ruUUBFonwJhyUIO2BQvNy+Z1k/rodvi69j5BVYIWO2pPLy1u2LdAZFgxeffu3dltJgepNCWacNuwfS3lKghAICLgiQpsvzMqsMWf9uyMB1HhVsuWGi80SBiNOpn2F9TieM+E1whk6yfeokHE9j/GWpyJfU/mVidcnLXnzqY3s0N/Iqpuk9aia5d+ynNYOjUcVy/VhpR2nnrO2oiyTo/WAwFJIHAWAc9Q2703chb84/XiR/kZ4kf5WZXPiSt1kHnlrlQTlmrr5N6mx+fabNLWUdgBPA/vw/yedPTKt16rZobQw408PRFgJudEbdoGkHj/RNVQdfcE6g/2FQXorW9bEVm3g3HO4Z+y/VgTLnSoO4bakIY/3fdDE3Eg2Pd3htmclftRzVmqWcjhQeMx35DNXnUUFrUprTVCzpJXJdxUL5kh0BYBxpSD+vKPKdvWTWrec+lFELnRcvc/fvz4xx9//Pnnn/qvtB0AaGJUAcCwgFJPdDwLKLVcUksiNLlgr5gUPi2e0GfBD3LkcghAIDkB2zwN1XXvA9nWyYMouV5WC1xdzLf1qdtqjcqglfrhukY9qLNjEk+ZYR7NE4XzUOp4CZ+lacDa9/xPHUC704dyVps2Rvnk/UF+gh1ESX3yUqplNRXMaE7afj6tmiMQgIBnqO3eG2m3G+BHOXWHH+UEdWI2XKkj8Ct3pZqwVJ7RMNSRcyuI4ZIofrTfTzO0GQrgT0evfGtMVzThv5ycEOiGQHQnTtuVPHJXFU17IFNE+44YZo14fx9SroKAk4DHvTk92NcjzqVAQI9ZtfQz6+pqPb31wNy6N4GnzNU8TbjQUSsYaiMgqz+v8NBEEJbucZ1K7n3x3GS116XN0KKlsgmsDouedxLsKqZn9SwvfDg7zRAesZmHOUlDoEsCjClH1OqPzTesm9QyjtlJUkX7WiI5rGiU5dKiV6070X+lFQDICzd0OTRSK0u0MkYLKG/duqWQQAvMdaEsplZS6v+bN2804aLSVKyWS8oNXQ1+tLbGb22PgOZaCEBgEwEtUzPM01jUFeYQjTZ6EI2siiVknA2ZJUbyeE+WP1qpryrs520SY9MmKNFIsVr4Jtr7Fk0OVex753KTeEkya2heevlYynK+vuyRJHruMr1EoZ3n7YvphWcdkddkVL0aqRrXcgoCEFglgDeyiqj+DIZPgh81qA8/qv5uLAlxpXarqQlXqn5L5XxqPqrJ/gTBmE0JzemF1lgoNLO3FDgof5g5LGdfWhOJYSCpCLGV8Gpfe7kKAgYBZnIMOPlONTFI5Ws+JUPgRAINBfvjk9PBQZK7osnA169fy4BkXTQp7aw+XR00aHhuWVVcvwsdNZ+hNgKy+vMKD00EgWB/tScsZWjCj2rOUi3RHo5r+Y39QEq3ra0Xu/zpWT3Lm11xNM2pIwbt2fwchEB/BBhTduvUtl2x6fvu+9N06uxiFLnyngIKz1Fq5btHKvJAAAKFCTjfSiks1SnVvXjxwrDyWox+ilR2pavq00hhl+A/O13COBj21Wd7mtPx1xKOa0r7L/TklBINFdunNrXCI0y+PMb4rk6epF6jigGjnuAmqahkIXKfjD6AG1NSF0Zds4sDWuxvRhuveWp1OBtuzz7g2C+waeKp0WbiR9mKw4+y+VR11vBzcKUMTTXhStVvqWZdnSUfVZOJhkbCU/r+TFTI4NzaWksVAk+jMFzrUDukL0hg1fVlJid5r7DNHUYpOfAdBc6OgAT7O0jWdsmqxesp2N8NfxotRp6bfp44V1C/Cz0lv9rxGGpDaFN3fdoDl4409NBETSbYD/XuTzfhR7VoqWwVrN6Y0otdgv/sdMZg6ZYfjmty2184OSHQKwHGlH2a3TSmePeb1Lrv6C0QOSgybdob0jZnw1ltE71qcz3lePKo3+R+JcsjBnkgAIEpAc+WhPHi7mkpXRyxm+l877MwCZlWe2Il2r5xt3gaMqKiNIIMhn31zafVhZWjVNryJBzX7KaNV/kTR75mog1X7Hcg/GLkzillLb3vFSlxnyRSk/3mmRSnHWX2FX7iVbYxxI05UTVUfQUC9g04ELCH6StQqryNtoLwo6IhGD+q5v6MK7VPO7Ylr8SVqt9S3dzcOPnrHTN7qjEsRx+TCX/qIcegEc0faiIxPBWm9RWa8Oe+tOKCqHaJXUl/2NciroLAcQK6Bezpjsht2F1jHzM5u5sfXtjEIBUKTBoC3RCw776hmbaH1g0KoyGVU7IVRLAfjdoE+0ZXP/0Uwf4+Fdg2qpLgrkVLZatDu9ktPeYbLgw/6WAXZZ/Vt239ExFDUTZtuzrOQqAbAowp+1S5bUzxrM2c7lMi67njFZkCSydTbcngwUIeCEBgK4HZ13kjS3eduzhqePhTjuBWtsXyG8+69Dhtx9AQSq7Lp965VsOHeVaHkjDzUnq6vPKg5NOKplWEKl5NR62ell/PEeP9sIOvgq0+nW3XXBj3Uc23fz29rowks2MWW1CUgZ+1llnNRma5XfMSoZvGcWFLNeZG+Rv6GTYkStdsSA37jx8Vdr/r+FFqNa5UqHpn2riVqrIAkXUKf9Ygp/G2eiiq0grBnKqJBtlooDFCuePb/09jh4PBiLPJZINAEwQMs4kHklyDBu0ajH/y9rZYYDRaDaMewX6LqoxkntVs5NV0E+xHbXf+dMZZ5+6MG6ks/FmzFTWMP0Nt2D+dnTDUe5hu6KGJWk2wH6remTZupaosQNgto3RVcjqxK5sRrQ8N9E8LLFW6WkVEcvi5VBrHIXA1AowpOzS+aUz5H6sVTPcYP2Lxp/OYs0Zw30GmRFe1SQYInEvAME/jXX/c9zq3jf7ajamc4w+N/GJszWkMzFLikUlGqV4NH3vCkJjtD9O1leFVnpmdCH6mKTNbzlDmabqtEc0Y3NVhtvaxIb+91kddZbZv7Kur8FX29JBgFpaH6pYIRIZiuE+PWLmlijhemMClvBHblkbLWQor4mB1s3focJ/iR41+xexYafsn+FEHe+a+y3GlNnFryJWq31KN5mIpoUHTYxYGDUZ72skaS1mRcg0mRyKg6Xh3pLRIZn5CoAMCzOQUU2JDg1QxJhVWNDsY6WCFoiLSJgKXCvY3kRkzaw58yesbj58eUM/eoYN4p8s2kpwmGGqnTJaO2JMSY1ecTTTn5BPsL3WD2eMN+VGNWqpZ7OPBKKKP7kENsmPOHQnjXogqCn82PXe9gxKXQMAmYNxHPIufots6pqyvm4yCjeMWyuOahzbRmW7OW5oqjyMQ6J6A53buHsLYQGN4E6jdI9xYfr6EnsEbqtzxzp+GrmmYoXmQpUd0Om4IsDocROQPuvsGZ/8OLtPmNDdduxRTzT4uNaDplDq/PXsildV8g9it01m7YzTdtNW2t5Vhapd0qzZ3b7bFvIy0U5M7PVJGkgK1aEyctm48cjyyK9CEpSqi0Xxs1JCo2ZbiRy3pNDpuD5eRxqOfLdpqXKmoAxg/7b5R1e1fv6Uyhgm58auBVaimqeO0FM1F04zh/bt0SVhRlNYl0wI3SR4VyE8I9EoAD6SMZhsapMoAqbOW6ZilwahFB7JOvCdKFToVS+kTxauh6qnXNAWVaX8Bf/Prd6GX2sJQu0QmOm6PldM+GR5p0VYT7EcdwPhp9w2CfQNdqlP2MKHOvKMiKU47soU3stKK2e26hvyE9juAc0nfBBhT/PrdOqasrJuUPQoN2Y7VD7OiL2k0rGtT+nRXfraZHIQABEIC9lq34ZZv+vl92FhPWs6iYegqN2v2YKPZDQ+BIY9aqsElQiGPWYspjUJ0VXTJ+FPXGhdOJd/xcM4oPzrlcf1HycOE3Yqolkp+zs47q1Fqiz+mNTQ78OkgUjK8IN0LlWgTMURgtku3OD2HNkMCV/NGomguHGiUbtrvwo8aOjZ+VNSrh58t+lFL445ahCsVmnGlG3Kl6rdUirmmsZiOKGiKsBs/Z1cu6rHx0iXCMq10uHl13B+dSfjZzrApGl0SkuMQ6JLAdD4kHEY33Tt9eyBHtD9rl0YTd6Rkrk1IgGA/Icx6irpasL+DvAeRnLEdJae9pH4X2mgvQ60BJzylIDd0Qvxpgn2DFc9Nwj6WO920pTLgzE4RhL1Ovq5x+fTU7PM+xR2qKCx2KW1MLEzr4ggELkJgNpbRTcQEctQBtsbm1rrJqRud0DxNl5Yv2cTV45vmcyNe/IQABIoRkCe0ejtvdbmKCZ+pIiM+lJHMVGmqYu0XKKVKRQ5GXXKLZ+fZ1Umc3WDJMzBKmC4fyR1M2uGTcUfUMEtlqG/plKEUqXvpquG4TMTSA9QBlNb32J3KLr+es8aNn7tD1gOhCUlm+7MONiE8Qi4RuJo3Mh34wqGn6XWTUrFhTvGjlm6B8fisiRu6x5InNu1OuYetq/lR0o6hF1ypsfca937uPjnK4E8Y0lZiqaZTfzIFcstXu5wgKKabWgZdrjJtRLq7DTKrVav82ZtFYiect7SbwFkINEqAmZzcijOMW4WDVG4a1ZY/O4joYLUCI5iHwNWCfQ+TKM9szw+nCJRedcOiMjP9NGxpJS600XCGWgPOeIpgP7z1Vu87npsIV4V+VNOWarwZpwk7WpcuNJ/sCfmlsunzvjFmt1eZjzfIVDyOQAACImA4dYwpYw8xrPTsmGKtm4zKmr1+rHhHQoZ1NHz7Et0sodhBj0sg0BwBPYJdvdOvtgxao5fBpH4VyzmORoqoORq5pVP52Xqipj8lNHGg0WTJ/o9Os7PthmegKsaqVa9iy6moutxZ0ZFsohRhmf05CDyeEoojlZ54rdGr1SjZAfWBsUsIjtRk6HEAogulwRMblbBq3QijlqeJ1YAzoSQUtUpgtmeWsRurspFhN4GreSMac6emZjyioWc3yRouNEYctbEGCW0Z8KNsPsPZq/lRarXRsXGlxKc5V8pQaD2WSg75ODRECT2ZVhNGB14qGGI6Oec6FWXWT/VSZRjuX/u/VLkUFQ7laAgb6h30PgQOGsenYd0ghuRRmXalnIUABEQADyRfN2hukMqHovKSCfYrV9A+8a4W7G+lJA9t6rlFR+TIbS02U/4mXGij7Qy1BpzxFMF+eAMS7KtjNOdHtW6pxptxmpAuZp2lsNMqnNe0wDhXoEuGuQJhWYr0dXycLvCM2so/lY0jEIDAQMAwQYwpQrRjTFl8niRjF5m/HL1wdpo1rNdIqzfkEIkyIQCBTASWXKXwNpcVy1R7ncXaExYKHesUO5LK4+CGWl5K71udb3gGSxUNx0sufpKi7fFubHsoc8S5oZ+rc0NhM+203LvOhvvIvwqbr2fADWn5CqLOzg6UNB1XgFy+jVfzRvpeN4kfFQ4ioy+x6bbCj9qEq1hmXCkDdXOuVCuWSnIurUcMTY2dlpu0NaLfbYVCSRQyqGMY3YZTEIDAlAAzOVMmx480N0gdb3KjJRDsN6o4W+yrBfs2jelZe2p68Ky0/GV64SlHWnGhbTgMtTYfnZWi7Z45TnSEzv9qsTVnINg3tNypnAUAACAASURBVNOcH9WHpTI0ohcsFWuHd9/u9DRm98w/jBbAEJJTELgyAcYUQ/s7xpTFdZOhwZI52zr1aUgZnbIf5s2aYLmb+eSJxOMnBCCQisDs7RwevOaaIWNOpyGncDXEDRU9TR+06js8g1OW4klOtVT9fAg29F/zApIkHNFCOKluvbPKUdOGloaN8qd1a3T5+HN2dn7A0tAtf1anKlzvrLJ0sLAYVJeWwKoV6swbsUMtWdq0eMuXhh+lLo0fNXa88AYfD7abwJWa1d3s6Fy5K9WQpZL7vc+B11W7H7QfjCVxoWfvFA5CwEPg4N13EQ/EQ3LM0+IgNQp/qcSspgj2W+8DYSwwm+4s2N+kL/lps0zCg7Lqm8rMnbkhF9pAwVBrwBlPXe2hiRpOsD9qP0zMjs6Dmao26OvDUoVaiNJ6din4+2YJxiFmqj4VO541ErsnGaJW8BMCfRNgTJnV744xZX7dZGSwtKJ8tr5UB2X4FLQYlnE4pTxSfLi+JJUAlAMBCOQmoBBx9R6fOk+5paqhfJm1JTLNzeZIy5ph8fvQaa26hiojShkha6mi5KxB9bMyjHIqMZuhuYN6+OrRy9hw9QqZgpp1dFAFY0uniY5bfRDaWZfPOtY8SjlLHUnq1V02vfWiI515I2pO1MDwp+xzErAnFoIflSo6xo86sRvbVeNKRXxCIxalq3WlmrNU6nX2vi8heeVMMmco9W2KJTWESc6oe/ATAhDYQWDr3cdMjgE5NI9RutpBymhOx6cI9vtTrm6x6Kab/uws2N+kRJnuKZDwiDJsKrBA5uZcaIMJQ60Bx3kq7K7OS+rPRrAf6SjUcpSu1o/qyVJF6oh+Kur3zxIM6jNidnX+SMWzPyMZ+AkBCBgEGFMiOLNWZTi4NKbcUhGzlz179uzt27d///23Ji7fvHkzmyftwc+fP6tGvVny7ds31avC5axr/Y3+yxbr76effkpbI6VBAALFCLx///7Ro0d2dVpCff/+fTtPf2f/+uuvO3fuLLVLtrtF0yd7/ttvvw32fDTpsudqaW6r/vXrV1WtP9U7Vq1xZBhKNDFaM8+oMywN0Eu9pebjapoiqy9fvoSjvASWXoaOoSBKA/3Nzc3t27drbshB2T59+vTgwYPZQoRCvXf2FAfPIvDw4cMPHz5EtcuMaESLDvKzFQIX9EYU07169WpJQbK9GrKXzjZxPBo6I5nxoyIgqz/xo1YRnZUBV2og36gr1a6l0rg5eO9y47VKe5ipG7z3fOFVGEuqRsV00v4YSype+NcE4X/0HTWcZWqo9+IEwrtvnE4Z777hrs80P9+0BzJ2m0YHqVH+SyUI9vtT9wWDfb8S7WmBoZwKY+d2XWhDNQy1BhzjVNQZenpoolYT7A+qb9SPijpn1I0rNK2RhDt+yo5plmB4AquAfTpRoNnmIWw3YnatBFAJdu2KO9Qr7DychQAEIgKMKQOQfWPKPyOa48+X//obfxZI3Lt3r8wCzQJtoQoIQCAiIEcqOjL9ecFFk4Ig31H+35KPqCU7mtqYsqr8iOy5/k4RUssi9ff48eNTaj9YqWKMsQQ9nBjTHSTUzxtVSlr400V4Y/l6TWVMk4AABDIRwBvJBPbEYvGj0sLHj0rLM2FpuFIDzEZdqXYtlZaV6C9hT/YUdWIs6RGPPBDomMCJd1/THsjYJRodpEb5SUCgaQIE+0vq0wIX413K4SptZiE7vFTCWcfbdaENYgy1BhzjVMcPTdRqgv1B9Y36UV1aKuNm1KnBjh182Lf0QDysenZ38DADaQhAYEqAMWVgsm9M+ccUKEcgAAEIJCegDSrsMrV20M7Q8VnD/9MWfR03nKZB4GoEjDuadZNX6wy09xQCeCOnYM9dKX5UbsKUD4F6CLTrSmGp6ulFSAIBCEAgE4F2B6lMQCgWAiUJEOwv0V79Api+6ljtZha40Etq5TgE+iPQrh+FpdraG53f8lodv7bWS34IQOA6BPaNKaybvE4PoaUQOJPA6kufhnN5ptxF6jZezdGkjzZVLiIFlZxPYPjy3SCHvoF1vkBIkJSANgYPVRyWLQOo14DCI6QhAIEcBPBGclA9vUz8qNNVUIkA4SCLH1WJUtKK0bQrhaVK2xkoDQIQgEBtBJoepGqDiTwQ2EGAYH8WmjYO//bt2+yp4eCLFy8MN9W4sMwpQzYempRRQSW1EOxXooh8YjTtR2GptnYMYz3TWJQ+9s3zspEGCQhAYBOB3WMK6yY3cSYzBCCwh8DXr1/D2Ga2iCvvNykgT58+ncWigx4nculajrdFIJzj43l/W7rzSLtvY3BPyeSBAAQ8BPBGPJQazYMf1aji0oqNH5WWZ4Wlte5KYakq7FSIBAEIQCAVgdYHqVQcKAcCpxAg2J/F/vLlS8M06RLtNPns2bPZa+s5iAtdjy5OlIRg/0T4Zao2jFUTH+nCUm3qJ4a6x3Ka0PsoLQkIQKAqAoaRsW0L6yar0iPCQKBPAqtfytASsZ9++qnPxvtaZVjqt2/f+sogV/MEwjeAWTfZvDonDVhaAy1dV/tBnEkjOACBhgngjTSsvDXR8aPWCF3iPH5U92pu3ZXCUnXfRWkgBCBwZQKtD1JX1h1t74AAwf5Uidpo5/nz59Pj4xEtmjT2SBuznZ7AhT5dBTUIQLBfgxayytC6H4Wl8ncP50e6mxih/K0mJwQgUJLA7jGFdZMl1URdELgogfCFsFkEV/5I9wBEy0aXIGjqR2/NznLjYGcEwmk+1k12plwFhEvb7hrvI3YGgeZA4FwCeCPn8s9aO35UVrytFI4f1Yqm9snZgSuFpdqneq6CAAQgUD+BDgap+iEjIQQMAgT7EZzPnz8/ePAgOhj+1OPkVpak4EKHirtsmmC/b9V34EdhqfxddGk9U1iCsQ41zEYaAhCAwJTAkTGFdZNTnhyBAAQSEwgDm9miL/6R7oGJ8Q4oW07Odpv+DobTfDc3N/018MotMu7iVmYqr6w+2t4HAbyRPvS41Ar8qCUy1zmOH9W3rvtwpbBUffdSWgcBCFyWQB+D1GXVR8M7IECwHyrxr7/+Mh61/PDDD4qbHj58GF5SeRoXunIFFRCPYL8A5BOr6MOPwlJ5upBGKOP7uWMJ7DMyoiABAQhsJXBkTGHd5Fba5IcABDYTCAOb2Yv5Rq2w3Lt37+eff57lY1j52fwcbJGAYoZwP0L1hxZbgcyzBKTc3377bfYUL8/NYqn54J07d2oWD9kMAngjBpwOTuFHdaDEI03AjzpCr/5ru3GlsFT1dzYkhAAEILCVQDeD1NaG95efYL9dnRLsj7qTRdKiyXCGeTylhL5upO8dNzfnjAsdKvGCaYL9vpXejR/VrqWSCor1Mc+Tbn2YUft3FhOJiiAAgZ4IHBxTWDfZU2egLRCokUAU2ExFXPo+9TRn90eW3knSZMenT5+6b/7FGxiuq1taQXtxRO023wgIeXmuXbUieVsE8Eba0tc+afGj9nHr4yr8qD70uNSKnlwpLNWSljkOAQhAoFECPQ1SjaoAsS9OgGB/7ABCoUWTS7tv6tTXr19v37495m8ogQvdkLKSi0qw//+1d65XddxcGA5fBTElsKjAuAVTAXEJgQrAJcCpACiBUMHBJZBU4FACKx34e5OzomhpNJqbNKPLww9bR6PR5dkz0tZoays60qwyrEmPKqin0jm2cjysEeHo6Ej7RvSv7D4fHh5SPxu3t7eDRfRhHLyRBBCAAAQWjinYTfIIQQACaQkM7vjE3ZoRgFRVHZZhftqB3W5n/yRcH4GnpyfTKA7pNijqCPTpaur92DyXs4i1Eb9bPW9kNxkxuRFAG8lNIinqgx6VgmopeaJHlSKpefWsSZWip5r3DHAXBCAAgWwJ1DRIZQs5esW883pvZPSiyTA6ASb7B6Rho0l9gSzaKQMqdPQXp6AMmewXJKwZVa1Jjyqip/r999+1IPXlyxedl207J5bN/dXVlSwplWCGHMfcImNNu0TvLfKyVJxTZG9DiIQABDYhsHBMwW5yE6lRKAQaImBvCOs2W2aCHNJtY+nbcCOM2hJqpyRcGQH7TcEJa03C1YRQh+B4W4SzSS+WfCK9Fsy4g81HQJNqYvex3RvRRrpMCo1BjypUcMurbb/j6FHLeWaVQ32qFD1VVg8YlYEABCCwhEB9g9QSGgXdy2S/IGENVtWeCHQTNzLZDxtN3t/fr+BFrAs/bgwqdFyeBeVmv+NM9gsS3Jiq1qdHZd5TaSyQCtS3ViWRya5Rzok1powR39Q0YxxJ9gGcWhbpIQCBBgksH1Owm2zwsaHJEFiVgD2x6RasfS3dyJZjLi8v+/Y343Ky4gdDu7jsvVYYE9ck677JHs4m85dyd5Oo+mdez/wF560h2ogXS32R6FH1yXRMi9CjxlAqN019qhQ9VblPIzWHAAQg4BCob5ByGljrTyb7NUmWyb4MXGQH4z2eW2aj+/1eymcFEkeFrkCIM5rAZH8GtIJuqU+PyrmnkkWRPEoOPh5apuyTy+C9gQQBeyZzl5yMcDiboUEAAhCYSqCv7xq/Fo/d5FTmpIdAWwSkzehbkpSVo6Mj/St7kbu7u0kIvJN2k4N6KxMmcCDQ17P3uReGWwUE7PMmtKOrghbRhAMBfdzp6wP73nTQZUVA5z2ZV1IBfW7OqnrtVAZtpB1ZL29pX++KHrWcbbY5oEdlK5rlFatVlaKnWv5skAMEIACBzQnUOkhtDnadCjDZX4fzYClM9gcRhRMcjCa9zsN0Xoria9r9iwodfhiqvMpkv0qxHhpVqx6VZ0+lwWK8DyMd4R39wRt0NilD/6m2B9ErSYYQgEC5BKKMKdhNlvsAUHMIpCWgzxYfPnyQLiUl6TD31r/awSn9RvHqgMYU//LyEkgmx11nZ2eBBG1ekqFq3zmwKI61PhK2MQfGxDVJuW+erM1z6khrammtbdGGAQ1kP/75U4Atj+sLGm1kfeall4geVboEZ9QfPWoGtFJuqVWVoqcq5QmknhCAAAQCBGodpAJNrukSk/3Npclkf7kIAkaTOs5YyzeVfXtEhV7+zBSXA5P94kQ2vsK16lF59lSDZou24Ly2+HaCqWGtaw/maRtJT82f9BCAAASijCnYTfIgQQACHgI3NzeymLQPDrYTKV6nP/z55592pDfc52jtkBj7MC80RdoTQjtNX79vpyFcHAF9KDTvmrZVaWZVXBOosJeAOsm+zXmTZqrezImEQAsE0EZakHKKNqJHpaCabZ7oUdmKZnnF6lal6KmWPyHkAAEIQGBDAnUPUhuCpehGCDDZXy7ogNGkVhA0S1peRIY5oEJnKJR0VWKyn47t5jnXrUdl2FP1VWmFJ0Gj1eBamEwFavKOvAJVioAABGwCscYU7CZtqoQhAIG/CejLxW63G2RxdXU1mEb+KQNpVFDgasuX5IbTnAxrc5B13cPDgx1DuAIC9qQFY+IKBGqa0NeR4mzSICIAgQABtJEAHC6FCaBHhflUdhU9qjKB2s2pW5Wip7JlTRgCEIBAcQTqHqSKEwcVLosAk/3l8uozmtSG/P1+X/GaCyr08oenoByY7BckrKlVrVuPyq2nCh8L2ZWdhpJu5OyYwRVPFceq92y83AgBCIhArDHlSAcPAhQCEICAIaBdXPI0aX6GA9+/fw8fWnp0dNSXgyyHOHW6D47iZR1/enraTSAlUl9GuvHEFErAEfTgO1VoMxustiNZQ4BX2KAgAIEAAbSRAJxJl8IrUh8/ftTRXZMyLCUxnXApklpYT0fQ6FELeWZ1uyNcU7eaVKkW2mgERwACEIBATQTowGuSJm1ZmQCT/eXA+4wmT05OZDQZXqxZXvrmOdADby6CdSrgCJrJ/jrY1ynFEa4plMm+QRE3cHl5aVshD2Ye8XOxTDbPz8/DJb6+vsrSNJyGqxCAAAT6CEQcU/A32QeZeAg0SmBw84fNJXwMt76D2Imd8KSCnHtb+KlvHF5EcjmJvWlND4Dto15ORqv/tlWT7MJtsSVrp5w0R7VvJAyBpgh4R8A+AmgjfWRajkePakT69miLHlWZ0G3h2k2rSZWip7IlSxgCEIBAQQRaGKQKEgdVLYsAk/2F8uozmry4uNCycQsfllGhFz5CpdxuD7VM9kuR2sh62sK1b2Gyb9OIGH57e5uU23jPSuFsNWANZnV/f4/RZBgjVyEAgTCBiGMKdpNh1FyFQFsE5A1bZnnj2/z+/h5I/PT01HdVM/kWpvF9zR8Zf3t7qy1W3cSK70YSUyIBefl6fn42NZ/06dDcRSBDAo5kTQ31leeXX34xPwlAAAJeAmgjXixETiWAHjWVWHHpndEWPao4CQYq7AjXpKxPlaKnMsIlAAEIQKAUAu0MUqVIhHoWRIDJ/kJh9RlNSqUMO7BYWG5ut6NC5yaR6PVxhlom+9EJb5ihI1xTEyb7BkX0QHgdv1tcrDdORpNhewMVJF+Y3QoQAwEIQGAkgbhjCnaTI7GTDAJNEJi6oef4+DjAxTYIc5JpcuvE8LNL4MOHD16J4HKyy6rQGHsbhLzfY1FXqBy71bYla1/V/jn7J2EIQMBLwDv2eVMeItFGAnBavoQeVb307dEWPaoycdvCtZtWnypFT2XLlzAEIACBIgi0M0gVIQ4qWRYBJvtL5NVnNKmzuW9ubpbkbO7Vgaqyvzz8yXulic8tgAqdm0Si18ceapnsR8e7bYa2cO2aMNm3acQNh40XnbIkCPWxTuSMn9op8e3bt8CNspRVmkACLkEAAhAYJBB3TMFuchA4CSDQEIHwSZddEJq0dCMPMZpm913C2WQfmW68DOmEqxuvkUDfSrrxxBREQO+IPXPAmLgg2YWr6kjWJJaI8bNraBCAQIAA2kgADpcmEUCPmoSrrMTOaIseVZb4wrV1hGsS16pK0VMZEROAAAQgkD+B1gap/CVCDcsiwGR/try8RpM6qOr19fXz58+zs3VuPD8/l3uww5/91dpJlsNPVOgcpJCoDs5Qy2Q/EedNsnWEa+rAZN+gSBHwnmroLUiL0VEcQMoD3NXVlbeIQ6RMC/QwBBJwCQIQgMAggehjCnaTg8xJAIFWCMzYRBiwAQo4m5y6tbQVAfS0U7i8em0sZ+k9xRKdnIA9c9DmqogfuZJXnQKCBGzJmoSaCsba/G3yJACBKgmgjVQp1g0bhR61IfykRdujLXpUUtTrZ24L15RetypFT2UETQACEIBA5gQaHKQylwjVK4gAk/3ZwhK6k5OTt7c3O4dDzNnZmR25JOwI6NOnT0tyW+FeVOgVIG9ShD3UMtnfRATpCrWFa0phsm9QJApovBiTs143+RsekzKcRqOJsgqkUX0yN80PVJ5LEIBAPgSijynYTeYjXGoCgY0JOHPvwdoE7Pa0A1ITV28O2jkUxcu3N/MqI/sOnpBlqnbtVNnkFholEzr7javvGIIWhOht493dnS1Zk6avSzQJCEAAAgcC3jcoAAdtJACHSyKAHlXlY4AeVaVYD41qU5Wip6r4kaZpEIBATQTaHKRqkiBt2ZYAk/15/GWAIhNG55RVmaTI02TcRRbHG2hEi8x5DR+8CxV6EFGJCZjslyi1kXVuU4/KoacaYzepBcooDiBlGyDXxc6YZT8hMpONPn7Z+ROGAAQaIZBiTMFuspGHh2ZCID6B6+vrvkz7LISkn+FxrQ9aIF4HT3g36OjUjMBdXMqWgAxed7udqZ6MfgKuW00yAvkT0KfMr1+/duup3jL/r43dahMDgSIIoI0UIaZtK4ketS3/6KWjR0VHmk+GLatS9FT5PIfUBAIQgICXQMuDlBcIkRBITYDJvgh7jSZ1jqqsW+IaTaosGbIYmXoPvzJX8wmgQucjiyg1YbIfBWOembSsR23eU3kXl/WcaL1el+Tq6P39Pcrx3DKalKF/YJuEjCb1mkcfv/J85qkVBCCQjkCiMQW7yXQiI2cIFEZgzKYT0yTpUgFLL101Ke3A09OT/ZPweAJC1/1gIQVUBvXjMyFlDgQ0ebAnKhJr3/uSQ22pwyQCfV7BeU8nYSRx4wTQRhp/ABI1Hz0qEdj1s0WPWp/5miU2rkrRU635sFEWBCAAgakEGh+kpuIiPQS6BJjsd5mEY7xGk/qMHOUc1W7Rtr/J/A/pNvVHhTYoSg8w2S9dguH6N65HbdtTff782V5c1nD8458/jTKywperoyiGjIcxK2A0qVVRGU2GnxOuQgACEBhDINGYgt3kGPikgUATBAJ2kE775R4v4Dby4eHB64Vbs3o8rjkkx/+U5irduptezu2kj3bjicmWgLyE2i+IxBplWpJte9upmL5afvv2zWmvZqTeN9dJxk8IQMAQQBsxKAhEJIAeFRHmtlmhR23LP2npqFL0VEkfMDKHAAQgsIQAg9QSetwLgQMBJvuTngSv0aS+MQYWZSbl301s+5uUS7BugjxjUKHzlMuMWjHZnwGtlFvQozbvqbSmb56WFO54ZH95enoaMJqUD+ko54CbVhCAAASaJZBuTMFustmHioZDwENgzL5Pzc9lGem5+d8o7zG1mmynm9X/W3Ll/2tXkPeAEk7rLkjwegts0zoJVGItqP5UtY+AdsTak0+TTB3m+O/C5i4CEGicANpI4w9AouajRyUCu2a26FFr0l65LFSpA3B6qpUfPIqDAAQgMIYAg9QYSqSBwBgCTPbHUFIar9Hkfr/XYa8jc5iaTCXa+/zHSGpqEenSo0KnY7tazkz2V0O9fkHoUQfm2/ZUWrW3XU7qZ0TXj3p/z8/PA4+W1sg4kC3Ah0sQgMB4AknHFOwmxwuClBCon4DX7kfNlkYlH9r39/fv7+/h+fnl5aU9xz4g00zbthWrn2OyFkq57G731CEaKJ3JkMfMWAbHu93O5Kj3AsEZGqUHnB2xh+ZgF1u6WKn/VgTQRrYiX3256FFFixg9qmjxDVYeVcogoqcyKAhAAAIQyIQAg1QmgqAaFRBgsj9GiF2jSS3NfP/+XTY3Y26fl8ZZuynonO5De1Gh58k9k7uY7GciiETVQI8yYDfsqeTw8vHx0dREAfXzy00nlYMOmbQXPe0iFNZytsavsFGBcws/IQABCAQIJB1Tjn78+BEom0sQgEBTBGSmfXx8bDdZpl06o0FKlR3ZF5ZrXHVYzlVN7JUDHtccLLN/SkYSStc4VZA5Bn021RVudN4O3osVmK9WhD7uXF1dOcVpTrh85unkyU8INEIAbSSioLXlN/z1qrWeCj0q4tO1ZlboUWvSXr8sVCmHOT2VA4SfEIAABDYkwCC1IXyKro8Ak/1BmXaNJvWBUUaNI1dnBvPvSyCjTNt0Ur4zUpfYV5PZ8ajQs9FteyOT/W35py4dPcohvG1PJfvF5+dnu0q3t7f6dGzHjAxrtJLTSic3597ZmTv58BMCEIDAgUDqMQV/kzxpEIDAfwQ0H5ZTyf9+//TT29ubPE1KB7IjveGXl5eu0aRSasqN0aSX2LxIyUhezbv3euF3kxGzCQFZpTgC4r3YRBApClX32DWalF2s/bUxRbnkCYGKCaCNVCzczZuGHrW5CGZUAD1qBrSCbkGV6gqLnqrLhBgIQAACmxBgkNoEO4VWTIDJfli46nPkAMx2l6B1Gc2GxC1848KrsuOxP2Pqq2bqEhdW2Hs7KrQXS+aRTPYzF9DC6qFHdQFu21PJTFnDil0r2T5q+V7xdmQ4LEsAmdqfnp4GjCYvLi7kZnKeRWa4dK5CAALNElhhTMFustmni4ZDwE9AB207mpOOgZYOJBVHU2j/PT/9JAfj5+fnztWDRz2cIDpYlv+UVqqdOk4+snDF27nDJJOfenGcd2q/3/NeZCKd5dXodn3KU18bS/zCuJwGOUAgFgG0kVgkyadLAD2qyyTnGPSonKUTpW6oUl6M9FReLERCAAIQWJkAg9TKwCmuBQJM9vuk3DWa1LHmMk/pSx8x3lloKO6QboMCFdqgKCLAZL8IMS2pJHqUl962PZWGFRk12hXTyrJ8vhwdHWl9WQv9SqDxyBgDKKCfitQl1VxrXhKrbWpvZ6WwfCRr9VOGmHhTcsjwEwIQWEhgjTFF53TzBwEIQMAh4Jh5mb5MGpUcUupIaB3WoD9tGdG8WsdGmwQmIKNJXXWy5WdEAvp0YmibgMQRsQiyikLA8Q+qaUOUbMkkBwLOJPPwJkriOdSNOkCgAgJoI8uFeH19bZSEbkAfs5YXUWgO6FGlCA49qhRJzasnqlSYGz1VmA9XIQABCCQlwCCVFC+ZN06Ayb7zAGgZRYsp9pw99Uf+w8qOZltdhVMxTvXK+tltkcCm5lkWokxqy2Q/E0EkqgZ6VBjstj2Vc+ykPfrMDh8sJsOt5ioEIACBeQTWGVOOVLnZnSA3QgACFRPQ7s/Hx8d5DdS3D017cLc2j974u7QBqOsLXWZ52vczPhNSpiag/Vjy2KpS9P1LO7HwNJka+Gr5a4+dDjJwitNnOA4gcJjwEwJLCKCNLKGne9Uj7Xa7vkz0SUuHIvVdrT4ePaoIEaNHFSGmeZVElRrDjZ5qDCXSQAACEIhOgEEqOlIyhIBDgMm+AaJZuRZT7OO5dcnrqMLcMj4g+0g7sVOKfcmEZU8j6ZifJQZQoYuQGpP9IsQ0r5LoUWO4bdtTyZGkbDe768tjau6kUT76Y93TwcJPCEAgFoHVxhTsJmOJjHwgUCEBOd++urqSm+7xbZNlmKwtpfCNv4WUSwhIGdVB6nYOEoEcguIF3WayeVjfvySU0j85bY4xqwqoe+x6Bdf88OHhIat6UhkIVEAAbWSJEMNrUVqJ0XfqJfmXfi96VBESRI8qQkxTK4kqNZ4YPdV4VqSEAAQgEIUAg1QUjGQCgUECTPaFyGs0OYguaQJ9xK7A/AUVOulDEitzJvuxSGaVD3rUeHFs3lPps7AW9PU3xqrebpeWoWXxrwO+MQawsRCGAASiE1hzTMFuMrr4yBACtRH47bff5EHNMc7rNlJL7//sKvkVN5NdOOliyIYMGgAABbhJREFUtCvo06dPjm2rZKEPHAgiHXZybpyA5pN675zJpCaKUuAaJ0PzIZCOANrIPLbevcsmK33kkiJhfjYYQI9qUOg0OQcCqFKTpEBPNQkXiSEAAQgsJMAgtRAgt0NgKoGWJ/sZGk1KfHJRWcGyAir01DeR9BCIQgA9ahLGfHoqjUc6K09/Wll2lr1Mi3RskZaetS6mhbAKzOtNuwhAAALZElh5TMFuMtsngYpBIC8C6pukM8l6UmqTrPQOmpOW2w960sXFBWdDbyUwr27d+MmbW8mCclsgoDdO/Z4ze8RosgXR08YcCKCNTJWC/E87myucHOpYEXEaNeknetQkXCSGwHICqFIzGNJTzYDGLRCAAARmEGCQmgGNWyAQhUCDk30Zqcj6JAq9iJnUtLsSFTrig0FWEBhDAD1qDCUnTZ49lWqlL8ZaAtOgcHx8XIExvYOdnxCAQP4E1h9TsJvM/6mghhCAAAQGCHh1awy5BqhxGQLTCfCuTWfGHRCAwGYE5LdDB6aEi7++vr67uwunqf4qfXv1IqaB+RDgdZstC9DNRseNEIAABEYSoKcdCYpkEIDAcgJ5Gk2qXZX5YqBjX/6skgMERhLgdRsJqpsMdF0mxEAAAo0T2KRj/F/j0Gk+BCAAgQoIaLuP/IDKB57dFvkH1emcdgxhCEBgIQGZIzue2zBQXoiU2yEAgRQE5Kvj8vJy0GhSRe92O7kMf3l5SVGNUvJEjypFUtSzAgKoUrOFSE81Gx03QgACEBhJgEFqJCiSQQACCwlkazSpdmXoAnMJbVToJfS4FwKTCKBHTcJlJ6ansmkQhgAEICACm4wp+Jvk2YMABCBQCQGv9f2vv/768PBQSQtpBgQ2JSDTIpkj21W4uLiQOzc7hjAEIACBRAQ0yjtdkA5MUVk6M8UOyLZbf4qcUQ05ltAeDB2/onsP57DoX4UPMSZDJdPx3+ZnNQH0qGpESUOyJYAqtVw09FTLGZIDBCAAAS8BBikvFiIhAIHoBHI2mlRj7+/vtQkzequ3zRAVelv+lN4CAfSo5VKmp1rOkBwgAIE6CGw1pmA3WcfzQysgAAEI/E1AurVs8P/44w8bB0dw2jQIQ2AeAXlvfX5+tu/FKNmmQRgCEEhNQC4kT09PU5cyJv/b29ubm5sxKYtLgx5VnMiocEEEUKViCYueKhZJ8oEABCBgCDBIGRQEIACB1AS6K8GpS5yU/36/Vw0n3VJEYlToIsREJQslgB4VS3D0VLFIkg8EIFAugQ3HFM7pLvexoeYQgAAEXALy6K5NqzLnsi/oCE5cTtpACENgKgHttHaMJrX9mtdqKkbSQwACEMicAHpU5gKieuUSQJWKKDt6qogwyQoCEICACDBI8RhAAAJrEtABEWsWN7Wsys7pNs1HhTYoCEAgLgH0qIg86akiwiQrCECgRALbjin4myzxmaHOEIAABAYI3N3dff361U70+vp6dnZmxxCGAATGENBJ3F++fLFT1rr32m4jYQhAIDcC+JtcUyLoUWvSpqzqCaBKJRIxPVUisGQLAQg0RYBBqilx01gI5EBAZjF//fVXDjXp1uHnn3+Wt7NufE0xqNA1SZO2bE4APSqRCOipEoElWwhAIGcCm48p+JvM+fGgbhCAAARmEtABmjKUPDk5MfdnvpnV1JMABHIjoFfJVOnjx4/v7+9VHlhj2kgAAhCAAATQo3gGIBCRAKpURJh2VvRUNg3CEIAABOYRYJCax427IACBKgnYSwlVNlCNQoWuVbK0axMC6FGJsNNTJQJLthCAQM4ENh9T8DeZ8+NB3SAAAQgsJSAN+/HxUV89dH730ry4HwJNEpCPt/PzczX9+vpaTsKbZECjIQABCDRKAD2qUcHT7KgEUKWi4vRkRk/lgUIUBCAAgXEEGKTGcSIVBCAAgdoIoELXJlHaswUB9KjU1OmpUhMmfwhAIB8Cm48p/wcORdGn4aR4vgAAAABJRU5ErkJggg=="/>
  <p:tag name="POWERPOINTLATEX_PIXELSPEREMHEIGHT#7A3D6628612C62292B66275F3128612C622928782D61292B66275F3228612C622928792D6229" val="183,3333"/>
  <p:tag name="POWERPOINTLATEX_BASELINEOFFSET#7A3D6628612C62292B66275F3128612C622928782D61292B66275F3228612C622928792D6229" val="46"/>
  <p:tag name="POWERPOINTLATEX_REFCOUNTER#7A3D6628612C62292B66275F3128612C622928782D61292B66275F3228612C622928792D6229" val="3"/>
  <p:tag name="POWERPOINTLATEX_CACHECONTEN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iVBORw0KGgoAAAANSUhEUgAAGfYAAAFhCAIAAAAZ3zqeAAAgAElEQVR4Aeyd8fXXqLa375x1ChgtYZwK1BJmrEAtYbQCtQS1ArUEtYLREtQKjpag08G8nzs5i5cbCOwkQEh4/MPFjxDYPHuz2ZCE709///33//APAhCAAAQgAAEIQAACEIAABCAAAQhAAAIQgAAEIAABCEAAAhCAAAQgAAEIQAACEIAABCAAAQhAAAIQgAAEIAABCEAAAhCAAAQgAAEIQAACEIAABCAAAQhAAAIQgAAEIAABCEAAAhCAAARKEPh3iUqoAwIQgAAEIAABCEAAAhCAAAQgAAEIQAACEIAABCAAAQhAAAIQgAAEIAABCEAAAhCAAAQgAAEIQAACEIAABCAAAQhAAAIQgAAEIAABCEAAAhA4JYF37959/Pjx06dPf/3117dv39SHn3/++ebNm7/88svt27d/++2333///ZQdQ2gIQAACEIAABCAAAQhAAAIQgAAEIHAcgZ/+/vvv41qnZQhAAAIQgAAEIAABCEAAAhCAAAQgAAEIQAACEIAABCAAAQhAAAIQgAAEIAABCEAAAhCAAAQgAAEIQAACEIAABCAAAQhAAAIQgAAEIAABCEDgAAIfPnx4+fKlDneztP3HH388efLk1q1blsKUgQAEIAABCEAAAhCAAAQgAAEIQAACEOCIN2wAAhCAAAQgAAEIQAACEIAABCAAAQhAAAIQgAAEIAABCEAAAhCAAAQgAAEIQAACEIAABCAAAQhAAAIQgAAEIAABCEAAAn0R+Pr165cvXz59+vTXX399+/bt+/fvSkz/S9Cff/755s2bv/zyixL6/7fffrt79+6NGzf66gPSQAACEIAABCDQMYHPnz8/e/bMeLib3w8d9Pb8+XMCD58JaQhAAAIQgAAEIAABCEAAAhCAAAQgECXAEW9RLGRCAAIQgAAEIAABCEAAAhCAAAQgAAEIQKA6gR8/fujFa37NsjpoGoAABCAAAQhAAAIQgAAEIAABCEAAAlchwIbSVTRJPyAAAQhAAAIQgAAEINCCACuIFpRLt+HOdNNJKzrcbUP101lvT5484W2EDfS4BQIQgAAEIDAUgRcvXuh8t81d1iGzilju3LmzuQZuhAAEIAABCECgBwLsIPWgBWSAAAQgAAEIQODaBDji7dr6pXcQgAAEIAABCEAAAhCAAAQgAAEIQAACBxCYHnNOP52tn9F2v6Ed/UltFT5ARJqEQCECztpn5n3//v3ff/+9UCNUAwEIQAACEIAABCAAAQhA4EgC08InXOC/efPmxo0bR0pG29ci4JbY+kmA0N7c/pI6ra/m2FC6lvLpDQQgAAEInJiAm8HZJD+xFhEdAuck4PwPK4hzKjAi9efPn9++ffv+/XvNKZHLm7Ju376tQ1sePHiw6W5uggAEIAABCEDg4gQUJCj28DupzeeHDx8qhLh7964OjZ0egkyRp0IUHT776dOn2S26/fnz50+fPvXrIV2cgIv//f0HpRXsccReSDuKS89ZeKcxZEUOBCBweQLOJbKDdHld00EIQAACEIAABDon8O/O5UM8CEAAAhCAAAQgAAEIQAACEIAABCAAAQh0RUBPOvVmjP7pSaf7tnb2Z1cCIwwEthFwD/Vn5j37c6lyveq3dIl8CEAAAhCAAAQgAAEIQAACnRCYFj5a5iwt8HUpIaqOeEtc5RIEfAJsKPk0SEMAAhCAAAROQYBN8lOoCSEhcFUCrCCuqtlov6Runez28uXL9C5E9N5sps5h0SktOqtFTfADXVlcFIAABCAAAQgMRUCxwcePH12X9a6XTmqLBgw66E3/bt26NV1V9KLnIyqsZyvT7TplTPHGo0ePXG0k7ASi+w/+o6vpPdWlCv/444+lS5fMj+KSKYqY/0LvUt95p3GJDPkQgMBJCcgrygHOfODsz5N2DbEhAAEIQAACEIDA9QhEjnh78eKFdlUu01VtD928eVPd0e8G+P84nP4yKqYjEIAABCAAAQhAAAIQgAAEIAABCECgJQG92KR3oFu2SFsQaENAv8uq5/ruXIM2jdIKBCAAAQhAAAIQgAAEIACBZgT0frNW9O63qZu1S0MQEAE2lDADCEAAAhCAQP8E2CTvX0dICIFxCLCCGETXX79+1cluxhPk9S3Mb7/9pjMplNAHMu4zGbfR8enTJ1mOznQL6ekR8L179+7fv6+2dD5LWIAcCEAAAhCAAARGI6Dj2BQ5uF7rvLanT5+6P9MJhRMqrJPF9MzFVfL48WNFKdET4tK1DXhVlKbDyPSq3oDdX9tltmvWEqM8BCAwFAF2kIZSN52FAAQgAAEIQODsBCJHvJ29SzP59ThK/5QZbnno+dbdu3f1oEv/eFI148afEIAABCAAAQhAAAIQgAAEIAABCEAAAhCAwFAE9KR/2kodqtd0FgIQgAAEIAABCEAAAhAYh4A+mHHfGo3Ta3oKAQhAAAIQgAAEIGAkwCa5ERTFIAABCEBgPwEdQ69TUd6/f5+tSsXSH7zoQ5hbt26pHh1+MdX24cMH1RyeHKdMTXb6d+fOnWy7FIAABCAAAQhA4MIEXr9+7YcKb9++dYGEvdcKQhR16EYX0uhIWT2I4SvdLEPFY9kyFHAEhIt3Gh0NEhCAAAQgAAEIQAACEIAABCBwXgLXP+ItoRv9QpH+TRtSOu5NvxugB2DsIiWIcQkCEIAABCAAAQhAAAIdEtDPmepAZ/02qX77q2o8r1fr1JCePauh6cW4DmkgEgQgYCGA37BQogwEIAABCEAAAhDYQGAKtPRu5c8//8zSaQNAbjkLAUz9LJpCTghAAAIQgAAEIACBJQLEtEtkyIcABCAAAQhAAAIQgEBtAk+fPn358mW6FT1kefLkib5w2fA63O///Hv+/Lm+lHn27JnfkJ7g3L1799OnT5zy5mM5S5p13Fk0hZwQgAAE+ifgRwgKOTac7+b6+O7dO8UV+kR3ytHHucpxV0lcmACRyYWVS9cgAAEIQAACENhMgBhpM7qRb5zMho+jR7YB+j4OgaGPePPV/M9pb1+0P6XfONJe0p6dKb9a0hCAAAQgAAEIQAACEIBAJQLavFAAP/tdJr3cdv/+feVveLktIafeq9MvjOl8N7+MGtKbcJz15jMhDYHOCeA3OlcQ4kEAAhCAAAQgcF4COhF7+lJo9sO5WqPpmYuWVOftGpJDwCeAqfs0SEMAAhCAAAQgAAEInJEAMe0ZtYbMEIAABCAAAQhAAAKXIfD582d9rjJ7mDLrnZ6tvHr1Sqe0zfLX/qnX5/SARo9p9E9vvvm365S3P//8c38Tfp2k6xFgHVePLTVDAAIQGJOAIgQXjejX+168eLGTg14XuXfv3lSJog4FPBwmuxNpz7cTmfSsHWSDAAQgAAEIQOAoAsRIR5E/dbt85Hhq9SE8BLYR+Ne22y58l06ImH7s6PXr1xfuJl2DAAQgAAEIQAACEIDAqQno6fKvv/6qx8DuGfPUHZ3Cpt841YtuHz58KNJB1aPX3VTn7Hw3Va7WJQNHFRThTCUQaEAAv9EAMk1AAAIQgAAEIDAmAa2btArTumm2QBMNraSmM7j1Cu+YcOj1lQhg6lfSJn2BAAQgAAEIQAACYxIgph1T7/QaAhCAAAQgAAEIQKATAnpxRWerhQ9TfPF0Qoo+7St4+JrefHv37p3OjPNbUVrnsOjT01kmf3ZIgHVch0pBJAhAAAJnJ6C3O1wX9EaHS29OKHS5ffu2u13xjEuTuBgBIpOLKZTuQAACEIAABCBQhAAxUhGMo1XCR46jaZz+QmAi8NPff/89Y6FZ5M2bNy7TPUP6/v27MvVneLSBK7w5oSP/b9686f7fXI+7UXJKYPe/y1+VkDzaqOLIhlXQKAwBCEAAAhCAAAQgAIHaBB48eDD7ZdFoi3o17dGjR9FLxky936YDoLOF9duqWkZli1EAAhA4kAB+40D4l2xab1S73TO3+6SdKG2a6c+1XdYGFG9Or4VG+UoE9H7/BhteEmZ/MLZUM/kQgEBXBPR7OY8fP7aI9PbtW0VllpKUgUCHBDD1DpWCSBCAAAQ2ENCKXr/bseHGpVu0G6CV1NJV8iHgE2BDyadB+hACxLSHYKdRCEDgXATYJD+XvpAWAtcmwAriYvrVKwF6wezLly+JfqmAHrDeunUrUWbPpfBFON5528Ozzb2s49pwphUIQAACQxGYhQT/+c9/ioQfL1688E+LCz9YHgpytrM//fRTtoy9wJ9//lnwgOBEu0dFJmzXJJTCJQhAAALsIGEDEDicwFEx0uEdR4A9BPjIcQ897oXAqQlEjngz9kdh38d//lnOVliq849//t25c2epQJF8PRLTF7YSVp8PpR+MRZv75Zdf9LSszU5HVAAyIQABCEAAAhCAAAQgAAFHYPYM2OVHE58+fdq83Pj8+bN+NzVabZj55MkTCRbmkwMBCPRAAL/RgxbGkUHbUNqD0g9R2vegOOJtHPM4UU+nYwfdwYWKqWTSsu1VXeCIt1W4KAyBkxLQadf37t2zC79njWZvhZIQKE4AUy+OlAohAAEI9EBgWvjoZZLp5wO15JnWPqtk44i3VbgovESADaUlMuQXJEBMWxAmVUEAAiMQYJN8BC3TRwiclwAriNPpTt/d6GGKtiASkusdg6dPnyYK7Lmk5YCe9k4f1MzE4JHuHrC172UdV5sw9UMAAhAYk4B/lIC+mVWgUoSD6vF/YoefADRSDfcf9LjK/urp1EqbI956iExCXLzTaLQ0ikEAAmMSYAdpTL3T68YEeoiRGneZ5vYT4CPH/QypAQLnJbD9iDfXZwV5Oqhtw0FvVR9EOfFmCUn75s0bNf3XX3/NLqX/vH//vm7k55fTlLgKAQhAAAIQgAAEIACBqgRmD4Czbe159qyz4VY9Ii31O2bZTlEAAhBYRQC/sQoXhQsSsD+t4Yi3gtipqioB7axqW/Xly5fGVvgewAiKYhA4NYG1v5R7+/ZtnaZ96i4j/JgEMPUx9U6vIQCBMQloK+nZs2f2F2A44m1MO6nXazaU6rGlZmJabAACEIDAfgJsku9nSA0QgEBZAqwgyvKsVJu2GvQjo+lPV+qdgaLPBdMfzvC6QiW9F6mWdVwRjFQCAQhAAAIzArdu3XJHvupr2Xfv3s0KbP7zp59+cvfy0+kOxYbE2v2HNke8dRuZrMXFO40bbJJbIACBsxNgB+nsGkT+ngl0GyP1DG1w2fjIcXADoPsQ+Nd+BJp7tJujPZ1VVelpUL0fGkpIImnVrpbuWo1LhkTJ2SW9wqvjIRTIzvL5EwIQgAAEIAABCEAAAhBoRsB+pMgkkh5Cb3v2rMh/1fluam6tbM2g0RAEBiewdmziNwY3mILd//333/UedsEKqQoChxPQzqq+AcCwD1cEAkCgHwLyCelPkkJRtc7iOUuIhZzOCWDqnSsI8SAAAQiUJaBPm7SlrJ85LFsttUHASIANJSMoiq0lQEy7lhjlIQABCEQJsEkexUImBCBwIAFWEAfCNzatj1YOPN9Nv2+qg+zTj3J0lQc3Rm02LsY6rjFwmoMABCAwDgF3vpu6fPPmzYId9z/UTUcgBRu9ZFXT/oO+fe6ndz1HJmzX9GMnSAIBCHRLgB2kblWDYGcn0HOMdHa2F5afjxwvrFy6BgELgQJHvE3N6Od9LO25MnpY5dKHJB49eqQ9qVUv5mp36d69e5puDxGYRiEAAQhAAAIQgAAEIACBDUeKbLhFnHXE81ra2xpa2wrlIQCBtQQ2jM0Nt0gq/MZa1YxQ/sGDB/57SyN0mT6OQECGvfbXPkbAQh8hMCaBN2/ebOj4hqhpQyvcAoGCBDD1gjCpCgIQgMBZCLx+/ZoV/VmUdT052VC6nk576BExbQ9aQAYIQOAyBNgkv4wq6QgErkGAFUTPerSc76aTO6TEGr1QtcbfN922XqghM3X6BLbphcdwPkPSEIAABCCQJVD2UYh/YJx/kFxWDApECejb599++y16qX1m/5EJ2zXtrYIWIQCBcxFgB+lc+kLasxDoP0Y6C8mh5NzwxeKGW4R0wz7htoaGUh+dhcB+AsWOeNNPGa/a1llVeH8/ozXojHa9mLvW1+i3jCo9SIsKSSYEIAABCEAAAhCAAAQgMBHQe28bftTr48ePGwBuuEuyScINbXELBCBQjwB+ox5bajYSWPXrAsY6KQaBwwlog/RwGRAAAhA4nIACrW2v5G5YbR3eWQQYmQCmPrL26TsEIDA4AVb0gxvAsd3H/I7lf73WiWmvp1N6BAEIHE6ATfLDVYAAEICAT4AVhE+jq7RUk36Soh/W0skdNWT+/Pmz/RM+ldSqoYYY1LmZAOu4zei4EQIQgAAEIHAlAp2E+meJTNiuuZLx0xcIQKAGgU6mlRpdo04IHELgLDHSIXBodImAzIaPo5fgkA+BQQgUO+JNvH755Rc7Nf9gfvtdNUrqvLZPnz6tOnJOz7F+//33GsJQJwQgAAEIQAACEIAABCCwROD79+9LlxL5GzY+VFv6Bbul5rbdtVQb+RCAwH4C+I39DKlhJ4FV22U72+J2CDQjcOfOnWZt0RAEINAtgc3Ln803dosCwa5NYLPFbr7x2jzpHQQgAIETEfjtt99OJC2iXowAG0oXU+jh3dkcmm6+8fAuIwAEIACB2gTYJK9NmPohAIFVBFhBrMLVrPDr16/Th6xJce/evaskz5s3b1bVrK9pVpWncG0Cm5djm2+s3SPqhwAEIACBfgj4n9Bue8d+qS/++7rEqEuUVuV38qxqc4Cx+cZVlFxhtmscChIQgAAEogSYnaNYyITAZgKbQ53NN24WlRv7IeAvmuxSbVu4bbO0bXfZ+0JJCEDg3wURKLz78uWLsUJ/P8h4S71iWsB//PhRux52B6fyOuXtw4cP9aSiZghAAAIQgAAEIAABCEDgKAJasNhXB07IrpY5TioSEIBAGwL4jTacT9fK3bt3TyczAkPAQkBbwTy/sYCiDATWEnj69Km7Rc8sev6xmW2PmV3vSEDgLAQuYOoncixnsYpD5ESPh2Cn0cEJsKIf3ACO7T7mdyz/67V+gZj2ekqhRzsJEB7vBMjtRQiwSV4EI5VAAAJFCLCCKIKxbCU/fvx4/Phxus5Xr16lC+y5qk9dVt3Ok99VuBoUZh3XADJNQAACEBiWwM2bN90b8mVnHFet2HKITBEDu3HjRpF6dlZS1k52CpO+ne2aNB+uQgACgxNgB2lwA6D7xQmcKEYq3ncqPAUBPnI8hZoQckACJY94OzW+6ZS3VRGqHn09ePCg3q8nnZonwkMAAhCAAAQgAAEIQKA4gVu3bm2oc9tDYt1lP8DaSaXH3i5NAgIQ6IEAfqMHLQwuA6d/Dm4AF+4+r0NdWLl07VgCL1++dALo5deej3jbvPxhcnQqJnEKAhcw9RM5llOYxFFCosejyNPuyAQ6+WxmZBWM3Hdi5pG1X6PvF4hpa2ChzlMTIDw+tfouIzyb5JdRJR2BwAUIsILoUInPnj1LS1X7Z37WHtnmH8iSlpyrbQiwjmvDmVYgAAEIjEng9u3bLlTY8Kr8ErTPnz/7l9SK/yfpzQR62H84UWTSA67NuuZGCEAAArUJsINUmzD1j0bgRDHSaKrpub985NizdpANAm0I/KtNM6doRae8rf01pPfv3z969OgUvUNICEAAAhCAAAQgAAEIXIDAhie+eiVuQ8c33KWHgnz1twE1t0CgNgH8Rm3C1A8BCEAAAhCAQCkCP378KFVVg3r0SGVbK1o6bbuRuyBwCIGzm/q5HMshKj5Fo+jxFGpCSAhAAAIQgEC3BM4e03YLFsGOIkB4fBR52oUABCAAAQhAwEjg69evb968SRd+/vx5ukDjq9+/f2/cIs2lCbCOS/PhKgQgAAEI7CHwxx9/uNt11lupnZaPHz+6apXo+RcNfTn7T/dwHA+RSf92goQQgAAEIAABCLQnQIzUnvk1WuQjx2vokV5AYDMBjnj7P+h0Xtvaoxz0BO7du3f/pxb+gAAEIAABCEAAAhCAAATqEHj48OHaiv1H0fZ7N9y14Ra7PJSEAAQ2E8BvbEbHjUUIbP5xniKtUwkE6hHo4e2xer2jZggcReB038+sfZ4ygd0Qnh2lEdqFwETg1KZ+OseC1UUJoMcoFjIhAAEIXJgAG0oXVu5RXTt1THsUNNrtlgDhcbeqGU0wNslH0zj9hUDPBFhB9KadZ8+epUXSV3ybPwFN17z5Kla0GV29G1nH1WNLzRCAAAQGJzA7fO3t27dFgPj13L9/v0idVNIPgbNEJmzX9GMzSAIBCHRIgLV/h0pBpLMTOEuMdHbOF5N/w1v0275Z3nDXhlsuph26A4EGBDjibQ751atX86zc3/Kk+rWlXCmuQwACEIAABCAAAQhAAAJ7CTx9+nTVszc9JN72StytW7dWPWCWVJJtb/e4HwIQqEAAv1EBKlVCAAIQgAAEIFCFwF9//VWl3mqVPnnyZEPdq5ZaG+rnFggUJ3BqUz+dYymuvmtUiB6voUd6cUYCq/aiz9hBZIYABMYhcOqYdhw10VMjAcJjIyiKQQACEIAABCBwFIH379+nm86eAZe+3XL1l19+sRRzZdaWdzeSqEeAdVw9ttQMAQhAAAL+LFMkMvnw4cOXL18c2CJ1utpI9EDAtxm7PLwgZGdFSQhAAAIQgAAEzkiAGOmMWjtcZj5yPFwFCACBYwlwxNucv45y2DChPn78eF4Rf0MAAhCAAAQgAAEIQAACFQj4P/OVrl4f4L158yZdJnFV99pfX7NLlWiRSxCAQCUC9hGK36ikAqqFAAQgAAEIQMBC4Pv375Zi/ZTRbzuv/Q06/cCXnsL00wUkgYCFwKlN/XSOxaKRAcugxwGVTpchAAEIQAACZQmcOqYti4LaLkCA8PgCSqQLEIAABCAAgQsTeP36dbZ3a5+tZCsMC6w9TaOBSKGQ5KQJsI5L8+EqBCAAAQjsIaAj2NyP3Ogw/f2/ce5/V6s4ZNuvs+/pEffWJkBkUpsw9UMAAhCAAAQgcEYCxEhn1FoPMvORYw9aQAYIHEWAI94i5F+8eOE2qiKXY1kfP3589+5d7Ap5EIAABCAAAQhAAAIQgEBJAtr/smxkKKT/9OnTjRs3Nrete//880/LKW+vXr2SVJsb4kYIQKA2AfxGbcLUDwEIQAACEIBAEQJ6cbZIPS0r0erM/jzl9u3blk+bWspPWxAwEjivqZ/RsRiVMlQx9DiUuuksBCAAAQhAoBKB88a0lYBQ7XkJEB6fV3dIDgEIQAACEBiBwPv379Pd1LOSPe+zpSt3V/WLOy6dTegclgYiZcWgQEiAdVzIhBwIQAACEChCQFP/8+fPXVUvX77c8y6HXtD99u2bq23Pr7O7Skh0SIDIpEOlIBIEIAABCEAAAocTIEY6XAVnFICPHM+oNWSGQCkCHPEWJ6mfI4hfWM5d9SRsuRquQAACEIAABCAAAQhAAAIZAg8ePNDxbYnD1/TLonpafOvWrUxFucuqQQ0lftdUMugYuEePHuVq4joEIHAwAfzGwQqgeQhAAAIQgAAEDAS0+jCU6quIXvyV2JZT3vTNkn4spy/pkQYCZgLnNfUzOhazWgYqiB4HUjZdhQAEIAABCFQjcN6YthoSKj4rAcLjs2oOuSEAAQhAAAJjEMjGKg8fPmxAQu+82b9t8U94aSAbTdgJsI6zs6IkBCAAAQisJaBX3/3X4x8/fvzixYu1lfz48UNnE/ivguiles1fa+uh/CkIEJmcQk0ICQEIQAACEIBAYwLESI2BX6Y5PnK8jCrpCATWEuCItzgx+zMtd79+H3LPTxa4ekhAAAIQgAAEIAABCEAAAlkCd+7c+fr1q37rQA+Y3VlvSiiS16tyHz58KPWEWPW8e/dOdapm1T+dXKCE2lXrkkEPp7PSUgACEOiBAH6jBy0gAwQgAAEIQAACCQL+zxonivV2SZ8JSXL/3d9QwidPnnz+/LnUMi2snxwINCBwUlM/qWNpoNBzNYEez6UvpIUABCAAAQh0S+CkMW23PBHsKAKEx0eRp10IQAACEIAABLIE9CKZvihJF3PvuaWL7b+qD1v0I6nZenQOi1YK2WIUOIoA67ijyNMuBCAAgREI6PV4P1p49uyZXrJVpqXvOtxNR8IpsPHPd3v16hUv1VvonbcMkcl5dYfkEIAABCAAAQjUI0CMVI/ttWvmI8dr65feQWCJwL+XLgyerw+N9D3S+/fvV3F4+fKlfsRg1S0UhgAEIAABCEAAAhCAAAQ2E9CJ9fq3+Xb7jdo04UBnOy5KQqBnAviNnrWDbBCAAAQgAIHBCZz3E+XpaGx9ufTmzRu9v6uO6BMmHZCt13kfPnyo87I53G1w275M989o6ud1LJcxmyIdQY9FMFIJBCAAAQhAAAIicMaYFsVBYEaA8HgGhD8hAAEIQAACEOiHwJcvX7LC3L59O1umVAH9SOrTp0/1hUu0Qj3E0e+b6qW46FUy+yHAOq4fXSAJBCAAgesRULSgQ9ncMW0KZvSOh1720P8KWu7evav0zZs3NRnpTLfv379rW0ZlVN7d4pg8f/6cj2odjQsniEwurFy6BgEIQAACEIDAZgLESJvRcSMfOWIDEBiNAEe8LWpcHx2tPeJNG1XT3tZipVyAAAQgAAEIQAACEIAABCAAAQhAAAIQgAAEIAABCEAAAgEBy5c/wU0dZeiX6PQrzR0JhCgQqEPgXKZ+dsdSR4fnqxU9nk9nSAwBCEAAAhDom8C5Ytq+WSLdAQQIjw+ATpMQgAAEIAABCNgIWM6iVTRuq6xMKT240Ucx+oUeBVGfPn2afqHnt99+07ktbX5XtUw3qOV//od1HFYAAQhAAAKVCOhLWAUMz549c/UrYFDw4P7MJnQMnE5849zYLKgrFSAyuZI26QsEIAABCEAAAqUIECOVIkk9EIAABC5MgCPeFpWrXyFYvLZ8QafCbbtxuUquQAACEIAABCAAAQhAAAIQgAAEIAABCEAAAhCAAMQytJoAACAASURBVAQgcGUC+sXjK3ePvkEAAkcQwLEcQb18m+ixPFNqhAAEIAABCEAAAhA4LQHC49OqDsEhAAEIQAACQxD4/v17h/3k49IOlYJIEIAABCAAga4IPH36VCfA6pQ3ndS2VjAdJvv8+fMbN26svZHyEIAABCAAAQhAAAIQgAAEIAABCEBgNAL/Gq3Dq/p7+/btVeVV+O3bt2tvoTwEIAABCEAAAhCAAAQgAAEIQAACEIAABCAAAQhAAAIjE/j06dPI3afvEIBADQI4lhpU29eJHtszp0UIQAACEIAABCAAgW4JEB53qxoEgwAEIAABCEBABP766680h59//jldgKsQgAAEIAABCEDgEAJ37tz58OGDNl501ptFAEU1OtxN59u+fv2a890sxCgDAQhAAAIQgAAEIAABCEAAAhCAAAT+DYIEAW1LffnyJVEgvKQnc1+/ftWPHYWXyIEABCAAAQhAAAIQgAAEIAABCEAAAhCAAAQgAAEIQAACIYENP4YcVkIOBCAAAZ8AjsWncd40ejyv7pAcAhCAAAQgAAEIQKA4AcLj4kipEAIQgAAEIACBggR0ykm6tps3b6YLcBUCEIAABCAAAQgcSGA66E0CvHv3TpswOvFN38kqwtH/OtPtl19+UTCjj231TyUPlJOmIQABCEAAAhCAAAQgAAEIQAACEIDAGQlwxFtKa9pyevnyZapE7Jr2sDjiLQaGPAhAAAIQgAAEIAABCEAAAhCAAAQgAAEIQAACEIAABCIE+EQ5AoUsCEBgHwEcyz5+vdyNHnvRBHJAAAIQgAAEIAABCHRAgPC4AyUgAgQgAAEIQAACEIAABCAAAQhAAAIXJ/Dgn38X7yTdgwAEIAABCEAAAhCAAAQgAAEIQAACbQn8q21zJ2tNPy+wQeIvX75suItbIAABCEAAAhCAAAQgAAEIQAACEIAABCAAAQhAAAIQGJDAjx8/eLIwoN7pMgSqEsCxVMXbrHL02Aw1DUEAAhCAAAQgAAEI9E+A8Lh/HSEhBCAAAQhAAAIQgAAEIAABCEAAAhCAAAQgAAEIQAACEIAABCAAAQhAAAIQgEBIgCPeQib/P+fWrVv//w9z6tu3b+ayFIQABCAAAQhAAAIQgAAEIAABCEAAAhCAAAQgAAEIQGBoAh8/fhy6/3QeAhCoQADHUgHqAVWixwOg0yQEIAABCEAAAhCAQK8ECI971QxyQQACEIAABCAAAQhAAAIQgAAEIAABCEAAAhCAAAQgAAEIQAACEIAABCAAAQikCHDEW4rOtmvfv3/fdiN3QQACEIAABCAAAQhAAAIQgAAEIAABCEAAAhCAAAQgMBoBPlEeTeP0FwINCOBYGkBu0AR6bACZJiAAAQhAAAIQgAAEzkKA8PgsmkJOCEAAAhCAAAQgAAEIQAACEIAABCAAAQhAAAIQgAAEIAABCEAAAhCAAAQgAAGfAEe8+TQi6Z9//jmSm8z666+/kte5CAEIQAACEIAABCAAAQhAAAIQgAAEIAABCEAAAhCAAAT+S+Dt27ewgAAEIFCWAI6lLM+jakOPR5GnXQhAAAIQgAAEIACBDgkQHneoFESCAAQgAAEIQAACEIAABCAAAQhAAAIQgAAEIAABCEAAAhCAAAQgAAEIQAACEMgS4Ii3LCIKQAACEIAABCAAAQhAAAIQgAAEIAABCEAAAhCAAAQgAIEqBD58+MAvx1QhS6UQGJgAjuUaykeP19AjvYAABCAAAQhAAAIQKEKA8LgIRiqBAAQgAAEIQAACEIAABCAAAQhAAAIQgAAEIAABCEAAAhCAAAQgAAEIQAACEGhPgCPeMsw3fFj1888/ZyrlMgQgAAEIQAACEIAABCAAAQhAAAIQgAAEIAABCEAAAhD4n/958+YNGCAAAQiUJYBjKcvzqNrQ41HkaRcCEIAABCAAAQhAoEMChMcdKgWRIAABCEAAAhCAAAQgAAEIQAACEIAABCAAAQhAAAIQgAAEIAABCEAAAhCAAAQsBDjiLUXpx48fqcsL127evLlwhWwIQAACEIAABCAAAQhAAAIQgAAEIAABCEAAAhCAAAQg8F8Cegzx/v17cEAAAhAoSADHUhDmgVWhxwPh0zQEIAABCEAAAhCAQG8ECI970wjyQAACEIAABCAAAQhAAAIQgAAEIAABCEAAAhCAAAQgAAEIQAACEIAABCAAAQjYCXDEW4rV9+/fU5cXrt2+fXvhCtkQgAAEIAABCEAAAhCAAAQgAAEIQAACEIAABCAAAQhA4L8Enj9/DgsIQAACZQngWMryPKo29HgUedqFAAQgAAEIQAACEOiQAOFxh0pBJAhAAAIQgAAEIAABCEAAAhCAAAQgAAEIQAACEIAABCAAAQhAAAIQgAAEIAABIwGOeEuB+vbtW+rywrW7d+8uXCEbAhCAAAQgAAEIQAACEIAABCAAAQhAAAIQgAAEIAABCPwvgR8/frx8+RIWEIAABAoSwLEUhHlgVejxQPg0DQEIQAACEIAABCDQGwHC4940gjwQgAAEIAABCEAAAhCAAAQgAAEIQAACEIAABCAAAQhAAAIQgAAEIAABCEAAAqsIcMRbCtf79+9Tlxeu/fbbbwtXyIYABCAAAQhAAAIQgAAEIAABCEAAAhCAAAQgAAEIQAAC/0vg2bNngIAABCBQlgCOpSzPo2pDj0eRp10IQAACEIAABCAAgQ4JEB53qBREggAEIAABCEAAAhCAAAQgAAEIQAACEIAABCAAAQhAAAIQgAAEIAABCEAAAhCwE+CItxSrjx8/pi7Hrt2+ffvGjRuxK+RBAAIQgAAEIAABCEAAAhCAAAQgAAEIQAACEIAABCAAgf8l8PXr1zdv3sACAhCAQEECOJaCMA+sCj0eCJ+mIQABCEAAAhCAAAR6I0B43JtGkAcCEIAABCAAAQhAAAIQgAAEIAABCEAAAhCAAAQgAAEIQAACEIAABCAAAQhAYC0BjnhbJPbjx49v374tXl648PDhw4UrZEMAAhCAAAQgAAEIQAACEIAABCAAAQhAAAIQgAAEIACB/yXA0wTsAAIQKE4Ax1Ic6SEVosdDsNMoBCAAAQhAAAIQgECfBAiP+9QLUkEAAhCAAAQgAAEIQAACEIAABCAAAQhAAAIQgAAEIAABCEAAAhCAAAQgAAEI2AlwxNsiq7dv3y5eW77wxx9/LF/kCgQgAAEIQAACEIAABCAAAQhAAAIQgAAEIAABCEAAAqMTePr06ZcvX0anQP8hAIGiBHAsRXEeVhl6PAw9DUMAAhCAAAQgAAEI9EeA8Lg/nSARBCAAAQhAAAIQgAAEIAABCEAAAhCAAAQgAAEIQAACEIAABCAAAQhAAAIQgMBqAhzxtojszZs3i9cWLty/f//GjRsLF8mGAAQgAAEIQAACEIAABCAAAQhAAAIQgAAEIAABCEBgdAIfPnx4+fLl6BToPwQgUJQAjqUozsMqQ4+HoadhCEAAAhCAAAQgAIH+CBAe96cTJIIABCAAAQhAAAIQgAAEIAABCEAAAhCAAAQgAAEIQAACEIAABCAAAQhAAAIQ2EKAI97i1D5//vzly5f4teXc58+fL1/kCgQgAAEIQAACEIAABCAAAQhAAAIQgAAEIAABCEAAAkMT0PfJ9+7dGxoBnYcABEoTwLGUJnpMfejxGO60CgEIQAACEIAABCDQJQHC4y7VglAQgAAEIAABCEAAAhCAAAQgAAEIQAACEIAABCAAAQhAAAIQgAAEIAABCEAAAlsI/HvLTQPc8+zZs7W9/OOPP27durX2LspfjMDXr18//vPv27dvf/31l/5XB3/559/9+/cfPnx448aNi3WZ7kAAAhCAAAQgYCRAnGAERTEIQAACEIAABCAAAQhAAAJXJcD3yVfVLP2CwIEEcCwHwi/YNHosCJOqIAABCEAAAhCAAATOToDw+OwaRH4IQAACEIAABCAAAQhAAAIQgAAEIAABCEAAAhCAAAQgAAEIQAACEIAABCAAAZ8AR7z5NP6b/vz5sw7pilxYzvr555+fP3++fL2LKzpV5MuXL58+fdK5Y/qnA8i+f/+u/yWc5Nf/N2/enA4ju337thJ3797lPDKj5sT2zZs379+/F9jwln94f5NRPX78+NWrV48ePQrLkLOHALa9hx73QsBCgFFmoUQZCCwRIE5YIlM7X6/+T9Gvi3v96Fehr2LgKfpV3Pvbb78R+tbWSLf1awHoVkmzhdIks0zFrZVkM1ou/f7778buvHjxYloq6n8WAkZoxxbDdRzLn9Z7JsCioGftINupCfz48UOhiAJXxSFKuNh16tQUh0yBq6LWaduWHxo5r8Zfv36tLeLzyo/kEIBAhwRwLDOlnDRqRY8zPZ76T6K7tPomPgp9pwBYCZUPt22nvThFv9q2JfpNI+UqBDoncNKpuXOqiAeBicCFH2cQHjsjv7CWXR9JDEIAYx5E0XQTAvsJsILYz5AaINA/AUZ6/zrKSjhydMe7plnzoMDpCIw8ok+nLASGAAS6JYAv7VY1CHZVAqwrr6pZ+tWYACvcxsA3NEeMsQHamLcwM55L7xzxFtHXs2fPIrnJrLdv33Z7JMS7d+90uJgknE5zi/ZjuqT/p7eoXZnptemHDx/euXPHZZ4xoZfFp1fDp68iCypLEYwMxn4moD7h0wvrehetCEY5XPfZp3Q39VH/Kz3lS7anT5+uaks9UnemL0vd+/Q6yULo9B3p/fv37edZrGp3Q+Er2bYz0ageJ21uOxZENU8KVc365wxGwGcfCU/nlZziMwlwbRgv22650igTgazP/OOPP3QQzzZWxrE2HSbFJ0nbINe7y3kV4oQs5P7jhMlxae7TrJfojiZE/VMBBWaumAxAw1Oh74MHD1zmKRL4tw1q0iaXDmjOmspU82QwM6PSWkkThwwmsbiQLamVqRItBDjibYOm2twyoOvI+o1rryVDu1IwMB316L4w13JYxabJwi2dpsOV9P/ZN0lCAomciy0KEj3lEgQaEzBGI1McItnkoFxcIb+kIESxq/4lQpHGPYo2l51xxlmJa65RZ50So7gulqkuK4QOt6yVqZ9LaT+ZYo2rDMxtlfiPG+SRtLW19onDqnazhSfBZEUSxlmX0gc+uTjQ1NX0aI4lYSHnjVrRY0Kt57o0SHS3WSnio404/fP3Y8PaXPQ7u3SZlxZm/ZIHEBN34vM0tU1l3F7E9FxJ/yv4P8Vj3Fkfr/2nNMiG0pKKzzs1hz3KLiUusJUqY+5q+RZqgRxH4PKPMwiPpevLa9nZM4nLExjTmLORwzhb4pe38A0dZAWRgHalFUSimz1ccm7K32aflgMST28GthfSiaR9oejCBM8ZVcoZ13FXGulZu73AXkFoeGNGdxMH4/7/VHja5ZZD8xnyrqlPY3Narm/aRY/OFyKvq3xyZcQ78og2IqLYKgJnjExWdfBihbORDBG4UeNj+lLsx2gee4qxg5Sgd6V1ZaKbXLoMgT5jJFa4/RvYmDFG/3rpU8KLzYzjhJo//f3336VMyv98PVvnkydPNp+ikq18TwGZsj6QW1WDFq6lTuxa1W66sB6z6UMp/UsXM17VS8Pqpv51/tHg1B31Xa/S6n1obd3qn/Zqo93URvmez7PlJvT0ZdtXedo4Tn8HtRS6+c8vo52aZWYbcuXVogrLYJZwuZJKaPyq70cZw7lsW2D1qGCyw/CJwqRQn20i/erVK/uxIHJlOthRo8CiUL9R95HwIafbgMvXxYHpc40ygcrGbcaBoGlu7YSupl++fDnNOKtUprGmOUgtHjLWVol6vcLECU6nV4oTNBj/iXxNkYwjkEjo43CN0MNPtsW/JXS07VLZOW6SQdai0RR+YKlDK2bfrCoaPCqE3obr8ndd0nWwllxlt8YvzKN1auwbTwWVUm7evBmtxGUqOFQx92cPibIO81zbSj3wP4UMlq3gVVsZp+j1fiHleRS4bttRjLZ+VOBKpBpVRzRTHl5K125q9Go6c8NORbrCIlfVo8SGZ2JD3rX+559/FlxtYY0OrCURqm+mzWkTe6kq+RztPC9d3ZPv6zEUKWtXNWackJXEmPg4CdNdLmvqflvXcyx+71alTx21osdVuu628GWiu0qEi++9aHU5BcDhXlylLmg3L/uMSfPCqk0/YdGKQE9yZ5uH2S7waCmLqE0BNpQSnM81NWsuDgO8Kd5z+YnOuks9P27rOaZ1AElYCBSfUo/aUEp0lvB4BC0nDOCkl9gkjyruqsasfmlpMAsV3B7RlB8FMsvcsOWrpnk5bYbxXH+ygkjo61wriERH/EvZ2UGbGxrX/i1F0ong37jAKf7SAp5zm2YTqnTzTrrmes8m0u0uXT3XSBd/N2Qc8Gmid/lLPfXze94r8OW0pDWWL/lqrqXvZa13alHrcd41DeGnXZ/icA3A8K5ozqqnxif95CracWPmyCPaiKjPYuHr6KGclQKA9PDU2Mw+RKskWEjA5WQDcpVc5Stczf0niMDb6OiqvhT7aWM/iVbYQUrAKRuZ81FDAjWXjATOGCOVHUcTKFa4RoMxFrtqjGHsPsVWESg7ohvMjISaM/1yxNv/AaJpVVaY3V/w79GvJSt69nMOT2ufUR+M2TcxVwl87NleaVGliOll6FUadHUqmDB+nq1bdEDh0ld5MglVpYN79LBz+opb1er0H9fQlPjPf/6z9Oq55U3xWW1LfxqfD+m8Ob0FslTJUn77La3T2XZBVUoLFuDTrKxPAraNgpmu9UaR/mk7eJZf6U9wVQK7qtrTjTIFdr/++uuqPiYKy+DtR7yJlR5ah+49Uf/SJbWr6XVpUli6i/y1BIgTQmLXiBM092kQrf0WLqQRzdHSQJT0qC96tWom/q04XjkBBfBpU1EAL6Urhp8ief0/iaHIanpnK3H7bGsy+kBdlRi/9pQBJNoqDkcV7rdzEd4fgk6vxEmeKaH/tbBKn469jcZVXUfBiPoac8SSeRRcN8lRaBqSe0mMbu01neuIt9MtCpYUTX5tAi1fh9I4mhZf0xytrrlEYvSlCUyPV6fJa5p39s+G6Ra13tT+W6U9WwGRL6oxaYadIlINmSzlKEDaeaKfolP9W6p/bb42rjcbiWZP7XK7aG1t07Pypd7gxBpnYMM/5eukOHmeUrrTwkehQtjQ2pxpgTYttfavI9S6ZfPcImSfpu5LfiXH4vdrQ/rUUSt63KDxDm+5THRXie3k6uttcCmw0d5Fg4eYls0WzbPGhYkmGsXtPFqqZHW1q2VDKU34dFOzZXSnu+yu9raV2ltMy/OOaTmm/7c975BCL/kk1I0gJQiPR9Cyr/Erpdkkn2nzqsbMJuRM0fxpJKARoQcERV7l5ZG0kbkrVuNLB/vv1ugn6rOb3trWcNJuTkxxZsEnj7I0PVPYLI9/I57Tp2FJy2N0+BjOInm6DHsFaT662vknPFeN7rJ6UQHL/rbcph7l9/CuqaVHPZcpuE2nblqeGheM09Si9m30r8HTip1KHHlE70TXw+3RN9JngpV6D0fVnj0yGXO7hgh8NiIq/XlVX4r9VDIYY7UFIxN2kIzMXbEaO0iu8hMl5ATqvdsT5bD/dX0t2bL7b9Gm/cxpb005xoe5542RWOH6eu8zfb0YA8didCwbDPJ0O66EmnEt/13unz7tiLcRy1X0U67lYjWtfWZ2+/ZtjbFize+uSDsyEinG+//kqYz4q7BOGZP8+qeEninqWbL2FhXK/5/SwR8qoH3P3cIWq0Dy643JrNhBP+IZqke1qc4l+XQpaieyfyEN71rSiMqHhaecUn1RD9WXpVamfMm85yvBRC/S7a69elLbLqhKaTM97jSKVznh+ACI5cqGo7a9VonZ8uDKIqpa4KSjTJYfM9uNeZoELZB3es4l4dR6YvaxCEaZKAHihCWTU/7Z4wQpNz33KcjRyNIEqihXI9cPffWn8qNBXUhM9ah81MDqZeLfCrIVzISup8WRjMTohFVbwnimpcTSEkD3Gvul9VpoilVzjN1PyL9nWZHomnSXaHTDpWu7joIR9dnniCXb0GCvZKuJSFJWlzDy6ZJ0tyRzy3zNd0sezO/C5Dlnc+t5t5VaEr5YW+lIbLKZ9FaGHUjZ0Mi3Zz9tl2dtSXHIumh5JyGV+3WDS63IgajvylEN8jNZD6ZWSjFP9LGsOhL+05dBELLd97VpTKv1/VGQk1OeUBpUICdV1pDW2KlEMQnmpF2bkAoSNa+9pNrWChAtjzVGsfiZZRFJ0XusyBdMg2Wt2aTLl/J+vZn6tR2LbxKr0lLTuaJW9LhKv6cofLHorjhz2bxlkPqOXXGswifdpf/1z7+UTmti0mRXvAt+hdlIXhJaQkr5rsQWZbqbiatlA1q/46R9Amwo+TTC9Omm5qkLltGdGH3+pd62UnuLaXne4axl7fMOzS+a6dztYUKTpiYCRSbnehJKeOw70qtq2e/jtdPpQToN21JbFsU3eUKvopzN+rq2MZeFf6Ut8c0Gc/kbWUGkVXzGFYS8XNRtXixTq6S07uxX8Zx2VlPJ3tZxa+UPy59xpKsXF94rCHWUzrl2dJfuuzxYYiN3emNKc70QpeuZrqo2rQiWKtSekupZ2k7XvZYmLlCm4NDT1JxegomqZR23YYqXHuX6+lTHyCO6T41skGrJUfi2WtACzx6ZWIZ52lfYdSSv4muhUtoiT1lJ2LsImV/bl2I/ocbb5LCDlOZ80nVlulN9XuVhrpvB0w9zzxgjycMvLUjVa1a4PQzJq8YYOBajY1llhCedGQk1o1re/lQ+rM6yBnYWqcEZ1nBsjtafTjxLQm9KyXUeK7NrPevE1SNtfU67wO6upYTepspqU5N3D92v5+Wjb2GKTLiDLMtZQqFNn4QtLfEPm0hUkr4U7YVrN0pPrUv7klydld9UYfUuEcapsKuwRuLUtl1QlVL00h6iEZHGrPQofcli9b/Sq8TT7TKJGip2da6SJ235I+By3PYnjCbU5wzSOLwTq6VowXeeKqZ/Uo3+l4TadNNdFgtXGcXZ+3VKDY5AdKbLOhBLgegMS5wQoqsXJ0gFYXNTjhq1v0IhazGubzV1TkPbGVjVBP6tFN6lgFwuVy5iCne3tSV7kB1a3LuzVXtz9dyXE2aW2G/eq76/nbWe+FNDb5uCondd3nWsMsgEdl2KznSOatRE1bo8cD9rSSftlJBgFit1vdDsoDE7DQ39r3+a6FWJ4rqlenSvJqBZu/pT96Zp66ruDW9smSMhpb60nBJShqGSWcHEKltbJ9tK2b5QIEEgq2VZlEZNogb7pbKh0ZKp2+Wxl5QzWXIakxgaWXKq9i0XodBIzNZZdWlZVh3yq2mecjtnWYlH58clezskX8M2TTtxVUZVUOZSJoo1JlQ2XSqLSDawx4p8aROR+TZLKzXj9Gbq13YsvkkY0yeNWtGjUb+nKCYvkY3EThfdFSSvQaqdHKMn15yiRbSmqqgAqmpahotnts70Jka0fnumIvZsjyRtusKzBLTpXox5lQ2ltN5POjVPnbKM7uzwnwqkvVA0ElDrcoMyMPm6yROmXeiqOJyYNuuW04atq+np3mgYYbFVzzsSi6ZpDrV3UyahzdhQnlmOxLPXmWWYKBAdFDNhjv1z1YhL9DR76cJazvb9MgVkLVlzLbVlUXyTJyr5NtVc3pjLwr/Slvg2g7n2Xawg0vpVsJH1nAqV5VUsYUnLR9KSJ+o2L5Yp+GkN2q/iOe2sppK9rePWyu+XP+9IVy8uvFfg6yibvnx0lyCgqTzq22UbWsxOeziJ2xOXNDQEdpWN7WkuIUmHl1ZhiSrIz1xaghm9U/+fXK3V4Mgjei2rnstbNvcUTpTqwtkjk+yiQ05jyVesZVg27vW9mZ+2SFVWEvYuZswv70uxn5nGG/zJDlIasjFy09hUyXRVutpyBykrTJ8F2j+5syguzeqQh7mni5FY4aatqIerF44xcCwunl/1lsiSWZ56ZiTUjKqVI97+iyXhB90o8hPNXmyKqm2Wqbef09uaurph90FjJrsNFP16eSZepT+zvZa+1HFtK0xvh09hn/5XvxRLSeNSoq/TMK3b/U2uMAITH9WW6GAaoJYH0XvT2gzlTOSom9EmlBm+Si5powrNgkq0stS6MT+r5c5tu6AqpeXoKE4gUuvO/peAa0SohqyKnY1pr3MaSksV7skH1x56m+9NmNCk985HWcvwTk47tNJpoPmTRUIXom3ZQajnVBOyXe9S1rZl4ZP6VFKGRJwws4HO44TozKXxFZ0rZ11b+tMyQmUzxvG+1Io9H/9mZ5UoufSYtqyntW88pdcOfkfsdbo4bWdif4xnmeM2CKnx7pPZkx7BdYSxygbm0y2JYdL5HBEaiVx31j6FTuPOPkhVUoiiwOV5ZjJofGUVoapmd7X8Mxs4SbwNk6wopXdFhEVNt+wpbZUlsDTP+ga/wXKiQsqc/GorpaNNb87U2A8dpi/5/vA1PcTq7eGUVYcoJSCfayXePoTzLcqSDiepBPzZpXBv3NLiUplSCyuscaam8M+yiKTQPVbki6dQask8tuWXmnF6M/VrOxbfJCzp80at6NGi3/7LXDi6KwVfrtjiw7U/sy0S0F2JAFvV7t/diqKIrv1nPU00rYA23JRQneqLkYNl41ryJHZyov0iM0tACgp1N1O9VMmG0oyJ/2fnG0qW0e13J5FODMDQcTV4LUfWm5B27SWjs0qMqfaxUMItJ+T0L2WH/1qMU3n7845rP85obxJr9VVq5esbVZi+tpbD/l41R9aSNbBSWxbFN3mikm/Q1AjGXBb+lbbENxjMhW9hBZFV7nk399Q1RZhRt3mxTK2Ssno0FsBzGkG5Yr2t45xgaxOnHunq7IX3CuyqHCG6W6KxFN4ndn6Wqkrk2xfF8qWJeq50qeDQ09QcXYIlvJNaV4iuAgngigRUIDo6osGAbGn/9lQRFUdl3v+2UnbrTFT3byoWIXCZStJviE12WJD52SOTEIok7QAAIABJREFUJX/uD9ior9hgMGXjXl9CP20RrKwk7F34zEfwpdiPr/HaaflYy0zKM2jfDc7SijQ2uHHZeXY+VchX2wD6rN++SJnpYvOf+6Pl7DjaJpt8fkJH54qRliIiVrgJFTe+dO0YA8fivFDasVisLrGnMbXS+cxIqBnVMke8/S8WzUluqFgS8ixRmodkhm8EzrqQXldnZc660Q0BcbbRdAEFcEvhhev70muRs5rlF7IdnACG4ZcllHHyRBNLQb+cabT8hswlIWcAE+57VnJJBpGcsd3/5wVsu6AqRT4ca0va0ZS/ZF1LepEGl2qbKV2dWlv5UqOzfHDNgDT48wKjrFl4J7OfjQX9uS0esIy1Je/dwCou0ARxQmirSzlLljaz0q7iBOk33FdNSLjWpLORoWDujK6NIuHfjKASxUJTkfqUWSNwjX6rGQ49e9MWUwzr35Nz0l3yhAH4l8ZxHQUj6jPOEb7Sp7QlKtg5iShKDB8RKUduwckjMbLDU2K48o0TF1gUNCZGc47ALGiM2nm4leFuX5UoGxpFRVXmKpHShbWRmPbJpcionkRDuiRJ0qJuuFpWHYno+nQr8fYh3JIxL+Vr2G7Q+HRLuD2+1Iolv5RlYo1ZhZZFJOXusSJfWkWbFlOxlynlV3sz9Ws7Ft8ksulTR63oMavf/gvIOSSCLjmrUl7okOhuP38te6Ovnc3cuPbl/MXy5najK3G1pcW4Jr7N1S7dmFb91EcRiN4uhc4g6E/5hGjhdKZl/bW0mZOumashATaUQiZhzqmn5qk7ltEdDuFoztLom41ctbg0X8xKRltRptHLEdMuueXQkpdywi3fJaWsyre8vCvhw8dbCeNZ6sJSviU0TezVLFW7Kt8iwyqwxQuXWvkuYRlBy0t9v16+xYEvOf+1NIpv8kTHziqpxjHmsvATbvZ0W+KrDObChTUWst5g52weXQjzSNo3qmyAsdMbS8tRt3mxTBmqT3VPGs+5ll5v67i18k/l2SvwfUJvewUWnY4T3UVphItxKfQs75pGe3SiTE1A/vDZmQ4n/aVQ7aSfXBk1O/iINlI6UbGoj5oNFoUTpXp09shkadT7xEJfsY1e2bjXl9BPW2QrKwl7FxPzcXwp9mMZZfvLyKKyDoodpAusK/ebSvsashtr/qxUJK3hsLObhzzMPVGMFI0eWeHutLqCt48QY+BYnLe0vCWSsK4LzIyEmlH9lvx0LRtiOnNUQoMzKlD7zKxx+2IrrWel7YWMthh14jWkjb464DfUUpt68zu7h7t2q0XeIRqyuD7OAj4JYNz8cjVEE4mHN3LZEmn6l+1vtPIpM9rEbKiqlaWY2B50JrZvotabzryMbQuLVDn9E2cZ0h5t+oa9hEht7fk6QvdKzoRFuUtlNT7ZA7jS46Ls1SUTcipWosh8V3sGUUfcENs/ypYMW6PPJ6O0HKma3qwUNTSrMPzTONFsluGqNxInhLaUyDldnKCYbRaVqXcaUHvGYzgWso5LjcrzhDeWzcG/7eQpHYXGL++9s9rE7VJZNo6SDSdq8C+xmeXUt3+4DeU6ZOQiJlOc/u1ZfZxujvBH0JRWNJUlUGo3Q7ic0bqEC+fkH1zmUkKihl2onWNxXKdYFNQGRf1LBGb7S1Hz9rcyluqx5MuZR+svm2mRxFIm6hOcqHLUGn2WeoxlVFs08nEtRl26sfJosalFN+Ps3O+60kq8fQjntGxM7ImHp+V2dm41SuJmyaiN2TOxxiyr4v5zjxX50qZdpdGQ/GKlZpzeTP3ajsU3iURaI10LHF/dYbrzqBU9JvR7iktpl3WB6G6nFqIbL+E4LeWonbSqMIxMlCN5XJkiibCVsHfyVGFbknBWUtNotGR4bzSHR0tRLMUz2VDKIr3A1Dz1UUPSLWwVbFgG+2xQuz+j627V7woooSaWPICszi+ZSC+toGdaI6ZdQj0DlfgzfByZ0Iv9kkwu0aguRWfV6z0JHTw8HkTLaVO/0tWZt486hFKRsIwnWn/ZTLt2hjJmzSzy4fo3PYFlS9xuJyOUZAWR1fI1VhDqRVl/22dtWhZlFWosgOc0gnLFelvHOcGMiWuMdHX2wnsFWVUOFd2FNBTphZ5Z9hCWLJVjGTVSSqnmOq9HWx//hNv/Dbl3xtv+EmyJs1qS492MRfdmn11OFmXczdssydKNg4/oJSynzreYXKn3cATq7JHJmNs1RODFx/hQvhT7KW4/YYXsIIVMZjlLkZsfqHf+etisRyf6s/2TO6l7J59DHuaeJUZihbvTumrfPkiMgWNx85eG5DajuszMSKgZNYChj3iTH7Rsc7hRpFl/z0ZeVAGbMyV8+hVDXS0obfaoi+g7i5t7t3RjVgz1WmSWbk/nWzZxZAyrmkjryN8+Tss2XZVCdUs0wHJWOkuEelENfpn0s4dVA8TSBUuZEWxbfZQxa8ve10U27QwmiqiggzIGTzKP/aspo0mAywLKXiZqQr4FXmAGkXFq/0s+cNWKPfogbeY2S8HJCqaG2gwxu+X0X5I44fJxQjhw3ORY1j4VdPleMZpuNg/OuoZ/mwGJ/hmNsjbviUSbWMoMrdS3H03BSzdG86Vu/dNdskn9m6Y247LFb3eWVg2aIuUzVbPqjza9LVO1SU5Vvmod4Yun6U/iaWirs6qqiHihUgZ0HYJ5+TliZrTZRY0MQ1hmd+35UwMqNDZZsuqUJft2Hk3L+Pe0vuFeCaxGo8JMmbpaEFE2Tgu3LzZ0ilsaE7BMSaVcrsaR5vdVe2IJ8/YvaeRq2lLN+lcEYBqLvFORVsJK0n5PUoW3FM+RmliJr6Lqm+JSOrpTsaqVeoWlcc0m065dOAku9WjKn6bIqrJhjVG8k9Y0xU985PrSmgqv1vAnvlSaONTEWouSnKVmnJBbz6YeShuqLMzp2bGEPRozag21FuacS4+hZk+UM3J0Z1GTJpTQPmc58uoay5baNpQJ5zItZuW6N1S1dEt67Tx1NmxRi1yfQ6kldnaKLN79JSxXzU8vrKRTqaDgbokwanSEap2iZdmVb0XRtDTeWBcjTM1S8fW2UnuIaSXDJIYI69+0JEnPs1Gzn2Wqhis97wgdQqWVjlQwIxn+edST0NCthbKFOScKj9FyqOJT51j8WKmBLC8qUw8D4HBErM2RWW7YJMeYZbpSyjSjhTQSWoi6LNmJfwsriLN4BlYQWU2NsIIIIbScHcLWlSPvpHhvenzj+5ZsusEaE88ZVVk0U6w0gvp8DDcTeISRrjF1vb2CmR7DeKZUHDtrqMMFqcKz0EOWeoFk1v3ZnyF2XxINrln50f50btDHkk070416JzGXERYhmQ0FJ1EP2WAJTcthKdJ3V0mHI9rJdrGEDClr/NOThUodP1FkIgItA3KR6Wq7JjQAIvCQiTEHXypQ2I/RWrLFsmFDwRBlEkaBUGjDPIN2muKjBofCT2jI65+MRzGe/vEw14ezlJ6IdbV7wwp3SVn95If++cLrtX/8Co5li/VF9zT8VWGpJ4mTcIfMjDKPkR+zjnvEm1yeb8rptAy9kovcMi7/edFTIqVlVhS1rfKlu2YvIoetawAv3VskP+sgNLFpPO9pK7uPI+xyi/Ym0m/VrKrKb1TKDWfxUCPKmX0jrRv9YuqvX+0sLZh+4Wy6iMllZx2JUaQhv7PH2nbW6hz5yQtFEUVf/fH7uDadHW6TVGtHxFoxwvLgCpmszYmakDOzKXGxUWa0Z/U9HEqKEX048uo7Jxqnr5lD9ltx6TZPiJ1IZ09kFU2c4EzLJc4VJ4RhVXFn5Y+C2fB30PyEjMq/pX06a/ZO2qH8WxSLgpY2CkrPs7paSoxsBOu07yf0fKiUANl6pIjsotWXTWFejUGN65hpSpCvupZ0PVW0ln2jJb0WdlVtSIQLFk0olsV1Mzc1dSrtrKaxWXxIZh2X/MYG5txyIIHQ4H3HPqWLb6hqQFnaDSVxOXKDCo1kb6UWd74K0v6ntpGrftfNMNH4tdG0ML54Q0WqvrUo7XNYSod8ZpX086dd6eqs5sdmktsFC2nPFoaX3BeSM1THlywwzK8XR81MQvDTTnUmW/EZZyaP+9NuUY1NfZJwhiX6Z2jqrne9JYaNWqOKm2WeSI+92dUqedKOSA5hVW1rC6cdTuPoLip8WsLJaBvIGb4PrUajAm/LtGxwzRYXmpX8MXvJEGIbzJ7vkhLTQ146rRcIhetcNpSctRy4oXThrVSLA3d+rMHyLatlJ4yfuN7zDh5nuIE/S/h6X0qfJTxGyzPlXuDPcBIPrbT4loXiFku7oSQuZ/8mOcYcWq99eg1d1gibkCGxs+ewgrBocNjNPYuXLj47JDQit+OmgHSi8UsLeM6E1sJLdlzScoN1nJNwtJF+1b2CkaO76OBq5g/TI0hX3VgjYZlep2lummSjbMNQfCfYqP2Es60sqqU2Rx7ROxXa8+3Z5xeNAwCj8U/DoWVkMinR4jGKB+Q9bNdkbdiuuNBhjrZ3gS8NzQn7CZlYcthBslCKRm6zmIqPGiwk65XhYa6Rrd1VVgreogKwwjWqr00xYgzHGcfiUISJAWfGqPuaBQPTn5dZqox4xJtWlcZPmp2yFUyHI+SonENG5tTZcPKYDY/isbKDnB2c0mkRNWVtY1UfVXiGyP0pmK53GxIWM1BbmuT8yv3eZQVICO964SekI7+tDWlLp1bxt8twoG1LyGzrE2ftIUYR7ScfBTXbgPN17acV4ldSSlQqcC1hMeZHTchXqNKVFJq180rtTmSyk8gEYRbeCZcPR3v9Rs7GYmrOrz+abv9Iwyh8b8WyKiZOiBrYieKEUMUNRkf4cWCIMRtQ1R4sIZlQSOUM5d8UnIQQBKq2Llz9CaVoZnHF9ieM0ZqjMRvy+wXI1mAJPCSeXj6oFAaEusB1SGtGvcwMpvO1pLNGbQv4ojr79xMzl+juLZUIpw/LaG327MRoA5VG5bGLglIqph5H4JDXoabWs7bkj/oprVGm4Vl2LnYopkT6dbo20Yj2jsK+uxxJWGT7dNbxpT/DidhJ4idmblk68q9eeyXu93QpPeOzRLuTfE0fSx2Z5TeIynwmWKNPI5q2uPRJicVHZVQel5l2rb5dFX8B18kQJro1dYnqM1lKn8WxWFYuV41al3Tn559Fj+EIOlFO2gUNGN3NdGeZXsVwdlfZPxXcKqjQDka4Hzjb1tjTbli5PxintB9mz6aJ4lOnhn8owCyncay1B28n97KhZFHEmFOzpdcagDOf4+9PZp8izZzGbDiHf5aagOzttnEpaiXsbCJnxtxiwzvLGI1Bc9+2GDWcWBuQD7eyQ+ZZG94J1nJ7KFWYc4rwGC1b1H26MpYdlUpbFgdukmPMS4Yakgn9lXJmLktTjF+MFcQS3q7yWUFY1GEJn7YFTtnWsx6yUrtOsANnByfDLGHZTJAvavnSwiQhnnOmqfSfva3jJO2YI93Saw2o2bq1572CcCQOtSCNbv+KSXo8Frwa8nfBoYytYEMXqCo7xU/oBv/kKrSooUb0Bex8qQvpp5aT8TfQtS9eh5GJE+/AgNzoqZyrV0IzUe13Gh0ZJUIv4Qvj0oPvXYSUGoyvU2zXh2SczfiJwe3HH3HsIPk0ltKWFValnZys067U7hKKzvPlCf2Rnk3PFsUNemexJYm9+WGusQvHxkiscI1qOqpYOJMOHmPgWKKmaPFmlWaoY2fGcIBE55rLhJpjHfEm7Vr2NZzKZYu9bYwqso/Osk5mJepFP2rdbyhM6/FD1KHszLSENaX8UfG2omtsgRLMnViiNc+U4huDX15WlBVg7ey484WkMW17sgEjamlwNvz1ZynLj1qjUTBZXVUxZrIZpQLXjJv+HHmUqfuWAMAP72a4ir9CJ5EUY8ycdvhnpYk1NI9T5xSfuxM0irflz87OAIgTQhXMZkAhEjrFOZoUwsIFc7JLU2lNkhRscUNV+DcfmqzCDSWXECK/TIP0kuUUX11GfYjruJ/QIGrQ8bCJbORWdQThOkKNTDkWyznRWtJ107KVWdXknCQWwv4IVbrZIJ1FuTMxpj997btOFUmo9WiLLpPotwjnZpUc+DqUZTHl25X2hKtikW2nQ7Kdm2arhI+GQz4NSbuqwj2F01gmqUZeiTu9JBI+nz26aHavxTOov7WXcmF/scaQiZ9j96s1tsh8SWZpu2AtPa2E7NbUE/7EXTqFYxk8anXKSiROocfZiD7Rn0R3WWVZXqkpssu9JIkmiLQrLrjKnu0vRQemi7Fn7qvGvGmZHFlcL1lONF9Is1pmQ2lm29GBcNUNJctGn993v7xMy/mHqPkpM7uFPqNdMO5NO1LXbrPlm4/OtR5NFHTyS3qJ5meVtcdXzBwRT0J9FUTNYJZ5ivAYLftqvUza4ksLum6fmyUsdCNFXqXgJjnG7CtilmYTcgbkkn+ygrCodeQVhPgcODsktOMmhUTikEgbz5nQWnjJYl1ScZt13Mgj3bKAPdFewcjRXfTlCvmlcPRVzWn2rmnVXjSoPLszM81xGqEzq9afVb91Mgom8aqKMalg1ne2mBpYZpsmLCFTmwDA729Xkclawa63XeMTSKct5uRvt86iPuk9Xf+Gq5ZtrpZPP/GlCSViPwk4s0vsIM2ARP+ceZjoloW/topWsjlTrUdbdJktPc/mXrS80bIWnujJkbYUzLWVjcz3PMx1rWQTR8VIrHCzqjm8ADFGqAIcy4zJ4DPjUKHm9Y94kzXrBQWtLV1olU3IS8opKIyeDYwe/lRcmJZfO7xV5YxO875I/jK+iCTt/VHWWqQFSWXvnUJDp7jJuuz3JkpatjDcGmZW2LI7PLvF13I0vXND0CGKVq7M69m2r9ylXifyZUsN3JQ2LhMy+JcaCOOI+e0a0yPjctwGH2UWY/anMH8uUGjoMJZNWILOnd61rMAd1kacsKQUyzx+ljjBEn+uis2WoIX5FoyaiSyRVVh5qRz8m09SM34YGzhT90tWTS9tDRePl2T5YX+jObVj6QTPxGRX6Rn5JAyuI6EUi3NzA2dW2OLxZrdEbdLPLBLtqNGoB/Ab8oO9BJ8il4zPZpx4Er5Iu9lKBl8UZPlQYBUBi53Xc/Vu+CQSMviC360l4Cy9cTvJ1tL5TEKmVVNvhRsiIlINmfg5Cet1l9rbjy/hhvRSJOx6NCWKzP6rxMMas7jSrsNpUMWyVZUtkFhQOKmUqDfjRLvTran7TJbSp3Asg0etS7rz80+hx+jwOUUm0V1aTdoZ8K1xKa11erqezVctB8xJKrezsbmh6cbsboPacrvT/rRVL/D2W1ni3z7c2sn5qNvZUDKSH3lqtmx1OoczK9ztVuqk995i2pGfd/A4I+2LliY7P7//8Bgtp7V83quW7ZR6Wxb+KFhKF98kx5jT5somZJrPBa6ygjAqceQVhBAdOzss6cgiVbOXFnwh8Zw+jWy6q3XcyCN9tvyPRmJn2SsYPLqL7v063WWHZKkCS0NbllaqicvUEx1u6UxpuQFJy3Q2yVlVmMFH9GXsPNqRPh8MLbmv2ahUsWin6mVaQt+LbdesgmlxWf52q9JOpyM8/cSXps0J+0nzcVc140dDTTealPAHmruxUsLiGH3Zmu0PjLyurKTrqtWO/DB3FdijYqSo22GFu0p3VQsTY0Tx4lhmWAafGYcKNS91xJtGsv4pAtYUKGenMNeyi+FHnyrf5sO/2ZAz/mkJpkXAWNvmYlkHYXlP0d66pdf22iwlxdC3imh62xEJxbUTlc3PdBGY/zWCfQXoV5VN79lutmi5OL3QGBrbti9AtumQ/x7gftPZtL8fF4rhctSFBjqapAVXVmthAUaZ5aMj5x79tXRV27YEndJdqFByHAGLbbvCRRLECQ6jmwIsiT3TVnSbadaoypQNQV03LfOgHIUr3z6Bf3PMlza89pifq3xtIroUrSGJ8ScLDrTSJb3U/gkUXEfaaGdeNPzzLGvJqZuanbNrhG2r+DTG9NWsSD52WWy6tiJXLYFTg2VdlkylOb0IQyrxCVgsSkse/5aCaX8ERdPOjxVsNFpVOlw8ZArWQE7Pg82WmUSqUZtxmVHTnWW6nQp3V+cJy5JZfWz/BifWmLWcpbh9ZpPNHIgT2LjkqTfjOEn8RLemPtNX9M/+HYslxrh21BpV3Cyzfz36Q+ZcaaK7tL6yoeZkq/XeuPAf38zGxezPUqF4OrSeGp2ckv/ER63X81R+Q7Neuz/bT9lpy+nzqnSU3aNgQ0m6Y2p2I2sp4bYgOn8tZzYSNQSWeuTnt1y+GYP/Uh5+BsTy59K6aefzDstcozKVdk3Twc9kDAcyl158g1xK9x8eo2XLEDtjGcssWW/LYmlEuHw3QxVkizGnYbIJmeZz9qusIIwatPjGektmJ2R2uVcpuJIAFgL1ZgdHYJawbCbIyc/uavAnnnMV5H7WcRY7v/ZIdxHXUsJFYp3vFYwc3S2t8Wu84Zkd6c3eNc1K0nmB7PweDslmCrVssEg8daGeexx5RHduuvvFi3qJmcG33MidetRPZDIjbAlU6gXkM72Ef7ogYSZ2sz+JwNOo8aVpPthPms90Ve4xG7TwDFqsLO66XuDkVJlVVr0dJCfDiRLDPsxdpaNDYiRWuKt0dEhhYowl7DgWR4aZcahQ87Aj3sI16lE5covaTdN7xg0CPjfMNiSWplifW5t1fvY5nzaPNnQweovlV7h3vioXbdfiB+u9mx4VKZqZXUJMJuE7NRl8tKpopv9Uybe0ML1H6WPa9gy4HfUEv/H2a9bSJqn2mMEMSPpPcKX5hFcZZWJiWR67F399m6+6F+P759C1upxQp+RMBIgT0pbgW7IzJz9xijjB/s2egpwaD+NVpw9tKV3vUV9ay7qKf3OIlp5huwItE1EHVcNELQYw2W3VGS3BNjqKaz+XijYaHb/Duo5rzBGT4WkUZLujAiqWMNQal4wzyGSZq5bq26RlUbCNG3clCFh2zyrFSOnxpVmmxpwbRZEdWV3Nv/5UWGNDNURkCVRGXon7GllKOz4h3m5zNKktdcflN97bFCusMWswxhBazj9bVdkC2QdSk11VmnESfenT1N0oSyQ6dyzZuVVdm3a0Etopcilre/UeiCTU5y51rsciKjikkqwFDh7dSSlL+2/OOJWoOllY3K8Tpsi6wNKiIo1ZsFHVVFS562MiccggOlGjUhkbShZ9ZR2jjPDyU3PWVCYC/tiU67DgncrYX34oHn5YXFzL5dvMlyZcXFU3m9BddN2083lHtM5o36WvIlPbrIPpfTYnSfs1l5PTyZBIdB4eo2WnzeslRtskx5izNmyZy5zL8mOMqlObH6UkfGm2d4MXYAVhNABWEAJ14OyQUJPFh69ayCTaWnUJz7kKlwr3sI5jpEsR/jwenV5PsVdg8QxT7y65IF3a6147KouUb/auaRFpD6zEvo02ma6MvKW0Wc8wSVV8i2/q4+AjuqWiD2lryWX5c1Bjg5849BCZhBo5MCBP77W2fKcxxOJyiMAdijCBLw2ZzHKwnxmQ8E92kEIm0RzWlVEs/WdanMAUn1Td8U6AinrynQ9zE80tXWofIy2Fi0sSVs1nhRvijVqmH8y79CV3YEIgfg6OZaLBzCgOFmO4zGPWoY9406L9qEDB9z6WdHqRP/luOW5LVUXKZCMMzcFtGlLfNWKLtOVXEo0h3BzZHrgvm5/OblJPz4f8/akpx68kkTa+3iEgmzU+rG3PsGdV6ZvfKiXOGtr2p0VNk4RudtzWkPEucBlBTcUs6rvkDBJS8sdRND0ZsH/wc4OP3qOSzDLPEq6EzGvnZAMSkSROmJmT/2f/cYJMyB+SvvDRdKV9Nz+UirarTD2br23wifqXpHL5I/i3pWX8gapx/F1Ck3JCj5svWUxUMrSJ08JeREORSihc67gOh2IpkY2oTzFHTL3L9kX2f1Q0lT0VwvmH2gF5dCS61qdEbRl8a8xGcZs3GfxWSNcmYJmAKn38mRhclVqMwszumzVYUUYFmzKzCmrzbt/M1YR/jhCpLqkppBHmHBXCLclsybe8uNzG/GbShnhnOSNbo1hZogURk2+Zga39p/Hlhpb+f+pyn6Y+s+ronz07FosdjhC1RhU3y+xZj7XdQr36ie6ybGV4M1OM/lljT36SLbEQiEpSZHbILmDVtLrsh98NFgLR/s4yj9oMyRpSJwXYULIogql5opS1lhNtpc703mFM67vTmVvz/zwqFooOCmXOwK76k8cZWVy+6pfSR5lEVvipAFo2gjpjMYvXKhKUhnASsXGlFiUDxhwqIsxZ8lQuf3JZPkylw3rK5rjWEwlWEGnm2ZhQbI9imHAIM43X3liLBkuNZfD1mF3RV3okfeDs4Hd/ls5ufElTtS1kJpL7c2Yk4Z94TsdKicPXcYz0SR3ZeeEUewV+QBIOvVmOuuybYqm0xWfK7Es15+oZ+V1TB+GMiezQ8+12GoYtu2nxkJOENfYxRh7RLbV8VFtLZ3b4Nn/IeziHRyZRjVgml0qbJ4nVWaUWowSymb7lRNPDRuD40qzxqEDUZvzMYe1nomcJV9hBskRNLfcojtpBsoy4DstY5ln5hBoRr4VG1LqUabm3YJnGMRIr3IK6q1QVMUYaLI4l6rv8+ErpQWbGWa/DPy8Tag59xNukV9m0NjvkH/Wsrt4Lx2nvk71q2Y5puQWZnU4kcLZT2QKJrQ03Jos0FJXENZFIHL7Dkl31ySpmnn2tkWd1LT6aPqMMLZlj2nZIxhiCiHalJ2ShSLMciyVMg6XB1jC4ZtpJ/8koc3wS/ny6pPDOX9O2iXp7U5DD1X+COCGrowvECeqjZYz4o7vG1pvlLTfJUOnNv6yiVcAnEE2P4N/EP9p3mZCFYY0y4RisYZ+S3Gii4rN2LVAESyieAssiNScqwXUk4EyXQvucjaD+15JTRyTnTPLwz6MeEU0SGq2xduRpEeN620rZgUCBnQQsa/NKW2caMuFg1wPRxq8+ZB/BHjLzOrWR9Cq0AAAgAElEQVTOtgRDYsLYQMKw3VnOCJGqU8osMUMR/fPYWWwmsPFPy6TTYP8wlDZK2M8c2RqFy98T87HM0nueBYRKseR0e8Rbn6Y+01f0z54di4XqCFFrVHGzzJ71aBnafZYhukvrxeiQqw7S7G5GjZESXX3MGvLh1F7gT2rqzWGmjafDq2woGZXSm6Vl31iQwMaurSqWdT6yqNkafO1yO9s1uZ0aobhFxY2Xb+EDhZnLdX+uhbxK6UuFQ/H2P++waMH1WokaT5rCfvktuvRRT0KdAIlE5+ExWl4aUxfIH22THGO2GG3CWU2XBt+EtDDssAwrCKNSLF6i6r7BTM5smC2BZ7cU+fPA2SEh/2zNEnVWbfY0QiGjwviZeE4fmmWgVV3HWQQYYaRfY6/Aok1/MF5pQTryu6a+Szld2jLJTkarQXpI77LhhxtTxX31yCP6EF03btSi3+JGZeljn4JZfMW132nM6s75oqXEsBG4xaR9aFeKjrJm4wr4BKLpYe1HiNhBcnaSTljG2gjryjSlbq8anyrKP1zmYe4GXViMvGDwxgp3g44a32IxCX9WHS3GwLFYLGSQmdEfCNH0ZULNf0W7N1TmX3/99eXLl5cvXz58+PDmzZu3bt16+vTp58+f+4Hw4sULSZiVR2Jny5QqIFbpqiTwfobPnj1Lt6Krd+/ezZbZViD76EXVWiTc1rrxLss75W/evHG1acv4xo0b7k9LQuaX3miWN3z37p2lqrDMsLYdorDnLAXc9hq2lZSyLPamyuUffvz4sa2V4neBi1G21qj8DTXff66tx14++9mYqvr48aO9wnFKWmZh4oSsPfh23lucMAn/7du3bC/8Au/fv/f/LJK+c+eOZRI8atIx9vHy/m3JVWq5Z0RUvJhlQVGkUZmoZTZRW4dYaTiKLQ58J5mw0XSFA7oOi1vrf47QtoPFnHwHmLaEGlePbX3qEYuCGpqlzgMJaAs0nN/1btbXr181JzYT7NGjR+npRjtma3fhygqvXe70K2vCKCHLNrqtNt9V+rPPttosd1lip6Xw0lI/Zc5LYGRrPNZlJWxGj+0SV7l0JQJErVfS5hn7QnSX1drjx4+zZbTbUPWNBfsbXZOoxgNMs/3KFvB3Jwhos7gOL8CGklEFTM0O1DW2Ul13Ok8M+Lwjvb8U6mvAxxkhhNPloOXTqax/gY/aJMeYS9nGyJuQpRi2rIcVhJE2KwgjKIptI4Dn3Mat+F2MdIf0GnsFI0d3Sy8DhO+iOKXXTjR717R2Rzqp/5AXZdV3+UmLf1DJ4p9cjTyiO7E6xIDAUds1lciPGYHjS0uZ05j2ww6S0X5YVxpBdVtswIe53erCCcYK16HoNkGMkVbN4I6FmTFtHuHVa4Sahx3xpiMkmh1yqZd3dWKlzjSVzvRhW3rLTI5Sx73pQBB90KLVtT4ODHXfMkcnJfnvBC81nT6Ea+muzflyl2mMqtkidkIAnRpm2SKvt5dtqVkSbj7dLNH3spf898i3KUXTg96YDz8KFSLlv379epvAw9r2NlzTXfqliAO/tfOnvUQvNC62WVqizm2XwMUom1lOduZSwKAYYLpL33s/ePBgVkONPy0flq9dxdWQs7c6iRNKaaTbOMF10BIQusJKVBov2QOO1XSNbyr8riXS+LeE6iuZREId7pJlQeEK70wY14NumtvZ3KrbZ6/LtDnvBtexSkdLhfufIyzOWauYA9dQYvv7779nvfSSCorksygogpFK+iGghUA4nWmkN96g+/Dhg+8ko3yMs3P03lKZ2f0ZRbDqS6nmovVkfSAr8Sg3MmsQwBprUKVOCJQiQNRaiiT1bCNAdJflprcmLJtstU8QXrvhs7Z8lsNSAfdzfTxaWkLUVT4bShZ1MDVbKPll/F2C7GLcv9GlK72W4+o/UcK4oxJuEDXoY43nHWtnK8uMvAGFxTce+CR0Q4+6ugUtd6WOCwhz4CY5xmyxHzYhLZTOVcYyS/JImhVE/1bd84+p4Dn7t59JQkb6Wk31v1cwcnS3tLheyl+r/Q3lW75rukG8c90y5jdEI4/oc9kn0l6VwIHbNRuQEoEvQcOXLpHx87Efn4afZgfJp7GUZl25ROZc+aM9zO1fO0sr2aX8Bj1ihTuDTIwxAxL+OaxjYWacGcM4oeZhR7zNiFf9U1/z3rp1S1/V6uVjrZll7jqXSqM9rWZ5TL0Q9uuvv+rG2p+6JbpvfPnPsgZItLLhUrZFnfwq1Btqnm7xn2okKqk309++fTvRrrs0e4HP5XeSkHhu7t9zmIIO9dPY0bGMOi1Rw0ffXiqtcaH8zT0d1rY3E9ONjx492nP7znvVuuUsKrWi8auz53c2t/92cDHK1lqR/1KycVWwtomwvGVYyeuGNw6eQ5xQxAB6jhM2d7DSDpQx5uxh+ouiG8G/JVR/lF72hMpRPSYyjWGPKLWn4ZufutBshk3gCi8l7CcsbM85tevof47o5PNyiz3oVwQsxSqVYVFQCSzVHkJAPzMQbkjqVz3kEBrLkx1ZWuhpO7qxVGFzikayS87Hjx+HN7bM8UOFZnFCFosIsBJvaQadtIU1dqIIxBiTQHZunbCEkUBtXNkWdz4MrS0/9RsJZC1w8OhOT/yNx+hkSRo1UqpY+m2QUq349RDQ+jT6TLOhZNSLcThnJ0pjc/Zi2RYPmZr730q1E+6hJM870lrgcUaazzWuouVr6LFSL/rZJLd0EGOOUmITMoql20xWEEbVsIIwgqLYNgJ4zm3cit/FSF+F9JJ7BVeK7hJ9af925WRaLd81XWXMZyxs3Fyq1DW1bnkjRa0f+8lVYhTsIXPqN2b3dJx7Bydwru0ai7KIwC2UVAZfGgU1pv2wgxQ1hjCTdWXI5Iw5xnhbTrL98sp3QWLb7B2eY/WYmI/aq2BCwQp3p0kkdLqn5p7Xa8M6FmbGtSbt+/lmTt6yz7P2y6MhjngLtavpQb+AqteR9fsM2Vd79QrgvXv3dEv7g96+fv1qOcFEltF+wrt//34IdpajhxOzHPufwm4prPP7LMU2lDF+g+37gg2t1L7F/Wa4GrKoLCuPPk+Vse3HPrJtZyH3XMA+4elIwZ470ka2Y3ExynZq2bgq2NmKbrf8QKI7rHN/c5epgTihiCq7jRP29C4b22+r3Hj4r07C3VZ/y7uu6t8SK+E9q5KdqrGs4Xc24W43Rl/6+Wh3S4OEnlv7rWhDsIfzbnyRpjSuI2TS+RyhWNfyefmeg85DJptzKhmYRR4WBRZKlDkLAb0DMTuMTINL0Zd+nKNxFzS7+U4y2rpxXo7eWzYzK4meAmqfvGyjm2u7aqS6GQg3HkgAazwQPk0PSICodUCld9VlorusOrIh5VSDnkTvf4KcFmbt+rrl1twkOSFEWoOHX2VDyagCpmYjKFfM3yXo6rUcJ+HpEsapZ8znHWtnQ6P2r/Qk1Njlnouh5Z61c6xs/WySGzlgzFlQrCCyiI4twArCyJ8VhBEUxYoQwHMWwbihEkb6WmiX3Cu4UnTHu6ZrTZryqwgc+w2RUdQrjWhjlykGgUoETrdds5YDEXiCGL40AWe6NIj9sIOUtYSpAOtKI6hTFONhbldqYoXblTqKCDNmjDGgY2Fm3DleTh1qDnrEm1O5lKeD3iw7aNpn10Fv+mhQA8bdXjth+WJZMhR5R3BtXyzfT24+/sx4ml6lWWpCYX8H3SjtWsLFy1tUVrzRpQqHte0lIGfJl880jjv5zHfv3p2lX5XkPBYXo2yPWo3rgT1NuHuNY0rhiruFhHHmNbLdxpM4YRu3DXet/QxvbXmjSMZDqfxXc4w1Ny52Yf+WOA3Tcmp2JUVUMsiotEblao3Wck6ZwTcKGe3gqsy15NeWNwpzGdfR1Vpygj875mlJI81MbkmAw/NZFByuAgQoReDBgwcze9Z3pzqbrP2PXqhHll/LOWS3NkrbIol61DI8iMqpzJZO27ha7AHLEi7yqxLAGqvipXIIhARms3xYYMqxTGpL927Ot6yGNj8M3SwVN5YlQHSX5qlXI4xG3mACNf6aqOvR2vLuxm2JBgScYAS0DsWqBBtKRlxMzUZQ0WKW4CF6I5k+AaNHvcbzjrWPJ9aW98Em0pd5nJHo44GX1mptbXlj19CyEVS3xXrYJF9rnGvLG+FfxpiN850RS7oYK4g0n6WrrCCWyMzyWUHMgPBnPQJ4znpsszUz0rOIEgW63StYG62tLZ9g4l86JLrjXVNfBaSLEzjkG6K1I3RteSOlQ0a0UTaKQaAGgR62a2r0y9U5WgS+1jeuLe/AphOX8aXj2A87SGmTdldZVzoUF0gYB/g1Hub2ry9WuP3raG3MsLa8kUDnMcaAjoWZ0Wi60WJGg4neuzazxmPW0Y94m3Tw4sWLT58+WVzex48ff/31V+24rVXehvL6hGz2PfxSJQ8fPly6VDU/+1a0cG0TwHjjzZs3t9VvvMtiEqrKKK2x0UrFssqq1G602pFtOwrkXJn2aa/xbyb3ifEoXIyynfZwyOeCaZkT56mnb7zkVePMS5xg135XccJM7LWyrS0/ay7xpyUy1JoiUUMPly7s3xKrZe1XtlnBhSqemU1Vv6QzbnTYTShDmPP27dsws0aOvgH2zz2UjvQwu0ZDYZ1rXcHa8mGLSzkzG4gW69x11IMTpWHJ/Pz5syUYEPxDzn6ydKFNGRYFbTjTSm0CsmSN5dmhEnJNcgX2Y5cLCvn69evEo9CpIU15xmdgBQVbqkqSJMIkd5dxF9qVr5G4cKRaAxd1ViWANVbFS+UQmBEgap0B4c/GBIjussAtR+CpEsWcDb5UtD90ayaSD5AQwqfRYZoNJaNSmJqNoKLFOtxKjcrZf+ZQzzvWms3a8nZ1X+Bxhr2zjUuu1dra8vbuoGU7q65K9rNJvtY415a3Y7+GMbOCsGv8kJKsIIzYWUEYQVGsCAE8ZxGMGyphpG+A5m6pFxG5JjYn1sq2trxdsPbRXeIlikHeNbVrh5LbCNgfZ5T65GrtCF1b3s6h/Yi2y0ZJCBQk0M92TcFOhVWNFoGv9Y1ry4eEl3Ku4UsHsR92kJbMeJbPunIG5Ox/DvUwt39lscLtX0drY4a15e0Eeo4xRnMszIx2u42WPHuoyRFv/1WrRr4+qzZ6PX3zpq/jFH9HbaJUpv3LOglfqtFV9VhOEPjw4cOqOqfC/kEAidstc0ni9uylRGTj32uU1r+lfborVzWybbdXffEW7c8bNDRq+8nivSte4VG4GGU7VdngSyQnofG4n+whAq7CERLGmZc4wW4MXcUJM7HtjlQ3Sun1xq/FovofqvX4zBSnP7vyb5oZ3717FwpZO8e4oCglhnG8GI/53y/VrCGjePvbVQ2r2sJ1pJl3OEcYPy/vUPI06uJXWRQUR0qF7QnotNC7d+/O4v8nT55s228sIv9sdovWadxhjt5bI9MiT6l3RvfIP2ykugca91YiMKw1Nl6/VFIf1Z6OAFHr6VR2MYGJ7tIK1btEs9OWl8pbYs6le+35mqPtDbUPcYcNIewaPLYkG0pG/kzNRlDRYmxIRrFsyzRu8lum8m0CzO6aNWQUb1ZJ9M9VVfE4I8qw/0y03L+Oepawq01yjLmsqbCCKMuzeG2sIIxIWUEYQVGsCAE8ZxGMGyphpG+A5m7pea+A6M6paZaQzY/wrums1/xZloB9fJX65MreonrKFlNZdVPbgAS62q6pyn+0CBxfWtacBrEfdpCMZsO60gjqRMWMPnP2jLVeB2cNGcWrJ08/NbPC7UEXqwxy5PWaEdRsvNdT8awho3hGeZgZjaCWip091OSIt/+v2Rs3buj7QOM2+rdv3/SF4YsXL/7//aVTxteOLeeslRbtv/WJQLbmjx8/ZsuEBYQ3zGyfYzyWohNp03wePnyYLtDy6si23ZJzpbZ0wKViRGPlxn0KY21nLHYULkbZHmuxfyC0p5W1937//n3tLRcu38nMS5zQxsZ0lrExPpc8r169qieVZfrrfKhe279l1yaKh9u/eTMzGy0565moan706JGlfnnRNufwvn371pen7GaWX3OYxnWETDbndLWWVC/0boRxn6FPp7dZERtuZFGwARq3dEVAs5Xm91nwr3iv6n5smoBiiZk80fK9+R+LPDqq+PXr19HutMm0CNlGEr+VzsN7X1TSBQlgjQVhUhUELASIWi2UKFOJANFdFqz9XaJmuwfabrKcSaotZeNGWRaCsQAhhBHUUcXYULKTZ2q2swpLNnOGYdPXyzG68Qs87+BxxvWsN+wRWg6ZkGMk0NsmOcZsVJylGCsIC6UDy7CCsMNnBWFnRcmdBPCcOwHuuZ2Rvodez3sFI0d3vGu6x6q510Kg/TdEI49oi0YoA4GCBHrbrinYtVlVA0bg+NKZDez5cxD7YQfJbiSsK+2szlJynIe5/WuEFW7/OiLGMOpoKMfCzGi0imixC4SaHPE216xe5rafIqHTix48eDCvosTfOmxOX9ZZajrQCi2nyxk/vZ711PK1pG6xvMA9q7nGn0ZpazRtrFNHS9Q+TsIoiYoNbtt2UD2XtB/PIQ/w48ePnvvSQLb2uBhlO9V64MS6U/JxbjfOvMQJRpPoKk6Iyqz43BJ2amXb8vjtqKjGAD56b4PMa/s3i5HolamnT582QO2aUIvOF9mXme72DQlj4GHcCdoggLtFI9cfETI/vbbirjZI4DqKQO5wjpj9Dkaim4dPCgnZGlxiUdAAMk1UJSA3rieO/lSi5v7880/jk5tKshkn0Oyz0kriLVVrlMfuYJca2pN/7Uh1DxnubU8Aa2zPnBZHJkDUOrL2e+g70V1WC0ZEqqfZBKpH3npAkN4J1P6YFhTZ3pUt0IxAWbHHqc2+3mFDabYSXzKSA20+7QEmgbe9p7TUWWN+h1upRsm7LTbO8w4eZ3RrhAUFQ8sFYY5TVZ+b5BhzKQs8MJoq1YVr18MKwqhfNveMoChWhACeswjGDZUw0jdAc7f0v1cwbHRn2V8a4V1TZ6skahAwbm2p6VKfXA07omuojzohsESgz+2aJWl35o8ZgeNLd5qNu30Q+2EHyWk8nWBdmeZz3qvGiNf+6tFmFPLe/nsOckGNP17bLHmRG1nhFsFYuxJiDCPhQRwLM6PRHpaKXSDU5Ii3iHKNjnK68/379zo+s/gZRqo2Ilksy/iRXuzWvXmWKMd4CMteUerc745jqFN9u1otIVozabDtZqjrNbTqgJI3b97Uk+QUNbfHxSjbaRhd+UzXF3+jwWWSOJYAcUJL/vq9o4Q7lS5evXpV++iuC2j82v7NuCzScxStYrQV0saA9dGploqfPn36z3/+o2Vmg0afPHliaUXRQvE17Kzd2Ua8cZdtVsnOP3EdOwHq9g79hnF90aHk+9WxqgYWBatwUbg3Ai9evJj9lrUiMc2nx35prx/c+/Lli4WVXtS2FGtWRnvXlra0i6s+WkrWKNOn32YlXkPX/deJNfavIyS8EgGi1itp83R9IbrLqkz7KsZwqPGXitpwk2xv376dvayjVYP2kLVweP36dbZ3xQsQQhRHWrZCNpSMPJmajaCixfr0A1FRz5I51PMOHmecxSz3yImW99Ab8N4+N8knRWDMRQyyz8jBuAYsQqDzSlhBGBXECsIIimJFCOA5i2DcUAkjfQM0d0ufduvEmxJjRne8azozA/6sQSDx0nvYnDH+DG+c5Yw5omcQ+BMC9Qj0vF1To9d9RjIN9i7wpUXMaRD7Mc7gfdIoomhjJawrjaBOV2yoh7k9a4cVbs/a8WUjxvBpLKUHcSzMjEsGYMzvM7hatVThiLe4rvUzCPZDHPR1n14gLvuFvF5KjksW5B770WC2dZljWTIBgIoZN2/erFh7w6qNIVobibDtNpyrtqKDUewe0q7xqjIfWHl7XHbmWR9elVu29aNmkK58ZlUVUPlOAsQJOwGuvV3HY+nzPJ0SJe8xTUP6X0G4jpHSaRSPHj1aW+GA5a/t3x48eGDUqQzm3r17OiOmzZlrkkrnqlhOxzbKny6mhoz7FMZHSunmlq7OPpPWaLUraKnObfm4jm3c3F29+Q37sJ195u16NE6CRcE4ur5eTxXXPXv2zO+Xwj/FgcZzyvwby6aNj1I06+nIibJN769tip+z9VQND9Kt9zbjpKXl6rUJYI3X1i+9640AUWtvGhlKHqK7rLrtwaFxMyrb4qoC2mvSrzj8/fff379/148r6H+9k6B9g6MWDoQQq9TXuDAbSnbgTM12VmFJ/EDIZGfOaM87eJyx02BOcTtaPoWaehCy201yBwdjdig2J4gcNqNrcCMrCDtkVhB2VpTcTwDPuZ/hthoY6du4TXedxW4HjO7srzJe+13TPebNvVkC7b8hmkQacERndUEBCBQh0P92TZFu+pWcJZLxZS6VxpfuJzmC/bCDZLcT1pV2VucqOdrD3G61wwq3W9WEghFjhExmOYM4FmbGmd7X/nmBUJMj3uJK15d49uGhKqZT3uJ1rc/VSZz2g/qOek156lb2gB4V00eY6xmY7rBTMlUXFNK74EHeKTMOebE+SgrbjmI5Y6b9xAS5R53xccY+FpS5JS5G2X7Fdfg1/v5OjVkDcYJR7/3ECVmBFfe+fv1a04q+1tPHe/pfX/E9ffqUYZtFNxW4PKhVv3qnQ70fPnwoJvpNrYvFKrNjcZbMw/6Z7lINifyXL1/6V3U4o/9n4zSuYw/w3uYIu91eYMNuj+JYFOyhx73HEtAZrLORLkekrUU9rTlWMLVu3Cu2bJa274tRKuNBJzXkv3ykWgMadVYigDVWAku1EAgJELWGTMhpSYDoLkvbiEj1HLsG19yt9cLhM/jhAmQVOnKB2TIzgeJYY04I1uYSU/NOzr1tpe7sTie3j/a8g8cZnRheVTHQclW816i8501ynzDG7NPYkGYFsQFas1tYQRhRs4IwgqJYKQJ4zlIkV9XDSF+FKyx8or2CAaM73jUNLZac4gRafkPkCz/giPa7TxoCNQicZbumbN8Hj8DxpTvNaQT7YQfJaCSsK42gTlpstIe53aqJFW63qgkFI8YImcxyLu9YmBlnGt/w5wVCTY54W9S7lt/2DTXVomOMdMtidWsu6LgBY/Gff/7ZWLJSMYsA+umSta1bql1b58jljZ9xNkCEbTeA3KaJVe7Rrvc2wrdvpSUuO+3DPa1FgA0zyE799uMwd3bk2rdbjOfaBMr2DrMvy7Pb2kZQtHETx9eRzoLUXb/++qs+BNXva+nQQB0d6Bc4Y1o/wWHxk5pktStUqYOzb4CPPeKtUh8HqbY312GPdU/0lmQNW7KDsriLGhK6Oi0CtF8UOPFItCSgKVjT8cx6NZY1W/WwBa8DYbX3awFy8+ZNS7HGZYz+vGp4kOiyUbxEDVyCQCkCWGMpktQDAQuB2byfuMUSNCZu33/JIgBR637OLWsgusvSXvUu0eBrcMEkhMha1LEF7DPO4MZsB2WZGasq3SJA+6kZV1BD6TzvqEGVOiEAgW4JdL5J3i23MwpG2NC51uyBMSsIoyotAbyxqm3FLAK0X0Fs68uwd+E5j1K93SVaBlrVXlgEaD/SMd2qSt9ZOe+a7gTI7RYCLb8hsshDGQhAYAOBYbdrCGM2WAu3OAKD2I99ucQOkrONdMKyrEvXsPOqRYD268qdnap9Ow9zaxM21s8K1wiKYqcgcHnHYg8hLBNTVZ1aBGg/M14j1OSIt5Tpvnr1KnU5uKZB9fTp0yB7dYZ9cB5uhRYBdG7CWgTGjyG/f/++tuYa5S0QarRrr1OfyNoLVy2JbVfF27Jynjesot0SF6NslWrCwpagM7yLnMYEiBPKAu8nTijbr6Nq6/aAsBH8m37KYNWc6xuJNhT0Qzr37t2Th5mOe3v9+rU+9/XLnChtPFLt+fPnNTr17t07fw0opeBnspy7dR1d6U6HMGZJugLGaMGVv1iCRcHFFDpCd3R+hLbXZvv7yrEbc21Kdkn63Ce0e8VPnz7VhhnWP0KkGvaanD4JYI196gWprkrgRNOrZX73F8JXVdmV+nUi84tibxDdrQoL7969G5VznExCiJ51zYaSXTsn8o19Ts1dbaXa9d5/SZ539Kajbh9n9Abq1PKg5UPU1/8m+SFYdjbarTGzgtip2aq3s4Kw42UFYWdFyf0E8Jz7GW6rgZG+jZu7i70Ch6JIomx0x7umRZRCJWkCq95ntrvcdKNnuVp2RJ+l18h5OgIjb9cQgZ/CXLv1pSPYDztI9jFiD3Isj4Dt7W4oaRGA18NCsDzMDZm0z2GF2575tVs8PMa4tmNhZtw5fK4RanLEW8oMtKv+5MmTVIng2suXL/VBe5C9LsP+zrT9Be51EphLWwSYfZ9pqdt4NHXtgNhYv1FaS8drlOlKPGy7hooPqXPVQ0d7wHFIXxo02hIXo2ynQi3z2s4muH0/AePUZpzHN8tjrN8o7WYxdt7YuXg7e8ftPoFB/NvaQ7p9RC49Hff2+PHjX3/99aefftJepw7y1irv8C0qJ2E2YdzMev/+fY1OzU6OMwqT7RQF2hPobY5Ytay4ceNGe2L9tMiioB9dIImFgN510JEQYXStGaSfsWx3QX0+M7BLZe+pRbnGMoNEqkYaFDuWANZ4LH9aH40AUetoGu+qv/aYxx5HteygXSp7T2fyr7qxn7h91otmfxJCNEO9oSGM2Q6NqdnOKizZ21ZqKOF5c4yPGHjecV4VIzkEICACp9gkR1MFCbCCKAizeFWsIOxIWUHYWVFyPwE8536G22pgpG/jNt3FXsEeem3u5V3TNpxHbqXlN0Qjc6bvEKhEYPDtGiLwSnY1SLUj2A87SHZjZl1pZ3XSkjzM7URxrHA7UQRiFCFwbcfCzLjTSK4RanLEW8YMXrx4YX9JeqpLjmPPd/Jfv34Nv2lcktJyMPDSvUXyLXC+f/++ti3jb31vqHmVJMbD6Q7XQrpT/bgqbDutqdNdtVu+fJq0f7oOlhW4DS5GWVmtUTamxGQAACAASURBVFu3BIgTCqqmnzihYKeoamQCeiVidr7YfhpfvnzRQd4PHz7UeNEHq7///rtOfNMPc+2vuV4N4mD8AcA3b96UFUPRiIi5OrVgfPDggfuTxLkI9DZH2J+G2mPvc2nEKC2LAiMoinVC4PXr1/fu3YsKozl9zxZrtM7Nmf7slq6kN+c5SWuXyu5s0xy4CgEIQAACEEgTIGpN8+FqbQJEd1nC9rBw8DV4liQFDieAMRtVwNRsBLVUzL7uXqqB/CUCPO9YIkM+BCBwGQJn2SS/DHA6AoE0AVYQaT7uKisIh4IEBC5MgJG+U7nsFewE2OB23jVtAJkm7M9Q+OQKa4FAVwTYrulKHQgDgQ4JsINkVArrSiOoUxfjYW4n6mOF24kiEKMIgQs7FmbGIhZygUo44i2vRONZj64i7aytvcXdq4TxWLHpFssJa37lxdOVnj0YzyOwn4W3rePGI+R03MO2+tvcdbiRuG5i2w7FNRKrfl3K/rXMNeCEvWiDi1EWkl+b04/PnElunJJmd131T+KEgprt1uYL9pGqJgLd6rq4f9P5a0YvscE2tADR8xid+KazJnXcmw4ve/fuXT+nz/g9Mq5Jix/xJjgbxPBvId0Pgd78hn1N0ZvkjXXKoqAxcJrbQ0Cz9uPHj5dq2LnFulTthnzN9faR1acL6vyd0T6hyVSKR6obzI9bGhPAGhsDp7mRCdjnVlE6fGxWehg6sgEc23eiuyx/IbI/hbeHmtl2z1vgcDe1hI6AVmTYUFoyj1k+U/MMyNo/u/UDazvSZ3med/SpF6SCAASKEDjLJnmRzlKJI9Bt5MAKQjpiBeEMNZ1gBZHmw9XiBPCcxZFaKmSkWyglynRrtwmZB7zEu6YDKr1xl9t8Q9S4UzQHgcsTYLtGKu42kmHv4hQDcAT7YQfJaIqsK42gzl6Mh7mdaJAVbieKQIwiBK7qWJgZ95vHNULNf+8Hcfka5AVmn6lnu/z+/fvPnz/fuXMnWzIssGpwnuKjAvsr4I6G0GmAWW7UcZU6jNPdWDZhEUAtblN0WVETtfVjJNh2Qk1nvLTqm41V2j8jjazMbXCt4tyPc0jQM/rhRA1cuiQB4oSCaj2FKyjYX1eVYkj5TP2Tn9GTHv9/ZU7FcEEO1+kSHz58+P333+2/jbOtg7IQrfv0T7frUDktG3Xi27aqatwlYSxLKhn8hKuUDG/fvvWrevbsmf/n2dOjuY6u5gjBt9vPqtjbXu1ZSrqJzCLw/2PvDc+0xpW16zP7egMAQoCJADoEmghoQhiIAAgBiAAIAYgACKHpCAZCADKY797b3/HRlm25ZEuyJC9+zOiRZam0qlQqyba6Ki0vCcyMvESm9XxNVcM0GuiICug01cNn2Ovr64CQ3qU6h1XUkwy5kXzbrR4ufkIAAhCAwGkJELWeVvU1dJzoblULUSM0KtRcbZoCEEhLgA0lO8+ogV/nytfrbOENpSaYeIga+snzjg3KOtvjjA2IOrgFLXegxIY2ybPSxpiz4qXyKAKsIOy4WEHYWVESAu0SYKTv1N1p9wqai+5413SnqXN7mEDUe4xRjjfcbqqrzY3oVB2nnjMTYLvmzNrP1Hd8aSawB1bLDpIdflR408QaqvAzaDvqY0vyMPdY/m7rrHBdGt2n+44xenUszIzdD0xjBznibR2UPmnTF/uxBwToC3+d8rZe+6SE/Qhn3aoP5uv/Zn7bi91Pnjx5//79BI+fIVyZvjk0rrUeP37sy1TZ7238c3QC285B9cA6o543RH0wc2Cn8jVdBhejLJ8Gqbk2AsQJqTRST5yQqkez9fz69UszkeJ5+UmthKMWw7MVklk/gTL7kiMHWZf+aUC9evXq6dOnY/6xCeNh5Vp26US8JKLqFB73oYXW0bdv305S8yGV4DqqmiOiAt2o2PsQ68raaBSrjreVskKm8p0E5GA1RxhtVdPZ4RNKVPRYlfPcpqmo/m5rgrsgAAEIQAACxkhgAEXUisGkJRAV7ZwzuotCdPI1eFrjpLbkBKKmm5MbcxQrpuaprXYwX0w7VVUOzzvC6uBxRphPH1fRch96HHvR3Cb5KPn+BMa8nyE15CMQFRWzgrArghWEnRUlIVAVgSivyEif6u4kewV9RHe8azo1YHJSEYgKGg//5KqPEZ1Kd9RzQgJn3q45obrzdRlfmo9tPTVHrZWigoF6+phKkihWrCtTYT+kHh7mHoJ9tlFWuLNYOsg8YYzRpWNhZuxgMCbpAke8mTDKC+iLfVPR/y2kMTZMhP+bYf1/1DvT1koPLbft+GQxtxzxpk1MncSZo39GjWvlkKP1hHVu459QgLEqbHtE0UciyrT6036sEsvg6o9zFLdYpVC+aQLECanU1/coUzT+6dMnBXX9ucdUBtB3PYX3JQVTp5s9e/bszZs3Ougt0yIlSmXGzSwNE+30JTmLTR13JXz+/Ln7s5U0rmPUVFVzRJQnr0rykWexRBSrYlLtaejkCt2Drs579TcVHj16ZDdUTa8631nO+cDu2KU9UMiETUc9OkrYLlVBAAIQgMCpCPQ3vRK1NmTA/ZlfGP6G6C7qIyKMP8yfq8cSiBrvJzfmKFbHqtXYemGFFm7OCKGnYjzvmNUmjzNmsXSWiZY7U+jQnRY3yfcrAmPez5AaChCIiopPHgFGsSqgu/1NnFyh+wFSQ5cEGOk71dq3Y+kvulOP9FdyjV+Q7bSN4fba3jVN0ikqmRKIcgVHOd7+RvRUEeRAYJXAObdrVrFQwE4AX2pn1UHJqCk7KhjoAI7XhShW3r11/jy5QgNK4WFuAE75S6xwyzPP1+KZY4wuHQszY77B0lbN/2pL3KOk3fZ9vr7t3yDwz58/N9xV8y3bjpp+8ODB/fv3V/ul8whWy2wrYHnfXV2TnNvqP+Fd2HZnSo8a2v2FHbHaLIOLURarF8q3S4A4oV3dFZD848ePit7/+OMPnR6iI4P3z0H6g4rDvwLC00RaAtrJKn/KmExOJ9HICHVuWtruxNZ27969hw8fWu6yHK69Wo8eb7trKI0avfa0elc9BXAd9ehiVpL9zny22i4zWRR0qdZuOqWp+eLiInZE6yXa169fHwghVuADRV1qOuqtgg76u8SBfAhAAAIQqIcAUWs9ujihJB1EO7mjO31adkLDoMtdEuhgvBfTC1NzMdQ0tI0AzztcbjzOcGn0mkbLvWpW/Wp0k3yzRjDmzei48RACrCDs2FlB2FlREgLtEmCkt6u7fJL3Hd2d/F3TfGZz8prLfEO0DXLfI3obE+46LYGzbdecVtE5Oo4vzUG1/jrZQbLriHWlnVXrJXmYW5sGWeHWppFYeYgxRKxLx8LMGDsWei3//3rtWPJ+6dv42D/KofL6yl0eJLkwY4X6bD7qHe7xxjIJiSduL1682Nbcq1evdDBH+F6tiHR0wu3bt8PFNly1qFsSbqi58C3SQuEWkzTXt20nQXR4JY2a1lHcKsTFKDvKGGg3FQHihCQkK/ROm/ulwFsnLG87qUoP0XW4sP47/FOArYQXYSqm3XaC8+YecWMSAjoRRksSnblW+NtUHUWtBcX19XXW9eAqIp1wZ1nXaOBsXrWNMnij7+XLl+OlmhO4joB2qpojovYxq5I8QLiGSywKatDCeWTQoybNyF5/FYO5J4R6V8efmlY0oR/1hxYKRxFjr49KRLnco4SkXQhAAAIQOBUBotZTqbtAZ4nuViFHBYSswVd5UuBAAhhzJvhMzVOwOMMpk+Q5PO/gcUZyo6qwQrRcoVLSitTuJnksB4w5lhjlKyHACiKTIlhBZAJLtRCoigAjfaqOnvYKzhPdnfxd06kZk7OfQIWu4Dwjer/6qOEkBM6zXXMShZbpJr60DOdqW2EHKZNqWFdmAlusWh7mFkNtbIgVrhFUVcWIMTx1nNyxMDN69tDTT454s2pTHxxavo33qtOH/bGfyke9Vv7hw4fLy0uv0W5+qmuWk/UE4enTp2l7rVlw9ThtmcTV1VXadvuuDdvuW7/h3kVpP1zVGa5uxhV1Y98zyBnshD4SJ2ADIwH9bQEdvhYbqyvOfPz48cXFxVFnhYzyk8hNQO5Csb2OhvHOIMvdrublP//88/Pnzwcu2dS0NnRWIwTx0TjaKaeH96+//spNeGf9uI6dAAvfvmrGheWpubkoViwKalZlZ7LNnpb79u1b7ekpGLOc8qbj4bRfdwiWqBcyDpEwbaNRbiRt09QGAQhAAALnIRA13RC1nscwyvSU6G6Vc9QIXa2NAhA4kADGbIcfxYqp2Q6WkgkJnPl5B48zEhpStVWh5WpVk1CwpjfJ7RwwZjsrSlZIICoqrlD+kiJFsWIFUVI1tAWBhAQY6QlhtlvVCaM77T+c9l3Tdg21G8mjHO+GXp9wRG+gxC1nI3CS7ZqzqTVrf/GlWfG2UnnuKbsVDhY5o1ixg2RBWnOZMz/MrVYvrHCrVc1UMGKMKRPl9OdYmBlnFX3CzH+dsM/buqwzIDbcqLAy9q6zvVYe5vPq1atwAV31jhJYLW8poAMgVovlaHe10aYLYNtNq28q/J07d6aZ5CwRKIOLUbbEn/xeCRAn9KpZe7++ffumtfqjR4+M57vprCsd3359ff3PP/9o72M4UsTeHCXbJXD79u137979/fffOtevcC9kn/oDX4UbdZuzLG1UfufqRn10t5m0fBZzV4yq0riOqtSBMMkJsChIjpQK9xPQ30jQgbxePToFdfibDcbtU71Em/xvPHgiLf1057ilMuRDAAIQgAAEIBBFgKg1CheF0xIgulvlGTVCyzz/WpWZAhCAwE4CUQN/Z1vcDoHNBE74vIPHGZutpaEb0XJDytojauub5Ja+Y8wWSpSBQDcEWEF0o0o6AoEAAUZ6AM4ZLp05ujvzu6ZnsO3CfazkGcqZR3RhjdNcWwTOsF3TlkYqlxZfWrmCEK9OAqwr69RLPqlO+DA3H8xUNbPCTUUyXz3EGGG2nTkWZsawus9zlSPerLq+uLiwFnXK3dzc/Pr1y8lYT1ayhbcuaJESDx48WD29RZB1QkdCcaSyT58+hSvU4SCSLVyGqx4BbNsDwk8IJCfAKEuOlAorJ0CcULmCsor3/ft3PVdTiG483E0He+kYEYV5r1+/JorLqpqaK793755OItNuiJYYd+/eLSbqkydP0i5YoiT/66+/LOW1AopdurrVeqs2LZfcq/WkcR316CJWkqh9zJNHxSfvfqxpUT43AR2fodDL22fTqbs6clcH9Q6ta4I2nvKmA0kPmVKjXFBupAXqP1t/CyClCQhAAAIQmBIgap0yIacYgbNFO2frbzFDoqEmCETZ/8nnppN3vwl7RkgRONXzDh5nnMHm0fIZtKw+9rFJHlYWxhzmw9WGCLCCsCuLFYSdFSUh0C4BRnq7utspOdHdAPCc75ruNB5ur5AAI7pCpSBSDQTOsF1TA+duZMCXdqPKVB1hB8lOknWlnVUfJU/1MLctlbHCrVNfxBgWvXTmWJgZLUo/QxmOeLNqWSeVbjsFQJ8sWtv4Tzl95RhVvvvCL168uH//fribz549CxeIuuodTzC9V/LocJBpPjlhAth2mA9XIbCfAKNsP0NqaI4AcUJzKksisCKxP//80zsrZKlmHe72999/62Cv8RiRpZLkn4SAVnZyHdoIk2Eo8n/48GGBjj969Eh/V6FAQ9Mm1F+Ngmn+NEfn5kwzLTmCqXO3x5IKSOocbriOUUck+ibAoqBv/TbXO/3ZHHeOkPzaVfvx44d35K6O7jXOVjo4dc+ZpNsA8ihlGzfuggAEIAABCAQIELUG4HApNwGiu7SEo15fTts0tUEAAgkJMDUnhElV+Qic53kHjzPyWVE9NaPlenSRW5I+NskDlDDmABwuQaBjAqwgOlYuXYPASICRPqI4VYLozlP32d419brPz9YJMKJb1yDy5yPQ/XZNPnQnrBlfekKl0+WEBFhXJoTZRFXneZjbhDqmQrLCnTI5MIcYwwi/M8fCzGjUe/fFOOItQsXbho2+WoxoI7Kojo2PvKPJ4l+/fg2fryfIOrYjSd++fPny5s2bQFUyA8kTKMClJAROYttJWB1VCd9sRJGvEBejLEqDFK6ZAHFCzdpJLptOktKBIHquZqlZR3cNh7vprw1YylPmbARkGDrrTfH/P//8o4O5nz9/vnq09B5EOpJmz+177jX+yYLNR7x5NxpH6J4exd6L64glVmH5qC/wK4y9K0Q6iMSioFrV9CqYwjOdeaoHLdMOamcvvPs3Gu2BU+pU7C5zolxulwToFAQgAAEI1EaAqLU2jSBPWwQ2RHcbbmmLCdKeh0CUMbOhZDcMpmY7K0omJ9D98w4eZyS3mQorRMsVKqWkSD1tkmPMJS2HtsoQYAWRiTMriExgqRYCVRFgpFeljm3CEN2FuZ3nXdMwB67GEjhq25kRHaspyp+cQE/bNSdXZdru40vT8uypNnaQMmmTdWUmsIWr7f5hbmGemZpjhZsJrLFaYgwjqLHYaR0LM+NoA/0lOOItQqeW7wyn1d3c3EwzAzlRIX6gnp4u6cvPz58/h4/Yk4P+9evXzl5rXnz06FGgkuF8t9kvUQN3cWkggG13ZglRwUF4/HZGZrY7ZXAxymbhk9k9AeKE7lU8dvDdu3d//vmnJbrWvPPhwwcd3cXhbiM9EmECOjpQfwBBh87ouDedDPj27VutL9Ke+KZjqZ8+fRoWI9PVy8tLy2JWEmrUbJDBO+LNuHe2oaFtt+A6tnGr7S4WFHaNsCiws6JkYQKaIMITjeI3i0g64lm+3VIyVZkOXFDUO6Md9DeV6qkHAhCAAATyESBqzceWmlcJdBDt5I7uohBFPf9a1Q4FIJCWQJQxp226udqYmptT2WkF7vt5B48zzmDYaPkMWg70sd1N8mmnMOYpE3I6IMAKwq5EVhB2VpSEQLsEGOnt6m6D5ER3UdD6ftc0CgWFVwlEPUNJFY4yolf1QgEIuAR62q5x+0V6JwF86U6Afd+easrum9LQO9aVZ9Cy18e+H+Z6ne3jJyvcwnokxtgAvCfHwsy4wQC6vIUj3iLUum3YRL1jLWmiQvzYyiN6W1lRHc9xfX0dOJhAW586NX/PKW860EGHhoT7rY9IFa+Ey3B1iQC2vUTmDPnb/OcZyMz2cTMuRtksTzLPQIA44QxafvHixbNnzyw91bFcOqnq6urKUpgyEJgSkEvRWWzaNRtOfNMyZDjxLbAYmVYym6Oj0MJH28zelSTTeOyad1ibpemPHz+6r6E8fvy4qhOxcR0WJTZRJipCdm2yid6lFZJFQVqe1JaKgCZTza3h2rTn9urVq3CZ4arCQv2dBkvJJGVwQUkwUgkEIAABCEDAJUDU6tIgXZgA0d0q8ChEq7VRAAIHEogyZjaU7Jo6z3tKdiaULEmg1+cdPM4oaUVHtYWWjyJfSbtNb5J7DDFmDwg/uyHACsKuSjb37KwoCYF2CTDS29VdrOREd7HE3PJdvmvqdpB0SQJR4eiSYIzoJTLkQ2CWQE/bNbMdJHMbAXzpNm7nuStqyuYZtN0weAZtZ1V5yV4f5laOPYl4rHCTYAxUQowRgBO+1I1jYcc1rOjzXOWItwhdRw2bsd7YKPzi4mK8dzURW/lqhTUXUHAQFu/m5kb0tp3ypoMJwuSl/b///pvz3cIqCF8NE/buPZVte31v5adOz7GLuv9IFHtbdZYsg4tRVqf2kaoMAeKEMpyPakXnbb1588bSulbsOparqhOmLGJTpmYCWgIMJ77pKBk9Nvjw4cPz58+3rQ3VzSdPnhzSWeNm1qdPn2LXU96pcMaGykDAdZThXKaVzYOujHhVtcKioCp1IMxA4PPnz/LJFhp6cKXjei0lHz16ZCmWpEwHLihqn409nCRmQyUQgAAEIBAmQNQa5sPVrASI7lbxRgWEvGW7ypMCBxLoYLwXo8fUXAw1De0nYHwM0dbzDh5n7DeM+mtAy/XrKKuErW+Su3AwZpcG6c4IsIKwK5QVhJ0VJSHQLgFGeru6i5Kc6C4K12rhPt41Xe0mBewEynxDNMrDiB5RkICAhUBP2zWW/lLGSABfagR15mLsINm1z7rSzqqnkl0+zO1JQfa+sMK1s7KUJMawUFoq041jYWZcUvHZ8jniLULjUecrj/XGvtYc9c501H7fKFKjCc1eq/1VAQHUeW32PuoIA9UcPmpBH5eq5tWzY+yNnrMktt2Z3lfHo9vfKO27N3aTLoMrinOUSN0ogo50TIA4oWPlXl1deWdILXVWy/V3794tXSUfAvsJ6PRAGeTr16+1iLi+vjbuELnt6oCVQ6xUkj9+/NiVZCltHG7D7Tr27uvXr2NVCkUuLy/Hn8cmcB3H8k/eetQ+ZvLW26qQRUFb+upeWr3KoBkzanbQzGJ5AUJLWp0HVwZglAuK3Qou04UoqaLcSBn5aQUCEIAABPojEDXdsJXdnwEc2yOiu1X+jNBVRBRohUDUeG+lU5nkZOBnAku1OQj097yDxxk57KS2OtFybRopKU8fm+QjMYx5REGiSwKsIOxqZQVhZ0VJCLRLgJHeru7skhPd2VltKNnuu6YbOsstSwSinnJGOd5pi4zoKRNyILBEoLPtmqVukr+BAL50A7QT3sIOkl3pUeFNVOBkl4GS5Qn09zC3PMMKW2SFu1MpxBg7AXbjWJgZd1pCN7dzxFuEKrfFiLEHw0UNzqjP8yK6Wl/RL1++uGcN6DCFpa89dWiCzmvT6bCrB73pXAZ9Cyrgbs3Trr969erbt2/y/tNL5EQRwLajcNVfOMol6pzE+nuUVcIyuBhlWZVI5TUTIE6oWTs7ZVO09unTJ0slnO9moUSZhAS04tBhbVqRPX/+PKraN2/eRJVPVfjly5eWqsKLI68Gr/CGM++8ClP9xHWkIllPPVGBblTsXU8fU0kSxeo820qp8FJPFAHt3Wk8asaMuktbcN78snS7plQtBJauJsyPGlZ1uiDtl9qB8AKKnVVbJf9w/umQ9LaER1oIQKBOAo5f+SPWsURNr0StWQ1gjx6zCpav8ijzO2d01wGifPZDzW0RwJjt+opixdRsB0vJTAR6et7B44xMRrK52hzhMVrerI4Obuxmk3zQBcbcgU3ShTCBqKi4zh2DcAcTXo1ixQoiIXmqgkBJAoz0krQPaYvoriT25t41LQmn77aigsY9n1wxovs2JHqXlkBn2zVp4Zy8NnzpyQ3A3v2otVJUMGCXoZWSUazYQWpFrRY5e3qYa+nv2cqwwo3VODFGLLHZ8n04FmbGWeWeMJMj3iKUvi1GXDqJbKnhqO8eoz7PW2qxifxnz56Ncj5+/FiHKWh5o8SY6SVubm500Jveu7q8vHz9+rWOe9M3nzqpTf/VvZoOxVmn7+lb0ABD7ZBeX1+rsFc5P7cRwLa3cav2rqgthqiwo9ou7xGsDC5G2R4dcW/TBIgTmlZfQHiFcMbDsB4+fKgYL1AVl05CQIc4F+6pjqHRckNLxcDaxBNJUYEWJl5mgZ+KEywhmcSzH5fjHcFTyRFvuI4C5lS+CYv1jlJt270Zb289waKgdQ32JL923rb9yQT9nSLjnKLdvwKzf9Q7lIGdxgOVG+UYo1zugZ2iaQhAAAIQaJoAUWvT6mtdeKK7VQ0yQlcRUaAVAlGrm6h1UysE7HIy8O2sKFkDAVmsZYDX/7yDxxk1mFNuGdBybsKV19/NJrk4Y8yVGxviJSFgCTDGhlhBjChWE3U+O1sVmwIQgAB7BX3bANGd9FvgbRPPihp619STnJ+bCZT5hogRvVlB3HhOAj1t15xTg5l6jS/NBLbLatlBsquVdaWdVWclu3mY25BeWOFWqyxijFSq6cOxMDOmsofW6+GItwgNbnvKqJV/RBv/KWp/szxqvy9WjHrKawIbe6oj84ZzBLTBrXwdwaYTPQKifv36VQdz6oPPR48eXVxc6L86BUZnhegMuMBdWmh9+PBBJy9E+cpAhVwaCGDbPVnCOCotndLosxTruEwxXIyyjq2Iri0RIE5YItN6/vfv3xXCWXqh+FCRm6UkZTomIFeg852Hx64ynsI9HdYmdjv0TkYrJq3xuByjeGLurpF1yN22c3zSdh/XkZZnPbXJuuwH6EfF3vX0MaEkLAoSwqSqowjo9F7LaxCaiYyz256O3Lt3z357nZ/0uFP2al/YDl1FRAEIQAACEEhCgKg1CUYq2UCA6M4CzRKND/WwBrfwpMxRBNhQiiLP1ByFi8KHEzDuCNX8vIPHGYdbUQEB0HIByB03UdUmOcbcsaXRNZcAKwiXxmqaFcQqIgpAoAMCjPQOlDjbBaI73jWdNQwycxCIeoay7ZMrRnQOxVEnBJYIVLVdsyQk+RsI4Es3QDvzLewgRWmfdWUUrp4Kd/AwtxV1sMKtWVPEGGm104djYWZMaxWN1sYRbxGKi9pcG+u1vwA93hI+s2wspkSdHw26EiZJ64y2sR6ltQoaf+qbwy9fvuigNx0oMGbuSQj+58+fNWteXV3tqYd7Zwlg27NYGs20u0S5QXfYNtrfnWIXw8Uo26kpbm+RAHFCi1qzyGw8301V6VwtJhoL0r7LvHr1auigTjAxfrGTHIhWEFqgWRaA9sPg0gpp3Mz69OmT5S94eJyNlaft0bQ2XMeUSTc59kDXHnt3A8friJ3VSbaVPD78bIWAcbrUtKV3p3J3yv4oJeowtdxij/XbB7u9p2PlJCAAAQhkJWD3YFnFoPIcBIhac1ClTiMBe8xz2ujOPkLF3LKPZFQNxSCQnIDdmNlQsrMiQktuqFS4gYDxkUTNzzt4nLFB783dgpabU1ltAtezSY4x12YbyJOPgD0qZgVhZ8UKIp/FUjMEchNgpOcmfFT9RHe8a3qU7Z2wXXvQuPmTK0b0Ce2KLh9LoJ7tmmM5dNY6vrQzhRbojn2tZA8GCoh9SBN2VuwgHaKgfI128DA3H5y0NbPCTcszbW3EGGl59uFYmBnTWkWjk9IHjwAAIABJREFUtXHEW4TitsXT9nfER1Hsg1OvlXf/zrROkHXJzx7lpoPeVExB/Nu3b+30RuBKSE26VzXowLjLy0v3EumEBOzaOYNtJwRbvqpv377ZG50dtvbbOyhZEhejrAODoQtRBIgTonA1VFiavbm5sQisWYbgzQKq+zKuweiLnaP6q9MGdfz06ilvR8W6Es8YmHnHt0156lDsr1+/jvnqcg0jEdcxaqTLRFSg2yUBe6eiWHW/rWTnRsnaCGi7b3zoGJbt2bNnmpjCZXZetT9gq/MlA3dzNYzC7kDC9XAVAhCAQCoCdR6ulKp3J6/HPukctYg+uYL67j7R3ap+7SNUVWk3bLVCCkDgKAJ2YybqiGLFhtJRJk27I4HWn3fwOGNUZccJtNyxcot1rZJNcoy5mMZpqAYCUVFxDQIfKEMUK1YQB2qKpiGwhwAjfQ+9au8lupNqeNe0WvvsTLAC3xAxojuzGbrTBIFKtmuaYNWKkPjSVjRVlZxRa6WqJC8vTBQrdpDKKyhfi60/zM1HJnnNrHCTI01VITFGKpJjPX04FmbGUaFnTnDEm1X7UZtrbqUXFxfuT0s66hb7F3qWpiss4x5vr4PY7t27tySkXPPTp091Rts///yjV8l14/Pnz+XpdNzArVu3xruUVo7ydVqnvhRVSZWXfnWvahiLkchBANvOQfWQOt0TPVYFsAccq1U1WqAkLkZZo0aC2JsJECdsRlf5jS9fvjRKaDz4w1gbxfogoCXSgZv7WlN8/vzZXYDMUo0KD2Zr2JZpHFyrR7x5BYx/CWGbzPa7jL1ThbgOO9V6SkYtKw50AjUQY1FQgxaQIQmBFy9eGMe+/ZCObYIZxVDl7oPSbW3luMu+gWzvaQ45qRMCEIDAlECdR2dO5SRnAwGi1g3QuCUVAXvMc9rozo5ISqmTUiproZ7WCUQZMxtKdnXbl5n2OikJgVgCxicC3uOMaStegTLPO4zCS1oeZ0xV1koOWm5FU5XLWcMmOcZcuZEgXloCrCDsPNncs7OiJATaJcBIb1d3AcmJ7jw4vGvqAeFnQgJRLwlHBaKjkIzoEQUJCJQkUMN2Tcn+dt8WvrR7FefoYNTEzTNouwp4Bm1n1URJo4P1ntVOu+YVKPMwdypGEzmscKtSk3EISGZeCbArzkjV8xvT+r0CJR0LO65TdZww5/+dsM/buuweIGKvQUeJbTg1TLcoyjdu5+mEMh0AbxepuZKfPn0aZba7LTHRv6urq/FeEjUQwLZr0EISGYwOamjr8vIySaPtVlISF6OsXTtB8m0EiBO2cav8rnfv3hl3Zh8/fhw4/7fmbupU4vHTR50FprOGa5a2Rdk0+R64FpBZaq8nfNaM0ciTw9cqSavU1dZVQFYaiOIO3MxaYoLrWCLTTb5GlsV6h/7KhmXt3fQ9tiMsCmKJUb5mAtqS1dj//ft3WEhFVnp36vXr1+Fim69GuRS9kKFhuLmt5DdKnlWAY6OB2X8sQwICEIBASQJ2D1ZSKtpKQoCoNQlGKtlGgOhulZtGqH0Nro04ReOrdVIAAocQYEPJjp2p2c6KkpUQaPd5B48zKjGhrGKg5ax4z1b5sZvkGPPZ7I3+soKw2wArCDsrSkKgXQKM9HZ1tyQ50d0sGd41ncVC5n4Cub8hYkTv1xE1QGAzgWO3azaLzY1TAvjSKRNyLATYQbJQGsqwrrSz6q9kuw9zm9YFK9xK1EeMkUkRHTgWZsZMttFWtf9qS9wDpY3aXBvl1KkTYzoqYT/ucTwbIqr+VgrrWAFX1Pv377s/SbdIANtuUWtTme0ucbMbnDbabk5hXIyydk0FyWMJECfEEmulvHd0VEBs48nrgRqOuqTTCSX88O/Zs2dHidFxu/bJNxMEHTAX/uM8P3/+zNT0arXPnz9fLaMCgZH48eNH95wFxXvaYLLUmbVMQGCvXQ09L6eVn7gO++JCp+G3otZMcrIoyASWassT0BRj/MMbb968+fbtWz4J7cOqNhe0erTrCM3uZsdbSEAAAhDITeDApVPurlG/CNin174fhmIMhxCwm99po7t2ER1iUTRaMwH7Sqe28V6eqn3gMzWX1w4tzhJo9HkHjzNmtdlZJlruTKHHdufYTXKM+Vjt0/ohBFhB2LGzgrCzoiQE2iXASG9Xd7OSE93NYuFd01ksZO4nYDctewjqSsWIdmmQhkBhAsdu1xTubN/N4Uv71m/W3tmnb55Bs67MaoqVV97ow9zKqYbFsy9DwvVsvlrz15SbO7XhRmKMDdCMt3TgWJgZjbruuBhHvJmU++vXr21vKD558sTUwKSQ5rBJ3nzG4dPtvFiJcvUFu1vTnTt33J+kWySAbbeoNU9m70wl76r30x5qeDd287M8LkZZN8ZDR1YJECesImqxwPfv342B961bt3Tyeot9ROYCBGpYJYX3jNwj0goAcZt4+vSp+3MpLR+rhfDsVW+rsYZ4D9cxq6n+Mu3GZpxK+kM09ohFwYiCRAcELi8vjcM/fL7qThRGGdSK/Ui1nSIZb7fHRfY+GpumGAQgAIH9BGpzqvt7RA0uAaJWlwbpwgTskU9tjqhYdGdHpG0u7cwU1iDNQcBOwG7MbCgxNdvtipKVEGjxeQePMyoxnqxioOWseM9Z+VGb5BjzOe2NXrOCsNsAKwg7K0pCoF0CjPR2dTeVnOhuymTIse+6L9WwP7/ad033d+20NeT+hogRfVrTouP1EDhqu6YeAh1Igi/tQIkHdoEdJDt81pV2Vv2VbPFhbutaYIVbgwaJMbJqoQPHwsyY1UKaqJwj3kxq+vDhg6ncfxe6e/funlMnjAc567XypQ/v/1ucor8kkrYq7t27Z/cys/J5Z1T//PlzthiZbRHAttvS11Ra70ylaYExR4fvyBWMP8+ZOAQXo+ycxnbCXhMndKl0u9vMeoTHlO2BB3JNhSFnlYBWSdoRWy2WtYCiIC0Jl5o4dmljfKTkHeU29EVg3T1f9bGGeA/XsWRpneVrkyEwrNzOekGCe+k8aRYF59H1GXr67t07y/BXwLZzKzIAU9u8FhlUgztRBiosdsnoEtnDKaYRGoJAtQTq/BM7nLRSrcGkEoyoNRVJ6oklQHS3Skx/fP7+/furxYYC9p0ZY4U7i+ldhdevX+uNLi0ldlbF7R0QYEMpSolMzVG4KFwDgeaed9gnTZ6E1mBg22RAy9u4cVeYwCGb5BhzWClc7ZUAK4gozbKCiMJFYQg0SoCR3qjipmIT3U2ZDDm8a7pEhvw9BOwjbtvrOvb62WLao0fuhUCYwCHbNWGRuBpFAF8ahYvCHgF2kDwg4Z+sK8N8+r7a3MPc1tXBCrcGDRJj5NZCB46FmTG3kVReP0e8mRT05s0bU7n/LmR0EP990//9evny5f/9CKa2nUAXrHLvRQmvrxkVCmgeevHixebqvK93OFljM8mqbsS2q1LHBmHsPseu6w1itHLLIbjs5O3iFQOeagYpJjANHUiAOOFA+Pmatp+I8eTJk3xiTGs+9kCuqTzkrBKw29JqVZsLBN6NOPb0BONa9dWrV9O+e+e+Gaua1pM2x65uXEda8uVrC//N0lEeBQkVnoY/ilcmwaKgDGdaKUbg8+fPlra0Ffnx40dLyQ1ljLOefVbaIMOGW4zyGHu3QQBugQAEWiGgd8drE1URnR4z1SYV8qQlQNSalie1RREwxj/GaCqq6T2FjfIYexeWxD5CjVKFm0t4Vd2X8NrFevbs2Z53FRKKRFXHEmBDyc7fPvB5ymynSsmsBIxTXj3PO+yTJo8zslpO1srRcla8Z668/CY5xnxmezt531lB2A2AFYSdFSUh0C4BRnq7uvMkJ7rzgLg/7XDcu9Kmq33XNG03z1ObffvU7mZdenajZYvJ5UYaAskJlN+uSd6FM1eILz2z9pP0nR0kO0Z7wGMPouyt7ywp4eUu9p+VsVOMdm9v7mFuu6hHye0T3HhL8sTJV7h2FbBe22Z7HTgWZsZtqu/mLo54W1elPgvc9g2J0UEsSaA/Hh6Yw9y77Md5undlTbuf/W+jNyve9fX1bD6ZbRHAttvSlyftly9fjIct6ptAvpo4ChejzLNbfp6EAHFCH4q269EYKqfCkjCmTSUS9YQJ1LBKCljpsacnKFS4f/9+GKCuKupTMOMVc9d6urRz2etVvvknrmMzuuZufPr0qXH42LfFm4NgFJhFgREUxVohoD959/btW4u0etaV6ZBH7XJYXJAm0O/fv1tELVDm27dvxm0c+4OiAmLTRHIC3qCwWHJyGaiwfgLHnkM9y8ce58/eTmZWAqkcC1FrVjWtVp5Kj6sN1VmA6G5VL1dXV3fv3l0tpgJag3vmZLkrUxlF4+7GIPu6mTi3VS0bSnZ9MTXbWVGyEgLNPe+wL3MCz5hywGfGFFUvntm8f4KWc5godYpA+U1yjBnDOy0BVhB21bOCsLOiJATaJcBIb1d3nuREdx4Q96e7pezml0wH9gE2r09Lyk9bLoEC3xAxol3gpCFwIIHy2zUHdra/pvGl/em0cI/YQbIDZ11pZ9VfyeYe5nagAla4hyuRGCO3CjpwLMyMuY2k8vo54m1dQbN/yXP1Np3BfPv27dVi4QLGg5yremdaPdKheG6/Li4u3J/2tPfilG7kC207vcpLnty2K9dOWLw3b96EC4xX+TZYKA7ExSgbTZFErwSIE7rUrL6+M55Aoe7vD7ajGPJhQxSuGgrXsEoKfAR7+OkJxqPZvGBGaz13kD5+/LjwSJw1LVzHLJaOM40LDTYQZAMsCjoeCOfsmt6H0NRj6XvgzVfL7YEyRhdUw8PRoRfGv2gnd1HDnB4g3+Uly3vYP3/+zNH3w2PRHJ2izv0ELDa5v5WoGm5ubqLKU9iixAodC1GrZ7qN6tHrRSs/ie5WNWUcoarH+6sAqzXnK+BF45vfVcgnITUfQsA43tlQknaMA7+GHXjXllK9p+TWSboVAg097+Bxxgajai48RssbtMwtdgIlN8kxZrteKNklAVYQdrWygrCzoiQE2iXASG9Xd6PkRHcjitlEDTtdNb9rOguNzAAB77XbQElj2OnVwIj2gPATAscSKLldc2xPO2sdX9qZQo/qjnEq5xm0FMS68igrraHdhh7m1oBrvwyscPcz3FMDMcYeevZ7O3AszIx2dfdXkiPeVnSqP56w4RsSvV1kjM7DzV9eXt6/fz9cZrhq/FrPUtX+Mt6heAk/qtRpAt++fdsvITUcTgDbPlwF2wRQcGncU5AbNEZI2yRp4q5jcTHKmjAShExLgDghLc9DanOPjgoLYHmbP1xD1FUdKWiXLapmCmclcPiXpQFDDbyRk5XJWLmeKI/pQMLb2/WQJln2Blo3XrIPz4BGjG1FFcN1ROGyFzYuNOrZJ7GbqB2CsSSLggAo7S/p01/909bf9OzgwI1cOpaAZiKLM9d27uvXr3OI2pwL8o63WGJSyZy+JF6v+SXPWfNOdLKMo16x068AgZI2GRDDvWTci3ZvOXm6pBITOhaiVs9uG9Wj14tWfhLdrWpKO0jGyMHbNVqtOV8BTxLjOdH55KHmSgg0N97ZUIq1nHzvKcVKQvnyBBp63mEf2sb5NxXtmh9nNBceo+VUZkk9SwSKbZJjzEsqIP8kBFhB2BXN5p6dFSUh0C4BRnq7uhslJ7obUSwlvI3lpWL58gNbAYe/a5qv113WXOAbIkZ0l5ZDp5omUGy7pmlKtQmPL61NI43Kww6SXXGsK+2s+ivZ0MPcbuCzwj1QlcQYZeB34FiYGcuYSp2tcMTbil6ePXu2UmLusj6Ku3379tyV6DzjN8n2P/IQLUHkDdqOdA/F027ygwcPIuv4/4vPMvTey9xWM3fVQODMtl0D/20y2F2NhursEN7WbqN3HY6LUdao5SC2kcCskyFOMNKrtpj3eXBAzsKvLPBVeUAXNV86fFMy8NlJ4I2cYkiNj5RGjN6rJ3vWemn7iOtIy7P+2hQDWGZ87Yzr9K4auvPjx48DxWBR4MGXK7u6uvrjjz8uLi6e/Offo0eP5K7v3btXicF4AvPTI2D0ALpL27M5/lCEUQDtjsrYPOHL/xQBiwtiD6e8aoYWLQGh/UFvuBdePYEwNVwPV/smYLHJkgR0xACL8VjgFiV6DiG2ibG8V89Ox0LUOoJVol09ur1oJU10Z9HUuDUULqzIM0cEHm50etWLgbV/peXetBg5JyRgHO+a4CrZH7Cs5vLpkak5H1tqzkSglecdPM7YYADNhcdoeYOWuSWKgDGqUZ07N8kx5ii9ULg/AsaxxgpiUD0riP6GAD2CwJQAI33KpK0cortVfRl3wlfr2Vwg8KzNsjTe3C43JidQ4BsiRnRyrVEhBHYSMC4h1crO7ZqdcnK7SwBf6tIgvZmAcfizgzQQZl252dI6uLGVh7kdoB66wAr3QFUSYxSD34FjYWYsZi21NcQRbyGNvHjxYsN7k/fv39eNoXpjrumdY4uLkZxfvnyJqThXWe01uFVbhHfLe+np4R2fPn2q4e1wT05+biBwctveQEy3HGv8+jjZGNnLDRpPwN3GwXgXuBhlRlOhWLsEiBPa1d2S5N7nwUvFyufzVXl55klaPPzL0sDGnM7aT9LHPZU8f/7ccvt4lpYXCu5c61maNpbBdRhB9VRMuy7TMGDaQc9opwUK5Hjflhdo0WuCRYELRJbz559/amfJzRzSmjJ04Jv+SoFOk5leJacqAtpwePjwoUUk6dRSLLZMQy5onMQDfZQ7TbiVHWiIS1MClrksEE9OKwzkeI85LE0HauNSrwQshlEy9q4hlmtO1xYl1ulYiFpdY2tXj24vGkoT3a0qS8dk68HfajEV8N4TsNySvIwXA9ezf5W8p1S4gUBD450NpVj9ev6HsR8LsIPyrTzvKLmkilJrzU9CmwuP0XKU7VF4G4Eym+QY8zbtcFdPBFhB2LXJ5p6dFSUh0C4BRnq7uhskJ7pb1SDvmq4iaqXAGb4hYkS3Yo3IeSoCZbZrToU0d2fxpbkJn6d+dpDsumZdaWfVX8lWHuZ2Q54V7oGqJMYoBr8Dx8LMWMxaamuII94WNaJ9PfsfT3BrMZ6Y6N4STutFZMuf3Xj27Fm4ngJXdQKU96HszlcnZzue6fvMAnxowiNwZtv2UBh/JncvxnaHYt6L0YF7K/n6DlzSEaMsYKhc6oAAcUIHSvS6MKtTr8zws/B+x7FzyiwBMo0EvK86jXelKuYdpTFWazyYZiyfKaGdIMsHuhpuw3niXoy3c62XsFO4joQwG6rq7du3q9LqszRtU6wWy1rgWC80dI1FwcBBpxKsbvTd3Nzoi8FjX/XLapDdVG7xAOqsJuJMB9BbgkPZ27EnBqp1b5921gCMMGfvJXMngYuLi9Ua5JdWy1gKXF9fu8V0oqX7kzQEBgIWmyzJyluAlGy63bYsSqzWsRC1jobXtB7HXrSVILpb1ZfRJ2sZfux6ahoD17N/tQqZAmUIWFZAbCgNumBqLmOTtJKKQCvPO3icsUHjzYXHaHmDlrllAwFLVKNq92ySY8wb9MIt/RGwjDVWEIPeWUH0Z//0CAJTAoz0KZOGcojuLMqSkVuKZSpT+bummXqdo1rLQ58c7Q51lvnkihGdT4PUDIE9BCxLSNW/Z7tmj3jc6xHAl3pA+LmHgGX4s4M0EGZducfSmr63lYe5TUP2hGeF6wEp9pMYoxjqPhwLM2Mxg6mqIY54m1eHXv/d9tW9wnF5hPlKt+bevn3bssmoFf7Hjx+3NpLmPm87UudfSvg9Vc/+KU719PLyck+13FsJgTPb9jYVHPh5sD7JsHwYrH5p4FfymSi4pA5G2baxxl2tECBOaEVTdjnv3LljLLz0NoPx9qhiOtwq+YlyP3/+HGWw792Mt5CwE1AAc+ABT0uWs22xae+1vaS3glu6UWGVFptudx4/frxzrbfU1oZ8XMcGaB3com0B2eFqR449DV8ziHEZtdqRPQVYFIje69evjbqQr9OfFjj2ZK496j7Jvdp9NT531FEUOfZLte9hOSrCeBBGJq1ZZnn1gl3WTPwt1c4uaac3JvFI7olOxnankpDTPQHLpq67mM0KRNvRJRf+WftSsnLjAK/TsRC1jqbStB7HXrSVILpb1ZcQGf/upSUKXW1ucwGv9f3vKmyWhBurJcCGkl01TM12VpSshIA3CyxJdezzDh5nLOklkN9ceIyWA9rkUkICBTbJMeaE+qKqdgmwgrDrjhWEnRUlIdAuAUZ6u7qT5ER3FvXxrqmFUv1lzvANESO6fjtEwnMSKLBdc06wmXqNL80E9pzVsoNk1zvrSjur/ko28TC3J+yscI/SJjFGSfIdOBZmxpIGU09bHPE2rwt9cu9+vj5faJKrj+KePn06yU6QoSjf8tq05dvCBNIsVOF9uqyzKvQB7UJZa7a+qp0tqlOrxSTJVyiz9ZNZjMBpbXsz4aOGubFdOc/9A38znOmNRrGnN+7MMbZbBhejbKc2ub1mAsQJNWtnm2zGd/S3Vb75rhxnc7hrDfvezeYunPxG435NDkpatsxWW88Rb1dXV5ZDBtUR7ySdA6lOkeI6pkxOkqNjm1YNWNar80GOArIUq0zlceeF6dX9OSdfFOiszyivpQNljGu6/aqhhs0EXrx4YfT/0maO817fvXt3//79sPwyvKN2L9Xl1SBWANWLcBe4mpWAMSa8vr7eL4Zbyarp7m+OGtolsGoexY5d8xYg7SItLHnrjuXkUetoLa3rcexIWwmiu1V96fHf6jShSrQMz3HI8qp4KjCNgaNWgpYmKNMHATaU7HpkarazomQNBJp43mHczirMc3UTaYM87o73ziehzYXHaHmDwXDLNgK5N8kx5m164a7+CLCCsOuUFYSdFSUh0C4BRnq7uiO6M+ruwF3l+t81NTKsodhR730Z29Vex85PrhjRNZgZMkBglkDu7ZrZRsncRgBfuo0bdy0RYAdpicw0n3XllMlJcpp4mNuZLljhHqJQYoyS2PtwLMyMJW2mkrY44m1GEfoz1Dc3NzMXglnaZcv6UZzltWm9ICVnFBQz10V9r+h9upzkC5zAe1rawr64uDjqHfFcHE9Z7zlte7OqdXayjlPcfPu2G6Uji1fU8QofPnzY1kSmu8A1gGWUDRzc14gzmRzVFiZAnFAYeIHmdO64fSOjTByoLwM1mwx9D5hcLJyfP3+Ot6yeTzSWXErg35bIDPkH/umJ2dBIRq4lZ1jmkleNr5W40WBtXcB1lDSY2tpaernNldNo5O4tSdLan6nKP595UaC/zhqr00PWkrFCUn52np1i0Uj0Ni2nZbblSIDVQC5T06sCP3v2bLXM58+fV8vsL1CVJ9zfnbQ1GGMYy2QXFkyLGlcR2lQPl+/1qguh1z7u79eqeZTBqCN6x5W4PK1lMV5GsP2Ec9fQgWM5c9Q6mkcHehz70laC6G5VX8YIXMvwQ0469mJviaHRtNopCpyTgCXGZkNpsA2m5nOOkXZ7bRy5Bz7vMEZ6gwp4EjpwMEKz+PawbafaPzEKjJbD6uCqkYAxRNe2iRctW+rHmC2UpmXYpJoy6SDHMssY45DkNHgkHYU005cOUTJQeEoAzzllUnkOewWVK2hJPKK7JTJePu+aekAa/XnIe19yj+6m0xK6JJ9cMaKX8JIPgRoIZN2uSdJBIvABI750mzlhPwFu7CAF4HiXWFd6QM7z07iJ6sbVtX281payWOEeoi9ijMLY+3AszIyD2Zwn1OSIt/9yFHp6t+18N/3N6gKHLinKX/1uUDNumXe8/gvc//yPPKA7bATk6dOnXpkNPzWTBb7e+fHjh94+uXfvng65F3+9ayUN6t+Ghhq9xWXeaBcGsU9o23v0JbMvaef6oM54WrP0qDG7p2s57gUXoyzKrsr7VfeYpyhRKSwCxAlhMyhvz2F5jFcDsZ9Xg/EBmHdX7E/3dIy3b9+u3q4AdbWMCrjasZ9qZ6l5qYzb4lKZtPlV+bcN76zvp6Egaha7cfNovwDGGjbI8/z5c2PlxYrhOmJRzxpnbCU1lNcezur58nrGo02DwtJqZ0b7M1GNFljlnXbpvS1m2HAwXJTGOyi86klyBwPyAEb/Lz+QZKPS05r2JFetS+Mu6x8F8UQafqpFtTt7acyU5JJ//HlsYtWWkouX2zjtAj9+/Hi18Ko2V2vwpiRLo6t17ixQXulGgcsLVo81DogsflUPYow8NxdzV3AK9lafi6mh2kgOfS9vUWrXMsYrdywSb1XpnT0MnQ6WDvQ47VT9OUR3qzqyIFIl8n4btptWWw8X8D6dkhtJFYdbnLmlTFj+2Kt1TnyxvTiwPBtKUfCZmsuP8SgF5S7cVvc3TEDln3dYll2DWlf3nZJov4knoc2Fx2g5iXE2Ucmqk8wdtuXeJMeYM9nhquUkbze3KSYXuLYKWUFEaYQVhGWMW8pEYV8tbPED5aVaFXssUF42C7FRvNoSBXAx0gtAzmFXRHdGqu6TSuMt+4u18q7p/p4Wq6H7b4gY0cVsqZWGqp2bygu22mLuSC/3dk0Zm1zFmFyM3HqZFRhfOotlf+ZJ7GcKih2kKZNADuvKAJyOLzXxMLcM/2KukhVuGYV6rRBjeECy/uzGsTAzGu2kmP8c5cmyVPkn3T+d6jXKuprQgEnXcpqarq+vV78ZmO2XXG0aCQy1/P333xYh1RdDZcmKeB9US0IZa6ras76yJlHdfzpfQ2YsherlMJmo+qWDPCSAeCbsUSoyqscy6NSLhC3mq+qEtu3CtLyP6PqfYm5Hlq8x4ja9lP78+bPbo6xpcG3De/JRJmhL1uvmFxtcoxI1dlwBltKaj8ZbSLgEiBNcGl660ThBcdfSQJjme11O/tM1sGH9snocm2W0euu6/dHalMw0p3v/Nu2yl6OvdJJbSLjC2YhFkVX4rkOuyjw8XOGfFS6OcB2xltPoHLHUTcuebMl9EgXe4UE0e7WMhCdcFGxTx6CjMkpZMuwQwRAMAAAgAElEQVT681c9SYFZz7ieGhS6P+iaVYobMc6ObmWWtCW1tSTGmJ8JxSyfsdFAovtIdZbMkGnRl9AFarBcckerVjSWW/aUWV00qUcaOHua2HZvwAjHS2e2xpHqSGMpYVn2jrVtSMhHjU0PFju7thrLDAmV2dDWnluqNfU+HMsJo1bPGvvQo9epVn4S3a1qynXUnjd2f5aMOafrvoRPLd1OLaUJIVbNps4CbCjZ9XLyqdldUi35gZJOz6641ZLVxrSrkgcK1P+8wxjpDcYW6GmSS27kU/OTUCO0nUzcwT6sRjdXaBQYLW8mXM+NrtnMzhGtb5JjzBuMbdYSvExWEBvA1nALKwi7FlhBeKN++rP8CsLo0u1aTlhyymeag+ccgdezjmOkTw3Vyyk/0kc7WUoYXcHQkaVKUuUfuyD1lDX9ybumqRSdth7LU2NXm8Wmj0M+uWJEp7WuymuzBAC5X+SYRWQRrPwLQt1v18zqIirTdZVL6WIudJTc+CJoWlPHl4787Yklm3HzT2I/S9DYQVoiM80/+bpyCuQkOXIRrsdYTVf48dqqpgrHSKsMWeGuqix5AWKM5EjDFXbjWJgZVx2aCvQRau79OsgdEsZjgAa45T+3cEWdprWHbtH6tEx5O7B4dulCw3jazRw57vb6wCfhO9ODwJaAZqqa5Dmiqo0eRTPqYCVxoWXQDS/h5VB98jpPaNsjQ+PzBlfjZZ78rW5uDgMt7R7ZiGUpAa4lMqv5Zx5lmhYt84JmnFWMaQto+FgEKzPk03atWG3ECUuo3VljyczqjBOMs486lXWbyXvoPoR/anEJ5pBvWR14j6DknJeUaMnHvw2UwnoZru5EbVHHWGZpzi0cNY3yhBPTNV2AZ21r+bFruI4RhSXR7hyx1LvVPVl1ucxC3ps+AqPJu1TMPyw5KFce4epmW8nSX7fvbjprpLFkzA3lW+LwAt1xVbaazjTQVjeWi40piwsqadhEqpYhYIlh9piup4UCBrA6ElVgT48sVKdlPA5LQrIvJHSrW69ZVwSepoaHTasiSaHldbdkRW5+eVMfjL8Px2KJ4orNsAI7XTgnfxjq+a4+9Oh1qpWfRHermrK8lCx/WOabjWkMnHDT25uYXCfvpstPQ5piXAGW0jxaWjVmNpRWEY0Fzjw1K+RYGmVjfkLPMzIvkBjlDySOimk3d38atgV6l3V1E+iCJdIbxM66ivfmUP2UzGoxQEyXyj8JHUhaoO0xV2/S30/eIjBaDgyTVi6dYZMcY46yRs+ZLHlUVhBRVKsqzArCro4zryAss0P5FYQxTpYfs2s5SUk8ZyzGpcnFzd8TGEfJc+aR3u5eAdHdYOTukFlKy8KjRsSewkujqdhw3iN8yXstT42lUHeEltkkN46s5Ao1tism+zc6Aopua4sp0JGaLy15Kjc/q5aX4LgCLKWTW/6SMGO+JSAfC+dLLAGZzS9JiQjcUzq+1AMS/on9hPmMV9lBGlGsJpYiYddb9v162Cqi/goYN6kGGzjqYe5O7K4BL6UTzv5LTbj5rHB36nTD7cQYG6BtvqUnx3LmmfFUoWayI96M1MYpwfLGz+ahGHWjbN3uKEf5h8QhOyDqnXcqhCfV8LNM5Dr1ejmYTFuZ7XLhTG36qLOy/Ch7S1hYO6GWLpd/I2RPH89m2yMr4/MGBe6u0hPG8aMkbsIulXtXgbRdMHBN1XHaUWafSoZ3l6foMuUYP4Uq/1pPpv7mqNauXNcn5E4TJ+zRtWUtOmow35h11wjjnGuRbbXv3sBfLR8uYB8C+VjNSuh1c1SZl0jl37xqZ39qiVQMwuyDmZojc/e9lll6Y6ZGwazGD8+0DM+xF/ksoQnXoe6PKAKJmi121t5mx53bwQI9Elu14jYqk1gVbCivkrP9ypF5qkWBpbOuytx0AZvJod8ydRo9SYFZw3W8rvqW0mNclxbU6jkgMqd8s8/Ql6kLmkLIsXMbIEmkGoAzXrJQ2uOOvG203LvZxudEqVYBI8bVhIXzMGRyD1VP1MLrJq/12Z8WJeaj5Hp1We8goWfGU+c25OQ2bxeXhZKkKm/qg5AWg2/CsVgCuZ4ehro2pnQ3evT61cpPortVTRmnMA3k1ar2FNCU5M4d8r1yC3sq9O61jMRhGso3OXoiDT+N/I+aiWZlrjZzdd9mz6Rp7LXsR60MtjT8V4a9KthY0tjK/mLnnJqlHVc1S+kCdrJfg14Nlce0nrRRP+t/3sHjjCiFDoUtk/KekegtPPcvMNHyBi03d4txjmh9kxxjjrJMi7MawglWEFFgqyq8GqjvmY+MPWUFYQQ1FpuOzXzPy4yzgxZ9o3hlEury0nLGzRerMvKMrUy148rjpvGcglbhOo69AtdKvXSBGWEcSvYE0d3AylPW7E9tLxTzPLMBRp0mZDe2HCW9xfus4pR5nk+uGNE5zKzCOo0BgDxJYeGNghV+VmUMyFvfrtmjayJwjx6+1AMS/on9hPm4V2cDPDd6KRDsySWqFbdRnkG7Opqmpxaebwdp2vqpcup/mLtHHeVjJHeYL6VZ4e7R6bZ7iTG2cdt8V0+O5Zw7rlL9dCJe8mnFtuwGg8zxomayI96Mm2UjSg2VzcMs1Y3yj6ux8ijwNCFDSSXJhnok/Kq7UQEV21C58Zbp2+35toT2aGqqu7Q5WuoIRWF3IB15W8+BTuV+e95oMMZiZ7PtAYvRhaqw96FCPkdkFCmfAAGDMcoGriWGjLKAw9SlTB/8L6ljdTYfpS0/0SzJXGE+ccJUKa3HCcaVjwZIpvjTNSqvidVhu+pG3Br2P7k0Tovd+7fRW4YTZd6SXDJg7dVOR2slOca3OQs8TNoDZIn81Cq8cb2nUffeVlxH63OEy9xLuyqY6l05cgL5YiqNce9RqBy+mrM76pKL9/MsCtTTWWMwZuYzGM96m/tp9CT7Q51VMm5kZVRrJqlWmUjUfMHA1AVNaWgDc5Vn2gJ2B7gaQqcVzG42ZZyAt9031Z1ytm3ByTDc2qSRtCSntRmjSqlgem/WHKwxCu8qrkz+xI3l3KXHqjyDnRew8BFjtaY+StiNYzlP1Drqzk10o0e3Uw2lie5WlWV0htvCmNXWVUCh2nSYpA25jXOQZqKTB7QWfdVcxg1C3Ph5TMvS8i0Npqs5Rctqzm5+bChJg/kMbHU6GO2kpCKS9Nfoxssv3/b3ztg1d9Gxv9HYGnicEUtM5afz/jgAx8S2wCPT/gla3qDltm4xzhGZtqNdVvbdznGwREmFMbu0w2l7CMcKIkyy8qusIOwKOuHmnnF2kENOu4OxqhTvTYZxRvASJbfZB5nxnKu6cwsYFzuF13GMdG8cuT/r3CsgutOwctUUSGsd6o7BTOkljRSeKTL1Lm21xllDjXp7CNu2CyzCG0XKJ8CS/UwNO9Mmqhsbe02srlVXl0VuDeqpRSNdlpl+ujvV75CT70HGLNg6IxNjQF7AolwDXlKZl19AKqnS6Lgk2+ognTWMzZl2YslNHV9q1xr2Y2elku4s6Y334SfPoEeeJ1xXjn0/Z8IYRRz7MHezaoy908S3uQnvxlkPM81khetxK/CTGKMA5LEJ49BrxbGcc2Y8VaiZ4Ii3qJcL3Vkh00cg42hcSkhgLTK9PTtXsNW0wusaNkwlg2X5mmk3cDpOsk7w0pqls6u6y1pAE0DybYIlMzZqf+iv0MmbL1VVYb6xd33Y9sB/OqBmbVWFp2MhuS9VE6ubCBJPdnXUo0dw7R+2ZxtlstXZMTWbKdsWn/2QLTXY12kSVZZvqfOcZaa+cVa5x2YSJ8Qapz1cT/tAS+bkNi2foBxX+NWHf9Nb3Nu9R607gzT828jWPsClX0+nYyVJEp6KR8EKP+mM7YuYjKIGEpX3Qr12x2+gI7p0WtdhjAMHenJoO91UrCnuL7+6WNCebA4nMN1CHaPKVZFcW820zp0FazSGTCJNsWj8zsq5M9Po31wtuOlM3d/ZqcNvNxrPQDKrG1kNzFxtumnZWw7BLLFZjr0U1Smf43Zwmi4/iVtojHKOPrOAeVe4Epc1jiiWEtueKXqhUe7tDtW/JP80X2vkAuoemsAaY1Gvzp4as8kDKi82cL20d2lqTmNOGbuq1tRdRXfjWNQpY+CRKWybml+mqNVV35juSY9jp9pKWGYQlUneKdVZYXQ320053tEJBxI5/LMGyJRSWnVYDGDs9ckD2lnzaCtz6vBH5Q4JNpRGhZ5qajZ2djAS+QE3iB2J1ZloIqbdjG51RTOorPxWidcjb83uuR3352kfZ3jEWgyP0bKnxJ5+Rs0RWSeIMpvkGLPFellBWCh1U4YVhF2VRofZx+aesbNDpOedgWJHuqHk0otMbsw5ptPuroSlxXOG+XhXa17HGY3/hCO92r0CorvR6a0mxCr5U1F3dC+56MN3LVwh60mvxmCDQiWwtOY9QRDqtB1RE5V8csWITqvZ2mqLCgA0RorJHyVYjgeFsz01xiSDr+hgu2YWQjiTCHyJD750iYybj/24NIzp1eiFZ9AjSaMP72NdOfb6tIlWHuZuUNAhMdLqwnYswAp3g0533kKMsROg/fb+HMvZZsazhZrbj3iTZWjfcDXKHF3/bEIvIWVdEo9DV9JKtdoUsHvDWYG1zZcpChxFjUoYtwWlJpWMqjlQWHr3tjvFKvfULnlkKtN2Z9V0bGbuvSepclYFq73WDrKsN6ElBIxk/6VT2bZwGX3pAFZjwVN3whc65S21O+DVP/2pIa+S+xW9rQZwbePm3XWSUSZDlVue2nA4R9ONPG1Wh6mwxPJgz5NTwzO3YJ6dNPSTOGFQluy2mzhBfbHHfqkCMI1Nt1GlZ+c7t4w3ToefS+/heZP4nhkc/+Y5qFlFLGXKnc5q1qtzw8+lSSeViW4QyX6LZWKy13ZUSVxHgHxPc0Sgm7q09Pbb6BPkxuWQw5VEXZ226M4gxvXLKJ58lCpMK+FSd2QVlrHf+raSZZE78vcSyd/wW9JFK/nbPIkwJp95Jcl06HnqW/0p+0++06uerprcniBwaipL4cfY/eRObyqDl0Ok6gGx/FzVoxQaazlenXLmFkm2ldk2JDUGtQTb1qLxLqzRCGpaTHsLoxuZTSS0qGlAotZdkaKiKTlh3Z583hnkqdbUXVxj2nMCs3qs2bGMHVFiaiSz3Wk9anW7PKZ70uPYqbYSRHer+lJEPTskvUzN+wmd8+xaIGFsTwixqvcuC8zalWvJyddW0xbZUAqY1uzDr3zvKSn8mG3RNYnZ9LDVoNsDfTn2Ulsx7WZWUsSsgtzMzZWnulG60Kh3RQqkFRYmabehJ6Gz/W0uPEbLs3psPVNq3TBHaN5PGA8PDLe5dM/VDDPXqlIw5jAiVhBhPr1encbz3vhiBTGqXj7EEp41vbm3bXbQiibhbsYI3E3orYOoDfbBjBV0JZ+2XKmUxnN6QMI/t036Gne5H8O5YjPSvVnA/TlEXELkEjs2LWFOviB1FbSa1sPHTF5xaZGbahPgWDPL0bpxUhua9t7WlqJjH4wGuiCTWH01SC2W+eSKER3QVNOXpNnVRcfUg8nqcgcA2wTLHZlIqhNu10RZOBF4GBe+NMwH+wnzCV9ddebsII0ANRK730EaO0vCouu2KB0YI01jwkAOK9zCdkWMURJ4l47F0qmmn63IQs4Zav6hnnvO+suXL+/fv3czf//+PfyUK1H6x48f7tUkaUWid+7cGf+7v85B5rQCa6v05cuXt2/f3i9e2hpev34twcJ1iq3WA0+fPg0XC1/99u2btjVvbm68Yhr8Hz9+9DJz/JQAckajQeZoIkmdinL02PXBgwfbapNCZbrjvZ4x7x+AMgZJqBE3bCvr59CWcsZGX7x4MaYPTJzHtq+urj59+rSKevTYctSPHj1yy++0uqEqC3CVlDNUSbf1wmlwJQRuUXrNM8ivX78UtIw+c5wglCNvqX9jzjZoGln6JwKDhxwdpmpTTsBVasJyv2saxRgEm86kseJJkouLi0EwVyrVo4ny8vIytsI+yhMnDGa/U5uyKJl9JXGCxrhMXf2ydErGr3G3J1bXoH7z5o3blp7xz0Z0Cn2fPHnilpym9ZRUDsq9/d27d8+ePRtLCrW6tiQw/k1GGOXf/vjjj5Gtl5BJK3px4Q8FtD4KeHKvktWf379/l1XMevjDY6dV4YcC0wjTu1GLQZmxl1nhzzO7DoV2Y1wk1Zx5LSl71pAcY7BZQ03iBBR+qCFvqpLb0Ysy9+7dG9o1rl9mhVSmG44OZXbOd9OGWl8UTHvk5XhTsHc1/LPYlldYjJJX83mSIc4cQk31yJ3ow8ursfuabRVfaWgrSJudc8eSsQlJpeBNYoyC7dwE1h6st8HuiaTuq4D8g5cf9VO2LTnDvm5/kDwViUg1NlKdMpzN0Vr+69evs5fGTPvk5bk+mZwGzjg3jRXaE65zGK1OgccwJMcce4VuSY1B/RvcgjsS1ahbbJrGGjNZ44B61ZUlWSBMw7apnW+OpgbfLtNyQWmfIeB+6zT1qfEbcyp3LMZejMWknZM8DB27PCQ606PXu1Z+rrrEpqO7/VpQoK6nlt7SeLbaqZOfLRbI1MQhVzBdDmgZbn8yQgjhzowD7TM/WnLtbRqZuFeH9H4zVj1sKE3BBnKEK8d7Sm7gp9aHRc2wxpFDs/i0gMy6pKlByxwNN/13+DmUV854Y8InFGOdSrhdGxdrhy/fXAkLpDWcvTdqvEaTLGe8Ojf8PPPjjA24hluaC4/R8mZdH3ij60glRsI5YpgdhglCNevn2E1NEJZ54cBN8jMbMysIVhDjUPUSrCA8IOGfrW/u5ZsdxE1Tw/BvYOhOEOEFu+YFvXk+viXixv/DumbMCWtn9qo3banMKJjcgiLqpXfeVBLPGes5XQMbtdbiOo6RPjuaxsxhWMk8NOS9MTWWscSEY+E9iTNHd+LGu6Z7jOfAe41PjU/4ydXJR/SBNrmzaTcAUFUJ9x9U2/CyxDDj6OcYyCkdjjBVwBWsnsjElUpCJsTlxb0uK83alqn5wO0aoRj+EYHHRuD/S+7//n9mX4r97Lef/7OkuRQ7SHNUFvNaX1cudowL/02glYe5rtRuNFJPjCQJWeG6aqowfeYYo7A6WnQsFkStz4yEmrOh5v9o98r7p1cSLQZxqjJ6EKXHJB6oqn7qA61x5yWgGpXRsfQb+qK7tL8zW7MOLCiJQsIvSTIr3oGZGkrbyLj7QUfJv8FItnV29a6T2HbUn5QZoInM1FRUj84rXaU6LaAvH4w+JPff9JjKNs0B15TJnpymR5kM/ig/qQEYwH5gNKUBEhCs+0vECWVGRMk4QW0Z3b76rrlMp95ssHPFut48qDEu9xioSgsEC23Vo0ehs+FrWFT82xRv2L9Nyw85UsFgsYphlPaKbbYZ1zakrIA9bF4UuE0US08RucTCg6KYkJaGTus6whp0tZkvXXKOCBuDJJEHDvd0jxPQiJidoabOarZYWLDw1W2LvjCuphcF4a4NVzePDk3ilvp7KrOZVdhuV69avIfCp9V6UhXYP+tJ2lWYKqBANNZ+xGoavk47vq1yizBEqlPaU+dvITktM7tw8JpT5Dm90cuZRqf7N/Q8Mcr8XPUMWONUEamscTCq1TBGRrs5MpF+p/XPPm+aFpt23J4TRmSvJ2HJVVP3xnjUz5odS1RHhsLdR61LTDrT41I3K8/vOLpLRV4+3OIbFaZqu2yD65MKZseClvax0TshxFRT4fkxlZE0UY+Mkw0lu6aanppX1+zTkZI8Z4MztGgnuZyWCjP1xdLfpTJhFcfOHUut7M8XOvuSZ/OG9nQrSXzCEKZ7C7OWoHq2PQndg242JPDEO2r/ZLZfaHkWS82ZYQfiGVvCnxZfeuwm+WmNmRXE1M5ZQYxOTOOCFcRIYzXBCmI6mlZzwlFNyXnBEzX8aADP6eHSz7DnnJYvkGOJPVbH9bQAI32n7jLpZaop5Zw2ulPfl9SktcCgAt41nbWZwzONWyiunHJK0yWe6glPZG4NblqGoc2ZJfsZ81Vm/xsabruW9JlHtIVPnWVGmymcmH0rw0VUWJ6hudUZcDqWy8i5KpjQlQzLlzZ1icCn9hCOwF2bH9On9aXYTxL7GQ1pNiHrYgdplsxsZtPrytkekTlLIDy5L015s1WVyZz6igI5llBkSQxWuGUMw9LKaWMMC5y0ZZpzLMbuNz0zEmpOvfS/N7imuj/wUJKpiMfmaGdt2xvGU6plcuy6k+71/lZ4X1JXVebfVrLwT56u8M6jpjGJZHlVa0Hk0tmrO1+zhhGeQsr0wRL5zQqfKbN72w4MNFfjHl6paXY4qDbj2IwaU9KCJ8BRP8GVg3yjo4zwznURQ1oDJIeFNFFnlE+boiufQ5xgtytFgHYF2T9vkA+RFqahl2qwxEKzs7BRTj3MC3cf/zYlGfZv0/JDjkiOqJWWcqclh3WfW3K8JZCQkUiPgWct5ZdLAWmNlwLxgCgZK6mn2Aldx9ShTQ0+d47Ff5Y0Eo3TVSwyb1mLUXIVU+Glsa9L094Z1y921cT6q6lISzkBJ+CJp06ps2FJdFVlAt0v6Se1Rva6YPwpIZdw9Zq/OmSM6GKLWcZgDa9Dxepd0aYFhbzK/jHlNqTvPSxIY7szlNfodtsqmQ4PSbsTSy5zOFKN4rw0xbgyi4MMZlbFyp9GvNvWnp7YrgDF0rN9dAXDGqe6SGiNA2qLH1Ojxu3ooU49bJ6NEGTArn7H9Gzhad+NOWFExkrSFls19RHFtkS1jmVbd3SX3eFL3ftnWHndKAvf3K/wjf3pMdzfaq9avKJcRFvRXULa8vD2LVOV1HAOryvlIbUKCEwEQr3BixJCTCey8PyY0EhaqYoNpShNNTo1H7UB4g7ADR7Mohq3iWLpTH2x9HepTMAyK3zeoajVrizJLze11HE3X1OeopeptasGi8rs0/pUeKOErrRR6RbDY7QcpeJjC09HzdTIc+RYBqYGV46mZ+tc+oDqhMbMCmJqIawgPDfFCsIDEv4ZiNM8Y6tqc++o2YEj3jyrWP0pTQUs0G5+qw3FFgh7ztjakpS3xB4BmOFLdtSMdE+bWfUyq7UTRnfi4GEff7r71UpPn7yrpDJl4W7JWbBepjSrgCGwmJX7quFplCd2bT/lMUZlBRKe2II/u8Wh2ozMVYNGymwlUzFkHp4AJX+ec0SXJJy2ran9lMlZfYmojBheK6sz4FEB+apgsooatmvYu/AsSj/DEXhgOJ/Ql2I/Ce0nYFqDu1j1Zoo2ZYQW56MKhyhlKchUPVN5jAHVlMlSTmxgPBVpKafRdeVSd8ifEgioWANhWv7wnKVRkDXf4g2WBHCHp9KscA83oRPGGOWZN+dYohAFeuf5AU33sjfXCUwb0lWVCQQGqbaq1JAnXrGf6sK042OOnWdygf+NfZRjTBwoUPIebqtQE5U2LJbeURhB1ZnQhK3nefaOyzq11ag4XtagG/VfpWenaq/OrB8KTtlq83RpseEJVtvP8OPVaU+Vs7pUK9BHS+Q3K3y+zF5teyAWmAVddc/iDThtVaurGj6aAged6r9KK0f59jFVeLzPdtPNBJdLI2G6xVFGeOe6iCGtAZLQKlqpijhhaglZc4Y5pbB5xPooEdBMp6XmOA8Ok6CCfD1I09S2FHFFBW/GZ/aeOiTAKj38mwdNP8P+bVpeOdL+FHXgW1ytg2QAntmohtF4VOGwf7G6YqotfJpymM1RT2dJKlMdn72l8syzuY4lz7ak1hz5Yl6bVUikwMB3Icirq6S8tCaLoSP6rxzyMHfoUsDta9JZ6rtx/eJKEk5LpHyQ1Qt5sLAA7tVWtpVEzPgmjXokjzf2UT/z0a6z5qM8ydIIcikZlTiqb08i4c6wxmyUH5hu1SrHrhe1lVB4l/+YJlKdmlY4Uh3RGRPGaUtiKCjVBCS/LQGWJqlUsk17XSBn1TNgjVMtpNK4a65aBxm9kAxS285y17plGlBphpW5zlalzIDvUqemPd2cE0a0udo9N66auquObek6Hcu2vgx3dRy1BrD0p8dAZ2u+1F90l5y2JoLVrTPPbQ5RjVz0ENhoQlmKbcYbNXeooW3CE0KMGMdEeH7cxrn1uzTXGB2vzFUlZZDT+EeZuhSwZzaU3IFvcR3yEqlip9m4dBwUZRKp+uINtzLCe61k6ovXtaifEskTcvxZ5/MOCSwLH4W0JORD1BetvzS16Xb9U0K+SM5nafGlanXJTjLgwQISbp6j7YKppNFLS86S+yfhLkhHaDmMqJKrR80RspBVAhpfgdGX9lJgr+ZsxswKYmparCCmo1Xjwjg3sYIQvVg3Is8sbgp+TriCCAdvJecFzxXIN04HwpiD5/Rw6WfYc07LF8ixxB6jTjckGOnblJhbL7OqjFWWutb6gnRWO1pfT/kE5nctNuWlvYW5ahDPYXmuCnVVw39110v1HKL6aX8rzxHMWd15mbO9OM8nVycc0bMabyLTM91iP+XZwnyKSeI2tOoG2a4ZcC1t1xCBu+Y0pMMReHgUnM2XYj9p7WfVugIRpisJO0giGTsYa9hBChsAV10C0q9r8266zoe5roTF0qsxkpDOCsMK1zW2etKxbk3KbX0HpjD85hxLLJ9YE6phZiTUnHrpf29wTXUf2LqaVtFNjmxUONT3pbXuFFTNORqixlh/gwY1H2g4Feu+NKIWN8hZzy2xAeVRG08uMZlQMRVHNdSTbbsd3/O8QfVoSGYaJvIkFRoDuFzjSZ5ua5QR3rmue0hrgCS3iporJE6Y2kCBnAOnBjWtiD1TsKRN8A1rgagX8dWEMZDGv00tOezfpuUDQbgUvfrezLRCY07h5VJyF70UaCVvqGSF53Edmdyj0fiHYgfOEWGjkmCZ9knk22cfgYzyLA2rKLBuYeNUMgqwIZEPlzpyoJ9c9f9S1mDDLvANAJu+5ShPYvEeJb9S2BAWhvWukRsVN7pGaEzLgAv4B3WTSHWqEcEPG0AKIzUAACAASURBVEDsVVlgkr0+WV1s00vlp70ukLPqGbDGqRaSW+NoEplCKXVh9aMFdWra0805YUSbq91z46qpj1rYk6jQsezpznCv0OWzzAOj1gCZLvUY6G/Nl3qK7jJxVvSeb/9NY3+P2IQQ02krPD/uod36vfnmGjaUpnYYzkk+NR+1AeJ2M1Mc6DZRLJ2pLzt9yNJSYme1WW8XyZM8CU2CsdHwGC0n0X7WSo6aIyy+tKpN8vMYMyuIaUTBCmLJC2lcZNqtYgUxtcNwTjcriPCDnpLzggdcvnFpICgfz+nh0s+w55yWL5BjiT0CWjZeyucYhaibke6qu4xeZtWnps+zIHWZD2neNZ21itoyl7Z6PIUuia3pSX7DK5zkpyLAAwfvbH9PNaJnCTSRmcT8NlSy+pRtQ537b1kdRGzXDJC1Izpr3kTgUyMMR+CzGL3M8/hS7CeH/Xjm5P2UdbGD5DEJ/MyHS6pPvq4MdIRLUwJLEf60ZA05U19RIGc1RhKZqRiscGswmIAM54kxAhDyXWrLsWzj0NbMSKg59dL/ttKp7rUzOy3aTY6W9HqZWP8Ue+m5lzqrD3Etk9wUVBM5enqXcBdSxDSQSnZ8yZOOBqkC6qN2KDYrUTfqn/qlf6pH9qAKFcFomaTKRU/WMja3ObG0hzIL86iNJ7d3YjIrWz2Zrdu2R3LV1AfteHd5P2VmxnpcXc+mZfki7NVfz09jN8MCnwdXmEPgahOjTK571oYLZMpXB+gdGE1pgAQE6+zSqjdQAVmyxvvmee3fUQJxwmREicnhtpTWR+lVyD0Tn2xMNUw4/VdGbBP4t//C958fYf/mlQ/sSI7Wq8h/VXFeteGf5ZdLY18SJmTP026G3xlN2Hruqrp3HawlLSYkM0g19rVuCh/uNsizGrFMB104R3OEpadJyqQdNZX4SWlNkmi3Zxgy+q9MQgG8C9ZVQRKSDVVylCexRJgySFc1WdOaEHNoTd1UlJLKCw0EVJvqtABM1SMi1anthSPVzeT3xKsay5ZJyi7btNcFclYNG2ucaiGTNQ6mIo1oxkzyxGSQXNGUO/8uGWTaaCqMaIq0QM6qqS+R2ZBflWPZIP/SLV1GrUudVX6vegx0udpLGr8dRHdZ8SquTujGNQdpJtovMCHEdHYLz4/7mXdQAxtKUUpsYmo+agPEHYCZ4kC3iWLpTH2JMrxp4aafd6QdR9o+UoVTRMYckVzdztrZhFGS2WLthsdoeVahNWQeNUdYfKnMpphvt2+Sd2/MrCCmVscKYtVZaVyszp5TsLM5PJKexRLIzPRI+qjZIfy6Tsl5wWMe3tvHc3q49DPsOaflC+RYYo9Vd2cvkDZg6Gyku+ourJdZDaZV1s7VYqYFqctcad41nbWECjONjxvCksuojPV4djL9WfknVwOHM4zosMZrvjo1qjI5HPEWxdkyNZcMy5e2a4jAp2oNR+BRzqF7X4r9ZLWfsLHJuthBCiNyr6YdjJnWla7ApFcJaF6bDsDwbthqnfkKTEUtkGMJRTwxWOHms4HkNad1a3XuwCSHtlphW45ltTvhAmlNKNPMSKjpeWn91FLlD6l2eoGczgj8+vVLo/Trf/79/v07tncylCdPnmj/8fbt27H3bi7/7ds3Nfrjx4/ZGvSsVC9wP336dPZqjkzJI7d+c3MjiktSBdqVwNJCoEDuS0utK8KbbfrevXuz+bVltmjbswyvrq4+ffo0e8nNtHjs79+/v3//XoYqc3XvXU3LSjXM9U9Dr+RgXxVsWgBcUyb5croZZfkQUfMhBIgT0mJvOk748uXLEOXGTnxiqLlPs54eVSaJfIYpWGIoVhzCRdV/cXGhuVXhdJIm0uq9s9pEeMCufmnto2jB2EH5E8VOumXDQklN6MvSQcWXl5fGFusvpr5oWI1yypLFtvL4cJTWmMB1GEGpWNNzRKCbctqyc63CXGsPlHcvae9be5f2dZNx/TI0MZw7dufOHQ09/Xf685DBeMJFwR9//DEq3bISHwuTgICRwOCFhjh2QxAiF/HvHZz//CPONDJvt5jiVQWrmrPGcDfcF5nHy5cvX7x4ES7GVQjsITCYpZzYhpW42lWEo2WyAiqjB7NHU0MENY2j1OIYXx0STe2hnePeXh3L2aLWXvWYw+YL1El0twr548ePQ/RrDGncCoeJQ8vwBw8euPmkIVCeABtKUczPNjULTq9bqVF6r61wB887eJxhNKqmw2O0bNQyxeongDHXryMkLEyAFUQU8BOuIKL4UBgCfRA44Uhveq+g4+iOd00bdSnGp8aWF70Up3X/yZWn5Y5HtNdTfkIAAhDIRwBfmo/tyWtmBynKAE64rozi01zhDh7mHs6cFe7hKtgvADHGfoZuDWdzLMyMrvZbSXPEWyuaSianIn59daPTyvT+tP7pG0Id8jV8SajvXtTM8AmxvljW29I6k+KQV6XfvXv37NmzpT7rGI7Xr18vXS2QPzi72E/BDxe7AJljm2jCtpcQJXzeMDYhQ9XHEkuDffikbRjm+q+GvPGDurH+AxPgOgp+06PsKGi0m4MAcUIOqn3UqXf3Fd/Ozn3qoGJdTXlDrKvTMNqa+/pQUNZe6DNRHRCgJvTihUKFDW0Nj0bGQ/rGVdJQlbtWkiHpn0xIy6UuTwdQGCmYiiS1TtRg0R/xaChQ3KB6XMcGaJ3dIhsY5o7BAwwnoY/7JO7SSSNiwyaJnJIG1FDPMA0Nx44M/5U/GRKt+JMzLArkBqWp0c4tb/6NhUlAYAOBwLBSbaPH+E8A8u/dWuLYDZD7uGWIV7XkGSesYbYa7GSwDU1VejDZR3/pRSsExlDq3w+c/veRk4R37XMIhGSl2xbjbjQlZziGVfKQ7s9WoqmqNNuxYwlMr7IcaWGIzDWryopknBvi/HpU2bEe64EcJUnA/FQP0d3AR1PGsBLXfOHuwrl8hvBG/8XDR1kghYsRGKOgMT5X02woLfEP+Mb+puYlCOQfQqCz5x08zrBYUevhMVq2aJkyTRDAmJtQE0KWJMAKIoo2K4goXBSGQKMEGOltKa6z6I53Tdsyv1FaviEaUexMdDaid9LgdghAAALbCOBLt3HjrlUC7CCtInILsK50aTSa7uxh7iFaYIV7CPZ8jRJj7Gd7ZsfCzLjffsrUwBFvZTjTSgSB8LktHz582HZkQ4QE5qLydDpC4s2bN8Y7/v77774PRzByoNiUQI7nDdNWuskBVzeqpCMQ2ECAOGEDNG6BAAQgAAEIQAACELATcI9402fG+mm/l5IQgAAEIAABCEAAAhCAAAQgAAEIQAACEIAABCAAAQhAAAIQgAAEIAABCEAAAhCAAAQgkJAA3xAlhElVEIAABCAAAQhAAAIQgAAEIAABCEAAAocQ+NchrdIoBJYIhM9t0V/zrud8N3VB57W9fv1af1r88ePHSz1y8+2Hwbl3kYYABCAAAQhAYCBAnIAlQAACEIAABCAAAQjkJqB9ntxNUD8EIAABCEAAAhCAAAQgAAEIQAACEIAABCAAAQhAAAIQgAAEIAABCEAAAhCAAAQgAAEIQAACEIAABCAAAQhAAAIQgAAEIAABCEAAAmcgwBFvZ9ByM3389u3bs2fPlsT9/PnzgwcPlq4emH/79u2PHz9++PBhVYb379+vlqEABCAAAQhAAAKzBIgTZrGQCQEIQAACEIAABCCQlsCPHz/GCu/evTumSUAAAhCAAAQgAAEIQAACEIAABCAAAQhAAAIQgAAEIAABCEAAAhCAAAQgAAEIQAACEIAABCAAAQhAAAIQgAAEIAABCEAAAhCAAAQgAIEoAhzxFoWLwnkJPHnyZKmBV69eXV5eLl2tIf/q6ur6+npVknfv3q2WoQAEIAABCEAAAlMCxAlTJuRAAAIQgAAEIAABCCQnwBFvyZFSIQQgAAEIQAACEIAABCAAAQhAAAIQgAAEIAABCEAAAhCAAAQgAAEIQAACEIAABCAAAQhAAAIQgAAEIAABCEAAAhCAAAQgAAEIQOCcBDji7Zx6r7HXT58+db+hdUW8e/fuixcv3Jw60w8ePPjw4UNYtk+fPoULcBUCEIAABCAAgSkB4oQpE3IgAAEIQAACEIAABHIQuLm5GavVltSYJgEBCEAAAhCAAAQgAAEIQAACEIAABCAAAQhAAAIQgAAEIAABCEAAAhCAAAQgAAEIQAACEIAABCAAAQhAAAIQgAAEIAABCEAAAhCAAASiCHDEWxQuCuci8OvXr/fv3y/V/vbt26VLteVfXV09f/48INXXr18DV7kEAQhAAAIQgMCUAHHClAk5EIAABCAAAQhAAAKZCLh/gYAj3jJBploIQAACEIAABCAAAQhAAAIQgAAEIAABCEAAAhCAAAQgAAEIQAACEIAABCAAAQhAAAIQgAAEIAABCEAAAhCAAAQgAAEIQAACEIDAGQhwxNsZtNxAH1++fLkk5f379y8vL5euVpgf6Msg7ZcvXyoUG5EgAAEIQAAC1RIIzK3ECdVqDcEgAAEIQAACEIBAowSur69HyS8uLsY0CQhAAAIQgAAEIAABCEAAAhCAAAQgAAEIQAACEIAABCAAAQhAAAIQgAAEIAABCEAAAhCAAAQgAAEIQAACEIAABCAAAQhAAAIQgAAEIBBFgCPeonBROBeB9+/fL1X95MmTpUt15t++ffv58+cB2W5ubgJXuQQBCEAAAhCAgEeAOMEDwk8IQAACEIAABCAAgUwEvn///vv377HyBw8ejGkSEIAABCAAAQhAAAIQgAAEIAABCEAAAhCAAAQgAAEIQAACEIAABCAAAQhAAAIQgAAEIAABCEAAAhCAAAQgAAEIQAACEIAABCAAAQhAIIoAR7xF4aJwFgJfvnwJ1Pv48ePA1TovhY+lu76+rlNspIIABCAAAQhUSIA4oUKlIBIEIAABCEAAAhDolcDXr1/Hrt2/f39Mk4AABCAAAQhAAAIQgAAEIAABCEAAAhCAAAQgAAEIQAACEIAABCAAAQhAAAIQgAAEIAABCEAAAhCAAAQgAAEIQAACEIAABCAAAQhAAAKxBDjiLZYY5dMTcL+e9Wq/devWvXv3vMz6fz548ECSL8n548ePpUvkQwACEIAABCDgESBO8IDwEwIQgAAEIAABCEAgH4FPnz6NlT98+HBMk4AABCAAAQhAAAIQgAAEIAABCEAAAhCAAAQgAAEIQAACEIAABCAAAQhAAAIQgAAEIAABCEAAAhCAAAQgAAEIQAACEIAABCAAAQhAAAKxBDjiLZYY5dMTuLm5War07t27S5cqz7+4uFiS8Pfv30uXyIcABCAAAQhAwCNAnOAB4ScEIAABCEAAAhCAQD4C7vnCHPGWjzM1QwACEIAABCAAAQhAAAIQgAAEIAABCEAAAhCAAAQgAAEIQAACEIAABCAAAQhAAAIQgAAEIAABCEAAAhCAAAQgAAEIQAACEIAABM5AgCPezqDl2vv48+fPJRHv3LmzdKny/Fu3bi1JGOjv0i3kQwACEIAABE5LIDBvEiec1iroOAQgAAEIQAACEMhB4MuXL261l5eX7k/SEIAABCAAAQhAAAIQgAAEIAABCEAAAhCAAAQgAAEIQAACEIAABCAAAQhAAAIQgAAEIAABCEAAAhCAAAQgAAEIQAACEIAABCAAAQhAIIoAR7xF4aJwFgK/f/9eqvfu3btLlyrPb/fQmcrBIh4EIAABCJyNAHHC2TROfyEAAQhAAAIQgMBRBN6/fz82/fDhwzFNAgIQgAAEIAABCEAAAhCAAAQgAAEIQAACEIAABCAAAQhAAAIQgAAEIAABCEAAAhCAAAQgAAEIQAACEIAABCAAAQhAAAIQgAAEIAABCGwgwBFvG6BxSzkCP3/+LNdYqZY4/a0UadqBAAQgAIHOCRAndK5gugcBCEAAAhCAAAQKEvj169enT5/GBp8/fz6mSUAAAhCAAAQgAAEIQAACEIAABCAAAQhAAAIQgAAEIAABCEAAAhCAAAQgAAEIQAACEIAABCAAAQhAAAIQgAAEIAABCEAAAhCAAAQgAIENBDjibQM0bklM4O7du0s1/vjxY+lS5fkByW/dulW58IgHAQhAAAIQqIcAcUI9ukASCEAAAhCAAAQg0DGBDx8+jL3T1s3l5eX4kwQEIAABCEAAAhCAAAQgAAEIQAACEIAABCAAAQhAAAIQgAAEIAABCEAAAhCAAAQgAAEIQAACEIAABCAAAQhAAAIQgAAEIAABCEAAAhDYQIAj3jZA45bEBO7fv79U483NzdKlyvOvr6+XJHz48OHSJfIhAAEIQAACEPAIECd4QPgJAQhAAAIQgAAEIJCDwJs3b8Zq//rrrzFNAgIQgAAEIAABCEAAAhCAAAQgAAEIQAACEIAABCAAAQhAAAIQgAAEIAABCEAAAhCAAAQgAAEIQAACEIAABCAAAQhAAAIQgAAEIAABCGwjwBFv27hxV0oC4SPPPn78mLKxInV9+/bt9+/fS02F+7t0F/kQgAAEIACBcxIIz5vECee0CnoNAQhAAAIQgAAE0hJQVPnjx4+xTo54G1GQgAAEIAABCEAAAhCAAAQgAAEIQAACEIAABCAAAQhAAAIQgAAEIAABCEAAAhCAAAQgAAEIQAACEIAABCAAAQhAAAIQgAAEIAABCEBgMwGOeNuMjhuTEbi8vAzU9f79+8DVOi+FZQ73t84eIRUEIAABCEDgKALheTM85x4lc7jdsMzh/oZr5ioEIAABCEAAAhCAwDYCL1++HG/UEcP37t0bf5KAAAQgAAEIQAACEIAABCAAAQhAAAIQgAAEIAABCEAAAhCAAAQgAAEIQAACEIAABCAAAQhAAAIQgAAEIAABCEAAAhCAAAQgAAEIQAAC2whwxNs2btyVmMBff/21VOPXr1+/ffu2dLXC/F+/fgWObgn0tMK+IBIEIAABCECgBgKB2ZM4oQYFIQMEIAABCEAAAhBomsDHjx9//PgxdiEQfI5lSEAAAhCAAAQgAAEIQAACEIAABCAAAQhAAAIQgAAEIAABCEAAAhCAAAQgAAEIQAACEIAABCAAAQhAAAIQgAAEIAABCEAAAhCAAAQgAIFVAhzxtoqIAiUIPH/+PNBMW9/WhqUN9zQAgUsQgAAEIACB0xIIz57hmbc2aGFpwz2trS/IAwEIQAACEIAABPog8PLly7Ej9+/fv7q6Gn+SgAAEIAABCEAAAhCAAAQgAAEIQAACEIAABCAAAQhAAAIQgAAEIAABCEAAAhCAAAQgAAEIQAACEIAABCAAAQhAAAIQgAAEIAABCEAAApsJcMTbZnTcmJLAvXv3Amea3NzcvH79OmV72er6+PHjp0+flqrXqS7q6dJV8s9M4Pfv32fufmzfwRVLjPIQaJ0AcULrGkR+CEAAAhCAAAQgUC0B7Tj9+PFjFO/9+/djmgQEIAABCEAAAhCAAAQgAAEIQAACEIAABCAAAQhAAAIQgAAEIAABCEAAAhCAAAQgAAEIHEuAb4iO5U/rEIAABCAAAQhAAAIQgAAEIAABCEAAAvsJ/PHPP//sr4UaIJCEwO3btwO7rp8/f768vEzSUKZKvn///ueffy5VfuvWrV+/fi1dJf/kBB48eKCjDFch4LEHROBaNRUKQKBLAsQJXaqVTkEAAhCAAAQgAIEDCWij5s6dO6MADx8+/PLly/iTBAQgAAEIQAACEIAABCAAAQhAAAIQgAAEIAABCEAAAhCAAAQgAAEIQAACEIAABCAAAQgcS4BviI7lT+sQgAAEIAABCEAAAhCAAAQgAAEIQAAC+wn8a38V1ACBVAS+fv0aqOrRo0ffvn0LFDj2kr4Kvri4CMgQ7l3gRi6dgUDgcEO3+zpG0P152jS4Tqt6On5yAuGZlDjh5OZB9yEAAQhAAAIQgMAGAn/99Zd719u3b92fpCEAAQhAAAIQgAAEIAABCEAAAhCAAAQgAAEIQAACEIAABCAAAQhAAAIQgAAEIAABCEDgWAJ8Q3Qsf1qHAAQgAAEIQAACEIAABCAAAQhAAAIQ2E+AI972M6SGZAT0VzU+fPgQqE5nqH38+DFQ4KhLOnvu7t27gS1jfSSs3h0lHu1WTkDnA/748cMi5M3NjaVY32XA1bd+6R0EAgSIEwJwuAQBCEAAAhCAAAQgEEvg3bt3nz59Gu/ScW/37t0bf5KAAAQgAAEIQAACEIAABCAAAQhAAAIQgAAEIAABCEAAAhCAAAQgAAEIQAACEIAABCAAgWMJ8A3RsfxpHQIQgAAEIAABCEAAAhCAAAQgAAEIQCAJAY54S4KRSpIRuLq60mlogeqePHny4sWLQIHyl/RJsM6eC5zv9urVq6dPn5YXjBZbIRA+2dDthb2ke1dnaTsEe8nOENEdCHRMgDihY+XSNQhAAAIQgAAEIFCSwPfv3589eza2eOvWLW3vjD9JQAACEIAABCAAAQhAAAIQgAAEIAABCEAAAhCAAAQgAAEIQAACEIAABCAAAQhAAAIQgMDhBOxfBtlLHt4pBIAABCAAAQhAAAIQgAAEIAABCEAAAhA4G4E//vnnn7P1mf7WT+Djx486yi0g58OHD7Xxevv27UCZMpd0dtv79+8DbenEOs53C/Dhkr4qDx8R6CH6/Pnz5eWll3men+A6j67pKQQCBIgTAnC4BAEIQAACEIAABCBgIfDgwYObm5ux5MnX2iMHEhCAAAQgAAEIQAACEIAABCAAAQhAAAIQgAAEIAABCEAAAhCAAAQgAAEIQAACEIAABCohwDdElSgCMSAAAQhAAAIQgAAEIAABCEAAAhCAAAR2EvjXzvu5HQI5CFxdXV1fX9+6dWup8q9fv965c+f169dLBQrk63yZe/fuBc53k/z6Qpjz3QrootEmfv36JRuOOt9NPX306NGLFy/0lKLRXm8WG1yb0XEjBPojQJzQn07pEQQgAAEIQAACEChJQHs17vluz58/P/NZ6iXJ0xYEIAABCEAAAhCAAAQgAAEIQAACEIAABCAAAQhAAAIQgAAEIAABCEAAAhCAAAQgAIFVAnxDtIqIAhCAAAQgAAEIQAACEIAABCAAAQhAAAINEfjjn3/+aUhcRD0VAe3GPnnyRKe5BXqtY9RevXpV+Bi1L1++PHv27MePHwHB7t+/L8lv374dKMOl7gnoBLefP38O3fz9+/eQUI6MRz/DJrQKR8Z/9z//dNzhWHg8GPHly5fNmR+4Rj2SgAAELASIEyyUKAMBCEAAAhCAAAQg4BHQ2lNL5jFTC+sTnqI+dp8EBCAAAQhAAAIQgAAEIAABCEAAAhCAAAQgAAEIQAACEIAABCAAAQhAAAIQgAAEIACB8gT4hqg8c1qEAAQgAAEIQAACEIAABCAAAQhAAAIQOIoAR7wdRZ52rQQ+fvz4119/jcdjzd6mz3FVRv9yn2klYXSi3M3NzawYY+bbt28Lnzo3Nk2iKgIyyLDp5pP277//vnfvXr76c9QMrhxUqRMC3RMgTuhexXQQAhCAAAQgAAEIJCSgU/sfPXo0Vqhz0q+vr5tbPo/yk4AABCAAAQhAAAIQgAAEIAABCEAAAhCAAAQgAAEIQAACEIAABCAAAQhAAAIQgAAEINAiAb4halFryAwBCEAAAhCAAAQgAAEIQAACEIAABCCwjcC/tt3GXRAoRuDq6urHjx86vi3Qogq8fPnyzp07l5eXOuolUHLbJdUpMf74448nT56Ez3d7/Pjxz58/Od9tG2fuggAEIAABCMQSIE6IJUZ5CEAAAhCAAAQgcFoC3759c893E4evX79yvttp7YGOQwACEIAABCAAAQhAAAIQgAAEIAABCEAAAhCAAAQgAAEIQAACEIAABCAAAQhAAAIQgAAEIAABCEAAAhCAAAQgAAEIQAACEIAABHIT+OOff/7J3Qb1QyAJgV+/fukct/fv31tqe/jw4f379y8uLvTfDR/rqq3r62ud5qZvffXP0qIOd3v16tWGtiyVU6ZRAvxJmSjFgSsKF4UhAAGPAHGCB4SfEIAABCAAAQhAAAIuAYWLd+/e/f3795j54cMHnRc8/iQBAQhAAAIQgAAEIAABCEAAAhCAAAQgAAEIQAACEIAABCAAAQhAAAIQgAAEIAABCEAAAmUI8A1RGc60AgEIQAACEIAABCAAAQhAAAIQgAAEIFADAY54q0ELyBBBQF/k6iQ1HfTmfpQbvv/WrVs6603f8Spx584d978/f/5UPe5/f/z4ocPdoir/6z//ONwtrIVzXuV5Q5TewRWFi8IQgMAsAeKEWSxkQgACEIAABCAAAQh8/PjxyZMnIwfOdxtRkIAABCAAAQhAAAIQgAAEIAABCEAAAhCAAAQgAAEIQAACEIAABCAAAQhAAAIQgAAEIFCYAN8QFQZOcxCAAAQgAAEIQAACEIAABCAAAQhAAAIHEuCItwPh0/QuAl++fPn06ZO+yLUfx7arvf++WefEPXz4UN8GX11d/fcVfkHg/wjwvOH/WBhS4DJAoggEIGAlQJxgJUU5CEAAAhCAAAQgcA4C379///PPP9VXbel8/fr1wYMH5+g3vYQABCAAAQhAAAIQgAAEIAABCEAAAhCAAAQgAAEIQAACEIAABCAAAQhAAAIQgAAEIFAdAb4hqk4lCAQBCEAAAhCAAAQgAAEIQAACEIAABCCQjQBHvGVDS8WlCHz79k0Hvem4tx8/fuRu8+7du48fP9bJbnwJnBs19UMAAhCAAASSECBOSIKRSiAAAQhAAAIQgEAHBBQZXl9fP336tIO+0AUIQAACEIAABCAAAQhAAAIQgAAEIAABCEAAAhCAAAQgAAEIQAACEIAABCAAAQhAAAIQgAAEIAABCEAAAhCAAAQgAAEIQAACEIAABOonwBFv9esICa0Evn//fnNzo491h//+/v3beudyuVu3bl1cXNy/f1//ffjwof5CyHJZrkAAAhCAAAQgUC8B4oR6dYNkEIAABCAAAQhAAAIQgAAEIAABCEAAAhCAYqnLJgAAIABJREFUAAQgAAEIQAACEIAABCAAAQhAAAIQgAAEIAABCEAAAhCAAAQgAAEIQAACEIAABCAAAQhAAAIQgAAEIAABCECgOwIc8dadSumQQ+Dbt2868e3Hf/7pxDf9/+fPn7runv6mQ9zu3Lnj/ffu3bs60+3BgwdOZSQhAAEIQAACEOiKAHFCV+qkMxCAAAQgAAEIQAACEIAABCAAAQhAAAIQgAAEIAABCEAAAhCAAAQgAAEIQAACEIAABCAAAQhAAAIQgAAEIAABCEAAAhCAAAQgAAEIQAACEIAABCAAAQhAoCYCHPFWkzaQBQIQgAAEIAABCEAAAhCAAAQgAAEIQAACEIAABCAAAQhAAAIQgAAEIAABCEAAAhCAAAQgAAEIQAACEIAABCAAAQhAAAIQgAAEIAABCEAAAhCAAAQgAAEIQAACEIAABCAAAQhAAAIQaJzAvxqXH/EhAAEIQAACEIAABCAAAQhAAAIQgAAEIAABCEAAAhCAAAQgAAEIQAACEIAABCAAAQhAAAIQgAAEIAABCEAAAhCAAAQgAAEIQAACEIAABCAAAQhAAAIQgAAEIAABCEAAAhCAAAQgAAEIVESAI94qUgaiQAACEIAABCAAAQhAAAIQgAAEIAABCEAAAhCAAAQgAAEIQAACEIAABCAAAQhAAAIQgAAEIAABCEAAAhCAAAQgAAEIQAACEIAABCAAAQhAAAIQgAAEIAABCEAAAhCAAAQgAAEIQAACrRPgiLfWNYj8EIAABCAAAQhAAAIQgAAEIAABCEAAAhCAAAQgAAEIQAACEIAABCAAAQhAAAIQgAAEIAABCEAAAhCAAAQgAAEIQAACEIAABCAAAQhAAAIQgAAEIAABCEAAAhCAAAQgAAEIQAACEIBARQQ44q0iZSAKBCAAAQhAAAIQgAAEIAABCEAAAhCAAAQgAAEIQAACEIAABCAAAQhAAAIQgAAEIAABCEAAAhCAAAQgAAEIQAACEIAABCAAAQhAAAIQgAAEIAABCEAAAhCAAAQgAAEIQAACEIAABCDQOgGOeGtdg8gPAQhAAAIQgAAEIAABCEAAAhCAAAQgAAEIQAACEIAABCAAAQhAAAIQgAAEIAABCEAAAhCAAAQgAAEIQAACEIAABCAAAQhAAAIQgAAEIAABCEAAAhCAAAQgAAEIQAACEIAABCAAAQhURIAj3ipSBqJAAAIQgAAEIAABCEAAAhCAAAQgAAEIQAACEIAABCAAAQhAAAIQgAAEIAABCEAAAhCAAAQgAAEIQAACEIAABCAAAQhAAAIQgAAEIAABCEAAAhCAAAQgAAEIQAACEIAABCAAAQhAAAKtE+CIt9Y1iPwQgAAEIAABCEAAAhCAAAQgAAEIQAACEIAABCAAAQhAAAIQgAAE/j/27v8sblxtGPDZvbaAQAlhK0hSQkgFgRJCKggpIVBBoASggkAJQAULJUA62O/5zlzvXD7jGVv+NSPbd/7YNR5Zlm7JsuyxnyFAgAABAgQIECBAgAABAgQIECBAgAABAgQIECBAgAABAgQIECBAgAABAgQIECBAgAABAgQIZCQgxFtGjaEoBAgQIECAAAECBAgQIECAAAECBAgQIECAAAECBAgQIECAAAECBAgQIECAAAECBAgQIECAAAECBAgQIECAAAECBAgQIECAAAECBAgQIECAAAECBAiMXUCIt7G3oPITIECAAAECBAgQIECAAAECBAgQIECAAAECBAgQIECAAAECBAgQIECAAAECBAgQIECAAAECBAgQIECAAAECBAgQIECAAAECBAgQIECAAAECBAgQIJCRgBBvGTWGohAgQIAAAQIECBAgQIAAAQIECBAgQIAAAQIECBAgQIAAAQIECBAgQIAAAQIECBAgQIAAAQIECBAgQIAAAQIECBAgQIAAAQIECBAgQIAAAQIECBAgMHYBId7G3oLKT4AAAQIECBAgQIAAAQIECBAgQIAAAQIECBAgQIAAAQIECBAgQIAAAQIECBAgQIAAAQIECBAgQIAAAQIECBAgQIAAAQIECBAgQIAAAQIECBAgQIBARgJCvGXUGIpCgAABAgQIECBAgAABAgQIECBAgAABAgQIECBAgAABAgQIECBAgAABAgQIECBAgAABAgQIECBAgAABAgQIECBAgAABAgQIECBAgAABAgQIECBAgMDYBYR4G3sLKj8BAgQIECBAgAABAgQIECBAgAABAgQIECBAgAABAgQIECBAgAABAgQIECBAgAABAgQIECBAgAABAgQIECBAgAABAgQIECBAgAABAgQIECBAgAABAhkJCPGWUWMoCgECBAgQIECAAAECBAgQIECAAAECBAgQIECAAAECBAgQIECAAAECBAgQIECAAAECBAgQIECAAAECBAgQIECAAAECBAgQIECAAAECBAgQIECAAAECYxcQ4m3sLaj8BAgQIECAAAECBAgQIECAAAECBAgQIECAAAECBAgQIECAAAECBAgQIECAAAECBAgQIECAAAECBAgQIECAAAECBAgQIECAAAECBAgQIECAAAECBAhkJCDEW0aNoSgECBAgQIAAAQIECBAgQIAAAQIECBAgQIAAAQIECBAgQIAAAQIECBAgQIAAAQIECBAgQIAAAQIECBAgQIAAAQIECBAgQIAAAQIECBAgQIAAAQIECIxdQIi3sbeg8hMgQIAAAQIECBAgQIAAAQIECBAgQIAAAQIECBAgQIAAAQIECBAgQIAAAQIECBAgQIAAAQIECBAgQIAAAQIECBAgQIAAAQIECBAgQIAAAQIECBAgkJGAEG8ZNYaiECBAgAABAgQIECBAgAABAgQIECBAgAABAgQIECBAgAABAgQIECBAgAABAgQIECBAgAABAgQIECBAgAABAgQIECBAgAABAgQIECBAgAABAgQIECAwdgEh3sbegspPgAABAgQIECBAgAABAgQIECBAgAABAgQIECBAgAABAgQIECBAgAABAgQIECBAgAABAgQIECBAgAABAgQIECBAgAABAgQIECBAgAABAgQIECBAgEBGAkK8ZdQYikKAAAECBAgQIECAAAECBAgQIECAAAECBAgQIECAAAECBAgQIECAAAECBAgQIECAAAECBAgQIECAAAECBAgQIECAAAECBAgQIECAAAECBAgQIECAwNgFhHgbewsqPwECBAgQIECAAAECBAgQIECAAAECBAgQIECAAAECBAgQIECAAAECBAgQIECAAAECBAgQIECAAAECBAgQIECAAAECBAgQIECAAAECBAgQIECAAAECGQkI8ZZRYygKAQIECBAgQIAAAQIECBAgQIAAAQIECBAgQIAAAQIECBAgQIAAAQIECBAgQIAAAQIECBAgQIAAAQIECBAgQIAAAQIECBAgQIAAAQIECBAgQIAAAQJjFxDibewtqPwECBAgQIAAAQIECBAgQIAAAQIECBAgQIAAAQIECBAgQIAAAQIECBAgQIAAAQIECBAgQIAAAQIECBAgQIAAAQIECBAgQIAAAQIECBAgQIAAAQIECGQkIMRbRo2hKAQIECBAgAABAgQIECBAgAABAgQIECBAgAABAgQIECBAgAABAgQIECBAgAABAgQIECBAgAABAgQIECBAgAABAgQIECBAgAABAgQIECBAgAABAgQIjF1AiLext6DyEyBAgAABAgQIECBAgAABAgQIECBAgAABAgQIECBAgAABAgQIECBAgAABAgQIECBAgAABAgQIECBAgAABAgQIECBAgAABAgQIECBAgAABAgQIECCQkYAQbxk1hqIQIECAAAECBAgQIECAAAECBAgQIECAAAECBAgQIECAAAECBAgQIECAAAECBAgQIECAAAECBAgQIECAAAECBAgQIECAAAECBAgQIECAAAECBAgQIDB2ASHext6Cyk+AAAECBAgQIECAAAECBAgQIECAAAECBAgQIECAAAECBAgQIECAAAECBAgQIECAAAECBAgQIECAAAECBAgQIECAAAECBAgQIECAAAECBAgQIECAQEYCQrxl1BiKQoAAAQIECBAgQIAAAQIECBAgQIAAAQIECBAgQIAAAQIECBAgQIAAAQIECBAgQIAAAQIECBAgQIAAAQIECBAgQIAAAQIECBAgQIAAAQIECBAgQIDA2AWEeBt7Cyo/AQIECBAgQIAAAQIECBAgQIAAAQIECBAgQIAAAQIECBAgQIAAAQIECBAgQIAAAQIECBAgQIAAAQIECBAgQIAAAQIECBAgQIAAAQIECBAgQIAAAQIZCQjxllFjKAoBAgQIECBAgAABAgQIECBAgAABAgQIECBAgAABAgQIECBAgAABAgQIECBAgAABAgQIECBAgAABAgQIECBAgAABAgQIECBAgAABAgQIECBAgAABAmMXEOJt7C2o/AQIECBAgAABAgQIECBAgAABAgQIECBAgAABAgQIECBAgAABAgQIECBAgAABAgQIECBAgAABAgQIECBAgAABAgQIECBAgAABAgQIECBAgAABAgQIZCQgxFtGjaEoBAgQIECAAAECBAgQIECAAAECBAgQIECAAAECBAgQIECAAAECBAgQIECAAAECBAgQIECAAAECBAgQIECAAAECBAgQIECAAAECBAgQIECAAAECBAiMXUCIt7G3oPITIECAAAECBAgQIECAAAECBAgQIECAAAECBAgQIECAAAECBAgQIECAAAECBAgQIECAAAECBAgQIECAAAECBAgQIECAAAECBAgQIECAAAECBAgQIJCRgBBvGTWGohAgQIAAAQIECBAgQIAAAQIECBAgQIAAAQIECBAgQIAAAQIECBAgQIAAAQIECBAgQIAAAQIECBAgQIAAAQIECBAgQIAAAQIECBAgQIAAAQIECBAgMHYBId7G3oLKT4AAAQIECBAgQIAAAQIECBAgQIAAAQIECBAgQIAAAQIECBAgQIAAAQIECBAgQIAAAQIECBAgQIAAAQIECBAgQIAAAQIECBAgQIAAAQIECBAgQIBARgJCvGXUGIpCgAABAgQIECBAgAABAgQIECBAgAABAgQIECBAgAABAgQIECBAgAABAgQIECBAgAABAgQIECBAgAABAgQIECBAgAABAgQIECBAgAABAgQIECBAgMDYBYR4G3sLKj8BAgQIECBAgAABAgQIECBAgAABAgQIECBAgAABAgQIECBAgAABAgQIECBAgAABAgQIECBAgAABAgQIECBAgAABAgQIECBAgAABAgQIECBAgAABAhkJCPGWUWMoCgECBAgQIECAAAECBAgQIECAAAECBAgQIECAAAECBAgQIECAAAECBAgQIECAAAECBAgQIECAAAECBAgQIECAAAECBAgQIECAAAECBAgQIECAAAECYxcQ4m3sLaj8BAgQIECAAAECBAgQIECAAAECBAgQIECAAAECBAgQIECAAAECBAgQIECAAAECBAgQIECAAAECBAgQIECAAAECBAgQIECAAAECBAgQIECAAAECBAhkJCDEW0aNoSgECBAgQIAAAQIECBAgQIAAAQIECBAgQIAAAQIECBAgQIAAAQIECBAgQIAAAQIECBAgQIAAAQIECBAgQIAAAQIECBAgQIAAAQIECBAgQIAAAQIECIxdQIi3sbeg8hMgQIAAAQIECBAgQIAAAQIECBAgQIAAAQIECBAgQIAAAQIECBAgQIAAAQIECBAgQIAAAQIECBAgQIAAAQIECBAgQIAAAQIECBAgQIAAAQIECBAgkJGAEG8ZNYaiECBAgAABAgQIECBAgAABAgQIECBAgAABAgQIECBAgAABAgQIECBAgAABAgQIECBAgAABAgQIECBAgAABAgQIECBAgAABAgQIECBAgAABAgQIECAwdgEh3sbegspPgAABAgQIECBAgAABAgQIECBAgAABAgQIECBAgAABAgQIECBAgAABAgQIECBAgAABAgQIECBAgAABAgQIECBAgAABAgQIECBAgAABAgQIECBAgEBGAkK8ZdQYikKAAAECBAgQIECAAAECBAgQIECAAAECBAgQIECAAAECBAgQIECAAAECBAgQIECAAAECBAgQIECAAAECBAgQIECAAAECBAgQIECAAAECBAgQIECAwNgFhHgbewsqPwECBAgQIECAAAECBAgQIECAAAECBAgQIECAAAECBAgQIECAAAECBAgQIECAAAECBAgQIECAAAECBAgQIECAAAECBAgQIECAAAECBAgQIECAAAECGQkI8ZZRYygKAQIECBAgQIAAAQIECBAgQIAAAQIECBAgQIAAAQIECBAgQIAAAQIECBAgQIAAAQIECBAgQIAAAQIECBAgQIAAAQIECBAgQIAAAQIECBAgQIAAAQJjFxDibewtqPwECBAgQIAAAQIECBAgQIAAAQIECBAgQIAAAQIECBAgQIAAAQIECBAgQIAAAQIECBAgQIAAAQIECBAgQIAAAQIECBAgQIAAAQIECBAgQIAAAQIECGQkIMRbRo2hKAQIECBAgAABAgQIECBAgAABAgQIECBAgAABAgQIECBAgAABAgQIECBAgAABAgQIECBAgAABAgQIECBAgAABAgQIECBAgAABAgQIECBAgAABAgQIjF1AiLext6DyEyBAgAABAgQIECBAgAABAgQIECBAgAABAgQIECBAgAABAgQIECBAgAABAgQIECBAgAABAgQIECBAgAABAgQIECBAgAABAgQIECBAgAABAgQIECCQkYAQbxk1hqIQIECAAAECBAgQIECAAAECBAgQIECAAAECBAgQIECAAAECBAgQIECAAAECBAgQIECAAAECBAgQIECAAAECBAgQIECAAAECBAgQIECAAAECBAgQIDB2ASHext6Cyk+AAAECBAgQIECAAAECBAgQIECAAAECBAgQIECAAAECBAgQIECAAAECBAgQIECAAAECBAgQIECAAAECBAgQIECAAAECBAgQIECAAAECBAgQIECAQEYCf+22LE9PTzc3N8///ffy8hL///37dxTp7du3b968if9+/O+/g4OD3ZbT3gnkLOA4yrl1lI0AAQIECBAgQIAAAQIECBAgQIAAgR0KvL6+xlcP9/f3i28i4juIWIjvI6JIi+8jFmWLryT29/cXX0zEdxMfPnyI/75//36HJbdrAgQIECBAgAABAgQIECBAgAABAgQIECBAgAABAgQIECBAgAABAgQIECBAgAABAgQIECBAgAABAgRGLfDHv//+u/0KXF9f393dXV1dFV+gqihGvEn15b//9vb2KpL5iMCsBBxHs2pulSVAgAABAgQIECBAgAABAgQIECBAIFEgfhUjvoNY/Ev8GmJTzu/evTs+Pv78+bOfotlEZD0BAgQIEBiFQER9jXJ63mAUjaWQBAgQIECAAAECBAgQIECAAAECBAgQIECAAAECBAgQIECAAAECBAgQIECAAAECBCYjsNUQb/HY9OXl5Y8fP1q/UhXbnp6eTkZfRQi0EHActUCzyVgEonu/vLzEOeL5+XmxsPhvvEN7eHg4llooJwECBAgQIECAAAECBAhkK7D2wjMuQr9///7+/fsdFjvbgu3QxK4JtBB4eHiIn5a5ubmJ47rF5tWbxE/RxE2qGC4iNEwcs7GL+/v7x8fHWIh/EVSuenOfEiBAgAABAgMJLM7Ly++V4rwc3zStfN+02PXPnz9PTk4GKsaos3U9MurmU3gCBAgQIECAAAECBAgQIECAAAECBAgQIECAAAECBAgQIECAAAECBAgQIECAAIGcBbYU4i2eCY7obOfn590t3r17F+9oHRwcdM9KDgTGJeA4Gld7KW1RYO2bIeVQbsVNisteuSlqWCZAgAABAgQIECBAgACBssDaC89icIdFiIfyhos1v379Gii2eLYF20RhPYExCsSB1vHXZTrW+s2bN1GGjpnYnAABAgQIECgLRBDV5ax+uVD8gqm8ScWaGX7f5Hqkoj/4iAABAgQIECBAgAABAgQIECBAgAABAgQIECBAgAABAgQIECBAgAABAgQIECBAgMAWBP7awj7Ozs6+f/9esaN4/enLly8fPnx4+99/kTJeuXx8fLy/v7+5uYlntYvbxvq///47Pnr//n1xvWUC0xZwHE27fadXu6Ojo+KbNtOroBoRIECAAAECBAgQIECAwG4FIiLbImrbys3D3ZYq9p5twXYuowAEhhB4eHiIX5eJ7xFSMo/vHz5+/Bi/IrO/vx/L8cVELOzt7S1Cn0QOi3gxMarEFxDxTURuw0tKHaUhQIAAAQITE4hHCOIEPbFKDVod1yOD8sqcAAECBAgQIECAAAECBAgQIECAAAECBAgQIECAAAECBAgQIECAAAECBAgQIECAQFOBP/7999+m26Snj1/VPj4+jlehNm0SL1NF9LeIBLQpQbxbFe9crc1BlLdNaNZPTMBxNLEGnUl14uXYHl+5+fnz58nJyUzoVJMAAQIECBAgQIAAAQIEUgT++OOPlGSJaX79+hWhEBITVyfLtmDVxfYpgdEJRHC3+HLh7u6uuuTLH5iJLxrihlV14pVP4+uJyP/y8jJlL5F4ZXN/EiBAgAABAt0FfN/U1ND1SFMx6QkQIECAAAECBAgQIECAAAECBAgQIECAAAECBAgQIECAAAECBAgQIECAAAECBAgMKvDXcLnf3t5++vSpIv9v376dnZ1VJLi4uPj69eumBPFG1vPzc9OXsha5Rcys2HZ/f//t27ftcthUqpX18VpX7Ojl5SV2dHBwsPKpPwnUCuR8HNUWXgICBAhUCCzOxREKMN61dpasgPIRAQIECBAgQIAAAQIECBAgUBSIu+4R3C0irxVXlpdrf2CmvMnKmvjuIG7v18Z3W9nKnwQIECAwSQE3tCfZrCpFgAABAgQIECBAgAABAgQIECBAgAABAgQIECBAgAABAgQIECBAgAABAgQIECBAgACBoQWGCvFWHZ0tgrnEa1Hv37+vqN7p6en5+XlFgggKE+9xxY4q0qx8FA/fxyax69h2+VGElfn8+XOs7zfWW5T/5uYmXgBb7igWYkc/fvwQ661oYrlCIM/jqKLAPiJAgECtQLyGHafCeA27eC6OreJ0/OXLlzh71uYgAQECBAgQIECAAAECBAgQIDBbgevr67iBsHJXYUUjfh4mbj5UfwGxssnaP09OTmoDya3d0EoCBAgQmIyAG9qTaUoVIUCAAAECBAgQIECAAAECBAgQIECAAAECBAgQIECAAAECBAgQIECAAAECBAgQIECAwE4E/hxir2dnZ1+/fq3I+f7+vvr1qohsVR3fbZF5vF4VUdsqdlT8KKLG/P333xF2beXtr4jCFvuKyDK3t7fF9K2XI5+IFhd5rsR3iwxj71EG8Wta285qwzyPo1k1gcoSINC7QJwi44Qbp8iVc3HsKE6ai3CrDw8Pve9XhgQIECBAgAABAgQIECBAgMAEBCLm2vHxcfmuwrJqcdvh169fcf+h+guIZfqKhYglJ75bhY+PCBAgMAcBN7Tn0MrqSIAAAQIECBAgQIAAAQIECBAgQIAAAQIECBAgQIAAAQIECBAgQIAAAQIECBAgQIAAgUEF+g/xFtHZIkRLRaEjvtvBwUFFgvioOofitokvWR0dHVXHjIu3wj59+hSFL2beYjne+4p8Kt4xizyjJIeHhy0yt8l8BPI8jubjr6YECAwhECNb7SkyTqAfPnyIk+kQBZAnAQIECBAgQIAAAQIECBAgMFKB19fX+Fqh+uuAL1++xE/C9HXvPXIbqZViEyBAgEAvAm5o98LYPZN4bODbf//FqTn+ff78+d27dxHUtXvOciBAgAABAgQIECBAgAABAgQIECBAgAABAgQIECBAgAABAgQIECBAgAABAgQIECBAgMAWBP7qdx/xY+Zfv36tyPPq6ur9+/cVCeKjCOxSHSKtuPnNzc3Z2VlxTXk5EkSy8vrymih8RJapLWF5w8Wah4eH4+PjTZ8W19/d3Z2entaWvLiJ5fkI5HkczcdfTXsRiNduF/ksFl5eXp6fn2Nsjyifj4+PMQb2sheZjEigdmQr1iVOptFVWp+Oi1lZJkCAAAECBAgQIEBgqgL//vvvomrlC8+46oxrz11VPNuC7QrEfgl0F4jAbXHfvvpbg58/f56cnHTf1yKHRl9S9LVT+RAgQIBAPgJuaOfTFvGV+qbCxFfz8exB9c+8bdp2wutdj0y4cVWNAAECBAgQIECAAAECBAgQIECAAAECBAgQIECAAAECBAgQIECAAAECBAgQIEBgjAJ/LJ/x7V76eJ0yfjG74j2r+FXteDOqdkfxItbl5WVtsmWC6irE219///33MnHtQlQhNqlNtjZBBKNp9ProP//8c3BwsDYrK2crkOdxNNvmUPGBBKKf//jxI/2tm37f0R2oUrKtFtjb26uYIZS3fffuXbydVV5vDQECBAgQIECAAAECBFIEml54/vr16/DwMCXnjmmyLVjHetmcwHACcX/g48eP1XcVej+EI5pM+p2rqPubN2/i6B4OQc4ECBAgsGUBN7S3DN5ld3EKjqlC4nf0vm9yPdKls9mWAAECBAgQIECAAAECBAgQIECAAAECBAgQIECAAAECBAgQIECAAAECBAgQIECAQAuBP1tss2mT4+Pj6vesEgO3PT8/b9rF2vXVr041ehEr8o+9p8ShK5ckfs498dnx5bZNy7bc0MKEBfI8jiYMrmo7EYiXo87Ozq6urnaydzvdvkA0d/UMoVykOKXGibW83hoCBAgQIECAAAECBAikCCwuPCOCQ0ribabJtmDbRLAvAukC8XMs24/vFsVr+iVFeo2kJECAAIH8BdzQzr+NiiWMCXYEhI1fcSuutLxJwPXIJhnrCRAgQIAAAQIECBAgQIAAAQIECBAgQIAAAQIECBAgQIAAAQIECBAgQIAAAQIECAwk0FuIt4uLi7u7u4pS/vjxI54Yrkgw0EctQghMt5eVAAAgAElEQVS12CQKf3Nz07QK7XbUdC/Sj0gg2+NoRIaKOiKBo6Ojz58/j6jAitpaIDHG60r+LU6sKzn4kwABAgQIECBAgACBmQucnJxEcKgMEbItWIZWijRngfhxl0+fPlVHjY977IeHh70r7e/v956nDAkQIEBgLAJuaI+lpYrl/PLlS/FPy9UCrkeqfXxKgAABAgQIECBAgAABAgQIECBAgAABAgQIECBAgAABAgQIECBAgAABAgQIECBAoEeB3kK8ff/+vaJYb968OT09rUhQ/Kjpj2xXRI6Ld8CqXwAr7ne5XB2rbplsZaHFVlG2KOFKPv6cs0Cex9GcW0Tdhxao7vND713+2xGIM93z83OLfbU4sbbYi00IECBAgAABAgQIEJi2QLaxHrIt2LT7g9qNS+D4+Lj6lkIcR/ETAkNUKr7RGCJbeRIgQIBA/gJuaOffRmtLaHa9lqViJbEKHB8RIECAAAECBAgQIECAAAECBAgQIECAAAECBAgQIECAAAECBAgQIECAAAECBAgQ6FGgnxBvZ2dn1ZHUGj0i/PHjx/QaVid+eXlJz2qZsrouy2QrC9Uvm60kXv7Zbqvl5hamJJDtcTQlZHXJTeD9+/e5FUl5ehdofaZrvWHvVZAhAQIECBAgQIAAAQLjFai+ebjDemVbsB2a2DWBosDFxUV18Pf4qZhIU9ykx+UPHz70mJusCBAgQGBEAq3vS7fecEQ4ORc1fhNOhNZGDeR6pBGXxAQIECBAgAABAgQIECBAgAABAgQIECBAgAABAgQIECBAgAABAgQIECBAgAABAgRaC/zVesvihj9+/Cj+WV5uFOLt6OgonsBOjLP2+fPn8u52sia9zMXieda8qDHzZcfRzDvAbKsfr+N68alF65+eni63ivdwDg8Pl3/mttAu3GputVAeAgQIECBAICuBEc2FsnJTGALzFIhYD3lWPNuC5cmlVHMTeHp6+vr1a3Wtr66uqhN0+bTRlxRddmRbAgQIEMhNwA3t3FokvTzxfdPj42N6+pmndD0y8w6g+gQIECBAgAABAgQIECBAgAABAgQIECBAgAABAgQIECBAgAABAgQIECBAgAABAlsT6CHE2/X1dXU4tgg9c3Bw0KhK3//7r3aTeFD75OSkIlnT/S6yimwr8tz0Ubunxvf39zdlaP2sBHI+jmbVECq7fYEYPIV4a8F+fn6+3CrOwjmHeGt9phMFddnEFggQIECAAIEVgRHNhVZK7k8CBHYikO2FZ7YF20kz2SmBokB8P1D8s7wcP/3y/v378voe1yR+SdHjHmVFgAABAjkIuKGdQyu0K0Prtmu3uwls5XpkAo2oCgQIECBAgAABAgQIECBAgAABAgQIECBAgAABAgQIECBAgAABAgQIECBAgAABAvkL/Nm9iD9+/KjOJN62qk5Q/vT09LR2q4j88uvXr/K2K2vevXu3sqb2z4hJV5umnKDFVvHYtN/HLkvOc03mx9E8G0WtCWQr8Pr6mm3ZygVr/cZ1nCXLuVlDgAABAgQIEBjXXEh7ESCQg0C28aOzLVgOraYMcxZ4enq6ubmpFqi9m1q9ecqnKV9SpOQjDQECBAiMS8AN7XG1l9J2EXA90kXPtgQIECBAgAABAgQIECBAgAABAgQIECBAgAABAgQIECBAgAABAgQIECBAgAABAgQSBbqGeIs3qx8fH6t31iL2WWR4fX397du3TTlH4Lb7+/uDg4NNCZbrj4+Pl8uJC1++fElMWUzWYqsWmxT3aHkyAvkfR5OhVpEMBbxA0qJRXl5eWmy1w03azQRanMF3WEe7JkCAAAECBLYmMLq50NZk7IgAAQIECExD4Pv379UViW8HUr4aqM4k5dP4kuLnz59uXqVYSUOAAIEpCbihPdLWdMoeacMpNgECBAgQIECAAAECBAgQIECAAAECBAgQIECAAAECBAgQIECAAAECBAgQIECAAIFpC3QN8XZ1dVUL1Pptq7Ozs3/++ScCvcUrW2/fvo3HsmMhwqL9+vXr4eEhMdvT09NGz3N//vy53c+zR3li21qNZYIoVZRt+aeFOQvkfxzNuXXUnUCGAr9//86wVBVFqojZWrFVo7NqRT4+IkCAAAECBCYmMLq50MT8VYcAAQIECAwtcHNzU72L2hhw1Zs3+vTk5CR+bKbRJhITIECAwNgF3NAeewsqPwECBAgQIECAAAECBAgQIECAAAECBAgQIECAAAECBAgQIECAAAECBAgQIECAAAECBPIR+KtjUe7u7qpzaPc758s8I25aBHpb/tluIeJnffr0KWXbCLt2eXmZknJtmtj28fHx+fl57acrK1Oieq1s4s+pCoziOJoqvnoRGKPAy8vLuIp9eHgY84Hasa5YqYjomhjLtbiVZQIECBAgQGAOAqObC82hUdSRAAECBAj0JXBxcVGb1dHRUW2aHhPs7+/3mJusCBAgQCB/ATe0828jJSRAgAABAgQIECBAgAABAgQIECBAgAABAgQIECBAgAABAgQIECBAgAABAgQIECBAgMBYBP7sWNDacC3v3r3ruIvum8eD+Cnx1CK+2/39/d7eXus9xra/fv16+/ZtbQ4/f/6MUtUmk2AmAqM4jmbSFqpJYBQCv3//HkU5i4WME3GcZ4trKpZj8pDyRndFDj4iQIAAAQIEJiwwxrnQhJtD1QgQIECAQL8CNzc31Rnm8I1DdQl9SoAAAQITEHBDewKNqAoECBAgQIAAAQIECBAgQIAAAQIECBAgQIAAAQIECBAgQIAAAQIECBAgQIAAAQIECBDIQaBriLfaN6s/fPiQQz2Pjo4ifFtF8LWPHz8+Pz8fHBx0LG3kEDv6/PnzpnyiDBEG7uTkZFMC62coMJbjaIZNo8oE8hSIE02eBasoVURBjWKnRHmLV7VrA19W7MhHBAgQIECAwOQFxjgXmnyjqCABAgQIEOhLoPaewPHxcV/7kg8BAgQIENgk4Ib2JhnrCRAgQIAAAQIECBAgQIAAAQIECBAgQIAAAQIECBAgQIAAAQIECBAgQIAAAQIECBAgQKCRQKcQbw8PD7U7q4iqVrttvwnev3//9PQUP7oe8deWpYqFL1++xPvht7e38bB+L3uMfK6vryPPyDnyX4SziYXYb+w9ynB4eNjLjmQyDYFxHUfTMFcLAmMXiJikY6xCREGNkldEQY1Kffv2LUbFvs7IY1RSZgIECBAgQKBWYKRzodp6SUCAAAECBAjEzfNahAgNX5tGAgIECBAg0F3ADe3uhnIgQIAAAQIECBAgQIAAAQIECBAgQIAAAQIECBAgQIAAAQIECBAgQIAAAQIECBAgQIAAgb+6EKS8Vr0IcNZlL/1ue/Tff/3muTa3iCh3cXGx9iMrCRQFxngcFctvmQCB7QukjBvbL1XKHhdRUOOF7cvLy7u7u6jI79+/Y6oQgVCPj48jNKrgbimM0hAgQIAAgZkLjHcuNPOGU30CBAgQIFAr8Pj4WJsm7iHUppGAAAECBAj0IuCGdi+MMiFAgAABAgQIECBAgAABAgQIECBAgAABAgQIECBAgAABAgQIECBAgAABAgQIECBAgMCcBTqFeHt5eam129/fr00jAYE5CziO5tz66k6gnUDKC8/tct7OVgcHB2dnZ9vZl70QIECAAAEC0xMY+1xoei2iRgQIECBAoC+BlECucVehr93JhwABAgQIpAi4oZ2iJA0BAgQIECBAgAABAgQIECBAgAABAgQIECBAgAABAgQIECBAgAABAgQIECBAgAABAgQIrBX4c+3axJW/f/+uTRk/b16bRgICcxZwHM259dWdQAuB19fXFlvZhAABAgQIECAwDQFzoWm0o1oQIECAAIG1Aik/hrF2QysJECBAgAABAgQIECBAgAABAgQIECBAgAABAgQIECBAgAABAgQIECBAgAABAgQIECBAgAABAgQIECCQoUCnEG9euMqwRRVpdAKOo9E1mQIT2K3A/f39bgtg7wQIECBAgACBHQqYC+0Q364JECBAgMDQArU/hvHmzZuhyyB/AgQIECBAgAABAgQIECBAgAABAgQIECBAgAABAgQIECBAgAABAgQIECBAgAABAgQIECBAgAABAgQI9CXQKcRb7QtXfZVSPgQmLOA4mnDjqhqBIQTu7u6GyFaeBAgQIECAAIFRCJgLjaKZFJIAAQIECLQTqP0xjP39/XY524oAAQIECBAgQIAAAQIECBAgQIAAAQIECBAgQIAAAQIECBAgQIAAAQIECBAgQIAAAQIECBAgQIAAAQLbF+gU4m37xbVHAgQIECAwcwFhTWbeAVSfAAECBAjMXMBcaOYdQPUJECBAgAABAgQIECBAgAABAgQIECBAgAABAgQIECBAgAABAgQIECBAgAABAgQIECBAgAABAgQIECBAgAABAgQIjEVAiLextJRyEiBAgACB/7y+vj4+PoIgQIAAAQIECMxTwFxonu2u1gQIECBAgAABAgQIECBAgAABAgQIECBAgAABAgQIECBAgAABAgQIECBAgAABAgQIECBAgAABAgQIECBAgAABAgTGKCDE2xhbTZkJECBAYKYCd3d3M625ahMgQIAAAQIE/vMfcyG9gAABAgQIECBAgAABAgQIECBAgAABAgQIECBAgAABAgQIECBAgAABAgQIECBAgAABAgQIECBAgAABAgQIECBAgACBsQgI8TaWllJOAgQIECAgrIk+QIAAAQIECMxaQIi3WTe/yhMgQIAAAQIECBAgQIAAAQIECBAgQIAAAQIECBAgQIAAAQIECBAgQIAAAQIECBAgQIAAAQIECBAgQIAAAQIECBAYlYAQb6NqLoUlQIAAgXkLXF1dzRtA7QkQIECAAIFZC5gLzbr5VZ4AAQIECBAgQIAAAQIECBAgQIAAAQIECBAgQIAAAQIECBAgQIAAAQIECBAgQIAAAQIECBAgQIAAAQIECBAgQIDAqASEeBtVcyksAQIECMxY4Pb29vfv3zMGUHUCBAgQIEBg1gLmQrNufpUnQIAAAQIECBAgQIAAAQIECBAgQIAAAQIECBAgQIAAAQIECBAgQIAAAQIECBAgQIAAAQIECBAgQIAAAQIECBAgMDYBId7G1mLKS4AAAQJzFbi8vJxr1dWbAAECBAgQIPAfcyGdgAABAgQIECBAgAABAgQIECBAgAABAgQIECBAgAABAgQIECBAgAABAgQIECBAgAABAgQIECBAgAABAgQIECBAgACBEQkI8TaixlJUAgQIEJivwOvr683NzXzrr+YECBAgQIDAvAXMhebd/mpPgAABAgQIECBAgAABAgQIECBAgAABAgQIECBAgAABAgQIECBAgAABAgQIECBAgAABAgQIECBAgAABAgQIECBAYHwCQryNr82UmAABAgRmKPDjx48Z1lqVCRAgQIAAAQILAXMhPYEAAQIECBAgQIAAAQIECBAgQIAAAQIECBAgQIAAAQIECBAgQIAAAQIECBAgQIAAAQIECBAgQIAAAQIECBAgQIAAgXEJCPE2rvZSWgIECBCYo8Dr6+v5+fkca67OBAgQIECAAIH//MdcSC8gQIAAAQIECBAgQIAAAQIECBAgQIAAAQIECBAgQIAAAQIECBAgQIAAAQIECBAgQIAAAQIECBAgQIAAAQIECBAgQGB0AkK8ja7JFJgAAQIEZifw/fv32dVZhQkQIECAAAEC/ydgLvR/Ev5PgAABAgQIECBAgAABAgQIECBAgAABAgQIECBAgAABAgQIECBAgAABAgQIECBAgAABAgQIECBAgAABAgQIECBAgMBoBIR4G01TKSgBAgQIzFPg6enp8vJynnVXawIECBAgQICAuZA+QIAAAQIECBAgQIAAAQIECBAgQIAAAQIECBAgQIAAAQIECBAgQIAAAQIECBAgQIAAAQIECBAgQIAAAQIECBAgQIDAGAWEeBtjqykzAQIECMxI4Pj4eEa1VVUCBAgQIECAwP8KmAv9r4e/CBAgQIAAAQIECBAgQIAAAQIECBAgQIAAAQIECBAgQIAAAQIECBAgQIAAAQIECBAgQIAAAQIECBAgQIAAAQIECBAYh4AQb+NoJ6UkQIAAgXkKnJ6ePj4+zrPuak2AAAECBAgQMBfSBwgQIECAAAECBAgQIECAAAECBAgQIECAAAECBAgQIECAAAECBAgQIECAAAECBAgQIECAAAECBAgQIECAAAECBAgQGKmAEG8jbTjFJkCAAIHpC9ze3p6fn0+/nmpIgAABAgQIEFgnYC60TsU6AgQIECBAgAABAgQIECBAgAABAgQIECBAgAABAgQIECBAgAABAgQIECBAgAABAgQIECBAgAABAgQIECBAgAABAgTGISDE2zjaSSkJECBAYG4CEdPk06dPc6u1+hIgQIAAAQIEFgLmQnoCAQIECBAgQIAAAQIECBAgQIAAAQIECBAgQIAAAQIECBAgQIAAAQIECBAgQIAAAQIECBAgQIAAAQIECBAgQIAAAQKjFhDibdTNp/AECBAgME0BMU2m2a5qRYAAAQIECKQJmAulOUlFgAABAgQIECBAgAABAgQIECBAgAABAgQIECBAgAABAgQIECBAgAABAgQIECBAgAABAgQIECBAgAABAgQIECBAgEC+An/lW7Sdluz19fX+/v7x8fH5+TkWfv/+/fLyEv9dFOrNmzf7+/vx37dv33748OHdu3excHBwsNMi2zkBAgQITETg4uLi69evE6nMDKphzjCDRh6kik9PTzHVjHlmzDbjX3G2GZPM2GXMNmOGGf8WU82Yc+7t7Q1SFJnOTyCCZy2637LjLS92ilc60f2i4338+FHfm18f2XGNzYV23ADb2r1T4baku+5HS3UVnMH2OskMGlkVJyLgaJ1IQ6rGOAVciY+z3aZTaj1wOm2pJiUBM5wSiRUECBAgQIAAAQIECBAgQIAAAQIECBAgQIAAAQIECBAgQIAAAQIECBAgQIAAAQJ5CQjx9j/tEQ+439zc3N3dRaCN//ngf/+IUAjxL9ZFZIRIv/gwoiEcHx9HBITMgyDEU85R+EUQh6jmYiH+u4wt8v3799PT0/+tcc1fDw8PgbYIircMDxEhIcIkokJ8/vz58PCwJgsfj0og4hmVe070q2j0pp2n33ovCrbszMuuvv1OWHugffny5ezsrF31o5qLIy5qWqxs5LYSliVaJEYkASjbOe9kq2jc6BvLM8tOyrDlnUaVoxuXh5RYeXl5+f79+y2XJ313c5gzhIbRLL1LJKa8vr6OMfzq6moxmVy71eKj+G8cCMUEEestRvWYcGZyaNR2D7PKYvPtfHnR9xpd6SzLHBOMRd87OjparrRAYAiBmcyFZj5+TulUOMRRkE+eWiqftsi2JFPqJDMfmbPtYwrWl4CjtVrStxvVPj7tIrA4+mZ1JT6HU+qIbmjPsAd2OWCrt42TRXwPHofz8pvH5Rfiiy/m4vu4+Lf4rQ5fi1dj9vWpGU61pBlOtY9PCRAgQIAAAQIECBAgQIAAAQIECBAgQIAAAQIECBAgQIAAAQIECBAgQIAAAQLbFBDi7f9rR5SWiCPTMaROPNIdmcS/yDDiSUWMni0/wL3ppYJFfJDlg+Y9dq/Y448fP6LKsYtytougJBEFb2Hy7du3CPOxt7dXTmlNPgLRptFVou2Kryis/Lm2uRdViJ4/UF2K7wVtKmHFruOdiopPG31ULEnILI6slSKlZFjBuGnz2PX5+Xn1+2CR7SLnOPSW+SyCLcagJCzL0iTDhTj6YrSMcTLDsrUrUnk8KR8y1TnHkVWdYCefTmPOEHRGsy33n3ifKo7x+NdlvzG2x784F8TrgjGqx7+BZlZx/JYP2MUpb7m+S0XK28YezSrLLL2siYN90fcWM4R2eca2ca20uFzayZVOu2LbalwC05gLGT8ret24ToUVFZn8R1pq8k3cvYLj6iRG5u4tLofxCjhaq9vOdWi1j0+7CEzySnwOp9So48p3Pcv7YMv11R0jkxvak+yB1fIDfRpdIu6qxbdy8a9iF///a7l1v9Wx+GW4TH6ro6L8o/vIDKe6ycxwqn18SoAAAQIECBAgQIAAAQIECBAgQIAAAQIECBAgQIAAAQIECBAgQIAAAQIECBDYicAf//7778qOIwZQPIi8snLtn/Foe/xb+9Fy5cePH5fLLRYi1sOgjz5fXFxEmIzaWrQoeWwSYZUiWM/p6Wm7zRttFQE+ElutNtswTylzpAm62txWEvz8+fPk5GRl5ST/HMVxFA95xwsG0f8XQVu6N0SE/IifTO+eT0RQimMnunRfBeul48VbMX///Xf32i1yiLg8Mf4k5haqi9dIEtNXJIv9RrzFg4ODijRb/igOlkXImIr99tKCkX/0+cWrODE+7+/vx5rlQuswSZHnsqMuFpqG0useMiyCPcW/CsBGH8WJO+UssDbPeLUmRpUlyNo06St//fq15WCp1WWbzJzBaFbd0L1/GmN4nNQGmm0OEULXrLL3PrCrDGNMjvN+hAUcogBx3omrhqanvKYlifFqoPJvKkn3GsVpvft12fJMuliI/3748KH12XlTZfNZP5m5kPFzU6ca3alwU0Umv37aLRV3F2vPKTu5AMm2YGs7/Og6iZF5bTvuZGX61f39/X3tbKrjNw7tBKpju0SecYsp7hG1y7z3rRyttaS+3VhL5BKs+yXYBK7E1/aNCZ9SJ3ZDe6o9cG23XLuyr++but+pWBYv7qHFDbr4F8fRcmU+C65Hlm3hTvuSwgIBAgQIECBAgAABAgQIECBAgAABAgQIECBAgAABAgQIECBAgAABAgQIECBAgEDvAn+Vc6wNtVPepGJN7btPFdvGR/FCRXWC1p9GoJZFDKmKHOKp63fv3sXr9PHfWI54QPH49SKaT8TpiH/xdmhUMBbWZhJvo8UuIvZB/JtSXLN4rv3r16+bar2WYrkyNgyxeMdsuWaqC6M4juL46niEDtR8cWTFv4EyH1e2XQ63tTWNUHHxL14miXEpz/dJ1ha7r5XR5yMAWV+5bcqnHDu1mDJesorjLkqyOIm0G0uLGcZyZNJLPots453klfzT/1zUKz39WFKaM3RvqXmOZlHrmArWntFinhkRCuLfYrYZ2nEoxTQyjusYLq6urioCHES83RjVxzvV7NIx5jOrbHEAxgVLnOsrpqPR2aLLRd+LC5wY9ot977+nlOfYtnqWGMnilBobRhjW9IAdTesS3btFUOmmeymmj6Ov4wSp9YVSsRjl5RgHJhPibdpzoXLbDbRmLOOnU+FAHaD3bLVU76TTy1AnqW3TsYzMtRUZIkHMTqvnlk132m9uTfeeeXpHa20DOVoriFyCLXFaXIJN5kp8ibCrhS0fpJO5oa0H9tVju/TAtWWIe2hxizj+xa9kxV3crH6BaW2B81xphlPbLl26rjvttbwSECBAgAABAgQIECBAgAABAgQIECBAgAABAgQIECBAgAABAgQIECBAgAABAgS6CkQkmpV/XXPsdftfv36tFK/7n5FnBCOoKGaEOYgfar6/v0/c1z///BPPZNfmOURdliXsEpFnhSLqssy2vBAyK+njz9h7PJge8R0CLTRiq3gpIsJGlFMu1kTics4TW7Op7jtZv6nvRWP1W56+WjY6Yb8Fi87ZvYP1yxWBV6qLFAdRpFnrUDziIln8i6ziv1HCiAQUW6UMCJFmU8eoLljvn0a3WVvN4speWjBK3m8jFktYXK4mWjuKFjff+XKXAzk6VY/lz6GLRhlqz++jmzP0eyAYzdYe8jEm1w5uMQ7H+W4xhq/NZLky5le1uUWsrpSslnlWLKScRBKPdLPKCufhPqqYR0VHiqlCeleJMTC6Vm1zx7Q/Pc9GFd/+SbN7RarPGrWYmxIEciO6nBNvv1k3qW5a33ouZPwsdrw4mmpPXtmeCosVmfzyfFoq5Yy2kwuQbAu27Pyj7iRG5mU77nYhetGm0+6U1kd/27nzeE++jtbddp7l3rc/V4/xYbn3dguZXIJN6Up8bUNM+CCNGWCPJ6OdzCejySbfA9d2y7Ura0+F0dybvm+Ke7AVk/MYbeJOeGwbrRwpF8NX/DdutseaaIK4dZNypEQJY5O1hd/JyooqLw+NXXXsBUgg1zZryEcTpJxT3Gmf+fMbOznK7JQAAQIECBAgQIAAAQIECBAgQIAAAQIECBAgQIAAAQIECBAgQIAAAQIECBAgEAL/KSssH9jNYaHfh4bj0d5NIZMWlY3nszc92F2GKq+JiAnVT0LHI8gpjxeXc65dk/LUeGKDxjPQm3ZX1ov6Rq3L6SueD14Uo2Iv5dzGuCZRezvJNh1H/Ub5ibpED++lsaJ79CvT5bhe1qhfruqgSPGOQfmgjjWx1abWXJZzsRAHZsrrbTkcibXvZkRn6KUFQ6bfRtzUS1faYuXP7b8quamcm9Z3OZCjf27KtsX6xN6+ItzXnxOeM/R7IBjNyl0uRuDyGF48BOLTFsNaNFz1PDN2sXZWVi5h9ZrqwhcrUrtccZYxq6xuhdafrp2Ed7/GqZ1URLcZYtDe/kmz+8VarVXtgbM2QbRs616R24bbb9a1pBUrW8+FjJ/Lzjb2U+GyIpNfmFVL1c6jYlgY4lxW24uyLdii5GPvJEbm2h64nQQxxao4807mo+hv2/FcuxdH67IjuQ5d20MSV25/rj6NS7CJXYmv7S0TPqVO4Ib2HHrg2m65dmXr75s2fS8Z0/W4kZs+WMUZeW2LLM9Ti4WKs9Xaeg230vXIStMs/4ym7M4+4cGzO44cCBAgQIAAAQIECBAgQIAAAQIECBAgQIAAAQIECBAgQIAAAQIECBAgQIAAAQKzEphRiLd4TL/6OdoWsTbW9pXIp2JH8dEQr4xW7HH5LHLiwqbHylcei489bhJbSblpvxGpZC3gNFZuqvVO1m/qcv1G+YmqtY6GsNLom16laK23qa+u7Lf6z365KoIixWsD5ZrG+3XVxVv7aaSXNNQAACAASURBVMrBuOmQX5vhECtTCtlLC0bh+23EcjMt1lQrbf9VyU3l3LS+y4E8gTfiFs037TlDvweC0WzlkC9HLls51irEVrJa+2ftGNJ9wDSrXCuf/8p417T8TmbFjL1pjWr7XnT1jt27XKSUna4cYh3/TH9lt1zaxRoh3jbJLNdvv1mb9orWcyHj56KVJ3AqXHbXaS/MraXKZ8ny4LDp5smgPSHbgkWtJ9BJjMyD9t70zGOKVT7iprcm+lu6Sb8pHa3F7rTpVufKHciKa6WVlMXMi8txd6Xfdswht+3P1cd+CTbJK/G1XXHCp9RR39CeTw9c2y3XrkwZw1dun8Z4vnZOHlm1HurjZ5xqA73FHaRItrYW21y5tu7F810s7+RCKRDMcIoNYYazzePCvggQIECAAAECBAgQIECAAAECBAgQIECAAAECBAgQIECAAAECBAgQIECAAAECvQv8WXw2dMLLZ2dnnz59+v3799o6xmPW8Rz8ycnJ2k+brox8np+fNz26HWWIkkR5mmZbnT52F//iOezFvx5ft1js9+jo6ObmZlmG2EvUca3Y7e1tMeVyk/LC+fl5eaU1BLIV2N/fLx5o8fZF7wda1P3i4uL4+LiIEK+RxADVbtC4vr6ufQXi+/fvcdgW92iZQGuBOEziuBji0GhdpBYbTn7OYDRr0StSNnl9fX3//v3l5WVF4gjiGeN8RYLaj6J/ro0Eutzw69evp6enyz9bLBRPdjHl6/2INqts0Si1mzw9PX348OHx8bGYMuYAm2bsxWSJy7V9L/KJ/n94eJiYoWQEpidg/JzMqXB6nXOlRlpqBcSfZYHJdBIjc7lxrZmYgKM1sUFdhyZCSdZIYFZX4hM+pY73hvasemCjY7NR4oeHh/IttejwEdwtvl87ODholNsycdwlju/dqn9IJu7axa7bffe33NFUF8xwElvWDCcRSjICBAgQIECAAAECBAgQIECAAAECBAgQIECAAAECBAgQIECAAAECBAgQIECAwO4FugSNq40cFNXb9JPCXfbbdNvqn+z+9u1b0wwT00fOFQ0cpUrMp0uy+AHw+DXyeBi9oiQrH5WbLHIopqkueYQCKSauXu5Stclsm89xFHHE4qWF6DPx1kF0g0bdZtHQ1X2jXZMVSxVdMXYRsdWq+1X509iw3d5TtooSLsQaFSzavZz5yrEWUXWiOcrJmq6pLVjsKGrRNNu+0keblptsZU1fLRjVDPkWfXulPOU/AzlGv8g5/vUls8invK/ymrXdqd9itM5tcQhHRKooZG1XXKlaHFmt99t6w+oOOe05g9GsdbeJDeMEWh0Kra8hfVHI6ihvcSiVp3NdarfY1qyyu+FwOZQH2L5OnStljm6wMlaX/4wTYr/zisgt/i2mqcuZavVwXS5VeU3kEEdKHE2Rc+S/UtMuf0ZuUc7IvNGVUbGEMWJE8aIR41QYWfVbvC5V28m2RZlNyznPhQItGjFaM2aJm8pfXl8exiOHYrLoIRXN0ajvVeTT6KM5nAobgWSbeLYtlXJc7OQCJMOCzaGTzGRkznYgqi5YyjRvoLluRcFiPlY8Ea9djilcRQ5DfORoXdsQY5xHDdE9uuQZHT7+RQeL0TL+LW59pxyba1tkuTJymNgl2LSvxBO7UPSQ6V3sLPp//je09cC1vTRlsFpOJNbeYo2Va3NutzK6U+3dgChzu8x72cr1yNpusDx5xUJ5atFdfpKDZ3cWORAgQIAAAQIECBAgQIAAAQIECBAgQIAAAQIECBAgQIAAAQIECBAgQIAAAQIEJizwny51i/eoi0+4rl0e4rHXRmWufjS53we1ywWrfiw4yhbPdpe3GmJNPCtcftw/pcliw2Ky6gfNozrFxLXLkfkQlR1XnjkfR9GgKcVbNnR19+ixXeK9supDe1mkxcLyhY0ey7A2q+pDvliqchyKqFQxQbz10df4sHIUF/eyXO49MNlan7UrG71yszaHFivDNmW/S5/yQoyo0YjR4n0106ZalHddXlPuTpty2/n69GMkqrn9CAvVA0sUflDAapxtzhmimtWFKXbCcveb4WhW+159iPU+54k5drEhysvD9dioi1nloKNB08zLb4r23t+KRVo5xst9L9ZEDyluMtxy7YGwtnjDxess1zSOxOr4jysljPnJoM1XLmH+a1aI1v5ZPhnlWa8Jj59zOxXm2cFSSjXnlqqe6i/Glu1fgESr5VawuXWSCY/MKWNCnmlSbtds7Ubfkihu/qydhBRXbjnEm6O1iF9cXvlCKg7z4qfRwZbNWl5IaehibjOcursEW3abOV+JLxGKCxM+pabfJo3xYWvzST2w2P2Ky+kTiXLLDncHvrZUcSdt6G+aikrFZdcjoVF7dnOnvdhnLBMgQIAAAQIECBAgQIAAAQIECBAgQIAAAQIECBAgQIAAAQIECBAgQIAAAQIECLQQ+LP4Rsr0lt+/f//4+LipXvE87tHR0aZPe1kf+ccrZ5uyirLFU/ivr6+bEvS4Piji1YJG8QUWez8+Pl4WI0p7fX29/LO88Pz8XF5ZsaZp+oqsfDSEwN7e3sXFRe27B0PsujrPw8PDh4eHlBcPqvPp/dM45MuvhaTs5enp6dOnT8uUYX57exv+yzVdFuLwj7AX1Tnc3d3FHqvTTOnTsI3RrPweVG0dYxSNuDDxGm00WRwd0eJ9NVPtrqeRIMRW3q3Np17mDMW2MJoVNaqXYzT48OHD79+/K5JFt48OVpGgxUenp6fVg1hM4eJc2SLn2k3MKmuJtpkgTmdxEi/uMeb8vfe3Yv4xDYtTYXFNeTkm+ZGsvL73NXEgRH0bZRsvbZ6dnTXapEvixYkv5SosZrYxVkSDDtp8Xepi2+4CUx0/Z3gq7N4ZdpKDltoJ+7h2OsNOMtWReVwdT2lbCDha09F8u5FulZLSJdhCaeZX4mu7yoRPqRne0NYD13bCRivj67DiCSK2jW/l4lbqQF/3RJNVf0kXd9LiDvN2HhhoBLXlxGY46eDFDuz5jXQ3KQkQIECAAAECBAgQIECAAAECBAgQIECAAAECBAgQIECAAAECBAgQIECAAAECuxKYbIi3eAw63iioiO8WkdfiufwtuJ+cnFT8+HOUcGsPbR8cHFQ/QV7WiDd2llHYIjBBbeyq+I3xciYVa5qmr8jKR8MJVHTg4XaaknNth0zJpPc0MbA0jT0X41WMA8uSxJsk8b7H8s9eFmpDscRevn792su+RpRJRQjOci3evn0bXS4aK+LCxHBaTmBNokCcnXMLHGnOsLbtjGZrWVZWLgbw6vhucRqNbr+yYS9/1p4Hiy969bLHZSZmlUuKnS+sTO/jbBUR3+JUNWjk1si/OsJgsEQx4lJiCz4pIeeWxYgrmu2UarnHWIjjpfZojalavEg80FhRLIzlnQtMb/yc7alw532paQG0VFOxGaafbSeZ3sg8w947tyo7WtNb3Lcb6VbpKV2ChZUr8bUdZsKn1NxuaOuBa3tg+sq4Z1X8yaXFQd37t3Ir5YlfDFppuJUE8XV83NaLGGcr6+fzpxlOelub4aRbSUmAAAECBAgQIECAAAECBAgQIECAAAECBAgQIECAAAECBAgQIECAAAECBAgQyERgsiHeIqRFRXy3eIo6Iq9trQ3iQduKcDbx0HZtiIS+ilr9+PjKXuI58vPz8+XKeOS99tfL4+nzZfqUhabpU/KUpneBeDOnogP3vrv0DKNgTYOppWfeJWWjAy129P3792V4oKjREG+SpFjFWDRoOJgupANtGywpOcdIFZFZYkjcTmDQlCKNPU3TY2To+pozbBJu2lIzHM0iQOdyAF/LGHO84eJJxcSsOgxrDOzDzXgbdQ+zyrXdo/vKCLW20gOj0WMCHwdjvKr6xx9/RAeI1yO776icQ0qY1ChJhC0rb9v7mqhvYp7FoLqJm/SSLIIgVMxaAzOaspcdyWQUAhMbP+d8KhxFf1sWUkstKSxsEphzJ5nYyLypia2fjICjNbEpXYcmQrVINvNLMFfiFX1mwqfURlWrIOr+kR7Y3fDm5qaYSTRuxF8rrhloOfZS/TxA3OWLs/xAt/IGqlSP2ZrhJGKa4SRCSUaAAAECBAgQIECAAAECBAgQIECAAAECBAgQIECAAAECBAgQIECAAAECBAgQyEpgmiHeIpZBxCPbBB3BerbzrHaxAJeXl2/evCmuKS5HNLrtRA5KjGe0KNvXr1+XhYwH3ONn6pd/blpolH9kIsTbJsnc1seD9bkVaVGe6tchdlXmRlwRVS3Gh0VR44ioGLs6ViflHaRlSTrua0qbR/gkwd16b9BGx0jve1/J0JxhBaT4Z6OWmuFoFpO3CKdVFCsvR4DI8soe10T8uOrZVAzsA8XYajTrM6vssdGLWVXH+IuU0QGihwzRB6IDpEwtIoZmscADLUe4w2/fvqVkXnvMpmTSLs0miij5cKEY2xXVVkMLTGn8nPmpcOiu0mP+WqpHzKlmNfNOMqWReapdVL2WAo7WJUXtguvQWqLWCWZ+CeZKvKLnTPiU2ug2aQVR94/0wO6GxRziS8ZtPjMQ94ornhaIgkWUtzy/9yyiDbFshpOuaoaTbiUlAQIECBAgQIAAAQIECBAgQIAAAQIECBAgQIAAAQIECBAgQIAAAQIECBAgQCAfgQmGeIsfMK+OUjR0rI21rRsvvVTvN34zPIJ0rN2235XVcUCW+4pIEMtQU/G4efoD7umPnr97967R+x7LslnYvkA01vZ3mrLHxP6cklWPaRqVqvgsfowSMVb0WJJiVinvIMVAVNxk8ssRu62ijjGa/fPPP9sZmSuKMcmPop9Xv8i0tVqbM1RTG80qfKLz1I6Z8crlcKP6smy1ka1S4nAtc2u0kNhDzCobqaYnjriK8dpnbfrFq6HVp7zaTNYmqO17sVWEVEu/jli7l8SV379/T0kZ5Rki4F3KrtdOp2OyEYNJyubSTExgGuOnU+FYuqWWGktL7bCcOkngT2Nk3mEvsuvtCDhaHa3b6Wkpe5ntJZgr8druMdVTaiY3tPXA2h7YKEF8SVH93X2j3FISR0eq3WP8LNzh4WFKbpNJY4YTTTnVwXMyvVRFCBAgQIAAAQIECBAgQIAAAQIECBAgQIAAAQIECBAgQIAAAQIECBAgQIAAAQIdBaYW4i3e2K9+tyQiEbx//76jWrvN44Hsz58/V2x7fn4eT+dXJOjlo8RHhIu/A19NulKq4oYrH6382SjblW39uWWBxG6z5VLF7vIsWHpAnwgfFqFGFm5Dj06JQ9+u4p5sv/PEHpeBLMt7//nzZwzIwlCWZfpas7+/31dWrfMxZ6ilM5ptIopoWbXTmHhFcDsxIk9OTqpjJsZrgdfX15vq0mV94lm4ODmsdSuWp7hhcX15uVG25c1HuqbiLLZSo4jyVgwpu/Jp6z/jLFl9dbPIOa5xWu8ifcMYr1IKExlWRwNP32PTlGuPl5hvNM1H+mkIrO0P5aoVh8FGA11xw3K2xTWNsi1u6FRY1Mh5WUvl3DqZlE0nWTTEBEbmTHqUYgwn4Gh1tA7Xu1rkPNtLMFfitb1lwqfUHG5o64G1PbBRgvv7+/Qb4I1yrkgcTwvU/mpCNHREPavIZEofmeEsWnPCg+eUuqu6ECBAgAABAgQIECBAgAABAgQIECBAgAABAgQIECBAgAABAgQIECBAgAABAgRaC0wtxNvx8XG1ResXmKuzTfy09kXrKP/r62tibsMli8epb25ulvl/+fJluVy7EGGkap9Nj0wiBMPR0VFtbhJkIpDDuyuZUPRYjDjYl0FPIjrPFl7YePfuXW35098Rqs0q/wRrzwjxHkW82BMhk/Iv/6hLWB2RajtVM2foy3mGo1lt5wnbtSNMX+Yr+dRO1WqnoCsZ9vinWWWPmCtZNTplR+Joi5Ucuv+Z0s8jmu1AQQZXyp9SmNgkQrzt5IIrAu2tFDgumgSTXTHxZ1Eg8/HTqbDYWDkva6mcWyeTsukk6Q2R+cicXhEpRyrgaE1vOEdrulWXlPO8BHMl3qXPLLcd6UGaww1tPXDZi7ovxP3SXd2WiW8Da7tTjLEz+UEmM5z0zjzSwTO9glISIECAAAECBAgQIECAAAECBAgQIECAAAECBAgQIECAAAECBAgQIECAAAECBCYsMKkQbxGRJyIIVLRWxL/Y/s9xF8sTD4tHaLPimpXlePO/NkjHyiZN/6x9ajwyjMAHy2wj9EBTtHg2vTrKW9RxO4EelrWw0FGgaR/ouLv0zUcde64YcKd40KVXv2nKlB+Bb/SOUNMCZJX+9PS0HGwlhuh4RyJCVWZVVIUZQsCcoUfVuY1mMc95fHysBYxBpjZNXwlqX4SLAg/xTqBZZV8t2C6f6gufcp7FCM7lT9utiTNmSje4urpql3+jraIwKVOdyHM75VkpfLm9EgMirOTjz2kIpBw4xQuE3K7KnQrH0g+11Fhaaofl1EmW+GMfmZcVsTBVAUfrsmUdrUuKnS/M8xKsfGVX3RCTvxIvV99BWjbpcY0e2Bdm3EHa5s3bcrGLd9TLny7W1N7y3bThiNab4Swby+C5pLBAgAABAgQIECBAgAABAgQIECBAgAABAgQIECBAgAABAgQIECBAgAABAgQIEJikwHRCvN3e3hZfgV7bWtVxx9Zu0vvK2jf545WPqEvv+22UYVGytsBrc45nsu/v78vx7D5+/BjrLy4u1m5lJYHJCNQ+i//y8nJ+fr6ob7xMcnR0tIW6p8Q9afqO0BaKPcQuIsrk0n+Zf7xUI/rkUmPaC+YM6e1rNFuxen19TZkabXnOmRJmK6XYK5Xt5U+zyl4Y12ZSDlS6Ntly5UCn+JTXTYd4p31Zr+JC4qFXngMUMxloeSWu3M6Djw9UTdn2KJDt+OlU2GMrD5qVlhqUdxqZ6yRN2zHbkblpRaQfnYCjtWmTOVqbirVOP8NLMFfirXtLcUMHaVGj0bIe2IirInFKhLWKzbt/FL9AU3vjPW7l7TYOXfdqVudghlPtU/7U4Fk2sYYAAQIECBAgQIAAAQIECBAgQIAAAQIECBAgQIAAAQIECBAgQIAAAQIECBAgMBaB6YR4q41bEbGNDg4Odt4wEYOjNsrS169fd1jOiD6wfEmgS+iBqGkES/r333//+eefCOsWAa1iOaLqxPod1s6uCWQiUIx1kvguXPeS1w4+sYs4VLvvKPMcIspkOR7Nr1+/pv22TOaNsuXimTP0CD630ay28yxsy4NMj+Zrs6rd493dXbw1t3bb4VaaVQ5n2yLngUK8RQTnlMI8PDykJOuYJt6PTckhKLZTnmJhiqNlrN/a9K9YBssjEsh5/HQqHEtH0lJjaakdllMnaYSf88jcqCISj1HA0dqo1Rytjbg6JnYJVgs4hyvxWoSVBA7SFZBB/9QDN/Em3s7atHkv61PO7/ErBU9PT73sLsNMUgSi2LX3vXuvWu0e3Wnv3VyGBAgQIECAAAECBAgQIECAAAECBAgQIECAAAECBAgQIECAAAECBAgQIECAAIHJC0wkxFvE63l8fKxurYhWVp1ga5/WliSeuT87O9taeVZ2VJT8/Pnzyqct/ozIehHWbW9vr8W2NiEwB4HEd+G6U+zv79dmsozwWJtypAkijttKGM03b95EGMrDw8OR1kixmwqYMzQVS08/+dEsXqi7vLysBYl4mtsPaJsyZ4t3aGsL328Cs8p+PTvmFue7jjms3fzdu3dr16+sjFPtypqB/qy91Frs98ePHwMVYG22ceopro8XiXMIPl4skuXcBLIdP50Kc+sqm8qjpTbJWL8U0EmWFIkL2Y7MieWXbLwCjtambedobSrWMb1LsGrAmVyJVyOsfOogXQEZ9E89cBNvDt9ZJ46fK99nbarR6Nab4TRtMoNnUzHpCRAgQIAAAQIECBAgQIAAAQIECBAgQIAAAQIECBAgQIAAAQIECBAgQIAAAQJZCUwkxFvK7zynRL7YTtuklCRq9Pr6up3yVOxFzKMKHB8R6EUg8S2OXvaV+D5PDoNPL/UtZ3J0dHR+fl5cH4FpIqrm9oMxFctgecsC5gwDgc9hNFsZQDZJpsz0Nm3ben3KnO3m5qZ1/t03TClh973MKocIJtiovk3TJ2aeGKqs+BZiYs7tkiWORXE4bHPCsxIdMrGQ7QRsNT2BrMZPp8KxdDAtNZaW2mE5dZIu+FmNzF0qYttRCDhauzSTo7WLXuK2iVc3k7kEa3pl3TR9IntuV+KJxS4nc5CWTarXNO1RTdNX73356WR64LJGO1mIMHPxGwC1u767u7u9va1NNroEZjhdmszg2UXPtgQIECBAgAABAgQIECBAgAABAgQIECBAgAABAgQIECBAgAABAgQIECBAgACBnQhMIcTbxcXF79+/q/kisFHiE+fV+fTyaZQkJdDSSiCAXnbdKJOUJ8sbZSgxAQJlgZ1EAioXo7jm5eWl+Oc0liOMS8RxWwlvFKPcw8NDvEgzjTqqRYqAOUOKUrs0kx/NYhhJnJsdHx+3M+y4Ve3MLV4I7LiL1pvXlq11znPesKlq0/TptikvDN/f36dn2CVlnO4jfmtKDldXVynJuqd5enoqRriLK8GIOds9WznMRGC4I7cFoFNhC7SdbKKldsI+rp3qJF3aK6uRuUtFbDsKAUdrl2ZytHbRS992bpdgTftV0/Tp8lldiacXu5hyOJziXia23BStafp0rgn0wPTKDpcyMUpmYjS04crZe85mOF1Ihzuuu5TKtgQIECBAgAABAgQIECBAgAABAgQIECBAgAABAgQIECBAgAABAgQIECBAgAABAtUCUwjxlvJkc25Pu6aU58ePH9WNN/SnGcZqGbrK8q8QSIlLWLG5jzYJbPO31vf39zcVo7i+NmhmMfEoliO0yocPH4rRVaLY3759u729HUX5FbJHAXOGHjFXspr8aJYY3y1Y4vXmFZzt/JkS1mpX455Z5RB9IPEt0MWu483b4Q7SlNd6tzm7SJRJOSP00nArO0osXi+7lskEBLIaP50Kx9KjtNRYWmqH5dRJuuBnNTJ3qYhtRyHgaO3STI7WLnqNtk28xlm5Mmq0i0aJV3aUWLzEXTTKbVZX4omAxWQO0qJG4rIemAg1lmQpTwtEXeJ3O+LHisZSqZRymuGkKG1KY/DcJGM9AQIECBAgQIAAAQIECBAgQIAAAQIECBAgQIAAAQIECBAgQIAAAQIECBAgQCBngdGHeLu+vn5+fq4lTnxIujafvhKklCfiIFxcXPS1xxb5HB8ft9jKJgQIpAukDAXpufWV8uXlpa+scsgnXn2J+G4rZ4qfP3+enZ3lUDxl2KaAOcNw2nMYzRJj76bEWRuoIWKsq805XgisTTNEArPKIVQjmGD6G31x4huiDIs8U0K8bXN2cXJyklLZmBts5/3Yq6urYnkavY9d3NDyPAWyGj+dCsfSCbXUWFpqh+XUSbrgZzUyd6mIbUch4Gjt0kyO1i56jbad1SWYK/FGfaM6sYO02mftp3rgWpbxrtzb20u8mZw4JRgLRWJ1EnGGqLU77UOoypMAAQIECBAgQIAAAQIECBAgQIAAAQIECBAgQIAAAQIECBAgQIAAAQIECBAgMGeB0Yd4S3wIOOVJ3G32g8TynJ+fb7NUxX1FpIZ4sry4xjIBAr0L5BkUqfdq7jDDCOkV421EzCyW4devX4lvHha3sjwBAXOG4Rpx8qPZ7e3tykiyCXOHFCnvvO0kxJtZ5abe0n19nOZS2j1Gv8PDw+6765JD4hHUZRfFbRPDqCWeF4o5N12ONirWPYaIg4ODpplIP1uBrMZPp8Kx9EMtNZaW2mE5dZIu+FmNzF0qYttRCDhauzSTo7WLXottZ3UJ5kq8RQ8pb+IgLZskrtEDE6HGkizxZvLNzc3r6+tYKlVdTjOcap/qTw2e1T4+JUCAAAECBAgQIECAAAECBAgQIECAAAECBAgQIECAAAECBAgQIECAAAECBAhkKzDuEG9PT0+Pj48puPHAa0qyraWJH1pP2dfz83PUMSVl72lSokX0vlMZEpibQJ4HWjEQyahb5Ozs7Pj4uFiFN2/e3N/f7zzMTbFIlrcmYM4wKPXkR7N4iS4RMDGMb2JujZKlxI2KuWWjPHtJnGf36KVqOWTy8PDw+fPnTSWJE9/Pnz9PT083Jehlfeyll3x6zOTbt28puW3h/diVKHKJgQ9SCi/NHASyGj+dCsfS5bTUWFpqh+XUSbrgZzUyd6mIbUch4Gjt0kyO1i56Lbad2yWYK/EWnWRlEwfpCkijP/XARlyZJ06/mXx1dZV5XRKLZ4aTCLU2mcFzLYuVBAgQIECAAAECBAgQIECAAAECBAgQIECAAAECBAgQIECAAAECBAgQIECAAIH8BcYd4i3xIeAIOrC3t5dbYySGQri8vNxJydOfKd9J8eyUwDQEHGjDtePJycn379+L+Uesz4jvlhhhs7ih5WkImDMM2o6TH83S36DbbVjh2r1HEM/X19dBO0M588l3j3KVt7zm+vo6TnAROyw6wOISI/778ePHCC4WQf3ihLjl8uSwu4h4mPjG46BXWyvRRaNdjo6OcvBRhrEIZDV+OhWOpdtoqbG01A7LqZN0wc9qZO5SEduOQsDR2qWZHK1d9FpsO8NLMFfiLfpJcRMHaVGjxbIe2AItz00S719F4Qe9hbVNHDOcLtoGzy56tiVAgAABAgQIECBAgAABAgQIECBAgAABAgQIECBAgAABAgQIECBAgAABAgQI7FBg3CHeEh8Cro12sZMGSCxVYkia3quQ/kx577uWIYH5CGQYfXIa+IeHhyuvu8SYFuFv4m3DaVRQLVoImDO0QEvfZNqj2cPDQ0RGS9TYbRzJlOllDIaJdekrmVllX5IV+UTHu7i4iIBiEcLv33//jf/e3t6enp5O+9isAImPViK9bkq8MmHYlKzd+vPz8+KGEYav+KdlArUC+YyfToW1jZVJAi2VSUPkXAydICmE7wAAIABJREFUpGPr5DMyd6yIzfMXcLR2bCNHa0fAFpvP8BLMlXiLfrLcxEG6pGi9oAe2pstqw/QvrR4fH7f/0x29W5nhdCQ1eHYEtDkBAgQIECBAgAABAgQIECBAgAABAgQIECBAgAABAgQIECBAgAABAgQIECBAYFcCIw7xFiEM4mnmFLj9/f2UZFtOkxKDI4r0/PwcjztvuWyxu8Tibb9g9khgMgKOsiGaMl5xiVdi7u7uipnHOw8xkM45zE1RY57L5gyDtvvkR7OVIaUC882bNxWfbuGjlALE3HILJSnuYvI9pFhZy/kIHB0dJR4Rw11trUQXFeItn+4xlpLkM346FY6lz2ipsbTUDsupk3TEz2dk7lgRm+cv4Gjt2EaO1o6ALTZ3CdYCbc6bOEjn3PrqviKQfjis3GhayWcUf5rhdGym9N7ScUc2J0CAAAECBAgQIECAAAECBAgQIECAAAECBAgQIECAAAECBAgQIECAAAECBAgQ6FdgxCHe0h8CzvNp1/TAc/f39/22ekpu6T8bnpKbNAQIlAVSwo6Ut7KmQiBCtMSAvxK9KNakny8qMvfRqAXS+4A5Q4uGnvxoNqL+k9KBf//+3aKVu2xiVtlFb0rbRhjWLVcnMaTajx8/hijY9fV18XD7+PGjY2EI52nnmU+fcSocS0/TUmNpqR2WUyfpiJ/PyNyxIjbPX8DR2rGNHK0dAdtt7hKsndugW23/SjyxOg7SRKixJ8u2B2YFm3JHd1Hg9OlBVhUsFia9Cuksxfx7XE4pQPHWX4+7rsjK4FmB4yMCBAgQIECAAAECBAgQIECAAAECBAgQIECAAAECBAgQIECAAAECBAgQIECAQM4CswjxlmfkkfRSpT/u3FdXe/fuXV9ZyYcAgU0C6XEeN+VgfVHg9vb2w4cP5Rcq4t3Cvb29YkrLMxRIP5Omn523yZheqvSa9lj+yY9m6cF2d06RUoCVOJg99oS1WZlVrmWxcjsCifEFbm5uhnjleCVyXGJhtiNjL6MQyGr8dCocRZ+JQmqpsbTUDsupk3TBz2pk7lIR245CwNHapZkcrV30umybeNXjEqwL8jS2dZBOox3Voi+BzG/+91XNRT5mOF08DZ5d9GxLgAABAgQIECBAgAABAgQIECBAgAABAgQIECBAgAABAgQIECBAgAABAgQIENitwIhDvD0+PibapUS7SMyqx2Tppdp+uJb0svUIIisCBAi0Fri4uPj06dPazSPAyhBxW9buy8psBcwZsm2a/Av29PRUjh25qdhv377d9NF21qe8EPjy8rKdwiz2Yla5TW37WhE4ODj4+PHjysq1f15eXq5d33plDB3FU08cm0dHR61zs+E8BfIZP50Kx9IDtdRYWmqH5dRJOuLnMzJ3rIjN8xdwtHZsI0drR8DWm7sEa003tw0dpHNrcfWtFki/pRy3qWOSUJ1bzp+a4XRsHYNnR0CbEyBAgAABAgQIECBAgAABAgQIECBAgAABAgQIECBAgAABAgQIECBAgAABAgR2KDDWEG8Rr+f5+TkRLiXaRWJWPSbL+YntPMV6xJcVgRwEsj3Qthz9p3tbnJ6efv36dVM+8dLLly9fNn1q/RwEzBmGbuVpj2bpE85w3jlFhm957dxk6P4v/8wFEucAvYd4Oz8/L8okFqO4iWUC+YyfToVj6Y1aaiwttcNy6iQd8fMZmTtWxOb5CzhaO7aRo7UjYJfNE699XIJ1QZ7Atg7SCTSiKvQokP7AQOy0+IsCPZZhO1mZ4XR0Nnh2BLQ5AQIECBAgQIAAAQIECBAgQIAAAQIECBAgQIAAAQIECBAgQIAAAQIECBAgQGCHAn/tcN9ddn1/f5++eYbRLqLwjR7DjYeeDw4O0qvcMWWeYh0rZXMCBCYpcHR0dHNzU121SHB9fR0pq5P5dKoC5gxTbdnt1KvRi2ejmEFF4Mvt0C32MgqTbYLkv6+np6fo9vEvukpEfS3+N1Yuyr/lXtQFLc7+cdlVW+Co2u3t7eHhYZd9Fbe9uroq/vn9+/fin5YJpAjkM34uj/1xFbuitLVjQsW2OX+kpXJunUzKppN0bIh8RuaOFbF5/gKO1o5t5GjtCNhlc5dg7fQmdiVei+AgrSXacoK59cAt89burtER0WiSULvrLSdoVPhGLFuuyHJ3W769MAqTJY4FAgQIECBAgAABAgQIECBAgAABAgQIECBAgAABAgQIECBAgAABAgQIECBAgACBosBYQ7w1egi4UTC1ok4+y43q273YExDrjiAHAgQyF3h9ff348ePj42NKOb98+RKJ9/b2UhJLMzGBRufQCZwBG9V3Ym09RHUSB5nFriOKU/6BnLbcybe8uyH6wLTzjJNpxMG8u7uLrh6jxyQHkJgDnJ+f17bj5eVlXyHeIrBs8Q1PM5BafAnWCuQzfjoVrm2gDFdqqQwbJbci6SQdWySfkbljRWyev4CjtWMbOVo7Anbc3CVYLeAcrsSrERyk1T5Df6oHDi3cNP+3b9+mbzLqe3dmOOkNvTalwXMti5UECBAgQIAAAQIECBAgQIAAAQIECBAgQIAAAQIECBAgQIAAAQIECBAgQIAAgVEIzCLE2yhaorqQjR56rs4q5VO/Ap2iJA0BAjsUeHp6+vTpU/rbLBFp5fj4+Pb2dodltutdCaT3k12VsN/9bnnO0G/hM8xtev1ny9O8Le8uwy6UZ5HihHhzcxOR3abXw8vgifEFAiRecu4lGuyPHz+Kxfj27VvxT8sEEgXyGT+nN1DkY5vYGRKTaalEqDkn00k6tv5UR4+OLDYfQsDR2lHV0doRsOPmLsE2Ac7qSnwTwmK9g7TaZ6BP9cCBYLecbfxUw5b32OPuzHA6Yho8OwLanAABAgQIECBAgAABAgQIECBAgAABAgQIECBAgAABAgQIECBAgAABAgQIECCwQ4E/d7jvLruewEPAjR7DnUB9uzS3bQkQIFAUiJeRPnz40HRgjEA2Z2dnxXwsz0SgaVfJkMWcYYeN8vLyssO9D7Hrt2/fDpGtPEchcH19fXR09Mcff0SY1MvLy+7D45v/+5dz9Q8ODj5+/JhSwjBJSVadJqLQFkNthtDh4WH1Jj4lkLmAU2HmDbQsnpZaUljYJKCTbJKxnkBuAo7W3FpEeRoJuARb4ZrnlfgKgj93KKAH7hA/cddx7ygxZSTrfjcvfV+9pzTD6Z1UhgQIECBAgAABAgQIECBAgAABAgQIECBAgAABAgQIECBAgAABAgQIECBAgAABAmMR+GssBV0p5+/fv1fWTPvPLT/03Ohp8mnLqx0BArkJxCtJx8fHK6V69+5dMZzKyqfLP79//x5BXt6/f79cY2EOAuYMc2jlTOoYM6hG8fi2XOwoXoyBp6en29yvWeU2tTftK4KOnZ+ft4tfFjEB4yQb/138ix4eC3t7e8V9RaeK/Itrclv+9u1bRHqtLVUQdT9AVpxj7lG7XwkIrBUY6fjpVLi2NTNcqaUybJTciqSTlFtkpCNzuSLWTEzA0VpuUEdr2WTLa1yCBbgr8Ype5yCtwOnrIz2wL0n57ErADKcsb/Asm1hDgAABAgQIECBAgAABAgQIECBAgAABAgQIECBAgAABAgQIECBAgAABAgQIEBiLwFhDvG055NnOm3Nu4Wl2Dq4ABAjkKbA2iMzPnz9PTk4icFtKlLcIDxdvN+VZO6UaSMCcYSDYmWTbaA52dXV1eHg4ExnVHIXA7e1tBF9LiW5WrE6EAvz8+fOHDx8mExQ1Dsx4B7L2cH5+fg6xjkfxSoi3L1++FG0tExijQO2xU6yUU2FRY8vLWmrL4GPcnU4yxlZT5nkKOFrn2e5TqvXML8FciU+pM4+xLnrgGFstvcyNJgnp2W4nZaPCu72wnUaxFwIECBAgQIAAAQIECBAgQIAAAQIECBAgQIAAAQIECBAgQIAAAQIECBAgQIAAge0IjDXEW6OHgLdDaS8ECBAgMKjA0dHRzc3Nyi5+/fq1CMUS73v8/fffK5+W/4zoLREP7uLiovyRNVMVMGeYastup15zCxG4HVV72YLAw8PD9+/f04O7RQS0CEYWgVAnE9ZtBTk04t/KyvKfEaCtS4i36+vr4kknguXt7e2V92INgXEJOBWOpb201Fhaaofl1El2iG/XBBoJOFobcUmcp8A8L8FciefZG+dTKj1wpG29v78/0pI3LbYZTlMx6QkQIECAAAECBAgQIECAAAECBAgQIECAAAECBAgQIECAAAECBAgQIECAAAECBCYj8OdIazK3h4DnVt+RdkvFJkBgIIGIlhIRZ1biu0Uwmvv7+2UcloODg//X3tkfRa4D/fo9N4KFEGAjYAgBTgRACAsRACEsRACEwBABEAIQwRlCADK491fX9bpUtkduf8iW5Gf/2JLlttR6uvXlsRpFebMooOgtLy8vFklk8iCwtDl0ae0N7aXLOWIXmiTlT0Zgs9koKOrh4aExvtvJyYnipX5/f9/c3OQa303wFcDOYgItNoTCItko8/fvXzf/8vLSvSQNgUQJMBWmYjgslYqlZtQTJ5kRPlVDoBMBemsnXAjHSWBpWzB24nH64XK0wgOXY+ukW8oKJ2nzoTwEIAABCEAAAhCAAAQgAAEIQAACEIAABCAAAQhAAAIQgAAEIAABCEAAAhCAAAQgAAEIQAACEIDAEAKphnjjI+AhVudZCEAAAmkRuL6+/vj4cHU+ODj4/PysRKJRRBvFqXHFtqXPzs6GBHDZViz5cRJgzRCnXVLRStEkU1EVPSEgAgrT9vv370pQ1G1kNGn+999/6/W6jJe6TTKD/J2dHeMiQaFg+7VXB6rd5YpGjyWA7ceKp9IiwFSYir2wVCqWmlFPnGRG+FQNgU4E6K2dcCEcJ4FFbcHYicfphMvRCg9cjq1TbykrnNQtiP4QgAAEIAABCEAAAhCAAAQgAAEIQAACEIAABCAAAQhAAAIQgAAEIAABCEAAAhCAAAQgAAEIQAACvQmkGuKtd4MTfZDwNIkaDrUhAIEQBI6Ojt7f33VQsF644tTs7e3V8ys5Pz8/ivJWyeQSAnkQYM0wox01tsxYO1UvnIDiiynyqYKiWjhoJi2Cu+3v71vk85D58+ePpSG9Q7xVHjTawqISMhBIiABTYSrGwlKpWGpGPXGSGeFTNQQ6EaC3dsKF8JQElrAFYyc+pUdRV50AHlhnkmLO19dXimqH1pkVTmjClA8BCEAAAhCAAAQgAAEIQAACEIAABCAAAQhAAAIQgAAEIAABCEAAAhCAAAQgAAEIQAACEIAABCAwJYFUQ7xl8HeeO32xnUF7p3Rr6oIABDImoMOBLy8vngY+Pj567pa3Xl9f7+/vy0sSGRPIYA5lzTCjfxIyb0b4VG0noBnt9+/fHx8frY9oSNREqZl0UcHdCizHx8eWOLCfn5/+lcY2yJUQb8ZwBttKIx8C8RBgKozHFn5NsJSfD3dFACfBDSCQCgF6ayqWQk8/gey3YOzE/Q7A3dAE8MDQhOMsP+kfO1jhxOlUaAUBCEAAAhCAAAQgAAEIQAACEIAABCAAAQhAAAIQgAAEIAABCEAAAhCAAAQgAAEIQAACEIAABCAwAYFUQ7x1+giYv/M8gSdRBQQgAIEJCNzd3bXGZVutVn///rUoc3FxsdlsLJLIJE2ANUPS5ptd+U6n5joF45u9aSiQDYGrqyvNaJbmHBwcKH7Z6empRThLGWPYtUqwNguK9Xrt7jpPTk52dnYsDyIDgfgJMBXGb6NCQyyViqVm1BMnmRE+VUOgEwF6aydcCMdMIOMtGDvxmB1vCbrhgUuwcmMbO/3Y0VjCjJmscGaET9UQgAAEIAABCEAAAhCAAAQgAAEIQAACEIAABCAAAQhAAAIQgAAEIAABCEAAAhCAAAQgAAEIQAAC8xJINcRbp4+A50W8rXY3BMA2mTJ/b2+vTJOAAAQgsEwCz8/P5+fnlrbrgJOi2Fgk//33X4sYMkkTYM2QtPlmV/7w8NCuQ6fVnb1YJCHgIaCZ8fb21iNQ3tLR+vf394XHHTPGF3h6evr+/i7RWRKVqHDGiiwlIwOB2QkwFc5uAqMCWMoIasliOMmSrU/b0yJAb03LXmjrIWDcGSW3BWMn7jE6tyYggAdOAHnKKjq9Uk76gwFWOFP6FXVBAAIQgAAEIAABCEAAAhCAAAQgAAEIQAACEIAABCAAAQhAAAIQgAAEIAABCEAAAhCAAAQgAAEIREUg1RBvnT4C/vr6igp6oUwnrZL+YjtC+KgEAQikRUAhut7e3o6Pj+1qv76+WgJ7fX5+Kh6cvVgkUyTAmiFFq8Wjc6c1mIaUeDRHkyUQOD09rUQW29Zqnau/v7/fdnc5+Ypwd3JyYmmvEWxR1Gaz0cKjLFbjRqdFS/kgCQjESYCpME671LXCUnUm5FQI4CQVIFxCIFoC9NZoTYNiXQlkuQVjJ97VDZAflwAeOC7PGEpbzgcDrHBi8Dd0gAAEIAABCEAAAhCAAAQgAAEIQAACEIAABCAAAQhAAAIQgAAEIAABCEAAAhCAAAQgAAEIQAACEJiFQKoh3jL4CLjTH+XuFJ5mFk+iUghAAAKBCChSm6ImrVarTuXrAKExOMvt7e3Ly0unwjMW/sf5d35+nkdLWTPkYce5WtHJfzqdx5urRdSbDQGFKH16erI0h/huLqXr62v3clvauIooHq8IC/i2YsmPn4CzFPonm7XQQOxMhQMBTvY4lpoMdboV4STp2g7Nl0aA3ro0i+fd3sy2YOzE83bX+FuHB8Zvox4advqrIQcHBz2qiOQRVjiRGAI1IAABCEAAAhCAAAQgAAEIQAACEIAABCAAAQhAAAIQgAAEIAABCEAAAhCAAAQgAAEIQAACEIAABKYnkGqIt05fMHcKpjaZDToFAen00fNkTaAiCEAAAhMQ2N3dVby2HhWdnp4aY6ycnZ19f3/3qIJHkiDAmiEJM0WrZKf4knGuOaNli2JDCKzXa4UotZRwdHR0f39vkVyIjDq1ZW+l47X2CLCEeFuI8yy2mUyFqZgeS6ViqRn1xElmhE/VEOhEgN7aCRfCkROQP2ezBWMnHrmzZa8eHpiriTu9UraMqNGCYoUTrWlQDAIQgAAEIAABCEAAAhCAAAQgAAEIQAACEIAABCAAAQhAAAIQgAAEIAABCEAAAhCAAAQgAAEIQCA0gVRDvO3v79vRdAqmZi92oGSnL7Y7ffQ8UDEehwAEIJANAQW1sZx40YBsDAaXDZlFNYQ1w6LMHaKx9iiBigkVQgHKhECFwGazUXDSSmbj5a9fvx4fHxtvLTnTOOlXArdtI6Yj1u7O7uTkpF9o2m3lkw+BGAgwFcZgBYsOWMpCaeEyOMnCHYDmJ0SA3pqQsVC1lUAeWzB24q2GRiAoATwwKN55C+/0Svnw8HBebQfWzgpnIEAehwAEIAABCEAAAhCAAAQgAAEIQAACEIAABCAAAQhAAAIQgAAEIAABCEAAAhCAAAQgAAEIQAACEEiUQKoh3oTb/hGwe+Q+HjvZA8/ZWxpP69AEAtMQsPejafShlggJGEPbPD09KR5chPqj0igE7DMpa4ZRgGdWyNHRkbFFzEpGUIgNJGCM76ZaNAkSbqxO2xhfQGuD7+/v+uOVnEokOGPhlUK4hEDkBJgKIzdQqR6WKlGQ2EYAJ9lGhnwIxEaA3hqbRdBnCAHjLinyLRg78SE+wLPDCeCBwxlGW4I9xJv+oFHqL/pY4UTrhygGAQhAAAIQgAAEIAABCEAAAhCAAAQgAAEIQAACEIAABCAAAQhAAAIQgAAEIAABCEAAAhCAAAQgEJRAwiHe7J+zxxluw/7Ftv1z56C+QuEQiJBAnMGYIgS1ZJVWq9Xfv38tBC4uLjabjUUSmeQIsGZIzmRRKWxfiWlWsgSEiqp1KJMcgfV6/fHxYVH75OTk+PjYIrk0GZ2GFRxLqyvh2+qPaOXw+vpa5uuoLcxLGiRyIsBUmIo1sVQqlppRT5xkRvhUDYFOBOitnXAhHDmBDLZg7MQj97Hs1cMD8zax/TMG4+usmHGxwonZOugGAQhAAAIQgAAEIAABCEAAAhCAAAQgAAEIQAACEIAABCAAAQhAAAIQgAAEIAABCEAAAhCAAAQgEI5AwiHe7B8BG4MghKPcWDIh3hqxkAmBTgTsJx86FYtwZgSurq6MU4Y9EFhmiLJvjtEBxIE1Q/bO0KOBh4eH9qfsCzx7mUhCwCVwfX3tXnrSxginnhIyvmXE2BrirSLw58+fjKHRtCUTYCpMxfpYKhVLzagnTjIjfKqGQCcC9NZOuBCOn0DqWzCj/jIEO/H4vTFFDfHAFK1m19n+Ptn+M4e99oklWeFMDJzqIAABCEAAAhCAAAQgAAEIQAACEIAABCAAAQhAAAIQgAAEIAABCEAAAhCAAAQgAAEIQAACEIAABCIhkHCIt9VqZYf4/f1tF55AUvr8/PwYKzo+PjZKIgaBpRGw96OlkaG9FQKPj4+/fv2qZNYvFd5L8eDq+eSkToA1Q+oWnFf/nZ0d+/G5t7e3ebWl9rwJ3N/fG499npyc7O/vp0jj5eXl5n//qb2BmqB5YW9vr7Vw0ZY+HjFCvHngcCsnAkyFqVgTS6ViqRn1xElmhE/VEOhEgN7aCRfC8RNIegvGTjx+B8tbQzwwb/su7YMBVjh5+zOtgwAEIAABCEAAAhCAAAQgAAEIQAACEIAABCAAAQhAAAIQgAAEIAABCEAAAhCAAAQgAAEIQAACENhGIOEQb2rSnz9/tjWskh9buA1jaAa1QtEZKm3hEgIQKAl8fX2VaRIQ8BDQuRFFefMIlLdub2/f39/LSxLZEGDNkI0pZ2mI3X8UKXIWDal0IQQqAcU8rb6+vvbcjfnW09OTlC/+XVxchFP18vLSUriH+Xq9dsMNa+Om9YalTGQgkCIBpsJUrIalUrHUjHriJDPCp2oIdCJAb+2EC+H4CaS7BfPsCivYtZOt5KRyOdlOPBUgUemJB0ZljtGVsX/AkM0HA6xwRvciCoQABCAAAQhAAAIQgAAEIAABCEAAAhCAAAQgAAEIQAACEIAABCAAAQhAAAIQgAAEIAABCEAAAhCIn8BSQrzZQ6pNY7PX11djRfYPnY0FIgaBnAjE1rVzYptfW46Pj40j6tHRUX7Np0VG6wtUbAMLa4YYvPf09NSoht1exgIRg0BJYLPZGGMI/vr1a7ValQ+SaCRwfn7emF/J1EH37+/vSmZxWTllbZ9oGksjEwKRE2AqjNxApXpYqkRBYhsBnGQbGfIhEBsBemtsFkGfgQQS3YKxEx9odx4fSAAPHAgw/seN7/rUkGzeO7HCid8t0RACEIAABCAAAQhAAAIQgAAEIAABCEAAAhCAAAQgAAEIQAACEIAABCAAAQhAAAIQgAAEIAABCEBgdAJph3hT5IK9vT0LlNjCbRj/KLeiMygmkaWByEAgNIHd3d3QVfQo3374oUfhPJIfgfv7e8us8fPzYz9kkh+lXFvEmiFXy07WrpOTE0tdChG4LRqU5fFAMlJJS8r9/X0Gt0CEpylWscaMFU0cq1TzplGx2MSMh2MrodyKVuiUtbvH1AKDjVts9kWf0QkwFY6ONFCBWCoQ2JyKxUlysiZtyZsAvTVv+y6wdSluwdiJL9BRo2oyHhiVOUIo475c8pSf2QcDrHA8tuYWBCAAAQhAAAIQgAAEIAABCEAAAhCAAAQgAAEIQAACEIAABCAAAQhAAAIQgAAEIAABCEAAAhCAQJYE0g7xJpMYz4QYv5CezMZGfYytm0xtKloyAZ0fiK35ClijSDqxaYU+kRN4fn62aKijU+v12iKJTEIEjLOqcY6erOFGfYytm0zt/Cq6vr42Nurx8dEoOZmYlJcjadLU4HZ1dTVZvVQ0LgHjaKBKz87Oxq3aX9rX15dfINq7xpHz79+/9SZU4r4Zi6qXQw4EEiLAVJiKsbBUKpaaUU+cZEb4VA2BTgTorZ1wIRw/AeO+KaotGDvx+P0qbw3xwLztq9YZTWxfEiRBzN4c3rQnYVCUhAAEIAABCEAAAhCAAAQgAAEIQAACEIAABCAAAQhAAAIQgAAEIAABCEAAAhCAAAQgAAEIQAACEGglkHyIN0WpsESe+vn52Ww2rTimEXh/f5c+lrrsnzhbSkMGAkMI7O7uDnk8xLNvb28hiqXMvAns7+/f3d1Z2qj4OAojaJHMRqbSXsv0mlbbWTOkZa/YtF2tVkdHRxatFEbNIjaljBuLiuioU5Ifty77ysfoq2Opl65TqV8fHBy0ctDe7eXlpSLmdivdMoYqqBTCZWwEsl8LDQTOVDgQ4GSPY6nJUKdbEU6Sru3QfGkE6K1Ls3j27ZVLJ7cFYyeevVtG3kA8MHIDDVSv/rqpsUD9UpPZH+1ghdNoaDIhAAEIQAACEIAABCAAAQhAAAIQgAAEIAABCEAAAhCAAAQgAAEIQAACEIAABCAAAQhAAAIQgAAEMiaQfIg32cYYBy2ecBvGvzh9eXm5s7OTsfPRtLQIRBjs6ePjIy2GaBsJgfPz85OTE4syE4fIaVTJ0vW+vr4anx2YGWFgx4Et0uOsGYYzXHIJWptZmv/6+loJEmR5KpzMer12Cz88PHQvSadCQOGqjUGi1aKJNxHphngTK2NottvbW9dV1K1cc2hdMTFzV5ns06yFojIxU2FU5vAog6U8cLhVEMBJ8AQIpEKA3pqKpdDTSCCtLRg7caNZEQtEAA8MBDaeYo2fLhh/1IinXRZNWOFYKCEDAQhAAAIQgAAEIAABCEAAAhCAAAQgAAEIQAACEIAABCAAAQhAAAIQgAAEIAABCEAAAhCAAAQgkA2BHEK8Gc+EGAOrTWDaJX+xPQFeqghEIMJgT4qhE6ixFJs9gYeHB0u4EIURvLm5mZfGlF2vEirOgmheOD1qZ83QAxqPlASOj48PDg7KS08inmWnlPz796+ragzBK119SBsJuAHF/I9MPHoroKGNIb4aAAAgAElEQVRdN7/ms9xV4FdLvZXQjVpIuE9ledTWbeC8adZC8/Kv1M5UWAES7SWWitY08SiGk8RjCzSBgJ8AvdXPh7vJEUhrC2bf7bITT84Vk1AYD0zCTEOUtLxD1vBi/FFjiCbTP8sKZ3rm1AgBCEAAAhCAAAQgAAEIQAACEIAABCAAAQhAAAIQgAAEIAABCEAAAhCAAAQgAAEIQAACEIAABCAwI4EcQrzt7OxUQlc0AlWkHv3B88ZbU2a+v79/fn621qgWqV2tYghAYDICEx9Sam2X4okQ4q2VEgLbCBgnDj2uoC0at7eVM0G+pevZz3r5Fa6UM2VEFb9iI941mp41w4jMMyvKcu5OTb69vY2k4Vr9yp9LZfb29larVXlJIiEClSicHs1lZc/d0W9lsB4zHpQtw7qpW7mtpluN7lSVAlkLVYDMfslUOLsJjApgKSOoJYvhJEu2Pm1PiwC9NS17oW0rgYS2YOzEW62JQFACeGBQvLMXvl6vK7/INKqU8QcDrHAaLU4mBCAAAQhAAAIQgAAEIAABCEAAAhCAAAQgAAEIQAACEIAABCAAAQhAAAIQgAAEIAABCEAAAhCAQJYEcgjxJsNcXV1ZYhmUx/JntKUlGp3aohbNqCRVQ6BOwNLFLKcR6iX3y4mhO/fTnKciIXB+fn50dGRR5uzszCIWSMbS9exnvfxKViKQWqr2FxjnXdYMcdolFa329/ctR5HVm15eXmJolOJUumpYlHflScdDYMpVVqdWu8HOOj0Yj/Dl5aVFmXIfV1mF0q0s9IbIWBYkrIWGEO76LFNhV2JzyWOpucgnVC9OkpCxUHXhBOitC3eA/Jqf0BaMnXh+7pdWi/DAcPaa9+/6FO0qXzR5mnlwcKBfsjwCSd9ihZO0+VAeAhCAAAQgAAEIQAACEIAABCAAAQhAAAIQgAAEIAABCEAAAhCAAAQgAAEIQAACEIAABCAAAQhAoBOBTEK8qc2WP/V8e3v7/f3dCdC4wqr96emptcy7u7tWGQQgMDGBw8PDiWv0V1cJruEX5i4EGgkYB1uFaprxFI2l6318fDQ2sGvm29ub+8hqtXIvc0qzZsjJmtO3Rafvfv361VrvxcVFq0xogc1mU1l5EosqNPNw5Vu8rqh94gPAlhE1HJZRStaBUp2YbS1KYIvQjZVVKN2qFd1AAdZCAwGGeJypMATVEGViqRBUMysTJ8nMoDQnYwL01oyNu8CmJbQFYye+QP+Mqsl4YDhzVN7thKtoW8mKMWf5WWd2PbfpP1Y+K5yxSFIOBCAAAQhAAAIQgAAEIAABCEAAAhCAAAQgAAEIQAACEIAABCAAAQhAAAIQgAAEIAABCEAAAhCAQOQE8gnxpkg0ltP1834MfX193eoQasXx8XGrGAIQmJiAJdjT19fXNFrp8IOibk1TF7VkTEDnCXWAxNJAzR3r9doiObrM3t6epcxRApi6Z4qM9Vp0i1CGNUOERklIpZ2dHUtMK81Tc40bJczKyvPy8lLKl3dJpEVgd3fXqPCUaySFPBs9opy7nrQfZjbC2SZW6SzbxBQxXP3abfLJyQndahuusfKNaxLWQmMBt5TDVGihFIMMlorBCpHrgJNEbiDUg0BJgN5aoiCRB4FUtmDsxPPwt3RbgQeGs51+8RnlNUJvDS2fNOhdruWX2d46xPAgK5wYrIAOEIAABCAAAQhAAAIQgAAEIAABCEAAAhCAAAQgAAEIQAACEIAABCAAAQhAAAIQgAAEIAABCEAAAhMQyCfEm2Dd398fHBz4qenoyFwfbW82m9YAczq+rlb4m8BdCMxFoLV/TRZSxBiWay5Q1JsQgaurK2PcEB250TA+fdOOjo4slb69vVnE/DJuIa393V9U/HdZM8Rvo5g1VDReHbFr1dByVK+1kN4Cir319PRUPq5QWTc3N+UlieQIGGeridvVurvpoY8bQM1+mLlHRe4jp6enlnByr6+vlVWoMTCBWxfprgRYC3UlNo08U+E0nIfXgqWGM8y+BJwkexPTwGwI0FuzMSUNEYFUtmDsxHHXeQnggUH5z/jmVn8/wP1zO43N1MuQhbzLZYXT6ABkQgACEIAABCAAAQhAAAIQgAAEIAABCEAAAhCAAAQgAAEIQAACEIAABCAAAQhAAAIQgAAEIAABCGRGIKsQb7LN4+Nj6+H8s7OzWax4cXHRWu/z83OrDAIQmIvA4eGhv2o3JIdfcsjd9/f3MmaN+rsl6MM0irmNmr5Gt3bSnQho4rDIy6azTB87OzuWo1wKOmNphUdGAexcv23t756iUrnFmsFiKdcrLPLLkdERu9ZIiKKnQ8uzMFFE48qQVYlLNYtWVDqEgHE6KKrQSdEhdRmf1cRRLsks6zFjsV9fX6Vk686ulByeMJ7sdY/gaoJerVbDq6YEPwGj87MW8mMMcZepMATVEGViqRBUMysTJ8nMoDQnYwL01oyNu8CmJbEFM25GCvOxE1+gG4duMh4YlLBeaukvZAStorFwvbZtHQD1Qsz4u1VjFcllssJJzmQoDAEIQAACEIAABCAAAQhAAAIQgAAEIAABCEAAAhCAAAQgAAEIQAACEIAABCAAAQhAAAIQgAAEINCVQPAQb+4R/a7K9ZDf399v/ehZZ7/v7+97FD7kEdXYeuZcmkv/IbVYniVWi4VSbDIT96NtzbcE71Cwj22Pj5XvxqxRwBpL7I9IAFYITN8ZE+UQWm0FZ7H4tsynqC7n5+cVO05weXJy0lpL6xTTWkIZpqeQtFTaWuZAgdB9hDXDQAOVj4e2VFlRmQg9LJQV+RPqd61zkHrWNEd8K6rqoKBrF0WjCzF8uVVUFOAyBAHjbKWqWzdEo6jnBrC+u7trLfPz87NVRgKuX1mCnFrKtMi0Hq+tF3J5eVnPJCcEAcuyJK21kOvnIYhNViZT4WSoB1aEpYwAo+2bEyiGk0wA2eiHiFlsYZEZl6RlEzqNVvTWaTiP6z+U1kgglS0YO/FG83kyF95JR28+HuhxtuG39GujAq4NL6dTCZXXto3ParpXgL/GW7Nkju7Y9VawwpkAch07ORCAAAQgAAEIQAACEIAABCAAAQhAAAIQgAAEIAABCEAAAhCAAAQgAAEIQAACEIAABCAAAQhAAAKTERgU4i2eo00ur+Pj49agBopH8P7+7j4VNK263AgIjXUpUtXp6WnjrXEz47TauG1Mq7SELGJxUX2FH5S//pZ7GR9EUT+MAWvKR4LqRuH9CFi6QL+S7U/ZQ7Q8PDzICe0ljyLphjXcVqDCz227Zcx3p051rtAhRyM5r8KawegeiDUS0EG7t7e31ihv6sJTLjulqoYpN2ijNAw0O1sG8Eg6e6MFk8u0H4B3HSBQMxW7sPQrKaZZozUcm/pLqzI6WOsu2w4PD1sfGUtATbAfnC4qtUzQY6m38HIsqNNaC2UzfjIVptI3sZQsZVmTWPrm6EaPRDGcxGJ9i7FG95AFFmixxfRY4rE+vdXiIfHYa3pfTajGVLZg7MS7OlXGnXSWsQUP7OqBrfLuu1zZ1PLCobVMu0DltW3jg8/Pz/q7RI23QmRaHNvSrwfqxgrHAtlirIGG4HEIQAACEIAABCAAAQhAAAIQgAAEIAABCEAAAhCAAAQgAAEIQAACEIAABCAAAQhAAAIQgAAEIACBQAQGhXhzj99v08/yQeq2Z3vnKxCVIqb5H9cB/s1m45cZ5a7iFLQGC1B0oaurq1Gqay3EYjWLTGtFCBgJWGjP0o8a9T85OWnMLzPLYB9lzogJ9dnr6+uywLu7uzLtTwyP+OAvv3LXOLZYTF8peeClscaJDwm0VtcqMBCLHlecL3shcsL7+3u7/HBJnec5ODhoLWeIVnJat5u09vRWZVoFLN44zdDHmsFjLEYzD5zilg4kWya+yZad0kqBt9y5UjkK4Kgzcq1t6SFg6cgWmR5VL/MR43RQwAm6udAGxz1jXOy8WucOS+C5Shi41m3UuJ7gNqq1ZLU3UM9qrXqBAkbnT2gtZBkbLTIxOMPCp8IYTGDUAUtZ+pRFxgjcLmap1CJjr3Gb5MKdxALZIrMNL/l2Apa3QNPbwlijcRNtp9EoSW9txOJmGu3lPkJ6FgJJbMGMm5ECIDtxcbB0QIvMLD7pr9Si9ugvtPFAv1G63lV8N9nR/SsFerU72R/1qb+2reuv3z07/VxVL6FrjsWxLTJd663Ls8KpM6nkTGOISqVcQgACEIAABCAAAQhAAAIQgAAEIAABCEAAAhCAAAQgAAEIQAACEIAABCAAAQhAAAIQgAAEIAABCIxCYFCINzcczDZtLGEvtj07JF9HKfxR3nRa7N9//1V4giG1tD6r8g8PD/0n0xTfbbLPx6WPX5miRXNZrZVnlgIx96M6cH+3kryCd4TrVmdnZ6VKCqthP+egr96nOWNZqGexqSSlVThWJSg3YVfMfSpoWgQsZxLe39+DqqHCLTHUSh0uLi6GxBApy7EnKgGbGh+8vb1tzLdkVsrvdMDSUn5FxtgfjR5bKbzHJWuGbdCMJlj4aKaTls/Pz9sYFvlafWlBaPR8f1H+uzoo6M6VEtY60z5d+guv3GVVWQEyzeXDw4OxIk0K4ZYZirxW7il09LSIdFbxvbqeli1GJQyc+le9nHA5Cvqps77G8itTp/EpxHoTsABPZS2U3/i52Kmwtz/P9eCSLWVchhlXvyNaMDbFFusk+Y3MI3rpxEXJFpbXRJW4wBMoaaxxsmGE3uo3umXr4S+Bu9MQSGULxk7c7g8ZT6kzLtvwQLsHtkrqJ069xaq8y9ULB71TbX12oMDLy0vrqzO9ZDs/Px9YUafHZ3TsRj1Z4TRiKTNZ4ZQoSEAAAhCAAAQgAAEIQAACEIAABCAAAQhAAAIQgAAEIAABCEAAAhCAAAQgAAEIQAACEIAABCAAgeQI9A/xZvzcWYf/jZKjs1PEFn0M7SlWB8b0l7qNny97ytl2SyUrnIf/WJq+Jp8svpv0fHx83Katmy+d9a25m0M6EAFj75ixH1Uarj+irthqlczKpf3ASeVB/6Ui1JTnJNVzjejKMi1RIUrhgQljR1MtdsmBKhWPG6uTBXUWa5QaWwuxq9Ra1EAB/1hdL1xR3qY8bKMTj61B6NSErv2iaJdmKzekjvq4enq9ySPmGEcJo3uMohhrhkaMdhPYJRsr6ppprG6y0UwzlA78+yNDFVHeggas1JKyclBQcbjCrTONVmBV2dW9/fI66GiPwlnxB3/J9rvukkw+Vs6G0s3fC1RFa4BU16/sLbUr3ypprFRrUbW3tTQERiSQ01rI9XMPorTGz2VOhR7zRXtrsZZy9zse6+jA/GR74UKNCBVbppNkOTJ7XD3mW0Zb6A1huFf6jXyMvdWof2MVXTPprR5iaa2jPA1Zwq0ktmDsxO2uaBwGU+ykM77QxgPtHuiX1C8sxVss/fxR8VW9Q+v324q/xvKuCtefnSsvGxNSqXzJ1igQItO4wplyo8QKx2PoFAdPT3O4BQEIQAACEIAABCAAAQhAAAIQgAAEIAABCEAAAhCAAAQgAAEIQAACEIAABCAAAQhAAAIQgAAElkXg//b69/X1pWPtdlL6g9i96hnhocrf4m7UOYR6KrM1xoEi0I3QQnMR//33X6tKJR9JKliJuWwE+xBIqB+5zZPapZ80JuQ8knEfGZ6uxJVznbNyq1GlIvPy8nK4Jq0lWMacUkmxUsdsLXMUAeN5uUI3UR2lUn8hnQYl1+j+Ynvc9ccDLe1VT+hQUFDF3LaooroClRxNze4jxnQleFxon1T5FbU9l9N02xKUpf8uZM0gJhYape0WPpoVLmQc03Rar3S5ERP12VBde8TyK0UZG1t4CKvKCr3hl5Vxu+yJ9YRm/+HVlSVogedWXV/ytc6n9UfKwpVQ8Gu3CZPNsK4OrQvdQsOJ93GuhktO57EWynv8NLYuj6kw6c64NEupve784k9Psxcu/CdaxaTeopzE2NjCc1jZBh39OtlCsYaDKuMWXlmm+oeREC8NXGUqaSO0PCZfY2PprRUnifwyoS2Yux32jwOL3Yln3EnVNL/R3buBXmjjgcbRrP6OtLRO5UWTLFXeKhKB3va0LiS0wpx4/VDA7OTYU26UpJ5xPGGFY+wXiEEAAhCAAAQgAAEIQAACEIAABCAAAQhAAAIQgAAEIAABCEAAAhCAAAQgAAEIQAACEIAABCAAAQjMTuB/umqgExf6xFlfG1e+e2691LErfWirT3K71jhcXpW2BqQb99BF/bvwCp+JDwQOtJoeH24FSnAJDLTILP3I1b81fseI3/qLlUYPtwdVTll4Dmy4TxVpDQV6PBBAFdva9+sqaTSQSkF7mQ6HVBjW1ajnFKwCKdavC+gkzOi2kyatB2zqcCo5xQTn9pFAaYuDdZ3OKmWO2HnrEPrRFt4pDzjJxxa+ZpDhGM3q3mvMkZNbxlt1NEkay2wV0yRSX5nr2OeIVbg6qNjGGisDY/2yGCoDaeVquIS0MNaNXmde5GicH4WJhmK3UqUbJ2VXplEleUKjPpXoXV2ns8Yy+2VaenG/knlqOIHKuqXRx7o6T6XMcGuhhYyfaqalEyU9FQ735BhKWIil1Mwe2z2to0JvQKJVzHXOJTiJ2sjK1jX6jOl+tlBvDRTXo0ShNarmrMYlhydTq4vGpXJZ7LgJeqvHFuxDx3W2QKVZVo+Bqu5UrPpa64a39Mal7cT7DePCFX8nVdN6rCfVrtHXk3igscNum7gbN/uVFwLyybE6b6GtrNY6xGk9M+WyoVSsh2NPsFFyrWyhJ5Ml/XpBbWQ/4hqdNAQgAAEIQAACEIAABCAAAQhAAAIQgAAEIAABCEAAAhCAAAQgAAEIQAACEIAABCAAAQhAAAIQyJjAP2pbeeqgSNzf339+fpaZPz8/RVqZxb/yVr+ETkEoeMru7m4RQqU8FKGcskCdyt7Z2SkvR0mcn58/PDx4ipImEjg9PfXItN4Svevr6xJao3xxaGHcBt7c3Og74LK6QgHlKDGZ1a6urkoFSOTaj0rLtnYo9WJBKOX7JV5eXs7OztwOpVMHFU9Tn316eupRvk4jaNhRxy/+L0o4PDzcNgh8f39riCg7WqmVcopeVub0UEaPaEjUv0IfXZZjo9LSsNJqt4r393edaC1zSjUKxT4+Pspb/RLSRFgqoIqiNJodHx83FhtuUJImBSthUdV2UKWem81GphQondQdzqcsVgkpVvhVqZhmhHFHewF/fX11K62n692kLlPkqJNeXFyUdwVTTPb398ucrgnX7q4rFrTLnK7FFvKF3QuLu9ZXpf0K9DzVOsRJjXTXDIxm7rBfuIFnNPP4ybZb8kn1/W13i3y5kLqqPM0v5r+r8V+zbX0c08G29Xrtf9Zz1+3IEit6LqtKD7FZbqkja3bWCsRS+/Ddh9Yht7e3bl2aL1arlZtTpOV7WrzV890czZUaQt3H6/ORmjbuBOoq4E9r/fnvv/96ZEZZ5XrK55afQMxrIcbP0napT4VlQ7JPZGCpoP2u2NxpG1J4QrETKdKtq8doFevq1ak7SVBDCKa8Qh6i/UXhJ6WTFDvWgrbnfU5XcyQtH9QWxeuCHr1VL4j0UjHQu77CPQoPKWznesjoP3/QW/0dhN7q5zPv3YS2YEveiQcdxuWBM3ZSt2nl6+viPZhefZQ5/bpJMUMV4//wF9pL9kA7/22/GMqmjS+a6q+8ZDX94ua+trLX7krqFZmme78LKaKcPNB9aqy069gqc9wXvEM2Sl0bqIbwpt0DbcbB06MVtyAAAQhAAAIQgAAEIAABCEAAAhCAAAQgAAEIQAACEIAABCAAAQhAAAIQgAAEIAABCEAAAhCAAAQaCNTD1+nD3Aa5abMC/cFqfZNdfEnvaY0E9AeT61j8Ofo0XE+VB8m2ld+vcH/Vxd3Wdm1TacR8QbCouhCZjPtRaUFFkPH7jyD07styp3r5Ou1Q1l4m6mJ+rfx3VVpZciWhtvifDXdXHbyijHupIEHhqvaX7ME116BkGYjciHj+Bg6/q2NgrrFGSVuGF50daq1LMpUGPj8/tz7lF6gUOM2lxeh+tRvvZrxmYDSre6ZnNGt0j9ZM9f3WZaHUkIwWkD18WE9tGwoa58pWhV2BuQZw1y49mLhNWEhalOyroOJ4ag8y9T2OPMQ/u9XnF9e4ZVrlKD5OoydrBO6h6oiP+HuBv/kjqkFR2wg0uk3pWkVilrWQ33MqGga6jGf8THoq3OZ7WeanbqlAXam12NYVV2sJgQRaFevhxkk7CSNzD4sHemQuW/iXBFO+IKr0+t6vTD0GordWIHe9jGcd5bFyrrf8Q4R8O56GL3Yn7rdR1+7WTz5QJ+2nzMCnerdlsR5oHwQa35XpRzRPCXr3VTeolhC9J2v9ztL64kJv6ob/HONpVL1F0+SwH6kYJePBs9JSLiEAAQhAAAIQgAAEIAABCEAAAhCAAAQgAAEIQAACEIAABCAAAQhAAAIQgAAEIAABCEAAAhCAAAT8BP6nfrv1s+MJPgLu/dl0vTn1HH1ebGmCIg7oq26/JrormcbvxetV6HPw3l/t11tRyeET4QqQ2S+z70cFYUtvUgfpdFBBR7Ya+5T6WqNZG4XrHdCYo9Iaa1Gm+ruxkNHF1MG3aaV8Qry5wC3D7JQneAMdQdQM5ba6MS23Ua9pBKL8evCpUc7eNGoSOrOxjZ4u0+mWZZRTA9NaMzCa1X3SM/h3cpiKsH18lgLqmAOXner1nSbcirblJavKEkUSCXlO3aW35dgDvckbNQDWnUElWEbdISvh2eO7ye6ezisCSThG9krGuRaqd5ltnTFcvqWHTukent5UgRDVVDglokjqStdSFUea7LJ19zSZJpWKWhXr7XKJOgkjc2+Lj/7gXLZYVIi3wmr01srAaL+MbR01ejeMuUCP38a5BVvgTnyuYdztwoE6qVvFZOmBbVmgB9pHMG0tK3aU97Y+rt9xGp1cpdlft8qsGs00alUUqF9KrFWlgQL1SqfJYT9SMVyjX01ji7KWgQNOpUVcQgACEIAABCAAAQhAAAIQgAAEIAABCEAAAhCAAAQgAAEIQAACEIAABCAAAQhAAAIQgAAEIAABCPQj8I8eKz/xLBKr1erj46OSOfGlYgrs7++Hq3Sz2VxfXz89PRmrUJCC3d1dfYar//Uh7M/Pj/7//PxUwlKCPgFXdQJrEe4ns7OzY1SmX/mWp8REalgklyCzhH5U2PHl5eXs7MzifgrEoH863lB0JSXkMN/f30Wf0gkKjTwK6lEvSvKvr6/betDp6am9L7f6nnrrer1uFNO48fv378ZboTNFQKC21XJzc6MRZtvdoPkeXHMNSpaBSCaW0wYlUxYux97muqVMv8TV1dXt7a3lWfW14l8xczVO8R5TWqooZf75558yPVnCYvQhyuS3ZmA0q/vDWF2gXrJGbw3RDw8P9VuNORrw1WEry06tOfWvUb7MVOQCHQ4cZSU21wBetkWJ0P3arSuDdFc3U5O1JJPbF7OD/K1grjWYPE2Lrsb1mGTkZvf390Zi/RbDqlpLO2MV4cSEtMBSr0LnqM/Pz+v55ExPIMK1EONnoxt0HaNimAobG5J9ZqKWmmUDImdQ5ALtxD1eEa1iHp1bb6XoJIzMrWadTGAuW/hXsFO+IKqgDvrzB721Qtt4yT7UCCqEmJw2uS1Y144mbknvxOcaxl1/C9RJZ1m2DW/L0jzQ9QR/uv6LofFdkwepdqnqv4eHh/paoHhzqx4hedmxfJmm92mt72+l+YivcP0cZnFsqdS6UfKr7b/rsVHjgzG8Xsh48GxkTiYEIAABCEAAAhCAAAQgAAEIQAACEIAABCAAAQhAAAIQgAAEIAABCEAAAhCAAAQgAAEIQAACEIDAVgL1yHD6QHmr9FQ3dMaprtjoOapF31IHbZNCJ0zTFn2mHLQhlsL1LfvoNkq3wOX0o8JG+mrf4iQ9ZNRJ/a6lXtaj2G2PqLRtXqe+vO2p0Pnq4Nu0Ur5i+oRWYFv5HlxzDUp+bykw6kjPthaNnq8Qbx7bDbylwnWyaLjO6mUDNSkfH65MjxIsRi817J3Iac3AaFZ3M89o1ttn3AflpeEmSo0D46425xrAXbtM069dG2WQFjQtCQKZTyvbHjNap62WqhjXkwfadNsKc2CxPD4ugdjWQoE6oDs8tqajHT/TmgrHddS0SkvOUq2dIpCAlnZ+ywaqt7XYVsX8alvupuUkjMwWm04jM5ct/G88pnxBVOm/Eyx96a0V5q2XIjZNd6CWRgKJbsHkNgvZic81jLs9N1AndauYLD1WW5bjgY3jRmNmZTDR66ZGsW2Zes8Q6OddLdTHsvs25d38yZy5UhH7EdcKSmc8eFZayiUEIAABCEAAAhCAAAQgAAEIQAACEIAABCAAAQhAAAIQgAAEIAABCEAAAhCAAAQgAAEIQAACEICAn8D/qXx6u6jL/f39+/t7fVF9d3c37hfbKk1lquT1eq1aFkWVxi6TwM3NTXGYRH/BfiwCRcwadVL9kfOxyqQcCOREYLVavby8PD8/957CdLxEj6uX5YQlUFtYMwQCu5BiNZFpotSiXBEERonMWHBTtALFBdA4wGpzIY7kb6bc7Orq6vv7e1w30xSjAt/f3zXp+BWo39X8YjkZW1YRlSdfX1/XW9QpaF39cXJGJ8BaaHSk4QpkKgzHdtySsdS4PLMsDSfJ0qw0KksC9NYszZpxoxLdgqmjsRPP2C3jbxoe2Gqjh4eHVhlXQO8Z9BJMP5qM9QpX5ejFml4L6+Ww7OXWRbofAVY4/bjxFAQgAAEIQAACEIAABCAAAQhAAAIQgAAEIAABCEAAAhCAAAQgAAEIQAACEIAABCAAAQhAAAIQgMC8BP7RV8UTaKBYA421KCZUY/4sx/s3m83r//77+flpVMyTqUA5+lC7+DeL/h7d+t1Kwmr9mpboU6lYROcfdGJBnenj46MHagWJOzk5UQQNY2t0mlMAAAKCSURBVD86PT19enqyVKROuru7W/yvWspLpct8jlhYSCITIYGi36kvfH5+WtST/+vkpI4gWoSRqRNgzVBnQo6dQBGEq1h19lhzapY8OzvTmjOhOSuVNYzdiElIKvxf4WY9lmSaJuRml5eXxvWYH4jGTB2plRqapIp5SuUfHh7KjeXPo1ThV6Df3ePjYwEsn5XOUj6hfldqvpBErmuhXMfPBU6FifZELJWo4aZUe4FOkuvIPKXbUNcsBOitJfaofpMqtSIhAnlswdiJ252ZKdXOyi6JB9pZtUoWr7N6/NapN0jF1wJ6t8Z7pFbOAwVY4ZQAWeGUKEhAAAIQgAAEIAABCEAAAhCAAAQgAAEIQAACEIAABCAAAQhAAAIQgAAEIAABCEAAAhCAAAQgAIEICUwU4i3ClvtV0nfbikHw9vb2/6MQfCr6hr6LLWNw6OPsIiCUIkPpn8ITHBwcRBubwN9S7kIgKAGFWij7kXpT0ZVUY703FWE+enQlhXjTEYuyS5bB2tRP1T3LS85RBDU0hcdDoAg9pu5WRNKpTF7FhKXzRTozGY/OqWvCmiF1C86rv8d/NJFJN01kms40PxZrztVqNa/C1J4oAS3JNDWUq7L67qZYNel/zRE91mOJYvGrrTOiCjqsdaZwCcvd3R07Pj+xSO6yForEEHY1mArtrOaVxFLz8k+idpwkCTOhJAREgN6KG8RJIL8tGDvxOD1tOVrhgWPZWqOT3g7pn35tKX/oLH7ldD8Y0I8vxVtcXh+NRb5rOaxwuhJDHgIQgAAEIAABCEAAAhCAAAQgAAEIQAACEIAABCAAAQhAAAIQgAAEIAABCEAAAhCAAAQgAAEIQGAyAv8PyZlH8TLy9sUAAAAASUVORK5CYII="/>
  <p:tag name="POWERPOINTLATEX_PIXELSPEREMHEIGH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183,3333"/>
  <p:tag name="POWERPOINTLATEX_BASELINEOFFSE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2"/>
  <p:tag name="POWERPOINTLATEX_REFCOUNTER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3"/>
  <p:tag name="POWERPOINTLATEX_CACHECONTEN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iVBORw0KGgoAAAANSUhEUgAAE1MAAAF/CAIAAACN3cBkAAAgAElEQVR4Aeyd7dnWtrK2d9axC0goIaQCQgmBCoASAhUAJQAVACUAFQAlABUESiDpIO+1l9erpUi2PLIlWbLP5wf4lmVpdM5IGn3ZP/z999//wx8EIAABCEAAAhCAAAQgAAEIQAACEIAABCAAAQhAAAIQgAAEIAABCEAAAhCAAAQgAAEIQAACEIAABCAAAQhAAAIQgAAEINANga9fv3758uXTp09//fXXt2/fvn//rovpX8n4448/3rhx4+eff9aF/v3tt99u3779008/dSM+gkAAAhCAwC4CP3Dycxc/HoYABCAAAQhAAAIQgAAEIAABCEAAAhCAwFYCf/75p9Zjbt68uTUBnoMABCAAAQhAAAIQgAAEIAABCEAAAhC4FgEmlK6lb0oLAQhAAAIQgAAEIACBfQQYQezjd8zT7qjnx48fdeZzgxDTEdDHjx+zG2EDPR6BAAQg0BUBTn52pQ6EgQAEIAABCEAAAhCAAAQgAAEIQAACEDgDgWn9bHrRpl666d64OfsCTkU+Q5kpw1UJOGsPzPvevXt37ty5KhXKDQEIQAACEIAABCAAAQicisA08IkH+K9fv+YbGqfS9NGFcUNsvSkstjc3vyQx9SEXJpSOVhf5QwACEIAABP5DwPXgTJJjExCAQGMCrv1hBNGYfL3sPn/+/ObNm3fv3qlPKZXLrVu3nj59ev/+/VIJkg4EIAABCDQm8L+N8yM7CEAAAhCAAAQgAAEIQAACEIAABCAAAQgMTUBLaFpo0Z+W0NyWu+Dn0AVEeAhMBNxqcWDewc8lXFpEXLpFOAQgAAEIQAACEIAABCAAgU4ITAMfDXOWBvi6lRBVJz8Td7kFAZ8AE0o+Da4hAAEIQAACQxBgknwINSEkBM5KgBHEWTU7Wy6pWwc+X7x4kZ6FmH12NVCfDH3w4IHeH6QseG/vKi4iQAACEOiQwMzJz+fPn+tYf4eybhNJvdSNGzf0rL5Y7f/9+uuv2xLkKQhAAAIQgAAEIAABCEAAAhCAAAQgAIErE/j48aOWRq5MgLKflYBe9epvdz5rMSkXBCAAAQhAAAIQgAAEIHBZAtpJqRG9+xbKZTlQ8EMIMKF0CHYyhQAEIAABCGQRYJI8CxeRIQCBqgQYQVTF20/iX79+1YFP44uldBbmt99+0+t3daEDMu6YjJvo+PTpkyxHRz3jAuqNV3fv3r13757y+umnn+IIhEAAAhCAQLcEZk5+divrNsHUS+lPz8avQFC3d/v2bfV/+qMD24aXpyAAAQhAAAIQgAAEIAABCEAAAhCAAAQgAIFzENBC4DSVeo7iUAoIQAACEIAABCAAAQhAAAIBAW2F1MAnCOQnBCAAAQhAAAIQgAAEJgJMkmMJEIAABCDQjIDeTvX777+/e/duNUdFSx940UGYmzdvKh29wmBK7cOHD0o5PlCqQHV2+uMjaqvYiQABCECgHwLnP/mZYK33Gehv6tJ0ClRvdlS/yBHQBDFuQQACEIAABCAAAQhAoEMCevmZ3vOiN5npfWZV/XnNuCkj7Q1SRtN8WYc0EAkCELAQoN2wUCIOBCAAAQhAAAIQ2EBgcrR0jFyvmmbotAEgj4xCAFMfRVPICQEIQAACEIAABCCwRACfdokM4RCAAAQgAAEIQAACEKhN4MmTJ/rUZzoXLbI8fvxYJ1w2bIe78++/Z8+e6aTM06dP/Yy0gqNvp+nroBz+9LGMcs04bhRNIScEyhK49MlPH+V0ClQdm96IoPOf7oUHfhyuIQABCEAAAhCAAAQgAIF+CGgiQw68XkLmf5lKc1737t1T+IY5r0TRNN2md57p2KcfRxlpgowjoD4TriHQOQHajc4VhHgQgAAEIAABCIxLQC/KmTYQ+AM0FUdjNK25aEg1btGQHAI+AUzdp8E1BCAAAQhAAAIQgMCIBPBpR9QaMkMAAhCAAAQgAAEInIbA58+fdVwlWEwJSqe1lZcvX+rwZhCe+1Pb57RAo2Ua/QUfF9Xhz/fv3+/PIlck4m8jwDhuGzeegsBpCPzrNCUpVRBtHJ9ejfDq1atSaZIOBCAAAQhAAAIQgAAEIFCWgKalfvnlF81JBRNhOpypN6Jp/uvDhw9FclQ6mgVTmsGxTyWu3CUDO5iLcCYRCDQgQLvRADJZQAACEIAABCBwTQIaN2kUpnFTMEATDY2kplfzaCvDNeFQ6jMRwNTPpE3KAgEIQAACEIAABK5JAJ/2mnqn1BCAAAQgAAEIQAACnRDQxhUduYwXU3zx9J5Nvda84JlM7Xx7+/atjpL6uej67t27Ok8YBPKzQwKM4zpUCiJBoDGBH/7+++8gSzUN+qyzC3Rdy/fv3xWon/GOZxd588WPP/5448YN9+/mdNyDklMCu39deNaF5NGOBHZyZ0EjMgQgAAEIQAACEIAABGoTuH//fvAestkcNWP18OHD2VvGQE176b0wq5H1JjYNo1ajEQECEDiQAO3GgfBPmbUWWtzsmZt90kyUJs30M7fImoBiQSUXGvErEdCy3wYbXhJmvzO2lDLhEIBAVwT0Gs1Hjx5ZRHrz5o28MktM4kCgQwKYeodKQSQIQAACGwhoRK/X+W14cOkRzQZoJLV0l3AI+ASYUPJpcH0IAXzaQ7CTKQQgMBYBJsnH0hfSQuDcBBhBnEy/2hKgDWZfvnxJlEsRtMB68+bNRJw9t+KNcOx528OzzbOM49pwJhcIdE5g5uSnUWL5E/o8pv4sW66X0pw+Hv3rr78uRSgSrp5SG+8kqnYVpPvL2exKfS97NnECIQABCEAAAhCAAAQgAIEsAs+fP9f7WYyPfPr0afNwQ1+k0VvWjBk9fvxYghkjEw0CEGhMgHajMfCLZ6dpKM1B6TWc9jkoTn5e3Gb6LP50GtmdZ5ZPJZOWbWdJy8nPLFxEhsCgBPQSHL0T2i78njGaPRdiQqA4AUy9OFIShAAEINADgWngo80k01vFNeSZxj5ZsnHyMwsXkZcIMKG0RIbwggTwaQvCJCkIQOAKBJgkv4KWKSMExiXACGI43encjRZT0l9f0x6Dep8r03BAq73TgZpADJZ0ezYnxnE9awfZINCSwPaTn05KeQ86wLnh/GfV/smJF1xIWn2TQVnnvr3+3r17epCXNQY8+QkBCEAAAhCAAAQgAIGWBDQRlvVGdr3GRY9sk1BHRu2HdpTFH3/8Ue+la9uKwFMQgIAI0G5gBkcRsE/Bc/LzKB2Rby4BzaxqWvXFixfGB1kmNIIiGgSGJpD7GYRbt27pJTtDFxnhr0kAU7+m3ik1BCBwTQKaStKbB+0bYDj5eU07qVdqJpTqsSVlfFpsAAIQgMB+AkyS72dIChCAQFkCjCDK8qyUmqYa9O2B9NEVfd7s/v37NQTQq9LTB2fYrlADe6k0GceVIkk6EBidwL/2F0ANij79rIORWUmpk6j3WoKEJJJW+WoApo1HkiERM7ilmX3tGpeHFITzEwIQgAAEIAABCEAAAhBoRsB+0mASSW8p02hlg3jy/LOOfSqLXNk2SMUjEIDABgK5dZN2YwNkHpklcOfOHS3PzN4iEAKDEtDMqpYGMexB1YfYEKhBQG1CeqdCnKnGWayzxFgI6ZwApt65ghAPAhCAQFkCerufppT19vOyyZIaBIwEmFAygiJaLgF82lxixIcABCAwS4BJ8lksBEIAAgcSYARxIHxj1jq0cuCxT332QO+3Si/l6C4LN0ZtNo7GOK4xcLKDQM8ECpz8nIqnlwFklVN9WFb84pEfPnyo3ZxZ8/Xq2PShbbWhxYUhQQhAAAIQgAAEIAABCEDAQmDDSYMNj0gS+zvdndjbMnKPcwEBCFQisKFubnhEwtNuVNLg0MnqrZxZ7x0burAIfx0CMuzclwBeBw4lhcDVCLx+/XpDkTd4TRty4REIFCSAqReESVIQgAAERiHw6tUrRvSjKOt8cjKhdD6d9lAifNoetIAMEIDAaQgwSX4aVVIQCJyDACOInvVoOfapj5lJiTVKoWSNnz3YNl6oITNp+gS26YVlOJ8h1xA4DYFiJz/14sOsie+syJVw6wU8mq/P3dCpNx9U6l8rFZNkIQABCEAAAhCAAAQgcA4Cmg5Lv4RstpgfP36cDU8HbnhKsknCdLLchQAEGhOg3WgMnOxiAlkvHYsfJwQCfRLQBGmfgiEVBCDQkoAcLb1ec0OOG0ZbG3LhEQiUIoCplyJJOhCAAASGI8CIfjiVnUlgzO9M2uyhLPi0PWgBGSAAgZMRYJL8ZAqlOBAYnQAjiG41KNWkV1L0vl19zKyG/J8/f7afAFRMjRpqiEGamwkwjtuMjgchcEoCxU5+is7PP/9sZ3Tjxg175KoxdYzz06dPWSdR1b3p8+hVpSJxCEAAAhCAAAQgAAEIQCAg8P379yDE8nPDYVElm553W8p321NLqREOAQjsJ0C7sZ8hKewkkDVdtjMvHodAMwK//vprs7zICAIQ6JbA5uHP5ge7RYFg5yaw2WI3P3hunpQOAhCAwEAEfvvtt4GkRdSTEWBC6WQKPbw4m13TzQ8eXmQEgAAEIFCbAJPktQmTPgQgkEWAEUQWrmaR9X2y9NlLKe7t27eV5Mn9XKRO01SShGS3Edg8HNv84DY5eQoCEGhD4H8LZqPux/hJaGWaddKyoJCzSWkYppdMa+Levilc8XX488OHD7MJEggBCEAAAhCAAAQgAAEIDE1AAxb76MCVtKthjpOKCwhAoA0B2o02nIfL5fbt28PJjMAQsBDQVDCLRhZQxIFALoEnT564R7Rm0fM7KLe9YsOVjgsIjELgBKY+UMMyilUcIid6PAQ7mV6cACP6ixvAscXH/I7lf77cT+DTnk8plGgnAdzjnQB5vAgBJsmLYCQRCECgCAFGEEUwlk1EH2x89OhROs2XL1+mI+y5q6MuWY+z8puFq0FkxnENIJMFBAYiUPLk50DFjkWdDn9muT7qEfW90HrvWoiFJAQCEIAABCAAAQhAAAJXJnDz5s0NxdeKy7an7O+1cenfuHHDXXMBAQj0QIB2owctXFwGXgpwcQM4cfHZ1HJi5VK0Ywm8ePHCCaCX0fR88nPz8IfO0amYiyEInMDUB2pYhjCJo4REj0eRJ98rE/jpp5+uXHzKfiwBfOZj+Z8v9xP4tOdTCiXaSQD3eCdAHi9CgEnyIhhJBAIQKEKAEUQRjGUTefr0aTrB2m//zD3JueEDCekCcncnAcZxOwHyOARORuBfJyvPnuLo8GfuuxP0De6HDx/uyZRnIQABCEAAAhCAAAQgAAE7gVu3btkjTzE1U5b7iOJveEpLO2wG2oCaRyBQmwDtRm3CpA8BCEAAAhCAQCkCegN0qaQapKMllW25bHs7z7a8eAoC+wmMbupjNSz79XXWFNDjWTVLuSAAAQhAAAJtCIzu07ahRC4DEcA9HkhZiAoBCEAAAhC4JoGvX7++fv06XfZnz56lIzS+yxcmGwNfzY5x3CoiIkDgUgQ4+fkPdesYZ+4Ob3XMfPbzHxD5AQEIQAACEIAABCAAgWoEHjx4kJv277//nvuI4m94asMjGwTjEQhAIJcA7UYuMeKXJbD5RYxlxSA1CBQnwMuDiyMlQQiIwHDL6rnrKZOWN7hnmAcEjiUwtKkP17Acq+tuc0eP3aoGwSAAAQhUIsCEUiWwV052aJ/2yoqj7LMEcI9nsRDYngCT5O2ZkyMEILBEgBHEEpmjwlc/+Kk3mG8+11epUFhRJbB7kmUct4cez0LgZAQ4+RkqNPezn3pe2xT0boYwIX5DAAIQgAAEIAABCEAAAqUJPHnyJGsF5d69e9tmym7evKln7eJLKslmj09MCECgGQHajWaoyQgCEIAABCAAgZ0E/vrrr50pNH788ePHG3LMGmptSJ9HIFCcwNCmPlzDUlx950gQPZ5Dj5RiRAJZc9EjFhCZIQCB6xAY2qe9jpooqZEA7rERFNEgAAEIQAACEDiKwLt379JZrx4NTT9uufvzzz9bork4ufHdg1zUI8A4rh5bUobAcAQ4+RmqTDu8N7SSjx49ChPiNwQgAAEIQAACEIAABCBQgcCbN2+MqWpfzuvXr42R42h61j6rZZcqzogQCECgNgF7DaXdqK0L0ocABCAAAQhAIEFguG9W3LlzJ/d9w7///rtWYRIQuAWBDgkMberDNSwdGkAPIqHHHrSADBCAAAQgAIGhCQzt0w5NHuFrEMA9rkGVNCEAAQhAAAIQKEXg1atXq0nlrq2sJhhHyH0LZwORYiEJSRNgHJfmw10IXIoAJz9n1P38+fPcdzd+/Pjx7du3M2kRBAEIQAACEIAABCAAAQgUJaBJDcshLrn0nz59+umnnzZnrmffv39vOfz58uVLSbU5Ix6EAARqE6DdqE2Y9CEAAQhAAAIQKEJgxG9WaHRmX0+5deuWZcdDEZgkAoGyBMY19REblrK6O0dq6PEceqQUEIAABCAAgWMJjOvTHsuN3DskgHvcoVIQCQIQgAAEIAABR2D1g59aK9mzn81llL7QizjTEfy7OibaQCQ/R66NBBjHGUERDQKnJ8DJz3kVb/iIdlYHOZ8roRCAAAQgAAEIQAACEICAgcD9+/d1qjNxJlPvIfv27dv+L8koBWWUeAuaZNDp0IcPHxqkJgoEIHAkAdqNI+mTNwQgAAEIQAACNgIafdgidhRLWwEktuXwp7Yy6B2aHYmOKBDIITCuqY/YsORo5ipx0eNVNE05IQABCEAAAjUJjOvT1qRC2kMSwD0eUm0IDQEIQAACELgMgVVf5cGDBw1gaM+b/WzLs2fPGohEFhsIMI7bAI1HIHBKApz8nFervatzz+ttUrys2tHgAgIQgAAEIAABCEAAAlUJ/Prrr1+/ftV7rXQs0x0B1YU8ec2gffjwQRMfRQRQOm/fvlWaSlnpTxuadaF8lbtk4GufRTiTCAQaEKDdaACZLCAAAQhAAAIQ2ENA76/Z8/hRz2r3gCRPvDFHgj1+/Pjz58+lhmlHlZR8L05gUFMftGG5uLHFxUePMRNCIAABCEAAAhDYQGBQn3ZDSXnk3ARwj8+tX0oHAQhAAAIQGJqANpKtfp/c7XOrXVIdbNG3E1Zz0TcPNFJYjUaEowgwjjuKPPlCoCsC/9uVNP0Io/0H2qaw+rntQOAXL17wtZ+ACT8hAAEIQAACEIAABCBQj4A+4qe/eum7lHVgjPe8OBpcQGBoArQbQ6sP4SEAAQhAAALnJjDuzsXpjTna0PD69Wt92FMF0c4GvTdH2xf07mq9Roczn+c23euUbkRTH7dhuY5dWUqKHi2UiAMBCEAAAhCAgIXAiD6tpVzEuRQB3ONLqZvCQgACEIAABMYi8OXLl1WBb926tRqnVAR9O+HJkyc64TKboBZx9NkDbYqbvUtgPwQYx/WjCySBwFEEOPm5SF57EXJPfmpaQR0k3/xZZMoNCEAAAhCAAAQgAAEIQAACEIAABCAAAQhAAAIQgAAE5ghYNgTMPddLmN46/Pz5816kQQ4IVCMwlqmP3rBUU+NgCaPHwRSGuBCAAAQgAIHuCYzl03aPEwFbE8A9bk2c/CAAAQhAAAIQMBOwvKJC3rg5vQIRtXCjQzF6caecqE+fPk0v7tS3QPXizjafWyhQBpL4NwHGcRgCBK5MgJOfi9rfdoBTh0W3PbgoBzcgAAEIQAACEIAABCAAAQhAAAIQgAAEIAABCEAAAhA4NYE///zz1OWjcBCAwAEEaFgOgF4hS/RYASpJQgACEIAABCAAAQiMSgD3eFTNITcEIAABCEDgGgS+f//eYUE5MdihUhAJAhCAQBaBf2XFvlrkDV/T1jevr0aJ8kIAAhCAAAQgAAEIQAACEIAABCAAAQhAAAIQgAAEILCHgF60vOdxnoUABCAQE6BhiZmMGIIeR9QaMkMAAhCAAAQgAAEIVCKAe1wJLMlCAAIQgAAEIFCEgL6omU7nxx9/TEfgLgQgAAEIQCAmwMnPmMl/Q/Ql6//+sF2pw/769astLrEgAAEIQAACEIAABCAAAQhAAAIQgAAEIAABCEAAAhCAwP98/PgRChCAAATKEqBhKcvzqNTQ41HkyRcCEIAABCAAAQhAoEMCuMcdKgWRIAABCEAAAhBwBFa/+Xnjxg0XmQsIQAACEICAkQAnP1OgNpz8VHLML6SYcg8CEIAABCAAAQhAAAIQgAAEIAABCEAAAhCAAAQgAIF/EmBl4Z88+AUBCBQgQMNSAGIHSaDHDpSACBCAAAQgAAEIQAACvRDAPe5FE8gBAQhAAAIQgAAEIAABCEAAAq0IcPIzRfrnn39O3V649+XLl4U7BEMAAhCAAAQgAAEIQAACEIAABCAAAQhAAAIQgAAEIACBfxD4888/WVn4BxF+QAACuwnQsOxG2EUC6LELNSAEBCAAAQhAAAIQgEAfBHCP+9ADUkAAAhCAAAQgAAEIQAACEIBAUwKc/EzhvnnzZur2wr1v374t3CEYAhCAAAQgAAEIQAACEIAABCAAAQhAAAIQgAAEIAABCPyDAB+s+AcOfkAAAiUI0LCUoHh8GujxeB0gAQQgAAEIQAACEIBANwRwj7tRBYJAAAIQgAAEIAABCEAAAhCAQDsCnPwsz/r79+/lEyVFCEAAAhCAAAQgAAEIQAACEIAABCAAAQhAAAIQgAAEzkiAnYtn1CplgsDBBGhYDlZAoezRYyGQJAMBCEAAAhCAAAQgcAYCuMdn0CJlgAAEIAABCEAAAhCAAAQgAIFMApz8XAH2448/rsSIbv/1119RGAEQgAAEIAABCEAAAhCAAAQgAAEIQAACEIAABCAAAQhAYIbAmzdvZkIJggAEILCDAA3LDngdPYoeO1IGokAAAhCAAAQgAAEIHE0A9/hoDZA/BCAAAQhAAAIQgAAEIAABCBxAgJOfB0AnSwhAAAIQgAAEIAABCEAAAhCAAAQgAAEIQAACEIAABCAgAh8+fOCFklgCBCBQlgANS1meR6WGHo8iT74QgAAEIAABCEAAAh0SwD3uUCmIBAEIQAACEIAABCAAAQhAAAINCHDycwXyhv0WGz4TuiIEtyEAAQhAAAIQgAAEIAABCEAAAhCAAAQgAAEIQAACEDgjgdevX5+xWJQJAhA4kgANy5H0y+WNHsuxJCUIQAACEIAABCAAgeEJ4B4Pr0IKAAEIQAACEIAABCAAAQhAAAKbCHDyM4Xtzz//TN1euHfjxo2FOwRDAAIQgAAEIAABCEAAAhCAAAQgAAEIQAACEIAABCAAgf8Q0DLEu3fvwAEBCECgIAEaloIwD0wKPR4In6whAAEIQAACEIAABHojgHvcm0aQBwIQgAAEIAABCEAAAhCAAASaEeDkZwr19+/fU7cX7t26dWvhDsEQgAAEIAABCEAAAhCAAAQgAAEIQAACEIAABCAAAQhA4D8Enj17BgsIQAACZQnQsJTleVRq6PEo8uQLAQhAAAIQgAAEINAhAdzjDpWCSBCAAAQgAAEIQAACEIAABCDQhgAnP1Ocv337lrq9cO/27dsLdwiGAAQgAAEIQAACEIAABCAAAQhAAAIQgAAEIAABCEAAAv9HQB+sePHiBSwgAAEIFCRAw1IQ5oFJoccD4ZM1BCAAAQhAAAIQgEBvBHCPe9MI8kAAAhCAAAQgAAEIQAACEIBASwKc/EzRfvfuXer2wr3ffvtt4Q7BEIAABCAAAQhAAAIQgAAEIAABCEAAAhCAAAQgAAEIQOD/CDx9+hQQEIAABMoSoGEpy/Oo1NDjUeTJFwIQgAAEIAABCECgQwK4xx0qBZEgAAEIQAACEIAABCAAAQhAoBkBTn6mUH/8+DF1e+7erVu3fvrpp7k7hEEAAhCAAAQgAAEIQAACEIAABCAAAQhAAAIQgAAEIACB/yPw9evX169fwwICEIBAQQI0LAVhHpgUejwQPllDAAIQgAAEIAABCPRGAPe4N40gDwQgAAEIQAACEIAABCAAAQg0JsDJz0Xgf/7557dv3xZvL9x48ODBwh2CIQABCEAAAhCAAAQgAAEIQAACEIAABCAAAQhAAAIQgMD/EWA1ATuAAASKE6BhKY70kATR4yHYyRQCEIAABCAAAQhAoE8CuMd96gWpIAABCEAAAhCAAAQgAAEIQKAZAU5+LqJ+8+bN4r3lG7///vvyTe5AAAIQgAAEIAABCEAAAhCAAAQgAAEIQAACEIAABCBwdQJPnjz58uXL1SlQfghAoCgBGpaiOA9LDD0ehp6MIQABCEAAAhCAAAT6I4B73J9OkAgCEIAABCAAAQhAAAIQgAAEWhPg5Oci8devXy/eW7hx7969n376aeEmwRCAAAQgAAEIQAACEIAABCAAAQhAAAIQgAAEIAABCFydwIcPH168eHF1CpQfAhAoSoCGpSjOwxJDj4ehJ2MIQAACEIAABCAAgf4I4B73pxMkggAEIAABCEAAAhCAAAQgAIEDCHDycx7658+fN7xv+9mzZ/PJEQoBCEAAAhCAAAQgAAEIQAACEIAABCAAAQhAAAIQgMDlCWjb4t27dy+PAQAQgEBJAjQsJWkelxZ6PI49OUMAAhCAAAQgAAEIdEcA97g7lSAQBCAAAQhAAAIQgAAEIAABCBxE4H8Pyrf3bJ8+fZor4u+//37z5s3cp4h/MgJfv379+O+/b9++/fXXX/pXBfz533/6JOyDBw/4KuzJNE5xIAABCEAAAnYC+Al2VsSEAAQgAAEIQAACEIAABCBwSgJsWzylWikUBI4lQMNyLP9SuaPHUiRJBwIQgAAEIAABCEDgBARwj0+gRIoAAQhAAAIQgAAEIAABCEAAAqUIcPJzhqQ++KmzezM3loN+/PHH/j/4qcMG+pDpp0+fdBxRfzqX+P37d/2rYkl+/Xvjxo3pjOKtW7d0cfv2bY4pLuv8H3fE9vXr1+/evRPYf9z4949/8/4mo3r06NHLly8fPnwYxyFkDwFsew89noWAhQC1zEKJOBBYIoCfsESmdrhWBCfv1/m9vq2WZCEAACAASURBVPcr11c+8OT9yu/97bffcH1ra6Tb9DUAdKOkYKA0ySxTcWMl2YyGS3fu3DEW5/nz59NQUf8yEDBCOzYaTcex/Mm9ZwIMCnrWDrINTeDPP/+UKyLHVX6ILpzvOhVq8kMmx1Ve6zRty/sHx9X4q1evNEU8rvxIDgEIdEiAhiVQyqBeK3oM9Dj0T7y7tPomPnJ9JwdYF4ofT9tOc3HyfjVti/ebRspdCHROYNCuuXOqiAeBicCJlzNwj52Rn1jLroxcXIQAxnwRRVNMCOwnwAhiP0NSgED/BKjp/etoVcIre3dH7TXl5OeMWW744OebN2+63Sn+9u1bnTmUhNMhz5kC/8//TLf077S44uJMqyn6UuWvv/7qAke80BrStGI0bZYqqCxVXRmM/aiwdvZoHUtTVEUwqudzu8Gku6mM+lfXU7hke/LkSVZe08nnacOZW2bTBneh0/YyfbnUvs09K98Nkc9k285EZ/U4aXPbaQGlLPt0hxmcwQh4sHdwOsYwxOopuDbUl22PnKmWicBqm6nPd+t8zjZWxro2nTFjp8I2yPWecq0KfsIq5P79hKnhUt8XuLVB0dQh6k+BcszcLRmAqqdc3/v377vAIS5o3zaoSbMPem/LqqlMKU8GExiVxkrqOGQwicGFbEm5TIloIMDJzw2aavPIBZuO1Xbj3GPJ2K7kDEyDJrfxVMNhRZs6Czd0ms5c6d/RJ0liAomQkw0KEiXlFgQaEzB6I5MfItnUQDm/Qu2SnBD5rvpLuCKNSzSb3WqPc52RuPoaFdYpcRbXyQJV5NmpTgXqLYrtO1OsMcvA3FSJv9ygFklTW7krDln5rkaeBJMVSZhp/WL698CViwNNXVlfrWFJWMi4Xit6TKh1rFsX8e42K0V8NBGnP38+Nk7Neb/BrdNsWgjKpRZATKZ1eec4TXHcXMS0rqR/5fwPsYwblPHcP6VBJpSWVDxu1xyXaHUocYKpVBmza4X8IcBRw7dYC4Q4AqdfzsA9lq5Pr2Vnz1ycnsA1jXnVc7jOlPjpLXxDARlBJKCdaQSRKGYPt1wz5U+zT8MBiaedge2FdCJpXmh2YELLOauUEcdxZ6rpq3Z7grmC2PCu6d1NHIzz/1PkaZZbDZrPcP9e0x/+/vtvP8U91/6u1tV0Hj9+vPlwxWrieyLIIrVvJisF9SilDvJl5ZuOrN5X+yf0l45mvKu1BBVTf53vJZqKo7Jrhl3LJKow+lPlmS2m6s+eXZtqstUob9usoyN86e0RS/2x79bMFioIXM3IxVeOiiyDWcLlYupC9VdlP8oYxrJtgfVnxn0NTltSZKI+28R11gdj1ZTpvLdqgUWhfqZu7+Ahh17A5eviwOuxaplArfrQxoqgbi63Q1fWL168mHqcLJWprqkPUo6H1LUsUc8XGT/B6fRMfoIq4789X5Mn4wgkLrRnVDX08Bde0L4ldLTtVtk+bpJB1qLaFO+70l72YCub3L+jXOhtuE7/1CmbDsaSWXZr3Hg6m6bqvvFlAVKKvlUym4gLlHOoaO5nDxdlG8yxppV64D+EDJap4KypjCFKvV9ItTxyXLfNKM7mfpTjiqc6q47ZQLXwUrpmU2fvpgM3zFSkEyxyVyVKTHgmJuRd7u/fvy842sIaHVjLRay+QJvTrPVSUmpzNPO8dHdPuK/HWKRVu6rR48SsJMbEx0mYLnJZU/fzOl/D4pcu63porxU9Zum628in8e4qES4+96LR5eQAx3NxlYqg2bzVNSb1C1mTfsKiEYFWcoPJw9UisLS0iqhNBCaUEpzH6prVF8cO3uTvufBEYd2tnpfbevZpHUAuLASKd6lHTSglCot7fAUtJwxg0FtMks8q7qzGrHJpaBC4Cm6OaAqfBRIEbpjyVdZsTgswjvWTEURCX2ONIBIF8W+t9g6a3FC99h8pcp1w/o0DnOKbFmg5t2k2oUrX76RTrrc2kc536e5YNV38XZVxwKeO3oUvldQP73muwJfTcq26fMqtuZayl7XeKUeNx7ftNeXk5z9UprqqDnV17t5/Ru9WlFvmhxx+rXV37SNR41JDkmOP/KVLJEVMayRZGnRpqhYZd23qEZ1bXtqsI5NQUjrPIx9o2typZHUoyGU0Xfzxxx9LK1KWBaQgtaWfxm5Dx1A1OFxKZCm8xl6Kpbym8OFsu6AqRcACfOpg0t/4TUP272qiQX/NXsAPLh/+UdfD1TI5lL/88kspXDJ4+8lPsZIvGzfvG4RRvupelzqFDQnyyCwB/IQYyzn8BPV9qkS5W2RiGrMhGhqI0iEntGnfZjWyJ1CNgBz4tKnIgZfS5cNPnrz+nXKclnA0wko8HozJ42OfSkrTQMZNYDKARF57OCw9u9/ORXjbQMwXaZopm1hN2DWwSr80x3/cfn3WpqOgR32OPmLJJAqOm9RQqBtS85Ko3ZprGuvk53CDgiVFE16bwOqypQSwTGVY5FQ9mgZfUx+tR9xFovalU1aaQb+zvzdM56jxpubfKs3ZCojaohqdZlwoPNWYyVKIHKSdB33lnepvKf3ccE1cbzYS9Z6a5Xa1JjfrIH6pJWesMQAb/1RbJ8VlLUXHifghGvjIVfBDtl1PA7TJ598/jpAMpXqcPk3dh3ymhsUv14brob1W9LhB4x0+chrvrhLbqamvN8Elx0ZzFw0WMS2TLfZJP3U08ttZWqpkdbWTZUIpTXi4rtlSu9NFdnd7m0rtzadlvWMaSuvfbesdUugpV0JdDdIF7vEVtOxr/EzXTJIH2jyrMTMJGSian0YCqhFaICiylZclaSNzF63GSQf76yz15arVSW9NazhpN19MfmbBlUdZmtYUNsvjP0jL6dOwXKvF6HAZziJ5Og5zBWk+utv5EZ6zenerelEEy/y2mk0t5bfba6pvfpb604qvhcIUR91qqXwLppPbleqjkeo4CwqwMyltmJBIq1pQHPFXZB0+lPz604VcDbmYmi2SCaZTUAQtou8UteDjkl8Tqatipwvl7iodpaY0lyTUrVk7kf0LafzUkkYUP448hZQqiwqlsizlMoVL5j2bhxKlSOebe3dQ2y6oSmkzXe9Ui7MaYWfzqxey4VnbzlXianxwrSKqGmHQWibLX7VhewR1ghbIO1vOJXmUe6L3sQhGnFkC+AlLJqfw0f0EKTfd98nJUc1SByovVzXXd331U+GzTl1MTOko/qyB1QukfSvIVjATup4GRzISYyOs1BLGMw0lloYAetZYLo3XYlOsGmIsfkL+PcOKRNGku0SmG26du+ko6FGP3kcs2YYqeyVbTXiSsrqEkU+3pLslmVuGq79basH8IkwtZ9C3jjut1JLwyfJKe2KTzaSnMuxAyrpGvj3713Z5cmOKw2oTrdZJSNX8usqlXNSAqOwKUQpqZ1ZbMOVSinmijGXVkWg/fRkEYbX4vjaN18p9vxfk5FRLKA3KkZMqa0hrLFQimgRz0uZeSAWJlHNvKbVcAWbjY42zWPzAsoik6D1W5AumypJrNun4pVq/3kz93A2LbxJZ11LTWF4reszS7xCRT+bdFWcum7dUUr9hlx8r90lP6V/9+bfS1+qY1NkVL4Kf4KonLwktLqXarsQUZbqYibtlHVq/4Fz7BJhQ8mnE18N1zVMRLLU7Ufv8W71Npfbm07Le4awld71D/Yt6Ovd4fKFOUx2BPJOxVkJxj/2G9Kxa9st47ut0JZ2qbakpi+KTPHGropDN+jq3MZeFf6Yp8c0Gc/oHGUGkVTziCEKt3GyzebJAjZLSurPfpeW0s5pi9jaOy5U/jj9iTVcpTjxXEOsoHXJu7y5ddrVgiYncaceU+nohSqcz3VVqGhEsJag5JaWzNJ2uZ/0stjvrfirTtWUk4zo5zezEKRwbIpfaiWe50ASKUWENyrVau1QiNUaTcazKo0mWVW3Kwnoofr0pwtnJWZGJ2/TEgooqasKWlhQRZ5FIJH1rthQu31l6yl3al+Qq7NReSNFLzY1yV2SXYI2LoW27oCqFemkmyIhIdVZ6lL5ksfpX11ni6XGZRA0VuzSz5Elb/hVwOW77L4wm1GcPomZq1RjsEVYn18RqyVvwG09F059Uo38loTw8PWWxcMXRgGe/TknBEZjt6ewmkYg528PiJ8TE6vkJUkGc3RSiTO0jK1mLcaJBXedUtZ2BVb2gfSuFd8khV5OrJmJyd7flJXuQHVqad2er9uzqNV9OmOBiv3lnbcsLck/8VNXbpqDZp07fdGQZZAK7bs32dI7qrIkqd7XA/YwlnbTThQSzWKkrhXoH1dmpauhf/amjVyLy65bS0bPqgIJ89VPPpmnrrp6NH2wZIiGlvrScElKGoZirgonVamqdTCutloUICQKrWpZFqdYkUrDfKusaLZm6XR57TDUmS43GJIZqlhpV+5SLUKgmrqZZdWhZVh1nGonP9o9L9nZIuKqt3XqDmDKqgjKXMlGsMVBT/LMsItnAHivyxUt45tssrVSP05upn7th8U3CeD2o14oejfodIppaiVVPbDjvriB5VVLN5BhbcvUpGkSrq5oVQElNw3DxXE0zPYkxm749UB77aolWR8osLdmB9xaTCaW0RgbtmqdCWWr3avWfIqRboVlPQLmrGZSBqa2bWsJ0E5rlh+PTrjbLacPW3XR3bzSMOFrWekdi0DT1ofZiyiQ0GRvLE4RIPHuaqwwTEWYrRSDMsT+zalyipKu3Tqzl1bKfJoKsZdVcS01ZFJ/kmZV8m2pOb8xl4Z9pSnybwZz7KUYQaf3K2VhtOeUqq1WxuCUtl6Qlz2yzebJAwU9r0H6XltPOaorZ2zguV34//rg1XaU48VyBr6PV69N7dwkC6spn23bZhgaz0xxO4vHELVUNgc2ysSA7Tn7+B2/CQGeV12y+I6F+d0uLImkj0N0NY0jZyurUz+ymRidY1YvVUktxKrhGStOi0eQI6l+VSx2kNL66SqTHFdOVIu5WxSeoUS7ydJEGuLSpK63NWYNcClQxA5Hcz3iFSdLOKnQVVCIXl922i1Utd27bBVUpFc/W4gQi5e7sf4m/aoRSWFWxMzCNu6aqtJTgnnBw7aG3+dmECU1677yWqRF29rn/Ij25pkY7ttKpovmdRUIXom1ZJarXqCZkO9+tVduWwUzqU0wZEn5CYAOd+wmzPZfq12xfGRRt6aelhspmjPV9KRd7OO2bnVUi5tKUcdmW1r5EnR47+AWxp7m/+5tS2O/jWfq4DdKqvvtk9lxfoemIfZUNzKdHEtWk8z4iNhI13av2KXRZM3SqzkI0C1wtTyCD6teqIpRU8FTLn6uOk8Tb0MmKUnpWRFiUdcuSkldZAkv9rG/wGyxnVsiyrpEvoX89m/XmQNX9uMH0s9vvvqarWL05nLLqONNIvL0L51uU5TrupOwWHs+NW3JcilNqYIU1rmqwLCIpdI8V+dLKlVoyj23hpXqc3kz93A2LbxKW63G9VvRo0W//cU7s3ZWCr6bY0oZrfmabJ6CnEg62kt0/uzWLYnbsH5Q0kbWWluJJCaWpshg5WCauJU9iJme2XASuEpCCYt0FqpcqmVAKmPg/O59QstRuvziJ60QFjBuuBttyZL0JaXNvGRurRJ1q7wslmuWEnP6t1eqfi3GKb1/vOPdyRnuTyNVXqZGvb1Tx9bm1HJf3rCGyllUDKzVlUXySZ1byDZq6gjGXhX+mKfENBnPiRxhBrCp33Mk9FU0e5myzebJAjZJW9WiMQMtpBOWi9TaOc4LlXgxd01XYE88V2FV5Be9uicaSe5+Y+VlKKhFuHxSrLfXT4eTn/9HIXWMWbh/isdfxRGHgSaSHCqvCr9pWqdHpqiQuglyopXrlyr40W+oSmS5UH1YLOAGM+1RLHXbyzF6oewvkmX426DYCgMpxSY9BzNmCKDBoWWbLlRt4AtsuqEpBjnW0pB11ukvWtaQFaXAptUDpKlRu4kuZBuHgCoA0+HmCWibTDUx0z89Ejymzj1Pe5g9Y6pqli2lgIYNmgZ8Q2+pSyJKlBVbalZ8g/cYb3BMS5prxqmcomIm2Ije7RHzatwQc463YVKQ+BdZwXGe3cMVVz561xRTj9PeEqHIZwS5FO3wnxJJgCr9O01HQox6xj4htwOIV7OxE5CXGxq8Q/01PEmO1ekqMWP42IScYFLQBRS4xgcBpnLXzeCojTscSUtY1mhVVgRZJjHE0kZhuk0uRUTqJjHRLkhhltkcrq46Edz3cSLy9C7dkzEvhqrZ2RQcx4+nxpVws4aUsE2sM1BT/LItIyt1jRb548jYtpmKPU6pd7c3Uz92w+Caxej2014oeV/XbfwQ1DgmnS41VqVboEO9uP38Ne2f3AwXNuObl/MHy5nxnR+LKS4NxdXybk116MK36qYwiMPu4FBpA0E+1CbOR04GW8dfSZE46Ze7GBJhQipnEIUN3zVNxLLU7rsKzIUu1L6i5ynGpvwhizuaiQGMrh0+71CzHlrwUEk/5LiklK1zd5VKOLlzCx8tbCeNxDxovLK5pYq7GmEs6mkWGLLDFI5ca+S5xuIKWl8p+vnBLA77U+OfSKD7JM1t3sqS6jjGXhZ9oZoebEs8ymBNHVl1YbQ129uazA2GWpH2jWnUwdrbG0vJss3myQBmqT3XPNS1nLr3exnG58k/xmSvw24Te5gosOr2OdzdLIx6MS6Fd7TUtuaNl1XfxrXnbjPYs5Z2Bq62ML7au5ULtzLHU47O1q4a0syMKP6OW2tSCkHwLP/f4OtdFk4cxW1ddysGkngRQF2vRo0th9iLRpmu+TyJNf6vlnU18CpzNIqiqykW2NFscuyeRGJHOppwOPI1tC4tUOf2JswxpjzZ9w15CpLz2LJrqWcmZsCh3q6zGJ3sAV7pelL27ZEJOxboo0t/V7kFUEFfF9teyJcNW7fPJ6FoNqbLerBRlFCQY/zR2NJtlOOuD+AmxLSVChvMT5LMFXplKpwq1pz7GdWG14VKmanniB8uG0L7t5Ckdxcav1ntnsonHpbJVP0o2nEjBv7U6Kx2XbmfI/noUV8+dIk2P769ul2o6ZOQiJlOc/vaMPobrI/waNF3Lm1olUGo2Q7hig3funOpXfDcIkahxEWqHWBquIQYFtUGR/hKBYH4psOrppz+VsZSOJVyN+Wz6ZQMtkljizLYJTlQ11Pu7XV8MpTbr+bgcZ5t0P4Xc6ylH1+PsnO8600i8vQvntGy82OMPT8Pt1b7VKInrJXPNL4iPNQZA4p/F2889VuSLl24qjYbkRyvV4/Rm6uduWHyTSFyrpmuA46s7vu7ca0WPCf0OcSvdZJ3Au9uphdmJl7ielmqonbRKMPZMFCJ5XJwiF3EucenUUsV5ScIgprrR2Zjxs7MhLC3NYikeyITSKtITdM1TGVUl3cBWzoalsgeV2v2cHXcrfRdBF8piqQWQ1fkxE9dLI+hAa/i0S6gDUImfR613zPaq51sJvbh7fBEtJ+rXyW4Frf1sG17KE5bxzKZfNtCuoEsZs3oWuQ3Oc2BK3G4nV4jJCGJVy+cYQagUZdvbPlPTsGhVocYItJxGUC5ab+M4J5jx4hw1XYU98VzBqiov5d3FNOTpxS2z7CGOWSrEUmukFD+7S5/8FIvVxUJfhXLZ1bD6+A68lvDpmUfdLSjt6g742anM4nxWxVCpAxO3y2AZissesrJI6yh3YC+F6pHZlsU3VP861kuwyJRukrIqiB11OuYVbFtllDFb1ud8bTqDmUVUsIEyTrMmFifSKs69C65cYqvxZ03IN7YT9CByiTSxojYwa1VmdrUsaDZLwVkVTBmpFKvaJIJPAD/h9H5CXHFc5+hbwv5rOV1+qzh73awfDIpD+xYAmf0562XJi56NXDYwtlLfftQFZ2UndetPT8km9Td1bcZhi59vcK0U1EWqzVTKSj9LpHRkpSY5lXjWOMIXT92fxFPVVmGVVBHxYqVcsOkQzNP3EYFxrg5qZBjCEjy156cqVGxssmSlKUv27Xz2Wsa/J/cNz0pgZTorzBSouwURrfpp8fTFhkLxSGMCli6pVJOreqT+PWtOLGHe/i3VXHVbSll/RQCmsah1KpJLnEi63ZNU8SPFQ6QmRuJZVH1TXLqenanIyqVeZGlcvck0yRl3gkslmsKnLrKqbFjjLN5Ja+riJz5q+tKaiu/WaE98qdRxKItci5KcpXqcmFvPph5LG6ssDum5YYlLdE2vNdZaHDKWHmPNDhRyZe/OoiZ1KLF9BiFq1VWXLaltiBP3ZRrMqunekNTSI+mx81TYOEcNcn0OpYbYq11k8eIvYTlreHpgJZ1KBQVnS4RRtSNW6+Qty658K5q9lsYb6+IKXbNUfL6p1B58WskwiSHC+puGJOl+dtbsg0ClcKb1jrhBqDTSkQoCkvHPo1ZC42Ytli0OGcg9RsuxiocOsbRjpSqyWlGZeuwAxzUiN0RmuWGSHGOW6UopU48W00hoYbbJkp34jzCCGKVlYASxqqkrjCBiCC17hzh3hah1kr83Ld/4bcvqdYMxJi3nrMpmA8VKNajPZbhA4CvUdNWp880VBHqM/ZlSfmyQUYcDUrlncQtZagNJUPzgZ4zdl0SVy49/3ZOfga/sM4qv1ZlVsl1fGfbr1SZSRVCtsCdoiRmsT8SU1LtY0tkcR+nHmfohMn31c5vT14Or/pYsIahC6ezSg+2spPyMpNx0PXdYgq2TQVup8vrJBteC6dKxXBQxuQva9qrVOfhTKzSLaHZGIFBo1s/V6jZJlVsjsmSYjQyuWSxZgbMm5MxsuihSnX2pju1BjPasssdVKdi1oFZ9Z0fjsAQNcqCC6Wcbx9GJNPrFqqLxE2IzG8tPiN2q4o2VXwuC6h/TU4iMyn+k/fWq2TuxL9W+zWJpMDs5GUC6n9XdUnay2rc67fsX9U6bxOWSIoTdzz19LTevRqWm6QhUI8hnHUu6kspbWz17nB4Lu6Q2XMQDFnUolsF1s2ZqKlS6sZpqa/Equdpwqd3YwJxHDiQQG3zc1BefUFWFsuQbS+JC1AzKNZK9lRrc+SpItz+1jVzpu2LGF42366WF8cW7lKfqW4uufQ5L1zGfIJF+ftqVrsKqf2wmuV2wmHYwMDzlvJAaQxV8yQLj8Hp+VGASgp9uVAPZivc4gTzup92iGpv6JGGAZfZnbOqudL1dXNZrnVVcEDiQHnuzqyx50g2RGoSs1HIjpxucxt7drPBpCSejbSBnvNFWmc4KvC3QMsEVDC7UK/l19pQuxDaYPT8lJaarvHRazxGKx7lMKDlrOXBC6cRTqZYG3LVjDYZvq1p2wvgX51vvYDnDVfzgwtf70vUo7jFaDpR7gp9xJx5bafEpC/ktlnxjSVzI/klyjDm2Xnv3GjdZV5iEjImNHsIIwqLBy07uWVrp4r1DQiNqdlwXkL5ovGmBljOhtfiWHZe03GAc5yS8Wk0/61zBlb272crVrD1M1yDddXVNF1c8+anmzLjTcerh1OcFk/U+wfbXaQVPMhffnzcVM67VgRNQKV/lPlup/Nyl0yJqWrWNrDIqsi+kfy2Ye4zHYgbKTjOkfi5+6VYFSAjvF8RdS0d+XhuuLYXK4m+X4UDblpCruU+Q5evPItpPfhZUMKfgFB1cqG+rpJRZqcC1hMUYPmtCgU4rKXTVzivlO5FZ7UQmCMHkmnD5cDQmN3I2RrMMqluOwYxi9xltVcX4Cb4xu+uB/IRYxQ1qR7xnyKFzF6sOVe0qE5NxsvkXl2rfZjdjCVRtXbj0E0pRz+Ki7b8wemvOEoIqv1+A1RQsjofE056qSm5ArAuaDmnNqJfAYDofSzpr1LSAL6qzf/8iaBLds6Uu4u7DUlubTRoabaBSrTx2UFBKxaTjCBy4bLlqS36tn65Vy1Q9y/bFDsV0kd4l3MYbCbaYBxwkYZHp06DgSz/jjjiQZ/oZNMvSkR/t3CNxv6RL1wGfJdqdhKv7WCpIEN7AK/OZYI0+jdlrS5M+KbF4rZyVxwWmm1bfrlpulOnW1MXNZ7J0PUrDYhm5nNVrXdKdHz6KHl11HvEi3QRd0LsLlGjpXsUweKrsTzm3cio0gxHPBwbTGnvyjRP3K+N07bvZQTdRvOtU9Y8FCEIa+1p78HbyLBNKFkVcs2u2lFoVMGhz/PnJ1VWkoNEIqnP8s1QHZM+3TZOiXOLCJkIC5hYb3hnHaAzq+7b5qHHH2oB8PJUdM1+14Z1gLY/HUsUhQ7jHaNmi7uHiWGZUKk1ZHDhJjjEvGWpMJm6vFBI0Wepi/GiMIJbwdhXOCMKiDov7tM1xWs19tYWslK8T7MDewckQXFgmE9QWtdy0MElIyxloKv2zt3GcpL1mTbeUWhUqGLf2PFcQ18RLDUhnp3/FJF0fC96N+TvnUMbmZ3Stk5/ikl6kcZimC3X/AS+f3SHXchlnzcuXPGgpCsqp3P2M4mu1SgWzc0lZ+qpSrljxvGZnygRKMF0Bt13MphwoxTcGP76saFWA3KnVnfMU17TtSfVG1NJgUP31s5TlzxqhUTBZXVUxAtmMUoEr4KafV65lKr7FAfAn1wJcxWfWJJJ8jKDRjn9W6lhj8xg6pHjfnaBRPC+/d3YGgJ8QqyDoAYVI6OTnqFOIIxcMWZ0NlNYkScEcNyRF++ZDk1W4quQuhMiP0+B6yXKKjy5n2xBXcP9ClahBweMsVj23qjWIpiPWyBRisZyBxpKumKpigdL9WjBdVzU5J4mFcCBbs0oaeLmBGNNPX/uuUEUulPtsji4Q77cI52aJHLhsaRlM+XZVe15etp12yXZOmmXpdNYd8mlI2qwE90ROY5mkuvJI3OklceHz2aOLZs9aWgaVt/ZQLi4v1hgz8UPs7WqNKTJfkuDaLljLllZCdmvqifbE3RqiYbm41+qUlbgYQo9BjR7oJ97dqrISm1Gc3RaZ5V6SRB1EuikuOMpenWpQkZ2PHTRfNfpNS+fI4HrJcmbDhXRVy0woBbbtarp/cdYJJctEn192P75MMyKbygAAIABJREFUy7UPs+anwNUpdB+yrgv6vemG1OXbbPjmo3O5z14UbOSX9DIbvqqsPW1F0BCxEuqrYNYMgsAh3GO07Kv1NNeWtrRg0+1zs7iFrqaoVSk4SY4x+4oIrpmEDICc8icjCItarzyCEJ8De4eEdlynkLg4xNOm5UxoLb5lsS6puM047so13TKAHWiu4Mre3ezmCrVLce2rGmLca3r+k59qVjRu0Qg/0VcFt2S+qpDyz6pqaFviGoYF0gY/pfhtKRufmrVvX4bikyntO4ZVa5EWJJWRmKKpB3WKm6zL/mwipmUA77qNILLlnF7wiK/l2eudjoJDNJu4As9n275yl0qdCJctNWimNP2UkMG/1UAYR8zP13h9ZVyO28VrmcWY/S7M7wvquXGWgevO1tUZwFkv8BOWNGvpx0fxEyz+Z5ZvtgQtDrdgVE9k8azixEuF0L75JNXjx76BM3U/ZtVrNd2xGAop7i/J8mczigNr+9IJnonOrtJK5yQMTUdCKZbGzVWcILKlxQseiQ0yCCni7SjT2RbAz8t39hJ8itwyTrg78SR8kXxXE7n4oGCVDxGyCFjsvF5T76pP4kIGX3A7SwLO0kT8JFvLxmcSMq2aeiPcGBGeaszED0lYr7vV3n58CTdcL3nCrkTTRZHeP0s8rHEVV7rpcBpUtNWkykZIDCicVLqo1+PMFqdbU/eZLF0P0bBc3Gtd0p0fPoQeZ6vPEIF4d2k1WV6PKHPVOD2dzua7lnOnEsDNbGzOaHpwdbZBebnZab/bqud4+7n4LYN/3d7d2sn5qMeZUDKSv3LXbJnqdA1OELnbqdRJ7735tFde72A5I90W+R3c0nX/7jFaTmt53LuW6ZR6UxZLNcIPLz5JjjGnzZVJyDSfE9xlBGFU4pVHEEJ0bO+wpCOLVM02LfhC0nL6NFavuxrHXbmmB8N/3/ty16PMFVzcu5ud+3W6W62SpSIsVW1Zmp/FqU5+ahpIfyqhCi/iGtVbZr1dBdOF4rfZD+TrwH5t6XdFwJ7gtpirLbVl+tKetaXU9tQsMcXQt4rZ6207p4trZ1Y2P9A1Pf4ipX3Cy09q9TpoXCyoXRyLlovTc7m7i8a27fLVxWrWMf89wP2sV69lMHHucYiK0EBHk7TgWtVaHIFaZtmL4JpH34uqatuWgat0FyuUEEfAYtsucpEL/ASHMe4LEiF7uq3Z8VWQl+KUdUFdMS39oBoKF7/9Be2bY740E7HH/FziuRezQ9EakljeIqb6cqCVLullz9uvLeqg6UhTClrR+OcoY8mpmOqdV8cI20bxaYzpu6si+dhlsenUity1OE4NhnWrZCr16UUYkohPwGJRB25qce2YL3ON67S7eEgXrIqc7gebDTPxVNMm53cES9dupiKdVD93LUNmFVYTL41lxhpXgS/57YFxNmtAnMDGIU+9HsdJ4l90a+qBvmZ/9t+wWHyMc3uts4oLAvvXo19lxrrGu0vra9XVnGy13o4Lf/kmqBfBz1KueNq1njKdGiV/xUe512up/IyCUruf7bvstOX0eVc6Wp2jYEJJuqNrdjVr6cJNQXS+LSeoiaoCSyXyw1sO34zOf6kWPgBi+bk0btq53mHpaxSn0qxp2vmZjOFA5tKLb5BL1/27x2jZUsVGjGPpJetNWSzVCBfueqiCbDHmNEwmIdN8Rr/LCMKoQUvbWG/I7IRcHe5Vcq4kgIVAvd7BEQguLJMJauSDpxr8pOXMgtzPOM5i5+eu6c7jWrpwnljncwVX9u6Wxvg1dniu1nTLXtPDTn4uWXn7cNmrxv9afmjQvqzqLBFhybZ8Yq6NSKSz/9Zq9y/L25/LlILlnZ07Z9BmRbV0SPWWrGZFmg1c9U0nk/AdoyzPzO9sfEuLr/co/Zq2HSjUjnqC33J6XaKuWtok1R4zCICkf4IrzSe+Sy0TE8uYx60H+DZfb5Avqfz2OW5aXUisU0ImAvgJaUvwLdmZk38xhJ9g38ojJ6fGoEtp+tCWrttPyTnt0745FLMDYKnMRWh5MdtA1TBRiwFMdlu1R0uwna3FcucSj+y/NZvpbP29bNNxjj5iMhXVgtXiKIKi7TetrBSMPchkmVlD9SwxXGQGBQ4FF6UIWGbPKvlI6fqlXqZGnzvLbbVmddX/+l1hjQnVGJHFUbnySNzXyNK14xPj7TZEndpScVx447lNscIaVw3G6EKr8V9NqmyE1QWpya4q9TiJsvRp6q6WJS46b1hW+1YVbZrRSminyK1V26u3IJJQn7vVuR6LqOCQRFYt8OLenZSyNP/mjFMXVTsLS/PrhCkyLrDkKE8jcDaqmooSd2VMXBxSiQbKVCpjQsmir9WGUUZ4+q551VQmAn7dVNNhwTvFsW9+KO5+WJq4lsO3oC1NNHFVm9mE7mbHTTvXO2bTnC279FWkawsKmJ5nc5K0H3M5OZ0MiYvO3WO07LR5vourTZJjzKs2bOnLXJPl+xhVuzbfS0m0paulu3gERhBGA2AEIVAH9g4JNVna8KyBTCKvrFu0nFm4FLmHcRw1XYrw+/HZ7nWIuQJLyzCV7pQD0qW57txaWSS+Za9pyV2wlr5q1rKPCpTAVT3mIlqcErHMs7TscVe7jVKnIlczkvGo1y+IekpqtvIEhtoS+FIBV6eAp27Dr5tTyFKCQbhx1CcymzV+WdsOUK+q0je/LCUGGW37aVHTJKGbm9iWkfEpcBlBTdEs6mvZoK027Jvbk1Usfj2avZ4M2H+ZaIO9sLOSBIGjuCurKigeYdWcRBI/ITAn/2f/foJsxq+SvvCz1zvXVpdM1HelZvNVoAbzS483CF+SyoVfoX1bmgo8UDWOv7tQp1zDHiwmKhna+GlxAWddkUooXO40HQ7F0sWqRz1EHzGVbrUssv+jvKnVzeKufajtkM/WRJf7dFFbBt8aV724eoMCXwyudxKwdECV9oQlKlelHGdZrc6bNRhRzgo2Ba4qSAs5icdL3QqamvjnFTzVJZgxjTjkKBduSWZL+OpKp4rZxvwCaWO8QciVrVGsLN6CiKltCcDW/mlcdW7Z/k9F7tPUA6ue/dlzw2Kxwyt4rbOKCwJ71mPtZqFe+nh3q2xleIEpzv6sMSc/yZYYCMxKUqR3WB3AKmsV2Xe/GwwEZssbBB41GbJqSJ1EYELJogi65onSqrUMNJUa6L1Dn9ZvToNmzf95lC80WykUGIDN+slyxiouX/VL10eZxKrwUwS0bAQ1YjRLq1XEKY3hJHzjSjlKBow5VkQcstRSufCpyfJh6jpOp2yIyz1xwQgizXzVJxTboxgmGoRA47Un1madpcYy+HpcHdFXWpI+sHfwix9cr058SVO1LSQQyf0MjCT+ScvpWOni8HEcNX1Sx2q/MMRcge+QxFUvCFGRfVMsdW1pM2X2pbJz6Yy41/TSJz8nc1RHpQO7Mlx14fXWIZyVbLtYOlLs16ipgdiWfu5Tq/W8yKvmLP5okYxmi++zXbquN06eFSkOtHQbQReba+SruhYctbmxbMaQa9p2DMfSb012WKnjjEUKQiyWMEnYYOcWuALtpH9SyxyfpcbchWuI6DtzbYayvSnI4er/Aj9hVUcn8BNURksdcbVYFzuXV2epWia/lHWlCcFZkYJAn8Ds9RXaN/GfLbtMKMDV7GdcB2vYp4pjNFHxyR0LFGEViyfHskjKiURoOhJwpluxfQY1SDMMnY8lp4JIzkDy+Oe0DLDKpFIEozXW9jwtYpxvWqmSTknWEbCMzStNnanKxJVd0/3qdJx4DS5W19UO6XldwYNmPCYmjA0kjPMNQq7gqTqlBBcBitmfx/ZigcDGn5ZOp8H8YSztLGE/8MrWKFz+nJiPJbjesxYQK8US0u3Jzz5NPdDX7M+eGxYL1St4rbOKCwJ71qOlavcZB+8urRdjg1y1kq7OZtSoKbOjjyAjH07tAf6kpt4azLTxdHiXCSWjUnqztNUdCxLYWLSsaKuNjywqGIPnDrdXi6Zmp4YrblFx4+FbvKAQNLnuZy7kLKUvRY7F27/eYdGCK7Uuaqw0xeXyc3TXR62EOgESF527x2h5qU6dIPxqk+QYs8VoE43VdOvik5AWhh3GYQRhVIqllag6bxDIuepmS+DgkSI/D+wdEvIHY5bZxqrNnEYs5KwwfiAtpw/NUtGqjuMsAlyhpp9jrsCiTb8ynmlAOuJe03/5yrjm9V9//fXly5cXL148ePDgxo0bN2/efPLkyefPn/uh8fz5c0m4Ko/EXo1TKoJYpZOSwPsZPn36NJ2L7t6+fXs1zrYIqy2ykrVIuC1341OWpabXr1+71OTI/vTTT+6n5ULml3Z/5VG9ffvWklQc57K2HaOwhyz1NPYUtsWUsiz2psTVPvz555/bcin+FLioZblG5c/U+O1nbjr2+Ku7SZTUx48f7QleJ6alF8ZPWLUH38578xMm4b99+7ZaCj/Cu3fv/J9Frn/99VdLJ3hUp2Ms4+nbt6WmUsM9I6Li0SwDiiKZykQtvYnyOsRK41psacB3kokzTSd4wabD0qz130do2sFiTn4DmLaEGnePzX0qEYOCGpolzQMJaAo07t+1hvr161f1ic0Ee/jwYbq70YxZ7ixcWeE1y51eWhZGCVk2022p+U2l3/tsS83ylMV3WnIvLekTZ1wCV7bGY5ushM1o2S5xl1tnIoDXeiZtjlgWvLtVrT169Gg1jmYbqu5YMJ5LcXIa32vg4m++8GcncGg3Y2z2IBNKRtR0zQ7UOaZSXXE6v7jgekd6finW1wWXM2IIw4Wg5eFU1r/AR02SY8ylbOPKk5ClGLZMhxGEkTYjCCMoom0jQMu5jVvxp6jpDuk55gqu7N0tbQaI96I4pde+WN1retjJT+0s9w+gV73WnL5OGOv8utp97XdJ1zRZsE6B6pyA1rk1RtKeodpKSqevA1T+UsFS5PTZvKWnNodbtr9bxE4IoMOElpqzauKJLNK3LClLws2HHtO5F7zrLy9tU4r6aS2kxXvFhEjhr1692ibtZW17G67pKX0r48AtOL7rnCiF6sU2S0ukue0WuKhlgeWkHQBFlsMgH2B6SttA79+/H6RQ46dlv2mue11Dzt7SxE8opZFu/QRXQItD6CLrolJ9WX3vibKusdTqFy1xTfuWUH0lk0iow92yDChc5J0XxvGg6+Z2Zpf1eHDctM0xGJqOLB0tRe6/j7A0zhrFHDiGEts7d+6sttJLKigSzqCgCEYS6YeABgJxd6aa3niC7sOHD34jOcvH2DvPPlsqcHV+Rh6sylIqu9l0VttARuKz3AisQQBrrEGVNCFQigBeaymSpLONAN7dKjftmrBMstV+sUjuhE9u/FUOSxHcW7xZWlpC1FU4E0oWddA1Wyj5cfxZgtXBuP+gu660LcelP9CFcUYlniBqUMYa6x25vZWlR96AwtI2HrgSuqFEXT2ClrtSxwmEOXCSHGO22A+TkBZKY8Wx9JIsSTOC6N+qe37HIi1n//YzSUhNz9VU/3MFV/bulgbXS+G52t8Qf3Wv6WEnPzcUZvMj2uSnd5xrs53WJDTyUbuj42qaKkp3FTJlzRP98ssverD2DphE0YxzghbnMpHLhlurOeoktFBvSHl6xG/sEomsmnji2fQt4/eLg3m9dJrt70o81yjv2WOts76qOzqhrUPUqj7akqVr1Ys931K4rG3vMQO9cnjP4zufVe6WI2rKRfV3/1d/d0qrx8FFLcu1In+twriklJtFHN9SrdTqxg9ePAQ/oYgB9OwnbC5gpaGX0efsofubRXeF9i2h+qP0ssdVntVjItDo9ohSexq++akIzXrYBK74VsJ+4sj2kKGbjv77iE52nVrsod5HyC25MyiwUCLOKAT09rF4QlIv+1OD0LgIqzVLAz1NRzeWKs5O3sjqkNPy7aY45YIhvqvQzE9YxaICMhIvqOVRksIaR9EUcp6SwGrfOpU69gRq01jNcediaG35Sd9IYNUCL+7dacXfeLpmlaRRI6WipXeDlMrFTweH1qfR5zUTSka9GKvzakdpzM4ebTXHQ7rm/qdS7YR7iMl6R1oLLGek+ZzjLlo+hx4rlaKfSXJLATHmWUpMQs5i6TaQEYRRNYwgjKCIto0ALec2bsWfoqZnIT3lXMGZvLtEWdrvrpxMa3Wv6SVOfsbVTFz0vjStUuiLcKsz/poZvHv3rh5pf/5TXxy1HGzQatOqpmMIO0PiL0DGCarNigONIcJuiVnv2x3GrZm+P2ERuHEc94ZR5WtR2ap42rUmY9uP/cq2vQq55wj2Bcvar/XtmZKT7Vhc1DKniG0XxiWlbYn7T1lep+TO8PsPXvwaP6GIAXTrJ+wp3apvvy1x4ztB9IKMbem3fOqs7Vtia/6eUclO1VgOFezMwj1u9L6MX3F3ye680Oqjn4JOQvZwDMYXabqm6YiZdN5HyNe17Drd8/6jmMnmkEoGZpGHQYGFEnFGIaDF9eCMoiqXvC+9s69xEdS7+Y3kbO7Gfnn22bKBq5JoSUPz5GUz3ZzaWT3VzUB48EACWOOB8Mn6ggTwWi+o9K6KjHe3qo5Vl3JKQSvR+1eQ08Lkjq9bTs1NkuNCpDV4+F0mlIwqoGs2gnLR/FmCrrblOAmHuzB2Pddc78jtDY3aP9NKqLHIPUdDyz1r51jZ+pkkN3LAmFdBMYJYRXRsBEYQRv6MIIygiFaEAC1nEYwbEqGm50I75VzBmby7EfeaXvTkp6t76gB0/tNyOEfVT+c/tZdILZd7vPaFZSOjZCgydZhbFsu2qs2nIo2HbCs1HxMK+9KUUdpcwsXjW1RWPNOlBC9r20tARglXm2msd2oz9Z3YUcpVSc5jcVHL9qjVuJi0Jwv3rLFO7fmMtsvrNBfGntfIdhsW/IRt3DY8lbs7Jze+USTjWTV/xG5MuXG0E7dviUPylpfpVFJEJYOcldaoXI3RWvYpAXyjkLMFzArMJZ8b3yjMaZqOrsaSE/zg9NeSRpqZ3JIAh4czKDhcBQhQisD9+/cDe9Z2NB1ZbP8uPJXI8jbTQ2ZrZ2lbJFGJWroHs3IqsGWjbRwt9oBlCRfhVQlgjVXxkjgEYgJBLx9HmEIsndrSs5vDLaOhzYuhm6XiwbIE8O7SPLU1wmjkDTpQvVMsLW1wNzd+8HjuzwYEnEg4tA5F1gUTSkZcdM1GULPRLM7D7IME+gSMLeo51jtylydy4/tgE9enWc5IlPHAW7lay41vLBpaNoLqNloPk+S5xpkb3wj/NMZs7O+MWNLRGEGk+SzdZQSxRCYIZwQRAOFnPQK0nPXYrqZMTV9FlIjQ7VxBrreWGz/BxL91iHc34l7Tq5/8nIxG7zXXG+IttqgPTP3yyy9tXhignSXBNlnfxP3rBw8e+D+bXa8ulhi/xxULbHzQ8p20OHF7iMUklJpRWnu+NWKuKqtGpktpXtm2l5gMFG53nRu/YbFPhkfhopbttIdDdhGlZU68XyT94CnvGnte/AS79rvyEwKxc2XLjR9kl/hp8Qz7/+bnidu3xFqFBuptRnCx/QRmU7Vd0tEX4yuZm30EVVsD/ePQ0pGWJGNKNUJym4Lc+HaZAxuYfbDzpqMenFkalsDPnz9bnAHBP+RImKUIbeIwKGjDmVxqE5Alqy4He83VNKkpsL+NpaCQ+iRUYg1gykhdnnFxoqBgS0lJkoSb5J4yzkK7+DUuTuyp1sBFmlUJYI1V8ZI4BAICeK0BEH42JoB3twrccjJWicjnbLCByb7o1kwkHyAuhE+jw2smlIxKoWs2gpqN1uFU6qyc/Qdear0j12xy49vVfYLlDHthG8fM1VpufHtx0LKdVVcx+5kkzzXO3Ph27OcwZkYQdo0fEpMRhBE7IwgjKKIVIUDLWQTjhkSo6RuguUfqeUQui80XubLlxrcL1t67S2yi6HavKSc//2NRmjbSbkujOWorjDbNyLGzm+OGmPYNN0ftZbRsLDZ+lSvg4+8PDm75Py2V3I+fe52o0n5SRmn9R9pfd+XuXNm226u+eI72VVVVjdrtZPHSFU/wKFzUsp2qbLBBwUloPAW0urfYJXiFC2PPi59gN4au/IRAbHtDqgel9Hr112JR/VfVenwCxelnV+2besZDvkZuHFDE9LaFGOuL8TVs22TwnwoyMornp7D5Oisvmo405w77COOu0w4lT6MufpdBQXGkJNiegF4icPv27cD/f/z48bb5xiLyB73bbJrGGebZZ2sEWuTp4e1dl/VUayidNHcSuKw1Nh6/7FQTj5+GAF7raVQ5aEHw7tKK06au4CUsS/EtPufSs/Zw9dH2jNq7uJd1IewaPDYmE0pG/nTNRlCz0ZiQnMWyLdA4yW/pyrcJEDwVZGQUL0hk9mdWUixnzDLsPxAt96+jniXsapIcYy5rKowgyvIsnhojCCNSRhBGUEQrQoCWswjGDYlQ0zdAc4/0PFeAd+fUFFzI5jvca8rJz/+qSe+J17YhY+369u2bNh7pY6H/fb70lXE1wnL8srRo/0lPBFZTtnyII05EeOPA9iHG3eqdSJvmc9SHYWelurJtzwIZK1Dn3i1HX6ZCGQfAYxHIkvYoXNSyLDUFke37BoIHq/7km58+3k56XvwEXyn1rvWKE6N/LhlevnxZTxJL99d5VT13+7Y6NpE/3H5AHphN7U+TGT9tqla0zes5go+LZs0W7azLNB07AfqPdzWWlGBa4TbOM/TZ6Plsa18zKKhNmPRrE1Bvpf49cP7l71Wdj00XSr5EIM9s/N7aH4s8eoOJPng1W5w2gRYh20ji59K5e++LynVBAlhjQZgkBQELAbxWCyXiVCKAd7cK1r6pq9nsgaabLK8q0JSycaJsFYIxAi6EEdRR0ZhQspOna7azimM2awzjrM8XYmzGT7DewXLG+aw3LhFajpkQYiTQ2yQ5xmxUnCUaIwgLpQPjMIKww2cEYWdFzJ0EaDl3AtzzODV9D72e5wqu7N2NuNeUk59hTdQaj31zuQ413b9/P0yixG+dQTV+MujAnsxy6NS4IzNgZtlEpUcs6zpByjV+GqWtkbUxTe04r73L3CiJol3ctu2geo5p37WvFkDvA+65LA1ka4+LWrZTrQd2rDslv87jxp4XP8FoEl35CbMyyz+3uJ2aYmj5Zq9ZUY0O/OyzDQLP3b5ZjEQzKU+ePGmA2mWhHF1bZB9musc3XBgdD+OU3AYB3COquX6NkPnpjRjuboMLmo4ikDvsI4J3qyeKeXinkJCtwS0GBQ0gk0VVAmrGNdXudyXK7v3798Ztf5VkM3agq4sElcRbStYoj72BXcpoT/i5PdU9ZHi2PQGssT1zcrwyAbzWK2u/h7Lj3a1qwYhI6TTrQLXkrQWC9Eyg5sc0oFgtXdkIzQiUFfs6qdnHO0woBSPxJSM50ObTLcAk8LZ9SkuFNYZ3OJVqlLzbaNdZ72A5o1sjLCgYWi4I8zpJ9TlJjjGXssADvalSRTh3OowgjPplcs8IimhFCNByFsG4IRFq+gZo7pH+5wou691Z5pd622vKyU9Xs/57YbTg6YF3797puHPxo01K9r8CJa+Me3eSaWy8adm5azybsVGCyo+5XdqV86mevKVtqi7E/88A2/7/JAb+P+vcgv19wAMTSYreHhe1LKmQ9ZtdtZlOXOM6q4vPRQMC+AkNILss9DLLRHMqXejrT7VP9J1A4+du34zDIk3QaxSjOSlnXVUvtBdNQ8VPnz798ccfGmZWzWtK/PHjx5Zc5C0UH8MG+QZbA41bNIJEdv6k6dgJUI932G4YxxcdSr5fHVkpMCjIwkXk3gjoq57Bmy/liak/PXYDrl7w/OXLFwsrrd9YojWLo7lrS16axVUZLTFrxOmz3WYkXkPX/aeJNfavIyQ8EwG81jNpc7iy4N2tqkzzKkZ3qPEGJk24STZ9/DPY8KdRg+aQNXA45Gv2uBCrFnVsBCaUjPzpmo2gZqP12Q7MijpK4KXWO1jOGMUs98iJlvfQu+CzfU6ST4rAmIsYZJ+eg3EMWIRA54kwgjAqiBGEERTRihCg5SyCcUMi1PQN0NwjfdqtE2+6uKZ3N+JeU05+Bqb7n596A5x9b7c2/WhdoezGWa1VzEsWhR67l2g1dw0GypKJAFQMuHHjRsXUGyZtbJvaSIRtt+FcNRedl7C3kHaNV5X5wMTb47IzX23Dq3Jbzf2oHqSrNrOqCkh8JwH8hJ0Acx/XqTnt2tHhMbUeUzekf+WE63SZNqkf+/Wn3LIcFf/c7dv9+/eNYGUwd+/e1dGRNkcxJZWOW1hemmOUPx1NGRnnjIxrFenslu4GuydVW+0KWkpzWzhNxzZu7qne2g17tQ12f7oSXeeCQcF1dH2+ksqve/r0qV8uuX/yA43HF/0Hy14b17TU62knetms96c2+c+r6VR1D9K599bjpKXl7rkJYI3n1i+l640AXmtvGrmUPHh3q+q2O4fGyajVHLMiaK5JL3f7+++/v3//rneu6V/tSdC8wVEDB1yILPU1jsyEkh04XbOdVRyTdiBmsjPkausdLGfsNJghHkfLQ6ipByG7nSR3cDBmh2LzBZ7DZnQNHmQEYYfMCMLOipj7CdBy7me4LQVq+jZu01Oj2O0FvTv7VsZ+9ppy8nO+MmqDjr2dUhLT4c/5tPJDdXLa/vaUo1YvpmKtnttRNO3NymdgesJOyZRcFElLRFHYkAGHrLfNksK2Z7GMGGjfSK3m8cBPRnTCtiUuatl+pXe4SXd/oa6ZAn6CUe/9+AmrAsvv1fva1a1oE4/29Ohfbe7Rpz6ptqvopginB5X4MGyMSO/60cfExEQvTD2ZrxKclonLPoXYd+8tpZAI17dV/buHfPDTCUDT4VBsuOitj7Db7SiTpxuUYnmEQYGFEnH6JKBXMwQ1XQ2RphabvUMhgcU4V2yZLE3kUumWUSrj+YcaQp7eU60BjTQrEcAaK4ElWQjEBPBaYyaEtCSAd7dK24hI6Rw7BlffrfHC4T344QILgJaBAAAgAElEQVSsKvTKEYJhZgLFscacEKzNLbrmnZx7m0rdWZxOHr/aegfLGZ0YXlUx0HJVvOdIvOdJcp8wxuzT2HDNCGIDtGaPMIIwomYEYQRFtFIEaDlLkcxKh5qehSuOPNBcwQW9u+H2mnLyM65i/wnRIMp+VkfP6HSTHllMLueGdiEboxvf125MbUM0iwA66JybsiXZ3DSvHN+4u6sBImy7AeQ2WWQ1j3a9txG+fS4tcdlpH97SWgTY0IPs1G8/DebOgpz7cYvxnJtA2dJh9mV5dpvaFRRt3AHg60hHxPXUL7/8ov1henmqzhLrRLEfYcRrvZLK0k6qk9X0XKUCBlsDjz35WamMF0m2t6bD7usONHlaw5bsoCzNRQ0JXZoWAdoPCpx4XLQkoC5Y3XFgvarL6q16WMYLPmedIHPjxo3E3aNuGdvzqu5BouxG8RIpcAsCpQhgjaVIkg4ELASCfj/xiMVpTDy+/5ZFALzW/ZxbpoB3t0o7a1PXxcfggokLsWpRx0aw9zgXN2Y7KEvPWFXpFgHad800BTWUznpHDaqkCQEIdEug80nybrmNKBhuQ+daszvGjCCMqrQ48MaktkWzCNB+BLGtLJd9ipbzKNXbm0RLRataCosA7Ws6pltV6TsTH26vKSc/Uxp/+fJl6nZ0T62bPjoUBWcH2FvJw5sDiwAbvrhl3CPVyTc5LRCyjaDoAz18GGEqELZdVLFHJtbyKOOR5SyUd0tc1LKdSrN4/zuz4PH9BPAT9jP0U+jHT/ClGve623ODV2jf9OqprD7XNzPN7OjFjXfv3lULM50CnT4w68cZ6Np40vLZs2c1CvX27Vt/DCil0M6scu626ehKdzqbvUrSRTB6Cy7+yS4YFJxMoVcojraVa3otWGhRiN2Ya1OyS9LnPKG9VdQXVmvDjNO/gqcal5qQPglgjX3qBanOSmCg7tXSv/sD4bOq7EzlGsj8ZrE38O6y3MKLfyZROsKFmDXUTgKZULIrYqC2sc+uuaupVLve+4/JekdvOup2OaM3UEPLg5YPUV//k+SHYNmZabfGzAhip2arPs4Iwo6XEYSdFTH3E6Dl3M9wWwrU9G3c3FPMFTgURS7KenfD7TXl5GfKilTZHj9+nIoR3Xvx4oX2uUbBeQH2pRT7uk6eBObYFgGCbVuWtI2vQqm9jGpM3yitpeA14nQlHrZdQ8WHpJnli9g9v0PK0iDTlrioZTsVaunXdmbB4/sJGLs2Yz++WR5j+kZpN4ux88HOxdtZOh73CVykfct9d4+PyF1Pp0AfPXqkb4H+8MMPGuTr/T4a5ZWdO3DZ1bgw7oR49+5djUIFB0qNwtTgQJo7CfTWR2QNK3r4QuBO/nseZ1Cwhx7PtiegRXTtFI+9a/Ug/dRlexPU57qjXSp7SQuaykU81YLESKoeAayxHltShkBMAK81ZkJIMwJ2n8fuRzUTXhnZpbKXNJA/68F+/PagFM1+4kI0Q70hI4zZDo2u2c4qjtnbVGos4bghxiUG1jvGVTGSQwACIjDEJDmaKkiAEURBmMWTYgRhR8oIws6KmPsJ0HLuZ7gtBWr6Nm7TU8wV7KHX5tmx9ppy8nPFKp4/f25fO5nS0qzTnu2zX79+jbc6LUlpeZXd0rNFwi1wNnyZ0/hm0A0pZ5XaeGb1cC2kC9WPu4NtpzU13F275atNk/aHK2BZgdvgopaV1RqpdUsAP6GgavrxEwoWiqSuTEBvWwiOHe6n8eXLF73f58GDB6ov2sd2584dHQTVW1f3p1wvBXEwfv5UXzotK4a8ERFzaWrAeP/+ffeTi7EI9NZH2JfZ7L73WBoxSsugwAiKaJ0Q0Ee29c3tWWHUp++ZYp1Nc3Og37ulE+mt8ZyktUtlb2zTHLgLAQhAAAIQSBPAa03z4W5tAnh3q4TtbuHFx+CrJIlwOAGM2agCumYjqKVo9nH3UgqELxFgvWOJDOEQgMBpCIwySX4a4BQEAmkCjCDSfNxdRhAOBRcQODEBavpO5TJXsBNgg8fH2mvKyc91kzC+P8wlpDNOuY+4Z3VhPG04PWI5eOknXvy6UpNk3KZsPyK7reDGk6XaBb4t/TZPHW4krpjYtkNxjousd1HYF9HPAScuRRtc1LKYfG5IP21mILmxSwqeOutP/ISCmu3W5guWkaQmAt3qunj7pmOZxlZig21oAKKJfh0E1RF0nQLVmcZuvwVqHJMWP/kpOD5Yoxj+I1z3Q6C3dsM+puhN8sY6ZVDQGDjZ7SGgXlsf2V5KYecU61KyG8J1ANVes/psguzb8YVda3gbKO15pE9oKlFxT3UPJZ5tQwBrbMOZXCAgAva+VZEPr5uVFkOxhKMI4N2tkhci+yq83dVczXfcCIc3U0vocGhFhgmlJfMIwumaAyC5P7ttB3IL0md840ID6x19qg+pIACBNIFRJsnTpeBuLoFuPQdGEFIlIwijPTOCMIIiWikCtJylSGalQ03PwhVH7tZuY1GvHDLQXtP/vbKejGXXFFKwe3X1wXfv3ukjML/++utqzDhCVis5xFqjfWXI0RA6NXaWB7UVSYet3YNlLywCKMdtii4raiK1fowE206oacRbWUu5WdofkcaqzG1wZXHup3FI0DO2w4kUuHVKAvgJBdU6RFNQsLwuKfmQajP1p3ZGk9f+vwqcotEEOVzDXXz48EFf5rS/i3FbAWUhGvfpT4/rrKmGjV193FLCWIZUMvgJ1zYI8VNv3rzxA58+fer/HP36ak1HV31E1jGkLN97dLOM5XcdWXwrDulKy7F4Uwg98hKZ0cPVVU3daKIgiqCXLBzew3769CkhZHCrz2qVtaqkZqTedGuAi58QgAAEIHBZAnitl1V9DwXHu1vVQlYNzXI1V7MmAgTKEmBCyc4zq+L3OfINCtt4QmkIJgGigX6y3rFBWVdbztiA6ASPoOUTKHGgSfKqtDHmqnhJPIsAIwg7LkYQdlbEhMC4BKjpO3V32bmC4by7UfaacvJzvUpqp4s28ubuG9bGXx3+XE89imF/ZYge1T7a/rfSblvv0Yc0Le9jE65KW5GMTvy9e/ciHfYVsI1/jTJg2zWoHphm1nbqrHX0AwtVL+s2uKhl9TRIyr0RwE8opZF+/IRSJZpNR2+pV08kf17tpKYksmYlZhMksH8CbQbkjoOsS3+qUM+ePXv48KELP/bC+A4jDbt0ULaIqDqc4++n0ThaX0YtkvIhidB0dNVHZDm6Wb73IdZVNdMsVieeVqoKmcR3ElADqz7CaKvqzg7vULK8x64az22ayirvtix4CgIQgAAEIGD0BCZQeK0YTFkCWd7ONb27LEQXH4OXNU5SK04gq7u5uDFnsaJrjm31BP1FXKiuQljvSKuD5Yw0n3PcRcvn0KMrxXCT5E7y/RcY836GpFCPQJZXzAjCrghGEHZWxIRAVwSyWkVqeqy7i8wVnMO7G2KvKSc/41o2E6IpJG3knbmxHKTGbtu3U7KWUpbz7+jOtgPrYm45+alN/JVe/G/UuDqqjljPibKN/1xKe8Ow7b0EO3s+y7TOp/1cbbTBdT7OWdxylUL8oQngJ5RS37lrmbxxfSdKTt35msdSBnDudBoPyAVThx4fPXr04sULnf+sNEjJUplxJ4SqiaZgihzRVMF9CR8/fuz/HOWapsNpqqs+Iqsl70pyx7PZRRarZlLtyejiCt2Drs9n9aq1u3fv2g1V3ate+6LG+cDi2KU9UMiCWWet4RXMl6QgAAEIQOBSBM7XveK1DmTA5zO/NPwN3l3W61wx/jR/7h5LIKu+X9yYs1gdq1Zj7o0V2jg7I4QzRWO9Y1abLGfMYjlZIFo+mUKn4ow4Sb5fERjzfoak0IBAlld8cQ8wi1UD3e3P4uIK3Q+QFE5JgJq+U63nbljO592pRPp4hvEE2U7bmB7P3Wv6ryK5nj6Rbdt2teV3A5nv379veKrnR7a92uTXX3+9devWarm0TXk1zrYIlmUwFU1ybkv/gk9h2ydTelbVPp//l6vNNrioZbl6If64BPATxtVdA8n11UF57z/88IMOFehNIvv7IL1+afprIDxZlCWgAXn7w4cyOR1QkRHqOGXZ4uSmdvPmTX0kzfKU5Z07q+lokdIfQ6nWlPqU6GrWRSLQdBTBWC+R/Y15Pdl6S5lBQW8aQR6fgLrm27dv59Zoza0/f/7cT6fxda7AjcWzZJe1qnSC8lqYEAcCEIAABI4lgNd6LP+L534Cb6e2d6cdJxc3Eop/GgInqO/NdEHX3Aw1GW0jwHqHz43lDJ/GWa/R8lk1q3INOkm+WSMY82Z0PHgIAUYQduyMIOysiAmBcQlQ08fVXT3Jz+3ddb7XlG9+Wg1bW2Zzj/Aqvja/avrJmkd+PO2mzVrayc9h1xMST9yePHmyLRV9MUb79dPPytUu9YGaICOLuoNv2gQpdPJTWuhEkiwxzm3bWSi6jTyoaR3Fs0Nc1LKjjIF8SxHATyhCssPWaXO55HjrxSvbDrDpfL7eOaJ/pz852LoIPoEon3bbi102l4gHixDQQRENSXQUs/GWtel7s/pCQtXx4CoiHXy1jGtUcTaP2pwMQe17+vSpu9XzBU1HQjtd9RFZE8pdSZ4g3MMtBgU9aOE6MmgNQD1yUF75YP6LA4K77qe6FXXoR71/rbEX4Up91EVWk3uUkOQLAQhAAAKXIoDXeil1Nygs3t0q5CyHkDH4Kk8iHEgAY64En645BktjGDMpHsJ6B8sZxY2qwwTRcodKKSvSuJPkuRww5lxixO+EACOISopgBFEJLMlCoCsC1PRYHWeaK7iOd9fzXlNOfsa1bD5E+5AsW2aDh7XfN3cHbdZq05s3b8b6jkrAJ/1TRbMcuBWEhw8fppPKvavmafX1LTKJbR+DzRXmNPGx7dOockNBsrS/If2TPbIZV9aD5+5BTmYSFGeWAH7CLJZrBupdOzqTmeury8+8d++evjp11BGCayrrkFKruZBvrxMjwdHE2sKoX/7ll1/ev39/4JBNWWsWadVDEB/Vo51yBnh///332oR3pk/TsRNg48dXzbixPD1nl8WKQUHPqjyZbLMv0Xj58qXm9OSMWQ5/6tSo5usOwZK10n+IhGUzzWpGymZNahCAAAQgcB0CWd0NXut1DKNNSfHuVjln1dDV1IgAgQMJYMx2+Fms6JrtYIlZkMCV1ztYzihoSN0mhZa7VU1BwYaeJLdzwJjtrIjZIYEsr7hD+VuKlMWKEURL1ZAXBAoSoKYXhDluUhf07jT/0Ode03+Na0aNJdfW8A05yl/Jfepqq01pPpaPagY7jNMJGu9aPlBTI1+jeINGw7YHVdyS2D1/cHhJ5gPD2+Cilh2oYrI+hAB+wiHYu8r08+fPGmjpK/HGY586AqdXAuszjH///bcGpdNJg65KhDCVCOgLrq9evfrjjz903LdSFkvJyj719taluw3CLUMbibFzdKMy+vN9Gj4HX81tUFJ7FjQddlbEHJEAg4IRtXZ6mfXqtPjb6Xo5wvQqN+P0qebWi7/6zUje7+OMjxANAhCAAAQgAIE0AbzWNB/uViWAd7eKN6uGtln/WpWZCBCAwE4CWRV/Z148DoHNBC643sFyxmZrGehBtDyQsvaIOvokuaXsGLOFEnEgcBoCjCBOo0oKAoEEAWp6As4Vbl3Zu+tzryknP631Tp8Dskb14umN9X/++acXsH7J6ojPSG/9Xz3UIcjauO8/tfNaKtPHWtOJ6MwAn4dKI4rvYtsxE0IgUJYAtawsT1LrnwB+Qv86qiehvvik1RG56MYznzrvp9MFcvOeP3+OF1dPL52nfPPmTR1Q1LSUhhg///xzM2n1jbKyA5YsyY3f3tQIKHfo6osRjNo0XPLv9nNN09GPLnIlyZpQvrhXfPHi55oW8WsT0K56uV7BPJtexqE3cbhvTauDNh7+1HsKDulSs5qg2kgbpH+18jZAShYQgAAEIBATwGuNmRDSjMDVvJ2rlbeZIZHREASy7P/ifdPFiz+EPSOkCFxqvYPljCvYPFq+gpZVxnNMkqeVhTGn+XB3IAKMIOzKYgRhZ0VMCIxLgJo+ru52So53NwHsba8pJz+thq2Tu9s2B2snkzWPf8fT5qes+KeP/OTJk1u3bqWL+ejRo3SErLvBruX4WcmjMwNxOCFpAth2mg93IbCfALVsP0NSGI4AfsJwKisisDyxX375JThCsJSyznzqS4867+dOFyzFJPwiBDSyU9OhGQoZhjx/fZ2yQcH15U+9B6tBRnEWKq/xS6ebP/spmHodj8taDkmf1Y2mw+mIi3MTYFBwbv0OVzp9isHvIyS/ZtX09c7gTRx6o4ext9L7FPa8qmAbQNa0tnHjKQhAAAIQgECCAF5rAg63ahPAuytLOGtfbNmsSQ0CEChIgK65IEySqkfgOusdLGfUs6J+UkbL/eiitiTnmCRPUMKYE3C4BYETE2AEcWLlUjQIOALUdIfiUhd4d4G6+9lrysnPQDWpn9vaL21mSiW6757eCbQvgTGe1qec0sduBVm7+YsURp8OePHiRSIpmYHx01KJRLi1SuAitr3KoecILOVmaadDXNSyLA0SuWcC+Ak9a6e4bDpgpnMCWh2xpKwTfdOZT719xxKfOFcjIMPQEVD5/3///bfe16PPVK6+cWYPIp1U2fP4nmeNr8HefPIzeNBYQ/eUKPdZmo5cYh3Gz9qY26Hv3SHSSSQGBd2q5qyCyT3TqxA0Mx4XUDN76dk/Z7QHdqmx2KcMyWpyT0mAQkEAAhCAQG8E8Fp70wjyjEVgg3e34ZGxmCDtdQhkGTMTSnbDoGu2syJmcQKnX+9gOaO4zXSYIFruUCktRTrTJDnG3NJyyKsNAUYQlTgzgqgElmQh0BUBanpX6tgmDN5dmtvhe005+ZlW0D/uWrYf/eOBf/8IXmwfRwhCsnzH4Nmz/tSGsPfv36dP3mp2b/8r/9Vg6Ws8CYzTsc/ZDWqJp7g1EcC2T2YJWV5auv6ejMxscdrgopbNwifw9ATwE06vYlfAV69e6VOfFu9a/c6bN290oo8zn44eF2kCOlGsF1bpLIpOgerA8MuXLzW+KHsQVG+refjwYVqMSnf1BU7LYFYSqtZskCE4+WnceLEho22P0HRs49bbUwwo7BphUGBnRczGBNRBpDsa+W8WkfTmF7Xtlpil4pygCcrawXyC8pZSPelAAAIQgEA9Anit9diS8iqBE3g7tb27LERZ61+r2iECBMoSyDLmslkPlxpd83Aqu6zA517vYDnjCoaNlq+g5UQZx50kjwuFMcdMCDkBAUYQdiUygrCzIiYExiVATR9Xdxskx7vLgnbIXlNOfmboaFv7lbX0ImmyfMfcxDNK21lU7drXd3gS+5W1qqRXIu05/Kl93jpLkC639papoqbjcHeJALa9ROYK4dvazyuQmS3jZlzUslmeBF6BAH7CFbSsbzM+evTIUlKd1tMBtvv371siEwcCMQE1KTqiqemM6SCohiHTQdDEYCROZDZEJyTTJ15mnyoSaDyNGZzhtGStT7T5O/zu3bvX1YtyaDosShwiTpaH7NvkEKUrKySDgrI8Sa0UAXWm6lvTqWnO7dmzZ+k40125hXp9myVmkTg0QUUwkggEIAABCEDAJ4DX6tPgujEBvLtV4FmIVlMjAgQOJJBlzEwo2TV1nX1KdibEbEngrOsdLGe0tKKj8kLLR5HvJN+hJ8kDhhhzAISfpyHACMKuSib37KyICYFxCVDTx9VdruR4d7nE/PjN9ppy8tPHvnKd1X65tHIniG/fvu2eXb3ITXw1wZ4jqFakxdMHoERv2+FP7VdOk5f29fEfjn2mVZC+myYcPHsp2w7KPspPHaqxi7r/pIQ9rz5jtsFFLetT+0jVhgB+QhvOR+WiY3gvXryw5K7lXp3W6+rgmUVs4vRMQEOA6SCoTphoR4s+R/b48eNtY0MV88GDB4cU1rgT4t27d7njqeCwqDGjNhBoOtpwbpPL5krXRryucmFQ0JU6EGYi8P79e7XJFhpaUTB+c/vu3buWBIvEOUETlDXPxhxOEbMhEQhAAAIQSBPAa03z4W5VAnh3q3izHEIOgK3yJMKBBE5Q35vRo2tuhpqM9hMwLkOMtd7BcsZ+w+g/BbTcv46qSjj6JLkPB2P2aXB9MgKMIOwKZQRhZ0VMCIxLgJo+ru6yJMe7y8K1GrneXlNOfq7C/2+ErPd5uMdyVzuyllKyjhI5kQa9ULOyWl5FEEAd47SXUTublXJ6B/b05ajVIyX2TK8ZE9s+md5X66Nf3izt+w+e5roNrizOWSKdRhEU5MQE8BNOrFx9vTM4WrZUWK31rn5LaulZwiFgIaBDxTLI58+faxChb4Eatxf4KevcxSFWKsn1NU5fkqVrY3WbHtdp2I8fP7qk5IrcuXPH/Tz2gqbjWP7Fc8+aUC6e+1gJMigYS1+nl1Zr5Ooxs3oH9SyWlXUNaXVMtA3ArCYodyq4TRGypMpqRtrITy4QgAAEIHA+AlndDVPZ5zOAY0uEd7fKnxq6iogIoxDIqu+jFKqSnFT8SmBJtgaB8613sJxRw056SxMt96aRlvKcY5LcEcOYHQouTkmAEYRdrYwg7KyICYFxCVDTx9WdXXK8OzurDTHL7jXl5GeGCratLOaeF81qJbN27WQUtb+oHz588Lcga4/10iYw7aXWMU6dll49/6nt2toiJuB+ynHRnz17xpejYiwbQrDtDdB6fiSrSTR+sqPn8u6UrQ0uatlONfH4uATwE8bV3ark8tb0Ut7VaIrAsU8LJeIUJKARh85wakSmT4BmJWv8gG1WmpbIT58+tURLD46CFILIG47CBgmW+knTUYpkP+lkObpZvnc/ZSwlSRar60wrlcJLOlkENHen+qgeM+spzX0H/cvS4+pSNRBYulswPKta9dkEZX3zk50NBY2nq6R+8P707qSuZEMYCEBgUAJeu/JDbsOS1b3itVa1kD16rCpYvcSzzO+a3t0JENWzH1IeiwDGbNdXFiu6ZjtYYlYicKb1DpYzKhnJ5mRruMdoebM6TvDgaSbJJ11gzCewSYqQJpDlFfc5Y5AuYMG7WawYQRQkT1IQaEmAmt6S9iF54d21xL5/ryknPzP0tc35WDqguJRx1naorF07SzkOEf7o0SMnpz5Woz3W8psTX6358uWLzn9qOkZfFdA3eXQKVFvBdIBT/+pZtVPirEO52iKWYKizavougSK7rLnYQwDb3kOvw2ezxq5Z/l+Hhd0vUhtc1LL9miKFQQngJwyquFWx5cIZz8j99ttvh3xHcbUIRGhMQO92aZyjTqdouKGhYmJsEogkr0ADkyCwwU/5CRaXTOLZT9EEJ3M6OflJ09HAnNpnYbFeJ9W22Rv3+OgXDApG1+CZ5NfMmzrKDSXSeyWNfYpm/xr0/llvs0rMNG5AUeqRrIYxq8ktJSHpQAACEIDA1QjgtV5N412VF+9uVR3U0FVERBiFQNboJmvcNAoBu5xUfDsrYvZAQBZrqeD9r3ewnNGDOdWWAS3XJtx5+qeZJBdnjLlzY0O8IgQsDobLiBGEQ7F60efa2arYRIAABJgrOLcN4N1Jvw12mwRWtGevKSc/A5ipn9ucj9xvfkoC+4JT1lGiVNn6vqeWxZVUJ2mn7cWye4XrZKY2+ifE//jxo172pn1gd+/e1Rvr9a8Oh+gIgY6GJp6SB//mzRttyM7qtBIJcmsigG2fyRJcrbQUiu9FNMNFLbMYJHFORgA/4WQKdcX5+vWrXDj3M3Eh/1CeWyICt65AQE2BXvsyLZ7JeBoXeRqb2O0wODDZTFrjKRqjeGLuj5F19nXb8Z6yxafpKMuzn9RkXfb3amX53v2UsaAkDAoKwiSpowjopR6W9XX1RMbebU9Bbt68aX+8z5V+v8teLQvToauIiAABCEAAAkUI4LUWwUgiGwjg3VmgWbzxKR3G4BaexDmKABNKWeTpmrNwEflwAsYZoZ7XO1jOONyKGgiAlhtAPnEWXU2SY8wntjSK5hNgBOHTWL1mBLGKiAgQOAEBavoJlDhbBLy7EfeacvJz1pjnA7etW9jXRVyu6aOMLpou+txL5EtY5FpHN106uvb3E2srkr5Io/Of9m/suKRmLwT//fv3as70eYHZCATuIYBt76HX27P2JlHNoF9teytIG3ma4aKWtVEouXRFAD+hK3UUFMZ47FM56rgdHU1B8oMm9ezZs0lyHWwwLuQXL6lGEBqgWQaA9jOiZYU07oR49+6d5Y1WAWdj4mVLFKdG0xEzOU2I3dG1+96ngRMUxM7qItNKAR9+jkLA2F2q22rw7Xf7mlbWGctmurBXdntJmwlPRhCAwMUJ2Fuwi4Masfh4rSNq7TQy232ey3p39hoqq7DMI53GeCjIcATsxsyEkp0VHtpwFeGUAhuXJHpe72A545SWGRQKLQdA+JlLoJ9Jcow5V3fEH5eA3StmBGFnxQhi3BqB5BCgpp/VBvDuRtxrysnPjPq4zVGzLx05UeytpFabTr+U4n/IS4hmT3jq/KeiyTt8+fKlnZ4DrgupSc8qBZ0jvXPnjn+L64IE7Nq5gm0XBNs+KX0R157pbLW1P36CmC1xUctOYDAUIYsAfkIWroEiS7PpL7S7sqiXwXlzNK584RuMFvKPQqFDyHorzerhz6N8XYlndMyCU50xT70r5+PHjy5cRe6hJtJ0OI2c8iLL0T0lAXuhslidflrJzo2YvRHQdJ+bbU/L9ujRI3VM6Tg779pXPvpcvbZPa9sbkJ1IeRwCEICAkUCfZ66MwhMtTcDe6Rw1iE7Lz92hCeDdrarPXkOVlGbDVhMkAgSOImA3ZryOLFZMKB1l0uTrCIy+3sFyhlPliS/Q8omV26xonUySY8zNNE5GPRDI8op7EPhAGbJYMYI4UFNkDYE9BKjpe+h1+yzenVQz4l5TTn5a61TWuR0/0du3b/s/LddZj9g37liy7jCO/+4inc+8efMNCN4AACAASURBVPPmkpCa13v48KGObv79999aYdKDjx8/VpejXcg//vije0rXClG43gCnDWSKqfjSr55VCi4aFzUIYNs1qB6Spr/Rf1UAu+e3mtSgEVriopYNaiSIvZkAfsJmdJ0/6H/KNS2q8TxAOhHunoyAhkgHzhprTPH+/Xt/ADKLN8s9mE1hW6Cxcq2e/AwiGN+uvU1m+1PG0ilBmg471X5iZg0rDmwEeiDGoKAHLSBDEQJPnjwx1n373v1tghnFUOL+CsG2vGo8ZZ9Atpe0hpykCQEIQCAm0OeJ+lhOQjYQwGvdAI1HShGw+zyX9e7siKSUPimVshbSGZ1AljEzoWRXt32YaU+TmBDIJWBcEQiWM+Jcgght1juMwktaljNilY0SgpZH0VTncvYwSY4xd24kiFeWACMIO08m9+ysiAmBcQlQ08fVXUJyvLsAzih7Tf83kJufSwT8cwVLceJwnTDccJhQj8h9NG4F1sFFvd0nzvo0If4Xe+z9h5jo7/79+6fhcI6CYNvn0KNKYWygpvL28AGoY8m3xEUtO1bX5N6eAH5Ce+YNcnz16pVx04C+Xph4LUgDUTdnoZeVuB1ROiKoV5BsTooHZwmo8z1wLCCz1EaB9BEUo5HPlm5PoEZJGqWu5q4IstKEF3fIToh0wWk60nxOcFc1y2K9U0llw7L2E5R6WxEYFGzjxlN9EtCUrOr+6qdX5FlpB8zz588rlSKrSdFeYVXDSpJsSFbyrAJ0ySZ6fxeHCwhAAAItCdhbsJZSkVcRAnitRTCSyDYCeHer3FRD7WNwTcTJG19NkwgQOIQAE0p27HTNdlbE7ITAuOsdLGd0YkJVxUDLVfFeLfFjJ8kx5qvZG+VlBGG3AUYQdlbEhMC4BKjp4+puSXK8u1kyQ+w15Zufs7qbCcw6t+Oe12Z0d511YX+FmNsynpX+KJG129gXVd/89H9yPSIBbHtErcUy25vEzc1gnOm4IY1xUcvGNRUkzyWAn5BLbJT4wYmyhNj29w8lEjnklg4tS/jp79GjR4fIcO5M7Z1vJQ46d5p+GeSBH655/PixpdSJmvj27Vt/+7X8Pc30WdKsGichcJCvql4QMspPmg774EIvyRpFrZXkZFBQCSzJtiegLsb4Pr4XL158/vy5noT2atVbE7T6xgcHzd7Muke4gAAEIFCbwIFDp9pFI30RsHev514MxRgOIWA3v8t6d+MiOsSiyLRnAvaRTm/1vT1Ve8Wna26vHXKcJTDoegfLGbPaPFkgWj6ZQo8tzrGT5Bjzsdon90MIMIKwY2cEYWdFTAiMS4CaPq7uZiXHu5vFMsReU05+zuouDNSb0bdNXKY/8xJm4/22f6DmcDvzpC5/6X/IS6nfuHGjfB6k2JYAtt2Wd5XcgqNW6TzsPl86nXHvtsdFLRvXWpA8lwB+Qi6xIeJ//frV6HjrU5lZr+cfovgIWYpAD6Ok9IYD/+RkqVIb0zF+Y1ZtrAbCs2kGc0A9+Hs0HbOaOl+g3diMXcn5ELkSMShwKLg4AQF9hdJY/dOvXdiJwiiDcrGftNwpkvFxu19kL6Mxa6JBAAIQ2E+gt0Z1f4lIwSeA1+rT4LoxAbvn01tD1My7syPSNJdmZhprkOwgYCdgN2YmlOia7XZFzE4IjLjewXJGJ8ZTVQy0XBXvNRM/apIcY76mvVFqRhB2G2AEYWdFTAiMS4CaPq7uYsnx7mImU4h91n0phf3hq3tNOflpgmx8tXyQ1s8//7xnM7rxxSFabVrajxvI0/KnRNKAUx++tzf3s+IFb1Xk7c6zlIYLxLaHU1kgcHDUKrjr/9SZHDUFfsgFrw/BRS27oKVds8j4CafUu73ZrLqzP2Z74Dm9WBhCVglolKSpitVoVSPIC9KQcCmLY4c2xrWK4ITnVBaB9Sc7VMYe/D2ajiVLO1m4JhkS1covbOAk+Leuc82g4Dq6vkJJX716Zan+cth2TkUmYGqa1yKDUvA7ykSCzW4Zm0TmcJpphIwg0C2BPt+8yQGMbg2mlGB4raVIkk4uAby7VWL6stCtW7dWo00R7DMzxgR3RtNehefPn+s4kIYSO5Pi8RMQYEIpS4l0zVm4iNwDgeHWO+ydJiuhPRjYNhnQ8jZuPJUmcMgkOcacVgp3z0qAEUSWZhlBZOEiMgQGJUBNH1Rxsdh4dzGTKWSIvaac/FxS3z/CX7x48Y/fth/G2aWlxJ4+fbp0KwjfdjA1SKTsTwmvTU6qA2ognjx5sjnxYFGfDfebSXb1ILbdlTo2CGNvc+y63iDGKI8cgstO3i5eM+ClepBmApPRgQTwEw6EXy9r+0b5Bw8e1BMjTvnYc3qxPISsErDb0mpSmyMkVuWP3VRtHKs+e/YsLntwHNSYVJxO2RC7umk6ypJvn1r6DWdOHjkJHb4ky4nX5oJBQRvO5NKMwPv37/8fe3d4NyWS6A175/xOAKMhjBOBGoJOBGoIoxGoIagRqCGMRjAaghrBaghqBvv+z/I+LAvdUE0DDfR1f1CaLqDqqqKoKqim5FgZinz37l1JyBFhCq965VelEXEYsUlhfApTNyICNiFAYCsCmQG+tqimRZfbTGuLlfhMK6DVOq2nvZ0kUNj+KWxNnXTocwIXxqcwdf0xKT9DC2PVf7gJv03yE/mMYj158uScZxUmjJJdXVbAgFK5f/mJ7y5zuaqQswoUXvLWc7+j/KLpdsasJWfWncvlWXmveefLD5IrzNdc3q487XoQ5QVAD6LcSkgC2xVwpm8371ox17prgTQ/luM0t5p2uf9ZUzM/h7XztNC4W8uFo0vHYpCfGu3JvOZW5dOvm1vNutx8Gnic3sHoFf5E/cFtrVyPgLK9nrwYEZMPHz4UzsHOo0Jupl6Ky1k2omzbZAcC2gk7yMQkoTwfC5vKU7FM2KadKkr20y+whl5STym97EPVaSqUvLQhrb40ZlrOzb5evjqz29va+eiPqo7RdJvbMO/rKDx91jAkd1lenYLL+jv65AL5ieXXr1+X7DZPxc009zujHCVVUC6gF3/3eA31+fPnwmGc8jt29c4tbEigdVKUlOQNpU5UpxK47M/THExFeTv/4OZWziowVcWi1TprNg3ufKp8HDzQOgNo3Q3my8OHD8vfe98qToM7ny9AWuPNgUHjuvNRb2jPBpTKM8uludxKyJUIbO5+R3k3p+ce0xz4rphRbbVnRo+fyOU5iqh9RmD5QXKFWcG7WgE9iPKs14MotxKSwHYFnOnbzbtWzLXuWiDNj80h5eb6JZd7xgHSPzXzczgvDv7u1+Bm+c2PGzduDAbrD1D4wyF5nLE19NC/27m/bf2y/t27d8cdsZsoD26Ok1zhVldetleYI+VRKn8HskcGo3pBLmdZeakWcqMC2gkbzbj+aOehnMIH07Of8xvb/ZFpfet+Zwtk/R/X0EvqeTbu4g9VF87YbDVm0tdrnqQPHjxY+Ew8WPBUHQdZdryysKNhACFlQKdgxyfCdSYtN9pz6SlJe8+AeMnmPWEKq6A13BWoUlH4DpZUF2u4pvfI7/KrkscHv3//PkfaL94WnSNR9nm+QEmZPP8oJ+0hL3I/KbzAJZm4wopFq7VVdDeaj61UbOWj1t1gThWeodlP68fCBvc8X4BWa3z0swrzxdCeLyJQeL4bUEruFJ74axiBb5alqZ5Tau7T8lYENnS/w+2MEYVqc81juTwil21SLrDkILnCXJ4vQu5SQA+iPFv1IMqthCSwXQFn+nbzro651l1NcXBhDSNd/c+amvl5MOP+szJvOBlxazmDDoXNvv8c6dDS/fv3S97Ekk0LH+I5dJDp17Xmyk74rFUeMs4P1U8fY3tcXEDZXpx8mgPmql94uyvVYOHw+jQxW+VeLsvlLFtloRCpeQW0E+b1XWTvzRll/QcsucnXv4eTvs1M4/K4nbRngWcVuPgDZz0FtaejPqtJvfPcF6yXexZagxot0km6vT1HL/yq/PTsyZHCY50UTNVxEld54MKOxnrGScqLaDlCYUidgh6ojC/licD8Zeiv+5MiPRv66rICuRKVVOYZzn358uUcUd1cFdR66v2YyUqu6ceit9f1S06/bE30KjmP9souXT0CS5bJnmg0vyoci25ucuXLS2bihBWLVmur3G40H1up2MpHrbvBnCp/z0lr1Ghwz/MFaMWk8Odj5ouPPa9EYHPnuwGlU0vOfM8pnRoT4ZcX2ND9jvJTe+Ge+5pvZ2yueSyXl68Eru2Iiw2SK8zXVrSktyWgB9EC6flocK8Hx1cEdiPgTN9BVmrdDWZia2B5MPzkAXqGAvKsqZmfA+BPnjwZCHHo6zwrM9WvpBc+qth6E8uhSC20LjOdmnNlU8jyiudxxz5o2BquHbdnW61B4JrL9hr8x8WhvKrJqXrwFB533I1udXEuZ9lGS45oFwocrGS0Ewr1Vhus9dRgTzwXnjXnYdOevFjzVxfvjffcje7pqC9GWnivomZs/arFOX29adOo6pjWc/17Sxug5IqfIctM6ltDci771midglYZSFX28OHDX375JW99efTvvz/++CPV9a1bt1ZSYFoR9rElUFgDZKsMz87x+3GFEcjoaApbK/LLf4xASRVkDGf5rKmOWNIgLL8D15+K1n56mqn9+/HtvgVKyuSSAnnyWGf8VPCSTGxVCKceog7f2s+ZFYtWaw2bhe3mYzMVW1nWuivJqXpoqD9wWp5ztMD7D9r9ttUGzvhVunvdYNZcoUDh+Z4L3ErGB0p6c/Plo0vzfLb2PJPAVu53uJ0xogBsrnksl0fksk1OEihs1WSfZw6SK8wn5YvA+xMoPNf0IKqs14PY3ykgRQS6As70rsm21mjdDeZX4Uj44H5GB+i515ausZmffbDPnj0bMZyat3Rmw779nvJdbkWUjE8lnnlHwSk7nits6xfiSyLfE5XuM/35ofo13DTqibOvCgWuvGwXKrWCXbbw55nFwktaqsHCX1VsJXDaj7icZdOWKHtboYB2wgoz5cwotZ4aPHNvE27uYdMJMZfc1cUfOOsZMclvoS1JcfBYT58+Pbi+tbKeYtdqCp7Z12sd5ZyPqo5z9Da6bUZdus2AblpahbYbYIE1rUdOFzhi6xA6BU2QlJzff//94CsQc8nIPND8eJn3fzbF1rmcAYd79+6VxC15WhLs1DAbqoLqi3hPGlOdTjiU3XMgX3UFSq5lPe3J7g571rRuc5QcumdvvtqrQEnBWLLtvYa23ObyuiQT11mxaLU2C9t287GZig0ta90NZlZ+PSc3/gaDJUDrOYGSTSYP02oDr2f8avKU2uEIgQ2d7waUTs3fVv3j3D8VcAfht3K/Y8ku1UnZuuY7oZtrHsvlk8qewOMElhkkV5jH5Y6t9iSgB1Gemwb3yq2EJLBdAWf6dvOuirnW3WAOrvxZUzM/j+ZgxlLLX9fW3EvhjPbmJv3LuT9R8vtV415P2n/oU7/NxLDW83NnjqgeTPhMj22dmljhzxe45rI9Tm/y6uWkaLTul/Rsu5KHcnAlj5xlPQXVVzsQ0E7YQSa2knAwT1thqo8Ld0Qve005KGBloUDrYa/CraYK1nrCvt5t4XyVOvxMCxmSK3luL6db9TNDrTbemX29CROl6pgQc0O7ev369WBs87TKxd+5d9laqCLSKagc8rDy4EBf3tOYB4ku+ytCgwVbgAiU1AAJlgvxTL9LVdI4THm77ETiHL01Tnuw8BRiHtzWyjMF8vLhwT2kXhoMUxLg06dPzWCZ6N78aJlAJVBSJpe0anVAljz0do9VkomrrVi0WuuCt+l8rFOxrQWtu8H8KqyT0w2/bH+q2wZez/jVILIAywiU9IAMKFV54dK8TJl0lKkEtnK/w+2METm+ueaxXB6RyzYZIVDSqsluzxkkV5hH5ItN9idQcq7pQVT5rgexv/IvRQS6As70rsmG1mjdlWRWCnlJsJnC9D9raubnYfbcFRj3MG7aeRlOOrzTsWvz1viSG07J6Xfv3o09yDTbtSaG5TfVEvlzdn3wh7uS0jW8IeecdNm2Erjmsj2uDFzwqcHcqS15XjDpyom/kqfHcCU7nGXjzjVbbUVAO2ErOVUez5s3bxYGPtbJKdz8pGCZ8zb5RNPmGzbKO9UnRVvgSiANmAvO+zpWcsZ1NufI01YP7tgh0qxKZ7OZnAcPHpzZ1zt2rBHrVR0j0HawSYYFUg4HE3LZH8nKFaSwGzWYkHMC6BRE7+XLl4V5kbouvzh22Ql752T3lWyb0dfCAfc8oT7HeGnGPUqeIC98Pn6mXCu5yicVRlln8i/Z7cEubXfDSWqk5kSvwuN2Y2LN7gVKBnWbndlZQTIcvWTHf9a0LLnzwhN8nRWLVmtdVDadj3UqtrWgdTeYXyEqfJdaSSt08HCjA7SOfv6zCqNjYsPVChhQKs8al+ZyKyFXItC6ChyL1WXvd7idcSxfetZvrnksl3ty01cTCiwwSK4wT5hfdrVdAT2I8rzTgyi3EpLAdgWc6dvNu8Rc664k+9b8rKmZn4dzME/iNp9qPRyoszbPysz0Q/JpPpbcTSl55KgT68lWtJ5ozCPsea7uzL0fe71nfiUlJpPcnD4zhjY/U+Bqy/Zot0ud5oXHTeV5/ok/Gqe7YWG0uxueuabwuMtwOcvOzE2br1lAO2HNuTMuboW37sbtfPRWczyy3+xrlHeqRyfhyjcsvNk/h1K6LQd3u56Zn3kDXsnc4ySkNcHmgqpdUlVH1+RK1mQ212ABTum94PtGjrVVuhnUvC50vz1/zZV3CvITACfVWplnUtinOz9r7GG0wLNnzwrr/+TmHD8D8ebNm8FXZ6fgXWr0MkkebMQGMKkYnQU2PF+gsE3Yel3nuOM2dzJYdMcdwlb7EBgsHovNxmx1QPbBu0Aqtl6xXHmrtS4hW8/HOiHbWtC6G8yv3P4bvExkJ+mGz/HbK4PRS4BuG/iknmDJIYTZh4ABpfJ8dGkutxJyDQKbuN9ROJy1sOfgINKI+DRHvM+8E7q55rFcHlFgbDJOYO5BcoV5XL7Yan8CehDleaoHUW4lJIHtCjjTt5t3WneFeXfBUeX+Z03N/DyQg/nRyuZvYB8IcWhVBhpmfVam5G5Kxk0yknUodrOvy2NMrScaJ7kx3zN8k5J99+7dS906mh30mg5wnWV7dA7ntwQyy3r05uM2TB6V1Ip56rrkBcXj4jBuK1yVm7OscmjeXRhXomy1NgHthLXlyPnxye9Clfcwl2kH5oGh+hVhPUXu1LQ3X5MyOG1pcOfqt36iC/4U08GmUQp5ybt0+hM14beFs5uarcG1JUHVMWF52Nyujo15NRNSWMibm0yynPGZVdXP19wpyA/5n5qnF+lLnhpJ4Q9eZ7ssORNbg5bdMOPWJAKDDbmZDj0Y4ZI3Hv/999+D+zk/wKpqwvOTM+0eCtswJRe7/oilU9PMiAyq94ff67dNhL2m8fx0DRaPZRjzyx11Tzw1bUlnfJmInS889x52ULFcc6u1Lh47yMc6Ldta0LobzK/CFni64Rf5AZRW2zvRyNk0mCgBrlOgpI1tQKkqGy7N13mObDfVhWfuBe93FLb0qixwJ7RyKEQrqdv7y/ZU4yeFEZbL/dnh20KBwiZ6hk1areWS/SvMJUrdMAapuiY7WFNylSlsh0yu4Zb0SaQzzXQ4KQ4CdwXUnF2Tla8xVrDyDDoWPa27YzKt9at91tTMz//KqVzUx037zC9cLjAXK83HwceJUtSWGfr5L7h//CPN1ualNyCTvP40VUzPTf38vHQ6pbdu3covGMU/QzDJwfy14rbjj03zTSfzCsv2OfmVYr9kOc9zNoW/XpB8zDl7TtLm2BZXpeosKyxdy9erzdlfhZEUrBbQTqgpDi4sX54PRuPUlT1tv9auCm9jtLY69WPzofnXr18Pbl74/pNm7pRPdh08ek+A5hF7gk341arqtxG3ss6nSCPqIPulRvyPpWhEfJ4+fXpsb5dar+o4Vf5g4Tx1J2sInzGcwZ+dynM8GTRYOLYZmamnKxQeeoFe3tV2Csa1GUbMFy3M690EG6xJ5m4MpAYorP9TD0wyUNnKu4xJDpaunHez/lZgK0rVxxwxxz34Vb0yMU/864+XXRgsS5NHb+7CWR7hBw8eDAYezM3BPbQuSSUHHdznmQGWz/TCCC8fsfWUxoqopF7NjZhCz9HBmj24NPYG74vlQGuTrNK+fInKcUvO8ZVXLIneYKbv7GZo92TZQT52E7X+NVp3g3lUQpSdpPYbMdw0ePT+AHngrDmNJ9XIVO3wksq8JEx//E/9dp0XvlNTccHwBpROwndpXv4cPymD5g68reSPuAAtf7+jpNtVZevguNMkub+JO6Gbax7L5UkK5yZ2MlhJzt1sm3uQXGGeqRwOlpzJjzt3UZw8wmvboR7ESTmiB1FyjpeEOYl9MHBJPbB8rAajXQdYPm4lYnX01rawAJczfQHkOcqV1l2havNOZeEm5wcbftb0X9P9ZbJfeYwz2jLdkafZ06dPnwZvJR5MYM6BaWJQsJd//vOfJZFMWgp2NlmQ1nOWiWEueFPtfdaRrES1+ZfH7lOMk6EZM0oRTbryfH8iEM8JUzSVTPZTctIlFRMecb5dXWHZbmKWDFM265/Fqp2U/JwjzUMfW86bIpopmnUZ1zjeKz/Lgnas9DbXL3Zy1ZlY+JaVXI/qTSw0BbQTmhqt5Y22E9Luap6V/cutJE/+sVnAqv7L4CzNkrO1NTZ0fmutX6n6dvf12yBCbt5PXkL6d3iwxZKWVf9WF/k2xWMQsBlghZ0jVcepJWej14hjySx5oGfJcZI0vJunTOHyMjG8wk7BuOyocm2ZTDlWsNe/frAmWeCqV9ifqjL0/EbXwUxpthiPne9LlqUc61g06vUzURz0qQ/as7D7lupBmWplSX6FrmcPJV81z9b0aEo2OSfMYKcpKcqJc84hxm3bUwjrr665NNaqtcaxhZJub723EQupo+pDVyX2YN+qDlMtJMyIY52zyWqL+j4qlitstbZK4z7ysZWorXzUuhvMqWZF3aqNmx+XbHN2+30T3rVsJurYsibEYLFZZwADSuX5cuWX5maX6lg9sGSlV55xgyFX26YdjHlPgPXf7yhs6VWFrSelk3zVbPms+U5oIdqZJs2TveqNjt5hYYTl8mjh9WzYLDYHrxFbHyRXmEcUtoMlobVSD2IE7Bo20YMozwU9iNZZ3/24fA+isEovz+UJQ3Z9umvUnDX4evpxzvRuQW2tWf5Mr8vJsYXCqqBKyLGdTLX+sh3SVmZ1P67wWdNzHxpo5lzh7KDKZfm7sM2odpdzanUzrGTN8teSklMueZH6tJvMOdY0z7pKbMJbKVWES65SJZl1Zpioprue0zgJXMmzziUnXTU2N0fWT77PKyzbtWHJwyspwM0cX6ZBMDhEVZ1Wcz/uU0NVC7haIOUfr/ksy2Wx5Cpw5gh+eV7UIXP6lERsmVO+jtW2FrQTjuVX86pxrJits51QePVJombtX7V+/qBq/uWIxzCr9SW9g9YUhVTOxzKxZL36rVLqz5fq2zOpS7KjDnPsmrtwq6mOT/9Ct0/X47m2vnydNFVHTVGysN1rxLHUpfrtKbf5KklepiPfunz0x6r57WL1w7EKqhmZcO1mWKkkvc20N5dnbWkcK8wbWl/SDl8gOc0sG1ye6UQbHFhe7JwqqYKWLNhaqiWnQEkb5pyi28qFBQrA4JmYAOekqES1G6blcCySxoVCNzj0OmuPoJVT1c2mwSglQ5fPu2OlqLl++aJeFf59VCwlrbjFrrCB7XacJ78Z2qq79pGPrURt5aPW3WBOlTztmvowJ87grs4P0G0DTzjo3bowNSv55vLyl6FcYpoROLbs1tJgATOgNEhUB7jmS3OaHMfOsnr9hDVPbb7AQh3/noVLtWlHJ7/bbOtJ3ay9m54klLT0qmjP2otvXUPzMXHOEXvE8tXyd0IryRK0c4pr66J/vnxJhOVyz2myla+uYZBcYT6pNLYqk2M1qh7ESaqrCqwHUZ4d19yDKLk6LN+DKGwnpx4rz+VJQqo5T2U8dnFprj+nYXxSfK75TN/uWIHWXVXIm6fMseWU8JPOiHMCHzubmqfzZDM/C2ve2qVkIOCcxJdvG6byElzHv1o4v59fHs9myNbD4q1YVR+Xud/ZbQrMYdI9ysEkL7wyjbMkdvlWTl0SMuhWkuTlO4p1DEcsXFvZrolKHl5Jdqf6bmZ6szavdzXhQnmsJjxoya7KI4ar63m1Z1n5paS6pdGlm2lN4RMSy/f2Z0rvHLstz9xmnTD3snbCOXl9rBtzMNfmO2ebfYT6mlsSt8G0t078wfD9AcpPgfmsDsawlcyD2ZeVU9Vvx/bfXJ8u0mIIB0f819wyLxmQqjBzFhzM8YuvLDk96/IwX0nYRNWR5NcUPQtrLrEHy9vB866ZwAVSFNscpXnQFInBiFXhE/JguuZYeVWdgpLENrOsubxAmZkjf5fZZ2FNssBVo1nxNrPv2HLdrpsWanB6QIrTfFefKi3dKqiLMMfIbY+klmoPTv1VidI51VFrGG3u0ezC+0RT9QJqxsGFEufqlJn7VG1FdeF+U+voBz+WZOJ8Ss1aPaW3imGrGHcrt2rN3MW7yVWilFgtX9SrSJYU+E1ULCUNuT3dDG2WsSzvJh9b6drKR627wZwqvITlRB7c1TkBcklqXjtS96ZaOGeHrW1LzsTqMjTfxbEVpepjof+lrkQH47zalYPjNudcNAtTnfKTo1Rlqfo3BXswYnXIwqOcH+w6L83JnWbWHFteoJycn4OtPay8TduK7Ukf13+/w+2MkzK0ClxyUT7nTGx1PM/vYMrlEbm8uU0KrxFbHyRXmE8qmSWVVdWc0IM4CXZVgQcb6udcjwpTqgdRCFUH656b890vK7w6pNNXR2+ZhST5WHemuT5Wy8SnPko3d5rxaS6rOYO2wn6csYJmKW0tL3BFqE+l8gWtsBKhSwAAIABJREFUu8qqlVkHP2Z4YbGa52ADo1WEJpv52eoAH0x8c+W0Y+7lhbUZMgX3oFEznj3Ly1/eWpEfHKtKgFm7jt2bXvFsRnLC5XNyqicTJ/kqJ1UoFjuxa9XWJMCetMx9U62O0iQLKbRXVbYrtMIqNIFb9y/nq4gKozRfBHqKU2HccB0zdJb1VJj5aqbngI9lx2CNV8d2+QvNsTivcL12QjdTtt5OKHxyJSfITO3PZqFqHWLwtB2sRpp7OP/hm8LL4u7rt7q27F9YZvD0WAE+/z5x92Sfak3hIG9rQGGqo0+1n2Py3VLROq+nisBWqo6tXyN68quZBd18z5pUAvO1qXKO5xxpHjcVfg5XXlEv2Xm/nk5BUtrMlFOX5yswPSV5E18V1iTnN3UGNZotq8L8nSlWgyaJ6nyNgW4V1NXIAOag57QByivAwSb0tBErLzbLVAKt4b5u3mXNuCG4FIzm3pIj00p291bYqkwWdLeddY3SeBLvINdM9UmzLdfsegzGpyrnC5TwmnG1Rb2O4W4qlutptdZ511zYTT42E7WhZa27wcwqrAzHNWMGj54Aaap1T5Npm9yF16Bcia68QVuSX2sO02yENNvP9XJK2nxdg25vLq3lHK68+BlQSg7OV8AGLwd1OVkyIyZJb2E1vnz37fzUFSat2ek4/6Cn7sHtjFPFEr573a9PwHphXMNjpvETuTwil7e1SeE1Yqbh6KZV+WhnfbKcFCuFuandv1zehNOD6Jdc+bd6EOUZdIWDe4VXh1TI045gDGZK60mG+orQWlhymL2Ks5pzMO+aAQo7Owv345zprfOo+XGdYwVadzmtmtnUs5x+aPMcnGn5WI60rhQTzPw8acyx6TLTveFB0EQ4V9aS4YBmbJvLabe1HAcPOkeAxKGk2zZuUGMwwt1r7awlO7lWkthmNi2/nAtq4jlIN0mAwtyvEEKXy+okx11mJ4Wp20fZrki7J9TBApzA3XNh8ro0hxjsnSZ6KVeXapHgOv9MvLazLGX14Dl1cGXKdnzORy7Zw7Hm2sGIpeSX7PM6w3TrxoOGl12pnXBq4SxvrudUOnXnPeFTnJqHTp2QNc3wg4N03U2am+fC3SyKZzbS1G+1bVO1fzn528rTeieTLLSyuI7MwjdvTk1LTOqo9iysPBVJdfP87UlIvrraqqOwHVjppUI7s5o6tSieH36ws5BbGnNUAt2x7LpVORilZlmdqZ97ELawMMwUpS5Lzt+D8TxzZWH91syF5vJMyT8zURffvLDwVJKzViODDbNmbjaXU97miFhJ22yOsZTsM3VOM4Hd5eUv4iUadTzrOnOB4r3CnnhKY01xbGHcA6mtptHcwx3Z/7H4d9enj7xAdleHUBpPpR68euacnbxB1WobNGvp1lfd4lSvWaZcrbaoNzN6NxVLElXY8Jip2dYtfjO1WpvZVy/vKR/rRG1roeQKkjCTJyr7XGHr7mAyU/HWlXDPwhz1c06QrtK02VFSAOpUX3mD9mDx2NbKboVfZ261YECpztCrujQXJrYqJKkHmo3YWmydC5to046mG+zRVFm2/FBJK0WtPnur2ml+vNrbGS2xLTaP5XIrE/f08aRrxKwXiGUGyRXmktKrB1GitJswehDlWVlYYe5jcK8wsVVLb9afsGll0LEHmZptznp52tGVVkxaH9WcLZD+j2vuxxUW/is801c7VqB1V1d6gwuxmvyuaPNkP1ZFd0ctxs/8zCma3Q02X/otMjYxa8emRklsc3nITYXyYnow5jn9Zqp06qietJBiVDJBK9k0YYFLvseh5TN3mQ5Likr3uK1orOHjHPeumqUiWXkwCwbTnqKS0jthSWjGavLlqyrb0SusSyvn7mjmhOO8qS1Lftwlp3xCTp7vhTvEVQjVH+xKzrIU1MInD5q1aC43qWlnrTDTLCm5gjdjleWcnnNHrL/YrPlb7YQqd1Jud9NOSFrK235TNcBybjYPmuWD17tmmNZ5Wn08NjzXuoifcwVXv7VqpIMZcWxlqtODOdva54iPxy46UxXREVEq36TkwlS+t0uFVHX0yO/pGtGTzHx1bFCsrhNSjadC7t/JSd92j9i8ghT2X+ropY7KDqeN4bHkpFSUnPtbH1Yq6eTW/q2F5MUxvetcP64mCePkV97EpHvqtbJv8GPK/+QjvUnpYJE7pxHYLXjHmh918iev9LpxaK3RUm2BlHwczMdk6Kklp7XPVOYlMRkXZtwpmXMwXbBxRyzcSmkshOoGy9hCXY0cXJiwRHUbJDl6M0ontaZSCWfzya87VXxWW9SbXPVyqxI4mI9rrljqhGShW0gOJmfrrdZmkuvlPeVjnahtLWjdDeZXWtQHT8nWylz3J6ycD/YFJmzba0IM5vsuAxwsV82SPHnfqntEA0o9Revgza/5nlNK8+PgEZtF4uByNdSQzXvSctmvttWmHW2VjDiYQc2Vo3c+1YbJi5z1zSj1LKdZOMlxN3Qn9GB6N9c8lssH83HrK5OtI64Rue5P2B6uDMdV6a2qprpyDWaKwtxPpAfR77PXb7vt+db5pQdRZ33qkJLm2aYH98ZdHdKjmXA0owZvLuSpg5MG2KtinEbX5JetZqyyrOZsgfR/HHfRz3k39224ZrSd6a2rQPNj1eIKUVPsssuJzJV3SJsZNLicm48z1YrHOrkHBwF+SaFpxfXDhw9v375trvz582f1MXmc5W/fvjW/nWQ5RefmzZv1v+fvs4rztBGO4PPnz2/cuHF+9Kbdw8uXLxOx/n3GNg3Nx48f9wfr//bz58+5Dfzly5dWsDQL3r1711o5x8dEIHVfXSDnOMQk+8zpndbYnTt3xu0tGZqiW2/bKsznn4ApDIlhzrj8m6PkY3WsrKkP+uzZs3r5ggvXU7YfPnz4/v37Qeq6xk5F/ccffzTDn1nqql2VgCdkKsOEbB594WVcE4KXZPqaryA/fvxIo6WuM+sLRNaktsxfvWYcWs6s/EWgqiHrCjN7y5qeqjIXrObjDnU0qoh1r6SnRi8xuXv3bhWxZqyyn1wo79+/f+oO9xFeO6Eq9mfmZkpUiv1K2gk5x1PUk66SRFU95HPa6jmpX7161TxWxr8OtujS9H306FEzZHc5w3OpoJqbv3nz5smTJ3XIUCdpxyKsfkshPKl+++WXX2rb1kKKdFovTfwqQPpHPTV5ayeDH79+/ZpScbCGv3jbaTDyVYBuC7O1YTqDKcatlSv8eM1VR5p2dbsoWXPNfcmU55ySdRvsYEGdpBJI8yMHal2qUu1kAP3WrVvVcQv7LwcjmZXN5mgVJu3MY5ePYzvpX7/1TkF/6vJt6xI8GL4ZYLEhr+ZBL7s8X01StTOrpmbS2LzQ93evapBcbdO+yqmdRtrBa24d8tSFxCqNt0SjjtiZg8AZg20NsLeilOQnQOqH1vqTPqZsJ579dd35jeRulLRUT22pdg0Prklf/uPHjwe/qleWX7xaVV+KXE6c+tpU77B8oVk51KUuDY/qlKzXlO+wGTLnYP6qaqF5JuagzWDdZaVxptJYUQ9WZZN0ELrNtm45H92aqur2FK0mVMYZeqrfdRb1buEvXLPyiqUwFXWw5M6V3Aytk1wt7CwfW6nbysfBKnHTrbvzcyEN9dy1bHWND+62W8kfDNazMheOVAXd7kC64eV3RjQhmlfGSvuaby01y1u3ZdL8tlo+vxhnPwaUurA9a8I1x3NKzYZfjl51aqo+Tiq0kjqtJ875KpeGdHNyuuXf6mMVPmvqDSe8Q1HvMwvNpNWdtYt335oxXGA5p3PriZrWQSfpzrT2OeLjNd/OGMFVbbK55rFcHp3XF9ywWZEmGhNeI6qrQ3WByJ7zsU5mLhAl14ULDpJfc2HWg9CDqE/V1oIeRAuk/+PWB/fmuzrELZeG6q8ybF4g+jvsuS7kyfP6KZFm+7/q19Rr+nPn4Lety1bC1BFLtZAWdc9DC2rOU2vOZgGrc22L/Thn+sGzqV5ZnVYpHjnlW+dUHaakTVgHPmfhmlt3cdvks6bd6cIZqTynEOxy21yfUnt2rdazJs9tVFVAv3/C5DeHRqQlW+Ue+cGd5znmJR0S+WMxORi9C67MqTROpm4bXTDyIwrJuMQObnUlZbvwV1WaXJHpFpXsZ9yPCuSGaGEdsuRPgDTT21zG1dQ4f3nTZ1kK/KWqypyAPfgXbE3lBOmJ2O6/0k5Y5oxYsp2QYxVW+0l7rmXjfgstbd3WdTDneKrHnlMmHYQS7ewnY3AHm6/9UVW/dXn767du+GpNsqAqsWnDZLkVbHSZaZaNZFZPeRjdKWgeYrHlLlFTrP+kWCySJQe62qqjPwebuTnf8pLXiP7CkJikBu5P6TmVQM6Ig1eobmV1MFh/xPq/Hdfp6+fadKegP2nVt6PPjlzES/a/pzCjrfrL7eC3JbVH8+d1Bnd4ZoDzr3qJ7SBmAqQhemr5iVW3+dpN77idl0RGS7Wr3a38SyS7YQ52HFqHS8uzu2FrTbd1ev6AXisay3wcrBmUxm5GTFUaq0I12IxJoR3dMkn+dvd/8H5TN1g34eVr+onK9zNhyMGi3jrHT/q45orlpIRUgXffaj1msrN8PJbMla/fcetuKvnU4SV1Y5qpGS4bUfUlCw6eC+nan9p614To5lT/9XGqQrKJ/aRwGlAqz6lNX5oH++zdM2XyNSMqw5LcmTyeJTucKS0l6T0Wpj+LT712HDvK+etDV97lGT2g3R1Kik8/Qnds4WBJyH7G3Qk9h+5gk6AVvUuNnxxMl1w+yLLmlf0VSKuwTfixpC697CD51RZmPYhuOdeDqCuxnBd6ELXG4IIeRPdsGlzT36pZ8rrQimr/rQE1Z4srH/trzm74BdaUtD0Gz+tuAGf6mXk3U750cyprrrZ1l7Qfy6b0BaosWOGzpv/o5uIF5yocE7zU+oyYjLvx0FVdZk153uX6kWGdwetuwvQMMKVkn//IyEkyOZESpZIRnEuVmdZxDz6mMJjkSw0fNCO/5GVjECQBdl+2e060Zr60rJJNB0+H7K3w3DzpnEoutCJwqY+45pDf6Fmmi9isIqrlnCBzlJBN7POkOq1Lt/wa7YTycpUWYHkGld/1TB2SXOg2vbKHkrbQwatwYTwz9NaffPVbV7K/fuuGr9Y0uzxZTuZ2Q1b9vmbI/typvk0hST72DOIv310qiXZ/mJ72QJT6t13ht1dYdXQrtG6Bn3tNSf25ZGnJeTrIkuKd0lIY8wRL4GPnfr7qpq6w/1KeNafWV90oHVvTUwm0opdEJbH9Mcm3CdOT/CXryfSRW0ko/JhIHuPa6/rBU6aQ7tRgJefgkjcv+x99K8/9wsffU6ucf041zXMbuIS0PCHNkDm7m8dacrn/lCyvxCaPc39Ltak3uHzsEtOMcxxSYA5mcdZ3W7zj+p6tqDYjsNjywTQ2I6Y0dvNiwtJYUZfUYzlo4XB0tc/UsQdbCCnAzfytlw8G7qa9cE0/UeFOpg02WNRrinELq61YxiUnW5VX+Mnu86+wqXVPKuGj09W/4f7ysT+9q/22pFZMFbGt1t2E2qnhy4dMEzKnc3+/MjVkegE9F4JQj6hFNSG6F7L+6+OEhWQruzKgdFJObfTSfKkBkOYJOKIGK8ma5iEWW54pLSXpPRamp2Su8H5HWq3lmZX4p5o6lvDm+lzy0nrplvbsoSTLyi/r3cgXxrAZ25OWt9g8lssnZfFlA3fPmm4hn2NNyYmZk2uOQx/c57FB8isszHoQ3RKiB9GqpvQgWiD9H3vaaa3CtqrBvUtdHcz8bJWKwY/JqZ4SWF78Bg90aoD+mvPUvU0SvqTt0YPZ/1U5tTO9lZuz5svBXLvC1l0cWuz1x+Z4dZa7d94TMitTwpshD8K2ViZn02Do6cym+uq/G2XmZ51N/1lIZmTg41jXpZUHa/uYMpHL/H8SM7SUIpKRmpSh1JvZMP9m+WAZbe1p1ueHuqopxz0FvRW3VX3sb3V1U5o1l2ogNt2Wv2wcpGiu3GvZrtKYU6/pf2y5CVIv9zSPstt8m9MnV5cqT/NvlrMm68vPqYXP9zppxxZwHZM5c/0Wz7KU52Pny9zrN9pFPLOQrHZz7YS5C3xr/9U1ZeHycGodlTjnSpd+aX0drC6CaeSnB5VL27EW10mNt3G3PBOBQT31W6vU5WMaAD1u3fBZk9zvbtLziF76QSkArWKTPdSFJzvMt4nJYI9pbc2nrsPBNUnpQcmsTMIPbrLylddWdRyr2Y5l6xzrY762UpEo9Zz4TYTU6gmZWjoXiyoh+TcVcnXtyFc91X4uOsfSXth/acakfzlRmg85qUgN1h+B5rcpdZsYVopYcrYZ82PLSVFqvPrbfJxPe517vlRNcuwMaioVZmKdfecsTDgynHP2pHqge05lTXm+5FgTRr7pXy9rqXaLVthrn/MXCi9biUYapbkApd5OBI5dpKaKWzfVC6wZrBmUxm4uTJXjzZKcflBhLZQCmWHnVNfZpNugyhU2xfXgrrKyp+5KoropHb2mn2j0bs/ZcLCoN7Nj3PI6K5Zxaam22nGrtYdlf/nYk9g1f7W/1t3k2rkQDA6dtarNqlWTKrpq2OSCcqxtU2+Ya0cONC7ymhA1Y73Qf30c57z1rXKtKax4U1wTMgWy2/7JynzVU54NKDVP/JKqI7XEVG2ng+3S+qRYZmGqtLROt2Ui3zrKTGlpJe2kj4lSK5L1x3Xe70iEU8LrSJYspA5JWtL/yqUtm+cvC6mLUvkc63xlt/mqXLKnBuuJ4ehrdHnEErKwlk48lxw/6U9C8kgu9xOt5NtLXSNSQgYFcn71nH3TftUzVnNthVkPolu09CC6Z2vOi8Jrkx5E9E6tRlIzxy2NnyvsQfQ33pa8LrSqgtSN3ROhXqPmbHHlY3/N2Q2/wJqStkedpyMWnOnjMnHufDmYladmVpK29Q7pwdxJ/7rr03N9T2cztXSrY549xLPqnmeH+Tan/+CoV/YzmPVmfv7/uZZmQUxzT7qnx9LNyNWuScb3FLKDJbV8ZU7U/gv2tCzJkRyxPHorDHnqoOGlhg+adIN1x7S5XL63PZXtZqpT/zT9jy03N2ku55Sc6TRJTbLCwoCrmfuTL2/rLNNF7FYXOUEmLxVr3qF2QrcMLLDmgpeGHDot9pkaSxklHNEXOOn+XA5R2JBWv3VLcn/91g3f0whPRg92p7s7LFyzcHdp8ir6WENr8gMtucPrqTpmqh4LC38V7ILXiP5ClYjNNE6Suv3g2F8dn2On1UmwzcCFl5I6AiMW5uNKQi5YTw7W/8msqgw3wUcAbnqTS9UkJbXHkjcvRzQL+/M9Z+5J7cZmISxcTgFeoH5IMrVUuzkS/P4CcOq3KYGTjPWl1J166GPhu6leYM1gzaA0dnNh8tJYF4mZmlJJwuC9zCSqm9LRa/qJRu/2nA0Hi3qdC+csrLBiOSc51bahm69kXrDV2iOzy3zsSe+av9pT624m57Te5xt/y7l/TrQ1IbqXrf7r4znaW992vmuNAaVuOexfM/ml+VIDIM1kztQObB5iseWZ0nJmHXKsK3HmbmfdPJJXcid0EsaNNo/l8iS5P+tOLnWNKKlLVzVIfj2FWQ+i26LQgzhWC+W8mGm0Sg+iWw771+ymB9F/o2fJ60ILPHXjsRMh69WcLa587K85u+EXWFPS9ujJ5cKv5qsYQ7SbM72Z3cvky8Hsy6Gvp0PaNK+W1/+s6dXN/EzHLPcY8pdTPZfDlM48n3fBM+TgaTPhylzUk9Ju0Ry3JmL9l+oJY17t6tgwXB3/BEgaM5QzOhOzYf6SrvxlPykP2WFO3bS/s/PopbTUhxu9kD2X41xq+KCZupiUR/giIbdetltog0W9yp3WVq2PKWaF+2nm9cHllPwIt/a/no+FyeyP8PVw9Tv0fLuJsyxV98EyvMDK1NU9emlgLBCHg4fICdITsZ19NVgbJEBKcs730de1/2slaCd0ilpMLl6Wpq2jMkJ6zoUvZSx76Dj914pTD6F++y++f3/or99a4Xu64nXpTct/MONau+3/uHx3qU7LhAspz91k9g8lT3j0uXe1+6pDX7KkCKUYTHXup9/UP+ezis9gi6V70vWvyTWiJKWThJn2rFlJPZlcS0wy2lOdMvk3RSIN+CZsMwsmkdzQTi5Vk5S0MFMgm1kz63IuiHPkWpKZVspUtVAlkL1lnyWAU6VIS7Vb9vpbqqPlz2mv5lwuuUiVx62b6gXWDBZspbGbCzOVxqqoJEdyxZzkjkkV87SmmtffYwVy2tZUP1GXdIE1g0X9mMyI9auqWEbE/9gmu2y1Hkts1u81H3uSvNqvcv7uoHU3K2/a1RNW47kG5Up0foQ1IbpXt/7r4/nmO9iDAaWTMnETl+ZLDYA0T8CZ2oHNQyy2PFNaTip43cCbvt8x7XmU4aPssEtUuCaSg8NZZx6iMCYHg223eSyXD2boGlZe6hpRUpem2CxWt5cPku++MOtBdEudHsRgZZXzYvDq2YU9uMYt6YMsPStnuiV9qatD/+M6S14XWub9Y/tqzhZXPvbXnN3wC6wpaXsMVnflAaZtMOzsTG9m98L5cjAHp82sM3uLM3VIm+ZZ3sSzpr8kt1rx9nF/Aj9+/MgZ+PHffz9//jw1gbnYPHr0KM3HGzdunLrt6PCfP3/OQb99+3ZwD2lC5b7O48ePD347x8rEJxXHly9fongsVj3HTYSTCz0B5v7q2NFzeTh46Fu3bh1cv7aVWyzbBw0fPnz4/v37g181V5bU2F+/fn379m0Kaoprc9vB5ZTSnOb5y6m35Mk+GLFuAFxdk/nW7OYsm4/Ini8ioJ0wLfum2wkfPnyoWrmnXvhimGtfrnr5vY9JWj7VJTjRSFuxai5m/3fv3s21Nc3pSQ4xbb7vbG8RrtiTrvR90looTGDqk7SdssmIjlIOkQfOqiy+f/9+4RHXHyxpyWlVxzMlObYrbx/WsS1cUHUUQiXYpq8RPclMpZ1ynl5Ys7T3hG9+lUHJDCKX95sK+y/VIarpiDdv3sypl3+7Hy9yMl5hp+CXX36pM72kJ14HtkCgUKCqhap27IhGSKqI/xvB+fefdmah+XaDpb2axmquWXVztz8tKR7Pnz9/9uxZfzDfEjhHoCqWqcRG9MRz3LRw0k1Og6qwBitvTVUtqG47Kkes21cXaU2doz3HtnutWK6t1brXfJyjzC+wT627QeR3795Vrd/CJk1zh9WFI93wO3fuNNdbJrC8gAGlk8yv7dIcnL0OpZ6U72sLvIP7HW5nFBaqTTeP5XJhLgu2fgGFef15JIYLC+hBnAR+hT2Ik3wEJrAPgSs80zc9VrDj1t0WnzU183Mf1eAJqUhTMjfjM4kxt1Xyl0eLMvevesAot8Ozo+rJwjzImJsoeVT9IndQ3rx58+TJk2OpytP5L1++PPbtAuurq86pT4hePNoLyFz2EJso28eICh9eOel50xTU3EM9drJXT7pUp3n+zSlf+JzNsSQsuR7XktrNY236LGsmxPLWBbQTtp6D88U/t/TSvj147ctB09bNJa9q6+Yh+W1d++ZD282e8/RYnhtOcjKNM02FEemqxtzrubt1L6naVbOvlIKUvxShdJd2+dBwmpHBTEsy/cScLPlRqw01FEdkvapjBNrONkkZqK4dVQ1Q/UBSPU7S7DrljBgxSJJKKSdUtZ/qMlTNRqj+TX1SLWylPrmGTkGqweRUXc5P6onXW1kgUC7Qc1plJ3WN8e8GyP+N1mrHltvuLGTVXk2Xp75gVVerqpxUZSOXqj39IsnOcnCvyambUv93w+n/3XJKYpvls2oIpZSO64w3W1OpDOtmVWrI5settKZWVRJ2XLH0XF5TcpILVcs8V9WUohTOEe389WTljvNxPcgnxaSn+GU/WneVTy4ZVU8814vmKFzTp2re5F81/EklUODFBOpWUN0+z6ENKB3z76kb93dpPoZg/UUEdna/w+2MklK09eaxXC7JZWE2IaAwbyKbRHJJAT2Ik7T1IE7iEpjARgWc6dvKuJ217rb4rKmZn9s6Za4itv3TOU56gc/cXrnk5MnyV69eFR4ory/f9zPThQ6CdQXmmMrYPcpu1uDaTVZKCIERAtoJI9BsQoAAAQIECBAgUC7QnPmZpw/zsXxbIQkQIECAAAECBAgQIECAAAECBAgQIECAAAECBAgQIECAAAECBAgQIDCVwP9MtSP7ITCJQP90jvz2Z2Z8TXKgSXaSaZx5+2h+iPTBgwclOyyfI1qyN2EIECBAgMC1CWgnXFuOSy8BAgQIECBAYHmB6r2vyx/XEQkQIECAAAECBAgQIECAAAECBAgQIECAAAECBAgQIECAAAECBAgQINAUMPOzqWH5wgJ5C/CTJ0+OReLvv/++c+fOsW8vuP7GjRt54W9eRjoYh7wgdDCMAAQIECBAgMBBAe2EgyxWEiBAgAABAgQITCvw7du3eoe//fZbvWyBAAECBAgQIECAAAECBAgQIECAAAECBAgQIECAAAECBAgQIECAAAECSwqY+bmktmMNCDx69OhYiBcvXty/f//Yt2tYn5eR5pWkgzHJy8oGwwhAgAABAgQIdAW0E7om1hAgQIAAAQIECEwuYObn5KR2SIAAAQIECBAgQIAAAQIECBAgQIAAAQIECBAgQIAAAQIECBAgQIDACAEzP0eg2WQWgcePHzcfrWseIy9YePbsWXPNOpfzStLBN3++f/9+nZEXKwIECBAgsGYB7YQ15464ESBAgAABAgT2JPDly5c6Od75WVNYIECAAAECBAgQIECAAAECBAgQIECAAAECBAgQIECAAAECBAgQIEBgYQEzPxcGd7jDAj9+/Hj79u3h7/7xj9evXx/7am3r8+bPp0+f9sTq48ePPd/6igABAgQIEOgKaCd0TawhQIAAAQIECBCYSaD5w2Rmfs6EbLcECBAgQIAAAQIECBAgQIAAAQIECBAgQIAAAQIECBAgQIAOnz1nAAAgAElEQVQAAQIECAwKmPk5SCTAEgLPnz8/dpjbt2/fv3//2LcrXN+Tliq2Hz58WGG0RYkAAQIECKxWoOfaqp2w2lwTMQIECBAgQIDARgU+ffpUx/zu3bv1sgUCBAgQIECAAAECBAgQIECAAAECBAgQIECAAAECBAgQIECAAAECBAgsKWDm55LajnVUoOeFn48ePTq62Sq/uHHjRv9rP798+bLKiIsUAQIECBBYqYB2wkozRrQIECBAgAABArsT+Pr168+fP+tk3blzp162QIAAAQIECBAgQIAAAQIECBAgQIAAAQIECBAgQIAAAQIECBAgQIAAgSUFzPxcUtuxDgv0vwPzwYMHhzdb8dr+2arNd0esOBGiRoAAAQIEViGgnbCKbBAJAgQIECBAgMB1CHz8+LFOaF4vXy9bIECAAAECBAgQIECAAAECBAgQIECAAAECBAgQIECAAAECBAgQIECAwMICZn4uDO5wBwSaD9W1vv71119v3brVWrn+j3kjRGJ+LJ7fvn079pX1BAgQIECAQEtAO6EF4iMBAgQIECBAgMB8Au/fv693fu/evXrZAgECBAgQIECAAAECBAgQIECAAAECBAgQIECAAAECBAgQIECAAAECBBYWMPNzYXCHOyDw5cuXA2v/veq333479tXK19+9e/dYDH/+/HnsK+sJECBAgACBloB2QgvERwIECBAgQIAAgfkEmj87YubnfM72TIAAAQIECBAgQIAAAQIECBAgQIAAAQIECBAgQIAAAQIECBAgQIDAoICZn4NEAswu8P3792PHuHnz5rGvVr6+552fPeldeaJEjwABAgQILC/Qc93UTlg+OxyRAAECBAgQILBjgQ8fPjRTd//+/eZHywQIECBAgAABAgQIECBAgAABAgQIECBAgAABAgQIECBAgAABAgQIEFhSwMzPJbUd67BAzzswt/vOz+3ORTmcSdYSIECAAIELCWgnXAjeYQkQIECAAAECVyfw9u3bOs1e+FlTWCBAgAABAgQIECBAgAABAgQIECBAgAABAgQIECBAgAABAgQIECBA4CICZn5ehN1BSwV6XvNVuov1hTMpdH15IkYECBAgsEkB7YRNZptIEyBAgAABAgRWKfDjx4/379/XUXv69Gm9bIEAAQIECBAgQIAAAQIECBAgQIAAAQIECBAgQIAAAQIECBAgQIAAAQLLC5j5uby5I7YFel7s+e3bt3bojXzuifmvv/66kUSIJgECBAgQuLyAdsLl80AMCBAgQIAAAQJXIPDXX3/VqczQzf379+uPFggQIECAAAECBAgQIECAAAECBAgQIECAAAECBAgQIECAAAECBAgQILC8gJmfy5s7Ylvg9u3b7VX/7/OXL1/+3+LG/v/06dOxGN+7d+/YV9YTIECAAAECLQHthBaIjwQIECBAgAABAnMIvHr1qt7tn3/+WS9bIECAAAECBAgQIECAAAECBAgQIECAAAECBAgQIECAAAECBAgQIECAwEUEzPy8CLuD/pdA/0zId+/e/VfoLXz4/Pnzz58/j8W0P73HtrKeAAECBAhcp0D/dVM74TpLhVQTIECAAAECBKYVSKvy27dv9T7N/KwpLBAgQIAAAQIECBAgQIAAAQIECBAgQIAAAQIECBAgQIAAAQIECBAgcCkBMz8vJe+4/xG4f//+fz50lt6+fdtZt/YV/XHuT+/a0yZ+BAgQIEBgWYH+62b/NXfZmJYerT/O/ektPYZwBAgQIECAAAECpwg8f/68Dp5fHrl161b90QIBAgQIECBAgAABAgQIECBAgAABAgQIECBAgAABAgQIECBAgAABAgQuImDm50XYHbQt0PMuhY8fP+YVmu0NVvz5x48fPTM6elK64jSJGgECBAgQuKRAz9VTO+GSGePYBAgQIECAAIFdCHjh5y6yUSIIECBAgAABAgQIECBAgAABAgQIECBAgAABAgQIECBAgAABAgQI7E3AzM+95ehG0/P06dOemPfM9+jZ6lJf9ce2P6WXirPjEiBAgACBNQv0Xz37r7xrS1d/bPtTura0iA8BAgQIECBAYB8CzRd+3r59++HDh/tIl1QQIECAAAECBAgQIECAAAECBAgQIECAAAECBAgQIECAAAECBAgQILBpATM/N519+4n8rVu3eqY6fPny5eXLl5tIbV4T8f79+2NRzWSPpPTYt9Zfs8DPnz+vOfmnph3XqWLCE9i6gHbC1nNQ/AkQIECAAAECqxXIiNO3b9/q6L19+7ZetkCAAAECBAgQIECAAAECBAgQIECAAAECBAgQIECAAAECBAgQIECAAIELCvzyr3/964KHd2gCTYEbN270TOj6+++/79+/3wy/tuWvX7/+/vvvx2L166+//vjx49i31l+5wJ07dzLDeRBBjV0R4RosKgIQ2KWAdsIus1WiCBAgQIAAAQIXFMhAzc2bN+sI3Lt378OHD/VHCwQIECBAgAABAgQIECBAgAABAgQIECBAgAABAgQIECBAgAABAgQIELiggHd+XhDfodsCHz9+bK9qfP7jjz8+f/7cWLGuxTwsePfu3Z449aeuZ0NfXYNAz5znZvIzu7j58WqXcV1t1kv4lQv0X0m1E668eEg+AQIECBAgQGCEwJ9//tnc6vXr182PlgkQIECAAAECBAgQIECAAAECBAgQIECAAAECBAgQIECAAAECBAgQIHBBATM/L4jv0G2BvMfvr7/+aq9tfM7Uynfv3jVWrGUxU1J/++23ntloeXYwqVtLdMVjZQKZNvzt27eSSJW8F7RkP5sOg2vT2SfyBM4R0E44R8+2BAgQIECAAAECLYE3b968f/++XplZoLdu3ao/WiBAgAABAgQIECBAgAABAgQIECBAgAABAgQIECBAgAABAgQIECBAgMBlBcz8vKy/o7cFHj582P+ChUePHj179qy92UU/50nBTEntmfb54sWLx48fXzSODr5qgf4Jz82ol4dsbrWz5XKE8pA7I5IcAjsW0E7YceZKGgECBAgQIEBgSYGvX78+efKkPuKvv/6a4Z36owUCBAgQIECAAAECBAgQIECAAAECBAgQIECAAAECBAgQIECAAAECBAhcXOCXf/3rXxePhAgQaAnkxZ6Z4dla2fx47969zOm6ceNGc+VFljOl8+3btz2HzkRW0z57fHyVh037Zw63iP7+++/79++3Vl7PR1zXk9dSSqBHQDuhB8dXBAgQIECAAAECJQJ5n/yXL1/qkFfe164dLBAgQIAAAQIECBAgQIAAAQIECBAgQIAAAQIECBAgQIAAAQIECBAgsB4B7/xcT16IyX8E8kavT58+5X0L/1n130sfP368efPmy5cv/3v1op8y7eTWrVs90z4T/zw4aNrnormyqYP9+PEjZfikaZ9J3x9//JHX3mYC5KbSOkFkcU2AaBcE9iKgnbCXnJQOAgQIECBAgMBlBDJW05z2+fTp02v+iaXL5IGjEiBAgAABAgQIECBAgAABAgQIECBAgAABAgQIECBAgAABAgQIECAwJOCdn0NCvr+cQCZ65c2fmeTZE4XMrnzx4sXCsys/fPjw5MmTb9++9UTs9u3bifka3kraE0lfzS2QiZ3fv3+vjvLz589qIWtSePKxvwgNxi2F/7d//2UWdB24ni/9/PnzzRU/XHU+WiBAoERAO6FESRgCBAgQIECAAIGWQPqe6TLXK9OxvsIfV6qTb4EAAQIECBAgQIAAAQIECBAgQIAAAQIECBAgQIAAAQIECBAgQIAAgdUKmPm52qwRsf9fIK/W/PPPP+tZcwdd8pRewuRv7qluiUwmmjbfC3EwPq9fv154MurBaFh5cYEUyP6iO18M//nPf+adtPPtf44945pD1T4J7F5AO2H3WSyBBAgQIECAAIEJBfJjXn/88Ue9w/x80qdPnzbXfa7jb4EAAQIECBAgQIAAAQIECBAgQIAAAQIECBAgQIAAAQIECBAgQIAAgR0LmPm548zdT9LyUq+8jeHt27eDSbp3717mfz58+HAw5EkBMqvkr7/+ev/+/eBWDx48SDznnoA6GA0BViJgKuNJGYHrJC6BCRCoBbQTagoLBAgQIECAAAECPQKfP3++e/duM0Cmfd65c6e5xjIBAgQIECBAgAABAgQIECBAgAABAgQIECBAgAABAgQIECBAgAABAgRWImDm50oyQjSGBcrndWRfmQJ6+/btPM+Xf0e8uiHHysN/ebfnx3//DUfuH//InM+8DnTEsUp2LsxGBUxlPCnjcJ3EJTABAi0B7YQWiI8ECBAgQIAAAQJNgTQXf/vtt58/f9Yr8yNfk/92WL1zCwQIECBAgAABAgQIECBAgAABAgQIECBAgAABAgQIECBAgAABAgQIEDhTwMzPMwFtvrRAHtTLBMu8V7P5rF5/JH799ddMAc3jfVm4efNm89/v379nP81/v337ljmfJ+08bxnNnzmf/blwnd+aynhSvuM6iUtgAgQOCmgnHGSxkgABAgQIECBA4N27d48ePaodTPusKSwQIECAAAECBAgQIECAAAECBAgQIECAAAECBAgQIECAAAECBAgQILBOATM/15kvYjUs8OHDh/fv3+dBvfJZmsM7LQ6R6aN5rWgeGfR2iGKzawxoKuNJuY7rJC6BCRDoF9BO6PfxLQECBAgQIEDg2gS+fv36+++/J9UZ0vn48eOdO3euTUB6CRAgQIAAAQIECBAgQIAAAQIECBAgQIAAAQIECBAgQIAAAQIECBDYloCZn9vKL7E9IPD58+fM/8ws0Lyu88DXk67Ki0MfPHiQCZ8eEJzU1c4IECBAgMBcAtoJc8naLwECBAgQIEBgawJpGX769Onx48dbi7j4EiBAgAABAgQIECBAgAABAgQIECBAgAABAgQIECBAgAABAgQIECBwjQJmfl5jru81zXl7w5cvX/IMX/XvJO8CzYsg7t69e/v27fybl3zmnYR71ZMuAgQIECCwbwHthH3nr9QRIECAAAECBAgQIECAAAECBAgQIECAAAECBAgQIECAAAECBAgQIECAAAECBAgQIEBgTwJmfu4pN6WlLVC9zCHvAs1fJoLm3+/fvydQc1Jo5nbevHmz9W/e7Zmpnl7s2Qb1mQABAgQI7EhAO2FHmSkpBAgQIECAAAECBAgQIECAAAECBAgQIECAAAECBAgQIECAAAECBAgQIECAAAECBAgQ2JWAmZ+7yk6JIUCAAAECBAgQIECAAAECBAgQIECAAAECBAgQIECAAAECBAgQIECAAAECBAgQIECAAAECBAgQIECAAAECBDYt8D+bjr3IEyB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PC/e0rMvtPy7t27jx8/fvr06efPn9++fUtif/3115s3b/7222+3b9++d+/e/fv39y0gdQQIECBAgAABAgQIECBAgAABAgQIECBAgAABAgQIECBAgAABAgQIECBAgAABAgQIECBAgAABAgQIECBAYPcCv/zrX//afSI3ncAPHz68evUqcz5LUvHnn38+ffr01q1bJYGFIUCAAAECBAgQIECAAAECBAgQIECAAAECBAgQIECAAAECBAgQIECAAAECBAgQIECAAAECBAgQIECAAAECBNYmYObn2nLkP/H5/Pnz8+fPC+d8/mezf/wj8z9fvHhx48aN5krLBAgQIECAAAECBAgQIECAAAECBCYX+Pr16/v377/9++/79+/5/+fPnznKb7/99uuvv+bfe//+81Nlk8vb4W4EnES7yUoJIUCAAAECBAgQIECAAAECBAgQIEBgcoEfP37k1sOnT5+qOxG5B5GF3I/Igar7EdURc0vi5s2b1Y2J3Ju4e/du/r1z587k8bFDAgQIECBAgAABAgQILClg5ueS2icc6+XLl5n2ecIG/x003ddMGdVr/W8VnwgQIECAwPYEMn6d0WpPyW8v58SYAAECBAgQILB3gXfv3mX06a+//mo+V9GT6DxgkV8ry59fK+tR8tVVCTiJriq7JZYAAQIECBAgQIAAAQIECBAgQIAAgXKB/F5e7kFUf4W3IY7t/Pbt248ePXrw4IFnb44RWU+AAAECBNYvkCdpE0kPG6w/p8SQAIE5BMz8nEP13H0+fPgwr0po7iUzOdP5TBe0+iGi6qJVTQXJzxd9+fIlP2jU2iSb582fz549a+7H8uQCVS7UvyOVhertFpm4a+ZtV/sgV9AysHL//v1ueGsIECCwY4G6Sqxfi5SF1gUlHyOQZkAC75hC0ggQIECAAAECBDYkkKbp27dvM+hUNVZHxNyA1Qg0m+xJwEm0p9yUlpZAPdZRvXUhV4pqrMPwbwvKRwIECBAgQIAAAQIECBAYLXCw75l+6MWf1FptxEZT25DARQQ+f/6cX5zMo7A5ryePQH6hMuNUqS7y/G3O2Rwij93m4dss5C9zTSc/oh0SIECAAIFDUfgAACAASURBVAECgwLVRbm6o3TsYdpqJ69fv378+PHgDq8wgM7IFWa6JF+bgJmfq8vxzH/LLxXV0cpszzwPVzIpLlV298E7V7ha8tSFY5fA+mmVqoVxbLd///13Sa4d23xz6w9yxSpjInVTrOeRUAV1czkuwgQI9AukVvz3sPB/1YGFVWJ3z2Z+dk2sIUCAAAECBAgQWF4grdwMUr169er8Q2e8K49u+HXt8yXtYVsCTqJt5ZfYNgUM/zY1LBMgQIAAAQIECBAgQIDAHAIH+565yX7xJ7VWG7E5csE+CVxKICda99nXJSPjyZwltR2LAAECBK5HID+sUDfp64Xm/IKTKK5wuoHOyEklRGACOxb43x2nbYtJy+8QNKd9nvQOhPwQUd7w+eeff+btoPVOnjx5kl8quqopiKPzPUrVHMU0LEbv5Ho2zJtpmy2w60m4lBIgQKBEIBfiXI5LQgpDgAABAgQIECBAYBMCL1++zM9g90Q1T0VkVOru3bsZicpfQmaYJT+VnR/M7v44d9b//vvv+erOnTs9+/QVgT0JOIn2lJvXkBbDv9eQy9JIgAABAgQIECBAgACBywqs9kmt1Ubssvnl6ARmEshLPvOUbO4jlOw/dx/u3buXH5e8efNmlnNjIgvVCzxzSyJ7qGaS5LHG+mWeJbsVhgABAgQIEJhJIM8P9Lw4aqaDbnq3OiObzj6RJzCfgJmf89mevOc3b97kh4vqzfLqgzxdUX8sXEg/9sOHD9mw7gz/8ccf6dZmfeEerjZYPV32agVOSni4NMVOEhOYAAECBAgQIECAAAECBAhsUSA/w5mfNclczWORzzMWmRTaHcXKYFTe6pn1+TaPYnT3kNs8Jn8eU7V+TwJOoj3l5vWkxfDv9eS1lBIgQIAAAQIECBAgQOBSAqt9Umu1EbtUTjkugZkEMucztw8Gz7j6dydzo+HYQ7BZX3/V/MXJvCYr+89DuYNHmSmNdkuAAAECBAgQOElAo+UkLoEJXI+AmZ8ryuvmmxOePn3afWCuPK7v3r1LD7Z+oi6vXMia8s2F3K5A/Vb0DHnkd63yhOV20yLmBAgQIECAAIGpBLSRppK8qv1Uxab6vdj6TuEcArnjmN+dze/1aMDPwWufBAicKZDfF8tvivXsJENYeZNhT4D80tmTJ0+OBciDGqkDx1WzKupjqtavSmDNJ9GqoESGAIHNCehoby7LRJgAAQIECBAgQIAAAQIECKxEILdH86xs8y0pByN27HcnDwY+uDJ3H3IPwgyKgzhWEiBA4KoEDGhfVXZLLAECBPYnYObnWvL02bNn9RsUM2ev/5m5kki/ePGifjIv7//MLyQ1f82oZA/CbEggoyHJ8YyG1KWoinyeHc+835SuDaVFVAkQIECAAAECUwloI00leVX7yWhv9eOyzaZ12tUPHjzI+nFzk44BpqGezlpuNzYD5EBp2/sNl6aJZQIELiXQP2kz41d5WqJ/uCkV3atXr3rin8o2tWsO1BOm9ZWKugXi45oF1nkSrVlM3AgQWL+Ajvb680gMCRAgQIAAAQIECBAgQIDAmgXyCpM80Ni8FduNbX41MjdM+29AdLfqrnn8+PHg/NLuVtYQIECAwG4EDGjvJislhAABAlcu8D9Xnv71JL/5GFyeeDs/Yvfv38+PHtX7SU+4XrawM4G8OiBPoqcIdQdE8hB59Xh6pv7uLNWSQ4AAAQIECBDoF9BG6vfx7UGBzFD6/fffMxuz1bROuzrt7bS6U64Obnjqyuwnk0izz9a0z+wnR08c/HrLqaTCEyAwuUB+laznXZ053KdPn/qfusict+Z417EY5qmLTOY89m1rvYq6BeLjmgXWeRKtWUzcCBBYv4CO9vrzSAwJECBAgAABAgQIECBAgMCaBTIV89GjR61bsc0I54bs33//nSGI/hsQzU2OLWeKqWmfx3CsJ0CAwDUIGNC+hlyWRgIECFyJgHd+riKj08lsxiPveGl+HL2cTvKXL1+qzfP08Oj92HDNAv2vDqhinrGSu3fv/vXXXw8fPlxzWsSNAAECuxHIjy88ffq0Sk4q4e/fv1f/ZnpPz/j1bpIvIQTWIKCNtIZc2Fwc0lru7zelDv/jjz9ev36dW5LnpC4dwHTW+veQuVLpzWUYuj+YbwkQIDCTQK6k/T9Mlmmfg28n7t9DM+Z59iJz5JprDi6rqA+yWLlOgXWeROu0EisCBLYioKO9lZwSTwIECBAgQIAAAQIECBAgsEKBvHUtTzB2fxW3GdW8CzTjD8015yxnb+dsblsCBAgQ2LSAAe2VZF+eGcjTs4lM9dxslqtnaPubBCuJvGgQIEBgPQJmfq4iLzIlr45HfrVo8Mm5OnD/QmaQNp+xy+PFJv71iP3rX/+qvs0oQxbqtkWeZfz48WM9h7ZnD8t/lQfB+9+/0YxSHi4ffB1HM3z/cqWUMF2uWEWsf3PfEiBAYN8CuZQfe3I91WYqybyLe51Xln3ni9Rdj8AF20jXg7y/lKbe7p/2WSc5LfDclRz9K7OfP38enPZZHSvXi7za7tgFpY6PBQIECEwuMHglzUDWYDWYYajyHz1JDTxY3amoJ89oO5xPYJ0n0XzpteddChj+3WW2npOowZqtufNpb0Y092yZAAECBAgQIECAAIE9Caz2Sa3VRmxPuS8t1ybw9evX3GDtv2tw/s/vNlVPuknR3NAyAQIECOxAwID2ejIxDz4di0weoMqDB/ll/GMBrnO9zsh15rtUExgU+KWuHQaDCjCfQOaH1D9dkOma6XZOdaxffvml3lVePjb4FF0d2EJLIE+6ZJZOefPi77//vn//fmsnk3+8ceNG/4BI64h5B13aSa2Vc3w8lWvagZs5UmSfBAgQmFwg4wt5cVzJbn/99df6gcuS8MIQILDaNpKsWa1A7jX+/vvv5dHL7/Vkk/LwzZCZK3XS5P9//vOfU/02UDMalgkQIHBMIC3P1HI9ow2FI1d5PXLe5HnsKN31/UOUKuqumDWrFVjnSbRaLhHbqIDh341m3DnR1tE+R8+2BAgQIECAAAECBAiMEDi177nMk1pJyGojNgLZJgSWEcjzivfu3eu575BoTH4KZ55J+aOeiYAnc5YpDI5CgACBZQQMaC/jPMlR0rpOO6HwSSrTDXRGJil1dkJgiwL/s8VI7y/O9bTPJO3mzZsTJjA90npv/Z3nOpiFgwJpBWbebFoMB7+9yMrE59Q8TcMoE40WiG3F1XyZ7QIHdQgCBAhsSyA/EKCe3FaWie1WBNbcRtqK4RXG86TbfvFJD27c7/WkNV44WFnnwqlxqze0QIAAgXECeUlX/2hD4XzO5mBXSUxyi6In2KmVoYq6B9NXcwus8ySaO9X2f20Chn+vLcd1tK8tx6WXAAECBAgQIECAwBoEVvikVsWy2oitIdfEgUBXID/suPy0z0Tj1JsU3ZhbQ4AAAQIbFTCgva2MS+s6PxKRH6feVrQvFVudkUvJOy6BiwuY+XnxLGhHoDlXs/3d6Z+b80j1Zk/3a2+RF1ZkJKK99kKfCx+1bMXu/fv3rTXzfXz48GHeBDLf/u2ZAAECWxdIPTntdX/rIOJPYBKB9beRJkmmnUwrMGIq/ohNEucRrfFxB5rWx94IELgegTdv3nz8+LEnvS9evMi9hJ4AM301ojIcsUkir6KeKQevZ7erPYmuJwukdEkBw79Lal/2WDral/V3dAIECBAgQIAAAQLXLLCqJ7WaGbHaiDUjaZnAxQXym49//PFH/89NZjA/v5w+eVSbz81OvnM7JECAAIE1CxjQXnPuHIvbn3/+eewr67sCOiNdE2sI7F7AzM/dZ7EETiywkrZFhkXGTeXtf4JzYqx//OP58+eT79MOCRAgsCeBlVxW9kQqLVcusJU20pVn09qSn2LTf7vxYITHtatHbJW4JYYH42AlAQIEJhfo78XnV0uePXtWeNBTf5WzZ0KpirrQXLA1CKzzJFqDjDjsVaC/zO811deWLh3ta8tx6SVAgAABAgQIECCwNoHV3lJfbcTWloPic80Cjx496n/EMedRflxsDiK/wz6Hqn0SIEBg/QIGtNefRwdjqGl9kKVnJbEeHF8R2KWAmZ+ryNZmP3PEM8c9afj+/Xv97amP3NUbWmgKrOSdn/1jIs0It5ZHb9jaT+HHO3fuFIYUjAABAtcp4Op8nfku1fMJjG7qjN5wvrTY82ICzU5T+UHHddzGlbRxW5WnRUgCBAhUAi9fvuyv3E66eXDS+El/YBW1IroVgdWeRFsBFM8tChj+3WKunRrn0f2R0RueGkPhCRAgQIAAAQIECBDYt0D/4OEF077aiF3QxKEJNAXevHnT/6u4eWAmYZqbTLh89+7dCfdmVwQIECCwFYHR49KjN9yKzMrjmd+Jbs6mWXls1xA9nZE15II4EFhS4H+XPJhjHRO4efNm/WjduKfZju253m0CmFtyTOmk9T3voDhpP2cGnracnBmZ/s1T8DSI+4l8S4DANQsYa77m3Jf2OQQ21EaaI/n2uX6BDFM2+2iFETa4WQglGAECZwq8ePGifw8nzfzMr3SXV3oPHjzoP/Ri35bHuRklFXVT45qXnUTXnPvXnHbDv+Nyv/ka7dyev3///rj9LLCVjvYCyA5BgAABAgSuUGBDzaErzB1JJrA2gZU8qdVlWW3EulG1hsDyAl+/fn3y5En/cf/666/+AOd8e9JNinMOZFsCBAgQWJWAAe1VZcdJkcn9pi9fvpy0yTUH1hm55tyX9usUMPNzFfl++/btemrchBetz58/N5OXozQ/Wh4tsIZnWTJbeFz8l38YcQ1c46xsRYAAgQUElq+WF0iUQxC4oMCG2kgXVHLolsCtW7daa0o+ppVbEqwVZtww5eiC3Tq6jwQIEOgRePfuXf/U9ExKObXCfP7vv56DVl+lbnz8+HFPsFOPW++2Z5/HvlJRH5OxflBgzSfRYOQFIHCOQGrO+u7GOfu5tm1fvXpVJzmX4DXP/BzdHzHqVWexBQIECBAgQKArsKHmUDfy1hAgsLzAavueq43Y8nnkiARaArk/0FrT+phfhLxz505r5bQfC29STHtQeyNAgACBywoY0L6s/zlHH5135xx009vqjGw6+0SewKkC/3PqBsLPIdB8Z0Iekvjx48ckR/n48WNzP2t+dKAZz/Uvr+F5hdEDH7nMr19YDAkQIECAAAEC4wS0kca52WrEr+RkBtQItxFbpQHvd9pGUNuEAIFTBQbfVTjitZx5fcfgVhlj+fvvvwdjq6IeJBLg4gIrP4ku7iMCBAg0Baa6B9Tc53zLOtrz2dozAQIECBC4WoFtNYeuNpsknMCqBNbwpNZBkNVG7GBsrSSwmEBe+Pn+/fv+ww0OqPZvXvJtyU2Kkv0IQ4AAAQIbEjCgvaHMEtUzBXRGzgS0OYFtCZj5uYr8as3J/OuvvyaJVnM/g0/aTXJEO1lSYMRT44neo0ePloxkjqVhsTC4wxEgsC0Bv1S0rfwS200IbKWNtAnM64nkiEZy8+d7yqFGbDVik/L4CEmAAIFKIA9cfvnypV9j3BU2b0F8+vTpsT1nPuenT59KXumpoj5maP1KBNZ/Eq0ESjR2KWD4d0S2fv/+fcRWF9xkXDNgxOX7gml0aAIECBAgQGBJgc01h5bEcSwCBAgQILADgcEXfubuQMmtgfMpcpPi9evXxq/Ol7QHAgQIbEjAgPaGMqsZVdfrpoZlAgQItATM/GyBXOxj8zG4wa5vSSw/fPjQfGhvkn2WHFeYxQSaZab8oOYAl1sJSYAAAQIECGxRQBtpi7l28TjnB19PGkBMo3rczwTmFuZJDfLEKnG7uI8IECCwe4Hmb4cdS+zohzBevnz5z3/+MxfoPMmR9xinZstCprXnVZ+fP38u3K2K+li+WL8SgfWfRCuBEg0CBCqBnz9/botCR3tb+SW2BAgQIEBg/QKbaw6tn1QMCRAgQIDAqgQGX/i55LOsjx8/zm9QrspHZAgQIEBgVgED2rPy2jkBAgQIXETAzM+LsB84aHqz9aPGGeY+/+neJ0+e1IcZ/VxyvQcLKxTIq2JP/WGSPFhZ+EjlCtMrSgQIECBAgACBEgFtpBIlYboCJRM2qq3ScXv79m13D4Vrsm0mPhUGLo9V4Q4FI0CAwEGBjx8/Hlxfrzx1/KHesFrIWETmf2ae59evX/NqxCy8efMml+xWsP6P5VWiirpf0rdzCGziJJoj4fZJgMA4gc295EpHe1xG24oAAQIECBA4JrC55tCxhFhPgAABAgQIdAUy/t9d2Vrz8OHD1ppZP968eXPW/ds5AQIECKxKwID2qrJDZAgQIEBgEgEzPydhnGAnN27cePHiRb2jV69elfSB6/CthbRavn37Vq8857nkeicWViiQpx7rCcOD0csrNc4pVIP7F4AAAQIECBAgsBIBbaSVZMS2opE+VMmcojS/86Ow6b6NTl22zWvuSiZ/vn79OrEafSAbEiBAoFxgcNJahhTK9zZTSBX1TLB2O4nAJk6iSVJqJwQITCKwxZdc6WhPkvV2QoAAAQIECFQCW2wOyTsCBAgQIECgUGDwhZ9ruONQmBbBCBAgQGCjAga0N5pxok2AAAECxwTM/Dwmc4H1jx8/zss56wPnpZ15H0L9sXAhb07Ik3DNh43yVPE5zyUXHlewiwgkZ/Pcecnkz4yYNEvFRWLroAQIECBAgACBZQS0kZZx3t9R8uOyaV33zMnMK+/yCzt5c92Zac8ecqBm76+1w8Qh/bj0EFvrfSRAgMBMAoMPXN69e3emQ5+0WxX1SVwCLymwlZNoSRPHIkCgRyDdgZ5v1/mVjvY680WsCBAgQIDARgW22BzaKLVoEyBAgACB5QUGn1F89OjR8rFyRAIECBC4KgED2leV3RJLgACBaxAw83Ndufzu3bs8TFzH6fnz53fu3MnKek3PQuZ8ZqZoHhFudp69JaZHbB9f5anxPH3e89R4kvn06dPPnz+nIbuPJEsFAQIECBAgQGBQQBtpkEiAgwLpf339+jU//pcGdj0FNAt//vlnnkb68OHDVI3q7Ccdvewze87+qx9zyUKOm6MnDt72eTCDrCRAYA6BjBgM7rauEgdDzh1ART23sP2PENjWSTQigTYhQGBygQzpT77PBXaoo70AskMQIECAAIErEdhoc+hKckcyCRAgQIDAOQK5yzm4uXd+DhIJQIAAAQLnCxjQPt/QHggQIEBgPQL/u56oiEklkIeJmy/t/PLlS37lKM8B5990evOOhSzfvHkzDwpnquf3798zJp4wme3ZnPBZ7erFixfeEnMN5ap6ajzjJm/fvk0xSJHIewZSTvJcZopNHiWf6vH0a8CURgIECBAgQGA3AtpIu8nK5ROSd8rlb4HjZv7SmzdvFjiQQxAgQKBHoORpywwy9Oxh+a9U1MubO2KPwBZPop7k+IoAgQUESuqNBaIx4hA62iPQbEKAAAECBAh0BbbbHOqmxRoCBAgQIECgKZAHWZsfDy6v57cmD0bPSgIECBDYjYAB7d1kpYQQIECAgJmfaywDmfyZt3fmhZ915DKRL5P66o+DC3kgLzMA8xjxYEgBdiOQnydJsdlNciSEAAECBAgQIDCJgDbSJIx2QoAAAQI7FsjPig2mLr9BNhhGAAJXK+Akutqsl3ACowVKHoIcvfMFNtTRXgDZIQgQIECAwL4Ftt4c2nfuSB0BAgQIEDhHoOT3HTKwcM4hbEuAAAECBE4SMKB9EpfABAgQILBOgf9ZZ7TE6tmzZ58+fbp3794IirzjMV1o0z5H0NmEAAECBAgQIECAAAECBAgQIHBVAvm5scH05vdQB8MIQOBqBZxEV5v1Ek5gnMCPHz/GbWgrAgQIECBAgMA+BDSH9pGPUkGAAAECBA4KlPxM3sENrSRAgAABAgQIECBAgACBYwJmfh6Tufz6TN3Myz/L53/mPZ+Z85nO85s3bzyQd/n8EwMCBAgQIECAAAECBAgQIECAwOoFPIex+iwSwbULOInWnkPiR2BlArnps7IYiQ4BAgQIECBAYFEBzaFFuR2MAAECBAgsKzD4M3l5xnXZGDkaAQIECBAgQIAAAQIENi/wv5tPwd4TUM3/TCrfvXv38ePHDIKne5zHifJvusG//fbbzZs382rQ/HnJ597LgvQRIECAAAECBAgQIECAAAECBCYWGHwOY+Lj2R2B3Qk4iXaXpRJEYF6B3OiZ9wD2ToAAAQIECBBYt4Dm0LrzR+wIECBAgMBZAoM/k5eHXc86gI0JECBAgAABAgQIECBwfQJmfm4mzx/++28z0RVRAgQIECBAgAABAgQIECBAgAABAgQIECBAgACBhoCpDg0MiwQIECBAgMA1CmgOXWOuSzMBAgQIECBAgAABAgQIECBAgAABAmMF/mfshrYjQIAAAQIECBAgQIAAAQIECBAgQIAAAQIECBAgQKBI4MePH1++fCkKKhABAgQIECBAYI8CmkN7zFVpIkCAAAECBAgQIECAAAECBAgQIEBgRgEzP2fEtWsCBAgQIECAAAECBAgQIECAAAECBAgQIECAAAECEfCGK8WAAAECBAgQuHIBzaErLwCST4AAAQIECBAgQIAAAQIECBAgQIDAqQJmfp4qJjwBAgQIECBAgAABAgQIECBAgAABAgQIECBAgACB0wRMdTjNS2gCBAgQIEBgdwKaQ7vLUgkiQIAAAQIECBAgQIAAAQIECBAgQGBeATM/5/W1dwIECBAgQIAAAQIECBAgQIAAAQIECBAgQIAAAQJ//fUXBAIECBAgQIDANQtoDl1z7ks7AQIECBAgQIAAAQIECBAgQIAAAQIjBMz8HIFmEwIECBAgQIAAAQIECBAgQIAAAQIECBAgQIAAAQKlAh8+fPj582dpaOEIECBAgAABArsT0BzaXZZKEAECBAgQIECAAAECBAgQIECAAAECswuY+Tk7sQMQIECAAAECBAgQIECAAAECBAgQIECAAAECBAhcs8Dbt2+vOfnSToAAAQIECBDQHFIGCBAgQIAAAQIECBAgQIAAAQIECBAgcKqAmZ+niglPgAABAgQIECBAgAABAgQIECBAgAABAgQIECBAoFTgx48f79+/Lw0tHAECBAgQIEBgdwKaQ7vLUgkiQIAAAQIECBAgQIAAAQIECBAgQGAJATM/l1B2DAIECBAgQIAAAQIECBAgQIAAAQIECBAgQIAAgesUePHixXUmXKoJECBAgAABApWA5pCSQIAAAQIECBAgQIAAAQIECBAgQIAAgRECZn6OQLMJAQIECBAgQIAAAQIECBAgQIAAAQIECBAgQIAAgWGBvOHq1atXw+GEIECAAAECBAjsVEBzaKcZK1kECBAgQIAAAQIECBAgQIAAAQIECMwuYObn7MQOQIAAAQIECBAgQIAAAQIECBAgQIAAAQIECBAgcJ0Cz58/v86ESzUBAgQIECBAoBLQHFISCBAgQIAAAQIECBAgQIAAAQIECBAgME7AzM9xbrYiQIAAAQIECBAgQOD/Y+9t76+4kfzt9X7+AawJYZgIbEIYHIEhhIUIDCEYR2AcAhCBIQQgAjMh2JOB7+9O36uV1d3q6tZD6+H6vYA+arVUuqpUKulIpyEAAQhAAAIQgAAEIAABCEAAAhCAQIzAly9ffvnll1gO7kEAAhCAAAQgAIGhCRAODa1eGgcBCEAAAhCAAAQgAAEIQAACEIAABCAAAQiUJcDJz7J8KR0CEIAABCAAAQhAAAIQgAAEIAABCEAAAhCAAAQgAAEIQGBOAk+fPp2z4bQaAhCAAAQgAAEILAQIh7AECEAAAhCAAAQgAAEIQAACEIAABCAAAQhAAAKXCXDy8zI6HoQABCAAAQhAAAIQgAAEIAABCEAAAhCAAAQgAAEIQAACEIDANoEXL158/vx5+x6pEIAABCAAAQhAYAIChEMTKJkmQgACEIAABCAAAQhAAAIQgAAEIAABCEAAAgUJcPKzIFyKhgAEIAABCEAAAhCAAAQgAAEIQAACEIAABCAAAQhAAAIQmJDA+/fvf/rppwkbTpMhAAEIQAACEIDAQoBwCEuAAAQgAAEIQAACEIAABCAAAQhAAAIQgAAEIJBIgJOfiQB5HAIQgAAEIAABCEAAAhCAAAQgAAEIQAACEIAABCAAAQhAAAL/R0DnHL777rv/+8wVBCAAAQhAAAIQmIwA4dBkCqe5EIAABCAAAQhAAAIQgAAEIAABCEAAAhCAQBECnPwsgpVCIQABCEAAAhCAAAQgAAEIQAACEIAABCAAAQhAAAIQgAAEJiTAOYcJlU6TIQABCEAAAhDwCRAO+TS4hgAEIAABCEAAAhCAAAQgAAEIQAACEIAABCBwmcD/u/wkDxYioBXwz58/f/z48V//+tfvv//u/lV1//Vf//XgwQP9+7d//z169Ogf//jH119/XUgSioUABCDQLwF8ab+6Q/JOCXz58mUJYP75778ggFGjFMMsAcw333yjC4UxxDCd6hqxixL49OmTJgJLP9K/flda6l1mBEtv0r/qUI8fPzaK9OrVqx9//FGZ9e+zZ8+MT5EtIECMEQDh4x4BRsY9MqRDoBqBP/74Q6OqYlQNqf462yKAv8im0HSJUR8+fFhNPCqCAAQgAIGBCbx+/fr58+cDN3CwphEzDKbQms1h3leTNnUFBFihCoDwsTUChEOtaaSQPAyFhcBmLxZNZUc6XoEYyXg6pUWjEqC3jqpZ2tU+Aabh7etobAmxwLH1O3nrCG8mNwCabydw/eSnvgpdziVq+5Q7oOjvTlbitS3FKvnDhw9ux7O/3TnYlbXsdR5gV9bbt2/VZP0JYER5QqE/ZdCuNZdNTHT+8+nTp0+ePHGJXExOQJ1os2Mq8Zdffvn2228n59Na8xW1qGtHPOp///d/66jGNbGNHnU5QCJn0rVHndOXYj/Xusapp9SPlrBk2TW+OFiVsAzKLjhZ9ovr36nc7NLv3rx5s9DYZbIImgAAIABJREFUBLvc0r9BnKPt9UsMMxWxTUQkViPQZoyk5bl3794dzgUWSupKm71J0YJmBJED1ZosqJalEG1B5uTnKaubM8Y4hYjMjsBgIyOhptMsFx0RMA6sy5CqdinId0OkYnuNp4pR9RcZVW+ncdg3X758+eLFi1Ny6ucnFI0sZ2WXBQo9rrUCMdEc5/vvv7f/2MSpesl8FwEFxptL+lL6WePJ24RFME0e1UmdhLqub4SHHY31uryqH6Y02bBsw40sw7Qr0pA2J9oRgd2tGWIGNRZv5jSe8WKked+hhRBYZrSc9KJYoUpnSAkVCEwSDk3uP0caCit0ihurQFM3wu+l6pGMZHLP3IvJIedlAvTWODq+4Ijz4e5lAkvXO9zM43/n6OrqdGP/DONpRwvaE1qg60HZL5Y3Mag7B98/qqJl9++yhX75tWi+Fs/Of7NAwptNLC6R8Mah4MIR2Dj5qVFNmyr83RXLCQfn7IJd+66sxAt1YB0bWLzqXlF+hOS+O3e7sro7+qggScfw9Kd27TX5MF3PCsVCQztgtKuAIecQWr8Z4t1z6bbx1ql3xzNwNyOBw4mQse8bs/mSq+qffvopPu1UsUvJ2ufqnl32dMqTdORRR/Wl2I8zy7sutP1LnUh/fh9ZC7PZlTQij/2jDJpXLDHMGog9RWD1J2elmbPcjv5a3l5vbxc5byHQY4yUpR8ttNWVdJhTf3I++vGd9e846Hy18viqETF6nA9k83rUGGOzsSQmEsjSo/9nXKw1MhJqJmqcxxskoOhdAeqyPnZZPMX2Lsq9ZZFNA7S/DLus8yyH31z65dZtPqgaFTzsLU6qUj0l16QMuvjhhx+09Z8QYpNkO4nrwDhY6l8sak9gWf7ercR0f+hZi7RYe6QKfdUauXvqli+J61mBSJYCl1U1S06XR1XPs17nWj3PhXqfvKX85DBNXvuTdZeJN1Y9K57hlrtjxAxChzerbz99zfvUhdd9dgkDXHpehqqRwDIvUlea+vsyT7kQfrhC9Oy/NxT8zw/D3TLZcZJwMTCBMcIh/GfERPsaCiMNGf4WmhpexekN7MtI8MzpGqeEfgnQW+O6Yx4a58PdywSGnIbPMJ6qjcF3PW4RzKXHraKRBe0hLTBOvtBdmYSW1JYNwJEqtGimP1mLn0ffSy4/GM0bTXwsWa4Jb+IYCW/ifCa/+9Wff/7pI9DeHfkvPyXl+ueffz58mczSgeOvirLLsBwbaN/PqtUSVRun7E2z59TxCX211tGpLXvTGsm53jq/FuzXX3/NdQRX1qIAYvk6dl3R2ZSMghmr9l8wtfeIxVfsPeuna8BTlKaU5Uc4/IvLGxOX+cDiGBctWDqXgu+///3vvmwp13IXr1+/NpagU/RLtGrMH8mmerWtc316JPJI5Vuj+lLsp7IhBdVljEzki9SP4nuj5WQePHgQyBB8VDnKFiTe9VFORi0K5rq5hGEr+UJSTqBQlLinKcvQtvfskq59k+mTCBftLBf6Vy+YirxxqN8YSbjUj+JaVsdXVC//sEQ1+ndBLc4ioz4YeTw4/7kZu6qQy9FR3BjGuDtejIFjMTqWCwbc3chIqHlBy50+ovHdODprWNFfvJl6B2Y8Q/yu1qnKLdZpvqyTVIdNiEu4d1dDsEbtSECy9+CF9IyrsgJukVl5hO6sqLnWcM7WWz9/F51IU0UtG8r+l5EunZIiSQ1t6eUsEe8Suxp9UbzSLIbHIBiHfPmuOsvhwfssGpSEsvlGln99XOknCZcfk/bLTLnWqG0ZBTar6HeivdmcIHGYmAFvFmi2wsfu5n0ElhWsok4VA6xQsSRVbkmqjhEaaxkmHMJ/7mm8u6FwryHDp4+tqc1vuwKd1t8QJQGaFSyAs3zszkjwzJt6vCXRvg3y48ePh+uBid84XCOwrClFntXXAezMifCJ36K3xvlUu8sULHEKNsA0fNPYBu6hgy1oj2qBm2a5mZjr+6b0ZQonXuNvNGEy4jRVYuPxwM7TceOiMwI6+en/uS3FWZqhr/P9woPr3377rdCPiOuovVZzguoa+ajIMt7qZZAQOp2GVStESY/oTxf6qHTj1FflNAuhEV1cFsPyG/MZ4auoLP1xKSSjYEaAcYNfpIr7CmNFyqZukpHVXlEWefJKopNjlkqlXHX8PbEvp6t2uSCLADXzSKS4aXXtS7Gfmrbk16WRt0QnUu+L9GIZ82H3VHjmy3nXtZyMZQRUHs2jlFmWrNbpTxda3BdecTgMNZUh16BwF6j0egXw0CryZpCaEsUu1HcU90YEk5ll5KDSInXluqXuEAnml+6jzmLUiEqLzA505EPl7HVbPZurUYOVI2hDxhg4Fucu4o7llD13OjKq+zsa6ReRIMeHKVYlRoo2pyp+w++9TtdvxhIKjbMaBw/DS9meHLuGRckg+18GWf2ra6WoBBnSoX3WiVEP22LXiNobN7/EXimk8fLHuGsHXiHnXifK69XVkFzKlRHmxZJlnpgXF4Og6+nx+HmxhCwaVI15lbhnpa5pmxda4pCFK8BWww9HkL0qiqandGR5m4yy7fmuTbBFEweLGfJ2BLxZ3PZkxntLK35naW1FlMAyrtYu7g6zQsWSlPMVGZekbrfhgcMh/OfaujodCtcNGT5lBk1ZorJb5iDNChaYfadGgmcO9HjXR0WnLqoZ+EL2dhdhv156K19w+PZw9popmPNRZ6dgw0zDN21m4PFUPtMpPf3ilmByUdnYFrhplpuJ6d83SYmFvriRbFqZ3xT7xkQmI37Hl6/L9XXkotOBneeNRkvVKQT+I3g4o42qL+31n8MhSs9KEvkjhV/ylfreUf/q+pR4elyLzkED7/0Y2fKiBto3easVxjmeoIn2va0er/bKI2Xvsals2x9ZN6/3fMVZ48m742FTVCVapMoryeHeC3Vz5dkUWG5TKhBh+UNl05/k17+S0HgKS8WqkBtnNWvgw/tS7Get9NIp6iOWKZ/rUOoRUpPrULpQF1Mh6ol75ehZdbp1Q/TsZuf1E/Xs+sGaKRLy0JlLSPXNhUlcNrE6LE1DraWoeEX93mUp1tl/fCm2uxhJXsI1zb9Q95HS5VUuG636izqgyvGLjV+nVHdZzvYfHDjGwLG4HhF3LEYr7XpkJNQ0anmAbM7sW7jIPqNUgXuB99LeZXi1Lwyqa2gUOCwze0N8Szs1lMfVqrb4JQfXm4OCanerB0ucIF8nn7lXkTIHxY73ca/tt6Tv2V5er66m5dJsJKy6BlCxdLqN5cXFep3TyOEcX0rPokHVmFeJe9bomrZ5selF94q6JT2lI8vbZJR5z3dtgi2UKBkOx3fptK+YIW9HwJvt2V7X8z4Cyz219pIeCaXk5PvaUVB/3FTnTVR0fOC4PFBmWZJKbFqux+ur9Sz2y+EQ/tM3kq6HQr8hw1/Po6nKO7XsltOsYK4JXRsJntnp8d4LWdHZ4bjH/LK32zkfrrNJSM0XpJFDUSvvzKG3HmqkTob6sbrFGuNtb2EKNtI0fJP2wD10jAXt4S1w0yw3Ew/HQQUYe983aeCLROZyNVoJ17OyGeVcfJf+1WK7UqQCrdtYeook1CObwt+SGGmyC8bUwFtkWyoV5EO1Et5sDt/CInQyWlnsYnWCOfn+jRstuZGqwyNMFrflfMHhxaZ71bcRe7UoXY5VGSJuUVarDBHDDaSS0euRFnBvyqyxZJOSUWChOAx8RfVer21sS0fZKo+UUl9g1Skf6xvD4Zit5qT0At9y5DpS4Bif9Wvcu84rSXzvhQb1tVNd3KlR3RZPIjiKbvfaWzN9Bl+K/dS0KHUTy0iq2DoSnAQCK6f6y7pjqh/JJQaZFaUcOh8VFTxV86NcxGZbnNi6e8GNi9LheKqqa7a0nbo253IOeImL9Gj5sB9dE1s+P6KXvmKkvYgo7/BqNx67T4uoYLBbY8cYdtu41lvXT3XqWCxW3fvIqO6/1tflFKYqFpu5K89ltZZ40Dg5tbCSe5HhRYRMX2qLh6nlVhrjUXekyetbkQBjTU/t3Qy8N0dGv65ILRZVtp/Hb+zt13udKK9XVzPXk9ZrmpJ55IV2Yda5ljwvLgZBR3hvsuPbQBYNqsa8SvQl9K9d0zYv6ofWvmyW65SO3NdEe1NBLnHgmCFvR8CbOZvxL3qf9xFY+trs7nozDk+f5hyu38ps9mLOFIb1x82Bl6RSFJH32fpqtYRAfp7L4RD+05lK70Oha8jwF1NpKr5ktziBEmPZoRU1K9giee9Ggmc+tMA6GRRi+UPtqNeytzo8N2uhtzq7inz1wBccm8bjJ9aP1QeYgg02DfftwV0PPJ4OsKA9gwU6Uzy8uPx90973korV9f2U3VNpON7UiBuklovIUHXYxrwZmIwEqnEfpcp01AM7z3Q4lHALgdonP/ecshzl2T6mrzb3SnP9drlQxztbeF5laMxY+1ZJlWu7gyVej393m7e9w5e21mZgcvqYcT2x99jU0k9z9YW8Ox7Wal1SLBaeV5JI/5VzW8spn2ARMshj0dS9Aes8vhT7CYyz0EdZ1KHZJw7W6qHr7RRK0YFt1yiJse7FQYrEcPkrX6yXTQPZIg7KIuphDJNrgLAI006eQyyBFtI/yg4Tm7829XSpVILmCBHBOoqRNqNHJcrhRxp47ZY8jEUdJaq+JnALT80QY+BYnFOKO5ZDgxxgZCTUPNTyMBmc2bdwkWuRROUoNo60KFf0qHIiFelWrhb59hapMdLkzVt7k/dgBqQa94gFOTdrUeLYEcVeq29J3zO5vF5dTZPqfbO8fL33Detlenu2ekrCvLgi0+Gp1uukAovHyKJB1ZVXiXsGGber+qH1npx76SkdWd5mr9gL6Xu+K044y11VHR9Yc9mkyolUpFslIOTtCHiztckNMO+LmOXZvkxgubaQcilDrlDVHzc7XesuZ1clSq6v1rO+63I4hP9cDGaAobCE5TdY5mya2vyuLfAPJcLvQ9U3K5gkH8BI8MyHFlgng0KsoLsN+VH2VofnuhZ6q29RzEPXFmJPqR+rdz0FG3IavmktA4+nCv98B5J4XTmYnMcCN81yM/HC901aLd8MyFWUbm3WcpiorXeH5z+DPcCHZRbKsNn2oCNUNmzXUsIbXxGEN84wuEghEJ78VDeTt1r+5A7kmFKGfP+r080hSjatuvzzD2cbo2ctbksVqWlnC8+SXyPHeu+1hEkPeX3xNneT+C5jQe0/wvVlAhaTyzhSysjVDVN6om8JGQUzArwQihlLXmfLu+PB5+Zfr+tdp6iDO0ea7kv33Jd8rC+YrkU7xbeooqDA9cf6JrTgncqXYj/rPpU9RZZ86Fe1HJal3s0Nr64rSd3rjhakSNQskpwqRIIdjncKP06VuZn5MIbJpYjN2ttMZCnWdQENphEd9RIjqRWuRe5CQ3akaYm3LP338vJWomwNPj5JjIFjcb0v7lgiJmrpWV2MjGoIU5WIoke65cy+hQsX/aYQ3oyrXetk2DLvlPKDZ5fO4spfX+ytzgfl2D8qPFArFIQvf4cTlrVILmVTtmB9RrXsEZO+XFHxi731CnurW84Zb3vlu3udKPtSWK4wNd5hL9Dzv2i4bDYMgpfRxR8M3MumfrNoUGJkt/lNaePtrR9abwoZSUzpyL1MtOM6irugAWIGvFncAFLuiq1ipEj/0q0u5n3yAwSWKZZwy7OjrlDVHzf3pjl2ta63dsTdgvGueqVdhsZz1lerEbLLdjkcwn8OMxQ23onSxZtTU4dxmpzA3vpJOvNICW0KNoyR4JkjtlfzlizKjbMDX7AzJ8Wo6K0p9DI+Wz9Wl39IlP+uKdio0/BNdQzcQ/td0J7KAjfNcjNRtnoYafjfNy0GEDyiFRjh3Sz/VKImF4ff129+KX+qlsTMTEYC7QcfNSymEB7YeaZg4dkbCYQnP/dEkRPUV1mWQ0F+n3HuVY+v3Z8iNvncvRpPpRsDVjm49EDzlGDKvA5MHZazRcXzC6YPf/P6FgJxsXu8e/tIKTN2XXJtYJuqd4n1FzrPhmIpJiEyclOK21x7c12Is/SukvWXKKFUoGjvlOI2d1LKk/itk4/N4lEPBVNF9R2pmK8Fm9CXijz2k9IB3bOHYYPsLUuHcjXKaa9teHHIUqvflzev1e9cUXUuNiM3X7ZcPmdpzuHhz9snyXWwB7XINvQnXcga9bd0f8uo6mtqfa0SxFPMVbLKDypN+ajSJKcKt0RKa8GUIruSeHLvaqyKuiDeQmyZtqw73WalLnHpkikENp/dnEAlhhObFa0T4wRkAOtH5kxZgxo4xlAfWbrJ/7gVHMsZi59hZJRtLGPNulM4V7m+YKpyxo7azbs5WgXqvj0ei0dBiUv2Ed3E5w6SKvJsrlvy2BqbFD8ESol8XOtLJfj545KfCudyNbPrctrpRG6gX1z6KbNZLCRuG9fU5EslU1QVp8aaRbBCEdrSIgbBa5p1T0mnvofZvM6lQSlLPe6CbW9K5SfKLLMs/zos7sKvZe96M6ZyJdx7sXThpibacSBxgxw7ZsCbxW3j8O4M8z4Cy0MzuDHDOkDKNXoGjZIZ7I1HLl1jolxK8GDKR5WmP/Uy1a6/JViNe2wnTORCJQy81p0CvLVnI0p0t1oOh8RTdqsueSoK7XFiPsNQ2FrvuCbPtJqyLFgV+rIvrqkGBZvBSCbxzHHba/auJcwrFOtGmCgcdYHH3gU7c9YBTASp8Ra91Qgqb7Z/z8CYgh1AHXsaftD4/709ZA9d1h/aX9DGAv/XDP/y/6koQlpej+lK/EuJaR9kTodLAZI5rZKkp5mMbJqBbxiEN0kWxsONEbCe/PTFtjjWpc8sk7TNBYXsS7eHXXcRSTM0yeM3p+j12uMrVCpXo9awfG+1ea1woZwAk5Tc2khpNP7FHuovdFo8RvYFHcVblno3+8iSqJ4iNyW2KqqQYdsVt3aYQWeXq8klp3xUBMtyS9UVYrJXLL50TQb7WTOxpKinHPrwcpOxtV9SX5ZIh52u8vryZuQWCJk9ntEUK6gi+Cibt6h4kjyHuAJ6y8dyuxvX2KUv2e2mGJuJ6h3ZjUpS2V2lpCoRI20KUK1Hx/tyzTnR2kLaSSHGcLrAsTgU64t4b1rcWnYndqiRoiPjpvvadOBMVdYG02OK9LipXz9RNnlj0+IxfNHuoFbHe4RkyzUfPyQsV7P+FtBXk7sO9KUH3S1dxKc8lhmKX1p2B3jIocEMLXciKdQintNp3Dwywlf4He/aTqTlIvvi4V5b4l3el4pB0DFcL3f4oAppULZtqXctiUupsPy7IHI1Ri7W5uTwtnZh7yNqb4mJdhxI3LHMEzOIkl1Ta/OT4nxzHf7bh8WoZpv3EVjGnUn9uzOvUB0ugPgeyV1PuNZd3ywz1ugUF7lYj0cZBchY1MD+c7ahMKNVVC5qZk3Fo/3Fw9Sfg8gAWhNsNiMZ2DNXdi8Zq7Os2FRb63Ptsqx7V/sef5GK3roXHPIFh7PbEhdMwRaqM0/DN+1q4PHUvkwqp1QtmMQCN+1QifYoYq1ZheUa7vdKTkk/lErfNxWq+lBsJiNCdDi0lftuaGDneWh7ZLiFwJWTnxJ0PepsBuKapG1OUQp1oeDLyE2RlKhJmnpaBdzrcaVCWBB/F8HCROqr0PyBq2htpBRqmfSewQfpFYwwUP1h0CMJCy3oGD2Vj0j+QZ1IjitoRaGPay/hC+Oug++6JJ67pQsRziueqvPL37yuaUhrShVq78KXrslsKmty+/F7h+ZXh/ukA1z+41mu16Yle95UnJ9Yc315M3LzhdF1oTjq0GkXqjeLZusXYrEcX3HB4ngFgS22JAkVVhXV7L0xkjqvr4XlWt67Av+lishIUS3aqdbYCxWt+UweY+BYNq3I4s0K+bF7R8Z1B1k7NKUEsZNw+dmGn6ps2kyPiZY5YP1YwpGML8LUGVi1auHbdnAtCat9l2NxShIv0Jc/DzpcFbSHTwuHOipw9tDmReOdSNAsq3OLQrO77rjK4h3c72uFFg83xWMQ3MQSSbQYWCENHsZLvhUt15WXf8VtLcM6JYipIrRbuGUfKSrMsHwgcZdSZ8BqJ2YQGbyZbx7xa0uINd68z9Jq+SsCy7jxZLm77q0V/Of6q4r18HQ4d8jSfBXCklQuks2Ws7audUpH4dCQ/tPSqPGGwma7TESwyTUVD/gXx1JhDF0rqCnB5jQSS6tlIUS2a+stlHLjSlGkRVrDX0cgQQo7cxYghQZ9aYfeGjHRmreYgjEN37S3gXtoawvaWOCmBS6Jxihi7cdKf795+F3wXYc/mYwslnP4dSHhTaTfcasjAhdPfq6dZjARWj7qO4Ngu7M+lus84m4UTOIVFWOxgKDtcusConUECVnURA79l5ovSYrKMHbhTY2UDrUl4pHqS5ufk8ddWAQrtPVHs5HFF1n+VQ9VSO3ErnZhMSf/uy4tRfm+pUTAauEmXNUQ+e2VKvGlPnnsx6cRv7YsT9QZHFWLxSn5edQL4q3LdTfwML4M7jr4RiRX1SrncKm9pufJ2K5yRdltqZoJBY09jMzrdDpLKCILzx4jqbO4juMu5LcDSqU/7k0N5BVLV91++cQYax3hWAImk4+MhJqBPQz88fCLCg1k5YLACFj1wbgdFlpM2BRpc2R3Q7wiVUm7+WD2RIuv9vXl59fYdyjnYQjnWr1c1NRCdpi5Cmy2E7kGWpZ6FoWWWGhyYqwv7IJVtrS481lYTb5e52vTMucqpEG7CUlr8tW3LP8uBhP/1zcnn22z1xalq8nZJ9p7QIgZ9sjgzfbI+Omyn2B9YN1h/eDKfzb9WrWvq/NTiq6I+oGiX6l/7bfdz09gma59V0JggVK6UIt8aS+6t2zoG4AkcXIWvfCtyxdgfS1cRSXZK/xwolSN1Z6ELaev9bhO6SscslhsR/5z5qGw5Y6zlg1NWYLb0qPnWi9KaUewmY1kMM+8aWkdJVoWDQqtFEUoHU6+FJ9UCzXpreto0E/pKI6KmFzjtyxuc1FKtX4RECs6BWMaHtB2Hy2G0WkPtYxNsvk6wSQW6ExufWHR1DpPnSUF1eKPVutrabb+ZjwmI4sVHUZ6LLOvuxspPRK4ePJTTV37rMOUOk5NM8NDSZYMRT2s4pu4GBoD5GhKGI1xu0OFs68lWtdCme2MlD6Nw9nOYpB1YlNfsHWYte4a5RZ01nWtU+7a9LNQsrgsPzD1w0eZoo8643U7Ro4vjasV+4nzcXc1MgZz5rUr8Duae7DQhcUx+hJK+EKSBMXKH/r1rq+1FyR4JO9HS5fPW2PXpR1OWZ0GSysugjEyoJQb/QN57oqRNt2OvwYayFno417zi06FCrUlb7EWhzPhfA3HEpjZ5CMjoWZgDwN/9KeZLn4ILuoPYQIe34hcM4BftB8P48vN0APbs6z7OX0FmS2LgcEjgSWsP9ZfaAqAtPCx2U7kw4kbsNOssvlPVbiOTBmcVLqoNn1YmswgeEr1Fusqp0HfTvau713+3ZPKT68/qJ1S8Trz3kzTb5Suq40RxAxrHS0peLM9Mn76zPM+S+BHYOlbS4lrVqgWqixJlbCudsoMIoTNj32FQ4P5z5mHwna6iUUSNGVZQKg2B/FV1o5gMxvJYJ7ZN7Aer+9dKdojZgk42Znj4rRysRm9dc9EK6dbesRiD+NtN2IaHjG2gXtoOwvaWGDEAnXLEkW40Wq5KDdmrUWNfxMheRRLyMGuHyyXwmTEsbV0Lpc578XAzjMvKEpLJ3D95OfhekHgW/VRlp0usaUE+fF17esUNaGch93c6h3IoDyWHVeWJgd5LATU/OApPhoJtDNS+gIb52P1FzotodiNW3802PsY61/LCQSeYf3Rxab+DKSoB7PsCJFmK+DCl8YhYz9xPstducfDoKX+QtWhSL4rUEewtDQxj8VdlwucnPCHZArFTk6Avi4sP7cmWxLVu9q1N6mW5NVEuiVG2mt4tQmRj3czdr1FEl+q26+JMfZUgGNxZBgZCTWdMQx/YVlEqj93jkt1S3ijoCI+fNSZJssg/cnC5rXTl//9k1tbODTpzTL3EgkqxDNurgs6p5RD/oUy7AWogWarmbFrpjH2KLd46CTxLxgEfRqH15aoqZwGAxtef7y9961FWqfYXfShOupkuGWivde0uBOePGbAm+2ZjUu3eLCxV0TXHilIcV6UwNKZTd6L+BRjUYfyFFoVj7vQpfZqjtQYFlaTZ63ovYi65lr3WqouUgLHsvmxu3BosxV+Yi/+k6Gwi04kIdGUIGx+2+X3O13X3xDVjmAYSWAM64+9eOZe/FJETos1llsp2hPMspShwHvv8YzpFj7MQxfgzEMzGt66qGmnYEzD18bgp6wH0CCl0/HUMgqopRWCSSzQt7f1tWWU9G2y8qZfGdKhBjVtWberXEojsySL4ghvFjMgvCnXHWYo+T99D3jqWqvqp/JrRHz48OGpRy5nfv36tUW8f/7zn37/uVzd+sH379//61//WqcHKcojAb58+RKkp3+0xOVqvkCl10UJjRD4+uuvD0OKRkStJka8c6n3aXviixcvqsmzWZHFWbkHnz9/7q7fvHkjpbuPeS8ePXp0WOC7d+8O8yRmwJceAsR+DhH98ccfsmcNeZGcwqgOFclQ4pZ/kLtE+WfLfPXq1WGn1tpNObfjBD6MYSybUVxpw1+8fPnS0kZ1gU+fPllyZs+zub6gIVgml72uvQJviZH2vEq1CZFPw2gn/iPDXxNjRFRsNJjhHQsjo4yEUDPSU7hVmoD64C+//BKpZW+ojTySfktBRbxeRdR1FhmM3VMR4IcPH5aGa8nIvgxoXy9VsHdLeJOuzQlL2IzMW+BgtOfKop6Sarb1usq6iFfXxfJvvAmd3r1lor3JiphhE4tLxJs5FJsXzPuExWgkBJabJpSeyAqVz5AlKZ8G1+0TGMN/MhS2b2mLhGiqF03dKCdGIvhjeOYbrYiq6xCgt9Jb61iapZY5p2BMww9tY9SSK/qOAAAgAElEQVTxtJEFbSzw0AJPZdDX3/Hv7k+VZsl8uFtAhXz+/Pnx48eW0obJQ3gjVY7qPIex0mEacv3k5ykEOipQ2ZEZD1TIwz579uxUWyyZ3baqw8w6/OlvDTnMb8ygTVeWA/Q//fSTsUCydUHgwYMHXchZTchIT9SPhymMbmF7omJBIxDtH3Wn13Qy6ttvvzU+eCGbsfDS54giGgwaNa0vxX4CS1h/fPr0qes467tLimaAdpJ7hZxNl/+RIzr7VKH82ih5uKKnqXKdXewKzOI/ZKDg7e3bt4VQdFesTNcS8qld8bMT5Rq+Oa2tb/yVYySdOZehrqlu0lhny57y5MmT7GX2XiAxRkSDOBbBYWRcLMQeIE04VYl0Im6lE9BMMx6dlp4RR5qg5c149KWlNq02RErIcssYVGg91lUXR+qyLRf+g8Gt4OOpYoNn+ViZgNFsKkul6toUjEGwviVcqzES2Lez/Hutae0/VXmivQmEmGETi5+IN/NpBNfM+xYgxoHYjw9PRYD+g4EKgo+nig2e7fdjZCALGjXDt2AsSQVK52PjBAbwnwyFjduYEw9NORRc7BHASBYyA3jmPRWTPgwBeiu9tSljnnMKxjT80AgHHk9bWNDGAg8t8FSGjx8/2hfAT5UcyazdAofvNZGidRgyUshItwhvFm0O7DxHMtcB2nL95Gd8U76PRr8TX+eogF+pDlQc+tYlv/bBZ9+SZR+eJYMyy/H5wme5tnxDpsMwnJ3IQruRQuy9shGBS4ux2Qs0virgK3Hku2hzdIbEHdWWoivEhZZ3QZzydRf4nCofXxohPKf9CIh6yqEV6QWSxqPOEcLXbskRWTratcJPPaXzsYf5Nz3q4VPXMhy+1dO+YeiaAH09ZVSNIl65gvpN056koFKF6PV/eaFyjLTneSqL4ZO3v7nLf2rg6z0dbTZ5whgDx8LIuNkX9hKnDTX3gJCeTuCwDxrdVLokmyUcxqKS/5a4K5BWi416B6lLPIyxXU5daIpkWVbVIVh+YMLn1vh1C19pN47ogngMgheg5X1kc0TodPk3L5kKpd04w3WtI2ZwKBIv5vRmh/YjqptOJpH23uOH0dphFLpXcno6gWU6w70SWKEKyBg73eRr3QE0PrZMoHH/yVDYsvH4sqEpnwbXmwQwkk0sm4mNe+ZNmUkciQC91a5NequdVUrOCadgTMNTDMY922kPbWFBGwt0VpR+ocXS+vsPF7G1J/nQnORgS79XKZ1hlhIIb+wYO3We9gaSswKB6yc/7cJVfpmyE8ziW5fM8jt5t2Qdvl7MCblc+DuxgluXP2qT1uHQosLv0s7ldvEgBIwEdOB8fdpEuxI1dt51ysso+WY2/0v9Ou9ts/wExampyGa74on40jgf+9057efwV/8XgD4cO9JcOe+tfWmF4qXNlxMGbaz5Kx6HE0IJPMncONDC5kcNahaPrWdvifrWnty4drzZ2F4S98bHdWRSrUWc/AxQry0zyBB8nG2+NrljYWQM7P/wox/PzDNVOcRChssE9PMocS+tPfH1f7zTb46+Q4q/9lMj/uHGfb/AC9eWFT+/P+oY51locobxw59qIz8nd0F3Nz5y1gaqidr1kVQGwWp2slnRYMu/m20kMUKAmCEC5+ytCb0Z8z5nJASWDsUtF/G5z1qk4VeoJl+SWmuclJYJ9O4/GQpbti5fNjTl0+B6kwBG4rD07pldQ7gYlQC91WmW3upQ3H4x4RSMafih1dFDDxGlZMACU+j5z2qrZM29rH7Vy7W/or6+u6Qc7oDde7CjdMIbpyycp0PBRVECxU9+/vzzzzduK7H4VvHVlqy8e9DP7uo+O5wbbcIybJT4isgoHtkgUI6Adh+6N2S6WuQQ2tyVeDjk//777645ilnrvFLDco6okO9yKsOXOhSRC+xnD45lEJRbuDFKkeSPHz8+1OBeA7Ok65cvLCFQfM93Fkn8QrS2eIjFIrZf5tjXRgW5oaQmjeC46e1HNeq0fW983EuvIBUnPwPIxBgBkPXHaR0LI2NgDIcj8rRTlQAUH3MReP/+vX9ecbNYo4PafDZX4mEsqtU2tSVXddfK8UkeCrxZhb6q+fjx4/qYq+IKpb9+/XrzKRIhMAwBBsHGVdnX8m/jMHsUj5jBrjW82ZoV8741k3gKgWWcT8pdVqjW9IwzPta61+hIaZBAs/6TobBBa9kUCU1tYiHRJ4CR+DQs1816Zovw5OmaAL31rProrWeJXc4/2xSMafhlU/EfpIf6NE5dY4GncEUyGw8HRUpIvKUfpjxceNcuwXuPpya28fBxwptDREEGnGcAhI8XCBQ/+SnvdkGsXI+odsvhJVWn7nTjy6MK7QI37vC+seG5FE05EPAJaPfh+sTXr7/+2m8U5Z/QNs63fSDXri3OU/u8rxVe6Cl86SbYOe1H/d1iD6VfxbOpkSDx0aNHQUrNj8Yt4GunWlrIwxr1TkXNHkuL0Uv5xnhbnaJ+1Oe7IPGsNordq7uI/6mvggWFDlTfy6T32iM6TWlay/O1aR0LI+NZk/b9fDUn3+NU5SzYafMf9kFpX6/cvJ2P5VeQnz9/fqOc+vUN991hyk9vqKU6W/Xnn3/+9ttvOu2pRQBd67ANocWNyqXqdggwCN6oi/GWf2+E2WnVxAwZFTehNzu0nwXv4fpkRi0Ya7xlRZTAMruiUwqcYYVq2iWpFMPg2TYJtOw/GQrbtJm1VGhqzYSUgABGEgCJf2zZM8cl5+4ABOitp5RIbz2FKzEzU7A4wBmm4XEC67v00DWTcilY4B5b426rvcezpFsGd/1y2ZcvX7JU12AhFgISm2X2RXc4zwZtuEeRip/8vB2Kfevhjcc/Do/+X8P4zTffWB7Uzi1LNvJAoAsCOu4VbK9U/5KR68V6Xch/KKRxvn1YzmGGBw8eHOZxG0kPc9bJgC895DyJ/Wi+ZPm955QN0Ieo7RkK2a1FAIHyf0hm7xFtr6+/sXv9ZqG1eJoOrROnTTHGsZV/8ip4E5SWXVo4qlHBSCK/jHCj3VoOSlWA02kVhXx14/O1CR0LI2NiD50k1EykxOMRAoocPn/+HMmgW0bXFC8ky91DSfRVnN6ZmaWuC4X4JC2h9WEViuI0Kfj6668Pc5IBAnMSYBCsqffhl39rwuy0LmKGcoqbwZsx7ztrPwSWZ4kVzT/JCtXhbGuBzFp3UWOj8HQCzfpPhsJ05dYpAU3V4dx1LRjJWfU165nPNoT83RGgt55VGb31LLHE/EzBIgAnmYZHCKxv0UPXTMqlYIF7bFv4ztroPIPjDHst6i6d8OasynCeZ4mRf5PA+Cc/9T2lcfBTp9LP2G9iOpt4dl/12fxGeYx7631vYiyZbBBok8CTJ0+C417aT6/dlvXPLBXiYwwWs9Ru9JxF37l31jeezW8ENYwvncd+jPOlmkCMxlY5W+Aw92rPslN8r/C9dMtxff+NBHvlzJNutGdBK+q3A+DB0WKjkEEhPX6M/DJCwKRm6wqNkjWbkLGuszTO5jeK2niMYeyzIzkWRkaj6W5mMxrM5rNnE1uYqpyVmfwWApZfhbwlNN0U3iKJWlQz9NqUU4mW0HrvWdIhAAELAQZBC6VceYZf/s0FauxyiBkK6XcSb8a8L8V+CCxT6G0+e3bF6Wz+zUrXia2tUBnd0UhLUmulkDIYgab8J0NhL9aFpnrR1I1yYiQp8JvyzCkN4dkuCNBbU9REb02hZ3x2qinY2Wn12fxG5q1Nw41ir7PRQ9dM4ilnLeps/njt7u4wFuhadMuFTp9aXj364cOH9+/f3yJh0UoJb1Lw4jxT6E3+7PgnP6VgY2yqnLl+G9LizX3LO5vffzZ+bRn4eednnCF3uyCgzZQ63hmcAlLP+vTpUws/75GLoWVraa66jOVEXmtmLCGS7axvPJs/UnVwawxfOon9qNdrvhRocP1ROh3mTPi6dZYUuU3jCbSnT59aCsye57BHWxSdXapmC5Q9G18eWO2dk/ptJ//nRXRKRzt0mwWYV7DIkSQdCq32Ao2gUcFYZnm5d1DCSB8PPUzQ2LP5g8cjHwO9bOa8a742m2NhZNw0P3viJKGmHQg5zxLQy7siP52wlKYR1vhF1NnaL+SXJJER3xVoDLld/uwX5Yaw7KJSIAT6JcAgWEd3kyz/1oHZdS3EDOXUN4M3Y96XYj8Elin09p49S/Vs/r161+lNrVDNtiS1VgcpgxEo13MvgGIovADtlkfQ1C3Y+6oUI0nRV1OeOaUhPNsFAXpriprorSn07M9ONQU7a1Rn89uxNzUNt4vt5ywHx69lsOuz0M7mt+MawALtjS2X03g6yXhIspyc2UsmvElBWq5fp0jFs70Q4OTnXzSl7ek6MfKXpEsfjN58KVsjaLnT25bh+XBr3SUGPASBegR0tuTRo0f+8RLV/cMPP4z3UxnlfMVaW8YDIUUdCL50rZeUlEnsx/Kr/8LY4E6mFOVeeNa+B11rfBfKT3/Eco5xPD+fws3oM6utJgQVGcVLIdDLs+p9b9++rS+t5XRKfanuqvGUQc48XzOCCvp7ObUGFRnFM8rDyGgEtZdtklBzr/mkpxMIOvhmga0tglvkyfUbc5tALIlMfCyU5slDQFhI1wyChcD6xc6z/Ou3mutNAsQMm1iyJM7gzZj3pZgKgWUKvb1nT61sTLVCZSRjGRT24J9KDyoyineqCjIPTKAp/8lQ2IuloaleNHWjnBhJCvymPHNKQ3i2CwL01hQ10VtT6J161jjHCWZGp6o4lTmoyCiepYpTRU01DbfQC/LQQwMglo9YoIVSR3ksuwXUHL3dJMvRpHbIEN6k6ALnmUKPZ6c4+amf4bccgFyswXhiJG46OiNh75k///xzvLSUu5aGF31lX4rwPAsBCwGFRDr2+c9//tPPrG716tUrP2WAa2OYWLmlRR0IvjSjNiexH20ENL4Hsk0gGTV+WJRxD7rl+OVhXdcyyLcfPmhU92E5Y2QwvklSI2ad1YTg5aKnVq9618ih9epVuvUPfwbzgpFein7BYIgxjNCmciyMjEar2MzWZmRVdKqyyYHEywQ0LAaT+s2iWrM0izz6sSS9mmyzOXUSFXXUqYhaIDAtAYsrqA9nsEFwnuXf+qbSXY3EDOVUNok3Y96XYkIElin09p5lhWqPzFRLUnsQSB+GQFP+k6GwF7tCU71o6kY5MZIU+E155pSG8GwXBOitKWqit6bQO/XsPFMwpuGnDCOemR4a57N5FwvcxNJvorbeGffWGuOBXlAYm2OEU6LVh1s3VeldG49xniU0Pk+ZU5z8lDrte83Vk/Ua4nQL0DfQFp8l91fzZ3Q321X0lX2bNZIIgVwE1NE0Qgc2/Ouvvxqno7nEqFNOm3svSrcdX5qL8CT2E/zoV4Te7YNvRLYKt/SqzMBz7lV6o+VY4qi7JmB7uG5PN0a8xul3SnPkvX0bkyHpp1hSCuzrWYv1ahr/4sWLmu1Sje4tT/YfqakpYeW6iDGMwCdxLIyMRnvYy3ZjwLAnEul9ETAGJ5YF+poNN8pjn6RkF16/+zD5bz1kR0qBEFgTYBBcM8mbMtXyb150Q5ZGzFBOrTN4M+Z9KfZDYJlCL/4sK1R7fCZZktprPunDEGjKfzIU9mJXaKoXTd0oJ0aSAr8pz5zSEJ7tggC9NUVN9NYUeheenWcKxjT8gnmsH6GHrpkYU7BAI6heshnX1d+9e5flaFILWAhvUrSA80yhx7MiMMvJz1Obm+2vIY7bkH6LOlKvNl7rtYSlN3y77d1xUbkLgR4J6K2ewY8fyOA/fvw46oEuyzGS+nr0D/YUqh1fmgXsJPZjHMHbpJFF0cZCNJk05jRuZzeWdiqb5aCg5d1QpyrtPfMPP/xgaUKF1YRgL6ZxjdgifBd5jB1H50Bk51oQqdMoHfzQKpIipd9++00riXUqbbwWYgyLgiZxLIyMFmOI5GkzuKowVYkw4ZadwJcvXz5//mzJr3VwS7ZqefSzrJa6FLKqjZac2fO02TezN5MCIXAvgTY72jCD4GzLv/cac/u1EzMU1dEM3ox5X4oJtWkhKS1q6llWqDbVMcmS1GbbSRyJQFP+k6GwF9NCU71o6kY5MZIU+E155pSG8GwXBOitKWqit6bQu/DsVFMwpuEXLCR4hB4aADn1EQs8havxzMYtgmrFmzdvGm+LUTzCGyOozWw4z00sJNoJzHLyU5uq7WcgM7pXbarW7mptdtfutEUA/asj/toNr41fQ76W0G585IRACgF1n5cvX/olqJepuxl3XvoP9nJtjxF7aZFdTnypndVezhnsx36QyfhbO3swB0i3hzr3bq8/rF2bWYf5PaQsdqWI1zg/NB6TviZVsBdT0e+TJ0+uFdXpU/b2akbw3Xff6Ucr7B4skYkiJcux6sRaOnqcGONQWZM4FkbGQ0uIZ5gh1IwT4G4KAeN3A4ooGnx95bLWd9j8oqFXpHb6ZgQOtyCQiwAdLRfJdTkTLv+uIZDiEyBm8Glkv57BmzHvSzGbGSwkhU/6s6xQrRlOsiS1bjgpgxFoyn8yFPZiXWiqF03dKCdGkgK/Kc+c0hCe7YIAvTVFTfTWFHoXnp1tCsY0/IKR+I/QQ30aF66xwAvQ2nzEuFFTwt+1YSA7N8KbFKQ4zxR6PCsCs5z8VFPtxzz0qoGMP8av3dWvX79WgTqZ8Oeff+pfvdhHr/pscL8aXQICvRDQAYkgDFL8pGOfY59kmNxp4EsTu+cM9hO4hQixyQNo/XCU/e0f9x6nPzz5KS3L+Ud0PeGt4GcR9gjY+8teCZF0vcrSvzvbCz+Xtn///fc+hPj1hw8f9BpzOWq90CbjNCReKXcdAWIMh2LvYnjHwsi4p3p7+gyhpp0GOc8SMH43YIkMz1adnt8olfGkSro8QQn2r5qCB/kIAQjYCTAI2lmdyjnn8u8pRBNmJmYoqvThvRnzvkT7IbBMBGh5nBWqNaXhl6TWTSZlPALt+E+Gwl6sC031oqkb5cRIEuG345kTG8Lj7ROgtybqiN6aCPDC47NNwZiGXzAS9wg91KG4fIEFXkbX1IP2Mws6mjTAC04IbxLND+eZCJDHOfm5bQPafr19g1QIQOBWAgp9FCoFPVRjoeKJsbcmGLeT3qocKm+XwCT2E3iGiD4mD6DtoIyvMIqgTrxlEUCvTEysZbDH9bZJIzcNnYXaHuzFnPPkp3FN3FeBjmTrqb///e8KdfRyG/1YzAArPn4Due6XwPCOhZEx0TgnCTUTKfH4HoHgVeF72ZT+4MGDyN27bhntXyFrudAr0najeJESuAUBCMQJ0MvifK7dnXb59xqueZ4iZiiq6xm8GfO+RBOawUgSEfF4CQLDL0mVgEaZrRFox38yFLZmG3vyoKk9MqQ7AhiJQ3Htoh3PfE1+nuqIAL01UVn01kSAFx5nCnYB2rSP0EOnVT0NXxOwd4dgR+W6qPZTCG8SdWS3lsSKeHxUApz83Nas3TdtP99bKtvKe9PYpPJqo6SGveCQj1Jm6LCWYzyTmkVLzW7Wl85gPzoiZbeFNneN2+VPzGn3mbfPNCwC2N9fmsito8eNJy1//PHHEo16+/atr5R//OMf9l+3KiHPXWXqt9nU9mu1K9TRS1m/++47OavlFOjr1695F+g1mMM8dXuMMbZjYWRM7CkzhJqJiHg8QqCjDrjZCvvM4pY31c8Zhm1qikQIFCLAIJgd7MzLv9lhDlYgMUNRhc7gzToyoTZXRAksi/bBjgqvv0I19pJUR6pH1MsE2vGfDIWXlVj5QTRVGXiP1WEkiVprxzMnNoTH2ydAb03UEb01EeC1x5mCXeNW7qn603BjW+ihRlC9Z2vWApsCa1nOXQS2xwZNNdAXxt4EOxa//IzXFgH8Pa4Zq44UhfOMwOGWhcBEJz9P9Ra7b7JQJg8EIJBOQMe6Hj16tB5oNeEc+22fCzr7dtJ01JQwHoEZ7OfUwD2D04iYsX3T+e2WYxEg+DmASMPnuWVcin337l2JBZrgQKlRmCG18/PPP6e3azkF+vz5c70L9KuvvtKB0hcvXuh4bQndpUtLCQMTMPblTh0LI2Oi6VrG68QqeHxgAvYwvs0DCXap7C3Npe5vvvkmV1GUAwEI7BFgENwjcy198uXfa9Dmeco+ktpH55r07FLZW5pR/hm8GfO+FIMhsEyhx7OJBMZekkqEw+PtE2jKfzIUtm8wi4RoqhdN3SgnRpICvynPnNIQnu2CAL01RU301hR6Kc8yBUuhN8+z9NB5dE1LLQQaX/y3NMGeh/DGzmqdE+e5ZkLKWQITnfwUGssB7oWgTpfxXp2zxkR+CJQjoFdd6c1Xm+XrhAmHHzbJkAiBqQjYN0XZg4EhASq8WR+h32vp7awsE+Pff/99T/5p0/VzJ8a3TerFknkpycA+f/7sypQGnzx54j7OdiFFBOdg0wkI708//fT06VNtytQh9sePH+sgqN6Kk14yJUAgTmBgx8LIGFc9dyFQmoAfOcTravNAgl0q+4QlzsF+1y6bvUxyQgACEChHgOXfcmzHKJmYYQw93tUK5n2J5AksEwHyeAqBgZekUrDwbC8E2vGfDIW92Aya6kVTN8qJkSTCb8czJzaEx9snQG9N1BG9NRHg5ceZgl1GN9WD9NCp1E1jDwnYd9j2fjSJ8ObQGOIZcJ5xPty1EJjr5Oep09L2L5ItoMkDAQhcJqAjDXrV1d7jCoaMvza0V0IX6ZbjT7c0hDNXt2A/W+kM9mMftZulcVat1/KfekPm7ayY7VzTsp4yjozZT37qUKIvs1EM/5HBrhXDGE/hXmi4QiCdIRFzvRRdp0B1yJZ3gV7AyCN2AsYe3Z1jYWS028BeztsDhj3BmKrskWknXb/iZO+DbVpay1/ktEmsHfNDEghkIdBsR+tuEGT5N4tBDlwIMUNp5Q7vzewxp1DfTqPBFdHbmZTuApTfOIFRl6Qax454WQi04z8ZCrMotEIhaKoC5N6rwEgSNdiOZ05sCI+3T4DemqgjemsiwJTHmYKl0JvkWXroJIqmmUYC9g0DKtC+ydlYe81shDeJtHGeiQB5XAT+31QUTrnXUx6qDkYdl5dU+tM+b+3e8P9V4iKDEusIQy0QqENAxxjevXsXr0sZdNRh5reKxflwNyCALw2ADPBROrW34lQwYC+2l5wuYLAI3OA2o7XYRD5rJkrRmKi54iEc2cP79+/13sjNQi4kvnnzxn/q5cuX/sc5rxfCpV/zJV0rHNKfIOusqdbiiYtusbexY4xRHQsj4y2dhUohsBD4+PGjHUWboemp1Xk5HP1Ysr3JiTnbJJbYKB6HAASGJKA4c5nLRFqnDCz/RvgMf4uYYXgVl24g875EwgSWiQDrPz7YCtWoS1L1DYMa6xNox38yFNbX/rUa0dQ1blM9hZEkqrsdz5zYEB5vnwC9NVFH9NZEgCmPMwW7QG+wafghAXroIaLKGWazwMp4D6s71SNORQiHVVfOcEr4U1gqN8RVd7i31uXMctEFkywtpZByBDj5ucv21HfJu6Uk3NDPGEsGbRPXEX+5y1MeM6FaHoVAKwTUBXR0wfgTFzrhoMx64VUr0iNHMwTwpc2ooqAgRkexSDD5yc9TrHRsr/2Te6d22xe0wvaK1sgYvIFzU0a9nS/XyU9tw/Xnw4zLDnidw5+uOk0f9Keu8eOPPz579sylc5GdwIQxxpCOhZExe9egQAjYCZxa6Rog6jvVXjvGvZwDENtrGukQgMAwBFj+HUaVpRtyagwdYAQ81d7S8Mcon3lfoh4H6FaJBBp/fIYVqiGXpBq3K8TLQqAd/8lQmEWhFQpBUxUg914FRpKowXY8c2JDeLx9AvTWRB3RWxMBJj7OFCwOcIZpeJwAPTTOp/RdLLA04bPln9qN3PXiP+HNWdsI8uM8AyB8vEBgrpOfp05L3+VetTVcv2Ct7dp3CXDBjHgEAtkJ6GdIvvvuO3sv0FGTp0+fqvtkl4QCOyWAL+1UcdfEtvsKlX8qGLgmT8tPnWLVckOcbJMr1HFYXxiXYhV2akkoy08n6JyhL8YPP/zgf5z8uvLhT9FWaPT8+XOd/pVe9KOMk/PP2/yZY4whHQsjY94OQmkQOEVgvA4Yb/6p70LiRVnuEidbKJEHAhC4kQDLvzfC765qYobuVNaawOOZUOVIr3J1rdlPs/JMtUI15JJUs6aFYBkJtOM/GQozqrVoUWiqKN4xCsdIEvXYjmdObAiPt0+A3pqoI3prIsDEx5mCbQKcahq+ScAl0kMdipoXWGBN2uXquv2ldClNI7xJoadncZ6JAHlcBP5zKgotH6zXW5K0J/urr77SaTe9fCndP+po+PI3lYpp7BgEFKQ+evTobC/QeelXr16NQYBWXCaAL72MrusHz7qLrhubKPzvv/+eWEJrj5+K7loTvqg8Dx8+1Fs3LVUo8rRki+fRnl3/MIOi0FyvEo3X29FdhTf1T8PKPeqnMTTL0Pnejli1KSoxhvQypGNhZGyzxyHVJAQGCONPrc4P0N5JLJNmQgACFQiw/FsB8khVDDCGEjPca5DM++7lT+15Ccy5QjXkklRew6A0CMQJMBTG+bRzF021o4tmJcFImlUNgkEgIEBvDYDwsS8CTMF8fc05DfcJcH0vASzwXv6W2rVJ0pJtydP1lx2EN3ZFkxMChQjM9c7PU+61EPGgWO2S16t4rm2411GHb775Rv8uf/rmWBfBK5tevHih8oNK+QiBlgkoVNURhUBCmbp/niS46z6+fPlSp1y+/fZbl8LFJATwpZMoeq+ZpyYVDQYDe+26PV2sTu1LqyywxJPPV6hTud6OqtM5Q/0swqHACkTTMQbRrEbkw3onzKCfqJDRKs7RCzlrNl9vdpUl6GfDtEBfs94x6iLGCPQ4uWNhZAzsgY8QSCRQeUBMlDb98VPTlvTqmPikM6QECECgEAGWfwuBHbhYYoaBldtg05j3rZVCYLlmUj+FFarJl6TqmwSrlSsAACAASURBVBw1ZiHQqf9kKMyi/QqFoKkKkHuvAiNZa7BTz7xuCCmDEaC3rhVKb10zqZzCFIxpeMTk6KEROLluYYG5SFLOXQQIb9bkcZ5rJqScJTDXyc9TdEp/l6yftdaZTMt2fF9sbRb//vvv9TpEzrb5WLgehsDmWeWff/752bNnsnnL4U+dplDUOwwQGnJIAF96iGiGDKWH7JEYnmL15s0bXtvYtfalPs0YD5WuX5OSL03UdXDy87//+7+7RldOeHEWcJ2MDYiVq3EpWWbw97///ddff01UdGk5myqfGGNTHeM5lkMn6XNgZPRpcA2BdAKVT0KmC5xYwimHk1gXj0MAAhBolgDLv82qpmXBiBla1k4Xsp0Kw5j3daHTqYRkhWpR93hLUlOZMY29nQBD4e0qMAqApoygZs6GkcysfdreFwF6a1/6Qto1gZmnYEzD1/ZASk0CWGBN2vXrOhUh1BcvXuMp4Vlmj8PkLgSuEfjPa491+lQj76369OmTIuPvvvvOeOxTW/b1Gyp6S8+ff/6pQX05AtepChAbAhECT548Wb+iVkcUZPN6SnFA5Fl3S6cplvwuhYtRCeBLR9Us7SpKYLatckVhdlG48d2biacQ9cIWf26vXyoJ3kLfBatqQgrO69evf/vtN/2eS7VKl4o0AZGyKlfaY3XEGHGtDeZYGBnj6uYuBIoS8OOHohVROAQgAAEINEKA5d9GFNGdGMQM3amsNYGZ97WmEeQxEmCFKgA12JJU0Do+QqAoAYbCongzFo6mMsIctSiMZFTN0q7xCNBbx9PphC2acArGNHxCO2+qyVhgU+qwC9PI0SS7wJdzEt5cRseDEMhFYK6Tn7moXS5HryLU5ga9sdN45lPbwXXs7Y8//nj16hUv+byMnQfbJ6CtG7Lwd+/e+aLqzLMOPOuY9JL48OFD4+FPHV/RGWm/KK4HI4AvHUyh6c05NamYZ661CXby5m8yGTvR+O5NDcEKOC+j+PHHH/1n9ZMl/keuNwkosNEhTLkv0fvb3/62madEot6OTpgUAUuMEYHjbg3mWBgZnWa5gEB9AqfC+PriZa9xtvZmB0iBEIBA1wRY/u1afbcLP9sYOlt7KxgY874KkKkiLwFWqDZ5DrYktdlGEiFQiABDYSGw2YtFU9mRjlcgRjKeTmnRqAToraNqdqp2TTUFYxo+lW032FgssEGlINKaAOHNmgkpEKhMgJOf9YDr9Obf//734GzbXvU686kXAWk7uDv2tpeTdAgMQEA/EfT582e/Id98843e3hkceNbBaePbsXSqIeUEiy8J160RwJe2phHk6YuADtX3JTDSJhLQ6yWNQ+fl135q+ckfxGVjhK92rUlBL168EENF/joCqtel2p+9nFNv/tQPxV1+fOAHiTGMyh3MsTAyGvVONgiUIMB3AyWoUiYEIACBNgmw/NumXnqRipihF001KyfzvmZVg2CbBFih2sSixMGWpPaaSToEShBgKCxBtUSZaKoE1cHKxEgGUyjNGZgAvXVg5c7TtHmmYEzD57HqNluKBbapF6RaEyC8WTMhBQKVCcx18vOuH8rVZm4dYNPmBot2teF7OfOpFwFZ8pMHAuMRUC/QgQTNHtdN03Foy3ux9CvyOvy5fpyUrgngS7tWX1HhT23/uisYKEqgUOHypYVKptiaBIy/w3f55GfwoDHirUmgi7oU+esIqN7G+eeff+qd53pvqn4Fo5zkhEkBW2KMAMjhx2kdCyPjoW2QAQIQiBA4NW2JlMMtCEAAAgMQYPl3ACXShHIEiBnKsbWUzLzPQok8hQiwQnUIdtolqUMyZIBARgIMhRlhFi0KTRXFO0bhGMkYeqQVMxCgt86g5U7bOPwUjGl4p5Y5jNhY4BiqZDfyph4JbzaxkAiBRAJznfw85UdynU1//fq1XvXpvwppT2eq8c2bN9rwzZnPPUSkz0BAM0b1gkhL1U0id92tDx8+qPe5j1z0TgBf2rsGi8qfa8guKmQjhbN1rBFF1BRDb+C0/GiCXrUdH3/3ZA5OfhpXfvdKI10E9JMx+kU3/QqGToHqF2F+/vlnUc17EFTqfvbsGbQXAsQYFyxhJMfCyHjBAHgEArkIDBDGn/oiZ4D25lI95UAAApMTYPl3cgO40PwBxlBihgt6z/gI876MMCmqHAFWqCxsR1qSsrSXPBDIRYChMBfJ0uWgqdKEBygfIxlAiTRhEgL01kkUPXwzx56CMQ0f3oAbbyAW2LiCConX9ZcdhDeFrIJiIWAnMNfJTzsX5cziofTqnufPn1vq1WZu7cB+8uSJJTN5IDAqAZ1tUEQbb52OQ/z444/xPMtd9T79LIolJ3kaJ4AvbVxBt4t3asg+9TMQtzctuwCnZo+nNqVlF5UCMxIwnsYMznBaBNC7uP0+9f3332++sttSFHk2CegXYXREU9HRchBUrwNdDoJaTvNuFugSpe5rZ31dCWNcEGNc1uMwjoWR8bIN8CAE0gkQxqczpAQIQAAC3RFg+bc7lbUgMDFDC1roWgbmfV2rbxLhWaGyK3qYJSl7k8kJgXQCDIXpDOuUgKbqcO66Foyka/Uh/FQE6K1TqXvsxo46BWMaPrbdtt86LLB9HRWS8NSXHYVkuFws4c1ldDwIgVwE5jr5qaOVdnDp26m1S/unn36y1Kj4WJu52ShvYUWegQn8+uuvxtdPKfA1vvnqu+++G5jYJE3Dl06i6JRmnppUpFQ0wLOPHj2yt8I/0Wd/ipwNEjAuxb579+6PP/44JX9wWNRY0akqyOwT0O9fLAdB9dsWOputF6H/8MMPl33g06dP/cInvCbGSFG6sb+371gYGVPMgGchkEjg8hCWWG/Gx08FzOkrjRklpygIQAACtxBg+fcW7ANUSswwgBLvbQLzvnv5U/shAVaoDhH5GYZZkvIbxTUEShNgKCxNOFf5aCoXyYHLwUgGVi5NG4wAvXUwhc7cnCGnYEzDZzbpFtqOBbaghYwyzLNhgPAmo9lQFASuEeDk5y63xP1YentnsBV+ryYFx4cvOdx7lnQIjEFAWzf0DqvHjx/bm/PhwwfLhg+d99YxUXux5GyNAL60NY20Kc+pSUWbTagm1anw5tRPZlRrAhVdIKCfF9HbOC0PGsPXpSgdPtRw7IqVdZ0ayt2DXFwjILVqlHz16pXO6yqOMi64+3Vp7WnmaQgxhm8MF66HcSyMjBe0zyMQyEXgVBjf5uvoT0l1yuHkgkw5EIAABBohwPJvI4roVAxihk4V147Yp8IwVkTbUdwkkrBCdVbRwyxJnW04+SGQQoChMIVezWfRVE3andaFkXSqOMSekAC9dUKlj9rk8aZgTMNHtdVe2oUF9qIpu5zzbBggvLFbBTkhUIgAJz93wRrfKLj5vE6a6d0mm7eCRI59BkD4OCEB7fvRV+l6h9WptmtWaTydolfvvn///lThZG6EAL60EUW0LwaTCruOTrE6NS+1y0DOWwi8fPnSUq9xbF2KCjJfOHloEYk8FgKKo3SGU31WrwC15Hd5FCa566kuiDGyqHsMx8LImMUYKAQC1wic6oBtbsE/9ROep06tXEPKUxCAAATaJMDyb029fOX96bfDa1Zdri5ihnJsJyn5lAmxIjqJVTTSTFaorilijCWpa23nKQsBLxr6aphwyNLwSB6Gwgicpm6hqabU0aYwGEmbekEqCKwJ0FvXTEjpl8BIUzCm4f3a4RiSY4Fj6DFoxaltDClHk4J6638kvKnPnBohEBDg5GcA5P8+nvJQ//fYf/zH27dvjVuo//GPf8z8mh0fGtczE3jw4IGOcV4goJ8/MR4yefr0qV6HdaEKHrmRAL70RvjdVX1qyJ58786pY/anNrJ3ZzazCSzVW3qKFiPsP5fAyc+4FdWPPRRQ6RWg8nLGV7xKfmn806dP8YaMd5cYI5dOx3AsjIy57IFyIHCBwKkvNtoMTU9NLizB2AWMPAIBCECgfQIs/7avo8YlJGZoXEHti8e8r30dzSkhK1SX9T7GktTl5vMgBC4QYCi8AO2WR9DULdj7qhQj6UtfSDszAXrrzNofr+2yZ8s3XO1vN2IaPp5x9tUiLLAvfdmlPbWNweJO7VVXzkl4Uxk41UFgTYCTn2sm/3/KtV/i//Lli86Y7Rbq3dAPXb9588ZL4BICEDhNQGenLZGQQivjGdHTEvBAGQL40jJchy1Vh500qhqbd+pXdoxl9pXNvlsOVn1p9lBa41AYnOfcK1YLUv7KhY4aXvsdh73yu04XHP2s+LK5WSNa5bZIERLAPtEwarxyK8pVR4yRl+0YjoWRMa9VUBoE7AQePnxoz3zqjKW92MScfjh0WNSp70IOSyMDBCAAgUkIsPw7iaLjzSRmiPPhroUA8z4LJfLUJMAKVSLtMZakEiHwOAROEWAoPIXrxsxo6kb4vVSNkfSiKeSEAL0VGxiJwABTMKbhIxlkj23BAnvUmlHmUztsrx1NMkpSIRvhTQXIVAGBCAFOfm7D0Vmya5vXjcc+Vat2Y1+rYltiUiEwKwHjwYZ3797xit2ObARf2pGyGhFVr9E2SnJqrmUss69sdlZtbq/vi3ZT0hqXYjViWl5WGRwXNBbeFJBywvz4449L4ToNEoAqV2lQsl6Nri5s+YEMYygVlN/vR2KMvLoz9v3GHQsjY16roDQInCJg/27g1BnLUzKkZLYHzPaWpsjDsxDokYC9H/XYOmTOQsA4Z2H5NwvtZguxj6TEDM0q8V7BmPfdy5/a1wRYoVozOZUyxpLUqSaTGQKJBBgKEwFWexxNVUPdb0UYSb+6Q/LZCNBbZ9P42O0dYArGNHxsE22/dVhg+zq6LKF9N/Llo0mXZcv+IOFNdqQUCIFTBCY6+fnp0yc7Gr22yJ7Z5dTbdT5//uw+Ri5U/uPHjyMZuAUBCBgJ6KUZ7nxF/JHnz5/rp1PiebjbAgF8aQta6E4G+6Size1fNYGfYmU5AVhTeOpKIaDfHDGGuIeHFTWefvjwwQmjhQkiW0dDF/6MQJuP/Vs1r6Xxjx8/Hh7+lFecp6cTY2S3wDEcCyNjdsOgQAjYCdi/5WrzbJj9ixy7q7HTIycExiDAJH0MPRZtBcu/RfH2UjgxQy+aalZOezA21TpJs/oaXjBWqNJVPMaSVDoHSoCAnQBDoZ3VvTnR1L38u6gdI+lCTQgJARGgt2IGIxHofQrGNHwka+yxLVhgj1qzy2zfxmDct2mvun5Owpv6zKkRAj6BiU5++tvTfQSb13bf5D/+8uVL/2Pk2nhQLVICtyAAAUfgxYsXxj5r3yDiCueiPgF8aX3mA9RodAJLS+c547Sp2UePHm2mbyba97JvPk5iawSMDvbw5GeQwfjzfq3RqCOPOtGNPkfr77/++ut//dd/xRt7aqIUL6rxu8YuoFYwX7Or0kg18Bvr8oMMNR0LI+NaHaRAoBoBexjv/7BCNfEOK7JHy/aWHlZKBggMRsD+hehgDac5pwiw/HsK15CZ7SMpMcOQBpDeKOZ96QwpISMB41qKamSFKoLdiDFYcVoXGGSouSS1FoYUCJQjwFBYjm3ektFUXp5DloaRDKlWGjUkAXrrkGqduVFdT8GMwku/TMNnNvJybccCy7FtoeSpNgwQ3rRgcsgwMwFOfm5r/8Jri16/fm103zq1//Dhw+2K2059//79q//9U3vbFhbp5iLw5s2bw1MNIqJtH9onNBea3lqLL+1NY63Iq4H18L12TlbjeO3yD3ahk2D23XJ6YeBgzZ+8OXpTiqWnqI8o6ouwYjdMBM761r3nKuUeA32tJZzEKxJjrFWfJWUAx8LImMUSKAQC1wjIh9gfvPHHFDaFlDz2dxVeWGncrJRECIxHwN6Pxms7LTpFgOXfU7jGy0zMMJ5OK7eIeV9l4FQXIcAKVQTOqVsDLEmdai+ZIZBIgKEwEWC1x9FUNdT9VoSR9Ks7JJ+NAL11No0P395+p2BMw4c3zsYbiAU2rqBE8WbbMEB4k2gwPA6BRAKc/NwAeO19yoc7ql1N9t9vcI80cvHu3TsJv/w9f/68EakQAwIioHhCu38sKH766adPnz5ZcpLnFgL40luwj1GpffjmNKP9V6vbfE/CGBZ7Vyt++OEHS9URb/z27Vt/c7a6nkZhS5nT5rn35KewP3nyJH7ee5L3LEWsOjBOzXeClF4+3jVfG8CxMDL2YuTIOSQBewdsLYy3/3SCfaoypIppFATiBCaJReMQuGshwPKvhdLYeYgZxtZvhdbZTYgV0QrqmLkKVqgyan+AJamMNCgKAocEGAoPETWSAU01ooiWxcBIWtYOskHAJ0Bv9WlwPQCBTqdgTMMHsL2um4AFdq2+Q+HtGxiG2TBAeHNoFWSAQDkCs5z8jL+2KOBr90ruwS9fvhi/CNRrCU/9OLGrggsIQCBOQC/QMHbe+OGHeC3cLUoAX1oU7/CFGz2AOBiH7IGJ6RiYsXW3n1gzykk2O4Fnz55ZMuv82N5rtYI1KXvXs9Q7ZJ4W+lF8Cd4/yjukCtQoYoyimh3AsTAyFrUQCodAnIA9lrCftIzXmOuufYi3tzGXbJQDgY4ItNa1O0I3oags/06odL/J9vG0NcdCzODr8cZr5n03wqdqR4AVKociy8UAS1JZOFAIBIwEGAqNoG7PhqZuV0H7AmAk7esICSGwEKC3YgmDEehxCsY0fDAj7K45WGB3KjsrsH0fsv0LjrMyVM5PeFMZONVBwCcwy8lPbV73mx251slMbSCIZNi8ZS+/8pGzGbZxb2qExDkJvH79+m9/+9th29Uv7MHHYWlkyEgAX5oR5oRFPXz40OIBRMb+WzsDYzT+jJC2yu0d/7sRjkRStCaN48yvacG4lBCc8Fzq0pqUv2FRne5C5HxN7H6fUj8St3vll5oiHnKG9ywRY5S2wAEcCyNjaSOhfAjsEdDvo0UGKf8pPwjx0++6Nk4rrq003tUo6h2bwIMHDxpsoP070QaFR6T6BFj+rc+8nRqJGdrRRb+SMO/rV3fDSM4KVXZVDrAklZ0JBUIgQoChMAKnqVtoqil1tCkMRtKmXpAKAmsC9NY1E1K6JtDdFIxpeNf2NoDwWOAASow3wbiBYbANA4Q3cavgLgTKEZjl5OebN2+MEF++fGnM6Wcz+m498vTpU//B0tczbOMuzZDy+yLw66+/WgRWSP327VtLTvLUJIAvrUl7yLriL7VzTda+0gZPMzrx6lzYAx57EFVHctUi4eUudJpOzvzFixfV6h2mIuNS7I8//rhucnAc1FjUupzZUuwDXDkykR+gafMMQF4UdhUwX7tG3ugNWnYsjIzXVM9TEMhCwOhD7M48i1SHhRjlMbbusDoyQCCdgL5WTC8kbwmam7f2ar68DaS0EgRY/i1BtZcyjaOqcYyu1mqjPMbWVRN7yIqY9w2p1r4aZXQIahQrVEbNGp1ny0tSxpaSDQJZCDAUZsFYoRA0VQFy71VgJL1rEPnnIUBvnUfXk7S0uykY0/BJLLPZZmKBzaoml2BGFdvjgVyCFS3H3hw2HhdVBIVPSGCKk5/v3783vvpS21+unR8w/sy/LCyy5bqE/bF1pgRVymyZgF4B9/PPP1sk1JemHP2ygKqZB19ak/aQdT179sy4k9U46RqS0tIovSfBGJPYf32qGi7/8CGhzgXs0v4333xz+KDiZ0XRQTYfvm4ZV3WDQib82EI/inR5o+fsWnHEGKXVN4BjYWQsbSSUD4EIAa3FWQYjBSe3v0bbteLTp0/GxUb7Nx+ucC4gUIhAg7/3YQ/SCjGh2B4JsPwb0Vqw3G0ZXiOlNXiLmKFBpfQlEvO+vvQ1pLT24CeylFeCTL/L7AMsSZVQ6MxlDh8OJSqXoTARYLXH0VQ11P1WhJH0qzskn40AvXU2jQ/fXpl0X9uNmIYPb5ONNxALbFxBieKt91VuFqhvaq4dTdosrYVEwpsWtIAMcxKY4uTnTz/9ZNTutc1Y2nZm3OwlMb7++mujMFmy9fs9TZbmU8icBHT0y/gy8crfm86pDnur8aV2VuSMEDAO5Zz8FEPjK1LFKvimPMK/wq3gjc2PHj2qUOl4VRhPbAZRtOD7Qa9G28qRbb+KaKEf/e1vf9sD2OAZgD1Rr6UTY1zjdvapARwLI+NZpZMfAhkJGMP4Fn5MYWm18fcp5ViIlzLaCUUlEmjwDNjnz58TG8XjcxLoa/nX0vV+//33Eqoccq5HzFDCVKYqk3nfVOpurbGsUBXSyABLUoXItFMs4VA7upAkDIVNqSMiDJqKwOHWQgAjwRIg0AsBemsvmkJOI4GOpmBMw406JVshAlhgIbDtFGvcumD8UqOddlkkIbyxUCIPBLITGP/kp8ZO4+kOrTgbo9JADf4O+OBW8NGyqB08kvJR5zTssqVUxLMQaI2A3khm6W7aXvbq1avWhJ9WHru/sig3I0Z8aUaYFYoyDuXGjdoVBLZbfnZhHj9+bPklNtXbDi4J8+OPP/ooOMPv07Bfa5usJXNwXjF44eeQCxMWLNfyBPSuFZLyVGT0jBwKTamxnWftnjZCqURzBosxBnAsjIwl7JwyIWAk0F0YP/MXOUadkq1BAg2eATOu2zcIE5FuJ9DR8m/NrhecIK08waljFcQMdTgPXAvzvoGV237TWKEqpKMBlqQKkWmnWMKhdnQhSRgKm1JHRBg0FYHDrYUARoIlQKAXAvTWXjSFnEYCHU3BmIYbdUq2QgSwwEJg2ynWsqVWX9MYv9Rop10WSQhvLJTIA4HsBMY/+Rm8qihCUAcJrv0Mf/BteqSKypuq2ToT0QW3xiagvhwcDdprr06tfPr0ae8u6TUJ4Etr0h64LmP319Q6eHXkXUzufTu3Zf4pMvZoqjRG/aKH/04YRVbffvtt6UpHLd+4rODOKwY/pwL8s4bhSJ59MFf+yPaaIXcD+9yIMXwaRa8HcCyMjEUthMIhECFgDOMVCiomiZRT55aWESxh/OWVxjqtoJYJCbQW9elXMFi+ntAOczXZOHCoutuXfy1dz74FJA4wKCcyDYyX0/Jdo+qJGVpW4u2yMe+7XQXTCsAKVTnVD7AkVQ5OCyUTDrWgBV8GhkKfRsvXaKpl7TQiG0bSiCIQAwKHBOith4jI0BeBXqZgTMP7sqvxpMUCx9Op3yLtPQ6+kfHvuuuBNwwQ3jgtcwGBagSKn/y890iVdoMZ91jrnVfGHyNZ68biu9dPVUhh60wFyFTRLAH1aOOL4J4+fdpsK6YSDF86lbqLNvbFixeWn1owRghFRTVuGS8nw8OHDy3rcdrX/v79+3Ji2EsOXjJpEd5e+Gw5f/jhB0uT3S8pBF0G+BZ6fh71o3tnRpElRf0Qly/qeNfEGNV0OoBjYWSsZi1UBIE1gY7CeBcgrVvhUjQlUYvcRy4g0AIBy0y5ZuAUTDFaQIQMfRHoZfnX0vUi87VTSgl+mMBS9anyG8lMzNCIIvoVg3lfv7rrXfKagdYpVgPsKBhgSeqUyrrLbIlJCIdqqpWhsCbtlLrQVAq9SZ7FSCZRNM0cgAC9dQAl0gSfQC9TMKbhvta4rk8ACyzH/N4NeEu7LBsGUo4mlaOXq2TCm1wkKQcCdgLFT34aj3TbJT6VMzgeEHk2ZaOJ5UcKl6orD+T3wo/Q5hYE6hD4+eefLRVpQ8zlg9+W8sljJIAvNYIim4WApftrN8Pt7wuyzAAt7U3JIxksve/58+cptWR5Vvp69+6dXxSHD30aZ681/db6wuFTCl+Xc79BtAz8Q3TrDPd2+WAHsBPP+EsZLn+PFxYvt7SL+VqifsdwLIyMiWbA4xBIIWBZyNLr6PWewJRaEp9V7UFQulmgZUqy+SCJEChH4NGjR+UKv1ByMMW4UAKPQMDobO9d/rV0Pb2gMos2P3786Jfz7bff+h9HuiZmGEmbt7SFed8t2KmUFapyNjDGklQ5PreXTDh0uwrWAjAUrpm0mYKm2tRLU1JhJE2pA2EgECFAb43A4VZ3BHqZgjEN7860BhMYCyyn0Nu/YdTRU8vXOrfLWU4FS8mEN6UJUz4EAgLFT37euB9LjtWyE0tE9BskKV+BP3jwIMC693Fvv/Ve/pR07dHPvnHZ/6lFe1CS0gqehUAKAU0yFVhYSlCApXevW3KSpxwBfGk5thOWrPfXff/994cNv/c0o0ZqY6By2JCUDF9//bVlt5ximNv9ZPCLHorfJHxK23k2QLoHRPG8tO8HlupfwN/DFUlXl7/xwLmvQV/IGU5+EmP4Gi99PYBjYWQsbSSUD4EIAa3OWX5d4t7vSCyOTq0Y/pXaET1yq1kClgVwf/m3aEO0dF9zqbxoWyj8RgJdLP9aXnIlhll+18DfamCs90b1pVRNzJBCj2dFgHkfZnALAVaoimK3zNQkAGvdRbWwV7gxLCEc2gNYIp2hsATVEmWiqRJUBysTIxlMoTRnYAL01oGVO2fTupiCMQ2f0zjbaTUWWE4X2i2QZQ3hsoSWLQ2JR5Muy1bzQcKbmrSpCwIiUPzkp+qwOLgSyjDWq73Or169ShHAuFSdUsWFZ0tsg/P3i9uDkgvC8wgEchF48eKFsYfKY9x4GCNXe7sux6ipym3El1YGnrE6HVQ7/JECvfZTm00zVnqqqKdPnxrz++Ov8ZFT2bQrXVPNw0eMkdVhOdcyBAdlpdzE+O2aGIM99eTJk8NuoiarpwS/pGBcwx0MV5bm3IhOetxswgwnP4kxNlVfKHEMx8LIWMg8KBYCFgKvX78+fC25xtO7vsvRusHhJFHjjlphaSx5IFCfwGH/qnYaM5hi1EdBjcMQaH/51zjnCl7XeU1BfiGH/f1aFe08RczQji46lYR5X6eK61psVqiKqm+MJamiiG4snHDoRviRqhkKI3CauoWmmlJHm8JgJG3qBakgsCZAb10zIaVfAl1MwZiG92tgY0iOBRbV440bWbUt2f8Vzs1mph9N2iy2wUTCmwaVgkgDE6hx8lMvt9Fm/coQdRjg0LFKJG12rap2lAAAIABJREFUt7znKi68zqzbR+g678vSRjT3GjHjSnq8jctd/0ffLecELGWSBwKlCRj7uA5W2U9h5ZW59JmuvNKWKw1feo0t9hPhtnfMyX/krkmglsCa0p0Cp8MdgRJYYvv0ql1rZ3/gotklnAu+sQv4cbXiXsvLgnJJOFg5N772czMimkSbxBiV+9EYjoWRcTGbpsKVypZMdTcS0Jh1uOgUBIfVpH3+/PlhXb/++uthHjJA4C4Cjx49ilddx/PrN5jc2rX6u2X5uo5gPpz6Nfq1c32KwOZkZ12CdHrL8GGcj1hWsdaN8lP0rZBvt4f93X+202tiBovifKuw5J8qD/O+qdTdQmONI8IiKjsKLqhsjCWpCw1v/xGj8RMO1VclQ2F95tdqRFPXuE31FEYylbppbNcE6K1dqw/hAwLtT8GMM5GlXUzDA/3yMZ0AFpjOMFLCLUeTJI92sR56vyxHkyJtb+0W4U1rGkGegQnUOPkpfPpCveaP8WvviPF1Olo+1uCarmDL9pSlFuMuhESR/I1oP//882Fpxl9z978hth92Pax9yAw+q6YaWF+wwxr9E8UlWOl0irGH6ljLs2fPSsiQXuYhxvQqghJK6yWobvlo1JQy40s3Ae4lTmI/6+ar+x+eD1TH19sh1s8WTdFqkdvkaqyoQhyloOhwh73ErrPUFWDRhNk3Yx1SbdZdB5K3//FwMWLdBMsbYtdPtZ/i21hRaW/Zaqz50WYDLxhAUTjlCifGKMd2XfIFu2rTsTAyrpW7mbLpXjZz5kq8ZaqSS/h+y6mJ/eHDh4czPvXQ+u/VVI2qN65ESS7543nS79bvd+kyU0LNThShbQmKdHgsUkKWW35IrGn74VRUlTYCMGh+/c7YKYfSYre//Pv9998HxrP+eDjErB8JUoK1JkulQQnZP5buI8QMuVRWWlNrOUu7hXWNeynM++prf08Xk6RbgrEFxeGcKAuxwXYUDLMklUW5rRViiUz6CoeG8Z8Mha11lj150NQemSC92b5ZQTCMpALkwN74uEfAogtLnr3yr6Vb5qF1pKK31uF8zU546hSBLqZgTMNP6VSZJ++h2ZuPBZ61wFP5Kx9NWmST6zu0E431WY4mnaIRyXwocORZ4y3CmwqQjbog29gEKp38lEH7+zmKMtXRCONgqd/gz/XCInsUG3z7XgKFjmTIhy4lSzB9+X14SvPjx4+Hkgisf0B0hl+M3mNicdCW9YK98i+nWwS7XPjlB29BEUhr30r+yy+/6Pcngsf5WI0AvrQa6nkq0qnOQ7v66aefdCaqGhNtor0QFPlDcCFRNeFUPHC441bC18Slxsot++GTJHRxTiEUUxWrQNEYOTssFwzYPXvXRVMx0i0HzjePwas31T/6fpcNHI4FTjDf4bjEvBfDz9eGcSyMjHktn9JaJmCZtlceTB8/fny40Vl7lGvGparL3xW9qVANuE+ePNm8lTexQZXlbWB3pXWkEYuJlp5waYrnZrhatTb+rI97pDvzmEFgSxcozaHx5V/LPFpTxURK/tCpzqWwPLHA+OOVY4M9YYgZ9siQbiTAvM/iwxvp70adNp6NFaqiChpmSaoopbsKHy8cGsZ/MhTe1SnO1oumRMwSk1j65ln4h/kbEQwjsWjfoqxDjZPhkIBFF4eFZM/QjvbprRYLaUdf2U1xpAK7mIIxDT9rcgP30FscCxZ41gIP8/tbW6VTy2rDYZn2DMEu1s0HMx5N2iw/SLQYtqVfB8We/Uh4Y4FsUdZZ8uSfjUDxk5/OyWrLSJ3zVNq8bukbehOmvhLOpW+dINXrp4ylFd1grfOZfqywbPI+/A1Fy/7m4HTo2UMCRjhdZLPsNLLkyd5YS6WW0SWvYIf98TBDujynOrveGFzzzSHGFylYlJsOyi/BWGNe9eFLfRVYrrEfCyX16MMxSxkqvFRT0qqWaz+dEIzCloZfyKNVOcseX+Ey2t4FGYJHdD4qeJG7NjJqrhhk42MKAT90PCxHUWWP/C2DWs0YqfKBc51U2Yz2N4+DHtpApxmIMSorbhjHMvnIaBzuLT42rwUaa8w7VcnbhNZKsyCtOVAufHQ+7XCoqhaXKow/nFPo0FHRFT/fbCwqs+Txy+Q6hYCFdv1OtNeiw4Viy6xwr/DDdA0u/hRPS/SHjywZ0g/FGStasjEInsJ1OOYeZjhV3Wbmlpd/JbBxPpKyKC2j9bvJYU/fxHgqsR3XR8wQURzeLALH3Zp83mfpy5Y8jicXcQLGEWEppOj8YtQdBcMsScUNqce7RuPvKByy+EZLnha0OflQ2IIKjDKgKUufsuQxArdns1RqyWOvcS/n5EZigWzJs4eXdDsBy0JQfV0YazTOo+00NnPSWzex+IlGffmPcH0LgfanYMaZyEKPabg4WHqfJc8tBhmv1CJ29u/ysMC4Us7e1Ykk6dF/F1q1o0kSdb2LdS1/3qNJ6/LXKRbDtuRZl3w2hfDmkFgdRRyKQYa+Cfx59c/4zXGwe0Mfr1Zoes4ulam4M5lOHclQfHCm7BN5/QOojrZFtsM6gjD9MP+oGX777TdLn9eOwMoEjIJJjzUFM4bCMtHSUvldw6JB131KC+b/FntcsHJ+Y7ONQZffky27RVn8lROmHBPfYJwxWGTbhOknBmD9WxeusR87tMON2poT2ku7llMW6888ZcmytEPBFoNXzmuVXnhKvzzketnehSbSGncuFH7qkbWFaz/9qRLIbCTgfqtlT+MuvcKQbZTZnq1+jORwRS7EvNwoFsDZ9DMVnF4gxu0fLeO4U1k57fQSY6TrayTHMu3IuB6IXR8JLsp1mU1TDCLqQBj3MftUZVOYMRIdtMiFOvUtjT08/KkRrbQFqvwgjF+DqhmmSp61AOuUCcf6W0x0qXTNf51yVydaY7GEx+W6lR8LaSV/Ec+4pF9hEupwMQg6FIcXRqdUYS7pW9e6D65T3IrfYRuzZLAYVYrrDvpR6f5i8SRiXjMeI2bYNFSL4S29o5zn3xSswZB+znmf0YeneKdNA5g8kRWq0gYw0pJUaVaVy7eMSikOp2Y4NKT/nHMorNwLslQ3raaMc5Bmd2rVFGxOIxnSM2dxGvULMeqi5gaYBYLW8NerQ+sURSzVoNFb1/xdSkpYWE2DVLQQaH8KxjTcbqtGH95jDzUGkyUWtLFAuwUqZzC1d+PCcrF8rbPWZoXh2zJqV/7WSbjWKAJiy0cmIwuHcjs6Bnaep/ovmSsQ+I/LdcTdq/MdKj/4xr2chzWKVE4A41eVglPIjapYRz6o4jDCPhxy/BJKxDeXTbHyg4cbCJwK5MprymZcoZAea0olu3JAIhcVLMo34Igk/q0KUkkXRsclwQ47aV7N2ollN3V8qV2V2I+dlXL6o6Tf2d21Ipbs9uwk1ERLCx+uLl2ol6k6uxI1gXSllb7QosOhE1AGZSsnyXrADWKbclVPWLIxiuhx8U7aNLZOJp1L9X5Pj1zX+UJrb1SVU8rV3o7K2aOxVlMhh+OPREEVh173MBT0S6gTx8ZVb+x6vTiWOUdGe5RyaJ9xazl717f2df/1U8qFdmdlbjm/Vsl8aJHrcutpcT6HCwsyiXLj2jqMXyNS4BpvQt67h0CchDVnEHnb2Fdp7XeiNc9DD1/Iqv1YyI8BDuVZrFrZ1m0plGIUSYIxCBqdUoUA1R4hOD9ZQSrfRINvypwY/sW10VajlV9Ihc5ijPalFJ9A6etDa5wtZhBwvNkpq5tw3nfYa5xvIbA8ZUuHmVmhOkSUksE4SPnhaEp1PHuKwDDh0Kj+c8Kh8JQBt5N5Tk2tvzh2gUpwUXlNuE3BJjSSUT1zO57HLoldF+VW9TelVfgXuIvNjxUWVXzx6K2bWlgSmYf6ptLydRdTMKbhRhOy+/DueqjRUAstaGOBRgtUtsiCtr/Lbv3l7LXvVoyCratbj19FBdiTk8mInUywSW/vwWvpAzvPa0B4qhyBGic/taoSfOmefe+IqvA3jqxd6pIiMUoHHJbV6kWYvLsKRMCvWi0NFrMO3cr6Ed/sguFB007/7jzXwRaKPUtb0muuBZwSTFFsHZVJqqDvR4gVNapD+98TTN2qqGDySHtVr9MFs9qyl32yITlLmLrv0NYo/JSZfSn2c8GVRSaHi11ptTcYQC/Usn5kvVzrevShSL7B15wiGn14IZHWWOQW1mBJyUVAZu9b2t61xtNcNVYr55YYaQ/gOl2GXcLnOLxBDO8E6FGVrlGJF8QYiQDtj4/nWGYbGQk17dbedU51VeN2h2UQKb2qtgfTYpAlZFOZh8salUdVoy9a9CXhi65p7OlrqvReOlGglMNhWsajPMFTiR+DWZ5vnMEtF7WuL+qsalp8jpPNze4T+Vgev329bi3kKafkK31dVGJKs8u/frtEwFnO3sW1UyjBNEd68evNfq3y9+Rfp9fptq6Nlv47ScwgJhYaTmWTezNnQka3NsaKqLGxi5EQWDojyXURuG7XGdcXM38Ldo32Yay7QK48lbvWlvGeGiMcGtt/Gls3xlDYdRebTVNq73qI3EvRIkM15TYrmAhMZSTGxi42Q2RbtIOc0kXR/fdBM/e+NN/0JCXWDQJ5/I9GaGMMvsbG0lt9C2n/upcpGNPwQ1sauIeqaZsOfzOx0II2FnhogUuGyDeGwXdM0lSgwUJLPYdRhMLLysHDwuqUYdecJUk8oz8hvDH2C7JBwBGocfJTla3XcDN+SyEHYdmmpoFTOV3LC10okJUTD4aTvY+5QgSNGX6lut5sqZ9nU6S9GXWgvoy6K6SFEsVKs4fj95qqrK70iH5NMOm6qGCSSlHUockFxER403RTFHqNTyCYcGWPMNTSdegZ1Lv+KKQCq0alMIk/K8NQe9dVx1PkhPMKpjba7WdCX4r9xM04fvfQmcv2golivMDDu+saVYVzd5H56ma/U3dTgXkl3GuCeqLFIagJGf3S5vCh8TRjFXvtnTzdouu+EMlm1r1vs1v5ieKQHiP5BR5eq1M7h5CX8F6kkWvczCtttdJkGMQY1WgP6Vgsjep9ZCTUrNZH7q1I/nAz7jocudQLNEEuNHhFmKjGw9W/vAtWeyOpQ5R94hBpvm4lqkyPx8vn7lkCiRqp34mCBsoDOGPevMj4FaBYBQOoavflOTUvXtagCgFUsYd9f41L3kAtKtrLGlmv87V2rQtojpZdd5LkwtQv0OMyuvkNLHRtMbCzw1lQZsbOu4Zwjbbwpk+018LspcjGJo8ZRAZvtmcelnTZeTBsBR5j+dj1vO+aD1fDF2+pxy0kyRMnIIysUMURpdy19OKU8nk2hUAQumz62GbDoUn8p5pp6URdD4UpNtzOs5NoSs28MONrdqdWBcF8E53BSNTGlFVuPe4T4zqFwDVdqFNk348XtEJba06tPS7BiSKW7EtYgWD+R3rrZky4JDIP9U2l2WtL9Hi78OpoTMP3tHDNh6uTtt9D1bQLwaTalX1BGwvcM78gfW/UVnqQUx/XKwxKWWe7nCKtHfo3BTM1Y4alLdcMm8nIZUvYe1CKYDKyB4f0QgS+UrmR0Dly68mTJ+/evYtkWG658t+/f//dd9/5+fXlqyZv3377rZ949vrVq1cvX748fEreXDkPs2XJ8Mcffzx69Oif//ynpbQl9Pn6668tmTfzvHjx4qeffvJvacq6SfXt27dPnz71c66v5dl/+eUX//HXr18/f/7c5VT4q6alCOyKau1CFiIv7KT617/+pWul6EJN1p+7deFCYB88eOA2HPizCNnA48ePI2X6gi1SOcGka5cSKSFySyLpb5FHEirncn3YX3yp9FRGXBJgkcqXZ2mCUmTwkeYst758+SIzlkji8/nz58P89gwSbFGlHllAyf9sdgf5AcngLMqpSSmLObkUe+1+zgWRZDhL6dOnT3K8rignxiJYOi6JJAe4CLYgcnUdmrrLuVzM7EuxHxl2ov0E5hR8VEyiAdHZf3B3+ahpv8XhbD7rEtXjVFEwgqj/anXg4cOHSzZjQOXKDC5U2tLjXLr6+KZfchnOXsjhH8ZakkHEnj17drZwP79w6ev8tSPS1F0xjJ+T6xIE1rF6UIu0o7AwSLz3ox+NuB69BG83xkhi8tVXX+2RUZ/VxMSPrpecWXyOq1SxkJzPujcpQ81pkZOntYuZY4zKuujRsVgQ9T4yEmqWDjUtVlQnjwZuPxB1Y+UyJ/VvXZNHEaDGNfHUvyrBBfDLLHUpU/FD3tBUAafm2hGBJYYyKMaO5Dm8JXQKgB2xzfzpC3rrYv3YRncXAZbYZtHa+pFTKRaVpU+CTonUeOYhO5HP/LBDZZkCrCfg69D38rx4WaaTbfu+XQtTe06AQdAHtRhDZL2unFNa3NEyiEgMfXSWKQktjqiF5V8n89kLfRfw4cOH+FPrbrKXX57Kn2AKpqbDbtFp76lIuq93NxS2MNGOyLx569DFiVW/MQPe7JQ327SQw8Te531+X1ZjCSwPNX5LBlaoymEfdUmqHLHKJbccDuE/nTH0PhS6hgx/MYCmiva7XDu1ZEh5A6oUwc5ade9GUtRCBHNZo9AUI7LKbVmpOKuXHvMX1YX4L38LGX+xKLJ4pcxaI9IGZi1cLA/6SxnLorpLucB8MQ8JJgsJBFNK9q8/6K1xHdFb43zuvdvLFGzmaXhRHy7zu7GH+k1zPr/NBe2ZLdDuo/a+MZRON3cdKE4LTtBo4E4/miSBtVtVY70zqs0mlNuD5xu2ql7EWAw7fdsAk5FNbW4mFlWEarzReW62l8QOCFw+Ubp3sD5os1++vnKWjQYZVM618+46NSEHHZS2/qg82X99wW/U5rXcq5GPBF6Gmc1y4ok6KR4QEF5BjjylcWiNaJ2icjRtlnNf39KIGCm/61vrxtZJ0dgf51ZHjKAW2XBcqnVfDkoo9PFQMIntn2wsJIYrdq/Hya25PJUvpJqI7rRtqLI8rjp5xYhgm7em9aXYjzMbd3HBfjaNyiXKujTSufI3Ly4P0KpFzmEzElg3ZDPbpjzGxGthlSOzeaHmBCHHpjDKc+09J3pqM+pQLYej5KbAJF4jEB/c94a8a3VleWrTDksnWkKRPRlEeHlc05M17RSf43jKA0QCfoUBLufkF9PGGPX1vjZ1v4M06FiMiLoeGQk1fSNcrtcRmtESGs+2F1+tCZRLKRGaasof9y1qjjIowjyrII0O66W2NZxrhVuEOWzXWpjsKZZQx9KWMfKM2ol87RxOSAXhckfejLg2p3iHYpwy9YhXZxBck4zgusspWRxRC8u/flc6e21xL5rZHRa7nv2lfxe2NpIKKRalH9JYZxg4ZsCbrc0y4s3WtmFM6Xred5cP91VTqGsb1ddLts14ycfoX19ePFxPc2Qh8TWZ9RDjS+KuVU6zOwrivSDe/F7sp2s5mw2H4pbjjL/oRTv+s+uhsOsOclb43jVVtENFCt9coPDhR54teutQMF9I43XXRoJnNmq5Qra7dBFfIam5RhT0/curphFl0VsDyGc/thNHRbQ86q24i5BtN9LwaafhcQWd7WvX8hfqodeESXzqclumtUC7B9j8xjC+200LX2uFKn64PFLre5bDVQst06V/HRPBsm5RnRQmI4FSBnaeQUv52AuB/7gs6KZ7XXuWoHyNW5sOUaUZnaBKkJveLGRde9zdB7Jl/7g5nKyFXFLs39ZoNJJvXXsTlWCJJ4zoNuXUbDk7pXYK3GxyhcTDkbKCDOsqDm1pbYHrQkqkHAomi6q5rLM3L2XvxVr7l/deTOhLsZ+M9hMfZSw7wDS8yggtzkd1KZsy750p1a21PMaAas1kL+XyrHUtW5BiPzquRqmxcUl0V3kizddAYwwOAzn5eJlARMXqCJeLLffgXi8omm7xBnsC+J1C16K6zqlEKcLPaQEoqeTQ9pyPaqFDbWKUF1qrYC9FqjHOhqQ+5msOeHeOxUluuYi0LjCkpkZGmWggXrWP8kURsHae2QWWgiKC9XsrZf0nF+SzI5qdtjytRUgNjulxqV+RviWyBAP2hvg571pp8RtYrnV+S3u5HrsTOS1YepP85KnZmZbLNud66o+uXv9iM7NvmaeuI16dQXBNMoLrLqdkcUQtLP/6NnzhOjJ9c2qSCtRrNoEofT2jPPyiwSKnq73mxWYbLdJa8li8nBrbV8yAN1vbZ8SbWewkksc+T5EM6ZGnOv6pMXdP8rt8uK+aol17r+GdpstyfHTxa1aojFqOdF4xNBZCtqIE2gyH8J9rpUd6U+CvmhoK1w0ZPqVfTQWGVO3j4QSqmiRBRYeCXTbmTo0Ez3xZ49kfvEsXU538XLRGbw0co/0j89DsHd9eYMRuG5yCTTgNv8uH+/23UA/1q6h2ndiWCS3Q7kw0rwz0KOs9fFzfS24auUqzr7VKrXJl629eAnn0UdkORUrMsK60TgqTkUBxm3ZVRxeulkSHE7SIj70TqH3yc+EVifPkZ3VXrlbfXC7Gqn91rRSlW9Z/F1svuhPLrnUJL0lc97NcLF8wOwJL8zUsaTeDitpzIvFZbiDwtX1Lxo3OQV0dfbRop0Sew5GyRKWHZS69L6K+PVM8LDkxw6FgkrmFrT/svVgrWu49YlHxW7P5Uuwnr/0cWpf88LrGdYpGT+WUh9GgvPgi/StlLWO0bkWGVw3ue+5rPV9dV30qRSLFm5xy92xn1GAhLGq+mqlYRf/q2jJDVuY9Yiny82ycgJjvGZtWneLP3nJ3T9qi6RbL3BRgcy0p4n/UU9QRRN6fF4izBFg8j9J1V93qsE/RoSL2KZ7is6myvUTmaxGe61vdOZZ1E+IpZ02ohZGRUHPdu+VL44ru9G4kOl1DKJRSNDRV4dKdXfJ1XKoU++KG6lLkX9QY7MLYW302p9xa0Tb2VfjwncipQ4Gl0fwUCGmJXvNiPbKeGis6VWS1WZQSIz3oVF8+tOqIV2cQXNOL4NpU5bqE7CkWR9TC8q/rQZcvIvPBgKomfep96l/S155riqjylIRB1XU+WpR+qhVB5vFiBrzZ2jJzdYHAeJaPPc777vLhvmpKd+1NZfWbeNbMhJoVqri6hdQ3SP+6zbXueHNGvdtgOIT/3DS2sz5KGNeLMIdfZKif8l3GJn97Yqea8l10zWu5oDjbmsL4dR0KFhc7frdHI8Ezx3Va8+5dutDoEGlmzTUiv6vqWnPziGCJt+itAW3jR3FLJM/jlwkI/p6a2pyCne1lal3X0/C7fLhvFYV6qF9Ftev0tsxmgXbfomXeQI8a6y2PR5DK/lXs5tGkZd+vgg3LjFWCVZu0BhCqfWQyEhjbwM4zaCkfeyFwz8lP0dHkR5FQCWckv5M+rObVn+TRmFGo/2vNNLJvZq8hGn7s8FVF0cnqnpCV0+1A8uY8HCnzVmcs7bATFbLnQ/EOBZPZ1FzW2et97L1YqzJ978U8vhT7KWE/8TFF1iVvvK43PUVjqHbERmpfz1cTK60wZJfDpbYrPqzQhIhGJr+1Z5BtYknsLNcet4Qi65Ija9mKJYzrR+tiD1PoUEbTnSfGMALJm60vx3Kt7X2NjISaa+eZPlW5Zjmln1Igum5s5ZQKcZ2qOLXGdYGALKRCQ2QPd620+EwsoU5p022n/Ek6kQNeaFIsAzv8HnQvWvCN034d8eoMgmuMEVx3OSWLI2ph+df1nZQLzQezfE2mXpYihv/s2kgqpFiU7gt57XqkmAFvtjbLiDe7ZjDrp/qa993lw33V1Onaa011nSJo7CjIqMG9IDNjFRSVTqC1cAj/GdFpX0NhpCHD3+pOU378UPO6zZ1aInAoWLoN92UkeOZ0jecq4S5dxBc9aq4RBT6qwrcG9NaA+eFHEctl8JRzgUCPUzDZzCTT8Lt8uN9tC/VQv4pq17naMo8F2l1K4En0Xa39WeXUIkOhr3cVpefSu6VF1Yw5qIjJSKCdgZ1n0FI+9kLgtpOfCyA52cBNB07E/lFfkBtP9t+oG0mY5Yv8BYvGp5QmW0a4xCpuRH2harux5c15OFLmrc5Y2mGMctd4diiYVF9zWUf9aNPY2HuxtjR5+01WFxKH96XYT1H7iZucrCvX9E8jfvzM5yJJrkDIQauwvuwY5u2MWrKvKbxrBRc+AY1rzpbcRfzbFP/xytdOwpoXllAkkCdy7NMRk7vI5XyW2ulQju2pi7xuLXEyNcx8rS/Hcspg1pnzmlChjkyoGXhpfcw4VVlbxY0peUeWNTdLSrXoTgO0Bty8TVZpKtMy9OfS8l0rLb4qa7Y3F7dy5eS1KJ+z/bpaJ1owygC0yyHj75JoXmxpQt55ccSrMwiubS+C6y6nZHFECrrWbSmUsrf8m9H5pMwHpSbL6pNd2kIY48ValG5vQjyn6hogZsCbrS0q4s3iJnHhbhfzvrt8uK+aml37gh4bfySvmSmsVYGXm9zvCtVUS1KX9dvIg+2EQ/hPi0nk9VGFlkAtDRk+Ty+a8uOHmtdt7tQSgUPBMppuF0aCZ86o8cSi7tJFfK+CzLim6/Drsix7JjJ3j9NbffKRa+ahzmZuueh6Cpa3lzU4Db/Lh/sdtlAP9auodp29LcNboN0pBd8YXvuCRosMuY7qqBxpxy5/rpzVjDmoiMlIoMGBnWfQUj72QuArCRr0W+PHJ0+evHv37jCzpfwvX7788ssvHz58+Pz582GBfgb1KHlV/T19+vTrr7/2bzV+/f79e7X3QpPVLrVa7ZV7ffjwYXozF/gi/89//y3lP3r0SFQ1gmapIl1ISoAABCCwSQBfuomFxHQCGhw1RivO0b9nS9PyjZae7ZGJMaBaxNAGXIUBDx48WP5df7wlHPrjjz80xf2fsObDh3/9619niSneEC4FHrcIf1baGfI/fvxYqnQtlbEpSEQ7DojlQiG0oC051TvUzS1PKc+nT580LdIjF7qSHpdPWGJ4KdFYI9n2CBBj7JG5lj6bY2FkvGYnPNUFAZn3ppz6fmszvf6y0hLJ/zsyvRKaKvLRYLr81Rd+k2FiYvs/yxYXAAAM0ElEQVQqS2xgd4/3ohHFpcss7+xy/aIRxaWa6GlqbOxH9nnx3oxYNbqZMpOX7voFAi8Eln6nxSg3nYyTUXd4+fLlixcv4tm4u0eAmGGPDOlGAhPO+3oJY4wa7CUbK1SJmpptSSoR1+2PjxoOjeo/JxwKb+8j1wRAU9e4TfXUhEYyqmeeym7nbCy91em9ne+knEhcLAQGmIIxDbcbM+OpnZU9JxZoZ3WYczkdo20DZ7/rdBsG7BuAD4Uhwx4BwhtHhvDGoeAiQqCJk59OPnVgOVmd0f/3IcR/asez7HjZ9+x2dWgbh84l6l+drDDuHXHlt3mhJWy1d7PVElgNX3au6F/tPBum1W3qAqkgAIF+CeBL+9Vd45LLtJYxevmVhCXC3gxONEx/++23Z5ujHa4KftwWVQ33LuZRovvYy9ZVzZkFajOqUbsEZ2mU4hk1TRHdBWJnCZP/LAEF5NqiLbOUncuq9SqMMULusxxS8r99+1YMVYKOcdqPffo1LjtQF7ejmYKbEy15/N6krqQ/9Sl1qF4chd/SLq6JMdLVNLNjYWRMtx9KgMBlApEOqDJd1L0MphpJWXO7jJoHxybgJsX+ir2avMyLdeF6k/rRteVrf16sLukmyCrZ/0i4O7al0TpHYJkPqse5lSi/uy0Dlvoav/jjiKVfEDOkM5y8hIgJ+Ws4rIhObifpzWeF6gLDmZekLuBq5xHCoXZ0YZSEodAI6vZsaOp2FbQvAEbSvo6QEAILAXorltAmgcGmYEzD2zSzeaTCAnPpWq5J2yD1p913+uZFX7i4bXjuK059HakvX/QvGwZyYb9QDuHNBWg8MhuBtk5+zkaf9kIAAhCAAAQgAAEIQAACEIAABCAAAQhAAAIQgAAEIAABCEAAAhCAAAQgAAEIQAACEIAABCAAAQhAAAIQgAAEIAABCEAAAhCAAAQgAAGfwH/6H7iGAAQgAAEIQAACEIAABCAAAQhAAAIQgAAEIAABCEAAAhCAAAQgAAEIQAACEIAABCAAAQhAAAIQgAAEIAABCEAAAhCAAAQgAAEIQAACELiRACc/b4RP1RCAAAQgAAEIQAACEIAABCAAAQhAAAIQgAAEIAABCEAAAhCAAAQgAAEIQAACEIAABCAAAQhAAAIQgAAEIAABCEAAAhCAAAQgAAEIQOAvBDj5+RccfIAABCAAAQhAAAIQgAAEIAABCEAAAhCAAAQgAAEIQAACEIAABCAAAQhAAAIQgAAEIAABCEAAAhCAAAQgAAEIQAACEIAABCAAAQhAAAI3EuDk543wqRoCEIAABCAAAQhAAAIQgAAEIAABCEAAAhCAAAQgAAEIQAACEIAABCAAAQhAAAIQgAAEIAABCEAAAhCAAAQgAAEIQAACEIAABCAAAQj8hQAnP/+Cgw8QgAAEIAABCEAAAhCAAAQgAAEIQAACEIAABCAAAQhAAAIQgAAEIAABCEAAAhCAAAQgAAEIQAACEIAABCAAAQhAAAIQgAAEIAABCEDgRgKc/LwRPlVDAAIQgAAEIAABCEAAAhCAAAQgAAEIQAACEIAABCAAAQhAAAIQgAAEIAABCEAAAhCAAAQgAAEIQAACEIAABCAAAQhAAAIQgAAEIACBvxDg5OdfcPABAhCAAAQgAAEIQAACEIAABCAAAQhAAAIQgAAEIAABCEAAAhCAAAQgAAEIQAACEIAABCAAAQhAAAIQgAAEIAABCEAAAhCAAAQgAAEI3EiAk583wqdqCEAAAhCAAAQgAAEIQAACEIAABCAAAQhAAAIQgAAEIAABCEAAAhCAAAQgAAEIQAACEIAABCAAAQhAAAIQgAAEIAABCEAAAhCAAAQg8BcCnPz8Cw4+QAACEIAABCAAAQhAAAIQgAAEIAABCEAAAhCAAAQgAAEIQAACEIAABCAAAQhAAAIQgAAEIAABCEAAAhCAAAQgAAEIQAACEIAABCAAgRsJcPLzRvhUDQEIQAACEIAABCAAAQhAAAIQgAAEIAABCEAAAhCAAAQgAAEIQAACEIAABCAAAQhAAAIQgAAEIAABCEAAAhCAAAQgAAEIQAACEIAABP5CgJOff8HBBwhAAAIQgAAEIAABCEAAAhCAAAQgAAEIQAACEIAABCAAAQhAAAIQgAAEIAABCEAAAhCAAAQgAAEIQAACEIAABCAAAQhAAAIQgAAEIHAjAU5+3gifqiEAAQhAAAIQgAAEIAABCEAAAhCAAAQgAAEIQAACEIAABCAAAQhAAAIQgAAEIAABCEAAAhCAAAQgAAEIQAACEIAABCDw/7V3RzcKAlEUQLNbgVrC2oItYEvYgq1YgkVYgVAC0AE7WROSMdlk5MNB5vhhGPLkzTvyezMECBAgQIBAJCD5GXFYECBAgAABAgQIECBAgAABAgQIECBAgAABAgQIECBAgAABAgQIECBAgAABAgQIECBAgAABAgQIECBAgAABAgQyCkh+ZsTXmgABAgQIECBAgAABAgQIECBAgAABAgQIECBAgAABAgQIECBAgAABAgQIECBAgAABAgQIECBAgAABAgQIECAQCUh+RhwWBAgQIECAAAECBAgQIECAAAECBAgQIECAAAECBAgQIECAAAECBAgQIECAAAECBAgQIECAAAECBAgQIECAAIGMApKfGfG1JkCAAAECBAgQIECAAAECBAgQIECAAAECBAgQIECAAAECBAgQIECAAAECBAgQIECAAAECBAgQIECAAAECBAhEApKfEYcFAQIECBAgQIAAAQIECBAgQIAAAQIECBAgQIAAAQIECBAgQIAAAQIECBAgQIAAAQIECBAgQIAAAQIECBAgQCCjgORnRnytCRAgQIAAAQIECBAgQIAAAQIECBAgQIAAAQIECBAgQIAAAQIECBAgQIAAAQIECBAgQIAAAQIECBAgQIAAAQKRgORnxGFBgAABAgQIECBAgAABAgQIECBAgAABAgQIECBAgAABAgQIECBAgAABAgQIECBAgAABAgQIECBAgAABAgQIEMgoMD/5OQxDxn1rTYAAAQIECBAgQIAAAQIECBAgQIAAAQIECBAgQIAAAQIECBAgQIAAAQIECBAgQIAAAQIECBAgQIAAAQIECBBYn8D85GfXdevjMBEBAgQIECBAgAABAgQIECBAgAABAgQIECBAgAABAgQIECBAgAABAgQIECBAgAABAgQIECBAgAABAgQIECBAIKPA/ORn4pmfTdNkHE9rAgQIECBAgAABAgQIECBAgAABAgQIECBAgAABAgQIECBAgAABAgQIECBAgAABAgQIECBAgAABAgQIECBAgMAHCcxMfvZ937Ztypy32y2lTA0BAgQIECBAgAABAgQIECBAgAABAgQIECBAgAABAgQIECBAgAABAgQIECBAgAABAgQIECBAgAABAgQIECBAgMDM5Oflckm0S69MfKAyAgQIECBAgAABAgQIECBAgAABAgQIECBAgAABAgQIECBAgAABAgQIECBAgAABAgQIECBAgAABAgQIECBAgMBaBb7GcXx1tqZpDofDMAyJP7xer1VVJRYrI0CAAAECBAgQIECAAAECBAgQIECAAAECBAgQIECAAAECBAgQIECAAAECBAgQIECAAAECBAgQIECAAAECBAgUK/DamZ9935/P55din0H2eDzWdR3yosUqG5wAAQIECBAgQIAAAQIECBAgQIAAAQIECBAgQIAAAQIECBAgQIAAAQIECBAgQIAAAQIECBAgQIAAAQIECBAgkCLwfOZnCHZ2Xff45XSqZ7jTtm1Yhu+Uh/5Xs9lsfv4+u91uqgk3H9en02m73U73XRAgQIAAAQIECBAgQIAAAQIECBAgQIAAAQIECBAgQIAAAQIECBAgQIAAAQIECBAgQIAAAQIECBAgQIAAAQIEShN4Tn6G7OUU+Hyzxf1+3+/3b26qHQECBAgQIECAAAECBAgQIECAAAECBAgQIECAAAECBAgQIECAAAECBAgQIECAAAECBAgQIECAAAECBAgQIEBgOQLfy9mKnRAgQIAAAQIECBAgQIAAAQIECBAgQIAAAQIECBAgQIAAAQIECBAgQIAAAQIECBAgQIAAAQIECBAgQIAAAQIECheQ/Cz8BTA+AQIECBAgQIAAAQIECBAgQIAAAQIECBAgQIAAAQIECBAgQIAAAQIECBAgQIAAAQIECBAgQIAAAQIECBAgsCAByc8F/Rm2QoAAAQIECBAgQIAAAQIECBAgQIAAAQIECBAgQIAAAQIECBAgQIAAAQIECBAgQIAAAQIECBAgQIAAAQIECBQuIPlZ+AtgfAIECBAgQIAAAQIECBAgQIAAAQIECBAgQIAAAQIECBAgQIAAAQIECBAgQIAAAQIECBAgQIAAAQIECBAgQGBBAr+sQL0kNhvYGQAAAABJRU5ErkJggg=="/>
  <p:tag name="POWERPOINTLATEX_PIXELSPEREMHEIGH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183,3333"/>
  <p:tag name="POWERPOINTLATEX_BASELINEOFFSE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35"/>
  <p:tag name="POWERPOINTLATEX_REFCOUNTER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3"/>
  <p:tag name="POWERPOINTLATEX_CACHECONTENT#5C6D626F787B5C224176656E2062657465636B6E696E676172206F636820725C22616B6E657265676C65722068617220616E616C6F6720666F726D2E20485C226172205C226172206E5C616120677261206578656D70656C3B7D" val="iVBORw0KGgoAAAANSUhEUgAAF4cAAADPCAIAAADXQ4QUAAAgAElEQVR4Aez9/fWVxuI/bv9y1qeAaAmaCjQlmFOBWoKmgpgS1AoSS1AriJYQrSCmBE0HuV/3YS2+LGDDbDbszcPlHwmwYZi55oEZHub93b///vv/rezfly9f/v7777t37967d+/OnTvLxe7bt2850devX3Oi+/fvL3ciIRMgQIAAAQIECBAgQIAAAQIECBAgQIAAAQIECBAgQIAAAQIECBAgQIAAAQIECBAgQIAAAQIECBAgQIAAAQIECBAgQIAAAQIECBAgQGArAv9ZT0QzGc2TJ08yDc0PP/zw3//+98cff8zENJks5sWLF5k+Zt54JsyEnPBzlpwrZ/zuu+9y9sRh3hMJjQABAgQIECBAgAABAgQIECBAgAABAgQIECBAgAABAgQIECBAgAABAgQIECBAgAABAgQIECBAgAABAgQIECBAgAABAgQIECBAgAABAtsS+O7ff/9dQ4wzTczr169PxeT7779/+/btTz/9dGqH8u0fPnx4+vTpP//8c+qQX3755dWrV6d+tZ0AAQIECBAgQIAAAQIECBAgQIAAAQIECBAgQIAAAQIECBAgQIAAAQIECBAgQIAAAQIECBAgQIAAAQIECBAgQIAAAQIECBAgQIAAAQL7FljFrDRPnjx5//79KPRvv/32/Pnz0d0Gdnj37l2mpBnYofrp0aNHmbxmdDc7ECBAgAABAgQIECBAgAABAgQIECBAgAABAgQIECBAgAABAgQIECBAgAABAgQIECBAgAABAgQIECBAgAABAgQIECBAgAABAgQIECBAYH8C/7l5kl69elUyJU3i+fPPP3/69GlyhHNsyZQ0Cf/jx48vXryYfCIHEiBAgAABAgQIECBAgAABAgQIECBAgAABAgQIECBAgAABAgQIECBAgAABAgQIECBAgAABAgQIECBAgAABAgQIECBAgAABAgQIECBAYLsC3/377783jP2XL19++OGH8gjcu3cvh5Tv39zz4cOHnz9/bm4ZXv7rr7/u378/vI9fCRAgQIAAAQIECBAgQIAAAQIECBAgQIAAAQIECBAgQIAAAQIECBAgQIAAAQIECBAgQIAAAQIECBAgQIAAAQIECBAgQIAAAQIECBAgsDOB/9w2Pa9fvz4rAn///fe7d+/OOqTa+cOHD2dNSZOjzo3bhFg5hAABAgQIECBAgAABAgQIECBAgAABAgQIECBAgAABAgQIECBAgAABAgQIECBAgAABAgQIECBAgAABAgQIECBAgAABAgQIECBAgAABAmsTuPGsNG/fvj1XZMIhOcX79++vc6Jzz2J/AgQIECBAgAABAgQIECBAgAABAgQIECBAgAABAgQIECBAgAABAgQIECBAgAABAgQIECBAgAABAgQIECBAgAABAgQIECBAgAABAgQIrErgu3///fdWEfr27dvdu3fPPfv333+fA8896v79+3///fe5R339+vXOnTvnHmV/AgQIECBAgAABAgQIECBAgAABAgQIECBAgAABAgQIECBAgAABAgQIECBAgAABAgQIECBAgAABAgQIECBAgAABAgQIECBAgAABAgQIbFfgPzeMeuZ8mXD2f/75Z8JRE6akyVmmHTUheg4hQIAAAQIECBAgQIAAAQIECBAgQIAAAQIECBAgQIAAAQIECBAgQIAAAQIECBAgQIAAAQIECBAgQIAAAQIECBAgQIAAAQIECBAgQIDASgRuOSvNNQm+//77CaebdtSEEzmEAAECBAgQIECAAAECBAgQIECAAAECBAgQIECAAAECBAgQIECAAAECBAgQIECAAAECBAgQIECAAAECBAgQIECAAAECBAgQIECAAAECKxG45aw09+/fn6Bw7969qx119+7dCedyCAECBAgQIECAAAECBAgQIECAAAECBAgQIECAAAECBAgQIECAAAECBAgQIECAAAECBAgQIECAAAECBAgQIECAAAECBAgQIECAAAECBLYrcMtZaaL24MGDc+0ePXp07iHZf8JRmf7mzp07E87lEAIECBAgQIAAAQIECBAgQIAAAQIECBAgQIAAAQIECBAgQIAAAQIECBAgQIAAAQIECBAgQIAAAQIECBAgQIAAAQIECBAgQIAAAQIECGxX4Maz0jx9+vRcu2fPnp17SPafcNSEQyZEzCEECBAgQIAAAQIECBAgQIAAAQIECBAgQIAAAQIECBAgQIAAAQIECBAgQIAAAQIECBAgQIAAAQIECBAgQIAAAQIECBAgQIAAAQIECBBYlcB3//77720jdOfOnX/++acwDo8fP3737l3hzq3dnjx58v79+9bGU6vff//9t2/fTv1qOwECBAgQIECAAAECBAgQIECAAAECBAgQIECAAAECBAgQIECAAAECBAgQIECAAAECBAgQIECAAAECBAgQIECAAAECBAgQIECAAAECBPYq8J+bJ+zt27eFcchMMW/evCncubtbjr137153e++W8lj1Hm4jAQIECBAgQIAAAQIECBAgQIAAAQIECBAgQIAAAQIECBAgQIAAAQIECBAgQIAAAQIECBAgQIAAAQIECBAgQIAAAQIECBAgQIAAAQIENipw+1lpfvrpp5IpYDIlzZ9//nnnzp3J0Dn2jz/+KJmY5rfffkusJp/IgQQIECBAgAABAgQIECBAgAABAgQIECBAgAABAgQIECBAgAABAgQIECBAgAABAgQIECBAgAABAgQIECBAgAABAgQIECBAgAABAgQIENiuwO1npYndkydPMuPMwHwxjx49+vvvv+/fv38hdELIiR4/fnwqnMQhM9c8f/781A62EyBAgAABAgQIECBAgAABAgQIECBAgAABAgQIECBAgAABAgQIECBAgAABAgQIECBAgAABAgQIECBAgAABAgQIECBAgAABAgQIECBAYN8C3/3777/rSeG7d+/evn37+fPnzEGTWGWOmMxH8+zZs4cPH84byU+fPr158+bjx49fv379559/cqIHDx48ffo08+PMeyKhESBAgAABAgQIECBAgAABAgQIECBAgAABAgQIECBAgAABAgQIECBAgAABAgQIECBAgAABAgQIECBAgAABAgQIECBAgAABAgQIECBAYFsC65qVZlt2YkuAAAECBAgQIECAAAECBAgQIECAAAECBAgQIECAAAECBAgQIECAAAECBAgQIECAAAECBAgQIECAAAECBAgQIECAAAECBAgQIECAAIH9Cfxnf0mSIgIECBAgQIAAAQIECBAgQIAAAQIECBAgQIAAAQIECBAgQIAAAQIECBAgQIAAAQIECBAgQIAAAQIECBAgQIAAAQIECBAgQIAAAQIECBCYLGBWmsl0DiRAgAABAgQIECBAgAABAgQIECBAgAABAgQIECBAgAABAgQIECBAgAABAgQIECBAgAABAgQIECBAgAABAgQIECBAgAABAgQIECBAgMAOBcxKs8NMlSQCBAgQIECAAAECBAgQIECAAAECBAgQIECAAAECBAgQIECAAAECBAgQIECAAAECBAgQIECAAAECBAgQIECAAAECBAgQIECAAAECBAhMFjArzWQ6BxIgQIAAAQIECBAgQIAAAQIECBAgQIAAAQIECBAgQIAAAQIECBAgQIAAAQIECBAgQIAAAQIECBAgQIAAAQIECBAgQIAAAQIECBAgQGCHAmal2WGmShIBAgQIECBAgAABAgQIECBAgAABAgQIECBAgAABAgQIECBAgAABAgQIECBAgAABAgQIECBAgAABAgQIECBAgAABAgQIECBAgAABAgQmC5iVZjKdAwkQIECAAAECBAgQIECAAAECBAgQIECAAAECBAgQIECAAAECBAgQIECAAAECBAgQIECAAAECBAgQIECAAAECBAgQIECAAAECBAgQILBDAbPS7DBTJYkAAQIECBAgQIAAAQIECBAgQIAAAQIECBAgQIAAAQIECBAgQIAAAQIECBAgQIAAAQIECBAgQIAAAQIECBAgQIAAAQIECBAgQIAAAQKTBcxKM5nOgQQIECBAgAABAgQIECBAgAABAgQIECBAgAABAgQIECBAgAABAgQIECBAgAABAgQIECBAgAABAgQIECBAgAABAgQIECBAgAABAgQIENihgFlpdpipkkSAAAECBAgQIECAAAECBAgQIECAAAECBAgQIECAAAECBAgQIECAAAECBAgQIECAAAECBAgQIECAAAECBAgQIECAAAECBAgQIECAAIHJAmalmUznQAIECBAgQIAAAQIECBAgQIAAAQIECBAgQIAAAQIECBAgQIAAAQIECBAgQIAAAQIECBAgQIAAAQIECBAgQIAAAQIECBAgQIAAAQIECOxQwKw0O8xUSSJAgAABAgQIECBAgAABAgQIECBAgAABAgQIECBAgAABAgQIECBAgAABAgQIECBAgAABAgQIECBAgAABAgQIECBAgAABAgQIECBAgMBkAbPSTKZzIAECBAgQIECAAAECBAgQIECAAAECBAgQIECAAAECBAgQIECAAAECBAgQIECAAAECBAgQIECAAAECBAgQIECAAAECBAgQIECAAAECBHYoYFaaHWaqJBEgQIAAAQIECBAgQIAAAQIECBAgQIAAAQIECBAgQIAAAQIECBAgQIAAAQIECBAgQIAAAQIECBAgQIAAAQIECBAgQIAAAQIECBAgQGCygFlpJtM5kAABAgQIECBAgAABAgQIECBAgAABAgQIECBAgAABAgQIECBAgAABAgQIECBAgAABAgQIECBAgAABAgQIECBAgAABAgQIECBAgAABAjsUMCvNDjNVkggQIECAAAECBAgQIECAAAECBAgQIECAAAECBAgQIECAAAECBAgQIECAAAECBAgQIECAAAECBAgQIECAAAECBAgQIECAAAECBAgQIDBZwKw0k+kcSIAAAQIECBAgQIAAAQIECBAgQIAAAQIECBAgQIAAAQIECBAgQIAAAQIECBAgQIAAAQIECBAgQIAAAQIECBAgQIAAAQIECBAgQIAAgR0KmJVmh5kqSQQIECBAgAABAgQIECBAgAABAgQIECBAgAABAgQIECBAgAABAgQIECBAgAABAgQIECBAgAABAgQIECBAgAABAgQIECBAgAABAgQIEJgsYFaayXQOJECAAAECBAgQIECAAAECBAgQIECAAAECBAgQIECAAAECBAgQIECAAAECBAgQIECAAAECBAgQIECAAAECBAgQIECAAAECBAgQIECAwA4F9jArzZcvX548eXLnzp3vvvvu/v37L1682GFGSRIBAgQIECBAgAABAgQIECBAgAABAgQIECBAgAABAgQIECBAgAABAgQIECBAgAABAgQIECBAgAABAgQIECBAoFjg3bt3z58/f/jwYT69zAeY+ZcvMbP8008/5UvMDx8+FIdkRwIECBAgQIAAAQIEjijw3b///rvpdH/79u3evXv//PNPMxXPnj37/fffm1ssEyBAgAABAgQIECBAgAABAgQIECBAgAABAgQIECBAgAABAgQIECBAgAABAgQIECBAgAABAgQIECBAgAABAgR2L5DpZl6/fv3x48eSlOZ7zF9++SVT1ZTsbB8CBAgQIECAAAECBA4lsPlZaV69evXrr7928+yvv/4yCuqy2EKAAAECBAgQIECAAAECBAgQIECAAAECBAgQIECAAAECBAgQIECAAAECBAgQIECgV+DLly/v37//+3//vn79mv9Xfzkyf0Ly+++/z38f/e+fd3R79WwkQIAAAQIECBAgQIDAGgQ+ffqULy4L56NpRjhz07x8+fLOnTvNjZYJECBAgAABAgQIEDi4wOZnpckgp3rc1crIzM2ZCWtaG60SIEDgUALfvn1Let0MOlSmSywBAgQIECBAgAABAgQIECBAgAABAgQIECBAgAABAgQIECBAgAABAgTOFXj37l2+V3z79m3vS7nd0DI9TT5WzD/vp3VxbCFAgAABAgQIECBAgMANBfJNZaakmRyBTEia4eHDhw8nh+BAAgQIECBAgAABAgR2JrDtWWkybeePP/7YmyUZ/1TTMfT+aiMBAgQ2LZD2LX+CJn+IJm8A1H+Oplqtt1cJ/O23354/f77pxIo8AQIHF0iL12rfqtXHjx//9NNPB8eRfAIECBAgQIDAVgSqTl31x1Sbvbs3b954VX0rmSieBIzOlAECBAgQOCXQe41I3y+vunpX9RSa7UcQMA46Qi5LIwECBAhMENB7nIDmEAJLC6Ri5nb9y5cvCyej6cYnx7548aK73RYCBAgQIECAAAECBAgQuL7AkydP3r9/3zxvvrJ8+vTpgwcP8hlmJhit3teqH2R8/vz5zz//bB2Sw431moaWCRAgQIAAAQIECFwusOlHpf93efpvGEKehJ06ex6PffjwwbfKp3xsJ0BgtQJfvnypv9OrF9KmZbn6cm+1MRcxAgQInCXQ24duNnfDjV5ui591OjsTIECAAAECBAgsIVC/nZCOXHO6mebqwHkHbu4NHOUnAgTmFTA6m9dTaAQIENiTQO81ovnkYvgO3rNnz/akIS0EagHjoJrCAgECBAgQaAroPTY1LBPYikBqbj4yfP369YURzrSkb//37/79+xcG5XACBAgcUyBze929ezefi1f/DUIW8t9sqUCq1SzP+zc/ciGows+Nvmohz3mzUK3Wz3yz5dzZx6pLTDNRdRKqRNWrCXzGRNUpqlORhTpRVYqqLfkgP1/sZ9k/AgQIECCwM4F8Svnx48c6UXnlPuO+3u8rcwnOv4zjql9zGW3NWJqxXi7c/k52jWmBAAECBAgQIECAwCmBdKe7H1Ps7EW7bc9Kk8dYpzIv2zNJZ++oaeAQPxEgQODmApl7uHr+cfOYiAABAgTmFchD3GZPet7AhUaAAAECBAgQIHAFgdwtzZ/NyQ3Tql93hTM6BQECSwgYnS2hKkwCBAjsQyCPVuun4/tIkVQQuFzAOOhyQyEQIECAwF4F9B73mrPSdRyBV69e5QvDgfTm48PMN5qX2fLdfv5lz4wZP3/+/Oeff+bt3DwpaB6b7T/88EN+evjwYXO7ZQIECBAoEbh8grCSs0zeJ1eBc2elyWVi5Yl6/PixWWkmFwkHEiBAgMBqBTKDTHNKmsxHU34Rzww12TnDwLweVgfy888/pyfg88zV5riIESBAgAABAgQI3ErggI9KNzwrzYcPH4YnbsicNb///vutCpPzEiBAgAABAgQINAVye3q489bc2TIBAgQIECBAgMAKBfK6ef3OwQqjJ0oECBQKGJ0VQtmNAAECBxTQ2TtgpkvyqIBx0CiRHQgQIEDgsAJ6j4fNegnfgcCXL1/ykWHmkTmVlgcPHmTCmu63+vlG8f79+9meXx89etQNIVPYmJjmlKrtBAgQIECAAAECBAgQWFQgH1G+efOmPkU+q+wO6+pfTy1k3JcPNnNgZiOt9vnvf/+bZyXZfuoQ2wkQIECAAAECBAgcUOCAj0o3PCtNPbw5VVLz2XMGQubjPOVjOwECBAgQIECAAIGDCOSluvwFngwQ8sfcMmd/3pM7SMIlkwABAgQIECBAYBaBqj959+7ddCYXfc/m27dv6bjmbR691lkyTiAECBAgQIAAAQIECBAgQIAAAQIECLQE8lZtPilsbWyu/vLLL69evWpuaS3nQ8eff/65tbFezWw1ucm56H3U+lwWCBAgQIDAmgU8YVxz7hw8bgrnwQuA5O9YIPOH1qnLyG7ClDT14e/evXv48GE9FemzZ8+ypf7VAgECBAgQIECAAAECBxT4z3bT3Jy/81QqSvY5daztBAgQIECAAAECBAhsWiDf9L548SKvu/3www95ry5/7S3/zXJmpRl+i27TqRZ5AgQIECBAgACBuQTyNl7e0an7k/kzv5mYJp3JdDLT1ZzrLFU4CTMhJ/ycpeq1fvfddzl74jDviYRGgAABAgQIECBAgAABAgQIECBAgMBhBTKhzMCUNPkrL3/++efww/TcyRyYkiaw+WsxzS8hD0st4QQIECBwWAFPGA+b9etPuMK5/jwSQwKXCGSwluFYFUIGd8Mju5ITvXz5st7t/fv3nz59qlctECBAgAABAgQIECBwQIGtzkqTP9dQklsZ9pTsZh8CBAgQIECAAAECBHYmkCHDvXv3Xr9+XT9lqROYv8yW1+DydbFnJLWJBQIECBAgQIAAgZZA3tfJhIa5w9zqT6YzmU5mupqF96hbwXZXE066pgkzIbd+zdkTh8Sktd0qAQIECBAgQIAAAQIECBAgQIAAAQIEzhXIR4nDE8pkSpqHDx8OBJtJbXInc2CH6qf8OUnTbY8q2YEAAQIEdingCeMus3UfiVI495GPUkFgQKA5WJtlqtCffvrpwYMH9Rmbk9TUGy0QIECAAAECBAgQIHAcgf/baFLz1Kow5u/evctflC3c2W4ECBC4uUBuAH39+jXRqD55ynI+Scpy98Okm0dVBAgQIECAwGoF8jLc8Ot0iXkurz/++OPbt2+NF1abjyJGgAABAgQIELiVQLqIwzOepzOZPyn822+/PX/+/JJI5vb106dPh0PIm0OfP3+eaxKc4XP5lQABAgQIECBAgAABAgQIECBAgACBXQrkGfrwd4mZkub+/fvDaR8OoXlsXvHNJDjNLZYJECBAYEDgr7/+6v5av0VcvUKc14k/fvyYZ0bdPSdvefToUb42v3v3bv4ew/fff5+FBJWFVoDV9tbG4dVMczacqPrV6FyAZkxUIp9EJTn5l2jPm6jhJOdXTxhHiexwKwGF81byzkvgagJ5+aR5rsePHzdXJy/nhZb6Mj38Fs3kUziQAAECBAgQIECAAIGtCHz377//biWuzXh+9913zdWB5QylWoOrgZ39RIAAgTULfPr0KV/ON+cwHo3t5R9HjZ7CDgQIEDhX4Nu3bzmknnWreq6cR+ZnhaN9O4vraDvne918IVye6tE/+FYelD0JECBAgMBxBKpOXV4WTL8u70GmOzfhfcEce+fOneOgSelWBPKxRPnHFZd0JnOrJ/MkFrL88ssvs3/FYXRWiG83AgQIHFCge42Y8MXLH3/8kT+ieEA9Sd6xgHHQjjNX0ggQIEDgEgG9x0v0HEvgOgKjz9BL/ppLyRTbdXIyF8CXL1/qVQsECBAgMKNAWvU8yao/EZ8QcuZtefnyZSaOmXDsQodk9rS8HX3J3+989uxZnqaNzrC2UPwT7HGeMC5nKOSFBBTOhWAFS2BVAs3Jp2YcjmVY98MPP9QpLRk51jtbIECAAAECBAgQIHAQgeM8Kt3krDRnPdxKkd3ozDsHqWySSYDAuQK5ROWBUOHzJLM2nMtrfwIEbiWQxi2Pussn3tK+3SqnNnHefNxe/bGgwtjmb/7ke+DCne1GgAABAgQIDAjkXYS8AVn+t3HMSjOA6adbCbReqRmNxiVv8+Rl38I7PFU08iclr/AqrdHZaKbbgQABAocVOPcaYVaawxaVoyXcOOhoOS69BAgQIFAooPdYCGU3AlcQSH3MbcyBZ+iFf/rx+fPnb968KY+wF3fLrexJgACBCQLnNsv1KfKS3osXL+rVVS2c++ysjvzNb0V6wljnhYW1CSica8sR8SGwkEBeJqkndysc4hXG5Lvvvqv3XOLPKdWBWyBAgAABAgQIECCwJ4FdPir9zxZzKJNrnhXtzGJz1v52JkCAwJoF8qV9vpzPuwJrjqS4ESBA4FyBNG75gwzndvPOPYv9jyCQgjTwOl2vQL4Ezh8R6v3JRgIECBAgQOAsgbzikBtx+TN0Zx1lZwKrEiifK7OKdl7rmXb/OV3Qs6akyenOjds0WKOzaW6OIkCAwBEEqmtEZos+QmKlkUC5gHFQuZU9CRAgQOBQAnqPh8puiV25wNOnT4efoRfONVN/4liY3rxyXbin3QgQIEBggsDvv//+/fffn3tg/nbXaqekSVo+fvx4boqyfx5P//TTTxMOnPGQc5/i7e8J44yYgppXQOGc11NoBFYr0Byv3b17d8Z4Nvsbw0PLGU8qKAIECBAgQIAAAQJbF9jlo9JNzkpT/veWqzJX+Mxs6wVU/AkQOJSAb/wOld0SS+A4Ak+ePMkE7cdJr5QuITCt83/uEGOJmAuTAAECBAjsRmDaG5C7Sb6EbF1gwlyZEw6J0oQu6LQTTcsRo7Npbo4iQIDAEQTyR5gfPXp0hJRKI4GzBIyDzuKyMwECBAgcR0Dv8Th5LaWrFUhPdfgL/5cvX+bd6NXGX8QIECBAYEBgwovEEw4ZiMDsP+WSNOHe4xoSNeEp3oRDAr7yJ4yzFwkBXi4woaRNOEThvDynhEBgRoHmPDKXB9uc46Y5983lIQuBAAECBAgQIECAwO4FdvaodHuz0kz4w7N5qOavLuy+ZkoggaMJrOEhytHMpZcAgesI/Prrr9c5kbPsUiDd/mnPPIbfw9ullUQRIECAAIFFBQxaF+UV+HIC6U9O+MtO0zqTE45K3K55o9vobLmSJmQCBAhsXUBnb+s5KP4LCagaC8EKlgABAgS2LuASufUcFP+tCwzf5cvHii9evChM47179wr3rHYz2c1ZXHYmQIDABIEff/zx3KMmHHLuKS7c/8GDB+eG8PDhw3MPmXd/Txjn9RTajAIK54yYgiJAgAABAgQIECBAgAABAhME9vSodHuz0rx582ZCnk2br3fCiRxCgACB6wjksf28cxhfJ9rOQoAAgVGBmz8kHo2hHdYsMG1KmqRo8oFr1hA3AgQIECBwQ4EJf8LuhrF1agK1wNevX+vl8oUJE9kk8Gld0GlHlaeluafRWVPDMgECBAg0BXT2mhqWCdQCqkZNYYEAAQIECDQFXCKbGpYJXFng1atXw3cvz3oZ+qzqfNbOV2ZxOgIECOxG4Nz5wpLwCYdcmevu3btnnXENr1J7wnhWltn5mgIK5zW1nYvAbQWaF8ThYeC58Wy2JOvvSJybOvsTIECAAAECBAgQWFpgT49LNjYrTSbrnZ4nUCIAACAASURBVPAnZFMg3r9/v3SxED4BAgSuLOCezpXB93q6/Mmj+t+HDx/2mkzp2paA9m1b+bWq2DYffqwqYiJDgAABAgSOJrD+P7J3tByR3hUKNF8JKo/etKPKw2/taXTWArFKgAABApWAP3evJBDoFTAO6mWxkQABAgQI6D0qAwRuKPDy5cvhs581K82TJ0/K708+fvx4+NR+JUCAAAECvQLl15rew3e/cZrPtKN2jymB8wpMK2bTjpo35kIjsA+B5rRu875K3Zzjxjsk+ygtUkGAAAECBAgQIHBNgT09Kt3YrDRv376dltOZyyYz2kw71lEECBBYp0DzztE6YyhWmxB43fhnErdNZNkRIume9RFyeaE0Tr44erq5UI4IlgABAgQOK7Cn+6eHzcRjJvz+/fsTEj5tCDPtqMk93gnpyiHTIjntXI4iQIAAgW0JuEZsK7/E9joCxkHXcXYWAgQIENiigN7jFnNNnHcg8O7du+bXg90U5e9znntH9Ndff+2G092SWv/8+fPudlsIECBAgMDsAld+dtYb/3Ovp1Ug0zrJ045ag1IvnY1LCyicSwsLn8B6BB48eFBH5vPnz/XyhQufPn1qhtA8S3O7ZQIECBAgQIAAAQIEBgSm3c8ZCPBWP21sVppLvpafPKPNrfLGeQkQIECAwNICpmxbWlj4BAhcWeDhw4fTzribAd605DuKAAECBAgQIECgFpjwDk0+3qgPL1+YcFR6rT51Lhe2JwECBAgsKmCG30V5BU6AAAECBAgQ2JmA3uPOMlRytiLw8uXL4ag+fvx4eIfury9evBg9KlX+jz/+6B5rCwECBAgQ2LGAJ4w7ztytJ03h3HoOij+BQoFnz57Ve/79999zfSTy8ePHOtgs/PTTT81VywQIECBAgAABAgQIlAjs5lHplmalyaCoNZ4pyap6nzdv3tTLFggQILADgd1cinaQF9tNwtevX7cbeTHfsYD2bceZe4WkTfi4N7F6+vTpFeLmFAQIECBAgAABAusXmNAzbL7cU57ACUdNOKQ8Pr17Gp31sthIgAABAgQIECBAgAABAgQIECBAYOUCedv28+fPw5Gc9mz93bt3v/zyy6mQ89nzn3/+ef/+/VM72E6AAAECBHYp4AnjLrN1H4lSOPeRj1JBYFSgNV/M27dvRw8p2aEZzugUpSUB2ocAAQIECBAgQIAAge0KbGlWmuZgZoJ4nrHNNdnnhLM7hAABAgQIrFDgn3/+WWGsRIkAAQKXCAy8ADcQrIclAzh+IkCAAAEC0wRMZjHNzVE3F8gf+z2r9KYn+fDhwwnRzocZZ/VCE6vEbcKJHEKAAAECBAgQIHA1gbN6kleLlRMRIECAAAECBAgcUKDkbdvJc8e8evXqr7/+yqP5zEFz7969dIOzkDm1//jjj0+fPk0O9oDZJMkECBAgsBsBTxh3k5X7S4jCub88lSICpwSar0//+uuvp3Yr3/7hw4fmbKezhFl+dnsSIECAAAECBAgQILA2gS3NSvPmzZsL+S4P4cIIOJwAAQIECKxK4OvXr6uKj8gQIEDgcoHM93/un3TL63FejLtcXggECBAgQIAAgd0IlHywUSU2n1tccs85x+abjUK38lgVBmg3AgQIECBAgAABAgQIECBAgAABAgT2KvDx48fhpJ37VL0VWp6wZ26azEHz5cuX/LXILPz+++95WN/azSoBAgQIEDiOQPmzPE8Yj1MqVpJShXMlGSEaBJYWyKwx9dT5+dPFl//do59//rmO8+S/2FSHYIEAAQIECBAgQIAAga0LbGZWmjy7ak6xGfd6sFSeB+X3U8rDtCcBAgQIENiuQG44bjfyYk6AAIFTAun2lw8W8kfb8nrcqaBsJ0CAAAECBAgQOKBAvp0ouZOcPueff/55586dyUQ5Nn89uGRimt9++80XHZOdHUiAAAECBAgQIECAAAECBAgQIEDgaAKjs9LkQfnRTKSXAAECBAgsKuAJ46K8Ar9EQOG8RM+xBDYkkFdQXr58WUf49evXl7wdnabj77//rkO75C821YFYIECAAAECBAgQIEBg0wKbmZXm/fv3Lehnz55lrs3WxuHVzGuT2W2G9/ErAQIECBA4jkA+nztOYqWUAIHjCOTJStq3kolp8qbd6Nt4x3GTUgIECBAgQIAAgVrgyZMn6VIOzBeTvySc92/yB4HrQ6YtJIScaOBGd+KQmWueP38+LXxHESBAgAABAgQIECBAgAABAgQIECBwQIHRv1P1448/HpBFkgkQIECAwKICnjAuyivwSwQUzkv0HEtgQwJ5t6T5/snPP//86tWrc+P/7du3TEnTfLk6b61c8hebzo2A/QkQIECAAAECBAgQWKfAZmal6U6r+fTp00xMcy5rd3abc0OwPwECBAgQ2I1Acwbr3SRKQggQIBCBfNybJq75cKXL8ssvv3z69MmTkq6MLQQIECBAgAABAhF4+PBhpjh/+/ZtepX19DRZyE3pzCPz4cOHuXqSCefdu3cJMyEn/Gp2xSzkvDl74pDXfeQIAQIECBAgQIAAAQIECBAgQIAAAQIECgXyHHx0z/qe5+iediBAgAABAgTKBTxhLLey55UFFM4rgzsdgVsJ5P2T/Jml+uy//vprqn821lsGFjIfTWaxyWixOSXNb7/95q2VATQ/ESBAgAABAgQIEDiOwP9tIql587712XwGORkXJfJ5R3/0rzo005jZbV68eNHcYpkAAQIECBxWoHV5PayDhBMgsEuB6uPeDCUyBMgDkrR4GThk+JChRDXB5VxfEe9ST6IIECBAgAABAgQqgfzVuPy7gkZud//+++9XOJFTECBAgAABAgQIECBAgAABAgQIECCwb4GS14Gq2bH37SB1BAgQIEDgVgKeMN5K3nlHBRTOUSI7ENiBQP7MUuaRqWeW+fz5c96azhgw/33w4MGPP/6Y5bt37+Yl6kxD8/Xr1wwhs0/2rw+pEV6+fPn8+fN61QIBAgQIECBAgAABAkcW2MasNPmOtJVJ+Tux1ZYMirq/tnZurmawlA9T79+/39xomQABAgQIHFMgNxCPmXCpJkDgOALp+Wfm/uOkV0oJECBAgAABAgQIECBAgAABAgQIECBAgAABAgQIECBA4MgC+apwNPn5BHF0HzsQIECAAAECBAgQIECAwBYFMjFN3p3+9ddf68jn73qe9fVlZq7JJDX5A0t1CBYIECBAgAABAgQIEDi4wH82kf7379+34vns2bNqS73Q2mFg9axx1EA4fiJAgAABApsWyOTWm46/yBMgQIAAAQIECBAgQIAAAQIECBAgQIAAAQIECBAgQIAAAQIECBAg0BTI14bN1d7lO3fu9G63kQABAgQIECBAgAABAgR2IPDixYs///zz0aNHE9KSTzX//vtvU9JMoHMIAQIECBAgQIAAgR0LbGBWmk+fPmUw08yDe/fu3b9/v9qSQU4m4Gz+OrrcneNm9BA7ECBAgACB/QnkPuP+EiVFBAgQIECAAAECBAgQIECAAAECBAgQIECAAAECBAgQIECAAAECBA4r8PXr18OmXcIJECBAgAABAgQIECBAoBLIF5cfPnwon5smn2dmPpqMKH///XczmSpFBAgQIECAAAECBAi0BP6vtb7C1bdv37ZilUFOc0tWX79+3dwyvJw5bjLTjTk7h5X8SoAAAQK7F/j48ePu0yiBBAgQIECAAAECBAgQIECAAAECBAgQIECAAAECBAgQIECAAAECBI4j8M8//xwnsVJKgAABAgQIECBAgAABAgMC1dw02eHdu3f5fiST1GTMmKln8t9MQ3Pv3r27d+8++t8/H1oOMPqJAAECBAgQIECAAIENzErz5s2bVj49fvy4ueXp06dnzUqTYzPTjcFS09AyAQIECBxQwKw0B8x0SSZAgAABAgQIECBAgAABAgQIECBAgAABAgQIECBAgAABAgQIECBAgAABAgQIECBAgAABAgSOI/Dkf/+Ok14pJUCAAAECBAgQIEBgXoH/zBvc7KF9+vSp9XcbHjx4cP/+/eaJMr9M5uZsbhld7s50M3qIHQgQIECAwJ4Evn379vnz5z2lSFoIECBAgAABAgQIECBAgAABAgQIECBAgAABAgQIECBAgAABAgQIECBAgAABAgQIECBAgAABAgQIECBAgAABAgQIECBAYC6Btc9K050+5unTp93EP378uLtxYEtmusl8NwM7+IkAAQIECOxb4OPHj/tOoNQRIECAAAECBAgQIECAAAECBAgQIECAAAECBAgQIECAAAECBAgQIECAAAECBAgQIECAAAECBAgQIECAAAECBAgQIECAwGSBtc9K8/bt21banj171tqS1d6N3d2aW7rz3TR/tUyAAAECBPYtYFaafeev1BEgQIAAAQIECBAgQIAAAQIECBAgQIAAAQIECBAgQIAAAQIECBAgQIAAAQIECBAgQIAAAQIECBAgQIAAAQIECBAgQOASgVXPSvPhw4d//vmnmbwHDx7cuXOnuaVavn///r1797rbB7Z057sZ2NlPBAgQIEBgZwKugzvLUMkhQIAAAQIECBAgQIAAAQIECBAgQIAAAQIECBAgQIAAAQIECBAgQIAAAQIECBAgQIAAAQIECBAgQIAAAQIECBAgQIDAjAKrnpXm/fv3raQ+e/astaVeHfip3qe5kPluMutNc4tlAgQIECBwEIHuvG8HSbhkEiBAgAABAgQIECBAgAABAgQIECBAgAABAgQIECBAgAABAgQIECBAgAABAgQIECBAgAABAgQIECBAgAABAgQIECBAgECJwKpnpXn79m0rDU+fPm1tqVcfP35cLxcudGe9KTzQbgQIECBAYNMCb9682XT8RZ4AAQIECBAgQIAAAQIECBAgQIAAAQIECBAgQIAAAQIECBAgQIAAAQIECBAgQIAAAQIECBAgQIAAAQIECBAgQIAAAQIEFhVY76w0Hz58+Oeff5qJf/To0Z07d5pbmsv3799/8OBBc8vocnfWm9FD7ECAAAECBLYu8O3bN/OybT0TxZ8AAQIECBAgQIAAAQIECBAgQIAAAQIECBAgQIAAAQIECBAgQIAAAQIECBAgQIAAAQIECBAgQIAAAQIECBAgQIAAAQKLCqx3Vpo3b960Uv748ePWltbq06dPW1uGVzPrTea+Gd7HrwQIECBAYGcCL1++3FmKJIcAAQIECBAgQIAAAQIECBAgQIAAAQIECBAgQIAAAQIECBAgQIAAAQIECBAgQIAAAQIECBAgQIAAAQIECBAgQIAAAQIE5hVY76w079+/byV1dNKZZ8+etQ4ZXe3OfTN6iB0IECBAgMB2Bb59+/b69evtxl/MCRAgQIAAAQIECBAgQIAAAQIECBAgQIAAAQIECBAgQIAAAQIECBAgQIAAAQIECBAgQIAAAQIECBAgQIAAAQIECBAgQOAKAiudlebdu3etxD969OjOnTutja3V7PDgwYPWxuHV7tw3w/v7lQABAgQIbFrg119/3XT8RZ4AAQIECBAgQIAAAQIECBAgQIAAAQIECBAgQIAAAQIECBAgQIAAAQIECBAgQIAAAQIECBAgQIAAAQIECBAgQIAAAQIEriCw0llp3r5920r8s2fPWlt6Vwt3ax7bnQGn+atlAgQIECCwG4EvX768efNmN8mREAIECBAgQIAAAQIECBAgQIAAAQIECBAgQIAAAQIECBAgQIAAAQIECBAgQIAAAQIECBAgQIAAAQIECBAgQIAAAQIECBBYSGCls9K8f/++leAnT560tvSuPn36tHf7wMbuDDgDO/uJAAECBAhsV2DCVXK7iRVzAgQIECBAgAABAgQIECBAgAABAgQIECBAgAABAgQIECBAgAABAgQIECBAgAABAgQIECBAgAABAgQIECBAgAABAgQIEJgssMZZad69e9dKz6NHj1pbTq3euXOnfOcqkO4MOKcCt50AAQIECGxX4MWLF58/f95u/MWcAAECBAgQIECAAAECBAgQIECAAAECBAgQIECAAAECBAgQIECAAAECBAgQIECAAAECBAgQIECAAAECBAgQIECAAAECBK4msMZZad68edNK/7Nnz1pbBlbP2rkKpzsPzkD4fiJAgAABApsT+PDhw+vXrzcXbREmQIAAAQIECBAgQIAAAQIECBAgQIAAAQIECBAgQIAAAQIECBAgQIAAAQIECBAgQIAAAQIECBAgQIAAAQIECBAgQIAAgZsIrG5Wmm/fvn38+LFl8eTJk9aWgdWzdq7C6c6DMxC+nwgQIECAwLYEMiXNf//7323FWWwJECBAgAABAgQIECBAgAABAgQIECBAgAABAgQIECBAgAABAgQIECBAgAABAgQIECBAgAABAgQIECBAgAABAgQIECBA4IYCq5uV5u3bty2Ox48ft7aMrp57SObByWw4o8HagQABAgQIbE7AlDSbyzIRJkCAAIEtCnz58uX333/PHKkPHz68f//+d//7l4Wffvop2403t5in4kyAAAECBAgQIECAAIENCRiWbiizRJUAAQIECBAgQIAAgWkCBj7T3BxFgAABAgQIECBAgAABAgQI3ETArYybsDspAQIECBAgQIDAQgL/t1C4k4N9//5969inT5+2toyu5pBuOMNHZTac58+fD+/j14MIZNT3+fPnP//88+///fvnn3++fv2a/yb533//ff579+7de//79+DBg/z/xx9/vHPnzkFwJJPAYQU22jLkM/iff/75sLnWTfhG87GbkHO3ZDaE6rqWC1x1dUsIzatbLm25xlUXuFzdHj16lJkUzj2L/QkQIHBAgVxZ3rx5k+FnWtdu8qsmN7Og5nL822+/3WTImfnpqtFNPa7ptv/V6CbjmrT/hjbdfLTlagJVj6XqrqTrUhfaKgJVXyX/rYbh1Xj8UD0WPbqrFUUnIlAo4CJbCGU3ApcIHPZOziVo6zxWVi6XL+sfli6X9llCVjhnYRQIgaUF9L2XFhb+JQLK5yV6jlV+NloG3Mq+fsYZ+FzffM1nVAfXnDviRoAAAQIlAgYCJUr2uYmAwnkTdiclsJCAGr0QbGGwbmUUQs2+m5I/O+kNA/Qo/4b46zy1IrHOfBErAlcQUP2vgFx+inXNSpMnRvlgrxX7/LX51pbR1QmH5DPCm3wiOJoWO1xN4N27dyl+mZ+omoCm97zVT/lv66PT6gP+TIf08OHD3gOvvzFNbf0JX2JbfXqa/2a52v7s2bNXr15Ni1hVVU9N3FNNbVB92pr/mtpgGvJtj/r06VPyNzWiLkWtr5er/K0+BP3pp59uG9tFz77dliH1NNX83DnaFsW8YeDbzccL0XJbLRU5//J190BQqen5191hhVe3biQPu8WFflrWp23s7RdlYyYWuX5HTj5Oy8ezjkqmV92Yaj6LGadcSX/p119/TRtbGJ9MTJPWOBPGFe5/yW7VhS9xS9keCKdu/5uXiUClA5+hzYRh9cC5rvDTaIVKfr148eKsmCSXw5iOcYjq/nB6wlHKJD6PHz/ed0/4LKtLdk6PJb3Ws0ps3ctNXqS4ptDm34wV/JLkzH6sHt0p0vrWRGpofX2vdq7a/PzXrYlTenNtP2Dbe8yL7FwFZq/hjFYEt2EnZP2e7uSMlpB9d1P3lJUTSnJ1yDGHpZO5rnbgngrnwduZq5WZlZzoUOOgA/a9VeeVVLSSaBywfIZltIga+5QUnuxzzPJTiLPy3dzKHsggA58BHD/NJXCEOjh6td3ufaTRpC3XkUgJrJ8WZSGPFK/2Ry/SNuZt5Oox1sCTrDx3riK212edczUCwiGwdYEDDgRGG//tXte2Xhpb8Vc4q1fC8t9cr/M2XRYUzlYhWXp1tLlYrq+4v++eDlijJ5fPvd7KGK1Qu2zilPzJFWGdB1YZupvPe9eJvK1Y7axIjDbUy/V8ku/uks1S+OteRH3HrzmaqMYUL1++nDBbRUKuPl1JyPlXBZX/JtrNF+Or24n55PNq9zlncZsQyM6q/wSBdR7y3b///ruemOULvXyq14xPvvJK0WluKVzOF3T1R0qFh6Tyu61faLWn3fKdYT5Czr9ZEpVrc679+bdcWRrtfFRXmtHkJJLnfhObU79+/Xr0W8HuqXPZy9UuZ9zcp63dtKxqS0lD99tvvxV2YtJxSUVI/ubfuclMP6b6FvT63/OfG9XC/TfXMjTTVWVlbhg1NxYuT2gZCkO+yW6bzsdLxNJc/+/K9qbwijB6rlzd0iVL8bjaiGXe9m00gavawYV+WnZUA/vmwDvL6d5X4/Bq+3DIf/zxx4yzS8jHYe3lfk3LX82sl0wfyPd0XdI7rf47ofeS/M119tzxZpXq3GA6d2KUcq7Z2/+q8Z+xapSnpblnKnhys1Wjq9V6e3P/U8vl+Dljds7FtORK+ssvv6Q8LDcAPJWcHWzP28NBnlaVepO/khLbG7cJG2ev0dfv0SXVqRqj9ejc23GRSbGp3uI9C9atibO4tL0trtmr5IaaLKOzVq8jq1U/s9reKiq9qxNutqTIHfM27Lbu5Ggqewt8tXFbWTmQkAk/HWpYmgF1c5LTXq5577f0nuKsjdsqnNqZszJ3PTsbB12YF7vse6vOF5aK9Ry+y/IZ3qSrepiS/9Z3XI19Zi94ey0/5VBb7D1WqXMru5vLhxr4dJO/lS15WyxPYYZju6o3h09FdR91cMcdwo12JP73By8eFb5UeapwntqeQpvXL/MwKz2rU/v0bs+zvEQsjw9u/oC+N3o2rlYg1+W8AHNW9NLbX/kbDt3PSYYTmOqT5mh4n1v9usuBwI6va7cqJzc5r8I5wO4dswGcs37aaF9xi9897bJGn1XYRnfewa0M199uLiv5XZNNb9nWo/xNU28l8psrEhvt+bhL1qwRudq2npA2n5xWD1Kb+w8sl3/QnUAygUbeis8dxdFX7ltnzIvx1QfdO/tmf3PVv5Uvp1a3+6i0laJ1zUrTZZ38tmLu7P/3v/9tpXZ49ayqPhzUvL/mmjT6Wue8Z7y8GYr/uY1gNwn1m/3VQv6bEf6M33Cmvc7Xg+c+++nGs3fLEp8mpiT88MMPvaebsPGszyFilQfVEyYr6UYs5w3O1eY16EZgT1vm+i5oxuf3ebqTLM6/lT+1GigGm2sZmmm5PCuTg/nXDPOS5QxOZmy0z4rJpvPxrJS2dk4ZyKVtuW5D8jSPW9Jha5139tW52reSiGXcWF3gqqlDc0i9MLkpq8aiVV+o6saUdK5c6Evyq7lPhpoZQtc9xuZPE5Ynjzta55KPLZDrrKb1q2YomDYGyXtdKUsl9TTJefXqVVra3nRVr4hlzFI3Iwm224X+66+/Zu8MpzqkA7ZQ+5++QRr/Qp9emUs2lnzKVRh+4RsD6b3kI/DCMOvdVns/oY7hqhbyDlmQFxqMpwKmkt6qFzqL8256dNEoqcK5lBd2utLWJXO77eoE9rSZbk0MuJVk3MDhzZ920Pbu+CLbzKmBZaOzAZzCn9LmlE8OftjbsJu7k6OpPFX+N5eVpxJy7vZjDku7T3W7bnPdb+mGfO6WzRVO7cy5Wbye/UvyzjioN7/22vcuKRK9IN2NOxhhdRO1lS17LZ+eaFynBO61/Jyrt63eY5U6t7JbuXzMgU8L4earuVlX+Dw0T2FGH8Tk4eYlKUrnZNG3R3ZTB/faIdxBRyJPFXPzNv/menw/182HHTzuvKRtcey5AultmpUmr7WkUTqXbun99zoQ2Ot1benysKrwFc7R7HAXbpRodIcd9BWTxnQU1/9y0V5r9GgZK9xhN7cyXH9bOa7kt0C2vjrXaLrXYd7Pe+tbYXfv3s3pMn7Pf7NcLbQiUO3T2njWaq5Eqf5nHZKd8/p0vqpIlOqI1QvdoFqRzFPs1j65FVltrBdySFrX1m7zrm6oSFQJ30HPJwXm/3+P7Nh3yWa82qZglHxakstZPtjPfDSF9/yHK1qVg3UzNbzzan/dXPU/S3LNj0rTjlXTR+S5Ugpk2oTcb6y+s+u5EuUvHqzkX/e6lahfErccflamPnjw4JLTLXdsOkBnJeTynZMXFyZnxkkNmsnJo9ALI1Ydnrdgk93NkHuXs0/ws3M+HI1J/mXhzz//TFufZnq0gGWHXD9miXAVSM7eG89pG5OEkrgl+UvkZs4ez5II2GdAIC37aO4PF8KF8jexStxSYgciv8KfNtcypDnKje80U9Feop6Olq7RHRKx62f05vJxLqKUh5JLWzPXcp1KyclR+W/+NX8aXr5CBc8phuOQX4fbt3LYeS+vp6JdEp95Y3KEC33q+ynwCdsTWkk2je4jH0eJZtwh/clcCke75YXlIeEktIE+an7qfTUzTVZv+TnVLM97fUyshtvMtPBpENJmZhSTeKaI5pD8y0JWs703UV20hNObzBkztDeoufI3KUr+9p6i3pgEnnVBbCnNm7N1rHa2kCI3mqfJhWAmv+oSG4RmoU2RHs2pnGWursI1s2BnPbrQjWZ36lEydxQ5haGwsWpVzOFVtyZOyZdk3LBt/eum294Uzn1fZE8VgNb2YYQqr+dqcuftS9flsLXQSmDv6rwxOcLorJexcGMa+VM952beZZ9V3avXVHbzd6NZ2U3IWVtyscjFbq7ykHAS2kDvKD/1dorSVse/G/NTlSv7d3eesOVU+M3K2xuxCee65JCNFs65ylWyY9Ndskuy/lbHluTdQE2vo52i21vlm1VswvI6x0EBGe525j5AYp5u5xZvcJUUicKsVJ3rCnLNhX2XT2OfpcvSvsvPuXpb6T1W6XIru5m/KclHHvg0KdawXNhtuM5uy434dlYH99oh3FNHIjceL6zgKbSjjy/PrZgpOaNDgAuj7fB9COQR87mlKxf3lac9deqsRKUCripF+x4I7PW6tqoitFxkFM7CtmX0Epye8CWX/rke0yxXVC4PeU99xXXeVE8e7btGX1gIg7OzWxmuv3WRUPJrin0sbO5R/oyVsaRbkuvphIzOlaskiwREFQAAIABJREFU8Mn7BGFCrAoP2VyRqNK1p57Pke+SzVvBc2djoNinzAy/IDG5huZh3HL37QdSdPlPG63+ZyV8nY9K07kauHCkXnQHyP/fWcledOdErlVbkphLzjhg0TpRvTrtan1JJEuOTWtex/A6CylJJREb2OeS+ywDacy7dwMnLflpdASSs1dVpQQhd/NHLwBpLEqCKon8lfsoifapShSiJDxXxwhkt/xL/PPfxLBwyp7KeaMXuZLMus4+o8Uvzqc6McOfO6YKJ/dzbPKoyuU6i7MlzXUqY0lnKzFcZ7vayqCU3lHMFbYM1786DLTPvT9FtUW96OpG8/FykyS8/N30ZEoa6lMVM0Glyqfup3SNhtntVl6eljqE0So50L7VgRQuzHt57a0L2VgSmXljMtqRTnZv/UKfS9Ip8Anb5+qWyMeS0j7LPstdB3vbtzSP3c5PKlGqUm9y0pYOlMPeQyZs7A6i65NWDf6p6HXPlSpQcpsjV4fyMLtnmbCly16n8dyF3pyto9RbonL2SCY3UwCqq2eSP3CJzM51gBZaAiljwzcKop1cCHXrwFOryZHk6WiYczXvp6Ix1/bhotUq7VUFr8pkNwIJaiU9usStpAqPtipb77F082j9W0oyrlUsT61ut+09wkW2sCimzTmVv/X2XCsLQxvebd6+dB291sJwHKpf543JEUZnJardfXIJGC1gaZFSH0cvFgk8l7/R0Ga8V6+pbGboprOymZBzl3sHEa02Z9pq7wU0hbxb8G47LC0ZRd62Q77pwtnN7mnFKUf1lqi6wPeW5Jw9jarhcK101kJJ3o1e2g41Dtp937ukSBRWcNX5rMo4y867L5/GPrOUk1OB7L78nEr4qe3r7z1WMXcru5WDvd3FwivX8G6917UVDnxaIDdfHVa98q9LjPh2WQf32iHcWUcizxzTBE2o43E4dY1LmGlF85pWQq6HgVnIakbcozczqxqdwHOKCRFzyHEEUqLObf/rArlapdSRsxKV6raetOx+ILDX69p6itByMVE4yxuW3tFKnTW9o6RUDTfVa6Is7KyvmPxdYvjTFDt3efc1+lyQ5v69lbS8BRjYs7dxSGese3Gc/Rlu9xQD8Rz+qTcVNWCv3nqaOCW/zqkdLGRUMjouTtlLppeMX1ITR0PL+LokqGHbGSvjcFWtfp12Q+DUg+aSM5bsE4RhpWm/brRIVIndWc/nsHfJ5q3gp16pLSzqabLyxUpattTo/DfLZ0Uvh6dhnFYZr39UocnarggToJIvo83slccdab5S5UdjlRLYTG/RJ7LNA5Zb7ppeKJjDRzlaOwx3r5dL+3DIvd36VsznXb28m1VSFifEuVV8h926v+YBz3D7m19Ptfjd0OotqXvd0ttKXU5d7z954Zp9lN6xcXxyJSusmElySTFYZ6WbnEdXPnB01JRy2Fukw94qotVqSnL2L28Bksuplb1BNTeuPJe32zJc/+rQzNaS5RTRq1WK7ebjhUSpsyV5kapa2Hq34pOjBu5KJNjyFqMV8vDq5PZtONjeX+e9vJ7Kjt5TtzbOG5NkXCv85uo+LvQTevunMijbp9WRpmq1LB+7JrNvGW3zk6FVxzV7Jkeqlir/zXIyOj2T0Q5MDm8WiW5hS68poQ0kbXiAMMtdnt5UpAfe2/0biGrzp4iN9uFbOM3Dl1jO6QZq7lk/DXRKuxe75GA0uinqZW9GY+As3dAOsiW1ryvcRLu83A7XuPQrFuqxzJWDe+3RxaekCg/kTlrLbqOUMFOimq30QEaUNGspjWpuy7Ak45q1eGB5wLbbMqyn7e1t7S9vrLrluUUX+cKy3cqyRVeNzlrZNGE1pX0gj/YxOhtI4Kmf0kQPtzb5dULPNr304Y5BcrC3m3cqnqe2D0f+rHKy0aayltl6VtYJOWthNNUpAykkqf7Zc8fD0tHqFocbXtpGs0k7k2K/5i7ZWbVyVTuXXCOMg+osO0Lfu6RIFHYett5tqPN9KwtHKJ/pqBQWv5LdjH2aZfsI5aeZ3pLllfcekwS3slv5ONqjTstwhIFPi+XmqyUN8tX2mXfEt+M6uNcO4S47EufekExT2a1xeRaQl/pKXglIsS95/S9FqCS0mzdQInArgRSPbjkc3jJwX+JWqWidt/ABep3M1LtWCLdaPcJAYK/XtVuVmaudV+GsW4ySBXfhLi+Zu+wrDhSMy8XOCuEINfoskHrnHd/KcP1NLiv5dVHfwcJobU2ZP3eEHpZcfUbvQufUlwDOWBlL+iRJ0YTYdt8BKDlX+T5BmBCr4UO2WySqdO2y53NuHUwmdkvRtu6SzVvBewEHinrOXr9mdqq+5H5OQui9IHbxs2X9H1AkpQMmVaIi04t5SqmulUtfEYYj0PvraJSS5Hkfu/RGo96YElVe7FPw6gPXMitNt/FNeupYTl4oR6nKaPJ18rmWO7DkwUMV/7n+e/kd59GvLKZFtVl2zwUf7VQNvyIzerrRbJrQ/LVO2q0m0xirowbS29sPSAJb8SlZLflwZT03aEpStKp9SnhbBS+lqPcClqDy07TU5bHWaIcmbcI6H45uumUYbXYuaSJmOTblalqhOveoTefjuYmt98/FerTqJR9T5Wepfbk09F7cs3Fy61GnpbswoX3rBlK4Zd7L66m6UxKZeWNyhAt9hlunwCdsn2vwJh9LSvvkfdL0jbYPaffSZI2eIjk1eiWt6lG3pJV0X4cLYUkMB5IQh26PbtoNl96zjMokdQONTG+YkzeeO6gfkD+Vca1CNSDZ2vPUuVK6Jqd3fwemBg1nYmvAMlkg4QycKD/N1c5PjmHvgfvu0SXJA5lS16Ag9OIkT+t96gW3JnqtZt9YknF1pgwvbK7tPdRFtrDklFz+5mrM5+1LnyqcJQmfNyYDHafD3oaNyakMqrYPoJXk4GiH9vJCe+SmspkFO8jKZnJKlnOlGG0YjzAsray6I9Nu1b5VP3wHhVM7U1Il17lPSd4ZByXvjtP3LikS3fazd8vmRljrrKQlsTpO+TT2KSkP5+5znPJzrsyae49Ji1vZzQxNMTbwaYKsarm3k3CrjTOO+PZdB/faIdSR6N58SF5PeBMgkr1vZLWq9ixvf62qQROZuQRSNlqlZXQ11/q5zr5QOL1PigfSlUq0UEzKgz3OQGCv17XyvN7cngrnQOtx6id34S4v5/qKlxv2hnCcGt2b/IGNkdn3rYyDX3+V/IHCv8WfuqPp1hU5O1ySrkVfGZqxMrZS3bua6+kEilHh3nOVbwzChFgNHDIa4TUXiSpdej7dTEw52dxdsnkrePftxFN9lXwZeq5Vityp0Fp1eVpGDFTYeX/qlpxW/Ndf/c8CWduj0pKvkps5Uo+U1zIrTSLUjF+WLywxVXaOlsvWSbM67YJ9Vuk5d+fR/lA3FRduSZf93Ei29i95TDIhkinorROVrPaOQFpnP7ft7j1vAmkF21qd9vVUfa4kJAL5lwYo/4J8ydXuVBXr3s3PVeqSIlFSDWd8Sl1zHWGhpAPR7MTk+VO3zKREzdLujb4fkOpQX3vWkDs7aBmuf3VotWmjqymiS+f1DvJxGlGqbcmlttkCTDtR66gE2G1GsmWWZqR5rnPbt+ax5y4n8qOF+fIdSmLlQl+i1Nynuq51y+S0/JqrNyIfm3k073JvT6aV3ee2e2kB0q9uBdJcbTW2KW+FRaUZSHf5kk5R7yUgXe6UvRnBR4c2SVS6kTOe8VRQuSLUI6Bk1iVVvpe9dcXJKU5JJuu7Wdm75dRQ61Qad7y9e6unKZacPaU9zaRqgZunaC33loFp55rlqN7q3IpzVs9t2UbjdrUeXWJSUmd7i0Ei2aJIbe3dczS91Q5uTRRCVbsdtu3trZU7vsgWlorWtbJVN6vVuVqqZEFv+PNuLEl4dU2pOyFuw5agFe4T2+EeeLJ7E/fqD9tU1hm9m6ysU1SyYFjaUhqtzqnRhYPoVsiXrO6mcGpnLikGtz3WOKjE/1B9b9W5pEisap9DlU9jn9nL3qHKz7l66+w9VqlwK7uZmwY+TY0VLs97o+zC0OYa8e2+Du61Q7jjjkTJ/clka6sGXfIgMpitNxNagWc1g83stsJ2SZRuLpBrd7fADG9Zf1nqPiweTlFq0G0z4lADgb1e125bhJY7u8I53Hqc+rX3st66+nvHbLjc7rivONc4aBiw99dD1ehegVMbj3Ar48jXXyX/VMnf4vZcHUbvEpcMyUfTPvoO/OTPexP/6i2ykifCp3oa5dtT/kcT291h6S8Nk/buSadt2UGRqBK+455PSZVs9ZNTwnu704WFJJi3ukuWV4Xzvmj1r67s5RW2tWfzldpTRT3nSjemUKa7W44dbVSrWK3w25ZTJk3GkuLXZWltWe6K0DpRyWpJfl1tuJETNbULl5NxSelaZqXpNhaX1Kg6CxNIIUe92yWtXn3eJRaSYfmX/kQSlX/J9US122rXCSlcSAgJJ7UrISf8GWOe0BLPBF5SW3pjm25KopcmOIlNUNOil3QNd/XyawKfK+Gj7dQSBSwyVXno1qNe2Gpj7+WkdSt/LpzRiOVE0/J3rozbaDglLUDdiektnNk4Y9qTiekPDZS6/JQ4z3jGyUEdoWXo4gxnzUDL0A1qJVuOmY/BL+n5peGNz0I51a3pszfjZ7VvFyYzbVc1eiypI2ftk1xIL6galF4SSRf6cr1YpeTn6pY8He1+tHIzNav8RBP2lI8T0JqH9PZkmpmYhmhyu1fS5uRcZ50iOzej11que2jNNBYud8v2JaENnDSjpFa0u6tp5VK2BwJZ7qdELwnvXpK6kay3dMdiCaH+NQvDPdWzBrbLJXxDIQ/XrMkPdUYFhh+oDOfyaOAz7nCEHl24hhvDqgJ2m5HU1mbdTCCz3Lfptp/Ns2Q5J+pGZsZM30FQu297u4XkmBfZVlkdbs+rejQXVOqg0VnL/9zVbjFeVVt3hDs5u28qqzJ5hKzs1j7D0q5JyShp6fstrVgdoXAepJ1p5ey2Vo2DSvKr22mZq0vZOnuqTKs71F291Q0u1bmVWetZVT6TFxmd5SKeWzRdjW4lqrd4BSV0XbEDtm+nqvMKe49VVIdvfRztVraBz6kCvMXtaZbrJvrUQvfZ2fVTeuQ6uNcO4Q46Eqkyw+8etB5SZ/XyB0w546mqWm/Pia5fSZ1x/QIlI9+6FFULl5fYpVnSi27FeXg1/fClozQcvoFAfPZ6XRvO+vX/qnAqnGsrpTvoK97w5SI1urc8H/xWxhGuv0p+b8nf4sZ9P8pP6tIc5XZcyZPi4dFNbqRnQJTafcnALccmkFkik0QlqDwzShoTbP7NVfz2XSQqpXBt/XFbimtyaiDTj3CXrK7gw5W39WsqTuXWW9RzdUs1H4At/2n4u4k6Vrd6KaI3Ib0mdVSzkOZrLp9EYLS7eLUHJat6VNqqvE3/geWqYK9iVpoUo1ZEU256C9yEjedeQVOlJ5zltoe0PtdpYZ5aXe7BeVcjVfesjMjjxlkajtEWKjiznKiZ5NHsiEZz/3mXR1vJujx0XwlKR6f+NQuzPC2rUhfkZsi9y56ZTSgJww/mK+eqre8WjOU6E6OxSjM74zhkgtsBW4ZKqbfqtTZ2W4YJwtc55LD52K3OrUzM6nIVvM7c7rglJ61/vXxhtCVJMutB2uWnq0JI01Ry3i54vSXtWypR8mi5Vq6kAFTx6VbnA17oy7mCFp+5ytJoOOURk48V5qjY5b2L0eqf4UwuPaOZW+8wPEo/K6g6zCx0g519ONM8XavdqJu75sLNR9ARSByaUTq13Lph1BqkpAw0095aTsN+Ktje7YvmSytu61wdvmuWSr1otIcbjSv0lEZTNxzDqlBdIZ5L9+jiUHIvqNVxSh+vWa3cmhgtTjfZYZdtr4vsqbI02k1KnTU6azZc3WW9+qp0He1Ozi6bymNmZZXq0f7bcYalzevFcLe/ag+veb9FO9O9BlVbDIeb5fYKy8ZBo8j63i2iHXcbWindxKry2c2m0Y5QfQEy9lF+uuWnuWVtvccqbsOxSvlvJmH25eH6dYVbxK0UDccnlf2YA5+W0oZW0yzXTfSphdZg4fqpUwcr8x13CEcblrpwrq0jkcJ5qka07pnP+Br26IvH4bp5tT3FYvsNBdKG1FWpcKH1fPaGkT916tYj49F03fbFFQOBVj7u+LrWSun6VxXOVh4pnC2Qm69ut6+YynV9PTW613y0FB3nVsZemzglv7fkb3HjoR7lp2kqeV7cO8yZ9/2KDP2Gb771xiEbc+tj3ph0C+2hikSV/NFrVp0d7pJFbLV3yVo3Butc6y5Ur9T2FvVuFnfryFlbCkvXud9DnRWH8p17TVqA6diUB1iy52iJimFJOBfuU9ImL9381klomReuVkOhVcxK0/0MZsY79d3AR4FSsmvcrSyktI2mq7nD9R9OlLQXiWGq1lytRskZ5zpXq5x0Rz5N/CwvdN4qGoUXktYFLFzNSOYa2UrUhas5XTP83uWrNZoXpmU9h5d0ZdKJ6bYPs+dvy2Q0uy+/v9M6Y/nqYVuGEPXWu9bGVstQDnvlPQ+bjyUt/MCLEbNkU+5NpFVJR6J7r2TG3kVh+zZLilqBjF7EW7Umq6FIhzPFshXUQqslxSCxalXnw17o0+nqZlnvliv3Q+RjeQUZtZqrX5FwestGvfGsPvxA2auG4uUC9Z5diiuU25IB9eQU1Um7cKGkY5B8bF2nmjk+moSBDK1LSHMhmXVhojZ9+PAts+vgDL+mlhje8E27bl1uFp5qeR89uhTjbo+xm9hmXrTq2uxD19GxaqJ3haZ10xW8jvzO2t5uxbxCSdjERTY5bnRWF/vuQrfkdFu5bDE6C11Jo3FWf7ubHae2jA7zFzpvYapTQrbVTT1mVo5W9uMMS1sVbbjnXzWJV7ikVrE6ZuEsSfXm2plWMdviqnHQcK51G9UrNBTr73urzsPF5mq/Kp+nqLsy1YW+9d+Dj326Stq3VolaVe+xittwlJKnrSQssbqeW9ndMtyq44cd+CyR79cJs+R+eOumxHUiVp9FHawpsrDjDuFo81K1NivsSFSfjjSzKcupNc3msXef1iFnrTYfYTdP1FxuPlk7K3A771Wg9YC1WVpOLa+/FA33kbrpSt25Vf52WzkDgeTFjq9rtyppE86rcPaiKZy9LDfc2C2o3UY+W1bYV7xCa9/Mly7UFSKw/vvqXZZW+TnarYz9NXHdLFbymy3DhpZLCudCr+7c6pWhjLlGT91qsrKaMj97tga/e6JTW/KYe/YbHb0pOmCRqBy6zVpvXqyw59NbMA57l6ywdgett6gvUdNTwHKJ7C1OrY2p5gu1t72Vvbux16QVyYViOJpxC523iTD8TKRyuEJvJ1FKYlvshaspQjl8FbPSdO+kz5iFE4AyfGpm9laWS0Z9VeGo8v766Rpt3WaUTwcuyRyuDMs9WM3Zh0+99B3wkhaq2Udpcc3+3VcKW0lHdmmW65f5pc9Y8l1Qd59m1i8Xw5xluBakhqZULBeB3pBbRb03hjtuGXrT29p4neLRmzvlGw+bjyVD0Lnun/ZmR+pst0lpFqEZOxjDJ6pO2juy7Y35WRtLLlh1qgO+0JhwOM4u9MM+rV9LilPy9DqDt2bc5GNT49RyyWhursHj7OfqHaBd0lC3BjgJKqdI12Xp0jt6CyY1aMah3KnCMLy9V7turquFZjevuX9g07sYDn90MNs610IXqeFIruHXSA43bteUSY638qW5ekllvIT6UD26QLUarmYW1Mt1BWz183MFv4S699iSnl7KRu+xNnYFmm1pnaGtha20va2y6iLbzO6S7vRCzXtJna2LXHLN6KzKuBK3K7d1rRa+zrXmQrO5aJbAy5dz9uaJusuLauypqUxeHDMrZx8qDpTq2c/VWwJT5pOVA9Eo/2m4819Vt6VHrFVsj1k4q7T35nKrrWu2sc39DYfLS/tZe7b6lq3sqFbratgqvUcYB7V80iilWKaULt1crP8GV7N69habbFSdz6qME3ZWPgfQSq77zQfN2jftW7c4lZSipS8HdaxSRIfjs9C9jjoCzYU076da/myfsQPfPGlrefbBSCv85urs5+q9hl7HrZmuFS6PvrjV6l1cMwnqYK92b2FutQ8b7RAON7lVGjfRkWg9Ml7iYjF8Ueha9ZYlG48mUHJtbTUmaYdXrpT61Yrz8Gou/bdKkYHkKfkdX9dOJXlt2xXOUzmicJ6SudX23fQVFwVUo7u8JV2g7NM9cMKW2c/V2xDNciujN+RWP2pD40olf0JxXeEhrYcFrQJZrTaL5bxJyNl7z1hvXHQoUfLSXR2TFPh5016HVhKNnH2Juxx1HJoLRy4ScdhNz+fId8laaa9rcWshF+XWhSyrc3VOmnWqXi6MWOK5aDTq+HQXDl79A1LSAiQfu3SzbykvLa2CndVE5vaz0nQ76LNf0RNgN/EDW2aPwOy53hvgaFepTnJeuuoN4QobB2rOvN2X0UxfGmH0+VDzQdrs8iV35JsRaD6HTh7NHp8qwIHcrwvnddrNhRJ4/WBLxga1bbXQzPelIzz6fme6U2m4lo5GM/yDtwytwtC7es0S0syas5aPmY/d/lJvDubbs7Mwy3cu+YI6UZrrllBJ+zZvz6FJ0Wvb2phyeJMvHqt4utA382t0uXC8dP1OiHwczbvr33do9opbtb5aTd0/q/eSclVfttLzyd2l0VSf2qFkfHFW3E6dqLu95MPm+Nzq/lQV4ZJI1hep1s4lMW8d0ls8mhuv36R0M+4mW4aHANfvag73KJYb/J7CP1qPLg6tW+rNalIv121X86bBcrnTPEsdh9bCYavwqaJ7antJ27iJttdF9lQWV9uH29Kq+hidtZqR1mrzCtjscB6nrau7xC2ZenXH9+p301RWDcIBs9KwdPgasZ6e1QELZ501O2tn6nRtesE4aCD79L0HcFTnAZzr/KR8Djt7ojHso/wM+1S/rqf3mPi4ld3MMgOfpsaelpu3oeqbMK2FNF83SbI62Mu+4w7hdjsSzfeC0lo2a9Alj/57C0C1sXWW5hmbywMh+OmAAoXPoJtFKO1wnv6s+V9J17GZotwevEnWGwgMsO/4ujaQ6vX8pHAO5IXCOYBzk5+221e82stFanS3ZLqV0TWptuypiVPyT+Xy5rYf+VF+MivDrubIZWB5ubfIblibeovrwYvEdns+7pI1y/NAXT71U14jyWW6GcgSyyUFrIrhFSLTTeDBq39ASu53XWeUMeF2Yl22k5Dbz0rTnYtx9vv13VPUBKcWSj5L61aMm28pTOmtbr/G51RXZt5ML+m0ZSC6dH6NNpTLFbOSdqH+HCJNVV0REuflZEoubMm7pfNlT+GXFPU6c7Ow9AceLduS2z3LDZxakclqCddy5b+Ozw1bhmZhOLVctwx1hNe2cMx8LKlNydPmMG/ejGteKU4Vnmr7XH2MkozOZWXeZNahDacxv6Y/U+98kwUX+rPYU4NG8zQ7XGfw1oy5fGxq9C6XNAW9B07eWFJapnWoLu9jlHzRlH0WGmKUvLc61yVgcvaN1vS69W6+6lre+RkNv7nDTW7VTaab68DhcnKTEjLaiUo7M1fyR8MZjUxVhPbUo4tJSdtVtZDNOwYpLZc3m6dypHmiZrVtLl+zYJyK51a2N916lzfR9pYU1CNfZEu6ZEZnveW/3lj3N5qD6+O0dSVFaLlmv25OA17nSO/CQh3pRKD3dM2Nm2gqk5BjZmVJqutiNstCqkOzePQu32pY2k3gSh6Wl2STdqbKPsPhbjFeYktJ97Iqk83hyUH6BiU4R+579zb7zY1b6TYsUbOuEKbyOYzsicawj/Iz7FP9upLeYyLjVnYrv0p61K1DLlzd1sDnwsTe8PDhol71MerexTXjORyxdIyvGZnqXCmTwy15qsl1YtXs+/Uu11m2rfHdPjoSzdZy0SLRzNzeYpCNyz1PvE5Rd5Z5BUqq2KmytJvtN7l8JB+HLx8Vb/ZZ6AHE8CW1OvutZKpCPlrANnpdm7cKLxSawjkMq3AO+1z515ILWVq8KlbHfOCuRnfLZLNzfqpGd4+6ZMuGbmWcAqm3b+X6q+RfUmLXc2xJba0emy4a5/SK6yrQu7BQj71KVMmN8cQqZX4hhNxD6E11tfHKdxgUiX30fJr5mOWFim6CXe1dstFWpVvprvZpScm9gkQvSbhC89ssG81i0/WptlwhSqN5d/MrwnU+bCzp3PZmUwCTrbeflabbU5w951JpewkGNs47SUqz/iy6XF4aZkcuTFfzRkDtnytE4eElu2WMVId8aqEeR5UEOHmf5quEvTFZbj6OkpJQ351pNqaLFowE3uvQ2jgZ/IAHllyPa940tle4NrdyobfK11GqFuZtAVoRqFe1DKFoyfeu1i1DTbeqhcPmY8mdiEXHct3eWm/5qTbOMlgqad8W+u5xuN+YJmuWBF5Ys1zozwUsKcPXGbw1Yy4fmxrd5eF7oFWDs8SoraT9ufId2OCU9Kkqk5T2JZqp4baxvigs1DJ3i0fvlua4po5Sc6EaBjZHJeHqDap3Y8mdzep0yw30eiO2ko2j/bRFB5sDCKPVZ4mWpDc+B+zRxaHkEpwLYuuauGhpaTYCzSaitdybiTZ2BXbQ9o62EnXZOOxFtqR3tFAfYLgHYnTWrZL1lvW0daM9hFSxqpNWR36hhRveq99BU5lMOWZWGpaO1seSLu7S91uOWThbWbOPdqaVqE2vGgedyj5971My9XbVuaa4/oLyOWreuntTD5abC/WD5mZhPsJ9HuVntPxUO6yh95iYjHYgFy20A1ajBWmhW9kGPgOZsvWfSt4+v85tmaakOtjU6C43r6HNi2y9XGVZ8+7fJh537qAj0WylY54UdbNvri2j1STl4TrvW86VIuEsLdBsE+rm4mgLaT+Xdu6G32wZhsEP+5Bxr9e1bmFY2xaFczRHFM5RomvusIO+4qJcanSX162MrknsOTCBAAAgAElEQVRzyz6aOCW/mafbXS4Z3lY3OpZO4w1fGUrScqUreXycMcVCGqcyYqFxykBunopJczy1EEIrVjcsEjvo+TSb6MPeJSv/qKQq3kFrFcJFV0c7A1WsrvnBi+pf5fhKHpVWkSksJ80mOsvV+wA3npWmezM0iVmiUp1rlDZxiWhcIcyS7wTq7L9CfFqn6P2WYMbPJnvDbxX9a2ZuztU6e2t1uS9aWyfqrlZNQN5aqH9a6A2GZhmozzWwcKs3PJrx3MpyYX2vtGesaGf5NMvYqXxfetigZaiy7JR/c3v9suBZuXydnQ+bjyWvCiUTl3vjYXTI3SxCWc7+lxeJkvZtlhN1ozqQ3oXO2I1DyZYWe3fVhb7JWDIWuPJQv4peN+NaW46cj6Md6Vgt0fSVPLK65oCiKiolHaq68Cz0ClpJy7zQcL5ZnQeWR2/wVX3OZkLO6oV2b1/U5q2F5UZ5A8m/7U+jOFcYbA4INDO9lVnV6hUuAcfs0SVTChvzZh5dobT0FoPWRrcmBupU86cdtL0uss0M7V1u1tBWTalXFxorGZ315kjhxjp3BhaWbusOeyenlUc7aCoPm5WFPZlWjl++us5haW+6bv6w/LCFs5UdO2hnWina+mph69HsZR1kHKTvPVq2VedRouV2UD5LbAcGF9VPh32iofyUlJ/sc/PeY+LgVnY3swq7Lt0DL9yyoYHPhSm94eElDybOelJ2eVrUwVHDHXcIt9uRqB4jNlvLpR8sJvxRruwwWpzscByB0da1pERtfZ+bvKxiIDBay3Z8XRtN+213UDhH/RXOUaIr7zB6GTrsTadkhBrdLY3NzvmpwnOcV4u7Pvto4pT8bs5ubotH+c0sKx+1LXHPoflUum42M4Zaoqlsprq1rEjUIHUunFpYbc/HXbI6E0evts3MvfJN+ESypLpVMawKW52uhRZK4pMO3kJn7wY72plc7lOgNTwqrUHO6m7VRTpXtIRw43vT3adfSUydsBkXUnvrlBcuLHEhnzFFp4Iq76lcufdQRbgbvXlzvKRmXrMpH62cifCprLxw+2g5T+1LGah3u07bvbYMuhD55of3jg3qPG0uXLPYd1lGr9aJanVN6h47y5a1FbxbtQzNInFq+TodymnZesx8LHzVYNE6ftZ4KUVrllJU0r4t9N1jb5OV2y6LNlMTKsWpWlxvd6FvqpY0IDfp/Nf5dWrhsPk48AVybZVsbebyjMv1KQYWFmqCTqWipAw3Y5t7N6eCmry9O5RrnrFeXu4uzGjMRy9YuVy27mqdOyge7cXFIZew0ajub4dcKOsy0LtwLvW8RK1878YwV/9FY3jYHl3ysbdn1cqCpk/2nzf3e0MraVQX7WD3xmqjG3fQ9paUh2ahPeBF1uhstHo2S0jv8mF79SX165rt7WhfLhEeze4JOxykqdxfVhqWlpT2kmq+6P2Wkgjsr3B2s2YH7Uw3UZveYhx0KvtK6myzN3XAvrfqfKrwXGG78lmC3KyhvcvGPr0s3Y0HbN+qAlZS0RbtPSYabmW3KruBTwtkZ6tplrtNUGvLNUdM6mBJAdtxh7BV9rqrq+1I5KZis7W8zrPgrk93y9reYiop4fZZSKDwXY5uKdrTlnTzFuIdCLakf9tEPuBAYMfXtYGCsYafFM7RXFA4R4muvEOztexdXm1f8QpDKjW6VRqbnfPe0pKNQWsdNdfqqTM2tyeGc51uWjj7aOKU/Gm5v6qjSjLxCq1obXKrV4bqCJQ0X2lMlniZudlGVctLnKVO6akFRaKW6eZIa8tqez7uktWZWPJKbZWtuS7XR11zYbTRq0vd0g/mkmrVv876Eoor5EgVn3w7U/J2U11UslCX5/80t15/ufuHL0qeh02IZ3lVrwN///59vbyhhYcPH44+RK+S08W/QjL//vvv1ll+/fXX1pbJq69evfr8+fPo4S9evBjdZ64dnj59OhxUIvzp06fhfZb7NT34OvA3b97Uy8stlBTOjx8/LheBY4Yc9msW+y5ys6R1f622jFaWUweObtcyjBJtYofD5uPPP/88mkHpBS5ax899dJ2O6WicV7tDJP/5559W9NKN/PLlS7pYre3rX202vy7068+vUzE8Zj6WjBF+/PHHU2gXbh99KpPwS2J4YTSah3eHUc1fu8tLDGbTDJbcd7jJMLMSKIleszHM7bY7d+509Qa2pEMyfJMuNzTevXs3EMIuf3r+/PlwEQ3LudTzQt2/f3/4plCu/gvdjKoSokc3nKHNFrVZSYePuuRXtyYu0Wsdu4O2d7gFa6U3q8e8yHYdrrDF6OxC5Ju3dYe9k9PNuK03lYfNymYXpZut1ZZDDUtPIdxw+2ELZ9d86+1MN0VH2NJsZI4zDtL3Hi3bqvMo0XI7KJ9z2R7ziYbyM1f5WToct7K7ws0+SffXaouBzykZ288VUAdLxA7eIVxtR6LZWjYjWZKn0/YpKQnnvs01LSaOIkBgQMBAYACn+qmkNWveGfMazyhp4Q4K5yiUwjlKtMIdmt2wZtOxXFRv/sC9Spoa3criZue89VO9evBbGfto4pT8ujxvdMGj/G7G5c5YyVvKeZm55CuGbvintvz++++tn9JK5JbClV/qViRauTC6utqeT/NC3IzkaIom71ByXVvzXbJbfVmTSldCl3zJB93fvn2bnEGjB6r+o0S32iEXgrMGVilR/2+GtXqinesvZNqeFllGbstFo2QmoWZ8wrRcZBYN+f/lbjM9neVFtU8lsPUlWHpUp/Y8d3vhN/C5ZXluyBfuP9qC13NEXXii1uGj523mxdUKw/A3nFUhvVpkWmJbXG1mYqeK/78N6cHcPHWjBTLRXaJ6ahmaWf//ysTppRmb5eapL1w+bD6WtJkL1Z1mlp0uL/2/zHJdK2nfZp9NvHe8l6FyU2M9y6PtatPwatfWkkJ7tcg0M6tkIHC1KUWbEZOPTY16ubcydluc5Xo4hffIlotATVEvdJM/vGWhC3rJDfFErI72lRea7V6vT3K2WenSwZgWw9y77J4rl79snxbgpo/q3tjp4i/xJ7/ORSu547zQhaDk4hi0JUZDTaVuvgxvmaVHlwg0K93wGfPr1ToJJZlytcg0s2mLy932sJXR6297WxEeXT3gRXY0l4NmdDZccpqGV2tebtvWHfZOTm9L3iwAvUVlzU3lYbPSsLS3MHc33vB+y2ELZzcXsmXT7Uxvira+0TjoVA72XgcHNup7d3HW3G04le9b2d7VHt5ywPKZrBxt35qXpIOMfaoSPlxaur8es/zE6oa9x5zdreyquDb/a+DT1NjlclqbbhPU2pLexXXSrg4WOjcvpq3Mqla32yHcbkeimRELXcS7xaPkorn0s8VurGxZrUDJo/BmSc7y5JclroZQ+B1Ena6rDUCaAvXZCxcWakNKrviJYTPmV1ve8XXtaobTTlRYJuvdFM6aol7YbqdrWpm5+VHb7Ste4QJUF8vChX3XaLcySmrrPq6/hQW+3m3fJb8k31e1j0f5A9lRMt5PwZ5ryJ+Xt+tqUi9c/113RaJVJLbb86lLURYWanhbVlktqTVzVZnu2U9tGb3aVlazv1V7Kj6928tvrSyXm6p/K2tKyvNC37O0YlKvZvDbrNoDy83Lx38G9lv6p+6flk0JXu6k5wae6eU+fPiwXHyWCznz55UEnskjP336VLLnjPu0Mr3k5fjCszfnWhs4JNN3Dfy6xE+jZ/z48eOiM4qdSlQzL2bMiFOnq7bnzsvwDvm18HozGo4daoF8T1gv32qhpIa+fv36y5cv88aw5Lw542g9nTdWJWe8Vcswe0pnCfCY+ZhLQypFCWChT0lQs+wzOkie5SyzB5JpgLtNQXrzL168mP1c1wnQhf46zkuf5Zj5WDjl6nI9nJLRfrK+8BHX0oWkN/xz/1BAbyDdjYXm1x9mdqPauyVZlmF+9VPuD0ye6P3hw4fv3r3LvZjcr8/tlYxfspy7B9nee959bxzth2QMeP/+/ZsjJHdGR6M///zz7PHUozuL1K2Js7i2svP+2l4X2SuUPaOzWZBHL3w5y3K3YUd7CFUau8PwWdI+EMjoGW9yR27NTeVhs9KwdKAereSnwxbOaf5rbmempWhPRxkHDeSmvncXR3Xumtxqi/LZK3/MJxq9FMMblZ9hn4V+He1AHvBWtoHPQoVNsL0C6mAvy4SNO+4QrrYj0cymq43g7t692zxv7/JCPYrec9lIgMAsAgtV202/ybPj69osZeZqgSicXWqFs2ty2y2r7Ssu98B9Mvi+a7RbGZMLRvPAXTZx+y75zezbxPLoXaAqFaMv8Mye2NEzXuGVoZyi5GOrfEeW19QvF+gmObNUXP9dd0Xi3Kxcbc+nmRB3yZoap5YLJ3k4dfiF23P2kjdIc5Z0sRb6/Ef1vzATr3B4vplN53D4RClI+Wyqefm45aw03egWThM1nMhTv3Yvpaf2rLcXDlrq/dezUDgFT/lURrMkLV8UNMPJndC5Pk7LTBYlmZUK0Cz9zcgst1xSqrt1Ybn49IZ8tYtcyQOz+kvR3qjaOEFg8ge3E8516pDCRmneD0G1DKeyY1vbD5uPhbUmV5ml63jJjY9moSoctzQPuflyutGt9iepzkQDP/30083jNksEXOhnYbx5IMfJx9xyLdFervX78ccfSyLQvOVXsv819zm36S6MW+F8PWk/CwO88m6fP3+uz1gyTKt3PrWQ8WwGmMsVxVPnXc/2jPGbqr0RK+zS9B4778bRmOTZ5KtXr6580up0enSVw3GudPMWs5WH1mwl9tH2usguXeSMzuYSvuFt2MPeyZmcd6ttKo+clYalk8vzdQ48cuGcJrzadmZacnZ2lHHQQIbqe3dxVOeuya22KJ+j8tq3ASLlZwBnoZ/cyu6FNfDpZbFxCQF1cEbVg3QIV9WRqLNvxred6zBPLZS8ebXQV5enomQ7AQKXCxgIdA0Pcl3rJnxtWxTObo4onF2T9WxZVV9xhd897btGu5UxS03cZRO375I/S75fLRCP8oep88J5YVOWr+CDORza8K95B69Z37NzphG52mW0jpsiUVNMW7halpW8algnwV2ymmLlC+WTB41+ZDEhpar/BLSbHPLkyZPMtpky0O1Q5TZ1pjNLVramAbnZrDT5Q+KtMVi+cGtFbl7EXLkLJ4Suz7vm7wzrSPYuFDYESWD+cHdvCEtsbE0cUxjJkphkFsCS3Wb5+qXkRM19Sj5ov21JmzEjmgnvXe62Tb27XbNY9kbAxtkFClvgjK9ydZjr7FqGuSRvG84x8zE9tsJLwxXa8HO7T+fuf9sClrOnA90qZumU5u2N689ktxDFFQpJHXMX+ppi9oXj5GNhT6CwsE3LiPJJRgpjOy0azaNKXju7ZP/msQPLhQP21l3sgQBv+FPJMO2G0dvKqUtmsL7JMLwXsCQmSdGMo1E9ut6MOLXxOFe6UwJH2L7OttdFdlVlz+hsxuwo7DDPeOGrI98aYtfbWwsll+bWIZevljREhTdkLo9MbwglMew9cImNh83KwoFeYS2bljUrHJZOS8hCRx22cM7iuap2ZpYUbTqQo42D9L3nLa6q87yeyue8ntq3Yc9zy9twaPWve7qBXydqrgW3sruSBj5dE1uWE1AHF7Lda4dwhR2JKgfXFrHW6/cLFTPBEiAwIHBux/7c/QdO3fxpNwOBvV7Xmpl1teVzC9u5+xcmROEshLLbWQJr65Il8ks8cG+anFtDz92/ea6B5TXUaLcyBjJo8k+rvf6eW5LP3b9QbA0lvzCq69nNo/zRvMg3Si9fvhzdLTv897//Ldmtd5+0ma28yEdes//Zzt5Ttza2otH6tV71FllN0VxYYc+nit7aIuYuWbPYNJczq1Hh6235/Ofdu3fNYy9fVv0vN7xaCHlTMX9dIEOb/Hnyt2/fZiaaP/7446+//sq3ML1zY91sVprWBCUByixuSzNNuETNXp2WTmMVfvoohX/HPqXkOlFKEWx+nZgWLZ8ZzHLqFPduceoN+QplrPe8o9/nF8502Bv45Rsn1IvLTzocQqbXGt7Br1sUKOx0FvY5RgW0DKNEm9jhsPlY8lJOcjAX0yvcDSysvFWJuk6U5iq9KWDpMrW+N8tV+9OnT+Uf/8wVmeXCcaFfzvaaIR8nHws7xmfNxzwhpwofURTGdkIEWoeMDigu3L91+MBqiUxuRgyEsIafzvVcQ5xXGIfcexq9jZuOQeGTuSskMDFJfEZPVHh7YTSc7KBHV6JU73OcK12d5KMtrLbtPTdi5+5fntH7uMiWp7e1p9FZC+Rqq7Pfhj3snZxZsmy5FmZC9I6clYUDvaMNSyeUooUOOXLhvJx0Ve3M5cnZQQhHGwedWwLP3b+8SOyg770cTjnjzvY8l/Tc/cu5dlA+k1jt23COKz/DPrP/6lZ2L6mBTy+LjUsIqINLqCbM5a4mC0W4PNgVdiSqyM/1tnM5xfCes9/aHT6dXwkQ6Aqc2xSfu3/3jKe27GAguRzOKbR9bz/X89z9y/UUznIrexYKrLCvuHSv7Nwaeu7+hfLZ7eY12q2M8swq3HO50lIYgYHdzo3bufsPnLr1081Lfis+K1/1KL8wg168eFFSaPNntnvnAhg9S77gbs1ok5JcOLfXaOBn7aBInMXV3XmFPZ8qku6SdTNrtVvKPwgtnDCrMKWqfyHU2nbLN7ap4Ln65GvlgY+AbjYrTesD4PCVF/HJ1hMmJbnapC2TE3XqwELPuSaAOBWNenvrRIXRqw8fWCj/Ziy1YiCc5X4qmSHoJt27KslXmNGgti18UXv048Y6QAsbEigZNSU5uWGU+SAuT5eW4XLDNYRwzHxM57vbTerNjsJq1Xts+cZcJspPNO84pDySE/bM3ZYff/yxOWVeAvnll19ueEWekIqSQ1zoS5TWv89x8rFVK09lTcmN/lPHlmwvmboi4RTGtuSMw/ucNXoKznIFpkR+/Z351d6lHS4Ga/u1NcbvjV55F6L38Nk3lsRnrs6MHt252bdcw9WNiVsTXZMrbFlt2+sie4XcHz2F0dko0YQdbtXWHfNOzoQM6j1kVU3lkbOycKBXMjjqzejCjWsblhZG+wq7HblwXs67qnbm8uTsIISjjYP0vWcstKrzjJhVUMrnvKTatwFPN/AHcBb6ya3sXlgDn14WG5cQUAeXUE2YO+4QrrAjEfCSh4wL5fWpYNf/UP5UzG0nsBsBA8kZs3LH17UZlcqDUjjLrUb3VDhHia68wwr7ikv3ytTouoy5lVFTzLWw5iZOyZ8rl68cjkf55eD5XL3knZCQZsbn8mCrPVtT0uREt/pzs4rEuXnX2n+FPZ/E0F2yVjatfLX8kpq+1iwfdFcgqv/KC8aF0bvNrDTv3r1rxTvTdty5c6e1cfbVnOLchq/ws/DZo3p5gIXz4WXmvBnbi4Fot+b3KW/RBsKsfir8ZqxkapjRc03bIR+9jx5YOHXraDjn7nBujTg3/Gn7Lz1n8LRYOepCgbTAhdWwsFIPx6cwkMIoDZ9r2q9rbhmmpWiJo46Zj+Wd7wnT7U3LpsK7Hrk7Wdj9mBaNGY9K5yd1ML2gZpi//fbbq1evmlt2sOxCv4NMTBIOlY+tinmrHCz8iPdqsc30muVPgNKaLedW8uHl+jvzV7uALpcRNw85d3VKyv/amq+S+ORdgQlPcbo5okfXNRnYUpI1A4cv9NP6W7OFEr5QsKtte11kF8rx8mCNzsqtlthz9rbumHdy5sqaVTWVR87Kko7uXJk+EM7ahqUDUb3yT0cunJdTr6qduTw5Ww/hgOMgfe8ZC63qPCNmFZTyOSOp9m0Y0w38YZ/Zf3Ur+xSpgc8pGdvnFVAH5/VshrbXDuE6OxKRv3LECu8LNYuEZQIEri9gIDmj+V6vazMSnRWUwnkW1/DOCuewz5V/vXKXrDB1sz9wb51Xja5B3MqoKeZaWHMTp+TPlctXDsej/HLwfF9Z+B3xzz//fNZ330+ePGk1mDnRFb7Z7027ItHLUrhxnT2fRP7KEXOXrLDAnNrt/v37JZ//VIf/+uuvp8I5d7vqf67Ytva/zaw0rQlKQjbjHCXDGTDhRN05dIZPsZ5fCxNbWMkvSVcMm7PA5vKTFu2SAOtjP3z40Ay53t5duPI1rxmBkmkvCnuTzWBnWb4hyyzxF8i2BArLW6YD+/bt2yVJ0zJcoreeYw+bj+XX5cI6dXme5jZE7k0MX87S69hKlynxzJQ0rf7DH3/8sZUpdc7K0KsVkrNiZedzBQ6Vj607oaesSiYIP3XsjNsLYzvLGdN2DbfD1VlyEbnmxNi9SWs1sL373HBj7qzd6vb6DVM9+6kLuysl8zDOHreBAAvjU/J3OwfOUv1USJSdr9bIr7lHdzWE0Yyzw0ICK297XWQXyveSYI3OSpQ2tM9h7+TMkkeraioPnpWFA70DDktnKeoXBnLwwnmh3qramQvTso/DjzkO0veepfSqzrMwdgNRPrsm07Zo3wbc3MAfwFnop8L7tIW3jheKZDfYwvhccivbwKfLbssSAurgEqoJc8cdwtV2JFYbsYXKmGAJECgU+P+19/ZYWuTcmvaq9zsDALx2Ae94kEMgMdtKMI9Z4LUHmG0CI4Ay2wTMtqCGkOQICoYAeN1e9V1vrE9LSxGh2BEhKaTQlQboUehn69pbv/FoP2wkjaDiyU48r8UbnvUpxpkEL8aZBGPCQrpdktGjByviKCNhb1JR9Q9xWH5ajRcojVf5ayHL+5LRi718SBmvWOonunUf05dEV/hVkR9TLIxJ7ERd7cqnWsF2Aj9xdqOLCRGQfwPjaBPHRfeP8znB02O80gQznDgWc7Iol29r1Wb/geu1JedO/+LFC0sV+x1ALNYSvGK0j2WLJY9taS6L8Z39XPY98RYXPMZN8h4xJvNarrZOZswaWflF1qxtP3fh9m44dl62igwjwypc1SbuU49yZGscAwufBuoas2RT3wz2kLqBc3V1dX19/f79+2ptyRdMRy3BslNNkPyHO3HwhUwYZqJPCPPAotBjefiVXC8MGq5xWENuEOk+SmYdT798+dLF5AjUSWZVS+vsUKuacHjib9++3dzcWMTQcsWSrFga48sVbc/Vxj1SsaJbS6/Ojmlclq9tbJ/p61SxrwsmWZ9GsTC7s2KoIxWlHev6PMmJ4F31qKqhElWu0l2mxCfYfOUgg3HuoVrVOLOnIafJW6dG0q4NJpXF2nsSy6rIOo1nVROqTYx9JlFNnSbK+JZEuc0VwlF2/Spj41O/jvZISB/cQy+et87ZNi6z8Wm1TTO+ZDQ2k2QQgMCZCLCR3K/Nagf//U07tgSMcz9/jHM/w7Ql1KmRAodOwkiPTmtLe0o7zVFGnR0qUA2WHwCp/COv8jcoSD+qHbkX4ArUV5otF7HlBuLVq1culwK6V77hHr1fwp4wJrGHnvJWO1BzSrZTs+WzW8YZJ1USTxp0f8fzrIEDvNLIYWFAU9ebS/5W+aqOJFFTOXkKWl3go5yhGGegJOPFXIuCV4zahiVc09hdVxx7HW6xdp1HJPElNqeFuXi7l5C5EoiHgJ2AcURSgTsHJUYGu1JqTtmnHu3Gb+9QCbWsGVynFX///fePHz/++usv/avJS0u7VjaWOrgJjlo0QcslTSvyb1AlE/0GaBVmQY/llXLnzp3ylVpq1JCrUUuHyxq+hvdb+lcbarkB1aGzRjlLIZ2noUPtNwDjWaGMs+RRj7FdQ8dZTGxfkk0WZc/Oim4ASMecNKQzRTahYibZwibH7qww8DLV9XmSk4ptVUMlqkyl1j3lVLst3dOo/Xkxzj0Mqxpn9jTkNHl71ghr751m3LPx7ERnyY59WijF0/RsothP3DbKP+UouzzztTWy8VlLrK309MF8+jrxbFtn0xa/+ptP15QMAQg0QYCNwE411Tn472xUJdkxzp2KwDh3AkyevXON0KOTW9S2Ak9zlNFKh8LytxnqIbl4lb8Nu4zccuygczb9/FukCt3dDn66W5cL4lkipSV5hEnsxFjnQG0x150NJ3tyAnIxYbw9oartPTcip72QYy1qsfajHD5E2Fby6D/KyzG+nLPWTcxOmTXLGl96uYrUExq94Ker18GqwjXKD0gpL1++9GMSht++feuXZvHP56ePhOX50u5c9tgL5xqkdE000hY90v3Sy8vLeJrkTyu8JZi8jRRYDwGtY4zC3NzcyNXFNvtkZDBCrjxZt3q0L76P3WSqe27roQcaniZZuRr0BdA9cMU01xC/CYvhc7dusfmnSYAex6q07wLGeS0x8rplSXZIGu1r3r9/f0jV56j0ECcg50DnWmFcriwe1bkCSwYklfYaizUuvsKJl2BEpEJY0Q0kmeniFnWCp62MvUyyxYyN3Vkx1CUr6vYkJxXkeoZKVGnUac/bUiOi5Mkwzp1I6xlndjbkNNk73wex9t5jyXTnPfQsebFPC6VIGsY3DvAj5lH4kfGctuej7EWNsPFZRESCCAH6YATOzkcnXhDWuZCoc6bYaUVkhwAE0hJgI7mH54nntT1YUuXFOPeQxDj30MuRt861Yo6WzpVJj54j48dzlOHTiIQbGuKw/Ige63nEq/w9uvj8+fP9+/cXS9ANcTmaUY+YTKnL4/4AqKMM49HcZGn7IzGJ/QzrXPlwSrZfs4eUoNHD6E9Dlyzk5cp+AXzcHLr/mMn5Yv5VuEnyMhDcB5YAFrcpCeV88uTJ2tKMvW5tsQXSq7EWX1ZymKIOn0meYB2T0CvN2JbmmmCBMJc3SbxFgEW3NUkk8QthKeDTIFyGgN3qgqHDLh4jg51VzSn71OOqxXdDp4GHW5rWn9oUBUYlgAJe5149FTH7kJuqRsrJQaA3PVqWzTk4U2Y/BHrrU8k1q6NGi1cX1VvnD4MYDWDPIQkrurVWZ1TK2mJJXxUBtFyVOo4Vht3Zsfyz1h5suiN1Hb7mtwjQ81k9qrRYSMTCeZSPAMa5ky1Lsp0A0wKWKIYAACAASURBVGZHHWl59lYa9tObxttqL/bZlr7OLS1H2XH9svGJ8+HpfgL0wf0MIyWcdcKttl3VChYxEh5BAAIQaIgAw2xDyupNVIyzKo2jjqrUcYgwHGWkxU6fSsuT0niVv8cGdNHJeH1SfiX01btxXbo8HnyvW55ujr0nhUmM1bQqptpRulrBVuHtMLFGD3ur7f13skx79sNXdxYByn+JdJJqbZGlvdKMp0nZdPl57urqapUm1Bkmp+1VhRyV2OgF5vXr1zkk/Pjxo+9sT+re4ysrkNA+SB0+51kE8EEFLc300TJ0ZqqaYrslYOkLAxx7Bw9g2jPahQmqSPXRIkD5kSFV63aW06cer6+v7dwuLi7siXtOqZvh6mvBTkAxdhtrlx4Tfbu68yXvTY9GNxY/fvzwKR0VtkzlR8l2bL01b58TbkiPhXxU7fYJtM4OYhxkhHfVwsxXx6qMrOiErreZzreWfsKMvQl1XfMku9hMdmeLiJpO0NAiwbJKKX8iV89QiSqNK0a2peWHLIxzJ/N6xpmdDTlHdvZBTeix2rU33bkJ+8ktZLX2yfiWW/VJyq/WfpK0zhXS0OrRyewHjBsTZVl1Iu2qMJbPxscRI7CWAH1wLbFV6c+6IKx2IVGtYJ3M6at6B4khAIEIgWoHjbPOaxFd8CgggHEGQPg4SaDaJdmktD1H5uvRHGWktSvm37Q881l+WjnzldbQQVCdXxmSWxnL7W99l+np06eBHt+/f//p0yc/Upf3D+/jmISvkQ3halc+1QrGOBw3szq90lgG5Hi7dj61CFD+S6Q7G1Ume2mvNME8p0ZaZs3kLDZUOvank1yqTAUaGyvV5Bh/A2c3RmGMKOxv1o1bUGO9G5JZBAguzG+oZW0Wi1RryyQ9BOIE7AtQ+yYkqJGRIQDS6Mc+9bjK7Ms79WvRlr58+aLL3uNtgBYkPQBkom/RaMcy96bHBw8ejCGMY8b9epxmT4yxfKO0eyQhb1oCqGw/T/tyxb7y3y+VvQS7VPaWBrWvytjDgiTgM/7Y20w3JnD6GMbe06vY2EB2Z0ZQ7Sbr8yQnlb6qGipRpVEdxm3jZiMxlm+UdrMYVWXEOPeooytT2QOqWF72QcVQn68iuvP5dHqyFjG+nUyhTTfHfk5rPzQuCcQulb2lvvzGCcW4MfFLXhU2lm+UdlXVJM5NwG6ZdmvPLbNfvl0qe0v98veET9wjql1IVCvYHkMiLwQgAIFKCJx4XquEMGJsJoBxbkaXKSNLskxgGyrW2CuNRw2bG24s3yjtZjF2ZqxcvJ2tI/shBHiVvx+7nMtY+qZOol6+fOmq00/EPX/+3H1U4MWLF/Jx48ccEsYkdmKvduVTrWA7gZ8++ypPVTtPvOn+pzcnNbCoVxo5PRkb5SFT3eXlpf3V0WAHf/zxR6MGoVHD6M4qeRu/fft2c3PjuIl5QnWrcOOOTgJYPFc5OXMELPZWyS/M5Gg+ZULAEbB3RnVwdXOX0RhgZDCCqjxZt3ocL5PmNGXvSnMl9BCvo5nHjx9PtlRe83I445usi0gIQGAVAXmSsqTPvXI2+otkNLYoq6o0HIbuV4e/x4+XVidtu1T2hVnAwZ6RMSRAx8ezErD3u7MSoF0iwO7s9GbQ7UlOKs3WM1SiSumUbWkqw05bDsa5k2c948zOhpAdAhCgO2MDEIAABIwEOMqOg2LjE+fD0/0E6IP7Gc6VwIJwjky+eMtXf/PVTskQgAAEzk2Aee3c+m26dRhn0+pD+FMS4CgjoVoZ4hLCpCgR4FV+KjP48OGDpai3b9/qx+GUUvehggvj8mvz5s0bSyFZ02ASWfEeWzinZMfy31O7/c7Ctgvdg2x0/z06aihvUa8049kxmPxKgnv69Omq6vSqrN3by7///rulscm90mih49drFMPPEgkbb4oOJRw+59W5bTscy5x+c18znquX+AIE7IsYCWP/joKTnJHBoWg60KcetcxoyNta/QYmH8CB319fZqFOuyzxC68nzERfjy72SNKbHo07RPuAuQ2+cTm6dlO5TRhyJSRQbYdK2MasRWm5Yl+n1Unbvh/ZdqjKim6DBdZpKmqIcS7Y0OTeslSr4t4UcWB72Z0JfrUdIdVYZ18h1ECjwrP6eiwEVcpE2ZYeOGVEqsY4I3Asj+oZZyzS9pCmWo2kWhv0oMSj2lit8RwFhHprI1CtiTK+1WYqueXhKHuRMBufRUQk2EOAPriH3mLeamfbRckXE5y4aYttJwEEIACBbgkw+Her+vobjnHWpqNqNcKhUzFT4SgjIepqO1TCNlJUSQK8yk9F+969e58/f7aUpvsLcv2ggdG/T6Gubf9NTUstm9NgEpvRuYwM1A4FgVQE5LXKXtSGC91D4XR/O+SmU/5HSenHTk802/32228lZdhTl+TXd+j3lHBU3idPnmg28pcak5Ko28tb3uXl5eTTDZGBH6JXr15tKGQuy6pBqsIvmo/btaigcRZiINAcgVWdcVU3H1CsyrJKmKNQ9zky9KnHVa1mkxnvklr5fPr0KZ5GCT5+/KiU8WQ8hQAEChN4+PChZeciqXScquPXTOIZ519Jm0mAMsWKoWYf/am9ej/q/6vIQQYjijIC76+lieXf/mbmK+H6+tpeeJ20Vy2i1BHWjjOu71hArRLGUiBpIFAngTpHg9ysOpxk55CyO5sjc7L4VTNgE8NC4WVwPUxQpfom29I6ByiMc6de6hlndjaE7BAYE+ht7U13HttAzTG92WfNumhRNuxnj9Y4yl6kx8ZnEREJ9hCgD+6ht5iXBeEiIhJAAAIQaJpAbxsB5rWGzBXjbEhZiAqBRQIt9miOMhbVak/Q7fzbouXb1XpgSl7lJ4SvO90vXrx4+/ZtvEx9qen+/ftBGl3Sv337dhB5yEdM4hDsVAqBOAH7z/qqnFW92K93VcYmFiSFv0Tqw6w5XM4rjVZvm50kVUJQPlYa9UojgL///vviokTJ5HknlVca3fT2e5088KVd3KwyJznESesTJ4dNciEtB1XKrI1A7kUMI0NtGt8mT596XLX4XtWVtmmh0Vz60S0tOYwmpNVR8vVJo9wQGwJVEZAD77E/07GE6ulrvUWMC5mM0dZ1Mj6IvLq6CmIq/6gRUt8B1aGz0GnSWTXvVN40u3jsueysJlOuMpsT0F7V3oHYqiys6CbNjMjzETjBaLCoFCbZSUTsziaxnDXSuA0fms9Z/dgM6hkqUeWgHbalYys9PAbj3KmCesaZnQ0hOwRYe9Oda+4F2GfN2qlfNuwnrY5WndOeYGhd1V6Hmo2PQ0EgOYFVNtltH9yM/QTENredjBCAAATOR4CNAPNatVaNcWKc1Rongm0gcJoezVHGBu1PZulkiDuN5U8qsapIXuWnVcebN2+Gr/qvKvbdu3f1/NQuJrFKdySGQBkCq+4srPI778tP9/dpnDhczivNp0+fWueoXqELipmuPuaGY/RKIzVp5Z3Efczr16/9RslXn/9xf3jV+8v91RUooQn/XgU4UAUEHIENixhGBkev6UCfelxl8EwZkxauddrjx4/t9iP3eTqh/vLly2RpREIAAkcR0M7F4pVGw+aTJ09yCKnDXEux9Xu9HFqhUU67PDXKPjxamt9oGibQnYrrzYpWnY0ObFnR7bQxsp+SwInHXibZiMWyO4vAOeWj8y0SCo9dhauLGCGqHOCwLY0YyVGPMM6d5OsZZ3Y2hOzdEmDt7VRPd3Yo6glgn/XookVJsJ9MWjvf6jEOasNRtgpk4xOnytM9BOiDe+gt5mVBuIiIBBCAAATqJ8BGwOmIec2hqCSAcTpFYJwOBYF2CZyvR3OUkcoazz3Enc/yU+k9XznnOwg6vI/oO//yH6G7Tkat6Xd2nz17ZkxcIBkmUQAyVUBgLYFVI9vmXrw549rmFEu/ilsxqQ6v6F/FJPjw4UOxuvJV1K5vHTnTefTokYWM5QroYjm6eOC/85YrzcvLy8VcqxL8+PFjVfr6E69yOVZ/c5AQApMEVjnW3bAWYWSYxN5cZJ96tJ8aNKfQMgLrDPHi4mLtuKEjG7kTLiMhtUAAAkYC8tX94MGDxcT5tmb+RmZODC3d6/EpPinkx48f5bXnt99+k7subfHWDo/jMrWKG/7Gj4jph8B+Qzqc1arDwQ3tZUV3uIoRAAIFCDDJLkJmd7aI6HwJ+jzJOZ8e1SJUOaiVbWmF5o1xVqgURIJAAQKsvQtAporNBLDPzejIKALYT24z2HC0m1ukteXnPsqWPGx81iqF9HYC9EE7K1JCAAIQgEBXBNgIdKXuthqLcbalL6SFQJzAiXs0Rxlx1Xf+9MSWX79meZWfXEe3b9+2X8PXnQvZf3IZ9hSISeyhR14IZCKwynHB5hN+un8m9dVW7H+UESjwUVKm0hy16Drfy5cvc5RcoMwXL17o6vViRUnaGLi2efXq1WK9WRPo/uSqF/ZZhRkXLvHkM6hd0xq3iBgINEGAkaEJNS0KeRo9rlp8q9WLZLpKoJOUp0+fBk3WCYvFtYRWKZqFK/cuETSNjxA4PYHXr1/Ll0q8mTrs+Pnzpw5e48k2PLVsmiThhpILZNHW++3bt8F2zFivDps0curf4U8bKAUCwtqzqHxjgRUmYwLdqZTeXK6sWp4NbFdlwSB3GiTZWyFwGlNnkjWaHLszI6iek2lY4Kw+MIBGh8pzq5JtaWClbX08t3Fu00Wj48y2xpLrBARYe0eUSHeOwCnzCPssw/mstWA/xTTLUbYRNRsfIyiSrSVAH1xLbFV6FoSrcJEYAhCAQA0E2AhEtMC8FoFT4BHGGYGMcUbg8KhOAp30aI4ykpjfmYa4Tiw/id4rKUTmx1eGLLq4vLzUiGe5jl0zT0tLMQkLJdJAYD+BCmd/uv9+tR5VQiGvNOPfsdf1Nl14O6rZrl5dZbRcV/bTa8167949F9NQQCsS9dXF135iot+zVeI9TQuuQf7+++97SpvMu9gQP5d8BO5skV8aYQhAoAyBVd18EGlVFkaGMnrcUEufelzV6g1UT5xl0kXCu3fvnj17Jl8zlpWePNpogXdiRDQNAs0R0NJd7qIWvcNoKldPT9s6jQaLzn21k33y5EnaeveXpk2c/MUsQgsqEuerq6uLiwuccwVk+DhJYJXLlckS2orcsDzbkKUtJkgLgT4JMMna9c7uzM7qZClXzYCcyNWsfVTptMO21KGoJIBxVqIIxIBAbgKsvXMTpvw9BLDPPfTIi/0UtgGOso3A2fgYQZFsLQH64FpipIcABCAAgbMSYCNwVs2eoF0Y5wmUSBMg4Ah01aM5ynB6J9CV5Veubl7lZ1KQvoanSwGL9wKU4M2bN0qcSYwNxWISG6CRBQJVEVjVi33JV2XkS6Q+urbChbzSBD5KxEhGU8O1N905vH///iqdqS2arVdlqSexnORZ/OSpjdqtbRZbv4jrjyC66Hj79u3Npc1l7O395RwH4iHQFoHcbjgZGdqyhzlp+9Tjqlbn7kpzqqkwXo4hxt4PP3/+PKxktOC0rPTkgUKOLd6/f19hAxEJAt0SkIdvuUqJN1/bluReaYzbpbhghZ9+/fpVYi+eOzup5KtUbkPlkKuGLbmTikATBPydfhMClxeSFV155tQIgawEmGRX4WV3tgrXyRKvmgFP1vaTNQdV+gplW+rTODyMcR6uAgSAQG4CrL1zE6b8PQSwzz30yIv9HGIDHGXbsbPxsbMipZ0AfdDOipQQgAAEIHBWAmwEzqrZE7QL4zyBEmkCBByBPns0RxnOALoN9Gn5NaubV/n5tKPLUHfv3l08atMlAt3drudSACaRzyQoGQKbCZS5hUr336ygtjL+q4C441+b14xYyVR37949/dD9Kgjjm8+rsh+bWJcPLQKojT9//rSknEyjbZ4f/+LFC/9jqnCZoTCVtJQDAQiUIcDIUIZz7lrQY27C5yhfxytaTwYLM7lauL6+ds71tNLTWYylvfJtIZ/ZlpSkgQAEyhBQBw+2FeN6b25u0vZcbYKCUWVcqXY3lWxmJZv22rr+Lfc9Rpc0V1dX8tulZsrRaj2tGEMmploCvZ0V9tbeag0PwSBwCAEm2VXY2Z2twnXKxJzknEatqNJXJdtSn8bhYYzzcBUgAATyEWDtnY8tJe8ngH3uZ9hzCdjPgdrv7Wh3T3vZ+BxoqCeueo9Ntoilt/a2qCNkhgAEIFCSABuBkrSpaxUBjHMVLhJDoHICPfdojjIqN86s4vVs+VnB7iycV/k7AUay375923hBQF5p9twEj8iw4REmsQEaWSBwDgJ0/3PocbEVJbzS6JZvIIfuwgUxB37UT8Svqv379+9yrLgqSz2JtRwxwh9rzdgKrfJ1O9Ql1uVwdzPcRSYJqOQk5VAIBCBwJgKMDOfQJnpc1CNfahEi+fT1lxyKkatBrdMCPwvy12Bc/GhNWM9ZzKINkAACPRB4+fLlogvR58+fJ0Sx6AdH8sifS8Ia9xQlSe7fv7/oRmeoQiPhX3/99fHjx0y7sz0NIW9DBDgrTKssVnRpeVIaBBISYJJdC5Pd2Vpi50vPSc5pdIoqA1WyLQ2AHPgR4zwQPlVDICsB1t5Z8VL4TgLY506AnWfHfo41AI6yV/Fn47MKF4ktBOiDFkqkgQAEIACBUxJgI3BKtZ6jURjnOfRIKyAwEKBHc5TRZ1/A8qvVO6/ys6pGd6P0e7qLVegn5eSYZjFZmQSYRBnO1AKBCgnQ/StUSg6RSnilGV+T+/3333M0ZluZG4T58OHDtrpqyGVs72avNEFG3UmoodVaXdUgBjJAAAJVXbxkZDiHQZ5Gj3wvZ6dB6hhFfgPlgG9cjrww3L17dxwfxMiW1jorDErgIwQgkJyAPHzH+698UamPJ6n3y5cvb9++jRSlUxKjx/FIIUkeyROoTpmNWy0Nj4M/mnv37iWpnUIg0A+BDcuzDVn64UlLIdAEASbZJGpid5YE44kLOc1Jzol1ZGxaJ6pkW2q0h6qSdWKcVTFHGAhsIMDaewM0shQjgH0WQ33KirCfU6q18kbtP5dm41O5ihGvcgL7+2DlDUQ8CEAAAhCwEGAjYKFEmkMIYJyHYKdSCGQiQI92YDnKcCh6CGD5Z9Iyr/LXalO/uh3c1J4rQT/4Laddc0+rjcckqlUNgp2MQFUXuge2dP92bSy7VxpdD9ZFQR+QbhVWdR1Ot5fXeoMzTud+q+sJX15exi92DqJKa7qWuUHsAI7RCc6GiniftwEaWSDQFoENHvIYGdpS8Zy0fepxlcGz+A6MR+uN+LrF6FJQh9Tv378PCucjBCBwIAFt1j5//hwfITUC6Mh1p5B6afH48eNIIYNLmknXV5FcOR5pmLp//77OjhcLl8wa/TQ8VrUBXxSbBDUTiHfGmiV3sq06VN3Q3lVZWNE5vRCAQCUEmGSTKILdWRKMzRXS50lOc2qyCIwqx5TYlo6ZHBKDcR6CnUohkI8Aa+98bCl5PwHscz/DnkvAfirR/qpz2kpkDsTIfZQdVMfGJwDCx50E6IM7AZIdAhCAAASaI8BGoDmV9SMwxtmPrmlpDwTo0b6WOcrwaZw7jOXXr19e5WfVkX512/5NY/06b6rf+t3TKExiDz3yQiATAftIIgE2n/DT/TOpr7Zis3ulGd8BzuemZDPcq6urVXnVCeVtZ1WWqhIbVRD4l7E0QWsXf4QS2Hz3NleNbqve1ltaShoIQKAAgQ1rEUaGAnopUEWfetxg8AV00UQV796904FjXNSHDx++fv06nmZ4+vz5czmnsKQkDQQgUIaAPKpcX19HHGtqAyI3o3sc02hzJz8v8ebIa5VGkniaAk/lxVzDlKWiBw8eyNPokydPLIlJAwEjgVXLFf9wwFj+CZKtQnSC9tIECJyJAJNsEm2yO0uCscVC+jzJaVFTizKjyklEbEsnsRSOxDgLA6c6CGQlwNo7K14K30kA+9wJsPPs2E89BrDqnLbPo+yxstj4jJkQs5kAfXAzOjJCAAIQgECLBNgItKi1TmTGODtRNM3shAA9eqxojjLGTM4Xg+U3oVNe5edTk7qA7i+sKl9ebA6/DIVJrFIZiSFQIYFVJ/y+/HR/n8aJw9m90ow9mxhdopSErhl3bXXjdq0t4cD0RhV8+vRp7d3OAIuxom0oLi4u7Bn5DoGdFSkhkJXAqs4YuX8+JyQjwxyZtuL71OMqg8fbmjPpz58/P3v2zH2MBHQoIx8NkQTu0ePHj12YAAQgUAMBvT2Ki3Fzc6O5Y+3mZShTjjXj844OR/76668aXNJouJMX8ziK4ak2YnK1k89DqEUG0pySwKqzwjoJ5N6PsKKrU+9IBYFFAkyyi4gsCdidWSidNU18RR20etV0HOTlY24CqHKOMNvSOTLF4jHOYqipCAK5CbD2zk2Y8vcQwD730CMv9lOVDXCUvU0dbHy2cSPXmAB9cMyEGAhAAAIQOCsBNgJn1ewJ2oVxnkCJNAECjgA92qEIAhxlBEBO9hHLb0WhvMrPpKkvX74EtwaM308+/DIUJpHJJCgWAnsI6Oeu7dmNo824QLr/mMkpY/J6pdFFuOAbxroMXOHVOIn06NGjVQr+8OHDqvRVJVZ7r66uLCIFXmbiWeRLz/fAp9Hn8vIynmXP01Wj26pxc49U5IUABOIEVrnSWNXNh3pXZWFkiCvrwKd96rHPVu8xM32T6fr6etViQwsVy/efNDjIhc0e2cgLAQikJaBXC4uzthJoIJWLGXvV8mKjkuMuSrWBVcmL767slW5O+eTJE+PuTC5p3r9/v7kiMkIgQmDVWeGqlX+k0rSPVkm1ank2yLkqy+LIlrbtlAYBCMwRYJKdI2OPZ3dmZ3XWlMyAp9EsqpxTJdvSOTLF4jHOYqipCAJZCbD2zoqXwncSwD53Auw8O/ZTmwFwlL1NI2x8tnEj15gAfXDMhBgIQAACEDglATYCp1TrORqFcZ5Dj7QCAgMBenTEEjjKiMBp/RGW35AGeZWfQ1m6ox04lxm+nvf69evF6vTNZA2Pi8nyJcAk8rGlZAhsJrDqzsKqXuyLtCrjKpH8WggfTiCvV5rxrTldkDu8zZMCrBVM3nbkc26yqCYiX716ZZFzrMFIriDxWqSRkicfrRqkVl08m6yOSAhAIAmBVSsG3QNfWykjw1pi+dL/5v2t3dP2qcdVrV7VlfJp+cCSdaoiCA8fPlwlgxzzBcuVuezyK9z0Sm+uXcRDoEUC6ox+z9UuY869lPZocjGjkWHRN4380cj5lAZev+QxHB3dytFqDW5VJe2nT5/GEo5jxAeXNGMsxKQicILlSuA6OU5m1demh6JOgCjOhKcQOB8BJtn9OmV3tp/hCUpYNQNyVl+zxlHlpHbYlk5iKRyJcRYGTnUQyEGAtXcOqpSZigD2mYpkn+VgPxXqfdXqsc4377mPssdaY+MzZkLMZgL0wc3oyAgBCEAAAg0RYCPQkLJ6ExXj7E3jtPfcBOjREf1ylBGB0/ojLL8tDa46COIrQ0blBi5plEu/z60bDeodjx49WixE9yMOvE2ASSwqiAQQKE9g1buwDRe6hxbR/ctr9pAa/yNrrR8+fAjKj/8QfZC45Ee5UVxbna4FXl5ers1VSXrd1VQnXxxNlEBbNWMzgyudub3SrLqIvuptfSU6QgwInJLAqs64ai0y4GJkOIfZ9KnHPlu92WLv3LmzzU+ElnxaogSLlkkxtGrVQmhbLZMFEgkBCGwj8Pz5c5fx6upKh6RyFqOOPOel5ebmZth16tRVf1pO6Ka0Bg0dZKtT60/HskrjypwM6CRFA8WqkXmynCSRcrIjV1mWotTeAw+RLRKSpnUCqw4ZV638i5FZ9U6L/UgxvVARBI4iwCSbhDy7syQYWy9k1cq5zkVC6ypIJT+qnCTJtnQSS+FIjLMwcKqDQHICrL2TI6XAhASwz4QwOywK+6lT6Rxlb9ALG58N0MgyR4A+OEeGeAhAAAIQOA0BNgKnUeX5GoJxnk+ntKhnAvTouPY5yojzafcplt+c7niVn1xluvGk+w5+sbqh7zgrrO82L375SoOkfpjT5fJLyx1eVeliQ3JLS/kQ6IRAMKrEW73hAsVQIN0/DvY0TzN6pZE3k2Bi0B25mm/26orj3M3GSX1rFm/6yp9ucr569WqyaX6kbmNavNJo3e+rWzAL6FqvMBcvlA5tWTVu+s0nDAEIpCWwqjNqC7ShdkaGDdAqzNKnHrVwN/YRY7IKNVuDSFq/ySfFIkMtbLRY0gqnBpmRAQLdElAfdL1VzmUGl1LaaCj+69ev2s6oO8/B0aPI07lcGorl9WaD09K5AnfGf/v2zejaVXzGbmF31k52CAQE7t27F8REPq7y/xIpJ+0j/+BiseRVZ6OuNFZ0DgUBCFROgEm2BgWxO6tBC6lk6PMkJxW9qspBlYE62JYGQA78iHEeCJ+qIbCTAGvvnQDJnpUA9pkV7+kLx36qVTFH2WtVw8ZnLTHSxwnQB+N8eAoBCEAAAq0TYCPQugZPLD/GeWLl0rQOCdCj40rnKCPOp92nWH6juuNVfkLF6dt0wfX24F6DrlHofoTluqUuIFxfXxe43z1uPiYxZkIMBI4l4O5kWcSwjDBz5dD958icKf5f+Roz3Bj0y9fNXv9jbWHjZT8ntu4yyfOO+9hcwKgOLWV+/vy52LpA3cbCF4uNJ5Cfo3gC97TO63BOPAIQ6IeAfRGjy5zbNj+MDOcwpz71aG+1tGyZnc9hDDlaYXTcoFVQ0y4Ic6CjTAgUJuC70VTYXxvIW4S2YzotlUPMJFJpEP78+bNeadTjkkbtsu9SNbL5fJIwoRAIjAnorHAcORmzyv/LZAk5Iu2HA/aWBnKyoguA8BEC1RJgkq1ENezOKlHEfjHsM6B9Ot4vFSVsIIAqA2hsSwMgB37EOA+ET9UQ2EmAtfdOgGTPSgD7zIr39IVjPzWr2H7A2+1Rtq8+Nj4+DcJJCNAHk2CkEAhAAAIQqJMAG4E69YJUm1RqLwAAIABJREFUIoBxYgYQOBMBenRcmxxlxPm0+xTLb1R3vMpPpTj9ZO/z58/90nRB++XLl36MwrpDIVc1QeT4o+5v2vvUOPueGExiDz3yQiAHgQIXugex6f451FdbmRm90gSO2dTyqm73jTWxQbzAFcu4zJpjdGXReIFzsZm6uik3e66x8iVxeXnpPuYL2AcpfYeA2/v5FEHJELATsF87MQ5Q46oZGcZMWozpU4/2VkuncsTQomYrkdl4ECNpdayjdU4lYiMGBHoj4P+agdo+uTZQd1YyLTDevXu3ahR1MPWdSOVVCfJxU2YX46peDKhpNzc3i8mUQHBqE94iNmlaJGB/RWFf+ZfkYD9U3TakqC2rMrKiK6l96oKAT4BJ1qdxbJjd2bH8E9ZunwE5q0+IPUdRqNKnyrbUp3F4GOM8XAUIAIFtBFh7b+NGrjIEsM8ynM9aC/ZTuWY5yrYriI2PnRUp7QTog3ZWpIQABCAAgbYIsBFoS19dSYtxdqVuGnt6AvTouIo5yojzafcplt+u7niVn0R3uvgckNQdh7nf2JarmiDxpAy67v3mzZvJR1kjLbINAvAtsqyKoHAIDATk8cqOYvLSlj073d/Oqt2U/5FJdK0Fg5J3mmNQWqaPciC36IHFr3rsecd/Wn9Y/kEtTRCTsV89v3UBNGH0n+YLX1xc2AvX3TNdcrCnJyUEIJCDQIFboIwMORRXvsw+9WhffEsj8lOAA4I9lqm1jQ5Z9LdYiL4vtWoPtlggCSAAASOBDx8+uJQ6V7137577GATkcPPZv/8Urw6r9YYcPWicVEB+MdyvXN66devOnTvyoTn8adStfIPg/55D0OTgo8XleZCFjxDYRsC+XDH6VNomxuZcBfYjdkRqBSu6zaokIwR2EmCS3QkwbXZ2Z2l5HlVanyc5R9HOWi+q9PGyLfVpHB7GOA9XAQJAYBsB1t7buJGrDAHsswzns9aC/VSuWfs5bbdH2U6DbHwcCgIJCdAHE8KkKAhAAAIQqIoAG4Gq1IEwPgGM06dBGAKtE6BHxzXIUUacT7tPsfx2dcer/CS6060ld+VBBeqyQ/yukwZDpfGzTIqhnqVbGIWvnmESk7ogEgJHEYgPJoFU9rP9IOPwke4/ieVkkbm80vir/AFZMU8lezQk1zmBg5XF0uR/58mTJ4vJ6kygS5hafyxeylKCL1++RNYfAbRiutbtUw1zxmFRF1Mrv3Rap5EgFQQSEpDnzsUNj6suMua4NJMBRoZJLM1F9qlHtdoyLw/a1PQX9xnXnNLLC2w8iNE3EYX6ECfB5ZlQIwSqIuA70LQfT2jNr79292hOBfJuvrhTGxJrGxtx2eMKrDCgbab7trd8BsmzUIVCIlJAQP0riIl81Ppfy5tIgsKPiu1HWNEV1izVQWAtASbZtcQKpGd3VgBy7ir6PMnJTfWQ8lGlj73zbamPooYwxlmDFpABAmsJsPZeS4z0JQlgnyVpn68u7Kd+nXKUbdcRGx87K1LaCdAH7axICQEIQAACDRFgI9CQsnoTFePsTeO099wE6NGL+uUoYxFRiwmw/Ba15mTmVb5DsTkw/Kibn/3z588C68cEYT3VnTLLDQv5u9GVhHhpQeE7P2ISOwGSHQJpCRjdLwyVbr7QPWSn+6fVXZ2l5fJK46/y1XJdMNtpjmXwSUiJaneaIKn0jfmmbzy+ePHi+fPni3jld2ZOg/LL4xPTlciSyxR5wDEOi+6642JjSQABCGQiIOdQxpI1khhTTiZjZJjE0lxkn3pUq41unu0dqjnVFxNYKxYt5B4/frxY49u3b3UWs+qLU4tlkgACEIgTkL8SP4G8dPsfewgHrj8jTTZOHJESjnqkcwO/mXilOUoRa+vVcsVXXCS7litzJwmRXPkeGT09SYD9+xFjx2RFl0/dlAyBCAHjIKYSjH05UtdRj5qbZNmdHWUqaevt8yQnLcNKSkOVgyLYllZikL4YGKdPgzAEmiDA2rsJNXUrJPbZreqTNBz7SYIxdyEcZVsIs/GxUCLNNgL0wW3cyAUBCEAAAjUTYCNQs3Y6lw3j7NwAaP7JCNCj4wrlKCPOp92nWH67uhsk51X+Hg3qarbuK/klyCWN5Qdrdb/p9evXi19x1L3vR48eff361a8idxiTyE2Y8iFgJ2B0v6ACd16gGESi+9tV02jKf+WQW3NhUKzu8QYx1X5cK2rgf6fads0JZrz4p2bqR8UnCwmW/ho1JpNlirS7BLKPnplEpVgIQMDuHGrnSMLIcA5j61OPduPX0cC3b9/OoesDW6Gr8kbmOog5UE6qhkCHBIJ91p07d7qCoBHeuHCSW1V8ZnVlGzU01jh1SlS7F5gy7bIfC9jbOCm5PTsrukmAREIgKwEm2ax49xTO7mwPvUry9nmSUwn8tGKgyoFn59vStEaVqjSMMxVJyoFAGQKsvctwppZtBLDPbdzINRDAflqxBPs5bbdH2VIlG59W7LlFOemDLWoNmSEAAQhAIEKAjUAEDo+OJYBxHsuf2iGQlgA9epEnRxmLiFpMgOW3qLVAZl7lB0DsH2X/wWV2OZqx/yDoy5cvLReddCtBKe1S7U+JSexnSAkQSEIg8OgXL9N+qh8ph+4fgXOOR1m80gRuSkQqiTmWIb5B1LEXnjKipqrF2OSxWiWAlj7+ta67d+/a1z2p5De64NJ3COYc66SSZEM5EknE5L/QPtpuqIUsEKiEgD9cRETS5er9IwkjQ4RwQ4861KN+H/7BgwdGHQXnqsZc+ZJpUnvz5o0c3r1//z5fLclLlrRawCwWq0vjTNaLlEgAgYQErq+v/dJ+/Pjhfzx92D7CW46SE+LSYJiwNIpqlIAcIVmmTrXOuP4vxiEYWObq3b8fYUU3x5Z4CNRAgEm2Bi3MycDubI5MQ/EdnuQ0pJ1VoqJK4QpWj71tS1cZTMnEGGdJ2tQFgZ0EWHvvBEj2rASwz6x4T1849tOKijnKtmiKjY+FEmm2EaAPbuNGLghAAAIQqJYAG4FqVYNgGCc2AIEzEaBHL2qTo4xFRC0mwPJb1NpYZl7lj5lYYh4/fuwnE8a17mM+fPigrz37hUyG3759W/gKPCYxqQgiIVCYgH2S3X+BwjWN7u9QnDKQ3iuNLiQH945kjg39eLtEtczEvjVMumvxE1QeNnqlkae9cUOCthuLGpezJ+bVq1fG7FpmGVMWSybh1V/kMUfj+9pVYzEhqQgCqQgEs8NcsfZOPVeC4u2FMDJEMB7+qE892ltt7FPF9KhlgITX2uD58+dtTWqfP3+2UNJkXfggxiIVaSBwVgLyye03rTdnKPYRPvCP7kPLEeYeZg6qLZZp3PvbLbkMBKM8xtbFZWZFF+fDUwgcSMA4FEhCJtlD1MTu7BDsCSu1z4CcyCXEnqMoVCmqnW9Lc9hVkjIxziQYKQQCZQiw9i7DmVq2EcA+t3Ej10AA+2nIEoyHvXadlmm7UR5j6+Iys/GJ8+HpTgJGKzXa/E5h7NmN8hhbZ6+XlBCAAAQgUDkB4wShVvCSsXJVnk88jPN8OqVFPROgRy9qn6OMRUQtJsDyW9TaWGZe5Y+ZLMboZ7N1p9gl0y+GbrivpN/RNHYibVW+ffvmqssdwCRyE6Z8CFgI2L+lae+zi/Xai7KLt1hpqgQSXoMqDh8iPNN7pRnbQXMvYNYKLCOTL54I5cofyRHPgwcPFoXURdAvX74EyWrwSiP5Hz16FAg2+dHu2Wsye45IH6C/jsxRF2VC4FgC4wFkUh75BUvizIKRYRJvschgWlzr7s3J2acedbKg0wQHIRKoagWi4wl/nm1rUrt37967d+8iqN0jHcQE5u0eEYAABLISCH7fIGtdNRRub69xK5SqUW0N76laTTljAlqxWxZ4OkYo+QJjLKcf8/XrV6N/K/tJqF9+EGZFFwDhIwTqIcAkW48uJiVhdzaJpaHIPk9yGlKQXVRUOWZln0HGeYlJSADjTAiToiCQm4B95OSAK7cuKH9MAPscMyHGTgD7sbM6PCVH2WtVYDfvtSWTvk8C9ME+9U6rIQABCJyVgH2lxEHHWW2g2nZhnNWqBsEgsIEAPXotNDuxtSWTviQBux5ZaJXUy9q6eJW/ltibN2/8G1jKbvw5t3FFgv/69etx/Djm8ePH48hMMZhEJrAUCwE7Ad3mNt6eSHWhe5CN7m/XUYsp03ulCaZDQVnr5OVwjht8VI998RzeilUCGHX09u1bv1i53/NHpaurK3nX8xMUC7948cJSV1W39yVw4L/w4uLC0grSQKBRAuPZYbIhSa6ADiUzMgSELTeHf/z4EeRK8vHOnTuby+lTj8ZWi6rv3Wwz5CQZgz7e3KT27NkzrWQsKAqfZlpEIg0Ezkdg7P5JK/nzNXOuRfLi4e+z5pIN8YW3YHiliaujq6fGdXuwQjgQkfHcRsuwVN2KFd2B6qZqCMwRYJKdI1NVPLuzqtSxQRjjDMhZ/Qa2hbN0rsrOt6WFjW1tdZ0b51pcpIfAUQRYex9FnnotBLBPCyXSzBHAfubIVBvPUXZENWx8InB4lIoAfTAVScqBAAQgAIFjCbAROJY/tUcIYJwRODyCQHME6NGLKuMoYxFRiwmw/Ba1Niczr/LnyIzj5SoiODfTl5z1c27jlMYYuYe2XHTSRQD96KaxzP3JMIn9DCkBAnsIBO4gIkUFI1IkpfER3d8IqsVkib3SaIkfXBe8e/funhnxEKZyxSSxV1Vdzz2rVWK7xPquvwtHAsE3xYOb8MmHnogkwaPLy8sHDx4EkZMfjffQJvMmjwzcEFoWf8lloEAIFCNg6X1ym2J0kmURm5EhoLTHNUxQ1OLHwLuNxSHOXJl96lHzshFaMBfPYSwQH0hi9PBSQDB7FWqCBfvNzY3cEtuLJSUEIJCEgLy0fP36NUlR9Rdid0ljGbUStlf7fbtsCeulqDoJGNftll1AmQYaz20SnmywoiujWWqBwCoC9omMSXYV2OSJ2Z0lR1qywD5PckoSLlYXqgxQd7UtDdpe20eMszaNIA8EJgmw9p7EQmQlBLDPShTRqBjYT3OK4yh7lcrY+KzCRWILAfqghRJpINAcAX15Qz/J+f79e12i0w3S5uRHYAhsIMBGYAM0spQhgHGW4UwtEChDgB69gTNHGRug1ZYFy69NI3vk4VW+kZ6+kP/06VM/sdw37HcWoy9sW770qG9Ta0fv154vjEnkY0vJEFgkoFO7wNfHXBYNHcaT/LkSxvF0/zGT+mOMp76JvdKMrxslN8cy6NeKHbhrKSNk2lqMTXZ3zoNRSX585M0nrUirShvb3mR2u3+vyewJIwVQ19pdgYcDdJIQgEAOAnoNaTkskKum27dvJxSAkcGHadleWtTklzkXDsrZ6RCnTz26CXcO8hAvV7U1uGmQDJLEidqiU0IJr/EncBjnWhQEdF+9BuyBVHyEwJkITK4HjD30BBwC526RFq31phopyvLIeCxlKYo0JyBgnDe17a3hm4jBWmWOf/L9CCu6OdTEQ+AoAkyyR5FfW69xllGx7M7Wsi2Tvs+TnDJsC9fSsyo735YWtrQN1fVsnBtwkQUChxBg7X0Idio1EsA+jaBINkkA+5nEUnOk8ZChz6NsNj41m+5pZKMPnkaVNAQCIqBbc/rpdfXri4sLXZ97/vz548eP79+/r1+uLXafDUVA4CgCbASOIk+9iwQwzkVEJIBAQwTo0YvK4ihjEVGLCbD8FrUWkZlX+RE47tGjR4/8O3cPHjxI8rPZGiSNX/XXjr7YfShMwumdAAQKE7A7Ukh+gWJoKd2/sMY3V6fLPvKM9ttvv41PfeUTYFxsYq804/s2V1dX41rrj9kgtrGTVNt2OdWzyObugga6Njq1sVSxLY1ebFhk0J15ueffVkXaXMEPsFuETysApfVDoNhWIYLUDR2RNNpHPXv2LJJgwyNGBh+a5eK6/UzHL3kc9h2U6Kml6nEhLqZPPWo9p07hIEQCwYQSSZnvUdDH253UNArpiMcCKnBObMlCGghAYBWB8dwhz9w1rGpWtWJbYv+geVsJmXIZj6oz1U6xFRLQlw7HXXUsZ3B6ME5QICZYq0zWqLaoRZOPNkeyotuMjowQyESASTYT2BzFsjvLQbVYmX2e5BTDW7KizlU5Xuv2sy0taWbb6urcOLdBIxcEChNg7V0YONWtIoB9rsJF4oAA9hMAaeIjR9kRNbHxicDhUSoC9MFUJCkHAscS0A0E/S6dbrOMl0P6oqDus+m4poZfKzmWErWfmMDY8itpLN/kqUQRB4qBcR4In6ohkJwAPdqClKMMC6W20mD5belrUVpe5S8i0pfi5CTdT5bwTvrDhw8t35dW7boPJeezvhiZwphEJrAUWz+BY68+6ZjOeIMjx4XuQTt0//qtVBLqDY7cjutbkWNpdeqryULXYYJHKb3SqJ8Ek6Iqk+kEVTbxUWIbr4K75hh7qUtfW8DYZC33B68uQXtruH+uZdOtW7cWwer9x2Ka3Ak0rAcdtQaAuVtN+UcRCHpreTEmZ4exGJnkZGRwqOWvzoXnAuN5fC5lPP76+tpPoJ2t/3FDuE89GjuF3iweu1fRYcSZJrV3795ZTFRr6+SOtCz1kgYC/RCYXNh34hBqsu2Tqi/8Mibhqfdkc4hskYDFKvTdxDKvLuYAjtcqkymNa4DJvJFIVnQRODyCQHkCTLLlme+p0TgyszvbAzlf3j5PcvLxPLDknlU5OWt0si090OTsVfdsnHZKpITAgQQmR9FJeTjgmsRCZFYC2GdWvKcvHPtpVMUcZc8pbtKk2fjM4SJ+MwH64GZ0ZIRAJQT0m+2Ls4PO6nWB4djvsFWCCzFOSWBy1TTZUg46JrEQmY8AxpmPLSVDoDwBerSF+SSlxcWqpWTSHEVgUqeTwrDQmsRSYSSv8iNKkcvX4EvFwpX29r38C1h+qHvwNRARNeEjTCIhTIpqiIDlVDxfc169emUsPBiUjLmMyej+RlBHJZPHGd30ideuK8OBY5qUXmlkIkH1YyeUQYKaP67dlugm/7H3rPbDNI41sjOtgfzV/NXV1e3bt/cLsLMEyWAZrLVskvw769qZPUD94sWLGgDubBTZqyWgxcGxo5PF6ZJ6wX7HJZMqYGRwWIyTchJr8b3bGOt1ck4G+tSjOoW6xiSQIDKYVoKnuT8Gtbc+qelMZ7ymnWSo0fXwFcWkYERC4BwEJqcPreQvLy/P0cBIK/QLY5Gn/iMB8T9mDcs5qb8HTFLXjx8/XDn2F0suC4EaCGi5YlntZz2vXOQQrFUm06sVmYYXVnSTwImEwFEEmGSPIr+tXnZn27hVkqvPk5xK4KcVo2dV9rwtTWtFmUrr2TgzIaVYCKQlwNo7LU9KS0sA+0zLs7fSsJ9GNc5R9pzi2PjMkSE+LQH6YFqelAaBwgT05SjL+9ZBKt18S/Llw8JtpDoILBJgI7CIiARHEcA4jyJPvRDIQYAebaHKUYaFUltpsPy29GWRllf5c5T0VfzgurrGNDmRmUu/OV7Xqy1fy9fvo8sL7eZa7BkxCTsrUp6JwIE/6yu30fIkYoGZ70L3UDvd36KFo9JoCjDaiZK9f//eyZnMK823b9/GElgmMCdKbQHLxapA5mPvWQXCbPgol0UWlWnNEdzWtr9y2CDVqiy6RWa5wL9BuavEiCfWItLvLGJeZg0Xl4qn5yZwoM3rraTvoGSSs15GZu0FjAwDdou7U6W8vr6eVNOqSL+QBw8erMo7l7hPPaprWABqaj7KPYpWgMH6p55VwZwtLcbrZGfyzHqcUaOrCIzjiYEABPYTCE5dXYEa8TQjnPtrTMYhyDEpEwhG+ySV+m5u7C+WklRNIQkJ6Ixpcbmi5cFR3Xa8Vhm3XZ3OPykbJ9gZw4puJ0CyQyAhASbZhDDLFMXurAznTLX0eZKTCeaxxXaryp63pceanL32bo3TjoiUEDiQAGvvA+FT9SIB7HMREQkiBLCfCJzKH3GUPakgNj6TWIjMQYA+mIMqZUKgDIFVXz3VdwDmJpcy0lILBDIRYCOQCSzF7ieAce5nSAkQqIcAPdqii7nVZg9fLbbwaTENlt+i1hZl5lX+GJFuEz9+/DiIDy5oB083fzS6gVD5+na3BNtckT0jJmFnRcozEVh1qpaw4cZ6c1/oHlpE90+o2YRF6YrNqvu/z58/d7eBknmlUaHjJpX85fZx7TtjNAEvXqwKqpAnuSCmuY/GEcf3MaENgH7Oop6WWq576c2HXPAcIrP6XrANzrSC9G94HtJSKq2KgBwhldknBK2WwS+OKnLMVGDwZGSQajSvWY5sdCQX6HHtR61L/CHo4uJibQlz6fvUo7GDqK+55d0cwBzxwaQmMWRpOSoqXKYR+4HfpfB7WWE4VJeQAHqMwIw4U9NUpcnlKG9cEZlTPTJO2UN1ZThocneONSOqWUvgx48fLovFQapLTKA2Apo3FzUYrBmKNWHytCqo/fPnz0FM8o/GpQUruuTkKRACAQEm2QBIEx+NQyi7szq12edJTp262ClVn6qM7H1Ovy3daTAls/dpnCUJUxcENhNg7b0ZHRkLEMA+t0HmjcbADfvZZj+V5OIoe6wINj5jJsTkI0AfzMe2/pJZSNSvozkJ5Tt+rfp0dKYfZJ4rkHgI5CDgf/kkR/kqk41AJrAUu58AxrmfISUcTmDtYuNwgfMJQI+2sOUow0KprTRYflv6skvLq3yflbbJY5c0+t51vtvNRjcQElLf7i5zEw2TGEyClY/fNU4fPuRCt/qa7/xhDnKZC91D7XT/OS0cGP/27du1tbufOU/jlUY/ZTB5iV2jpG6vrRWunvSR7cqkkOquTbdXjVr0HzFu+IsXL8aRx8bIGhdvxGlML3OBM0Ahwv7qQZ6Pnj17FqQp9tGXpEylBY7+yzSkxVqK7RN8OIHB+49cWB1W5wjuY74AI4PYXl1dLRKenNAXc/kJ3K31IdJSqZ89Hu5Qj/fu3bPcwdOQvmESj9NefBrsVTT5ak24mMuSYHGGyj2hyOOecR2o5d+BU3kc5iLGePYNT3PrZYNI9izlcRllKy9YJXrU8iDSDeX/VGsbjZD6CpRc72kXpvPQMkeiRsXtTBZpe1CyZY4Ismz46Pv1ePfu3WIJRge1vnlbfOfF6/VLi6fkaXICluWKVnGp1gl2+edOq/wS1Ikkvx+TI2xBpHplxmda0Q0tWuRZvvNWMtMtkmkiQXn17cfCJLuW4aKWc/cpdmdrVTakz60Xu1QdnuQEcBY7UZC+2o8dqrLzbWkqUyzQBTo0zkA7BSAHNfIxTsCiEUuaeC1rnx6yNmDtvVZN5Q1jrYRnSo99ZtJmeTNmfJMqmzjAN5pcbhOynNP2dpTNxsdonGdNVngUpQ8uGlLuYXBRgGMTlG++sQtUK1gZfQXfAzRWWuZrDEZhSNYigfL9zkKJjaSFkp+mTj36Ep4mjHGuVSXGuZZYDenLa824VkwOhx69iJSjjDii8p0lLo/xKZZvBNVcMl7lDyrT/eXJ33rP/WOfFjcQklDjhr0P7jRCTMIIsPxgblz5VCuYEewhyQpf6JYPrFevXllaqv6oZZUlZZI0dH8jxmK9bMP57evXr4dWJPBKI0v133AHdJz/myC+iY+TU35c8qbbq6bp5d/alUTuNVAc+ORTDYjX19eLjmkkeWGX/FrP+S9pJKHG08kmEAmBJAT8XqA5qXBvDQx+skWfP3/W5aLJR8kjGRmE1GIDFoeIce346xLdMNfMEk+/6mmfepQHXLd0i+DSFKN+F0mQ9pF8QAR7FV/1O+sy7ml31hLPbve7p+VfSfJxsXk6SaDYxmyydiI3E1h0zSDXJ3LRKt/h9+/fv/Pvv9/Mf5pQ/D/NVlqTyC+4hly5mlKnljMLnQJrv3CIs5vFtjuq/v7CRaYNiIPbtkgwsVr0IKPt2KIMAus7r9mw+w6qsMwdjAYBtIQf1X0WVwI6Oyq5B4+fVg1t1xIr308NBHg7XNEFBPh4SgItjr1MsmtN0aLltWWuTc/ubC2xqtJr1d35Wb2lEzWxTO1TlYuzxom3pZaRxGK6li5gqSuSpk/j9IFYIFuU5ZdJGAJJCCyOoq4WDrgGFHRnZxIFAthnAcgnrgL72aZcy4LEMhJuq93l4ijboXCBRZPufOPjQDUXsHQoS8dM23D6YJxnnVqLy8zTHATK9825VgTv9OeSjeML7PLGlXYb43/vwghhQxZjyamSrZWwTK9ZXDW55hfoAk18k4d5zZlE7gDGuZYwxrmWGOlLEqBHW2gvUur5KKPRIW5Rp84wWGg5FE0EeJUvNen3d+fu8T148CC3Ho333Iv9UDcmkVvj5yu/zH4/Kzc1YW4QSF6vjvKMriFKXugemkn3FweLPVvWcvstRzeCLcIEFSmLflH+n8i/9/1ZLpv99ddf+yo5LLd6VwBu8aN8QBwmbqKKFy+S+RCurq4SVZu+GItxSl/F7HMMVgaWvtn/LlGN8tU0F9Zt0kwCzBX77t27OWH8eN0MnCuBeJ+AOqDPLQjLvDUPBXeGi7EdG3wgnj7KHvzmlAn3PDIMhC0b1z2qCcYf3RzLodk+9Wg8blPvy8E8KFPDi+/3Sj1a4gVp9nwMxq7xAKKYPeUb807WOxe5p+MY5XHJgo42JxITvSM2h8iPL6nBQTD06BQUCVhGA1+PmcIa8TSBalLTAl4DYETghI8sU/bQ3kyz7dCWYMAfmr94M1znWYsogu22JvfFLPEEwcQ0aQxpZ6u4PH0+XfSjJzVp9CsAJzDdSXvI2nfm2tjVio6Zbs4MzhTf6NjLJLvKCC3rsVUFbks8OZLPRZZc2zPWGRXa50nOAKfRoXJOsx2q0jIMzg1HCeNlSOW3pXNm4OItDSy26u7QOJ0iTjbOuHY1GmBtECiOtXcAJP6R7hznk/wp9rkKKeNbgAv7CYBYPla1euQoO1AZG58AyDk+Wkaqo775SR+cs7GzLghbX0iUf8VsvD0isHNPyGhfAAAgAElEQVS2lCrect4yN8WnkoFyFgksfn9jrKOSr1EW5Z9MYOwFftNkrpNFpY20TK+DVFnPRYOvQ1T7TZ6zzmtpjSpVaRjnKpIY5ypcuRO3vlbMcTeHHm2xOo4y5ii1O8Rh+XM6PUG8ZWsp0y2wyR1gjm87Zrreq4V63LBzTCJjg7Fvr4ptFbs1CWmn9ZVPz6dkfueKX+h2hxX+pFymv8fHHCdYsc7uQxvCPXd/EXAqiASyHig5jVgUMSnkIN6uC73jaXiyJi33hwMvJ3QrgQ1ntSJQRvFZGfpD3qROXaTsL6skOwsPLjo6sf1AmZXruLNktZNxdX6T/XDhvmm8gFd+jbLT0o7KHl/EDEuE8YJV5pFbYEvXO3AFYxHvlCPDoHfL+KCJe7ORBGaZ72igTz0aR1HB2axBS8bx+Yi6jCWjMY3K96equXCBRYhxS+YkLDayWTryIBUTvaxuPBU6lfmB8ssP9GgZE+yUfG3mDmui1GI+3xw3kFm11c/X2f2R0I1yFtkW9RtMaovp4wmMc8eeRU5cAJ46AovfJC5wRiR7UC3xoSDrltzRmAwExj8nZ+srOrXdPobnG8T2qKD82mBS2poj2x17LROZ65v57LOJSdaoZXZnzmAigXy2NDlQGKebkmNdnyc5xk7U1jK1N1XalzSRESD5I9lMgW3p5PDiIo3nLRanpa7MnYHejHPAdcpxZqclHJvdPmh0sjZg7W03SLqznVWqlNjnKpKMbwEu7CcAsvixwtUjR9m+1ux9PPnuJlJgDRsfn1Jz4Qhb9yjtNz1WIaIPjnGdeEFoH2Tq3CjpMH+sr6wx6puun0YCAptVDBVuOWyZkzC3bJTvCBgNxtdUeat20loCxvHQb5HCZd53sBGwaHBIY9RjW+9H7M0vnxLjtDPHOO2syqRsfa2YYwKiR1tsz245wZoh68fDjzKaHuKwfIvlt5vGsrvU1ib3N/MFcDx6ZPou8eLZV7FdjPErZMPwKE2VMbMOTWIAO7bAuYlJQ3oZXQy1GO2k/HmC8dBDYEviCm7OzilRV2/8R+4mTiZR7VJlEsBYbLfdv6pXpRYt+NbrwsMgsNErjcY1o5kO9WltXWBlYDRcY7LNZNXkwgOZsUX2ZFpROUOJBJo4CtTOZHH6UQIls/NZm3K8lMz9NVx798w9nwWsFnXh7K3w4imQs5WPEUX767zxmjXrGDWuzqnVBbIKYFFfnyODIyPzcLqYC2zTUbBCkom6SnME+tSjcY7epkGLmjQ+j00o7TIv2HrNWWmOo/yAgH3ackIWkEpCRsZ/J8kQYKIXLmOvkboDA8j9ET0aCdtddAf2X+CjNkRa6udbuBoP+NTSTPsLH35QxeIIuTj++CXsHzyNc4dYaadvtD2SbSawqA5pP+3iwRdVJatvxkcA9Vw/S/mwcW5qekUnqsx05U2rcI2Lnd31xArHXiZZo7UYtbx/Kl+Ux185ONOKBwpIJbEZ6xZ15yfo8CTH2IlkzBUOlb7ugnBvqvR3RvGRp/zT3NvSQPX+x/Gbr7nm59s1+/IM4d6MU60+6zgzVm4rMawNxppi7T1mMhlDd57EkjsS+7QTZnwbs8J+xkwiMXWuHhfH3q6Ostn4RAy4xUd6vzC3Rwvi872JWORGHwwQLQJxumvrHEnNPMFCIt+bzcAM9FGHG07X8UDwBn9c1P4YuzCBqJpD99dOCRYC9kVpoCO9sLaUf0ia8VcTA+HnPpYZHu3MM3VSf9kWVLH4Nk1zTVynfglqaTxx/OmJ57V4ww98inEa4WOcRlDFkp1grZjjRRg92mKB/pw4tzw4Kv6od7itD3FYvsXy203Tz6t89UR/XR0ZiJQsxyQSGIlRGCen5A9KyPSxH5PwAZ5g5dPtKdkGPSpLcMSR7zTeaFr5BPD5LIb77P5VvSrdfOqryUL6Xe2VRgOHfZ3nJqQhUPMhZmDrdh0HbXQfVUJQZkMftaZxDYkEiq0zdqKT0VqWUJlG1fGYrulkZ4vi2XWwHtFa8Ehkiq0GVg0d4hZvJk9FYGxdTr+aG3xE40uPmfrv4uApkyvz7sdv/mS4t5HBh2BZOugszM9iDAfL5QLDS596HPdo1/f9QI511+TSP22nNup0aGkw1hkN1ZhM46TP0x5WR8gqGBO9UYNDMlmUXXc5es2ctOhxjsw4XnsTy2LerugcKWU8mc6Fg7k1IrwW22N6m2PUHL9qqSBo4OIgOc7iCxMsGncOm6vmDgm2szq/IYTnCFhGubRLiEESlbk4YmTaCs2hmIs/94pOrbbYgBvTpDV15DlWaeM5mkjF8wRjrz/TOWucDHQ7ya7SctbpdXHhMak4RbI7myPjxxc+hjXa1TnO6o2NHdTR3DLV2LpzqLLzbenk4kEG4I8k8TDjzCTDJJHGntjoOJMEUeFC2AfNAWftPUfGxdOdHYryAezTwpzxbY4S9jNHJoivefVoMW+lCVq0/6PKrO0om43PfrXWU4K0uei+39/H5TByIw36oAN14gWhRcvOIKt9YRT4fXCKyxGwLzDErcDX1J12VgVKEsuhhSbKVOdaZS1jDUpNWV/ubMCo90GrprBxo/RSTyPqhqpXZbGT5yXjWEfjmObej6yylsKJMc5F4CdedC22vc4E51grZnoRRo9eNFqOMgJE5xjisPxArSf7aLTSRr9nou3Vqu+mDgvjtFuGscFsEEmCaWrTGDsuLXnMuU1ijOscK5+SZz72SUF2W+CUzOlUfWS8tx3HKP14uZJcTlUhpYxrD2K09ZYFuiYcHuit+6u9gUYiHzPtL3yly2wiAsQf/ZPXLysSls3pwsyqnjxXt6BUZcGu1cIhwTTdLr73nWtaEK+zUUGr7dDWtTcesAxG8RKqemocXtMum3Q+PrYldSIJkwmOhifjxTbfViWkRM0nlRqrnmWxKF8qhdWDcguWSRHFip1bxEzOPWPbUExCUS29TPYvK01Y6c6iLDLLFFsfGSYpje0h6ID6uHZ/G5Q5aYeTwuyM7FOPOmoZq2wco7E3YacLPAgM1SU89JEqJ6fOcbv8GEmVsI2DNUqSycb69S6GBT8hnEEwJvpVw8U2PUpxubcq6HGVHofE2lKN19WL3bB8grSLq6HtsmR721MJoF7gV6rw5Ejrp5mkrQ41qW4p1E+/dsnhl7lt7lDtwyit7H5phNMSkNksfmNsj/bH0gbLUd/MhrCMtqojmlOu6KQXZrqxcZ4s5jRjL5NsxDK3aZnd2XjqCWI0E+U+7WziGFYGpsVYAGf8sekTuW2dSBDaWqb2oEo3VPa8LXUQhoD0vuHcTK8Gcp+3+HL2YJydjDO+WisPsw+KK0gWu3iO5BYDvR1w0Z3jxlPgKfYZh8z4FueD/cT56KkQ1b965Cjb6ZGNj0PRbmDn0kLdoXzb6YM7tabs5bVmrPF8C4nk3wIKSKr8xberbuvkAjpRzHrqYjnLdcK4gE7Cg9bx0UJAvWb8pwlaf9KyLEQrK+2atynFaWccUIEqVlpTFapoqHEsybYBZ1yOYoYqXKP0tYEk91Nc03QKoVcMrlFzLZIk2xqlXBx0zJm04Gz4Cqh0JzuUBW7TyJwwHcZjnBGlY5wROIc80iCsgdoN3cZAVy/c6dEWy9Qsb5+UjWaWI5ms3dKczWnONMRh+ZvNoJWMUrFlR9PKV4Y0nWkRK2n3jEUCIizJNSjZLKgjg57aVWCJfjKTmNPj+VY+so25xiaJV/kVnpK5pql3RPqOezSk13LFxQyBhLcnZFoWULVd6B7IdNL91cw6X5VaLCcw3eGjDvR+kwr9Zz9//hwa+evXLzX4+7//FPbTpApLbhn0nTt3NPU+ffr04cOHqUqOlPPt27c//vjDJVDThjbqXxeZI6DG6k8lq7Fqsh8Yws+ePctR7+Yyv3z58vjx40h2DX/v37+PJKjw0Zs3b169ehUXTApSF9ipjq9fv4rPzc1NUJemnI8fPwaR9o/qnrJedcwhi+uYqbrqYKW+iTrZZLQvX750H4OA2qvJ3kUGgo05uJTGgES6uLgYBNO/fi4tkS8vL/2YrsJPnjz59OnTuMkyidu3b4/jpcS3b9/68VK6dLd/+JVhy+ad6v0qXFiHKeqD7mM9gdZHhs0k1Xf+/PPPeHaNh5G+7+fVjPD8+XMXo66qdfO9e/dcTO5Ah3rUkkYztWUBY9fjnJq0KtAEOh7PtZRcNQhLTW4WU13DoKEYBYb12JwAi/EyuWEWc6sslyU+hblkwxJRksh0xy11yTYEJNiw4lXeYRYTzMlRmoleylo10fsW5eagwaKkRxezQWvK4tZFCvt2pUrjBaLHtXqM83RPteDUwm+nWl1p+QKpFle+hDIqLYYtA75yiZJWd5ODjF9mJDxeMapDTS4XtQLURj5SlB5pANQWxs8+XjOoaRGB/Z6uAgcbSDJ3DJIPM4jsVrpTjBuFho4/pDEuh4bE/BsQ0ObaP4QJnuqjmCuBtjbjR/YY2ZWm1/gQsb932OWxp2xxRcdMl2mms5tNgZT9jL09T7L5tDzMrZpYh8nUza0yXcVYZlV2ZxFKZzqGlRE2fVafrxMN4/zQldRr6l+mtq5K+8Taz7Y0q3kPp2SDYQu+P00kf93TunFmVcQAf5iv6x9n7P00X0r2Qfv3Qay9nX1yuuVQ1BPo2T4Z3xjfdh7gqyNnXbSUXD1ylD0My/1sfOqZhtZKohci/ktD92Zk+MaF/2htyUN6y4mEviEWebW3rd5z98GsQ6WAW7QWOXLcpjLl6nYhoX308Degsx9u6PW63rw74Mn77yCV5AlWOPqo7y1v/hbf4jfJXYv8gF7oJx8o/PLPGv7tt99qbppsTG9wVkmopYW+7rIqS+HEm7/V3/NG8qzzWmHby1cdxunYcgrnUBwS6HatqMVYwntPPfdou912cpTR1fyL5dvtv92UMukWvzKk0xXdM9KGV+R1Cuf29UkUoQ2XLl3uvM4sSSSkBNNVwf3nhK5dw9GTJNQJwxA5HIboY6pzwkZNwiHqduUzHEbpX98whnD8K0CNnpI5jc9d6HYJhoBz3DE+XhO0/Re6LR1HklR7oXugZGmFxpxqHT6oFWrCMDUMLUq7Fc33qjS41TUIb/n3Hz8Sg2Mh96/cI1lyJk8js3AyZA380+b6/jSOZG31tsKHJcIcLb0g2Vbssbkktpvq5pqmeKXZ9ru1yqWuPlnyfv+mR3VPNUfGEFGc+u9kkwtE6pVARLDTP1Lzx5Djw6lMdJxF2wBZ1zZc8kkxZ/OuInUoJdtWfplcTY8MexAt6k5KlHksVqE0Tt1D4BCN96lHTS4B/MmPwxJcy9xFbQYJtHCatBP16w0rgfjSYlLyJJGWhpdcIs6hY6Ifqzs+0Y/TF4hZNCf0ONZCXI/BsBP5KPiTI9K4xsNj4uuxSBvnHqntkwu/yZZqiNaYNldUJF4LReX1y9S4PTdkDeWM1wB+dhdWOTpbnFTfoqhHzR1OeAUWO36EKo9EQFpe1KMSyALX4pJqxnbr624Ibyt8rTB70re1omOmG9tYqplujxWlzbvYZ8cQkscUG3u7nWSP0rJFs+zOIj36ZMewTZ/kHNWJ/PHW0qEi5pTwUdOqXMVBzCf3Nb5eKgnv2ZYe1YT9L9HG2mzaOBlnxgo9MIZ90Hhk2LAPYu09xlgspp5lw4EdOV51t/bJ+DbuhoxvPpPFA3z1LD99yXCO1SNH2cNQ2cnGJz4v1Py0hm2ppo8ciE7cB8+6v2MhMZ744gsJvTEfZykTY5nTI/167ciz52AqIkYPj8rYw+Za9H2StVrQ6dzm6spkjHfbeHu73UiedV6Lq7utpxhnmQFkshbBb8ta8knLWnFsIdsmnW579CrjFKW1S9axgsrEbF4q9zb/YvmrukCjiVt8lR98xz75uLFtpvANQH0nuVTxAhOeE7ZoEg4+K5+xncTtud1TskHpat24yeMYZyEKyMLHs7nK2daJdGnXMiIpzSHXe/2GW8JNd381cKz6MjH7X5WObdIi+T/eCQK9HjUIbl5bB/IvftTxugVN4TQbzmoXW7o/gZQyx6FOge1NjjQtaLIGd/WT+Piup0oTmU7UP5OM4Ed1TzFREyJ47TwDvPs/CntEsNM/GltdXFMDkMl1jHSh0uyGqr2K9G5ZwShZK4qwW7JY1TMy7MRrWcrLrtReKX1cl+LHZrB/WTOuyB7ToR7Vqe1nqUopRPF5TbrWemk8wrhBW2YzaQ+LapItuUJKBizSllwiSmWTrJjox1YhO5xkNUSO0xeIWTQn9DjWQlyPERX7j0Rek459uBuLUTgmx2woAvZWaII2frdMRitpx0O0Slg0eOloj1IsEo4Fs0NIldLCwTdXwpMEZGYWjWiZIVOPr1X0VGkiaxW/IvlOakKDDa3omOl8AxvCSWa6yY5zVGSHY2+Hk+xRWraMyezOIn3ffugxHqx2xuQb6+yNkgz71wkyfvsRaEQXR3UiX4+WDhVpQvJHjarSzkHAZYF7dkC++gqEN29LC8g2WcVmgReV2KhxMs4sarZkAvZB4267eW3A2nsMs0BMbcuGkv13VV0d2ifj27gDMr45JpYDfHUxl75wIN/qsfOj7H42PqsmiKoS17At1fSRj8kp++BZ93csJMZzX3whYfmS3rjMJDHGaX2ua2t2sJuxmjlXDvGLBJKoO18h+g7JYhOCBHoJnk+eJCXHu23QnMmPHW4k7QNCEh1NFsJBx6Q1BpEY56Tx5I7EOJ0dslYcG9ueSafDHu1saTHQyVFGn/Mvlr9o/ydI0Nar/PHVufFovydmz0wxGIOGxD0CbMib/JywLZNwfZCVz9h44vbc7inZoHS1btzkcYyzENdDJ4/3VZrx24yrlj3qTYEAlX9stPuL6lj1ZWL2vyqV4W0Q9R9NBcZ01CBYzMpLfqndrpINZ7WB4nJ8jKxFtLjPUWPJMtU6XU6z60i7OI37mvM00Cuj/lXYsqBMeAXuqO4pSmp+RDv2Qd8O3JhSiogIdvpHan4AyvgGMWL/0rWKlU41r8jklFIY9a/CekWk8mXSFsuXYAmNv5gqI2QC1MPHGkaG/XCMX+lQk6V6DX3DGDi5FFaaGnpln3pU9zT2TWfMg0KlskGnUu6cWl0W2bxxnJm0TGV3RZUMDEPZpEguUu0qJhJeaeyo40OKvZyEKRfNiQXbmHZcj64bzgW0JtEANS62/hiNrnON2hy/do4TJdHT9s0t7VSCv66bG5lXCb84fUwqyzihzEk4WWamyMWOv1mhvWWU7WlAsKtpvAdXjN0kVNfcnFst+SZWdMx0YxveOdNVaJD2jjamkSqm/Njb2yR7lJYtmmV3FhkWznoMu7YDyoDH6wTLqYhWuRYjjKjAPTqqE/nDbKq2uEbtD7SoSkure9uW+mZWMrz/ZXlEmy0aJ+NMRKHlH7EPGo8Ge/ZBa7ukam/6gIvuXL7P7qmxN/tkfGN8GxMYYowH+OpucyXkjs+6euzzKLu3jc+eyeLYvNveyqXtkuojWSGcrw+edUHIQmLcs+IbpQO/9mCf2ed6t9RtOYBVG+dKIN5CYGxUVcXIBiyt8NP04JVG7e1tI3nWec033dOEMc7yo6iYn8Z+djaEteLY/OJrxUXgvfXoRSBK0NVRRrfzL5Zv6Qutp1mrZXWHo74yZNkXj8d/e8zOmUKWIJj26pKk1Iyf3AIbMgnXdlY+Y3OK23PTp2TSu1o3bvI4xlmIH4h8/1PFTl7o1ppH8XZoCb8h6UteINxi9xeWserLxCR5Vbrh29r/2HBgDUcNghIlkCTTxw2YChjBhrPaTHyCYueGyCBZux81VNndMay1BI31aVdXR3VPNVyr9oiW/xlKDvqLr1EiMp/jUdBDtbNa1S698sn0ZQV1K3WuVcJUlbitkSEJOhmDfXka6e6rbrAnkTxSSId6FA2tc/IdduxfsB51JGoZkUouEeduyDPRj4eX+EQ/Tl8gZtGc0ONYC3E9RkbyVNPTWKRiMZm8ecoOtQLPNKhqfTg3TEWUpTWAnaqqsG+UMjXTLq1SLnb8CBkejQlI+6sMZpWyhsQaduw2Npbw8JjKV3TMdGOb3DzTHW5scwL0PPb2M8kepWXLrMrubK5vKv7cx7Ayj4bO6o/qRP40ZOlQEXPK96gtVcY59Lkt9c2sZHj/2WNcm3ralnEyziwqtGQC9kHj0WD/PkhdspMDLrpzyd6aqq5+7JPxjfFtTGDVAb463biEMjEFVo/qIJ0cZfe58Uk1ZZQvJ9MXvVb1XPWOAg0/Ux8864KQhcS448Q3Skm+mzeu1BKjU/f93VaLZDUwUp22ePtr6byECN4aHm246aBlRg2SR2SId9tVBtnPRvKs89oqdbeVGOOMDALJH4l2W+aRT1rWimPrSjLp9NOj48bZ4VFG5/Mvlh/vEed4Ki3X/5WhfBe1hllj/0whjOMJKGtMvnPCJkzC9T5WPmMzi9tz66dkat24yeMYZyFBQAaTiYAGUvWdoLrmPrbV/YV3rPoyMalelWppHZ/gZK7+HP1POLCqowbBYufRJb/UbreeDWe1geIyfZw8Ea7K6UCqhsswEo7mQpRjXXVU95QlaxMbQX3u6xCRhh/+KFjEqMNuECmhk2B1oiSvMDe0IlOWJkaGhG2XMWz+/opGCWVPKEzConrTo9BpNAjGB/uaZJxSq5RU67SjjkQt2yrZybjtmWLmhmsm+jHw+GHEOH2BmEVzQo9jLcT1ODfgL45jSqCeqw61qJS5KpRRf1KZ/lSOJjIVKD8y2iercC1s4rvrcUsnY+a6/JxUq+LTznFaBqjAVQL4idXSxYXEhiqOmjt8bcpO/JYSTkJAVNXdFm3GV8RiWKWpzNPoS31qcSRcZOISJFzRacx0xRYOcDSRpPdZCmHsFaXTT7JHadkySgt+seFlbqnGWDdWgWYlywCSJE3aDpjprP6oTuSrxtKhkmhkcyFNqDLSusXFmBKojRpJNutCGfX3z6a0pm2pb2Ylw6lelkd06h41YZyMM05fNQTUSUt2B78uWUKEwDle0abtkhtOn3zCOQ646M4+4ebCp7dPxjd/yB3CCfc+p7efoUePGZaJKbZ61Ir93EfZ3W58mpuSnMBpX6xs67CaPpw8uQPn6INnXRCykBj3oPhCIuH3k8dVx2O0LEnVW6V3zcIaiwbD1r9q15le0aYCta0csdVOXzylMv3pSyzapepP2Ie/fw4Tvb9ttfi5vML+Cf7/9fzzFRr9uW/RSCQJpj8/ryWsMv1GqUD9DYW7ugIZLMXG0wQFDhUNlfqNGlokzvHSNjxVmQn7Owcdk+ObtLxBNWTBOCfNKW0kxuk6mobftGztpWl94sQYBzT+24tKmzK+VhyLGo85fY+ONL/Po4yz7isjip581LPlTwI5ZWRaLaf9ylCSawWRyWX/TKGlSKT8HI804+e2w5pNwrWdlc/YuuL2nHDXPK46HiOLcorbHFhcjQwyxMvXGYWxnHiL9FQ8k7QrLnD5p010f2FZVFCmBGlflerITpOmZjp36iv71O5pGOf9bZSS/XZgszPRjBf78+fPyBR7586duey3b9+ee3Tu+MvLyz///NO1UVb1/fv3s9KQeWi0Unv19+vXL9dqY0A97enTpxrHz8rHyIFkLRL49u3bH3/8Icu/ublZJb/GBNm8/mT8Z7X83kaGr1+/aiT89OmTRnuLMcgGXr169fLlS0viA9P0pscB9cePH/89p/1p1KavIC0lh3nt4cOHfjxhCEAAArkJaCbSumJu4NK8oz3ts2fPcovhypc8OvTRGkkj6pxULvE4IIE1B43j08Z8+fJlGPDXruUkhiQUcJ1K3Lt3b79Uw6pSYojVgEvlX1xcaLmoaSVJFfuFnNPI3FlBJWLvb3idJchmBuvVvxu24TKwf29H/vnnrJpiRVen6SLVWgLtjr1Msmt1TXoIpCLQ4UlOu0NlXOktqpJtaVynp3naonHuhH/WcWYnFrLXQ4C1t10XdGc7q1Qpsc9UJPssB/s5h97Pd5TNxucclpmkFU0sLc7XB3fqrgmt7Wwj2SEAAQi0ToCNgF2DzGt2VklSYpx2jBinnRUpjyLQVY/mKCOtmTU9xHVl+Wn13kppss8Kr/fqeCoAGNxDP+udyqDVh3ys0yQOQUGlNRB48uSJbt0uSmJx3KGBhQvdcZJ0/zifMk91bfzt27dDXbp31p1XmjKUz1SL+q3cFw3Xw3TLSy7Pz3rRK9CaxnTdpdQF1OE6pW7H6Y7icEdO196UWGtH3diXG3L9q2uWXNoPAPKxUQLq8sOlUBm8jD+wfJm97H+w+cH+OxkQnDa7GhnUWBmDzGC4WO7GQNEYrpdrANS8IOdljk8rga70OChlaLK0OcxrftceFOr3bmlW8xpnIq3YM3JC4GQE3r9///z587lGaQf75s2buacF4odDDZ0iaYq0V1dYbL17cwN+sJyTzMNabtjLaB7XmN/bcs6uOFKWJxBZpA3W61Ysw5akNwNmRVfeJqkRAgEBJtkACB8hUIxAZJHAWX0xLSSpqAlVsi1NouvmCmnCOJujisAQ2EOAtfceeuTNTQD7zE343OVjP+fQb2T1qAZqo1r/UTYbn3OYYretOEEf7FZ3NBwCEIBAtwTYCHSr+vobjnHWryMkhICdwLl7NEcZdkvoLeW5Lb83bU62N3IQxFeGJomdPhKTOL2K629gQq80rrHDhe45VwburZMue/Z5oXsARfd3BlM4gFeawsCpDgIQgAAEIAABCEAAAhCAAASWCcTfG8nruU5wlkspkkInGnJL7By+Ltb5119/4fxlkRIJIAABCEAAAhCAAAQgAAEIHEuAbemx/KkdAhCAAAQgAAEIQAACEChAgI1PAchUAQEIQAACEIAABCAAAQhAAAIQgEAqAhxlpCJJORCAAAQgAAEI7CeQwyvNfqkoAQL5CDx79ky354byX79+/a98NVEyBCAAAQhAAAIQgAAEIAABCEDAQiD+3kh+f+txSaPmyBseRloAABZ9SURBVMXMmzdvfvz4cXV1ZWmd3X+NpTTSQAACEIAABCAAAQhAAAIQgEByAmxLkyOlQAhAAAIQgAAEIAABCECgNgJsfGrTCPJAAAIQgAAEIAABCEAAAhCAAAQgECHAUUYEDo8gAAEIQAACEIAABCCQm4Duzbkqbt269dvff//tPhOAAAQgAAEIQAACEIAABCAAAQgUJvD169eLi4u5Sj9//nx5eTn39PD4jx8/Pn36dFEMtt6LiEgAAQhAAAIQgAAEIAABCEDgKAJsS48iT70QgAAEIAABCEAAAhCAQDECbHyKoaYiCEAAAhCAAAQgAAEIQAACEIAABPYT4ChjP0NKgAAEIAABCEAgLQH92PanT58Wy+T20CIiErRC4OHDhzc3N4O0utz3r1bkRk4IQAACEIAABCAAAQhAAAIQOCWBiFeX169f1+ySRurQudL19fWiXvSLDYtpSAABCEAAAhCAAAQgAAEIQAAChxBgW3oIdiqFAAQgAAEIQAACEIAABEoSYONTkjZ1QQACEIAABCAAAQhAAAIQgAAEILCTAEcZOwGSHQIQgAAEIAABCEAAAjsJ/Pr1y5Vw584dvNI4GgQgAAEIQAACEIAABCAAAQhAoDSBZ8+eff/+fbLWu3fvvnz5cvJRVZFy/vrhw4e4SBaPyPESeAoBCEAAAhCAAAQgAAEIQAACOQiwLc1BlTIhAAEIQAACEIAABCAAgaoIsPGpSh0IAwEIQAACEIAABCAAAQhAAAIQgECcAEcZcT48hQAEIAABCEAAAhCAQAEC/nU/XfH77e+//y5QK1VAAAIQgAAEIAABCEAAAhCAAAQCAj9//pS31CDSffz8+fPl5aX7WHlADnTevn0bEZLddwQOjyAAAQhAAAIQgAAEIAABCBxCgG3pIdipFAIQgAAEIAABCEAAAhAoSYCNT0na1AUBCEAAAhCAAAQgAAEIQAACEIDATgIcZewESHYIQAACEIAABDIRePLkieX3qrk6lIk/xRYm8O3bt/v377tKZdj/ch8IQAACEIAABCAAAQhAAAIQgAAEShJ49erVXHUPHjxoyCWNWhFpy9DGL1++zDWWeAhAAAIQgAAEIAABCEAAAhA4hEBkK8e29BCNUCkEIAABCEAAAhCAAAQgkJwAG5/kSCkQAhCAAAQgAAEIQAACEIAABCAAgXwEOMrIx5aSIQABCEAAAhCAAAQgYCRwc3PjUuq7lArjlcYBIQABCEAAAhCAAAQgAAEIQAACRQn88ccfc/U9ffp07lGd8bdv337x4kVENn9DHknGIwhAAAIQgAAEIAABCEAAAhAoRoBtaTHUVAQBCEAAAhCAAAQgAAEIHEWAjc9R5KkXAhCAAAQgAAEIQAACEIAABCAAgQ0EOMrYAI0sEIAABCAAAQhAAAIQSEvg+vraFXhxcaEwXmkcEAIQgAAEIAABCEAAAhCAAAQgUI7Aly9fIpVdXV1Fntb5KO5Jx9+Q1yk/UkEAAhCAAAQgAAEIQAACEOiKANvSrtRNYyEAAQhAAAIQgAAEINAnATY+feqdVkMAAhCAAAQgAAEIQAACEIAABBolwFFGo4pDbAhAAAIQgAAEIACBkxHwf5r9wYMHah1eaU6mYpoDAQhAAAIQgAAEIAABCECgDQJ//vnnnKC3bt26d+/e3NNq4x8+fCjJ58T7/v373CPiIQABCEAAAhCAAAQgAAEIQKA8Abal5ZlTIwQgAAEIQAACEIAABCBQmAAbn8LAqQ4CEIAABCAAAQhAAAIQgAAEIACBPQQ4ythDj7wQgAAEIAABCEAAAhBIRcD/afZHjx6pWLzSpGJLORCAAAQgAAEIQAACEIAABCCwgoDvNjXIdvfu3SCmlY8XFxdzov769WvuEfEQgAAEIAABCEAAAhCAAAQgUJ4A29LyzKkRAhCAAAQgAAEIQAACEChMgI1PYeBUBwEIQAACEIAABCAAAQhAAAIQgMAeAhxl7KFHXghAAAIQgAAEIAABCCQh8PXrV3cJzv3wPF5pkrClEAhAAAIQgAAEIAABCEAAAhBYR+DHjx9zGe7cuTP3qPJ4bbbnJIy0dy4L8RCAAAQgAAEIQAACEIAABCCQj0Bkm8a2NB92SoYABCAAAQhAAAIQgAAEShJg41OSNnVBAAIQgAAEIAABCEAAAhCAAAQgsJMARxk7AZIdAhCAAAQgAAEIQAAC+wl8+PDBFfLo0aMhjFcax4QABCAAAQhAAAIQgAAEIAABCJQj4Nymjqu8e/fuOLKJmHYvLjaBFyEhAAEIQAACEIAABCAAAQgkJMC2NCFMioIABCAAAQhAAAIQgAAE6iTAxqdOvSAVBCAAAQhAAAIQgAAEIAABCEAAApMEOMqYxEIkBCAAAQhAAAIQgAAEShL49OmTq+7p06dDGK80jgkBCEAAAhCAAAQgAAEIQAACEKiCQOS3DqqQb5MQOKzZhI1MEIAABCAAAQhAAAIQgAAEDiDAtvQA6FQJAQhAAAIQgAAEIAABCJQlwManLG9qgwAEIAABCEAAAhCAAAQgAAEIQGAXAY4yduEjMwQgAAEIQAACEIAABGwEvn379v37d5f2yZMnQxivNI4JAQhAAAIQgAAEIAABCEAAAhAoR+Du3btzlfnb17k0dcZHJL9161adMiMVBCAAAQhAAAIQgAAEIACBPgmwLe1T77QaAhCAAAQgAAEIQAACXRFg49OVumksBCAAAQhAAAIQgAAEIAABCECgdQIcZbSuQeSHAAQgAAEIQAACEGidwB9//OGacHV15cJ4pXEoCEAAAhCAAAQgAAEIQAACEIBAOQIPHjyYq+zm5mbuUeXx19fXcxI+evRo7hHxEIAABCAAAQhAAAIQgAAEIFCeANvS8sypEQIQgAAEIAABCEAAAhAoTICNT2HgVAcBCEAAAhCAAAQgAAEIQAACEIDAHgIcZeyhR14IQAACEIAABCAAAQjsJ+B7pfn9999dgXilcSgIQAACEIAABCAAAQhAAAIQgEA5AnEvLR8/fiwnSqKavn79+uvXr7nC4u2dy0U8BCAAAQhAAAIQgAAEIAABCGQiEN+msS3NhJ1iIQABCEAAAhCAAAQgAIGSBNj4lKRNXRCAAAQgAAEIQAACEIAABCAAAQjsJMBRxk6AZIcABCAAAQhAAAIQgMAeAvrapLsZd+vWrcvLS1caXmkcCgIQgAAEIAABCEAAAhCAAAQgUI6AvzUd1+q7Vh0/rTMmLnO8vXW2CKkgAAEIQAACEIAABCAAAQicmEB8mxbf4tWJJS5zvL11tgipIAABCEAAAhCAAAQgAIGdBOIbgfgmYmfVmbLHZY63N5NIFAsBCEAAAhCAAAQgAAEIQAACEIBAKgLxrX38WCCVDGnLicscb29aSSgNAhCAAAQgAAEIQAACiwRev37t0jx9+tSFFcArjU+DMAQgAAEIQAACEIAABCAAAQiUI/D777/PVfbnn39+/fp17mmF8T9//oy8Ooq0tMK2IBIEIAABCEAAAhCAAAQgAIFOCEQ2a2xLO7EBmgkBCEAAAhCAAAQgAIHTE2Djc3oV00AIQAACEIAABCAAAQhAAAIQgMCZCHCUcSZt0hYIQAACEIAABCAAgYYI6B7fzc2NEzhYmeOVxpEhAAEIQAACEIAABCAAAQhAAAJFCbx48SJSX7B9jaSs4VFc2nhLa5AfGSAAAQhAAAIQgAAEIAABCHRIIL5Zi2/0asMVlzbe0tragjwQgAAEIAABCEAAAhCAQEIC8e1AfCuRUIwkRcWljbc0iQAUAgEIQAACEIAABCAAAQhAAAIQgEBuAvENfvxwILdsa8uPSxtv6dq6SA8BCEAAAhCAAAQgAIGdBF69euVKePTo0cOHD91HBfBK49MgDAEIQAACEIAABCAAAQhAAALlCNy7dy/yTkUOVt+8eVNOmh01ffz48dOnT3MF6K2SWjr3lHgIQAACEIAABCAAAQhAAAIQOIoA29KjyFMvBCAAAQhAAAIQgAAEIFCMABufYqipCAIQgAAEIAABCEAAAhCAAAQgAIH9BDjK2M+QEiAAAQhAAAIQyEHg169fOYqlTAhUQuDLly9//vmnE+b169cuPAR++/vvv4MoPkIAAhCAAAQgAAEIQAACEIAABIoRuH37duR05vPnz5eXl8WE2VDRt2/f7t+/P5fx1q1bP3/+nHtKPAQgAAEIQAACEIAABCAAAQgcToBt6eEqQAAIQAACEIAABCAAAQhAIDcBNj65CVM+BCAAAQhAAAIQgAAEIAABCEAAAgkJcJSRECZFQQACEIAABCCQhMDDhw/129uLReG4YxERCeokIO+Q379/H2R79OiRnNQEcv4r+MxHCEAAAhCAAAQgAAEIQAACEIBASQK+L9VxvY8fP/769es4vpIYeZy5uLiICBNvXSQjjyAAAQhAAAIQgAAEIAABCECgDIH4xo1taRktUAsEIAABCEAAAhCAAAQgkJUAG5+seCkcAhCAAAQgAAEIQAACEIAABCAAgbQEOMpIy5PSIAABCEAAAhDYTyDya9x+4frda/8jYQg0QeD9+/fOJY0Efv369VhsvNKMmRADAQhAAAIQgAAEIAABCEAAAuUIyGHwhw8fIvXJ7cvHjx8jCY56JHc5d+/ejRwtvXv3Tq07SjzqhQAEIAABCEAAAhCAAAQgAAELAbalFkqkgQAEIAABCEAAAhCAAASaJsDGp2n1ITwEIAABCEAAAhCAAAQgAAEIQKA3Ahxl9KZx2gsBCEAAAhConIB+0Nr32RGR9ubmJvKURxCokIDM+9WrV06wR48eTV6F+//+5//8ny4RAQhAAAIQgAAEIAABCEAAAhCAQHkC//mf//nf/tt/+9//+3/PVS2vNP/n//yfy8vLuQTl4+UI9r//9//+f//v/52rWq5h/8f/+B9zT4mHAAQgAAEIQAACEIAABCAAgXoIsC2tRxdIAgEIQAACEIAABCAAAQhkIsDGJxNYioUABCAAAQhAAAIQgAAEIAABCEAgBwGOMnJQpUwIQAACEIAABLYR+F//639Fbjz5Zf79999Pnz71YwhDoHIC//Vf/+V7U/r8+fOdO3fGMv8m4x7HEgMBCEAAAhCAAAQgAAEIQAACEChMQK5n4ocv8rf64cOH27dvFxZsXN2zZ8/++OOPcbyLeffundK4jwQgAAEIQAACEIAABCAAAQhAoH4CbEvr1xESQgACEIAABCAAAQhAAAI7CbDx2QmQ7BCAAAQgAAEIQAACEIAABCAAAQiUJMBRRkna1AUBCEAAAhCAwCSBb9++XVxc/Pr1a/LpOFJOPar6Te6xhMRAwBHQT7Y/f/7cfXzx4sWbN2/cRz/wL/8DYQhAAAIQgAAEIAABCEAAAhCAwFEEnjx5cn19fevWrTkB/vzzT/lbndvfzuVKG6/3W/fu3Yu4pJH8OkLCJU1a7JQGAQhAAAIQgAAEIAABCECgAAG2pQUgUwUEIAABCEAAAhCAAAQgcCwBNj7H8qd2CEAAAhCAAAQgAAEIQAACEIAABFYR4ChjFS4SQwACEIAABCCQlsDPnz91g2mVSxoJ8Pjx45cvX8qXTVphKA0CyQl8/frVd0lz9+7dyJW93/7+++/kElAgBCAAAQhAAAIQgAAEIAABCEBgGwGd2jx9+lQOaCLZ5fnl9evXhT2/fPnyRZvt79+/RwR78OCBJL99+3YkDY8gAAEIQAACEIAABCAAAQhAoGYCbEtr1g6yQQACEIAABCAAAQhAAAJJCLDxSYKRQiAAAQhAAAIQgAAEIAABCEAAAhAoQ4CjjDKcqQUCEIAABCDQIQH54Pjx48fQ8F+/fg0BxejqkD7GLxAt4tLVJ7n50J9+n9sldr/k/erVKy4fOSwEDiGgX233jVy/0X55eTknCV5p5sgQDwEIQAACEIAABCAAAQhAAAKHEfj48ePvv//uznQm5dDRjNLoL/dBjISRE5ybm5tJMVzku3fvCjvKcVUTgAAEIAABCEAAAhCAAAQgAIG0BNiWpuVJaRCAAAQgAAEIQAACEIBAhQTY+FSoFESCAAQgAAEIQAACEIAABCAAAQhAYI4ARxlzZIiHAAQgAAEIQGAzAV1Hil9c2lzyYsa//vpLPkEWk5EAApkIPHny5NOnT67wFy9eyEmT+zgO4JVmzIQYCEAAAhCAAAQgAAEIQAACEDiegH7ZQK5///jjj0VRHj16JN802g8vplyVQK+vPnz44O+x57JfXV1JztzOceZqJx4CEIAABCAAAQhAAAIQgAAEchBgW5qDKmVCAAIQgAAEIAABCEAAAlURYONTlToQBgIQgAAEIAABCEAAAhCAAAQgAIE4AY4y4nx4CgEIQAACEIDAWgJ4pVlLjPTnIPD+/fvnz5+7tuhe3pcvX9zHyQBeaSaxEAkBCEAAAhCAAAQgAAEIQAACVRCwv0CSuNoGP3jw4OLiQv9u8Bmsuq6vr29ubv7895+l/fJH8/r16w11WQonDQQgAAEIQAACEIAABCAAAQgcToBt6eEqQAAIQAACEIAABCAAAQhAIDcBNj65CVM+BCAAAQhAAAIQgAAEIAABCEAAAgkJcJSRECZFQQACEIAABDongFeazg2gz+Z/+/bt/v37ru13797VZbrFX2rHK40jRgACEIAABCAAAQhAAAIQgAAEKiWgF0hy/vLHH3/8+vXLKOKtW7fknkZ7YwXu3Lnj//vjxw+V4//7/ft3baFXFf77v//wR2NUB8kgAAEIQAACEIAABCAAAQg0TYBtadPqQ3gIQAACEIAABCAAAQhAwEKAjY+FEmkgAAEIQAACEIAABCAAAQhAAAIQqIQARxmVKAIxIAABCEAAAk0TwCtN0+pD+G0EPn78+PTp0yGvbtvpPp3lchxeabbRJhcEIAABCEAAAhCAAAQgAAEIHEDgy5cvnz59+vDhg92DTEIptdl+9OiR9t5PnjxJWCxFQQACEIAABCAAAQhAAAIQgEArBNiWtqIp5IQABCAAAQhAAAIQgAAENhNg47MZHRkhAAEIQAACEIAABCAAAQhAAAIQKE+Ao4zyzKkRAhCAAAQgcBoCeKU5jSppiJ3At2/f7t+/r/T6JfjPnz9bXNIoMV5p7IRJCQEIQAACEIAABCAAAQhAAAK1EPj69at808hDzffv33PLpG321dWVnNE8fPgwd12UDwEIQAACEIAABCAAAQhAAAJNEGBb2oSaEBICEIAABCAAAQhAAAIQ2EOAjc8eeuSFAAQgAAEIQAACEIAABCAAAQhAoDABjjIKA6c6CEAAAhCAAAQgAIFGCWjlfH19/ezZM7v8eKWxsyIlBCAAAQhAAAIQgAAEIAABCFRHQC5ab25utBke/v3169d+EW/dunVxcfHgwQP9++jRIzk/3l8mJUAAAhCAAAQgAAEIQAACEIDAKQmwLT2lWmkUBCAAAQhAAAIQgAAEIOATYOPj0yAMAQhAAAIQgAAEIAABCEAAAhCAQOUEOMqoXEGIBwEIQAACEIAABCDQHAG80jSnMgSGAAQgAAEIQAACEIAABCAAgRiBwWPr93//yUmN/v/x44cy+A5r5Hfmzp07wb93796VG5qHDx/GSucZBCAAAQhAAAIQgAAEIAABCEAgSoBtaRQPDyEAAQhAAAIQgAAEIACBMxBg43MGLdIGCEAAAhCAAAQgAAEIQAACEIBANwQ4yuhG1TQUAhCAAAQgAAEIQCALgf8HbrTBgS8Emg4AAAAASUVORK5CYII="/>
  <p:tag name="POWERPOINTLATEX_PIXELSPEREMHEIGHT#5C6D626F787B5C224176656E2062657465636B6E696E676172206F636820725C22616B6E657265676C65722068617220616E616C6F6720666F726D2E20485C226172205C226172206E5C616120677261206578656D70656C3B7D" val="183,3333"/>
  <p:tag name="POWERPOINTLATEX_BASELINEOFFSET#5C6D626F787B5C224176656E2062657465636B6E696E676172206F636820725C22616B6E657265676C65722068617220616E616C6F6720666F726D2E20485C226172205C226172206E5C616120677261206578656D70656C3B7D" val="38"/>
  <p:tag name="POWERPOINTLATEX_REFCOUNTER#5C6D626F787B5C224176656E2062657465636B6E696E676172206F636820725C22616B6E657265676C65722068617220616E616C6F6720666F726D2E20485C226172205C226172206E5C616120677261206578656D70656C3B7D" val="3"/>
  <p:tag name="POWERPOINTLATEX_CACHECONTENT#5C6D626F787B5C224176656E2062657465636B6E696E676172206F636820725C22616B6E657265676C65722068617220616E616C6F6720666F726D2E207D5C5C0D0A5C6D626F787B485C226172205C226172206E5C616120677261206578656D70656C3B7D" val="iVBORw0KGgoAAAANSUhEUgAAEDUAAAGqCAIAAACKNV/OAAAgAElEQVR4Aeyd/5XXrBavr2edAhxLcN4K1BLUCtQS1AocS3CsQC1BrUAtQa1A3xLUDryfe3JXFgsSskmAkPDMH5ov4cfm2RvYEEhu/P379/809vfz589///331q1bt2/fvri4KCfd79+/VdCvX79U0OXlZbmCyBkCEIAABCAAAQhAAAIQgAAEIAABCEAAAhCAAAQgAAEIQAACEIAABCAAAQhAAAIQgAAEIAABCEAAAhCAAAQgcG4C/2mnejqW8PjxYx1I+Oeffx4+fHjv3j0dUdCxgaurKx0kyCun8lTOyl+lqCyVeOPGDZUuGfIWRG4QgAAEIAABCEAAAhCAAAQgAAEIQAACEIAABCAAAQhAAAIQgAAEIAABCEAAAhCAAAQgAAEIQAACEIAABCAAgR4I3Gjk+wk6MPD69es54jdv3nz//v2DBw/mItjDP3/+/OTJkz9//swlefHixfX19dxdwiEAAQhAAAIQgAAEIAABCEAAAhCAAAQgAAEIQAACEIAABCAAAQhAAAIQgAAEIAABCEAAAhCAAAQgAAEIQAACEAgJNHE+QR8u+PjxYyicF/LmzZtnz555gUk/P3z4oMMJi0nu37+vYwyL0YgAAQhAAAIQgAAEIAABCEAAAhCAAAQgAAEIQAACEIAABCAAAQhAAAIQgAAEIAABCEAAAhCAAAQgAAEIQAACEIDAQOA/u4PQxwoshxMk5/Pnz799+7ZaYKW1HE5Q/l++fNH3HFYXREIIQAACEIAABCAAAQhAAAIQgAAEIAABCEAAAhCAAAQgAAEIQAACEIAABCAAAQhAAAIQgAAEIAABCEAAAhCAQG8Edv5+ws+fP//55x879Nu3byuJPb4b8+7du9+/f3dD4tc/fvy4vLyMx+EuBCAAAQhAAAIQgAAEIAABCEAAAhCAAAQgAAEIQAACEIAABCAAAQhAAAIQgAAEIAABCEAAAhCAAAQgAAEIQAACIrDz9xNev36dpIZ///33w4cPSUmGyJ8/f046nKBUqbKtkIokEIAABCAAAQhAAAIQgAAEIAABCEAAAhCAAAQgAAEIQAACEIAABCAAAQhAAAIQgAAEIAABCEAAAhCAAAQgAIFzENj5fML79+9TOa5IoiI+fvxYp6DUUogPAQhAAAIQgAAEIAABCEAAAhCAAAQgAAEIQAACEIAABCAAAQhAAAIQgAAEIAABCEAAAhCAAAQgAAEIQAACEDgBgRt///7dqxq/f/++detWauk3b95UwtRUl5eX+vZCaqpfv35dXFykpiI+BCAAAQhAAAIQgAAEIAABCEAAAhCAAAQgAAEIQAACEIAABCAAAQhAAAIQgAAEIAABCEAAAhCAAAQgAAEIQKA3Ant+P0G7/1fg/vPnz4pUKw4nqJR1qVaIRxIIQAACEIAABCAAAQhAAAIQgAAEIAABCEAAAhCAAAQgAAEIQAACEIAABCAAAQhAAAIQgAAEIAABCEAAAhCAwKEJ7Hk+oSY4fXVhRXHrUq0oiCQQgAAEIAABCEAAAhCAAAQgAAEIQAACEIAABCAAAQhAAAIQgAAEIAABCEAAAhCAAAQgAAEIQAACEIAABCAAgUMT2PN8wuXl5Qp2t2/frpbq1q1bK8oiCQQgAAEIQAACEIAABCAAAQhAAAIQgAAEIAABCEAAAhCAAAQgAAEIQAACEIAABCAAAQhAAAIQgAAEIAABCECgNwJ7nk8Q6zt37qQSv3//fmoSxV+RSgchLi4uVpRFEghAAAIQgAAEIAABCEAAAhCAAAQgAAEIQAACEIAABCAAAQhAAAIQgAAEIAABCEAAAhCAAAQgAAEIQAACEIBAbwR2Pp/w5MmTVOJPnz5NTaL4K1KtSLJCMJJAAAIQgAAEIAABCEAAAhCAAAQgAAEIQAACEIAABCAAAQhAAAIQgAAEIAABCEAAAhCAAAQgAAEIQAACEIAABE5A4Mbfv3/3rYa+UfDnzx+jDI8ePfrw4YMxshft8ePHHz9+9ALnft68efP3799zdwmHAAQgAAEIQAACEIAABCAAAQhAAAIQgAAEIAABCEAAAhCAAAQgAAEIQAACEIAABCAAAQhAAAIQgAAEIAABCEDAJbDz9xMkyvv3712BItc6M/Du3btIhPgtpb19+3Y8znjXLtWYhAsIQAACEIAABCAAAQhAAAIQgAAEIAABCEAAAhCAAAQgAAEIQAACEIAABCAAAQhAAAIQgAAEIAABCEAAAhCAQLcE9j+f8ODBA8thAB1O+Pr1qz62sFpVSvvp0yfLEYU3b95IqtUFkRACEIAABCAAAQhAAAIQgAAEIAABCEAAAhCAAAQgAAEIQAACEIAABCAAAQhAAAIQgAAEIAABCEAAAhCAAAQg0BuB/c8niPjjx4919iBycuD+/fv//vvv5eXlRvUoBxX06NGjuXwkg84wPHv2bC4C4RCAAAQgAAEIQAACEIAABCAAAQhAAAIQgAAEIAABCEAAAhCAAAQgAAEIQAACEIAABCAAAQhAAAIQgAAEIAABCIQEbvz9+zcM3Svkw4cP+pbC9+/fdRpBMui0gE4mPH369O7du3lF+vbt27t37758+fLr168/f/6ooDt37jx58kQnJfIWRG4QgAAEIAABCEAAAhCAAAQgAAEIQAACEIAABCAAAQhAAAIQgAAEIAABCEAAAhCAAAQgAAEIQAACEIAABCAAgR4ItHU+oQfi1BECEIAABCAAAQhAAAIQgAAEIAABCEAAAhCAAAQgAAEIQAACEIAABCAAAQhAAAIQgAAEIAABCEAAAhCAAAQgcD4C/zlflagRBCAAAQhAAAIQgAAEIAABCEAAAhCAAAQgAAEIQAACEIAABCAAAQhAAAIQgAAEIAABCEAAAhCAAAQgAAEIQAAClQlwPqEycIqDAAQgAAEIQAACEIAABCAAAQhAAAIQgAAEIAABCEAAAhCAAAQgAAEIQAACEIAABCAAAQhAAAIQgAAEIAABCJyQAOcTTqhUqgQBCEAAAhCAAAQgAAEIQAACEIAABCAAAQhAAAIQgAAEIAABCEAAAhCAAAQgAAEIQAACEIAABCAAAQhAAAIQqEyA8wmVgVMcBCAAAQhAAAIQgAAEIAABCEAAAhCAAAQgAAEIQAACEIAABCAAAQhAAAIQgAAEIAABCEAAAhCAAAQgAAEIQOCEBDifcEKlUiUIQAACEIAABCAAAQhAAAIQgAAEIAABCEAAAhCAAAQgAAEIQAACEIAABCAAAQhAAAIQgAAEIAABCEAAAhCAQGUCnE+oDJziIAABCEAAAhCAAAQgAAEIQAACEIAABCAAAQhAAAIQgAAEIAABCEAAAhCAAAQgAAEIQAACEIAABCAAAQhAAAInJMD5hBMqlSpBAAIQgAAEIAABCEAAAhCAAAQgAAEIQAACEIAABCAAAQhAAAIQgAAEIAABCEAAAhCAAAQgAAEIQAACEIAABCoT4HxCZeAUBwEIQAACEIAABCAAAQhAAAIQgAAEIAABCEAAAhCAAAQgAAEIQAACEIAABCAAAQhAAAIQgAAEIAABCEAAAhA4IQHOJ5xQqVQJAhCAAAQgAAEIQAACEIAABCAAAQhAAAIQgAAEIAABCEAAAhCAAAQgAAEIQAACEIAABCAAAQhAAAIQgAAEIFCZAOcTKgOnOAhAAAIQgAAEIAABCEAAAhCAAAQgAAEIQAACEIAABCAAAQhAAAIQgAAEIAABCEAAAhCAAAQgAAEIQAACEIDACQlwPuGESqVKEIAABCAAAQhAAAIQgAAEIAABCEAAAhCAAAQgAAEIQAACEIAABCAAAQhAAAIQgAAEIAABCEAAAhCAAAQgAIHKBDifUBk4xUEAAhCAAAQgAAEIQAACEIAABCAAAQhAAAIQgAAEIAABCEAAAhCAAAQgAAEIQAACEIAABCAAAQhAAAIQgAAETkiA8wknVCpVggAEIAABCEAAAhCAAAQgAAEIQAACEIAABCAAAQhAAAIQgAAEIAABCEAAAhCAAAQgAAEIQAACEIAABCAAAQhUJsD5hMrAKQ4CEIAABCAAAQhAAAIQgAAEIAABCEAAAhCAAAQgAAEIQAACEIAABCAAAQhAAAIQgAAEIAABCEAAAhCAAAQgcEICnE84oVKpEgQgAAEIQAACEIAABCAAAQhAAAIQgAAEIAABCEAAAhCAAAQgAAEIQAACEIAABCAAAQhAAAIQgAAEIAABCECgMgHOJ1QGTnEQgAAEIAABCEAAAhCAAAQgAAEIQAACEIAABCAAAQhAAAIQgAAEIAABCEAAAhCAAAQgAAEIQAACEIAABCAAgRMS4HzCCZVKlSAAAQhAAAIQgAAEIAABCEAAAhCAAAQgAAEIQAACEIAABCAAAQhAAAIQgAAEIAABCEAAAhCAAAQgAAEIQAAClQlwPqEycIqDAAQgAAEIQAACEIAABCAAAQhAAAIQgAAEIAABCEAAAhCAAAQgAAEIQAACEIAABCAAAQhAAAIQgAAEIAABCJyQwBnOJ/z8+fPx48cXFxc3bty4vLy8uro6oaKoEgQgAAEIQAACEIAABCAAAQhAAAIQgAAEIAABCEAAAhCAAAQgAAEIQAACEIAABCAAAQhAAAIQgAAEIAABCECgYQI3/v7927B4y6L9/v379u3bf/78caM+ffr07du3bgjXEIAABCAAAQhAAAIQgAAEIAABCEAAAhCAAAQgAAEIQAACEIAABCAAAQhAAAIQgAAEIAABCEAAAhCAAAQgAAEIlCNw+PMJ19fXL1++DAH9+PFD31IIwwmBAAQgAAEIQAACEIAABCAAAQhAAAIQgAAEIAABCEAAAhCAAAQgAAEIQAACEIAABCAAAQhAAAIQgAAEQgI/f/78+PHjv//7+/Xrl/4f3iGul4nfvHlT/97/3x97dEN0hEAAAgOBw59PuLi48D6eMFTsxYsXOrqAmiEAAQj0TEBfmFH11U/2DIG6QwACEIAABCAAAQhAAAIQgAAEIAABCEAAAhCAAAQgAAEIQAACEIAABCAAAQhAAAIQgECcwIcPH758+fL+/fvJTblhWh1UePq/P/anhXAIgUDnBI59PuHbt2/37t2bVKEOaQ0bcyfvEggBCEDg0ATUv+lYqg6nyhccj6gOP8fwoYJv3rx59uzZoSuL8BCAQOcE1ON5/dvw89GjRw8ePOgcDtWHAAQgAAEIQAACRyEwOHXDC5Zc7+7du3c8tDiKEpETAszOsAEIQAACEJgjMDlGyPd7+fLl3bt351IRDoHTE2AedHoVU0EIQAACEFhHAO9xHTdSQaAoATVMLde/evXKeCwhFEZpr66uwnBCIACBbgn899A1V584J786ys+fP7NrbY4P4RCAQLME9HmsccfGeKE+TdfDHo5mJUcwCEAAAkkEJhee3O4u3unduXMnqTgiQwACEIAABCAAAQiUIDC34UZ+3XgOIVJuZHEvkopbEIBAXgLMzvLyJDcIQAACZyIwOUa4Ty7iK3h6h+aZaFAXCIwEmAeNKLiAAAQgAAEIuATwHl0aXEPgKATUcnW04PXr1xsF1gF1fXVBf5eXlxuzIjkEIHAOAsc+n6DuLKKGjx8/cj4hwodbEIBAmwT0WRht42hTNqSCAAQgsIXA48eP3YeXW7IiLQQgAAEIQAACEIDALgT0oOLJkyfahTb4dbvIQKEQgMB2AszOtjMkBwhAAAJnJaBHq5ZTpmetPvWCwCQB5kGTWAiEAAQgAAEIiADeI2YAgaMTuL6+1rmCSC1u3rypk+fazHb7f3+KqTnj9+/fv379qt25elLgplX4P//8o1t8Sc/FwjUEuiVw4PMJ+jxCfAuvTi+8ffu2W9VScQhAAAIQgAAEINAUgS9fvsSdt6akRRgIQAACEIAABCAAgZCAHjzIqQvDCYEABI5FgNnZsfSFtBCAAARqEsDZq0mbso5CgHnQUTSFnBCAAAQgUJ8A3mN95pQIgVwEfv78qbcR6UTBXIZ37tzR0QW96MSLcHFxoS8kKFx379+/H+agwwwcUfCg8RMCfRI48PkEHcCK60wb4HSGgU8oxClxFwIQgAAEIAABCEAAAqcnoOWV4TXPesGD3uzANyVPr3EqCAEIQAACEIAABPISGPzJW7duyZnUE7i8mbu56e28cly1Bw6v1cXCNQQgAAEIQAACEIAABCAAAQhAAAIQgAAEIJCLgHbVPnz4MJLbixcv9GmFSAS9N/z58+dzEXRuQYucRddR54omHAIQaIfAf9oRJVWSd+/eLSaxxFnMhAgQgAAEIAABCEAAAhCAwBEJaHfX1dWVFj70HUmtsOgNEPpX1zqfEF9POWJlkRkCEIAABCAAAQhAIDsBHUvQm8BGf1Kv/tIRBTmTcjLlauYtTnkqZ+WvUgav9caNGypdMuQtiNwgAAEIQAACEIAABCAAAQhAAAIQgAAEIACBbgnoaEHkcILe96evH8QfpmslM3I4QWD1YnF9XaFbwlQcAhAYCBz1fIKOcFlUuPiNBUsmxIEABCAAAQhAAAIQgAAEDkdAUwa9dPb169da/vCE19satCCifWbfvn3zbvETAhCAAAQgAAEIQAACAwE9ZtPRVq0we/6knEk5mXI1jWvUizyVj1xT5amcvcgqXTJIEi+cnxCAAAQgAAEIQAACEIAABCAAAQhAAAIQgAAEUgno4EH8aIEOJ9y9ezeSrY43aCUzEmG4pReL8+KVRUpEgMC5Cfz3oNWzfxjhw4cPesvUQauJ2BCAQIcEtF3y169fqvjw8FvXejit6/ARdYdwqDIEIAABCEDASCD+QckhEw2vejft+/fvmS8YqRINAhCAAAQgAAEI9ENALmL83TdyJvWasTdv3jx79mwLFi1f6zNf8Rz0wO/79++5jkPEy+IuBCAAAQhAAAIQgAAEIAABCEAAAhCAAAQgcEoCeoYe/6yBDifoE6/xusdzcNNqi2/8OwxuZK4hAIHzETjq+YT4wyFXT+w3cmlwDQEItE8g8ko8veNZfZrlEGr71URCCECgQwK/f/8eaj1cjOevNMXVVpsvX750yIQqFyKgnVvxtz645Wo32OJLINz4XEMAAhCAAAR6JqAnE3///h0IDE6dztLLr9NGbblzg1/XMx/qfhoCemxmXH+W26kjr/E3ikWwaKln8XDCkFxNTEtGuZ7nMTuLKIVbEIAABDon4Dl77gqeBiMt4nXOh+r3SYB5UJ96p9YQgAAEIGAhgPdooUQcCDRCYPEZuvakLa5z6mUrehxgrJGWWHOtZxpLJBoEINAUgRujo9CUWHFhLO+UcnM4Yh1d+bmGAAQg4BLQI+T79+8bHwNsf42fWzTXEIAABMoRUOf26tUr+xEs+rdyujhBzhcXF/ZlEdX3zp072hl2gopTBQhAAAIQgMDuBPS9Zr08ybixW9Jqx5sG7t3FRgAIuARkxv/8848bEr++ffv26i+V64GfcYVnkOHHjx+LLzCLS2u5y+zMQok4EIAABPokkDpGfPr06cGDB32yotZdEWAe1JW6qSwEIAABCNgJ4D3aWRETAqUJqD1qGTPyDP3Ro0falLsohr4lq68iLEYbI7Bxd0TBBQQ6JPCfI9ZZR7WSxLZ0nUkZEhkCEIDAjgS0dUN7KOU17igDRUMAAhDITkCdm47Op7p52cUgwxMQkCFFFlYmK6g9YXpdxOQtAiEAAQhAAAIQSCKgndNaiHv69GlSKiJDoCkC9lPTg9j6isi69We5oEmHE1RcqmzrwDI7W8eNVBCAAAR6IDCMEXpvSA+VpY4QsBNgHmRnRUwIQAACEOiKAN5jV+qmso0T0Edc48/QjacOtBaaVFOdi0iKT2QIQOBMBA55PsH+DrZBVcbe80x6pS4QgMDpCbDb4/QqpoIQ6JPA48ePdS6/z7pT61wE1jn/qVOMXNKSDwQgAAEIQOCUBN6+fXvz5s1TVo1K9UBgxanpFUlEcoULuq6gdVpjdraOG6kgAAEI9EBA78vUR557qCl1hEASAeZBSbiIDAEIQAAC/RDAe+xH19S0WQLyVL98+RIR79WrVzpQFInALQhAAAIrCBzvfMKKl1Gpe+Uk1grjIAkEINAyAc4ntKwdZIMABLYQePny5ZbkpO2cgNz+1Hc2DMTiKzKdU6X6EIAABCAAgRUEmLSugEaSFgjIn4y/SGxSyHXO5IpUkq3mQjezs0l1EwgBCEAAAiKAs4cZQGCSAE1jEguBEIAABCAAAYZIbAAC+xKIr/LpZUNXV1dGCW/fvm2MOUTj2EMSLiJD4GQEjnc+Yd37UGu+WepkJkJ1IACBNgnIgeNtlG2qBqkgAIGNBO7evbsxB5L3TGDd4QQRW52wZ9rUHQIQgAAEIBAhwCt1I3C41TKBX79+rRBvxZEGlbLOBV2XakWllITZ2TpupIIABCDQAwGcvR60TB1XEKBprIBGEghAAAIQ6IEAQ2QPWqaOzRK4vr6Or14mnSBKas5JkZsFiGAQgMBqAv9dnXKXhHo71IrXSklUfSxbn4vaRWYKhQAEIFCIgM6kfv/+vVDmZNsPAfcYtOYGDx486Kfu1LRZAurfau65aZYDgq0gsG4/2YqCSAIBCEAAAhCAQJzAvXv34hG4CwEI6MUT8UeDk4gqv66C2dmkFgiEAAQgAAFegYkNQGCSAPOgSSwEQgACEIAABPAesQEI7Ejg1atX8dKTzic8fvzYvqr56NGjeNHchQAEzk3gYOcTVn8GQacadLYBd+fc1kztINAbgVu3bvVWZepbgsDr16/HbLUxgvMJIw0udiTADpgd4R+96NWDY+VtXkfnjPwQgAAEIACBRQKswi0iIkKbBC4vL1cIpinMulQrXjyx2uNdIaGSMDtbx41UEIAABHogwBjRg5apYyoB5kGpxIgPAQhAAAL9EMB77EfX1LQpAh8+fIi/IUWvMU1dEX35v7/FaqrV8z7xRUpEgMC5CfznWNXTZxBWC7z6bMPqEkkIAQhAAAIQaJyADu81LiHiQQACEEgicPfu3aT4Y2Stj4zXXEAAAhCAAAQgAAEI9Ezgzp07qdVf96XyFanktbLpLVU7xIcABCAAgUIEeNdDIbBkCwEIQAACEIAABE5JAO/xlGqlUu0TWPx4wopPHFxdXS2mUpP/9OlT+3yQEAIQKErgSOcTtIdSn0FYjePdu3er05IQAhCAQIMEmL81qJTDifTr16/DyYzAPRCgf+tBy+XquGKbl4R58uRJOZHIGQIQgAAEIAABCEDgQARWeIZJ30AfUaxItSLJWNy6C2Zn67iRCgIQgAAEIAABCEAAAhCAAAQgAAEIQAAC+xLQbtvFz7eue7auzzK8ePFirnZ6/8vXr19TP8swlxvhEIDAcQkc6XzCxg8gqLflLdHHtVQkhwAEIACBEgTi33ErUSJ5QgACEChNILIUEil68R0PkbTcggAEIAABCEBgkgDbmiexENg+Ab0ALMl65Umu+4qXHtEleaGSSrK1DxAJIQABCEAAAhCAQM8EkjzJnkFRdwhAAAIQgAAEIACB0gQsu21XnyK4vr7+8eOHHs3rNII++io3WBd6u4o+m/Dt27fV2ZZmQv4QgEBNAv+tWdjGsrZ/AEE58AhnoxZIDgEIQAACZyLA9xPOpE3qAgEIDAQePHig1zwkfXhNCyUskWA/EIAABCAAAQhAAAIjAT26e/jw4fgzcqEHb1tWrZVWb9X5999/I0WMtywPFMfIXEAAAhCAAAQgAAEIQAACEIAABCAAAQhAAAI9E1h8Yr7u4wkjUj1h1ymF8ScXEIAABDwCh/l+ws+fP73Pzax49wCPcDz18xMCEIAABDonwPcTOjcAqg+BsxKQ22+fLOhFDm/fvj0rCuoFAQhAAAIQgAAEILCCgI68WlaS5XPqS+UXFxcrihiSKK3eKKYXjC3m8ObNG0m1GI0IEIAABCAAAQhAAAIQgAAEIAABCEAAAhCAAAREYPF8gh6UAwoCEIBAOQKHOZ/w8eNHj4Lecpr0/Wsl1wkHnXPw8uEnBCAAAQhAoFsC2kjRbd2pOAQgcGIC2ual/s1yREFrLovrMicGRdUgAAEIQAACEIAABOYIPH78WC5l5OSA3i6m7x5s/wyXclBBkYVuyaAzDM+ePZsTlXAIQAACEIAABCAAAQhAAAIQgAAEIAABCEAAAh6BxTeW3rt3z0vCTwhAAAIZCRzmfEL4mewnT57oiEIqi/CcQ2oOxIcABCAAAQichoD2UpymLlQEAhCAgEtA27zUxUW2eSnyixcvvn37tuV9t26JXEMAAhCAAAQgAAEInIzA3bt39bIbfUhBXuV4UEEXWpTWiYLPnz/n8iSVz4cPH5Snclb+wzlbXahclS4Z+HLCyUyL6kAAAhCAAAQgAAEIQAACEIAABCAAAQhAoCgBPQdfzH9c81yMSQQIQAACKwj8d0Wa+kn0DMbbQKnOUc+HJIme1iye9HIF1jmHq6srN4RrCEAAAhCAQLcEvOG1Ww5UHAIQOCWBYZuXphKaAugjCerxNHHQ9EFTieGoc679ZKekR6UgAAEIQAACEIAABAYC+pCC/irQ0HL327dvKxREERCAAAQgAAEIQAACEIAABCAAAQhAAAIQgMC5CVi2Aw3vSTk3B2oHAQjsSOAY5xPCjyeMb0LV1qLwbgSoel5tUdr+3e1IEdyCAAQgAAEIHIXA9+/fjyIqckIAAhBYR0Ce//X19bq0pIIABCAAAQhAAAIQgAAEIAABCEAAAhCAAAQgAAEIQAACEIAABCAAAQgci8CvX78WBb5169ZiHCJAAAIQWE3gP6tT1kz48eNHrzh96noIGS+8CJGfSecZIvlwCwIQgAAEIHBoAr9//z60/AgPAQhAAAIQgAAEIAABCEAAAhCAAAQgAAEIQAACEIAABCAAAQhAAAIQgAAEIAABCLgE/vz54/6cvL64uJgMJxACEIBAFgIHOJ/w7ds373Mzt2/fHj+AoM9ep35oJjztkAUlmUAAAhCAAASOReDr16/HEpraPcMAACAASURBVBhpIQABCEAAAhCAAAQgAAEIQAACEIAABCAAAQhAAAIQgAAEIAABCEAAAhCAAAQgAIEIAcv3EyLJuQUBCEBgO4EDnE94//69V0/vmwneTy9y+FOnHXTmIQwnBAIQgAAEINAVgS9fvnRVXyoLAQhAAAIQgAAEIAABCEAAAhCAAAQgAAEIQAACEIAABCAAAQhAAAIQgAAEIACBcxOwfD/h3ASoHQQgsDuBA5xPePfunYfp0aNHbsiTJ0/cn5br8MyDJRVxIAABCEAAAmciwPmEM2mTukAAAhCAAAQgAAEIQAACEIAABCAAAQhAAAIQgAAEIAABCEAAAhCAAAQgAAEIQAACEIAABHYn0Pr5BH3owDvLdefOncvLSxfc3bt3b9++7YYsXodnHhaTEAECEIAABCBwJgK/f//+/v37mWpEXSAAAQhAAAIQgAAEIAABCEAAAhCAAAQgAAEIQAACEIAABCAAAQhAAAIQgAAEIAABCEAAAhDYl0Dr5xPCgwSTX0vwvqiwyFRnHnTyYTEaESAAAQhAAAJnJcDHE86qWeoFAQhAAAIQgAAEIAABCEAAAhCAAAQgAAEIQAACEIAABCAAAQhAAAIQgAAEIAABCEAAAhDYi0Dr5xPev3/voXn69KkXop+TgWE0NyQ8+eDe5RoCEIAABCBwbgKcTzi3fqkdBCAAAQhAAAIQgAAEIAABCEAAAhCAAAQgAAEIQAACEIAABCAAAQhAAAIQgAAEIAABCECgPoGmzyd8/vxZHzpwody5c+fi4sINGa4vLy9v374dhkdCwpMPkcjcggAEIAABCJyMAOPgyRRKdSAAAQhAAAIQgAAEIAABCEAAAhCAAAQgAAEIQAACEIAABCAAAQhAAAIQgAAEIAABCEAAArsTaPp8wsePHz1Ake8kRG55mQw/dfJB5x8mbxEIAQhAAAIQODeB8ATguetL7SAAAQhAAAIQgAAEIAABCEAAAhCAAAQgAAEIQAACEIAABCAAAQhAAAIQgAAEIAABCEAAAhCoQKDp8wnhq52fPHkyB+XRo0dzt+bCw/MPczEJhwAEIAABCJyJwLt3785UHeoCAQhAAAIQgAAEIAABCEAAAhCAAAQgAAEIQAACEIAABCAAAQhAAAIQgAAEIAABCEAAAhCAQAsE2j2fEL7a+f79+xcXF3PULi8v79y5M3d3Mjw8/zAZjUAIQAACEIDAmQj8/v2bE3pnUih1gQAEIAABCEAAAhCAAAQgAAEIQAACEIAABCAAAQhAAAIQgAAEIAABCEAAAhCAAAQgAAEINEKg3fMJ4audF7+QEPm6wiTuP3/+6BTE5C0CIQABCEAAAmcl8OrVq7NWjXpBAAIQgAAEIAABCEAAAhCAAAQgAAEIQAACEIAABCAAAQhAAAIQgAAEIAABCEAAAhCAAAQgsCOBds8nhK92Xjx+8PTp01SU4SmI1ByIDwEIQAACEDgQAX084fXr1wcSGFEhAAEIQAACEIAABCAAAQhAAAIQgAAEIAABCEAAAhCAAAQgAAEIQAACEIAABCAAAQhAAAIQOAqBRs8nfPjwwSN4//79i4sLL9D7qQh37tzxAuM/w1MQ8fjchQAEIAABCByawMuXLw8tP8JDAAIQgAAEIAABCEAAAhCAAAQgAAEIQAACEIAABCAAAQhAAAIQgAAEIAABCEAAAhCAAAQg0CyBRs8nvH//3kNm/DaCMZqbeXgWwr3LNQQgAAEIQOA0BH7+/MmHg06jTSoCAQhAAAIQgAAEIAABCEAAAhCAAAQgAAEIQAACEIAABCAAAQhAAAIQgAAEIAABCEAAAhBojUCj5xPCzxo8fvzYwu7JkyeWaG6c8CyEe5drCEAAAhCAwGkIrBglT1N3KgIBCEAAAhCAAAQgAAEIQAACEIAABCAAAQhAAAIQgAAEIAABCEAAAhCAAAQgAAEIQAACEIBAaQItnk8IP2hw//59I4iLiwt75CHP8CyEsSyiQQACEIAABA5E4Orq6vv37wcSGFEhAAEIQAACEIAABCAAAQhAAAIQgAAEIAABCEAAAhCAAAQgAAEIQAACEIAABCAAAQhAAAIQOBaBFs8nvHv3zoP49OlTLyTyMynykE94IiKSP7cgAAEIQAAChyPw+fPn169fH05sBIYABCAAAQhAAAIQgAAEIAABCEAAAhCAAAQgAAEIQAACEIAABCAAAQhAAAIQgAAEIAABCEDgQASaO5/w+/fvL1++eAQfP37shUR+JkUe8glPRETy5xYEIAABCEDgWAR0OOHhw4fHkhlpIQABCEAAAhCAAAQgAAEIQAACEIAABCAAAQhAAAIQgAAEIAABCEAAAhCAAAQgAAEIQAACEDgcgebOJ7x//96D+OjRIy9k8WdqEp2I0LmIxWyJAAEIQAACEDgcAQ4nHE5lCAwBCEAAAkck8PPnz7dv3+q0/N27dy8vL2/8708XDx48UDjzzSPqFJkhAAEIQAACEIAABCAAAQgciADT0gMpC1EhAAEIQAACEIAABCAAgXUEmPis40YqCEAAArsQ+O8upUYK/fjxo3f3yZMnXsjiTyUJ84mn0rmIZ8+exeNwtxMCcmW+f//+9evXf//39+fPn1+/fulfVf/mzZv699atW7f/93fnzh39f+/evYuLi07gUE0IdEvgoD2DNkQ+f/68W62FFT+oHsOKpIZoX+wwrmmAG0Y35eCObhraNMYNA5xGt/v372tPbWopxIcABCDQIQGNLPocn6af6l3D6g9drs7Dazh+8+bNLlNOnVQcZjfjvCbs/4fZjeY16v+Z2oR6JKQagcFjGdwVuS6j0Q4CDL6K/h2m4cN8vCuPBY+umilSEASMBBhkjaCIBoEtBLpdydkCrc20qLKcXtqflpare5acMc4sGMkEAqUJ4HuXJkz+Wwhgn1vokRb7OagNsJRdX3FMfOozb7lE2mDL2kE2CLgE2jqfoL5DWzdc+XStN1B6IYs/VyTRhpJdNoss1oUI1Qh8+PBB5qeTKsNRhMlyh1v619t+NGzl1MEYvS11MmH9QHlm42YOSTtsQtK/uh7Cnz59en19vU6woanOHeEYNrkOm5z0L5tc10HeN9W3b9+kX7WI0Yq8fWyDfoctQXor8L7SFi39uD2D2qmaeeppvaIwd8z8uHrcCE1LWmrI+tM+v0hWaun6CyM0OLqFQnYbwkC/TvXqGyf9IgVqi3l9Rw49rtNjUiopfXBjhp3NGTffy196+fKl+lijPDqioN5YRweN8bdEGwY+ySbbjuQz9v/uMCFQcuA1tVkxrY6UVeHWYoOSvq6urpIkkZaFUY6xEI3+sDxhUdJxDn258dyecBKrLZHlschrTbLY0cuVLmSuMlr9ZWzgW6qTPS0e3RzScWlCLXQc34fIQ5+vf1mamKOXK7zDvrfPQTaXwZw1n8WGwDLsCtWfaSVn0ULO7aaeSZUrLHlI0ue0dDWuagnPZJyd9zPVbKaRgrqaB3Xoe9OcG2loFjE6tE9hWTRR5j4W41GcPu3HCKfxaCxlRxTExCcCh1u5CPTQBhdH2+OuIy1WrZwjIQscnxbpQo8Uq73+TH2jdiMPj7EiT7L03HkQ7HzPOm/8/fs3VxewPZ/wNc963i/PbEXO2ksxPq42Jtdug/Mp2Fj3nqNpx4m2o+kvCwT1FOor9VfOlhY768k9pmHtJGTq7igV/fr168VdI2FZw/YdlXi4TU5hXZoKsXR09jf1akRUQ5B+9ZdaTW1iHnYF1d/ZmSqqMf7hega3XoMq5ZK6gcbrFT2DMeddoh1aj1uIqbv+38j2zjgiLJal0U0umcyjmo+et39brGBTERjo16ljWPPSjE5mP+whHmd3+jmEx3P+9OlTxn3G6DFOu9xd9fzDGUspPaJ3uS6a5A//rvBepF+Ns6nzzaHWr169St0ib8eVvf8fOv+MTcNeFzemGri0OTTtsUV7Ld2NP3dth68SFVmDqWUkffHiheyh3ARwrjonCNc6siCva0qT1W/EYidlWxGYvUXX9+hUazWNxXak5pzUgkRGZjOs5yaBZWkiCRd9r4cre5M8UJfF7MzzOjxvxDOVyZ8rFltkcn0uwx5rJYeuctLgh8BjqTJSkRW3upqWakLtHnefxJV3vWWyiKTAYxkn/UySctuJzDxooy5O6XvTnDdaRTvJT2mfwqt6RZ6tDHMiixaY+8QpndV+4rV27x7RexzkZynb1eNw3dXEJ6z+UUL0qm49hYlL29TO4TlRz9EGT+wQHtSR+N+rz+4XeqO9jFbbL/UwS8+45wx7Mnw4paDHB7s/oJ8Ub0VgW+cTQl9k9bqVdPzw4cMkIvZdvEnZbo+sNry4wLe9FDeH7ZvIxX/xCbRb4uT1OM8ZLvSvdhFl3M2joy/aR5LaC0yKGgaW2KQiS/jnn3/CstaFJE0OxUouy4pt66FsKldwqu1wDQU4U0iuJ8QZPbkKR3RKa/BwPYMLZLsqpUH9uXluuZYzl7HTTpLk0HpMqqkXWTagoa2c2yCdar/mir28npyLP3P1b4sFKYLmgcMAN7xnVyHjRdJWObcs5em5MRbnioHeZWi51sqXTseNqC1JInFWzzu8PNGjB6TOT/V+w17VdXMQzfDtnwvQJ8jU007WS52kstKcZexGlG3oQv/48SO7M6zmIDe7UP8v30Cdv6Ufm8SyMdDyUN9YhPF8grwXbQc05jlGa3Y9YZSwqQsdlRfkQpNxNUA10r280CycT+PRiYalCWsoNzpd6uuk3LBfXYGdpYk4NIvi4jmMd0/Q9554kB3VFL9gdhbnY7nLMqyF0uFWcugq59R6OFXOVSQ1vM9pafhUN+SWa70lzDk15HDGST+TquJ24lt0xzxoUl9n9b0tJjEJJAw8wQwrrNRRQs5qnzzRqGOBZ7WfVHrH8h6H2rGU7Wm5z4mPB2H3n1qsMz4P1VOYxQcxeri5pUZyToruHjlNGzyrQ3gCR0JPFbV4q79cj+9zLT6c4HHn/+9bdAqqkT/Nw73+TpS3yKbkXobxn3p95pbiyqXVZu645NnvShcbq5Nxe6tbOw2KGwUbkms9VOp2c568VhzBV2RtIRIT/elCL2TVW/rUKy0amCJok0oWgYdMVPqknOsCVQWLbKp+CW2qdPG0CECcCAFtgFvUftwIC+lXUkk2WWxE+AZvHa5nUHckX1/dlGiXaKeL1rUYQYLVV/Th9JgLkezBMrS5WtM4JctRKv2rP/dW/LpCA1cRcRl0N96/2cHmHV7nxLbIk1eSHgZ6tfc54CvClZtFTYtx0OMioowR5E9qKFx0y432oHyUW8RH1a3JRTp1WZP2M9ct5x0fJVW8z1QPrw5BfaZmMZJTJqok+tOFfip8slIhNOUzWc2MCp3MKpd+VSPpd7KIMVAVTBoQPUp5NTtKdbILmdyiTqUFwZS+RosVBNdoZdKLmlIpuVyFmio4mUcndIvqVjuSchchyxiMnZXXMOM/WZqYI29RXJztePfQfa+M89yD7JwBeOFxCIOuc3W5eX3p0Q69C6+Ckz/zStLD7GwSozFQnfyc5+zqTnGaWqunqwz1e1BVhhVJCtFgocEulz0oH+UW8Y50a9IpUl8t/qHkc41L8cPIK0Lm8ncb76RgK8rakuSgxpnLrqSOQ7tkW1S/V1qL7iItfRRbpjvZ5N0mtuK6zXmQgMTdTq0DSHK5nUdc4LKYhFGVNOexgdS8OLd9MvcpbUvntp9UekfxHod6sZTt6leW3PPEx0XRwrXRbagTrdyM72Rt8KwO4ZkcCS08bmzgMtrFx5epDVOWszgF2Ch26eT/p3QB9vyF0lOAceF+rggl9zJc/Kk2M5fbjuGy/kXJ80aQY7Gxvtkb21BBrcJsFGzR+1dBQ8O2QNDWgfhaiXKTh23JylKvyn26xJ5rREKkiqtXFQFF05/k17+S0Hh4Y+Bczk2x8DxBnEXzE2epabKm8Y0v4zKfdDRoeVSxQtRdqzFanCdJ2Ga/6jGR9S7CbLBnqD86yKKS/kTVQ13050H1uJ2JKm5/SiGlqKOea5jKSk1e/YasazHPok7wYpOUKc71b6lI8w6vc23EIlVeSRYdaan76AO9hqQ54CvCc7kl6NFi7VnilBsHJ/s3dY+h86NGpKY0WR31URE7nEyyIjCcRI+FDh3+nHhhWWoClmcDGh3seYalrAgJsY91TL2Y1Owo0qRFqXSRlDZlAMPoqepHhkhFHjPkwiMgG4svFIi2tCDUXsK5n9KIdLqYZ67ufU6MXOFx0/KsfWjgg02GAiirRjw6yWZpwou9ytE9llBH7YdYFOeZ5dzP4/a9PQyyRlNUnzOn3zGc2dmIYvKih9mZ0Zy8aBoCFg1MPZLa4+JgoZw1/C3mlnGtnq7S1eahVelWJPV6chIx2Q+kBk4OoDLy0PD2nZZaZpH7OuSHNs5Q3amGNMaftKjR4CctWaWrU2U6PFJKurDobnFo62oedHrf22ISY4ONX9Cckxpjlsint0+eaGSxk7lMTm8/cxWfC2/fexwkZynb0+CkuxgfsIx3J8e1Bic+HpDdfxrx1olWYsZ3yjZ4VofwZI6EnjmqC1rRxsVhboxTnupFtU1LOY/TQF3op2bci4uZQ0NW5nPPBFdIWzlJQ+cTQiVt7MKUPLWrnRz5KqskLK7cSD/HZ2wMoTDGkPgWgblyF8O1EcQowGQ0NfV4d6+7Kx6nRbqYsUYqelKkpMCaffqkwyc+Wg4zNkxV2WIGbTa6JL3sGNkySk2a9NxMWP2w4tt7AGk5sj1rtP/GtXzcnqH+6DDq1HghE63WQI6rx42I1GYt6lBTNfbenjxKNfcgROUqW3uP4eUc/7m6f4tnO3k37/A6p47Jor3AvJJIcV7+7s9zDPQrvP05BSl8XRtxqQ7X6DFkkj1ksc+XQgfHVTGlkaGn0r+6lqLlmSw6MErumkRobIurAOH01jU/tcHtWCZrIQ980v0zFidiiz68B8eY8+poKs5Ft+U64pSGg500KBqh2JPYXakipYS5dRKi1hcSdqFtt9t4i5NfUchjyaXBs3p04mNpwhHtqLcMOyXlKYtye+mIIizdmqyRlusxtCjObcWR6wjbsGdop++d7O23d1ahPXvoRN5o257Kiv5kduapacVPWXtER+eYnUUqOHdLXXS8t9HdFZ6tfP64YyANTrp5c3LOhceFT7KTg3aVI5mjq3KsSNLFYq1lAzISNX/FPPG0dLG5icOOQ9uimuhnZPYtu2RJrbKpyJYxgnnQqLIefG+LSRidh6O7DaPej3LRg33KUTGanyUacx/XtnuwH7e+luvGvUdVgaVsT4+LHrV6hh4mPh6W3X9aOuRqcfLO+E7cBs/qEJ7SkUhdkFRXGbY4PQvQpj7LlgCZvWX7n0zIktvuHVQoQCvnE0JjFdNQ3NSQ1LYtZyi1iArxLSYYWvmWkMiaiLG+i8/b1oknD94oQBgtXGLzZIhPlsIMvZBFNaV2Xl7++hk2E68KST8j9Z3sN1XBUKTFEMsjzMhKymL+nUew4PUMT1Y0OetTVrq1jqfGv8nZtWuQ6hPaHCYP3TMsdjuuCna5ll2tM6rUVIfWY2plx/garBebnvSuJp+l9WlomBzcFbi69xjrEl6s6N/CTIwheYfXubZmESavJD0M9FrvmAO+IjzX6gl6tFj76jjq+hb7B/V76rIWi5CmFkfSoR2FlmZxX+NGaJEwUgVxCD06TX49xy+SQ/zWIhnVLtLJxDNPvZs6qY+Qn1OcZ1QRkl7MubJkXanVPHF8taC4EnPZrfKJFKRbufr5vMo6t0cnVhGljC1IECapSqdjnPGCpYlJVtkDLYoblRK/OFzf29Uga7Qcy/CXqzPP60vPGael4nkliThO3S7DismcgobwCDSLBhcd2u1G23NX6argBKp0q2O51kix2DH2MC0dWIUz07Bp7+WHn8A46WcsTbLNOBbdMQ+S7vrxvS0mEfafkyGHm2G12UgtUvVjn8x9LPaQGqcf+0kl07L3qLqwlO0qVGbMxMcF0tT1pJOwV2DGGd+52+BZHUIciXDxQbpesRNAJCd3ZHlNO8vur8odWivnEzSV8mhuXIAeOIYW4JUS/pSyK+tgsbjFxfSwFhtD5GcsShWPYGkwK4Rcdz5h0vv3Sl/RL4QEJp8nuQWte44+FqSKiID+5LXrT5C3jF5zTSzcASCnc4tJWJphRn9lxNXDxeJ8QObnPmzTKBXajCwqS7+36ClKmLlVs12UdYKeof7o4HZolmuZaGnlnkCP6xAZfVO3B1hXkJdKGYbdiEKydCNuWan9m5s29VrCW+x5YxyLVAz0FkpunGFcC21ynbJyeSPo0dVR3utJT8ZTd2q/px5AfrWXifvTm9fI3oym4mYSXm9xiiaHALncsr2MwBenNqqU3MiMJc5lpRFhnAFJWVua/CR2b8RREXMkpfpQlZMhc1OtuTqeODxc6nGJSbNztNcxGXpgtwjvetIG1pWVJdVkc/Zk1s/Unm1RtmoenSSxtNlJM5CQHgq11smYi/UdIrA0YQQ1ROu2751slSceZI1W4Y2VXtscfubqqaSCyfzzBloqPowpoxPCMqwFmjGO2MY9cKn7EGv13XaVo6JPo8qxRpYLpqUepcXmrBZtnER7OW/5eRrjpJ/ZYgb7pmUeZOHfle9Nc7aYRFNxurJP5j7Zba8r+0ml16b3ONSCpWxXm0x8XBoNXuddKNuYW64Z3+nb4FkdwhM7Epb1SanVa0FbHkQKprczwctcPzXZVLQG+6WISK2cTwjharSLyG28pUxCPcVDtliJUap10WRb+pMvq0rpT/27RA2tPF678K5yUD5qUcpZ+a+TbTKVcpOcytziYoaCKUQtSuLp+ZYqq6zWiad6xZeBdFeZT1ZhReDiPp4SBiYygz2E7WgS7BA4uWnG2wGQC86iYCponX5X6OhMSSw9wPiEeNI4LaOpnZiUqAe3EavTLclsz7BczB56hpBeXDWRniHMqpGQPvUo+OrzF7Wpjld8CmkqbOnZu/Gk/m1jNdV3aUwMK7UIeTGCtCAvSDnrb4uQDPR2emIly9foJp0uuh+eBtWy7AWtiIkeV0Bzk0x6Mq4S1RGt7vcsfY7KSipCkV3xvOvRQ3PraLwObXtLbpFCNUvyxA5/qpeTbUcyKXdL4qni6mBDqeZCwrmYcnAjxz3VpIltuYofKOd4y9p4ej/CIX6IN67lSLbZb/Xg0QlavDMcGmDYjai1um1TmWRZtwn7T7cUXaugUJjsqj90hqfve0Mj6XOQ9aw03p8P7SgXKLVBZmce/9SfoRk31df1sJJz+q5ysMkeVBm2PqalIRPLLKn0eosnVQ/G2Uk/42n2WD+ZB1n0FTotuVxKr3Q1Gc8dCn/utcBFc/aU1c5P7FO60OxMg7iWaEIaYSMaQ9iCInQhsQ77t7nm3KD3OIgaX/robSmbic+cAR8xXN3y2EXPXYTPzurXtOc2eFaH8ASOhJpMfO+B95BaP7c/YFKJc011DN+4+6h+A2/ifEJIVvP2XCwsSwCj/nQhZzFX0dXy8R7cutWJXJdzocKKy31JUoQGHvW/YT6pIYsLkeKTpSBXsEV1iIYbP+/1oqc4mkQ4OfS2R2TpN4faCfJY7tzF4XrPvIpbl1vcRRtQD9Pd0DDKrbUtSqVudvuQvI7YkKrDnmGo+Fzrc8PDnmEL6qJpu9Vj2JxdDQ7X5Rr4qNNw558KHe9uv1jsSVTT7Mt56pos5YbAxxD1b2pE0lG5Xs5iAIM8YXPucKC34xK0ms/L7YKhx6E/WSS23btYbP6azmjosfdvcm7HziG8SMrKLTTMNvt0xi3O6zfCiihk9xm0CEiGSdm8QG+N1ZukyAbcunvX6ti93OI/i+rFk63Nn/FHTWrURcWOdxoVPKXF2sUlHKyrgpylPTpxsKwFeY6TfDy3fbE0sWhOu0Q4Zd/LIDtnS4tuktosszO34wqv8eoH6+ptJeeUXWWfqhxqvei/9TMtdceLuNs/9Ic111voZ8IxaAhhOuzabYVr5kGLkPG9PUQndhu8mh7iJ/YZqmnRERoHIOY+2E9oP25Ia97jIFtcKtm/W4Xs1/H2VWGJ2KtRXB419j4nPh6lA/1Utzx20XMX3mShfu1ogwPzEzuEix3LaJytORIyzrkW4a2ZZ9yGvbjxWLh2b7ZzWCbDmzifED4QzaizMPPRpucuVm8WmURcJ9CyccStb30ztSwLSkI1bHW4WaBZSsxVlidwOOtw4eu6ULmDGMZu3evThcsVMr47x6uv5afF6am5Tm2Ruf043mjnanC81hPisH/Irl+P1aK6t09avBLtP7vtGYRotIrIhdcz2MFWjtmtHi09fMRFzqImbSBTryJHInzKktG7MPZvWWrkZbI4iIctSCjkcMosvawK/bSYgYT0mnO3A72crlBlkyGV/RD0aG8gi6xy+RXKZ9I2xsAkHz5ie+pn7NV3Y4YoKtitZUK9ukZu7bZcWxwD6dEbp1yNL1YhotDRQtwLKWtLjY6edt/V5IGet8fd1Y6uJaG3J74m87Ate+INEhYVqY5HpyqEHmNYWVcXXlvLPnVdnKtKvApda1HlVsv8ZH1v2DArWMIhBllZFLOzSLMKLSfs5RTC7EwMLZ1Gkr8d0Yt3a3GaX6hcY61lIcdyU/tU5WJj72da6rWvuOc/dIkVhtRBqj6N01Lrw/Uznpkd8SfzoLjWwk61QkfRvu9Nc46bTbW72Occ6pDMMNB7/3Y+9wkp0b95FtWU9zjIFhdJOvWqUOJnO0vZoQ17bbzbiU8JvdfJ07Ie7i1K1BFsLIU2OKLQxYkdwsXuZehtGnQkJt/Lo1bjdo+TcVzNpl67j7Ddgtxr98laav6V4zdxPiFkmnFF2Hu06epp7loT1MpqyFKcZV49VFnLIllKTM1Ezvcc8yE8I3k1wsXVn3JDrEqP11Q2n0ovKX58/B5kc/t0D1f2HQASXoNonInulsaSxPAQkS1P5vhR7gAAIABJREFUiMM4rurLVXPRzVULlVWUE2AyZ8/UJ23yxD3DZH29wDrmMakde2C3erS47OpIxccOMymm2mzYpbgmlNHBiBc0FJrdyx9oWAassdYCXmdlytMUA70HJP7TYk7SaYVlYk9O9OgBmfxpmc3lmjxmL2tygralo/YmOMpKRch1KW29izu61IIyTuUmLWExcJL22F0PF66b58YX2MXRc3Ey65VVaJBa5LB7BJGMd241yUjjnl7cn1sa4xbOXXl0AuV1XK4KxuuxAerCja8RfAvqybQWT0+2MZmWwJCA25eOCvUujtL3uranKjDIuuq2uNOFundLmx1NTlpjdjYozsKtcl/n9fCj1twLt7twLXD7tUp3Cwqvi9I4U1cpXfSpyuxTxYhVZy9r0gJl81JlRAz7rbjzPzS30jPWQdo+jXOo+6SWvb7O7WPd+EyH7daeFNPzLT11DD/HZuhZbw/zII+POiWZpay0dHfR/gKX2zwnzUaBNOekxrgiMvYZgWYZ990HzfRv9G+hOVmsqPRwMEolE43LU2itYxTAvVD3PtfzKzyjA+8W6l1nn4x4+bs/s5c1OYbW4ebWq8HrxY1bnndRswq0wUnak8bs9Q8HdQjjXe5Qx0M4Et4j4xKDRXxQCFlN2lI7gfufTwhHHY0QeQEpQ6+hxn9mFyBvdeZyU8cdr9d4d/HdkHNFbA+P9DV5m+ui0ktDWOwp3C51O1gvB8Ec1T134QrgeiTSkZdbrp8R7Y9CVpts5KrUvvlYnhCPbIcLV++lhV9c6bOsfecVsvOewTOGyZ81LWS1cvvUY+gvTWpQuxBWg40ntOylk0juXCieYfyupX/L6zm48kyy9QJlh7vsfRnkZKB39bV47U0RPVWOP+s7IehxUXfeA4xRWe5Frm5nEMb1it1Sxmu1fUm1KPkYQXY1DlvyfLSoNN5KvbDML5Jkswtg2eImRBqq7Hlmj2kRcrQWL7JFci/JaBJzF/W7lOxI12UYnwLUdzXjHkW5ye8cvd48OnHwnutPNpmx73IXDcppxy1lUh4FdtuE50x3LtzSNx6i72WQnVPxEB7vS4d2xOxsrj8Zwt0R0HU4++nrRpd4DtSJ1+pP01UOHUKHqmRaGh8j2vGsOjTOUTUn62fGeh36gnlQRH343hE4NOcInDq3sM84Z55oxPlgP3E+w912vEfJw1K2qzImPi6NM127y1BzazLqvnapMm1wEvuJHcLjOhLuviD1lm5T2vLof9IAhkCvFLdE9zqSQ1O39j+fEJ77ya65sAhXVZPXlg0KTSlyEMZYU63T7SX8nFOeV+mWx2ZqyaUhLK6HljMzy6aH8cGYnruPrUAylyNjGWmku9J6OVP+FlMflauL0o/6PLaypcVF2HIPYj1h9NOCq5z9j/Ls2DO4xjB3PfYMo8CtXfSpR0trkk5dtziv4tyRYs54hvBcPoZF0TvugNlrlj6qlYF+RGG5UAuK2+1wt/5ORPS4qD5LV7CYSVIEi7Wsc6i2+xiLbpUsWXEKTTEsK5i5hoAklbmRF1v62Hu7i55252cxfzeCFhBd2Tq5jtvJLhay6ESpn6mmnUVhBhM6k0cntpa+a+gh3RUDWcv2bnNOs25BbrN1r2saxpycRwl3uU1eH6LvtRhqz4OsxSVjdjZp/2Pg6G+4k+t++jqLCZXr9sfuVMBHjUxeFHKkJcBkcW7gIbpKVaRPVVpqPZpZlgs1B9c8Jq/3mpaGFWxkh5lFTfQzg/qYDodmXCLE4l4ONulOTzrxDSxweva9J7t9N/AobkOJllUhT+wzDpknGnE+2E+cz3C3Ee9RwrCU7enL4lF7STb+PNbEZ2Nld0weN/XBxxi9i5pyxgWTY1xTmKEs2WS8J1czqSOV6/tNXo8qO9b87hyOhNtbFjUJV7mTZqDAcs8T85r6/ucTwradfSHYcrTIU2Te7fJ5dRbJzTJ+DzXNDjkilXvLfQYzMl+3lupm616rFx5znrsYe2o3YfZrd1FpUpJyO7MtljA+GHOfzRQ1DMtII1DZFXHiDN1hb9LG3EB1tjKMyjQmm7wrla7z9gBzFaRnEBmP/OTPsWeYI7lveLd6tCzWFPV9Q29t0n6GwCw7Mi39W6EdMHG/UV1WlgpubEoM9KkALTZc/3wCeozrUTPqSFcz3Coxa7P0P/Vn+xafamAiay/RTcX7xlFThXrmuKmMd915zSiSezFMA91ZiXCNyRcvLCtBQ3HlJnqLQu4YYdFPKzrZjFR8sfmU6Ekm5enQoxMHyxCsAdEbE4tai9sJuF2Edz2pRAJDAifoexd7idE2uh1kLd5RIR8g7oEwOwub5BjSTl+36CGoiQ1O2ih8oYsd1+pP0FVKKX2qkmnpYnu0uLil11v6NE5PNefoZ7xKHfon86A59eF7z5EZw2nOI4r6F9jnInNv9WacLLsX44Nm15h7WOfBfhbtZ4jQgvcoSRYdyKJGG2G1aEiFlrKZ+ESUcvRb8WMAQwdeZ1nGJUkbdGmE1+4Y6g6y4/WgMnf17xCPO0/gSLi9tJirRqH6coUsNhPZQ539lttrtPNWYLepDK1IbWx7rcIcFpvu2IaHi6R2Gxa3Y4jliZHqOE4MKos6+VQp4waayfx3VO7iClS5vU1ercOfgw3Ifx1vFfJlXRsby4pc7OXru3Ie5drY3gfaGRtaEh/Xxub0XtrfpWcYVDbH3w3fa3SwGFW3erRMGqXEcr7v4iN814R0nWVjiqV/y1JQaHuR+hYqMZTBEuJhD38y0LsYLXMBzSfdJHWuQ8V5IT3rcdGRFqsSXZ9lHbb+bNHiUI3GU2gxwtIzF5rOG9vj4vmBwed0K5LkhYbLFyNz76LcLM+Ion60RTgVJpuRWrtK95Q1/KwwBPTp0Ukpxs7c1VEFa5k0Ay+QpYlIm3JvnaDvZZB1FTp57bZQr6WMPwvNlZidTWrEGDhqJ3JRuq/rdiXH09EJuspuVWn0ZDyNb//Z5rR0sl677zDr1jg9dZygn/FqdPSfxt7D9bI6mQfhey/aNs15EVG5CNinhW1kcjHc6vaJBvZjsR/F2d17lAwsZYfKMrouYcKNIQea+Gys6Y7JLQ8mkp6Uba8LbXCR4YkdwuM6EsNjRLe3LP1gUfkv4lKERXNqIcLOUob9YKHptzpTi87cOKXNqJD6F/vxsY4ldvMsVioUL6/GLe5szZF1cR4igRehrYswKnruQq1PNjDeVR+6rqCkVK0pKEn4BiO7a5ejKicvapp9CModoSfFU6A6hzBhrpDWDG+vnmEOvhs+LBvlIp83nz71aHQ6i7bxxfmPa0K6zmJFlv6t0A6YyS5LO26LdlMrGouHPfzJQO9StXQguzj/oeK8kG71GNmLNiKSWl0tZ7wei4hcFOqC5mphsWFXWm3RmMtqdXg4lXNLHK933Jq/OGBpuPQ2r6ROihe9OHHQELYa8nETLh4DS0WdF4Wn99FcxwuN/kUl7Najkx4nPauR/HDh8lH8vNqfzM3SqRZ1sCelOmjgCfpeiz24RtvhIMvsbLF5uhYyed2tV29pXzX720VfTgIvqntFhE66yvOpkmmpxdotzbzoeotFgPMZZ6iaE/QzYaUOHcI8aE59ljbrelMd+t405znjqRCOfVoguy108pq5zySWMLDD/m0wMEtDK+o9SgyWsr3GzsTHA3Kyn+qWwy7IC6k5Y6INWgzsxA6hZ3vhz2YdCS0qur1lnWfBIZ8wpLVdTJMW/p9Q7poh4WE4S8+4QkLLcxQv248fP3ohh/h59+7dRXdqqEgIv0IF//33X6+Uly9feiGrf15fX3///n0x+dXV1WKcXBGePHkSz0oCf/v2LR6n3F05GWPm7969G6/LXViM88uXL+UE6DNnYa9p9iFk19LCu0PIYmOZS7gYTs+wiOgQEbrV4/PnzxcVpKcdRdu4cUPqKKd7+G0MPMqFSP7588eTVm7kz58/5WJ54e3/dLtfBvr29TUnYZ96tMwR7t27NwdtY/jiuo/yt0i4UQw3eTiNcu+G1yUms+oGLc/Xd5lmDgQs4rmdodaSLi4uQnqREDkk8W1tWtD48OFDJIdT3nr27FncRIUlFXVeUJeXl/FFIY3+hRajhorg0cUV6vaobiONp9pyl6WJLfS8tCfoe+M9mFdf/exzkA05VAhhdrYR8u59XbcrOaHijt5VdqtK10UJ1TqEdDUtnYOwY3i3xhkyP3o/E9aohxC3k+lnHoTvvWjbNOdFROUiYJ+52Pb5RAP7yWU/pfNhKTsk7Pok4d0hhInPHBnCUwnQBi3EOncIm3Uk3N7SFdKi03VxLJaQuptrnSRbU02eWqgT6L4gbaiGFs3LFW05iOnSlI7LCVM0Z/e8jlsj77oo7bkKensCtANgLmZquHE3pHaTpOa8Mf5iZ6H9TxuLmEy+WK6ri2rGEN/NU6EfmGR13EBXiV4Dd3/u+Bbbke2iQUrgEs2TnmFUgS5cq5i7ztgtu0VvvO5Wj5Y+s1DbcVU2Zy1z4VnGNUv/JofHlXP79eSeWk0ttudcIofFftVlyEBvmQiUfiPLpBmgx0ksk40x7HPKeTjGNYVyAoRYwurHQwoN6MYN3KH8dULcfm+SjzTrNjo5GOsE01pPWJaGv0O8o2JdlSOpwoWdEH6J94FFRJq8ZVmhKzQQ9OzRSRduowttwwvBY5m03sYDw/7QU2v7fa8n8OLPDgfZRS0LGrOzuOW4DDvp67pdyZnstF0DmDSVlrvKblXJtHTSmMPAHddbujXOUAsKOXQ/M1mjowcyD5rT4OQ4GAnE9w7htOw2zOn9KOEh7XhIh/YpVS72b+6Q1MncZ7DwuLWEd/u0H7Ha0XtU6SxlD+bq/svEx6Vxymv1NmEX5IXIu6hTd9qgkbM7mHrKGn4e1yE8riPhKqLQIB6ah2XQLLHTMpRkY8ie308IXzdl6RZdfSddp2au9+d9/vw5qYhGIuu0mUUSHeGt/+Z+T+nG5/SW6rinlCLxy72jfa7QxRL1uYDfv3/PJS8X7uoioyLiAmsWGo+gu8Zl5cV8iDASsLwDeIxc6MLSQl+/fq03lOcVwFKuSlxsp3mlspS4V8+QvaZZMuxTjxoa1CgsAI18LFllibM4qchSSvZM3r59G3YFmiQX/TZF9lq4GTLQuzSOe92nHo0vjSvn4Vhm+zIq47rtLuaX+romo5BG5vWnmUb5pbLxIzlaH1j9Rn99SkIfSdBajLbda9e75i+61urBEb+0Y0QXibboh2gOqM8XRHKoc0vaWZyNWr5ykCotHl0SMZYmknAdJfL5+l4G2Qq2x+wsC+TFgU+llFuGXfQQhjqG0/AsdY9ksljiLityLXeV3aqSaWmkHTVyq1vjXMe/5X5mXY3OlIp5UESb+N4hHJpzyGSvEOxzknyfTzQmUcQDsZ84n0J3Fx3IDpeymfgUMjaynSRAG5zEsiLwxA5hs46Eq6ZqM7hbt2655U5eF/IoJstaHbjn+QS1Fk/uxQNAXvykn4tLz2FuxpE4TLh7iPEwhg5U1RRVz5bc4rS7Jdc2Be1ptihL3mT9LSMWqw7bgguqwrXxTMt2SSxd57hnaHtx5DAQWL31KiNAY6eUd0sQPUNGDe6YVbd6NLYajTKl23jqeQPLHogdLWqyaB1C8Pof1VpbTh88eDAZ/3CBDPSHU9mkwP3oUVuCJgl4geV6P+OXat0lEk+23X+mdt1GgY0nNywvqjeWmDfa9+/fxwwt07Qx8tyF5rOaYJYzxbly2wnXHN+lOimY0aWZTJs3cFESreJdX19XLnQoDo9u4NDPSJfXzBrPze0lztH3MsiWNjlmZ7kI77gM2+1KzmrdNdtV9qxKpqWr7blOwp6Ncx3hZvuZddU5WSrmQRGF4nuHcGjOIZO9QrDPRfL0bxFE2E8ETqFbLGVPgmXiM4mFwBIEaIMZqXbiEDblSIzqy7jbecxz7sKy84rzCXP0/l+4Xi7o7ULWXodcu9UnC9amAePrHsfkLe84GYWcvFh87j6kUgVrvrnfO0JgFHKygl6g8Q3TWZ6DekUv/rRsbdzX0jIqYpGGcaJV0ywXZSZCFgLGHljzn4wfrqFnyKK73TPpU496xmYcGir04anuU2r83W3s8ePHnpnJKZUfX/9MYyEUFYxklJyBfkSR/aIfPRo9AaOxrVOEfbu5Udp1YripLAsQW+K7aSPXxgm7uy4WyW3fW5Zp2r4SHqL0xbfdqBa7TMMn6VkkUY0yzkbx6CYVMRfYz0g3R6CH8Db7XgbZpmyP2VlGdRgd5owD3yi8N8Uew70Ly9DsJdn+09IRGRdktgszmYNFwsmEJQK7VaVxomdsZetU0+C0dF1FCqXq1jiz8Gyqn8lSo0Nn0ts8CN87r7nSnPPyxD7z8qR/i/NMtbd4buPdMy3gj5XKdcFSdkiSiU/IhJByBGiDhdie1SFs0JEYNNiaYN72+0JmtjHb3b6f4G1VVzVWfN8gtfIrlrw/fPiQWkoL8bWjzvhuy2pv7teDeXefipZu9cApCys9RAnNaTLnCjY2We7iTk3jmdTJzLcHrmgX2wuN51Du2+LxcrlblIBxkDY+WlgUlZ5hEdEhInSrR8v0TBrUYFphvmFsvINF1REpl/XKwOQyeTsPNGp/+/bN/hg4lzDl8mGgL8e2Zs796NHoGFteB7tFQcbHA0Zpt0gypF2cUHhFpMb3kkd+Wsg0+/2EsV7l+IxF9HCht90sLnvJMTA+FatATJJInsWCjMsLi/koAh6dhdIYp5+RbqxybxfN9r2pgqXGtyv6HIOsvb5eTGZnHpBqP7Mvw3a7kpNFZeV6mBXi9axK40Svt2npCisqlKRn49yOtKl+Znt1TpBDb/OgVAtMjW83iRP43uXg2DGeLGYq0tT4dlwnsE9Vlv4trnHsJ84n+12WsieRMvGZxEJgCQK0wRJUlWe50aSQwPZsG3QkBuFz7Xa2o4jHzL60Gy9u3d3dzid4W8EkfdLut3W1XbE9vdr2/XU1iqQy8sy1FTgiyXDLK8go3mK2imDfPbDXi5AtZ0WMJ1MtQFLjVNjbOopkXLJf3OYyZsjFgQgYHSPNgrQzeHu96Bm2M2whhz71qGdsoZs0qQ5js5pMaw/UMGEv6NWrV/ac942pk5P37t1zD09KnhcvXuw4IhcCwkBfCGzlbPvRo9cq5zhbHtLMpbWEWzYxKx+jtJYS43GSZk+CU85gLOTbd+abXdWKm0Frd705/qR4dhdiMnn2QIs8uZwZPLpU9ZXruEJJWJoImVQIabbvZZCtoP3FIpidLSJaEWGvvq7PlZwVCppM0lRX2bMqjRM9y+RoUtHGwNampUaxK0Tr2Ti3422qn9lenRPk0Ns8CN87o9HSnDPCHLLCPvMipX+L8GQBPwKn0C2WsifBMvGZxEJgCQK0wRJUleeJHcIGHQkBtzxkLKTruWzbfygvyfc5nxB+lEAbuCu8p1ZFpBqKcYPgnBHsGP7s2TNL6f/++2+WrcCLZXknPZImePHMjbsHLIcE4gWtvqvtj4tpjSdTF/NJjZDaIlLzXxf/EKe71lWt51TqgY3N0Nio4zCNmRhFipe17m7LPcO6GpVI1ace7c/YVhy8XKcmDeKWZ6Ka/xjdj3ViZEwl50dtUF6Qm+ebN2+ur6/dkBNcM9CfQImqQld69BrmXho0bueqJq0OWtvXmNSbleNm2YLTvjNfbQAtp4jdc9aqjsX+W+u+LPJoLU/v8tlOGI8uiaFFNUkZZoncfm+WpZrVMmm272WQrWYDcwUxO5sjUyc8e1/X50pOLmU11VX2rEqLo5tL6ZF8WpuWRkStfKtn49yOuql+Znt1jp5Dh/MgfO+MRktzzghzyAr7zIiU/i0OkwX8OJ/sd1nKnkPKxGeODOF5CdAG8/J0czurQ9imIyHylQUzrgu5JtHm9T7nE7yt6kKTcbd6HPSKgsLTFPEi2rlrrKxxLW9LvcTQPa+j5np5ebklwzGtXnLs5jyGhxeV+whXAMsGaM4nuMS4PisBYzPUwTC9bXQLBHqGLfTaSdutHu3jsrFNbdepzhdphSI+nMnrOIrLJDl1OMHzHz59+nSUwxVJCq1mJElSETmVQFd6NK6HWg5NpXJeEd8o7YqcwyTqu+L98JBEg0jNV0qEcirE62An4+wYqCMWFV6OsGMF6xRtdFcsJ3LrCDyUYpTH8i6fRbGNiJRPtU6+ZY+uGoRFxRGhEIHG+14G2UJ6t2TL7MxC6UBxul3JyaKjprrKzlVpnOh1OC3NYuobM+ncODfSa6qf2ViXcyTvcx6E753FemnOWTCGmWCfIZN1IfRvEW4s4EfgFLplXKc1Lh0XEjLM1ijPlqVsJj4hdkJKEKANlqCqPE/sEDbrSDQrWCEby5XtPucTwo8SVDvQ8/jx41R29pfepeZcOv6LFy8sRWzfCrxYijfYGA9OLGarCKEtzaUyem9zybeEWw5jGD2/LWJMprVscppMWDSw8S1NRet+7sztzTA8xpZEhp4hCVezkfvUo94caewDK883tKFNsqltej63nsXqld5fv37N8qbhCtaoLyR4bqeqIPl3385bqO4M9IXAVs4WPVYGruIa2WjiVVz9cOQrCpJZL166urryUuX92SaZpDq22aCSqrB75J8/fzby6edUFHoTniWJpueqoyXmXBw8ujkyc+FtNkyjWz5XKcJdAm2q2JWQQdalUe2a2Vk11JGC8vZ1fa7kRPAm3Wqqq0SVSborFPkEk68SZDDOLVSb6me2VOQ0advUSF7fYFJZ+N6TWJIC2zSepCo0Gxn7zKKaNk2U/i2Lcg+XCUvZ7auMiU/7OtoiIW1wC7142jZH27jMxrvNVs34kNFYzX6i7XA+QceOPb7a6Fbz/YWRLR2eYMNPvdh+45u8J7OtEKht8cYWW/QMhjfYyLdYcUpkDpd9E7P2cc5lUiF8sXRNh3YxM/t+8QqUKOL0BIw9kjhs7JToGc5hS33q0W789gaV0R40gustZX///v3169ePHz/0rwYvuXZHccT1hYSXL1+6QDRA63DCUeR3JTdeM9AbQTUeDT3WV1CzH0xUl6teS+e91X0Ni7b6VxNqHQjXjupTfgcmu/ZpUNuRGrcEyThrLvUY6zU0nMXIdpdsMit7cjy6ASANc9KQzhR4CBUzyFY2OWZnlYHXKa7PlZxcbJvqKlFlLrVuyafZaemWSm1Pi3FuYdhUP7OlIqdJ27NG8L03mnHPxrMRnSU59mmhFI/Ts4liP3HbqH+Xpez6zFNLZOKTSuxY8WmD5fR14tG2zaotbv0tp+uj57zD+YTwMW3qgYGN0L2X5lpysy94WXKrGcfbhDdXdKiUuZgrwr3vSWX8eIL9lYQSe9+th5ZOSjuNVuDdmKTB/SIba0TylglYviUyyK8Xsq4+sUPP0LIN2GXrVo92l2Nfp1zDh1r0sQYRfSHBc3i0I1CDr71rshtwOzGPpaN2uLUmCXoMNVL6XUc6fxUW2kiI5jX6ZI0OgctZ0oEx/auTY/psAnZiVNAu28GNsh0lmtFdscyC61fZKJVx0XxOfiMiJcejGxjSg83Z0mnCj9L3MshWMzlmZ9VQ1yyo25WcXJDb6SpRpVGnPU9LjYiyR8M4NyJtp5/ZWJHTJO98HoTvvcWSac5b6FnSYp8WSpE49G8s4EfMo/It4zqtcdG4svBGqTYuZS9WionPIiIiRAjQBiNwNt46sUPYpiNh7JM3qvWUyWufT9DmCX2OwEO54sCAl0PSzxUv7y89nCfJnxRZlbW8HVDv2tS6XlLO9sjeYJPxfEJoS3NSWSDMpc0SbhFAWshSlj0Tuk47K2LmImC3Oq/rsAtAz2Bn1XLMPvWY9IztxPON7JYp/1OHEDyjEkABb3Nuk4uAvcvNVSL5lCDQmx4tbnMJzuTZD4He2lR2zXofSIzk3+Z7j4wGsGWRBI8uYhWTt4xKmUxL4FEIoOWjaKqCnMzOKkDeqwhv0h0RY3ef3yJAz2v1qNJiIREL51Y5AhjnRra4ZBsB5k2OOvLy7C037Kc3jR+rvtjnsfR1bmlZyo7rl4lPnA93txOgDW5nGMnhrANus/VqVrCIkTRyq/b5hHC/6f379+vvDEv9YoPWvPTspBGdpYphPA/w6tWr1Jwt8fX9MvcwpdSd8S3F9rXI3fsIiwAuKAvb7XFwN7czJIdUApa2MORpb+CeDPaEdmG8InL9tAhQv2fIVbuN+fSpx6QP6ez7tt2N+q2ZXHsE1da8jQUKsdtYTWnzlsVAn5fnXrn1pkfjhuZGvm9gGcr3spx9y215+pxxQrov5L1Ktw+gbTYQYycjvEmOmauOpIR4dELX20jnWks/1/S9GXXd8iC7WE1mZ4uIDh3hQE6CxUupvyLXTleJKo0eI9PS+l0WxrmReTv9zMaKnCM586BD6LFZ35vmfAj7KS1ks/ZJ/1Za9Vnyb9Z+stRuzORA3uMos3thnJgoSdKK9FiEMX8mPiMxLlIJ0AZTiSXFP6tD2Kwj0axg7Y/ptc8nhB8iMO6eT2qBi5FXFBqerFgspZEIxspKNSXs1Tv2YBTGiM7uYxn9KmO5K6JZBPC2Tq4oJTWJRarUPIkPgTgB+4Btd1W9EukZPCAH/dmnHpPMvv7xziPa0ufPn7XtL9xVIIekB4AM9Ec02lDm3vRo/DhM2K5DdFtCjPkbpd0iCWnzEkBl23na3RW7579dKnsOdqnsNfVKT0rYg0Pi8Ql/9jbShQROH0Lfe3oVGyvI7MwI6rjR+lzJyaWvprpKVGlUh3HauNpIjPkbpV0tRlMJMc4t6ujKVLaAqpaWeVA11OcriOZ8Pp2erEb0bydT6KGrY1+ntS8a1wRil8peU1d+44BinJi4OSddG/M3SptUNJFLE7Bbpt3aS8vs5m+Xyl5TN/8t1yduEc06Es0KtsWQ6qStej5B29/DBvn48eM6VXVLefDggb0TGRK+e/fOzeFA1zovpa8WWATOXkfvSz1inlHdytz47g3TAAAgAElEQVTopqjullciWRCtjmOxt0ZOna6uIwkhYCFgb4xq4GrmljzdOPQMLo3jXnerx9BNmlOivSnN5dBD+Nu3bx8+fDhZU52fLHEsc7IsAiEAgSQCxleJl/acjSeH6Y2TlNtCZBaPtmvh+/fvxkzapG2Xyu6YeUDsCelDPHT8PCsBe7s7KwHqJQLMzk5vBt2u5OTSbDtdJaqUTpmW5jLsvPlgnBt5ttPPbKwIySEAAZozNgABCEDASICl7DgoJj5xPtzdToA2uJ3hXA44hHNkyoVbtv6WK/3QOVc9nxB+gsC4b74E4idPniRlq07zuPvYjF8tyH4+4fXr1y5koxhuksi1cc/QkMPufUSbA8PuWOb0W3rD2Vy5hFcgkLQFx+6tjpLTM4woDn3Rpx7lZhzo3F37BnZ1dfX8+fM5OYU6r1syV9C+4Qz0+/LPVXpvejTOEO0d5jpFGN3R1EnlOmFIlZFAsw0qYx2LZiV3xe6ntUnbPh9Zd14aj26FBbZpKqqIcSxYUeXekjSr4t4UsWN9mZ0JfrMNIVdfZ/cQWqDR4Fp9OxaCKmWiTEt3HDIiRWOcETiWW+30MxZpe4jTrEZy+QY9KHGvOjZrPHsBodzWCDRrovRvrZlKaXlYyl4kzMRnERERthCgDW6ht5i22dF2UfLFCCeu2mLdzxrhvzUrFm5/11vlbty4UVOGLWVJfj1N2ZLDXmn11QK13sVNPFrd04e29XGJXHJ6J1JevnyZK2flk7QW2eAjhxDFooLCJIRA4HAEkhpjUjMfUCQlSRJmL9R99gx96jGp1jjl8SYpz+fjx4/xOIrw4cOHjF92ihfHXQhAwEjg7t27lpmLctOrE/WlOGO2qdGM46+kTc25qfhiqNFHf6qvHs+4/ypwENWIoql6RYQ5hPsXkX/3W1+/frXL0CbtJCdKDSG1nxnbjgVUkjCWDIkDgTYJtNkblGbV4SA7h5TZ2RyZk4UnjYCH6BYqu8HtMEGVaptMS9vsoDDOjXppp5/ZWBGSQyAk0JvvTXMObaDlkN7ss2VdHFE27GeL1ljKXqTHxGcRERG2EKANbqG3mBaHcBEREdohUO98gjynFW/CboeUJNFu+4OeT5Dwekmw9zWDSbY6g5HrfIL2/LmL+Dp5eXFxMVnousAkc9LRiLynI9bJHE/F1oQ4H+6eg4D9faWqb9Ijh4EPPcM57KRPPSYZfFJTOodVGGuhg/hyOYwmJO8ou39ilJNoEIBAhIA+ShCebA/jq6Wn7hsOM5kM0dR1MtwLfPTokRfS+E/1kFoN1DsChE6DTtK403jV7OIx57KzmoyZZDYnoJ1U34FYUhI8ukkzI/B8BE7QGywqhUF2EhGzs0ksZw00TsOH6rNWH5pBO10lqhy0w7Q0tNLdQzDOjSpop5/ZWBGSQwDfm+bccivAPlvWTvuyYT95dZS0TnuCrjWpviNqJj4jCi6yE0iyyW7b4GrsJyC2uu4kPByBeucTFt9i2z47LX5pq0qhTTClq288nyA1yevNcpDg1atXbqVevHjh/tx+nTSSbS+uQg4cbqsAmSKORSDpQO1QNXqGY6l4Tto+9Zhk8AwZk8YjP+3hw4d2+9FBSi276ONRk7kRCAEI7EVAMxfL+QR1m4U+gaId/Ja6t3/+eaiFejnN8lQpe/doqf5B4zCAblRcb1aUtAVqYItHt9HGSH5KAifuexlkIxbL7CwC55S3zuckVO67KhcXMUJUOcBhWhoxkr1uYZwbybfTz2ysCMm7JYDvPaqe5jyiaOcC+2xHF0eUBPsppLXzeY9xUCuWspUhE584Ve5uIUAb3EJvMS0O4SIiIrRD4D/VRNHHB6qVVa6g456y0LEKvSHYQsayGWgxHz2Ccr0fHdvK9VmGsehfv36N1+e44NWJ59AjtYgTSDrEucJhpWeI8z/K3T716H506CiaakpOrd/du3cvtd/Qht3r6+umKoIwEICAPil7586dRQ7lpmbuRGZODLnuknPubgvh+pydzm/cuHFDB7c0xUvtHsMqyIsb/sJbhPRDYLsh7c4qadF2RX3x6HZXMQJAoAIBBtlFyMzOFhGdL0KfKznn06NqhCoHtTItbdC8Mc4GlYJIEKhAAN+7AmSKWE0A+1yNjoQigP2UNoMVS7ulRUrNv/RStuRh4pOqFOLbCdAG7ayICYFzE6j0/QRvt/pxmWpjx9XV1UHl1xcMLK8CzVJH75DD7u8W1U6aJNetsoolnk6PHNe0KuOiOAjkIkDPkIvkvvmcRo9Jz9hU632xt1a6VvH0JQRPKu1vtmwylpeiUbjxfcZe1fgJgdMT0KfYtKs+Xk0tbOX68ptXkGXS5H0szsthx5+aer9+/dqbjhnl0aEL9Zz6d/jTBEoX3rf1NGdR/sYMG4zGALpRKb1tvk9yzwa2SUkwyI0GSfKjEDiNqTPIGk2O2ZkRVM/R1C2wVu8ZwEG7ynOrkmmpZ6XH+nlu41yni4P2M+sqS6oTEMD3jiiR5hyBU+cW9lmH81lLwX6qaZalbCNqJj5GUERLJUAbTCWWFB+HMAkXkfclUOl8QvhuS210sLwUszQdbWqxbFwbxVB8+Yv6FsEYcqALfcFA3dPiAKA66h1XGz934G2I0TehsoNarIhboj7fsbFGbm5cQwACdQgkNfNBpKQk9Ax19LiilD71mFTrFVRPnGRys+ybN2+ePXumUwcWT09nG+TgnRgRVYPA4QjIddfBocVzAhrK1dLz1k69gSZE8Tw1k9WnCeJx6t/VJE4nBxaheYKJ86NHj/T9GY5peWT4OUkgafP9ZA7HClzhnq1IciwmSAuBPgkwyNr1zuzMzupkMZNGQFbkWtY+qhy1w7R0RNHIBcbZiCIQAwKlCeB7lyZM/lsIYJ9b6JEW+6lsAyxlG4Ez8TGCIloqAdpgKjHiQ+CsBCqdT/B2q4um1qBb2ACh3Sf//PNPknZVl+vr66Qk7UTWG4L1tyiP6rhlN7/ekuUuFGrLi/fSzUUBLBF6G8ksTIgDgfYJlH47Gj1D+zZgkbBPPSbVunRTsqipkTjaIhyeg/306dPgycjhtHh62ousLc5v375tpFKIAQEIiIBe2aJN83EUmrZkP59gnC7FBat899u3bxLbfjJBp9Z1gFxHs1qYkldmRXEbCbgz/Y1ZnTU5Ht1ZNUu9uiXAIJukemZnSbhOFjlpBDxZ3U9WHVTpKpRpqUtj92uMc3cVIAAEShPA9y5NmPy3EMA+t9AjLfaziw2wlG3HzsTHzoqYdgK0QTsrYkLg3AT+U6F64Rso9fGERnZC6EsIqZ9xCPfAVWCYqwjjdwxUx9+/f68uVL6Lm/bFixfuz1zXbM3MRZJ8IHAmAvQM59AmejyHHkvXQnNa+ZOeY6ZNt1+/fh2PWcrT0xEFiyTa5aw3l1hiEgcCEKhDQA3cm1aE5eoDKXlbriZBXq8SFqrZTSOTWcmmubY2Auogh/Fwgj6VoBNcqqaO3LdTixAyIc0S6G1LUG/1bdbwEAwCuxBgkE3CzuwsCdcpI7OScxq1okpXlUxLXRq7X2Ocu6sAASBQjgC+dzm25LydAPa5nWHPOWA/O2q/t6XdLfVl4rOjoZ646C02eUQsvdX3iDpC5r0I1DifoP1eXvW0K8IL2fGnXhuZVLresKvjrUlJ2oms7xgY4YdaM9ZCHrb2CY2RtU1w3CM4Bma5UM5Z8iETCEDgTAToGc6hTfS4qEemN0Kkl4W7LodCdOhUfpq341Y7d43Oj3zCLeczF7VGBAhAIJXA1dXV4mHy58+fp2Ybib94IkLytPMxPUmiT8QsHqgY6que8MePH/rSXaHZWYQqt85EgC1BebWJR5eXJ7lBICMBBtlUmMzOUomdLz4rOafRKar0VMm01AOy40+Mc0f4FA2BogTwvYviJfONBLDPjQA7T4797GsALGUn8Wfik4SLyBYCtEELJeJAoAcCNc4nhBsmjG/xr6OAFcIYX8RbR/7UUoz1XX0+wUuop1OpEpaIz2eDSlAlTwisINDUFhx6hhUabDDJafTIDG2jdd2/f18nSHUUM8xH+3H18a4w3AuRLaUeW/Vy4CcEIJCdgD4LEG+/OpWkNp6lXH2K4fXr15GstBnC+JmCSCZZbulMuM5iGada6h6Hkwn6pEyW0skEAv0QWOGerUjSD09qCoFDEGCQzaImZmdZMJ44k9Os5JxYR8aqdaJKpqVGe2gqWifG2RRzhIHACgL43iugkaQaAeyzGupTFoT9nFKtjVdq+7o0E5/GVYx4jRPY3gYbryDiQWA1geLnE7RRTFtGXPm0v6SpjRHax6ZHJq6Ei9feFvzF+E1F0Psy41t8BmmlNW3QWSG5B8d4HGJFQfTsK6CRBALHIrDilUj0DMdS8Zy0feoxyeB5xuYZj/yNuN9iPFyqlZe3b996mfMTAhDYkYAma58+fYr3kOoBtn/8RA8MHj58GKnpcDhh8hBUJFWJW+qm9NkE7wMykwVJZvV+6h6bmoBPikrgUQjEG+MhapF0XnpFfZOS4NEdwmYQsisCDLJZ1M3sLAvGw2XS50rO4dRkERhVhpSYloZMdgnBOHfBTqEQKEcA37scW3LeTgD73M6w5xywn0a0n7RO24jMnhill7K94pj4eED4uZEAbXAjQJJD4DQEip9PCHeDlduwvlorjx49SkqrR8g6d5GUpKnIRhV4Jw0sVdC7S93n6wJbbgdP0kiW5LdZakocCECgAoEVjxzoGSropUIRfepxhcFX0MUhinjz5o0W++Ki6kXjr169iscZ7j5//lzblC0xiQMBCNQhoL31X79+jRyx1gREB863HFHQ5E47/uPV0fkl9STxOBXu6hu76qYsBd25c0dnzh8/fmyJTBwIGAkkuSvu4oAx/xNES0J0gvpSBQiciQCDbBZtMjvLgvGImfS5knNETS3KjConETEtncRSORDjrAyc4iBQlAC+d1G8ZL6RAPa5EWDnybGfdgwgaZ22z6XsUFlMfEImhKwmQBtcjY6EEDgZgeLnE8I97sbN8TVBP3nyJLW4sF6pOewY36iCjx8/pu7y8bAYC1qH4t69e/aEeJN2VsSEQFECSY0xshNxTkh6hjkyxwrvU49JBs+5u9Gk9WL1Z8+ejT8jF1oT1G7dSITxVvwd6mM0LiAAgWoEFl//r48JaOxInbwM8uuIdXzc0R6IHz9+tHA4Qd3d69evLdg1EdOhi3JnxS0yEOeUBJK2BLVJoPR8BI+uTb0jFQQWCTDILiKyRGB2ZqF01jhxj9qrddJw7KXlZ2kCqHKOMNPSOTLVwjHOaqgpCAKlCeB7lyZM/lsIYJ9b6JEW+2nKBljKXqcOJj7ruJEqJEAbDJkQAoE+CZQ9n6AtEd5as7aFNbhJQiLpjZtJFhB+FyIp+b6RVV/jJyO88wZxsfWyYb1VdIyjp/IPHjwYf2a/SHrqr1eHZheADCEAgRUEkjZVJzXzQZikJPQMKzRYJ0mfeuyz1lssSnNavVI9ydmQo2KZCatz0GGGLbKRFgIQyEtAy/qLo7YiqCPVYQN70TrPoJzjh9WHrxAsLsjaC10dU19CMM7OdDhh8asyq8UgYecEkrYEJXn+1cAmSZXkng1VSEqy2LNVw0JBEOicAIPsdgNgdrad4dFzYAQ8ugZH+VHliMK7YFrqAan/E+Osz5wSIVCCAL53CarkmYsA9pmLZJ/5YD+t6Z2l7HUaYeKzjhupQgK0wZAJIRDok0DZ8wnh/omiL9TfosJUwXTu4vPnz1tK3Dfty5cvLQKEGoyk8iKnIo3kPHkraS0yaQvCZHEEQgACWQgkbcExvuncFYyewaWx7/UN50/z2CRh+tRjUq2TmlIS/KNE1vYXQUh9nbmOaHruylx99YbyQ3t6c/UiHAJHJKDG6LZczTLmDhppjqbDBuoZFk8p6GSCjiGp43VzDuG8evWqka8QSFp93S6UMAwRHw4nhFgIyUXgBO6K9xKNOJmkBfQhqxMgijPhLgTOR4BBdrtOmZ1tZ3iCHJJGQNbqW9Y4qpzUDtPSSSyVAzHOysApDgIlCOB7l6BKnrkIYJ+5SPaZD/bToN6TvMc2n7yXXsoOtcbEJ2RCyGoCtMHV6EgIgZMR+G/R+oQfGYi/nLKoMPHMdZg1HiG8qw0iSa/sDXPYMUS7djQSLPpYiiD/w1hNb3NP6fMJSVsSk/y2HfVC0RA4PYGkxpjksA7o6BnOYUJ96rHPWq+22Fu3bq37JJdcPrkontMyKYa8VjlC60qZzJBACEBgHYHnz5+PCfUVOG2+17EBNeS5/frfv38fZp36RJ7+5E5oz5w6De2CUqPWnz6lojhjnpMXOiSpjiKpZ57MJ0ugjlvo0JQlK9WXwwkWUMRZTSDp/HCS579apNSESRsimY+k4iU+BA5HgEE2i8qYnWXBePRMkjznNp2Eo6sgl/yocpIk09JJLJUDMc7KwCkOAtkJ4HtnR0qGGQlgnxlhdpgV9tOm0lnKXqEXJj4roJFkjgBtcI4M4RDojUDB8wna1+4tNGu3RMt7vLTZZW6Py6RZ6PTFoTd/aE+P5SsK2pdjOZ8gn9tVt2BW0LUGs8WtRYPutA9pUokEQgAClQkkNcYV7ytVdegZKuu0UHF96tFydHAAntSUCunouNnKf9Pu5EWGcmzkLMnDOW5NkRwCJyCgNji2Vh0zGA4XaaKhcH3ZQNMZNee5aupW5O5cKnXFOv+w4vj6XIYbw3/+/Gk85C8+4QsCNpZOcgh4BC4vL72QyM+kkwCRfPLechcuFnNO2gI15oZHN6LgAgKNE2CQbUFBzM5a0EIuGfpcyclFr6l8UKWnDqalHpAdf2KcO8KnaAhsJIDvvREgyYsSwD6L4j195thPsypmKTtVNUx8UokRP06ANhjnw10I9EPgP+WqGr6YVnu8yhW3PWfjto+xID3V1hmM8efhLozq0JmN379/L9bOU7cx88Vs4xF04iUeYbzb5saIUTwuINAPgXGL4WKVta1n3TEneoZFtoeI0Kce7bWWEi2j8yF0vYuQxi288oIOfRh1F7YUCoG8BNwD1bp2fQPtG9Z07OvXrzoanaVQdcKfPn3S44R2DieoXvZZqno2l08WJmQCgZCAtgSFgZMhSScBJnMoEWhfHLDX1JMTj84Dwk8INEuAQbYR1TA7a0QR28Wwj4D24Xi7VOSwggCq9KAxLfWA7PgT49wRPkVDYCMBfO+NAElelAD2WRTv6TPHflpWsX2Bt9ulbFd9THxcGlxnIUAbzIKRTCBwdAIFzyeE3yJoap9HqLkV4nmb8sM8Ww7R5hXjVp7FamoTj/tqUu0qtnxyYTsc+1qkvEn2cW4HTg4Q2E7A/gDS2EGFItEzhEyOGNKnHu21lk61JfeImm1EZm1r1vvRLcLoQ5bycywxiQMBCGQn4L6sRZlP+gZqzoomB+PNmzdJvegorVbHlFY56LRDnVnMWPTihapm/F6c4LQm/GLtiHBQAvZHbnbPvyYK+3npdV2K6pKUEI+upvYpCwIuAQZZl8a+18zO9uWfsXT7CMhafUbsJbJClS5VpqUujd2vMc7dVYAAEFhHAN97HTdS1SGAfdbhfNZSsJ/GNctStl1BTHzsrIhpJ0AbtLMiJgROTOC/heqmocvLeXI3iRdn95966//iXnxXyPAMhnu3/Wsdf7RUQUyurq4i1fGg1fl4guS5d+9eRCrvlnYh6HGXF8hPCECgMoEK+4HoGSrrtFBxferR/oxN2LVjla2oW8xPvo1OV7oHLOdy08z527dvc3cJhwAEyhFwX6arUwSRL4Hq6PWz//1JGDVY+Rva8qt+UhfaIT2++ebmzZu3bt3SaerhT71u4xME93U1cc7GM1fxTLgLAQsBu7tiPF1jKTRjnArzETsi1QuPLqNyyQoCSQQYZJNwlY7M7Kw04Tr597mSU4dt5VJQpQucaalLY/drjHN3FSAABNYRwPdex41UdQhgn3U4n7UU7KdxzdrXabtdyh41yMRnRMFFRgK0wYwwyQoCxyVQ6nyCO3QNdKrtWd+iDB2i8LbaL+amkxgrPrywmG2dCNqOo605i4/nFSH+MlEPWjVdax+SBjPLzkLx1Balxrcf1VE6pUBgRwL6jMm4QXBRjNUbr+kZFtkeIkKfelStLePyoEENf/HTg4dQ9L5Cyl8V8MV+SWtSQn19fb2vtJQOgQ4JuEep7bsQ5PPr77hztFHRb9++XZypDZE1jY0c3hgzbPBC08xx3V+nR3TGpEEhEckjoPblhUR+yv+XexOJUPlWtfkIHl1lzVIcBFIJMMimEqsQn9lZBcili+hzJac01V3yR5Uu9s6npS6KFq4xzha0gAwQSCWA751KjPg1CWCfNWmfryzsp32dspRt1xETHzsrYtoJ0AbtrIgJgRMT+E+hurlDl4rQVoPVO00LSTiZrYSUqJO35gLDkxhzMdsMf/HihUUw7wSCm0QnNNyNfdocU3P/gf0sxLjxxRWeawhAoCYBHRMyFrfxkzv0DEbOjUfrU4/2WtsbVOOK3lE8eSxGR+7169d8QmFHTVF0nwS0c92tuL6f4P7s4ToyBfOqb39Lk5dw959aN5Dww9/z5893lwcBjASO664Yz/yIQ7X5CB6d0eqIBoG8BBhk8/LMkhuzsywYd8/E7iSwVr+7suICoMqBD9PSuJ3schfj3AU7hUJgCwF87y30SFuaAPZZmvC588d+DqFfu/fY2jpttaVs6ZGJzyGM+aBC0gYPqjjEhkBGAkXOJ2jDuifikydPvJBmf6aK6p3EaLZec4IZX1GpaupFg5OZeG63fWiZzC010P5iVONnFlIFID4EIGAnYH/0uLEnoWewK6XlmH3q0W78Ohz48+fPljV4CNl0NtXI3P79wUNUHCEh0D4Bb55169at9mXOKKF6eKPjpAP2SS8gySgkWXVLwDh0io/9IUodmPZlAXsdJyW3J8ejmwRIIASKEmCQLYp3S+bMzrbQayRtnys5jcDPKwaqHHh2Pi3Na1S5csM4c5EkHwjUIYDvXYczpawjgH2u40aqgQD2cxRLsK/TdruULVUy8TmKPR9RTtrgEbWGzBDIS6DI+QRvw7oktnc3eau3IrcVoobnMVaUu2MSY5VDtUpmud3uA/7bt2/X/1CG8b2G8ibnjljsCF8iidjl5aV9UXVHaSkaAhsJuN1FJKssn9yhZ4gQPtCtDvWod0ba3xHuLRbsrlkNatfX1zr6qE+a7i6MXQBJKwdmMb62DzJYL1IiAgQyEvDeVfPr16+Mmbeflb2Hr3x6yv10XvsYkbAQAR2JsQydKt3o/xeSM8zW61jCCEPI9vkIHt0cW8Ih0AIBBtkWtDAnA7OzOTIHCu9wJedA2kkSFVUKl+c99jYtTTKYmpExzpq0KQsCGwnge28ESPKiBLDPonhPnzn2cxQVs5Rt0RQTHwsl4qwjQBtcx41UEDgTgfznE7Q1zXsCfawXOqpnlMBJOp7cuJ+Uw76RjecTXr16Fcrp1d2YVZjPlpCXL18ak79//94Ys1o0Ca/2orMTmsBcXV1VK5eCILALAW90mJPB3qjnclC4PRN6hgjG3W/1qUd7rY1tqpoe5QZIePkGz58/P9ag9unTJwslDdZHP5VqqSZxINAIAe/rAb1ti7f38KkfANyoX3bkbAR4muTGub/dkuuQMcpjrF1cZjy6OB/uQmBHAsauQBIyyO6iJmZnu2DPWKh9BGRFLiP2ElmhSlHtfFpawq6y5IlxZsFIJhCoQwDfuw5nSllHAPtcx41UAwHs50CWYFzsteu0Tt2N8hhrF5eZiU+cD3c3EjBaqdHmNwpjT26Ux1g7e7nEhMD5COQ/nxAuKx+uKaYKrC6pwRfz241VRzIsr2rWlqDPnz972bZwPkHyG18aaj/E7FWz3E8XYGvfCytXa3Luk0DYgUxy0AmxLNua6Rkm8VYL9IbF1IN/o5x96lEv6be/k9hDPaKrf6FPKrnj7LEGNX3I6M2bNxZo2qLUDnOLwMSBwGkIeK9vOU295ipir69xKjRXUGr4sbr31NoR305AHrvFwdMygjwEe7ZFY3779s140sm+4SkiMB5dBA63ILAvAQbZffkvls7sbBFR4xH6XMlpXCnrxEOVITf7CBKmJSQjAYwzI0yygkBpAvaekwWu0rog/5AA9hkyIcROAPuxs9o9JkvZqSqwm3dqzsTvkwBtsE+9U2sIjATyn09wt6YNxaRu9x+F2+tixcuxwlMZewm/rlyjjl6/fu3mr1cIu0/39U3Vi4sLN0K16xcvXljKau0kifcO5nv37llqQRwIHJRAODpMViTLZqAhZ3oGj7BlD1mhlyLfunXLE8b+s089GmstjO45NzvVEjG9Nn64Qe3Zs2fGr8NXflJSQlnkCYH2CYQHgYyvqWi/ahYJtZ/bnWfFk1SegnE+Ia6Oru4a/XbPQ9gRkXHdRm5YrmaFR7ejuikaAnMEGGTnyDQVzuysKXWsEMY4ArJWv4Jt5SSdq7LzaWllY0strnPjTMVFfAjsRQDfey/ylGshgH1aKBFnjgD2M0em2XCWsiOqYeITgcOtXARog7lIkg8Ejkgg8/kEjVvexhG9AFgvPToWGr17w/je4rFe7TxxH0VKutBTH0t875mBtyfSOJxYCkqN8+DBA8snIJStcUdCqgDr4r969cpNyH5HlwbX5yNgaX3aQG88LmXhQ8/gUdpySMDLavGnd87BcjRiLs8+9ahx2QjNG4vnMFYI9yQx7vWvIJi9CFXBgl3fuLy+vrZnS0wIQCALAe3X17vPs2TVfib2wwmWXitjfTXft8uWsVyyapOA0W+3zALqVNC4bpNxZQOPro5mKQUCSQTsAxmDbBLY7JGZnWVHWjPDPldyahKuVhaq9FB3NS316t7aT4yzNY0gDwQmCeB7T2IhsBEC2GcjijioGNjP4RTHUnaSypj4JOEisoUAbdBCiTgQOBwBbd7Qy9nfvn37+fNnnd6ckz/z+VHexWgAACAASURBVITwwbOxi5mTb6/w/8ve3aNLjTRowu56v14A4LUL5bUHZwmcMscCllDgtVdgtgmsAFgCYI4FLAFYQRVLALwZr75nXvWoNZJSisyUlMrUfa6rKKVSCkXc8avMiNS+0W5N3D9VtI+5bmGS69mHKVXNtShZ0ZF1HcdE4Mhzu2WvN8DWIyB6j1lmZwAzwbG+1skB65jYIDCHQOtxK7sukUU7U/1YaXUJLUOTumR2RfnnKc2Qu9utcI5cGrHNfKw73C5vc09+x3oNE3YTh+Yvap/j8tSopv1pLR1sUje3M3NxDezNKNkmcGECveOBwhp6ARStZX4DKdp3Xf1AUCVvNW8AS453zGULFPabue0d+ExqMaLWWGXXdSe/HzGi20VtP4FTCehkTyW/73ULe5kE6+5sX9tljt/mJznL2C58lS1n5cZvSxcuaQdcbsuF8wAupxA4iYCx90nYXbRQQPkshHJYr4Dy08uy5p2FHzJs86NsNz5rLroXEzd18GKyUkIIRCA/aPj06dPU66urq0ePHj158uS333779ddf8wyDrFXoEk28PqH7zes5/npumA6IduFnYd08WMmewseh1rOCWnlduLxhvsSmiJfEIbMns2RnvmiUh9z6UcaSyJcH7kgCTYE1TKKtm45mxFrbeQpK4bNcWicOvNQyNHFKpjCWf57SDLm73ZyqnndLLt0NpN6zzXx8+PBh4aOBWh1K7bbkRquOn2+nllao8HFGGWcvKexaBDYo0O078tvnaxjVLJAXrWV+C1yx8BLWJxRCbeewfPzUrard5Lc+PegesMCe1lil94pJS1LU+9bBO43oDqZzIoGZBHSyM8HOEay7szlUFwtzm5/kLMa75IU2npXdse52bkuXLGaHXWvjhfMwNGcRWFjA2HthcJfbS0D53IvLwS0B5acFchYvfZQ9kE1ufAZwvDWVgDo4laRwCJxWIL9PnV8ozg/Ed4dDmSiYtQr5uKb1u3VTrk/IZJHm78FXFrnkaVEOu3qiXTgpsA5/Dd+415E5YKMwySlb1fz+VnrXMBMxEw5Kfh08NeEAn2lPST3MB9nNMNcA2IyP7UsSaNXW5ZPW2zt0ozFTPLUMNXVWLtbbuza6/fiuI4f3f/78uXnA8Q/Y2WY+FlaKzBY97YTdrI69pE7t1atXzdK7aztj68mXVO26lv0EtinQO7DfyNKg3rT3FoPunX/vYVPtPPc1+VM5CKcpUFIq8ilVRgvNsxbe7o5VeiNQOAboPXdgpxHdAI63CCwvoJNd3vyYKxa2zO7OjkGe79xtfpIzn+cJQ95yVvb2Ghu5LT1hkSu/9JYLZ7mSIwmcUKC3Fe2Njw+4elnsnFVA+ZyV9+IDV37ONIt9lL0r43qLtBufXVz2HyygDh5M50QCKxF48eLFaO+Qz+rzLIXmHLYp1yfkk6CWRXeNXeuANb8c1WxFPnM6T/uNeys+B7ws/AHmzC3IUpjmJwV53ETvI58OiMMxpyQOJZ1ZqkHif8yFjj+3RZ2HV6wB8Ph0CWGdApkQc9rWqWT5TWrB8VPYe/21DDVLYac8SWlprnMovG4dz96NbeZjKkXh041a3Uqv4Xw7W1c/904tKza7Y9pevbSuJx9R9EbMTgKXIdDbfWQkf319fRkJHEhFfnVg4N3mWwFpvpx1O8vUm/eAk1yr+eCm3k/AJ7mKQGYVyHClZLRfOEd/pqi2xiq9V0kqZmpejOh6we0kcCoBneyp5A+7rruzw9xWctY2P8lZCf600dhyVm75tnTaUjRTaFsunDORCpbAtALG3tN6Cm1aAeVzWs+thab8nGmO+yh7V8a58dklY/+0AurgtJ5CI7CwQCZHlXzfWsXq/v379eTDydYndH8PPhc76xkGJV+xt7L5tN+4tyJzwMuHDx+WZFl+p7k1b6+88B0Qq71OyXyCkqmcB2TuXtEYPjgze5q/Mx3zrC4aPsW7BI4UOGGZT//UnKrem5B0S7PWAi1DxR7nXv/WztajD1rvFr5sBrLv84h2XWKb+ZiqUQKYrvlUE+UzAmyNf9YzKthVlkb3Fz5eMOGkdW09m2w0cAcQIFAosGu5eFq89Aj1DW1haOd1WO9nwSdPQqu1nyQ+zQUP5V/qTHJpgUwo8Pr169HhSoYHp6q23bFKN+2pdElFd/9Ue4zoppIUDoHjBXSyxxsuHIK7s4XBp73cNj/JmdZwJaFtNiu3fFu6krI3Go3NFs5RGQcQWIOAsfcackEcdgkon7tk7C8RUH5KlNZ5jI+ye/PFjU8vi51zCKiDc6gKk8AyAntNPc0cgLpzmWx9wpMnT7pJXfLXHLtXP3JPfnhj9Cv21iVKfry/dcraXhaWpOZs4wy+s8RtPQkp+eI/dSCLMU4S58zJqKtfFYHWYo+pYtWc6zNVmMI5X4EsicnCmOXjnwI/2qpkic4CjaeWIbmffq3k45LM+zyyqGQSWLMJurq6OjLA+vRt5mNhBUldO8m0v1anlmikpNVZdr4bhezNUfXCiW3WsoUv7XITCsjHAcyBZXXpqtK5nGpd1kCcp3qrsMuuLreMQzr3eon1QNbsK+D5CfuKrfb49JujP3bQGjMslpbeT6taV//w4UNrz+QvC4cWRnSTywuQQEtAJ9sCOYuXhU2ou7N15uY2P8lZZ14cGattZuXAvc/F35YeWWCWPH2bhXNJYdcicLCAsffBdE5cQED5PAzZNxqVm/JzWPlZyVk+yu5mhBufrok98wmog/PZrj9kA4n159GuGOZXhPbNvnx09uXLlwQ4zfqELG/qnc6YaJ31b8oO9MG9mZFZ+2ed3iRqdCZxN+ElzyvonjXrnpTG0bkRmV6zzFSeVkoj3KyuWQPz+PHj1jGLvWzGZJmLNmcgLXNFV6kFMh9o+bnLrQJfR6a5kQqbe/jmnpm2tQyBffDgwShvb4c+elbzgHr+YrWz5KLN04e3N5iPd+7cKZmNkSb9gE58WHv03Xz/11yymM53qt8eHu2h5u5QsvaycBwYgRN25cN5NMo4fPoB786dLwdEqfyU5bkK47Z8xFaSjxkeDFTDrITP2CYtZG6Gswgzd2EZ5yw/1CnMxAMOG0h7K7SSPqJ1ygEvmzO8X716NRpC4U8VNIt3ySrK4es2Qxs+0ruTC5QMVzKKm2qcUB7/XZ9WNUNIJUr8m3vm2C4hynVTjC9pRFelaNRz+cq7kp5uVOYsDlg++45n0cnuaziay3PXKXdn+2ZZdfzc+VIeqw1+ktPCGa1EreNX+3KDWbnx29KpiuICVWCDhbOVOwsgt67o5bBASY6UHDN8lX3fPcnYwNh732xavmDsG8NLOl75nCk3ly/G2rdk5Vl8gF9Y5OYuQiWf027to2w3PoWF81IPW7gVVQdHC9LczeBoBE57wPLJL6wCq43YMvnVmgdYeNFqGsME6xOy0KE51mld/s2bN609Z/TygJ98Puv0JmvSDZTfiVVZeaofQRwoSBk8ff78eXSJQmJeLdMZCGratzKPs1ldE8OMa6e9hNAINAWatSA95cK1tVXgmxGrt/NLpYs9gEXLEPaSMtCcbl7n1F4bzYmSmWuYnmWv04cP3mY+5pk/JQ/bSReTejcMOOG7mQ387NmzZoDNrG/uP2C78B7ggJDLTylfgZnh35Ly5UlwZC2w/O1ifWkbxwiMTtLNJPiXL1/+9ttvv/76661//v1S/JcOpfmX3ipjkuvr6zS5WXSUSp1pzVnPnPuFkyx7GE17Ddu8v6h3TrsRh/q2JRGL1ehagtyOjcYhsM1lDAfcfbcuUdJ3aA1aaBO+TPUZHQnks6Ml78GHP62q0p4h1mIPV9zgiG7CAiao1QqcY9urk923OJXk8r5h7nu8u7N9xVZ1fEbdG/+svqQSncUwdZtZOdprXPBtaUlLUlJ0S6pAybUGjtlm4WyClCCXZFYzTNsEJhEYbUXrq/iAq6JQnesiscCG8rkA8gVfQvk5LHNLBiQlLeFhV6/P8lF2TVFvjBbpjd/41FBnt1FSoUoq5rQJVweHPdeZa8Nx9u4cAsvXzV2paH2nv+uw7v7/usv7+7i/kmkHf/7553EXOdnZmTjbhRvek9nAJ4vuRBcenVLQFMivYk902emDKSmcya/FymcXNgVs+mT/M8QkqplNu7Yzr2imCOwKtuTHVhPbzBHZFYL9TYHhn6VP8c6opTV7bDHbboHvlsOUh2ZyltnecstQCeexLd28aO05Jmta7U/mEMyRs9vMx9HPBap8TO2bw7wVZpqX5gqoXDrRax1zzMtW29UqotXLY8IvPLf3urt2HlNxCuNTH9aqaLuipKOvxXYRNfcvmYNVxORjnUEDGyWtQTMfZ9pOi5cONJ1aBvBpAAciPOFbJV12ld6ZetsqLa0Gv0r+6BzBLHofpWjdbqdzHz1l+IBWx9RbGKbtrYbjs813R1dUJpvS+i2A0yq6veVh1rqzK42bGtHp6XYVg0vaf6Ztr052r0JYMh7bK8DDDu5tyXftXHJsr60rzNBtfpJT4ZxpU7krZzeYlSXN4K7maML9KUjL35buKgb1/pIELjbq3mDhrDPiwtqZOl1numFs0Mo4Y+8WyPBL1XnYZ/J3lc+9SLVvLS7lpwVS8nJVo0cfZbeyzI1PC+QyXpa0VKea+akO7ipjlzogPPeBxPJfMRf+xHxgd5WlqfaXfN6yq4tPHP7lmHiUTD/NtdOHLTaH45jkdM8dnXXRK7vYZ23dCE+1p6Slq9Ke8jfVRecIpzXlpTe/ktgFKmq3ssxaTrqX6017di5cNwunYizfps9R/BYIc3h9QvVdbLeDX2DucknVW/Kr4lZelETvIluGyqGkfUjH3UIrf9kqlvM1sNvMx8JWNDjlWXbAkek7WreyqTIHhLPrlIS/q9tq7l9gENJKZvPqvduLtWwlFbmKoY4+xazbFfZm3/LDD/m4qxFo7i9X6s3WmXamo8xgfr4+rhLY61Z/vsrebAnrVq4kbs187N1udWq9x5TvLOw7jhnklEdm40eOfqa8wGdEKQ+5ynALMOst+XAZaBX+XfE89xFdEMrb8Pkasd68KMyC5ccGvbFd887zbXtLOrK6bs5XPs+iky3MZXdndYEZ2JivLPU2FCts67b5SU5hJTqvYerWsrJ8SDPQAkz+VsrMArelvc1LvbPw85aS5et1mEdubK1wVlwX2c4cWRJOe3p5o7GRsYGxd3mBVJ3LraY6UvncS1L71uJSflogoy9XOHr0UXYz18rr+OR3NwMBruHGp6l0dtsDtvVb08702ItIHexyXfCAsLyRWeeNUj7M7+bXrHtSN+t6OrAR2FmjkcBLPmzZFcOcfuD6hJSD1gTEXdeo9qfDmHv2xuTQx8gukPGTp7cZYD7WHM7QOlubZ61zO3cFo9U1B+Sw+eLf7VDn/kC2vHrWc4zmS34z5NG8qAvewp1NM5JntD2Q0c1+sdvHz9pGdS9XZ2u9MWsESnJwmy1DLdOcA1FnSmvjsDxqfayQIlpfdI6NbeZjYR99WA6WZFPa524RmnaYl76pVSB7Xy4wY6y826pjuECskk0D7X8dk2pDRx+uwlqT7C6pAhMeIx8LMQt/G6BV+Jd5mfvcDPXnG7gWzipLYme6v2jity4x2kKOtj/NEI5vPAv7jljlTr+w7DnsYIHR7EjuTzt4aEY1IaduDjcCqbnNU5bfLuybznpEF1U93fJFa+Erjlb2uiausO3VyRaWlsJcPr4rH41Pc+RQF63hjQVilWhr60bzrnnABj/JKaxEKcwrbCqbedfa3lpWNu+Mhlue5d+d+7a0lfXNl91vvnYlf7675mZ8qu2tFc6k+lLbmW7mnsseY4NuThl7d01696jOvSxz71Q+y4W1b10r5adrMrBnnaPH0bZ3Ux9lu/EZKMDn+Fa+X9h1j9baP983EaNu6mCLaBSkzrvz+hwpybyAgcR832y2ikFe5sONOq+HN1rf4HeDOn5PeWRaUU0fmqvvvT4h0OVjrNYl8/3r8QleJoTygVErjfXLk3/bfQxUPiusEzKwkTbxmKssdm4Kbck3WDN1t93mtTlxfA6E9EADudZ6a9bBdCt1ezUdcWud7mVXoFu66vxN39A8vjv9Zab6O9p4psitZJC0tZahWR5Khg75Zqt5SuF2a9r6AoOzbeZjt0bXdb+5Mce4K4Wn26VOW6kL87RKaautKyyohYeV3/s12bOdijBrxHT0hTlYHZYS1cqggZdz1JpdsZWPu2S6+3Nv0m15BvLxJG+l8Mw036LVtw6kLoPtrt7Be5Kc5qWTBa0EjjaS3VOakWkNGo9sNvfqOxKxIy/XTIjtXQIlrdy0Q4gqJglztMWY6VZoF8Wu/Zc9okuqS8pA3aYl11KRd1lNu99HE1N5XkDb2+zp6tLYu7HZTnavXJ61ex0dePRmXHa6O9sl09y/8MewheXqMj6rL0xslR1nN0wtTN1lZOXGb0t7Bw8pAM2WZHhbO9NrOMnOwpp4pu3MJEQLB+I+aBe4sfcumXq/6lxTLL+hfJaYa992KSk/u2Ra+9c8eiwp3jmmlaLjXybMtX2U7cbn+GxdTwjJzdEfcmrex81RyAs11MEa6oIHhCW5XBfI1X5htMBKgLowlA8w4rbANPU6d/baqMRK1yeklOSr071Svis2+RzqhI1anYvdjTTNiVi+cBodAexKWmt/GvqgzfrdTDcVU+0pWRY51bUWCCeZW5KiFM4cOVV88s1ZtyylEk14iVZU01EVTnFoltVEMlGdL1aJZGpWiX8zVtlODZo7Yi3As3uZEttCq172ftzfLRvZM2GSS2pZyn9K6YQXPTKokjiH9Nxbhl6lbnnolqV9Z2C0wuwth72ROXLnNvMxX+52s6y7J23vhJWuNZe0utyEXzMnK3u7zm66mnsSqwnTWJXGxKQ3sc3rjm4Hf0KcKmI6+r2ai8PyMRk3962KfNwrH6uDc0vVHVePVsPlD5h2cFWlPSW5PO1TRSC1oHnRbPe2tM1jerVToXqzOxnaPH7fIUczzMP6jly9aqVzejM029MKpNiMfvx9TO53Y9sajjaLWbWdQruqj2guckSXfNHTdQvnhe25mLZXJztQMg/LZXdn3a6ntSc90dyfdp7Fx7ApYBmMtXC6L8/6E7nDKlEQzmuYuoWsrJvKLd+W1gjVRvL9gM/N8tXA3J+3NOO5hcK5kXamma0r33YfNJxBKbGjnyPVg4GtfcClOg8XngXeVT6HkbVvwz7Kz7BP3g3R+kePPsqu89GNT01xvhtHDi1SHZZPuzp4ZK7l9OVzrfCKlzeQmHwWUEsy4Y9+u1rfOtUb+URx1k9dSj7LrSNTb+ST8KTul/xX78rGjx8/qpHBz58/U3a//fMv281jptoOZT6QunXrVm5HHz16dO/evalCHgjnr7/+evPmTX1AklalMf/WO+fYSGLzl5CT2CS5uVFtP378eI7rHhzmx48ff/vtt4HTM43g9evXAwes8K0XL148e/ZsOGLJoFSBI7Pjy5cv8fn69WvrWvlO5d27d62d5S9TPVN6UzGrU+qKOVVVrUpps4jWcUuhffr0af2ytZH0NudVtCLWdWidPvoyUbq6uqoiln+bx6f5u76+bu7Z1PbDhw/fv3/fTXKKxM2bN7v7k4kvX75s7k+mJ++Ob35TsFPm66xvXqLezueJqYP1y/VsnHvLcLBk6s6nT5+GT097OFD3m+emR3jy5Em9J1U196537typ98y9scF8zJAmPXXJAKY8H3dlU0YF6UC77XkGuHs1wsmmuhfLtapGI3uyUY3HdkVgdH+KXNWL1aOs+pThLqw+rBoiJiYput2U1ocdsJGIVSPenFv1YsHsbaV19MmsvTr6Zomq+6CqRCUf6z0H5FpOqcdF2W6Wq1x0OED5uG8+DnvW72bAmYHfkdlahzbfxlSDq2YMU6gyGC5p8HNWlDK6621kmmEObHdHjKlQvcPFjABzIz8QVN5KA5hbmObp3TFDkjYQ4WZNT4BVGZik76hiXvUgKbfJu+ypW6Gq4lfHFA6HqoP92xLIzXXzQ5jWu3kZ8xyQW5vuW+V7Uq7SvQ43EcfXjvL4lB95jiM6Pd1MPV15sVngyO20vVvuZOfL5apvTcdadaZ135qimz0lvaq7swGlS/oYNoXwrD+rn68SVe18VZVSa9Y/TD33rCzvWLdzWzpr8a4+JasKdvCb3cTkX/ece+GcNSMq/Kq/Xn87U15P5zvSfdDx90HG3nX59OlWTbGejS2XT+2b9u3ID/BTkWcdtCw5evRRdtUsb+fGZz3d0L4xyRcizS8N629GqhkXzbf2Dbk6vuQTicwQG/hq77DrXnYdnLWpDHhJrg185HhYluWszQ4kch9d/VV05R9u5Ov1fPNeg09ef6tYJT6tEU5eZt7ywbP4RmeS1ylqbuQL/f/TULRWYGTNSvOgxbYzc64Vk5leNmdRL5a60QulZMyU3mOCbdacbhJSVY4J/FTnJtrR7iantSfHHPZbVjkr4+NWaNXL43/s4VTVM/FPYRjIstTf3iQvsHOxH2gfSP4J30ryu8jDzWmKaPeUDBxTug5LSGYn7yrz9YVSoWZdpXdYzJtnnXXL0EzIvtujeZdMTPEYDTbH1NldbZwkx7eZj6O/E1zlSJrxNA4Z/I3mZuuADJx6y0nq9QEjgeGhRasUTfiyJOFLDhF30enou5k+3NF3j19gz2hxko/dXBjOx1azM/Ay+L0tUveKJ98zPB4bSOOut5L23oFfb0rTRKdN2xXUwP4MFHNuM8y027uarCqc7higeXq9nXAy0aQ3+0ajeqq+o458NkYr/oCqtyKQXB7NxxyQErgvV7KmW26beVdtHxb4vpE55vjzGtHp6bplbKqe7phSNO25o3W2izD5nsXa3s12sqfK5ZKcdXc2UKMv7GPYs/4k51SVqNnellSogeI04VtnnZV7OcS8976mmS8r2T7mtvRUSTj+S7Rubp514dTOdDP0hHvcB3VbhgPug4y9u4yL7VnPsOGEFXn40pstn9q3bjXUvjVNRj/AT81qHr/k9hyjRx9lV03lRm58hvuFNb+7htvSdB9zEF1wHbzU+zsDiW7HNzyQyDfm3VOW2VPSpw/U631bnvqDKesTlsnfkatkFshA7p7qrYFvO9YZ4XKogaS1sipNRqY7DHereTfH5MjWufXL9DGTTNXVptek9cZwm15eJM70yG6pS2EbTUs+ke8d9yS08oKaG5LUo9YMtjpfmht1fzMasZMfcKYtw5FuJUOfFJi0cr2fXfZOCJvjs4DyZG4wH1OpyweCOTJEw/1a8joD024LU1ftFJve8jCaTb2NTx3sfBslsU2S54tAK+RkWa+Vjr4FlZfDHX33+AX2jBYn+djNheF87K0O3Z2RT6dT3tx1o7Hwnjl6wwiUpyLjtMJPGVJoE9tuE50QRgt8cuqYTCmJYTdi5QhTHVni0C209rQEUsxKciTDjBT14bFK3s0xA2OV5oWyiuYscvCMRnR6umYBq7Yn6elaVea0LzfY9m6wkz1VLpe0ye7OBlqA8g89uo3VkXvma+vKE5U4HD9OSOEv/wh0IC9OVYma+VhSoQaSMPlbZ5qV5Q4BTwk85g6omX0LbB98W7pA3HovcXCERzPxTAundmY0Z5c8wH1Qt9oePDYw9u5iLrBnbcOGJevvXtfaYPnUvnUroPatNin5AD9VrD5+4Y35Ro8b/yh7Ozc+e3UQqzp4Dbel6T7mM7nIOnip93cGEt2+b3ggUTJJrxvmJHsKu/VdVTu9Q3kxTjLrcKxPmCT7jg1kndP9U6p2JSw3ZnUZOtONpK7wxz4rhFSwdPCpPGlEcmL+zXbJ5OwJJ0No07sFcrhNP9PCWR7tJL9lUtiXDJT/FPUEm8/r80VdilyOTHzyb7YzYybhp0iXlPxEbMLCX25y5JEDMi3q6uUaWoYjk5zTCwf3SXKyPk1f1QbuuudZQ63cZj6mehbWzbowVxmaLKvyNJm7K1vrU1LmC9uZ3pKZ0+ugltyomrLeKNU7k67FomR9Qjn1cJNSHs6ER44WJwO2rvZwPtbVcNdGxiRpoLrBrn9PWtddiTp4/759XJSil9u3emiXEJrjul0t816RH+0+ejOrsEPZFcPeMGfaOVrxD87QrZ2YspcGoTybuvfg2VNeJHKtXX3uauXPYkSnp+uW4SN7uhUWyPKK1tWYas/ybe/WOtlT5XJJzro7G2gWyqfYTlUZ63Bmbev2rYApwN1xQsmnIhnllhTCgSyo3zpVJapzJBtTpaVO1PEb55iVJane2m1ps5gtuT3fDLPk8jkWTu1MSfVc7Bj3Qd3W4Jixwb5VMlc/6w+4VOfFquokF9pa+dS+ad+6AtWewg/wU+92hTD3/llHj9v8KHtrNz6T9BonCeSwb+WmrZKpI7Om/fLq4KUOCA0kujVr+EbphNMeynv2XbU72V3yAWzS2AzB+oRuITnBnuRcM1fWs50K08uxnhgeGZPcXpZPzO2lGNiZyjZtf6xN72oPt+lHFo/1n96qoRmD7hXnvX6hs4s/sCfVKpVrr8is6uDzahkmoUthmGQMtNdcxkliPhDIBvMxGgfMaRuoy623jv+U51Q3XSUtkhkwA7VptTNgWkV0mZejxcmArZsRBw/YpuqeulFabM9M67pTDlMxZ2pUM6Q8YEp3xgDlqrlE+Y3STMksj22OHK34A02ot7oCyf29CsxemVUdnGanvIx1Y3jyPSsf0enpumXy4J7u5IVtVwS23PZup5M9VS6X9KruznbVzexf7d3ZQJzL30rxOKPP6k9ViZrdUEmFKvef8MjzysrhhG/ztrRZzJbcPv6zx+HczLvnVTi1M6MZuuQB7oO6rcHx90Gpkhv5gEt1XrK2TnWt7ZRP7Zv2rSuw1wf4qXTdEJbZs8DoMRVkIx9lb/PGZ6ouY/lwUkmXqWUDV0ntWCDhl1QHL3VAaCDRrSbDN0qTzM3rXrRkTz51P77aT6wDrQAAIABJREFUZpCcBA5cLrd4ratYnzDAtdxbq12fkCFIV2FV009bBfrgl6mBE9b/EM3RE2vTu6VxuE0/uDycy4mtFv+AmWRJ6YRroFOJJunM1uN/Fi3DhFwpDAffyWQwndMnjMyEQW0tH0OX1qDVPnTbz/I9GaV0R5CHZdCpbroyRB6NcMpJucmRR+5qrnX0Xdjhjr57/AJ7RouTfOzmwnA+7qqeo+1YDkjNTYUazZRdl8iJ+UuW5S/hpCNLgFlRkA+1E3gGNiU/ANBNb2vPriq/K1Z77Z+2j8swIAHuFYHmwUnp6EDigEucqu9o5mPKSTOlticRiGqq22iZaWbE6HZCS5gXk1+pU6Mt4ahJfcCEI7q0mXWwC2+kQRgofpc9Z3cg4XO8pe2N6sV3sqfK5ZJWOviLNS+7hmraum4WpFeao8HpDXPaCjjTZ/WnqkTNrCmpUL3Ci+08i6wc0BgdjOWApDEtycF5kRPz939uStd0W9osZktuLzDDrM7usyic2pk6v9awkUq6ZHVoXislYUDgMu6Dpq2SB3z61BSe4wMu1bkpfHbbF18+tW/NJrfanvDe5+LLT1Wju4bL7Fls9JgR+2V/lL3ZG5+z65LqCE/7xcphFTbdRx2fuTcuow5e6oDQQKJbg4YHEhPOT+5eenhPhiVT1dbke3rhtEVVwc6/Sdeur2h/yVWHY3Zh7/748SPN1q5E3bp1a9dbN2/e3PXWZe+/vr7+9OlTncaUp2/fvl2qRopHqmLSm7+fP3/WqS7cSPvy6NGj1LdL9Sl0cNg5Cvz1119v3rxJyf/69ete8a/6mBT7FP5LLflbaxm+fPmSlvD9+/dp7UsKQ8rAs2fPnj59WnLwCY/ZWj5W1O/evftnn/apMDebGZRJbFW/du/eveZ+2wQIEJhbID1RxhW7Gq70O/nm9fHjx3NHow4/8ckXkxkjpUXdFav64O5GIpw+qLt/2j0fP36sGvx9x3KJRmIY8HyIcOfOneNjVY0qE41YVVwJ/+rqKsPFdCuTXOL4SO7KkV2fFawk2scnfJ0hpMxUpTf/HnAbngKW0lX9XWpOGdGts+iK1b4C59v26mT3zWvHE5hKYIOf5JxvUzmc6eeYlW5Lh/P0Yt49x8J5JP6ltjNHsjh9PQLG3uV5oTqXW011pPI5leQ2w1F+LiPfL++jbDc+l1EyJ0nFWQwtLq8OHpl3Z5FrR6bR6RcgsLn1CReQZwsnIW1ZfmGomiiQr/yz0uVSv/JvwaZXy6yaTEWqJtZknkRmq1SzJTIBIgdnNUvmbmYlUP7NhBvTN1uAXp6pQKp8NT0oBT6Fv1XyU+xT/qsyX5X/jTQIdW5uqmWoBvcpBtUUw7oNjEY10TANYPqFLGOrfc5lY1P5WGVKleTkZtWvNat2laHN2p2cTb92qSuOzqWUiieBzQq8fv36yZMnu5KfOfQvXrzY9e4C+zNSqlbxZbxUfrmFo50PlOsGvzWcS5yrsVx1L5N+PG3+1oZz5RnnyOUFBgZpVemtRyzVLcnWCrAR3fJl0hUJtAR0si0QLwksJjAwSPBZ/WK5MMmFziIr3ZZOktdnF8hZFM6zUxVhAscIGHsfo+fcuQWUz7mFLzt85ecy8ndg9JgE5kZ1/R9lu/G5jKK42VRcQB3cbN5J+NYErE/YWo5LLwECBAgQIECAAAECBNYoMPxhaBYGPHz4cCXxzsdeefbUy5cvC+OTpxxaBlBo5TACBAgQIECAAAECBAicSsBt6ankXZcAAQIECBAgQIAAgcUE3PgsRu1CBAgQ2LjAPzaefsknQIAAAQIECBAgQIAAgZMLDH8Ymse/rGdxQqyy2CBPcsjDhR48eFBCV76SoSQ0xxAgQIAAAQIECBAgQIDA5AJuSycnFSABAgQIECBAgAABAmsTcOOzthwRHwIECFywgOcnXHDmShoBAgQIECBAgAABAgTOQCBPNL66utoV0Q8fPlxfX+969+T737179+jRo9Fo/P3336PHOIAAAQIECBAgQIAAAQIETiLgtvQk7C5KgAABAgQIECBAgMCSAm58ltR2LQIECBDw/ARlgAABAgQIECBAgAABAgROKTAwv//58+drXpwQtTzYIY93GOXLD9KMHuMAAgQIECBAgAABAgQIEDiJgNvSk7C7KAECBAgQIECAAAECSwq48VlS27UIECBAwPoEZYAAAQIECBAgQIAAAQIETibw+PHjb9++9V7+9u3bT58+7X1rVTvv3bv39u3b4Si9f/9++ADvEiBAgAABAgQIECBAgMBJBNyWnoTdRQkQIECAAAECBAgQWFLAjc+S2q5FgAABAhH45e+//wZBgAABAgQIECBAgAABAgSWF/jx48etW7d2XffDhw8rf3hCM+ZZSvHy5cvmnta2u+8WiJcECBAgQIAAAQIECBA4uYDb0pNngQgQIECAAAECBAgQIDC3gBufuYWFT4AAAQJdAc9P6JrYQ4AAAQIECBAgQIAAAQJLCDx79mzXZe7evXtGixOSioG0VGn8+PHjrsTaT4AAAQIECBAgQIAAAQInERi4lXNbepIccVECBAgQIECAAAECBCYXcOMzOakACRAgQGBUwPqEUSIHECBAgAABAgQIECBAgMAsAm/evNkV7qNHj3a9tc79N2/e/OOPPwbi9vXr14F3vUWAAAECBAgQIECAAAECywu4LV3e3BUJECBAgAABAgQIEFhYwI3PwuAuR4AAAQIRsD5BMSBAgAABAgQIECBAgACBEwgMP0/gwYMHJ4jTcZccXlPx+fPn44J3NgECBAgQIECAAAECBAhMKeC2dEpNYREgQIAAAQIECBAgsEoBNz6rzBaRIkCAwOULWJ9w+XkshQQIECBAgAABAgQIEFihwKdPn3bF6saNG3fu3Nn17mr337t3LzHfFb1v377test+AgQIECBAgAABAgQIEFhewG3p8uauSIAAAQIECBAgQIDAwgJufBYGdzkCBAgQqASsT1ASCBAgQIAAAQIECBAgQOAEAl+/ft111du3b+96a+X7r66udsXw58+fu96ynwABAgQIECBAgAABAgSWF3Bbury5KxIgQIAAAQIECBAgsLCAG5+FwV2OAAECBCoB6xOUBAIECBAgQIAAAQIECBA4gcD37993XfXWrVu73lr5/oHnJwykd+WJEj0CBAgQIECAAAECBAhcpMDAbZrb0ovMcYkiQIAAAQIECBAgsEEBNz4bzHRJJkCAwBoErE9YQy6IAwECBAgQIECAAAECBDYnMPA8gfN9fsL5TmHZXPmTYAIECBAgQIAAAQIENi/gtnTzRQAAAQIECBAgQIAAgcsXcONz+XkshQQIEFilgPUJq8wWkSJAgAABAgQIECBAgMCGBQZ+yuV8VSxdON+8E3MCBAgQIECAAAECBLYm4LZ0azkuvQQIECBAgAABAgQ2KODGZ4OZLskECBBYTMD6hMWoXYgAAQIECBAgQIAAAQIE/ltg4CEJ3759++/jzmprIOY3btw4q6SILAECBAgQIECAAAECBC5cwG3phWew5BEgQIAAAQIECBAg8C//4sZHKSBAgACBkwhYn3ASdhclQIAAAQIECBAgQIDA1gXu3r27i+Dr16+73lr5/s+fP++K4f3793e9ZT8BAgQIECBAgAABAgQILC/gtnR5c1ckQIAAAQIECBAgQGBhATc+C4O7HAECBAhUAtYnKAkECBAgQIAAAQIECBAgcAKB4fn67969O0Gcjrvkly9ffv78uSuM4fTuOst+AgQIECBAgAABAgQIEJhJYPg2zW3pTOyCJUCAAAECBAgQIEBgSQE3PktquxYBAgQI1ALWJ9QUNggQIECAAAECBAgQIEBgOYHr6+uBi71582bg3XW+NRzn4fSuM0ViRYAAAQIECBAgQIAAgQsWGL5NG77FWyfLcJyH07vOFIkVAQIECBAgQIAAAQJHCgzfCAzfRBx56ZlOH47zcHpnipJgCRAgQKArYH1C18QeAgQIECBAgAABAgQIEFhC4Pfff991mU+fPuVxBLveXeH+Hz9+DHweOpDSFaZFlAgQIECAAAECBAgQILARgYGbNbelGykDkkmAAAECBAgQIEDg4gXc+Fx8FksgAQIEVijwy99//73CaIkSAQIECBAgQIAAAQIECFy8wF9//fXrr7/uSubdu3fPaInCw4cP379/vystf/755507d3a9az8BAgQIECBAgAABAgQInETAbelJ2F2UAAECBAgQIECAAIElBdz4LKntWgQIECBQCXh+gpJAgAABAgQIECBAgAABAqcRyJT9P/74Y9e1v379+uLFi13vrmr/u3fvBhYn5GdpLE5YVX6JDAECBAgQIECAAAECBCoBt6VKAgECBAgQIECAAAECFy/gxufis1gCCRAgsEIBz09YYaaIEgECBAgQIECAAAECBDYkcPPmzZ8/f+5K8IcPH66vr3e9u4b9w786c+PGjR8/fqwhnuJAgAABAgQIECBAgAABAr0Cbkt7WewkQIAAAQIECBAgQOCSBNz4XFJuSgsBAgTWL+D5CevPIzEkQIAAAQIECBAgQIDAJQt8+vRpIHm//fbbly9fBg447VtZe3B1dTUQh+HUDZzoLQIECBAgQIAAAQIECBBYRmD4xs1t6TK54CoECBAgQIAAAQIECMwq4MZnVl6BEyBAgEBLwPqEFoiXBAgQIECAAAECBAgQILCowL17996+fTtwySwAePfu3cABp3orCydu37498PCHV69eJXWnip7rEiBAgAABAgQIECBAgECJgNvSEiXHECBAgAABAgQIECBw1gJufM46+0SeAAECZyfw//3nf/7n2UVahAkQIECAAAECBAgQIEDgkgT+/d///d/+7d/+5//8n7sSlfUJ/+t//a/r6+tdByy///Xr1//jf/yP//2///euSz9//vw//uM/dr1rPwECBAgQIECAAAECBAisR8Bt6XryQkwIECBAgAABAgQIEJhJwI3PTLCCJUCAAIGuwC9///13d689BAgQIECAAAECBAgQIEBgYYEsQnj06NHARe/fv58nLdy8eXPgmGXeevz48Zs3bwaulScn5JiBA7xFgAABAgQIECBAgAABAmsTcFu6thwRHwIECBAgQIAAAQIEJhdw4zM5qQAJECBAoCvwj+4uewgQIECAAAECBAgQIECAwPICDx8+/Pz5840bN3Zd+tOnT7du3Xrx4sWuAxbYnw9t79y5M7A4IfH/8OGDxQkL5IVLECBAgAABAgQIECBAYFoBt6XTegqNAAECBAgQIECAAIEVCrjxWWGmiBIBAgQuT8DzEy4vT6WIAAECBAgQIECAAAECZyzw48ePPEUhSxEG0pA1AM+fP194DcDHjx+fPHny7du3gYjdvXs3MV/DEx4GIuktAgQIECBAgAABAgQIEBgQcFs6gOMtAgQIECBAgAABAgQuQ8CNz2Xko1QQIEBgtQKen7DarBExAgQIECBAgAABAgQIbFEgk/uzEuDt27cDD1L4+fNnlgrkOQZ5lkI+P52bKc9MuHfv3m+//Ta8OOHVq1dfvnyxOGHu7BA+AQIECBAgQIAAAQIEZhVwWzorr8AJECBAgAABAgQIEFiDgBufNeSCOBAgQOCCBTw/4YIzV9IIECBAgAABAgQIECBwxgJZePDs2bM3b96MpuH+/fu///57Hkc7euReB2RZQpZJvH//fvSsBw8eJJ5WJoxCOYAAAQIECBAgQIAAAQJnJOC29IwyS1QJECBAgAABAgQIEDhMwI3PYW7OIkCAAIFhAesThn28S4AAAQIECBAgQIAAAQKnFCj/VDSxzEKFu3fvXl1d5d88XWHfeOdanz9//vr166d//pWcnpUJz58/P+BaJYE7hgABAgQIECBAgAABAgROLuC29ORZIAIECBAgQIAAAQIECMwt4MZnbmHhEyBAYGsC1idsLcellwABAgQIECBAgAABAucnkE9Fswwgzyj4+fNnYexv3LiRhQq3b9/Oxq1bt5r/fv/+PeE0//327VtWJuwVeJ7YkD8rEwqzw2EECBAgQIAAAQIECBA4awG3pWedfSJPgAABAgQIECBAgECJgBufEiXHECBAgECJgPUJJUqOIUCAAAECBAgQIECAAIFVCHz8+PH9+/dv374tX0swYbyzyCGPaHj06NHDhw8nDFZQBAgQIECAAAECBAgQIHAuAm5LzyWnxJMAAQIECBAgQIAAgYMF3PgcTOdEAgQIEKgErE9QEggQIECAAAECBAgQIEDg/AS+fPmSVQpZq5BHH8wd+zyE4cGDB1mWcO/evbmvJXwCBAgQIECAAAECBAgQOAsBt6VnkU0iSYAAAQIECBAgQIDAMQJufI7Rcy4BAgS2LGB9wpZzX9oJECBAgAABAgQIECBw9gJ//fXX169fP3/+XP07yXMV8pyEq6uru3fv5t88MOHmzZtnzyQBBAgQIECAAAECBAgQIDCPgNvSeVyFSoAAAQIECBAgQIDAigTc+KwoM0SFAAEC5yBgfcI55JI4EiBAgAABAgQIECBAgECxQH7KJcsV8lyF/GW5Qv79/v17zm4uXcgKhFu3brX+zXMSsiDBQxKKpR1IgAABAgQIECBAgAABAj0Cbkt7UOwiQIAAAQIECBAgQOCyBNz4XFZ+Sg0BAgQmFrA+YWJQwREgQIAAAQIECBAgQIAAAQIECBAgQIAAAQIECBAgQIAAAQIECBAgQIAAAQIECBAgQIAAgQ0K/GODaZZkAgQIECBAgAABAgQIECBAgAABAgQIECBAgAABAgQIECBAgAABAgQIECBAgAABAgQIECBAYFoB6xOm9RQaAQIECBAgQIAAAQIECBAgQIAAAQIECBAgQIAAAQIECBAgQIAAAQIECBAgQIAAAQIECBDYooD1CVvMdWkmQIAAAQIECBAgQIAAAQIECBAgQIAAAQIECBAgQIAAAQIECBAgQIAAAQIECBAgQIAAAQLTClifMK2n0AgQIECAAAECBAgQIECAAAECBAgQIECAAAECBAgQIECAAAECBAgQIECAAAECBAgQIECAwBYFrE/YYq5LMwECBAgQIECAAAECBAgQIECAAAECBAgQIECAAAECBAgQIECAAAECBAgQIECAAAECBAgQmFbA+oRpPYVGgAABAgQIECBAgAABAgQIECBAgAABAgQIECBAgAABAgQIECBAgAABAgQIECBAgAABAgS2KGB9whZzXZoJECBAgAABAgQIECBAgAABAgQIECBAgAABAgQIECBAgAABAgQIECBAgAABAgQIECBAgMC0AtYnTOspNAIECBAgQIAAAQIECBAgQIAAAQIECBAgQIAAAQIECBAgQIAAAQIECBAgQIAAAQIECBAgsEUB6xO2mOvSTIAAAQIECBAgQIAAAQIECBAgQIAAAQIECBAgQIAAAQIECBAgQIAAAQIECBAgQIAAAQIEphWwPmFaT6ERIECAAAECBAgQIECAAAECBAgQIECAAAECBAgQIECAAAECBAgQIECAAAECBAgQIECAAIEtClifsMVcl2YCBAgQIECAAAECBAgQIECAAAECBAgQIECAAAECBAgQIECAAAECBAgQIECAAAECBAgQIDCtgPUJ03oKjQABAgQIECBAgAABAgQIECBAgAABAgQIECBAgAABAgQIECBAgAABAgQIECBAgAABAgQIbFHA+oQt5ro0EyBAgAABAgQIECBAgAABAgQIECBAgAABAgQIECBAgAABAgQIECBAgAABAgQIECBAgACBaQWsT5jWU2gECBAgQIAAAQIECBAgQIAAAQIECBAgQIAAAQIECBAgQIAAAQIECBAgQIAAAQIECBAgQGCLAtYnbDHXpZkAAQIECBAgQIAAAQIECBAgQIAAAQIECBAgQIAAAQIECBAgQIAAAQIECBAgQIAAAQIECEwrYH3CtJ5CI0CAAAECBAgQIECAAAECBAgQIECAAAECBAgQIECAAAECBAgQIECAAAECBAgQIECAAAECWxSwPmGLuS7NBAgQIECAAAECBAgQIECAAAECBAgQIECAAAECBAgQIECAAAECBAgQIECAAAECBAgQIEBgWgHrE6b1FBoBAgQIECBAgAABAgQIECBAgAABAgQIECBAgAABAgQIECBAgAABAgQIECBAgAABAgQIENiigPUJW8x1aSZAgAABAgQIECBAgAABAgQIECBAgAABAgQIECBAgAABAgQIECBAgAABAgQIECBAgAABAtMKWJ8wrafQCBAgQIAAAQIECBAgQIAAAQIECBAgQIAAAQIECBAgQIAAAQIECBAgQIAAAQIECBAgQIDAFgWsT9hirkszAQIECBAgQIAAAQIECBAgQIAAAQIECBAgQIAAAQIECBAgQIAAAQIECBAgQIAAAQIECBCYVsD6hGk9hUaAAAECBAgQIECAAAECBAgQIECAAAECBAgQIECAAAECBAgQIECAAAECBAgQIECAAAECBLYoYH3CFnNdmgkQIECAAAECBAgQIECAAAECBAgQIECAAAECBAgQIECAAAECBAgQIECAAAECBAgQIECAwLQC1idM6yk0AgQIECBAgAABAgQIECBAgAABAgQIECBAgAABAgQIECBAgAABAgQIECBAgAABAgQIECCwRQHrE7aY69JMgAABAgQIECBAgAABAgQIECBAgAABAgQIECBAgAABAgQIECBAgAABAgQIECBAgAABAgSmFbA+YVpPoREgQIAAAQIECBAgQIAAAQIECBAgQIAAAQIECBAgQIAAAQIECBAgQIAAAQIECBAgQIAAgS0KWJ+wxVyXZgIECBAgQIAAAQIECBAgQIAAAQIECBAgQIAAAQIECBAgQIAAAQIECBAgQIAAAQIECBAgMK2A9QnTegqNAAECBAgQIECAAAECBAgQIECAAAECBAgQIECAAAECBAgQIECAAAECBAgQIECAAAECBAhsUcD6hC3mujQTIECAAAECBAgQIECAAAECBAgQIECAAAECBAgQIECAAAECBAgQIECAAAECBAgQIECAAIFpBaxPmNZTaAQIECBAgAABAgQIECBAgAABAgQIECBAgAABAgQIECBAgAABAgQIECBAgAABAgQIECBAYIsC1idsMdelmQABAgQIECBAgAABAgQIECBAgAABAgQIECBAgAABAgQIECBAgAABAgQIECBAgAABAgQITCtgfcK0nkIjQIAAAQIECBAgQIAAAQIECBAgQIAAAQIECBAgQIAAAQIECBAgQIAAAQIECBAgQIAAAQJbFLA+YYu5Ls0ECBAgQIAAAQIECBAgQIAAAQIECBAgQIAAAQIECBAgQIAAAQIECBAgQIAAAQIECBAgQGBaAesTpvUUGgECBAgQIECAAAECBAgQIECAAAECBAgQIECAAAECBAgQIECAAAECBAgQIECAAAECBAgQ2KKA9QlbzHVpJkCAAAECBAgQIECAAAECBAgQIECAAAECBAgQIECAAAECBAgQIECAAAECBAgQIECAAAEC0wpYnzCtp9AIECBAgAABAgQIECBAgAABAgQIECBAgAABAgQIECBAgAABAgQIECBAgAABAgQIECBAgMAWBaxP2GKuSzMBAgQIECBAgAABAgQIECBAgAABAgQIECBAgAABAgQIECBAgAABAgQIECBAgAABAgQIEJhWwPqEaT2FRoAAAQIECBAgQIAAAQIECBAgQIAAAQIECBAgQIAAAQIECBAgQIAAAQIECBAgQIAAAQIEtihgfcIWc12aCRAgQIAAAQIECBAgQIAAAQIECBAgQIAAAQIECBAgQIAAAQIECBAgQIAAAQIECBAgQIDAtALWJ0zrKTQCBAgQIECAAAECBAgQIECAAAECBAgQIECAAAECBAgQIECAAAECBAgQIECAAAECBAgQILBFAesTtpjr0kyAAAECBAgQIECAAAECBAgQIECAAAECBAgQIECAAAECBAgQIECAAAECBAgQIECAAAECBKYVsD5hWk+hESBAgAABAgQIECBAgAABAgQIECBAgAABAgQIECBAgAABAgQIECBAgAABAgQIECBAgACBLQpYn7DFXJdmAgQIECBAgAABAgQIECBAgAABAgQIECBAgAABAgQIECBAgAABAgQIECBAgAABAgQIECAwrYD1CdN6Co0AAQIECBAgQIAAAQIECBAgQIAAAQIECBAgQIAAAQIECBAgQIAAAQIECBAgQIAAAQIECGxRwPqELea6NBMgQIAAAQIECBAgQIAAAQIECBAgQIAAAQIECBAgQIAAAQIECBAgQIAAAQIECBAgQIAAgWkFrE+Y1lNoBAgQIECAAAECBAgQIECAAAECBAgQIECAAAECBAgQIECAAAECBAgQIECAAAECBAgQIEBgiwLWJ2wx16WZAAECBAgQIECAAAECBAgQIECAAAECBAgQIECAAAECBAgQIECAAAECBAgQIECAAAECBAhMK2B9wrSeQiNAgAABAgQIECBAgAABAgQIECBAgAABAgQIECBAgAABAgQIECBAgAABAgQIECBAgAABAlsUsD5hi7kuzQQIECBAgAABAgQIECBAgAABAgQIECBAgAABAgQIECBAgAABAgQIECBAgAABAgQIECBAYFqBf502OKERIECAAAECBEoE3r179+nTp8+fP//8+fPbt2855caNG7du3bp9+/bdu3fv379/fX1dEo5jCBAgQIAAAQIECBAgQIAAAQIECBAgQIAAAQIECBAgQIAAAQIECBAgQIAAgZUI/PL333+vJCqiQYAAAQIECFy8wMePH1++fJmVCSUp/f333//44487d+6UHOwYAgQIECBAgAABAgQIECBAgAABAgQIECBAgAABAgQIECBAgAABAgQIECBA4LQC1iec1t/VCRAgQIDAVgS+fPny7NmzwpUJTZSsUnj+/PnNmzebO20TIECAAAECBAgQIECAAAECBAgQIECAAAECBAgQIECAAAECBAgQIECvcpJvAAAgAElEQVSAAAECaxOwPmFtOSI+BAgQIEDgAgVevHiRxQkHJ+zGjRtZ2HDv3r2DQ3AiAQIECBAgQIAAAQIECBAgQIAAAQIECBAgQIAAAQIECBAgQIAAAQIECBAgMLeA9QlzCwufAAECBAhsXeDhw4fv379vKmS9waNHj+7evXt1dXX79u3q2Qg/fvz4/v37t2/fvn79+vnz59YpOT1PUXj69GkzHNsECBAgQIAAAQIECBwjUA3Cf/78mXF4RuPZqMbkWV1sefAxsM4lQIAAAQIECBAgQIAAAQIECBAgQIAAAQIECBAgsFmBnvUJmfl369atTBys/g1NNvJv9lRM1ctsV7MJq53H/5svRKtA8j1otZHvRLNRvay+H6327Ds3MSFnRmMzUXUSqkTVL3O5CRNVp6hORTbqRFUpqvZkambmbmbbHwECBAgQuDCB6+vrPPqgTlTWJKRTzs56z66NdKNv3rzJwVXXWR326tWrx48f7zrFfgIECBAgQIAAAQIEKoEMp6v1Bq2FB9XnUfW/u7g+fPhQMmjfdbr9BAgQIECAAAECBAgQIECAAAECBAgQIECAAAECBAhsVqBnfcIvv/yyZo5M5f/rr7/2iuGXL1/y88x7nbLwwQ8ePHj37t3CF3U5AgQIECAwt0DWEmSNQX2VAx6AkGlVedJCc4WDmVK1pw0CBAgQIECAAAECtUCWE9QLEuqdB28YdR9M50QCBAgQIECAAAECBAgQIECAAAECBAgQIECAAAECGxf4142nX/IJECBAgACBmQRev37dXJzw9u3bAx4WlOcaffz4MSe+f/++iudvv/2WeVcTPu9opuQLlgABAgQIECBAgMCSAs01vUte17UIECBAgAABAgQIECBAgAABAgQIECBAgAABAgQIECDQFPhH84XtCxbIQycyvzOPksgPUc+azISfq+Ra+z7mYtZYCXzlAsrnyjNI9AgcJvDs2bP6xD/++OOAxQn16XnK0N27d+uXv//+e71tgwABAgQIECBAgAABAgQIECBAgAABAgQIECBAgAABAgQIECBAgAABAgQIEFiJgPUJK8mIuaKRad+ZD5ofmf7111/zg9NXV1e3bt26c+fO06dPJ1+okDATcsLPVXKtXPGXX37J1S1UmCt3zz9c5fP881AKCOwUSKfw8+fP6u0bN268ePFi56Flbzx//rw+MM9SyFq4+qUNAgQIECBAgAABAgQIECBAgAABAgQIECBAgAABAgQIECBAgAABAgQIECBAYA0C1iesIRfmikPmhmaRQCZx1jNEqyt9+/bt5cuXt2/fzlMOJrl2wskSiISZkFsB5uqJQ2LS2u8lAeVTGSBw2QLpFOoENh+kUO/cd+P6+rr5CIXmcoV9g3I8AQIECBAgQIAAAQIECBAgQIAAAQIECBAgQIAAAQIECBAgQIAAAQIECBAgMIfAL3///Xcr3N5fu68muH///j0bmYOejU+fPn39+rV17jEv79+/n3mH+fX9zJvPDy1nI6FloxVm9mcqfGvn6MvhRCVFVbo+f/48YaIS+SQqyclfoj15ooZTnQcXZG3A8DF599WrV48fPx49bOCAd+/ePXr0aOCA6q1QTLUcYvRaDli/gPK5/jwSQwLHCLS6hj///DMP2DkmwOrcPIShudShO4Y5/hJCIECAAAECBAgQIHCmAnmI5YQx//DhQ1YITxigoAgQIECAAAECBAgQIECAAAECBAgQIECAAAECBAgQ2IhAz/qEvVKeGeeZKXjMnP5MW89PIN+7d2+v68568OvXr3sfBVB+0d9///2PP/6YZC5m+UWbR7ZmcDbf6m5nVcbB/l++fLm6uuqG2bsnJolY71t2bkpA+dxUdkvsNgWaa5CySK93leABMgknz+SpT3z79m0uVL+0QYAAAQIECBAgQIBABH78+JF/89si1e9x5GOfA35kxPoEZYkAAQIECBAgQIAAAQIECBAgQIAAAQIECBAgQIAAgcMEjl2fUF01P8D/5s2bA2KQlQlPnz494MQFTsmU/cPWXZz8G9zW9M1Rq2Nmju6rNNVPaI8mygGrFVA+V5s1IkZgQoGs0MtcqCrABw8e5HEKUwXe/FFYy96mUhUOAQIECBAgQIDAxQtk0UI+hcvvcRSm9OSfbhXG02EECBAgQIAAAQIECBAgQIAAAQIECBAgQIAAAQIECKxN4B+TRCgPHLhx48a+Qd29e3e1ixOSlvy23L4pyvF5csL19fUBJ054SvmXzdVFM4X0sJmjeXrGvks49o3bhCyCWonAvmVA+VxJxokGgb0E6sUJOevWrVt7nTt8cHO88fPnz+GDvUuAAAECBAgQIECAQCVw8+bNPMzw1atXQAgQIECAAAECBAgQIECAAAECBAgQIECAAAECBAgQIDCrwDTrExLFzMvfN6IHnLLvJY45Pl/c3r9/f98Q1pCot2/f7hvtA07JJd6/f7/Mhfa9iuPXLHBAYTvglAgon2suBuK2KYHmioLjE95c7dBcBXF8yEIgQIAAAQIECBAgcPECeQLqAR92XTyLBBIgQIAAAQIECBAgQIAAAQIECBAgQIAAAQIECBAgMKHAZOsTrq6u9o3WAafse4kjj88THvYN4d69e/ueMu3xP378OOD3pA97WMQBZyVuieG0SRbaGQkon2eUWaJKgAABAgQIECBAgAABApcnsIZf1rg8VSkiQIAAAQIECBAgQIAAAQIECBAgQIAAAQIECBAgQKAWmGx9wu3bt+tACzcOOKUw5KkOa/5Ic0mY0/5EdMkVu8d8//69u3N0zwFLGhLmYT9cfdhZo0lwwFkIKJ9nkU0iSeB4gWaHeFgXsysOzWZk/QOJXamwnwABAgQIECBAgMCpBDw/4VTyrkuAAAECBAgQIECAAAECBAgQIECAAAECBAgQIEBgIwKTrU+4SK/m9MqLTOCRiTrM57Czjoyq0zcocFhJO+ysDfJKMoFhgeYCv+aKguGzSt5trnawPqFEzDEECBAgQIAAAQIEmgI3b95svrRNgAABAgQIECBAgAABAgQIECBAgAABAgQIECBAgACBaQWsT5jSszkdc8pw9wnrzp07+xz+X8ceNsXzsLPWoHQAkVMmEVA+J2EUCIH1C9y9e7eO5NevX+vtIze+fPnSDKF5leZ+2wQIECBAgAABAgQIDAgc9nnOQIDeIkCAAAECBAgQIECAAAECBAgQIECAAAECBAgQIECAQC1gfUJNcTkbB8zXvH///gHpP+CsfAXuh/oOoL6kU5TPS8pNaSGwS+D333+v3/r27duPHz/ql8dsfPr0qXn69fV186VtAgQIECBAgAABAgRKBDw5sETJMQQIECBAgAABAgQIECBAgAABAgQIECBAgAABAgQIHCZgfcJhbqs+69GjR/vGrzmRtPzcA8464JTy+DjyLASUz7PIJpEkcKRAa+XA27dvjwywOr0ZzoMHDyYJUyAECBAgQIAAAQIECBAgQIAAAQIECBAgQIAAAQIECBAgQIAAAQIECBAgQIDAVALWJ0wluaJwnj59utcv4WWK57179w5IwJ07d/aaHppYJW4HXMgplySgfF5SbkoLgQGBP/74o3732bNn9fbBGx8/fvz69Wt9+iRh1qHZIECAAAECBAgQIECAAAECBAgQIECAAAECBAgQIECAAAECBAgQIECAAAECBI4XsD7heMM1htD8henh+GXNwJs3b4aPGXg3596+fXvggOZb5bFqnmX78gTKS4LyeXm5L0XbEcj6gXqx3M+fP49fn/bkyZNa7+CVdXUINggQIECAAAECBAgQIECAAAECBAgQIECAAAECBAgQIECAAAECBAgQIECAAIHJBaxPmJx0FQFeX1+XTAHPzNHPnz/fvHnz4Ejn3A8fPpQsUXj16lVidfCFnHhJAsrnJeWmtBDYJZAO4vnz5/W7L1++fP36df1y3420G9++favPOmZlXR2IDQIECBAgQIAAAQIECBAgQIAAAQIECBAgQIAAAQIECBAgQIAAAQIECBAgQGBaAesTpvVcUWgPHz7M2oOBlQP379/PXM87d+4cGemEkAvlp6x3hZM4ZA3D48ePdx1g/wYFlM8NZrokb1AgLX+zd8gDEF68eLGvw48fP7I44dOnT/WJ6VOOWVlXh2ODAAECBAgQIECAAAECBAgQIECAAAECBAgQIECAAAECBAgQIECAAAECBAgQmFbA+oRpPdcV2r179/766688SCHTQ+uFCtn4/fffs6Lg48ePU83vTDjv3r1LmAk54eexDIHIRq6bqycOnpywrpKxjtgon+vIB7EgMK9Aeocsh6uv8ezZs9T97Kz3DGxkZULWM6Q3aS5O8DSeATFvESBAgAABAgQIECBAgAABAgQIECBAgAABAgQIECBAgAABAgQIECBAgACB0wr88vfff08Sgy9fvlxdXe0V1Pfv36eaH7/XdcsPfv36dX7sufz4zKHMXPzy4x1JgAABAgS2INB6AEKSnJVsjx49unv3bgYP2b5161aGBFmQkLFBnu3z9evXrEloLkuolJ4/f/706dMtiEkjAQIECBAgQIAAgfkEsmY4Q+7h8PPUMj82MUzkXQIECBAgQIAAAQIECBAgQIAAAQIECBAgQIAAAQIEegX+tXevnQQIECBAgACBqQTyxJ48CSEPT6gD/Pnz55s3b+qXoxtZw5DlCplHNXqkAwgQIECAAAECBAgQIECAAAECBAgQIECAAAECBAgQIECAAAECBAgQIECAAIFTCfzjVBd2XQIECBAgQGA7AnnuwefPn+/fv39Akn///fc8VMHihAPonEKAAAECBAgQIECAAAECBAgQIECAAAECBAgQIECAAAECBAgQIECAAAECBJYUsD5hSW3XIkCAAAEC2xXIAoM8SKF8lUKemZCVCd+/f3/9+vXNmze3CyflBAgQIECAAAECBAgQIECAAAECBAgQIECAAAECBAgQIECAAAECBAgQIEDgTAT+9UziKZoECBAgQIDAJQhUqxSSknfv3n369CnLFX7+/JlFCPk3CxJu375969atPGYhfx6YcAn5LQ0ECBAgQIAAAQIECBAgQIAAAQIECBAgQIAAAQIECBAgQIAAAQIECBAgsCUB6xO2lNvSSoAAAQIEViPw8J9/q4mOiBAgQIAAAQIECBAgQIAAAQIECBAgQIAAAQIECBAgQIAAAQIECBAgQIAAAQLHCvzj2ACcT4AAAQIECBAgQIAAAQIECBAgQIAAAQIECBAgQIAAAQIECBAgQIAAAQIECBAgQIAAAQIECGxewPqEzRcBAAQIECBAgAABAgQIECBAgAABAgQIECBAgAABAgQIECBAgAABAgQIECBAgAABAgQIECBA4GgB6xOOJhQAAQIECBAgQIAAAQIECBAgQIAAAQIECBAgQIAAAQIECBAgQIAAAQIECBAgQIAAAQIECBDYvID1CZsvAgAIECBAgAABAgQIECBAgAABAgQIECBAgAABAgQIECBAgAABAgQIECBAgAABAgQIECBAgMDRAtYnHE0oAAIECBAgQIAAAQIECBAgQIAAAQIECBAgQIAAAQIECBAgQIAAAQIECBAgQIAAAQIECBAgsHkB6xM2XwQAECBAgAABAgQIECBAgAABAgQIECBAgAABAgQIECBAgAABAgQIECBAgAABAgQIECBAgACBowWsTziaUAAECBAgQIAAAQIECBAgQIAAAQIECBAgQIAAAQIECBAgQIAAAQIECBAgQIAAAQIECBAgQGDzAtYnbL4IACBAgAABAgQIECBAgAABAgQIECBAgAABAgQIECBAgAABAgQIECBAgAABAgQIECBAgAABAkcLWJ9wNKEACBAgQIAAAQIECBAgQIAAAQIECBAgQIAAAQIECBAgQIAAAQIECBAgQIAAAQIECBAgQIDA5gWsT9h8EQBAgAABAgQIECBAgAABAgQIECBAgAABAgQIECBAgAABAgQIECBAgAABAgQIECBAgAABAgSOFrA+4WhCARAgQIAAAQIECBAgQIAAAQIECBAgQIAAAQIECBAgQIAAAQIECBAgQIAAAQIECBAgQIAAgc0LWJ+w+SIAgAABAgQIECBAgAABAgQIECBAgAABAgQIECBAgAABAgQIECBAgAABAgQIECBAgAABAgQIHC1gfcLRhAIgQIAAAQIECBAgQIAAAQIECBAgQIAAAQIECBAgQIAAAQIECBAgQIAAAQIECBAgQIAAAQKbF7A+YfNFAAABAgQIECBAgAABAgQIECBAgAABAgQIECBAgAABAgQIECBAgAABAgQIECBAgAABAgQIEDhawPqEowkFQIAAAQIECBAgQIAAAQIECBAgQIAAAQIECBAgQIAAAQIECBAgQIAAAQIECBAgQIAAAQIENi/wr5sXAECAAAECBAgQ2ITAX3/99emff9++ffv582f+TbJv//PvwYMHjx49unnz5iYgJJIAAQIECBAgQIAAAQIECBAgQIAAAQIECBAgQIAAAQIECBAgQIAAAQIE5hGwPmEe1zMJ9ePHj1+/fv38+XMmKX7//r3+N9G/cePGrVu38m81bfHq6ur+/fumLZ5Jxl5INJXPC8lIySDwL/+iOp+2FGRZwps3b96/f18tSGhFJjvzl2ULT548efXq1ePHj1sHeHmwgJJ/MN0KT0w9qobNVZVpDZsT4Yycq2Hz3bt3s5HBs5HzCvNxwigpEhNiCorAeQmo/ueVX2JLgAABAgQIECBAgAABAgQIECBAgAABAgQIECBAgMDyAtYnLG9+4iu+e/eu/u3kgahk0lX+ckBmYtWHZblCVink95UfPnxY71z/RmYPJC3VAoxMKatXYmS72v/s2bOnT5/ulZAvX76EMUs74lMFmNMzFy1EmY6WX6G+vr7eK0AHVwLKp/J52row2lz8/vvvL168OCySP378qNqN3rmtzSVhaUzS2N65c+ewC63krA1W54PlUzaqul8tDpxwTnN6q/RxKXiFccsShfRrr1+/Ljx++LDRCnWR/a+SP1wqzu7dKkPfvn1bDYx741+9lX/TvDcPyEKFauR879695n7bZy1wYUVitKGeb+STYlAt6an+XXLkk243lTr9XTUkq+/mEqWqI86/iVVu66oh2YT98hyFvx5FJDndW4nqhvf58+cHrD8sHLtWUGnxzn3sOpo7F1b9R9PrAAIECBAgQIAAAQIECBAgQIAAAQIECBAgQIAAAQIECBws8Mvff/998MnNEzMBLl9LN/eMbue785V/05/5eZmoN5qQ+oBMX8gMj/rlqjYSsfx2cv4GJlftFeFMwc9sldPOws+EiV2TMOr9JYnKdI3C9Qm5Yg4uZPzjjz8y83LlhbzEZ4FjlM8BZOVzAKf8rdHpd4VtY9q9fadu59IvX77MBPG0S+URzpHVeqdc8eyWhP2zt7mo7mavjBs9OEOmLG+rikRKxa6yl3l+GVlV/x4wuTkFL31QnpkwGp/uAaPNjv63i3aRHVk3mdvZk3paNWWTJDn3CGnM82dYOInnSQI5uyJxpiOfrFLI3wEz6UtKRZ5pk85319OEBkKoViksvwQ9vW0+M6mGCtXCg/omt345EO3mW3s9Hymz8LN+I1a7hijNkJvbGbvmtwySg+c1dm0moXf77Kp/byq6OzO8zCqd7v7mng8fPpz2M59mZGwTIECAAAECBAgQIECAAAECBAgQIECAAAECBAgQIHBGAtYnDGXWZaxPyLfpmQ41+sXzEMTu9zJXI7MYTzL/IBO89p0wsSsdoxMxqxOzhiGTjHcFsmv/XnNBdgVywfuVz9HMVT5HiYYPyPy8X3/9dfiY8nfTnJavT8jsrkxvzeyu8vB3HZnrZsnTyn+V9lKr865M2Xd/pkVmTuTwr7APhJlpkeXPL8pTPrI4oTe0zBpMUFn5UP1EdI5JsN1S+ueff+4qb/rfFqyS3wI595dpulN99l1RVpjqaRev1iuX8gSeRCCVOv9WT+Ppxqc6pru/fM9h6ysyfk7TVzU4wzGsIt+MT2ZgN19mO4P/ame9kXSldW0dNu3LMyoSVcIvYOSTopLylr9dPdG+WTxVJiZiaR8KV7bvG8nW8RP2tgm55J403VkGrgcPVFrxr3KwbqZa757Ly6lKTm96p+0Rei8xvHPN6xOqZZ8ZoFbrc1L1MnatBsNW+g1nq3cJECBAgAABAgQIECBAgAABAgQIECBAgAABAgQIrEUgz0+Y5C+/BLxvkjK5ZJJLzxdIvsXfK1GZrD9fZA4IOcL5BncgCdWPuSaZmYWQH8bLZMSckr9s5GX2ZxbjwOn1Wwknxx8Qw2NOqWY41XE4ZiPzv4djktQljQdfIrkwHP42301JUz5LCpXyeWQFSYNW4lx4TOZalcTnyEZjV2Ry9VSckggsfMxlV+cjMYOTWjxVn5VwEtpAMchbvX132tvenjrPZ+gtbwM911RpyXXPvX1T8o+sHWs7PXVkV41oVpMck0mlObg5cs6tUIbTaaVHK0gOyBh7krSPXqsZ7eO3k94Doh2T4y89EEIQDohV4SlnVySqdF3SyCd1rTCzdh2W6nbMfVxv2UupG+2/dsWnfP+0FXy42UmZGb4v63Uo2ZkGs3f4Ue5wqiPPtPrvxVXS5S2ffRlcDXQcy9S+vRgdTIAAAQIECBAgQIAAAQIECBAgQIAAAQIECBAgQIBAr8C/9O49YKf1Cfl6PlMfDqCb6ZTMmdg1YyCTDzKDamB2YytKhd/NZ0JkeZitSxzwcsIZG8PzSzItpiuZq4cx8zxS8qvZWkl775TQ6tyBiZ4HpP0CTlE+u4Vq1x7l88gCv/AsvYEpNc12I4flL0nLv4lh4azWFJIEsvw8oeEsuPjqPJz84Xd7e5BdlX2v/b0tQ7qkbuc4sKwlvdjARXclrXuJgUCG3+pNRX3dXr1mPTpt/6vk1zl1ARtpikfn5qbsJdOrpns4yamJo6FlVmhJUMMXmrAyDlfV6t2qxg1HqfvuwDTTkouOHhOE7kWP33OmRaJK+IWNfHKLnTp1QJ7GYdf064SZLiajr4Rc18Rs5GV6xtH6WxXLBH5YpShMy7QVfNf6hMKinsTmVjcyqdH5N9t7RS+nH5aJhVbTHlZosrYe4QCEXRWk2fAufN+ROlWyoCgl8ID0OoUAAQIECBAgQIAAAQIECBAgQIAAAQIECBAgQIAAgSUFrE8Y0h6et9f81rbaXs/6hN6J8onernkJQwr/971M4Bj9qjjTFBb7AnuvKRHdzGruGZgf2Z1TlW/xQ/F/Vf77/73mhVf571C2sdVrpXw2S0tzW/k8slosOUsvU6+6TVP2pCUpbBtLWtoUj4FScSTXvqdvoTrva1Idn6zsFoZm1c52VTZyZEppNT8y/2Y7pSVZ3GvbDCGnN8tVtpvvZjsdVkIbiP/wvLRdUwlH09WKxsDLgZK88v63N3curCMbKDkX9tZobU2ZP2AIndo3XMVSNXLpYzAnrIwD9bR+a7g92ZWQbl2uA5xkIwi7Ln3w/vMtElWSk1OT2FaBJAcHJBcb+exbB5OJXYS00lmWsKt3ayYz3XHvGrlWmCl+JaE1Qy7fnraC9wIOFPVcPVmfAwYqfpRyQG+H2IKqXmZhQzXaKUdY/sgBkyoVkenFHI7qAj3CcAR63x3tpJLk5lCzN5AJd6Z4lBf7FLwJLy0oAgQIECBAgAABAgQIECBAgAABAgQIECBAgAABAgQmF7A+YYg0Xzz3frO+a2dmPAwFt8h7+U63+zXzYV+i98a3ZKLG8CyW3mAP2Fn+1fWu/Kr375of2frtzAHG1pF1yK2NgekdBwic4ynKZ6tIlLxUPo8s6ovN0st8pm6Gps08IP4lTcqugnHA5Q47ZTvVeV+fyIzmYHrqFJjRkFN6R7vdqs/tLk4oKSHdEtvcsyuGG+9/lfzRcnteB6QGNYt9d/vIYe1oFT5gnmstPGFl7Ca8u+ewceyocPdCe+0JQg0yycZohNdcJCoBI59uJqac7OrUBopNJHODP1ogZ1qiMG0F7zY1u8Yqmfa9r1WgdoXW0jssIwbyaNq3uiWnFf/1V/+9QLofHLXSm5dLrk8oX+tSxbNkrLsXiIMJECBAgAABAgQIECBAgAABAgQIECBAgAABAgQIEJhQwPqEIcyzW5/QO4UiX6JnLt1QOvd8L/MVut9bt/Ys8Gt2mQORq+Q79ervmAkcvV9st+ZY5Cq7GLuzQlsa9csjJzTsmVGrO1z5rEvCXhvK55FFOTU3bUXdXGSe2THNxa5a3O0v0obsajRKUpQLjZaTJScMteK8qercSvvwy95fkm5lZXeO4HCY0U4f1Aqk+bI1ezIlvLBsNAPpbvc2PonqlvtfJX+4rJ7Xu2mih2tWKsW+k3R7BUZHzoetZMu1Ev+qUzumX+vW/V17Uv57Ezi8c3SFxq7LFe5P2ocjUP7uBRSJKrEXPPIpqZKtm7gUpF3dWUnZCGark+2WzBTCHFYS2l7HZChYjWCrQeyRI9jm2GNXUc+FjllrkXNHG9VKb9dwei+faQ/eZdLM7pLiNxqr+XqE0Ut3DyjJr8IhZTfwffeUf6jSzJQ5qt6+MXc8AQIECBAgQIAAAQIECBAgQIAAAQIECBAgQIAAAQK9AtYn9LL8187ufNPmV6Hd7UwaGApu/ve6kyeaExEmvH4mH3ST39qTb7tP8m1x4pZUZ3ZFKz4DL7tzVlpZn2kuA3ol3+vXVx8I5+LfUj6Txcrnesp5GqjMg0n175bMusJ2N3onVLVajExTS0Yfn9LRiM00H64k5t24bbC76UKNzjlLlh02wTfX6k647JbP7NnrEjm4N5Bq5755uoX2TcnvFvsz3ZOaOFz+8+4kLXnlM9o4dMeix8AmdbliOqzhNA5U//qtjHLTFITimFF9zk0gk0QmiUpQ6b6TxgSbv2OgmudedpGoUhqucx/5pGQmp5oZ19pu3QPm5fGFJFesa8SujVyoFZP5XiY+VQXfFZne/XWf3lvU0xWTDucAACAASURBVLtN1eIVLkk61WcFvfnSa9JkPOseoTfJ1c6SzzHSaAyEMOFbrcrb9B/Yrgv2hDERFAECBAgQIECAAAECBAgQIECAAAECBAgQIECAAAECkwhYnzDEmC87B74K7b6V7/WHgpv5ve4XulNNMuiNeL6o7gq09pwWJMnvziNsxbB62ZoTlhObhw0vTsiUl+bBo9uzZkpvTq1kp/LZygjlswVy2pejM0frqt1dn9BqDFPUj58JV2m02qI6Ds2NXG55OtW513y0FKVLOrJsjC5RyPy5zLHrjV7vzm5WNkvXXkE1w7/U9q3LNWuf3mpbmllTb592oNXM9PPaHp2KGuHJMzejzTrjejfShszBmGAPXhgw7bTUNIAlc2G7OGn6po1J13lTRaJK/mifVWfE2kY+KUXdHKz2tHrJg59M0g1/tP6Gq3VH2Q1kjj2tJNe51t2opnH3FvVuFh8Z1cLSte+g5chY7Tq916QFeDE9QguhpE2eu/mto9QyL3x5kluhOs42CBAgQIAAAQIECBAgQIAAAQIECBAgQIAAAQIECBAYEPhH4dd+Dlu5wLt37z59+tSMZL5IvnfvXnPPtNvX19ejP4747du3HDbtdctDS/KDcMCUrEePHtVXyRfesa1fdjeSxu7OgT37Hj8Q1Bm9pXx2M0v57JqccM/Dhw8Lp1K1IvnXX3/99ttv9c7MEvv48ePNmzfrPcdspJBkxthwCGn5c8XhY6Z9V3Xu9QxLs+/oHpN55JncdmTZyFWG1939/Odf9+q79gxMuEz3d+fOnV0nDu+/yPZNyR/O9DN6N+321dVV6spAnFNbU4wHDjjgradPn3aXuDTDSRvy5cuX5p5JttPBZfA5fOneC6VbnHYYnwZwr642Y/hqRnVq37QxaaV3a0WiSv75jny+fv36+vXrVibm5YsXL96/f1/vT+HJnvrlkRupv8P9b8J/9uzZjx8/jrzQvqendpTX7t6inlrZ67lvTJrHp3TlNry5p3c77XBa4znavd7L9e7sNWkdeUk9Qitp63l5cDFI7qwnFWJCgAABAgQIECBAgAABAgQIECBAgAABAgQIECBAgEBTwPqEpsYZb7fmsGb+RCatZk7GrPNWE/7ofIhEI/M5TiWbuZUtmdGYJLb1EoLMixqdR7Xv8xP2PX40wmdxQCsXlM8q15TPVZXeTKUq+Q3RZpwzCy3Tquo9WZyQWWL1y0k2RpeB5SpPnjyZ5FqFgajOXajMqRpenJBT0pscuTihuu5or7TXVL/MwO4tY2mlRy/UdWjuubz2Tclv5u/5blft9vDihKzbmXxxQiU2Wq1GW5LD5NP45I6g/HfWc5WMgdMtHna5gbPSMpREo1qZkMx6/PjxQGiTvLXNIlHRne/I5+XLl63cTwnP8oB6ZxYnTF54Wr1Afa3mRjMOzf2zbvf2490r5g63tTQrFS1zu+eo6bl61hStf4nClqt/t4Scds/BH5IMd+inTZSrEyBAgAABAgQIECBAgAABAgQIECBAgAABAgQIENi4wC95tsIkBJmc15ymWRJmprbnS/GSI091TL7Fzw80ll898/nyC3zlx091ZNYJDE+GyHSKzLWaZGZkK85J76+//tra2X05x48Odq/Su6ckhsGpFlG0Di6JduuU3jg0d2aixqw/Adu81kq2lc+BjCgpP8rnAOC0b+XnY0fn+qc5rX9lNlPf3rx5U8UhaxsO/uHP4VRkmuxoT7RYw6I6dzMrk9vS+w/Pjqprcff0A/Y0C17v6YlP+q/yTj/TOlPyq7V5GZilkCeje0Pea+cltW9K/l5Zv+aDMz++XobaG8/cnsy9uHd00F73Mr0xPGZnJiI3f2B+IKj5OrUT1qbe9G68SJzvyCerfeqJ9emIb926Vedv5utP0ovVAVYbrau03q1fTvXpSh1gycYvv/xScljzmGpxQsp/c+fk2yUFrLron3/+OXdkuqnbePUPyHruMg74OLHO0JNUuvrqNggQIECAAAECBAgQIECAAAECBAgQIECAAAECBAgQ2CmQL/Mm+ctMuJ3X2MwbmRE4Cea+gZQs86imIOwbcsnxJb8leSqZKv6jBTAzR6sjm4+DSLpKkp9jRsNvHpC5F4XBXsxhyudwVjaLR++28jkMOOG7JR1Z3TI0fxQ2TVx+9XPCmDSDym8A9xaM5s78HHXzlPm2VeeubclvgXfPOmZPyU/Mpjs74BKTF+NmKe3dPpf2Tck/oDit8JSS2jp5Leg6pMvorQ71znRG3bOm2lP4pKCU+amu2Apn+CESebd1/KwvFYnLGPk08zHb85WZ5q1iXWFbGwuX4Sqxo61KK5J5udg9aclnBYnPrGPp3iLRLDZdn2qPHiEOueXpBZx2Z8ngtjebUnKmjYnQCBAgQIAAAQIECBAgQIAAAQIECBAgQIAAAQIECBCYSuAfvV/y2XlGAvmR1+Gfba7SkmMyoyI/Zjx50vITlaNh5qdq5/st2NGrF87YyI/2ffr0qQots7LKI1wyVaUKNnPClv9hyFGfWQ9QPkd5lc9RosUOKMyLKj7NJy1kLlr5b9Xvm5ySZxMV/h72vpduHa86t0Dy8t27d6P4Jb1kN+SBPSlso5Pq0p0lbgOB9L41eTEurFMr73+V/N7ScnY783vqo7U1C2YmrwVdqNE2oXA6bzfkkj1pHErW2+TGYY5foE8Mdz2/IrHKhOn6F/FL0nLkMYpEAAtb6Yp6nSOfNNF11U4pqh9sdWTx6D295KZv1gj0xio798rHHJ8Z54vdk+aeuiR6aRlKeHcJ7Ltf9d9XbO7j0/mWlJNuNJYsNt2r20OAAAECBAgQIECAAAECBAgQIECAAAECBAgQIECAwICA9QkDOOfxVj2lfjS6mWnUnFYyenzhAZncMDpRMkG9fPmyMMDJDyv8qjuT0upLP3v2rN4e3WieOHzwXsEOB3Uu7yqfozmlfI4SLXZA+bTUp0+f1jMsM9P03r1780WyMPDM8J4vDlXIqnNXuGQa8Rwt/6NHj7qRae0piVvrlMlfXkb7puRPXjCWDzALdEdrYmY2p21fIG6PHz8eXiHw9evXA9YXFcY8PV1hkY5YZn4XBlt+WO8P9qetSK+62ITpxFaRqLLsrEc+VflsdoizrheNWMnjRwrrV3mVmfzI3LpeX19PHuxAgM1njg0clqYvzePAAVO9pfpPJTltOCWfKXWvuIbhbjdW9hAgQIAAAQIECBAgQIAAAQIECBAgQIAAAQIECBAgEAHrE86+GOw1ByIHz/EIhdEpX1HOrKP55lodn4thqX96M6Ht9T13Zg+P/hRuwsw37kv+KOzxJpOEoHxOwqh8TsI4VSA/fvyoF1xljulMvzDdjO1K5sOpzs1MyXZ+Enj0+UXJu/LZn63wB16W9CaJW/mDgAauNfdb62/flPy5y8AC4TdnMO+6XMlodte5++4fHWeWr33d99I5PgPXV69elZwYt3R5JUeWH9Mcb1dnpSfNooU5msqBWCkSAzjdt1Y78ml2xLnVmnvafWH4CywZbeXR8JKn5sH5sfllFmI1L5qlRyU3yzklT5+YY1lUMzLZVv1bICt5mV64vCRXcU55LlzIvZI0igYBAgQIECBAgAABAgQIECBAgAABAgQIECBAgACBTQlYn3D22V3/hndhSrqzggpPHDgs3wqXfJecn7QcCGS+t0rilskQdQQyf2LfOVKZoDw86yIT0da8PKNO++QbyucoqfI5SrS2A5rTRptNx3zxLPkR+r2mUB8WVdW55VYym/nq6qp11lQvMyVrNKiSGI4GcswBl9G+KfnHlIE1nJtBWn6WezQmS87ZHZ0dmwjPOsU5P1I+ukYiYlnmVNLUjNrWB3QXTaWVWH5xgiJR50jhxmpHPs1urhnJwnQdcFhJv9b7kJADrjXHKae6H0+lK6FLkudYFtWUVP2bGqvazicwe91YpUQVrrVbVTJFhgABAgQIECBAgAABAgQIECBAgAABAgQIECBAgMB2BE65PuH79+9/r/vvLL7vHP3x5lZp3neaXev0XS9HJ1rlxDmWRuyKz777m9+FN2e6lIeTuQ6ZjJJf7mydknld2d+dj9U67FJfKp+T5KzyOQljSSCjc6fSc9UPT8iygZKfsS+57vAxJesTZmrbmxFTnZsaWXJWAjLt1N5mBEpCTgzXvzRu/e1bSUY3s2amynjuA60m0ZLb+d33knHd8CrTySNcsrK3JNrHRCxD05KH82SlxFQrN/KwlCdPnrTinMV1+W311s5ZXyoSLd7zHfmkcNbtc9bbLFOQVjIka2Vi4ct8uLHvIvzCkEsOK1xAkjydr/VT/Uty6oTH5MaqsJwkkst3HyeUcWkCBAgQIECAAAECBAgQIECAAAECBAgQIECAAAEC5yhwyvUJ5+h1AXGeadpcyUTJ6M36W7AH505+SLI5u+XgeRuZbZaZoFl08+eff2ZNQrUC5+PHj9l/cNy2dqLy2c1x5bNrcsI9zXVWi81nLZkMlwbnhCy9l77s6tycVd+b/GpnYec4EMKut0omFufcU/1S8q5ot/ZfZPt22SW/lYPrf1k4z7Vk+ce0iR29YmZeZirttBdthZZLjM5NzylZlTfJSqdukjNbevlBsiLRKgajL1c78mnGfLEh2a1bt5rX7d2eqRfovdZeO/PglL2On/bgXL1kQJuLZog104cGqv+0eTpHaFkRNzp2TUHK5y3Ldx9zpFeYBAgQIECAAAECBAgQIECAAAECBAgQIECAAAECBC5YwPqEC87c/qSVzEPqP3Nwb+FEyczaHwzmNG/m1zfrC3cfgFC/Vb6R3+/M9+UHr3Mov9DlHal8dvNU+eyarGTPYtO8SibD1YusVoKTaFx2dc683hLq+TqCq6urkgg055WWHL/wMRfZvl12yV+4hBx5ufxgf8lSosx0XH6aY8mAc3SO5pE+aaAKm7IsLQjmMZfLlNNmfU9QmVC+WDdax1yRqCkO21gsy0pGPnUSshRwmYcn5IolM+xXuz6hFjvVRvkykjwQY/JIqv6Tk84UYJ6ikHXXKQPdAVUqYBa2JSsXq/IzpVGwBAgQIECAAAECBAgQIECAAAECBAgQIECAAAECBLYgYH3C2edyySSJZiL3Pb557sB24TfErZlJAwGe6q3r6+tTXfoir7tvedv3+EI05bMQymHlAnNMnNp19e7snN4j5/6l7X2r577H9yaqu3MN1TkPxulGrLunMOO6J5bsKV/5UBjbkovOesxq+999S/K+xxeqrqHkF0Z1PYflh/9LIlOyVKAknL2OKSnwC6wvysKM58+fl8T8t99+Kzms95i0Qq28yITyFy9e9B48685WNHZda8tFYpdJ9q9w5FPFdm0RW+GS0YFsXfKtrG8pHBrlQ4NJHtvSTJ3q39RY+XZGua9fv86tTX7eIkv1sibhw4cPeWZCViYstkpq5USiR4AAAQIECBAgQIAAAQIECBAgQIAAAQIECBAgQGD9AtYnrD+PRmKY+T0jR/y/b+97/P979tCrkgl563x+Qp2q+XDqS2xtY1/SfY8v91Q+y60cWSJwksmLwxHLT40OH3Dku/tWz32PL4/eyatz4S+O7/Xzz+XJr48sccjBhbGtgz3Jxnyl5fjk7Bu3fY8vj2FJjq98oFWe2OOPzLzGkocn5EJ5OMDxlzsghNGiskzlzZMNRmOS1OUn4Q+bFZrppK21DSnJJ1k3pUgcUEqbp6xw5FNFL7+23oznybfnHo+dPIHHRKB8MUnh0qnCyKj+hVBrOyyL6FLB0/tkUV/hQs21JUF8CBAgQIAAAQIECBAgQIAAAQIECBAgQIAAAQIECGxWwPqEs8/68u/4k9TMByr5udbDUEqmza385yRXO+3msBxZw1nK54S5oHxOiHl8UPO1pd24FU5zn7uBVZ3rrCl8FlBJt1iHecBG+Y8QHxD4wqesuX1T8hcuDFNdrnBxQi6X6Y9TXXSvcO7evTt6/DLz+PPr1CXtSUjzg9ajcW4d0FqckAudahWNItHKmn1frnDkkySUrK7ZN6VHHj/3eOzI6J329PIuNWOtL1++TBVb1X8qSeEQIECAAAECBAgQIECAAAECBAgQIECAAAECBAgQIECgUMD6hEKo9R6WOVXls/pevXo1X0pKJmKu/OckT/UDuvNlyslDVj4nzALlc0LMI4Na4WS4pGjuBlZ1rotNfke83j7hRuHClZXEdhhqze2bkj+cd6t9t/C3t0sWCcyUxqurq9GQl3mEws2bNwsv9OTJk71mDOd3r1tNUC6Uy40mfI4DFIn/v727v2pbWfsGfPZZp4BACUkqIJQQUkGghJAKQkoIqSChhIQKICUEKthQAqSD8/6e7Xdp6fhDHlsflu2LP7KEPBrdujT6IJ57po3qON98ckQDB1b45G1DvdvbZgj8kv80mCB8/vy5Kw2Xf1eS6iFAgAABAgQIECBAgAABAgQIECBAgAABAgQIECBAgEChgPyEQqhRF/v582dJ56p8Kz/ksJdzycY8nGS6Smyqv9Rcq51ZqX12ciq1z04Yu6pk4M5wXYXdvh6X88RwqrvtItiS8cgXbdvh+sJoO9zjqlWN//6m5a96TjdePtMOFL5zbvB+XvL2Xpg20B48eTiFaczJJnp+fi7Z4+Xl5fX1db1kJmrIjuprBlvWJFpSb/BKaY58tIE1h73Pn5ZPoZAbYOHdptnT5d/s41MCBAgQIECAAAECBAgQIECAAAECBAgQIECAAAECBAj0ISA/oQ/VDdSZoUwbZlFIF8l0Obq4uOg1spF0xFz7GEt6ia1d+Z5vqH22bwDaZ3vDDmsY5+ko7Izb0sHl3BKww823/bFbUYzzgqrCmyxo+VMgI/91qlt8Q7Qlkxg0bN7mo4wjvnTzIfOLzs/PG/6aqEJNSCXdi9MheGrs80+fPmU6haqegRc0iZbgo71RbyrjpaXnPm9ecp+pfK6urqrltRdc/mvT2ZAAAQIECBAgQIAAAQIECBAgQIAAAQIECBAgQIAAAQJrC8hPWJtudBtmcN/fv3+nw1DGIZ70Wcy/GVEy0yakI1G6HI0u4pEFtMEOaiOT6CUc7bMlq/bZErDbzff8dLicu21Oa9d2eHi49raj2nBbLigtf1TNpjmYjNPfXKD6NK/N1fLwC0v3nsSzToYPLzy0NPKlIaWqdPbN3AgNdT48PGSahXqB/EnSvEm9cB/LmkRL1XHeqEuaa8sDt3nnAknNKk+wLL9yG+Isr2SzLWrp3gd+IjSQ+ogAAQIECBAgQIAAAQIECBAgQIAAAQIECBAgQIAAAQJLBf6ztIQCWySQ8SO/f/++RQGPKtTRDgs6KqU2wWifbfS0zzZ6nW97cHDQeZ3bVaHLueR89T2jxdPTU0kY4y+zRfc3LX/8zSkRZrKL8qsv53SDB5XeqEtnSEj68cnJyWBB3tzcvH79eunuMjdCUg4W6SU5oX4Kcpjl/YOX7nqNAprEGmhTm4zzzWdpf+6po/DrSARy9yic0+D+/j75TiWzzSw6NJf/IhnrCRAgQIAAAQIECBAgQIAAAQIECBAgQIAAAQIECBAg0KuA+RN65VX5Ngno4LJNZ2v/YtU+x3POnYvxnItNRVI+7u+mItyu/bqmtut8jT/aX79+FQa58Wu5JIClCQyFB1tYLP2AC3MJ0sN47twOp6en6VJc311yHjbbu12TqJ+ONZZHe5cebWBrIO/VJrl7lB9v+fU7t87yzUtuyHN30dXKkgAGfiJ0dWjqIUCAAAECBAgQIECAAAECBAgQIECAAAECBAgQIEBgDwXkJ+zhSd/wIc/tybThmP7ZfZtxGccQvxg6EdA+O2Hc7UpKOg/ttsC2HF1/l/Ph4WEJwkjmNxh/903P35LmVF6mv5ZfHsNmS5b3Rt341VESQH0igmFgk2Dw4cOHpftKYJknYapYZnKbGhY92Q4bv8Y1ianTtOqvo33zGW1g7sPNbWyc+QklN+Tm42r5aUkAwz8RWh6UzQkQIECAAAECBAgQIECAAAECBAgQIECAAAECBAgQ2FsB+Ql7e+od+P8IHB0d/c/vfiEwJgHtc0xn41+FfdNHFbNguhUovCT77kNWWH9htN0Sldc28vDKD0TJ8Qj8/v27MJiN389LAtjIaNlJMyi5NtPv/+LiotK+u7v7+PFj9WsWPn36lGyH+pqNLGsSLdlLGmrLXay3+WgDW+9w9merlXKWyvOL5gK6/OeyWEmAAAECBAgQIECAAAECBAgQIECAAAECBAgQIECAAIG+BeQn9C2s/u0Q0LtlO87Tvkapfe7rmXfcIxU4Pj4uiazv+RMKey2XDMdbcjg9lXF/6wl2b6t9eHgoTN0J0cavjpLR3/u+kyxqKpn3YNFH9fVfv369vb3NmgwYPzUmejIcLi8v64U3sqxJbIR9mJ2WXEHDRGIvqwqU335zS89VvGr9k/Iu//XcbEWAAAECBAgQIECAAAECBAgQIECAAAECBAgQIECAAIH2AvIT2huqYRcE9G7ZhbO4u8egfY7q3I72dGyqD+uozs4wwUz1wV200/JO0otqaF5feMbPzs6a69nsp6O9oDbLYu9rCxTm7Uzq33jzG3N+TgY4v7m5KTkRucmkE3BujPWbXmxbjnpesuuSMppEiVJzmY1fKc3h+XQbBUpmaKmO6/7+vlpeacHlvxKXwgQIECBAgAABAgQIECBAgAABAgQIECBAgAABAgQIEOhQ4D8d1qWqXRJIN6N8nZ+f9DRKD8j6v1k5OdJ6J6RtP/Yx9w/bdts+4tc++1BVJ4GNCGzj5fzmzZt01ix5CObo0se3J9iSALLrRNtTAJ1Uu7fP321s+Z2c8b4rqV5TS3a0Fc2v8EovOd5Vy5ycnHz69CkzJDRvmAhfv349VSbJCQcHB1MrN/KrJrERdjsl0CxQPn9C6lnpKq7vd6UNPRHqdJYJECBAgAABAgQIECBAgAABAgQIECBAgAABAgQIECDQUkB+QkvAHdn8+fn59+/f6UiUsQnzLf5KX+TvBoFhQcd8HrVP7XPM7VNsKwnszOWc8cKvrq6WHnueqj3lJ6R3+9K9p8D79+9Lim2wzJ7c33am5W+wqRTueqVhtj//81NY86aKbfYauby8nPyBsNLhf/v2bTyZUZrESudOYQLDCKyUn5D/qVgvKpf/em62IkCAAAECBAgQIECAAAECBAgQIECAAAECBAgQIECAQHsB+QntDbe4htvb2+vr6/Q62sOEhKnTthXDJU7FvPO/ap/VKdY+KwoLWyqwe5fzhw8fSvIT0qPu9PS0j7OWZ3dJtel9XVJsg2V2+/62ey1/g02lcNe790678Wskd5v0JC6fxiFpUefn54Xna4BimsQAyHZBYFWBle5sa1/Fa2+46uEMVn4lt8GisiMCBAgQIECAAAECBAgQIECAAAECBAgQIECAAAECBAjMCshPmDXZ/TU/f/788eNHMhO6OtRqYNfyrktd7Vo9uyegfe7eOXVEeyuww5dzhgY/OjpaOi5vHrUZfbyPBrB019lpuhSPZwjzPhBGW+cOt/zRmleBPT09Vcu7sbDSKON9HPLBwUH+cHj37l1J5bkxpv2XlBysjCYxGLUdESgXWOnOtnaagcu//IwoSYAAAQIECBAgQIAAAQIECBAgQIAAAQIECBAgQIAAgW4F5Cd06znq2h4eHr5+/Voy3vPsYaQDQfob5d/JT8bty0K6K9VLXlxcpP76mi1arlIstijmHQtV+2w4odpnA46PRiiwJ5fzly9flnbYTY+65+fnqcdlJ6esZP6ERNjJvnqtZJfub3vS8nttDwNXnuY35rGoE97bt2/zgj0wy+zuTk5Ocj8pmY9lzJ6zxzW7RpOYNbGGQB8CI3z6u/z7ONHqJECAAAECBAgQIECAAAECBAgQIECAAAECBAgQIEBgbwXkJ+zFqb+9vU3mQElfxjpHekS9f//++PjY6Mt1FsudC2ifnZOqkMCmBPbqck6H3Twolz5bM+74+fl5t2ck/eCXjiWcrMLT09Nu96u2RQJ71fIXIYxk/UpzeeXyzIU8kshHHkbSJHK7W3rHS4FMGjOGnIrKU5OoKCwQ2FKBla7i+jGutKEnQp3OMgECBAgQIECAAAECBAgQIECAAAECBAgQIECAAAECBFoKyE9oCTj2ze/u7jLW6dK+RNVhZNTADx8+nJ2dyUmoTCz0J6B99merZgIDC+zn5ZwBxZPF10ydaYs6z08oGcV8vemSmo/Fp7MC+9nyZx3Gs+bp6Wk8wexYJOm8m/nTlvb3zQ0quVvj+VNCk9ixduhwdkNgmLlWXP670VocBQECBAgQIECAAAECBAgQIECAAAECBAgQIECAAAEC2yggP2Ebz1pRzBlcOd2Drq+vi0r/61+ZKiGZCQaRLeRSrKWA9tkS0OYExiOwz5dzOuAmRaE5W+D+/j6D63f4eH1+fl76cP/06dN4OgePp612G8k+t/xuJbutLX1el3ag73aP+1PbwcFBcp6XJmUFJPkJmeMl5ceAo0mM4SyIgcBGBFz+G2G3UwIECBAgQIAAAQIECBAgQIAAAQIECBAgQIAAAQIECETg3xR2UuDy8vL169dL+y9Ojj2ZCX///ffPnz877D25k6oOqisB7bMrSfUQ2LiAy/ni4uLo6Kj5RHz8+LG5wEqfJiOiuXziyXlpLuPTlgJafkvA/jbPVGD9Va7mJD4l/WmpQ1JEkqKwtNgwBTSJYZzthcAIBVz+IzwpQiJAgAABAgQIECBAgAABAgQIECBAgAABAgQIECBAYE8E5Cfs2onOaL7pOdQ8lnN1zOk5NMlMePXqVbXSAoH+BLTP/mzVTGBgAZdzBZ4BxV++fFn9OruQccSTBDi7fo01mYrh69evDRumK17iaSjgo5YCWn5LwFFtbqaFVU9H5m+5uroq2SpTxyR9q6TkqMpoEqM6HYLZYYGnp6exHZ3Lf2xnRDwECBAgQIAAAQIECBAgQIAAAQIECBAgQIAAgrv7kQAAIABJREFUAQIECGy1gPyErT5908F///490yakP9D0BzO/p//ijx8/0s1RZsKMjRV9CWiffcmql8DgAi7nOvnBwcHNzU3zGL0fPnxIv976Vmssp2f8u3fvGjacJCcknoYyPmojoOW30Rtm28PDw2F2tJ97OTs7K+/Cm2SqrlKz2mhrEm30bEugJ4HyO0kCaH7FaojQ5d+A4yMCBAgQIECAAAECBAgQIECAAAECBAgQIECAAAECBAj0KiA/oVfeQSvPGKUfP34s2eXR0VHGcj49PS0prAyBTgS0z04YVUJgDAIu59mzkGS/379/N8yikH54mbOoTYrC3d1dUhBnd11fk5kTModSfY3lDgW0/A4x+6tqpW6sIxzAuz+Z9jXnElh1epbkMySxqv2u29SgSbTRsy2BMQisnWbg8h/D6RMDAQIECBAgQIAAAQIECBAgQIAAAQIECBAgQIAAAQL7KSA/YUfO+/n5ecYoLTmYDOGcPo4GVy6xUqYrAe2zK0n1ENi4gMt50SlYOh9RZjc6Pj5eL0UhY5Bn20W7zvr0wPv7778lJzQQtfxIy28JONjmzVfKVBgrDeA9te2+/ZpZ16b+1mjIyKrjNM/6Ui/Z07Im0ROsagm0EchwCeWbF95tZit0+c+aWEOAAAECBAgQIECAAAECBAgQIECAAAECBAgQIECAAIFhBOQnDOPc714yE8LV1VXJPpKc8P3795KSyhDoSkD77EpSPQQ2LuBybjgF6b++tLNdCqSPXZINGuqZ+ij5DKk5Y5BPra//OpkWaWmCRH0TyysJaPkrcW228ErdWJdes5s9lvHsPXMgTKUZJCcqk8Z8+fJlaZBBzk1sabH+CmgS/dmqmcDaAivdfle6iushrbThSiHV92KZAAECBAgQIECAAAECBAgQIECAAAECBAgQIECAAAECBGYF5CfMmmzZmouLi+vr65KgJSeUKCnTrYD22a2n2ghsUMDl3ICfkcXriYJ54Kbz7tzyGa89yQaZ6GBplkIyE2KernX1mmfrTP9g0yLNsnS4RsvvEHOAqlbqjfr09DRASDuwi6nkhBzRr1+/Mhtbro63b98uPcDcxDaYIK1JLD1BChAYXmClZIDkYa4Xoct/PTdbESBAgAABAgQIECBAgAABAgQIECBAgAABAgQIECBAoL3Af9pXoYYNCqR349evX0sCSOehDXYMKolQmd0T0D5375w6or0VcDk3n/qPHz9WBd6/f58HbtIGkqWwKIHw/v5+MiVCns75Sf+55DMcHh6mt3R67OUnfX9Tpqpz7kK666XXb1Id5n5qZScCWn4njENWstIVkXyhIWPb0n1l/pDclOrB//jxo3LOcu5gSyVzkzw+Pq62qtfW9/JKO116IH1Hq34CeyIwdVdpPuqV0gzqVbn86xqWCRAgQIAAAQIECBAgQIAAAQIECBAgQIAAAQIECBAgMKSA/IQhtTve18PDw6R349J60+sxnYeWFlOAQIcC2meHmKoisFkBl3Ozf7qwV93s8sCdTHeQkcWzPjMbfP78OckGi2rIRw2fLtoqHfWS/5BOw4sKWN+JgJbfCePwlSR1Z2l6zySq6sodPsht2WOyrabyrKZuPrnX5SaW3IOlR5Q/W37//p3yS0t2XkCT6JxUhQRaCqx0+y25wyyKx+W/SMZ6AgQIECBAgAABAgQIECBAgAABAgQIECBAgAABAgQI9Crw715rV3mvAoXJCYkhyQkb6QzU6+GrfOQC2ufIT5DwCJQLuJybrZKBUBXIcv2Bm4F7b29v0yU3kypUZdosZLKFm5ub9JuXnNCGsXBbLb8QamzFcpkUhpQZSwpL7mexZFjVJ4cJQqaFubi4mNLIjS5JC1MrZ39Nd+Tya2p28zZrNIk2erYl0IdAeX5CcjLrb1arBuPyX1VMeQIECBAgQIAAAQIECBAgQIAAAQIECBAgQIAAAQIECHQiID+hE8YNVJJRmQuHhk2fyJOTkw2EaJd7LKB97vHJd+i7JuBybj6j8an3sZubh5DOuymWntDfvn0r7ydX329G/822qSHZDp7pdZn+lrX8/mz7rrn8Kvvz58/z83Pf8Wxp/ZGZksyNKNMpzD2cJC1MFZ5bLDMtXF5ezv2o15UlsU0C0CR6PREqJzARSO5TOcXcN6vyzV3+5VZKEiBAgAABAgQIECBAgAABAgQIECBAgAABAgQIECBAoEOB/3RYl6qGFKiP1ty835IBTZtr8CmBVQW0z1XFlCcwWgGXc/OpyQxFVYF03n316lX169RCRv89/+cn69MzL1kNmVchqYZZSOJBOsVOyr948eLw8DCjBU9+0q8u6Q1TVfl1AAEtfwDknnZxfHxcXnMuQJfYXK7MdVDdl1Igd6RkF8wtOVmZm2HK1DeZWzhXVm6VA+dZaRJzz4WVBDYl0HwzmYqqPMFgasPJry7/uSxWEiBAgAABAgQIECBAgAABAgQIECBAgAABAgQIECBAoG8B+Ql9C/dSf8YurY/W3LCPDDfY0FeyYcONf5QhoqsJItJZM106Nx6SAAoFtM9CKMUIjF/A5bz0HF1fX1dlyvvApT90fk5PT6ttLYxKQMsf1elYNZjkAqU/a2H/16QJ5WJcdRc7Xz7zIUwB3tzcBLbhwPNpNim5DSbzIX/INNfWsKM1PtIk1kCzCYH+BKZuL807apnO5PJv5vUpAQIECBAgQIAAAQIECBAgQIAAAQIECBAgQIAAAQIEehKQn9ATbL/VXl1dFe6gfPTfwgoHK5Yen/XDlJ8wmHz7HdVPXHNt2mezj08JbFzA5dx8CpJKVy+QQcHrv1reXgEtf3vP3STyDx8+FPZ/rbJht/2QO4z/58+fX79+rVeY5ISShOdkemTetqVvd5ljIQkkmUamvou+lzWJvoXVT6BcoPD+nAoz2kJ5tYtKuvwXyVhPgAABAgQIECBAgAABAgQIECBAgAABAgQIECBAgACB/gT+3V/Vau5J4OHhobArVaYdMCJsT2dBtYsEtM9FMtYT2DoBl/PSU1afPCGFDw8Pl26iwPgFtPzxn6OlEZZPTlLeTXbpTnejQNp/5jeoH0tSDsrHL8/EC8k9qG8+dzl/y6Tk3I96WqlJ9ASrWgKrCkzldjZvntSC5gIln7r8S5SUIUCAAAECBAgQIECAAAECBAgQIECAAAECBAgQIECAQLcC8hO69RyitqnekA27LOke1LD5qh9lMNRVN1F+9wS0z907p45obwVczktP/e/fv+tlnp6e6r9a3lIBLX9LT9xU2IWjbj8+Pj4/P09tu/FfE1JSAjJlQXm32q5ifvfuXb2qMK6aSPDjx4/kSNcrmbucKRoyUcPcj3paqUn0BKtaAisJlD9kcycpT45qjsHl3+zjUwIECBAgQIAAAQIECBAgQIAAAQIECBAgQIAAAQIECHQuID+hc9LeKywf53Vq9NO+I9Mvs2/hrahf+9yK0yRIAiUCLuelSlPTGcnTWyq2FQW0/K04TUuD/Pz589IykwLpT19YcrBiCT7tMLkT6ci7anpAmyCTDpGdVjW8fPlyjRSCg4ODwosof6pkuoZqd30vaBJ9C6ufQIlA+S23/Jpdut/yqsrDW7rTrgps6onQVfzqIUCAAAECBAgQIECAAAECBAgQIECAAAECBAgQIEBgPwXkJ2zfeZ8arbnhAAaeP6Hen6khKh/ttoD2udvn19HtlYDLedXTXS62as3KDylQfh69aA15Xlbd15s3bwpPUPlg3qvGsHb5q6uratvBXrAvLy+nKG5ubqowVloI/pcvX0o2mZquoWSTtctoEmvT2ZBAVwK3t7eFyZyZPKHD7CyXf1dnUD0ECBAgQIAAAQIECBAgQIAAAQIECBAgQIAAAQIECBAoFJCfUAg1lmIZZLTwG/1EnOFLh4x7sO5TQx6Ufa0koH2uxKUwgTELuJyXnp3n5+epMoVDhk9t5ddRCWj5ozodLYP59OlTSQ25cmcv55INeyozNWXB8fFxTzuqV5tOw1Pji2cQ8VevXtXLrLScjsUl+SH58yGTNqxUc5vCmkQbPdsSaC/w9evXwkqm7kiFWzUUc/k34PiIAAECBAgQIECAAAECBAgQIECAAAECBAgQIECAAAECnQvIT+ictN8Ky5MTMuJgv6H8b+3p11Ue2/9u6rfdEShvA9rn7px1R7KjAi7nNU5s0O7u7tbY0CbjEdDyx3Mu2kdycnJydHRUUk/64pcUG6bM1MwDJb38WwaW1/izs7N6JenI2z5tIKol73uZtOH79+/1vfe3rEn0Z6tmAksFkgFYmMmZW8eHDx+WVrhSAZf/SlwjKZz36uTs5RmRJLq0n5FEJQwCBAgQIECAAAECBAgQIECAAAECBAgQIECAAAECBEoE5CeUKI2ozNPTU2E0L1++LCzZSbHCrgad7EsloxXQPkd7agRGYFUBl/NSsbmTFE11LF5aiQJjE9Dyx3ZGWsZTmHhQPqR3y3iWbp7+l/f391WxvM+/efOm+rWnhaRA1DNzktRxeXnZfl+5SRb+gfDx48fBkrs0ifZnVg0E1hMov9PmbWruW9Z6+622cvlXFCNfyKMwOXJ//fVXZhBK+lyeEe/evXv9+nVm9ZmaYmjkByI8AgQIECBAgAABAgQIECBAgAABAgQIECBAgAABAvssID9hy85+vfPQqEIv7H40qpgF07mA9tk5qQoJbErA5VwiP5sKmIHAB+tlWxKhMqsKaPmrio28fPoylgzC/fj4mLGZx3Asnz9/rodREny9/BrL5+fn9YyI1FDYhbdkX0muKMzaSg/UTONQUmfLMppES0Cbb6/AZt9P0uP86uqqRC8pUrkvlZRctYzLf1WxjZS/uLhIKkLeqGf3nod1Hhbtp/eZrdkaAgQIECBAgAABAgQIECBAgAABAgQIECBAgAABAgQ6F5Cf0DlpvxW+ePGicAcDd7DrsCdT4QEqNkIB7XOEJ0VIBNYTcDmXuM1VSsepkm2VGafA3HM6N1QvWnNZRrgy/eNLTmuGZ9548Om/O9Ujs+/8hAxEPdVjOFzpwtshRXqaZn6GpRVOep0uLdZJAU2iE0aVbJ3AZv9gn0q+atCbuik1lFzjI5f/GmhDbpLcg6XzbORBKUVhyJNiXwQIECBAgAABAgQIECBAgAABAgQIECBAgAABAgTWE5CfsJ7bxrY6PDws3Hd6+RSWbF8sI8523kvv6empCqykV1lV2MIGBbTPDeLbNYFuBVzOJZ6z8ydkqzx/T05OSjZXZoQCWv4IT0rLkA4ODkp65ebKTWf9lvtquflU/91Pnz4l+JZ1NmyeF/ipfKrc05JO0LDJeh/Fv+RlPrOxXV5erreLlbbSJFbiUnhnBNLte5hZSmbFMnXDVPLVbJnJmtz3Mu/Kok/br3f5tzfsr4Y8AgrbSYp9//69v0jUTIAAAQIECBAgQIAAAQIECBAgQIAAAQIECBAgQIBAewH5Ce0NB61hblfIQSOYt7M+xjisJzyUdxacF511wwlon8NZ2xOBngVcziXAU117q03SyzYpCpvqBViFYWENAS1/DbTxb5LrMX1el8bZ92QFzQEkW6DeLzMd+nvtrJ/dvXv3biqkjCw+taaTXws7BGdfydBIYJ3stLkSTaLZx6e7KrCpu1zhfjPXSq/3vclpdfmPs3lnBqGpJL3mODPrkTftZiKfEiBAgAABAgQIECBAgAABAgQIECBAgAABAgQIENisgPyELv3rQ/53WW+trvTvKe85N8wosPkiuepNlS4FtWBbLdYxS4ZcbbUzG3ckoH12BKmajQnUM6M2FsQ4duxyLjkPDU+9pCgcHx8P8yAuCVWZQgEtvxBq64qlz+vR0VFz2HkEnJ6eNpfp6dN0spzKd+opVWASf8Yyn01OyPt2f4df2CE44cVhmC6nmsSkMXjz6emiHme1+bN9mBSg+uHnWru/v6+vmbucW1DJXDdzt111pct/VbEBymd+j1X30scwGavGoDwBAgQIECBAgAABAgQIECBAgAABAgQIECBAgAABAosE5Ccskvm/9ePsrtHQG3LqYIb5gj8D11X7/fbtW7W8aOHx8XHRR/X1dfzylIx6DdVyvapqpYWeBLTPVWG1z1XFNl5++FNWz9ca8vBdzku105e9QSnPu3S0ffXq1cXFRboDJp0vnW6H6Xe7NPJhCgx/sXRyXA3ndKp+L1pTICP/NVlDS1Ne03l3I2lFGVy8fr0kleL8/LwnzxxgsqdmK59KkJgt0HJNSYfg7CIO5ddgy5A0iULAeuMs3KRlscI3n9EG1vLwe918sBSgyVEkG6pwUPxcj3mt6vXY65W7/OsaDcuDXWVrvFP1msjXYOIjAgQIECBAgAABAgQIECBAgAABAgQIECBAgAABAgRKBDrLTyjsdF6PaY1N6psPsLxqhMN8d5sOTIXHXk1rUFh+jWLp4ZSv9icbJrD0wlyaS/D79++lO0r3zTr+3E5USyupCpR0cBnm3FUh7fCC9rnqydU+VxVTfjABl3MJ9VKlPM4yImyGKn/9+vXhPz9/Ff+ko179Jw/ZN2/eZBjyjHGevsvp7Pv9+/c8iNP5b5xpD1t6f1t6TquG4UWrotiKhVxNeQtdmqKQzru5poY8olzL9baUCKu3687DSLrUojyEpfNLtA+mcKzrDLXeX3pG/Sg0ibqG5RKBHfibMYew6CZQIrBSmbycFKYb3dzc5A1npcpbFnb5B7CkPZe8y7U8F9k8SbwlwUztKJsMPx/IVAx+JUCAAAECBAgQIECAAAECBAgQIECAAAECBAgQIEBgkUBn+Qklnc6nglhjk6ka+v613kW+cF8D9GfKN/fl/YfSCakw8jWKpcNBvQ/fZPi69+/fN1dV74C1qORU2yjs1rCotpLzWFJmUf3W1wW0z7pGyXJJ2yspU7IvZZoF0jOmucDk0+FPR+Ee1+jW03y8Ludmn8mnSRVYmphXUs/cMjmn9Z+0hHTbTcflPEnTzTcDEmcKo/QyTBZfEh/S0y6nbDJXw0jSFUqabkmZuTj9rdTy+7PdeM1J8inp+p83z8InQvsjSorR1ODiGUM6l3P7mqdqyG0hbTvpUlPrq19zt6mWe1pIAIVv9bnFJf+qpzDq1e5zk4hDYTsf/kZduMfCYvUz3nK5cI/DdOle9Viq7KzcBpMWterma5TP9V5yY8kcjMm9XKP+lpvs+eUfvZL2XFKm5YnI5iXtZO5eSp7pcze0kgABAgQIECBAgAABAgQIECBAgAABAgQIECBAgACBvgU6y08oHA6zfjxrbFLfvO/ldOJZ48vOYQ6qfC/phNRfJ8V6h4P0Kph0pVo6HGOJ6lQOQzozrX26c/gl33aXRLV2DPu2ofZZfsa1z3KrAUqm53fJXtJNp7/76twAygObu3mblS7nEr1Jel5JyV7L5GGXpjKZqyHpCul1l1yFwr6nfQS21fc3Lb+PJjGSOvNWmYG6m4PJ1ZS0nwEunyQnTL05f/r0qY9+uumLnNtC89NkmE6o5Qldyb8aZmDs/WwSk0uguUlUl8lo33ymctqrgPtbKNxjIWx/cc6tuf66krSovlOAksBZ4pD/RhhmvpS5Jvt8+Rc+40pO4lzblVaundLjv3FWclaYAAECBAgQIECAAAECBAgQIECAAAECBAgQIECAwKAC/+3ipz6I/krRpwtOF/vvpY7yOQqmDjl9nnoJ6H8rLTdPFsH/btrNb/XRT6d2UQ3NOCVT/ZpeCM1B1GvIkTYXbv40+6r227wwzIlrjnZnPtU+C0+l9lkINUyxpdO/VPeQpTexbgOu3xKrGOYupHNPt7tObS7nEtL6M3HuqdngyvQGTpfEPtpGs8y239+0/Obzu+2fppPx0ltrCqRYf0da7ys8uUVMvVF3sutciUuPdLL3FBvgRlEYTHXPHOyBuz9Not6uduDN5++//64fUa/LhckJab19XMsNh1Z4HlPD1H9xZLaWhmrbfFQYUn8BrBT8fl7+s8+g6sY7tTDAo6H84pqKLb+udK4VJkCAAAECBAgQIECAAAECBAgQIECAAAECBAgQIEBgMIG2X+alS/fUl9yz3xc2r8mX9/kycrADLtlR+sGUD+059+jSp22ArhLl8omn5MALy+T76fquZzszLe2SOLtJfddT35S3aR45C+W9oFKyzb7qh2A5AvVGMvcyqVZqnxVFw4L22fdltXQ47frZyekY4CY/OeTyTtKJML3B+oByOS9VzZOx/HFTb0tDLicpdIAeZhOr3Xj+avlLW/5WFyhspT11n53tvJv21qFn3mlXenxM7kXdvpLNHs4aIU0ebcPcu3a7Scyejt148xkyE6D8oZB2mz9pZ817WjN7P5n7dpG9z76udB5ndpGTMjeA+sq8NY1qdIB9u/xzvPXT0bzc098X9cshzaY5hoZPh3lA1KO1TIAAAQIECBAgQIAAAQIECBAgQIAAAQIECBAgQIBAicCc/IR8VTn7kz4u+clXyOmjk++w08Wt5Fvnhi8RZz9Khak2Xduzi+xossfZSNb79nG2nqyZ7KI6qPSYWanPwewhTK3Jl+75Krc6qEVHlEjWO6hsVd4bMmGUNIilZcJV32mWE//sVvUyUyyTXxd1JYlSvfza3aSCk7a0NIz6vqrA0gLXOyOzDvu8RvtsOPvaZwPO8B/lJpY75OzdoHlNbi+5yfR6r8j9do1HbfLrOg/M5VzSLPP8WuOh09zM+vi0q/eBRSa7dH/T8hed5Z1Zn1NccpvN+3xKdnXUc19Q8zdI+13kcZaX2ETb5l4UkPaRzFolthLqhptejmuAV/QdaxKzJ2KyZvfefNI2Fh1sJ+tT/xrjF6TN512ukwCaK8nV0XDtVB9NKpn6czufrv0X92xUaVolULnjpeTs5ptdsyeXfw5zajyIqoU0LOSU9d2YS1rO3Aj7DmyzzdLeCRAgQIAAAQIECBAgQIAAAQIECBAgQIAAAQIECGyvwF8JfepLvr/++mtqzah+zdeWDw8PK4V0d3d3fHy80iYDF06Xgp8/f66x0+fn5xza4+NjybbpIZGuFQcHByWF55a5uLj4+vVr/aP0b3jz5k19zWQ5h3N2dja7vr4mX3JfXV3VN//+/fvHjx+rMulclUNbFPDl5WW+XK8K//nzJ8tZk4VslZ/qo/UWsvc0tsPDw8k35VVPr6ypKgxItWxhVkD7rEy0z4pi+IW0w9xqqtvF5FwkjKyZ3CuqNevFlltEfnKLmNwcqntFasuahrtEnk25J1c7rcKYBHZ/f199tN5CIskDYhJYParUlsfBycnJStXu8+VcDpVzGtvqVJZvOHDJtNi0vfrzd6UA9ur5q+Wv1Da2tHCa9OfPn5uDz100HTrPz8+bizV/mltE+gHP3t7X+0Mgz5dUNXm65XHW7Z0nd4nkMrU83mgkyAT269ev9m/mlW3Oxf89d/95S5+snDzj8swN76I/HKrNSxa2tElUh7a3bz6ThpF/6w1jstz85pM/Xeu99qurafKi2L71TgJLQ00rnTTXSVT5NZf/q1evqnO33sLp6en19fXSbav/+bm9vX337l29fCJs82IwqarkwknJ3FtSsr73US2XHEVO4tieCHXDHMLk0TBZOWnPWZOFSZOuF151Of+Hk3a7xlW2dEdT/xe0tHxVIE03l0D1qwUCBAgQIECAAAECBAgQIECAAAECBAgQIECAAAECBMYiMJtaMZbIFsSRr0JnY25eU+9tsKDWDa9Ov4TmQ2j4NN80Z/PCA5j0PGiobdFHGeq1+hJ6sq98Kx/YReWzPj2ESqJKPekvku+5Zwvnm+aG+ut9O2a3HWZN8Bsi9FEEtM9hmuLcvWifk2sw47PO9RlgZW5TDfeBNcYu7Srm9R46e3s5N5zE2Y+iNPeJ1tW567CetMDZ+EvW7NvzV8svaRXbXibvtFMvunOvtZRZb4KabLXozrD2lCYlAc89isKV6z0p6i0h107hvroq1uGI7NvYJCp8bz6zLaq5Peev0dlNhlnT/AdvdU6bFwr/N6BeSVr47NM89ax3EWUA+5I7UspsxVD3W3355ywP03Rn97L246xqmbNtcnYvs2vyhK1qsECAAAECBAgQIECAAAECBAgQIECAAAECBAgQIECAwHgE/jUbyuwXfqNak2+1Z2NuXpMvmEd1CLPBNHeYaD66yaf5Una22kVrYljYEyIdFPI18+z3xKkhXY6WBraoJ9aiwOrrl0Y4G1V982GWSxCWKu1DAe1zmAY5tRftc3Jx6aU31TDya5uHzh5ezuV36Vx08Wnz7Js9Wb2uWa8n2X4+f7X88gthe0uWp43lLpom0dyRN5+mTEouuopzKbXpqpu38UU1d7K+zZNi0gZyS+wkkvJKms/IGi1zu5pEdYDefGbbTHN73sP8hLSWXKFz31hiVXhrWum1Z+2syKphD7ywpZd/lGbb/zBr1nurrJ/WNLw1Qt26plU/ZMsECBAgQIAAAQIECBAgQIAAAQIECBAgQIAAAQIEdljgP2t8/2eTEQqcn5+fnZ19/vz56upqaXiPj48pnGLpipH+B+nelJ/Dw8OsSSeDP3/+pMCvX7+SIZDl2doyMcL3799n18+uubu7e/Pmzf39/exHzWuy69PT0+YyPt0iAe1zi06WUAk0C7ic5/rc3t5+/fo1j865n452ZWLOg77wmT7aoxgmMC1/GOfN7uXi4iJvuSWv09f//CTa5BhM3qKzkHfp6kU679LNx5IdpUvlwcFBczGfblZAk9isv733KpD7T/5av7y8zE2vvqPq/pb/KDg+Pk4Ow+Qul/LPz8+5y+X+lj/w885T+Nqzpbc7l3+9VQyzfHJykv8ImvxX1TB7tBcCBAgQIECAAAECBAgQIECAAAECBAgQIECAAAECBHoUmM296HFnXVSdb8dnY25esw/zJ1QC6TGQ3k49jW2c3gnBrPZVuJAeCeVnPrsoHPq0p2MsDzUlo12IoNhEQPtcqYG1LKx9TlqdUYRnG1LzKMLcftmQAAATA0lEQVSF96v9uZybQfJY3OC4y7Mnd401GeK9+RinPt3z56+WP9UedvLXnOWMA73G1VSySe4Yhe+6zbb5m6hkd2uXaf+kCOPae19vw05g57JvRZOoIvfmM9t+mtvzBp/jS+cMrE5rw0KObvaQZ9csqiENpieB3Ehz7Sza77as367LP6qzp36YNe3nT5g0ibxaNz/g0lzrz+iu9rstDVKcBAgQIECAAAECBAgQIECAAAECBAgQIECAAAECBLZFYM78Cfl6L8N/TgYBzReZ9YXJ95qTgfar7zjbD/yZcfiq2rJQ9WWZDN6fX7MwWTl3OP/6tnOX8+1m/aAm/eomR1H1sRvmoKr4q4OarGn+/nXuQS1amdORof7y8/Pnz8ylUDio4aLaqvVJG8jAiuvNaZCBmZOikJ/miRTa7KKK08LIBbTPkZ8g4REoF3A5xyqPxQwz3ICWLoMZBTZP+fys9740eUeq3oKq94eMXpyfvEVMFhpiWPrRx48fM0By5jtaWlKBCGj5+9AMcpYzpnh+un2dzstw/iR59erVPhju2DFqEjt2Qh1OXSA3pUwDlbkUMsxB81tNfauG5XQfz+1uvf86aKh2Ux+5/AeWzxvpw8ND2mRaY/47a/Lqm/+4S7vK+2perdNi84Cuoqr+k61aY4EAAQIECBAgQIAAAQIECBAgQIAAAQIECBAgQIAAgTEI/JVEijHEIYb+BPLNbr7WzU9zesDcAPI1cDpWdtWVKl8zJ2UiYVSdKVN/vmPON82Tr5nnxjDkyqlUmWrXk46h1a/Vgh5mFcXaC9pnOZ32WW6l5EYE9upyTje+PB/zOJtLnadbOvmdn5/P/bSPlYknw83mCZvH/aKoGvabgBfdYRq26vCjRXvfiufvXrX8Dk/6FlWV9pkxzv95m/61Rj/ISZ5SXnfTybXDo8579VRtnadbT9Xv10pgnE2iCs/CvgkszZacgJT8z8/kD/Y1/usgLxK5y+Unb0fd3uvGdjZd/mM4IxmP4+vXr5NI8r9V9XSFMYQnBgIECBAgQIAAAQIECBAgQIAAAQIECBAgQIAAAQIEIiA/Yb+aQfovpttiujBOMgTSxWoyHN1EIb0KMsBz+jbl3/QtyIQG+t/vV/vY9NFqn5s+A/ZPoDOB3b6cMy9Q5hxYhLXxblKTnnOTQWcXBTm7fuNhz4a0jWt2u+Vv4xnpPOZ03k0i0Nx36bxIZ3eTF+m8Red12swknfuPsEJNYoQnZd9C6jA/oaLLu0SyFBbd63Kjm/zXQe5yudft7f8buPyrBjPwgvyEgcHtjgABAgQIECBAgAABAgQIECBAgAABAgQIECBAgMAaAvIT1kCzCQECBAgQILCnAs3JCRlkPd0ER0IzGQW5Gl92aVR///23vMSlSgoQIECAAIFRCfSRnzCqAxQMgSmBzFGWmTknKzNlWdIVpgr4lQABAgQIECBAgAABAgQIECBAgAABAgQIECBAgACBjQv8e+MRCIAAAQIECBAgsBUCzckJGWZ4PMkJ8UyyweXlZSZKev/+fQlveSZDSW3KECBAgAABAgQIEOhcIC+3VZ2TyYuqXy0QIECAAAECBAgQIECAAAECBAgQIECAAAECBAgQIDASAfkJIzkRwiBAgAABAgRGLXB3d/fx48dFId7c3Lx582bRpxtcf3Bw8PPnz0zssDSGaiTapSUVIECAAAECBAgQILARgcfHx2q/L1++rJYtECBAgAABAgQIECBAgAABAgQIECBAgAABAgQIECAwHgH5CeM5FyIhQIAAAQIExitwdna2KLgvX76cnJws+nQM6zOxQ6Z3WBpJJohYWkYBAgQIECBAgAABApsS+PPnT7Xrw8PDatkCAQIECBAgQIAAAQIECBAgQIAAAQIECBAgQIAAAQLjEZCfMJ5zIRICBAgQIEBgpALn5+f1sVrrUWbc1ouLi/qacS5neoelsyhcX1+PM3hRESBAgAABAgQIEIhA/Z3c/AmaBAECBAgQIECAAAECBAgQIECAAAECBAgQIECAAIFxCshPGOd5ERUBAgQIECAwFoHn5+erq6tF0Xz79m3RR2Nbn1kUPn361BDVr1+/Gj71EQECBAgQIECAAIENCjw8PNT3fnBwUP/VMgECBAgQIECAAAECBAgQIECAAAECBAgQIECAAAECIxGQnzCSEyEMAgQIECBAYKQCnz9/XhTZ0dHRycnJok9HuL7hWCbR3t7ejjBsIREgQIAAAQIECBC4v7+vEPIeXi1bIECAAAECBAgQIECAAAECBAgQIECAAAECBAgQIEBgVALyE0Z1OgRDgAABAgQIjE6gYfKEs7Oz0YXbGFBGmW2eQqHe66uxJh8SIECAAAECBAgQGFTg9+/f1f6Oj4+rZQsECBAgQIAAAQIECBAgQIAAAQIECBAgQIAAAQIECIxKQH7CqE6HYAgQIECAAIFxCTTPJ/D+/ftxhVsQTXNORb3XV0FlihAgQIAAAQIECBAYSKCeSWv+hIHQ7YYAAQIECBAgQIAAAQIECBAgQIAAAQIECBAgQIDA6gLyE1Y3swUBAgQIECCwNwK/fv1adKwvXrx49erVok9Hu/7NmzeJfFF4j4+Piz6yngABAgQIECBAgMAGBeqZtG/fvt1gJHZNgAABAgQIECBAgAABAgQIECBAgAABAgQIECBAgECDgPyEBhwfESBAgAABAvsuUB+ldcri5cuXU2u25dfj4+NFof7582fRR9YTIECAAAECBAgQ2JTA3d1d9aa6pXnCm6KzXwIECBAgQIAAAQIECBAgQIAAAQIECBAgQIAAAQIDC8hPGBjc7ggQIECAAIFtEnh6eloU7uHh4aKPRr6+Yf6EhuMd+UEJjwABAgQIECBAYIcFfvz4UR2dyRMqCgsECBAgQIAAAQIECBAgQIAAAQIECBAgQIAAAQIERiggP2GEJ0VIBAgQIECAwFgEqlFaZwPa3vkTtjezYvYsWEOAAAECBAgQILAPAtfX19Vhnp2dVcsWCBAgQIAAAQIECBAgQIAAAQIECBAgQIAAAQIECBAYm4D8hLGdEfEQIECAAAEC2yGwk1MNSF3YjsYnSgIECBAgQIDAPgk8PDw8Pj5WR3x6elotWyBAgAABAgQIECBAgAABAgQIECBAgAABAgQIECBAYGwC8hPGdkbEQ4AAAQIECIxIoGGShHofqRFFXBBKQ+QvXrwoqEARAgQIECBAgAABAsMJXF1dVTt7//59tWyBAAECBAgQIECAAAECBAgQIECAAAECBAgQIECAAIERCshPGOFJERIBAgQIECAwFoGjo6NFodzf3y/6aOTrf//+vSjCt2/fLvrIegIECBAgQIAAAQIbEajnJ3z48GEjMdgpAQIECBAgQIAAAQIECBAgQIAAAQIECBAgQIAAAQKFAvITCqEUI0CAAAECBPZRoLm//s+fP7cO5e7u7s+fP4vCbj7eRVtZT4AAAQIECBAgQKAngbxyV6+vmezr5OSkpx2plgABAgQIECBAgAABAgQIECBAgAABAgQIECBAgACBTgTkJ3TCqBICBAgQIEBgNwWa+z/VR3LdluNvjrn5eLflGMVJgAABAgQIECCwMwJfvnypjuXs7KxatkCAAAECBAgQIECAAAECBAgQIECAAAECBAgQIECAwDgF5CeM87yIigABAgQIEBiLwIcPHxaF8uvXr0xHsOjTEa5/fn5uyE9oONIRHouQCBAgQIAAAQIEdl4gL9v39/fVYXpfrSgsECBAgAABAgQIECBAgAABAgQIECBAgAABAgQIEBitgPyE0Z4agREgQIAAAQKjEPj06VNDHNvVR6o52uYjbUDwEQECBAgQIECAAIE+BD5//lxV+/bt2zdv3lS/WiBAgAABAgQIECBAgAABAgQIECBAgAABAgQIECBAYJwC8hPGeV5ERYAAAQIECIxF4NWrVw0d9zOe6+Xl5VhibYzj58+f19fXi4okdSFHuuhT6wkQIECAAIERCvz582eEUQmJQFcCt7e3ma+squ3Lly/VsgUCBAgQIECAAAECBAgQIECAAAECBAgQIECAAAECBEYr8Nd///vf0QYnMAIECBAgQIDASAQODg4augDe3NycnJyMJNS5YTw8PLx+/XruR1n54sWL5+fnRZ9aT4AAAQIECIxTIGPJJ1VyaWz+52cpkQLjFEj27OPj4yS2TJ6QdIVxxikqAgQIECBAgAABAgQIECBAgAABAgQIECBAgAABAgTqAuZPqGtYJkCAAAECBAjMF6gP3Tpb4t27d3d3d7PrR7ImuQfHx8cNwTQfXcOGPiJAgAABAgQ2KNCQPFmPKmmK9V8tE9gKge/fv1fJCQnY5AlbcdYESYAAAQIECBAgQIAAAQIECBAgQIAAAQIECBAgQCAC8hM0AwIECBAgQIDAcoGMT/zjx4+GckkA+PnzZ0OBTX2UxImXL1829F/89u1bjm5T4dkvAQIECBAgsJ5A8g/rvbcbKimZY6Fhcx8RGF4gzfvz58/VfjN5gvfVSsMCAQIECBAgQIAAAQIECBAgQIAAAQIECBAgQIAAgZELyE8Y+QkSHgECBAgQIDAWgdPT03Tlb4jm7Ozs4uKiocDwH2Xc2SRONCQnZCTa8/Pz4QOzRwIECBAgQKClQHPmZL3y8pL1rSwT2KDAhw8f6m+wzS/hG4zTrgkQIECAAAECBAgQIECAAAECBAgQIECAAAECBAgQmBX467///e/sWmsIECBAgAABAgTmCmSShOQhzP1osjLDu6YX4MHBQUOZYT5K4sHV1VXDvtLTS3JCg4+PCBAgQIDAaAUeHh6aUxCnIr+5uTk5OZla6VcC4xRIhu3Hjx+r2D59+nR5eVn9aoEAAQIECBAgQIAAAQIECBAgQIAAAQIECBAgQIAAgZELyE8Y+QkSHgECBAgQIDA6gbu7uyQh1Id0nQ0x8xJscC6FJFF8/vz58fFxNrDJmhcvXiSJQj/FRT7WEyBAgACB0Qo8Pz8n/zBvGs2vIrPxp5N3xqR/9erV7EfWEBiPQN60k3tTxfPy5ctk41S/WiBAgAABAgQIECBAgAABAgQIECBAgAABAgQIECBAYPwC8hPGf45ESIAAAQIECIxOIF0DM4vCr1+/GiJLDkD6Dg48QcHt7W2Gm23ITEjAR0dHiXwMMzw06PmIAAECBAjsrUCGin96epocfpWEkDV5vufX5qf8UrS8n6TDd34ODw+rwlk5WU5+ozeEisXCRgSSQlNv5Kb+2MhZsFMCBAgQIECAAAECBAgQIECAAAECBAgQIECAAAECbQTkJ7TRsy0BAgQIECCw1wKZpiDjEFcdB+dapP9fyuSn795+CSbpEPf393PDqFZ++/Zt4JSJatcWCBAgQIAAgRKBvDM0v12UVLJemb///tsEC+vR2aoTgdPT0+vr66qqTPqRdJ3qVwsECBAgQIAAAQIECBAgQIAAAQIECBAgQIAAAQIECGyFgPyErThNgiRAgAABAgRGKpCJFDLS8NXV1dL43r59myyFdLpaWnKlAklL+PHjR70j16LN379/nzj7TpNYtHfrCRAgQIAAgUIB+QmFUIrtmMD3798zD1h1UHl5zsxg1a8WCBAgQIAAAQIECBAgQIAAAQIECBAgQIAAAQIECBDYFgH5CdtypsRJgAABAgQIjFegPEshx5C+VkdHR8fHx/l3jSGKs6/fv39nnoRf//yUoCQzIVMrrLGvksqVIUCAAAECBLoVkJ/QrafatkLg4eHh9evXVaiZgixvvBJrKxALBAgQIECAAAECBAgQIECAAAECBAgQIECAAAECBLZIQH7CFp0soRIgQIAAAQKjFkjmQNIAMkfBnz9/CgN98eJFEhXSASsLh4eH9X+fnp5ST/3fx8fH9NNaqfLM2JAfmQmFp0MxAgQIECAwBgH5CWM4C2IYWCBzgp2dnU12mlfivPR6gx34FNgdAQIECBAgQIAAAQIECBAgQIAAAQIECBAgQIAAga4E5Cd0JakeAgQIECBAgMD/F7i9vb2+vv7x40d5LkGHdunRlSka0sHr9PS0w2pVRYAAAQIECAwjID9hGGd7GZVANX9CEndvbm4kJ4zq7AiGAAECBAgQIECAAAECBAgQIECAAAECBAgQIECAwEoC8hNW4lKYAAECBAgQILCCwN3dXbIUkquQqQ9W2GytounL9f79+6QlvHnzZq0KbESAAAECBAgQIEBgYwJ5c860Cefn5xuLwI4JECBAgAABAgQIECBAgAABAgQIECBAgAABAgQIEOhCQH5CF4rqIECAAAECBAg0CmRE2Pv7+/S4mvzbybwKmSfh+Pj46Ogo/2bChIy13BiCDwkQIECAAAECBAgQIECAAAECBAgQIECAAAECBAgQIECAAAECBAgQIECAQL8C8hP69VU7AQIECBAgQGCuwGSA2MyrkJ+kK+Tfp6enlKynLiQD4fDwcOrfzJOQhASTJMxVtZIAAQIECBAgQIAAAQIECBAgQIAAAQIECBAgQIAAAQIECBAgQIAAAQIENijw/wCUlDJe9jAxVgAAAABJRU5ErkJggg=="/>
  <p:tag name="POWERPOINTLATEX_PIXELSPEREMHEIGHT#5C6D626F787B5C224176656E2062657465636B6E696E676172206F636820725C22616B6E657265676C65722068617220616E616C6F6720666F726D2E207D5C5C0D0A5C6D626F787B485C226172205C226172206E5C616120677261206578656D70656C3B7D" val="183,3333"/>
  <p:tag name="POWERPOINTLATEX_BASELINEOFFSET#5C6D626F787B5C224176656E2062657465636B6E696E676172206F636820725C22616B6E657265676C65722068617220616E616C6F6720666F726D2E207D5C5C0D0A5C6D626F787B485C226172205C226172206E5C616120677261206578656D70656C3B7D" val="38"/>
  <p:tag name="POWERPOINTLATEX_REFCOUNTER#5C6D626F787B5C224176656E2062657465636B6E696E676172206F636820725C22616B6E657265676C65722068617220616E616C6F6720666F726D2E207D5C5C0D0A5C6D626F787B485C226172205C226172206E5C616120677261206578656D70656C3B7D" val="3"/>
  <p:tag name="POWERPOINTLATEX_CACHECONTENT#5C6D626F787B7B5C6266204578656D70656C20317D3A205C204F6D205C207D206628782C792C7A293D785E32797A5E322B32795E327A5E332B787A5C6D626F787B205C205C20735C6161205C205C2261727D" val="iVBORw0KGgoAAAANSUhEUgAAEiIAAADFCAIAAABI/sqlAAAgAElEQVR4Aey9P+LeNtZYPZrvbdJ5VKa0tAJbXVKO1aWTtARbK5BUprS0AsltOkkrkFwmnewuqWQvQeMupb8zw7wMApIgCIJ8QPL8CokPCAIXB8DFxf87f/7551/8k4AEJCABCUhAAhKQgAQkIAEJSEACEpCABCQgAQlIQAISkIAEJCABCVySwG+//fbzzz//+uuvv//r78uXL3/88Qckvvrqq7t37/b/fv311w8ePPj73//+t7/97ZKcTLQE/mJlsRBIQAISODQB1fihs28L4SkS2MCd9dv/S0RDG1gDeAv+hikBCUhAAhKQgAQkIIE2Cdxxm1mbGaNUEpCABCQgAQlIQAISkIAEJCABCUhAAhKQgAQkIAEJSEACEpCABCSwHYGPHz/+9NNPbDDrNpXlR8TGMzabdX/37t3L/1CfEjgoASvLQTNOsSUgAQl0BFTjloSQAOXh/fv3nz59YoNZ6J5+5sCFb775RgM4Tcm3EpCABCQgAQlIQAISOAcBt5mdIx9NhQQkIAEJSEACEpCABCQgAQlIQAISkIAEJCABCUhAAhKQgAQkIAEJZBF4+fLljz/+uHR32WjQrLX9/vvvHz9+PPpWRwkcnYCV5eg5qPwSkMDFCajGL14AwuR3u8vevn273gZmvxkG8JMnT7ziLCTsswQkIAEJSEACEpCABE5DwG1mp8lKEyIBCUhAAhKQgAQkIAEJSEACEpCABCQgAQlIQAISkIAEJCABCUhAAikCFRdbh9FwvxlrbV+8eOFa2xCLz4cmYGU5dPYpvAQkIAHVuGWgJ/Du3TvM1N9//713qfWAAczZDRrAtXgajgQkIAEJSEACEpCABBoh4DazRjJCMSQgAQlIQAISkIAEJCABCUhAAhKQgAQkIAEJSEACEpCABCQgAQlIYCsCXODAlQuJ2xvYKvbgwQP+vXv37pcvX/DJv7/++usigVho+/z580Wf6FkCrRGwsrSWI8ojAQlIYBEB1fgiXOf2/Msvv7ATbMqg7axf7ubldjIM4M4MZs/YP/7xD8xgtqX9/K+/qc97dM+ePWNbY//TBwlIQAISkIAEJCABCUjg6ATcZnb0HFR+CUhAAhKQgAQkIAEJSEACEpCABCQgAQlIQAISkIAEJCABCUhAAhJIEWDr16tXr4Y+WE3L3rNHjx6xwWzqHobffvvt/fv3b9++nV1i24X/9ddf4/nbb78dRqeLBNonYGVpP4+UUAISkECCgGo8Aedqr6YKA/vKsH759969ezlMMIYxpH/66aeEZ4xqDODvvvsu4cdXEpCABCQgAQlIQAISkMBRCLjN7Cg5pZwSkIAEJCABCUhAAhKQgAQkIAEJSEACEpCABCQgAQlIQAISkIAEJLCMAOti2Ug23CHGylouXli0FpagWF87ul1tKJPXmg2Z6NI4AStL4xmkeBKQgATSBFTjaT6Xest1ZBjAXEUWpRrr98WLF1NnK0Seo59cjEaYXHEWuYc/NYBDGj5LQAISkIAEJCABCUjguATcZnbcvFNyCUhAAhKQgAQkIAEJSEACEpCABCQgAQlIQAISkIAEJCABCUhAAhKYJMB6a64p++OPP0IfK28bI8ynT58Ol+2GUXTP33///Zs3b4buukigQQJWlgYzRZEkIAEJ5BNQjeezOr1P9phhAEf7wbBL2QNWtsEsJMaFvcPjG0IPGsAhDZ8lIAEJSEACEpCABCRwUAJuMztoxim2BCQgAQlIQAISkIAEJCABCUhAAhKQgAQkIAEJSEACEpCABCQgAQlMEhhdYlvrjgX2j7HZbDLuf3/BnWkfP37891/+L4FGCVhZGs0YxZKABCSQR0A1nsfpKr6inWBfffXV27dvF13hmyYVhT/0/OjRo3fv3g3ddZGABCQgAQlIQAISkIAEjkLAbWZHySnllIAEJCABCUhAAhKQgAQkIAEJSEACEpCABCQgAQlIQAISkIAEJCCBXALDJbAfPnyouMSW/WMPHz6clcaFtrOI9HBzAlaWm2eBAkhAAhJYQ0A1vobeyb59/vz5q1ev+kRxi++nT5/WX2LWB8gDV+fdv38/dBk+1zrZYRiyLhKQgAQkIAEJSEACEpDADgT+v//6X//rDtEYhQQkIAEJSEACEpCABCQgAQlIQAISkIAEJCABCUhAAhKQgAQkIAEJSGAfAmwn+x//43/0cXGNw3//7//9P//n/9y7rH+4d+/ef/pP/+m//bf/lg7qf/2v//W///f/rri9LR2dbyWwlICVZSkx/UtAAhJoioBqvKnsuK0wHIIQXreLAfw//+f/rLvHjATevXv3P/yH//Dzzz8nEsvb//Jf/st//I//MeHHVxKQgAQkIAEJSEACEpBAswS8zazZrFEwCUhAAhKQgAQkIAEJSEACEpCABCQgAQlIQAISkIAEJCABCUhAAhJYTODdu3dPnjwJP+MaBy76CF1qPQ/jGg257kVqo1HoKIECAsMCbGUpwOgnEpCABG5FQDV+K/Jtxsuew2j3FzvNHjx48P333z9+/LiuzHfu3EkHyEVq3HuW9uNbCUhAAhKQgAQkIAEJSKBNAm4zazNflEoCEpCABCQgAQlIQAISkIAEJCABCUhAAhKQgAQkIAEJSEACEpCABEoIcGnDH3/80X/5+vXrH374of9Z/YFlu+/fv08Hyxrf33//vfptEulIfSuBWQJWlllEepCABCTQMgHVeMu5s7Ns7Om6f//+VKTffPMNO9Aq2qI5BvDWRvhUYnWXgAQkIAEJSEACEpCABFYS+OvK7/1cAhKQgAQkIAEJSEACEpCABCQgAQlIQAISkIAEJCABCUhAAhKQgAQk0AiB58+fh3vMHj16tOkeM1L9008/sYssnXxE+vHHH9N+fCuBnQlYWXYGbnQSkIAE6hJQjdflefTQXr16lUjCr7/++ve//z3hYemr6Org0c/TIo1+oqMEJCABCUhAAhKQgAQk0AIBbzNrIReUQQISkIAEJCABCUhAAhKQgAQkIAEJSEACZyPASheW23799de//PLL2dJmeiQgAQkcmQAHnD98+PDLly/sdth638WROSm7BCRwVAL/+Mc/7t69G0r/+fPne/fuhS5bPL958+bp06ezIe8jzKwYepAABKwsFgMJSEAChyagGj909m0hPBYvd+emQ3779i23kKX95L+9c+fOrGet31lEepCABCQgAQlIQAISkECDBLzNrMFMUSQJSEACEpCABCQgAQlIQAISkIAEJCABCRyYAPvKWNbAabXc2MBBue/evTtwYhRdAhKQwOkIsAeYlWeoaLZDfPvtt+w6O10STZAEJHBpAmi5MP3ff//9DnvMiJGNu7MXmuEtEi8U1WcJ7EwgKo1Wlp35G50EJCCBlQRU4ysBnu/z2T1mJDkqNjtA+Pnnn3eIxSgkIAEJSEACEpCABCQggboE3GZWl6ehSUACEpCABCQgAQlIQAISkIAEJCABCUjg0gRevnz54MGDcFnDN998c2kiJl4CEpBAYwS4Z7KXiM3A9+/f//jxY+/igwQkIIGjE+CKhigJ3DO2j6Jjl04U9fAnZzEMHXWRwE0IWFlugt1IJSABCdQioBqvRfIc4XC7XU5CPn36lOMt0084vDD1CcMOU690l4AEJCABCUhAAhKQgASaJXDnzz//bFY4BZOABCQgAQlIQAISkIAEJCABCUhAAhKQgAQORIA7HKIzcV+/fo3jgZKgqBKQgASuQGCorn/88cfnz59fIe2mUQISODcBbmhk9+xUGp89e8aZCFNv17uzuvfu3buz4bAo/PHjx7Pe9CCBTQlYWTbFa+ASkIAEtiagGt+a8OHCzzRESVfFxaJckD67i+zRo0fv3r07HE8FloAEJCABCUhAAhKQwMUJeJvZxQuAyZeABCQgAQlIQAISkIAEJCABCUhAAhKQQAUCLGX47rvv3GNWAaVBSEACEtieABf7RFfuvHjxwl3B24M3BglIYHMC79+/T8TBTWKshU14WPnqb3/7W86VDj///PPKiPxcAusJWFnWMzQECUhAAjckoBq/Ifw2o8YQzRHsq6++yvGW6SfnhIXMoPQmAQlIQAISkIAEJCABCTRFwG1mTWWHwkhAAhKQgAQkIAEJSEACEpCABCQgAQlI4HgE2GP24MGDaL0sl0W4Y+F4eanEEpDAZQgMd5qxVZgNw5cBYEIlIIFzEvj06VM6Ydy3sKmN+ve//z0tAG+5zWzWjx4ksDUBK8vWhA1fAhKQwKYEVOOb4j1o4DnnHTCEWzF1X758mQ3NrWiziPQgAQlIQAISkIAEJCCBBgm4zazBTFEkCUhAAhKQgAQkIAEJSEACEpCABCQgAQkchkC3x+z3338PJeaSnJcvX4YuPktAAhKQQGsE2Gn26NGjUCo2DLvTLATiswQkcDgCkVE6Kj+7arFgR1+td8zZZvbHH39sJ8D6JBjCRQhYWS6S0SZTAhI4KwHV+Flzdk26okvLR4PiXLBR9zJHzNrZD+venzYbnR4kIAEJSEACEpDALIF3795xCtW333577969O//642JYnpkcef78+cePH2dD0IMErkDAbWZXyGXTKAEJSEACEpCABCQgAQlIQAISkIAEJCCBTQiM7jFj0wJbFzaJz0AlIAEJSKAqAeZTox0R7jSrCtjAJCCBvQnkLLlGpu3uE/vmm29y0pwpZ05Q+pFAGYHMQmhlKcPrVxKQgAS2JqAa35rwEcNnVXT6QjO6/3VPlskph2mRjshZmSUgAQlIQAISOCgB9o9hC7Gt7MmTJ5xC9euvv/bGDJvneWZy5NWrVw8fPsQP+9B+++23g6ZUsSVQhcC/VQnFQCQgAQlIQAISkIAEJCABCUjg4gTYZvDp06duIIbxly9fvnSnGPYPHFh49+7d8F+WXj148IAZJk4Gujg9ky8BCZyPwC+//MJIdKcYQ02I0uOPGX3+OBTt6Akf3WNG0ti0cPSkKb8EJCCB6xBgbpVjO7Hk+yR3O808s7MH4oMEJHAgAjk3KpCcfhFJ9aQx9JETJj0FdG+OT/1IYCMCVpaNwBqsBCQggX0IqMb34Xy4WD58+MDC6FFblzHbm3TzifdwGBVYAhKQgAQkIIGTEWDi/sWLF0x85KeLfWj8cVvsjz/+6IqmfG76PBMBt5mdKTdNiwQkIAEJSEACEpCABCQggV0JMCP1/v37bhPFbMTMek5NfLL3jP1mTDXx5yqrWZJ6kIAEWibAtqtu0Hl0Lh81yCJ+/lCepIL9ZoxN83fQsenRPWYk6ibrFVouFcomAQlIoH0CTK9ikIeNlzvN2s81JZSABEYJMMIwNfgQ+s/xE/rPfz6obZ+fQH2ehoCV5TRZaUIkIIFrElCNXzPfZ1PNuWZcu/Hy5Us69UzedUYvU28MQT9+/Hj280UecgaBKagnOGptERY9S0ACEpCABCTQGgFMI/aYlUnFvD/XvGNZuZCpDKBfHZqA28wOnX0KLwEJSEACErgoAcZGWZu7XeIZ7uSK5O3CN2QJSEAChyaAEmZ3BMMo/NVKCBNdfYAoYWa8uKSef12bVYuw4UhAAjsQYM8VI9SMNefHxWp+PuGPU9CeP3+e/2EjPlHU4YYEpEKHc2JuI+IphgQkIAEJ5BPA8EaB379/P/wEE/2HH3548+ZN6OizBCQggcYJcOpBztAx3rZLCFbx7Da2WQ/biWfIEugIWFksCRKQgAQOTUA1fujs21p4hpp3GG3OmSVkAHnrxBq+BCQgAQlIQAISSBBgp313/Gvvh4E71iN98803HL2HUd2tSmKi/8uXL0x8M67IXv3wEwbx8HnQ2fw+1T5IoICA28wKoPmJBCQgAQlIQAI3JsCQ5dOnT7cTgu4EnYftwjdkCUhAAgclwALTV69eRTsKqqeFMRqGbLpRG+afnj175tbf6pANUAISqE4ADcluseKlonzL/jTW9x/obFcG5YfrdznO7UBJqF4MDFACEpDAoQmgwGmJHj58GKaC5ol51h1Wp4WR+iwBCUhgDQFGEoZm6jBAF7wOmehyNQJWlqvluOmVgARORkA1frIMPWJycraZcYvaEZOmzBKQgAQkIAEJnIMAa41Ci4WtZewWG12AxGYz/pgl6d6ycJTJETz3s//M5rOglIP5zkHGVEggh8CdP//8c+iPKcO+Ygzf6lJA4NGjR6OKqSAoP5GABCQgAQlIgFW8bjOzGEhAAhLYjcAvv/zCAAp/i2JkhIUFqXfv3uWBf/mWs3/oabJLbelGNUJgIopRG4Z1FsmgZwlIQAL7EBiegtbHiyZkuyzLPnpN2B2BhlIdDr6h7hjp/vbbb/vPm31g8JCNx5F4nuIWAfGnBCQggSMSePnyJYZ3JDm7iGnsIkd/SkACEmiTAHewR3czDuVkTQljHUP3Wi537tyZDer169cuTJmlpIdNCVhZNsVr4BKQgAS2JqAa35qw4c8SmDV6GRunoM6GowcJSEACEpCABCSwBQFG3sJlTgUT2Ww2496zcKMaR/W5GWSLzDLMNgmMbzNj6d5wpUubCTiKVKyJZEH8UaRVTglIQAISkEDjBNxm1ngGKZ4EJHAaAh8/fmSNac4p4F2S2UfBX3e5fHpLGBNLBMtwDH/5u844v4OhH+/JOU0BMyESOAEBBpfRe6N6kj1jqKzEylEWtqJjUYMRh8+fPzeu6EatcVT0u3fvorT4UwISkIAEjkhgdPu0s6dHzEpllsBlCYyeiRDS+PTp03aHO9BH6M6YCGMcPqtXh0x02Z+AlWV/5sYoAQlIoCIB1XhFmAa1lMDoEHEUiAcrRED8KQEJSEACEpDAbgQiW2XNUXrRjAnna6dXQ+2WRiOSwNYE/rp1BIbfEchfNykxCUhAAhKQgAQkIAEJSEACNyfA5gdWXD18+HB070QkHlssGJThrmy2pTGvyeE9s6Mq7KBgLIaRHfabMQrDVBOb06Jghz/fv3/PkeTs2WDN1vCtLhKQgAR2JoAGe/DgwaieZI8ZS1cTe8wQFTWL2kR/RmJzKFrk0tRPZB5eLMzBtO4xayqbFEYCEpDAGgIc8ElDFoVA86QRHjHxpwQk0CwBLmbkSuFR8TBcN91jRqSMcoxGHTnmbEWLPvGnBKoTsLJUR2qAEpCABPYkoBrfk7ZxRQTCu0GiV91PDO/08PjoVzpKQAISkIAEJCCBKgQ47LUPh3FClif1P5c+MAkeLmfi2qGlIeh/EQHWYLAggUVrW89JET6xEBcxLpLwOp7dZrZTXrvNbCfQRiMBCUhAAhKQgAQkIAEJrCNA/5l9YlMbJ8Kwu4t6WD5Fr3vNoAx70phqovfOBT5T68DCeJm7YjGWm81CJj5LQAI3IcBe3NEBn26PWc6NZKg+tCibdUP52bfGLtzQpZ1nBltHd8ENN8u1I7OSSEACEpDAUgLY58PLNv/444+owVoarP4lIAEJ7EmAVddY2gwysLyVeDHRUWKcccOgx3b3mHUJHD2HYpj2TrChuy4S2JmAlWVn4EYngd0I0OSxGpI6ztA9bR/jVNj5d/79j2dccOctJ8cxEsUg/9Zr+HZL+6UiUo1fKrvbSSzD2rNGryPG7eSXkkhAAhKQgASuRoA+DjMaXaoZFcRmXkngxx9/7EPgdGxsof6nD7UI0Ielf0pflcPHWYbBojUWhtFvJTer91UJk5AJn1iIixjpKxM7MtRKzjnCucN588OUkEl9BRu+1aWMwCjqsqD8SgISkIAEJHBxAtG9xtVp0MGobp5WF9IAJSABCWxBgL70q1evZkNmLRRLtTY6hhANzBhNjhjIyRKxjcSYhaAHCUjg4gQYZ2QQeRQCM+i8HX3VOzKcja6bGn9DzbY5iMnyo+ECAlqE9aPzPRkfJCABCUigEQKjXQN1fiO5oxgSkEDLBBimmL3bgSOQXY/SciYq2z4ErCz7cDaWqxFgaxlnRjA2NTXolAbCkBSNFGcMsT2blWNpz769OAHV+JULQGJsvMPCLR/NnqR25Ywz7RKQgAQkIIGLEGDLUJ9SZuSZ7Oh/Fj+Es+SPHj2i51UclB8OCYxOSPXeWMpLJ5cD03uX4gcOWKHDm+gvOwsWsvU2s5DGts+uVt+Wr6FLQAISkIAEJHBVAizCpiPBdBe9RP7tDl9sc2X2VbPIdB+DAMubOKwlZ3MXozBUse02d1GRuwM4c+6af/r0KRrA3tYxCplSSuBEBFBTU3vMWIWT3mPW6dsXL14khi+5JK3BVacM7w73mLH2yD1mJyraJkUCEpDA/yWAekfJ/9/f/3qiv+DsacTEnxKQgAQiAsMLISMP/PR+yCETXS5IwMpywUw3ydsRYByJEXumyVgwx27nxKBTWgaGpBjyIhCOdWfgnV0ijr2niV35rWr8srnPsMDU2HjHhMEE95hdtniYcAlIQAISkMDNCURTGGwJqyISvaQ+nLQt1HvzIZMAiyvSa9Xo4XLn2HoLk7JBOOn+MpJU2c+WmfbGvbnNbL8MYjhmv8iMSQISkIAEJCABCVyDAOveuLmYmYyuD8C/rH6mO8elxtcAYColUIcAOweoNbN9FsZfvnz5UuWkn1m52WzGGMGnT584PzXtGQ3AnPf6AYV0LL6VgAQk0BPgjCs2ifU/owf24kYu4U++zdG3fJKzUCMMeetnJB8d3uXksK2jNnwJSEACErgVgVElz2SqB7vcKkeMVwISaJ8Aa/FnR1dIRbgwpf1EKaEEtiBgZdmCqmFekwAjNhy/yHDT7F2aS/kwNsUpb4y9s4GtweOQliZH/3UJqMbr8jxQaGR9+oxIJvVaG9k+EF5FlYAEJCABCUhgPYFwXgPLhOO214dJCNF2tWgzW5UorhlI4njfCAj90zU9U77NHJLFmt1nXVyUwAZ/us1sv0zJmVTYTxpjkoAEJCABCUhAAgcnwCg2M2dTi7zZb8bU2sGTqPgS2IMAK0QzLzFjLIaBEnZ/7SHWv8dBNUdCLiX/d4fJ/73WbBKNLyQggdoEUDhTQX711Vcorqm3KDTOx5p6G7k3NY6E3TU66sqeulpD81Hy/SkBCUhAAi0QQMmPmuL5zVkLqVAGCUhAAnsSyFnin+417CmtcUnghgSsLDeEb9SnIcAiOYahMM6Hl8/XTSMVlm1sHOi+ZklfXZEM7eYEVOM3z4JbCcAes8T9Dxi6Hz582Hkm8VYojFcCEpCABCQggTYJhP0jLlmtJWQ0J86R2bVCvnI4LJ+YWvk5imV0xcKoz6Fj+qyEyD/H7yJb5HjBn24z2y/Tm1oetF+yjUkCEpCABCSwAQGOzfvz3/+4V6f7+/z5M6OWr1+//vvf/75BnAbZFgGuLeIAxbBnOJTPk9KGTHSRQESA3ZjcBzjbVeGAH3Qs15RHn+/2k9Nr0PDMTqVjpNYz221XP03JtxKQwEoCGCEJtZke2UzsTxtKlYhl6HlrFwzs4eoBWgfP8dqavOFLQAISuDkBTHEUfiQGjZRNQMTEnxKQgAQ6AjlLrhctnhCsBM5KwMpy1pw1XbsRwCBnMDw9TdYJgz3P2krGdvjjYWjeZ8rcDb8zTeAIfCaxc3tTjZ87f6dSl75rAg3DcEG0AnsqKN0lIAEJSEACEpDARgTCSXbWFlaMJVyzNJw6rxjRdYJiN9eixJK5ZffIsToup/scCrNUtvDb0zzfYYV2xcQwmsAixVoBMsax0R0UnMGMkCxJ51+qOsWOP37yL8WIf2slIQyHfZAsRQpdfJaABCQgAQlIYCMCHKeHIVFs0NMr6KyFjcQz2DUEuiuMcww2zlxnsHtNXH4rgXMToILkLGzi5veyXnp1evQ32b+R0/NnTxpHq1YXwAAlIAEJYCKyFidhZCb0DzYMq3/yGbajfhnOGt0gl0hsfjL1KQEJSEAC7RNgmmb0+jJO60zc4dl+upRQAhKQQHUCOTa/I8/VsRvgEQlYWY6Ya8rcDgHGybHPE9NkDF79c0vZv/6m7hQiEEba2Tn29u3bxEjXVKo59JMjQafe6n56Aqrx02fxaALTs4qonI0WeY4Ko6MEJCABCUhAAhKYInDnzp3+Vd2lg2yn7ztiGj895DUP9FiXdkjLFlHQgc05KSNMi6O40LjobWaUS/6o8PwxD8pxO5z0Q3eI1ZMMprD1jvlRhkUoi+He07D0FDz3yqXgWz+RgAQkIAEJSGARAdr3nL0Ti8LU880JMDZNzrI+O9OsWtoPuXkCFUACexKgE5SjJzkso5E9ZsCh+8bkZc6l9syyu8t0z+JkXBK4DoEff/wxbWAk9rguHbgsPlu6bnaws250jxmDZonE1pXB0CQgAQlI4LYEUPjMmA5loLMwdNRFAhKQwJUJ0F+YTX7OaMxsIHqQwNEJWFmOnoPKf0MCDNdz9vfUNBkm+ufPn1n1xJlBTAGwLGpKVAbb8YA3Rn44SGjU4J/6FncGi5iwI6KEH1+dmIBq/MSZO5W09KwiRcI9ZlPodJeABCQgAQlIQAISGCVAbzS99GL0K05LGXVPOxZ8hWxImA729G8vus1sNl8ZEGHnIgM0FBG2nLGfdf1+s6mBnllh9CABCUhAAhKQQAEBVr4WfOUnbRLAKmPGi30jObcYtZkEpZJAOwTo49Dfef/+/axI9IMavJCZnWY5c94s2/I41dks1oMEJLCIAPrz1atXiU/S+2AZX0p8O3y16Oqz4ee1XKa2ECzdNVdLHsORgAQkIIGbEOBUvmG89NA93GGIRRcJSOCyBFhqPzvYwnQzJ59eFpEJl0BHwMpiSZBAMQEakSdPnox+zh6PL1++MJ7PbNqoh4Qj50qwP4T9aTkD7304dAcYvHJjSQ/kOg+q8evkdZdSFAt7VqcMXfQG2kMT92qlwvRKQAISkIAEWiYQbvco2MWUSBp9rv5tIyfG9vIc8SHkmS9/WZ6WbeEp+yo/Le37dJvZfB6xBJO5UtYScVl8esFQOixLW5qPbyUgAQlIQAJ1CRTMo9QVwNDWE8AAwwwjK5k205Raz9MQJAABqhVTPjk7NpmWbgPoAowAACAASURBVHbNKFPXORPebIFwp5nFXgISqEhgdmNVemNYju4Npc1RdKH/LZ7Rt6MLCGgjEudhbyGJYUpAAhKQwG0J0DEf3XjM4Q7eYHDbrDF2CUigHQKjlwBH4jHXHLn4UwIXJGBluWCmm+QqBBjrHj3/iGM3WZzHHo+VYzXY/AwE0VSFizLTkrO8jwMiGzyrLi22b1cSUI2vBNjy58wh8kc3nxNgmSLkBrM7d+6Q46NreVlajcZAb7gqo+U8VTYJSEACEpDABQncvXu3T3XZRqb+8+ghNIrcZhbBafxnfj83TEjZV2EIR392m9mCHKT7xMH5i0ZVotDpjEUu/pSABCQgAQlIYDsCmnrbsd00ZEwmJqXY6k/HjyVrbjDblLaBX4oAlStzjxlLSBs/epCJq5xDQNxpdqkSbmIlsDWB2W1mFTeGEdTKtUFVaIyekI2N3XgbUSXtBiIBCUhAAhEB9hhHLt3P0cZi1KeOEpCABE5MgGGKn3/+OZ1ABlu4Libtx7cSOD0BK8vps9gEbkSAPWbDgSmGaD58+MBukIqDSCyL+vTp06IVk2xBafbEuo2y48rBqsZPk/vMxVPfmY5nkxh7ybo/pub5u3//Pj195uhHDyCDAGPXKB92oxHCaYCYEAlIQAISkIAETkMgXEq09BzYBAT2j4Rvw1hCd5/zCZSdVrCou9oLU/YVtnEfwjUf3Ga2ON/pI7E689mzZ4u//MtfXCRdAM1PJCABCUhAAsUENPWK0d3kQ/pjTER1u8uYlKrY07tJcoxUAq0RyN9jxvzQIc4fZf1WzkAAs+9OdLVWGpVHAkckgKEyO6pTcZvZ1FL+PdGxgCk8kq2PmhUG/bMPEpCABCRwHQIsXR1tnui8H6L7cJ2cMqUSkMBNCMxe68EIhtryJlljpK0RsLK0liPKcwgCzJ0N95jRsrAfbIsNzCz1Y/fIomEuBovcaXaIsrReSNX4eoYthMBYN1nJLjJ69LOD3qHA3e5WdhtuoXzCiHyWgAQkIAEJSEACxQQ46an/FlOHtVL9zzUP0QlTmkNrYPbfFuzWW9RX7SMq+IpOd8UjXXpJjvXgNrPC/GKIhJM5lt6RsqhvViiZn0lAAhKQgAQkIIGDEGCaikMWuQ2DrWWckfbgwQMmotxddpDcU8zjEaCK5dQv+snMDx0iefTn6ZTliMpUGZslcnzqRwISkMAUgeFqnsgnY0TpccZHjx5Fn0z95GwjrKOpt/u4s9RgNMkk06vM9skCY5GABCTQIIFwdjYUzx3IIQ2fJSCBCxLAQp6dAs4cwbggPZN8KQJWlktlt4mtRYB5tKG9zVI89piVHf2eKRjTBIvW4SGkG6oz2R7Xm2r8uHkXSf7ly5fIJfMnp5I9fPiQsWuWTTKAnPmV3iQgAQlIQAISkMCeBKINYG/fvq0SexhO/rx/lahPHAiX6C5N3dREVTqcgq8KPknLcMS3d/7888+KcrNWmKuTawXImEXjCxxJL4s1R492HoXAYZ+uxRklo6MEJCABCUhgCwLMr8xO8I/Gy/LZWkdZjIZ/EceOYTdOTUZgMvEvP/l36dFoZcQw953TKkPnV+cjwDBKdLLOVBqppOltElMf3sqdPiNzWjmx2x3LoaQfCUhgigC6MT3+w2gy636mPsedeXcGkRIeuleNjIZNNRyvX7924+5sJupBAhKQwIkJMMHx6tWrYQLZI+31BUMsukhAAlcgkGPns8csWuByBTKmUQIRAStLBMSfEsghMLoEiz1mu+3uWDrTapOXk60H9aMaP2jGTYn9+PFj5g3TI95T3/burKlgi6krIXsgPkhAAhKQgAQk0AiBcCKjyirQaGESp37c/NDYRlCvF2N2GUYYxeySjNBz9IwBzBnlkePUzyrFZirwA7l7m9mqzGJIBWVBYcoMpWyle2bgepOABCQgAQlIQAI3JMB6Mm4kC//u/uuPMwj4YxMI508w0MxyNEx2jaIb5pRRX5AAAyiZe8w4fedYe8zITdZpZR4hgwpq/ByTCxZOkyyBoxBg/9jsjPvsFjLGmlmCn04yCq0FTcWqkdGGgxEw95ilc9C3EpCABE5PAKN6NI109j2vZ5SMjhKQwOkJzJ65y0kN7jE7fTEwgTkErCw5lPQjgYjA8IS1r7/+enTQJvqw1k+2jeUviCJSajpb42rFbjhNEVCNN5Ud64VhxJtePJcTTP1xKiVLIpk3ZMh6Sg8wZs4oAcsDmIh0TGB9phiCBCQgAQlIQAK1CGCi9AYMFsv6XfFPnz7tZWOnk3vMehrrH8Jr4tKhkac//fRT2k/iLd/SoU54CF/lSxV+db5nt5mtzdNFO81cUb0Wt99LQAISkIAEJCABCUhAAksIcKff6G0DwzC4P4ezW4bu7buQxn6EKC0ts/JOcqcR+VYCEhglkLN8h5OkR78NHdmWz4jkqMpiTJOFO41cxDq1fXdqa0GYRp8lIAEJSODcBDiWYmrXtM3EubPe1ElAAqMEGEhJT/5ys7onNYyi0/FqBKwsB81x9gygxFgSwx8PbiHYOR9ZChm1MowpMXy051FxZP2iZXys4JzdjLQzRqOrQkA1XgXjsQJB1bB+mqxnyBr9//nzZ1ZUTyWBiUiOn12/gHsqfN1XErBBXwnQzyUgAQlI4HAEsGQYlOvFxlZZMwvPAVJh12xRF6mXwYcpAuDN2dNFd5hDENZ0h/mWDnXOTjNPDesz6w6HUvQ/1j+M3theHCzLHFs4wjlH/ug+xKlPKOUOvU3B0V0CEpCABCRQnQCTH6GVnx++TXY+q94ny6ZbW1LGCuk1vcQ+aT5I4LgEuI5m9nadLnXoPRTmmg75bSll9sgQ8ugpvS1nY5fAZQnkWJUc75qvRTkslmFQFC+z7wxlMgLWzplnCY1adxTxssXJhEtAAhI4OgHmOGi/RlPBsjMazdFXOkpAAhI4H4HZ4VBWJLjH7Hz5booKCFhZCqA18kk0HsIJOww4NyLb6cUYXXzFkrib3JBJpDlnMPWZYgvYozjHg2r8HPlYJRW0Asy///rrr1OhMdbNKuF2xrqn5Lyauw361XLc9EpAAhKQQEeADfPv37/vabDxbOmueGZDOEcj7A3dqlPWp+KsD9iZoJ5a6MtqCozM/MUYCUrkKQZtWDBCz1iz7jELgXibWUij/JlRlakjPMNAObkn/OmzBCQgAQlIQAISkIAEJCCBjQjQN6annRk4x+1U6ZBnRlfdGz2yqbt3org8TjUC4k8JSGCWAOp0akCz/5YBx0ValEFt1mew2Ywt8QxnNzXvPnVwQM7AVw/EBwlIQAISODEBmrypI8ynGpET0zBpEpDAZQlwOkNa6bnC/rJlw4RHBKwsEZAD/STvovEQ9hW4zWy3HHz69GkUF0b4TfaYIUbO0fKhtAjPeFro4vNxCajGj5t3W0jOOHa302wqcBoOjr9cuoB7KjTdqxCwQa+C0UAkIAEJSOCIBJiLDxdNMZSHMYNjTlro0TCbzxqAcI+ZG5By0JX5IWs4bIW+Jz1fsHeB8MBKME7vxZ5ZtBgjIQPhdCcCEzLhc1I5nnkgXmJHhlv1uxMy3/CV28yqwUehdKUtHSJFMO3BtxKQgAQkIAEJSEACEpCABNYToEucec4Fx9Cy4WF9jLcNIbzyPi0Jw0BedZhG5FsJSCAkEI4dh+7hM4o0/HncZwZVpw6jTS+iPW6SlVwCEpCABAoITDUKHADpyuMCnn4iAQkcjgC67uHDhwmxWZTgPWYJPr66DgEry6HzenR8gNVdh07UUYRnCV00HsViJI6Ku5X8rMNbevxQ5qlwt0qR8WYSUI1ngrqaN6bY0lNyr169OsG042my1Qb9NFlpQiQgAQlIoIAAfatwpxnNIldm0cFh4A6TBnOXPR3dGRn8yzP+2QzCRqO7d+8yDxKuucL+cbivIAsWfYINyXIFMuLPf/3xQDZtcWIvYRJyl/tExQPxasEOM8ttZkMm5S45wzrRgU/lkfmlBCQgAQlIQAISOCmB7nwIZytPmr0maycCdICn7vgeSpCeDRr6b9OFkaD8hHCcKsMEbSZEqSQggdYIRMt6RsXjiNZR98M5Tm0bwDxDzR4uOQosAQlIQAIbEWAGrj9OMopiqimJvPlTAhKQwHEJsOgkXJ4SJYRtAIxquighwuLPaxKwshw930fnaEaXqh89pQ3KPzSqGfq+7cjMUKQ0N6YnHIFPI2r/rWq8/Ty6oYTcV5befYoSYOiAUnRDIY26I2CDbkmQgAQkIIGLE2DnWLSUiM1jbPdg1RBT/Pfv32dH2Z07d/iXZw6Wou8TLQ/ohvu8r/XiBemayXebWc18Z85g9vhqt5nVJG5YEpCABCQgAQmchQCLM+jUffjwgSMiuvMhcu6JPUvqTYcEKhNg2oYDeDIDpfad5spvhnXyVUc+okySepOABM5KIBpHHk3m7HDQ6FetOWKDTQ1beQR1a5mlPBKQgARuTmBqPRntpstJb547CiABCWxHoFtvHZ5kHMbFFlws6i1O2A1j8VkChyBgZTlENilkmwQ4UD/azkf7cvNT89nkxiFEi4gt3Zm2KHA9b01ANb414ROEz0UfUwfQdKlDlZ3mdLYT5JdJkIAEJCABCVyZAEuJ2HedODcqAYdZcof7Enx8dW4CbjOrnL+zAyVT63Uqy2FwEpCABCQgAQlIoFUCbAJhKTbdMPaVvX379vPnz2wt4+wQOnWn2evSKnvlugqBRRuoomN7js5otkfWJ5D5LebA+p8+SEACEhglwIqKnJGcc8yXT7UILBfQSBstHjpKQAISuDKBxDrXV69eXZmMaZeABE5MoFtvHS3979PLUhX22d72qpleGB8kcFsCVpbb8t809i9fvmwavoFDYDg+M3XEw864lh5C5IVmO2dQxehU4xVhnjsoDpBNJ5Chda/5TSO61Vsb9FuRN14JSEACErgVAY6FYmli/mYzFjfSA6LFfPPmjcN9t8o14705gX+7uQQnE4DeUXdS3VS6chYnTX2ruwQkIAEJSEACEmiWQLdzLBKPTheXSof/YinZ+4oo+VMCdQkwxpFz8U4XKeePnuyMbTasMg0/dax4hJo9aRC4d+9e5O5PCUhAAj0Bxpr756mHc5g3w6Oy+/QuXUXUf+iDBCQgAQmcmwC2NCtHh2n86aefsMnt+w/J6CIBCRyaQHq9NTYzAzKHTqDCS6AWAStLLZKGc1kCkY3NFFviiIc9KXEIEcJkjr13gtE18Ky3PfOoSlyq8SoYLxII82uYwdT0RHrRaegBJu8SfnwlAQlIQAISkIAE9iHQbTYjrnfv3rGwipUAdHDYS8a/dHaY9GeVIydJ8XeylVT74DWW8xFwm1n9PKUHlThB321m9YkbogQkIAEJSEACDRBgeom/BgRRBAlcnUCiMzJEc8qdAxDIh/D06VOOLBqS0UUCEpBAR2DqpoKQD5vtw58HfR4eld0n5JSNRZ86HyQgAQlIoJgADUS0BLYPikVmriHrafggAQmcgEB6vfXr168b2QBwAtQm4egErCxHz0HlvzkBFjtGMjQ1LIMwi+4u7raXRCnyZ8sEVOMt506bsnHdYnqbGWIzZ+da7TazT6kkIAEJSEAClyXAlUL8XTb5JlwCmQT+mulPb/kE0qM8bjPLJ6lPCUhAAhKQgAQkIAEJSGARAZZy5h8mykk8p9wdmu6RRTw5oMhtZhETf0pAAiGBzNvMwk+O+MwKkql9AqwA8DqaI+apMktAAhLYgQC9CQ74HI0osXt51L+OEpCABFomgLX84MGD0RMoUIMfPnxwj1nL2adsexKwsuxJ27jOSuDt27dR0ti/wcjMnTt3+JeLg2h0bjig/eTJk0i89E/WR/3yyy9pP75th4BqvJ28OJAk6CUGkGcFXjRzNxuaHiQgAQlIQAISkIAEJCCBHQi4zaw+ZAZ3EudY5y/6rC+ZIUpAAhKQgAQkIAEJSEAC5yXAFOCik0TPOqlDjyxnTqsvCFxo1j/7IAEJSCAiMLqWNPLDktPI5XA/EyfOnrWxOFweKbAEJCCBNglMNRPMgwzvYWgzCUolAQlIIE2gW289eooo08G4n/IEnzQT30pglICVZRSLjhJYSoBj0aJPMK35w5F/aXcYw3n48OG33357k+1bxBuJN/tzuHFu9hM93ISAavwm2M8RKReazSaEYXZHCWYp6UECEpCABCQgAQlIQAJNEXCb2SbZMTW32kX222+/bRKrgUpAAhKQgAQkIAEJSEACFyaQ7oYMwSz1PwyhWZecOa1eeObm37x50//0QQISkEBIYHQ5aeiB58RhQ5HPZn8m7px5/Phxs2IrmAQkIAEJ3JxA4jaDRONyc7EVQAISkEAmgcR660ePHrG+n5NuMoPSmwTOTcDKcu78NXW7EWApUbejbDZGNmxw7NFN9mwsHQcbbpybTZ0e9iegGt+f+ZlizDyF7cWLF2dKtWmRgAQkIAEJSEACEpDA6Qm4zWyTLE6fnZ+zRGkTsQxUAhKQgAQkIAEJSEACEjgpAdY2vX//Pj9xLIc68VoojhL/6quv8mk4uZXPSp8SuBSBjx8/5qT33r17Od6a9UMyp9YwpQe4mk2RgklAAhKQwG4EuM1gyvBm5asn7u2WEUYkAQlsQSCx3pqdtDdZ2b9FMg1TAusJWFnWMzQECXQEMKEXoeDQh/3vNFs6WLQ0UYsI6LkKAdV4FYxXDoTZxq+//nqWAKslM8fbZ4PSgwQkIAEJSEACEpCABCSwAwG3mW0CmQVGU3OrxOc2s02gG6gEJCABCUhAAhKQgAQuTGDpXQEnvsqsKwWLEsj+Ci80u3DtMekSmCSQsw5m6RHOk5Hd7sWrV6+mIl+kS6cC0V0CEpCABM5NIHGh2U8//XTutJs6CUjgxASm1lsz//vhw4fnz5+fOO0mTQKLCFhZFuHSswTSBD59+pT2MHy7dNPXMISlLpnXFoXB7r8XLozd5zQB1Xiaj28zCWTqokXHZWZGrTcJSEACEpCABCQgAQlIYCMCbjPbCOxfEj0ot5ltBd1wJSABCUhAAhKQgAQkcEkCTAQunZvhvq9zo0qsdh1NeGKXxah/HSUggSsQyFncU7C2pil0tCA///zzlEiPHz+eeqW7BCQgAQlIoCPAPclTKJZ2UqbC0V0CEpDAzgSm1ltzSwN9hNOPqOxM2+gOTcDKcujsU/gGCRQsJdr/ALWCE5dyRtgazI4riKQav0Iu75PGTM3w9u3bfeQxFglIQAISkIAEJCABCUhgPQG3ma1nOB5CYplRwdjQeBy6SkACEpCABCQgAQlIQAIS+Mtfll5lllgJehqc3377beKK6WEy6aZ9/Phx6K6LBCRwZQJXuM0sMbWfOEHpyqXCtEtAAhKQQEQgsd0CG9uLCyJc/pSABNonMLXemrGU33777d69e+0nQQklsA8BK8s+nI3lUgTKlhLtfIdwQVNYlq5LZf1NEqsavwn2s0bKcQw5SWNnrKMEOaD0IwEJSEACEpCABCQggRYI/FsLQuwvw8uXL0cjpdtT65zmxFocx1BG4esoAQlIQAISkIAEJCABCZQRWHoTV6K3UiZAm1+RzEX3J4AxsUa2zTQqlQQksCmBnAGcxDFDm8pWK/CEnrxIY1GLpOFIQAISuDIBtl5MNSiseX3z5s2V4Zh2CUjgWASm1ltzvs/z58+PlRallcCmBKwsm+I1cAksIsAxSVTJv/3tb4u+2tNzzkFOe8pjXBBQjVsM6hK4e/duZoAMuXNMZKZnvUlAAhKQgAQkIAEJSEACNyRw0W1mTAZwQsaQOwtoam0zS3SKclYpDWXTRQISkIAEJCABCUhAAhKQwJBAwarNJ0+eDMM5nwvJnFrtOprYn3/+2YPJR8noKIFrEsg8VzUx/tM+NxaUoPqm5LzC1ZdTadddAhKQgAQWEUic78C1mQUdlkWx61kCEpBALQJT660/fPhQ61Qa7lHvZ6i/+eabggthaiXWcCSwhoCVZQ09v5VAgkDfRiT8jL7aedvGV199tUjUL1++jIqt460IqMZvRX7reBnQZj0kGzu7dYlUVabJnj17toPNSVyZqXPNZCYovUlAAhKQgAQkIAEJSODmBC66zWzRkEdxJjG3OrpYh9jptLd8mFBxkv1QAhKQgAQkIAEJSEACEtiZwNKrzFjGdJHOSME9PMB0FezOBdjoJNAsgU+fPs3K9vXXX8/6adkDS/+nxGNlwA7rD6Zi110CEpCABI5FgIVrT58+HZWZ2RD2VNTanjEahY4SkIAEqhAYXW+NVcxUb8WjJR4+fNhL+/r1a03unoYPByJgZTlQZinqdQjsvI+La4sWrbla5Pk6uXarlKrGb0V+63h/+OEHrhMPY6Hq4cIfO81evnwZvqr+vOg2s+qxG6AEJCABCUhAAhKQgAQksAWBv24RqGF2BBKLjTycw0IiAQlIQAISkIAEJCABCawnwNmESzsXBZuv1st5kxDYTceeukVRM9+2yL+eJSCBExPg2NfZ1C1VMrMB7uwhofQucu/lzsCNTgISkMBZCWB4J2ZDFt0wfFZEpksCEmicAHebo8eiAZbOpeIeM2IJOTx48CD86bMEDkHAynKIbFLI4xJIGNXpRBV/mA526u3O0U2JoXsBAdV4AbRDfDLcYxaKzQGLz58/D12qP+efbrnzttjqKTVACUhAAhKQgAQkIAEJXIeA28w2zOvEYqNoomJDIQxaAhKQgAQkIAEJSEACEjgvgcRFNFOJvtQypoI9de/evZtCp7sEJHApAqMX1EcEDq1RObo4sZWuQH9GcPwpAQlIQAKXIpBoOAr6LJdCZ2IlIIGbE2C9NYZ9dNEKao37jfPXy+akIjK/K25gy4ldPxJYT8DKsp6hIUggTaB4+1bj12O6qySd77u9VY3vhnrniDiPMnGaWCcMO80oANsJxlBzZuD5955lBqg3CUhAAhKQgAQkIAEJSGAjAm4z2wjsP4NNjAG5zWxD7gYtAQlIQAISkIAEJCCByxCYnToakkgchzH0fHSXgh0groI9eqYrvwRqEcgZujm0Rk2ru8RugVqEDUcCEpCABM5EINFwsHODRW9nSqxpkYAEzkRgdL31o0ePPn78WHePGdDYt9aj++qrr/pnHyRwCAJWlkNkk0IenUDZQFNiYdJGQNw2thHYTYNVjW+K97aB//jjjzkCsNMsx1uZn3y1oBlcRtivJCABCUhAAhKQgAQksD+BK24zyz9CY2V+JFY05qxVWhm7n0tAAhKQgAQkIAEJSEAC5ybAYs3osO3Z9DJ/0/jJprNJWOShYGL+/fv3i6LQswQkcEoCmavh91/HU5F24ro20lV9TW1FyQ1KAhKQgAQaJJDYZoa0iUanwbQokgQkcB0Co+utWae70T3n4W1miUnk6/A3pQciYGU5UGYp6qEJPHnypED+77//vuCrNZ8snZXw8qI1tKt8qxqvgrHZQDJ73OlDx1amLl8tHHpEfSUlP5eABCQgAQlIQAISkMCxCFxxm9luW7wSK3J2k+FYxVFpJSABCUhAAhKQgAQkIIF8AgVXmV1tGVPZnrqN1pPl56w+JSCBmxMI7xlICFOmZBIB7vkqsf6gYI/unpIblwQkIAEJNEiA2ZDEWrFEo9NgWhRJAhK4CIHR9dasvn3+/PlGBMJehib3RpANdgsCVpYtqBqmBEYJYFQv3TPGuXJLPxmNepFj/rVFXbBeXrQIb3XPqvHqSFsLMHOLV6a3stTlL4O82jRlGU+/koAEJCABCUhAAhKQQAsE/q0FIXaWIb9vs14wJgnCo+n6APeUoY/Uh5sQ4PY85o3I8f6v67oz9Bb24buRNY5xYjKeZ/7lj971t99+exOxjXQ3ApQQCgPFoysP5D7FoPs3sVV1N/Eaj6ivX2haGHbVKqxcfc3qq1VfucTb01M7NV7OFU8CEpBAgkDB0YMXXMY01SlLg338+HHCg68kIIHTExgdzIlSfWiNmr4PM30jTcTBnxKQgAQkIIGOAC0jo0yjNNxmNopFRwlI4IYERtdbf/jw4bvvvttIKmIMpwWZqtgoIoOVQF0CVpa6PA1NArMEuFSTYf+wyUh/wlF0+89654vXCe9tZulM3PStanxTvC0EzqqPFsRglU6mGK6CywSlNwlIQAISkIAEJCABCdycwBW3meX3bdZnD5MEoyuTpmZb18doCC0QYLUWE+fsLuPfzCG2zhv/DssGpYgZetZ48bf/QekfP37MTEIBeZJWZQSh2y0Dbegh7XCvEbKF27fgSdQ32cXHKB5yohY6aXOgIS2idv9WwZUTaeSHYvDw4cPIse7PP//8MzPAjiEA+ZstnJ2H7t9IG9+2ZmUmtrq3M2mn6nAMUAISkMDhCNAmzjaFw0Rd8JhAkhyZAUMskQtmRuTiTwlI4GoEwnsGptJ+aI2aVnSMP0ylWncJSEACEpDAFAGaj/fv30+9ZYBxu80bU5HqLgEJSGCUwHC9NVNIdAE2nYOLLPBD9yZGqep4SgJWllNmq4lqnAB7xmgyMpuJ169fH+K4NOblG8d+VvFU42fN2TBd+RtNN62JmdNwDjuHeeezBCQgAQlI4IYEWEQa3p7C0qPwagcE65ZbYz90f6xezh/ef/nyJcdnEAj//vDDDzdMZhc1cxPYKqS3T2af2H5VeZdMOmKYK/n21c2TdikBzMebZPcVt5lF4/ibcn/x4kWtPhIbaW57xg+KtVh70myAYlPUfeBr5OwDKXt49+4dJ0slptLLgmXrFH9dsDRmjx49+v777zed6wrlJOMyhwPCrzKfScibN28yPUfeqBHQpjrzl7PAGj+9Nz7pQ8MAevLkCVQ3RUoLx0FimaL2snUP8A+zYB+BIxla+MkYKLUAjFSHKvL8q2L9PzWLknCrjXxVUpQI5JTaKZFeX0lAAhK4CIHQpMlPMrZEvudz+CxIMnYjtsem9iFsiYKIugEsLJPugX957tyxlulJleUC1jIlpB8Z7CMiNEbK+Pf/9IfuLAAAIABJREFUDAf+6z86rVsntk9FZ8Zj33bGWJfq7m04hMf4HaI5hNdz82F/AmEvbCr2AvUyFdT+7ulGZDedsH/C0b2knb9e2aIhEQMV1GmertNdPAI2lSKGBejSdtq+i7rTxn2ke6riKSEv6N4NNXTloWuSyBcaIMZgGSkyUy5YJBYluTO3KD+dxdUpk87EovBgyFXXJKF4DPUQBZGuGV8NA6zyjE5LhAOr/HnoRDi+koAEigloCHXo4IC+6vR254IFiI7aVG8TUTR7SJNRnJVVPtQQqoKxC+SsVoGVpWIhMSgJLCLAhPXnz5+ZuU4MT9F7ZbHETQxsFqQuSg6e92n1bNqifFGNR0Byfh60TUchhMbtVEo3Hc3GnJ6KN3RnwC386bMEJJBDAH1OFePPSY0cXFN+Dqrhp5KjuwTKCHSTlZ0+mQ0B64I/NE/oE3OCKQm6KolhNA7C6AfBnj59eqttZsyh/Et3/lN5hkmInrtk4hh2vjCumOUhmYc41CNK0cl+XjAfafcplt20NaW3e+Df3gxgT8fz588XZXR/NwnlvAuQz+mnU9QZJ8dET40tcIFMxT8GOxaJnvZMRa0oWx8UXKbi3SjGPuo1D2TtlNj7uCNAsfzd1uT25SxLICsJ9u8J02Azblgm8KKvNh1owOZYJEzn+cOHD1sAR2ly3FeBPIlPUInPnj1L6Jw1lQJ9RdlLxF7xFczXiJrzbUJaivqm5TAUb4tikEja1q/OrZ0y6RXPW1BzM6PQ23YE1huWZQ3NdikyZAnUJVBmEdWV4RChlVkyayxD1BetMPFixtAVwiBEHZFfmDRdRz00PxLPBUqMqPmqoPmj4UPCNalOFwZowKFAMD4hRXyeDt+3EqhLgCqcqJv9q916ZHVT14XWp2L4gLLaIsbbhrm0e47yqaISO7WcOSyANzQen9yW1UViJ39z8oXqYBt0kSKxKJmZ4y3U6DUj6gmRUBSh9m5Kb4SCRc+o1kSifCUBCWxHAC2xaJ7i3IYQNCIbYJ+p4WiSFxm2y/HZkDWEZhHlezixVWBlyS8GJ/Y5Ov6M44mT3FrS6JACPGq56KhWGbIoTiyxR6b+7M+te9Y2bcPcVI0PmaRdDt2mY9DOVkM8bFcTI1t3Spjb2sDpAnDutzboB81f+/K1Mu7QGr4WBMO5OAFqAbMVUw10mTuNC2pqCJbeShTgRrMkw6g7l6XKM5J2+JOUbmdETaVC91PmI3WBykhxYiEZfdh+IRnGPAPyUcd/WBR7FxahZZYQYsyfF8DnaG39S2Zkmd7I2j4l6x+2GNlPS7hFjJnoZr2Rf+uRrglhtADNit15OOs2sz13v4zmHZpl6zHEYcM/KkmZI+ZLZhHqC1K+Mi0TqRZS6kt142w0RWgt1NoijAWeadtGY6/oOCoVqmPrHJ9KwlSrOSpng45X0E6Z2DHCpnI57U7Zy4xCb9sRSJtt6Rzs3i5taLZLy9KQSTuKiFa4U4P8i8Kn0V9jjy2VQf/tEyhoJa+p3MqUCaNFBWWgLK4phbZIidH6oyimgsp3p5Cgf0hIQfJHP0Gw4uY4FBvB8odLRiXR8coEKIdUKOo1f9SU2b/MjvBsOKGHLnbEoCTfvEFPd/EWKZ/2yxXDtWREqE8WPaMSi9PIt4vi6j0jMGIXx+uHaQIohKVGFDqhYsuYFm/qbdfQIzl/yGObOAVqa3dKwiKVQn5tMQEZGldEsXWqF4WfbkMXBaVnCUhgPQENoYghahy12RtdPOxm+kaWIa1JJNs+PzWEKnI+t1VgZalYVA4dFEMZoc7snnE8dKIOKjxDSTTrNx9Q6uiNFoxhUQldtpPcpm20SKvGR7FMOZ6gTY9MzbD29c+b2r3UxD6ixMOagdap7NM9h8Co3rZBz0F3Kz/25WuRP4GGr4XCcC5LgOmJ9Ig9DXc368RQFU0DBgPtdffHMy7pz/FARevxjnreri/Qx9s9oDxHBUgYJ/mvmJTB4Ili9OcWBM6aj9GgdH7ZG/rMnCOmIg+/nXUZbki53DYz+CYw3WpYP6eyoW0Tku/wao26T2OvK/waOXMyovNTMFxVN5lhaLRhW6xX6FK6XdNLEvIHMnYGTqpDAyi/YHQ+9yzwXUkYKvelMqf9p9cghqWx+DkSgBRVbFmLpaKtjQRr/+fOlSXNdlPtlJkX4dKrtLTRW0pgZhR6244AqjjKl6U/8xua7VKxNGQsGcSeSiklM7O3sDRe/R+OQFnvAK14uJRWEXiqTiXcy1itV1yhSJlKDFOtuL0Lo4ue1xtCWHTVBVMNVqkRVwtk015tVHEyf5ZpmIoZl+60nsbYQCczvZGZKQlv5Bcj2ov4o5nXd2nX6+FFMl/BM+ZTcZEgQ7cbfEvDpySP6jFK5j6joGnxLvU2rTwTaqTu7GM0M9Sa0k70Z0F0q3p0qYJqYiXQEdAQGpYEmEQW2tYqlJaaSGkFhroxs78/TEWxi4ZQMbrRD89tFVy8sozm+GUdRztQOF4WiAnvCCwd8t1oHMymbapAqsanyIy6n6NNJ9MTgxK82tr4HG0vIpEwxR3IGi2EOziOZpAN+g7kC6KgOo/mV1ShZn86qQH8c2j4glLkJxLoCKBPEkfmMevERANjVpmtM6Gx9mMqQKob4YzOZKGv+HbrTJntGqAVMYdIAklmkgKR+IQ/HviZSFqkbwnHOY7tcpMcSTeCh87HaFw6KlqLflLj0rlAKYXVojBDz5GVeLltZml2bjMLy0r0TB1OF83E22K7LZIh5+caORNJ6F9V2SyLyqBZpTbSevEvBY+f6cI5m3bC2SLtU83/rDw5HnLGMqoAzxFm6KfAJkDaiu3BUKSES6Tc+xJb5QEUiairvOrlhOHKulBFnj4QMrTuYqA+pdUfqlSWA2mnTIDFxQkUmVHobTsCdOf6ylj2kNPQbCd/QcgkOafQtmyyFqTaT8oI0DwV1IvLFp4yC63Aul6vuMJsnVViSIif8JP+mSRjHzIihoWAN/4oafyLhBQevsphgkbi84IiSixT/QjC7IYsO8G6wBGMn0iLzH0SEg8EThQFgvnJBQnUrZWJYrn0VVcrb5Uj6bpW0Be+VUIS8SYaSnQIiohkUjzICP54wH8ay+yIbS/M6CBYp/2iSFF9nU6esgARtQ/Wh5UEyOXRto98Jxe6VonCQB5hL03VaHyuFGPp5wg2JQzulzXtlmKs4j9RMBJ51L/CzqkiRlQkKNVVgq0YyKgO7Dnk69KKIhmUBC5IgAarr3fRw2UNIfTn0BLABqvyR8jhX8R89GetdiGzeGsIZYLK9HZuq+DilSWzDFzH22g3GcfrEDClQwJ0nEebtoTj7Cj3MJZZF5u2KUSq8Skyo+5natOx86NqiIGKrUsFpFSMJr+WI/Uxinr0584GcK3UnSMcG/Sj5KN9+Yo5dSYNXxGLQV2HAM3uaHOMecAMKW13MQq6AwzyE85o+KOOa6LLkTMxJdHNACJzTjj4YYpwaFMNE4WGyQ8zM2q9nT4fF9WaYakLXdITbdTx0HP3TOxUBzQDXYOuSlKGE21lOPJzrW1mU9qzZwq1ZqsrmdrLeZOHNZoxoQKqp2WNnLO5P7WIMzMVs+0WwtNWUc/p7WeGGXpDF1QfIMhpOEMZFj3PDinO1tkuuk4Jwo2SRqcLhvzxLeGv1M6L1g/ll3NUDbLhHyE7aYmoON975ttpMITsY9nooat9o41cOkYqCzWr5wlJqMIWl0RDmA5z+JagNtUts8pn1gPpHYqd73JE7TTLpPNQpk5Bh/bIjEJv2xHIHJVOFHWqxnbiVQ8ZPZPfbG2n86unywA3IlDQaFJZjlUpKqIraw4WmYKdtOsVV6jT0vk1OmGMGuErjLcceiQwhwzGVU5ovR+CDVPRPRMRhTant4IyzCnepDQntF4qHy5LYLRADovozi43NzXTJkfjfZ+cwkwHZ5inpJquYjp1qPFERxLtNBv7MGrGVXLUMlEPvyUVWn2zzHM8jDaalIepbxPFgJya+qq6e04HYU95qifwKAGSETkm01DtRC4FtuUQUSRJjnoZBrKpS3oUEUW3aewGLgEJQGDUori4ITRqCURaeuefe/ZnR5OvIVSmLk5vFYyWlp1rRxTdnpWlrFSc+6vRNkWL7tyZPpu6tMEfVeHuZ/Vuy6iysmkj70bJjGbKbo7NqvHztenDurnbkNFoYxGVMQZIZ9WLHrYjMJpHNujbAS8LeTSbLt6XLyN5Pg1fxsGvrkxgVJ/QNCcM5gJcOSs6OntgU5tkdDqPaZSlS1xCAjmraNDP1bs5oQxXe75CPlJmIgu5+GeiLrNaLAoWO3x0dnKUefhtH8uFtpmhrWbzCXDN1k9soDAL939GgGI4FLjdBF4jZyKBDH9Es/j5KaLg0W4tFYx2aLYmj8owqhQSSUu/uuE2symLp081slG0ZkemADJb9/swhw+ZPHOkzVlZu6akITxipDO07O1wTGoIaqXLooRTGYGZaavhbdh8FkhLKcqMsQxy8VeL0EUJP7R2yiS2RnVnRqG37QhgvEWFdunP9A6N7SQvC3lpu98b9GXR+dXRCSwtMF31uWyx2Q3XesUVKrqEEsNGDX12zzn7H4Ylf9aOJfD8kjO0u7A3Mi3qUDZI5jTis32BMEyfr0mAQjKsLDd3QSndMDtmx5duKNv6qEndcBxjqSJKTI0kNDPCD3XgomkMVN9o1GXqfT3M04Qw1AMUEmgnEpho0GmeEh/WfUX5mdVXBY1sXSFPHxpaJccmmc2pzsNK0yVSMhsNA67M03Qrg0JeGb6fS0ACCQIaQqNw0L0on0xFvZs3MmtU2uqOGkIVkZ7eKrh4ZalYVM4U1OiwYZtW6JmwN56WqFcy23RW7wLYtE2VENX4FJmh+1nb9GgijNq3g82ZGEML9UN6IG6YR7rUJWCDXpdn9dCoqk5q1KJ6Vg1fi4/hXIHAUJ/QIs9OipWRwf7MmT3ZyAyYUp6LZmYTCR+dsQ3NG57Ts8aJwH3VE7hOPlYcoJ5avhWZfMQ4VR0in1HB7n92lfcq28wybYjbLvTpa87oA0noM+8mDwgwKliOI8V6N5nXyDmVlpxVHVMJnKrSU3FF7mxrKdAvKyMNZRi1PKYSu9R9qqGdrbB8uCijZwNMS562dQg8TQmljFEVUp19jgaA0uJFb6fahtlIEx4oh1EsN/lJXSDrl8Ls0kU25Rh/s+mqWLkSwPNfXVk7ZVLK6c+M5jvlLTMKvW1HAPU7mjv5jlMNzXYyF4dcpmkXtYbFsvlhmwTK9NtlFyKjDfJVR++zQIdQKzHk+MM+5I9sKjDmZwUYGgAYnGsUQg6fnMIzHIxYYzuRotlyDt41CW+zditVdQKUw9my1Ne7rR+QhBp323KbtjrQXdWzYLcAsR6HWrdAmSPwUKH1ZWOq0x3pUiRJDyaEWOjn0nb0UQwfbltmQlEP9wy6qFSQuTmpSOiNqTKQE+wiP+lS0ZWT3YRZJPmZPKMVh1Wy2GWRZogwRtqboJrVDFGli3A1K3YE3J8SOBwBDaHRLMPKirRQCz/Rk6PSVnfUEKqL9NxWwcUrS92icqbQRrvGmV2qM3EwLSGBpS1p2bBMGGP4bNMW0gifVeMhjdnns7bpwwrC6NbWffAcmAxozGaKHjYlYIO+Kd6VgduXXwkw+jxHKeUbMxcZy40Y+vPQBEYnlTbtwWFpzNa7/NnSfPiEOZzFqz4FzwqZWY0B83yx9RkRuFQ+UhMpLdSX7i89j5YueKOrsCJ7j1imOgLRbGMirq47f4ltZqNlcRRN43We3M35GyrQ0cQmHNGPw4iiGr7oJ1lAmBRutnmMNmYJYcJXJI3PKbsExR8LKbo/Auevk3mRYDmei7emUFFJeE4Us34iFRAymXqGz2ywOR5IxVQU691HRxXRbokyTHZMqb90csiLYtWMPFOBp00lElhcBhIQZskXR5pIJlXs3yvcP///VxX8kQSuqdGzCek9kHdVijRk1hfp0XI7hW5T94trp0y2xVWJUpcZhd62I0Cd7fVA2UM7FXaWUpk6RSHPhqyHsxIoqxQYzGcFkk5XWaNJxUwHm/8WoxH42DOLGqZRJUbFD3OfBosp5HxJpnzmCJY2MiM9xs8yuz2UMKchqJhNYdQ+X5kAfZ+wlo0+H9pWTKvEUc1ziPKAxiBfwvziZ3HDhwYLg4qeh/pwqJzzdWA6R7qo8XOIXGhQyKiByy/hUbsWloHdNEAY6dRzcSFvMLMaFClRDKZyZNadMpmvH3omQxVHa9W/be0hPfhmoW0tv5TnHASGWkJDiJxtc701LQV6cp+CpyFUkfO5rQIrS8WicrKgRpco4HiyZJqcfAIY87NdnsjDcAglP7qhT5u2IRNcVOOjWKYcz92mDyvpmn7BFMPefbSZiJSAc9k9rhs+jOaUDfoNc6SP2r58j6LKw7k1fBVEBnJuAsx/Ra0wP6kXO6Q6stIjMer2CLrkDGPcyOTIsbQZ6CuY9NkhX9qPwnwkjyhjlN5FTdhwIX20UCFt5qWn8KL6i4Tn32YG0CjZiZ/7aNWta+/QBk0kefTVDjMc5Au92dHYI0eEoQ5s0djkZMRoXyuScPRn/rKVHDHwk7PqKJKk+pw9zWH3R3YQ+NJlspF4/BxSIvxh49F9iGfeZuIa9bZIG0TSjhoiyDOlc1EmKwttjo0SCdn/TLcTo3BWOkYNVS9JlYfqy+lGrepFou5PeJhBaqchk1GXKZUym+O7LRwcFVvHjgCKdDan0h6GDU2zbNMJmXp7Dtu12UxpWTCMkKlSkXavbh+2TCmUrcwO3KgtyNnB0uXjUIlFc4QogZUWck8px/hM9BMjy6Si/ZaTd/jpE+KDBNYTyOl9t9AjKE4pqiPRWBy0QmE3RqNMdARWasiE/on04VCF5g8IZPZPSU5xjl/5wwjvIuM5atqiWrPDDp9huYpk6H6uLOdXLh6zaY/Kzyj/MsdIh8xKQi5HgxuNN0Pp6nPQhmY2m/QggRsS0BAahZ/ZkpZp8pVfDTv7o0lY6Rg1ZBpCa3hGMFcWgPDzFqwCK8uasnH6b0ftusZt0dNnym0TOFokQrUWPS9qfWaTFmnjRYGnJT90H181PltyQg9RKYpK7JqfLbTpXUpHZ6AqTtn0PHNG0XeoXL08PiQIjOpAG/QEsX1e2Zevy/kKGr4uMUM7GYFRA2Cj5S5DdEOFFppV+XOmw5BHXegIhOHzjEk86rOKY7REJ4q6++k0bgFq8zGCRjGOpgJHCxuO0Sxb1CVM23hMOE4FO+r+z8AjQVf+RCOMxlTmuGhcIJKctOV0aSLB1sQYCXDbnzmqLUp79DNd1KqkLqdK3HYh7FCRRZSmfmK5VkEUBZJY4TQlCRUhCqT6z4KK1ksbgRqumeh8YvHUKgnRsrNektkHPhwu3JkqIaN70grIT4U/Ky0edsj6KEUF5XM2IWiJjRKyXtodlGREOPxZXDaiSheGuea5gOdGOTtMRU5bM1oUd+trDWXWpSew3rDcqMz3EtZ6oEaMlsNZRwtqrSw4XDjF1v5u6rc1pAVNVVcBN0rI6DDfsMpHSizSitWtEaIbyhC5jBq6Ed5RP2tI5rTmQ1t9TYx+e3ECOcY2xf64lNJ1qlbve08+w8EEFnasVwuEEOnA8Geo6yKk+esnFo2o7In0HHFF9hLZtKhU0M6GOR49V2+Fh8yj5jUSoPtJooYf6lKFQFR+RvmvcaStyZRzqOLaz/e0ctuh+mSy1ZsEzkFgqCU0hMjZ4qG2Nbo9/9vQktyoHEYNmYbQGs4RzPyMzvR5W6vAyrKmbFzh29FukebcFbJ+Ko2Zmq33VnE+ItLGNm1dHqnGp8rqqHtUivqCWuvhtm16mGRSOlwZhUtFK3S0gYhI5o+RhsL7vAWB0fyyQd8CdX6Y9uXzWeX4vI6Gz6Ghn2sSGDb9tMt7tsWJBTB1t5kNI0IDbJ3p6SmPzgTKNwW3lvYQ4ZuPo9lEZRmty5GZHa1UoXfce5gth0u7kP/MqVFZix2jdW+96GUPswlGTqwuIiXlKAvSQ33mqxzQoyLlxFgMZ+cP6R+OpjHfEZjbyTyrecnEiqNOBQkZ7WXl0IsWgxZEnfhkqVRgpI4kAqzyKtRTOYh6PxErKmD/qn+oMifaJ3O24PXxDh8i7TwaVN1yu6YXdJMRgSG0NS5R8egzsdZDzoKttPybKslEMpfqgT4VmyJdKtU+2gmMxQoKCRO54Kt9CKw3LDct9hUhrFH4FcUwqAMRKDb1b2tg35BwMTEU0UZiY+X2bfTUQ6jEsOppm3qfWxh7OVqXhjUCEmmwivOUfUQ5ZlvIqv/QBwmUEQjrWl/pogdKflngLXwVpSX6ucMYQnUI0WBCxcG9RG+i14eRjsrXz0uHcY+YNdXzelGAUV1eagWlW+odOoxRwY6qavfT5m9Rkcj3HNldo/DXO+YoK8yzoSLazkDNR5T2mba9qVzpz30rAQksIhC1Fzm6JTP8of7pVV/7hlCEpZe8kYcdehMaQpnlfNbb6a0CK8tsGbi4h9G5v/xu78XpnS/5aTt/2MhWNEuAadM2WqJU46NYRh1P36ZHqR4dT6CeUpVY5bJmYIERtkRPoVMFeFgTRZQWf64nYIO+nmH1ECIFXrHRTNTQ9vvyZZyvpuHLKPnVuQlEM5Vdc7z/OHyk2foOQl2rIOoXoNmwbSCw9WjbVOr6ZPJwq7XERyze5uNUrlGKwkI1+kyB7z8P/UOVNrF/NfoQre8aDT90/Oc4wGhAxY5ohDCCwz1XNNqKGVb8MCxAZXmxxRpBEjjcijoUb+nij4rcCIpVGkORclx2aJ4T/YFRCXdYcVJc0kLZRs2d6uPUS1dxhUj77tZUGcbDrJpeWlBDAZY+VxdmVvilhTORorAtnI232ENxTe8l30fOMIHFMl9TO4GuuFhieIXkfb4JgfWGZdjQ3CQJmZGuaZ4yo9DbyQiMGk5985R4qDuCcyCqS6fAe4bbjUbliBQqsdAG2K5ZJ+Q+7VMP9Ob6rMfgDL3RL+hfVXyIYgljDJ8rxmhQVyaQWd72723VypRZ+6pWRLuFE41IhD339TJEgYc6h2f0YcQzZ/S2lypnQiKM8bilrk/yng9huwnGgs77bF9y6xwJc3/qOWyU98R7+rhGF99EuUB9pxZT0lAUFDD+5RmX2ZIThoPnhLU5ai5uNFxfN09ne7h1ozM0CVyZQGSraAj1hWGRNg418z7PW1sRGkJ9SVj/cHqr4OKVZX0JOX0Io1Wg+vT96TGeJoFLNUbFyQibtqlStDRT9jF1+li2tnmmsIy6jyq0XtTu4Xw9/ajuhOllMojexKKFeYxg5IxnEuloFuh4QwKj5d8G/YY5Yl++LvzREh5qPJ7Pp+HrMjS0oxOghEdlnp8F82IrOUxtX6nYL5hdKIUdspEJGs0ID4F3LouMq5XAj/u5+ZjIu5yS1tfuyHNO8Ys+mSrJvfs/63VC3IJXSyXoRWnkgR5RQapb/iSnj5eGn1PyFhGYak5CMfCzKMy6nken8EPxpp5psDdqpcIEkiNTAky5V8/EUB6ec/YNjsrWjy+MJmqjPu2oXTUq3tCxK5nk8vAVozBb5P6aKrz/upM10oZI95R8vcxb16+wuqmdQhqZz8XD6+iKzCj0th2B9YZl39BsJ2SVkEdbllAxTj1TwqsIYCCHIxCNPk+VkKH7FubKIegV26vbdUxGDeAoy3olFvahqPjb5WOOsRFa6eHAfehevVTk2Gwuta+O/ZoBhtUtqpL9z0Mbiml9eLikDXUpBmTFopvWiijkSDvld2YLDN2K6Tp9UBHeMpu5r/JTD5uOBgzL9qgY25kEpy8kiQSmGwJqPTU9TZ63KNvQTBrNvt6RMPHfqS++JfeZIqLc9h76h944TMjfwitS0cs8+pAG2EISlEEChyAwbCw0hPqMWzMNNKq4KjpubXJrCPXFYP3DFayCK1eW9SXkCiGM2rSbjgFegepB05geUBo2lExh1EqpTVuCpGo8ASd8dYU2PUxv+EyvIRrAHFZYFjsx4MBYBDUdVnxCvaPnzr/8ZBgEzZ9T2BjK4Nswdp8bIWCD3khGdGLYl6+bHVfW8HVJGtpxCUzt2KEd3z9Ro4caV5QkxyDBz0YGCfbS0I6KXMpmJPfPqdvGaD6m+UeFaviz32YW2vn5E4jDABMu1F+3mf0/fICezr8jvh2dk/5/kp38QZWuqOiHtvIwcjquN+ScI+FQ5s5lN8lzWqxQyK1br7TJHkoSPXeqjeGJYcuxXWUMdWskz+zPbjx0GAKEN1oeMWUIzoqKh+0YTtXQIZkcOSM/u9WjLhVkXCTA0p+U3o1yP+KsdoqAZP4sbgTJ2cwo9LYdgX+aquv+8m3o7VKRGXJZWT1QAjM56C2TwFJrsK9J+7RZmanY01uxvbqdZZJjhPR1PFQRGw2KddmRaW90nkOqW1tEOVbx/tbvnmXYuHYjcPrClk4g2mY31FUiCtUjjV11pU2AfRs6+7CIXnoD2zAuuyeLCky0cqKgYOT0RGgHF0m1yHPOmQKLityi2C/ueXQelFpJphQMklNOsOiowsN6vdTlWKZOOnWbGrTNFmDKD4VhqoClifk2TYAqRgWhkl6tw6shlKjvVRRvuuAVv0UPJCRf/0pDaD3DPoQppX0mq+DKlaXPaB8SBCKV0qk+HBOf+OqsBKZU4miDWLe7GpVD+/hhGVONhzQSz1MF+ExteiL5vGJ0YgrCaC1e6kitL6ibaZl9W5FApEht0CuyLQjKvnwBtMQnU8rtOho+AcdXFyEwVQtukvzRedWCiZVR4cPVKWlbBSO5VqShJISZjrd7m38maRj4dZ7Nx9m8jkyFYaljvQeBhIu7KPOzwfYe8hf5o1746q9DCXQ5GQEK05rBhT/++OPhw4f/+Mc/1mP57bffZgsoFeDx48fr4yoO4cmTJ2XfUrd3kzy9LGwo/++///7mzZuhey2Xu3fvrgmK5FDMwhCA+fHjx9Cl4vOUaZVZ1jBsAAAgAElEQVQTxc8///zu3Tv+DT1Tv2j8/va3v4WOtZ5n24xERJGcCZ+1Xq1RNZ0MmFm71aMuRjJu6fK+CBelt3itfxRU+qfaKc3HtxI4OoHR4d3ZRO2jf2bF0MP+BHJ2KI1KtZHFMhrXORyLUc8mPz8vnj9/jj3fBciY+LfffjsbeLGHzMA7Wz00ThgxzE9RgXg5Nvz+1m9BQvykfQLheNyUtDkFcurbm7unE7imB7p/0n744YdePRI7GrJ6d3JRJxcB8iGEkud8FarcHP9X9sPw4/v373sCDEUWFIycNiUay+pjrPKQI8DsKGsVSa4WCON+v/76a5Rq1D7Thy9fvrx37170avbnd999x6gsQ+sMHpZ1+rooNh0snU1FgYe0/kw3RgXRtf8Jqun+/fs//fTTsIC1L3z7EqKQUZuvXr168OBB+9LWklBDKE0SxdtPnLf28Msvv6SFX/NWQ2gNvejbi1gFl60sUXb7UwISSBNgNHiRHTu6ujQdxdRbm7YpMp27ajzNp3t7kTY9jYLRCaxQBjcYwKw7AsxYByMeVNWC8be0zL6VwCkJ2Jevm61q+Lo8De2IBLAGRw31us19PplN7YGcibNOVIaLnz59mi92pk9miHJmeRimzgzwmt7Mx9l8z6y/4S6SFy9ezAbbewg/7B1HH7pg3WY2CudUjqz2y6+Zoyln7cv65Sw0aWxXS6/AYKk0ayhHZdjHMbLmF0W6cqfKorjI06XLyhfpkUXCrPTMcMOwZc3fslwQe6YWHg0Zs2xInnHSglUmo+EPHddIS2ibTlgOpV3pwgIp6uDKQAo+J9KVnFnBtt3GyC5FaqeCnPUTCRyLAC11eh3eMDmozcwNIcNvdZHA1QgUH4uQ7r/sgJFuVG8toyVY37x1pDn7Z+hgsmC6h8NoGpOUmwqWGf6xrN9NiRl4MYHRsfgotEOvYE7vblpqjURk9vxJF4zF+n2M9Om20JD5zQcCLOrP9iq0T0L6IWfeIh3Cdd5GI2D5Y+Uhopyh1E3rS44ucptZmGW1nqPyQ7DUPgyM9UN/GDOse2CrAwOJS2s0hW3TwdJa9MJw0kNt6cYoDOc0z71Jf5oUtZkQitamx+21k2oNoXbyojVJooZMQ2hNBkUwCUqrYA1Pv5WABA5NYKgSE8mpe1BaFLVNW4K8r6YIRKUIb5dt0xncYASVNVoc/kJVzZkMGqXKMAUMGd/goEbGOjKnb0aD0lEClyJgX756dqvhqyM1wMMRmJrM2nQCK01pu6mrqcSOyoNnbJ7RV2sch2pnGBpj1BhIQ3ddOgLmY5WSQPEOD10dbmpIxMJa05zDczH4u42jbjNLwDzPK4rFyhODqNuLlssM2dF+pOePKZS3nQJkxUC4RGmYhIQLDfPOPeeceh4KzAKmNluv4cZxNuytX7oRpj16Tq9yiDwPf0ZLwVDQm2b9SmmPdTbwotZumDVrXMqGpMMYhyU5fLvyWe20EqCfS+AQBNhDvsgOwfbYc4v7IRheSsjIILlU2ssSu92lZGXy5H8VWimLtER+FJHPHPuT7mE4ghYKGYVW8WfOYOixrN+KcAyqFgE2dqYHLrqIiifga8m5Jpx0AnM0wJrYK34bdcE2sovSuMLkLO3PLipFeN505CFMyNGfo1F10JWdy5AzybFdfck8yGa7ubqjF4Ni+Rl+iWo949XVB1SZlSFM9ptht2BEEQUFNW3nUCA3HSwtJpb4ML1NN+KcCOc0rzRTd8vKi5QuDaHdStSxItIQqphfWgUVYRqUBCRwdAL0X3JOQumSSe+m4jFANm1HLzwtyG+bPpoLDJdRVYHD6ARXnLGekBVoDFAw1kQtZsirH6bggT8ceYsffOKfUXQ0A+MbzG6Phq+jBCQwSsC+/CiWYkc1fDE6PzwTganJrBsuKNpu6mrpwG+4CadWpmNEYRrNhrZys8Zs+If2YD7OZl9OGQsXj2GlLzXL6Qukd6Cw8qGfHv23WYn1cA4CdPCYtw7XAi5NF+WSzmTZbWPEnh57olPaF8qlgtXyv3RJUBjvGrBhOPnPrC0gOxbpXAoAGZEfxQ4+MXSiJGBnrNzQOCt2xWVAKPSt90YubQCi5KfrXeT55j8rZs3StFA1llaoKApKMq1vmYaMghr+VDsNmegigVMSWGStHXGh4Slz7VaJKt40xdzPSuviVkm+VbzFqHMExphMD/ARez86gK2yjzGfY5KFRiaGyj7rnhEsjHeUcNS5GPWjowQSBDKXgO9T5hNyrnmVVjvpXQFr4q37LT3xsL4zkrDRLqz8VmBpr23RnXh9W1AX4ylDi+4LKhuvY5dXuqZ06LZTBVPzgmGW0Sxq1IVAqjxHdW3r8WrmI/mLJGcZJfohLIHcYzb0Fn3V4M+0SRnq8AaF30KkHFN2i3gvGOZRjJk1WaMhtIbeub/VEKqYv1oFFWEalAQkcHQC+T1rhrtz+rP5QGza8lnpc4qAbfoUmd6dAS7+9pl+6iP1QQIXJGBfvnqmq+GrIzXAIxKYGmmfct8hjdttMwvnTXISshGEJ0+eRPpnKMwWO9yGsRzUxXysknFhIczvs4dRs9adwsymkqi4UoVxDOclvc0s5HbyZ/Y/cL7ImkRSHDPP0w1jYddQVBDDtzwzyVp3vCkKP+fnokOYhgFu1zoO4+pdluYmizI5yKH/vIWHYVuOhmpBsEwZ9pE2Z3fylMD5S+KmQtjTfU1K18uZ3p+dE/5G5UHtlANfPxI4DQGstdlDTTCcOCguNOhPk3wTIoHtCCwdqthOkkUhh92o9bZKZtTpNcHDQHYTLGfB6LB/MRRYFwkkCMxuZeRbdh0kQmj8FZuN0xIu1QDp0LZ7G42WbnSVGfJnahUGhZZu+MGWyyxLGIcafvllKRxVZ5ChbIlM2P5ORZ2ZfVOfp91zhklvMhSZFvsEb6O+WFic9kkdWjraY4Z+22gb7dYpSo/yHdQ4XwON6bo1n/ttPoGlkyb5IbfjU0OonbxoTZKw5dIQWpk7WgUrAfq5BCRwGgKsPMscGyHJdGaXDo+kQdm0pfn4NoeAbXoOJf1IQAI7ELAvXx2yGr46UgM8IoGErX6rheLtzGkm4KzJ68zpuVvxX5O0Nr81H4f5QgvYz7JxEm5xN5zaytL07n5jjmNmrwHPbBGKanHT28wYBAdB4o8ZIyot8/qsg0nPXA5BX9OFMrFyGcTDhw8XaUAGnsLRnyF2Mo4CWlzQhwGWuUTW/NJAonq19PMy/wWT05GFXRbvdl9Ro3cgmbM+NSeNqJ2tL17LESPtZ6NWNh3pQd+uz00a7y1ut1M7HbREKbYEigmwFhbDHQN4aNzS9LDKkOPtOVWuOHw/PAeBYnvmWFvQW8isYtTVhV9vq2SKtCjJ9Md300g5u1+0fjNzWW9TBHJuM1t0CdVURLdyn20FhubHrURNxEu3qx85xRtW03aKKFOrIENC4KlXDNHMAsdP2UapqUjP7R51ycvyBUQ5o2cFg3L58HO2vGbOY+VHqk+2eIW6ZZ9RyhD7cI8Z5xntZgGGklR5Tltumdq1iiSNBIIypzs/q/YbkfagYlDquP1vO6ugESwaQo1kRINiaAhVzBStgoowDUoCEjg0AfRh/jx19XuYbdoOXXgaEd42vZGMUAwJSMC+fPUyoIavjtQAD0ogMfObM9W1UarTswMbRToMdqPR+Mz9FzmrDoYy6zIkYD4OmYTzyFXO3WNWhY0bU7t4/m0oQTsurN2Jxg5mZWMHFPWTY3L4CyeGZz+8jgfIoMfXwGEdAzPBU0UqJMmutvTAEyqghT1m7L9cM7d9q4UdVGwALspKtvyx8S/Mo6aeN7oMKkpjTtGNPhn9uee9DYtyOZR2TcEOw7nIM0vQ0ttiZzm8evWq7gIgtdMscz1I4JQEaKqwgfnDskWTMy6A8cbf6RdLnTI3N0rURh3pjaRtIdjE+FoL4s3KULxQfjbkoYdFpas1wYrN5iEHXa5JIBySmyKQOXY89flt3Wd7iNgbt5UwJ/ZooGnTkYRMrVI2LoRpx5gYu5VGCx6DwvRPa41g5IA9gZ+oR1/WSNENz8n3KqP2o8wRYNQ9ciwrdVEg/kwQ2FS3DONlYQRTIaGWZuCRy66HPo/isujkgqMkaqWcjBnyR153E8w5qmZljBf5vOu/UIMu0mhqCF2kYBckU0OoAFrmJ1oFmaD0JgEJnI9Afrd6i3uYbdrOV6JuniLb9JtngQJI4LIE7MtvnfVq+K0JG36zBBKDzJjTt1ooznRzONlRi97SYDea9c5cuTc6+VsLxaHDMR/rZt93331XN8BhaE1vMxuKO+vCxhv+mK7DJwtzsSHev38/+9WlPDDZxkTm/fv3i1NN48RShtk7zVgVMXuyL3veMtVusbQ5H7IzJMfblJ8bLuyAcDS+NiVk507ekXHUkbS3m7xlrV4LhSE/7Z2eyfdf7HPRSt/iWPwQAt0yvjUoMJHZXlvxsHm105rs8FsJnIDAvwzbFlvtE7A9ehKKV20mhpmOziQtf3HCG7HEtlvLnuY2+7ai2TMbV46Ho+8nzEmjfjYlkDPkfejbzGYTWNy+bJovYeB0uEKVjnrcdE15txMgFGD4zGh4sQwMgzBKwx9nCpI7JI3QGB5htKc4zKGEF3Hhyt9wzqZ4lClnnK048Jy8YLB01tuaUjcb+GU9UOnY2dWNw/Cw8yglw8uhika53WoCuFYBmLWiL3tNNyVth2m/WvloOK0R0BBqLUfakUdDqG5eaBXU5WloEpDAQQmw2idzqRUdqOoLJ2zaDlpsWhPbNr21HFEeCVyTgH35LfJdDb8FVcM8IgHG4cNp0zAJuGOlc7556LjPM3NYYUS1Zp+ZRsmZwuuj3m5VPwkMJ3T6GMOHnCnm0P91ns3Hinm9XSEPhTzbNrMwbSzMxVBjAGLqYODQ86WemSbnzvqHDx8Wp5p1GywoBO9UCGCfDZ81NC3sd2I1T84CjqmU4r5PXR0VgHUto+4Jx0awDyXMPw1r+O3+LkeRdsqO3J/YIWKsssgDc7bWemu10yGKjUJKQAISkMC5CdQa81pJqYqVkilDfpJv2A+aSovW7xQZ3XMIYH7neGthHCNHzlE/s3WEmbnRD9txjOYPNu2bc+HMLDHIrN8J7MkCVQpYtPpt9uirqUijcEa9bVrwckYpG2yCR0EdzpGdXTfZ3IWlF26SRKskRt2PQnXWpGQWdue9fEdBp5wSSBDQEErAufiryIDREFpfHrQK1jM0BAlI4NAEGBLJbE02OiPDpu3Q5acp4W3Tm8oOhZHANQnYl98o39XwG4E12DMRQP8wnVRrIWs+mdlD6PKDCn0yNxdp1PBt9MxOsO3W2ORsM8uZYo5kvshP87FiRq9fpZAjzF9zPB3aT3cw8KbT/0fkgw5deV0sIzvPnz8fTTujTrPHe79+/Xr/BmxUWrZdjbrnO95wkdks52EqwlULw7c3dMkcqbyhhGHU+yjoMEaf9yGwPmdzFoRlpkXtlAlKbxKQgAQuSKB4XOaydz0VJ7wYdcVi2exS8p0Fm12sXJG5QV2TQM6hYtHpa4cDVawMG0kpRxqFHS5U9HYzBCQ5jCtBYGdlmJDk4q+iHnRZ7z5zb8+mQ1g5A3eWujOVdkbIQ21D0c0sh41DmLWinWRtPAcVr0ECGkINZko7ImkItZMXayQ5q1WwhonfSkACtyLA8qoci50zkTfqv9i03SrrjbcKAdv0KhgNRALnIGBf/hz52KdCDd+j8KERArOrx5nP2shiTxCI5tNrHXLKKv38uT+2JyQkXPkqSuBoaEeflB9NVBVH87EKxi6QTSeseznPv82sSyqXP+armJ7OuR/YJLZy992rV6+GjVC3xyw96vTs2TNu5GwEb3QS0lKpZqfMlwa4yH/BDrdw4cKiuDb1zBBkLXtiUzn7wDddytbH4sP+BGaN7xyRhoox56uhH7XTkIkuEpCABCTQESjeb5O20k+M99AJb3YpebOCnbgkm7RNCeRs7Si4UXxTmZcGnlaGtx3fyElL1EVaOag1G2POzkMCcXxgluQOHhiNDKswEzxltyTlnIPICPN2Q1gfP37MwWUTnEPpEH5QIKFmO80esxz4TrLmUNKPBEICobrAXUMohHPxZw2hcxSAK1sF58hBUyGBMxGgZxoZHqOpY5Tsl19+GX210tGmbSVAP78tAdv02/I3dgm0RiBqUu3Lt5ZBi+RRwy/Cped9COTMXLMRZeo6mY2EJMZ+0rnurg0W5eYkmQt4qLAbpS4z2PSkfGYgZ/VmPlbJWWbDt5uwDiW8yjYz0kzRzNlFGtI5/TO771auS6BJiAaPCPD3339PoKPl4NbahIc9XyF8WtpZYYrX+M6GnOmhb5Iz/eONozLyPe/jc2U53EfIPpZjSduL7UMOgSqZm7MubVYYtdMsIj1IQAISuDKBAguww7XS9D0u8+JlrC10IXNGym6SNQVnXtxETiOVQCaBnD1FVY6lyJRnC2/FynALYQrCjM7NefHiRUEg+Z+E25amvqrShZwKXPd8AlHZKJutZx1bFM6oAJueDJdT6nabNhhNvo4VCWBKhUXuZHvMbj5mXjGnDEoCjRAINQYiaQg1ki8tiBGVDQ2hFjJlqQzntgqW0tC/BCRwWwJ0jXO6vdvtMSP5Nm23LQPGvoaAbfoaen4rgVMSiBo1+/LHzWU1/HHz7tySZ85cc50MhzNmHnS4nhhbX+hWMPP++fPnWrc19FKxpDaxdY2VVNxjtvW2uuL1Wn0qfDAf15eB3RaSXWibGbnCLtX1eXOyELhufuXSSZbU9NuWuBk2vR4Cz9VbjjU5QvLXfM63K+mtjJ3PM22FMKKoDxO+utXzsRZmHUvaW+XpQeOlW7he8ipVTO20PiMMQQISkMCJCRRYgB2No28wKM7T4v11ZXehFMs5+mFxdo+GVsvx5v2gWgkxHAn0BNKjGZ233UbreqnqPqQPTmt/S0C4FZCO+dYHdIXRTWWE4wNTZHZ2j7rhiRmmhGA5R8YwdcTgZyKQla+ihIyGZqkbxXIsR2ZYGYAK2x2ytakx8/U8Z1V0uklaL4AhSOB8BELLREPofPm7JkWR/aAhtAbm/t9ewSrYn6oxSkACawhgZsza6pvuMUN4m7Y1Oei3tyJgm34r8sYrgcYJ2JdvPINyxFPD51DSz60I5M9YsWDm4cOH3PG120wEkyAbLbYhCWhXDlpiyUq344t/6ciwPYRk/vDDD7fKDuNdRMB8XIRr6Hm3hWT/Noz7xC5oVYY8whncEyc2M2nM+H748IECNztaNBUgH9ICobhR09FVv9EnwN9tS3QU9dTPaIhqylvC/ebLKwsEKF5lm+Cw8tVuKm+lnN3nBcyrxGsg+xCo0kyw+Xaloax22ie7jUUCEpDAQQkUWyMN2oH7ZEFZwos5103U7CLdutFlhtYInExp9SaBWQL96Tlpn8fqug7TcvTNxuHIVdktDUMmUy4UiTC6KW9MWky90v1WBOjUl/XHc7aZ5ZzpvibhOUMBlro1hFv4lnUJtCahdUqetjZmvgOoozdJOyAyCglEBELLREMoguPPnoCGUI/iEA9aBYfIJoWUwKUIcOr/7GIq2hoOnt8Ni03bbqiNaA0B2/Q19PxWAucmYF/+6Pmrhj96Dl5Bfs4bSi/aDyEwCcUfm7K4XJEPy2bTwgBv9cwetjdv3twqduOtRcB8XEOSzvKaz/O/vdZtZnDZ+vLZfPTt+KS1WHltDvPizI5zt2YiUSxDpIlKeLjJq9lhslmpuv3Qs96281AgQLiOYTvBFoXc5trZqSTspqCnBNB9UwJV1kyvV3dqp01z2cAlIAEJHJ1Ase3UoB24T16Eg/j5MVaxCvKjG/XZggzHEmxUWh0lMEsgx/ym912sfmcF2MdDmTLcR7acWDjeqBsDYUtG/vl8OSEP/eQUCb5i+Hv4rS77E+jOLCReSkjObrGhhGwszDGTNl3Wn7lQz21mw+w7kMtwXQJTuRfcY0aWHb1JOlCpU9TTENAQOk1WVk+IhlB1pPsEqFWwD2djkYAE8gnQMUkv+CEoOqSZXdf8eIc+bdqGTHRpmYBtesu5o2wSuDkB+/I3z4I1Aqjh19Dz290IFGyIYHCer+7fv8/GAe7+oiNAad9NYCOSgASqENhtLdm1bjMjb24+E8+wy+iqBZZBcCVlldJTEAhRv379+unTpwXfdp+MJqoPjdRxZ1pr67GqDIHdvXu3T+ZNHgqURTqz9k9FQRL2FzKM8bj7+MNU+DxFgE2z+Wc8TAXCNrM1N/CqnabA6i4BCUhAAj0B9r1nroDvP+Hhmqs5iwfFWjBTuw0VYSY28tysYGR3ax3PRrJMMdIEuKE97YG3R7/KbDaBzdbrXnIO1eav/7npQ87RITcfY9yUwLECZ79f5p2EU+nK2ZyGYbDpxsKcUocMNnNTmdi+O6WUpiQ0yNlj9u7du/YlL5OQZiVMbBSIt5lFQPwpgVkCGkKziC7rQUPoiFl/NavgiHmkzBK4GgHGVGev72YYZJ8zMmzarlb8Dp1e2/RDZ5/CS2AHAvbld4C8URRq+I3AGmx1AhjPGOo5E0zDqFlGzuxYN0HG9BPhsAyJf10dPWRV4OLClQJoDX7SbD7uVk8vt82MmXgU4g232XD0zuh6UBT0DbeZUTnZEQGW2QOKyqoxzdhuZTpfwpxlZLOh3XwZVsE+txuW/1GeVMlRdx0lcBMCVQrkylqmdrpJ1hupBCQggWMRoMEa7VakU7GyhUoH3uzb4lS3cIdtgbW/T0Y0K9g+yTeW8xHI0agt6ITzkW82RTmdMiZampVfwZYS6GbR0l9tepUZUefMAlrq0nnU8ltOFCL7wm1XlKg3b960LLOySUAClyWgIXS1rNcQ2jnHtQp2Bt5ydKxV6lRuaCU2JfDosCqOzZ6V0K3c4HAHj+dYWpCiEzGGn9Od2WeP2TDqAhebtgJoflJAwDa9ANopP7FBr56tNuhlSO3Ll3Eb/UoNP4pFx2YJcMEMV5OtFI+OXmhFd/vN6CbQEbB7tZKtn0ugOoE9F65cbpsZuYXiCxVi9fxLBzi1dAmNnP5wh7cvX75EvJw1DYuE4R6zTc/6XSRM6HkqL0I/s883X15ZsM+t2aHqWdoteCgA3oLYypBPoEoWr1QvKz/vEqt2ys90fUpAAhI4IoHifdHNHrWyXS4UX5VQDHm7tLQTchWTqZ3kKIkEcqbfWhi3WZlTaX148x7EytRV/Jy2MqdTxgBjxUgN6oYEWCqXM1bGxVObCpkzJGup2zQLtgucMvbw4cMw/GfPnjEUH7r4LAEJSKARAhpCjWTEbmJoCO2GuotIq2Bn4M1Gx3EDL168yOmGNJgE+suz117dXGzGdVlqedtTnm8OIV8AQI1uKexDONY9zDZtfcb5sCkB2/RN8R4lcBv0rXPKBj2fsH35fFazPtXws4j00BoBLoD58ccf6WNWFIx+H39dgKwMYZacbS30BNvcCFAx4QYlgUMQ2HNdx18PQaSukHtu44sk5zbVyKX/2cgSRuykupK0PH6XHizrsyb9cPPllXvqizSK4rc3Z7hI8hMAX5TeC3qupQPpwxfTUzsVo/NDCUhAAtchULzIuEorcyzOxUluYSHCsUzlYxUMpZVATwDTPWdp1w1Hk3pRfdiHQM5uHyRxKmWf7NghlpzzyNAATNRtJwzHo+YEXmwB5gSun40IcNWDe8yGbHNa3uFXukhAAjsQ0BDaAXJTUWgI7ZkdWgV70m45LkrC06dPNYc2zSMGhDHCE4tzNo39WIE/f/483fpzD3Oz99eNorZpG8WiY10Ctul1eR40NBv0HTLOBj0fcro178NxUqNHMfWghp8io3vjBLDqt5s/oveKknn16hWbzbjZ7PHjx9SUNStjG4epeBJon8CeC8mueJtZrS0EBSWp3+A7/Lad5Uqc4Q2iKiObbJL+4YcfholtxKV4vWkj8p9GDDdunSYrz5GQWgUSDVPcP1c7naMsmQoJSEACmxIovlQHa7+4hdo0RdsFnuiFJSJtp4OWENJXEpBAFQI5V5kR0aY7TKokZGUgew5HrhR1689zZmRtJrbOhT3Df//+/Wx0rKub9bPGQ06pY8CWCbw1sfjt/gS4siw6Q5RD2VoeMK+IiBG2KlMMFUUyKAlIIIdATpOkIZRD8ih+NIR2y6krWwW7QT5KRG/fvj2KqEeXExXHasujp2JT+bmHh9WiiSiOeA+zTVsiQ31VhYBtehWMJwjEBn23TLRBz0FtXz6H0qwfNfwsIj20TIALZjhGOUcbrEkFY/6oZf4IhI1tzJ2x62xNgDf/ltNJWKnLH0n78uVL+C+OnXjOdNw8m2YFuFo+1lriPgsWD1fcZrYn3ygPEkuXiteJRlGs/8l6BRqb9fLQhDQ+bNc3A2ugRYfRrglqz2/ZTe7ClD2BG9eBCNSqGtidxalWOxWj80MJSEAC1yFAg8VS44Imo2zP1aHBJnphiXSt7xAlAveVBCTQFIEcxehS2qaybGthcuZgtjsUcOvUGX5EgDMXI5fRn0+ePBl1r+VoqatFsqlw2E4WnaPPCqSjz7k2RVhhJCCBLQjYJG1BtdkwNYR2yxqtgt1QHyKighHdQ6SrQSHXzNU2mJzqIrEOlYv1EsFyqHTjC36Gwtu0DZnoUpeAbXpdnocOzQZ9t+yzQc9BbV8+h1Lajxo+zce3hyCwz06zHgWahz+OMW38NppeYB5YNs/yIcRmeQBNua15COdAz+bjnscHX3GbWZu3mdXa2FClqnO/AXPeK9dP7FmOq6TaQCQgAQlUJOAxBhVhGpQEJCABCYwSYIF7tG511FvkWLbnKgrkWD9zNpAMU+T+gSETXSRwVgI5itGtp2fN/WG6GJjOmVSwmRiiO6hLjjX16NGjrUdumdOaBWipm0XUlIfhuaEfPnzAsSkhNxXGNUCb4jVwCWxEQENoI7DNBqshtE/WaBXsw/lAsTDCUDZceaA0NiLqDVw82YgAACAASURBVNcFNUIgIcYvv/ySPk/5oGdk2LQlMt1X6wnYpq9neKYQbNB3y00b9FnU9uVnEc16UMPPItLDUQjsvNMMLCyR5fQKLklms1mzp+yBhRvYmInLmQI+Sl5fUE7zsc/0PW/b+msf63Uetl4WkCA5paQaPBUbjf/s2bNEWmZf0XK8efNm1tutPGBh3yrqFuK9YS1oIfnKIIEdCBQvplE77ZA7RiEBCUjgHATKlhpPdUnOwWSYCu5GHzrmuJThzQlZPxKQQGsEclZ3NThuUx2jJ2V0SHN2++DzUntFqhe2pgLMyfGVR3HNppflfbN+8KBxkkOpBT8M7Ny7dy8sWhzHxpZm9UYLuaMMEpBAmkCouxI+VWgJOMd6lZPjGkJr8lSrYA29E3+7cg3GicnUTRpL0rmSom6YpwmNMfN0B5MzMppdIZrOBZu2NB/fFhOwTS9Gd+IPbdD3yVwb9BzOOc0f4diXH4Wphh/FouOhCbAVZ/9GimVIjCDRiaBOtUOPu44R6c6dOxyxwYEU69dKMdfT/bWTxitIYj7eNpeveJvZDYlP6ak2T8V++fIlArOLt5gY25Qx9zVSiwFu9KHnfGwE1mBPQwBzcP0Ky/UhnIZnfkLUTvms9CkBCUgAAumZ4ClEtFCM7Fzn0IGc3SNDVjRJ10E0TL4uErgagamxmpBDm+M2oYQ+1yKQMyN7hW2HtXg2Hg4zE7MSMkSw9eq6nFKncTKbU414YL0mTUY4KEQRYo8ZG88akbARMcDSiCSKIQEJhARymiQNoZDYoZ81hLbOPq2CrQkfN3wsw8+fP3NiL1Zi2dDlcdO+g+TYmfSeGDl/8eLFDtEdMQpmB1hkGfZZolRQMr/99tvI8RA/bdoOkU1HFNI2/Yi5toPMNuibQrZBX4TXvvwiXKFnNXxIw+czEWDlP30i9n0lzP4t0tvdGHbzCRGqNj3unIuOhxDoTjL4yb/dH3dG8RCtHXr+/DnhD7/VpS4B8zHBc88pNreZJTKi8qvEwbRoosqRVQqOgRiGkNaMb9JW3bzZGIVRfNHQaGjHcvz++++PJbDSSuBSBNROl8puEysBCUhgDQHGMhjgKLDVsc+vcxIEiS2A/OjRo4Kv/EQCEjgigcRYTZicgy6vCZPAM0PhiemEK/dEQlA5M7JlO73DWHxuhMDbt29nJdn6Bg8EsNTN5sJRPHBKKOs1Q2kZ9sccjeYgQw8nfk60OCdOtUmTwNEJ2CQdPQcXya8htAjXUs9aBUuJXc0/C9PfvHnTfqo5cWN4JDEDpzmbedpP3WUlZExj6sQlVqphDBx3EMym7bKletOE26ZvivfogdugHz0HTyO/ffmyrFTDl3Hzq6MQYEUQZj+nb5TttipOJvMC9+/f53rkmyxJol6zASxHK4YJpItEP5cDBI/bFQqTc4Jn87GpTPxrU9LsJsyeO/n6RCWUV8uH/yH2Glw0G0yuN3UVZp8jF3ygpL1+/Zrt1BdMu0mWgARaJqB2ajl3lE0CEmiZQNm650THpOXElslWsA2PiMrAlknoVxKQwG0J5GxGbfZsoNuiO2XsjF9NrbUK0+s2s5DGoZ+HKyaHydlh83mObWapG2ZNay6stY32mDHWcdk9Zq3ljvJIQAI5BDSEciidyY+G0Ha5qVWwHVtDloAEVhJgrefUgHl3RsahF1batK0sHn4+JGCbPmSiiwQk0BoB+/JlOaKGL+PmV8ciwPl3nG/CZdo7zHNFZJgroZZFjpv+5GBZOjvEmzPjhiTsiXj27BkzOH/++Sebmn744YdDd4U2Zbtn4ObjnrQz47roNrNMOnW9JfQXG2HrxlUxNBqbnEVXiRhZoNPgMk3O8E7InP+qa2lobA7xhxamRcxPnT4lcE0CVY5bLt6gq3a6Zqkz1RKQgATKCJSNByU6JmVitPxVQWKZUHcIqeU8VTYJ1CUwtbYmjKXls4FCOX1eTyCz1bjJCXzrU2cIEQHmjSKX0Z9bZ3fmnYpuMxvNnXYcX758GQ2AY6iTude8xywnX2oNf+XEpR8JSCCTgIZQJqhzeNMQ2i4ftQq2Y2vIEpDASgJcTzfV3HdnZHAtz8oobvj5/9/e2Z5pjStr97CvCWBDCAwRACEMRACEQHcE0CEAEQAhABEAIQwdwTQhABnMe5/td3S0ZVsu25Isyat/gB9ZlkqrZKn0URZd24Hwe82aPr1XzVIuCHRGYK5zD4qZe5Y7yK7yn7TwlSsI8dISkJEvj68fP368evWq5JdVtWJiNNF3lvfm5kYjHblgGNtDrd3osDX56KopYF/QTvgJH0ePCWGmTeqkbmZqIyadgrK2a5FWrP715s3+EkN9Vdlr826qn3naV53UIACBwgQ2b5ehdSqsKbKDAAQg0DQBTQltcH6w+FQ0jcUJv218t815z2XKBQQg0BYBy4d1av420Cra8bmdJJ/bWCVPhZEjc3dO2g09r3uWi6oIWD5zXsC5y1LrtPLHXEFVlScQRvPeV1dXfuDz588Lf6rTz51rCEAAAtsIWLokDKFtbCt8CkMok1KwCjKBJVkIQGA/gZcvX841/hr5dvCNjLnS+egY4/s0uI4ToE+P8+EuBCBQDwHG8mt1QQu/lhjx+yCgNSaNCOTJo8PN5G9WwDAWN50tZvzS4mbIchW7d++eZSygLLQRSMXX2g2et5uBZ3oQPWYCmyTZk7qZJWG3KpFIc1n5qoxc8tTc799s9P79ex3BuQoakSEAAQi0SyC+g7PdciE5BCAAAQjURiA4NsEo3jb/K2Pi9USzTKyPpd2GdJwOIRCAQBMELJ63lc/b2Dlv/haGPYvWY1o6jjJLL62TbEL+Dx8+LMpZwPmcWreohcoj6DOZmvf2hdQaLdPgWlPwmYyvmTcbMyEEAocToEs6XAUlBcAQykEbqyAHVdKEAASSENAI5c2bN5NJ6RsZfSwW0LVN6pfAbQTo07dx4ykIQOAQAozlV2GnhV+Fi8hdEtCXrOVvpiGAzunRx1hfvHiRdR08394buczpLLLgC4BzKtPa7uBg1vQBznOlazocPdavPtzMCukoYtJV/lVstbDfv39Pguny8rKqKSoWs5OolUQgAIFJAnt2cNI6TSIlEAIQgAAEJgloGXgyPB5o/JxPPJH670ZGYXPC67QQzUbN3SUcAhDojIAmLi0lqnzexlKEIU58oPHjxw97Ul3GlFOEZQYMN7M+tK8pSstHtfItgDmMFnOFWudw1Xahb14GdvXbt2+1RlubnBXKs2ferMLiIBIEOiCAIdSBEu1FwBCys7LHxCqwsyImBCBQmIC+1q+NOpOZdvONDLq2Sf0SuI0Affo2bjwFAQgcQoCx/CrstPCrcBH5DAS0MUanSOkEHbmcyQtLqxvafZTW60wLrzpCMDlMfUdDh5hZPiarxXF9kELjBRzMkmthf4LocT/DAin8ViAPshCByI4BbWSsFpGsK0tbbJdfB6OpQ6qkyRb5/aVjG5Zd+8SEQBMEjDtNF8uyp22ndVrESwQIQAACEHAEdLq9dh5Hhhsupn+xNr7/bCvXmljfYO1vc9trhQlyQgACAQFLK6HZZ7W0wYON/mRPf1xxlu9eKwXNlcXT4W4TBALXoEmZtZaW+/XX6t1k1kEgbmYBkEp+qjUIjOrPnz/TRAzaWZwzj3s+V6JixIDAqQhgCJ1K3RhCydWNVZAcKQlCAAKpCGjUOff9FO0izbHjM5Xkq9Kha1uFi8gRAvTpETjcggAEKiTAWN6uFFp4OytinpOAtvT7u/o1jtBZZ1pJ1yKI5RudEWjv379/8uRJwqUTfelv7qzmQAwt80n+3Ct9Qab8NBJAj0ZQh0fjNLNCKgiWnP1c07r/+invvNakUkTszYnL00w7Pjc/nvDBPU4gTgzLl49dZC4gAIH6Cey0jF0B91iotE4OIxcQgAAEIGAhoIPsLdH8OOrvKrHJfanSXm8by3D6RFotkBoEKieg+fFFCbs5ykwlje/pZ37D0nFUO4m3WJOJEBCwqHtuK16Q1J6fFjEKeLvtKcI5n5Uhrc98+upTA6s+JeFCafdg8XzuXsUUsDkCfps2JzyG0ByZ5sIt6sYQMqoVq8AIimgQgMAhBPRx1bmvlugbGd34mIktXdshFayzTOnTO1MoxYHASQhYekDG8rTwJ3kdKGZaAloB0XhBh01pTKGPysmpVbuS4gvNEQESzjJJKqOPmT4wLWe5PTt4IyXi1k4C6HEnwJKP42ZWgnb8w7R17ljSaZhyI85BR1ta5yazcmQXSTMJ+cUvs0YE4BYEIFAhgSR7K3eO0mmdKqwYiAQBCECgZgLaz7rBRTmTtV8PKOP323yBNzjs+Y9zDQEINEfAcprZTtu+Kibs6Y+rw7IiW8mMVrwg3F0koHVlyydm9HnFxaR2RqDW7QR4yOOqP5q38XsQmeLyMdOy6yHy1Jnp4vTa5gXpOsuLVBDogABdUgdKNBYBQ8gIyhINq8BCiTgQgMBRBIY2amyZ9/eNDLq2o+pYT/nSp/ekTcoCgVMRYCy/qG5a+EVERIDAIgF5aj19+lQOBXqhtBQi963FR4IIGpXIYy0I3PBTYhi3OUnIJDluEJJHFgmgx0VEVUXAzayEOuIbHCv0l/348ePV1VUEzc5lYC3D1/BtpA2bccdMxhNz4ziEQAACDRGwbDVbLM7O5mXn44N4tE6LaiICBCAAgZ4IvHr1am1xjPMva5OtJ/6nT5/WCrNhRmxtFsSHAASqIsBpZoE69EW6IOQ8P1V2yxgKN7M+qoRl9V2Tn7///nvu8lokodbl1sKq9NVWyMfMnzuSN7J6kwK1ZZWch0de/DRbkrmvw4uJABDohgCGUDeqtBTEYn5gCFlIYhVYKBEHAhA4isCwo3o80TH4mHX2jQy6tqOqWTf50qd3o0oKAoGzEWAsv6hxWvhFRESAwFoCGkrIfUvz/2u/4Gw8giwiz8uXL41bgPAxi2A8/BZ6PFwFawX4be0DxN9AINK6VfhV7C9fviweUqm1cxUq7ooWB6VdrVpLVpMRj5b1bpJdGv6ugqzSkjgEIFCGQJKXeudxZLROZXRNLhCAAAR6IqDPvWiFeLxsHCmjujxNrfa6I3bDp4l0YkmvNCLVgFsQODMBbbixNJsVztts1trinn4LkM25V/6gZU+SiqATRCsvCOJZCFhcTBdnRy0ZxeN8+/YtHmG4u3OGwZIFcYwEhn0JflOpCRzNpRsfP1W0xem10x6wOXzwVZXBr0inqhtpC6tRsBJUdepsq3RaSpbUMIQslLqJgyGURJVYBUkwkggEIJCPgIa0Y5t88DErNgeuNQtnY2hKyjgE3sCErm0DNB5xBOjTHQouIACB5gi4fjYu+WkXNWjh4xWDuz0R0Jxz4aNulJ0ON5P7gBy6Is4RPmQNTzQi2DyLq4NzjI5qWrXZsFnIF5XrfATQYz62+VLGzSwf2/+fshrH8QyOy7W2jQIysB4/fuzEm7z4/Pmz5p7kITY4m03GsQSqm9FurQNtWfV2ms+KaMdSisUvs1oSIQ4EIFAPActM9KK0O/3EaJ0WCRMBAhCAAATGBGRd628cHgnRpx80+xOJ0O6tDWe1raXXLhwkhwAEBgJGy7/Y5psCell0MzvzFIdlRbYnn8MC9a3mLCpRt1GMwquDNSvuWNk0ya/ZHt81iC9iRjTig5qMdsKKrbVtjTgWyUziItBCQN20hoGbdypYsug4jrFL6pjAqYpWibqNYtTZX2AVnOqVobAQaJGA79/l5Nek0LDPx4XkvlBT76zfrJ+ZMPYpBcq7mIVM1jq7tkXJe41An96rZikXBE5CoJIesE7atPB16gWpkhOQ087wzcTCX5QYCiLLVgI4GRZLp8nbbQ5gcmowfhpSHD58+LAoCREOIYAeD8G+P9N/7U+CFOIE4hscF7f4xBNPe1duzYtub2qFnWOYeoidO2zk0qa2I20pVqW20xVEeV1fX6/KkcgQgEDlBPa/1DJY929ooHWqvJ4gHgQgAIEKCegzEOqDVgkWH6qsSqqqyBpirO3QdZTZ/u67KggIAwEILBKwNBQ7Jz0WZSgcYXFPz84P8RQuTtrsLCuy+4dpaWUmtc0ELK//4hzp5tzdg9Q6h6L+Cx1ZpirhtkhK4FevXm1bEK2/sEkkjHcoVa2JJCnvYiJaSbm8vPSr0OIjRFhLQG273lMtcq19kPgiQJd0qmqAIbRT3VgFOwHyOAQgkJvAxcXF+DwBWeD63FLJTynJKvOt36wzbHRtuStVr+nTp/eqWcoFgfMQYCw/p2ta+DkyhPdHQOsUQ6Fkex+1+UcfudBnTC1z/psdwIw+ZkKhLPisQ7X1HD1Wq5q4YLiZxfkkuBtvvrPOp6ySfvAx8+d6xo+rW1Kv4IfLYF27mdV/XNfHrvzt3yEUXzIPCstPCECgcgJJHF+T7EWjdaq8qiAeBCAAgToJxIceY5ll/GuadRzeesh4HX2xRG4CbjEmESAAgW4IWE4zS2Lb10NscWI9PilUT0GSS6KRoKXsndWH5BhbSdBo/BTwP2cfQEN1Rt9K86XVUqU+8eCHlLluyH8mfjzmzgWFMrTT5rJ5BT2tGGdIbe2g+AxMFsuIIbSIqKcIGEI7tSmAWAU7GfI4BCCQlcDr16/H5tDgY7Y4KZRWsGDazbLrdJsAdG3buPEUfTp1AAIQaJ0AY/k5DdLCz5EhvEsC/gcXNmySScVEYw3Z/4s2v5ZiN6xx6AtufjEjMuvT0u4EnUg0bh1CAD0egj1JpriZJcE4m8jiN03r2aEil4a4x9Tz58/Hy+dDDzFbfsMNdR77vSkM+UxHCbzmpiMtheqY3aUo3IcABNogYNnjtVgS2ayLcRYj0DotIiICBCAAAQiMCaj7WPsZizdv3ozTaT1krc/YixcvSn7JtXW8yA+BbghYpqTXNqr1w4lP8cfnheov3WYJjSPB3PNXWv7UPNutW7fk4LRhoWVz8c/2YCXvvnE6sZ6p47PVE1deLX0Fu8k/f/6cZNLGZWG50CqDGgcdSlnAAdIiz2KceIcS74wWE28xQhxIiyWqVua4i2O1Yh8rGIbQsfwL544htAc4VsEeejwLAQgUIKBm6urqKshItrd2fBb2MZMMQY+Tb2wbZBQUf/hZYH6PMf4k+WoD6dOrVQ2CQQACdgKM5SdZ0cJPYiHwJAQ0BX3g2qJGHFo6WfzAnLHt8lU2HuP4d/3rtduE/Ge5zk0APeYmnC993Mzysf3flBd3bZaf0JkssJbG4/Mv8pqYc5nTjkz1EJPJGgOVdfm1eSfbfoeQ4FNMLmUuIACB5ghssGXHZby4uBgHbgihddoAjUcgAAEIQGD8sdI4E/V9xhXQeDr13NWwxXIijRNYU132GQ33FBcQgEAHBCwbvvNtgjkKYHx+/7Q7sy0jQW3Myj2Jd3l5OXRhmijj3Jt874hF3bldClU6ixjaCZe71uXj3EfKMiyfPXvml0XzwOU/h6m1YWevqn3QbglfpDqv4wb5Cd3M+rMo6qx4kuqEtWu/LixdEobQfs6VpGBRN4bQpLKwCiaxEAgBCNRDQF+uCQYvkk09+CE+Zso6mHbL970MurZ6KmErktCnt6Ip5IQABOIELD3g2cbytPDxOsPdMxCwtAz5OMiPYHG3UjBMWBRG77XxEe2zbfTT0hrK6VTq4U/lXWTSYgT02KLWnMy4mTkU6S+04htv4wp8NcdSKp1RFj8xU3LGV6+1uL7TFVgCqKG0SJs8jk5p25lmXMs7E+dxCECgJIH91vZ+3zBXXlonh4ILCEAAAhCwE9B67drOyG1atedSc8y1xdFAhg3cNSsU2SCQiYDRwzbfJphM5VpMNr7NPe4VsJh4uxEsI8Hc221VJ/35JZ1Z1C7PyiX3Oc+JGn9T5p5aFV5DrVsl8Akja7Jazp9+wbVB85B+Qfaq3z434UUTf9GaKIKv+v3XOj95fyKksEhAVSvV978W8+opQg1dEoZQsRoVb58HMTCExurAKhgzIQQCEKiKgHrS4BBmiadNPkf5mCl3Ze0Qxb955KJtu6Br28bttE/Rp59W9RQcAv0RYCwf6JQWPgDCz3MSsLQMWcnosJn4curaD54u+q254qzdJuQePPxCrhMSfvgL1qQOly2VAOgxFclD0sHNLCP2RQ+BAjP1i8WTn2j8yDWtzFm6H/mqLZY3LowayrgzW/zxzXflI7dzYsvCZ7N4+x+UitV/aw+E/rTIKu/n/WmSAgS6JKApeH/XzrYy7mwJ/UxpnXwaXEMAAhCAgJ2AfYg+pClr9ubmxp5+zTE1oFjVm2utnW2INSsU2SCQj4C/2WUuly43wccLZdmaM4er3XB1gpa+I74usr/4Qfddyaep9perwhQs9bwAf8t0Yu5aV6F26hFJc92arHbyaPb4KB8zyRC0D5rjdYI1ehHvjBotVFxsfUj1r7/+0rRhgeYlLkmXd/WGCqx8+SwGXpcE9hQKQ2gPvRafxRDaoDWsgg3QeAQCEChJQL35ePAo60ijzgM/r6ZzmB2ErNui6NocZy4WCdCnLyIiAgQg0AoBxvKBpmjhAyD8PC0By8JTbjjxD65ZFmSdhGrr/GGFCx9faH64g3WTcbn6CEGPrevxt9YLUK38cpFfbBMPX0/VLsy4/6va38+fPxunn+TOpGU8Y8s+qbhnz54dsmA/uAJPimQJVJF//vxppGRJMGEc7Zr1NyJIVP3UF3BlXifMhaQg0AcB/2XZViK16vIN2/bs5FO0TpNYCIQABCAAgTgB2aVv376N2/lBCkd98SEQY/9PfzewJbUPHz5YohEHAhDoj4Bl7qLLjeDxQq39hlwfFUNfibMUZLxny/KUPY7fJWk6Tg4J9meJaSegGTxL5Nz89ZkbixhpZxgsORJnIBBMqOqV1JR17loxB19T7v4qQ7wZn0ukcPjii5Z1m2nhwtqzUxWSNu3xiQmBMgQwhMpwriSXxfZ5kDN3l9eWIYRVUEntRQwIQGCOgNp2nWPmDxkUU6MGY2M7l+zOcO0j9FPIty2Krs3nzHWcAH16nA93IQCBtggwlvf1RQvv0+D65AT0CQaZ4rknduKQtbAl+3/uYxCrVqKNbZ3kyb2GGxQ5GH8Fd/kZEECPAZDmfnKaWRaVqbG2bHA8dlVYU0ty64qXX/7Nq3odxd85SaQW3zgZFJd81V35XGm7wKpHgsj+ZqDg1oE/VQ8n3WYslfNAsckaAkcR2P8ix7/HsKFctE4boPEIBCAAAQiIgKZTnzx5Ykehgf2xC892USMxtWtzbrpq8ik5460a7EwmQiAEINAoActhF11ugo9P2mhavPyczOFVyPJtP80aZf26kE6e99ckFufrDofWrgCWFaz4a5Kk7JZad+y8cZJiNppIVfsSxDCYyG2ifVi0ybO2qI1WPMSGwFEELF0ShtBR2kmeL4bQWqRYBWuJER8CEChPQLtrAvNbIYdP9Qdfd8o3vKVrK1/lGs2RPr1RxSE2BCAwR4CxvCNDC+9QcAGBgYClfcjNKuL0defOHXvu9rIUXjexDEPsxew+JnpsXcW4mWXRoLHZOnDHkhyQIq35AEXnmK09SlIrxHpqD1PtqlkUbE/6c88GC/Zz0ebCJ7255iIXC3/z5s1cXifcNzaHgnAIDAR0uqO/q28DFm1E0/B1w4PxR2id4ny4CwEIQAACcwRkoK76ksLz58/nkmoiXPbtqk5Tg44cHXcTrBASAhAQgWC/yySTfJtgJrMrE7joXhtsTioj1bG5WGa3c09VBRM4rXfKxyo0nrtl4F+Jm1nuWhcHddq7+tyPP80rc/rAc8ykheAoM4U00T7Eu5Iuu9fTvjIUvAMCGEIdKNFeBAwhOyvFxCpYhYvIEIDAIQR0UEAwwaWBpD5kc4gwfqaBgZFvlE3X5mPneo4AffocGcIhAIF2CQRd7WRBck8v17CoQQs/qXoCT07AfnJUPlCR9mfVFibLR2OHUkRyzFHM+ApIjhybThM9Nq0+CY+bWXoNyoIJZnPm8jjqs53agikPt/iciz7tr2mpOckj4dqxtNPTTPSePn0aySLHLa3Qr+rDAhkkszz3gsBjf0rL/q4IXxiV9Ki654vBNQSqIvDq1aud8iQ/ymyQh9Zpp154HAIQgMBpCcjeW3VQpwxabWNtF5d8zOIDHL9osodXwfGf5RoCEOiAgHH8fuC3gbJCjm/usU/1ZhVyLnF9kFvTbpo10p8u9vdcxi98Z12fUIX0V4WloLVffZrDRfiYgOUTg/F3ZJzmhhBf43OPZ611c5mePFytir89QhajNLXonZsPmhqHy8tLP33ViiYmdeNdSYFXzIfGNQR6IoAh1JM2DykLhpAdO1aBnRUxIQCBowjoG2rB0FLjhRp8zAQkECzfDBtd21HVr6F86dMbUhaiQqBXAozlM2mWFj4TWJJtnYBM8cMPIIksAdhPM9P6iH3/T+F1E9zM7K8JerSzqjbmb9VK1qhg2uDir0ZHSnHgZzs1wRRvguUssefT/vJPk5dasAoeQTG+Jadq2YKvX78e38oUop5GTlnGY+gmZZDe929vmkx5W2DkMAf2qWxDylO5CcTbpay5a1RvdA+eE0NN+p5mcy5ZhdM6ReBwCwLdE1DrpNGp1sk0CNffgRscu0fdawFllsuwNw5PBEEGpOzhwlMwSeDrZZn7wsJk+vIxa7GYk2UhEAIQ2EDAYvx3/H0WGRWR6e/IrQ2oEz6iA6jVT43FU6D+NIm0LS+j13G+HVESO+jCMn3BJM4Hs9Pno9ff/5n8WrQtaW77/pclZWOcs9UKTUQHZrOWY4/1+Xz8+HGgrEPah0AGy89xW+0/lbVF9TPiGgI9EcAQ6kmblZcFQ0gKwiqovJYiHgQgIAKaBgkmE+rxMdM+Qn9EcPgMG13bmV8Z+vQza5+yQ6AGAozl82mBFj4fW1LugIBGCpuXTZMUP2KBa5HamIV9I3EkO2Neq6LJi88u26qUu4xsZ4Ueq60AnGaWUjWyKEWAngAAIABJREFUDu2+VUetp2qPQnxDlU7OkSm2k4vcLZTOnkS0ri+ee1JY+6y+hL3H/0rds6bM1maaKb4kCSYW/Yy0Acv/yTUEKiEQfNispFT7Xwrj3sRthaJ12saNpyDQLgENSjXmlw+MzEX5/Mi81P7Ce/fuyc2sKp/2dgmfSnIZ9nYTVyP8nTb8UWxXfS1CR5gevm/7KFDkCwEIDATip6wMcY6atCmgo/hnj+JTRgXEm8xCYyI19f4uJRdNnZcGdJu/+qHvHLmkIhf2ZY9IIpO3ZPj5ni3KaHNZJtOPB2r6SGxv3bp1HrPT8qFES5w42Phdy+xH/D2Np7/z7glrhYhpnBVMDamnONbHTE1B0OipVrRixMa7kgOr9863g8chcBQBDKGjyPeXr8XIscTZQ6ZyQ0hFwyrYo1+ehQAEyhBQS+XPJCjTJ0+eVHKOmYQJmvp8MyrKy9JtWeLsUVxQ3smkGARNYskdSJ+emzDpQwACcQKM5eN89tylhd9Dj2fPQCCyb7xM8SMWuN2VyHJw8VCcrCOOMTGL/T9+6rQh6LED1eNmlkyJ8olatbuxcOs2lFMmbLyZ0yZUmWJJoCgd+5bWyRzF0/h938nHNwTqELYNT7lHguk8F17+IlIVVfGO3SRRngY5tkJAe74PEVWtd7xhXJRKH5POfcQQrdOiFogAgW4IqFHSkFtGxfiTHtplKJczNTj1eLZ3g73vgmiB2b6Kqd32qYYDxaiO9+BGspYf3bGfborIxi0IQKAYgfj290EMe8tZTOxUGcXnagKvhlSZ7klHkxiLzmBaMtmwoUo2laW8WvPIdwZm4OBdclysDlEfMphke3Kz077Kta1iW75TE39Pt+VreeqctUJDsODLcZ8/fz52+lSKGK8El2wfLLUlEifetHbsyB1hwi0IbCaAIbQZHQ9uI3BmQ0jEsAq2VRueggAEShLQ7EcwfpGPmZqvkjLE8wr2zBxu/5+8a4srq+O79OkdK5eiQaAJAozl86mJFj4fW1LuhoDm5wvvug/QRTyL7J/SG2+ZC3I56ufObcZHiX1UvujxKPIJ88XNLA1MnRIQceyZzKP8jiWtT0/uHXHiSaQNm3Lc4+MLbZvY6U2nTRX6rvM45Uwh2rdt2eoxl7uW/4/toQfBtNE2smeuoR0Jc5wJ75WArAq5wpYvXbCrb60Aajn3nwC5mCmt0yIiIkCgDwIWk1IzAtoQXIPJ0Qfzk5RCMx32xVStUjfkyqip5PEe3Dm1anDRnBPdXFkIhwAE9hA4+Wlm8f09cd+APdi3PRuf4vDTDLYx+bfmro09yM6prbncFS6Lzp+pU0bFBsXKaJGYKoNqS2dmZz5tRhTt35KVFZm1czEPcTM7Z61QDQ9m9eVjZl/pdCpLeKF2b/x6avbpWKnsBYwPJTQqyee4axeSmBBohQCGUCuaakVODKG4prAK4ny4CwEI1EBALdXjx499SWrzMZOEwcxS1t4na+I+57nrmsf4czKfIZw+/QxapowQqJkAY/l82qGFz8eWlDsjcOwW8WBE4NiuWvmyb3Aq7Mi0x7/AoTjPBXrsQNe4mSVQotbgr66u1iYU39azNrXF+NpPOV6f9p/S+5zc0VZrxlqYt7cUvjzDtfqAVb3LOIW1IdLmHp+TYF/C2tz3x5eiI9ukBFMF3J8LKUAgEwFtsJNDbKbEJ5PVG7HH1szRck7KqUBapzkyhEOgGwLylrGblOrTS7ridwP5tAWRWb7K1A/WqqvlpkVcu/mtJWdmfKpVJYJBoCQBdaCWIUD5bwMVg6BOIT5RE/cQKCanMtK3kCJTHIEkq3q64Vlj4jppNsgr1c/A9iu26qNPG/jubZHiDPNyPZmdFv8WSxMRgRa/FSh9LnJ5h6Jz1go1d8EUvRp/tQz61s+tf/5UZ/RTGtGElYZsWV8HJa7Jn8mmaTJwrv4cGx53pCw81X8sCnKHwE4CGEI7AfL4mACG0JiJC8EqcCi4gAAEqiWgliowp7WtRYOUegSWhOOdNlln2Oja6tF+PZLQp9ejCySBwDkJMJbPp3da+HxsSbk/AloE1CtzVLnmVtmC4UxcPPvi7JxXWzz9bXfVyM+VbluCeso//C2+gr85iwMfRI8Hwk+V9W+pEjpnOpq10UTJtobDMuWRiqpaNx1KEElNzZM+5p1DJC3Da6NPsGAfkWR8SyvTWl8vOUEmTy3RiK+Ij+UcQtRpFZbWl0SSxxXNzlofF9d1EpBDrMyLMs5maliMW+vmWOmdytFyzmVH6zRHhnAI9EFgvPwWKZfsT3nXyMaLxOEWBHwCDx480AcgjP5jx9q0vtjxa2NxlIh8zDKNd+ISchcCEKiQgOUoM4mt2YwKhU8lkubxI0MhzYdUUnyjQ842LBoPGif0Ms3py5DzXeOkFE0obSvLqqe0sLQKbH9mp6yCkmtOvnb0sdXIq+diZt2E53LxL85ZK+TTNZ6yVgOoPx+OXgH9qc64F1Zvq04M0HAs7YyQ2gSlqbz83IdrZSdjfhxeZ0i8nx0zr7MUSAWBGgis6q/XCnxaQ2gtqP7iYwhN6hSrYBILgRCAQFUE1FJpMtwfL2iYoK/VKDy3nG7Xo8t9CNFPXWispAv9q4GAi+CLpK7H/5n8mq4tOdKmE6RPb1p9CA+BPggwls+kR1r4TGBJtmMCao5Kbrn3SbrFFD9Q16vczHKPIwLZjD9zfBDQH0bZnbKMAh8eDT0eroL9AnCa2UaGWn3XR0znln4XEy25XUA7GBb3X6plz7eFSKvgb9++XWQSiaAdGGV8TpwMArK5gSsv7SC2vjoc9zHTPGPa3Q8OFxcQSEtAZq78qdKmOU5tfJT2OE48RC1b+e+L0zrFlcJdCLRLQKaOP3S0FEQNgpoyS0ziQGAgoG4rvunTByWb9uLiwg+p7VqjDOMecRn2KniFlvDat742FSAPBBolEPgPTJai5KTNpAC5A+O7/I2ta24hNfNmUdZmMYodHTYpodZENanobsmTrdiHgfRtF5ev8UJmZ09fN1hcx8r3CvhKj8BflDDy7LZb56wVmyf29UZoDlarfbKuk7waau7kZRrsGXWqVPuQY+XSpZ/8Iv4Gla/eyQtIghAoQwBDqAznE+ay2A7Hm/E9xKo1hFQorII9muVZCECgDAE14EETrQl8jUoK/N3750+zScOfBi/6U+OpkZGGkxqwaJQ0N9edbxvSQJ6urUwNbCUX+vRWNIWcEOiVAGP5fJqlhc/HlpR7JaDxghqlQ0o3ueKpTTurvqan7T32DfxlHOrEU1QHpIvDEDt5910PPZLpy6d2YZLHRI/JkZZPEDez1cy1eKwlZM2laK5k9cP/PKD5l38u8/6vpm2xRVOzvqoF3yCxtqi+ePFiw4PuEc1PlekMhhzVumkrqr2jcnIOF5JWTl9BYNafIhz/HoaqQWFXvazlJfHuCWhWOqunmRwzdrbD8jE7ZPM9rVP3lZ8CnpaAG4uuIjA5OF+VApHPRkBmv93TTMvD1RqQGpEZfQ+q9TEz1r255Xnj4xui+dNYkcerFSwiM7cgMBCwNIM7Bwv1o4770VkQFSjj2mm3VTPvmmIy9iMqaY4WL1gTVZ+rsV4BqspimwEZn3QqI3mqXBZnSoOte6ny1RyCMeVFCVOJ5NI5Ya2Qlbu2kXG43IVS0N5KvbxS7jZ/M03dy8FMCw2R8aC0U6x9cEXbcxFvXXMvQ+yRnGchUBWBtW0UhlBV6qtZmEUzw2iurC1jzYYQVsFabRIfAhAoT8A+GV5etniOm/fbxJP179K1+TROfk2ffvIKQPEhUAMBxvKZtEALnwksyXZPQGuR5cuoTbmT66rPnz9fK8yiqe8S3LbI5R43XvhnwFjO3TFOsvm4CgygjIVNGA09roXpV4m1z2aJ/3fSv7/++iuhlKpeSaXblZiKpu8cp3qNldQuaWwPS+bFtSV5f9kSSxDL3l7M1SJtdUoghzkJ7bDco3F1jeastkcUk0UhFWF7BoYnd25BKwPKL8dcBbOE54bpyzlcx/f/Lco8TjBfyJMnTxblWRUhU934/PnzKjHGkWUp5sNoSZnWyUJpiLPYQo71O4SoA7XnQsxMBPYblpmakeTlNTp1jKtr+V4pedlJ8BACMt4WhwmuvpUZuaziYDc5ZEfp/VqVeMnIDnLkovyg2Ggpla8YatIjoNytmjVesnaRV4SAxT7UZHQkhT5uubdmfFGJgWF86538qwy/oBrE80oOJPgSU8mmfo+BXXhSLt+Ltmh75xgMrlriylf2yZRPWCsi6tD7rjdU5pCwqKroX10H76xrdoIL1RyZqYo/ydkPVLIypSwzfkrQf7CJ6wCL/1NFbqIICAmBGgjEjRP/zRquMYRq0FoTMmAIBWrCKgiA8BMCAYHJadgWbdSgXG39nNTC2BioM6RAbaFra6s+55OWPj0fW1LugMBkV1Kgie4A3doiMJZfS8wSnxbeQok4pyWwOAoo6R0waGGy09m27rZqU3ruOuC3RcNMbLDWPNaFZYNxMJwpvwknNzeljx7XQrasHpasKv+ztgDx+HuWpcevWcltFpPl0js8LCQvtghj4eMhlvXmSZHsgapGcRmGu/YEk8TcSVL9jepYEkmMiagOWF7aOdR6Np/Aks0yPhFzxTSWd1u0VT3BmNWqFdBtEgZPjWWwh4hnkFrun3tqoMqVWzw//Ukz0c52MqaKn7YCW74lMCmJC5TV6Jf6qGtaJyP5zf3OthGOUSqiGQnsNyzLdzHGogXR9vSkQVL8hICRgN4vewtZfu4pUgr7pysUM60VEZFqwy1jE1fe+DQaS+UbWKPq842/NmiZRyokoGbBGfaRizNUpPhIswbdrR1g2qfaghkzoVB5491iQiD+OoQqocYdJXurPWZnVfbATo0s9ilpGwFVzkiDE9waKuTOAq56/Gy1Yq68Ih9pRvSeGp3NBoUqNRlLam30yitZ/SsTSymo7umtD5Q+97Nw+7Cq2sxFjpu4PTUjcwQIh0AqAhhCqUiSzpgAhpBjglXgUHABgTkCk/2RAufiE56cwKphyNzI4sDwMlvf6NqSV7zmEqRPb05lCFyYAB16MeCTqCMdcWQ2MpD5tIsatPBBTeAnBAICkRbG3dJ7FDyV7+fcO2txuJqUSkstriDxi6yrD1oh8ld2hoXdxcGaximThfIDgwXEksryxch9jR5XEfYr21y1L7lfK7EHQnwdca7Ac+GW12wV/Xhkvfx6S7XoK8tMZp9FVXOSL4YPDU1cng13lazaHVUgu/Aqacm2SRLaZZvEWH6fpRQhpJPCGAPVo6TVuFIziiTaaXfGTFbLOfvAyKdkkzfIbxRsMlr5GmjvZScFnlRZpsC1A+ZJgScDN9uafkn14izOMk/m7gL1QpVsMH3h566NTYErQnDRfeskbvHdogEQ/6fUPYed8GIE9huW5buYbXCCcaNfFRevt+XIUxAQgVU9o3r5w6FJYLtdlHUWKQmKwM0g8rKr4ElyNCZitC6kC2OCqaIZB5ICmypH0umSgHH02mXZg0IFq5JBK2Rf3QySTfhz1QDTPoU4tjCHUV7cyTYVkLHVV3iMORYgUH3kZ/n5kITVKUhqkUOSWYgh03GVi0DWrfI2zCKNiMDN1QqZVZMWhVHjdvstAs1+q3D7ELwm237G29IWS7SNA09BYD8BDKH9DElhjsBi12/sFufS98NrNoSwCnxNcQ2BOQKT/VENE8VzAncWHreu7SOLA2OWmaqla+us5q8tDn36WmLEPyEBOvRiSp9EPdcRs6ixqBda+EVERIDAXAvjh2tNRG9TGVaTW3P3LCRpTcEvS/w6XzH9fUpu3swi2yL2YHPOYvxGI1hYOeWeXI8qvkMRudjzWq2tRb9NyvHy5ctfv35N3ooHGksYT8TdVd26uLhwP1NdDEIOBRyuv3//vq28m0W6ffv22mffvXunR3w5Jbx+un+3leLTf/7Ulzx8+FCt4Z07d/Tvo0eP1oo3Gf/nz5/j1Xf1JcpzMr4lUMWUeBa7XGV5+vSpJc3FOIIvLJeXl4sxJyO8efPm/fv36hL09/vvv0/GMQZ++fJFSRkBqinRS7ShsvnCfPz4cXhN/MDgWkoJQlb9lJBD9Y4/9ezZs8WyfPv2bVWfFM9x8q5oWKRVPV/U9c3NzdevXydz8QN34rVIq6qS6q33JU94rbdP75GstM1yvn79+urqao9IagSkr8VKuCeLDc+euXUyvkGLLVgEu+X1Ue/54MGDSCInvJWwKfbNnm0kjV2MMXFLT2RMKogmoyUIMf6c3CJpfJZoEFCnJttSQz91sos0ZH+quTuwK1SzrybX2CxoDJJqILBIZnOE8UBpLinFzDEujmQ3d8sPv76+llIWLV7/kT3X6lyM2tdwqX7t70HBszsJWIZgkzPgO/Ot8PF4MfWObx58pSqsmn3j7IcsIvvWq8ePH/sSyqVnsOfV0qpDnBuAS5L9QDTBInvSz11iFx5NbDY7JbbglGz5fVDJr6VNjfFVz+dSVmVI0vmq/4q/a2MB1sYfp7A25FS1Qu9gYFFoTkxbEo0mjWwMRQ6akbXAjfFlARZuH4yCxaPF+9kWSxQvL3chkI8AhlA+tqSMITTUAawC3gUIQKByAppD2Lw7pZ6iaehdQBi6tgKQa86CPr1m7SAbBM5GgLF8Wo3TwqflSWqnJaA1ES08abkqNwEtq00uECx+FSIimNYUtOVeO0AicdwtNRraAeV+prrQcMOtJ4qkWz2UbFqhDpacgky19dTFD24NP/1dQyrpZJwOAtGjXYl+lYg8pVV71XZVzkicZLcm/dLYsZqM71RCmkyZxB4PnEopS5haq7gk9ru5HX7i5d/GOVI6fXVv/0SYUtAnw0UmklFwS/mq7bB41vlA1KUF6Wz7ub/IvlR7ri3Q6ulrndt6BLt9G9webpZnU731a2tpIJtlK5V2/4ibHIciYP1ben1Uuv2dml5bP9nars/ZOlXyBlVeNw6pq/GTMYIXv62fetfyId2GIlV3n69cpNwEAeMwVbVUXaoily+UvWGRqZD1VU1V9lVTacJerFCrzOmSTdCqUQm9c6qK2mU6ljHLeapQxPwo+YLP1TR796RGdS6RIDyoAGpb/AiRxllNsR9zw/V4/FL+0CqJveczHKowh5gBG2hbHomoe3g17PVqLrvFLCbfwbnU8oWfp1bopQuYqxGwTzE5FWzTbJB1/Ge7PZGs8bmi1dCzOCVyAYH6CWAI1a+jpiVc7Mu6N4SwCpquwAhfkkAwiB4sPQWWlOGceS021HNWd23hxdS3SKz7rq0Y6toyok+vTSPIUycBOvRiemEsnxA1LXxCmCTVMQG7/b9tNcSObm5Lj5ZH7YnMxbTvFUm1C3qQROtHftZaLA5WlMaLv4FGxo/4ZQygWbbH+483d+3DDEAFP0+rR20MU50JaMz9VMwydeZ/JquaXdC5AhAeIbDtHYgkmPbWNvEmK5IqcVrZVqWmVmlSqp2BQeO+SqQgstbdNZaTWaw01eVosKE/XeinAqUIe8MapKwUdhbTPb5ZhkCk/T8tbaKg7c8oSQoWC2nRzkgiiSWRVG/95NyERYAhjrpJOxPVTL0memX0lDPgdKF6omlipaNCRba22KVSRsU2drv3btvF2Vone22xq3tDzITt7Ta9V/hUwqq4QSNZH8naGmjL3Qbh9SJUWAcQqUUCqt72SlhyJ4EEs5ujqUyarBpUicbT4ouvv0boet+dzZNDQllQ9jrgBJa5JXsshzwuTaW/wahTWfZvHXAycNETAUt1Ok/liYzg1OzUoHfX2sxdSKGWuYKhLMGMgco4blcjTNR6b2Yybvn3pLZZjOFBe8c6xn6g2DtLPfl4UCWC8qp2TT5lDNw2YpV2jOmnjXaGWjGeppa1sBnjNv0GdWzuZ7svmhrVuUIpnNHr5vrGg6clEHmhhlsYQqetG0kKfmZDCKsgSRUikZMQmBwjl5wcPgnnoJiaQF40A5qIsHNYHWBZ/Hnmrm0RTq8R6NN71SzlSk6ADj050kiCi300Y/kIPXeLFt6h4AICcQKLbY4fQe2PxhrxBLfdHS+DDvmmWuzQ0oPdpSVVptow4Geq60l6fhyftrueW4oKGjoNZ7bBb+gp9BhRluBoEW2xOrl65S5UwbSlSo9HEt95CzczR7vcxbYt6cXkS9hgBU1hsSIMGeXbmaEOY3IMVriAk9mtGo1Ymo89G00mJdwcqOq0KHB89nBz1hsetOycyLolZZXMqd76ne/FYIrp30pqnd6m3NumF6v02ginap0qeYO29elrNdtWfNzMtulLA9RVTfcQOes4YVtBeKppAvamVYNbi7Wzk4a9PUluA2+WXG+lxNbU1fAnK2v4k5kkC2fDpEDQMqikmiZQakOy/+Tzv//HuyTZ0n7kf+R6PggW5LLh5yCYS9bPK+6xI3PLj+xSUDGV5gZJgkd8Yn5GwjUYn5t1zYONEghqyOTPRou2Qex4s1/DO6LXdlJHClSLqrv2Uo+Hq3OTDJHGZ+6RiBh6ZJzgKskjiW+7pYZ3jupiuDBuy7Tap8ba8SGoV9ogud4d9WJ+OrqW0uN5DfGPqhtnqBUB//3zxnZLNagM8Z9H1YENVX38SLwi1dCtjGUmBAI1E1CDMNdiYAjVrLiGZAs6x6C+dWwIBQXHKmio0iJqeQLjobTaiv4GhuXBRnLU9PL+OeSgST/qp4bGkZLmuBW08EHBO+7acsBsIs1A4/TpTWgNIQ8hQIdeEjtj+SS0aeGTYCSRMxAILF7/p96jyYXg+K6StdA07S8bzM/XXadd7NBAKWgZXEbjC41Edu6mGzfmc2vE8WWRQTYhCh4PVKMx4E6B1yruqPhn1qNePdUr9zfsjJKRlmpnlGqRappSG1J2GSlf97dN77iZjRuZ7CHxbXZziswu1j8ZbJtemRRbjeM/qR7w//5JhMlCuUD1kZMjsQOK+p8s1Uzk2Ow7ZweUL2bQ1zpF+BeqveUFm8zRoovAXJhMp0xgqrd+5xvhbzc5Fo6sUpmAftVq6/okrdOxlcS9m7LD2qoeBaQVE8enswu/mcpBcm2fS/XLoQXS1Khew07jy5uvx1Qjb19N1/C4HsWpoTDSSx5NxCIcDmycZSJGBLPXt+TEmrb3Iki5FSFgmaPIPZMQEa/8rXiTVYOloV5p3B0oZNX7K72PFx4iU3PCMs50aIIUbpmaGFQp4SfnKNTHldd1kOMYiLGN1YNBUq3/nKxjPo21EyaTHa6Uroz8ZOeuIzUzN+q+a4XMRZ+53mVpZD/SyXfcz2jtdQ0N7x4sESBividlnoXAOQlMdlJ6mzCEzlkfcpR6so75nVeXhhBWQY66RJodE5hc+Y3P9XVMo0zRgmbKb5abuy4/b3/Orq1Mzawwl+BlYaRfoY4QqR4CdOgldTHZGTGWX6UCWvhVuIh8cgJzYwRnGmnVSddBNK0HrZpgnISs5dTIikCOxQ41sJM9WlC64efmMmpFL1gvE8D46nCEgy+b0tHemMmdgfvVMamjOgNPq8fxm+hXjzLXgr+hVuBmVkY7/5XLRlX9VxoZf6xdNohUO8sWrnwlKbM5LN5f5iudn7IaIFnY2+pVRH3DrcmOzc+92HW8tx6kNfbZBWS27BtTnAKSWLJI9dbbLblJqfQ2+RVSVbq8QmXMdWO3dd86VfIG5RgX+S9Ci9eTGysn3/rmAoNmKrl21O7ZBxVqr5ILQIIQcATUGwZTJ5EXVjEtlo9LPHKht0BtyKoXIfeLGZF28pbkibDKekvcJkUaAg9snONbT3Azi2iNW8kJWAzIVIOj5MJnSjDS2ldibEzOLKnFs9jh6laC9cihHV6cXlBjHiGzmLXSnxwdS+wDnYj8KrS5t4r3NX4WDV3H1a06o5kxS51RZROfoK93SpdxFdya/Hkgt45rxbgZSfgmJrRkOpiPirScekEOrN5kDYF2CYxbMHUf6lwWrREVGUOoXb2XlPxshtD4ncIqKFnfyKtFApNj2/hcX4vFrErmhEOMyVFnycBDxjhn69qqqr0lhaFPL0mbvDogQIdeWInjNoqxvF0FY3qM2uz0iHlCAnPmvaxiR2POQtZ8vuYY/ZjukciFphxl50eGLW5dLJLInluW5X6HRWU0jkrEYXKZTymoyIsC79ljb5RwUYa2IpxQj+NFZFdRi11YKvO4IuFmVkxB/5fRWA2WkP97PvNVwj1VY8svs+z/lXwZNzOnOzV8e3qL/xLd/EPdmPJ1MuS4KF+oudKrOi0WsLxX0py0Fr2s6iznMkoSnuqtn5ybsEs4abbOLYfbk7XE1KskS3FSgMVaV3+EXlunSt4gy66O+itJWgnFxPLetRinQCuhLNQiLcKpZNt32ppDahUS0HSGpUK6GiuLYts87zAVtcqQ0FtgMQ7LU9Vb7IAUvtCsRKS8BzbO8a0nkSnI3ADPOWEXqSRnuGUZMJ6tYsQbh0pqhZQy1yCoDVER1Puo+R0mRnWhnxosTDYvaioVwVIupRaZD1E6GkIO+So1RVavJDlVx+a6TskzSGjJvUAc45SdIPj8431NAbEzZSHVLNohQqF65SqbHhkqm2rgXFVRuKtvlvZH8TMV0Jhsr7UieCuT+zvNVYC5hmsc7lcVo7IqjKaXYlw0F1Kn6V4hRkSCwJiA3xG7d2q4wBAa4yJkA4FTGUJYBRtqCI+cnMDkQCk+13dyYvuLH7RUQe/f1s+jRgGn6tr2V7lGUwjeFEb6jeoRsYsRoEMvhtplxFjeoVh7QQu/lhjxT05gcoCglawxFtlLk5EVqPdOa1jBEphSGBbCZNUPC6/qTYI3dJyg0tFT49zThigLy6KbL57mUYMCav1ORRvWdrX66Ud218rFLvm2pSIJYM+is5hn0+NcNXP1rcDFttcTN7MCqvmvLDbvGPivVHL+WNU4xlsuNcQ5JV1IezPqeKHid/Uezm1mWhB3ze1hP1OZiblt/d+a0ljjWsq71oCw5r0+nqreLwQtAAAgAElEQVRBvKroruKsTzjLE6ne+sm5CbvEbvfVJDoZVZPbBO3pj2MOK/HxfCeFaTGwv9apkjdIewpbrA9ZZY5vVh6/iQ2FlGku9LbGm1NqXdYKTOJjAmpvF2eLghd56GHVd0feGt1SBE1mrbU2FX9yXmws+SEhKldAo9jP+Nb/AxtntWkRXSQ38OzAzzxnF9FI37csDc62ybV2ucVbLcswvEzZJefazmjcGqg5WqvfJI2n2mfLFEEZkn4uohpvhN0eHR+mn0Jn1+oXUk3xj5VuqcAO+IFg+6sVwdSBOoIceOOvkv8Gja+7Gd8FqP2Sqv7nwE6aEDgPAQyh8+j6wJKewRAKuiqsggPrG1k3RGByqSI+19dQ6eoU1TJ49I3tmq+PJXyGru1YwgfmTp9+IHyybpQAHfohimMsvwE7LfwGaDxycgLj4YDeozkmWvbNN9zQKonavbmsc4RrzVfLK6nW9QKSmjXasEq+au+6sihMLIcW9qd5Hj1mqqtB1Y3/XLtTYtAvbmZxqunvbnbnSC/KTIqbJRw3GWpqZzIpEZxphWBczLkQ7X9VT6YeNEkDoUQ08FOCGzqwOQkt4cJYQluGPCwFX9VVG/LcHiVisTnswehoe2a7n0z11k/OTdilM1pOerMk8Laaqaf0rMhbqpPTVH8XfbROlbxB3WwIS1jPxcT+4rcV09hMJYGpvAb3m8GK0L+yKFTtt1n8SUQikZMTUN+xefusKrCmq9QL608XQ63e8PqrE6+/B9fLu6FoSR4R2EgtPbBxjm892Vyv9kPDzSxSYXq9tVht1Eb1WvZIudQ4z5GpwenFl1y20LZORE+pI/OTsl+rYd/TUtXGcFxw9a3qYV0HLVYqr3oN3+z0a8g4hZ5CVGqpbFs1c5TGSley7m7kYnMtTa6CnmqF6rZjLs36FTstN+ndZWS80KuXT560pbOkFpkVHL8UlgSJAwEIBAQwhAIg/ExOoHtDCKsgeZ0hwTMQmLTx4nN9Z8CStYx+Y2UcWdQZTeOvrKAsiXfftVkgdBnHf00Y6XepYgqVnAAdenKk9gQZy9tZKSYt/CpcRIaACARjAbU5i1i0FBVZGg4StPzUSkfJ3XTjAmrXx56V3KCMgrNnG4nW1xbx7sxiTKCPkO71uHP1Oaio235uW5S8pRq2LT+eggAE7AR+/vypLuT79++/fv3Sv8OfHtd7q38VOCQ1NCV37tzRhUxn9/fw4cPbt2/bsyMmBA4h8PTp00+fPm3OWhbn77//vurxm5sbvU16g/QquX/de6Sk3Ku0NuVVYjQdmdapafUhPAQgAIHCBNRrvP/Pn/rfYllrkkUzUxcXF8VyJCMIQKBLAho73Lt3L1407YN//fp1PE5/d1Xkq6uryXJpUkLcJm8dGPju3TsNPL9+/WqRQesK6kQ0VrVEjsQRhzdv3miC203gRCLrVmed161bt1x5TzKT/PHjR5k8xmo2wIkoXZX28vLSMZy7aIttE7VCtqtmWR1wvcL7WwOX2vjiy5cvUvSinaymVe2S/jqb7PWrRABnw4xfkAI/IQABRwBDyKHgIh+BLg0hrIJ8FYaU+yYwufKrrepqKPouOKXrjECXXVtnOrIXhz7dzoqYEHAE6NAdiqMuGMtbyNPCWygRBwIBAW2IdUsSq1ZAvn37plUw+7pnkK+WObQCq7Hho0ePglsH/tQajdb19Hd9fb1WDO0xfvbsmbYKJNljrGVl4ZUY0s6gIKUvF4ABWpIs1hawofjo0a4sdZ2TkQe3lPGtbXUPN7MxSUIgAAEIQGALgcm5CXtCbDqxsyImBCAAAQhA4FgCmnXSlNO2CRqj5MMMi/7dNtA15kI0CEDgPAS0oUSzw/Hy6vttVc2Gx6VNdTdYuguSrXmYJp0OH/TRNP3w5REJr2l6eZW45Y3knYh6QHV//oeEXKZuhUCdV0/eI0ENacsVKqjPG35K41K3lK51IPd1G6d01TR5lw0rQxGlq2FRCvHcVW20cBKPU8/dhmrFy5cvtZgn3cmtS/s5CjAcVmddK6EcVU/UPgztUq/GrWrv48ePJ/Gq4BV6LE+KSiAE2iKAIdSWvhqVtjNDCKug0XqI2McSmFz5xc3sWKWQ+x4CnXVte1A0/Sx9etPqQ/hDCNChH4J9MlPG8pNYXCAtvEPBBQSMBNSqaO1DkbUOotbe+JQfTbP3w7af//hDfXfrrUMcLW3oYlh41VS//oZFsciKmJ/4gdey/FWiYaUmWOCTVMOSjVtQVqGSLygfWPaeskaPNWgTN7MatIAMEIAABHogMDk3YS9YzfsX7aUgJgQgAAEIQOBUBLTJWLNO+tMEzYZvAvms/N23J3Tz8FFwDQEI5CCg1SmdRhVP+Wz+M45GxAfm1atXQudicnFCAlphcicBqrNW139CCDuLHDnlyaX89u3bhs5upVY4xXExEFDt1TL2JA36kUksBEIAAhA4D4H+DKHz6I6SQkAEJld+cTOjbpycAF3bySsAxYdAiwTo0FvUGjJDAAIQgAAEIACBGgj8VoMQyAABCEAAAhCAAAQgAAEIQAACzRHQZ4q0OKG/QXLtOdangORvJq8zd+LHcB63fiqOtqfrm0D6V9fDx4H0ZSB99EjHgNT/xaPmtIPAEICAT2DRFVYnzPjxT3WtLWJyGJ4sss6uxM1skgyBEDAS0LckLTEXj1u0JEIcCBxFQJ3FXNbDt1Tn7hIOAQhAAAJ9E8AQ6lu/lA4CEIDACQnQtZ1Q6RQZAhCAAAQgAAEIQAACEIDAaQngZnZa1VNwCEAAAhCAAAQgAAEIQAACKQnoKHn9cRZZSqakBQEIJCIg99d4SnK1ikfo+K5Oobm8vJwsoNzzdHoVnsCTcE4SODiKD4WVZ/hJSp2wmBH3G5eLvO7besuoFU53XIjAly9f/CrhM1Hf2lbd9oXnGgIQgAAE9hPo0hDaj4UUIAABCECgXQJ0be3qDskhAAEIQAACEIAABCAAAQhAYC2Bf619gPgQgAAEIAABCEAAAhCAAAQgAAEIQAACEGiFgM5anNsB74pw5tPMBOHFixcORXBh2UATPMLPngj4Lpq4mW3Q7KdPnxafau64J2rFok5PFSFSyZur26dSHIWFAAQgUIBApI9wudNZOBRcQAACEIBA/QTo2urXERJCAAIQgAAEIAABCEAAAhCAQCoCuJmlIkk6EIAABCAAAQhAAAIQgAAEIAABCEAAAtUR0JFccZnkPKPDGONx+r4b2dz5/v37vstO6eIEvn//7iLgZuZQGC8+fvxoiakTBS3R6olDrahHFzVIMueNrBaDU45rUBAyQAACEDiKQK+G0FE8yRcCEIAABA4nQNd2uAoQAAIQgAAEIAABCEAAAhCAAARKEsDNrCRt8oIABCAAAQhAAAIQgAAEIAABCEAAAhAoSsA/eGcy4ydPnkyGnydQXnZzEOSkp+PgzoOCkgYEfC9N3MwCOIs/59xv/AcjTp5+tKquqRVVqeNYYbTPcu680Mg5mcfKTO4QgAAEIFCGQK+GUBl65AIBCEAAAhUSoGurUCmIBAEIQAACEIAABCAAAQhAAAL5COBmlo8tKUMAAhCAAAQgAAEIQAACEIAABCAAAQgcTMD3iJgU5Y8//pgMP1Xg1dXVXHk50GyOzBnCfS/Nhw8fnqHIqcr48+fPT58+LabWoisOtWJRreeJEOkgmjum7zxao6QQgAAEChDo2BAqQI8sIAABCECgQgJ0bRUqBZEgAAEIQAACEIAABCAAAQhAICsB3Myy4iVxCEAAAhCAAAQgAAEIQAACEIAABCAAgSMJ+B4Rk3I8evRoMvxUgQ8ePLh///5kkSNeBJPxCeyGgDZR+ecUqZK0XjSVqFgRLC+OThHUWYLFREqSUX+1IgmWcyaiyvD169fJsrd4TN9kQQiEAAQg0BMBDKGetElZIHAggTt37hyYO1lDwCdA1+bT4BoCEIDAKgJ06KtwERkCEIAABCAAAQickwBuZufUO6WGAAQgAAEIQAACEIAABCAAAQhAAAL9Ewg8IsYFlpvHOPCcIXMHmsnR6MuXL+dkcvJS+w4kc16I9SP6+PHj06dPb9++fevWLe2f0L/yl3v37l1uyV+9erWYxdxLt/jggRH6qBUHAuwp64gvZYvH9PWkGsoCAQhAwBHAEHIouIAABCAAgT4I0LX1oUdKAQEIQAACEIAABCAAAQhAAAL1E8DNrH4dISEEIAABCEAAAhCAAAQgAAEIQAACEIDAFgKLR5lx4orDKlecf//73+6nf/HmzRv/J9cnIfDhwwdX0ocPH7rrVi6+ffums8KePXv26dMn/1i26+vry8tLOZ4pQqayaN+bn+NkLvJxbfGAuNZrxaQuCNxGYM7NTB1rc8f0bSPAUxCAAARqJoAhVLN2kA0CrRC4e/fuWNTJwHE0QiCQnABdW3KkJAgBCJyEwGTfPRl4EiAUEwIQgAAEIAABCEDASAA3MyMookEAAhCAAAQgAAEIQAACEIAABCAAAQg0RsA/eGcsuryqHj16NA4/bcjc+UvCeHNzc1ospy24//o0d+6fziuTa9z379/n1Cc3sD/++EMHHs5F2BNuOaZs7nXbk2+BZ5uuFQX4nCcL+VLOvV8cZXaeakBJIQCBaglgCFWrGgSDQFsEJr820u5J123BR9qAAF1bAISfEIAABOwE6NDtrIgJAQhAAAIQgAAEIOATwM3Mp8E1BCAAAQhAAAIQgAAEIAABCEAAAhCAQD8EfI+Ical0zNE48MwhFxcXc98x5UCzs1UMfSbcP4+rLYdMOcDovLJFlamAOXy9Iu43TiT54bR43FPTtcLB5yIJgbl3h6PMkuAlEQhAAAJ7CGAI7aHHsxCAgE9gfOa5ZgzaGhv6xeG6XQJ0be3qDskhAIEaCNCh16AFZIAABCAAAQhAAAItEsDNrEWtITMEIAABCEAAAhCAAAQgAAEIQAACEOifgPaRaBFUzhi3bt3Sv9rM9Pr161XFvr6+jsTXbvjI3XPemvMceP/+/TmBnLbUHz58cGXXqV/uuv4LHVBm9yD99OlT8hItHmWmcxTXNmXJhdyWYLu1Ylt5eWqOgBwO57rXuU5kLinCIQABCEAgLQEMobQ8SQ0CEPjzzz/deFAXnz9/hgkEChOgaysMnOwgAIEuCdChd6lWCgUBCEAAAhCAAARyE/gtdwakDwEIQAACEIAABCAAAQhAAAIQgAAEIACBVQTkYCYfMP8wpe//+dPpZNrCrn8fPHiwmOCXL18icfQRbksikRS6vCW/vvv370/6D8gx5uXLl12WmkKNCfiOhW05ZC56efmFVbvi/9x/rddkMU3fWWt/jiVTaLdWlKR0hrzmfMl0TN/t27fPQIAyQgACEKiWAIZQtapBMAg0SkBf/IlPrTRaLsRuiABdW0PKQlQIQKBaAnTo1aoGwSAAAQhAAAIQgEDNBG79/fffNcuHbBCAAAQg0AoBbUbc8xXwv/76S1MbrRQWOSEAAQhAAAIQgAAEIACBfATky/TmzZt4+pYRhPw9IptRtEsep6lJyDqm5uHDh+NbOoJJ35AehxPSHwH5eboDwZrTuw4/XKWRhNPjekHu3LkTz10+e+/evYvHqfNu07WiTqSNSnVzc3Pv3r1J4X/8+IGb2SQZAiEAAQgUI4AhVAw1GUEAAhCAQBkCdG1lOJMLBCAAAQhAAAIQgAAEIAABCEAgIPCv4Dc/IQABCEAAAhCAAAQgAAEIQAACEIAABCBwFAGLj5lku7y8XJRQh55F4uBjNgdHh7z98ccf47s6XK5R95hxWQiJE2j30Kq1H9qXE10cxaq7i8e+Kbt2X6J2a8UqJRJ5kcCcHzhHmS2iIwIEIACB3AQwhHITJn0IQAACEChMgK6tMHCygwAEIAABCEAAAhCAAAQgAAEIOAK4mTkUXEAAAhCAAAQgAAEIQAACEIAABCAAAQgcSUCn5cztXw/EkguZDlQJAoOfETcz7YYPIvPTJ/D27Vv/p7uOnA7n4nDROgG9Wf67s+g6VVV5156yfvfu3VTya/fbYu4+2FT5lkmn6VpRBtFJclFN8B0OXanlQqkTRN1PLiAAAQhA4BACi6ZIIBWGUACEnxCAAAQgUBsBurbaNII8EIAABCAAAQhAAAIQgAAEIHAeAriZnUfXlBQCEIAABCAAAQhAAAIQgAAEIAABCFRNYJVDy/X1daQw8liL3F2VUSSdXm/9/vvvk4h0oBmOBL0q3ZXLdybUuXaqDO5W/Rffv39fJeSzZ89WxZ+L/PPnz8Wk5L2powLnUqg8vOlaUTnbtsTza4Iv+aTvmR+BawhAAAIQKEAAQ6gAZLKAAAQgAIGSBOjaStImLwhAAAIQgAAEIAABCEAAAhCAgE8ANzOfBtcQgAAEIAABCEAAAhCAAAQgAAEIQAACxxB49+6dvJjsef/48SMS+cOHD3N3nzx50pbnzFxBsoa/evVKp9OMs1D4OJCQbgh8+/bN/1j4pLdhzYWNNwtjyVMVUD5m8eZLGV1cXIwFaCKk9VrRBOQmhAxqgpNZ/qhPnz51P7mAAAQgAIGjCGAIHUWefCEAAQhAIBMBurZMYEkWAhCAAAQgAAEIQAACEIAABCCwSAA3s0VERIAABCAAAQhAAAIQgAAEIAABCEAAAhDITmDtWSh37tyJyOS7ygTRcJQKgEz+vH379qRGONBsElc3gf5RRffv32/OdSTu6xWoSceLqZ4HgRt+ykX269evkQflhKM4kQiV32q9VlSOtyHx/Jrgi61Xyf/JNQQgAAEIHEUAQ+go8uQLAQhAAAKZCNC1ZQJLshCAAAQgAAEIQAACEIAABCAAgUUCuJktIiICBCAAAQhAAAIQgAAEIAABCEAAAhCAQHYC19fXq/KQD8xc/C9fvszd4iizOTLjcLkYCdc4XJ4GP3/+HIcT0joBvTi+u1SLDpmTR/BN6kV1O8nxYjrf6fLycjKLIVAtVaRFijxYya0OakUlJFsXI6gJrjhqKDgg1NHgAgIQgMCxBDCEjuVP7hCAAAQgkJwAXVtypCQIAQhAAAIQgAAEIAABCEAAAhAwEsDNzAiKaBCAAAQgAAEIQAACEIAABCAAAQhAAAK5CNzc3KxNOrKvPXKU2eQJXWuzPk984Zrc0/P8+fPzQDhPSX13KR3A9ejRo+bKfvfuXYvMKt3Hjx8tMeNx1HApqUgcyeN77kViVnurg1pRLdu2BPNrgpNcXpQvX750P7mAAAQgAIFjCWAIHcuf3CEAAQhAIDkBurbkSEkQAhCAAAQgAAEIQAACEIAABCBgJICbmREU0SAAAQhAAAIQgAAEIAABCEAAAhCAAARyEfj+/fuqpCNuTjpoa86XTIeu3L59e1VGJ48sXJMw5cinQ5xODqez4stXxH8N375922IBLVvQVLQkx4upqXn8+PGvX7/mQMkD588//2y6zemjVswpiHA7gdevX/vtg3twsoNwd7mAAAQgAIHCBDCECgMnOwhAAAIQyE2Ari03YdKHAAQgAAEIQAACEIAABCAAAQjMEcDNbI4M4RCAAAQgAAEIQAACEIAABCAAAQhAAAKVEnjx4sWcZHO73rU3hUNX5qBFwp8+fTp5XtOzZ88iT3GrLQJyGnzz5o2TWW6ckdMCXbQKLybrquTU669bcjT98ePHxcXFfsnlY/bw4cNJx5shcfmYiWrTPmbd1Ir96j55Cjq17+rqagxBHfGDBw/G4YRAAAIQgMBRBDCEjiJPvhCAAAQgkIkAXVsmsCQLAQhAAAIQgAAEIAABCEAAAhBYJHDr77//XoxEBAhAAAIQODMB7Z368OHDIgFt5by+vl6MNhdBe1MWP0h2584dbXCcS4FwCEAAAhCAAAQgAAEIQKBdAtrFfu/ePaP88hWJOIzJr2PyfCEdK8SGeCPhIJpGhRqvjanGFREkws9qCQT6/fe//y3vqXb9o/wWQPVWbUty8kpT55hFfMy0Ey7JgWnJJbcn2FmtsBecmGMCjx49+vr1axA+OFIGgfyEAAQgAIHDCWAIHa4CBIAABCAAgbQE6NrS8iQ1CEAAAhCAAAQgAAEIQAACEICAkQBuZkZQRIMABCBwXgLaGqXtUzWUv4N9WjVgRAYIQAACEIAABCAAAQjUSeDWrVsWwXTO0rt37+Zi6tbl5eX4Lg5RYyarQuYGhn/99Vejx16tKn7fkQMfks+fPyuk3SLLB9U/mS35uz/3Ljhi+ozO69ev3c9GLzqrFY1qoQaxP378OD67Us6o8tym8a9BQcgAAQhAICCAIRQA4ScEIAABCLROgK6tdQ0iPwQgAAEIQAACEIAABCAAAQg0SuBfjcqN2BCAAAQgAAEIQAACEIAABCAAAQhAAAI9EVg831iF1UnLER8zRbi6uhoz0aErkdPPxvEJGROQz4mcZ8bhY/eDcRxCaiagV8M/p0habtrHTKjVCMgHxjHXz2/fvrmfOy+EK/4hHrVRHfiY9Vcrdur9tI/rUDu5do+Lr3qOj9kYCyEQgAAEaiCAIVSDFpABAhCAAAQSEqBrSwiTpCAAAQhAAAIQgAAEIAABCEAAAnYCuJnZWRETAhCAAAQgAAEIQAACEIAABCAAAQhAIBeByb3sykweIzrZ+O3btz9+/Hj69Gkk+4uLi1+/fgUR5L3me9EEd/lpJyDnGTnsBfGvr687cKoJCnWen3La9A/+0svSgTZv3779/v17X4kPHz7c72mmFB48eODj8rPQtd4OHe4Xb6OCR+r82WWtqBN1/VLJkXjcq3bgjFo/eSSEAAQgsJkAhtBmdDwIAQhAAAJ1EqBrq1MvSAUBCEAAAhCAAAQgAAEIQAAC3RPAzax7FVNACEAAAhCAAAQgAAEIQAACEIAABCDQAIGxm5mcXuRaptNUvnz5Ihcy7SyJFOPjx4+Bb4kiy0Xt8+fP8QcjaXIrICCHPf+cqOFu2tOighz5mY+AXpnLy0uX/vCyuJ9NX8jX68mTJ34R5Gm22YPu5uZGCSoFOVX6afrXr169kh9aB+c7dVwrfH1xbSEgh8Oxk7bcKTe/SpZMiQMBCEAAAvsJYAjtZ0gKEIAABCBQFQG6tqrUgTAQgAAEIAABCEAAAhCAAAQgcBICuJmdRNEUEwIQgAAEIAABCEAAAhCAAAQgAAEIVE1AzmA6sswX8fv37zrHTD4efuDktfzQdOjK+Ja2yHfg+DEu11Eh0tGHDx/GuU/CH0cjpB4C8okKtNbZyyJ3KbUePnD5Q6o1ULgfGL9Ww/Lo0aN79+59+vRpLqb82XSI2cuXL+ciNBTefa1oSBeHi6qe13dDHeSRM+rY8exwUREAAhCAAATGBDCExkwIgQAEIACBpgnQtTWtPoSHAAQgAAEIQAACEIAABCAAgRYJ3Pr7779blBuZIQABCECgGAFtq3r8+HGx7CIZaYuYhIlE4BYEIAABCEAAAhCAAAQg0DoBOXWMd7G/ePFCLiJzh5LpZBXdDQo+7IZ/8OBBEM7P/QQmgcvZZpUDz34xSGEzAZ0QqKMCf/365VLQoX969dzPbi70yfNJDzFVV51OpnOZxOHOnTtD2yIsOj5R3q06tUyt0J9//ukjGjPR4zrErBtu56kVY1USMiYgn0y9C0G4Xgp61YAJPyEAAQjUTABDqGbtIBsEIAABCGwgQNe2ARqPQAACEIAABCAAAQhAAAIQgAAEthHAzWwbN56CAAQgcCICuJmdSNkUFQIQgAAEIAABCEAAAhUQmPQ0k1zyDNG3J+QcIs8Q/ZRDiBxI3r9/P94KLx8z7YbnHLN8yry4uBD5IH253PRxplNQrv5+yiHQP8qsVx+zQXHv3r0bH8q0U6edOZgNNE5VK3ZWgO4fn9y7qaMsFd592SkgBCAAgc4IYAh1plCKAwEIQAACdG3UAQhAAAIQgAAEIAABCEAAAhCAQBkCuJmV4UwuEIAABBomgJtZw8pDdAhAAAIQgAAEIAABCLRJYNKLyVgUuaJpN/zc0WfGRIi2SGDSD6Fvh6VFJq1EuLm5uXfvnqQ9yaF/Oqfr+fPnk8earVWZ0tFflwc6na1WrFX9eeJPnleJF/F5KgAlhQAE+iOAIdSfTikRBCAAgZMToGs7eQWg+BCAAAQgAAEIQAACEIAABCBQhgBuZmU4kwsEIAABCEAAAhCAAAQgAAEIQAACEIDACgL64IXOIBqfVBZJQj4zOmKL41YiiNLekrPN9fW1nybnyPk0ar7+9u2bTvyTP2fNQqaVTW5Uah/09+vXr1Upq1bLeVXnv3XftpywVqyqCWeIPPmpKblW6sSAMxSfMkIAAhDomACGUMfKpWgQgAAEzkmAru2ceqfUEIAABCAAAQhAAAIQgAAEIFCMAG5mxVCTEQQgAAEIQAACEIAABCAAAQhAAAIQgMA6Ah8/ftQhKoEv0ziJu3fv/ueQoeccYjaGky9EH5B++PBh4AooXch/CUXkw07KOwnImerrf/5UUedczu7fv6+arOotB7Muzy7byZDHuySgbZqq88FLoVdAvmddlpdCQQACEDgnAQyhc+qdUkMAAhDomABdW8fKpWgQgAAEIAABCEAAAhCAAAQgcCAB3MwOhE/WEIAABCAAAQhAAAIQgAAEIAABCEAAAssEtPddXiFyNpNbiJyahk3wOmJo8AN58uTJo0ePllMhRgYCk55mctHRLp8MuZEkBNITUB3+8eOHWhU1KXfu3MFDMj1iUmyBgF4Edan4mLWgK2SEAAQgkJIAhlBKmqQFAQhAAAIVEKBrq0AJiAABCEAAAhCAAAQgAAEIQAACPRDAzawHLVIGCEAAAhCAAAQgAAEIQAACEIAABCAAAQgcQkA7eMZnmnEAziG6IFMIQAACGwjQjG+AxiMQgAAEIAABCEAAAhCAAAQgAAEIQAACEIAABCAAAQhAAAIQ6JXAv3otGOWCAAQgAAEIQAACEIAABCAAAQhAAAIQgAAEchPQ6U86ZU7H4PgZ6fS5p0+f+iFcQwACEIBAnTUddHIAAALdSURBVATkGKyTQn3ZcBX2aXANAQhAAAIQgAAEIAABCEAAAhCAAAQgAAEIQAACEIAABCAAgVMRwM3sVOqmsBCAAAQgAAEIQAACEIAABCAAAQhAAAIQSExg0tPs06dPFxcXiXMiOQhAAAIQSErg0aNH19fXfpJPnjz58uWLH8I1BCAAAQhAAAIQgAAEIAABCEAAAhCAAAQgAAEIQAACEIAABCBwHgK4mZ1H15QUAhCAAAQgAAEIQAACEIAABCAAAQhAAAJZCAyeZvfv3/dTf//+/cuXL/0QriEAAQhAoB4COnZSh0/68jx//vzjx49+CNcQgAAEIAABCEAAAhCAAAQgAAEIQAACEIAABCAAAQhAAAIQgMCpCOBmdip1U1gIQAACEIAABCAAAQhAAAIQgAAEIAABCGQhIE+zb9++yUXBT/3Nmzfv3r3zQ7iGAAQgAIEaCOjASR076Uvy9u1bWmwfCNcQgAAEIAABCEAAAhCAAAQgAAEIQAACEIAABCAAAQhAAAIQOCGBW3///fcJi02RIQABCEAAAhCAAAQgAAEIQAACEIAABCAAgRwEXr9+fXV15af8559/PnjwwA/hGgIQgAAEDiSgI8uePXvmC/D58+dHjx75IVxDAAIQgAAEIAABCEAAAhCAAAQgAAEIQAACEIAABCAAAQhAAAInJMBpZidUOkWGAAQgAAEIQAACEIAABCAAAQhAAAIQgEAuAi9fvpRf2d27d10G379/d9dcQAACEIDA4QTUSjsZ7t+//+PHD3zMHBAuIAABCEAAAhCAAAQgAAEIQAACEIAABCAAAQhAAAIQgAAEIHBmApxmdmbtU3YIQAACEIAABCAAAQhAAAIQgAAEIAABCOQiIH+z9+/fy9/s27dvufIgXQhAAAIQWE/g5ubm8ePHeu7FixcXFxfrE+AJCEAAAhCAAAQgAAEIQAACEIAABCAAAQhAAAIQgAAEIAABCECgTwL/D+dsy/oqrXWdAAAAAElFTkSuQmCC"/>
  <p:tag name="POWERPOINTLATEX_PIXELSPEREMHEIGHT#5C6D626F787B7B5C6266204578656D70656C20317D3A205C204F6D205C207D206628782C792C7A293D785E32797A5E322B32795E327A5E332B787A5C6D626F787B205C205C20735C6161205C205C2261727D" val="183,3333"/>
  <p:tag name="POWERPOINTLATEX_BASELINEOFFSET#5C6D626F787B7B5C6266204578656D70656C20317D3A205C204F6D205C207D206628782C792C7A293D785E32797A5E322B32795E327A5E332B787A5C6D626F787B205C205C20735C6161205C205C2261727D" val="46"/>
  <p:tag name="POWERPOINTLATEX_REFCOUNTER#5C6D626F787B7B5C6266204578656D70656C20317D3A205C204F6D205C207D206628782C792C7A293D785E32797A5E322B32795E327A5E332B787A5C6D626F787B205C205C20735C6161205C205C2261727D" val="3"/>
  <p:tag name="POWERPOINTLATEX_CACHECONTENT#2066275F3128782C792C7A293D3278797A5E322B7A20" val="iVBORw0KGgoAAAANSUhEUgAABv0AAADFCAIAAAD4y6koAAAgAElEQVR4Ae2d/5XfptavX591C0imhNgVnLiE46kgdgmxK/C4BHsqsFNC7AomKSFJBU5KcNKB72cd3avFy48t9AME6Jk/ZvFFCDYPCG02G/To69ev/8MfBCAAAQhAAAIQgAAEIAABCEAAAhBojMCff/7566+//vHHH3/99+/Lly///POPZPzmm29ubm7m/999993Tp0//85//fPvtt43VAHEgAIEzCTzC7nkmfsqGAAQgAAEIQAACEIAABCAAAQhA4H8T+OWXX3766SdZPCcr5/++aP2SJVTWz+nv8ePHVlKuQQACFyCA3fMCjUwVIQABCEAAAhCAAAQgAAEIQAACPRB49+7d27dv15o7ozWT9fPHH398/vx59CqREIDAFQhg97xCK1NHCEAAAhCAAAQgAAEIQAACEIBA0wQOtHi69ZQHqKyfb968YQu8i4UwBC5CALvnRRqaakIAAhCAAAQgAAEIQAACEIAABFokoF3tL168MHw8ZbvU8Z3TaZ7TEZ/6r0M/V1VGbqR3d3erbiExBCDQOwHsnr23IPJDAAIQgAAEIAABCEAAAhCAAAR6JSBb5P39fSi9rJwyhv7www+yeKZcNfXVo0+fPv3888+ZNlB9/kiJv//++7A4YiAAgSEJYPccslmpFAQgAAEIQAACEIAABCAAAQhAoGkCslrKshmaLHUu5+vXr589e5YvvbLSd5Ci9tMwExw/QybEQGBUAtg9R21Z6gUBCEAAAhCAAAQgAAEIQAACEGiUgCyVcuT09rbv9MdUnq9evdJX4BfrrBM/P3z4sJiMBBCAQO8EsHv23oLIDwEIQAACEIAABCAAAQhAAAIQ6InA33//LaPnX3/95Qp9lBumDJqyfro5R8PyKtW5otFLREIAAsMQwO45TFNSEQhAAAIQgAAEIAABCEAAAhCAQAcEdMKmt7394eFh1cZ2u5IyaN7e3tppdFWHh378+HExGQkgAIF+CfyrX9GRHAIQgAAEIAABCEAAAhCAAAQgAIG+CMi+6Ro99f2i33777UCjp2goNxlSF7Hom0h84X2REgkg0DUB/D27bj6EhwAEIAABCEAAAhCAAAQgAAEIdENA/pX6lpErroyehT6wHpblljuHj3U1nbMlAAEItEAAu2cLrYAMEIAABCAAAQhAAAIQgAAEIACB8Ql8++237reM3r9///Lly3LVfv78uZw67fzlcKqTRiWYnYyrEIBAjwTY595uq+mkZx1KoiOZtUilz9K1KyiSQQACEIAABCAAAQhAAAIQgAAElghoU7lr9NTxmkWNnhLnp59+klnTlksi6ZNKdhquQgACnRLA7tliw8niqVWpm5sbncSs79BpF8CTJ08eP34sG2iL4taSSe9ILcEV2gFRqxKUAwEIQGBAAlqc00tKQ/TF31MDNi1VggAEIAABCBxHQPPc+/t7N78K1kbpJzmlSDCcjdymIQyBYQhg92yuKTXafvfdd6ErvhzvZQM99rDn5iqfEOj333/XjFqvIi3E6QBsvriX4EQ0BCAAgXMIyJNCLykN0XpPaXWKacM5zUCpEIAABCAAgbYJSGFwBfzxxx81y3NjCoXlUrro8qmiPfEKCUO2EIBAZQLYPSsDXy5OPp6u5793w6+//no10+e7d++ePn2qGfWM4t///vccJgABCEAAAqcT0HLdLINWp7RHQee0zDEEIAABCEAAAhCAgAj8/PPPHgftFKmjM8jG6hUd/vR8UcMExEAAAj0SwO7ZVqvJxuca+KLCyfR5HYdHLc29efPG5aBzr+usCrqFEoYABCAAAYOAxmpvOqE1PL3RjFu4BAEIQAACEIDApQhoO4gWR90qy79SO0WkMzx69EhnmrmXDg97k8pU/teZaKcIEA+B8Qhg92yrTXNOHpHEmcnaqttKaXT4izxbvb0GpT/2t1JGkkMAAhCAwP8jIH8Nz/SpCUbpLxVAHwIQgAAEIACBXgiEJ7m5ksvXsuiHHHTKp7s9xS3aDcvHyP1JGAIQGIAAds+GGlGLS8YOd1dQLZTJLOjGDBZW7bS33XvrvH79min0YA1NdSAAgZEIhKZPrV1d7WyWkRqUukAAAhCAAAQOJPDbb7/ZuWmSW3S695///McWQFfDnfiLt5AAAhBonAB2z4YaaNUg++XLl4ZEP1SUyejp7feXGxFbJg/FTGYQgAAEjicg0+cPP/zg5nvBY6nd6hOGAAQgAAEIQGAi4M3voli0YlrOvyfH7ik/pHICRKtMJAQgUJoAds/ShFfk77k32nfe3NzYCTq9GjV6ahatuXSnNUJsCEAAApcioL0L3rwC0+elOgCVhQAEIAABCEQJ5Ng9deMqZ6BoQanIzK/jZsqZKoV4CECgNQLXsnv+/vvv8hl8/vy5PoyjAz50fLL+FNBJIoqUZU1nLZ/VQvqMXeYmd0n4zTffSOyzRC1XbtToqfkzx0uXY07OEIAABA4noDeaN7XA9Hk4ZDKEAAQgAAEI9EUgc7ZbzuyY6Tm0uB+/L+xICwEI/J8rIJA1TQ7z+ouOoRp/dZKI/qaDlnXasbZU66+yYXGVs6fEG6/hokZPNYfmz+NVlhpBAAIQGJuAXmo6ptl97U6mT4b0sdud2kEAAhCAAARSBOS7k2P6zEmTKsKOrzzBt4XhKgQgUI3A4P6eMqXpaGQt7Oirsu7sy+CrZEqsWyqfJml/3s4TeEi7p/w6vTbSq/Hh4cGrOz8hAAEIQKB9AppahAO4TJ9Fv1fQPhYkhAAEIAABCFyWQM7n1AUnM9k2jJpgLt5YzvC6WDQJIACBEgRGtntq37oGTbl5bgMn66e2w9fZ+a5SPJOfIbMOu5RgRoIeL+mcAbncepLrbJfxaurVkZ8QgAAERiWgATw0feqlXHlZcVS81AsCEIAABCDQFwHv+O+U8JnJUrcTDwEIQMAjMKzdU3a0V69eRddqZAx9//7958+f9Ul0/Skg+9rr16/DxR/ZIrVNT6eCetQO/7nK2VMG2cMFODfDu7u7kMDbt2+fPXt2rmCUDgEIQAACewhoGNdg7uWgtxinNntM+AkBCEAAAhAYnkDOnkWdD65vb5RDEbUPeMWFZgEvAT8hAIG+CDz6+vVrXxIvSqu97VojCp0HdaOGME3AjE12MnFqPhYetSnbaFHHQw3uUYHDyupNUMEOG5ZbLkZuubJQe/nLp5VZsceEnxCAAAQ6JaCVyHBxS66gLG512qCIDQEIQAACENhGQP4u9/f3xr36plA5u6cMBTmfNkJFMRqISxDokcBodk9tGL+9vY3uGZfRU8NojvlSFrcXL164zVnU2pg5/k7yyDVVE0hXtq7D+sCF2surghxy6xwv4JXLTwhAAAIQKEFArzkN7J6HhV7KelnzhYESwMkTAhCAAAQg0CyBlOlTqoKmuuWMngKiOeaTJ08WyRS1vS6WTgIIQOBwAqPZPWXW3Gn0lDelRjp5pnhen9oabziK7mmYqMNjNMPBDILRmbAqzpsm2vpEQgACEOiXgN6tOjfGk7/omqJXFj8hAIESBGRE0I4l6d5S3vRfyxs6Qmpe5NDyhlyr9F8a7PynoYAFjxJtQZ4Q6IiApoHahakZt8YNDREaFrTbr9Bc28USuje5V+ewxjGGqZkGAQgMQGAou2d0J93USDlukvrSgsbfWVfzWlfqWiEnRG3082ysXtHzz3K217mImoHo7n4dtMonL2q2AmVBAAIQqEMg6t/BmF8HPqVA4FgCsh1Id5V2nVKb7eKkVGvZQ5urdDIVxgWbFVchAIEDCci0uvjRYxZlDwROVhBohMA4dk8Zy1If/JFSpf3UBnH5oUj3ijqKuncV8kN89OiRW0oqrKUwrYylrnYXH50A85rprh0RGAIQgEA+gehyV87CZH4RpIQABMoRkMIsk8Gi1WCVANLS5eclPRwD6CpuJIYABDYQSO0NdbNiRdalQRgCYxAY5HvuMmumjJ5qp/Bjsm7j6V651i8aPXVLplemm/li2DbIurfnfP/OTd9yWLWOHmit2W/LYiMbBCAAAQjsIRAd5GXvKLSdYo+o3AsBCLgEpLlp3UIK87FGTxUh7Vrft9R2ePlhya7qFkoYAhCAwIEE5EKUM+WXWnJgoWQFAQi0QGAQu2f4QfAZrtwkjdORNdcKv6sz3+sFcgZK75bFn+EnblO3GIbd1C1txuuVE32dyDyd89WpNiuFVBCAAAQgsEhAg7zcKMJk+S/i8F5iIACBogRki5QirYdU53gWLUgWVdlVdfoT1s+inMkcApclkLNsY5sOLouOikOgdwIj2D31XSDDIhk1sc3NZhhM5zRzwChlTrM2EHV+CTORs+cw23+0oSk8DUonPWnne1hxYiAAAQhAYCQCOpRGA75XI71eeQV4TPgJgRYI6MGULTLH4jkd2SkdT386tih8zDOrI/dPlagj+3EDzyRGMghAIJNAjt1zGE+jTCYkg8BFCHR/vqecB6VahXa0uf0eHh60dDz/dANaT5Zq5cbYYR0/pHPc7TSrruYL8Pnz5zF8IVMfrzeaaRVSEkMAAhCAQOMEtGE26uBZ6BDtxmkgHgTaJDDtiDKW/KV+T1ZO/U+tzSsT2Uw3fwFpsO95ttnQSAWBixDImXcP9jmNi7Qs1YRADoHu/T2NL7BP9U8ZPXU1Z83Hhbh57drNxA1nOnvK3jqG0VNG6qiDrSpoNJNLjDAEIAABCPROQAO+DCVhLUY6xjqsHTEQ6IiAlvmfPHmSMnrqUdV6vGyaWsyWY2bK6Kn6Sn1VAiWTBqgV7uiDb2CR0qgt9jh+Goi4BAEIZBKwP/gxZYKzZyZMkkGgOwJ9+3tKi9I56AZ0+/vg0qVydu7M+ctMKe1t/rk/IHUwpVO6mQ/jAiN60fNMv3z5YijNLgrCEIAABCAwAAEZMmRVCSuiaQkb3kMsxECgJgE9g9GPT0oGPaE7T17Ssy9r5qovhcoDSxo4C+Q1+wBlQWAwAimtw60mzp4uDcIQGIxA3/6eiw6b9jb2VUZPNfzaZWq7r2j8zTF6ynRrfJfJLqKpq9rYGDV6SofG6NlUSyEMBCAAgdIEtOwX9e6Uq4VejqVLJ38IQCBFQB9Vjxo9tTVHq9Qyie7U2fTsSyGUHVMmhpQMXrwOs9LJGHIa9eL5CQEIQCCTQHTHoXdv5kZM7y5+QgACXRAY3O55oKVSWe1U9bwOETUCemn0cxh/++gHpqT14toTNjoxEIAABIYnkNpxFn1ZDE+DCkKgBQIyeoYuBVLVtEVdO98PVIO1AUibmVadHyWzhb6K1gIlZIAABPoioLWWRR9zrcXiVN5XsyItBFYR6NjuqcOJF/0lD7R7pmZoq3C7iRfHXyWWRnjsznpXgJphadLRb08NY9WtCZOyIAABCAxAQDaU6ItVWzFw7BqgfalCdwRkVQyNnlJEZaAsYQ6Q46ecu1cp6lIaMX12168QGAKnE1h09tRAh+JxejMhAASKEujY7hkqZx4pLVDbS9Pas+Pdkvr5+vXrYzeb62TSHLunyk2J1FG8LNTRxsLZs6NGRFQIQAAChxOIbnVXKSyJHY6aDCFgE5A7Z/jc6aglGT1loLTv3XNVflhrTZ+YJ/YA514IXI2AdhYuekrJpf1qWKgvBK5GoGO75+IZHIuKVKjhRZtf+Ry+vJxj9JRZUG6SUZH6ikxxjnr69FU1pIUABCAAgc0EtDYZXd7T/gCOQNlMlRshsJaA/C7D8yWmT4PaDgRrC4qml+lz7YZ33RLNikgIQAACLgE530QPLHbTyOhZdHXHLYswBCBwFoFe7Z5al47um3Y52h81Ukq5cEZnXG4m8kYpoV0tGm0lQ8oRxhWv/bDeN1Ej7zBW3fabAAkhAAEINEsgtTCmiYo2RjQrNoJBYCQC+mqQVx0ZIqPKm5fsqJ+yO0gtzM9NVlo+gJaPi5QQuCyBcEXHQ/H+/fsS53h4pfATAhA4nUCvds8cbUwr1Yt85ciZ+qakdD7pYYV20+R81Cg1G1ysVFMJUtbbMWrXFGqEgQAEINAdgZTLpyrCa6K71kTgHgmEm0BlgpQCXMHTc8YlZ6vogUhzAi8g14dFc4Z3Cz8hAIGrEdBHMuwd7tp6OMbeypFaVmveahS9FPSnAEvgIzXuuXV59PXr13Ml2Fa6ngR7IFO2X758yVfa5ECqM4yU583NjSye2tt+7IGebjXlQBourbsJFJa5sJDJ1Suo6E+jpp12vKK4yBwCEIDABQlIqdWbN1rxz58/63UfvUQkBCCwn4C8Jp88eeLlI6PnKQ5QKjTHrWGWVo5a2CxmGgQgAAGXgHyb7NVTBhAXVzthz8gznbjSjnhI0i+BLu2exhxpbgnZLpvdAiMtbXFZe4zJnmzH+jLv3ChzQMcLHH5k6pw5AQhAAAIQ6IuAnDKi2yD0+UGtSvZVF6SFQEcEQlPjiQ9djnrvsV3l4uDdy08IQGBUAobnzVRljJ5tNn204eSaVs4drU0OSFWCQJf73HNWg3M2uZcAmpPn4uGe8jYdwMNFk9Wo0VOI7PW3HIakgQAEIACBYQikXgoyhuqQ6GGqSUUg0BQBzTA9jVo73BcX5stVwTj1IlVo6jClVHriIQCB4QlIbbA3Vmomjqt4m90gajqQ3bNNaZGqLwLD2j0XP2p0VjvJC3Xxi0xjfOg8NY+VK0H++QNnNRPlQgACEIBANQJaydcujWhxqVdJNDGREIBAPoHw4ZL+ea6GFopkV0dLI83u7rIl5yoEIFCCgNzG5T+UyllLOzKiaYtJKgHx5xKImjijxtBz5aT0HgkMa/ds1t8zupXP7TqSfABfbjl7pg5gZXHebW7CEIAABCAgAjr/JMpB/mjYNaJkiITAHgJyifImk1p7ON0HSlZXrY6vqtdaU+mqzEkMAQh0RGAyeqYcjDTEaXI6wCy7oxZBVAi0Q6A/u6dGtJRBzcXarL/n4ib3MRS4lMuqXjmnHJbv9g3CEIAABCDQGgHD4HJ/f9+atMgDgd4JhHpaau2hck3Xro7j8lm5gSgOAm0SmIye3nLOLKqcQLWGeq4/+ywMgVUEdI7zqvQkhkCUQH92z6j/s1c3GdfaHNc0IqeG46kKknwA3/vQiWBuoLXq7HwjAQhAAAIQGJtAys9LBw7q7Tl23akdBCoT8LYfafunsfZQUzatjkuYVSWeeCbpKjlJDAEIFCJgGz01/dRxxoWKJlsIQKALAv3ZPW274QS92U3ui86ejSy27+y7oRPBnCF2zxkFAQhAAAIQcAkYLwjsGi4owhDYSUCHEXk5GE+fl7LCz7XCeDbcChJSBAQg0A4B2+ipT7d/+PChHWmRBAIQOIVAf3bPTH/PU2guFmprZu0sti9WxEigd0+qmtpi0KYfrlEdLkEAAhCAQB0Chp+XsZxWRzZKgcBIBMJleC0tSEN79OiR/j9+/Fi+nye6R7148WIVbZ1/pZ1Gq24hMQQgMAYBTTx1ul3UL0oz64eHh0Y82cegTS0g0C+B/uye0XHNa4BmD/fU9xk8Ud2fa9e33XvbCRteOWNUsB3USAIBCEBgMAKp14Q+UxB6qA1Wd6oDgWoEQnVUj5j+JID+y4woXe729lYfADnFnrjhwyOhJbcaTAqCAATOIjAZPaNf/tDuT8XzVYmzmoZyIdAagf7sntGhzcPa5j73xTnb2F80UhsNcHSp19P4CQEIQAACBxIw/Lxw+TyQM1ldmYA+7jGZOBchyNVAngSL6utiPhsSrNXkQ0vuhkK5BQIQ6IiAYfTUceFas2GXYUetiagQKE2gM7tn5qYb7dApDW5D/rZOJieXAUZnNVBKmdYm9w3QuAUCEIAABK5DQH5eqU+ayAQje811UFBTCBQikLNxyi1aqxH1vT7XKo1rK+VWkDAEINAdAcPoqVXSU1ZrumOIwBC4FIHO7J45as3aJeJq7W3vwRnji0b39/cpnqndi6n0xEMAAhCAwAUJGC6fxjkqFwRFlSGwjUDOQflezmutkN7tG35uOLGqvnF2Q724BQIQ2E8gZfScDvS8u7vbXwQ5QAACgxHozO6Zo6ttUJUqNKq0sZQjpEqXQtmmj+oqMnoJGT6tbHJfBZPEEIAABK5JQNvTUhVPfTQvlZ54CEAgJJBzYJR3lzTYyh9E3uDEkDNH8OrFTwhAoDsCKaPnd999p0GAAz27a1AEhkAdAp3ZPfv197SdPcc4tsyoY31PgTrPD6VAAAIQgMCxBIxJi+w1uHQdS5vcLkhgg91TlCp7W2/wBthWrwt2AKoMgX4JpIyeWjHVSTgbxo1+USA5BCCwikBnds8cnaZNf0/DS0Vr2hu+XLmqmeskNuqI3bNOE1AKBCAAgQEIGC6flY0vA8CkChA4hIA8D2RxOCSrQpnk+EYUKppsIQCBCgRSRk8O9KwAnyIg0DuBnuyemV4eDdoQtQBlWGzH+Iy7XkXGJndjEtv7I4T8EIAABCBwLAFjqczYWHCsDOQGgVEJGMcu2VU2VFn7xm1XU584S+X25cuX1CXiIQCB3gmkjJ4PDw9HHeipz/Pqg0jTH99R7L3DID8EPAI92T1zDu7R0R5eDVv4aThCSuAxDr405qLSXNl30EI/RAYIQAACXRAwPm0kk41mJl3UAiEhMBiByobFm5ubVQA323NXlUJiCECgPoGo0VMTzGMP9Ly9vZX6Mf0Z3jz1q0+JEIDAfgI92T1zNrBsOAd9P8TFHAyb4BifcRcBY++h3h+LiEgAAQhAAAIQmAh8++23xiqmsZQIQAhAYJGA8XDZ926+0c42dbVycSkxiIcABM4lINdLjQaev/kUc+AuT8/Bs81z885tCEqHQNcEerJ75iy8NDhIaYUqZbHVOtXLly+77kCT8EYdlcDYsThA3akCBCAAAQgcTsB4cRhLiYeLQYYQGI/AZnti43t3KrujjtcxqBEEGiQgc6Rm9543tzQEeXpqifRAgb3Z+oEW1QOFJCsIQGAzgZ7snt46T7TODfp7GubaH3/8MVqL7iLtWagxfe2upggMAQhAAAIVCBgvDs1/Ms/7riAnRUCgOwLbVOXN1tLNfLBjbkbHjRAYg0DU6KmPRui4m2ONnsLlnqe39nDhMWhTCwiMTaAbu2fmJKe+WrbYPwyb4BhfNBIBw7arFjn8zbTInAQQgAAEINA1AcPuqXoZL52ua43wEKhAYNvpQ/WX6j0Pr0Uya88DXcyQBBCAwIkEokbPcp9ud/09G9w/emJDUDQExiDQjd3TXYQx0De4Byd1Epk0yGEMgsYUdJtbgdHEXIIABCAAgeEJ6P1oLGQaL53hyVBBCOwkoIdrrRFT3k9rb9kppG5f6++Ji9Z+5uQAgUYIRI2e8iU66tPtYTVdUwOz15APMRDonUA3dk93ESYFvcFByvjs7DBfNJIrrrEmb/vspJqSeAhAAAIQuDgB452O3fPifYPq7yQgn6lVVkJ9u7L+Ur2hW0arj79nFAuREOiOQNTo+fDw8Pz580J1UYnugGMsuxYSgGwhAIHSBLqxe7qLMCkoDTqlp5w9ZQ1s0DU1BdaOt+ef2D1telyFAAQgAIEoAfv1YSwrRnMjEgIQmAnIiGkrb3NKBd6/f1/O3OAWtDOMqWInQG6HQAsEQqOnFmk+f/787NmzcuJ542GDJoVydSdnCFyEQDd2z079PVOHew7j7KnnxHtVeE/OMOZdr176qRfzhw8fNBnQJ/9UTc0iHv33TwG9m1++fKmr+tJ9eOPOGM32lbmKULlTofqvv7lQCbazCG7fQEDY3717p1aYO4MaRW2kGPUEGmUD0kvdorHi48ePerTn51rDifqS+o/6VYmRxMWrotVdVaIEcOPPDdsTD/vVc67klA6B9gloqJEpwfCqVhVkbpCP1SnDQuax/i7nFuyeaIZui7hhdCSXxv7wqDqD+ole/a7rpcYofdm49HTSc1RqYTDZ30nIAQKnE2hrpPraw1+Os6faVcmaqk1KbI3gTcm5UxjjiRqsphMozRNkts7fIKZ3p3wldkLW7SpXp2tllqtkSqxb9pdLDosE1L457aLHQRPIxdxIcDUCelPo46TGQDpd0hOt0+5KwNFA4Zbe1LjhCuaFNbSWoEGeELgaAb2YNAR5bzG9sA5RXTbDVOneI7/488Q3rIZNNMNUW6Mjpchsix9YZ9Bz5A1E2vaxjdKqu7yjhCXDqttJfCCBqD6syAOLIKs6BBocqR6p5ouaxOEJ5FoiT41plHGXdFIFKWWOv6e9J87LfBpYdRiQ5k6aT8rVxUuw/6eOXr6/vw/zkRNoFzuGQsnDGPke3t7ehvFTjMDK0y11tbt4eR+8efNms5ORdGL5bW2rdaovLeamh0LHeMmtYzElCTYQ0FCmTp4ziM2ZazKpEaD0wvVcXDQgsXVY27QwowFQ3/Ytd058VAAiJwLya3j16lX+kKLXljqPPECPBajeKGeKKU8VUdq3dJXwGruMt/8pCswq+UkMgY4I6NnXUKCXQgmVeC0H6cmeB9ZiDpos1JcczdBoF3QkA86GS2PrDKGnZ7VZpDfJ0tSJg3Q29M9DbomO/LJ7ajA5JH8yqUCg3ZGqjsXXLUXT/grEVxVRyG0kWtPBFpFkUzNQ66rb9P2GtQIZXYAy6h69pJ4mY9MqDvJfmGz00QwzI2VyXVUoiRcJaH61uUuoQc9yS1FPjo5L6pmq0WKtSXAgAXvwNB5tmT4PFEODg1tWa4O2pj2ueF74rOfoQP5kBQEIRAnoreQ97/bPQpp8VLYpEs3QgIOOZMDZdmlsnSH09CytjaiLqlApVKGaoZhtbcRd+wlE51aK3J8zOdQh0PJI9T91EMylaIixFZezrh4+51eG0bqcu29oboijAtHhaa74GJNSvRTnGnkBmZBkNVA11bHV4vqbXqI2lvx3eXTskHIfFipz6vTyTk0VJOpRjU4+auWoMVrtrlZQW0ydQR3DcEJXysokJwdPrw/PPyVqZXmuXJzRMeYWMQJHvUe8LtHgslx0DJzJ5I+lV+5s1P1auPQAACAASURBVB0C3RHQO3R+zDMDlU0VaIZGp0JHMuBsuzS2ziBVJFSqNZ055E85u38548lRKta2tr74XdEZtCIvjqWX6jc+UtW2exqKQs5IVCiNBsTD+5MGzVDaEgUdLvmqDFWjsJpzjDTXVbk1mDg6/qrWmm/btZPaZzz8OQ6YYdGyXeaYklV0eK8aRfI0SLg7kaL6mWF/MbqBWqpa9dVd7adVPaSmPNUq3lpBagip8vMguTlwiN3ckyRneKnMUyIZiFCFKzcHxUGgDgH7wY+OCTWHr6iKhWY49Q10pGOfkeF1hmiHiT7j1SIl0rGNSG75BKKjK8pePsCzUnYxUtW2e2ooqTZs5RdUwh4UNXbkWLvO6q8bylUXtyFvyLOdW1S7cEew9NpV5ga1eAqR7ZsQbrtYtfwoA1a06MF6YP3eEo5g6iS2uVBXU31AVqdqVYiuxHiCrerb1SQfqaCj1IKp4Xaq5t4g06Zaab9lNCCP1D2oCwQgMBHwRifvVRX+rDYUoBnaXRQdyeaz9urwOoM6jB7e8Ik+N0bY17YU6Y8igN3zKJI18+llpKpt91QbyDHK8zE5cXSTJNKuSgxw0ee2REE1u7VXlr0g3/XGatmqwjexuopHIOdntCdMfT5lyvQ0fkliW9ZcMaRDRG3u81M2WCd06146LHRer8g0FRkjXqoPHF4Xu1fYHfJwYS6bYbiUMj+YGwKrRgaPuTd6K6tmRwbvofNANSu2B5yfEIBAPgHvMV/8uU09y5dnSolmaBNDR7L5bLg6ts4QWskXn/QKCaRybGgpbjmKQHTWnDnbOkoG8llLoJeR6gS751qUOVvj2xykZOF1B+jxXO2iHoVzleuooWu7U076ULVVB9u8hUqK4MwkDIQGTc8vT0XnT+ztFplKH68f5rTpIWk882V+DzdsjtXGrrDvhTGbO/kheIfPxOgGYVtkxqhP5o8PM+FwiGvZ1ddWp+i0c7MSgMAYBLxVmZzBMFSlDkcRDptohh5kdCQPyM6fY+sMbRo9NdpI5djZcNy+hwB2zz30Trm3o5GqA7tnjimn2XUAzUhlxpJ4+tswOz2l++YXand048TD/CLqpwxV222WBVdyzwLuKvHe+zXUA/K1ec9L1C3FDas6rmyEMwl4eNX5M29UMj3+bhN44Qomp7BfeTJMP8cbo/LbqHRKr/9E+W+L9MaQxYqolb3Zqfrn4l0nJrAfn05fNCfypGgINE7AfuTDcXLV63hb3dEMF7l577hVjWK3+DV1JI9n2O03x7SgM2QqpZvruOdGkV/s7SQoRyA6GiiyXInkvIdAXyNVB3ZP27g2DW3MfPZ02c33epNn7zXToxtOaBGQfrDfGKQcPDjuT3ens4c0X9vLWR6YC93c4pe90XM/UTOt6hXRt/jcHBVe54blfRZDlbps+5auuNd/ZuZHBfJnmOEQ136724NbhcendPcgfwhAwCWwdmCUDcW9/fBwOGyiGXqQvXccOpLHZ+1Pj+faJ2Ix/bk6Q8tGT6FzJ2VrG470+wlEZ0xoevvBlsihu5GqA7unNpIsjuDiXqI5ydMmYLfLKsOQXVC1q56RPV8zWJRQWmAK12x38IxT+aP8Wh2ix6ZZJFw0gTcKrZ1laY6Uan3FV9jq7nXsqDAscRfqQnrcvP4T5b8zMmewkstSOBDle5QX4rOYrXf0hwdqrevKYnEkgAAETiRgP+/e46+fOUPfzup4L9ADSwwH5LmCfWmG3jsOHWlPlxteZ/AeqLnPNxLApLCn9+6/F7vnfoZ1cuhxpPo/jYwyKTH+/vvvf/75J3V1jn/69OkcJlCHwJ9//mkX9O2339oJWrt6d3f366+/zlJJ6fzll1/mnzsDGsfv7++jmfz1118fP37U7P3NmzdzAimRP/300/zTDrg32im5uoHAy5cv3VFI5unvv/9+VT7u7eGNuqqBrujz4nbsUIAppnFNNCV2+/EyKNsdQFXQ8663mMYcBW5ubqRM6BaNDNNfTh3VxI8fP5bJ4NmzZ9H0Hz58ePXqlXdJ6XWXF9naT/v9/scff7QmMPJAAAKbCaQ0pVSGa+2kqXxS8WiGKTJzPDrSjOKQwPA6gxSbQ0AVysRWOQoVSrYQ6I5AlyNVHZPw5lJyHGg1UdycPzduJqAt2MYj2l2jhC6Tx7pB2aq57B2e1UnpM5tGchoNEb2UmTPJRMDDO7tgrIITbQU3cq1zxKrSw77tFj2HZWtblS2JcwjYrzA99XrSbfK6qsE2ugA+t50bUJ5KPw1fuletL0u9+q2bZgr34uGrWoTCuzE2wJxmIg0EINACAVuxdJ/6KVz6O43h2xPN0Osn6EgekJ0/r6AzaIYYPsuNxHQ3e93Z3xq8ParuKrJBUa8sUqcjVev73L2dv9FhUdO8K/e8s+puN80289BZdVG5nl1AyvexwqzS5lfRsy2q4SPDS31Vy3ov4A0dw5sVhC2iGL0/Vkm1KrF9POIkz6out6r0iydOHXGgRtkwf1Y/kbHykDlDX+/N6FMzRxZdNmi2A6v/qDOkOtgMh8AGAnrE9IDoIcWkXrn/r+rPFV5baIaLHQAdaRHRqgSpR2AkneEQHWbDwJ5zi/ivai8SH07AG1KmVsPueTjnnRl2OlK1bveM9n5v5NLLYGfjcfsGAnbT9DWp1uzR7VQlepS9MOKWrnC+s6caTtJ6t9s/e3Hy2tAnD7/FM1lu69U5hukN5tT8yqZeTm4/oVfk88xPGV3tUHNssHh6hWo8sUdgt3HDcAV7gSfwzp/2NGnVgLlTkkZu94amsImJOYRAd09KI/1zmxir1CS1b+kFDzTDxXb0BiJ0pEVidgJ0BpsPV69AIKrcKvIKde+ljv2OVK3bPb211qgiW9Rk0EsXrC+nbUzpaITyVO1C85xwt1S0MytyrQCeap7Kdo5Xfev3lk5L9N6+22ZZXiZzQ7iBoo3iFpQKM4qW6KLh++vwgVENl9PB3HaXDXG/4bUELiNP+3VTYqXKEKaFS2uHfbcDEF5F4IJW9bN6uP2Ye61W+qlHM8zpBt7bBx0pB5qRBp3BgMOlixDwRpVp5D9ceb4IzELV7Hekavq7RvrWR87hx6tUJU9z4udmAnbThI/E5oJK3+h96yPHO2+DSDYuN8O1E9pV/V+JU589cWUgLAL6ctenT59mFEK39nNG07053xQq97xkfptLbhpzTQkcQuD333/3nnrpbfqC2SGZz5k8/++ffqo49TRNO1Wo/owvKU1fQJpz6CKgbz0Zcqq+xtUhL+UvpA1Z/ZqVumDvqol3LktjY/43yvQ6fvfu3XxviQCa4SJVdKRFRKsSoDOswkViCEDgFAJdj1RN2z0zNfv2P0d7Sr8sXagxr1bR9jS1tGz5+esbx+6sRtafQmbBxU9zzDKvtXuu+vJg/jfiZ3kuG/C+KvvmzZsNKGR2tJ+UKc9yg1im1bXo1+Q3cBvgFu9Z00T9cKOnS0lG+dAur3mpxge3B8qJKUzm5tNm2F4YcMfwNuU/XCoByTcSHV76pTLsRZnpvVHy37DyWM95r+0BgmaYQw8dKYdSfhp0hnxWpIQABM4i0PVI9a+zqOWUm6PWazKZkxVpjiUgV1w7Q3uaat9b86qnahdy9lSNMmfmMryutUDJipH5FGhLbI8mj5r9wS3LHdk10ZJfnXs1M+x6jKZuyWy+1O12fM78EGdPm+G2q3rc3Bvd7uTGlwtrlPaMnhrfCq3rlKvFlLN9vqdr2C0tSSP5v3jxohFJhhcjuudu+FpXrqCcNzN1JAmml9paNWltddAMc4i5LzV0pBxidhp0BpsPVyEAgRYIdD1SNW33zPH3XOXs1kJ3GUOGRe9Fe5raCAQt6bsTZjlalnO7y9Tp1zp7TiQ1Bi0CV5ptlrtGGquyGOobbonb2kU5eK8HN885XNSEkbN6hN1zboujArI5umOLTCeVlxxCo+fbt29fvnx5VAUr52MvpGWOrpVlLlqcBnNZsReH/aIyDJ+5ep38o8tpBcMDzKygBivPzmjcWMFjHc3Q4D9fQkeaURwSQGc4BCOZQAACRQn0PlI1vc89Z8Ze1FWqaNfpOvPFeaY9TW2k7p6qLbtAOcFcI4hRyjYLlCZmWiSQ+Sz6yMjmomX50v4RRqV6vOQ6Mkj+bXbPzE3u5fyJONyzkb5XdGwJ6zgZPd1RWt8Aubu7C1P2EsNe47ClZMXWn9p6WiHOfMWE+RDjEZisyVpT56XpkSn0M//1WsdjHc0wp6HRkXIobU6DzrAZHTdCAALVCHQ3UjVt93SnbakmxN8zRaZo/GLTtD9N1Vl77kRRtqeik5wc52UZizfLINOnThrWnxwM1TqqmnLTqoCMoZvzLNqFWs5cpyK6FmRh3Oby400MolXenHk0Ny8yZ5P7nl7nFcfPmYAeOpkap+PPFNjWf+bc1ga0fOIO0RrcSn8DZK2Ea9MvOjbqma0MeW0VCqVXT+v07IJCQMi2LwJanMs5DUaV0kAqQ3/p2qEZ5hBGR8qhtCoNOsMqXCSGAAROIdD7SNWu3VMWnJwWrbx5MEekK6RxLYbR+urBiMa3E+nZpPI9DjZUwXMLT+Ww3+9PjwNPRApvfrw3Ddu8D93LJypA0Y6XY/fc5mIcrQuRLgGZGk+xNsoK5lrtNaoU/Z6SW+Vy4cWFNNl5r2n3LMecnCFQmoBUo8zXa7XFGzTDnEb3dJvMRgxz9vIJEyjmOjoSOkO0AxAJAQg0RaDrkard8z0z/eOa6grXEWbxfM/GUWix2jUJyZmoqMuMW5ZBBguUAafmJe9Qzm326Exj0+YJQw4Q1/6VSk+vS5HpMV7HPrqjzRhGTzXEor/n4lJcj62JzBAYm4BMWjlPrnZFZL5Pd+JCM8wEiI6UCar9ZKPqDO2TR0IIQCCfwFEjVbv+njkzdilD+chIeSABW1VdnKMeKMm2rLxF5qLryZIwx4ivZEVtr9tAXfAueaC4g4+2gW/zI/PcRqIkZZYq5xnN4Z5R5gNHagAZ0uiZ02S9L8Xl1JE0EBiJQOYOd+n5mdu/9sNBM8xhiI6UQ6mLNFfWGbpoIISEAARE4MCRql27Z46piMM9z3oeep9kutYBMfSOsT+cqmtHS2WO212KTOV4r29ss4lrYuDlE63F6c6eHO4ZbZceI3XAhTvODOPpObXF4j73HpsMmSFwWQKZO9xrGj3VFt5bG80w2j89SuhIUUrtR46tM7TPHwkhAIEcAseOVO3uc3encCku+HumyJSOt/0925+julZ1GRzL+dxNDeEWl2oa7J4pMpXjPZ1+2yb3HGdPuUXLb79c7byKRAui10Wx9BUpC4KnFqhZ62wLrQZqcYi2X0nV5KQgCEAgh4DGqMVntrLRU2K7qpokXBx2cmpqpHGLSyVr8B3tqRboSKm2azb+CjpDs/ARDAIQyCRQYqRq1N9Th+zkQMHfM4dSiTS9+3u6Cve2xep8qurMbnGpGxvUblOiXide865ym9yLOnuqjbzJSbTV6HVRLB1FSi3Qe9D9ervaNPOIg46quShq76+kxQqSAALDELi7u1v0bKhv9BReV1VDM8zpb+hIOZSaSoPO0FRzIAwEIBAlUGikatTfc1ElEiN5S5VejI22BJEi4GqHPQJ5+/btdAipbARFfe4EJ6czK5k8tnokOZ7Mmu1o97fqpR6S47YZEpCl27VDhQmmmKLTqswD0bB7plqni/hQLZDrzQWNnmqs3l9JXfQ3hITAfgIaoO7v7+189GLKfIXZ+ay9imaYQwwdKYdSm2nQGdpsF6SCAARcAuVGqkb9PXN2f+Ds6XaRpsKTSbEpkTxh5G6gPy+y0E/c7gqBLZStDNCZ/uYpAXKspTKtFrV05/Q6DvdMtWAX8eqlegm69r7BzvT0WkGvFbey3lX8PT0g/IRAgwQ0mVnc6HCixzqaYU6fQUfKodRgmqvpDA02ASJBAAKLBIqOVI3aPXNc5LS9YpEdCSBwOoEcIz5ud6c304EC5Ng9izp7qi45dk963YGNXjkrOUOp+Vw7oHrUhw8fKotBcRCAAATyCXhLNeGNJxo9Q2GKxlxZM0RHKtq1opmjM0SxXDBSi0/T4OMqkE1xiG6YU2Szx9ZPzl56u7ELeX9HKj1SNWr3zFEI8Pfc370252A717T/XaPNFV97o14wOUZ8LFBrwTabXpv4cpSJbZ8CyK81ds98Vt2lVB+7vb11xX79+vW7d+/cGMIQgAAEmiLw7Nmz6IR2FnJsj/W5mgpcWTNER3J7Qp0wOkMdzo2XoqXxN2/e5MxQGqyIptKLewVOF1u76N6/f6833emSdCpAhZGqxfM9pRDkPJb4e3barS8ldo75SUCKbnm+FPDTK5vjyLD5UwCZtcs8GQ1reybPppJpxRujZ9giOTpDeBcxEIBAHQLaQm6rQ/JYb9ad53BENoq5uCE1Q3SkuX3rBNAZ6nBuvBR1g1evXqEpFW0mLexJP995VFpRCVvOvM5I1aLdM8fZUy237TvLLTf5MLK1f75nNdQ52i0W/GrNUaGgT58+LZbSwiZ3DvdcbKYGE8ip01vx1tryRTw92UbQYIdEJAjkEJCfkf0tI3msX+qYjitrhuhIOY/MUWmurDMcxXCMfH7++ecxKtJ+LXKGuPZrUVnCaiNVi/vcc/YFYyqq3CMpbhuBHO0Wt7ttbBu8K9NdxTNdHV4Ret3hSFvI8OXLl56njBTZ58+ftyAbMkAAAhCIEtDONfkZRS9NkfqKerXvTBpi1Lx02Xc0OlLNbobOUJN242XZZ4w0Lnxf4tknAfZVlzrS1hypWrR75vh7crhnnb5IKXsI6MSGnDcNds89kJu61zNLRWXTEWalj76+7JwqCnyMSB0Y5DXrw8PDpU4RQpUcoydTi0sR0KEr3rkcXvUvuHhzZc0QHcnr/+V+ojOUY9tjzjKb5HiV9Vi11mTWdrrWRGpZnsojVYv73HOeTPw9W+7EHCAytY5np0g12aWMFykIY8TntHhpZ08O9xyjL8210CRZh7q4XUsHiWh1kHFjRkQAAhBokICOObOXdbV4c0GPdXcwN1ptyBE+p+7oSEavyLmEzpBD6WppdJbI1ap8Sn1l9JT34ilFd1foKSNVi3bPHBc5/D27698XFDhHw8OCP0zHyNnAJYtV6WleTq/jcM9eep0MB2os9504GT2H/N7FnkbhUOk99LgXAocT0JRGnp7GKvhlF29y3tFDaoboSIc/ZWGG6AwhE2JEQMvnnz9/1tcFhhxbTm9iqaACK+Nyzpbl06VtQYCzRqrm9rlnOisx6zu31+oTE4Y6y4bEqXVytFvbG+LcVqb0VQRyTg0v7cgggel1q1qt5cQ6F8/bIiobqJSq0ucktMnEeOO0KTBSQeDKBKTbuAs2LgpNEfWeuqwaf9l3NDqS+xSUCKMzlKA6TJ4yfXbx+Th5h4SfBtIRYTkLJ8M01tgVOXGkas7fM8dSrrnf2B2C2g1AQM4OKaXfrR12T5dG1+HwPR1WR2/uMPLYmMvOqY7FeHpu0vA8o6cWky9r9Dy9ORAAAhDIJ6A92qkTq6bFm8saPa+sGaIj5T9BG1KiM2yAxi0QgEBlAueOVM3ZPVOqktsqwzhpy8v33X//ZPl2K0h4AAI55idVc8gjnAZovrVVyHyESzd3pr881va17Vs5vV4LnmuwLOZq3Gt6eubA1xaEnGSkgQAEShOQt05K/5kWb+R2VFqGZvNPkfEELq0qeMVV+ImOVBQyOkNRvGQOAQgcQuD0kaq5fe45/p5jHO4pg7c7s3379u3d3d0hvapCJvZhamxIVBPkaLfDWPArdLnGi8hxZKhgbczpdXK3wXzWcnfSmejeR291JFMXu5NapopsEIBABQLSY1NvQ70BM41fFeQ8q4icd/SQmmGqV7gNgY7k0sgPozPksyIlBCBwFoEWRir8Pc9p/dDgnaMMnSNrrFSca2JU/ldcToNWUPL+l0z8KEYg5+AqNrkXwz9OxnKV8oyeWhLD6KnNoXYb20tx9r1chQAEDiGgker+/j6alRZvMHqKzGU1Q3Sk6HOxPxKdYT9DcoAABEoTaGSkasvfU/u+c7h37e+pOr569SpUffr6FpA9yeyrLjldbm2aKx/htJbVAOk1ncvxcXb9uwvVOhxYwoKwtodMGonR3kavBd+/f68F0kbEa1kMluJabh1kuwIB7WGSchutaV/7maJVOCTyspohOtIh/SfMBJ0hZEIMBCDQGoF2Rqq27J45h3vK4tbpJk1pPG/evPF8eVrrmpnyMMm0QeWsbCuH8Y5wsrGMejVnA5d2rpUeuDjcs+sOFqoFDw8PDBFTmy6updlLcV13DISHQPsE9PZJLeyxeDM332U1Q3SkuQ8cGEBnOBAmWUEAAoUINDVStWX3HPVwT2mEMneOYfGcngp7kpnj+1bo6WokW89pKyrVkEc4RWs6fGROc6fmhAfCyRGjgvn1wBpdJCstickJ11320wCr1rzsJ483tDtLcRugcQsEDiGgbUypbQQs3riEM9/R7i1jhHMqjo6U39boDPmsSAkBCJxFoMGRqi27pzvxSzVSR9Yi6YJa5NQCb069UvVtM55Jpt0uOUpeap5g58zV1ghoWP/rr78WpeJwz0VE10yg/qOTW9wupA9PyVhw5U8ehz1hcS3NXooLMyQGAhA4hMA0goVPKIs3Id5raoboSGFP2BODzrCHHvdCAAJ1CLQ5UrVl9+zd31NtrCrIyqn/0m9CRbBOV6tQyuIkUzbfy87bVfecpsfuWaGjVigiZyaj56XC45AjCb2uQpfIL0Jjxe3trWv01MKe2rH0kQj5EjaScnGfu4zFjYiKGBC4DoFpYhMqPHrlSQ2u8NbrCPVlNcMczQQdKbMnozNkgiIZBCBwIoFmR6qG7J7Sn0LlKWyzFvw99aGJaRo2CaywJq45wofV6TRmcZJ5KRpeI+YoebqFk/s8bp3+zFmtqbCBK/Nwz64/CtdpD0mJLbVAzeEOlbJK88njKC7XNBxNcNktCNNqq5i4HSmKiMgcAtOarroTp0zk4NKrLXw2Kxs99ZXYWemSapr5Ksyp3bFpZiHtbMfTDNGR7BbPv4rOkM+KlBCAwFkEWh6pGrJ75rwa1YSnLyBrmrHhpE5pY9IFh9nwvmj3XHTPOetprFBujnbbgvm+AoorFNFIc2eKgSNhI31Sk3NZOV1b1Y8//vjhw4dGxGtNDBdUVLYLdmz1Fn0pcZFMFBeROQT0mpayhwE0xco1OM5ppBxWPqZD7775KWh5/SPzHT2THCbQSMUzxWj2VYLOMMwTQUUgMDCBxkeqf7WDPscm2KO1SJNbaYEyfo+0w3RRuQxdANrpaaUlydGuRuoMpXk2nn/OwFXBy5Je13g/ccWTU6fn6fn27VuMni4iL2y/UBbX4bzcBvj58ePHV69ezeaeAWrUYBU0tus51VJ3g7KdLpK2PYUf6daTWHl7u7dRrOU5wmXf0ehI+59WdIb9DMkBAhAoTaD9kaozf88K5oND+oR0L4kq25bWww/JsLVMFldELzsfk4E7p+699OTWOl5r8mTuSq7gMXTZOVVrXWJRHvUZnenpJtO37055U8hksDiSu3KeGLY3EEx7k08Ur37R6jP1C71miXL5vLu7u2bdU7V+9+5duO1pMnpWHlK8jWLNLoFcVjNER0o9RPnx6Az5rEgJAQicRaCLkQp/z13dQ9MtqVmyb+pjzdql+P79eylhX79+lZevnHdOmcruqs+am2390nbPWVNOZ2lzzE+qUml/T40+mn48evRIFjfcVcr1oRxHhgoeKBpwcuqItT2HUtE0ctPzjJ7aDVD/TaHXkwaHjg4xtF8o9suoaIOelbkN5CyphizXtrkPWWW7UhrEdMCCl0bPoLTfykZPyeC9gpt9x11WM/QayOs20090pCiWKRKdwYDDJQhAoBECvYxUDdk9c/T4FnQaKXaybE5/sihpFVc2JrW3ZpLa+FPBsauRLm672Fx2qpCj3WqGUHp6MG+BlNKJZ1C5RyanuUvbuFW7HDE0tSjd68pxHiNnvSO8L1zJUlD/KxZ6bc1mC40Penm1j9d2or+g3bMFXaj9bnOIhBfsXQY3qbveIKbEZxk9VbQ3cWhWA895Rw+pGeZUHB0p9cShM6TIEA8BCLRDoKORqhW7Z6a/UrM6TTudr5ok9rzLnqZWE7J+QS0oeXqa3MnA4mGs9SkNU6LLOVUp+0lJ3bUqvoVet0rgCybWzlCtRrgVl9HzlDeazhJ1x+cuzDr2g9ZFFdym3x9+/fr1/kzIYZGAupbWsxeTXSSBVAvPXV0V14raKZ6eE3MVPcO3F+PnZKcEWnhHn6IZ2kP31BboSNE+ic4QxUIkBCDQFIG+RqpW7J6u7pJqzgvObVIoWoi3myNH12mhFsfKkHmEU+nFbe/grQp7iI7F2FFuOf28Av8W5lQdtVp9UXU+4OxiqdI1Pz/L6KnSvfHhFNvrsU1gv4yOLauR3B4/fvz582edrlNheGmkyjXF0BMqsDIu56imNQU7sSypN6HqIkp6+5y4k8DdRl3BfLaN/5U1Q3SkbX0GnWEbN+6CAARqEuhupGrlu0au7pJqMPT7FJlT4u3muOY+9/DzptGmCScP0WSbI92N7Zq/aYa8OStuNAhkHpxamn+ms3z9/dQGuktdkr+Ya2qcjJ6le0WKsHajuM6e9jCeyqRy/OKD1qy9oygodSG1ZtEiyBwCEwE9g/L0dIcOxWv0yHz7FMIoe6Kbc7PrH5fVDBeH7qn5Sr8NM3tpOzoSOoP7XBOGAATaJNDjSNWTv+c15zZt9nVJZauY0o8zNZ5mK7hBsBy3O1k9ijpH6Pgtd3ISHsW1oV7cEiWQY9y3H5Notmsjc3pdF+attRXvIn1TaoGIuW6n+tnF+LDoMVR0RO2imyEkBIoS0GKt9xgqJtOcVE4wz2Gi2ddczjt6SM0QHWlD50dn2ACNWyAAgcoEOh2pWrF7eupLtPGa1Wmi0g4ff2i/HwAAIABJREFUubhC62nJwwNRBXO029LOnvf39y5qbYR0fxI+kIBrX05l24jds3SvS1X/4vHaANKOp6fawnP2VEwX44P9KkExuPhTRvVLE5AfnKei64WiFdbS5S7m72lcFd62iyJFE3hyRtOUfkefohmiI0Xb2ohEZzDgcAkCEGiEQL8jVRP73L29KqlGxd8zReaseGmZxoz0xAPscoDIVUH7wSf5VRH9ae0i58ZUmkzfh6LarR4lV8NWpQY4vC8F/PT4jnwZiva60xuiTQGkFrhTTbnz6NlcXC4qVxcNDt6HldQruvCUtM9Y1ChXDho5Q+DiBKQXuUqFaGjcaMHoKUk8wQ6ZI6AZHtjh0ZFWwURnWIWLxBCAwCkEuh6pmrB7eivJ0VYsvQckWiiRNgFNOA27p3HJzrb01Y8fP2qzZyieIvWn53mbAO6pmkYOh6jmqfxd5zKlOeWbv5o2iK30XXUP/Z1o6ElRqhmvgatocZnW9tMPrrpar9D3DV2jp/qApujnLkKEH2I+ZXzY8DiEY7WbSdER1S2IMASuRkDqkKdUtGP01EKOOzLsnyOgGZ7SvdGRJuzoDKd0PwqFAARWEeh+pPrawF/O7EvKVgOS7hLBrqY26+3K/Yyb7Rq12WQ//PCD/YRr4+c2lrLx2TlPV2UQ3Jb/4l3e0rrkWbzlwAT6uHCUrcR4//79gQW1k5XthjY199u3b4sKrPwXe92JY8sFe4WaWx3eaxR1laLdYDHzcD/7ib1iUVovgT20Pjw8eOn5CQEI7CcQjmN6xe/P9qgcPPF2DmhR7cUdxtEMNzQcOlImNK8zq+OhM2SiI9l4BKKjcVNvn/GYZ9ZogJHqfzKrWjSZDGSuehENy8RWVIYKmdtWwp1KWwX5wyI04Yw21hRZ2e4WihfGCLIh8Hxpw0Ra9p35diOgle1QqqNivFeF/E+PynkxH7tvC4g6gxAt5tNXghydXi+JopXK6dJnDZ7X7BWh3/eG8eTYPhNtiNOlyq+jMaLqUrmVpHwJSQmBwQiE2l1r005vOWSzXVINl/Ma1VCzYcy8uGaIjpQzLKAz5FAizXUIeJPZSQNs7QV0neaYazrGSNWE3TNnm0NNI87cxscGopPPeUbXo93TczCc6zIHjgW4M7fQ42mW0wts8FS1G3fOv1wre/plTaNz9BU1V3kO6DE/fQV7Zxfybl/s/6p7Ubtn5pxqw2zNq+mGn9fsFd5jqA5wCny3vaLjXrmByC36kLDdyYuuJB0iP5lAoDsC4TjW2pwzlHDz1oroCDnrLW4AzXBtT0ZHWiQW9mR0hkVoJBibQHT60No7aOwmCGs3zEh1/vfc//7775xP/mWux7o6CuHSBPRNDNtmnfnFqtJyKn8dw+8dU2UU6h2Wb6ScL2VmfnNzM99ybEAnk7oZ5mx/dtNvDuukj0+fPuXcrsdc0wY97zmJu0iT802YnMFtc2W9Rk/lU/9wz2v2Cg133lmTem1pZNARt4/+/5/6jH6qRXRwno6TK/o4KPPnz59Hh6ZoZKr/nBtvH/+ds1nkXPkpHQJ9EdA45j1WsgxqsGqnFpIwNFZumyOgGRZtVnQkGy86g82HqxCAQAsERhqpzv+uUWhCjrbxxb+OEmXSQqT0Y8PspSlrIw2XaSHahlRTgkzzlm0m3la67pLu7tpq1Siyd2zOLf9GDYWrwIrSixcvGvkUbH41jZTyq3U/rWCkPPySvhRkPHpzcdtmg/PtGwLX7BUyMnpGT6HTAKg/l6EeAf2pz8wPrJ5WrWPruciZIrpZ2WE9ZcpTZYXJVNy5X1gKRTJibA0hZG5kxSUIQMAmoHFMH0Bzxw0NF1pGLbpCM4k0+wbOpU8x+qmAxkwF9F8DwpzArYu37d29ZIRXKTBGPtFLl9UMXRroSC4NN4zO4NIgDAEItElgtJEq9GWtHJPjmKape2WpShRnb4XutI528+lqCZJr87R3SkYHmlVF5JuWSjjqa0rgmlMVVswq+TcnDn0uojC9yNN38Wyub3jjIgElCO86JCZzmqdh55Di8jNZZOL1h+ln773C85CK1tGOVA6HQNBwp3EmVVbN8SG/zxgpjbqojjKCGPdyCQIQWEUgX5lJjTBnxa+q5pQYzXADtLW3LOoDF9SRJoboDGv7EukvQiCq9ZWYPl+E585qDjZSnb/P3fbmmFQofDrOUiUXy7W15JzGXSxif4LZtSozK9eMuHiLlvQ9ly7jlqifgpE+55Ln1aUdrMc6jhkyhIccG4nnS0U9LOZS6gQW3weFvEFfvnyZmfOihIeDumCv0Kb1tYNMiF05yNNKD68ad5tPtDxt5ej95MkTwxFYrVNtfAjruCHGHl07clzdUHdugUBNAjp/w37cagqzqqzMVUAvz7WDNpqhBzDn56IGkqnJ5JTlpmlZR5Kc6AxuYxGGAATaJDDgSLXTDLz/9hx9ZYCPGgnUkP6eqpfxrKpx9/eQ/TksLjh7VVi1/ux1YLusw4F4nUoq5n5cmTls8JWYOQ/jpTVtxJvrFQY0U8rkmZ9slWExP9tDUl6wVxjNoeddT6i8OIVFXUX/Ffae2bDPTDHqOVrfzvEAVbbyrLeXoKY8e1wwT/FRvKp8SKclEwhAIOpiYzx9TV3aNrLZ2lpYQTTDDY8JOlIIDZ0hZEIMBGYC0ZfRtkF+zpPABgJDjlQnf8998Y04aR6a121osNZusae7/U7h7Pl2C60QHUNDpXaOybE1TPXytvlPjehZQudsp8CBQLwhSYYSPVAH5m9ntceZV8+CnXlHVxfdGY4dvtQ5vR5l/Kw/qlytV6TqK/LGMKLn1H4deG2q3DTl1mijR17Z6v/79++Vg/pevgtS5fHhkEdYz46Hwv050jByCC4ygcA2AquGI/cZbCS87UglNMNtvWXtXehILjF0BpcGYQiEBKIjM3bPEFTRmFFHqpPtnimsni5VtGmrZW5rlvUtFEdV3LP9eW1nTP6PEmAxn+gY6sk5/8x3mQzn5OrPEkYmiTm3MHAUEOXjZT6VvkjjqAShAJ48xs/D/V6PqtSGfBY5qD9syDZ6S9jlDMi6VN8wtEjDELi7XiHzZdTsmNni3rqFQeaQS5XHh2gHXhtpj6U91mgtAdJDoDQB+yk7ZPApnYnG0g2U0Aw3QNtwy6JWkPnGzCm6cR0JnSGnEUlzcQLRkRm7Z81eMfBIdbLd0zaZTapSvh2qZp/YUNaodk9NPg2ldts6/Aa8xi053WyqgqwYUpuMrNxLnl+na2PyLrl8Vm2Vcotzw6HF5EDF0S3ICNvt7lY5Gs7nbMjQyCUtWkTrOEUeZc4T8KiVzSha843KiC7VK0I3FrX1qo69OCE0GnfVpW12gcqdJywuqv7OFQ/TEwMBCKwiEOoS8/PVUWDVqDvzQTOcUZQOoCNNhNEZSvc08h+AQFTxw+5Zs2UHHqlOtntGO7enbLVgODukt41q9xQcr8ncny2YrfM1+3w7kdd1PXddw5wh09XO7hR6Z7gm152Z59+u5SC3odeGOzXERPkYzT1hye9X0fwVuVhElH8qt3Lx1+kV4XiuQUDVX8t2W8tGmzsV2e871FhAauHNsratSQ+BpghUGHxSg9Kx8duoohlu47bhrsWepgQbsnVvWSwi2uXcHEqH0RlKEyb/MQh48+vpycXuWa1xxx6pTrZ7GrOa+RW1/3VYra/YBYU9aa6jAp7hzM6qtavRQWqq3X4z3yGVdVFHw+qKclXLLMs7Dl91DO0dBhP1hMyCwmRhL9qTW5j/qhh7DT/KeY48UexVdcxM7HWJuZpTQL0rM59ostDS7eUf/XnWkHKFXhG6te4xw21r32ijh5H9Pmi2Db2+h3v02SQSAp0SkI9kOFz0GLPn9bpYXzTDo7r3xXUkdIajOhL5DE8gOn3G7lmn3YcfqU62ey7qHEpQp6UrlBJarNzqn2WkOKTi9rx92xakQwSbMzHgy2q5yjQQjsgpg6k0ZreJ3XDqllngMKBbwgxXSR7muTMm313CrfsUHu8dFraOW+tt5xvo2Qm3G6jR7bKmcs/qG1foFR7//aN3/o5Lt1Mths/qAzsHlul2uyO18Fo5pJpkAoH6BLSoIM1ncQDpIsGeNSeNkKk6ohke3i2996ZHfmwdyas7OsPhvYsMhyEQzrI1Vow3Z2yzvYYfqc60KoZGZe8tqJ/73w3tdCxDweq9prbjQAu7LKNavvRaTa3ze0jU8mj4IwtLamqh+HzTp4SPLpW34PHkDZHhI5yK0Y355LtIGe1jbvXXqvVRW5gaXQW52abCRs8szXPsXuGN5HqW1SL7kUaf8VTj5sS3MPDuwWIAEfM9OXMvBC5OwBvEcsaTZtOoLptbM/rW1vCCZrgZqXFjlLbbr0bVkbzHDZ3B6CRcggB2z7P6wBVGqjPtnraT4PQuXPsWPKuv5JTr9Sf3Za9w7xZew9KxZzU+B2xmmqidXfpHjnVA6lq0+RZtlzJ9GmQWi1b+0ReAxD7RquUCt03eXid3f6oKbj5jhO3mnh7znD6jziY+Li6F50a3/eDmu05EOnCvCIeRA5/E0Ld3bs21gVXz9hO7ilG0MXLqATFu5BIEIGATOHCoWTs0HZ5+51gXDumSUG/bRfVMhNEM7W4WXr2gjhR2MHSGsGMQA4GZQHTai7/nzKdQ4CIj1Zl2T8ObY1aMdio0hTrHtmyjhrO5pr3bPaUjznUJA9uIHX6XYTDSNEBVkDoitUy6rIpWQD9lnY/OEKQWK0GOhMpNjRsymWKUjzrGVK5yU2INPZJTT0dq2i95JglzSq+QJhwro5UVBJe/Kl5BtvpFqGmi72yXiVCoX82dTbdMnU09MNVVFD/3t5yRU+nr190tcdRe4T2VhxvgUh3A7T922O0qbov0FdZDYVRTvauv6iAtBJoi4I1jxrPW/qX9o4GrmXj1RTM8vN9eTUfynjV0hsN7FBkORiA6h8LuWbqVLzJSnWn3zJng6QVZuqWr5T+23VNGGU9fdH/uV0yPaibJ6T3brpyZYY2/a3umbRfOLFe2QtnLjkJxYD6iGrUOz/WaVb05RoEDBWgtK82j1FhuZTeHw0bP6cAz8BPJjNcrvD0KhYzL9qNkdySNMye2+IFFe6jdWqv/H1gQWUHgggRyXiLuQ9dy+JDmQzM8BGN+JhfRkbwXGTpDfg8h5WUJYPes3/TXGanOND0sKlKDTW/GtnvqKTUM2S1YYdxxRE/4NrOU7pKbnptVfnjRDGQ/Ea0xDCsu6/bkpjqx1f/JV8K1Ebt1DHMYKUa1VpNt62YzpbDRle181Qhs7qWHN8FIvcI1Fqhl3Y59LDe1u9G40Ut69MrJc2ztcnKLKr5TxcOHIidD0kAAAjMBdyiLjie9RGocniu1P4BmuJ9hfg5X0JHcBw2dIb9vkPLKBKLqnyKvzKR03a8zUp1m95QNaFGvGmx6Y09lCy0Dln5U3PwNl0Y9UW7KRsLScfNdq5RSC9T7JVfPl4Ui3xymjiE595fbSA7uU9+ISKXFULfJ72YTH6PR1Rlchqlw6Uodm79bi2NzPjA3z+J8yGhgiCfLtauIuIjcsNJo4B3J4jkxcevohTWEGty4BAEIQGAPATTDPfQ23DuqjoTOsKEzcAsEsHtW7gOXGqkeCa43qajz8+PHjy9evLDL0sTv2bNndpqOrt7d3d3f36cElqXj999/T13tIv7vv/++ublJiarJ6uPHj1NXz41Xb5RX2l9//fXHH3/o+f/nn38kj0yTqo7MCjJaaRQ+XHg196+//jqVqxJV+lyoin769KnK1d+33357LpwDS/d6yFmDz4E1WpWVWlzNrUZXW6vFw56mQWBqd6PRNSQqB7tcdZtffvnFTtPO1Y56hcbwn376SW2npYsPHz5UYKg+oxLnUUIlakTS+DCNS2row8elCpVaLEK99/b2NppMFf/zzz+jl4iEAAQgcCABNMMDYeZkNZ6OhM6Q0+6kgYBL4Pnz558+fXJjFNY0XAOyF8nPowhcZ6Q6ze5pGwGnhhzMLGJXeQC7p1rNMMrIKUkEjnpEyadHAjJYPHnyZJJcthsZvHqsxbkyP3r0aFEAuau8fPlyMVkjCegVjTREO2Ko98raG5WH90gUC5EQgAAEICAC4+lINCsELkUAu+elmrtyZf9Vuby5ODnWzeFoQJ4s0XgiWyYQ9U6fBNZOlpYlRzYItE8gc7Vz0ZW+/Zoi4ZUJGC8LedpemQx1hwAEIACBFAF0pBQZ4iEAAQhA4DS7pzbu2fQNC5p9I1dPJGB4mcnSjX/fiU3TQtHTAQKTJNqv2oJIfclg2IPmishz3NgmPydrJ0CvaKctWpBEm9zdLuGKJK2gr77tCk8YAhCAAASKEhhSRypKjMwhAAEIXIfAOXZPbWxMTWxm9Ph7zij6Chifb8rRSPqqLNKuIuCudmD3XIVuShweeRNm0p1DHL0ibMQrxxidvLu+feV2pO4QgAAEKhMwXh+zJLxHZhQEIAABCFyKwDl2z8VN7rKJDPm5hiv0LUOlSB3ZdgUs1FEEpm83TSiwe67tEpkbuAyf67Ul1klPr6jDuZdSUstjGjFG+s5hL82BnBCAAAS6IDCqjtQFfISEAAQg0D6Bc+yeroNPlBGb3KNYuoiUwTrVfLJ38yneLhqxkJDuggd2z7WQU/YgNx9j1cFN1lSYXtFUc5wrjCauqb0gxk6Cc2WmdAhAAAIQOJ3AqDrS6WARAAIQgMAYBM6xe7oT3ShHNrlHsfQS+ebNm5SouHymyFwh3l3wePr06RWqfFQddTZuzgauHm1D9IqjOskA+RgviO4cmQdoDqoAAQhAoAsCA+tIXfBHSAhAAALtEzjH7ulOdKOM2M4WxdJL5Pfff6+Pq0SlNaa10fREDkNAWqnryaVO0nvVan6nK+fBkZ91d8eDjNcreu/VJ8qvzvDrr79GBejRkTlaESIhAAEIXIQAOtJFGppqQqA0gZubm9JFkP8VCJxg9/QmuiHl1C7pMCUxzRJIuXzK8qXP9TYrNoKVI+BaNFJm8XKlH5Wz9uE+f/5cH5V+9OiRXsP6LwPuhw8fjso/lc/bt29Tl+b41EM3J2gwMEavaBBsjyIZxv0eHZl7bAJkhgAEILCHADrSHnrcCwEIQAAC5QicYPdcdPbEs6Nce1fLWbahb775Jlrc/f19NJ7IsQm4Ry/1uMn9999/lzflixcvtN/cdVzVqR2vXr2SJVQJCrWgcejhXKKWi3p0oe29V8z8CewnkLJ7SiXozpF5Pw1ygAAEINARAXSkjhoLUSHQLIHo5x+ikc1WAcGaJXCC3dN18Am5yFjGJvcQS48xKQ81dQC+btRjg+6U2X3wu/PplkenbLXul8c9GrKE6lTiQru6chw5U4+bJ2drP7vuFa3B7FoeGfdTzxfOnl23LMJDAALDE0BHGr6JqSAE6hCIesb0u02wDjRKySTQnN1T7lSZopOscQL6DEVqfQaXz8bb7nDx5Ajg+kj2tbYhi4w8OheZqIIljI+GPWgWSYahHh3iuu4VM3wChxBIPTs4ex6Cl0wgAAEIFCKAjlQILNlC4IIEwg2jMib0NW28YKv1UuXVdk+93tQjNcfWwXb6r4747t27VbW1P+bOJvdVMBtPnJrKpvYzNl4dxNtMwN3OLL/IzfnUv1EunPmLMTmfXF9bhUVnT/nIrx2E18pQKH2/vaIQkMtmKwt4SjFIvUQuy4qKQwACEGiHADpSO22BJBAYg4BORJynigo8PDyMUS9qcTqBFXZPWTx1ht10vN20H03/tUtR0/L8s+3sb9rIot/jEXWnt2KzAshEnnJN79RS0yzqxgVzLd19rW0smh1d8qmNum6aVWE9Jot5utbDVZmfnrjfXnE6usEESBk35cgs7WKwylIdCEAAAsMQQEcapimpCAQaISC/OtmLvv73T4EeN7Q1QhIxPAK5ds+7uztZPN2dqm5GitdxDDmHNqZ8Oqbc+jKIuAQIpwi4pg03TWqi66YhPAYBLZnMQ4ecE2UN76heqQ5coQpyo1icUWjM7HT3R9e9okLrX6cIaQ4pR+nF/n8dStQUAhCAQIME0JEabBREggAEIACBkECW3VNGz5wDGXOOwHO/YhFKo4LCSGK6JiAH3tlZ3a2IDGE6B92NITwqAVct7mttw/ZPD9tLVt0wcnPMIisV1+9D1G+v2Nyg3BglkNIucPaM4iISAhCAQCME0JEaaQjEgAAEIACBRQLLdk955aSmJV7usmkuunwadk++2erxHObn+/fvo3XBlyeKZbBIjQnuU79oy2uq+ik3tJSQqQ95pdIb8ZpOLJbugjWyavBS172iQZ79iqSe4FrA54r0e2rtXAUCEIAABMYmsKileNVHR/KA8BMCEIAABKoRWLZ7rrJT2NvYZUI1KraqICMfLrVGQAdzRBtXLp+c8tlaYx0uj2vdludvX6e0LJ6t6eHK/wKSd6P3M+dDAVpO6Pc05K57hddY/NxDwO0Jbj5RY6ibgDAEIAABCJxLAB3pXP6UDgEIQAAC+QQW7J7aRDkfzJeT6ZcvX4xkxvc3fvjhh74MIkY1uRQS0Gme0S3AnPIZshopRp9pdt0BoubvlutrD2ih5EdV0DhMeSpUBb18+TIUoIuY3ntFF5C7ENLrCbPMWiDp6xTgWXICEIAABK5DAB3pOm1NTSEAAQj0TmDB7rnW5+Lm5sYg4lpAvGTYvzwgg/3UN3mjfQmXz8Ea2quO68z173//uztbxqpVHzlgHvLtaa022RvYZRXq91hP9ZDee4XXyfm5mYDbE9xMUkejuGkIQwACEIDAuQTQkc7lT+kQgAAEIJBPYMHuae9bD4uRaSOMnGKM069x9kxBGyleNi81dFgjTX21qzeMJ6Z3AnrkXftdj2sbUSflaLuobx/igCkPOPsDcRpjjbE0KltTkQP0iqZ49iuM1xPmimigYPPHTIMABCAAgWYJoCM12zQIBgEIQAACHgHL7rn4kSIvL/00piuGs2fUEzDMnJjeCaiho0rSUbuDe+czmPyu/U4uis+ePeuugpln8Kt29uHFmRXXkKusjMSSxzUlGymbvTRAr2iWbV+CuT1hllxm/bu7u/knAQhAAAIQaJYAOlKzTYNgEIAABCDgEbDsnmvPqzasV3LoSxk35dxxyOZQr2L8bJBAare7bOJyc2tQYETaTEDGC3cA6XTjao5Or6od4oCpQfL29tbYNSaT0G+//db1aDlGr9j8UHDjTEBftHPHhzk+pSfMCQhAAAIQgEAjBNCRGmkIxIAABCAAgUUClt1z8WYvwevXr72Y+WdqMqNXJs4dM6UrBLTbPerRdtSHsK/AsP06yop9f38/y6kVEcMTfE7WYCDaVyWnBi5d0pqNDvU/ZHu7jJ5Pnz6NWoImLDJ6imrXRs9hekWDHbUvkeTXHD3ZUyrE999/31ddkBYCEIDAZQmgI1226ak4BCAAge4IPPr69WtKaE1Onjx5krrqxcsEYFgwNV2P+jHJfek68xzxcY1BHsDJruFFDvlTJh6ZjcL+YHehIVEMWSmvfXWygcx5/Rrs3LFL/XbD6R+Lraw85elpGD01tTjEpXRRknIJBusV5UBdIWcdeREe13CdN+AVmpg6QgACFyGAjnSRhqaaEIAABHonYPl75rtoyZ/LMHrq08OhkUvgZOe6jtGz945yoPxSkn7++ecwQ3kAlTAqhQURU5SAXHfd511t3a/RU6Dc4ztkmtT+3GPpyaCp5SXD6CknuN6NniI2WK84tg9cKjedhBsaPbU6En0pXIoMlYUABCDQHQF0pO6aDIEhAAEIXJOAZfcUEfk3LXLRdEWWTSNZdEebnDsMU6mRG5cGICB/n+ipCOx2771x9VC7Rg21co+fM3JbQcOX+zEu/TzwLFrhkqenW5wX1uh6uKXVK6LCz/F6RQVoQxYht193kjzXUf08f511vosABCAAAQicSwAd6Vz+lA4BCEAAApkEFuye0SmKspYhQFsv9UEPHW+nExuNwnT4nev8NaWUOdU1jhi3c2lUArLmyPbt1e6PP/4YwMrjVeo6P7X+4Z7koMd8gNaUs6p3PLEO4txv+lQO8nZ3cXn9RE/H58+f7dHVu6XNn0P2ijZRty+V5/Y7CTzA6kj75JEQAhCAQAkC6EglqJInBCAAAQgcTmC13VO2DNk65bWhrZeyado7WLWjzTMZqAKymT48PNg3Hl5PMmyQgGzfrifdJOGx/nQN1npUkfSwv3r1aq7d9JjPP7sOyPj4ww8/uFWQ6XOzSVeHOShD5SArv5unG9YZIDKMDuABN3CvcNuLcA4BWcDD9U7Z9zc/SjmFkgYCEIAABIoSQEcqipfMIQABCEDgEAILdk9ZJ+XU6Zakc+jk6ZlzDqMMo9Fty5r5DDCfd5kQ3kZAvSt6plu022wrgrvqEJCRzmu1wR5z2e+875bKQK9xTPH5hDUkate/TvP89OlT6i4ZWOXmOcYZIMP3ilQjEh8SkM7grotMCbQ6ElpCw3uJgQAEIACBlgmgI7XcOsgGAQhAAAIiYH3PfQYU/fqq9qZp5p9y25QHh67OOUyBaZJz2W8ZyZZhb2uVmcAjdoWf0a4i688qi9IVQDVbR+9T3ZJTDt29H+sZpS2nhqjJUt1V/pvyXJM7/M3NzTQqCotc47VQJL9OGXd+++238MQPtxTdLjfPYbhdp1e4jUg4RUCLBOHHu/RQXFYfSIEiHgIQgECnBNCROm04xIYABCBwBQJZdk+BiJo+Fa8Jv9ygNOfXhF8/Nc+XXUB728MZjoyemuRc2dMTu2fqidKBCeF5CLIBjeH1lqr1MPGyULvOnqMaPaf20l7d0G1tZ1MOZvGcaFyqV+zsAMPfHp0My9lf8cPXnQpCAAIQuA4BdKTrtDU1hQAEINAXgVy7p2oVNU5l1la2UU1yUs6hmZn0ngy7p9GC0Ynx2BY0g0Zfl7SDVXu3JfNFHLrlyagPvkUdP9c2nPLR35Aub1frFWub/jrpox5FpHcWAAADrklEQVT9LGtdpwNQUwhA4FIE0JEu1dxUFgIQgEAvBFbYPVUlnU8nX6fQl9OorUwhcuXDrUOIbMOxHGZzTk01UPd+SdYf70sv+Aj30qY6okHe3OrhvQi8X049rRrZ9GfvXg8LUq/WOpA8ZIcfFS/YK8LmvniMdIbb21sPgmz98gnyIvkJAQhAAALDEEBHGqYpqQgEIACBMQiss3tOddYGRjlreCaqEIcMef91Zvrx4m6eM5moS+N8VdYQrZHOPy8YUPV1YIJnVVcvkkGNLnTB/tBLlWXd0/Gd9gme09Gf6t6yeA7p3dlLYyFnTQKa96rPewsDegRkDK0pBmVBAAIQgMBZBNCRziJPuRCAAAQg4BLYYvec7teURlN9WT9llpKtaprbyHgnQ5WmOjr3c5gPdLi89oSjH3ZwM9TpqBc38EVNn7IZSW1yQRGGQLME1If1IGs81GA4f+OoWWkRDAKFCOhBkDKA0bMQXrKFAAQg0CMBdKQeWw2ZIQABCAxAYLvdc4DK16yC95WPaNGvX7/WUWjRS9eJjJo+cRG6TgegphCAQO8EGMZ7b0HkhwAEIAABCEAAAhCAwDAE/jVMTZqtiBxjde6h+8HrlKj39/dykr34HkB5vMqDWI5CLiV5Fg9/GKJbX8IQgAAE+iWglSrvxBLWrvptTSSHAAQgAAEIQAACEIBA1wTw99zSfHJmkSXOvVM7W/VTe/rcgCZ++vM2+rl3GeHpQEDtk1WaacOs/is8xcw3Kpm2z88/hwlE3YX4GsYw7UtFIACBUQlo9c57P+rcG+14GLW+1AsCEIAABCAAAQhAAAIQaJkAds8trSMXzidPnmy58+h79IGpu7u7o3NtIj+ZPuUi5H0+i6MAmmgbhIAABCAQIxB+vo/1qhgn4iAAAQhAAAIQgAAEIACBSgTY514JNMWsJaAN7/qckebM7o06CuDDhw9uDGEIQAACEGiBgE50+fTpkyvJ+/fvGbFdIIQhAAEIQAACEIAABCAAgcoEsHtWBk5x6whoziyfVveeV69e8Xl3FwhhCEAAAqcT0E72n376yRXj4eFBllA3hjAEIAABCEAAAhCAAAQgAIHKBLB7VgZOcasJaCO/96UjnZq6OhdugAAEIACBYgQ0Ss956+BpHXWtgz7nGAIQgAAEIAABCEAAAhCAAAROIcD5nqdgp9AtBGQAlT+RPvWOv+cWfNwDAQhAoBgBHXt9e3ur7HUKM26exTCTMQQgAAEIQAACEIAABCCwjsD/BRW17OyoFv7wAAAAAElFTkSuQmCC"/>
  <p:tag name="POWERPOINTLATEX_PIXELSPEREMHEIGHT#2066275F3128782C792C7A293D3278797A5E322B7A20" val="183,3333"/>
  <p:tag name="POWERPOINTLATEX_BASELINEOFFSET#2066275F3128782C792C7A293D3278797A5E322B7A20" val="46"/>
  <p:tag name="POWERPOINTLATEX_REFCOUNTER#2066275F3128782C792C7A293D3278797A5E322B7A20" val="3"/>
  <p:tag name="POWERPOINTLATEX_REFCOUNTER#205C2066275F3228782C79293D785E322B3479" val="3"/>
  <p:tag name="POWERPOINTLATEX_CACHECONTENT#205C2066275F3228782C792C7A293D785E327A5E322B34797A5E33" val="iVBORw0KGgoAAAANSUhEUgAAB9UAAADFCAIAAABlzzXMAAAgAElEQVR4Ae2dPaLfNna3rXmnSWepTDnWCmx3STm6XTpLSxhpBZLLlJJWcOU2naUVXLtMOttdUsleguwupd+fzQkHxhcPSYAEwOcWEv8gCBw8OMTHwQF479dff/2IPwhAAAIQgAAEIAABCEAAAhC4PIEff/zx22+//eGHH376/e/Dhw+//PKLqHz88ccPHjyY//3LX/7y+eef//Wvf71///7lmQ0LAGUYtmopGAQgAIHLE1Afp9HONM6Z/xWVcLRTZKhzD/v75VUOABCAAAQgAAEIQAACEIDApQl88803X331lSzvk7XdzkIWeVnhp79PPvnE/iAxmyWAMjRbNQgGAQhAAAJ7CKiDe/fu3XfffSfLuz0d+Rx8+umnO4c62N/twIkJAQhAAAIQgAAEIAABCEBgKAKvXr16+fLlWrN7FIGmpn/7298eP34cvUtg+wRQhvbrCAkhAAEIQGAtgcns/vXXX+8f7cgQr6HOkydP1jrFY39fW2vEhwAEIAABCEAAAhCAAAQg0D2BgsZWl4U84jU1/fLLL9dOTd1EuD6YAMpwMHCygwAEIACBAwi8fftWAxKdqFc8Lw115L5gH+pgfy9eBSQIAQhAAAIQgAAEIAABCECgXQJyBJPrVsYLTDZ0He8+nfY+H4q6arO2Cq956YsXL9qlgGS/E0AZUAQIQAACEBiPwPfffy8TeWroMo1ztG9P/uzzge8ypv/8888a9sherxP59Jd6fMb1/PlzLWDPPzMX2N8zcLgFAQhAAAIQgAAEIAABCEBgKAKyib9+/ToskuaiMsp/8cUXsryn/Ln0sTIdnKod3Isz0il9HZmqyJ999lmYHSEtEEAZWqgFZIAABCAAgbIEUr2bDO4a5+hf4xdrNOzRkEkfyMmIp+GThjqPHj3KxNEt7O95PtyFAAQgAAEIQAACEIAABCAwAgFNI2VhD03nmojKgWtx6ugiUFKajkbt+G606RpH+JDJ6SEow+lVgAAQgAAEIFCcgBzYNdSR67qXssY5m0/Gkyu90swfYrM41MH+7tUIPyEAAQhAAAIQgAAEIAABCIxGQPZWObZ7Z87s9E9Xms+ePQtnuSE77QF/8+ZNGE7IKQRQhlOwkykEIAABCFQlIOO7hjqeoXztQe0pCbWZL/RgcCPnhzrY311WXEMAAhCAAAQgAAEIQAACEBiNQHRGuuirZaQgw7qs8IuR5WWvo8YXoxGhNgGUoTZh0ocABCAAgVMIeCZy48kwdlG99MMHdbiNvvgahisE+3sUC4EQgAAEIAABCEAAAhCAAAQGIRDOGO/u7lYdOJMHIcP6zc1NPo7uZuali88SoRQBlKEUSdKBAAQgAIF2CHhnvmuH33fffZf6ns02sbV77OHDh/lnU84N/+/f//3f809yFwIQgAAEIAABCEAAAhCAAAQ6JSA7+3/913/Nwssd7D//8z//9V//dQ7Zf6HvmP3Lv/zLf/zHf+ST+p//+Z///d//LWj3z2fH3ZAAyhAyIQQCEIAABHonID8Adyuehjr//d//Xdb4LkQPHjz4p3/6p/yxe7r7b//2b//8z//sIcX/3QPCTwhAAAIQgAAEIAABCEAAAoMQ0D5ofTTMLYzcweQB7YaUug7ziqZc1vU+mgWBUQJhBaEMUVAEQgACEIBAXwS0uuyZxWWC11nwOpP98ePHZcty7969fIJyvZenvBcH+7sHhJ8QgAAEIAABCEAAAhCAAAQGISDnL/ebq7e3t0+fPq1XNs1y3717l09fU2J9G624V1o+U+6KAMqAGkAAAhCAwHgE8sfCfPrppzLNFxx1WIY64XDrT+Nxp0TnEtD3fLTvQ19hkntFuOBzrmzkDgEIQAACEIAABCAAgesQ0FmorvFdx69XNb4L7FdffSXzep6wRNLpqPk43C1OAGUojpQEIQABCECgBQKvX7/OiPHDDz/oC/CZCGtvedsKo4+HIuH/HgVF4BYCsrxrZ4fn8KJtF8+fP6890N8i7lHPaKSreYg4fP/990flST4QgAAEILBMQIvE+lrghw8fZAa6cj+1TIoYEIBAnwQ0ONdBpa7s79+/10HtbkiNazniuGewprI4RphU7lcLRxmuVuOUFwIQgMB1CGhso311+fJ+/fXXBQ+iWTyCRsJ44xz83/MVxF0rAVkxZGL2jO96WO+Axt/X/MiSDO5qBbTqJR8fLbhpQ4CVJvEgAAEIQKA+AS2OqpNSE61+Skchs2erPnJygAAEDiWgVs7NT44yBxjflaNWNBdd4BXNE88VleviBDzaKENxwiQIAQhAAAJnEVg0vkswrx88QFTvPHrs7wcwv0QWciF0N7d6ZZbaXc0E/+rVK33qwW0FdOaUh4WfEIAABCBwIgEtG8+5a5X04cOHOj9tDuECAhCAQO8E5OrlFUGe6cc0dDLvelmHP8Ot2WEcQkoRQBlKkSQdCEAAAhBoioA2eFnk0ffGLdGMcdyJZOoRTTDdW9jfXRpcbyQgW7NraI6mIhP8dRzA5fXz5Zdfuhz07YVjHI7cTLmGAAQgAIEMAbXVnoVIa8nq0TKPcAsCEIBALwS0p8eb+MnzS9t91NBp07QOSKxaEG8knMrrOrODFIFjwlGGYziTCwQgAAEINEsg4zG8QWbLPj8dc+qmjP3dpcH1RgLGDygZo20Uoo3HtPImT39vY0v44eM2hEUKCEAAAlcnIFdQzwQvmxFnwV9dLSg/BIYgEB4L6RZLvuc6d8sNKXt9//59i2uYtzW7rAykNhNAGWYUXEAAAhCAwGAENOSwlMhiMbekM8Xxvq9jeRD7u4UScXIE5LdiXEeSD45xY0guv4bvqXQ6c8abSFz887MNVxeiQQACEPiNQGiC1xrq1c5MQxUgAIHxCCzus9bIvOpy41//+tdFquGhKIuPEGEDAZRhAzQegQAEIACBXghYlvxlrCtYHM+3PZqyZ6PH/h6lROAKAqvGzRYdXZF3S1En47t3Do/cKjnKoKVaQhYIQAACEQIywX/xxRfujQt+tsQtPtcQgMAABLxBabREWm6s5xxjsb/LiaeeANEiXzMQZbhmvVNqCEAAAhch4G1ojpZarrHR8G2BFi9kz+Me+/s21Dz1DwKeu/c/bsSuvPWfWJQuw6LGd1lzZNPpsjwIDQEIQOBiBLSXyzMVYYK/mApQXAiMRsBiclWZV3nSrGL06aefWuIb5bQkRZwUASNklCEFkHAIQAACEGiZgL5qk3eB10Sv7P5mS8fqiYT9vWUV+rts33//vXyoHz9+rA946mAjfTFJf7rQoY0KlIVXX9Q5qxjffPONZdlnEk+LP8aDmc4qzrZ8o8Z3vd58UWobT56CAAQgcAoB9WietQgT/CkVQaYQgEARAsYhumUCuU0eo9vN4tEo23LnKZcAyuDS4BoCEIAABMYjcHd359m75zLKOqeJ3vzzsAvPuwv7+2HkV2ckq67M7rK565QifQ5On83R+HgePOlChzYq8NmzZw8fPlQ0RT5+/+Yq53fLlpDVmM5+IGp812t/yut9NgzyhwAEINA3AXVq3rgNE3zfNYr0ELgwAW/Xc4rEPLlIRdgcPqTbzWYa5z6IMpzLn9whAAEIQKA2ARlF5Zr88uVLWb3nXk/X2tpV3DpnSVAySCS31NjfXRqtXMukq68hyWdEZnejT4qiKbIeOfi0cS0A2KkNaX/X++zVkV4zrbzZsRATAhCAAAQaISBrUdiAywRf9ROFjZQdMSAAgcEIeKuJqdIZo6Uez4fPE+BMtHoLAJlMr3bLWMvGaNvooQzbuPEUBCAAAQjYCeggGhnHZVP99fc/XevUEPvjxpgWR2TP+V0pY3834j0ums6T0dBHX0PalqWs8NOyz7bHVz2lxSXP9Jx5XIehe4s/mci93NKbrF0InrRaXhuvpF4Z+QkBCEBgVAJqwEMTvDrlg5e3R8VLuSAAgcMIhBO/aNbGaNFnCeyFgLGWjdF6KTVyQgACEIAABGoQsNjfQ/9j7O816mJ7mrLn6jyZqBuIjPK3t7fv37//8PufLmTn1Qd8Q1cC2cR1ZI1Ojd8uh+3JVc7vWhiwpdpNLC2shQS026XsVx26wYGgEIAABEYhoGZcjblXGvVifNXDY8JPCECgZQLhxC+UVh+90AelwvBSIdFJjZd4OJfxIvBzPwGUYT9DUoDA1QjIMVTeJ/r3AMvS1dhS3t4JhG64Xolkvw0Ng/fkku/F4+cpBLQ/Qh4H0VrUqFSGgMzmdzWIsguEKzCy0Vd1xNZ4PSpwCFCD+8FabfVDWinxSioff6wzHhN+QgACEOiUgFbEw0VWucaHY6lOC4jYEIDA8ATkLPL69etMMfXt03r2d81uLJ9gpV3NVFDBWyhDQZgkBYGxCaj1lkOne9QBDfXYNU7pVhGIGgO9FOQ8HZpw8X/3KJ3zUwe5qIGL2rJlfNfIOKw5V1CNm3Wqkdzh3UBdP3nyxAsp+FONclTgaBaDOb+Ldmh81wIXxvdo7RMIAQhAoEcCOnMm9MpUx6rur8fiIDMEIHBBAnJd1GbZaME1cK1qfFem2rIbzdoLtNjovUf4uYEAyrABGo9A4JoENNx1je+CEPp6XpMMpYaACCyeFq4hVtSEi/29Cf25ubnxGrhJrMn4bvFhl3e5xrjemX2yj2tlplIJQ3N/KiMpX40vHqSyqx0uy0t0YcMOpLaEpA8BCEAAAvsJ6Fus4WRDZyl4Xe3+jEgBAhCAQD0CsrpqjiArvAbkykWTCzVicsuS9089z/epOEZPnUmwegRIeSaAMswouIAABFIEZEEKB8BRa1UqBcIhMDABmV4Xhzcp2yD29/MVQ7bpVHOmdZVF47sGUrIRyH1eHtlhQ5nfc7qn8OGu/FRqKb+bVPzGwzVpCc+yVBlrz2Eax4J4EIAABMYjoIY97MI05NIu/vEKS4kgAIFRCWimoPmCDO46d1R+JNrHGXXLKl78cGISZqEzKiVeGE5IJQIoQyWwJAuBMQiojwg3+qtooQFkjPJSCgisJRB+JMxLQR9cSdkGsb97rI7+qdFwypAtO2/ebVwLL7LO62iXTGsoy36lg9ctQ2rRlJfNMUP8Y2pONpdwsUszB9XjMQKQCwQgAAEIHElAzbsaeS9HrW1z4JjHhJ8QgAAEPAKWyQI7ijxoo/5EGUatWco1GIHoRv/BykhxILCZgCaAKfvtlKamjZkzSLC/byZf4EG5n2QORs+vq+hZ75sYKYEsw53Us6lw5Z665YVr8ccL6fenSh3dT5DaXdJvSZEcAhCAAARmAtFGXvMTOZPOcbiAAAQgAAGXgJwoUxt83WjYelwao16jDKPWLOUajIBsizVsR4NRojiXJaC+LG/e1Hl6+TcI+/uZyhPd2jMJJLfx1J4FRdCcX0fGG0W3jH2NSc3R8ms+czRdZBYY3GjtX+tli84QtEyyeEZQ+6VDQghAAAIQSBFQIx+eQqPI9o44lTLhEIAABEYlsPh1MhU8P98ZlcwFy4UyXLDSKXJ3BBZti92VCIEhUJaAjO+Zo0c0pLm7u8sfqYf9vWyNrEhNuxIylvGoqXdOPWO4n+PMF5lc5jhrL6LOgGEiUtC8/oWPNBsSPfZdC1ycAtxslSEYBCAAgVIEdApN+IVAda90AaUIkw4EIDAYAYvJdRg3ncHqrnhxUIbiSEkQAsUJ5G2LxbMjQQj0RSBzcrgKomNnNDFcdMzF/n5OpWt1MT/i/OKLL1KS6Tz3/KYG70Gtw3ghO39KgMyyj5t41GHQjdDLtRZLwmPfJfzt7W0vRUBOCEAAAhDYQyDa4OtQskofWdkjKs9CAAIQOJeAGsZFByDNUFjCPLeajskdZTiGM7lAYA8BHbRrP+FgT0Y8C4EeCcj4nrHfylVXPZ3F8xj7+zm1r0NL8ibsR48epSSzeBC4z4Yue+7dDddG53ctISyu/2zI/fhHtFgS3XCgAmaq6Xg5yRECEIAABOoRUIMf/U5g/hzAevKQMgQgAIFmCeS/YjWJnZnKNlsuBNtAAGXYAI1HIHAwgfzpCwcLQ3YQaIrA48ePMyMW9XH2r2Nifz+hZmXPjX7GcxZFmxfm6/Diu+++CwMzIfpMa+buhlvGpdGMjm7I9MRHUraVtQshJxaBrCEAAQhAYD+BqAu8dkfJJ2J/4qQAAQhAYAwC+k7V4mQB5/cx6nqxFCjDIiIiQOB0Ak+fPs37hp4uIQJA4BQCOgZDXu2pIY0cs96/f79qJ9+fTynGxTNdtNvmLebRg1AySKP+epn4+VsaRS3uJ1UKWkLIfD82n0VTd1NbsbTMZdlg0lRZEAYCEIAABPYQ0KYurciGnbjWm4fZ8rWHD89CAAIQEIHotlGPjHE3rfcUP7sjgDJ0V2UIfDUCOjcjHNleDQLlhYCcpAXhw4cPMrfK4Cmn55TZXdF0xIjsgfKLX8sN+/taYgXiLzZwBS3mSqqsmTijhS6aYZzfo1ux8Nlx65prCEAAAtchoMFWtBNXZ6EJzHU4UFIIQAACUQLyXFn8TpUWMjnCMUpvsECUYbAKpThDEoiaO4YsKYWCwERAXu0aqMjIrm0fFt9il5vsq/rI5eYxDOfPuDCPuLZ8gqag/V2WgrKlWhxSKzstB21YCyorZ5HUUluxhlldKEKJRCAAAQhch4CWtKMdq3wlNJi7DgdKCgEIQCBKYNHfWdMEWssouvECUYbx6pQSDUZAR2estT8ORoDiXI2A7LHqm+RVPPm524svH9y7uzutK282visv7O924GViRv3m3KRVr3mPdW1yd+NnrrUyU/YQGG3KsNjflW9Gql5upbZi4fzeSw0iJwQgAIEaBFIfBWFptgZt0oQABDoiYDHlaPraUYkQdTMBlGEzOh6EwDEEZO7If5XwGDHIBQJHEtAJM9uyk7P8zc2N7Kv67pfenW2JYH/fxm37U4vHHS46vxtn+Eqn+BfhLMZ3maflNr4dUDNPpjhHPR+bkRpBIAABCECgLgGtkUeXmTUsW/UFnrpSkjoEIACBYwlYTDkyvutDGsfKRW4nEEAZToBOlhBYSYCTZ1YCI/oIBOS9LodmGS23FUZe87IT6oOdmg9uMLdif9+GfeNTb9++Xfy0dP7jq8pYSy7Rmb8rk7zztDPCDSlyvbh4oFxSjoFFBDgsEY0ao4sNw6wuHEaSjCAAAQiMRyC1QCs3ounrPeMVmRJBAAIQyBNYNOXc3t7u2bWdz527TRFAGZqqDoSBQEhApkNOngmxEHIFArLKar72a/pPPvL6/qqMn7Jtpiz1sutqPnjv3j15X9lnf9jfD1WwqEnXk+DTTz/1QsKfai6lDVFV0KGKci2pdK6i5eOrKatEWIqWQ1KrCGOUrmXyyAYBCECgfQIpF3hJTjfRfvUhIQQgUJyAvvyUN+Vo/+gYG2SLoxsvQZSh0zqVCUkvqXao6E8XdotSp+W9stg//vgj49UrKwBlzxPQRE9Oz+rLZFZVS/j+/fvMGeDyvnrw4IFxD/Q9Gf3zeXO3IAF1ZvmxqfLSYovq25iplm60MqM0VeWyvOvMmbIHvrtiyKFeBx65IeG1zNaVTP9hXvVCMiXlfamHnZQhAAEIdERAozH1vFGBNUpTdx+9RSAEIACB8QjIMShvypHnO8b38eo9WiKUIYqli0DPUiGnwM1nHHdR3isLKZORjtFYRUCGphrnK6ySgcgQOJGA2kNZOzMvjuyxcpLO22Oxvx9Xg5m5+iyE6kyrkfPPpi40bl78eOwYRodUh6RjfzSmbKpSEAYCEIAABM4iILeI6LYwuUhodfwsqcgXAhCAwJEEMm4rkxgY34+sjnPzQhnO5b8n92jdyc8vb0vakyPPnkVA7pLPnj2bc9eZCosnJCsy9veZGBdXJrBoFM3bDDl/5jjlKXX4zHES/zGnxcPf1SgP4PEno0lqUSvv2vNHWvyCAAQgAIHBCaQ6BRnlcRkbvO4pHgQg8DsBtXX53bGaPuD5fhFlQRm6rujo/Ff2964LhfAhAfl6esb3RQ/LMBFCIHBZAlq+0nl6meLrOBp5aKUiYH9PkSkfbrG/L358tbxYthTVUi+ui+YV0ZbP+bFS9hT5M9rPBTq/GEgAAQhAAAKVCcgpTLvWopmkupJoZAIhAAEI9EhAW3vlfJOSXD6VMt5lZqGpBwnvkQDK0GOtuTJHTe1Ro7z7FNfdEXCN7xJexvfoNwW7KxcCQ+AwAjrqXU7umezkiaVJorrFMA7295BJrRCL/d3y8dVa8mXTjW6xd5+Q5ANsT5Pze+qA/tQXWV0IXEMAAhCAwKUIpIZf6vGbPU3uUhVEYSEAgUoEJntryjtHa5MaUQ8wNahEb7BkUYbBKpTijEpArruuSUoLqCyRjlrXlKsqAZ1KnfLBmvLV4mXUtRr7e9V6+UfiGpekDLv/iPTRR9FKciOcdb14+MwYvn4pF369XY8ePToLPvlCAAIQgECbBDLnKmj7YZsyIxUEIACBnQQme2vKN1Y2HS1Asm10J+ReHkcZeqmpDXJ++PBhw1M80iYBvaqexWbRwtNmQZAKAi0QuLu7y4sh82+4voX9PQ+t2N3oli4vdRl52xyqqrFOjbCnIkjyULe80rX/U6cWpoqJ83v71YeEEIAABE4hoNPJovlqS696z+gtAiEAAQj0SyBvb9WYWR9y7Ld0SL6KAMqwCheRIXAiATXO7o4lfRm7TdPTiYjIGgJ2Avry5aKRUIeIyFPeTRP7u0uj4nXKsOtm2ezhM4tLo6kN+G7p2r9OOb9L8sVXq/3SISEEIAABCNQgkOkg+KRVDeCkCQEInEggb2+VQUfnG5woHlkfSQBlOJI2eUFgDwGdsuueJyy7U2YH556MeBYC1yFgsYJq04ncfGcm2N9nFHUvjP7vdYXYmrrbWIdp6JMdAzTfGkGmiqldtCwOh/VOCAQgAAEIiIBOJ0t9uiqzrAs6CEAAAt0R0GhZR2VGnYrUDGov9gAzgu4q5SyBUYazyJMvBNYS0NvqOYssuleuzYL4ELggAbnAZ75CPwNx3z7s7zOWuhfRoaqXZbOHv7uf6fBk1k9Xn8K7vYRkvBTHKGAvFYGcEIAABLojkOomtM9XDkfdFQeBIQABCIQEJntr9HNWcqVUOJ9KCqGNGoIyjFqzlGtIAvLAdU+ekXeI7IZDlpRCQeBgAhYXeJmC5/kg9veDKig6WvXybvP8mVlXPGnnn953PObwvi4yXooDHG3fV10gLQQgAIG+CDx58iQlcKZzST1COAQgAIHWCGTsrfoGhvZWs1W0tSqrJw/KUI8tKUOgOAF9kMN1NJTF6cWLF8VzIUEIXJOA0YV6Nplifz9CT4yfIWpzHXLR+X2AAbcqyF0TdnXCsqPEjc81BCAAAQhcjcBnn32WOoJGLg8//vjj1YBQXghAYCQCGXurlhgXPXVGQkFZUAZ0AAJ9EfB8RFxbfF8FQVoINEhAttC//OUvi4LJG3uyCWN/X2RVIILl8Jk2nd9V+PzpYJYNFwUIVk7i9evXqRxSpwqk4hMOAQhAAAIXJOBNb1wCTHVcGlxDAAJ9EUjZW6cD3/Gj7Ks2d0qLMuwEyOMQOJiAvsnhehnKdCOXkYNlIDsIjE3A6LA7fWwS+/sRymD5+Kpx58IR4jp5aD+p22Q7d367lKq16bPvyZn/qaFkxsefw2fy9LgLAQhAAAIioBMYUhxSH/dOxSccAhCAQCMEUvZWeXtpdsOB741U0zFioAzHcCYXCJQiIEuO6wKidvvVq1elEicdCEBgImB0pJ7cmrG/H6E2/fq/553fxzjWNlNG41rWETpEHhCAAAQg0DCBjB1KWw41BWpYdkSDAAQgECGQsrdquVHHag3gghMpM0EJAihDAgzBEGiXgLc1M2P0aLcMSAaB5glYzp9RIeTWrPkg9vcj6tPy8dU2/d8zXnta5xlj+1KmjNjfj3g9yAMCEIDAEAQyLvCu/9EQZaUQEIDA4ARS9lYOfB+84mPFQxliVAiDQNMEdDiYa4PSmbpjmG6aho5wlyTw4MEDY7n1Sv7ZGJVomwkYvd4abBDl2+K22h6B+Ru+XnhfPzWgzBw+kzGm9FVMpIUABCAAgdoEtGSbWtCVz9GbN29qC0D6EIAABIoQSNlb7+7uMnt9VmWtD5HNR1zKpwdv+lX0joyMMhxJm7wgUISAzDju9+30uQ5GoUXAkkizBGR0lX+Azh2ZDJjSee3/0AcPDhhdKC8jFuzvRlC7olkOfzfuWdglx/qHU3YEpSSBxzgYPbMPSy/SAa/r+mrhCQhAAAIQaJGAxnnPnj2LSiYzk4xNpexW0SwIhAAEIFCEQNTeqlGxHFYKegvd3NzM0t7e3jLknmk0dYEyNFUdCAMBIwFOnjGCItoYBPSdYW+rsWZeCtGfTPC1P3uwyv+d82eqq9yQh79Lj6uDOyQDvZOpfLx+KxWNcAhAAAIQgIAI3L9/P7OanlnShh4EIACBRgjIa1LtmLf/dQopaHxXLm552zyE05XwmtcowzXrnVL3TkDWRtcApQ39+H/0XqfInyEQGt/dyNoIorOY3JDi15oAGtP88OED9ncjq+3RMsebzIk2OO6Uv4PbcM+i6kIuMNJyN6TT60wZVSIOf++0WhEbAhCAwFkEMh1HZrvVWdKSLwQgAAGXgOytmpLMx8JMt9SsaS+vfXrpJpi69qYYBS37qRwJX0sAZVhLjPgQaIGA3lz3lGDZbTLuhi0IjAwQ2ENAx84sarhM8Hov9uSSf1ZGxXyE+a485bG/zzRqXXguJNFsdO5hNPzEwMyygT7fcaJgBbPOW0MyZpSCMpAUBCAAAQgMQyDTccikZfwezDA0KAgEINARgai9VY6TOjurrPFdTNzDOWUe6ojSRURFGS5S0RRzPALeDn6ZJos34ONBo0T9EtCZ7xbh3c8hWOKviiOvdmN8DXiwvxtZbYxmnGxndqxvzHj3YxnbtLumujufMxPIrDGoRuirzqwb8oYABCDQIYGM/V2lyXQ6HZYVkSEAgXEIRHIR2FkAACAASURBVO2tmta+ffu2RiFd//cGNwHXKHJHaaIMHVUWokLAJaCPrLqtqxZQx/hin1tGriHgEjDOrTK2TTe1bdfersFMIrIxYn/P8Clwy/XvyCTX4EeHUifVyvl9GMN05nVtcEdCRn+4BQEIQAACLRBQ/5hZUM90Oi0IjwwQgMA1CUTtrZqs1jsy1Z0fMeRuSutQhqaqA2EgYCegQzCePXs2x+fkmRkFFwMTMNq+jdG2gbKcdzKlLIcD7O/bIFufclcgU880OO7UVtOUtMN8eVVbEzLvYd6HMQWHcAhAAAIQuDiBTJ+O/f3iukHxIdAggai99e7urp7XpHJ0R+CZNcsGcY0tEsowdv1SurEJeCfPaAPTME6TY1ccpdtMwH7w+uYsLA/az5/R126wv1uQbo/j+nekUmlw32XK+V1W6QZd9VNg8+F5Owj29zw97kIAAhCAQJRAvvvILG9HUyMQAhCAQD0Cob1VLpPv379/9OhRvUy9EXiD86B6ZW85ZZSh5dpBNgjkCeisMLdp1Vj06dOn+Ue4C4HeCdhXmKqu9FtcroV6miFif6+rdZbKyPjK1RUunXrqgKRhnN9VdLeLCkkMs8wQFk3Da50NJ7cmrb+pmGq27v3+pwtNt9RV626NtURZnZS4slC+U6b6V39zphIslJaQ2gSE/dWrV6qFWRlUKaojhUgTqJTa/HtPX22FRvx6tef3Ws2JdEn6I72q0ZK4xJS11FU5NjXHyNuS8l2PWzquIQCBSgQYCE1gxUHtleuKrimJtlHXHgN7Xj5VZ8XFVWjUXg9lKK4qJAiBwwioXdIRwW52t7e37s8hr9VqMYctWLOd9m7GT7hXtbgaJ3f6HsNv9fUrf9UIWJzfVQWKVk2ELQmnxJbWbkmu1WcyrdVgJZ1qQN5MWj4xtlCCo+mQeu79tad8NSAw5qtoiqxH9udLCosEVL+WetHroH3oi6kR4WoE1FP8fRiRaUw/+khvtDbl1YCjhsLNual2wxXMu1bTWoMGaUIAAosE1EowEJopiYY3BpBn1ny33oW3TVsy1MurbMoD93ooQ1lV6TS16KBOgZ0W51Jie3W3dgqviZ43WI3+PKaPsFQcc1gLJXucrnu3yak8qrFuYD1rhjeqcTN1r+fRDvZ3u2b+Kq9wmRLUwOlPNb34Z1xmWUzHjTDlLjF0pFclo0bKyV3FXwGr7aj5bkZ42xZ/nXRqUqVC7vu/6lr6sC4/J3ZKlxYFkMAS20mJy5IE9C57s+7FGlFrdrp9U2JLMSS5/iSP2sCSUEjLTECasKpJUX3VGPS4LpPKwiz+ERHzvf8REpAHBCDgEGAg5MD47TK0tx429PVGhupNPNka/Dl2r4cyNKhyp4gkI0M4HVDgKcKQqZ2AZ9bQENT+7BTTSyFUgymkheaaOezays3HH6B38wYVUe2tOsKRTkYz9QJnkxr297xO/uNufjrt8T3mZyU3umhJW7Nu/KNiNl3Jcpepo2HsempSo2OpTNmjt6Rpa63h6silM9HU7IFzO7WpknkoQkCLdptVopIVNSJlECRNjrZL0sxKy5CBCAT8nUC+8cy83RqdFIToDbZaa7Q1zsugqLEaUZAtSUFgJAIMhMLaFBNvhFa7CVVPrUzVC4RtY9VZcVj2DSFj93oowwaVGPWR6AQB+3vj1a3W1WvP9VKvlbkL+ztz2LXVuhh/jN5NCp+Zc+lW7WFGtOX0RNJLOpsssL8vauZvERbr1UN82M+5Ik3FMERSglHh1+5jMmR1ZpT8ezKGcSSzFidTpqxXKqYUWzWuP10ofh6LfXoWbc1lKg0zlVl/mo/pblTxJOqZijJW3qplb4g2MVe9qxZUF5MySDEy3s2KeTAVCRbVjSmwBV+Mg4GcmF1GMTJ1NN8q1Y94KiGtPpFJNOtoGzhzsLel0cQJhAAEjATUYc3vnXdx2YGQ2s9wJKAxWJE/pez+ecyjP0v1C0aVWBtt7F4PZVirD2PHj04DFTh2qXsvnbeouW2E2b79nTlscUUdqXcLvfQ0FNGoRm+Hurni6NwEpZnRsY0X6A51sL+7AJPXmRG8B/fIn1KspMRbb0g5wiLUyGirgGWeU4nCYs4hskKWyea8VKJDKJVavXK+dGpEMs2xxSE9zFptomVJQ1mHz6pSJM95IMfJOTrLyozSMmqgmjqMi9Q1/7ZKQ46U57CCt5aRKkLjmLmR3HxRZP3Gk8TSvBzMMz+TYTZ7cHWQ3TUJREcUFx8IRUcCm9vzIg/WnhtvVv7hez2UYbNujPpgtM1kxNJydXujTQ2Pt0nrpZNq28+akkcbK+aw2+paT43Xu4UKfJhxINpsem+Q506K/d2kunrtPY4t/KzRCEaNbharq4ljG5HU6OSrrw0xN0qh0kXXAFeZvVTjKUT5LTzeIrwScZf7FouktjKa9WAauMiheISwBZOS5Hsm3U3pwObh3YZyRVcEPcFW6fYGGXik1EBtqjhp4x6kXiPT5sww38vIAriHAM9CAAJ5AgyEonyiJgyvPz3+pyorKu25gcP3eijDuQrWZu5RQ1Kbo6w2AR4vleePsnmAHZovo31BDdPTIjQVyhOGOewitEyEUXs3z4apqdYBo4uMtcRVWs/kgv09o59/uKVFNq+Nc7EefC1JZIOooVXRrrdGRn+Ae+yPfB/jrVAdK9re3PR6h87CeYt5KsuoJkx6njKpe3YxSeI1N6m8FK7O1Ws3vXdqMCXMoCh+S+g8rTAOpjMtXkoHiguf14q8QhYX5rIJhkt63uu56ueqlsFj7rXeSqrZlsF76TxEzYrtAecnBLojwEAoWmWhCcNrlE75qXYyKu3pgWP3eijD6QrWpgDRqZ9xytBmicaWynNZ2+Os5o2uU93B8fZ35rDFdXjU3i1UFdkxas+2LDD1cnmViP3dA1Lsp+XImjbHnVppcJvdPa15MZpFE/K6K7ewut5mrS4q4MbEwjmnFCx8542pq8HyyLg/Q8O656esrO1NXr5GpnzH00NjReyP5pnR7RqesX0f1na5Wpe63qzk+9leIYWMGqRqZDF825AobOJa3vqQH5OhtFd4dyjj8QTCVoKBkGqhTXuregq1k8cryWKOY/d6KMOiAlw2Avb3jqree5E1rt4jvAali0N3RTje/s4cdk+1hs+O3buFarxnBBjS80KiDab3HkUdFrG/eySL/bSYFJtdUpblVOoi8fRnt6IWY1c5oXzTkzlNrLJcu5IP55zbLFyuEN5KjNugeFMmbxCgmKGB3k3Zvfa85t1c3OudAws3x0tde3hXjZz0+rtV4F0fYPoM9cqTYfo5XhvVjop6+hPlvy3Qa0MWi6xa9kbh0s/Fp06MkH99Ou1oTuRJ1hBYJMBAKIrI2JNua8l3PmV3CIgWrUbg2L0eylBDZ4ZJMzpuaXysNQz8tQXxhsQ7vTpCw2W0bV81i1xbojC+1xqvyj2qzHOhrjmH9XjONPZftDOnizpA13DitFh6U2qG/T182cuE5I28k6IzAy/DemUqXo/lNTo7O7CVspSJHlqm1A7uN0oqBQ+O+9Nd0POQppqbsLSWxmvONHyckDwBbzilalqlFfmxywEj8swK0KwVKlQeAnc3E/D0Z2Ze6sI+kg6buPbrPd+4HfD6bK53HoRAjwTCVoKBkOqxZXuruhJ3JNmC1o3d66EMLehYyzJEh/0MVxqsMm+EuX8h09j02cft+6F5IjGH3YnU41lqKjenY9eNcLRWdk6nksrtfRZsulBIwfFGtKn0csxYw7C/71Tm5ONhxXu1op/Sj+Tz3KhGIKwIN2SVgbKajOsS9hZ77C3gYjZqEF047vXcVnpGUvtAbe1MoMeqWSRcNYLXCgn4quxkvHBr3LtW4qtS2xDZU2xPgOnn/kHnBsGu8IheN09/ovx3BloaK/m0hg2RfYfNWZWlcV4GzlpXkbNKQb4Q6IWA119Y2hZj0cL2Z3612x8IeVhmyRu5aGoeNHyvhzIYX/nLRosalezTustyO7jgGgC7DXiR6ZjROFuwY12E5s1BmMMuEstEGL5388oenTnqrZFSae1qzxRSepgZE04vpiLks/iz+wJzXYrAzz///Msvvyym9vnnny/GIUJZAj/++GM+wfv37+cjtHb3xYsX33777SyV3vlvvvlm/rnzQqOu169fRxP56aef3r59KyvSl19+OUdQu/bVV1/NP/MX7oP5mNzdQODp06duK6Rlks8++2xVOu7j4YO6q4au6vviKnYowBTS+HwyJXb74VrYyCuAiqD3Xb2Y2hxdPHjwQMM7PaKWYfqzlFFV/Mknn8hU/ejRo2j8N2/ePHv2zLul+HrKC2ztZ75//+GHH1oTGHkg0C8BBkKpulNrnLrVQni+nTxYwuF7PZThYI0iOwjUIPDkyRM32eiBG26EHq+Zw5atteF7Nw+XJomy+EmLPKuUZqmya+lP9isZEPQq2W0jMq/pwUXThFBr6urJ4//0lgv4WYSAZRVRBosieZHIKgL5Xqq7SgldyPMLbqtYKXLehVN2N8/6qfjGLCSn3xgt/TamTDQR8PCqpjZgWaqQj9Y6I6ySIdTtqDyy+a5KlsgWAvkuTG+93vQ8ed1VYxv1pYrWo9JU/Kn50rOqfa0YSW/DyBrZWIpwehyVIhTeDckDPF1+BIBALwTCzoKB0Fx3Gta6zU5T100Nua/Q66EM83vBRZRAdMyG/3uU1VmBmzed5wXON4Bzx6Gxej6dIneZwxbBOCeSr9yx53QaH6qAswJHL2SL19RSb5bmoWKlR6SBmqPpX/3UhFdtoKX31KRVz87YMxecP5OBs/2W1zhGK/uYJmx7GQZ9Ml8128yUJ6Ly7FNqOMoKowSj2hsNXEUvb9kP029qnlYWco3UvDH0BsXwRj9hjShE3VIN4ac0vcMNowKsUrl6oo6XssYiUeDbdu1JTzSysYxdopm6gX31m67k4bVxlDaYdqlhkTKkFCykRIidgF4xvSB6Sa+2tMNAKNNKFGl47Uq4KqbagYzkB99KNUoj9Xoow8FK1V123txhep2xv7dTj97UTG90qe5eA3VL633MINzTQ+awOzXwCr1bHpHUOwXBovaLcTQKXaWl2N/z9bXxrtdwRKtNQ7qNqfPYDgL5qjmmX9kh/h8elRXDVa0aGmXsjycx7M7vKoakdYVfvFZh/1B4fqQJeOOzbVptWSBZ1dmk5Y3fsfSUaEWc3b5QVWv4Pqo6pFf7Ev5V7Um+BQ7zdUO6W27JGztWNZg7yTfyuNc0uZXLdUEC3b0pe/STgdAeejw7EaDXQxMgIALREZoCgdMIAU3o3KFCwVmYcb6/bUa5ip43UNyWI3PYmTm924xCqiXrk+ex4b5QG67VPOrdmbMwXmB/N4JaF81StQUbzXXCXTt23qjX0SDD6ykrzbfloWlsjNYK4M2ZF3PZ0LpdVtO9AfQ2N1svkWgFVa2UaI5eIK1oDSUP+6/iDaMqzqJgbnXLlr1/AaAGrkya+e6mxoppRpgWbq1t9l0F4HoVgYus7jAQauG9HkAGer0BKpEi7CcQHZgVHwHul/OaKXg25W2G6RQ6rzNNjTfKZhoVxlNC5rBRSvZAereQlZRKU7D8HC31CihcE1JpqWaym3ef8P3VDN6Nt/RNQssnbjbX+kaxeOx3AvmqCRupZrF53yT0euVSYudxubmsNays0n9FTn2e0ZWBaxHQ90bevXs3oxA6+6dF5qd0sfiBEcWp974YvyGsgaArM9f7CXz//ffeW69Bhr60vD9lN4XHv/8pRNlJ0zQSUqb6y3zxdfpSq5tI+9f6Jm1GSJU3c3fIW6roIcvVYKEuol0MhBrUve5EotfrrsoQGAJXIyDjktffyfw3HgTmsGXrlN4tylOGkdk2IpX74YcfpnmoJqEyqc//6tlpH7PMHdOfvhgvu4o+7hpN1h6I/d3OyhrTOMPcX3lWgYjnEMjYdxQrby5xkjn5Uh9WdmfXskJWMk+rGTIWda39XU2YMWVF875ebX/wgjH1bW631F9++aX703gt83f+TZnSqdeIGa3/9+/fN5aIaEYC3rumcUZx47sriTsGmsM1GFL74GqgHHPmodIcrf0LDdcyQrpteCbaSLcERMPckUrUbFl6GczsAchAaA89np0J0OvNKLiAAATaJPDkyRNXMHndDTkDYg7r1vL+a3q3RYYyZehPXmGLMQtG+FPBtEhqImCZXsqoAa7jCWj1OJ9p3lySf/bIu55RtZLzu0pktBBpAWDtOEDWNONboBX+Hk1vR+qDm5fb12rZdluP4nrQu4m718bqcx+xX1vs7zi/23naY3oONa462RPZE1OttGd8V/tWaX1xj5yWZye/iVRMd4EhFWewcG8COVjpmiqOt4O7KdlKCcNAqBTJi6dDr3dxBaD4EGicgPxg3GmR5l9Pnz5tXOZt4rmTDuaw2xi6T9G7uTTaucb+Xr4uLP7vq5x/y4t41RQXvbnz5pJGsMnnyzXcyPFcC3eVZDPa39c6v0/SqldYBK442yzIlYA0nqx0w5VwW70oBa/DdtOcr6ua0iyrmNjf57oodSHbt9u2yIR38NJXaHx/+fJlv9OM/IKusXUtVbktpKPGXKspi81+C6L2K4O0TvtF6o0KGiHDQKiRiuhdDHq93msQ+SEwNgG1Ud5szjJH65EJc9iytUbvVpZnwdQ4f6YgzL8nZbEcVXUdLV+kUVJctHfkzSWNYPB8vmSfqieYa4zL5LLNEioDgRarZMaNvjKy/WkZfK1bfUbIK9xyHQdUXm/EZiRgPHymnn8lh78ba6p2tKptSyj8ZHx3W2l9HufFixdhzF5CrnAGyNq60GqK/lTXk6eCsYtZm8sF40+rGvLtuEinyUDogkp+QJHp9Q6ATBYQgICdgKZy7khJbdSo6+vMYe1asSEmvdsGaJUewf5eHqxrPkiljv97ikzV8MWqad9coj1objcsG2jVybZlM4cWLTbLoDGEvg2iPy3mq3ZUNKWm1SkZ5TenWVWFWk58+oTILKEwbhuieQOgOUH3YnPibiKpa3eXZSrOHq1LpUm4XjqZvKfjF3WxTX82Y9QynttEq3F79erV5tRaeHDR0Vvv7MGQW8AiGaRpnZ4p1AjAi4vBQOjiClCw+PR6BWGSFAQgUJaAHJLcE0E1+eraKyUDhzlsBs62W/Ru27gd8BT298KQZUm0pHjwpn6LSFeI41quo+VVUxUNbyfQs41uc3A2FsfbuJR6ar8ftF4H3ogUXnu4O0TTU5vPh/HSiQpQVfEs9vdtWy6iZSHQJSCT9ylWb1lj3X0walWqfvfVLXK968UFXa03XNP+Xo85KV+BAAOhK9TyYWWk1zsMNRlBAAKrCHhTOa/vW5VU45G9uadXcLvwXjrRB68zh6V3iyrA6YGc/164Coz+woVzJTkbgcXz323JnBZLi8OuaVLOlVVdCN28MmXGEpqBc+Qt70DAbesiRqPn5oGRBYhrh03FR+tSZHoM17HgbmszhvFdFbHo/764JNxjbSIzBKoSYCBUFS+JH0Ng1F7vGHrkAoErENBhfe4oUdtSB3ZWYw47jErTuy1WJf7vi4jWRbBYjrR7aF2ixC5EwO3GwiQXbSXhIweHeIu6VddvVTTLYpKiVV0DOJhwv9lps4Lb+Oh4lm1+tRbfCplH6+0U4fD3fpVwm+RqQIY0vlto9L4kbCkjcSBQlgADobI8Se14Alfu9Y6nTY4Q6JGADlRwZ2Sa1p2yOfUYdMxhj+F8QC70bhbI2N8tlFbEsZgsOfx9BdCiUXs3drhWKoHxvj9WFNVvibn23FTiuCGnyBwc7unGtrUZDYC8dKKlON35ncPfo/XSY6B8edx2ZhjP96kuFs+f6bHKkBkC5xLwOikGQudWB7mvJTB2r7eWBvEhAIEoAW+q5bmHRx/pN9Dr1pnDdlqV9G7GiuP8GSMoazTXlJB6Bv/3FJna4Xn/9/ZtJe7qjgzf9XyQp4pws0tVDfb3FJmDw72xy7bDZ1xXi5T82iainWWpu/vDvYJEE0Trolj6CtRijzdQU7Uajz/qpaSLTXS+S+qlmMgJgSMJuCMTBkJHkievnQSu0OvtRMTjEICACOgjq/o+0IxC9mgNmOef4114Uz/msN1VMb3bqirD/30VroXIOpVyIcbvt/F/t1CqEad3/3fXWLNtcdhOVcrsZpd6EEtoisyJ4Vrhq3f4jOeRUbyY3iAsmj5aF8XSUaAGauoH3dmF6tR49FBHxVwUtfcuabGARIBAcQLuyISBUHG8JFiJAL1eJbAkC4HBCOjkmdevX8+FktvTmzdv5p/DXzCH7a6K6d3WVhn+72uJ5eJbnN/VjC76xOXy4N4OAu60bUcypz368uXL6ZB62aqq+iCrhBZlVrSxF+RPq+n1GcsMoVNZ9Jw0xOLGHuagFRfXHhpGmEKq2js06Ezl64Zjf3dpdHcdDtTk6nJB47sqrvcuqTvdQ+ABCDAQGqASr1YEer2r1TjlhcBmAp6f09gnz0yUmMNu1pbTH6R321AF+L9vgJZ8xN0Vm4qE83uKzOnhk2n7dDEyAmg/mv4yEQrewg25IMwDktJCiHH/TUoYi9VeJv6qKy4WrePw91QNdhEuLVUn6NqdBzvz3asFdStuYb27+L97QPgJgUUCDIQWERGhKQJX6/Wago8wEOiLgD6y6vpCyTCtD1r2VYQN0jKH3QCthUfo3bbVAvb3bdziT1lchjn8Pc6O0MYIWBaTcENurNJ2iWOxv1d1fpf0Fvs7Wrermk99WPsbVH2uPVoadal9tafiJ3MIQGAdAQZC63gROyBArxcguW6AHEWnJsUdBTWFw7X8zoIpsNlv80yec/LqGONoAVkz3S+Kq3Ta7zVXBBcZAsxhM3Aq3aJ32wwW+/tmdJEHLSN1/N8j4I4Kyjsbtv/91aM4faQxomUxCUvoYTVSOyOd/mGZD2z7JI5deOzvdlbdxZSO3dzcuGI/f/5cnj5uCNcQgAAEGiHAQKiRiuhXDHq9fuuurOTyM5Bd1TLMLptvkdQ0H/RORCmSbNlEtDX29va2d1dxj7NsymOsK5St6zA15rAhk9oh9G57CHP++x56f3hWI3VLz4r/+x+o8aNJAhYzqASvehRJk2CGFcriOLD5kzhGahz+bgTVYzQ5T2F8DyvOMmYInyIEAhA4gAADoQMgD5wFvd7AlbuqaNKEZ8+e0d2vgrY2spz0NciU//jaB9uJr0Ua1/VNDk+1v/TWTtl3SsIcdifAtY/Tu60l5sXH/u4B2f7T4vyu1D/55JPtefBkTQLtn/9es/R/SNsy7WQl6Q/IOv/x7t27xRK0cPgMh78vVlODEeTk7jn1yE3pIp7vbKtqUCERCQIWAgyELJSIEyVw5V4vCuTKgVf4fmYj9WuZyzQiqieGVg60SDMHyiJhsSnP8S9+Yal35rCllITebT9Jzp/Zz/DvKbiLlqlEMVmmyBDeFAHLtJPDZ5qqsj3CaB3b8rhnQrU8sioOWrcKVy+Rnz596s0iNBfFqaeX6kNOCFyWAF3SZat+Z8Hp9XYCHOzx6KHqg5WxkeLkj5ltRMioGK7xXRF07Dsnz0RBhYHMYUMm9ULo3Yqwxf5eBONviVj83zn8vRhuEqpGQCcpWQaL2N+r1cDRCXvm0Wj22ghZeyyIsSNKvutAncXpVevd3V3vB3SuqpF+Z4OriklkCAxGgIHQYBV6WHHo9Q5D3UtGmvtbXPR6KU7LcmqPbMvipWTTyTPuUFnza1k5U5EJ9wgwh/WA1PtJ71aKLefPlCL5kaVzxf+9GO4KCXE23wTVHQRkMF/KiJbhMMAtS43Xdn7n8PcBFMktgqxXOmzNVS1tp9UqNe2GS4lrCECgTQJu25WRkAYtA+dqt+j1rlbjxvLqU/PGmETbQ0DG9x7N1mo39G1et+A6odH9yXWegKWzZg6bZ7h4l95tEdGqCNjfV+HKRba4DOP/niPIvTYIWHoyVpLaqKsCUlg27slyWvvAEIvWcfh7gfo+JAkdZKnKcvvEyfjOF5s9/MLihfATAhBogYClS2Ig1EJNNSIDvV4jFdGgGPJFeP/+vY6fpsWoUTsaRwmsFjks5xDUEGBnmlIM1/9Pxne+FGhHyhzWzmpzTHq3zehSD3L+TIrMunCj8ybWh3VYS8fWp/DcTs5LnoMCJiCWaSeHz3jK0+9Py4ehajsOiB5a168KeZJ/8803Nzc3bqBs8ZoX1T6/yM2xnetMj9OOkEgCAQh4BOiSPCD8zBCg18vA4ZYIyKKqM0baRyFXm/BTljp/0mLlbL90DUoosC5wLST06MJ/IljmsLXh07vVIIz/exmqlkVX2SDKZEYqEKhGQDuMXK/VVD7Y31Nkugt3R34p4TX4Tt0qFY6xoxTJc9PRXMIzvms6cVnj+7l1Qe4QgMA2AgyEtnG75lP0etesd0oNgZ0E1NHI+d1NxGJNduNzzRy2qg7Qu1XCi/97GbAjHf6ubSayhalEssPqT17hkwefdnjJf3z+V8sJOk5HdthrejWW0Zv2UrGYQSU1Z562V3VbJNKytuWx2tVt3D/Eqo+lsk6M8+rVK+8US9ym8tWhLjUfgbsQgMDxBBgIHc+80xzp9TqtOMSGwOkENGB2t0i+fPmSk2dWVQpz2FW41kamd1tLzB4f+7udVS6mxf+98cPf1YrpE9KadbidgVtmhUdvySIvu9j013jPIVHdEnnX0dJ5cYb/aZl2coLhMGpgcRzQq127vBat04IfS321K2JP+tozqx7ETUF+PV1suHZl5hoCEICApUtiIISe0OuhAxCAwDYCk9VlflZznBcvXsw/ubAQYA5robQtDr3bNm7Gp7C/G0EtROva/10LXFp03Wx91oNqAadGUKY62Vxqf6pxoTLSt3E2TLP5+x3LtPMAg+yinEQoQsCy1ZHDZ4qgHjuR8MxQ9SnMJbS5OF/v+SXh/LPchQAEKhFgIFQJ7EjJ0uuNVJuUBQIHE/A+rGWZjh0sYfvZ/EHT7AAAIABJREFUWaAxh91Qj/RuG6CtegT7+ypc8cg6sCV+44+hDfq/77S8/7F8v/3SpEV/sinICq99Va35q+aNHXx/lTNPQ5UeOETOF5ZVN2+MWAOIGo3FZFn1WUR0VgQdT+TV4O3tLZ+QslQHS8IWSsSBwJEEGAgdSbvTvOj1Oq04xIZACwQ0QnbnX8+fP//ss89aEKwjGZjDVqoserdKYN1ksb+7NDZeW5zfZfltyhitZktmNbf19wovgbVgoH9lIJiOgNe/lpIqHSX7+ve/1lwgMXZ4tez9tKwk65Hap4F7UvGzEoFpz0o+cW2xr91wcfh7vgoavxsO1O7u7mgiplpbXNPNLwk3XvWIB4EhCTAQGrJaCxaKXq8gTJKCwAUJeL3MZDPpgoO8be7du7dB1F9//XXDU5lHmMNm4Gy+Re+2Gd2qB7G/r8IVj9zd4e86FkBtfVgY2QJklNdWHVneU0Y3OfuryVPPYbHFywVeJwIrciPrunljR2Y1ImQ1ZIjnxBotI2eeRrH0GGip7kac3w9YBuixBs+VWV6i2pTgdgRqYKVUjbT258Ix5s6SsBEU0SBwGAFLz8hA6LDqaCojer2mqgNhIACByxKw9NTMYe3qQe9mZ7U/5p/2J0EKrgEiRaORwbqs5zKOhMZ3mVHktKh3T5/L09pXyviu0ukLqzLfy2X1/fv32jCVKu8c/tNPP8mar4Nu5pATLzB25OFbOjOOAckz7OWuXna9m4vScnDeIqJrRpD+qGF3+z59PEpL0RjfXX1YXNPNLwm7SXENAQgcQ4CB0DGcu8uFXq+7KkNgCEBgSALMYctWK71bWZ6LqWF/X0S0HKEX/3cZ3z2Lico2GU10HM3aEwNkiJdVXVZ4i0FWjvAtHAe8aOwwHuW/rBMdxlDZF61FKpalujss/eVEtpgY9L7oNa+NxiIJWle7FlalP3Ul7vqNFpjVDx6gLavkPD3y4vkz6n9PFxIBIACBmQADoRkFFy4Bej2XBtcQgAAETiRgmTkyhzVWEL2bEVTBaJw/sxemlowsVsvT/d8l583NjSfq/vPZZXCR7V5e88+ePcuj1EE0stcocj5a1buLxg6PT1VhWkvc0plJ5rXrNK0VE3kmApZVwwM27hkPf9fCIRXXCIFpoOY2lVodObdhb4RMKIa7RBHeVchlt2RpQDI1Qa4iRRERaCEw+RZIndiAYsGVicNAKAPnsrfo9S5b9RQcAhBokABz2FKVQu9WiuSqdLC/r8IViWxpAvTY6Y6BMpF4toCCX8mTb7tM27LvRwA5QZrYPH78+O3bt07YoZeL9vdFd8VDxT02M8u08/RlpGORjJxbI9VtFCNzItbIldRe2bReoq7EtZn+7W9/0/pre5I2IZELKirQBRVb2qL9cItkorgItBBQNy13BwzxFlZhHGOXFD5IyKgE6PVGrVnKBYGzCMi9qSmDgwxE7nmSGSxa7G9hR3IjPbVRjGaH+vRuGVWvegv7+168lgbrdKulfJZdOdV6qskoOz1TFjLoL5rg9e1WHR9/1nHwi86G3hLFXuXo6nlLL9JCp9sV1HaFdRuElJQHeJ2jdSn4DYbLyd1r4ffvoGqwmAVFyncoi+vBBSVpJCmtvi9ulWtE1H7FUNuupltz+2anfC2zpUtquXaOl41e73jm5AiB4Qm05raisZlxx7NGFye6Uc6KwRx2RrH5gt5tM7r9D3L++16GFv/3A8xYmWKoofRmFPpZ1vg+5S4T/Ndff52RZLqlr7+edVjB4nT0sk552n9kKfu5mryoWkQwEjC+gDVaCU9Cr2ny7k4/WfWJYjk4MByoqbXXYurBYig7HV1yfKbbcsz7N01nhmxLudOnLCOETovWmthygW9NpPblYSDUfh0dKSG93pG0yQsCEICAhQBzWAulfBx6tzyf2nexv+8lbFmCO9f/XecDuIW8vb2tZ1bT8TJffPGFm130WqusZ9lQ8i6HeXfFaFnGCLSYQVXS2pZQ9QdaI7l3755U9CwNGaNC86VopNXi8Pd8NbVzV4u4nue7djuptT9YQnkMqXHo6JDrfIeS74wOZntMdnkgx8hwkVzyaz8XgbC2mAyE1hIbOD693sCVS9EgAIF+CTCH3Vl39G47Ae5/HPv7XoaW+eSJXsPyT3T9mmUc11nte8ucfV5eV4tufRJJBxdkk6l1My/bZaeslmmnrEWLGwh2VpuOJpjUVZ0rnpI7YWYet1R37bUWiWcRQ4uXtbUuA4pbIiCrt7cvVbu+jv8OsxbkdG74VCNqHzR8bL923M43lPaC9vcTx0Ih/7FDLqhd+yvU0iUxENrPuf0U6PXaryMkhAAErknA0lMzh03pBr1bisyR4djfd9E2+m/W8zfPSy+DhQ57ceMcYPWWscySiwTTVl9XtmOu8/P/vLnkGAlPyaWFzkxvk7uatXhY/ymgxsjU5ZwqUf5NST21KrwFrVsl8AUj61sd3oHdMr6f0qOpW3Hb5y7Mi/kXrYsilNX558+fl02Q1KIEpFq1PS2i+fYe2EKXxEDodC2i1zu9ChAAAhCAQIpAfmg9PcUcNkqP3i2K5fhA7O+7mFsOfz9xju0dAKqDaD755JNdBbY9rIlf3s18SsYTz5b23lj56rC06XslaO9545mntReTPX0499Sm9mqppEQWPT+AfwvGjpJYh0tL26dml3MVTq36WcZ35e61D6esAZSt4XxnVDavRlLTCOT9+/caihzQvDRS5CPF0BsqsFrksAxNjxSsi7wYCHVRTbWFpNerTZj0IQABCOwhwBx2Gz16t23cajz15xqJXifNRo6gSgEPT/DQrhPN+Q84OkATbM/1PhRSEbQQF4ZXDclP+695/sy7d+8szGvb3111lR3hmLUiS8EHi2M8WL82f+PmoQMaq8Hqt1RxtIzqmrwn43ttrUgJr57LdX7PN+OpRA4OX3zRDnDPObjIluykQqpNS0ziQOBIAgyEjqTdZl70em3WC1JBAAIQmAgsDq2naLVnK93NYendmnqD8H/fVR0WJ6Oz5tjy5fGWB2RM0UkC+oyePmGnRbBdJV962PWazMQ9/gzfvMuhTDzGlj1TqO5uWdyQZX2regy3vrzq2te886a7Q9qywJZFpvxrUqR0Fq3rwsxahEZriTQ1UBMcr0Ppon1Y9NCp2qK2plHIA4HGCVi6JAZCjVfiHvHo9fbQ41kIQAACBxBgDrsBMr3bBmhVH8H+vguvZ+COpnWWCSnvyyPf86r792VZsJjwLBOeKNXNgYsrootGk81ZN/ugpRZqO797uyW0f6JZXL0L5q5zpMpieXlTzxrDW9A6o6hXi6bV2XY83wXfc35XSBftQ74rOWtgcDVlprwQMBJooUtiIGSsrOLR6PWKIyVBCEAAAsUJMIddi5TebS2xA+Jz/sx2yMbPh57l/77om6/FAy2I1dsJLouta8SJgtaRI/UEiOaoQNkWM5aREw84TgnshmvHk6BN8qsg+lMluhHWXhu3UFW1v+tVcqe+KlTVxaG1iAaL35HvQFWtG6xaSxVHAzXXBiR/T72bi8uWpXIP01Hj4H0AVlrRhed4vgtWKxcWlhAIQMBCgIGQhRJxjATo9YygiAYBCEDgXALMYVfxp3dbheuwyNjft6O2OL/X3qyakT5jYp6fkn385cuXlWwZFvv7dN5LJQHmYnoXMnxk4GRueekc/FNn9egQhlA8BepPLew2edxT1zMpVF1G8tZp9Pm4jCSVbmk+L7bq16Ue+jvR4FipgKuSVcO1Kv7ayMZVn9MPf7+aVuiDHK7xXdUq4/u5i2E6MM3TrlPaB08Gy8+wrXafqtqiuhlxDYGRCDAQGqk2WygLvV4LtYAMEIAABEoRYA47kaR3K6VRxdPB/r4dad67bUr3xDl2fvI/F1vm150O1HNS3oVxf73kPNi+I8Fcb2tPbMuyivfIAT8fP36cOlBIaxiyvwvjtp0EqWS9Qskk7YWU+qkD912TnzKqpJBRgeVdK3ohBIkhM9+RkkTFqxH44MGDxWQtcRYTyUTIvIDzU8YGZI5f8OKCWiF6akD0LrgYT98MpBfQ68ikFaevyriIMtf5ruRE9c7IzC0ItEyAgVDLtdOjbPR6PdYaMkMAApclYJmfWuLsAdj4HHYqGr3bniqu/Sznv28nnJ9dT+meOMe2nJAlIT3rxnYcwZPG5s+yjBGkvSsgf6hFPSCbhdb6RGgg9lKTC7k+YeoFLv6UndFS3qrbOLyjnLUhY1HsUhG0aeDhw4dRtsKiUy/kBS9EpbLrKJ3avgOWXRf597QezGtqhbxKvWNe7u7uDl4Z9epUFeHtjFGEI9sHT561P/NN64lr82sLQnwItECAgVALtTCSDPR6I9UmZYEABCAwEbjyHHYiQO/W+LuA/X17BVkMxyfOsY2tj9FMvwHTwafK2CXMV0reaGLPpVRMeYBaVnqUnetFbsw9NG9FH6zn/K7zPVzztzKSg1tUhuKBymiRmJRB2mI8LKW4hJUSrFebRoG1pGFR6VPs79fUCmn4kydP3OqT8f1cN3O1e+Hr2ZHze37druqKpluPXENgDAIMhMaox3ZKQa/XTl0gCQQgAAEjAeawi6Do3RYRnR4B+/vGKtChGRbL9Yn+78YWyhhtGybLGoAF47bcU09pYSAvWN50kkq2Rrhc2o0mcuVu2Q/lCWlM3LiVwUvc8tM77+Iw51adieba/TOiSj9lCNb7nonT1y3LwljVt9Kr9BS94+2/19QKNXfekqS6LbUM2vxx7//+pDP6qRqRT7q8Kqq+DkpcqyDRpikamNKfc8PzK0ynrC2dC4TcIbCZAAOhzeh4MEqAXi+KhUAIQAACjRNgDpuvIHq3PJ9W7v7K3yYCcg+0VOGmtMs8ZPxInbz4y+QXSyVv5p4AyuQae7Ru2BdffJGpPh2OUTd7c+pr12/MCf8W0XIGyERJuFalbIzsvUSySRkf3Bnt/fv3mdqP3jpMtp1FMz6+uOpW7620bBtSFUjzjWUpFe2aWqEPDlta6fCl0Btxe3urx0vxn9JRm5CSp1IrVFb+ObV8/1vv/ZoF4AICwxBgIDRMVbZQEHq9FmoBGdokEJ0d9zX6ahNs41LZDQItTIeZw6bUid4tRaa1cPzfQ8OCKSTv3TYlsXbOYMrYHMk7Vjv6nCSsesKvxYs2ZW2JClwq0PP39JJt5AgarWFa1MwT3v7zMGfzqEjycnWPvJAa2Lv/aIL2wPBci8Vntbdgw/H6i8meFUHjp3zW9V4Bt9IzMixKmHl2261raoWqw9JKh0j1Rui8eO2MkVN8kVdDzZ3c3m9ubqLyqH3oyPlduPJv0PHqHdYgIRDoggADoS6qqSMh6fU6qixEhQAEDiAgu+0BuZTKYnEInR+B7xGj2TnsVCh6tz2Ve+Sz2N830rZ4ceaNvBszNj+m4wLyLnhKqapFw3hGweIyprnEKyLml0Yslbsis61R154ns2olQ4dI2I37UYvY1mL9/Tmvk5AqWvaU7cx0enybod94akoRCWsnctbYRWf4GkdFixIWR3RBrdBhMmsbmRC7UpDRXC+vKnebIX6yvKe+hDzlqNo5rH0Iy7ghJN+6Vl323iAtj0CgWQJr2ygGQs1WZQuC0eu1UAvIAAEIdEqgBUv94gzRONNcWwUtz2FVFnq3tRV6ZvzWHPJ7kcdiNZbJ4PTipEzwkr/qyTMquPE8h9pipKog89YJTuqpI8MtOxjcUii+XTxPgfN5FQfiqaW6UrvkO2Ma1dIFO1+fpas7ixw+vjh+kgkjfGpnyCoD98681j5+Qa3IVIfed72hOgpGWKQq+lfX3js7vxTehTRHW5UVf7EKlKy24OSXQqfEe9z77GFxf6rIi3CIAAEITATygxP3zZquGQihOSkC9HopMoRDYCLA+TPX1ATjCF+dbHGDwAbgzGFDaPRuIZOWQz5qWbhmZVt886dpgOwLLRRB0qphneytMo7I1qlzew8QLNMWuFMmiXeAMGEWebtPGP/4kOgwyEXnXVtsXlMpvJNnJnvQpCFemvPPgsX3FEM6eaQO7NncoPeoIIdzk1p0HyjbfEk5Z11avDjeQHk1rUiVV+QzzcjUlSxW3xxBqckWptZGr7yS1b/qevQSSff01s/R8hcHtw9F3kq9O5lCjdSMFMFFIhDIEGAglIHDLTsBej07K2JelkC0vVXgZYFcpODRek+NY1tgwhzWrQV6N5dGF9fY37dUU0rRvaZqS9IDPWPxWjre0DYD9mzQXt1ljFBzCrUvVnWH6oqM8oS2IemznpVpzIPg/iwFROm4yep6yt0o/P5ooQCePJmfLSz77ycwpbDIoeAqXahyGci6dbyBcpFGRuDutEJm9Kj521jj3vpZhkyRWwe3D0Xer3xb2mOJimAhEQhsIMBAaAM0HvEI0Ot5QPgJgSiBaHurwGhkAscgoOZx1XBds4DTC744azPOaCwFaXwOS+9mqcTW4mB/31IjedPt1IrZ7aFbJOjhmbw/9UTpeEPbTE5GkEx/oyqeY551YVGzqQiypql7MMrp1YtbBd4tl8+qPd0pSULLXcEOMpWpF56vd7fI0Ws7Zy/fBn9q9StaximwlFlZwKPW3kzWGlcdjOtSWhG6jaiuVyn24sA3U7mrbrUwyt+gitEZ7FzwDQnyCAQuS4CB0GWrvmDB6fUKwiSpgQlERy/Y3weucRUtbB7n8Wr0YpXNoR465rAT27D6mNPV07pSKWN/30Iy2j95jVQLBtwtZSv0jHE1VWavQhluScarMvenmrMtKRZ9JrRWuxK613Z7pae63v6DjFlN3e3OwoU+oa7pf2fi9seNmunida87NQhG+WSqeyqyXa+i6StwMQuX7XydSq1e+HW0Qi/dzHm6UCOg4q9lu61mvazzP/vtQzMLmS30LGvrmvgQOJEAA6ET4Y+RNb3eGPVIKQ4g4E0Sp0Ea9vcDyJ+ShUbyeSt2apQum8DpQ/TFaYgi7KS6mEWUz85MVz1O77YKVzuRsb9vqYvM7Hp+Ffe/9lska+YZi8vSfpPuzuJGxxlTDZ4u21S0WZ1SF1JF+xqGdyKQyhja3TJM9pjLwx5iT2o7633baGOqghPF3lnq6OOeSnhqJu2KPmUMDFdcvPSjP701IWNe+6NdQStCN/895uBt9Rut9DCw3xctv5Zz/I6f/a8GKUDgXAJh++CFMBA6t4Jazp1er+XaQbbWCETngNjfW6umvDzazxr+qSXUn9azNQrVADt0mvZ6VeNPTZ00kZTNRynL8DXlEuaeF3jz3YvPYUXbqybmdJt16eAHsb9vAe6pe/TnlnQHesayRHH62mnefqT+4/QKUR8Z1S4Fynq+ykQVDqrUcEcLmKm71CPRdKZAPRImuEryTOLbbtn96UL44w1Dw9pxS63BzQbIenfCsZ0qPZ/XlO9ZunEFrfD471/qsKyzuupkvD5LBzaoevhIXpFa6FZCmQmBQMsE1CCkmg4GQi1XXAuy0eu1UAvI0AuBcKqotne8iU8v1bFNzlR3eWJ4PdcTr4X3yjj2HNYrO3O6be/LKU9hf1+NPVxu8t52/dz/DqwWq6UHLIhacDCXKSSsuznk9OUBValcKQVqFmm6UIhMPPYKj1rAM/szhCXMdM5aqRmzlvDRpel63bBRMEXzOi2PcOanHrTn0kXMqI65BNYOX6I2WVV63i94zjGjmbV5jq0Vng1L77hqZD/S6Ds+1+aGixYa3j1YMkDEfE/KPAuBaxKIdlIMhK6pDKtKTa+3CheRIYD9fQAd2DDwrv1IvYl/dHjgFmfUOSy9W9evKvb31dWnRsR9saPXa9/21UK0/UC0//ZANWJkyVjc9uziKVg/0cUMzTwtANUteQ30VAuLNnSZ4DNkFrNW+lEdkNgnWlfdSskvvXi66v4c0oKWr24VXwuKFp2RsomPi0vXc6Xn/YLnp9xqOvh6YK0Im5GCb2K412GuzbUXq1YWD1YPY3aZllMviDERokEAAi6BsAWbOpfF0YgSYSDkkrzOdagz9HrXqX1Kuo1AdO6mwG2p8dQpBNYOvA+IX8/+LsIXnMPSu53yZhXMFPv7apgZ77a5CRvAiLCay/89YLFhtWPE1ORtrrXw4v/KdPL/GcOlLF8qgiYVwq5JpgTVhX6qq4saxUReESzlUWqyuoZMphClI1vSlK9SU2R1BpJTb0fK/CR5JgktuR8QJ+y9ooUVBJd/O6pbFpGqJjrsdpkIhfRqVjY9MimbNDClKgqf9c3Scip+2XKtTW1UrfDeyuKG4JQCuPqTv3ZVZW2ttRNfL0WmmNKudkRFEgj0RcDtiL23jIFQX1V5jLT0esdwJpeRCEQnAtjf+6pir39s4WdV+7tq52pzWHq3vl7JUFrs7yGThRCLoUENwUIq496Omn291l8mvEYAyDjoyeb+bMdcIjm91taV03itIdRazcyvTxjzlc26dte7TZ1ENa+us5nSLem2vLp4SgYOVZZb2M3XYaVbFHgGfiKu8bRCb59bj5UWOfKvkitAeK125sQaL5i1h9otqfS/YEYkBYELEmAgdMFK31Zkrymm19uGkaeuRgD7+wA17o48G7k+xghwkTksvdsIL+kAZTi4CItt2ZWn2TKsL/Jp7XCezIJKC9ZAV73V5m4zj+qpzWsei+bIfI23xtDlOV1rlWVy25/Y6t/Jmc5dq3DLGKYwUohKrSrbpmYzpbDSlex8N3OxWUuLV8FIWuGufKhmXcUuy031nqnc6C29evXkKVs6S2rRuetU8PClsCRIHAhAwCPAQMgDws+QAL1eyIQQCCwSiI5hFLj4IBHaIaDRppxa9Ke+UiZp/WlupT/NazSj159G3dPfTpn/L5nfNkPrT+nrTxlNmSr3SQzJo/CdeRkfl0jKbuw5LL2bURlajob/+7raUfsSNSK4gVeeZruNgstkvlaEdcTrx1b3MIvnXTQorXioS7O7miqmOsL9FKX5spTZuzStakjO/fk2koKrGI2IVFsMqY1dzSY+mUqXMrgMU9e1C1U2fbcUZVMumJoGo66cRVqDjHgaeS/2ApJHcdTwSrZMUj3eclF712pCeywRMkOgTQIMhNqslxakotdroRaQoUcC2N97rDVkDgmMOoeldwvruseQexLamyXyM0Pg7du3T548yUTQLRkgHj16lI8z5N0XL168fv06XzTZID755JN8nIPv/vzzzw8ePEhl2qDAs6jSRi0p//TTTz/88INa5F9++UW3ZCJXcWTekvFUA6nitL///vtvv/12ylc5Kvc5U2X9+eefK1/93b9/f5az9wtPQ67WZqrGVd2qdNW1ajzUNJndp3rPVLqaRKWQ1wSpzTfffJOP087djrRCLfNXX32lutMS2ps3bw5gKJ1RjnMroRzVIql9mNolVXTxdumAQi1mIe29ubmJRlPBf/zxx+gtAiEAgT0EGAjtoTfqs/R6o9Ys5apK4PHjx+/evfOy0FxSzawXyE8IdEFgvDksvVsXipcXEvt7no9/12Jivpp5bmKkBk42OJ/XH383uzKRMQ7KSVOV/sdy8OtaBGQ4e/jw4VRm2RBleL1W+UuU9t69e4vJyJ/x6dOni9EaiYBWNFIR7Ygh7dWqQ1Qe+pEoFgIhAAEIQAACEGiEAPb3RioCMZoiMN4ctim8FxTmTxcs854iy9E4/7g8+/IRRr27uC1AxrVmtwVEN9xNNaUdTKNWGeWCwDEEjI4zi23IMdKSCwS2Ech0Ftp5sC1NnoIABCAAAQhAAAIQgAAEjifAHPZ45sPniP19XRVrQ33+gYwlN/9g13e1YD6dQ5Iqhbz/WvZszcimFRf8nVPVepHw6WCfqbA6R+IipS5YzIxdcs5Fh9hkjq+Zo7VzgVa0UxctSKLDZ1yVcEXSqKAv3XaF5xoCEIAABCAAAQhAAAIXJDDkHPaC9dhUkbG/r6gOHTiQmmDPqVzQ//3Vq1fhaXEzEF3I8739I1z01VxXZvfa0vK68bkejIC76ob9fUPl5tuHKcHuHITRig2aMPAjGSXvTrcHriaKBgEIQAACEIAABCAAAQuBzPB+fpxx/oyCCwsB7O8WSn+Ps3j4jGxzQ35WLsNITn9ffvllJkIvZzpnms7Ukb6ZUnNrJALu3g7s72tr1rhxL7MHZW2Ox8RHK47h3EsuqWVatRjNHrzWC1vkhAAEIAABCEAAAhCAwJEERp3DHsmQvEIC2N9DJskQ1+ExGulqh8/om6s3NzdRFFOgTBK9mNW0cJKqPq27aOtDppjcGpuAu/CG/X1tXafskm46mdUvN1pT12hFU9VxrjAaoKf2xmV2Vp0rM7lDAAIQgAAEIAABCEAAAlECo85ho4Ul8DAC2N9XoHYNLtHHLnX4jE5Fz5T3448/1nKFzoWPgmozMOPIjwt8m1V2jFTuwtvnn39+TKZj5KJWwrJxr0cbJVoxhooWKUWmg+hlBboIBxKBAAQgAAEIQAACEIBA7wQGnsP2XjW9y4/9fUUNugaX6GPX2WY+Gd9THn/yEdbhDJ999lmUUrOBElgfgYyKlzGvROMTOAwBqbqr591pdVgRKlEYWCnE8uJo30l3x3aNpxWVFOAKyUoZvv3222hJe9zYES0IgRCAAAQgAAEIXJDAgwcPLlhqitwmAeawbdYLUq0igP3disszuISPpU4vCWP2HiIU8nxP7QbQLZ3Wcv/+/R6LmXKBlwVWJ933WCJk3knAtayllmd2ZnHA4zofQ5tR9Fbeu3dPI2n9q4WEN2/e1M765cuXi1mkXrrFB0+MMIZWnAhwpKwzi0w9buwYqWooCwQgAAEIQAACEIBAvwSYw/Zbd0geJYD9PYolErjo/H4RT7e88V0QurZTy0apk3Mi1f/RR69fv46GEzg2Affotx4Pn9FHGuRd/uTJE50D4zrya/3s2bNnssgrQqUazByKPeeoZcsetxT0rhUzfy72E0jZ39UbdrexYz8NUoAABCAAAQhAoEcC0W9cRQN7LB0yd0eAOWx3VYa2NnxOAAAQFElEQVTAFgLY3y2UfovjOjyGz8hoe4XDZ/LG99vb2wM8akP4ZUNSHrtSAL7CWhZ1F6m5L353e1z0PmrNQIdBpVDLIq8NK3qvUxH2hFsc21Ov2558D3i2a604gM91stAiU+r9wvn9OmpASSEAAQhAAAK9E4i6GfW797f36ri4/MxhL64AAxcf+7u1cl2DS/iM3EvDwMFCZKRTxxw9dkbLD3d3d2N8aE6lSC314wI/mEovFkcL767PeF9rbLIMysN9sYwqYA0jeMYuOYskA2WPDsJda8UMn4siBFLvDs7vRfCSCAQgAAEIQAACxxAId4FrRtzX3OcYUORSmwBz2NqESf9EAlexv+s1VqciW48OPta/6ktevXq1invU7jynMPzhM5PxPerop4VxhY/UPadMKqlzBmY14GIwAu4xI/IT76h0emHti4I6mqZ40Rad37Vot7YRLi7ktgT71Ypt5eWpFAGtxKQGBqlOJJUU4RCAAAQgAAEIQOBcAjpud57v6ELedefKQ+4XJMAc9oKVfqkij29/l+VdZxxPxx9P5mP9K2d2mYfsZx/nzzTX4nCPRxjbFT1jfNeJHLJBiKQ9tfZjaqkmtduuU4th+8zblNBdcelrjW3R/O0Cj66ruRHWXus1WUzTtWKvTf/c+P1qxbncxss9ZWTXxo7B+sTx6o4SQQACEIAABCDgEZCToowev/7+p4sed6l6JeJndwSYw3ZXZQi8isA9NbCrHugr8osXLxbPDHn//v1i7yJzUqYt0CRcGfVFxi5txvg+cMG1qBA9BU9OuwJip0fMfglo6W52Ie+u3rXRZxX5gh2BXpAHDx7kc9diRqffiuhaK/KVwt1VBPQ5kIcPH0Yf+fDhA/b3KBkCIQABCEAAAhCAAAQgkCLAHDZFhvAxCIzs/24xvqsWLUck5w9/v6DxfTrwfeCCa0PDvP/OfdV1WHandkO3FFxbCPTr5pzfrxOWXa9zGLg5ZHGjgLLr9yXqVys2VygPRgmklvZxfo/iIhACEIAABCAAAQhAAAIZAsxhM3C4NQaBYf3fXS/FxapadIHPLMRpsj3qmSQpz3edt6Pz4BY3DSxibzxCyr2xO1foxjm3KZ5X+4tNRFOl0DeEXTPxomw6bUkbPhajWSJo2HRzc5OPqcMlOz2wq2utyFcKd1cR8DRhfpbeYUbBBQQgAAEIQAACEIAABOwEmMPaWRGzUwLD+r8v+mC6FZb6hNoUR6Z8N7J3vSoj79mWf6aM7zrwXaaH4Y3vqhqVMVq5coEfdcWlZYU8WDb3vCnthOhL4RfPXvdgzsfseOFrf6rRWEzq9va2U+O7aHStFWtrk/gZAq4muNFWrXu5D3INAQhAAAIQgAAEIACBKxNgDnvl2r9I2ce0v+twAxlJ7VWo01ozkTPfCZQxui/DXKaY7q2U8V0HvudXI9xEBrhWeaNHcyh8gNJRhBQBOYO/e/duvhtdhpnvNniRb9BCgUsVUMb3fMOrjOTXEArQRUjvWtEF5C6E9DRhllkLdfp29/yTCwhAAAIQgAAEIAABCEDASIA5rBEU0fol8Od+Rc9IvtYHLf+1QNcS52U6pB02ZXzXmTOPHj3yCGz7qUMqZjudzr5odg1D39CTLoUuvZML/MDH32+r1mGecp1bpZ/d2dTml8tSI3JIL/KtSK165r+TIetkv8e+i2TvWmFRBuJYCLia4MbXq+T+5BoCEIAABCAAAQhAAAIQMBJgDmsERbR+CYx5/nvmuPZoVWUOd84cZyzn9/GcwaPGd/mAy7JW8NQIt4Jks2jcJVbm1+gajFZoixguozpJ4FkEvFe+4LLTYSXSq5o/U2uWpFQjJo/gzz//fE42vCh4xHyY+AEhA2jFAZSukIWnCXORtRjPiuxMgwsIQAACEIAABCAAAQisIsAcdhUuIvdIYMDzZ3Q6+dqayPhfRw2vU/prvezXSnV8fKHTt1W9g7emkILGd6+C8ma74yGEOaqio6fQlDq1I8yRkBMJPHv2bM5dLtul9nzMaR5woXfWkotKV2QFUW+0ksrkKHnyrvGZZxu5NYBWNEKydzFcTZjLouUljO8zDS4gAAEIQAACEIAABCCwlgBz2LXEiN8dgQHt7575eLFKMlZUOYOnjOxydhvM91lGNJnCvV0/Mqt99913ZUvqeeYWtOwv1vW2CCp+VA20NiO3321p8lSbBGREcxuQTg+UsIxdVDR58u6vBTWSNzc3XrvhJivTZPE2xE3/gOsxtOIAUMNnoS9vu+3DXN5oBzHf5QICEIAABCAAAQhAAAIQyBNgDpvnw90BCAxof19bK8+fP089kppUq2kYzNktanzX2RSy0JU1vgu1jHEz8Khf+Xy3nQsdQRP18A2Phm9HZiRZS0CrKa9fv56f0spcZmfMHK3Bi6iuSk41XLqltUMdnVTk0KfocVUukOnYmeJtiJtF7ethtKI2qOHTVy8ZPfldQ4j2V5GHrx0KCAEIQAACEIAABCDQNQHmsF1XH8JbCAx4/rsmyQ8fPrQUXnHyZ7bKbBT165QFeaT5dtT4nidjxBuNpgM95sMo1MgWccKNZlQ2UKZGmS9DfagHqqz8pJYn4NWvVobk6Nqv4dhtu6S3esfzxd9wV2nK8z3qDjyl1tHbnSr+YFqRKibhFgJuzzXH7/3DBnNBuIAABCAAAQhAAAIQgMC5BJjDnsuf3GsTGND/3e6yKv/WjBv7mzdvQmOr6kP21uGN719//XWGzE6ldP3fZbzYmdphj6szEJYwO3lE1jBuhhkRUpWAtjK477vqul/ju0C5x2rJRK5zM8rS07KZljkzxnc5BfeytJYhM5hWZErKrTwBfSlhXjaeY2qVLtopzBG4gAAEIAABCEAAAhCAAASMBJjDGkERrVMCA9rfVRPy91ysD02bZWHPRIvuNJe9uJ5hOiNMpVtRz/e7uzsdt1IvR9fKaampSpJsSFb+j9HTijiFZgPMph7RS+0a11TLPX521UWq5ss93Ek/C36rQLjk+e5m512rdS1u8feyOODneFpxALQhs9A2CHcyMJdRem5f75+f4gICEIAABCAAAQhAAAIQCAkwhw2ZEDISgTHt79GpsqpNBikdiaAPD+r447yJWYcju2biqcplLHaNdL3rQWh8F5/3799XtTx6APXF174wyqoY+uzri7IDWBv7qoiC0modzj32Xa/5ALUp533v8xV61/ab4JWCdv+4uLyK0NuhNiTfunqPtPlzSK1oE3X7UnnbICaBB1ila588EkIAAhCAAAQgAAEIXIcAc9jr1PU1Szrg+e+qSHmrPXjwwK1R2dR07InxQAntNA89mmWbVgrDOLuFxncZzmQcNyJy2a669o7Q1UJI7RxXiWeJ7B0JPT8y2FcB5nKNfeG97IO95rKDv3v3zq3BzZ8rUIshfwQvNTdlXW9O3Evn9J9ja8XpePsSQCsxz54982RWd7l/NctLk58QgAAEIAABCEAAAhCAAHNYdGBUAmPa31Vb4ZxZE2bLbnGdWRw9WmEk62pofD/mS4neuohsnQrp8dWKKonWeAS2x+JcVmZZ0LwdGCO95lO1eiteCpSiylBud1GXtsvh3du54unMF198oTTHWJ68glZ41cfPFAE16eHn3NVzdf1x5lRhCYcABCAAAQhAAAIQgEALBJjDtlALyFCcwLD2d5EKX1oFas+4vDhTPtc6d0J3PcqabMv2NMw3V0Pju47r0XKFV+oaP3WesntyxTFG/xoFUZpRVZEVUp6zlXIk2bIEwn0M+vKBGo2yubSQWuhBMEklddXygxYmZZHXhqGpVRQW7UqReVGnKqnd04JEeBKXWyg9Lsv7MNyuoxVuJXKdIqAlpfAjw+Ot0qWKTzgEIAABCEAAAhCAAAROIcAc9hTsZFqVwMj2d4GLmuAVLsOTjL+yPcnwpJ+yN+lcBR2XHM60BzuPIjS+1z4yYjLnTbY870Dqw+z+lV4hfSTAK5Eyqs2zUlkumKx3xsioxvepZsP9QPtrfDDL+wTkUlqxXwfGTiE66NcuOvvekbH5UDoIQAACEIAABCAAAQjUI8Acth5bUj6FwOD2dzGNGkmNrGWj12Q75SxvTKSdaDpXQSXyvFmnFYj9QmoNw03Ey8W9NV/rQ7iqnflnjxdRA83Yltweqykq83yyxGAbXKKFVaBWwrTilT/APfWsF6509DfMliC3dFfTCrfsXLsEojucWF51EXENAQhAAAIQgAAEIACBqgSYw1bFS+IHExjf/i6gOr9Y308LfdszrGWSk2vzSG5uUeN7hsABt8bYxS8rpLz7XVyD7ZlwizbYtV4KKWHvi0CrKkX2ZbVs+rOskLkpS6u1eqcPU4/UKroFnK8vqBVz2bmYCES/8KE1p2MOaqMWIAABCEAAAhCAAAQgAIGZAHPYGQUXXRO4hP19qiEdLCDnNc9UGlae/MF/d+782zBu7ypjg8Z3SSWX+QEga0lWBxl5qzvSIhl2Byhd+IIQMgYBtQk63j1/wvt0NLzUW5b3Ib3dx6hKSlGWgMb30nlvgUqvgIzyZTMiNQhAAAIQgAAEIAABCEDAToA5rJ0VMRskcCH7+0RfU2uZnGSFl3lUNtNpji3XThlMNeXWufDDfEhw1jY1Uira/LORCzGX5boRYXaKETXBy3Yp8jtT5nEIHENAOqz1MLWHejHnb7EekzW5QKAdAnoRNBjA+N5OjSAJBCAAAQhAAAIQgAAEogSYw0axENgsgcvZ35utiUqCtWl8V2EHM09HTfC4TFbSapKFAAQgUJwAzXhxpCQIAQhAAAIQgAAEIAABCEAAAiLwJygMTKBZ47uYN+iSv0cTdNSMdlTIcdJNRDsthj8s2y0v1xCAAAT6JaAVU+8kMdZQ+61NJIcABCAAAQhAAAIQgAAEINAOAezv7dRFYUlaNr6rqPJ/L1zgs5OLmuDfvXt3qc97nl0J5A8BCEBgCwEdPed9Hkbn0XHm+xaUPAMBCEAAAhCAAAQgAAEIQAACfySA/f2PPAb69eWXX7ZcGs9VvGVR7bJNJnhvaeGrr7568eKFPRFiQgACEIDAkQS0UUnbldwc9Rl2fbPdDeEaAhCAAAQgAAEIQAACEIAABCCwjQD2923cOnjK20ffmsSDnT8z45UJXjsPZLuZQ3Tx+vXrN2/euCFcQwACEIBACwS0RUkblVxJbm9vabFdIFxDAAIQgAAEIAABCEAAAhCAwB4CfH91D72mn5Uh+JdffmlTxI8//lhfumtTtlJSvXr1ytuCoAPiP/vss1Lpkw4EIAABCOwkICf3J0+euInc3d3pLBo3hGsIQAACEIAABCAAAQhAAAIQgMAeAvi/76HHsxsJDHn4jMdCZ854X2RtfEeCJz8/IQABCAxPQK30XEYdHfbhwweM7zMQLiAAAQhAAAIQgAAEIAABCECgCAH834tgJBEIJAnIEK8j4LXkoHNpkpG4AQEIQAAChxP48ccfb25ulO3z58/5Vvbh+MkQAhCAAAQgAAEIQAACEIDAJQj8fwKVx7837sHDAAAAAElFTkSuQmCC"/>
  <p:tag name="POWERPOINTLATEX_PIXELSPEREMHEIGHT#205C2066275F3228782C792C7A293D785E327A5E322B34797A5E33" val="183,3333"/>
  <p:tag name="POWERPOINTLATEX_BASELINEOFFSET#205C2066275F3228782C792C7A293D785E327A5E322B34797A5E33" val="46"/>
  <p:tag name="POWERPOINTLATEX_REFCOUNTER#205C2066275F3228782C792C7A293D785E327A5E322B34797A5E33" val="3"/>
  <p:tag name="POWERPOINTLATEX_CACHECONTENT#205C2066275F3328782C792C7A293D32785E32797A2B36795E327A5E322B78" val="iVBORw0KGgoAAAANSUhEUgAACeAAAADHCAIAAAD0q/a9AAAgAElEQVR4Ae2d4b3WNtK3l/1tAYESAhUsKWFDBUAJ4VTAoQSgAqCEQAWEEpJUQFICSQd5/2/8rFdIsjy2JVmSr/MBfMuyNLpGlkYaSb7z119//YM/CEAAAhCAAAQgAAEIQAACEIAABL4m8Ntvv3369OnXX3/9/e+/L1++/Pnnn4ryzTff3Lt3b/7322+//e677/7zn//cvXv36wT4BQEIQAACEIBAZwTo/TtTWElxqQwl6ZI2BCDwjzs4aKkFEIAABCAAAQhAAAIQgAAEIACBmcBPP/307t07uWYnd+wcvnohl63ctNPf/fv3V+MTAQIQgAAEIACBRgjQ+zeiiBbEoDK0oAVkgMAVCOCgvYKWKSMEIAABCEAAAhCAAAQgAAEIrBN49erVy5cvt/plo+nKTfvDDz88efIkepdACEAAAhCAAAQaIUDv34giWhCDytCCFpABAtchgIP2OrqmpBCAAAQgAAEIQAACEIAABCAQJ5BxPs7NQHtq5aZ98eIFpx+7WLiGAAQgAAEItECA3r8FLTQiA5WhEUUgBgQuRQAH7aXUTWEhAAEIQAACEIAABCAAAQhA4CsCOsXu6dOniV2zcrLqE7PTF2enz9DqX32Y9qtU1n5oY+7t7e1aLO5DAAIQgAAEIFCDAL1/Dcqd5EFl6ERRiAmBAQngoB1QqRQJAhCAAAQgAAEIQAACEIAABCwE5DR9/fp1GFPuWHltHz9+LNfs0ubX33777cOHDz/++KPRWfvtt98q8sOHD8PsCIEABCAAAQhAoBoBev9qqNvPiMrQvo6QEAIDE8BBO7ByKRoEIAABCEAAAhCAAAQgAAEIxAnIvSoXbOhb1bdjnz9//v3338cfi4UqqXfv3kUdvWF0ttKGTAiBAAQgAAEI1CFA71+Hcxe5UBm6UBNCQmBsAjhox9YvpYMABCAAAQhAAAIQgAAEIAABn4Cm5LQ11jvW+OAOV6V5c3Pz6dMnP7Pgt75K+/bt2yCYAAhAAAIQgAAEChKg9y8It7ekqQy9aQx5ITAmARy0Y+qVUkEAAhCAAAQgAAEIQAACEIBAlMAff/wh7+zvv//u3s21sVWeV7lp3ZSj19qnqw+eRW8RCAEIQAACEIBAdgL0/tmR9psglaFf3SE5BAYjgIN2MIVSHAhAAAIQgAAEIAABCEAAAhBIEdBXYL2TjT9+/LjpTONU6v/4hzyvjx49SsfRXX3g9v3796vRiAABCEAAAhCAwHEC9P7HGQ6TApVhGFVSEAj0TuCfvRcA+SEAAQhAAAIQgAAEIAABCEAAAkYCcsS63tlvvvnm559/zuidlRhKTR7fVXk+fPhwe3u7Go0IEIAABCAAAQgcJEDvfxDgSI9TGUbSJmWBQO8E2EHbuwaRHwIQgAAEIAABCEAAAhCAAARMBLRj9enTp25UeWe1i8INyXUd5hVNOe/m3WgWBEIAAhCAAASuTCDsken9L1sfqAyXVT0Fh0CbBHDQtqkXpIIABCAAAQhAAAIQgAAEIACBzATu3r37559/zom+efPm2bNn88/sF0+ePNE22XSy2sKrr+FKsHQ07kIAAhCAAAQgsI8Avf8+bkM+RWUYUq0UCgL9EuCI435116jk+sq6Prn09u1brUj67bffGpUSsSAAAQhAAAIQgAAEIACBixHQecKud1afgC3qnRXdd+/eyf+axiyRXr58mY7DXQhAAAIQgAAE9hGg99/HbcinqAxDqpVCQaBrAuyg7Vp9bQkv1+wPP/zgrRD/9ttvnz9/Xnrioy0QX0ujvl/zMuLwyy+/fH2HXxCAAAQgcCYBrSJ69OjRly9fNC1+5X7qTB2QNwQgAIGKBDRauXfvnpvh58+f79+/74aUuNbS1Zubm9WU6wizKgYRIAABCEAAAiMRoPcfSZsHy0JlOAiQxyEAgRIE2EFbguoV09Q0t3yQnndWIHRal+Yj9PX1C0KRR1YzPq9fv9ai+F9//VVbii8IgSJDAAIQaJaAVs+ok1ITrX5KXx/k1IdmNYVgEIAABLIQULPvpqOlpRW8s8pRa4BWN9EqmieeKyrXEIAABCAAAQjsI+B1r/T++zCO8RSVYQw9UgoIDEYAB+1gCj2tONqE5B4X5snx6dOnq/loX7169d1332nqf0bx73//e77mAgIQgAAETiegdUWzDFpG8+DBAx3RP4dwAQEIQAACgxH48ccfvRJpb2udll/TwV7W4U8t6wwDCYEABCAAAQhA4AgBev8j9AZ7lsowmEIpDgTGIMARx2Po8eRSyBn54sWLVSHUET558mQ12gARtEzeW5b15s0bzs8cQLMUAQIQGIxA2FzruGMdTT9YMSkOBCAAAQjomAQtxFnioG+yaESzdPd4eHikXjTN6wyXosUnEAIQgAAEIJCXAL1/Xp5dp0Zl6Fp9CA+BgQmwg3Zg5dYrmqazLZkZo1mSajaOJl+0VxjvbLMKQjAIQAACLgHtnfJ2NWm9EetpXERcQwACEBiDQPgpFrdc2r2qs+7dkLzXd+/edY9tWEpcxw4t3SIcAhCAAAQgAIGtBOj9txIbOD6VYWDlUjQIdE0AB23X6mtCeH1aNXG4sSuiDpCU/9INGexapdOxxt7EitbjM9c/mKIpDgQgMBKB0EerRTZXO5Z/JIVSFghAAAJRAj///HM0fA7UUKWo0f6f//xnzmvpIjx5bykm4RCAAAQgAAEIrBKg919FdJ0IVIbr6JqSQqAvAjho+9JXi9Jumkf48uVLi2XIIdPknXU/OqtUtTGr6GlpOQQnDQhAAAJXJyAf7ePHj10KF/x0ult8riEAAQiMR8Cz0qMF1AKdcstJLQ5aLXstJ0C0yARCAAIQgAAEBiZA7z+wcrcWjcqwlRjxIQCBOgRw0NbhPHIu3obRdFHv3buXjtDp3ah3VtP9mvTvtESIDQEIQOBSBHQahDd1jo/2UhWAwkIAAsMTsMzKCcKmtaeboP373/+2xDfKaUmKOBCAAAQgAIGLEzD2qvT+V6gnVIYraJkyQqBHAjhoO9DaL7/8ol2YT548uX//vj5fdOfvP13oO0kKlAtQ3zk/qxg//fST8XxjSfjNN99I7LNELZdv1DuriX5N95fLlJQhAAEIQCAvAfVo3uw5Ptq8hEkNAhCAwIkEjGMW4+TdjoIYF6qunr+3I2segQAEIAABCFyTAL3/NfUeLTWVIYqFQAhA4HQC/zpdAgRYIiC3n07Z0l90mkD9ir6TpL/pI+fffvutTtPVX2UP6KbtsxJvqbD9hke9s1KHJvr7LRSSQwACELgmAXVq+pS42+1OPlqa9GvWB0oNAQiMREBLRS0Tc5Y4+7BUHqbtE5KnIAABCEAAAiMRoPcfSZsHy0JlOAiQxyEAgUIE2EFbCOyhZOXze/bsmRZZv3jxwp0mTiSqaIqsRyp/8XRyDycEc28N6aDVTllPR+ryP3786BacawhAAAIQ6IKAZs/DBlw+WnXKXciPkBCAAAQgsERACyiXbrnhxmjuI/ZrDRNWI5fzEK9mTQQIQAACEIDAYASM3box2j449P77uGV/yqhlY7R94lEZ9nHjKQiMTQAHbXP61ZHF6gy0cXafZHLT6iTkOoceKxfPN5mQWR9klWCJCD3e0hHT2sTsSa5vV4xXUq+M/IQABCAwKgE14KGPVp1y5fVPo+KlXBCAAATOIuB9aHxJDGO0pccJhwAEIAABCECgHQLGbt0YrZ1yIckOAkYtG6PtEIBHIAABCEQJ4KCNYjktUA6/m5ub6LppeW3fvHnz+fPnL3//6UKOwOfPn4erb+Q01QmN+nJt6WJs2j4rz3FpeSqnf3t7GxJ4+fLl999/X1kSsoMABCAAgYwE1IyrMfcSVC/Gl8U9JvyEAAQg0BEBy1k++hL5w4cPyxUqOsrzsgsHd14EfkIAAhCAAAQgYCRA728EdYVoVIYraJkyQqBHAjhoW9GajjXWdEDo8JN8GqXLNavtqjpiUTt7dACj/nQhb6429OjBn3/+2Vvgo8G/fLSl99HKQ2zEV3qywyhGxmja6Pz69WsvQe0SltfWC+QnBCAAAQh0R0CNuZp0T+ynT5/yMVqPCT8hAAEI9EJAoyetbU1Lu/sQo3Sy012N2izRih6sZxGAOBCAAAQgAIFhCND7D6PK4wWhMhxnSAoQgEAJAjhoS1DdnKY8qfKnhoflKiF5Z+V/TX/9Tp5dTRmH7lJNJW8WxfyAphiiAkcTGGz7rGhro7NXUk2msLnKY8JPCEAAAv0S0DR9uI1JHatxhr3fgiM5BCAAgVEJaG3rko9WlrzGXEW3z+oUJAvYe/fuWaIRBwIQgAAEIAABCwF6fwuli8ShMlxE0RQTAn0RuPPXX3/1JfGQ0moVT/RjrpN3VndXS60DjTWnoA24nz59ciNr623auetG3nStLaShkzKaguY7Su/ljeZbKFBT8ypReEBZ6TmdQsUhWQhAAAIQWCKgvlXLp7y7OhOiwkcEvEz5CQEIZCQgu1SrDGV7y3jTvzLq5DmbTTuZ3/KQ6V/Ze/OfmgIdYJNRBpI6kYCMeZ1jr3GTtC9FS7k6MqHQiMktppZyWpbPqjZS2VxuXEMAAhBogcA05zbZD5PZMBsPshZm40F9is63K7rcpwUaPcpA79+j1grJTGUoBJZkIQCBfQRw0O7jlvMpnVQcPdlYeWhTrO6mM9PyH00xzJNKXmRZioWco/pEn+cM9rKef5ZzEs9Z1LyQqR1uHdZifCmiphjkBQEIQAACFQjorOPwQHva/ArkyQIC2QnIPSbbVdb1ktmczlFGtdZnyMGmiVf8Z2lW3I0SkA949Qhl1gBF0REIAQhA4BQCmkzTZJ0sh3AKaFUeWQv60zcvsRlWWY0dgd5/bP1uKh2VYRMuIkPgOgRw0J6sa3n1lo7/lTGX/tadVvBpkii69dYtVaGdnXfu3HFzWbrWQkItTVq62114dKaemZTu9IjAEIAABOwEoutyLCuo7FkQEwIQKEdABrO8YquOsU0CyErXnkvZ4cy6buJ28chLZya5WFgA5NLgGgIQgMApBNzddccFkI9WbbvlYLzjeZFCgwTo/RtUylkiURnOIk++EGicAA7aMxUk/+ujR4+WJEg7VtPPumlqf63cim7I8Wt77iPNMiyV+vPnz1jbxysVKUAAAhBok4DWzj948CCUjcY/ZEIIBJoiIMtN6yB37Hqxl0KzrvrjJEM7scvG1HS/5eOy6QHgZelRcAhAAAJ1CGhR13QGfvbstK5La8VY15UdbOMJ0vs3rqCa4lEZatImLwj0ReCffYk7mLSJb7hq42lirkeTxQnPrkdpdYutF9/yc+lM5vDZpf3BYczGQ9SVRr8aJfMd72zjukM8CEAAAkcIqJHXYqMwBXtHHD5LCAQgUJSAJlhlSOslLeqdVRE02aqvzenDH8qxaIlIvHcClj3c6QFg7wSQHwIQgEDLBCbLQX26ZbJLzbU+fDAdp6F1WrrQsWoKSRRQySqClo4l4nBrPAL0/uPpdHeJqAy70fEgBIYn8K/hS9hsAd++fZtwnUZ9gXNZEp7dOc58kchljrP1Qkc7Wh6RqTrMCkHZ3OEXy2RhZ9+dbAFLHAhAAAIQqElA3yPQrIrXn+qnugA+QF5TEeQFAQuB6Acpog/KkNMc67Sv8cuXL7L0vNc8+lQYqE/bakpXm2NYtxfCIWQiYJmVG2ZhK0qHAAQg0BEBrcXXzNWqX1Y2gzp6zQupx09Mc2k3hawCpaZ/PQgyM7R0bKRD5rwC8jMkQO8fMrlsCJXhsqqn4BBYJcARx6uIikSQCSjzLnT4zZl9/PhRi/Hnn+6FVvbJInRD0tcyIt+/f5+Os+muXYBhjn+UNz3qFE+oaRNSIkMAAhCAQOMElk655zjKxhWHeJciMJ0xk3CyyvzW1Or0tzS7qkS071bzqlqPmLDVl8C+efPm2bNnS3cJvyYBy+hJawU0QrwmH0oNAQhA4CwCWmq5ujhG7lv9JY64iwqvJl3LtuSSCW0JfLRRYuMF0vuPp9PdJaIy7EbHgxC4AgGOOD5HyzLUQivNFWXJO6s4lkU3blKainJ/Hr82bp+VY3iMs39lWEe9sypgQk3HOZMCBCAAAQi0Q0ANvpw6oTyarwkDCYEABOoT0HpEfS56yTurV1ULB+V81aq7J0+eLHlnJbbMV0VQNFmAWooXffETpZPRqDlcZZSIw62rEdDQb7XIqx6C1RSIAAEIQAACdgLqqdVfp9teeVJ1wIZMgq3eWYkhS0PeX9kS4WDh9evXStMuKjE7JUDv36niSohNZShBlTQhMAwBdtCeoEqZaNNZakt56/MVWlyzdFem4abvacmfqmmmpdR2hGveamnyy01tmE1Fohc97kaWemJ2z0XBNQQgAAEIDEBA8zhy/4QF0XCL4+5DLIRAoCaBxLHGekM1N3rEZtO7L7dreFZhooDaDSkLnJV8CUTXubXUd7gE2D7r0uAaAhCAQGkCWtSV/qyYlmfpSIxcWw40v6cEvU0anMdWWsvnpk/vfy7/pnKnMjSlDoSBQIME2EF7glJWt8CmTzDe5J1V8bYu/E8TUb9i8c7Kx7xjjWE661Pu6kzLqHdWk31HZvpOKQuZQgACEIDAEQKaowmXwCtBLb1X53gkZZ6FAASOENCRwtqMEqagw060nE6+24M2m959GYRyuMqLFuYSDdEkrL4zx/6YKJyrBUZP4vEgGA8o8p7iJwQgAAEI7CAgsyHtnVWbrH4/l3dWEmpyTBsYvMPt0jLsKBePNEWA3r8pdZwrDJXhXP7kDoH2CeCgPUFHqw7ajC5VJXVwTsoDFPVWenH0M31QTBi/2ZCo0azpOTZLNasyBIMABCBQjsDS2UTRzqKcGKQMAQjMBDTNGprWMtW0MUX7YzKawTpSJZxdncWIXmg6RscbRm8ReBECmuJf3XutpT9str5IfaCYEIDA6QTU3oZmwyyVfKj6IELeI+imxOXulWUyZ6QLreXCSHCBjHRN7z+SNg+WhcpwECCPQ+AKBHDQ1tayzjZZ3YGa0UG7NJW8u9irUwxKWUZtCYt2t8y7H9SUn3cKzZTUMO7n3WR4EAIQgMA1CcjZE+1YdbgFW+WuWSUo9bkENLMZTrPKEJUntYTHS7Or2i6/yVCX0cj067mV5NzcV/dMqLrSfZyrI3KHAAQuQkDfGtNO1sSMlvp39fIZN856YJWyd16ChhWSyovGzwEI0PsPoMRcRaAy5CJJOhAYmAAO2trKDWeRPAm05D+92F/HtXmPLP18/vx53nOGZTsmzNlZDOU7X/d7IVd6VFlsn+1Xp0gOAQhA4DiB6CnHSpa1O8fZkgIENhHQBtnwvdNXNuSdLTe7Kgm1EH6rjxYP3CbNDhNZJ+6sLsz1NlQNU3YKAgEIQKApAvK86lNiie+FqWdX/55dZuWrdVpaNCbLRBN93qE72g8QnXTKLgYJ1iRA71+TduN5URkaVxDiQaARAnf++uuvRkS5iBiyyaKbMufiy/+q+ab5Z3ghx2H6I7XTIyXsSwnmGZShePJfjrEGUDZ01Bv95s0b7awNC04IBCAAAQhchIAGWtEPXmp9ElvlLlIHKObpBDTj+eDBA08MeWdlJ3uBhX5qpnXV9+ZmLT9ciU29bhZcN0XAMmSjVjSlMoSBAARGJTB5ZxMTcSVmzzQtpmWdq98Iq2m6jKrfpspF79+UOs4VhspwLn9yh0BHBNhBW1VZcnAmjMJJlFXnqzbFrm5RlSFYYvWfdx5LlN3S1qJo5GYD1Y9GvbNyP+OdbVZrCAYBCECgDoFw096Ur7y2YyxRqoORXCBwhMCjR4+8x3VUbNR486Ll+inXmsxCe2pa46gJYnt8YvZOYHVVqxZ94rPvXcvIDwEItE9AxrlshsREnOyH7LNnylQze6veWdHTpl6GD+3XIruE9P52VsPHpDIMr2IKCIFcBHDQ5iJpSscybaQFdKtpaYOOfKXRWSEZl5owKnSQmsW+XJq2Xi1UUxGW3MxjlK4p1AgDAQhAoDsCOgxjaaUU3UR32kTgHgmEx4XJKpYBnP5KSN6SagftpmMJNTW8Ok2TV0JSO5HAkydP0hus9d1BFn2eqCCyhkBGAvKu6XVWp6A/XeBsy8g2S1LaHZtokCf7IUtGbiLq8ROZujF1bZkn9B7hZ5sE6P3b1MspUlEZTsF+PFP69OMMSWEHAY443gFt/yMy2VettC9fvthnl7QlV9/ZUpr37t2Ta1amZ96PzrpF1aLCcLOCG0HX8msW8g17GRX9mSgpR4IXJU/iEIAABHohIMNdPW9U2s+fP6u7j94iEAIQOE4gerjxWUfFLn0RY6mYfCljicxI4VpKm16sQzUYSd2UBQLeJA8n1jZVJVa76RL2g+VcU5cSH0lxafR7Te/fr+6yS05lyI60WoL06dVQk5FLAAetS6PsdWIyd85YTtZmTz/TatDVjQJjzErLya1zZmalzBfYzTMKLiAAAQhAQKtiowdLrH5LHnQQgMARAuFk64kvncW89wq7aS2m9yw/2yeQWOg5CY93tn0lIiEE7ASir7zW0JdbN2+XjZirU1iFNhis5uupppAYXi78LEog2hS4OdL7uzTGvqYy9KvfqO7o0/tVaEeSc8RxPWVZzi2xnG9cT+Kvc1r9AK327w6wZ0ibkqPeWcFIr4X/mha/IAABCEBgcAJLnYK8tlo4P3jhKR4ETiKgYbNnUetwwtUVhOWETRx4vpTp0nc0luIT3hEBNf7pA4c0ntLEfUclQlQIQCBNIDp1oMnc9FPcrUBAEztp80D2Q6Hj37ZWgNVj9irgIosjBOj9j9Ab7FkqQ9cKpU/vWn1dC4+Dtp76vOmkaMbfffddNPz0QO3r1aez0mLoW0rpCF3cXZpw1+YM+9HTXZQUISEAAQhA4AgB7Y3QuRfRFJa6kmhkAiEAATuB8OWS/XmuhRaKlC6O1nA0e15OWnLupgloO7WWqy7FkSdAU/Y6emEpAuEQgECPBKKuuOgMb4+l61dm9bOr331f3YGwu/irU2deyjpawwvhZ0cE6P07UlZpUakMpQmXTp8+vTRh0l8igIN2iUz+cIuDttkdtNFTHF1GknyAY3y0ynJp9SLbHVx1cw0BCEAAAiKgo++jHNTj44CJkiEQAkcIaE26N+utRRKn70eUe1jL+DaVa6tPd1PiRD6FwDQltzQpr4qqIcYAY6VT2JIpBCAAga0EVr2zWk+jLyZsTdYYH4erEdQA0ej9B1BiriJQGXKRJB0IXJAADtpKSldLveT5cyVodgft6urCMWaaljYBa1alnPnuVgCuIQABCECgIwIJz9Dr1687KgiiQqALAqGdtrRIonJxti7jYxNtZQWVzm6akvNWD8yZyg2gJTvn7vOeheECAhCoQAD/XAXIiSxub2+XGuT5qdCimG8dv7h3796mRJaO5NmUCJHrE6D3r8+82RypDM2q5rhg9OnHGZLCKgEctKuI8kSIbpP3kpZZ1ubQXT1N2sCV5AMc2BVuy5gVtHXebX6QCwhAAAIQGJvA0s45ffVKvefYZad0EKhMwDvQRWfGJhZJ1JRNy/gkzKYc0x/G25QUkc8lkJ6S0yBCH04+V0JyhwAEIHAdAloQs7pKUutmih5psPVgPBy0PdZPev8etVZIZipDIbAkC4HrEMBBW0nXaQfnJMRWM66S6P/4x+r22Ua2LxwEklhEiYP2IFsehwAEIDAqgUQHgQNmVKVTrlMI6DsUXr6Jt8+LWeHnVmE8Z3MFCcmiBIH0lNybN2/evn1bIl/ShAAEIACBKIHVw431VGLmJ5rm1kCLDG6aW00I91muTyFA738K9jYzpTK0qRekgkBfBHDQVtKXcQdtJWk2ZpOeQmpn+8LGYn0VXX3qUjG1vrLNnc1fFYAfEIAABCBwBoHEzrnSsz9nFJc8IXAagXC9oNZAyEK7c+eO/r1//7520564VXHrbKw+faKzW06jScY5CGj4oM/TRJfhanz08ePHRnZ45ygraUAAAhDogIDWxETbZFf00ttnlZeOl7NvitU+DdkwroRcN06A3r9xBdUUj8pQkzZ5QWBgAjhoKyl31UyUHM1+gPbTp08JTGMs90vscxqjgAkNcgsCEIAABI4QWOom/vzzz3DP35GMeBYCVyYQmqN6xfQnJvpX/k7Zco8ePdKhhac4Pncclhi6nK+s3+7KPk3JqeKFkmu2XeFavhPeIgQCEIAABAoRULP84sWL1cSX7PbVBzdF0AkKxvgYA0ZQjUSj929EES2IQWVoQQvIAIExCOCgraTH6Ojdy7vNI45XJ5ctRrBX0gZ/JvY5DfB53QaBIxIEIACBYQgkds4lOpdhik9BIFCBgD4pN/liV/PSmkgteVw1X1fT2RFhqyUfupx3ZMojpxBITMnpw+RaIsDpO6fohUwhAIErE5DVvWoq6HiDOtM7WqNj8bzqpD22z3ZUaen9O1JWaVGpDKUJkz4ELkUAB20NdRvPW2vTMktPHmn54QATEFLQkimvA3BqVBHygAAEIACBbglo55yme6Liy1ckx1L0FoEQgICdgOUoGjc1LZuov492q9G4tVBuAbk+kUBiSk7ugVMWB5xIg6whAAEItEBALfPr169XJUmsqlx9dmsEeYI/f/68ZBtoNc+XL192HL+xVQzi5yJA75+L5ADpUBkGUCJFgEBTBP7VlDSjCmOZf9m66L4aq/S6v+fPn1eTpFxGCVO+zgE45YpGyhCAAAQgUIGApnuWjspX+KtXryrIQBYQGJiAtphsLZ2mRDV7svWpI/F3fKxEXmQmZ48wr//s0pSclulo0MSxxvU1Qo4QgAAERMB4aE3l6R3twdBmAC3W1LYHzQrKI6tv08pakIkywD6HS1U8ev9LqTtdWCpDmg93IQCBHQRw0O6AtvkRy6TSjjmdzXJsf0DTRktbS5WYzMo2d/1uKqg618Qu4ToH4GwSmMgQgAAEINAaAa2CX3LQfvjwAQdta/pCnu4IWL4V4pemqH8AACAASURBVBVKFuzbt2+fPXvmhZf7uWO1pcYIOGjLaSR7yktTcppw//jx4wDDouzESBACEIBABQJqnBNr7mcB1Faf0ueqd6CDmLXQ4wW9f49aKyQzlaEQWJKFwMUJcMRxjQrQ7w7a9PZZ4yrFGogP5JEo49JxNAdy41EIQAACEBiQQGLXlBxL9Y9aHRAxRbo2gR0OWgFbWjZRiOWO6dd95SokP8mmCSxNyWmBjnZH7dB+OjvuQgACEICAkYBxYkrNtTFBokFgJkDvP6PggspAHYAABAoRwEFbCOxXyVomX9rcQat9P1+VxPmhXQKnLD90RMhzmSgjDto8iEkFAhCAwAUIJCZ9KnuJLgCbIkLAREBLJDWTYop6UiTLIs6TRCPbrwgsTcnx0dmvMPEDAhCAwBkELNtnJRfTO2cop+886f371l9W6akMWXGSGAQg8BUBjjj+CkeJH8Z9Mw06O7UYPOFafvHiRQlcldNUF5s43zgx215ZTrKDAAQgAIHGCWjSZ2nFj45q0FGrjcuPeBBomUDiixtpsWXK1rSx9SHSTaLqc3Rp+bnbAoGlKTkda5w4PmGT5PpI4VxztAqW/bib6BEZAhC4MgG7jZ2rxb4y7UuVnd7/UupOF5bKkObDXQhA4CABHLQHAa4/bvkArT6GsZ5Q9RhLE80SRAKP8XHWxPnGmmJjcqR6pSNDCEAAAr0SePr06c3NTVR6Tbtr8p1ZoSgcAiFQlEBlD+i9e/dmN5ulXJsiWxIkTnYC0Sk5DRO0xDOj7//Ro0ez5G/evGEMMtPgAgIQgECagPGgGrbPpjFy1yNA7+8BufJPKsOVtU/ZIVCHAEccF+dsObtMC6WLy7E9g4Tz8vnz59vTa/GJhDWvqfYWJUYmCEAAAhBoksDdu3cTy60Sa56aLA1CQaAtAomXKy3o7gfTyS7drZzdkhiE5yKg84SkU+9IoSkko3dWubgCt/nhG1dCriEAAQg0QkDtp2XCTdLioG1EZV2IQe/fhZrqCEllqMOZXCBwcQI4aItXgMQJunPeDY7DtURoydLVmvFnz57Nwvd7kSijCoUF369mkRwCEIDAKQQSHUdizdMpopIpBPoisNvx2fhOxMobfPtS+unSakpOYzRvl7PaeR2PpBU5GcXzxlwZXb8ZhSQpCEAAAg0SSCy496RNWOleTH5enAC9/8UrgFt8KoNLg2sIQKAcARy05dj+X8remutofg3uoE34lX/44YdoKboLTE+XY8F3p1AEhgAEIHAugUTHoSl+4zfpzy0CuUOgTQL7TOXdbt3dEHC47kbX2oPRKbnHjx/rvPq83lkV3P0gjhbCtoYCeSAAAQg0S8DuoGXtS7NKbEowev+m1HGuMFSGc/mTOwQuRQAHbVl1G2dj688frRY74bx88eLF6uNdREg4oaWR7JMvXTBBSAhAAAIQ2E0g4aBVmolOZ3eOPAiBixDY9+GJ+msKvd2Wq9rRN2tX4xChPoHolNzLly/fv39fQhh3B22D5yqVKDJpQgACEDhOQCtmjN1ugxNux4tPCtkJ0PtnR9pvglSGfnWH5BDokQAO2rJacxdEJ3Jq8Pi1pa/laaprGM9lYq5830aNhIq5BQEIQAACwxNQ/5iYAEp0OsOToYAQOEhAL9dWb6t2Im595KCQenzrDlq2Sx5nnj2F6JSclq7e3t5mz2tK0B0wMgYpBJlkIQCB8QgszVmFJaVpDZkQ4hGg9/eAXPknleHK2qfsEDiFAA7astjdBdFLOTVoLGop4pK0z58/X7rVV7g2NyeWW6Z3QfVVUqSFAAQgAIFqBBJ9Og7aalogoyEJaP/iJnemjj2sv6YwYVtGlcIO2iiWEwOjU3IfP3588uRJIamUo1ttEqt8CglAshCAAAQ6JWA3rWlaO1VxNbHp/auhbj8jKkP7OkJCCIxHAAdtWZ26C6KXcmrwJKulpYhyWza42XcJbDo8bc3joE3T4y4EIAABCEQJpLuPxPqnaGoEQgACMwF5W9PG2xxTF2/evCnnUXMzOnjNlPFBgHkfD6fktCbg8+fP33//fd6M3NS8Wt3gwNCVlmsIQAACjRBQi/37778bhaFpNYK6ZjR6/2vqPVpqKkMUC4EQgEBpAv8qncHF0+90B+3SB2iH2T6raunNhngVdRg/tFcu/ZTBobLrT+MZLdjXWXzTsn3NQGncoolCbf/Sl96ybzqRW0KOf2WqHKesp30wc6Yjuf9D7M2GqD5IL1N9mCqD9KJqoD09jx8/RinNKq4Rwf7444+/m5NPWo00vdcSTPVHf6o8pY/E17cAlYVaMP379u3bRpikJ4CEq+hEfyMQEAMChQg8fPhQ3jJZKQkDW72Y7NhTXjSdzrK14Gottz6SPT6W4YQ0nJKTSaxGO7tJ7GnQWxd7epXAMvQUdOQnZtIRejwLgTQBr/FMR06ccJN+cMi7tPOuWun9XRrG61F7NyqDsQIQDQJtEtArPM1Pdunv+Iu/YgQs22dVpxWtmAh7El4SW0btnuRafSbRmgxW0kkDmtCUf33yiSbKPt/S9JB2nxzXnvKV78SYr6Ipsh45ni8prBKQfi160eugk/1WUyPC1Qiop5ALf24xli70RsvxXwKOGgo306baDVcw71pNawkapAmBqxFQx6QmyOvF1GFlMV12w1Tu3iu/+vPEHlbNJpbhrGvR8KqTlhnNd8tdqIt0K4lkKJfXaspYhquI7BEwk+yseo8ZtYcV2Hu52pdfrbTbfqav2y9OHQlp5z3O9P4ekNWfA/duVIZV7V8hAn16j1oeY1T7jx7RnyWz1uNrrlmvq/5kDq7+aZ4obSZOd1fTcSNMuUsMfYir0Kz30jZZFf8s8tnz1XRYQjXCmz3HExOUCaUqlChv+pbqw27hl+pSOkfdlcASe3e+PJgmoHfZm4Vc1YhaM/V56WRL35XYqhiSXH+SR21g6RxJP0pANWFTkyJ9lfBAuHuMlEVU1LMC073/WVKRLwSGJCBjWAZDIZN4KzFZ6av9qRfhFMmxDD3NhlNy1cYCnqms7tWTrc5PLMOMnDGTMsLsIqloy6/ALoTvWkivP038PDhSUE+t93r6O6XXzqIm2vkQo3SquuHWnKv1/iGTRIhwDTwJQGVIqP5St+jT+1L3SKNaHLTWupeeb3U79WrXhTbiREt60Ki1Uq4VT66dhJqGcfzIyIj2LomyR2+ppm11l8of4xm70ZTTgUd8w7WqUmf5aEi5u0pIoSXcbBaCqsnRdkk1s99BsqXgDcZJN56JN1qTAhmL481ot9Zoa2yfQHHWe5SRP0lBAAJRAu7CkUQjMN8qZMlHZZsCsQxDOOGUXOk+ZZrrV7cYdhbVpoZnDliGM4osF5hJWTD2lUh0bKXAvkrRnbSanZg709ULDSQ3FVCJ613WU0sTGuq+5anSeEQtefujUdr5qPYv3vtHmSQCx+7dqAwJ1V/tFn16Lxofb1R7R+hXDRoi6BjrBw8eNMhBxlbeDyPpWwL69mRYUp2F8uzZszC805AnT54kvlmi2fNTPl2WF6a+zqiPtEXT1GBDIwr9aWgxqVsVSZ9z0wAjgUU22e3tbTRBL/DVq1cvXrzwApWXujovU308UkfDz2fEe4/op0Td8UW3MB1CRCD8osaERXpRVZGC9KcQjUhfv34tpUShqZLo9YneKhSoCpD4qKdqlD5vXChrkvUIqGFcqhhezOjPXP2IVyU0daKeK5rjWYHRNnAWxt6Wzo9wAQEItE9gyYROSC5vXM3vZ2MZhrpQhyJDQuaoe2syh9yQfdeyrt0HvVzcW/N1ro5yTjB9gWWY5rP1LmbSVmJjxI9OLGh4pSZ3jAK2WQr1njc3N0bZjANG9eOy0t+9e2dprt2sp9kV9en37993w1u4pp2PauHivX+USSJw7N6NypBQ/QVv0ad3ofQxR7W9+MbPlVM+iQbrqGals2PRvEBY0hIZZZd8U4JLayGnsms+ZVNqDUaOrvpRqTXkSJdOi1A0gAnrwBRi2dIaZq0Ri2XH2NL6F8nTIOHuRJLbNaz2qg9LBUlUA2lq6ans4aquodhe/awpT/YC9pKgFJFlwlqd6fEie5JYmpfjmW5KQSJ5tdT9qUZyU2pEhgAEuiCQfvHdRmC+rtl8heaZxLi4ZRg1jWbtnHIhkarV9mjxsQz38cdM2sdtjKeirSvGXmnlhicQJBpty+EEav0SKRhvad4jy2AnFz3a+SjJKBajigtFq9n7R5ksBQ7fu1EZllR/2XD69PZVH9XRAKNajjg21T212oV64iPJlnBcRb0yFreciWMbkWRkpLG3IeZOKVQ6DQy8Aqqp2jRU8I4PdVNLD2/CkZJc/vaSyNMWzXqwGmgHkitm2IKpkqT9mrrr6t29lnssl2Cr6USXjLjC6HpT3V7NkQghgVwDs0lxB8efXiPT5vxXupdRgxxCJgQCEOidgNc6eV1V+LNaU4BlGK1aDU7JqZJIWVFpswdiGWZEipmUEWaPSUUnCts0UHvEuyRzOOMR9rNzSHoyQYul1CPPkY9fKLVNcyBLZTwYTjsfBXjx3j/KZClw+N6NyrCk+iuH06e3rP2xR7U4aK11T0vqvF07x0233SlIEk0DlRjDRxujEhlZuReIl97iIFu/QJ6VkpRTLRxdqKrsyD5aE6YauzTe8KYmJUnaBehKJdsoujhgfkcGq4Ru2UtfC51XK4xTBokWb6kOZC9LulakK2R2YS6b4KYZkPmdXbrY1DJ4zL3WW0k12zJ4L51Ho1mxPeD8hAAE7AS813z15z7zzC7PFBPLMEosnLZe1VeFCOo4otJmD8QyzIsUMykvz+5Si46ajaOt7grbjsCb2uTE0HVp46wGoXLrauihbnS223Whn1ocrFuJkfIkmyLo8bOI0c5HyV+8948ySQSO3btRGRKqv/It+vRmtT/8qBYHbam6J7tt1WqsNg7fVEjPSE2vN9yUciORVaKEaurMl5VAEbZWqmC7RwWy6ROUlJdXBA173PjKeh7JeDHDn2mNTMmOVw9DDoVCvNGjvYYnnKPV2i63Ui1d767khYAPlmyiGixpZDVcddLePsw8wyau5c3T6QEtlXZWKxcQGIOAXurVps+LEJpS2VGEzSaWoSC3OSWn6qGOI3sdiCaIZRjFsi8QM2kft5GeYjK3vja3NuNLQ4ZQd2oeNa1hHKeok/VWqHsdvX4qC2NqeTHSzoc8t1abUJuFQqr1/iGTRMjYvRuVIaH6i98K+4WpJb84ltOLf4VRLQ7aUtXM4nPSm18q+2PpyoiUYSrx9HeKQXlM/JWn06aG/NMrzzd5O2yt9rlA3MJ5rnrXHvWMyNC+kTxuUonr1VHNlK+Kk0iEW0sEPLyq/Esxw3C9/q7SveulgW6Yzu6QsF55Mkw/x2ujdhPL/qBXf6L89wV6bciq5NKyN9Gg+rn61IkR0q9Ppx3NiTzJGgKNE0i/8mE7uak73ld2LMMoN6NpEaqsQoj63KjMeQO9nn1TVUzX8wtahh7MjJVkeDMpb60+N7Xoe6HAc6UaO3e1Nptet+jKSE9xWsCU2Gib4KneNj2/dGRpVCLfxC2vaaKdFyt6/0SFCW95VWjT65aO3ELvRmUINU7ITMDrGqb6TJ8+8znl4iKjWhy0pWpX2kqbXnKmaEvRT6brzfJ7BkTUfE+md/7N0HUhu+e410opeHDcn+4AxkNqn6CxrGOYMz0fdG8SeBt6pKZNtSJqmszqqGCjJJYIzGKoUL2ppRt5vfozM891YZ8sCJu49vWebtwqvD7d1DMEhcAQBLY2jJobKlrusNnEMhTwlqfkVIVc07pQ9fB6dizDI5w9mFsbgdX4Y5tJR8i39mx0xISlV1RNlkGi+4rpbfXk8fxPet02DZO91PQzbflLmGpTf17TRDsv7dD7hzU2EeJVIfdVynJ9bu9GZUionlsiQJ/eWjW4zqgWB22puqeFcqu9V2gplpKGdB0Cab0cNM2dfOpdysRxC2W3eFZFlEHvpuxezw4Sb4BkH45utY16VM0q4aIRvFZIwDdlp8lcV+PetRLflNqOyF7F9gSYfmp0vSNlHlkloNfNqz9R/gcDLY2VlsuFDZECV4twbgTNsyfgbF07fG5ZyB0CEEgTSL/vYVNgafrSOa7e9TrQjDmGDfJcwPYtQw/LLHkjFxUGhl7PjmW4+iotRcBMWiJzwXAmc+sr3XOvrrbhXlvnTV/It5qlCKv7eu3zJEfkoZ0P6dH7h0yWQobv3agMS6onfCJAn95aTfDeWf3MJWFro1octLk0+1U66tVWzURFULSvHuNHeQKa1k+rprwImXPwVmvOs2NZsvES99BpEOLx1HjAXqu9dtZLPPxpTzlL2XtPxBu47li0m+iuJu2U1khYB8IQ+3bt3hVaWf6oYerx1/uut1g1TQ2FKpj+1bVCVmuOm44iJ6ako26PCnuMjtNeXYByPAtSgAAEGiGwqdFTA1h6iYlnvEm8jKC8xN32XNeNW4ZbNeWVrvTP0mYVlmHGFwEzKSPM3pOKVgYF9l6uluXfOo3gOmg9E33HGDlBZtVHK8kTjx+/RTsfZXjx3j/KZCkw2qB59k/XkwBUhiXVEz4RiL4C9OlnVQ9v4Dn2qBYHbZFqZjkUQr1akbxJNEkgbTR3pxRvgCHLKe+sX9Q7Mttnahy90ZHdceJ5duc0ExdJxXLzKwIe3n3dWEIX0y13rPtV9jl+hHU7Kk/p2cwcRekvjXQXprdeb3qavO6qsY1at1E9Ks1pWl+w9Ky0r+mS6PBJ8w5dAFUpoiWdA9MAuygjQkIAAiKQNiznV36+0DizKLew98QynIHLzp8V0dpF6TEIluFcDY5fYCYdZzhSClFzl8ncoipOn/MUNu9uP+iOL0r0yBrChAK4IeV8tLTzS7Xuyr3/EpNo+BV6NypDVPUEzgTo02cUp19cbVSLg7ZIlVs1y2SilbPMihRplETTqtnnxzqRjTvAUKXSLGFeYTZNO26il3b9umOY6br0vFVebqen5lkVOyqGN8ALNaIQWfDlSuotlYoKsKnKlRN1vJSXZj2kFHeCw1hw1RN5VbOMhfrqN6OVdg6UuWkEOFI01R9VhqUKNsPhYgcBvWJ6QfSS4vuv/Mpsqs8Vui0sw0QFyNIT7Xg9LY+oIiUkP34Ly/A4wzmFpbceM2lGdKkL7+Wa3ncFXgpC5cJubczn8Yu7wbTcsCJaJdyOoFDWXr7MAMzVcmuFcZVV+rp07z9DsFxcoXejMlhqwpXjeA0pffqJleFqo1octEUqW/SV9rp2DeGK5E2iSQJp1RSylZMS7b/pDjBUu0rUqPQaOq9K27fPqsyS1ns8/VOF3U/qYk96vtV9tdriQd8x6rOrYml44NYTaoWdpz1mdFmG1DFPbdiT8mKqPUm3wK5yw+sKjg1P4IM/08O/TQ3mQUkaedxrmkIVE5KFQHdvSiP1c58Ym8wk6bf0ygwsw316HP4pr/nFMjyiccykI/SGfDZq3CpwyMI2Uqit9tK0ds3diyMrvdyCNqWcHgVI/uzDWNr5Ripnv2LQu/WrOyTPSIA+PSPMI0ldcFT7z63GDfEtBH799dfVaN99991qHCJkJ/D7778n0ly1pBPPVr71008/vXv3bs5UE7KvXr2af+a6uHfvnjEpCfDs2TNjZEX7888/7ZEVM9pNbkrhOpFfvHjhFja9a9yN6V5/+vTJ/Rm9Lvq+WFpRzTBGBSPwCAGv/igpvX2//PLL/fv3jySrZ7///vv379/LStPwb+sbrcq21RFyUNrjj6tVTCSS7owSD/Z76/Xr1/0K35Hkqlpv377tSOCuRQ0bzERxtDTt4cOHiQgHb2EZHgQ48ONeRcUyPKJrD6aSwkw6wpNnIbCVwB9//LH1kSm+O9uriZS7d+/uS2f1KaW82sxKgLzWmtc0rQoQLQUzAFEsFwn0qpBKTe92EdVTTAi0RuCao9p/taaGAeSRyWiZeLXsDxuARmtFSKsmPZ/eVFlubm5ceSz7Hd34xus0LjcRd8Djhi9db6r/iizXzlJShLsEfvvttw8fPswhQrdvOtgyPCv3vqg/nouQuMBBm4Cz75Ycsd5br4GZvKr7Ult66snff7qr7FTTtJ5dmeovsW5D0Y57iJfkKRSeXuCi8hbKt9lk3Y0LzQo5hmAXrF2nKE5to2Ut0SSbuuMSC+ncgmMZujS4nglgGc4ojl9gJh1nSAoQOEhA+1N3pOB22RpCaiyyIxH7I1q5Lhds2khQr609G/uG6p4ktPMeEH5uJUDvtpUY8SEAgXIErjmqxUGbv0YZpyC7m2vOT+qMFBMOAImTnk8/Q954nlpu6U6/aoxRyH9pH/9sddBu2kHu7hWOEyH0vwS8PWrhQsj/Rkz9L/9o+k2ZHi7XiBndw+UWPqfoDH3Pe9fkUcjunXX5aUoinJXQFIPaB7cGau9sGM1Np83r9AoGtw1vU/7sUglIeqIqe46XTbAXY6Z3Bdl7WJ0BYOnXjgDBMjxCb+xnsQwz6hczKSNMkoJATQLujtJCS9u94ijHR48eeYHez6dPn2rg4wXu+Ek7vwMaj7gE6N1cGlxDAAInErjsqJYjjvPXOsv8o2a982dMimsEVs/DSc+nryVf7743J1hujGF0IchDvNVVJneL8S3Qaag9+mbq1Yavc3Jta80I71sd7O7B/Tr5//0yqu9/D2y5skxks312C1FrXO/bM251siZxLJ5aac87q/at0AKUY5KuP50+A9z1QK+nNUQMTUINUY4OCrH1CPEOitSeiNoOa7SRJLs6ta1m0tYSYxluJXad+G5XjmV4UO+YSQcB8jgEjhPYYUKrF57n6DSELLfI2C2dxi+rk0syJG5vb92n9l3Tzu/jxlMzAXq3GQUXEIDAuQQuO6rFQZu/4ll20G7aPphfxKumuLofND2f3gg2LSdxhyXaulpujGGcfNy6fXYiKStwFbji7HMxNqKsymKobrg57tOLUvAMdDfN+bqor2UeQs/ZhRc4aEMmB0PkHHXbFvl4Kq+NCL2zWnu+6ePWBwnkfTw9KWNsXfOKdG5qaszlbl9t9s8VsvfcVeu047ycVdA7n1zyq7Hyho6JlCucAYBlmOB/8VtYhhkrAGZSRpgkBYHdBFandMKU3e2z+h58GKFQiGUwrs2vOl32iAC080fo8awI0LtRDSAAgUYIXHlUyxHH+SuhxbVQdPNZ/iKNkuLqhHh6Pr0RDN6coDveyC6h661JJL7PVaYZZK1mkJ8v+srIOaSloKV3nCQK1eMtd/Gs5LeMCcNiGs83LrdDiw/Qhko5JaRo2xKWaPLOuq20JlCyLCoP86oTwjGzIWe52/UnXU9L2YxdTJgOIR6Bye2txX90mh6ZQj/t3WudMwCwDAspeoBksQzLKREzqRxbUoZAXgLzbINme2oezCNrweugo+VSHOP4N/o47XwUC4G7CdC77UbHgxCAwEECXqdZtDkyTkZV83fgoD1YeSKPu/PLkdt/B7GDdolM0fBV1bQ/n67vQbqNiJxkRWdjLdvBNc7ZLYN8tFoxqj9t2ZR2VDSlpuUL8truTrNoFWo5cX3AZh58Sk5h3LeJyhvjRYu8O/Foal6g5XzjI7XOy46fMwG9dPKJTh8x0sW++jOntvVCdo/bRKtx0wmiWxNpKv7qVlG9s5UhN8JHNa3m7FgjpUaMYQhoFtXyIQCVVw2pViSULjiWYWnC/aaPZZhXd5hJeXmSGgT2EXAnQ7amoH556yNH4qvR0KjZHaFHU9PgV6bFPtuYdj6KlMBNBOjdNuEiMgQgUIjAxUe1OGgz1yu5miwpVj430iLSFeKsWvMyTRrn4DnP7Hs4dpTLO+pkKYXjOyn1OvBGLOG1h3vzxbuPIPbSiQpQtOJZHLT7FjFFy0KgS0A+0VPcopqScCcv1KrIOHMF6/F6dcWPHNLXdND2qE1khsBEQKaRsXuttsoEy5DKuUTAs+iMVTdMzUsnjKCQi1iGmElR7RMIgV4IVFg15aHQoNUd43h355/aM7TPQeu1z7TzM1IuNhGgd9uEi8gQgEAJAhcf1fIN2syVyrjjMHOuJGcjsOODJbaEK8XSAknXd6XtWfvseKO4bl6JR3CVJeDUvOV9OHaf49zoFds99rMAsQxiqXUWkr3E0adJ3dZmDO+s4K/uoF1dM9SLBpETAtchIC+U5c3Vjhljf3oQHZbhQYBjP45lOIZ+RzWTxtAOpahPYNXAXhLplPGj8eQ8jX/3nXJMO7+kbsLbJ0Dv1r6OkBAC1QgwqsVBm7myWVwLmrXJnCvJ2Qik59R22/q2zDPE8hZIFl2rLnEtqw0UraiTOAO1ayShPT1u46MTgPftzPOWLEXhyX9Wbq+5cWh6ygA7SoPAgwTUgLgt2zDeWQuW3tcMWcpIHAiMRMB4uLHsfOOBOsfhuO2nUsMyPI50mBSwDMdQ5ZXNpDE0SCnaIXDK+NE+9Td9ZWYTLtr5TbiI3BQBerem1IEwEDidAKNajjjOXAktPi3jMrrMkpHcP/7R+2y4u8lM+vS+np1dw67DbynxU8Y5S8JcOdyrG/umaDXG89KJIj19+ywfoI3qpcdAnW3utjODeWdXjzjuUWXIDIHLElAXaen+anpnpQuv18YyvGz9DAvu1Q0swxBR+yFjm0nt80fCwQhooFG/RPY102q0tX/IHl9loZ2vr1ByzEKA3i0LRhKBwEgEvB7tgqNadtBmrs/uXPNS0vZldEspEL6PQHoHbfuT6a77X57RcrsYJ7xudkvAcdAukakc7nVm+8aflu2z2mius2jKlc4rSDQjal0US1+BcnV4AzOptc6JoNVArTbR6S6pmpxkBAEIWAiojVp9Zyt7ZyW2a6pJwtVmx1LSRBw3u6Vo9NFLZCqHewYVlmFl/gezu4KZdBARj1+WwL5JG41hN/k+M+LV2mJjapbBuJsU7bxLg+suCNC7daEmhIRAfQLuMPOao1octDlrnZa8WZJjB62FUok4ve+gdWcGYTW3qQAAIABJREFU9y2Et1NVZXazW3qQabglMieGa4J43/jTMia07B86UnZvnBlNiloXxdJRoAZm6gfd9UzSqfF0646KuSpq713SagGJAIFhCNze3rpNVrRc9b2zEsM11bAMo3ohUASwDPuqBphJfekLabsgcOL4sZyD1iVPO+/S4LpNAvRubeoFqSDQAgFGtThoc9bD1bkbZaa1e6WXt+cs0lhpuS98jyV7+fLl9KFcDTCK7mIUHEtlVjTtgeuR5Hgya1p2Gvuphlj8rCEBueR///33MNwLKTr/a/xo34kDbI8GP3cQmAZmbmXTtp4LemeFrvcuaYf2eQQCPRJQA7X6ZTh1TMYuLC8BLMO8PEdKDcuwU21iJnWqOMSuRmCaD9ma3Yl7JOQ6NUqrocEmW4J23giWaC0QoHdrQQvIAIFmCTCq5Ru0OSunuyN7Kd0TTcMlkQifCOyz9WvS0wYO/dXJkY2MdTjnykWecuMO/qUcLW5d+YCLuuQttU4ysMZlSYnth6uWqhN0HZPyzg52srGrBXUrbmHdW7pmB60HhJ8QaJCAppNWj46Qd/asVSZYhg3WmUZEwjJsRBGbxLiambQJDpEhcISA3Ut6JJfos/YdtHr8xx9/tA+3aeejwAlskAC9W4NKQSQINEWAUS0O2pwV0rLp8ETTMGdRSWt0ApbVBmxkHKkWWBy0RbfPCqbFQUut67fWaUm41Oc6LFWj3r5922+JkBwCEBiegLemJCzvid7ZUJiiIViGRfE2mDiWYWWlYCZFgWuVzNT4uAZkNOZZge6pMLMMCmx2AeK0Kl29W6drXvd9g3aTl3TWY5aLTQJ/+PDh1atXWfK1JEI7b6FEnIME6N0OAhzpcfr07NrsvU/PDsSSYJujWhy0Ft1Z41h0zA5aK80C8dLblTaZzgWkayhJ9ZqW1Qa4yhrS2TFRtPXHMuuhzY7H8ll5GgftCqCeb6uOPXr0yC3B8+fPa05AuFlzDQEIQMBC4Pvvv4/OvM/Pjn0GwFxMXWAZujSucI1lWFnLmEkhcK3he/HihWWEEj57eoiG0qunL5wupHyWb968UU93uiSbBNjnV75///6mXM6KnLY68kpFO5+XJ6lFCdC7RbFcMJA+vbTSO+3TS2MJ0292VMs3aENl7QyRji3jB3bQ7uTLYxUJWPxkEsd+/E5F2clqDwHL4lm1XUVHtsYv7rAsYI+Cz35GewjwzoZKsNgM4VOEQAACdQjonKW0OaQzAJrdIJUdURrFnB2W4Yyi9wssw5oaxEwKaYvJzc0NllJIJmOIfIGyzw9+JSejPOWSOnH7rAq19UNacmiVQ+GmTDvv0uC6BAF6txJUe0yTPr2C1q7Tpx+E2eyoFgftQc3+73HL9lnFLurh+J80XG0nsNV03p5DN09YGiyWGnSjToOgOkxpNVYL5xtrdL1v0fRq6YhQjoC2yXp7CLRa/yJ7ZzmYoVy9ImUIFCWgVd6vX79OZKEzAC51QjuWYaIyDHkLy7CaWq9sJiUg60ucibvcykjA8rJnzC5LUlvnbc510G4dDlhOMsuC0aJ6ZgCyoL5mIvRu19R7tNT06VEsJQItDXuJfDtKs9lRLQ7abLXIYkjh08qGm4RKErA0WGxkLKmBqmlrOZslP8/HZnlkUxxq3SZcvUR+9uyZjqdzpZV1rkA3hGsIQAACTRHQ5hXt3EqI9PLly4usMpkh0EfPKK5wgWVYTcuYSUuoax70uiTDRcLTH4FqE8JWh+tWh27eUm/N3dLhHpeQdv44Q1JIEKB3S8C54C369GpK77FPrwZnysjSyZ7i7+AbtNlqgmUHLR+gzYabhIoR0GHdlu7zlAarWKEvnbDldCN9Zq/01tVmu8lLV45jhddHrTy1fvz4sbsvXR1hgH18hB7PQuAUAjpv3zuS3RNDq0yePHniBY79E8twbP2GpcMyDJmUCMFMSlDVtIll+XsiBW4ZCWx1dhqTLRpt657UrfHzCr81d8tUzHEJaeePMySFJQL0bktkLhtOn15N9T326dXgKKOWR7XsoM1WEyxDCHbQZsNdICE+cjNB9RwqS6Qv5WVZgjBGuEXjpbfP8gHaMerSXArZPTrP361aWjyuZUy0GzMiLiAAgQYJ6FN86fVnWmVyNe+s1OQ25gmt0cIn4PR1y6JxLMMjOsVMWqWnY+RX4xDhOAHN5PZ4sM3WCeite1iPgz2SQh0HLe38ER3x7BIBerclMhcPp0+vUwE67dPrwJlysfR9innKqBYHbbaaYDGk2EGbDTcJFSNgabBYalAMf+2ELacbaUxbej7aUutkbZTexVub/qD5ycMhZbl94uSdffjw4aAl3lmsvmaLdhaSxyDQDwFNKmnvbGK53mVXmVj6aCzDfmr6iqRYhiuADt/GTLIg1Dq/z58/6/uXtC0WXFvjyAQVWM2YWw6B25p4hfjDm9AySIpipJ0viveyidO7XVb1qwWnT19FdCRC7336kbJvfbblUS1HHG/VZjy+cfsX09NxfLVCdbxMYt6NsygnPVgarPT+klr6JJ8MBHRU42oqpTdJSABq3aoWeomgbzd6p4PKWavZn2s61xM9Ti8KRU4IXIeAbBt3ZYlbcI171U9d1oynj3Yrw/DXWIZFVYyZZMer+dy3b9/a458VU8tYP3z44OWur8NYfGDeU/w0EtDgwhhzirb1kOFNiZeILGukqMlBO19CaxdPk97t4hVgtfj06auIiFCBQMujWnbQ5qkAlrWHW+3IPJKRCgS2ENBqzaXZSTcZHLQuja6vwwmFsDiaYggD84a03E3mLenYqWkqyvPOann+Zb2zY+ua0kFgMAI6yGjpYyXTKpOiU6Utw8QybFk7JWTDMixBdUoTM6kcW1K+FIG+JtZ2rFItvXOAdv5S70uFwtK7VYBMFhCAwEECjY9q2UF7UL//9/jSnI6bel/n8+h4ChVKpqE2AM3/qjhafqhtBNO/sox1aPMOi9PFwnVTBCx+Mgl8yoHsTYEaQxitc7QUpLS6jScQsCzAoqwT47x69erFixeuAOwecGmE190t5w+LQAgExiCg/U9L9o+sd926sq27RMZTfWlTwcuOn4UIYBkWAqtkMZPKsSXlqxHoy0HbmnZo51vTSO/y0Lv1rkHkh8BFCDQ+qsVBm6ceWnbQtv8BWtlqWkynslj8zTM42ceavZLvRH86tWAOb/Ai/bUSzqKUyiwNVl9LDRqsh+2IZFk8q/e6tMCWWqd25srz46VVcDz9Z8+evXv3zk1Hnw3r4mA6V2auIQCBCxK4vb1d6g3VAxrnMQfmZumjsQyHqQBL74JbQCxDl4bxGjPJCIpoELAQaHzSyVKEdJyiE1O082n43N1EgN5tEy4iQwACJxJofFSLgzZP3bB4NJudvJj8svoQxT5DUCfi6m+y81RGTcrri5VtulLYrrRa3S0NVoV5mVU5iZCFgOXzM5xvnAX12ImEH996+fKlfB5jl3q1dDpBJR0nvWYo/Sx3IQCBLAS0juT169fRpFhlMmHBMoxWj1EDsQxLaBYzqQRV0rw4AS3e1RyUEULpE4ONYtijFRWYdt6uCGKmCdC7pflwFwIQaIpA46NavkGbobboNGBLKg3uoNWnArT8UJ8M1M6nfd5Zr+ByVN/c3MgPqoVUq3PT3rMVfqZnw4vawRVKdzyLxg9kP15AUnAJaGWG5a3Xegv3qRLXjXeTJYo8Upo61tJbiP3mzRu8sxYVs2bIQok4EChHQGawrNZo+lplwhkAIoNlGK0eowZiGZbQLGZSCaqkCYFmNz9kUU25MQLtfBYFkYgI0LtRDSAAgY4ItD+qZQdthupk2T4r12BTm0r10UftDFiSXNLKnayNkjJ8ZR3qp/6V/KrQ8mJqraIcKvpbelxM5fHV3/Pnz/VBggyIMyVRztLNJODJyVhWU0pEPjN2sp4yZe851aKpqgUo3XDxAdoo+V4C1RqoL3Cl/fjxI03EBGR10U96zZBLlWsIQCA7AfU+SyuQtMpECw2z59hjgliGPWptt8xYhrvRLT2ImbREhnAIHCSw6TO0lkXJB+XJ+3i5MQLtfF5NXTY1erfLqp6CQ6BTAu2PanHQZqha3X2AVnuboue5ySOr40z179JXPeSq0Z/uTvPv2jqsdOSIXYI43dVr0Mh8fdrS7c5wX8K+O9xztETTGXuxarTIowZa1L00eZ2RiUWMCn7ijCW6SFJar6POwl2mowZW2nz48OFFCBwvJmuGjjMkBQjsIyALVi1Y9FlWmbhYjH20+wjX/RKwqBvL0KhfzCQjKKJBYB+BTafTrS6a3CdDj0/RzveotaZkpndrSh0IAwEIGAlYur9z/R0ccWxUZSqaO0O9FO9cNc9SqTeVrzT0zmqrq8xWHXiiHQNL3tk5kflCMXX+m/zTiQWM8nrqCOVG9tEyGz7rLnphabCWJjSjCRLYLAE1BZbP9vAB2mY1eK5gqj+aFnH7PvUC6gvwzrp6WV30k14z5CbFNQQgkJHA1IKFb6heSbVjjawpzFjeI0lhGR6h19ezWIYZ9YWZlBEmSUEgSmDT9FrY40fTLBSoBmFryoWmrWjntyqC+B4BejcPCD8hAIFeCLQ/qsVBm6Eu9bKDdupNvUqpg47lmpUDVVtj97HQjLw2IqRN5BcvXrRwWNzqbLjxc8L7QDX+lMpuGbrgoG1cj0bxvHYg+pTeF/tyjWgKlkCLJNQ6C8lqcdRWyDvrOvjV/qsfrFBbqpUxS0arq/UTa5uyCEAiEIBASGAyhkODZ/LOssrEJYZl6NIY/tpij2EZWqoBZpKFEnEgcJCAxh2rczsHszjx8UJFo50/UacDZE3vNoASKQIErkmgi1EtRxwfrZya6AlnecJE0/7LMH6JEDk53Cl1mX0ZDx/Wp7w0q+VuqPKKoJOQNVv9/v17L7zmz9XZcIsqawpcMy+LvS552FlSUynl8rIsK6lwip3xA7SbzrAqB42URWAamLlNpXoWnb4AnJCA2+GGdxVSaHV8NK+mAmU4TU2QW5GakrAvYaZZPFUnnIsWxalrC99NMay5yuTJkyez0SXT1NgVWkqXN84sZDpZLMM0n17uYhlm0RRmUhaMJAIBCwGNEI391OqiSUt2NeMUWvZKO19TiYPlRe82mEIpDgQuRcBoLZw7qsVBe7ROWqwc5VHIxrJLr+/Out7T6TjK3btmo/nK3fvgwYPorSnww4cP2qorSRJxit5addB2Z7tnxGVpsFpYZ5CxyFdOqhF1G8XI21JdWe8Hyy4vgtyxrlNNZzDooPuDyY76uAsqWsYLVmzVFp2osUomiotACwF101oPh6d2iZXrGZ3jyDjUd2drGurq++a3oOWFGsY+eibJRdcEGlG3UYw2O1DMpK5fAYTvjoBGJZYWQ+Wa+9wuyrg6Z7W7FBZcFSZ8jGK02c7vht/1g/RuXasP4SEAAWO/cy4ojjg+yt/1ei6lVcHKWcp6Ctf2Jve7s9NGgewWj+a2Xr58mZZEM7MnbhRYnQULN1WkizPSXUuDpVHQSEW+clksDVeFfavUuo4qofoRVQl3gkMNPt7ZhAbTHUq5yZeESOfe0hEaNzc3bhU6V54hc1fbrvdUe5SHLN3BQulbG1op6CWiN7Hm3lnl7h29c/oYwQPi/qSPdmkMf41leFDFmEkHAfI4BLYSsE9NpG3yrflujb91D0C5MQLt/FbdEV8E6N2oBhCAQO8EuhjV4qA9Ws0sO2gr+DnSxXC9s4qp6VGZfdq7nf3AYcvu2Arnpi7RWPVJX3bi2Hgg++k1eUmzhG8iICPbEr/CHqwuukkLq+HjqM48evTILaaOTLA0+O4jWa478jylp2OmY2mzMOklEdWZXkTtXU5tou29CNnl1wkuIZbJO7tqHOYVxhs4lJuHPSg2luFBgH09jmV4UF+YSQcB8jgEdhDYNFY9cQSxdYqp0Mot2vkddYxH6N2oAxCAQO8EehnV4qA9WtMsy9AK2VhG0VUXQy+IzEQFylcquzavtfr48eO0YFrAeOKmq/RE2LmLK9Pcit4Na0g0O/sy1ejjq4Gy/zRPeufOnezVcjXrS0VopNUybqZnWcDplVNLeTzvrI4D1UmhlQVTx6HGoaMPbaY7lHRnVJltnezSQOrIcJFc0osDLgLBLaYaMZ3g4obo+hTvrPL1uuBm+zgsQ6/CjP3Tq5bRwlYYz3ZqGWImRSsMgRCoQMA+O3GiabQ160KGAe18hQo5WBb0boMplOJA4JoEehnV4qA9Wj8tE46FbCyj6N72We8pGWp2u9Z7NvrTskE2LVI02VyB6U1LW63nXFKdno6lwdJUZuldJvPpl6qW7LUqVyss6s7bLETLYhFDs4Gla11UNgJnAnKLeq26tn/pAIY5Qp0LLSSa/StqHzRcrJPvkVzS6+Uv6KA91xY6osrunr1g7UroSGu/vEZMkc/yziprb+CwaQNQopjZb1n6aCzD7NjPStCibizDqHYwk6JYCIRAHQKrewNmMbzOdw6vcJEeEYQCFGpsaedD1IQkCNC7JeBwCwIQ6IiApftrYVSLg/ZQpTKu8z138mW1Luad7LZsq5J9rH29h9DvfTg9QbzVet4rRXPPrVYSSVxoqDCz0NvkDpxWPxg8P8jFVgIu56Vn02/K0lObwluodZsEvmBkHQqqZRNuweWdPaVH0/du3fa5C/9T+kXrogiu6o9fP3/+/HgipLBKQFVLH1tdjXaRCDItvAMAVHAt/VFTdtbqH/eI4/SqwXN11EIfjWVYrQ6kO6xJDCzDUB2YSSETQiBQk0C4AGspd0srt/RszfByc8QWArTzNXXdcl70bi1rB9kgAIFNBHoZ1eKg3aRWP7I7yeLf++/v0ydhLaZY+F2u/4pf6n/LG1Ii77Q6LKxKSHVumsYD2Us7aL1KWOEgtXOxn5i7pZ5X4G9pBErXuhO10H7W+sTsvGlV0sqRcJZ3Vrl77cMpTuK8Kkt3RnnzaiS1+/fvf/78+YcffqjQvDRS5Jpi6A0VWHnBLaZpTcFOzEvmTdiJiJJ6n7O8s6KhZZEzkwozoXNemy6wDDfhGiAyluEOJWIm7YDGIxDIS0C9udGqtLRyeWWbU9t0SFtot8zpHLywEDDCPCIJMwBH6NV5lt6tDmdygQAEKhDoaFT7rwo4Bs7CnWRZKmYFK2cpa4Ubvy+bdzpP886r9p8FXaJcu2+l1bHJet4tQ2sPfvjwwSJSudHClLt7prEmmjWVb5GKOFsJGNuE0vyNxw/UP0p3K89R42sHnusTnbyzpWvFEkydsORun00340uJVA5ffdGadcwUBaUqJG0WzYLEITAR0DuovbNu06FwtR7G3qcQRg0R3ZSbXaiBZeiqafjr1Q5rIlDaBjC+m41YhphJw78XFLAXAtpEa5lZWp2eKldei3hz7vZDm+dHLBe08xZKxBEBejeqAQQgMBKBjka17KA9VPEsfs0uJmG9CaxDUP7eaLWawlmu0PRcmDgYjdfVAnYUwbKMUe6ZottN9Ik4txLaTyvqiHMjolpevfRrkqUgllrXhR8uC43WEmlqYCY47kZe/eyifVidBiraorZWo5AHAvUJaFWZ9xoqxOgBKietN0vbbDdn6aOxDMvVk8opYxluBY6ZtJUY8SFQjoDRo+mZBOXkCVPelHWhNSi086FeCAkJ0LuFTAiBAAS6JtDRqBYH7aGa5s2zRNM6d/LFOAWsSZao8PsCW/566Orq700G9D4+rT1labBKb599/fq1i0VnYLo/uc5IwHWELyXbiIO2dK1bKv7Fw3WoUTt7Z6ULb/usQrpoH9JdybmGwcVrOMW/AgHNb3omujoULQU7veyexVWht91XZE/OaCKl+2gswyj2EoFYhpuoYiZtwkVkCJQmoOkdi13tWQWlpXLTt2zqmOIbnc1u4sZr2nkjqCtHo3e7svYpOwRGJdDRqJYjjvdXQu+YsqWETt9Bq9mf9EyxJM8rpGWB3olO3DQQGdAtf91Qmz90FPCkUBVEf1rmtlT3LOHG3SRFp+H0KrmNpgrVsgosVFuOY3k9pYLSRXA1vpRX0Vq3lOnFwzUwc+fEtXZHmlpd11IOmhqHm5sbN33VCuPCI/ep+tfpuZgKr1j9IpMjBBohILvI62LUbrTgnRUfT7As5jeWYSMVr18xsAztusNMsrMiJgSqEdBZO5bzddRdnjLJYHGOTqzKLUKlna9WGzvNiN6tU8UhNgRGInDxUS0O2v2V2bIKr/TxXxbpZed550OGTz1//jwM3B1isUHz7tndJKpmxhMe68StTblkj/z+/XvpMRRPgfqTRbUvR/fLr4kUsswhLqXvbtdTnLy1cSlTL1w9gdhq6KLqob8TPVKeYKf8LP16iralXIWOeLJkPcW5Wq149eqV650VBPkSTpnImHWkT0jO19PFKe2DJ4PlZ9hWu08VbVHdjLiGwNUIyBzyjIp2vLNaceK2DMfHCFiGV6veJ5YXy1DwMZNOrIFkDYEEgSdPnqiNWp2DOmUhvnFTh0qnKYhzB7+084k6NvYterex9UvpINA+AUa1/19Hf/G3l4BlmlizQnuTz/mcrL3EC5ldyERe8603b97kLOGWtNKKy05ji2iLcVePu5EbfvHh5I103Zj1Jc9lMpn9N73lnJJnf1rbn/z8+XOUrcQ4sYpuL8eGJ9Ib+yaNv3z5ckOK26Mq/blqLV3orKrtCed54oK1QuBU4T1dqKrkAbo3lXAV+Ym1Ymsh0k3rx48ftyZIfAhAYJVA2I6pi199qloET7yDDVrUenGbcSzDaprtPSMsQ4sGvfdX7xpmkoXbFeJEW+Omep8raMEyutzdLR4BaFwNryZFjcyRjNLP0s6n+Vz5Lr3blbVP2UMC9Okhk9IhUeYXHNXyDVpX6duuLTtoLd/D2JbrrtiaC16aLD5rY4Hy3VWUDA+ls3Y3N2TILEcS2sH24cOHdEraL7Lj+D5vM8dSFsc3eSylrHDPB2MZXCVS23RL+2wePHgQZatqoINVtY/Wvuh1U9aNRy69ftYyUk2/p+UAXrNWaMGad5Kweo1z986G2+Ck9Jrtw8E6lu5K2EF7EC+PQyAkICvIa8c02FPjFsY8K8Q7ouBIO4BleJYSL5vvlS1DKR0z6bI1n4L3QsCbUoiKbRmBRh88Euh92mApKbWxBz9ctZSyPfzi7bwd1Egx6d1G0iZlgUCPBBjVzlrDQTuj2HxhWYZ2ZPJls0DLD0x+Jk1ty+cxG166lpG6w6u3nM//v2NJUDKceIRsWinpWfV02UvclaVuWQqgrL2JP4sw3jGAS48sefeX4tvDdYSs6x9VRjqhyP74kZjKaJWYKoNqi/E83iPC1Hy2nDaNpZDP21KlT3HQXrNWqIZ7322Sd/bcI7bU7oWvpxY8nSuVsYYrWnphh3rALj6jay8vMSFwOgG1Y96J6K15ZyWhZ2Hu7o6xDE+vb4MJsLsq5uLQsmWoMmIm5VI06UCgHAGZ1qs+Wp2BrNe5nAzRlI1e4dKLUGnno9q5eCC928UrAMWHwOkEGNV+pYLSW5VHTd87l/Urps4PHZU5KoGlcqUPEJ7YaNZs6fE64bOX2tHV/y7b0ZrcJP8Ty3C1lV6aw5yhXGVbUzbG95xwGsAYHzwYbdMQSJTKnfB8sCD7Hp81u3QhPvtStjy1en7FJJUlqbxxrlkr1Nx51UB+UOnIHcbrFdBPva1q3vWSFn0dlPhSDTn9LEF7fUvPxZzeA9oLQkwIdEFA7Zhnz5xyjGGClSQMz9SRjZd4ZOkWluESGcKPEPAsgfDnNS1DIcVMOlKvLvJs1HDF2KuvfcsEncYyNQULG5CwdVWIxlkVpIpm7QZetp2vAL/BLMLKySRAg2pCpPoE6NOrMWdU66H+l9slc20nYNk+q9RO3CdqL0vemJZTXFaXN+YVKUxNngZ346YXQdv7GlHcixcvPNky/tR5JlpGaknQm/e0PGKJo83Wbm2RUupsn9U6/U1gRUn7Cy1bwy2lbiGOBoHePp5qUmmdZuLVm8UIJ7LnW4Uurlkr/vjjj/BEATWA+nM56xXQn+rM/MLqbZXlqvci705QvWVKU3m5uU/Xyu7cI5dDkRIhaQshZJ5IilsQgECagNox7Z112w01F5pkVHj6weN357ngOfcpRD91oTZTF/pXDcIcwc3UXQfjhqevNxkw6aTCu5e1DEMUVwvBMoxqHDMpioVACLRJQKMS9f7pXlLnh7169aqa/OGBQNGsw4+ARqMdDKSdPwhwpMfp3UbSJmWBQKcE0v31wUJ1Oar1HLb8NBKQ8bdaXeRjMKY2UrRVLDINTy9vWn26e7qEEiBc1LbKdpPYdh+Y5jo3pWyJrLlL1++ra4VYHjweZ9/6gH07XY5LWyKFVQLl9h4Z56Mrr24W5FUm0bev91ohP2u0XPZApZAFgpo7tTNL+dZsH7K8cYmyqIwdbQXOQoNEIFCUgN2YWWphzgrfgQXLcAc0HrEQWLWCLmgZihtmkqXyECdq9ZUYPoPaQsCdYYj27/KGWtLJEmdVGEmodiZLXquJ0M6vIrpOBHq36+iakm4lQJ++ldi++IxqQ258gzZqtq0HpvfHTM9fcJfM27dvV9lZzkBeTeRghPR0nkW5BwWwPD5vVrNEVhzLAGBOSstJvE1y863wIrrzI4y2KcTbJ6fVrHm34iWESZ8+uvRg0dU9S5kWCl+1yAvtr9UHBowpr0qYncwFa8Xt7e3WRibErhS0d00vr5S7b5e59i5r6/yDBw8SW6ulnWrtQ1jGHSHp1rWjrcA7ys4jEKhJQN+lTr9uNYXZlJdxuZKX5tZGG8vQA8jPJQKrdpfRfltKfym8ZcsQM2lJa4RDoGUCmlVIi1dtUK+tuquzKOqm9w1C02WM3qWdj2K5YCC92wWVTpEh0BoBRrURjYQ+W0IsBCwTKzK2LEmNFCft+FT9a2H77AQ88jL8N6gRIVcXOf5X3v/7f9Padq8Cp/PKDsRz0mu0UO0t2LFOZ+Y8zL636Qx9cWrdAAAgAElEQVTGuVzhhcaK2TWyafCZPfd0ghesFQl16H3XG6p9scKiqqJ/de29s2GdmUJUc7Tk0LKnVsnqrILVLkPJ9rgFYYmPwlXkdG3kLgQgYCQQXeCcePuaurWvZUtba2EBsQyNdYloWIZeHcBM8oDwM0Eg2hnta+QTuXDLTiCqEbeLrHBe2mqjOslTc8JwVaSrzQDYa9RIMendRtImZSlBINqD0KdnR82oNkT6jzCIkFUCq8bNZG9pAno1qZEiWDaetuPiSjsGWtBLtGNwhxbetcUpMpXLO+F5chh4Llsv8YxAPKNQIwG9UBnTTydlqaVe2eef8lGlE+/o7uoS2rzNlyrnjHH1or4H62q1Yqm8Ip9oRvSeGt20k4qVmqwutTZ65ZWs/tWRYkpBdU9v/Wo1mCJUbh+yvMJ6dxKlG6kZyYKLRCCwj8Cm5ijxSp51a9/sMJbhvtrCUxYCWIYzJcykGQUXFgLRlpnJXAu6QnE0Zlkda+Qd6oYFidYKz+TYtIgqzGJHCO38DmgjPULvNpI2KUshAtHWmz49O+0oZ6+XdH8mJio92fr1d+Cg9VRp+rnUsbm1R9emtAaKtPqC1bdBE3S9l9bTnf3lT2Rx8NYqT1dmWdvG7ELngeqznpXvxE3Qu84FROl4KU+5G4U/Hi0UwJMn8TP7TuLjxdmdwiqHjJ/nCatcArJu1fdgrdJICNxdrViaszBq3FtgkSCT5Vbl9mH3C+U+mG5LeyyRWzquIdACgfRblqXxKZ2I2tIdJLEMd0DjESOBVVvIaCdYsmvZMsRMsmiQOC6BaMusQDcO15UJrDZoRRcEr+YuG6OoAEu0VwW7SDu/xGfscHq3sfVL6XIRoE/PRTKdTpTz0gD8Iv6OyzkR01XEeDft25uqlL0CGTNtPNrqrP0pNmgCmmbJl15+he/b2ZDIbsctSzWbiqAlovZFoN5OWdcZ5t1y+WRxroeVJOMYwEg4rXe3yNFrO2ejPCdG0ysZLeMUmMvvKOCrS5g9MTR0rIzlUrUiXDotXW+q2Ktje0+hu3/uc2BUrjxhdmlbM4xPCAQgsIlAaEvsbmROfHBTqzvzwTKcUXBRggCWoahiJpWoWmOnGTX8FDh2qdsv3epJG1nmN0IO6t9XB78afMlbFj5bIYR2vgLkNrOgd2tTL0jVGgH69DoaYVQbcsZBGzJZD4m+sd4sTwsevvWSZIqxtBprZnKiDZoo4ixeeNGCf90+BWl3aHlV1/OaJ/wuGmYkSFpuhftdXN+wJYUscVRXQ3XbQzr1GEXRJdQ9AbHXq2j6ClzNIkp+KbVy4depFeFUhRqBHRME+zQbVfdSYL99qPq7pUK10LOUe49IGQIVCFRofJbe37zh+1hhGe7jxlNGAqvvlyIYk1qKtppF9EVbSi17OGZSdqRXSNAbX091WIFXKHvjZYyqxm1kSiwWTwwEpqw3ra3PTni1ER6+nc+OtIsE6d26UBNCtkAg2nHQp2dXDaPaECkO2pDJesiq1SXb67hlsy5HMzGiTdhs+55rgyYgJcQ+7o9M5Gu/NTNculBV1OY/Y4JaJeqmozKGjpkEkyP+1NAiPJKasbxL0dLrRl1E4fWJYi8V50i4VyW88qp2HUk8dMl76Ud/eosGjgiw6dkr1Ipwo/ARf+E+/UaVHgb2+6Klnf0lpoE21XMiQ6BrAtqVEjYXPYYc6V5Xy4tl2HUlP134K1uGmEmnV79OBYgOnxXYaXEGEzvcNeh1o3mN89XsWpgZu3I7P1j1NhaH3s0IimgQEAH69GrVwOuOw59XG9XioN1T98J6E4bsSbfPZ9I70/dtz6pDIu1g2Hf6XF7JQ7/mXNNk3G/yYYTdzJJnV43gnIt3sfRIotR6JExwk+SJxPfdsi/V8Yqvn+MNtkPtuKXW+G0HZL074ehUSk/nNeV7Vt24Qq3w+B/3hacbf7cibbo+qw7sqOrhI+mK1EK3EspMCAS6IKDVD7J8NjUmzUY+sjhGLeRSubAMu6jJ7QvpWQtefRvYMvQKjpnUfl1tRMJwlK23ZrwxYyO0d4ixugw3y7E9slJWM1Ij08hYwGvurtPO76g/AzziqZvebQCdUoRyBOjTy7H1UmZU6wHBQesBWf8Zrj/yDBr9PN7nrcvRRoz0BP2RGagK5ZN9HOpuDsliqR8sRXQ6UhNw8gHYU466SBM7vIVlaQ5U4XYfrYSPLs/Mu0zVzsGN6Rmps9JXL/Sgm84A19E65nLYOhMXbROkdGXkJrt0naiZpWmPXSs860fvsjRyHGn0HV9SriW8hYb3CJYEEDE/kjLPQuDiBLxGzNKeNBtHZdmtzWivreYFy3A3Uh70CETrmPs2DWkZei0MZpJXK/iZIMBkbgJOI7fCpcNum6ZrKfHIyEgzJGo0vDS9n5ohPJJFXpLXbOfzMuwlNXq3XjSFnI0QoE+vpohoT3TlUS0O2s11L73tcrLDtg5cNwvRxgPRlmu2RLuYZ0+4ZBrxLkcXBKjNsuBVe+cZZJN2Vp2s8tEmyKxmrfSjdUNin+h+c1+atG9+rsPhhYrgpjPGdVrdgqDxpKXOqLKJjwdtVnp6Z+H81IlIB64VYTOS8U1cnfKYlbt6scnBcGJVSWSdaDn1giQe5BYEIJAmkLGpWW2LSkc42NaFTboEVm+7ap6JMJZhuppxdyJwNcswfKcwk3gX7ASiw14F2lMgZgUCUTW53b260R29s3rV1ZSVS4PTg1dr5yvUsQazoHdrUCmI1DiBaJNOn15Ia2EbdeVRLQ7azdUssT9mtvB22Hab5Tj1AXmpQ0/MXHxNosngO1VAa+aazJrFDi+sqRSOp+oUyjaFCLWKoEkEAdfwQILoQj+loOhUprRmVI1Sk1tuKV+lI2fDlK8yVWQ1rJJTb8eSf0LyTBIWpmVNPtoThOUVBJe/Cm7NoKt4Uk3UEHGBCIXq1VzZ9MhU2VQDl6qKwuf6Zmk5Ff9cbKPWCu+tzO4pXKoAbv1JX7tV5dw6cCR3vRSJYqp2HUmcZyFwcQJeO5Z419q/dbw1cC0Tr7xYhhd/U3IV/1KWode8YCblqkUXSSc6hmIyt0Htp2d+ps5UQxINeNUArsqvrtwyvNXsgbrs1dROiXCpdv4UwqdnSu92ugoQoDsC9OmVVcaodgaOg3ZGYb2wzERbTDprfmfHU1n0Jy+LXhsZtdHWap4bkgXQrAEaBalyzcKHF8dn0KKZ7giUnJ51FUq7GiLdSZWbcrcMY1bz1bBE45xN+daJLKpRN/ZconmCZg7RRR3ZTslFL6+U5RZ293WodEsFnoGfUvwp0/Fqhd4+V4/qwkrgTb9KrgDhtdqZEiLVT9ND7ZZU9b++POQIgZEIWDoR96Vr+TqLXrAMs2AkkTSBK1iGXt+NmZSuEtwNCUSnRxQYxiTkdAKa3jGaE/NqJz2iDld/WqY8T4gZh8w7pl/qI7pCO1+fags50ru1oAVk6I4AfXp9lamHNXbNiQH+jg63NX/HyM6GQrUqUSGmW/3Ow6oLV53WuHTHuyETVjZrIeZFk0143FtwF7lll4KMgwGvluqp3dpRW3nE9dIaQ5fndD2tflWdn9jq32k85jqzXZ5hCiOFqNRS2b5qNlMKla5k57uJi921NLsKRqoVbnsuzboVOy836T2h3OgtLTwvJ0/e0llSi1rzU8HDl8KSIHEgAIGZgNuURduTXgLVDs+FOn6BZXicISmkCQxvGbptC2ZSujJwN0ogav4pMBqZwBYI7BizbLUxNMXUzsB2lfnw7fwqgSEj0LsNqVYKVZoAfXppwkvpM6rFQbtUN+LhclatGmedzsPKIbFatGgEDWU7sj5DvSYWTcimCeOfHqJmy+4xVUwtijwus2q+XCnSdbQOhIEak0jO4/k2koJbwEZEKi2Gqo29mk18EkpXZXAZLl2XLlTe9N1S5E05Y2oab7tyZmkNEuKpL3CHgm7W7rXiqOEdyTU7MXHL6F2rCU1w4xYEIACBIwSwDI/Q41kjgSEtQ8wko/aJliDAZG4CTrO39O5bDij27HnLz75cs56ChmznvTJe5Ce920UUTTGzE6BPz450U4JXHtXeESmLnUGcicD79++fPn2apqEZ6u+//z4dp8G7P/3006NHj3YLJktUZOTRefjw4e5ETnnwjz/+uHfv3lLWmlW/f//+0t1zw1Ub5Vb//ffff/31V1lgf/75p+SRD1XFkf9DulDXkl34X3755dOnT1O+ylG5z5kq6++++0756u/u3bvnwsmYu1dDrtZmSuNSt5QuXUvjYU3Tuz/pPaF0NYlKIa0UVRu1Quk47dztqFbc3t6+e/dOutM0xNu3byswVJ1RjnMroRzVIql9mNolKTp7u1ShUKtZJPpQFfy3335bTYEIEIAABA4SwDI8CJDHLQQGswwxkyxKJ06CwJMnTz58+OBF0DBcDbIXyM/WCMg+15hFf9NEykHxNNTSX3ezYdFSD9bOR8s4fCC92/AqpoAlCNCnl6C6I80Ljmpx0G6rJ+rkXr9+nX6mX/+NWiI5UQ6ap5qFf/HihUClKTV1N+E90javvsrSFNgxhNHI7cGDB1NZVL3lmRujXDVLcefOndXstFTq2bNnq9EaiUCtaEQR7Yih2qv5nag89CNRLARCAAIQgMBlCYxnGV5WlRScydwB6oDWWcqM3zEVpsmBaZeCqsEAHPIWgXY+L09SgwAEKhCgT68AmSyiBP4VDSVwiYC2Ki7dmsK1NygdoeW7q8s85ZrSLjr9yXjV+SdRV64C5aDVn4561r+JTXXtoNAS16XtfSomDtp2NIUkPRJYbVimQq0eTtBj2ZH5OgTUWSwVVqvpl24RDgEIQAACELgaASzDq2mc8kKgcQJar68/Cak1uJoX0nyX5v3073x2lG7JF6uDyvSvjsbR8VH6V+dIDXksUBZl0c5nwUgiEIAABCBwEQI4aLcpWmc2ph+InleefqSju/K26swW/WlRiY7KlP0qF2x4pM9UIm011p/ctK9evWq8jNr5dHNzExVSprnc0l24maPyE3icgLsQQSOx4wleLYWE42pGofFtX28ZtWLWHRcioHX3bpVwmcgq6Ktuu8JzDQEIQAACEMhOYEjLMDslEoQABOoTkMMVn2sW7LTzWTCSCAQgAAEIXITAPy9SzizFlD9yaQZ2Tr/rHbRzKYwXMl61Mk5OazlXlh6Rj1bR9BGLpQiNhMuRvCSJxbhcepbwAQi4yzJw0O5Q6NIaDjep7rYYUitc9XGdqOTd1W20CQEIQAACEChKINFpzvnSe84ouIAABCDQHQHa+e5UhsAQgAAEIHAiARy0G+Cvnm8s580FF9xpQ638r4lRtA6H0SEwjR8UnJB/6bOCG6oOUXsmoAo8i4+DdkZhvDCebtTR12englMrjBXgItGW1vGoxZgOTLsIB4oJAQhAAAIQSBMY1TJMl5q7EIAABK5DgHb+OrqmpBCAAAQgkIUADtoNGN0tU9HHxj7fOFrkOVAnHr98+XL+GV5oK60ORg7DGwmRZ31JfXLMa/N0I3IiRn0C7soMHLRb+S85rtx0Essj3GhNXVMrmlLHucJoDmLpdI3E2QznykzuEIAABCAAgVMIjGoZngKTTCEAAQg0SIB2vkGlIBIEIAABCLRMAAftBu24M/LRxy51vnFIQHtk05PROudE2231Sdfw2RZC9D3dJTHYRLtE5grh7soM7QW/QpFzlVEvu+V0o3S7kUuYvOlQK/Ly7Dq1RAfR3dbwrhWB8BCAAAQg0DiBgS3DxskjHgQgAIE6BGjn63AmFwhAAAIQGIkADtoN2nRn5KOPcZLhq1ev0lsM5eRu1sUl5/HSx3QT8+/RmkDgMAQ0wHD3xqmS9F40lahaESwvjnaud3cy/Hi1olqVGC8jVYZPnz5Fy9Xj1vBoQQiEAAQgAIGBCWAZDqxcinYWgXv37p2VNflCICRAOx8yIQQCEICAkQB9uhEU0Y4QwEFrpefNyIePLR2QG8YcO+Tjx4/pAurbjc2edby0iVYuup9++ildLu4OScB1vSz579svuI5g1Ut39+7dO3fuyLbQv/I061jy0pKnjz2fcl966UrLdiT9MWrFEQI8OxNIrELocWv4XC4uIAABCEBgYAJYhgMrl6JBAAIQEAHaeaoBBCAAAQhAoBcCOGitmlrdPstemQmlNsOtotCpp9pra0VfMZ6cWN988000Q31DNxpO4NgE3A+oNLv5O6GCX375Ra/k06dP9dK5W4G1l/3m5kYuW0VIPH7kVuLDnHOyWtfS46bk3mvFzJ+L4wSWHLTqB7vbGn6cBilAAAIQgEDjBLAMG1cQ4nVHIHp+WDSwu6IhcKcEaOc7VRxiQwACpxOIdt/RwNNFRYDBCOCgtSrU3TIVPiOvHucbz1gs24a0ba6cZ2iWZMfF0p4/VYDffvttR4I80jUB98Xvbpe89sjKqaw960sqkMtWX84udOSRZWvs0uu2JHAj4V3XikYYjiGGViEsvV+WfnAMCJQCAhCAAAR6IYBl2IumkLMjAtElvP0evNQReUSNEqCdj2IhEAIQgICFAH26hRJxShDAQWul6s7Ih89og1oYeNkQbRuS12e1+KsbbVdTKBHh2bNnS6tj2ERbAnjLaWoNgbvrtK9FGHIdaY/sKl4VsISXNOG4mkWSB6vHLYZd14oZPhdZCCy9O2yfzYKXRCAAAQhAICMBLMOMMEkKAjOB8AguTSb0NWycy8JF7wRo53vXIPJDAALnEqBPP5f/lXO/ioNWlopeMzkD9PFF/SuLeesRuzoRNFFR2vQ1JgQufcuyeUhIpZfSkuxIf2nOfekoyx1Z8EgXBNyTbC1rDtoplDbF2leN6PTj7JKvbp/VqQNbG+HsQu5LsN9asa+8PLVEQK76JcNgqRNZSopwCEAAAhCAQFECWIZF8ZL4xQnoY1jzUFEXHz9+vDgQin8KAdr5U7CTKQQgMBgB+vTBFNpLccZ30MoFqO8sTp9gnI4i1L/aDiv/gf37iz/99FNCo1oj2eNnFBMlOn4reixAmOyqFyd8pEKIfPlLpxJ16lKqAG3ILFyXfF+LMDa9WUtntO7WqV6T1TRdN+fujE55sN9acQqugTNd8sJqfZKsi4ELTtEgAAEIQKA7AliG3akMgTsioA0Ami/66+8/XfR4RFBHtBF1iQDt/BIZwiEAAQjYCdCn21kRMyOBOzIjMybXWlK3t7erx9J+/vx51YaWvyFh7miWVhm1VvbT5RHVVSeNhNQK0waPANLWqKiPWdv+Cn2w83R9IYBHQGs75k2o3eldRwV4xUn/zNgR6AW5d+9eOjt5u/V1nHScNu92XSvaRNqpVPok+YMHD6LCf/nyBQdtlAyBEIAABCBwFgEsw7PIky8EIACBOgRo5+twJhcIQAACEIBAdgIj76C1eGcF1PKZxvQHaPHORuvlfM5P9O4cWOJ41Tnx3RfaEh2VXx/s7NSxtBvFZR/sd6Nkesd/qFC5n8PA3SGrW42VXb8vUb+1YrdCeTBKYGntF9tno7gIhAAEIACBEwlgGZ4In6whAAEIVCBAO18BMllAAAIQgAAEChEY1kGrfU5L86ceSjlftRXGC/R+Jhy0lo+teqld5OfSKcFe8Zs96fTNmzeeqNPPxF7qaHwCeySgNsF961edjk2VceuiBx3Snkt+jQxXc3fB5sq3Tjpd14o6iC6Si2qC66qfS63FBxyDP9PgAgIQgAAEGiGwapt5cmIZekD4CQEIQKBxArTzjSsI8SAAAQhAAAIJAsM6aDc5VH799dcEI/l6E3c3ZZRIZ7xbxrG99qTqPOEGi68jmqPKlcBMwTeor7wiuW547aVePQU9b+4HU7McLe5mMZ/k7AbuuNbhxqtJad1Dv1/s7rpW7FAojywRcGuCGyfqtXUjcA0BCEAAAhCoTwDLsD5zcoQABCBQkwDtfE3a5AUBCEAAAhDIS2BMB63Oz5QXzU5KX4xLRE5s8Xz8+HFfnptEMbPfWv0O5ZzjVmtyfrD0hb4uHD39VeGlsyb9EwloxYC7BDXqpz9RvNWs0w1a+HiuAso7m254ldGzZ89CAboI6b1WdAG5CyG9mjDLrJUcT548mX9yAQEIQAACEGiEAJZhI4pADAhAAAKFCNDOFwJLshCAAAQgAIEKBMZ00G7dxZJ2JbquGk8l7TvqNJWsKWN5ke/8/Xf37l05SFaPdPaKue9n1LUZTapZB61wResSm2ijehwm0N0ep5O6u3O6pL2knpq0pVX13Avc8VPLYtJnF8t91e+nZwWk91qxQ6c8EiXg1gQ3wtKp+G4criEAAQhAAAL1CWAZ1mdOjhCAAARqEqCdr0mbvCAAAQhAAAJ5CYzpoE0fWRwSTHwtVZ9UDONPIe1vn5Uv9rvvvpODefaAym6Tx/HBgwe3t7dL5coVnnZ7u7nM4rmBjVzLOSdFh8Jojl4HuobhhPROQK+862hsfxFGCNy+NkJ1O8uWVi0Eubm5CSWZQ9TGJtrSOVqzFwPUimbZ9iWYVxNm4dVQcJzGTIMLCEAAAhBoigCWYVPqQBgIQAAC2QnQzmdHSoIQgAAEIACBagQGdNDu2B6amFdNbJ+N7q2sprnVjOR3SUj4+vXr0j5a+7a8reexrJY9bwRhjNq7uQ6GzSstqR0k4Doatenz+++/P5hg/ceNn39W6dIf2DZKriZXSSUiSx7X552I2eytAWpFs2z7EsytCbPkWn9Quj+d8+ICAhCAAAQgsJUAluFWYsSHAAQg0BcB2vm+9IW0EIAABCAAAZfAgA7ardsxE242bZFc8nFqu4zdAekSr3OtDW1Lks8CyEe7w5k9P756Yd9gat9ru5ppiQhLBx3LeS/OJXIkzbMIyMviNiCdnllqGZ6paFm2tOo1f/ToUeJIJfmufv7555Zby9XKNkatWC0mEVYJvHr1ym0f5virve0ckwsIQAACEIBAfQJYhvWZkyMEIACBmgRo52vSJi8IQAACEIBAXgIDOmi3Anr+/PnSI0uzrrJ+Gt8uYzyXVT7apbIfD7fvi43uTz0uQMYUdNBxdI/g06dPM+ZCUucSkLvdfSO0dCOxt/5cUdO5R+uqHlHDpVtqHPRuZjnZWN5ZHaIedVlNEso7K6pde2eHqRXpOsPdVQJazxT9+qxMiIcPH64+TgQIQAACEIDAWQSwDM8iT74QgAAE6hCgna/DmVwgAAEIQAACJQjc+euvv0qke2KamkXVN1aNAshXkXC1yq8Q3RmmDWGNT8guSe5hkWfUvs/Ve3b1pxwbct6sRlMEbebL4i6y5LU7jkDJvxXWh3QV2p0dD1Ym4OlXr4b8jv16Ft0WQPW2xF55pam9swnvrEaJWTbpVq4JbnaD1Qq3aFxvJaDTzsOTuqclCFuTIj4EIAABCECgMgEsw8rAyQ4CEIBAZQK085WBkx0EIAABCEAgF4EBd9DaN71ph1zCO/v27dvQGyfucsg17p2VkFHJw0pjjBY+aAlJeG68x41+XO+pyj9l7/74449hptpTVcL7FWZESFEC2gztvg7StTReNMeiibsnt+tN1NGsebOT51XrYBLvuLYV9u6dFbHBakXeOnCp1PS15tA7q2Uc0U7hUmQoLAQgAAEIdEEAy7ALNSEkBCAAgd0EaOd3o+NBCEAAAhCAwLkEBtxBK6Dy0SY8BxNxzavq3NoEfXcB2hyti+0y2vVl/6pruS3U8nDf3NzM6BIX5WRIZLrvljz67im4UyJd1Ip95b3IU55a5VzM7tGsTNLb+qncM+7793CFRVttXcNHGgzxijlArWgQchcihW/TJPbHjx+1rbaLIiAkBCAAAQhcnEDYl2EZXrxKUHwIQGAwArTzgymU4kAAAhCAwHUIDLiDVspz1465utR+F526qQN19QnGtHdWJ+662+mmRHRSaLiHxk2/kWv7zj+VqJzMv/76qyXxpa9lWJ6tH0d+O7ljvXxV0t79eV6JLvVTKwlcp7teigG0qUbA+4S29qnr1PGDmlUKOj/AxeUlqLfj8+fP6dbVe6TNn0PWijZRty+Vt5F6ElgOe7yz7esOCSEAAQhAYCKAZUhNgAAEIDA2Adr5sfVL6SAAAQhAYGACV3HQyukip6zWlOnUTTlf0y5MHWbo+TZUA+Tc1XaZ9IPtVBRJaxEm9DVanjLGMTqzHz9+bEywkWgqV4hXBx0f9341UsBLiaGX3d3nPb3mYxCQl9R7ueSj3e171jneSlApJBZe6Ph3vQX2Q+ab5TxwrWiWebOCyVUf9mXqOne/Ss2WFMEgAAEIQGBsAliGY+uX0kEAAhCgnacOQAACEIAABHokMOYRx9JEeL6uZlR18Oaq80Ae3EePHoW6zHgMVJh49hDt7AnnlMNcyp3QKF+45Zhl+cMUMxSs8ZBoJdEiAD5G27jiPPHkTfS+f9zXa+4VJ/ozbApUUeVJ1eAtGj8MVG3Xltl0eyJPsNJcbV3DxBsMuUKtaBB7myKpSde3lj3Z1G3pGwq9rNbyhOcnBCAAAQhcnACW4cUrAMWHAASGJ0A7P7yKKSAEIAABCAxGYFgHrfQU2iUK1LGE2uy4NLWqPTG66+lYs7FyTuhgTy+85Z/e1xOjouogaLmxo7eOB2oLmo6FXE2n3886RquK3FQq+GqpidACgfAbLeXWK5xbXvliP3z4EMqg6ir/tFauyGWr5RRTqygsOmxA/iftlFW7J491eNi7m5Qel2tWja0b2O/1dWpFvzqqKXn0e/bjLeOoiZS8IAABCEDgdAJYhqerAAEgAAEIFCVAO18UL4lDAAIQgAAE8hIY2UErUlEfrcLlmdCnT+WckGdCP+WQkANDxxrLLeHxlXdWs7Hd7QyL7vtxi1bUO6uMlixCV4be9yHprOzwKGw5q+Qdd4vJdZsEvDUEo3pnJ/jhiQLHlTKYa3YCcqlacbwOjJ1CtBfTORwKH7vglA4CEIAABIYngGU4vIopIAQgcHECtPMXrwAUHwIQgAAEOiIwuINWmoh60agrMbMAAAYPSURBVIwakhNXs7FL222NiZwVTVt+va9FyiGqfXIqlLyzRTcEr7qHJyZv3ryRds7ikyXf6Az+2K6+LNxaSGSupT1ukd8BUHtD9eJHt9JuTU3p6K9oG7JVpFzxr1YrcnEbL53oGQmsvxlP0ZQIAhCAwGUJYBleVvUUHAIQuAgB2vmLKJpiQgACEIBA7wTGd9BKQ/qG4s3NTbg7NqE8+Wy0ObLrjTLhd1I/f/5cZytw1G3p0db2O33r0Qvs8WfUEd7jruse4R+UWTVQmup9lcAmCHJAqmXTX/rg4jBNNYla26Fzy7tuFcNyhSEXrBUhhIuHhL2ngGhRQrmPAlwcOMWHAAQgAIGzCGAZnkWefCEAAQjUIUA7X4czuUAAAhCAAAR2E7iEg3aio7Mrtf3F21QagtOhx39vD/uh042zbom8E57lYpGXunS55i1oriThdTVvcZh13hAtS9RZ2Z77X7VInr/SqPMWhNQuRUBuSH1iNv2V2enztKrecs0OuV/2UhqnsEYC6sJU570VDHoF5LU1pkA0CEAAAhCAQHcEsAy7UxkCQwACENhEgHZ+Ey4iQwACEIAABKoRuJCDdmKquVf5JOSmlf9MTrVpElaeS3nUNCerb9PKqVmNfumM5DtUudyJ5gqOw3BHaVjMwQ4Bjvpoh9kiHKqPkPEIqA7rU9xqK9QY6iB01haMp2JKZCEQdpp6Cu+sBR1xIAABCEBgJAJYhiNpk7JAAAIQCAnQzodMCIEABCAAAQicQuByDtpTKJ+YaXhUoxww+rBuIT+05XDjAT49GypU1m24j5Zp/RAUIRCAAATaJEAz3qZekAoCEIAABCAAAQhAAAIQgAAEIAABCEAAAkMS+OeQpaJQMwE5YuWOnX/qQpvkHj16dHt76wZmuVaaHz58SCclYYb85Kd2HGpPtjYou8XXXu3hP9jplpdrCEAAAv0S0JIa77B6Ftn0q00khwAEIAABCEAAAhCAAAQgAAEIQAACEIBA4wRw0DauoAziyUeoI4W1cdZN6/Xr1/Ipvn371g08cq1clGY6BXlnB3ZYRn208lgP6ZBOK5q7EIAABPoioMVM3ifq9ckDvjvblxKRFgIQgAAEIAABCEAAAhCAAAQgAAEIQAACHRHgiOOOlHVIVH18Vxtnve1BSlGO2x/+/rt///6+DH755ZenT5+GKbupaWupnMS7s3CTavxah2Rq05U30f/8+fNXr141LjniQQACELgmAa0c8o5/UK+YcQHTNalSaghAAAIQgAAEIAABCEAAAhCAAAQgAAEIQCBBgB20CThD3ZJzVD5aTTp7pdKJx9r5+uDBg4cPH+qMYnlbvQiJn9pdpF1H4bdXvUeUqbK+gndWBdc+WjH0OIswc/1ereAnBCAAgRYI6JADzzurD6XTYregGmSAAAQgAAEIQAACEIAABCAAAQhAAAIQgMDABNhBO7By40WT+/DFixf6PGr89t+h//73v+V21bZX/WmL7b1796Z/v3z5op2y+tPj+pNzN5GIbulxHWss12862pB3tWVWnN2i6SO110ThQuAaAhCAQDsE3r9/rxMgXHl02IMWHrkhXEMAAhCAAAQgAAEIQAACEIAABCAAAQhAAAIQyE4AB212pH0kqM2vch96J/FmFF2u2ZcvXw78xVkLK+/w57E/wWsBQhwIQAACTRHQuRHz19O1MkkLj3QKQlMSIgwEIAABCEAAAhCAAAQgAAEIQAACEIAABCAwJAEctEOq1VoonTz87t07ne6oTbHWZ9biPX78WAf8sgNp5iQHgCDLY73p+Oj5cS4gAAEIQKAQgenr7EpcXwrXWceFciFZCEAAAhCAAAQgAAEIQAACEIAABCAAAQhAAAIeARy0HpCL/pTvUPs7tXlo355aHYD8n//8RwdF6l+2H120DlFsCEAAAhCAAAQgAAEIQAACEIAABCAAAQhAAAIQgAAEIAABAwEctAZIF4uiHUVy0+qDqdpWq6/M6ruz878iIV+s/tV+0OlPn6rVsZD379+/GCSKCwEIQAACEIAABCAAAQhAAAIQgAAEIAABCEAAAhCAAAQgAIE9BP4fUVb6asQguS8AAAAASUVORK5CYII="/>
  <p:tag name="POWERPOINTLATEX_PIXELSPEREMHEIGHT#205C2066275F3328782C792C7A293D32785E32797A2B36795E327A5E322B78" val="183,3333"/>
  <p:tag name="POWERPOINTLATEX_BASELINEOFFSET#205C2066275F3328782C792C7A293D32785E32797A2B36795E327A5E322B78" val="48"/>
  <p:tag name="POWERPOINTLATEX_REFCOUNTER#205C2066275F3328782C792C7A293D32785E32797A2B36795E327A5E322B78" val="3"/>
  <p:tag name="POWERPOINTLATEX_CACHECONTENT#5C667261637B5C7061727469616C7D7B5C7061727469616C20757D5C6C65667428206628755E32762C5C667261637B757D7B767D2C32752B3376295C7269676874293D66275F3128755E32762C5C667261637B757D7B767D293275762B66275F3228755E32762C5C667261637B757D7B767D295C667261637B317D7B767D" val="iVBORw0KGgoAAAANSUhEUgAAEyoAAAEFCAIAAAAtOECRAAAgAElEQVR4Aeyd/3nXuNK3T/Y6BUBKWKgAUgJJBZuUQFIBSQmQChJKIKkgoQSggkAJLB3wfs76fXx8/EMay5YsyXf+yOWvLUujW7I0Gmmkg9+/f/+Lv1QE/v777x8/fnz58kX/9ffr16+fP3/qv9J/9uyZ/h8eHv75f3+vXr168eJFKtFIBwIQgAAEIAABCEAAAhCAAAQgAAEIQAACEIAABCAAAQhAAAIQgAAEIAABCEAAAhCAAAQgAAEIQAACEIAABCAAAQhAAAIQgAAEIACB/0/g35BIQODx8fHz58/39/dyuZyVnHwyj46O3rx589dff+GKOQsdgSEAAQhAAAIQgAAEIAABCEAAAhCAAAQgAAEIQAACEIAABCAAAQhAAAIQgAAEIAABCEAAAhCAAAQgAAEIQAACEIAABCAAAQhAAALBBA44/TKYnffF79+/X19ff/z40RvSEkCHYZ6dnb19+/b58+eW8ISBAAQgAAEIQAACEIAABCAAAQhAAAIQgAAEIAABCEAAAhCAAAQgAAEIQAACEIAABCAAAQhAAAIQgAAEIAABCEAAAhCAAAQgAAEIQCCMAO6XYdw8b339+vXq6konXnrCBT2WB+a7d+84DDMIHi9BAAIQgAAEIAABCEAAAhCAAAQgAAEIQAACEIAABCAAAQhAAAIQgAAEIAABCEAAAhCAAAQgAAEIQAACEIAABCAAAQhAAAIQgAAE/ARwv/QzmhVCJ17K8fL+/t7x1p///Ok0y8PDw2fPnjUhf/369fPnzx///H379s3xevNITpjv37/nJEwvKAJAAAIQgAAEIAABCEAAAhCAAAQgAAEIQAACEIAABCAAAQhAAAIQgAAEIAABCEAAAhCAAAQgAAEIQAACEIAABCAAAQhAAAIQgAAE5hLA/XIuMVf429vbi4uL0RByszw7O3vzz5/FZ/Lx8VGHZ8qNU/6YoxE2N29ubs7Pzx0BeAQBCEAAAhCAAAQgAAEIQAACEIAABCAAAQhAAAIQgAAEIAABCEAAAhCAAAQgAAEIQAACEIAABCAAAQhAAAIQgAAEIAABCEAAAhCAwFwCuF/OJTYZ/vj4WA6Tw8fyuNRJlaenp8NHljvyw7y+vh6NuXldp2jqqcWl05IcYSAAAQhAAAIQgAAEIAABCEAAAhCAAAQgAAEIQAACEIAABCAAAQhAAAIQgAAEIAABCEAAAhCAAAQgAAEIQAACEIAABCAAAQhAAAIQwP1yhTrw999/Hx0dDY+plGPkx48fX79+vTyNr1+/Xl1dTTlh6mjNT58+yf9zeULEAAEIQAACEIAABCAAAQhAAAIQgAAEIAABCEAAAhCAAAQgAAEIQAACEIAABCAAAQhAAAIQgAAEIAABCEAAAhCAAAQgAAEIQAACEMiBwIcPHySGHOjOzs7SH2GI++XSOvD9+3f5Xv769asbkYrz/fv35+fn3ZvLr+/u7lRLpuJRipeXl1NPuQ8BCEAAAhCAAAQgAAEIQAACEIAABCAAAQhAAAIQgAAEIAABCEAAAhCAAAQgAAEIQAACEIAABCAAAQhAAAIQgAAEIAABCEAAAhAogoAOTXzz5s23b99aaZ+enl68eNH+THDxR4I0Kk5CRXhyctLzvdShlzoJc3XfS2E8PT1VFfnzzz9Hkep4TNwvR8lwMx4BfQLxIidmCEAAAhCAAAQgAAEIQAACEIAABCAAAQhUSQCrWpXFSqYgAAEIQAACEIAABCAAAQhAAAIQgAAEIAABCEAAAhCAAAQgAAEIQAACEFiRwNevX+VG1/W9VOQfP35cMQlLVLhfWihNhtG5l/K07D7+66+/VLTxjjGVe+6XL1/k4dlNtL2+vr6O4fbZxs8FBFoCOrdX9fzw8FD/dQZse58LCEAAAhCAAAQgAAEIQAACEIAABCAAAQhAYIrA4+Nja1W7vb2dCsZ9CEAAAhCAAAQgAAEIQAACEIAABCAAAQhAAAIQgAAEIAABCEAAAhCAAAQgsGcCWlYhx73eoYkCMrwTmxLul+GE5ejY8718+/bt3d1deIy2N7U65/Pnz1NnYMqFV35xtpgIBYEQAnK2fP36tU5bbRos/U/vOB4iN+9AAAIQgAAEIAABCEAAAhCAAAQgAAEIQGBrAl2r2sXFxenpKSdhbl0mpA8BCEAAAhCAAAQgAAEIQAACEIAABCAAAQhAAAIQgAAEIAABCEAAAhCAQEYEdDKiHJe0rGJUpp8/f47ej3cT98tAtnKz7Lmc6dzLZLuVywNTZ2A+e/ZsVHqt4EngBTqaNDerJ6AmTL7jvXN7dQZm9RkngxCAAAQgAAEIQAACEIAABCAAAQhAAAIQWE6gZ0m7v7+XtU37nS2PmRggAAEIQAACEIAABCAAAQhAAAIQgAAEIAABCEAAAhCAAAQgAAEIQAACEIBA0QS0h7WOSxw6Lm2bqYPfv39vK0GJqassdfhk96xS/Uy/RObx8fHk5GQK4NPT04sXL6aech8CAQRGq9ybN290PyA2XoEABCAAAQhAAAIQgAAEIAABCEAAAhCAwN4INLub9XKtjfY+f/6sjRt79/kJAQhAAAIQgAAEIAABCEAAAhCAAAQgAAEIQAACEIAABCAAAQhAAAIQgAAE9kBACyrev3+vbay9mdUBiomPLcT90lsoIwGOj4+1GqZ9oMUxOotyE19HefT2DuFspdrEI7RNnYv6CKhtOjs76+WLatYDwk8IQCCMgPY1UMeqzvTH//0pnnabg+a0ZzU4+tMhIa9evdJuFqxJDUPNWxCAAAQgAAEIQAACEIAABCCwOYFRD0xJ9fDwIMvz5uIhAAQgAAEIQAACEMiKADMIWRUHwkAAAhCAAAQgAAEIQAACEIAABCCwHwKYZfZT1uQUAhCAwLYEdBqiXC7lHCdPAqMkuF8aQW0ZbLg4Rt4gb9++1RmA6V1BhudwdtG8e/fuw4cP3TtcQyCMgCrS1dVV7105RKl1e/78ee8+PyEAAQgYCejsXKlKnz59aj0tjS82wdT/qvOV8sTi1FncCAwBCEAAAhCAAAQgAAEIQAACmxMY3elMUmmMfHp6url4CAABCEAAAhCAAAQ2J8AMwuZFgAAQgAAEIAABCEAAAhCAAAQgAAEI7JMAZpl9lju5hgAEIJCYgFwuv337pgOcwlwJcL9MXF4hyfWOvuxGISeQm5ubxMdg3t7eXlxcdMXoXj89PSWWp5s613UQuLy8vL6+HuaF2jVkwh0IQMBCQNqSWpUwVWkqfqlQ2goBP8wpPtyHAAQgAAEIQAACEIAABCAAgdwITNl18cDMraSQBwIQgAAEIACBlASYQUhJm7QgAAEIQAACEIAABCAAAQhAAAIQgEBLALNMi4ILCEAAAhBYTkDO/IqkPaLp58+futbxb+3fwiRwv1wIMPrrw6Mve0luch6gjh9sK2VPHnmENrW2d5+fEDASGD33Uu8+PDzg5mRkSDAIQKAloPG5tgzQNhXtnXUv1AvrqF45ja8bLbFBAAIQgAAEIAABCEAAAhCAAARiEJja9QwPzBi0iRMCEIAABCAAgcwJMIOQeQEhHgQgAAEIQAACEIAABCAAAQhAAAK1EsAsU2vJki8IQAACWxFQz/Ly5cuoqad3v/wjan7qi/zjx4/uTMkNUo4f7jCrP9V5X1NxysUF98spONz3EpjyvdQpr/heeukRAAIQ6BL4+++/z8/PpUjF871Uck0vfHBwoOarmzrXEIAABCAAAQhAAAIQgAAEIACBDAlo9KopgaFgZ2dnGHWHWLgDAQhAAAIQgECtBJhBqLVkyRcEIAABCEAAAhCAAAQgAAEIQAACmRPALJN5ASEeBCAAgb0R0FFM7969+/LlS4YZP/j9+3eGYmUrkuOcyVZmlbd0kfZnggu3Z/Cff/6pAAnEIInKCNze3uqQumGm1Jzh1zTEwh0IQMBB4O7uTjsFTB3U3Lz46tWro6Mj/T88PFRPqptNeJ0wLhXq27dvunAkMXykSLRpwunp6fARdyAAAQhAAAIQgAAEIAABCEAAAvkQeP36tYa9Q3k0HNaj4X3uQAACEIAABCAAgZoIMINQU2mSFwhAAAIQgAAEIAABCEAAAhCAAAQKIoBZpqDCQlQIQAACZRFw+7iN5uXNmzdyN2hW/lteT3/6Je6XowU3flM7jp+cnIw/+9+76Z1ap9boNHI9PDxwVuH/FhG/PASmfC/VqLH1vocdjyEAgf8loEMvp86OloekDvSQ9mPppLS1wadPn+7v72edn6nIlbp2T/hfofgFAQhAAAIQgAAEIAABCEAAAhDIhYAGvNpBb3TToqenpxcvXuQiKHJAAAIQgAAEIACBtQkwg7A2UeKDAAQgAAEIQAACEIAABCAAAQhAAAImAphlTJgIBAEIQAACQQQs/pPyI2iObtL/3nlLltdxvwwqmVQvXV5eXl9fW1JL736p0wivrq6mZMNlbooM90cJaDsTOUQNH2kdmDbdx4tpSIY7EIDAKAGtH1UHNHqCh9qT9+/f91Sl0UiGN6VRqcuTH+bw0egdKWfy2OTAkFE43IQABCAAAQhAAAIQgAAEIACBHAh8/fpVMwpDSTSklTkOD8whGe5AAAIQgAAEIFA6AWYQSi9B5IcABCAAAQhAAAIQgAAEIAABCECgUAKYZQotOMSGAAQgUBCBrv+klj0cHh7qv9wHmovG69KxEKL7+lSucb+cIpPFfZ3NZTlxS3VChZ1Y4qkFOq0YbJTeouDCTcBxyqsWe+G/5KbHUwhAoCWgIbp0ox8/frR3mgspTzqOMszxshuVulo5io/6dnaDtdc6OXN5om1sXEAAAhCAAAQgAAEIQAACEIAABNYlwIZo6/IkNghAAAIQgAAEcibADELOpYNsEIAABCAAAQhAAAIQgAAEIAABCFRMALNMxYVL1iAAAQhUQyBP98s/quGbICNDH5LRROVEO3o/6k2vU5z9lLCochJ55gTkx3tycjIq5M3Njbeajb7ITQhAYIcEpobob9++VWe6ihukdrxQk6UjNI145at5e3trDEwwCEAAAhCAAAQgAAEIQAACEIBAYgIaLGvUPExU42htb6SB9vARdyAAAQhAAAIQgECJBJhBKLHUkBkCEIAABCAAAQhAAAIQgAAEIACBCghglqmgEMkCBCAAAQhsRQD3yxnkdaylJfTV1ZUl2OphXr165YhTp345nvIIAiIgH/E3b96MotDar/Pz89FH3IQABCAwJKDGZLhngXoiOUA+f/58GD74zuXlpb2Du7i40FkiwWnxIgQgAAEIQAACEIAABCAAAQhAICoBjZpHbbwaYk9Z7aLKQ+QQgAAEIAABCEAgBgFmEGJQJU4IQAACEIAABCAAAQhAAAIQgAAEIOAlgFnGi4gAEIAABCAAgSkCuF9OkRm5bznWUicErutYMiLHxC23d+i3b9/YIn2CHLf/Q0DVQ+de/vr1a4hDVYsj44ZYuAMBCEwR0Hkd6nR6Tx8eHlY59LIXrX4qWkU+vD96R2dgPj4+jj7iJgQgAAEIQAACEIAABCAAAQhAYHMCU3sMaaAdaVi9eZYRAAIQgAAEIACBXRFgBmFXxU1mIQABCEAAAhCAAAQgAAEIQAACEMiHAGaZfMoCSSAAAQhAoEQCuF/OKDWd/vfs2TPHC9ueEOh2v5TYU2t3HDni0X4IyCVpeFRdk327X9N+cJFTCEBgioC8te/v73tPv3z5cnx83Lu54k9Fbu/j1NyxH8GK8IkKAhCAAAQgAAEIQAACEIAABFYk8OLFC23wNxqhhtuXl5ejj7gJAQhAAAIQgAAEiiDADEIRxYSQEIAABCAAAQhAAAIQgAAEIAABCNRHALNMfWVKjiAAAQhAIDEB3C/nAf/8+fOUB6aWxWx7QqDX/VLCz8stoXdDQCu3pqrH+/fvteprNyTIKAQgsIiA3BovLi56Uah/fP36de/m6j+1M5M2QbBEq2N+5YFpCUkYCEAAAhCAAAQgAAEIQAACEIBAegLaBPCvv/4aTff6+vru7m70ETchAAEIQAACEIBA5gSYQci8gBAPAhCAAAQgAAEIQAACEIAABCAAgVoJYJaptWTJFwQgAAEIpCRw8Pv375TpVZCWVJCPHz/KV605KlBOj1oNI0eO58+fb5u7x8fHk5MThwxyHJXwjgA82icBrdma8kR69erV169f94mFXEMAAgEE5APZO/pSLpEp9yZQXyzvSovkcgrVelZLSMJAAAIQgAAEIAABCEAAAhCAAATSE9CGaI39eZj0ly9fEuxzNEyXOxCAAAQgAAEIQGAJAWYQltDjXQhAAAIQgAAEIAABCEAAAhCAAAQgEEwAs0wwOl6EAAQgAIFNCHz//v3ly5fupOXHl3j3atwv3SVS0lO5yR0dHbkl/vnz5+Zuom4JeZqYgLthenp64ujLxCVCchAol8CwG9IOBWpkUuZoKMNU6tqSQMtY6ROn+HAfAhCAAAQgAAEIQAACEIAABLYl4Bjhph9ub4uC1CEAAQhUT6DZOxVbZfUFvfMMDnWb9CrNUIapQmEGYYoM9yEAAQhAAAIQgAAEIAABCNRHAMtMfWVKjnoEhiYRzDI9RPyEAAQgAIHcCLi9nBpp07tf/pEbJuSJSkA7o0eNn8iLI+A4MVVHw+F7WVyBViOwuszLy8uUpyZWg27DjFxdXfVSVzPSuxP7p07/kC5lSUWHZL5//94SkjAQgAAEIAABCEAAAhCAAAQgkIBAYwpIvDdhgnwFJ6ER7tu3b0df13ZC2qV49BE3IQABCECgIAIfPnxQa39wcHD4z58ujo+P6QotJcgMgoVSbmGYQcitRJAHAhDIkwBD4zzLBakgAAEIQAACEKiSAJaZsGLFLBPGbdu3MMtsy5/UIQCBgghgmSmosDYRldMvN8EeJVF97d7zVeVqIo+mKMkTaYEEhqfJt5l48+bN4+Nj+5MLCKQkcH5+/vHjxyZF+e/pZ8rUSSuMgLYB0xqh7ruvXr3StkndO2muh3s1OdL9/fu34ymPIAABCEAAAhCAAAQgAAEIQCAZAR35pY1ylJw23P306ZPcUZIlnXNCLZahkKKEE+YQC3cgAAEIFEFAM3raHFPu9KPSyrKqRp79MUfh6CYzCFNkcr7PDELOpYNsEIBAVgTaMSBD46zKBWEgAAEIQAACEKiMAJaZ4ALFLBOMbsMXMctsCJ+kIQCB4ghgmcmnyCzOcZx+mU951SnJ1FRunbklV04C2kH5/v5+Kkj6M+umJOH+rgjIcU5rSlrfS+X927dvuyJQbma7pdbkYngnTe60Qlfrk4xpccKqERTBIAABCEAAAhCAAAQgAAEIRCUg03nje6lUZMA8OjrSttNRUywlcsfg+uzsTNxKyQhyQgACEIBAS0ALntTTOSbsZBXXdqub7G3XCpnnBTMIeZaLRaqhSjO8Y4lneRhmEJYzJAYIQCAeAYbG8dgSMwQgAAEIQAACEGgJYJlpUcy6wCwzC1dWgYdGmOGdNAJjlknDmVQgAIFgAlhmgtHt58U/9pPV6nPaLlFy5NQxm+t4i0f1EVD3oBVaU/l69+4d2ypPweF+PAJyCR4uOtG2BPFSJOYVCQzH5CpNtSTHx8daMpt4PejV1ZUxa9fX18aQBIMABCAAAQhAAAIQgAAEIACBeAQ0fuztpKORnUaU8VIsJWadb/nmzZspaR32valXuA8BCEAAApsTePv2rWVGT+2/lgNuLm0+AjCDkE9ZBEjCDEIANF6BAAR2SICh8Q4LnSxDAAIQgAAEIJCeAJaZAOaYZQKg5fMKZpl8ygJJIACBzAlgmcm8gHIQ7+D37985yIEMywlocxH5urjj+fPPPxP7wLjl4elWBLSJyNShglSSrQpl5+leXl4OHeF0Cuv5+fnOyRSRfS0DOjw8dIsqv+6UR5ccHBy45Wmf/vz5U4fFtz+5gAAEIAABCEAAAhCAAAQgAIFNCIxuOC071cPDg+Y5NhEpk0Tdg+7Ew+1MmCAGBCAAgXIJPD4+npycGOXXcsDb21tj4LqDMYNQdPm6lZkma4lVGmYQiq5RCA+BugkwNK67fMkdBCAAAQhAAAKbE8AyE1AEmGUCoOXzCmaZfMoCSSAAgSIIYJnJp5jk9fby5Uu3PDrlS5tEuMOs+5TTL9fluWVsciDxJm8J442EAKUTkAfUlO+lsiaHt9IziPzFEdBJDvheFldqXYE/f/7c/Tl6rSJOeW5J79SUUZGam58+fXI85REEIAABCEAAAhCAAAQgAAEIpCGgnXG+fPkif8tucj9+/NB+c9p1rntzb9ci47DXabi9cz57qw/kFwIQKJ3A0BLuyNFwZ3pH4IofMYNQeuEyg1B6CSI/BCCQkgBD45S0SQsCEIAABCAAgR0SwDIzt9Axy8wlllt4zDK5lQjyQAACmRPAMpN5AW0uHu6XmxfBagL8+vVrtbiIqF4CcgS/urqayp9cwFP6R02Jwf1dEdBZrPf3970sv3//nnMve0xy/qkFshbxNJhPdgDmmzdvLCIpjMXEYIyKYBCAAAQgAAEIQAACEIAABCCwhMDoZIZsnvLA1I7US2Iu/V0ZSXqOqd0cnZ2ddX9yDQEIQAAC2RLQrslzrZE77wFVlMwgZFuf7YIxg2BnRUgIQAACIsDQmGoAAQhAAAIQgAAEIhHAMjMXLGaZucQyDI9ZJsNCQSQIQCBzAlhmMi+gbcXD/XIb/tLj5QXX/Ol6FSEsJ1viorkK6qIjca/HYivlogu3ROE1RB+exfru3bvLy8sSs7NbmXUaiTHvcqw1hlwYzO5+OayBC5PmdQhAAAIQgAAEIAABCEAAAhAIJtBMZjx79qwXw8nJyc79TxwHYGpUnmy3o1658BMCEIAABGYR+PTp06zwCrzzeT1mEOZWmDzDM4OQZ7kgFQQgkDMBhsY5lw6yQQACEIAABCBQLgEsM7PKDrPMLFzZBsYsk23RIBgEIJAzASwzOZfOtrLhfpmCv9YGaQWMDmGXPqqv8eDg4PDw8OX//elad3T/xYsX2sj87u4uzCHTriSlyDNpZEng9vbW4WgknzfVwywFR6g6CYwO0XUEK0sGiytvewek1UJfv35NkEEdjWJMxS68MUKCQQACEIAABCAAAQhAAAIQgMASAo7JDBlOl8Rc9LvHx8evXr2aysLV1ZV2+pt6yn0IQAACEMiEwP39fSaSFCEGMwhFFJNFSLsRnhkEC0/CQAACOyHA0HgnBU02IQABCEAAAhBISQDLjJ02Zhk7q8xDYpbJvIAQDwIQyJYAlplsi2ZbwQ5+//69rQS1pi73Eu2VIn3drrt0Ufz5559v376ddf6b3DstwwNKvMt5V9dagyWfX0eWdYAq7pcOPis+UlnID1aNg5hrLllHOuiTlye2VtHJDXvFhLKNSk7mOpxw6Aysmzs/yyLbInMLpnpr7+x0Xof2GnBHuMpTbW1gjOfp6Wknn54RCMEgAAEIQAACEIAABCAAAQhsTkDG1dGNdWRxlRV0c/E2EWCKSSOMzEppNjzaJO8kCgEIQGCKQFnGdrvFss3vPk2XzCC0FaCOC2YQ6ihHcgEBCGxCYGoYuOeh8SYFQaIQgAAEIAABCEwRwDIzRabc+5hlyi27Uckxy4xi4SYEIAABIwEsM0ZQMYJ5XZ+UqA79SryF979jZHXPceob+/jxo2ydcqlawkF+LNqz/P379/pvdMK0u74sEYx3yyVwcXHhEF6VDd9LB59VHun0UflIf/782R2bXBDVGZydndVaIlNDdC0TxPfSXTfqeLqwf7RDkGOzMS1jMHvShIRAfQQ0RFH/9eXLFymczSejjQP0lanP0p/O4akvy+QIAhCAAAQgAAEIQGBbAtpZ+eHh4eTkpCeGDCa7XWYqJjIZTW3Ap12uZHpKs+FRr1D4CQEIQCA9gRKN7QETwDK/7HDbOGYQ0n9QWaWYzFzPDEJW5Y4wRRNg+iBq8TE0joqXyCEAAQhAAAIQCCaAZSYYXeYvYpbJvIBii4dZJjZh4ofA6gQwy6yOtBchlpkeEH7+AYK1CGhEoQ9Mm7LL/dKogmhep/mbkkHxyP1SLlgWlyTcL6cwcl8Emv51CoXqodHLdyoG7jsIyCtbxzJoW2t5wHp9LxWPwiikDsPUW3rXEXOhj+SoMzz3UutILHAKzXL1Yqv4MsyjPiKjVDqH1hiSYBDYGwHtH6PV2+rCtMZdKq5a71bLleapn9fX11oQL2X1w4cPMsKm5yMlWUlLjZGqs4kA6bNMihCAAAQgAAEIQGA/BLTNhzwth/mVdlqlwWSY0+EdbaA2vNnekUEJrbilwQUEIFAlgaKN7QEG8Ldv31ZZju5MMYPg5lPiU2YQSiw1ZIaAlwDTB15EawVgaLwWSeKBAAQgAAEIQGA5ASwzyxlmHgNmmcwLKEA8zDIB0HgFAvkTwCyTsoywzKSknX9auF+uUEZyvNSic61uGToUdWPXwW7v3r3TmiEdHPT7nz+thmn+mp+6f3Nzoy3M5QvXfVHL3LWu3e0dp3ja1fDdd3vXvZh7T/lZMQH58Tpy51655XiRR24C+jDlQimv7KlzCdyv6y29K78XxeMOWdBTARltKnWiRa2nfRZUOsGizhqlzwocLJJepMtbQo93ISACUj5fvnwpr0svjWbHEH3d8oH0Bl4rgBwv1XFISZaSIy9QLcGX07VbYV4raeKBAAQgAAEIQAACEEhGQGYEGVSHyWkFgGaVhverv6Mz0NyuOO6n1fMhgxCAQMUEKjC2j+4p4C6yHbbqzCC4q0ShT2dNCswKvAQIMwhL6PEuBJg+SFwHGBonBk5yEIAABCAAAQgMCWCZGTKp7w5mmfrKVDmaZWmZFXgJLswyS+jxLgQwy6SvA1hm0jPPNkXcLxcVjZaYN46XDtdHLQaSU6VO1tLWLzqcR5+fDskcTVX35WfVHN2jWVi5a3aDaVm5nKe7d7rXxqMv7UeBdSPnunQCqniOGiKNWRWv9DxmKL+w64sLc4tWWWsAACAASURBVLzsZkd+L4rHcgRu9608r6XzjQJRi6flg3nKjFQWAto4wBKsCaN+0B54SUhH17wkWt6FwB4IaCG7mmUpn7Myq49OPpBplAopzHK8HH7mkln97yyxCQwBCEAAAhCAAAQgkDkBKXjDUadUQW1ZVdN+VfZScG+jJsPLbo8GtTMkJAQgUByBCoztapyHdgx3Qaj729uWhcwguKtEuU+HupwjL8wgOODwCAI5EGD6YKtSYGi8FXnShQAEIAABCEBABLDM7KEaYJaptZQxy9RasuRrnwQwy2xY7lhmNoSfVdK4XwYWhyZK5S2pJeaO6VJpLU9PT3Ka0jL0uVOkmltSEnJJ6u7x8Pnz56k5J52caclJsq0pLMIQJg0BLURzH305eoZAGtkqTkXO0g7s+q6FXZ+tHLObw2/VVuh7183uJ9/lIycTHbTbvVPcteQf9eRRrqdatuLyuFuBVeGnqm6PScr92h1u5z2p2JugB4SfOycg3VWHXg6/IGm26qqazktHFmuHkVFQ2jUgtgemdBsp4aOp66aj/516hfsQgAAEIAABCEAAApkT0O4bQ6tm44GZueQxxJOd2T24dj+NIRJxQgACEIhKoA5ju4wqcyntzcTBDMLcGlJQeGYQCiosRIWAmwDTB24+sZ8yNI5NmPghAAEIQAACEBglgGVmFEtlNzHLVFag3exglunS4BoCRRPALLN58WGZ2bwIshCg8fzh/ywCXnc1HVyptemz4pwKLO+s3uYTWkAzDGxcVTP67jA27tREoFd/eu2OPKZqymwOedE3O1wR2MWuMwrccsqnZarUtETD/W62T5WpLoT2Wt472cqMYLMITBVxW9a6UIPTuhzPijwscDdp97X8n8OS4C0I1EdgdC2gVN/RnPaOau9+aN7ObjRC4033aT8SYy093CgPwSAAAQhAAAIQgAAEEhDQwG103599GhZEo6t+D6/LtSAlqEskAQEIFESgJmO7e9Zg2JLvrYObMi/vjUNBn+dcUaeKuFv5mUGYS5XwEEhMgOmDxMBHk2NoPIqFmxCAAAQgAAEIRCKAZSYS2NyinRqzY5bJraSC5ZkqYswywUh5EQLpCWCWSc98NEUsM6NYIt30LopQRyaPm0ipT0V7oAfdHpRrNwGdSKnDdobHAbVvaWZIDZy2i2jvrHKho+Hu7+/bqJRE77A4HcX57du3NsDUhVbP6+jbqafcr4+AauzR0ZEjX3JguLy8dATg0SwCAq5hp+NQXDmE6Gu1xDnV2qgvefHihSWGfMJM1UM1mGpO5x4OnE++kKRHQPtgXVxc9G62P7XASCP5ZLVXh+PZz7REF2qLiYudE9AOSTpsuQtBX67UzqmeS9v5OE6hlCE+UguvaB1dreS397bdzHINAQhAAAIQgAAEIJA5gSn9U/vNaUCaufCriyf78+fPn6eilSb//fv3qafchwAEIFAEgZqM7WqTX758OQu7TKmrTzXOEiBlYGYQUtLeMC1mEDaET9IQWE6A6YPlDNeKgaHxWiSJBwIQgAAEIAABNwEsMzuxzGCWcX8I1TzFLFNNUZKRfRLALJNVuWOZSVYclsk1uV+qRJKJpIRwv5xB261/KCK5XWmFeqSF5l0PzKHP0sHBgSUnNzc35+fnlpCEqYOAeyWWKpI8lOrIaQ658Lbyc71BVDrynu35e+uoMQ16c8ivXQZ53PVy0by7qxUkdlxFh9RXIA/M3gJQNTVaC5vY+X843pgCy5rUKTLc3xsBdTr6HLpujepx9Dk7NFu3n3OkRfCWrxuf6r3VXkt+1UM12ogquXyDm1fkqK9OSteq/Mk2CLBISxgIQAACEIAABKYIyLD58ePH4dPhXnXDMJXdmVoS0WaTPddaFFxAAAIlEqjM2C7T6NXVlb0g9maxZAbBXjdKD8kMQukliPy7JcD0QW5Fz9B4VokwOzALF4EhAAEIQAACDQEsMyKwk8qAWWYnBa1sYpbZT1mT08oIYJbJsECxzKQpFK9GKjHSu1/+O03mK0hFJwReX187MhL7YEk55rZHXGrRsFa0t666dl8s90GIjtzxqEQCqhg9J6heLlSLenf4GUxA+o37+5Kr4dTpYb1EVXBaIafzbEddFnVfAYxR9WLe5Kdcx0czouq3kz2iNsG+VaKyyMgzSp+DnI1V7nJrkfvWJg4t7tavy0dbJ3R/cg2B3RLond5s8fZ3eGYKo5bFxziDyPt1S/LdFiIZ7xKQviQ3jEahGlVFuoGba7liaoWr/vQ5SK8rSN0a5oU7EIAABDIk0AwT1DLLDV4ts/4al/ju7g9qihvf+KZBbv6rTXZrHRlmFpHiEZCGKYVQ9aeXhE5lf3p62mT42ZMk2U/pKlJ99U1NpSg/H9le+Hym+HAfAhDImUB9xnaNT2cB1wTBrPBFB2YGoejimys8MwhziREeApkQYPogk4JoxWBo3KIYvWB2YBQLNyEAAQhAAAJ2Alhm9mOZwSxj/y4qCIlZpoJCJAv7JIBZJsNyxzKTYaEkE4nTL02o3UcIKoo0O6z3XHjbk/T0Deu0MUtOtMSNNTcWUHWE0TIsxxos5ZH6sGJBu2kbfes1E6CFce5Sk8zG2FbMXXBUU62TFtHuZ4+oYHq8uISA+5PsxswprF0aXO+WQG8/Hnk+aEW7RWl0H8Ae4/uSNXC42r5bcOpJ1ft073C9HwKaB9K47P7+3uuma2Qilwb5ckj12pUvhxEOwSAAAQhYCKhlVpvc+sNbXhkNI+VEkwrNH23yKKJd3ZTxZHQDrB2aGrQ3n3QVR+nH3i7QkTSPIAABCCwh4LbsGc3j+RjbpRFpgwk7EGk+esUevuiQzCAUXXxFC+9uZ7pZi2Hh7MbPNQTyJ8D0QZ5lxNC4Vy7MDvSA8BMCEIAABCCwhIB7xIRlZgnbrN7FLJNVcexKGHcj00WBWaZLg+t9EsAsk225Y5lJUDQ917nRFI2q6ei7YTf/CHttP2+p2LSuy71+N43vpZhLEi2aaeG3m6y4xWvDa8rWsoy+Dc9F0QR0AJ3bi4/971csX+k3bto6Acyb3IcPH7R80B1PE4mcCryx5RBAusWUZ7iazRwkRIaKCVg+pSb7nMJacTUga0YC0hl6/ZR0y1WURvuXaBRV0+du30vFI8cMY2wEq4mAqrH2ZdR6VukexsGRJfuqwzo26uXLlxqIXV5esnmEBRphIAABCIiAumyNcNV4qmWWb5jGsN4e3M1NJ2QqEjXytMluUDt5qknZ1ijazbKqmfSB7p3qr5VfOZ06snl9fb0fBx4HBx5BAAJlEajP2D53lKpxaFlFFiwtMwjB6HhxOQG73ZIZhOW0iaFoAkwfZFt8DI3bomF2oEXBBQQgAAEIQGAVAlhmdmKZwSyzyvdCJGEEMMuEceOtHRLALJNzoWOZybl0osqG+6ULr9bXyhvKvUQsme9lI6iWr8mLsrnWyrNmBbBRFxndGN6Vf56VTMA7DpT7Zcn5y0j2oX7TE05e014nFi3o9xZZN9r8V/9red/UCQxaJSm1o5sdriGwLgF9lcYIcdMygiJY3QR6rvL2VtrbGbm16ACqlgWLfNcBYIt+RW2+9IqTk5Oo+1OoMst7QT4/WnJn72WKBovwEIAABMIIqJFUUymvS41wV9cEGpHaNlnunRx5HVZMFbwlK8qo26H0gb3Viu5WfaMlO+qqOhqSmxCAAARyICBdordFVE+qEo3tc/ci3MncDTMIvbrNz5QE7LYdLI0py4W08iTA9EGe5dJIxdBY7TmzAzlXUWSDAAQgAIESCWCZUantwTKDWabEz7MamTHLVFOUZCQBAcwyCSAvSQLLzBJ65b6L++Vk2TW+l9pffzLEv/51c3OTflf1rn6vRUVShY0L2l69euXIC49qIiAN1e2Uq8qA/9taJd7Tb4bRTnkhtiG1NFAL+tuflgvjV2+JKlIY5XpUSK2PlMIRKVGihUBDwL1Iq0tJx453f3INgR0S0NYe3eZ6VivtVjYE8+fPn+si9bpfSn7vlgfrikRsGxJol1Z4q+KKQqoSytVTDj93d3crRktUEIAABCogoIZRzaMaSW9/vVZmpcNoPH5wcKAxpoxja0VLPKUQmHJlUa3Qns2l5GK5nNqJ3B0JB2C6+fAUAhDIjUCVxvZZuwVZ/EtzK7UweZhBCOPGW6sQYAZhFYxEsgcCTB/kX8q7HRozO5B/5URCCEAAAhAolACWmZ1YZjDLFPqF1iE2Zpk6ypFcJCCAWSYB5OVJ7NYysxxduTHgfjledlq2pRVjbt9LuUF6F7iMx77sbtf9Uh+tfVkbO3QuA1/S295zFLu1qKSM5SerVnl2vVaGAuq4Wrenq1obr+ViGK070WH4xHfkUDrVNE2pGoklJLmKCeibMi5p0ue5ST9eMXyyVhwBfS89nUF7i9hzMdXUtzHo5Kv2epULb4rsNrIK5/wjUdVVA67xWkrHyy4WaWKakJCOZ9+Wr/s61xCAAAQqI6DGUI6XUzO1vcyqs9YeKJq9ltah4eHDw8OXf/50oZ86pk9Ppaj33nL/lHeZtA6cMN2U6nuqjnjKuqXaWF9+HTma4tC+Yp/Jbl/hAgIQgMAmBKo0ts8dNvYMNZsURIJEmUFIAJkkpggwgzBFhvsQ6BFg+qAHJM+fOxwaMzuQZ1VEKghAAAIQqIMAlhmV4x4sM5hl6vhgC80FZplCCw6x0xPALJOeeViKO7TMhIGq6a1/15SZtfKiNuvo6Mjt3aTlYlJD10pxVjxa06bUm6XG+m/3ZVKmZiVE4EIJaI9/90p0PI7WKlm1Fd5TK71r/rS6dC15MolHWKYcSrUiUKpGJnIiRq0E7OtK6/v6ai1T8hWPQO8r0FYdx8fH9uS8Wui6zpDqX9z6uSRntxF78ZUbUqerSaNwb5TT5E71QX86E1V/UoDlmaPDUVWR9FRHs6o6SWeWy4/cei2xDYnpdbmAKgl9Cxy7OuTDHQhAYA8E1KiqTfbufvJPe/yff/bxoGKWYi9dxd5Ea3iuV/R3enq6B/jkUQRkm1UvPKwk6uW1G6hWiuyEkj5D1XxHZvUp7YeGgwOPIACBzAmo96/S2O7VlLrlon0o9jC6VFkzg9Atd64TE3ArTl1herbT7iOuIbAHAr1PQIN6pg/yLPddDY2ZHcizEiIVBCAAAQjUQQDLjMpxD5YZzDJ1fLDl5gKzTLllh+SJCWCWSQx8SXK7sswsAVXPu7/5GxCwrBR/enoavJfuhk4JmFsFteY4nXyktCkBjQPd1UOrsjYVsJ7ERdKNWk+1ENCd4bnHejQp6mAQd7QbPtX02ygW5VSuDhsKRtI7IaD+brQG9m6qQu4ECNmEgINArw+a1bkocO+zGv5cV2H2entKgHVTdKDj0VYEvOMg1WqFkVPlLAkVXm/1vohhlZ66oxe9Kt8seQgMAQhAoAgCUgbcLaesE8ubR8Vg1PDbVlpjUlSCIqrQKkI6VMRdVQPvZ6IpulWAEwkEIACBeARqNba79aVWgWku5g5m4xVH1JiZQYiKl8i9BLyKU/M96uP1RkUACNRNoNeFMX2Qc3HvZGjM7EDOlRDZIAABCECgAgJYZjQY3INlBrNMBV9r0VnALFN08SF8SgKYZVLSXp7WTiwzy0HNjUFLPnrzaMOfWpg0N9qF4f8YCrHzO9oj331yoPjc3NzoCMoNQU0pwQ6RAl5xxMajbAl8//7du5uy1zCdbe6yEkyoLXuxuN25dVTp8JQGSzZ1fJMlWPow2nJSR0iNpqulfnvYuns079xMRkA10Hs4XiPM1dVVMqlICAJ5EtC+O90+SB3WrL2rvZ2gTGbrKsxT/UuLV3aHdVNsY+YiBwLahVFV1HEWiuqwbBkKptOu7KerNVlTeL2ldxWDW3kbRaFPSQeec9jaKBxuQgACtRLQSXo6AbirS7Q5VY+s0Z8235FyvrxtVAwafc+yY0hnePny5ePjYysSFxUTUA2Z6rvVO1ec8V7WvCtjejuk9l7nJwQgAIHNCdRqbJ9l/9cs3tzB7OYFFyAAMwgB0HhlRQLMIKwIk6jqJsD0QVnlW/3QmNmBsiok0kIAAhCAQIkEsMyo1PZgmcEsU+LnWZPMmGVqKk3yEpUAZpmoeGNEXr1lJga0cuPE/fJ/yk69u9d1TWt6zs/P/+e15D+Ojo7mpon75VxihYZ3LElvcqQKjGfCKoXrdTtRKl4/EO2ZFCCMos1zHYZmPqYW/OXQcgag5pXiCBidKlUhtV68uNwhMATWJdDTGYyfTyODGnyvzjzVIwTnwut+ibobzDb/F1XlNAKaqgPy9ZVOpVWtsmUszItiUDxywpS6NTcqfRRSszU1NfdFwkMAAhAojsCUP7waT21YpkZbyva6m+/ISd572GYPo7xD0fl7TGr9OWWf0f56qjm15rqXL+3p2LvT+ylnadm9ezf5CQEIQCAfAlONeVfCEo3tjg2Pu1lrrmftNzF8vYg7zCAUUUx1C2k0gTKDUHc1IHcWAkwfWChlFWZKm6pgaMzsQFY1DWEgAAEIQKBWAlO6RDe/WGa6NEq8xixTYqlVJjNmmcoKlOzEI4BZJh7beDFPaVMVWGbiQSs0Ztwv/1tw0i8t26JPfR7/jSj+lRaxzV0QzHr0+MWyfQqqw976ubovxPbZ3kiCnn4zKoX3uzMe09eL3NJS9V5J81MDpNHDT5Q6xyykKYKdp6JNX4zf1KyVTzunSvZrJSAHs973MstvzatviNu6KoeUnJ7Aw6LxdrvDV7hTBAE5NMrBcqoCSMdQgHV3ptDnoOS8bgxDenpLbqKctzYkwx0IQKAmAmpyR/3h5TCg/jrehmXy+ZSz/SxrmIbtszScmoppV3lRnZzqtWWm2MnOCNoDQk4C7nLHMuPmw1MIQGBbArUa20e1plHUGvZK2xl9VNNNZhBqKs0S88IMQomlhsybEGD6YBPsCxOtdWjM7MDCisHrEIAABCAAASMBLDN7sMxgljF+DgSLRACzTCSwRFsfAcwyhZZprZaZQosjqti4X/4Xr8WjSat59Hn8953trg4PD+2Ja/3NuscO2JMmZEoCFl8ISz1PKXOhaWkwYJHc6wcy5azojnxdhxZ3Wvan8jSYqoFqgvawdsTOipAxCGipt+xElpi15JRDgC2gCFM3gZ4T8tSC9SkIUw1+G1494LrKp2XBIkpOy7+mC62ukEPjqMokBePp6SnSyWaqwDohSme4zYUpUXXeGh6Yc7kRHgIQKIWAbGLanK8nrRpkOUYmOGZQarwS6qXu/qmjifHAdCOq46nDsXA/KqLXWKSPV9N1dZQ4uYAABCojUKuxXebKoeI0VXZ7OPqSGYSp0ud+GgLMIKThTCp1EGD6oNByrG9ozOxAoVURsSEAAQhAoDgCWGZUZNVbZjDLFPdhViYwZpnKCpTsRCWAWSYq3qiR12eZiYqr3Mhxv/z/ZadVYpZV3UbXjgQVYtZ+//tZaZSAfM5JpPeFyJlGVNm8qJvU5S3gFkM7J7kDDJ/m4wTek+3i4qJ3p/1pxNWG5wICAQS00nTUOacXlVzCIjnq9BLiJwQyJyBXhK6E3rXa3cDDPZa6T5vrWREOXx/e8Srq6lLXdfgcysCd9ARkgZUr42jzLo1IVTG2O73OcHt4eAjIOB6YAdB4BQIQyJ+AdtUZuhA0DXKyrcrU8s9tmfHAzL9qLZdQFWNK/1SlNa4dWS7GtjFYzp51TPlsKzypQwACOydgtB4XZ2zvLZJwlLLm+yzNuCOGIh4xg1BEMVUsJDMIFRcuWVudANMHqyNNE2FlQ2NmB9JUG1KBAAQgAAEIiACWmT1YZjDL8LFvSwCzzLb8Sb0sAphlyiqvrrSVWWa6WeO6SwD3y//QMO6sIJ+NZOvJuoU0ej3r9Mu5JxqNpsjNzAloi5ofP364haQmuPkYn2qfxeGS09F3vS2G93jMXrQa7ee5VE7+bFPVL6uWs8eTn9UQUAPYG3WMZk3eWfZlT6MxcBMCdRCQ6ttttNW5zDqj2GJ8X/2YKa/75dwutY6irD4XKtZuXW3zq70ndTRl+zPqhb6OuX4+jTx4YEYtFyKHAATSExjdtixlg9xmWS3zXOOGBgsJDudsJeRiEwKOranz2U0vNhnvp6FvQWOB2GIQPwQgAIFZBCo2tlvMlQ2rPXRVzCDM+i4IvDoBZhBWR0qEFRNg+qDowq1paMzsQNFVEeEhAAEIQKAgAlhmVFjVW2YwyxT0SVYpKmaZKouVTEUigFkmEthk0dZkmUkGrbiEcL/8T5EZFeipbdQ3KfWfP38a05W3idypjYEJVi4Biy8E56CuUr7GZROvXr3yJif/TEuwNh55jmX4OUvhu76+boXsXdzc3PTu8BMCqxOwNG5yMJP/DIfjrQ6fCCsgMNdx0evGvLrOLIv/qA9eF/7cXHTf5TpPAjr6Y3TDC6kWiV1ogj0w1T2p9uaJF6kgAAEIzCKgWbGh6Ux7AyVukFuZLQaQNnBzIfmTue73kuZnGgKOvSR1kvZWdTVN3ttULHp4wOfTxs8FBCAAgRgEKja2e3eSanlaGvA2cIkXzCCUWGqVycwMQmUFSnZSEphreGf6IGXpDNOqZmjM7MCwcLkDAQhAAAIQiEQAy4zA1m2ZwSwT6dshWjsBzDJ2VoSEQI8AZpkekPx/VmOZyR/1hhLifvmfoy+N607mtmJRy9W7Br1N3bvxeRuSi3IJqBp7B8OqCfgdrVLE3nmjJpWjoyNLcsb2p/Ecm3U6mSX1VcI4bBCqdRn6i66SayLJh4AO2dNqWq88eXove8UmAARiEJA+IAc2+f+rc5F+O+tcZfkteL84R78Qlh3LgsWsFPWwbPJWl4Bq2qiOpD2itPCiGzLNtXSwWV9KI5U+Fp2BmUZCUoEABCAQlcDFxUUvfnX32iu3dzPZTykzjl0Dp8SQzDKeTD3lfgUEHLVC/rd7KH1pLNLw3UU5qmK5X+EpBCAAgagEajW22/d9UP9V/cSNw1LEDELU74vIGwLMIFATIDCLANMHs3BlGLiCoTGzAxnWK0SCAAQgAIGKCWCZqd4yg1mm4u+3iKxhlimimBAyHwKYZfIpi2BJKrDMBOd9Jy/ifmk9+lJLurOaAfUufG9rsGXriDYwF4USsKydoiasUrharjd6ENMwcqMfiA7A/PLli3t5nKJSmDx9L79+/epw/R0ekDIExR0ILCFwe3vrqIFtzDIX5vkFtRJyAYHEBOTApgZcnZoOs5rlJ+81vuvcdXVt62bH636pRLNS1NfN/g5jU80cnQPQoswNj66Sl5EEmFsc2jRH1uS5bxEeAnUT0DeuPoizYQsqZTWAvS3AtImD9PBtsxAw2JQlbbR/2TYjpL4iAam1js46oM6sKFuyqLzGKH3OaoSTyUNCEIAABNwEKja2e+0nLZnqeyhmENqy5mITAswgbIKdREsnwPRB0SVY+tCY2YGiqx/CQwACCQgww5IA8q6SwDKj4q7bMoNZZldfdIaZxSyTYaEgUv4EMMvkX0ZuCUu3zLhzx1MR2Lv7pYYQFr81kXIs30lfkyS2MdEYK+CNSRMsJQFLNfYuwEopcLlpeT1A2qxpQWp77b6Qm4pWv2nDg6ETplqeh4eHub4x7uTWfeqwQajKre6Bs67wxFY6ARmJhufwDDOl1U64vgyxcAcCAQSkgnodnmN4NXg736wU9QCwvNIjoE1DhnvNSLOyHx7Si3Ctn1K5h9qaN3J9NZtL7hWSABBIQ0D9iHbEODw8PDo6evnypWyOuAClIb8kFZXa9fV1Nwa1hN6uuRs+0rV2XghQANQmU+silUgm0TpOq1Y/vgfHb8vmaxYrYiYFihgQgED1BOxKRXHGdmPWpM9Uv58UMwjVf8g5Z5AZhJxLB9nqI8D0QT5lWvTQmNmBfCoSkkAAArkRYIYltxKpQx6j+UKZxTJTaIljlim04OoQG7NMHeVILkohgFkmq5Iq2jKTFck8hdm7+6WjfvcKzLJ4pfdKvJ+9YwccCcVYAe9IjkebEJCe6q0SGgNXP4ufBr7d7qDFxHaRVDo6zUkK0NPTk/wt9aeL379/a7F+zkf2yS/UAcRxgradDCEhMEVA34vFq1xfE76XUwy5D4G5BCxHN6yufGqV/NATrye5pTXovcLPbAlMaRcOlSNZXqSwhbkr6LtQt5VMThKCQLYE9C10v2UNY9WA83VkW16NYEO7mfrl5txpjXk1XNXZmGq6N8lFmKXOMdO8SS5IdF0CqpYOzXAPpe/Ifos6TJ9pX+cCAhCAwIoEusqhO9qyjO2asvGaMpr8Vt83TY3xm+wzg+Cu9jxdSIAZhIUAeR0CcwkwfTCXWLzw5Q6NpzQHu9IYjyqzA/HYEjMEIGAkwAyLERTBZhGwd7JYZmaBzSTwlHLViIdZJpNiqlUMzDK1liz5ypYAZpmsiqZcy0xWGLMVZu/ul94DfJqSy811zT7yWX0FfLZVec+CWVZNha1K3DPVqbwbvz77nk+9hNTpagGr/maZLXqRJPvZOwWlm67W4yoX3TtcQ2BdAlpU6l3GJN9L6uG62Ilt5wS8KkeMQxssPS9fek01c/RY45ubm0x2EpFLv8WroVci6rAYl/WY8HOHBDTFMrTA6OuwWIF3iCufLI/2/io4/cmBVt20RoUnJyfNjkKJxQ7bZkUyyyMisagkl5KAY8XAHo4/1cdoMUlxNHfKOklaEICAg4BlyK/XLS3baCpbGduNKq5Gl69fvx6VvJqbzCBUU5QlZoQZhBJLDZmLJjBqQOjmiOmDLo3Y14UOjZkdiF0xiB8CECiXADMs5ZZd5pJjmanbMoNZJvMPsG7xMMvUXb7kLkMCmGVyK5RCLTO5YcxTnl27X2po6j0zsCm2gCW2UcvbOPKR2JksU45Kg8gtc/mazwDUcgL2RuPo6Gh5cpnHoBWrjrbIoTpkni/EK4KAVlp/+/bNIeqzZ8++fPmCR5YDEY8gMJeATqF0f3eKMMZ2D46+pslC8CrMuQQIn4DANjnFqAAAIABJREFU7e3tcICmIj4/P0+QujGJ4UFwlhf34O9h4UCYPROQbjaafW/nMvoWN9MQkIOW3CwtaSmYzm6Sh0Niz8YwNcA792DJMmGyJaBhoDaEmhKv+kPGlHGLTs5XMFVDuA8BCKQkULGxfbjtyCjY6k3ozCCMljs30xBgBiENZ1KBQEuA6YMWRSYXJQ6NmR3IpPIgBgQgkCcBZljyLJfSpcIyU7dlBrNM6V9o0fJjlim6+BC+RAKYZTIstRItMxlizFOkXbtfWpzWmmIr1P2SI1by/OrWlerx8dG7GlLLzoo4SnFdMjFi83qAtInm1mi0gq144VizKM+3rNwkVsw1UeVA4PLy0r2GSY2evHfq3qIsh4JAhr0RsCzRDjuEyk3S2/nuoc91I6rp6ah2Yal7KSGofwmrdaO5Syk5aUFgWwJD5+pGnqn720pL6g0Bu92sLU21kDLuJwMYtvNRbj1LMlz7SchhEZVuKUta3Sgsioo4aG1N3RzIHQQgkD8B73i/zYKlZWsDb34hXcii4sqAWf3OcY5RMDMIm1fUugVgBqHu8iV3eRKwDLSZPkhcdsUNjUc1B0vVSgmW2YGUtEkLAhDoEpgaZk7d777LNQSmCGCZqdsyM6pcNZUBs8zUR8H9VQhgllkFI5FAYBYBy9gZs8wspKsELs4ys0qu9xDJrt0v3c4b3eLPStU2rmOTlhyjrexi4ToHApZes6zVCTlQnZLBbncIO4JjKt0M77t3SHIoDRnmBZHKIqCtT6+vrx0yNwu+OfzZgYhHEAgj4FU5Yhy1Lb3Xu80Eek5YgWb41ugZa1IqMnSnDzsAU5pk4kPhMixlRNozgan2/OfPn3vGknne7XazNiMq6JOTk/Zn7IvgoXf1DnixyWcev9so4R5RZp41i3jSnWQW9ob0qvfeGAgAAQhAYCGBWo3tRg2q7gMWVDeYQVj4gfB6MAFmEILR8SIElhDwji+YPliCN+zdsobGzA6ElTJvQQAC+yHADMt+yjplTrHMpKSdOC3MMomBk1xLALNMi4ILCKQkgFkmJW17WmVZZuz5IuSu3S+NQ4jclnQbxXbsX0K9r4mAZS4/xnxGTQzteTF+fYqw+uNG3V4HbqXBDpyQEOgR0BD94uKid7P7U3WPhdRdIFxDYC0CMs5OTeq0ScRo/C09b1b7pLQ0uAggMDp+yXNBqrwadFDJWnkMiIdXIAABCCQgYNz8ayiJ9tvWmrnh/Rh3wlpjSWLRMWIITJxpCGg7HocpTKUfXL3TyL88lbOzM28kc4+39UZIAAhAAAJzCdi747KM7ZYGdg+HDDCDMPeLIPwqBJhBWAUjkUBgLgGmD+YSSxO+rKExswNpagWpQAACEIAABLoEsMx0aVR2jVmmsgItJTuYZUopKeSsjABmmWwLtCzLTLYYMxRsv+6XdveM3NwvLe52qmo6wjvDCodI6xIwrmjELWEt7FpFaokq+PwNS+Q5hPn7778dDZGyX9aCmByQIoOFgHeIfnNzozCWqAgDAQjMJeBdO6iFgzH0Da/Fv/o+d25JlRtexqChoqWBWLZKRZhf6B78PcqthEi+FQGve/9WgpHut2/fgiG4p3WDox2+GOx+uSR3QzG4kyEB984g1R+AabFm6yuQeSfDskMkCEBgPwSGY8DRvJc18FfTalEzRh0MRrNf6E1mEAotuNLFZgah9BJE/nIJMH2QbdmVMjRmdiDbKoRgEIBA/gSYYcm/jHKWEMtMzqWzRDbMMkvo8W4wAcwyweh4EQILCWCWWQgw6uulWGaiQqgv8v26X1pmQJvytixYSVYzpBx7l6FLmLDVwMlyQUJrEbBUhrJWJ6xFJkY8svsboz06OjKGLDSYeymtW10oNMuIvTkB7xD94eHh/Px8czkRAAK1EnB43TdZthywEwDHq+pkpagHZJBXWgKjxqCcBzXBdf7jx49trrmAAAQgkDOBL1++BIsnm1ua0wWDvfSX5C4YCy+mJKCdQbQ/yFSK6o5lYp16WsH909NTSy5GFTDLi4SBAAQgsJxArcZ2Y9NavQmdGYTl3wgxzCXADMJcYoSHwIoEmD5YEea6UZUyNB7VoJgdWLcyEBsEIAABCECgRwDLTA9ITT8xy9RUmqXkBbNMKSWFnFUSwCyTc7GWYpnJmWGGsu3X/dK+0Or169f5lNyo5XEoXvVb5w6zvM87lvqAW8JadcPeaFTv8up2G8AFbq0qRzwtAfcQXSfePD09xTh2rxWACwjsnIDcJ7wbH/7111+rU1K63g070XNWx75VhEPtQs17zm378+fPw1S+YU63Yk66EIAABNwEvL2w+3X7rmfueCI9XZi7SFIR7boE3J4t1ffIFj3ZOxu3bokQGwQgAIEugVqN7d5tpARBPZRGlF0a9V27+1lmEOor8c1zxAzC5kWAAHsmwPRB5qVfxNB4qDkwO5B5vUI8CEAAAhCogACWmQoKcSoLQ+WqGxKzTJcG16sQwCyzCkYigUAYAcwyYdxSvlWEZSYlkArS2q/7pXEdWNia2ng1w60cN+nuYe42HuGCYtYuRJb1gpblVgXlekNRLSsnGvHqPv3y7u7OUfHcisKGxUfS5RJwD9HVxMkmGHzoTblYkBwCKQlYlmXHcJOz9Lwx0k3JlrQaAlNqrfbBaf50gpOmAR4fH7MiFnYApvQo+2aiWeUXYSAAgb0R+Pnz55IsL3x9SdLGd+s+/NAIoe5gbgOFxcRaNB+LPVD6Nh9C0aWM8BAomoBlyN9ksCxju8WEkvNRTqtUKmYQVsFIJHYCzCDYWRESAjEIWPq+GGZ8iy4RI90YDKPGmf/QmNmBqBWAyCEAAQhAAAJTBCzaVPMulpkphnnexyyTZ7lULBVmmYoLl6wVQQCzTP7FlL9lJn+GuUm4X/dL7xk+TVFlNX6Qk7rFa9R9fHxuVRB5gglYjr5U5MwrBBPuvWj5+ppX5CfQe7emn+4WJsbpZzXRIy9zCbiH6FqrJFec6neLnwuN8BBYnYDX8m5Z2x0glTfd3PZJCcgjrzQERsta4zVpX82frEXykTg5OTk4OLi8vMzETyC45hvVeKoHBCAAAQhYCDx79swSbBgmfwfRoczcmUVA2/Q41EVpGlqFMCvCsgI78t7NyKga1g3ANQQgAIFIBDTWM8ZckLHdsmeQ7OfVbyTHDIKxbhNsFQLMIKyCkUggsISAd0wRbER1S+VN1zgmcqdSwdP8h8ajRcnsQAV1jyxAAAIQgEDmBLDMZF5AweJhlglGx4sBBDDLBEDjFQisS2B0TN1NArNMl8Ym1/lbZjbBUnSiO3W/tC/YjdTuhFUay77s8kXBESUMb3FvWTYtYF5hxWI1+mz/+eefKyaaW1TaftJhf9GyV9x9cyuyouVxD9Hlu/Lhw4eiM4jwECiCgNRm70A9ku+9N92sFPUiSjNbIb1l3ZX8+vpa6lYOB0gGLwKeld9u3rmGAAQgkJLA4eHhkuQWvm5PWqcK2wMTcm8E3EdVu1chlM7KaJ9hV4jSCxr5IVAugSqN7ZYpm6urq3JLzSI5MwgWSoRZiwAzCGuRJB4IBBNg+iAYXcoXMx8az7KWMzuQsuaQFgQgAAEI1E0Ay0yV5YtZpspizTZTmGWyLRoE2w8BzDKllHXmlplSMOYj507dL+073GflveZ1v5TvU/Vzt/l8PNtKoqNQLcNg3BLWKib7Ev+sGo21st/G426F3CpCGwkXELAQcAzR1dl9+fLl9PTUEg9hIACBhQQsM98x9A2pOl5vihjpLsTF62EELNWsG7PqxtHRkeVcke5bMa7D9t1wbGYRQ0jihAAEIBBGIKyJa9MKPpSyjSH2RTIH0dgZIX4HAfcuIeqRpXM6Xi/9kcVCNVcNK50J8kMAApkQqNXY7vVplx0jeB+fTMrOKwYzCF5EBFiLADMIa5EkHggsIWAZUMQw4zN9MKvUMh8aW2pRN7/MDnRpcA0BCEAAAhAII4BlJoxb/m9hlsm/jKqRELNMNUVJRoomYBlQY5bJoYgzt8zkgKgsGXbqfuldzN2UotaK6cjXTEr07u7OK7Z8Lzn6MpPyii2GpdeUDDE6zthZyzN++XoZBZMzgDFkicHco3S3ilBifpF5KwI61vLi4mI0da0flfN59QuVRvPOTQhsQsDbA0ZSmC2qjvFIn024kaidgPbisgfuhtS+D8HvduNZch2sbOfgO7ok47wLAQjsgYDFccvBIf9uGgOao/iqeSS7rtuR2G3lKJ2DxUIla7N9qU3pQJAfAhDIh4DX1NCKamnK2sDbXqg59U7hvXv3blshE6Tu7luZQUhQBDtJghmEnRQ02cyfgLdPZ/ogh0LMeWgcbOFndiCHqoUMEIAABCBQLgGvFtdmDctMi6KIC8wyRRRTBUJilqmgEMlCHQS8HTpmmUwKOmfLTCaIyhJjp+6XxtMvsxo/vH//3l231EpeXl66w/C0GgIWnwRlNqs6XDR8+yFFC5eo5kxJTuAO8dQE5b++1iE/j/IhoCH61EnOb9++1Uom1knnU1hIsgcC3h4w2P3MTc+r6lTc4brJ1PfUawyayrIWtm5+8nZwPbScYz+Vce5DAAIQSENgyfguknowzHjwKj0NYIexcadKAm43j/v7+ypz3WTK+CV6Fe+KEZE1CEBgKwJeU0MrWPCYq40h2YX36EvtCLBEv0qWkSUJMYOwhB7v2gkwg2BnRUgIxCbg7dONo5K5cnpHMQWpEHPzHhY+26ExswNhBcpbEIAABCAAgYUEvFpcG39BahWWGcwybb3lIioBzDJR8RI5BGYR8HbomGVm8YwaOFvLTNRc1xr5Tt0v3Ruft4VtDNaGj3eh01G8raR3CBFPPGJOT8A7qSCRtJoQJ6W1isZu+q/Y5dW9Q1IkRW2tEiSeUgg4hug3Nze3t7elZAQ5IVANAW8PGKn996o69nTlmKEFjlKKdHAuzUiGNXOJI6LqybbnNQUrft7BXYYlhUgQgMAOCQQf0BT84lzIwZ1IPha/uVkm/FwC7s0aVIW21SXmZmdWeKPCjEl5FlUCQwACqxDwmhraVILHXG0MyS68Lv3JFKRkWR4mxAzCkAl3VifADMLqSIkQAksIePt046hkrgxMH8wllu3QONiwIwLMDsytBoSHAAQgAAEItAS8WlwbEstMiyL/C8wy+ZdRBRJilqmgEMlCTQS8HTpmmXyKO1vLTD6ICpJkp+6Xh4eHlkLKZzHW1DlgbS7kFV39vrltZrnQyjCd9uPlEKnj9KZbZQDjEvmKXV7lu+KeynIrB1XWCjK1OoGpIbq+LA0Vzs/PV0+RCCEAATcBNf5elSOGvvH9+/cV09UZ8urCFKF684uLC3eWeZqegLes3SK5ZxHc7y5/Gnx42pJlJcvFJgYIQAACRgIyRgU0dNINklmogpvTfCx+xrIgWDABbcDhrsbb6hLB+bK8qP1H3HlvIjGavCwpEgYCEICAkYCx5VEjVsr+krJjuNUS5aV62yYzCMb6T7AlBJhBWEKPdyGwOgGmD1ZHGi/CbIfGzA7EK3RihgAEIAABCDgIYJlxwCn0EWaZQguuLLExy5RVXkhbPQHMMmUVcbaWmbIwZiLtTt0vjVO2mSzG8h59qYnbipcKZfKpZCWG2wuuFbWg/YdamfO8sJ+EUDFz72EIMdxv8qwPSBWJwNQQ/dWrV1q9JO0zUrpECwEIOAh4N0nSuy9evHDEEPbIourY+1z05LBSSPbWz58/l6RlqS1L4ne/a9zWZxiJ5eMavsUdCEAAAokJyHo2t5mVhco7eFwxF24/B0dCdkXCEQmPSiHg3i4qZY1NT8xY1WV8Ti8bKUIAArslUKWx3asyebdYraA+eLtUZhAqKOVts8AMwrb8SR0CQwIWCyfTB0NuW93Jc2jM7MBW9YF0IQABCEBgzwSwzFRZ+phlqizWrDKFWSar4kAYCIgAZpniqkGelpniMOYg8L9zEGITGeRa6V2kpUVjm8jWS9R7So/WlBsdSnsx87NQAt65/CZf8lkqNIO5iW1RU6pnfn9/7ygXVTZaIQcfHnkJTA3Rdbbz3d2d9/W5ARRn97t++/ZtjAnguVIRHgIlEoi0WYlX1VG6xn6nd2Y42lGG1Wzh/tbeMV3ULBvr4VCGhbkeRsgdCEAAApEIaBuUh4eHk5MTS/zqoKVmB7eNliR6YYJ7AVb/90jW/VPF7diPQ52ynA+THdmaGLW0X69qLZEUplYCiYGTHAQgYCHQNcq5wxc0hHcbz5VNmR/dma3gqRsCMwgVFPG2WWAGYVv+pA6BMAJMH4Rxi/RWnkPjhXbyYLvQKpCDLWALc72K8EQCAQhAAAJ7JoBlpsrSxyxTZbHmkynMMvmUBZJAwE4As4ydVZqQeVpm0uS9slT2637prsRNMQcfZrJiLbm9vXUbDeWacnp6umKKRJU/AcvCKeXCuMN9/vndXMJv374ZZaiVuY4pd9c6tahGRASDwJDA1BD93bt3ejQMv/zO+/fvu9/1HtY/LYdGDPsk4J0D3mqgbu93ev2XexuhfZZyBbmWohK80GF59rVlj/dLWZ4KMUAAAhDYkICcsp6enrQ1WK9X7YkUT3vvJdT96baYdUP2ruVW2rvDz4oJeFVHrUuo1fnQaKdyf90V1w2yBgEIbEKga5RzC2BsxNyRpHnqbkhle9xw0JqGADMIaTjvNhVmEHZb9GQ8cwJeoyjTB1mVYK1DY2YHsqpmCAMBCEAAAkUQwDJTRDHNEhKzzCxcBJ5LALPMXGKEh0AaAphl0nBeMZVaLTMrIiolqj9KEXR1Ob2VWCn+/Plz9XRnRfj9+3f30Zda7OvYvn1WWgQuhYAOcbKIqvmM6mf0LRxWCVPltk+zyHz69MkdHm8WNx+eOghMDdFvbm4i+V5KmJ4xkaMvHQXEo50T8CrDMc6K751XOVoEFk2+ebHXhdlfHE2XmxAYEshhy56hVNyBAAQgsC4BKcw6HlBOmPKx1MlFrQIgy4P6Vqnu0hniae+OvNhH691ItJFZ9yfX1ROQfcx9flpPY6wJiDvjbU57Y+T2PhcQgAAEYhCwd9/GRiyGkLPivLu7c4eXBuUOUMFTb2fKDEIFpbxVFphB2Io86ULAS4DpAy+irALseWgcryCYHYjHlpghAAEIQCAeASwz8dhuFTNmma3I7yFdzDJ7KGXyWCgBzDLFFRyWmeKKbEpg3C+nyPznvtc13PXyGs/cvpdKQVvq4mK3BumS4nDvo9zmpJSlCa3AOV/YV6HV6sTldvPW0ltODsm5Aucs29QQ/eHh4fz8PJLk2tqgG3OkzXe7SXANgXIJeGeOvQEC8u41DStOoxelNvnrduJ0WAHFkeCV5e3wtgOi1gdpLivVz7mvEB4CEIDAtgQ04JUCr40S1IL9/udPqrXcMqW6b9IUS4wwwx2r/7etSJuk7tYeVZFUkzcRLHaidjuVcbu32AITPwQgsAcC3XG6O7/2RswdT+ynbjuG9n0oJSNLQDGDsIQe7zoIMIPggMMjCGxOwDs74A0QkAV3t9tE6B4AtonucPrATWaToTGzA22F5AICEIAABCCQjACWmWSokyWEWSYZ6r0lhFlmbyVOfssi4LW6eAME5BezTAC07isZWma64nFtJLBf90uvD7EI/vjxw8gxRrDb21u3o52OF8DlKQb5zOM0bkF0dHSUeUZKEa/nqeUQe/n0gCPyDR/1Jp+GklDZhky4YyFweXl5dXXVCyknFrVyx8fHvfsr/uxZEnFWX5EtUe2QQLDjmYPV/f2946keKVGjj0dPl3aPYN2J8jQegYXtcK0KWDzgxAwBCECgGgK9jt6eL1QCO6tqQnoLPbg65Y/IqGtVTCD/MkJCCOyKQJXGdncTOrR/1lfizCDUV6aZ5IgZhEwKAjEgEEyA6YNgdJFezHBobByxTgFhdmCKDPchAAEIQAACUwSwzEyRKfc+Zplyyy5zyTHLZF5AiAcBLwHMMl5E6QNkaJlJD6GCFPfrfqnC8856Gv3cYtQDDXXcR1++ffs23slgMXJEnGsR6DkOTUWLrXmKzNz7RuCKduH0wFzBkoV3Lx+RGF6FIJmoJFQQAQ3Rr6+vewKr4VLPG3tngV7njv9wrxT4CYEugRjj8G78w2vtnebdAMXe7/S2XJL+PEyRO5sTWNgO2+tDpJyGHbwmYYxexJHEJloIQAACFRDoKfbGHEkfoAU2sqopmHeLH+8OIOXSMOpaXuNPuQSQHAIQyIpAfcZ2nZ/sGBVqyiC2qTOH8vV2IpuP3HOghAxzCTCDMJcY4SGQngDTB+mZL0wxw6GxccQ6lfHNdQyHHjglc3Mf25SbD08hAAEIQCAeASwz8dhuFTNmma3I150uZpm6y5fc1UEAs0yJ5ZihZaZEjJvLvGv3y9PTU7eLmlc3jVR+2pLk5OTEEbmmbHU2piMAj2oloLrh9Ulo8l6rK2D6krW3AwunB9JnzZiil8DmExvGjBAsHwKjQ3S1Wlo//eLFi9hy9oyJbk0gtjDED4HMCXi7tuCp5dGMf/361bs9il60f7bdLkxGB+8IdlQqbsYmoHUGf/31V3AqeNUGo+NFCEAAAqUTCPOXo+MovdyD5XcbymRtk80tOPKcXzQqz2H+zDlnHNkgAIE8CXTH6W4JvRYJ9+vJnroVkvfv3yeTZMOEvMXKDMKGpVNo0swgFFpwiL03At7OmumDDKtEbkNjZgcyrCSIBAEIQAACdRPwDuHb7HuVvTbkthdYZrxlillm2ypaYuqYZUosNWTeIQFvT41ZJs9akZtlJk9KmUu1a/dLlc27d+8cJaSmRzvXOgJEenR2duZwsdOiGa/SHEkwot2cgH0tVAIXps1ppBHAztzdKaaRNkYqvaPDhknsYQPvYa65E0xgdIguxxu5XaXZ6bP3Udf65QYXEC9CoEtAX6V7q6SfP392wy+8lg5sicFrPmgi6R1AYYzcIgBhVidgcbsdTVRt+OZ6iGPgNiozNyEAAQhAYBUC9t2pusnl0HF05eE6JQGvDlmrudU45pUZvFYH1JTVjLQgAAEvgZ5dzhHe2Hw5YkjzyNF9aC5vJ/tAMYOQprLtJxVmEPZT1uS0dAJMH5RYghkOjZkdKLEiITMEIAABCJRLAMtMuWU3JTlmmSky3A8jgFkmjBtvQSA9Acwy6ZmvkmKGlplV8rWrSPbufnl+fu5eU+7eHyVGXdGZnO75Wo2C0jioxMgdcS4k4Kgb3ZiNG9t3X+F6ikDvoLypYLrv7RQd72b76Pv37+49MEpZB5Mt4b0JNjpE11YId3d3aVAMqzTO6mnIk0q5BNxKxYqOZ1LLjbG5RWpRf/z4sb3WBUdddWnkdi0XyrADML1zCbFzGuylYKzGseUnfghAAALlEjCaR3oZ7KkHvaf8rJuAd4PnzfWKSPztWod95U0kUYkWAhDYA4HKjO2yNDpMGe7tX6sp7qG5tZc1ZhB6QPjpJsAMgpsPTyGQGwH3cMPRS87NCNMHc4lNhc9waMzswFRhcR8CEIAABCAQgwCWmRhUN4wTs8yG8KtMGrNMlcVKpiomgFmmxMLN0DJTIsZtZd67+6Xov3//3lEGWpgVvKbWEe3UIxmOHQ6faijxvZxCt5P7xjGwu0/dCatVsqkxqjEeOXJX6RftXdLqVQWMAAm2BwKjQ/Sbm5sPHz4ky36vk6W1TEaehMol4D400qiZeLN/e3trd4dwb57SpCUFvvu9a6nf5mckeiHsPID88OeuyJSPxOYu9MEHwNIB7bzCk30IQGA5Abvm0Kal0Sv6QEtjhxdeTcNrACkUml1fWku3LxQUYkMAAgkI1Gds71oeegBlu9B8X+9mlT+9HSgzCFWWe6RMMYMQCSzRQiAeAaYP4rGNFHOeQ2NmByIVN9FCAAIQgAAEegSwzPSAVPATs0wFhZhPFjDL5FMWSAIBIwHMMkZQWQXL0zKTFaL8hcH98l+aAXVP/iU7KkeSOFaP4XuZ/+eUQELjPvTe1jmBqHUkYV95VuXRlypExwqSpohrzbhy9/j4qFHl8fGxlirKt/bg4ED/tVpXd3T/69evdVTyZLkYHaI/PDwkXofUO88kz9aylLqnr0DFpw+k/TpSetImq7ok5D2TcHl7qJn1i4uLdVH3Nljp/Vw3LWJbi4DmBtzjsm5Cas9PT0+7dza5tuuKPfG2cr8spYvp4eInBCAAgR4B7bPgnVHuvaKf2vlleHPDO6W0ydWo/Rq5uHfx+PXrl331yYY1JyBpo+IR8FkFCMMrEIDAngnYB1Cl2Jx7lsZu4V5dXXV/VnzNDAIzCGtVb2YQ7CQZSthZETI2AaYPYhNePf5sh8bMDqxe1sMIS+k+hpIXdKcUyNWY+wqqG4gKgUwIYJnJpCBWFAOzDGaZtaoTZhk7SVQ+OytCxiaAWSY24RjxZ2uZiZHZ5XFqCYc3EksYbyTzAvzm7/dvHVriXn8jn7fYnNxLjbVK5unpKbYMxJ85AfvpOlpTmHleShHv3bt3xiZVIUvJ1Cw5vdmvr2lSjrxaaYNFHYf88/VhzkK6z8DDT0n0EvStPdrDVjSrL7eguidRp/QWlay8anvk+Vk6ganibhpDtYRLMjhcquj1i/bWsd7HLkV6iYS8m5iA9Fj30EzddD6d77CD8+pOTQC5BKcEW1AXkxILaSUmMOUJTyuduCDqSG6qOjka4cQNr4NzQW1yfWq/W61V/cmnnjiqUMAju5UjIHJegQAEIGAnYB9AZWWym8pgz/jQ00PyGbdOyb/W/V7Ghz+lUayVVibxFKTOZULMIsawfWAGYcitoLpX31BiWBzcaQm4x1lMH7Sg8rlwF9m2Q2NmB2LUk4K6jxjZTxNnQZDpo9NUiRipTJnEmWGJQbviOIcjr+EovrmDZaaUajBVgu19tfyl5MUoZ0HdrjFHOQQbNg6YZYblUlDdQ+UbFl/Fd9xjfMwyeRa9u9TUide6aCGgOCx7rKvPCoh5ySsHerlVtvZ8oQ0JTk5Opgg0yoQOqaaxAAAgAElEQVQcjqcCLLmvjdWV9I8fP6Yi0RIZHQo09ZT7+yHgrqVdDnJq0hl93Ttca/+25uzQWW7uOpDW8W12qeo7DduTW83L4eGhXE0itTBdIedeC5o3UzV1ImqNtSu5d1+oIUYNQfM89E9nwsivSXVe1UxFuVWzMNweSSZgfY86TXQIM+qdoSSZHJ5WVt2zdEaZgI1anXYVubc7kOEmrBe7vb3tnXvZ6L3aoM5x9o63gulQxG5j7g2/q9IsJbMa/qgO6E8rVtuOTNYHGYbSdx8OaOpb7buEduNJpq6X1cV0EU1dZ6LeTInHfQcBKcyjRwBJM1RFdbzIIwgMCUjxMA7Vm3c14pY+M4wn8Z2y2uQq1f6phqitCVI2lPH2ZzUXw7HwVNakemWla03JyX0IQGBzAhjbVQRDm0ZbLhq66mn7s+ILr8lIeWcGQRCYQXB/BUNdhRmEHjGGEj0g/MyKgLcvYPogq/KSMPkPjZkdWKvOlNV9WHKd4exAWZCrNPdZak4dYaZab2ZY6ijfgFxgmRE0LDNeVVyUMMsIAmYZdyODWcbNR09R+byICLAhAW9fgFlmw9KZSnpKt2/D17pooc2g8UJGADk+WJYGyUvz/PzcGO0KwaRg8dcQcDvIarwaY7dad6IqYDyYqZ8tAW9taVuEGHW1FaO4C52R1ZLJ+WLhPhMxymVq+7QWo9awxkh3kzi9mW1zPXqhPkJ66iaSjyaqaq/S6YkqJ0z5II2Gj3dzuD2SVMN4yTliVt57QPQzh1Kzt+1D+XUncd2zt6jyLHIUB4+KIzD8lrsVMuy7Hh7CozsNmWbHhG4S3es22CjGXi3VNzIajJsQWIVAt2bOul4ldW8kqDdeRARISWCqQtJQpyyFOtLq9fWW5he1f27R2yGXpfaPjgq7VUij5rmsighvH3WWVaBFwEdICNRHwN5HdBvY9NcJjO0yhkzlKwfdI03dm1LyWzLMILQoEltxvRVA3zIzCD1Ko7piDp+zXZdr61v3InHds3cTaJ69Glj0T6YPyiq+0eau227UOjRevZi60GZdry7JaIRePc0tc+LuYzQL3Zv5qC5dqeijuzS4jk1g6qNmhiU2+Qzjt6vc7qY+9lMsMwkqz1TL0BYuZpkWBbrNVIUcjubCFoBNxW+/PzpOwSxjB9iEtPcRmGXmss05/PBDbls/XYR91KzqjFrioy1et9SwzIi/GjR1310s7mt9CMmcpzj98n/Kwu1PrFJUWYad7fM/yfzzQx7nGma4D0tRcjr8Z/gud/ZJQJ7ZOozRkne1O5ZgOwmjbftnnXi5IZbcDhnonR42JKNGrIJtvLVBglRMd2vc9OLuTRQa58YcGu3hpkTdspOSoc6ueyfe9bDVEiWv9SdMnu5nrk9JkeiOLvRfBTdVdtu2lqp7Z2dnOtttNMuqdc2fciH5HVU0Wd3TZk4vX74clXZ4U1Y8qTrD+9wpl4D7lD+Nuu2ntSukDkDrfZi9PsV9AObUxzvc0knGuLW093LLDskjERjWN2NCCVpI1BtjWRAsJYEpe4sUHukYKSUhrdIJuHWSYe60ECrpRncDCVD7B0g2u2EZ0eRmmVkFluVwgyahzb+XVfJLJBCAQFQCGNtbvAcHB+1192KWhaT7YonXzCC0paZxja57xq72aXORzIrbS3f4kxkEZhCGtWKVOxZ9u00ogX2sTYuLBATcQ/VZnSPTB7HLy/KpVjk0XhcsswPr8nTHlo/q0sqJua9FwUUyAsywJEOdf0JYZtoywjKDWaatDJhlWhSzLljY6caFyufmw9OsCGCWyao4vMJgmekhUnsrS1Sz4F/r5OUfrkX1XY+AXnjHTzmDyOzcLLzX/8PDQynPjvCBj7R2mb8uAe/2VArQDR9wrVXgWl/uLjAVfw47NwTkjlfiEVCL4K42zVPN4MaTobiY1QpboGUSRv1HVoSboakDzvL2cPP8qqXVJzOaR80Fyge+VyjadmIqfBPJ5hvDWJwb0wjp7elGsae8qRq+YQ1U1Rr9xHRTX1av4klO1dXR8C2xBMVq7IZakfS9bEiYpFcnMFVp2xJXDfHWQ7WroxVp2KEoOUd7qxZmmEFF3ntFTeIwGHcgsBYB1du2/s+60FYIa8kwGg/qzSgWbm5OYEpN3VYl2xwLAswloO5+VpM7qjPMTXRJ+CkNCrV/CdUl73rrj+rYkvjzfFe6gTfjTYDYWkqefJAKAhCwE9Co39ie5BBsaF6z59Qb0qGTeG0j3sgLCuA2V6oaDA0+BeWuEZUhdrwiYwbBzZahhJsPT3MjMFVjW5WA6YOsiqwtl6mLKofG6xYBswPr8nTENmVV7tbexBr4VIuHuc9RjjxaTmDqW2CGZTnbsmLAMtOWF5YZocAso2rQMwCysLP9RrwXmGXciFD53Hx4mhuBqRrbjpswy+RWZG3RTF3UZJmxr1WYohHvvvxEAurGvwLeqf4VVdne0u1esTVGkwAOUu9GV5x341fSuCsEsN3DK9164rhWHdsDDWMey7I7GDOVJpgUMkc1ax4lNmSvnnHJP9rauw+hdlcqdRC9gf3qYjsitJSayi7BEuT8h+jiEKY5OfjbH42u2lFtdC9IcquhseuelBNvm9ALoL0k7EwIWQQBNTIq1l5B935KD9H0jyqMWkuFV72Vaq26rS+uF7L5qZo/NVx0t7eSRC82SSi5oWDUwCIqVdFCTtXq0arevanvIl7GUW/isSXmhQRYHLAQIK83BLxzyd32dkOFv5EWtT/Deus1zNbqf9j9NBzXm381GdYZRIIABLoE3ON0R/OyyaOu5KtfTxk/dzU7Y7FFq86sDj9lhAyx49Ge+og2aS6mEt1QNWIoEa/uEXM8AkwfxGO7esy7HRqvSJLZgRVhOqKyKJzqxxMsfmiFpI9uUXCRmAAzLImBZ5sclpm2aKYGlfuxzFh6Scwyw/F+7MV1bRUdvbCUWhrdZuoLGhLb8A5mmdFaNHWThZ1TZPZzH7NMWWW9K8uMxtEb9ibupMP6Gtwvxz83lfRwDfewABRGq8kdeqqaMz3VGNgSm+KvdYnPOGXuziFgVL5Vi8LagjmyFBZ2+OXmeSelUdhShPJp8YKyxJNtmFHLuMbYjia9zYt7QmVDhx/j2Di2sckohreCxQ6wVZ+r9nzo92usNhvWPa/GP1peymz74XBRDQGZbIZ1eLQCeG+qSrsridrksLRQh6qpbzlnxFvDRwNI2YiXKdSbeGyJeTkBFgcsZ0gMUuBHm9bRm0YFOx5V1P54bJfE7B5SqS5tXnOW5M7xrlGpjm0ucEjIIwhAoBQCo91uhjdjG9un2tWpHaZKKd9ZcjKD4MDlVjk21DeMpvvYKoFRjM3bFmYQHJV8+IgZhCGTfd5h+qCIcnf3UxUPjVcsnbBOitmBuUVg1Bliqy6t2Jj7WhRcpCfADEt65tmmGNYHpX8Ly0zsKoRZxkHYre5iljGqWOnbjV6KmGUclXz4CLPMkMk+72CWKaXc3V2V2sMNe6vVGdbnfvlHr8fiZ0PgxYsXj4+Pcq2cmkNtgn3+/Pni4uLo6Ojg4OD58+d66/U/f7rQT908PDzU06urK4V0s9V3our14cMHdzCe7pbAjx8/jHmX0dYYcifBNNrU9+X+ljdEIcEknixlt7e3G4oxTPrbt2/Dm9072SLtCjl1/ffff5+cnPz69asbQArN9+/f1Yp3b45eq8hG7zc31eB//frVESDeI+M2Nuqb4slwfn7+8ePHePGvGLM66BVjs0eldHt1T/YCaR2WGM7OzhzBotY9b5swKphX/xl9i5uZEzg9PZVastAeJ7uPXCvv7u6kMzvyqzZZablb3eHr+qYU8/A+dyCwIoHgOrbw23FkAfXGAYdHEIBABQSkMF9fXxszIk3DqGAbIwwIhtofAC3BK95hoHTUBGKkT8JoLQwb96XPDilCAAIbEsDY3sAfbVd18/j4eMPSSZy0t9dgBmGqRKJacacSbe4zg+Dm03vqVR174df6yVBiLZLEswkBpg82wT43UW/7VuvQeC6oqfDMDkyRWf1+DqpLN1P00V0aXEMAAlsRwDLTkMcyg1nG8Q26lxhhlmFhp6Py6BEqn5sPTzMngFkm8wJqxcMy06Io8mJ1F9X6IpRbVNQ5Qi3AleNlfdzI0boEjIZFNUNyG1436d3GZv/wq0TkHoiqpilAuRkfbvci30t7drxzTpvAsexr1Wgq8TYHiudSEkPHUjnaC32tkMMva1aj7d0IJFLd86Y7VUDxKttaJUI8CwmoAg9b1Kn60NxXe6v2am66+mCHn88wIRnZAyKfKwzhISAC3m2ohvWzueM+8XUJ2+HHiHqzhCfvrk6AvZlXR7qrCEe3lp9qadUebg5nqLeg9m9eKI0AloFzlXZau+oST1fJpA4gBgQgsBWByoztai2HhlBN4myFd5N0hwpPTz2LZKhMk1mG2JE4Dz+cXrXJ6iczCPZqwAyCndWuQjJ9kG1x73ZovFaJ2IfYvX4t3ogb1WWtwnXEM9R+Mfc5cPFodQLMsKyOdIcRYpmprNCHHVNP8cAs0wPS/bkJHIsS3ggZb60dZhlvOzD8slD5vNAIkC0BzDLZFo0Es3QK1SxaCDYdd/vuSNezlla2Nepf7RUXbgIBzZC7pGX/mtUxu8XjafUEpFW7a1T7VI1y9TQSZFC27xap+yKHlZ0xgHjNLhqPxUg3QZzDkeTcHtRSPdJPzG/eSgzBur+dzZ8mqGy9JIY28bkWk63qXrAGXGsL2StZfqpmSv1QDVdzqkKXD2TbiehCP2WfUm1frqIoIenPam2USi8J3VweP0UJATuBsF5srsphl2fYC89Na6suxp3HzdUbt3g8nUVgqAg135G6iVnxEHifBNT1GxtetYebIxrWdtT+zQulFcAytKnSeWaoKkx9U+mtGW3pcAEBCFRMwDLcaNqlskxJ6lbUy0uhlfCbLNvats60lpmpPiUHxSwM0bDfZIgdRrL31hDsVOXJ5H5P/gQ/GUokgEwS6QkwfZCeuTfF3Q6NvWSMAcL6qbnqhFEYBRv2sHPTsqjr6c0FWc0O0EfbKyQhIxEYVsKmLWKGJRLw+qK1NPVNpcIyU0rpY5ZxlJSlwu9QtxkqjWFqbbK3HEUc6dGwt2WGNxJqok1JALNMStr2tLDM2FllGPLfyfrC0hM6/+fv+/fv9/f3On9cfwE5ktarKdizszP9f/78eUAMvLJbAj9+/DDmvZnsNwYm2BQBDbGmHvXue8+A7oUv5eevX7/cohZa0x4fHz9+/NjNmixHd3d33TurXKubeP369SpRGSOxd0wxKq06yR5Yo9hbBUtfgb9+/Xp1ddXNr5SBDx8+dO+sch2j7h0eHobJ5m1JwqLlrdwISK09/ucvtmBKSK1N7FSIHwJeAsGaw9Bc603LEgD1RpRiqDcW+ISBAAQSENDA6tu3b5aEtE3D5qoCar+lpDYM8+LFC2/qsgidnp56g5UVwD4ElgUysTWjLJJICwEIhBGo1diubkXGvRj2vTDOid/y2v3svU9iyd3JMcQWnxhDbGYQ3BVPTxlKeBERoFACTB9kWHC7HRqvUhbMDqyC0RLJtosfuhLSR3dpcA0BCBRKAMtMoQXnEBuzjAOO5VGMxXXudLfVbTDLuEtHT1H5vIgIUCgBzDJ5FhyWmTzLxSjVH8ZwBGsIqLpfXl5q7k2utBqWaDd0raDVzmHyoJADj6YS5WCpP13oT3f0SPsfKIxO45EH+d9//y1jnFbwqDkDKQRmEbC7XwY7ycySp/rAxsWd4qAvvT4aGk54M1VixtUIywG+mzW12PbBbfuiZZMkdRBt+DQXxkqrLK/eB93e3pble6kSUTedplzaVHp1TwJInWifGi+2qnuqM1J1jEJ2g1kE7obnGgIQgEARBMJ6PY0NLdaTuQRQb0QshnoztyAIDwEIxCCgJs7oe6l2QGa6zX0vBQG1P0ZNWDdO1RZ3hHYTnDuerJ56c91KW2X229xxAQEIbEXAaLeUeCXanLeium26zCC4+VuMoswguBlu/pQZhFlFwAzCLFwEhkAOBLyDRMaGU8XE7MAUmdXvGwcRqsyrL37o5QVzXw8IPyEAgRIJGBtVZQ3LTBHli1nGXUyYZXp8WNjZAzL6E5VvFAs3IQCBeASwzMRjGztmTr8MJ6wVYPoLf583ITCHgN3AHdu2OEfqgsPWuu2TsUgs9S393LNReEcwnT3Y2/xJSxwCPhkLH7vpyiGw/ZHdkS/GxtU6F9ouaiYhE1sMtXdDr9poX4YAFL1IRmOIVPe0l0RA5el9caMCcxMCEIBAWQQ0mRGwd4PyGOnoS9QbsQ3oocqqdUgLgX0SUHurHUAs+qSChY3sVgeL2r860hgRyprhHjRZhl0xBIsap32zNrtBLKrARA4BCFRGwN62oNuXUvSW7pIZBHdpuhUS97sBT5lBmAuNGYS5xJhBmEuM8BDYlsA+h8bLmTM7sJyhMYZtVZeukJj7ujS4hgAEyiWAZabcshuVHLPMKJb2poUPZpkWV54XmGXmlgtmmbnECA+BzQlgmdm8CIIF4PTLYHS8CIGkBCwrDiWQ1xs+qdAlJ2YfYpW4hsBbMhazS4zjm7yCLQmg6ZDebpRv3749Pj4OiNP4PX7//j0g8rBX7H4gYWcYhkmV81spv1zVhOvr6y4N1b2wL2jDuqctJyI5DnXJcA0BCEAgfwJhjeG7d+/CWn43ENSbhg/qjbue8BQCxRHQoZda2CTvC6/2K61e25poPVbArjqrY0HtXx1ppAi9g0G7RSiShDGitRsMLesSYkhInBCAQN0E7E2rt5WuG1RBuWMGwV1YXj22eZ0ZBDfGbZ+mbI4YSmxb1qQOgX0S8LZydv1tVwCZHUhW3JksfqCPTlbiJAQBCMQmYO/ZvUpCbFGJ30IAs4ybEmYZN58inqZsi1D5iqgSCAmB+gh4Gzq7/lYfnMxzxOmXmRcQ4kHgPwTsU7D2zewh6yZgXG2m/i+HVZ7uvAQ8NWY/IOYNX5HDWy/1sAkSRWLko2AxHC16uWh+bjsD8fPnz1Gpcr6Zciv9i4uLLgote729ve3esV9vW/ea3T17bsx24QkJAQhAoAICUssDznxWy//hw4cY2Ue9aajifhmjdhEnBDYhoGZW2mZv75IpSTSgk4I69TT9fdT+9MzDUvTOZCha+QBXZu2x5LrhaRx1hsHfw1uqPGJYop2kmtKRebxWg23RZWRsWyi7gkrZWKYF5UiiMsRuyivGELvEnpEZhIDvlxmEAGi8AoGtCFgGifUNjRfSZnZAGuBOFj+0VQVzX4uCCwhAoHQCxlE8lplSCtpYoKVkp5ETs0zDAbNMwwGzTMD3i1kmABqvQGBDAlhmNoS/MGncLxcC5HUIpCBg3JFFotg3s08hd7Fp6Bwho+yJj7k3SrU8mHfXBEvHv1yMFWPQcSi9TGmpbvBiSqOvo/3LXZhTzX71cueIUGcYOp6GPUqW0zDxRt+KwWE0IbUnvQqzxH2xF9VoiroZr0TkOKq1MnbXo+Laiimk3IcABCDQEDB6BPVwffr0qXdnlZ+oNy3GZN16myIXEIDAKgQ0kJFuKd1V88TaqVe6rnFc89dff0mpDh7QrSJ8LxLU/h6QnH9aBimqkMfHxznnYq5s9v3a4g0n58pcXHhNbKtpAmAmBScj+dnZ2RLrXyYZqUMMjO11lGMvF161zdLh9uLc9idD7JZ/jCF2if1jDA4t5O4FQ4kuDa4hAIFkBCw9dX1D44V4mR1I1qFvvvihqSr00Qs/GV6HAATyIYBlJp+yWEsSzDJukpsvruuJt7luk0yL62V8yU/MMmH0WNgZxo23ILAJASwzm2BfJVHcL1fBSCQQiEvAvmONpTmOK2sVsWsuwZiPlPusGEVaJZi3yhVX066urrpkJP+SY1KMo/RuilGv7TU2ksOw/YTeqBzyjLxX91QEp6enwaLayzo4Ce+Ld3d3snF4bXlNPGwK4OVJAAhAoCACMosHuNDLRyiS/0avi0G9KaguISoEdkJAwwQpjXKw1ABTE3utp2VzEQBBuqX2vlXrl5XjZZORXpuM2h9QvslesRg0vFaRZNKuldCsr0Y6z6zwawlZdDzS93IzFhXNc7nw6nekusuKYl9etjxRYpgiYDdn1WpsnyJT9H1vX2npcLMi0FPnGGKvWzrMIDh49uoeQwkHKx5BAAIrErD01N7ufkV58o+K2YGUZWQfQURa/NBklj46ZaGTFgQgEJWAvV3FMhO1IFaM3KunWZS9FeVZHlWv28UssxxpNwbMMl0avete3cMs0+PDTwhAIB4BS2ft7fHjiUfMDgK4Xzrg8AgCuRDQ2kSjKPbN7I0R7jOY0a1IcKLac7eCr8kDb9KWjt8bSbIAoxtXB6duH5Emczyzr/B78+ZNcMZ5MYDAcFNMHbwQEE/ziuqecT+q2HVPVU5WV4tyT68UXNy8CAEIZEggoA2XyhTgsWnJO+pNSwn1pkXBBQSyIrCuJ5K+dDleLtnHJCoc1P6y1H6LQcMy2IlaqbaNXNlPtq/wtjldK3WN1u2WmbUSJR4LAdl4pTZH2gzFIgBhGgI7N7ZXWQ2YQXAXKzMIbj487RJgKFHWUKJbdlxDoHQCDI3nliCzAyIWewK6LRT7EDve7AB9NH10WyG5gEAFBLDMVFCI3SxglunSGF5jlhky4c4UAVQ+VL6pusF9CCQggGUmAeRISfwRKV6ihQAEViRgX/WVzOK5Yu4yjGrn2z5Z6ltZNa23S420liXLdu/v742VNtn4xC5SvBkII5O9BRvWvSVr/uxTTbHrng5CeXh4sJSmZZBgiYcwEIAABDYnoGmM6+vruWJ8+vQp0uFRwy4G9WZu6RAeAhCIR0C+Lnbd1SuGtj3SScI5b340bJNR+73FumEAy3DJYhjZMAthSdstOfZt4MIkqe8t+wKm+vKef44onRzKaOfG9hyKYHUZLB2lvd9ZXbyACIfqHEPsAIy8EkBgWPcYSgRg5BUIQCCAwG6HxgGs9AqzAw03S7UJI9x7K4fFD/TRzPL3qiU/IVA0ASwzRRffUHjMMkMm3Tt2RWJXuk0XEdctAVQ+VL62MnABgfQELN2QpdNPLzkp4n5JHYBAAQSMx50pJ5bmuIAMby2icV2OFhBEWk+/LQBLh12Q5j08G+rdu3dLCMuPwvh6msMiNN9jKbJG5iUz98ZcE6wlMNwhaWHds5+fluALffHihWWf17IWWrVlxwUEIACBIQGduja86b5zc3MTSRlAvemSR73p0uAaAlUS0Aj94uLi5cuXGoBrHbzawKyyidqv4ihL7bdYcuyj7Kxqo1sY+zjRbod0p8hTCORAoKwGKgdiMWTYubE9BtLN47R0lPZ+Z/PsMMTuFgFD7C6N2NcMJUSYnjp2NSN+CEwR2O3QeAqI+z6zAw2fSPMdPfg5LH6gj1ah0Ef3aiY/IVA0ASwzRRffUHjMMkMm3Tss7OzS4NpBAJVPcFD5HDWERxCITQDLTGzC8eLH/TIeW2KGwGoELKOmJjH0oeXQv3//bozk6OjIGLKsYJb6VpCj7/CgqvPz8+ASUfUwmqWSrS+xnyqTTKRgvJW92PNOVPucrO5ZVPPltC8vL72VyhtguRjEAAEIQCABARle7bskNvLooLYlzb47U6g3LR86mhYFFxDIioAGyzE+T7mEqTU+OTk5ODjIxw8TtV91L0ZxR63SXutZlf6HdksOp1/OrX5v3ryZ+wrhkxGo1X6bDODyhDC2L2eYYQzMIDgKhRkEBxwe9QgwlBCQ4oYSvULkJwSKJrDPoXFAkTE70EBL1mLnsPiBPlqFnqzEA75KXoEABGYRwDIzC1cRgTHLOIoJs4wDDo96BFD5BASVr1cr+AmBxASwzCQGvlZy/14rIuKBAATiEbAve7IvpYonbekxG53rlM1Xr16VntlR+S31zdvrj8ac/qY2R+wZ6AM2p+yKbT9+MNnau14Gu9L2rpOJ1Et3nz9V93qOOldXV0tQ9GJzRJWyadLBblr+7hCGZY4OODyCAAQKIjBXf1Cfe3d3FymDqDddsKg3XRpcQyAfAtoNRBOcWp2mOWDLAFOubgqmwBqPW6aNlVOpx/rTnJBOmI/n7u5FitrfICpO7Zf1zO1gaayH3hqSVQC7JccNJ6tMZSKMGj3N0y8c9WeSl8rEkBqf5niWyritmx2M7evyzCQ2i4Jn73e2zRRD7C5/hthdGrGvGUo0hIsbSsSuGMQPgZQE9jk0DiDM7EADLZmesPniB/ropsTpowOaC16BQJ4EsMzkWS5LpMIs46DHwk4HHB51CaDyNTRQ+bq1gmsIpCeAZSY981VSxP1yFYxEAoG4BOyrvkqZ0o7La1nsX758MUZQq/ZpqW+lOPoOB9Vam2ss39FgWuA7en94U2deDW/GuLP5DESMTFUQ56dPn3q5mDs513t9GGEvQPtzYUJtPJaL4+NjeXs6zLUsc7RgJAwEIJA5ATlSOhq6ofDyBbI32sPXvXdQb7qIkq356CbKNQQgYCQgVTBMG3x8fNTIS22p1wdMo9eLf/7k+KSz2Y2CrRhs2OAv1MaHEU5JuzChqWhH79en9quz9po+NPMqn7pRIIXetFtyvHAKJRBVbDVBGh2r7ZJdcZbqGFWq3Uaub1xaokxzar52CyGfjGNsz6csVpTE0lPY+50VBQuIiiF2FxpD7C6N2NdDzX+hhj+McCoLCxOainb0fn1DidFschMChRLY59B4bmExO9AS28/ih2GXurDrHEbYUu1dLEyoF5v7J320mw9PIVATASwzNZVmkxfMMo4yZWGnAw6PugSGGtpCTWwYYTe57vXChLpRea9R+byICACBbQlgmdmWf3DqfwS/yYsQgEAyAt4Vh60kpUxptwJneGFfI5XyiLmUoCyjdPX6KUUKTqu3eEKrB168eBEcW3N4i+V1OUKnWeCl9aCW8mpkZvGEpezWCjOse0tW7ursIGPTlK8qBxMAACAASURBVKzutaAcRoFSGoo2L1xAAAIQGBJQV+to6Ibh1Q5rEmtJmz+Ms3dn2MWg3vQQ8RMCECidgAZTt7e3aoE1U2VUKXXonNreDx8+JM77sE1e0gWg9icrPsvmZZYNpJMJvEpCxq9JadWX91UAeiNp2i7Zjn7ztzUBNafqR9KY5rwVgwBGi5ZA1Wpsr7IOWCzS9n5nW0RDdY4h9rYlsp/Uh3WPocR+Sp+cQiATAvscGs+Cz+xAiyvZBHQOix/oo1XupSjzbRXlAgIQcBDAMuOAU+gjzDJTBcfCziky3B8SQOUTE1S+YcXgDgQSE8Aykxj4WsnhfrkWSeKBAAQqIWDf9mnJNHzOsCzuvkumgZPlfTioXrgpY2/c5cjILD8NRzzeR/ajLzVeKqLUvFkuIoDqXs+CubDu2XfnOjs7S4zo/Px8KkVG6VNkuA8BCBREQH26RTVqcxTb9xL1pkWtC9SbLg2uIVAlgdPTU7nQ3NzcWOzOaq7lhKlxug7PTEMDtb/hXKLab9m8zLKCIU1NWysVy3fUpDVL+VlLPOKBAARqJYCxvcqStfQURdiiGWJ36ydD7C6N2NcMJRrCJQ4lYtcN4odASgL7HBrPIszsQItrP4sf6KObQqePbis/FxCogACWmQoKsZcFzDI9IO1PFna2KLhwE0Dla/ig8rnrCU8hkIAAlpkEkGMkgftlDKrECYHNCNiXUm0mYt4Jazs9yxhVmah4N+5qlhgOB9ULPdN09Iqx/mY4A8HRl8ayWyXYsKosrHvDyjwlZ7K61xVgqnZV3E52s881BCBQMQE58Ngd4MXh4eEh9vYcwx5hYRcz7LOmCjRZF2PfXWKqA5rKAvchAIFCCWi/D41SjZ+8Qp6cnMhvM0Fmh03owjZ52MhP5SJZm9wVYKoISlT7Ldazamwj3UI0XnP6pREUwSAAAS8BjO1eRIUGqKaXHGpfC9W5oX44VcTJ1DmG2FNFsO39YVVZWPeGlXkqg8nqXleAmoYS3XxxDYHSCTA0dpcgswNdPsm6j81VF/roptxLNPd1ayzXEIBASwDLTIuipgvMMlOlOezHp0LuR7eZIrDz+8Oqgllm51WC7ENgKwJYZrYivzBd3C8XAuR1CEQnoJGwPQ2LK7w9th2GtO/5dHR0tEM+TZYtXX4OcHrWedmIl2y5rSkWu2tubNeLFm8vj+394cXC0xeHEXLHQaDnq6O1BUvq3nAX9qmktSnR69evp57Guz+1eGLP7WQ82sQMAQgkIyAlfJaNVYezHR8fxxav1/Wj3sQGTvwQgEAmBKROa0T27t07ozxSyDUokyJtDB8WDLW/4Vai2m+xnhktAGGVJ/O3qlm9kTlnxIPAHghgbN9DKY/mkRmEUSztTY3lmUFoaezzgqFEU+4lDiX2WWPJda0EGBo7SpbZgS6cXaku9NFN0dNHdz8BriFQNAEsM0UXX7DwmGXc6Hal27hR7PYpKl9T9Kh8u/0EyHg+BLDM5FMWsyTB/XIWLgJDYAMCs7acX+Lhs0He8kvy27dvRqE0EjOGLCvYLHffnLP2/fv33nrBhRsX2TcPnuWqsYShCquXR0dsjJcccNZ9NKx7C31f7XVvYSUP5vD/2Hv7K61tLW774axTwAklJFQQKOEwFQAlhKkAKIGZCiAlZKhgeEuAVAApYZIOeH/r3Ovx8iPZ0rYtyfq4+IPlkWVp65JuaWtLW1rrD9fCd2fEhxCAAARKElCnave7eP/+vS5nyy2eP8Qc7PntQwzqTe7KJX0IQMBC4ObmRv2tJabiaK6kSdDHjx+N8bdG8/tk1P6tDE+M38rmg7SILOs3lxztKlBaCUkNAhDojwDG9v7qVCViBWGtWplir5Eh3CHAVGICwgrChIIHCJxCYMypsRE1qwNzUOOsDjBGT/XOGD2h4AECrRPAMtN6DfryY5bxmVxCMMuskSHcIYDKNwFB5ZtQ8ACBswhgmTmL/MF8cb88CJDPIZCdAHuesiOeZcCxTzMYq4/2HXurSeR/4ZxSowwPLgz4Ca4V4qAjxFqyfrhz/5UfYQrRZAnf7IlG7ge/qRxse3/88YdR5oMbvo25+NF066YfqJBih7gv5k4gBCAAgSMEdMea35+vJShfoLdv3669TRjui3RwiPETXJMW9WaNDOEQgEBhAupv7XdgSrbr6+tM7vF+F3qwT0btL9yWotltOg0tmhoRIAABCIxJAGP7mPWuUrOCEK56pthhPt2/ZSoxVTErCBMKHiBQLYExp8asDjgNchzVhTF6qnrG6AkFDxBonQCWmdZrcJ/8mGXC3MbRbcIchn2LyjdVPSrfhIIHCNRMYEzLTM01Itlwv6y8ghAPAv+HrrNkI7Af+/T06dOSghXLq5v25rgmHvQ/tF+Z8t///reYo6NTxkAjkVSBt7xKS8Cpl4NN4u7uzuiEr0Z+1qx4Md81n8y0tEkNAhCAQA4COjPS7kJTzPdSJXWGGNSbHLVPmhCAQP0EdAfmpgmOzrt9/vx58nI5fTJqf3LCWRO0bD4wTsSyypk2cY7PTMuT1CAAAQsBjO0WSs3FYQVhscpYQVjEQuAiAaYSFyysICw2DwIhUJLAmFPjKGFWBxxEB01eTmrhP50hMhB5k20wkI7zyhHgYNlZ5Xfw8icEIHAKASwzp2DPmilmmUW8mGUWsRC4SACV74IFs8xi8yAQAoUJYJkpDDxVdrhfpiJJOhDIRaC//V65SKVI96+//rIk07H2aWlvTezYc07wOnhwkTbsWhqG4hzMyJjLJZozGwx8m2kFIpDjyK+ctnfwRso6256lfuUUZIlGHAhAAAIVEtC4adGIJPmHDx/K3Ht5oeQMMQe1jjqHGNSbCn8RiASBCgnooshN01L1Lck9MJ0+GbW/wnYSEMnSfrrZxBDgwCsIQAACuQlgbM9N+JT0LfNly1B7ivDzTB11jin2HA7PWQk4bY+pRFbaJA4BCAQIWMbrAafGrA44beagjuSkFv7z9NUBxuhLBbHKH26ovIVAWwSwzLRVXxZpMcssUmLnwyIWAhcJoPJdsKDyLTYPAiFQmACWmcLAU2WH+2UqkqQDAQg0T+Dr16/GMnSsfXaziOIcC2G/w8pvA9+/f7efB/by5Us/hRwhOnrTaCZT7s+ePcshA2kuEkjY9lTL9nWmI418sSCbAv2ZAE6/mwASGQIQqIfA69evjeO+fC8VuaTkCYcY1JuSFUdeEIBAcgI//fSTPDA3JZvcAzNhn4zav6kqk0R2qm8xTcsmhsUP+whUs+yjIJQCAhA4kQDG9hPhZ82aFQQfL1NsnwkhAQKOLnrEsM9UIsCZVxCAQJSA0x0txh9taszqgN8Mhtr84PwoGKP99kAIBCDQFgEsM23Vl1FazDI+KMwyPhNCAgRQ+S5w2NgZaCS8gkAxAk6PtJjvaJaZRQi1BeJ+WVuNIA8E9hPwvV/2pzXkl87RJgEGHTuzdTNUyyNiuqRUz9qeG6jQ8KtPnz6FI0xv6zz9Ud7CR4o/lY4HI4Gp7alP1qbwI/Dte8p1QvaRjIxF2xSt435yEwciQwACbRG4u7sznoxY3vdSJKch5vJ8pOdHvWmrZSItBCDgE9BtlltviZEHZsIdY1OfjNrv104fId1sYpiqw7J+M0XmAQIQgMBxAhjbjzOsMwVWEPx6YYrtMyEkQICpxAUOKwiBRsIrCNRDoL+pcYAtqwM+nNE2PzBGX9oAY7T/WyAEAo0SwDLTaMWFxcYs4/PBLOMzISRAAJXvAgeVL9BIeAWBqggMZZmpinxAmH8H3vEKAhCogQBdZ7FaMN50JHk6vv3SQruJHXvajKvDjSzFicYxumEona3bf6NZByLYHfM4qyaAMcerU9peydWvRWi+ge/p06eLMQmEAAQgUC0BaQ7Gw4xlkC187+UF2ilDDOpNtS0WwSAAgffv39uXVC+4FP/m5ubt27fH6Z3SJ6P2H684ewr+HMf+LTEhAAEIQEAEMLaP3AxYQVirfabYa2SGCmcqcaluVhCGavYUtl0C40yNWR1YbKWjqS6M0ZdmwBi9+HMgEAItEsAy02KtJZEZs8waxtF0mzUOg4ej8l0aACrf4D8Eit8QgXEsMw1VSkr3y0ePHjVUckStmcCPHz9qFg/ZeiXAsU+qWdx9neb99evXv/76ywlc/FN3nmh6tvgqR6BubjEmi/ulEVRt0bTOZzSGFm57Pijf1ZlW51M6MQQV3Qgf/dMIquNoV1dXltKd5Xtpkc0YB/XGCKraaH///bcU1Ob09sBs6/Pnz9XSXhRMy5Y///zzkRtoF5MlcCuBX375RQulWz0w3717pwOVSs7dwuVC7Q/zyfRWc6hMKdec7KZSa5Shl6u5NpENAk0QCKh/jvyctO0AqfzP5mYiuXkyxc5NmPTXCDCVWCND+CYCLB8YcXW5fLBpkmgE1W40Vgf8uiu8AN3T5gfGaL85VRXCCsvp1cEKS7EqwDJTDHXJjDDLOLQxyzhA+LMYAVS+Yqj7zgizjLF+uzTLqOxtWWZorlNzTel+OSXKAwQgAIEWCdg9nQbfgtbWkH+wKdqvvix5D4nmb/YzLdjAdLANnPV5nW1vkYbvojz4FcGLlAiEAAQqJyA/HL8382XW7dMvX770w9sKqXOIQb2xtCJd2afqs+uBljRPj6OfnnF70+miOgJoWqQrc3UB4+DTQwdL4T93XIApCVVxaniVVFydffJiPfoDJWr/IigCIQABCEDgQgBj+8gtgRWExdpnBWERC4G7CTCV2I2ODyEAAQg4BFgdcIBc/kR1WcRiCWSMtlA6JQ4rLKdgX8uUFZY1MgnDscwkhNlWUphlFusL3WYRC4G7CaDy7UbHhxCAAARaJ/Cv1guA/BDonoB9c60OiOqeRr4C6iwcY+I4sxlB9RFNXhbGgpScpdtPf9R22Ep2FRsxEm0iYJ+la/v49NUpD/4+bG6/PKUiyBQCENhN4PXr15ax9f7+vgPfS1FCvdndVM79UNuAbm9v7dPDc6UdIXfVhRQ21J5z61oXYO7wAFTdna5CT9xQ+ycUPEAAAhCAQE8EMLb3VJuUJUyAKXaYD2/zEWAqkY8tKUMAAkMRYHVgrbrZ/LBGJhrOGB1FdEoEVlhOwR7IlBWWAJwkr7DMJMFIIvUTwCxTfx31KiEqX681S7kgAAEIRAngfhlFRAQIQGAIAl++fDGWc8fmTmPKNUSz7Ocex9H38+fPFiCqOLUKbfwtVoMWF5GLMGwHL1YpaTOyt72ff/756dOnaXPfmpp/Zp5WL7YmQnwIQAACZxH4+PFj1DCqEyKlK/bRudmHGNSbs9rkYr66HdSuAS6mQGAmAlKE9LPKlDjJWgjs2wqmH5T6f0v6WePY+2TU/qwVsZj4w8PDYni7gZuMOUZjSLs0kBwCEMhNAGN7bsInpm8ZIzYNOieW5XjWdnWOKfZx2qQwJ2Bve0wl5tx4hgAEthLob2rsEGB1wAEy/YnqMqHY+sAYvZVYmfissJThvCMXVlh2QDN+gmXGCKq5aJhl5lVmH3bRbebceD5OwN72MMscp00KEBicQPeWmRbrF/fLFmsNmSEAgfQEfPehtTy4/XKNTH/hUWeMqcj7tvxOn299sG++x/1yK9tK4n/69MkoSeG2tyiVY7eV0WoxGoEQgAAEKiQgq+j19XVYsIvv5em+7mEh7W9Rb+ysqoppn61UJfYgwlA751b07nss3717d67kyh21/6wqGMcn5CzC5AsBCEDAriBhbKe1NE2AKXbT1de08Ewlmq4+hIdAJQSYGrM6EGiKhRege9r8wBgdaFcnvrJPUU8UctisqZ1MVW8Hi2UmUxWQbAECmGUKQCaLRQKofItYCIQABLYSwDKzlVgl8XG/rKQiEAMCEDiZgOM+FJAGz6IAnM5e2WdKu7f87iCmk/ksZ1ldUu7jnq4dlFr/pFoL0SJYx26L0+8iJQIhAIEKCXz9+vXq6iosmM6ik5ZY8o7rsDzH36LeHGd4SgpyAz4lXzK1EKB2LJTyxfnpp5/26Z+aVb19+zafYJaUUfstlIgDAQhAAAItEsDY3mKtIfMOAkyxd0DjkyQEmEokwUgiEIDAyARYHQjXPpsfwnwCbxmjA3BOfIUN/0T40aypnSiifRGwzOzjxldtEcAs01Z99SQtKl9PtUlZIAABCGwlgPvlVmLEhwAE+iTguA8FCtnT/vtAMXl1d3dnhKDNvtrya4x8PJr99EdchY/TPiUFe9tTFZdse4s0dDSsE15yQc7Jmj8hAAEI2AnoOIOou4662c58L+1DDOqNvS2VicnRs2U478sl2pnsS5av7AR2V8Ht7e3ff/9tzyhtTHufjNqflrxSe3h4SJ4mCUIAAhCAwJwAxvY5DZ57JWBX55hi99oGziqXve0xlTirjsgXAk0QGHlqzOpAuImiuoT5BN4yRgfgnPuKFZZz+Ydz323eDyfLWywztIHuCdiHXXSb7htD4QLa2x5mmcJVQ3YQaI7AyJaZ5iprLjDul3MaPEOgRgL2c57oiHfXnyzsxm+lExtjNhrN0t4GaWl//PGHsRJfvHhhjJkkmt39Ei+4JMDLJ2JvezVUsW+0ffr0aXlo5AgBCEBgEwE52+jey/Bt0tL6dAD26V7um8oVjWwfYlBvojALR1BTfP/+feFMyc5C4LfffuOAHguorHGOdFkn/rLsfTJqf9b2M07igxhzxqlQSgqBmglgbK+5do7LxgrCxNCuzh3RV6fs7A+sINhZNRrT3vaYSjRaxYgNAQhkJcDqQBQvqksU0VoExug1MqeHs8JyehWsCcAKyxqZg+FYZg4CrPlzzDJT7diHXXSbCRoPSQjY2x5mmSTASQQCEIBAbQRwv6ytRpAHAhA4gYDvPrQmBIeirZHpL/zTp0/GQhWeKdk3T3BKnLEGa4tmb3syRp8uvNMgaXWn1wgCQAACFgLqrP76669ATEWQ72UgQqOv7EMM6k2FVfz27dv7+3uN/t2fCFMhfF+kn3/+WXWhGvn48aP/lpDCBI54wP7++++FpZ2ys/fJqP0TtFQP4SMYLrk8fvw4VXakAwEIQGA0AhjbR6vxYctrV+eYYg/bSDIV3N72mEpkqgKShUAfBIadGrM6EG3AqC5RRGsRGKPXyNQQzgpLDbUwycAKy4Qi0wOWmUxgSbYqAvZhF92mqorrQBh728Ms00F1UwQIZCUwrGUmK9UCif87YR4/fvxImBpJQQACEChG4MuXL8a82OtsBNV6tM+fPxuLoBWakvdi6Ygyi8p1EZ5LCI2VWFU0e9tTd1Sy7a1Rwv1yjUw94ajo9dQFklRC4Pnz5+E1J9lAu/Snsg8xqDeVtFVfDLVe/fPDmwi5ubl59+6dL6pW2e2n8PqfEwKBCwHpxuG+fQ2Uplfq81+/fr0WIVO4vU9G7c9UBSQbJmA5QjucAm8hAIGRCWBsH7n2xym7XZ1jij1OqyhTUnvbYypRpkZaz4Xlg9ZrEPm3EpBxNWxBYnUA1WVro5riM0ZPKKp9+N8CCyss1dYPgqUkgGUmJU3SqpKAfdhFt6myAhsWyt72MMs0XM0FRccsUxA2WR0lQHOdCHL75YSCBwhUSsB+3L7dKavSop4nVtjIPpeL2y9FY4SWZr8C5cWLF/MWkvvZcXULZCfzQeAtr6olYD8hqfDpXIvE/KvhCv8iFqUiEAIQgECAgBxswoPpmzdvuvS9FBPUm0DD4BUEINA6Afnx7i6CXQPfnYX/oT1T1H6f3vGQh4eH44k0l8IIxpzmKgWBIdArAYztvdasvVwjDDpMse3tgZhpCTCVSMuT1CAwMoEBp8asDlgafOGl3vB6zVzg+jc/MEbP64tnCEDgXAJYZs7lf3rumGXmVYBuM6fB83ECqHzHGZICBCAwERjQMjOVvekH3C+brj6EhwAE0hCwH/vU/XWCdnffNOhrTcVu6C+8F9YuWP0rELVW/sly/fHHH0YJCluIFqVypNWu919++WUxJoEQgAAEaiDw9u3b8P7IDx8+6IK+GkTNIYNdi0C9ycGfNCEAgawEjpyUpO7x77//ziqen7ijSPsRphDU/glF4QeufywMnOwgAIGeCGBs76k2/bKwgnBhwhTbbxuElCHAVKIMZ3KBAAQuBHqaGrM6YGzVrA4YQfnRGKN9JoRAAAJnEcAycxb5AvlilrlAxixToLGRxSIBVL5FLARCAAL5CPRkmclHqXDK/y6cH9lBAAIQqI2A9lkaT/05cp9GbaVek8cyVHd/4sLnz5+NTeLXX3/96aef1mDmCLebD3C/zME/d5qb2l4Njo7OkU41bA3PXUekDwEItEtAd1re3t4G5Jed9OXLl4EITb/aNMSg3jRd1wgPgTEJaGp2pOAaAnQBwpEUNn27qU9G7d/ElsipCLCHIxVJ0oHAgAQwtvuVfjnlR4Z37WUvPNvyhTkewgqCGG5S5wpXOisIxxt5zSlsantMJWquSmSDAAQKE2B1gM0PuZscY3RuwqQPAQjYCQxlmVFhNQuWu+lf//efQE2j3sWCod2e+ieLtxaSdJRn6xdvYJZRFW8adjHL2HsPYkYJbGp7mGWiPIkAAQhAoFECuF82WnGIPRABy6xpIBwZimo/8+nghs4MspNkFgKOR1kgj8KnP9ptZOo3WjcYBbB3/KratrfI/Pv37zJgzl8V/kXMs+YZAhCAQJjA3d3d9fX1WhyNm1qY6XvorHaIQb1Za5aEQwACmwho7XxTfCeyRoGS7pfV9skOlsufXar90/aLxSJfAvvzP+z+LK1AbfIKAhAoSQBj+5y25js6I+/PP/+8BGpa+u3btxp23syF5HkHgWrVOabYO2qzrU+qbXuLGLucSiyWlEAINEpgnKkxqwPVDh89qS7VQl7soBijF7EQCIFuCIxgmZEHlDpeHawZ1mcub2WWmSwzl1rWipLMNTpf/vnz593U+1AFqXbY7Um3GapF2QtbbdtbLAIq3yIWAiFQFYGwJnMRtb9NC1VVwT5h/rXvM76CAAQg0A0BZ44dKJfOQAq87eOVZai2DPlN05CBxih/4bv+OLjaWC/tRqu27S0idWwKOP0uUiIQAhCogcDXr18D/uHqvrQK1bfvpWqh2iEG9aaG3wgyQKADAgfdGOx9URJW1fbJi6UbVu2XhrAIZJDAwgdCD0KVYkJgEAIY26eK1lRU+/kcIL///vsUodEHVhBUcdWqc3a1VjtNG22Bg4tdbdtbrJdhpxKLNAiEQKMEOpgaszqgtlft8NGT6lIt5MXOhzF6EQuBEOiGgGOICJSruW2QciXSSZqyXV9dXcnAsnv7og6a1+dK5NGjRy9fvpQzZ4BSba8wy6hGqh12e9Jtamv5lchTbdtb5IPKt4iFQAg0R6ADy0xzzKMC434ZRUQECJxMwDJrmkTUGSrTMw9GAiMc+2REoWgM1bKqGA00ug314B5fe71cYjJL30qsrfha/6u27S2SdGwKAdemxc8JhAAEIFCGgJZhAnsKtRdW6yuFB/QyBZ/ngnozp8EzBCDQK4Ejk1np4RovypBB7S/DOZyL5R7ITea4cHaVvDXONyuRFjEgAIF2CWBsv9Tdx48ftYvR73v9kObq+ojS1VxhFwVmir2IhcACBJhKFIBMFhAYisAIU2NWB9SkUV0K/K4ZowtAJgsIQMBOoEvLjMZ03VT55MmTI16XiwzlniQ/TLl03tzcLEaoLRCzDLpNbW1yHHlQ+capa0oKgWIERrDMFINZMiPcL0vSJi8IQKBGAh0f+7QDd3/7C7dCsLs4lnc2s8sW8DPZCoT4xQg43oyBfMu3PV8Yefs7nWfhy2B9kQiBAAQg4BNQZ7W44fUSU8OllmpGuNzJrkKUH2LssqHe+C2cEAhAYE7g4GRW3vjz1PI9o/bnY5s2ZTYxpOVJahCAwDgEHHtRoODN3bEQKMv8lTbiPH369Pr6eh44PVtW06fIdT4cVLrqLNQmqezTWKbYm8ASOUqAqUQUEREgAIHkBJqeGrM6cGkPqC7Jfxd+gozRPhNCIACBEwl0ZpnRgK4bL+V4aR/RdsDXaVnv3r3TZZj1O2FilrG3BMwyO34LfBIggMoXgMMrCEAgH4GmLTP5sJyb8r/PzZ7cIQCBKIFNXacW70fYQR6FtimCcZOlKmIEtpYydrBHJNBCdK5V4O38VWFnM1mU7G21+1u85hXRzbO97dXgf+LYFNRD6qi5buqCgkAAAt0QCPheahy/u7vrpqThgtiHGNSbMEneQmBAApqGaCFThyVr7VkzQS3r6t5gqaNyKuiMhnYklFFo7X0yan++Nma5eWzkTQybTJH5qomUIQCBRgnYDZgWQ3RbEKQ4aa+e7mFoS+yt0loqjhWEC1Wm2FtbF/HDBJhKhPnwFgIQ2Eqg+6kxqwOXJmEfPlBdtv6Ipvh2yJj7Jmg8QAAC+Qj0ZJnRav5vv/0WVlp+/fVXDfr6Xyb9i2X7El8ctLalpR8jkEuNyLDz/v172XZevnyZr46OpIxZxj7sotscaWl86xOwtz1UPp8eIRCAwCKBsJJz+WTkTQuL0GoIxP2yhlpABgiECNB1hugcfqezqI1p9Hoat7H482iWIX8ev6Hnml0c7ac31TCFa6jSKxF1U9urYbO7Y1OQxbMSkogBAQhAYCIgL5q11ZQ3b97Uf3TlVJCDD5uGmMInOKDeHKxcPodAVgKfP3++vb1d+51qDVsaoNahLQu9WeWcEj/oMLY2ZEzpJ3nY1Cej9idhvjuRgy1qd775PrR7wmCKzFcLpAyB7gkMa2xXwbU5zzGXdV/dgQKygiA40iWYYgcaCa+2EmAqsZUY8SEAgSQE2p0aszpwaQCbhg9Ul32/mk2QMfftg8xXEICAnUBPlhlderl2xJVUFF1sKOc6y6ma6qh1vryMNmsLXg5e2TQuiSv3epbAHCHDf2KWER/MMuFGwtutBFD5thIjPgQgkIpAu5aZVAQqTOdfFcqESBCAwJxAoxO5eRFqftZBR0bxaZ+O2wAAIABJREFUdE6SMWbr0SyjtWYUrRdzUX6jqUXflndxrFm2RZgEbiLQVv2qB3AExv1yU3UTGQIQKEBAB1I6PdWU6YcPH8bxvVSp1zhMQKYH1JsJBQ8QGJyAlD31oldXV4EORGu3cs6Uj1Y9NwkfdBize6YdaR4BpE6y5ftkRwD92bHab/G2PdiifJ4NhVjsQg0VB1EhAIGSBEYztn///l2zS+1T19GNQ/leWkYKVhDKq3NtqZolu6Y+8mqrfjueSvTRnCgFBC4EOp4aszowNfKah4+aZZsAWh7aKghjtKVOiQOBpgn0YZlRZyV/9UXfy59//lm+lIrw8eNHi++lalM7b+XJqSNHv337Zr8OUXYe5WV3Zy3ZbDDLWGhjlrFQIo6dACqfnRUxIQABO4GOLTN2CC3G5PbLFmsNmYcjoFmT8VgaY7ThCK4X+M8//1x/+f+8Gef2S5kPoli0M7VLx2DZaP6fWl//Qyddrb/M8sY+iysvW5YCD5ZozW3PrwpHWnmnFz4P1ReJEAhAAAJzAlpBWdv5Kt9LvZ1HLvasdaB5XsVUKafTnsvgPJdXIVBvnCrgTwjUQECdlSa/FjvvRVp1HZVcKWxZbw4QLmNOqblP9uE40vak9lu8bWUb8Zk0HWJv5CO7nh6vYvWi0yYnO/Pj+ZKCCEwDgQayYso25B0CUavyFL9dY7tcLlVMzWU0UA77M2cFYWrJgQem2AE4vNpBwFHOAymUb3u+MI60PU0l/MISAoF2CfQ6NWZ1YN4mnQ55/sp5Lj98dLM6UDNkp5b1pyMtY7SPiBAItE6gA8vM2iqVTH9yyNQhC7vrSPuadKKoDDsa9SygZPaR/Uo955FMd0sb+BCzTADO9ArdZkLBQxICjhIVSLN82/OFcaRF5fMREQKBSgj0apmpBG8+MXC/zMeWlCGQjIC2PRkX8i19cTKxukho2hEVLY3U0GicPiJYZunajNult5Xdyl/4kCRZl4wboFV97DBr8ZdYbdtbhKmbjubhXH05p8EzBCBwOgHdPbJ4FqYEO3F1REdjOtuLf/z4UYZVtUMM6k2ZBkAuENhKQJ2VceoxpSzlUNOQs5zbJzGacBirtk+eMM4fOlb7LY188uOaMxnkeeSyH6nit2/fSgs1mnCPZMS3FgJqxtrl8P79e6xkFlwJ43RgbNdlCAIy/Za14KJnDRzTv4S42k2KFQRL3bGCYKFEHDsBphJ2VsSEAASMBKTeRGM2Nz1kdcCp02qHj55WB6qF7DSGy58dm/sWy0sgBAYk0LplZs33UruSUhn6tN1RC/fSGd69e2dpIbIxnni+86KEmGUWsTiBmGUcIPx5kAAq30GAfA4BCCwS6NIys1jSzgJxv+ysQilOnwTsdm1LX9wno72lspxmdEm7S2/DRWyWTavTBpTFFBoNlBHHWK7yLo5tTeEabQAnil1z2/OxyBDpjDU1nNvky0kIBCAwJgGdWLm2UnKi76Xqwlnrki5RpoJqHmJQb8q0AXKBwCYC8h1yND3j59fX11rIHGfWbMTiRKu5T3ZE1Z99q/2WuX9/7dl+ZJvFLuS3mcFDnj9/btdtBmdVpvj6mcsbVkq4erMyOZLLhUDrxnZdgHB1dUVtRglYRgrLaBvNqLYINatz9mGo8AbE2iqxUXlqbns+0r6nEn55CYFAuwQsg3VbU2NWB5zWWPPw0Y3qUjNkpz3oT8ZonwkhEOiPQOuWGc1Y/VWqHKv8Wg7Ter1xs5OWwGQJqecOTMwy0V8uGzujiIiwiQAq3yZcRIYABOwE+rPM2MvedMx/NS09wkNgEAKWWdMFhaUvHgSapZjaTmGJpjjjXH2pwlr8Aeyb9oyEa4jm+EUERCq/QaFm2QKgeGUkYK/fGvoi5045/Ry4SsJY0USDAARyE9AtJWtrJDlWZTYVx1kosqhbm9Jfi2wfYlBv1hgSDoFxCGjpyDn+fFPZtfy8KX7yyAdnqfZzr3ZLbu+TUft3QzZ+GG0tBdqDUdSE0ew2wy6Ln5Ckn5QMjPado/7nhOQjoA1nl5sM82VBynMCIxvb1XO+efPGPtbPubX4bJnSRkfbFgtur2Km2C3Wb80y29seU4ma6xHZIFAbgehg3dbckNUBv4HZhw9UF5+eMcQOmTHaiJRoEIDAEQKtW2bk3+i7j97f32fye1SyStwIXJsQ6jEzYpaJ1hq6TRQRETYRQOXbhIvIEICAnUBnlhl7wVuPiftl6zWI/EMQsMyaLiCiffEQvMyF9Cfta58+e/Zs7VV/4Zb25rgQ9AHBvlWuvHHcLlt5C0IftX9uKdqqX8f9UnvLzqVH7hCAAAQuBHRq79otJflWZezwHbWzmC5hH2KKiTRBs8uGejNB4wECWQk4at7WvPSjlgPn1q/qiW8/92q3zG31e0576EztjzoiFmgPuxvS7g/tNkOLXWi3GF1+6Gh6XZax3UJROyXrzk67J2O7Zis67kda0M3NTVsuCkfahmWkYAXhCOEd37alau4o4OCftFW/fU8lBm+KFL8zAj1NjVkdWGyc9uGD1YFFgJZAO+QaljkYoy11ShwINE2gacvMx48fP3365PCXy9Pz58+dwIR/KnFZdYwJygOzklUwzDLRKkO3iSIiwiYCqHybcBEZAhCwE+jJMmMvdQcxe3a/lL4rK5tUc10Wr9NKpC4/ffr0l//904P+KeT169daE727u7Of/tJBrVOE5gjYl+2jfXFzZc8qcFsHk2RFMU/c0t66bGl2O1R547hRNtXd7nsINVY++t8/DY6VGIzmzbLvZ2P9CkL5tueQl1o1D5FRTw1mHsIzBCAAgVMIaDa31kPK97KGnspRO4vtNq55iDHKhnpzym+KTMckYF9jXuNzPIW1lC3h9c9Sjf2eCrs2qFk4JInTt9pvmfBati8kQV0yEftvpEvv06yoLZa0rAKQeIAAtROAk/yVM+sJpF9+C1RAmK2v1Kg0UutgAmk+P3780NUHmS5h2CpYyfiWX5Z93Ckp+cG8albnjLKp7lhBONgMTvncWL+SjanEKRVEphBokUBPU2NWB9ZaYM3Dh1G2+lUXY0FUR4zRaw2VcAhAICGBdi0z0kyur68dFB8+fNAGbycw+Z+y6vz222+WZGXokAemJWbuOJhlooTLD7tGlaB+3SbKdswIxvoVnPJtz6mRvld4ncLyJwRaJ9CTZab1utgq/7+3flB/fC126rABnYay9WhVKTfaBavx78WLF3LSrL+kSDgOAfu2J/tJ9uPQC5TUrhkX2yIfkLbYK8suwy5bmt0OVXiM0LhmrP3dUzidVnB7e3vJRWOoDj6UN6YxU6IdJ2DXWAq3Pb9oUzu5vOrsDhy/vIRAAAJNEJA9QvdeLu7srMT3UhI64lnUrSTwUW8uGFFvkjQnEumegH2CvIZCtjgdc7b2Nnf4wVlqAT8Q1P7cbcCYvqUiio3URpmTRLP/RrosfhKGa4kMZTZcg1Bt+G5bWbUlqlkwuy7RxK9GK4Zal9H/6hUvDxJbCsPp1rka2oBlpLCPOzWUyCgDU+wLKKbYxgaTMJpFg71kd3ofxQpCwnonKQhkJWDpWCwjflYhLYmzOhCghOpygZNVdbH8lC5iMEYH2iqvIACBVATatcz4DpAKKbbeJG8lnbHlrOYvVorGFEUuJtiiDAq0KGmYZdbo5QhnY2cOqlWlicpXVXUgDAS6IWDpWyyDfjdAGipIP+6XOtJMBn15jOymLx1aKrL+vXv3TmuoOq1EevzuQ0B3i8GHEPAJaI3fD1wMsXTHix+OGWi3OBc4TqmeKrBYfrtsaRZLiqqp/LYtDUzG5rFbtnOvqTGWruNoxh9UgR3hYci6LXwuqsam062KYYF5CwEIDEJAw9+8d5pKXYnvpeTxdc5iuiXqzdQeeIAABMIEZFULR7C8PXc119jjrRWkgOV6cbTy5UHt95mkDbE01ALtIW2hLKnZfyN2O6Ql3xHiaAXh/fv3WlMYobBtlVHrOxY7Z1uFqllaf+KzJm2xCdGaAGvhajC60HLtLeETAcsvy6j5TGk28WAcTHdb6XdDYAVhN7pWPjT+oJhKtFKhyAmBGgh0MzVmdSDQnFBdAnBSvWKMTkWSdCAAgSQEGrXM6MIAHe45JyD7vHOB2/xtjmdNq42HhckIrF3l524pxywTbgOYZcJ8eLuDACrfDmh8AgEIRAl0Y5mJlrS/CP/qoEhSwZ8/f/7kyZMjvpcOBx0GI11ZJ9rKryDJFjQnff6EwCYC9l1fRhPqptx7jexfQ7RWUjv/tRSaC48Wub+WZu/qo3CSV7d984TRGORL6GRx+iK9L2HHIeqLjKUr3/YcwbSddB7inz83f8szBCAAgTIENBNcPMhTy0t6VUaGaC6OhMVcGlBv5lWDejOnwTMEfAJJpnjGxSc/9yQhFvN0IKPdk6lAmvNXqP1zGuc+Wxrq6ZOvHIjsvxHL7o0cEjad5tu3b3X2h6bJqBw11KN+wqoL1UjhfVo1lP1EGTC2nwj/lKyjY2US9fKUoq1lyhR7Tobxbk4j9zNTidyESR8CYxLoY2rM6kCg9aK6zOFkUl0Yo+eQeYYABE4n0K5lxj/V7sOHD4V56qSwFy9eWDKVucPZOmX5KnkczDIBpFE4gW/3vXJ2XQYS2b0W6WSRSbcJSD7yK1S+kWufskMgK4E+LDNZEVWbeNu3X8pgJP3bOf7EYS11Sv+kcMiXctrnKj1YO07UcPXP2QvrfC6XTv3Tar305nOPLXEE48+hCKj1Gstr30plTLDjaPYznwacsajbVPcYqP3w28CH1b4KjwVzscu3B7tsu0+Od7Kox19lTr7XZ/uvabcVJgk6nXbhtBPcL5OAJREIQOAIAZ2V4xiaL6lJzds9Jh6RZ+1bR+0s1p87/faaeApHvQnA4RUEBiHQgTHhyBZ/GQxzG/1Q++v5KVmaSvmRsQAfS8ELiNFxFrKlYE7puH4pWpSAM+sJxO+yjw2Ut9dXrCAEarZ8I7dP/3dbS5wsGPICDSD5K6YSyZGSIAQgIAKWGWL5EW1T1bA6EMbljN2ByOUr2i5b5aoLY3SgXfEKAhAoT6BRy4z8mpzlfg1Mp0w5o7vQpzq9vb29ubmZ/jzlAbNMADu6TQAOr3YQQOXbAY1PIAABC4EOLDOWYnYZp2H3Sx1dfH19vVgr2jWlS951jbj+WbZPff78WXq83DjXRsqLE6YOVpEJbzFHAiGQlYCmTMb0Ld2xManuo9mtusW2yNfD3N7k6pH5oCT23caF4WiEMhZNQ54xphPNyaK8GcKRZ7Q/q217TkU4B87p4DduRHEQ8ScEIFCYgK4Y0jTNyVQzQc3sdi/JO6ml+tNRO4vpEtUOMY7uEeCMehOAwysIpCVgP/UpkG+x/s2XwX6iv/+tQnb3NoupLQZW2yc70o6g9q+Zf+co+pvsNHQ677wieIYABBoi4Mx6ApIPaGwP0Gj31YmK31nQqlXnmGKf1SSK5Vtt23MIjDCVcIrMnxBomkDrU2NWB6LNr9rhoyfVpVrITvNgjHaA8CcEeiXQqGXGX+73Q8pUmTYYaL+cEaM2rp+7jRyzTKBVFIbTk24ToDryK1S+kWufskMgK4HWLTNZ4VSe+L8ql29NPJ1xsuh7qf1Sf/zxhzaUSMd9+fKlxfdSWSg1HUmirVr39/eBHVfKUXq2fbfKmvCEQ2ArAbXk6e7W6Lc00SiiS4RGj30ylu5gNIsDnq7CO5hLVZ/bXZcLz9KdU74C0Cy1tvi5c4l0YBxc/JzAgwTsbW93FR+UUJ/r9+40Rd0KfjxZUoAABCCwm4CmezpX0vlcCrMUvNp8LyWkYzEp1p/bhxjUG6ct8ScEBiRgtzkE4BTuTOaS2Hu8+VfTc4FJkF3CYsPEVPzpYRC1P7pQemJLnuoi+YOjjQTS77L4gfLyCgIQSEUAY3sqkq2kY9FYWEEoU5uO2TaQqaXWFj9nBWERS7FAphLFUJMRBIYi0PTUmNUBS1u1Dx+F7QA9qS52yLvVMEtdh+MMYu4LQ+AtBAYh0Khlxne21LldOh5x2s5dsvocf/VA1v5GhUDkHK8sIwtmmRzk/TR70m380hEiAqh8NAMIQCATgaYtM5mYtJJse+6Xci2Thu1rLdIpNYvQYRLyutxNX4q7UlA6a/uudMCJbE/2Iyt2S8KHEHAI2I2e0R7ZSXnYP43nFYnPgAdyW9qbfeteE23M/sMpfAmGP96t8VwbudbiT+FOFgM2+AlF5Q9JriTaV0bHyPjbb78V/iHsE5uvIACBXgnc3d35Z/FcfC8r7J38yWOxoRb1ZvoJFGM+5cgDBJojkETV3D0lOY7LvrFgMa8TJfflSVIXfrKWkEHU/qg1w2ISsfCsKo5dK+iy+FXVBcJAoFcCGNt7rdm1clnGi+iYu5Z4neH2wbSwacIx7wfo7VZ6nSyYYgcgn/uKqcS5/MkdAm0RiA7TlrH+lCKzOmDEjuoygapBdWGMnqqDBwhAIB+BFi0z2ge+qJMoUPNQLVg8efJEV17ng+akbN92LgnPvR/FoqotsnWK3NCf6DZTZdWg20zC8DAngMo3p8EzBCAQJRAdqS3DfTQXIuQg0Jj7pS6oVGNyGpw22n748EHHdaS650TpaI+sbtFcJK7DDK6urnRb5uJbAiGQiYC9G7Wft5FJ1FaSdXqSNbHVwxjv0V1LocVwyzzNCLCV4ht/OEnuhNnEJLeBzDdm7d6EsalcRJ4I2C1EZ/VFUoqcHTZv3ryZ5OcBAhCAQGECmve9evXKybRa30vJ6XShCrEr9k4xt/6JejMRQ72ZUPAAgTUCSVRNv39eyy55uH3e5GetbrnAFnnUfp/8WSHR1mI5N/os4Xfna7fhFFNUdpeFDyEAgToJGPuZMY3tdVbZQalYQVgDyArCGhnCdxNgKrEbHR9CAAIBAo1OjVkdCNSp84rVgQlIvtUBxugJMg8QgEANBFq0zPjL6D5J3TOpC3X88Ewh9tWBtb3lmQRzksUs4wCZ/sQsM6HgIRUBVL5UJEkHAhBwCDRqmXFKMeafLblfykVEfo+OkUgqryYPr1+/Tl5/Os7k27dvaztOdLxKybNVkpeOBJsjsNYU/YLYFT7/23FCZJo3FtYyXzUm1VA0y9Zbo+GmoVJbRC18So29oaqLsNSaX0bHHrQ7HT9lQowECjcqo1TzaIPcgTMvMs8QgEC1BHQcj79SXrPvpUg660YV7jYuPBKh3lT7+0IwCNgXlRdZvXjxYt+UZDG1rYFHbr/U1e5bs9sRv3Bnu0PCQdR+y4nUdhPcDs5nfeJY1ANiHOwKAinzCgIQ6JiAXckf09jeZdVbFD9WEApUvf3Xt9vyzwpCgXoMZ8FUIsyHtxCAwA4CjU6NWR3YUdfRTwqPMp2pLoXpRWvTjzCIuc8vOCEQGJCAvYOtyjJjXNnRanuxm3L8rQhrzcnZA7AWLVM4Zpk1sIVHZ/tPD7PMWpXVH164Ue0Agsq3AxqfQOB0Ao1aZk7nVokALblfSvt31uq0tUsajEWb3Idbh99Ly1/bdKKzVXK4fe4Tla+6J2Cf/To/k+7J7CugcQKvxNd6gH35NvRVtOCdtTTj6UfGaKkq2m6ssRuAHNmcLDSwOhH4MzcBY6MyRksu7cePH51zVt6/f588lyQJSifU0RhS3qQZPvrfPz3rGLy7u7sk6ZMIBAoToEn7wGV6kErsOA/ITi29rsCtZb48lhDJ7PSiJT06jGOHMZqlvJY4ju4R+AT1JgCHVxDIQcBudljM/ffff18MLxPodLabMi3jfmnsbI3RNhXQErkhtd9SnEAciynj4G8hkPuJrywFv4hXUlc5EQhZQwACaQlgbE/Ls5XUWEFYrKnC6hxT7MVa6CzQ2KiM0ZLDaWgqgbk1ee2TYLsELDPE2qbGrA5sbW/GccEYbWvua/E7U12M9IzR1qDtDm9ojN5dRj6EAAQmAo1aZiw6yaWMxfYp2ZenjyxLTRV35AGzzCK9wsNuZ7rNIlICjY3KGC05z4ZUPswyyWufBJsmYNGCarPMNA08rfDNuF/K0dFpatodVWA/vXbwS0la23eivWXFzlZJW/Gk1hyBtUboF8T5pfgRCBEB+xx42AEsWnC77aanJlf4PBv7LD1qVVmrBScLuyFpLUHCtxIo3Kg2iae1TOeEpDdv3uQ79mKTbPPImp8/ffpUvZaOxtAgOLlm6Vkt/NWrV5JZ5ob5JzxDoGYCNOnF2mlxd4UK4oyzComqWIvFzxpYeCTymayVDvVmjQzhEMhE4MhcQFfinKglaujczaTYpZ2FO9tNQFpR+zcVai2yxZShycXa5+2GPzw8GIWv9lQLo/xEgwAETiGAsf0U7KdnGp3eWobd00uRXIDCWh9T7OQ1WGGChRvVJgKtTCUwt26qViKPQMAyRlc1NWZ1IF+zLDzKdKa6FKa3qRm0MkZvKhSRIQCBAIFGLTP2Pa7aBXRkJSiAznkVtXVM8e3CT5+kfYiKalH50opUQ2qFR+fOdJsaarBCGQo3qk0EWlH5MMtsqlYiD0LAMkxXZZkZpF6MxWzD/VJuls4h+todVWwbvTaQqZWvHU4gt4QCXqDG6iRaxwRwv0xbuZah65Lj7m3faQUun1p06+3k4FRethw5GmdKa2NBDpG+f/9un6VHrSqLEmpu49SjrgpcjElgPgLGRuXUVD555ilLyZnnK1ErPHVCCqHaf9iarFJcX1+/fPlyXjqeIVAnAZr0Wr1IM3HWMKQeS6M70dtnTdR5uDON1auSuiXqzaUuUG/mbZJnCAQI7FaW5Hu5+9uAPPZXEsAe2YnpnDbivE34J2p/QphHknLUCT+pkiO1n3u+kGjBL1kbG2o+OUkZAhBolADG9kYr7qDYrCAsAiw5mLKCsFgF/QUaG9Xckl8MAisIxVCTEQTSEojOEGubGrM6sKMBsDpwgZZ1dYAxekfL5BMIQCATgUYtM5tmMfYyHoG8ae+BZuVH8jr4LWaZRYDG0Xnx262BmGW2Ems0vrFRberQUqHALJOKJOlAoDyB5iwz5RHVnGMD7pdy0NdFl3OI2mhb2ONRinVgL5duVTpXmZ7D4blXAvbZXbRT7hXRpnKFHXXmSQ176r9lWaXMyVLz6sj3bPRwLjlT2rQPeN9BF87QpqMN8hEm5TUC1XYy+oE7XkPOn2slKhkuRzX5VRpz/PTp075fijF9okHgOAGa9BpDefU4ylsTvpfqSP2TFIwqxxqKTeHGvFBvNlElMgT6JrB1RnDpjc/1vVSN+J2tsZq0OF1MP0TtN1ZK7mhRo9m+s41yi308/WjBL1kYlYfj8pACBCDQGQFnvhYoXbUDYkBmXq0RYAVhkQxT7EUsBB4hUG3PyQrCkWrlWwicSyA6Q6xqaszqwL7WYpzgo7rsw3v5ijH6CD2+hQAE0hIYwTJTbMwyulqpBouJtNhaMMssYilZKWzsXKyC/gJR+Y7UKbvgjtDj274JtGWZ6bsudpSuAfdLOTfOtSIpuPf39zuKevATnYnleIHOE7y6upr/yTMEchCo0EKao5gF0rT7S1tmqgUEPiULy8yhzMlSZYpfW11r3VquYsayGzsHPzUnCw24fhxCChDYXYNZZXPag/amn76x3imvfiZ238vLtzI6v3371kmHPyFQCQGa9FpFvH792hmwNGpLCbGfTrKWctZwVeji/LHkzhXUG1WxM5xlrXQSh0AHBOw/GfUwHz580OS6mPviGl6d2mbfWOAkoiI4IVn/RO3PiteYeLS11DZ6GssVjTa3rgcil1RUAmLwCgIQaIsAxva26iuhtKwgJIS5IylWEHZAa/cTphL76g5z6z5ufDUCgYamxqwO7G6Qtdk3elVdGKN3N1E+hAAEEhJo1zJTZy9qvEFaNfjw8JCwHrcmhVlmK7G08XvVbdJS6ia1OjsrZ1mfjZ3dtDcKMgiBhiwzg9TIpmL+e1Ps8pGlpjhn2EvB1e7bkufTT6V+//69Lgpb3K0iL2Tt5r+5uZki8wCB5ARkIY36uytTS5zksrWVYHTcmooz+LYz9bRODzyRuTzYSTofVvinxSohsYuZThYdNta47Vs+0QjrdBeq8bUsCM9KwNi9y2ZqbKjHpdVyptM8nLtSj2dxPIVNP5Mpu9vbW/XttbmSTuLxMDIBmvRi7WuG5Vy9qz5T+slZvpdy8rnIOakEmh7q+fK/ek496H95hy5OG/VtScmNo8ZUlsUqSBi4qZGj3iQkT1IQsBOQjqQFJEcP1Oe6FVMalLoLGeX081QcYw9jz3p3TGeYsKejQhUuhdD5bH2BUft9JglDolXQ5by43f03CauepCAAgXwE7CbiwY3t+argxJRZQfDhM8X2mRBynABTiX0MN1mipixYQZhQ8NAxgVamxqwOHGmERqsXqssRyPqWMfogQD6HAASSEGjXMrPJo2lT5CNg7bdfHsklybeYZXyM6DY+E0KOE0Dl28cQs8w+bnw1CIFWLDODVMfWYtbufunf0K0GdwmU+qhT6o02o61cFuNrp6w8MNfuWZItXqNFSXkWhSSwYwL2aaT2hZfc2N0cc/udjV3uurPXl2YOYfdLO0l7pifGVHmjNqmo0pNEfi0mRSWZZ2TvHOZfOd50au30G3M+JZ8F37nYbTF3tYoyasbnz5+dXezSuGprHhJy089kjlSaJO6XcyA810CAJr1YC3d3d/58UL99+5GTi8meGChlo3DuqDe1jV+FGwDZQWAHgTdv3viGL00MpR/W+YNyFFdjkbV8vu9DY/qL0VD7F7GUDNQhRNHsysy5omKkjWA3ZeAZlZY8qUFgEAJ2E/HgxvYu2wMrCH612odd/1t7CCsIdlZ9xGQqsaMeMbfugMYngxBoZWrM6sDxBsnqQAFjJmP08YZKChCAwHEC7VpmdEqmfaWm2CaftUOWj9dU8hQwy/hIMcv4TAg5TgCVbwdDzDI7oPHJOARascyMUyNbS/qvrR+UjK/mFfD80SvtCJmuHykjmC6DChxw4m9WextOAAAgAElEQVRQKyMVuQxCwO5hVWYi0S52u8eOpqntFvO45NFdd521NMsGoAJGFo19vqtJuDb3eaE4Nqx9582EBeOtkcCrV68sMe02U0tqa3GkWTnyqCeU/rMW/6xwi8Pqmmzqu7Rqu/aWcAicQoAm7WOXMc7pjvw4zYXY9flURUO9SUWSdCAwDgEpfn5npXlQnfMFDRb7pqWaDRXYgOU0G+O4htrvcEv4Z5StZdxMKE+xpOw/E//nX0xIMoIABNolgLG93bo7LjkrCD5DVhB8JoQcJ8BUYgdDzK07oPHJIASamBqzOpCkNVqsHKguB1EzRh8EyOcQgEASAu1aZp4/fx7YiT2HU3KJym5O37dbb16ug8+YZXyA6DY+E0KOE0Dl28EQs8wOaHwyDoEmLDPjVMeOklbtful4hvjFk7a01UfFT2RrSECbl0eo7IBbEyQ+BIwEolOmKZ1o1zzFHPPBzqfLSw/slR61yKsT/v79uz3BymNGy3uR33LyxO6S+p5vlqR27I+U79nc4iB7VrFzwiwlGi2Odn5bnL3tNtMjAPVDcNpG4CyMIxkd/Na5vnVrauUVyK0SEn80AjRpp8Y12l5dXTmBHfxp1+dTFRb1JhVJ0oHAUAR087lfXq2RfPz40Q8/N2SfUqe+8ZTpD2r/ua1FuUenVJZ52eml2CGAcb+ILAPl3ZJ3FIdPIACB2ghgbK+tRkrKE51ysoKQvDpYQUiOtIkEmUrsqCbMrTug8ckgBOqfGrM6kKopRlW1S0ZsfjgCnDH6CD2+hQAEUhFo2jJj0dtluH7//n0qXAnTMfqOJszRSSo61mOWcYgd/xOzzHGGLaaAyrej1izdeyDZfXsAAgnyCgJVEajfMlMVrgqFqdr90tL/WuKk5R5wv1RGXICZljapzQk8ffp0/mfg2bitKpBCx6/kLjj3LAqUtNddd4EiO680c4j69UX1ACfNmv80nqqV1RVNlpEdv98dBh3HMmU8pKfm6mtdtrB2cSmd2p7sOFlLqm3ozo9aipa6gqyZ7kvc2JOvJa4fWtbVxLV8CYfAGgGa9JyMtLXoUsE8fkPP5dVL1JuGmgeiQqAeAuo6Xrx44csjk1dVh45JGEd39WX2QzR7Km9LnMRA7Z9QnPIQ3YbS69TY+Espf07EKc2ATCEAgbQEMLan5dlcaqwgLFYZKwiLWAg8SICpxFaAmFu3EiP+OAQqnxqzOpCwKbI6kBBmICnG6AAcXkEAAgUItG6Z0Wi1eCTohE4bF6W9FNu2tGlT1um3emCWmdrJ/AGzzJwGz6kIoPJtJYlZZisx4g9FoHLLzFB1sa+w9bpfahOVpf+1xNmHZu0r6c2BXbPazV/VXrS1UhDeKIGoL9ylXDvctxoFskNs454zpcy2M0GIOj9knbLuqN+DnxhnSgdzWfvc93x78+bNWuQj4fI6c34IloIfyZFvowRev35tcaONXgwezSgQQTLoUqN5BLnpytY5D6nkWRbk45KcuO3+uPCk0BkBmvS8QrWkoXsvy8/y5jLkezYq82kFsIzy+TQ61Ju0tUlqEChGQGrnonaqLvru7q6YGOGM9h17qR6v2Dq9Lz9qv8+kZIgzEfazth985n9bc4jRThiweNdcOmSDAATOJRDtWifxMLZPKDp7YAXBr1Cm2D4TQo4TYCqxiSHm1k24iDwagaj+duLUmNWB5K2R1YHkSP0EGaN9JoRAAAIlCURH9kmYai0z6ki/ffvmmxe0SqVdc9LtS3o5Rt0hJp6nrPtPuU8PPrfp1eUhn43CyajMn+g2ZTiTi08Alc9nEgjBLBOAwysIiEBUfzvRMkMFWQjU635Zs+YXPgr99vbWgp44ENhBIDpluqQZ7Zp3ZN3NJ/Z5spF2N2QWC7J458k8pp3n/Ktqny37dzU8bTrsylhYTdIczzed73Vzc7O46dlJc6uPilNM7bBEXXOQnvKnxUiUz/1Sjc1JXD//t2/fnoKiTKbOL65MpuQCgXwEumnSUsCMHgL5YOZLueTi0FQKZ9yfwucPqDdzGjxDAAIiIAfFNbucbGIfP348nZLU1x2mD02yTp/7oPaf1Xh0DlE4646tQEblqtr9N+GK4y0EIHAuAbtxuONu9twqOD13VhD8KmCK7TMhJAkBphJJMNoT6cbcai8yMUcgUPnUmNWB5I2Q1YHkSBcTZIxexEIgBCBQhkAflhmtoevCm4eHh/v7e63j6Cx1OWRqb55WgspgnHJZWxqbIkwPlVi6MMtMNTI9YJaZUPCQlgAqX1qe0dQwy0QREaFRApVbZhqlWljset0vjZuoTjlHJKw9S4FL4rtfuCmQXRMEjOfQG7dVNVHk5EIa+xblG/6lJxeszgSjF9/ZedZZQEcqbTK2XDjpeKk5iez4UxdDOWlKDDlkKqmww/8lr00/eV1W41iLLJPDHYXik60ELN62qusc1w3JzdJZfpN+lSOjrUzW4ifxXxJMFLY1woQXJkCTnoBL8ehMtZiKpodTpq7KF/VmXgs8QwACdgJyU9Qi92L86+vr8mvec0mkxTnq6/zt2rOudr9MstYilAlH7S/D2c/FmQj7EaLbFPxPmgixz3qMVscmSo2QEIBAMQL2GRzG9mKVUjgjVhAWgTvW/sU4mwJZQdiEq9fITCXsNYu51c6KmKMRqHlqzOpAjtbI6kAOqn6ajNE+E0IgAIFiBHqyzGjYkj6gdRxNgZOo9DtqIaosTWlWsqCAWWaqkfkDZpk5DZ5TEUDls5NM0oezsdMOnJhtEYgqG5XoGG1RLS3tj1r/GTenykHllBKE60k7uk6Riky7J2A/skiHAHVPY18BLXcJ6geuaPvS7++r6PY7NcueSq3DtKKNJG3z8PceKWRCqt9yeMTR201DoTO86s8pLx5OJ6CD3KLVreanVppQVF9fV6tIm0VCaaeknJYc5bYYQcCnBHmAwLkEaNLi73dHi7/cdgNVwLOaGerNWeTJd05AdpLF3y/q6JxShc+B42nUrZ2iNCrTHePmpklT7opA7c9NeDF9f+rtdEq9WtJ0UrhT0sU/0xo6FquAQAhAoEsCUTvqpc8ZpJOxGHJPnBjma4GsIPhja9o276sxrCDka8+Vp8xUwl5BO6aN/m+ZFQQ7cGK2QsAfU5yWf9bUmNWBfE2I1YF8bOcpM0bPafCcgwArLDmo9pEmlpm09eioRoE/0+Z7JDXMMn41YZY50qL4NkAAlS8Ax3mFWcYBwp8QmAhUa5mZJOQhSqDe2y+Nne+O0+59fWtHSFhtNe5r2ZEvnwxOQLdPGAlsug3PmGYH0f7+++9//vnHUpDoCGdJpI840dsXo4cxtMVBh2lFz0BSK0pya4ruoNCP2gGo8eXz588TNB0GE72d0n6YmS45dDqHNSvtJAAPJQnoWLJodav5ReMYZVaXqBb46dOneXwZoWQs0A9hHljhc5Je2v7bqZAAInVGgCatEcrpjjqrYhXHOMPNUXDUmxxUSRMCgxDQQZ5rHpjqt9WzzScvZZho0HQmNdF8VQQVJBqtWATU/mKo5xmFTzTTPCjJUazzHCt5Nv5enj17VonAiAEBCDREAGN7Q5WVVVRWEHy8rCD4TAhJQoCphB0j5lY7K2IORaDOqTGrA1kbIasDWfFOiTNGTyh4gAAEShLAMpOWtn3BK8l0I5XwmGV8kphlfCaEJCGAymfHmKSfZGOnHTgxGyJQp2WmIYBViBp10DwrwocPH6KAFOcs8aKnr51yA8BZNMi3JIGw6+/0q+EK1sVKsRxAcmF4YveyKPmJgeHBXrikK58oXqasLe5tak5Hcl/0e9QP3E9TA8r001578L/yQ/yjAbqsO7/gzYVY5p/HT8pXe/CPwdMG+rPOtd1aTdGuae3HMg8/jnGr2MSHwBqBwZu0Zeo3//E2+qyOd60BlAlHvSnDmVzWCCxqv/o5S/1Y+4TwegiseWBeOmTpVMWMYBZV2RkmqjWPWMpyXF9tXe1P9SuIXkemUTJVXrWlo1bk/CgW/6z2l1IbT+SBAATmBDC2z2noOTrcqAc+Prg7mdbwZ9Sm0aUVmil2DW1vWBmYSliqPto1LWrFTmCXnbaFHnF6JRDVVU6ZGrM6UKa9obqU4cwYXYbzmLmwwjJmvUdLjWUmimhTBKMtXbOGqraVRuc+mGU2NYMp8mLHy8bOic/ID6h8ltqPdk2OBWbxT8wyFtTEaYtAnZaZthjWIO3/qUGINRl8r4B5D3uK7W8SNbzzrDYlexKbhw4IWAyjaoFoHot1vTgvmncs07P0v8UUxgwM98aC1iUWy0xpnx+FWteiH3XA3qGMpsa5+BC17CxOaYptku6yheQrlOplsYU4Va9+fl8NSolfbN7KdF+C+VCEU14shUMp/OeiXSycKW8hkI/AsE1aPU/4p9rNW3W/+dqPMWVLM0O9McIk2lYCa3Mx3C+3kjwrfnQznAxlWZVJJW5Rkp1RY1+fVgaysUSo/UmqI9qAa24qBwmom3V+F4t/Hjxh6qCQfA4BCDRKYE3B8/uZQYzt0YVzkel14YYVBL/ZX0L26RisIDTaKxYTm6mEEbXFDrb2472Es4JgRE20VghUODVWhxb+GXbzltUB52ciHSlcuY1ufmCMdiqaPxMSWJuAs8KSEHKLSa01DL+PHcQyc6QS7WqJbCBHMsrxLWYZv81fQjDL5GhvpInKZ2wDmGWMoIg2FIEKLTND8U9V2Kp9ZqT3r6mGUVNLKkBr6UR/AL2uoa4BIbwYgagh8jJ5wMKyWCP6Ya5Nt5zwxc+HDYxy69VMY5kDaJOxvWEI1Fqa0TMFwm7/Gi4DyzaL/cY+E4O9sMQ8SGCtqcw7K9X7Jo1IjWStIbWot1j2tM1x+c8CeLCa+BwCCQkM26SjEyv/x9toSMLWciQpy/iCenOEMN+uEVhbA2bqukaswvCAmW7qmTWvCUxMdhdKjmFrFsIpa+dB8ZuYqFq65cHV/t3NZv5h1Kwxj9zZs/PTWPuzs1JTHAhAoAyBaO869Tll5Dk9F8u8vkUTnAVstDE0oZhZSurEsehyTLEdaPyZioCl+Q0+lbB0y9NQtfgggKnqi3QgUAOB6HhdXkhWBwozt4wdqC7HK8XCefAx+jjkAVNghWXASrcUOTq4T1quJbXB46z9yiaG08OmbVplqEZbAmYZY0UI1No4zsZOI8Nxoq01lamv0MPgKh9mmXF+DpTUTiA6ZNuTIuaJBKp2vxQXnRMg1VYDlTbk6Z8epL8q8ERkl6y18Ws+TPrPmONPr6NeBbCftdMrgSPlUjfi/1r9EHU1R3Lp79toj6eOur9SX0pkuW9WHb7WIQKbjDU5V4RA8zOaZsLCSAzfo1JSLWpsHVdZT01RzcbvoPwQNS3FDBjLLtrU8RZYIdto7+Tj0i9lCkRbq7BOBxdpzCZt7OumX26jD+qE62neYY3iQhj1pp766kaStWXLqn4d3dDOVxAplpbFJN0Qksp8tzajCQ8HmgTlg5A8ZeNQOLLaf5x5Tw1mEw3NE8Nlv7ylK95ElcgQgMBEQL2HpZMZx9hu2VDSlpYy1XX0IWrQ6NgczRQ72jyIkI8AU4ko22jv5A9krCBEqRKhXQJ+g5+HnKKlGPuxuZwtPlc16UZ1KfMTNrZtzH1lqqOPXFhh6aMek5cCy0xCpEaYde4yik58MMtoaGZjZ8LfC0ldCKDyRVtCtHfy53eYZaJUidA0Ab/Nz0NOscw0zfMs4Wt3vzyLSzRfy+aVGtxEowUhQosEjPO9gCtOi6VOIvN8oAo8SzNOkl1Picz1Wh+dNtf2VFinLPJpDBd/AqJo+nlqR5HWLaQJ6SH6a1WcwPTekUR/RqdtkmESYC13WrgPttoQzULX6nFqePOHSwtU87s0Qv02w61XETa1wApB2Sfq+mlIN3OWFSssESINTmDAJu38Kud9Wk/P6oKqatuoN1VVxyDCsDmgp4qWa6Wxi1bvp6rfZ53QV1JrjRlN0aT9+qfS1A8ftT9rHUWtuC22GSMx469V+pgxQaJBAAIQmBOYxt/wwzimyJHdL9UwokbIeePp7JkpdmcV2lZxmEpE62tAc2uUCRHGJFDn1JjVgVNaI6pLGeyM0WU4j5MLKyzj1PWmkoYNMtPbcSwzm+jNI2twnHCFH6r1Y8QsE664y1tRumyrkxbKxs75T4Dn3QRQ+aLoMMtEERFhHAJ1WmbG4Z+wpLhf7oQZ/Q1IY9OwsTN1PoNAkIBxA6LxPr1gVl29tPxsL3Mtfrx+xUcXP/xPegrxXbYsk/ZwnN3bgu0rIosCVGsJ6qnBJC+L+vOwpWyxrsOBSrCbYUKb28Ij47ywjg9z8soiQQgcJzBak47qGOHerJW3FS5rod4c/7WSwiYCbA7YhKv+yDv6ELliqjOUCqq5uT5fLKMGQc13pNrt0341pqylvJhdbYGo/ZlqxJkC+MpDpnxrSNaoaGEHq6GykAECzRHA2O5X2eDul9FBxyfWU8gO9djXSZwQqcTSjXdQYgVhB7TWP2EqEa7B0cytYRq8HZZAnVPjqP7gDI6N/snqQPh317fqwhgdrn3e2gmwwmJnNU5MLDMJ69p4LH7Nt1NE1aqEuCpMCrNMhZUylEiofOHqxiwT5sPbcQjUaZkZh3/CkuJ+uROmZRkVF5edcPksRkDqmsWyrGlVLKWx3hu5ie1YXGyljR5DMsJePfX8UoD27QOe/2ZltVFrtIFfjrXPaiDJR6imZWRdhKrZyJY3b0v7ntUCu1RR9AtVueYXfqqk2rvv7FJyViaa3qDfRbumEKsExmnS0ZWAfX1dbV8dHPpXG8rhF6g3hxGSgJWAMwRPP1KN19YkiFcfAfUhcqqcanPrg2Yo+qc2oH9bv3XiSwwJUx+hPRKh9u+hFvwmPI3SlCH4ddsvw2WffkdMi9quZqSHwEkENGBN3Uj44SQBT8hW2kgYhd52PO6wgqA2xxT7hB8eWc4IMJWYwVh41C+UFYQFLgQNQyA8PTxLRWF14NwGiOpSjD9jdDHUHWfECkvHlbu7aFhmdqNzPrST1NDpfFvPn5hlVBfoNvU0yDElQeUL1ztmmTAf3o5AoE7LzAjkk5cRL6OdSDUSRJdRcX7bCZfPYgS0KSra/BRBPXUspbHeG8332rU5FhdzabUvNtDwhurxZLPQKlSAxuIrbSkWpYQOkOoKjO6gqjtZY81VTcSqCajeNV3ft81d7dbxRay6qHmEc06RYZ9xHsykWo4ATboc695zQr3pvYbPLx+bA86vg2wSyES2Y360OGnaEaisdcZztsKdljBqfyr0IhluVwkn6alkTphOuOyXt9gPEwInKQgMRQBju1/dlnVDqS7+h92EsIIwVSVT7AkFD+UJMJU4yBxz60GAfF4ngcGnxnVWSlVSobqUqQ7G6DKce82FFZZea/ZIubDMHKE3favOOWzNmGzs9e+7CxeEjZ1TVa49sLFz+l3wcIQAKt8RevoWs8xBgHxeLQEsM9VWzQ7BHumbNX2C8ACBr1+/Pnv2LBBBr+Qa8fnz53Ac3kJgH4Fffvnlr7/+in7LD3yO6OnTp3/++ec8ZPFZs+W3b98uvho8UFhub2/XIGgO//fff6+97TX8+/fvalTa7Kv/pR79888/l/9VXs3JxeTx48d60F5GjQj62WbioCHp//vfP3ULkwDKXVkrX/17/vx5pqxJ9lwCqnpVulqg/r/0b/MGINnUBvRPGosaIc3gUlmvX7/+/fffp4pjoJxQ8NAoAZp0oxVXs9ioNzXXTtOy3dzcvHv3zi+CdBW1Oj+ckOYIaD4oLUv/LMaK46XTfOfVq1dagMk3zzouZKoUUPuPkPz48eP19fVaCn2bMizma5HR70hd9BoiwiEAAQisEcDY7pORWvvkyRM/fB4i98u7u7t5SE/PrCD4tckU22dCSEkCTCV20MbcugMan9RPYOSpcf21U5WEqC7FqoMxuhjqbjJihaWbqkxYECwzSWC+fPny06dP0aS09a7+feCYZfx6RLfxmRBSkgAq3w7amGV2QOOTJghgmWmimoxC4n5pBOVGs+xfYROhS42/0xEIz5emfOSTo8n29OfgD48ePbIQANoapWi/B7o1dIRDAAL1EHCMp7hf1lM1SLKPAE16Hze+ggAEyhNgc0B55mflqJmjblzXcnUmP0w5LeiMXs4WOat+m8tXTUWnFa2JrbakpY61t62Hh1dxptLpjgt+UBMNHiAAATsBjO0+K9wvWUHwWwUhEIBAcwQwtzZXZQhsITDy1NjChzgQgAAE6ifACkv9dVReQiwzx5nLo/Lq6iqajjaBa0vkTz/9FI15bgTMMufyJ3cIQCAJAcwySTCSSIUEsMxUWCm7RfrX7i8H/1C3S0UJWOJEEyECBBYJ6EydxXAnMLDDzInZ/Z/a+mApo+49wGF1DZTIyKCw9lbh2mIbeMsrCEAAAjUQ0C21kxjq86dnHiDQKAGadKMVh9gQgAAEOiagmaP2gmgOLrPYhw8f5C0ZnkhaUMgG8v79ezmJ6ewMXRiFq5gFGnFEQJeyhi1jcr/sGFS47FPB+UFNKHiAAATsBDC221kNFZMVhKGqm8JCoFcCmFt7rdmRyzX41HjkqqfsEIAABCDQMQEsM0kq99WrV9F0tK1Ii1P1+16qIJhlorVJBAhAoH4CmGXqryMk3EEAy8wOaDV/gvvlztqZd/E7k+AzCBwgYNwaZdxodUCQZj41ojD6tTZT7NSChjcm6nqT1BmSHgQgAIHEBOanYzx+/Dhx6iQHgeIEaNLFkZMhBCAAAQhYCWg1+vXr1/KW1D4AuU3qbGB5Y75580YOmb/++qt8MrVorX9TcnpWoP7preae8rfUET/fvn3TtzqB+O3bt0ZLyJQgDxAInxKllqbtCB1TspjCsIN13AAoGgSyErD0MBKATiZrLdSZOCsIddYLUkEAAnYCmFvtrIjZCoHBp8atVBNyQgACEIAABDYRwDKzCddiZF2wZtkBLlXql19+WUyhwkDMMhVWCiJBAAKbCGCW2YSLyK0QwDLTSk0Z5fy3MV7T0eQ0PPXI2mef5DCSKcEAGYuCHvicVxAIE9DehehcWrsbw4mM8/bPP/+0FJYdIWFKmqW/e/duLc5ff/319evXvjcvrpWdcAhAoBUCc/VMm/tbERs5IbBGgCa9RoZwCEAAAhCojYCmiswWa6uU7uUJnxIV3ojQOhzZw+eK4lpx5A699opwCEAAAgECGNsDcAZ/xQrC4A2A4kOgAwJzLZoVhA4qlCKIwMhTYxoABCAAAQhAoFcCWGYO1uzHjx/DOtIlfTlLtHUwKGaZgw2DzyEAgdMJYJY5vQoQIAeBsNbR96aFHDxPT7PD2y91Iv7NzY2OJ9GmLnlaPnr0SC6XT/7vPz0rROE6leRyBr82o+yoBnkZ7fiKTyCQkIBlg5R0Ed0ykTDTdpMyeqK+evWq3TIWkFydZ3ik//333wuIQRYQgAAEdhOYq3BsntiNkQ/rIUCTrqcukAQCEIAABCAAgaoIyOQbOLZMt63KMlyVwGmFCZR9nhF2sDkNniEAATsBjO12VqPFZAVhtBqnvBDojwDm1v7qdPASDT41Hrz2KT4EIAABCHRMAMvMkcrV3RLX19fRFOR7qS3o0WhVRcAsU1V1IAwEILCDAGaZHdD4pHICWGYqr6Ad4nXifimd+O3bt/KolGvl1dWVLmeTo7BOeZn7wc/pKFx9tNyEtMVEDpn6UB6b8wjR53kXH41MBAjkIGDcIGXcbpVDwqrStBz79Ouvv2oWWpXYFQrz5s2bgFThO7IDH/IKAhCAQAECzpEEuF8WYE4WWQnQpLPiJXEIQAACEIAABJomEDZQhM+WarrgF+Et9kDsYB1UNEWAwFkEMLafRb6JfFlBaKKaEBICEFgkgLl1EQuBTRMYfGrcdN0hPAQgAAEIQCBAAMtMAE74lVwg/vvf/4bj6O39/X1zvpeXQmGWiVYuESAAgWoJYJaptmoQ7AgBLDNH6NX5bdvul/K61Dnlcpd69uzZ7e3tbpdIfSiPTaVjd8LcnVeSdnB3d6eCT9d7yulUHqT6Uz6ouvwzSRYkUj8BtVhtk4rKadluFU2k9QiOWrZWHKNH69rng4SrtwmYIeTcTi80SEugmBBokYBjg8b9cl8l1qCISobnz59LF7qowXYdfl+Rq/2KJl1t1SAYBCAAAQhAAAKnE9C5ewEZcL8UHOxggRbCKwhAIEAAY3sADq9EgBUEmgEEINAuAcytSeqOFYQkGFMlMvjUOBVG0oEABCAAAQhURQDLzJHq0KbHtRt9pmTle6ntKNOfbT1glmmrvpAWAhCYE8AsM6ex+xmzzG50mT7EMjMH20f7fPTjx495qVp5/vjxo5qj09WGhf/Pf/5ziRBWoBVNfsZRBVq7vcPpXPJKi1dzJ3mZhn+HyldFkDepdhFJyDCT5G/ldqVKeXh4kEOs5irlBUheosoTlLOB6joqZNp2GM2uwgjqry1byr59+6YpaIXy1yaSfum6Z3hNqhcvXgj42lvCIQABCJxIQAdVSJWaBKDbn1BYHipRRCWGxnR/FiAFWEdO6DgSS1m6iUOT7qYqKQgERiCwNnvVaQjGdeIRKFFGCEAgFQF1LE+ePFlLTUbLvo+O0gHejx8/Xiv+FM6EaELBAwQgsIkAxvY1XOHR5/LVIMZzVhDWGgnhEIBA5QQwtx6pII2DNWxlkRisIEz1GFZOup8aTxx4gAAEINABAVZYOqjEhEXAMrMbpi60/PTpU+DzPradYJYJVDGvIACBmglgljlSO5hljtDL9y2WmQvbztpne7dfyvFSTn3X19f+rut569etgLpIXY6UX758ke+Z/mnfyeXf5U+Ff/jwQSudUprnH8qpUm5F6sTngc6z0rH4XjopO4ls/VMiadtQ1PdSyUo2ueRpC2NJDyhp7aoXoVPWMqzLqK1dPmGMWwkQ3yegBuwH+iF9bynzy+uH6PfuBzoh+snge+kwWftTDuqBK+Nkp1AnuUepqbkAACAASURBVPYt4RCAAAROJOBoj3T79rqoRBH9+vWrzvhw6vFSCinA2iugqZq9UB3EdFDQpDuoU4oAgQEJpLWcDAiQIkMAAosE5qeu+BFkNPYDewrRuSTR4mAHiyIiAgQgsEYAY/saGcInAqwgTCh4gAAE2iKAuXV3fbGCsBtd1g8HnxpnZUviEIAABCohwApLJRVRWAwsM/uAS2UN+17KZv7XX391cOQ3Zpl9LYSvIACB0wlgltldBZhldqPL/SGWGRHur3225H4pZ8KL42XA9VG7ruVUqdsXtTlbB//owJI1hVjhr1+/VppyE5KXptw15z8hNffABZjSs+eR154tp4yvfTsP1z5y7aUO/wLn8S/PoiQfSJXRf5U8RBjleOnXi2RWLSTPjgQnAmoYTtOdXs0fLJuu5vH7e7YQMPqy9gdnX4nCWxXVqe5Llq8gAAEIZCUwN0NLacyaVzeJ16OISmlXrfkK54T6ov1Of47wQJMeoZYpIwQgAAEIQAACOwgE7BLaQhGw+u7Iq8JPAsWfpMUONqHgAQIQ2EoAY/tWYmPGZwVhzHqn1BBonQDm1h01yArCDmjFPgnMDUeYGhfjTEYQgAAEIACBwgSwzOwArit/wruvL4d9a3f6jsQr/ASzTIWVgkgQgECUAGaZKCI/AmYZn0lVIYNbZnptn224X8qXUt6SciYM7LfWlpFv377plj85HG7Vg+WlqSzUxOdnAmmiovDFH+G8i1+McAmUyTLw1vhKJdKll77Dp8orgSWJfE3v7+/XXAh0W2ZuD0xthVfVrBVHl2GuvSI8CYEA/Cn98Mk9U7SOH5xTMRZLaiG5+OGYgeGOJWywGJMYpYYABE4nIGVvrklazi84XebTBVhTRH/77TcpotK9SyqiynReg4twNOKPc+k3TXqxDRAIAQhUS2Bub5kLmergqnmaPEMAAoMT0DlxAb3x/fv33fOx7L+Rdt09BwoIAQhkIoCxPRPYzpJlBaGzCqU4EBiBAObWHbXMCsIOaMU+YWpcDDUZQQACEChAgBWWApAbygLLzNbKku/l9fV14CtZyzvbZ4JZJlDdvIIABOokgFlmR71gltkBreQng1tmOm6fDbhf6srRZ8+eBaYN2j0vL0S1Ud0EeORXIWdLeTnOT/6W09qiJhoQZi7AcfdLFUq3Ss7T1LPOJvnx44deXe72lK+pjmxXG13zIpAHZtYrKJW+I6HzpwZFJ4Q/ExKYt9i1ZNWw5UG+9rb7cEvZ9Wtduym3ez67CxjYsKgm15lVYjclPoQABOoh4Jwls3Z0RT0Cny5JQBGVeVqKqHTvYoqozvswHicRVU1PB5tKAJp0KpKkAwEIlCEgw85iRmumjMXIBEIAAhCwEAjYK2T/WTtuz5JyE3FkkAl4n16KIA4HDelNoEBICEAgBwGM7Tmo9ppmYERmBaHXSqdcEGiaAObWrdXHCsJWYoXjBwbiEabGhWmTHQQgAIHcBFhhyU24ofSxzGytrKjv5YcPHxRna7L1xw9og5hl6q8+JITAgAQwy2ytdMwyW4mVjx8Yi7u3zPTdPqt2v5TbnjaCBG5R09E+uvhR0VL5TWkHuep77s+mDdwKcX5yxtsv104eclJb+1N7ZZzr+PRjU9ZrvpSBeyb1SnvW1zI6GB7oHQ6mzOcWAvqNWLarWo69t2TXYhxL2Tnyf0fNyjc+0MsFuu4defEJBCAAgeMEnOFAp1ccT7PjFBYVUV13eZYi6hhZAuSdig7EbP2VU1KadOsVivwQ6J7Amt2GAxG6r3oKCIHCBGQoDhycp1PtCstTPjtHS1wUADvYIhYCIQABCwE6GQsl4lwIsIJAS4AABNoi4IxxmFvD1ccKQpjP6W+ZGp9eBQgAAQhAIC0BVljS8mw6NUdrXSwL5t8JS9T3UpvPF6/nmVJo9wGzTLt1h+QQGJOAM8Bhlgk3A8wyYT41vB3ZMtN9+6zX/VK6r07u0Ukba78BbdHT2xw9rOOBqQmJ47sY2MQzl1bekvM/Nz0rR8f38nLJ59p0WomH9ywGnDM3CeZE1i8kep56QGYnNf7cR8AyZzZeGLVPgMq/ctSyRWktDBc/HDww4H0t7JYDtwYHSPEhAIFiBKRZzfW3+VkbxWRoKKM1RTRwQ05uRTQwKXDASjXV9NUJ7O9PmnR/dUqJIDACAX/6IENHDqvOCDApIwQgsEbA72qmmDpDqteNFFMZ9WCxAWIHmxPjGQIQ2EQAY/smXEQOjMusINA8IACBqghgbt1UHawgbMJ1SuTAEDzI1PgU7GQKAQhAICsBv29nhSUr8GoTxzJjr5qw76W2duv88b6XKf1+Y6KHWWZCwQMEIFADAcwym2oBs8wmXGdFDozCfVtmRmiflbpf6uyN6+vrQIvXUeVy/NNllYE4R17JA3O6UVB7uOdbUuz7ueU+ulsGbWGfuzVKGOUbLm/4ra7x3C1M4MPojG7CGEiEVwcJWLaORWvqoAzJP1eDVz8g31017EePHul/TXc1K96R0dzfZvFztdLwz2fxKwJFQG0v4GfOBZg0EghAoB4CjiIU9hWsR+yzJHEUUf15uiIaGG58Sg8PD35gZyE06c4qlOJAYBACmuLJwnjp0mVPlKWluYnqIDVFMSHQLgGdAxVwPgwscrRbZEdyEYgeXIIdzIHGnxAYgQDG9hFquc4ysoJQZ70gFQQg4BPA3OozCYSwghCAU8MrpsY11AIyQAACEEhOgBWW5EhLJohlpiTtS15h30sptF++fAmcP15e4Bw5YpbJQZU0IQCBHAQwy2yiillmE65TIo9smRmhfdbofiknq7DTzh9//HFzc5P796Bcpiy0cUezoMuf0ryn8PDDpm3i86Sk+M4dxrQrMcmWRDmsznNJ8hzY0nRJ/4gPahIJB0nEcouXnIqboKFRR52AWo76Af0QLn7I+l+/Anlly09yU0uWG31029ncv7oJRFUJGdi8KJ1Y/KuSFmEgAIFhCTizdOlaw6KIFtxRRKXQzrXi6OdrETYN334impj5gWsh0aF/7cOGwmnSDVUWokIAAnMC2h+gGd+PHz80U9DCJ+fgzOHwDAEIHCcQMClLrR1hFhA11QoydrDjLY0UINAQAYztDVVWr6KygtBrzVIuCHRGAHOrvUJZQbCzOismU+OzyJMvBCAAgdwEWGHJTThH+lhmclCNphn2vcx98U9UvJIRMMuUpE1eEIDAbgKYZezoMMvYWZ0Yc1jLzCDtsy73S803dKZI2NVQ+79fvnxZ4CchSaRqTxlNmmhYvCm+fCb37SPU3nRnIFGO+5KahLk8zF06nVf7/rQ4tm3aK79PDL4SAcvGKWPTPZenZr9PnjwJiCo/zKurK7sLRyCpS0n7vsS5QG2qQw5ccjv1nAUkIQsIQAACawQ0asz98SxnFqwl1X24r4je39/XoIhKM7doO5cKmt8h32WV0aS7rFYKBQEIQAACEIDAQQIyVDo21XmCHz58mP/Z67Pl5JQR3FB7rV/KBYGtBDC2byVG/BwEWEHIQZU0IQCBtAQwt9p5soJgZ3VWTKbGZ5EnXwhAAAIQgIBPAMuMz6RASNj3Uib0Ahf/FCimMQvMMkZQRIMABE4kgFnGDh+zjJ3ViTGHtcyM0z4rcr+U76Xuu5tvjvebfjHfy0vWUrXlmnV51tnhklDPRifG3bc+6n6/ecHlvPT06dN5yNrzRby1twoPsw18uPYq6timD3G/XKOXNlzXRU5tdS1lywastW/LhOsX57T/tXxfvXql8Wnt7Tw82krtvhzzZHmeEwj4WOoIB2NNzRPkGQIQgEBaAs4mbHr+AF5nIFYPL7/HQPzpVQFFVFZyo+vsw8PDJFiXDzTpLquVQkEAAhCAAAQgcJBAwDoh+6RMZwfTr/9zWWCihmtmQ/XXIxJCIBUBjO2pSJLOcQKBMZoVhON4SQECEDhOAHOrnSErCHZWZ8UMDLuDTI3PIk++EIAABCAAAYcAlhkHSJk/A76X2lv75cuXMhf/lCmsMZeAfohZxsiQaBCAQFYCmGXseDHL2FmdGDMw8vZtmRmnfdbifnnxvQzfVKNDysurv/MtKfLA1C4WoxNj4Dq4wE9a8655+j///PPbt28D8eevottrku9Ejzq2Sf4k1yXNi8nzGoF3796tvbqE6/clz/JwnBPf3t3dRYswiaeyOCrX9Mp5iLZSe6ZOyvw5EdAWxoCjdUCTmFLgAQIQgEA+AlLepMJN6Us5GWHj9VTeTQ/1K6LSFiwemKrlTQVvKzJNuq36QloIQAACEIAABMoQkI6kjQJreQ1imrCcvPbmzZs1SoRDAAI9EcDY3lNtdlAWVhA6qESKAIGOCWButVcuKwh2VmfFZGp8FnnyhQAEIAABCDgEsMw4QMr8GXB51V5u7co23oJTRtpiuWCWKYaajCAAgR0EMMvYoWGWsbM6Meawlpmh2mcV7pdqaldXV2HfS7lBvn79uvzvYe5+qS0sUVeuScKAM9IUx3kQB8cTTB6nTpzAn1HZHj9+HPh8x6tojvt8UHdIwiciMG+ra0CMLotrn+cLV+PXhZab0rdsKZNf99yf2U9f0PAQ9rHsCAl0VpyTtIMnn0AAAgkJOMqVZbhMmHtDSfmKqGWonQoYVQtTKaIWD8xUeU2lq+qBJl1VdSAMBCAAAQhAAAKVEHB0pLlUmgIMsqlifu7MnMD0LFOt8XL76RMeIACBFglgbG+x1rqXmRWE7quYAkKgXQLOVIIVhLWqZAVhjUxV4U57nss2ztR4XmqeIQABCEAAAqcQwDJzCnZt+l/ThaQIff36deQ9ophlTmmTZAoBCFgIOF03Zpk1aJhl1sjUFu406bl4HVtmRmuf57tfivizZ8/CLlLaGqJ74edNsNiztqRMPoS6XtK+DV2F2iqkcxD71htmo7JNBdkq2GJ8VVy41vTVDh/UxbwItBDQFDGqeUS3YVkyyhEnMN6sZRe97lUfRsvLkf9reLeGq6sMND+nc9uaOPEhAAEI7CYgdcU5esB+r/juTBv90OmrpcVt2qQeVUQT3kgpD8ywWvuf//yn0VqIik2TjiIiAgQgAAEIQAACAxLQ8VuO2j9BkGZ4llV5kqHMgyBEj0TZYX8rIzy5QAACaQns+LFjbE9bBaTmE2AFwWdCCAQgUAMBzK32WmAFwc7qrJhMjc8iT74QgAAEIAABhwCWGQdIgT8DvpfyPBxkjSDAGbNMAA6vIACBEwlglrHDxyxjZ3VizGEtM6O1z/PdL7W3O+rFF93PnfWnMvchjHpzXSTR/vIdx6U4+4Q2OYZ9/vw5fH2oBJsX5Dix6Iae5Dkel7n7FCxtpsL5pK9CpaqpcNfx4sULzS1T5UU6alpr7i5cgEnzgAAEziLg2LUtA+VZop6er6OIOpOisHjlFdHwEJ/Q1TNc8PJvadLlmZMjBCAAAQhAAAL1E3B0pLnAjpY7f9XZc9RqLaPNy5cvOys1xYEABHwCGNt9JoRUQoAVhEoqAjEgAIE5AWcqwQrCHI7z7MytWEFw+NTwp9Oe5yI51Td/xTMEIAABCEAAAmkJYJlJy9OS2prvpUziX758ef36tSWR7uNglum+iikgBFok4ExjMcsEKtGZ12OWCbA68ZXTpOeSODU4f9XBs1O67tvnye6X2vMRPVVXB5Cc6yK1w2txxydScOf+k7rS5/nz5/ZflNNw/Q+1DT0txqj7pSYwaXP0C0WIQ0DAo20v2lScNAv8GfagWBNgzdNviq9TBMLdy6b+fUqWhwCBQFUGtIpAgryCAAQgcISAc5yMBg5ZXY8k2PG3viK66erLqHYh+JsSjKKWzhMYxx8/fhxNocUINOkWaw2ZIQABCEAAAhDITUA60prnoQ7eGsfhMKqT//bbb7nrgvQhAIEaCAQstAHxMLYH4PAqIYFA+2QFISFnkoIABIwEMLcaQSkaKwh2VmfFZGp8FnnyhQAEIAABCDgEAjNfJ+b8Tywzcxqbntd8L7X7WncCpd2mskmwCiMHGidmmQrrC5Eg0D0BzDL2KsYsY2d1YsxhLTMDts8z3S/v7u7WNsdMrV968OkHkDx79mySx/gQdYHz09HtcPPATRqtTs2Jkky+wybqfrkDwpwAz/sIRI9/kEeiuvh9iWf6KtqWFvONXmwV/lFw9eUi1YOBchpf62q0C/Dr168H0+dzCEAAApsIXF9fz+MHvPXm0cZ8bk4RVTWtjThamdhxC30T9U6TbqKaEBICEIAABCAAgcIEHB1pnnvUI3EeuelnXUevrSThImyyNoeT4i0EIFAzAYztNdcOsrGCQBuAAASqIuBMJVhBCNQOKwgBOJW8ctrzXKpxpsbzUvMMAQhAAAIQOIsAlpmS5Nd8L7UvVNsUk+8b0Xb3t7N/tW3BjZLHLBNFRAQIQKAkAWcai1kmAB+zTABOPa+cJj0XrG/LzIDt8zT3S3kMvnr1at62Fp9raHBSxKMHzDjCb/U8lLrvbJHZdDS7hdLaDnVHcuOfqj5HYP/DrRD8FAjZQUDTpIN+iTsyPfhJ+I7KtcSjftGBA3uUJrraGtiD4QK71mGm7YUOysnnEIBA9wR0qsrcrq3B8fQTPapl3pwieiEpFV1Gc59qVEPwP2kihCbdRDUhJAQgAAEIQAAChQlou8Nc7Z/n/uHDh+S7K+bpV/UcNQ7LJjMOjaqqBmEgUJ4AxvbyzMlxEwFWEDbhIjIEIJCPAOZWO1tWEOyszorJ1Pgs8uQLAQhAAAIQ8AlgmfGZZApZ873U5SXSjnJkKpuGHAymfzmyyJ0mZpnchEkfAhAwEsAsYwSlaJhl7KxOjDmsZWbM9nma+6XF91I7qiu5//3x48f236Ru7Ny6ncXxE1vcSh4QILrDRp6QW0UKZKdXaxub5l9Zqngen+dUBKIXYEYbTCpJjOk8PDwYY86jhX8m6tAD5gzNJH/55Zd5ajynIqCuxunQppRVI5msG1MWPEAAAhC4ENA5Ec7VLur5gbNGwOm3wyOsn0hUr5Dva6Zhd9GxX6q4L2TrITTp1msQ+SEAAQhAAAIQyERgUSFUXtIJhzp+5dOnT2HCUWth+HPeQgACDRHA2N5QZY0pKisIY9Y7pYZAbQQwt26qEVYQNuE6JTJT41OwkykEIAABCEBgkQCWmUUsyQPXfC91LKNeJc/ukqCzGTXTNphMwl+SxSyTFS+JQwACRgKYZYygLtEwy2zCdVbkYS0zY7bPc9wvpeNa/PecffNn/SSU79plbosi7XA7dLbIrP0IF7Pz/Yb9aJsS9D/3Q6LVp332aR0+fRkIWSOg7WXhFqubS9Vs1j4vH/7PP/9szVQNTPd8Br4KuNno27dv3wa+5dVBAqqaNded5H3RQVH5HAIQ6JWAepv54KK915vuFe8Vy1q5mlNEp4IsXnS5GDh90ugDTbrRikNsCEAAAhCAAASyEpB5Z672z/NyDP3zV/0964DYcKFkpWlxI0i4ULyFAATWCKx1jGvxFY6xPQCHVzkIsIKQgyppQgACmwhgbt2EixWETbjKR2ZqXJ45OUIAAhCAAAQCBLDMBOCkerXme3l/f5/vWMbv37/P5Zc9bf5nQ8+YZRqqLESFQK8EMMtsqlnMMptwnRJ5ZMvMmO3zBPdL3219sa3rwsZKrr6UeJtuv1zzO1ospgIFRO5w01s5zoX9yqaYl4fojUOKltzlIOp+qepz5OTPkgQCzocXMSzNppjAYWfRRTF0UtFi+CVQvymnQ59HDn87j8nzbgJqYIvVKhsTvq+7qfIhBCBgJKDNx84oMNTeayOlKVoBRVRGkym7tA867MMfbvq7/ZImnbbZkBoEIAABCEAAAn0Q0F6H29vbxbLI8jOUt2HUylfPEYeL9UUgBCCQloA/TY6mHzaYY2yPAiTCDgKsIOyAxicQgEAqAphbN5FkBWETrvKRmRqXZ06OEIAABCAAgTABLDNhPsffauehb/EW9i9fvmzadL1VEufqy6b3pWCW2Vr7xIcABBISwCyzCSZmmU24Tok8smVm2PZ5gvulr/4uNvd8G7UXswsHPjw8hCNMb3WuycH9PVsdF6MeBclJqqeY+4tOZZ8/bC3F/FuejxOIXoCpSZR6veMZJUlh62lAatLh2XLA+/TNmzfhb5OUiETkD7PWNWlzZFWXr1JZEIBAZwTUw1xfX88LNdre63nZdzxvVeHWevspa51LkvVGdF+LOKiKT5JX8kCTrqQiEAMCEIAABCAAgdoIvHr1alEk6Z/5zrdezPHcQNlpnW0fjjzS8Os54tCRjT8hAIEcBPxpcjgXjO1hPrzNRIAVhExgSRYCEIgSwNwaRRSOwApCmE/5t0yNyzMnRwhAAAIQgECYAJaZMJ+Db+V76R/LKObyvcxtBlcWc+GfPXs2/7OtZ8wybdUX0kKgJwKYZQ7WJmaZgwBzfI5lZqI6Tvss7X4pj6/ogdyXathaB1Pl5XiIehtOmW69+lIfSp2VY4AORNEpLCp1wHNsymV6uLu7021y05+LD8ndL6NXX0qMqqpvEUv3gdGGZPwlFgC1ye6gn5hOvwhIpU7Gn2Zf4utXdnNzE/iWVwkJyM1Vzq6LCa5pG4uRCYQABCBgJ6AhwNFA9OdQe6/trKaYzSmik+SLD00fMeiXiCbtMyEEAhCAAAQgAAEIiIDMO4s+hzIx1WPvKlNT0YMOoxbCMnKSCwQgUIwAxvZiqMnoIAFWEA4C5HMIQGAHAcytO6CxgrADWrFPmBoXQ01GEIAABCAAATsBLDN2VltjLvpeaouIHCMLHNLtLElsquitJS0QH7NMAchkAQEIOAQwyzhALH9ilrFQOjHO4JaZYdvnox8/fpRsdtoBb9kEo73ynz9/LilYOK9Hjx6FI0xvC5ykMuWlh5cvX3769Gke4jxL0dch6E7gwT9PyfSgzGN+rn4t4J0rd19pMzWQkRex0R9PjspRL5pA+/z27VuByXYNSOuRQXP1RYdtuYWH3WjrKQKSQAACDRHQaXZzi6dGOp2godGwoSK0JepaJz+VooCyoZF9fk5KZ+MLTXpqSzxAAAIQgAAEIACBiYBMnU+ePJn+nD8UNszOsz7lWZa9x48fB7KuzcYeEJVXEIBAKgIY21OR3JFOYISaUtP5kqqj6U8e1oxLnVl4qGgIQKASAphbC1fEWic/icEKwoRix0NA8RhtaryDHp9AAAIQgAAE8hHAMpOJ7aLvZUkzi7MRt49tqGsaO2aZTM2YZCEwOAHMMoUbwFonP4mBWWZCse8By8w+bpevmm6fRW+/1I4Qi++lsO64Q/JIFYa/tbuoyddRw0M4tYRvJVjY91J5SRVOmOMlqUVnqnkuVVXfXLDRnsPn38szsxL/NzlMhqtGxxTJ8fLh4SHqeym37bUfxf39Pb6XYc453v7xxx9S0fyUNRZU5WPvS0gIBCDQHAFp5HPfS8mvLgjfy3z1KEU0qhPmUESdEs19L/WqJy2UJu3UNX9CAAIQgAAEIACBC4Grq6tFFLIdlTTMLspQODB6s6WYFBaJ7CAAgdMJYGw/vQoQYBMBVhA24SIyBCBwhADm1iP0dnzLCsIOaJs+YWq8CReRIQABCEAAAsUIYJnJgXrR9/LNmzfFjriSf4VzCUof21Axy+RorqQJAQgsEsAss4glXyBmmXxsp5SxzEwotj603j6Lul9Gd4RM9I1X4U3xsz44u7oDeRXYYj7PXerv/M/F5+Qi+XMJP18drO4HElKegGaei55vkyS3t7fT87kPiw1VLVwHBemG3q9fv8rxMupCo+54revQbjNpb+eWcczcVWtrzjmqLFXZmFgoNQQgkJyATNhObyO1k54/Oed5gpZDVRbH93kiB5/9caSbSqdJH2wbfA4BCEAAAhCAQK8EZOxaNNXqGI7ooV39MQlb9sSkjy0g/VUcJYJAbgKLk3GM7bmxk/4+Aqwg7OPGVxCAwFYCmFu3EjsenxWE4wwDKTA1DsDhFQQgAAEIQOB0Alhm0lbBou+l9oLe3NykzSiQmnMdiC7pCURu6BVmmYYqC1Eh0DQBzDLlqw+zTG7mWGaOEG69fRZ1v3TU0DXuuuku6me19m2OcGc3fyCLxblTIP7BV9HGp002yUlaaHSz8f1gBdXwebiRaL9asUOAwjTkJON7ioZv73QSlAPGs2fPnHOGLnF01tGAO/AcPif+qasnFn3vVVmF+8wTIZA1BCCQlYAmM46Sqe5FgVkzJfGwjiE+Uulz7/b+8uXLvCK6OQGEJj2vVp4hAAEIQAACEIDAREDncy06HGqvQyUGrknUAg/RzSWL1pgCgpEFBCBwOgGM7adXAQJsIsAKwiZcRIYABHYQwNy6A9rxT1hBOM5wLQWmxmtkCIcABCAAAQhUQgDLTMKKkDLvLwrc398X3gvqXJOjzTAJy3huUphlzuVP7hAYgQBmmVNqGbNMVuxYZg7ibb19lnO/lHPU4tnkfgXUtnPa4nCoUkjs5L6OPpwpRLdQ/vnnn9Ofiw9rNwEuRjYGRmn0NLswMqk5mg6NCNdIJTux9Ntxpqmiqh7jyZMn0c1kiqmRTL6Xiz2MfC8tKdRciR3IJgVa3uB+QeQuRe34WAiBAAQ2EdA2a8fYqg7n48ePmxIh8lYCGnkXh915OpuOUZh/aH923G5rm0TYCzKPSZOe0+AZAhCAAAQgAAEITARkW17U93SelzZbTNHGeQjb9HQkTe7DUMZBTUkh0BwBjO3NVRkCs4JAG4AABPIRwNyaj20gZVYQAnAOvmJqfBAgn0MAAhCAAAQKEMAykwqy73up5QAd0l34bhgpYM4+7W5uv7zUFGaZVC2WdCAAAZ8AZhmfSYEQzDJZIWOZOYi3g/ZZzv3S961ao7+4k2YtcoHwqMPhRYbC17hFHX8llVzvkvOJ0qit+pITaC7BcFPR5FAdWQ2F0sT4w4cPviRy3nj06JGOLFqUU37ImgGu+V4qQbz7fKSnhEiNXvQEVv1+/vz5FJHIFAIQ6IOAs+dYvpfqcPooSC4xsgAAIABJREFUWs2lsCj2ORRRh4mjly66+juf1P8nTbr+OkJCCEAAAhCAAAROISCT4z///ONnLZ1wQD9DzXoWaVz4aA+Ko1X63AiBAAT6JoCxve/67bJ0rCB0Wa0UCgI1EHAUY1YQylQKKwj5ODM1zseWlCEAAQhAAAIJCWCZOQ7T972U06NOCddtjccT35SCM6fQt9qquimF+iNjlqm/jpAQAo0ScLpQzDJl6hGzTFbOWGYO4u2gfT768ePHQQrGzzWpcHZIr31YTKQ1Aebhcu7S/XvzkMVnbWqRN/Piq0yBOiYnsMlGmeYYpSw0dN686jpTqUl2HwH5PzjXQ83TydFU5ulvetZcLnxrq1z4NJd+/Pjxw8ODfEcDV2/RFDeRLxBZneSio+zlYKoB90oWYE4WEBiBwHyM48bjYjWuTjswBEuMAtqFhhXpA1ORpR5IU53+bPeBJt1u3SE5BCAAAQhAAAL5COhYrsXzxWSdL3DqR75y7U45rJDrPDIR2504H0IAAt0QwNheuCotK2gFDCaFS50wO1YQEsIkKQhAYCKAuXVCUfIhPGGRJAUGxC5XEJgal2zG5AUBCEAAAhA4TgDLzG6Gvu+lXB1OueBhsRK/ffvW30ZHzDK7mysfQgACAQKYZQJw8r3CLJOPLZaZ42w7aJ//Pk7BmILR91KKsjHBMtGMYusCtzLyXHLRNYBh30tFy3Ebp4UGvpclW4IxL21QC7hf6pW2BVQyJ5Sy9eXLF3lgrjl1yOVS/8IFVzei7XdyUQ5H421hAqoRVa7cY5zuS3+qxhdvNy0sIdlBAAItEtAhSZdxQQ9jbrwuX2vqsdeG6UmY8GEKU7QjD45eWtskYnfRaNK70fEhBCAAAQhAAAK9Evj48eOi7+WwUwBt+Ago5DK84HvZ62+BckFgKwGM7VuJEf9cAqwgnMuf3CHQKwHMreVrlhWETMyZGmcCS7IQgAAEIACBfASwzOxj6zs26GoHnd8hdWhfgoGv5psYdReIYipED/pfRvg1O3wl+2wD5drxCrPMDmh8AgEIRAlglokiSh4Bs0xypFOCWGYmFLsf+mifhdwv7UeP1LZzOuC0Nm86OnBl/mfu5+i9q5py5HCDdLa5+8XUzYR+ICGnE9DsSBeC3d7erklyfX1t/5GuJZIq/OnTp3IHvbm52eHVrJavDXm436Sqi+TpXCbq/pXCcp1SrWn7YPIcSRACEOiegMyafdx52FBNRRVRlaXAWOyIIWt7QwwDotKkA3B4BQEIQAACEIDAgARkgpfZyi+4Dp4rbI/1ZTgrJHzonq6+PEsw8oUABCokgLG9wkpBpAABVhACcHgFAQjsI4C5dR+3I185pvvFpFhBWMQSCGRqHIDDKwhAAAIQgEDNBLDMbK0d3/dSKcgZcnGZYGviSeLrAMQk6VSYCGaZCisFkSDQOgHMMuVrELNMJuZYZpKA7aN9/isJi2gi0dvqphSqcr/UjepRh0NJLse2Sf4yD1Gn0Ew3DkVpVFV9ZeqilVzkzRiY+6lm63G/vCDVFrofP35ox5jRp1fRFFm/2QKrNa1Uep1ySp++v7/3ZVO3xuUMPhZCIAABCFRIIKqIlvGEdMTIcfJIhfARCQIQgAAEIAABCAxFQHaeRWNjpoOum2ArE9/8QG5HZuFCMXaY8CcEICACGNtpBg0RYAWhocpCVAhAAAKLBBzTvR+HFQSfSTiEqXGYD28hAAEIQAAC9RPAMmOso0XfS+O3xaIZ97IWkydtRphl0vIkNQhAAALlCWCWycEcy0wqqn20z0Lul1++fDFy14kvxpgFollcbCXGjjv6jgivK57W7rWfks1hs1a+gc09l6wXd0RNUvFwLoHw4ff1HBE0p6RJtQ4MeHh40I9RR/tr+ionUl1xeYmjBzU5+T9/+/ZN0XDem6Or+VkbARc9MHVzqTYR1iw5skEAAhCAgEURzXQOyBy+c2FyDtV3nh3PEIAABCAAAQhAAALlCWgZ49mzZ741Urqfow2Wl+3EHN+/fx/I3WjNDqTAKwhAoGMCGNtzV64/Zvk5WuL4X40WwgrCaDVOeSEAgZ4IsIKQvDaZGidHSoIQgAAEIACBswhgmQmTFx9tHQzHqeFt4AaUGsQ7LgNmmeMMSQECEIDAWQQwy+Qgj2UmFdVu2ue/UxEJp2O8/bK2o0EsCr1cwnTrerj4ad9GHX+VXY5jzqNXX2bKNy29kVNTq1BzXWvV8un9+PFjnR6M+onpTkuuteyp9V4m6ldXV06h5M0ur9o626EjKn9CAAIQGJOARREtMGQ7+ow0nDGrg1JDAAIQgAAEIACBjgnoyC3/BLrBfS91SnrAb0cnrxU2U3fc/CgaBDomgLE9X+VaDqK1xMknYUMps4LQUGUhKgQgAIE5AVYQ5jSSPDM1ToKRRCAAAQhAAAL1EMAys1gXrfheSnidGrlYhJ4CMcv0VJuUBQIQGIoAZpkc1Y1lJhXVbtpnodsv/b0yizVRlW4qF1uL12j4xPHFYh4MjLpB6nd+MIvFz6P51uY9u1iKwQPVXKerI30Uhe9x9QUgZCgCl4m6X2RdxDryLRY+EEIgAAEIVEUgep1OgYsodaTQXC+VbqMxpSpKCAMBCEAAAhCAAAQgcJCAFDzfMDu476XU4Nvb2zWwMsxymtUaHMIhAAEIFCAQ7qUnAeRFr3Mwpz95CBBgBSEAh1cQgAAEqiXACkLaqmFqnJYnqUEAAhCAAAQgUCeBhnwvBbD72y8vjQSzTJ0/FqSCAAQgECaAWSbMZ8dbLDM7oK190k37LOF+qUXHNY5OeCa/QScX45/OpTqLX71586bwmeLOdvNFqTLtep9vc1/Mt6rqW5SQQDXXQMPWwv/NzQ2UIFCMwNpE/dWrV58/fy4mBhlBAAIQgICdgL8J3vm2gELozMS4+tKpAv6EAAQgAAEIQAACrRPQbeq+HXJw30vVafjcNEdJbr0NID8EIACBtgjImq3jZY0H0er8Qd1mbF85bQtFWmlZQUjLk9QgAAEIFCDACkJCyEyNE8IkKQhAAAIQgAAEqiXQlu+lMD59+rRamGkFwyyTliepQQACEChAALNMWshYZtLy7KZ9Pvrx40daNH5qukbyyZMnfrgf8u3bt19++cUPPyVEjmryRgtkrZt2tJha2P1Sl8LJMSkglV7lwGipxPv7e+ncYdl4WwMBVZO/iW0S7OHhoXCrnrLmYUwCX79+la+O399++fJlHIPFmFVPqSEAgeYIaDfh1dVVWOwciqiTo0aH+WSsQI6OAPwJAQhAAAIQgAAEIJCPwOJmC524MfhdYTKeyLFnDfv79+/lybP2lnAIQAACEEhIQG6TWkORNVv/yzohI7ZWW3zjtiVHWcV1d7HuTLj8e/z4MUszi9xYQVjEQiAEIACBCgmwgpCwUpgaJ4RJUhCAAAQgAAEIVEtgUeepVloJJhuO9lHXLGFy2TDLJEdKghCAAAQyEcAskxbsopbCpoXdkHtqn//eTcH+oXHdUd6M9fheyssxKrZOHC+/FKql3DD5TBgD3nqTPPheTigqf9Bx+FrIXxNSDXvwDW1rZAjPREBeNOrZ5M/jnA6u3ScKr2dcyFR8koUABCDQEIGoQphJEZ0j0kxs7nupwYKRYs6HZwhAAAIQgAAEINA0AfkQ/v77704RPnz4oOUNJ3C0PwPn8cl1B9/L0doD5YUABPIRsBxFmip3mVmilpZ5XsNeBM0KwrwZ8AwBCECgZgLRcY0VBGP1MTU2giIaBCAAAQhAAAJNE9AOVX85oPISyf2ycgmTi4dZJjlSEoQABCCQiQBmmYRgscwkhHlJqqf2+a/kdPwEdQSsH+iHBA7w9iPnDtGR4eEsZBo+ZV/LfLv5ooTag74YfjAw2ui10edgFnxejIDchuWBuZadprVybFh7SzgEchCQ54w8LZ3uSz7wGhd0mniOHEkTAhCAAAR2EIgqogX0+dvb27nkb968mf/JMwQgAAEIQAACEIBAuwRka3WUPZXl/v4e38ubmxvnyKp5LQesfPNoPEMAAhCAAATaJcAKQrt1h+QQgMBQBFhBSFLdTI2TYCQRCEAAAhCAAATqJ/Dp06f6hXQkHHOPNGYZpxnwJwQgAIE6CWCWSVUvWGZSkZyn01P7LOF+aTzzwxhtXhOZnp1LdRZzOWtfS/T2S8d/aVH4HYFR90t7vnKm0j2Z8gDUySjcsrijLpJ88vLlS92AvJbU9fX12ivCIZCJgPoE9b1Os5QHZtQZPpM8JAsBCEAAAj6BhAqhn7gl5OvXr3MZNH3g9nULN+JAAAIQgAAEIACB+gnIYOj4XkrZ+/btG/qeyLx7926tBmWj5jb4NTiEQwACEIBATwRYQeipNikLBCDQK4G59X6xjPYtJYufRwM7WEFgahytZSJAAAIQgAAEIACBEwnUs8W9MATMMoWBkx0EIACBHQQwy+yA5n+CZcZnkiSkp/ZZwv3y8ePHFu716KaBHS2Xgrx48eKUrT/6ScsZKQwzh836+/fvCfOVM5V+QkpQfsy4+YVrM+tb+b6u/eh0oP4pl7tmLS+JN0FAzVL3Wuh64SakRUgIQAACQxGQIhotbw5FdJ6p45PP1ZdzODxDAAIQgAAEIACBngjoeCYZJHEsVJ2+evVqrWZlo9YJa2tvCYcABCAAAQj0R4AVhP7qlBJBAALdEGAFIUdVMjXOQZU0IQABCEAAAhCohMDDw0MlktjFePbsmT1yfzExy/RXp5QIAhDohgBmmUxViWUmCdjO2mcJ90sdfWFBv+YJZvk2YZzo1ZfyC/r9998T5mhPKnr1pZLKsS0p6nD8/7d3/8dt23wcgC8bNB4h6QSOR2g8QeIRYk9ge4Q6EzgdIfYE9gqOJ2g6QtoN3M8d73g8SgIpWqIo6ukfOYo/QOAB8r4IiC+Q9/b/p8Wu9Po7H86diXNbVdhsOJDlIVdddZ7A9gQS3J4A4ETU5H9sj4+PO+Pht5cTKRMgQIBAU6DP2PdW+/OZf39/f19nKf83cX5+Xv90QIAAAQIECBAgsNcCGUDOWhvp42VFjwxY5Sv+XhdnU5m/u7tbNTCbvneubupF0iFAgAABAvsi4AvCvtSUfBIgcGgCviBspMb903gjjBIhQIAAAQIE9kKgcz+YCZbiw4cPE8zVmFkyLDOmtncRIECgv4Bhmf5W5TuNzJR9hl2dWft88/LyMgxiracSE5hwmvIjmVizky0lW7nqzOr37993tax4QkNPT09bGW7+zLSbTExvntnIccrbnOy+mGb/9yairxmomdgqMX6LnmOeyWy2VXuQ9q/WMTPsXQQIECBAgMBOBDo7osnVVv9lkWDL5ioet7e3wi930hK8lAABAgQIECBAYByBLAOZ0blVc1CyTp+pHuNUhLcQIECAAAECBAgQINAp4AtCJ5EbCBAgQIAAAQIECBAgQIAAAQLbEDAssw1VaW5KYGbtc4zdL0OfZcs7K+Do6Kjznm3fkFC0cpjop0+fdhV7mbKvmm1Ts2RGTn28wYNVi6zXr+hTv9XNraTOzs7qRBzsRCBxC2nVS1+dvws3NzdLLzlJgAABAgQIHJpAZ0c0WxVtzyQrjDRjL9PpFXu5PW0pEyBAgAABAgQITEEgA6erOuFZH1Ds5RTqSB4IECBAgAABAgQIEKgEVv3jpfbxBaGmcECAAAECBAgQIECAAAECBAgQ2KCAYZkNYkpq4wIza58TCr/ss6/oxquzmWBmda/aBrC6LSPCzWnfzWfHOe4k2saYdXan7Gz0/cMvMzeoadX/weZTjjcrkFa9KnD3+vra9qSb1ZYaAQIECBDYU4HOjuiq7sRGytvqpV9eXm4kWYkQIECAAAECBAgQmKZAVglsLWNX5zOd4R2uD1hnwwEBAgQIECBAgAABAgRqAV8QagoHBAgQIECAAAECBAgQIECAAIExBQzLjKntXesKzKx9Tij8sjPGb92qWvf+1qzuxccz5eXt27eL50c707lBaOcNA7LaCphcmkLPKMp///33+fm5TiHBopZprzV2eJBW/fDwsCp2N5Wbitth9ryaAAECBAgQmIJAZz+z84bBpXh8fGxOPT8+Prb15WBMDxIgQIAAAQIECExfoLBKYEbqbm5upl8EOSRAgAABAgQIECBA4KAEOj8QdN4wmMsXhMF0HiRAgAABAgQIECBAgAABAgRmINA56tJ5w2AEwzKD6Q7nwc7m13nDYKtttM+Rwi8T35V50uWS//PPP+Ubtnq1sKB49d7b29vpxwquiqB7Dd39/X358by0Z1Rqc9580uwZtFl+u6sbEXj//n2rdupkExd9dnZW/3RAgAABAgQIHKZAZz+z84ZhblkGotUV2e129MNK4SkCBAgQIECAAAEC/QVaHeD6wXS5+6yUV9/vgAABAgQIECBAgAABAuMIdH4g6LxhWD59QRjm5ikCBAgQIECAAAECBAgQIEBgNgKdoy6dNwyjMCwzzO3Qnupsfp03DBPbUvscKfwyZb6+vi6X/OnpqXzD9q4WFhSvXvrly5cp7LGzpbZVgM1i6p1hsf2jKFvTg6JaeLVLIwskurhVQXUGEplpWf1awwEBAgQIEDhMgXfv3pULvqWt7POPiGbK6UBOf0mUMpSrBAgQIECAAAECBAoCV1dXz8/PS2/I+HnPVfCWPu4kAQIECBAgQIAAAQIEtiTgC8KWYCVLgAABAgQIECBAgAABAgQIECgLGJYp+7i6W4GZtc83Ly8vo4Fmh71CLF9iCxNjOlpm6hflpScnJ4WMZd/OHz9+1Pfv8CBZLW+umvno2cZzUzlMqSPTmdrl5WXP2LxMD6pnz++qujuLc+A3pCpXRUpngpdohwNvHopPgAABAgcu8ObNm4LANvrMj4+Pp6en9UvTgUyn3YzzGsQBAQIECBAgQIDAzARaHeBm6QzNNTUcEyBAgAABAgQIECAwNQFfEKZWI/JDgAABAgQIECBAgAABAgQIHIiAYZkDqeg9Leac2ud4u1+mshOnV6jyBOZlfknhhi1dOjs7K8ReJtw2W/9t6dXrJpu55uUNMH/9+rVumoX7I1O4Wl/qE6KZm1O5dexlfvZMvH6Lg3EEsr7+qr+nqbKdBEiPU3BvIUCAAAECBDoFEmBZuKfQoy48VbiUDepbPca//vpL7GVBzCUCBAgQIECAAIG9FkgHuLn4SLMs379/tyxaE8QxAQIECBAgQIAAAQJTE/AFYWo1Ij8ECBAgQIAAAQIECBAgQIDAgQgYljmQit7TYs6pfY4afnl+fl6OHry/vx+5TXz+/LkQXZnYyywrPqlJ3uXdVzc46z2V1TO1cpbqCs10+fo4B9mos/nT8XQEsgHm0tpJe2iFQEwnz3JCgAABAgQIjCBQ7glkoY3NrtSQqefNxTvSP0nXfYRiegUBAgQIECBAgACBnQisir28vb3VE95JjXgpAQIECBAgQIAAAQL9BXxB6G/lTgIECBAgQIAAAQIECBAgQIDABgUMy2wQU1IbF5hT+xw1/DI18eeffxbqIxF6m520XXhXLiXCsBDwOcHYy+S53Pien5/LRe559du3b61oycKD5ZDa6sFUa5M6EczWay+Q7vxSGsCnT58Ws5FY5fytWTzvDAECBAgQIHAIAku7B82CZ0+e5s/XHGd+eXMpkPTM0z95TYKeJUCAAAECBAgQIDBlgY8fPzY7wHVWM5xuOK7WcECAAAECBAgQIECAwGQFfEGYbNXIGAECBAgQIECAAAECBAgQIDBvAcMy867ffS/dnNrn2OGXmSzyxx9/FFrA0m33CvcPvpScFCIMpxl7mcJ2Nr4fP34MNqkevLu7u7i4eGUircdbYbetn62b/ZyCQJrB0r+q+VuT7TGnkEN5IECAAAECBEYWeP/+/dLuQZ2NQu+6vqfPQTrqzZU78sjDw0OfB91DgAABAgQIECBAYB8FMtqWVc8Wc355eXl1dbV43hkCBAgQIECAAAECBAhMTcAXhKnViPwQIECAAAECBAgQIECAAAECByJgWOZAKnpPizmn9jl2+GWqPLviFPZLzEzr1wcQdjasrCZemB2e2MvM8H779m1nOuPfsO3Gl6C71gab2amyXMyl67I3H8nWl1+/fq3PhDf+9U8HkxV4fHxcWvvX19e5NNlsyxgBAgQIECCwPYHyIhrZif31PfnFRVLSM08feHuFkjIBAgQIECBAgACBHQpkPDajbYsZSOylRdAWWZwhQIAAAQIECBAgQGCyAr4gTLZqZIwAAQIECBAgQIAAAQIECBCYt4BhmXnX776XbjbtcwfhlwlrTARmoQVkU52fP38WbnjNpaSc2dtLVxOvks32ktU9r3nLVp8tN76ElQ7W+/btWyv2MhqZQ1/e5ui///4rl7e1o2k5/+WkXB1ZIH9TEi67+NLT09PBzWwxNWcIECBAgACBfRH48OFDeTP2Vmdy3XJ9/vy5tUhK/uFg5Y51Gd1PgAABAgQIECCwLwIZel3ahc6AqtjLfalE+SRAgAABAgQIECBAoBLwBUFLIECAAAECBAgQIECAAAECBAjsRMCwzE7YvbSnwGza5w7CL0OcKdS3t7errBPOl+CubJm46obB5xNe+Pvvvxd2a0xkYJYbH5z+OA+m8WXt88K7Li4uCldXXcpk99aDmVtfaZQDJsvBtNkmMTua1i9NLF9eVP90MHGBBEs/PT0tjcA8OTkRgTnx6pM9AgQIECCwDYGERy7tG1TvSk/76upqwHurBVCa/cYkkn8y6DoOwPQIAQIECBAgQIDAXgikD7x02buMymYcey+KIJMECBAgQIAAAQIECBBoCviC0NRwTIAAAQIECBAgQIAAAQIECBAYTcCwzGjUXjRAYB7t883Ly8uAwm/kkSzgfX19vSqpzOp+eHjITpWrbljrfNYRz5Lhz8/Phafyuj3aWidBmIXi1JGThfLWlxJjmYpoRaWGqznLJzKFLUNXtaKwJ0ivflEO/v77703VaTNZx1sVSCx06rHVQvLG/CVNcGZCNLf6dokTIECAAAECUxPINPH0DQpboK/VF03pErH59evXVjETe3l+ft466ScBAgQIECBAgACBeQisGnBrjcrOo7BKQYAAAQIECBAgQIDA4Qj4gnA4da2kBAgQIECAAAECBAgQIECAwKQEDMtMqjpkpiUwg/a5m90vK8dMsy7sgZlYr+xU2YwAbOn3/JlKyrztTBAvBCtmlfGEBe5R7GXKnmDIwr5D2Tgo8ZmJfiwrZWvK3HZ2dtaKrEu9tOSzxeVvv/22KrWlM+OTeGv59uyiKfZyleGUz6/aAzPNplXFUy6FvBEgQIAAAQKbEkiPLkswFDqHVV80vcHyGzPjPH3O9DRasZdJOekv7WGWE3SVAAECBAgQIECAwL4IZFStNSSbnGf4tDUquy/FkU8CBAgQIECAAAECBAhUAr4gaAkECBAgQIAAAQIECBAgQIAAgZ0IGJbZCbuX9hSYQfvc5e6XlXKmZSf8r7B5ToIMLy8vB0y/zqaOmbBSiLpMBjK3O9uYfv78uWeVT+q2TFgPXWFTyuT2+Pg498Sw+u/Xr1+Z1pP/8lSmxS8WJyCJtFwaibq4lWXz8UwYSjUlzDWviHlUWxnLDZ1T8JsJOp6gwNJNUNXsBGtKlggQIECAwAgC6YumG1DubKcLmp0w00VMp/To6Ci5qruj6Yu2uotVnnNnzttee4Qa9AoCBAgQIECAAIFdCWQ4enFs1vbvu6oO7yVAgAABAgQIECBAYOMCviBsnFSCBAgQIECAAAECBAgQIECAAIE+AoZl+ii5Z1cCe90+dx9+mWrLBpUXFxdLp183KzXTu6vZ29mwsXm+Pk5NVIGFSaoztTyVcMGbm5v68T09SJTply9fCvGr/csV3oRNFia7JwIztTDgXUk5+eyfE3dOVmDp5LCE7O5pDPNknWWMAAECBAjsi0A257m+vh7QP1xawCyecnV1tfSSkwQIECBAgAABAgTmIZAeb2v795TL8No8KlcpCBAgQIAAAQIECBBoCviC0NRwTIAAAQIECBAgQIAAAQIECBAYTcCwzGjUXjRAYE/b5yTCLyvutQSzSWP2z8mfeTazvbOLzlpzvhNDmNXEs3vpgJqe4COJO82s90RODs5bdhnK46viWpvJ5l2dW24278/xPMJcW4U65J8JWk57awokADh/f5tnHBMgQIAAAQIHJZDuQSIn1+qQt3zSnUgKhXVAWvf7SYAAAQIECBAgQGBPBTIonTUE68xniDsrCfYZmK0fcUCAAAECBAgQIECAAIE9EvAFYY8qS1YJECBAgAABAgQIECBAgACBOQkYlplTbc6vLHvXPicUflm1htcLlltVJnYnGnA2gZetwiYELlGUz8/PrfOFn9mXMiYfP34s3LN4KdtgJgCvc4vRd+/eJcx13cQXX+fM1ATSABKFW08Uszz/1CpIfggQIECAwE4EHh8f7+/v0zHoH4eZ7mLVHZ1r/3wnFeGlBAgQIECAAAECUxZo7n6ZznCGc61CMuX6kjcCBAgQIECAAAECBDYi4AvCRhglQoAAAQIECBAgQIAAAQIECBBYV8CwzLpi7h9TYI/a5+TCL6t6GhBGWK7g7O6YIMPz8/PybfO4mg0qn56eEoSZPxMg19wdtNo1NNPcA5ItQF8ZGJkXZXp980UBrF6RxDN56JXpz6M6ZlyKu7u7NLC0JRU941pWNAIECBAgMEAgKzWkk1D1SKv1GurN6qu+YvoPJycn6S6KuhzA6xECBAgQIECAAIF9F8j3g4yp6g/vez3KPwECBAgQIECAAAECAwR8QRiA5hECBAgQIECAAAECBAgQIECAwOsFDMu83lAK2xOYfvucaPhlVSU/f/7M/jnZYrFzl8WlVZi53QkCzB59+dMK4kuJnCRAgAABAgQIECBAgAABAgQIECBAgAABAgQIECBAgAABAgQIECBAgAABAgQIECBAgAABAgQIECBAgAABAgQWBSYdftnMbhUyNzrzAAAAZUlEQVTJWu2iU2/nmF10cs/R0VH+TLBlNnXMf/lZbacj5LIJ6JgAAQIECBAgQIAAAQIECBAgQIAAAQIECBAgQIAAAQIECBAgQIAAAQIECBAgQIAAAQIECBAgQIAAAQIECBDoKfA/N9o/YZ8VpwUAAAAASUVORK5CYII="/>
  <p:tag name="POWERPOINTLATEX_PIXELSPEREMHEIGHT#5C667261637B5C7061727469616C7D7B5C7061727469616C20757D5C6C65667428206628755E32762C5C667261637B757D7B767D2C32752B3376295C7269676874293D66275F3128755E32762C5C667261637B757D7B767D293275762B66275F3228755E32762C5C667261637B757D7B767D295C667261637B317D7B767D" val="208,3333"/>
  <p:tag name="POWERPOINTLATEX_BASELINEOFFSET#5C667261637B5C7061727469616C7D7B5C7061727469616C20757D5C6C65667428206628755E32762C5C667261637B757D7B767D2C32752B3376295C7269676874293D66275F3128755E32762C5C667261637B757D7B767D293275762B66275F3228755E32762C5C667261637B757D7B767D295C667261637B317D7B767D" val="75"/>
  <p:tag name="POWERPOINTLATEX_REFCOUNTER#5C667261637B5C7061727469616C7D7B5C7061727469616C20757D5C6C65667428206628755E32762C5C667261637B757D7B767D2C32752B3376295C7269676874293D66275F3128755E32762C5C667261637B757D7B767D293275762B66275F3228755E32762C5C667261637B757D7B767D295C667261637B317D7B767D" val="3"/>
  <p:tag name="POWERPOINTLATEX_CACHECONTEN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iVBORw0KGgoAAAANSUhEUgAAE+MAAAG0CAIAAAB4BKUqAAAgAElEQVR4Aezd/Vnbyro34JN97QKAEiAVACWEVACUEKgAKCFQAaQEoIKQEoAKFpSQ0EHe39nex5dff8jjL1mS7/yxlpBG83GPMPJIz8ynv3///o9/7Rf48+fP79+/Pz4+ev/d2tra2dnJf9Oyvb299rdPCwgQIECAAAECBAgQIECAAAECBAgQIECAAAECBAgQIECAAAECBAgQIECAAAECBAgQIECAAAECBAgQIECAAAECjRP4d+NqpEIFAi8vL8/Pz6+vr+/v79lIgG71SQnZPTw83N3d3d/f//Lli9jdai5HCRAgQIAAAQIECBAgQIAAAQIECBAgQIAAAQIECBAgQIAAAQIECBAgQIAAAQIECBAgQIAAAQIECBAgQIAAAQIlAp+sqVvC1IQ0WTX3169f9/f3+e/U0NzqCidwN/G6p6en+e/29nZ1YkcJECBAgAABAgQIECBAgAABAgQIECBAgAABAgQIECBAgAABAgQIECBAgAABAgQIECBAgAABAgQIECBAgAABAgTGCojUHcvSrJ1PT083NzcJ0F1FtY6Pj799+3Z0dLSKzOVJgAABAgQIECBAgAABAgQIECBAgAABAgQIECBAgAABAgQIECBAgAABAgQIECBAgAABAgQIECBAgAABAgQIEOiwgEjdRnfu3d1dYnTf399XXcussnt1dXV5ebnqguRPgAABAgQIECBAgAABAgQIECBAgAABAgQIECBAgAABAgQIECBAgAABAgQIECBAgAABAgQIECBAgAABAgQIEOiMgEjdhnZlYnQTOvvx8TFT/RJw208/67k5Mad///797Oysn4kNAgQIECBAgAABAgQIECBAgAABAgQIECBAgAABAgQIECBAgAABAgQIECBAgAABAgQIECBAgAABAgQIECBAgACBSQIidSfJrG3/y8vLt2/fXl9fq2uwu7u7v7//5cuXbOTf3t7eaPo/f/5kPd78+/Xr1/Pz89Q8ezkkt8TrnpycjGZoDwECBAgQIECAAAECBAgQIECAAAECBAgQIECAAAECBAgQIECAAAECBAgQIECAAAECBAgQIECAAAECBAgQIECAQF9ApG6fohEbl5eXNzc3FVU5Pj4+PT2dL4w2gbv39/ePj48J3K0ooncoBf348WN7e3tqSgkIECBAgAABAgQIECBAgAABAgQIECBAgAABAgQIECBAgAABAgQIECBAgAABAgQIECBAgAABAgQIECBAgAABApspIFK3Kf3+9vaWENxJy95m+dyrq6v5AnRHW5iyEg+cQNzRQ4N7tra2Etl7dHQ0uNM2AQIECBAgQIAAAQIECBAgQIAAAQIECBAgQIAAAQIECBAgQIAAAQIECBAgQIAAAQIECBAgQIAAAQIECBAgQIBAT0CkbiOuhKenp69fv46typcvX75//35wcDD26CI7s8Tut2/fssRudSYXFxfX19fVaRwlQIAAAQIECBAgQIAAAQIECBAgQIAAAQIECBAgQIAAAQIECBAgQIAAAQIECBAgQIAAAQIECBAgQIAAAQIECGyggEjd9Xf63d3d+fn5aD2yjm6WvV1FjO5gWQkSzlq+Hx8fgzuHto+Pjx8eHoZ2+pEAAQIECBAgQIAAAQIECBAgQIAAAQIECBAgQIAAAQIECBAgQIAAAQIECBAgQIAAAQIECBAgQIAAAQIECBAgUI9AFiXd2tpKWVkhdW9vr55CS0oRqVuitMI0uTKurq5GC8g6upeXl6P7V7Eni+smWPfXr18VmSdsOAm2t7cr0jhEgAABAgQIECBAgAABAgQIECBAgAABAgQIECBAgAABAgQIECBAgAABAgQIECBAgAABAgQIECBAgAABAgQIEFiuQKIgE537+vraz/b29vbs7Kz/43o3ROqu039smO7u7u79/f2ql9IdbXYCg29ubkb39/ekYs/Pz4J1+yA2CBAgQIAAAQIECBAgQIAAAQIECBAgQIAAAQIECBAgQIAAAQIECBAgQIAAAQIECBAgQIAAAQIECBAgQIAAgZUKJEz38PDw/f19sJSsTvry8jK4Z43b/1pj2Rte9N3d3ehqusfHx29vb/WH6aYvEjachXwrOiXXca7mXNMVaRwiQIAAAQIECBAgQIAAAQIECBAgQIAAAQIECBAgQIAAAQIECBAgQIAAAQIECBAgQIAAAQIECBAgQIAAAQIECCxF4OnpKauQDoXpJufRPUspbr5MROrO57boWbk4zs/Ph3K5uLh4eHgY2lnnj1lWd2qwblaIFqxbZ6coiwABAgQIECBAgAABAgQIECBAgAABAgQIECBAgAABAgQIECBAgAABAgQIECBAgAABAgQIECBAgAABAgQIbKBAFij9+vXrx8dHw9v+6e/fvw2vYveql1VzP3/+PNSuhMgmUHZo51p+PDk5eXx8rCg6wbqJNK5I4BABAgQIECBAgAABAgQIECBAgAABAgQIECBAgAABAgQIECBAgAABAgQIECBAgAABAgQIECBAgAABAgQIECBAYD6BhGGenp6+vr5WnN6c8Fhr6lZ006oOJYZ7KOusptuQMN1ULOv67u/vD9Vw8Mdfv341p7aDFbNNgAABAgQIECBAgAABAgQIECBAgAABAgQIECBAgAABAgQIECBAgAABAgQIECBAgAABAgQIECBAgAABAgQItFogS+lmtdTqMN1GNdCaunV3x9nZ2Y8fPwZL/fbt293d3eCetW+PXfV3qFY/f/48Ojoa2ulHAgQIECBAgAABAgQIECBAgAABAgQIECBAgAABAgQIECBAgAABAgQIECBAgAABAgQIECBAgAABAgQIECBAgMAcAlmI9Orq6v39veTc5qypK1K3pL+Wlubp6WloQd2sXvvy8rK0ApaXUYKHz8/Pq/P7559/9vb2qtM4SoAAAQIECBAgQIAAAQIECBAgQIAAAQIECBAgQIAAAQIECBAgQIAAAQIECBAgQIAAAQIECBAgQIAAAQIECBCoEEhI483NTWGMbi8fkboVnl0+lLjWwQtla2srP25vbzezzQcHB9XLQzc2zLiZnmpFgAABAgQIECBAgAABAgQIECBAgAABAgQIECBAgAABAgQIECBAgAABAgQIECBAgAABAgQIECBAgAABAgQI9AXe3t5+/Offx8dHf2fhRnMidf9VWGPJFhe4vLwcDNNNhrl+Ghum26tedasTx5s49eo0jhIgQIAAAQIECBAgQIAAAQIECBAgQIAAAQIECBAgQIAAAQIECBAgQIAAAQIECBAgQIAAAQIECBAgQIAAAQIE+gJ//vx5eHg4Ojr6/PlzltKdI0y3n1UTNj41J2i4CRyrq0Oum52dncH8v3z58vT0NLingdu50H/9+lVRsYYvC1xRc4cIECBAgAABAgQIECBAgAABAgQIECBAgAABAgQIECBAgAABAgQIECBAgAABAgQIECBAgAABAgQIECBAgACB2gReXl7u7+8TtJhlRBcvtDnhsSJ1F+/NohyyoG4CuweTJsZ1d3c3exLBu7+/f3p6enBwMJigCdu57g8PD6trcnx8nOD16jSOEiBAgAABAgQIECBAgAABAgQIECBAgAABAgQIECBAgAABAgQIECBAgAABAgQIECBAgAABAgQIECBAgAABApsjkAVQ39/fn5+fE5fb++9y2y5Sd7meTc9tdEHdsTVO4O7t7W2WsR17dF07Ez88NTz9n3/+2dvbW1cNlUuAAAECBAgQIECAAAECBAgQIECAAAECBAgQIECAAAECBAgQIECAAAECBAgQIECAAAECBAgQIECAAAECBAjUKZCFQrM6bkr8/ft3/vvx8dHbTnRutvPfVVemOZG6/151U+Ufge/fv5c45Mr7+vVr1m4+OTkpSV9Pmm/fvp2fn1eXdXV1ZVndaiJHCRAgQIAAAQIECBAgQIAAAQIECBAgQIAAAQIECBAgQIAAAQIECBAgQIAAAQIECBAgQIAAAQIECBAgQIBAZwQSC3lzc7PE5mQx1Brie5dY4X5W/+pv2ViRQBbUnelqOz09zSkrqswc2Z6dnU096/Hx8e3tbWoyCQgQIECAAAECBAgQIECAAAECBAgQIECAAAECBAgQIECAAAECBAgQIECAAAECBAgQIECAAAECBAgQIECAAAECfYGtra2Li4sszJv/9ne2a0Ok7sr7K3Hhs5ZRuAbvrNnOnf74+HjquVlWd2oaCQgQIECAAAECBAgQIECAAAECBAgQIECAAAECBAgQIECAAAECBAgQIECAAAECBAgQIECAAAECBAgQIECAAAECEfjy5cvt7W2WPr2+vt7e3m6viUjdlfdd1pudtYxfv37NespK02eZ36n5W1Z3KpEEBAgQIECAAAECBAgQIECAAAECBAgQIECAAAECBAgQIECAAAECBAgQIECAAAECBAgQIECAAAECBAgQIEBgwwUSoJsVUrOI7tPT09nZWQc0/t2BNjS5CQnmniPs9v39vVGNynVfUp8fP34kcr0kpTQECBAgQIAAAQIECBAgQIAAAQIECBAgQIAAAQIECBAgQIAAAQIECBAgQIAAAQIECBAgQIAAAQIECBAgQIDAJgjs7u7u7+8nUDH/9vb2utdkkbqr7dMEds9RwMfHxxxnre6ULBudX4PX19fqIkTqVvs4SoAAAQIECBAgQIAAAQIECBAgQIAAAQIECBAgQIAAAQIECBAgQIAAAQIECBAgQIAAAQIECBAgQIAAAQIEuiewtbW1s7PT+2/icrOR/2ZPIhM7GZo71IMidYdAlvzjHAvqpga5Cpdcj4WzOzw8nBqpmwDjLDZ9dHS0cGkyIECAAAECBAgQIECAAAECBAgQIECAAAECBAgQIECAAAECBAgQIECAAAECBAgQIECAAAECBAgQIECAAAECBJorcP2ff82tX401+1eNZW1iUe/v73M0O2Gxc5y10lMSuV6S/83NTUkyaQgQIECAAAECBAgQIECAAAECBAgQIECAAAECBAgQIECAAAECBAgQIECAAAECBAgQIECAAAECBAgQIECAAAECHRAQqbvaTpy6Du3Y4o+Pj8fuX+POL1++lJQ+3xrCJTlLQ4AAAQIECBAgQIAAAQIECBAgQIAAAQIECBAgQIAAAQIECBAgQIAAAQIECBAgQIAAAQIECBAgQIAAAQIECBBomoBI3ab1yP/W5/T0tGnV2tvbK6zSw8NDYUrJCBAgQIAAAQIECBAgQIAAAQIECBAgQIAAAQIECBAgQIAAAQIECBAgQIAAAQIECBAgQIAAAQIECBAgQIAAAQKtFhCpu9ru293dnbWAi4uL7e3tWc+qIX1hWyyrW0NfKIIAAQIECBAgQIAAAQIECBAgQIAAAQIECBAgQIAAAQIECBAgQIAAAQIECBAgQIAAAQIECBAgQIAAAQIECBBogoBI3dX2QmF0a78SSX99fd3/sVEbhW25v79vVLVVhgABAgQIECBAgAABAgQIECBAgAABAgQIECBAgAABAgQIECBAgAABAgQIECBAgAABAgQIECBAgAABAgQIECCwIgGRuiuC/W+2WSB3pgJ+/vw5U/o6ExdG6n58fLy9vdVZMWURIECAAAECBAgQIECAAAECBAgQIECAAAECBAgQIECAAAECBAgQIECAAAECBAgQIECAAAECBAgQIECAAAECBNYiIFJ3texHR0dfvnwpKWNra+v5+Xlvb68k8VrSpIaF5T4+PhamlIwAAQIECBAgQIAAAQIECBAgQIAAAQIECBAgQIAAAQIECBAgQIAAAQIECBAgQIAAAQIECBAgQIAAAQIECBAg0F4Bkbor77unp6f9/f3qYhLN+/7+fnBwUJ1svUcL19RNJRNyvN6qKp0AAQIECBAgQIAAAQIECBAgQIAAAQIECBAgQIAAAQIECBAgQIAAAQIECBAgQIAAAQIECBAgQIAAAQIECBAgUIOASN0akP/n5eXl9vZ2bKTr8fHxz58/E827vb1dR1UWKGNnZ6fw7NfX18KUkhEgQIAAAQIECBAgQIAAAQIECBAgQIAAAQIECBAgQIAAAQIECBAgQIAAAQIECBAgQIAAAQIECBAgQIAAAQIE2ivw7/ZWvV01P/vPv7e3t6yd+/HxkconcLfhi+jOLZw2zn2uEwkQIECAAAECBAgQIECAAAECBAgQIECAAAECBAgQIECAAAECBAgQIECAAAECBAgQIECAAAECBAgQIECAAAECbREQqVtrT+3951+tRS6vsK2trfLMsoxwV+OQyxGkJECAAAECBAgQIECAAAECBAgQIECAAAECBAgQIECAAAECBAgQIECAAAECBAgQIECAAAECBAgQIECAAAECBLot8K9uN0/r1iXw/Py8rqKVS4AAAQIECBAgQIAAAQIECBAgQIAAAQIECBAgQIAAAQIECBAgQIAAAQIECBAgQIAAAQIECBAgQIAAAQIECBCoR0Ckbj3OXShlZ2envBnv7+/liaUkQIAAAQIECBAgQIAAAQIECBAgQIAAAQIECBAgQIAAAQIECBAgQIAAAQIECBAgQIAAAQIECBAgQIAAAQIECLRRQKRuG3ttPXX+/ft3ecEidcutpCRAgAABAgQIECBAgAABAgQIECBAgAABAgQIECBAgAABAgQIECBAgAABAgQIECBAgAABAgQIECBAgAABAgRaKiBSt6Ud1/Rqi9Rteg+pHwECBAgQIECAAAECBAgQIECAAAECBAgQIECAAAECBAgQIECAAAECBAgQIECAAAECBAgQIECAAAECBAgQILCwgEjdhQk3JoOPj4/ytorULbeSkgABAgQIECBAgAABAgQIECBAgAABAgQIECBAgAABAgQIECBAgAABAgQIECBAgAABAgQIECBAgAABAgQIEGipgEjdlnbcGqr9+/fv8lJnCustz1ZKAgQIECBAgAABAgQIECBAgAABAgQIECBAgAABAgQIECBAgAABAgQIECBAgAABAgQIECBAgAABAgQIECBAgEBzBETqNqcvulaTP3/+dK1J2kOAAAECBAgQIECAAAECBAgQIECAAAECBAgQIECAAAECBAgQIECAAAECBAgQIECAAAECBAgQIECAAAECBAgQGBAQqTuAYbNSYNZlcmdag7eyZAcJECBAgAABAgQIECBAgAABAgQIECBAgAABAgQIECBAgAABAgQIECBAgAABAgQIECBAgAABAgQIECBAgAABAk0U+HcTK6VOjRQQedvIblGplQi8vb31893b2+tv2yBAgAABAgQIECBAgAABAgQIECBAYEUCf/786Y1C7+zspIjt7e0VFSRbAgQIECBAgAABAgQIECBAgAABAgQIECBAgAABAgQIECBAgAABAssVsKbucj27nNv7+/tMzZt1Dd6ZMpeYwIoELi8vP3369HngX348OztbUXGyJUCAAAECBAgQIECAAAECBAgQIEAgMboHBwcJ0O0Ny2Uj/zKD3tPTExwCBAgQIECAAAECBAgQIECAAAECBAgQIECAAAECBAgQIECAAAECzRcQqdv8PmpKDWeN1LUGb1N6Tj3KBHqvA97c3Iwm//Hjx+hOewgQIECAAAECBAgQIECAAAECBAgQWIpAxt9eX1+HssqI9NevX+/u7ob2+5EAAQIECBAgQIAAAQIECBAgQIAAAQIECBAgQIAAAQIECBAgQIBA0wRE6jatR5pbn1kjdZvbEjUjMCKQMN3Dw8PR1wFHEtpBgAABAgQIECBAgAABAgQIECBAgMCSBXZ3dyfleH5+fn19Pemo/QQIECBAgAABAgQIECBAgAABAgQIECBAgAABAgQIECBAgAABAgSaIPDvJlRCHWYSeHt7S9Bs79/Hx0fO7a1em+2tra2dnZ38Ny82Jezw4OBgppyrE/fKqk4zeHTW9IPn2iZQp0B+p7I6R36nJhX6/fv3SYfsJ0CAAAECBAgQIECAAAECBAgQIEBgQYGTk5MvX778+vVrbD5XV1cZAxevOxbHTgIECBAgQIAAAQIECBAgQIAAAQIECBAgQIAAAQIECBAgQIAAgSYIiNRtQi9MqcPLy0teUcq/5+fnWcNf9/f384bT6enpglG7CWWcUsuRwwkYHtlnB4HGCeTaTlh7xW/Wt2/fLi8vG1dvFSJAgAABAgQIECBAgAABAgQIECDQIYGnp6cMYr++vo5t083NTUbw7u7uxh61kwABAgQIECBAgAABAgQIECBAgAABAgQIECBAgAABAgQIECBAgMB6Bf613uKVPkngz58/WSIgbyZ9+vQpYYRZNCCRuhXBhJPyyYtNeYcpOezt7S3yGtMcRWd130m1sp9AQwQSBl8dpnt8fLzIL05DmqkaBAgQIECAAAECBAgQIECAAAECBJovkDHwTD05qZ4/fvzI0ruTjtpPgAABAgQIECBAgAABAgQIECBAgAABAgQIECBAgAABAgQIECBAYI0C1tRdI/6YohOge39///j4mHeSxhxeYNf7+/v5+Xkifr9//352djZrTjl91lOkJ9BwgSzT8fXr14pKZj3qh4eHigQOESBAgAABAh0TyO1B7sMz2U3ufn///p3Zara2tnZ3dzMHTQIGTk9PM5NOx5qsOQQIECBAgAABAgSaI7C9vZ0b8sysN2k4OiPnCdY1ZNecLlMTAgQIECBAgAABAgTWKOChxhrxFU2AAAECBAgQIECAAAECBAgQmFvAqM7cdE4k0HyBT3///m1+LTehhm9vb1n8NssCzNfYhBDkxMKVbxNmkIJmCjO4vLxM9Waq2z///JOFfGc6RWICtQnkfb4E21QUlzDd3ABVJHCIAAECBAgQ6IxAbsUzo01e+p/aotx15xYic98khGBqYgkIECBAgAABAgQIEJhDINNZVgTrJsPj42PBunPAOoUAAQIECBAgQIAAgW4IeKjRjX7UCgIECBAgQIAAAQIECBAgQGDTBIzqbFqPa+8iAnd3d1mvtDyH5oTHitQt77VVpSz/tO3VIHG2eVGp998s8DUaJJA3mbLmwPPzc1YDyxIEk9YfuL29LV9c9+joaNZlfrMK2WjdVoUoXwKzCEwN083v18vLyyxZSkuAAAECBAi0UmDWW/F+Iy8uLq6vr/s/Nmcj3wXu7+97qwHnW8NMs/M0pxVqQoAAAQIECBAgsOECuVHP3WzFxJSCdTf8CtF8AgQIECBAgAABApsp4KHGZva7VhMgQIAAAQIECBAgQIAAAQJtFzCq0/YeVP/6BUTq1m/ehRJn+rTNu0ffvn1LxOysLU8pWQ63977+0LnJMNfu0M6xPybmtuK9qLGnNCcefWz17NxYgalhugmAT6C7OPONvUI0nAABAgQ2RyChtllKd+725p7h58+fe3t7c+ew3BOfnp7SnEzWM5htFgH+8ePHycnJ4E7bBAgQIECAAAECBJovkGFtwbrN7yY1JECAAAECBAgQIECgNgEPNWqjVhABAgQIECBAgAABAgQIECBAYIkCRnWWiCmrzRFob6Tuvzank5rW0svLy8+fPz8+PlZXLGt7Jsg2Ua8JL5wjTDeZJ3ggF2gW1/r+/ftQWYVv7efcWcN0hwryI4GGCCSC5fT0tKIywnQrcBwiQIAAAQKdEcj9bRabrQ7TzV1B/lU0+f39PZEDubuoSFPboXy5+Pr161CYbkrPbXxufnK0tpooiAABAgQIECBAgMBSBDKs/evXr4qsMrR+dnZWkcAhAgQIECBAgAABAgQIdEPAQ41u9KNWECBAgAABAgQIECBAgAABApsmYFRn03pcewlEQKTuGi6DvM2f14yyzm112YnRzSJdLy8vy1oCKy/o//79+8uXL4Pl5n2mqS/uJwhh8JSS7eqohpIcpCGwdIH8NiWCpSLbLDqXXzqr6VYQOUSAAAECBDogkLW5crM6GtSaph0fH+dmIPfMmSgnyfIvG5k3JzcJYxueONjcXeQeY+zR2nZmxrXqLxc5uvZK1qahIAIECBAgQIAAgc4IZHqd3J9XNCczUU4d3K443SECBAgQIECAAAECBAg0XyCPKjzUaH43qSEBAgQIECBAgAABAgQIECBAYEjAqM4QiB8JbIiASN1aOzozIiTsNm/zV8e+ZpA98QB5mX6+RXQrmpQQxMQJX1xcDKbJi/tZsHdwz9D28/Pz0J6pP4rUnUokQc0C+YXKqnfVheb3LlH01WkcJUCAAAECBFot0LslSITtUCtyh5wA3dwV5w58aNqO3MBXr+WVRWtznz+UYW0/pujqxYF7NUkMQ21VUhABAgQIECBAgACBZQnk/vz29rYitwxuZ+aaigQOESBAgAABAgQIECBAoL0CHmq0t+/UnAABAgQIECBAgAABAgQIENhkAaM6m9z72r7hAiJ167sAEiKb+NWsYVtd5Ldv3zJ3wrLW0R1bVl5dSkTi4KFEF+QvweCewe2xC44NJhjdFqk7amLPGgXyOzW0mvRoZfLO39Jj40dLsYcAAQIECBBYo0DvlmAoTDc3rpmYJnfIQwG6g/XMWl5Zbndwz+B2ZuHJ7fTgnjq3S8J0U585Jt+psxXKIkCAAAECBAgQIDBJ4OzsbGjqyaGUuSW+u7sb2ulHAgQIECBAgAABAgQItF3AQ42296D6EyBAgAABAgQIECBAgAABApspYFRnM/tdqwn0BETq1nQl5NX/LKU7FBUwVPbW1tbPnz/reakokcBDaxFURBfM8Vq/SN2hzvXjGgWy0FxW063+7cvbfnnnb42VVDQBAgQIECCwaoHcEozekCf+NmMiCcSdWnr1rB9ZdLdi4pupmS+SYGgKnklZ7ezsTDpkPwECBAgQIECAAIGGC2R0vfqG/Pz8/OHhoeGtUD0CBAgQIECAAAECBAiUC3ioUW4lJQECBAgQIECAAAECBAgQIECgOQJGdZrTF2pCYC0CInVXzp7P2SzUOXWpq/39/SzGVeeSnkNrEaT0vPA0lmOONXUTdTw2KzsJ1CyQX8CpYboJ0Zl08ddcW8URIECAAAECqxPIm/254x3MPxYvALIAACAASURBVPcA5W/z545i8NzR7ak3/KOnLL7n6empejqSfhH5utHftkGAAAECBAgQIECgdQK59a2+p81MlEnTunapMAECBAgQIECAAAECBMYKeKgxlsVOAgQIECBAgAABAgQIECBAgEDDBYzqNLyDVI/AqgVE6q5WOCtr5Z3+LLFVXUyCBJJye3u7OtnSjyY6cfD1pkQXJKxxqJQsMja0p+THqZEMJZlIQ2BxgVyKQzE5Q3nmV6A8RGfoXD8SIECAAAECbRHIJDVDs8/MFKabZu7u7lY3di3L6k79otGvc/USZP1kNggQIECAAAECBAg0ViB3v9UTRH79+jXD7I2tv4oRIECAAAECBAgQIECgUMBDDQ81Ci8VyQgQIECAAAECBAgQIECAAIFGCRjVMarTqAtSZdYiIFJ3hewJ/5saJZjiv337tsZAwfv7+0GC0aXAyt/+H8xnaiTDYGLbBFYkkEWqq8N0827ffFf4iiosWwIECBAgQGAVAllZ68ePH4M5r2iqjvrvK8pLNJPO4AVgmwABAgQIECBAoI0Cmeny+fm5uuZ57Dff1JPV2TpKgAABAgQIECBAgACB2gQ81Ai1hxq1XW8KIkCAAAECBAgQIECAAAECBJYlYFQnkkZ1lnU5yae9AiJ1V9V3d3d3p6enU3P//v17Uk5NtroEe3t7CRXu558YhqE3mcrf/u9nkujH+tcH7pdug0BP4PLycurVmwSuVRcMAQIECBDotsCfP3+Gbsvnm6rj9+/fU6GGJsGZmn7xBEMLBU/K0P35JBn7CRAgQIAAAQIE2iWQ0eyfP39W1Pnj4yMr61YkcIgAAQIECBAgQIAAAQJNFvBQI73joUaTL1F1I0CAAAECBAgQIECAAAECBMYKGNUJi1GdsdeGnZsmIFJ3JT1+fX19fn4+NeuLi4sEE05NtuoEiRYeLGJowbHCt/8HczALwqCG7bUIZJ3qm5ub6qJvb28PDg6q0zhKgAABAgQItF3g6uoqL+sPtiLxtHNM1fH+/j6YydjtOe6cx+ZTuDMTsBWmdH9eCCUZAQIECBAgQIBA8wWOjo6GBrSH6pxb95OTk6GdfiRAgAABAgQIECBAgEArBDzUSDd5qNGKa1UlCRAgQIAAAQIECBAgQIAAgUEBozrRMKozeEnY3lgBkbrL7/qzs7N8yE7NNyvZJqB3arIaEiRQYWhZ3X6hmdehJCahn763sb+/P7THjwTqFHh5eRlaOm+09Fzz+VUd3W8PAQIECBAg0CWB3BUMTUOTe4C82T9HG4fCfSfl8Pb2NunQ0vf/+vWrMM8vX74UppSMAAECBAgQIECAQPMFMv1l9S3u4+NjE6bIbL6kGhIgQIAAAQIECBAg0CgBDzV63VH9ja9RXaYyBAgQIECAAAECBAgQIECAAIEIGNXpXQZGdfw6EIiASN0lXwaZrX8oGGBsAfkAuru7G3toLTuPj4/75SYIob88V/nb//3Ts2EihEEN2zULJLx86h/43d3dRv0C1kykOAIECBAgsDkCg/PR9FpdvfpWhUzh/DWFySoKKj9Ufq8+9e6ovFApCRAgQIAAAQIECDRB4P7+PkN8FTW5ubl5eHioSOAQAQIECBAgQIAAAQIEmibgoUavRzzUaNqVqT4ECBAgQIAAAQIECBAgQIBAtYBRnZ6PUZ3q68TRDREQqbvMjs7yXJmtf2qOWXK2Hwo7NXE9CVLzra2tfln9YOPyt//752aj+h2pwZS2CSxdIH/dpy559/Pnz6WXK0MCBAgQIECgaQK55X59fR2sVcJ0t7e3B/eUbxfeGE+9DykvsTplZicZal1F+oODg4qjDhEgQIAAAQIECBBonUBu7BOsW13t09PTTF1cncZRAgQIECBAgAABAgQINETAQ41+R3io0aewQYAAAQIECBAgQIAAAQIECDRfwKhOv4+M6vQpbGyygEjdpfV+gl0LX9+f+grR0uo0S0aDszj0442fn59nyeO/aX28zoHmlKUInJ2dTQ1ZyS/g3t7eUoqTCQECBAgQINBkgaurq8HqZTaZy8vLwT0zbRfe6s+U5yKJy2/UM0/QIgU5lwABAgQIECBAgEAzBTIKfXt7W123TOqXOW6q0zhKgAABAgQIECBAgACBJgh4qNHrBQ81mnA1qgMBAgQIECBAgAABAgQIECBQLmBUp2dlVKf8mpGy2wIidZfTvycnJ4Xv7jc2SnAwUjcovdUGpgY9jvL5eB01sacegevr6/5y0JNKvLi4yG/rpKP2EyBAgAABAp0RGDtL2dyte3t7Kzx3a2urMOWCyQq/faSUBCcsWJbTCRAgQIAAAQIECDRTINP2HR8fV9Tt4+PD/XCFj0MECBAgQIAAAQIECDREwEONfkf4EtensEGAAAECBAgQIECAAAECBAg0X8CoTr+PjOr0KWxsuIBI3SVcAHkfqL8IbXV2TY4SzCqjg3EFefU/fzOqmzP2qI/XsSx2rlogl+vQZCSjJSaMPNG8o/vtIUCAAAECBLonMHRjkAV1F5mto/BuP4w7Ozv1YJZXyf15PT2iFAIECBAgQIAAgbUIZOa+wWHt0TpkMsoM4I/ut4cAAQIECBAgQIAAAQLNEfBQo98XHmr0KWwQIECAAAECBAgQIECAAAECzRcwqtPvI6M6fQobGy4gUnfRC6BkGc9eGc2PEjw8POxzPD8/l6/T1T8rG4OZDO63TWB1An/+/Dk9Pa3OP2/szXdJV2frKAECBAgQINBAgdFZyjJjziL1vL+/Lzz94OCgMOUiyXLz8/7+XpjD0dFRYUrJCBAgQIAAAQIECLROYHt7e+rteqJ5Hx4eWtc0FSZAgAABAgQIECBAYEMEPNQY7GgPNQY1bBMgQIAAAQIECBAgQIAAAQJNFjCqM9g7RnUGNWxvsoBI3YV6P+/3DE2BUJFd3geqONqEQ4kl7lcjMY3zhTWaCKFvaKM2gYTpfnx8VBeXX8C8t1edxlECBAgQIECgGwI3NzdDDVlkEa23t7cswzWU4dgfs3Lv2P1L31l+o15blZbeRhkSIECAAAECBAgQKBTIA7+pU/Nk/DA39oUZSkaAAAECBAgQIECAAIE6BTzU6Gt7qNGnsEGAAAECBAgQIECAAAECBAg0X8CoTr+PjOr0KWwQEKk7/zXw8vIydRnPfu7fvn2rZ32tfolzbAwuh5u4x8KAhMGC8vEqGHIQxHYNAnd3d1ODVY6Pj09OTmqojCIIECBAgACBtQtkvdmhe4Pcii9Sq/IJd2qbs2aogRWtq61KFXVwiAABAgQIECBAgMCqBa6vrwenoRxbXPlg/tjT7SRAgAABAgQIECBAgMAqBDzUGFT1UGNQwzYBAgQIECBAgAABAgQIECDQZAGjOoO9Y1RnUMP2hguI1J3zAsin6kwfJd+/f5+zpBpPm/oy09S6LJ7D1CIkIDAokKUwzs/PB/eMbm9tbZUH2Iyebg8BAgQIECDQLoHRv/tT19eqbuDj42N1gv7RTA7S317phkjdlfLKnAABAgQIECBAoI0C9/f31dXOxJSXl5fVaRwlQIAAAQIECBAgQIBAzQIeagyCz/Qi1uCJtgkQIECAAAECBAgQIECAAAECNQsY1RkEN6ozqGF7wwVE6s55AWRhrqw6W3hyYgNasdLs3t5eYYsmJfPxOknG/hUJfP36dWrOeUuvFb+AUxsiAQECBAgQIFAiMDT8kRvURe5yX15e3t/fS8rN5CBHR0clKRdMkzmDCquUgtyfL6jtdAIECBAgQIAAgbYI5Lb/9va2urY3NzdPT0/VaRwlQIAAAQIECBAgQIBAnQIeagxqe6gxqGGbAAECBAgQIECAAAECBAgQaLKAUZ3B3jGqM6hhe8MFROrOcwHc3d2Vr6yVV/avrq7mKaaF5/h4bWGntbjKWQRjaphKgurriZlpsaOqEyBAgACBDgmMBtYuuM7t0GBKBVXuOiqOLvFQ+YK6u7u75itZorysCBAgQIAAAQIEGi5wdna2v79fXcnT09PMfVOdxlECBAgQIECAAAECBAjUI+ChxqCzhxqDGrYJECBAgAABAgQIECBAgACBJgsY1RnsHaM6gxq2CYjUnfkaeHt7Oz8/Lz8tr+y36P34fESWN20oZc5dZL2yodz8SKBaIMtfZBGM6jS5JhNXX53GUQIECBAgQKBLAqOBtXkRf5EG3t/fF57ewEhd0+gU9p1kBAgQIECAAAECnRGYegP/8fGx4HeEzlhpCAECBAgQIECAAAECaxfwUGOwCzzUGNSwTYAAAQIECBAgQIAAAQIECDRZwKjOYO8Y1RnUsE1ApO7M18Cs7/HU9sr+zC0Zd0JWAB63u2ifj9ciJomWIZCFL0p+E6e+mbeMusiDAAECBAgQaJDA0HqzWVBrkUlzMjNI3uMvaV4Kqm3OmqE2VlRvwfWEK3J2iAABAgQIECBAgEAzBXJb/v379+q65Y76+vq6Oo2jBAgQIECAAAECBAgQqEFgaMDfQ40azBVBgAABAgQIECBAgAABAgQIEFhcwKjOoKFXVQc1bBMQqTvbNZD1OV9fX8vPSfBqba/sl9dqRSl9vK4IVrajAgnTnRo2c3FxcXBwMHquPQQIECBAgEBXBd7e3t7f3wdbt+CkOaPTng1mPrhdMofIYPq5tzNfyVAbK7I6PDysOOoQAQIECBAgQIAAgU4KXF5e7u7uVjft6urq5eWlOo2jBAgQIECAAAECBAgQWKmAhxpDvB5qDIH4kQABAgQIECBAgAABAgQIEGimgFGdoX4xqjME4scNFxCpO8MFkNfi8wbPDCf8z/8kVnCm9K1OfHR01Or6q3xbBBIwPzQHyWjNszq0lTFGWewhQIAAAQLdFnh8fBxq4IIBtKMZDuXf/3HBkOB+PlM3pt4F9XNYcOr9fj42CBAgQIAAAQIECLRO4P7+fmqdF/yyMDV/CQgQIECAAAECBAgQIFAtMPoMYsHvKaMZTqqAhxqTZOwnQIAAAQIECBAgQIAAAQIECEwVGB2EMaozFU0CApsjIFJ3hr5OmO7UZTwHs8vM/a0LXp2pgYONzerBgz/aJrAigUxAcn5+PjXz8hXwpmYlAQECBAgQINAWgaEo1gVDVTM5SGHDcye8vb1dmHjBZENtrMjN/XkFjkMECBAgQIAAAQLdFjg4OJg6h+b7+7uZ/rp9GWgdAQIECBAgQIAAgYYLDA34e6jR8P5SPQIECBAgQIAAAQIECBAgQIBAT8CozuCV4FXVQQ3bBCIgUrf0MsiCurPG/tU2CWVpG1aZ7vj4eJXZy5vAfwVKwnTzx/7k5AQZAQIECBAgsGkCz8/Pg01e8G68/OZ/wYIG6zx1e2iIpyK94Y8KHIcIECBAgAABAgQ6L5Ao3K2trepmZmrOTAtYncZRAgQIECBAgAABAgQIrEjAQ41BWA81BjVsEyBAgAABAgQIECBAgAABAk0WMKoz2DtGdQY1bBOIwKe/f/+CKBE4Ozsrf1m/l+Hv379rW1yrpAklaVLh+ZbVbWNjS0CkaZTAw8PD6enp1Cr9888/e3t7U5NJQIAAAQIECHRMIDcAWRer36hFblDzvv7nz5/7WVVv1PaVKpMH7ezsVFemf3SR5vczsUGAAAECBAgQIECgvQIlY4lZtOrl5aW9bVRzAgQIECBAgAABAgTaK+ChxmDfeagxqGGbAAECBAgQIECAAAECBAgQaLKAUZ3B3jGqM6hhe4kCd3d3JQs99kus7V3ufomTNqypO0nm/9ufN/VnDdPNxACtC9NNm+cL093d3W1jY/+/PvZDGwRKFqz7/v27MN02dKY6EiBAgACB5Qvc3t7mvrSXb7YXuUF9fHwsrF/J/UlhVlOTlS+om3iDRZo/tSYSECBAgAABAgQIEGi+wMnJydTpe19fX/N0p/ltUUMCBAgQIECAAAECBLon4KFGv0891OhT2CBAgAABAgQIECBAgAABAgSaL2BUp99HRnX6FDYI9AX+3d+yUSFwdXVVcXTsoePj47H7m7wzAcnzVa/O+IT5auisDghcXl5OjSRPcE6SdaCxmkCAAAECBAjMIXB0dDT3De1QceXT9NR5239/fz9Uz0k/Tg1ImHSi/QQIECBAgAABAgS6JJBHpJ8/f65uUSZhPT09NdNNtZKjBAgQIECAAAECBAgsXcBDjT6phxp9ChsECBAgQIAAAQIECBAgQIBA8wWM6vT7yKhOn8IGgb6ANXX7FBM38rp/+Zpa/Vzyck9/uy0b7+/v81W1zviE+WrorLYL5Nfw5uZmaivy7t3UNBIQIECAAAECBKoFXl5eCm+Mt7a2MuZSndsSj5avqWv4Y4nssiJAgAABAgQIEGivwN7e3sXFxdT6m4lyKpEEBAgQIECAAAECBAg0VsBDjcZ2jYoRIECAAAECBAgQIECAAAECBCoEjOpU4DhEoL0CInWn990cC+rmzfg2zsH/+vo6nWMkRdYrzwtPI7vtILBMgZLQ90SM1xkqs8zmyYsAAQIECBBokkD5grp1vtCfiUs+Pj4KnQ4PDwtTSkaAAAECBAgQIECg2wLX19eZYae6jZmp8+HhoTqNowQIECBAgAABAgQIEGimgIcazewXtSJAgAABAgQIECBAgAABAgQIVAsY1an2cZRASwVE6k7vuDkW1G3pGrPPz8/TOUZS1BmfMFK4HRshcHd3VxJGXn6nshFqGkmAAAECBAjMK3B/f194ap13wuUL6mYmnTZOG1RoLhkBAgQIECBAgACBWQVKhg3rvLeftf7SEyBAgAABAgQIECBAoELAQ40KHIcIECBAgAABAgQIECBAgAABAo0VMKrT2K5RMQKLCIjUnaKXEMEpKcYdLln/c9x5a95XEgw5WsWWNna0IfY0U+DPnz8l61pfXFyISGlmD6oVAQIECBBol8DT01Ph0rUJiN3b26utdeWRul++fKmtVgoiQIAAAQIECBAg0HyBk5OT3L1X1zPfAs7OzqrTOEqAAAECBAgQIECAAIGmCXio0bQeUR8CBAgQIECAAAECBAgQIECAQImAUZ0SJWkItFFApO6UXiuZbn8oi/auYfX+/j7Ulqk/JgxAeORUJQkWEUiY7tRoma2trevr60VKcS4BAgQIECBAoCdQfv9f86JbInVdogQIECBAgAABAgTmFii5z0+at7e3uYtwIgECBAgQIECAAAECBOoXKPmy06uVhxr1944SCRAgQIAAAQIECBAgQIAAAQKTBIzqTJKxn0DbBUTqVvVg3suZY5nZlq5h9fLyUmUx4VjNQ/kTamF3ZwVyWZbcgpQsuttZIw0jQIAAAQIElirw+PhYmN/p6WlhysWT5YvJ1LlL+qUcHR31t20QIECAAAECBAgQIBCBg4OD4+PjqRTn5+dT00hAgAABAgQIECBAgACB5gh4qNGcvlATAgQIECBAgAABAgQIECBAgEC5gFGdcispCbRLQKRuVX+VhAiOnl/nK/ujpc+9p3yRrsEiTk5OBn+0TWC5AiW/TVlQ9/Lycrnlyo0AAQIECBDYTIGHh4fChmd2nu3t7cLEiycrv1ff399fvDg5ECBAgAABAgQIEOiewPfv36c2KjfeT09PU5NJQIAAAQIECBAgQIAAgSYIeKjRhF5QBwIECBAgQIAAAQIECBAgQIDArAJGdWYVk55AiwRE6lZ11nyRupmevyrTph57fn6etWoW1J1VTPqZBO7u7t7f36eeMt/v6dRsJSBAgAABAgQ2UOD+/r6w1SXrcRVmVZKsPFK3ZKKTkhKlIUCAAAECBAgQINAxgb29vZIBbcvqdqzfNYcAAQIECBAgQIBAhwU81Ohw52oaAQIECBAgQIAAAQIECBAg0GEBozod7lxNI/Dp79+/FMYKvL29ff78eeyhip15Zb98eoOKfOo/lDXBPj4+Zio3wb0tDUueqZkSr0ug5Jrc3d3Nr+q6aqhcAgQIECBAoGMCnz59KmzR79+/61xTt+S+qFdzt+iFPSgZAQIECBAgQIDABgr8+fNnZ2dnasNvb2/Pzs6mJpOAAAECBAgQIECAAAEC6xXwUGO9/konQIAAAQIECBAgQIAAAQIECMwnYFRnPjdnbZRAln6caab15oTHWlN34oX6+Pg48djkA1++fJl8sLlHEus4a5ju/v6+MN3m9mj7a3Z5eVlyTea1ufa3VQsIECBAgACBRgg8PT0V1iP3/HWG6c50r+4WvbATJSNAgAABAgQIENhAgdzGX1xcTG341dXV1DQSECBAgAABAgQIECBAYL0CHmqs11/pBAgQIECAAAECBAgQIECAAIH5BIzqzOfmLAJtERCpO7Gnfv36NfHY5AMtjdSdo7FeV5p8FTiyqEBWt7i5uZmaS8LFj46OpiaTgAABAgQIECBQIvDjx4+SZElzfHxcmHIpycrv1Vv6ZWQpSjIhQIAAAQIECBAgUCJQMqydCQQzjWBJbtIQIECAAAECBAgQIEBgXQIeaqxLXrkECBAgQIAAAQIECBAgQIAAgUUEjOosoudcAs0XEKk7sY/KX4jvZ7G1tbW3t9f/sUUbsy4gnJaenJy0qIGq2i6Bkhfm0qLye5R2NV9tCRAgQIAAgbUIlN//n56e1lnD8oqJ1K2zX5RFgAABAgQIECDQRoEsq/v9+/epNc80gm9vb1OTSUCAAAECBAgQIECAAIF1CZQ/O/BQY119pFwCBAgQIECAAAECBAgQIECAwKiAUZ1RE3sIdElApO743ixfT3zw/Pa+GV/+Wd9r77dv3wYbbpvAEgXyDlxJCG5+3Q4ODpZYrqwIECBAgACBTRbI/X8WzioR2N/fz8v9JSmXlab8Xr2930eWZSUfAgQIECBAgAABAlMFsl5uZqKcmqxwMsGp+UhAgAABAgQIECBAgACBpQt4qLF0UhkSIECAAAECBAgQIECAAAECBGoQMKpTA7IiCKxXQKTueP/X19fxByr3tvTN+IeHh8pmjTnoLaUxKHYtSaDw6ipZ+2JJNZINAQIECBAg0H2Bx8fHwkbWPPf8nz9/CkOIE2xgHpPCTpSMAAECBAgQIEBgwwVKZqLMd4SXl5cNh9J8AgQIECBAgAABAgSaKeChRjP7Ra0IECBAgAABAgQIECBAgAABAtUCRnWqfRwl0AGBf3egDatowvPz8xzZHh4eznHW2k8pX6SrV9Xj4+OalxFbO5EK1CaQt99Kbj6ylp1AlNo6RUEECCwokCi7/KnNrcX7//1Lhv24u94yPrv/+bezs5PPt9xO+Ihb0NzpBOYQuL+/LzwrN8OFKZeSrPxevaXTBi1FSSYECBAgQIAAAQIEZhLIXIE3NzdTT0myTGk8NZkEBAgQIECAAIEuCXio0aXe1JYOC3io0eHO1TQCBAgQIECAAAECBAjMJ2BUZz43ZxGoWcCoTs3giiNQv4BI3fHm862p29K4mvLP+h5W4ZKn42XtJVApUHh1WVC3UtFBAgQaIZB3eTP1QP7I9oNyx1ardzQ3HkP3HgndTdBdAgKPjo7GnmgnAQJLFMgvbPWvar+shNPv7e31f6xhQ6RuDciKIECAAAECBAgQ2DSBzER5cXExNVg3d+OZWLClw/6b1qfaS4AAAQIECCwo4KHGgoBOJ1CngIcadWoriwABAgQIECBAgAABAg0XMKrT8A5SPQKDAkZ1BjVsE+iqwL+62rAF25VF72bNoaVrWJV/1vdA0kxvJs16bUhfKJD33kpiURK9Jm6tkFQyAgTqF3h7ezs7O8srv1+/fv3x40dh7N9oPXMrktOTyadPn05OTvL3ejSNPQQILEug5A6kV9bp6emyCi3Mp7xuLf0+UuggGQECBAgQIECAAIHlChTOGFiYbLl1kxsBAgQIECBAoDYBDzVqo1YQgSUKlD848FBjieyyIkCAAAECBAgQIECAQKMEjOo0qjtUhkChgFGdQijJCLRaQKTumO5LuOCYvdN2ZX2taUmaeDxRQDNVy1qmM3FJPJNA4XtvLsKZVCUmQKA2gQx8ZB6Bz58/LxKgO7a2WZs3IbuJ/r2+vh6bwE4CBBYUyG9ZYQ5Z6bow5VKS/fnzp3AKoa2trZoX+11KA2VCgAABAgQIECBAYF0C+Zb97du3qaXnWel8zwum5iwBAQIECBAgQGC9Ah5qrNdf6QQWEfBQYxE95xIgQIAAAQIECBAgQKDtAkZ12t6D6r/JAkZ1Nrn3tX1zBETqjunrwrfhh85s6RpW5Z/1aa8FdYc63Y9LFChcUDdRKFlbconlyooAAQKLCySULuvoJka3fK6jOQrN8ryZ0SBL7IrXnUPPKQQqBJocDVv+qdLSLyMV/eIQAQIECBAgQIAAgVULXFxclBRh3sASJWkIECBAgACBFgl4qNGizlJVAqMCHmqMmthDgAABAgQIECBAgACBDREwqrMhHa2ZXRUwqtPVntUuAkMC/x762Y8R+P379xwOh4eHc5y13lMeHh5mqoB3kmbikngmAQvqzsQlMQECzRHIH9MswpMw2ooq7e/v5z4h/93Z2cmMA0nZS5/JQZ6fn19fX2eaJSQfmPmLnJV7zVxQYe4QgXKBJkfDNrlu5cJSEiBAgAABAgQIEGimwN7e3vHx8dS5LJMgc5MncTNboVYECBAgQIAAgZkEPNSYiUtiAg0UaPKDgybXrYFdqUoECBAgQIAAAQIECBCYScCozkxcEhNooECTR06aXLcGdqUqEagWEKk7xmemaJne+Ym62d7eHpNXs3clyKe8ghbULbeSclaB8gV1s2rlrJlLT4AAgdUJ5ENp0h/T3Bucnp7mld+jo6OpFcg8Sff393n3t/CrTgJ9e5mn9DbegUwFkYBAnQL57SssLr93hSmXlazwMyHF1V+3ZbVRPgQIECBAgAABAgTWKJDJsKZG6qZ6STbrrJdrbJSiCRAgQIAAAQKTBDzUmCRjP4EWCXio0aLOUlUCBAgQIECAAAECBAgsS8CozrIk5UNgjQJGddaIr2gCdQp8+vv3b53ltaKsiluZSfVPFOvT09Oko83c+uN0jgAAIABJREFUn3UAPn/+XF63LPp3cHBQnl5KAuUCWRay5JW4rCF5eXlZnq2UBAgQWJ1AYmvz1z/L4Y4Wsbu7m8+r+Ra8zV/nwreEe+UmHjiBfP5Aj/aCPQTKBRLuXr0sdj+r379/1xkbn8+ZLMTdL71iIx87+fSoSOAQAQIECBAgQIAAAQKTBPKdeuy3+6H0//zzj2V1h0z8SIAAAQIECLRIwEONFnWWqhKoFvBQo9rHUQIECBAgQIAAAQIECHRMwKhOxzpUczZZwKjOJve+ts8hcHd3d35+Xn5ic8Jj/1Ve6c1JmVfwZ23s/v7+rKesPf3NzU15HSyoW24l5awCCSwpCdNNtt++fZs1c+kJECCwCoGMfRweHo6+yJu42cx4lI+1+cJ0U9W89ZtVevL6b+GtRcILUxML+6yil+W5IQL5dS4M0000bJ1huvEvX1A39+ob0l+aSYAAAQIECBAgQGDpAoVDjplXa+lFy5AAAQIECBAgUI+Ahxr1OCuFQA0CHmrUgKwIAgQIECBAgAABAgQINEfAqE5z+kJNCCwoYFRnQUCnE2iRgEjdMZ1V+LL+4JkJkhn8sRXbP378KK/n7e1teWIpCcwkUBg0nnfmag6PmakVEhMgsDkCvbGP9/f3oSbnYyo7547RHcwt8bovLy9ZmHdwZ8X26elppo2pSOAQAQKTBJ6fnycdGtpffzRsk+s2hONHAgQIECBAgAABAu0VODs7y8RbU+ufqQYzM9fUZBIQIECAAAECBJom4KFG03pEfQgsItDkBwdNrtsi5s4lQIAAAQIECBAgQIDAugSM6qxLXrkEViHQ5JGTJtdtFX0hTwKrFhCpuxzhwoXvllPYMnKZKZ4noUcJGVpGsfIgMCyQbxGFQeOFq1sMF+BnAgQILFsg0XqjYbpZSjd/W5c7ocDl5WWyLaz++fm5lXULrSQjMChQvm5t/Tf85XWrP4p40NA2AQIECBAgQIAAgbYLFA48Fk442HYN9SdAgAABAgQ6JuChRsc6VHM2XKD8wYGHGht+qWg+AQIECBAgQIAAAQIdEDCq04FO1AQCfQGjOn0KGwQ6LyBSd0wXl8ygP3Ra6wJZy18qisZMYb1DMn4kUC1QGKabx0gHBwfVWTlKgACBGgSyZO7r6+tQQT9//lzKUrpD2ebHZJvMR/eP3ZOVdZ+ensYespMAgUkCo7/Rk1LWHw1bWLfcrs89TUBmBPj0n39HR0eZP2VS2+0nQIAAAQIECBAg0G2BwkjdwpHMbltpHQECBAgQINAuAQ812tVfaktgqkDhg4Pk46HGVEwJCBAgQIAAAQIECBAg0GQBozpN7h11IzCHgFEdr6rOcdk4paUCInXHdNzOzs6YvZN3zRHZOzmzOo5kzb3RxQAnFez1o0ky9i9F4Pv37yX5FL4tV5KVNAQIEJhbIFNXPD4+Dp3+/PycCLehnUv8MZmXr6ybYF2xdkvEl9UmCORXuLCZNU/NUx54P/fbNi8vL/3pezJhm9v+witBMgIECBAgQIAAge4J5G6/8L76+vq6e83XIgIECBAgQKCrAh5qdLVntWuTBTzU6PW+hxqb/Fug7QQIECBAgAABAgQ2QcCozib0sjZumoBRnV6PG9XZtCt/M9srUndMv88aeXt4eDgmlwbvurq6KqxdFjJd0SKBhRWQrNsC+SLx8fFR0sazs7OSZNIQIEBgdQKJgD0/Px/K//b2toYVv/O3uHDCgnyoJlh3qJJ+JECgQqDwVqTwrf2KgmY9lPGIwlPmrlv5LACFNZGMAAECBAgQIECAQHsFLi4uSipvgpsSJWkIECBAgACBJgh4qNGEXlAHAksX8FBj6aQyJECAAAECBAgQIECAQNMEjOo0rUfUh8BSBIzqLIVRJgRaISBSd0w37e7ujtk7edes6SfnVMeRmRbU9fp+HV2ywWX0l3GrNiiMT6vOxFECBAgsKDD6WZQ9tc0jkKkNCmcSSXRfEi/YWKcT2BCBt7e3wpbWf8NfHqk797RBQ0Vkjp5CDckIECBAgAABAgQIdE/g6Oio5Hv3+/v709NT95qvRQQIECBAgED3BDzU6F6fahEBDzUGrwEPNQY1bBMgQIAAAQIECBAg0CUBozpd6k1tIdATMKozeCUY1RnUsN1JAZG6Y7p1Z2dnzN7Ju+p/cX9yXaYf+f79+/RE/0mR+7y9vb3CxJIRmFXg5eUlb7aVnDX6laPkLGkIECCwRIF8ZD0+Pg5mmL/+NQfEDsXUDVZmaPvq6irTqg3t9CMBAqMCr6+vozvH7ql/aKC8bnOv7D1URCITxrbdTgIECBAgQIAAAQIbIlA4CFk4+eCGoGkmAQIE2iiQsVPDp23sOHWeScBDjZm4JCbQFoGhUf2KanuoUYHjEAECBAgQIECAQHsFjOq0t+/UvFzAqE65lZQEWiRgVGews7yqOqhhu5MCInXHdOusY9Ylc+2PKWYdu7KgbuGnfBpVHtO7jqYos/UChRdYfh/njj9pvZEGECDQGIHEvg7V5fb2dmjPqn/Mh+Hx8XFJKR8fH4WfsSW5SUOgwwK/f/8ubF3NU/OUL9L15cuXwiYMJRsqYtZvQEO5+ZEAAQIECBAgQIBABwQKI3UzkVb5nMcdYNEEAgQIdEbg+vo6Q6yfPn3KlM35l428C5Inp51poIYQGBTwUGNQwzaBzgh4qNHvSg81+hQ2CBAgQIAAAQKbIGBUZxN6WRv7AkZ1+hQ2CHRJwKhOvzeN6vQpbHRYQKTumM7NQrIzBd/W/OL+mBoX7xq9e5t06v39/fb29qSj9hNYUCBTWw2tTjkpw8I35Cadbj8BAgQWF8hH1tB6tvmesJYZfcr/jlvhZ/F+l8MmCCSsvbCZNd/wD33mVFRy7mGLoTuxuSN+K+rmEAECBAgQIECAAIF2CeS5QOENti/d7epZtSVAgEBmWMiHfAZXh6YzzgjM6elpwndNweAi6ZiAhxod61DNIdAX8FCjT+GhRp/CBgECBAgQIECg2wJGdbrdv1o3KmBUZ9TEHgLdEDCq0+9Hozp9ChsdFhCpO75zDw8Pxx8YtzfzLo/b3bh9mVXo/f29pFqJjVxLAFJJ3aTphkD5Yo9nZ2fdaLJWECDQXoEfP34MVX50z1CCFf2Yl8YKXxpOBe7u7lZUDdkS6IxA+URleZuzzlaXR+rOPWwxVMRMX3/qpFAWAQIECBAgQIAAgToFCicNzLBAXpWos2LKIkCAAIG5BfKJnXGPiiekCd/9/Pnzy8vL3EU4kUDTBEYfYYzuqafOHmrU46yUzRHwUKPf1x5q9ClsECBAgAABAgQ6LGBUp8Odq2mTBEbHcEb3TDp3ufuN6izXU24EjOr0rwGjOn0KGx0WEKk7vnNneuW9/HNzfGG17M03lsKF+LJimNieWvpkowsp/OZQ+G7cRlNqPAECqxcY/cjK94SE7WVWi8yCUfN6C4V/zaNihZ/VXxpKaL1A4URlW1tbNTd1aIGXitLnG7bIV4Oh91Nn+vpTUR+HCBAgQIAAAQIECLRaoHzSwNGxglY3XOUJECDQYYE8aSoZAsrYSAZMOuygaRslMHqj4qHGRl0AGtthgZK/aGm+hxodvgY0jQABAgQIECCwUQJGdTaquzW2J2BUx5VAoKsCRnX6PetV1T6FjQ4LiNQd37kz/f4Xfm6OL6muveURjz9//qyrUsrZUIGHh4fC35ry63ZDKTWbAIHVC4zGs/XKTJBbVqRM3GzWW7i8vFx9Rf5bwsnJSWFZqaF3ywqtJCNQLbCzs1OdYLlHy5dwyQw729vbc5R+f38/eNbc+QxmYpsAAQIECBAgQIBANwSOj49LGjL6qkTJWdIQIECAQM0CT09Pj4+PJYXmuVX5JIklGUpDYF0CHmqsS165BJoj4KFGc/pCTQgQIECAAAECBOYWMKozN50T2ytgVKe9fafmBJYlYFRnWZLyIbBeAZG64/0PDg7GHxi3t/lr6pZ/Y7m9vc0igeNaaR+BpQkUvseWqV5n+k1cWv1kRIAAgQGBhOMO/DR+M6vXZn3d8cdWsHd/f78w16FgvMKzJCOwOQKF88oXJluWW8nHTq+smWYXGqzeUBGFoQiDOdgmQIAAAQIECBAg0FWBwqkDMz1W+SQ7XbXSLgIECDRfICO35ZUsfHpVnqGUBNYiMDT0N7YOHmqMZbGTQPMFCp9WFCZbVntLPnZ6ZXmosSxz+RAgQIAAAQIENkHAqM4m9LI2DgmUfL0yqjOE5kcCbREoHK4pTLasVpd87PTKMqqzLHP5bIiASN2JHV3+wnpeypmYSwMOZIaV09PTkoqkyWdnZyUppSEwt0AuyMI/6oVvxc1dEycSIECgROD5+bkkWT7Zrq+vS1Iunqb8C0/h5+3iVZIDgW4L1DxRWflvbnnc/lAHDRVR/qkylI8fCRAgQIAAAQIECHRPIFNxFT4BFdDVvd7XIgIEOiZQ/kCq3/DMfdzftkGgpQIearS041SbwBIFPNRYIqasCBAgQIAAAQIE1iJgVGct7Apdu4BRnbV3gQoQWLuAUZ21d4EKEFiKgEjdiYzlUYKvr68Tc2nAgTTk4+NjakXy+pFXi6YqSbC4QPllVhhhvniV5ECAAIEKgfL5OL5//16RzxIPlcfUNfwWZYkmsiIwn0DhuEbha/rz1WHorLe3t6Ew2qEEgz8eHh4O/li4nYW/hr4d1LkqeGElJSNAgAABAgQIECCwRoHCYcnycc41tkXRBAgQ2GSB+/v7WZs/NGYy6+nSE2iCgIcaTegFdSCwIgEPNXqwHmqs6AKTLQECBAgQIECgOQJGdZrTF2pSp4BRnTq1lUWgZgGjOj1wozo1X3iKW5eASN2J8uVz5xdOYTKxpFUeeHh4eHx8LCkhIQHb29slKaUhsIhA4Rtsu7u7BwcHixTkXAIECCxFoHz4I29xJf5tKYVWZ1Iem1de+eoSHSXQVYHcb5Q0rc53NK+urkqq1Esz383S0POM4+Pj8hKlJECAAAECBAgQILAJAuWTeGb4fRNAtJEAAQItFSh8QtrS1qk2gUkC5c8FPNSYZGg/gcYKeKiRrvFQo7HXp4oRIECAAAECBJYoYFRniZiyapGAUZ0WdZaqEphVwKhOxIzqzHrZSN9eAZG6VX1X+EZOHmJl8auqjNZ07M+fP4XT/+d9/fle9F9TyxTbVoGnp6fCLxL+Ere1j9WbQOcEZorQq2fyjplm1mjmLUrnLhMNaqvA/v5+o6qeaP/yhw2FYzejDRwqovD7wmg+9hAgQIAAAQIECBDoqkCGyre2tkpaVzgpYUlW0hAgQIDA0gUySfGseTZtsGjW+ktPIAIeargMCHRYoGl/pzzU6PDFpmkECBAgQIAAgfUKGNVZr7/S1yVgVGdd8solUIOAUZ0ge1W1hitNEQ0REKlb1RHlS1rN8a2gquAlHfvy5UtJThcXFycnJyUppSGwoED5u2uFcfIL1sfpBAgQWK7ATGMlixRd+MZwiqitSos0x7kE1iWwt7dXUvTv379Lki2eZqb7n/nGbvLezNC0KYVfGRZvnRwIECBAgAABAgQItEig8DFhngtkuswWtUtVCRAgsDkCcyx7nmnRCgeLNodRSzsvUNsTBA81On8taWA9AoV/pzzUqKc7lEKAAAECBAgQILAiAaM6K4KVbccEjOp0rEM1p/MCRnXSxV5V7fx1roF9AZG6fYoxG1mzrvB1+aGVqcbkVfuuBN++vr5OLTYrl15fX09NJgGBxQXy1lrhb4qXIRbXlkOTBbLG6eXl5d3dXZMrqW59gblXreznsIqNnZ2dwmxrexhfWB/JCDRNoCTedSi0dUVNyD15yd17v/T5Pp3u7+/7OWQjYx8zLdM9eK5tAgQIECBAgACB2gR6IwlzvJtSWw27V1CGzQsbVT41YWGGkhEgQIDAUgTmmGS58KHwUqrXrkw81GhXf803bLjqNnqosWph+W+OgIcajXqo4dv65vzqaSkBAgQIECBQp4BRnSVqG9VZImYNWRnVqQFZEQTWKGBUx6jOGi8/Rdcs8O+ay2tdcVlvtuRVm3wxyO1s4VQHNSAkBqwkJDKv5nvBq4buUERPYCgypILFyxAVOA61XeDs7Gzwz0p+bHuLOl//mYY/Zkq8CF359POLlOJcApsgkPvhqfGxNcxBmKVur66uZgIvf7ltMNvBv0HZ76ZrEMc2AQIECBAgQKCxAoeHh72b0nzrzAjbwcFBY6vamYodHR3lq3fJd4HcY2c0vjMN1xACBAh0RqD8mVS/ycZJ+hSDGx5qDGq0Ynum5xQzJV6k+R5qLKLnXAKDAh5qDGqsfdu39bV3gQoQIECAAAECnRQwqrOsbjWqsyzJ2vKZaaBmpsSLNMGoziJ6ziUwKGBUZ1Bj7dtGddbeBSUVKHlhoySf+tNYU3eKeYJvE6w7JdF/Dg+99V5yyorSZJ3Gm5ubqZnns/7p6WlqMgkILEugJHq8V1b5mhXLqpt8CNQgkCis/E0Z/GMxNTashlopYqrATJ9IWdB+aoZLSdDeW8+lNF8mBJYokFviktzyGV6SbL40f/78OT09nfXcOcZbM0fP4KdHBlJr+9SatXXSEyBAgAABAgQI9AUyQWT/Lu79/T1PjK6vr/tHbaxOoPAuPZ2y0u8Lq2ugnAkQINBhgXwy9/96FjYz48CNms29sNorTeahxkp5V5e5hxqrs5UzgSYIeKjRhF7o1cG39eb0hZoQIECAAAECXRIwqrOU3jSqsxTG+jMxqlO/uRIJ1ClgVKdO7eqyjOpU+zTn6O/fv2eqTF7Gnin96hKL1J1umzefSqYDGQy+mp7pylIk+Pb8/Hxq9lk8XZjuVCUJliiQT70sPV2SYcJOmrM8dUmFpSFQIpDgqLxKm3c3BxPP9L168ETbdQr0VtEpKbHOJReGrqWK6s236mZFhg4R6JhA4e944W3MfDgZgin/pe4XUfINpZ+4t/H9+/fBPYWBB4On2CZAgAABAgQIEKhfIANlGcsdLPfq6ir3sYN7bK9CoHzcpiGPBlaBIE8CBAi0VGCOpVfy57WljV1RtT3UWBFsDdkWDnimJh5q1NAdiiCwdIHC33EPNZYuP5qhb+ujJvYQIECAAAECBBYXMKqzuKFRncUN15VD4Te+VM+ozrr6SLkEFhEo/B03qrMIcuG5RnUKodaebNZV8Z6fn9de514FROoWdUTJqzaZmzmL2RZlt7JEub3++vXr1OwTDJD5cqYmk4DAEgXKvz+XvwO3xOrJisBKBS4vL0ejoW5vb3PPvdJyZb4sgZJPsITMDYXALav0BfOZI5ZvwRKdTqB1AiVjl6sb/siqtkNfJi8uLlZhmPv/oYJKGr6KmsiTAAECBAgQIEBgVoHcjmZuu8GzsidPjzLV6+BO28sVKB+3KRk3WG7d5EaAAAEC1QKPj4/VCYaO5snpwcHB0M5N/tFDjbb3fsnNiYcabe9l9d9kgZKxfQ816rlCfFuvx1kpBAgQIECAwEYJGNVZsLuN6iwIuPbTjeqsvQtUgMBKBYzqrJR3psyN6szEtZbE5UtF9qs3651k/8Slb4jULSLNC/Ql0YOZbnmNyyVn7d/RSLDR5uVhs9V0R1nsWbVASbh7rw4ll/Gqayt/AksUyF+Qm5uboQwTpnt2dja004+NFci7uemyiurlhenMwrK9vV2RZomHZrrZyKvbSyxaVgQ6KVCyZEq+ls/0q1cIlb8FQ98M82mTu/qSGPvME1RYSi/ZUDOzLJs3UGcClJgAAQIECBAgsEaBfN/Mt86hYN339/fDw0MTMq60X0oeCqQCuTnXESvtCJkTIEBgJoHMZJG/kjOdsqJ502aqQ3MSe6jRnL6YuyYeasxN50QCrRAYGu0fW2cPNcayLH2nb+tLJ5UhAQIECBAgsOECRnUWvACM6iwI2ITTjeo0oRfUgcDqBIzqrM521pyN6swqVn/6OVZQS8zaKt70nqPtInVL0bJc7dC7UKNn5o2cknkORk9cfE9mwSn54M6rRcJ0F9eWw6wC+bwbWsNtUg6JSxE0MgnH/jYK5HoeCsFKK3LfIEy3db2ZLvvnn38y28VQzfOplbe4MkpYZ0Bs3s8eqsakH6feukw60X4CGyWQr9wlr2OWTztSqJfx8aE8U43eH4iSiUtmeuU032XyXs5gxdb1tWWwDrYJECBAgAABAgTKBcY+KMpwdIJ1jfeWM86acnQcYFIOJXOcTzrXfgIECBBYrsDomHx1/hlELV9HvTqrDhz1UKMDndhrgocanelKDSEwKuChxqjJGvf4tr5GfEUTIECAAAEC3RMwqrNInxrVWUSvUeca1WlUd6gMgeUKGNVZrueCuRnVWRBwpadnxaPRpfJKSswrNE0I1v309+/fkupKE4HMi59um0pR/0qJecu/5PtJXv3P9Tq1/hIQWLpALrySSPKUm2DyRJIsvQIyJLAWgYx9jMao+yheS18ssdDcvSVQNgFyOzs7WZGyzgDdfisyPUfh3Wci8e7u7von2iBAYJJAfrXzUmb1KrWJzF/i97e8ADoUOpsYgH6IReL/P3/+PKm2vf0z/UHJh9VgZG8amyKq83eUAAECBAgQIECggQKTblx//vwpxGgV/RXwfP0vydk9domSNAQIEKhHYOzIfEXRmW0hT1orEmzOobF0M41BbY5Vi1qa+xkPNVrUX6pKoFBg0nfDwdM91BjUWPX2pB7xbX3V8vInQIAAAQIEOiYwdmiioo1Gdfo4Y+mM6vR9WrphVKelHafaBKoFJo0hDJ5lVGdQY9Xbk3rEqM6q5Sfln2iyrIo3GoMzKf3o/vwGJYAi/9YS5dGrjzV1R/tl4p7cyOb3beLh/ztwfn5eW6hhgodz9ZSE6eYLiTDd/+si/69boHxNiZIV5OquvfIIzCUwduwjseg+iufibNBJmUEnbz9n3rK8vLWuG7ih6L4KnVxyFUcdIkCgL5Bf7aHlbfuH+huJ4+0teNvfM99GQmTzN2LoFzmR//0w3WSbj5d8S6zOv/yLaML7B8N0k22+x1Zn7igBAgQIECBAgEAzBXqzuua5wlD1vn79WtuI9FDR3f4x4LlXL2ljbrkzVl+SUhoCBAgQWKlA3qgoHzNJTfJXVZhur0c81FjplbnGzD3UWCO+ogmsTsBDjdXZzpezb+vzuTmLAAECBAgQIDAoYFRnUGOmbaM6M3G1KLFRnRZ1lqoSKBcwqlNuVU9Kozr1OI8tJbd/eaE6707ndZe8np1bmk+fPiWgbKYnfaM552XvrIiW1ZLyJnYeAiZ4J0XkdY4UN5p4RXusqTszbNamSyzu1NNqmKqncEm9TOefyuSqnVpnCQisQiCfaIVLT6T0379/56/dKqohz9oE8vcyfx3zemJ6M3/n8ppLPoXWuPpobQ3vF5RrPusijt4iDC6W2E9sg8AcArkNLTzr79+/hSklI0AgAvmmNzVed8GJsvKV7+rqakg7r/6PvtNfcgdV8jueb7BDM6H4ezTk70cCBAgQIECAQOsEcvd4eHg4Wu0aRqRHC+38nsJB+DiYnL7zF4MGEiAQgeaP/4+OhFR3XKYzy0d9dZrOH/VQo/NdvPYGeqix9i5Qga4KeKjRtJ71bb1pPaI+BAgQIECAwKCAUZ1Bjc5sG9XpTFc2tiFGdRrbNSrWdgGjOk3rQaM6y+qRSA69sTyUcyKMsidBRkP76/yxPzl+RZhbAqAGl1+atXoidWcV+9/0Y9+wH81oda/mpMsTLTy0NNZoBbIni+lZTmGsjJ21CRQGt6c+Y8NUaqunghYUSEdnfe+hFQJH80x0UD6X8ge4qyHZk8Y+XN6jF4M98wnkHiBrJZWcKxivREkaAkMCWTR76t+y+eIf8v0zy+TONI/D1FdLb29vM2Qz1ITBH8cOH5gYZZDINgECBAgQIECgpQKTvhvOd7PaUoR6qj32pnps0XlUk1edxh6ykwABAm0XaNH4f+bGzqOKcnDjJB5qlF8tUs4nMOnGdTQ3DzVGTewhMFXAQ42pRDUnmPSh59t6zR2hOAIECBAgQKAvYFSnT9G9DaM63evTprVo0hec0Xoa1Rk1sYfAVAGjOlOJak4w6UPPqM5MHTGJcaZMmpA40by515q7Jv+a+8xNPjGTK+e1+KkCWTE5K9ku9+2cXLjJMyE6JWG6qaQw3andJMGqBcpfiaiePmHV9ZT/fAJ5WzEvvmTapEwfMDW0KUUkTVJm/omclXPnK7TJZ+UL52gUVt7ULMFpcrvUrTkCUxf87Fc1UfH9bRsECBQK5GY7n+TViXPHMtNaK/l7l1GVLHo2+gcisbspcVJx+VuZqX8mHc3+LM9b8V0jXwRGV1rLqEFXJ8uogHKIAAECBAgQINA9gdxh5tZutF25We3keMtoS2vbk9H4/oyq1YVmxL7i/rz6XEcJECDQTIE2jv+XP5OKeQZejJN4qNHM374u1cpDjS71prY0UMBDjaZ1im/rTesR9SFAgAABAhsrYFRnE7reqM4m9PJ622hUZ73+Su+8gFGdpnWxUZ2m9Ui76/PXv3kFfv78Wdj3CZX5559/5i3nv+fl1avEepWXmEmgFyzR6QSWIlB40SbZ8/PzUkqUST0C+ZBZPA4wEUpd+rCaBLL4n4B6+lQpzRfI70vhh2peI25+c9SQQGMF8udp6u9afsvyNmfFJ3xubJKg4gY+s+qUCFRXJtXI14ShfFKrsX+Svn//PpTSjwQIECBAgAABAq0WGDuxS24RK25TW93edVV+7N312K8MbrnX1UfKJUBg6QItHf8vf3Tb+xjv0uOJ+a6BSX/j3EvM5+msUQEPNUZN7CGwCoHq5wi9v3oeaqxCflKevq1PkrGfAAECBAgQqEHAqE4NyE0owqhOE3qh23UwqtPt/tW65ggY1WlOX/RqYlRnwR6Z9VHd2PcumrAzo6mLUHzKyU1oRkvrkDnys0zB6OpYY5uzv7+fT9KkL5+eOcsl5xX/TP+c9+8/Pj7GZju0s/eyfgL6h/b7kcBL/4KsAAAgAElEQVRaBLKYW675kqJz6S6yPnhJEdIsUeD6+jrr+C0rw/xJ7sCnVtZXzFLqoyb5AM+iiKP77SEwh0D5r14iAM/OzuYowikECPQEcg+TW/eSO/Dcw2St+ETk5l/GKHNKltLKvwrJzGqZX9K9vb2KNIOHJv2J6adJHbJ8bq8C+W4ytvSMIOQzpH+KDQIECBAgQIAAgW4IZMxhdPHA3B/mnrB8FLobFKtrxd3d3fn5eUn+eQRgTeMSKGkIEGi4QPkgZElD6hz/z4joTOs8ZPynpAldTTNpxMlDja72+FraVf554qHGWjpIoV0S8FCjab3p23rTekR9CBAgQIDAhgiUfwsrATGqU6K0ljRGddbCvmmFln+eGNXZtGtDe5cuYFRn6aQLZmhUZxHALBb99evXRXJoyLkLRreJ1F1CP0665Z2Udd6hzys7vZfpe2/2579JnNf6+y/3J0B30kv2k7JNJgmcS2UmJbCfQP0C5W9FZIanDX8lov7embvERNX++vVr0un5LOrNSpDPut4roZnUIB9o+VjLKzKTQp7a/lVt0iubwqImXSf2zyeQuL6xAXhDueXX0NwHQyZ+JDCHQH6Pcndd/n5nSRH59UyGc8zgUD4cM7YaWdrL14SxMnYSIECAAAECBDogMParYoZlMiDTgdY1oQmR/Pz5c2FNMsIvRrrQSjICBJop0Orx/3wCT3oGMaqdZxYHBwej+zdkj4caG9LRa2/m2DvV0Vp5qDFqYg+BOQQ81JgDbaWnjP0M9G19peYyJ0CAAAECGy5gVGdDLgCjOhvS0Wtv5thvNKO1MqozamIPgTkEjOrMgbbSU8Z+BhrVKTEXqdtTEqlbcrVMT5OXdTKtfkXo2vQsFkshGGwxP2evSqD8rQhTdK+qD5aab24EM8tARaDg1ECg/PVNhNLoYi+pZnuvgUm3FFkyMYeW2gMy22iBxOkVrlI+9Tdxox01nsCMArnPz1+u/Ct/0XNsCfmWnjv2RRa7nm84JuOh+QvbgbXrx6raSYAAAQIECBAgEIHcsma4ZvR+1bjEEi+P8kHOts9Gt0Q0WREg0DqBto//Z1Xz/EEsZN/wv5IeahReJ5ItKOChxoKATicwn4CHGvO5reIs39ZXoSpPAgQIECBAYKyAUZ2xLJ3caVSnk93awEYZ1Wlgp6jSJggY1WlOLxvVmbsv8rQur1vnveWdnZ1k0tvIf7Pd29Pb2cu/v6f3Y++/S5wYPTfJgzn3tjP3em+j/45Nb09+7C282k+Q5eVHTy/cI1K3EKooWe5Lsu5WRQxbUS6zJFr8jf9ZSpOWwGwCM70VkU+0JX6qzlZRqcsE0qF5eaX/N2n0pPIZ6JNVAg5HPy3/+eefzEEymnOT90y6znNLkQa6qpvcd62r29gZekZbsb+/n8tydL89BAgsKJDB7nyBHDvZREXOuV3PX8/j4+Nlxcrmq2Oi8Usih/OXKN9NLKVb0TsOESBAgAABAgQ6IzDpefm3b98yt3pnmrnGhpycnBR+F8jNf7pjjVVVNAECBOYT6MD4f8ZAbm5uCpv/8+fPZY3VFJbYnGQeajSnLzpfEw81Ot/FGthwAQ81mtBBvq03oRfUgQABAgQIdF7AqE7nu7jfQKM6fQobqxYwqrNqYfkTqBYwqlPtU89Rozr1OHe1FJG6y+/ZfDLmSfCq19fNGz950WpjnyIvv9vkuAKB8rcirAW/Av4lZ5mpQT5//lyRaXmYbi+TsRO5tTHCcNI30k1+0afiOnFoboG8Wn1+fl5yehsj3kvaJQ2B5gjkb+Lr62v+8OW//SmUejNZ5JamNwVUNvJHLTG6+TOxoppn/D3fOPIvE0P0qpGCUnovNjhF+6awIvmOZZvruTd5Sm9KsF7rMldZrqVs53Ja3TXcMUnNIUCAAAECaxc4OzvLfC6j1bi/v0+U6eh+e2YSKP9WnvuosTOzzlScxAQIEKhZoBvj/wcHBxmrKaHLt900uSRlJ9N4qNHJbm1go8pvnzzUaGD3qVLHBDzUWG+H+rY+k79nFjNxSUyAAAECBCJgVGejLgOjOhvV3WtsrFGdNeIrmsCQgFGdIZCafzSqUzN4l4oTqbuq3szHYmbZz4tQhU+FS+qRt3zyzn0WovRyVQmXNGsXmPS1cLRi1vcYNWnUnrxfmDdXKlbTLY9KTVhRVgLMB+Pogrq9Js8a8bteqEkLqrik19sv3St96u9gv8n5/bJ+Zl/DBgECBAiMCuRmrPctNTdjk+7Hhs7qRYD3gsAPDw/z6vNQAj8SIECAwIICueHvTwLS+3zuTaAw+DU8n8a9mRTygdz/l4/l7e3tBUt3epcEJo3FCX5YvJenvu00WES7RrcGa26bAIHNFJg69tiK8f+0IjdLhT14e3ubtysKE3csmYcaHevQxjZn6gdLv+YeavQpbBAg0GEB39YrOtcziwochwgQIECAwFSBqV++jOpMNWxRAqM6LeqsVld16gdLv3VGdfoUNggQ6LCAUZ0Od+5KmyZSd6W8/5t5bll6q131Xrmbtby8e9dbj2ulS3LNWivpCUwVyJXvrYipSm1JUD0VfZb4fnh4mNqWPGJJ/OrUyQsKc5taXA0JJk0clc/tvL5ZQwUUsTkCkwbahgRyq/D09DS0048ECBAgQCB35onOzUxS+Wa6FI18Rc0EUrlty1DUUjKUCQECBDZQoDdg2J89YW6B3rx++S6Qfz6W52bszIkZe0n89mhzjFSMmsyxZ9JDuNGsvJowamIPAQJNFujG+P+k4fpR+dw+5U5sdP8m7Jmk5FZhE3q/5jZ6qFEzuOIIEGi4gG/rQx3kmcUQiB8JECBAgMDcAkZ15qZr3YlGdVrXZe2tsFGd9vadmhMgsAoBozqrUN2EPEXq1t3LCd8aWhzj9+/fvUr0VsbIdh6I9v55wa7u7lHe8gQSupnX9wvzs7JHIdRakmVq+R8/flQUnQ+xqWv4XF9fX11dVWQyeOjv37+DPzZze9KNV2pr4ZRmdll7a5Xg269fv06tf+4ccu1N/WWcmo8EBAgQINAlgfwRyY1cYnRX1Kj89Um8bmZj8dV1RcKyJUCgewJ5EzGfzPlXuLD5TAI+lmfi6mriSSMwLZoZrbFdM3WIrF/zTGuSgaP+jzYIECDQZIGpH25tGf8/OjoqnJ1qY+dT8FCjyb+JHaubhxod61DNIUBgKQK+rfcYPbNYyuUkEwIECBAg0BMwqrM5V4JRnc3p67W31KjO2rtABQgQaKCAUZ0GdkrzqyRSt/l9pIYEWikwdSCg36pNnr+8j9DYjanfuy4uLnL/UV3/y8vLm5ub6jSDR5sfuZ1Xq7NGzdj3qjf2LZ/BHrS9XIEE3358fFTnmQ/ShOmKkqpWcpQAAQIbJZC7uMyT8vr6Wk+rs5BjbgvzYnQ9xSmFAAECbRTIJ3O+GhcGkCzYwITs5mM5IzML5uP0lgpMWvr19vbWVbFIn06asX5snq2Yh25sze0kQGCjBLo0/v/p06fCviuJPS7MqkXJPNRoUWd1oKoeanSgEzWBAIFVCGz4t3XPLFZxUcmTAAECBDZZwKjO5vS+UZ3N6esmtNSoThN6QR0IEGigwIaP6jSwR5pfpX81v4pqSIBAGwXK3z3Na/1tbOCG1Pn8/Ly6pVNXTs5bjDOF6aa4sRGw1dWo+WhaPbaSeRk6Yck1V0Zx3RY4OTmZGqYbgfv7e2G63b4StI4AAQLlAnkmd3BwkPXYawvTTd1y858S88fo4eGhvKpSEiBAYEME8tmYT8h8TpYPlSwok2+s+TqfeJV8Rc3z+wVzc3rrBPINcWydc1VY6HWsTOHOmcYwc0tWmK1kBAgQWKNAZ8b/y7+KZjaTvG22RvN1Fe2hxrrkN7BcDzU2sNM1mQCBQoGN/bbumUXhFSIZAQIECBCYScCozkxcrU5sVKfV3deuyhvVaVd/qS0BAnUKbOyoTp3IHStLpG7HOlRzCDRCIK+Bjo1jHFu5rE06dr+daxfIG73V/ZhlPBMHUlHPXAlTR4VGT68udDR9zXsSezzp7epJ92E111BxnRHIxfb4+Di1ObnwrGE4VUkCAgQIbIJAbr2yUF7NMbqDsLmLy1Oi3B8KTRlksU2AwCYL5PPw/7F3tud528raPcm1C4hdQpwKYpcQuQJbJdiqwFIJliqQXYKkCuxdQpwKrJRgp4O898nzHm5ukAQHIAHiY+mHzQcEgcEakBgMvrRGd2kE3SHz66+/vnr1SqtHdPCpjPxPnz79/s+fLvTz/fv3uqtuuPOU/6d2znr69Cnrdf2U2rurtvjNmzez5VJtnA0n0EJAr7P9HbR05y2ZEgcCEIBAOgIt+f/tnvmrq6t0SItNmUGNYlXTnmAMarSnU0oEAQjsSKDD3jpjFjvWH5KCAAQgAAEIjAng1RnTaPsar07b+i2qdHh1ilIHwkAAAqUR6NCrU5oKqpPnh7///rs6oREYAhAonID2L7fP/NO8U7VehZeoQ/E0aqLpvP6Ca96numeeOPIKhR6oq9Q0KVmLTDzJHnjLg2WVxoFik3WNBHTSkWUjA81C02ZmNRYQmSEAAQhAYF8CssBljVhOYtdxcPr7+Z8/rTaRyacDhWTkSJ5v375pta0O45WJrq1JLKktlUJZqJHq86iiJSaEQwACXRHQd1Wf5dWlev98kv/3H7tjRCl//PhRC3eDvtL64Osp+g5dVUK1wrOVRJVH7pquUOxYWO2TtbR9m5OLTK3Hx0cnkJ8QgAAEyiHgcXQPQq56vMvx/y+1ekNZThfa98R++q7zbL0/PbpeVXG9pUbyQwgwqHEIdjKFAASqI7Bkt7TXW2fMorrKicAQgAAEIFALAU9PfyjCapcfr87AquQLj65XVVxyuZCtQAJ4dQpUCiJBAAIFEujHq1Mg/OpEYqVudSpDYAhUQEDLLDUB1Cgo+wUYQWWOZlHi6hLBJYvEXxadF1TsAaFLMzI16VnLWlRef9G4CwEjATnaNKl3dlL1OIWSX5axnFxDAAIQgEBqAqsDabJVNFRzOvDWLox88bL3ZNivNkmzabIqbBYLgRCAQA8EdJSuPrmej6dWiSjCxnWzmu+oQ+HUFbUj1ZJg7Y2lc0HtjxCzXgKqIUv76H39+pVqEKfZ6+tr+2GM2gMFT1EcZ56CAAQyEGjJ/2+cRiaqfe4by6BGhheKLESAQQ2qAQQgAAEjgU5664xZGOsD0SAAAQhAAAIRBPDqRECr9BG8OpUqrjqx8epUpzIEhgAEjiLQiVfnKLyN5ftjY+WhOBCAQAkEjIdLSFRNEi1BYGRwCOjQD8ta619//dV5cPxT82M885LHMZ3r1bN8nfjZfsrAWqrb2uOWyZfZFNFDRvo2rr4+LNPtoSZQRghAAAKrBOQx1/DMzc3NUkwZbFptq2haWGI/sPGUmuLrKT2rFPyG32zuasu2r0ObTZlACEAAAiUT0EzEly9fztrz2sJAnUct3lPvcuMyXRFQCuq8v3v3zk5DXdpffvlFC4ntjxCzXgKqIUvN99IK3noLm03yJaSzAiw5kWYjEwgBCEAgJ4HG/P/qsVroyeMa2im2JFt4HAY1CldQS+IxqNGSNikLBCCQlEDzvXXGLJLWHxKHAAQgAAEI4NXppw7g1elH14eXFK/O4SpAAAhAoBYCzXt1alFEFXKyUrcKNSEkBGoiIM+7/USXoPltNVGoXFbLMl3NMPYfwKL96SMwKNkyp8uoYuskutkSqRprs7rZWwRCIIKATPk//vjD86BeE71fWpflicMtCEAAAhDogYDskxcvXiwtAtHx7GovtHmKWpaNNJTC6XxdtUGhST08PMho1JBh6IPEhwAEIFAjgaXdE/T91GG2+m5rHe++2zxpSwVt4hP0fdZCYolRI15kDiWw5N5Rl1M1JzQ14ouATC87hyUjzZ4CMSEAAQgkIrDUQIyzk3VRi/9fvc6x5EvXQfubLCVSVziDGnXpq2ppGdSoWn0IDwEI5CewZIw10FtnzCJ/dSJHCEAAAhDojcCSITHmgFdnTKPSa7w6lSquRrHx6tSoNWSGAAQOJLBkjDXg1TmQapNZs1K3SbVSKAgcSSBoFpo24zlSVvJeIOA5lm14YlV39gXbQ5q6KPZcl6urq9kzkSSzzkQaF4FrCGwhoBnz/rllWnall6vMBe1bCs6zEIAABCAQSkBrX0+NwuyDsk8UYd/2Qg56tUGvXr2azdETqKe0rIUjHD2IuAUBCLRBQF/dWZeIloVoQD3dBk9aHqytGYIW66rXr696G9gphYeA6uRSwy0vB/toeNAt3dJKexlgS3ed8Lg97JxE+AkBCEAgBYGW/P9qziwjEfp6d7jvIYMaKV4f0pwSYFBjyoQQCEAAAn4CrfbWGbPw6527EIAABCAAgV0I4NXZBWP5ieDVKV9HbUiIV6cNPVIKCEAgJ4FWvTo5GXaSFyt1O1E0xYRAPgKz01KXsg86iWIpEcL3JfDhwwdLgqsrdZfWtfoTXzq31v9U6rtaWLK0CYoO1O1wik9q4N2mr7fP71HVe6cxzn3P4OqWNgWHAAQgUDUBNQcypGfNLRknX79+TXRYotqg+/t7HQsZSk+i6ghHFuuGciM+BCBQEQG547VHpiOwvslaqpfh8FIdeRe6JlA7BLFY19FXkz89m4sVu1da4YpYdYgN8k+/CcMtLiAAAQgcSKAx/79/08OBc4cH6jKoMWifi6QEGNRIipfEIQCBhgm011tnzKLh6krRIAABCECgHAJ4dcrRRVJJ8OokxUviAwG8OgMKLiAAAQgEEWjPqxNUfCIbCbBS1wiKaBCAgJWAfaWuznthvZkVa8Z4S0tSHRFWV1nbzxgZUtZJL5rcPPws5+Li4mJJGCOupccJh8BAQL4PT01TNK1jZ4HTgIsLCEAAAj0T0MGMWvU6u0xX1tSXL1+0XispHx0L+enTp4gsWKwbAY1HIACBKgho/6bpkrzTNzlbJ1cf/9CPM4t1q6hdG4VUxVjaE02V1jitZ6MMjT2uFfj2EtGLt7MiJgQgkI2A0aFdi///7u5uFZ2GotSNXY3WWASPq9lYBxoDQnFSEGBQIwVV0oQABDoh0FhvnTGLTuotxYQABCAAgcMJGHv0eHUO19RGAfDqbATI4xYCeHUslIgDAQhAYJZAY16d2TISuJ0AK3W3MyQFCEDgPwTkgv/zzz//89t7teoU8D7NzSQEtNfpdHrxbE6rs43tZ4yc0td0Gc8uI7My5AnUkXRLtVplXOWQR0hyqZ3Aqu9Dpxcyhbp2LSM/BCAAgb0IyAKZNU50RpAOvN0rF386WpMWuh7slCCLdf1guQsBCNRIQEfmTvcsy/lNHqDp46zlwcNPy4UW62Y48tciCXHSEfCcInh1dZUu31ZTDvJnGp1srbKiXBCAQIEEGvP/a0DK8qXtsL1jUKPAt689kRjUaE+nlAgCEMhMoKXeOmMWmSsP2UEAAhCAQJ8E8Op0one8Op0o+thi4tU5lj+5QwACDRBoyavTgDrKLAIrdcvUC1JBoFYCv//+u130oDMo7MkScwsBTdK1PG7RnZawWqIN2Wnze+0yMvws5EJzfW5ubpaE0eLJpVuEQ8BOYNX3oaVQHR77YAdITAhAAAJdEVCLMDsRWWZJ5qVW0Yt1z8/PNY7YldYoLAQg0DABHZg5XfuhXagyf5MHwsb91If4upD82TZ6GOfLdTYCni1d//rrr6Pqarbi755R0JZt02X8u8tDghCAAASCCDTm/7ccqCs+S8fLB6GrKDKDGhUpq15RGdSoV3dIDgEIlEOgmd46YxblVCokgQAEIACBtgng1Wlbv6fS4dXpQcuHlxGvzuEqQAAIQKABAs14dRrQRbFFYKVusapBMAhUSWB22cBSSYLOoFhKhPB9CRinthh1Z5wirNN0tRBRiz32LcsuqXkm8eioogKXFu9SahLJScDv+/j555+/fv1a5tuRkxJ5QQACEIDAiYBWUs3aV9qn7ZA9HdRCaTVaqHa0KEgn64Y+RXwIQAACZRK4uLhwBFMvUttdO4HZfj558sSzeeeSGJJZY/9LdwlvgICnVmipNtoPVbG66sZHgvY0NKZJNAhAAAJbCDTm/7dsiCA7RwbSFmjVPcugRnUqq05gBjWqUxkCQwACxRJooLfOmEWxtQvBIAABCECgPQJ4ddrT6bREeHWmTAjZlwBenX15khoEINAzgQa8Oj2rL0PZWambATJZQKAjAkHzz4IOXO0I4nFF1dRM41rr3377zSKmjhlRldBCXE9kJaU4ZS5E/PLli2c7uum5SZ5icgsCswT8vo/T28GC8Fl0BEIAAhDokIBMtdmBGe0ecuBpeFqNJgFC1fHnn3++fv069CniQ6BtAnrH1QHhxOm6tKxvoD5oY5nl6JCRPw7Jfx3RV9UeCrNNTH7hyTERAfUrPe11RJ1JJGctydpdmnq5+LDXolbkhEAPBNrz/3u894NCPVMlhjgtXTCo0ZI2yywLgxpl6gWpIACBSgnU3ltnzKLSiofYEIBANgKM+2RD3UNGeHV60DJenR60fGwZ8eocy5/cIQCBxgjU7tVpTB0FFoeVugUqBZEgUDEByxbmQ/FYfjagKOTCrj77lEQt1tXEZc2Gma7X1SRRHaX7+fPnYmuCZ66qllCqaIUoDjEqJeD3feit0dvR24EPlaoSsSEAAQjkIXB+fq7FHk5essq0ab0TmPmnjvmdWnqrMmhG9eGSrwpJBAjkIaDBdW1d9PTp0xcvXvzyyy/qH2kgNk/W5LKFgBR3c3MzTkEfQ3u3evzgvtfqRHjWZC7lpc8yFW8JThvh79+/XyqImnJWky7BmQ3X53o2fDawhM/CrGAEQgACHRKwf5Gq8P/Ld7qqRBlFxY4+rAofF4FBjThuPGUkwKCGERTRIAABCNgJVN1bZ8zCrmhiQgACvRFg3Kc3jWcoL16dDJAPzwKvzuEqaFsAvDpt65fSQQAChxCo2qtzCLGuMv3h77//7qrAFBYCEEhHQG4mzS02pq+pHswBNbLKFu3t27eanWnJLq7t0LzP03FDP//8c/nzYzTR5+XLl0s0tMa4zHOAlwQmvDQCft/H3d0dJw2WpjLkgQAEIHAsgSXL5Nu3byVs66A1t5qUE4pIS9pkHJYgf6jkxIfAvgRk+DmngfF27Es4UWo6UNdZqauMTjsXyDeibq/8Htrj6ZCeY9xnWdJaVrwk4kmyGQioNi7N5tFCJnbQsKtgyTCbTUEHVssDMHuLQAhAAAKZCTTm/7cU5/fff+9qw01/C8WgRuY3rr3sGNRoT6eUCAIQKIRApb31JcODMYtC6hViQAACxxJg3OdY/k3mbnGDnApexaxOS3Hw6oxrMl6dMQ2uIwjg1YmAxiMQgAAELAQq9epYikacjQRYqbsRII9DAAL/IbDki/9PjNEV09RGMEq51OrZ00pav0CdrLL2GE+acs1pM/5Kwl0/AY/v43QMV1cTyPysuAsBCEAAAicCs3ba7e2tBrEKQeSxnTwSsi7IA4dbnRBY2vGqqBe8E12EFlMbDUyPOp8mIgtfe2BrWe/0VtKQH374ISL93uY9RCCq+hG/4w7t25W79OmeTQEn0iwWAiEAgUMIzPYrp5LU4v9fNcY63IXE0zGnPZpWdUKCCDCoEYSLyBCAAASCCFTaW5+1LYtyaXpMI4+CGLPwwOEWBCBgJLDkPCzqI2ksC9HKITDb8k7Fw6szZVJLiMd0watTixKLlROvTrGqQTAIQKABApV6dRogX34RfixfRCSEAARqIbB0Lses/PILzIYTeBQBOQoty3Ql3osXL44SMlu+OvDZU5/fvXuXTRIyao/A9fX1xcXFbLn0YdRryDLdWTgEQgACEOiZgPzmUztNrUY5y3Slnffv30foSOeIyu6KeJBHINAMAS2Nmy3LH3/8MRtOYCEEdPqoZZmupFU0rdTVFIrMn7s4r8vHjx8LIYwYKQhonofmcyylrIq6dItwh4DWhp0O0HbCZ39OrbjZaARCAAIQSE2gMf+/LKtVY6w3Nz6DGqlfop7TZ1CjZ+1TdghAIAOBGnvrjFlkqBhkAQEI1EuAcZ96dVes5Hh1ilXNXoLh1dmLJOlMCeDVmTIhBAIQgMCOBGr06uxYfJLyEGClrgcOtyAAgTACQTOJe1jtGYbv6NiehamOaNqK3glp76dnfqrmYha1KqY9+G2XSL6Ppdqlk8bld9N837YJUDoIQAACEIggMNt2lLaYSjtNxFmJs6WLoMQjEKiUwNIKrqXwSovZnth3d3dBhZJC9ZF8fHwMempL5DivS2mNyxYCPDtLQB3P2XAFyi+kDV+X7hLuEAh6xXK++46c/IQABCAwEGjM/79qjGlzCk2PGIrfw4Wnc82gRg8VIF0ZGdRIx5aUIQABCAwEquutzxoepbmVGLMYKhgXEIBAZgJL4ztL4ZnFI7saCeDVqVFrQTLPGlenFPDqBJEkskMAr44DhJ8QgAAEUhCozquTAgJpTgmwUnfKhBAIQCCSwNKecLPJcWjkLJYDA+0+nbiTeQ4sWmjW/l3KPBZVaEbE742Ax/dxe3urvYd7A0J5IQABCEDAQmD22EYZJAWa03HH6soKlfVlQUEcCDRJYOkosG/fvjVZ3mYKpSPBQ8siXb98+TL0qej40T131mpGM6/iQb9P4+bmpopSlCCk53TiqXhBmxtOHycEAhCAwC4EGvP/rxpjHKg7rjZ+A2Ack2sIOAQY1HCA8BMCEIBAIgL+xrq03jpjFomqAclCAALNEGDcpxlVllMQvDrl6CKFJExVTUGVNEUArw7VAAIQgEAeAnV5dfIwIRcRYKUu1QACENiHwPfv35c8TdMMgmazTR8nJAUBu0/n2bNnKQQoJ03/IhO/RVVOKZCkNAJLvg9tfadtDjiouTR9IQ8EIACBcgjM7p9a5pxjLR6Os/Nny1iOCpAEAhCAgEMg+nhMbZmvuYxOaol+xn2QJYzdOZBIcpJNSuDJkyevXvVfoVIAACAASURBVL1aykLaj67eS2m2Gh60GD5oc8NWiVEuCEDgcAL2Jr58/79aK/9JRB0eNsKgxuGvWJMCMKjRpFopFAQgUCaBunrrs/58xizKrFpIBQEIQAACbRDAq9OGHpdKgVdniQzhWwjg1dlCj2chAAEIBBGoy6sTVDQibyHASt0t9HgWAhD4D4GgOWdBs9n+kwdXKQn4p7YMOTevO6059+zHr+KXP1FpUBYX5RBY8n2oRunVK/BQxHLQIQkEIACBzglo/9Spkfbbb78Va5DETcdhXVDn9ZzizxKw74Q1+ziBSQlsOR7TP9y+o9jRK3W3lG5H+UkqHQH/BmSlHdSTjsPGlINeMV6rjbR5HAIQ2IXAtGs5m2wV/v/V+amzq0dmy9tGIIMabeixtFIwqFGaRpAHAhBonkAtvXXGLJqvihQQAhBIR4Bxn3Rsm08Zr07DKsar07ByDywaXp0D4ZM1BCDQJ4FavDp9aueoUv/rqIzJFwIQaIxA0JyzoNlsjYEqszgaUDEK9uLFC2PMSqP5p037balKi4zYqQks+T50kFGKA7WU5njrBFXaYldzpSZP+hCAAAQaIHB3dzctRdxq2Gk6KULOz88vLi4iUv748aNazIgHeQQCEIBAfgJjezs0dzlPdApcBhM9OostpQulQfxDCJydnemkwaVpYWqR5RjRtq+HyFZRpkH+MV6rijSLqBBolUBj/n/PVpsnDfbmxmdQo9U398ByMahxIHyyhgAEuiVQS2+dMYtuqygFhwAEIACBowjg1TmKfJ588erk4dxVLnh1ulI3hYUABAohUItXpxBcnYjBmbqdKJpiQiA5gaA5Z6zUTa6PwAzs6qtiT/3A0v9XdM1J/a/f//3j7du3/x3ALwisEFjyfWiRVYplupJGLjwdgjT8rcjHbQhAAAIQKJvA1DKRIS3nTrFSa2FPnLk4LWmxZUQwCEAAAktLHI1kgnY6M6a5Y7SNpdtREpJKR8C/folG2UI+aDGzXivti29JljgQgAAEEhFozP/vP1NXzVzQVzoR85zJ+ttuBjVy6qKNvBjUaEOPlAICEKiRQBW99anhwZhFjZUNmSEAAQhAoCICeHUqUlaEqFPjapwIXp0xDa4tBPDqWCgRBwIQgEAKAlV4dVIUnDSXCLBSd4kM4RCAQBiBP//80/4AK3XtrPLE9E9tGcsQdGbI+MEqrrVy0jMp2W9FVVFAhMxMYMn3cXt7q1uJhHHm/UcfpZVIPJKFAAQgAAE7Ae2PO2uZPP+/v9evX2ts5vPnz/Y0M8TUsboRuaik9v2AI9LnEQhAAAI7Evj27duW1DY+viVr47MsKTSCqjea37/hnxdSb6l3lzxodxL7bKrd5SRBCEAAAiLQkv9/dfdD7ZDYldIZ1OhK3RkKy6BGBshkAQEIQGCJQPm9dcYslnRHOAQgAAEIQCAdAbw66dgenjJencNV0JgAeHUaUyjFgQAE6iJQvlenLp4NSMtK3QaUSBEgUAQBZ22YXyZW6vr55L9rV58WhuQXL1uOOozUk9erV688d7kFAYfAku/j06dP6Xa8e3x8HIvBx3ZMg2sIQAAC1RGYHXXT/jiy3E5/Dw8PWkvz8uXLH3744fLyspCFVb/99lsc6ru7u7gHeQoCEIAABGYJ/PTTT7Phq4HlryVeLQIR/AS0o5NnlamMjdVFUP70O7kb1OOW8dYJFooJAQiUScD+FSrf/+/vOcqH39vGhQxqlPnSVSoVgxqVKg6xIQCBZgiU31tnzKKZykZBIAABCECgIgJ4dSpSVqioeHVCiRHfQwCvjgcOtyAAAQhkIFC+VycDBLIYE2Cl7pgG1xCAQCSB0FUBvU2ViMSa8THjkchBcxAzir9PVtoC1uPb0hTns7OzfXIilQ4IaLnU1dWVU1DVIp2ik7QiOXXYM/fakY2fEIAABCBQIIHZWS9Lct7c3MhUK+FY2uiJ3UHlXeJAOAQgAIEMBJ4+fboll42P27OePZjd/jgx2yZwfn7uKaB/dojnwa5uvXjxwl5eztS1syImBCCQgkBL/n9/z3Hqkk3Bs5w0GdQoRxcNSMKgRgNKpAgQgEADBArvrfstMYc/YxYOEH5CAAIQgAAE4gjg1YnjVv5TeHXK11FFEuLVqUhZiAoBCDRMoHCvTsPkyywaK3XL1AtSQaAyAkGzzdpe7VmZ5v4R176io+1VfzqSzqM+v/3keZBbHRKQ70NDj07B9enTpzJ68ZKT2tJP52scNG94KU3CIQABCEDgKAJBs14kpFZk6cv/+fPnowQe8o0z+J39JobUuIAABCBQGoG4r9xQiuijbocUUl9kW0ucuiCk7yGgIwc9d9UoPz4+eiJwSwSCPgXYOdQZCEDgQAIt+f/V4fXsRaLxi9Te1wP1OJs1gxqzWAiMIMCgRgQ0HoEABCCQgkDhvXXGLFIonTQhAAEIQAACHgJ4dTxwar+FV6d2DZYjP16dcnSBJBCAQOcECvfqdK6d/MVnpW5+5uQIgQYJBM02C5rH1iCs8orkLO3zCNj2qj+/+8NvP3mgcas3ArO+D80S04uW4Thx52vM97a36kd5IQCBlgh8//49rjjaXiT62bgcp0/99ttv00BLSAnLjC1yEgcCEOicwMZNrM7OzgoH+OTJk8IlRLztBNQ/9XcY/U6S7QI0kIIfoFNA47kHzlP8hAAEILALgZb8/w8PDx4mHZ4J72+vGdTw1BZujQkwqDGmwTUEIACBYwmU3FuPHndgzOLYSkXuEIAABCBQNQG8OlWrzy88Xh0/H+4aCeDVMYIiGgQgAIEMBEr26mQoPlk4BFip6wDhJwQgEEMgaLZZ0Dy2GGl4JpCAs7TP8/TG6cielA+/dX9/75FBRx6VP5faIz+3shGY9X1oRpT2OMwz2d1x0Tb8zmbTKRlBAAIQOIqA80m3i6HzhTTxxR4/RczoBiioW5FCctKEAAQgYCGwpXsYvZeBRbBxnOjZk+Uf+TsuJtdbCPhX7/iXQm3Jt5lnQz2cHFPcjOopCASqI9CS/99zjJs+y1uMtOrUKoEZ1KhRawXKzKBGgUpBJAhAoHMCxfbWGbPovGZSfAhAAAIQOIQAXp1DsGfIFK9OBsg9ZIFXpwctU0YIQKAuAsV6derC2Ia0rNRtQ4+UAgIHEwhyykdP3D+4kO1mb1dfw2fq+ncpyzaXut1a1kXJZn0f79698zvXdkSjWb9anTVOMMMpvuPsuIYABCAAgR0JbFmzqrnL2iRiR2FCk4o2Gu1jjaEiER8CEIDAvgRk58clGP1gaHbR7Ujo4sNQwYhfDgH/1h6qQseaE+WAWpJEG3IFrWyPfiuXBCAcAhCAgJFAM/5/OT8939JsVpYRe4ZoDGpkgNx8FgxqNK9iCggBCNRIoNjeuscSW+XMmMUqIiJAAAIQgAAEZgng1ZnF0kAgXp0GlHh4EfDqHK4CBIAABCAwJVCsV2cqKiGpCbBSNzVh0odAFwSCnPJM+iytThhXRGj2YZ5DQfPz0VlDns34JY/fcsovMDkWSGDW93F7e3t9fZ1NWufIIz622ciTEQQgAIEUBJzNF0Kz8A/thKYWGj9o1co48aBuxfhBriEAAQhkJnB1dRXxrdMmUNmOeov+otKPyFyXDszu+fPn/mp8rDlxIBl71kHvS/RbaZeHmBCAAARmCTTj/3ecn+PCqkV7+/btOKT5awY1mldxhgIyqJEBMllAAAIQiCBQbG+dMYsIbfIIBCAAAQhAYCMBvDobAZb5OF6dMvVSl1R4derSF9JCAAL9ECjWq9OPCsopKSt1y9EFkkCgVgLqOgY55YMmsdUKpR657QekRJ+NVj6Mu7s7v5Ccqevnw91Z38enT58yzw9zajIHmFMzIQABCFRN4Nu3b1vk9+9CsiVly7NPnz61RJvGse8KPH2WEAhAAAI5CWgfq9AvrRaQOBZ7UoGj1wQ23PdPCrzSxP0bk+WssZUCDHJyGudUVYoCsSEAgWIJtOT/9zRM2kWlWBUkEsxD45QjgxqJyDeTLIMazaiSgkAAAk0SKLO3zphFk5WNQkEAAhCAQMkE8OqUrJ0tsuHV2UKPZ0UArw7VAAIQgEDJBMr06pRMrFXZWKnbqmYpFwTyEQid/fns2bN8wpHTGgH7coiGV/15NuMXPxW81cOE12oH900Epr4PTcHXm5XtsKyTlNo0wZn1GzRj2FRUIkEAAhCAQEYCQVvhTOUKNdGnKWwJibadNpZ6i8w8CwEIQCCUgPbC1O48xqdknOvLHP15NOYyjhbdELCoY4yx+Wu/utUuf/78uXkIWwoY1O+Ofiu3SMizEIAABJrx/0+dn2PlvnnzZvyzh2sGNXrQcroyMqiRji0pQwACENiFQJm99Y3e+2M7xdFOuY2l3qU+kAgEIAABCHRLAK9Oq6rHq9OqZvOUC69OHs7kAgEIQCCaQJleneji8GA0AVbqRqPjQQhA4P8TCHKpB81gA3EGAs7SPk+OrZ6royk+/qOQ/DaThxi3eiAw9X2cpuBr1n7m4r9//97JsdV31ikmPyEAAQhAYImAjJylWxnCtW9FhlzIAgIQgMCxBLQ7z9evX1f7jO/evXt8fIyeERhXxiBfzTiL/H2Zce5cZyawWnv980UyS1tgdkF+zui3ssCCIxIEIFARgWb8/57DRrRMN7OhdXgFYFDjcBVULQCDGlWrD+EhAIFOCLTaW2fMopMKTDEhAAEIQGAvAnh19iJZVDp4dYpSR3XC4NWpTmUIDAEIdEigVa9Oh6rcWGRW6m4EyOMQgMD/BM0zC5rBBtwMBJrZfS2alWeKzynN8/Pz6MR5sG0CU9+HLOz8U/AF+f7+/ubmxqHd8DnYTkn5CQEIQAACBRJ4+vRpgVIhEgQgAIHdCTx79kyHjmq9rpbjygIf9imQ90O9g9vb22/fvl1fX++e72qC9s7+OKlXr16Nf3LdPAGta/L3HFd9Js0j8hcwyM8Z5EH158tdCEAAAnYCdpPA3yLYc0wU07N5hMywRJkWm+xqA82gRrG6O1wwBjUOVwECQAACELAQoLduoRQahzGLUGLEhwAEIACBwwng1TlcBSkEwKuTgmonaeLV6UTRFBMCEKidAF6d2jW4l/z/2ish0oEABLolEDTPbJi02i2u0gpu331N849LE34XeT5+/OhJRzWWA4U8fHq+9fbtW6fyqLZoXvuHDx92x/LXX38NaWqiv64Vogv9qy/w0ke41Xd2QMEFBCAAgbYJBC38mEVx7JlC0Wa/NpE9VvJZmARCAAIQ8BOQ7X3IctwlqfQtHXcilqJNw1nUMWXSfIiWlHtcQ6pIWouu46Ob5xBXwFCDTXt70VWPQ81TEIBANAHPR95Js/AP1L///W9H4NNP+WMLl3xW7I2Bjl/aSY1BDQcIPwcCDGoMKLiAAAQgUD6BAnvroV3gKeRjPf+MWUw1QggEIAABCBROAK9O4QqKEw+vThw3nsKrQx2AAAQgUBGBAr06FdFrRlRW6jajSgoCgcMILC0SmxVou/t+NlkC4whogqDxwVYVp+nLfq/WixcvjIiI1hWBqe9DxdcM5ouLi0I4tPrOFoIXMSAAAQhkILDxOCMaggw6IgsIQAACxRJYWsqyKrAGDFbjEKExAlL6zc2Np1CqTqzUXeITujZMPqjQR5ayJhwCEICAhUAz/n9tG7FU3qurq6VbrYYzqNGqZlOXi0GN1IRJHwIQgMC+BArsrTNmsa+KSQ0CEIAABCDgJ4BXx8+n0rt4dSpV3OFi49U5XAUIAAEIQCCIQIFenSD5ibwLgR93SYVEIACBngkErdR9+vRpz6xKK7t/kepY2o3jLuOkirpenb7MNOWi9FWIMLO+j0JkG8Ro9Z0dCsgFBCAAgeYJbNwu5HAbJu4sR6n12G31m69XFBACEOiEwO+//x5R0jdv3vARjuBW+yOrq3AfHh5qL2M58gc5UcsRG0kgAIF6CTTj/19qjOQCff78eb0KipOcQY04bp0/xaBG5xWA4kMAAjUSKLC3zphFjRUJmSEAAQhAoF4CeHXq1Z1Hcrw6HjjcWiKAV2eJDOEQgAAEiiVQoFenWFYNC8ZK3YaVS9EgkIlA0CQzTvfKpBVbNqud/yGZjeMuQzqlXawSOHyVS2nEkKcK34fUxMeWugoBCECgdgJaK/Xq1avoUmi1VfSzPAgBCEAAArUTWFrN4i8XbYefT8N3/Ts9ye+nXd4bLv7GogX1voOcqBsF43EIQAACIrDq/R4oFe7/v7u7G0QdX7x//378s5PrVbUyqNFJTbAXk0ENOytiQgACECiKQGm9dcYsiqoeCAMBCEAAAs0TWO3+DwTw6gwoyr9YVStenfKVmFlCvDqZgZMdBCAAgb0IlObV2atcpGMnwEpdOytiQgACMwRC5+oFTV+byY+gXQnYj9nxWwy7CpU1saUpPoMQHW7JP5SdiymBWnwfkrxwP+yULSEQgAAEIDAlcHV1NQ20hMhyO9yGYSGKRVPEgQAEIJCCgBw1ER/hEtqOFDRI00Jgtf+4OnfEkkurcYJcnd++fWuVA+WCAATKJNCM/3/2Y6vA1V3Jy9TLRqkY1NgIsLfHGdToTeOUFwIQaIlAgb11xixaqmCUBQIQgAAECieAV6dwBcWJh1cnjlu3T+HV6Vb1FBwCEGiAQIFenQao1lUEVurWpS+khUBxBEJnf/7000/FlaFjgf744w9j6VctBmM6RUV7fHz866+/PCK1uj7ZU2RueQhU5PtQKWanr3lKxy0IQAACECiQgFbbxh2ruzrAk7qwobv5DPLQfg0ouIAABCAQTSBuUeXHjx+jc+TB2gms7tF+uGlRMuEgV2eoH7XkgiMbBCBQBYFm/P8yb968eeMw7/NAXQY1nGrATz8BBjX8fLgLAQhAoHACBfbWGbMovM4gHgQgAAEItEQAr05L2jyVBa9OezpNWiK8OknxkjgEIACB1AQK9OqkLjLpOwRYqesA4ScEIBBGIHSG2bNnz8IyIHYyAur8G9PWpMMnT54YI1cUbXX68qqdVFFhEXUjgbp8Hyrs4UcpbgTO4xCAAAQgcCJwf38funWI1tIcbnJHnxfHSl1qPgQgAIHtBCLW3KrzSw9iO/l6U1g1Nlb9J/WWfbvkQdZLqB91u3ikAAEI9EygJf+/hic+fPjw9evXd+/enT68sl5ev37doX5XG2UGNTqsFUtFZlBjiQzhEIAABGohUGZvnTGLWuoPckIAAhCAQNUE8OpUrb4l4fHqLJEhfEoAr86UCSEQgAAE6iJQplenLoa1S/uv2guA/BCAwLEEmGF2LP8tuTez9Vo0hIeHB/+zTZ4kfCry58+f5f1RHdArrLU0OltY67E1yenp06eyDs/Pz5mlPa4b1fk+giYKj0ua4bqWuvflyxetcNBronfk9Hbovbi8vMyAiCwgAAEIOAT0LdInaHXY5vSUlumWMFnZbmc6hT2qCauleXJw8RMCEIDAlIBONTc2GeNnb29vxz8Pv67ls9xMr0F7fKjXI8/Akup1SxODDt8KZEm8Y8ODrBcP5GNLQe4QgECTBOz9slrc4GqJrv/5a1JfxkIxqMGghrGqMKhhBGWJRvfEQok4EIBACgLF9tYZs0ihbifNWlofR+y6ftYCuRkPZF3VA2khcDgBvDqHqyCFAHh18OoY6xVeHSMoSzRMPgsl4kAAAikIFOvVSVFY0pwn8Dd/EIAABDYQePPmzfzHZS5Uc9c2ZMWjOxPQ9vNzWpoJU8yd8y4juZmi/neQNukvQ9LdpFCJXr169d+lnP+lSbp6u7WId7e8q02otDnr8wr771CdnFAa74rqnkRdOnpC78WnT59KY4s8EIBAJwTUHukr9N/f+//6pSa+nIbbbmf+Vxn+53/ev3+fU6EVNU85sZBXZgKq9s6LcPpJ9zmzIprJbqlGzVazU2Dmb68HdUWf5fZ6DUudoKHmlFNPPFXokFvaJ2WgZLkox2A7BBeZQgACOQnY+2Wt+v9z0s6W12pbIyslmzB5MqrIRMwDxJILgxoWSqtxKqp77XVPVrVDBAj0Q6Dk3jpjFinqYUWtT4ri50mzIsg08XmqRIpclrz0jPukoN1qmnh1mtQsXh0PAaaqDnUer86AYssFJt8WejwLAQjsRaBkr85eZSQdD4EfdM9j/XALAhCAgJ/A2dmZ/bQWndWp3f78CXI3goCo/v7773ow6GgOHRdpPBJZCz/ittVXF/p0RmuB564I2mqhWmoidfrN1dXV6t5s0+on358OKpiGHx6io6I0HVZ1XtVMqkx3CHDQV+5wLCcBitJaXXVP+6i9fPnSr8dCzqv0C8ldCECgVQL39/eyvfWnNR5DIyi3jvbXePLkSTmlVrts3+h3LLZs2nRt+jijupqnseRL19lMoyUBCI8mIGNbhvr0cc3YUEWdhhMCAT8B9b6NPf1TOoU4aur6LDfZa1j6Fg31TfaGCj785GIgYPEvDZF1kc3aGWfKNQQgUDsB/P+1a3Av+S2NDoMaol2Ue3ys/Ww9dwY1xtgjrumeREDjEQhAIBGB8nvrjFnspfq6Wh9LqbNZPhZhTnHqgtykB9KurNpjLn29GfepXbNx8uPViePW3lN4dYw6xauDV8dYVZaiYfItkSEcAhDIT2CpXzBIwhyMAUWbF55VvNyCAAQgsEpAXiT7x1ELPlcTJEIQAZ3uaOd/YEytHgkqV4bIS1sYDpQ0XzmDGHmyWC3sUOrZC73m2mUqj6iWXFTtpR1HVK3X1fpJy+OhcVZ3tXEkKeGnNlcLLWai+Bu3ectc9+xfVE2tTkSMZCEAAQi0QSC6NcxTfEyjPJzJxUhgqULKEDKmQDQIDATsBu3woS6hr0evYdDggRerB8Oq032geCVnrZdoeKEsF4l8FyUjQjYIQGALgYjG3fIt2j1Ogf7/LdiLfXap7zAolEGNAUVmx/JqnWFQY1DN0gWDGqu1aDaCvZlgUGMWIIEQKJ8AvfW9dLTUAK2G7yWAP51VM88vZ+eWj5/tcBcP5ICCiwwEll5qxn0ywC8qC7u57v/Op76LVydPtVn6Mgz6xaszoOjctmGq6pZXEpNvCz2ehQAEdieAV2d3pHUl+ONg3HABAQhAIIKAjvOyP6XjVe2RiWkhcH5+bol2eByd36stMw8XYyyAxqTHP6fXqyfuTh8pMETYdTDd7CFdg7Tybuhv+Dm90IlMolHI4TmXl5c68nR6TJ/OFdTroLtT+TeGBH3lNua11+Ml1F7VPe3xdnFxMVsoVTn5leTt1Q4O03XXwyM56542VFs9TXcQTJIP11xAAAIQgIBDQNvBOiHGn54WwZjCajRMo1VERIAABKom4O/6TYum0UqdwTsNzxZCryEb6tWMVlthdbqlr9V0OowQ6u0MOvW6Q54UGQIQcAjg/3eAdP6TQY2hAvwzpsGgxsDDvWBQwyVi+033xMaJWBCAQFYC9NZ3wc2YxS4YjYnkn86xKhhN/CoiIkAAAokI4NVJBLbSZPHqDIrDqzOgmL3AqzOLZTUQk28VEREgAIH8BPDq5GdeVo51LSxGWghAoDQCQV80bQ1VmvxVy7PagQ/STurI6kMWRdu/NlU0ytnAO5qbznXRoTezmtXySG3d5yhF27csxT8loioXLcwuD65uLyc5dxdytarMEj42cBfaWxJR1ZrlpkC9WU7FU0aqq7PxB4y7q3VautVO0SDM6YJzkKYMCYEABCBwIhC9S+W7d++SMsQ0SoqXxKMJLJm4so6i0+TBPgmE7s5++C7p9BpKq6hOl2f6U3WsNJkLkWfKyhNy+KtXCDTEgAAELATw/1sodRXH70FV68OgxrQJzuBY9lfCpR7fWNTdhVytKuPcC7n2Y8xwl+5JBshkAQEIxBFY/VDTW18Fy5jFKqK9Ihxi+fiFp4n38+FuIgJL7wLjPomAl5ksXp0y9XKgVKtddbw6U7t3d4dJaAVY+p6PRd1dyNWqMs69kOtQsLvHx+TbHSkJQgACexFY/VDj1dkLdYHp/E+BMiESBCBQCwEZuKtNyDhCA/3JolRTl0+nKHSWqrt7LzozAck/u+xWa2BU/CVh/JVKjgDPs0tp7hVu0Zo+OMx53Qt4dDqz66BUG/1NgJ4atxfOdeq6p2W3To6rP3UmcDQiHoQABCDQNgFtCLL6FZ2NoLYgHRlMo3RsSXkjgaURPtk/G1Pm8d4IBA3c6lt9LB96Dcfyn819dfei1HtqzEpVReCsYbMUePjbVwVShIQABE4E/K7ape/MUeFoLTUBi3tcdSa1GEnTp+eeFC+JewjQPfHA4RYEIHA4AXrr21XAmMV2hpYULPaqeis5p3PQxFsUR5wUBBj3SUG1ujTx6lSnsqQCW1pJvDpTr2bq6YJ+pVu0ltm28Qvc7V1Mvm5VT8EhUAUBvDpVqCmRkD9OjRtCIAABCBgJGHsjQ2pB00aHp7hYIvD8+fOlW6WFy9telEgWd1hFeKdsHx8ftYzwr7/+Gt/SC6iCX19fP3nyZBw+vlapPSNVf/755/n5+Th+zuurqytLdhblWtIhThyB79+/v3jxwql7qo0Kf/v2rSfNZ8+eHVj3lkZKPAL/+9//VqE8EbgFAQhAoFsCDw8PEWWXoaK2IOJByyOYRhZKxIEABKomcHl5qf6asQiyz+/v742RU0Sj15CC6vY0V712f/zxx/ZcmkxhdqO0pZLaX9WlFAiHAAT6IVCRg7o0/3+TlcTi966ozkx1RM99yoSQPATonuThTC4QgEA0AXrr0eiGBxmzGFAkvShtOgdNfFJ1kzgEILBKoKIeOl6dVW1uj4BXZ4khU1WXyBBuJIDJZwRFNAhA4CgCeHWOIl9CvqzULUELyACBWgmEzi17+vRprUUtVW6deq8ptkEzAnMWRYJJPC2B+/DhQ858V/NanV1aLNLVoimC+p8vX750lkpqDaRmulj8gFKZJxetTvzy5YsnQrpbxlNP+c6kU4El5ekyXR279PnzZ8uz/nXgSeve6jdh1+VAowAAIABJREFUVn6JNBtOIAQgAIGeCUQv/Uo3BIhp1HOFpOwQ6ISA7O2bmxtjYbVnp9E+NyYYEY1eQwS0DI9IL/5cLFNJ/Cm0end1gG1ccMddM77FNQQgAIEpAfz/Uybdhqw6MBnUWKobSR3LS5mewhnU8PMp5C7dk0IUgRgQgMASAXrrS2SM4YxZGEFtj1aa5UMTv12npAABCGwkgFdnI8CWHser49EmU1U9cLi1SgCTbxURESAAgWMJ4NU5lv+xubNS91j+5A6BugmEzi2reqJAmao6OzvTFFstPwg9eN2ui9CUx/ElmMTT2T6l0VtdX7dqG5VWorE88l84q+i1TNc+BLVaduNmqGORtl+rIhk/OJp3vj07UogjoC+SU/dub291jLMxtVXdJap7WsRulNCJxjx1Bwg/IQABCIiAcSrGlFW6lbqYRlPahEAAAi0RUL/bv+XNuLAyuY/aemkQg17DgKK0i9UemXrl0b2n0gq7rzxBW4Z9+/Zt39xJDQIQaJsA/v+29RtUOgY1PLgY1PDA4ZafAN0TPx/uQgACJRCgt75RC4xZbARofLy06Rw08UbFEQ0CEEhKAK9OUrx1JY5Xx6MvvDoeONzyE8Dk8/PhLgQgUAIBvDolaOEoGVipexR58oVACwRC55YFTVxrAVCpZdBE3s4XPa6urws6DqUoPb99+9bZhi1oma7Kslr2Q3agX/VYDVrwb7Q2RONidwJakeuoSafpqkLaM1ptIw6pex75nfJ6YnILAhCAQD8EHh4eIgorc+XJkycRD64+gmmEabRaSYgAgdoJ6DU3dvC1J8Lhy3TpNZRc31a9ARLecTiUXJycstm3w5NUxhc2p/zkBQEItEcA/397OlWJGNTwqHXVjDnEsWz3HtNz9yg36S26J0nxkjgEILAXgdVmThnRW/fQZszCA2fHW0VZPjTxO2qWpCAAgfwE8OrkZ54hR7w6Hsir5i5eHQ+9nm9h8vWsfcoOgYoIrDZzKgtenYoUGiQqK3WDcBEZAhD4LwLO2Yn/dW/uR6L593NZEeYjsNr5Hx5e3bNqiFnXxeq0SIttVGCRtVPpx48fx4JpOxb7abrjB/3X9oEWfzr2u/YcW620dlaHxNSMf+fAW80ukkNkd2HsNcGe9eoK4aWkVr8kSw8SDgEIQKBVAtFWx/v371MwwTQSVUyjFFWLNCFQDoHnz58bvfa3t7cfPnw4VnJ6DcfyX8392bNnq3HsDqXVpFqKENqp1FyrlopPWSAAgQIJ2D/X9BcKVN+SSKuuSAY1ltCdwlM4lvfKkTfRTzLRXbonicCSLAQgsDsBeutbkDJmsYVe0LN2Wyu15UMTH6Q4IkMAAgUSwKtToFK2i4RXZyNDu6WxMaPhcXuOqW2bQSQuxgQw+cY0uIYABEomgFenZO2klo2VuqkJkz4EWiaw2odsufA1l804kVdF1DrPmgs6L7v6afM3RqE1FlwTPc/Pz0eF+B8d6mL3GgwPWs7Kvru7G+LnuTBWWhWZHQHyaMTJxal7mhamxVFOnNWfR9U91Zm4UwssAq+WmggQgAAEWiLg7BhiLJoO1LW4pYypDdEwjYQC02ioD1xAoD0C+soZl+nqU6CJHTpj/HAI9BoOV8GqAKot/jihe/b5U2vm7io3p6T0JR0g/IQABHYnYHSlKt8a3eC746oiQQY1/GqytK0MavgZdniX7kmHSqfIEKiXwGqvk976knIZs1gis3u4sQ+iypx6OgdN/O7KJUEIQCAzAeMXVVLh1cmsmujs8Or40eHV8fPh7iwBTL5ZLARCAAJlEsCrU6ZeMkjFSt0MkMkCAs0SwONfqWo7333NUm9r3H5eJ5o6i+c19SRinMPCx+4W3OUdsa/5ZJeyXYCHJnJ5eelUm0+fPoUmovhOIrMpJKp7cWc5Om/crMAEQgACEOiHgEaYIrYIEZ+4j/AqWEwjIcI0Wq0nRIBApQT0yVWn1WIba0samdla03t4Sek1HK4CiwCrzhBLr82SUWNxQs/UpS/ZWAWgOBAokEDn/v8CNbJdJEsTvNqObxdj9xTouQspPffd65UlQbonFkrEgQAEyiGw2spbTIVyipNNEsYssqEuZzoHTXw2pZMRBCCQjgBenXRsj0rZYqqt2ntHCe/JF6+O4ODV8dSQdLcw+dKxJWUIQCAFgdVW3mIqpBCMNFMTYKVuasKkD4GWCVg2NBrKv7onxBCTi9QELNN5TzKs2gepRU2RvsWlleJgtxRlGdLUOJOzI+ybN2/Ozs6GCPYL44TRx8dHe5obY9qX/cSdjLpRvM4fV024ubkZQ1Ddi3uDDqx7WrqQaJ3YmAzXEIAABNomEPchfffuXVyr4YeJaXTig2nkryfchUCNBHSUrkYfNe67ajyrO68NdDRPLmL/pt3J0GvYHWmiBFe9QHaHUiIJy0w21OcZ5FAts8hIBQEIFE7A/rle/fIXXtJ+xGNQw6/rVdv49DiDGn6M/dyle9KPrikpBJohsGqz2c2/ZphYCsKYhYXSLnEKmc5BE7+LNkkEAhA4nIC9WV+1EA4vCwKcCODV8dcEvDp+Ptx1CGDyOUD4CQEIlE9g1Wazm3/lFxYJxwT+Nf7BNQQgAIEgAsZu0inN0PMlgiQhchAB4/YbMg5KmNEbVDRLZGPxLUmVE0drIx1h4kaelIiRj6KlWFfjlOL0s5ChnVnZCLy4uBhD0ATlDx8+jEPs18fWvdN2a86Kd7vwxIQABCDQOQF5wx8eHkIhqNW4vr4OfcoSH9PoRImVupbaQhwI1EJAX1oZq84uOUvCqz8o+3bpbv5weg35mcfluDpKpGS1XLxJZ1EcsdNToT5PY+d3i0j9PKsKKZ4sfj5Q46r/rfqQD6S6PWvjdwbdbUedLQWjTrPJs0tG9NxPGOm571KdghKhexKEi8gQgEAJBOitR2iBMQsZkL1N56CJj3hTeAQCECiQgNEDgFenQN0tiWTU6dLjZYbj1TnpBa9O/vqJyZefOTlCAAIbCeDV2Qiw3sdZqVuv7pAcAscTCJoFFXq+xPHFa1QCnTBmLNmvv/5qjFlXtNXdRyxWUVFF1ilJTqE0LTt64qxxWWzQQv0tuDTn0imdJzWdjOq5y63dCeh74lSYLStdnaSWpE1X97TGWO2afaVZdd+KJaSEQwACENhOwLhyzMno7u7OCdnlJ6bRgBHTaEDBBQSqI6B+kExTmb4av9dm2zKVjd2iV69eySaP7g+mAEWvIQXVRGla+jiqkGdnZ4kEqDTZUJ9nul5tpQDjxNZ+BPrcATOO3u5P6S04Pz/f4pDcXaSeE8T/36T2V01BSyNeFBl67oM66LkPKPJc0D3Jw5lcIACBfQlYGnp66w5zxiyy9ZcLmc5BE++8AvyEAAQqJYBXp1LF+cXGq+Pnc/h0QUe8QmwbRyp+nghg8lETIACBGgng1alRa7vIzErdXTCSCAQ6JRDk2w09X6JTpumLrUEaYyYvXrwwxqwr2upGZRarqKgiX11djeWR/FtOTzK6P8Y5Jr2219hW15YnxbsxcafuSQWvX7+OTtOu6+gsVh+8v7/X1KhVJ+kpndDZ2Ku5EwECEIBApQQ0VhGxU4PWkiVa5+M0T5hGldYrxIZA2wR0rIdsTq3FVf9UrpVhUe7pIqLsMk21fbU+gEWt0T0VxPks02uI0G+2Ryz+kFWnSjZpy8ko1OepN70c4SuVRGZkaf6rSknuJbbaMvUI5NixzybcK2vSmRKwe9ha9f9PmTQQstr+Whrxojg4JiI996K007YwTt2je9K2uikdBJohYGnoV62FZmhYCsKYhYXSXnHsHZCk0zlo4vdSKOlAAALHErB/VPHqHKupoNxX7TSLsReUY+rITrOLVyc1cNIfCDh1D6/OQIYLCECgZAKWhn7VWii5gMi2RICVuktkCIcABHYmwIqmnYHGJmdcgabkkzrKY8Xf+pxGZVaTsFhFq4lkizC793x07povbnw22xttn3n522+/GYUn2i4EpruU6eyU6JRV94y7P6Sue6py8mhbej6hs7Gj4fAgBCAAgcIJRHz/ZW5FLO61cMA0GihhGg0ouIBAaQT2XWCml11rdLfsmJOUD72GunoNFn+Ipa+UtFIVmHhoL9XY+S2wpIWIJAeC3VlUiMydiCG3s6zxRNvxdMJwl2J27v/fhWFpiTCo4dcIgxp+PtwdE6B7Ulf3ZKw7riHQOQF666EVgDELEQt1VoRCHuLbe+jpxixo4mnihwrJBQRqJ4BXp3YNTuXHqzNlMg7BqzOmwbWfACYfJp+/hnAXAsUSwKtTrGpSC/Zj6gxIHwIQgMCJAGZiITWh893XLDNKsw1a7FIlnJ2iZNJtmaL98PBglCrbG20XKd3QjpFJb9GmdW/LXEz7GF7quqdTyD59+mTRpqUHZUmHOBCAAASqJqCxpZubm9Ai3N3dJTr1cdo8YRqFaof4EIBAUgJawmQ3fVcl0QZbOqK85G22pp9leg2raj0wgqW3ZfGrHFiEQ7K2cBsLxpm6YxoR1/b5ahGJ88hGAmhnI8BdHu/c/78Lw9ISsTS+DGpYtBbaZFvSnI3DoMYslhIC6Z4wqFFCPUQGCEQQsDRhFoMhIusaH2HM4qQ1S7XZRb8lWD408TTxu1RmEoFACQTw6pSghX1lsBhpeHUszLuybSxAOoyDyYfJ12G1p8htELA0YRaDoQ0aXZWClbpdqZvCQmBPApYNn8b51dWlHEve2LVxvpT0lWj5xLE8LdZMRV2a6alx796920JYy2aMjz9//twYc0s0fWcsKjtlsWXC9xYh+3x2ukvZxrpnP1kxwxv67Nkzy17LtGt9Vn5KDQEIOAR0kKMTsvrz9vY2kSGBaTSGj2k0psE1BFoloA7+xcXFL7/8ov67NibQZ7CoktJrkDrq6jVYHEH2TnpRtTGpMBZuSQUgcQiUQ6Cuj1453PaVpHP//74wC0nN0vhmcJnuRYOe+5gkPfcxjdTXdE9EmJY6dTUjfQgkImDpdVoMhkTilZYsYxYnjSQahXHUXcJ0Dpp4KYUm3qmZ/IRAvQTw6tSruyXJLUYaXp0leuPwfmybcam5Hghg8gkFJt9QH7iAQF0E8OrUpa8dpWWl7o4wSQoCfREIPf/BsidEXwSPKO3j46Mx2xcvXhhj1hXN4v6oqK5Oj7B7+/ZttEZUPYwuv2weIvthU9lEisbb2IPOQlY5ArLVPUu/ZTvty8vL1Uq1GmG7GKQAAQhAoHAC8obbt0s/lUVnP25pMvxAMI0GPjRSAwouIFAaAfW1U7yhf/31lz7IL1++/OGHH8pZskuvQdUvhbqT1urVUV5VtqQC9JA4DDdq+bffftuYAo+nI9CqSzkdsd1Txv+/O9ISEmRQw6MFBjU8cLjlEKB7IiDVdU8cJfITAj0ToLdu1D5jFidQ2T74JUznoImX0rNp3PgmEg0CEIgjgFcnjlvhT+HV8SgIr44HDrccAph8AoLJ59QKfkKgIgJ4dSpS1o6i/mvHtEgKAhDoigCzympUt3Edpor266+/1ljAVZktK8xXTaLVXPJE0AalzshHxAaxY1Hth5pmmxPpFHAsrXOdTSQn3z5/qu4567Kurq62oHBS8ySV89OkIx+11MEjDNNPPXC4BQEIdEIg1PZQe31/f58IDqbRGCym0ZgG1xAoioD2ndHAs2YNamze0j+V70XRFFndectwvgor61p/Gqt79+5dus0RVqnSazghqq7XoM3L/B4/Yz1crSGNRZAryc9tXF7Luz+Oz7VDQB9SzcnY6Ihw0uTnLgTUO8hzssEu0raaCP7/JjVraTgY1FhVfbZuMoMaq7o4JALdkxP26ronh9QWMoVAmQTorRv1wpjFCVQ/lg9N/EnjNPHGTwTRIFA4Abw6hSsoTjy8Oh5uTFX1wOHWmAAm34kGJt+4VnANgboI4NWpS197SctK3b1Ikg4EuiNg6UaOodQyUWAsc3vXv//+u7FQrZr1lhmltZypO/VWaB62Ub+z0TSZezZ8GqjT8KaBKUKY1JKC6vY07+7unERCRz2dx6cJOhGGnxszGtKxXJydnWlhsMcVzvRTC0biQAACDRPQmlvPR3JacK0Zs3/wp4+vhmAajRFlm4gzzpRrCEDATkCWZJwx+fnzZ3Xc9DldXROozu/FP39az3Z5eWmXba+Y02/+RmN+muCSqBszWkp2Nry9XoPa61XPiUbEtVRyFgiBFgKr768lkc7j6LOmDru+h3J1BlmknXNLVHx9N2R8yluoT2KiLEjWTgD/v51VRTFXm2aVhUGNVYUyqLGKqO0I097Exl7DNMElgBszWkp2Nry97slsMQmEQJ8E6K1b9M6YxUCpH8tn2iJvbHmnCQ5UnYuNGTmp+X/SxPv5cBcCzRDAq9OMKscFwaszpuFcM1XVAcLPJQJTC22jJTZNcCnrjRktJTsbjsk3i4VACLRBAK9OG3oMLcWPoQ8QHwIQgEAcgVomCsSVrpan7HPXch5cmZOexf0hkyinSNF5OctRNCXu2bNn0amdznSyPK5V93km3mnur0VfJ5lZjmLR3V5xpnVvyyxtHSlm/DRlq3sDKI+3pZYPxVAWLiAAAQjsS0DNtOcjOc1L33ANLm5pL6ZpOiHT5gnTyEHETwhAoAEC6ot9+PBBH2GNIBotUh07qc/v9fV15uJPP8tbWgF6DdnUZ9loL3TzvmzCk1FXBE7fQ7mz/ubvaAL6RKttyuMt7KqSxxXW6GRT4q36/+O4Ff6UxUlutAwPL+nURKTnfrhSOhFgWvfonnSieooJgWYI0FtfVSVjFgOibEPqJUznoImX3mvpCwxVlAsIQGCJAF6dJTJVh+PVWVIfU1WXyBA+JYDJJyaYfNOKQQgEKiKAV6ciZe0oKit1d4RJUhDoiwDnP9Sob/vua1umR5RMxlJvtwzPZyv71FuxcWNUp0PrKUjQshxPOqu37AfqqiNahdZWi1xFBNU9xzu8se7Zd8g7Pz/PjOjt27dLOeL+WCJDOAQg0AkB2QMWs2qgkXqZLqbRgFoXmEZjGlxDoFUCr1+/1sqo29tbi09fX2yt11U3X0fy5gFCr+HEucZeg2WjPcvMkjw1rZxcLNwGaVnqPKDgAgIQ2J0A/v/dkZaQoKX3XYV7nJ77uDrRcx/TSH1N9+REuMbuSeq6QfoQqIiApdfZeW+dMYuhPvcznYMm/qR0mvih8nMBgdoJ4NWpXYOz8uPVmcWiQKaqLpEh3CGAyXcCgsnnVAx+QqAuAnh16tLXXtKyUncvkqQDge4IMKusOpVrS0tL51/lanhD/WYGqKbeio2LGHUik7FKFzi0w4G6Rt3tEm1aVTbWvWllXpIzW90bC7BUuxr+To6LzzUEIACBWQJa6GXfZ0EpfPr0KfUuMNPWZGPzNG3vZlEoMFvzZN/EZKnxWioC4RCAQL0EtLOMOrnGt14xX758qSW+Gco7/Ypu/CxPv/NLpcj2WR4LsKSCGnsNlrXfzbhWxkrMeW30zuUUibwgAIE2COD/b0OP01I00/JOLbqNJuLU5pzSO4VkMxHpuS+p4NjwaVXZWPemlXmpgNnq3liAlron43JxDYHOCdBb91cAxizGfLK1PodbPjTxJ73X6IEc11iuIQCBEwG8Oq3WBLw6S5qdtuNLMfuxbZYIdB4+rSp4dTqvEhQfAjUSwKtTo9a2y8xK3e0MSQECnRIInVVmaWY6RZmr2Pat1168eJFLqOLyqaWiOsMecr5v2TVfY1fGN1oZpV5pM9QJp4xD+PRi45mu0wQJ8RBwlmZpzseWujc9SGEpa20M9vz586W76cKXJrX0/J1MR5uUIQCBKghomDDI8a3zHs/OzlIXzTEbMI1SAyd9CECgHAKyxtWhe/funVEk2fPq08kON8aPi0av4cStxl6DZT9XowMhrvLwFAQgAAEIRBPA/x+NrvYHGdTwa5BBDT+fHu7SPTlpucbuSQ/1kzJCwEiA3roHFGMWYzhdWT408SfV08SPXwGuIVAvAbw69epuo+R4dfwAu7Jt/Ci6vYvJd1I9Jl+3rwAFb4MAXp029BhaClbqhhIjPgQgAIFaCfzxxx9G0dXFNcasK5oGaeoSeEnax8dHZ8e1jZuH2ff/DlqZsyS/JVzKcsroeYqOqAfOvremdW/jMml73dtYyaM5LH0Pl8KjM+JBCEAAArUQ0AfZvj7n/fv3Ou8xddGmzdPGVsPePGEapVYu6UMAAkYC19fX+uQaI6urpT7Uhw8fjPFDo00/y/QaQhkeGL+WSSEHIprNGm6zWAiEAAQyE8D/nxl4nuwY1FjiTM99iQzhDgG6JwMQBjUGFFxAoEYC9Do9WmPMYgynnzELmvhB7zTxAwouIFA1Abw6VatvSXi8Oktk8OoskSHcIYDJNwDB5BtQcAGBGgng1alRa9tlZqXudoakAAEIQKAOAuy+ZtGTZecSSzpJ4zg7RSmvjSMu0wSX5N+47mUp2Wm4czLeNMIQol7oljNdh3S4sBCYVpWNde/u7s6Sr+JsnNxvzGUaTWf5TgMVku1w6dncCYQABCBwFAEd2zhtC5aE0Zqxy8vLpbs7hk9F2tg8TRNckhbTaIkM4RCAQH4C+uTaT9aVeBcXF4k2U5h+RTd+luk15K9O/hy/ffvmj8DdVQLNTNBZLSkRIACBnATw/+ekXVReDGr41UHP3c+n+bt0TwYVM6gxoOACAq0S6LO3zpiFU5/7sXxo4gfV08QPKLiAQNUE8OpUrb4twuPV8dPrx7bxc+j2LibfoHpMvgEFFxBolUCfXp1WtXkqFyt129YvpYNAQgI0CQnhpknavvva8+fP04hwcKrNVFpnFevGpar2k5R+++23bGtinTJ6qo6k8tzl1r4EHL1srBL39/fGUxlVyY9yN8zmu7R8d1/apAYBCECgNAJaUmJfapVtma4oOc0TplFpNQd5IACBbAR0sm5Q/0hbVp+dne0unvNZptewO+GkCVomhRj7cUnlLC1xC7fSZEYeCECgPQL4/9vTqUrEoMasWhnUmMVC4CwBuicnLAxqzFYPAiFQEQFLr7PD3jpjFk4d3uiFc1Lz/3RaWE/kIHelJx3nliPAxrIzb8HBy08IQCA/Abw6+ZlnyBGvzixkvDqzWAicJYDJd8KCV2e2ehAIgYoI4NWpSFk7ispK3R1hkhQEIOAjYGlmfM9zbzOBP//805JGw2a9ZXTqp59+slA6No6zkd7GzcM0OdtYnI0ZGXM5RXO62Z5nEw3teHLs+ZZT9zaec1tm3bPoV2vALNGIAwEIQKAxAmpzLdaUSn17e5vnNN0TYad52mixlNk8YRo19jZRHAikI6DjZ4N6tfq87L5Y1/ks02tIp+4UKVvqTzOTS1IAJE0IQAACBxLA/38g/HRZW7rhluY7nYTGlB0TkZ67kRvRthNw6h7dk+1ISQECEDiEgKW577C3zpiFUxs3mlhOav6fh49Z0MSfFMS8BX9F5S4EKiKAV6ciZdlFxaszy4r5GLNYCJwlgMl3woLJN1s9CIRARQTw6lSkrB1FZaXujjBJCgIQgEC5BL58+WIUrmGzvpnRKWfdu/10u2kdeHx8tG/L9/r162kKKUK0/a3RBancX7x4kUIG0pwlsGPdk5btA3hbKvlsQYICp90k1ocHASQyBCDQBoG3b98abQYt01XknKXesXnCNMqpOPKCAARSEHjy5IkW6walvPti3R0/y/QaglS5S2RHfbNpWiaXzD5IIAQgAAEIpCOA/z8d22NTZlBjyp+e+5QJIR4Cjn27ZayB7omHM7cgAIHUBJyv2Wx2vfXWGbOYVoOupnM4LwVN/LQ+EAIBCFREAK9ORcoKEhWvzhQXXp0pE0I8BDD5TnCYquqpJNyCQBUEnK/ZrMy9eXVmITQWyErdxhRKcSAAAQjME3C2F5qP9E9ow+sem7FjtABmOPpY15qK7VGo/9bDw4M/wnC3zB1YtbB8S/GH0nFhJDDUPS1e1QKALfDt6we0yf2WjIxFC4rW8HcyiAORIQCBfgjc398bdzbNv0xXWhiap9P1llYD06ifWk1JIdAwAZ2RG3pOlBbr7jiTb/gs02totZo1M7lkRwVNN3jyJw5DPx/uQgACEQTw/0dAq+IRBjWmaqLnPmVCiIcA3ZMTHAY1PJWEWxBohkBXPU3GLKb1trfpHDTxpzpAEz99FwiBQI0E8OrUqDWLzHh1ppTw6kyZEOIhgMl3goPJ56kk3IJAMwS68uo0ozV/Qf7lv81dCEAAAksEQnuSoVPWlvIlPI6A8Qw0Jd7wmboWdJadSyzpJI2jidfaYGyXLIyrbpRX6FTvLeLZ13CyX9QWzhHPHlL3cg4rzjKZtnfPnz+fjUkgBCAAgSYJyOowbkYuL3nm03RPwA9pnjCNmqztFAoCzRB4//69faj7VGrFv76+vry83A7hkM8yvYbtirOnMO0i2Z8lJgQgAAEIJCKA/z8R2CqSZVBjSU303JfIdBVO9+SkbgY1uqr2FLZbAv301hmzmK3kvVk+NPGnakATP/s6EAiB6gjg1alOZTsKjFdnCWZvts0Sh87DMflOFQCTr/MXgeJ3QqAfr04nClUx91yp+8MPP/QDjpL2QODvv//uoZiUsRMC7L4mRbPjiFPbv3z58ueffzqBsz+10l793tlbKQJ1oJMxWVbqGkGVFk0DqEZHc+a6NwU1XRVPrZtSOiqE3kcG8tjDGSCXn8XLly8tQh61TNcimzEOppERVLHRvn//LuO2Opvf01P7/PlzsbRnBdNY8s8//7zlXOvZZAmMIPDs2TMNYIcu1r26utLWXTm7fv6i0Wvw80l0l432EoElWQhAAAKpCXisSidrNuB3gBT+s7oOTmqe9NxTEyb9JQJ0T5bIEB5EgEGNIFxxkVsd1KC3Pq4PjFmMaZyuMw+ptzSdgyZ+Wp2KCmHc53B1MO6TRwV4dfJwzp8LXh2HOV4dBwg/sxHA5MuGuu2M8Opk0C9enQyQLVlQ2y21BVcWAAAgAElEQVSUVuPsuVJ3NTMiQAACEIDAUQTsi+I6n1fd1SiX/UDdnMcTqWNs3xuGiWVHfVI25ltm3Zst1HQ1e+cHj89SIhACEGiYgNZrTb+E0/Le3d29fv16Gl5XSJnNE6aRpRbpFFCpz25DWtI8PI5ePeOcs8NFdQRQl0oHcetM1867lg6W/D8jjtWVkNKd6l4huivzszyrymlbSa9hFlTDgVVse98wf4oGAQiIAP7/nqsBgxqz2mdQYxYLgdEE6J5Eo+NBCEAAAvsSYMxilieWzywWSyBNvIXSIXEY9zkE+1KmjPsskdkrHK/OXiRrTAevzqzWsG1msRAYTQCTLxodD0IAAhCAQDSBH6Of5EEIQKBzAuz5VFEF0H5URmlZ92gE1UY0LaoxFiSn+8O+A6umPhcyg9yIkWgDAbv7Q0sFhqcOuZjOuedM3UMUQaYQgMAhBN6+fWtplz99+tTAMl0RxjQ6pJptz1Rzs25ubhpbprsdy4EpSBcy9jCZDlTBKWsdqxuxWFTqO9wCH9DRaxhQcNEeAZqt9nRKiSBwLAH8/8fyJ/ecBOi556RNXmMCdE/GNLiGAAQgcBQBxiyWyDOdY4nMajhN/CqiQyIw7nMIdk+mjPt44Gy/hVdnO0NSqIUAXp1aNNWenJh87emUEkEAAhAonwArdcvXERJCoBECHC5xoCJ///13Y+4RE3mNKZcQzTIPsp+K+vnzZwsQKU61QpO8s2nQsiLoJAyz/7MpZd+M7HXv559/fv78+b65h6Y23bpSw0KhiRAfAhCAQI0EPnz4sOqt1g6vsjPb+DDamydMo6Lqs84ctluPRUnevDAyovRaNV/MwgsYN0VP75SagMOLZv8s02vIryw278vPnBwhAAEI+Ang//fzqfquxYfPoMZUxfTcp0wI2UKA7skWejwLAQhkI9B8b50xi6W6hOWzRGY1nCZ+FdEhERj3OQS7JVPGfSyUIuLg1YmAVssjeHXGmrI3u9g2Y25cbydgr3sMOm+nTQoQgEA0gea9OtFk6n2Qlbr16g7JIQABCFgJTFeaLT3JmbpLZNoLX117MxQ5bnr38HjohX2tBSt1Q9kWEv/h4cEoSea6NyuV4xOXN3A2GoEQgAAEGiMgV/XFxYW/UKdluodvqeAX0n4X08jOqqiY9p5OUWJ3IgzaOVzR0afjXl1dHS48vYajVNDPUp99Ccsu2jdBUoMABCAQRMBud+H/DwJL5NII0HMvTSP9yEP3pB9dU1IIFEuA3jpjFp7KmXlIvaXpHDTxnnp14C17D/dAIbvNGu2kUL2dKl6dFPxJMxsBvDrZUJORQwCTzwHCTwhAID8BvDr5mZeQIyt1S9ACMkAAAhBIS8BZaebJjEVoHjiN3bJ3QaOnd0cQ0+6Ylv3kTim3cYJfBKXaHynW9TYL1vGJsz58lhKBEIBAYwS+fPny8uVLf6G0l6QszGfPnvmjVXQX06giZY1FZWXUmEZp12jncI08efIkznxVp+zy8vJY+ek1HMuf3CEAAQhAoC4C+P/r0hfSRhOg5x6Njgc3EqB7shEgj0MAAhDYSIAxCz9ApnP4+Xju0sR74Bx4i5GFA+GvZo12VhFFRMCrEwGNR2okgFenRq21ITMmXxt6pBQQgAAEqiPASt3qVIbAEIAABIIJOCvNPM+3tNzCU0xu3d/fGyFoYremdxsjb49m34GVVeXbaR+Sgr3uScU5694sDW3P7ITnHOl0suYnBCAAgTwEtGvG6rIufaIbW6Zrb54wjfLUQ3su7B5tZ5U/5urHJL9IHeYYrYWbm5vv378fRcz+WabXsLuOvn37tnuaJAgBCEAAAqkJ4P9PTZj0SyBgNxHpuZegr5ZksNc9uict6Z2yQKA0Aj331hmz8NdGLB8/H89dmngPnGNvMe5zLH9/7tEjDv5kO7+LV6fzCtBJ8e3NLrZNJ1UiWzHtdQ+vTjalkBEEOiTQs1enQ3UPRWal7oCCCwhAAAJtEtDQhbFg6mwYY1YazbK3Xyf20N3dnVGJr169MsbcJZp9pS4LJncBnj8Re90rQcVTh/jz58/zQyNHCEAAAtkIaFGWTtP1n28vi1Eb2B++mcK+TOzNE6bRvuS3p6aq+P79++3pkMLuBN68ecM+ULtTjUhwy1frwJfL/lmm1xBRK3gkBQG/+ZQiR9KEAAQgMBDA/z+gaPKCQY1BrXYTcYsNPGRnv2BQw86q0pj2ukf3pFIVIzYEIFAyAcYsVrWD5bOKaCkCTfwSmcPDGfc5XAVLAjDus0RmSzhenS30yn8Wr86gI3uzi20zQONiFwL2uodXZxfgJAIBCEAAAgMBVuoOKLiAAATSEuhkAWRaiFGpT1eaLSXDxoRLZNoLf3h4MBYqcxfUPqmFnRqNGiwtmr3uyct/uPBOhaTWHa4RBIAABFIT0Ifuzz//9OSiCFqm64lQ6S1784RpVKCKLy8vP336JMuh+Y2HCoQ/Fennn3+WLqSRDx8+TO8Skp/AlvXSHz9+zC/wKUf7Z5lew+46sqw4ffr06e759pagZYJOb0woLwQgEE0A/380Oh6si4DdRKTnXpdmy5fWXvfonpSvTSSEQL0Euu2tM2axWmmxfFYRLUWgiV8iU0I44z4laGGQgXGfAUWKC7w6KaiSZoEE7M0utk2B6qtaJHvdw6tTtaIRHgKFE+jWq1O4XlKL968dM/j77793TI2kIAABCEBgFwK///67MR2mthtB1R7t8+fPxiJo6CvniXnaKdBij56E52hToxKLimave/oc5ax7S5RYqbtEppBweh+FKAIxmiFwdnbmHwuUY7rJpXf25gnTqNjartqrv2LF8wt2fX19dXU1jaOpD/aNtKePEwKBgYBMa//nfYjpXKh3ps/+27dvnfDUP+2fZXoNqXVB+hCAAAQgUAUB/P9VqAkhNxKwm4j03Dei5nGHgL3u0T1x0PFzlgCDGrNYCITAEgG5fP1OLcYssHyWKs9qOE38KqLDI/wz7MO4z+F6QIDkBPDqJEdMBgUQsDe72DYFqKspEex1D69OU4pPVhi8OsnQknBxBKjtu6iEM3V3wUgiEOiRAAdo1KJ1/+jFuBScqSsa9pWiY3R1XdtPRnr16lXOojmrIj1Zyy/jucutYgnYdynLvEPeLLHpoZGZ34hZqQiEAAQgkIiAFmL5G+J37941uUxXPDGNElUqkoUABAohoFXf0ZLYDfjoLKYP2jOl1zCltz3k27dv2xPpMAW4dah0igyBcgjg/y9HF0dJwqDGmHxmF67flzIWjEGNMY2KrumeVKQsRIVA2wQ67HUyZmGp0lg+FkqzcWjiZ7EQCAEI5CeAVyc/89JyxKsz1gi2zZgG19sJYPJtZ0gKEIDALgQ69Orswq32RPY8U7d2FsgPAQgkJdBDrzIpwOjE7buvNX9IKcvLT7XIPnck87xnu2BMaon+IBz74N3dnVGAzK63WakcabXC4dmzZ7MxCYQABCBQO4HLy0v/atXb29v8Zypmo2q3QDCNsimFjCAAgR0JaE8u+zCkk6++kN+/f3/y5IkTnvSnY4d78qLX4IGT9NZPP/2UNH0ShwAEIACBIAL4/x1c19fXClFrpR5cZjPGkWSXnwxqnDDSc9+lOpFIBAG6JxHQeAQCEDiKQEu9dcYsjLWIMQsjqGk0mvgpE0IgAIFDCPTj1dFgk7r2Ku+f//cn4MN04pMZo3lZ+pMnRIdbamyrgYmseHVOrxVenUM+L2QqAph8VAMIQKAiAi15dSrCnlRUVuomxUviEIAABA4mIDfH4NTwiyJPhz9CA3ctdkzzO5d8/vzZWCXk9so8k8nul2Glbo3vY1DdK2FNrLOeoYRlADXqHZkhAIHyCeik3JubG4+ccl6/fv3aE6HqW0HNE6ZR1bpGeAh0S0A9uy1lVyuQc7OGoM8yvYYtmuXZYwkwQedY/uQOgZYI4P8fa1M05DcejqO5uLj4+vVrCQbDWMjQawY1RCzIRKTnHlrHiO8hEFT3SvjaMKjh0Sa3IACBiggwZsF0jtTVlSY+NWHShwAEjAR68Orok6t+ikaa/K3b6a5cOoNX58RQ01nl6tF8rbOzMyPVoqLh1ZE6gppdvDpFVeDahQmqe3h1alc38kMAAhAokMCPBcqESBCAQJMEml8AWabW7FuvbZy8W2bxkWpKwBmnn0YYQjLvwGr3P8qN1cC2eQPnfi6KrXuzKnh8fNQ2juNbmd+IcdZcQwACEEhH4P7+XnOXl9JXmytjsuFluip4sc0TptFStSQcAhAIJbBxWy77hkqhgs3GL/azPCttk70G/3SZEwdWmc7WBwIhAAEIHEIA//+A/cuXLzJ7nAmdHz9+HCJwUS+BYk1Eeu71Viqj5MXWvVn5m+yezJaUQAj0SaCf3jpjFsW2Pi1ZPsVCnv2+0cTPYiEQAm0QaNiro2+XNoHVqsuXL1/KOWOxZGZ1qolbelyJ/PDDD5q0oHV3s9EILJlAsc1uS7ZNyRXgQNmKrXuzTDD5ZrEQCIFmCFhsIeZgNKPuoSCs1B1QcAEBCECgQQLOxBRPCV+8eOG528Ytix1jsYeqpqFt6ozyZz5B1D7/mwN1jRosLVqxdW8WlOOsYX34LCUCIQCB2gloHrNnG4LTMt3md8cotnnCNKr9/UJ+CJRDYOMewPbP0S5FLvazPFu6bnsNMhJmgfQc2Lw3qWflUnYIFE4A//9JQTp4TQMc06/xNKRwhU7FY1BDTIo1Ee2mMoMa07pdRUixdW+WXrfdk1kaBEKgTwIN9NYZs1DVLbb1acnyKRby7LeLJn4WC4EQaINAk14dLTbT+be//PLLlgW6s/rV91BLdrX69/r6ejZCgYF4daSUYpvdlmybAit/CSIVW/dm4WDyzWIhEAJdEWjAq9OVviyFZaWuhRJxIACBGQI0CTNQygtqePe1CNhUWu0tZ5ycpDOWN87nDlUQ7o9QYnXF18BqsXVvlqTjrPGsZJt9nEAIQAAC5RPQIJlnnqhOItIOtZmNgfzQMI3yMydHCEDgEAJb+sIy49Vk5BGbXkMezv5cvn375o+gu5bJJauJdB5B04k6J0DxIQCBvQjg/5f9oB2mLi4uZpFa2rXZB8sJ3GLIlVOKLZLQc99Cj2e3EKB7soUez0IAArsTsFg1tffWGbNQtcHy2f3dmSZIEz9lQggEIHAUgca8OjqhVOfoao2ufQZgBHkNWl1dXemI3SrW6+LVwbaJqOQ8sgsBTL5dMJIIBCCwF4EevDp7sWopnX+1VBjKAgEIlEzAuEar5CLUKFuTu69FK6L20anogg8P2n1h+dcl2mXzLCsaSspFaQScha8e8fLXvakwch87H8/MR0xPRSIEAhCAwL4E9KGbPW7olIuaWg2Z7JtjmanZzY/8zZNdNkyjMmsXUkGgKALqC2/xyWTbu4FeQ1HVxiMMk0s8cLgFAQhAIDMBx4XlyV19QM/dGm+pY6upmTqhpUbh7TIzqGHvHdNzt9crYloI0D2xUCIOBCBQFIGqe+uMWZzqEpZPhneKJj4DZLKAAASMBFry6tzf379588Y/FKVTQ+Se0r/ydZzsllN8DUJp0bJo6MKITtHkFHr//r38Qq9fv7Y/lTkmXh1sm8xVjuwGAph8AwouIACBWghU7dWpBXJmOVmpmxk42UGgHQL0JKvQpdGFoQa+h9M8LGW07FxShepnhXx4eJgNnwZmXpeosTd7XW3+fL+pOhoIsde9EpYbOc4afSHPzs4a0AJFgAAEIDAQ8CzTlQ2ggbQhZtsX9uYJ06jtmkDpIBBHQL0YDTBr9oBmEqgjKSeJDiSXNatT3eISLPYpTY/IYw/bP8v0GtLVFv9MmlO+uASn/Nv2Jk3LSwgEIFAOAbtP1eIbL6dcfkl0JILmYtotB39qhd+1KK7tZsiuaHruhVfm6sSz1z26J9UpF4EhUCOB5nvrjFmcqqW99cHyiX6R7ZBp4qMh8yAEIGAk0IxXR0fpLu2kpglX2ldLzZZlmEnjbpqvpQ+1cXmnDKRT4srd4j8x6mXHaBap8OqcgGPb7FjxSEoEMPmoBhCAQFEEmvfqFEW7HGFYqVuOLpAEApURYPOG8hWmCStGIdvbUN9Y8Gk0iz00faqKkJJXwxpdbOJcwnBIFeouSsigulfCwgbHWaN9H4viiTAQgAAENhLQMNjSsN+7d++ur683pl/L40HNU+aNQjCNaqlFyNktAR08fnNzs/SqylsiA1KbeVsG4PMw3OjAWWo19hU+6LNMr2Ff+KGpbaxRodkRHwIQgAAElgj05v9/fHyU106TL/MYJ0vYCwxnUENKkX1Cz73AylmvSHRP6tUdkkOgZwL19tYZszjV26DWB8sn7mUPgowHMg4yT0EAAkYCbXh19F3VRL7Zw4G1ua32WQs68FbDalr0qz+5gDTK5szdWgKraBqw018J3+0lIT3heHUEB6+Op4ZwK4IAJl8ENB6BAAQOJ1CvV+dwdMUK8GOxkiEYBCDQGIG2938qU1k628co2K+//mqMWXs0iymjrlrtxZyVXz6p2fBpYP7VsCXLNuVDSCiBuvSrL4AjMCt1QzVOfAhAoGQCGgxzvnKDtLe3t/0s01WplzgMQIYLTKMBBRcQgIBsRX1IX7586fmGaExd63h16Gg5R5RvPAE1jz/Hg9SpePk/y44A+tlwr8Gy9mljjZry7C3E4pvqjQnlhQAE4gj04P/X1EzZVJqjqcmav/zyi6ZpWpqqOJ7FPmVpOBjUyG8i1mW+Flu9ixWsLv023D0ptoYgGATyE7CYQJX21hmzGKpTya1PybINAC0XdRWEJt6iU+JAoF4CDXh19JnS2TDTZbryY+hoXLl0gpbpjlWpDSnkDvr69atxRqsG5iRJOaNy47Lg1RnTWLrGq7NEhvA4Aph8cdx4CgIQSEegYa9OOmgNpMyZug0okSJA4BgClTr6j4F1UK5TV8iSIP2cqasN21axaBZyOWcfLaksIlxeMONT5+fnxph7RbN3j/PLtlcZe06n5Lo31Ysjrdy+mfcknopECAQgAIG9CGhy89LWs1qmq7t7ZRSUjjOfOJsZ5nzwPTLnNz8wjTzq4BYEDiRwmnNg8aGfhNTXo5Czyi3zADxg8+znXfJneQrHkbalXoNlYbZcK1MmhEDgEAL6Mg9z2vJ8rA4pZpmZDo2LHMvZbPgyURwo1aqje5CtWP//58+fJeTw/qoZ0rXMreFvKELPFwxqWLRPz91CiTh2Ao7B73kwf92bCuNI21L3ZFpYQiDQLYFWe+uMWYyrtPM9H99yrvO3Ps2MWZQM2dGyfjrS0sRPERECgaoJ1O7VWRoy01kIOkp3F2+hJmvp5GFtNa6N2yy6Vvt44JyHJQnx6iyRGYdj24xpcL2dgGNEeRLMX/emwjjSYvJNERECgQYItOrVaUA1SYvASt2keEkcAhCAwJEEhplqq0LIvl+N00YEi/tD04CaXJhnHz7JvFGZnHdibqlgUt8uvjxLXsTZkUCxdW+2jDoAbRzOgbpjGlxDAAJVE9Ag1sePH2eLIM9v9I62swnaAzW65kwZ//vvv+2Pb4lZbPOEabRFrTwLgaQE9L0y9lwGMWRbqhdz1FYIgxhVbLVW7Gd5wDi+aLjXYKnkw/K8MZPOr4c1ZhYOVbySloIcG+fy8lLGbRD5YwVuO3d9FjSjZa9JeG2z2rd0tfv/dbjKy5cv92XSZGoMaljUyqCGhRJx7ATonthZERMCEMhDoMneOmMWTuUptvVpacyiWMhOZTj9bNgDOVteAiHQG4HavTrqhk/tkxSzDuQHlmPEuJru4uJC7vejZj7M1mG8OrNYnEC8Og4Qfm4kgMm3ESCPQwACuxOYWk3TLJiDMWVSe8iPtRcA+SEAgaMIhDYJTJzKryn77mtNLkydBW6ZDdlkXdXwibFc8hBlXg1bV994tl4R6CFQct2biq0FY06nyOjtnSZFCAQgAIGiCNzf3y/tNZtiwMxedmcMUnaI/dktMUtunjCNtmiWZyGQjoCmAjiGojEvTQvQKhRj5G6jlfxZniql7V6DxXXQjxNpqv1dQkJ9qrtk2lgiZ2dnmq5qqa6NFbzY4kgXWjideUJVsTRyCtat/18f0nfv3jndyZzkM+fFoMYqcAY1VhERIYgA3ZMgXESGAATyELB0f+rqrTNm4dScklufZsYsSobs1Af9bNsDOS0vIRDokEDVXh0thZ3K/+nTp0RLZJWsEjdWEs3y+vz5szFyhmh4dVYh49VZRUSEIAKYfEG4iAwBCOQh0J5XJw+32nNhpW7tGkR+CEAAAvME7FOB+zlQV6Qsyz++ffs2z7TmUPu8pfyT6kqWrWadlyK7Xb8lfIuc0yb1OmReuF6K2pADAhBoi4DGopb2HTh2ma4wO8veLKbaLsqxN0+YRrsAJxEI1E5AQ3rOCQZBJdJi3aD4u0fe2MnNsKrQ/lmm17B79XASXK0tGeqDI1IVP1e5jUthmZozjs+1Q0A+T/ssYedZfiYloPl5RU2DS1rYEhLv0/+vDpq6sbLNdAJbP02Spacc1BKVUIEtMthNRHruFp7EsROw1z26J3aqxIQABDYSWG3r6zKNGLOY1gd764PlM6VnDLFDpok3IiUaBCAQTaBqr86HDx8eHh6csusbq90VncAdfypxeYSMCWpqhHxHxsipo+HVWSWMbbOKiAhBBDD5gnARGQIQyEOgMa9OHmgN5MJK3QaUSBEgcAyB0Fllq83MMcVoN9fp1mVLZX3x4sXSrfbCLe4PZ8VIGxDsUxjzjzrYZcvvmmlD+8eWoi79Oit1dTrHsfTIHQIQgMB2Atp1++XLl7PppNvXdja72UDHZM1mh9ibp2wiDXzssmEaDdC4gEBqAo6VGJqd3uty5gSECq/4of6fiCzq+vQ59aGxXsPqfq4Z6kNEFTr8kVVuYwnrmj89lryQa8eALEQqxDgRQDs5a4KddtX+f30z1fFRa6vpmH///bcWdSQ6niWn7kLzYlBjlRg991VERAgiQPckCBeRIQCBPARWe50V9dYZs5itM/bWB8tnFqAl0A65hMGXtj2QFn0RBwJtE6jXq6PRrunutLe3t8+fP0+tMnmE3rx5Y8lFhtPSPuaWx/eNg1dnlSe2zSoiIgQRwOQLwkVkCEAgD4GWvDp5iLWRCyt129AjpYDAAQRCZ5WtNjMHlKHpLOvaHCibKiz1tsm6avfx5R91MMom3UWfbnp5efnDP3/aY6/qKfLZ3pQdMzLqVznmr3tOMbXv4zhE3tKkOz6O8+IaAhCAQCIC2o536euqZbolfOUckzXbDPKSmyejbJhGid4akoXALAH7Rt2zjytwewpLKVvCy+/kGj99KuxSu2bhsEuctnsNlv6yZVrJLqgbTqSi+dNlasHi3CtT8h6kQjs5tex0pjxZ55/u5hFm6ZYqj5oYifrq1StNuzwtzf369avaJq3O1Qm6HS7QHVhZ3qzy7b2hOPaLkk1Eo2zSHYMado2XE9OoXwlM96QcrSEJBNom0FJvnTGLpbpacutjlK18y8dYEOmIJn6pohIOAQjsRaBer850raxC3r59uxcZfzoaoLE4SZSIluo5ozn+lNPdtQiMVycd/9mUjSZB+bbNbOkINOpXoDD5qC0QgEAeAi15dfIQayYXVuo2o0oKAoHcBEJnlXGmbmYN2bsc2VZEZCYwm51lRmmTddXu43v27NksukSBmmhlTDm6b6x9eW9ubk65yBPnbD5qzJ1o0QTsh1RnrnvTEg315HSrsaOxpuUlBAIQaJ6AHD06TXd2XKeQZbqS0BHPYqrtojhMoxNGTKNdqhOJ9EDA3r9eovHw8LB0K0P4xk5uhuU99BoyVANLFhZFZGusLQIXEscyulaIqG2I0ZUnszqVRbvvqitpCQLb7ZNi3xo5A3VM7ulP31It25Aj9/7+XjMpT0tzD/cWlqBoyWBpfDfae4WU1BGDnvsJCD13p2Jk+Gmxik9iHP6ZYlAjQ30gCwiUQMDyXbIYDIeXhTELjwqwfE5wklo+llfpJAZNvKeucgsCENiFQKVeHfltnNEuWSCZF8SqpTCq4OrqqgTXvcVIw6tj1Oku0ZiqugvGkhPB5CtZO8gGgT4JWL5LFoOhT3pVl5qVulWrD+EhcCSB0H2gnVn4R4reR952V/7z58/7QPK/pbS41C1WUXXEjC9g/ul0dg9atGzHnl5VXVXZXWDjC5Vh9r+/aJoFOBZVG+Nl2/TRLxh3IQABCEQTUNM5/rIN6RSyTFfyTO3VbHYpptFQH7iAAARWCWjRyGqc1QjHjrIbP3pLpcgwKjDbYE3lodcwZbJviKWiZqgP+xYqQ2oWbmMxLJvoj+Nz7RCQU/r9+/dOID9LIKADNCyu1xJEbUOGaX9qqVzZ+llLAhC+kYDlzTJaUxslyfy40YiNHjiILg6DGtHoannQ+ELRPalFocgJgQYIWHqdVfTWGbPw1EYsHw+cvW7RxO9FknQgAIHtBCr16mjtq1P229tbJyT1T7m5Xr16ZclFbWsJbmS8On5l4dXx8+FuBAFMvghoPAIBCCQl0IxXJymlJhNnpW6TaqVQECiRgKWlKVHuOmXSlmBGV34VYzb7KmG1yEZ0+0qVNDX7zPJVOLvLaZ/UEn34g5PF4ZMndmdYcoL27Qnz1z2Hm+Of1exSJwI/IQABCNRF4OzsbHYvXg376VYhZXEkzLZqBdNoXAEwjcY0uIbALIFdeojGQcFZAbYHbnTIRPfFjJLTazCCyhDNUlEP77tl4BCaRehX4unTp6FZEN8hcHl5qd1n1HPHknHIHPJTnwXpQhrJfIDGIYUtJ1P8/+XoIo8kq+1vaGOUR+wtudBzH9OjvRvTSH1N9yQ1YdKHAAQiCLTRW2fMwqN6LJ8xnESWD038GDLXEIDAsQQq9epI7OkEvEMmHkwXDC8p9ObmZulWznC8Oh7aq3A8z8bdcqqxJ5Ho4VEni0S2jUfynm9h8vWsfcoOgWIJtOHVKZ8+Xg8AACAASURBVBZvyYL9q2ThkA0CECicgCbT24f/7TELL3UV4tm3XuuwK6gevt/u8d+togI4QjrLYJy745/564NdtujDH5wsDvESjiF3dW1/m6LdW7vw/PLli1NPWKm7C1gSgQAEjiKgU8Ed7/9JEpmI0e1pirI4Jmu2tsD55nuKhmnkgcMtCPRDYOMy1xJAbXHIyPOj4yuTloJeQ1K8QYlbqkr+xjGoCIdEDv1KZNud5BAa2TKVewcPTzbaZFQgAacz5ZGQ77YHTkW3GNTwKCt/Jbd7FaKdME4WNHmeCrD7LbonuyMlQQhAYDuBBnrrjFn4q4HT9HsiY/l44Phv0cT7+XAXAhDISaBSr87Hjx8dStMQJ0Kin+prq0E0tp7aW1B2SCJJjMni1fGAwrbxwOFWBAFMvghoPAIBCKQm0IBXJzWiVtPnTN1WNUu5IJCDQNAREKGz1nIUoN08jM4IAci2IqIc2Pn34jq87Pa3LzOcz58/G+H89ttvxphONCeL/P4dR57efhZb9xxFOBsuvnr16tmzZ04cfkIAAhCohYBOGJuOimlBSGnLdMXTMVmz2SHFNk+O3eKpcphGHjjcgsDuBIJcH0u5Z/vETQWwH8oxfVYh0R+c2dRmA4v9LDvS9tBrsAxg01dyKkbEz12+KhH58ggEINASAacz5Slah/5/D416bx1oTB4FrVgTkZ77UVUiW77F1j2HQA/dE6fI/IRAzwRq760zZrFae4ttfVqyfIqF7FQPmngHCD8h0CSBSr060xkIcjppvEB7S11fX28cigpVtPO19DxewrG6eHU8CsoMpyXbxkO151uYfD1rn7JDoFgCtXt1igVbvmCs1C1fR0gIgXIJBB0BYdkTotyi1iZZpbuv5cFsWaupAzbzCJMnF/vbl9n9MXvc3ywTi9ZmH3x4eBiHZ5hlPs6Oa3vdi1bxdsh6352q+P79++3JkgIEIACBQwhoU9jpaFOZy3TFx3FFZWsL7M0TptEh1ZhMIVAagSDXx5Lwmb8nYzHsH73xU8N1hj6UXcJsLcVQ/OGik17D6gD2gTV50EWBF/Y6fBJ+l69KgRwQCQIQyEkA/39O2iXkZbGCGNTIoynHk+zJ1KK12ccZ1JjFki3QbtpFq3h7WTrpnmwHRQoQaIZA1b11xiws9dDe+mT2zLRk+dgh08RbKi1xIACBLQRq9Op8//7dGdk/EVCgGgutm/3ll1+0N8cWLEHPvn792hhfEkp4Y+RE0SwtC16dRPCdZFuybZyi8fNEAJOPmgABCBRIoGqvToE8KxKJlboVKQtRIVAcAY6AKE4l/ydQpbuv/Z/4af+3jF7MepfSipUy9VU7b8g889k4dvdH9OxwJwsOkRh0XdrFgQ2Ks9XimzdvMr8IpekCeSAAgXoJ3N/fX1xcOPKflukW+GWb7learZnGNBoqSTbmQ45cQKBGArtYqtE9mu3E7HM+ZvM6UPKpPLvoYpqsJaSTXsOqM8TiUbHwbCyO3bQ4FRyMjVUAigOBQwjg/z8E+4GZWtqO1Xb8QPkjsrY3r5k9Hs6Ig6do0Ya0kwU9dw/kY2/RPTmWP7lDoCsCq628xVQ4hBhjFkbsWD4DqBIsH5r4QR1cQAACiQjU6NVxOqqzZLSfuM7Xnb2VItCy/PWU793dXQoB7GlaTLVVe8+eXQkxsW0GLZRg2wzCcDEmgMk3psE1BCCQlMBqK28xFZJKSOKJCLBSNxFYkoVAFwRCj4A4fIeqLrTyTyFX2/UTCmnwyZMn/WA5ldTSATYCrAWdcbOo0Dd6e/FTOx+nW/pFT47ZXtg+U7C73o76FmmdmONQfvfuXZ/KotQQgEDtBLTN6vn5uVOKYpfpSk7n86uQbI4nTKOhnmAaDSi4gICHwC6W6vQT7clx31v2btc0X32ZM6x8oNcwJX9UyGptsc99OaoIh+RrNC0G2Q4c/h9k4AICEKidgNF93af/v3blzsrPoMYsFgUyqLFEhvBoAnRPotHxIAQgkI5Apb11xizsVcLoWMDysSOdxqSJnzIhBAIQOIpAjV4d456wmgBwfX2dB6x9mHs6LSGPhEMueHUGFM4Fto0DhJ/bCWDybWdIChCAwO4EKvXq7M6hwwRZqduh0ikyBHYjEDqZ3m4H7yZilwlpzMNYbosjwJhURdEs06yNTrGKSm0RNfNUUXtF1afGorVpGZ1d8aLTmaZMiJFA5kpllGocrZOjscZF5hoCEGiSwOPj43QsSgMbGjPLsMIqDqkzJCZp45r7uNwtT2VuxTCNLEohDgSOIrBxdeKrV68O/MQZ50/Msn3z5s1s+L6Bmb+3EcJ30muw7K8X6gmMoF3jI6EOzwM/CDXiRWYIQGBKwN536NP/PyXWQIil7WBQI4Oi7W9f9GAEgxoZ9OjPgu6Jnw93IQCB/AQq7a0zZpGiqmRupBqzfDLTi6gAnXggI8jwCAQaI2D/uhbl1bH7HN6/f59HZdPZEUv5ri6PWXpwr3C8OkskM7fO9rcPr86SysoPz1ypIoBg8kVA4xEIVE2gUq9O1czLEZ6VuuXoAkkgUB+BULvWuBNkfSAKk9g+DXfjbOPCyh0gzmrB7Q6mgFyPi2rcgcwYba9yOOtzPMnanWtOIk4Wmh/vROBnagLGSmWMtru0Hz58cByy2VzGoWWRu/Dy8lLL7eTA/eGfP12fnZ3d39+HJkV8CNROgNdhqkH5dDRQ51jaGjwoeZmuZHa+wDlX/hjbHWO0qUbiQhy7xZMIppEHDrcgkIjAxvkQHz9+TCSYJVnne2t5ZIiTZ6Wu8XtrjDYIv9dFRb2GjUW2eEI2vgsbJSz2cccM88t5VE32S8VdCECgLgL4/+vS117SMqgxSzJzw0rPfVYLjQUaK5Ux2u5wKuqe4MXdXfsk2C2BGnvrjFmEVldjs2KMFpr7UvzGLB8jPWO0JWjR4RU18dFl5EEIQOBEoFKvjsUgORVQ3nL7esgttcI+WmEXfos8/mfx6szyydzsNmbbzCIl0FipjNF251mRyYdXZ3ftk2C3BCx2iN2q6RZjpQVnpW6likNsCBRBIHQ+fegRE0UUskIh7NNwu23dVwtu94tVWEEWRQ5de7+YkO2G3f2x6q5aytDJInpZy1L6hK8SyFypVuUZR9AgsbNL2bt37ywbGY4TyXAtx8fz58/11bq5uVG3bZgCrmvV8PPzc8ksP04GScgCAocT4HWYVUGNU15UEKeNVsiqeTZb/KSBmVuxKZOl0mEaLZEhHALpCGzpSuhQrAONzC3zIbIdBZz5extUT2rpNQQVaimyxROivsnS4z2HBzk8S67wPSuRskOgLgL4/+vS117SrvaaLU35XsKUk07mhpWeezmqTydJ5koVVJBauid4cYPUSmQIrBKwNPFF9dYZs1jVaXSEzI1UY5ZPZnpBWq6liQ8qFJEhAIElApV6dYapSkvlGodbrJdx/LjroKG3x8fHuFz2egqvzizJzK1zY7bNLFICM1eqIOC1mHx4dYLUSmQIrBKw2EVFeXVWS0QEOwFW6tpZERMCEHAJhG4tE9RpdzPjt5mApV0/JRY9y98sS6ERV6dZN1ZXjV3Q0Dd6i3blArO7P1bdVbOSqNPo6FEHkM7GJDAdAWOlcjSVTp5xylqmO85Xol5fX48jlHCtJbiq/35PvUpxcXHx+vXrEgRGBgikI8DrsMRWVo2z+9rpNN2goamlxNOFT4+XzGmXYhqdNItplK6Gk3J7BKJtLS3TjX52F4wSIDodZ1+b6HRWH6TXsIooTwTHophmmrOxnuZecsi4a7kqZ+i+h6sJEgECEOiQAP7/DpWuIjOoMat3oyU5+2xoIIMaocQqjW+sVEEW4F4oGNTYiyTpQKAuAtX11hmziKhgjFmcoCUds6CJj6iZPAIBCKQg0INXJ1t3yfhtlx6zibRUZ/DqzJKxa3D28aBAvDpBuOqNbKxUh3wT8OrUW6+QHAJbCFTn1dlSWJ51CLBS1wHCTwhAIICA0V88pBh0xMTwFBehBPxrusapPXv2bPyzn2vL7NItRw+VRtI4DTRnFzRoznfchjHOlHSdB1WaXnqQp9iPjF5wZ5GY87ME7WhdopbgGiV5eHiIe1OM6RMNAscS4HVY4q/VX47hV8UyXX2Epxt2GM2VJRRB4ca8MI2CqBIZAs0TCO1QnD7Ixy7TlVKm31ujpjRpIJt5Sa/BqJTU0VZHieJ20UotdgnpBzk8jbMESigXMkAAAsUScLqBHjmLbWQ9MnNriQCDGrNk6LnPYiFwC4Fiv5wMamxRK89CoGoCdfXWGbOIq2yMWYhbqPc1FDVNfCgx4kMAAokIVOrVMTZViaAtJWufuhzkw1/Kbks4Xp1Zenh1ZrEQuIUAJt8WeszN20KPZyGwRKAur85SKQiPI8BK3ThuPAUBCPwvgdBOeM7OVbca0v5PxrJbXADGpKqLZumS2TexK7/4pela8wm0qtDILfQ7MyTrZHF+fj7c4iIngWgNJhXSqQ9ah3D4IgqnvHpN7Mt0T8/KoX95eemkw08INECA12FJiW/fvnUaO7X4MmAKP01XCn3z5s20UDkX/2Aaib/TFE41QggEIOAQsL81+sjc3t6qb55tpasj6vDz+/fv9jkfw1OnCxXBCUn6k15DUrzGxFdrS2kNqLFcGaKtDrCNZbBPHho/xTUEIACBgQD+/wFFbxcMahyrcQY1juWfOXe6J3HA8eLGceMpCKwSqKi3zpjFqjaXIpTmcmnV8qGJX6qBhEMAAtkI1OvVCfqEBkXeAr+ibTHx6mxR9PZnW7VttpNpMoVsn6Ages5MA6aqBtEjMgSqJlCRV6dqzmUK/68yxUIqCECgCgKhywCCJq5VQaBAIVcb9UHmnMshhkzLuVBvx3+4kJ1kOYVaksTi7tGz2TaQm12fsyR83LiUPCzOB0caX8qC8KQEpEFHF7PZyR9trKizjwcFapzYEck5gTkotUSRg16TQYabmxt920tbdTyIxwUE4gjwOsxyu76+dg4D1/dWtk2ofT6beESgFoOdnhrMCe3Ro+vTv/rq6kL/aiHx0t49OSU3tjhDWSKABD0SVMkxjYLYEhkCOxKQiaWBPceMVPo67UEGmL4YWn2nN1RxjB+ZHWVbSsppKZaiTcNVqMylELop26lg9BqmTHYMWVUB3eol2kvmzWz8MqcIzIpKIAQgUCYBu9e6c/9/merbKBWDGlOA9NynTAjZToDuSRzDIAfXkAWDGgMKLiCwRKCW3jpjFksatIQbHXFYPhaYnjg08R443IIABPIQqNero2Ej+5BTtjlLQZ75PCr25IJXZwoH22bKhJDtBDD54hji1YnjxlMQWCVQi1dntSBEiCDASt0IaDwCAQj8h4D2prJ3erN1rv4jX39X9pNgO59hqS6Zf6WunWQVtUzlXfX3rVqEu5RUo3SrkowzipvD6iy8VG3Puf5nLD/Xgu8c+TjLRLXCOAY5+7g98PPnz477WMeFlVY9JGTQazIu/tXVVTav9zhfriGQiACvwyzY+/t7vezOLX036j2iTYaKU5zUPzGNSmv7Umuc9CGwC4F3795dXFw4SalfKfOyzHfKsXsdyZd+ys8T9+BSgpZweg0WSknjaLur1fTzdNlWxSgtwrBfiVGwirb5N5aIaBCAQGYCdq915/7/zHrJkx2DGlPODGpMmRCynQDdkwiGeHEjoPEIBCwEaumtM2Zh0aY/DmMWGfyrNPH+SshdCEAgA4F6vTpnZ2fGScJxa73i4Nt9AiXMo8CrM9WyXYPTZ+0hTFW1s2ojJiZfhB7x6kRA4xEIWAjU4tWxlIU4EQR+jHiGRyAAAQgMBIL6sfY1vUP6XIQSsC/uUv8/NPGW4q8eKZDHF5ANqWViVoY3VHbndGWRH0LQR2ZIyplZntMPOMjAxYnA+fm5BYXdH21JbSmOplA78uhLqCN2l+IfFW5Z27wkm75dGg5fuks4BKojwOswVZk8pM6nbBqnupC4jTm2FBPTaAs9noVAtwRkN06/V+pGldndUHsR16s9ZOGxsWmj15Du7Vtla2k604lXcsqh+xLGeTlKJoBsEIBAZgL4/zMDLyo7BjWm6mBQY8qEkO0E6J5EMMSLGwGNRyBgIVBFb50xC4sqV+NYHC9YPqsY/RFo4v18uAsBCGQgULVXxzkzYxaXVvO+f/9+9taxgSVsoIlXZ1oHsG2mTAjZTgCTL4IhXp0IaDwCAQuBKrw6loIQJ44AK3XjuPEUBCDw/wlMZ6l60ITOXfMkxa0lAqvt+vBg52ehrA51yBfw+Pg44Kr9YrW8pwJadnCJRjFdJGlJKugjc0pQyxTHrhy52zhi1II6URxtf2vZF8Duj94ip14Ep274z9bekteWZy0Obk/6oevhPUlxCwKHE+B1cFSglvrly5dOYAM/V8eldi8jptHuSEkQAp0QuL29nZZUY1cfPnyYhh8bEmcT6vN4SO+JXsOxtUW5r/bILN26w0txiAChS+IjvByHlItMIQCBYgng/y9WNRkEW+3JMqixuxYY1NgdaRUJ0j2JUBNe3AhoPAIBC4Hye+uMWVj0aImzaumdEmE6hwXmUhya+CUyhEMAAtkIVO3V0bG6s2NkAz25vlVAfWyHkKQX6rDb0y9hluxqW49Xx65QY0y8OkZQjUXD5ItQKF6dCGg8AgELgfK9OpZSECeaACt1o9HxIAQg8L8EgqaXhc5dA3EoAa0sHS9C8zzODEt1yVZr76qR5CFc2i35yyz7wyVdtSiXU8RHwCK2Q9vZn8+4UZaTCD93JGA5ZEx1L8iLGiGelhw4L7W8DNl8xEECG7/kS2nqRUs6TLuUL+EQSEGA12FMVZbe6vjNOH5F1/lNU0yjiqoHokKgKAL6erx69Woq0sXFhc4PmYYfFSJh/h97d3tVN8+ua3jnHasAoISQCgIlPFBBoASgAqCEQAVACUAF8JQAVBBSAqGD7GutuZeHt2zLt79kfZz5kWFsWZYOac4py5LlNH0tKdHN18TncJardIXhrqFLJsz+3hFC3Fl3FcTQ9mpvZ1TXhdiPAAIISID+/8KrAQ81WisADzVaWdg5UYDbk6GAQ1vFTvw81HBA+BOBSiDyu3WeWVQlNX2DZxbTDS0x8BNvUSIMAggsJJBBr87p6emvX7+aIxb0dOn8/FwZDDkhtreZVJVjJH3y9OpUJVLfoFenrsH2XAI0+YZK0qszVIzwCBgFepsrjMEwSiYajJm6iRYcyUYgFoFBt7IT23Ox5DnidNhH4oZfuCxCtmbPkZPIRfsCnGsF+NN4C7pQSpqTJNVJt8S1NEHR+SBYMr5ESoizElBfrWXG9d3dXXXK7BtKg9Y6q0erGd165FnfE8m2Oq+np2TFKRbTE08MCFQCfBwqCm3odQZaTTfX5vSge4o6y5RtSwthudYgTaMpZce5CKwroFZra+NW39IPDw/rpq26+rgFdfWlt+KLbLhrqIpvlQ3nPrqZhr29veZO9khg6CvJVvyUUV4IIJCBQO/XdZVH+v8risw2eKjRLFDu3Jsm7JkuwO3JIEN6cQdxERiBQQK9zb8V79Z5ZjGoKC2BeWZhUZoYhp/4iYCcjgACUwR6f9aryGPu1dFcXL0r9uPj4+npSUvsamyS5u6qVXB1dVWlP8yGvTegty8lTIJ1ld6U2DMVLM1TLkTbZooe504RoMk3SI9enUFcBEZgkEBv82/FXp1BGSHwOAFm6o5z4ywEEPh/AkNH1S+9ZGLhBdP7+o3Kp/fOvwqZ8UbrUkj1/No962dFu20Zq60enyU+pLr7dSZJqrdOnXStA9wdwKFTkpxsao0+2rIO6Sp/Wnrflpupq8rmRK6P/8XFxSoUYS7qfOLCXJSrIBCnQDYfBzXehs4DibNEWlMV8vW6VQKcNkO1v75B06iuwTYCCGwENMuu60m5Xnh5e3u7OpRav709/s1E6h5t9Vsn7hqa5RJmj9545b8QnUgeH41J8hx1Dg3tR3VO508EEEDA3l/NV3eutYWHGs2S5c69acKeWQS4PZmF0R5JNr249iwTEoFegcjv1nlm0VuCQwPwzGKo2Ljw/MSPc+MsBBCYLpBTr46elGlpBI0G1MupV3nQr+LoelTXLKnevpTmKQvt6U2JvZIslMJ5o6VtM68nsQ0SoMk3iGt6YHp1phsSQ34Ckffq5AceYY6YqRthoZAkBFISsEy0q+cn4wkG9WyutW0fjMtIHZVR73Kads+1SnzQddVNZlnG1pnQOOgSrYHVK+fEqWSot06BNZC99ZT6zkFfGlrDyumJs9x11y/H9kIClonZKuslViHTjFyn709jo5e40Fx0s/RiC3OWF57NlSniQWCcAB+Hyk2NlsyaJVXWtLHWlBWaRvVSYBsBBAYJaEar5rW2nnJ2dqamb+uhMDvVCHRav5br/vz5c3OPZgm8XBjuGpaz9cfs3Ec3A/cOH2meUs6eQb0WazV7yikOcopA9gL2G0P6/3OtDDzUaC1Z5wFEa5hBO3moMYgr18DcnthLll5cuxUhERgkEPPdOs8sBhWlMTDPLIxQE4PxEz8RkNMRQGC0AL06o+laT7R79valtMa/xM7elNgztUTyZo+Tts3spERoF6DJZ7eiV8duRUgEBgnE3KszKCMEHi3ATN3RdJyIAAL/LTB0hNmghSYgHipgfLGW5lfrTnho5FmG14Kr/nz1vtTEf3psRzViu3d2vYZoz5hs9TE5L0zSKDHdCW8uYZk5POhLwxmSri+oGIabz+iZdFT39/e96dfM6nlXddaYquvr6/p1VSuMX5X1swJvD/1tbU3eoPHirTGwE4EYBPg4qBT0VdbbdxNDYY1OQ297bHTMvSfSNOolIgACCHQJ6Eaj63ZG3y366p63WduVDGe/Lnp4eOjs7P1TGdHbbXqDhQnAXUMYZ+cqvS0Npns5YvU/Pz8/63/6t2dp3PovwVEEEMhbwNipRf9/3tWg9yaahxoTKwAPNSYC5nQ6tyf20pyloctDDTs4IQsRiPZunWcWy9VAnlksZ1uPmZ/4ugbbCCAQTIBenRmpn5+fjbHF9nSDXp1mwTFUtWnCnlkEaPLZGenVsVsREgG7QLS9OvYsEHKiADN1JwJyOgKlCwx9nwrP2JarMRqSaxwdGFsfxHImvTH3runa21TqvURUATRDu/ft8qpFs8xu1VJOWmnKAVR/U72zTF8gvWve2l8Xp8HlzjfMvF05URVlionRCKfe4lb16w1jzLu+ElUDnYniGqf49PQU/6sKZvmWtn92jKQEQ2AVAT4O+nVzvspWKYhFLzpLn++4FNI0GufGWQggsBHQG4i6Juvqq1tfbvV7nzBo+t107ol6r6ssVK9S6g0cIAB3DQGQm5fwjxDSbdTQ3r/mJTLeM+hDt2KzJ+MiIGsIlCNA/385Ze3PKQ81mj481GiasGcWAW5P7Iz04tqtCImAXSDOu3WeWdhLcERInlmMQBtxCj/xI9A4BQEEJgrQqzMR0Dm9d/RjFf7Hjx/Vdgwb9Oo0S4FenaYJe2YRoMlnZ6RXx25FSATsAnH26tjTT8gZBP7yr01AK/j9+vVLnxBN59B7NfS/trVH/9qCsw+BogV6l+isf1VpDGjRWEtmXt9UdWrP9s3NzZIJSSluf0tIhroJSSk/trRaZkKqOtkiaw/VOkVW03SboS1L5jbPau5pvgQry7JrZjy5PZYbe/WTTsyX6kPzt0lDolNpyPV+NXm+4atD0xknlgKnIzCLQOEfB7XZqg91xhv60p6ltoyOhKbRaDpOnEWgteWsj7yaLrPETyRLC3RN1t18b6tJpluepdOwid/S0nZ+TVT9wqRt6FUseZne3E39rmGoald43SU5FcP5Uz+UXeeyXwLNe08HsP7n6s0eigwBBJIWoP/fKb7enzB9A09vMDgXjeHP3q6SLDvGuXOPoe4VmwZuTyxF3/vVVG8Vd21n+aVt0SMMAq0CvU2dVe7WeWbRWliz76TlMztpa4T8xLeysHMWAZ77zMKYWST06sxYoJahhpubDvXez3jdWaLqvXWiV2ecc+sXL0NVx2FmdhZNPkuB9n41dfXk1PfTq2OhJkw5AnH26pTjH0lO/08k6Vg3GfqNUX+iurr0k2wZW6MwCqnwOksfpHUTz9URWF1AtzT19pZ/e5UHBqsThUlA6w1na3HoSy9MkpK4Su/XfhK5GJpIyy3ouPGjql2t3wm6YlcidaHWilrt1K9t17mb/a33isEGxPvTxlFHQOXSWkOq4t5s6NZ9XAmqYdZavXXRcRE66Q/2Z2suHCX/n8pysNRyIQQWFSj246BvLf/HPJujMdxTW6oZTaNFP+klR951H8dM3YRqRe8gRc3mXbQtqsgtbWznh2Pc11qYcjHmiLuGWYqjtwLHXFVmEZgYifPJ8v9Jj9xEbU5HoHCBrnZj85unkG+b3oEOksl1eBAPNZrVfrNnXLuFhxqFf7v2Zp/bk16iTQBL91rXh3ezn4caRmqCFSIQ4d26vg/9n+JsjvLMwvmUqYnlL9xEh3PwE+8UNH/OKNB1/85znxmRk4uqq1Y0v2AL6dWZUoJ2zN5fqCnJGH0uvTrNar/ZQ6/O6ErFiR4BmnwenPohenXqGmwjMF0gwl6d6ZkihqEC5c7U1a+vGnZ6Rtvb8O1qF1b7FYPiUWyKc2gBEB6BDARU/6uPQ++G2nMZZDnOLNgLIs70r5WqXrdcu8AsN1eDFsEWVFecvVP0/etQ6XfW8zys9cnQuL6btSphgdftqir1HxGV+6A+U1WSroqkj3lyyJaxhnWu5rYAk8s1CUagVaDYj0Nvl03zg5/ontZyD7/T8ttE0yh8uZRwxa7HyYzYSKv0dTek1pf/e1i3RZ77mtH51YvYey/tJEzhk7jPtXwzKy8l3zWMrjb1E3t7ReqB2XYE9DjA+Xz5/+TxgQPInwggMEig9xu7+goaFG26gS3dBSn2ClpKpLcyJNHYs+TUCWNpH3Ln7qDx51wClupX+O2JSYNjZgAAIABJREFU5Wu5+qlq3RDgXOVFPAhkIND7cx8+jzyzCGxu+emh5TO9UCzOhf/ET0cuMAae+xRY6L1Z7v1lr1rIvVERQI9QKy7PRrT3F72VgV4dYyUXVNfvOENVjYblBOuqKvXvkMKbfPTqlPNxIKdhBHp/7sMkg6usK1DiTF2NYLP86NZ/gO3b+lwp/nULlasjEFiga2ZU6weH0cbLlY6xG0JfgMulIcWY9aXdWlernepCTTFfljSrV6LKZteGbkH1GfcMKFevhwJ4qp9x2LQ/MUpGc/KtUtXanM24yCzFmkoY42+HqpZCenohNdBZJT69Bkbo1vvt1PzY6pNS7dR2hJkiSQiMEyjz42D8nqw+9Ylu6At8XK1Y4ix/a2QjTNNoCfnC42TERjYVQO1SS3+j1gjSLdIss/W6boj8vwi6h0rI3PhrWPJdw/TSzKnCTNcYGoPuVf2AztGh8RMeAQQQqAt4ur/q3zbl9P9bBg+l1fKpF7d/u7efJOMecu7c/XWDo4sKcHvSy9v77VT/wdps81CjV5UAxQo0Py/1Pas0coxfg/V0prjNM4uuD52/Gabv83SHcxjrNj2QXXWD/U0Bnvs0TdhDr85cdaB1PY/WJke0fSO9903Rpnx6IfqbE5tyZDzGdGdiaBWgydfKUt/Z++3U/LKlV6cOyDYCdYHm56W+Z5VenXry2A4j8EWXqRd83tu3t7fX19e/f/9eOpv67bm8vLy4uFj6QsSPQAwCDw8Px8fH9pQU9bVjZ5ke8suXL5ZIdMtxdXVlCVlOmO3t7c/Pz678aiD16+tr19HU9+vzq04QT/arDOqnbWdnR12H+qdh5TpFv6f+n1QNC9MY9N3d3SoS/4Z+N/Uz7QmjNOzv728S8Pb21np1argHMLZDz8/PZ2dnreXYmtT/qX1fN1VRlfC/69/v357aqw+vumjtNbD1ouvuFNHh4aElDfq4KbNqf97d3VXh+cGtKNjIQKDAj8Pp6Wn9E51BIbZmQV9fKtzWQ6vspGm0CnvhF9XdmX7Bmwhq+by/vzf3sydyAfU9qolrSaS+ADf/9vb2LOHrYXSLquf0j4+P9Z2922pI65fl6OioN2RUAbhrWLQ4VJd0l+25hO4ykqsznuzMfsj+kdel+WKf3Z8IEShNgP5/p8TVWv727Zuz0/lTwx10l+fszONPHmp4uoWrIuahRkXBxlwC3J70ShbYi9trQgAERgjEebfOM4sRRTn9FJ5ZTDe0xMBPvEWJMHYBnvvYrcoJSa/OXGWtMWAaKtYbW+SjPenVoVentw4TYAkBmny9qvTq9BIRAAGLQJy9OpaUE2ZmgTATgle/imYK6WncUDudUv0beq7C61zjQoKr+5AABKYIDF0+YpalY6YkOMtz7aWgN99kKTAlU73v65oSefzn6iPZKzD0R1C/gBrOOyLvOkvnDr1cFT7jt8qNwEzllHGNtKrQWzdyaoP1LpVWz6zz+rdU6gDpRMAoUNrHYfZf59YvzNV36ovLWAGCBaNpFIyaC20E1IJt/SRqQhdEiQqM+BrRlF19H6phrFv7rj4T/Q7qdkmzTcbdMelnpSvmJJy5a1iomJw7iObX0ULXzSbaXsA6qT7p2WScjCCAQHgB+v+b5iWvqSuN3k6DplhOe0Y0ues/yq3bambzUCOnSrJoXrg98fOW1ovr1+AoAuMEem82x0U78aze5kfrL2xyO4U/EWr202n5zE7aFSE/8V0y7B8qwHOfoWLZh6dXZ64i1he1sWmhu5K5LrpEPL3NqiUuGk+ctG3iKYsyU0KTz1/u9Or4fTiKgEUgzl4dS8oJM6/A/5k3ughj032OXpDT20DXCEiNddMPsOawdTXT1UBUbHpKp4ayJc7NRRXzuAd7EWKSJAS6BHo/YvUA+hx1xcP+0QL2nojRl8j4RH3z16toc7uE6c367VPrcNyY77qYfvVUG6fUlnHdMUp5CcU0BTbyc1Vt7I2repVztlUDs5ywrU+o8iWi6kO6abs6jUznkY8+TZGXO8lDYIRAOR+H3sczzhdgon9ObDaMqELGU2gaGaEINl3A+fmuPsv6rZ8eOTGsKKCvEc3Kqwp06IZaffqnaqB/Q891wisZSsyKFDNemruGGTE3UfnvwtRbPvsVM4tQRM4nzvNnhIN9MysOsoNA3gL6EfR8w9QP5e1Qz51aOPWMt25n/FvGQw1VBu7c658ItsMLcHviN9cnlIcafiKOIuARiPNunWcWniILcIiWTwDkzSX4iQ9GnfGFeO6TceGOyxq9OuPcnLM0AkoPzlr7f5yd+gw658b2J706KhHaNrFVy9LSQ5PPX+L06vh9OIqAXyDOXh1/mjm6hEDmM3V7p6TrGa0zw8GurKa/fqqNo+50ISZL2G0JmZyA8TZ4c1c8+kOXHEvIBBufi7B8R1eh+OuweLtOzG+/OoMGjTTdfK41fFxKM86V1Y+mceawyi7+Lrb86slCORrUuHJ6Wqc06hbKTvhonaYvjc/wRcAV4xHg4xBPWaSeEppGqZdg/OlnxEb8ZTQlhXqINeL2ymnojv5Tl87yXWncNUypk/VzJemvXTPe49evm9O2/zGbw6tHCTnlnbwggEBgAfr/m+BqaDnftM0/1RxqnpjNHh5qVEXJnXtFwUZ4AW5PJprTizsRkNOzFOBuPctinTFTtHxmxPRExU+8B4dDvQI89+klKi0AvTqzlLjxcVsqg2Pp1alqBW2bioKN8AI0+Saa06szEZDTsxSgVyfLYh2XqS86rfnkMoM97+/vx8fHb29vrXnRGJrLy8ujo6PWo0N36lrX19d3d3f+E9W21gTFg4MDfzCOIpCiwN7eXtfHrZkdNc6urq6a+9kzRcBYBOoNvLi4mHKhXM8Vi77Ju3KnL/A/f/50Hc11v37d9LnWwG79r7bj5+fn5n/lV/NyZbKzs6MN/aSqk2t3d3chh9fX13//59/v37+rBOjqurSuq3/8sC4kv3q0KnoVumqg/t/8xNQrwKYeqhrs7++rElINNuV1enpab5Hm2s5fvXKSgCQE+DgkUUxpJZKmUVrllVBqdXesHqpmgtXOUa1r7mdPigK6nVQjTf/Usg2Qft0uqVNUfS/L3aYFyIXxEtw1GKFag93e3p6dnbUe0s4ye0K6NLr2b29vq7ek66izX7e36r5zdvInAgggYBSg/78Jpdbyt2/fmvvrezSI8+Hhob4np20eajRLkzv3pgl7QgpwezJCm17cEWickr0Ad+vZF/FcGaTlM5dkbzz8xPcSEcAR4LmPA8Kf9OpMrwPPz8+Hh4e98ejpqvrh1W/fG3L1APTqNIuAtk3ThD0hBWjyjdCmV2cEGqdkL0CvTvZFbM9gnjN1Pe1yTenRRLUlxsRo1J3efvT4+OjXZ46i34ejiQo47S1/LvIeG+HP+3JHv3z5YomcQYFdSrrR0ny/rqPaD50Hh0MIIBCJgF5DU2+LMlM3knIhGasI8HFYhZ2LIoDACAFGbIxAS/cU3XjqLX5qsC00ZVf9Leqc5C026daQwClXVdF7sbouqrqkx0hdR9kvAT0O0CvM7BTcoNmtCIkAAk0B+v+bJszU5aFGs1awBwEEkhOgFze5IiPBAQS4Ww+AzCUQQACBRQV47rMob4qR06szvdQsL83U60c1vDOVl9jSqzO9VhADAgisLkCvzupFQAIiFKBXJ8JCWStJ/1nrwstdV0OIWl+fo/XW1BDXJN4lpukqO7oZ0IuZn56e1OL35E5rNuqXyROAQwikKKD3UdmTvdCAVHsC8gupISmWTOnbaaEvQMvVIw8jGX811nDqyLNA8hBAAIH6ak7+FilWCGQvwMch+yImgwgggECKArrx1Bgd3cJ/fHzc3NxoYq3/PtSSx81LCdUhqUmA6plkmq4FjTAS0CxTzzRdBdBMXaD8AoN6OLlB82NyFAEE/AL0//t9ij3KQ41ii56MI5CTAL24OZUmeZlFgLv1WRiJBAEEEEAAgXgE6NWZXhYab1+/ceiKUGM7U5mmqyzQq9NVjuxHAIGEBOpfzjwJTajgSOpyAvTqLGebYsy5zdTVcLezs7NmSWgdXb2ERq3b5qF592g8nMboaJCcJ1otnaGU6KPoCcMhBNIS0Ex4e4IHjWOzR1tySP/YykrG/9VUBSt2wz8Itb5MZbFEZBwBBCIX0JSPKoWDFneqzmIDgWwE+DhkU5RkBAEEEMhSQO/7Oz091cRaDdHQDFu9W1ATd8/PzzV3Vx0smr6rR1n1p1na1k7901HduqqfUwMOfv36pXP1UsKLiwsm6GZZTxbNlP99ZKppATrSF81ggMgH9XDu7+8HSBKXQACBXAXo/8+1ZKfni4ca0w2JAQEE1hWgF3ddf64eoQB36xEWCklCAAEEEEBgigC9OlP0dK4W7rIM2lQjKrknZfTqTKwbnI4AAqsL0KuzehGQgNgE6NWJrUTWTc9/rXv5ea+uabqXl5dOnBrEpkofcmiRBtttBslp+VwnMdWfb29vGp2jcXgKXO1kA4F0BfRBsye+/hoV+1mE9AjoK8VztDrETN2KonVD3R/NH5EqpMZfhnnjQ3VFNhBAAIGhAvVf2EE/zUMvRHgE4hfg4xB/GZFCBBBAAIFKQP2WIbsuq+uyUbKAf2iLf4BIyW71vA+aqcsNWp2ObQQQGCpA//9QsXLC81CjnLImpwjkKkAvbq4lS75GC3C3PpqOExFAAAEEEIhTgF6dKeWisZqtC3c5cWqCgNbddXbG/ye9OvGXESlEAAG/AL06fh+OFihAr06Bhe7Jcj5r6urdOc0ZVlqJQmtTrDLWTdOGtcCFh15DeTRZl5V1PUQcSkhgd3d3UGp1Fz0oPIH9Apr27w+wOXp8fGwJVmwYvTrBPxT17u6uWBwyjgACSQjUR4ozEDyJIiORywnwcVjOlpgRQAABBBBAIHUB9Uh7XuSvNZy15nPqeQyQ/nqDs/dyWqa4NwwBEEAAgS4B+v+7ZNjPQw3qAAIIpC5Qb1TzUCP10iT90wW4W59uSAwIIIAAAgjEJkCvzugSUdPIsizN09NTitN0xUKvzui6wYkIIBCJAL06kRQEyYhEgF6dSAoinmRkMlNXa9g2351zfn7+8PCwovXFxUXvZF3dS+hjuWIiuTQCcwkMGnBWb5/NlYCS47G8fU0FxCLevZVEPxyeMHoBm+cohxBAAIF1BfR6mnoCGNRS12C7NAE+DqWVOPlFAAEEEEAAgUEC/v4N/1vMBl0o78CDujf1ys68NcgdAggsKkD//6K8qUfOQ43US5D0I1CyAL24JZc+eW8V4G69lYWdCCCAAAIIJC1Ar87o4tPQ+vpqja3xaJruwcFB66EkdtKrk0QxkUgEEGgVoFenlYWdJQvQq1Ny6bfmPYeZuvquPzw8dLKnKbJa1dbZGf5PTdbVur6e6+pOjFUuPT4cSkhg0IAz49vCEsr+ikl12rtdKeGrpkumvl+rQ3texqbeH70Yoh6ebQQQQCAeAad/n5m68RQNKQkvwMchvDlXRAABBBBAAIGEBO7u7jypZaauB6d+aFD3JjdodTq2EUBgkAD9/4O4CgzMQ40CC50sI5CNAL242RQlGZlLgLv1uSSJBwEEEEAAgUgE6NUZXRBaJte5X3Ci2traUhd90tN0lSN6dZxi5U8EEEhIwPmW5kloQmVHUhcSoFdnIdh0o81hpm5zmq7eNKMpspGUitb19a81+u+//8aT2kjQSEaKAv567uRo0KITzrn86Qg47V3naPWn/60BVTA2/O8q8zek0EMAAQRWFHCGiQ/6XV4x2VwagSUE+DgsoUqcCCCAAAIIIJCHgMYGebqS9P4yDQ3JI6dL56L3df5VAjRmaHt7u/qTDQQQQGCQgOdLux4P/f91jdK2eahRWomTXwSyEaAXN5uiJCOzCHC3PgsjkSCAAAIIIBCVAL0644pDw+kfHx8952o+mIYf7+3tecKkcohenVRKinQigIAjQK+OA8KfhQvQq1N4BWjNfvIzdU9PT50pf3rrfwyr6da5/YtZK+T19TXrNNbF2E5RYNCausZuiBQdwqfZae+2JkDdE4yzbJVp7tS71jxv91E30J8/f5pnsQcBBBBYXcD5beVrf/USIQErCvBxWBGfSyOAwFwCmtY1V1TEgwACCNQF1BFd/9PZ9g8KcQKX/Ofr66s9+4N6Te3REhIBBAoRoP+/kIKekk0eakzR41wEEFhRgF7cFfG5dIQC3K1HWCgkCQEEEJhXgOc+83omERu9OiOK6fb21t8u0vtGNRkmm5dj0qszopJwCgIIxCBAr04MpUAa4hHwt14YgxFPSYVMSdozdTW71VneUKuHqaUeUtByLc2UuLm58YfUysC6f/CH4SgCMQsMekmVM8E+5nzFnzaty92bSF6o30tUD+BvEvW+fKEeFdsIIIBAMIF6F786poNdlwshEKEAH4cIC4UkIYAAAggggEAkAp5uDb25TINCIkln5MmoNzh7k6pnFr1hCIAAAgh0CdD/3yXD/roADzXqGmwjgEAqAvVGNQ81Uik10rmcAHfry9kSMwIIIIAAAmsJ0KszVF6D/8/OzjxnaR2v/NbEolfHU+IcQgCBaAXo1Ym2aEjYKgL06qzCHvlF056p6zTK9d4py73NKkWitX97R+QcHx+vkjYuisBcAp6VSJuXYGp602TcHufNNK2R8PXSytK1U9/YXYe03//iE8+JHEIAAQSWE9CCTp+fn1X8vc3OKiQbCOQnwMchvzIlRwjkLdD1DvWdnZ28M07uEEBgFYGHh4f6jYOThp8/fzp7+LNLwNIdV53LmroVBRsIIDBCwPKFQ///CNjMTuGhRmYFSnYQKEGAXtwSSpk82gW4W7dbERIBBBCIX4DnPvGXUbAU0qsziLp3mq6Wy4pwHa9BeWwNTK9OKws7EUAgZgF6dWIuHdIWXoBenfDmSVwx4Zm6FxcXzrKcWl93e3s7Wndn+d9mOnVjluWNRDOn7MlVYNC8IEtPRK5QM+bLMuFZM6gHrXg8Y/LSjcozOFU/Pfm9my3dkiLlCCCwEXDeycTr56kYJQvwcSi59Mk7AikKdE3fGnR/nWLGSTMCCKwi4OnuUPfR0dHRKqlK8aLOgwl/FvhK9/twFAEEPAL0/3twOOQIeH7leajhWPEnAgjEIEAvbgylQBriEfD8jnO3Hk8xkRIEEEDAKMBzHyNU9sHo1RlUxL3TdJ+envwzWgddLrbAntYgvTqxFRbpQQABCdCrQzVAoC7g+R2nV6cOVdp2qjN1//z546xqqAkJkY8l0ky53lkTl5eXylpptZD8ZiPQ1dPUmsGXl5fW/ewcJGBZSPzk5GRQnASWgF4G0fWOQx11foAQQwABBFYXcH4ODg4OVk8SCUBgLQE+DmvJc10EEBgn0PVapd4epHGX4ywEEChZQK839rw47/z8vGScoXm3d2yqf2l3d3do/IRHAAEENgLOHW4rC/3/rSwF7uShRoGFTpYRSFrA+Y3joUbSpUniJwpwtz4RkNMRQACB2AR47hNbiayVHqfF25oMenU2LP5pupri8uvXr7xvGejVaf2AsBMBBKIVcH7j8v6KjrYUSFgkAvTqRFIQESYj1Zm6zannGhyju1z909e9mq2q9BFyN5PtJPLz85O7L8eEPxMSGLRAhGdoYEJZXj2pTnu3NT18q7Sy9O70fGOL3fLeu95LEAABBBCYRUDvean/qv748WOWaIkEgRQF+DikWGqkGQEEmrceurnmYQYVAwEEZhdofttUl9Bs0ozfRl9lc64NtTnVjW+MbdCbDY1xEgwBBMoRoP+/nLKeJaee33oeaswiTCQIIDCXAL24c0kSTx4Cnl9w7tbzKGJygQACBQo0v9t57lNgNaBXx1jo/mm6erWxpgaU8DbM5vdGBUivTkXBBgIIxCBAr04MpUAa4hHw/ILTqxNPMa2SkiRn6uorvrmeoQbHaIqC/qlVqqMaAaPW+fPz8yqsXRfVROLeqYyPj49MAOsCZH/kAoNGntmXnog81yOSp1cJ6IUC+kLY3t7+8uWL/tcgbHU6jIhKX3r+s/Sdo/j9YTjaKqAhqnolW+sh7Wz+DHWFZD8CCCCwtMDd3V39EizBV9dguzQBPg6llTj5RSAPAd0equt2c/ehjlq9a8ny8D6PvJMLBBAIJqAOZ3U7d13O8wCp65SS9w/q1ex9HFCyJHlHIFcB+v9zLdn488VDjfjLiBQigMBGgF5cagIClQB36xUFGwgggEBOAjz3Sbc06dUJXHb+abrn5+eaAlDI2Fd6dQLXPS6HAAKjBejVGU3HifkJ0KuTX5nOmKMvf//+nTG6MFHpVtY+Rer+/v7o6ChMwixX8d9abGLQSmgPDw+W2AiDQGwCmiH/+/dvY6o+Pj4KuZGuQPSTfHZ21jXqWmOy9ZVlXzpJry3Y2dmpIm/duLm5YVGUVhnLTn0VHx8fd4UssAJ3UbAfAQTWFXB+fFNs3q8LyNVzEuDjkFNpkhcEEEAAAQQQmFFAvUPOc9Mqcr0pQB1W1Z9s9ApcXV1dXl72BtsEiO3xhDHZBEMAgXEC9P+Pcxt3lrS/ffvmP7fA56081PBXCY4igEAkAvTiRlIQJCMGAe7WYygF0oAAAggggIAE6NUJXw38Y+kL7FqnVyd8JeSKCCAwQoBenRFonJKrAL06uZbsLPlKb03d1gV1PRaaZKVTPAECH7JMmWNZ3cCFwuVmFBi0jt+gBShmTORaUalzQQNHuqbpKlVaG/zw8NC+GLgnqk0eNfXX8p2zFkj819WLHjwrn7DgTPwlSAoRKEFAvxr1d2RoAGIJuSaPCLQK8HFoZWEnAggggAACCCCg7vGuabrC0VveIBokMKhLc1Bn6aBkEBgBBGIToP8/thIpMz081Ciz3Mk1AmkJ0IubVnmR2kUFuFtflJfIEUAAAQQQsAvQq2O3miukZ5quhryqEz6qBbrmyrU/Hnp1/D4cRQCBGATo1YmhFEhDJAL06kRSENEmI72ZunpTzlDN2CZTWWZQ2N/KP1SD8AgsKuCZ1ti87tvbW3Nnrnu02oZW07Xkzv5+gd6ZuicnJ5YrEsYj4PkF0eruUb0JwpMLDiGAQMYCzoB7vvkzLmuy1ivAx6GXiAAIIIAAAgggUKaAp3ND80gPDg7KZBmda3uXpkYUbW9vj74QJyKAQEIC9P8nVFjZJ9Xzu89DjexLnwwikIQAvbhJFBOJDCPg+dXmbj1MEXAVBBBAAAEEJECvTvhq4DHX8GMtV7C3txc+VTFc0dM+pFcnhgIiDQggQK8OdQCBSsDzq02vTqVU8kZ6M3W13uzQAuudzDY0wonhNQ2vNwaW1e0lIkCcAoOWiRi0AEWc+TWm6uHhwT79XivrOm3Zrqv0frnZL9p1CfZruKqnVnuaWdAhgAACAQT0voB62/jr168Msg/AziXiFODjEGe5kCoEEEAAAQQQWF1AzSQN4OhKBj0bXTKe/Ron5DlaP7S/v1//k20EEMhVgP7/XEs20XzxUCPRgiPZCBQiQC9uIQVNNi0C3K1blAiDAAIIIIDA0gL06iwt3Ixf03S7BrVqcYLX19eSX39Jr06zwrAHAQTiEaBXJ56yICWrC9Crs3oRxJ+AxGbqqk73zkxrotuHzjTPXWKPZ9JX/XLGqXr1U9hGYHWB3d1dexrsC1DY44wwpL64LPPz6ym3LB7+/v7u/3JTz0XJ3RZ1z4nbNzc3XTHwrrIuGfYjgEAYAafzmgV1w7BzlTgF+DjEWS6kCgEEEEAAAQRWF3CaSfX06A6i2DfT1x0GbWuckD28Xv9vD0xIBBBIVID+/0QLLu9k81Aj7/IldwgkLeDcnvBQI+nSJPETBZyPQz027tbrGmwjgAACCCCwnAC9OsvZdsXsmaar3ozb29uuE8vZT69OOWVNThFITsC5jaVXJ7kSJMEzCjgfh3rM9OrUNUreTmymrmX2WrM4tUBlc+eKezR3zjJGh5m6K5YRl54iYJyLrkv4J5pOSUNU53p+jLvSaZnDXF9EsTWe8/Pz1v3sHCqg+eeeOwoWnxnqSXgEEJhLQM8MnObixcXFXJETDwJpCfBxSKu8SC0CCCCAAAIIBBPQi96cu4bq0ltbW4x6qTTsGy8vL/bA9m5Se5yERACB2ATo/4+tREiPBHioQTVAAIE4BejFjbNcSNUqAtytr8LORRFAAAEEEHAE6NVxQJb+s2uarp5WqOP99PR06QQkET+9OkkUE4lEoEABenUKLHSy3CVAr06XDPvrAonN1B2xoK5yq3Z8Pc8xbO/v7/cmQxOMn5+fe4MRAIHYBAYNQRu0DEVsObWkp9k2tZxlCeN/c8GPHz8GrW9suWLJYTR0teunhGV1S64Y5B2BdQWcZwa8oGHd4uDq6wrwcVjXn6sjgAACCCCAQLQCTjOpns6uGbz1MGw3BSzv16vOOjg4qLbZQACBLAXo/8+yWPPIFA818ihHcoFAZgLO7QkPNTIrX7IzSMD5ONTP5W69rsE2AggggAACywnQq7OcbWvMXdN0teqV1vvZ29trPavMnfTqlFnu5BqByAWc21h6dSIvL5K3qIDzcahfi16dukbh24nN1B23AqdlWmzgemBZU1dJ0gSwwAnjcghMFzBW782Fxk2/n57IYDH459N2JaNrUmgVXm/j8I8LZKHXymquDU9Reppcc12deBBAAAFHwHktk3441KnthOFPBAoR4ONQSEGTTQQQQAABBBAYKqBm0uPjY+tZesXb0dFR6yF2+gXsnZmD+kj9F+UoAghEK+DpNPakmf5/Dw6HZhTw1E8easzoTFQIIGAUoBfXCEWwEgS4Wy+hlMkjAggggED8Ap67Zk/i6dXx4HgOdU3T1aMKrfSzvb3tOXfEoYeHh4vaP7W+RkSy7ime+kmvzrpFw9URKFOAXp0yy51ctwrQq9PKws6mQGIzdf0z05rZ2+xRa77r0Fr7jYuO2sf9rJURrotAU2DQYhEvLy/NGHJT5OaKAAAgAElEQVTaM+5T/PXrVz9C1zjLzVksqOvXG3dUFfvk5KT1XL0BJfvVoVszzk4EEFhR4OzsrH51XtBQ12C7NAE+DqWVOPlFAAEEEEAAAaOA00yqn8XLXOsa9m0ts2B/l6jxEYD96oREAIEIBej/j7BQSFIlwEONioINBBCIQcC5PeGhRgyFQhrWEnA+DvVkcLde12AbAQQQQACBRQXo1VmUtx551zRdrceoKbX1kHNt63ZDq2RV/+aKNmQ89OqE1OZaCCDQK+DcxtKr0ytGgIwFnI9DPaf06tQ12E5spu64Ajs+Ph534nJn7e7uGiNf6FbEeHWCITBOwL5kxLguj3GpWuWsce8X6F0J3PPSLGWTRvBCZS3YrhfjdU3iXSglRIsAAoUL3N7e1n9A9X6H09PTwk3IfrECfByKLXoyjgACCCCAAAJ+AfUq1+8a6oFvbm5mf0V9Pf6Mtwe9c5CZuhnXBLKGQCVA/39FwUacAjzUiLNcSBUCBQrQi1tgoZPlLgHu1rtk2I8AAggggEBgAXp1woB3TdPVcwodWigNTuHah+svlJ5x0dKrM86NsxBAYHYBenVmJyXCdAXo1Um37MKnPLGZur3rTDYF9d6dOAceGfPSNaCqmVP2IBCPgH0g2ufnpxajiCfls6fk4+NjRJz+lcC1fKvTm1C/hG7RE+1cqOcizm39mnTNkVaJ8GKFOEuNVCGQn4B+Ny8vL+v50jd//U+2EShHgI9DOWVNThFAAAEEEEBgqEDXO8X0fj1e9DMUswo/qK9e77yvTmQDAQRyFaD/P9eSzSZfPNTIpijJCAJJC9CLm3TxkfjZBbhbn52UCBFAAAEEEBgnQK/OOLdBZ3VN0316elruOcX7+3s9kcaB+vVTItmmVyeSgiAZCBQuQK9O4RWA7DsC9Oo4IPzpEch8pq4a2cu9d8fDajlkvAHomhVmuQRhEFhLwD5TVykcNMRtrRyNvq6mIg89V18O/pF8nhlZOvfi4mLoFQlvF1DRdM2j7mp+2SMnJAIIIGAR0LdN/cdF4+yPjo4sJxIGgfwE+DjkV6bkCAEEEEAAAQRmEVDvUP2uoR4nvc11jaHbnnfnOVHpTs3Zw58IIJClQNeXrSez9P97cDi0hAAPNZZQJU4EEBgkQC/uIC4C5y3A3Xre5UvuEEAAAQTSEqBXZ+nyUsvHWYdAV9za2np5efEPjp2YMKcbP+m+enp1JlYGTkcAgekC9OpMNySGbATo1cmmKMNkJLGZulogd5CLXr0zKHzIwMaZurohdN7xEzKRXAuBcQKD7qV17z3uKkmcpc6Foem8ubnxnKL30zw+PnYF8J/bdRb7Bwnc3d21Fqu+rtUIGxQVgRFAAIGhAre3t86vAOPshxoSPhsBPg7ZFCUZQQABBBBAAIF5BdSZfH193RqnOo52d3dbD7HTImB/4eCg9xhaLk0YBBCIU6C1o9ifVH8fPv3/fj2OjhPgocY4N85CAIFZBOjFnYWRSPIQ4G49j3IkFwgggAAC2QjQq7NoUWoUZfM5hcbMa6jw3t7eopd2RiPv7+8vermlI6dXZ2lh4kcAAY8AvToeHA6VJkCvTmklPj2/ic3U1fQ/4xgX3UepwR3zwCP7nZ4zH2N6qRMDAgEEjB9VpcQ+xC1Asme/hHFOfnVdvX7GP8/Zs6Cu3mXgP7e6ChtTBLa3t7vmxamD6fX1dUrknIsAAgh4BPQNc3Z2Vg/AOPu6BttFCfBxKKq4ySwCCCCAAAIIDBI4Pj5uDf/jx4/T09PWQ+y0CAzq87F3jVouTRgEEIhWgP7/aIuGhNUFeKhR12AbAQRCCtCLG1Kba8UvwN16/GVEChFAAAEEihKgV2e54m6dpqu1bcMM6XfW1B1a0MuxjIuZXp1xbpyFAALTBejVmW5IDDkJ0KuTU2mGyUtiM3WF8vz8rCa7X0fjYH7//r30q3f8aeg9ar8BcN7x0xszARCIQcA+HM25N44h8TOmwf5J10U1YlJvoPFcXS/Ub75sbBNeX4xXV1eeczk0o4BmRHet8d7VFJvx6kSFAAJlCugnwPlt1Z+Msy+zMpBrPg7UAQQQQAABBBBAoEtAvUOtXW3qodKb17vOYr9FYFAvferv6beAEAYBBCRA/z/VIBUBHmqkUlKkE4GcBOjFzak0yct0Ae7WpxsSAwIIIIAAAvMK0Kszr2cVW+s0XQ2L1YwvTTqtgi234fTk9043WC4lc8VMr85cksSDAAJ2AXp17FaELEGAXp0SSnn2PKY3U1cEarJrAbHWOyU16J+enjSbN0ybfkp57OzsGE9vHVxlPJdgCKwl4Mwm8idDH2p/gHSP2udt6mvt4eHBn1OtuNsVoGuV167w7J8ooFZXayXXeyKYODfRltMRQKBVQN85n5+f1aGtrS2++SsNNkoT4ONQWomTXwQQQAABBBAwCry/v19eXrYG1u1D/B3mrSmPZ+e///5rTIyG/qBttCIYAqkL0P+fegkWlX4eahRV3GQWgRgE6MWNoRRIQyQC3K1HUhAkAwEEEEAAgboAvTp1jbm2W6fpakGU3mGxcyVA7a762CpFu7u7O1fkK8ZDr86K+FwagTIF6NUps9zJdasAvTqtLOzsFUhypq5ypXlQqvS/fv3SvFwNM9I/vQjn79+/atDr/TG92U4rgOZ9pZVgUouABLSotSYRGSnsA92MEcYT7OjoyJ8YDd3THN2Pj4/e6Z16B8Hj42NrbPomzKNPoTV30e7UT09rJdcaNSqsaJNNwhBAIEUBtW+dV7foK4iR3ykWJWmeLsDHYbohMSCAAAIIIIBArgKHh4etWVPXk3rqWg+x0y5g78DU02t7tIREAIGkBej/T7r4Ckw8DzUKLHSyjMBaAvTiriXPdeMU4G49znIhVQgggAAChQvQqzN7BWidpqvHE5plOvu1uiJ0hte2rgfWdW7k++nVibyASB4COQnQq5NTaZKX6QL06kw3LDOGVGfqbkpLM9P0Y6BbJv1LbrBR6/yurlqY8YqjXVlmfwYC9kFp9oFuKbK0LoSrO2e9a0DvF9CnW3N0e2db/fnzp+tFburO0DdhijKpp1ml1lV1VVgqstQzSPoRQCASATV0nW+bnz9/8s0fSemQjMACfBwCg3M5BBBAAAEEEEhIQINgWl/4+OPHj97XwyWUzbWSqn4e5038npR0deJ5TuEQAgikK0D/f7plV2DKeahRYKGTZQRWEaAXdxV2LhqtAHfr0RYNCUMAAQQQQIBenRnrQOs0XS0/E/jxhAbl1jOlRXTqfya9Ta9O0sVH4hFISIBenYQKi6QGEKBXJwByrpdIe6ZurqXSzJdWDG7uZA8CkQswU3dTQJpP1ZyZf3l5aS8+jQXc399vHQ54fn4euDvDnuwSQuolESrfZk5VWK19ec2Q7EEAAQT8ArrTc974qK8X7fSfxVEEshTg45BlsZIpBBBAAAEEEJhFQG+Cu76+bkalF8Y/PDw097NnqIDz+iTP6eoGTO6lop7scAgBBHoF6P/vJSJAVAI81IiqOEgMAlkK0IubZbGSqdEC3K2PpuNEBBBAAAEEAgjQqzMXsu4CnCcU6ifXoPfAixBokO3b21s9Uzmtqat80atTL1y2EUBgCQF6dZZQJc50BejVSbfsYkg5M3VXK4WdnR37tVvXQ7CfTkgEVhEYtHyEfsxWSWSAi+p1Vs7LunRRfai/fft2dXXVmwDJaJpu65eApulaYui9BAGmCOjORKvTNGPQzDpKp8nCHgQQGCSgIfVOX7a+cG5vbwdFQmAE8hDg45BHOZILBBBAAAEEEFhCQKNPWt+Xp6EwemP9ElcsME77TN3WsihQjCwjUI4A/f/llHU2OeWhRjZFSUYQiFCAXtwIC4UkrSjA3fqK+FwaAQQQQAABiwC9Ohal3jDNabqaH6vBruHfaNlccEXDbnvTn1YAenXSKi9Si0BaAvTqpFVepHZpAXp1lhbOPn5m6q5WxB8fH/Zrt07Ss59OSARWEVBfxvfv342Xtg93M0YYVTC9Huzm5qaZJK2s++XLFy2K2zpR+f39XbfWXdN0FSETQZukq+zR/UlrVVf5Pj8/r5IkLooAAnkIOJ3ImqarL5w8skYuEBgqwMdhqBjhEUAAAQQQQKAcAU0N/fz8bOZXvW27u7vN/ewZIdB8DV9XJIPeXdgVCfsRQCAtAfr/0yovUisBHmpQDRBAYCEBenEXgiXaRAW4W0+04Eg2AggggEBRAvTqTCzu5jRdNYE06lUjhyfGPPT05gQzxdA6pHNozLGFp1cnthIhPQhkI0CvTjZFSUZmEaBXZxbGkiP58vfv35Lzv2LeNX3r8PDQmADdMLRO5DOeTjAE1hLQVFJNVrRcvYRKrptk/1g9IeiNYlpwWzP5397ePFP0tSKK+okssIQJI6BXp7TOqdbyNS8vL4yLDVMKXAWB/ASOjo60QPcmX6yjnl/5kqNBAnwcBnERGAEEEEAAAQTKEdAL4O7u7pr51cxStaCa+9kzQkDjir59+2Y8Ud164QchGdNGMAQQWFSA/v9FeZuRW76cee1d063aw0ONioINBBCYUYBe3BkxiSp1Ae7WUy9B0o8AAgggUJQAvTrjirvZ4NFQSWei17iYm2fVX1e6WSVLe7Sh/zXItmucba7zI+jVadYQ9iCAwHQBenWmGxJDNgLNRs4ma4zByKaIA2SEmboBkNsv0Xt3Vz9NNzBqW9f3sI1AEgKWoRJVRnK9Ma4yqA1Nuddk3a6ugXrIrm29okM/8wz46/JZcb++pTXRut4rtElMCbPQV2Tn0gjkLaCf0c2LXdSRzSD7vMua3PUK8HHoJSIAAggggAACCBQocHt7e3Z21sy47iD0JvvmfvaME+BdhOPcOAuBAgXo/w9Z6JbHT8zU9ZcIDzX8PhxFAIERAvTijkDjlCwFuFvPsljJFAIIIIBA3gL06gwt364ZLEPjWS68RnLqDmW5+NeNmV6ddf25OgJZCtCrk2WxkqkRAvTqjEDjlKbAf5q72BNGYPNeH+O1mlO/jCcSDIF1BbSUqO54jWnQQtPGkOkG29vbU1t23JvDNGNfc3SlxDTdOCuAykXL5zbTpuWRmV/XZGEPAghYBPQzql8N/eNrxMJFmLwF+DjkXb7kDgEEEEAAAQRGCGjkUOs03ZOTE6bpjvD0nPLvv/96jtYP6Q199T/ZRgCB0gTo/y+txFPPLw81Ui9B0o9AhAL04kZYKCQpvAB36+HNuSICCCCAAALTBejVGWQY/zRdZUfLqwzKVFqB6dVJq7xILQJJCNCrk0QxkcilBejVWVq4nPiZqZtMWbOmbjJFRUL/fwGtAfv/7+j8yz7orTOKRA5ouKQWEL65uTF2ByiYAutLgJlakZewblSenp6aiXx8fFT/VHM/exBAAAEEEEAAAQQQQAABBBBAAIERAuomau1z0+KBesnriAg5xSNg77SUvyceDiGAQCEC9P+HKWjLO44tYcKkNtqr8FAj2qIhYQgggAACiQpwt55owZFsBBBAAAEENgL06lhqQhLTdJUR+wpDllxHGIZenQgLhSQhgAACCCQtQK9O0sUXW+K/aLZYbGkqJD1XV1eXl5f2zP769UsNa3t4QiIQiYDWgD08PLQkRvfGWjbQEjKnMPpR12g//dNyrBo1otW2N2NHtILu/v6+5uhqIRQ++2mVeFed11rKrGmTVlGSWgQQQAABBBBAAAEEEEAAAQQiFFBvknqNfv/+7aRN00QfHh6cnfw5UaCrn6cZbZl9m00H9iCAQF2A/v+6xrzbejNF69ry9avoOYuKoL6H7VaBrh87Hmq0crETAQQQQACBLgHu1rtk2I8AAggggECKAvTqtJZaKtN0lfj7+/sS1sWhV6e1orITAQQQQACBoQL06gwVI7xfgJm6fp8Fj2q+1vX1tf0CzNS1WxEyNoEvX74Yk0Q9N0IRLHKBrh4QrY3M4rqRlx3JQwABBBBAAAEEEEAAAQQQQCBygb29vbe3NyeRTNN1QOb60z7wSK/bY0HjudiJBwEEEPALdA2YaJ5Fn3zTpHUPDzVaWdiJAAIIIIDAIAHu1gdxERgBBBBAAAEEkhOw95bHkDUtnKPmWQwpWToN9OosLUz8CCCAAAIlCNCrU0Iph8zjf0JejGvVBZqLHtSPNrc3y2w297MHgfgFNFLQmEgtLWsMSTAEYhY4ODh4enpqplDv+GdxmyYLexBAAAEEEEAAAQQQQAABBBBAwCigPgem6RqtZglm767UTN1ZrkgkCCCAAAJ+AY0+bF1bvvUs9cnr1cma2dt6lJ2VAA81Kgo2EEAAAQQQGCfA3fo4N85CAAEEEEAAgVQE0pqmK9VCpukqp/TqpPIhIp0IIIAAAtEK0KsTbdGkmzDW1F2t7Fqn3XtSo0lf+grwBOAQAtEKdL20qZngf/75R4Gb+9mDQIoCXTWf7/MUS5M0I4AAAggggAACCCCAAAIIILC6wNHR0ePjo5MMVtN1QGb88/39/du3b5YIt7a2mAZmgSIMAgggMEhAX60fHx96l7H+14sqtBaKXqAw7tXGevz0/fv3r//7b2dnZ3t7e1BiSgjMQ40SSpk8IoAAAggsIcDd+hKqxIkAAggggAAC8QgkN01XPUDq3o8HMEBK6NUJgMwlEEAAAQSyFKBXJ8tiXT1TzNRdrQj0AHjQs2Rmdq1WVFx4DgF7hf/79+8cFyQOBKIQeH191QCg5re9RhSV89q2KEqCRCCAAAIIIIAAAggggAACCCCQuEDrUBit43p7e5t4zuJNvmy1GKMlfefn51dXV5aQhEEAAQQQqATsL0SoTgm2UeyLMHioEayOcSEEEEAAgWwEuFvPpijJCAIIIIAAAgi0Ctj7yVtPX2VnmSsG0auzSmXjoggggAACSQvQq5N08cWc+P+KOXFh0qbHwL//999mMpVezKxLa1svwtc7lfW/3q+zv78/76yq5sQtf36HhvfHxlEEAgscHx/f3d1ZLqp3O7F8tAWKMEkI6IdDk3IPDw/1O1NPsDqDtH93d7e+k20EEEAAAQQQQAABBBBAAAEEEECgVeDi4qLZt3Zzc6NHR63h2TmLQHMF465o1fnZdYj9CCCAAAIIJCTAQ42ECoukIoAAAgjEIMDdegylQBoQQAABBBBAYFEBez/5oskYFPn3798Hhc8jML06eZQjuUAAAQQQCCZAr04w6gIvVOJMXb025t//+adZUkOnv6r5rulVGnYzcdaupgcPrW2aMDz0FMIjEI+A3j7eHE3Ymjzd2DNTt1WGnYkKaDqufm70w6FfnioL+vXRCyA0fVfLTVc72UAAAQQQQAABBBBAAAEEEEAAAQSaAnpEdH197ex/enqiD80xmffPP3/+1DtzPJHrRZ8Tnxd4IucQAggggAACgQV4qBEYnMshgAACCKQrwN16umVHyhFAAAEEEEAgbwF12uedwa7c0avTJcN+BBBAAAEEHAF6dRwQ/pxX4D/zRhdtbBpVc3V1peEyX7580eSoy8tLDbIZOk1XuXt7e9OgKMWg5uzt7e3o/I64tFb3HX05TkRgdQENHDTONr+/v189tSQAgXkFNB1Xi0WfnJzUo9UPwc+fP+t72EYAAQQQQAABBBBAAAEEEEAAAQQcAfVsO9N0NcTk169fTNN1oGb/095LqXcUzn51IkQAAQQQQGBFAR5qrIjPpRFAAAEEUhHgbj2VkiKdCCCAAAIIIDBR4OPjY2IM4U/XIP/wF43kivTqRFIQJAMBBBBAIGYBenViLp080pb5TF19hDSfVoOWNM1Vs3M1z3auYtNCiGdnZ2rRjpuvq9PnSsmM8Wgimd4NIC7NQ1bWNKtZ/2t6s/Zov9YinvFaRFWggDNNsUtA0xepbF047E9aQL8XWu7GOGU96ZySeAQQQCAngVRayGo+nZ6eqhlfteH1oqKcCoK8IIAAAggggAACCGwE1MP2/v6uhh8gSws8Pj4aL2Hs9jTGRjAEEEAAAQQiEeChRiQFQTIQQACBQQI81BjENWNg7tZnxCQqBBBAAAEEEIhKYMTCVKunX+PeV0/DugmgV2ddf66OAAIIjBOgV2ec2/Sz6NWZbuiPocC6/eXv379+lESPariSlhq4u7sbl/7NTCrjDcb37991oUEt+9bFsv1J1ToJCw3AkpWmMVsGHonl+PhYi0BqBq8/tRxFoCmgCSTGV1Wdn58zt6QJyJ48BPQKCX2L6ldDC+BodXe+TvMoVnKBAAL5CSTUQlZS9Qoh/aY0S0Gtd60DxmJrTRn2IIAAAggggAACaQmoo0ydCepYU6cZrbswZacOHL3903It9fCoTW4JSRgEEEAAAQRSFOChRoqlRpoRQKBAAR5qrFLo3K2vws5FEUAAAQQQQAABBIwC9OoYoQiGAAIIrCtAr84q/vTqBGAvuW5nOFPXXpybuqV5thrktPlfo2qak6bUVNUSuC8vL1qSVyPgu5bDvbm50TJWxvqqAVWtg+k9p398fDTT5glvOTTUqooz2omUKizNRtAUa01LULEOmj5d5Y6N5QQ027zrE1S/qIpPRVnfwzYCCCCAAAIIIBBGIK0Wst41dXh46JdR8/jo6MgfhqMIIIAAAggggAACCCBQF9D75vVCnPqerm1NotZ7ObuOsh8BBBBAAAEEEEAAAQQQWFSAhxqL8hI5AggggAACCCCAAAIIIIAAAgggsJAAvToLwRLt6gLU7axm6g4qzh8/fmiV6hFLEOgqWq13Mx3UqcGKUCN4nJ2tf2rOrXHB3ur02Vc/1msAtJRuFf/QDc1qfnp6WmiZ36GJUXjNUlB2NJu6fq4mfGrhSmYm1E3W3bavJq258Uy0XrewuDoCCCCAAAIFCtiH47fiBG4hW6bpbtJJy6q1vNiJAAIIIIAAAggggECXgP1Vm0u8YbMrVexHAAEEEEAAAQQQQAABBOoCPNSoa7CNAAIIIIAAAggggAACCCCAAAIIpCJAr04qJUU6hwpQtyWWz0xd4wxArZ2r+ZyzTN1snemqCcAPDw/+uqjFQnd2dvxhmkdnnKmrBPzzzz/OpFbnippmoD3+5U81D1YzlkfMdnauNf1Pf+lHuwLw9IwnF4Mmun/79s2SbErNokQYBBBAAAEEEJhLQC3k4+Pjf//9tzVCtY03/zQKXy1kT0M6WAvZ3qxSjnQT9Pr62po1diKAAAIIIIAAAggggIAjYO/AtzwOcCLnTwQQQAABBBBAAAEEEEBgugAPNaYbEgMCCCCAAAIIIIAAAggggAACCCAQXoBenfDmXDGMAHW7cs5hpq7Wkjo7O/PPKVWGNTz958+f804rba1JvTMMNUp+f3+/KgPLhiYGaCy+JWRvGMWjq7eu6LtZZ1hHteRvFY8mHmut4NbwmzCrr9DVOmW6Sn8kiXTSU/KfWinXM7mlktEsF32+qj/ZQAABBBBAAAEElhNQq0Nt4OYNhRrhattrBm+9eaxkqEV9eHjYDF+lMEAL2dimqpKkN+zM8rqiKkI2EEAAAQQQQAABBBDIVcD+ktenp6d5nzjkSkq+EEAAAQQQQAABBBBAYEYBHmrMiElUCCCAAAIIIIAAAggggAACCCCAQDABenWCUXOhwALU7Tr4f+p/JLetstRwc/8oeWVKI+w1MF3zY2cfNKMh+5onrOH7dbrr62v/sroauF8Pb9lWFizBesNsJgk3p90qC1ofTMkWkTMPQcJda4ttLqepCyqI3ksvFECX1iLJvZHf3d31hiFAGAFLeSklqqWs/BamRLgKAggggAAChQto2q0a2860W7005ObmRodOT0+d5rG4dnd3NSLf47Z0C1ntdsurT+oppD1c12AbAQQQQAABBBBAAAGPwOPjo+dodUh3DbM/cagiZwMBBBBAAAEEEEAAAQQQaBXgoUYrCzsRQAABBBBAAAEEEEAAAQQQQACByAXo1Ym8gEjeaAHqtkOX8ExdTZHVkPreQTNaD1alvuj6UVrTVTOB67Iamu+ZZDh0VL1inmWmrhz++ecfZ5quYtbMYWWhOQOhypEW7NJyu9WfzoZmNSi/zs5gfxqnfY6YHR0sC6VdSB9GDWKz5Nr5WFlOIQwCCCCAAAIIIDBIYPMaJ6eFrDaz9muOricqTdZdsYX88+dPT9paD+nlOyu+Xqc1SexEAAEEEEAAAQQQQCBCATWb/W+urNKsRw/VNhsIIIAAAggggAACCCCAQAABHmoEQOYSCCCAAAIIIIAAAggggAACCCCAwOwC9OrMTkqEkQhQt5sFkepMXc0s1VK6zpB6J3uaDailrm5vb539S/ypyYdadKses2fy6ohZo9Nn6qr2N8U0u0DTdzURt57y1m1NV2jdv9mpoUuemcmeE6cfMk7m3NnZmX4tYphLwDiIjZXf5gInHgQQQAABBBDoEtjf33fuKc7Pz/VKoK7w9f2eBr+CLdpCHvHqn02S6ulnGwEEEEAAAQQQQAABBJoCxg5nnWjs5Gxegj0IIIAAAggggAACCCCAwDgBHmqMc+MsBBBAAAEEEEAAAQQQQAABBBBAYF0BenXW9efqywlQt5u26c3U1YzTg4OD3pVUv3//rrVeFbKZ54X2aNEtDeuvItfVNZ24+rO+MWJgvXEN0vpVnG1NtVWS6js1Tffh4aG+x7OtD4/nqA71loj/9HFHNYnCmVnRFY/qQ9ch9ocXMA5iU+Ea58mEzwJXRAABBBBAAIEMBHSz4LSQ9fKdrjZ8M7+9LcyFWsh61U4zMZY9I14YZImWMAgggAACCCCAAAII5CRgfHugbgd2d3dzyjh5QQABBBBAAAEEEEAAgcgFeKgReQGRPAQQQAABBBBAAAEEEEAAAQQQQKBVgF6dVhZ2ZiBA3W4txMRm6mrhVk0Z1fpUrZmpdmoOqkJub29Xe8JsaFh/fby+huZrXrFz6XED63snyjpXcf7ULGJnevCgabqKrXdR30UXDXOyU/3ZWxOqkP41gatgbIQR0CC2+ifFc1HjwDhPDBxCAAEEEOtQ9NMAACAASURBVEAAAQRaBdR0dxqTeu2Oms2tgVt37uzstO6vdq7SQq6u3txw8tsMwB4EEEAAAQQQQAABBAoXUO+905HeBbLQe3m6Lsd+BBBAAAEEEEAAAQQQKFyAhxqFVwCyjwACCCCAAAIIIIAAAggggAACiQrQq5NowZHsXgHqdhdRSjN1tQCsJqw6y141M6blOu1LxTZPn7jn/v6+HkNzvM648fG9E2XrF3W2tSqpM91RkySXIBqXNSe1g/60X3HiVOdBqSKwRaD50Wg96/HxsTndvTUkOxFAAAEEEEAAAbuAXuvjtEb0YhfdNNpjMIa0t1eNESpY7wzhrqg+Pz+7DrEfAQQQQAABBBBAAAEEJOB0pHeZbG1tHR0ddR1lPwIIIIAAAggggAACCCAwrwAPNeb1JDYEEEAAAQQQQAABBBBAAAEEEEAgjAC9OmGcuUp4Aeq2xzyZmbq3t7fHx8eenGwO/fz5UyF7gy0XQIuFaqpwFb9G9jiL6I4YrK9xP6PXB9YsR8dNsY1Iw8fHR5Wprg1nlnJXsBn3G9c3mAI4Y2qJqi6goWwql/qeru3w9aorJexHAAEEEEAAgWwEnBayXoujt9sMzd1aLWTdGmhe8dDUKrwlwSOi5RQEEEAAAQQQQAABBLIRMM7Udd77k032yQgCCCCAAAIIIIAAAgjEKcBDjTjLhVQhgAACCCCAAAIIIIAAAggggAACfgF6dfw+HE1XgLrtKbs0ZupqeauzszNPNjaHzs/PLy4ueoMtHUCzheuXcAb3GCeX1mOYsh6sxgw5a2dp3uOIeb+9SxkrwSOyVs/m0G37bIopgENTRXi7QH1Ou+cs5xPkCckhBBBAAAEEEEDAIqBbBqdx+/T0ZDnRCeNE4hzd/LlQC9m542i9dHOnc1/QDMAeBBBAAAEEEEAAAQRKFnh4eDC2mY0dmyVjkncEEEAAAQQQQAABBBCYS4CHGnNJEg8CCCCAAAIIIIAAAggggAACCCAQUoBenZDaXCukAHXbr53ATN3T01PLK+o1OEYTev25DXNU82DrI3Xq8wy1wq1lQL+Tzu/fvzt7jH9qOen61XWWEnZwcGA8vR7MOETJWUC4HsPs2/aVgcetOTZ7gonQEah/TJxD9T81vyVkvapfmm0EEEAAAQQQyE9A7Yrr6+t6vtQm2d3dre8xbq/YQt7b2xs3WdeYNYIhgAACCCCAAAIIIFCggNOX3iXw48ePEa/C7IqN/QgggAACCCCAAAIIIICAR4CHGh4cDiGAAAIIIIAAAggggAACCCCAAALRCtCrE23RkLCJAtTtXsDYZ+oeHR1ZxsdoKubt7W1vboMF0GCd6loawV+t/mqfXFqdro3RS8I2Z0KOHtBvnGBsDFbP3ehtOyYzdUcjL3qipsTUPymea1m+BDyncwgBBBBAAAEEEKgEzs7Oqm1tbG1tjb6PMDZ9jcHqqbJs65VUzda+5UTCIIAAAggggAACCCCAQFNAD5OMHc6W94o242cPAggggAACCCCAAAIIIDBCgIcaI9A4BQEEEEAAAQQQQAABBBBAAAEEEFhdgF6d1YuABCwkQN3uhY16pq5Wf318fOzNg5acrabC9gYOE0Ap16D/6lrVPEPjWJ/qxM3G169fnT2WP2WixUjrITVNd/TL/o0pNy4sVk/VuG2tTuzkzhOP1hzzHOXQigLGYW3VJ2jFpHJpBBBAAAEEEMhA4PX11WnWTmlmOFF1+SzXQtYcY+N7TzZpG3db0ZUv9iOAAAIIIIAAAgggkJOA8dZADyPobc6p3MkLAggggAACCCCAAAIxC/BQI+bSIW0IIIAAAggggAACCCCAAAIIIIBAlwC9Ol0y7E9dgLptKcF4Z+pqsqtx7Pv9/b0lq4HD1Fe4quYbv7y8jEjGuKE/zhxIjcvXulsjrr45xVgWo+MfeqJdUmOnhkZO+GACqtuWAtL8loeHh2Cp4kIIIIAAAgggkKuA00JWO+To6Gh0Zu0t0tGX6D1RbSRLa2oTT/1dQr0xEwABBBBAAAEEEEAAgaIEjDN1nXuKoojILAIIIIAAAggggAACCAQWcG5AeKgR2J/LIYAAAggggAACCCCAAAIIIIAAAuME6NUZ58ZZ8QtQty1lFOlMXY2YN04N1TTd3d1dS1YDh6nP1NWlNXFc/9uXga1Sax95X52ijdYFdesBBm2/v78bwwcb/W+sHkr2P//8Y0w8wVYRcL6pu9KgFaG7DrEfAQQQQAABBBCwCDTf5DSlgaEWsnGx3KVbyGoYGxfL3dnZsUARBgEEEEAAAQQQQACB0gT0BhxL814N7ynv+ilNlfwigAACCCCAAAIIIIDAFAEeavBQY0r94VwEEEAAAQQQQAABBBBAAAEEEFhLgF4denXWqntLX5e6bazbMc7UPT09rRah9VeU8/PzaEfGaP5wfVC+BtBr9qw/O61Hx000dWY/ThxCZCwOpd9Y7VpzOminPUnjAAclhsBTBPQRtswt0Sx3fa1PuRDnIoAAAggggEDhAs0W8sHBwWgT+4tjlm4hb29vPz09WTJiaXRZ4iEMAggggAACCCCAAAKZCRgX1NXziMwyTnYQQAABBBBAAAEEEEAgWgEeavBQI9rKScIQQAABBBBAAAEEEEAAAQQQQMAjQK8OvTqe6pH0Ieq2sW5HN1P36urKOCxGi80qcMzVdH9/v0rey8uLfTR/dZY26pHU93u2mwvqThxCpIWLPZerH9rb26v/udD2nz9/fv/+bYx8ygQM4yUINlHAWD+N3wwTE8PpCCCAAAIIIJClQPNNTsYWSJeGvWVivDHrupBlv14SZFkfuP4iIUu0hEEAAQQQQAABBBBAoASB9/d3S9e9mtN6x2gJIOQRAQQQQAABBBBAAAEEVhfgoYaKgIcaq9dDEoAAAggggAACCCCAAAIIIIAAAkMF6NWRGL06Q6tNEuGp2/a6HddM3YeHB2eOtafC2QfHeyJZ9JDmElfxa6yPZbhPFb7aGLEk7PX1dXX6ZmPKECINVNJypk6ErX8GmISwua5dMliSWkHYaRRQ/bT8GOsjr0naxjgJhgACCCCAAAII1AWciawTB9kPaiFrzdt6Shbavri46G369gZYKG1EiwACCCCAAAIIIIBAzALN7vTW1J6cnLTuZycCCCCAAAIIIIAAAgggMLsADzVEykON2esVESKAAAIIIIAAAggggAACCCCAwNIC9OpImF6dpavZKvFTt+11O6KZuppgfXx8bKwxGhYTZvlWY3pag9WXw/38/DTOd61HpW+ooSP7NZXRmcg6cQiRfUb0iEnF9czat50Mek4MliRPGjhkETDWUntttFyUMAgggAACCCBQiIBayI+Pj/XM2l8PVD+r2nZiq/Y3N+rv7mkenXfPzc2NP8L67Yk/JEcRQAABBBBAAAEEEChEQDcLxi7HiTcRhXiSTQQQQAABBBBAAAEEEJguwEONjSEPNabXJWJAAAEEEEAAAQQQQAABBBBAAIGQAvTqbLTp1QlZ68Jci7o9qG7HMlNXxTZoUqUzGztM3Rp6lenj8kfE0BxXdH5+PjTl9fD2eQg/fvyon7jcNjN1l7NdK2bjQLckPvhrGXJdBBBAAAEEEOgSuL+/dw4Z3xLinFX92YywOuRsTLyQE5v/z4ODA//tQ/yvOvJnkKMIIIAAAggggAACCMwuYOxvVMN+6Cs1Z08qESKAAAIIIIAAAggggEAhAs1nEBOfNTQj7JKceKGuaFv381CjlYWdCCCAAAIIIIAAAggggAACCCCQrkCzE2ZiZ0szwi6ciRfqirZ1P706rSx572xWxYlVrhlhF+DEC3VF27p/rrody0xd2WnV2dasNndq6mkSw2J2d3ebiR+0Z9Ds5U3MzkxdxTAlGVro+Pfv35Y0b21tqVJaQk4Mo0ndxiTpQiMAJyaP08cJ6BNtmVKub4mHh4dxl+AsBBBAAAEEEChWoNlCnnI38f7+/vb2ZsEM1kKuEuO5I/369WsVjA0EEEAAAQQQQAABBBDYCFxfX1sojBN6LVERBgEEEEAAAQQQQAABBBDwC/BQQz481PBXEo4igAACCCCAAAIIIIAAAggggECEAvTqqFDo1YmwZk5PEnV7UN2OYqbu7e2tfeFWjXc3Lr85vTKtHsPQiabNibUT17l1Pk4eEM+sAM9ZIw7ZF9TVV/yUORgj0sYpUwSMn2tjsCkp4VwEEEAAAQQQyElALWRnYu3EFrL9zuX4+Diw5OnpadcV6f7okmE/AggggAACCCCAQLECV1dXlryr65t+ZgsUYRBAAAEEEEAAAQQQQGC6AA81NoY81Jhel4gBAQQQQAABBBBAAAEEEEAAAQRCCtCrs9GmVydkrQtzLer20Lq9/kxdrUl1dnZmrx9pDYuZ8i2jc4cuh9ucWDtxekCEK0rbZ+oOnedsr4SEXELAuKyuVlR+fn5eIgHEiQACCCCAAAJZCjQbtBNbyM0md5dbsHfZ1BPQ1Qb+/v17PRjbCCCAAAIIIIAAAgggYFwp1xgMTwQQQAABBBBAAAEEEEBgugAPNTaGPNSYXpeIAQEEEEAAAQQQQAABBBBAAAEEQgrQq7PRplcnZK0Lcy3q9tC6vf5M3aED5VcZ7z66+moF4NHndg2y90TozGLVd9yUl/1rPuTn56fnctUhXWjopOLq3KEbTh49p09cLc0TM4cWEjCul2sMtlAiiRYBBBBAAAEE0hJwlsBVG3tKC1mvhtJ7QywCeu3O3t6eJeS8YbpuIvb39+e9ELEhgAACCCCAAAIIIJC0wMPDg6X3O603hyZdIiQeAQQQQAABBBBAAAEEJMBDjU014KEGHwcEEEAAAQQQQAABBBBAAAEEEEhLgF6dTXnRq5NWvbWklro9tG6vPFP39vb27e3NUrSbMBp3HmxGqD1VC4UcOtFUqxM70wYmzmq2Lxc2dLr1aLE/f/44efRExVe8ByfOQ5o2Y1mhQl8amiQTZxZIFQIIIIAAAghEJdBsIQ9tYzvZsbeQJzbFneva/+x6IVnXfnvMhEQAAQQQQAABBBBAICcB49sALd2VObGQFwQQQAABBBBAAAEEEFhRgIcaFT4PNSoKNhBAAAEEEEAAAQQQQAABBBBAIH4BenWqMqJXp6LIY4O6XZWjvW6vOVNXsy6No2GqjJ2fn1fb2W8cHBwMyqMzT13nTpxA24ywKz3B5iHYF9TVZ2DKamldOWX/0gIXFxeWlaiHfnUsnWziRwABBBBAAIE4BZoN2okt5Pv7e2NOJ04JNl6lGUxr+TZ3ak85LzxqzT47EUAAAQQQQAABBBCoCzw/P1veCMmCunU0thFAAAEEEEAAAQQQQGBpAR5qVMI81Kgo2EAAAQQQQAABBBBAAAEEEEAAgfgF6NWpyohenYoijw3qdlWO9rq95kxdzbX7/PysEt27oUHnQyev9sa5dIBBGawnRqsH1/+0bDuzWCdOVdVyx5aLKoySGmxOrJNHTwpHAHpi41BIAcssXNUEltUNWShcCwEEEEAAgUQFnNbjxIbrw8ODsXmvprj9lmxe29brdk3fnffSxIYAAggggAACCCCAQCoClh5I5YUFdVMpUNKJAAIIIIAAAggggEAeAjzU2JQjDzXyqM/kAgEEEEAAAQQQQAABBBBAAIFyBOjV2ZQ1vTr51Xnq9oi6vdpMXS2oe3d3N6gWBlu4dVCqFgo8Yg2ul5eXemImctlLZ+KF6mnu3XY+5J7wzNT14ER+yLisLuPkIi9HkocAAggggEAMAk4LeUQbu56LOFvI9RR2bWvmcNch9iOAAAIIIIAAAgggUJqAFtR9e3vrzfX5+XmwN1T2JoYACCCAAAIIIIAAAgggUIIADzU2pcxDjRJqO3lEAAEEEEAAAQQQQAABBBBAICcBenU2pUmvTk61epMX6vaIur3aTF3jS+vr1TTkjND6dadsf3x8jDv9+Ph46Ik7Ozv1U0bEUJ3+/v5uGau0CX90dFSduOiGZnf//v3beIn9/X1jSIJFKGD5ftAq6iyrG2HZkSQEEEAAAQSiEpixhay2qP2tMVOa4tMBt7a2nEh4i40Dwp8IIIAAAggggAACJQtY+h7VqL66uipZibwjgAACCCCAAAIIIIBAeAEeamzMeagRvu5xRQQQQAABBBBAAAEEEEAAAQQQmCJAr85Gj16dKbUoznOp2yPq9jozdTUR1L4gVZWrFF9g//n5OeLToiW/R2T25uamWitc2yNiqJKqOZDVtn8j5PRp+9QIvYlhSvb9WeZoAAEtq1tVZs/lLIPqPKdzCAEEEEAAAQSyF6hayBpnf39/P6WJqNONXFq5d8qFjFcZFIy32AziIjACCCCAAAIIIIBAxgIPDw+Wl1T+/PkzYwSyhgACCCCAAAIIIIAAAnEK8FBjUy481IizfpIqBBBAAAEEEEAAAQQQQAABBBDoEqBXZyNDr05XDUl3P3V7RN3+8vfv3/BFrlVY7XNBN8lT6Z6enoZP6pQrakLyt2/fRsSgYUCaqTjixLlO2d3dNa5e+/T0dHBwMNd1/fHYq835+TkrHvgx4z+qMXOWxei0lvre3l782SGFCCCAAAIIIJC6gJoclgH9ymbIFnKr6pcvX5z9q9z0OWngTwQQQAABBBBAAAEEYhCwdH3rHYLq248htaQBAQQQQAABBBBAAAEEEBgnwEONcW6chQACCCCAAAIIIIAAAggggAACCKwrQK/Ouv5cfTmBcur2CmvqaozL0Gm6KmnLnL3lKsS4mI2TXZuRaxmu5s5ge15fX40p19JkwabpKvv2NXVZMz1YbVnuQpqYrbWRe+MPuapzb2IIgAACCCCAAAK5CugWxjhNN3ALuQnenFFA27ipxB4EEEAAAQQQQACBMgVub28tXd8sqFtm9SDXCCCAAAIIIIAAAghkI8BDjWyKkowggAACCCCAAAIIIIAAAggggEBRAvTqFFXcRWW2qLq9wkzdy8vLofVJg8u3t7eHnrV6eONofiedmp2o9/o7O0P+eXd3Z7xcyEmS+lh+fn4aE8aa6UaoyINZqqI+Zc/Pz5FnhOQhgAACCCCAQOoClmbJJo8hW8itqs2JB5a3n7RGxU4EEEAAAQQQQAABBDITsDybUPtZ7xDMLONkBwEEEEAAAQQQQAABBIoS4KFGUcVNZhFAAAEEEEAAAQQQQAABBBBAIBsBenWyKUoy4ggUVbdXmKk7YkHdddeYdeqH/c+Xlxd74Crk6oP77+/vq8T4N0Im1b6groZSpTiv209d5lEtbm6pY2dnZ2X6kGsEEEAAAQQQCCZgv0U8Pj4OlqrWCzVn6rKmbisUOxFAAAEEEEAAAQRKE7i6urK8C9Le+C8NkPwigAACCCCAAAIIIIBAKgL2+xoeaqRSpqQTAQQQQAABBBBAAAEEEEAAAQRKEKBXp4RSLjOPRdXt0DN1b29vR9Sq1buGR6RZp4xbU3fdzGp5UstwJeUu8Nq/9pm6TEUYV13jPOvnz5+9CdN0lHFfLL0xEwABBBBAAAEEEJCAvYX89etXvWpkXbTmPcjBwcG6SeLqCCCAAAIIIIAAAgjEIGDpadR7A1dv0sdgRRoQQAABBBBAAAEEEEAgXQEeaqRbdqQcAQQQQAABBBBAAAEEEEAAAQRKFqBXp+TSzzvvpdXt0DN17dOgq3qW7hKpzfWsqkx1bWiW6brrwdoLyLLYaVc2R+xnpu4ItAxO0cfBMoTu8vIyg8ySBQQQQAABBBCIU+Dx8dGYsMAt5NZUvby81PfrZqr+J9sIIIAAAggggAACCJQpcHFx0fuGyq2tLV4IWGb1INcIIIAAAggggAACCOQkwEONnEqTvCCAAAIIIIAAAggggAACCCCAQDkC9OqUU9al5bS0uv3l79+/wcr4/f3927dvQy93fn5+dXU19KzVw7++vu7v7w9Nxv39/dHR0dCzZgz/5csXY2wfHx/BJhUPqjkhq7TRimATBXZ3d3vnvSf6RTFRhtMRQAABBBBAIIBAnC3krow7qaWN1AXFfgQQQAABBBBAAIFyBP78+bOzs9Ob39U753tTSAAEEEAAAQQQQAABBBBAoFfAeUzgCR9y2E9XMpzU8lCjC4r9CCCAAAIIIIAAAggggAACCCCQvYDTT+LJL706HhwORShQWt0Ouqaufb3Wes04Pj6u/5nKtn0N2HqO1p2m+/DwUE+MZzvw2r92TBYN85Rauocsy+peX19rRne6eSTlCCCAAAIIIBCngL2FrIZosBfZdFk9Pz87hxK9mXJywZ8IIIAAAggggAACCEwRODk56T1dPd7rds73ppAACCCAAAIIIIAAAggggECvAA81eokIgAACCCCAAAIIIIAAAggggAACCEQoQK9OhIVCkmYRKLBuJzBTd29vb5bSDRzJy8vL0CtaBgwNjXNQeC0aYAz/48cPY8hZgtln6jIVYRbw2CLRIDkNletN1dnZWW8YAiCAAAIIIIAAAoME7C3kGBqib29vTu4SvZlycsGfCCCAAAIIIIAAAgiMFtDrbB4fH3tPv7m56Q1DAAQQQAABBBBAAAEEEEAgcgEeakReQCQPAQQQQAABBBBAAAEEEEAAAQQQaBWgV6eVhZ0ZCBRYt7/8/fs3TMlpuctv374NvZZmhNrnTw+NfNHwWlDr8/Nz0CU0uXfdkfTRrihtx1zdcFCJE9gu8OfPn52dnd7wT09PBwcHvcEIgAACCCCAAAIIGAWibSG3pl8Nofo7bvSuk+Yqu60nshMBBBBAAAEEEEAAgVwFdnd3f//+7c/dz58/Ly4u/GE4igACCCCAAAIIIIAAAgjEL8BDjfjLiBQigAACCCCAAAIIIIAAAggggAACTQF6dZom7MlDoMC6HW5NXct765vVyLKQZvOs1fdoWvLQabrfv39fd5qufRC/CkVTZ4MhD8Jc1zCYSYEXUpWzrGvBsroF1g2yjAACCCCAwHIC9hayGvMhW8hdWa5P01WYRG+munLHfgQQQAABBBBAAAEEhgpcXV31TtP9+vUr03SHwhIeAQQQQAABBBBAAAEEIhTgoUaEhUKSEEAAAQQQQAABBBBAAAEEEEAAgV4BenV6iQiQqECZdTvcTF1n1LixliQ6uHxEZi8vL40mCwW7u7szxqyFjo0hZwlmx0y0tsyiVEIkp6enmgPjz6kG3mn4nT8MRxFAAAEEEEAAAaOA/WVDx8fHxjiXC/b6+upEHrjd7lydPxFAAAEEEEAAAQQQWFfgz58/ll53y/sB180IV0cAAQQQQAABBBBAAAEELAI81LAoEQYBBBBAAAEEEEAAAQQQQAABBBCITYBendhKhPTMJVBm3Y56pu7W1tbu7u5cBRwyHntl2qRKOT06OgqZwua17BNiA89DsCeMmbrNYs1sz/39fW+ONPxOg/B6gxEAAQQQQAABBBDoFbC0PTaRxDAn1kmtVgZL9Gaqt1wIgAACCCCAAAIIIICAReDk5KQ3mFryBwcHvcEIgAACCCCAAAIIIIAAAgjEL+A8JvAkmIcaHhwOIYAAAggggAACCCCAAAIIIIAAAoEF6NUJDM7lggmUWbcDzdS1L1hcL+90J17aJ5du8msZM1SXmX1bBfT5+WmJVouabm9vW0LOFcaOmW6Fmcsq+3g02+T8/Lw3m6t/oHpTSAAEEEAAAQQQiF9gUAs5hjmxztuCYhhnE38pk0IEEEAAAQQQQACBXAXUnndayK05vbu7a93PTgQQQAABBBBAAAEEEEAgLQEeaqRVXqQWAQQQQAABBBBAAAEEEEAAAQQQ2AjQq0NNyFWg2LodaKbu29vbiKqT6MTLh4eHoZnVKqBDT5k3vGXQ0uaKgRfU1eKoxinEWpd4b29vXhZii1Dg6upKC8T5E6b6rO90fxiOIoAAAggggAACfoFoW8ityX5/f//9+3f9UOB2e/3SbCOAAAIIIIAAAgggsLrA2dlZbxpubm4Cv5WyN0kEQAABBBBAAAEEEEAAAQTGCfBQY5wbZyGAAAIIIIAAAggggAACCCCAAALrCtCrs64/V19OoNi6HWim7svLy4jC29/fH3HW6qfY14DdJFWrXa0+HijaFaXtmInO6169uqaYAEt1ZWpKiiVLmhFAAAEEEIhKwNLk2CQ4htVrnRta3mITVV0iMQgggAACCCCAAAKBBfSyP+dFNs0EqD/59PS0uZ89CCCAAAIIIIAAAggggECKAjzUSLHUSDMCCCCAAAIIIIAAAggggAACCCBArw51IFeBYut2oJm649bUTXSJVHtl2nycVl9QN+YVpZmpm+t37pR86Zvh5OTEH4OWYmaknZ+IowgggAACCCDgEXh9fVVzwhOgOvT9+/fd3d3qz7U2nHsQ3lqyVkFwXQQQQAABBBBAAIHVBd7f33u73PVqG6cJvXqySQACCCCAAAIIIIAAAgggMFqAhxqj6TgRAQQQQAABBBBAAAEEEEAAAQQQWFGAXp0V8bn0ogIl1+1AM3V7X2DfLOBEl0i1z3rdZFnZXH1Csn02bPgR//a0JVphmjWfPRaB29vbr1+/+kPe3d3py90fhqMIIIAAAggggECrgH3UfvgWcjPBf/78cV6NFMMyv810sgcBBBBAAAEEEEAAgQACh4eHvVdRg397e7s3GAEQQAABBBBAAAEEEEAAgSQEeKiRRDGRSAQQQAABBBBAAAEEEEAAAQQQQMARoFfHAeHPbARKrtshZuqOmyynxalSrGGaHDgo2T9//hwUfonAj4+PxmgDj/jXlAPjHG+tgRDDUmZGRoLNImD54o5h5swsmSUSBBBAAAEEEAgsYG8hx/C+GKddpLbxwcFBYDEuhwACCCCAAAIIIIBADAIXFxe9XconJyc0mGMoLNKAAAIIIIAAAggggAACcwnwUGMuSeJBAAEEEEAAAQQQQAABBBBAAAEEQgrQqxNSm2uFFCi5boeYqds7Mqa1sGMY8t6aMP9Oe2VSPDEsqBvzbFgW1PVXtsKPajHqm5sbP4K+fDQ4zx+GowgggAACuvQ1NwAAH/5JREFUCCCAgCMwqIWsNolzevg/nXsQTTwInwauiAACCCCAAAIIIIDA6gJ6Z+j19bU/GV+/fr29vfWH4SgCCCCAAAIIIIAAAgggkJAADzUSKiySigACCCCAAAIIIIAAAggggAACCFQC9OpUFGxkJlB43Q4xU/fj42NEpdnf3x9x1rqnPDw8DEpADAvqxjwbNua0DSpoAi8kcHp62rvOswbnjVvWe6E0Ey0CCCCAAAIIxC+QVitUN7ROgpmpG38dI4UIIIAAAggggAACSwgcHx/3Rvv09NQbhgAIIIAAAggggAACCCCAQEICzjMCT8pjWDKBhxqeAuIQAggggAACCCCAAAIIIIAAAggUJUCvTlHFXVRmC6/bIWbqjlhTd2tra3t7O7mKeHd3Z09zDAvqKrX39/fGNFvGORmjMgazfzjDp82YBYItLaAPnb4u/Fehevh9OIoAAggggAACjkDMLWQnqfrTSe337993d3ebwdiDAAIIIIAAAggggEDeAhcXF71PIvTqTFrLeVcDcocAAggggAACCCCAQIECzmMCj0AMYyec1PJQw1NeHEIAAQQQQAABBBBAAAEEEEAAgbwFnH4ST2bp1fHgcChCgcLrdoiZup+fn0MLPsUFdd/f3+0zSwUSw4K6SoY9zYFfrmlf7frr168pzuse+qEgfKuAir63DmuInlbfbT2dnQgggAACCCCAQFOgt3VRnRK4hVxdt75xfX1d/5MFdesabCOAAAIIIIAAAggUIvD6+uo0jJsZV+tds3mb+9mDAAIIIIAAAggggAACCCQtwEONpIuPxCOAAAIIIIAAAggggAACCCCAQLEC9OoUW/TZZ7zwuh1ipu7Hx8fQaqSXJg49ZfXwvSOB6imMZEFdzYY1zqMOPxs2rU9mvXDZDiywt7fXO+9dS+8+Pz8HThiXQwABBBBAAIEUBWJuITc9NSHBWTcshnenNdPJHgQQQAABBBBAAAEEFhXobQZvbW3ZX9q6aFKJHAEEEEAAAQQQQAABBBCYUYCHGjNiEhUCCCCAAAIIIIAAAggggAACCCAQTIBenWDUXCiwAHU7xExd41zQetmnuKaupgLWs+Dfvrm58QcIc/Tl5cV4ofDLhcWcNiMawYIJaDWMHz9++C+n4Xr6xveH4SgCCCCAAAIIIGBvhcbwdiHnHkSN9u3tbQoRAQQQQAABBBBAAIGiBE5PT5331zSzr2m6NJWbLOxBAAEEEEAAAQQQQACB1AV4qJF6CZJ+BBBAAAEEEEAAAQQQQAABBBAoU4BenTLLvYRcU7dDzNQdUZNiGPU+KNm3t7f28CcnJ7u7u/bwy4W0r1sbvkTsaQs/i3i5EiHm0QIPDw/+WqpXBvSurTH66pyIAAIIIIAAAtkIpNUKdWbqnp+fZ1MQZAQBBBBAAAEEEEAAAYuAeuadVnHzLLWTDw4OmvvZgwACCCCAAAIIIIAAAgikLsBDjdRLkPQjgAACCCCAAAIIIIAAAggggECZAvTqlFnuJeSauh1ipu7W1tbQyhTJRFZ7sq+vr42BpTFoWq8x2nHB3t7ejCeGnw1rTJs8Ry+GoIVYv/zPP43TYrVVY02IOZi+0P3fNgpwdXUVcxZIGwIIIIAAAgisLmBshSqd4VvIDo5zW/H161emHzhE/IkAAggggAACCCCQt8D7+/vZ2Zk/j2q30yXoJ+IoAggggAACCCCAAAIIpCvAQ410y46UI4AAAggggAACCCCAAAIIIIBAyQL06pRc+nnnnbodYqbuzs7OoGrkn2s3KKowgbWY5+/fv43X6n3BvzGeWYLZF5UOPHf6+fnZmMHREyReX1+r+dWawBlVuRjzTjBHQHO2e9++cHl5qaJ3TuRPBBBAAAEEEECgErA37AO3kKsUVhtVa3azhwV1Kxk2EEAAAQQQQAABBAoRODw89OdUr7OxdzX7o+IoAggggAACCCCAAAIIIBChAA81IiwUkoQAAggggAACCCCAAAIIIIAAAgj0CtCr00tEgEQFqNshZuoOnXm7v7+fVn3S3D9jgr9//350dGQMHCDY5+en5SqjZ8NaIm8N0zvfsjprdNru7++rSNjIRmBvb+/m5safHdUZllD2E3EUAQQQQACBkgWMt4hq2K+r5LwtSPdcp6en6yaJqyOAAAIIIIAAAgggEFJAPe3+1rsayU9PTyGTxLUQQAABBBBAAAEEEEAAgcAC/tuiKjE81Kgo2EAAAQQQQAABBBBAAAEEEEAAAQRiEKBXJ4ZSIA1LCFC3Q8zU1XvrBxXe0PCDIp89sDNE3h9/VLND39/f/amtjoYvEftM3dHzup1LrP5YotJmY6KA5qicnJx4ItEE9ePjY08ADiGAAAIIIIBAsQL213mEbyE7hfLz58/6Hn/7px6SbQQQQAABBBBAAAEEMhC4vb19fHz0Z0S98bu7u/4wHEUAAQQQQAABBBBAAAEE0hXgoUa6ZUfKEUAAAQQQQAABBBBAAAEEEECgZAF6dUou/bzzTt1W+YaYqbuzszOoJq0+6n1Qap0h8p5zNXo+qoFBb29vntTWD4WfxWpPm9ZQrSfVvu1c4uDgwH4uISMX0EA9/2LLmqd9cXEReS5IHgIIIIAAAgiEFzC+yUkJG/2+mFky9fr66rRmmak7CyyRIIAAAggggAACCCQhoPbw2dmZP6nqt6fL10/EUQQQQAABBBBAAAEEEEhdgIcaqZcg6UcAAQQQQAABBBBAAAEEEEAAgTIF6NUps9xLyDV1W6UcYqbu0HmeW1tbqdQ/LajrDJHvSrkyZZ/T2xXJvPs/Pj6MEQaeO/38/GxMmH82picS5xJDq6gnZg5FIqAVM/z19vr62qkGkaScZCCAAAIIIIDAigLRtpAdk8vLy/qeHz9+RPVKoHra2EYAAQQQQAABBBBAYF4BvYH1+PjYH6deZMN7+vxEHEUAAQQQQAABBBBAAIEMBHiokUEhkgUEEEAAAQQQQAABBBBAAAEEEChQgF6dAgu9kCxTt1XQIWbqatT4oMm3/vl1UdVOZ4i8J22aN7i9ve0JEP7Q5+en8aKBS0TrnRoTNnqG7ePjY/0So2f81iNhOyoBfdyenp783zyHh4fv7+9RJZvEIIAAAggggMC6AvYW8uiG6PQMagExp8Ec2yuBpueRGBBAAAEEEEAAAQQQ6BLQNF3/S1jVVr+9ve06nf0IIIAAAggggAACCCCAQDYCPNTIpijJCAIIIIAAAggggAACCCCAAAIIFCVAr05RxV1UZqnbKu4QM3V1mf39fXvd2tnZsQdeMeTV1ZV/SFCVNr3C/+DgoPozkg37VPXAK3Q5Ew88XKNn2DqXGFQ/PenhUFQCqreaIe9Pkopeq3D4w3AUAQQQQAABBBBoCqx4z+K8LUj3GoGb600N9iCAAAIIIIAAAgggEEbg9PTU6dp1rqs39/kDOOH5EwEEEEAAAQQQQAABBBAoQYCHGiWUMnlEAAEEEEAAAQQQQAABBBBAAIH8BOjVya9MydFGIOO6HWim7qAZlfYZpCtWUM3uc4bIdyVGC9LG+Qp/41R1/6qkXbmesv/t7c14+rgZtio7Z4r1oPppTBvBYhDQDPmbmxtPSvQpoPQ9PhxCAAEEEECgNAH7ncj29vYqOM/Pz87Eg/Pz81VSwkURQAABBBBAAAEEEAgsoG72u7s7/0XVWl6rre5PGEcRQAABBBBAAAEEEEAAgdkFeKgxOykRIoAAAggggAACCCCAAAIIIIAAAgEE6NUJgMwlVhGgbos9xpm6xhmkq1Sa6qJauqra9m88PT35A0R+NPA89dfXVyOIpkCPG3TlrLM6Oh5jOgm2roDW2fBPX9HM8AiXvF4XjasjgAACCCBQrEDgpu8IZ+dtQSyoO8KQUxBAAAEEEEAAAQRSFNA7a87Ozvwpf3l52dvb84fhKAIIIIAAAggggAACCCCQjQAPNbIpSjKCAAIIIIAAAggggAACCCCAAAJFCdCrU1RxF5VZ6raKO9BM3UHjY+xTqNeqrxoV9Pj4aLm61vPc3d21hAwfxrhYrjHYXOl3lgjzRDt6KVTnEj9+/PBchUMZCFxdXflLWVVCE3ozyClZQAABBBBAAIGJAsamrzHYxMQ0T9caYnrJSH3/z58/63+yjQACCCCAAAIIIIBAlgLv7++Hh4f+rOmNmYMeQ/hj4ygCCCCAAAIIIIAAAgggEL+A8WmFMdjs+eWhxuykRIgAAggggAACCCCAAAIIIIAAAnkIGLtrjMFmN6FXZ3bSciI0VlpjsNndwtTtQDN1peOfKVfn+/37d/3P2Lb//PlzfHxsSZWynMH0v8Az2p1ptB7n79+/e456DjmXGD3j13MJDsUm8PDw4K8wd3d3mtAbW7JJDwIIIIAAAggEFgjc9B2UO92GOAvqnp+fb29vD4qEwAgggAACCCCAAAIIJCeglnDvNN37+/uDg4PkskaCEUAAAQQQQAABBBBAAIEpAjzUmKLHuQgggAACCCCAAAIIIIAAAggggMBaAvTqrCXPdZcWoG5LONxM3ZOTE2OJOutEGc8KFkwZ+fz87L2cZnhr7l9vsBUDGD8AIaeqa20EZxqtx2d/f99ztOvQ6+urU3wM4eqyymy/qpZ/sq6mvmhCb2a5JjsIIIAAAgggMEjA2PR12pODLjE6sNoq9esqqbxnZDQmJyKAAAIIIIAAAggkJKA3Lfpf7qlpukdHRwnliKQigAACCCCAAAIIIIAAArMI8FBjFkYiQQABBBBAAAEEEEAAAQQQQAABBAIL0KsTGJzLBROgbos63ExdzYc0ir+8vASrBEMvpIl8j4+PlrM0LTDyFa6+/t/27p47bmIBA/Dh3orOuExHnO52jjugI+7ojEvK2B1dkpLS8S+w3dIFl1QBKqBz8g9wS2dc0oX3sufs0dHujuT9lvS48NFqtaPRM+NkVtKrefy4zYFU8wBttl9km9osYeWinj59Wt5g6ru5bau6vv1Uz9VPWe6iQP4e81dZ7vaZLjtZ7i4enToTIECAAAECSxHY29tbSjlLLyRDlNpjgGovl75HBRIgQIAAAQIECBDYBoFEcMtP9ry4uBDT3YaWUgcCBAgQIECAAAECBNYv4KLG+s3tkQABAgQIECBAgAABAgQIECCwuICzOosbKmE7BfTttMv6krrZWctpdRMNzdyqW9hp/vrrrwT52lQscdD5cqRtCl/WNuX5RZe1l/blJH7QMgWdMst5y8JOa7to2aCFAr3VIYGEdfMggHLnyRwd2/nvT4ecVZUAAQIECHRaoDxU2NSh1UatGbFII2yqLeyXAAECBAgQIEBgbQIvX76snc6t7frs7Ozk5KS20ksCBAgQIECAAAECBAgMR8BFjeG0tSMlQIAAAQIECBAgQIAAAQIE+iTgrE6fWtOxVAX07bUmddvPmJqpL6vttCXLuSG+TU1evHjRifvmW0bV7+7u2hz14tu0DHKPdjRfzDhh4Nvb22pVW7Zp9SOWOy0wCusW+k+eFHBwcCCs2+lWVnkCBAgQILCIQGGcUC12naOFZA9qg9g8GKhaGcsECBAgQIAAAQIE+ifw+vXr8/PzwnHlPHyivIUNvEWAAAECBAgQIECAAIHeC7io0fsmdoAECBAgQIAAAQIECBAgQIBALwWc1ellszqoCOjba03qJiPXMo1ZflL+Rvpuwrfv379v3PXR0VFuIWrcbEs2aPMHUEsFrKjmQWvDO977fCH7WqQhMd30yXGZFgYikEZPZrvQ+Udh3cyhPRAQh0mAAAECBAhUBVo+yeVBY9dq+Q9d/umnn66urqqfuri4MIitglgmQIAAAQIECBDon8Dl5WX5uZ+50NCh8/D9ayBHRIAAAQIECBAgQIDAlgi4qLElDaEaBAgQIECAAAECBAgQIECAAIEHCTir8yAuG3dIQN9ea1I3PSPPuW/TPzKn7jpnqWqsUp7N3yY8nP70ww8/NJa2PRu0+QNIanHVFU5ssnzf1WQFdnd3J1c2rqmFHFrmxhuLtUEXBdLrCv1fWLeLbarOBAgQIEBgKQLHx8dtyrm5uWmz2YLb5NEhtfrkaSOZYnfBYn2cAAECBAgQIECAwDYL5Bz76elpoYa5ypAob2EDbxEgQIAAAQIECBAgQGAgArWLCLOO2kWNWTLWEyBAgAABAgQIECBAgAABAgQ2IuCszkbY7XQNAvr2upO6e3t7LcO6tVDlGnrDrF3kpp/z8/NZ747XJ/WXCa/GLzuxUEgqVuufTGP15XKXJ+MHbcqfY07d3OBVTR3v7OxknuQ2+7JNXwXyB1tIa2c26YODAzPr9rX1HRcBAgQIEJglkOlqk4ad9e54/Xrm1M1wvTaCzSONxnWwQIAAAQIECBAgQKB/AjllV75sc3FxYTbd/rW7IyJAgAABAgQIECBAYD4BFzXmc/MpAgQIECBAgAABAgQIECBAgMBmBZzV2ay/va9OQN9ed1I3bZnbaBKSbGzULUnq5sag8vP7RweSu/k7F9NNzZ89e9amLVaaB0j8IJHIxv5Q26BNtWsfOTs7q64p3+9V3dJyjwWSwy88O0BYt8dN79AIECBAgEBBoPAsj/GnMkJe9RM98liZWh74zZs3+QY7roMFAgQIECBAgAABAj0TyDn2w8PDwkFlSHxyclLYwFsECBAgQIAAAQIECBAYmoCLGkNrccdLgAABAgQIECBAgAABAgQI9EPAWZ1+tKOjmBQYeN/eQFI3bdAmhZvJoxKim2ywda7JLKzlG4NGlUnWdKWzzq70kFv+AayoDpPxg0JscpE6pIFqOYc2B77IHn22KwJ5dkAtxV2tubBuVcMyAQIECBAYiEBu/W/zXJg2X2rmFksdrq+vqx/PiCXP2amusUyAAAECBAgQIECgTwI5hVs+G//27ducT+7TITsWAgQIECBAgAABAgQILC7gosbihkogQIAAAQIECBAgQIAAAQIECKxfwFmd9Zvb43oEBt63N5PUzf00R0dHjQ386tWrVU9UVahD8nttpl1NTLeLs+mODzzI4+VZCyuaMWwyfnBxcdFyyuUEuWfVdur62mFmDuSnT59O3dLKAQq8fPkyfW/WgSesK9c9C8d6AgQIECDQV4E2//uvLqmbIXGt8Hx7yoilr9qOiwABAgQIECBAgEAuBORMe8Hh5ubGk2sKPt4iQIAAAQIECBAgQGDIAi5qDLn1HTsBAgQIECBAgAABAgQIECDQXQFndbrbdmpeFhhy395MUjftkelqHz9+XG6YpDHbtE25kPnezX3wtWzn1HJyx3ynY7o5qE8++aTNNLa1qMBUjQetTFq7VmaqkexuCmkTkE54sv3u0tkSNq5uv6l+Va2D5a0SSN978+bNrCrVZrSbtZn1BAgQIECAQG8E2jw+JiPSjDOXfsiT30TyvWkVO1p6zRVIgAABAgQIECBAYG6BnCue9XDGnZ2dxHQ9eHFuWx8kQIAAAQIECBAgQKD3Ai5q9L6JHSABAgQIECBAgAABAgQIECDQSwFndXrZrA4qAkPu2x99+PBhU53g3bt3BwcHjXvPXJejAGfjlsvaICHSNsG8JEvTdZa10w2Wk/kKcvf/rBuhRhXL7VBLnN84sx/UorPVqYn/+OOPJ0+elEEehL+3t1dN9uZgs4ty+d4dpkCC94eHh1OPfYP/VE6tj5UECBAgQIDAqgUKA4PxrjNIzjgzz74Zr1lwYfKbSMauiSUscRcL1tDHCRAgQIAAAQIECKxC4PLy8vT0dLLkjIffvn2bE7yTb1lDgAABAgQIECBAgAABAmMBFzXGFBYIECBAgAABAgQIECBAgAABAh0ScFanQ42lqg8SGGzf/u933333IKklbvzo0aPPPvvs+++/L5f5448//u/fn/JmS3k34eEvvvji999/bywt029+++23jZt1YoOPP/44tzqV5+n6+++///zzz6+++mrBI0pENjHdmvD+/v5vv/02Lnl3dzf7SluM10wupM7ffPPN5PrJNZmULF2ouj53faVDVddYJjASyB9COnli5AnDjH8yX0eeF+B2QJ2EAAECBAgMTSD/+zcOSjNIzvj2+Ph4cZw8Fufzzz//5ZdfqkUlCfzrr7/me1N1pWUCBAgQIECAAAEC/RPIMz1zyvfu7i6/R+flPv3005yBz3n4nC7u3/E6IgIECBAgQIAAAQIECCxXwEWN5XoqjQABAgQIECBAgAABAgQIECCwHgFnddbjbC/rFxhs397knLqjZp71sPxaJ8gdOZlgqrZyuS8T6Tw/P28sM0/xT2US3mvcslsbZOLiq6urcp0zfUFytuVtCu9mCuJXr17VNkhMdzKUm6BC4w1YbeY4Tfy4FpyoTt5bq4mXBAgQIECAAAECBGoCGf3mKR61lbWXR0dH5afe1LaffJmPP3/+/P7+vvqW2cOqGpYJECBAgAABAgQIECBAgAABAgQIECBAgACBsoCLGmUf7xIgQIAAAQIECBAgQIAAAQIEtlPAWZ3tbBe1WlxggH37P4urLVhCAqJnZ2eNhSRvmSRt42bzbZAplZPVbhPTzV34mTWrfzHduCUynRRrGfDw8HC+EEKyuEGbjOlmj5Mx3dQh0yYkDl2uTCpc3iAl12K62b6x2HKZ3iVAgAABAgQIEBiUQEaPebJM+ZCvr6/zUKE8a6a82dR38+Ui30Izaq3FdLPTm5ubfEmZ+ikrCRAgQIAAAQIECBAgQIAAAQIECBAgQIAAAQI1ARc1aiBeEiBAgAABAgQIECBAgAABAgQ6IeCsTieaSSXnEBhg3958UjftlAjuxcVFY4MlSZu0Z+5lb9yy/QbJ6KbMBFBvb28bP5VKzpdTbSx5SzaIRmNY96GR6cRlkz04ODh4//597TAzb1j2WFs5fpm0w4sXL8YvJxeS+y10hrRUdlr7VP7CkwGurfSSAAECBAgQIECAwCyBjB4zoG0cJCesmylwGx8lU91LhrL5HvTkyZPJOXvzeKDs1MC1ymWZAAECBAgQIECAAAECBAgQIECAAAECBAgQKAu4qFH28S4BAgQIECBAgAABAgQIECBAYDsFnNXZznZRq8UFBti3P/rw4cPicEspIaHNJGbbFJU71zMN74ITTCXJmahnm4BuqpQ9Xl1dDeRe+cxynIMtN8TOzk5ytvmZ1QqJFiQWm8TCLOHEnrOj8l7ybrkyqUaqmkxvtZxkHtKy2XV1ZZbTZ1Y3LXNtX14SIECAAAECBAj0TCAjyTw5qPGgktfNd4c83SbPA5q6cabezQg2PwuOk6cWbiUBAgQIECBAgAABAgQIECBAgAABAgQIECBAwEUNfYAAAQIECBAgQIAAAQIECBAg0EUBZ3W62Grq3EZgOH17i5K6aZhkLHNT++Tkq1PbbH9/P0nRbN8+QJvb4m9ubpLhTIj0/v5+arG1lcmCZuPMCltb3++XiTHHtg1RfHZ3dxNIyM/d3V0+ksjBrNTBCC0zkiWmOyviOwnb+NeYOmT63FEF0nmm7j3T875+/XqycGsIECBAgAABAgQItBTIo4VOT0+njjanlvDvGPnxaMCcofL/R8m3t4Uxdr7g5KtH+3Hy1J1aSYAAAQIECBAgQIAAAQIECBAgQIAAAQIECBBwUUMfIECAAAECBAgQIECAAAECBAh0UcBZnS62mjq3ERhI396upO6oYRqTmbX2yx3wual9lNUc3Qef39kmN8GPs6MJ6M7KcNZKG79MIZmaNZUZrxnUQlLNOfxM9rXEow5pCqxNgdum/PbJ4amlmU13KouVBAgQIECAAAECcwhcXl5mnFwI3M5RZsbJGbKenJzM8VkfIUCAAAECBAgQIECAAAECBAgQIECAAAECBAhMFXBRYyqLlQQIECBAgAABAgQIECBAgACBLRdwVmfLG0j15hbofd/exqRuWiuT62a6qp9//nnullvwg6ZgHQGmIZKtzc+CUYSkqUO6SPZgvuRwMg8DnBJ5wc7v4wQIECBAgAABAo0C+aKYQXIeBtS4ZXmDjJOfP38+2McDlXG8S4AAAQIECBAgQIAAAQIECBAgQIAAAQIECCwu4KLG4oZKIECAAAECBAgQIECAAAECBAisX8BZnfWb2+N6BHrct7c0qTtq18ykmumqbm9v19PM2cvigdK1VXXNO8oc04kiXF9fP2i/8fzyyy+Pjo6ePXv2oA/O2jh53cw21iY5PPApkWcBWk+AAAECBAgQILBEgYxO81yYDJLneMZQBsnHx8dff/31EuujKAIECBAgQIAAAQIECBAgQIAAAQIECBAgQIDAVAEXNaayWEmAAAECBAgQIECAAAECBAgQ2HIBZ3W2vIFUb26BXvbtrU7qjpoqGdHz8/M57n1/UEvnRvlMZrWsQOmDdt2tjTPLbqYOu7m5ye+7u7vMtTv6naNILjf52N3d3Szs7+8no7u3t7eio3v37l26RH4S5B5XIHsfZYOza025InnFEiBAgAABAgQITBXIADVD04yT83s01251mJqPZKSan4ODgwyVDVanGlpJgAABAgQIECBAgAABAgQIECBAgAABAgQIrEHARY01INsFAQIECBAgQIAAAQIECBAgQGDpAs7qLJ1UgVsi0Ju+3YGk7qjJExDNXFWZsWp01/tS+kGCnYl0mslqKZgKIUCAAAECBAgQIECAAAECBAgQIECAAAECBAgQIECAAAECBAgQIECAAAECBAgQIECAAAECBAgQIECAAAECBAgMTaAzSd1xw2Rq49FkqqNpXcfrWy5kGqvRdK8rnfG1ZWVsRoAAAQIECBAgQIAAAQIECBAgQIAAAQIECBAgQIAAAQIECBAgQIAAAQIECBAgQIAAAQIECBAgQIAAAQIECBAg0F2B7iV1a9aZa/f235/7+/u7u7vR79E2u7u7mTU3y0nnjn729vZqH/eSAAECBAgQIECAAAECBAgQIECAAAECBAgQIECAAAECBAgQIECAAAECBAgQIECAAAECBAgQIECAAAECBAgQIECAwHwC/wBBMnu6Lim09wAAAABJRU5ErkJggg=="/>
  <p:tag name="POWERPOINTLATEX_PIXELSPEREMHEIGH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208,3333"/>
  <p:tag name="POWERPOINTLATEX_BASELINEOFFSE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147"/>
  <p:tag name="POWERPOINTLATEX_CACHECONTENT#5C646973706C61797374796C657B5C667261637B5C7061727469616C7D7B5C7061727469616C20757D5C6C65667428206628755E32762C5C667261637B757D7B767D2C32752B3376295C7269676874293D7D" val="iVBORw0KGgoAAAANSUhEUgAACXwAAAG0CAIAAAAE/eoBAAAgAElEQVR4Aeyd/X3XNteHm/vTAUhGACYARiiZgDACyQQJIySZIGEEwgSBEQITACOk3YDn2/q+XT+yLR/JtizJF3+0jixLR5f0s6XzIh38+vXrN/6VT+DPP/98fHz866+/mv8+efLk6OhI/1XLnj17Vn77aAEEIAABCEAAAhCAAAQgAAEIQAACEIAABCAAAQhAAAIQgEC+BH7PVzQkGyfw9evXh4eHb9++/fz5UxeyNY7n/fuOrI+vXr16+vTpixcv/vjjD8yQflzchQAEIAABCEAAAhCAAAQgAAEIQAACEIAABCAAAQhAAAIQCCJwQKRjEK8NMyuW8cuXLx8/ftR/J62Mfjllg5Tp8e3bt/rv4eGhPzN3IQABCEAAAhCAAAQgAAEIQAACEIAABCAAAQhAAAIQgAAEIOAngNHRzyeLu58/f76+vpatcQ1p3rx58+7du9evX69ROGVCAAIQgAAEIAABCEAAAhCAAAQgAAEIQAACEIAABCAAAQjsgQBGx6x7+fb2VuZG7aG6tpSKfXz//v3FxcXaFVE+BCAAAQhAAAIQgAAEIAABCEAAAhCAAAQgAAEIQAACEIBAfQQwOmbapzI3ygoYuo2qbIdte0Kf1YN6/PLy8vT0tC2ECwhAAAIQgAAEIAABCEAAAhCAAAQgAAEIQAACEIAABCAAAQhMEsDoOIkodYavX79qv9Nv3775K3769OmLFy90KKMu9O/Zs2f9/DoGUlGS+qetWR8eHibLbEpQaTI9npyc9AskBQIQgAAEIAABCEAAAhCAAAQgAAEIQAACEIAABCAAAQhAAAJ9Ahgd+0y2TNEGp9pP1SOBjmB8+/ZtnEVQNsiPHz9++vTJcjykKvrw4cPh4aFHGG5BAAIQgAAEIAABCEAAAhCAAAQgAAEIQAACEIAABCAAAQhAQAQwOuYyDH78+CFr4lgwooIatdtqnK2x30LVJdOmbIr9W90U7bYqI+Xr16+7iVxDAAIQgAAEIAABCEAAAhCAAAQgAAEIQAACEIAABCAAAQhAwCGA0dEBss2fnz9/Pj4+HqxbG6hqs9OXL18O3p2TqMBH7eOqwEd/Iefn51dXV/483IUABCAAAQhAAAIQgAAEIAABCEAAAhCAAAQgAAEIQAACENgzAYyO2/f+7e3t2dlZXw5FNyoYcQ1zY7cu2TsVYfnXX391E51rbbV6d3fnJPInBCAAAQhAAAIQgAAEIAABCEAAAhCAAAQgAAEIQAACEIAABBoC/wHEtgQURDhocVR049evX9e2OKrt2j3158+fiqf0cFA0pCRRZKQnD7cgAAEIQAACEIAABCAAAQhAAAIQgAAEIAABCEAAAhCAAAR2S4BIxy27XhZHndToSPD06VOdpJjA3OjUe3FxoYMencTunxLs4eHh8PCwm8g1BCAAAQhAAAIQgAAEIAABCEAAAhCAAAQgAAEIQAACEIAABDA6bjYGBndV3XYj00EjaBcQdscuDa4hAAEIQAACEIAABCAAAQhAAAIQgAAEIAABCEAAAhCAAAQaAmyvus1I0EmK/V1Vz8/Ptz06UcGO2tbVQ6TZiJV9Vj2IuAUBCEAAAhCAAAQgAAEIQAACEIAABCAAAQhAAAIQgAAEdkiASMcNOv3Hjx/Pnz93Kpa1TzY/J3GTP09OTnSIo6dqHQApo6knA7cgAAEIQAACEIAABCAAAQhAAAIQgAAEIAABCEAAAhCAAAR2RYBIxw26+/j42KlVMY6ZWBwlmKItX7x44UjY/fPLly/5SNsVjGsIQAACEIAABCAAAQhAAAIQgAAEIAABCEAAAhCAAAQgAIFNCBDpmBr76enphw8furW+e/dO5zt2Uza/HozFdKS6v79//fq1k8ifEIAABCAAAQhAAAIQgAAEIAABCEAAAhCAAAQgAAEIQAACOySA0TFpp2tXUifMUTGFX79+TSqErTLZQfunTjqPfv/+/dmzZ04if0IAAhCAAAQgAAEIQAACEIAABCAAAQhAAAIQgAAEIAABCOyNAEbHpD0uE93Pnz/bKp88eaI/Dw8P25SsLl6+fPnt2zePSNlaTD0ycwsCEIAABCAAAQhAAAIQgAAEIAABCEAAAhCAAAQgAAEIQGBxApzpuDjS0QJ1DmLX4qh82mc1W4tjI95oY/65IZNkbhvD+gXmLgQgAAEIQAACEIAABCAAAQhAAAIQgAAEIAABCEAAAhCAwBoEiHRcg+pAmX/++efR0VH3xh9//KHdVrspGV7r1MYvX754BMs8WNMjObcgAAEIQAACEIAABCAAAQhAAAIQgAAEIAABCEAAAhCAAASWIkCk41IkJ8q5vLx0cjw8PGj/Uv2TYU9BkHme7NgX22nFX3/99e7dOyeRPyEAAQhAAAIQgAAEIAABCEAAAhCAAAQgAAEIQAACEIAABHZFgEjHFN3dD3McrPXp06c3NzeyQQ7e3SpRZlH/yY4S7Pv37zqucisJqRcCEIAABCAAAQhAAAIQgAAEIAABCEAAAhCAAAQgAAEIQGBbAkQ6puA/GS/YCKETH4+Pj+/u7lLIZK7DEsj4/v17c3lkhAAEIAABCEAAAhCAAAQgAAEIQAACEIAABCAAAQhAAAIQqI0AkY6r96gxzLErx+Pj4+HhYTdl2+uDg4NJAQh2nEREBghAAAIQgAAEIAABCEAAAhCAAAQgAAEIQAACEIAABCBQKwEiHVfv2Y8fP4bWYYyMDC02Ov+bN28mnyXYcRIRGSAAAQhAAAIQgAAEIAABCEAAAhCAAAQgAAEIQAACEIBArQQwOq7es58+fQqt48uXL6GPrJr/7du3k+WrmT9+/JjMRgYIQAACEIAABCAAAQhAAAIQgAAEIAABCEAAAhCAAAQgAIH6CGB0XLdPtbdqhAVRhzuuK1Zg6X/88YfliQ8fPliykQcCEIAABCAAAQhAAAIQgAAEIAABCEAAAhCAAAQgAAEIQKAyAhgd1+3QiL1VJdBff/21rliBpeuAyRcvXkw+hNFxEhEZIAABCEAAAhCAAAQgAAEIQAACEIAABCAAAQhAAAIQgECVBDA6rtutEWGOEujJkyfrihVe+qtXryYfkq308+fPk9nIAAEIQAACEIAABCAAAQhAAAIQgAAEIAABCEAAAhCAAAQgUBkBjI7rdmjcRqkWC9+6cvdKt0Q66qHr6+veoyRAAAIQgAAEIAABCEAAAhCAAAQgAAEIQAACEIAABCAAAQhUTgCj47od/O3bt4gK3rx5E/HUqo8Yj3WMi+xcVXIKhwAEIAABCEAAAhCAAAQgAAEIQAACEIAABCAAAQhAAAIQWJsARse1CceU//bt25jH1nzm2bNnxuLv7u6MOckGAQhAAAIQgAAEIAABCEAAAhCAAAQgAAEIQAACEIAABCBQBwGMjuv249OnT0MrOD8/Pzw8DH0qQX5jWwh2TNAXVAEBCEAAAhCAAAQgAAEIQAACEIAABCAAAQhAAAIQgAAEsiKA0XHd7jAa6lohlP/q6qr9M6sLY1s+fvyYldgIAwEIQAACEIAABCAAAQhAAAIQgAAEIAABCEAAAhCAAAQgsDYBjI7rElbYYlAF9/f3QflTZjYaHf/6668fP36kFIy6IAABCEAAAhCAAAQgAAEIQAACEIAABCAAAQhAAAIQgAAEtiWA0XFd/q9fv/7jjz8sdTx58uTh4cF+dKKlzGXzSEJjgZ8+fTLmJBsEIAABCEAAAhCAAAQgAAEIQAACEIAABCAAAQhAAAIQgEAFBDA6rt6Jnz9/fvHihb8aGSZ//vz58uVLf7Zt7xojHSWkrKfbikrtEIAABCAAAQhAAAIQgAAEIAABCEAAAhCAAAQgAAEIQAACKQlgdExB++vXrzc3N4NGuzdv3mhLVRkmDw8PU4gyo46joyPj09++fTPmJBsEIAABCEAAAhCAAAQgAAEIQAACEIAABCAAAQhAAAIQgEAFBA5+/fpVQTNKaYIOO1REo049lMCyQWYe2uhQvbu7e/v2rZM49ifjaowM6RCAAAQgAAEIQAACEIAABCAAAQhAAAIQgAAEIAABCECgPgK/19eknFukIxtzPrXRj85+pqPKUXBnWSZVf9u5CwEIQAACEIAABCAAAQhAAAIQgAAEIAABCEAAAhCAAAQg4CHA9qoeONyKJ8CxjvHseBICEIAABCAAAQhAAAIQgAAEIAABCEAAAhCAAAQgAAEIlEYAo2NpPbadvPYzHSWjdpHdTlJqhgAEIAABCEAAAhCAAAQgAAEIQAACEIAABCAAAQhAAAIQSEoAo2NS3EVX9vj4aJcfo6OdFTkhAAEIQAACEIAABCAAAQhAAAIQgAAEIAABCEAAAhCAQOkEMDqW3oOZyo/RMdOOQSwIQAACEIAABCAAAQhAAAIQgAAEIAABCEAAAhCAAAQgsAIBjI4rQK20yL/++sveMoyOdlbkhAAEIAABCEAAAhCAAAQgAAEIQAACEIAABCAAAQhAAAKlE8DoWHoPppM/aHvVIAtlujZQEwQgAAEIQAACEIAABCAAAQhAAAIQgAAEIAABCEAAAhCAwAoEMDquAJUi/yHw559/QgICEIAABCAAAQhAAAIQgAAEIAABCEAAAhCAAAQgAAEIQGAPBDA67qGXl2ljaPBiUGTkMiJSCgQgAAEIQAACEIAABCAAAQhAAAIQgAAEIAABCEAAAhCAwBYEft+iUuoskgBGxCK7DaGjCPz48aN97tmzZ+01FxCAAAQgAAEIQAACEIAABCAAAQhAAAIQgMBKBLR5XqOFPjo6UhWHh4crVUSxEIDASgSIdFwJbIXF/vz5M6hVoZGRQYWTGQIrEbi4uDg4OHje+ac/T09PV6qOYiEAAQhAAAIQgAAEIAABCEAAAhCAAAQgAAGZG1++fClbY6OW04X+KRjg8+fPwIEABAoigNGxoM7aWNRQoyORkRt3GNUHEmhmNtfX1/3nPnz40E8kBQIQgAAEIAABCEAAAhCAAAQgAAEIQAACEFiEgPRv3759c4qSRvr4+Pj29tZJ508IQCBbAhgds+2a7AQLNTpm1wAEgsA4AVkcX7161Z/ZjD/BHQhAAAIQgAAEIAABCEAAAhCAAAQgAAEIQGAZAk+fPh0r6Ozs7Orqauwu6RCAQFYEONMxq+4wCaPT5mT/a/41W5g2MYW6fvLkiaLO9V+9o2VBUUC6qURbptDtUkPz26QgFwSWJ6DflHym9JsaK/ry8nLsFukQgAAEIAABCEAAAhCAAAQgAAEIQAACEIDATAInJyd//PHHly9fBst5//69dOCYHgfhkAiBrAhgdMyqO4aF+fr1q962+vfw8BBqyXvx4oVe1m/fvp1pgJRVZli48VTZPsdvcgcCuRDQ2JaF3vPLevfunQ56zEVc5IAABCAAAQhAAAIQgAAEIAABCEAAAhCAQI0EdHyjlNhjW5HpUCRp8Nhqtcaep01VETj49etXVQ2qpTHa7FHbWH/8+HHsJRvaUMU+np+fn56ehj7Y5JfhU4aZoGdlIp1p6QyqjswQiCCggS2rvMfi+ObNm7u7u4iSeQQCEIAABCAAAQhAAAIQgAAEIAABCEAAAhAIIiCtuJR1HpU4yrognmSGQHoCGB3TM/fVqLeqDI2fPn1SXKMvX+w9RR9qo8gI06PsLgqXDKoWo2MQLjKnJyDnKe2q6qlXUxzl8WTgFgQgAAEIQAAClRHQp1/zcOk4tO+6tm+SZ1JzcoGOMNAOIvO3D6kMF82BAAQgAAEIQAACEIDA4gSkIVf0i+cgJOyOizOnQAgsSACj44IwZxWlPR4VIa7oxrhSmr1MPQFb3WKlMVFFQWGI2l5S4nULmbz+/v37s2fPJrORAQKbEJi0o2Nx3KRfqBQCEIAABCCwCQFNxXVIjDz/JmvXrFumR7nxHR4eTmYmAwQgAAEIQAACEIAABCAQQQC7YwQ0HoFAJgQwOm7fEXYdRyOrTIby9Wj+q01T+/oOvZTlCaJAQ/loy1N7zCvk5ubGHvL4+vXr0OBL+Yb3ZdseNxJA4LffJi2O+n1p51VQQQACEIAABCBQPYHQqXgLRCcXXF1dtX/mc9FsndLEaGrVEORomE8rkAQCEIAABCAAAQhAYOcENFHXbNYTY0O8485HCM3PlgBGxy27JkjHodfou3fvZPwLlVi1KEhRu7b239Eq0Hj0rsyH/cf9knBcqJ8Pd7ciMGlxlC1fNntM5lt1EPVCAAIQgAAEkhGQ1VABjtHVac5wf3+fz94e2htWzXHOv1FopvY4OTk5iW4mD0IAAhCAAAQgAAEIQGATAtgdN8FOpRCYSQCj40yA8Y8bNyxVxJV0B4uoCQa1KhaXELlL6xib0KZidAwlRv4EBCbPccTimKAXqAICEIAABCCwOQHNb7WVumOfc6TSrEApY7uGNJll0pNvX4RfoFPX/D/9i4ts4zLnN5wSIAABCEAAAhCAAAQqJqCtyBTv6GmgPajGUwi3IACBBQn8Z8GyKMpIQGYPOURPHpEoc6Ncp/ViXcTiKNmkidCWp1KvdOXU0TVK76b0r/2qln5+pTQ6msFbJEJgKwL6NR0fH3tql95QPzpiHD2IuAUBCEAAAhCogIA8pjVZHbQ4yiFPkwHNmeU/p2z6pwuZFTVJGGy49gLR7GLzXdnlXOhfXOju5kIOAiQRAhCAAAQgAAEIQAACHgI6LEDzc08G7eoxqdz2PM4tCEBgcQIYHRdH6itQLtWyIEox4TfjSQki1Yb0Aos7TcuaIpOnPJ27UkoHoQ0nuynOtbaadFIm/8ToOImIDIkJ6Afld4ySPPrd5bNDWmI+VAcBCEAAAhDYCYFmStA/OEAzZNkaNSvWDNzxQNIE3n+6+du3bzXP3wqgqrZsEit1zFYSUi8EIAABCEAAAhCAAASiCWh+fnNz43lcyu08T1v3yMwtCFRMAKNjus6VtU+mOEUW+qtUSLhcqpeKbhysS29hGVe6t6Qo8fg+D7qBdx/vX2N07DMhZUMC+k05Mb59YTR9WdzM36+FFAhAAAIQgAAENiTQTAkci6MmrvKx0wzZsTV25ZSHtYIguyndazkUajrdTUl5bbE4Sp4IP8KUraAuCEAAAhCAAAQgAAEIjBE4PT11omicnJoS397eOon8CQEIbEIAo2Mi7NJiKMDRUXA4dTdbO6Z5P8qo6XiIeBQlERoKjI5O5/LnhgTk/q8YR/+vTxMXTV82FJKqIQABCEAAAhBYm4CmBP0JuUyJskTKpjhZu9+BSaGQHh++ycLnZHC8CceKijijfawo0iEAAQhAAAIQgAAEIJCYgLTr/gn52dmZfzO/xAJTHQR2SwCj4+pdL+2GwqcmHZB1gqNcpFMGWjkeIqpd7+5BHBGRjmPH3gyWTyIE1iNgsThK2zg2+NcTjJIhAAEIQAACEEhMQEoK54wDzQHsionJfdonJ/xrtFebqfg9q9pKtdxor7mAAAQgAAEIQAACEIBAcQQ09fXPaRVUozzFtQuBIVAZAYyO63Zoc2aM/wwYSSB9h3J6NnRaSUoZWrpvailKZKFx6pLrt5Ni+XNSKWMphDwQmE9AQ9FRLzpl6idg1zY6z/InBCAAAQhAAAKlEJC/neNIF2RxVDMnd/LYJNhxcqHRdpDfMbzNxgUEIAABCEAAAhCAAASyJaDZrz/WRVubbLUBSbbQEAwCiQlgdFwRuCwZkwYPVa9DHDe0eTjbMfUdtO2KjC7KSaVMNzPXEFiJgEKH/RZHTVPiRvhKAlMsBCAAAQhAAAJrEJC/84cPH7olr+R1lH5eYa8Rp8DuAOAaAhCAAAQgAAEIQKBEAgramTwITM52cVE0JQJBZghkSACj41qdoqMZPacktrVeXl6mOcSxrdG5ePbsmayebaLUMc5L2a7IaAuRISd91GZbOxcQaAhcXFxMjl5lYKwyYCAAAQhAAAJ1E9BOHs60PM7r6PHxcRKU4883mX9+Bid8c6xA5udjZEiHAAQgAAEIQAACECiLgLTZ9/f3Hpl1+oDiHT0ZuAUBCKxKAKPjKni1bamOrp0s+vz8XHaRyWxrZ5Dhs1uF4wZuVGR0S8CNukuD600IKHr4+vraX/XNzc3Lly/9ebgLAQhAAAIQgEDpBLSTh3PqoUyDEV5H/u0TGkoRM+c5eO0n1jA/n8OZZyEAAQhAAAIQgAAEsiKgvc0chbYjnqbuJycnTiJ/QgACaQhgdFyesw6M6W9S2q9G8YWyTfbT06dI5+IEO7YyyDHcol5p8zcX3XMinVv8CYEEBLR1uxPQ0K9UY14/1X46KRCAAAQgAAEI1ERAswLHo05zACkpItroWC7HSnB2DRnLtkj65KYObS0c6Nii4AICEIAABCAAAQhAoAICiuTxT3E/ffqUQ7RPBahpAgRCCWB0DCU2kV8+FI5eY/ABvRO33VXVkerNmzdtivQprdO0XZHRPq4LPKm7NLhOTECWcv+cQ/LozNGsfoCJEVEdBCAAAQhAYD8Euq51Tav9PtEeMkZXPGM2T0X2W/a5+uTsyF4pOSEAAQhAAAIQgAAEIJADAe1fIhWfRxLtgqa90DwZuAUBCKxBAKPjklTlNC0fiskSFQjYWvUmM6fJIMl10EtbV2s3tSsy2md14X/dd3NyDYHFCUinNhmI4N/5fXGRKBACEIAABCAAgU0IaMrt7Hcqi2PExqqN8MaJ8eQ8ZCkUcrRyWucpmS3lPXC4BQEIQAACEIAABCBQIgFN7CePVNdeaNr7pMTWITMEyiWA0XGxvpPdzqiJmHwbLiZTSEFdN/DWdPrw8BBSxn/zotSIgMYjixDQjqmT2jf9AHXi9CLVUQgEIAABCEAAAjkTcI48kGPcnB2WjFP9ZEDsE3XOPkjWKVQEAQhAAAIQgAAEIJCSgLTQNzc3/hoVnyB3PX8e7kIAAgsSwOi4DEztqmpUQ2Rr8OgaHQWl8QGZtN/08aHU6DMhJQ0BHZLaBumO1Xh+fs450mNwSIcABCAAAQjURGAwzDG6gfaTGrvbh0RXZ3nQuPpQUeytauFJHghAAAIQgAAEIACBEgkoAqF7cFi/CdqJhPlwHwspEFiPAEbHBdjq1daGBvqLy9ngodivropEWoy4PWB5ifvHAHdXIqDh6kQz9CuSRVyGyX46KRCAAAQgAAEI1EfAmRgozHGO45Fxti+MR0dHaWDaRWJ+nqZHqAUCEIAABCAAAQhAYBMCCkLoqrX7MiiuRgr8fjopEIDAGgQwOs6lagmuaurI3+Dx6tWrFof2a7J7T7dP6aJbSDedawisR0CbJGiLdn/5mnzEDWl/sdyFAAQgAAEIQCBDAv0wRzn/zZHTfj5CmoMGNPn5+fOnsUU6BsKYk2wQgAAEIAABCEAAAhAojoDlcEcZJu/u7oprGgJDoEQCGB1n9ZpeVY4Ptae4yY0fPc+mudXdGVXmmTgLDZ7UaTqLWroEZHHUVgndlP61foCagvTTSYEABCAAAQhAoD4C19fXTqPmuDZrb1XjoQOKp3TqXelP+0Q9mUgrtZRiIQABCEAAAhCAAAQgMElAbnaTXobSH9oPTZiskQwQgMAYAYyOY2Sm03Xq4WRwVVuKTkxM4/Xc1hhx0Q1SlAnHqFvpViSlBnadLhCuExC4vb2d1Ltpb/c5O6olaAVVQAACEIAABCCwFAFFATpzA+fw8tCK7L6DydzvnAZ6WpRMJI8M3IIABCAAAQhAAAIQgMDaBLQfYTeiZrA6uzJ/8HESIQABCwGMjhZKA3mkywhawF9eXg6UklnS5Ht5Ut75JUxWQQYIdAnIQens7Kyb0r/Wxqp2XWH/cVIgAAEIQAACECiLQP+7P+n17G+g/fRE+Tn5i1rqLkbHpUhSDgQgAAEIQAACEIBANQQmz0RQjM3FxUU17aUhEMiTAEbHyH6Ru/Tkdo5t0VJzFBH/9+zZs1bmuIsgQ2xcFTwFgS6B4+Pj7p+D15pwFPEDHBSeRAhAAAIQgAAEQgk4RkdNUOfMcrW7ifH0RPk5pTk9MehAR+bnoeOH/BCAAAQgAAEIQAAChRLQtP/m5sYvvA5i0AHw/jzchQAE5hDA6BhDT9s52v2dpX2wn/sYI01Oz6DUyKk36pdFrkmTSkD5B6RR/9WPmxZCAAIQgAAESiDQtxHOjD50TJgeBjM3cfWU7Nyyhzly9oGDjj8hAAEIQAACEIAABOomoKPcJ7fi0yarcuOrmwOtg8CGBDA6BsO3bOfYLVTah4KirKSY6AofdK1n53iRB9VFZgjIKUmuSX4OGpNyEfDn4S4EIAABCEAAAjUR6NsIZx7cMrlHU0svQ6MjHoFt73ABAQhAAAIQgAAEILATApMTeO1fOHONsBOSNBMCcQQwOgZzC30lJdM+BLdk6AHFZQ4lm9JQapgwkWkJAnJHsvwSJycZS8hCGRCAAAQgAAEIZETAiQKUm/Mc/z85ORmPVFBFydzvnDZ66M+M8vSUzC0IQAACEIAABCAAAQjkSUDT8svLS79smlFfXV3583AXAhCII4DRMYyboqZ03qz9Gdnhkmkf7FKtlBOlxkpgKbZPQBbHSQ2gzlJ9+fJl/1lSIAABCEAAAhColYC2JHG2Xp/p/9ePmxxDZ3GHGns2KD3oQMdXr14FFU5mCEAAAhCAAAQgAAEIVEBARzJN7uenA9F0NEMFjaUJEMiNAEbHgB7RCj/0dEaZPQIqKDwrJ+cV3oHFiC/b/6SDv2J28VcqpkcRFAIQgAAEILAQgf6x6zNtgf0CxySdad0cK7afPjkLah+ZGeXZlsMFBCAAAQhAAAIQgAAEiiNg2f9s5mKhOCYIDIE0BDA6BnCWxXEyuKpbnPwpirPDBTWw21j2Vu3S4Ho9AsZDVe1xCeuJSskQgAAEIAABCCQm4BjkZlrd7CdDayY8ZxPXIEpOGz3PMj/3wOEWBCAAAQhAAAIQgEDdBLT/2WQ4kHZJIWih7mFA6zYhgNHRil1hjqFmjGT+ztY2rJmPvVXXpEvZ/xI4Ozv794+RK6nYTk5ORm6SDIYFDhYAACAASURBVAEIQAACEIBAtQQeHh66bZs5G7dP/mdW1JV58hqj4yQiMkAAAhCAAAQgAAEIQEAEZFDUXmh+FIoyUoSDPw93IQCBIAIHv379Cnpgt5lPT0/teoeG0uPjYzKX56X6RQLHBTuW2NiloFFOMgJ3d3eWfQ++f/++n7NUk8GnIghAAAIQgED+BDQB6J7pOGeCKtXD8+fPjU1OtqSSH+TR0ZFRqjnNN1ZBNghAAAIQgAAEIAABCORMwKJL1P4oHO6YcyciW3EEiHQ0dZmUDqEWx5SbLJnaYMsUZ3HURrLFmVdtPMiVFwFLGMHl5SUWx7y6DWkgAAEIQAACqQjc3NxoXtrUpus5E9QMT3NUu+xhjjO3lk3VY9QDAQhAAAIQgAAEIACBFQloL7TJQwe+fftmP1hhRVkpGgK1EMDoaOpJxVmb8nUylbjdaHQsucUU1GHDJQRiCFxcXEwaxaVnVLaY0nkGAhCAAAQgAIHyCeg8dU1oFXeof9qnZE6D7B6HKaf9Hz9+NDZqUrdiLIdsEIAABCAAAQhAAAIQKJqAnBEn5ddxTtpTZDIbGSAAAQsBjI7TlKS5sHs6t8VZNoFsM2dy0d2NKkiklKqWIMHIXA0B/Qyvr68nm2OZRkwWQgYIQAACEIAABHZOQNsrGSfGOiRGls5kuOyRjhgdk3UKFUEAAhCAAAQgAAEI5ExAO6Kdn59PSkhQzSQiMkDASACj4zSoiDDHQvdWVSz5NI5eDu3dxG6WPSokLEzAYsWX8Tul1m/hFlIcBCAAAQhAAALZELCHOabUTcgHa3LXhxbhq1ev2msuIAABCEAAAhCAAAQgsGcCV1dXchb0E1DQkQ6A9OfhLgQgYCGA0XGaUkSYY6GRfw8PD9M4ejlSqlp6lZOwCwLaV91iEbfrB3dBjUZCAAIQgAAEIBBLwL6LacqZsD3MkQMdY3ue5yAAAQhAAAIQgAAE6iRgURumnNvXSZlWQeAfAhgdJwZC3CmylqisiYq3uG2x6/TlKrSx/YaQkicB7ahuiTbWPgmHh4d5NgGpIAABCEAAAhAoiMDnz5+NAYWJN/ywGx3ZW7Wg8YaoEIAABCAAAQhAAAIJCJycnGj27q9Iq4CZB8P7y+cuBHZCAKPjREdbnCCcIsr1LDYeXdNtb6EbyXabwHXmBGRxnFT8aYcE7ZOQeUMQDwIQgAAEIACBIgjY5/+JXaExOhYxfhASAhCAAAQgAAEIQCBPApZ5vvLoUIM85UcqCJRCAKOjr6f0iokI/ivUs/jr168+FiP3EqtaRqQguVoCGpaWCYElFLJaRjQMAhCAAAQgAIFFCdjPVki54UfQgY6ccr3oiKAwCEAAAhCAAAQgAIEaCLx8+dJyJtrZ2VkNraUNENiOAEZHH3uLtaP/fErtQ7/26BS763S3CkWmd//kGgLLErD8mhTmeHFxsWy9lAYBCEAAAhCAwD4J3N3dGRueeMMP+1x9ctsoYwPJBgEIQAACEIAABCAAgcoIXF5eTrZIE28duDCZjQwQgMAYAYyOY2T+To8zOsppwldorvceHh5CRSPMMZQY+YMI6ERVy5a/cb/TIEnIDAEIQAACEIDATgh8/PjR2FKLl7SxKEs2u9HR4rNlqZE8EIAABCAAAQhAAAIQqIzAs2fPLAptgh0r63eak5jAwa9fvxJXWUp12sLo+fPnodJK+2D3jw4tfNX8h4eHkyfnOQLITlmohdVpCH/mScAyJp8+fcpO63l2H1JBAAIQgAAESiRwcHBgFPvx8VFzFWPm+dks86KmFqbo82lTAgQgAAEIQAACEIBArQT+/PPPo6Ojydbd3Nycnp5OZiMDBCDQJ0CkY5/Jf1Psp7l0iyj0QMegQ2Ka9mrjJiyO3a7nelkC2jHVYgXXDGDZeikNAhCAAAQgAIHdErBvo5R4b9WguTpT9N0OYBoOAQhAAAIQgAAEIDBJQM585+fnk9nev38/mYcMEIDAIAGMjoNY/k60b2HULaJQo2NEY3nzdvud62UJyOfo+vp6skxZvl+/fj2ZjQwQgAAEIAABCEDAQsC+Z3u2e6sWuhix9A55IAABCEAAAhCAAAQgsAgBi1pbsRCKiFikOgqBwN4IYHQc7fEIO9yTJ0+0MfRoiRnfCA3rVEtPTk4ybhCilU3A8u1XC+2awbJxID0EIAABCEAAAkkI2Of/ic9NtAuG0THJSKESCEAAAhCAAAQgAIGCCSjY8fLycrIBiojgUKdJSmSAQJ8ARsc+k79T7HsrdZ8vd5FvV2Q07bWcuNslwzUE7AT0ObdYE/VzY/cwO1VyQgACEIAABCDgJ6D5v2VrdxWivRZSnuaoGu1z9XLXI/7e4S4EIAABCEAAAhCAAAQWJKAoRgXVTBZojIuYLIcMENgVAYyOw9397du34Rve1EIX+Xd3d95mDdzkhTsAhaSFCBhHl8UjaSGJKAYCEIAABCAAgfoJ2Hf+SBzmqG3njdZQ6U1wyap/pNJCCEAAAhCAAAQgAIElCFiCarRG+Pr16xK1UQYEdkTg9x21NaSpDw8PIdn/m/fVq1cRT23+iN11uhFVZ9gkdu7eHBECJCOgD7lF5acIA3RqyTqFiiAAgZkEZDDQp1ZTi5//+6cCWxNC41z59J9/R0dHer9pOsErbiZzHodABIGPHz8an+JARyMoskEAAhCAAAQgAAEIQCBbAgp70Aaqk+IpW9yeiJMlkwECtRLA6Djcs3GRjoWqCO0algaWMRBtmCypEPASMI4uwhy9FLkJAQhkQUDLEnlR6CPb2hcHxWruauLhzD1khdQOCrJtvH79evBBEiEAgQUJBO2tmvgQd7uDYKHbrizYjxQFAQhAAAIQgAAEIAABIwEF1Zyfn0/aHTUbV4xEoWp/IwqyQWBZAmyvOsxToQjDN8ZTC13k2zUsTdPVTF6y46OAO7MI6BNuUatJEY8KfhZoHoYABNYkoINpT09PtXo5Pj7WCbV+i6NHEE1F9LgKOTg4ODk5wbPSw4pbEJhPwDIDaWpJvLeqKrXLVuh6ZH73UQIEIAABCEAAAhCAAAQiCBiDH4zZIgTgEQhUSQCj40C3xu3UrP3QBsrKPkkKzSAZiTALwkXmIALGTziDMIgqmSEAgWQEZG6US8Tz58/n2BoHpVXEpKyPMmReXV0NZiARAhCYScCyu3tTReK9VbU/s9EbUns1Jw7BnMmcxyEAAQhAAAIQgAAEILAtAa2yLSc7NsGO24pK7RAoiABGx4HOMi7snScL9Sy2a1jUXsIcnU7nzwUJGMMcpVBTxM+C9VIUBCAAgfkEZBVQdKPMjfaApIhKFTQp5wwFPmJ6jKDHIxDwEMjZsGd/qxS6GPH0C7cgAAEIQAACEIAABCCwNgHtsGqpghAICyXyQKAhwJmOAyPh8fFxIHUq6dWrV1NZsrt/d3cXJBOv1yBcZA4iQJhjEC4yQwAC+RDQx1Sukf5tVLUdguYJ+u/R0ZGcJyR8k19+Tg8PDzrNMcjhSS9MfZEVT4kTRj7DAEmKJpCzYS9n2YrudISHAAQgAAEIQAACEICACGizEO1lMhmWowza3IidRRgzELAQwOg4QClI8dc8LwWiwrEHyso7KWhvVcIc8+7MsqWzhzkqlqjspiI9BCBQFwG9lMY+ppob6Ow3rV4sx9Aq0Orjx49axhgNDLJZNoWr9hJnIHWNAlpTPAH9+oxtyPlAx/SyGaGRDQIQgAAEIAABCEAAAjkTkF/vpNFR8itbaABPzq1GNgisR4DtVQfY+oMVBh747bcSwxzlnWHUbDZNJsxxsOtJXISAcXQZoyEXEYlCIAABCPgJyEz48uXLQYvj06dPZcNQhtvbW4vFURXJcCj75efPn79//24/MU7rItUVdxa1v3XchcCuCNinxIm3MLXv+6pXAf4Huxq0NBYCEIAABCAAAQhAYCkCWtprX6LJ0ppgx8lsZIAABDA6DoyBiO1VLS+mgZo2Tbq+vrbXT5ijnRU5QwnI/m3xJ1KxlrOdQ2snPwQgAIEIArIEyN9I26I6zyq6UeZGvdaiNz7Vbi3ynZTp0Ti1kKeUJMHd0ukI/oSAnYB+zkaPw/SGvWytoXa85IQABCAAAQhAAAIQgED+BIwqR8Ih8u9KJMyBAEbHgV4w6h26T5YY6TgYnNFtVPf65uam+yfXEFiQgNH+rc8/LvwLYqcoCEAgmkBjcexvxq7XlBKjzY1deWR6VPyiMQpcD2pbRUVVdkvgGgIQMBLQuarGnInDHCVVzrIZoZENAhCAAAQgAAEIQAAC+RPQzkPyIZ6Uk2DHSURkgIAIYHRcZhgYwxGWqWyJUoJUk9KickzuEtQpY4CAdPdG+7fR52igDpIgAAEILEpAhoe+xVEBjvq2LusbcXFxYT9q7uzsjHjHRfuZwvZCwB5NmH7Cb5ctvUF0L+ODdkIAAhCAAAQgAAEI7IOAUfFojJ3YBzNaCYFhAhgdB7hY/Bqcx4qzydnfj6IRZKF0yPAnBPwEjBZHqfm0wbq/KO5CAAIQSEBAgYz9XVXv7+8XCXDsy69iVXg/fTBF8Y46FXLwFokQgMAYgf4veixnesOeUTZN16M9HuTccPDPPx1AK1ewsbaTDgEIQAACEIAABCAAgboJGI2ORk1m3axoHQT8BDA6DvA5OjoaSB1PijBSjheW4o4iIfohGmMV8yYdI0P6IgSMmwcaP/yLiEQhEIAABMYIyAunfwat9j+Usn7skfnpKtwe7yi7I2aD+cwpYVcE7FuYJvYytPsQRFtDtY1z64moqEqm/bsa+TQWAhCAAAQgAAEIQKBLQLN947z66uqq+yDXEICAQwCjowPk7z9DjYjFHehoP/NW4WUrhW4McCdpfwSkvjceoaqt1feHhxZDAAJ5EZAxT1uYOjLpzOMEcdj6Fht9L/RSld3REZI/IQABDwHjVMSogPBUFHorwd6qdoeGUOHJDwEIQAACEIAABCAAgeIInJ+fW2TGV89CiTx7JoDRcaD3nz59OpA6nhSaf7ykFHeCwhzRRKTokh3X0TrX+xkYVe3+QrgLAQhAYCaB/rtIKclcIuSlYXSKkqGCfdFn9jWP74fAjx8/jI1NP+G3Gx2jPSCdKtIfWmmETzYIQAACEIAABCAAAQgkIKB9hizrbu0gaN+VJIHYVAGB3AhgdBzokdDtVdPrIAaENicZd7NUedKlJt5FytwIMtZAQDt6Gbf57Sv6a2g/bYAABIoioFeWs7Gqvv6JbXuOecDDT1sasMmqhw+3INASMB6aqPzpDXJ22aLjrZ0qVt0pumXOBQQgAAEIQAACEIAABLIlYFRCGuMosm0mgkFgVQIYHQfwhuoULB4QA9VskaQwR0e5MCaFGmU3T44VQjoEPASMA0y/x2hVmqd2bkEAAhAIItDfmVwbqwaVMD+zXoZv3ryxlKPtIo3vWEtp5IFAxQQeHx+NrUvsZWh3nY7e99WpInQFZORGNghAAAIQgAAEIAABCBREwGh0lE+wfdOUgpqPqBBYhABGxwGMCu8LsiMm1kEMSGxO6utMxx7VxqqHh4djd0mHwEwCCsFxYobGCjR+7MceJx0CEIDAfAJ6ZTlRhtLObxISZP+O43c5v98pYQ8EjAc6CkXiCb/zzvH0RbSx0JmJRRsvPbJxCwIQgAAEIAABCEAAAmURkF3AOMFm0V1WzyJtSgIYHYdpB52MErod63CV66deXV3Zd7PcRJe6PgNqyIWAPQQn2XlpuaBBDghAID8C/VPi+ylppFawo3H9I3kS7/6ahgC1QGBZAvZIx8SHDtiNjtHGQqeKoOXPsr1AaRCAAAQgAAEIQAACEMiHgDH+QWoBjjXJp9eQJCsCGB2HuyNo9W7XVgxXliRVL0FjeET6Q6qSAKCSvAgY9fXGz3xebUMaCECgOgL9V5a087JAyEFHDj2J91Qxfs3VCfhdVjcSadDyBIyRjkGboCwipfFABNUVZyzU0sBxRgxa/izSRgqBAAQgAAEIQAACEIBAhgTs8Q99XUGGzUEkCKQngNFxmHnQqtuorRiuKVWq3Xhzf3+fSijq2SkBnS1q/NXYx+1OUdJsCEBgfQJ91XxTp/T1ihOSCfD58+cXFxfrC/LfGk5OTox1SUL8Lo2syAYBP4HE+5p8/frVL097V86CcQci6CSFthBdRJfTLYRrCEAAAhCAAAQgAAEI1EHgzZs3loZgdLRQIs8OCWB0HO50bV82fGMoNf9Ix8+fPzuntgy14++0m5ubxJtHjUlCesUEjJ9kRRUE/RIrJkbTIACBDQk4OxAOSqKYwpTbktt3WHXsCoPCkwiBPRMwhjAasy1F0vLaaeoKcpTsiudUYdSqdEvgGgIQgAAEIAABCEAAArUSMEZByNPX7i9YKyvaBYE+AYyOfSb/TbGvvZ29iUZL3OiGohzevn1rqVxNtsePWwokDwT6BDQgHT1XP0+TYvzAjz1OOgQgAIFFCDw8PFjK0ZtNW61acs7PYzczGN+380WiBAjUTSBxpKP9l2t3QXA6yKnC/lZxyuFPCEAAAhCAAAQgAAEI1EdAXsVGv0NjZEV9iGgRBDwEMDqOwrEbPOxnroxWtuYNNcSylaXepLwl1+wHyv4vAfswMxrLIQsBCEBgVQJ216LLy8tVJWkLt5sHMp+itC3iAgJbETBaE40ah0VaoWNiHYugp9i4Ax3lju2sDlLGanuawy0IQAACEIAABCAAAQhkQsColrTrOTNpF2JAIAEBjI6jkO0eDcYYiNGa1ryhw/OMG6tKuxF3JMya4lN2hQSMH2OdLcTeqhV2P02CQIEE7EZHKfHT7KxiNzPYhS+wZxAZAgsQ0HzDUopjorM8Ep1HJ8Xan42bLDkbL9v3d7ELRk4IQAACEIAABCAAAQgUTcAejyT1e9EtRXgILE4Ao6MPqfHlIjWEXJJ9BW10z76xqlQPcTqLjVpGtaUS0PGiRg04+q9S+xi5IVAdgSBjQxo/pCAnoTynKNUNExpUKoHo7UlXarAcF4z+ghLAaDHti+pUYXTi7pdDCgQgAAEIQAACEIAABGolIFW5cb8TY3xFraBoFwT6BDA69pn8m2J3NLZvgvRv6etfGbdfOz8/Pzk5WV8caoDAb/bPsNHkD1MIQAACWREIslDOkdy4+FEVyUSa0xyehcBWBJ49e2ap+vHx0ZJtfp6g+U+cxVR2TccDzLhkmN86SoAABCAAAQhAAAIQgEBBBIzOebILKPKnoHYhKgTWJoDR0UdYkQTGlb/jL+wrNNU92REtJzkpnuzq6iqVUNSzawL6ABt/KfLcNyoBdw2UxhdLQJFnFxcXt7e3xbZgX4JHxxKtisl4EJ1kSGYsWbW9FA6B9QhYTHeOlW4lYTQnt8ze29rj3k7O3qqyOAYFT7e1cwEBCEAAAhCAAAQgkJJAo0lgJ8+UzO3bsNmjLFLKT10Q2IoARscJ8ooCnMjxz215NGS1fZnU2RbrjrQMfKss/UueRQg4Si5PmUZjv6cEbkEgWwKnp6fPnz+/vr4+OzvD7phtN3UFC1LrB2Xu1hJ6bY90DC2Z/BDYGwFLnF+CiGEFINo3WWn6yO580O1TRyHCpKsLh2sIQAACEIAABCCQLYFXr15Jk6DYO7npa+qYrZw1Cfb69Wvj0tuZY9cEgbZAIIIARscJaHqPG+2O+bxcpMXWR2iiYb/9Jg2LDtibzEYGCCxFwGIIb+qyexItJRvlQCABAa0K9E3pfiyCIloSSEgVgwSC3kjJtitPYAIZpEEiBOojYDE6qtWranbsB7F3+Ud4OcjdsPv2kA4l2VurKznXEIAABCAAAQhAAAJBBBTr0s7itAmHDJBsXBcEMDqzcYdVdcqq64Vo+XkQApsQwOg4jV0vcYtTQ1ePPF3oajlkR1T0zGTx2kgKi+MkJTIsSEDaNOPRp9KgsbfqguQpKhMC0vNqVeBs0BdkzcqkITsUw+7bmDJgyBlLnn6Ji4XyFMgtCFRGwPgbN05j4uDI8Gn/UbdVWFYobebm4vLyspti1KF0H+EaAhCAAAQgAAEIQCA9ASnKnEMBtEmG5rHpJdlbjXa9TSamgb11EO3NkwBGR1O/WN4a8jfZfKM8KbWPj48nmyS9Bs4Xk5TIsCwB+96q9s/5shJSGgTWI6Atr/uK3ZubG1YI6zFftmTLG0zaf0ebv6wM0aVFmCWi6+JBCBRKwOIxsJ7RsX8Qu3GflVDamv87EfaWhofWQn4IQAACEIAABCAAgTUIaDrqbHShFBkjszrwa42Gb1umXW9j0Rts2xZqh0AyAhgdTailC7AYQuRjonAuU4krZFJEZl+p3a+HXVX7TEhJQMBiuW/EsAzjBAJTBQSWIqAvSH/La1kcdbjjUlVQztoEtMxQl3lq0drv4eHh8PDQk2fBW0GTDWLHFyRPUbUSsBymKJ1O0E/PyErfAmf/eb1tjPustFtsGetymiln+ZcvXxqfJRsEIAABCEAAAhCAwLYEtN7UqtOxO2q3DG2qRGzJql1jMQpIAE3O6YhVO4LCCyKA0dHaWQoidF7r/Sf1ctnKX1hhNI4eoS+eUvSWZFfVQTIkrkpASjrHs36sOkXkoP8ag0N6iQQ0nh1tslqheDgsjsX1prrs+/fv/bPf9NZSTJJ8S1Pa9rTUNAKcnLoYyyEbBOomIA2OJbjQ7kFlxCWvFKdMidF8ICw+WEE7smot4wRrbrVsMcIhGwQgAAEIQAACEICAQ2DQ7ih1tOyO6HsdVgv+2dcDjBVOsOMYGdL3RuDg169fe2tzdHvlraCX+OTj6eNXpLDoK7X7ckqLwSHDfSykJCCggWcxiksS2cWlFEsgElVAIAEBWRz75nZexQnIr1qFvChk85OuX2clKk4opa2xbZc8jfrhs+3d7oWMCpvv/d6Vh2sIZEtAP20Z6f2xg3IyWDDYUSHUjhWwux+JXBmeP3/uxxX0QdHLqmukVGPZicuPl7sQgAAEIAABCEAgTwJjE9f7+3v7XqB5Ni1PqQRcy3+LbMyxLZTIswcCRDoG9LLUx3p9Tz5wdnaWzGoiO6g0CBaLo1wtsDhO9h0ZViJg9/Sx+PWvJCTFQmBZAoMWR5nVeRUvyzl9afIt1UJOoUjy+NnE4qgmO4YKDwTjPjCeErgFgZ0Q0E/bCTrsN1wmyUXi1GXt0zfC+SHLiaHrn67Xy2QkYt+vpS9zkyJPha7FUYl5nkE7Jj/pEIAABCAAAQhAAAItgSbeUf5wbUpzcXx8nEwj7VRd958Crrm6pY2acrPDqgUUeaonQKRjcBcrYkBmxcnHZGWROnIy25wMxkAHOVlIGKk25tTFsxCIJmB3CFIVj4+P+pZH18WDORCQLlVqUM201JvSz2oerLfQhjFh6ZlozCtapa8L7oawpJeKGmsicHBwYGwOG1oYQZENAg0B2RQnTY8zXcgHt3+QFqOvnrDMoCy/cemeHKcuvkcMeAhAAAIQgAAEIFA6gbEN+RJopEtHFyG/UQmvkoM2I4mQhEcgUAQBjI4x3TSoLOgXtN5bRn7QMnw6Dst9AZTCZpWDWEhMScBop5dIgxq3lKJS1xwC6mhFXTtxG/0CpejUe0naz1qty2MWR4Z3fzCQEkdAcwB5sFqexa5goUQeCDgE+rueOhn0Z5wqR4ohBS8GuaT07YWOMJPHOgxqo/DxcjDyJwQgAAEIQAACECiRwNjaMG6yWiKBZDIPTqoHa2eH1UEsJO6NANurxvS4vBu0wp98UuctKb5w2eNS9DlRmdI2WiyOEpKw+sluIsPaBCzb/zYyOG74awtG+YsQ0MRLUd2Ku5InxKTFUTUqj3Iq8FFP6dlFZMiqEJl5+gplTTotcLJqCMJkS2AyDKuVnL1VWxRcQMBOQJNtvcn9+TVj0XLAn6d7V9872TJ1Nnz/AyEzpGrsZu5e61spL8ZuinOtM7M9aw0tBPoH0ksJVavfjwOHPyEAAQhAAAIQgEDdBDTD1NSu30ZNVqvUt/RbmixF2vj+fraDtUtj75mfDz5CIgTqI4DRMbJPtfmS5XxHaRaeP38ufcH81420BjrcRebGvrai3wbpGeXCvMipM/3CSYFAEAG7rWVSxxdUL5nXJqCQPr3cpM2025W7IukpPavXlMrpphd9LSCDr2h9L9DwFt2z+Qiv34vxF6cVEdOAfDoOScoiICvg5HmKci7Ui12mR88kX7oeZdAEXt+7wemQHAS1T4AfjnZY8QijbcxVeN/LUFLpk9R359JRjkr318hdCEAAAhCAAAQgAIFSCGhqN+ijJg2bZ5paSuuyktOutDSu2bNqHcJAYFkCbK86i6de31rMD6qY++Vqbz2pDJTfrnqWbvHh4UGvKvmtSKfQL7OfIiWjMsvVpX+LFAikJyAtWF/hNSiGhm5NxqfBNtaUaNxl2tjkmedjGWtZO5s0y9JB92vROxkNbx8LKXEE7D+9yU0X4wTgKQjsh4DmMJq6W2bgmsMogl9B7frXnGcsB2f987CSzkI/UtkjPXm6t8Y+MW0eySDrYyOA1iaDta939EMrBhcQgAAEIAABCEAAAukJSOfQN3Rpfqg5oV0LnV7ssmrk9Kiy+gtptyWA0XEB/pNaAKcOqQNkgGz0Ao2SQv9VHik1Wj2FbI1j+gKntPZPFaIdliRMm8IFBDYnoDgb406AnD+6eWfZBfCfd6V3UeNgoXddM7uVf4ZeaHqtaTCMaW9LN5CMzT7R8NrHFTktBGSiGLQlOM/qZ4gbh8OEPyEQQUC/I82ujTMZY/n6earACGcUuxF0UBLFOLJMGCRDIgQgAAEIQAACEKiAwOBSUWoZ4h2X6lyR1HaGxtI4Q90Iimy1EsDouEzP6r1jPM9smfp6paDX7iEhIQsCsjmNGZkc+YgGc4Dk+afUr3KY8Ng8JnWa2rNOyta+C57aW+4YUKO093W/yxTI4jmpq5+fFAj4Cdhjxyd/if6KuAsBCHQJaJ6vL5f+Gac03We711L6aMY+Z9/jOCOozJzsg9LtCK4hAAEIQAAC2l/F7gAAIABJREFUEIBAfQQ0ZZW6pj9fRS+xYF/blZylO9YvCI2i9kkAo+OS/S5toLyhPer4JSv7p6z5yovFRaJACLQEdJSRZjztn/4LnID8fHK4qw7VbLU/hW1lUyyjztZu//RcqCjtu9t/W37//t2+15yn/JS3xsa5lLxqIDuZpOyL6usa9F3tt1q7KWhY9tNJgQAEZhLw+M14StZ0XV9P7eiw1PEHMj3KscBiBNWXiH1QPF3DLQhAAAIQgAAEIFATgTEvVW1GNXmOeE0c1mvL4Da2g9WxndsgFhL3QwCj4/J9LX2EjvX68uXL8kV3StTLS9+MpZQXnYK5hMBiBOw7D7Phw2LQVytoch8Ju8WxkXEwaLJEY8mYHaiOgypXG1AUHExgbAvffkElGu/7rSAFAjkT0Dex2TZc/20OR2j+K5k1pZGprzniUR81mRvXc6aRe4FWHPonH5dWANXemDlVNSuFnEdRPrJpPDd+YHIs00BqBNMY1lhqhvR6YzgfCEgCAQhAAAIQqIPA2CFH5e4slVW/2FflmkdJ65WV8AgDgZQEMDquRVuLN+0fqHe6lBFL1aEXltQHCg+KOAZmKRkoBwJ2AmPGmH4JeF31mWSVoqmSNJieGEe7gU0aUsVn6MXYD3NsmhxqvNwW1JibG0N6236pr/bJ32DbZDZWbVFwAQEIQAACgwQ0GWtWqZqMjc3HnAcbY3Zjz9ZGJsadLZxC+BMCEIAABDwENOHXWrjxZ2rez40vSHcZrrdx4xSiF3L7T69l9tfxgN3hrTFdHM6p8wfDpDt+t4qytFtdybmGwHwCGB3nM5woQfOGxge5mT1M5O7d1jSi8ZJe1VG6Vy0JEJhLQCNfs2FjKex1bgS1VTapljz+E8ZdI6ThkinOU07TOmNpW6Ho1jvm46b3tmai3ZxcQ2AmgTHztlOspgocI+ow4U8IQAACEBABzcxlaJRTrFamiwDRElW+sJq2EQe5CE8KgQAE9kmgURi2jiDREJoQBa0F9I/XcjTGah6U7mXwqCM0FYt08ZhNt184DsF9JqTshwBGx9R93WxfI6+l1mVpcBObxmWJuULq7qG+5QiMbSU/WAP+VoNYMkkc252jFU8vsUnPyqurKx0r1T7iv/j165c/Qw53x+bxkg13thw6qCYZZEc8Pj6ebJFmDhp7kz/GyXLIAAEIQAACNRGIO4vUTkBfn+bgD5audmjkhAAEdk5Atkadzax/xnDzIFy8loNw1Zp5TANTkJN3tl0zqSJrJS/x/KBWeC4gMJMARseZAHkcAhAYJmD/DMspT3Pu4VJI3ZrApLXj/Pxc01m/mPbTPZty8jdCa8TKc3BwiYgvm38wcDeCgOyI3V2VBkvQi1QWRxS+g3BIhAAEILBPAprFyeVrcpOJpeAovEbTQk4SXYon5UAAAlUS0Jv5+vp6qaBzPyJZH/ValmbGn427tRIYC8hjp7GZPT625dVgsUW41A9KTiIEZhL4z8zneRwCEIDAIAH7NFoaisESSMyBwNnZmV8M7azlz6AJmZZV/jzO3UFjnpNn2z/V6kEhta6ThXVb2ai9MgLaWHXS4qgma1MmLI6VdT3NgQAEIBBNQEpt7Y2vKPlkFkeJqsm/atTHSPudREvOgxCAAARqJaB3o96Qek/aVSUzUWjFquX8wcGBlqj4ec+EWeLjWiEOiq1RoX2bBm+RaCEQpMPUlMxSJnkgUB8BIh3r61NaBIHtCWhGaz/Qkciw7TtsRILJCMXJKNWgkdBKkbnnncevjY1V207kYhECnsHWLV/rSdkmuylcQwACEIDAPglo6qXoRm3Zt23ztZ+YZvhEPW7bC9QOAQhkQkBWB5l5Bp1W+xLq/SlP1uaflCpacTeqFZ1pIk9EFaIlp8yWFq9Ep3BFPeoDwVkMDpa6/xzbgUwDTId/1d32VVtn2YuoEeDdu3da1K8qDIVDIE8CGB3z7BekgkDZBIIOdMROk2dnW+yFk/OnSbPlYNtzNjp6sEzSGGwsiRAYI+A5N7T7CBbHLg2uIQABCOyZgGbgmo1YNNFy0te/RqndaLSlPtMkR/Sk15ZSWyGS0XrttgtUhT5SKLhbIFxAAAJ7I6D3ql7Lnz598jf8n1fy3/9RkLo/Z3tXJcu/RO4dlnd++5Re+HoKb8UWyB4uxsxjeP/P6X25VRlDlrHvzuHMs0UTwOhYdPchPAQyJTDmTjUoLlucD2LZPNHSiZPWjrEJrr919/f32brGj00utX6Thg61mr9nuWsnID2C1ieTSoScfyz2xpITAhCAAATmE5j09NJcRbpvbRFvV2pLKnnAaL4nJfXkJ2mwCSi4B7GQCAEI7IGAAhz1yvW8PN+8eaMMM02AcjdR/KIxjLLBLuum3Hw5mmEPg1Bt9IQEfP/+nWEQNwyurq70uzM+K3cuNEVGVmSriQBnOtbUm7QFArkQMLr8SFzNd3MRGjk6BLTVhmVjLu390nnIvZSWyrPEcnN3/rbvzdt5KMWl5utjY1t+gswjU/TBburQu3Hy54PFcTfDgYZCAAIQ8BGQn4qcojxHaGvCJsOhsklHFmRxVK3Kr6f0rErwT/wGRdS3bL5KfbBkEiEAAQjkTECOIDq+cXA+L28MLR5lh9DqcqbFUQRUghbv2jrVTkNL2ufPn3PUnJ1Y0Tk1QsY+3/pAF920DYUfQzoo0pgSaTAziRCohgBGx2q6koZAIBcC0krY/eyCPtW5tHAHclgsjlos+d3itCtXBCoVG6oOi6gl4hENbMUHDD6oYazA0MFbJEIggoBWhtrXzvOgfib6fWUbEOyRnFsQgAAEILAsAc1PXr16NabPUtC8vhfyA1tEr91EPeobFNoEbS2oSSPHR4VyIz8EIFAogTFHEL0/FWKo97ZMkst6rMo7RP6IQe9n2UQlRqGEETuIwJh6R0tOjZygosjcENDUy45ibJJmL4GcECiRAEbHEnsNmSGQNYGgDyqRjnn2pcdZvhV4su/stue2TF1k622n3TMGPVUlszxVu03gGgJzCGjx7z/3RRpk/bjytM3PaTjPQgACEIBAKAGZ8ZqPwuCDmp8ow7LfCxkv9Q3SloCDNXoS9ZQ0dATWeBBxCwIQqIOA3rqDKhEFI8rcuJ6vqiyd8jIJsjtq1T/fJaWOXqu7FRqTYx9uaTlwCYrofTkNaAJmfDDOHd9YONkgkC0BjI7Zdg2CQaBUAoMz7LHGBPkHjRVC+rIEbm9vLQVOGh3HTHT+wseiCf1PrX1XOrIx90CFORJwtjb//ZSvX5/f5K/fnZaFy3pG7wcvLYUABCBQEwF9DjSRHpxuaXKig5pWCmHRN0hbAipYJxSmRFVgDXbHUG7khwAECiIg605/wxK9k2V1SBBSppjyUPOGnB2xOxY0wKJF9fhJZ+v2Hd3YNA9OKsRaMfrvhPYWFxComABGx4o7l6ZBYBsCdqOjvPBQnW/TSd5ax6xrzkOTBmO751dbsvzvlvXHb0ueeXF2djZWghHX2OOkQ6AlIIujZ6Qpm0zy6GpbXFxAAAIQ2DMBhcuMnRam2ZT2QfXvgT8fnYJ1tJVfRDnYHSOg8QgEIFAEAbmi9q0LzTs52SJXL//QlzN2xyJG10whNTDG3Ls1aI1+5zNlqOxxORPYW8Qq3s6KnNUQwOhYTVfSEAhkQUAaEPummpNWqyyatDMh5DXfXykNMphcONk9v5ryZYT2+N8NypAmUYECY6NabZzkkEZIaimdwKTFUTElrAZL72XkhwAEILAUAc1ABicn2r5PYYhL1eIvR+r1UNV2UyB2Rz9Y7kIAAiUSUCBj3/065Tu5haaX89hemm0e50J2xwSBmE6l/JmYgEbjWI3aZHXsFuljBIL0mUYl21hdpEOgRAIYHUvsNWSGQL4EgnbzCPIMyrfNdUnmP0yubaul72SNs2Rry/z48ePaXvltXfYL2dE9211G7C1mr5qc+yEwaXGUVne9A2D2w5mWQgACEKiDgL4Ig9orTUsSa42j7Y7azI1DpOoYjbQCAhAQAYUx9c02cqhN/E5u+yJiMx7Jn8xnpZWTi5QEPMGO2v98q7GaksCydQV5n/c9EpYVhtIgkCEBjI4ZdgoiQaBgAoMakLH2BHkGjRVC+rIEZPmzFGjsO+NqRzGOsqlIb2WpOnGesU1IJIYcSDO0kibmQ3XzCfgtjtqmWOdy5fnrmN92SoAABCAAgVACUgoPzq8UwbCJe4q+UBE7VTTnO4a2nfwQgAAE8iTQPyJBq8iVDta1ENApNp6wtrESJLM8bsfukl4BAc+okNWZ3g/tYvuJQkHhGaFikB8CeRLA6JhnvyAVBEolEPQpDQqDK5VIUXJrlmk0Gxu3TpXzl4aEbIoeDCpKefK0qehIJE/oZ9+b1dNMbkFgkIDf4tj8OrBtD6IjEQIQgMAOCWiqNugOJUeoDWMUpFgP3cpPfaftYU9OTnbYiTQZAh4C+o1rAUIcsAdRhrf6h3FI0bH5sQgRa1W5gwx+YjJkjkhxBLSu9HyvI8ZMnBjVPGVXaerHxYu9mn6nIUYCGB2NoMgGAQiYCARtGoAm3cQ0YSZ799lnV7I7Sqkkl7q+6VHzXQU4ai+abEeCZ9ota1DQfhoJu5GqiiHgtzjqV6Nfh/yUi2kPgkIAAhCAwMoEtCup9FZOJZqVbb4nnoIv+zM9R87+n3Lt2lzyvlSkQGATAjI3ygvz6OhIO8o8f/5c6yNZHzeRhEqDCKjjnMM49DK0L6uD6grKrEWEx7w0VpReywy8MTh1pHs2J9CnHMNYUC8bNwBryszhtRDUOjJDYCYBjI4zAfI4BCDwLwFNuPt6kH9v//8ru9Xq/z/HXysSsE+DgsyEWvDI+17DQ7tEysqof7r49euX1Ex5Bjg2iGXv8QDx7EyyYg9RdEUE/BZHbXS8YcxKRZhpCgQgAIF6CIzNTDzTlWSN12RvcNPXSQHYzW8SERl2QkC/he5vWV6b8nHUAmonzS+3mX0TjlQi2nRRb0UtmbXaVRyk3t6bNFB+KhH1evxuI0rjkdwIaFjq3TImFb0/RmYwPUiradxUbLAiEiFQIoEDqX1LlBuZIQCBDAloMn18fGwUTMuqzbccMYq6n2yagGp9O9leTa324P+oJWJ35d/FomUkPoBdIFyHEvBYHBvnaOJoQ5GSHwIQgED1BAbnaTc3N5sc5ThI2zN3GszfJCoWh3hHDx9u7YGAjIuKcey3NKsfeF88UkRAxkWL47Vm+DLnpD/l8eDgIKKbdPoJi5EIbqU84lfc0fv2fhx7dQ+WgBJpEAuJFRMg0rHizqVpEEhNYMxCMyhHkE/QYAkkLktAEyaLxVGVBm0isayQyUqTVdUznglzTNYRVVakEMazs7PBpunFqJ8hi/xBOCRCAAIQ2DMBeav052n6auRjcVTv9CN+LF3Gbn4WSuSpm4C0/IMNJDJmEEs+iXKYsFgcJbCyyego35HEzrtxWpe4yPV8+gVJ/ATkISQD2Fgegh3HyPTT5XNg31u+P4vrF0gKBGoigNGxpt6kLRDYmEDQomgPhquN+yOweo+NzSnJsx2Hk7PcPz1TbU0rs1LwlQt5n5LL4jg2uhT/LTWEli77JEOrIQABCEDAQ2Dw25GbXlhOM3GzxMHWeWhwCwKVERhTRo+lV9b8cpujAxGChFeH6iWZcsucOK1Lbh+XIMhkthDQwnMsm/RCW20IPCZSzulBP7GUv/2coSHbTghgdNxJR9NMCKQgMOahOVg3oTyDWDZMtBsd4/wlN2xaaNX+MEfPBD20IvLvjYDH4qjts9hxem/jgfZCAAIQMBIYDKbRhCTD6XRcsKNmoYmjf4zkyQaBNATGouUeHx/TCEAtcQQUqB36oPrafiRNaOH9/NErd8xOfZg1pfh1GtfX1zU1dtW2eGJG+/UGxWn0HycFAmURwOhYVn8hLQTyJaDNOccWS32hgz7M/cdJWYOA3eiobWHWECCfMv36Mv8EPZ9WIEluBMYsjoqdlccG4bO59RfyQAACEMiHwGAgYJ6bvcsOGjfPH2xjPl2AJBCAAAQcAtFBS4p3THaQbdwLWS21KwccLPxZBAFtrqMDlcdEVe9HD++xMmtND7LrB8Vp1EqMdu2HAEbH/fQ1LYXAugSCPp9BH+Z15ab0/xEw7t5Tfd/JfO5xWVXzq7e5/m9E8P8lCYxZHDWi9NPLMFRlycZTFgQgAAEIzCCgEMD+JE0b9GU7IYmzhqLinDFGeLRaAnan3moRZNywOUFLfifXBRsdbXSc07oF5aeo9Qj4fakJdjSSD/qJ8bMyUiVbHQQwOtbRj7QCAtsTCPp8Bn2Yt2/bDiSwb2kVtGd9ieT8K0D/1LzE9iJzAgJjFke5l+qnt/ghjnKdvuj8w001QRdTBQQgAIH1CAyeGRZn2FtPyG7Jb9++7f5pv+YUMTsrckIAApsTCPK6dqSV8iTNFD3aPWVO65zG8meeBF6/fq0dd8Zk0xdZ3thjd0lvCQTpx/hZtdy42AMBjI576GXaCIEUBII+nxgdU3RJSB327qs+0tGv8GIPzJBhRd6/CYxZHKUvXmljJRnO5Zra/qMbIAABCECgaAL9mYkm0tIVZtsoOdPETRf7Lc22jQgGAQhAYGYcapDTdnraM1uXXmBqjCDg96jmo2xBGuRArJ8VplwLVfLUQQCjYx39SCsgsD2B/r5PHpkwOnrgbHLLfmZDkCfXJm2ZU6mMQJ71lX9SPqdenq2VwJjF8ebmRrdWarWjwoh2cF5JPIqFAAQgAAE7AQXED85MtC938+/k5EQeUZ8/f7aXmSBnXLCjWmrfeyNBK6gCAhCAgIfA4+Oj5+7krZmPT5Y/PwPWkfkMMy/Br9/A6GjsviBHK7u7v7F2skEgWwIYHbPtGgSDQGEEHDW3X3qMjn4+6e/au08arvTiJavRv7eq56z1ZBJSUUEExiyO9/f364XMOjs18bItaMAgKgQgAIE+gUG3MLn6aebW/NNB1FILHh8fHxwcaGvtTHTEOnKy3xZLyuBespYHyQMBCEAAAoMEPFtoDuZvE/M3i7aichFHQM6pHoOZJhsrbcwTJ222TwWtuDV5y7YhCAaBZQlgdFyWJ6VBYKcEQhUcRN7kNlCMgapB06nc2jgpj5zrPVNArdZy3spssnVkSExAmt/37987lWoUybdx1YHkjGHPMtKRjT8hAAEIQCBDAoNGxzE5tbG2pmo5BAtG+6gFtXeMA+kQgAAEEhA4OjqaU8vMx+1VD4bL2x8nZ90E/DsT+H2y6yZjb13QZmBEOtrBkrN0AhgdS+9B5IdAFgSCPpx1G66y6I9AIezKqboNGP79Q/zT8UDkZK+cgCyO0vw6jdSrT6/KaD2sU9rYn87bOGgJNFYm6RCAAAQgsBWBUCOclMt68+ew22rchN9xndkKO/VCAAIQmCQQ95Zri40OQGxLWPsimVl07YZQvoeAfzMnfZSdfXQ8Re32VtCrgHnObsfJDhuO0XGHnU6TIbA8gaAPZ9AneXlZKbFHwLFS9O7/m1C3AcNvdPRPx/9lxNXuCQxaHGWw1w8tQZC38zbmfbv78QgACECgYAKhW4m0TZWnVPSzbSEzL6J3WM3BYjqz7TwOAQjsgcBMf9xV9z5ZhP/h4eEi5VBIzgS0PvUvGP1Kkpyblkw2P0BHDOMeY85T/AmBEglgdCyx15AZAtkRCPpwBn2Ss2tqjQI5VgpPE2eurDwlb37Lf1wBe6tu3kGlCDBocZTFWvHEadbtjg9Bxb/ZUoYEckIAAhCIJuC80u3lKN5x8x0aoj9AQcsKOxNyQgACEFiWwByrYbRbRmgToh1Q8g/EDEVB/jECfu9qHR099iDpDYFQDSfBo4ycnRDA6LiTjqaZEFiXQJBOJFoHsW4bdly6vfsqjnT0e/AlWxbueBjW0PRBi+P5+bnfpL1gy7WAcU5tSRBbuaD8FAUBCEAAAl0Cc8xv2pfVvn9+t9KlrqMnjXZnuKVEpRwIQAACcQQ0z0/8YGh10d+RUDtKqGDkz4eA30tJQ2jb6UQ+oMYkkW9xkJE++lc5JgDpEMiTAEbHPPsFqSBQGIGgrybz19x616jc0UQqTahWej7yAPWfmeSfiKcXmBozJDBocby5ubm6ukomreOIyss2GXkqggAEILAGAcePJLQKv0NVaGmh+YMUcN3Cg5YV3Qe5hgAEIJCYwPv37yPedfJnnRMlGdTG6Dcq64ggzkVnfvnypX8YbzudKIJt0O8l+ldZBAqEhEBLAKNji4ILCEAgkoAMNkE6kaDvcaRMPGYmYHdbi/ZYN8uyWcaPHz/66ybS0c+Hu4MWx/v7+9PT05RwnJFMWHlK+NQFAQhAYHECj4+Pc8r0O1TNKdny7NHRkSVbP499B47+s6RAAAIQSElALrmhb1pZd5wZ+6oCR5s3Kl77rwq80ML9PtYpR2yhAIOUnEan/0JRIDYEWgIYHVsUXEAAApEEQieybPcXCXqdx+yanYoNGE58mENaDa81xNNpKX/GEehbHKVN0C8rmQtzI7b8P5wFTNDiJ67tPAUBCEAAAusRCPLq64sROkXvlzAnJXruNLPVc2TmWQhAAAKhBBQlJkdD41OanOvNHP16NNbSzRb9IcDptoux+mt/d+u7/Pnz5+ohzGlg0Lo7+lc5R0KehUB6Ahgd0zOnRgjURiDokxn0Ma6NVJbtcawUHhlr9Xac3FvVPwX3EOPWHgj0LY6NNkEKiMTNv7y8dGqs9TfrNJM/IQABCEBgjIAmOWO3EqT7t2tLIABVQAACEEhAQI6G379/n1wz6gBInb+e0uKotgfparqs0q9lurVznZjA5Oj1e2knljbD6oL0nNG/ygwbjkgQ8BDA6OiBwy0IQMBEIOiTGfQxNlVPpnkEiHSc3C3Ev9nIPPw8XTaBvsVRC7b02gRBvLu7u76+dmhWHJ3stJQ/IQABCEAgQwLRO6xm2BZEggAEIOAhoM2cFAom06Msi5qBty4X0n5odaBT3rVddsqD3ltR7Yv99hFdvHnzpvsn19UTkC3cv3Kc1JlUj8jfwCA9Z5AG1V8vdyGQM4HfcxYO2SAAgSIIBH0y2/l3EU3bg5D2SMda98X1n4uuEYub5x5+CBFt1HmNzuDRaNES/fb2NqI0/yPdveaaI76Uogv9V2/gsZdwrb9ZPyvuQgACEKiGQJAOa7DViUNqHBmip/0K0NxWcqch/AkBCEDAQkBz700si2Oy6V3aXUSMZeun43TbZ1J9iqzjHtWQBpLM6olPDymIeeiETW7KLNUL6l9EjSOA0TGOG09BAAL/EhjTd/+bo3MV+jHuPMrl8gQ01zEWWmvHaSXmmVsLDhtUGkfI3rL1LY4ioMXY2dlZJihq/c1mghcxIAABCCQg4A87mBSAD8EkIjJAAAIQqJjAly9f4lo3udlmXLE8lTMBdXp/45yuwBpOGB27QLrXoRZE6aBCH+lWxzUEiiDA9qpFdBNCQiBrAkFGR/ZZyqov/fa2rqgz1V7dorK6nlyJseLKqr8yEWbQ4piJbK0Ytf5m2wZyAQEIQKB6AjM9nzafw8RF2KhbCXOsfmzTQAhAIAGBuL1V3717x0s4Qe/kVsWkQZFjHRfssiAl6oL1UhQEUhLA6JiSNnVBoE4CQd9LfK6zGgSTJrdW2plqr7ac3C4mCWyusMuNGPIUYXFUN/GyZaxCAAIQKJ2A1L5zDtaS4rh0AsgPAQhAAALRBOKsRHw7ooGX/qDfaVV6P20TVXob15M/aPUdpERdT2ZKhsCqBDA6roqXwiFQP4HQaUfQl7h+fFu30O786J+Abt2O+PonT0TnQMd4uDU+WYrFUexrdRSocVjRJghAAAKjBN6/fz96z3tDM7fN5zDo1LxdxE0IQAACKxKQoibiJZzDt2NFKBTtJTC5fpz02PYWX/nNIFXn4+Nj5ThoHgR++w2jI6MAAhCYRSB0IvvkyZNZ9fHwogTs26tOTkAXlStRYTrS0r/xV62m1kR8q6umIIuj2Acte6rrKxoEAQhAoBICMhzGBTtOulWtDSjUMbGVh+9Xi4ILCEAAAtEE4uxDHz58iK6RB0snMLnJ0+ZTi5wJB6k6Q/WoOTcc2SAwRgCj4xgZ0iEAAROB0I8lpyWbsCbJJJObsR7Nn6o812FyJTY57TYCJFsFBMqyOAr45gEuFXQ6TYAABCCQA4G7u7tQLyipBTefckd78WN0zGHUIQMEIFA6gQjzoRa/rCBK7/c58k9ONib1J3NqL/3ZoNlLqB61dDjIv08Cv++z2bQaAhBYigAfy6VIpi9n52GOAj55ykWV8Z3NSPv8+bPWDBoD+glLLaiIT5mWNVE+OjrSYuPt27csOLs/yeIsjkFrnm5LE1yXMva+fv0qZY1+JvqNNL8O/S4uLi4SIKIKCEAAAg4BvYv0CjIq+2RxPDk5cUpI/6d9nunIttUnrJTPk4OLPyEAAQj0CSjW3PjJ6D57c3PT/XPz61Jey9WsGuSupFWPZy8o3ZLn+uZeTZuPzEEBgmYvHsiDhZMIgSIJ/OIfBCAAgRkEgo4Z12d4RlU8ujCB8/Nz43dLOReuO4/iJpv//fv3PCRdTAq1yLhLm9Yb+nXLHrlY3cUWlNvye3LcKoP8lHPjXdDYk6hjUc76Xdzf3+fGFnkgAIGdEND3SG8hz1dAn/h8Ptz2eabTosvLy5QdWtDnKSUW6kpMQMPe+SE0f7J8TtwR1VQ3NqIGh1mTmPjd60Fd0Gu5vlXD2CKoHTn5jBPPENrkVujes/lM2DbBRaV7IHCgRrbvDi4gAAEIhBJ4/fq13YdOEVTyAgutgvyTBET14eFB2YIcphTEYwxUlQ4rLuZPqrEmci5DbzhBm2xUTZ9I+SS+f/9+MrizP9ikNLy6uuqnb54iB17N7DXmNczUleuFZga95TbH0giQVa+VNfbkUn18fOzvx0yiiPxCchcCEKiVgHZb1dxb/9qNCvQRlJZQrkJZbYav73JcsKPmtOt907ujoqzPU1fyseuq2TqvAAAgAElEQVRkU6MxAUiPJqDJtibq/cdldNRA7aeTAgE/Aa2+jSv9ppxMFDVlvZarXDWMvYva8ab5hhre/slFS8CiX2oz6yLZbKdbKdcQSEpgD5ZV2ggBCKxHIGgPAdmu1pNknyUr5ibpNyO2MinCcuugSfdPLb1ykzlansnG+jtWP3N5cUbXvviDGvbqHUdmmR5lClq8LhU46e/pSJLDn4qGWQNFRJkz40QTjz37G1WrxAgaPAIBCEBgPwSiv4ZpEDE1SsOZWowExgakJkLGEsgGgZaAfULbvqhzWOuxamh7cMOLyXA9Lbo3FC/nqvUjan9QlouVdBc5I0K2vRH4j+WXQB4IQAACYwTkZD12q5+uoLd+IilzCOiAnzmPJ3tWUZVyvk5WnaWiJjbUk3MyDtLzbD63hF3hAoOu062QUmfoX/tn/0J+sqKRiUujDtVTIFo/eEIhjysduRf0luvT2yQlh9Grsacg0bOzs0ECGnJNXI6cUfom5PaRlGNPvtWTMY6tYEFbi7dPcQEBCEBgJwSitzbxfBGWQsfUaCmSlAMBCORJwL/068ssa9+2+xKxauh3ylYpk19hLbrVX1uJl3O9odrOoFjknBuObBAYI4DRcYwM6RCAgIlA0H6efsOGqT4ydQhIoRPEv/Mol7/1rVYOlMkJt5M/wz9lRNGPbrClsvTIB7Y5SEDZ9E9eV/K2k+viYEM00mSPidYhDpYZkaj9Xq6vrz0P6u7iQpb4K0uzMZ2nI7QWleFTu/85eTQgpdfQwNOQkxn79vZW+wSqy+QZOvaBSDb2gnw49LOS5E7r+BMCEIAABBoCk65dY6DW3l1AXx+mRmPwSYcABCogoAn24OpvrGlypDs9PR27myCdVUMCyPYqLObn6E+8XYwSc4ZucY/RscReRuYgAhgdg3CRGQIQ+H8EQl2cxuwZ/69Q/qiUQOgkbFUMGrqTk7wcYsXmQJAhR03oG8x02p9MPrKXKArN6ZSTk5O+lagrg6wyob/67uMzr1W1xW9XYbUzK3IebyyyZW2F4TQh8Z+NStf5ien9L3Ojbkmv4Qw8iaf1rX8nqLXHnn4RQQoaybz4SEvcTVQHAQhAYD0C/umEp95V48iZGnnIcwsCEKiDwNguI4Otkx+qXAAHb6VJZNWQhnNQLZO+19Gf+CAxqs9c4nZK1XcKDVyWAEbHZXlSGgT2RSD0MzkWyLIvasu1dvNgJntTVlUh2cVoc1q88wrC27arvdD6TbECjsVRP0A1XMGCfZNP+6BarcVn+6dzITNSUDSY8/jMPy0WR1Vh6dyZkvC4h4Bsw31rt0aj0v1u1LI7bjj2xs5S8rRU6+0NbfAewbgFAQhAYHMCnz59ipBBExVLjEVEyXqEqVEcN56CAAQKIqBzKBy3P4/wmp9vu28HqwZP72x4a1JrF+qpuWFbElcdFGVh/6kmbgXVQWApAhgdlyJJORDYI4HQz2ToLud7ZBrYZsUGabUQNLkJrGFWdgkm8aTN39aDst+GyYlytkj7bemnaP2mrVAdi6PMOVK3WSyp6rJ+mW2KDC2L71/aFu6/mDzWvnmc94wf49p3+xZHBdcaDwT1m7RXHXuT74RBbvj5DmIhEQIQ2DmBaC32ej5qTI12PiZpPgT2QEDzbf85FF0IimYzzs+7Ty17zaphWZ5LlaZ+8ReFj+8Yn0l7bfdBR13TvcU1BOoggNGxjn6kFRDYhkDoZ7JoQ842iKdq1Q6ZWi1IkxK696O9L0JL7uaXYBJPHpdT7Uh9f9JUMDnVTi1xSH2yGjoOAbI42jWAk203RhyGiDydVwPJ+MKZ3BBmujJyxBLQG8kZe9pSVcG1xvIm+26lsSd7vFFCJxtLbgcIf0IAAhAQAaOTUJ/VekZHpkZ92qRAAAI1EdC62++9122sptxbeZG2YrBqaFHkdjG5ItOqPHr1lFtjl5UnyPs5dN+4ZUWlNAgkIIDRMQFkqoBAtQRCP5NB3+BqqWXQMK1Jdm6/mTQVBDmpZdCl/4qgHSydmK0gi6MKmmz7qgFn/7bk/19N2onb7P5IzTYbF4sTkHHR6SbFOPq3VHVkmPxGbDL2HCG7fzrt7d7iGgIQgMBuCcTtrarpimf79zkwmRoxNZozfngWAkUQ0M/cuMCXe8fmFkdWDTkPqkltgIR3FA45NyelbHbPfkll/MGmlJ+6ILAsAYyOy/KkNAjsi4AT0TLZ+JVUCZP1ksEhMGlya/NPBr21Ocu6mJzhWabaGTZZ4YAfPnzoCiZHRXuMY/dB/3V6W4u9xloHrb9HNr8r5YUThijdhz3G0S6/fSTYy5w0do4VNfkmGXuQdAhAAAK1EoiedUScrWthyNRIlJgaWYYKeSBQLgGdoGE0AmkPks3PPWHVkPlIsxyubFcoZd7YZcULXVQqGGBZASgNAlkRwOiYVXcgDAQKI4C+tbAO+5+4xjWJsk/urfG/Ikv6v8W1s8SG9zfVkatdhIXGEsEcvXNa9EAxDlo1GeeGaMhzHnQ2dJLZXnre0AK3GnsaM3FRIBaBQyGQHwIQgEDRBBznJ2NbFOZo0XIaS2uzMTUSCqZG7XjgAgL1EdBbzmhx1KtAhqKgPUhWwsWqYSWwCxar0eIvLTT8wF9aNXcnuTktZS3pAOHPyghgdKysQ2kOBJISYKqRFPdyldkd06r0jLaM2xIjHRVn5vgByDQYYYGz8DGaAJcas3bzVZUjdimM65Wjc1udYXN/fx9RnVPIYAkrjb24CBvnFzcoMIkQgAAE9kNAfl0R3k7iE/cSngTL1EiImBpNjhMyQKBQAnrlatFqmRvLu07TbJknN28pq4bNu8AiwKQyxLJqs1RUWZ7QSEfWkpUNAJrjEMDo6ADhTwhAIIBAkGNOqNdPgBxkDSRgWZk0RU5ONwNrziK7xea6hrv9qo3XmtOJLdBxHa9fv46o1Dj3TXl6vF2DGRevFkGJR1oCGgnX19ftn7rQ2Iv7BW049qSFWUnl3SXDNQQgAIG6CcS9SHUAcNxXww+TqVHDh6mRf5xwFwIlElCAo6x3cimYnDxrOS9fQHlwRriiLk6GVcPiSFcqcFILZFcorSRhnsWG6jyDFKp5NhmpIOAh8LvnHrcgAAEI+AlMznG7j4d6/XSf5XpZAkbHNM01c1icLNt2lWZs/uL1rlqgzDxO+XGKPzsfYVxDRei0ovkTo+MglkwSz87OupJorRV9VIzxt7nS2Gs8rx3jfbdpXEMAAhCAgIeAtMmfPn3yZBi8pa/GGgcAqy6mRg1wjI6DA49ECBRKQG9aTVYdh7+xtmg9qPnt2N306awa0jOPq3HS6KhiZfmuUlkUR6x5KlTnaVz8zhFpP89qQIondtwNe1zj39EhY3TcsDuoGgLFEwh6oYd6/RRPJ9cGyO/bKFqJ5xpamjbpl2eZZFsqSpZHvqtOo7TCjF4DGC18QT4Hc1Bo+ui0zlNaDrsGecSr75beJ86AmWO0c4oaw7Xe2JO5VN81u9K8uHfFGFLSIQABCMwnYFSCOxWtdEo0U6OWM1OjFgUXECiOgNZBmppq6itlunbr0VTZuCzSQbmak0evB9cAxaphDaorlWlZ42hAxu2rtJLMORQbqvNcb1WbA41kMsi1Qq87YCYD7q9IvwId3NsoJDE6+llxFwIQ8BEIeq2Hev34KubeDAKWzUWb4ms9A2bSocwyyZ7RA8s/qiOLuoVK/jk+rUbDT7fGVa/tI7ZWM/mqeGcW7ow9dcHJyUl0mfa+jq5i8sG7uzvpZ40KndCF5WTtZIAABCBQKAFpxiOcTqQWX0ll6XyemBoVOq4QGwJ1E1DYouacMitqfSrVSmtfbC4i2q6pqYK89QLMytzYNMR5LbNqiOjfZI9Y9CGTSpVk0uZTUajOU7/0fIQvVBJNI3PTXxVKcimx9S3TikCKHTmaYHRciirlQAACEwRQzk4ASnXbqEyXOFWacKQUmyRtmWRPFpIsw6Avf3TtWvoan032i7ZPItlAzNh3S2XrOyxHb+orkTT2jI4sa489DTm5XFgW0qELy6XIUw4EIACB3AhEvP813YqwU1oaztSopcTUqEXBBQRyI7Csrlw/dpkb5zj/rcqHVUNZqwaLPsSyVlp1UGVYeOgq1bj4zbClmYgkBYJdWZSJzDsRQ2pnzcb/s5PW0kwIQGBzAmVNszbHtZ4A9liiKiMdLZPj0Mniep1lKdlxGtUKYc5q076xZLJftF0kNGuWAbNgnv7YmxOwYl8wrD325Bt+f39vAWVZkFvKIQ8EIACBognIoytib1VtrLpSLE7/88TUqOgBhvAQqI+AtLH2qe9k8+UrrMDxnD2G+69lVg2T3bphBstqy6JX2bAJm1Rt4dYVjEjHLo2Ia3tARUThPDKTgHoHo+NMhjwOgf0SsESMdemUZcjpSl7ZtfHDrP5aSRO0LU/L5LggQ0Lfl//8/HwOYfvRSmmOCNJ7xtJlTZPnrF3nQNvns32H5Zljzx7vkuAX+uzZM0vUDt+1fQ5+Wg0BCDgEFF7jpEz+eXNzs9JEgqlRFz5Toy4NriFQKwEt8M/Ozp4/f671u3ws9BrMqqWsGtQdZa0aLIog+yI9q9G4qjAWbqsKQOEQyIeAXnoYHfPpDiSBQGEEQr1yQr1+CsNRiLj2zTOrDHNUL1kmxwWN1X5gwenpafRg1PAw2qQTWH2aVthdgJOJFI23sgcdm5zmlMnGXprlnA5GnRxUkxkq63SaAwEIQKBPQNpk+54EzeOKyJnzyejL0E1hatTS4CPVouACArkR0Fp7jV+odmvUC/n4+Pjg4CAf6yOrBg2/Nbp71VE9aSVla9D5/GE4kyE7Xc0EuOrj+sxxpuOqhCkcAjUT4ANZYu8aTUpqWs7bs8whbzGWT86w5wiw4LOKAnRschGhBl157KFmyaZ3TgO70jrXyURy6t3nnxp7jorZ2TQpFItTmufxlK8mBeJIa+MRplbnDE+TuQUBCEDAIRA699D3+u7uzilkqT+ZGnVJMjXq0uAaAlkRkAud3D3ltCGPWMv6VLoXZVNmLectTrRqrGbX+idblzYjWc/PY5Iqq4YGUXGrBvlh+zV+xnE4OUIqyyBVkp9bt72W3343P9cOAb1I5dMwUxHhlMmfixDQ6kA7mmB0XAQmhUBgjwRCP5ClGHLq7sudH+iozrVMjkuJdOzbCGfub6l1qXH8K0bBmHNmNoyOMwGu9Hh/G95QpbMjWL9AJ0P758yK2nIsF9qVTjZOj6/GSnsDWmQjDwQgAIEcCMh86HlJ9iWU+tv+wu8/PpnC1KiLCKNjlwbXEMiQgGaScZNJbaCqhZtep5PmDS1+tfOq/kk1r2080kPov/NnTub7BY41amZFY8UOpte3atD3elJzIotymh1oBplXkDj5+62gjWs3Qa81Ldj1PpSqM2hGurZg+yxf7w1NPqUtbLb3Z3vVfQ4DWg2BDQiUYsjZAE3CKu2f4ZThRAkBmIyO+lKmFCm6Lkezpq+7DqKLLq3xtLU8LgeCNEcEaRkzudRpBUaz1qJIcNEfe3MWnPZ9fZONvZahR1tRyouibQsXEIAABJYloM+05yXZr0vvcKmE5nwv+mU6Kf3PE1MjBxF/QgACFRDQWuz29lYvYVngjDNSBQPp9Xt1dZW4+f3X8pyvAKuGZN1niRkIjUNIJjwV7YpA8z6UOusX/7YmoFe0vk2tthCj465+iTQWAksSwCtnSZqpyrJHOs7R0aRqTUw9lnE7ZyEUI1PUM30b4czoQ2dB6BEqSMPoKWfylj3MUYvtInptsslFZNDYc9wXZo49e4jt27dvEyPy7EZlVPEkFpjqIAABCCQjoPmAZVrVyrO2xZGpUYtaF0yNujS4hkCtBHRwo5S8OhHAYiLSG1umRy3zFSiZBgirhoZziasGS8yA3T84zXjLoRYLt1ZOrLYtCi6qJIDRscpupVEQSEGAD2QKyovWIV9Io26o1jBH4axmZty3Ec60x2S4U43d6EiY46KvionC+kNl5tjrD+YxCZIZvLsCjI2uit+T3eZzDQEIQGCQQLO53+CtwcT7+/u1Hdr6X5OZn6f+926waUpM9nliajTWBaRDYM8E5CSnRe7YlNUho5w6s1zWSid9jT/7b9GZr+X+e35M7GSv5a4AY11Q4qrBYsauRrXS7cSU10btXEqRqAsCCxLA6LggTIqCwL4IhH4gLbOWfRFM3lp7mGNx55wvyLKUgeponbSSmRPqJ9Wh8RetitZWGra96bSxTe9fzIy06xdIioeAE5io1fWcsdcPTBmrWj7CccfejBVoTB9TH+z5PWlERzYIQKBWAvJjC1IcKwqn3WppPSbOtIGp0XqoKRkCEMiNgGbjWtCdn58bBdN8Xms6zcON+eOysWpouJW4arBE7BkVCHGDh6cgAIHSCWB0LL0HkR8CEICAlYCzI6LnsRJ98TzNaW9JR9ZeF32hXXQcv8KZvpx2p9EgJeMcyOosp42e0kpcyHmak/Ot/tibafG1j72Zgzya6tj7cCw9uiIehAAEIFAKAb2Q7arGy8tLz1bVSzW5/3ma+dWwf56YGi3ViZQDAQjMJKAjG/XKNRaipZbWUDp/y5g/NFv/tcyqIZThhvlLccXeENFg1XAbxELiPglgdNxnv9NqCEBgjwSIdLT0usWnz1LOqnkcp1HVNVPh1S9wTP6ZKryxYvvpTrxCP0ObMjOUoS2HCwuB/lCZOfb62y6NiTFTTzFW7GT62CksyUJ+JyUkAwQgAIGUBII2VpX6++LiIoF4i3+e+gWOtYKp0RgZ0iEAgfQE9Mq1xztKvLOzs5X8QvpvUVYN6cfDqjVy4tJ8vNW4xc9HQQn1EcDoWF+f0iIIJCLADCMR6OWqsUc6brKH4XINHS2pmkHrGORmWt3s/q0zN9Ic7ZihG04bh7L8N21s90vPI9yKJuD0y8whcXd3Z4yV0SDfysg3WO+YJTIaLA9CAAIQKIJA0MaqySyOQud8npgaFTGcEBICEFiDgOIdg9ZHCuxeYwds57XMqmGNvl6vTIsrtnEdt56QGZZs4Zah2IgEgTUIYHRcgyplQgACAwT4+g5ASZtk3KyyYmW6ZVpcxIYYTtDqTBd7+wZiMysKGu/OMtXzbNCi2lMOtywEnLE3M/owz7Fn4SB1tiUbeSAAAQhURkDfXMtsSq3WOY5pYhwbws7naeaMJc/PE1Ojyn5NNAcC6xHQViJBq1q9Xha3OzqvZVYN63X3GiVbxk81Lt1rAKRMCEAAoyNjAAIQgMAuCNhPia9YmV7NtNgx4c/ZqUaHbdhDYE9OTtL8WjjQMQ3niFoWHHvqZbv+dM4gj2im80h/1Y2p20HEnxCAwB4IaAs+45xBFseV9usb47zg54mp0Rhk0iEAgVIIHB4e2o8waBq1uN1xwdcyq4b0A8/pvkEBjE5Ig8+SCAEIVE8Ao2P1XUwDIQABCPxNwPE09EDRefKeu0XfqmZaLF1eG5Cqa60qo/ulf9jGWFEzgwbGih1Mt9uiZu6fNlg7iR4C7diTHU66jDljz64KkWf0nIo8zYm+VfF7MpoJD0IAAnUT0IbYxvi/9BZHkW8/T831nK8GU6O6RzKtg8BOCChyMTS4UEuwBX1M29cyq4Zah1w1Lt0LdlDfV9VfOAz9fLhbNIHfi5Ye4SEAgQ0JhNpvQr++GzatyqqNnulqe8WRjpaetfj0WcpZNY/WkHLDX6QKowJRdYWuWueIZzdHEXA2h3PEs5uMvZQG70Em/e9drQffDjafRAhAAAKadRgjzjexOKqDNvk8MTXipwEBCORMQAfr2r0omoYov46EXGRz7E1ey6waUg7I/hIpZe3UBQEIZE5gSaPjwcFB5q1FPAgEEfj161dQfjJDIGcCRDqqd/Ajc4aoNt01nvQppwGtG53H1/vTHumI0XG9Xli1ZPvmdYnHXr/VfQM/o65PaasUVh8JyDMfTgA5/yqOj48tQm5lcbTIZszD1MgIKttszRb9xc35PSu1z58/Z0t7UDB5cGpHljnRxoPFkhhB4NmzZ/KNCLU7vn//Xl7IKZd+/qaxavDzWekuMQMrgaVYCOyHwJJGx/1Qo6UQgAAEiiNgjHTU5HLnS8RdTa/tYY4pnUa1sLR7TbLLZXHvokbgPMfeIMy+YX7n4eCDlEiEAAQqJiDVc/9N2G+vdilYcF++fvlpUvL8PDE1svS+YrPUffY5pKXMzfPop2c0+W8uqiOAllQKj1ak3c6Xlg6W9H9GBDtKSPWdxl4mfZfna3mwK/vfSlYNg6AqTixi36yK+dO0rAhwpmNW3YEwECiJQHEOpCXBXVpWeW0bi8SEYwRVRzb7LqYpjY72MEet4jJZDNcxHlK2wq4+MG7ot57wffUBkY7r0aZkCEAgNwKnp6eW7/L9/X0FFkfBZ2qU2wg0yiPT+PX1dWUWR2Pb88ymvtBkjynT5r2jYMcIu5e6b/MZeIuOVUOLgov6CPDZqq9PaVFLAKNji4ILCEBgXQK4/KzL11u6Z8ce57mINYlTQs5/WqZ0+xmo2qzJAkQdqlGh9WqynrUoNxthUGQk65RlK7KPPW3Ptfnpif0w8Xz2m1q2XygNAhCAgEPg9vZ2UtureCbNM+t4Mdo/T0yNnKGy7Z+KBLXPHrcVdW+1axJV3Paw9fVRnPOoflP6BGxOw/5aZtWQvrOIQ0jPnBohUBABjI4FdRaiQgACEIgk0FeajxVEpOMYmfrSJ9WIbZPjVqrt46EXdrURRsdQtpnktx8tk3jsDfJxnDbq9swYJEAiBCCwTwJS9Z6dnfnb3lgcN/cO8Qtpv8vUyM4qq5z2lU5WYu9EGHpn846OjlnU4Y6bC8+qYasu2I8r9rKEd3VYz7LoKK0+Ahgd6+tTWgQBCEDAJeAozd3bnb/Rp3dgVH5pX8JFr1QjCAadWlRHXEUEpdIfyVarOwjWUZZh6h6kRCIEIFAZAe3MP3mSnMJKNMNMuRfC2pCZGq1NeKXyUfKuBHaRYumdRTDOKUSnUcRNX7Upjo5KnVP1/GdZNcxnSAkQgAAENiGA0XET7FQKAQhAICkBR2nuqbsmzZGnmdy6u7szQtAaNeW5ifYwRwzkxh7MLZt97KmLU469QVD9PcFS2uAHRSIRAhCAwNoE5AA0qaHWK7oyi6P988TUaO0RGFo+O7WEEkuZf/JlklKY3dYV3Qs6KvXPP//cipv9tcyqYfE+YuvUxZFSIAT2RgCj4956nPZCAAK7IyDNkbHN1VtxLJ62O5lef/z40Tgq3rx5Y8y5SDa70RHbzyLA0xdiH3s5dHHfY6OaXQTTdz01QgACRRCQflkxjv5TnzVjVCjk5n4hy/K0f56YGi1Lfn5pGoqXl5fzy6GExQlon3xcWhenGlHgnLfWhj8u+2uZVUPEqOCRNQj4p09r1EiZEMiWAEbHbLsGwSBQG4Gd2HIy7La+0nxMSNyEx8jUl57nBmLibDc6Rnvs1tebZbXIPvZyONDRGZCMurIGG9JCAAIRBPSi+/nzp+dBZZDF0ZOh0Fv2z1Ni7bbzJfLg3fNHSptA3t/fa+ZQvQ+lZwDkc0t7L6sv1CO3t7f5SLVnSeaYfu0bnC5O2P5aZtWwOHyL8YxzH+djt7jFz6+FEiCwCYHfF6z1169fC5ZGURCAAAQgsAgBDnRcBGNNhfR3jBxrnbRXKeMYgg50JOBsrNdyTrePvRx2SRJJR9W7Z31unuOK1Uee/YJU5RLQYcl+ZzUpdqu0Itg/T0yNsh3eGr36l614fsGurq7ev3/fzyPrnX3Tmv7jpECgJaCptf/13uZ0LmR80mv/9PTUSV/7T/trmVXD2n1B+RCAAAQiCBDpGAGNRyAAgb8J4NZUyjiwry6IdFSfWnz6Sun6MTnt/qpztuIZq92T7hh4PDmx/Xjg5HzL7rCcOI5kEFo/lCfxL2JQKhIhAAEIrERAOmX/h/j8/LxKi6N4MjVaaVBRLAQgkAkBGbCjJbFP4KOr6D9or5RVQ5/e/BQ2KotjCLc4bjxVJQGMjlV2K42CQI4E9mDLyZH7b7/ZIx2rDx3DUt4MUb9KsTuMEy/h7IJhdOx2U0HX9qNZcjDvOdJKWTNnc6qCuglRIQCBHRLQ7pR+w9vNzY2CsWolY5+BMDWqdQzQLgjUTWCOe7HekDruNzEfZx7uqZ1VgwfOqrfYGnRVvBQOgdIJYHQsvQeRHwIQgICPgJYHRnPvHOdHnwQ53bNMi6v3TdNONcYhkX6nGrvKD6NjTj8sqyxBYy8H857jYZ2DRsPKmnwQgAAEQggofvH6+trzhJS/6ffW88iz7K2gz1PKbefVTKZGy/Y1pUFgtwS0spvTdrsJcE4t7bNBr2VWDS03LoojgFt8cV2GwHYCGB3trMgJAQjMIlC9LWcWndUetoc5zlyHrNYCCl6YgGNH8ZSe2JffbiCX8bj6qFxPv5R7K9uxN4hURyj9/PmzeyvxL6JbNdcQgAAE1iNwd3d3dnY2Vr6+uZpMnpycjGWoID3bzxNTowpGF02AQCYEZnoY2x0gFmlvtq/lwdZVuWqwuCljMBscDyRCAAINgd8BAQEIQAACFRPgQMdu51qmxZbpdbfM4q7tbqqJ47rsS1nCHIsbdY3A2Y69QZ6OsgNT9yAlEiEAgdIJ6PBaj0dFY3HMIYhkVc7Zfp6YGq3a7xQOgV0RmPkmt7+OFqGa7Wt5sHW7XTVokjAIZM+J1WuT9ty5tD2UAJGOocTIDwEI/JcAM4wihgKRjt1uYtDmvFONfSmL0bE7qku5ll7buAZT1PVMtcgiTBxlh0cpv0h1FAIBCEAgPQEFZ3g+qQqLUcB3Di/kVckwNVoVL4VDAAL5EJizFtY0Xp+MNG1h1ZCGs78Wy0ZlFpdufy3cTbxnO8AhkJIARseUtKkLArsmYFQ375rRCo0n0rELlWmx3bCX3sRil82jIe12N9dZEXBseB7Z0o+9vjDa0c55eSYO/O2LRAoEIACBZQnoRffq1aux+bk+tdIv7zTI/w4AACAASURBVEEXZp9+pP882WVjarTsr4PSIFAlgZlrYefcgfUQsWpYj+2yJc8xYy8rCaVBAAIZEmB71Qw7BZEgUAaBmXPWMhpZvpTGtYHmi3vQK1naaPHpK3dcOHu/eBqS2MQi1ad9rFYfdeHpl3Jv2cdeDppTR9mhN+Tr16/LhY/kEIAABPoEPBZHzQF00GP/kSpT7J8npkZVDgAaBYGZBLSKkX+AtheSD4cWklKSKExcs9n6TqCXQ16a+bD9tcyqYebo9Tw+5pPUfQSVYJdGc123NqnfXlIg4CGA0dEDh1sQgICPAG5NPjp53NPOJEZBpHgy5qw+m2V6XSiEnA17+PIXOqiMYgeNvRx0NI6y4927d8aWkg0CEIBAEQSkOB7z9Tk/P7+6uiqiFfOFDPo8JfZ5Ymo0v38pAQKrEtDmzNfX12M/VWlLNIF8//69xe11VTnbwmcqcMa+Gm35i1wEvZZZNSzCPLqQmSMqul4ehAAEiiDA9qpFdBNCQqAGArj8pO9FDnTsM7fMjLXU6T9YQcrYkrjftPROoznL1udDSiiBsvpXbwBHYIyOoT1OfghAIGcCJycnzluulfbm5mY/Fke1eoxDC6S9YGrUouACAhDQXFEv0uPjY887RJ6sMkkqFCyfwPGZcWlp9DkepM7AS/9adgTQnxWvGiw25pkjqs9zbykW3dTemPxfe2/I57eu3evf3P8hZWcPLOvZYX92Jqwta4aVJYGFO8PKMoGFmXkFmdCyPYFFSYvasiSvYO9Ny7I3LMv9nuN7/XGXbHlJtmXJfgYk/smytPRIlqW1tCTKeyQCeDoeqTYpCwSKEmCEURR3VmbmTLJIGufxdNR2N7NYNKGqZ0VqpNZSb5kdIyOP13xqUXnZIqC45SRQc9sLi2Ck/eMf/1jYuyUUiRAIQAACaxF4+fKlcebuU5bFUXf7nyUvzHqvYsMw0+FHilx++OHXvJeXLQKKWxA4PAH1V5o7e0wyHQq9oZV4kC+0cJTZEKjmbjls20baI80aPDZmqVZCJoRAYBcC6pl7p4syndUuxawz0/7joo/jcAyP0bHO+kIqCEAAAisQ6D+6s2lpfDwb5xgRPEZHzSEPaWPwa68KrxvVANE5b1f1DQcxx2iTZyhFtW1vFL6WpQ/DcXMc0uAaAhBomoC8GN+9ezdaBGlO5bgzemvrQB0HYFa/ffv2betMu/Sr/TwxNCrTAMgFAhkEkiyOXfoaW2oWs9eqjr6MTawar7Zb7jEOLw48a/BMz3tLw5DJya+TzF1NvJL1V+jNzY0Gt0nk6y9UuxKqW9BSmzdv3khxx/aq7dYjkkNgZwKpIwy+AeUrbNalrxfpkDa2vnTDC8/A7pBtVdorZ7nKG/bamlsOmxPXHgI1t71Qfum+zRwbD5KQEiEQgECLBLTFn04XG5V8R4uj5DGL5DQOGRVy9cCaP08MjVavbhKEwCoEpN02A0VnstfX1z///LMz8mmj1dwth5Vy7FmDR3VwHiVSWPurhKTqVFfJ9GCJ6JBy2f49zfVgBa+2OKoL2YA7NwaMjtVWE4JBAAIQWETAP6s5j5ujgHo0WZ69RBbVzR4PG41eRITCbo6SpGbZIqC45STgr98a+iLjA6TXAedaZ0UTDQIQqJnAx48fp5ZQ7GtxFDSjwfcM1VZB7f88MTRaBTiJQKB1AjKJGc+2pBLJ7pgUf/XICye5BQwk/m6ZWcPqzcMkONtaCrQHI1ITP2e5DUvhWRA/jM+1ISCdp3+RlnmWn5sSkAOMph4YHTeFTOIQODKB1A9k0tf3yOBKlc3v5mi2tCol4D75eDRZRvm1j6Br5+ofjZWfwvllK6/1W7sezpheW/VrjI46g+eMdUaZIQCBYxGQN8bV1dVomT58+LDXrqq9PGbIWmwc4v88FROpZ+KXjaFRD40LCGxNwIwSU7PTey2zZepT9cRP1f9kSN5W12faw8FmDbOuYwXaQ0YT2v2RWW5DCTHcDmlkXJsBZEYKPLIdAdUORsft8JIyBA5OIPUDmfT1PTi7IsVra51gESR/ysTTbg/ZVv0DsvLaK6dsqrtsnzNthfToz3/af6Pp2X6xN2XFjJz1qxzLtz1TzPv7+2GI1iiowQxDuIYABCDQHAEtA5/qXWVxrKGXM0PWYovhav48OWVjaNTc+4jATROQX/hC+ZensESA+ie5zq5PEKa+a0v4JD177FmDZ77sWcydhPSEkTHcLqx0j3JvYRY8nk1AtYPRMZseD0Lg7ARSP5B4OhZuMf4hezHlTmECo9l5BseHbKtGozcKpwssfDaDdl2ICDO8lT23lIdHvxWS1s+aRanDLLjegoDfdbhw2wsL27eT7tbBFiyH5SUEAhA4PAHpDeXjOKporsTiKAmNeJ6h2ioVx9Cow8jQaJXmRCJnIOCfX0/ReP/+/dStAuELJ7kFfL6ZNRRoBp4sPBVR7GPtEbiSOB5jbSWiHkOMU2kym6syqe8wOjZXawgMgVoIpLocGYVCLcU4rhx+Tcrl5eVxMdiSeawankG2Tbf6384XMNuwlw2gwC46+64pziZzmAedL1QBRUYc6cPDw1BULc17+fJl/BHuQgACEKicgD7rw56tl7YSi6PkCcerxcalDI369sAFBCAwS0Be47NxZiMsNPvNph+P4Oz0phIpYGQa/WCF8jBrCJmsG+JpqAXaw7qFKpCah9tQDBz1hjQyrqWUfvPmTcaDPLI1gR9++EGq199tnQ3pQwACEOgIpH6A4baEQLhsfCq1Ew4WVeT4fGbhfGwK9Y7h/kly+fbgNzpmL2QzWew+Td2xJZTP2r/es3zbMzTMjEUDZROBnxCAAATaIqCtU0f9cmTnK2bYmyVmJCymgGNoNKwahkZDGlxDYJTAKjPE+CR0NN8VAxcqZLLnYs4iMGtwgioQzdNQd5+7FeCQmkVqL5G6e1yqPGeIr2N0NIaRE7kGt2ZIeYbi11ZGdQta7/js2bPu+AaMjrVVEPJAoCUC0gv4P6v+mC0hqFXWcNn4lKQn1DLoQxgfRsfvTpGsOdw//CrfHvyyZWtITRY1nF9Vc2tZVzb/27S1IiNeLu3Ba9oJRsc4Me5CAAKVE5Cvtllz0wlclcVRIpkha7FvgenzI7XJ0CgCh1sQOA+BhRa7GkAtUchI85O601VqkZk1pBLbLr6nqZT/OG5X3rVSTu0lii20WquAdaYj9Q4anjqrhu1V66wXpIJAGwSSFuakfoDbQFCrlH5NSjHlTj2oTrgoz//2FYZT4EBHkwWzo8JvYrVtz3B4/fr1MESr8zxbMQ8f4RoCEIBAPQS07js8wFi6rdosjiJmhqzFxiHVfp7MuCXSqLK3xDdZMDSKQOYWBHoCSaqP/ilzUayLM/nqp9+9O3xWIdkdzmhqo4HVdstG2jPMGjwGYOZKpmFk/FylV8nIl0cgUIYARscynMkFAsckkLQwx7Na6piY9iiVWTYeEeGEigZPkeX2FIHW3C3/21d4JjzqhDGK11Nrow9qq41heIEJ8zA7rv1tL7uKl0PW+26aotlqdXkWpAABCECgGIH7+/u7uzuTXZ0WRwlpNJvFvgX+zxNDI9OW+AmBcxJIUn1MISrcnwzF8Hd6w6f66wJzKL+Exb4UffH7i5PMGmYNwDu25L4uKrzwt+FO+FV6lQo5IBIEOgIYHWkJEIBAPgEW5uSz2/hJs2w8khuejqNwjApsNE5DgbPThr4shVcsGktPL0Z4kT3RNVmcsMGHMOsM2fGDYhYsd8ee10kJqSAAAQjECTw8PFxfX5s4ncWx8CfeyDD607jcKU6xzzRDo75GijHvc+QCAi0SWGWkmj2jWU7Mvyh5NK8dJQ/lWaUuwmQ9ISeZNcwqQzA6jrYW/9CiexyMoxgJPAwBjI6HqUoKAoEdCKQuzPGfDb5DYY6V5ewwsSuuanDrsxkq5OrRrTgBVli6UZGca+5S3+jRvJICt7aOq88xVVnVhDmJVaOR/VOvvfoiqbyNZfrVq1eN0kZsCEDg5ATkgfHixQsDoVqLo+Q03a9CiingGBr17YShUY+CCwhECKwyUg276EiO697yT7vCfNUzF1i2wqwhJL9XyGxr2dHZdC8mnnydQ4s+qR3N570MXEBgOwIYHbdjS8oQOD6BVL2Afxx5fHZbltC/NajH/LalpPuk7ZkxGkvVPoIWz7XwqNffUNXVeGotBPbjjz8OA7PTGSbCdRKBwo0qSbYu8kkWLGeQ4REIQKAtAjqvK7Qe1WxxFF5jdKxwMVzhrxhDo7ZeOqQ9G4GFhhYdGZ43o1mF8xJPR+0CsooM8UQK97dxYUbvnmTW4HEVSNUEjvI8XmCqwnPHDuF48ClRhQQwOlZYKYgEgWYIpI4LUxf+NAOiMkH9M4qFE6fKyp0gzmzBD2Z0dLowOqMlgI5GNarGSNxQixqJPLxlstBUf3iX6wIEnI3KGW11gXXymVnJW+1pjtJE39zcaJm5ZqeP/vyn66dPn2orxdWxkCAEKifA6xBWkFSEWklmRtrSCWpMWMA9JZTHEyKZTQ9cUonp/O44o3nK64ljxi2RRxgaReBwCwIbEVi4YPfdu3cbCeZJ1vS3nkf6OGWMjs7+1hmtF36ti4ZmDQuL7NGELHwXFkpY7eNmGBaXc6+WHJeKuxBYkQBGxxVhkhQETkcgVTWQuvDndEBXKrB/RnHaweJswf2G25UqrYpkUpcRLBTar1mbNRJPSWKyyNbQTaVP+CyBwo1qVp5hBOm7zYJlbaxa4YJT2VcuLy/Va93d3UkL0M9mda0Wrn26JLP0IMOicQ2BoxLgdRit2RYtjiqI+UYrZHZ4Nlr8TQMLf8VCJlOlY2g0RYZwCGxHYMlUQvuv7DjI1NczG0sxB83C/W0SkFZmDUmFmors0YRobjL1+JnDkxSeNTf4M1ciZV+RAEbHFWGSFARORyB1bU6vKj0dqbIF9gwTO4myFRZlC7R+brMzxoO1VeeINvWNXlIx2gXOr1nL00Jqdm3qUW5hS2Tm2QwCzkZlaiojo4xHZHEc5itRb29vM9LZ9BFZE9X+40tJVIrr6+vnz59vKgmJQ2B3ArwOU1WgUY3xS+h8HHdUcE+JOgwPnX5KjksZGnV1wdBo2Ca5hkCcQPZYSxbH7GfjIjnvmiMnnE910cwSvaRnkyIza0jCtV1kM6IIMyr5sQ5zrzlkOLWclTPVhWM2QSJAoDYCGB1rqxHkgUBLBJzT9b5ISQt/+qe4SCUQV08PU6t2x62hkFtcewbKSxaEbiHzkjSdI9qkUfISefRs0vQ1bymlmV2zt+rCKst7vNpORi+40Xebn3nlXfcpmVhkTXSm+f79+7w3xZk+0SCwLwFehyn+UmSbgV8TFkd1wuHaI+dwZQpFUrgzL4ZGSVSJDIHDE0idUHQd8r4WR1VK2N86a0qLWooNL5k1OCtl62izRse8BcFbi11D+kkKT6eVvYZyIQME8ghgdMzjxlMQgMCfCDin6z2skvP2PtOzXciBzFlkj+HNmVRz0TxTGr/DaP3Fr62upWqUgcTJLbWf6ZM1WWgXyv4WFyUJZNfgpkKa9iCVyu76IFNevSZ+i2P3rAwPOvfRpMNPCByAAK/DVCW+fPnSfOz0xdcApnIfR1Xo6AlhJfWYDI3UqMyncKqZEQ4BCPQE/G+NOpm3b99qbl7MaNcLaS7CA3RNhMhPFSFyd/VbzBpWR5qRoFnJFKZQ2wc0lHCvkFl77VCwVBeO4bNcQ6AJAr9rQkqEhAAE6iSQqtFI+gbXWeT6pZodI/ZFKKnZ6TOt50I2hviSTz/Jego1JYnHyKpnk5bmTeXlCR9VNU49mDerkULTdDiq8aksCN+UgGrQ1MVodlLKOBvq6ONJgVLTG5GMX2xSahtFTnpNehl07qP69toMqL14XEAgjwCvwyg37QhtXLTV32pskzo+H008I1B67e6pfjih5Ya67v5Vr6sL/Sub6NQyxJKSO784fVkygCQ9ktTIGRolsSUyBFYkoCGWDGNmGKn05QGpAZh6DBkS9IYqjrOTWVG2qaTMl2IqWhiuQhUuhdCFbEPBmDWETFYMma0CptVTtKeGN6Px6zSxj4pKIATyCGB0zOPGUxCAwP8loD0B/F/WYvP2M1eP3z/v5INFTWniRkc/ySbam8o7a0adnWCsUlIpSWclGWaUNxw3NiS19pKqzKH8XAu+ccQZZaJWUUav8fHjR6N80SLu2pqHhEx6TYZItXcxRschEK5bJ8DrMFqDDw8P4Ubl6jfaXTivgcpoSbcLZGhU27dvu7omZQisSODVq1fhXhSaV2p4Wec7Zca9ThTS8+Q96Ex/NBqzhlEsJQO1cnc2uzJTtlkxaovQL71yCsb2qk5QRGuXANurtlt3SA6BKggkqTb85skqytamEH49dXnlTlVEZx09y1jgijHx2JgLvKGaxoRK0jiEpE6mT8pMkpMcCPpEuFiFgHMfqjJmfs0GjTzqCeX4uEpJV0zEY6adyk59l6wRU3cJh0BzBHgdwiqTIdZ0ZWGc5kLy1hgtKSZDoyX0eBYCpyWgcWPYX2kaVed0Q9+LvFntLjZU56eNWcN2b98sW8+nczvxak451cUiT8tRMwFkg4AhgNHRAOEnBCCQRiAccEeeT/0MR5Li1hSB2WFi/+DJV6jNDpc1dfQfkNlTrfZitryd5J61jdllDO09nqSSOpkuQVlchgZUrSLE8cuDeqM4WvTtWeLgXzCxRE69CKZtxD2el+S15FnjqpuaVKppPzV94kOgJAFeB0NbX+qrqysTeICfs6vBVi8jQ6PVkZIgBE5CYPSkQy2Rub+/r41A3phQ3eMusydmDbu3n9kZmWdat3spdhEg1bqfoeXYpVxkCoFsAhgds9HxIAQg8CcCSV/K1M8wiFMJyEg21KdHHmewqCnNbOudHXNHCNd26+nTp54dPDY1wGj6mtEJeMQ2tN+8eTMMca6ZHT7C9boEPEu/1fZSN6VJFVLaE/NSy5hR50ZYzp58ioBetE0XEEzlSzgEtiDA6zCkqpGe01Q2fKqJ6/JDU4ZGTTQMhIRAhQTUe+i8w1Awbbsqz8IwfK+QvP3JNflauNxnSXmZNSyht/zZ2SXszKynIKeOV2eVUVMZEQ6BVghgdGylppATApUSSPpSpn6GKy1zxWIZfXpE0vLLySPC7HVrVm23qQWufKmdU7iNBAvtPToQZYu8ZGsxL4Kn4FtIQpo9Ae1D5TEem01x+8dXuZAMZpNGGaelM1ol8XUTWcXHekdt0bo0SO3kBHgdhg1AKzPk43jU4XTSnGKIZcm1Z4Sw3WiQodGSuuNZCOxLQKPW0cGteul6drnPc3NUp7fjmjxmDfs2bDOPDoW5vLwMAwkRgdTV1Tu+ZdQXBMoQwOhYhjO5QOCwBFIVBFs7shwWtK9gswvT+mRm7W19zANfjC5QHZbXz3P4VLXXnmnnRt5mob1HuxLd3t6OztUNwFTtqimmPCeYGhmku/z0KHa3MzqqsZnE9frf3NzsgqJMpsbCWiZTcoFAnQQO8zrkbRhQZ6WEUu2y7b8ZM4RSKYSh0SgWAiFwcgIyGEytSJArWA37rGr0O2tACitRc7Tdp07MGsJ6KRMyu1EKSqRIRSQdJpWqR43kyy0IVEsAo2O1VYNgEGiDgMdmMCxJ6vKf4bNczxLwzysYLwrmrJOTn+ds1dQQQXNjj3Ohsc0sl1wL+U2aEkNmSKXs2Z4lqdPQymIz//fMWpeXkRRmCXhszKrrLdaGy7ho1Mqa5m2R0SwEZ4RVNO+CuYqLmFNmokFgIwK8Dj1YDVoONizpi6aLvbRvDI2GtcA1BCCQREDGudHDHZWI9lnV0DcptXUjaxBoRr+e9LULSDdH80TeLg6zhu3YxlM28+gw8uyi7fCR84QkaS32GvacpzooaQ0EMDrWUAvIAIGGCaR+LJOW/zTMZSfRnZ55MhWzmUNXRbMHCM0u99upqjOz1eRzdqGAORAxM6f/95iUpMbFRAbvfhLuMYImdRpmdq0OqoaZ8/+Dcfb/PRt+yki8rkO8bN53d3dD9GoVzq5y+FTh69Rv66h4SVPf0RQIhEANBHgdVAvqymZVgTVUVrYMs+Ox7JRnH2RoNIuICBCAwBQBTTSmpjPqW9R1rzusnRLDhHd7cZvA2Z8qSD27gDBrmK2vLSLMjjRYuR7BnrQ/0yqD24gw3IJADQQwOtZQC8gAgYYJpK5ARwe6XWVrduEc6DBY7Gth1tNuduTdJ9XEhYzNxukwFFutaBVDnRbYav2vASit4sePH/tM1YHMeiL6HTs0TzY9zLoG1F5sLvIIyAI9W91qfrNxnLmrS1QLNDZvGd0/fPhQ/6qLVXpp/7vjREo0COxCgNdBXzfTle1SEZtmuqP2jaHRpjVL4hA4PAEtppyyO6rrVuc2nPuUoaHvppkTzearIvSrQmcjF4jArKEA5DCL+LpMTaNStX9hFgcOSXrpdhz2HLgKKFp1BL7xN0ZAfhU//fSTOlxpprTERv/qWiH6G4tOGAROTWDWcWrY8Wk4e2pYWxZePdUQdeRa+8BsKUhLaccH1mKoOVtL5fHJ6jHqqDn5EhuPNWrtk8UxjO1xZAyfCkPC9bCHrLuw4M2FeOwH2rpnYbnUHsJvk2Z3rQzkZrumSA/f31qOcWEt8DgEViFw8tdhau++/k0/xoU67VVaS3YiDI2y0fHgKgRGR856uzV0WSV9EtmawJTdseuiNSTTlGdrGbr0PSNt8+FQ8ysjW2ounrIsH+62PmtIpToVX7Mk0zDMT30op54lXATCuacBOPy5+7CHKoNAAQL/q0Ae9Wehqaymc+pA9UnzdBOKo5iKr6da0V7VXwtI2C6BpA2RGKlsV9FTk9Xh4Ka7Vqe3nRjNpTzb7TdXIo/Anilc3lBYrWu0T1COU4Ipo7CVDkNmzeSjKulic/upchE+SkD1MtpChjWu62ztjAZmo81bmbbVJEZLYSjFf6rIo1VAIASaI3Da10G9Vvw1P8zdGubUnmbG0Ki53qMVgafmcRgdW6lByTm7RkSGyU3Hos4xtvlw5HVrZerFWSJmDatUx2wDrrmprEJgYSLmzYr/RCO3kDaPN0HgvEZHfb3UY+rjNKtujvcUuqsUlI5S23QA0UR7QshzElD7n31N+giaz5+TUoFS+yuigDANZTHL7agjQo9yLck1WaCm0pxdbRBfHazvbEQdqe9v38P0F0yKKn8Hp5pKX4O6UL3P2puHxVQjmWpIes2HMZu4VnGGNDKuBbCJkiIkBGYJnPZ1mNUAZvQMdT4y2wbKRPB8mxgalamLs+WC0fEYNa7ZkEZf8W5W06LIvCabg3apmc3aCKb4TcxzPT2zynLmWUN2sxk+OKsVGUbm2hCQOcC8X/GfmA8MQH4eksAZjY76GHs+WvEOYuquuumFW9Idsp1RqGMTmFLyjr4mrNbcrjGI7ShzE6gOcDsZWkxZnbZBZH5Wu+HMctqa9JrChj81hdM7Hpkba7KqCJHm55wBxoWRGKEdUVKNzo4OXGXLK72eFJzfDjUtxYzoRDRnU40vb4H1kOklme2dRl/YPlBvTZ8UFxBoncA5XwdnP9m/9Y1eqAOvp33GRyMdYYZG9dTXYSTB6HiYqtS41KNv1HYUmiKtYniYmhDFvwhtLchzfg3PPGtY/gYdqcEsp5GaguaqcYDmbmr6xIdAiwTOZXTURz2ikzJdwJKfmoeg8WzxfUDmPAKjbkaRNygvF56aJRBhPrylIftsUmeLoE57iMhcH3uLQr2/8eL3NBRN31DNoqWP0zRVF7OfVMWJWCvDZjY7n5QMvQBTudPCQ7DVhsiKMFWPfcMbXnQtUM2va4R6N+OtVxGSWmCFoPyGFr0aUl0ZdXmFJUIkCGQTOOHrYN7oYX94pGt1X9mtYosHGRptQZU04wQwOsb5NHdXukdnL60OULUfWV0XKbueGl1/Gc9ag+dwKWckl0puMWvYtCJmbWYttplNiZnE/a+8Xk9Nac3j/ITAIQmcxeio9z+ulhr9KuuR/m80QjxQzyrfQ7YbCgWBIYHZAYp5U1ZZ0DcUgGsR8NeCxusQMwRmlXom/sF+hoYK885m/NQXMG9m4tf0jUrFip8WG2feIG20AfSBRxqDzS5gHxbWWO5bbA/IDIEIgbO9DrPjk77Ta/qiwtVCDI0iryG3tiCA0XELqvummdGNyACp/lADY03tp3Qm+g5quiRbo4Z/GT2/PitTKe+Ly5k7swYnqNRoZgYRNq3UBM8WfxbgEGlta63OVlmUtxiB4xsd9bXWOvfh6z16rYUG+mzrAyZ1/NSieH2blZo+8PpOe9LsMlLKeYrXYo2AjCCwnMDoazUVqPdoeY6kYAio+5oCbsLNg/wUgVnniTNYavXt01g5b/o6bGP66qk1LmlXGVN0CSDJz1BNS8BW/qyajX9wNWxy5lot8JC2Z72hKpcQ9S9pN3Y1g0yjtWxar1R5i0W8HQmc53U4idFx4bBhu6bI0Gg7tqRsCJjPdz+20bfexORnWwTUjcjA0Fdo6oVGffpTM9Bf6rMmvsSQMG3Rm5KWWcMUmezw+CxM2vLslE/yYJLPsbQuJ8FCMU9O4OBGx9m1BuoXjLLG3yCkx9GnzjmAUEboffxsidkcAQ2FzaA28jP7pWsOS0mBnWopFlVNVUq8DQvv1IPHC5fpLmnQ3L3smgmL0opmP300nUZQ1d0hjUzHa1qeEiUNrsyHZsmgziNbE3HM0JfBZxO1hpAbEeB12AjsCZNlaHTCSi9cZIyOhYEXzk7WvozplRnoZv9U1odc9s2sYa1mLJLx1rXiHH8tmWtLJ261NXirXWtVG1XkaZ3AIxXAtP5j/Pz5559fvHjx5cuX0eKoO3j9+vXz589H76YGKq+7u7t3797FH5RWVLaWp0+fxqNxFwItEri8vJx63cLiSAd0e3sbhhOyhICzCjShvbm5WZLRUZ8VFvXkU6VTB/7rr79O3T1quL5ueq819E4k9AAAIABJREFUR9W/mor89ttv3b8qr0yMYnJxcaELfVJlzP7+++834vD58+d//fPfL7/80gug3JW18tUfH9aNyO+erKpela4WqH+7T8ywAXTtUM3gyZMnaoQ0g66+Xr58ORyRHnWcv3vjRIAmCPA6NFFNbQnJ0Kit+mpIWs2OpaEKBdY4R60uDCekRQKaTmqQpj+NbAvIr+mSlKLSvWw3TStQCmcWzBqcoEaj3d/fX19fj95S4Dk1IVM0psK/++47aUum7ppwTW+lvjOB/ITA8Qgc0+j48ePHq6ur0dqSdlI69y1ebw0g5OTx/v370Xz7QMwtPQoujkTAqHXiRdNSu4eHh3gc7qYSePTokecRxjdTlDRRkeli6q7CQReBwy0IQKASAlpRNxyLYnSspF4QYxcCvA67YCdTCEAggwBGxwxo7T6iiaccEjRg28j6KH2LlJMsyGu3hRSWXE1FS3ynMlVbklVy6i7hIiBzgFZj+1EwQfOzImbTBP5309KPCq/ecNTiqFXwUhnLHrmFxVGSaF2D7CjyOtcykFHBukB50qzlYRnJhVsQKExAazD9OW40tvYLcLyYzgWw6p026gAPgFRk4s1YM8MDFJMiQAACxyYwXGMbH5EemwOlg4AI8DrQDCAAAQhAoEICmnjKzKwpvPbw0EaLshHG56GeInT+Fd02mNJMYnH0QCOOCMhgFrE4KoKMjoCKE0jScDJBi8Pk7pEI/O5IhVFZphaIFdtRUJ92dTfaxCDSa2tBkwYZiiA75cH4U5zTEpBR31/2pE+yP9kzx4x0OEMsmooMf3JtCGg8PbqvURdNXbc+MeYRfkIAAhCoioC0V708SUtu+6e4gMBhCPA6HKYqKQgEIACBQxKQSlBbRumvK508IOUpIW1J99edbaFb/RoamSu60Z0utEmPTJX6kyrmDBuoHrIB1FCo+NJqtS6Wrc9Wk17Y2Th9hPj2Wn00LiBwAAKHMjqOWhz1DVYfWrKX1LhB/pTx48F0NJE6Go0nsDse4C2iCCKgF83PoR80+x8hZpxAd9pZPI7uYnSMI4obHTWU1Dyw5NckLi13IQABCIQEhl/YpE9zmBQhEGidAK9D6zWI/BCAAARORUAzTSabp6rxGgo7PJchlAc3x5BJGJJkdGSCFgIk5KgEjrO9qnZVDT1UtE2BtizY5bMtC6jcKyPtRr2S7I7yZI/E4RYEWiGQurZOxptWitaEnFrB4JFTTtieaKeNo1Ug8VH1u3fvTguHgkMAAk0QGE56mdM2UWUIuR0BXoft2JIyBCAAAQhAAAKtE4jvrSqH2t4Nt/WSbir/cMA5m1HSLnGzqREBAjUTOIjRUZ6F19fXBvSrV6+0lbkJLPlTzo6zdkc5HmF3LFkp5LUdgaRvZ9JXeTuZD5Oyx9NRFYRr9WyN68MRiRPfeyTyILcgAAEIFCBgzvfF6FiAOVlUS4DXodqqQTAIQAACEIAABGogENdvxBdk1yB/JTIkqTfZXrWSWkOMAgSOYHTUlPLq6srAkrWvhsO3ZHeUt6WRbfhTpgJ8j4ZAuG6XQNK30+mZ1y6NkpIbtdpU1nQ1U2SG4fLZjWxCq43atMZlGJ9rCEAAAvUQMAtQMDrWUzVIUp4Ar0N55uQIAQhAAAIQgEBDBOI7OWF0dFZlknqTCZqTKtEOQOAIRsfQ4ihXFVn7KqkeeVvGPcD+9V//tR5pK4GGGC0SiLdzU6KkpUDmWX4aAkatZu72P+MLIPpoXMSdHePjcuhBAAIQ2JGAmfEmfZd3FJusIbAFAV6HLaiSJgQgAAEIQAACxyCgxesRVZKWYqceonQMLBmlGB4iHn9cO9ay/VgcEXePRKB5o6M2mDbWC63FqMHHcdhK4h7rinl3d4f3zJAY1y0SSPJ0jAxuWiz7vjIbtdqoMFpOxZBxlEwY+PTp08jqMx20zp7YITRCIACBGgiYbyvdfg2Vggx7EeB12Is8+UIAAisSkIZ6xdRICgIQgEBPQIro/jq8iC/FDuOfNuTz58/+sidpTf3JEhMCdRJo2+goQ51xOtGa7vv7+9pYS+nz9u3buFTy13TukRhPh7sQ2IvA5eWlP2uzVsD/IDFDAvKWDgNNCG6OBkj8Z3yEPbuOJJ44dyEAAQhsRGC4BiWyU/RGuZMsBKoiwOtQVXUgDAQgAAEIQAACVRGIqDW0CFtLsauStlphhgPOWSHZh2YWERGORKBto+P19fWwMrQKzKN8Hz5S7FoembOdCyeuFasOMtqIQMQ/LMwRK3vIJC/ErOUfTYTuZRTLVKB67KlbCo8vCYw8yC0IQAAC2xHQMtvh3j6zw87tJCFlCOxOgNdh9ypAAAhAIInAlEfjxcVFUjpEhgAEIOAhoIPAhhMH88ibN29MCD+nCHjUcf2zeDr2KLg4A4GGjY46B9E4S8nrsebNkY1TZti81FVV6KYZykkIBKYIJKk4k77NUzkS7rHdyhic5IcKVRGIjLP16WFDbBoJBCBQGwGzWhlPx9oqCHlKEuB1KEmbvCAAgeUEpjTRSfPr5WKQAgQgcBICEXWH1EfPnz8/CYflxTSGiXiCdOlxPtw9GIFWjY46Usv4mki3Unm3KKX/rALo9evXnBZ2sHfsVMWZmiyNQkjahWA0BQJFwOPerZNuYZVKQOtaplYcKynzAUpNnPgQgAAEVidgPgfsibQ6YRJsiACvQ0OVhagQgIAITK0QndUgQQ8CEIBAKgFtCBHxAYifNZOa1+Hj+xWb0i/p8LXDA6GAEOgJtGp0DBdl6D3XQE1/UrJIWZx0lGuPY+uLUGyTo9zbMQ8YJvxsiEDSsp3IKKehIu8uqlGrjcpDrzKKZTYw0mMLu8fHdDYLIkAAAhBYhYCWrA2/qpzjuwpVEmmUAK9DoxWH2BA4OYFw6qHJNUuITt4qKD4EtiAQ9jZ9LjKMxc+a6WNyIQIac0Z2qTWIkpw0zLP8hECLBJo0OuqtDr1M9J5L26I/6YJ1Vy+zVhDUtgOebKKzVpn379+jy27xXUJmEUj6iPoXBB2PrVZFaG2EOgTtCP3o0SP9q/lk3u7K6vTifNTn1LzvdFz4fe9qtB05pjT8DO0rLblDAAJnJmD28Mcx4syNgbLzOtAGIACBFgloeihLQDf7kN5fy0Y9q0tbLCkyQwACOxKQwllq5ykBIvbIqUfOHJ6k1Zw1B5yZJGU/JIFH3759a65gGo35tb060qOqbVdlV7i+vo4z1/p0Heobj8NdCNRJQMZ+/57mX79+PZs9TCM89QBTE0hNL9Vl+Re0agXGxcVFvCW8ffuWpWpxRJG76opfvHgxFeGEDXgKBeEQgMC+BMzHt8Xh/b4Ayf1IBHgdjlSblAUCEIAABCAAgRUJSDtklmf1iWvRAz4wPQ3Pxe3trU5J88RUnNrME06xiQaBbALteTqOujlGyi99sR6JRCh8y6P9x9mxcKWQ3YoEkrwrkpYFrSjkXklpzcHjx4+nLI6SSh7bV1dXfhftSFJdGdkcY2Fda81KZD0aywAX4uVxCEBgFQL6agyX+7C36ipUSaRRArwOjVYcYkMAAhCAAAQgsDUBqcenLI7KWgvWtxbgYOknqTSTlKUHA0VxzkmgPaOjlgakVlVtemGPMsi/ViKVBvEhsCmBiIUmzHd2a9DwkXZDtAZq1su5K51/qcSs0ZHTHJc3mMgXRD73VS1qWV5YUoAABFokYHQH9PwtViIyr0WA12EtkqQDAQhAAAIQgMDBCESUGzKJ+ffcOhiW7OL4VZryBzjbNm/ZVHnwMATaMzpG9p6eqpVZvfzUgxuFRzbr63PE2bFHwUVbBJIW7yQtC2qLg5FWu3T6VxLI39GozExq/c/Zzs2faZ8mF4aARt6RVh0ZtZt0+AkBCEBgCwJa+jAcG2tbJPQFW3AmzSYI8Do0UU0ICQEIQAACEIBAeQIaJkWOKkOzkVEjw81m4o8/efIkHoG7EDgegcaMjuoiZ5XsYSX5e4Hw2S1CIvrrYXZOq8PwEa4hsDsBnaPjl8G/LMifZoUx1XF5lhoMJfe4dGu3/XjnJmcX1lINqWZfR7YZwdkxmyoPQgACqxAwi0twc1yFKok0SoDXodGKQ2wIQAACEIAABLYmYIZJw+w0g7i8vByGcD1L4PPnz7Nx+ghJe8L1T3EBgaYJNGZ09Cjiw/qQ21AYuGOIzACe7gaj4451RNZLCDjN6soibjNbIkNVz0bGdlNyesyxQ9eW0XRevXo1Gk5gKgGZ0iN6fJYEpvIkPgQgsBYBLWoxw8Wbm5u1EicdCLRFgNehrfpCWghAAAIQgAAEihHQmnUza+iz1s6f9/f3/U8unASSdm7zq0mduRMNAvUTaMzomOHmqDpQB1pbTXgcq2Ur/fjxY22SIw8EZgkkfU2TFgfNZl1hhFAFtpaQ8UUYOjs2yet0LamOmo5G4VOfEpwdj1rplAsC9RMwi1pYa1J/lSHhdgR4HbZjS8oQgAAEIAABCDRNwAyThmWZMkYO43AdEvC4CvRPcf5Fj4KL8xBozOiY5xflsfAVrnKPp6NEimy3XVhgsoOAn4CzeXcJ5q0k8Auze8y4aXBKvCn7Vh9f69TiQxzc73pWa11EqjIygl8rd9KBAAQgYAiYBcv6cNze3po4/ITASQjwOpykoikmBCAAAQhAAAKpBDRMmtooS6vVnz9/npog8UXAr8xM0pHCFgKHIdCY0TGuZJ+qFfWhU7f2Cne6gvm7sL0KQr4QCAkkLeFJ2pEgzKv+kLy3+A9/+EO8aFNDxu4p3Bzj9PLuqmFPbbKqtYGH99nNg8ZTEIDAdgSur6+HibPWZEiD67MR4HU4W41TXghAAAIQgAAEnATMMGn4FG6OQxr+a21p5neLcpoA/LkTEwJNEGjM6JjH9MWLF3kPbveUf9vDh4eH7cQgZQhsRMC/kCfPJreR2Fskm7dUYtY/O+J1p1Kget6iKjuwU06oU/bIjSQhWQhA4OQEtOfz8AOqpSovX748OROKf1oCvA6nrXoKDgEIQAACEIBAnIC0ysNZwzDy27dvv/vuu2EI104CSe4TGB2dVIl2MAKNGR1nvX/C6tHxNnX2oc6yTH0bwpISAoF6CPi/qTq7VEuE6pF8dUm+fv2akWbcP1tOdRFbpiyO/mUNGbKd+RF9TabMvaoR1oicuW1QdgiUJKDvptnVmbUmJfmTV1UEeB2qqg6EgQAEIAABCECgKgJTy6PlKsCaxeyaStLVJ+0Gly0SD0KgNgIHNzrKsFft8TZOo+OUgru2loQ8EBgS8Bsd9VTS13qYSxPXsqqmyqnOIT4oiSiX9ezNzU1qjsT3E1DVTJmEp0bz/sSJCQEIQMBDQL3N8OMilQFnsXi4EeeQBHgdDlmtFAoCEIAABCAAgeUEpB0azhqGCaJtHtJIvY64AZik/PvAmQf5CYHWCTRmdJTbYhLxDx8+JMUvGdlpdNTnQUf+lhSMvCCwnEDcZmbST9qXwDxb/8+p3TgjkmuPi8hdreiPHOgYfzaSLLf8BHTswWi1qrvG4uvHSEwIQCCPgHaSNF8BVAZ5JHnqAAR4HQ5QiRQBAhCAAAQgAIEtCEiZfHd3N5qyFEfsjzVKxhno951Icslw5k40CDRBoDGjoywZztdVGmFZMmruQ0d11qONxqiWRuMQCIHaCDhfVYnt/1rXVkaPPM7lBX1SWrAfN9lG3By1LCP+bJ8LF0sIRDZZ1Zhem98uSZxnIQABCEQIqIe5vr4eRkBlMKTB9akI8DqcqropLAQgAAEIQAACSQRevHgxGl9bN7Gx6igZZ2CSzsevGnXmTjQItEKgMaOjsH78+HHWN1mv9C+//HJ5eVlzNfhNEcf2A6u5jpBtCQH/l9W/L8ESefZ61v+mS0IN/rRmPyKq3BynlqqpY6x2N+lIiRq9JePulOf91Mi+0ZIiNgQgUA8BfQLMt1U/URnUU0FIUpIAr0NJ2uQFAQhAAAIQgEBbBKQdGlW1SUOlrZvaKktt0iZp6Z88eVKb/MgDgTIE2jM6iovWFGhZ96gqXyp7bakqw6Q8UcoQzM7l4uLC+ezod8L5LNEgsBcBoxiNi5G0UCieVG13/SYodWsPDw9x+SOnBrK9Xhzd6nc1iB9t5Frygg1gddokCAEIiID6nOGhLNozg56fhnFaArwOp616Cg4BCEAAAhCAQJyANlZ9/fr1aBxNH+pXmI9KXk+gf7c2+QZAu56KQ5LCBH5XOL+1spNKV3/qRqXe7fQvskFW7tqYXXaVMftZHoTAXgT0PkofOlSPRiTRN/uo7+/z588jBdctjUJkSpRtcnYsouUUU5sta7FFzbtJxwm0e1fjdX16wkaulYNaAcNWt+3WLJJDoEIC6lLMKjRUBhVWEyKVIcDrUIYzuUAAAhCAAAQg0CKBq6urUbG10v2omrfR8m4U6Dc6jq5T30gqkoVAbQSa9HTsIUrJrjmndPr6a67f9J/pqPIe2A+sr00ujkfA/331f7NbpDTqnihl8U8//fTt2ze93VpCMWtx1DZiU06TGjhi39qlYajWppquKktVtotUZAoBCByPgAa6prfR+b70/MeraErkIcDr4KFEHAhAAAIQgAAEzkng5uZm1HeFoxxXaQ/S84TrzqdSnlLiTcUnHAJHItC20fFINREvS9KG0fGkuAuBYgQwOnaopRoOFxlMbXYxWjsa1mgj+NGRjU4WlM1y9CkCCxDQehfVb5iRKmvU2BzGJAQCEIBAnIAUB8bNXd2LAuNPcRcChyTA63DIaqVQEIAABCAAAQisQkCL2u/u7sKktEXT7Gk+4VOEhATMStAwQh8iNWBz/lG98FxAYDkBjI7LGWam4D/TURmMrlLJzJjHIFCKQNKingO788ofTn6Nhrpe6sePH+tcQBMe/hQZWRxHOwFZHD0phGkSsiIBKUC1ZjBMUEYCaifEQggEIJBEQNoBozhQh3N/f5+UCJEhcAwCvA7HqEdKAQEIQAACEIDAFgS0Wn106b+sXzqRZ4scT5im3+g4WhcnJEaRT0sAo+NuVf/161d/3qP2Bv/jxITALgRkbNOBhc6s/V9uZ4JVRdMmeNoENRRJ/o6PHj2Sq+KozVXH1sqgNWVxVILYtEKku4RIDTra1FW/OolzF5HIFAIQOAYB40stiyOLlI9Rs5QigwCvQwY0HoEABCAAAQhA4CQEZOUa3R9L2jYdT3YSCFsXM/QomMoxyQ1jKhHCIdAuAYyObdQdRsc26gkpAwL+r6z/yx1k0kaALItTZXz37p0si7I+au8FnVSkmPpXg0K5QhoHl76oWqfGrqo9jRouNI7XjiWhJHoFZDwOwwmBAAQg4CEw7Fjk3Y7F0QONOEclwOtw1JqlXBCAAAQgAAEILCQgBdGXL1/CRKSGYpPPEEteiHQ7o2bd0dTwdBzFQuB5CDz69u3beUpbVUmlNvLbY+QLLzf5quRHGAh4COiTLMuZJ6binKE7kkejXvwlywg0cNGoUV6kTqpEK0ZAvbT0oeEYVE6Qo56sxQQjIwhAoF0C+oxeXV1Jfvl4aT1KuwVBcggsJ8DrsJwhKUAAAhCAAAQgcDwCOnzh+vo6LJdmEJwEH2LJDtFmY9rOyvM4WiAPJeIcmwCejrvVb9L2qqEWeze5yRgCKQTkrjdclh5/9AwbUWqJmVRmZn+wOJb+rhYfyNwoSlgceyZVXahePn36FIqk9YaYCkIshEAAAh4C+ozqq6E/uhEPLuIcmwCvw7Hrl9JBAAIQgAAEIJBBQEucRy2OP/zwAxbHDJ6RR/zHQvm9jCLZcQsCTRPA6NhM9eHp2ExVIej/JODfUsD//f6fObT3SyM/uXXqUMbRgwDD8iiaIqsTQOkcwqkqRPrQ0RPa379/z3a4VdUUwkAAAhCAAAQgAAEIQAACEIAABJomIDXRqM5NJ8HL/bHpolUovF9pKf4Vyo9IEChJAKNjSdr/I69U58Ukz8j/kRM/ILArAf+3VoaZXSUtnbmsUFqSpldb/otagybLorxC5c7YyaELjR11gtdPP/2kaJisSldPbn5Pnz4dtTvq5E7txZGbKs9BAAIQgAAEIAABCEAAAhCAAAQgAIH/S0AWxydPnoTqZWnhOAl+9Vbi35tNmj2tR19dABKEQFsEfteWuEeSFiPikWqTskQIyAYTuTu8pZMOtYPc2b7N2pNT/ou4MA5bQuvXnd2xO4ZtWBbt/i9bMvbjIROuIQABCEAAAhCAAAQgAAEIQAACEEgloHXqUqOZp7A4GiBr/fS7SYz6nq4lBulAoBUCeDruVlPhhyEuSrh0JR6fuxCoh4Df2dG/WUE9pUMSCIQEpvwdddYCSw5DXIRAAAIQgAAEIAABCEAAAhCAAAQg4CQgncOXL19MZCyOBsiKP/3qSu1ktmK+JAWBRglgdNyt4lKNjnhG7lZVZLyYgP+L6186tFgoEoDAtgSm7I46Udy/L8e2IpI6BCAAAQhAAAIQgAAEIAABCEAAAk0R0F5ZoQ0Mi+N2dahd2ZxqfO1udXl5uZ0kpAyBVghgdNytppy91W7ykTEE1iMg60t/VGE81XDYFI/PXQjUTEAt/9OnT2Hj186rOqezZsmRDQIQgAAEIAABCEAAAhCAAAQgAIHaCOjElnC9vtb6s6nSdjXl11X6nS62k5aUIVADAc50/F/dagWZAPXXbWHa+RTqWprii4sL/aszYHU277pLFVK3S02NX0PzQgYI9ATk3fXu3bv+Z+RCTmAy1UQicAsCDRHQh0N2R1kZ9YkZiq1d/hV+thNMhwS4hgAEIAABCEAAAhCAAAQgAAEIQMBP4ObmJtStvX37VpZIfyLETCUQWnmnUpDyc+oW4RA4FYFH3759O1WBVVj5l2iFgv6k8E215P3xj3+Uplg9yEIDpCydjx8/TiL/4cMHLDFJxIhcFQGZEmV38YikZUH39/eemMSBQCsEfv31V3049N0ZCqwVLbJEfvfdd8NAriEAAQhAAAIQgAAEIAABCEAAAhCAgCEgi+Pd3Z0JRF1sgKz+U/ocuSR5kpXPkhT+npjEgcDhCZxle1V1ELe3t7IUPnr0SD6Lr1+/lvI31eKo1qBDetW/KwW5pyyxi2Rk7ezgDt9kKWCjBPw7rP7444+NlhGxITBFQJZF2d3NPhv6ELx582bqEcIhAAEIQAACEIAABCAAAQhAAAIQgIAISLNtLI4ycf300084qGzdPPxaSh2rubUwpA+BVggc3OioHlmmQfW/stjJ0CiT4VoVI/eU6+tr6ZHzTI9mn721pFqYjnTiWjUjXDKpqmgy0OpfWWoVonBOIFuIl8eNxWUKiCwxNLYpOIQ3TUDfCy1ClINj06VAeAhAAAJnI9DKCFnDJ+2spWF8P4bXmsuzVRblhQAEIAABCEAAAmcgIA2bnOo4saVAXfv3VnWqPQvITBYQ2J3AYbdXVc+rBSDhPtdO4p1S2OmPqD1XlVHShqujHvFx2bR6ZaNviVjJIuvpQ4VFOwTKNUfGyLi03IVASEC6MHkJh+FhyKtXr1CThVgIOQYBrYZRL6qvhpYlyuee7vQY1UopIACB4xFoaIQsUbUa0mzi3dWIRu9anc0S+OO1T0oEAQhAAAIQgMDZCEhRJmWCFGtSmjG6K1P7UuA4tx5kb9UyNUIurRA4oNHRryDoKkkmQ/XX3b/qIEL9r/oXOSbqAEg5SmoyP+WkmHRsr74No3qBSLv5+vVrKFskvudWKqs+zWptQqosKVZkLZaGRdWaZAnuS8fFdgRkOJ96g4aZqvpUlcMQriEAAQhAAAIQgEAZAm2NkD3HZmt4/Pz58zL0yAUCEIAABCAAAQhAAALHIKANq7S2z1MW2YPlYuSJSRwInIHAoYyOSQoC7bMsr+eMhSHKRT6UnWXLNBEl6NxtVeZDpxtln8W3b9/661UutEBGDo7ZSclAq30CN3K+zJBKCpdwB13ZruROhJIlg+dGj/h9fGXmx2a8US2QLAQgAAEIQAACUwT8moXRFAqPkD0Wx05ORlaj9UUgBCAAAQhAAAIQgAAEpgj4vYa2cBaakopwCNRP4DhGR6cxQx6NMk2tYoUaNdrJlvnw8BCveL9r9jCdFY2OEuDv/u7v4idcSmOi3ONOaTLpyfiaYbgdlmuV63jtV+uXuUrZ20pENvvHjx97ZKbWPJSIAwEIQAACEIDAWgQ0QtY5AlObkWhs3P1JoaARcmQgXWyE7B9WCZEmQZyZvVZTIR0IQAACEIAABCAAgcMT8CvwPeaAw+OigBAYEjiC0VErfOXpHDePqcyaacvTeV0L2ahuYtZY4j/Zrq8q6TikVuh/LrlQOtp3dNTPsvP+1N3hPq6yocqDczR+J8bu66ZHrb8G0e5CGnnO/FP+ixE9XU+GHVZ7FFxAAAIQgAAEILA1AY3qNQYOJxQahGtsL2PkcHgsYTSivrq6CuP3chYYfDrHVL1IbLLao+ACAhCAAAQgAAEIQAACcQL+HVC0F+C6Foe4YNyFQP0E/nf9IkYklHZAPovxCb8el7JAc2yZ+lZ//6V9kMlTmoihkNp8Ne7sKB3EML7nWkXwRJuN09k7QwuiiqBV2xJbiIxKRYSnVnx32UkLo4qYzXqjCMras0msNlndSACSTSXgqS+lqVbKevxUtsSHAAQgAAEIQCCDgCyIGmwbC6LWP+nIdt16+fKlGR4rCx0xIOVCJK+tR8gat3tWcQ0lZDw8pME1BCAAAQhAAAIQgAAEIgTev38fudvf0qxhdYtDnzgXEGiUQMNGR1n7pB2Yff/lpSdlwSr7qU7VsTztZNQc3pWWIWIvSVUQKOVVjI7ioF1VjcVRKcsIqiKEypS+RFpGLSfI/qe5kIJG5TWBxX46LVgZht5iRThbRnoZ9T32lNq8Vp5HiAMBCEAAAhCAAASSCHQ+jmaErDGzwmVujCQlu+OOI2Tt4BKRbfSW1hHuuFJwVCQCIQABCEAAAhCAAAQgUCEBDZvjTji9zDI99NdcQAACHYFWjY4yksnB0WgHTKVqw4ztAAAgAElEQVTKsKEFyHKFNuFb/JQdRUuhhylH7HAZBrDlRkf1lSExKUpkiZRNcSj56LU0L6PhXaB64YiRNfLg8ltOu9TFxcXyvEhhLQLO7zHr8dcCTjoQgAAEIAABCEwRCM8d0BYgWt04FX8YHhnwK9qmI+SMVYydSEP5uYYABCAAAQhAAAIQgAAEQgJOhbMedCo5wywIgcCBCbRndJTxTD7Ls/5tOsFRHnglvZu1FHq4z6pyl2V0tOlk6AicnmGj2XWBshqaPaNkcYxvAztMTeqY4c/werZGwkeWh0gfFDc891moPfTXXOxOwPk9VuU6VX67lwgBIAABCEAAAhBokYAmC2aErHWEU2P4sICzI8yNRshaNRgK4wnJWPvoSZY4EIAABCAAAQhAAAIQOBIBpyOEpgPa/uRIBacsEFiFQGNGx+5IwlnvZpnTFDOyX+gq7MJEpKEYqh6kZQi3MMrTEcza/EJhhiEyiBpLZ5LFUUnNulpuupR7WJbh9WxL6CPHPTX7aFyUIaDv8fBNiWTq/MZHUuAWBCAAAQhAAAIQGCWgobsZTGoFYXxLVZPO7F4au4yQjZDDn6a8w1tcQwACEIAABCAAAQhAAAIiIO29UaRPYdloieFUdoRDoBUCLRkd5ZYn25tZjByClhOV34EvfHxhiHG+DruevKn+rM0vIrZ8xYzlRvaeLRDlFS0i+ewtf44LrbazkhAhlUD4aoymoENbQ8v9aEwCIQABCEAAAhCAgJ+AViia0YjWqPl9HP0Z+cer/jRnjZ1TSTn3CJl6nHAIQAACEIAABCAAAQgcnoBRpE+VVxsT6sC1qbuEQ+DMBJoxOupoxvihKV0tvnnzpswhjlONRi5cw60j1UkZ18YMvYO6sGyvTRlsDDelliHD169fp4rchxuDax++3YVz1ckSgNsJf/KU9VVWvXgglG9XHqmIAwEIQAACEIBA0wTMCFkr/DI2dd9rhKypQd42Hh6Bm65WhIcABCAAAQhAAAIQgMBCAk6jo1nCuDBTHofAkQi0YXTUouPr6+tZ7toQ6ebmZjba1hFk+BxmYfopp51smMISLz11f2ZFs0w4GSbMWQdTCZxRtGExU6/9iqElAFOlIr6fwNA8H3nKvEGRmNyCAAQgAAEIQAACHgKaMpjB7YcPHzwPmjgmEXO3+7nRCNnMOEazDgPNvCCMQAgEIAABCEAAAhCAAATOTEC7AzrHzE7F5plhUvbTEmjA6KiDVTwLB/Seb7EhUkbLkElv2OkMTSbyO/ToJkymztPvzFP6qW2jhrkrRII9ffo0jDkb4uxtjVvnbLJLIvj9NfNWgi+RjWc9BIavSSS+VHUl21VEEm5BAAIQgAAEIHAAAhpX3N3dDQuiMYl2KxmGOK93HCFfXl7m2R2dRSMaBCAAAQhAAAIQgAAETkjA6NKnCDx79izDq2cqNcIhcDACtRsdtQej51WXVWnfXVVNs1C/04dIGdH75PntZP3jush21AuNOtm6Caet1BltWLrsaz9MjI7ZkDd9UNq94ZsSycvTCUQe5xYEIAABCEAAAhDoCZgNVLTfe/Y8wjn0dUbrJXReyF8zHO07nyUaBCAAAQhAAAIQgAAEIGAIaHmiU+HscZEyifMTAuchULXRUT5579+/n60MOQL2Vr3ZyGUiSPLheXW9ycTZbRkhdcaMCfH8FBOzm5MsjtlLMJySO5d7e+SPx5HPqCldJL5WgkfucmtHAs4vdP8G7SgqWUMAAhCAAAQgcAAC2gjEDGuXDDNMUlN8thshy1zqXMLVyZY3rZgqF+EQgAAEIAABCEAAAhA4EgHn1EDGCLTNR6p3yrI6gXqNjrLbOafxOqRwdS7LExyuO+5Np58+fcpIOa8XM+YcqRiWHHjprIuM0uU94ieZvTltnmA8lURAbdtTQVLVaUf1pJSJDAEIQAACEIAABEICZoSscYg2VgmjOUP8I1JnghnRNEbyjKa6lIfLIjPy4hEIQAACEIAABCAAAQgcmIDT6GjmFAcGQtEgkEegUqOjJv9OK5csjnlHsOTx8j81NDrqKa2q1r9+57w+I78SoX9EF6NujsMISdf+E/WKKTKczUPFZG/VpLouH9n5nc7eGbh8icgRAhCAAAQgAIE6CYRujksGGBohO10Ytx4ha2DsdGG8uLios2qQCgIQgAAEIAABCEAAAvsS0GI+z/BeA+8lyxb3LSO5Q6AMgRqNji9fvuxdA+MUXr16Ve1LLlPoUL8gXUDeHrB5NjNjyFnYGzqrQ5VVTJHhFykPYLzhcXdFAnqFPWoyGew7y/2KWZMUBCAAAQhAAAKnIhCOkLW3SjYB/xq4rUfIOkDhw4cPnoJ4Bl2edIgDAQhAAAIQgAAEIACBgxFwujnKHnGwglMcCKxOoDqj4+3trfMNlwugIq9OZMUEnzx50qemzZf8ion+KV0MExmGR65DN8eFvaF/A9u8nWAjZRm9pQMdf/nll9FbYeASXVKYGiFbEHC2T2fPsIWEpAkBCEAAAhCAQOsEQjdH5whkquD+kUkBU5/WO3q8NodrIqfKRTgEIAABCEAAAhCAAATORkC7mHhU9xpOy13qbHAoLwRSCdRldJQXs1mAHCmPf54fSWTTW8OdUdVteXquUJ4MR727uzuTzpLeUH2uc1fYAvqUrlx+ksVEMsD5mURA7dOjAtMrL3tzUspEhgAEIAABCEAAAh0BY5NbqC9IGiHLE7FALej49tmh72yEAnKSBQQgAAEIQAACEIAABGojEKrTRyU056mNxiEQAhCoyOio1ccvXrxwVone8DJOdU55RqMNnRS1JbTTdDdMSnqBVCWFrDLGJrewN/QbdzPso8PC+q9NASMPFhMpIgO3PAScrdTfGj2ZEgcCEIAABCAAgZMQ0AjZbM7vX+k4isikNhqnCxwuQ4xEW+XW27dv4+kMpyfxmNyFAAQgAAEIQAACEIDASQhosuBUOS6cRJyEJ8WEQC1GR73bSfYhs1S5zopcrmLISCHsIhfuHOVXqTx79qxMRWB0LMO5ZC7Ob3YTL35JbuQFAQhAAAIQgICHQHhYgHPB01TiYYJTMRdmNJXsaLiOFYhPH+pftTlaLgIhAAEIQAACEIAABCCwHQGnvlED+1TvoO1kJmUI1EygFqOjXlr5AjpJyYrWxBuus1WcJZqKlmSI7RIxRkelsEQMuZ86T0/UFlVlTk+UfdopkoBkAJyqC8I3JaA32mMdVy+hTZg3lYTEIQABCEAAAhA4HoFwhLxkNuHfW7XYCLmvsoiNk71Ve0pcQAACEIAABCAAAQhAoCfg3FvVaZvsk+UCAqclUIXR8f7+3u9Op6m70ynqAJWaajMLbYQLvQ+NgiaCNKLgiDyVccvv5pixOW2GPDyyFgHne+2MtpZUpAMBCEAAAhCAQOsENEI2xxwsHCH7Zy7+wyPWghw5yh2j41qQSQcCEIAABCAAAQhA4DAEbm9vPWXBzdFDiTgQ6Ajsb3TUSuHr62t/fbT1hi+Z2+vZVCfF0Ea4UNNR4c5RfqNjqsnW3wiJuQUBp7Oj/Fw/fvy4hQCkCQEIQAACEIDAIQmEA9qFI+RwyD3FrdiyvKEAU2Pg+M6rwxS4hgAEIAABCEAAAhCAwEkIOP0XndFOAo1iQiBOYH+jY+qcf5epexxi5K78MiN347em9AWRp4xBTpqFJTtHybTj3PNWGaXaRyOliN8yZYxEXriGPZIytzYi4PRidEbbSEiShQAEIAABCECgLQLGMVFj7CUj5HBnkSkaWkG4yxmKU5OIJ0+eTIlKOAQgAAEIQAACEIAABE5IQKc4ebTfbTlBnbAeKXJtBHY2OmpjVbPZURyQptDFjFtxSQrcTbWZyWfUHHa40EDrX8SdajnOppd0oCOKlWzOez0oDaBn3ZA6Den79hKSfCEAAQhAAAIQaIhAOEJOHWObwvpHyAuH4iZf/88pj8apcH/KxIQABCAAAQhAAAIQgMCRCDgdGzzqyiNhoSwQWEhgT6OjDEjOF7sv5KtXr/rrw188ffo0qYxmEbeeXWgLDBOckqeYSsXv5rjQy3OqpIRvTeDm5sbjH5zadWwtNulDAAIQgAAEIFAngXBAu3CEHG7WOlXwhdbNqWRnw6fOdzjP2s1ZRESAAAQgAAEIQAACEICANvkzDjyjTHBzHMVCIAQiBPY0Osps4PFf7qXX/DnVDtc/u9dFUgGHQk5tizSMY66NQW6h1U1OqCb9qZ8Lt6iaSnY03JRxNE4XmAEwkhq3ShLwGBTVEnB2LFkp5AUBCEAAAhBolIAZPS4cuDr3XxIrDcX3MvKN5jtliWy0WhEbAhCAAAQgAAEIQAACCwl4NJDKAjfHhZx5/IQEdjM6ys3RvzdRVzHF3OlqaAcZK6M/ffo0lHwhLn/tLMxoKPPstVEbReJjdIzAqfyW09mRT37l9Yh4EIAABCAAgRoImBFyxhh7WIo6R8hDCaeu2Vt1igzhEIAABCAAAQhAAAInJCA3R8+hb9p2ccl58CcES5EhIAKPvn37tguIly9f+iftnYRfv35t7iWXwHnOjhmF1aLmoUt4Rgp9S9DhN48fP+5/xi+KNSEZqi8uLuLC9HeXFL9PhIu9CNze3npWG0mNeHl5uZeQ5AsBCEAAAhCAQP0EVhwhNzQWDecgb9++1fyr/vpCQghAAAIQgAAEIAABCBQgII3irNFRJ0BpClBAGLKAwMEI7OPpKJtWqsVx4VZIe1VbnsVR2x9lmFelSuj3TdJ1Rgo9pfDwm/6WuajTzXHh1rKmjPwsT0DOjn1jjuTuMUxGHucWBCAAAQhAAAKHJ9CPkKUy0HGMS0bISac5Lsloi0p58uTJFsmSJgQgAAEIQAACEIAABJojoEMTZi2OKhS7rDVXswhcCYHf7SJHhqlg4VZIuxRTttW8fPMseTrwMjtHI6ffJFyyXvyKHvZWNRXa4k9911+8eBGXvDvZEWfHOCXuQgACEIAABM5MYJcRct5gfsVqChc+Ml5aES9JQQACEIAABCAAAQg0TcBjm5A7BDuFNF3LCL8jgR08HWUY8zvS9WhmzQ99zHouhpudJklV0pIXCvb582en5FowLj1OmMJGIRzouBHYOpN9/vy55/Ch3ZV6ddJDKghAAAIQgAAE1iWgKYxnNbQyLTxCDosZLkNkQV5IiRAIQAACEIAABCAAgXMSuL+/96i+cXM8Z/Og1KsQ2MHo6FlKYMrW6N6qTsWEKawMLTp7xgSW/Ol3cyxp75H2JFyyPYWF/aOmyLQV7mmKest08nNb5UJaCEAAAhCAAASaI+AZlnSFKjlCHsUY6lA8C7lGkyIQAhCAAAQgAAEIQAACByPgsU1o/Cx3iIMVnOJAoBiBHYyOGW6O+3r+ZVfGp0+fMp7dXU/h38W0pKh+N0d9FWo7RCejGfCICGgfME8bu76+BhcEIAABCEAAAhDYlIDf6Lj7Bi2h0RFPx03bBolDAAIQgAAEIAABCLRC4Pb21uPW4h/8t1Jw5IRASQKljY7yX84o3u5T9wyZ9Uiep+O+hZXTmKfnVekKe2T6jY5oVfKaa51PebYykGYtr2Ops8hIBQEIQAACEIBAbQT8I2Qd/bL76YnhHKTkgQi11R3yQAACEIAABCAAAQhAoCfg0TTKBWL3IX0vMBcQaJFAaaNjxjKBdh3XwlXGs01k941k/RXkcUGbLa8/AkZHP6sjxZTTqmc04NkY4UhYKAsEIAABCEAAAiUJ+HdqKTxCHoVgdlvRZGo0GoEQgAAEIAABCEAAAhA4FYGbm5tZZxsd0I5vw6laBYXdgkBRo6OO5QsX3s6WqlHHtc+fP88WLYywu57Cr1Ip6ZGZdKAjS7nDdtV0iAYEchqIF0EjBkWLx+EuBCAAAQhAAAIQyCNQ7bK80eKYCVejk6nRohEIAQhAAAIQgAAEIACBPAK//vrr3d3d7LP+kf9sUkSAwGkJFDU65r20JY1bK7YDv2feMNN9j6h9eHgYChO5LuyR6YfJUu5IrbV7y+PsqHGDjNPtlhHJIQABCEAAAhCok4B/hFzDBi3aCdZgbHQyZUrBTwhAAAIQgAAEIAABCCwh4HH1kcZ7X+X8kgLyLATqIdCA0bHRPZTNvkaeKvf0fZ50suP8+OOPzmefPXvmjLlKNL/REa3KKsBrS0Tfe88i/evr69okRx4IQAACEIAABFon4B8h1zAQNW6Ogt/oZKr1ZoP8EIAABCAAAQhAAAL1ENDKPM/2fm/fvq1HZiSBQLsEHn379q2M9HJCevz4cWpeMm75FxenJr5pfJ1FN7tJtBFAdsp9lQKPHj0yIk39/Pr1qwo4dXf1cD/M3RmuXnYS7AhoD4SLi4tZGh8+fGB/3VlKRIAABCAAAQhAwE+g2hHyaBE0EBou19OyrdD3cfRBAiEAAQhAAAIQgAAEIHBUAt9///0vv/wSL502WuPwpjgi7kLASaCcp6NnNUEotMe9KXxq95CkMwg7abUd074WR78+QpVS0uKYBHNfhrs3vAMLoCbnWW2Es+OB2wBFgwAEIAABCJQn4B8h17C3qvgMLY762ehkqnxFkyMEIAABCEAAAhCAwFEJ3N7ezloc//CHP2BxPGoDoFzlCZQzOpoJsLOojc6TMwr7+vVrJ5ONovlP3Kx2b9VGW8tGFXq8ZF++fDl7ZqfGEBpJHK/slAgCEIAABCAAgV0I+NdN1rC36ufPnw2lwuN2kzs/IQABCEAAAhCAAAQgsC8B7Z3m0bp7XB32LQi5Q6AhAlUbHX//+9/L97khmr2ofvVE94hKuvsptX5DaWGVil8wjI59CzzqhedQJY0kNJ44KgHKBQEIQAACEIBASQKesUcnTw3mPSOt1ms3OpkqWcXkBQEIQAACEIAABCBwYAI//PDDbOk0kue0pllKRICAn0Aho6N/Y6Kh6O3akPx2sq68nu5vSGb1a1WQ8wTK8jtH+WG222BWr9CjJijF2atXr2ZLt/sLNSshESAAAQhAAAIQqJ9A0gi5BvOeWfhYgx20/lpGQghAAAIQgAAEIACBoxLQeN6MkEdL6t//b/RxAiEAAUOgkNHxy5cvJmPPz0ZtSA8PD57SDeN4vLyH8Ve/9vS/XaaF3Rzlsua0hspblAMdV28YFSao3VO1bD8umNpz3kKHeLLchQAEIAABCEDgVASqHSGP1oLOQTdn1RQet49KRSAEIAABCEAAAhCAAAT2InB9fT2btTZW/e6772ajEQECEPATKGR0/PTpk1+mPuaTJ0/664Yu/J55XaG0Bnn3rs3sxRShXXjFtB9moybqCGpuTRHwNFe0bFP0CIcABCAAAQhAwEnAM+Tokio8Qh6V35hIWZA3SolACEAAAhCAAAQgAIGTEJDfglmTFxZc+uSXL1+G4YRAAAJLCBQyOuZ5OjbquOZXT3Q1t7ubY807R2F0XPJ6H/VZ9QyzG6jKQZZBw1EbAOWCAAQgAAEIFCDw+fNn534bOn2ghr1VzRyEBVgFGglZQAACEIAABCAAAQjUSUC7gMyq3LVKzwyh6ywLUkGgOQKFjI6zywpCcI06rvkNeF2RVczdbat+w1555YVftkYbTNjyCfEQuL+/n91kVRuyS13oSY04EIAABCAAAQhAwBDwKyDKj5CNqPqpIwnMKs8anC9DOQmBAAQgAAEIQAACEIBAAQJXV1ezuWjAv/vug7NCEgECLRIoYXTM0/tryXCLQFMPnn3z5s3uxTR7MUXkKay8kPbEaa7WypQaFphH0HFrdQIeVWANSsDVC06CEIAABCAAAQgUIOAfIdew9M2MizQ2fvr0aQFKZAEBCEAAAhCAAAQgAIHaCNzc3MyqlLWJGgPm2ioOeQ5DoITRcfYlH6VZw+x9VLB4oF89oXRqcHOs2bCHm2O8sZ38rlyEddRzHII6H40z4nG4CwEIQAACEIAABAyBpBHy7tuWSHgzB5ndiN6Ul58QgAAEIAABCEAAAhA4BgG5P93d3cXLou3TtIlaPA53IQCBbAIljI5fv37NkO/JkycZT+37yMPDQ5IANbg51mzYq1m2pIom8kYEdGrjrPetxhl5ztYbyUyyEIAABCAAAQjUT6CtUahMpEZgjI71tzEkhAAEIAABCEAAAhDYgoBn27MPHz5skTVpQgACHYESRscMT0ftCNTilspJe6vW4OaoRmD2Yoq8GJ4uO/J4xi2jPYmkUF62iDDcKklAL526i3iONI84H+5CAAIQgAAEIGAI1DxCNqLqp5FWp1Rw7kBIiRAIQAACEIAABCAAgcMT8GysKi8gRsuHbwkUcF8CJYyOv/32W2ohW3Rz/Pnnn/1GMgGpwc1RYvhlLrzhrX9XK3nEt2iiTn0piD9KQFU/24a17kE+kaOPEwgBCEAAAhCAAARCArOji/6RwiPkPt/hhdk/CjfHIRyuIQABCEAAAhCAAAROQsCzsapG75zEdJL2QDF3JFDC6JixvarW5+4IJS9rM9uPJ1KJm6MMe06TcHnDXlu6nnh1c3dTAjpIadaEL4fIjx8/bioGiUMAAhCAAAQgcAwCNY+QQ8LSrZh9ZdjjIaRECAQgAAEIQAACEIDA4QnMDoO1WZrZI+TwTCggBHYhUMLo6DRrDcvfoqdj0t6qb9++HZZ3r+tPnz45sy6/iLtm2ZzQiFaMgNYozR7uqJGHdIjFRCIjCEAAAhCAAAQaJeAfhdawUNLMQTRoZwuQRhseYkMAAhCAAAQgAAEIZBPQJmdmKV6YlCyODJVDLIRAYHUCJYyOGULXMIFPEvv+/t4fX1seVbJztN+bsHyN+GUrbxD11zUxixF4eHiIt1Ktfphd8VRMWjKCAAQgAAEIQKBaAm2NQo3R8dWrV9WCRTAIQAACEIAABCAAAQhsQUCaeTMqDnPROPnp06dhOCEQgMDqBEoYHeW5nCp3JTY5v9j+vVVFI8lC6ZchI+aXL1+cT5U37DllE8/sJSpyj3v05z99cvCBc7aEmqNJRRjvbRTh9va25iIgGwQgAAEIQAACuxNwjkIlZ/kRsoFjphU6EAFNikHETwhAAAIQgAAEIACBYxP4+eefr6+v42XUuB2VYBwRdyGwIoESRseLi4skieNmg6SkykSWi9Ws+3Yvyeyyiz5mgQv/5lGFzcD+4/eydT3Ds4Vli6qqXgpU/SGzkPl51jXh9evXqvpDFp9CQQACEIAABCCwCgH/wL7wCDksnVn4iJtjiIgQCEAAAhCAAAQgAIFjE7i6uooXUCvz/KrmeFLchQAEPARKGB1TjYjNHegoM4aHteJo+8fnz587IxeI5jxuM9uwl12EWdNRn3K2bJwb3DM80sXl5eXsgalqMzi2HqnSKQsEIAABCEBgXQJOo2N8X/d1RRpNzSx81JxLJ9mMxiQQAhCAAAQgAAEIQAAChyQgTXt89K5B8ocPHw5ZdgoFgWoJlDA6ajVBUvlT4yclvnpkM9uPp1+VoUu+53Fp+7vla8RvdMw2UZssdlcb9bS5WEhA6jYdmxpJhMMdI3C4BQEIQAACEDg5Af/KpPIjZFM1b968GYbExz/DmFxDAAIQgAAEIAABCEDgAAR01sD79+/jBZE2fvftSeISchcCxyNQwuiYur3q7hP4pGo2s/3Is1IEVNXH+Y+rKW+Q88smz7YI88gtkwXn30RYNXdLY464C6xMzjrRs7lyITAEIAABCEAAAlsTiC+UHuaevfRtmEj2tbaLN6NZjI7ZMHkQAhCAAAQgAAEIQKA5AhoPzx7lKL09Kt/mahaBD0CghNEx1WSVuh3rjtUgN0cz258SRoXymyenElk3/OvXr84EC5uB/btsxw1LkdKZLFKbaCRlblVCQOuY4u1WZyCZZlCJ5IgBAQhAAAIQgMCOBKodIRsm5nyHZ8+eVbW60UjLTwhAAAIQgAAEIAABCKxIQNuTvHjxIp6g1uThchBHxF0IbESghNFRE+AkO2LcVLARiLxkzWw/kohMIN99910kQvlbzgMdJVjhGjEbn0bIZBsLjet9tvEyIhu39iWg1007tsd7Hh007d9keN/ikDsEIAABCEAAAmUI+EfI2QPR5QXRsm4zYK5tdePyMpICBCAAAQhAAAIQgAAEpgjI4hjfoURjdW2ENvU44RCAwKYEShgdVYCk3YdSt2PdFFAk8dvb23jv1j+rhRUVunL713EXXjdtdCg9xvAi21hoskhqn6EYhNRJQO129hRVVb3/6KY6i4lUEIAABCAAAQjsQmDHOYtZ+FjbIQ67VAeZQgACEIAABCAAAQichMDLly+NatcUXE4I8QgmPj8hAIF1CRQyOiYZh/zGsHVZJKUmQ4WZ7U89LjfBOhdWONdxx33Fpkq9JNy5Y62yyDMWqu6MtTipfS4pGs8WJiBj/9u3byOZ6i2g9iN8uAUBCEAAAhA4GwH/TGSvXUy0P7zRobx69eps1UR5IQABCEAAAhCAAATOSUBq9nfv3sXLrtHyXmP1uGDchcBJCNRodHQaw/atIS0odgqgPR6dMeuMVngRt3aLcnKQNTfv+2G837LTccpJtH0JaPVTXBMnI3eFjsj7QiN3CEAAAhCAwGkJFB76ZnA2Cx9xc8xgyCMQgAAEIAABCEAAAi0S0PK76+vruOSfPn26vLyMx+EuBCCwKYFCRsekV92/vnhTNJHE1cGZQwGnIsvLqvDepFOShOFOF0ZntDD9vBCzcDuSSLaDmsni2bNnkVy4dQAC2gk5XstqErJNHqCkFAECEIAABCAAgYUEnENfZ7SFwoSPa2W32RSE0xxDSoRAAAIQgAAEIAABCByPwM8//3x1dRUvl5x/kswQ8dS4CwEI5BEoZHSUcHGl/1B6s/Xl8FYN19qcU2fVeiRRkQ9gySi83NtYBCOcdSBw5G7klski23gZyYJbtRF4eHiINxjtzCDbZG1iIw8EIAABCEAAAoUJFB76JpUuPN9B2znk7fyRlC+RIQABCEAAAhCAAAQgsC8BjYRnLY7a3I7NzPatJnKHQEegnNHRvx+pWfkewQ8AAA05SURBVL1bW1WpIJ4NYLX8eXaD6X2L5lSplFzHrRUrxiIYQZR3oKO2bzXVx9coAvlIt9S04nZHbVYm2+SRikxZIAABCEAAAhBIJeAc+prxZGouefE1VhnmK1FZMpVHkqcgAAEIQAACEIAABNoiIKeRuJ+SLI7Pnz9vq1BIC4GjEihndJRpxzmH187L1eKWTcK5saosHJWvO9ZZhh7OQ9WGJ/6SOOaImnhSec7y5kBHvwNuXBju1k9A76PeynizlxOz/1TR+ouMhBCAAAQgAAEIpBKo9mQEDVHMikbzM7WkxIcABCAAAQhAAAIQgEATBGRNjDsp6YAzLI5NVCVCnoRAOaOjgDqdHWXlksdbhRXg31hVlq08k1jJUse9vkpK0uUlTYrToKv4cdNRRHiThXOn3EiC3GqIgOyOWtMQbzxaOVVn/9MQZ0SFAAQgAAEINE0gPlTYq2hm1KoRC4qVveqCfCEAAQhAAAIQgAAEihG4ubkx6lyTtc44P8ABZ6ZQ/IRA0wSKGh39fmz+PTZL0nce/qezVZpQATjXcX/9+rUMZKdNuhMmz2Iqu6bxxHfWaRkC5FKAQGd3jLQfLXrQzr3YHQvUBVlAAAIQgAAE6iQQGScMBS45WpAaxQxize4dQ8G4hgAEIAABCEAAAhCAwDEI6DSBu7u7SFmkh5dVMhKBWxCAQHkCRY2OUvc7DUvx9QvlMSnHWT/uTipt19nQ2SoelYpRcGwEX9DibvIm37wV6EY7I4uj2qRJmZ+HJ6BKl/k50vg7u6M8mw+PggJCAAIQgAAEIBAScC5KSxq7hrn4Qz5+/Gh2UtX+UQxi/QCJCQEIQAACEIAABCDQIoH7+/u4C5MMDQ3p4VusAmSGQB6BokZHiajVBx5B5elYcu3wrEizftxdCtJQ6NDH2dTqieBRqRQ401EWoPgnJCR2cXERBs6GGH2N0wQ+mywRWiSgVhdp/9gdW6xTZIYABCAAAQisQsBsZDqVZplz6MPzHbRwiv2jpiqFcAhAAAIQgAAEIACBYxCQjv36+jpSFlkZZJWMROAWBCCwF4HSRkdt6em0Oxr70F6AlK/6r7gfdyebDBhahryjnBlZR4wuw9Rknhn+XPc61KR40s/wdNS3amhA/f3vf9/ELrgeGsTJI6AXNmJ4lo+v9lnF3zGPLU9BAAIQgAAE2iUgJ8LIjgh9ucp4Omq4bkawdZ5D0WPhAgIQgAAEIAABCEAAAgsJSGUXXwionT/wcVwImcchsB2B0kZHlUQ9guw9s0WqxOioPi6+qqIriBQTzVkcJfnTp089dbGpakOalIwdXD1imzamU4WHIfFP1zAm1wcmoCUFkWUQ2B0PXPUUDQIQgAAEIBAhEFmW1D+lEfLWi5PC8x10WAAbq/ZVwAUEIAABCEAAAhCAwPEISMd+dXUVKZeGxOz8EeHDLQjsTmAHo6PK7DEoaknv7i7S8o2L93Fd/clstqkv4KatxKlS2UiGUJMSsQAtkUEVZFajewq+JEeebYWAlkEYg/RQcuyOQxpcQwACEIAABE5CQFoMzxI3z6Qmm5hkMOfca8SiJYPZCfIgBCAAAQhAAAIQgAAEKicgFW5cG//hwwf2rqu8EhEPAvsYHdU1PHv2bJa+zvnbevlwRAaZIjzOcLI4tujj2Bfcc5jiRuu4Q01K5xrvUfEMt5nqyxK5MMWUZ+rl5WUkPrdORUCHtqrtTRVZdkdM1FNwCIcABCAAAQgclYDn67+d0VEzEZO4Zk8asRyVNuWCAAQgAAEIQAACEICADAHStEc46FR1FuFF+HALApUQ2MfoqMLLiXD2WD4Zljyz/S1QakpvzFSjuWjy37TFUYXSBk0e50Kj9RilkRQow7NJU2J0rvEeW2/SjqxqbGaH2L3aVRIiIpckoLanzRmmcjR+BlPRCIcABCAAAQhA4DAEPEdCaESqcebqRQ5nIpo3bZHR6pKTIAQgAAEIQAACEIAABLIJSFc85WciHxVZHPEhyWbLgxAoSWA3o6MKGVHx9wik6y+/yarsYXd3d70MUxcykh1j8i/z6qxzYWT/ySk+kXCtSTFWHC1jkWane8RjBP369WskfXPL2I+ltemsmyYaP09OQC++tmg4OQSKDwEIQAACEIBAT8AzW9FStnW3ZglnIhq7SsPSS8UFBCAAAQhAAAIQgAAEDklgSkHdjYexOB6y0inUIQn8f//0T/+0V8H+8i//8q//+q//+Z//OS7Av/zLv/z/f/6LR1vlrraN/tu//dv//M//nE1NOoh//Md/nI3WRIS/+Iu/+P777+MG1P/+7//+r//6r7//+79fWKKff/5ZFkdDWJud/sd//Eef8sXFhfKKH5Mpmf/hH/6hfyRyoaXiakLDCDJjq0ENQ7iGQEdAL4Iaufxi5QHc/2lMo81XdQtKEIAABCAAAQicioC+/rODUg2SNb71bNQxi07Gy7/5m7/5t3/7t2FMaV7+/d//XfOmYSDXEIAABCAAAQhAAAIQOB6BJ0+eSOUrVxP92+nl/uqv/koaeOnhpS4+XnkpEQSOSuDRt2/f9i2bLEDX19ezMqhz0bLf2WhLIsg65XFw1NoKCXO8tRVy/jP7nYYw5Qe2ZONs+TIap0NlIYtjaF+UzmX2W+JpurKkGh1Q62dwhpVCCAQgAAEIQAACEIDAdgQ0+jUb9Yd56cyF+AK+8BETosflNGm2k9K8Q8NvVj4ZVvyEAAQgAAEIQAACEIAABCAAgWoJ7Lm9agdFti7P1p0yHckouBFHncuoybzH4iiFgtYyH8/iKLCy/saP6lWcq6urPH2KzIqCFloclWNocVRGWswiy268umf33VXKxuKoBGeTjWfKXQhAAAIQgAAEIACBUxHQ6FGL5OJF1sEBWh+Zt89qtxGIRq3G4qhMtasqFsc4ee5CAAIQgAAEIAABCEAAAhCAQFUE9jc6Coesidq9cJaLjIIyXGlaPhvTH0HmRqUpW9ovv/wy+5SEzDO5zaZcSQTRmLU7plp/ZfnT8nB5x3/58sUUU6u5laMJ7H9KcRM/3FEmzEhjUE0p0z617kI6I5kzTSA/IQABCEAAAhCAAAQgMEVAo0cNaGcHybI7yjFxdlXcMBcNZTUPevz4cehJqZWOypSB6xAX1xCAAAQgAAEIQAACEIAABCBQP4H9t1ftGcn+JONf/zNyoUm4nCMXLvuVUUpWK4+tUZIoR209epJpv2efVZ0uI5Oh/qZqQVoSWfikfJkiLAuuMorUcncrLozEUL2YfXelvlHNKmuTuNrMds6yJi9+QgACEIAABCAAAQgcjIBGkp6dUWR61NxBC/WmNkeRQ6RGsPpbOE4+GF6KAwEIQAACEIAABCAAAQhAAAIHIFCR0VE0ZS7S/Dx0iRsFrR2HZPRSfL8tUDN8bVIkc5TsYWb/otEsFCizliIvOchwKuWaw2WRFVsPIvHR4YvSrehPx/zqEWlPphQoXZG1TlwWxylrZYhlVr8jGeTU2AmgxjOau5wmdaJkmDghEIAABCAAAQhAAAIQcBLQKkmdRj862hxN4c9j5D90A2YNlf80Sv7ll8gYWxMcTT384+TRTAmEAAQgAAEIQAACEIAABCAAAQjsRaAuo2NHYdbIZGBpMq/5eWd26qb0+ldxNJ/vzWCyNU6Zo0xq/U8lIoe50/rGyUCr4msJdg9k+YWQKkHjmOhJ1m8EHU0NH8dRLARCAAIQgAAEIAABCGQQ0B6qGidHbIcZaWqcrCGrZyOQjMR5BAIQgAAEIAABCEAAAhCAAAQgUIZAjUZHlVwuj1pEHJ5uUgaKcsExrkOtivjT3k/v3i3UqsgwLKRL1Ch5RlCpb07oqFrsNSEjCEAAAhCAAAQgcFoCMj1qkOzcoyVCSeNkbTFy2pWOETLcggAEIAABCEAAAhCAAAQgAIHmCFRqdOw4Jh27uAr65baxVcSoMBHtJSWtSnhQYlxU8dRmqjrVZq39aWV61BpwjxH05I6q8XrhLgQgAAEIQAACEIDAKgQ0OtUSNw2SM5ZLdkc/ZuwCsorkJAIBCEAAAhCAAAQgAAEIQAACEFidQNVGx660Mnfd3d1lTOOTYGnOryXGa9nGkrJuK7J8H7Wgu9uuttu9tvtXpZCJUaa+7ohHbXgrc+N2B9J8/vxZTUJ/OhenF0C5d2ZOZU1VttWukBYCEIAABCAAAQi0TkADVA1NNU7Wv50H5HCYqtJppKo/nQqhoTKD1darG/khAAEIQAACEIAABCAAAQhAICTQgNGxE1q2Lq0g1jri5VsY9RRko5J16sWLF6wv7plwAQEIQAACEIAABCAAAQhAAAIQgAAEIAABCEAAAhCAAAQgAIFUAs0YHfuCaQujzsWtc7brw50XWlzcOeFt6ofnFIZoEIAABCAAAQhAAAIQgAAEIAABCEAAAhCAAAQgAAEIQAACEDgAgfaMjga6PCC1f5H+fvvtt363zy6O9vmUL6Ou/7yP0Z/+2W63TyMVPyEAAQhAAAIQgAAEIAABCEAAAhCAAAQgAAEIQAACEIAABCBwHgL/B4Qx40zNg7QxAAAAAElFTkSuQmCC"/>
  <p:tag name="POWERPOINTLATEX_PIXELSPEREMHEIGHT#5C646973706C61797374796C657B5C667261637B5C7061727469616C7D7B5C7061727469616C20757D5C6C65667428206628755E32762C5C667261637B757D7B767D2C32752B3376295C7269676874293D7D" val="208,3333"/>
  <p:tag name="POWERPOINTLATEX_BASELINEOFFSET#5C646973706C61797374796C657B5C667261637B5C7061727469616C7D7B5C7061727469616C20757D5C6C65667428206628755E32762C5C667261637B757D7B767D2C32752B3376295C7269676874293D7D" val="147"/>
  <p:tag name="POWERPOINTLATEX_REFCOUNTER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3"/>
  <p:tag name="POWERPOINTLATEX_CACHECONTENT#5C646973706C61797374796C657B3D66275F3128755E32762C5C667261637B757D7B767D293275762B66275F3228755E32762C5C667261637B757D7B767D295C667261637B317D7B767D7D" val="iVBORw0KGgoAAAANSUhEUgAACv0AAAGnCAIAAAARmp4KAAAgAElEQVR4Aezd7VnduPq//c0+poBACSEVBEoYqAAoAagAKAGoACgBqABSAqGCQAkkHXB//+N7++eRbfnykyzJZ17MGC9Zlj7yWpYvy/LG5+fnf/iHAAIIIIAAAggggAACCCCAAAIIIIAAAggggAACCCCAAAIIIIAAAgi0C1xdXX358kWf//3339vb2+0JQ3/yV+gdsj8EEEAAAQQQQAABBBBAAAEEEEAAAQQQQAABBBBAAAEEEEAAAQQQSEfg9+/fGuvw+vpaFvnm5ubk5KT8c9mFDeZ7WLYB2DsCCCCAAAIIIIAAAggggAACCCCAAAIIIIAAAggggAACCCCAAALRCmjQw+7u7vv7e7WE379///nzZ3XNgsv/XXDf7BoBBBBAAAEEEEAAAQQQQAABBBBAAAEEEEAAAQQQQAABBBBAAAEEohV4fn7++vWrM+hBpa2vWbAKjHtYEJ9dI4AAAggggAACCCCAAAIIIIAAAggggAACCCCAAAIIIIAAAgggEKnA1dXV/v7+nz9/Ii3f/4rFey7+J8H/EUAAAQQQQAABBBBAAAEEEEAAAQQQQAABBBBAAAEEEEAAAQQQQOA//3l7ezs6Onp9ffVgfH5+ej4N+RHzPYTUZl8IIIAAAggggAACCCCAAAIIIIAAAggggAACCCCAAAIIIIAAAghELaBpHr59++Yf9BBVBf6KqjQUBgEEEEAAAQQQQAABBBBAAAEEEEAAAQQQQAABBBBAAAEEEEAAAQQWEXh4eLi4uHh/f19k74N3yriHwXRsiAACCCCAAAIIIIAAAggggAACCCCAAAIIIIAAAggggAACCCCAQA4Ct7e319fXyY14KOgZ95DDIUgdEEAAAQQQQAABBBBAAAEEEEAAAQQQQAABBBBAAAEEEEAAAQQQ6Cvw9vZ298+/P3/+9N02nvSMe4inLSgJAggggAACCCCAAAIIIIAAAggggAACCCCAAAIIIIAAAggggAACswv8/v37x48fGvCg/86+s/l3wLiH+Y3ZAwIIIIAAAggggAACCCCAAAIIIIAAAggggAACCCCAAAIIIIAAAksL/Pz58/7+XmMdXl9fly7LlPtn3MOUmuSFAAIIIIAAAggggAACCCCAAAIIIIAAAggggAACCCCAAAIIIIBADAKa1OH9/f3l5UWjHIr/xlCqOcrAuIc5VMkTAQQQQAABBBBAAAEEEEAAAQQQQAABBBBAAAEEEEAAAQQQQACBGQU0eUPxloqPjw/t5s+fP/qvljXWQcv674z7jixrxj1E1iAUBwEEEEAAAQQQQAABBBBAAAEEEEAAAQQQQAABBBBAAAEEEEAAgS4BvbHi+vq6K1WPz79+/ZroaIn/9qglSRFAAAEEEEAAAQQQQAABBBBAAAEEEEAAAQQQQAABBBBAAAEEEEAgI4EvX76cnZ1pogj9N9FqMd9Dog1HsRFAAAEEEEAAAQQQQAABBBBAAAEEEEAAAQQQQAABBBBAAAEEEBgu8Pfffx8cHJycnAzPIo4tGfcQRztQCgQQQAABBBBAAAEEEEAAAQQQQAABBBBAAAEEEEAAAQQQQAABBOYX0HCH4+Nj/Xdzc3P+vYXYA+MeQiizDwQQQAABBBBAAAEEEEAAAQQQQAABBBBAAAEEEEAAAQQQQAABBBYR+Pr16/fv3zXQQf+2t7cXKcOsO2Xcw6y8ZI4AAggggAACCCCAAAIIIIAAAggggAACCCCAAAIIIIAAAggggMC8Al++fNna2ir+q1EOWtB/tUbDHbIc6OBobnx+fjqr+BMBBBBAAAEEEEAAAQQQQAABBBBAAAEEEEAAAQQQQAABBBBAAAEEViVwe3t7enpqr3I8gw3+ay80KRFA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fBXj7QkRQABBBBAAAEEEEBg9QLPz88/fvx4fX19f3//+Pj48+fPly9fvn79urW19f3796Ojo52dndUjAYAAAggggAACCCCAAAIIIIAAAghEJ0BUJ7omoUAITCew8fn5OV1u5IQAAggggAACCCCAQJ4Cb29vFxcXj4+PndXTMAiNfri8vNzc3OxMTAIEEEAAAQQQQAABBBBAAAEEEEAAgVkFiOrMykvmmQnc3t6enp7aKxXPYAPGPdhbjZQIIIAAAggggAACaxSwXxs7OmdnZ1dXV87KGP78/fv3/f19MVPF7u4uE1TE0CiUAQEEEEAAAQQQQAABBBBAAAEEJhcgqjM5KRlmL8C4h+ybmAoigAACCCCAAAIIrFFAAxc0zcPgmuv9F09PT9vb24NzmHZDTeeo6uglHdVsNUHF3d3d4eFhdSXLCCCAAAIIIIAAAggggAACCCCAQNICRHWSbj4Kv5RAuuMe/rsUGftFAAEEEEAAAQQQQCBmAU2KoIkQ/IMeNKxB/zy1eH9/14QKGm3gSRPso/Pz8/39fWfQg/auiR/0Yg59Gqwk7AgBBBBAAAEEEEAAAQQQQAABBBCYT4Cozny25IxAtAKMe4i2aSgYAggggAACCCCAwGICmgVRAxrqQwRUoIODA03h8PHxoXfXKZn+aUGvjdCsCY3F1agCjTb4+fNn46fBVuoRh+vra8/u9OnihfQUj48QQAABBBBAAAEEEEAAAQQQQAABi4BiNUR1LFCkQSAzAcY9ZNagVAcBBBBAAAEEEEBgrIBu/2uSBo1XcDI6OzvTcIeHh4e9vb3Nzc3qp3pJxI8fP6prnGVNqKBHDZyVwf7Urv0TVxQl0dsughWJHSGAAAIIIIAAAggggAACCCCAAAKTCxDVmZyUDBFIRYBxD6m0FOVEAAEEEEAAAQQQCCGgZwL+/vtvZ9CDnhJ4eXnRlAnOcIdqgfRSDE0FUV1TXdYLLzT0obom5LJl0IPKozqGLBX7QgABBBBAAAEEEEAAAQQQQAABBCYUIKozISZZIZCcAOMekmsyCowAAggggAACCCAwl4DmRdA7KZxBDxrNoMtmDWvo3KsGTHjSaEKIpV4koddweApWfrS1tVUus4AAAggggAACCCCAAAIIIIAAAggkJEBUJ6HGoqgIzCHAuIc5VMkTAQQQQAABBBBAIEkBDVzQxAzVomvQg15sUV3jWdbbMTyf6iPjvAv+TPp++vz87IzkaMvh+/fvbR+xHgEEEEAAAQQQQAABBBBAAAEEEIhZgKhOzK1D2RAIIMC4hwDI7AIBBBBAAAEEEEAgAYGTk5PX19dqQXsNetCGeh1GdfP68iJTPmin9ZI0rvHPV9G4CSsRQAABBBBAAAEEEEAAAQQQQACBxQWI6hDVWfwgpACLCzDuYfEmoAAIIIAAAggggAACywtoUoS7u7tqOTT5gX2mh+qG/mX7KAR/PvZP7XvsnK/CvlNSIoAAAggggAACCCCAAAIIIIAAAmEEiOrImahOmIONvcQswLiHmFuHsiGAAAIIIIAAAgiEENALII+Ojqp7+vLli324QLnhx8dHudy2cH9/3/bRTOudSSza9qIqb25utn3KegQQQAABBBBAAAEEEEAAAQQQQCBCAaI6ahSiOhEemRQpvADjHsKbs0cEEEAAAQQQQACBuAQuLi7+/PlTLZNGJwwYBPD+/l7NpHHZOAqhcdsBK/XEg3ErHgswQpEMAQQQQAABBBBAAAEEEEAAAQTiESCqo7YgqhPPAUlJFhRg3MOC+OwaAQQQQAABBBBAYHmBnz9/Om+4OD4+3tvbG1AyZ/BEWw5vb29tH02+3j5rBa+BnByfDBFAAAEEEEAAAQQQQAABBBBAYFYBojoFL1GdWQ8zMk9FgHEPqbQU5UQAAQQQQAABBBCYRUCjHJx8Ly8vnTXGPy3zPSgrYzLjTv3JGPfg9+FTBBBAAAEEEEAAAQQQQAABBBBIV4CoTtF2jHtI9xim5BMKMO5hQkyyQgABBBBAAAEEEEhMQK+BcF48oUEPA95wUVTbOMjAOC3EeEq94dKpnSfPnZ0dz6d8hAACCCCAAAIIIIAAAggggAACCEQlQFSnbA6iOiUFC2sWYNzDmlufuiOAAAIIIIAAAmsX0DsgqwRfv349Pz+vrum1bBz30CvPMYlfXl6Mm3///t2YkmQIIIAAAggggAACCCCAAAIIIIBADAJEdYpWIKoTw9FIGWIQYNxDDK1AGRBAAAEEEEAAAQQWEGh8LGBwOd7e3ozbfvnyxZhyZDL7OAymQxxJzeYIIIAAAggggAACCCCAAAIIIBBSgKhOqU1Up6RgYeUCjHtY+QFA9RFAAAEEEEAAgfUK1B8LODw8HMzx+Pho3HZra8uYcmQye5G4Qh5JzeYIIIAAAggggAACCCCAAAIIIBBSgKhOqU1Up6RgYeUCjHtY+QFA9RFAAAEEEEAAgZUK1B8LODs7G2Nxf39v3DzMOxd///79/v5uLNLe3p4xJckQQAABBBBAAAEEEEAAAQQQQACBZQWI6lT9iepUNVheswDjHtbc+tQdAQQQQAABBBBYr8D19bVT+ZOTE2eN/U+95OL19dWS/uvXr5Zk49PYX3IRrEjjK0UOCCCAAAIIIIAAAggggAACCCCAAFGd8hggqlNSsIAA4x44BhBAAAEEEEAAAQRWJ6C5EJxhAcfHx2MU7u7ujJsHm3vQqaCneMGK5CkDHyGAAAIIIIAAAggggAACCCCAAAIWAaI6VSWiOlUNllcuwLiHlR8AVB8BBBBAAAEEEFijQH2YwsiXXDw+PhodDw4OjClHJmPcw0hANkcAAQQQQAABBBBAAAEEEEAAgQgFiOpUG4VxD1UNllcuwLiHlR8AVB8BBBBAAAEEEFijgHOFrEvE7e3twRA/f/58f3+3bP7ly5cw71zUow/GIqnYXCFb2o40CCCAAAIIIIAAAggggAACCCAQgwBRnWorENWparC8cgHGPaz8AKD6CCCAAAIIIIDA6gTqwxRGzsHgXG97QEe+TcOTs/ORfbIHvQZyc3PT2Zw/EUAAAQQQQAABBBBAAAEEEEAAgQgFiOpUG4WoTlWDZQQY98AxgAACCCCAAAIIILAugfowhaOjozEE9/f3xs0jHPfAYwHGtiMZAggggAACCCCAAAIIIIAAAggsLkBUp9oERHWqGiwjwLgHjgEEEEAAAQQQQACBdQk4cyF8//59zIQHz8/Pf/78sQhqR2PepmHZRZnGqWO5vr4wcq6LeoasQQABBBBAAAEEEEAAAQQQQAABBGYScCIeRHVmciZbBFIUYNxDiq1GmRFAAAEEEEAAAQQGCry9vb2/v1c3HjkHQ/05g2rm1eWRs0pUs/Iv//7926mjJ/3u7q7nUz5CAAEEEEAAAQQQQAABBBBAAAEEIhEgquM0BFEdB4Q/Vy7AuIeVHwBUHwEEEEAAAQQQWJfA4+OjU+GRwxHqGTr5l3+OHGBR5tO54Dz64Ek/8qkIT858hAACCCCAAAIIIIAAAggggAACCEwrUA/CENWZVpjcEEhagHEPSTcfhUcAAQQQQAABBBDoJ+CMCRh54//29ta4e71wcczbNIx7KZI5dfRsy2sgPTh8hAACCCCAAAIIIIAAAggggAACUQk4EQ+iOlG1DoVBYHEBxj0s3gQUAAEEEEAAAQQQQCCcwMvLS3VnI+dgsL/kYuSOqmXuXHaiAJ70jHvw4PARAggggAACCCCAAAIIIIAAAghEJUBUp9ocRHWqGiwjIIGNz89PIBBAAAEEEEAAAQQQWInA9vb2+/t7WdmPj4/B0zDopZLfvn0rs/IvBOt1//79e2try1+Y8tMx1S8zYQEBBBBAAAEEEEAAAQQQQAABBBAIIEBUp4pMVKeqwfKEAprg9vT01J5hsLBnZ5GY76GTiAQIIIAAAggggAAC+Qjc3Nx8/fq1qI+WBw96UA71l0q2McU52cPI2SDbKst6BBBAAAEEEEAAAQQQQAABBBBAYA4BojqlKlGdkoIFBEqBv8olFhBAAAEEEEAAAQQQyF5gb29P8zRMUk37Sy4ODg4m2aMlk/v7e0sypWE6RCMUyRBAAAEEEEAAAQQQQAABBBBAIAYBojplKxDVKSlYQKAUYL6HkoIFBBBAAAEEEEAAAQSsAj9//qy+L8Oz2ZcvX3RZ7kkw7Uc/fvwwZsgVshGKZAgggAACCCCAAAIIIIAAAgggkJMAUZ2cWpO6IFAKMO6hpGABAQQQQAABBBBAAAGrgH2yh5AvudBUFn/+/DHWYXd315iSZAgggAACCCCAAAIIIIAAAggggEA2AkR1smlKKoJAVYBxD1UNlhFAAAEEEEAAAQQQMAnYXycRctyDfbIHXgNpamYSIYAAAggggAACCCCAAAIIIIBAdgJEdbJrUiqEwP8TYNwDxwECCCCAAAIIIIAAAv0Enp+fjdMqaHjB9vZ2v9xHpLaPe+AlFyOY2RQBBBBAAAEEEEAAAQQQQAABBFIVIKqTastRbgS6BBj30CXE5wgggAACCCCAAAII/FsgzukQVUbGPfy7ofgLAQQQQAABBBBAAAEEEEAAAQQQ+JcAUZ1/cfAHAhkJbHx+fmZUHaqCAAIIIIAAAggggMDsAhsbG8Z9fHx8bG5uGhOPTPb29vbt2zdjJlwFGKFIhgACCCCAAAIIIIAAAggggAACOQkQ1cmpNanLHAK3t7enp6f2nOMJMzLfg73VSIkAAggggAACCCCAwH8eHh6MCnqXRLBBDyqSfbIHvX3DWAWSIYAAAggggAACCCCAAAIIIIAAAtkIENXJpimpCAJ1AcY91E1YgwACCCCAAAIIIIBAq8D9/X3rZ//+4ODg4N8r5v3LPu7h6Oho3qKQOwIIIIAAAggggAACCCCAAAIIIBCfAFGd+NqEEiEwmQDvuZiMkowQQAABBBBAAAEE1iAQ53SIktfcEn/+/LE0wcvLy87OjiUlaRBAAAEEEEAAAQQQQAABBBBAAIFsBIjqZNOUVGQ+Ad5zMZ8tOSOAAAIIIIAAAgggEIvA8/OzsSiBX3Lx9vZmHPSg8jPowdiIJEMAAQQQQAABBBBAAAEEEEAAgWwEiOpk05RUBIFGAd5z0cjCSgQQQAABBBBAAAEEGgTu7u4a1jativYlFxqQ0VRe1iGAAAIIIIAAAggggAACCCCAAAI5CxDVybl1qRsC//kP4x44ChBAAAEEEEAAAQQQsAr8+PHDmPTo6MiYcpJk9oIx7mEScDJBAAEEEEAAAQQQQAABBBBAAIG0BOzBE6I6abUspUWgEGDcA0cCAggggAACCCCAAAImAU2HaHyXxPfv3zc3N02ZTpTIfunOuIeJyMkGAQQQQAABBBBAAAEEEEAAAQSSESCqk0xTUVAEhgow7mGoHNshgAACCCCAAAIIrEzg8fHRWOPAjwX8/v3bOCDjy5cvOzs7xlqQDAEEEEAAAQQQQAABBBBAAAEEEMhDgKhOHu1ILRDwCPzl+YyPEEAAAQQQQCCMgO5Z6lntl5eX9//9037Lu5i6T6k/v/7zb2trS8+R7+7ucucyTNOwFwSqAvf399U/PcsHBweeTyf/iMkeJiclQwQQQAABBBBAAAEEEEDAKEBUxwhFMgSWFSCqs6w/e0cggADjHgIgswsEEEAAAQSaBTS7mgYaq89dDnFoTFd8+vrPv2oCDYTQfPW6vbq3t1ddzzICCMwh0Gs6xO3t7TnK0JYn4x7aZFiPAAIIIIAAAggggAACCMwkQFRnJliyRWAOAaI6c6iSJwKxCfCei9hahPIggAACCOQv8Pb2dnJysrm5ub+/f3d35x/04OHQ3BDaXJlsbGwcHh6q++5JzEcIIDBSwD62IPBLLlQve9k0WGqkA5sjgAACCCCAAAIIIIAAAmsWIKqz5tan7ukK2CMnRHXSbWVKjsDG5+cnCggggAACCCAQRkDXxqenp/Z+dt9S6Y0YFxcX5+fnfTckPQIIdApoCgcNNupMpgS/fv0KOd+DplTVG3AsBdNPhBJbUpIGAQQQQAABBBBAAAEEEEDAESCq44DwJwIJCRDVSaixKOriAre3t7qLYS9GPIMNmO/B3mqkRAABBBBAYLiA7jVqjodv377NN+hBhdPUERr3oOkfrq6uhpeVLRFAoCagr7Bx0IPGFoQc9KCS2n9VmOyh1rCsQAABBBBAAAEEEEAAAQS6BYjqdBuRAoGIBYjqRNw4FA2BKQX+mjIz8kIAAQQQQACBJoGHh4fj42P/+yy+f/++u7ur/+q5bd03VTZFet1qfXl5eX19Nd5zLfav0Q+Xl5d6C4bef9FUItYhgEA/gZjHFsRctn7KpEYAAQQQQAABBBBAAAEE4hMgqhNfm1AiBPoJxBw5ibls/ZRJjUAEAox7iKARKAICCCCAQNYCmuZB4w8aq6jxDXpj3MHBwd7eXmOC6koNTL6/v398fDT2hjVsoshce9/c3KxmxTICCPQV0LfPuEnMr4EMXzYjGskQQAABBBBAAAEEEEAAgTgFiOrE2S6UCoFeAkR1enGRGIF0BTbieeVGuoiUHAEEEEAAgUYBjVTQrPKaqqH+6devXzUfw7DJGPQ6SU3noAEQ9Wwb12h0hYZK7OzsNH7KSgQQsAho8JB/ypYyk4+Pj5AjjfQ7o0liyr17FvSzo18PTwI+QgABBBBAAAEEEEAAAQQQKAWI6pQULCCQugBRndRbkPIHFri9vT09PbXvNJ7BBv+1F5qUCCCAAAIIIGAX0OWx3ltRH/SgUQgaYqy7j8MGPagA29vbmmLx169feimGpTy6WauSaBNLYtIggEBdQF9n46AHjS0IOehBRTVOAKOUGoZVrxprEEAAAQQQQAABBBBAAAEE6gJEdeomrEEgUQGiOok2HMVGYIAA4x4GoLEJAggggAACHQLF5fH7+7uT7vj4WCsHj3io5qbRDz9//tSkEdWVnmXNb69xmp4EfIQAAm0CLy8vbR8568OPLYi5bA4OfyKAAAIIIIAAAggggAACSQgQ1UmimSgkAkaBmCMnMZfNyEsyBKISYNxDVM1BYRBAAAEEMhHQvc/6oAdN86CRB9M+C35+fm5/QZ0mp2LWh0yOMKoRVsA+p4JxFpYJi28vW/gxGRNWk6wQQAABBBBAAAEEEEAAgWACRHWCUbMjBAII2CMnRHUCNAe7QGBWAcY9zMpL5ggggAACaxTQdA7111s8PT1NMs1DHVTZKvP6+sY1mvXh+fm58SNWIoBAm0D9G92WMvzYAmPZ9IadwYOuNL5q459/e3t7euypre6sRwABBBBAAAEEEEAAAQQyECCqk0EjUgUEqgLGyIk2IapTdWMZgRQFGPeQYqtRZgQQQACBeAU0o8Pj46NTPk1ZpvuFzsoJ/1Tm9lkfNPSBO5cT4pPVGgTssw7qBTQhQezDmAZfuut9OtfX10Wl9ITE3d1dyAqyLwQQQAABBBBAAAEEEEAgpABRnZDa7AuBMAJEdQpnojphjjf2sqwA4x6W9WfvCCCAAAJZCWg8gd4l4cOYYVEAACAASURBVFTp5uZmZ2fHWTn5n3oc4fj42JLtnz9/NPTBkpI0CCBQCOhbY6EYPLbAknljGvtUjYPLZh9T1VhCViKAAAIIIIAAAggggAACqQgQ1UmlpSgnAr0EiOr04iIxAkkLMO4h6eaj8AgggAACcQnURx5ozcnJSZhS6qEETWVv2ZfulSqxJSVpEEDg7e3NiPD161djyqmS2cc97O7uDtups4vwr7ocVmy2QgABBBBAAAEEEEAAAQT6ChDV6StGegTiFyCqU20jojpVDZazFGDcQ5bNSqUQiE5Aw6X1L7piUSAEJhXQbPDOGy50EzTw8ALnDqWnfhcXF3wrPT58hEApYH8NZPirR3vZBs864+xi1lf2lOYsIIAAAggggAACCEQl8E9Qh6hOVG1CYaYXIKozvSk5IhCBgBPW8JSIqI4Hh48QSEWAcQ+ptBTlRCBJgaurK91o2djY2PrnnxZ0v+Th4SHJylBoBLoENJLASaI3XDhr5v5T37iDgwPLXjTD2+XlpSUlaRBYucDHx4dRIPB8D8/Pz8aCDX7JhbOL8CEAYwVJhgACCCCAAAIIIDCHAFGdOVTJM1oBojrRNg0FQ2CMAFGdUo+oTknBQsYCjHvIuHGpGgJLCmj+qO3tbV0wOAMq9TD60dGRbs3aJ5hashrsGwGzgB5/ceZaUFdykQej6xfqbZW4vr5u+4j1CCBQChhfA6n0gcc9OL85ZYHrC4OvbJ05bAaPn6gXiTUIIIAAAggggAACMQsQ1Ym5dSjbHAJEdeZQJU8EYhAgqlO2AlGdkoKFjAUY95Bx41I1BBYT0KWC3iP+/v7eVgINhvj27Zumj2tLwHoEkhO4u7tzylxf4ySY6U+NK7Lf4wz8Go6Zqky2CMwqYH8yQAP+Zi2Jk7l93MPgK1tnFzq5O2XgTwQQQAABBBBAAIH8BIjq5Nem1KhToB7Dqa/pzGSSBER1JmEkEwRKAaI6JQVRnZKChYwFGPeQceNSNQQWEzg+PraMo9RtGF1LL1ZKdozApAL162F1JXUTVFM+aGrQwBOcMOXDpG1LZmsXsJzRZPTly5fAUs6MSp69D7uy1TnaGcI4ePyEp2x8hAACCCCAAAIIIBCbAFGd2FqE8gQQIKoTAJldILCIAFGdkp2oTknBQsYCjHvIuHGpGgLLCOhd4M602G3lUJ/Dfne2LRPWIxCDQP3uYFEq3TLU09I6zjXByfn5ebCiHh4eGvelEjL8yGhFMgT8AltbW/4E035qnzNJb9/Y3NwcsPf7+/vqVoPzqWbCMgIIIIAAAggggEDkAkR1Im8gijeHAFGdOVTJE4G0BIjqpNVelBaBNgHGPbTJsB4BBAYKXF9f27esD6a2b0tKBOIRcKaCbyyYvhqa+6HxozlW2l914dzanKMw5IlA0gLGiRyMyaaisPzsFPsaPJzf2cXBwcFUhScfBBBAAAEEEEAAgWgFiOpE2zQUbD4B59qncUdEdRpZWIlA/ALGcI0x2VT1tfzsFPsiqjOVOfmsRIBxDytpaKqJQCABjY+2n7OLMulJgkCFYzcIzCbw8vJiyVvfDr3zwpJyfBp7n7jvd3Z82cgBgSwFAj8ZYP/m2kdBOe3i7ML+q+Lkw58IIIAAAggggAACqQgQ1UmlpSjntAJEdab1JDcEUhQgqpNiq1FmBOoCjHuom7AGAQSGCwx4cNz4hq3hZWJLBOYX0NsijDu5vLw0phyZzH6H8vX1deS+2ByBvAWMl74hnwx4e3tzBiV4mmB3d9fzadtHeo+Gc4IOOWNNW6lYjwACCCCAAAIIIDCrAFGdWXnJPFoBojrRNg0FQ2C8AFGdwpCozvhjiRySEGDcQxLNRCERSEbg8fExmbJSUASmE7BfIes+ou4mTrfn1pzsdzrthW/dGR8gkLXA169fLfVzRglYNhmc5uLiwr7tzs6OPXGZ0gl585KLUoYFBBBAAAEEEEAgYwGiOhk3LlXzCNgDI0R1PIx8hECcAkR11C5EdeI8OCnVHAKMe5hDlTwRWK+A/fHT0mjw/NtlDiwgsLhAr/udxukTR1Zqc3PTnoOeHbcnJiUCaxOI7TylsVP2eLTx8r7eps4ujo6O6mlYgwACCCCAAAIIIJCZAFGdzBqU6hgFiOoYoUiGQIoCRHXUakR1Ujx0KfMwAcY9DHNjKwQQaBB4eHhoWOtdpfsx29vb3iR8iEBuAr0up8dU3j7rfrAijakO2yKwlIDxPPXx8RGmhMfHx/YdDbu819AK54En+6tz7GUjJQIIIIAAAggggEBUAkR1omoOChOtQLAQClGdaI8BCpaWAFEdtRdRnbQOWko7RoBxD2P02BYBBP4lMOCxgF43b/61s9z/0PP35+fnt7e3uVc0k/oNfqJ61vobX1+nMgS7XztrfckcgfkELKMHnIECMxXm6urq9fXVnvmwXyfnJRe6PO41hYy9eMNSFqfIAXH5YbtjKwQQQAABBBBAYCUCRHUmbGiiOhNiBshq2HXT3AUjqjO3MPmvR4CoDlGd9Rzt1PQvCBBAAIGpBJzbJJZsGffQqHRycnJ3d1d+pD/LZRbiFOh1hdwr8Zj62p8MGLMXtkVgDQK68d852iDAQz+ahuHi4qIXuD1SVs22eg7S+thO1ru7u4W2fk7V99jZ2akWnmUEEEAAAQQQQACBYQJEdYa51bciqlM3iXxNr0BNr8RjKk5UZ4we2yJQFSCqU9VYfJmozuJNYClAgDinpRgD0jDfwwA0NkEAgQYB3Yzp+1N4cHAQ1UjDhloFXyVGTb1VveHUeacteBnZYYOADuaGtS2rDg8PWz6ZeHXfr+TEuyc7BDISMM4HqN/w+Sr9+/fvAa9jHBCS0zwK1V8PxdqC/WpZ9PTkXFk8zbGhq2XNgWHZkDQIIIAAAggggAACHgGiOh4c+0dEdexWUaUkqhNVc1AYBCYXIKozOengDInqDKYLvGHf+aEVtwxcwrbdMe6hTYb1CCDQT2DAYwF9H1rtV6AEU+tWk+7fODOl97r0SrDSmRR5b2/POAw/5GPTzrHksR72RLgnQz5CIDMB43d8wMzAdihdpdu/1GW2xp+mMr0WLi8vq38OGGxR3XzyZY0OdCaoVHdCDTT5jsgQAQQQQAABBBBYlQBRnfHNTVRnvOFSORiv+FQ8ojpLtRH7RWCMgPE7TlRnDLJxW6I6RqjFk/V9HPfl5WXxMhcFYNxDJA1BMRBIXuDx8bFXHXT/hompq2Ln5+f1e0s3Nzfcy6kqxbxsCRLpBqRzQzGSGg24MxpJySkGAsEELOGt+a6QNeOCc71xdnY2R931gJqzI0vF5yiJJ085O/NYaI2unPXQgGcrPkIAAQQQQAABBBDwCBDV8eBYPiKqY1GKOQ1RnZhbh7IhMF7AEtwgqjPe2ZIDUR2L0rJpNHlD369D357kfBVk3MN8tuSMwIoEdKeh70OoM92wSRRdN7Sur6+dwmvQg14J6azkz2gFNEJFTeYpnu7SadhjsHe79JpaSvcLPSXnIwQQkIBljiJdEvT66hlhdS5wLh70a6OXO1hGLJWvhDDuy6mmZlaIcJCifkj1c+oMfVA/RHMmzfqqEaMhyRBAAAEEEEAAgeQEiOqMbDKiOiMBY9icqE4MrUAZEJhPwAl3NO6IqE4jy+QriepMTjp5hgMe3dSr2+cIig6oGuMeBqCxCQIIuALO/Rj349rfulfBNAalim4p1QF1amHQQ0mUyoKa7NevX/U3xunepAb6KJAUcniBfWop595hKtqUE4HAAroqs4zYUy9/2oIphOrkqWIUJ4j6LEH1XfcalaiJeZ3R3JbnIeo7DbCm8SJZgzw09OH5+TlAAdgFAggggAACCCCQk0A9KOGvHVGdqg9RnapG0stEdZJuPgqPgF+AqI7fJ/CnRHUCg/fanR61qj+ja8lBQbkYhj5sfH5+WopLGgQQQMAjoGs8Z1psT2J9pLnjdCPHn2YlnzbS6Z6Wzi4rEciymjrBa9iBbjdubW3paemQwx1KT82xaeyg6L7m7e1tuSELCCDQJqCvtiK8/hkUNM5pwi6+xgg6AxE0sqq8r6/RVN++fWsrbbG+1wlFP1bVcRKqrHbhz3/ZT9ta5OnpieGVyzYNe0cAAQQQQACBtAQaQxOeKhDVKXEa6Xp1wsusWIhHgKhOPG1BSRCYUKAthlDdBVGdqsbcy20tQlRnbvm2/PVAlB7H7XWnz8lK3yDda9C/RW6IFIVh3IPTKPyJAAK9BXR+0s1d+2bT9h7s+40wZePl8cHBgU4wEZaWIqUl0Hh0NVaBrmQjCysRaBTQ73PnLAvq3I8fS6QBB9qRc6WhcVTOexz0QJIzG4RT7Oo4Cecj58/6YKkkwtmC0nDy+mCUJArvNAF/IoAAAggggAACiwgQ1RnM3njdTVRnsCcbVgUaj65qgnKZqE5JwQICnQJEdTqJAicgqhMYvNydun8fHx96/EkhNT1zpWc4nSBkmXLYgh6mUhhTITv9V3cP9acm+RiWVd+tGPfQV4z0CIQW0E+/fnH0A6SfIf0GadCAfiMWfIi8Xn9Ld6G6lYaM6eZKdc0Kl3Ve0b2o+rnEfoNqhWhUuZfAxsaGMT0zPxmhSIZAIdA51EDJRgaeNOVP/cWT9UEP2pElSG35jtdP5QmdjzQWRNdR9eOToQ91E9YggAACCCCAQHgBojrhzQPskahOAOSV74KozsoPAKo/nwBRnflsh+VMVGeYW30rSfof1tIdRm1Vf3aontV8a3R/s8jc8yi1boCWk90OKYkiofxDAIEIBW5ubnTLofNbrTRKqR+sBaugkeyd5awmWLa0C0KVu5aAbl9VTYplrSzTsIDAGAHdc60fYI1r9BsyZkdsi8A6BSwnaN10H4Cj4dWNJwjPV1U7avx2lyvVT/CXRDstE5cLaZ2s2370hrWCn4tPEUAAAQQQQAABiwBRHYtSommI6iTacAkVu+0Cp7xeKxc8l4oJ1ZeiIhBYgKhOYPDO3bX96BHV6aSrJmhjLE8ZqSxobES1Xn2X/9N3A9IjgMCsArr30HcYQfFrpa207axla8u818+l3nHYls961jfe09IotrRuMq2nvVKsqf1npPOGaIrVp8wIBBCwXCT3OuXpJN6Wp16c4a+RduQ5F+tq4devX205NA6bSPHCsrEiYlmqd9QGznoEEEAAAQQQyFuAqE7e7VvUjqjOGlp52ToS1VnWn72vQaAtAlONrhDVCXkkENUZr824h8KQcQ/jjyVyQGAaAd3ztndqqyfg6rJujQS+d973xzRw8aZpm0lzaWtlz02pSfdPZvkL6FtW/VnwLI8cO5k/JTVEwCugc67n+1V8pG+ZrpM9v/CKjCuBhr61ZWUcnOQvjIpRH8qgUjWekvQ6Km+94/2wcfyHf9hHvJWhZAgggAACCCCQmgBRndRabGB5G7vQ6sx7+vwD98RmaxUgqrPWlqfeoQX8gRSiOqHb4/OTqM5I87636tpCkYuvH3nPYkOOi9eBAiCAQOObvAez6Adub29v8Oa9NrS8EKvMUBeHeoN4+ecKF87Pz6+vr+sV1+2ow8PD+nrWIDBAwP57ovup+goP2AWbIIBAIaCTmq6TLS/GU5ddL67T+Ab9UxhLm7z/888jqYcP9CXd3t72pKl+1HaKKdOoDLu7u0UBXl9ftf/yo3JBF5n6DSn/TG5BJ9PHx0en2Kq4Kru5uems508EEEAAAQQQQGAqAftVmGWPRHUsSoukaetyE9VZpDly3an994SoTq7HAPUKJkBUJxi1cUdEdYxQjcmen5/39/cbP0prpeJ4v3//Hlxmxj0MpmNDBCYT0BiFHz9+tGWnL7nuqRwdHelGRRGyf3t70+0KPSF6d3fXdq8lWMdXRWorQ71GKvPOzk59/UrW3N7enp6e1iub+k2meo1Ys6yA7pI23s50SjWyA+Hkxp8IrFZAHfGLiwudkScU0NdTGQ4YD2e/Ym8srWZ6UCS38aOEVjb+BqoTpe5TQrWgqAgggAACCCCQkABRnYQaa0xRieqM0WNbu0DjFU19c6I6dRPWIDBAgKjOALRZN2n8DSSqYzFn3EOhxLgHy9FCGgTmEtBpVU9eeu5Qdt6B0G+Zbo3UH21UiQMMNv/586fKb9TRc6sqrTFxfsnazjorZ8mvoRevke56apiUpRidPy+WTEiDAAKFgO6p63Ssf/axgI10upDTYLgxE7EMu2JXyEzdhmCTRTXWfaqVagt1TuoNwQl3KmHyQQABBBBAAIFSgKhOSZH9AlGd7Js4kgoS1YmkISjG2gSI6sTT4kR1BreF7tYpMqkQn2acVSbFgv6r5WJNsbLIv1xT/Fn8d8KpUtVJruZcLJcvciqjdsUa/VlMjlsmGDMZLeMe6vKsQSCQgH6GFIIvv+H1vdpnR1BWutNZHz+hlwtqfFw956nWtM3v15h/yHkaGwuw4Mq2ASI66zDz9oLtkuWuG4fE1mv6/ft3HZb19axBAIGRAp7xiJ6cNdxBXQK9DWqqkQe6utDYJss4DJ2JNF9FBtM8VHnbYoWaQEtP6VVTsowAAggggAACCAwWIKozmC65DYnqJNdk6RaYqE66bUfJ8xAgqhNDOxLViaEV0i0D4x7SbTtKnraAhq19+/bNUwf7oIcik8aHDOa+tamXVuiNG55alB+tfCaitouWNY8FKY8NFiYUaJt1s76LuQdF1ffIGgTWJqATffFSKv23HLNcDHbUObEYc60Fnak14mG+QYoK0epdWvqnYXZFMdQQ2nsx0kK7nmqkRWztqzkzNOyjXqoAs2HVdxr/Gh2uxfDZYoh9UWCN/dehomUdLfMdovHjUEIEEEAAAQQaBYjqNLLkupKoTq4tG1u9iOrE1iKUZ80CRHWWbX2iOsv6J713xj0k3XwUPlUBjVFQBNkz04P9drjuZ+iBTt1TqU/2UOj0HT9hN1UtGifDaczh5uZmzKzdjXmmslIvaG98EQlPnabSgqmUs/OHpawIb7goKVhAAIGMBdrC0wz8UqOrA6khIEUHsq0P6RwbxXCZYsSM3iSiwa9OAv5EAAEEEEBgPQKdF19EdXI6GIjq5NSaMdel84elLDxRnZKCBQQQyFiAqE7GjTtr1Rj3MCsvmSPQLOCfJkHTXGsmn+YtK2sVsNaNcwWsK+saFo25NWzZtco+BlmBcvXdu/LL8/M2Jd020KDRPOtMrRYSaIvFOMXR492asc1ZyZ8IIIBAfgLqKen2fL1eqz0FqzOmsQ4ai6n5P+osA9ZothK9Z01dTWaDGKDHJggggAACSQsQ1Um6+XoVnqhOLy4SjxEgqjNGj20RQCA/AaI6+bVpmBr9N8xu2AsCCJQCmvbAP1ihcVrmcvNi4erqSqF8fz5FysaZBpzchv1pz1kvDh+2i9S30rn59PS0sRa68dC4npUIDBPQUAbLV1J3+zj2hgmzFQIIJCegGxJ6EKpebE1voJBifX3Ga3SOUJU1TZe6JVMNehCXOqLq4+nFbRr3cH5+zoDOjA8hqoYAAgggUBUgqlPVyHuZqE7e7RtV7YjqRNUcFAYBBGIQIKoTQyukWAbme0ix1ShzwgLqxe7v73sqcHZ2pjENngT6SJHl6+trf5rqpzPN57yxsVHdi2dZLxTf3Nz0JMjyIz1VqbEpjXNHMx9dli2+bKX0FfO8Oqcom2Ze0YtveCp32ZZi7wggEFigbV7ElbyBSz1PDU2wjJSdpF00pZC6snt7e5PkRiYIIIAAAghEKEBUJ8JGmalIRHVmgiXbRgGiOo0srEQAAQRWHtXhABggwHwPA9DYBIHhAm1P/5c5arrgcrlxQTPs9Rr0oEwab703Zm5faXkTR5Gbwt8rHPSguqspG+X1wL1GrtipSYlAp4Ce4u0c9KBMNNMDgx46MUmAAAKZCbRNcqMumR7gy6yy1eroroyejdBw22CDHrR3TSahPepcY+8oVsvMMgIIIIAAAvELENWJv42mKiFRnakkyadTgKhOJxEJEEBgtQKrjeqstsXHV5xxD+MNyQEBq4DudjfeCC+319PYilCXf9YXNNi88xq7vpV/p/X0ljVt55v6tut8yYWGp7TNI22nq2OyBoG6gA42yxsudODxAG5djzUIIJC9gHpWx8fHjdXsHGzauFX8K9Vd1PzbgUc8VFnU85St5DX2orqeZQQQQAABBFIXIKqTegvay09Ux25FypECRHVGArI5AgjkLbDCqE7eDRqgdox7CIDMLhD4fwKKQXfO09AZf298TfUivm039Z3CHBwcrHCyB8/wFN168Q9tcQD5EwG/gOdto9UNNehhbS+zr1afZQQQWLmAIokaWlpH0O35zpeL1beKfI0mWtDMUnd3d53l1Dsp1LHUCUKvQNI70fRWss/PT/1X//Tn09OTPlVHrpGuM3Ml0DwTGnuhIXfqF1nSkwYBBBBAAIHIBYjqRN5AExaPqM6EmGTlFyCq4/fhUwQQQEACq4rq0OLjBTYU3hqfCzkggECngB6864xBd96btLzsrV4SRa6nfc5bnfLd3d36juprFElf4W1+aTeOC9GdA91iWeFAkPqBwZpJBBSL0c2tzjdcTP4LMEnhyQQBBBAIKaDRAG2jS3WPP5t3AOkhVP8oW3VFNASzmIzB7q+On/qo6sd2nnEa89ROtS3D7xpxWIkAAgggkJAAUZ2EGmtkUYnqjARkc6MAUR0jFMkQQACBlUR1aOhJBJjvYRJGMkGgQ+Dt7a1z0IOy+P79uycjBZ2HhZu3trY82Q74SLFvy1Z6jnCFgx50Dm4c9CAxPTfJoAfLkUMao4C+Yp2/CQx6MGKSDAEE8hbQTfe2XlbbeIi0QBQzVYDeM+hB1Vf/Tck0xUXf7pnSayttqxzaGD1cOlUJmXEPHiI+QgABBBCIX4CoTvxtNFUJiepMJUk+nQJEdTqJSIAAAggUAtlHdWjoCQUY9zAhJlkh0CpgGfSgh+H8jxtq7oTWHbR/oGz7RrfbM/v/P3l8fOxMowRnZ2eWZDml0S2BtpeI6z6Bng7JqbLUZVkB9fY0hbinDPru60dj2rlePLvjIwQQQCBygbbOmH5LU3/bhbofmoirbdilZgbS6UDDZ8ePPFAOxdwPOsX0bW71HtXR1U2jvhuSHgEEEEAAgRgE2joS1bIR1alqJLpMVCfRhkux2ER1Umw1yowAAgsKtHXGMojqLKia5a4Z95Bls1Kp6AQ8j9+VZdUg33K5cUGvSGhc7185+VOMClhbSqIg+wpvuF5cXLQ9f6/JHvwtxacI2AU0k7l/+JG+gPqeTj7myV5CUiKAAAKxCegn8eDgoLFUOn2nez9eJS9+8xurpu6HEkx7OlCIVqeYNszGYhQrtZXGZzw/P3vS8BECCCCAAAJxChDVibNdJi8VUZ3JScmwUYCoTiMLKxFAAAGPQK5RHU+V+WiYAOMehrmxFQI9BG5vby2pO8c9tN1Q92feNv2AfyvPp/67reWGK5zsQXH8tlGHmuxhhaNAyoOBhWkF9JPiD7rpx0R3uXipyrTs5IYAAhkIeMYgTj5ONAyXfu01kqCxi6i+x69fvxRRnaMkOsVoCuibm5u+mauo+/v7DH3o60Z6BBBAAIFlBYjqLOsfbO9EdYJRr3xHRHVWfgBQfQQQGCyQX1RnMAUbegQY9+DB4SMEphFouxfu5K6wtbPG+VMP8zlrOv/Uo3jTPuGnPerVzp371eyOK3ynw+npaZuM8Rho25z1CJQCujz2HGlKpqFO3E8quVhAAAEEqgJ6z0LbeFDNi2i8pVHNcNllzcOsMQSNgx7UA9QLKfwvUBtfeHX2np6eBuTD0IcBaGyCAAIIILCggPGKnqjOgm00ya4919rGY2CSYpBJ3gJEdfJuX2qHAAKzCmQW1ZnVas2ZM+5hza1P3UMI6Dk8RdIte+ocoNA5IYSzFw0+8IyAcxIb/1SE3VIdTQxozDCbZHqesu31H2q4zsbNxoGKzCrQeXmsR2+Tu283qxiZI4AAAo6AZz6q5Hov6mA09j1UR03G4FR8pj81nRVDH2ayJVsEEEAAgUgEiOpE0hBzF4OoztzC5C8BojocBggggMBIgZyiOiMp2LxNgHEPbTKsR2AaAeNbITQXcef+dO/ckqzMRxMzTP6cn2WyBxWg7WHKsmyZLWg4iOe9AwNmgc7Mh+pMItB5eaw7TyucZ2USWzJBAIH1CHgeDtDECVdXV6lQ6Ae/cSiqeh2BazF46IPeLaI7SamAU04EEEAAgdUKENVZQ9MT1VlDKy9eR6I6izcBBUAAgQwEsonqZNAW0VaBcQ/RNg0Fy0TAOFCgczrEgsM4sZ5metAdUIWhJ0f88eNHZ54a9KC3PncmyymBZ5yHJpqefPRJTnTUxSjgvzzWS3D0Evc5vvLG4pEMAQQQSEjA/3CAot7x10XTOTT2CVW1RQbA6QQ0YI4xDTTRCy/i16aECCCAAAIrFyCqs4YDgKjOGlp52ToS1VnWn70jgEBOAhlEdXJqjgjrwriHCBuFIuUjYHwrhCpsfIeFpnx4eXnRsAaPkbJSmpnugFoedPCceDzFTvcjvT/bw5LcpNnpNkTGJfdfHhdfeYbXZHwAUDUEEJhWQD+YGpXYlmf8J251LxtD86pU4JkeqoaaGtqjWk1ZXdZ7Og4PD6trWEYAAQTGC+h3UtdozCgzXpIcJEBUZw2HAVGdNbTysnUkqrOsP3tHAIHMBFKP6mTWHBFWh3EPETYKRcpHwDI7QlFb+wssNPRBMWKNLaiPflC4WdM8PD8/z3QHVDl3to3KMNPeO3e9VALPDRLdkFZ7LVUw9puHgP/yWD8F+mKubYaVPFqWWiCAwIICnskJNI9C5LfK9HoIzZTg6KknqUkgnJWB/xRdvXfaWQYNHl285J2FJAECCKQioFvUegBga2tL8yl++/ZNV6a6nZlK4SlnnAJEdeJsl2lLRVRnWk9ycwSI6jgg/IkAAgiMF0g6qjO++uTgF9j4/Pz0p+BTBBAYLKCphhtnIa5n+00n9gAAIABJREFUOOybqLi8xkAoN81yH2C0gaU6mmpiVXf6dcvZM0XzTG8bqR8/rMlVwH95rAlXeUw216anXgggMLeAboy13cnQIM5o78S3dTw+Pj5iGAMnNw3L6Nt2Gi2hDm0M5e9bctIjgEBsAuobO1Px8QsTWxslVx5LGKSoFFGd5Bq3KHBb56r4lKhOos0aT7GJ6sTTFpQEAQQyE0g0qpNZK8RZHcY9xNkulCoTAY1FKMYl+OujR/SSeAxF8ej684XVqml6A10xVtdkv+w5v2owSuQPjGbfOqlX0HN5rACubtetaoxR6q1J+RFAIDYBf4w72nGcjX3Lm5sb3ZWJRNjTNfKUMOaxJp5i8xECCEQloMkeNNNDvUhR/UjWi8eayAUaz7z1MhPVqZukssbTdSGqk0ojRltOojrRNg0FQwCBDAQSjepkIB9/FXjPRfxtRAlTFVDYxTLoQdXTJJzxV1IjM/yDHlQFTbkff0UmLKFM2h4VXaHGhLBkJQG9o/309LSRQjE1/bYw6KERh5UIIICAUUAxbsWy2xJ7pjtu2yTAekVO631LnRTiGfQgBM9skx4iPZ+dxCBgTxX4CAEEFhfQkLXGMry+vjauZyUCnQJEdTqJUk9AVCf1Foy5/ER1Ym4dyoYAAhkIpBjVyYA9iSow7iGJZqKQSQp47og79dE0Cc6aCP/UjPr+UunmgU42/jSZfeq5KaLH8aO6CZGZfPbV0eVx29F1fHys0AyTgWd/DFBBBBAIIKBf1La9qBcX4RRWjacG4yvV2mo6+XoNyxvWs22s3eTFI0MEEMhYoD4yrKhs2/qMKajaVAJEdaaSjDYfT/eDqE60rZZEwYjqJNFMFBIBBFIXSC6qkzp4KuVn3EMqLUU50xOwXyHrQb34q+e8J7VeYCZ7qJp4TrrVZCwjUBfwXB5rkl497FvfhDUIIIAAAgME/Cfr6+vrAXnOt8nDw0N95i1VIcLpf4ZN+aCeM1M+zHf8kDMCaxCo/0gWtf74+FhD9anjHAJEdeZQjSdP/2QP/o5iPLWgJBEKENWJsFEoEgIIZCngP1nHFtXJsgnirBTjHuJsF0qVg4D9ClkvjIy8wm9vb/6nZFY4EN4f0/efdCNvboq3oEDb5bG+Ypq5l0lEFmwado0AAvkJaO6cg4ODtnqpI6f+T9un4dc3Po8Y56hTDcXwvEPEQ9dYR096PkIAAQQQQGBWAaI6s/IunjlRncWbIMsCENXJslmpFAIIxCmQVlQnTsMsS8W4hyyblUpFIeAfKFAWMYnJHjqv9tcWp9ZrPj0TYKhN4x/LUh6BLMQj0HZ5rCNKvycRPtEbDx0lQQABBIYJ+McpxvNwgJ5HrHcs9TqJaPsbwwZkxDbWZNhBxVYIIBCbQNs8ELGVk/JEKFA/+TYWkqhOI0vkK4nqRN5AiRaPqE6iDUexEUAgXYFUojrpCqdY8r9SLDRlRiB+Afs8vbu7u/FXx3OPvyi8/wQTfwX7lpDHAvqKkb5ToO3yWM8ia27zzs37JlCemkCi3Epf4WhvnpWFZAEBBBCYXGBvb08T6rTdEru7u9MZXw8QTL7fvhne39/XNxk2tqCezxxrjo6OTk9PB+Qsc50QB2zIJggggAACCEwrQFRnWs/YciOqE1uLZFAeojoZNCJVQACB5ARSieokB5t0gZnvIenmo/DxClRvKPpLmcGTAbpjGsMtAb/ztJ8qKO/JkJcReHD4qFGg7fJY97TmGPSgMijKo+eYy3+NpWIlAgggsAYB/9hN/xk/mE+9GHqRhC7vgxWg747UMxzWxa3XtO+uSY8AAggggMAkAkR1JmGMNhN/l4OoTrQNF23BiOpE2zQUDAEEshdIIqqTfStEVUHGPUTVHBQmH4HOF0OUVY1/vofO264xP25YOk+4IJC2B0O1F/+JdsJikFU2Am2Xxzc3N/popmq+vr5Wc2ayh6oGywggsCoB/4nbHxMPA6XnTRs7Hnr/UfHv8PBQ0fnn5+cw5THuRVM+GFNWk6mm9udrqxuyjAACCCCAwLQCRHWm9YwqN6I6UTVHBoUhqpNBI1IFBBBIVyD+qE66tomWnHEPiTYcxY5dwLmn6CmuAtaeT2P4qHFq5bJgmoR/bXdM/dMhCqTEYQGBToG2y+Onp6f5HjF5e3urFkwPDVf/ZBkBBBBYlYC6MZ6ZCfRi784BoHNzNd53UcHU2yz+6X1kGp+xv7+/sbFxfn6u91XPXSRL/n///bclWT2Nv+dZT88aBBBAAAEE5hDQSdaYLVEdI1Q8yYjqxNMWGZSEqE4GjUgVEEAgaYH4ozpJ86ZYeMY9pNhqlDkBAQWjLaVM4nZjY7S9rN3FxUW5vIYFPYPoCX/oHeExTzq9hgZKq466O1X/Buko0pSqsx5IzjHsueGXlielRQABBIYJ+Gcm8EfGh+2x11b+npiTlV5gpO5lDFMmDL4J1Ku+TvX5EwEEEEAAgakEiOpMJRlbPkR1YmuRpMtDVCfp5qPwCCCQjUDkUZ1snFOpCOMeUmkpypmSgD3WHP/tRs2Z3Di1ctEeKv/goHZKLVopq3++a/8ptpINiwj8R5fHujvlQOhmlQY9zP21cl5VG//bdhwl/kQAAQSmFfDP1aSxYs40OdPuvTO3vuMA1HPTD3sMr70YNsDXGZzX6UMCBBBAAAEEJhcgqjM5aTwZEtWJpy1SLwlRndRbkPIjgEA2ApFHdbJxTqUijHtIpaUoZ0oCzj1FT9Hjv92omZM95V/8CUhP2Wb6yH+F7D/FzlQksk1RoPHyWAOJ9OsR4MUxzi2lYfelUmSnzAgggECjgH54/b+E/rN/Y55TrRz80gqNxRy87VSFH/yqixgGbUyFQD4IIIAAAikKENVJsdWMZfb364jqGBlJRlSHYwABBBCIRyDmqE48SuspCeMe1tPW1DScgHNP0bPj+Od78DxiqDsEs07F73Fb6iP/G755ycVS7ZLcfhsvjxVe0UNFm5ubAarjRPHi/yEKYMIuEEBg5QL+GLd/GOisdM4vtn1fmvVh8WmoBp9fjFOL2zVIiQACCCCAQC8Bojq9uBJKTFQnocaKuahEdWJuHcqGAALrFIg2qrPO5li21ox7WNafvecpYI9QRz7fg2Z19sSdz87O8my/9lr5HwsY/FBj+w75JEOBxstjfZv88ZcJIfS9dl5eE2CGiQnLT1YIIIDAHAL+IQLqDtnnu562eJ6eWOeONHp1qWIXZRvc0bXfbepEIAECCCCAAAIDBIjqDEBLYhOiOkk0U+SFJKoTeQNRPAQQWKdAtFGddTbHsrVm3MOy/uw9TwFjrFbTA4R5tnuwsufpRhX+5ORkcM4pbqjJoj2zX6hG/pNrilWmzJMLNF4e39zcXF1dTb6vtgyd77V/ave2TFiPAAIIZCaws7Ojvo2nUv4ouWfDkR85I9X65rZUsYty+kk9dRkz2sOTLR8hgAACCCBgFCCqY4RKKxlRnbTaK87SEtWJs10oFQIIIBBtVIemCS/AuIfw5uwxcwH7c3WDn4ELJnh/f9+2r4uLi7aPcl3v0SiqzHwPuTb9VPVqvDx+enoKPITIOZIHT0I+FQv5IIAAApEI+McvOj+ewcr88fExZl/+IZtjcrZsu7W1ZUlWT2N/yra+LWsQQAABBBAYKUBUZyRgtJt3dueI6kTbdpEUjKhOJA1BMRBAAIFGgTijOo1FZeWsAox7mJWXzNcoYA/URn67UQPhPY84HB8fr611nafkneqrNSOfvcMpMH8GFqhfHuspWP1c7O3thSxJ/XvNfA8h/dkXAgjELOCPdGvehefn5/DlHznfw7ITJwzuGo2sdfhmYo8IIIAAAjkJENXJqTWrdSGqU9Vgua8AUZ2+YqRHAAEEAgvEGdUJjMDuJMC4Bw4DBCYW8IwVcPYU+XwPnoHwGvQwOJDtIKTyZ+d0iP7TairVpJwzCdQvjzXaQPeiNAHXTHtsy/by8tL5KPIfIqe0/IkAAgjMJ9B5KvfHyucr2Mic1YcZmcOYzQe/6mLMTtkWAQQQQACBMQJEdcboRbstUZ1omyaJghHVSaKZKCQCCKxcINeozsqbdUD1GfcwAI1NEPAJZPNkgCe4f3Z25iPI8TPPKJCiuv5plHIkoU5WgfrlsTphb29v4QcPPTw8XF9fO+WOfOIZp7T8iQACCMwnoJ9l/09iZ2dgvrKlm/PgV12kW2VKjgACCCCQugBRndRbsLH8nR05ojqNbqyUAFEdDgMEEEAgCQGiOkk0U4BC/hVgH+wCgVUJ2J8M2N7ejlmm7YXQBwcHkZd8DtW7uztPtnqWMfyD+57y8FE8AicnJ87Bo6NFX6Lb29vJC1mdFbx4H7zWaEH/1dwS+te4xxV+nRsdWIkAAghIQOPSPB05/ZzqVReB3080/m1E4YfZVY+lwfM96KHMZUterQXLCCCAAAKrEvB0BhyHyC+miOpU28u5MK9+pGWiOg4If5YCRHVKChYQQACB+AUijOrEj5ZfCRn3kF+bUqMlBfQMt3H346PYxh0NS+Z5g/XFxcWwPNPdSpF3f+CDNwWk27izlrx+eazd6bbZ6enprPu1Zx75D5G9IqREAAEEJhHQFXJ9Xpxqzrp/EHjcg38KimrZGpf5nW9kYSUCCCCAAAJtAkR12mSSXk9UJ+nmW7DwRHUWxGfXCCCAwACBCKM6A2rBJiMFeM/FSEA2R+BfAv6749WkI6PY1azmWG57yYWKvcKJDdoekijldUItl1lAoBBovDyODSfyH6LYuCgPAghkL9A5pqGtgzSfzMixlYt3UTTabxgOkz0Mc2MrBBBAAIGRAkR1RgLGuTlRnTjbJfJSEdWJvIEoHgIIIFAXiDCqUy8ka+YWYNzD3MLkvy6BzkupkmNkFLvMZ6aFthcfXl5ezrTHmLPtbNbFbyrErLfOsiVxeaym4TngdR6f1BoBBDwC/gFhemeQnhf0bD75R7r9r7cjDc72+Ph48LZsiAACCCCAwAoFOi//SxOiOiVF/AudzUpUJ/5GDFxCojqBwdkdAgggMJVAbFGdqepFPnYBxj3YrUiJQLfAy8tLd6J/Uvh/f42ZzJes8W6oVnaOmJuvSAvm3DYKpCzSCufAKOvOQl0glctjlTzyUF3dljUIIIDA3AKdP4ydcfPJSzj4FWPqbS7eRdFIkclByBABBBBAAIH5BIjqzGe7YM5EdRbET3HXRHVSbDXKjAACCBQCEUZ1aJrAAox7CAzO7jIXsM+I2Pn7u6yUYvr1BwTXOdmD3u7pn6I58iEsyx5IK9x7QpfHap3GEU4rbDWqjAACCJQCnU/7dcbNy6ymWtDYhWFTPoQvqlPlwXNjcHpyJPkTAQQQQCCYAFGdYNTBdkRUJxh1HjsiqpNHO1ILBBBYrUCEUZ3VtsVSFWfcw1Ly7DdDAV1KGWv15cuXyF9arOLd3t7++vXr7OysCD3rhHF4eGisYE7JOh/r7DyV5qRBXfwCaV0eqy6LPwfs9+RTBBBAILxA53DGzo7BHGV+eHjoLJizXw162N7edlYG/vPj42PYHhn3MMyNrRBAAAEERgoQ1RkJGOfmnZ03ojpxNtwipSKqswg7O0UAAQQmFOgMnnR2DCYsDFktIvDXIntlpwhkKZDNYwFl6yhcfvXPv3LNChceHx/9tY586g5/4f2fPj8/qx+gA1uTVOvWhea90JAd3YrY2tpSB+Lo6Ii75lXA5C6PY76rlMqx9/Pnz7u7O31N9B0pvh36Xpyfn1cPDJYRQCAtAXV+9HX2TPWkj3RTJPyQAv3U6BfGeH2uQQ8xDFe1942dg2SpM1QqZx+HK60/U0HmFJ/WcUVpEZhKwH7mSiUOQFRHxwZRHaI6xp8IojpGKEsyunwWJdIggMAcAtFGdeaoLHk2C3zyDwEEJhLQ1AjNX7PaWqWcaJ9kM7tArfXcFZoVY/ZChN2BamScT1t3hvQ+FA2JCFvAGPd2c3PjHhnR/62HWmKjTOjYU1HbngrS9+Lp6Sk2W8qDAAJ2gbZvd/m7rjd/2XObNqVON/qRKUtSX9AZPJ7zsr1v7FQksHBCZ59pD6eQuSWEzCk+5IEx7b7aXsuooVTT7ojcMhawn7mI6iR0GDjdjPqf+uVPqDqWoiZ02rVUJ0waojqTOCd07NHlm6TFyQSBOAVijurEKZZZqTZUn3qHjzUIrFxAz/e8vLwIwfO0X51IT/3qkd/6+voahaSHPRygSHfxqH34pwzrtVjDGh0JnS2V06+oHmC9uLjofBii3vQK+mhmkPr6xdfozeJ65lVfZH131JTzTVCxt7dnfAZ3cZOyAFG1WlrHnh5c2N/fLyUbFyJ52LqxbKxEAAG/gM5oOht60ugSWr8DngRzf6TXXuiko3/lbEw6x6lUGowY1ZvUdNq1PzhbRVM/fL5TdnVHaZ19qiVvWw7W82krQH19Wsic4ustmNCatl9vjXvQcZhQRSjqJAJEdSZhzCATojrGRowqPlAtc7C+DVGdKvuAZbp8A9DYBAEEZhJouy4od7d4VKcsCQuzCGQ2joPqIDBSQA/pzvJNmzpTxbVH1pTNLQJtzwyV7anXPVjySSJNZ2XLWjcuKJ4Y1UMS+i7X3+al0Q+6Gz1Hc3QOI21EW3alnmaYg2JAniOfqwh87NlPE7pvN0CDTRBAYHEBnSn8v886myxeyCQK4Gf0fBqmdvR8Ajhzig+AzC5KgbYvNfM9lEQrWbB31z1nogAfEdUJc0C2/TKUTUxUp6QIfGXdeQAQ1Smbpm2BqE7nUdSYwH6aIKrTCMhKBOIXIKoTfxvNWsL/tp04WY/AOgX04uQkKq65JTTkOYmiJl3IYtoPTxU6Z4PwbBvPRzqW9FSl/9lWXQDrn6fMmuxEGss+/1oW7/z8XI/j158x1cQP+o7r0zLlVAt64naqrILlE8PRq2NPD1Wcnp421lqHXPH4subIqY9iKTcJeezpCYbOmR7KgimUWS6zgAACCQl4fnCKWuhsQjess0H1eGVnmsYEnf6NW/VaSc+nF9ewxJzih7mxFQIIjBcgqjPeMKcciOqUrflPUIeoTunhLhDVcUVsf9PlszmRCgEEggp0RhWI6gRtj/A7m3VUBZkjkJZA5+VQ+G+oZ4/xvLw5rVbuVVr/nX61Tjxjq3vVq5pYkzToudXGI003mzUI2jnSNF6yLX2RyeKjoTuf51A5Jy9k56HSKLzsyuphsMiyDq1GN63UN8s58FRCHauN6UvGyZu1ztLZby4LUyzMNL9IvWCsQQCBaQWc73L9T50fp91jfrkNftB/7jem0/MJcLBxig+AzC7qAm1XAepA1hOzJlcBojq5tuzgevkvIdXHI6pT7+gGuLL2N2jb73m1qJMXsvNQqe49kmU/Y4BP6fIFQGYXCCAwTKDzh5qozjDYJLb6TxKlpJAIhBFI6wo5jMma96Lue+cJcvILrcDgKn/jIAbdcqjfdS7L5v+m6FrRs22ZyUwLllZTszKn6Ez+9mwbbzvpaPRHnbSV51s597HXOUlavWyar8JuQkoEEIhHoHOQ09z35uOhGFwSjZ6s/ypa1uinfvBOOzek59NJND4Bp/jxhuQwTKDtPpm6iMMyZKsUBfzXqpbTUMg0KQqnVWZLfEDHTFqVckpL38YB4c9gAnT5glGzIwQQGCBAVGcAWjab8J6LkFc07Ct2AU31H3sR/1c+pk//n8SM/7dETBI6ZupSmrFfN2U1rVP1I4UFVfGrq6vNzc3q+uqyau25maGXDiw4s6j/bR1lLSyNWyZmYXIBTYSot2w4x56ORq0/OTnx7G57e3vBY68tmO4p8I8fP1QpTwI+QgCBOAV0NvQXrP4qJX/6FX76+Pg4oNaS10/9gA0tm9DzsSiNTMMpfiQgmyOAwEiBhK7QieqMbGvL5pYL/4SOmXqV6dvUTVgTRoAuXxhn9oIAAoMFiOoMpstgQ8Y9ZNCIVGFKAc1vo3tvjU/AT7mboXmpYCqe7r3d3t4OzYPtrAKdtzSiPU4sNdQlyv7+vnPjWXeUddlsuezXcejZi+71Dn6rtydby0fGJ/K3trYsuZFmJoH6oAc9Of38/GzZnX9UzazHXudvQmP5VaTG9axEAIGYBfQz5S+eJYzuzyHvTx8eHoZVcL6bQPR8hrVI3604xfcVIz0CCEwuQFRnctJ0M+y8giOq09a4s15Zt+20WE9Ux+8Tyad0+SJpCIqBAAJtAkR12mTWsJ5xD2toZerYQ2Bvb0/33hQY7Tupi/1iqW/O1fQqmIp3fn7eo0okHSrQebey8/Q5dM8httPABU3MUN2TBj3Y71J01t0470K1AOOX9e1wRnK05dk51VXbhqwfL6CfWefY07stNMWIMefOtpvp2NOQIGMJnWTcHHVA+BOBJAQ6f2p0uhn8s5CEwMhCGgPW9b3MN+6Bnk9de/I1nOInJyVDBBAYIEBUZwBarpsQ1fG0LFEdDw4f+QXo8vl9+BQBBGIQIKoTQyssVQbGPSwlz36zEtBwBO62ZtWi/1Sm825l53RJ0ZroVQLOcw+9Bj2oXp11X+ThgM6gRtki/vkqymQsTC6g8Q1OM2mmB/+7LZwydM7Vscix5xSy+qdT3+pHLCOAQLQCnac5ldw5k0Zbl0UKNuwlF+qNeF6zNaYi9HwC9Hw4xY85RNkWAQQWFyCqs3gTzFEAojoe1c7u7iJX1vbL5wB9G4/emj+iy7fm1qfuCCQk0HmaU12I6iTUoL2KyriHXlwkRqBZoPNSqtysczx1mZKFxQU6x7JYTp+L16JeAE2KcHd3V12v8Y/2mR6qG/qX7der/nzsn9r3yDfRrjphSr39xJmMQaEK+0wP9pLYjwR7np3jLdqy6vwladuQ9QggsKDA9vZ2597t3b/OrDJLMLhToVe5zUFBz0eqc/d8OMXPceiSJwIIhBSwn9bn/kUNWevs99V5LUZUx38MzHFlPdUe+Sb6JWf6lC7fTLBkiwACkwsQ1ZmcNKEMGfeQUGNR1HgF7EPDOifYibeSKyuZuvKdNU6xNfUUy9HRUbVqekXLgEvZj4+PaiaNy4PnuG7MzbLS+E1UlWd6nNRSyDWncY49xZh0L6ovyFLHno6ZYQ+UWArcF4H0CCAQQKDzFWbOK3sCFCmVXTjDK43F1mQPlsCEMbcyGT0fUQTo+XCKLw85FhBAIFEB47WkapdiHCDRRhlZbKI6fkDLhSpRHb/hCj+ly7fCRqfKCKQrQFQn3bYbWXLGPYwEZHME/p8ATwbkdxxYbmak+GSAnrZ3nnjQdeyAQQAWH3vkaJLjx34HnccCJgHvm8n5+blz2Dw9PfXNROmdTBpzmOnYG/YgsvONaywwKxFAIEKBzrO85ecownrNXSTdYxgwnlKlGvYb21kdej4imrvnwym+8zgkAQIIxC9AVCf+NupbQktXrbO/13enAdLTtxHy3H2bAO2Y4i7o8qXYapQZgTULdJ7lLV2FNQOmW3fGPaTbdpQ8IgH7PbbOX9uIarXuoliiHnM8lTirum5FOI9gHh8f7+3tDdip8Vbu29vbgMyHbWK/yzLsqf1hpWKrQkBHwvX1dVVDx96wb9CCx97Ozs5Mt+WqMiwjgEAkAp19Nnv3L5IahSnGsN/Js7OzYScFf6Xo+RQ+s/Z8OMX7D0I+RQCBVATsp/XOHkIqVc6+nER1/E284JV1W8GI6rTJxLCeLl8MrUAZEECgl0Bnn83e/eu1XxIvLvBXrxJomlANgbFMhNUrWxLbBfR+cX1dBzycbd8FKQcIGIeG0XYDbJfaxNimSxVv2H51p9nZcNjNCWVi9FGyOW5jOLUo/uQKuZElkpWnp6fVkmiesdvb2+oa+/Kyx17xfIMzfsheeFIigEBCAp1XyKqLLo7ollfbVPHQx8fH6hrLsk4KV1dXlpR909DzKcRmHffAKb7vYUl6BBCIU8B4lUFUJ87mayyVsU0bt412JX2bomlm7dtE2/rLFowu37L+7B0BBAYIENUZgJbHJtZxDwr0K8pvHAqaB03MtVBwUO/T0g1LIq0xNJPllYFFOXkNZAztZSxD53A/y4nTuK8wyfQaCKdSY35DjIMMgp01dOfJqZ1HVU/tez7lo8kF6nOejxk3sPixpxEbGgBqv7GX3G/F5AcAGSKQqIDly6vnCIdNm5SoSWexnal9OtMXCWZ6dTQ9n9J/vp4Pp/gSmQUEEEhagKhO0s3XVvjOEIGls9eW+SLr6duU7PP1bcpdsFAVoMtX1WAZAQRSEbCc6InqpNKavcppes+FwnmKYQW7fdWrAutMrLbQTSMGt0bS+pap84qi8v65SJrMUozOJwMsJ07LjoKl0Tsgq/tS+TWgrbqm17Lx3nOvPMcktn8NGX40xnnYts6xpyY4PDwclpW2srf14F10bvjw8GA/kDRUsTNDEiCAQIQClhN9Z28hwnrNVySNQRwwrO3g4GCmsSPO2YeezxxN7yBzip8DmTwRQCCAgP0Sg6hOgOaYahed/TRLZ2+qwkySj3PapW8ziSqZWAScY48unwWNNAggsLiA5UTf2VtYvBYUYIBA97gHzVYa2/2tAfXMchONXNZQ3yyrllalOoeQl9Wx3ycrN2FhEQEF7jv3azlxdmYSLEHjYwGD967zgnHbYHd87ecpRowZ226qZPXHAga/XUVF0rFnHIU597GnQ874I6AXVE2FST4IIBBSwPId5wq52iIDft6FPGCoRHWnbcv0fEqZ+Xo+nOI5xZeHGQsIpC5AVCf1FqyXn6hO3aS6hqhOVYNlvwBdPrp8/iOETxGIVoCoTrRNM3fBusc92Hv/c5eV/OsCtE7dJPwangwIbz73Hi23Mea+qzptHZ2h2Trrj3ng3j7Df7BrA3uR5ov+T9tk2eRWP/bGPNdrH+Ay97Gn90w9PT1ZmsnSybbkQxoEEAgsYPkZsXQYAhd7qd3p7sKAl1zoDRczvbavfvah5zP5sVFH5hQ/OTIZIoBAGAGiOmGcQ+7F0kkjqmNpEUuX2JJPZxqiOp1ESyW9EBK2AAAgAElEQVSgy0dUZ6ljj/0iMFLAcgqzdBhGFoPNwwt0j3sIXyb2aBdIq49ur1daKY2jT9RYMwV20+JKorSWE15Cvd76I49nZ2djGsL+Hu4w71zUvRZLkxVVHhORH4O2zm3rjwWMPPbsjwUH+IZub29bHm7mTL3Og59aZyBg6bbZzz4ZgPircHx87E9Q//Tm5mamfgI9n6r2TD0fTvFC5hRfPdJYRiBpAaI6STdfY+EtnbQA14yNZRuwkr5NFW2mvk11FyyXAnT5REGXrzweWEAgLQGiOmm114Sl7R73wKOxE3JPnhVvFpyctG+G9qnhaKy+tgumt1whWwYMLliF6q7rz1+enJxUE/Ra1jFvjAoFCyLY5wAIVqRepBkndoYF6Fox2LFn6dqOlz8/P+88qDoTjC8GOSCAwEwCnREu45t3ZipePNkqHmp/RK8o9sHBwZgzgr/u9HxKn/nOQZzihTwfb9mCLCCAQAABojoBkMPvgqiOx5yojgeHjxwBunwCocvnHBX8iUBCAkR1EmqsCYvaPe5Bdw6cM9yEuyerMQJ6rGqmZ6TGlGpt2xpvAIvl+/fva8NJt74fHx+dhe88a3bmECaB5kJwhgUMeCKzWlT7A/fBhs05FayW1lkOViRnv+v8U8eecxvMmR2xL4uTm2fzkL+3el7ZUxJ9xKA3vw+fIhCzQOcYR0tIPeYKTlW2vl0LnY4fHh6m2ruTDz2fKshMPR9O8QUyp/jqwcYyAukKENVJt+08JSeq48EhquPB4aOqAF2+QoMuX/WoYBmBtASI6qTVXlOVtnvcg/akxxn1EmvFs0LeSJiqhvnlozGGagu1yO3tbX61S65GvAYyuSazFNhyG6PzrGnZUYA09QvakS8asN971qOcASqoXTDuIYxz373U34fS98aYs8d6hk6C8s+ROyrzsSxojk1/74gRihZG0iAQp4DlyR5FA+MsfLBSaQSD/Y6RSiVV++/5gFrQ86mizTTuod6CI8+89Qyrtaguj9xRNavOZU7xnUQkQCAPAaI6ebSjUwuiOg5I9U+iOlUNlj0C9R7ayJ5YPcO2vY/cUVu2jevp8jWysBKBPASI6uTRjn1r8ZdxA50A9M+YmGQIrEfAHuf13xhbj1gSNbVcIVvOmjFU1on+K/y9vb09uGCayNqCo/w1H0aYs4ZuOBmLpFLNFP0f7Jn3hvVjb8y7J+xTcQY79srm0wX56elp+Wd1IZUfimqZWUYAgVLAMreTniYc8+NW7ivRBZ2FewUlRarbS7OK1c8+9HwmP7rqyGPalFP85A1Ehggg0EuAqE4vrlQSW6IEqVys1U+79G1SOQ5TL2f92KPLl3qbUn4E1iZAVGdtLV7U1zTfwzppqDUCFgH7kwFjLkssJSHNhAKW13WP6etPWFR/VvVhCiPnYHCueTx773UXxJNP50f2yR4U1Eii1TqrnEQCHXtOAHHksWd/JOXo6CgwkecV9amE0gKLsTsEUhGwzO1kiaqnUt8B5dTp3tJrKnOee9ADPZ+SWgsz9Xw4xRfInOKrBxvLCCQtQFQn6eZrK7ylf5JEfIC+TbWJZ+rbVHfBcilAl6+goMtXHhIsIJCiAFGdFFttfJkZ9zDekBzWK6BH3CyXUgJisoe0jpJs7mHUhymMvCUc4ZR09nEPTPYQ8mtYP1RGHnv1g7mtOsHG3FQL0HZ08eNfVWIZgeQELE8GZNNnGNA6z8/P9kFpyl/v6Zt7HHD9ZDHy7FM/nbVBBTv7LN7zqZuMRK632uLI1QJwiq9qsIxAfgJEdfJr06JG2fTQ6mfJkafd+nm87RhYT9+mTWDl6+uHyshjr34wtwkHO/aqBaDLV9VgGYFsBIjqZNOUvSrCuIdeXCRG4F8C9scCdnd3/7UlfyQuYDllxlBFJzKuW7BjHmjQ7Q37QJ+5b2yUvE4dy/X1hZHzDdQzZI1HwLkTpgvIMcde/RmXtl1rJP7Ozk7bp/Otb7tC5sd/PnNyRiCAgOXJAOOZMUBpA+9CN4p6hT5vbm4CvADL6RXQ85njqOAUX6hyip/j6CJPBMILENUJbx7JHonq+BtCnSiiOn6i7D+ly1c0MV2+7A91Kpi3AFGdvNu3rXaMe2iTYT0C3QLOLO6eDXjk14MT20eK48dWpGHl0cuSnUccRo6Ytg/N7nUjZFjtiq3UWE4dPblxreLBmfaj+rE3ctCJ/dgbeZAPdmj7kW9bP3hHbIgAAiEFUgmIhzQp96XfW/uYj8vLS88rgco8Ry7Uzz4jTwr2s896ej51ZE7xI49bNkcAgWUFiOos6z/T3onqtMHSt2mTYb0jQJevBCGqU1KwgECKAkR1Umy18WVm3MN4Q3JYrwBPBqy27S1DBRfHcYZmqzwjg/L1DNvqOPI2Q1u29fXOY531BOUaXaiMmW+gzIcFi0D9UBl57NXnV2wrxsi7L23Zdq5ve+NjsEdkOktIAgQQmEng4+NjppxjzrbXGy406OH8/DxAdSY/+9QzbKvFeno+dRNO8W1HBesRQCAJAaI6STTTHIUkquNXXU/fxu+w2k/p8pVNT1SnpGABgVwF1hnVybU1i3ox7iHv9qV28wrYnwxYZN71eSufb+7ZnOqcMQEjb/zf3t4a23zkGw2MeymSOXX0bNv2GgLPJnw0WMBpl5GHxMPDg/GRYh3kS12RNu63bTDEYFg2RACBwAKWgLjxBypwyWfdXa83XAQb9KAqO2cfej5zHAYOMqf4OZDJEwEEQgoQ1QmpHWxfRHUaqYnqNLKwslGALl/BQlSn8fBgJQIJCRDVSaixJizqXxPmRVYIrE3AOME+naS0DgzLDYwkpkhynlwZOVrfPh3iyB31OlqcKzHPtox78OBM/pFz7I2cgyHOY8+CpltulmSkQQCBaAUsp/tsAuv2VtAp1dJZUoY3NzcBXm9Rltw5+4zskMR59lm85+Mgc4ovDz8WEEAgUQGiOok2nL/Ylo6KpZvn30uAT53TLn2bAObsohBwjj26fBwYCCCQqIDldL/CqE6irWkvNvM92K1IicC/BH7+/Pmvv9v/4NZXu02Mn2RzqnPGM46ZhVgv9rM/B3N4eBimXfW8qTFKpfLs7u6GKRV7kcCEx55a2X6PZ8xBPr7h6j1pRtuMVyUHBJYVcH7NGgtjCaw3bpjoSo1jMHYJAg96kKfTXmNOCvR82o7PCZE5xbchsx4BBIIJENUJRh14R0R16uD0beomrPEI0OUrcIjqeA4SPkIgCQHn16yxzGuL6jQiZLaScQ+ZNSjVCSfgDH317Jgbrh6cCD/K5lSn+w3lXCNa3tzcHKxdf7FfW1Yjnz9oy7Zxvf12+MiZrhv3zkqPQHnsaSjA/f39mGNPm3t2VP1Izx+M2VE1q6mW+fGfSpJ8EIhZIJvAugVZLx4yzoIQftCDyl+efYrlMScFej5tx0OJzCm+jYj1CCCQkABRnYQaq1dRierUuejb1E1Y4xGgy1fgENXxHCR8hEA2AquK6mTTav6K8J4Lvw+fItAqYHzWTdsz30MrYrIfWIYKLl65vb09jeifpBjGmxza18i573qV1n5HnAHavWDHJ17k2As55qaRqB5c29nZaUzJSgQQyEmg/t3PqXbVuqhTYZxBYZFBDyrqImeftfV8FkHmFF/9JrKMAAITChDVmRAzuayI6rQ12dr6Nm0OK19Pl684AIjqrPyLQPVXIrCeqM5KGlTVZNzDetqamk4swJMBE4NGkx1D/Jym0OSfxtdJ6Mk/XRo5m8/3p32+B8Y9zNcKs+Zsn4oz8LFXr3V9jBFHXV1pqTUbGxtL7Xo9+/38/MyysvptybJewyq1v79v2XCpQQ+WshnT0PMxQo1Jxil+jF6AbYvXySV3WeS5Qn9+fg7gNuEudEdWU/eNmbdmwsJknJXnmHFqzSO/Dkjkfyb38zW3J32buYXJv02ALl+bDOt7CRDV6cU1LDFRnWFuk2/F0T4JKeMeJmEkkzUKGJ8MUMScaEV+x8eqboTYJ3sI+TSerp3sgzGJUiX6HYzz2GvErI8NYqafRihWIoBAogIa11j/oavXRVMxHR4e1tentSbOs09mPZ84kRsP1PqRn/cp/vz8XK1j72Y3osW2Uo1oHLkVW8l11amJdi4vLwkpzNQ0RHVmgk0iW6I6jc1EVKeRhZWDBejyDaZjQwQQQACBwQKMexhMx4arFtBYaWP9ueFqhCJZtAL210mEvEK2T/ag2DSBwmiPLn/B7FfIxqnX/bsb82n9pgjzPYzxZFsEEIhK4OTkxHLafXp6Cjnt03xE9Hzmsy1z5hRfUkS1oK+w5cseVZnzLowGoOjLojkJ7PGHvEGmrZ1dlajOtPLkFl6Avk14c/ZYCNDl40hAAAEEEAgv8N/wu2SPCGQgYJ8OMe/ngTJoynoVLI83JfEmyHrVBqzRlLAWEOWsQ317e3vALoZtYo/Jcvt5mPDiW9mPPU0CvPg7F+vPiuVx82/xw4ACIBC/QPYTKd/e3nbGK/XEpPrGefzu2c8+9HwGfz3tyJziByMP2FBzitg72APyZ5PBAupn6lszeHM2bBMgqtMmk8F6SxCDqE69oenb1E1YM0aALt8YPbZFAIFgAtlHdYJJxrMjxj3E0xaUJCWB+i2uttLzZECbDOuTEOi81VHWIuRkD9qpPSzLuIeyjdJaeHx8NBY48LHXWConbMqIt0YlViKQnMB6AuJtTaNg5enpadunxfpi0MPi48/8hbR/Ss/HbjU4Jaf4wXSzbmi/wp21GGTeKEDrNLKMXGlXJaozkprNlxWgb7Os/5r3Tpdvza1P3RGIRICoTiQNEbgYjHsIDM7uMhFwbnF5asXdLw8OH8UvYL9KCfmigV6vuM7j8dP4D5XJSxhtdKaxpk7YlNE2jUqsRACBtAQ0Afj+/r6/zHocX73ikBM++csz/lN6PuMNO3PgFN9JtEiCVb3qfhHhMTuldcbotW1LVKdNhvWZCdC3yaxBE6oOXb6EGouiIoAAAjkJ/JVTZagLAsEEnFtcnv3mFAj2VJOPshR4eHgw1kt3eTc3N42JxyezT/bAwKPx2ovkYD/21MQhj71GjfrMwyGHATUWiZUIIDCJwJpnO9QQw84hXPoF1hl58R/hSdq6yMR+9qHnM5jdjswpfjDysA15on2YW5itOn+QwxQjs70Q1cmsQalOo4D9tEvfphGQlYMF7MceXb7ByGyIAAKdAmuO6nTiZJyA+R4yblyqNpeAAsHGrNV1M6YkWTwClodpVnLKvL+/N7bLwcGBMeUkyezjHrj9PAl4+Ezsx14MTVyPmWYz33v4pmePCCAQg8Dv378104P/3djq5WpCiJwGPUjefvah5zP4QLUjc4ofjDxsQ32dLy8vh23LVrMK6J1uPE0xuTBRnclJo8qQqE7ZHPbTLn2bEo2FSQTsxx5dvknAyQQBBBBAoBRgvoeSggUErAL1W1xtW/LQTJsM65MQiHM6RNHZxz3waFQSR1q9kPZjT4Hg+uaB1zgHJEddYH92h8B8Av4b/8V+s3xbpH7H3t/fPbBKUJ/qxpM+lY/sZ5/A8VnnROPxjP8cZEfmFO9p6Jk+Oj8/15AmtZHm/7df885UGLLVi4T0jdadSF7bN8fBYD/CierM4U+ewQTsp136NsEaZSU7sh97dPlWckhQTQQWEVhtVGcR7Xh2yriHeNqCkiQjwGsgk2kqCjpCwH4/Q/G4kI976tEcS5elqDqP3Y84BBbb1H7sxTAdopic21Hx33NarGkX2vHn5+dCe2a3CCQpoBts/rtBCk3e3t4mWTdvoe1nH3o+Xkjfh3ZkTvE+xzk/0y+A/s25hxnzvrq6uri4qO9AAwjsD/fXN2dNlgJEdbJsVirlCNhPu/RtHDr+HClgP/bo8o2kXsnmRHVW0tBUUwIc7ZMcBrznYhJGMlmXgD8WXLXgyYCqRk7L9vvu6db67u7OWPhop0Pk9rOxBWNLZn8sIPAjKY1QmubdWR/4G+HsnT8RQGBCgZW81qoqdnJy4ozlqn6q5bOzsywHPahq9Hyctp7jT07xc6iSJwIIDBAgqjMALbNNiOpUGzTwNay/t1ktGFGdqkZCy3T5EmosiopA3gIrjOrk3aDG2jHfgxGKZAj8n4D9yYCVPGuuB2ukoxco6h5kyOf+/69JJl3KcsLqAUL2C9HA957tBeMKeUC7x7CJ/TWQgaMzjThOafVAIS9gboRiJQK5ClheIJ1K3TXFvf/e/83NjQZGpFKdvuW0dzDo+fS1LdM7J81yfX2BU3zdhDUIIDChwHqiOr9//9YJTvXVG6yKf2Isb/kX3RhdwuifIiF68FpP72QQyCKqU3xZ6NtM+KNBVr0E6PL14iIxAggsK5BTVGdZyXj2zriHeNqCkqQhoIvG8hLRX2JdN/oTZPCpNHRruXxU4vT09NevX6nf87Oc6rIfKqgp6YzHefgp6eyX7ox7SPFHptexF8OvjfMcQwz3aVJsd8qMAAKLC2gWh+vra08xFL48PDz0JEj6o15nn8DDfLPp+fRC5hSf9BeKwiMQucAaojr6ydV1is7d/uv64lOFdMqoTtF2CmfpalqXNom++Iaojtqx12mXvk3kv1ppFa/XsUeXL63GpbQIIIBAEgK85yKJZqKQEQnYHwvQ/eCIyj1DUTS7uy6Gnctj/2OCM5SCLGcRcG7levYR+JFHe4hKkY4MnlPxyOf6UbTHXiO43hWtp6aqHwX+RlR3zTICCEwu4L9VUOwujwcKHx4eNHq1DVCnVHWAMx70oIpHe/bJqecTLXLjkc8pvpGFlQjkIZBxVEe/XZqZSfew9/f3FZyx9GQa21TXONpcmWxsbKgDoLuYjclYGbNAtKfdnPo2MR8AC5Yt2mOv0YQuXyMLKxHIRsDSF8ojqpNNk01SEcY9TMJIJisScG7ze2qu6QE9n6b+kR4KVAXrZ476muRqajnVZVBNf7tEOyVdNo88+v3X/Gm0x15jozjX84y2aVRiJQJ5C1geKIxcQCNZPWO2ikEP2Q8ljPbsk1PPJ1rkxm8op/hGFlYikIdAllEd3brT3Azfvn0bM9yhsX31e6gBEBpLUbzhtDFNbCuJ6qhFoj3t5tS3ie3Ij6Q80R57jT50+RpZWInAqgQyiOqsqr0slWXcg0WJNAj8n0DGTwb8XyW9SwqOK/bd9lBgBi+A4FQX85R0XCF7v53Jf6ifF+OgIk2oE8N0iM71vOfGYfJtQwUQWKWApVdjCazHjKfbJJ7XQmlmLz3xGcPv7ayG9Hxm5S0y5xQfAJldIICAUSCzqI6entccDxrxYL9YNkJVk+ky7eLiQtM/JDH6gagOfZvq0ctySAG6fCG12RcCCHQKrCGq04mwwgR/rbDOVBmBMQJZPhlgBNHltC50s3+TReo3MIyt6UlmD5eEv8trL5vnLo6n7ny0rIAzjMBTmPDHXr0w+kl0zgh6A249GWsQQCBvgaQD6/oda5y+q2gynUlXMq+1vXcR/uxjL1vkPR9O8Xn/ElI7BNIScPrwnsLHP4un3lR1fHzsHzuuIeOqiP6rWEfRbynSa2ijhoBIw3lznwdEHykodHl5qbhQzC/AIqpj7z/Qt/Ef8HzaV4AuX18x0iOAwOICSUd1FteLswCMe4izXShVvALGC0L9XGoawHir0bNkGq6rK1tn7q+eeSST3NJwlqGCyVS4VlB7Qwe+y6vbM/YvYPYPp9baLYcV9mMvhrs7zvW8fvY1tWwOzUAdEEDgfwL+uwhFqqQD655BDzrF61bK/yQy/7/97EPPZ/ChYEfmFD8YmQ0RQMAoYL+otAQHjDudI5mmeWh7LkXXJrqfrdOW5QpFF9q6tNEPtfFmuTpIRebae5xEllIR1SmOSfo2c3w315wnXb41tz51RyBCgeyjOhGax1Ak3nMRQytQhmQEdPvfWNb4HwuwVERTH2sOQ90/VnXsPVdLzqmnsZwyE61jzGMLjFEYyccQMU/0AFiw2L2OvRjeNO/8KupBqwX12DUCCCwlkO6TAboR0nbj5+zsbD2DHnqdfQKPqsym59MLmVP8Ur9m7BeBlQjkEdXR76p+LRsHPegdVRrEoAS3t7eWQQ9qd40S0BAKTfL069cv+11wXQ1pX3bP2A4wojpqEfVj6dvEdmQmXR66fEk3H4VHYLUC6UZ1VttknRVn3EMnEQkQ+D+BzF4D+X8VqyxprIMi3bro1aWv3hCpOQzbYuKVjXJbtJzt1JvPrdr/1CfmCHvMZcvyYAhcqbTaV78AToEZ9xD4gGF3CAQQsHSBEp3vQXNTOz9ipefNzU0Sr+4uCzxyoc2hnm34UZUxl63u41mTVkU4xXuako8QyEAgg6iOfqb0aEr9bR2KY2jEg0I6g99AoVvgCgdp9INeimFpaw0dUEniHCtJVMfSgvRtLEqksQvQ5bNbkRIBBMIIZBzVCQOY6F76vedCfevyCiHjgbFxtmXZZddFhWXGtjhrkXqp6heWbTVSM7V9tOz64j3N5fdXM/tpWSeA8t+yxYtk73pqobOtRZflN9GZut/TIjG/BjJ82TxQfGQUiPnYq1fBKa0ig4EflKkXiTUIIDC5gGUCZPUZJt/v3BlqeKszY025Rw160KflnyEXdKVZ3V2wXpbze14tg7Mcvndhjx2HL5uD4/8zZuR6yZ3ScoqvE7EGgaQFOq/0y9rFGdUpBj0ogFOWs1jQIGy9nHSSs6euazSLgwZB6jEYZy+Nf+octGD/obFIWklUp02muj58/yGbvk2VkeVSwOlElevrC+GPvXoZnNLS5asTsQaBDARyjepk0DSzVsE67uH8/Fzzp5X3SmctE5l3CmgMhPoHU13SdO6OBKVAOe6nXNO2YBwd37b5TOs18H9/f3+mzHPK1nKFrEBDlrc57VehgZ8MUHynHtxpPOrUfJOEexozZ+V8AtEee41Vvr6+rq5nsoeqBssIZCNgOe+UQ5NTqbVuYzROi63yK/Y3+AnRkdXX/RXn9tLn5+fIPI2bR3v2yannEy1y40HCKb6RhZUIZCOQelRHl+H1/skcZ3DFgXVlbbw3eXp6qhmwlupFNB6cRHUaWZyVRHUcEP4cKUCXbyQgmyOAwOQC9V5TfRfJRXXqVWCNI2B6z4VeCKeLfwY9OHYL/qm2ULwycPd0wfrGs2v7kwGZ3RHXr7/e9GwPEMTTZMNKYpmzOsufREXYjfUKP7YgrcunYQfemreK+dirt4vuzzn9ZmNAsJ4VaxBAIGYByzkxrS6fZqJue3Zzjlsm9sZ1OpnqZti3HZMy5rNPNj2fmJHrBw+n+LoJaxDITCDpqI4GFtTL//T0NNOAA2WrzI0HgC6IiulFjennTkZUp1OYqE4nEQl6CdDl68VFYgQQCCOQX1QnjFvqe+ke96AHxO0xl9Q50iq/rnaiuqhIS29AafVdMG4V52QPxsI7yTS8RnFwdV71dOB6xr5Zou2WWZIczPj/dO46eAocftxVzGXzQPGRUcDevjH8wDqPSuvrwBQjxoYmGQJpCXSe69PqGunCoW2Q1rKDHnRUOIPJLD2xSY4l+9mHns9gcDsyp/jByGyIAAJGgaSjOre3t/XXVOk3Vs+qGas/IJkyVyfBuKG6GYodGRPPnczSl+js6c1dyDnyt5926dvM4b/mPO3HHl2+NR8n1B2BwAKd5/q0ojqB9dLdXfe4h/pQ4nRrm1/JaZ2QbWrXdubpDVnI8fvSb70ufjS7gy5uNcOwQuQzPTowvqjz5WC5QnYC9PMVJmTO9lFu4a9S7GULf/Ueso1y3Vda7euMe9APZq7tQr0QWLlA55MBlkcJIzHUU+xtLzub7zlRe92dbnawbob97BOsSCWavWyR93zSqgin+PIIZAGBLAWc042njrFFdTSeQO+ScAp8c3Ozs7PjrJz8T0WEjC/1+//au3+EyHU17+OX+84CGsIJm14BEE7Y9AqAJQArgA4npFkBzRIaVtAw0aTAChrSyYBwMt7fPTXXo5Ft+fE/lWR9OzjHuGRZ+khVth/Lsk6c2kZYTl6qzgyJ6nQScW7TSUSCXgKc8vXiIjECCMQRWFJUJ47YMvbSPe6BAS8ptzStE7N18hq42imjzqPrQF3nHBwc6CJ2NdDhz58/upzWWAfN7lDgcIcKzfLN6jxqVrlltGAPA8WPsBvLprYb/OS93mC68dc/PdSSznMqGfWfMUU1tq92Eb/vefXSg1buGv2QzvqIlbsvlhFAIKaA5UBgCanHLHPbvvR4a9uPpwY9pPAj5p1mR7vblPLRx1i29M98jBVR723rpW0de/L1HOInJyVDBFIT8A43geLFvyUcKIw+qo880JqTk5PwVlN9qp9HS5BEu9ONT++3dKoy9M3HUmCiOn1VR6Y3nhKkf24z0mGpmxvbV9XnlG+pfYB6IZCawJKiOqnZJl6ef+ksX7SoU2dJSFAXWPuJQr1IC15jP4FL9lujV1BrCocFt9FUVbPcxuicJWmqwsTMxx4Givw6c/s7fQb/KupB2MvLy5W2gjV62k/DIGLiF74v+wQqkftevV2qfrL6iMke6kSsQWAZApbfJcsJw9o1dKmvmR4aI/uJDHpQCb3iRYPlzGfVP2c987F8lVbF4BC/9p8LCoDA4gUyjeroWtV7w4UOlJGHF+hIYYx0ff/+XbM+DH4aYapOaDmXIKozlbYlH6I6FqWs03DKl3XzUXgEFilg+V2ynDAsEmfZleqe70GnqhcXF8tWyLR2Gty99thQpnTDim0PjEaYaXBYFdjKKGD5ZlkOnMbdpZPMu+vQVrDBYwvaMuxcryBLZ5pVgsFls7+11FgSkvUSMH6h1v7c1c3NjVtUPYkS7SmrXp4kRgCB8QKWUHgWV8g6Mro/XJVMIoMeVJ76OXa0c2nOfKr+MN9CY/er745DfN2ENQggMLlA/YjTtotoR6K2ArjrNZLA/VPLesOFt2buPwWiuUIte9GxNYUwMlGdcGMNjpyEsw18SlQngLOMjzjlW0Y7UgsEliSwmAS43bkAACAASURBVKjOkholTl26xz2oHHrmVXEx3WVfezAiDkrie1GAVW2hFok8uDtxlrmLV38QrW2PWUTA2wrP+kqgsx2NgfIqw/QXNAm2sZCdOMZ87MnsV8jGZ1Dqu/Z2wfGuTjTfGsu0Y6u9x+97Xq29EJ4Ox14C/kQAgcUIWCJ3a/9R6tTWOywan23VjZ8UXm+xKr9XQsvE1J0VtyTgzMdVmunMh0O8i8wyAgisVyDTqI6KXb9WXctBvD78oq1BvRny2pLNvb7zPI2oztxN4ObvdWP3I2+ZqI4HksWfnPJl0UwUEoHSBJYR1Smt1Sapb/d7Lla70Sn1Ws6qJ6kkmSAwXsD+WMBMQcPxVSCHXgK6Qg4fGsOf9tpXIom9uw6BUsXv5PayDX4ux9sFh7xAB5j8I/u3aXAEZJIya4JZr58w7mESWDJBIE0BSyg8/gGxl5UmpGkMMeu0dvDhslcBjIm90+xoP/XeT3qgtPEb2l62wU3p7WKmMx8O8YF+xUcIIBBZwDvcBPYe/2c/UBi9gdH7tL7GSzDTnzriSMY7fLTtS09qrX1iPKI6ba2j9fE7ubHnqGyJn9sEVEv+iFO+klufuiOQrMACojrJ2iZeMNN8D4nXgeIhEEHAfoIeLVYbodYl76LzyYDl4VimflrVOjJOhNdAeruIHwJYXnfqVaNk+55XC+8JJ030apk91cuEPxFAIBcBS/Au5R8BzdhXvy+iqRRSG/Sg/uCdZkc7zUj26OOdlgS+MoMnqfZ2Md+ZT7LIniqHeA+EPxFYpIB3uAnUMamoTv1oruLpDETj1X78+GGfuyhQX/tH3q9lYMMUpnyIdkYRcIj8UbKHXe/EI8CS/rlNoPAlf5Rs3/MaxfsRI6rj+fAnAgsTyD2qs7DmiFkdxj3E1GZfGQtk+mRAxuLrLrol/quHv9ddzCn3bxkCudpf5PBB47OqjTW3tFrjhre3t+76wVfabiYs2wXsfW9wE9sL05ZS33evK3rvvGjbkPUIIJCpQGfwLvLRsBejHrKs329Ic9CD6uUFI6L91NuPPpHb2jvcBJp+sFW0Mx878uC6BHyMH3GIN0KRDIHcBXKM6mjqeO8ouWoFrdTBQjfwvnz5opGO0Zrm8PDQuC+V0D7vvTHPvsksRxaiOn1Vh6Vf0rnNMIHFb8Up3+KbmAoikKNA1lGdHMHTKTPjHtJpC0qStECmTwYkbZp24SwB7sYARNrVCpWu81Sg2jjy4632K+TB4xW8XST1fE/FzoIEtra21uXgPRagN1xE/iKsq+LsF4FiBTqP8pZThbXo3dzcnJ6eerteDXpI8Ier/vxftKMwZz5VJ4lmXu2xvsAhvm7CGgQQmFYgx6iOd6HaCKKRjjO9q6hxd5bBBKsNf/361ZhDtJWWU7XO871opZ1kR5zbVIwpnNtUhWHBFeCUz9VgGQEEZhXoPMpbThVmLSGZzyTAuIeZYMl2aQKdv5KrCiumvLm5ubTKF1kfyzWSsVfk4mccna1OHrlGc8en6s/QDB4/EVlmMbuzR2fW9QOr23JezPHs7Gwx/lQEAQQaBTqPPva4f2P+M63UY4tHR0de5skOelA5vV9XrYkWeuDMp+on8535cIivkFlAAIG1Cxiv35OK6hjnqNDBVO+8iCNsP2TUD/FxSljthahOReEtENXxQPhzvACnfOMNyQEBBCYXyDSqM7lDgRky7qHARqfKvQXsE99ZLqt6754N1iFgub1qjJuso/gz7jPy0Gz7t0+3SSytVqfxHkMZnE89Z9YYBSJ3KmOp3GRM9uBqsIxACQKWmZmj3Z63g+sl3/W7ESkPelDVvJsiSd1tWslHPkgt7Mwnsp79y1Kl5BBfUbCAwLIF7L+uSUV17DGHaO/gq59ptPWczpsNbRtOtd4SH7ALT1WqFPKJfHS2f/sGR2OI6qy9X0XuVAPqyynfADQ2QSBrgUyjOlmbp1N4xj2k0xaUJF0B4xB7VSDNJ//SlU27ZJ2tubArZOOQf2OyqdrWux0SyNYef/Ey8XZxcHDgJeDPuQWMncqYbPLS/vz504vZRYsq9q2LIkp6v6/msVeMb+Ovf1rWtLea9L5vVqRHoHAByyE+qfsiai9d1atI3hwGCh/rPDbB11usOpjK7P3AxhxNYjysGJNN9ZXxTksC2WZx5mPUMyYLaAz7KKND/LAKshUCCFQCmUZ1LCckqzrqBMB+d7liGbBgP/+xF35AMYybENVphIp82F3YuU0jKSuNncqYbHLPjE75iOpM3vpkWKyA5TzEflZTLGOmFWfcQ6YNR7GjCngB2cC++a0M4GT3UWdr2kMn2dU9UODIg7jtV8idEY22Snm7GHwXoS1/1ncKRO5UneVxE+ienPdYgN5wYXlyyM0kwrKujXd3d/Wrpff76sy+uvGpZfVwTXqvMutSP0JJ2AUCyxCwHOL1pUunsjkOepCedwjWms6zr/jmkQ9SdZO2Kmdx5hNZr82qcX0uh/jGwrMSAQT6CmQa1anO6i31tZy9WPIJp+l1KaSZqMK5zf1p53lFHLS5q9k3/8hH54Wd2/TVLiR95E7VSzWXUz6iOr2alcQIdApYDvFJRXU6a0QCuwDjHuxWpCxXwPIrudIZHH8sFzfhmnfe/+4Vg0i4ov9TNONVSszR2YqS2K+QOyMajU2g6wqvHfVwfGNKVs4nYOxUXkvNVx43Zw16cPerokZ7da5bjPCyBjSo/4eDuarF6enp4eFhOCs+RQCBlUDnkwGpnfLppMUr82qmh143J+K3/vX1tbfTmLCc+azwZz3z4RDv9XD+RACBdQmUENVxL1tmdTb+tqsM0YrUVl+iOo0y9hZs3LzXSqI6vbjyTWzsVGv5TSCqk2+/ouQIjBHwIiT1rGIGH+p7Z82sAox7mJWXzBciEL6Z5FYy2WmE3UKybBSwHPx019yYW/rJjDNLx7xK8Z6zDxsOG6HpvQaSl1yEkWf6NNlfTn3BvXty3p8zgfTKVoMeNKDBuMnt7e2wb4oxf5IhsBiBzivkYYPtZvLRkCbvZDWLQQ/6ja2PbjSejUwiadwXZz5jtDnEj9FjWwQQmFDAO1AGck7qh8t4qApUZ46PjAMHtevX19c5CmDPk6hOoxXnNo0srBwjkNQvp1sRojquBssIFCWQV1SnqKaJUFnGPURAZhd5C9jn5bNcUOVtUVjpLWft9qdG0sdLrQPr4kT3aI1ug+NB3i70OgDjHkk2rcDgFpy2GF5uXn/Q00KpzZegr4l90MOqdor5np+fezXlTwQQ8AQ6746kc9A8OTnxjmUqm85PEp/pQT9fx8fHHrv+jDmgJJ1GXDks9cyHQ3y9n7MGAQQiC+Qb1en1E9or8ZgmMD7YPWYXU21LVGcqyWH5LPXcZpjG4reK9hPUS5KoTi8uEiOwJIGMojpLYk+kLv+SSDkoBgLJCnT+RFYljxmorXbKwqwCus1ZfxLR3aO9e7hbpblsiQio5NGe2Gi8HdJGN+zWhS7CvbGfndNgthWA9SMF1IJeWzRmqJClsaM2bt5rpW4lekXyZgfpldtMiXt9TaoyXF5e6oCV2hiOqngsIJCCgPf1rxcpkeOF3rzjzUOjn1Oduqxr0IPenruyqs4W9EChllf/laoW9F8Ny2h70DBmyY0HlKou9W4w7ZpeP+kZnflwiJ+2n5AbAggMELBftqcW1dF8hN6BPlD9aKf3bQfxQNnW+BFRnTo+5zZ1E9aMF+CUb5hhr0uAahdEdSoKFhBoE8glqtNWftaPEWC+hzF6bFuEgP2B/kQi4EW0SqxKdsaU7d0jVpFH7aezvsq986RhVAn+ubFu5NiDU9po2Lhy7za2vsIxb7f8s678/x8Cxt/PXr1ijOzd3Z0XYby6ukqte6iQg0F6vURmjCTbIpCjgEbFdRbbeMu8M58xCW5uburfZf0saPbpjTX9065X/778859uIH379k0PWmlyGoXn9NOqYRlt90ss5yFjxOrbWvbImU/drdcaDvG9uEiMAAJzCNgv240/WXMUsjHP/f194+QKw+6cNe60c6X9yKizgs7c5k7Qeay3d4+5izpJ/p311V7sLTimSER1xujluK3x93NwEKOvCVGdvmKkR2BJArlEdZZknlRdGPeQVHNQmBQF7CdklquLFGtImdoFOp/2iHO52F7AiT+xXKW03auYsCg6NanfyAnnPyye4t3YjhkqClenwE+9uQfbBOLEpPS8slce/bxr+oe2Uq1rvTezfa9i6LdLd0x7bUJiBMoR6PypsRwu5+ZSIM/7pZp7jxHyHzaKcUzBLE3Jmc8YYW1r7Kid37uRxVhtnsshfpLKkgkCCFQCWUd1vMH6VaXcBY2NuLi4cNcksmwctDFraYnq1Hk5t6mbsGa8AKd8AwyJ6gxAYxMELAKdV5eWUIBlR6RJU4BxD2m2C6VKSKDzV7IqawpP/lWFYWESgc5DoC4X7e8KnaRIs2bSWd/V3i1DJgeXsx6PtmQ14E6Jbvq6V/uKyESbF9RSo9LSaCoFy9Axe8hyDKC+CF7fCL/vZsy+xmxriYEG8u87uiiQFR8hsDCBzp8ay+/VrCY6EGsShVl3sZbMO+9MTF4qznwmJ61nyCG+bsIaBBCILJB1VEdTPmjmuYCYroVVwWhT01XvtAoUqfoohShZ57GeqE7VXlMtENWZSjKvfDjlG9BeRHUGoLEJAhaB9KM6llqQZrAA4x4G07FhEQK6pe3e/QrUee0R8EDZ+GiwgM7aO2+odx5HB+89/obGWTRnvQesqMSAWTQGPEfiPRBjHJkev1HK2aNlvg31vV6BtgF6Gv7ifal1IRotjNirwMbDU1ue+qLNOoapbb+sRyB9gc67I+s9ZOjstDOCnz5yYwnjn05z5tPYEJOv5BA/OSkZIoCAXWABUR3NPPfnz5/60V9XwWdnZ6pgzOEFnadJVdN0xlKqlLMuENVp5CWq08jCypECnPL1BSSq01eM9AgYBTpPV9Yb1THWgmSDBRj3MJiODYsQ8O5+Beoc/wG1QGH4aEKBenDBy3zWy0VvXxH+NF6lzFSS+i1nxXHm2Jdu93rfbkvF5ygJeVYCCudZxq94byepNp9kQWXwphnU+BjdFZsk82kzUXxzfIYjny0YXwByQCBNAe8AUS/k7u5ufWWcNRr7pZkeRgbI4hR1wF7WcoPEcgIw38leIWc+HOIHfB3YBAEEphLoPKxXO0o5qqORDXrF1evr6+/fvzX9g07jNRJCZwU/fvyoyh9nwX5M7IylxCmw9tJZEnulopV5zI44txmjx7ZjBDjl66VHVKcXF4kR6CXQefq3xqhOr4qQeJgA4x6GubFVKQKdQ8MqiM7rqColC3kJHBwchAts7yThfBL51DL1vYICczxzX7/lrICO4jiWe+F97wB51dQDppzupNADLQGa+cY9qLN5mevrf35+noLMTGXwBnnMtBeyRSAvgc55UNZ7yqe9D5gVKZcmiPm4amXinRJU690FznxcjWHLHOKHubEVAgiMF7BfsK/3EG+pqaYu0JhsXThr2NxaDpoqpH2IQGcsxVLlSdJ0lsTeSSYpz9yZcG4ztzD5BwQ45QvgzPERUZ05VMkzd4HEozq582ZRfsY9ZNFMFHJtAp1Dw6qSpX+FXBWVhV4CnY962ztJr/2uK7EiKZYpFrzbw+NLq8CNl6eKoYCOcrZMPNXrJtDNzY0XrLFcmI2vIzl0CliGuait1YKdWfVNoPENXnhIjx3PsaO+BWtLP0mgU5iTPGHQVkjWI5CjgHeAqFehM3Re32SqNTonWdhZhyuzlskeVADOfNxWmG+ZQ/x8tuSMAAJhAfuhk6hOWHL1qd2zM5Zi2d0kaTpLYq/UJOWZOxPObeYWJv+AAKd8ARzvI6I6Hgh/IjCVQMpRnanqSD5hAcY9hH34tHQB46BvPY+u64rSsZZb/863TXeOIszLRnd/O6dY0OT/E1ZKYQhvhLJCTrpYWu3CMg5DE37ay1O/vb0aYGHPgZTzCVjevKBxKtPOOKJhN5eXl26ldPvN+PvvbhV5eZJ7hL3GDEWuILtDYC0CnVfI67opol+qzrKtRWyqnXaebk21o3o+nPnUTeZYwyF+DlXyRACBTgHjWT1RnU5JJdC7NizJlGZd50ttxes8zSCq00ZnXE9UxwhVQjJO+eytTFTHbkVKBOwCnZGT1M5S7FUjpVGAcQ9GKJKVKKD7asbJ8/mtXHb/6JxvoPNompePBvF4Uy/Uy6+vxiRjBfSsuV4w4QEqJOHGUzQCunM+BvvzGXqs37vRO+0YjroVa3oJKFzS2dzqfp1pjDvV77x6oDfsRkFPvTc3/dFskxx67N8dIynJEMhdIHx3RL8PkzyX01dJBy/vl6pvDumnnyTqN6yanPkMc+u7FYf4vmKkRwCB8QJEdcYbujl0BgqqxGucH6sqg7tAVMfVWC0T1ambsGYSAU757IxEdexWpETALpBmVMdeflJOIPDBPwQQaBHQfS/jd+zq6qolj0Wt/vPnTyeILm4XVee/KhM+WMpE56nLq7XlvrK+I2Mq3jjgQIMe6nlapnOob1VfUx91vsi2q1c8uzWWa7/xvzbqD/WpTXTjTb91WYh1/jR1/mIrwXjGLKwoJAJGgc5THR0cjVlNmEznmZavc+5p9Js8IdqArDjzGYA2YBMO8QPQ2MQo0Hhxod9Gnd0ZcyDZ8gSI6kzYppar8tXZiC6yJtzvJFl1XjotMjLAuc0knYdMhglwymdx6/xpslziEdWxUJOmHIE0ozrl+CdS078lUg6KgUCCAm1xk/o5h05TEiz/5EXqPGxIZqknW/Wbo143mFw7hQwtVynD7lLoK9M4z2Qg1lAfsuA1Qefwo8bLCcVuUqCmDJ6A2qWxh3iNrh+cYS2oX7PG7q2dDsvQK3+0Pxtr4SmF/2wcaRSt/OwIgdQEOkcYDDvqjammfpTC3+LFfKpf5jFQk2xr+VEd1gc486kaiEN8RcHC5AJt1++Me5icOqMM23pF/ehZSFRnTNvZMTuvzccUY/C2RHXq3X61hnObwZ2KDQMCnPIFcNyPLBcgbV/e1XqiOq4nywgkGNWhUeILMO4hvjl7zEZAd9TCJxbVp9lUaVxBSx730NkZlholsZx/n52d2XuWoNry7HyIVjuqvnT1BUUxArdMGodNDLu8t1eWlCMF2rqK2/pq915hNXWSto6U47Aty8+yy1VfFuDIZmJzBJYk0Hm4j1/Zzov2+vc60zXxbRv3aDn0cObTSNdrpcW58EN8L08SrwTabsoy7qHkHtJ5ZK8OmiUrGeuur1LFFVhI9vqiszMQ1TH2BKI6RiiSSYBTvs5uQFSnk4gECPQS6Dzc98qNxJkKMO4h04aj2DEEjBd1OoeLUZoE9mE5FdOhJYGSTl+EzukxFWWbfq9p5GiZGlGhDd0DUA9pK7IujJUg8J0y3roOF0bFqA9lUKkaz3gW3GRtrZDj+rYxCl6gTV1LKQOBKj1qoBYf3wMTNOz8dfKs9Ke+KdXKZOOSCVJTpBIEqq9G48JaTnKMP4ONBc5opX6f0+lg4ZONlSpnPuPby9i3Sz7Ej0cuLQfGPZTW4pb6Bs7/3aNkOVEdC1pjmsYHCVzDajnZC+3O66ZkS97YIr1Wcm7Ti4vE0wpwytfp2fnrVP3AVgtEdTpVSVCsQPU1aVxYS1Sn2LZYY8U3tO/GHsBKBBDY2NiwIOgE7sePH5aUuad5fn7+8uVLuBY6eNzc3ITTZPrp5ubm+/t7W+E1q9jj42Pbp7mvV5vqOjlQ/aqCOvPe2tpSdEn/dKdZm7z89a9KUF9QjEmDHra3t+sfNa45Pz+/vLxs/Gi1UmXY29tbFeDp6Un7rycu52tbr3t2a+7u7k5PTxvbsbEuf/W+z6uuqE646oGB3qsvr6J49h7YuNP1rhTRt2/fLGXQ102V/f79+/X1dZWeU8GKgoXCBXQc1+EjgKCvz+HhYSDBHB+dnJy4X9g5dpFCnvp10k9ZCiVZlYEznzhtwSE+jnM5e9FVuU5y6vXVyaGuZOvrWVOCAFGdqVpZl0uWK7LEAyNEdQLXxVVXIapTUbAwlQCnfJ2SRHU6iUiAgEUgzaiOpeSkmVhgjWMu2DUCKQvouWHjl02jMlOuyIRlK3m+BzF2DpCfkDrBrHT/uFPA+JWpkulyWveQBlRWW2nbKp++Cwt+jGMAZi6baHDMmEZv7CTK0DjRSPpKbfOaVBV3K+s9b5F+7SghAnEEvK9G9fWpFuIUw9vL5AffqjpJLQjfq/ja/+TMJ1oTcIiPRr34HTHfw+KbuG8Fier0FWtLrx9q42lDYA7Itsxjru88rYpZmPj74twmvjl7dAU45XM16stEdeomrEGgr0CaUZ2+tSD9eIG/G89cSYZAaQL2K+T9/f3ScMqsb+O7ElyKpJ5TdAs2ybIejPj586fOwnUCMf72sx660gXP29vbsAdntZWeNemMWdQrrpJroJJmjKh/xJrEBfTEszqMuo0eIRpfVPVARcaVobIdn1sKOegBLD2drG+o6iWi6kuqmuq3S0OF3MpqUha3zPrI/ZNlBIoVuL+/D9S98zQgsC0fdQrox6ozTeQEnPlEA+cQH42aHSFQmgBRnUlaXBcLjTOp1DPXlUjis+h1ns4R1ak3a9saojptMqxvE+CUr01mtZ6oTtiHTxGwCBDVsSgVkWb80AlyQGCRAsZbqkW9BlJ31Dp/FnUZucj+sKpUdSux0UF9ZsF196qm0QOdIYO6ki6MpTThFCl6XsE4DkNtpyiMVwv+zFRA7a4BEPr5rfexzjXqt8NmGcnUqrHY3vBneTYmYyUCRQnoixD+AZnw4FUU7GIqy5lPnKbkEB/Heal70dl+4y+5rkGWWmXqFRYgqhP2MX5qvPDPJThGVKdqd85tKgoW4gtwyjfSnKjOSEA2X6QAUZ1FNuuwSm1os8YrQ1YiULjA7u7u09NTJ4JiK+U8O663on758iVsoktiPXMcTpPvp2rry8vLtvLr+rnAx6bVK/RN0ZM0+q9OL/S2yNV/paQIo0z0ZLkW9AC64iDzPfyh13dpRKf+aR6IqgDau3at/eof87K09dvc16vp1ejqgfrv6kfb7QCrfqhusLe3p05IN1g1tx6zuL6+rpqeU8GKgoWSBTSn0enpaZtAmYf4No3C13PmE60DcIiPRr2YHf348aPxqXSdCuqbu5hqUhG7AFEdu1VbSuMr5/Ut0xWZpkpqyyed9UR16m3BuU3dhDUxBTjlG6BNVGcAGpssXoCozuKb2F5Bxj3YrUhZlsDGxoalwrq007W0JeUC0uhaqPBxDzoX193TQFMW1R8CDnyEAAIpC+hNMbe3t1UJGfdQUbBQsoDGRWnwXJuAHhjVJXTbp6xHAAEEEEhBgHEPKbRCUmUgqjO+OTSUQc82hPPR8FBFQuZ7yCG8976fEtXpK0Z6BBBIUICoToKNQpHWLkBUZ+1NkE4B/p5OUSgJAukIGB8H0dVdOYMe0mmdNZZEza3nGAIF0Pz5gU/5CAEEEEhBwI1d6kCWQpEoAwLrFdB0TYFBDyqbcaLs9daCvSOAAAIIIIBAJUBUp6IYvKD7au6FQ1s+CoPkMuhBVSCq09aOrEcAgYwE3B9nojoZNRxFnU+AqM58tjnmzLiHHFuNMs8uEI59V7vX5PnVMguFCITvfLiPUBcCQjURQCA7Ab0KpCqz3kRTLbOAQLEC4WGLeksO41yL7RtUHAEEEEAgUwGiOiMbTjNdWeIbOonK7mWCRHVG9g02RwCBtQsQ1Vl7E1CA1ASI6qTWIustD+Me1uvP3hMVWL0kvrNwjHvoJFpegvAV8svLi2ZNXF6tqRECCCxJwH0yIDyHzZJqTV0QCAiEw/rhQ38gWz5CAAEEEEAAgXUJENUZI6+wxunpaWcOusegOSE6k6WWIHxqR1QntfaiPAggUBcgqlM3YU3hAkR1Cu8AXvUZ9+CB8CcC/xDQuwktEEdHR5ZkpFmSgF5vGb5Ivr6+XlJ9qQsCCCxPQLG8qlKMe6goWChWIDwdomYNPTk5KRaHiiOAAAIIIJCpAFGdwQ2nUyPLQz6/f//OcdCDWIjqDO4bbIgAAokIENVJpCEoRiICRHUSaYh0isG4h3TagpIkJGB5MkCTHutiKaFCU5RYAmdnZ4FdhWdVCmzIRwgggEAEAe9Vx4x7iGDOLhIXCB+4w4MdE68axUMAAQQQQKBYAaI6g5tegx7cJ4kb89Ggh+xeb+FWhKiOq8EyAgjkJUBUJ6/2orQRBIjqREDOaxeMe8irvShtDAHv7KFtl0z20Caz+PXb29uBpx8UILi7u1s8AhVEAIFMBbwQMOMeMm1Hij2hQHiiJsY9TEhNVggggAACCMQRIKoz2FlTOHjXC15WmgpLc2lkPehBNSKq4zUrfyKAQEYC3q80UZ2M2o6iziRAVGcm2HyzZdxDvm1HyecS8M4e2nZzcHDQ9hHrFy8QfjggfKxdPA4VRACBlAW8KX81d1HKpaVsCMwtoPsigRM/DXNUWHzuMpA/AggggAACCEwrEDi4uzsiquNqaPn8/Dz8emzdXdPk6ru7u96GOf5JVCfHVqPMCCAgAaI6dAMEXAGiOq4GyysBxj3QExDwBbyzB//jv/7WxR5x8EaZQlbq4YbAcFpFCvRaqUIoqCYCCOQl4EWBOZbl1XyUdnKBy8vLQJ7hgHhgQz5CAAEEEEhHQI+np1MYShJHgKjOAOefP3+Gz4s0HlS3FhbzvleiOgM6CZsggEAKAkR1UmgFypCOQPjshahOOi0VsySMe4ipzb7yELi/v+8sKI8FdBItPkH4qBl+rdTicaggAggkK+BGgQOv7Em2/BQMgWkFAsdrDXDMfQ7naa3IDQEEEEAAgVwEiOr0bSkNejg9PQ1spTd/Le+FnkR1Ai3ORwggkKwAUZ1km4aCrUWAqM5a2BPfKeMeEm8gircGAW/UZGMJjo6OGtezshyBk5OTQGXDIw0DG/IRAgggMJ/A9POptQAAIABJREFU4+Pj+/t7lT8vuagoWChT4Obmxv1GeAgXFxfeGv5EAAEEEEhZoG1eh62trZSLTdnmECCq00u1c9DD1dWV0vTKM4vERHWyaCYKiQACrgBRHVeDZQSI6tAHGgUY99DIwspyBTRrX2fl9fzfMl5n2FlTEoQFAndE9M7L5T0MEdbgUwQQSF/AGwTNfA/pNxklnFUgcBzXyd7h4eGseydzBBBAAIFpBfb29hozZKBnI8uCVxLV6dW4nYMefv/+HR4f0Gt3qSUOnA0S1UmtsSgPAghIgKgO3QABVyBwHCeq40KVtsy4h9JanPp2CFimQ9T8fh258HEZAufn520PFQmAKR/K6AXUEoGcBLxjHHP459R4lHVqAT0oE3gYNDzv8dRlIT8EEEAAgQkE2h5OYKDnBLhZZeGd8TaWnajOiiU86EE3DP78+bPsSwaiOo1fEFYigECyAt4xbtk/0cm2AgVLRICoTiINkWAxGPeQYKNQpHUKeGcPjUXhCrmRpcyVgUGF6kuWB03KdKPWCCAQX+Dt7c29y3twcBC/DOwRgXQEAkdwDWpc8HON6TQBJUEAAQQmF6j/tmuyB24JTO6ceIZEdYwNFB70oAFDeoX89va2Mbd8k9V/N6q6ENWpKFhAAIEUBIjqpNAKlCEdgcARnKhOOs20lpIw7mEt7Ox0YgGN7dIYbT3esbm5ubGxof8qtDHs7YPuPaHGUipuovwbP2JlgQK6L6JnINoqzpQPbTKsRwCB+ALX19fuTnn20dVguTQBDUy8vb1tq3Xg4rltE9YjgAACCKQgoLCAfsNXF2gKd+qJBcst8BRKThmI6kTuA+FBD5r4Si/uLCT2RVQnct9jdwggMFiAqM5gOjZcngBRneW16YQ12vj4+JgwO7JCILKAfuBOT0/bYhmKdOitV/bHOzRqcmtrK1yFq6urYh8BlPaXL1/CPnqA+ObmJpxmYZ+qvkdHR22Ven19LSRY0CbAegQQSERAT2vpJbVVYTgDrChYKFBA53JezKhC0N0ynfBUf7KAAAIIIIAAArMKENWZlbcx8/CgB4XRDg8PGzdc6kqiOkttWeqFwMIEiOosrEGpzhgBojpj9Ba/LfM9LL6Jl1xBXarpNnzboAfV/P39/du3bxqlblQIZLXKgRlyjJJFJVNEQLOAtFWZZ0bbZFiPAAIxBXQodAc98JKLmPjsKzUBjXNtG/SgomqEa2oFpjwIIIAAAggsVYCoTvyWDQx6UMhL77YobdCDmoCoTvx+yB4RQKCvAFGdvmKkX7AAUZ0FN+4kVWPcwySMZLIGgR8/fmimB8uO9Sy+fgotKTvHPWieTEs+pClNIDC4Qa+6MHa/0tCoLwIIxBTw7vJyOIuJz75SEwgctfX+F/s8YanVi/IggAACCCCQlwBRnfjtFTDX4xwaJ60XyMYvVQp7DJwfEtVJoYEoAwIIENWhDyBQCQSO2kR1KqWSFxj3UHLrZ1x3zUH3/ft3YwU064N3ZtC2Yee4B/tO23bB+kUK6B6JjqltVQscids2YT0CCCAwoYBGX93e3lYZahp/7uxWGiyUJqCvg4LXbbXmkN0mw3oEEEAAAQSmFSCqM62nJTcNemgLamlU9OPjY8nv6CSqY+lCpEEAgXUJENVZlzz7TVCAqE6CjZJakRj3kFqLUJ5uAf20aQqH7nROCr2e0PmreVEvlXTnAK8n0nVgyReBdRDWuAKBabF5OMCFYhkBBOILePFNJnuI3wTsMR0B7+vgFkxfjWKfcXQdWEYAAQQQQGBuAaI6cwvX8w8MelA0Qy+/qG9S2hqiOqW1OPVFICMB7zKWqE5GbUdRJxfwvg5u/kR1XI2Slxn3UHLr51r3wE9bW5Wenp7aPqrWu8/CVivdhbOzM/dPlhFwBba3twMnnTw/6lqxjAACMQUUVvYmPTo/P49ZAPaFQDoCGuTqfR2qsumF1kT8Kw0WEEAAAQQQmFWAqM6svPXM2wY96Pzn4eHh5OSkvkmBa4jqFNjoVBmBLASI6mTRTBQyjgBRnTjOue+FcQ+5t2Bx5a8f6aciCM8JcXBwoEugqfZFPosU0P0SRQ0aq8aUD40srEQAgQgCXliZMXwRzNlFsgLe18EtZ9t4CDcNywgggAACCCAwXoCoznjDXjm0DXrY2dnRpKdMduViEtVxNVhGAIFEBLzLWKI6ibQLxViLgPd1cMtAVMfVKHx54+Pjo3ACqp+XgC5CTk9P+5ZZd6N1aR3YSiPFvnz5Ekjw588fxj10KglQA0T0ns6A5LI/uru7+/btW2MdNRsED5I2yrASAQTmE/B+tzuPhvOVhJwRWLuA93Vwy1P42YtLwTICCCCAAAJzCxDVmVvYzb9t0MNMJz8KB2kCiaoACoNkF0kjqlM1HwsIIJCCgHcZS1QnhUahDOsS8L4ObjFmOrFxd8FyRgLM95BRY1HUfwjc398PgPj8+XN4q/BLLvS7md2lWri+fDqTwP7+ftvbLjTk8PHxcab9ki0CCCDQKOCNFOSdO41KrCxEwPs6uLXmsQBXg2UEEEAAAQRmFSCqMyuvm3nboAc9KzzT8yq63NBsl9U/tzC5LBPVyaWlKCcChQh4l7FEdQppd6rZKOB9Hdw0RHVcDZYZ90AfyEzg6elpQIn39vbCW4VfcsEpRViPT10B9Za2t120DYlwN2cZAQQQmEpAz9K5YWUNAeTdvVPZkk92Agruu18Ht/xXV1ebm5vuGpYRQAABBBBAYD4Bojrz2bo5tw160JmPPnJTTrjsNW6mTxAR1ZmwS5AVAgiMESCqM0aPbRcmQFRnYQ06a3UY9zArL5lPL/D6+jogU03YENhKT+F712ZuYl3wZHqp5taC5WgCunfSNoxG3Wymhyqi1Y4dIYBALgJ6u5P30jvG8OXSdpRzDoG2oYd6szXjgeYAJ08EEEAAAQTaBIjqtMlMuL5t0MPv37/nO/PR7NNuFTonXnUTJ7VMVCep5qAwCBQrQFSn2Kan4o0CRHUaWVjZKMC4h0YWVqYr8P7+3rdwutbSPHWBrQK3grTt+fl5YFs+QqAuoP7WNtSm7Qhdz4Q1CCCAwBgB/dq4R0zd3D08PByTIdsikK+AzuXcr4Nbkbahim4alhFAAAEEEEBgQoG2g3JgF0R1Ajj1j3Tm4w2AVhpNS/nw8BAOjtWz6rXGe6BIFyC9Nk8qMVGdpJqDwiBQpgBRnTLbnVo3ChDVaWRhZZsA4x7aZFifqEDbGwQCxdUkfoFPNXby9va2LUF427atWI+A3inV2FcV4mEkDd0DAQTmFtBciN6hjZu7c5uTf7ICevRQL5luLJ5O85jTq1GGlQgggAACCMwn0HilHN5dODJDVMfVU8ChfuajgSMa9LC7u+umnHxZu3Dz7HzhrJs4wWWiOgk2CkVCoBwBojrltDU17RQgqtNJRAJPgHEPHgh/pi6gq7VeRdTQyPB49sBkD2dnZ+Fte5WExEUJBOZFVAxCr1YpSoPKIoBATAH9wpyenrp75Oauq8FyaQJHR0eNVdbMTPPN89y4R1YigAACCCCAgASI6szXDRoHPWjeBY1IiDDW05vvoW9Dz8cyLGeiOsPc2AoBBMYLENUZb0gOSxIgqrOk1oxTF8Y9xHFmL5MJ9LpwUkRboyMD+9ZjAfWB8Kv0ujLUCxED2/IRAmEBDZrR0JnGNG1H68bErEQAAQTsAjquff361U2vP7m564KwXJSAzuW8EPyq+jqf1DN8RVFQWQQQQAABBBIRIKozU0M0DnpQWEz3z3QLf6adutl68z1k/Z6LVb2I6rjtyzICCMQRIKoTx5m95CJAVCeXlkqqnIx7SKo5KEy3gP2GsR5vvbm5Ceeo2SDaEjAleJsM6+0COjB7NyBX2768vHAb0s5ISgQQsAvoN8d9ZbKmEeZwZtcj5cIENBdi/eXWqzrqexHnBsDCSKkOAggggAAC4wWI6ow3rOfQOOhBT2J0hsXqWQ1bo/Mu9zJEmUSYYWJYUXttRVSnFxeJEUBgvABRnfGG5LAYAaI6i2nKyBVh3ENkcHY3VuDw8DCchUaUa8TD6+tr533lu7s77/XnVc6/f/9exhVaVSMW1iWgOyuNry/VY6bqgesqFftFAIFFCuiBJO/Rdm7uLrKhqZRR4Nu3b40pdaI49/utG/fLSgQQQAABBBCQAFGdybtB46AHnfDonv3k+2rL0Auv9ZrVoy3PRNYT1UmkISgGAiUIENUpoZWpo12AqI7dipSuAOMeXA2W8xBonKRB1yF//vz5+PjQDH4a8dD5DJ/mjGp7yEAXhzrJyMOCUiYvoK54f3/fWEz1QPXDxo9YiQACCPQVUATZ+7W5uLjgcNaXkfSLEdANAM2uVK+OZnvuHBpb34o1CCCAAAIIIDChAFGdCTEbBz3oYZ7IJzwKyrmVWsBLLqrqENWpKFhAAIFZBYjqzMpL5tkJENXJrsnSKTDjHtJpC0piFdCNnPoD9G3zGDdmqpvNe3t73hR8q5SaBjDyxWFjCVm5JAE9VKpOW6+RemBjuKeekjUIIIBAWEAXA94jVvp50crwVnyKwFIFNAr28vKyXjs9ehhttuf63lmDAAIIIIAAAisBojpT9YT6oAeFyx4eHiKPflaQzZt2bknzPaixiOpM1WPJBwEE2gSI6rTJsL5MAaI6Zbb7VLVm3MNUkuQTT0BDrb2B5Nq3Hun78uWLZRI//Whq0EPjI4Aa9GDJIV5V2dNSBHTyqgdM67XRfUq6XJ2FNQgg0EtA93G9W7z6wfn582evTEiMwGIEFHnXK1Hr1dFtAD37WF/PGgQQQAABBBCILEBUZxLw+qAHjTZQsCv++7zqT3oo7DZJHdPJhKhOOm1BSRBYngBRneW1KTUaI0BUZ4we20qAcQ90gywFNHRdb6OoF12zPmxsbGjCBg1uqH/6/PysC5W2QQ+R331YLx5rli2gU9jGmR7Vae/u7pZdd2qHAAKzCnhxRg164In2WcHJPHEBDXponNNLL4LZ3t5OvPAUDwEEEEAAgUIEiOqMbOj6oAedAinqpTElI3Puu3n9dp1yaIx+9M05tfREdVJrEcqDwGIEiOospimpyCQCRHUmYSw5k42Pj4+S60/dsxbQJcfR0VGgCrrQ0mj3ra2t19dXzbnXOMfDanM9/xd5GsBAsZP9SJfQmlQjXDzutwV8Vi9YqffD1USU3IwJ0PERAggEBPQOyOolF0xcFIDioxIENPj1+vq6XlNNFaZvSn09axBAAAEEEEBgjQJEdYbh1094FFXwbpsNy7m+lTucVLE1JdAaLei/Cm7U4xurHJYabSaqU+8hrEEAgfECRHXGG5LDYgTqJzmrqhHVWUwTR6gI4x4iILOLGQU0r4OGPrRdaFl2rOFj+tGMPyLeUrbU0jDuYXyL6CJZY3HcwMEqT43RaZykZPweyQEBBBYvoB/nb9++qZqKdXJnd/HNTQUDAnq9y+npaT2Bvhp6JrK+njUIIIAAAgggsHYBojp9m6DtfkDffOZLr6CHrlDmy3+9ORPVWa8/e0dgkQJEdRbZrFRqgABRnQFobFIX4D0XdRPW5CSg1xbqzGDYqHYNh9eIB71igEEPOTV55mVVZ3t4eKhXQvORcLeyzsIaBBCwCGi2GB0K9Y+fEQsXaZYqoLsmjYMejo+PGfSw1EanXggggAACCxAgqtOrEdMf9KDqLPIlF1UzEdWpKFhAAIGpBIjqTCVJPlkLENXJuvmSKjzjHpJqDgozUEDhbM2hd3V1Zby4UjIl1hhtbhH1Eq/PUlDf3JKmvlVRa3Quq/eq1KusaeoVwqivZw0CCCCAAAIIhAV0UqcZvOpp9PotPS5QX88aBBBAAAEEEEhKgKiOpTmyGPSgimi+B0t18k1DVCfftqPkCCCAAAJpChDVSbNdMi0V77nItOEodquAfiLv//qnp+p1D3710kGl1uwOe3t7GvGgx/50idK6PR+0C7RNNORuIWc1gbuG5UYBTTSympfe+5S5uD0Q/kQAAQQQQCAsoBMPnePV33qmQQ96a3h4Wz5FAAEEEEAAgdQEiOo0tkgugx5U+ELewE1Up7GjshIBBBBAAIG+AkR1+oqRPizAuIewD58igMD/CLQdfupAmkuDeQvqLPU1bRfJANatWIMAAggggECbgObH1uuivE8Z9OCB8CcCCCCAAAII5CuQ0aAHIesxJJ2e5attLzlRHbsVKRFAAAEEEGgTIKrTJsP6YQK852KYG1shUJaAruUan6RsVNDbtTVHpcZJNH7Kykpgf3+/8YUXAuT51EqJBQQQQAABBAICOpgy6CHgw0cIIIAAAgggkLtAXoMepF3IoAfVlKhO7l8uyo8AAgggsHYBojprb4LlFYD5HpbXptQIgVECGq+wejmI/qsbCRqnr9eG6I0hAzLVm7b1YhG92XH1b2tra3Nzc0A+y96k7fkADYnQUX/Zdad2CCCAAAIIjBE4PDy8vb31cmCmBw+EPxFAAAEEEEAgX4HsBj0o/vP8/Jwv+ICSE9UZgMYmCCCAAAIISICoDt1gDgHGPcyhSp4IpCug688vX76kWb5ib1Q8Pj5qjEh9cEk5k0Om2SEpFQIIIIBAygKNtwGOj49//vyZcrEpGwIIIIAAAgggYBTQWY3mgzQmTiSZghsaB5BIYaIVg6hONGp2hAACCCCwGAGiOotpytQqwnsuUmsRyoMAAsUJaBJIDXHQUxFezRUvKO05CU+APxFAAAEEEGgU0Bu1rq+vvY+urq4Y9OCZ8CcCCCCAAAII5CtQn9cq/bpo1s/0Czl5CYnqTE5KhggggAACyxYgqrPs9l1v7Rj3sF5/9o4AAgj8Q2B7e1tDHzTQweXQDBB7e3t684i7kmUEEEAAAQQKF9Dl8eXlpYeg90PpWQFvJX8igAACCCCAAAIIxBSoP9ERc+9r3BdRnTXis2sEEEAAgbwEiOrk1V7ZlZZxD9k1GQVGAIFlCmxubmo2SE3Q7VZPQx8uLi7cNSwjgAACCCBQsoCGA3qDHhRe//Pnz/7+fsks1B0BBBBAAAEElifw+vqaXaX08EZ2ZZ6qwER1ppIkHwQQQACBBQsQ1Vlw4yZSNcY9JNIQFAMBBBD4h4Am6NYTq58+fYIDAQQQQCAXAY1a01h13XfXY14Kd25sbOi/mu1Wa7Rer/tNpCIqiWZEUCGrEv748SORsg0uhsYL6p1QqtTgHNgQAQQQQAABBBBIU0APQqRZsECpdA4c+LSEj4jqlNDK1BEBBJYnQGBnXW1KVGdu+QL79sbHx8fcrOSPAAIIINBLQMMeNc2D3lyuZ1jv7+91/6zX5iRGAAEEEIggoNvt379/t7x3WaPZjo6O9MO+rt9zFfX09FQHlDqLyvbr16+8JkvQcA1h6mnCs7OzvEpe92cNAggggAACCCCAwPIEiOosr02pEQIILFKAwM5ampWoTgT2kvs24x4idDB2gQACCCCAAAIIILAcAfvFg1dn3aePP8WCRnZ/+/bNK4n3p4Y+HB4eeiv5EwEEEEAAAQQQQAABBBBAAAEEEFieAIGd5bUpNVoJ0LcZ98B3AQEEEEAAAQQQQAABq4CmrtXcCdbUtXSayEfvM4r2XgbLoIdVGR8eHpiXuNZcrEAAAQQQQAABBBBAAAEEEEAAgUUJENhZVHNSGUeAvi0Mxj04PYJFBBBAAAEEEEAAAQRaBDRdrV5X0fi2CG2hAQ2rf6+vry8vL09PTy3Z/C3aqyU0xPvLly9txfDW7+zsPD4+eiv5EwEEEEAAAQQQQAABBBBAAAEEEFiGAIGdZbQjtagL0LcrE8Y9VBQsIIAAAggggAACCCDQLKDrh729PQ1o8D7WWAe9vULjITY3N92PNOZAb5eop6/SRJhfQfM3BIZfVCWpFnjbRUXBAgIIIIAAAggggAACCCCAAAIILEmAwM6SWpO6uAL0bVfj7+4fLCOAAAIIIIAAAggggIAnoEEMGt/gDWLQtA1XV1f66OTkxBv0oM31Jgu9z8LLx/1TQyV0WeKumXb55uam16AH7f36+nraMpAbAggggAACCCCAAAIIIIAAAgggsHYBAjtrbwIKMJMAfduDZb4HD4Q/EUAAAQQQQAABBBD4XwGNTtCgh/f39/9d9be/ff369e7uzl3TuHx4eHh7e9v4kVYaM2nbPLy+72QPq9z0ko76GI7wjvgUAQQQQAABBBBAAAEEEEAAAQQQSFaAwE6yTUPBRgrQt+uAzPdQN2ENAggggAACCCCAAAL/I6DXW3iDHvRiC8ugB22vSR0Cjvf394+Pj4EEYz7qO9nDal8q0pidsi0CCCCAAAIIIIAAAggggAACCCCQlACBnaSag8JMKEDfrmMy7qFuwhoEEEAAAQQQQAABBP4hsL+/773eQu+2+PHjh1FnZ2cnnPL79+/hBMM+1Rx3wzZ8eHgYtiFbIYAAAggggAACCCCAAAIIIIAAAqkJENhJrUUoz1QC9O1GScY9NLKwEgEEEEAAAQQQQKB0AY1v8OY/0EwPJycndpetra1w4lmnfAjvuvFTr76NaViJAAIIIIAAAggggAACCCCAAAIIpC9AYCf9NqKEwwTo221ujHtok2E9AggggAACCCCAQLkCegOFNxnD169f7TM92OHmGGrQOd6irXjeGz3akrEeAQQQQAABBBBAAAEEEEAAAQQQSFmAwE7KrUPZxgjQtwN6jHsI4PARAggggAACCCCAQKECR0dHbs0/f/58d3fnrrEsv76+dib79etXZ5q+CTY3NzVKo+9WSm8p8IBs2QQBBBBAAAEEEEAAAQQQQAABBBCIKUBgJ6Y2+4opQN8OaDPuIYDDRwgggAACCCCAAAIlCpyfn7+8vLg1//37t/uncdnLpHGrp6enxvUjV15cXAzIgfkeBqCxCQIIIIAAAggggAACCCCAAAIIJCVAYCep5qAwEwrQt8OYjHsI+/ApAggggAACCCCAQFkCz8/Pl5eXbp2Pj4+3t7fdNcZl4zAC7dGYoT3Z7u7usKEP9l2QEgEEEEAAAQQQQAABBBBAAAEEEEhNgMBOai1CeaYSoG93SjLuoZOIBAgggAACCCCAAAIFCZyenrq1/fTp08+fP9019mXLfA/KzZjMvt9VSg0A14iNvluRHgEEEEAAAQQQQAABBBBAAAEEEMhXgMBOvm1HycMC9O2wjz5l3EMnEQkQQAABBBBAAAEEShF4fHy8v793a3t9fe3+2WvZy6ptW+O0EG2bB9ZrxMbBwUEggffR58+fvTX8iQACCCCAAAIIIIAAAggggAACCOQiQGAnl5ainH0F6NsWMcY9WJRIgwACCCCAAAIIIFCEwPfv39167uzsHB4eumt6LT88PPRKP0fim5sb1cKYsya3MKYkGQIIIIAAAggggAACCCCAAAIIIJCaAIGd1FqE8kwlQN+2SDLuwaJEGgQQQAABBBBAAIHlC9THTV9cXAyutl65Z5zIYe7RBpp2wjiRw9bW1uD6siECCCCAAAIIIIAAAggggAACCCCwRgECOwR21tj9Zt01fdvYtxn3MGs/JHMEEEAAAQQQQACBbAS8cdMaK7C/vz+49MaXXCh/44n74JJsbm7+/v3bsrlxeIQlK9IggAACCCCAAAIIIIAAAggggAACMQUI7BDYidnfYu6Lvm3s24x7iNkt2RcCCCCAAAIIIIBAogL1cdNnZ2djynp9fW3c3HjibsytMdn29rZl7oq5Z55oLBsrEUAAAQQQQAABBBBAAAEEEEAAgZECBHYESGBnZC9Kc3P6tr1vM+4hzT5MqRBAAAEEEEAAAQSiCnjDAnSheHJyMrgEesnF09OTZXMNetB8DJaUI9Ocn593DrDoTDCyDGyOAAIIIIAAAggggAACCCCAAAIIzCFAYEeqBHbm6Fprz5O+be/bjHtYe3elAAgggAACCCCAAAJrFnh7e7u9vXUL4U0f535kWfZyC2yys7MT+HTaj66ursIZ7u3thRPwKQIIIIAAAggggAACCCCAAAIIIJCaAIGdVYsQ2EmtZ44vD327V99m3MP4LkcOCCCAAAIIIIAAAnkL/Pr1y6vA8fGxt6bXn/UM2zYfuaO2bBvX7+/vh4dZ7O7uNm7ISgQQQAABBBBAAAEEEEAAAQQQQCBZgXocZmS8pZ5hW91H7qgt28b1BHYaWZa9st4VR3a5eoZtgCN31JZt4/qp+jbjHhp5WYkAAggggAACCCBQkMD19bVb269fv45594T9JRd6m4ZO691dz70cuGJhLsS58ckfAQQQQAABBBBAAAEEEEAAAQTmECCwI1UCO3N0rbXnSd/u1bcZ97D2HksBEEAAAQQQQAABBNYp8Pj4+PT05Jbg4ODA/bPvsv0lF0dHR30zH5n+5OSkLQcuj9tkWI8AAggggAACCCCAAAIIIIAAAskKENhZNQ2BnWS76OCC0bf79m3GPQzubGyIAAIIIIAAAgggsASB+vRuI4cjeAOxA0aB2RcCW438SLNZNOYQfgVG4yasRAABBBBAAAEEEEAAAQQQQAABBNYrQGBn5U9gZ739cI6907f79m3GPczRD8kTAQQQQAABBBBAIBsBb3qGkS+50EDsl5cXS+U1DH93d9eScto0beMe9vb2pt0RuSGAAAIIIIAAAggggAACCCCAAAJzCxDYWQkT2Jm7p8XPn77dt28z7iF+L2WPCCCAAAIIIIAAAqkIPD8/e8MURr7kIvHJHuTeNvy/bX0qTUU5EEAAAQQQQAABBBBAAAEEEEAAgf8rQGCn8iCwU1EsY4G+XbWjvW8z7qFCYwEBBBBAAAEEEECgOAFv3LTqP/IlF/UJ6NpMRw6waMu2c33b6x63t7c7tyUBAggggAACCCCAAAIIIIAAAgggkI4AgZ2qLQjsVBTLWKBvV+1o79uMe6jQWEAAAQQQQAABBBAoTuD+/t6t88iXXNzc3Ly/v7sZti1rnLL9lL0tk2HrG/fbNhhi2C7YCgEEEEAAAQQQQAABBBBAAAEEEIggQGDQBdPqAAATgElEQVRnhUxgJ0Jni7wL+vaAvs24h8i9lN0hgAACCCCAAAIIJCTw8PDglmbkHAzpv+TCray7bJ8vzt2KZQQQQAABBBBAAAEEEEAAAQQQQGCNAgR2VvgEdtbYCWfaNX17QN9m3MNMvZFsEUAAAQQQQAABBDIQ2Nracks55iUXb29v3kBsN2dvecyOvKwG/Pnp0ydvK0104a3hTwQQQAABBBBAAAEEEEAAAQQQQCBxAQI7qwYisJN4Rx1QPPr2gL7NuIcBPY1NEEAAAQQQQAABBBYicHV1tZoJUEMBfv36tbm5Obhi2ty4rWaVGLMj4156Jdvb2+uVnsQIIIAAAggggAACCCCAAAIIIIDA2gUI7KyagMDO2rvi5AWgbw/o2xsfHx+TtwQZIoAAAggggAACCCBQmsDu7u7T05Ol1r9//97f37eknCnNxsaGlzMXBR4IfyKAAAIIIIAAAggggAACCCCAQFECBHaKau6iKltO32a+h6I6NpVFAAEEEEAAAQQQmEXg+fnZOOhBE0usd9CDiuoRMBeiB8KfCCCAAAIIIIAAAggggAACCCBQlACBnaKau6jKFtW3GfdQVN+msggggAACCCCAAAKzCFxfXxvzPT4+NqacKdnLy4uX887OjreGPxFAAAEEEEAAAQQQQAABBBBAAIFyBAjslNPWpdW0qL7NuIfSujf1RQABBBBAAAEEEJhewH4JcXR0NP3u++RYH/fAfA99/EiLAAIIIIAAAggggAACCCCAAAJLEyCws7QWpT7/FCiqbzPu4Z/Nzv8RQAABBBBAAAEEEBgkcHd39/7+btn08+fPeqOeJeV8aerv41jvezfmqyk5I4AAAggggAACCCCAAAIIIIAAAp0CBHY6iUiQqUBpfZtxD5l2VIqNAAIIIIAAAgggkIrA7e2tsShrf8mFyvnw8OCWlpdcuBosI4AAAggggAACCCCAAAIIIIBAaQIEdkpr8XLqW1rf3vj4+CindakpAggggAACCCCAAAKTC2xsbBjzfH193dzcNCaeKZlX2rOzsx8/fsy0L7JFAAEEEEAAAQQQQAABBBBAAAEEEhfwQiWB0hLYCeDwUYICpfVt5ntIsBNSJAQQQAABBBBAAIFsBG5uboxl1cwKax/0oNntvNIeHR15a/gTAQQQQAABBBBAAAEEEEAAAQQQKESAwE4hDV1gNQvs24x7KLCfU2UEEEAAAQQQQACByQR+/fplzCuFEQZPT09eaXd3d701/IkAAggggAACCCCAAAIIIIAAAggUIkBgp5CGLrCaBfZt3nNRYD+nyggggAACCCCAAAKTCeQ1X9z+/v79/X1V+a9fv9ZngKg+ZQEBBBBAAAEEEEAAAQQQQAABBBBYtgCBnWW3b8m1K7BvM99DyR2euiOAAAIIIIAAAgiMErAPGkjhJReqqjvoQX9q3MOo+rMxAggggAACCCCAAAIIIIAAAgggkK0AgZ1sm46CdwiU2bcZ99DRLfgYAQQQQAABBBBAAIE2gdvb27aPvPUpvOTi8fHRK9XBwYG3hj8RQAABBBBAAAEEEEAAAQQQQACBQgQI7BTS0AVWs8y+zbiHArs6VUYAAQQQQAABBBCYRsD+nrwURhh4pf38+fP29vY0EOSCAAIIIIAAAggggAACCCCAAAII5CbghUoCxSewE8DhowQFyuzbjHtIsCtSJAQQQAABBBBAAIEMBDRf3Pv7u6WgeslFCiMMvIHeKVyxW/RIgwACCCCAAAIIIIAAAggggAACCEwuQGBnclIyTESg2L7NuIdEeiDFQAABBBBAAAEEEMhMwBtGECh9Ci+5eH5+fnl5cQuZQqnc8rCMAAIIIIAAAggggAACCCCAAAIIRBMgsBONmh1FFii2bzPuIXJPY3cIIIAAAggggAACCxHIa74474Ln06dPu7u7C2kJqoEAAggggAACCCCAAAIIIIAAAgj0FCCw0xOM5NkIFNu3GfeQTR+loAgggAACCCCAAALpCDw+Pub1kgvvgofJHtLpS5QEAQQQQAABBBBAAAEEEEAAAQQiCxDYiQzO7qIJlNy3GfcQrZuxIwQQQAABBBBAAIHlCHjDCAIVS2GEwdvb29PTk1vIg4MD90+WEUAAAQQQQAABBBBAAAEEEEAAgXIECOyU09al1bTkvs24h9J6O/VFAAEEEEAAAQQQmEDAe21EIMevX78GPo3zkXfBo5dc7O/vx9k1e0EAAQQQQAABBBBAAAEEEEAAAQRSEyCwk1qLUJ6pBEru24x7mKoXkQ8CCCCAAAIIIIBAKQKaPuHl5cVSW40w2N3dtaScNY13wXN8fDzr7sgcAQQQQAABBBBAAAEEEEAAAQQQSFaAwE6yTUPBRgoU3rcZ9zCy/7A5AggggAACCCCAQHEC9/f3xjqnMNmDLni8AjPuwdh8JEMAAQQQQAABBBBAAAEEEEAAgeUJeHGSQAUJ7ARw+ChBgcL7NuMeEuyTFAkBBBBAAAEEEEAgaQHvtRGBsh4dHQU+jfORV9qdnZ3t7e04u2YvCCCAAAIIIIAAAggggAACCCCAQGoCXqgkUDwCOwEcPkpQoPC+vfHx8ZFgq1AkBBBAAAEEEEAAAQSSFdjc3Hx/f7cU7/X1VYktKedLo1EO7ls5rq6uTk5O5tsdOSOAAAIIIIAAAggggAACCCCAAAIpCxDYSbl1KNsYgcL7NuMexnQetkUAAQQQQAABBBAoTkCvjdja2rJU+/Pnz8/Pz5aU86V5fHzc29tz809hKIZbHpYRQAABBBBAAAEEEEAAAQQQQACBaAIEdqJRs6PIAvRt3nMRucuxOwQQQAABBBBAAIG8BR4eHowV0BsljCnnS3Z9fe1mrtdSrn3+Cbc8LCOAAAIIIIAAAggggAACCCCAAAIxBQjsxNRmXzEF6NuMe4jZ39gXAggggAACCCCAQPYC9/f3xjpokIEx5XzJvHEPZ2dn8+2LnBFAAAEEEEAAAQQQQAABBBBAAIHEBQjsJN5AFG+wAH2bcQ+DOw8bIoAAAggggAACCJQo8PT0ZKz22sc9/Pz50y2q3ruxv7/vrmEZAQQQQAABBBBAAAEEEEAAAQQQKEqAwE5RzV1UZenbjHsoqsNTWQQQQAABBBBAAIGxAi8vL8Ystre3jSlnSnZ5eenmzGQPrgbLCCCAAAIIIIAAAggggAACCCBQoACBnQIbvZAq07c3Pj4+CmlsqokAAggggAACCCCAwHiBjY0NSyY7OzuPj4+WlDOlubm5OTo6qjL/9OnT29tb9ScLCCCAAAIIIIAAAggggAACCCCAQIECBHYKbPRCqkzfZr6HQro61UQAAQQQQAABBBCYQMA+dEAvlZhgfyOyuLi4cLc+Pj52/2QZAQQQQAABBBBAAAEEEEAAAQQQKE2AwE5pLV5OfenbamvGPZTT4akpAggggAACCCCAwFgB+3xxe3t7Y3c2YntNNeG90o9xDyM42RQBBBBAAAEEEEAAAQQQQAABBJYgQGBnCa1IHZoE6NtSYdxDU9dgHQIIIIAAAggggAACTQKvr69NqxvWrXe+h+/fv7tlOjg42N7edtewjAACCCCAAAIIIIAAAggggAACCJQmQGCntBYvp770bbU14x7K6fDUFAEEEEAAAQQQQGCswPv7uzGLnZ0dY8rJk2myh/v7ezdb750X7kcsI4AAAggggAACCCCAAAIIIIAAAoUIENgppKELrCZ9W43OuIcCez5VRgABBBBAAAEEEJhdYGtra/Z9tOzAm+xBb7hgsocWKlYjgAACCCCAAAIIIIAAAggggAACDQIEdhpQWLUIgQX3bcY9LKKHUgkEEEAAAQQQQACBKAL2KeM2NzejlMjfyd3dnTfZw9nZmZ+IvxFAAAEEEEAAAQQQQAABBBBAAIHyBAjslNfmpdSYvq2WZtxDKd2deiKAAAIIIIAAAgiMF1jjgGhj4ZnswQhFMgQQQAABBBBAAAEEEEAAAQQQKE2AwE5pLV5OfenbamvGPZTT4akpAggggAACCCCAwFiBT58+WbIwJrNk1SvNz58/n56e3E0uLi7cP1lGAAEEEEAAAQQQQAABBBBAAAEEihUwRmyMySZnJLAzOWk5GRo7rTHZ5G5x+jbjHiZvODJEAAEEEEAAAQQQWKxAykOn397evMke9IaLdb1uY7E9gIohgAACCCCAAAIIIIAAAggggEC2AgR2sm06Ct4hQN8WEOMeOnoJHyOAAAIIIIAAAgggUAkYx0S/v79Xm0Rb0KAHd78q6o8fP6LtnR0hgAACCCCAAAIIIIAAAggggAACiQsQ2Em8gSjeYAH6tug2Pj4+BguyIQIIIIAAAggggAACpQlsbGxYqhz5NPvx8XFvb88t2K9fvw4PD901LCOAAAIIIIAAAggggAACCCCAAAKFCxDYKbwDLLj69G3me1hw96ZqCCCAAAIIIIAAAtMLfP78efpMR+d4dHTk5vH161cGPbggLCOAAAIIIIAAAggggAACCCCAAAISILBDN1iqAH2bcQ9L7dvUCwEEEEAAAQQQQGAWgZ2dHUu+z8/PlmSTpDk5OXl5eXGz0mQP7p8sI4AAAggggAACCCCAAAIIIIAAAghIgMAO3WCpAvRtxj0stW9TLwQQQAABBBBAAIFZBDSVgiXfp6cnS7Lxae7u7q6vr918rq6uNjc33TUsI4AAAggggAACCCCAAAIIIIAAAghIgMAO3WCpAvRtxj0stW9TLwQQQAABBBBAAIFZBLw3SrTt4+Hhoe2jCde/vb155dHIbk3/MOEuyAoBBBBAAAEEEEAAAQQQQAABBBBYjIAXSGmrF4GdNhnWJytA32bcQ7Kdk4IhgAACCCCAAAIIpCigqRQss8bFme9B47jf398rpk+fPt3f31d/soAAAggggAACCCCAAAIIIIAAAggg4AoQ2HE1WF6SAH2bcQ9L6s/UBQEEEEAAAQQQQCCGwPHxceduNP5AkzF0JhuT4PDw0Btd8evXL95wMYaUbRFAAAEEEEAAAQQQQAABBBBAYPECBHYW38TFVrDwvs24h2J7PhVHAAEEEEAAAQQQGCigF0loZoXOja+vrzvTDE6gMtze3rqbX1xc7O/vu2tYRgABBBBAAAEEEEAAAQQQQAABBBDwBAjseCD8uRiBwvs24x4W05OpCAIIIIAAAggggEA8Acvo6fnGPfz48cPL/ODg4Pz8PF792RMCCCCAAAIIIIAAAggggAACCCCQrQCBnWybjoJ3CJTctzc+Pj46ePgYAQQQQAABBBBAAAEEagJ6o8T7+3tt9f9ZoRdP6G0U/2fV6D80vuHy8tLN5vPnz8/Pz+4alhFAAAEEEEAAAQQQQAABBBBAAAEEAgIEdgI4fJS1QLF9m3EPWfdbCo8AAggggAACCCCwNoG7u7tv376Fd6/XYby8vOhiI5zM/qlGUXivt9Cgh4eHhwl3YS8MKRFAAAEEEEAAAQQQQAABBBBAAIFMBQjsZNpwFLtToNi+/f/+/d//vVOHBAgggAACCCCAAAIIIOAJbG9v/9d//dfj46O33v3zv//7vzUTw9HRkbty2PLb29u//du//cd//Ie7ucZV/Od//ue//uu/uitZRgABBBBAAAEEEEAAAQQQQAABBBAICxDYCfvwab4Cxfbtv+fbZpQcAQQQQAABBBBAAIH1Cvz8+fPr16/hMmh6hvGvuri5udG8Dk9PT+6+VjM96ErGXckyAggggAACCCCAAAIIIIAAAggggIBFgMCORYk0OQqU2bcZ95BjX6XMCCCAAAIIIIAAAqkI/Pr1a2dnJ1ya1dAHTdgQTtb4qaaL2N/f14wR7+/vbgLtVK+3YNCDa8IyAggggAACCCCAAAIIIIAAAggg0EuAwE4vLhJnJFBg32bcQ0b9k6IigAACCCCAAAIIJCewubmpV11YZn3Q9Awaam2vgEY8nJ+ff/ny5f7+3tvq4OBAO9WuvfX8iQACCCCAAAIIIIAAAggggAACCCBgFyCwY7ciZV4CBfbtjY+Pj7waidIigAACCCCAAAIIIJCggMYoXF5edhZMox80akHzN+zu7jYm1rQQ13/9e3l5aUxwdXV1cnLS+BErEUAAAQQQQAABBBBAAAEEEEAAAQQGCBDYGYDGJlkIlNO3GfeQRYekkAgggAACCCCAAAIZCNzd3Z2enraNV6hXQGMg9O/Tp09bW1uvr6/aUP+891m4W+ndFpqhjndbuCYsI4AAAggggAACCCCAAAIIIIAAApMIENiZhJFMEhQopG8z7iHBvkeREEAAAQQQQAABBDIW0Mssvn//Hhi+MKBuGhtxcXHBNA8D6NgEAQQQQAABBBBAAAEEEEAAAQQQsAsQ2LFbkTIvgcX3bcY95NUhKS0CCCCAAAIIIIBAHgK6kNDbKp6enkYWVxNCHB8faz66kfmwOQIIIIAAAggggAACCCCAAAIIIICAUYDAjhGKZNkJLLhvM+4hu95IgRFAAAEEEEAAAQSyEXh7e9ObKW5vb+/v7/sW+uDg4Ojo6PDwsO+GpEcAAQQQQAABBBBAAAEEEEAAAQQQGC9AYGe8ITmkKbDIvs24hzQ7G6VCAAEEEEAAAQQQWJrA4+Pjy8vLw8OD/ruaB+L19XX1Ogy9xkK11dQO+re3t7ezs7O/v7+0+lMfBBBAAAEEEEAAAQQQQAABBBBAIFsBAjvZNh0F7xBYTN/+/xWvJUWoSwROAAAAAElFTkSuQmCC"/>
  <p:tag name="POWERPOINTLATEX_PIXELSPEREMHEIGHT#5C646973706C61797374796C657B3D66275F3128755E32762C5C667261637B757D7B767D293275762B66275F3228755E32762C5C667261637B757D7B767D295C667261637B317D7B767D7D" val="208,3333"/>
  <p:tag name="POWERPOINTLATEX_BASELINEOFFSET#5C646973706C61797374796C657B3D66275F3128755E32762C5C667261637B757D7B767D293275762B66275F3228755E32762C5C667261637B757D7B767D295C667261637B317D7B767D7D" val="144"/>
  <p:tag name="POWERPOINTLATEX_REFCOUNTER#5C646973706C61797374796C657B3D66275F3128755E32762C5C667261637B757D7B767D293275762B66275F3228755E32762C5C667261637B757D7B767D295C667261637B317D7B767D7D" val="3"/>
  <p:tag name="POWERPOINTLATEX_CACHECONTENT#5C646973706C61797374796C657B3D66275F3128755E32762C5C667261637B757D7B767D2C32752B3376293275762B66275F3228755E32762C5C667261637B757D7B767D2C2032752B3376295C667261637B317D7B767D2B66275F3328755E32762C5C667261637B757D7B767D2C2032752B337629327D" val="iVBORw0KGgoAAAANSUhEUgAAGUAAAAGnCAIAAABdhjxJAAAgAElEQVR4Aezd7VXbwNYo4JesUwCmBEgFhhIgFQAlABUESgAqCJQAVBBcAlBBcAlAB9y9ju/1q+vPsS3LI+nJjyxZGs3secb4Q9ve3vr+/v4f/wgQIECAAAECBAgQIECAAAECBAgQIECAAAECBAgQIECAAAECBAgQIECAAAECBAgQIECAAAECBAisLHBzc7O9vR3dHB4e7u3trdyfDggQIECAAAECBAgQIECAAAECBAgQIECAAAECmQr8J9O4hEWAAAECBAgQIECAAAECBAgQIECAAAECBAgQIECAAAECBAgQIECAAAECBAgQIECAAAECBAgQIFAfgc/Pzyja9fb2Ngz5z58/5+fnw5s2CBAgQIAAAQIECBAgQIAAAQIECBAgQIAAAQJNEtj6/v5u0nzMhQABAgQIECBAgAABAgQIECBAgAABAgQIECBAgAABAgQIECBAgAABAgQIECBAgAABAgQIECBAoGKBqN51cHDQ7/eL43a73dfX1+Ie2wQIECBAgAABAgQIECBAgAABAgQIECBAgACBxgj8aMxMTIQAAQIECBAgQIAAAQIECBAgQIAAAQIECBAgQIAAAQIECBAgQIAAAQIECBAgQIAAAQIECBAgQKB6gefn593d3ZHqXRHG+J7qYzMiAQIECBAgQIAAAQIECBAgQIAAAQIECBAgQGBNAgp4rQlWtwQIECBAgAABAgQIECBAgAABAgQIECBAgAABAgQIECBAgAABAgQIECBAgAABAgQIECBAgACB5gvc3Nz8+vXr6+ur+VM1QwIECBAgQIAAAQIECBAgQIAAAQIECBAgQIBAQWDr+/u7cNMmAQIECBAgQIAAAQIECBAgQIAAAQIECBAgQIAAAQIECBAgQIAAAQIECBAgQIAAAQIECBAgQIAAgfkC7+/vp6enb29vM5r63soMHIcIECBAgAABAgQIECBAgAABAgQIECBAgACBWgv8qHX0gidAgAABAgQIECBAgAABAgQIECBAgAABAgQIECBAgAABAgQIECBAgAABAgQIECBAgAABAgQIEKhe4Obm5ufPn7Ord1UflREJECBAgAABAgQIECBAgAABAgQIECBAgAABApUJ/KeykQxEgAABAgQIECBAgAABAgQIECBAgAABAgQIECBAgAABAgQIECBAgAABAgQIECBAgAABAgQIECBQd4HHx8erq6t+v1/3iYifAAECBAgQIECAAAECBAgQIECAAAECBAgQILCKgAJeq+g5lwABAgQIECBAgAABAgQIECBAgAABAgQIECBAgAABAgQIECBAgAABAgQIECBAgAABAgQIECDQFoG7u7vb21ulu9qy3uZJgAABAgQIECBAgAABAgQIECBAgAABAgQIzBRQwGsmj4MECBAgQIAAAQIECBAgQIAAAQIECBAgQIAAAQIECBAgQIAAAQIECBAgQIAAAQIECBAgQIAAgXYLvL+/3//339fXV7slzJ4AAQIECBAgQIAAAQIECBAgQIAAAQIECBAg8L8CCnj9r4UtAgQIECBAgAABAgQIECBAgAABAgQIECBAgAABAgQIECBAgAABAgQIECBAgAABAgQIECBAgACBgcDn52ev14vKXfE/EwIECBAgQIAAAQIECBAgQIAAAQIECBAgQIAAgREBBbxGQNwkQIAAAQIECBAgQIAAAQIECBAgQIAAAQIECBAgQIAAAQIECBAgQIAAAQIECBAgQIAAAQIECLRX4PX19eHhIYp2vb29tVfBzAkQIECAAAECBAgQIECAAAECBAgQIECAAAEC8wQU8Jon5DgBAgQIECBAgAABAgQIECBAgAABAgQIECBAgAABAgQIECBAgAABAgQIECBAgAABAgQIECBAoKECn5+f/X7/5eUlynUN/m/oRE2LAAECBAgQIECAAAECBAgQIECAAAECBAgQIFCygAJeJYPqjgABAgQIECBAgAABAgQIECBAgAABAgQIECBAgAABAgQIECBAgAABAgQIECBAgAABAgQIECCQicDr62uv14tgPj4+4v+vr6/BdhTtiu34P5M4hUGAAAECBAgQIECAAAECBAgQIECAAAECBAgQqJ2AAl61WzIBEyBAgAABAgQIECBAgAABAgQIECBAgAABAgQIECBAgAABAgQIECBAgAABAgQIECBAgAABAgSSBB4eHm5vb5OapjXa3d1V9iuNSisCBAgQIECAAAECBAgQIECAAAECBAgQIECg4QI/Gj4/0yNAgAABAgQIECBAgAABAgQIECBAgAABAgQIECBAgAABAgQIECBAgAABAgQIECBAgAABAgQIEFhNYHt7+/fv3x8fH/H/aj05mwABAgQIECBAgAABAgQIECBAgAABAgQIECDQEIH/NGQepkGAAAECBAgQIECAAAECBAgQIECAAAECBAgQIECAAAECBAgQIECAAAECBAgQIECAAAECBAgQIFC2wOHh4fHx8fn5edkd648AAQIECBAgQIAAAQIECBAgQIAAAQIECBAgUG8BBbzqvX6iJ0CAAAECBAgQIECAAAECBAgQIECAAAECBAgQIECAAAECBAgQIECAAAECBAgQIECAAAECBAiULhB1u87OzuL/TqdTeuc6JECAAAECBAgQIECAAAECBAgQIECAAAECBAg0QEABrwYsoikQIECAAAECBAgQIECAAAECBAgQIECAAAECBAgQIECAAAECBAgQIECAAAECBAgQIECAAAECBFYS2N3d7Xa7UbEr/u3t7a3Ul5MJECBAgAABAgQIECBAgAABAgQIECBAgAABAi0QUMCrBYtsigQIECBAgAABAgQIECBAgAABAgQIECBAgAABAgQIECBAgAABAgQIECBAgAABAgQIECBAgEDrBba3t3d2dgb/R7mu2Ij/Y0/U7VKxq/X3DgAECBAgQIAAAQIECBAgQIAAAQIECBAgQIDAwgJb39/fC5/kBAIECBAgQIAAAQIECBAgQIAAAQIECBAgQIAAAQIECBAgQIAAAQIECBAgQIAAAQIECBAgQIAAgfYJ3N3dXVxcpM/b91bSrbQkQIAAAQIECBAgQIAAAQIECBAgQIAAAQIE6iXwo17hipYA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vCfmsUrXAIECBAgQIAAAQIbFXh+fu71em9vb/1+/+Pj4+vra3t7e3d3d2dnp9vtnp6e7u/vbzRAgxMgQIAAAQIECBAgQIAAAQIECBAgQIAAAQIECBBIFZD8SpXSjgABAgQIECBAgAABAgQIECBAgAABAgQIEMhbQNYj7/URHQECBAgQIECAAIHGCmx9f383dnImRoAAAQIECBAgQKAkgff396urq6enp7n9RT2vKON1fX3d6XTmNtaAAAECBAgQIECAAAECBAgQIECAAAECBAgQIECAQPUCkl/VmxuRAAECBAgQIECAQJME7u7uLi4u0mfkeyvpVloSIECAAAECBAgQILCogKzHomLaEyBAgAABAgQIECBQroACXuV66o0AAQIECBAgQKBpAunX8Udm/vv375ubm5GdOdz8/Px8eHj4+vqKWmMHBwf7+/s5RCUGAgQIECBAgAABAgQIECBAgAABAgQIECBAgACBCgQkvypANgQBAgQIECBAgACBxgso4NX4JTZBAgQIECBAgAABArUQkPWoxTIJkgABAgQIECBAgEDjBRTwavwSmyABAgQIECBAgMDyAlGB6+rqaunzd3d3//79u7e3t3QP5Z74/Pwc03l7eyt2G2W87u/vT05OijttEyBAgAABAgQIECBAgAABAgQIECBAgAABAgQINE9A8qt5a2pGBAgQIECAAAECBDYioIDXRtgNSoAAAQIECBAgQIBAUUDWo6hhmwABAgQIECBAgACBDQr82ODYhiZAgAABAgQIECCQrcDn5+f+/v7s6l1Rnyv+zZhCv98/ODiIslkz2lR26PLy8tevXyPVu2L0r6+v09PTOFpZJAYiQIAAAQIECBAgQIAAAQIECBAgQIAAAQIECBCoWEDyq2JwwxEgQIAAAQIECBAgQIAAAQIECBAgQIAAAQJrEpD1WBOsbgkQIECAAAECBAgQWE5AAa/l3JxFgAABAgQIECDQZIH39/eozDVe6yrmfHx8/Pfv34+Pj+/v72gW/2Lj4eFhe3t7okiUx4qyWa+vrxOPVrYzflfk9vZ2xnBxdONBzgjPIQIECBAgQIAAAQIECBAgQIAAAQIECBAgQIAAgaUFIqUl+bW0nhMJECBAgAABAgQIECBAgAABAgQIECBAgACBfARkPfJZC5EQIECAAAECBAgQIDAQ2IpyAywIECBAgAABAgQIEBgKRB2rw8PDKLw13DPY+P3799XVVafTGdk/uBlnHRwcTDwUO+MbES8vL9POnXZWWfvjp0V2dnbm9nZ2dnZ3dze3mQYECBAgQIAAAQIECBAgQIAAAQIECBAgQIAAAQI1EpD8qtFiCZUAAQIECBAgQIBAXQTik2YXFxfp0freSrqVlgQIECBAgAABAgQIzBCQ9ZiB4xABAgQIECBAgAABApsS+LGpgY1LgAABAgQIECBAIEOB+CGO8epdg/JbNzc3Mypw7e/vHx8fT5tRv98/PT2ddnTd+6PuWMoQUWIspZk2BAgQIECAAAECBAgQIECAAAECBAgQIECAAAECdRGQ/KrLSomTAAECBAgQIECAAAECBAgQIECAAAECBAgQmC0g6zHbx1ECBAgQIECAAAECBDYloIDXpuSNS4AAAQIECBAgkJ3A5+fnr1+/vr6+ipFFWa64xB/1uYo7J25H5a+J+wc7e71e/NDHjAbrO/Tw8JDS+c7OTkozbQgQIECAAAECBAgQIECAAAECBAgQIECAAAECBGohIPlVi2USJAECBAgQIECAAAECBAgQIECAAAECBAgQIDBXQNZjLpEGBAgQIECAAAECBAhsSkABr03JG5cAAQIECBAgQCA7gajA1e/3i2FF9a7Hx8finhnbBwcHM47Goaurq9kN1nH0+fl5pCTZtFG63e60Q/YTIECAAAECBAgQIECAAAECBAgQIECAAAECBAjUTkDyq3ZLJmACBAgQIECAAAECBAgQIECAAAECBAgQIEBgooCsx0QWOwkQIECAAAECBAgQyEFAAa8cVkEMBAgQIECAAAECmxc4Pz9/e3srxrFQ9a44cXd3t3j6+Hav13t9fR3fv9Y9MWhi/5HMSGypGQECBAgQIECAAAECBAgQIECAAAECBAgQIECAQOYCkl+SX5nfRYVHgAABAgQIECBAgAABAgQIECBAgAABAgQSBWQ9ZD0S7yqaESBAgAABAgQIENiIgAJeG2E3KAECBAgQIECAQF4Cz8/P9/f3xZi63e7j42NxTynb6eW0ShkuOkkf8eDgoKxB9UOAAAECBAgQIECAAAECBAgQIECAAAECBAgQILBBAcmvwJf82uA90NAECBAgQIAAAQIECBAgQIAAAQIECBAgQKAsAVmPkJT1KOvupB8CBAgQIECAAAEC6xBQwGsdqvokQIAAAQIECBCok8Dn5+fp6Wkx4u3t7fS6V8MTPz4+htvTNh4eHqYdWtP+t7e3lJ5jyp1OJ6WlNgQIECBAgAABAgQIECBAgAABAgQIECBAgAABAjkLSH7F6kh+5XwXFRsBAgQIECBAgAABAgQIECBAgAABAgQIEEgUkPUIKFmPxHuLZgQIECBAgAABAgQ2JaCA16bkjUuAAAECBAgQIJCLwNXV1dfXVzGaKLO1RDWrfr9f7GTidmI5rYnnLrEzfmYk8Sy/xZEIpRkBAgQIECBAgAABAgQIECBAgAABAgQIECBAIHMBya9YIMmvzO+lwiNAgAABAgQIECBAgAABAgQIECBAgAABAikCsh6hJOuRclfRhgABAgQIECBAgMAGBRTw2iC+oQkQIECAAAECBDYv8Pr6en9/X4zj7Ozs6OiouCdxe6QK2LSz3t/fpx0qfX+v10vs8/DwMLGlZgQIECBAgAABAgQIECBAgAABAgQIECBAgAABAtkKSH4NlkbyK9u7qMAIECBAgAABAgQIECBAgAABAgQIECBAgECigKzHAErWI/EOoxkBAgQIECBAgACBTQko4LUpeeMSIECAAAECBAhkIRDlukbiuL6+HtmTeLPf76e0TGyW0tXcNgp4zSXSgAABAgQIECBAgAABAgQIECBAgAABAgQIECDQJAHJr8Fq+ipLk+7V5kKAAAECBAgQIECAAAECBAgQIECAAAEC7RSQ9Risu6xHO+//Zk2AAAECBAgQIFAjAQW8arRYQiVAgAABAgQIEChZ4Pn5+e3trdhpVO/qdDrFPenbidWyvr6+0vtcpeXn5+fI7Gb0tr+/P+OoQwQIECBAgAABAgQIECBAgAABAgQIECBAgAABAvkLSH4N10jya0hhgwABAgQIECBAgAABAgQIECBAgAABAgQI1FFA1mO4arIeQwobBAgQIECAAAECBPIUUMArz3URFQECBAgQIECAQBUCV1dXxWF2d3cvLy+LexbaTizgtVCfqzR+eXlJPL3b7Sa21IwAAQIECBAgQIAAAQIECBAgQIAAAQIECBAgQCBbAcmvwdJIfmV7FxUYAQIECBAgQIAAAQIECBAgQIAAAQIECBBIFJD1GEDJeiTeYTQjQIAAAQIECBAgsEEBBbw2iG9oAgQIECBAgACBTQpM/C2OpQN6f39PPHd7ezux5YrN0guKHR4erjiW0wkQIECAAAECBAgQIECAAAECBAgQIECAAAECBDYrIPk19Jf8GlLYIECAAAECBAgQIECAAAECBAgQIECAAAECdRSQ9RiumqzHkMIGAQIECBAgQIAAgWwFFPDKdmkERoAAAQIECBAgsF6B8d/iODk5WXrIp6enxHN3dnYSW67YLD0kV/NXpHY6AQIECBAgQIAAAQIECBAgQIAAAQIECBAgQGDjApJfwyWQ/BpS2CBAgAABAgQIECBAgAABAgQIECBAgAABAnUUkPUYrpqsx5DCBgECBAgQIECAAIFsBRTwynZpBEaAAAECBAgQILBGgfHf4vj9+/cq4z08PCSevr+/n9hylWafn5/9fj+xh6Ojo8SWmhEgQIAAAQIECBAgQIAAAQIECBAgQIAAAQIECGQoIPlVXBTJr6KGbQIECBAgQIAAAQIECBAgQIAAAQIECBAgUC8BWY/iesl6FDVsEyBAgAABAgQIEMhTQAGvPNdFVAQIECBAgAABAusVuL29HRng/Px8ZE/6zff397e3t5T2u7u7Kc1Wb9Pr9RI7qSykxHg0I0CAAAECBAgQIECAAAECBAgQIECAAAECBAgQWFRA8msoJvk1pLBBgAABAgQIECBAgAABAgQIECBAgAABAgTqKCDrMVw1WY8hhQ0CBAgQIECAAAECOQso4JXz6oiNAAECBAgQIEBgLQKfn58j9a3Ozs5WGen+/j7x9MPDw8SWKzYbmeCM3ioLaUYMDhEgQIAAAQIECBAgQIAAAQIECBAgQIAAAQIECCwtIPlVpJP8KmrYJkCAAAECBAgQIECAAAECBAgQIECAAAEC9RKQ9Siul6xHUcM2AQIECBAgQIAAgWwFFPDKdmkERoAAAQIECBAgsC6B8Xpbv3//XmWwp6enxNOPj48TW67YTAGvFQGdToAAAQIECBAgQIAAAQIECBAgQIAAAQIECBCoi4DkV3GlfJWlqGGbAAECBAgQIECAAAECBAgQIECAAAECBAjUS0DWo7hesh5FDdsECBAgQIAAAQIEshXY+v7+zjY4gREgQIAAAQIECBBYh8De3l6/3x/2HJezn5+fhzcX3Xh9fT04OEg5a3t7O34JJKXlim1ilJ2dncROPj4+Op1OYmPNCBAgQIAAAQIECBAgQIAAAQIECBAgQIAAAQfnCBcAACAASURBVAIEchOQ/CquiORXUcM2AQIECBAgQIAAgTUJ3N3dXVxcpHfueyvpVloSIECAAAECBAgQaLmArEfxDiDrUdSwTYAAAQIECBAgQCBbgR/ZRiYwAgQIECBAgAABAusQiHpbxepdMcTx8fEqA43/uMe03s7OzqYdKnd/r9dL7HB3d1f1rkQrzQgQIECAAAECBAgQIECAAAECBAgQIECAAAECGQpIfhUXRfKrqGGbAAECBAgQIECAAAECBAgQIECAAAECBAjUS0DWo7hesh5FDdsECBAgQIAAAQIEchZQwCvn1REbAQIECBAgQIBA+QLj9bZOT09XGebh4SHx9AwLeB0eHiYGrxkBAgQIECBAgAABAgQIECBAgAABAgQIECBAgECGApJfxUWR/Cpq2CZAgAABAgQIECBAgAABAgQIECBAgAABAvUSkPUorpesR1HDNgECBAgQIECAAIGcBRTwynl1xEaAAAECBAgQIFC+QK/XK3ba7XY7nU5xz0Lbz8/PX19fKafEQHt7eyktV28zMscZHR4fH8846hABAgQIECBAgAABAgQIECBAgAABAgQIECBAgEDmAiOJIcmvzNdLeAQIECBAgAABAgQIECBAgAABAgQIECBAgMA0AVmPooyv/BQ1bBMgQIAAAQIECBDIWUABr5xXR2wECBAgQIAAAQIlC7y/v/f7/WKnZ2dnxZuLbo//uMe0Hk5PT6cdKnf/5+fnyBxn9H9wcDDjqEMECBAgQIAAAQIECBAgQIAAAQIECBAgQIAAAQI5C0h+jayO5NcIiJsECBAgQIAAAQIECBAgQIAAAQIECBAgQKAuArIeIysl6zEC4iYBAgQIECBAgACBbAUU8Mp2aQRGgAABAgQIECBQvsDT09NIpyvW1RrvcKT/4c0VK4UN+5m7MfJ7IzPar/gD7DN6dogAAQIECBAgQIAAAQIECBAgQIAAAQIECBAgQKACgfFcleRXBeyGIECAAAECBAgQIECAAAECBAgQIECAAAECBEoXkPUokvrKT1HDNgECBAgQIECAAIHMBRTwynyBhEeAAAECBAgQIFCmwEhxqxUvZ9/d3SUGd3h42Ol0Ehuv2GxkjjN6i6hmHHWIAAECBAgQIECAAAECBAgQIECAAAECBAgQIEAgc4GRxJDkV+brJTwCBAgQIECAAAECBAgQIECAAAECBAgQIEBgmoCsR1HGV36KGrYJECBAgAABAgQIZC6ggFfmCyQ8AgQIECBAgACBMgVeXl6K3Z2dnRVvLrp9f3+feMqKAyWOMmg2krGYca6r+TNwHCJAgAABAgQIECBAgAABAgQIECBAgAABAgQI5C8g+VVcI8mvooZtAgQIECBAgAABAgQIECBAgAABAgQIECBQLwFZj+J6yXoUNWwTIECAAAECBAgQyFxg6/v7O/MQhUeAAAECBAgQIECgLIG9vb1+vz/s7ePjo9PpDG8utPH+/v7z58/EUyp71f35+bmzs5MY1SrTTxxCMwIECBAgQIAAAQIECBAgQIAAAQIECBAgQIAAgfUJSH4VbSW/ihq2CRAgQIAAAQIECKxV4O7u7uLiIn2Iyj5Blx6SlgQIECBAgAABAgQI5CYg61FcEVmPooZtAgQIECBAgAABApkL/Mg8PuERIECAAAECBAgQKFHgz58/u7u7gw5je+nqXdHD09NTYmBnZ2eJLVdv1uv1EjvpdrurTD9xFM0IECBAgAABAgQIECBAgAABAgQIECBAgAABAgTWJyD5NbSV/BpS2CBAgAABAgQIECBAgAABAgQIECBAgAABAnUUkPUYrpqsx5DCBgECBAgQIECAAIFaCPynFlEKkgABAgQIECBAgEApAkdHR+/v76V0dX9/n9jP8fFxYsvVmz08PCR2cnh4mNhSMwIECBAgQIAAAQIECBAgQIAAAQIECBAgQIAAgTwFJL+G6yL5NaSwQYAAAQIECBAgQIAAAQIECBAgQIAAAQIE6igg6zFcNVmPIYUNAgQIECBAgAABArUQ+FGLKAVJgAABAgQIECBAICuB19fXfr+fEtL29nakEFJaltKm1+sl9uNqfiKUZgQIECBAgAABAgQIECBAgAABAgQIECBAgACBxgtIfjV+iU2QAAECBAgQIECAAAECBAgQIECAAAECBAi0REDWoyULbZoECBAgQIAAAQIE8hFQwCuftRAJAQIECBAgQIBAbQTu7+8TYz07O0tsuXqz9/f3r6+vxH4ODg4SW2pGgAABAgQIECBAgAABAgQIECBAgAABAgQIECDQbAHJr2avr9kRIECAAAECBAgQIECAAAECBAgQIECAAIH2CMh6tGetzZQAAQIECBAgQIBAJgIKeGWyEMIgQIAAAQIECBCok8DDw0NiuFUW8Or1eolRdbvdTqeT2FgzAgQIECBAgAABAgQIECBAgAABAgQIECBAgACBZgtIfjV7fc2OAAECBAgQIECAAAECBAgQIECAAAECBAi0R0DWoz1rbaYECBAgQIAAAQIEMhFQwCuThRAGAQIECBAgQIBAbQSen5+/vr5Swo06WXt7eyktS2mTXsDr8PCwlBF1QoAAAQIECBAgQIAAAQIECBAgQIAAAQIECBAgUHcBya+6r6D4CRAgQIAAAQIECBAgQIAAAQIECBAgQIAAgYGArId7AgECBAgQIECAAAEC1Qso4FW9uREJECBAgAABAgTqLXB/f584gbOzs8SWpTRTwKsURp0QIECAAAECBAgQIECAAAECBAgQIECAAAECBFolIPnVquU2WQIECBAgQIAAAQIECBAgQIAAAQIECBAg0GABWY8GL66pESBAgAABAgQIEMhWYOv7+zvb4ARGgAABAgQIECBAIEOBra2txKg+Pj46nU5i4xWbvb+///z5M7ET7wISoTQjQIAAAQIECBAgQIAAAQIECBAgQIAAAQIECDReQPKr8UtsggQIECBAgAABAgRKF7i7u7u4uEjv1ifW0q20JECAAAECBAgQIEBgFQFZj1X0nEuAAAECBAgQIECAwHICP5Y7zVkECBAgQIAAAQIE2inw+PiYOPHDw8PKqndFSL1eLzGwbreb2FIzAgQIECBAgAABAgQIECBAgAABAgQIECBAgACBZgtIfjV7fc2OAAECBAgQIECAAAECBAgQIECAAAECBAi0R0DWoz1rbaYECBAgQIAAAQIEshJQwCur5RAMAQIECBAgQIBA7gIPDw+JIR4fHye2LKVZegGv09PTUkbUCQECBAgQIECAAAECBAgQIECAAAECBAgQIECAQN0FJL/qvoLiJ0CAAAECBAgQIECAAAECBAgQIECAAAECBAYCsh7uCQQIECBAgAABAgQIbERg6/v7eyMDG5QAAQIECBAgQIBAHQW2trYSw/74+Oh0OomNV28WY319faX08/Lysr+/n9JSGwIECBAgQIAAAQIECBAgQIAAAQIECBAgQIAAgWYLSH41e33NjgABAgQIECBAgMCaBO7u7i4uLtI7972VdCstCRAgQIAAAQIECBBYWkDWY2k6JxIgQIAAAQIECBAgsIrAj1VOdi4BAgQIECBAgACBVgk8Pz8nzvfw8LDK6l3v7++J1bsiftW7EhdRMwIECBAgQIAAAQIECBAgQIAAAQIECBAgQIBAswUkv5q9vmZHgAABAgQIECBAgAABAgQIECBAgAABAgTaIyDr0Z61NlMCBAgQIECAAAECuQko4JXbioiHAAECBAgQIEAgX4H7+/vE4I6PjxNbltKs1+sl9hOVxRJbakaAAAECBAgQIECAAAECBAgQIECAAAECBAgQINBsAcmvZq+v2REgQIAAAQIECBAgQIAAAQIECBAgQIAAgfYIyHq0Z63NlAABAgQIECBAgEBuAgp45bYi4iFAgAABAgQIEMhXIL1O1unpaZXTSA9MAa8q18VYBAgQIECAAAECBAgQIECAAAECBAgQIECAAIGcBdJzTJJfOa+j2AgQIECAAAECBAgQIECAAAECBAgQIECAAAFZD/cBAgQIECBAgAABAgQ2JaCA16bkjUuAAAECBAgQIFAzgefn56+vr5Sgu91up9NJaVlWm/Q0gwJeZZnrhwABAgQIECBAgAABAgQIECBAgAABAgQIECBQawHJr1ovn+AJECBAgAABAgQIECBAgAABAgQIECBAgACBoYCsx5DCBgECBAgQIECAAAEC1Qso4FW9uREJECBAgAABAgRqKfD09JQYd8W/QP75+ZlYWWx7e3t/fz9xFpoRIECAAAECBAgQIECAAAECBAgQIECAAAECBAg0WEDyq8GLa2oECBAgQIAAAQIECBAgQIAAAQIECBAgQKBVArIerVpukyVAgAABAgQIECCQm8B/cgtIPAQIECBAoIUCUXyn1+u9vLz0/9+/QBiW44mCO3Fz97//dnZ2ut3uwcGBEjwtvJ+Y8sYFHh4eEmM4Pj5ObFlKs3gASezn8PAwsaVmBAgQIECAAAECBAgQIECAAAECBAgQIEBgaQHJr6XpnEigSgHJryq1jUWAAAECBAgQIECAAAECBAgQIECAQE0FZD1qunDCbpuArEfbVtx8CRAgQIAAAQIECGQloIBXVsshGAIECBBol8Dz83NU94/rg8NaXRPnPzj69t9/xQZR0Stq8USdoKOjo+J+2wQIrEMg/mBn/6kOB40qe3t7e8ObFWwo4FUBsiEIECBAgAABAgQIECBAgAABAgQIECBAYK6A5NdcIg0I5CMg+ZXPWoiEAAECBAgQIECAAAECBAgQIECAAIEMBWQ9MlwUIRGYJiDrMU3GfgIECBAgQIAAAQIEqhH4Uc0wRiFAgAABAgSGAu/v7+fn551O59evX/f394klgYanDzf6/X6cHp1sbW2dnJzEpcbhIRsECJQukF4k6/T0tPTRZ3eYHltU/ZvdlaMECBAgQIAAAQIECBAgQIAAAQIECBAgQGBRAcmvRcW0J5CDQHqCSfIrh/USAwECBAgQIECAAAECBAgQIECAAAEC1QjIelTjbBQC5QrIepTrqTcCBAgQIECAAAECBBYV2Pr+/l70HO0JECBAgACB5QTiOv7FxUX6NcFFR9ne3r66urq8vFz0RO0JEJgrsLe3F1Xz5jaLBv/+/YvGKS1LafP5+bmzs5PSVTxEROOUltoQIECAAAECBAgQIECAAAECBAgQIECAAIEUAcmvFCVtCOQpIPmV57qIigABAgQIECBAgEBdBO7u7uIDsenR+t5KupWWBAgQIECAwKYEZD02JW9cAqsLyHqsbqgHAgQIECBAgAABAgRWEfixysnOJUCAAAECBBIFomjO+fn5z58/11e9KyL5+vqKAl5bW1s3NzeJgWlGgECKQPwJJ1bviiJZVVbviuDTH1UODw9TJqsNAQIECBAgQIAAAQIECBAgQIAAAQIECBCYKyD5NZdIAwI5C0h+5bw6YiNAgAABAgQIECBAgAABAgQIECBAoGIBWY+KwQ1HoFwBWY9yPfVGgAABAgQIECBAgMASAv9Z4hynECBAgAABAgsJPD4+np2dRXWtGWd1u92Dg4P4f2dnJwoARctB+6gZ9PLy8vb2llg8aDBElPG6vr6+v78/OTmZMahDBAgkCuRcJCvn2BJ5NSNAgAABAgQIECBAgAABAgQIECBAgACBeglIftVrvURLYFwg5wRTzrGNS9pDgAABAgQIECBAgAABAgQIECBAgEDdBWQ96r6C4ieQc2Yh59jccwgQIECAAAECBAgQKFFAAa8SMXVFgAABAgQmCJyfn0chrQkH/ud/olDX6enp8fHx0dHRxAbFnfFrAA8PD09PT4lX7qL+16DzGL3T6RS7sk2AwKIC8deXeEr83SW2LKtZ4mNCDFd9bGXNUT8ECBAgQIAAAQIECBAgQIAAAQIECBAgkI+A5Fc+ayESAksLSH4tTedEAgQIECBAgAABAgQIECBAgAABAgSaJCDr0aTVNJfWCsh6tHbpTZwAAQIECBAgQIBAPgJb39/f+UQjEgIECBAg0CSBKLl1eHj49vY2Pqnd3d3r6+uTk5PxQ3P3vL+/X11dRSWvuS0HDaJMWNT32d/fT2yvGQEC4wJRBS+K4o3vH9/z8fFRZcm8eJzZ2dkZD2N8TzzsxKPH+H57CBAgQIAAAQIECBAgQIAAAQIECBAgQIBAooDkVyKUZgTyF5D8yn+NREiAAAECBAgQIEAgc4G7u7uLi4v0IH1vJd1KSwIECBAgQKAaAVmPapyNQqACAVmPCpANQYAAAQIECBAgQIDAbIEfsw87SoAAAQIECCwnEJfyDw4Oxqt3RTmtqOsfZXSWq94Vwezt7T0+Pv7796/b7abEFlWHIpI4JaWxNgQIjAvEn3Ni9a4oklVl9a4INcrzjQc8cU/UE5y4304CBAgQIECAAAECBAgQIECAAAECBAgQIJAiIPmVoqQNgVoISH7VYpkESYAAAQIECBAgQIAAAQIECBAgQIDA+gRkPdZnq2cCFQvIelQMbjgCBAgQIECAAAECBCYKKOA1kcVOAgQIECCwksDgUn6/3x/p5ezsLHYuXbqr2FuU8Xp9fb2+vi7unLF9enoaP3c2o4FDBAhME3h5eZl2aGR/9UWyco5tBMdNAgQIECBAgAABAgQIECBAgAABAgQIEKivgORXfddO5ATGBXJOMOUc27ikPQQIECBAgAABAgQIECBAgAABAgQI1FFA1qOOqyZmAtMEcs4s5BzbNE/7CRAgQIAAAQIECBBYTkABr+XcnEWAAAECBGYJRBGf8epdDw8PUUKr0+nMOnPBY5eXl9Ft4kkXFxePj4+JjTUjQGAo0Ov1htuzN7rd7uwGpR9Nj6364mKlT1aHBAgQIECAAAECBAgQIECAAAECBAgQILApAcmvTckbl8A6BNITTJJf6/DXJwECBAgQIECAAAECBAgQIECAAAECmxWQ9disv9EJlCsg61Gup94IECBAgAABAgQIEFhOQAGv5dycRYAAAQIEpgqcnJy8vb2NHP7792/sH9lZys3oNjpP7Or09PT5+TmxsWYECAwExv+ip8lUXyQrMbbt7e2lqwdGocCt//47OjqK3xqaNnf7CRAgQIAAAQIECBAgQIAAAQIECBAgQKCpApJfTV1Z82qtQGKCKXwkv1p7JzFxAgQIECBAgAABAgQIECBAgAABAk0VkPVo6sqaV2sFZD185ae1d34TJ0CAAAECBAgQyEpAAa+slkMwBAgQIFB7gbu7u6enp5FpvLy8ROGbkZ0l3ozOHx4eEjuMGl5K8CRaaUZgIBB/wokUe3t7iS1LaZZej2/pL1e8vr7e3t4Ooo2fJbm/vy8lcp0QIECAAAECBAgQIECAAAECBAgQIECAQF0EJL/qslLiJJAuIPk1sJL8Sr/PaEmAAAECBAgQIECAAAECBAgQIECgGQKyHs1YR7MgUBSQ9RhoyHoU7xW2CRAgQIAAAQIECFQvoIBX9eZGJECAAIHGCkRhrIuLi5Hp/fnzZ39/f2Rn6TfjN0DOzs5Suv36+ooaXikttSFAYCAQfzUpFEsXyUrpfGKbuLw+cf/4zqVjSy8OOD6oPQQIECBAgAABAgQIECBAgAABAgQIECBQdwHJr7qvoPgJTBSQ/JrIYicBAgQIECBAgAABAgQIECBAgAABAs0WkPVo9vqaXWsFZD1au/QmToAAAQIECBAgQCArAQW8sloOwRAgQIBAvQXGS2jFnvPz82pmFb8Esr29nTJWFP2JxikttSFA4P39PRFhd3c3sWVZzdILeB0cHCw36MgQ3W53uX6cRYAAAQIECBAgQIAAAQIECBAgQIAAAQJ1FJD8quOqiZnAbAHJr6KP5FdRwzYBAgQIECBAgAABAgQIECBAgACBZgvIejR7fc2unQKyHsV1l/UoatgmQIAAAQIECBAgULHA1vf3d8VDGo4AgRYKxG8UxKw7nU4L527K7RF4fX0dKZET1XzSrwOWAjUew7Ruo9RXv9/3VznNx34CQ4HHx8fT09PhzRkbf/78qaxg3yCMra2tGfEUDy39mn9kiKX7KQZjmwABAgQIECBAgAABAgQIECBAgEADBCS/GrCIpjBXYDzxJPk1F00DAvkLSH4V10jyq6hhmwABAgQIECBAgMBCAvE7shcXF+mnePmdbqUlAQIEqheQ9aje3IjVC8h6VG9uRAIVCMh6FJG97Spq2CZAgAABAgQIECBQscCPisczHAECrRK4ubnZ39+P2h87//0XG0dHR3FZpFUIJtsegaurq5HJRjWfkT3rvhl/ccfHxymjfH19XV9fp7TUhkDLBT4+PhIF4mtLiS1Lafb8/JzYz+HhYWLLkWYjQ/gtjhEfNwkQIECAAAECBAgQIECAAAECBFooIPnVwkVv85Qlv9q8+ubeYAHJr+HiSn4NKWwQIECAAAECBAgQIECAAAEC7RSQ9Wjnurd21rIerV16E2+2gKzHcH1lPYYUNggQIECAAAECBAhsREABr42wG5RA8wXe39/39vbi4ubb21txtr1e7/T0NGoMRYPiftsE6i4QvzkTd+/iLOKyV1SsK+6pZns8qTBt3Nvb22mH7CdAYCgQ1e6G27M3Ki7gNfKYMyO2pa/CPz09FbtduhBYsRPbBAgQIECAAAECBAgQIECAAAECBGoqIPlV04UT9tICkl9L0zmRQOYCkl/DBZL8GlLYIECAAAECBAgQIECAAAECBNomIOvRthU3X1kP9wECTRWQ9RiurKzHkMIGAQIECBAgQIAAgY0IKOC1EXaDEmi4QFzWPDg46Pf70+YZVb1+/vz5+vo6rYH9BGoncH9/PxLz+J6RBmu6GQXy0ov13N3drSkM3RJojED6z3FE5coqZ51ewGvpq/AjQ8STe5UTNBYBAgQIECBAgAABAgQIECBAgACBfAQkv/JZC5FUJjCe6hrfU00wkl/VOBulPQKSX8O1lvwaUtggQIAAAQIECBAgQIAAAQIEWiUg69Gq5TbZgcB4jmN8TzVWsh7VOBulPQKyHsO1lvUYUtggQIAAAQIECBAgsBEBBbw2wm5QAg0XODs7SyleHvVE4rp/wy1MrzUC49fu47JXVPM5Ojq6ubmJH6ipUuLq6ipxuNvb28SWmhForUDKM1rgbG9vV0wU1TATR1zuKnw8R4/U4ly6EFhinJoRIECAAAECBAgQIECAAAECBAgQyFZA8ivbpRHY+gQkv9Znq2cCmxWQ/Br6S34NKWwQIECAAAECBAgQIECAAAECrRKQ9WjVcpvsQEDWwz2BQFMFZD2GKyvrMaSwQYAAAQIECBAgQGAjAgp4bYTdoASaLPD8/Pz09JQyw7g+kl5mKKVDbQhsSmC8zM0gkqh90+v14n7+8+fPy8vLysI7OTlJHCsiVEcv0UozArMFdnZ2Zjco9+jr62tih7u7u51OJ7FxsdnDw0Px5tL9FDuxTYAAAQIECBAgQIAAAQIECBAgQKCOApJfdVw1Ma8oIPm1IqDTCTRAQPKrAYtoCgQIECBAgAABAgQIECBAgACBcQFZj3ETexovIOvR+CU2QQJzBWQ95hJpQIAAAQIECBAgQIDAigIKeK0I6HQCBEYFbm9vR3dNvz3+CwbT2zpCIF+BqNI1N7j40zg6OprbrKwG3W43sauRGj2JZ2lGoD0C29vbKZNNbJbSVUqblIedQT9L/4bGyBDHx8cpgWlDgAABAgQIECBAgAABAgQIECBAoHkCkl/NW1Mzmiswcol4YnvJr4ksdhLIXyAxq5XYrKz5pjzsDMaS/CrLXD8ECBAgQIAAAQIECBAgQIBAOwVkPdq57i2fdcrlR1mPlt9JTL++AonpjMRmZTmkPOwMxpL1KMtcPwQIECBAgAABAgQ2LqCA18aXQAAEGiUQP0qQfn1hMPP4+Y5GEZhMKwVeXl5S5h1/HTc3NyktV2+Tfv1u0b/Z1WPTA4FGClT8cxzpf7np5fxG1mVkiPRHlZF+3CRAgAABAgQIECBAgAABAgQIECBQawHJr1ovn+CXFpD8WprOiQQaIyD51ZilNBECBAgQIECAAAECBAgQIECAwFBA1mNIYaNVArIerVpukyUwUUDWYyKLnQQIECBAgAABAgQIlCiggFeJmLoiQOB/Hh4eFlX4+vpa9BTtCeQm0O/3E0O6vr5ObLlis/RSO29vbyuO5XQCzRZIvExf5c9xvL+/j1TXmrEEBwcHM45OO/T6+jryBH10dDStsf0ECBAgQIAAAQIECBAgQIAAAQIEGiwg+dXgxTW1GQKSXzNwHCJQdwHJr8EKSn7V/Z4sfgIECBAgQIAAAQIECBAgQGAJAVmPJdCc0gABWY8GLKIpEJgmIOsxkJH1mHYPsZ8AAQIECBAgQIBAZQIKeFVGbSACrRB4enpqxTxNksD/L5B+NT8K4kRZnP//7LXcSi/Zkx78WgLVKYHsBXZ3d1NiHCl3lXLK0m2urq7Sz93f309vPGw5kp4/Pj4eHrJBgAABAgQIECBAgAABAgQIECBAoFUCkl+tWm6THQqk548kv4ZoNgjURUDyK1ZK8qsud1dxEiBAgAABAgQIECBAgAABAuUKyHqU66m3ugjIetRlpcRJYAkBWY9Ak/VY4p7jFAIECBAgQIAAAQKlCyjgVTqpDgm0WqDX6y06/263u+gp2hPITWChwj0vLy8VxN/pdNJHeX9/T2+sJYG2CeT2PBVFANNz54mpiPE1HRni9PR0vI09BAgQIECAAAECBAgQIECAAAECBNogIPnVhlU2x3EBya9xE3sINEZA8iuWUvKrMfdnEyFAgAABAgQIECBAgAABAgQWEpD1WIhL48YIyHo0ZilNhMC4gKxHmMh6jN8x7CFAgAABAgQIECBQvYACXtWbG5FAYwUeHx8XnVsUFtnb21v0LO0J1FpgoUv/q8x0e3s78fTKQkqMRzMCWQkkPk99fHxUE/bZ2Vn6QMulIqJG2MivDB0eHqYPqiUBAgQIECBAgAABAgQIECBAgACBxghIWTlHiQAAIABJREFUfjVmKU1krQKVZZokv9a6jjpvj4DkV6y15Fd77vBmSoAAAQIECBAgQIAAAQIECAwFZD2GFDYIzBCQ9ZiB4xCBDAVkPWJRZD0yvGcKiQABAgQIECBAoIUCCni1cNFNmcC6BJb4LY6FqpCsK+4s+31/f7+8vLy7u8syOkGNCkQputFdGdze2dlJjKKywkOJ8WhGIDeBlDJYIxWv1jSFm5ubt7e39M6Xe3R6eHgoDhGX8judTnGPbQIECBAgQIAAgQwFBlcSlvioZYZzERIBAgQIECBAIB8Bya8S10Lyq0TMCrpa7vLyugOT/Fq3sP7bIyD5JfnVnnu7mRIgQIAAAQI1FZD5qunCCZsAAQIEMheQ9ShxgWQ9SsSsoCtZjwqQDUFggwKyHrIeG7z7GZoAAQIECBAgkCIg65Gi1IA2/2nAHEyBAIFMBEbqfaREpYDXRKXz8/P7+/vhobg53LaRp8BCV/MXarzKfNN/hHyVUZxLoA0CUcFqbtmsCn5p5/X19erqaiHw9O8yFbstPgfFfk/WRRzbBAgQIECAAIFsBQ4ODgYvSuNdZ1yi2d/fzzZUgREgQIAAAQIEaiQg+VXWYkl+lSVZWT8L5bMWarzKFCS/VtFzLoGigORXUcM2AQIECBAgQIBAhgIyXxkuynhIFXxkbnxQewgQIEBgFQFZj1X0iufKehQ1arG9UCJjocarTF/WYxU95xIoCsh6FDVsEyBAgAABAgQIZCgg65HhoqwjpB/r6FSfBAi0UCCqiiyaiD0+Plbee+SuEox7e3vFyilzS8aM9ODmRgTizpw+7snJSXrjVVou+ie5yljOJdBsgbianzLBeAxPabZcm8/Pz9PT00XPXSJ9+Pj4WHz0iLxgZY9ai85OewIECBAgQIAAgaFA/BzH8FVcv9+Pi/s3NzfDozYIECBAgAABAgSWE5D8Ws5t5CzJrxGQutyU/KrLSomTwHICkl/LuTmLAAECBAgQIECgGgGZr2qcVx/l4+NjoU7iI3ALtdeYAAECBMoVkPUoxVPWoxTG6juR9aje3IgEqhSQ9ahS21gECBAgQIAAAQKLCsh6LCpW3/YKeNV37UROIC+BJX6L4+rqKq85bDqaqJkS37CN79kWA1noMnHxRNtVChwdHSX+9sXZ2VllgY3cl2aMu7OzM+OoQwQIJP6N93q99VlFRiH9j3oYRuJD07B9bFxfXxdvLlE1rHi6bQIECBAgQIAAgWoEohp4t9stjhVXXeJ1bHGPbQIECBAgQIAAgUUFJL8WFRtvL/k1blKXPYkXxmM6kl91WVNxEigKJP6NS34V0WwTIECAAAECBAhUJiDzVRn1igMt+hPFLy8vK47odAIECBBYRUDWYxW9wbmyHqsbbqqHxCuiEZ6sx6bWyLgEVhFI/BuX9VgF2bkECBAgQIAAAQJLC8h6LE1XuxMV8KrdkgmYQKYCT09PC0UWhUj29/cXOqXZjS8vL8eLpPz58ycuITV74o2ZXUpCKyrpjFTGyWT6S5T4ySRyYRCoTCAlFbe+q/knJycjn3b6/fv3OuYevwo1MlDKxNcRiT4JECBAgAABAgQWFYiXo7u7u8WzYk9c6I8f6yjutE2AAAECBAgQIJAuIPmVbjWxpeTXRJYa7ZT8qtFiCZXAEgIpOSDJryVgnUKAAAECBAgQIFCKgMxXKYxr7eTz83PRtwyLXm1ba/w6J0CAQAsFFn0c9pWfkTuJrMcISO1uynrUbskETGAhAVmPhbg0JkCAAAECBAgQqFhA1qNi8E0Np4DXpuSNS6BRAvFd0H6/v9CU1lR5ZKEY8mkclVlub29H4onqXefn5yM73cxWIEqtxZLNCC++Rx2/HtbpdGa0KfFQfDYivbf4Rnd6Yy0JtFPg6upq7sTjHdRCf3pzOxw0iOeCkZR5PNrc3NyklN77+vpKHGXQbGSa3W5Xtc2FADUmQIAAAQIECGxQIN5vxrvOkRpecbnm4OAg6rRuMDBDEyBAgAABAgRqKiD5teLCSX6tCJjD6ZJfOayCGAisT2AkKzRxIMmviSx2EiBAgAABAgQIVCAg81UB8opDLPFztvf39+v4fN2KE3E6AQIEWiIg67HiQst6rAiYw+myHjmsghgIrE9A1mN9tnomQIAAAQIECBBYXUDWY3XDWvSggFctlkmQBHIXGCksMjfc+DZpXPqc26wlDaI2yjhgJLZV76rdHSCW7N+/f/FTMyORR5GdqFgXSa8q62TF17ZHwph2c+Tb3dOa2U+g5QLx7iil9GR8xqhcqEj3jvQZYQyeIE5PT+eOtVB5zcfHx5EfRUz5EZK5MWhAgAABAgQIECBQmcDEa/pR1DVqeD0/P1cWhoEIECBAgAABAs0QGM/dzJ6X5FfRR/KrqFHrbcmvWi+f4AnMFpD8mu3jKAECBAgQIECAwMYFZL42vgQzAoifnxz/3eIZ7YeHInGphtdQwwYBAgSqFJD1WEVb1mMVvazOlfXIajkEQ6BcAVmPcj31RoAAAQIECBAgULqArEfppBl2uPX9/Z1hWEIiQKBeAnE9+u3tLT3mh4eHqEiS3r7BLSfSRXGWyG03eNaNn1p8vCDqZ0XdnJ2dnW63W2XdrqHt5eVl4scjokDP3d3d8EQbBAhME4g/7fgOXpQ/mNYg9kfBvhI/YBTFLkcqakWJwGHlhSgL+PPnzxnBxKGFnlDiwapY8CsmG0PM7t9RAgQIECBAgACBDAWmvXD9+/evcuoZrpeQCBAgQIAAgWwFJmZwZkQr+TXEmUi30LXKYVc28hGQ/MpnLURCoESBadcQikNIfhU1bBMgQIAAAQIECFQvMO1Vq8xX9WsxGDF+JDJ+onihD42PhBrvMuJjq/FvI5+tHQnGTQIECLRHYOKl+xnTl/UY4kykk/UY+tR0Q9ajpgsnbAKzBaa9fyyeJetR1LBNgAABAgQIECBQvcC0V62yHtWvxTpGVMBrHar6JNAugXieiCpF6XMu90pH+rgZtpx4Kf/4+DjS2xlGK6R6CUy8d02cgpd0E1nsJDBRIB6fT09PJx4a7oyPFq1eFC8qZ8VAI59zioKAr6+vw4FiI34F6P7+vrhnZLtY8Gvk0MjN8ap/Uu8jRG4SIECAAAECBGokEK8n48erx4vPeo1Xo0UUKgECBAgQILBZAcmvpf0npickv5b2dGJRYOK9q9hguC35NaSwQWCugOTXXCINCBAgQIAAAQIENi4g87WpJYhLZB8fH/GTkJF2jN+hjN+1Hfk824qBxQ9MxifiIq0Z/8cH0eNmp9NZsU+nEyBAgMBEAVmPiSwpOydel5b1SKHTZq7AxHvXxLNkPSay2ElgooCsx0QWOwkQIECAAAECBLISkPXIajnKDUYBr3I99UagfIF4CI58Z6Q/IwkaGdCofhUZyshTRrYyk58eSrm0UXSJX16KKiHFPS3cjhRIFFUZz2SnV1ppIZopLySwtbWV2P77+zuxpWYECITA3JpZ0WbFJNnNzc3V1dWIdjzvj1TvigYpCfWUv/Hxp3LPRyP+bhIgQIAAAQIEaicQrx7jw+7jYavhNW5iDwECBAgQIFC9gORX9eYVjCj5VQFyy4eQ/Gr5HcD01ycg+bU+Wz0TIECAAAECBAiUJSDzVaLk7B+wjA+rx1jjPxRUVgAp/cRH5QfNZvy8dHyW/vn5OaU3bQgQIFCBgKxHBcjVDyHrUb1520aU9WjbiptvZQKyHpVRG4gAAQIECBAgQGBpAVmPpekyP1EBr8wXSHjtFbi7u3t6eoofLJpNEPU14tcbIpm6wR8dOjk5iVBnx1k8GsndDUZbjGRT29Mu5U8szrKpII1ba4H4XMKvX79SpqBGT4qSNgRGBI6OjuY+QS9XFiHedJ2dnS1U3nG89tZItH/+/IkMxMjO4s2J7/Q8WReJbBMgQIAAAQIEaiow7b3hci9Wa4ogbAIECBAgQCArAcmvrJaj3GAkv8r11Nu4wLQ3OOMtJb/GTewhMFdA8msukQYECBAgQIAAAQIbF5j2xlDma6Glmca4UCc5NI4iX3E9KodIxECAQJsFZD0avPqyHg1e3Eymlv6qTNYjkyUTRr0EZD3qtV6iJUCAAAECBAi0U2DaG0NZj1rfH37UOnrBE2ieQBTRiHpYUUf/4uJibnGQmH60iZbxE0NxVpy7EZCFqnf9/v275dW7Yo3i+ul4cZb4MaiUFd/IEhu0dgL39/eJMUcFwMSWmhEgMBSI90XxSD68OXEjamteXl5OPDRxZzyJR5Lg4OBg/AkiSnrFiBPPip3xAiCeW6cdjf1XV1fx017TGkT9rxh05Gi8wfNkPWLiJgECBAgQIECgjgLxCjNe2o1HHi9WN3URaTwYewgQIECAAIE2CEh+tWGVJb/asMqbnaPk12b9jd54Acmvxi+xCRIgQIAAAQIEGiAg89WARTQFAgQINENA1qMZ6zh7FrIes30cXV1A1mN1Qz0QmCEg6zEDxyECBAgQIECAAIFMBGQ9MlmIcsPY+v7+LrdHvREgsJxA/ERDVOhYqBjW+EDRw/X1dZVFN+KKxq9fv8Yjmbbn4+OjyvCmhbHB/VFpZeIq//v3b29vb4OBGboxAvFgEkX9UqbjJ8hSlLQhME3g/Px8buYs/sriqTn+TXuEjyx+lFSI54V+vz9xoD9//sRAEw8Vd84OJsKIUOMJqHhKVPWK2l7jT0nxQmKh0mPFPm0TIECAAAECBAhkKBCv7m5vb0cCi5eILy8v016mjjR2kwABAgQIECCwtIDk19J09TpR8qte61XHaCW/6rhqYq6jwOx802BGkl91XFkxEyBAgAABAgSaJCDzteJqLvqp7xWHW9/p8d4kLhesr389EyBAYKKArMdElubtlPVo3prmNiNZj9xWRDxNFZD1aOrKmhcBAgQIECBAoEkCsh5NWs2YiwJeDVtQ06mrwM3NTRTRKCv6v3//Rs3Fsnqb3U/KtYxhD8fHx4+Pj8ObLdyY+CQaDlG9ZaSuSgtxTLksgfTHk8TCQGUFph8CzROIJ7UozvX19TV3avGBoaist/vff1HLMk6Jil3TinYNeovfboo/0vSSCtOeYoaxRQwHBwcRQgTw9vY2cfTfv3/HY8jwFBsECBAgQIAAAQLNEJj4ycJ4fRivCVteZr0Z62sWBAgQIEAgW4H0i9UpU5D8SlHaSJtpVyYlvzayHE0dNP3xRPKrqfcB86pMQPKrMmoDESBAgAABAgQILC0g87U0XZyogNcqes4lQKDlAulXKVOgZD1SlDbSRtZjI+xtGzT98UTWo233DfMtXUDWo3RSHRIgQIAAAQIECJQuIOtROukGO1TAa4P4hibwfwWi2Fav15vGEV+njOIgp6enUXFj8KXK9/f3qLvx8vJyf38/rWhIZRfpIqRpMYzPKGLe398f39+SPXd3dxcXF+OTVS1l3MSeVQSi3M/EujwjfcZji98fGzFxk8ASAvF3FCU44xl5iXOnnRJ/ntHhEoUd07MLE4e+vr6OrPPEQ3YSIECAAAECBAjUXWDiW8W41hRXmeo+NfETIECAAAECeQpIfuW5LqVHJflVOqkOJwpMfEcz3lLya9zEHgJLCEh+LYHmFAIECBAgQIAAgYoFJr5PlPlKWQUFvFKUtCFAgMC4gKzHuEkj98h6NHJZM5zUxFez43HKeoyb2ENgCQFZjyXQnEKAAAECBAgQIFCxwMT3ibIeFa9CKcMp4FUKo04ILCkQlwAODg5mlNqZW0ojMqlR4+Pp6Wk8ggp+1/r19TXiHx964p7Dw8OIduKhNuyclvNuOUsblr7iOUb5nqj3lzLo3IeXlE60IUBgIBBVD+LpOP6lF7WcSBdvqKKq4/n5+cSjKTuXyy5Eei9eNsTHC1KG0IYAAQIECBAgQKCOAvGSNa7hjL9edV2ijqspZgIECBAgkLmA5FfmC1RieJJfJWLqaoaA5NcMHIcIrE9A8mt9tnomQIAAAQIECBBYXUDma2nD+OB3fMgtPi22s7MTnQw24v/YHuwZ7Bz0P9wzuDn4f/Bb1MU9S2/HhcTxcz8+PgY7h5nNwZ64GRuD/wcNbm5uxk+3hwABAqULyHqUTppth7Ie2S5NwwKT9WjYgppOXQRkPeqyUuIkQIAAAQIECLRTQNajMeuugFdjltJE6icQSdD4kuQwvzg+gZeXl/39/fH943uiqyjZM14I7N+/f1Fwcbx9WXsuLy9vb28Te/v7929rK4NMq3QWOe9YtRKT2YlroVmDBSbWWB2fb7fbjbvl+H57CBBYUSByt/EJp4mFNWf0HHW74iXB8fFxWU+U8XGBKNKXUlAsnomurq7iCX1GeA4RIECAAAECBAg0Q2Dax7/Ozs7iF0SbMUezIECAAAECBDYuIPm18SWoLADJr8qoDST55T5AYLMCkl+b9Tc6AQIECBAgQIDANAGZr2ky9hMgQIBAiQKyHiViZt6VrEfmC9Sk8GQ9mrSa5lJHAVmPOq6amAkQIECAAAECbRCQ9WjGKivg1Yx1NIv6CUQdxJ8/f86IO71616CTib/sse4aPVFf7O3tbcYshoeiNElMeXizbRvTLrC2uahZ2+4D1cw3vnF9cXGRMta6q/ulxKANgWYLxLNePEXGs3n8P/zpv0HVznhOHPx0YWzEM3WU7oqniTVpRDq5999/US9yEEYMFKMPSobF0GWVDFtT/LrNRCDuz4NCscUfsYzf2Iz7UkQYd6f13YczERAGAQIECBBojMD5+XmUeR2fzsPDw8nJyfj+lu/xKqjldwDTJ0CAAIElBOLZU/JrCbeaniL5VdOFq13Ykl+1WzIBN1hA8qvBi9vCqbns08JFN2UCBAgQaKSAzFcjl9WkCBAgkI+ArEc+a1FBJLIeFSAbIgRkPdwNCOQjIOuRz1qIZHUBWY/VDfVAgAABAgRyEJD1WGgV8nwJpIDXQouoMYFyBKLYVlQ6GFTxmNhjel2nKMxxfX0dxUEGVRXGe1u0ENh4D9P2xCyicMO0oyP7//z5E88ZIztbcjO+Afv09DQ+2bOzs7j2Or7fHgLLCcx9YBl2Gw8al5eXw5s2CBAgQIDAiEC8wowqHoNXmNNeZI6cMigMN6gNd3BwEGVeRxq4SYAAAQIrCsQL/mFt0Hhwjn+DuorFawuDIqHDx+R4WI5/8bDc6XRWHN3pTRKY9olDhZ5jlb0KatJd3VwIECBAoHqBudeoJb+qX5T1jSj5tT5bPRcF5j6wDBtLfg0pbBAgQIDARAGXfSay2EmAAIENCsh8bRC/YUPLfDVsQU2HAAEC+QjMvTgp65HPYq0eiazH6oZ6SBGY+8Ay7ETWY0hhgwABAgQmCsh6TGSxkwABAhsUkPXYIH7Dhpb1mLGgtXgJpIDXjBV0iMC6BKKiQRREmNb78fHx4+PjtKPD/fEQExWgZvQzaJnY27Db9I30wv/x5eF45ZHec5NaTlOKL1FHWccmzdRcNi4wLW80Etjh4eHz8/PITjcJECBAgEC8WouiXVF1tNfrlaLR7XZPT0/jtWhcNSilQ50QIECghQLx4BwPy8OiiksLxLvyeCMw+OdheWnGxpwYF5SirNv4dFp7pcKroPE7gz0ECBAgQGA5Acmv5dzqeJbkVx1XraYxS37VdOGETYAAgUwEXPbJZCGEQYAAgaGAzNeQwkaJAjJfJWLqigABAgSKArIeRY1mb8t6NHt9s5qdrEdWyyEYAgQI1E5A1qN2SyZgAgQaLyDr0fgl3sgEZT1G2Gv3EkgBr5EVdJPA2gXOz8/v7+9nDPPx8dHpdGY0iEM3NzdXV1ez2wyPfn9/D7dL3Dg6Okqs79Da2v/TniNjFV5eXiKpU+Jy6KrlAlGT69evX3MR4vvYcd+b+wgztx8NCBAgQKBJAvEkEq9Oo3TXmiYVzz5RxisqzyoZsyZh3RIg0DyBuLwYj8zxr9/vlz47D8ulk9axw2mXldZXBT5PJa+C8lwXUREgQIBATQUkv2q6cEuELfm1BJpTlhOQ/FrOzVkECBAgEAIu+7gbECBAICsBma+slqORwch8NXJZTYoAAQKbFZD12Kx/laPLelSp3fKxZD1afgcwfQIECKwiIOuxip5zCRAgULqArEfppDocEZD1GIDU9CWQAl4j92c3CaxXYO4Vt9+/f8ej6uwgLi8vb29vZ7cpHv337986yiVsbW0VR5mxnVKSbMbpNT0Ur8AODg4mft26tRXNarqUtQg7anJ9fX3NDnV7ezuqd63j0WD2uI4SIECAQLYC8dI0asK+vb1VE+Hh4WG81o0isNUMZxQCBAjUUSAemeP9fmKx7BUnGJW84mE5PnG4Yj9Or6lAvDeceMniz58/bbhXeBVU0/utsAkQIEAgWwHJr2yXpvTAJL9KJ9XhDAHJrxk4DhEgQIDANAGXfabJ2E+AAIGNCMh8bYS9nYO2PPPVzkU3awIECKxPQNZjfba59SzrkduKNDseWY9mr6/ZESBAYE0Csh5rgtUtAQIElhOQ9VjOzVlLCLQ861Hrl0A/llhvpxAgsLTAxcXF7HNPT09nN7i7u1uoelf0NvELmbNHmXv08fFxbptBg/g+cFxnTGzcpGaxlBPl4zvSUYKtSTM1l40LnJyczK3eFUE+PDyo3rXxxRIAAQIEMhGIN7H7+/u/fv2qrHpXTDzq0cSI8WSU/koyEy5hECBAoAKBeGyMR8h4nKymelfMKN6xxjWKqM0db1Hj42gVzNEQWQnEO8SJ8cS9In5cdOKhZuz0KqgZ62gWBAgQIJCbgORXbiuyvngkv9Znq+cRAcmvERA3CRAgQGCugMs+c4k0IECAQJUCMl9VahsrBFqb+bL6BAgQILAOAVmPdajm2aesR57r0sioZD0auawmRYAAgbUKyHqslVfnBAgQWFRA1mNRMe1XFGht1qMBL4G2vr+/V1x+pxMgkCgQ34mdXXtre3t79pdm4+jOzk7icMNmf/78OT8/H94sZSOuHj49PaV09fHx0cICXlFnbVrm5uXlJeplpNBpQyBFYMadrXh6vFaLP9viHtsECBAg0E6BeD15dXV1f3+/2el3u93r6+ujo6PNhmF0AgQI5CAQlxfj/ePEAtDj4cXjZ1SFHvyL6wNxGWFwlSDeekdV3+gk3nJGCbCUCr8jnUf17XiCaOH79xGHVt2Mi0UTXxLEHez9/b15FF4FNW9NzYgAAQIEMhGQ/MpkISoIY0Y+QvKrAv9WDTHjzlZ0kPwqatgmQIBAmwVc9mnz6ps7AQIZCsh8ZbgoLQmpbZmvliyraRIgQKB6AVmP6s03NeKMC9GyHptalKaOO+POVpyyrEdRwzYBAgTaLCDr0ebVN3cCBDIUkPXIcFFaElLbsh6NeQmkgFdL/kJNc/MC8agxt/bW2dlZXJibEevcfMDEc9dRwCu+05vyfeDj4+OoKjoxqgbvnLHWc5e4wSymtg6B19fXg4ODuT27lD+XSAMCBAi0RCBemMWrkZRXcYf//TcoEDOoDhMv/+JFTkBFjZgoEPP29rZ0jZihdgwST1KKxQxBbBAg0DaBeFyNh+W51bEHj8nxf3ox6Og5CjNFqcSUx/whezzgx1kq/w5B2rAx7fJO3HniGlSTBLwKatJqmgsBAgQIZCUwIyEyjHNuZkTya2iV88aMtZ67xDnPS2wZCkh+ZbgoQiJAgEDOAi775Lw6YiNAoG0CMl9tW/EM59uezFeG+EIiQIBAMwRmXAkfTnDuJXFZj6FVzhsz1nruEuc8L7FlKCDrkeGiCIkAAQI5C8h65Lw6YiNAoG0Csh5tW/EM59uerEeTXgIp4JXhn5KQmikwrcxhcbZzi+xMe5wtdjK+/ffv36Ojo/H9S+9JvIAY/bfzpydCu9frjfPGd6Gj2kUs4vghewgsIRCv/qOuytwv5Jf+CLBEqE4hQIAAgRwE5n4uJF6rxCcPTk9P0wvExLzilWG8iI2CL3OfkiYiKBYzkcVOAgTaIBA/xBEPuTMePKMidjRYsZxWXMS8urqKt6LppFEpLOqA7+3tpZ+iZX0F4h4Sd7OJ8f/7968xdwOvgiYusZ0ECBAgQKAUAcmvUhhr0YnkVy2WqQFBSn41YBFNgQABAlUKuOxTpbaxCBAgMFtA5mu2j6PVCLQk81UNplEIECDQTgFZj/asu6xHe9Z6szOV9disv9EJECBQOwFZj9otmYAJEGiwgKxHgxe3RlNrSdajYS+BFPCq0Z+YUGss8P7+/vPnz7kTmP3dyPSyWSMDlV5Fa+7j4CCA+NJvvEAZCabxN2c8F8ZXoCOp03gBE6xMIKqrvL29zR5O9a7ZPo4SIECgJQKRAI7aHBMLjA4Eut1ulHdZvUbM9fX13OemieZRpCZeRE08ZCcBAgQaKTDjbXVUNozH5KioWGL15xnDTeP1VmKaTPP2T3trGS8P4kpU3efrVVDdV1D8BAgQIJC5gORX5gtUYniSXyVi6mq2wLR3KMWzvGMtatgmQIBAawVc9mnt0ps4AQJ5CsxIRcl85blkDY5q2vvKZmS+GrxwpkaAAIEcBGQ9cliFamKQ9ajG2SghMO3VaRFH1qOoYZsAAQKtFZD1aO3SmzgBAnkKyHrkuS7tjGra+8pmZD0a+RJIAa92/qmaddUCM56qh6HEJxXiUWZ4c3zj7u7u4uJifP/sPXO7nX36xKN7e3v9/v9h7+yv8sa1t/2bWaeAQAlhKgiUEKiAUEJIBUAJQAWEEoAKQkpIUkFICSQdzHuv86zj5Ve25e0Pyfq48seMkWV9XFuPvKXb3v7Ve6qdWOE2oiz49u3bP3/+tDnsjsu4EXb7RcpWBBRj5enpyVO7fvsK1CLPzJOHUxCAAAQgUAMB+SdHR0dDzptcl4eHhxXvF3qyQUFnet0hP221RN6j/Ex/Ns5CAAIQKICA5xOOioQYKO7z6AdAumAvLi5ubm666aQURsATL14DUjta+fYXLyhf29FyCEAAAhDIhQDiVy6WWthOxK+FALncTgDxy86KnBCAAAQj2gyXAAAgAElEQVQqJ8C2T+UDgO5DAAKpEUD5Ss0ilbenYOWrcsvSfQhAAAIRCKB6RICcQhWoHilYoZI2oHpUYmi6CQEIQGA5AVSP5QwpAQIQgMCKBFA9VoRJUcsJFKx6lOoC/b3c6pQAAQiMEri9vR3N8/79e3+eobAL/qvOzs78Gaae1adFLC1RCAb5KFMLzz3/1dXVULgKvfWae+9ofzoEJBD6o3fpB6jf6YrRWNLpOy2BAAQgAIFJBOS57W4KvVfJP1GGde8X0pt1Dzo9Pe2t0ZOoqxRoTPFlPHk4BQEIQKAAApp1FWm32xFFy9LmY6DoXapOK/Rv374pzm+36qEUbWVoVh86S3oxBDQmh27c2uWQq5BpT/GCMjUczYYABCAAgbwIIH7lZa/ZrUX8mo2OCycRQPyahIvMEIAABGomwLZPzdan7xCAQIIEUL4SNErlTSpV+arcrHQfAhCAQBwCqB5xOG9eC6rH5iaopAGoHpUYmm5CAAIQWE4A1WM5Q0qAAAQgsCIBVI8VYVLUKgRKVT0KdoEI4LXKyKcQCPgIfP782Xf6f+dGA3gNRYb6XwH9///48WP/ibmp/rBBTal697g5ruRA8Sbu7+97O/vu3bsKw5n1oiBxOQFNKX6BUJOJHJe9vb3ldVECBCAAAQhkTUC3A4XE6vUh5Zz8/PlT8nCIDuoe9Pj4eHd3N7VwNfXk5IQYXlO5kR8CEMiIgHZOf/z44TRYc7JCa93c3Djpq/95cHCgiiYVqx0AYnhNIpZpZk/M8dXjwsdBhBcUhzO1QAACEIBA5QQQvyoZAIhflRh6824ifm1uAhoAAQhAIBcCbPvkYinaCQEIVEIA5asSQ2fXzfKUr+xMQIMhAAEI5EgA1SNHq81oM6rHDGhcMoMAqscMaFwCAQhAoE4CqB512p1eQwACyRJA9UjWNJU3rDzVo2wXiABelf9g6X4MAkNBnZy6FV7BSXH+fPv2rZMy+ufp6anchdFskzI8PDyM5n/z5s35+flotsIyfPr0aahHxjEwdDnpEGgIaCvfM9KUTTH7iHvS4OIAAhCAQM0Efv/+rWBYvdG75CJ+//5dYVyC8pE3+OXLlxlVEMNrBjQugQAEsiCgsM7d6F27OXn1lfsQEE3+UydnYngNwSwpXQNjKP67Bq3xKdV0gOAFpWMLWgIBCEAAAmUTMAofiF+5DwOPJGEcA7kToP0RCCB+RYBMFRCAAATKIMC2Txl2pBcQgEAxBFC+ijFleR0pTPkqz0D0CAIQgECaBIw73qgeaZrP3ipUDzsrcs4mgOoxGx0XQgACEKiNAKpHbRanvxCAQOIEUD0SN1DNzStM9SjeBSKAV82/Vvoeg4BCAHZf0O2tePR93ffv3/deOJSoKFqekIpDV/nTNSdaunN1deUvp7yzl5eXv3796u2XDDdq3N4LSYSAQ2B0K//u7i67N6udPvInBCAAAQisRUAeSK9zcnFx8fj4uFYt/nK0dTU1TMyuQGJ4+cFyFgIQyJHAzc3N169fnZbHnJObqjU5K2pY86flQDG81H5LTvLkS0Cjcajx2W3y4AUNmZJ0CEAAAhCAwIoEEL9WhJlyUYhfKVunmLYhfhVjSjoCAQhAIAIBtn0iQKYKCEAAAkYCKF9GUGTbikBJytdWDKkXAhCAQFUEUD0qMTeqRyWG3rabqB7b8qd2CEAAAnkRQPXIy160FgIQKJsAqkfZ9i2gdyWpHsW7QATwKuAXRxeSJqDXXC3te/fu3Wg2BYGyZGvKeXh4UEjF5s9VDlSmpZyPHz9ashWTR3HNbm9vh7qjmEpDp0iHgJ3A6Fa+IqScn5/bCyQnBCAAAQgUTEB3hN6gq3JLIkdgmR3D6+zsTI/FFGwjugYBCFRF4Pn5uRsCSRG3I8/JDXPjV0Ob/DpQ+6PFf2zXy3E0Ap6Pcvz582ersTqj+3hBM6BxCQQgAAEIQGAGAcSvGdCyuwTxKzuT5dhgxK8crUabIQABCGxFgG2frchTLwQgAIEuAZSvLhNSUiNQjPKVGljaAwEIQKBUAqgepVq23S9UjzYNjgMRQPUIBJZiIQABCBRJANWjSLPSKQhAIFMCqB6ZGq6qZhejetTgAhHAq6rfJp3dgIAx4tXR0ZGlccaXbN+8eaNQPgqXYClzUp6vX7+O5lf0rr29vdFsJWXwBCw7PT1dPYxaSejoi5GAfyv/7du3P3/+DPGTNzaPbBCAAAQgkBQBBVjpdRoVaVtL3PhN1R1KQWqm1qtYIScnJ1OvIj8EIACBNAl8+vTJaZhWkfqoo5MY7U+t2T2fXxhqhtqsR9mGzpJeAAHPqFAEtyysjxdUwDikCxCAAAQgkAsBxK9cLLWknYhfS+hxrYUA4peFEnkgAAEIQGBHgG0fRgIEIACBpAigfCVlDhozRKAA5Wuoa6RDAAIQgMDqBFA9VkeaYIGoHgkapbAmoXoUZlC6AwEIQCAoAVSPoHgpHAIQgMBUAqgeU4mRfxMCBagelbhAf/3777+bDBEqhUANBPRy4/7+vqWn2vT/8OGDJef379/fv3+viAZDmXX27u4uUNCov/76a6jeJl2BhALV3lSR1IEs4om/9u3bt8PDw6QaTGOyI+DfytdPXhNIbVHzsjMiDYYABCAQjYD8TwV27PqKCiqqJW60ZnQrkq9r/E5d+9rNm91uDMcQSIGAfuO/fv1SyOaq1lwpkF/SBgXqur29bZfw7t07LSTbKfGP7fsV7bYxLbdpFHnsuV/rQUYtTlPuNV5QytahbRCAwOYEcCM3N0FhDbA7k4hf+Zoe8Stf2+XScsSvXCxFOyEAAQikQIBtnxSsQBsgEI4Auxbh2AYqGeUrEFiKDUEga+UrBBDKhEAxBPAfijFlIh1B9UjEEEGbgeoRFC+FiwCqB8MAAhCAAATsBFA97KzICYEcCbBrkZ3VUD2yM1nNDc5a9ajHBfq75jFK3yEQmsDXr1+NVej1XWNORYPSC9uKkqh3tp1L9Cbtly9fnp+fA73LrZKdGrt/qg2Bau/WlUjK1dXVUEsUWYnoXUNwSDcS8G/layrQD5PoXUaYZIMABCBQA4Gzs7Nu9C65mttG7xL5+/v7rvs6ahHF/Nq85aONJAME4hDQRtXx8bEiRCt88D///KNl1+YRoOJ0PPdaZDgnepcmQ/teQbjuaxGh9fvU8jUtM/CmQssr//X19VCDdSt/eXkZOptCOl5QClagDRCAQIIEcCMTNEoBTbI7tIhf+Zob8Stf22XRcsSvLMxEIyEAAQikQ4Btn3RsQUsgsC4Bdi3W5RmnNJSvOJypZS0CWStfa0GgHAgURgD/oTCDJtIdVI9EDBG0GageQfFSOKoHYwACEIAABCYRQPWYhIvMEMiIALsWGRmraSqqR4OCgywIZK161OMC/fXvv/9mMZ5oJARyJHB+fq73Gy0tn/dL1JuTCual8t++fRshbJalO9++fasqZJViJ52cnAyZWPHU9I790FnSITBKwL+V//DwoGipo4WQAQIQgAAE6iEw5Jm8vr6mEO1Robi00p5qDkW6kcebQvuntpz8EFiXQDdMPr+OdQkHKq37OQ5VtAtoqHBsWssrooFCP2+ycpw3Lau1lujegXhSbAQCGo1DD6cq6FuygTXxgiKMDaqAAAQyJYAbmanhEm+2RS3adQHxK3FTDjVvyLna5Uf8GuJGupEA4pcRFNkgAAEIQGBHYMgzQfxihECgAALsWuRoRJSvHK1WeZszVb4qtxrdh4CHAP6DBw6nZhNA9ZiNLpcLh/YWdu1H9cjFjsm2E9UjWdPQMAhAAAJpEhjyTFA90rQXrYLAJALsWkzClUhmVI9EDEEz7AQyVT2qcoEI4GUfz+SEwGQCCqq1C7Dlv1Lv637//t2fJ4Wzipvw588fT0sqfI/Xc5/Tm9iKsObBxSkI+Al4tvL1wr9eqK4qWJ6fFWchAAEIQGBHoNf5vLu70yMmiSDy+E6eFqYcLsTTbE5BYEUC+qqDgj11C0zqB95tHikiMLqO3lGSh68vPWr3PzK0v/76a0aNtUXunoEo60uGdsZ3nUrW+nhBWY86Gg8BCIQjgBsZjm3lJffeebtMEL+6THJJ8WzgIH7lYsRk24n4laxpaBgEIACBZAn0Op9J7Y17fCcPVcQvDxxOVUKAXYtMDY3ylanham52pspXzSaj7xDwEMB/8MDh1BICvQvPboGoHl0muaR4Vu6oHrkYMdl2onokaxoaBgEIQCBZAr3OJ6pHsvaiYRCwE2DXws4qqZyoHkmZg8ZYCGSqelTlAv1tMSR5IACBGQTkb1mid6nko6OjGeVHvkQhxvzRu9Sei4uLyK3atjoxURCloTbURmOIA+nzCNzc3Hz69Kn3Wul/mluI3tULh0QIQAACNROQDNx1PnXXSCd6l6xzfX09w0ZPT09ZhLud0TUugYCRgCLm9Ob88eNHbzqJiRB4fHwcXUfvmqpsCuClHcnI051uEzNY3d/fz7iKS3IhoMcW9XjiUGs1UIdObZiOF7QhfKqGAAQSJ4AbmbiBMm0e4lemhrM3G/HLzoqcUwkgfk0lRn4IQAACEGDbhzEAgYIJsGuRo3FRvnK0Gm3OUfnCahCAwBAB/IchMqQvIYDqsYReFteiemRhpkwbieqRqeFoNgQgAIENCaB6bAifqiEQmgC7FqEJhygf1SMEVcoMTSBH1aM2F4gAXqF/BZRfLwFPaCcHyvv3752UBP98eHjwt0qvd2rS9+cp7KzntdU3b94kFSyjMPLFd0db+UOj6+PHj5KRFNa3eAh0EAIQgAAEphLovXekFmNFASjnub69vZuKiPwQyJdANzzfri9D6fn2tLCWj66jnf7KoJokX15enPRwf86LJ57azSUcn2pL1sJzqO/a7NInO4bObpXe6yekNlDxgrYaHtQLgcoJDLmLQ+mV46L7RgKIX0ZQ+Wbrda523UH8ytesKbQc8SsFK9AGCEAAAtkR6PVM2PbJzo40GAK9BIZ2J4bSewshMTIBlK/IwKluLQLZKV9rdZxyIFAegSE/YSi9PAL0KAQBVI8QVJMqs3dvYddCVI+kLJVdY1A9sjMZDYYABCCQAoFezwTVIwXT0AYILCcwtDsxlL68RkpYTgDVYzlDStiEQHaqR20uEAG8NvldUGkVBOy7+e/evUufyNPTk7+RFxcX/gyFnfV/i8Nz8yuMA91ZnYBnK//u7k5xRlevkQIhAAEIQKAAAr1B3+WQKFREar27vr6e0SS51vK+ZlzIJRAog8CfP396O/L6+tqbTmIiBEbX0d12ytYnJyfd9EAps7cjEgzhFAhRncX69zRub2+TwoIXlJQ5aAwEIJAaAdzI1CxSRnsQv8qw41AvEL+GyJC+kADi10KAXA4BCECgTgJs+9Rpd3pdDwF2LXK0NcpXjlajzSKQl/KFySAAAQ8B/AcPHE7NJoDqMRtdFheiemRhphwbieqRo9VoMwQgAIHNCaB6bG4CGgCBoATYtQiKN1DhqB6BwFJsaAJ5qR4VukAE8Ar9E6D8egnYd/MPDg4Sx/Ty8uKP81rh1yf8sSf8N7/EzU3zNiQwtJWvn9i3b9/Oz883bBtVQwACEIBAygR6A1GnGV9VMcXevn07A2ZvH2eUwyUQgAAE4hDQOnpeRVp9a4Ny3rVTr5o3IasW+47H1CaRPwUCe3t7p6enQy2R9WcP76Eyl6T3egh4QUuQci0EIAABCEDAT8DuCiJ++UmmeRbxK0275N4qxK/cLUj7IQABCGxFgG2frchTLwQgAIFeArOlAZSvXp4kxiSQl/IVkwx1QQACEICACKB6lD0MUD3Ktu9WvUP12Io89UIAAhDInQCqR+4WpP0QgEBhBFA9CjNoVd3JS/Wo0AUigFdVv0c6G5WAP+JV05R37941x8kejCoTvbNnst1Z3rDfv397QqvKpum/l7IcAiWsTmBoK18jSvOJwp2sXiMFQgACEIBAGQT0lbCu5/n+/ftkHZJ5MTVSCxdSxuChF7kTGPpMR+79KqP9P378mN0R/9Njs4vtXjg7gNeS3nWbQUqCBPxxyW9vbxNpM15QIoagGRCAQHYEcCOzM1lSDe5uQfQ2D/GrF0viiYhfiRso0+YhfmVqOJoNAQhAYHMCbPtsbgIaAIGtCLBrsRX50XqXaEMoX6N4yRCaQC7KV2gOlA+BUgngP5Rq2Tj9QvWIw3mTWlA9NsFefKWoHsWbmA5CAAIQCEQA1SMQWIqFQPoE2LVI1kaoHsmahoZZCOSietTpAhHAyzKGyQOByQQ0oRivOTo6MubcMJsnWNWuVf6JfsOWB6ra/0xJbTQCQa6t2KGt/NPTU80nioe6LpDHx8fL1r/Z0YLXbRWlQQACEIDAPAIPDw/dC+cFyeqWEyLl7OxsXrH39/fzLuQqCEAAAvEJfPv2bXalEgPiuOizQz0u6d1sLFwYk8Dx8fGbN2+GatQdWY85Dp2NmY4XFJM2dUEAAhCAAAREAPGr7GGA+FW2fTfpHeLXJtipFAIQgEAZBNj2KcOO9AICECiJwBJtCOWrpJGQaV9yUb4yxUuzIQABCORLANUjX9tZWo7qYaFEnkkEUD0m4SIzBCAAAQi0CaB6tGlwDAEIQCAFAqgeKViBNswmkIvqUacLRACv2QObCyHgI2C/cxfwEXLFq1o9upAPbgLn/MEjzs/PE2gjTciJwNBWvmKvKNJWiJ5Ikbpt/QtRBWVCAAIQgEA0Al3P5O3bt1qHR2vA1IrkOs7zgbs9nVo1+SEAAQhEI7DwYylLPugRoY8LexehhVSxnIA/OnkiN+VuM/CClpueEiAAAQhAAAIeAohfHjgFnOo6V+1OIX61aXBsIYD4ZaFEHghAAAIQGCLQ9UzY9hliRToEIACBOAQWakMoX3HMRC0eAlkoX572cwoCEIAABEIQQPUIQTWdMrt7C+22oXq0aXBsIYDqYaFEHghAAAIQGCLQ9UxQPYZYkQ4BCEAgDgFUjzicqSUcgSxUjzpdIAJ4hRv2lFw1ga9fvxr7f3R0ZMy5VbbR+EGKMbRV2zapV0A8npn/hrdJg6k0cQJDW/l3d3c6FajxzkNRBwcHgSqiWAhAAAIQCE1AX4Hr9UwO//fvw4cPetTg+fk5dEsmlX92djYp/y6zemr/6t2M8rkEAhCAwIoEXl9fl5S28PIlVRuv/f37tzEn2TIl4N/f6O6kx+8mXlB85tQIAQhAAAIQQPwqeAwgfhVs3E26hvi1CXYqhQAEIFAMAbZ9ijElHYEABEoisFC6Wnh5BJIoXxEgb1tF+srXtnyoHQIQgECdBFA9CrY7qkfBxt2ka6gem2CnUghAAALFEED1KMaUdAQCECiJwELZYuHlEUiiekSAvG0V6ase1bpA/9l2ZFA7BEol4ATH8XRToRU8Z1M49fDw4GnG6elpbaF/rq+v/UA8ZzkFAYfA0Fb+ly9fjo+Pncxr/fny8tIuSiHb239yDAEIQAACeRHofYjk169fTS92fukuyobirl5dXe3t7TVntzp4//79vKrlmqbvP8/rGldBAAIQ2ITAmzdvegNBjjZGkkMKN5TRdpJhNgHt9rx7925og0vOhh52VJzQ2eUvvxAvaDlDSoAABCAAAQhMJTDkG3TLSX/xjvjlWA3xywHCn0sIIH4toce1EIAABCAgAmz7MAwgAAEIQGA2AZSv2eiKvzB95at4E9BBCEAAAgkSQPVI0ChrNQnVYy2SlCMCqB4MAwhAAAIQWEgA1WMhQC6HAAQgUDMBVI+are/ve/qqR7Uu0N9+y3EWAhCYR6AdNMFTQhZxc3rnx6ZTigHRHNdwoHCPHqlGnlC4oEs14K2tj5eXl91fkEbRt2/fgg4kZwzrlezayNNfCEAAAiUR8LtqTk9vb2/lf8qfcdLj/zn7Pd5J/Y3fL2qEAAQg0BDY399vjmccLLzcXuO86F328smZNYGzszNP+/0PO3ouXOvUJK8AL2gt7JQDAQhAAAKVE0D8KnUAIH6VatlN+oX4tQl2KoUABCBQGAG2fQozKN2BAATKILBQulp4uZ0hypedVYU5E1e+KrQIXYYABCCwOQFUj81NEKgBqB6BwNZZLKpHnXan1xCAAATWJYDqsS5PSoMABCCwCoGFssXCy+1dQPWws6owZ+KqR7UuEAG8Kvwx0uXgBOwxEdKPm/P8/Oy5u6v9s4MvBDdDmAru7+89BftvdZ4LOVUhAW3l6/1hp+MKqqLoXaF/VqqiXe/R0VH7T44hAAEIQCAvApOWsuqaXDvN/PLxNu/mvFC2ThjKzXtBAyAAAQgMEZg3yzWlKbBvc5zmQTTJIc3uV9Kq09NTT091U355efFkCH0KLyg0YcqHAAQgAAEIOAQQvxwgJf2J+FWSNbftC+LXtvypHQIQgEAxBNj2KcaUdAQCECiJAMpXSdasti+JK1/V2oWOQwACENiKAKrHVuQj1IvqEQFyJVWgelRiaLoJAQhAIDQBVI/QhCkfAhCAwAwCqB4zoHFJagQSVz2qdYEI4JXaL4X2lEDACY7j6VL6cXOenp487b++vvacLfKUfzfff6srEgidmkegdytfEfE0exwcHMwr036VE/pk4UrDXi85IQABCEBgdQK/f/+eV6aijs6+dl6N3avev3/fTbSkpBB9zNJO8kAAApUTWBiw+/j4OHGAe3t7ibeQ5i0noPWpf8Ho3yRZ3gBPCbM9GbwgD1VOQQACEIAABPwEEL/8fLI+6/frEL+yNm7MxiN+xaRNXRCAAAQKJsC2T8HGpWsQgEDWBFC+sjYfjd8RSFn5wkYQgAAEIBCfAKpHfObRakT1iIa67IpQPcq2L72DAAQgEI0Aqkc01FQEAQhAYBIBVI9JuMicJoGUVY+aXSACeKX5e6FVeRNwguN4OrPwBu8pea1TnuiGeocz/TeK1+KwK+fx8dFT4Js3b2oD4qHBKQ+B3q18vQCjL/nEeQfeURzTn4g8MDkFAQhAoHICzpRup/Hnzx9Fr7DnD5Fz9g3o169fIdpDmRCAAATWJbBkeTg7xOHULszeEtX6d2pd5M+UgD9Ygz/se9Au4wUFxUvhEIAABCAAgV4CiF+9WApIRPwqwIgpdAHxKwUr0AYIQAACZRBg26cMO9ILCECgPAIoX+XZtM4eJat81WkOeg0BCEBgWwKoHtvyD1c7qkc4tlWVjOpRlbnpLAQgAIGgBFA9guKlcAhAAAKzCaB6zEbHhUkRSFb1qNkFIoBXUr8RGlMIAfuccnR0lHKfX15ePPERLi4uUm58iLb5v8UR7RXrEF2jzGgEerfy9Wvya0UrNk+/awVtaReoGKvtPzmGAAQgAIGMCHhctdFeKE6rYkeOZguXYbYnbH90JlzjKRkCEICAhcDsVfPsCy2taueZfR9RRO92ORwXTMAf8VNDaCt3YvbolbHwggoesXQNAhCAAASCEkD8Cop3w8IRvzaEX0zViF/FmJKOQAACEEiBANs+KViBNkAAAhDoJTBbwJp9YW8zPImzbyIoXx6qhZ1KVvkqjDPdgQAEIJAFAVSPLMw0o5GoHjOgcYlDANXDAcKfEIAABCCwhMDsDStVysOuS8hzLQQgAIFRArPFi9kXjjbJyTD7JoLq4ZAs+M9kVY/Zo1fGyt0FIoBXwb84urYZAWNMgTdv3uzt7W3WSkPFT09PQ7nU+PPz86GzRab//v1bM76na/6bnOdCTtVDoHcr/+7u7ubmJhoE53eNIx6NPBVBAAIQCEHAick4tQr/kwpTS5uaX/7k1Et2+Zcs4OfVyFUQgAAE5hG4urqaMdcpNvSSr3lMaursGZV1xCTOWWc+PDz0D+Ot3Am8oKzHFY2HAAQgAIFMCSB+ZWo4f7MRv/x8OGshgPhloUQeCEAAAhCwE2Dbx86KnBCAAAQiE0D5igyc6kIQSFb5CtFZyoQABCAAAT8BVA8/n0zPonpkarikmo3qkZQ5aAwEIACBAgigehRgRLoAAQiUSgDVo1TLVtWvZFWPml0gAnhV9RukszEIfP/+3VjN0dGRMedW2R4eHoaqll8ydKrUdA+NXZf1lnWpfadfqxDo3cr/8uVL5Fh4zkh+9+7dKr2jEAhAAAIQ2ITA6+vrknr9wUmXlGy5dn9/35Ktm8f+7bvutaRAAAIQiElAMbunzrSKlOR47EEbPDuAV/obGkG51Va4P155zBHbJo8X1KbBMQQgAAEIQCACAcSvCJA3qWLUnUP82sQuGVWK+JWRsWgqBCAAgVwIsO2Ti6VoJwQgUCEBlK8KjV5kl9NUvopETacgAAEIpEwA1SNl6yxpG6rHEnpcKwKoHgwDCEAAAhBYnQCqx+pIKRACEIDAWgRQPdYiSTnbEkhT9ajZBSKA17a/CGovkIA9oEDicXP09QnPd0U+fvxYoPG8XXp6evKclzXlq3kycKpyAt2tfL2Zr+ni+Pg4Jpnu7/rt27cxG0BdEIAABCCwLoGFsahnx21ZpRezfaeFvV6l8RQCAQhAwEhAXzNQ0F5jZjnnmplnT4/GWtrZZt8IeIe/jbH4Y7+5dV9+fn6OD2GhPzB78K/S09k/84W9XqXxFAIBCEAAAtUSQPwq1fSIX6VaNk6/EL/icKYWCEAAArURWLgBwrZPbQOG/kIAApEJoHxFBk51IQikqXyF6CllQgACEICAhwCqhwdO1qdQPbI23+aNR/XY3AQ0AAIQgECRBFA9ijQrnYIABIohgOpRjClr7kiaqkfNLhABvGr+PdL3IAQ8Qa+c+o6OjpyUpP70fH1C0btmv2qYVB/tjVHYo69fv3ry+29vngs5VQOB7lb+7s18OfeRu399fe3UmPhE5LSWPyEAAQhAYHUCcnJWL9NeoMJZ2jOTEwIQgECmBBS09+fPn6NrxouLi5eXl8hr7dkvs8Vfy2Rq/TKaPTp6/Y8/JgsBLyhZ09AwCEAAAhBIkwDiV5p2WdgqxK+FACu/HPGr8gFA9yEAAQikTIBtn5StQ9sgAIECCKB8FWDEyt+xI8UAACAASURBVLtQqvJVuVnpPgQgAIGpBFA9phLLIj+qRxZmSraRqB7JmoaGQQACEIAAqgdjAAIQgEBQAqgeQfFSeAQCpaoe+bpABPCKMOypoi4CxXyOw/P6pd4rrsuo//d/nnBmOxRnZ2e1MaG/RgLdrXw5Q/HfzFdrHx8fb29vnWa/e/fOSeFPCEAAAhCAQDQC+/v70eqiIghAAAIbEjg4OHh+flYYL62m5YE34QsV2Ferg7u7u9fX15ubm/gttO9gtNt2enra/pPj4gkorpx/5Ti6Z1I8ohkdxAuaAY1LIAABCEBgWwJ219HvOWzbC9WO+NU2wagjh/jVxsVxmwDiV5sGxxCAAAQgAIE2AbZ92jQ4hgAESiWA8lWqZSvpF8pXJYammxCAAAT8BFA9/HwyPYvqkanhUmg2qkcKVqANEIAABCCQJgFUjzTtQqsgAIF1CaB6rMuT0iITQPUIAXyJC/SfEA2iTAjUTMD+OQ7d0VMG9fXr197m6U3dxFve2+yFiff3954S9Pb14eGhJwOnqiVwfn7uDB6NFv2IPn/+vDqTP3/+NGXq/X8dK0UH+u+v//5rzrYPKvw5t7vPMQQgAIHcCSjyy8IuaIm+sIQllzchbKYWohDa27Z8aoPJDwEIQEAE5HtvEqVrCL7m0vYiYihbN513+LtMik9RpDnPfpcGkkLU6eMzMTngBcWkTV0QgAAEIAABEfA4Aw6fxPecEb/a9nL0i/YpHSN+OUD4syGA+NWg4AACEIAABEIQYNsnBFXKhAAEIBCCAMpXCKqUGYdAgspXnI5TCwQgAAEINARQPRoUJR2gepRkzZh9QfWISZu6IAABCFRIANWjQqPTZQhAIFMCqB6ZGo5mi0CCqkfNLhABvPhVQmBNAi8vL8bils87xormZdOLl0MXXl1dDZ0qNV1vNftFmqOjo1L7Tr+WEOhu5as0vdj86dOnJcWueG3iE9GKPaUoCEAAAqUSePfu3ZKucSNYQo9rIQABCOROYChywWi/tLc7mocMhRGQ0W9vbz2d0nCKHMALL8hjDk5BAAIQgAAEVieA+LU60hQKRPxKwQo5tgHxK0er0WYIQAACeRFg2ycve9FaCEAAAukQQPlKxxbptyRB5St9aLQQAhCAQEkEUD1KsmbTF1SPBgUHkwigekzCRWYIQAACEJhBANVjBjQugQAEIAABEUD1YBjYCSSoetTsAv1ttxw5IQCBUQL+ME/tyxfOO+2iQhw/PT31FqtmHx4e9p4qOHHUy+Ht5YKtP7trvVv5s0sLdGHiE1GgXlMsBCAAgZIILIwiurkPo7iW88yxt7c370KuggAEIACBhsC3b9+aY/vBx48fmYTtuIrJORqca2gfKRwBvKBwbCkZAhCAAAQg0CWA+NVlUkAK4lcBRozfBcSv+MypEQIQgECFBNj2qdDodBkCEIDAKgRQvlbBWEkhCSpflZCnmxCAAAQSIYDqkYgh1m0Gqse6PCspDdWjEkPTTQhAAALbEkD12JY/tUMAAhDIlwCqR762i9/yBFWPml0gAnjF/wlQY8kERrd9m84vnHeacgIdPDw89JZ8fX3dm1524qhZNw9+UTb/HHuXxVa+wL59+zZHvLQZAhCAAAQaAgqhcnp62vw59UBBWKZeQn4IQAACECiGwLyIS9w7ihkAUzviDwD969cvfct0aplL8uMFLaHHtRCAAAQgAIGpBEZVkqZAxK8GRfoHo2ZF/ErfiJFbiPgVGTjVQQACEKiWANs+1ZqejkMAAhBYSADlayHA2i5PTfmqjT/9hQAEILAtgdHt8aZ5qB4NivQPRs2K6pG+ESO3ENUjMnCqgwAEIFAtAVSPak1PxyEAAQgsJIDqsRBgbZenpnrU7AIRwKu2Xx/9DUvAHs/SPw+GbaWh9N6wPkocDcFoKDu/LEPhzJqeHB4eNsccQCCXrXxZKnFZkbEEAQhAAAIWAldXV5Zs3TxyRzf3YRTso9swUiAAAQhAIAIBxVqaMQmncO+IAIcqegmMrh9HH4XsLXZJIl7QEnpcCwEIQAACEJhEAPFrEq5cMiN+5WKpRNqJ+JWIIWgGBCAAgUoIsO1TiaHpJgQgAIEVCaB8rQizkqISVL4qIU83IQABCKRAANUjBSus3gZUj9WRll0gqkfZ9qV3EIAABFIjgOqRmkVoDwQgAIH0CaB6pG+j1FqYoOpRrQtEAK/Ufh20J28CP378MHZgdB40lhMom966/Pjxo1P49fW1k1LDny8vL3/+/PH0NPFYbJ6WcyoEgYy28tX93lB9IbBQJgQgAAEIhCOgIFynp6czyh99XmFGmZMu0V7SpPxNZu5fDQoOIAABCMwmMC/W0v39/ewauTB3AqNfIo3vWuAF5T6oaD8EIAABCGREAPErI2MZm4r4ZQRFth0BxC9GAgQgAAEIRCbAtk9k4FQHAQhAoAACKF8FGDFyFxJUviIToDoIQAACNRNA9SjP+qge5dk0aI9QPYLipXAIQAACEOgSQPXoMiEFAhCAAAT8BFA9/Hw42yWQoOpRrQtEAK/u+CQFAjMJaNvXeOWbN2/29vaMmTfJpuZ9/vz558+fFxcXuxAJmrg/fPiwSWO2rXTUyxm9pW3bfmqPSSCvrXyRkfcTkw91QQACEIBAIAKPj49TI4oqxMbBwUGg9hiLfX19NeZ0shHAywHCnxCAAARmEJgRikuLX1YQM1AXc8moszG6fxICBV5QCKqUCQEIQAACEHAIIH45QMr4c9R5Q/wqw9Cr9ALxaxWMFAIBCEAAAlMJsO0zlRj5IQABCFROAOWr8gEwo/tpKl8zOsIlEIAABCAwlQCqx1RiWeRH9cjCTIk0EtUjEUPQDAhAAAK1EUD1qM3i9BcCEIDAQgKoHgsBVnh5mqpHnS4QAbwq/AHS5VAEivkWRwNIYR1ubm6kUvz777/Pz89NelUHT09P/v4eHR35M+R7Vka/vLw8Pj7WSFBMt7/++kv/1QvbSlH69+/f8+1aiJZnt5WfcvSTXMaefgWyu34gza9Dc2aI0UWZEIAABEYJ6PkD+3uVit6VQmBWu/PsdH+rW1gutycHF39CAAIQ6BL4/fv36INr3avu7u66iRum5DItF7Nq0MJH8eg9Fv/z54/9OVdPOVNP4QVNJTYjfy4/txldS+eSXCAXM6elY3paAoEsCNjX77nIJYhfGniIX4hfxvkH8csIypINl89CiTwQgAAE2gTY9mnTCHScy+0pUPcpFgIQKIYAyldMUxazS5ys8hXTmtQFAQhAoE4CqB5F2h3VA9XDOLBRPYygLNly2VYqZgljMQp5IACBxAmgekQwUC63pwgoqAICEMiaAKpHTPMVs2RIVvWo0QVSXB7+QQACqxC4uLgw3hKUc5UaKSQCgVGb/vz5M0IzYlahHp2eno52XBn07u7Hjx9fX19jNi/NulJ7ld1iPsV5SQ1mRmNPTR0KlKPfxZcvX1JjS3sgAIFKCOh+5I+soVt8Ojduu/Ps3Neur69jGjSj21NMLNQVmYCGvfND2P2peHaRW0J1ZRAYGlG9w2yXGHnu9XDOaFoub9UwtAhqRs6G4wQvyPOrmX0qo5/b7D5ufmFGkMub0za3fpwGDN30cSPj8C+mFvv6HfErI6M3LtzQgWb+jLpjaWpGt11Ld+LkQfxahXNGYw+XbxWLUwgEILA6AbZ9VkeqAjO6PYXoPmUmQoBdi0QMUUYzhobT0JpX6RsqGg7zjObk8pYMKStfzjjhTwhAYEdgaMJH9WCETCKA6jEJVy6ZPY7f7pQ8mVz6YmxnRm6ksUcRsqF6rAI5o7FX3hJmFQtSCAQgsDkBVI8QJsjo9hSi+5SZCAF2LRIxRBnNGBpOnsUvqscM05e3ZEhZ9ajKBfpLw9Hzc+UUBOokoHCJ3759U9///PljJ3B/f//r1y9LfoVOmPcdckVk2N/ff/funeIgWioiz0ICGgmjlippFn15ebm6uhr9AkmXqqSsm5ubbvrmKQo0+/DwoB+yfjsy5eHhYaAm6aMlCgIaqPBAxSZltbzGnsKxn5yc+O2igffhwwd/Hs5CAAIQCETg8fFRdyX9U6yu5iaoFbjCbu7t7QWqdEaxui/bP2fXLl+Oerh7eruivG5P7ZYPHUdzjYYaQPpsAnK25ah3L9cziBqo3XRSIOAnoC0F4/bFrhztQmh17C8zwtm8puUiVw1Dc1Fjffkb6njzZ/wDvKC1mOf1c7P0OkEvKC/IRc5plpFTQJ6hqRs3sgDjzusC4tc8buVdhfhltGlSMkq7zdF8G8SvNvYZx7h8M6BxCQQgAIEhAmz7DJGZmp7X7cnSu2iukaUx5JlEgF2LSbjI7CeA8uXns8rZIneJhyaihtjmylfTEg4gAIEdgaGfLapHtSME1aNa0zsdR/VwgAz9ieqB6jE0NozpeW0rFbmEMVqKbBCAQBYEUD3WMlNetydLr1E9LJTSzMOuRZp2ybRVqB4RDFfkkmFoImp4bq561OICzYgnxyUQKJjAly9fmmko5QPFXyjYCul0bTRMqV5jTqe1C1sy2ln/L0Lyp6KNLmzDipfrtyzrOG1WGC+FVVqxlqYoeS1OXen/qXilTfu3PVj4MZPIY89+m1B8mW3BUjsEIACBxAnMvlfG6ReuURzO1GIkMDQg5QgZSyAbBBoCdoe2mahTWOuxamgsuOGBFtTNqOg90KJ7w+ZlVHUvPUtinD4O3XQsLVSeyIv0USaRN4hG27PLwJxmBEW25QSGftG4kcvZZlfCDCfQOPOvmw3xK87QGpocGmsifjUoKvdtEL+W/CRx+ZbQ41oIQAAC+RJovIipB3G6POoH+ptduWsUx0ZV1TI0INm1qGoYrNLZGZseKF9Tydsh5/W8HMrX1JFAfghsTgD/YXMTpNMA+73Jv8wJfRbVI86YGZocGvuiejQoKl/ao3os+Umieiyhx7UQgAAE8iXQeBFTD+J0edQP9De7ctcojo2qqmVoQKJ6VDUMVunsjE0PVI+p5O2QUT2msi0jv9+F8Jzddf9vTw5OQaBCAmdnZ1n0+v7+XsF0s2hq1o3UndXf/qOjI3+GLM5qLB0eHl5dXXlaq3WC/nky/Pr1SzQUc9STJ9qpy8vLk5OTHz9+ODX++fNHv3GdddKX//n6+rq8kMglpDB6Nfb0JZNPnz719l1DTjKJxMvT09NuOLbmkphjT3HZNbSaqv0Hark/A2chAAEI1ExAHz2b133PHWFegd2rcI26TEiBAARKIuBf+nV7qodv9AWPbnq0FFYN0VCPVjR6F9aiW/YaLafyDHhBMQdA/A2i0d4xp40iIgMEIBCIAOJXILCZFov41Rjuv9oX4lfDwz1A/HKJ2P7G5bNxIhcEIACBAgmw7RPTqAlu+8TsPnVBAAJtAihfbRohjgt+Xg7lK8SAoUwIQAACcQigesThnEstqB6NpVA9GhS9B6gevVhGE1E9RhGRAQIQgECpBFA9YloW1SMmbeqCQOIEUD1CGwjVIzTh3MtfwQUqI4wZvYDAKgRGt26TmjK0e7hKrynEQ8AfskrjQW8yey7P4pRCq75586Z3bCtqksKIOiNNnx0byr8rRL+jbTs+FKu43cfVGzk6VNq1J3K8rZlUu4ZWLzcl6pflDDzl11jtzd/wXN2sXUSjT+00jdkd6PfSLYQUCEAAAhAQgdnfYrq4uAgKENcoKF4Kn01gyMWVdzS7TC6sk4D9SxE7h3bzb4GyakhtoDpLnu6fGmOptTm19uAFRbPI0N2zPW4j7CS0+8uc1qbBcRwCQz8E3Mg4/NOpRdNde/ZL/Li7M5wOyWJa4t9p1whB/Or+TCK7Dd3BNjSlt5u6eiNHh0q79kSOu+gip+DyRQZOdRCAAASSIsC2TzRzbOIaRetdPRUN2ZFdi3rGwCo9RflafSXYtUvZz8uNLmZRvrpDghQIbEgA/2FD+ElVjeqRlDlSaMzoVjaqR9fnieBG+sfG0JTeburqjRwdKu3aEzn2Y4xwFtUjAmSqgAAEIJAsAVSPaKbZxDWK1rt6KhqyI6pHPWNglZ6ieqy+EuzaBdWjy4SUNoHlLtD/tYvjGAKVE8hrN79yY0XovrYaR3ddI7gCQXuq9vdG41JoDM9LMv5filYUnmuDdkeFW6wms27+FnpoDumX3xseRaPRr5DpKs+vMvTYUzQuT+29p96/f5++LWghBCAAgU0IKE5o78w5mqh7QbgG4xqFY0vJCwmwm78QIJc3BCY9h6S5urlwkwNWDZtg91c6KleEDrXpb14WZ/GC4pgpwQ0i5rQ4pqcWhwBupAOk2j/9W/qjK/HIGao1U7SOW+6SGjPR2hOiInZ4QlClTAsBXD4LJfJAAAIQKJgA2z5xjGtxaLWK4bmgOOZYUgu7FkvocW1DAOWL5+WawTDvAOVrHjeugsBWBPAftiKfWr2oHqlZZNv2WBaJqB5dsS+0G+kfFRarsbT3M4xzFtUjDmdqgQAEIJAsAVSPOKbBNYrDOUIt7FpEgFxDFageoZerxUcJQPVYPlEsd4H+7m7EkAKBagkcHh7m0nc9ZpRLU/Ntp0XdyWjMdA3x8vKi6EJ//vxpn5Jzo47f3Nzs7e2109vH6rXn9vPr16+zs7N2/pjHV1dXluosxrWUQ555BH7//n10dOSMPY1GpZ+fn3vKPDg42HDsDa2iPQ3++vWrOuXJwCkIQAAC1RJ4enqa0Xc5KroXzLjQcgmukYUSeSAAgawJXF5ear1m7IL888fHR2PmENlYNYSgurzMUU3ox48fy2spuwS8oDj2TW2DiDktjt2pBQIQGCKQkZCB+DVkxBXTLfpIRmOmS4Ydni4TUuIQwOWLw5laIAABCKRMgG2fONZJbdsnTq+pBQIQ6CWA8iUsoZ/VLP55OZSv3h8XiRCAAAQSJ5DRDjaqR4SxhOoxBJlXfobIkG4kgOphBEU2CEAAAgUTQPWIY1xUjzicqQUCWRBA9ZCZUD0WjlVUj4UAdflyF4gAXsutQAlFEfjy5YteUn3z5k2avVLD1DyJ4p8/f06zhSW1avSl02THicUK2k49OTlxIigpNJJebLDIWhqHnloUtOj79++eDOFOGaOf7u/vh2sDJY8S6Ebvuri4eH5+Hr1QGfzh4YKOvdE5obf9alJvOokQgAAEaiYwOyJMuCdacI1qHpD0HQKVEJC/fXt7a+ysvrpg9M+NBc7IxqphBrQIl8gu/losT0b6Syj7LF5QNPumtkHEnBbN9FQEAQgMEUD8GiJTYfroRjfi19CoCCpADFW6S0/Nt/G3ttqzuHzVmp6OQwACENgRYNsn2kjANYqGmoogkDgBlK/GQEGXq6PbCE0z2gcZPS+H8tU2HMcQgAAEMiKA6pGRsUI3ddRdQfUYMkFQN3Ko0l06S3s/n0TOonokYgiaAQEIQGArAqge0cjjGkVDTUUQSJwAqkdjoKDL1dFthKYZ7QNUjzaNso9XcYEI4FX2IKF3kwkcHx/rJqcX+P+d+M++sTux4P8vuxqm5imI5uSOccF0AqM31FHxfnqd8a5QBC4FIm3Xp+hd9vvKaN+NsZ/bDVh+rF+HE5JsqEy9jj50ivTQBDTNOmPv7u7u5ubGWO+o7QKNPcW2M7bQycbr6w4Q/oQABCAgAsYt5i6rcAG8cI26tEmBAARKIqDNBH8k3HZn5XJvFZG5aQarhgZFagejKzKtymevnlLrbIj24AWFoNotM7UNIua0ro1IgQAE4hNA/IrPPNkaEb88pkH88sDhlJ8ALp+fD2chAAEI1ECAbZ84Vk5t2ydOr6kFAhDoEkD5cpjwvJwDxP4nypedFTkhAAEIJEUA1SMpc2zbGFQPD39UDw8cTvkJoHr4+XAWAhCAQA0EUD3iWBnVIw5naoFA+gRQPRwboXo4QOx/onrYWfXmXMUFIoBXL1sSITCNgG6NhA2ahiyH3KNhd96+fZtDP3raeH5+7kQJnRS9SyWO9l1aSPxXvkcFmIaFgnQ0xxzEJKBAXY6ZLi4uNCDtbdjf3/dn3mTseZrk9NeTk1MQgAAE6iHw9PQ0o7NyV/b29mZcOHoJrhGu0eggIQMEciegn7lx10KhEuMv5Ry8rBocIEn9OboboNY6Gw5JtX/zxuAFxTGBfSUewQtiTotjdGqBAAQCEUD8CgR222IRvzz8R93dTQSIpHwbD72aT+Hy1Wx9+g4BCECgIcC2T4Mi6AGuUVC8FA6BjAigfDnG2mS56rSh/ad9um5ftcnx6FaAWoXytYlpqBQCEIBACAKoHiGobl4mqofHBKOuziZupN1XjPBEh4dezadQPWq2Pn2HAAQg0BBA9WhQBD3ANQqKl8IhkBEBVA/HWJssV502tP+0T9ftqzY5Ht0KUKtQPTymWcUFIoCXhzCnIGAlMLrt2xQ0+hGDJicHmxMYfb3ZchvbvBfdBigw8/39fTtdATUfHx/bKascx/dI7DXyS1zFxFMLUSAAJ/Ct1hXa359azmh++0gYLarJMBo4rMnpHIzOJE5+/oQABCBQPIHZXsf19XUIOLhGooprFGJoUSYE0iFweHho3GC9u7v7/Pnzti1n1bAt/9HaDw4ORvPYd8lGiyosA15QNIPatwVCe0HMadGMTkUQgEAgAvbbeugZNVAH6yx2dMsa8cs/MOyehr8c+1l7jfwS7VRXzInLtyJMioIABCCQLwG2faLZDtcoGmoqgkDKBFC+eq1jnyF7L+9NrOF5OZSvXtOTCAEIQKBUAqgeRVoW1WOhWUO4kf4m2WtE9fCTDHQW1SMQWIqFAAQgkBcBVI9o9sI1ioaaiiCQMgFUj17r2GfI3st7E1E9dljsW2S9GAtOXMsFIoBXwYOErsUjYHwVVg1SpKR4zaKmBQS07Th6dY7W1Kdjzs7O2l178+bNDD/m9fW1XUjv8cPDQ296uETjL1Fd3tvbC9cMSh4i4Iw9vQWkmClDmYfStxp7GjPzvuJiafBQZ0mHAAQgUCQBJ5CosY+np6eW5yaNpTXZcI2EAteoGQ8cQKA8AprljLv5mgq0CXt+fr45BFYNm5tgtAEaLf48v3798meo9ixeUDTTp7NBxJwWzehUBAEIBCJgnFFVe45ySSBoiReL+OU3kGU/H/HLz7DCs7h8FRqdLkMAAhDoEmDbp8skUIpxkYL4FYg/xUJgcwIoXx4ThFiuVvK8HMqXZ1xxCgIQgEBhBIwLCvUa1SMX06N6+C2F6uHnw9leAqgevVhIhAAEIFAbAVSPaBY3LlJQPaJZhIogEJkAqocHOKqHB47/FKqHn4/n7FouEAG8PJA5BQErAXusQT4CYGW6dT7L66Y5foT86urK+cyInJgZ0awsfIwLyLVMbQ8Fxc9wLeaTyrm8vHSGzZcvXyaVsMvsFNJbQqCxd3193VudP9H5xfkzcxYCEIBA8QT0wMSMyKHCMm8SHuWJayREuEaj44QMEMiUgKZcLVotvrEi1crNVqivzXvKqmFzE1gaMLoZYlm1WSoqLA9eUDSDprNBxJwWzehUBAEIhCOA+BWO7VYlW1y1UX9vq8Z76mWHR3DY4fGMkHCncPnCsaVkCEAAAhkRYNsnmrHS2faJ1mUqggAE2gRQvto0uscWTbB71WjKvEc18npebnQnxLKdMkqSDBCAAAQgkAIBVI8UrLBuGyy36dF7/bpNWqU0VA9hRPVYZSxNLQTVYyox8kMAAhAokgCqRzSzonpEQ01FEEiTAKqH3y6oHn4+nrOjOyGW7RRP+aWeWtEFIoBXqYOEfkUlYL8NjM56UdtNZcMELArNwcHBcAEpntHNw4n++PHjx+Pj4xltNT5j8fLyMqPweZfYo4Ho7fR5VXDVbAIaCbe3t+3LNfbm/YI2HHuKaDDvmaR2xzmGAAQgUDmBeRPpxcXFvLuGnzau0Y4PrpF/nHAWAjkS0Ic49DCNHmMadZ61R6G4utL/ZoR1Xp0Mq4bVkQYqcHRry75LFqiFaRaLFxTNLolsEDGnRbM4FUEAAkEJ2G/rox5C0HZSuJ0A4pef1egaanc54pcfYz1ncfnqsTU9hQAEIOAnwLaPn8+KZxPZ9lmxRxQFAQgYCaB8bbhcreF5udF9LfsWmXFIkw0CEIAABLYiYJ/SR+8OW3WBeh0CqB4OEOfPDd1IpyXNnyztGxQJHqB6JGgUmgQBCEBgEwKoHtGw4xpFQ01FEEiNAKrHhstVVA/9HOxbZKn9doK2Z0UX6D+TGqoZQTHVXl9fJ11F5hUJ7O/vazs4hfcqV+xUAUUZYw1iu4xsbbRpRj1SUxUyyWnwvNuJCjHyUbYQ4TacXuz+ZMnaiyWRxE+fPrVb8ubNm8+fP7dT7Mfbjr3dR0WcQHj2xpMTAhCAQOUEJO4+PT1NhaC7xs3NzdSrLPlxjXaUCOBlGS3kgUAuBDTTyll1gucONV7rQfm3Q2fjp7NqiM98Xo2WB1W1h8zuZRsvXlCFG0TMae2fAMcQgEC+BIybsYhfGZnYaNOMeqSmssOzsxc7PPHHLS5ffObUCAEIQCBBAmz7VLjtk+A4pEkQKJgAytfOuMblfKA5ufjn5VC+Cp5D6BoEIAABh4Dxlorq4XBL+U+jTVPuQrdtqB47Jqge3bEROgXVIzRhyocABCCQBQFUj0A7bL3W523oXiwkQqBsAqgeO/sal/OB5mRUD1mB932cqWZdF8gawEtjUW8AGgPaOS3mz9UJ6CX2s7MzvWnJu3Crs51R4Pfv341XvXv3zpiTbJsTGI0faZHtN+9FuwHPz89Op5bMIcb1YbS7hnwFp3ftvjvHipDqpPBnUAKaJJ0BsyQAllPUUMvDjT2FHlMkU3sAmuzmiiGkpEMAAhBYTsAYUMap6OHhwUlZ5U9cowYjrlGDggMIZEdA6yC5pnJ9tTGtT0rKVTYui05PT+WTJ7WnxKoho+FnWeNoQB4fH2fUqdBNxQsKt0h3bJfIBhFzmmMX/oQABDIlgPiVqeH8zR5dMlicPX8Vkc+yw9MAZ4enQRHnAJcvDmdqIVfZuAAAIABJREFUgQAEIJA+AbZ9atv2SX9M0kIIZE0A5WvIfDwvN0RmlXTLZgjK1yqoKQQCEIDAtgRQPbblH6h2VA8/2M3dSKd5iTzR4bSKP3cEUD0YCRCAAAQgsCOA6oHqwW8BAhBYkQCqxxDMzZerZUcJQPUYGnie9HVdIFMAL71wZfwleNrNqRUJyAvUm5ZSBO37yCvWTlEOARnCSRn68+joaOgU6akRGI3fabmBJdWpq6urdnvUfkVmbKdMOk7tpmD/GRJHb5KhV8nsjD2Z4MOHD7NLttt6dhWjFz4+PupNmFHNb1eOYm6OFkgGCEAAAjUQ0K7TjACOCjETKPyHc3vCNaphENJHCGRHQCH85XMqRJfWp9oIamJ17Q5mdEeuqT7SqAkwqdBdu4440zKrhhn2jXaJZT9kdFMlWmtTqAgvKKYV7JsGQTeImNNiGp26IACBcATskyriVzgrrF7yqJ9mcfZWb9WSAp3bLjs8S2By7SQCzthjGTuJHpkhAAEIFEOAbZ+YprSvUIJu+8TsMnVBoDwCKF+zbWqfA2dXMXphwc/LWTZDRndURgGSAQIQgAAENidgv5+iemxuLHsDRu/Rlhu9vboIOZ2dZ1SPCMypYkfAGXuoHgwMCEAAAnUSQPWIaXf7CgXVI6ZdqAsCkwigekzC1c5snwPbV617jOqxLs+sS1vdBRoP4KXpI7VALVmbcMXG6zVOfVU40AvtK7az+KKMMVzEAV85l8GgqXa0qXnt5vd+gXy0j0MZdF8YOuWkRwtdZL9PvX//3mkkfwYl0P0Wx/X19ewaNfaMgcxDjz0NOQm0o7Kferq/vz+7v1wIAQhAoCQCM+Z/uVszYn5ZoOEaNZRwjRoUHEAgNQLrBtPXj12hu5YE0g3Kh1VDXqsGy36IZa0UdFAlVThekMwRepHeWDyFDSLmtLzmtGbwcAABCHQJIH51meSegvjltyDil58PZ9sEcPlw+drjgWMIQKBmAmz7yPpVbfvUPNrpOwSWE0D5ms2Q5+VmozNeiPJlBEU2CEAAArkTQPXI3YLd9qN6dJm0U1A92jQ49hNA9UD18I8QzkIAAvUQQPWQrVE96hnw9BQCCwmgeswGiOoxG53xQlQPI6gm2+ou0N9N0UMH9p3KoRJID0cA64Rjay/ZHuiRz3HYqW6b0/KiabTF2CoonO8h6O675M3tp6cnY6ui7WPam0SUCqPt1srWHXtL4k7aX8QNPfb29va+fPlioWRxdi3lkAcCEIBA1gT0qMTt7e3ULjw8PGi+nXqVJX/39oRrZOFGHghAIBoBxRm0u76jrVIw8dPT05RDinenZVYNo2bdMINltWXZV9mwCzGrxgva0bYMm1XsksIGEXMaOyGrDGYKgUAKBBC/UrDCum2wOGmIXxbmVfk2FiAV5sHlw+WrcNjTZQhAoEuAbZ8dE1yj7tggBQIQ6BJA+UL56o6KdFIs9zLLpko6PaIlEIAABCDQSwDVoxdL1omWGzSqh8XEFnfIUs5onhSe6BhtZJ0ZUD1QPeoc+fQaAhBwCKB67IDgGjkDgz8hAIFeAqgeqB69AyORRMu9zLKpkkh3QjcjhAs0HsArdK8ofwmBvPYTl/Q05WuNYdRkrEABCFKGk2nbLDeejHbo5As6o/Ti4mKJaRRNw3j54eGhMeeSbLo7Wky2q2KJX7ikkXVe2/0Wx8Kxd39/byQZ4Rd6cHBgiavKndpoMrJBAAJlE/j48ePUDt7d3QVyJHCN2rbANWrT4BgCpRLQevDTp0///POPNiUUr1DTYFI9ZdUgc+S1arDsbtkX6UmNxhCNwQvaUQ3k1zkmS2GDiDlNRslrTnNGEX9CAAJtAo6s0D7VPkb8atNI/NjipEXYWl+LEjs8bZLs8LRphD7G5RNhXL7Qw4zyIQCBLAiw7bMzUz3bPlkMSxoJgUoIoHwNGTrCor7I5+VQvoZGFOkQgAAECiOA6lGYQdUdVA+/TXnlx8+Hsw0BVA+hQPVoxgMHEIBAzQRQPXbWR/Wo+VdA3yGwFQFUjyHyqB5DZPzpqB5+Ps7ZEC7QeACv9+/fO+3gz3QIHB0dpdOYOlvy8vJi7DjGMoJKIZtlN98SgTKFvqgNt7e3TkvOz8+dFPufGvNGBSuCb7Rr9tevX43tj9YkY3uKz+bEt9K+drSxZ3Exl/O/vLwcHVSjGZY3gxIgAAEIJE5A4q79w1m7vpyeni65ZfiB4Bo1fLhJNSg4gEBqBLSBEOIX+ufPH03IJycnf/31VzqRvFg1aPiFMHfQUT360JIGW9AG5FI4XtDOUtFGeAobRMxpMno0i+cyFdBOCGRKAPErU8P5m4345eGD+OWBwymHAC6fgODyOaOCPyEAgQoJsO2zM3q0O0IK2z4VjnO6DIEVCaB8zYY5abnK83KzOaN8zUbHhRCAAARyIYDqkYulJrUT1cODa5Ib6SlnxVMs7VeEuW5RqB7iGW2Pa13bURoEIACBFQmgeuxgRrsj4BqtOHopCgKbEED1mI190nIV1WM2Z1QPI7pALtB/RqvX4NZq/OrqajQnGSITUES3OPFcI/crr+qMkYzUqXfv3uXVtZpb+/r6Otr90bvXaAlxMvz+/dtZ0c0IBtlu6v39fftPz3G0+I9OB1NokqcN9ZzS2HPCtSz0JZzSPCRjzrd3d3eKgOBpDNEbPXA4BQEIVEJgqu8hF+Lx8TEQHFyjNtho3lq7Uo4hAAELAe3FaWNaW4F61MyyPlWwJGVTZu1RWJ5OUxvkXeufhMaLi4twMRNHO8uqYYcou1WDYpr7Q3QZx+HoCMk9A17QzoLRXI7NN4iY0zKd03Kfamg/BAIRQPwKBHbbYi2LC8SvURvV49uMoqgzAy7fzu7ZLWPrHK70GgIQCEqAbZ8dXlyjoMOMwiFQEgGUr9nWlJxnvJbn5YygerOhfPViIRECEIBASQRQPUqyZtMXVI8GRfeAV366TEjpJYDqscOC6tE7PEiEAASqIoDqsTM3qkdVw57OQmAJAVSP2fRQPWajm3QhqocRVyAXaDyAl9p3eXkpbU8/iW/fvtn3Lo0dI9tUAnq7Uo7g6enp8fHx1GvJvzoB/SiMZbKhYwSVQjbLi6a6e6XQ1NE2dDff9Xr26FWeDHb3SNOUp5wVT23+fuaKfSmpqIeHB6c7U10Z5/JugU6G5s+FFTXlWA50L5aP5PGOCLVpwUgeCECgYAIKxeWZJLsd12LHPuF3Lx9NwTVqI4omMLQr5RgCELATkCc5z5l8fn7Wwk3TqT/Eklqixe+n//5T7H7t/tnbtlbO7py/0JnvFjjU1IUVDRXbm17eqkH369GdEz3gJWmqF0gliXhBjaHr2SDqTkELp5pugQ1V52BhRU5p/j/Lm9P8/eUsBKolgPhVpOlHXTj1GvFr1PT1+DajKOrM0PXQFnpi3QKHwC6saKjY3nRcvl4sJEIAAhBoCLDt06DANWpQcAABCFgIoHxZKDl5WDI4QAL9ifIVCCzFQgACEEiHAKpHOrZYsSWoHh6YvPLjgcOpNoHuimOhGNEtsF1d+3hhRe2iRo9RPUYRkQECEKicAKpHMwBQPRoUHEAAAhYCqB4WSk4elgwOkEB/onpYwIZzgf62VK88Wqx+/vz5+/fv//JvawIvLy+yhSxitB3ZghKwxyOI+YWroF2uoXDLbr7uXlmgcKJUKEzDwcHB7JbrLmCBo/L1kfY405ReCTY2Sa0iSsVs08+4sDv2lry8rXufcb6NNvYaJh7xIJeJoukLBxCAAATWJaDbtGeS7NalOVzPyiy5X3TLdFK6tydcIwcRf0IAAgUQ2G3iaRLW7rbRI726utL0e3NzE7n73Wl5yV2AVUM08+mWPVqX5Uuno4XkmwEvqLFdtEV6ChtEzGmyu/G+04wQDiAAgWQJGDdj1X7Er2SN2G2YRUzJZSbv3nbZ4elanJQQBLpjj2VsCM6UCQEIQCBlAmz7NNapatun6TUHEIDAJgRQvkaxR5uTm5Z4HgXJZW+h6YsOUL7aNDiGAAQgUCQBVI8izYrqMWRWXvkZIkN6lwCqh5jkuITpmpIUCEAAArMJoHo06KLtsKXwsGvTaw4gAIFNCKB6jGKPNic3LUH1aFBUchDUBbIG8KqENd2EwFQC9s9xLHlwfGqryL+QwJ8/f0ZLWPI09mjha2Xobr4vjAPt7M962ulxVjxXzTj19etX41XaV83CasbuJJ5NY88ROxeOPft3YM7OziLDOT8/H6qR3fwhMqRDAAKVEJA/YHGrGhqho3fhGjWodYBr1KbBMQRKJfDhwwfFtLq7u7M8dK4ZW2G8tHfx/PwcBwirhh3nHFcN+/v7o4PE8qDkaCH5ZsALamxXzwYRc9rO6DnOac1w5QACEGgTQPxq0yjm2LJLk4WMwg5Pe0yyw9OmEfoYl29HGJcv9EijfAhAIHECbPs0Bqpn26fpMgcQgMDmBFC+hkzA83JDZIzpKF9GUGSDAAQgkC8BVI98bedpOarHEBxe+RkiQ7pDANVjBwTVwxkY/AkBCNRGANWjsTiqR4OCAwhAIBoBVI8h1KgeQ2SM6ageo6CCukAE8BrlTwYIDBJQdD3Ltq+u5wvkgxCTPFHMW6bdzfeFXsvDw4PRYgkuWd+/f29sPNmWE+gOlYVjrzuYhxoZbey1GzA0upj825Q4hgAEaiOg+C/28IuC8+XLl9ARb7t3k4W3p+79bsjK0W5P9timQzevoS6QDgEI5EtAAWe1yDX+6pXz5ORESkCE/nZn0YXTcneeH+pFtGm53YAhE+S4arCEhCtma6VtROMxXlAbVLSf2+ZeEHPazu45zmntEcsxBCCwI4D4VepIKMZD63r+C5cS3fv40Biox7cZIlB5eneoLBx73cE8RDja2Gs3oKRlbLtfHEMAAhBYQoBtnza9aLenzbd92r3mGAIQSIEAylfXCtHm5HbVJS0ZUL7aluUYAhCAQHkEUD3Ks+muR6geQ5btbmUP5YzmRrK0HzLBtundoYLqsa1FqB0CEIBAfAKoHm3muEZtGhxDAAIxCaB6dGlHm5PbVaN6tGmUfRzaBSKAV9njh96FJWD/FsfR0VHYplB6XAIWwT5ui/prc3a69Qbdkm+n64Zkj1gXOgBH02Gnj0169+D09LSbSEogAk7EFnmuS8aePu5h1Nj0+YvDw8NAnfIUO+SaM/l7oHEKAhAom4Ceepmk497d3R0fH4dm4rgNuEahgVM+BCCQDgF541rQXVxcGJskf15rOvnhxvzzsrFq2HHLcdVg+SKHcQNh3uBJ+Sq8oLZ15G7Vs0HEnJbvnNYetBxDAAI7Aohf1Y4ExC+/6avybfwoqj2Ly7czfY7L2GoHLR2HAATWJcC2T5snrlGbBscQgEB8AihfbeY8L9emMe8Y5WseN66CAAQgkAsBVI9cLLV6O1E9/EhZ2vv51HAW1WNnZVSPGkY7fYQABHoJoHq0seAatWlwDAEIxCeA6tFmjurRpjHvGNXDwy2CC0QALw9/TkFghMCPHz9GcvzvtDz4/x3y/9QJaOZNvYm29r28vDgxjxbGHLV/BXpSwA5bb/pzyVhOH/vz/TeVfVUPnHVPdcfewuhp9rG3cJDP5jA0yQ+lz66ICyEAAQjkQkATsj1sx/X1taLFh+5a9/a08K5hvz3hGoU2LuVDAAJGAjc3N5pyjZm11NIa6vPnz8b8U7N1p2VWDVMZbpg/l2ccN0GEF9TGXo8XxJzW2J2dkAYFBxDImgDiV9bmG2o84tcQGXZ4hsiQ7hDA5WuA4PI1KDiAAARqI8C2T9vi9Wz7tHvNMQQgkBoBlK+dRRY++TDbrENLg6H02RVFuBDlKwJkqoAABCCwIQFUjw3hh6sa1WOILarHEBnSHQKoHg2QHJcwTeM5gAAEILCEAKpHmx6qR5sGxxCAwFYEUD125FE9lo9AVA8PwwguEAG8PPw5BYERAnyOYwRQuactsSc3773zPQS1Z+FKslvgUB+juUdfv34daoOTrk1VxaB1EvkzEIHuUFk49h4eHoxNXfjOv7GWbjbF9O0mKuXg4KA3nUQIQAACZRN4fn7u3guGuqxQMpeXl0NnV0zvNmnh7alb4FBrcY2GyJAOAQjEJ6Ap9+Liwl7vp0+fAsVY7M6iC6dlVg12s8bJ+fr6GqeipGrBC3LMUY8XxJzWmJ6dkAYFBxDImgDiV9bmW9J4xC8/vXp8Gz+Has/i8jWmx+VrUHAAAQhURYBtH8fcuEYOEP6EAAS2IoDyJfI8Lxdn+NWpfMVhSy0QgAAEQhNA9QhNONnyUT38pmFp7+dT/FlUj8bEqB4NCg4gAIGqCKB6OObGNXKA8CcEILAVAVQPkUf1iDP86lQ94rhABPCKM4appUwC9s9xHB4elomgxF4Vc8txglstjGD1+fNno7Xfv38fLVSW00dPC9Uqz1lOrUvAscvCIfH4+Pjnzx9LCzXIt9o97613KKqXpS/kgQAEIJAvAX3ZzB6BJVr0LvF0bk+4RvmOMVoOAQgsJKDvckxaH+nDjMfHxwsr7V7uTMusGrqIUk6xPONoXMel3M2pbcMLcogt/F07pfn/dKYUT+ZJE6CnHOeU04CFfWcnxMHLnxCAQHwCiF/xmUeoEfGrFzLiVy8WEnsJ4PLtsCB+9Q4PEiEAgeIJsO3jmHjh1odTmv9P5xbsyRxo28dTI6cgAIFECKB89T63FsE6vfVmumRA+YowYKgCAhCAwIYEUD02hB+ualSPXraoHr1YSOwl4Gy5LNzt4UGXXsgkQgACEEiWAKqHY5qF90GnNP+fzi3YkxnVwwOHUxAomwCqR6/6EMHovfWiekQgH62KaC4QAbyi2ZSKCiTw69cvS68ynZ0tXSsyj+UV0zdv3qTfd+dzMQvjQOudbWOXF1ZkrGWXjSXrJFzRMjtjb2G82zTHngWmQsNYspEHAhCAQGEEtE1s8abU67u7OwWGj9Z95/a00GNJ8/aEaxRtOFERBHIn8PDwMGlVq+ll9RhezrTMqiGvQWUZP8U8K2k3DV6Qw2qhu+WU5v9zcy+IOW1nIHZC/AOVsxDIiADiV0bGsjfVsl1jcfPsNQbK6dx2F7oc7PAEMlORxTpjj2VskVamUxCAAASGCLDt45BZ6IM5pfn/3Hzbx988zkIAAokQQPlKxBBqRqa7xJYtkQqVr3TGFS2BAAQgsJAAqsdCgGlejurRaxdUj14sJPYSQPXYYcl0CdNrUxIhAAEI2AmgejisUD0cIPwJAQhsTgDVY3MTNA3IdMmA6tFYsH0QzQUigFcbO8cQmEDg+/fvxtyZzs7G3pWXrRih3fks2NnZ2Wxjvby82D8+8+HDh9kVTbpQoS6NipqKPTo6mlQ4mZcQWHHsycr2xzGXDPIl/d1d2/Vo5cwtL5YSIAABCORF4Pz83OgzKHqXMsfs3Yq3J1yjmIajLghAIASBvb097elPKnn1GF4rTsusGiaZcpXMjvl6y7Q8K9l7YaaJeEFdw1W1QeT8KJZsUDCndccSKRCAQGQCiF+RgUerDvGri5odni4TUjwEcPl2cBC/PIOEUxCAQKkE2PbpWraqbZ9u90mBAAQSJIDytZVRinlezlnx9fKsTfnqhUAiBCAAgRwJoHrkaDVLm1E9upRQPbpMSPEQcHxgHnTxsOIUBCAAgcIIoHp0DYrq0WVCCgQgsC0BVI+t+KN6bEU+Qr0xXSACeEUwKFWUScCJN+/pJJGDPHASPFWM0K64GG/fvt0R1rE8ttm0n56ejNemGXBaQfSWdN/Yd7I1BJqxJ29VcQGWwLeHFdCnzpdU1DR+xQMm/xVhUhQEIJAFgcfHR+P3u+JH7xLA5va0O15y18A1ymJA0kgIQMBP4Pj4WC60P49zVjG8VlQom2mZVYPDuZg/i3lW0mIRvKAupdo2iJjTdmOAnZDub4EUCORIAPErR6tZ2oz41aXEDk+XCSkeArh8Ozi4fJ5BwikIQKBIAmz7dM1a27ZPlwApEIBAmgRQvhKxS8FLhqqUr0SGE82AAAQgsAoBVI9VMCZYCKpH1yioHl0mpHgIoHrs4BS8hPFYn1MQgEDNBFA9utZH9egyIQUCEEiBAKpHClZQGwpeMlSlekR2gf6TyPClGRDIjsCPHz+MbVbwIGNOsuVCwPnaQJrNln+mz2is0jZjMA7VNfUN8CXNs4d24lvQSzjPuHaTsRdzu6SXSVcIPDw87M1JIgQgAIEiCcjrMH5/SaKvQlbHh7DJ7QnXKL6hqRECELATuL6+tj+5tStW+W9ubi4vL+21DOXcZFpm1TBkjhDp3SVSiFpSKBMvqNcKtXlBzGm7YcBOSO/PgUQIZEcA8Ss7k63YYMSvIZi1+TZDHCpPx+XbDQBcvsp/CHQfArURYNun1+K4Rr1YSIQABFIggPIV3wpdMajgJUO3s/GBUyMEIAABCMwggOoxA1oxl6B6DJmSpf0QmarSUT125i54CVPVeKazEICAkQCqRy8oXKNeLCRCAAIpEED1iG+FrhBQ8JKh29n4wOPUGN8FIoBXHMtSS4EE+BxHgUb9b5eqihlpMeL3799//fplyfnmzRtt41pyrpLn69evxnII4GUElVo2eUVG3TTy2OuCUlOdREadA2TDP//6668Na6+k6n///beSntJND4GTkxPP2ebUVtG7mgYsP8A1Ws5w2xJ+//4t5zY7n9+z/Hx+ft4W6dTa9WjU27dv9/b2pl5I/tUJHBwcSHScGsPr6upKYcpjLv38HWfV4OcT6KyWYIFKzrFYvKCu1SIv0kvaIGJO6w6ndFJwIze3BW5kNBN4Vh9OGwr+tpjT0zL+zG4hHBo7OzyhCVP+EAFcviEypE8igPg1Cde8zIhf87gVdhXbPl2Dsu3TZZJCCrsWm1uBXYvNTbBrAMpXZEOU9LxcdsoXK4JVRnvlPj/+wyqjaEkh+A9L6E26FtVjEq6MMqN6OMZC9XCA8Gc0Aqge0VCXXRFrnAj2rXwFFIFwFlWgenTNhOrRZZJCCrsWm1uBXYvNTbBrAKpHZEOgekQGHq26+C4QAbyiGZeKSiNgDyvDm8ml2f7//i87wX6JCe7v742Xf/z40ZhzeTZ5QvbonrxHtBz4JiWkOfZ6UXSD3CmoQW9OEiEAAQgUSUBhXLozYbenDw8PHz586KbnlZLm7QnXyDKKLi8vZT67D2kpc/M8+ukZN5I2b6rTAC2pzs7O9EUI1ssOmch/zvgoh1oo22nsJWK7NKflXjt275WsGnpB5ZWIF9RrLzaIerFYEpnTLJTi58GNjM/cUyNupAfOWqcQv9YimWM5iF+9VsO36cVC4mwCuHyz0XEhBCAAgcgE2PbpBY5r1Itlw0R2LTaE362aXYsuk/gpKF8xmaN8xaRNXRBYkQD+w4owlxeF/7Cc4WgJqB6jiArOgOrRa1yW9r1YSJxNANVjNjouhAAEIBCZAKpHL3Bco14sGyaya7Eh/G7V7Fp0mcRPQfWIyRzVIybtaHVt4gL9Ha17VASBkgjoAwXG7hA5yAiKbMkSUKwNY9tiLlm/fv1qbJXeiE7kxXJjg8nWELDv5iuCQHPVJgdd1/z9+/ebtIRKIQABCMQncH5+brkvf/nypYDoXcKLaxR/jK1SozZcbm9vC4vetQqZrQqRLeTs4TJtxb+pVx/lmBFDSubb3ANvusCqoUHBQXwCeEFDzNkgGiIzms6cNooofgbcyPjM/TXiRvr5LD+L+LWcISXkQoAdnlwsVV47cfnKsyk9ggAEiiTAts+QWdn2GSKzSTq7Fptg91TKroUHTrRTKF/RUKsinpeLSZu6ILAWAfyHtUiuVQ7+w1okh8pB9RgiQ3p5BFA9yrNpLj1C9cjFUrQTAhConACqx9AAQPUYIrNJOrsWm2D3VMquhQdOtFOoHtFQqyJUj5i049S1lQtEAK849qWW0gh8+/bN2KUZr8IaSyZbIAJyK0dL3t/fH81TRobn52cLEHVWQ12+YLReWwKF7BpDUIBoRlm3IvvYe/v27eHh4bq1Ty2t+4EmbRlMLYT8EIAABHIk8Pnz51HxVUH35TyXMTHab0+4RkmN55eXF7v3mFTLi2+MnCj9rIrvZuIdnCc96jelW8DmXbNPy6wa4hvr9fU1fqUxa8QLGqKNFzREZjSdOW0UUfwMuJHxmRtrxI00gpqRDfFrBrRcLrFoPYhfXWvi23SZkLKEAC7fEnpcCwEIQCAaAbZ9hlDjGg2R2SSdXYtNsFsqZdfCQiloHpSvoHjbhdf2vFzxylfbuByXSgD/IVnL4j+EMw2qRzi2m5eM6tE2gX3nmaV9mxvHywnYxx4P7y2nTQkQgAAEZhNA9RhCh2s0RGaTdHYtNsFuqZRdCwuloHlQPYLibReO6tGmUcDxhi4QAbwKGD90YQMC3Vl4qBFHR0dDp0iHQPoERkNyNF2Y5wU2l089sIdgIIDXVLaJ5H96ejK2JPLY622VI/FqB6c3G4kQgAAECiMg5fXTp0/+Tu2id20eadHfSPtZXCM7q6Ry2pdvSTW7ksZgnc0NfXZ2Nq8NV1dX8y5c8SpWDSvCnFRUPZEdhrDgBQ2RUXrkRXpJG0TMaZ5xtdUpHJWtyFvqxToWSjPy2MEifs3AyyXpEGCHJx1b1NYSXL7aLE5/IQCBHAmw7eOxGts+HjjxT9mXb/HbRo1YZ9sxgPIVjX9Jz8uhfEUbNlS0LQHuUNvy99eOdfx8Zp+1g0X1mA2ZC1MggOqRghXqbAOqR512p9cQgEBeBFA9PPZC9fDAiX/KvnyL3zZqxDrbjgFUj2j8UT2ioY5Q0bYuEAG8IpiYKgok4MzCnh4SxsUDh1PpE7DvqM72AmdAUEBly1dTdiUfHx/PqIJLNieQrJLUS8ZZhRI2rpcSiRCAQGEEvn//fnJy4u+Uvpgkt/ng4MCfLaOzuEYZGavdVAWSa//JcVIEsM7m5tjb25vnvmpRdnl5uW37WTVsy7/a2vGC/KZng8jPx3OWOc0DZ6tTOCpbkbeZgDLUAAAgAElEQVTUi3UslGbkQfyaAY1LciTADk+OViujzbh8ZdiRXkAAAgUTYNvHb1y2ffx8Ip9lXRwZ+KTqsM4kXKtnRvlaHelQgTwvN0SGdAgkS4A7VLKmUcOwTiDroHoEAkuxqRFA9UjNIvW0B9WjHlvTUwhAIFMCqB5+w6F6+PlEPsu6ODLwSdVhnUm4Vs+M6rE60qECUT2GyGSXvrkLRACv7MYMDU6CgDMLe9pUUsACTzc5VSSBx8dHY7/0vre8QGPm5dm+fv1qLIQIekZQqWWzjz2ZOObY6wWlUKxOeswdHKdq/oQABCAQh4CCaY5Ge9EUXVj0LvvtCdcozji018I3Eu2s4uccnUziN6nCGmdb4fb29vfv31sRs0/LrBpWt9Hr6+vqZeZSIF6Q31J4QX4+nrPMaR44G57CjdwQ/mjVsx2Y0ZIrz4D4VfkAqKT79tsuvk0lQyJaN+1jj2VsNKNQEQQgAIE2AbZ92jS6x7hGXSbbprBrsS1/f+3sWvj5RDg72wQoX3brFPa8XM3Kl93o5CyAAP5DykacffNKuVMptA3VIwUr0IbQBOw7zyztQ9uitvLtYw/Vo7axQX8hAIFECKB6+A2Ba+TnE/8suxbxmdtrZNfCzipQztkmQPWwWwTVw84q8ZwpuEAE8Ep8kNC8FAnop2tslraZjDnJlg4BSzjYSgT7h4cHo11OT0+NOVfJZg/gRRylVYDHL8Q+9lIwcVffPTw8jA+NGiEAAQhEI6BYLScnJ3/+/PHUKDdYwao3j7HoaeGMU/bbE67RDLxBL9FQvL6+DloFhc8j8PHjR2Jez0O37lVLZq0Nf1z2aZlVw7oDpubS8IJGrb9kPhktvJuhpA0i5rSufVNIwY1MwQq9bcCN7MWyPBHxaznDlEtA/GqsY7/t4ts00DhYhYB97LGMXQU4hUAAAhCYRIBtn1FcuEajiCJnYNciMnB7dexa2FmFy7lkykL5MtqF5+WMoMgGgaQI4D8kZY52Y/Af2jRWPEb1WBFmgkWhejRGse88L/GTm+rsByU90WHvdVU57WMP1aOqgUFnIQCBRAigeowaAtdoFFHkDOxaRAZur45dCzurcDmXTFmoHka7oHoYQSWeLREXiABeiY8Tmpcige4sPNRKwr4OkSE9CwJPT0/GdkbeUbXv5s+OLGvsONkCEbCPPa0AA7XBXqwzIBl1dnTkhAAEMiWgie7Xr1+exiuDond5MmR6yn57wjVK0MSXl5dfvnyR50CQ5RSs8/btW9lCFvn8+XMK7aENS8Ko3d/fbwXQPi2zaljdRv44nrvq9vf3V6938wLxgkZNgBc0imgoA3PaEJnN03EjNzdBuwG4kW0aIY4Rv0JQpcwECdhvu/g2CZov6ybZxx7L2KwNTeMhAIFMCbDtM2o4XKNRRPEzsGsRn7mnRnYtPHDin0L5isC8sOflqlW+IgwVqkiNAP5DUhbBfwhtDlSP0IQpPxEC9p1nlvaJmKyYZtjHHqpHMUanIxCAQEYEUD1GjYVrNIoofgZ2LeIz99TIroUHTvxTqB4RmKN6RIAcoYpEXKD/ROgqVUCgMALfvn0z9oiXw42gyJYggefnZ2OrdD9ThGNj5uXZ9D0cywMTu4oODw+X10gJkQnYx57m2Jhjb4hDYa75UDfzTf/333/zbTwth0CCBI6Pj/2PtkhnLTIij/32hGuU4LjdNUmjV/+SbZ6/YTc3N1dXV9082ha3fy6yezkpEGgIyLX2T+9NTudAqzNN++fn50566D/t0zKrhtC2qKd83UT8PxO8ILyg2T8H5rTZ6OJc+F8vEjcyDmxq2ZgA4tfGBqD6KATst118mygGqagS+9hjGVvRsFjQVcSvBfC4FAI9BNj26YHy/yfhGv3/PBL6i12LhIxBUxIjgPIV2iA8LxeasL98VgR+Ppz1E8B/8PPhbEkEUD1KsiZ9GSJg33lmaT/EkPR5BOxjD9VjHuHarmKNU5vF6W9oAqgeo4RxjUYRbZWBXYutyFNv+gRQPULbCNUjNOEI5afjAv0dobdUAYHCCPjf1mt39ujoqP0nx8UQsAeQyrfL9/f3xsafnp4ac66SzXGDPGVqLe05y6lkCdi/xRE52Hkvse/fvzvpkX8RTu38CQEIQCAoAcVn8d+ILy4uiozeJaq4RkGHFoVDAAKbE1AwuNltsDvws6voXmivlFVDl97ylNfX1+WF5FUCXpDFXpGXw36/tN3g9DeImNPa9uIYAhDYkADi14bwE6ka8attCHybNg2OlxPA5VvOkBIgAAEIBCLAto8FLK6RhRJ5IACBpAigfAU1R3nPy1WofAUdIRQOAQhAIBECqB6JGGLDZqB6tOGztG/T4Hg5AVSP5QwpAQIQgEAgAqgeFrC4RhZK5IEABJIigOoR1ByoHkHxxik8KRfoP3H6TC0QKImA/XMch4eHJXV8qC83Nzc69ebNG70Wu7e3N5Qtl/T9/f1cmhq0nfbXICO/Dm1vWPrvZwa1YL6FPzw8GBsfebukt1VOa7UQOjg46M1JIgQgAIHcCVxeXvqDWN3d3Wmtm3s3h9pv90BwjYYYkg4BCKRMQPHH7U/VOB3RDPn79+/IuwGOH+40qf0nq4Y2jZjH2iaKWV3QuvCCjHjxgoygutmY07pMSIEABDYhUI/4JfdVTqz6++t//wS8eYtj58Zop1f/JBjp43XylgvQ+xC/dj8rdng2mV6oVARw+RgGEIAABNIkwLaP0S5s+xhBkQ0CEEiHAMpXUFs4CxxtodTwvFxJylfQ4UHhEIAABNIhUI/qIeYvLy8KWLYTPqR3KDZl81+d1V1MGoH+W5Lwgeqx+62heqQz59TWEmdR4Ok+D+954HAKAhCAwOoEUD2MSFE9jKDIBgEIpEMA1SOoLZwFDqpHUNohCk/NBSKAVwgrU2bJBPRYf/MQv7+fmqD9GQo4KxqKkdR8n+TTp08/f/7MXYy3CO3Ff3Hr+fnZOM717krk97TtMgMBvHKcZCaNvRRmGyfMQQoCQ452p80QgED6BD5//nx7e+tpp7YqPnz44MmQ9alJtydco6xtTeMhUC0BreyW9F13gZgxHCdNy6walliWa0UAL4gNotA/BOa00IQpHwIQMBKoQfzSlKvtXPmu/rvb7qyUr0b82jGU6ifRQTvAx8fHRqpJZUP8kjkm3XbZ4UlqAOfemEljj2Vs7uam/RCAQEYE2PbxO8aNKXkuqEHBAQQgkBEBlK+gxuJ5uaB4KRwCEIAABFYhUIPqoaBd+iCrtIzRdyu0+tstAB3hQy6TXgCW9pHjk5+oHvqlTNp5RvVYZW6hkB2BSWMP1YNhAwEIQCAaAVSPndM7ChzVYxQRGSAAgQQJoHoENQqqR1C8oQtP0AX6O3SfKR8ChRGwf4tj4e0wfW7fv3/X6wrOPr5kgPRbTgtHCTjehid/5IDTdjlNqszh4aGn5ZxKk0CyY68Xl7TPX79+tU9F/kW0q+YYAhCAQDgCj4+PitM6VL7uufKQc3yGY6hH3fRkb0+4Rl1jkQIBCMwjsDAE+eizgPNaNXRVstNyb4OLXDVYRO4yPnaKF5Tsz60kLyhZyPXMab09JRECFRIoWPySP6Zos3ot4eTkRBqWxZPpHQDaCtblKuSvv/7SNogeTO/NRmLKBJK97Zbk26Q8ADZsW7Jjr5dJkcvY3p6SCAEIVE6AbZ9kb0+4RpX/Nuk+BNYigPK1FsluOUUuGSz7RWUoX12DkgIBCECgVAIFqx5aNN3c3Cggzj///KNvsi55YkfvAUn40KPvEj6kpOjloFLHQ6n9YmlfqmXT71eyY68XXZFLmN6ekggBCFROANUj2dsTqkflv026D4G1CKB6rEWyW06RS4Z6VI80XSACeHV/aKRAwEfAiVflyarvUXjO5n5K8QjVwe4M3k3JrqcWob2Abvrtok/Q+zM0Z/W1+eY4woFdZNLXYCK0hypWJ5Ds2OvtqbO5Q9i4XkokQgACuRPQYxme6IS76F3FB81M9vaEa5T774v2QyAdAgu/dGefjlbpcrLTcm/vql01yEnoBZJRIl6QjJXsz80+7aS/QZQs5N5fa7VzWi8NEiFQGIEixS89WnF8fKw3WJbE7eo1tOZDRfJSUDC9JNObIcFExC8ZJdnbbkm+TYKDP4UmJTv2euHg8vViIRECECiMANs+Mmiytydco8J+bnQHAlsRQPkKR77aJUMByle4UUHJEIAABBIkULDqod3+q6sr5/vTy00gJUUvB8mJykX4QPWQ0VnaLx/5lDCPQLJjr7c71S5hemmQCAEIlEoA1UOWTfb2hOpR6u+OfkEgMgFUj3DAq10yFKB6JOsCEcAr3A+WksskUPDnOIwG03SmGA2fPn3qzf/6+tqbnlFiAbechbT13XhjhLJ3794tdPumNpUl61RieeXX9JLs2Osl6WzueALc9F5OIgQgAIH0CehNV0/IA4Vv14MgkZ2B+NBwjeIzp0YIQGATAkvWwnLjdcuI02xWDXE4+2uxbP5YnpX017LtWbwg8ccLijAImdMiQKYKCEDASKAw8Uufr9S34hW6y64pGEG1s8kN1ksy+i59Fm+zLHH4273O9xjfJl/b5d5yXL7cLUj7IQCB8giw7SOb4hqVN7DpEQQg0CWwZCGM8tXl2aQU+bxcDcpXY0EOIAABCFRCoE7VQ89z6tPsFxcX19fXd3d3X/77T/duHSvR8yBoMyr0OKiEDz0R+vj42CSmebDE2UuzR1NbxdJ+KjHyr0UA1WMtkpQDAQhAYC0CqB4iiWu01nCiHAhAIGUCSxbCqB4ey6J6eOCkfCplF+g/KYOjbRBIkECRn+MwctYLD9qR1+c1jPkzzZb7K6bLsdtfaIkfrsjeNovItJwVJaxLwPF0PYXHH3vdxmhKdO4IUj272UiBAAQgkC8BTXT6qJr2aHq7oFuttrl7TxWWaHc/4t+e7G3DNSpsWNIdCIQgoLXw0JxvqS5aSEdWDRZzpJBniUS0efvxgnYmsHsaeEGzBy1z2mx0XAgBCKxOwNnq9JSvvQLP2RRO6a2Sjx8/+p1bfZ5EHdF/5Qbv/JZdfrm1eqtHNHRg74u0M70MI/nsw4cP9qsi50T8wreJPOSoriGAy9eg4AACEIBACgTY9tlZAdcohdFIGyAAgdAEUL5CEK75ebmsla8Qg4EyIQABCCROoCTVQx8RkQwxBHwXtEsPBx4fHw/laadLQ5Gc4V8VSiLRMwDSUJTz8PCwfXk6x6gefiO2LcUTHW0aHC8ngOqxnCElQAACEFiRAKrHDiau0YqDiqIgAIFkCaB6hDANqkcIqhHKTNwFIoBXhDFAFUURMD6yL7F2b2+vmJ4rRr7ePXh6eiqmR56OWAxn+eKWp4rET9kNHTlckW6o9h+gvv2SOGea1yVgH3spRCFxtAdN+0bts9txUiAAAQikScATvUs+QPrfWFuLqv32hGu0FnPKgUBJBLSKkSioEAAKB6CFpDbN9eScvNlkn2+bDV/PPsbxh+3TMquG2dYcvdAfDmN3edbPSuIF7Yxo/7nhBY3+aoYy2CEzpw0xJB0CEFiLgH3v3aKhrNWqGeWcn58PfYdGW7h6RUG3LYvjKk9eO8CaqI0P+clB2hWu2tNEZGkV4tduyOHbzPjpcYmHAC6fBw6nIAABCMQnwLbPjrn99oRrFH+UUiMEEieA8rW6gexzMrvEq8NvCixe+Wp6ygEEIACBegiUoXrI9ZL0MKRT6Fsm+jf1ASR9iUT/Xl5eVLI/zJnOahF9d3cn5SXBkYPqYXcjWdonOICzbpJ97LGEydrQNB4CEMiFAKrHzlL22xOuUS5jm3ZCIBoBVI/VUdvnZJYMq8NvCixe9UjcBSKAVzMUOYDAOAHFsRrP9N8c+uUbc6acTVvzulPqZQOjhpFyX9Ztm+XWtW6N0UqTu2k0t951iRwka0h/6sJJwW/rtooUP4FJY2+q3Oivet5ZZyEhEXReOVwFAQhAIE0Cepd1yCW4uLjQV93SbPbqrZp0e8I1Wp0/BUIgawLPz8+3t7dDqxitp+RA6guZlufJ4nBQk5ZUNHTXWFJm99pJ0zKrhi7AmCkLR1TMpjp14QXtgEz6ueEFOaPI+OckyMxpRqpkgwAE5hEoQ/zSvCppoPdtE0XR1Vdq9EaKnY8cdb2Ron9SyuS3O7vBQ+Uom5YA+pfCvD3USE864pfgIH55RginZhDA5ZsBjUsgAAEIhCPAts+O7aTbE9s+4QYkJUMgOwIoXyFMNmlOTmG3wdkhqep5uXyVrxBDlzIhAAEIJE6gGNVDbyT1Po2jBzgXPnGktZ4off78+dOnT35rKoPakOnzoqgeMi6qh3+Ec3YqAZYwU4mRHwIQgEBQAqgeO7yTbk+oHkHHJIVDIC8CqB4h7DVpTkb1CGECe5n5qh7pu0B/281ATghA4Nu3b0YI7969M+ZMLZteRXh8fNQ7CXo54Z9//tHmfu++f2rNXrc9lruO3Ih1K02kNL1YYmxJ/CBZKbfNCI1sHgJ52VczgNPgqh5I8tiRUxCAQBkE9EarM8s1/dIX1TJ9GqPpwqSDIQ7dQnCNukxIgUC1BOQraiI9OTnxzCF6REzhvfb397UATwSUGrOkJa+vr0suN17rQeqUEH9adhqgPwteNVh2ihaOqC7POCl4QQ3nlH9uKbetAWg5yKsjBc9pFmORBwLFEyhA/NI0pfdYutG7JPc8PDxI+ZoUvattcT26J6f958+fRuFPrr5ako6f3+4L4lebxtBx/KVEXi7BEDfShwjkZV9cviE7kg4BCJRBgG2fxo4p355SblsDkAMIVEhAjiLKVyC75zXvFbxkKFj5CjR0KRYCEIBA4gSKUT26dyjtYEuw0AOcq3wvUG8MSUMZtaYecNKLkaPZ4mdA9bAwR/WwUCKPnQBLGDsrckIAAhAITQDVoyGc8u0p5bY1ADmAQIUEUD3CGT2veQ/VI9xICFdyFi7Qfyb1XwOx2c0sOBr9JCbRMjfbi3rse5X91mgtL6mi7qP/Q72TmYZObZuumKBqQPP71Ru2OtbmfvNv2+YlUrs+xj5qa6Er8pdokWF2Zjo7O4tsL7vrFr9tkVEUWV3KY68L3Gmt3t2KHIK92yRSIAABCKxFQI9lOB9NbUpW9C6dbf6MeaClaLu6aG6YM+G32+Acx3c/cI0cE/AnBBIhoPlKGwJaYhvbo9lDH8ZMITZis+9kbLmTrdlncNLX/TPlabnbU6e1Ja0aLPHatLXSZZJ4Cl5Q20DOAG6fco7xghwg9j9ThtzthdPakua0bmdJgUCFBEYFkYZJmuLXkBOujy5cX1+vsoew+xa9/HZ99qah4TnQ/XHDXZShhiF+DZFpp+PbtGlwvJyA40R5Cow/9rqNcVqLy9dFRAoEIJAvAbZ92rZzJvz2Kec4/u0J8csxAX9CIAUCQ4vuobZp6kD5GoLTTU95Th5tbUlLhlKVr64RSYEABCBQCYHcVQ+ZSUGXuo8eSfK4vLxc14h66VEOyejqT4s1xfDavYi0bgOWlIbqYaE3alxLIZPysLSfhCu7zCxhsjMZDYYABEolgOrRtmzKtydco7alOIZAIgRQPYIaIuU5udtxp7WoHl1EqaXk4gJZA3hpp+/+/j7Oy3ip2TLB9uilSu2jrfXQeYIdTLZJTQC70RZqmh7NEz+DvjF+cnISv97sarTs5ksUKTJej31ZGPlzHHKLu0JU79CS+VZ5Iae3cBLDEUh27PV2WV8TaqfrTbD2nxxDAAIQyJeA3kTVuq+3/dqV0OMavadCJ37//t15Q/jff/8NXemu/GRvT7hGcQYAtUBgBoFJ0bt25cu31CpGO4kzqlvxkv39/RVLC1RUstNyb38LXjVYlucLQ8L1Ig2aiBfk4E3251aSF5QsZGcw7P4seE7r7S+JEKiNQO7iV+97LCH2MSSXy3U3vurw6dMn+dhb7aX0jmHEr14sTiLilwOEPxcSwOVbCJDLIQABCKxCgG0fB2Oyt6eStn0c5vwJgawJoHwFNV+yc3JvrwveJS5S+eo1IokQgAAEKiGQu+qhJ4i6McjUqcPDwxAWlJBxeno69M3Xpkb5LWrY58+fm5TND1A9LCZA9bBQIo+dAEsYOytyQgACEAhHANXDYZvs7QnVw7EUf0IgEQKoHkENkeyc3NtrVI9eLMkmZuQC/W2BqGD5GoJE77KwipNHttB79ZG30uJ0LfFaulvhQw0uLLST3rrUh9HsYsYQllzSLe8tFzklallo7JcEj8hBsvLy23IZ6um0M+Wx16WkODLOUzvGV7a6RZECAQhAICkCj4+PV1dXvU0K8dZrb0W9iY4XKj+kN9vqiSnfnnCNVjc3BUJgFQJ6n99xFI3F6t1+Rdw2Zq42W8rTctcoZa8aLFsHee2M4QU5Yzjln1sxXlDKkJ3xoD/LntO6/SUFAhUSyFr80osl3fZ/+fIlUOQsFavCjYNE+8ZJfY4e8WvUcIhfo4jIMIkALt8kXGSGAAQgEIgA2z4O2JRvT8Vs+zjM+RMCWRNA+QpqvpTn5G7Hy94lLk/56lqQFAhAAAJVEeiqBkPdT/DBBskK3S+wSpgIFL1rR6ZbYy8xZUP16CUTOTFlN5KlfeTBELm6lMdeF0XZS5huf0mBAATqIYDq4dg65dsTrpFjLP6EQAoEUD2CWiHlObnb8bKXDOWpHnm5QOMBvPQCod1R6A5fUsIR0M5yUhug4XqaSMn2l2nfvXuXSJuXN0Nx4hSvQXdNBSZUGK/lBWZRgiUqxOvraxZ9mdRIJzqG59r4AQRTbpsHFKeMBOz2TWGCdXRK/Rwix7MzUiUbBCAAgUkEtLIYCke4bfQu9cKJhmNx1Sb1fSiz/faEazTEkHQIVEVAC2fnCwyTuq8YXpPyr5554SI3wo6BfVpm1bD68HAKHB0tEcaD06Qlf+IFdenZf254QV16xhQ7ZOY0I1KyQQACswlkLX7pS+/db8JrjtW3qWYDGb1QhWurZDTbLoM2W7RSMGYOnc2yozLq6YVuZIjy7bddfJsQ/Gsu0z72cPlqHif0HQIQCEqAbZ8uXvvtCdeoS48UCNRGAOUrtMXtczJLhtC2GN0PyUv5Co2L8iEAAQgkTiBr1UNsu48PSZIIqnqoUj0Gf3FxYbHs0COmlmtXz4PqMYqUpf0oIjJMIsASZhIuMkMAAhAIQQDVo0vVfnvCNerSIwUCtRFA9QhtcfucjOoR2haFqR7ZuUDjAbzs3x8IPVYov0sA63SZhEux0z46OgrXjNAlS2nWakRb8Nrr//fffzWpBfpKeeiOLCnfspvvBJJYUl0619rDNcZ3j+xti7+cTseC+bYkL/s6AbyMmmW+1qHlEIBADQQUNfzk5KS3p/p62+beoOOHR/ND7LenaE1qbGRvG65RA40DCIQm4HiJU6vT7zqdF/unNl759/f3Z1w16ZK8pj5nPBS2ahj9IkeE8TBp8Hgy4wX1wrH/3PCCegFaEu2QU3Dnyp7TLPYiDwTKJuAsuj2dTU38kv/cfY/l7u4u6Ffod3y0VfLx40cPq+aUHKd03mZB/GrsMnSAbzNEhvR5BHD55nHjKghAAAJrEWDbp5ek/faEa9QLkEQIVEXA2RWc2ndNOChffmj2OZldYj/J5WdLUr6W06AECEAAArkTyFf1EPnHx8fuKypSGQ4ODs7Pz+2xyWYY0a563NzczCg/xCWoHqNUWdqPIiLDJAIsYSbhIjMEIACB1QmgevQitd+ecI16AZIIgaoIoHqENrd9Tkb1CG2LklSPHF2g8QBefDcm9G9gSflYZwm9qdfmFfpxtHcaPNqz1sLj9PRUG+67iF0/f/7UYxMK2qWN9c0jNYx2IVwGyy9r9O4VrnnhSrZLVvHdI2PbZDt9BGYeosvLy7/++0+fqcn6+aF53d/2KqN91cj4Y88h8/nz53aKJtLQ3zVqV8cxBCAAgRAE9GDH0Oyq6F0pzHKOHx7theGUb0/GtuEahfjJUCYEhggoCvbQKWP68hKMFfVmS3+Ra5z61Luh+1pvx0Mklr1qsKyXLU9JhiA/tUy8oCFiKf/cjG1L3wsydkQ2Yk4bGqikQwACaxFwFt2eYuM/yuZpjE51XyZRit5g8V+11lm5fBYtSdXpwRTHP1yrDVPLsTQ4/XXB1F4rf8q3XWPb0vdtZtilhkuM9hUKXL4axgN9hAAEIhNg22cIeMq3J2PbcI2GjEs6BFYnsFy3Wl7Ckk6lv8I1znuCwJJhyUgYvbYk5Wu0s2SAAAQgUAOBfFUPWWfoXWJF9dKpf/75Ry87BDKiYoQZn/S4vr4O1IapxaJ6jBKL70YaXVyW9qO2SzOD0b5qfPyx5xBzxFle+XH48CcEIJAjAVSPIaulfHsytg3XaMi4pENgdQLLNYvlJSzpFKrHEnrOtWUvGUpSPTJ1gcYDeEV7O9oZ+vxpIbD5poalkcXkMXrM6m+yvxptrP/7v3+afzVtKe6gvtShO80uYpcyFGOvJR2xyA+vr69LqkjzWrtkFXmoKKickdjsWVG/hdvb210tep1mSAAzNoNsUwl0vxc0VELksddtRjNOdqcU/bCbhxQIQAACGRGQT3hyctK7iZNI9C610GmexVVbxQS4RjuMuEarDCcKqYGAfdNgiMbT09PQqQjpCxe5EaI5sGqIMAwsVVgMEe1mbWnwUB68oCEySscL2sEJ6gVZfkq7ZrAT4hmrnIIABFYhYPdjkxK/tKXv+M/yQJznKlbh4ylEdwrP2fapq6sr+R7tlE2OLU7awnXBJv0arRTfZocoqG8zaoU6M+Dy1Wl3eg0BCKRAgG0fjxVwjXZwcI08g4RTEGgI2HcMmkucA2fl7pwN/efCFS7KV9tAZT8vZ1m7WTZV2sQ4hgAEIACBDQnYfZikVI8dsVHdQTflcB8yOT09tRhOD3Pa3+ywFDg7j+UGvdAnnN22oBeytN/hZWkfdJj1Fm7xnHcX8qBLL0ASIQABCMwmgOrhQYdrtIODa6bONggAACAASURBVOQZJJyCQEPAvmPQXOIcoHo4QJw/WTI4QLb602IIy6bKVu1v6s3XBRoP4LW3t5dOjPyGOAcioO9Ib76pUZUh7N784eFhVWTK66zll2W5gWVHxomOMdT+2UGyhgocTR+Vo5oSZrdt29i3TfurPTD+oCI8GuU3gSIetpuqGOfhdFB/SzgLAQhAYC0CunW2Z7am2ESid6k9XSc8mrONa9SMBw4gAIFRAgqQPZpnNMO2D40ZJ72hXkTYwO29YXXbw6qhy2TdFMtAjTAelncKL8jD0DghzN6E8VTtP1XSBhFzmt/WnIUABGIS6K67h2qPth4fakA7XSGx2n/q+O7uzkkJ/aeA2N9mSUFtR/zyDwl8Gz8fzs4ggMs3AxqXQAACEFiFANs+Hoxs+3jgcAoCEGgTQPmKoHSwZGgPuQ2Pi1G+NmRI1RCAAASSIpCp6iGGxqhY+ki5MedUu9gjmm37xnLTL1SPBkXvAapHLxYSlxBgCbOEHtdCAAIQWEIA1cNDD9XDA4dTEIBAmwCqB6pHMx6KjxJQjOqRrws0HsBLw/Hy/7F37+dR6+zisDfr2gUQSiBUAJRAqCBJCZAKQkoAKggpIUkFQAlABYuUAHTA91zvfK+3fz5qfBofbv5Yy/HIsnTL9sh6xvK7d/H8dkwXdfBH4LJzY8sLcYmMtogWmfg90ls2j7rHLH2JvfkJvsM23hbTVL+1HROPh2lKO8he0jugrTiDlCefSfrzmemho3z+sVzYhe+7gs+of8YFNjH/6Y+9QsEKD1nF13EhgT8JECCwLIGTk5PK+ePjVyzx0UzqUihhTJ44TcF0jfLOukZ5DcsEKgUGuUNM/I1LZQH6r0wZpW3YS+d7sYY88x+5a8hrHHY55UA9+L1bK5FeUAORXlAeZ6RekGtaHtkyAQKHFVho8CuKXR7SP8hQRnkesboG/fjxY91HU65v7acNcmszZY1a96VvkycaqW+T34XlTECXL6OwQIAAgYkFDPs0gOsa5XF0jfIalgmUBQa5PUwJKJR3PdQaka+hJFf/e7mUA7V1RGUobfkQIECAQE+BhUY9drUu/E6ygSI9NtGQSfmj9O+7QoymnNVka1rLPEi3drLqpOzIrX1eya19XmPsZVGPsYXlT4AAgToBUY86mViva5TH0TXKa1gmUBYY5PYwZTC5vOuh1oh6DCUp6hGSrSMqQ2l3zmfRXaD/Tax2VDL+JSaWjMD6BNLfxaGnu47Wj++e5r5U86dLREiP+kx/kKeXLd543w2/sAtfed0Yu22VfjaNPSlAc/m/f/9eOE5M4NUs5lMCBGYu8Pbt28ofUkS/t/P36RhVLvTDJ/suKFzzG6qma9SA4yMC2xHoORo+B6g+MYmYXfHo6GjUWrhrGJV3r8xTDpXpvxz3qoJeUDOXXlDeZ6QBIte0PLJlAgQOK1C46W4ozKy+3+P18oWiltcUEoz0ZwyhhEzit2e8mSn6ISOVJDFbwa8GqOkP8sQjJ8rcebCusIuR+jYNqlv+SJdvy62v7gQIHFDAsE8zfqFv0JBY16gBx0cENiIg8iXytTvUt/B7uRVEvjZyXVJNAgQIpAgsNOqxq1r6iGLc3MVMOoN3V9JfrZpe1JRW65NG1KNBz619A46POgikn/iT/cy7shZbuIWprLiVBAisVUDUo7llRT3yPn4QktewTKAsIOox+DBCAdktQwHkgH+uIOqx9C7QPwdsfrsmsCCB9N78YQebFkQ686LOf/LIwQHTO6AT43z58iWxsq9evUpMWUhW2MX04YpCebb252yPvUJDFF5YdHp6enx8XEjjTwIECCxF4N27d+VHW+MXGHObvSs8C/3wyfohs/16KvRbGg45XaMGHB8RGFzgyZMn/fOc7BJXLmr6O4jK28aazhecytwqV872slwo7RbuGlKCK3O+V9ILKhy05T9ne7qtqRc0W+TC8bCFa1qhyv4ksEGBwk13g8Csgl/lMY0oXvRA4rdoHz586Nm5bUCo/KhwtaxMs1v58ePHhk+n+eiANx3TVLC8l9l+7a6pb1NmtyYEZnvsFVqncBET/Cr4+JMAgWUJGPZpba/Zfj3pGrW2nQQEphcQ+RrbfLbX5ELFt3DLsPTIV6HJ/EmAAIGNCyw06rFrtfTuQaRP+f7a92DY65ceMYPYvvmPkV7Uo0F1Yhy39g1tsY6P0q9REx97Bd4t3MIUquxPAgRWLCDq0dq4s/160jVqbTsJCEwvIOoxtvlsr8mFim/hliFl1GivUaCC4dh/rqALZAKvsQ8S+a9EYNGv41hJG0xbjZQpnGJu/mkLNe7eUubU3JVg4hHVr1+/JtY8pdUqs7q/v8+vn+Dh8/zuLKcfe52buD9ynO+FQ/H9+/f9s5UDAQIEDiLw6dOn8iOj85y9K3wKowaTfRekfz3pGh3kMLZTAnMTSH8LZUPJJ76e5EuSftHLb5UtT3APlV7Cyb4psupnCxu5a2gNrhzwSM7aom5BL6hOJr8+/XSbuK0Ld+X5MheWO18HJhsgSkfuXJeCSYc/N3JN6yBjEwIrE1hi8CueCSmMFewaJVbGl0X8wOLZs2cRwp+spc7OzhL3FSU8+AMtKd8sgl+JDdoz2Zr6Nj0p1rq5Lt9aW1a9CBCYrYBhn5SmSf96MuyT4ikNgXULiHyN3b7p1+SUe/mRSruRUeJFR75GanrZEiBAYLkCS4x6ZNp7PUvc+v2VZbvuhZSekqjHNMeAqMc0zgfci1uYA+LbNQEC2xQQ9Uhp9/SvJ1GPFE9pCKxbQNRj7PZNvyan3MuPVFpRjx3sxF+Le7XmOrpAJvDaq9El3q7Aol/Hsd1m61HzlK+fykdEeuzzwJumB3ImnlkzfTS/80PjhV28fPnywI1h9zUCe8Uma/LouLowse6bN28mPhE6lttmBAgQKAnc3d1dXFwUVu9m75rhla386onJvqZ1jbKDZDLzbI8WCCxRYJCeauc7mv5i6T9hrNzXAUteLs8gbVHONmXNRu4aWgdDUkZUUjwHT6MXlEiqF5RBzaEX5JqWNYcFAgRGElhi8Kswnl8pExOXn5ycVH40xsr035Tc3t6OUYD0PFO6aq39vfTdzSGlvk3WCnPo22SFsZAX0OXLa1gmQIBANwHDPoluukYZlK5RRmGBQJ3AIN3UA8aPRL7qWnav9SJfO66U4ZS9YCUmQIAAgfEElhj1yDT2epZ4kN5atusOC0dHRx22GnyTlK9pUY/B2SszTInf7TbsfJtQ2IVb+8qGmMPKA16gNnILM4dWVgYCBMYWEPVIFBb1yKB0jTIKCwTqBAbppna+nakrVfp6UY90q4aUG7llaB0JSRlOaWAc76PVdIFM4DXeQSLnVQm0Xq12tY1x85kMRq9K/xCVSblpSTwqDlH8LvtMnN90r+BQl3KUthk7lhZvvC805QG70aXab2JF+nDJoS6wMX1MIeRzeXm5ibZRSQIEVicQM4Wfn58XqjXb2buinIXLb6yZbIxA1yg7TnSNMgoLBBoEBumpli/RDXsc9qP0267yfuPKPMEUkO4ayvKHWtN6tKRPYDFlFfSC0rX1gjKr8XpBrmkZsgUCBA4uUBgbryvPrIJfiT9GiSGFDx8+1NVo2PXpXxnlgY5hS9Kam+BXHZHgV52M9Z0FdPk609mQAAEC+woY9kkXM+yTWaX34bNNLBDYmoDI19gt7pZhbOH0/Bca+UqvoJQECBDYlMASox5ZA6UM4GeJX7x4kS0PtfDz58+hsposnxS0xKNisjL33JFb+wzQrX1GMc2CW5hpnO2FAAECISDqkX4Y6BplVrpGGYUFAnUCoh51MkOtd8swlGT/fBYa9VhTF8gEXv0PYzmsXyDO+cRKpgwBJ2Yl2WEFUnpjKxvNTwQfZKLZxH1FsvSzLx4aT2m18q4Lb7zvnE85Z2sSBSY+qBJLlU+2kYl181W2TIDAKgXiBxblYdk5z94VrVB4rnVWDwzvDpKJv8V0jVZ5bqrUagR6Tlp0enra7Y5mEMDESRAq9/XmzZvK9cOunPh626HwG7lriCmwW3Emm22ztSRZAr2gjGLAhYnPypX1gibW69DuG7mmdZCxCYGVCaRfXWcV/EoPzbx//36aJiuPt9Ttt/W3EXUbDrU+5aYjXXioUs0hn4m/ndPPvs5BK8Gvgx9XEx9UHeqry9cBzSYECMxQwLDPGI0y8beYrtEYjShPAoMIiHwNwliXycQX27piNKzfyC3DQiNfDQ3nIwIECGxZIP3mYlZRj6zJzs7OsuXmhfiJUXOCbp8mTn8Qmc/nZyGiHnVtPXFvM/3sE/Woa7L5r5/4oOoAspFbmA4yNiFAYFkCoh5jtNfE32K6RmM0ojwJDCIg6jEIY10mE19s64rRsH4jtwwLjXqsrAtkAq+GM9FHBP5/gfQHWXt+fxOflUBra67sGYbEt4snJhuqKQvTdjRkm/6ETCGTwi5GimkVdurPvEDiQZWYLJ/zIMufPn0qPFU12XNf+5Y/hnjevXt3fHwc8chH//kXyycnJ3d3d/tmJT2BpQs4HcotGLff8buTwm8sIhYeHd24VpTTz2FNlLlwBZ7ylx+J3zuJyYbyLPRbGrLVNWrA8RGBkQR6/rzv5uZmpIKlZFu43qZskqWZZgKvxOttYrKs8EMtLOiuoWeVU0ZCep4LPUtY3lwvqGzSvCbxPEpM1ryv9E9X1gtK1EtMls6YmHI717REEMkIrFhgocGvlA7JrtViGCT9V3F9Gjq9/5Ne+D7lad5W8KvSZ+Kv3ZX1bSpJrUw8qBKTDe65oC6f0f7BW1+GyxVwOpTbzrBP2aR5TeL3TmKy5n2lf6prlG4lJYGJBdLvdisLJvJVyZKtTLzYJibLsh1qYUG3DD2rnDJW0/Nc6FlCmxMgQIBAusBCox75Cl5eXub/rFse6Xfsv379qttjYX1roKGQftQ/WwuT8nU/agmHzTyxf5iYbKiyubUfSnLO+SQeVInJBq/pgm5hDPMO3voyXK6A06HcdqIeZZPmNYnfO4nJmveV/qmuUbqVlAQmFug50ivq0dxeiRfbxGTN++rw6YJuGTrULr9JyjBIz3Mhv7tBltfXBTKB1yAHhkxWLpD+IOvcrlkrb5iRq9famulhnpFLOmn2E0+Dmn7L2hp9qWMq7KLzbBd1+VvfKjDxQdVannyC6PkVJtaN4GjK63rymUywHAOXL168iKvWx48fo4edTdATy3GEn5+fR5njHmOCktgFgYMLOB0qm2CJ97FRkcJ3dKxp7Z5VVn/UlRN/i5VN6mqna1QnYz2B8QT63Erc3t4esJMZ356dWWIG5GlKPvH1di+Qpdw17FWpusQpIyFxb1K3+fTr9YLGM5/4rFxZL2hivb0Og01d0/aSkZjAKgUWGvzKBj9TGiWl95KST3OavbrE8a6w5tzG/rR1dGUatLGruW/+E387r6xvs6/2RtJPfFDtpbqULp/R/r2aVeJ1CzgdKtvXsE8lyyArJ/4W0zUapNVkQmAMAZGvMVSzPCe+2Gb7TVlYyi1DSl1a06QMg8wq8tVaIwkIECCwZYGFRj3yTfbhw4fWX/1dX1+P9MbWlCc8d6VtDTTkKzX2cmthUr7uxy7k9PlP3Nt0az99E0+/x4kPqr0quJRbGMO8ezWrxOsWcDpUtq+oRyXLICsn/hbTNRqk1WRCYAwBUY8xVLM8J77YZvtNWVjKLUNKXVrTpAyDzCrqscoukAm8Wg9UCQj8T8rVasfUOmJOc0ECrb2xvZ4SmX/FE7tHU85vGs+xpN+ytkZfKpsgBn0K7XhyclKZ0srxBBIPqkJLjVeefM4xe1d+v1HUCI7mE8xhOWbmiuO/OfActbi4uDg7O5tDgZWBwHgCToc62+jVFH5d8fTp0+ji7vV8aV3m460vT04/ZWdb12jXsrpG4x3hcl6fQOe+Vsze1XnbQRijAJ3zKUx32zmf1g3dNbQSTZOg0KMo73TKL+vy3str9ILKJq1r9IJ2RKP2glzTWo9DCQgQmEZgC8Gv/OjuqKqJ1/Yow2RFqquv4FelTHoLVm6+10rBr724lps48aA6yDVB8Gu5x5WSb1NA8Kuu3Q371Mk0rDfss8MZddinwd9HBBYn0Dl6JfKV0tZuGVKUJkizuMjXBCZ2QYAAgeUKrCPqEY82vHnzprIVov8QHa23b99Wftp/ZfpTG62Bhv6FSc+htTAHGYNNL/++Kd3a78Tc2u975PRP7xamp6Fh3p6ANl+TgNOhrjVFPepkGtbrGu1wdI0aDhIfEcgLiHrkNQZfdsswOGm3DBcX9VhlF8gEXt2OXlttS6B5VpS8xUivs8jvwvJkAikPnUaMZLLyjL2jmMgjZRdTxjD2ehS825SfhSfVT09PUxCkGVZgtlfOOMELc8cU/hzWoVtuMXYZM3Mlbnt/f9/tTEnMXzIChxVwOtT5xwBToTe7iNm74iJc/kVIYneljmKv9Yn70jXaS1ViAqsX2PeGYndB7hwJGMqzfL1NzDmGSifrXrprSGyUsZO1Duh3m1x7pGLrBXWD1QsKt32v5/tSu6btKyY9AQIjCRSGCxr2MqsLV+JXVUN1xvgo8UeBsetfv36NUYD0PAW/Kq2M8FSyWNlHYFZXznxFBL/yGpYJzF9A8KuujQz71Mk0r0/sS+saNTP6lMCmBPYdKRX5Sj883DKkW42aclmRr1EpZE6AAIEVCCw06lGWj9GAf//99/LyMsbzo38V/+L3OdfX1/G1NepPjBJ/PhRP5E72Y6EyTnmNqEfZJNa4ta9ksbKPgFuYPnqGefvo2XZlAk6HugYV9aiTaV4fXeXmBLtPdY1SlKQhsBEBUY/xGtotw3i2e+W8rKjHWrtAJvDa66CVeIsC8RrkxGqnDP4mZiXZHARSugvpr2qZQ42ayzC3Azh+Ph6TDTWXOfs08X47S58tFHZxfn6efWRhSoHOLThqIQvHQ4Q/Rw18dqhLnCbps3ft8o/49Lt37zrsyyYEZi7gdKhroHjfWuHLLr7xowNzdHRUt8kc1keDVr5Hbso5QXSN4kgofBXO4dhQBgIzF0g/a+IiEz+tiwGHg/+m7ffv3+k/YSz4RxUKa0b9013DqLyJmbceLfP5AtULSmzTcrL5NOKubGsdIHJNKx971hAgMLHAcoNfe11C90rcpwkS3yDXZxdDbSv4NZRkt3zW2rfpprH6rSa7BO0lWRi7EPzaS09iAhMLCH7VgRv2qZNpXW/YJ4gKX4WtaBIQ2LhA+ikj8tXhUHHL0AFt8E0WFPkavO4yJECAwMoElhv1qGyIGMn/8OFDjAxEveLfly9f4l541N98xl4S5zWo/GFnZS2mWSnqMY1z3V5EPepkVrneLUy3ZjXM283NVqsUcDrUNauoR51M63pRjyBKH8Jt9ZSAwBYE0k8ZUY8Ox4Nbhg5og2+yoKjHirtA/zt4u8qQwMoEWi9VWX2nnFAg26mFUQXiJ8vN7xJJPzxGLecgmadEL2JHk70cfq/oTrf77Rj6KUwmGi0+CKZM9hWIFiy0RWUOER1MPFArN99rZXT+CkW6vb3dK4cJEu91mmTl+fjxY3xhzW0ysqx4Fgh0E3A6VLrFbzhubm7yH8X1Nvo2o/6SI7+7wnLMEbNbk3Un4jcfsbz7b1x1YyH+G/OL1f0WZMqSJ37jZHUpVHbwP/c6yHWNBveXIYFEgehixaBzoRsZ28abOqIDFleMJ0+exBkaaRIvMon77ZOs8E2RnlVUauJaBF3Ztlxgdw1lkwHXtDbBTG6r9YL6NHriqa0X1Ac5tnVN6wlocwIE+gukRzfmFvyKjmh6J3ayUdC6oYz+LTVGDoJfZVV9m7KJNf0FdPm6Ge41EJrtQvAro7CwJgGnQ2VrGvapZElcadgnoGYygJnYZJIROLiAyNeoTeCWYVTexMyXEvlKrI5kBAgQ2LLAcqMeM2m1dMBu4xWjVlPUo8wr6lE2saa/gFuYbobdLpuiHt20bTVzAadDZQOJelSyJK4U9QgoUY/Eo0UyAjsBUY9RjwS3DKPyJma+lKjHurtAJvBKPFwl265AzCCQWHmd3USoBSWL7kLzBF7ph8ciah31bY2+tH55D1LT+OptLUl+R91mZi3MxxSn8JTTguTLbznw7+/vWx3iqEgcW2nNqjlBvKqo8AzY9fX13A6PKORep0m+yldXV5M9upbfr2UCIwk4HSph7+7u4mQvfBTXjZg7prByKX9GR2Xiouoaze27b+IDwO4IdBO4vLy8uLgobBv3ldG9nOc5Vej3Fkpe9+fjx4+7bViXYcp6dw0pSqOmiVmwW/Of5patuRh6Qc0+KZ/qBU1wxXZNSzkUpSFAYFSB9OhGXLJGLcm+mZ+cnER3NGXCrG6//ty3PLv06aGTOYzMxHe94FehodNbsLDhXn8Kfu3FtYLEunwdGtFofwc0m6xVwOlQ2bKGfSpZ9lpp2GeCYZ+9WkRiAvMXEPkar43cMoxnm5jzUiJfidWRjAABAhsXWG7UYyYNl/groOjAzOFnIQU0UY8CSPwp6lE2saa/gFuYDoaGeTug2WStAk6HypYV9ahk2WulqIeox14HjMQEQkDUY7zDwC3DeLaJOS8l6rH6LtA/iQ0mGYHNCqRPjxLd/c0qrbXirS+Wn2ZoezLe6B617ivlqZjWTJoTRBehPOFI8ybdnngphJqmfJinuTob/PT8/Dyl1unh1ZTc6tL8/v27UJ64vL99+7Yu/aHWp0x5Vle2uHZFH7fuU+sJLE7A6VBusohwFC5l5TSLW9Ntvs4+1dQ16qNnWwKbFYh+Y/l6FbdR87zdiO+Lbne1cTM1fcAv8avNXcN4Z1+rbcpX53jF2+WsFzSIcEpTGiDqSe2a1hPQ5gQI9BdYdPCr8HKOSo2Y5Ov9+/eVHx12ZRTssAWIvQt+lZtA36ZsYk1/AV2+DoZG+zug2WStAk6Hcssa9imbdFhj2KcDmk0IbFxA5Gu8A8Atw3i2iTkvIvKVWBfJCBAgQGDRUY+DN9/Pnz+bX/uRlXCekRdRj6yBsgVRj4zCwoACbmE6YBrm7YBmk7UKOB3KLSvqUTbpsEbUowOaTQhsXEDUY7wDwC3DeLaJOS8i6rGFLpAJvBKPWMm2K9B6tcpoZvg2iaxsFroJtN7CxdB2RCy6ZT7DrVrruytzyhycnWtXnjspJavyE/KtW8XsRfnIRDwzc3Z21rqVBCMJxMP/KXMgpodX+5QzToTCsZEYleyz0w7bpjyl1pDtvtPkNWTlIwIHF3A6FJogvqlfv35dWLmCP1t/ZjF4HXWNBieVIYGNCFxfX5drGrHnT58+ldcfdk23PmFcHg9y9+Su4bBHS+y99Y4s5bZu1FroBQ3Fqxc0lGRDPq5pDTg+IkBgGoFFB79OTk4qe90ZXYQMooKTzTkbcY1s160Lcwgmtn7XC361tuO+CQS/9hVbR3pdvg7taLS/A5pN1irgdCi0rGGfAkjnP1u7gruc/S6os7ANCaxSoPIeXOSrf1u7Zehv2DOH+Ue+elbQ5gQIENiUwKKjHgdvqcI70evKEy8vfPHiRd2nB1zfeqsr6jF464h6DE66iAzdwnRoJsO8HdBsslYBp0OhZUU9CiCd/2ztCu5yFvXoLGxDAqsUEPUYqVndMowEm57t/KMeG+kCmcAr/aCVcosCMTdTfhqXBoKDP6PYUDYfdRaI7kLrzFCt32ed9z79hvHQS8q730edzChumx8eHvate0qxC3kW3gCTOLdrIRN/DigQUb3W3OLY2+tRqNYMywliJoLCSR2jhHEpKKc8+JrEr6e6csaJNurwU91+rScwhoDTIa8a3dfEMej8VotYnr6/rWu0iANDIQnMUCCuHqenp+WCXVxcxLsCyusPtSYKU+j6ppQkbr56xtFT9lKXxl1Dncw061t/8HrYO2u9oAEPA72gATEbsnJNa8DxEQECYwusIPgVr8L7999/y2Mg0V+9vLyMCk45T1ZrNylr0NaQU5Zy1AXBr0pewa9KFit7Cujy7QtotH9fMelXLOB0yDeuYZ+8Rs9lwz49AW1OYJsCIl/jtbtbhvFsU3JuHdI5bOQrpQrSECBAgMBOYAVRj8M2ZcoEXhF/KTx8cdgy5/cu6pHXyJZFPTIKCwMKuIXZF9Mw775i0q9YwOmQb1xRj7xGz2VRj56ANiewTQFRj/Ha3S3DeLYpOc886rGdLpAJvFIOV2m2K5D+LOvLly+3y7Tqmpcf/yhUd9Sh7cK+JvgzsXs0UknKcyfFkzZj7CvmLSqc3SkVH6Mk8swE4oGrlInYUmKEWZ77LkQZ4v2Q+a0i1hj3Y/k1M1mOrmr/khxw5oX+hZcDgUzA6ZBRxELMcvj69eue4Y18hrNaPsgzrik9hPF6g7pGszoCFYbAXgLRa63s3MZV+u7ubq+sxkt8dXXVIfO46B1wflt3DR2abMBNCvfR5ZwP+KpVvaByc/RcoxfUEzBlc9e0FCVpCBAYSaD1az3b75yDXzFFV0xK++vXr8+fP8dr8WK0M6b0il7Bhw8fsvJPs5A+MtAacpqmwLGX1pKkV2qyMvfZkb5NHz3b9hHQ5dtLz2j/XlwSr1vA6ZBvX8M+eY1BlnWNBmGUCYGtCYh8jdTibhlGgk3MtnWI7ICRr8QqSEaAAAECO4HWS3oGNeeoR1bIiRc+ffqU8ovT6BAe8PdCrSaiHmWi8QI9ftda1t7OGrcwe7W1Yd69uCRet4DTId++oh55jUGWRT0GYZQJga0JiHqM1OJuGUaCTcy2dYjsgFGPbXWB/vpHgEC9QPrkQfFgQH02K/kknnxovcSfnp6upLb/rUY8+NFc6+fPn/837Rr+H8+6NNd392kkG7y25bvleOQm9lL53HuhkPuegIUgzcoacfCmmSzDlEtuzN4yUnnK7wWa8wUt5YJcOE3Kf46HOVIbyZZApYDTIc8S32jlk301a/I1nWxZ12gyajtqFih3VHantm/zZrfDftrw7oLdnc5hi1d3JDDWDwAAIABJREFUUDV/a8yh5O4aDnXkNBzSu8MmbrQPVbbYr17Q4Ph6QYOTVmbomlbJYuWAAnXf+LqRAyIvNKuU68/uK37fsfeFgvQsdnpXJEJOPfc11OaCX5X3PoJfQx1g8skLpFxyx/tqLncGBL/yrWOZwGwFBL/yTZPe16r8fp/5ynxNJ1s27DMZtR01C5Q7KrsTdryuUXN5fNoq0BAmmEP8qO6Iav4imEPJ3TK0HnsjJWg4pHeHzWEjXyPVWrYEli5Qd7XXf1h6y/Yvf8r36e7yLupR0I47xJQnNUK4sOHc/hT1qOz3inrM7UBdR3lSLrnjfTWXOwOiHus4rtRi9QKiHvkmFvXIawyyLOoxCKNM+guUOyq7Xvp4XaP+Zd54Dg1DxHOIHdQdUZV3f9nKOZTcLcOhzqyGQ3p3hBw26rGpLtA/2TlpgQCBskDrXIPZJoX5gLL1FpYucHJy0lyF9IOkOZ+ZfBqvRknpHsX8ssMWOF7EUcgzihGTrcZezs/PW/f18PDQmiZLcHd3V3ijSHnusCyxhSkFPnz40BoFjLaOFhy8VO/evbu6uspnG/fGY+wov4s+y8fHx302320bmIO8x6B/SeRAoI+A0yHTi07LyrolWdViIS7L+T8nW9Y1mozajgisTyBeTRDD35X1uri4iK5v5UfTrIxOYKH3m7LfiAHs7tFSEo+Xxl3DeLbNORfuo8uJ4+dQ5ZXTrNELGsNZL2gM1XKermllE2sIEJhGIH0AQfArpUXSPVtDTim7GyRNa0nSKzVIecbORN9mbGH5Nwjo8jXgFD4y2l8A8eeWBZwOWesb9skoBlzQNRoQU1YENiUg8jVSc7tlGAm2Nds5R75aCy8BAQIECBQE0ge0RT0KdPEMxZ8/fworC3/Gr0Gix1JYObc/RT0qW6TweE5lmr1WeuRnL661JnYLk96yhnnTraRcvYDTIWtiUY+MYsAFUY8BMWVFYFMCoh4jNbdbhpFgW7Odc9Rjc12gQ83iZr8EFiHQOpXM7noXyRZRnZ6FTJnues6z13eufuu0jjEtZefMZ7hhyqtUhj3my8GwWJPJpBx4MdtXlr51oTADiDmMW8WmTND6Apy46sbhN+wLYcrPmcdRMewuxjAsHMmt/e/KBAE+RtnkSWBiAadDgJcvZZVn/XJXHrCTqWs08Rltd5UCdS9P0JWt5JrVyob5kePKdpA+Z+y0w1fnXvdcYzeBu4axhSvzL9+5F/oVcfNeueHYK/WCxhPWCxrPNp+za1pew/LgArqRg5OuJkPBrwGbMuVKvus45QMfAxagc1aCX4UObfwp+NX5cLJhs0DKhULwa2fYYciifC4HeHOL+JTAIgScDtFMhn3GO1YN+4xnK+d0AaMW6VazSinyNUZzuGUYQ7U1z9lGvlpLLgGBLQvoP2y59ZvrLurR7FP36e3tbXlsrbAmQgl1m89tvahHoe3iT1GPuR2lqymPW5j0pjTMm24l5eoFnA7RxKIe4x3noh7j2co5XcCoRbrVrFKKeozRHG4ZxlBtzXO2UY8NdoH+KY/RWEOAwE7g9+/frS+U2KVsvaghXbTA+fl5c/lbp6Vs3nxun8a0061v24hT4+3bt/1L/vPnz5intgAY4ZMvX75kmcc86/F2l+zPyoX0N+e8e/fu4eEhn0ndrVE+jeXJBGIi1dbmjsOvNU1igeM6H0fg/f19Pn0Eq+IOIU6E/MoZLg/y1ZN+7sxQQJEIZAJOh/h2K1zKMpzVLAwSs+mmoWvUzc1WBAjsBOL1EXVj+nHpjotb/t5nGrT43izcE7XuN6owq3dpumtobbIxEsTc5Q3Zxm3UIC9Ja9hF5Ud6QZUsQ63UCxpKsjkf17RmH58SIDCGgODXsKqt8ZRsd3P7IYLgV9Y02YLgV0ZhYVgBXb50T6P96VZSrl7A6WDYZ9SD3LDPqLwyJ7BuAZGvMdrXLcMYqq15zjPy1VpsCQgQIECgLCDqUTZJWfP9+/fWMEHENSJZSm5zSNNancITK3Moc58yuLXvo2fbngJuYdIBDfOmW0m5egGng6jHqAe5rtGovDInsG4BUY8x2tctwxiqrXnOM+qx0S5Q63RrEhDYrEDKFI+769319fUWlP7999/W63sM06+PovlLK0xiEGF9tU6ZICnOkT4Vr5w5q/I9LTENduuxl1KS8otiVtl2KRQzT5MyMNf/ahPHQ/mdSzGHQlzrZu6zK17rpan1rIkE/RkXYaWQqxfY+OkQHdGU833paeKifdgjWdfosP72XtlzjvM6ui5wFiFQN4fX7uIcXbK45ZmmIik97cJXRhx+05Rt372k1KV/d3fpdw37qtalbx0Rii/Kum3HW68XNJ5tPme9oLzGeMuuaePZbjxn3ciNHwB11Rf8qpPpsD4leLHrYA/7kvMORS1v0jqkFl9P5a2WvkbfZuktuOjy6/KlNF/rpakwalH5Z//RgJSiSkNgbIGNnw6GfcY+wHb56xpN42wvdQJGLepkFrFe5GuMZnLLMIZqXZ7zjHzVldZ6AgQyAf2HjMJCXkDUI6+RuJwy7BBdvsTcZpKstVKiHt1aqvLa65Gfbpgr28otTEqDtl6aKsMchZWiHinU0sxfYOOng6jHNIeoqMc0zvZSJ1DZc46vdY/81InNar2oxxjN4ZZhDNW6POcZ9dhsF+h/6trJegIE6jpMhaGQ+DPuIbfA1Xr5Doq1DgyVZ/kpHAarPABSukfdZtOIUyZG7QuG8WdDXCR2VE6fXxNf5M2tUDnWM9lz8s1l82lBINql8gjJt3gsxwWnWwvG1azy8I6ddsuwUP7J/qysRUGp+c/K+Nlk5bcjAgMKbPZ0iKtW82m+mk/j0j3gAdMtq5TDTNeom62tWgXqbk6N5rfSzSdB68hjDPqP2heNzFP62IUvjm6XtWnYE2vkrmGQ5mg9gKc/VPSCBmnZxEz0ghKh+iRzTeujZ9sGAd3IBpwtf1R3YBS6gvHnRoJffQ6GdMzWEEafYnTeVvCrfNjv1nTr3wp+dT4UN7KhLl9iQ6fcgNSdvLv1gl+J1JLNX2Czp4NhnykPzpTDTNdoyhbZ1L7q7qcEv5ZyGLQGDkS+9m1Ktwz7ivVJ33oAd/v661Mk2xIgkCKg/5CitME0dQdGeQRJ1GN3eKRMeTbPoEbr4S3qUT7sd2u69W1EPVoPuY0ncAuTeACkjL/Vnby79aIeidSSzV9gs6eDqMeUB2fKYaZrNGWLbGpfdTenoh5LOQxaB41FPfZtSrcM+4r1Sd96AHf7+utTpC13gUzg1efIse3KBeIhz+ZBkOzTlUP8t3pbnsCr9WBYa0Qn5a41+p3/PUba/x9QdXnGLNfN28eOspOuvBARl4apPaJvUd5k+g5HcwV9WhCoO1TyTRntvleMMA6SugMpTvNCAeb/Z8plOc9VXg7A+VdTCQmkCGz2dGi9uy6f+Atdk3IYTJAm5btJ12iChtjgLozmr6PR426o9YdicVvUcF/T2SF+e9e668IXRKRfxH1uypU56rLlu4bOh01+w9ZRkXziaZb1gqZxzvaScq7pBWVcnRdSnF3TOvNuc0PdyG22e2utW7/Zs55ha1YSxE+sMq6Ghbh6z9Oq9WBYxE1BB9uU71x9mw6wNkkRSDn8Nt7l2+xof8rxI83WBDZ7Ohj2mfhQT/lu0jWauFE2sjujFitoaJGvMRox5bK88VuGQdhbh0QG2YtMCBAYXED/YXDSdWTYelXPRu/XUd+etYj7uwykciGmiRnjl0s9i524eevBIOqRKBlQdf1Sj/wkGm4nWd2hkr/CbPwWZrPDvNs5C9Q0XWCzp4OoR/pBMkjKlO8mUY9BqGVSEDBqUQBZ4p+iHmO0WspleeO3DIOwtw6JDLKXvTLZchfIBF57HSoSb0sg8Wf38eWxEZeU++S4xK9So/VNI9G9XmXFo1IxyJ4fPK1cju5R3Lg2RGui5xoJGs6p+CZOAWwuTBSjPCdXlKqy57HiJkuRXEqa1jDh7oCMQytSNgTVYq7WaPH+R+AM3VqvTuVzNs6UbGUsz7BSikSgm8A2T4fE62R21i90IS7g3Y6KMbZq7o3shHWNxpDfeJ5G81dzAES/NGUAOn4MF7dIkbh/xetuiJq/EZZ1a5/4bbjlu4b+B9IMD5jEdm8u+fw/1QuqO3qbu2SLHiBKPLZd0+qODesLArqRBRB/7gTiGpLyJbid4FfnA6PyxSGVtrONR7SOp8225J1bLduwuTuxa0cjPBmXhWEFdPlaPVuvTuWLbZyw2cpYbt2FBASWIrDN0yHxOpmd9QtdMOxTdxo299MWPexTV+XNrjdqsY6mF/kaox0TvwqNEvfBb+4/LCtU2sfBtgQWJ6D/sLgmm6bAoh6JzvFLpPwYWvnbMD5NfKAjcY/TJ2sdSBH1iK6mR36mPzJXv0e3MK1N3Hp1qrwmZytFPVqFJViQwDZPh8TrZHbWL3RB1KPuTBT1qJNZ33qjFutoU1GPMdox8atQ1KMPfnP/4SBRj8R2by75/D+t7AKZwKvPwWzblQskntVxBVk5xH+rF2O1rSYHuYj/t4Dj/r85YhHPV4+7+4PmHk+hNFc/OzAiWXzZxIM9cW8ZB0MsxJ/Zp5ULkaYhDFCud+t3dpQhK0Dd3rdz2pYBF7cmhufq2rHyiNodgXH47Q7CODebj95Fvylo15rpI5hxasQ9ZGHoZ3GHhAITaBDY4OlQOKMrL4wrWBmXr4Z2n/4jXaPpze3RaP7KjoH4uVvixTkugNH6DTPVNsjEVtErTtxRliw6z+VpkRv2MpOP3DWM2hBxLGVHSOXCQY4ZvaBRG70uc72gOplh17umDeu58dx0Izd+ANRVv/ILvbzSKHodYLY+ceB65vGj1vHzrL7rW9C3WV+bLqhGunytjbXB0f5WEwk2K7DB08Gwz0GOdl2jg7BvfKdGLdZ0AIh8Dd6abhkGJ81nOM/IV76ElgkQqBPQf6iT2fj6coCjcs12oh7xQ/Hdv/jKi05FnDjx66NKk/zKuBmPrVZwLIl65Ju1bjmUdg9cRLt75GcFh/0cquAWprUVNjjM22oiwWYFNng6iHoc5GgX9TgI+8Z3atRiTQeAqMfgremWYXDSfIbzjHpsuQtkAq/88WmZwP8JtF6tstHM+Nr4v81WvbTxCbxavypW3fh/IyTTKpCdFIkLnZ8MT7+FrixJ3Autu7FWWbu452mOqFW2dfPKyDCyXQdXXJ+bZ2fIV7YwC946BNSCQCawtdNh8G/n5ivnoT6d4a9ndI2yk87CNAJG86dxnnIvHS4j8XO6uB5GDzbGK+p+Mxffg3G7FD3Dbp3n+Fqpy3lKnM77ctfQma55w8IdRLk/0Lz5SJ/qBY0E25pth8tX+ZgprIlLVly7WnddTrDuASLXtHKLW9NBQDeyA9rqNxH8GqqJ40Jd+Ear+zN66UPtdIx8WrtVY+x0Pnnq28ynLbZZEl2+5nbf2mh/s4ZPNy6wtdOhtX9S1+9a1nrBr+bzet3DPs11386nRi1W1tYdbq9EvlqPAbcMrUTdEswz8tWtLrYisDUB/YettXhKfbcc9YgOWHypxW+E4j0iiW8cKd84R7A+MomsUrQXkaZ1VGERtehcyA7d8vJRUVjjFx2dm2ODG7qFaW70rQ3zNmv4dOMCWzsdWvsnhS/fhf4p6tF8Xot6NPus41OjFutox6wWHW6vRD0yvboFtwx1Mj3XzzPqseUukAm8eh7SNl+tQHwNJN7trJagVLG4PW41iRhAabuVrGid4XsLU7nFMRBf5N0eBc8fPBElilOsz5HRofsbBYiSb6GZ+sDOfNs4bCLKmD+Wui3HERi3xDOvbIfixRka9Qqi7CSNmsZlufAgdGE4YE1h1w5oNlmrwHZOh43cyvbsNox3nOsajWcr54JA4es76wLFd30hpT+XJRCXkZS3XGYtXliIXl/8i8Mg/hU+2vfPKEYUZll6daV111An03l9813YoQaC9II6N+ggG+oFDcKYkolrWoqSNA0CupENOJv9KC4siX3FzRKlVDzGVKMrniIZp2FKhgdMI/gV+Po2BzwC7ToEdPmaD4M4Q+NaKvjVrOTTjQhs53Qw7HPYQ1rX6LD+m9q7UYtVNndcQ0S+Bm9ZtwyDk84z8jV4NWVIYJUC+g+rbNaeldpy1KP5G601hBG/NQq9nv4z3FzUIxrFrf0Mj8xNFcktTHNzb2eYt9nBpwRCYDung6jHYQ94XaPD+m9q70YtVtnccQ0R9Ri8Zd0yDE7aPEbkeZ/WUbI+CSqH10zgNfhBLsOVCCTeGsVX70oqnFCN6Gq0XoMOdR1PKP4ASZqfx4hjZoB9LCSLiG1EW7ceD4UEEekJpQGn0IqHZBInFIu2i1ughegqZotAtHv0abrd+cRxW5jNqmVna/y4MJ+uCbzW2MjqlCrgdEiVkq5NQNeoTcjnfQWM5vcVnPf2ca/d4faqcLfV+c/YdbyPdN5CXUrnrqGLWtU2Idl8dA14j1+1f+vmLqAXNE0LuaZN47zKvehGrrJZe1ZK8Ksn4G7zxA78UmKIgl/ZUaFvk1FYmF5Al6+nudH+noA2X5OA02FNrXnYuugaHdZ/C3s3arHiVhb5GqNx3TIMpSryNZSkfAgcRED/4SDsM9/plqMezb/lSPk0Hu+MYYT1/WpI1CM7bd3aZxQWphdwC9PT3DBvT0Cbr0nA6bCm1jxsXXSNDuu/hb0btVhxK4t6jNG4bhmGUhX1GEpywHweRV4pY3PSENiawIsXL378+NFa6+hUvXv3rjXZOhL8/Pnz2bNnzXWJhxbu7u6a0yz302jrjx8/1pU/xvp///5d9+la18dREWdKRG7iv/E1/+fPn91/o74xXVeYPHnyJBYiwBNPqhwfH4/k8P3796//+ffw8JAVIPYeu479xr+Tk5ORdi3bwwpE00ejxxEY/91dtPMHQJQtjoH49/LlyzgIHQa7xnr79u3NzU3WcLqCGYWFDQo4HTbY6GNXWddobOHN5v/hw4erq6ty9aOfE0ddeb01SxSI28nopMW/6NlOUP64XTo/P4/A9ni3aRPUInEX7hoSoSqTffr06eLiovKjWLnNkZA6jY2v1wua7ABwTZuMeh070o1cRzsOWwvBr/6eX758ef36dWs+cb8WA9dHR0etKQ+eQPCr3AT6NmUTa6YU0OXroG20vwOaTdYq4HRYa8sesF66RgfEX/eujVqsu32jdiJf4zWxW4Y+tiJfffRsS+DgAvoPB2+CGRZgy1GP+FV8PDwxSKPEbz/iaYuYDW0dv7QX9SgfFW7tyybWTCngFqaDtmHeDmg2WauA02GtLXvAeukaHRB/3bs2arHu9o3aiXqM18RuGfrYinr00RtpWxN4jQQr28ULPHr0KKUO8eP7GPdPSbmCNHFzsvEJvKITENMANTTlpo6HBgcfESAwZ4Gzs7P7+/ushCbwyigsbFDA6bDBRldlAgsVMJq/0IbrVuy48by9vY0O20gzecW826v5yV03YVvtJdD8i884lmLEf68MJSZAgACBKQV0I6fUXsq+BL/6t1TMyRXvMmnOJ551iYDRUmbLFfxqbk2fEiCwCAGj/YtoJoWcRsDpMI2zvRAg0F/AqEV/w6XkIPK1lJbaSDlFvjbS0Kq5VgH9h7W2bJ96bTzqcXd3Fz8uildf1xlGOGOXIP7bGtqITOLdJPEuwJgmoy7DRawX9VhEMykkAQLNAoZ5m318uikBp8OmmltlCSxawKjFoptvr8KLeuzFJfHYAqIeYwt3yP9/O2xjEwKrF4iZqlLqGL+/387sXSkgq08TzR1hiYaHqOMpa4fE6g8DFSSwdIF8CDa+yJZeHeUn0EfA6dBHz7YECBAgMJJA3FTGvwjhxDs64h4z3pb548ePhvvQlGLEezLj3/Pnz9fxqsyUKksziEAchM3va40JvAbZkUwIECBAgACBaQQEv/o7x29D8wNKdRlGT34ps3dFFeIGRPCrrimtJ0BgKQL5i7Pg11JaTTlHEnA6jAQrWwIECBDoLPCfwJfIV2c/Gw4pIPI1pKa8CBAgMAMBUY+IWaS3w+5nSPFCwYbfgcTPky4uLq7+8+/du3fpmc8qpajHrJpDYQgQ6CZgmLebm61WKeB0WGWzqhQBAgQWLSDqsejmW1nhRT3m2aAm8JpnuyjVgQUaRqXzJYvHX/N/Wt6CQDybGiGJuppGSCOesq771HoCBAjMQSD/qqUnT57MoUjKQOBQAk6HQ8nbLwECBAikCBwdHcU7LbPXWsabOr59+xY/ldv9i5j07ossC07H46m73l0svHz5Mp7Aj38xadeCJg5IYZFmSoGYeKJhd3F0RfypIYGPCBAgQIAAgbkJCH71bJFPnz5FGKg1k+hELW7mXMGv1maVgACBmQsY7Z95AynelAJOhym17YsAAQIE9hIQ+dqLS+IxBES+xlCVJwECBA4oIOqxF37WGYtnO+NxmJubm7rN45dIkeD9+/dLjHfsKiXqUde41hMgsBQBw7xLaSnlnEDA6TABsl0QIECAQDeB7EZ7t7nnfbox2qqPgKhHH73xtjWB13i2cl6wwI8fP1JKbwKvFKWVpWkezY/nqKOP5fnVlTW66hBYmUA2xUPUK+Z0WFntVIfAXgJOh724JCZAgACBwwrs3tRx2DLY+9YEmueniBGSrYGoLwECBAgQWLqA4FefFozoT7x2vjWH+EnEXm+8b81wmgSCX9M42wsBAuMJGO0fz1bOixNwOiyuyRSYAAECmxUQ+dps0x+w4iJfB8S3awIECIwhIOrRTTUeMI4XllxeXkbUo2EStBhheP36dYQPYiav2KTbvg61lajHoeTtlwCBoQQM8w4lKZ8VCDgdVtCIqkCAAIGNCIh6bKShZ1VNUY9ZNUdWmH+yJQsECGQC3759y5YbFs7Pzxs+9dEqBSL8EAP6DVVreBtJw1Y+IkCAwGQCMdVgti8TeGUUFrYp4HTYZrurNQECBAgQIJAiEO9cbfil5uPHj9++fZuSjzQECBAgQIDAfAQEvzq3RXSNUl7q8/nz5yXO3hUsgl+djw0bEiAwEwGj/TNpCMWYg4DTYQ6toAwECBAgQIDADAVEvmbYKIpEgACBngKiHn0Aj4+Pv3z5EpNzNWcSj8bET80jZXOyuX0q6jG3FlEeAgT2FTDMu6+Y9CsWcDqsuHFVjQABAgQIEOgjIOrRR2/UbU3gNSqvzJcqkPI6jufPny/uVRJLbY+ZlTveN9JQoni5esOnPiJAgMBhBX7+/JkvgAm88hqWtybgdNhai6svAQIECBAgsJdA8/hG8+Tme+1IYgIECBAgQGAyAcGvztQxe1f+ta6V+cTsXScnJ5UfLWKl4NcimkkhCRCoFDDaX8li5TYFnA7bbHe1JkCAAAECBFIERL5SlKQhQIDAsgREPfq317t3766vr5vzifjI69ev7+7umpPN7VNRj7m1iPIQIJAuYJg33UrK1Qs4HVbfxCpIgAABAgQIdBYQ9ehMN/aGJvAaW1j+yxMo3NrVVeD8/LzuI+vXLRDvG2l40XqEKBb3jpF1t5faESCQFyiEq03glcexvDUBp8PWWlx9CRAgQIAAgb0E4jWqDelN4NWA4yMCBAgQIDBPAcGvzu1ydnZWGEcqZPX48eNv374tevauqJHgV6FZ/UmAwIIECldpwa8FtZ2iDi7gdBicVIYECBAgQIDAagREvlbTlCpCgACBnYCox1BHwtu3b5sf+NztKB6e+vDhw1A7nSAfUY8JkO2CAIGRBAzzjgQr2yUKOB2W2GrKTIAAAQIECEwjIOoxjXOHvZjAqwOaTVYuULi1q6vt6elp3UfWr16g+Y0czd95q8dRQQIE5iwQD5Lli/f8+fP8n5YJbErA6bCp5lZZAgQIECBAYC+B+Klrw/hYTGsev3TcK0OJCRAgQIAAgYMLNHy558sm+JXXiOV4+fz9/X1hZf7PmCbm4eHhxYsX+ZULXRb8WmjDKTYBAkb7HQMEMgGnQ0ZhgQABAgQIECCQFxD5ymtYJkCAwDoERD0GbMd4kUnKW9yurq4iaDLgfsfOStRjbGH5EyAwkoBh3pFgZbtEAafDEltNmQkQIECAAIEJBEQ9JkDuvAsTeHWms+FqBQq3dpX1jJ/je1KxUmYjK+M96g1v7o1nOX7//r0RCtUkQGBZAoWIte+yZTWf0g4r4HQY1lNuBAgcRODx48cH2a+dEiCweoGPHz821LH5N44NG/qIAAECBGYioBs5k4aYuBiCXx3AP3361NwviolN45cQR0dHHTKf4SaCXzNsFEUiQCBFwGh/ipI0GxFwOmykoVWTwLoFjFqsu33VjsChBJpHeES+DtUu9ktgKAH9h6Ekl5WPqMew7RUBkYanY7J9xVfqhw8fsj9nviDqMfMGUjwCBOoEDPPWyVi/QQGnwwYbXZUJrE/AqMX62lSNCMxBQNRjDq1QVwYTeNXJWL9dga9fv7ZW3hvIW4lWn6A5Zn97e7t6ARUkQGCJAvmIdTxdtsQqKDOBoQScDkNJyocAAQIECBBYn0DDsEb8ZDN+47i+KqsRAQIECBBYvYDg175NHA+rXFxcNGwVr6P/8uVLQ4IlfiT4tcRWU2YCBIz2OwYIZAJOh4zCAgECBAgQIEAgLyDyldewTIAAgXUIiHoM3o4NX5f5fV1dXX3//j2/Zs7Loh5zbh1lI0CgTsAwb52M9RsUcDpssNFVmQABAgQIEEgRaBjG8bxPCuCoaUzgNSqvzBcpUJibubIO5+fnleut3I7A27dvGyrbPHVlw4Y+IkCAwHgCETH98+dPlv/z58+zZQsEtibgdNhai6svgaUL1L1248mTJ0uvmvITIDBDgbu7u/yNQ6GE79+/L6zxJwECBAjMVkA3crZNc5CCCX7txd46e9f19XWk2SvPRSQW/FpEMykkAQJ5AaP9eQ3LGxdwOmz8AFB9AosTMGqxuCZTYALLFRD5Wm7bKTmBgoD+QwFk43+Kegx+ALwwV0PuAAAgAElEQVR48SLxzdCR7Pfv34MXYIwMRT3GUJUnAQKjChjmHZVX5ssScDosq72UlgABoxaOAQIEJhMQ9ZiMutuOTODVzc1WqxX4+fNna91i6sEYnm5NJsHqBRqeWX14eFjfe9dX36AqSGD1AoVZdRPjrKtnUcFtCjgdttnuak1guQIvX76sLLzpOCtZrCRAoKdAw3BHjImdnZ31zN/mBAgQIDCZgG7kZNTz35Hg115t1Dp71+fPn5sf+dhrd3NL3NAbFPyaW2MpDwECIWC032FAIBNwOmQUFggQWISAUYtFNJNCEliHQMNYh8jXOppYLbYjoP+wnbZuramoRytRtwSXl5cpG8Y74Rb0E/SGnoCoR0pzS0OAwMQChnknBre7OQs4HebcOspGgEBZwKhF2cQaAgRGEmgY6xD1GMl8r2xN4LUXl8TrF/j69WtrJd+8edOaRoItCLx7965uWtyo/sePH7eAoI4ECCxIoPAdd3JysqDCKyqBYQWcDsN6yo0AgbEF6qaQXtBvocYmkj8BAkMJxFvLGl5Um/hjzaEKIx8CBAgQ6CmgG9kTcE2bF0ZCKqsm+LVjaZ69K37f8O+//657ZFXwq/IEsZIAgdkKFL7j1n2Jnm0rKNhMBJwOM2kIxSBAIFHAqEUilGQECPQUEPnqCWhzArMS0H+YVXMctjCFW+DKwoh6VLI0r4yxtYiDNKfZfRo/LLm7u0tJefA0oh4HbwIFIEBgL4HCd5yox156Eq9MwOmwsgZVHQKrFzBqsfomVkECMxEQ9ZhJQzQUwwReDTg+2qJA4dauksBofiXLNlc2zFIZx1LK21226abWBAhML/D79+/8c/inp6fTl8EeCcxEwOkwk4ZQDAIE9hIo33o8f/5cbH4vQ4kJEEgRKF9tsq1iEvO3b99mf1ogQIAAgUUIlC/supGLaLjBCyn4lUjaPHtXzKH87du34+PjxNyWm6x86cjqIviVUVggQGAOAkb759AKyjATAafDTBpCMQgQ2EugfOth1GIvQIkJEEgRKF9qsq1EvjIKCwQWJFA+qfUfFtR8AxZV1GNAzEJW6Y9KXV1dFbad7Z/lS0dWVFGPjMICAQJzEDDMO4dWUIaZCDgdZtIQikGAwF4C5VsPoxZ7AUpMgECKQPlSk20l6pFRHHbBBF6H9bf3YQRissB4MUJMUHp0dPTo0aP4bzzGHD+y75B7fnKTys2jwxT5V35k5QYF4snVhteMfPz4cYMmqkyAwDwFbm5u8gWLh83yf1omsCkBp8OmmltlCaxGIO55Y5Rtd/cRY2rxY6mU36KtpvoqQoDANAIxEfn9/X3dvhrG+us2sZ4AAQIEDi6gG3nwJuhTAMGvPnodtm2evevy8vLLly8bCREKfnU4fmxCgMBBBIz2H4TdTucp4HSYZ7soFQECzQJGLZp9fEqAQH8Bka/+hnIgMDcB/Ye5tche5RH12IvrUInT3w/98PDQ7Ymt6asm6jG9uT0SINBNwDBvNzdbrVLA6bDKZlUpAqsXMGqx+iZWQQIHFxD1OHgTpBTg0d+/f1PSSUNgngJxobm4uKh7bjmear69vY3JvBILH3MzP3nypDnx9fV1DOA2p1nrp6H97Nmz5trFkP3d3V1zmpV9GvU9Pz+vq9SvX7828jhHnYD1BAjMROD4+DhipVlh9AAzCgsbFHA6bLDRVZkAAQIECBBIEYghr8LvHrKtYgLBGBfK/rRAgAABAgQIjCog+DUqb2XmzbN3RbTx7OyscsO1rhT8WmvLqheBlQkY7V9Zg6pOHwGnQx892xIgQIAAAQJrFRD5WmvLqhcBAosTEPVYVpM9evQoscAL+iWJqEdim0pGgMBhBQzzHtbf3mcl4HSYVXMoDAECBAgQIDATAVGPmTREczH+af7YpwTmLBA/po/5pOpm74qS//nz5/Xr1/FC7MRaNGS1yyFmBNvs7F2JhhtMFs9sPH/+vK7i79+/r/vIegIECEwmEF+F+dm70t+PNFkJ7YjAZAJOh8mo7YgAAQIECBBYlkDMa183e1dUJGa0X1Z1lJYAAQIECCxXQPBr+rZrmL0rIoPfvn3b2uxd0QSCX9Mfh/ZIgMC+Akb79xWTfsUCTocVN66qESBAgAABAp0FRL4609mQAAECwwqIegzrOUFur169StxL/DT9+/fviYkPm0zU47D+9k6AQIqAYd4UJWk2IuB02EhDqyYBAgQIECCwl4Cox15cB0xsAq8D4tt1L4EPHz5cXFykZHF+fh6XpJSUrRN4vXnzJiUfabYm0DBL18ePHxMPv62hqS8BAlMKFJ7D93U2Jb59zU3A6TC3FlEeAgQIECBAYCYCDYMb8evMk5OTmZRTMQgQIECAwLoFBL+mb98G83h9Szx88uLFi+lLNYc9NvQPBb/m0EDKQICA0X7HAIFMwOmQUVggQIAAAQIECGQCDSMbIl+ZkgUCBAiMLdAwAl/YtUd+CiAH/LPh3fblUt3e3pZXznNNQ99A1GOeTaZUBLYmYJh3ay2uvg0CTocGHB8RIECAAAECmxVoGNkQ9ZjVUfHo79+/syqQwhBIEbi7u4sx+pSUuzRxSXr37l1r+uPj4/ghfkOyX79+HR0dNSRY90c/f/589uxZcx1PT0+jdZrTrPLTeJC1bgK4y8vLCD6tstYqRYDAIgRiGsEnT55kRX369Glcz7M/LRDYlIDTYVPNrbIECBAgQIBAukChm1TY8Nu3b5udt6JA4U8CBAgQIDCqgODXqLyVmUf45urqqvKjeAvCp0+fKj/azkrBr+20tZoSWJxA4TZW8GtxLajAAwo4HQbElBUBAgQIECCwGoFCH6lQL5GvAog/CRAgMJKAqMdIsGNn++XLl9evXyfuZVnjcqIeic0qGQEC0wsUbmGWdXWdnsse1y3gdFh3+6odAQIECBAg0E2g0EcqZCLqUQA57J//HHb39k6gg0BcYvaavSt2kfJih5jNpHn2rvil/pZn7+rQUpva5Pr6uq6+3shRJ2M9AQLTCBSeQIuvs2n2ay8EZijgdJhhoygSAQIECBAgMAeBQjcpX6S4gzB7Vx7EMgECBAgQGElA8Gsk2IZsG2bviqCP2buCTvCr4fjxEQEChxUo3MYKfh22Oez9sAJOh8P62zsBAgQIECAwT4FCHylfSJGvvIZlAgQIjCcg6jGe7dg5518a3bqveAJrQW+VFvVobVAJCBA4lEDhFkbU41ANYb9zEHA6zKEVlIEAAQIECBCYm0Chj5QvnqhHXmMOy4/+/v07h3IoA4F0gbdv397c3KSn36VsPdQbfqa/y+Hff/89Pj7ed79rSh9j68+ePWuu0enpabwspTnNWj9tODIvLy/jAFtrxdWLAIE5C5Qn1m39QpxzdZSNQB8Bp0MfPdsSIECAAAECKxZoGPB5/PhxdKJWXHdVI0CAAAEC8xFoCDE0FLJ1rE/wq06vTib6P1+/fjWBaebWcGQKfmVKFggQmFjAaP/E4HY3ZwGnw5xbR9kIECBAgACBQwmIfB1K3n4JECCQF2gYW84nKyyLehRADvJnwzdpZXk+f/58cnJS+dEMVzYcmaIeM2wvRSKwEQHDvBtpaNVMEXA6pChJQ4AAAQIECGxNoGGsxvM+MzwY/plhmRSJQINA3IZ1mL2rIcPso9vb22y5vBDzUm189q6yiTUFgXgZe3zPFVbu/vz48WMcupUfWUmAAIFRBQoT60ZwcdTdyZzAnAWcDnNuHWUjQIAAAQIEDihQ6CblSzLSKFx+F5YJECBAgACBEBD8mvgwqJu96/nz5/GueLN35ZtD8CuvYZkAgZkIFG5jBb9m0i6KcRABp8NB2O2UAAECBAgQmLlAoY+UL63IV17DMgECBMYTEPXoYHt3d3d2dnZ0dPToP//i2aWYaur79+8dsuq5yZMnT/bKIQIre6U/bGJRj8P62zsBApUChVsYUY9KJSs3IuB02EhDqyYBAgQIECCwl0Chj5TfVtQjrzGT5Uet7yiYSUEVg8BOIAZMLy4u9tVonT6wYerB3b7+/fdfE3i1KoVVzHQWwYN9G2g16b98+fL69evK6rx58yaO3sqPrCRAgMBIAoXrduu34UjFkC2BOQg4HebQCspAgAABAgQIzFCg0E3Kl3Djgzx5CssECBAgQGBsAcGvsYXz+dfN3jVS5yeiZt++fcsKENGixQUcBb+y5rNAgMAcBAq3sYJfc2gUZTiUgNPhUPL2S4AAAQIECMxZoNBHyhd1pMGf/C4sEyBAgMBOQNRjryMhvrziCZS6abAO8v0Vc4ilV+H9+/fv3r1LT3/wlKIeB28CBSBAIC9QuIUR9cjjWN6agNNhay2uvgQIECBAgECKQKGPlN/kIKNG+QJYrhT4p3KtlQRmK/D169cOZXv69GnzVvf39w0J4vq1uB/TN1THR+MJnJycxKMXlfnHHJYHeQVKZWGsJEBgIwKFKS8jRLqRiqsmgbKA06FsYg0BAgQIECBAIAQK3aS8iddx5DUsEyBAgACBUQUEv0blzWdeN3tXvMd4pPfTxKjsx9y/fGGWsiz4tZSWUk4CGxEo3MYKfm2k3VWzUsDpUMliJQECBAgQILBxgUIfKa8h8pXXsEyAAIFRBUQ90nl3D2HWzd4V+cSDTi9evEjPcPqUDYWfvjApexT1SFGShgCByQQKtzCiHpPJ29EMBZwOM2wURSJAgAABAgQOLlDoI+XLI+qR15jPsgm85tMWSpIk8OPHj6R0/2+ily9f/r8rin/d3t4WV+X+NvyRw7DYIhBHS0x4X5mobm6vysRWEiBAoKdAvMAqHwKPuSzfvn3bM0+bE1iogNNhoQ2n2AQIECBAgMDYAjFLRf6uIb+76+vro6Oj/BrLBAgQIECAwHgCgl/j2eZzrpu9K3o+8VE+5YDLhcZd6BuDBL8GPCRkRYBAHwGj/X30bLsyAafDyhpUdQgQIECAAIFBBES+BmGUCQECBPoLFAbGEzPc5iM/r1+/bvUJz4l/AV73OExrUZeSQNRjKS2lnARWL2CYd/VNrILpAk6HdCspCRAgQIAAge0IiHossa1N4LXEVtt0mX/9+tWh/qenpw1bff/+vSFIEIOzC/0xfUOVfTSeQDzdWjcfXBxmI72/fbzqyJkAgYUK/P79++rqKl/4+DrL/2mZwHYEnA7baWs1JUCAAAECBPYVqJtq/Pnz5xP/+nPfkktPgAABAgRWJiD4NUGD1s3e9fnz5/F6Pj9//sxXLd6ykP9zQcuCXwtqLEUlsGIBo/0rblxV21fA6bCvmPQECBAgQIDARgREvjbS0KpJgMD8BUQ9EtsoJqp4eHhISXxzc1OIOKRs1TnNnz9/0rdd4mxfoh7p7SslAQLjCRjmHc9WzosTcDosrskUmAABAgQIEJhGQNRjGudh92ICr2E95Ta6wF5jwbvSxK/hT05OGkrWMKdJbPvu3buGbX1EoCwQx1vdnHF135TlTKwhQIBAH4G42uS/MePx+7Ozsz4Z2pbAcgWcDsttOyUnQIAAAQIERhWIIa/8XUN+X3VTk+fTWCZAgAABAgQGFKj7Um7YheBXA075o+j5FF54EGnikZJv3741xxDLWe21pvACoRin3WvzWSUW/JpVcygMgW0KGO3fZrurdaWA06GSxUoCBAgQIEBg4wIiXxs/AFSfAIFZCYh6JDbH/f19YspIFnN4pSeeMuWTJ0+m3N1Q+xL1GEpSPgQIdBYwzNuZzobrE3A6rK9N1YgAAQIECBDoLyDq0d/wIDmYwOsg7HbaXaDD+xmur68b9hczNDcMfDdv25CtjzYuEAGSymM1wlHxfblxHNUnQGBsgXgjU+GrzeP3Y5vLf7YCTofZNo2CESBAgAABAocViFezfvz4sbIMMRp2fHxc+ZGVBAgQIECAwEgClQGF5n01B7AEv/J6EZcp93xiBrSYvevFixf5lIMvxy7yeb58+TL/5+KWBb8W12QKTGBNAkb719Sa6tJTwOnQE9DmBAgQIECAwCoFRL5W2awqRYDAcgVEPRLb7uvXr4kpI9leidOzLaeMGFN5ZcOa5b68RNSjoVl9RIDA2AKGeccWlv+CBJwOC2osRSVAgAABAgQmExD1mIx68B2ZwGtwUhmOKxC/p99rBzEBc/Ors9+/f1+X4eXlZfO2dRtaT+Do6Khuupx4SuT79++ICBAgMJJAXGEuLi7ymXv8Pq9heVMCTodNNbfKEiBAgAABAnsJnJ+fV6Y/PT19+/Zt5UdWEiBAgAABAuMJCH6NZ1s5e1c8TBJTa00waemPHz/yVdu3ofPbzmFZ8GsOraAMBLYpYLR/m+2u1pUCTodKFisJECBAgAABAiJfjgECBAjMSmDfwfBtPvKz7zxZDw8P07Tyvjvat7mnqUXKXkQ9UpSkIUBgDAHDvGOoynOhAk6HhTacYhMgQIAAAQJjC4h6jC08Xv4m8BrPVs6jCOw1vBvPHMYczA3liFHv8ju3d+njt/sfPnxo2NZHBJoFYva3mAOuMk3dt2ZlYisJECCQLhDfa69evcqnjz89fp8HsbwdAafDdtpaTQkQIECAAIF9BWLIqzCXxC6HGHaL94vum5v0BAgQIECAQH8Bwa/+hpU5VM7eFdHD+A1oPJVRucmwK2OasHyGy30LfVYLwa+MwgIBApMJGO2fjNqO5i/gdJh/GykhAQIECBAgcBABka+DsNspAQIEGgREPRpwso9+/fqVLc9qYa+CPX78eILXpYznI+oxnq2cCRCoEzDMWydj/QYFnA4bbHRVJkCAAAECBFIERD1SlGabxgRes20aBasWSJ/56Pr6+u7urjqX/66Nl3X8d7H4/9vb2+IqfxPYUyC+IAsz6ewyiNeSmE9nT0vJCRBIEohrzp8/f7KkERb1dZZpWNiagNNhay2uvgQIECBAgECiwM+fP6+urioTx+3DNDNZVO7dSgIECBAgsGUBwa8xWr9y9q5480pr9HCowkS/Kz9aG9ku+iGWjEXwK6OwQIDANAJG+6dxtpdFCDgdFtFMCkmAAAECBAhMLCDyNTG43REgQCBFQNQjRenJkycpybI0e02Llm3VYaHyhXB1+cRgRd1HS1kv6rGUllJOAqsRMMy7mqZUkf4CTof+hnIgQIAAAQIE1icg6rH0NjWB19JbcHPlPzs7a65zvLw6pu6K1z60TpD05cuX+/v7ytw+f/68jt/QV9bOyikF4tnXmECnvMebm5s4AsvrrSFAgEBngXgLUCFo6vH7zpg2XLqA02HpLaj8BAgQIECAwHgCr1+/rsw8xtNevHhR+ZGVBAgQIECAwNgCgl+DC1fO3hUdnngMY/B91WVYiEJO9mhNXXkGXC/4NSCmrAgQaBYw2t/s49NNCTgdNtXcKkuAAAECBAikC4h8pVtJSYAAgckERD1SqPd9v9rLly9Tsu2f5tu3b+mZpE/Wlp7n9ClFPaY3t0cCmxUwzLvZplfxsoDToWxiDQECBAgQIEAgBEQ9ln4YmMBr6S24xfK/efOmXO0YM/3333///v37/fv3mLqrdTj79+/fdYPF8fP9uAMs78IaAh0E4lD8+vVr5YZxBMZxWPmRlQQIENhXIKLdhavN+/fvfZ3tyyj9OgScDutoR7UgQIAAAQIExhCImSweHh7KOZ+enrZOhV/eyhoCBAgQIEBgQAHBrwExK2fvipf3TNzhidhlvlLxCqL8n4teFvxadPMpPIEFCRjtX1BjKerYAk6HsYXlT4AAAQIECCxUQORroQ2n2AQIbEFA1COllfd680f8riMlz/5pCj9Hb8gw3nMfQxYNCZbykajHUlpKOQksXcAw79JbUPkHFHA6DIgpKwIECBAgQGBNAqIeK2hNE3itoBE3V4WYkSSGegvVvrq6Kqxp+DNmTYoXUPz586ec5vLycuKf75fLYM3KBF68eBEHbblScQRWhqbKKa0hQIBAs0B0yu/v7/Np4vISK/NrLBPYiIDTYSMNrZoECBAgQIBAB4GY9f7jx4/lDeMnoXd3d+X11hAgQIAAAQJTCgh+DaUdo0OFPk9EFeN18RO/7SBikT9+/MhXaq/ncPIbznNZ8Gue7aJUBNYkYLR/Ta2pLj0FnA49AW1OgAABAgQIrFVA5GutLateBAisQ0DUI6Ud09/88erVq2nCHD9//qx8zKqyOmt6FkbUo7KJrSRAYEABw7wDYspq6QJOh6W3oPITIECAAAECIwmIeowEO3G2JvCaGNzuBhCI9xsU3lkdmT48PDx79uzDhw+tO4iLV8zeFenLKWP2rpQcyhtaQ6BZIEYWKt95EhPuOOSa6XxKgECrQDxpX3ggLS44nz59at1QAgLrE3A6rK9N1YgAAQIECBAYSiCmkIgfdJZzi/ksPn/+XF5vDQECBAgQIDCxgODXIOARjikMlsa0WRETjOcuBsk/PZPym10iOpm++SJSCn4topkUksBCBYz2L7ThFHsMAafDGKryJECAAAECBFYgIPK1gkZUBQIE1i0g6pHSvpW/4ihvGL/rKD8/VU42yJrC+6Sb87y6umpOsKxPRT2W1V5KS2BZAoZ5l9VeSjuqgNNhVF6ZEyBAgAABAssVEPVYbtsVSm4CrwKIP5chEK+PuL6+Lpc1hoAfPXr09u3bmKWr/Gm8DiIGVetm74oMTaVURrNmKIEYX6h8R0octF++fBlqL/IhQGCDAoUnwWL2rrjgbNBBlQmEgNPBYUCAAAECBAgQqBOI331WviX169evx8fHdVtZT4AAAQIECEwpIPjVU7s8e1d0gSI4GI8J9cx5383LPzmNHCqDRPvmPLf0gl9zaxHlIbAaAaP9q2lKFekv4HTobygHAgQIECBAYJUCIl+rbFaVIkBgZQKiHq0Nen5+3pomvvLiPSWTRTpubm5ai7RLcHl5OVmpEovUP5moR39DORAgUClgmLeSxcptCjgdttnuak2AAAECBAi0Coh6tBItJcGjv3//LqWsykmgIBDDo81j1vFT+Hix9pMnT379+vXjx48YuS7kkP35+fPniBBkf1qoFIiHHJ49e1b5UbbSxDEZRXkhJr+snD8uXory7ds3j8uWxawhQCBF4OzsLHvfUURDTUaZgibNWgWcDmttWfUiQIAAAQIEegrEZPeVP7KMd7RGD6pn5jYnQIAAAQIEhhUQ/OrmWe7wRPCl8NPPbjmXt8rPixohyEgQa2Ih/huxyLpw5FqD8oJf5SPEGgIE+gsY7e9vKIfVCDgdVtOUKkKAAAECBAgMKFAeCNplLvI1ILKsCBAgMJSAqEezZP7GP0sZAY54Biqe24xnc6Z8yun79+/xtEtWjIaFKGFEQ9Y3gVdUWdSjod19RIBAZ4H81d4jP50ZbbgOAafDOtpRLQgQIECAAIFhBUQ9hvU8bG4m8Dqsv733FYgx4pjDq+6n8Cm5x7h2hGxXOXacUv290pjAay+uysQxoB+TyuUf7dgli8nm4mCu3MRKAgQINAvExfn169eRJp5Gi6HM5sQ+JbBuAafDuttX7QgQIECAAIFuAp8+fbq4uChvG3cQ7969K6+3hgABAgQIEDi4gODXvk1Q9/OFffMZL33EhmLkarz8D5uz4Ndh/e2dwCoFjPavsllVqpuA06Gbm60IECBAgACBFQuIfK24cVWNAIG1Coh6NLRs4BTmzDrg3FgxWdjXr18bSpt9tO5JM0U9soa2QIDAUAKGeYeSlM8KBJwOK2hEVSBAgAABAgSGFRD1GNbz4LmZwOvgTaAAAwh8+PDh6upq34xiaPvm5sZcJ+lucYf87Nmz5vTxlo94TUpzmo1/WseIbuMHhuoTIECAAAECBAgQIECAAIHBBcq/9dzt4s2bNzHQP/juZEiAAAECBAgMKCD4lYg5/9m7oiKrjwEJfiUerpIRIECAAAECBAgQIECAAAECfQREvvro2ZYAAQKHFRD1qPOPB5ru7+/znx7k3fB1X7L5gu2WVx/yiGqKepTb3RoCBAgQIECAAAECBAgQIEBgcIG6ARnP+wxOPVmG/0y2JzsiMJ7Au3fv/v79e319HUPVKXuJZJE4Xoxg9q4UrizNnz9/suW6hZQ0ddtuZP3x8fHnz5/LlY24SzxkUl5vDQECBAgQIECAAAECBAgQIECgg0CMfb169aq8YfyY0uxdZRZrCBAgQIDA3AQEv1JaZBGzd0VFnj59mlKd5aYR/Fpu2yk5AQIECBAgQIAAAQIECBBYioDI11JaSjkJECBQKSDqUckSK29ubh4/fpz/9MePHycnJ/k1Eyyfn5+n7CXiHXd3dykpF51G1GPRzafwBAgQIECAAAECBAgQIEBgEQKiHotopn0L+SimPdp3G+kJzFkgLlVf//Pv27dvMZnUr1+/dlNKxaD2y5cvY+qumHEwhlPnXIXZli2e7by4uGguXjhHEzSn8WkIfPny5fXr12WK9+/fR3SqvN4aAgQIECBAgAABAgQIECBAgEC6QIzPxFDYw8NDYZMtvAq1UGV/EiBAgACBFQgIflU24lJm74rC397ebuGtQoJflQeqlQQIECBAgAABAgQIECBAgEB/AZGv/oZyIECAwHwERD0KbVE5uh4vbIvgwtHRUSHxGH/GAywfP35szTmeFYqntLbzNFZlu4SSR35aDxUJCBAgQIAAAQIECBAgQIAAgWYBUY9mn+V+agKv5badkhOYVKDua6BciOvr63hkorzemoJA3YA+wAKUPwkQIECAAAECBAgQIECAAIF9BV68eBEvZS1sZfauAog/CRAgQIAAgeUKLGj2rkCOB1qie7Zc7fSSC36lW0lJgAABAgQIECBAgAABAgQIpAuIfKVbSUmAAAECSxT48OHD1dVVoeQxYdbXr1/Hji98+vTp4uKisOvyn9MUprzfw64R9Tisv70TIECAAAECBAgQIECAAIG1Coh6rLVl/1lrxdSLAIEBBWLc+eXLlw8PDyl5xvB9vIIjJvxKSbzlNCcnJ58/fy4LBODd3V15vTUECBAgQIAAAQIECBAgQN/SLyAAACAASURBVIAAgRSBGHMwe1cKlDQECBAgQIDAQgWWNXtXII/9dM182lHwaz5toSQECBAgQIAAAQIECBAgQGA1AiJfq2lKFSFAgACBOoF4AOfy8rLw6Z8/f+IpnviosH7AP9Nn79rOq0ryvKIeeQ3LBAgQIECAAAECBAgQIECAwCACoh6DMM4zk0d///6dZ8mUigCBgwjExFu/fv2Ksf74bzzqGePs8daO+LNDYV69evX8+fOn//335MmTo6OjDvmse5O6l3LE3F7x7bvuuqsdAQIECBAgQIAAAQIECBAgMLjA2dnZ/f19IdvT01PThRdM/EmAAAECBAgsVGBxs3dFoOznz58L1e5WbMGvbm62IkCAAAECBAgQIECAAAECBMoCIl9lE2sIECBAYK0CHz58uLq6Ktfu8ePH79+/j/hI+aM+axIDLhHmiGdbjo+P++xr0duKeiy6+RSeAAECBAgQIECAAAECBAjMSkDUY1bNMXhhTOA1OKkMCcxaIJ4QePbs2TyLuNlHSb9//x6TnZVnSdvmW0rmeXAqFQECBAgQIECAAAECBAgQWIRA5c8r37x5Ey9NXUT5FZIAAQIECBAg0CyQ+Cr45kwm/jRiQPFox8Q7PfjuBL8O3gQKQIAAAQIECBAgQIAAAQIEViAg8rWCRlQFAgQIENhLIN7Ndn5+XrlJTOMVP/+If/3n0oqnimIvP378qNxRfmXEOG5vb4+OjvIrN7gs6rHBRldlAgQIECBAgAABAgQIECAwuICox+Ckc8vwn7kVSHkIECCwNYEXL17EXF3xZpJCxSPasbVXshcE/EmAAAECBAgQIECAAAECBAikC7x79+7m5qaQ/vr62uxdBRN/EiBAgAABAssVuL+/X1zhnz9/vrgy9y+w4Fd/QzkQIECAAAECBAgQIECAAIGNC4h8bfwAUH0CBAhsU+Ds7Ozff/+tjCzEC+M/fvz47NmzGIGP34F0e9IktopdRCYps3e9f/8+3lBi9q44FEU9tnk+qjUBAgQIECBAgAABAgQIEBhQQNRjQMzZZmUCr9k2jYIRILAhgXgLSszhFTN25escIZaXL1/+/v07v9IyAQIECBAgQIAAAQIECBAgQKAsEKP58UvNwvrPnz/HOzoKK/1JgAABAgQIECAwpUD5DS5T7v2A+xL8OiC+XRMgQIAAAQIECBAgQIAAgaULiHwtvQWVnwABAgQ6C8To+vfv329vb+viCzH31sXFRUzCFVNrxWxcHz58iGm2mp86iQwj2cnJSWyV8q6UeLAl5hGLr+POtVjfhqIe62tTNSJAgAABAgQIECBAgAABApMJiHpMRn3YHT36+/fvYUtg7wQITCkQb8yIMfcp95i+r9PT07u7u/T0q0wZT9Xe3Nzkq3Z5eRnBkvwaywQIECBAgAABAgQIECBAgACBvED8EPPJkyf5NfE7zpi9K34+mF9pmQABAgQIECCwdIF4w3nKO+FnVc14g0sUe1ZFmrgwgl8Tg9sdAQIECBAgQIAAAQIECBBYuoDI19JbUPkJECBAYCiBT58+XV1dxYvhEzN8/Phx/Hpk99/Y5NevX7Htw8ND4uaRLH5tcn19HVN9pW+ytZSiHltrcfUlQIAAAQIECBAgQIAAAQI9BUQ9egIuaPN/FlRWRSVAgMDqBSLEEo/XRshk9TVVQQIECKxGIN5bFZMfR6w6JkeIl1k9evQo/huP5MWaWB8vrZpJTaMkETOOQmYlNEHkTJpGMQgQIECAAAECgwu8efMm5nA3e9fgsDIkQIAAAQIEDi6Q/ozKwYuaFWDjs3eFg+BXdjBYIECAwFIEBL+W0lLKSYAAAQIECBDYiIDI19gN7RZgbGH5EyBAoLNA/O43nvB8//59zKuVksluuq54FcrX//yLhfTZu54/f357exu/NjF7VzO1qEezj08JECAwQwG3PDNsFEUiQIAAAQIECGxZQNRjxa3/6O/fvyuunqoRIEBgiQK7KMvNzU0EWiJ0EhPBLLEWykyAAIF1C0SIOt5qdX9/31rNmJbx/Pw8wueHup5HUS8uLuILpVzUKFuE28XayzLWECBAgAABAgQWJxDTs0af8+XLl5eXlzp4i2s+BSZAgAABAgQIrF5A8Gv1TayCBAisQEDwawWNqAoECBAgQIAAgdUIiHxN0JRuASZAtgsCBAgMKBDv8Y1f/MYzJsO+7GT3I+d4cNT7SPZqLFGPvbgkJkCAwEEE3PIchN1OCRAgQIAAAQIEKgVEPSpZ1rfSBF7ra1M1IkCAAAECBAgQGFEgfRy/UIiYSSHusgorx/4z3hby+vXr5r1ERP/s7Kw5jU8JECBAgAABAgQIECBAgAABAgQIECBAgAABAgRWKSD4tcpmVSkCBAgQIECAAAECdQJuAepkrCdAgMAiBHYzef348ePbt2+dJ/N6/vz5q1ev4v3E5u1aRKMrJAECBAjsJeCWZy8uiQkQIECAAAECBAgQGErABF5DScqHAAECBAgQIEBg/QKfPn26uLjoXM+nT59+/vz5+Pi4cw57bZgye9cuw4jii8HvZSsxAQIECBAgQIAAAQIECBAgQIAAAQIECBAgQGAFAoJfK2hEVSBAgAABAgQIECCQLuAWIN1KSgIECMxf4Pfv3/ED4Gwyr1+/fsWUXrv/7gr/+PHjWHjy5En8gDkm7Yr/vnz50g+G59+ySkiAAAECnQXc8nSmsyEBAgQIECBAgAABAj0FTODVE9DmBAgQIECAAAECmxCIIHe8aerr16+VtY2Q9u5fhL0fHh4iFl6ZLFZGLPz29vbk5KQuwVDr47Uhz549S8wtovLxSq7ExJIRIECAAAECBAgQIECAAAECBAgQIECAAAECBAgsXUDwa+ktqPwECBAgQIAAAQIE9hJwC7AXl8QECBAgQIAAAQIECCxLwC3PstpLaQkQIECAAAECBAisT8AEXutrUzUiQIAAAQIECBAYWCCG8uOVUzEzVyHfmLTr8vIyJvY6OjrKfxSTZ71+/bqcPksTL7wa+wVWkX/DPGJZSbKFmFbs7Ows+9MCAQIECBAgQIAAAQIECBAgQIAAAQIECBAgQIDAWgUEv9basupFgAABAgQIECBAoFLALUAli5UECBAgQIAAAQIECKxDwC3POtpRLQgQIECAAAECBAgsWuCfRZde4QkQIECAAAECBAiMLRCzccVEXYXZuB4/fnx9fR0fvX37tjB7V5Tn+Pj48+fPDQWLOb8iQtCQoOdHd3d3e83eFbu7ubnpuVObEyBAgAABAgQIECBAgAABAgQIECBAgAABAgQIzF9A8Gv+baSEBAgQIECAAAECBAYUcAswIKasCBAgQIAAAQIECBCYm4Bbnrm1iPIQIECAAAECBAgQ2KbAo79//26z5mpNgAABAgQIECBAoFUgptmK2bv+/PmTT/nq1asvX77k11Qun52d3d/fV34UKxMzqdu8ef2LFy/2ncArMvz161d5MrLmHfmUAAECBAgQIECAAAECBAgQIECAAAECBAgQIEBgQQKCXwtqLEUlQIAAAQIECBAg0F/ALUB/QzkQIECAAAECBAgQIDBbAbc8s20aBSNAgAABAgQIECCwNYF/tlZh9SVAgAABAgQIECCQLvDy5cvC7F2Xl5cps3fFLs7Pzxt29PXr1+/fvzck6PNRh9m7YndRpD47tS0BAgQIECBAgAABAgQIECBAgAABAgQIECBAgMDMBQS/Zt5AikeAAAECBAgQIEBgWAG3AMN6yo0AAQIECBAgQIAAgVkJuOWZVXMoDAECBAgQIECAAIEtC5jAa8utr+4ECBAgQIAAAQJNAicnJw8PD/kU19fXHz58yK9pWH7+/HnDp/HR1dVVc4Jun/78+bPbht++feu2oa0IECBAgAABAgQIECBAgAABAgQIECBAgAABAgTmLyD4Nf82UkICBAgQIECAAAECAwq4BRgQU1YECBAgQIAAAQIECMxNwC3P3FpEeQgQIECAAAECBAhsWcAEXltufXUnQIAAAQIECBCoFYiJur5+/Zr/+PLy8u3bt/k1zctPnjxpThD5f//+vTnNlJ8W6jvlru2LAAECBAgQIECAAAECBAgQIECAAAECBAgQIEBgVAHBr1F5ZU6AAAECBAgQIEBgbgJuAebWIspDgAABAgQIECBAgMCAAm55BsSUFQECBAgQIECAAAEC/QVM4NXfUA4ECBAgQIAAAQJrE4h5ta6urvK1evXqVYzv59cMsjzGnFmtE4fVlfzPnz91H1lPgAABAgQIECBAgAABAgQIECBAgAABAgQIECCwXAHBr+W2nZITIECAAAECBAgQ6CDgFqADmk0IECBAgAABAgQIEFiKgFuepbSUchIgQIAAAQIECBDYjoAJvLbT1mpKgAABAgQIECCQKnB+fp5P+vTp0y9fvuTXpCz/+vWrNdnt7W1rmn0THB0dxXRj+24V6VMK3CFbmxAgQIAAAQIECBAgQIAAAQIECBAgQIAAAQIECBxWQPDrsP72ToAAAQIECBAgQGBiAbcAE4PbHQECBAgQIECAAAECUwq45ZlS274IECBAgAABAgQIEEgRMIFXipI0BAgQIECAAAECGxJ49+7dw8NDvsKfP3/O/5m4XMikcqsfP35Uru+58v379x1y+PPnT4etbEKAAAECBAgQIECAAAECBAgQIECAAAECBAgQIDBnAcGvObeOshEgQIAAAQIECBAYXMAtwOCkMiRAgAABAgQIECBAYD4Cbnnm0xZKQoAAAQIECBAgQIBAJmACr4zCAgECBAgQIECAAIH/+fnz58ePH/MQb968OT4+zq9JXE6cDyv2mJhherIXL150m8MrfRdSEiBAgAABAgQIECBAgAABAgQIECBAgAABAgQIzF9A8Gv+baSEBAgQIECAAAECBAYUcAswIKasCBAgQIAAAQIECBCYm4Bbnrm1iPIQIECAAAECBAgQILATMIGXI4EAAQIECBAgQIDA/wlcXFz83x//8z+PHz/+9OlTfk368sPDQ0rixGQpWeXTxEtFYuqx/BrLBAgQIECAAAECBAgQIECAAAECBAgQIECAAAECWxMQ/Npai6svAQIECBAgQIDAxgXcAmz8AFB9AgQIECBAgAABAusWcMuz7vZVOwIECBAgQIAAAQLLFTCB13LbTskJECBAgAABAgQGFvj+/fvXr1/zmd7c3OT/3Gu5kFXdtn/+/Kn7qOf6mHrs9PQ0PZOnT5+mJ5aSAAECBAgQIECAAAECBAgQIECAAAECBAgQIEBg5gKCXzNvIMUjQIAAAQIECBAgMKyAW4BhPeVGgAABAgQIECBAgMCsBNzyzKo5FIYAAQIECBAgQIAAgbyACbzyGpYJECBAgAABAgQ2LXB1dZWv//Pnz8/OzvJr9lr+9u3bXunHSHx3dxe1SMz58ePHiSklI0CAAAECBAgQIECAAAECBAgQIECAAAECBAgQmL+A4Nf820gJCRAgQIAAAQIECAwo4BZgQExZESBAgAABAgQIECAwNwG3PHNrEeUhQIAAAQIECBAgQCATMIFXRmGBAAECBAgQIEBg0wLld3G8f/++s8jPnz///PmTsvnY02Z9/fr16dOnKSV58uRJSjJpCBAgQIAAAQIECBAgQIAAAQIECBAgQIAAAQIE5i8g+CX4Nf+jVAkJECBAgAABAgQGFHAL4BZgwMNJVgQIECBAgAABAgTmJuCWxy3P3I5J5SFAgAABAgQIECCQFzCBV17DMgECBAgQIECAwHYFCu/iiEmvTk5OOnPEtFmJ2449hn50dPT58+eUwiTO85WSlTQECBAgQIAAAQIECBAgQIAAAQIECBAgQIAAAQKHFRD8Evw67BFo7wQIECBAgAABAhMLuAVwCzDxIWd3BAgQIECAAAECBKYUcMvjlmfK482+CBAgQIAAAQIECOwrYAKvfcWkJ0CAAAECBAgQWKFA+V0cl5eXfep5c3OTuPkEY+jHx8fv379vLc/jx49b00hAgAABAgQIECBAgAABAgQIECBAgAABAgQIECAwfwHBr2gjwa/5H6hKSIAAAQIECBAgMJSAW4CQdAsw1OEkHwIECBAgQIAAAQJzE3DLEy3ilmduh6XyECBAgAABAgQIEMgLmMArr2GZAAECBAgQIEBgowKF+a1iXPvt27edLX7+/Pnjx4+UzWP2rqOjo5SUPdO8e/eudaaw1gQ9y2BzAgQIECBAgAABAgQIECBAgAABAgQIECBAgACBaQQEv8JZ8Guag81eCBAgQIAAAQIE5iDgFiBawS3AHA5FZSBAgAABAgQIECAwhoBbnlB1yzPGoSVPAgQIECBAgAABAkMJmMBrKEn5ECBAgAABAgQILFXg9+/f9/f3+dJfXV3l/9x3uZBbw+bPnz9v+HTYj66vr5szfPnyZXMCnxIgQIAAAQIECBAgQIAAAQIECBAgQIAAAQIECMxfQPBr10aCX/M/VpWQAAECBAgQIEBgEAG3ADtGtwCDHE4yIUCAAAECBAgQIDA3Abc8uxZxyzO3I1N5CBAgQIAAAQIECOQFTOCV17BMgAABAgQIECCwRYHb29tCtd+8eVNYs9ef5QzrNu+5o7psK9efnJw0zxf24sWLyg2tJECAAAECBAgQIECAAAECBAgQIECAAAECBAgQWJBAOVbVMyZVzrBOo+eO6rKtXC/4VcliJQECBAgQIECAwAYFyj32nj3zcoZ1qj13VJdt5Xq3AJUsVhIgQIAAAQIECBBYvUD5DqXnnUg5wzrDnjuqy7ZyvVueShYrCRAgQIAAAQIECCxFwAReS2kp5SRAgAABAgQIEBhL4ObmJp/1q1evjo6O8mv2Wv758+ePHz9SNnn8+HGMsKekHCpNQ/Dg6dOnQ+1FPgQIECBAgAABAgQIECBAgAABAgQIECBAgAABAgcUEPwKfMGvAx6Bdk2AAAECBAgQIDCxgFuAAHcLMPFRZ3cECBAgQIAAAQIEJhNwyxPUbnkmO97siAABAgQIECBAgEA3ARN4dXOzFQECBAgQIECAwEoEvn//Xphv6/T0tE/d7u/vEzc/Pz9PTDlUsrdv39ZlZTS/TsZ6AgQIECBAgAABAgQIECBAgAABAgQIECBAgMCCBAS/do0l+LWgg1ZRCRAgQIAAAQIE+gi4BdjpuQXocxTZlgABAgQIECBAgMBsBdzy7JrGLc9sD1EFI0CAAAECBAgQILATMIGXI4EAAQIECBAgQGDTAre3t4X695xXq/Byj0Lm+T/fvHmT/3Oa5VevXlXu6Pnz55XrrSRAgAABAgQIECBAgAABAgQIECBAgAABAgQIEFiQgODXrrEEvxZ00CoqAQIECBAgQIBAHwG3ADs9twB9jiLbEiBAgAABAgQIEJitgFueXdO45ZntIapgBAgQIECAAAECBHYCJvByJBAgQIAAAQIECGxa4P7+Pl//mN/q6Ogov2av5Xi5x8PDQ8om8fqLFy9epKQcNk3dBF4vX74cdkdyI0CAAAECBAgQIECAAAECBAgQIECAAAECBAgQmF5A8GtnLvg1/bFnjwQIECBAgAABAgcRcAuwY3cLcJDDz04JECBAgAABAgQIjC3glmcn7JZn7CNN/gQIECBAgAABAgR6CpjAqyegzQkQIECAAAECBBYs8PPnz8J8W6enp33qc3Nzk7j5mzdvElMOm6zutRt164fdu9wIECBAgAABAgQIECBAgAABAgQIECBAgAABAgTGExD8ymwFvzIKCwQIECBAgAABAisWcAuQNa5bgIzCAgECBAgQIECAAIHVCLjlyZrSLU9GYYEAAQIECBAgQIDAPAVM4DXPdlEqAgQIECBAgACBKQQK7+KIXZ6fn/fZ8e3tbeLmPWcKS9xLOdnTp0/LK2PN8fFx5XorCRAgQIAAAQIECBAgQIAAAQIECBAgQIAAAQIEliIg+JW1lOBXRmGBAAECBAgQIEBgxQJuAbLGdQuQUVggQIAAAQIECBAgsBoBtzxZU7rlySgsECBAgAABAgQIEJingAm85tkuSkWAAAECBAgQIDCFwNevX/O7efXq1dHRUX7NXst3d3d//vxJ2STefXGo0fPK/dbN6pVSF2kIECBAgAABAgQIECBAgAABAgQIECBAgAABAgRmIiD4tWsIwa+ZHJCKQYAAAQIECBAgMLaAW4CdsFuAsY80+RMgQIAAAQIECBA4iIBbnh27W56DHH52SoAAAQIECBAgQGAvARN47cUlMQECBAgQIECAwKoEvn37lq/P6elp/s99l29ubhI3efPmTWLKaZLFhGLT7MheCBAgQIAAAQIECBAgQIAAAQIECBAgQIAAAQIExhMQ/NrZCn6Nd4zJmQABAgQIECBAYFYCbgF2zeEWYFaHpcIQIECAAAECBAgQGErALc9O0i3PUEeUfAgQIECAAAECBAiMJ2ACr/Fs5UyAAAECBAgQIDB3gSdPnuSLeH5+nv9zr+Xfv38XXu7RsHmfHTVkm/jR48ePCylfvXpVWONPAgQIECBAgAABAgQIECBAgAABAgQIECBAgACBxQkIfu2aTPBrcYeuAhMgQIAAAQIECHQTcAuwc3ML0O34sRUBAgQIECBAgACBmQu45dk1kFuemR+oikeAAAECBAgQIEAgBEzg5TAgQIAAAQIECBDYrsD19fXTp0+j/jGn1e3t7dHRUWeL2Dxx29PT0z47StzLXslevny5V3qJCRAgQIAAAQIECBAgQIAAAQIECBAgQIAAAQIEZigg+LVrFMGvGR6cikSAAAECBAgQIDCGgFuAnapbgDGOLnkSIECAAAECBAgQ+P/au4PsxI11AcCXfhuAHmYIWYHsYYaQFWAtAWcFbg/v0N0raHsJNCsIZJSpYQcwzQwY3hlPL/2Orw5xy2VASKK+DO6RxK+qv75fg/ypc8uVC2h5vpdAy1P5pygBAgQIECBAgAABAm8KtHa73ZtBAggQIECAAAECBAgQKBa4urpaLBbFMd9//f333weDQUhkSTGtVmtvZE3BHohbAgQIECBAgAABAgQIECBAgAABAgQIECBAgEDkAja/Iv8ALJ8AAQIECBAgQCA2AS1AbBW3XgIECBAgQIAAAQJRCWh5oiq3xRIgQIAAAQIECBA4v8CH809pRgIECBAgQIAAAQIXJrBcLgNP72q329We3pWluoff7/f3nrglQIAAAQIECBAgQIAAAQIECBAgQIAAAQIECBCIWcDmV8zVt3YCBAgQIECAAIEIBbQAERbdkgkQIECAAAECBAjEI6DliafWVkqAAAECBAgQIECgKgEHeFUlb14CBAgQIECAAIHLEXh6egpczGg0CowsKWy1Wu2NnCTJ3hO3BAgQIECAAAECBAgQIECAAAECBAgQIECAAAECMQvY/Iq5+tZOgAABAgQIECAQoYAWIMKiWzIBAgQIECBAgACBeAS0PPHU2koJECBAgAABAgQIVCXgAK+q5M1LgAABAgQIECBwOQLh/zU/TdNql/3PA7z6/X61KZmdAAECBAgQIECAAAECBAgQIECAAAECBAgQIECgVgI2v2pVDskQIECAAAECBAgQKFtAC1C2sPEJECBAgAABAgQIEKhQQMtTIb6pCRAgQIAAAQIECEQi4ACvSAptmQQIECBAgAABAmUJTKfT7XYbMnq32726ugqJLC9msVjsDT4YDPaeuCVAgAABAgQIECBAgAABAgQIECBAgAABAgQIEIhWwOZXtKW3cAIECBAgQIAAgTgFtABx1t2qCRAgQIAAAQIECEQioOWJpNCWSYAAAQIECBAgQKBaAQd4VetvdgIECBAgQIAAgcYLTCaTwDWMRqPAyPLCnp+f84MnSZK/dU2AAAECBAgQIECAAAECBAgQIECAAAECBAgQIBC5gM2vyD8AyydAgAABAgQIEIhNQAsQW8WtlwABAgQIECBAgEBUAlqeqMptsQQIECBAgAABAgSqEmjtdruq5jYvAQIECBAgQIAAgQsQaLVagatYr9edTicwuKSwvWzv7u4+f/5c0lyGJUCAAAECBAgQIECAAAECBAgQIECAAAECBAgQaJzA3nZSQf42vwpw/ESAAAECBAgQIECgKQJagKZUSp4ECBAgQIAAAQIECBwgoOU5AM0rBAgQIECAAAECBAi8V+DDe18QT4AAAQIECBAgQIDAi8C3b99erosvkiSp/PSu6XS6l2SapntP3BIgQIAAAQIECBAgQIAAAQIECBAgQIAAAQIECEQrYPMr2tJbOAECBAgQIECAQJwCWoA4627VBAgQIECAAAECBCIR0PJEUmjLJECAAAECBAgQIFC5gAO8Ki+BBAgQIECAAAECBBosMB6PA7Ovw1FZi8ViL9urq6u9J24JECBAgAABAgQIECBAgAABAgQIECBAgAABAgSiFbD5FW3pLZwAAQIECBAgQCBOAS1AnHW3agIECBAgQIAAAQKRCGh5Iim0ZRIgQIAAAQIECBCoXKC12+0qT0ICBAgQIECAAAECBBoq0Gq1AjNfr9edTicwuKSwwWAwm81eBu/3+9Pp9OXWBQECBAgQIECAAAECBAgQIECAAAECBAgQIECAQOQCNr8i/wAsnwABAgQIECBAIDYBLUBsFbdeAgQIECBAgAABAlEJaHmiKrfFEiBAgAABAgQIEKhQ4EOFc5uaAAECBAgQIECAQKMFwk+/SpKk8tO7Mur86V3ZbXaAV6P9JU+AAAECBAgQIECAAAECBAgQIECAAAECBAgQIHBCAZtfJ8Q0FAECBAgQIECAAIH6C2gB6l8jGRIgQIAAAQIECBAgcLCAludgOi8SIECAAAECBAgQIPBeAQd4vVdMPAECBAgQIECAAIH/F5hMJoEWaZoGRpYXNp/P9wYfDod7T9wSIECAAAECBAgQIECAAAECBAgQIECAAAECBAhEK2DzK9rSWzgBAgQIECBAgECcAlqAOOtu1QQIECBAgAABAgQiEdDyRFJoyyRAgAABAgQIECBQBwEHeNWhCnIgQIAAuppe9AAAGNJJREFUAQIECBBopMB4PA7Muw5HZe1l2+12e71eYP7CCBAgQIAAAQIECBAgQIAAAQIECBAgQIAAAQIELl5gbzupYL02vwpw/ESAAAECBAgQIECgKQJagKZUSp4ECBAgQIAAAQIECBwgoOU5AM0rBAgQIECAAAECBAgcJuAAr8PcvEWAAAECBAgQIBC7wHQ63W63IQpJktThqKy9Px5Sh/9bRYieGAIECBAgQIAAAQIECBAgQIAAAQIECBAgQIAAgTMI2Pw6A7IpCBAgQIAAAQIECNRHQAtQn1rIhAABAgQIECBAgACBkwtoeU5OakACBAgQIECAAAECBAoEHOBVgOMnAgQIECBAgAABAj8U2DsP64dx//pXmqYFv57np+VyuVqt8nPVIat8Pq4JECBAgAABAgQIECBAgAABAgQIECBAgAABAgQqFLD5VSG+qQkQIECAAAECBAicX0ALcH5zMxIgQIAAAQIECBAgcDYBLc/ZqE1EgAABAgQIECBAgEAm4AAvnwEBAgQIECBAgACBQwTG43Hga8PhMDCyvLC9vYd2u311dVXedEYmQIAAAQIECBAgQIAAAQIECBAgQIAAAQIECBBoloDNr2bVS7YECBAgQIAAAQIEjhTQAhwJ6HUCBAgQIECAAAECBOosoOWpc3XkRoAAAQIECBAgQODyBBzgdXk1tSICBAgQIECAAIHSBebz+Xa7DZkmSZJerxcSWWrM3t5DmqalTmdwAgQIECBAgAABAgQIECBAgAABAgQIECBAgACBBgnY/GpQsaRKgAABAgQIECBA4HgBLcDxhkYgQIAAAQIECBAgQKC2Alqe2pZGYgQIECBAgAABAgQuVcABXpdaWesiQIAAAQIECBAoUWDvPKyCmepwVNZms1ksFvkkh8Nh/tY1AQIECBAgQIAAAQIECBAgQIAAAQIECBAgQIBAzAI2v2KuvrUTIECAAAECBAhEKKAFiLDolkyAAAECBAgQIEAgHgEtTzy1tlICBAgQIECAAAECNRFwgFdNCiENAgQIECBAgACBJglMJpPAdPv9fmBkeWF7ew/tdnswGJQ3nZEJECBAgAABAgQIECBAgAABAgQIECBAgAABAgSaJWDzq1n1ki0BAgQIECBAgACBIwW0AEcCep0AAQIECBAgQIAAgToLaHnqXB25ESBAgAABAgQIELhIAQd4XWRZLYoAAQIECBAgQKBEgc1ms1qtQibIjsq6uroKiSw1Zm/vYTQalTqdwQkQIECAAAECBAgQIECAAAECBAgQIECAAAECBBokYPOrQcWSKgECBAgQIECAAIHjBbQAxxsagQABAgQIECBAgACB2gpoeWpbGokRIECAAAECBAgQuGABB3hdcHEtjQABAgQIECBAoBSB2WwWOG6/3w+MLC8s23vYS9gBXuVpG5kAAQIECBAgQIAAAQIECBAgQIAAAQIECBAg0DiBvb2kgvxtfhXg+IkAAQIECBAgQIBAUwS0AE2plDwJECBAgAABAgQIEDhAQMtzAJpXCBAgQIAAAQIECBA4UsABXkcCep0AAQIECBAgQCA6gfF4HLjmNE0DI8sL28s2SZJer1fedEYmQIAAAQIECBAgQIAAAQIECBAgQIAAAQIECBBolsDedlJB8ja/CnD8RIAAAQIECBAgQKApAlqAplRKngQIECBAgAABAgQIHCCg5TkAzSsECBAgQIAAAQIECBwp0NrtdkcO4XUCBAgQIECAAAECUQl0Op3tdhuy5PV6nQWHRJYXkx3XtVqtXsb/+vXr7e3ty60LAgQIECBAgAABAgQIECBAgAABAgQIECBAgACByAVsfkX+AVg+AQIECBAgQIBAbAJagNgqbr0ECBAgQIAAAQIEohLQ8kRVboslQIAAAQIECBAgUBMBB3jVpBDSIECAAAECBAgQaIbAZrP5+PFjSK7dbne5XIZElhczn8+vr6/z49fhTLF8Pq4JECBAgAABAgQIECBAgAABAgQIECBAgAABAgQqFLD5VSG+qQkQIECAAAECBAicX0ALcH5zMxIgQIAAAQIECBAgcDYBLc/ZqE1EgAABAgQIECBAgEBe4EP+xjUBAgQIECBAgAABAsUCz8/PxQEvvyZJ8nJd1cXT01N+6n6/n/0tkfwT1wQIECBAgAABAgQIECBAgAABAgQIECBAgAABAjEL2PyKufrWToAAAQIECBAgEKGAFiDColsyAQIECBAgQIAAgXgEtDzx1NpKCRAgQIAAAQIECNRKwAFetSqHZAgQIECAAAECBOouMJvNAlPMTssKjCwvbO8Ar7u7u/LmMjIBAgQIECBAgAABAgQIECBAgAABAgQIECBAgEDjBGx+Na5kEiZAgAABAgQIECBwjIAW4Bg97xIgQIAAAQIECBAgUHMBLU/NCyQ9AgQIECBAgAABApcq4ACvS62sdREgQIAAAQIECJQisFgsAset/ACvx8fHfKrdbncwGOSfuCZAgAABAgQIECBAgAABAgQIECBAgAABAgQIEIhcwOZX5B+A5RMgQIAAAQIECMQmoAWIreLWS4AAAQIECBAgQCAqAS1PVOW2WAIECBAgQIAAAQL1EXCAV31qIRMCBAgQIECAAIEGCKxWq8Ase71eYGRJYV++fMmPfHd3l791TYAAAQIECBAgQIAAAQIECBAgQIAAAQIECBAgQMDml2+AAAECBAgQIECAQFQCWoCoym2xBAgQIECAAAECBGIT0PLEVnHrJUCAAAECBAgQIFATgdZut6tJKtIgQIAAAQIECBAgUH+BVqsVkmSSJPP5PCSypJhv376lafoyeLvd3mw2L7cuCBAgQIAAAQIECBAgQIAAAQIECBAgQIAAAQIECGQCNr98BgQIECBAgAABAgSiEtACRFVuiyVAgAABAgQIECAQm4CWJ7aKWy8BAgQIECBAgACBmgh8qEke0iBAgAABAgQIECBQf4HwM7C63W61y3l4eMgnMBqN8reuCRAgQIAAAQIECBAgQIAAAQIECBAgQIAAAQIECNj88g0QIECAAAECBAgQiEpACxBVuS2WAAECBAgQIECAQGwCWp7YKm69BAgQIECAAAECBOoj4ACv+tRCJgQIECBAgAABAnUXWK1WgSleX18HRpYRNp/PF4tFfmQHeOU1XBMgQIAAAQIECBAgQIAAAQIECBAgQIAAAQIECGQCNr98BgQIECBAgAABAgSiEtACRFVuiyVAgAABAgQIECAQm4CWJ7aKWy8BAgQIECBAgACB+gg4wKs+tZAJAQIECBAgQIBA3QXW63Vgit1uNzCyjLD7+/v8sMPhsNfr5Z+4JkCAAAECBAgQIECAAAECBAgQIECAAAECBAgQIGDzyzdAgAABAgQIECBAICoBLUBU5bZYAgQIECBAgAABArEJaHliq7j1EiBAgAABAgQIEKiPgAO86lMLmRAgQIAAAQIECNRdYLvdBqaYJElg5MnD5vP5bDbLD/vw8JC/dU2AAAECBAgQIECAAAECBAgQIECAAAECBAgQIEAgE7D55TMgQIAAAQIECBAgEJWAFiCqclssAQIECBAgQIAAgdgEtDyxVdx6CRAgQIAAAQIECNRHwAFe9amFTAgQIECAAAECBC5H4OPHj1Ut5v7+Pj/1aDTq9Xr5J64JECBAgAABAgQIECBAgAABAgQIECBAgAABAgQIvEvA5te7uAQTIECAAAECBAgQaLqAFqDpFZQ/AQIECBAgQIAAAQIFAlqeAhw/ESBAgAABAgQIECBwgIADvA5A8woBAgQIECBAgECkAuv1OnDlnU4nMPK0YdPpdDab5ce8u7vL37omQIAAAQIECBAgQIAAAQIECBAgQIAAAQIECBAg8F3A5pcvgQABAgQIECBAgEBUAlqAqMptsQQIECBAgAABAgRiE9DyxFZx6yVAgAABAgQIECBQHwEHeNWnFjIhQIAAAQIECBCou0CFf2QjkOb+/j4fORqNer1e/olrAgQIECBAgAABAgQIECBAgAABAgQIECBAgAABAt8FbH75EggQIECAAAECBAhEJaAFiKrcFkuAAAECBAgQIEAgNgEtT2wVt14CBAgQIECAAAEC9RFwgFd9aiETAgQIECBAgACBugu02+2QFAPDQoZ6V8zj4+Nisci/8vDwkL91TYAAAQIECBAgQIAAAQIECBAgQIAAAQIECBAgQOBFIHBXKzDsZdhTXdj8OpWkcQgQIECAAAECBAh8Fwj8d/vAsJOragFOTmpAAgQIECBAgAABAlEJBPYygWEnp9PynJzUgAQIECBAgAABAgTqI+AAr/rUQiYECBAgQIAAAQJ1F6jzn+PYbDb39/d5wbu7u06nk3/imgABAgQIECBAgAABAgQIECBAgAABAgQIECBAgMCLgM2vFwoXBAgQIECAAAECBGIQ0ALEUGVrJECAAAECBAgQIBCtgJYn2tJbOAECBAgQIECAAIHKBRzgVXkJJECAAAECBAgQINAYgcC/s7Hdbs+/pOz0rvy8WaqfP38+fxpmJECAAAECBAgQIECAAAECBAgQIECAAAECBAgQaIqAza+mVEqeBAgQIECAAAECBE4ioAU4CaNBCBAgQIAAAQIECBCop4CWp551kRUBAgQIECBAgACBGARau90uhnVaIwECBAgQIECAAIGTCLRarZBxzvyv2fP5/Pr6Op/YeDy+ubnJP3FNgAABAgQIECBAgAABAgQIECBAgAABAgQIECBAYE/A5tceiFsCBAgQIECAAAECly2gBbjs+lodAQIECBAgQIAAgcgFtDyRfwCWT4AAAQIECBAgQKAqgQ9VTWxeAgQIECBAgAABAk0U6Ha7NUw7TdN8Vv1+3+ldeRDXBAgQIECAAAECBAgQIECAAAECBAgQIECAAAECrwrY/HqVxUMCBAgQIECAAAEClyqgBbjUyloXAQIECBAgQIAAAQKZgJbHZ0CAAAECBAgQIECAQCUCDvCqhN2kBAgQIECAAAECTRVIkiQk9eVyGRJ2kpjb29vVapUfajwe529dEyBAgAABAgQIECBAgAABAgQIECBAgAABAgQIEHhVwObXqyweEiBAgAABAgQIELhUAS3ApVbWuggQIECAAAECBAgQyAS0PD4DAgQIECBAgAABAgQqEXCAVyXsJiVAgAABAgQIEGiqQL/fD0l9sViEhB0fM51On56e8uN8/fq10+nkn7gmQIAAAQIECBAgQIAAAQIECBAgQIAAAQIECBAg8KqAza9XWTwkQIAAAQIECBAgcKkCWoBLrax1ESBAgAABAgQIECCQCWh5fAYECBAgQIAAAQIECFQi4ACvSthNSoAAAQIECBAg0FSBNE1DUn9+fg4JOzJms9ns5ZP9tZDb29sjh/U6AQIECBAgQIAAAQIECBAgQIAAAQIECBAgQIBAJAJ7m00/WrXNrx/JeE6AAAECBAgQIECgWQJagGbVS7YECBAgQIAAAQIECLxLQMvzLi7BBAgQIECAAAECBAicSsABXqeSNA4BAgQIECBAgEAUAp1OJzsk682lLhaLN2OOD8j+Nsh2u30Zp91uz2azl1sXBAgQIECAAAECBAgQIECAAAECBAgQIECAAAECBIoFbH4V+/iVAAECBAgQIECAwIUJaAEurKCWQ4AAAQIECBAgQIBAXkDLk9dwTYAAAQIECBAgQIDA2QQc4HU2ahMRIECAAAECBAhciMBoNHpzJdlBWpvN5s2wYwJubm72jgkbj8fZZsMxY3qXAAECBAgQIECAAAECBAgQIECAAAECBAgQIEAgNgGbX7FV3HoJECBAgAABAgQiF9ACRP4BWD4BAgQIECBAgACByxbQ8lx2fa2OAAECBAgQIECAQD0FHOBVz7rIigABAgQIECBAoL4Ct7e37Xb7zfyenp7ejDk4IMthMpnkX394eBgMBvknrgkQIECAAAECBAgQIECAAAECBAgQIECAAAECBAi8KWDz600iAQQIECBAgAABAgQuSUALcEnVtBYCBAgQIECAAAECBPYEtDx7IG4JECBAgAABAgQIEDiDgAO8zoBsCgIECBAgQIAAgUsTCPmLHOUd4PX58+e9wYfD4adPny5N2XoIECBAgAABAgQIECBAgAABAgQIECBAgAABAgTOImDz6yzMJiFAgAABAgQIECBQFwEtQF0qIQ8CBAgQIECAAAECBEoQ0PKUgGpIAgQIECBAgAABAgSKBFq73a7od78RIECAAAECBAgQIPCaQKfT2W63r/3y32fj8fjm5ua/96e4yg7q+vLlS36kbre7XC7zT1wTIECAAAECBAgQIECAAAECBAgQIECAAAECBAgQeJeAza93cQkmQIAAAQIECBAg0HQBLUDTKyh/AgQIECBAgAABAgQKBLQ8BTh+IkCAAAECBAgQIEDg5AIO8Do5qQEJECBAgAABAgSiEJhOp7/++mvxUtvt9mq1yv67f3FY+K/ZcWCTySQfn53e9fz8fMIp8oO7JkCAAAECBAgQIECAAAECBAgQIECAAAECBAgQiETA5lckhbZMAgQIECBAgAABAt8FtAC+BAIECBAgQIAAAQIELlhAy3PBxbU0AgQIECBAgAABAjUU+J9///vfNUxLSgQIECBAgAABAgRqLtDr9f7666/5fF6Q53/+85/lcpmmaUFM4E+bzeaXX375448/8vHZAWF//vnnTz/9lH/omgABAgQIECBAgAABAgQIECBAgAABAgQIECBAgMB7BWx+vVdMPAECBAgQIECAAIFGC2gBGl0+yRMgQIAAAQIECBAgUCyg5Sn28SsBAgQIECBAgAABAqcV+HDa4YxGgAABAgQIECBAIB6Bx8fHfr9fvN7JZHJzc1Mc8+av375963a7i8UiH5k9eX5+zjYV8g9dEyBAgAABAgQIECBAgAABAgQIECBAgAABAgQIEDhMwObXYW7eIkCAAAECBAgQINBQAS1AQwsnbQIECBAgQIAAAQIEQgS0PCFKYggQIECAAAECBAgQOImAA7xOwmgQAgQIECBAgACBSAXG43GSJMWL/36G12azKQ579dflcjkYDNI03W63+YBsUqd35UFcEyBAgAABAgQIECBAgAABAgQIECBAgAABAgQIHC9g8+t4QyMQIECAAAECBAgQaJCAFqBBxZIqAQIECBAgQIAAAQLvFdDyvFdMPAECBAgQIECAAAEChwk4wOswN28RIECAAAECBAgQ+D+BTqczn8/7/X4xR3aGV7fbzf58R3FY/tfs6K5Pnz79/PPPs9ks/zy7Hg6H2aTZ1HvP3RIgQIAAAQIECBAgQIAAAQIECBAgQIAAAQIECBA4RsDm1zF63iVAgAABAgQIECDQOAEtQONKJmECBAgQIECAAAECBMIFtDzhViIJECBAgAABAgQIEDhGoLXb7Y5537sECBAgQIAAAQIECGQC2WFbX758eZMiO8YrO34rTdOrq6tXgzebzdPf/6xWq1cDvn79ent7++pPHhIgQIAAAQIECBAgQIAAAQIECBAgQIAAAQIECBA4iYDNr5MwGoQAAQIECBAgQIBAUwS0AE2plDwJECBAgAABAgQIEDhAQMtzAJpXCBAgQIAAAQIECBAIF3CAV7iVSAIECBAgQIAAAQJFAtPp9LfffvvRwVv/fDM7zCv7p91uf/z4cb1eZy9m/2y3239Gfn+SJMl4PO71ej8K8JwAAQIECBAgQIAAAQIECBAgQIAAAQIECBAgQIDAqQRsfp1K0jgECBAgQIAAAQIEGiGgBWhEmSRJgAABAgQIECBAgMBhAlqew9y8RYAAAQIECBAgQIBAiIADvEKUxBAgQIAAAQIECBAIFXh8fLy/vy84hyt0oFxcdsjXw8PD7e1t7plLAgQIECBAgAABAgQIECBAgAABAgQIECBAgAABAqUL2PwqndgEBAgQIECAAAECBOokoAWoUzXkQoAAAQIECBAgQIDAiQW0PCcGNRwBAgQIECBAgAABAn8LOMDLh0CAAAECBAgQIEDg9ALZf9N/enpaLBZHDt3tdkej0adPn44cx+sECBAgQIAAAQIECBAgQIAAAQIECBAgQIAAAQIEDhaw+XUwnRcJECBAgAABAgQINFFAC9DEqsmZAAECBAgQIECAAIFAAS1PIJQwAgQIECBAgAABAgQCBRzgFQgljAABAgQIECBAgMC7BTabzXg8nkwms9nsvS8Ph8M0TW9ubt77ongCBAgQIECAAAECBAgQIECAAAECBAgQIECAAAECZQjY/CpD1ZgECBAgQIAAAQIEaiugBahtaSRGgAABAgQIECBAgMDxAlqe4w2NQIAAAQIECBAgQIDAdwEHePkSCBAgQIAAAQIECJxDYD6fr1ar5+fn7H8Xi0U25Xq93m632UW73c7+t/v3P9fX10mSDAaDc+RkDgIECBAgQIAAAQIECBAgQIAAAQIECBAgQIAAAQIHCdj8OojNSwQIECBAgAABAgSaKqAFaGrl5E2AAAECBAgQIECAQICAlicASQgBAgQIECBAgAABAj8U+F+kVDOBkPJbpgAAAABJRU5ErkJggg=="/>
  <p:tag name="POWERPOINTLATEX_PIXELSPEREMHEIGHT#5C646973706C61797374796C657B3D66275F3128755E32762C5C667261637B757D7B767D2C32752B3376293275762B66275F3228755E32762C5C667261637B757D7B767D2C2032752B3376295C667261637B317D7B767D2B66275F3328755E32762C5C667261637B757D7B767D2C2032752B337629327D" val="208,3333"/>
  <p:tag name="POWERPOINTLATEX_BASELINEOFFSET#5C646973706C61797374796C657B3D66275F3128755E32762C5C667261637B757D7B767D2C32752B3376293275762B66275F3228755E32762C5C667261637B757D7B767D2C2032752B3376295C667261637B317D7B767D2B66275F3328755E32762C5C667261637B757D7B767D2C2032752B337629327D" val="144"/>
  <p:tag name="POWERPOINTLATEX_REFCOUNTER#5C646973706C61797374796C657B5C667261637B5C7061727469616C7D7B5C7061727469616C20757D5C6C65667428206628755E32762C5C667261637B757D7B767D2C32752B3376295C7269676874293D7D" val="5"/>
  <p:tag name="POWERPOINTLATEX_REFCOUNTER#5C646973706C61797374796C657B3D66275F3128755E32762C5C667261637B757D7B767D2C32752B3376293275762B66275F3228755E32762C5C667261637B757D7B767D2C2032752B3376295C667261637B317D7B767D2B66275F3328755E32762C5C667261637B757D7B767D2C2032752B337629327D" val="5"/>
  <p:tag name="POWERPOINTLATEX_CACHECONTEN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ev51Ej69qA16xrBYAdAhABdggDEQAhYEeACcEQASYE2xEAIQARDIQAZMD37N3X1qelU1cf1K1W3/yYUVeX6nCrWierXhEgQIAAAQIECBAgcCwC/z6WjuonA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/Cfo+mpjhIgQIAAAQIECBAgQIAAAQIECBAgQIAAAQIECBAgQIDAzAW+f//++fPnb9++/fjffz9//vz9+3f6/ODBg9PT0+q/Dx8+PD8///vvv09OTmYuonsECBAgQIAAAQIECBAgQIAAAQIECBAgQIAAAQIECBAgQIAAAQIECBAgQIDAfwv89efPn/9O8YkAAQIECBAgQIAAAQIECBAgQIAAAQIECBAgQIAAAQIECBySwKdPnz58+JBQO4vwOuVNTwiehN1Z/Hv06FH5inISIECAAAECBAgQIECAAAECBAgQIECAAAECBAgQIECAAAECBAgQIECAAAECByog4M6BbjjNJkCAAAECBAgQIECAAAECBAgQIECAAAECBAgQIECAAIF/vX379vr6etU4O51wCbvz6tWrFy9edH4rkQABAgQIECBAgAABAgQIECBAgAABAgQIECBAgAABAgQIECBAgAABAgQIEJiHgIA789iOekGAAAECBAgQIECAAAECBAgQIECAAAECBAgQIECAAIHjEthiqJ063IMHDxJ2582bNycnJ/V0ywQIECBAgAABAgQIECBAgAABAgQIECBAgAABAgQIECBAgAABAgQIECBAgMA8BATcmcd21AsCBAgQIECAAAECBAgQIECAAAECBAgQIECAAAECBAgci8CnT59evnz5+/fvvg4naM75+Xn+e3p6+vPnz+TMf799+9aXvzP9+vr66uqq8yuJBAgQIECAAAECBAgQIECAAAECBAgQIECAAAECBAgQIECAAAECBAgQIECAwOEKCLhzuNtOywkQIECAAAECBAgQIECAAAECBAgQIECAAAECBAgQIHB0AgmC8+7du3a3E14nUXieP3+eUDsnJyftDEn5/v37/f397e1tYfCdhw8fJvPZ2VlnaRIJECBAgAABAgQIECBAgAABAgQIECBAgAABAgQIECBAgAABAgQIECBAgACBQxQQcOcQt5o2EyBAgAABAgQIECBAgAABAgQIECBAgAABAgQIECBA4OgEEi4nIXXasXL+/vvv169fP336tFwkRX348KEzcE+7kOvr60T5aadLIUCAAAECBAgQIECAAAECBAgQIECAAAECBAgQIECAAAECBAgQIECAAAECBA5RQMCdQ9xq2kyAAAECBAgQIECAAAECBAgQIECAAAECBAgQIECAAIHjEkiInPPz89+/f9e7/fDhw9vb27Ozs3pi+XLKvLy8/Pz589JVXr16dXNzszSbDAQIECBAgAABAgQIECBAgAABAgQIECBAgAABAgQIECBAgAABAgQIECBAgMD0BQTcmf420kICBAgQIECAAAECBAgQIECAAAECBAgQIECAAAECBAgctcCvX78SbefHjx91hevr66urq3rKesuJpJOwO0vX/fvvvz99+rQ0mwwECBAgQIAAAQIECBAgQIAAAQIECBAgQIAAAQIECBAgQIAAAQIECBAgQIDAxAUE3Jn4BtI8AgQIECBAgAABAgQIECBAgAABAgQIECBAgAABAgQIHLvA2dnZt2/f6gofP358+vRpPWWT5UTSefbs2dISnj9/fnd3tzSbDAQIECBAgAABAgQIECBAgAABAgQIECBAgAABAgQIECBAgAABAgQIECBAgMCUBf495cZpGwECBAgQIECAAAECBAgQIECAAAECBAgQIECAAAECBAgcuUAC69Sj7Tx48ODLly9bjLYT3pSWCD5Lne/v76+urpZmk4EAAQIECBAgQIAAAQIECBAgQIAAAQIECBAgQIAAAQIECBAgQIAAAQIECBCYssBff/78mXL7tI0AAQIECBAgQIAAAQIECBAgQIAAAQIECBAgQIAAAQIEjlbg7u7u5cuX9e4n2s7Z2Vk9ZVvL7bo6S05onu2G++msRSIBAgQIECBAgAABAgQIECBAgAABAgQIECBAgAABAgQIECBAgAABAgQIECAwkoCAOyPBKpYAAQIECBAgQIAAAQIECBAgQIAAAQIECBAgQIAAAQIENhU4OTn5/ft3Vcr79+8vLi6qj1tfePHixf39/XCxDx48+PHjRxo2nM23BAgQIECAAAECBAgQIECAAAECBAgQIECAAAECBAgQIECAAAECBAgQIECAwDQF/j3NZmkVAQIECBAgQIAAAQIECBAgQIAAAQIECBAgQIAAAQIECBy5wNXVVT3azvPnz0eNthPtDx8+JJ7OMHuadH19PZzHtwQIECBAgAABAgQIECBAgAABAgQIECBAgAABAgQIECBAgAABAgQIECBAgMBkBQTcmeym0TACBAgQIECAAAECBAgQIECAAAECBAjsTSCT209OTs7OzvbWAhUTIPDfAt+/f3/06FF+mDc3N//9jU8ECBCYrcCvX7/evXtX794OwtxkT1tSSxqWPXO9bZYJECBAgAABAgQIECBAgAABAgQIECBAgAABAgQIECBAgAABAgQIECBAgACBQxEQcOdQtpR2EiBAgAABAgQIECBAgAABAgQIECBAYBcCX79+TVCPzCH//fv3t2/f7u7udlGrOggQWCbw4cOHHz9+5Id5eXmZYFiiPCwD8z0BAnMQyK6v3o1Xr17lLKWeMtLyxcXFgwcPlhbeaN7S/DIQIECAAAECBAgQIECAAAECBAgQIECAAAECBAgQIECAAAECBAgQIECAAAECExEQcGciG0IzCBAgQIAAAQIECBAgQIAAAQIECBAgsH+Bt2/fnp+fJ6hH1ZQnT55UyxYIENijwMOHD6vaEwzr8ePHnz59qlIsECBAYJYCt7e3jX7d3NzsZu+X4D6NqtsfE6CwnSiFAAECBAgQIECAAAECBAgQIECAAAECBAgQIECAAAECBAgQIECAAAECBAgQmL7AX3/+/Jl+K7WQAAECBAgQIECAAAECBAgQIECAAAECBMYWuLi4+PDhQ72W9+/fJ7GeYpkAgT0KtH+k19fXV1dXe2ySqgkQIDCewPfv3xNcrK/8169fJ1Bg37ebp//69ev09HRpOQkJ9OLFi6XZZCBAgAABAgQIECBAgAABAgQIECBAgAABAgQIECBAgAABAgQIECBAgAABAgQmJfDvSbVGYwgQIECAAAECBAgQIECAAAECBAgQIEBg9wKZUv706VPRdnYvr0YCKwnc3Ny8evWqvsqbN29ExaqDWCZAYE4C9/f3A9159+7d2dnZQIYNvzo5OXn48OHSQj5//rw0jwwECBAgQIAAAQIECBAgQIAAAQIECBAgQIAAAQIECBAgQIAAAQIECBAgQIDA1AQE3JnaFtEeAgQIECBAgAABAgQIECBAgAABAgQI7FQg0XbOz88b08Vfv34tisdON4PKCJQJtGPuJFRWAmaVrS0XAQIEDkngy5cvw8399u3bqKcrf//993AD8u3t7e3SPDIQIECAAAECBAgQIECAAAECBAgQIECAAAECBAgQIECAAAECBAgQIECAAAECUxMQcGdqW0R7CBAgQIAAAQIECBAgQIAAAQIECBAgsDuBRbSdHz9+1Kt89erV27dv6ymWCRCYjkBi7jx//rzengTMEnOnDmKZAIF5CDTOTzo7laBjOZnp/GrzxJKAO79//x6vAZt3QQkECBAgQIAAAQIECBAgQIAAAQIECBAgQIAAAQIECBAgQIAAAQIECBAgQIBAp4CAO50sEgkQIECAAAECBAgQIECAAAECBAgQIDB/gc5oOwnkkXAe8++8HhI4ZIG7u7tGGAgxdw55e2o7AQLdAiUBd7Lm7e1t9/obpz558qSkjMJ2lhQlDwECBAgQIECAAAECBAgQIECAAAECBAgQIECAAAECBAgQIECAAAECBAgQILAbAQF3duOsFgIECBAgQIAAAQIECBAgQIAAAQIECExLoDPaTkJ4JJDHtBqqNQQIdAl8+vSpEQlCzJ0uJ2kECBywwO/fv0taP168m9PT05IGfPnypSSbPAQIECBAgAABAgQIECBAgAABAgQIECBAgAABAgQIECBAgAABAgQIECBAgMB0BATcmc620BICBAgQmIpAJhx+//59Kq3RDgIECBAgQIAAAQIECBAgMIJAZ7Sdhw8fJoTHCLUpkgCBUQQSYSc/23rRYu7UNSwTIHDoAg8ePCjpQmFcnpKiGnlOTk4aKT4SIECAAAECBAgQIECAAAECBAgQIECAAAECBAgQIECAAAECBAgQIECAAAEC8xD4zzy6oRcECBAgQKBEIJMJf/78mYfv89+883axkP9muUpfPJqf5/iTuaRMeQgQIECAAAECBAgQ2K9AdZ5fP7HP8ps3b87OzvbYtsk2bI8mqp6UwN9//51fSr1JuRb++PFjPcUyAQITF0gkiPxsHz9+XG9nYu5cXFzc3NzUEy0TIEDgEAUSU+zbt29LW94IPbY0/0oZcoK0+KvBwFpLMwys6ysCBAgQIECAAAECBAgQIECAAAECBAgQIECAAAECBAgQIECAAAECBAgQIEBgLwIC7uyFXaUECBAgsH2BzGXNRMH8q4fOaXzcfq1KJECAAAECBAgQIEBgNIG+gDWZzlo/7e+r/9WrV31fbZg+2YZt2C+rH5XAixcv2tPXb29vHz16dFQOOktgBgL52SbmzrNnz+p9+fDhQ8JPXF1d1RMtEyBA4OAEEh+wfcbS7kWytROlECBAgAABAgQIECBAgAABAgQIECBAgAABAgQIECBAgAABAgQIECBAgAABAgQGBATcGcDxFQECBAgckkDe3f3y5ctDarG2/utfmfeVDVcyZWLiWnnL8enpaRqZhcxny7/z8/PFQl41P/HGax4BAgQIECBAYDoCT58+XUTSSejM6bQqLZlswyalpDEHJJBrsfv7+0aDr6+vM9QbiT4SIHAQAvnx5if85s2bemvzMbcmEl2rnmiZAIE+gbdv3+ZG5ZcvXxLbsS/PlNMX9yfrdylzu3Jxf/Kg71Imhua7d++G5Z88eXJ2djacZ5NvS4ZE5DepwroECBAgQIAAAQIECBAgQIAAAQIECBAgQIAAAQIECBAgQIAAAQIECBAgQIDA7gUE3Nm9uRoJECBAgACB/xHIDM+lkyUORSqTLqp5F434QZnQ8vz587xj2czVQ9ma2kmAAAECBAjsUSCTnPdY+0DVk23YQJt9RaBP4Obmpn0tlsuWXKP1rSKdAIHpC+QnnEAhjVhaCU798eNHdySmv/m0cO8CFxcXHz582HszNmlA/f5kZzmJCJMQ4YlNs/jvo0ePOrNNLTHtfP36dfvUpd7OUbfdr1+/6nX1LecmcN9X0gkQIECAAAECBAgQIECAAAECBAgQIECAAAECBAgQIECAAAECBAgQIECAAIFpCvx7ms3SKgIECBAgQGD2AkcyafnHjx+ZEPLs2bO//vorM9zu7u5mv2V1kAABAgQIECBAgACByQp8+vTp8vKy0bxMEXep0jDxkcAhCiTkRAJqNFqemDuF0SIaK/pI4KgERo3YMhHJROTJ/djcqMxu4fHjxycnJy9evMgJwPR3EW/fvk3MnU7GnMMk1tjZ2Vnnt1tJ/PnzZ0k5p6enJdnkIUCAAAECBAgQIECAAAECBAgQIECAAAECBAgQIECAAAECBAgQIECAAAECBKYjIODOdLaFlhAgQIAAgeMSSCSa4+rwv/6VOS2Z0JLIO3lp9vfv34+t+/pLgAABAgQIECBAgMB+BTKjPpck7Tbc3t62E6UQIHBwAgmf0Y5unBAbf//998H1RYMJEBhbIDuH+/v7nBgkUkwC1iSozZRvV6Z5CXyTsDuJsBOZBBfLnu39+/dp86jRdlLXt2/fSrbFomElOeUhQIAAAQIECBAgQIAAAQIECBAgQIAAAQIECBAgQIAAAQIECBAgQIAAAQIEJiIg4M5ENoRmECBAgACBoxM4Pz8/uj7/X4fz0uy8RzovkZ7yPJb/a6z/EyBAgAABAgQIECAwE4FMTc/s+kZnMnd97JnqjRp9JEBgPIH8nPOjbpSfaBFXV1eNRB8JEKgLPHnypP7x2Jazl3jz5k1uV2Yfcnd3N83uJ6bYIirQnz9/EkPw06dPiWm+g6a2A5m1K834SfPa6VIIECBAgAABAgQIECBAgAABAgQIECBAgAABAgQIECBAgAABAgQIECBAgACBKQv8lacSp9w+bSNAgAABAoUCCVySICaLzJlAmBfeLv7748eP9nzCpWXmHbl5an9pNhk2EYhwJnJ8+fKl2kDZaimw+rhJ4Y11s0Hzrub8N+nVQiNP4cdF8xYDLKOrcK2BbM+fP8/QNSVjgMhXBAgQIECAwPEI/PXXX1vs7MePH58+fbqVAifbsK30TiFHIpBwG+/evWt0NvMh4UAoAAAgAElEQVTDv3792kj0kQCBQxdIyIyEz2j04vb2NpF/G4k+EiCwEMi95WfPnm3lXt8MSHMT9dWrV7lz645ltuajR4+WDoxEOkswoBlsel0gQIAAAQIECBAgQIAAAQIECBAgQIAAAQIECBAgQIAAAQIECBAgQIAAAQJHJSDgzlFtbp0lQIDAkQoksEveQ3t9fd2ea9QnIuBOn8zu07P5EpTn/v6+Cqi0Uhsy22HsySGZkJOhlUZmmJWPsUYv3r9/v5t3Mjfq9ZEAAQIECBAgME2BRfjLRDlcBNBc71xriwF3KqXJNqxqoQUCnQKfPn1KHIH2V//880+mkbfTpRAgcNACuVPx+PHjdhf85NsmUgjUBRZ3+ZJSDwue09F8zE2/gagrufO8iPRdL61wOSUP3/ZMyX///fcihvjDhw9TbAKCL6KBL/5bD2heWGlhtoTdSdeOOexOTv4jv5QrmyCRzpZmk4EAAQIECBAgQIAAAQIECBAgQIAAAQIECBAgQIAAAQIECBAgQIAAAQIECBCYlICAO5PaHBpDgAABAuMK9M0wbNcq4E7bZO8p5ZuvaupeXt6ediY8UKrO1JeqJSULmTmTsDsmu5ZYyUOAAAECBAgcp0Dmu2bG77t37wq7P0bAnc6qJ9uwztZKPEKBDNHMz29foeQHdXV1dYQgukzgGATy624fMbMrSDyRY+i+PhIYQyA/n/ysOoPjbBJKO4Fa+kJ450j9/PnzkruFOdYvIlRuEhC8D+2Yw+68ffs2wdz7ZBbp/pQw7ONbAgQIECBAgAABAgQIECBAgAABAgQIECBAgAABAgQIECBAgAABAgQIECAwWQEBdya7aTSMAAECBEYRuLu7e/ny5dKiPSW/lGgvGfI65fYc0b6WJH5NYt/0fbuD9Ay2zMDJLJfyujLwEqnn6dOn5avISYAAAQIECBA4NoGbm5vLy8uSXu8s4M6iMZNtWImVPPMW6JzJL+7GvDe63hGIQIJ0/Pjxo0Hx+vXrxI9oJPpIgEC5QOcp39r3IftuVifOTu4r5l5oecOqnAkMlHXbIbeqDFlIDJ0E6OkL9FPPuVjOTcuU+eLFi/ZX807p3JE2uiyCYQPERwIECBAgQIAAAQIECBAgQIAAAQIECBAgQIAAAQIECBAgQIAAAQIECBAgcCgC/z6UhmonAQIECBDYikBmBWR6wFaKUsjEBTJvZL8tzGBLxJ/MXcmUm8KWJJzQs2fPMm+nML9sBAgQIECAAIEjFLi4uCg/v9qlz2QbtksEdU1QINcXndPp379/P8HWahIBAlsU6PyZJwbH169ft1iLoggcm0DnKd9KEbfrYoliU/+4WE60nQTiWS/aTkpIjJjE1fr582fKaRdepWRX8OfPn8T+Hs62yJ+blolinyjhv379qkqY/UKI2mHLGr3O3xqurq4aiT4SIECAAAECBAgQIECAAAECBAgQIECAAAECBAgQIECAAAECBAgQIECAAAECByEg4M5BbCaNJECAAIFtCuw9Dss2O3NMZeXlzJnaUd7jiUzDPjs7S9idjx8/Pnz4sLDxl5eXmbpTmFk2AgQIECBAgMARCkz2lH6yDTvCQaLLC4HMis/1RVsjU+szZ76dLoUAgTkJ5GfeeW/E0WpOW1lf9iLQGaEmty7XaEw7Uk8CuCTazhpFNVZJvJ6Uk3g6jfTFxwT6yR3LLCdieLItIu907jHqq6e1ucN5PEG7rq+v693vXH7z5k1nukQCBAgQIECAAAECBAgQIECAAAECBAgQIECAAAECBAgQIECAAAECBAgQIEBg+gIC7kx/G2khAQIECGxZoDzuyZYrVtxmAt++fSsv4MmTJ2u/Bbq8lvKcmeSWWTevX78uXCWTXsTcKbSSjQABAgQIEDhCgaWTgfdlMtmG7QtEvXsX6AurkSuOvbdNAwgQ2IHA+/fv27XkBsvbt2/b6VIIECgU6Dzl+/HjR+HqVbbOyDV9x+5qrZUWEk/ny5cvCeLTXuvly5f1xORMCJ5//vlnuAGJh35+fn5zc1Nfd5bLuZd7f38/3LXAXl1dDefxLQECBAgQIECAAAECBAgQIECAAAECBAgQIECAAAECBAgQIECAAAECBAgQIDBZAQF3Rt80edSy+rd4XeToVY5fQdWjLMymU+OzqYEAgakIZErAVJqiHasIZHJIefbGjJHyFUfNmflsfa+Vbtcr5k7bRAoBAgQIECBAYCEwqdCK9Y0y2YbVG2n5eARy165zovj19bWxejzDQE+PXODRo0edsTPevHmTWBJHjqP7BNYWyC+rve4aAXc6V9n6Xc2zs7PPnz+3G5zQOe3YW+lagun8/PlzOG745eVl/j7YLnNOKenj0u6U3+ldWpQMBAgQIECAAAECBAgQIECAAAECBAgQIECAAAECBAgQIECAAAECBAgQIECAwO4F/vrz58/uaz2qGv/666+qv3m0fR5vfZxlp6rNZIEAgdkLZELR48ePh7uZl9P++vVrOI9vdyyQySF5B3thpYnOk/yFmXecLSMwUZ8yp6Wk3kxuaU99KVlRHgIECBAgQIDAvAUyGbhzinK91x8/fnz69Gk9ZQfLk23YDvquiqkJJKpO+7rD1e7UNpP2EBhbIDe4Tk9P27U8efLk69ev7XQpBAiUCLQPsu/fv7+4uChZt8qTm36JflV9XCyM9Hfb/HWyHUFm+Kwg9zCzSmewnkVTZ3zfMlELnz171tg0jY+z+Ztvo18+EiBAgAABAgQIECBAgAABAgQIECBAgAABAgQIECBAgAABAgQIECBAgACB4xH49/F0dS89nWWwhll2ai/DQ6UECBAgUC6Qo095tJ0UO9loO2lb5mAnHlAmtJR0/927d3d3dyU55SFAgAABAgQIHJVA4dnU7k0m27DdU6hxvwKZ89+OtpMmtSf277edaidAYGyBhAW5vr5u15LbLPN4PUC7a1II7EWg87C7l5Z0VpoTg7///rvxVdo8EOk79zATd+b29rbv/Db3LQdWb9R1WB/bwYka7X/48KFdaMPERwIECBAgQIAAAQIECBAgQIAAAQIECBAgQIAAAQIECBAgQIAAAQIECBAgcHACAu6Mu8l+/vw5bgX7KH2WndoHpDoJENibQOdrvffWGhWXCSRCTVnG/8nVnj1Svu5ucq4Uc+fly5d5ofRuGqYWAgQIECBAgAABAgRmIPD169cPHz60O5IJ81dXV+10KQQIzFvg1atXnR0UgauTRSKB9QSm/7ez9+/ft7vWecJQz/bixYsfP3703W7NbmR+scJzspQu1xHayx8/fmwnSiFAgAABAgQIECBAgAABAgQIECBAgAABAgQIECBAgAABAgQIECBAgAABAgQOS0DAnXG318RfaLle52fZqfUorEWAAAECOxP4/PlzeV19M0DKS9hBzsTcyQuiCyt69uxZYU7ZCBAgQIAAAQIECBAg0BdE4/r6Gg4BAkcocHJy8vr163bHc6tfEK42ixQCJQIjhXRPaLyS2tfLk7uR7fBbiSyTOH3DBWYf8unTp/a6i7VmFis8Gu/evRsGSbSdYA7n8S0BAgQIECBAgAABAgQIECBAgAABAgQIECBAgAABAgQIECBAgAABAgQIECAwfQEBd8bdRtN/oeUa/Z9lp9ZwsAoBAgQI7FJgfgF3ovf06dPC+a6Z+nJxcbFLcHURIECAAAECBAgQIHCgApko3nkBlTn8LisOdJtqNoHNBfricCWuxK9fvzYvXwkECByEQGfQnA8fPpQ0/ubmpjN0V9adU6zwxA8a1nj//n1u6g7n8S0BAgQIECBAgAABAgQIECBAgAABAgQIECBAgAABAgQIECBAgAABAgQIECBwEAIC7oy7mfKG2HEr2Efps+zUPiDVSYAAAQIrCHz79q0899nZWXnm/ebMm+T//vvvkjZk6svS102XlCMPAQIECBAgQIAAAQLzFuicS58u94XbmLeG3hEgsBA4OTnpi5Rh52CQEDgegdw1ffLkSaO/t7e3jZS+j2/fvu3ckyRWeG5y9q11QOkvXrxIXwYanODpwhcO+PiKAAECBAgQIECAAAECBAgQIECAAAECBAgQIECAAAECBAgQIECAAAECBAgcloCAO+Nury9fvoxbwT5Kn2Wn9gGpTgIECBAoFfj06VNp1n/9qzB+TXmBY+fMW5ELq1j6guXCcmQjQIAAAQIECBAgQGCuArl66gtXOo+Z8HPdcPpFYAcCfYF1EuH3+/fvO2iAKggQmIJA+wZjXrNRvhNIzJ3nz5+3O/Lu3btfv3610w8oJV27v78faHDu4jqbGvDxFQECBAgQIECAAAECBAgQIECAAAECBAgQIECAAAECBAgQIECAAAECBAgQODgBAXfG3WTDL0Ict+7RSp9lp0bTUjABAgQIbEHg8+fP5aUcXMCdR48edb4aut3lHIJvbm7a6VIIECBAgAABAgQIECCwEOgLqFF40YGRAIEZC5ycnHSGyUiX+3YdM9bQNQJHK9C5H1jp7uvd3d3Dhw/bgAe9J0nIwuH2J9rOxcVFu9dSCBAgQIAAAQIECBAgQIAAAQIECBAgQIAAAQIECBAgQIAAAQIECBAgQIAAgcMVEHBn3G03y9g0s+zUuONA6QQIECCwmcBKUz4OLuBObIanc9TxynPW17JMgAABAgQIECBAgMAxCGQC/Ldv3zp76lKik0UigWMT6NsV3N/ff/369dg09JfAcQok9veDBw8afV/p7mvWvb29bZSQjx8+fPj+/Xs7ffop2QE+e/ZsoJ3pr2g7Az6+IkCAAAECBAgQIECAAAECBAgQIECAAAECBAgQIECAAAECBAgQIECAAAECByog4M64G65visu4tY5c+iw7NbKZ4gkQIEBgI4GVDj1nZ2cbVbaPlfOS+devX5fU/Pv377dv35bklIcAAQIECBAgQIAAgWMT6Aul8fz581x0HJuG/hIg0BbIPZOHDx+205PStwPpzCyRAIGDFjg/P2+0f6W7r1k3O5POm5mJudMoefoff/36NRDAPcGJvnz58uLFi+l3RAsJECBAgAABAgQIECBAgAABAgQIECBAgAABAgQIECBAgAABAgQIECBAgACBVQUE3FlVbIX8eUZzhdwHknWWnToQe80kQIDAkQp8+vSpvOcDsyPKC9lLzvKJbdfX13tpoUoJECBAgAABAgQIEJiywN3d3Y8fPzpb+OrVq850iQQIHKFAZ4yMOHz+/Pn79+9HCKLLBI5QoB14q+8UYgCn82bmwQXcWUTbSYjzzp4GKjKHGN69szsSCRAgQIAAAQIECBAgQIAAAQIECBAgQIAAAQIECBAgQIAAAQIECBAgQIAAgYaAgDsNkG1+zDsPt1ncNMqaZaemQasVBAgQINAtkBlf3V90pR5uwJ2Tk5Pnz5939amZlhkgNzc3zVSfCRAgQIAAAQIECBA4boG+0JyZK/706dPjttF7AgT+v8DFxcX///DfS+/evfvvBJ8IEJinwJMnT9odWzXkVm5mtgN45b7lSsHT283YZcoi2s63b986K8195pikm53fSiRAgAABAgQIECBAgAABAgQIECBAgAABAgQIECBAgAABAgQIECBAgAABAgRmICDgzogbcaUAASO2Y6tFz7JTWxVSGAECBAhsWWClQ8/hBtyJ2suXLwvtDu5l0YX9ko0AAQIECBAgQIAAgfUEvn792jdd/NWrV+uVaS0CBOYq0BfwN3cbEn5irr3WLwIEKoHz8/NquVr48eNHtVy40HmOcX9/X7j6frMNR9tJ1w4octB+JdVOgAABAgQIECBAgAABAgQIECBAgAABAgQIECBAgAABAgQIECBAgAABAgQOV+A/h9v06bd8pQAB0+/OooWz7NSh4GsnAQIEjlOgb9Zop8bZ2Vln+kEkvnjxorCdMcl82oPubGFPZSNAgAABAgQIECBAoETg+vq6L1vnZPi+zNIJEDgGgewW+iJiJObO1dXVMSDMpo/fv3///fv3z58/06PFQv47Ru8ePHiQYk9PT588efLo0aMxqlDmzgQ6byquEXAnIyHjoXHz9iD+jDgcbef9+/cXFxc72xwqIkCAAAECBAgQIECAAAECBAgQIECAAAECBAgQIECAAAECBAgQIECAAAECBPYlIODOWPJ5WLPxjOlYNe2w3Fl2aod+qiJAgACBlQVWepPw33//vXIFE1shXSiclJIpcDc3NxNrvuYQIECAAAECBAgQILAHgdyy64udkUuMk5OTPbRJlQQITFjg6dOnCZ7SGZYl0bsE3Jnspsve/suXL/nDUwKj5F+WOzfiDtqf8XN7e5uBtIO6VLEzgQyqNep6+fJl44+h65WzRtVrr5Kf0vn5eWc7je21Va1IgAABAgQIECBAgAABAgQIECBAgAABAgQIECBAgAABAgQIECBAgAABAgQOUeDfh9jog2hz4Wz5g+hL1chZdqrqnQUCBAgQmKDASoeeeQTcKdwKmddUmFM2AgQIECBAgAABAgTmLZBwnH0dfPXqVd9X0gkQOGaBvp1DArjc3d0ds8zU+p7IINkiFxcXZ2dnp6enz549e/PmTXb7uWO2r2g7IUrVacnUrLRnJYFEllkpf1/mzvuxK4VQ7yt5pPSBaDtPnjxJFB6RpEaSVywBAgQIECBAgAABAgQIECBAgAABAgQIECBAgAABAgQIECBAgAABAgQIEJiggIA7Y22UlQIEjNWIbZc7y05tG0l5BAgQILBNgZUOPZ0TPLbZmvHLKu9CpjZ9/fp1/BapgQABAgQIECBAgACBqQtcX1/3NfHFixd9X0knQOCYBV6+fNnX/YFdSt8q0rcukJggNzc3CfyRIDvZWImw8+3bt63XsmGBUw6qsmHXjmH1DK1GN9cL4ZRQUI1y8nGCw3XRyIFoO8+fP8+91pOTk3Z3pBAgQIAAAQIECBAgQIAAAQIECBAgQIAAAQIECBAgQIAAAQIECBAgQIAAAQJzFRBwZ6wte3t7O1bR+yt3lp3aH6eaCRAgQGC5wErTMzoneCyvY0o5VuqC4/KUNp22ECBAgAABAgQIENiPQOId9M2QLw/ouZ+mq5UAgf0J5P7DgwcPOuvPrZjv3793fiVxBwJ3d3eLODuXl5crxaHeQdsaVfQdfRrZfJymQHsP8PPnz/Wa+vDhw8aKaxfVKGe7Hwei7STQWH56261OaQQIECBAgAABAgQIECBAgAABAgQIECBAgAABAgQIECBAgAABAgQIECBAgMD0BQTcGWUbDUx0GaW+nRQ6y07tRE4lBAgQILCmwEovyp7NVNL2HJU+volPu+prtnQCBAgQIECAAAECBLYo8O7du77SXr161feVdAIECLx8+bIP4cOHD31fSR9JIKFA3r59e3Jyku1yKDd8njx5MpKGYncgcHp6uq1a2rF7JhiMqS/aThr/8ePHq6urbWkohwABAgQIECBAgAABAgQIECBAgAABAgQIECBAgAABAgQIECBAgAABAgQIEDggAQF3RtlYs3wefZadGmXzK5QAAQIEtiSw0vyiIwy4k3fOZ67IlrAVQ4AAAQIECBAgQIDA4QnkimDguunFixeH1yUtJkBgVwLPnz/vq+r+/r7vK+lbF/j+/fvFxUWin7x582aCYUr6+puYbo8ePer7VvohCqw9/Nqxe37+/Dkpgb5oO4l7/uXLl6dPn06qtRpDgAABAgQIECBAgAABAgQIECBAgAABAgQIECBAgAABAgQIECBAgAABAgQI7EzgPzur6XgqyoOb83sefZadOp4xqacECBA4UIGBiaPtHh1hwJ0gmBPSHglSCBAgQIAAAQIECByPwO3tbV9nZ3OJ1NdB6QQIbCgwEGPix48fX79+PTs727AKqw8L5M8uCbKz3VcdPHjwoB39ZLgZK32b8s/PzxOtaWD8rFSgzPsSyKZsVL12lJx2UWvH7mk0aSsf+6LtZBjf3d1tpQqFECBAgAABAgQIECBAgAABAgQIECBAgAABAgQIECBAgAABAgQIECBAgAABAgcqIODO9jfc9fX19gvdd4mz7NS+UdVPgAABAksEvn37tiRH7evZTAPLq5Vr3VqyGCITnJYY+ZoAAQIECBAgQIDAfAUGon4LuDPfza5nBLYmkHgTfbuRRIG5ubnZWk0KagmEN9F21otL8uTJk0S9yR2k6t/JyUmrBgkECPyrL9pO/uh5dXUFiAABAgQIECBAgAABAgQIECBAgAABAgQIECBAgAABAgQIECBAgAABAgQIEDhyAQF3tjwA8uzmu3fvtlzovoubZaf2jap+AgQIEFgi8OnTpyU5al/PaSpp5krVerZk8fPnzyaHLDHyNQECBAgQIECAAIGZCuSWXa4I+jqXOBp9X0knQIDAQiC3U/oC7tze3gq4M9I4yS2vy8vLHz9+rFR+Ntbi32xCTq/UfZl3IHB6erpeLevFjVqvrpXW6ou28/Hjx21FMM/Puep+ImE9evRopRbKTIAAAQIECBAgQIAAAQIECBAgQIAAAQIECBAgQIAAAQIECBAgQIAAAQIECOxXQMCdLfvnlaRbLnECxc2yUxNw1QQCBAgQGBIYmDjaXi0zjtqJB5ry4MGD8pZ/+fKlPLOcBAgQIECAAAECBAjMSSDhMPq6k8sKU777cKQTIFAJvHz5MpFfqo/1hYSQSCCJbcWkqJd85MuJm1z+zobszLONEkDNhjjyYTNG96swMZsX/vPnz0YhK93ebKy7rY+d0XbSsNxz3mLUqmfPnlUNfv/+vbOvSsMCAQIECBAgQIAAAQIECBAgQIAAAQIECBAgQIAAAQIECBAgQIAAAQIECBA4CAEBd7a5mb5///7hw4dtljiBsmbZqQm4agIBAgQILBE42oA7S1z+++stzo3574J9IkCAAAECBAgQIEBg6gID9yEToGHqrdc+AgQmIHBycvLw4cMfP350tuX+/l6cl06Z9RLzp5bE5ujTbpSZ0NKvXr168eJFI91HAhMUaN+fPD093W8783M7Pz9vNCy7u8Quz35vW21LLfWiUmP9o2UCBAgQIECAAAECBAgQIECAAAECBAgQIECAAAECBAgQIECAAAECBAgQIEBg+gL/nn4TD6iFs5zKMstOHdCg0lQCBAgcrcC3b9/K+77F9xKXVzpSzlVnpDSmdozUKsUSIECAAAECBAgQIDApgV+/fg1cNCVSw6RaqzEECExWYGB3cXt7O9lmH1zDbm5uHj9+XBJt5/Xr1//888+nT59E2zm4rXxYDf7582ejwQ8ePGikFH5sD+yEtilcd4xsndF2sq/bbrSdtLxxJjanG9RjbBdlEiBAgAABAgQIECBAgAABAgQIECBAgAABAgQIECBAgAABAgQIECBAgACBCQoIuLO1jXJ1ddV4tnJrRe+voFl2an+caiZAgACBUoFMKyrN+q9/DcwNKy9kOjlXndzSntMynb5oCQECBAgQIECAAAECIwkMB8KY2VXSSIaKJUAgAgO7i9+/f3/9+pXS5gIXFxeXl5dLy0moncRAefv27aNHj5ZmloHAhgL5gW9YwmL1zlDgewy40xlt5/nz57nbfHJyspUuV4Ukgk+1vOod3WpFCwQIECBAgAABAgQIECBAgAABAgQIECBAgAABAgQIECBAgAABAgQIECBAgMAeBQTc2Q5+ntR89+7ddsqaTCmz7NRkdDWEAAECBIYEPn/+PPT1f383MDfsvzMexqdVp7sIuHMY21UrCRAgQIAAAQIECGxVYOCiKbPctz6lfKttVxgBAhMSGL6pMrCrmVAfpt2Up0+ffvjwYbiNr169WoTasfcehvLtqAKnp6drlN+5l9hXwJ3OaDvX19d3d3drdG3pKvW3sJyfny/NLwMBAgQIECBAgAABAgQIECBAgAABAgQIECBAgAABAgQIECBAgAABAgQIECAwNQEBd7awRRKY5tmzZ1soaEpFzLJTUwLWFgIECBAYEuicqtG3wvDcsL61JpueGVYrtU3AnZW4ZCZAgAABAgQIECAwD4GBi6YnT57Mo496QYDADgQS4WUgNMbArmYHbTv0Kn79+nV2djZsGPwvX77c3NwItXPom/vg2t++AzmwKxjoXT3oTJUtI79a3tlCZ7Sd29vbq6urkdqQH29VsrOvisICAQIECBAgQIAAAQIECBAgQIAAAQIECBAgQIAAAQIECBAgQIAAAQIECBA4IAEBdzbdWLMMTDPLTm26pa1PgAABAjsU6Jyq0Vf/XqZw9DVGOgECBAgQIECAAAECBMYW+Pr16+/fv/tqmVlM0r5uSidAYFsCA3EihoPFbKsBsywn0XbOz8+Hb3BdX18nRIj7WrMcANPvVPtEYr2AO+29xMAuZTyWzmg7Hz9+fPHixUiVpsa64Xp6I7VNsQQIECBAgAABAgQIECBAgAABAgQIECBAgAABAgQIECBAgAABAgQIECBAgEChwH8K822SLdFb8lRxXvSXRw/zysTqvynzwYMHp6en+W+eRMy/PH+cCSEH9CbPvHf08vJyE5wJrjvLTk3QWZMIlAjkoe3F/vPH//5r7D9TQnahi/1nnmJf7EUPaBdaIiDPcQrkzKG84/ObSlqfqlHisGr+kjLlIUAgAo7ChkGfwIyvcPu6XKUnvkMu7Renpvlv/ex0kWdxjb84Qc1/c4769OnTavXhhbdv32bKcfLkvxcXF8OZfTsgcMxDdIDFV+UChlC51R5ztie31xszv6ukeu8sEyCwdYHsNO7v7/uKzXGh/Iyur5BjS19E28kJc1/Hc6qcUCCPHj3qyyCdwKgCGaLt8jMs24nDKdk/tMf57s9D2tF2cmWaS9dRf2KNk7H8gXvYyrcECBAgQIAAAQIECBAgQIAAAQIECBAgQIAAAQIECBAgQIAAAQIECBAgQIDABAXGCrhzd3eXZw3zr/2oZV0h0/PyLyn193zmOcg8jvny5cvxXjxYb8N6y3ka9dWrVwOPoa9X7H7XmmWn9ku63doXL8xcRK3KL6sKX5Xl/GFXNeQAACAASURBVI7yMWMyk1TXqzRbPz/YavbsosDFzzM/yZRZTZrNQn6hoz6pXO9CGnZ7e5tdRLqZf4teLzIsZvPmv2lSnmZeNGwe4WYWu9B0fLEJ6iDV8uKr/DcsVWIWMqt5sQs99HcjZ9MvBmR966eD1bBcxGvLpk+X899D7299I1rO7qgcYfdTOMrbtl7Oxo96aSHZMS7NI8PmAo7CjsL1UXRAR+E9Dt16ZNUdn0DWN9a2lmd/hTsAlSmUufJdenW/KCG/jvxrHMtytpZLlVzjD5yr5/K/ur5OWFsBdwa2SOdXxzxEO0EkripgCK0qtvf8wxdNO7tps3uHnNuk7/mXY02OONVtotwdWtwaykFn+IizXpsXR8PFKfGi6sXtsqrSXd4rW68Ls1wr46E6S1kMhsV9wpyIPn/+3EYp3+gZyQOZ84sTcGfAp/1V7mqGtHFKXM+W8Zkjbz3FMoEdC3SOz8WhbaWWvHv3rp0/B+J24ngpORbkF5ezgqqKnAxkxzVw+Vnl3GShuoBdFJL7HpuUZl0CBAgQIECAAAECBAgQIECAAAECBAgQIECAAAECBAgQIECAAAECBAgQIEBgLwJ//fnzZ4sV57nGD//7r/5o4ybl58njTMyb1PPceVo6XXzz5s0a/Upfbm5u1lhx7FVm2amx0bZYfn441RyhxdSdxcfFBJ5q7tDSGtcYYKk6j0Qv5iktLb+eIc9eZ9ZK/o00FTYTmdKqPLLc+eR3vSWN5cV07uw6JrXfaDSy7+PXr18Xu9C+DCulhyJDIv/GfrJ8pVYtzbzY9Nn69UBsS9daZMh2LwzWlp1eJl8NF5tBnmzDeXw7kkDCJ5UPgARmmlm4paurq87JKn3apmn1yRSmOwq3oRyF2yarpuzgKHygQzez4HJyMuXIqo1tHefZX+E2ulx93O6p6aLYHLOur6/bYSDah/5cBB3WSWzltuOFYx6ioW6PnLb/x48fd39tONmGtX2OfAi1QQ4o5a+//uprbSaZZx/e9+2Bpq86VnMy9vr1683vWaXeXJ0NB0SuSHMbITclUm/7SFflsbAtgdxjz/35pX+DyM8h5x67PxBsq5u7LGdgr5IfVH4Lu2zModc1fCaQMZk7P4feR+2PQPb2jT9e5BCw6hsRkr/x18bd3JTOXjRxThvbcdW/F2fP8Pjx40YhO95jpA2NaDv5o1XuazVatfWPjb8v7Garbb0XCiRAgAABAgQIECBAgAABAgQIECBAgAABAgQIECBAgAABAgQIECBAgAABAgS2FnAnEzkyc7J8evxK9HlAM08h731aZp7RzGTLxksLV+1I+rLSKgOZ89jo5k9mz7JTA2hT+6rzieS1G5nfYHlEp7xEN+M5YU3Wrm6xYp4kTr35t63ZRGlYHjFvPKq+RiPTsJSz+W9kjarXWGVbve6sOg/6h2LiM5YXM7oL57B1drNKXIzJ4S43Hoiv1q0veEq+rrHj5YFZXu2WrDoVpF3C1FJywrPSycZuppFMTWkr7XEUbjNu63jkKFzZjnEUnsHQjU/OHic+Hf0YrnCrgdpYyEViTqWGr+7zM8+1bSIYZmHx30UhVeTQgdUbYXc6JyQLuNPYKO2PxzxEK43OwVN9u1gQcKcBUn00hCqKQ1zIjvrZs2d9Lc9BtvzuUF8h00nPWM1Rae37V2vEPqj6vmos1GrFXKPlVnb2UVWKhS0K5Jolg3xpqJ16jQm7kztO27p1WS+5fDnNzp3YhAzOKjmJSmymqd20HD6qzu/eS/m2WzVnAjwN7LIyFPf+d65VeyR/n8BBB9xJTLrslOpdW+NmeOdo32VIqXa0nZ2dBTVOEtyerY8lywQIECBAgAABAgQIECBAgAABAgQIECBAgAABAgQIECBAgAABAgQIECBA4IAE/rN5WxO2II8wDswMzxPkedYwz7UvpuEtZuWl3sygS0yN/Mu6A48gJ2fy5Bn0rPj+/fudvZA20znSqkUjM1cwbdjc6n96u41yFi3J86+rNmmWnVoVQf7My8rLS7c1FDO/Je/6zr9NpjAtNkrmg6WcLTYsM7LyeHf+O7UZLPVBWDKfOfmzC82ONP/qu9Dghyt7quE4NVHN0/Oh2PzV7vWWb2t5W8EdqvZUY3Jnj9dXVVvYikB+FOXl5EdRnvlQcq66G1zjfOBQKGbZTkfhSW1WR+HyzbHdoZt6c3KSfzlY5xRlamEB53qFW7K5M18xVwp9l+eLM9Lz8/Mcf0u2WkpLUe3r/aTkXzZ9BkCK6gzNI+DOwPY65iE6wOKrcgFDqNxqsjk795xVa3PfoFo+6IUcR3JLJ4eMTXqRWyIpIbdNVgp/kzOf3IteKaRLvZE5/OVwufmNsnqZliOwdPfVp5SfTLZIhsHO/rJQb0lGcoZT/Web5fzLyXDi75ScU9VLG285RGlVX/n5UexFr689k01/+/Zt37l02ryXOICTtdKw/Qos4n/V25CdQP3j0uX8NadztOcqb+m6W8mQvWvaXD9Y5xpz1L8E5TCUC9XsKtPx7MPrvZjN2Ve9U5YJECBAgAABAgQIECBAgAABAgQIECBAgAABAgQIECBAgAABAgQIECBAgMBRCOTdpJv8y/OLfUx5a32eYs/Th4Xl52njzN/rK61Kz3y88jILq+7MlkkRVaXTXIhwZ8sHEmfZqYH+Tv+rf/75Z4ujK48yD3c5v52+x50TryEjKjGt8qR1suVfisp/08L8kLNWSUCHPFWc1Yfb0Pltaun7+afMjNu0YdGwxeppWD6mtWlzCWAKTxWdVe8xMb1Y2v6wZze72BzDTQ3I0tLiUFLUcEVb/DZbsORJ9Gpw5jCR7bjoQv6bf4thkPHZV07WzeBptznrLh05Wbe9opQdCKx0qMoPZAdN2nEVfeO5b9Au3fnvuP0HVF12KX2qa6Qv3RDZ8yRPZ8nVjm5xsEvOMOa/aaGj8EgjKrxLj5vZLtM8Cs9s6MY5h/iRNvQaxc74CnepRs7N+vZROTpn4C0toS9DfnGBzbbuLL8zcZPq+poxj/RjHqLtLdh3FVkfVHvZw0y2YTE0hNoD6RBThk9j9jLst86Y0+D6b7m+nJ9YDkzVLYLqtHmYJYO/sJGdP5PF7alGpTl7X5yu913EpamFlcq2VCDnBp3nEtnu2QrVlVS20UBk3uRcWtF2M6Rh9dHbWE5Tt1vdJqV1jvyqweW/oE3acOjrZvhVYu2FDIZD76D2NwTaO/8cnhp5ln5s//Syr1u61oYZcuhsD9GVfuZ99yWW3hzbsOXV6vlBtQ8K2SJb+ZeS6//aVu2UXE1XbbNAgAABAgQIECBAgAABAgQIECBAgAABAgQIECBAgAABAgQIECBAgAABAgQIHJDAvzZpa+fD63mccZMnC/PUe0poP61YT8mTjnl2eZOWl6y70oT/evN2tpzpBCUdqeeZZafqHTy45b7nktcbRcNPM3c+gpxfU9Yq/EGV/DzT8lX3ACm23d/sBzJcS+Yh5OnwkoGdnpaUtrMhlF6nSe2OVyn5dlXJND4jaunczlS9s272VZQhV7Krz5ZNj/oKaaQnZ2YFdKq295adkwoq/MVCimpU4eNuBJaO4fqWmtTvels+9Q6WLOeXsq2qj60cR+FscUfhzl/ZxI/Csxy6K03tG29nNe8r3GG3viAF2900Jefti19l+UngcL9m9u0xD9HOTVly3lh4tdtZ/tqJk22YIbT2Np3aip1XvtVZTS54p9bgVdvTeVRKr3NUGu5dDh+d43yBU3Lp1K46v+iSPUmqbq+betOeVbsvf1ug867mwFnKwDDY5TlGhuvwrzUjZJftacPWUzLOq91IeyHDu57Zclsgm3Jgc5fsRtplSpm4QPv+dsmBptGp7Moav7gMpEaerX/M3x0aleZj+SjNzq3d90WBw4fpbXWk86DQ7tEuU2Z5j3pb20s5BAgQIECAAAECBAgQIECAAAECBAgQIECAAAECBAgQIECAAAECBAgQIEBgygJrBtzJQ5Pt6UN5DHSN8BCdOiXT8IZji3QWu1JiSRt2+bxmu641HnOfZadW2qxTy5wH8dtbdu2UgR9F53T6NZ7/DmDn9KFGmwdmvDQ2QdrcWDd7kjUiwkSy7yHvevkTee653et6I7M8sCkbgJ0fl/7St7Wv7qx9ODGHj6VDaMOjScZPezAkpb7104yGefvjDuY2DFsd7bftbTGQMj+lksHZACnf5c6Pa8MeOQq3j0eOwvl9Tf8obOhu+NvvXP0YrnA7O75IbF/d57eQxAy2gbXW+yqnZO1TtcahLR/HqHq9Bk9krSMfon1boXPoNoZT+czhvlrWSJ9gwwyhNbbjZFdZeskw2ZaXNKxvrK50p2jgrsjwmV779Hil+yc5eHVWvd79txKuI8mTk4fGvn3pWcrACXPOQ3bm1hnSotGXlcb2qC0f3re4S7YUf+Dov9KeZGlFMkxHoH1ds8YOfy8BdzqjkhXCdh6pF3u23dyizEEhe6TGvnTvH8NSCCgbAQIECBAgQIAAAQIECBAgQIAAAQIECBAgQIAAAQIECBAgQIAAAQIECBAgMCmBf6/xGOL379/Pz8+/fftWXzcTEn78+HFxcVFPXHv57du3edZ8ePUPHz48ffp0OI9vCUxc4PT0NA8351+eyM+/PKI9xrPCNzc3L1++rFMk4kmeAM4PrZ5YuHx3d9eegNRY982bN8nWSGx/fPHiRX7I9fQ8k/3r16+k1xNLlh89elQydzfUKb+kwJHypPazs7NGrxt1Ze+XTdZIXOnj0l3o5eXl1dXVSmVuJfOnT58yyO/v7wdKy7SEKG1yNMn4yXGqMVchR6gcudKAgap9NQWBlbZRdptTaPN229CeSbi0/DEOHEsrnUcGR+HG8chROAP7II7CMx66Kx0FtrgjOvIr3FxWN67uY5vrha9fv+Yce4vOi6JyMpyD3SwP4lu3qgo88iFaOVhYW8AQWptumisOXzIc9A42YzU3DRpHpdyDWvVOUe6K9IX6zQlw3y2X3Iionx7nOitBWwrvTuSgmePp48eP37171x42Sdzvzah2kw4oJXS5m1dvcMlZSs5h2oEwFoXkBlHfGKjXspXl4TtgiyqGw9xspRmFhZycnAzcXvj9+7dhPCCZQdXYd1WZc6uzcE9SrWKBwKgCOWZ9/vy5UUXfcbORrfOscpEn++od/MUhjc9N/uyRGg3b78fsPLML3W8b1E6AAAECBAgQIECAAAECBAgQIECAAAECBAgQIECAAAECBAgQIECAAAECBAisKbBG+J/20+ojvaJzeALJosOZRjKRNweWbIBMEVkDfI+rzLJTe/Qsrzqj+uPHj5n33v65DWyUzgHWeJdynv3NL6u8JX05SxqWiUl9qye9MVsmHzf/LQ+8v7pyS0UDrRr1qzRvYOJKWritrbPoxdKwZRlgo/a3UXiml1RboXMhg2org7OqN+DtgZpfVjKUTGfK5qiKsrAzgaXjpD54knlnDdtZRY1YUfX+9i3nx76z5h1JRY7C621oR+G6216OwjMYujn4bn5CWN8QhcvtE4bjucLtjKS5mxPmNnv9SJddSuHmO4ZsbavjGaLD27cksMji/H+4nK1/O7WGGUJb38T7LXD4oqnz1tB+G1xYe/ueSU4M1v4JD1/1t48y7btn5eckw1tkcXSb5dVr4ZbdMFtjD1Y+whs3HuunGTu74VOvtG957UG+IWzn6sPHr0k1tbP9+0oc2OHs5rx6Xx1Xb2MHlZ/5Gnv79p3AsfdRnbvHkruLyZO2de7Nkl5+3Fx75JT8ybizeWMnZue5dqesSIAAAQIECBAgQIAAAQIECBAgQIAAAQIECBAgQIAAAQIECBAgQIAAAQIECOxX4N+rPmiYt/XmNbD1tfKM40iv6Dw7O8tj3PW62st5cWjeZ9hOl0LgoAXyPsz81vJG0LwydOmE7YGefvr06fLyssqQZ6nz+80vq0pZe6GkVS9fvuwr/8WLF/XXqOZJ9DR187eA5v3V7SfUG21IvXnVeSNxBx8Xb38dfvlq2raVrbPoTpCHNd68eXN3d7eDvucN2OlX52veq9rzEt0QbbH7KTnjIWU2Xs/77NmzDLaqXgtTE6jvGZa2rXN+yNK1Jp6hcZZV0tq+uS4l68rTKeAo3MmyNNFRuE60l6PwDIZuzpQGTiDrwltcPuYr3JwKfvjwoYGZw8puTpZyse8Q1sDv/HjMQ7QTROKqAobQqmLTz597oQONbE/+H8g8na/a90zSkVwcZQCv18icFw3cEmmcb3z9+rV+9yw15nZ34U2q3BUfvt2xaP/9/f16HTnytcJbv0bOTYCbm5tCk4HTjJxz7uCGWMZVSVMn9aeN4R3I8M6npLNzzdMZwjKdzSAsuYU+Vxb9mqZA9n7tu68Zq7mJMdDgxX37HD37/rqRMguPmwO1DH+Vneqkdpj11k62YfVGWiZAgAABAgQIECBAgAABAgQIECBAgAABAgQIECBAgAABAgQIECBAgAABAgQ6BVYLuNN+FjNz5LYbH6HRykyrWPqW4E1mXzSq85HABAXyrPN6j+bnMejEFql6lLAjWwlqsygwP/y+uQRVjZmG0TkNJvFu6hON8hbxLUbASZSi4ckhaV4CzSQETNXOHSy0Z461K81srq3vTqMxHJEkT8kXzv9pN7gwJdR54nx4Tk7G0ngznVJy4ziS38VkX4dbqDrjbMNDpdHxtedeNsqZ1Mc1BufSnd6kOnhwjXEUXmmTOQrXufZ7FD7coZt5eruJ9rLYWEd+hdt5Pt8OwVMf2FtcTpSundW1xWbvuKgjH6I71p5ldYbQLDdrPf5Iu4NPnjxpJ048JfcNcp1en8OfXpSHvOnrXedhbpG5ccOqEX8nd+FykOortp6e873CY9nwVquXabkSyDlhnTdXvuvdIK0KrC9ssah6sfXldkiL+reL5XRq7BAV7UoHUoZvL6xxv2Kgrtl8lYFav9Fd71eG2aS2b71tlo9TIH+kaBzyFg75c0kfSI7RiX32+PHjgXu2Y/+ZOG2bcrSdNO8Qz776trh0AgQIECBAgAABAgQIECBAgAABAgQIECBAgAABAgQIECBAgAABAgQIECBwbAKrBdxpTFTIE9h5cDyRMkadEpnyhwNGZJulGZnhcGwbT3+PRyBTpld9ZncR5aQiSrSdTLSrPm5loRHEpLPM9lu+s7uoP8CdaDt5Yrtz3bUTG3uqznLqbejMsMXExbaozxxrF573rm892s6ilqUziDofsm+3cL2UPMSfI8XwvLIMpM7ATOvV2LlWjiON4VqPRdW5isS9CKx0OrHqXnEvPVqj0uHfS2eBhXNBO9eVWCLgKFyiVOVxFK4osrDfo/DhDt3Ly8s646jLjRF7VFe4OUFqn6Dm8JqRM6p5vfDUtfRiv57/CJePeYge4eYeo8uG0Biqey9z+JIhEW/33sJVG5D7EvVO5dCQefWbR6lICQPRQ6obVjkg1mvPDbTCQ2EaWRVS0uXcHSrJJk8l0LhhtWrskvpmrcqsFkqi4VSZ11soqWJqJ0IDP5kgDJOupzSDtfpuMucQPMs40TPYZEfbhb6YNQ8ePOj862ru0+aAeHp6Wo991tZLtJ0dDPW+H1q7PXtJGd557qVJKiVAgAABAgQIECBAgAABAgQIECBAgAABAgQIECBAgAABAgQIECBAgAABAgQKBVYIuNOej5dnrDOvIE86JnLBX3/9lagZI80cSEiOpf1JS/LA6NJsMhA4UIHGNLmlvcgPs5pAm3mzW4+2kwYkxMPSgBfZS9Srzi6iHugkMVC2Hm0nDSuxGn5MfCnvShky263aFp0rZnZN50PtnZlXTcwEs0TzGVgr22iMrZAaE21nad+zsXJwGWjetr5KLZk1t63SlDOSwMCrkts1Tm1aWruFa6RkJzm8u2iXaUZH22SMlJIjS71eR+G6RnvZUbgyGe8ovKjicIfuSiHYKs9VF478CrfzFLExs31V0jXyN6IirlHCjFc58iE64y27s64ZQjuj3mVFudAerm7zODXD5W/929wPqcclyQXOFk8DBu4DLG5YxbM+hz9BB8rPVOsrbp1FgblVVb86XiNQdX31tme+HekPGVVd9YFdJTYWpnZnYzhi10o3bRo9nevH7K86WbIz6TzZnquDfk1fIH+j6btR3xir2TfmHDJ/+snfce7v7we6lnH+5cuXHUTbSRty1B5oyd6/Gt557r15GkCAAAECBAgQIECAAAECBAgQIECAAAECBAgQIECAAAECBAgQIECAAAECBAgMCKwQcKfx2GW70ExIyKSIMaLe5OHOksmiu58c2EaQQmAkgZWe2c2z/tUEofwqSyZ4rNfskh9mXkBdFV7Pn1lPeXS7+mqLC5ldVjJfpR4JaIu1N4rKa2CXPg5eJ2qsvpWPmb02HJIjo2Xru+5FcKXh2U3ZTDc3N1vpY0kh2eLDDiWFyDOqwEo7q5Kf+aitHaPwTFNZtdilgc9WLVD+TgFH4U6WzkRH4QbLXo7CVRsOd+hWp7JVX8ZYOOYr3HYYjoXwQGCCMTZBysz8TMeyPttjHqJ9JtJXEjCEVuI6lMydkR2qxmfqe7V8EAu5F5EQ6vWmfvz4sf5xw+XhmwCJmHN5eVmvIr+awohFidSz0gVsaiksud6eo10Ob/1sMNtxjUDVS2/HLc2wiX/hfbap3dkY/skEZOwoRZuY72XdvsBb5TuTvTRbpUclkN1Rrrn6/niavdDiTSq5c56F/Cn29PQ0A3vpHjIrJs/Z2dluMH/+/LmbitaoJWdfDvFruFmFAAECBAgQIECAAAECBAgQIECAAAECBAgQIECAAAECBAgQIECAAAECBAhMRKA04E7idwzHTVj0J3nynOXSly2v0fmS997n+c5dxm5YoxdWIbC2wNIJD/WS6/OFEsxlvOd9S2ZxV+9BzW6kWs5TyPWZM/XGb2W5ZL7KqA1Y9CIzmasu9/VrNxMwlu5C67GQ+ppanp7pNxkbw8/lZ0iPHWmo3eDtztxrly9lQ4GV5ivu5v3JG/Zo1dVXElgUvtLRYdX2yF8JrOTsKOwoXI2cxcKOj8L12mcwdOvd2e7ykV/h9p2GZYLldp1LSuubqFyy7ozzHPkQnfGW3VnXDKGdUe+4ouEL7UyS33F7NqyuMf8/h6ftHomGQYJZvwTLiVNiDRT2qL5iySoHFwuppFPj5WmcGywNH9ZuScmfJ0YN39B3rlVvaobcePds6xWVLy9tz/AuqLyieeRMgJLOIGiJJlm+M5kHhV5MUyBDNAFxcpd+4JiVPWF++Dlc5oicP5cU/sbfv3+fU82le4xpsmy9VSvdeNl67QokQIAAAQIECBAgQIAAAQIECBAgQIAAAQIECBAgQIAAAQIECBAgQIAAAQIENhQoDbgz8ERmowWJuVOfZtz4du2PmW7x/Pnzpas33oq8NL8MBA5FoPzx5bzzuXowOhO8R33LaGHhefw6zvVpVJl2Ut6jNbZRJjYsXat8t7a0qM4MmdvTmCDUzpYJV2u8o7tdztKUTPMYntyV+SF5BH9pOYUZsq2rQdi3ythjoLPeHEoyH6DzK4l7Fyh8/fuinSW/8b33aI0GdM7UGi6nJPDZcAm+LREoP2Y5Csez5BfqKFwfeNs9CtdLPuihu9Jxod7rwuXyQTi/K9zERuw84uxrouCLFy8Kt9pRZTvmIXpUG3q8zhpC49nut+QvX74MNGBfe/KBJg18lTsV9VsHuYW19SPC8J2QRtuWBkms56+3vJ7et1y/J9aXR/pCIPfT6tGrE81zjYFRsg8sebvA2hulpAElgUrXbsDaKw7/aoZ3QWtXeqAr9gVzXyNE1IEKaPbUBHKhlz/E5B0ACVP+119/5dDTed1Xb3YyrLQzTNT+xOjZfUipdO3PVP+Nfe+ivr0sEyBAgAABAgQIECBAgAABAgQIECBAgAABAgQIECBAgAABAgQIECBAgAABAlsX2H7AnTQxD5SXvEV21c4sDV2RAjPbYYsxI1ZtofwE9i6QJ4+rsFOZIJGnq8duUuGk+pubm+rR7QTPyjPfozassPxRH4YumUxVslvbFlSehh8ualuzQTLqlk4rSmMKozUNt3mNbzMfoGTQrlGyVTYUWDps6uVPc1pavYXrLa+EsKjisKbUrsdyQGs5Ci82lqNwe9Du7CjcrrokZbJDt6Txa+dZaZebzHO6wu3r+/D86rWpS1ac65G9pO99efo2U2f+mQ3Rzj5KXFXAEFpV7FDyD8d52eOefFXARASox6rIdc0Yt7BOT08LG5YGrBQ+oLrHVVh+SRz5wqJmn61xr2y9u1Ul+8BRfy9Lg1xkO07z/Gf4JsPwLmj2g7PewVwddA6zABZeEddLs0ygTyBX64t/GXKLf/mLRo6h+TNojpsJ+pyQZBlyiTKfeLs56j179ix70c7B2VdFYXpua/zzzz/5K095YN/CkmUjQIAAAQIECBAgQIAAAQIECBAgQIAAAQIECBAgQIAAAQIECBAgQIAAAQIECOxRoDTgzqrPUtffQ7ut7iU6Q8lz8Le3t9uqUTkEDk6gPgulPnNpvI4MT8NY1JsnvOuzZeqNHK9hJbuL8V7LnOfdS6bW5Jn48QQaJS8NAJQGbx6BKCXUt3WjDdXH3YyBqrrGwn5rbzTGx0pgpakg05yWVvVlvYVMm1ljxX3FrlqjqcewSn334ii8dIs7CteJtnIUrhe40vJkh+5KvVg18zFf4fYdc1eNHbCq+UD+WR7ZB/pb8tUxD9ESH3mWChhCS4kONMPwli25RTORjl9eXtZb8v79+/rHbS0Pc9VrWRoesZ45yytF8k1mATgagH0fc11c/7NC6Na75u0726nXO97vJbEw6hX1LU/z/Gc4TFX5b6qv17NJ77vkr19bzaazOrJjgVyX/fV///KTXPx7/H//zs/PE1Unt/pzEz6vXsg+M3u8/DZHuprLH1kyqn/+/JlQOwnrs2MK1REgQIAAAQIECBAgQIAAAQIECBAgQIAAwGlIIAAAIABJREFUAQIECBAgQIAAAQIECBAgQIAAAQIExhYoDbiz6sOaIz17vTRgRLzqD+WPzad8ArsUWBpBJs895xnrRZMyaSRvN91B80pmp2QOebUPyRSm3TyZXdKwkfZUeetsSdCZ169f72ADVVWUxCwraXZVYOdCyV46z+jv90W4mee29NfU2TuJowqUTIerGjDLyYorCSwopjk9r9pMKy0kXFem7izezp3/ZjlzFLM7XamQUTMv3W84Ctf9HYXrGlnezVG4Ueni4+EO3ZHO0yql6uy0ShleGKk9JedOW7/C7etLX/qwzFa+ndMRbSsgKeSYh+i2DI+8HENorgNgeMtmTv5BdDxn+/WDTo4CI13i5RS9EGTVgDuJd1BYcrL1BeYoL+F4clY3NhddXu8+Va4lh38pi8LHuz9ZcnWfK6b93hzrG1TDl3L1X25fCUeS3vm7zsXXbm7IHwmybu5X4Pnz53m7SW7N5Z0B09xf7ddH7QQIECBAgAABAgQIECBAgAABAgQIECBAgAABAgQIECBAgAABAgQIECBAgMA8BEoD7qza25GevS6chpc526s2WH4CMxCoz8XdWTCX4WkYbdWdNaxkmtlIe6rC6UAl86vbgJukLK0xM4I2CW+Rh+9LSFedxrZJl/vWXWlqXF8h0rcosNKBO6+432LV0ymqZEpeo7WF50WNtSb1MVNtM7c27+3Or/Ly8jL7z0ywzH+znPd1Z0+eOZCJv/P9+/dJNbuzMY7CdRZH4brGYnnso3C7xsKUyQ7d8hnyhT3dMFvJSc4aVRTuyVc6UC5txkBftlvR0pZUGRKUqlq2sJ7AwGZdr8DFWnsZops02LprCxhCa9PtcsWlF+yr3qLZZePrdTVum7x//77+7RaXCwd29nWrhhLIkavwyjTRChzmyrdpPYjJ2rFL6ue3fVUXbr6+1YfTS67uC4+wwxWN8e1wvM6SSEZjtGpqZfYFdWrs3KbWbO0hsFQge4Dcuv/48eOfP3/u7u4EkFoqJgMBAgQIECBAgAABAgQIECBAgAABAgQIECBAgAABAgQIECBAgAABAgQIECBw6AJjBdwZfjJ7bbXCR+G/fPmydhVWJDAPgYuLi910pGRGfdWSTCYZ7/XRVS2LhZJpZoUzrxolD39MVIj67KC+zGne7idc5bW0fe2p0jMTrFpeaSEdb7yHvHP1PLK/6jS2znI2TBzpILVhq4559ZLZaJXPZKelVS1cb+Hbt2+rrnjQFAmjk71BAusMb/3sqDNj7fHjxzmuLZ1gvCrgePkdhR2F26Nr1KNwu7r1UiY1dKc2m3ekk4e9XOEOBDNa+1RwvSFXX6tkv1HPb7khMKch2uiaj7sRMIR247xhLQM78EXJI23HDZvdWD0xN+tH+dwlGO9OUeFtn/XiAueguRQ8eUQraAyAgY8ZG/Vv19suKaHkfGZpNMx6S1ZdLrm6n+zl/PApWeFvalWxg8vfF9Sp5KLv4DqrwbMXyK8++9sEv/vnn39y520RGnv2vdZBAgQIECBAgAABAgQIECBAgAABAgQIECBAgAABAgQIECBAgAABAgQIECBAgMBCoDTgzvCT1m3NVfO3S+hMKZyAUfJQe2f5EgnMQ2DtGSlrdH/p5KJ6mVNrWH2KV72dmyyXBJ1J+XuZgPH06dOlXeubMbJ0xUTNWJonGXY5BkraI89EBIZDrjQaOdlpaY12rvQxE1pWnbeW3e/u43at1Km+zF+/fs0ZXcLorLQTTiyznF5m3b5ip5O+yx2do3Bjux/tUbjhsN7HCQ7dUcNsrXrFumr+wq2wlyvcgd1vSeDIwq6tmm0k4VWbMZ38q4Ksmr+wp3sZooVtk21YYNUhsWr+4dqrbw2himIrC0svGUbajltpfFVILgSq5SxcX1/XP253eeCQV69ovWvMDO/EfO+LnZfbPgmQJNpO3XnpcuM8ZL2z00+fPpVs9/Huy6UBS3uaDOuNupKSN8yzUmj1Des63NU772Jlb1B41Dvcjmv5zAQ+fvz458+fhNFPkJ2E3zWAZ7Z9dYcAAQIECBAgQIAAAQIECBAgQIAAAQIECBAgQIAAAQIECBAgQIAAAQIECBAoESgNuLPqI+Cr5i9p6yJPydSRzHYoL1BOAvMTGG/SyIZWU5totPTl8Kv2N9PCG7OD+koY9U3afZUmfenOuXPGyECBi68SAqNkxezADzQ+yFIBGTYUKBk/VRUloaOqzIeycHt7u2pTl/6cVy1wN/kzh+f8/Lw9VTj7h7xMO6dwmeqTnXMW8rHRx0ybzLrTj7njKFw4lhyF21Ar7Qzbq2+YMsGhu/VBUidq7GHqX3Uur5q/s5DOxN1f4Q7E6sqeNjMtO9s5dmLDwWTvVYfcqvnLN2hj03Su6CZMJ8t+E1cdEqvmL++dIVRutTRn+yy6scr0d553d3f1YCg5/Tg5OWn0YosfS/ZOGaJrtyGxCXJ5klpev36dvuR3lBgxuZDJOUx6unaxWxQ4oKIS8aEeQ3/t2CUl9+XWLrzEs+SUfpNRV9KGTfIMnCguis2W2qT8GazbFzF5Xzd7Z0CqC1sUyE84/7KTyY4uB6YcnhLYLncdk9iupWR/1V5LCgECBAgQIECAAAECBAgQIECAAAECBAgQIECAAAECBAgQIECAAAECBAgQIEBgTgL/KexMZguUPK2+KC1Pc443GT6FL51eUp+5UdhB2QjMSWC8H2BbqXw213jz99qtKkzZ+r6ifD+5r7gzedR+6ZP0eRf3qkOo8YL6Pv8JzuTva6r0XQqsFD8lY3iXbdtZXff396vWNcGd6tIuvH37tnN3kfk/+apaPRNTs5PMvwR9yPBIT+u763zMqeCUJ6+uugutOr7GgqNwHe1oj8J1hE2WJzh067/9TbrWua4r3E6WJOanlD3t7gNldk4B7WvkMaQbosewlUftoyE0Ku++Cl96ZJzySfICrXHCloE6HmaCYiwVS+2b36lYXLyM15EjKblxUbx27JJGOZ16ow68pbfd0qQpX84vvcbM9XhCTXXCHkliX8TkzXcmRwKomyUCid3WyJaQZI1j6CJDciY4dS6mlv4w2/vVd+/eJTFHsUZdPhIgQIAAAQIECBAgQIAAAQIECBAgQIAAAQIECBAgQIAAAQIECBAgQIAAAQIEjkfg34VdzTOX5U8Mtx8GLaylJFsC7izNltcIL80jA4G5Ckx2zsaOG7Z0fsgYAyAvjC0pdo8RQ/L8/dIWlkwNqheSV1sXrrLjMVBvpOUpCxSOn0UX5jqKVkJYULTnyUx5K6dtNzc3JdF26r1IwJ3stRqzZPOxc4pRfcU9Lk92iO64YY7CnYNwjKNwZ0VrJO54hBS2cNTLumO+wl06FHOIubu7K9xM28rWuNKffsyIbXW8r5xjHqJ9JtJXEjCEVuI6lMyjHhl3gNC4e5DoAKPG+yu8yJrmWdAONsfUqmgEMSn/S0S9I4UnMKNeTScoRr1JnctTHnVLYyA2rtA7OzjvxM59S0m4k3mz6N0WBTKcckOs8S931Tr/ppABmbO+pdF2ElC1c88zagCyLZooigABAgQIECBAgAABAgQIECBAgAABAgQIECBAgAABAgQIECBAgAABAgQIECAwkkBpwJ1UnwfWOx/obLQs8SZGnSzRqK7zo8e+O1kkHolA55PTU+j7ZBu2LZxPnz4V7nz2SFGyG++cNzKglHfhDnxb/2rvR4d6YyxPR2ClIbfHn894Ytl7rFp4HA4rEkH6eHl52e5mdkpv375tp//69SuThfoC6/Slt8vZfcpkh+hkG7atbXS0R+FtAc5+hHRCHe0VbskJYSaiX11ddbqNlJgaqwne682xH6lheyz2aIfoHs1nVrUhNLMNmu4M33Oo9qKT7fj9/X29bWNP8v/y5Uu9ur5ldyr6ZHaZngvAepyahOFbGjyis3kll4o5zRjvarrw6v6gz70PPfJX58hZKbE+VqsVD3qbVr2wMHGBzl1cjq2Fe57OF6VkPHfel5s4heYRIECAAAECBAgQIECAAAECBAgQIECAAAECBAgQIECAAAECBAgQIECAAAECBLYlsELAnVT59evXgZlvmdeRRzbHnpU3/dkj29o2yiGwnkDJBNr1St5wrbxqdcMSJr56Y+bYQGvPz88Hvh31q5IJSz9+/FipDZ3P+rdLmOzIbDdVyo4FVgq4M8vJkOV7j2rTjD03tapoKwuZPJkwCp1FJVBjZ3rmqg3siwa+6ixtl4mT3dc5ClfDYGZH4apfGy5Mc+gOhxXYsMuL1Y/zCrfwV5Cgijl1LJy9ufnmyNT3HC8SHOGff/5JlJDNC5xHCcc5ROex7SbSC0NoIhtiW8049DgXjUu/N2/ebEums5zOoBiNnGJkNED29bExNta74M2JRKOczu70XZx2Zl41sWTUJZzQeBF/Vm1wO//p6Wk7UUpdoPOOhJ1JncjySAK5sfP69et24YW7tVzcdd6Fy+H4+/fv7WKlECBAgAABAgQIECBAgAABAgQIECBAgAABAgQIECBAgAABAgQIECBAgAABAgSOQWC1gDsRycy3TIHLU+95NHwR+yb/zfPEeVIzjxpfXFwcg5o+EpiyQOEE2h13IXuMHde4++pub28LK92vxtLaM7k9k5QK+1I+HdrMk0LSY8uWOcDlXZ5mPIjy9vflLN97VCW8ePGiWp7+QqbudEbNyDlkZwSlm5ubpdMUJzsXyFF4XwOy/He09Dg4aheW1r7SUXiLTZ3m0N1iBweKOsIr3PKDSK7xnz17ln11+SnfAHXJV5lEWhIgsqSo2eQ5wiE6m203kY4YQhPZEFtpRudJdVXy9MNk5JZy1drcIhg75ki9uqrexoI7FQ2QfX1sBMoZiPg/0MKSeNC5CC0/ERqoq++rRkc6s0181C39YQ7viDq7PKfEvnsRx3w9NaftO/2+vH37tn1XIb/Kwr/M5nUp7dXT68vLy+n3XQsJECBAgAABAgQIECBAgAABAgQIECBAgAABAgQIECBAgAABAgQIECBAgAABAmMI/GeNQjMFLhOh11jRKgQI7EBg6byIHbShXUXnk9ztbIebkqAh5RNOshfdY0+zLTpfxVxvUqaldUbBqOdZLJdMZ1rkNPOkrSclAiWz0SqoiU9Lq9q50kIma5XvPRYlJ+7hSlXsN3M62Lej6NugffnrHZnsdGJH4fpm2tny0R6Ftyg8zaG7xQ4OF3WEV7iZx35/fz/MUn2bg3X+ZYJ6AqhlRQFxKpmdLRzhEN2Z7ZFUZAjNZkP//PnzoPtSv/AZ+6Km8Dqr75LkoJ0PvfGJtLveyUbJheTLly9H9ckp09LyD33UHfqOaOkGGs7QFx149re+h1l8u0uB9+/fJyhqo8bsAHNgLfmjQ+fq2XclROOo8cgaDfaRAAECBAgQIECAAAECBAgQIECAAAECBAgQIECAAAECBAgQIECAAAECBAgQIDARgX9PpB2aQYDAVgQm+3D/ZBu2FfYUUjKjZlFX5ipvq9L1yilpwNKIPFXV5R3PjKlqLQsEKoHyIZRVDn1aWtXr+kJ5vINqrbHnplYVbWXh3bt3feV0xuH69etX3wS2qpzsx6YZHGSyB7vJNqzaphsulO9JSg6CGzZmePWSBpQfhYfrKv929iOknOJ4ciZ0zqqdTZSErPX48ePMgb+4uPj06VP22KsWIj8BAgQIbCJQD1izSTn7Wvf6+npxLpQru7Fn9S+9plgglMQm2BfXUdWbi9zFGWlGSEncnDZOQiyVnEWPejWdMKDthrVTDv3OxqHviNpbZKWUzmGWcTvNexQrdU3mQxFIlPzOXVlhQLGsniCq7c6mTNd3bRYpBAgQIECAAAECBAgQIECAAAECBAgQIECAAAECBAgQIECAAAECBAgQIECAwOwFZhtwx7Ohsx+7OtgpUDKLu3PFsRMn27Bt7SvKp/rvfU57SQMKJ89konX5yDk9PS3PLOfxCJT/dmKSOSHzk1l1MmF+woc1KXSgg53zDH/+/Ll0KxdOIlpaztYzTPZgN9mGOQp3DsLCo3DnuuslTnaErNedua61rd/LwieHks6dcIlephln3/7s2bOc3S2C79zc3GSWe8m68sxYYLtDdMZQutYnYAj1yZSnT/+AfnV1lQ3958+flW4mlAvUc5Zcaa59KKxXZHkrAjkzyblExkZGyHoXvAMXnlULx76aLhl1acP0I7MM70xKrtkr8/ktdAbcKbnXOj8KPdqjQBXArt6GDM4cZ+spfcvZYbZ/5rkR0RnHp68Q6QQIECBAgAABAgQIECBAgAABAgQIECBAgAABAgQIECBAgAABAgQIECBAgACBeQj8Zx7d0AsCBBYCk41pMtmGbWvkfPnypbCovVOUNKBz9ki7gyVTiaq1pj+hqGqqhZ0JFL7+fdGeJ0+e7KxhO6soAoU/t6pJhzX75e3bt1XL2wudEykTu6Gds5Hy+vXrRspEPpbsYPfS1Mk2bFsax3kU3pZeypn9CNmi1ZyKev/+/ePHjzfsUY5i9fntOVgneMH5+Xn+69xvQ1urEyBAgMAmAiXnhwLubCI8tXXrJyR9bRv7arrkLplR17d1DiW9L97QDuKITYQoF4+J1VJy62YiDZ5lM3KplZ1eOxr1u3fvsqNbunX6Vr+/v89InmW481kOA50iQIAAAQIECBAgQIAAAQIECBAgQIAAAQIECBAgQIAAAQIECBAgQIAAAQIEtiIg4M5WGBVCgMASgfZLU5escFBf5y3ceQdsYZP3/tLjkm3RN3uk0ceSqUSLVfbe60bLfZyIQPkQSoNnOS2tZE5gY2ONPUWwUd2GH29vb/tKGIiglK++ffvWt2Le47107lDfukebXrLnP1ycoz0KH+4m0/KJCGRfmj3qmzdvttie7L2rHXj2PIm8k116JoJ2RljbYr2KIkCAwJEIDF+qi6BXDYNfv35Vx6Mqsb0wy2vMdjePISURIkruyz1//nxUjZJbHEbdqJtgB4V3jrTscJ49e7aD2idVRQZzIni6P7OvjfLixYvs0xIip9GAXHyVxDfP6tmC7b3W5eVl7rE0yvSRAAECBAgQIECAAAECBAgQIECAAAECBAgQIECAAAECBAgQIECAAAECBAgQIDBjgX/PuG+6RuAIBeY9o36yG/THjx/lbdv7NtriHLySCWwLmb33unwDyblLgfa8joHaZzktbdWAO69fv85rqAeUJvXV8DTXRGHoa+1AmJ4IXF1d9a2493T7ur1sgqM9Cm9Re7JDdziswBYFjrao7FHHO7xmNnIO9O/evcsOPwevTOm8u7vLoeFotXWcAAECBHYmUHilKR7czrbI2BWVXFknCOCokUFKIlzEYbxTr7GRq/I7I85U385+wRVKtYmzpz3CMENV96ew0Lnry+36m5ubkuZ13nzLDZYp33Yr6Zc8BAgQIECAAAECBAgQIECAAAECBAgQIECAAAECBAgQIECAAAECBAgQIECAAIGVBP6zUu6tZ87LEvMEZ/7lQe08rFz/bxIX1R35M9xbN1cgAQJbF6j2VyUlbzHeTUl16+Up2fGu9Lbbhw8frtcSa81boHAa5ALh6dOnM9MonABT7/WbN2/qHye+PLx9M92xr/2ZBvnly5dXr17Vo3ol//X19fyGQR+C9HKB4zwKl/vIuWOBg7vC/fTpU3atw3vszQ1zbnn/v/9SVOaZZw+f+DubF6uENQQOboiu0UerjCpgCI3Ku2Hhk42gt2G/1li95Lg2cD2yRo1W2a9AzjKWNiCnH0vzbJKhZNTl5thBhNDNrcuSG4ObcB3uumTq2y4X44uriXqi5Z0JZH/y/v37y8vLRo1Jefny5dK9Td/qCZma1cWka6j6SIAAAQIECBAgQIAAAQIECBAgQIAAAQIECBAgQIAAAQIECBAgQIAAAQIECMxVYKcBd/I2+0yfztPnmT6dh3Hzb66s+kWAwFEJ1ENCLO144mVMP2RGyTy9lXot4M7SgXGEGQpf/76QmeVkyM43UQ+MhMwPXDpbZmD13X/V+a7sqhkJuFAttxcysScjZHHqmG/Pz88Pq+/tHkkZT2Cl49FsjsLjeSp5JYF5XOHuJuZOBZsbAvmXs82EUbu4uKjSLYwhMI8hOoaMMgsFDKFCKNmmJpADzdImDV+PLF1dhukI3N3dlTQm8SNKsq2dx6hbm86KBy0gAtF+N1+upxJxrL3/yR4vV3lL2zaw+kqh9pdWJAMBAgQIECBAgAABAgQIECBAgAABAgQIECBAgAABAgQIECBAgAABAgQI/L/27vc4at3/H/adM78CICUQKiAp4YQKgBKACkJKIFQQUgKhAkIJCRUcKIHQAfdrvjvj8cf2erX/be/FA8Yry7J0WWtbjvVeAgQIDFZgFwF38mbn7KVPEXYG2w9UjACBdQSmd3LLb1kvBFmq1SUFLtyjDBMTaM8G6Wng9CZDZuLKUlFCgpPABD1EA1zVf4hPTk4W1jlBds7Pzxdmk+HABZa6Ho3CykVz+IdpeiPcHcfcySHO1Nz3799/+vQpV7fXr18P/6CPq4bT66Lj8p9AbXWhCRzEQ25CAkWV3B9Ob4x5sAe9JJTtq1evth3CtX/8Ozs6Y+l1v3//PtjutLDhJTHKFxYypQxirO/9aF5fXz9//rxRjZyREoysZJzVuXkuox8+fLi6umoU6yMBAgQIECBAgAABAgQIECBAgAABAgQIECBAgAABAgQIECBAgAABAgQIECBAYHoC/2yvSbMXOo+Ojl6+fJkX30umOvRXJm8zz/71Z7OWAAECOxaY3kSUkskS65/Vd3yY7G5oAiWz0ao6j2VaWlXhhQslcwLrhbx9+3bb8wPru1t/ORGFen7n/MWLF+vvQgkEZgKHeRV29PciMO0RbuJrXFxc7Bg295Nv3rzJRNAER9jxrie5u2l30UkesqE1Shca2hFZtj49t9/LFjXq/IUjTZE9R32U65UvOeK536hvsvHlh4eHkjKn92SjpNXyTFggXfr09HTCDRxF0xLPujNCdx4klgyy5m2e0KiFZ7ZRKKkkAQIECBAgQIAAAQIECBAgQIAAAQIECBAgQIAAAQIECBAgQIAAAQIECBAgQGCewP+bt2Ll9MyvzruYy04jn+0uIR4yATv/z/4dHx9noTG9PL+smPJXrp4NCRAgsF+BBA7LyW2/dejZe6qXyRI50/bkma1aKsBBil1YoAyHJlAyKa4ymd5kyGXvlHYfBKHCX23hx48fPRuenZ31rLWKwPYEJnMV3h6RktsChzPCvbq6yn1gZqTvOGTD169fc1dwf3+f2Z5tfykLBQ6niy6kkGE1AV1oNTdbDVagZKQpAOhgD9+yFUuksIWbZAiQ6H4Ls62ToaTXtf/Msc4e97jtgT/iG/JD3Z31ivSBPNUpfIC8s1od8o7yJP/Lly+NB3EZ0yXmTslJsnPzeGZgmLvEQ4bVdgIECBAgQIAAAQIECBAgQIAAAQIECBAgQIAAAQIECBAgQIAAAQIECBAgQOAQBDYZcOfu7i6hcEreL6/L5sXcV69e5Q1dP4ZZZ7FMgMCIBJaak5zX36cROmSpVo/oaKrqbgSW+pHk6U2G/Pz581LfoPxU9ehiECRuQk9fmt4x7WmsVdsWWOrbNJmr8LZVlT8TOMARbm5Tf/36dXl5uWxguDX7TL7Iz58///bt2zTuk9fUKN/8ALtoOY6cJQK6UInSoPIk0EPPnc9SUXEH1a7NVqbk0XQeR292p0rbl0Bu7xfuOjEjFuZZM8PEel3PeWZNqAls3hlvKKeUXFIn0DpNGK9Ahm/t2NYJbJqeWTLCyrk0w7FG8zMwTCyeRGVtpPtIgAABAgQIECBAgAABAgQIECBAgAABAgQIECBAgAABAgQIECBAgAABAgQIEJiSwGYC7mTafKbklbxZPrPLe8n5ccW87C7IzpQ6k7YQOFgBs9oO9tBr+MoC5fcM2cX0JkMmQGE53bNnzzK/pTz/QHI2fli7Uav2LKBGBh8JlAu4CpdbyVkucMgj3KdPnyYw3MXFRcb4maJZjrZ+zpcvX2aq5+vXr9cvavIlHHIXnfzB3U0DdaHdONvL7gUeHx8TIGDhfqc3xlzY5KlmKLlXSaz/bTe/5BGHXrfto7Cb8hP4rL2jktNOeyspBDYokL+0ZgTXft6YP8LmyrhwRwnznWDfGQA2cqZAf8ZtmPhIgAABAgQIECBAgAABAgQIECBAgAABAgQIECBAgAABAgQIECBAgAABAgQITEzgnzXb8/Pnz0yHy6zpktfKs6+84J5frc8rnvldRNF21sS3OQECAxHonGsxkLptrxpLBTg4TKLt4U+g5MLbhllLJzYt7fb2dqm5WNfX12M84vf39z3VThShnrVWEVhKwCVmKS6ZFwoY4c6IMuUyF6zc72Xi5S5P2pnPeXd3t/AwHXIGXfSQj/5G2q4LbYRRIYMVKBxpnp+fD7YJKlYuUHjPsO3DnRBmJXWezJONAx9/dd4YL/WQp6S3yENgBYH8ybXdP//8+fPu3buS0hLsu715NswArWRzeQgQIECAAAECBAgQIECAAAECBAgQIECAAAECBAgQIECAAAECBAgQIECAAAECIxVYK+BO3uB8/vx5yQ/JRiehdv7777/M2dv2O+4jPRKqTYDAeAWePHky3sqrOYG9CBROg5zVbWJ3Du3fi+45BJmSN8bmJ7RipvTMa1fOmU+fPp23VjqBZQVchZcVk79HwAi3gZPTdSZeJjxHxvKJvLObieIvX74snLjeqO0hfNRFD+Eob7WNutBWeXdQeP9tT88d+A7qNpBdlIw0X7x4MZDaqsaaAiV/ldjB3UtJr0sYC6PgNQ/3QDbvjEiSuuUxyEBqqBqHLNAZs/vm5qZwePXly5e2XuJJFYbsaW8rhQABAgQIECBAgAABAgQIECBAgAABAgQIECBAgAABAgQIECBAgAABAgQIECAwfIEVA+5kxt3p6WnhjPG81z4LtXNycjJ8ETUkQIDAVgUmMwX6Oi5uAAAgAElEQVRuqV+0/v3791ZVFT4ugcJpHrNGTWwyZCIPLvXL551TZYZ/uO/v73sqeXZ21rPWKgJbFZjMVXirSodZuBFu/3HPWD6Rd+7u7v7+/ZuT/MXFxVYv0G/evOmvzwGu1UUP8KBvtsm60GY991XaUsPwfVVyv/stCX2ygwgs+0U4nL13xoZoND+/AdBI2fjHifW6hYFj+iN/bZx3aAXOuwfufwwytFaoz1QFErP77du37dYVDq/yN98M9Nqbl4fsaW8rhQABAgQIECBAgAABAgQIECBAgAABAgQIECBAgAABAgQIECBAgAABAgQIECAwcIFVAu58/vz5+fPnP378WNi2vH6dF98zK0+onYVWMhAgMF6Bw5zzduATbMbbXYdQ85LZaFU9JzYZsjBY4az5meUy0juo/rvEefPTqoNugcBSAod5FV6KSOaFAka4C4nqGTIP8+rqKuHzEnwnoXUTGy6zOjd7bk9wunfv3tV3euDLuuiBd4D1m68LrW84kBL6h+EC3SZQSEl404mNMQfSOXdfjfzFoSSYZmGYiXXqX/KIY0q97sDHX/Oe0vQ/Blmng9mWwFICHz9+bN8t5OKYEVxJOcn27Nmzds4dnEvbO5VCgAABAgQIECBAgAABAgQIECBAgAABAgQIECBAgAABAgQIECBAgAABAgQIENiBwNIBd/Kz9u/fvy+pWWbc5T3O169fl2SWhwABAuMVaL/F3tOWyUyBW2qCTckkqB40qyYmUDIbrWrylKalZapzyfzPWdtzH1U4GaayGs5C/0+7n52dDaeqajIBgcO8Ck/gwA2nCUa46xyLTDlOZJxc4Gbxd3L+n8Xf6ZyludSObm5uMpF+qU2mmlkXneqR3Vm7dKGdUe9gR0sNw3dQn6HtImHfS6p0fn5ekk2egQt8/fp1YQ0zrH769OnCbOtkyC1QyeYjerKx8LnlUuOvEpzR5em80V3qSdfomqzCIxLISS8jqXaFEwH858+f7fR2SufFNM8zRURtW0khQIAAAQIECBAgQIAAAQIECBAgQIAAAQIECBAgQIAAAQIECBAgQIAAAQIEJiCwXMCdvFL56dOnkmbnJ+7zuvm232gvqYk8BAgQ2LbAUsEjJhN6xgSbbferCZe/1DSkKU2GzOSW8sPaOb+lfPP95uz/afdMetxv9ex9YgKHeRWe2EHcY3OMcDeLf3p6Oou/k8mcma2da9nFxcXKN41v3rzZbPXGWJouOsajNqg660KDOhzrV6b/jDqZpw0rQ5WMNA1GVuYd2oYlh3sH9xIl1dhB3J9dHh2RvzrDJ5X0hF0eJvs6ZIH8CMqrV6/aAoWnxIzpMohrb544Pre3t+10KQQIECBAgAABAgQIECBAgAABAgQIECBAgAABAgQIECBAgAABAgQIECBAgACBUQssEXAnr2l2/jRiu/2JtpOfuG+nSyFAgMAkBTp/2XheS/N7sPNWjSt9qQAH42qa2m5VoPDn32d1mNJkyA8fPpTPgL2+vj45Odnqgdhe4Y+Pj/0nuvE2bXtoSl5H4DCvwuuI2bYSMMKtKLaxkPC7Eb66usp14f7+Pk8Jlt1LrpsH/mBBF122z8jfENCFGiAT+CjORf9BLAl40Rkpo79YawcosHDUOatzZ8iJzTZner1u4YOL/shfm+UdZmnzTiNLPe8aZtPUajIC+Utu+6ua6NiFw6sM4jofyWZMl9PvZJQ0hAABAgQIECBAgAABAgQIECBAgAABAgQIECBAgAABAgQIECBAgAABAgQIECAQgdKAO5kl/vXr1xIy0XZKlNbPc1T7l18sX7/AIZRQa9PRZBo1BFh12LbAUlP9f//+ve367Kb8pVrdH31jNxW2l4EIlMxGq6o6bxZTlWEsCz9//vz06VNhbTMncNQXwURV6Glp54ydnvxWEVgosNT1aDJX4YUsMiwUMMJdSLTBDKenp5nbmS/gxcXFUsWWXz2XKnYUmXXRURymIVdSFxry0Vm5bu3J842iMu5opBzOx7R9YaCQaExmjHk4R7azpSUPFvJ92UGw15KajKvXLRwxLTX+6jx8Y0+cd0C/fPky9qap/2QEEvz048eP7ea8f/++MGJOZ3/OdfbNmzftYqUQIECAAAECBAgQIECAAAECBAgQIECAAAECBAgQIECAAAECBAgQIECAAAECBMYrUBRw5/b2tnCeW942LvyNxPGSqTkBAgQaAplC3Ejp+VgyAaxn8+GsWmqCzcLpOsNpl5psW6BkNlpVh3mzmKoMY1kon46SOYH5GeqxtKuznvnF7M70WeLZ2VnPWqsIrCBwmFfhFaBsUhcwwo1G4UzLutuay5n2eXV1ldvChJYrLCpBGx8eHgozTymbLjqlo7mXtuhCe2HfwU4XDsMn88BhBczCkeb5+fkKhdtkaAL9YV5ntS0fhq/cusK7lHGNgheGzD4+Pl5ZbBob5p6282xc+HsV00DQiuELJJZ352PVwnNjApZdX1+3m5mrbcZ07XQpBAgQIECAAAECBAgQIECAAAECBAgQIECAAAECBAgQIECAAAECBAgQIECAAIGRCiwOuJPfBy58BTNTxDt/9nCkNKpNgACBcoEXL14UZl44caWwnL1ny/SSnPYLqzGZVhe2V7YegcJpkLMSxjUtbV6rE4uwPwZNfcP45MtVTxndcv/Ux/Kz5egarsJ7FCjvV65HezxMw9m1EW4icRwdHWWydK440djxoclOU4HyRwdjj0O3Aq8uugKaTeoCulBdY2LLnSEe6m085Fi3JSPN8pvGuqrlAQoM5HAXVmNcY/yFcbvG1Zwt9d7O8JEZbBbGYNpSrRRLoCEwL2JOhmONnJ0f54Xsuby81NU7xSQSIECAAAECBAgQIECAAAECBAgQIECAAAECBAgQIECAAAECBAgQIECAAAECYxRYHHCnMNpOGp8pc963HmMnUGcCBNYX6PzB2M5ipzT/rbzVAhx0doYDTFxqPkYmQ07gviITnt+/f194rDMT5vT0tDDzYLP1RxeaRhClweIfbMXKr0dTugof7OFev+FGuB8/fpwxZkL1vsLZvH79Ot/HhZEjUs/y0Dzr942BlKCLDuRAjLcautB4j93CmidWWn+eQx56l4Q+Kb9p7He2du8C/aPOWfV2MPacZK/rP42U3LztvXvsoALzLrX7urXeQZPtYowCJycn1dCvXv+3b98+Pj7WU+YtzxuLzfsKzCtHOgECBAgQIECAAAECBAgQIECAAAECBAgQIECAAAECBAgQIECAAAECBAgQIEBgsAILAu7kpw5L3l9P8/Krnufn54Ntp4oRIEBgqwLls7YysbnwjfatVngjhS/V6o3sUSFjFyiZjVa1sbyDVZsMcKF8Ckqmu+S3owfYhGWrZHresmLyry9QfrqY0lV4fbfDLMEIN8e9Psb/+vXrvnpCwurd398vnLZ9aF9bXXRfHXIy+9WFJnMoOxuyMCBpzpmdG04+MXFOS9q+gwgsk6ceQgPv7u5KqrGDaLYljzjKhyoljdpBnv4QpU+ePNlBHYa/i/SuzpvYedFJht8iNZyqwIcPHxLQvNG6XDEvLy8biZ0fc+PR2avz6G8azzA7Wy2RAAECBAgQIECAAAECBAgQIECAAAECBAgQIECAAAECBAgQIECAAAECBAgQOCiB/9ff2sLXLlNI5y8l9hduLQECBCYjsNSsrbySvoNpPzuwXWrWUMIMLZwcuIM628V+BUpmo1U1XKqDVVsNaiHTWupBDXrqlsZ+/vy5J8PeV2UKaw5fTl/9E1n75+alFYX3lpnFl/Pq69ev995wFRiFwGFehUdxaAZYycKzUGp+ICPcnNj3eJOWm8Nv377lK9x/cckF6HCuCLroAM8b46qSLjSu47VCbRPiIafueRv2rJq3yTTSC0ea2x5jJhBMIq7mopboBqmSZyBb6l0lo+x2gImNV+bh4aGkzKWGKiUFbjtP/2mkM8rMtqs0zPITNLl9zc3X/+rqKs+ChllntTpMgZubm/aJKImFv6GSgVhytuO0poRcVQ9nmHaYnUerCRAgQIAAAQIECBAgQIAAAQIECBAgQIAAAQIECBAgQIAAAQIECBAgQIDAIQj0BdzJxO/+F6wroLxweXJyUn0c0UImQlTv6Gdqt19lHNGxU1UCgxLINKq8Yl44xev+/n4aAXdy5u+f7Fc/RrmgTKPV9UZZXlag8DsyK7Y9G2TZ3e03f+4xPn36VFKHfI+SuSTnvvIk2s7CaAiFdcuEnMKcyXZxcZG5auX55TxYgcO8Ch/s4V6n4Ua4nXq5Ou9xnmTuJ3NpSHiCzrrNEgufS/SUMJZVuuhYjtRg66kLDfbQbLBieXrZU9rC8Jc92456VclIM8OubUfAef/+/SyEXJ42f/nyxXPmLXWqksO97eBKaVpJNRL3Z9u9buPI/WEQBdypwDsD7mRtonYKuFMpWRiCQB7I5/Fa+xFlrll53FdSw9vb24za2oOyfAtysh3dWa6kyfIQIECAAAECBAgQIECAAAECBAgQIECAAAECBAgQIECAAAECBAgQIECAAAEChyPQF3CnfEZ0+8c8xyKYH2asN9NEiLEcOPUkMECBvGJeMtkmNa/ifA2wFctWKQHX2u/rdxYymTBDna2TWCJQ+PPvs6LGOC2tjpApK/2xA6rMmTGbb0f1cZgLObn1T7rbUrXbk3m2tCPFTkDgMK/CEzhwO25CfejXv+uDGuHmJL/HgDs5ENl7f+TKw4kfoYv2fzGtXSigCy0kmkCGxMHseaSwl5v2IaiWPI3ZdgSWDHjr45fj4+MhyEyyDnXneQ3cQQDfIfS6ec1fJ72fV8CdynZe1NechxP/zp+ZKigLQxBIMOv8JbTx7c7HBIcqjHOdKHLt82p6ex5+DjyG+BD81YEAAQIECBAgQIAAAQIECBAgQIAAAQIECBAgQIAAAQIECBAgQIAAAQIECBAYssA/8yqXieI98zfqW2WieH4jsZ5imQABAgcoUD5RuWROzlgAE+CgsKqF15TC0mQbo8BSPX/bkyG3Cvj4+Pjy5cvCya5h8VvQ8w5HezLPvJzSCRzmVdhxX0rACHce11IX6HmFrJl+cXHRU0LhJbWnhFGs0kVHcZiGXEldaMhHZ4N164920ZhLv8H9DrmodP6SK8W2x5iNiFeJITtktFHXraSf78C/5A5q271u98ex/xS0+/rsd48fP37srMB4Y3d2NkfiNAQSMafdkITRLwyPnj8BX19ft0vImTBRe9rpUggQIECAAAECBAgQIECAAAECBAgQIECAAAECBAgQIECAAAECBAgQIECAAAECYxGYG3AnP3hY2IYdvzheMoOisOayESBAYLMCr169KikwU4MSj6Mk5y7zpErn5+cnJyflMQtSveQvnGxzf3+/y+bY1wAFSmajVdXe8d1Ftd+NLKTyJTMAs698L0YRtTA/WJ3zW2IsbsSnpJDsK/G8TNopsZKnEjjAq3DVdgslAka485RyzUqognlrd5Oeu9CeW8rfv3/vphr73Ysuul//CexdF5rAQSxpQn8YkQM5YTagCjv/tseY9VgGGc7kaUmjnj5uRKDwedq2/QtDVOQOZyOt3lkhC3lFxa0fizzP6Tyx5A9YnmbUoSwPQSDdtTNufmdiZ4XfvXvX2eETtefu7q5zE4kECBAgQIAAAQIECBAgQIAAAQIECBAgQIAAAQIECBAgQIAAAQIECBAgQIAAgeELzA24Uz4rPnOwd9nOw5w6skth+yJAYGWB8l8wrk/EWnl3m90wlc+ZPzOuM1dtqWkhFxcXJTX58ePHwnk7JeXIM16BpYIujXcSVybUpbcvPEyZgTmWaDtpy9OnT29vb/MV/tv777///utpeJrcu/X/rMy+Pn/+3FOaVQTaAod5FW47SJknYIQ7Tybp5Tg9hay5qnP25qzM4+PjNQsfxeblR8FDmFEc0N1XUhfavfle9tgTniz1SZSHAxx3l3T+DEYyqNneIUusgXqM+B2fqLfXrgGWXPKngf6vyUYaVdLr+sNjbaQaGy9kYezgrX6PNt6cHRT48ePHzr0kBMneI1p2VkziIQvkOVuuhg2BPMO8urpqJM77mL9otEtI5lz1DvD2Y56SdAIECBAgQIAAAQIECBAgQIAAAQIECBAgQIAAAQIECBAgQIAAAQIECBAgQGBcAnMD7pTPiu+ZF7cNi4WvfW9jp0Mrs/H2audLrkOr88L6TLJRC1stw8QE5v2ycbuZhT/A3t5weyk3NzdV4UudafPztoVnoZL5SFUdLExMID//Xp9/2N+6zI4b6SSuRNsp6ef5yiRbzhj9DqNb2x9paLxBlEZ3IA62wod5FT7Yw71Cw41we9CGcGva82Ch8Fazp4GjWKWLjuIwDbmSutCQj84G63ZyctJf2lLD+f6ixrK2ZAjWc5XZSDMTXKNeztu3b+sfLW9QoOTBwkAC7my7121QtSqq/wQyxhBCVdO2tNAzCH3//v2WdqpYAisL1J//V4UkeHFhfKg8re285ubMPMYzXiVggQABAgQIECBAgAABAgQIECBAgAABAgQIECBAgAABAgQIECBAgAABAgQIEDhkge6AO3m9suTl9RncjqfE97/2vcdjWTIJsOQ3eFdowvHx8QpblWwyyUaVNFweAisLXFxclGybd9MbQaZKttpentvb23rhy8bFyHv59c3nLXe+kT8vs/SJCSx19Ec6SaM82k6mQ08v2k56bP80b3PzJvalHmZzDvMqPMxjMbRaGeH2H5Eh3Jr2zI3f3oC3n2WXa3XRXWpPcl+60CQP67xG9Zwws0n/Pfm8MneWnkisHz58eP1//7Lw+fPnNXedAktK2OoYM1/A+oA3B2iSw70S5x3kKXm63v8d2Ugl60d8XoFb7XXzdrpmev8JZAewa9Z/L5t//Pixc7/pJOuf4jpLlkhgZYFcfl+9etXevDw+VC5wnX0+MbgTlL9dshQCBAgQIECAAAECBAgQIECAAAECBAgQIECAAAECBAgQIECAAAECBAgQIECAwMAFugPulEfbKQnIskGCxKcor9sG91tS1C4nATamFmzvKEyyUSVHUx4CKwsk4kZhUIkvX76svJeNb9h4UX7ZSUGFP94+nCYP9lKy8SM7nAJLZqNVtV22B1Yb7msh9yeZcFLSxlyyM4Ht5ORkX1Xd6n4zu6an/GUjefUUZRWBeQKHeRWepyG9LlB+6d/e2Kpen2p5OCPcm5ubqlZ7WeiRP4TZ3broXnrdlHaqC03paC5sS/9ZcbCRyhPnN+OgDAo+ffr09f/+ZSEz/BPJ/erqamGr52UofM6w1cFI4xpaGAJyXotWS0/goQgnusfd3V0CAK1WyGS26rmp2EgbC8M8ZWyykd3tspD+E8hWv0e7bOZm95XHQfOei+YU5/u4WW2lrS+Qa1b7JLlUfKjEy+t8cpuSBZla/wApgQABAgQIECBAgAABAgQIECBAgAABAgQIECBAgAABAgQIECBAgAABAgQIENixQHfAnUY8l5469c/x6NlwtVUlU9lXK3n9rdpvqbbLLJ8B1d62ntIoZ3thcSbZqLqkZQLbECic7pWpZdvY+wplZu5HPUxGTuzL/hh7Jsg1QvZ0ViPnrkwA61y148T+GUQ7rsyB7K7/Z9IbCJ3TNhp5hvMxc+3yral/iebVLdkmHG0nre4/yoXByObpSSdQKHCAV+FCmQPPZoS7sAM0ggUszL/xDD2j2pJh6cbrs+MCddEdg09vd7rQ9I5pT4v676tLBiY9hW9p1evXr9+8edM5Es+DgsvLy3fv3q2264TuKdlwe0+wEzuv/ngnO1q5LSUNaeTJ85zYHh0dJRJKhBPd4+XLl8+fP09so6lGPei5YahwSvJUmVdYKPkLRf/3dIWd7maT/hPISBu1A7p83ebdr+YruYMK2AWBcoF5j/FzBckVrbCcBHfrvLCmkKwqLEQ2AgQIECBAgAABAgQIECBAgAABAgQIECBAgAABAgQIECBAgAABAgQIECBAgMAQBLoD7jTiuQyhorM6lLzOvq/adr5g2qhM+QyoxoaNj40JKiW7bpRQ+LGk5NE1qrDtshFYWSDzmub9snG9zHyRB/ICeua21StWUvl6/tlyftu25Iyx97ncqW3CozTOou3mSNmsQMzLby3SkTL3Y7MV2F5piSGVmY0lrXv16lUmQ+b8sL3K7LfkTMvpd5hw2/crb+8NgcO8CjcQfGwL9J+g2vl3ljKcEW7ujnK93lnD2zvqGVeen5+3808sRRed2AHdfXN0od2b73GP/fFJBzjaTUjfhWFx8qxghSckGWGVtDeBMLY3xmw8QikJRrypzpPnMImt02kblkQ9yI1xiDa1uxGVMy/0yaaaUBLis/97uqmabLyc/i9Unn5sfI+TKXDeA8+QJirWZJqpIdMQSGC4znNU44rW39hv3751Zkj0t8O89HRqSCRAgAABAgQIECBAgAABAgQIECBAgAABAgQIECBAgAABAgQIECBAgAABAgSGL9AdcKf8rfQdT+kpeZ19X+glb5z3/0hsec3v7+/rmTNxpf5xg8uTbNQGfRRFYJ5AZliVnEgz/WleCTtLzxvwjdlZS71bX6/n9fV1/WPncmaV7/2d+13Of+tEOMDExmWrX6Bzykf/Jvtam/mNmUZSsveLi4uE5inJOd48/Ue5JCDXeNuu5kMTOMyr8NCOwtDqU3JjNqvzIY9w93uPNG+C94huDNbp9rroOnq2jYAudFDdoP9h3bzT6b6IMqu/8HHop0+flq3kvAgXjXK2NxhJrLr6E5XsaGeRNbKjhWLpDOkt+w2o1zgW63/c3tEsrFseapV06THewPQ/r8uFZnuBqwrxh5wtX8nEWe6sYc4SeXzUuUoigX0JdD7GT18tf3qZmG6dMXcyoH758mWicu+rafZLgAABAgQIECBAgAABAgQIECBAgAABAgQIECBAgAABAgQIECBAgAABAgQIEFhKoDvgzvHxcWEpu5zFkR863vjsx9+/f1ctLZ+eVG1SXyh83X8jb5rWX+sv3G+9quXLhYWPq1HlzZeTwMoCmYJSEiAsp9Dyt9hXrkz/hpeXl/UMCQuy8vyZ8/PzeXNL6rvYb5ihXErq0+HqFbO8PYEEWiovfBTT0jJlMRNLFs5vnLU6Z4Orq6tygZHmrN+ctJvw4sWLdqIUAlsSOMyr8JYwJ1OsEW7Jocw9Uv9E65JCVs4zb7A/ihuDlVtdbaiLVhQWVhPQhVZzG+lWudXpf4a5x5N5gzQD8MKYONlwqWHjbEeFhZd/QRr1X/ix8URlZ6HrMsAsfLKRy2uupBt5crtQYzcZSp5Zzbup2EgNGwd9Xpl5RDZv1WDT+wf1B3JLts7RyRlp3sk5j48O4bnQOnoj3bb+58VxNSFPNTuvWUsF4s+JrrOQ/MmjMED5uNDUlgABAgQIECBAgAABAgQIECBAgAABAgQIECBAgAABAgQIECBAgAABAgQIEJikQHfAncIwKzsWKZxEsVSt6u/frzn7ovCl8/v7+6Vq2Jm5XshWZ7BPslGdpBIJbFwgb5wneM3CYpd6i31hactmaESfybSQNad/JH7QvLklVd0yiW6Pv69e/rp//QJRVd7CagJLzZwsvPSsVpONbJWvydnZWUnMwdxQ5ZKd3znfyH4HXkg/SMQGXn/Vm5jAYV6FJ3YQN9scI9xCz8I55IWlLZVt3t3C8G8MlmrmvMy66DwZ6YUCulAh1GSy9Z8b+6Nm7BJhq5eVPH8oHLYvfEyxmkmeqNQvXjkouxn6JaDSUrBRKn8SshrFjrfa4xkvj7NKQh1t9XH99rTrf3Fo78Wgvm3SSEk0qPo5obE2X9vPnz83En2cnsAKf2RsX6QKr25r6n348KF9ssqu3717V15yCum8J8l3YalyyvcoJwECBAgQIECAAAECBAgQIECAAAECBAgQIECAAAECBAgQIECAAAECBAgQIEBgswLdAXfycnD5m+uZ3rDZOnWWlrkE1evsnW9wdm61MLH+E5TtF1sXbl7PUIjW89Z1vbSe5VDU37jd6svuk2xUj+3AV9WP+8CrqnozgUTlaL+23sDJYd3NjKzGfvMxv3DemHPV+Zu07Q37U0rOcvsKMxRq36P+w7eNtZmQVs6e249cerZRjY2Umbacnp4WTm5MP88lO/k3suvhF9I/N2/hyXD4DSzvxsNvy4HU8DCvwu2Dq+vOTArHNbPMhzzCzaA7F692R9pBypcvX9p7yY3BgVxJddH20ZeylIAutBTXBDL3PwzsD4W5s+bngrLV0D8beYKxskbjiUqeKndeyFYuv2fDT58+9aztXJUHNQkP1LlqjIkL/zSwva9A4zHaPL2FNZy34X7T+91G2qgdk+bG9fr6et5O379/v2ag83klSx+OwAp/ZFwhRs+m2tv5GydJXCpWfq4vnX9NTjli7mzqSCmHAAECBAgQIECAAAECBAgQIECAAAECBAgQIECAAAECBAgQIECAAAECBAgQ2J5Ad8Cd7K/8FerdTCfI68iVQs9by1We/hfEq2z1Caidb4VWOUsWXr16tTBbSSiK/kKqwEOzbCU77S+wf21J+aNrVH+TR7223qV305B61KqePQ62Yj113siqfDsWvmefL/Vu5nU3WpRoIPXjknAYG3kJPnNLFk57y6S7/P5toz7b/hjkxvlz4R4zg25hHhkWCix1n1B++7Fwv5vNkMmiCdiUea0lU0bzrf/27duh/XR5v0z/lODNHqw9llY/qe6mGq7C/c4HeBXuB5m3drBdd16FV0svv8QsdeVarTLZarAj3MKZ5Cs3vHPDeeH59hWlsbOS207URbckvPtTXGFDNl4xXahQfhrZ+sNZ9ofC3JnAsk8LFz48qdc8A/z+AUg988a/bik8l8t6sQkrsLPQsavdqBTGja27DXZ54emu8O8CyzYwD80KS15Yw2V3vZv8/d+pA4mBuD51+knPHWy+ibt/Irp+o5QwT6B+IZiXZ5ZeFKEAACAASURBVLX03TyUzve6s7suOyTMU9DOi3gujjr8ah3AVgQIECBAgAABAgQIECBAgAABAgQIECBAgAABAgQIECBAgAABAgQIECBAgMDOBOYG3Ol8z7KzWsvGL+gspD8xkyiqSRqp2MnJycLgOCVzS/LSav0t+fWngpe8h9r/5nq/w2xtfVpFHKJRstXKeSbZqJU1bDgige29774UQiZc5XTU+cZ5vZx80Zb65dj6tqst5xeV62fv1LA6za5WYH2rvEm/8CKSn2TfZZMTLaXkbFZvRZbr14jGKh/LBeo9beFWA5yWlruFTJd6/vx5YUMSqC495/z8fGFjp5QhX7Ge5uQMs7PZpz3VsGqXAq7C/dpbvQr37/qQ1y68OalwCk/4Vf4VFoY8ws2IdfezIjvDNebysfuarHA0N7WJLrqCZMnlpjA43Qp779lkLxXThXqOyPRW9Q831n/2uBGxZaux1Ji9ET6mv/9vfGify1P9EUqGsQnPuhG0hYVk5FVyhmmXk8Oxy4cw7QpsMGXhc4OSvwssW5/cvCVyROFW/d/QwkJ2n63nm9If5Gv3VR34HhN/uaeX5onozs4YA4cae/U6H4Ut/MNlu9Wdm/R8H9slrJOS7tr+y0X2vtRALH+jrF8W6/VJh99IiP96mZYJECBAgAABAgQIECBAgAABAgQIECBAgAABAgQIECBAgAABAgQIECBAgAABAhsUmBtwJ79tWP4i9VIvXy5b+0x0r8+amM3Ey2z2/nJKJkk2Xr7veQ26f1/V2kK0vMNabbLsQt7irc9XWeiwbPnt/JNsVLuZw0/pfIG7Xe2dvYpd7bpwj4XZqmLXXyjc4w6mX/a8cV5vZk5BhUe5vtVqy5km1Jiclkhemw2H0T+3ZFbtNHk3v9abvawWUq1xmVhN+8C3Sq8u/DJWvWI4Yql87nCOj48Lp9Vlgkq+Svl+bfbbNByQnprUb07a2Vb7ArbL2WNK4fl5qd6+keYU7rEw20aqNCukcI+uwjOujV+Fq0M59q672nzyqvmNhcJxzWyrAx/h7jgwYub/d47fO6PwNA7rlD7qoisczZLLTUmeFXbdv0nJTkvy9O+lsVYXaoBM/mPPY9uN967VMJe90yt/yJnYhfU2hiKPIDoDFsxqXs+8WlvqW2XElwtllTIbBlYft72wzt1RPYb7tuu51fIz4u5/jB+lwtvgwnre3d2VB4Tq+W4W7m4v2frF+sH3UuGB7zR9pgctt755XNxvPvAGql4EOkPM9FyM5qF1brLLh9Kdjz1zpVuqi+ZG9Nu3b51tTPmCTHXKSCRAgAABAgQIECBAgAABAgQIECBAgAABAgQIECBAgAABAgQIECBAgAABAgSGIDA34E4q1/meZWel8/Ll9oIm5NXkai7B9fX1bBL7wnfcO992bVS+Makvr4Q2MqzwsRHDorOE+qyMzgw9iY3y66GIerZac1Vjp52lja5Rna0YcmJ/LIOq5plEtL0vY7WX+kJhxXb5jviseoV7LKx/vckrLPe8cV6VlhNdYlIs9SJ7te1SC5kb1jiFXlxcbOPHt/vnlqTOsyYvVfkVMs+i7VTXkZSQuU89k17quyi/Dta3slwXWOrqkBkmAwlVk69JvhTPnz8vr3++R+lsBzuBpP+UO9IJh/WeXHixcBWu0Pq7RJWtELbKv9rCYV6FZ1aFwoPtupudHh+T8it7zv/bu6kexQg3ldyeQOO73DnezF3Bu3fvGjkn/1EXXeoQFw6dCs+ES+26P/MeK6YL9R+aia1tjOsbrct4vJEy8I+57hQ+l8hXrHHhmPX8jMh62rgpkJTTkM8j6F0OY5cNY1Q3aTwJr68a3XL/4U5zSv40UNjqdLmXL18WZk62widO5QXuJme/WKPb76ZKY99LThc9D0My0slDpzx9GnszD7n+nSfVhFJa1qTzIlJ+U7fs7tr58zCz88S17Bc/1/F5kd1ilSczOxtgttsohQABAgQIECBAgAABAgQIECBAgAABAgQIECBAgAABAgQIECBAgAABAgQIECAwT6Av4E7egCyP57Lsy5fzKtRIzzua1eSovPRZzbhL3fIDwo3MjY/5ceNGSuNj/e3P8pY2Cml8zMupPS9SzzLnderV3qXO+/31t3jzy88rvL/bqHDJx0k2qqThg8pT7679FSvP2V9O4drC3eWLXDjtsHC//dkeHh7qAVZ6Mu/s5fWczRJ9oP/ENQtAk8r3VHjNVfkd+MbpOqfWJK5Z7LzNM7ek8339Kn/Oh1t92z69LmGM6tP1cwgyiaj/QFTVS7/d1Ky8qsyDWojeUl+x/t6yA7p8+3KncXR0lK9J/2SzemVyC5FJj9v7HtX3Ndjl6m6ts4b5Gnamjyix8GKXFpXn3EjzC3fnKnyYV+GlOmRhX9pIvy2vWC4im52SZ4RbfgRzX7qb63KuvJ3X3G/fvpXXdjI5ddGlDmX98UjPhulgmz2T9OxrtmqPFdOFFh6dKWXoP0v335/vxqF8FJARemKsF9aqEfokgVfS87NtLigJ1javkMIv5rzNZ+l5nNvYe6o923v/hhtce3x8vHJpeTayy0dzK9ezZMPc3vc/gS8Pntu/uzwlKO/Js6L6v5v9u9vj2s77sao+O+7n1X7HvpD+099R8/Qpf3nZ8Y3K2FUHUv/88bH9rVn569/eMNfxhX/f3CBF51U4dVj2aWf6c2dRqWpKy2V6tT+MbrCliiJAgAABAgQIECBAgAABAgQIECBAgAABAgQIECBAgAABAgQIECBAgAABAgQINAX+LvrX/05wvbhMOF9U2BLrM3e9vutMvUhKfft5L25WVWpvUt/848ePVc4sJBBGfe06yymqXnLncl4tXWEXdZAU+99//61QyGqbTLJRq1HsZaulppum5++sbywVqSovju9Mr/Fl6fwaVok5G+ysYjk0OUDVructZNL7NqqUKF2NPQZqGztqlNneb6MaOSU2zvCNElb72I5wVH07FlapXsMtHY7VGjWirRZepuvIs+VMldx9A9P3cohzNiv5bjbqnNPazs63u5dZao/9emNXchVeqjMks6twp1j70rPtq/A0um7cOj3XSSzvolMd4TYuZz0fY7WNm7Tq8DVG5VVNchdR5TnABV205KDn7qLqMAsXtnEmmVfJIVRMF5p3dKaX3tP5d/kEZh5seTi/3LTMK6SR3rihSm+vZ+i5+cmApZ5zheX2CHdfA9ie475w1ZSeb/Qc7plDeb+a1x8W7qITfF5pA0/viVc1hPPJwPX6qxfAzq5SJeYENaXvZr/GBNbmZm/e30RWHsW0LzGz7pEd7eyR2rw6rFCBXB+r7t1eyDdig3+NnUCP0gQCBAgQIECAAAECBAgQIECAAAECBAgQIECAAAECBAgQIECAAAECBAgQIEBgvwJH2X37lcd6Sn5gM+9b5/ft64nzlvMm5bK/edhZ1N3dXX7es9pp3jnOK5gnJyeNzE+fPq3yNFbNPubdzRTVXtX4cdq8t7rZn4v88OHDwt/RXXanjTIzw2THvwbZqEBbNSmja1RnKwaVmJ+evrm5WdidGnXOVyaTV/MlyneksWpTH/PNSq3av+PaX35OJqlYfum0P9s6a/O9uLy8zK92L1VIzhU5feX3sZfaarXMOanm0Cyky3c8h35TRzCnuLA0TpiZmZZqbGoX/Rq5NKQCPXnSaVOZDf5idnuP9UtJOuFSv2+frpvzW/rJBmvYozHeVTll5feKc8lO7230t5JGxTnz2dqX+5Jty/OkkjlFzOqZ/5c9Xcx2tMuTRnnT9pjz6OioZ+8L7zZ7tt3vKlfhZf1dhTvFdn8Vnl7XzX3aBu9sjXD7T9qNbry9q/O8Aeamnio0GjKij7po/8GKT241+wcX7RIy9slQdKsjvuFUTBdqd4CppvQMbDP+TU/Ye8MXXnFylUmYicKB9rt37/L1rxqVNmY013im0WOyzvWlfc1ap7SqCasthCsj2dW23WO1V6tw/1aNLtHInN6Vu+JGYvnH3MO/f/++PP8sZy43+bvDslvtPX9OF8fHx/OqkTAcoZ63VnqJQH9fnZWQzpNTXOH5sGSn8qwskFNHTrMJPDorYfaEM1ecpPQ/SMzdZq5NK+w3u+i5uU2ZZ2dnOaflXwqvdpGvbbrNBp+jdl5fsos8FV+2UfnLUf8T17Qll6QNDvOXraH8BAgQIECAAAECBAgQIECAAAECBAgQIECAAAECBAgQIECAAAECBAgQIECAAIGZwOKAO8mXV67zQmf/+5EVaKagZ6ZEY7ZDtbZkoT2HIVP3O181zpzevJHZX2b7TeXG6/Kd0zP6yyxZm3lcCwNq5AXcNLaktHadOyMQlRS1Tp5JNmodkPW3zZcrb9I33t5OsUnJNy7/VohYUa/V/72G/SydfDZronobO3mS0tP9MjkkX+SqqKoas4qtPLGnKnBWsdk74kmsVyznkJ5pkPnWp/NX5VQVm3Hl/2rVagt1sXqtwpUIOBt8f70dDqZd4VQgZ4k157TkUOad+PYh233QrkYktXZ7k1J+VuzcfJaYJufS0OgMObL1SC49c/B6Sq5WpbQcndnXapa45oWvKnmwC5lqkhBFs29f9b2b1TanhaTM/t9I/We2DeF1Sk7dsnkq2egVq5WZL1QmhGzwbLBaNQa1Vb50uVGcV6XciSXDvLX7TXcVnvnn61YdCFfhiiIsg70KH2zXzUHJ2WZ2gaj32xy1/q5bHdZq4cBHuD3hD3KTk8tce3r5Rm7SKv/cV+RurX2DmgwTCwRQNXnZhQPvohkrze7fZm6zm8/Z3eZs3LesZz1/7kxyG5+uPkusn0wWnkkGW7F6A2fLB96F2iBTTWk8LWw087///tv7sKX9jLeqZL59GVvla1Wl9C+0R/EZn3Y+Lk6r5w395m3Ss+vOJwz7vVqVPA+f16LdPwuaV5NNpfcc7uwifSxfk2X3lRuV3As1HuznoOepyLyuVe1iv32jqsayC/2daggnk2VbNMD8/WfsqsK5G8mNd+fJrcpjYXsC+fq/fPly4Td9exVYoeRcTzcVxT7Nf/78+Qp1WGeTPLHv+WPQOiXblgABAgQIECBAgAABAgQIECBAgAABAgQIECBAgAABAgQIECBAgAABAgQIECBQJPC37F+mNuWN/KIS/7//LzOXEnqgrOD/yZWfS61mPc32lbdFMxfifzL974e8N19Sq5STl5UzsaqdebWq/m8tuj917q5RgdS/e+NaaruNeQm1tn6ni5Ns1E4F/3dnmbHQ6BI7+5gvxf/W5X8+5c3+ndWksaOcav6nKv/7IV/kRv6dfdz4uSInt8YZr7MtyZNzY07C/yux+FO2mveFzfyfxdtvIUdasfAIrnwFSX1D2nmpaneqzmyd/oWJ+S5vAWwoRe7xTFXov4Nss2/iUA7JwOqRs03PISi51dlXg/bYt12Fe/pM5ypX4frXRNdtd5L2tb4u1rl8yCPcNuAsJaem2T1nxptZbmRb5yatOgTpve3hbbWjjEGqnBZ00apj7Gxh4ShpZzVp7GhhxTq/L4fchTpBJpnYf0swhJNq+mH7gpKUpW7tOh+e9DwaDUt7p7OvVdL7nzPX+0kq33nNyvCnnm0vy7koN04UhR+z4V4qvL2ddvaxusayA9LOJ6Kz53L1Yuct9/TM7SGsX3JnV5+1Md+a9ctXwkyg8x67sy/l8elI+9LYj/W8Z+mdh2k4iRv8nnaeA7fa0g1WfuzdT/0JECBAgAABAgQIECBAgAABAgQIECBAgAABAgQIECBAgAABAgQIECBAgACBvQj8f0vttX9CdeO1y/L5eJkIkelDebGyXUJeml9Yw3Xegl1qgsfCmrQzLAwtkSan4bO39tubJ709g2K1qVbtwldOmWSjVtZYc8P+yVGNb8RmP/a/yrz7V6ur1vXPly7pflVRm13Y0uminDoyOSekz/T0uqxNnp5oMjnue5+wEcn2Cb9xsHLqm3dibDc/V4pkntc3sqq9SQ9RoyaFH/uPS7sC40op76WFXCPKlq6Yy275nMxxHdlN1bZnbl6OdfrPpna08XJchdtfRlfhtsksZVBXYV23fZj6u27P2SP3Ce3S5qVMZoQ7r4H1+5kst4ei2TCJObHXc/bwVqtyt5Y7wHl3ayl2CPeoVW0HtaCLzuuu20hf+LBlGzstKXNhxXo67WF2oR6Q6a3qPFfP+lXOukNobwZT7X6e037JMCGXj/T/9uYLB2jzrmKzohbuOuV3PjQYztUqDWyzlKSkCUPoFZutQ//hDkv+dlDSZ9LZ4tNgrA567mQaqzo/brZpOyut50yyzjVoZ/Uf0Y5yWuu5JW50qnS/nK+yyYgaOPaqNg7BiD5usJ+s8/fW1cQWnqLH3q/UnwABAgQIECBAgAABAgQIECBAgAABAgQIECBAgAABAgQIECBAgAABAgQIEBiywFEqt9RLkI+Pj5eXlzc3N+Vb5R3izFLIe9v5d3x8nA3z9uefP39+/fr1/fv3vK2e5XZpmbz9+fPndnpnyunp6Y8fPzpX9SRm169fv+7JsJFVHz58+PTpU0lRM6L8H5/gdLYokre3tyWlbTXPJBu1VbF5hf/8+fP58+fz1m41Pa/s5+s8bxdXV1f5ps9bu9X0/k5+fn6e88ZWKzCv8O2dMZY9r+bYzU6nWchJtTqj5rwxr/Kz9JxXM0/j6dOn/dl2sDZNTk1Kzo15xT8XkbOzs9kZMpXPtlWT8zp++kPn2TKtyIY5ap3tzcn/69evG2xp5nednJxssMBBFbVxrkG1rrMy6Xhv3rzJ6WjCh7Wz4asl9t+GJchXTt2rlbztrVyF28Kuwm2TRsoQrsK6buOg5GN/123nr6cseyeWbcc+wj06OqoLzJY7T9c9477cm8UhV8zZTdpspF+/VZuName3av23qcO5R22zDCFFF93ZUUhMgQyEe3bX+d3pyb+pVQsr1r+jA+xC/SATW9v/9GbZp75bwsmTzAyvOgvPpaS6muRSkutI7nNy1ci/jNnbz39yJ5bnACXDtPT8lDzvcUHKydUnGXIVS2nJPNtp9ph/WW7XNpnnPWFoZ95BysPDQx6VLNxRrtR5vlf5p+Fp7MKtRpchjcoB7X/OE4rkqd+3VE/gc2Q7u0o2yapZf3v37t3CP4gkf47LGPVmN3KdNc83LkP+zlUSVxbIn73ev39fvnm6lodU5Vzr5NzXzd46dZ5tu8Er/u4fOEz7ufr6B1cJBAgQIECAAAECBAgQIECAAAECBAgQIECAAAECBAgQIECAAAECBAgQIECAwHYFVosGlPfREysh7+hvo3J5gXiFnzTMG/Pllcku8hLnam1fYas0J7Myyqs3L2fauMLet7TJJBu1JaueYtMP5x3ubafn+9tTsXzBt12BeeVnvnRPxTbyVZq36/70zLHpqdj6q3JezUTK/jqsvDZuuzzpFWpsr8k5yWfSeE810s1WxuzccIC8Pc1fdtX2emYn5l4Sc0rM1yQtzTc9PXNZogPP33/IhuzpKtw+dq7CbZP1UzZ+FdZ12welv+uWnKVzsjqcEW4b8Pr6ep5Sxn2Zmt7eZCMpG/92zGvFBNIPvItupL8tLCS3gv1dZWEJW8qwsGL91Z6tPaguVAIymTz9dwUrPF/dkkzquf7VJJf7ZQcXG3m6ldFiz4VyS2IlxUY1V9KeM0919qjnKSl5pHkynN/UXyvaB72kA1fg4wJM9673kPpyWj2utoyotgu/v/UDUS3niOQvRDlk2XxEjR1RVZf6I2N1XPa+sP5wuHGMNnL1LGTJY/zG3n0kQIAAAQIECBAgQIAAAQIECBAgQIAAAQIECBAgQIAAAQIECBAgQIAAAQIECOxS4J/Ctx4b2fKDw/mt+/x4bF5k73+zv7Fh/8e8W5kC80uwK/xuan4XNNNIUkLhLkp+DLm/qPK1ac7d3V2iPyys3rwy85Z/Nk8b52XYffokG7V7RnskUAnkvJqfps8FYLPn1cwTyByMnIJ2edKrGtW/UG/yyqfHxi5yScrZMteR8/PzxiofVxa4vLzMzI1NzVtbuRrrb5gmZG5SOlv6SVqUb0cmkKTDZNJmbmnyNcl38PXr1+mZ6+/rcErID1/3NDbmPHt8rBqOQP2StMHRzZCvwsPBH0hN0gcOdoSbKbvv3r2bdyAy7supfp3BbGfJvh2dLD2Jh9xFe1isKhfQhcqtxpUzI/2e0XQeLwykOalnria54qw2rsxWuRLd3t6mJy/VolzcV4tqUe0lIVQyWuy5UFY5d78Q1Qxj8zw8V9UMdWe2+T93sxnqZpybEe7ua7XHPWY4/+vXrxyy1bpZVfP2QU8fSMlVhnkLGxxHzNvFNtK/f/8+r9g8OZm3SvqaArPvb85s+fKWF5V+eHNz8/79++fPnx8dHeVGPd0+J7r82Shng5xm8y/dtbxAORsCkcz5M9/lNU8jjWK39DGVzD1ATlm5Pm52F+lUuWQv1TlXqMCs8j2noBXKtAkBAgQIECBAgAABAgQIECBAgAABAgQIECBAgAABAgQIECBAgAABAgQIECBAYFmBowR3WHabzvx5ozdvRubfjx8/OjP0JObF0Ddv3uTF0Lxn3JOtcFXeKs5rx6lG3j/Ov2yV8s/OzvKabN4R38guCmvSmS1hIDLd5evXr7O6deapJ6byiXSQN1zriUNbnmSjhoasPocmkNkROVfMzqt//vxZtvk53eW8mvPesrPRlt3RBvPn7J325vSY/5ctNi/oZ4JZmlzY3kxHyY4K9zKbt3Z8fJwTcv5vfyzcaeHuZCMwLoHM6slXb16dcxbKLeK8tdIJDFbgAK/Cgz0We6zYhEe4GRRXo9HccOa+qNA5476MtbPJCnen2UVuomajcoERC8H7s024i/Y33NpNCehCm5LcezkJqpInh53VyIk3A+3OVXtMTDiD8oF/LhwZ7Jdfqua1Kw6fPn0qv4TNHjIMM87OvDb2pCcwR7V2U38LqAoc5kIGqrlpWer5Us9BT6dNiJOFLR2pbb17NNqYeFV7/2NKo0qT/JgOltP4ajfYewGp/tw28D9a7QXHTgkQIECAAAECBAgQIECAAAECBAgQIECAAAECBAgQIECAAAECBAgQIECAAAECBMYlsLGAO/VmZxpe5u/l93Xzf/7lXeH8pm71xnDex818j1nMgsyayLvsh/ne9iy0RHxmsYEaRIkQFJn4jGsu4iQbVe/blgnsRSDfrJwoOk+qOaOmSrMzak4aObvm7JHfN95LPTe401xHZu2tzpApfHYdmUW9mV1KZsHUVmhvZutl2lVPDJ3ZXkTS2eAxVdRUBXrm96bJCaeYDFNtu3YdiMABXoUP5Mgu1cyJjXAzBT3BCyKQieirhTCYjfuqKLf1wWyKrd+g5u40/3Kbmts2d1ZL9bqlMk+siy7Vdpk3IqALbYRxX4UkUGDGtvP2PuR4GbkeVQP/6lIyG4zn2jGL0bbxh8bp7XkaMNtvHjLkwWzoZjvN/7OHDNn1lK5ZjR4y0qAw83r4wvQc8RzuHPTGHymqnja7S+k/6Hk+vzB2T0oYY7TZ1Pnly5edjPka5pavc5XEbQiMLuxOEEba7bdx+JRJgAABAgQIECBAgAABAgQIECBAgAABAgQIECBAgAABAgQIECBAgAABAgQIECAwUoGtBNwZqYVqEyBAgAABAgQILCWQSA1fv36dt8mXL19WC+Uwr0DpBAgQIECAAAECBAg0BHqigXz8+PHDhw+N/D4elEBipjx//nzW5ESZSfydg2r+Rhp7dHS0sJzr6+t3794tzDa0DKlzIjB21srZo5Nl24mJRBb5xLXc9o42VX4CWq0QCX1Te1cOAQIECBAgQIAAAQIECBAgQIAAAQIECBAgQIAAAQIECBAgQIAAAQIECBAgQIAAgTUF/llze5sTIECAAAECBAgcrED/NLAXL14crIyGEyBAgAABAgQIENiNwKtXr+btKBEw562SToBAiUACoJRke/PmTUm2oeXpOUW8fft2aLU9hPokZvHDw0Oi2MQ/EbKG3+Rfv34Nv5JqSIAAAQIECBAgQIAAAQIECBAgQIAAAQIECBAgQIAAAQIECBAgQIAAAQIECBAgQGCegIA782SkEyBAgAABAgQILBDon1t1cnKyYHurCRAgQIAAAQIECBBYT+Ddu3fzCkh8zMfHx3lrpR+CwJ8/f6pmPnv2rFq2UCjQE5KmKiGhZp8+fVp9HMvC3d1dvXvUq50wXmNsUb0Jo14+PT39/Plzzt7fvn0beOSdUUQFGnVnUHkCBAgQIECAAAECBAgQIECAAAECBAgQIECAAAECBAgQIECAAAECBAgQIECAAIGtCgi4s1VehRMgQIAAAQIEJiuQ313vaVvmHPastYoAAQIECBAgQIAAgU0JXFxczCuqJFzIvG2lT0Dg/v6+aoWAOxVF+cLXr18XZk5IlIV5Bpihp2kjbdEAkdes0vn5+Szyzn///Xd9fZ1ASIMKcJPKpIZrttHmBAgQIECAAAECBAgQIECAAAECBAgQIECAAAECBAgQIECAAAECBAgQIECAAAECBPYoIODOHvHtmgABAgQIECAwYoH61M12M87OztqJUggQIECAAAECBAgQ2LhAT3SMm5ubje9OgSMS+PXrV1VbAXcqisKF29vbkpzv3r0ryTa0PPOicaWfiKIytIN1cnKSbpYO+fj4mOA7OXYfP37Mmf/ff//dVwie7Lr/odDQDNWHAAECBAgQIECAAAECBAgQIECAAAECBAgQIECAAAECBAgQIECAAAECBAgQIECAQFvg/7WTpBAgQIAAAQIECBBYKPDjx4+ePC9evOhZaxUBAgQIECBAgAABApsSSCyGV69eff36tV1gbtp//vyZDO1VUg5BoD5qE3Bn2SM+LyRNvZyecFf1bENbTuiWP3/+dNbq4uKiM13iQARyPm+f0hOIJ9X7/ft3Dmv+315Vj4+PE+KnXYHt7VHJBAgQIECAAAECBAgQIECAAAECNGQzhAAAHAFJREFUBAgQIECAAAECBAgQIECAAAECBAgQIECAAAECBLYncPT379/tla5kAgQIECBAgACBqQqcnp7WZ282mvnt27fz8/NGoo8ECBAgQIAAAQIECGxD4OHh4ezsrLPkhM+4urrqXCVx8gJPnz6t4qrc399nEDf5Jm+qgYlgktgiC0v777//xhh8JKP179+/d7bOH4w6WSQSIECAAAECBAgQIECAAAECBAgQIECAAAECBAgQIECAAAECBAgQIECAAAECBAgQIDA9gX+m1yQtIkCAAAECBAgQ2IFAT7Sd7H3edN8dVMwuCBAgQIAAAQIECByaQAKpvHjxorPVNzc3nekSJy+QkDFVtJ00dgLRdtKinR21ki/Oq1evxhhtJ4zzou28fft2Z8J2RIAAAQIECBAgQIAAAQIECBAgQIAAAQIECBAgQIAAAQIECBAgQIAAAQIECBAgQIAAgf0KCLizX397J0CAAAECBAiMUuDnz5899X7y5MnTp097MlhFgAABAgQIECBAgMBmBS4vLzsLTMiVu7u7zlUSpy1QD6oyLx7T8AVub29fv36dAebR0dHx8XH+T+Sgz58/b7vmHz9+XLiLeV+6hRvuN0NPLKGLi4v91s3eCRAgQIAAAQIECBAgQIAAAQIECBAgQIAAAQIECBAgQIAAAQIECBAgQIAAAQIECBAgsDMBAXd2Rm1HBAgQIECAAIHpCPz48aOnMWdnZz1rrSJAgAABAgQIECBAYOMCCUqSwJedxX769KkzXeK0Bb58+VI1cIxjtIeHh5OTkzdv3nz9+jVxo6q2ZDT6/v37hOBJhipxswuJ8lPfY2fhr169SuifzlUDT5wXcOft27cBH3jlVY8AAQIECBAgQIAAAQIECBAgQIAAAQIECBAgQIAAAQIECBAgQIAAAQIECBAgQIAAAQKbEhBwZ1OSyiFAgAABAgQIHJDA/f19T2tfvHjRs9YqAgQIECBAgAABAgS2IfDx48fOYr9///7z58/OVRInLJDjXrUu0WGq5VEsfP78OUGCfv36Na+2CYjz77//Pj4+zsuwTvrl5eXCzed93RZuuN8MiSU0T/Xi4mK/dbN3AgQIECBAgAABAgQIECBAgAABAgQIECBAgAABAgQIECBAgAABAgQIECBAgAABAgQI7FJAwJ1datsXAQIECBAgQGAiAj9+/OhpSSZG9qy1igABAgQIECBAgACBbQi8e/fu2bNnnSV/+vSpM13iVAUeHh4SkqZq3fn5ebU8/IUEhXn//v3CeqaB24h60xOSpqpSYtOcnJxUH0e0ME/s7du3I23RiPBVlQABAgQIECBAgAABAgQIECBAgAABAgQIECBAgAABAgQIECBAgAABAgQIECBAgACBQQkc/f37d1AVUhkCBAgQIECAAIHhCzx9+rQ+e7NR4f/++89UvYaJjwQIECBAgAABAgR2IJBYIW/evOnckefAnSxTTfzw4UMVZenff/+9u7sbS0sfHx+Pj48La5sIUz9//izMXJgtg9lfv371ZH7y5Ekq2ZNhsKsShmleeNzfv39nmD/YmqsYAQIECBAgQIAAAQIECBAgQIAAAQIECBAgQIAAAQIECBAgQIAAAQIECBAgQIAAAQIENi7wz8ZLVCABAgQIECBAgMC0BTK3sCfaTtou2s60O4DWESBAgAABAgQIDFbg9evXL1686Kze1dVVZ7rESQrc3NxU7Xr79m21PPyFy8vL8kr2R8YpL6fKma/JwjK/fPlS5R/XwsePHzsrfHFxIdpOp4xEAgQIECBAgAABAgQIECBAgAABAgQIECBAgAABAgQIECBAgAABAgQIECBAgAABAgQmLHDkl40nfHQ1jQABAgQIECCwDYG7u7uXL1/OKznzex8eHuatlU6AAAECBAgQIECAwFYFcjd+dnbW3sWTJ08SOrOdLmV6Are3t2/evJm1a3TH/ejoaKkjssE/cOQLcnx83L/3RC/6/Plzf55hrv358+fz58876/b7928BdzplJBIgQIAAAQIECBAgQIAAAQIECBAgQIAAAQIECBAgQIAAAQIECBAgQIAAAQIECBAgMGGBfybcNk0jQIAAAQIECBDYhsCPHz96iu2c3NuT3yoCBAgQIECAAAECBDYocHp6+u+//7YL/PPnz0gDhbTbIqVf4ObmpsqQADHV8vAXEt11qUomnNBS+fszL7TK7sb7Jfr06VNn8y8uLkTb6ZSRSIAAAQIECBAgQIAAAQIECBAgQIAAAQIECBAgQIAAAQIECBAgQIAAAQIECBAgQIDAtAUE3Jn28dU6AgQIECBAgMDmBe7v73sKffHiRc9aqwgQIECAAAECBAgQ2LbA9fV15y4uLy870yVOSeDnz5/fv3+vWrQwiEyVcwgLX79+Xaoaz549Wyp/T+bE+lm49zpsT1EDXJVeUQ/DVNUwIYSurq6qjxYIECBAgAABAgQIECBAgAABAgQIECBAgAABAgQIECBAgAABAgQIECBAgAABAgQIECBwOAIC7hzOsdZSAgQIECBAgMBmBH78+NFT0NnZWc9aqwgQIECAAAECBAgQ2LbAyclJZ5iVP3/+CK6xbfy9l18Pq/Tvv/+mM+y9SuUV+PXrV3nm5Hzz5s1S+edlfnx8XFhU4lidnp7OK2Hg6fVeUa9qZxSeegbLBAgQIECAAAECBAgQIECAAAECBAgQIECAAAECBAgQIECAAAECBAgQIECAAAECBAgQmKrA0d+/f6faNu0iQIAAAQIECBDYhsDR0VFPsW4ve3CsIkCAAAECBAgQILAbgQQQefbsWSLsNHb35MmTrGok+jgZgYeHh3oI1C9fvrx+/XpErUtEm/4Ar422/P79++nTp43EFT6en59///69Z8NEsPr8+XNPhiGvavSKqqqJx3R3d1d9tECAAAECBAgQIECAAAECBAgQIECAAAECBAgQIECAAAECBAgQIECAAAECBAgQIECAAIGDEvjnoFqrsQQIECBAgAABAmsKZKpeTwmZsNez1ioCBAgQIECAAAECBHYjkCgkNzc37X0lBM/V1VU7Xco0BC4vL6uGvHjxYlzRdlLzdoioqjnthevr641E20kknf5oOxnnjjfaTtzqvaLOGMD6R8sECBAgQIAAAQIECBAgQIAAAQIECBAgQIAAAQIECBAgQIAAAQIECBAgQIAAAQIECBA4KAEBdw7qcGssAQIECBAgQGBdgfv7+54iBNzpwbGKAAECBAgQIECAwC4FEmzl1atX7T0m+sbj42M7XcrYBe7u7uqBYz5+/Di6Fj158qSwzunb7969K8zcky0hZd+/f9+TIXGLAtuTYeCrGr2iqm26x8nJSfXRAgECBAgQIECAAAECBAgQIECAAAECBAgQIECAAAECBAgQIECAAAECBAgQIECAAAECBA5NQMCdQzvi2kuAAAECBAgQWEvgx48fPdtnLmLPWqsIECBAgAABAgQIENilwM3NTWcEk7dv3+6yGva1G4F64JjEQj0/P9/Nfje4l2fPnpWUltbd3t6W5OzP8/Pnz/6gsalPPYZRf2nDXFvvFVUNM3L/8OFD9dECAQIECBAgQIAAAQIECBAgQIAAAQIECBAgQIAAAQIECBAgQIAAAQIECBAgQIAAAQIEDlBAwJ0DPOiaTIAAAQIECBBYXaB/tuEYp3SubmFLAgQIECBAgAABAsMWePr0aWLutOv49evXh4eHdrqU8QokfsqvX7+q+l9fX1fLI1ooCbiTpt3d3a3fqMfHx5cvX/7582deUYlKc39/ny/RvAzDT7+6uqr3iqrCnaeFaq0FAgQIECBAgAABAgQIECBAgAABAgQIECBAgAABAgQIECBAgAABAgQIECBAgAABAgQIHILA0d+/fw+hndpIgAABAgQIECCwEYGjo6N55WQ6olm783CkEyBAgAABAgQIENiXQMJituNmJrLJz58/91Ul+92sQAZiZ2dnVZlv3779/Plz9XFEC4mkkyA47Qqnu+bfv//+m6ZtJAJOou1ErDMYzWzvExje5gv+/PnzNubFxUUC8bTTpRAgQIAAAQIECBAgQIAAAQIECBAgQIAAAQIECBAgQIAAAQIECBAgQIAAAQIECBAgQOCgBATcOajDrbEECBAgQIAAgbUEGtM4G2WZttcA8ZEAAQIECBAgQIDAEAQSWyTBSv78+dOozMePHz98+NBI9HF0Ao3j++TJk8SR2UhUmr1QpOZVX02/3UZYqJSZsD490XYS2Sehf/bS/A3utDPS1gQCCW2QSFEECBAgQIAAAQIECBAgQIAAAQIECBAgQIAAAQIECBAgQIAAAQIECBAgQIAAAQIECByywD+H3HhtJ0CAAAECBAgQWErg/v6+J38mJfastYoAAQIECBAgQIAAgb0IJILJly9f2ru+vLzcRjST9o6kbFXgzZs3VYSa7CjHerzRdlL/t2/fVlyJiXN1dVV93MhCIuk8f/68J9pOIslOINrO7e3t9+/fG2IJxtR5Kmhk85EAAQIECBAgQIAAAQIECBAgQIAAAQIECBAgQIAAAQIECBAgQIAAAQIECBAgQIAAAQKHICDgziEcZW0kQIAAAQIECGxGoD1hr17u+fl5/aNlAgQIECBAgAABAgQGIpB79YQRaVcmsVraiVJGJPDhw4f6MC1HeezjssSBSlyY6hDk48PDQ/VxzYVwvXz5sqeQxKPZeIifnt1tadXj42M9blG1l7Tu5OSk+miBAAECBAgQIECAAAECBAgQIECAAAECBAgQIECAAAECBAgQIECAAAECBAgQIECAAAEChywg4M4hH31tJ0CAAAECBAgsJ/Djx495G7x69WreKukECBAgQIAAAQIECOxdIGFEXrx40ahG7vAnEF6k0ajD+fj58+dPnz5V7X327NkEjubTp09vbm6qRmXh7Oxs/Zg7KeH09LTOVd9FlvPt+O+//16/ft1IH+PHBNL68+dPo+YTCMbUaJGPBAgQIECAAAECBAgQIECAAAECBAgQIECAAAECBAgQIECAAAECBAgQIECAAAECBAgQWEdAwJ119GxLgAABAgQIEDgsgV+/fs1rcGb0zVslnQABAgQIECBAgACBIQh8//79yZMnjZpcXl6uH82kUaaPOxC4vb19//59taMc2W/fvlUfR72QqDeNiK6JubNyLKGfP3+mwJTQE0D248eP+RacnJyM2m1W+YRhyje90ZCEE1oZsFGUjwQIECBAgAABAgQIECBAgAABAgQIECBAgAABAgQIECBAgAABAgQIECBAgAABAgQIEJiGwNHfv3+n0RKtIECAAAECBAgQ2KpA5h9mjuK8Xfz+/fvp06fz1konQIAAAQIECBAgQGAIAnd3dy9fvmzU5NmzZwlK0kj0ccgC7dHZ/f396enpkOu8bN3Oz88bgWPSURMZJ9FzCotKb//06VOjkMa2ieyTMqcRaidNyxf5+fPnjTYmGFOC5xqwN1h8JECAAAECBAgQIECAAAECBAgQIECAAAECBAgQIECAAAECBAgQIECAAAECBAgQIEDgwAUE3DnwDqD5BAgQIECAAIFSgc+fP79//74z94sXLzLhs3OVRAIECBAgQIAAAQIEBiVwdXV1eXnZqFLCjtze3jYSfRymwOPjY0LP/Pnzp6ret2/fEp6m+jiZhcTW+fr1a7s56a6JBptxaByOj49noWTCkjiwiSzz48ePBNlJBKI6UbuQbJ5QOxNzS+SgCDQaO71gTI0G+kiAAAECBAgQIECAAAECBAgQIECAAAECBAgQIECAAAECBAgQIECAAAECBAgQIECAAIEVBP7fCtvYhAABAgQIECBA4AAFMmVxXqvfvHkzb5V0AgQIECBAgAABAgQGJfDhw4eE5Li5uanXKmFNEognq+qJlocpkKFZPZTMVKPtBD9BoDoDv6a75t/KR2eSoXaikfhE7Wg7X758OT09XdnKhgQIECBAgAABAgQIECBAgAABAgQIECBAgAABAgQIECBAgAABAgQIECBAgAABAgQIEJiqwD9TbZh2ESBAgAABAgQIbFbgx48f8wp89erVvFXSCRAgQIAAAQIECBAYmkCCmLTv4S8vL+/u7oZWVfVpCyRezCzxyZMn9/f35+fn7TyTSXn37t3v37/b3XW1Br59+zZiDw8P00NLwKx2EKKPHz8mCs9qVrYiQIAAAQIECBAgQIAAAQIECBAgQIAAAQIECBAgQIAAAQIECBAgQIAAAQIECBAgQIDAtAWO/v79O+0Wah0BAgQIECBAgMBGBI6OjjrLyWzPzFfsXCWRAAECBAgQIECAAIHBCpyenjaias4CuJycnAy2zio2E8gQLIFjEozmcEB+/vx583///vz5s1Sr06v//fffN2/eTDj0TEJlvXz5ssGS6EIJrdVI9JEAAQIECBAgQIAAAQIECBAgQIAAAQIECBAgQIAAAQIECBAgQIAAAQIECBAgQIAAAQIEZgIC7ugJBAgQIECAAIFDFLi9vf3y5UtmKj579iwRcxZO1Mx8zrOzs06p6+vrhZt3biiRAAECBAgQIECAAIE9Cjw+PuYm/9evX/U6ZICQSC5Pnz6tJ1omMByBDE6//9+/dNR5wXcyyE1PTvdOqJ0ElhpO5bdRk4QiSksbFGl4ovBsY3fKJECAAAECBAgQIECAAAECBAgQIECAAAECBAgQIECAAAECBAgQIECAAAECBAgQIECAwDQEBNyZxnHUCgIECBAgQIBAqUBC7eSH7huT8TIXMfF3eiYiXl1dXV5edu7j79+/nekSCRAgQIAAAQIECBAYuEBnzJ0EK0lMk4HXXPUIzATSh3///p0R7pMnT46Pjw8tVlSan+F8Y4Av2o5vBwECBAgQIECAAAECBAgQIECAAAECBAgQIECAAAECBAgQIECAAAECBAgQIECAAAECBBYK/LMwhwwECBAgQIAAAQKTEUjcnDdv3jQm46V1v379ypS8TNWb19Lv3793rkrsns50iQQIECBAgAABAgQIDF8g0Unu7+8TsKNe1R8/fpyfn9dTLBMYrED68MnJSaLH5v8DjLZzdnbWGOCLtjPYvqpiBAgQIECAAAECBAgQIECAAAECBAgQIECAAAECBAgQIECAAAECBAgQIECAAAECBAgMSuDo79+/g6qQyhAgQIAAAQIECGxJ4O7u7uXLlz2FX19fv3v3rjPD0dFRZ/p///2XaY2dqyQSIECAAAECBAgQIDAKgUTeTNiOROGs1/bVq1e3t7f1FMsECAxKIGGGEh6rXiXRduoalgkQIECAAAECBAgQIECAAAECBAgQIECAAAECBAgQIECAAAECBAgQIECAAAECBAgQINAj8E/POqsIECBAgAABAgSmJPD+/fv+5nz//r0zQyL1dKZnCq5oO50yEgkQIECAAAECBAiMSODp06f39/fPnj2r1/nr16/zwnHWs1kmQGAvAufn541oOxmhzxu876WGdkqAAAECBAgQIECAAAECBAgQIECAAAECBAgQIECAAAECBAgQIECAAAECBAgQIECAAIEhCwi4M+Sjo24ECBAgQIAAgY0JZN7dr1+/Vivu5uamc8PLy8vOdIkECBAgQIAAAQIECIxLYBZz58WLF/VqZyDw4cOHeoplAgSGIPD69etGwNy3b9/e3t4OoW7qQIAAAQIECBAgQIAAAQIECBAgQIAAAQIECBAgQIAAAQIECBAgQIAAAQIECBAgQIAAgVEICLgzisOkkgQIECBAgACBdQUak/E6izs7O2unPz4+fv36tZ2e6Xynp6ftdCkECBAgQIAAAQIECIxRIDF3Hh4ecp9fr/ynT58+f/5cT7FMgMB+Bd69e9cYpF9fX/ue7veg2DsBAgQIECBAgAABAgQIECBAgAABAgQIECBAgAABAgQIECBAgAABAgQIECBAgAABAqMTEHBndIdMhQkQIECAAAECqwj8+vVr4WaNubWz/Dc3N+0Nnzx58vHjx3a6FAIECBAgQIAAAQIERi2QsB2NW/33798nEM+oG6XyBCYjcHt72xikf/v2LSF4JtNADSFAgAABAgQIECBAgAABAgQIECBAgAABAgQIECBAgAABAgQIECBAgAABAgQIECBAgMBuBATc2Y2zvRAgQIAAAQIE9ixwfHzcX4NE23n69Gk7T2Mu3yxDEjsztzeXQoAAAQIECBAgQIDAuAQ+fPhwf3//7Nmzqtol4TurzBYIENieQL6bVeEvXrz4/fv3+fl5lWKBAAECBAgQIECAAAECBAgQIECAAAECBAgQIECAAAECBAgQIECAAAECBAgQIECAAAECBAoFBNwphJKNAAECBAgQIDBugfp02XZLsvbjx4/t9Kurq/bc2ouLi9evX7czSyFAgAABAgQIECBAYBoCp6enP3/+zJ3/kydPEtTD/f80DqtWTEAgoXIzfs+/6+vrh4cHkXAncEw1gQABAgQIECBAgAABAgQIECBAgAABAgQIECBAgAABAgQIECBAgAABAgQIECBAgACBvQgc/f37dy87tlMCBAgQIECAAIFdCmQm3tnZWece//333y9fvrTn6XVuksx3d3ed5UgkQIAAAQIECBAgQIAAAQIECBAgQIAAAQIECBAgQIAAAQIECBAgQIAAAQIECBAgQIAAAQIECBAgQIAAAQIECBAgQIDAwAX+GXj9VI8AAQIECBAgQGAjAqenpy9evGgUlZSE2kkAnXa0nZ8/fya2Tju/aDsNEx8JECBAgAABAgQIECBAgAABAgQIECBAgAABAgQIECBAgAABAgQIECBAgAABAgQIECBAgAABAgQIECBAgAABAgQIEBiRgIA7IzpYqkqAAAECBAgQWEsgsXUa2//58+f379+Pj4+N9M+fPz9//jxr6+mJzvPw8FBPsUyAAAECBAgQIECAAAECBAgQIECAAAECBAgQIECAAAECBAgQIECAAAECBAgQIECAAAECBAgQIECAAAECBAgQIECAAIFxCRz9/ft3XDVWWwIECBAgQIAAgZUF7u7uXr582d782bNniadzfHz869ev+/v7Rqid5H/79m2i8LQ3lEKAAAECBAgQIECAAAECBAgQIECAAAECBAgQIECAAAECBAgQIECAAAECBAgQIECAAAECBAgQIECAAAECBAgQIECAAIERCQi4M6KDpaoECBAgQIAAgQ0I/Pz5MzF3ElinsKwnT57c3Ny8fv26ML9sBAgQIECAAAECBAgQIECAAAECBAgQIECAAAECBAgQIECAAAECBAgQIECAAAECBAgQIECAAAECBAgQIECAAAECBAgQGKzAP4OtmYoRIECAAAECBAhsQ+Dk5CQxd66vr589e9ZffkLtXFxcPD4+irbTD2UtAQIECBAgQIAAAQIECBAgQIAAAQIECBAgQIAAAQIECBAgQIAAAQIECBAgQIAAAQIECBAgQIAAAQIECBAgQIAAAQJjETj6+/fvWOqqngQIECBAgAABApsVeHh4+P79+/39/Y8fP37//v3nz58E2Ukgnvx78+aNODub1VYaAQIECBAgQIAAAQIECBAgQIAAAQIECBAgQIAAAQIECBAgQIAAAQIECBAgQIAAAQIECBAgQIAAAQIECBAgQIAAAQJ7F/j/AS+YSJZI/0B4AAAAAElFTkSuQmCC"/>
  <p:tag name="POWERPOINTLATEX_PIXELSPEREMHEIGH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53"/>
  <p:tag name="POWERPOINTLATEX_REFCOUNTER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ev500zfb+wn+s+7gJISgAqICkBqAAogaQCQgmBCgglJKkAKAGo4IISgA54f+vxWj70auexLdmyfPKBQx6PZnNqrF00fxEgQIAAAQIECBAgcCwC/zmWjuonA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/Dfo+mpjhIgQIAAAQIECBAgQIAAAQIECBAgQIAAAQIECBAgQIAAAQIECBAgQGBDgR8/fnz58uX79+8///ffr1+//vz5k7IePHhwenq6/P/hw4fn5+dPnz49OTnZsCarESBAgAABAgQIECBAgAABAgQIECBAgAABAgQIECBAgAABAgQIjCnwz9+/f8csX9kECBAgQIAAAQIECBAgQIAAAQIECBAgQIAAAQIECBAgQIAAAQIECBA4VIHPnz9//PgxoXYW4XXKu5EQPAm7s/j36NGj8hXlJECAAAECBAgQIECAAAECBAgQIECAAAECBAgQIECAAAECBAgQGFVAwJ1ReRVOgAABAgQIECBAgAABAgQIECBAgAABAgQIECBAgAABAgQIECBAgMBBCrx79+76+nrdODutXU3YndevX798+bL1W4kECBAgQIAAAQIECBAgQIAAAQIECBAgQIAAAQIECBAgQIAAAQK7FBBwZ5fa6iJAgAABAgQIECBAgAABAgQIECBAgAABAgQIECBAgAABAgQIECBAYOoCA4baqXb1wYMHCbvz9u3bk5OTarplAgQIECBAgAABAgQIECBAgAABAgQIECBAgAABAgQIECBAgACBXQoIuLNLbXURIECAAAECBAgQIECAAAECBAgQIECAAAECBAgQIECAAAECBAgQIDBdgc+fP7969erPnz9dTUzQnPPz8/x/enr669ev5Mz/379/78rfmn59fX11ddX6lUQCBAgQIECAAAECBAgQIECAAAECBAgQIECAAAECBAgQIECAAIGxBQTcGVtY+QQIECBAgAABAgQIECBAgAABAgQIECBAgAABAgQIECBAgAABAgQIHIBAguC8f/++2dCE10kUnhcvXiTUzsnJSTNDUn78+HF/f397e1sYfOfhw4fJfHZ21lqaRAIECBAgQIAAAQIECBAgQIAAAQIECBAgQIAAAQIECBAgQIAAgfEEBNwZz1bJBAgQIECAAAECBAgQIECAAAECBAgQIECAAAECBAgQIECAAAECBAgcgEDC5SSkTjNWztOnT9+8efPs2bPyPqSojx8/tgbuaRZyfX2dKD/NdCkECBAgQIAAAQIECBAgQIAAAQIECBAgQIAAAQIECBAgQIAAAQLjCQi4M56tkgkQIECAAAECBAgQIECAAAECBAgQIECAAAECBAgQIECAAAECBAgQmLpAQuScn5//+fOn2tCHDx/e3t6enZ1VE8uXU+bl5eWXL19WrvL69eubm5uV2WQgQIAAAQIECBAgQIAAAQIECBAgQIAAAQIECBAgQIAAAQIECBAYSkDAnaEklUOAAAECBAgQIECAAAECBAgQIECAAAECBAgQIECAAAECBAgQIECAwIEJ/P79O9F2fv78WW339fX11dVVNWWz5UTSSdidles+ffr08+fPK7PJQIAAAQIECBAgQIAAAQIECBAgQIAAAQIECBAgQIAAAQIECBAgMIiAgDuDMCqEAAECBAgQIECAAAECBAgQIECAAAECBAgQIECAAAECBAgQIECAAIHDEzg7O/v+/Xu13Z8+fXr27Fk1ZZvlRNJ5/vz5yhJevHhxd3e3MpsMBAgQIECAAAECBAgQIECAAAECBAgQIECAAAECBAgQIECAAAEC2wv8Z/silECAAAECBAgQIECAAAECBAgQIECAAAECBAgQIECAAAECBAgQIECAAIGDE0hgnWq0nQcPHnz9+nXAaDsBSWmJ4LNS5v7+/urqamU2GQgQIECAAAECBAgQIECAAAECBAgQIECAAAECBAgQIECAAAECBLYX+Ofv37/bl6IEAgQIECBAgAABAgQIECBAgAABAgQIECBAgAABAgQIECBAgAABAgQIHJDA3d3dq1evqg1OtJ2zs7NqylDLzbpaS05onmHD/bTWIpEAAQIECBAgQIAAAQIECBAgQIAAAQIECBAgQIAAAQIECBAgcOQCAu4c+QDQfQIECBAgQIAAAQIECBAgQIAAAQIECBAgQIAAAQIECBAgQIAAAQLHKHBycvLnz59lzz98+HBxcbH8OPjCy5cv7+/v+4t98ODBz58/07D+bL4lQIAAAQIECBAgQIAAAQIECBAgQIAAAQIECBAgQIAAAQIECBDYRuA/26xsXQIECBAgQIAAAQIECBAgQIAAAQIECBAgQIAAAQIECBAgQIAAAQIECBycwNXVVTXazosXL0aNthOfjx8/Jp5OP1SadH193Z/HtwQIECBAgAABAgQIECBAgAABAgQIECBAgAABAgQIECBAgAABAlsKCLizJaDVCRAgQIAAAQIECBAgQIAAAQIECBAgQIAAAQIECBBYQyCT209OTs7OztZYR1YCBEYT+PHjx6NHj/KrvLm5Ga0SBRMgQGByAr9//37//n21WTsIc5OdbUktaVh2ztW2WSZAgAABAgQIECBAgAABAgQIECBAgAABAgQIECBAgAABAgQIEBhWQMCdYT2VRoAAAQIECBAgQIAAAQIECBAgQIAAAQIECBAgQIBAu8C3b98S1yNzyP/8+fP9+/e7u7v2fFIJENihwMePH3/+/Jlf5eXlZSJhCfGwQ3tVESCwT4Hs/arVv379Omcp1ZSRli8uLh48eLCy8FrzVuaXgQABAgQIECBAgAABAgQIECBAgAABAgQIECBAgAABAgQIECBAYC0BAXfW4pKZAAECBAgQIECAAAECBAgQIECAAAECBAgQIECAAIFNBN69e3d+fp64HsuVnzx5sly2QIDAvgQePny4rDqRsB4/fvz58+dligUCBAjMVeD29rbWtZubm93sABPcp1Z182MCFDYTpRAgQIAAAQIECBAgQIAAAQIECBAgQIAAAQIECBAgQIAAAQIECAwl8M/fv3+HKks5BAgQIECAAAECBAgQIECAAAECBAgQIECAAAECBAgQaApcXFx8/Pixmv7hw4ckVlMsEyCwL4HmL/T6+vrq6mpf7VEvAQIExhb48eNH4ot11fLmzZsECuz6dvv0379/n56eriwnIYFevny5MpsMBAgQIECAAAECBAgQIECAAAECBAgQIECAAAECBAgQIECAAAECGwj8Z4N1rEKAAAECBAgQIECAAAECBAgQIECAAAECBAgQIECAAIESgUwpf/bsmWg7JVbyENiXwM3NzevXr6u1v337VkisKohlAgRmJnB/f9/To/fv35+dnfVk2PKrk5OThw8frizky5cvK/PIQIAAAQIECBAgQIAAAQIECBAgQIAAAQIECBAgQIAAAQIECBAgsJmAgDubuVmLAAECBAgQIECAAAECBAgQIECAAAECBAgQIECAAIEVAom2c35+Xpsu/ubNG4E8VsD5msDOBZoxdxInK9Gydt4QFRIgQGAXAl+/fu2v5vv376Oerjx9+rS/Afn29vZ2ZR4ZCBAgQIAAAQIECBAgQIAAAQIECBAgQIAAAQIECBAgQIAAAQIENhMQcGczN2sRIECAAAECBAgQIECAAAECBAgQIECAAAECBAgQINAnsIi28/Pnz2qm169fv3v3rppimQCBiQgk5s6LFy+qjUm0LDF3qiCWCRCYjUDt/KS1X4k7lpOZ1q+2TywJuPPnz5/xGrB9F5RAgAABAgQIECBAgAABAgQIECBAgAABAgQIECBAgAABAgQIEDhoAQF3DnrzaTwBAgQIECBAgAABAgQIECBAgAABAgQIECBAgACBKQq0RttJLI9E9Jhic7WJAIH/Fbi7u6vFgBBzx9AgQGCWAiUBd9Lx29vbkbr/5MmTkpIL21lSlDwECBAgQIAAAQIECBAgQIAAAQIECBAgQIAAAQIECBAgQIAAAQJVAQF3qhqWCRAgQIAAAQIECBAgQIAAAQIECBAgQIAAAQIECBDYVqA12k6ieCSWx7ZFW58AgZEFPn/+XAsDIebOyOSKJ0BgDwJ//vwpqXW8eDenp6clDfj69WtJNnkIECBAgAABAgQIECBAgAABAgQIECBAgAABAgQIECBAgAABAgTWFRBwZ10x+QkQIECAAAECBAgQILC5QCYc/vjxY/P1rUmAAAECBAgQIECAAAECBCYv0Bpt5+HDh4niMfm2ayABAv9HIBF28putWoi5U9WwTIDADAQePHhQ0ovCuDwlRdXynJyc1FJ8JECAAAECBAgQIECAAAECBAgQIECAAAECBAgQIECAAAECBAgQ2KXAf3dZmboIECBAgAABAgQIECAwV4FMJvz161cevs//eeftYiH/Z3mZvng0P8/xJ/NcHfSLAAECBAgQIECAwJwEluf51RP7LL99+/bs7GyPPZ1sw/ZooupJCTx9+jS/lGqTci386dOnaoplAgSmLJAwEPnNPn78uNrIxNy5uLi4ubmpJlomQIDAgQokrNj3799XNr4WfWxl/rUy5ARp8VeDnrVWZuhZ11cECBAgQIAAAQIECBAgQIAAAQIECBAgQIAAAQIECBAgQIAAAQI9AgLu9OD4igABAgQIECBAgAABAv9HIHNZM1Ew/6qhc2ofSREgQIAAAQIECBAgcEACXQFrMp21etrf1aPXr193fbVl+mQbtmW/rH5UAi9fvmxOX7+9vX306NFROegsgUMXyG82MXeeP39e7cjHjx8Te+Lq6qqaaJkAAQKHKJD4gM0zlmZHkq2ZKIUAAQIECBAgQIAAAQIECBAgQIAAAQIECBAgQIAAAQIECBAgQGAGAgLuzGAj6gIBAgQIECBAgAABAuMK5PXdr169GrcOpQ8tkKlf2XAlUyaGrnng8vKW49PT0xSahUxpy7/z8/PFQt42P3BliiNAgAABAgQIzFfg2bNni0g6CZ05qV5OtmGTUtKYAxLItdj9/X2twdfX1xnqtUQfCRCYvkB+ufn9vn37ttrUfMx9iYTWqiZaJkCgR+Ddu3e5Ufn169fEduzJNtmvFvcnq3cpc7tycX/yoO9SJobm+/fv+9mfPHlydnbWn2ebb0uGROS3qcK6BAgQIECAAAECBAgQIECAAAECBAgQIECAAAECBAgQIECAAAECXQIC7nTJSCdAgAABAgQIECBAgACBQxXIDM+VkyUOpW+ZdLGcd1GLH5QJLS9evMg7ls1cPZStqZ0ECBAgQIDAHgUyyXmPtfdUPdmG9bTZVwS6BG5ubprXYrlsyTVa1yrSCRCYuEB+v4kSUguklcjUnz59cjti4ttO8yYicHFx8fHjx4k0ZrNmVO9PtpaQiDAJEZ7YNIv/Hz161Jptaolp55s3b5qnLtV2jrrtfv/+Xa2razk3gbu+kk6AAAECBAgQIECAAAECBAgQIECAAAECBAgQIECAAAECBAgQILCNwH+2Wdm6BAgQIECAAAECBAgQIEBgggJHMmn558+fmRDy/Pnzf/75J5Pc7u7uJrgtNIkAAQIECBAgQIAAgSMR+Pz58+XlZa2zmSLuUqVm4iOBgxNIvIlE06g1OzF3CkNF1Fb0kcCxCYwasWUimInIk/uxuVGZPcPjx49PTk5evnyZE4Dp7yXevXuXmDutjDmHSbixs7Oz1m8HSfz161dJOaenpyXZ5CFAgAABAgQIECBAgAABAgQIECBAgAABAgQIECBAgAABAgQIEFhXQMCddcXkJ0CAAAECBAgQIECAAIGpCyQSzdSbOHT7MqclE1oSeScvzf7x48fQxSuPAAECBAgQIECAAAECfQKZUZ9LkmaO29vbZqIUAgQOSyCxM5qhjRNf4+nTp4fVEa0lQGA3Atk/3N/f58QgkWISsCZBbaZ8uzLNS+CbhN1JhJ34JL5Ydm4fPnxIm0eNtpO6vn//XrJFFg0rySkPAQIECBAgQIAAAQIECBAgQIAAAQIECBAgQIAAAQIECBAgQIDAWgIC7qzFJTMBAgQIECBAgAABAgQIHIDA+fn5AbRynCbmpdl5j3ReIj3leSzjdF2pBAgQIECAAAECBAjsTSBT0zO7vlZ95q6PPVO9VqOPBAiMJJDfcn7RtcITKuLq6qqW6CMBAjWBJ0+e1FKO6mN2FG/fvs3tyuxG7u7uptn3hBVbRAX6+/dvYgh+/vw5Mc130NRmLLNmpRk/aV4zXQoBAgQIECBAgAABAgQIECBAgAABAgQIECBAgAABAgQIECBAgMD2Av/keZHtS1ECAQIECBAgQIAAAQIEZiyQwCUJYrLoYCYQ5oW3i/9//vzZnE+40iHvyM1T+yuzybCNQIQzkePr16/LDZStlgKXH7cpvLZuNmje1Zz/k75cqOUp/Lho3mKAZXQVrtWT7cWLFxm6pmT0EPmKAAECBAgQOB6Bf/75Z8DOfvr06dmzZ4MUONmGDdI7hRyJQCJuvH//vtbZzA/diHgpAAAgAElEQVT/9u1bLdFHAgQOWiDxMhI7o9aF29vbhP2tJfpIgMBSIPeWnz9/Psi9vmWZh7uQm6ivX7/OnVt3LLMRHz16tHJgJNhZggEd7hbXcgIECBAgQIAAAQIECBAgQIAAAQIECBAgQIAAAQIECBAgQIDAlAUE3Jny1tE2AgQIECBAgAABAgSmLpDALnkP7fX1dXO6UVfTBdzpktl9ejZfgvLc398vAyqt1YbMdhh7ckgm5GRopZEZZuVjrNaLDx8+7OadzLV6fSRAgAABAgQITFNgEf4yUQ4XATQ3O9caMODOUmmyDVu20AKBVoHPnz8njkDzq3///TfTyJvpUggQOFyB3KZ4/Phxs/1+700TKQRqAou7fEmshgXP6Wg+5qZfT9SV3HleRPquFVjyMSX33/ZMyU+fPl3EEH/48GHKTEDwRTTwxf/VgOYlNZbnSdiddO2Yw+7k5D/yK8WyCRLsbGU2GQgQIECAAAECBAgQIECAAAECBAgQIECAAAECBAgQIECAAAECBDYQEHBnAzSrECBAgAABAgQIECBAoC7QNcOwnu9//kfAnabJ3lPKN9+yqXt5f3vamfBAqTpTX5YtKVnIzJmE3THZtcRKHgIECBAgQOA4BTLfNTN+379/X9j9MQLutFY92Ya1tlbiEQpkiGZ+fvMKJT+oq6urIwTRZQKzF8hPu3m4zH4gwURm33cdJDCeQH5B+WW1BsfZJpR2ArV0hfDOkfrFixcldwtzrF9EqNwmIHgX3TGH3Xn37l2CuXfJLNL9KaHfx7cECBAgQIAAAQIECBAgQIAAAQIECBAgQIAAAQIECBAgQIAAgS0FBNzZEtDqBAgQIECAAAECBAgQ+L8Cd3d3r169WsnhKfmVRHvJkNcpN+eIdrUk8WsS+6br2x2kZ7BlBk5muZTXlYGXSD3Pnj0rX0VOAgQIECBAgMCxCdzc3FxeXpb0emcBdxaNmWzDSqzkmbdA60x+oTfmvdH1jkAidPz8+bPm8ObNmwSPqCX6SIDAWgKtp3wb34fsulmdODu5r5h7oWu1bZE5gYGybjPqVrWoxNBJgJ6uQD/VnIvl3LRMmS9fvmx+Ne+U1n1prcsiGNZAfCRAgAABAgQIECBAgAABAgQIECBAgAABAgQIECBAgAABAgQIDCvwn2GLUxoBAgQIECBAgAABAgSOViCzAjI94Gi7f1Qdz7yR/fY3gy0RfzJ3JVNuCluScELPnz/PvJ3C/LIRIECAAAECBI5Q4OLiovz8apc+k23YLhHUNUGBXF+0Tqf/8OHDBFurSQQIDCXQ+htPAI5v374NVYVyCBynQOsp31oRt6tuiWJT/bhYTrSdBOLZLNpOSkiMmITW+vXrV8ppFr5Myd7g79+/if3dn22RPzctE8U+UcJ///69LGH2CyFqRi6r9Tp/a7i6uqol+kiAAAECBAgQIECAAAECBAgQIECAAAECBAgQIECAAAECBAgQIDCggIA7A2IqigABAgQIECBAgACBYxfYexyWY98Am/Y/L2fO1I7ytScyDfvs7Cxhdz59+vTw4cPCxl9eXmbqTmFm2QgQIECAAAECRygw2VP6yTbsCAeJLi8EMis+1xdNjUytz5z5ZroUAgRmI5DfeOuNEYeq2WxiHdmjQGuEmty63KBJzUg9CeCSaDsbFFVbJfF6Uk7i6dTSFx8T6Cd3LLOciOHJtoi807rTqK6e1uYO5/HE7bq+vq52v3X57du3rekSCRAgQIAAAQIECBAgQIAAAQIECBAgQIAAAQIECBAgQIAAAQIEhhIQcGcoSeUQIECAAAECBAgQIEDgf8rjnsCalMD379/L2/PkyZON3wJdXkt5zsxzy6ybN2/eFK6SSS9i7hRayUaAAAECBAgcocDKycD7Mplsw/YFot69C3RF1sgVx97bpgEECIwt8OHDh2YVubvy7t27ZroUAgTKBVpP+X7+/FlewiJna+SarmP3uoUv8ieeztevXxPEp7n6q1evqonJmRA8//77b38DEg/9/Pz85uamuu4sl3Mv9/7+vr9rgb26uurP41sCBAgQIECAAAECBAgQIECAAAECBAgQIECAAAECBAgQIECAAIEtBQTc2RLQ6gQIECBAYJ8CedRy+W/xush9tmagupc9ysJsOjWQjWIIEDgAgUwJOIBWamJDIJNDGmmdCbUZI535dvtFprR1vVa62RAxd5omUggQIECAAAECC4FJhVasbpTJNqzaSMvHI5C7dq0Txa+vr43V4xkGenrMAo8ePWoNnPH27dsEkjhmGX0nsKVAflzNEjYIuNO6yuB3Nc/Ozr58+dJscELnNMNvpWsJpvPr16/+uOGXl5f5+2CzzDmlpI8ru1N+p3dlUTIQIECAAAECBAgQIECAAAECBAgQIECAAAECBAgQIECAAAECBAh0Cfzz9+/fru+kEyBAgAABAhMX+Oeff5YtzNPt83jr4yw7tdxMFggQmL1A5hQ9fvy4v5t5Oe3v37/78/h2xwKZHJLXsBdWmug8yV+YecfZMgIT9SlzWkrqzeSW5tSXkhXlIUCAAAECBAjMWyCTgVunKFd7/enTp2fPnlVTdrA82YbtoO+qmJpAouo0rztc7U5tM2kPgVEFcnfr9PS0WcWTJ0++ffvWTJdCgEChQPMg++HDh4uLi8LVF9ly0y8BsGqrjPR0UP462Ywg039WkHuYWaU1WM+izTO+b5mohc+fP69tmtrH2fzNt9YvHwkQIECAAAECBAgQIECAAAECBAgQIECAAAECBAgQIECAAAECUxP4z9QapD0ECBAgQIBAocAsgzXMslOFG1Q2AgQIENiXQI4+5dF20sjJRttJ2zIHO/GAMqGlBPP9+/d3d3clOeUhQIAAAQIECByVQOHZ1O5NJtuw3VOocb8CmfPfjLaTJjUn9u+3nWonQGBUgcQEub6+blaReyzzeDdAs2tSCOxLoPWwu6/GNOvNicHTp09r6WlzT6Tv3MNM3Jnb29uu89vct+xZvVbXYX1sBieqtf/hw4f2ojUTHwkQIECAAAECBAgQIECAAAECBAgQIECAAAECBAgQIECAAAECIwkIuDMSrGIJECBAgMDoAr9+/Rq9jp1XMMtO7VxRhQQI7FOg9c3e+2yQugsEEqGmINf/zdKcPVK+7m5yrhVz59WrV3mh9G4aphYCBAgQIECAAAECBGYg8O3bt48fPzY7kgnzV1dXzXQpBAjMWOD169etvRN+q5VFIoGNBab/t7MPHz40e9d6wlDN9vLly58/f3bdbs2eZH6xwnOylC5XEZrLnz59aiZKIUCAAAECBAgQIECAAAECBAgQIECAAAECBAgQIECAAAECBAgQGENAwJ0xVJVJgAABAgR2ITDxF1puRjDLTm1GYS0CBAgQ2JnAly9fyuvqmgFSXsIOcibmTl4QXVjR8+fPC3PKRoAAAQIECBAgQIAAga44GtfX13AIEDg2gZOTkzdv3jR7nfv8InA1WaQQKBQYKaR7QuMVNmCDbLkb2YzAlcgyidPXX1p2I58/f26uu1hrZrHCo/H+/ft+kETbCWZ/Ht8SIECAAAECBAgQIECAAAECBAgQIECAAAECBAgQIECAAAECBAgMJSDgzlCSyiFAgAABArsWmP4LLTcQmWWnNnCwCgECBAjsUmB+AXei9+zZs8L5rpn6cnFxsUtwdREgQIAAAQIECBAgcKACmSjeegGVOfwuKw50m2o2gS0FuoJwJajE79+/tyzc6gQIHJBAa9Ccjx8/lnTh5uamNXpX1p1TrPDED+rX+PDhQ27q9ufxLQECBAgQIECAAAECBAgQIECAAAECBAgQIECAAAECBAgQIECAwIACAu4MiKkoAgQIECCwU4G8JHan9e2ksll2aidyKiFAgACBzQW+f/9evvLZ2Vl55v3mzMvknz59WtKGTH1Z+brpknLkIUCAAAECBAgQIEBg3gKtc+nT5a6IG/PW0DsCBCJwcnLSFSbDnsEIIXBUArlr+uTJk1qXb29vayldH9+9e9e6M0ms8Nzk7FrrgNJfvnyZvvQ0OMHThS/s8fEVAQIECBAgQIAAAQIECBAgQIAAAQIECBAgQIAAAQIECBAgQGAMAQF3xlBVJgECBAgQ2IXA169fd1HNbuuYZad2S6g2AgQIEFhP4PPnz+UrFMavKS9w7Jx5K3JhFStfsFxYjmwECBAgQIAAAQIECMxVIFdPXeFK5zETfq4bTr8IjC3QFVgn4X1//Pgxdu3KJ0BgOgLNG4x5zUb5fiAxd168eNHszvv373///t1MP6CUdO3+/r6nwbmL62yqx8dXBAgQIECAAAECBAgQIECAAAECBAgQIECAAAECBAgQIECAAIGRBATcGQlWsQQIECBAYHSB/hchjl79OBXMslPjUCmVAAECBIYR+PLlS3lBBxdw59GjR62vhm52OYfgm5ubZroUAgQIECBAgAABAgQILAS6YmoUXnRgJEBgrgInJyetMTLS3679xlwp9IvAkQu07grWuvt6d3f38OHDJuNB70wSsrC//Ym2c3Fx0ey1FAIECBAgQIAAAQIECBAgQIAAAQIECBAgQIAAAQIECBAgQIAAgbEFBNwZW1j5BAgQIEBgLIFZxqaZZafGGgHKJUCAAIEhBNaa8nFwAXci1D+do0pYnrO6lmUCBAgQIECAAAECBI5BIBPgv3//3tpTlxKtLBIJHJVA137g/v7+27dvR0WhswSOWSCxvx88eFATWOvua9a9vb2tlZCPHz9+/PHjRzN9+inZBz5//rynnemvaDs9Pr4iQIAAAQIECBAgQIAAAQIECBAgQIAAAQIECBAgQIAAAQIECIwqIODOqLwKJ0CAAAECIwp0TXEZscrxi55lp8ZnUwMBAgQIbC6w1qHn7Oxs85r2tGbeM//mzZuSyv/8+fPu3buSnPIQIECAAAECBAgQIHBsAl3RNF68eJGLjmPT0F8CBGoCuWHy8OHDWuLiY9feozWzRAIEDl3g/Py81oW17r5m3exPWm9mJuZOreTpf/z9+3dPAPcEJ/r69evLly+n3xEtJECAAAECBAgQIECAAAECBAgQIECAAAECBAgQIECAAAECBAjMVUDAnbluWf0iQIAAgZkL5BnN+fVwlp2a32bSIwIECMxJ4PPnz+Xd6ZkdUV7IXnKWz227vr7eSwtVSoAAAQIECBAgQIDAlAXu7u5+/vzZ2sLXr1+3pkskQODYBFoDZAThy5cvP378ODYN/SVwtALN2FtdpxA9RK03Mw8u4M4i2k5CnLf2NFCROcTw7q3dkUiAAAECBAgQIECAAAECBAgQIECAAAECBAgQIECAAAECBAgQOFABAXcOdMNpNgECBAgcu0DeeTg/gll2an6bSY8IECAwJ4FM+irvzuEG3Dk5OXnx4kVJTzMD5ObmpiSnPAQIECBAgAABAgQIHI9AV2jOzBV/9uzZ8TjoKQECPQIXFxdd375//77rK+kECMxM4MmTJ80erRt1KzczmzG8ct9yreDpzWbsMmURbef79++tleY+c0zSzdZvJRIgQIAAAQIECBAgQIAAAQIECBAgQIAAAQIECBAgQIAAAQIECOxMQMCdnVGriAABAgQIDCmwVoCAISses6xZdmpMMGUTIECAwLYCax16DjfgTphevXpViHVwL4su7JdsBAgQIECAAAECBAhsJvDt27eu6eKvX7/erExrESAwS4GuaL+51ZDYE7Pssk4RIFATOD8/r6Xk48+fP5uJ/Smt5xj39/f9a03k2/5oO+naAUUOmgipZhAgQIAAAQIECBAgQIAAAQIECBAgQIAAAQIECBAgQIAAAQIERhL470jlKpYAAQIECBAYVWCtAAGjtmTAwmfZqQF9FEWAAAECgwt0zRptrejs7Kw1/SASX758WdjOmGQ+7UF3trCnshEgQIAAAQIECBAgUCJwfX3dla11MnxXZukECMxeIPuErnAYiblzdXU1e4E5dfDHjx9//vz59etXOrVYyP9jdPDBgwcp9vT09MmTJ48ePRqjCmXuUqD1puIGAXcyGDIkajdvD+LPiP3Rdj58+HBxcbHLLaIuAgQIECBAgAABAgQIECBAgAABAgQIECBAgAABAgQIECBAgACBHgEBd3pwfEWAAAECBCYqkIc1a8+YTrSh6zRrlp1aB0BeAgQIENi1wFpvEn769Omu2zd0felC4aSUzIK7ubkZun7lESBAgAABAgQIECBweAK5ZdcVPiOXGCcnJ4fXJS0mQGA0gWfPniV4SmtYloTuEnBnNPhtC86u/uvXr/mrU6Ki5F+WWzfittUUrJ/xc3t7m4FUkFeWQxLIuNqgua9evar9MXSzcjaoeuNV8ms6Pz9vbafhvbGqFQkQIECAAAECBAgQIECAAAECBAgQIECAAAECBAgQIECAAAEC4wn8Z7yilUyAAAECBAiMJFA4W36k2kcqdpadGslKsQQIECAwiMBah555BNwpdMvUpsKcshEgQIAAAQIECBAgMG+BhOPs6uDr16+7vpJOgMDRCnTtGRLA5e7u7mhZJtjxhAXJFrm4uDg7Ozs9PX3+/Pnbt2+zz8/tsn1F24lSqk5LJsilSWsJJLLMWvm7Mrfej10rhHpXySOl90TbefLkSaLwCCY1krxiCRAgQIAAAQIECBAgQIAAAQIECBAgQIAAAQIECBAgQIAAAQIbCwi4szGdFQkQIECAwN4E1goQsLdWrlnxLDu1poHsBAgQILBTgbUOPa0TPHba3K0rK+9CZjd9+/Zt6woVQIAAAQIECBAgQIDAwQtcX1939eHly5ddX0knQOBoBV69etXV9579Sdcq0gcXSECQm5ubRP1IkJ1srETY+f79++C1bFnglCOqbNm1I1k9o6vW082iOCUaVK2cfJzgiF00sifazosXL3Kv9eTkpNkdKQQIECBAgAABAgQIECBAgAABAgQIECBAgAABAgQIECBAgAABAvsVEHBnv/5qJ0CAAAECmwjc3t5ustq015llp6ZNrnUECBA4doG1pme0TvA4LMG1uuC4fFgbV2sJECBAgAABAgQIjCGQkAddM+TLA3qO0TBlEiAwWYHcfHjw4EFr83If5sePH61fSdyBwN3d3SLOzuXl5VpBqHfQtloVXYeeWjYfJyvQ3An8+vVrs9Y+fPiwtuLGRdXKGfZjT7SdxBrLr2/Y6pRGgAABAgQIECBAgAABAgQIECBAgAABAgQIECBAgAABAgQIECAwlICAO0NJKocAAQIECOxIoGeiy45aMEI1s+zUCE6KJECAAIHBBNZ6V/ZsppI256h0gU585lVXs6UTIECAAAECBAgQIDCgwPv377tKe/36dddX0gkQOHKBV69edQl8/Pix6yvpIwkkDsi7d+9OTk6yXQ7lbs+TJ09G0lDsbgROT0+HqqgZu2eC8Zi6ou2k8Z8+fbq6uhpKQzkECBAgQIAAAQIECBAgQIAAAQIECBAgQIAAAQIECBAgQIAAAQKDCwi4MzipAgkQIECAwLgCs3wkfZadGnccKJ0AAQIEthNYa4rREQbcyWvnM1dkO2NrEyBAgAABAgQIECBwwAK5Iui5bnr58uUB903TCRAYU+DFixddxd/f33d9JX1wgR8/flxcXCT0ydu3bycYo6Srvwno9ujRo65vpR+owMYjsBm759evX5NC6Iq2k7jnX79+ffbs2aRaqzEECBAgQIAAAQIECBAgQIAAAQIECBAgQIAAAQIECBAgQIAAAQI1gf/WPvtIgAABAgQITFkgD27O75H0WXZqyqNI2wgQIEAgAj0TR5s+RxhwJwjmhDRHghQCBAgQIECAAAECxyNwe3vb1dnZXCJ1dVA6AQLbCPQEmPj58+e3b9/Ozs62Kd+6KwXyN5cE2Rn2PQcPHjxohj5Z2ZLyDCn//Pw80Zp6xk95aXLuVyBbs9aAjaPkNIvaOHZPrUmDfOyKtpORfHd3N0gVCiFAgAABAgQIECBAgAABAgQIECBAgAABAgQIECBAgAABAgQIEBhVQMCdUXkVToAAAQIEBha4vr4euMQJFDfLTk3AVRMIECBAoE/g+/fvfV///7+bzUywvFr5/9+zvk8hMsepD8h3BAgQIECAAAECBGYt0BP1W8CdWW95nSMwgECCTXTtQxIF5ubmZoA6FNEhEN5E29ksKMmTJ08S9Sa3j5b/Tk5OOuqRTODYBbqi7eSPnldXV8euo/8ECBAgQIAAAQIECBAgQIAAAQIECBAgQIAAAQIECBAgQIAAgQMREHDnQDaUZhIgQIAAgf/5nzy7+f79+5lJzLJTM9tGukOAAIH5CXz+/Lm8U3OaSprpUuUd//Lli8kh5VxyEiBAgAABAgQIEJiTQG7Z5Yqgq0cJpdH1lXQCBAhEIPdSugLu3N7eCrgz0iDJ/a7Ly8ufP3+uVX421uLfbOJNr9V9mXcjcHp6ullFm4WO2qyutdbqirbz6dOnoSKY5xe97H6CYT169GitFspMgAABAgQIECBAgAABAgQIECBAgAABAgQIECBAgAABAgQIECBQIiDgTomSPAQIECBAYBICeSvpJNoxaCNm2alBhRRGgAABAsML9EwcbVaWSUfNxANNefDgQXnLv379Wp5ZTgIECBAgQIAAAQIE5iSQiBhd3cllhSnfXTjSCRBYCLx69SqRX1o1Ej8iUSSGCkjRWsVxJiZocvkLG7InzzZK9DQb4jhHy9i9XoaJ2b6iX79+1QpZ6/Zmbd2hPrZG20nDcs95wMBVz58/Xzb4w4cPzr6WGhYIECBAgAABAgQIECBAgAABAgQIECBAgAABAgQIECBAgAABAgMKCLgzIKaiCBAgQIDAiAI/fvz4+PHjiBXso+hZdmofkOokQIAAgfUEjjbgzlpMA86NWatemQkQIECAAAECBAgQ2LtAz33IxGjYe/M0gACBiQucnJw8fPjw58+fre28v78X56VVZrPE/J0lgTm6tGtlJq7069evX758WUv3kcA0BZr3J09PT/fb1Pzizs/Paw3LHi+xy7PrG6ptqaVaVGqsfrRMgAABAgQIECBAgAABAgQIECBAgAABAgQIECBAgAABAgQIECAwlMB/hipIOQQIECBAgMCoArOcyjLLTo06DBROgAABAoMIfP/+vbycAd9LXF7pSDnXnZFSm9oxUqsUS4AAAQIECBAgQIDApAR+//7dc9GUYA2Taq3GECAwTYGefcXt7e0023yIrbq5uXn8+HFJtJ03b978+++/nz9/Fm3nEDf0YbX5169ftQY/ePCgllL4sTm2E9qmcN0xsrVG28nubthoO2l57UxsTjeox9guyiRAgAABAgQIECBAgAABAgQIECBAgAABAgQIECBAgAABAgQIbCwg4M7GdFYkQIAAAQK7E7i6uqo9W7m7ukeraZadGk1LwQQIECAwmEBmFpWX1TM9rLyQ6eRcd3JLc07LdPqiJQQIECBAgAABAgQIjCTQHwtjZldJIxkqlgCBnn3Fnz9/vn37hmh7gYuLi8vLy5XlJNROAqC8e/fu0aNHKzPLQGB7gfzGty8kJbSGAt9jwJ3WaDsvXrzI3eaTk5NBurwsJBF8lsvr3tFdrmiBAAECBAgQIECAAAECBAgQIECAAAECBAgQIECAAAECBAgQIEBgpYCAOyuJZCBAgAABAnsWyJOa79+/33Mjhq5+lp0aGkl5BAgQIDCKwJcvX8rL7ZkeVl7IdHKuO91FwJ3pbDstIUCAAAECBAgQILAzgZ6LpsxyH3xK+c76pSICBHYp0H9HpWc/s8tGHnRdz549+/jxY38XXr9+vQi1Y9fdD+XbsQVOT083qKJ1R7GvgDut0Xaur6/v7u426NrKVapvYTk/P1+ZXwYCBAgQIECAAAECBAgQIECAAAECBAgQIECAAAECBAgQIECAAIHNBATc2czNWgQIECBAYEcCCUzz/PnzHVW2q2pm2ald4amHAAECBLYVaJ2q0VVo//SwrrUmm55JVmu1TcCdtbhkJkCAAAECBAgQIDAPgZ6LpidPnsyjj3pBgMDYAonw0hMXo2c/M3bDZlD+79+/z87O+g2D//Xr15ubG6F2ZrDFD64LzTuQPXuDnt5Vg84ss2XwL5d3ttAabef29vbq6mqkNuT3uyzZ2deSwgIBAgQIECBAgAABAgQIECBAgAABAgQIECBAgAABAgQIECBAYHABAXcGJ1UgAQIECBAYTGCWgWlm2anBNrmCCBAgQGB8gdapGl3V7mUKR1djpBMgQIAAAQIECBAgQGBsgW/fvv3586erlpnFJO3qpnQCBAYR6AkS0R8sZpDa51pIou2cn5/33926vr5OfBA3teY6Bqbfr+aJxGYBd5o7ip69yngsrdF2Pn369PLly5EqTY1Vw830RmqbYgkQIECAAAECBAgQIECAAAECBAgQIECAAAECBAgQIECAAAECMxP478z6ozsECBAgcGwCid6SB4vzor88ephXJi7/j8ODBw9OT0/zf55EzL88gpwJIQf0Ms+8evTy8nJmG3SWnZrZNtKd4xHIQ9uL/efP//1X23/GIbvQxf4zT7Ev9qIHtAs9nu2op+sK5MyhfJX5TSWtTtUocVg3f0mZ8hAgEAFHYcOgS2DGV7hdXV6mJ75DLu0Xp6b5v3p2usizuMZfnKDm/5yjPnv2bLl6/8K7d+8y6zh58v/FxUV/Zt/2CBzzEO1h8VW5gCFUbrXHnM3J7dXGzO8qqdo7ywQIDCuQPcb9/X1XmTkolJ/OdRVybOmLaDs5W+7qeM6TEwfk0aNHXRmkExhbIKO0WUVGZjOxPyW7iOZQ3/15SDPaTq5Mc+k66q+sdjKWP3D3W/mWAAECBAgQIECAAAECBAgQIECAAAECBAgQIECAAAECBAgQIEBgYwEBdzamsyIBAgQI7E3g7u4uzxrmX/NRy2qbMj0v/5JSfdVnnoPM45ivXr0a78WD1TZstpynUV+/ft3zJPpmxe53rVl2ar+kw9a+eGHmImpVfqm+qk8AACAASURBVFnL8FVZzu8oHzMmM0l1s0qz9fODXc6eXRS4+HnmJ5kyl5Nms5Bf6KhPKle7kIbd3t5mF5Fu5t+i14sMi9m8+T9NytPMi4bNI9zMYheaji82QRVkubz4Kv+HZZmYhcxqXuxCD/31yNn0iwFZ3frp4HJYLuK1ZdOny/n/0Ptb3YiWszsqR9j9FI7ytm2Ws/ajXllIdowr88iwvYCjsKNwdRQd0FF4j0O3Gll1xyeQ1Y011PLsr3B7oDKFMle+K6/uFyXk15F/tWNZztZyqZJr/J5z9Vz+L6+vE9ZWwJ2eLdL61TEP0VYQiesKGELriu09f/9F085u2uzeIec26Xv+5ViTI87yNlHuDi1uDeWg03/E2azNi6Ph4pR4UfXidtmy0l3eK9usC/NbK4NheYqyGAmLm4Q5C33x4oUtUr7FM4x7MufnJuBOj0/zq9zSDGntfLiaLeMzh91qimUCuxdoHaKLQ9tajXn//n0zfw7EzcTxUnI4yI8uZwXLKnIykH1Xz+XnMuc2C8sL2EUhue+xTWnWJUCAAAECBAgQIECAAAECBAgQIECAAAECBAgQIECAAAECBAgQ6BH45+/fvz1f+4oAAQIECExHIM81fvzff9VHG7dpXh4+zsS8ST3SnQem08W3b99u0K/05ebmZoMVx15llp0aG23A8vPDWc4RWkzdWXxcTOBZzh1aWeMGAyxV55HoxTylleVXM+TZ60xcyb+RpsJmIlNalUeWW5/8rraktryYzp1dx6T2G7VGdn389u3bYhfalWGt9FBkSOTf2E+Wr9WqlZkXmz5bvxqIbeVaiwzZ7oXB2rLTy/yr/mIzyJOtP49vRxJI+KTyAZDATDMLt3R1ddU6WaVL20ytLpnCdEfhJpSjcNNk3ZQdHIUPdOhmFlxOTqYcWbW2reM8+yvcWpeXH4c9NV0Um2PW9fV1MwxE89Cfi6DDOolduu144ZiHaKibI6fp/+nTp91fG062YU2fIx9CTZADSvnnn3+6WptJ5tmHd317oOnrjtWcjL1582b7e1apN1dn/QGRl6S5jZCbEqm3eaRb5rEwiEBusOfm/Mo/QOS3kBOP3R8FBunjjgvp2aXk15Qfwo7bc9DV9Z8GZEzmts9Bd1DjlwLZ29f+eJFDwLpvREj+2l8bd3NTOjvSxDld9mWxsO5TSdk5PH78uFbIjncaaUMt2k7+aJX7WrVWDf6x9veF3Wy1wXuhQAIECBAgQIAAAQIECBAgQIAAAQIECBAgQIAAAQIECBAgQIDAoQgIuHMoW0o7CRAgcNQCmciRmZPl0+PXwsoDmnkQee/TMvOMZiZb1l5auG5H0pe1VunJnMdGt384e5ad6kGb2letTyRv3Mj8BssjOuU9uhnPCWuycXWLFfMkcerNv6FmE6VhecS89qj6Bo1Mw1LO9r+RDareYJWhet1adR70D8XEZywvZnQXzmFr7eYycTEm+7tceyB+uW51wVPyVY0dL/dM9Gq2ZN2pIM0SppaSE561TjZ2M41kakqDtMdRuMk41PHIUXhpO8ZReAZDNz45e5z4dPRjuMJdDtTaQi4ScyrVf3Wfn3mubRPBMAuL/xeFLCOH9qxeC7vTOidZwJ3aRml+POYhutRoHTzLbxcLAu7UQJYfDaElxSEuZEf9/PnzrpbnIFt+d6irkOmkZ6zmqLTx/asNYh8s+75uLNTlirlGy63s7KOWKRaGEsgFS0b4ylA71eoSdie3m4a6b1ktuXw5zc5t2MQLzio5g0pgpqndsew/pM7vxkv5tls3ZwI89eyvMhT3/keudXskf4/AQQfcSUy67JeqvdvgZnjrgN9lVKlmtJ2dnQXVThLcnq2OJcsECBAgQIAAAQIECBAgQIAAAQIECBAgQIAAAQIECBAgQIAAgcEF/jt4iQokQIAAAQIDCiRsQR5h7JkZnofI86xhHm1fTMNbzMpLAzKDLjE18i/r9jyFnJzJk8fQs+KHDx929k7aTOdIqxaNzFzBtGF7tP/T2yHKWbQkz7+u26RZdmpdBPkzLysvLx1qKGaKS971nX/bTGFabJTMB0s5AzYsM7LyeHf+n9okluogLJnPnPzZhWZHmn/VXWjww5U9VX+cmqjm6flQbP9q92rLh1oeKrjDsj3LMbmzx+uXVVsYRCA/ivJy8qMoz3woOdfdDW5wPnAoFLNsp6PwpDaro3D55hh26KbenJzkXw7WOUWZWljAuV7hlmzuzFfMlULX5fnijPT8/DzH35KtltJSVPN6Pyn5l02fAZCiWkPzCLjTs72OeYj2sPiqXMAQKreabM7WPeeytblvsFw+6IUcR3JLJ4eMbXqRWyIpIbdN1gp/kzOf3IteK6pLtZE5/OVwuf2NsmqZllfuu7qI8nvJ5sgY2NmfFaotyTDOWKr+ZrOcfzkTTvydkhOqamnjLYcoreoqP7+Iveh1tWey6e/eves6kU6b9xIEcLJWGrZ3gUUIsGozsh+ofly5nL/mtA74XOWtXHeQDNnBps3Vg3WuMUf9S1CORLlQzd4yHc9uvNqL2Zx9VTtlmQABAgQIECBAgAABAgQIECBAgAABAgQIECBAgAABAgQIECAwIYG8OM4/AgQIECAwTYE8v9h1yMxb6/Mge54+LGx5HjjO/L2u0pbpmY9XXmZh1a3ZMiliWek0FyLc2vKexFl2qqe/0//q33//HXB05VHm/i7nt9P1uHPiNWREJaZVnrROtvxLUfk/LcwPOWuVBHTIU8VZvb8Nrd+mlq6ff8rMuE0bFg1brJ6G5WNamzaXAKbwVNFa9R4T04uV7Q97drOLzdHf1ICsLC0OJUX1VzTgt9mCJU+iLwdnDhPZjosu5P/8WwyDjM+ucrJuBk+zzVl35cjJus0VpexAYK1DVX4gO2jSjqvoGs9dg3blzn/H7T+g6rJL6VLdIH3lhsieJ3laS17u6BYHu+QMY/5PCx2FRxpR4V153Mx2meZReGZDN845xI+0oTcodsZXuCs1cm7WtY/K0TkDb2UJXRnyiwtstnVr+a2J21TX1Yx5pB/zEG1uwa6ryOqg2sseZrINi6Eh1BxIh5jSfxqzl2E/OGNOg6u/5epyfmI5MC1vESxPm/tZMvgLG9n6M1ncnqpVmrP3xel610VcmlpYqWz9AjkxaD2RyEbPJlheRmUD9YTlTc7+Wgb/Ng2rDt3acpo6eI0bF9g67JcNLv/5bNyAGayY4bcUay5kMMygj7pQE2ju/HN4quVZ+bH568vubuVaW2bIobM5Stf6pXfdl1h5c2zLli9Xz2+qeVzIFhnkX0qu/mtaNVNyNb1smwUCBAgQIECAAAECBAgQIECAAAECBAgQIECAAAECBAgQIECAAIHBBf5n8BIVSIAAAQIEBhFofX49jzNu82RhHnxPCc2nFaspedIxjy8P0oWeQtaa8F9t3s6WM6Ogp/2tX82yU609PZTErueSNxtF/U8ztz6CnF9T1ir8QZX8PNPydfcAKbbZ3+wHMlxLpiLk6fCSgZ2elpS2s5GTXqdJzY4vU/LtupJpfEbUyrmdqXpn3eyqKEOuZFefLZsedRVSS0/OzApoVW3uLVsnFSzxFwspqlaFj7sRWDmGq1tqUr/roXyqHSxZzi9lqKqPrRxH4WxxR+HWX9nEj8KzHLprTe0bb2c17yvcfreuIAXDbpqS8/bFr7L8JLC/XzP79piHaOumLDlvLLzabS1/48TJNswQ2nibTm3F1ivf5VlNLnin1uB129N6VEqvc1Tq710OH63jfIFTcunUrDq/6JI9Sapurpt60551uy9/TaD1lmbPKUrPGNjlCUbGav9PNcNjl+2pqdY+ZpAv9yHNhYztWn4fawLZlD2bu2QfUivQx4MQaN7fLjnQ1LqWvVntR5exVMsz+Mf83aFWaT6WD9Ts35p9XxTYf5geqiOtx4Vmj3aZMst71ENtL+UQIECAAAECBAgQIECAAAECBAgQIECAAAECBAgQIECAAAECBLYXEHBne0MlECBAgMDAAnlosjl9KI+BbhAeorVlJdPw+mOLtBa7VmJJG3b5vGazrg2edJ9lp9barFPLnGfxm1t245SeH0XrdPoNnv8OYOv0oVqbeya91DZB2lxbN3uSDSLCRLLrIe9q+RN57rnZ62ojs9yzKWuArR9X/tKH2le31t6fmMPHyiG05dEk46c5GJJS3fppRs28+XEHcxv6rY722+a26EmZn1LJ4KyBlO9y58e1ZY8chZvHI0fh/L6mfxQ2dLf87beufgxXuK0dXyQ2r+7zW0hiBlvPWpt9lVOy5qla7dCWj2NUvVmDJ7LWkQ/Rrq3QOnRrw6l85nBXLRukT7BhhtAG23Gyq6y8ZJhsy0sa1jVW17pT1HNXpP9Mr3l6vNb9kxy8Wqve7P5bCdcx5MmZQ23HvvIUpedsOSchO0NrjWdR68taA3vUlvfvWNwiW4nfc+hfazeysiIZJiXQvK7ZYIe/l4A7rYHJCm1bj9SLndtublHmuJCdUm13uvePYSkElI0AAQIECBAgQIAAAQIECBAgQIAAAQIECBAgQIAAAQIECBAgQGADgf/s/QERDSBAgAABAlWBHz9+nJ+ff//+vZqYCQk/f/68uLioJm68/O7duzxu3r/6x48fnz171p/HtwQmLnB6epqHm/MvD+XnXx7RHuNZ4Zubm1evXlUpEvEkTwDnh1ZNLFy+u7trTkCqrfv27dtkqyU2P758+TI/5Gp6nsn+/ft30quJJcuPHj0qmbsb6pRfUuBIeVL72dlZrde1urL3yyarJa71ceUu9PLy8urqaq0yB8n8+fPnDPL7+/ue0jItIUrbHE0yfnKcqs1VyBEqR640oKdqX01BYK1tlN3mFNo8bBuakwlXlj/GgWNlpfPI4ChcOx45CmdgH8RReMZDd62jwIA7oiO/ws1lde3qPra5Xvj27VvOsQd0XhSVk+Ec7GZ5EB/calngkQ/RpYOFjQUMoY3pprli/yXDQe9gM1Zz06B2VMo9qHXvFOWuSFeo35wAd91yyY2I6ulxrrMSt6Xw7kQOmjmePn78+P37981hk8T93oxqNulQUuKWW3nV1pacouQEphkFY1FI7g51DYBqLYMs99/+WlTRH+ZmkGYUFnJyctJzb+HPnz/GcI9kBlVtx7XMnPuchbuR5SoWCIwtkGPWly9farV0HTdr2VrPKhd5srvewV8c0vjc5M9Oqdaw/X7M/jN70f22Qe0ECBAgQIAAAQIECBAgQIAAAQIECBAgQIAAAQIECBAgQIAAgZkLbBCkxyoECBAgQGA8geYD6yO9pbN/Asni8J9pJBN5c2DJ6UimiIy3XcYoeZadGgNq8DIzqj99+pR5782fW89GaR1gtdcp59nf/LK2b3BJwzIxqaei2oSZfNz+t9zzCuulWyrqadWoX6V5PXNX0sKhts6iFyvDlmWAjdrfWuGZYbLcCq0LGVSDDM5lvQFvDtT8spKhZEZTNseyKAs7E1g5TqqDJ5l31rCdVVSLFVXtb9dyfuw7a96RVOQovNmGdhSuuu3lKDyDoZuD7/YnhNUNUbjcPGE4nivc1kiauzlhbrJXj3TZpRRuvmPI1rQ6niHav31LAosszv/7yxn826k1zBAafBPvt8D+i6bWW0P7bXBh7c17Jjkx2Pgn3H/V3zzKNO+elZ+T9G+RxdFtllevhVt2m2y13Vf58K7ddayeY+zsbk+10q7ljUf4Nqpd6/YfvCbV1K4u7CW9Z2+zm5PqvfRapQuB2j4qv/QN9vbNO4Fj76Za95AldxeTJ21r3aElvfy4ufH4KfmTcWvzxk7M/nPjTlmRAAECBAgQIECAAAECBAgQIECAAAECBAgQIECAAAECBAgQIECgROA/Yz8ConwCBAgQIFAukLf15k2w1fx5xnGkt3SenZ3lSe5qXc3lvDs07zNspkshcNACeR9mfmt5I2heGbpywnZPTz9//nx5ebnMkGep8/vNL2uZsvFCSatevXrVVf7Lly+rr1HNk+hp6vZvAc0rrJtPqNfakHrzqvNa4g4+Lt7+2v/y1bRtkK2z6E6Q+zXevn17d3e3g77nJdjpV+tr3pe15yW6IRqw+yk54yFl1l7P+/z58wy2Zb0WpiZQ3TOsbFvr/JCVa008Q+0sq6S1XXNdStaVp1XAUbiVZWWio3CVaC9H4RkM3Zwp9ZxAVoUHXD7mK9ycCn78+LGGmcPKbk6WcrHvEFbDb/14zEO0FUTiugKG0Lpi08+fe6E9jWxO/u/JPJ2vmvdM0pFcHGUAb9bInBf13BKpnW98+/atevcsNeZ2d+FNqtwV77/dsWj//f39Zh055rViW71Azh2Am5ubQpCec4yccO7gblgGVUlTJ/V3jf69R/+ep6Szc83TGr8ync0gLLl/PlcW/ZqsQHaAzbuvGa65idHT5sV9+xw9u/66kTILj5s9tfR/lf3qpPaZ1dZOtmHVRlomQIAAAQIECBAgQIAAAQIECBAgQIAAAQIECBAgQIAAAQIECBy0gIA7B735NJ4AAQKzEmg+i5k5csPGR6h5ZVrFyrcEbzP7oladjwQmKJBnnTd7Oj+PQSe2yLJHCTsySFCbRYH54XdNJ1jWmJkYrTNhEu+mOtEobxEfMAJOohT1zw9J8xJoJiFglu3cwUJz5liz0szmGnx3Go3+iCR5Sr5wClCzwYUpoc4T5/3TcjKWxpvslJJrx5H8Lib7OtxC1Rln6x8qtY5vPPeyVs6kPm4wOFfu9CbVwYNrjKPwWpvMUbjKtd+j8OEO3czT2020l8XGOvIr3Nbz+WYInurAHnA5Ubp2VteAzd5xUUc+RHesPcvqDKFZbtZqCJJmB588edJMnHhK7hvkOr06hz+9KA9509W71sPcInPthlUt/k7uwuUg1VVsNT3ne4XHsv6tVi3T8kIgJ4RV21z2bnZ3tNVzwKJay09iM55FM2c6NXZ8imalPSn99xY2uFnRU9dsvspArd7lrvYrw2xS27faNstHK5A/UtQOeQuK/LmkyyTH6IQ/e/z4cc8927H/TJy2TTnaTpp3iGdfXVtcOgECBAgQIECAAAECBAgQIECAAAECBAgQIECAAAECBAgQIEBgmgIC7kxzu2gVAQIEjlGgNlEhD2Hn2fFEyhh1SmTK7w8YkS2RZmSGwzFuEn0+DoFMmV73md1FlJMlT6LtZKLd8uMgC7UgJq1lNt/ynd1F9QHuRNvJE9ut626cWNtTtZZTbUNrhgETF9uiOnOsWXjeuz54tJ1FLSsnEbU+ZN9s4WYpeYg/R4r+eWUZSK2BmTarsXWtHEdqw7Uai6p1FYl7EVjrdGLdveJeerRBpf2/l9YCC+eCtq4rsUTAUbhEaZnHUXhJkYX9HoUPd+heXl5WGUddro3Yo7rCzQlS8wQ1h9eMnFHNq4WnrpUX+9X8R7h8zEP0CDf3GF02hMZQ3XuZ/ZcMiXi79xau24Dcl6h2KoeGzKvfPlBFSugJILK8YZUDYrX23EArPBSmkctCSrqcu0Ml2eRZCNTuVq0bu6S6TZukJdFwmmutlVJSxdTOgnp+L+l7P+laOHPK3HWHOcffWQaJntO2O8K+dMWsefDgQetfV3OfNgfE09PTavizplui7exgtHf91prt2UtK//5zL01SKQECBAgQIECAAAECBAgQIECAAAECBAgQIECAAAECBAgQIEBgZgIC7sxsg+oOAQIEDlWgOR8vj1lnXkGedEzkgn/++SdRM0aaOZCQHCvV0pI8MLoymwwEDlSgNk1uZS/yw1xOoM282cGj7aQBCfGwMuBF9hLVqrOLqAY6SQyUwaPtpGElVv2Pia/kXStDZrstt0Xriplg0/pQe2vmdRMzwSzRfHrWyjYaYyukxkTbWdn3bKwcXHqaN9RXqSWz5oYqTTkjCfS8KrlZ49RmpjVbuEFKdpL9u4tmmWZ0NE3GSCk5slTrdRSuajSXHYWXJuMdhRdVHO7QXSsE29Jz3YUjv8JtPUWsTW5fl3SD/LWoiBuUMONVjnyIznjL7qxrhtDOqHdZUS60+6vbPk5Nf/mDf5v7IdXQJLnAGfA0oOc+wOKGVTyrc/gTdKD8TLW64uAsR15g7lNVL403iFJdXb2JmW9H+ivGsq7qqF4m1hamdlujP1zXWndsaj2d68fsrFpZsidpPdOeq4N+HYRA/kbTdaO+Nlyze8w5ZP70k7/j3N/f9/QuQ/3r1687iLaTNuSo3dOSvX/Vv//ce/M0gAABAgQIECBAgAABAgQIECBAgAABAgQIECBAgAABAgQIECAwAwEBd2awEXWBAAECcxCoPXbZ7FImJGRSxBhRb/JwZ8lk0d1PDmwiSCEwksBaz+zmcf/lBKH8KkvmeGzW7JIfZt5BvSy8mj+znvLo9vKrARcyu6xkyko1EtCAtdeKymtgVz4OXiWqrT7Ix8xe6w/JkdEy+K57EVypf4JTNtPNzc0gfSwpJFu836GkEHlGFVhrZ1XyMx+1tWMUnmkq6xa7MvDZugXK3yrgKNzK0proKFxj2ctReNmGwx26y1PZZV/GWDjmK9xmGI6FcE9ggjE2QcrM/EzHsi7bYx6iXSbS1xIwhNbiOpTMrcEdlo3P1Pfl8kEs5F5EQqhXm/rp06fqxy2X+28CJGLO5eVltYr8agojFiVSz1oXsKmlsORqe45zObbVU8FsxA2iVK+8F7cywzb4hTfZpnZbo//3EpCxoxRtY76XdbuibpXvSfbSbJUem0D2SLnm6vrjaXZEizep5M55FvKn2NPT04ztlTvJrJg8Z2dnu/H89evXbiraoJacfTnEb+BmFQIECBAgQIAAAQIECBAgQIAAAQIECBAgQIAAAQIECBAgQIDAWgIC7qzFJTMBAgQIjCKQ+B39cRMWtSZPnrNc+bLlDZpY8t77PN+5y9gNG/TCKgQ2Flg556FacnW+UIK5jPe8b8ks7uV7ULMbWS7nKeTq5Jlq4wdZLpmyMmoDFr3ITOZll7v6tZs5GCt3odVYSF1NLU/PDJyMjf7n8jOkx4401GzwsDP3muVL2VJgrfmKu3l/8pY9Wnf1tQQWha91dFi3PfIvBdZydhR2FF6OnMXCjo/C1dpnMHSr3Rl2+civcLtOwzLBcljnktK65iqXrDvjPEc+RGe8ZXfWNUNoZ9Q7rqj/QjuT5Hfcni2rq83/z+Fp2CNRP0gwq5dgOXFKrIHCHlVXLFnl4GIhlXRqpDy1E4OVscOazSj528SosRu6TrSqTc14G++GbbWi8uWV7enf/5RXNI+ciU7SGgEtoSTL9yTzoNCLyQpklCYgTu7S9xyzsjPMbz+HyxyR8+eSwp/5hw8fcqq5cqcxWZlhG7bWjZdhq1YaAQIECBAgQIAAAQIECBAgQIAAAQIECBAgQIAAAQIECBAgQOB4BATcOZ5tracECBCYrkDPE5m1RifmTnWace3bjT9musWLFy9Wrl57K/LK/DIQOBSB8seX89rn5YPRmeA96ltGCwvP49dxrk6jysyT8h5tsI0yt2HlWuW7tZVFtWbI9J7aHKFmtky42uA13c1yVqZkpkf/5K5MEckj+CvLKcyQbb0chF2rjD0GWuvNoSTzAVq/krh3gcI3wC/aWfIb33uPNmhA62St/nJKAp/1l+DbEoHyY5ajcDxLfqGOwtWBN+xRuFryQQ/dtY4L1V4XLpcPwvld4SY2YusRZ18TBV++fFm41Y4q2zEP0aPa0ON11hAaz3a/JX/9+rWnAfvak/c0qeer3Kmo3jrILazBjwj9d0JqbVsZJLGav9ryanrXcvWeWFce6RHIzbRq6OqE8txgVJTsAEteLbDxFilpQEmU0o0bsPGK/T+Z/v3PxpUe6Ipdkdw3CBF1oAKaPUGBXOjlDzF5B0DClP/zzz859LRe91Vbngxr7Q8TtT8xenYfVSpd+zvVf2Pfu6huL8sECBAgQIAAAQIECBAgQIAAAQIECBAgQIAAAQIECBAgQIAAgaMVEHDnaDe9jhMgQGBCAiWPiS+bm8wlL5Jd5i9cWBm6IuVktsOAMSMKGyYbgekI5MnjZdipzJHI09Vjt61wUv3Nzc3y0e0Ez8oz36M2rLD8UR+GLplMVbJbGwoqT8P3FzXUhJCMupWHjDSmMFpTf5s3+DbzAUoG7QYlW2VLgZXDplr+NGemVVu42fJaCIsqDmtK7WYsB7SWo/BiYzkKNwftzo7CzapLUiY7dEsav3GetXa5yTynK9yuvvdPsd6YumTFuR7ZS/reladrM7Xmn9kQbe2jxHUFDKF1xQ4lf3+clz3uydcFTESAariKXNeMcQvr9PS0sGFpwFrhA5b3uArLL4kjX1jUvLPVbpRtdquqZAc46o9lZYSLbMRpnvz032Ho3//Me2TWepdLg9ZhFsDCy+FagT4S6BLI1friX0bd4l/+opFjaP4MmuNmgj4nKllGXaLMJ95ujnrPnz/PjrR1fHZVUZie2xr//vtv/spTHti3sGTZCBAgQIAAAQIECBAgQIAAAQIECBAgQIAAAQIECBAgQIAAAQIECKwUEHBnJZEMBAgQIDC6wLqPU1dfRTtU4xKdoeRR+Nvb26FqVA6BgxOoTkSpzlwaryP9MzEW9eYJ7+qEmWojx2tYye5ivDcz53n3ktk1eSZ+PIFaySsDAKXB20cgSgnVbV1rw/LjbsbAsrrawn5rrzXGx6XAWlNBpjkzbdmXzRYybWaDFfcVu2qDph7DKtXdi6Pwyi3uKFwlGuQoXC1wreXJDt21erFu5mO+wu065q4bO2Bd8578szyy9/S35KtjHqIlPvKsFDCEVhIdaIb+LVtyi2YiHb+8vKy25MOHD9WPQy33c1VrWRkesZo5y2tF8k1mMThqgK0fc1Fc/ZtC3Da74O061alWOt6PJYEwqhV1LU/z5Kc/RlX5D6qr17NJ77rer15YzaazOrJ7gVyX/fP//uVXufj3+P/9Oz8/T1Sd3OrPTfi8eiG7zez08vMc08feqgAAIABJREFU6Wouf2TJwP7161dC7SSsz+411EiAAAECBAgQIECAAAECBAgQIECAAAECBAgQIECAAAECBAgQIEAgAgLuGAYECBAgsH+BdR/WHOnx65UBIyJVfS5//3BaQGA4gZURZPLcc56xXlSYeSN5u+lwlXeWVDJBJXPIl/uQTGHazZPZJQ0baU+Vt86WBJ158+ZNJ+sIX5TELCtpdn/TSvbSeUZ/vy/CzTy3lb+m/m76dgyBkhlxy3pnOVlxLYEFxTRn6C0301oLCdeVqTuLt3Pn/yxnmmJ2p2sVMmrmlfsNR+Gqv6NwVSPLuzkK1ypdfDzcoTvSedpSaXl2ukzpXxipPSXnToNf4Xb1pSu9X2aQb+d0RBsEJIUc8xAdyvDIyzGE5joA+rds5uQfRMdztl896OQoMNIlXk7RC0HWDbiTeAeFJSdbV2yO8hKOJOfyruaiv5vdpMqFZP/PZFH4eDcnSy7tc7m03ztjXSOq/zqu+rPtKuFI0lt/1Lny2s3d+CNB1s29C7x48SJvN8mtubwzYJq7rL0TaQABAgQIECBAgAABAgQIECBAgAABAgQIECBAgAABAgQIECBAgMDOBATc2Rm1iggQIEBgMIGRHr8unIaXOduD9URBBA5HoDoXd2fBXPpnYjTxdtawkmlmI+2pCmcElcyvbgJuk7KyxkwK2ia8RR6+LyFddxrbNl3uWnetqXFdhUgfUGCtA3fecj9g1dMpqmRWXq21hedFtbUm9TFTbTO3Nu/tzq/y8vIy+8/Mscz/Wc77urMnzzTIxN/58ePHpJrd2hhH4SqLo3BVY7E89lG4WWNhymSHbvkM+cKebpmt5CRngyoK9+RrHShXNqOnL8NWtLIlywwJSrVctrCZQM9m3azAxVp7GaLbNNi6GwsYQhvT7XLFlRfs696i2WXjq3XVbpt8+PCh+u2Ay4UDO/u6dUMJ5MhVeGWaaAUOc4XbtBrEZOPYJdWT2656C7dd1+r96SWX9oWH1/6Kxvi2P1hnSSSjMVo1tTK7gjrV9mxTa7b2ECgRyE4gt+4/ffr09+/fu7s7MaRK0OQhQIAAAQIECBAgQIAAAQIECBAgQIAAAQIECBAgQIAAAQIECBDYgYCAOztAVgUBAgQIDCzQ/3D2xpUVPg3/9evXjauwIoF5CFxcXOymIyUz6pctyXyS8d4gvaxlsVAyzaxw5lWt5P6PiQpRnSDUlTnN2/2Eq7yWtqs9y/TMBFsur7WQjtdeRd66eh7ZX3caW2s5WyaOdJDaslXHvHrJhLSlz2Rnpi1buNnC9+/f113xoCkSRid7gwTW6d/62VFn0trjx49zXFs5wXhdwPHyOwo7CjdH16hH4WZ1m6VMauhObULvSCcPe7nC7QlmtPGp4GZDrrpWyX6jmt9yTWBOQ7TWNR93I2AI7cZ5y1p6duCLkkfajls2u7Z6Ym5Wj/K5SzDenaLC2z6bxQXOQXMlePKIVlAbAF0fMzCqX222UVJCycnMylCY1Zasu1xyaT/Za/n+87HCH9S6YgeXvyuoU8kV38F1VoOPQSA//OxyE/zu33//zZ23RWjsY+i4PhIgQIAAAQIECBAgQIAAAQIECBAgQIAAAQIECBAgQIAAAQIECByQgIA7B7SxNJUAAQKzFeh/2LrZ7XXzN0toTSmcgFHyXHtr+RIJzENg40kpG3R/5eSiaplTa1h1ile1ndsslwSdSfl7mYPx7NmzlV3rmjSycsVEzViZJxl2OQZK2iPPRAT6Q67UGjnZmWm1dq71MRNa1p26lt3v7uN2rdWprszfvn3LGV3C6Ky1E04ss5xeZt2uYqeTvssdnaNwbbsf7VG45rDZxwkO3VHDbK17xbpu/sKtsJcr3J7db0ngyMKurZttJOF1mzGd/OuCrJu/sKd7GaKFbZOtX2DdIbFu/v7al98aQkuKQRZWXjKMtB0HafyykFwILJezcH19Xf047HLPIa9a0WbXmBneifneFTsvt30SIEm0napz/3LtJGSzU9PPnz+XbPTxbsqlAf3dXHy72ZArKXnLPGvFVd+yrsNdvfUWVnYFhYe8w+24ls9P4NOnT3///k0Y/QTZSfhdY3h+m1iPCBAgQIAAAQIECBAgQIAAAQIECBAgQIAAAQIECBAgQIAAAQKzERBwZzabUkcIECBwwALrPgW+bv5ympKpI5ntUF6gnATmJzDevJEtraY20Wjly+HX7W+mhdcmCHWVMOrLtLsqTfrKnXPrpJGeAhdfJQRGyYrZgR9ofJCVAjJsKVAyfpZVlISOWmY+lIXb29t1m7ry57xugbvJnzk85+fnzanC2T/kZdo5hctUn+ycs5CPtT5m5mTWnX7MHUfhwrHkKNyEWmtn2Fx9y5QJDt3BB0mVqLaHqX7Vurxu/tZCWhN3f4XbE6sre9rMtGxt59iJNQfzvdcdcuvmL9+gtU3TuqKbMK0s+01cd0ism7+8d4ZQudXKnM2z6Noq09953t3dVeOh5PTj5OSk1osBP5bsnTJEN25DYhPk8iS1vHnzJn3J7yhhYnIhk3OY9HTjYgcUOJSiEu6hGkB/49glJTflNi68BLPkfH6bIVfShm3y9JwlLorNltqm/Bms2xUueV93emdAqgvDCuRXnH/Zz2RflwNTDk8JbJe7jklsVlSyy2quJYUAAQIECBAgQIAAAQIECBAgQIAAAQIECBAgQIAAAQIECBAgQIDA7gX+u/sq1UiAAAECBGoCmS1Q8sD6Yq08zTneZPgUvnJ6SXXmRq0jPhI4BoHxfoBNvfLZXOPN32u2qjBl8H1F+X5yX3Fn8qj9yifp8zrudYdQ7QX1Xf4TnMnf1VTpuxRYK35KxvAu27azuu7v79eta4I71ZVdePfuXevuIvN/8tVy9UxMzU4y/xL0IcMjPa3urvMxp4JTnry67i502fENFhyFq2hHexSuImyzPMGhW/3tb9O11nVd4bayJDE/pexpdx8os3UKaFcjjyHdED2GrTxqHw2hUXn3VfjKI+OUT5IXaLUTtgzU8TATF2OlWGrf/k7F4uJlvI4cQ8m1K+KNY5fUymmlG3XUrbznliZN+Vp+5QVmLsYTZ6oV9kgSu8Ilb78nORJA3SwUSOy2Ws5EJasdQxcZkjPBqXMxtfK32dy1vn//Pok5itXq8pEAAQIECBAgQIAAAQIECBAgQIAAAQIECBAgQIAAAQIECBAgQIDA1AT+M7UGaQ8BAgQIHKFAnrksf2i4+TDogGIJuLOytLxGeGUeGQjMVWCy0zZ23LCVU0TGGAB5YWxJsXuMGJLn71e2sGR2ULWQvN26cJUdj4FqIy1PWaBw/Cy6MNdRtBbCgqI5T2bKWzltu7m5KYm2U+1FAu5kr1WbJZuPrVOMqivucXmyQ3THDXMUbh2EYxyFWyvaIHHHI6SwhaNe1h3zFe7KoZhDzN3dXeFmGipb7Up/+jEjhup4VznHPES7TKSvJWAIrcV1KJlHPTLuAKF29yDRAUaN91d4kTXNs6AdbI5JVVELYlL+Z4hqLwrPXka9lE5EjGqTWpenPORWBkCsXZ63dnDeia07lpJYJ/Nm0bthBTKickOs9i931Vr/ppAxmbO+ldF2ElC1deczagyyYVmURoAAAQIECBAgQIAAAQIECBAgQIAAAQIECBAgQIAAAQIECBAgcMwCAu4c89bXdwIECExIIM+stz7QWWti4k2MOlmiVl3rR09+t7JIPBKB1ienp9D3yTZsKJzPnz8X7nz2SFGyG2+dOtKjlHfh9nxb/WrvR4dqYyxPR2CtIbfHn894Ytl7rFt4HA4rEkH6eHl52exmdkrv3r1rpv/+/TuThboC63SlN8vZfcpkh+hkGzbUNjrao/BQgLMfIa1QR3uFW3JCmLnoV1dXrW4jJabG5RzvzabZj9SwPRZ7tEN0j+Yzq9oQmtkGTXf67zks96KT7fj9/X21bWNP8v/69Wu1uq5ldyq6ZHaWnqu/apyaxOBbGTmitW0l14k5xxjvUrrw0v6gT7wPPexX68hZK7E6VpcrHvQ2XfbCwvQFWvdyObYW7nxaX5SSId16X276GlpIgAABAgQIECBAgAABAgQIECBAgAABAgQIECBAgAABAgQIECBwVAIC7hzV5tZZAgQITFrg27dvPTPfMq8jj2yOPStv+rNHJr0JNe4IBEom0O6FIa9a3Uu9O6u0NnOsp97z8/Oeb0f9qmTO0s+fP9dqQ+uz/s0SJjsym02VsmOBtQLuzHIyZPneY7lpxp6buqxokIXMn0wYhdaiEqixNT3T1Xr2RT1ftZa2y8TJ7uschZfDYGZH4WW/tlyY5tDtDyuwZZcXqx/nFW7hryBBFXPqWDh7c/vNkdnvOV4kOMK///6bKCHbFziPEo5ziM5j202kF4bQRDbEUM049FAXtUu/t2/fDiXTWk5rXIxaTmEyaiB7+VgbGJtd7eYsolZOa1+6rkxbM6+bWDLkEk5ovIg/6za4mf/09LSZKKUq0Ho7wp6kSmR5PIHc2Hnz5k2z/MI9Wy7uWu/C5XD848ePZrFSCBAgQIAAAQIECBAgQIAAAQIECBAgQIAAAQIECBAgQIAAAQIECExHQMCd6WwLLSFAgACB/8nMt0yBy4PveTp8Efsm/+eR4jypmaeNLy4uGBEgsF+Bwgm0O25k9hg7rnH31d3e3hZWul+NlbVncnvmKRX2pXw6tMknhaTHli1zgMu7PM14EOXt78pZvvdYlvDy5cvl8vQXMnWnNWpGziFbIyjd3NysnKk42blAjsL7GpDlv6OVx8FRu7Cy9rWOwgM2dZpDd8AO9hR1hFe45QeRXOM/f/48++ryU74e6pKvMom0JEBkSVGzyXOEQ3Q2224iHTGEJrIhBmlG60n1suTpR8rILeVla3OLYOywI9XqlvXWFtypqIHs5WMtUE5PuP+e5pUEg84VaPlZUE9dXV/VOtKabeJDbuWvsn8v1NrlOSV23Yg45oupOW3fg+jLu3fvmncV8sMs/MtsXpfSXD0dv7y8PIjuayQBAgQIECBAgAABAgQIECBAgAABAgQIECBAgAABAgQIECBAgMDRCvz3aHuu4wQIECAwTYFMgctE6Gm2TasIEFg5NWIvRK1Pcu+lJSNVmqAh5XNOshcdqRklxWZbtL6NubpupqW1RsGo5lksl8xoWuQ0+aSpJyUCJRPSllATn5m2bOdaC5mvVb73WJScuIdrVbHfzOlg146ia4N25a92ZLLTiR2Fq5tpZ8tHexQeUHiaQ3fADvYXdYRXuJnKfn9/38+y/DYH6/zLHPUEUMuKAuIsZXa2cIRDdGe2R1KRITSbDf3r16+D7kv1wmfsi5rC66yuS5KDdj7oxifM7mZnGiVXka9evRoVJ+dLK8s/9CF36HuhlRuoP0NXaODZ3/fuZ/HtjgU+fPiQoKi1SrMPzIG15I8Oratn95UQjaOGJKs12EcCBAgQIECAAAECBAgQIECAAAECBAgQIECAAAECBAgQIECAAAECawn8Z63cMhMgQIAAAQIECBytwGSf759sw4YaKiWTahZ1Za7yUJVuVk5JA1ZG5FlWXd7xTJparmWBwFKgfAhllUOfmbbsdXWhPN7Bcq2x56YuKxpk4f37913ltMbh+v37d9cctmU52Y9NMzjIZA92k23YcptuuVC+Jyk5CG7ZmP7VSxpQfhTur6v829mPkHKK48mZ0DnrdjZRErLW48ePMw3+4uLi8+fP2WOvW4j8BAgQILCNQDVgzTbl7Gvd6+vrxblQruzGntW/8ppigVASm2BfXMdTb65wF6ejGR4lcXOaMomvVHIKPeqldGKANhvWTDn02xqHvhdqbpG1UlqHWcbtNG9QrNU1mQ9IIFHyW/dmhTHFsnqCqDb7mzJd3zVZpBAgQIAAAQIECBAgQIAAAQIECBAgQIAAAQIECBAgQIAAAQIECExEQMCdiWwIzSBAgACBQxLwbOghbS1tHU6gZBb3cLWtUdJkGzbUvqJ8qv/e57SXNKBw/kwmWpcPgtPT0/LMch6PQPlvJyaZEzI/mXXnE+YnfFiTQns62DrV8NevXyu3cuEkopXlDJ5hsge7yTbMUbh1EBYehVvX3SxxsiNks+7Mda2hfi8LnxxKWnfCJXqZaZx9+/Pnz3N2twi+c3Nzk4nuJevKM2OBYYfojKF0rUvAEOqSKU+f/gH96uoqG/rv379r3UwoF6jmLLnS3PhQWK3I8vYCOS3JiUQGRobHZle7PVedy+aNfSldMuTShulHZunfk5RcsC/N57fQGnCn5Ebr/Cj0aL8CywB21WZkfOY4W03pWs4+s/lLz42I1jg+XYVIJ0CAAAECBAgQIECAAAECBAgQIECAAAECBAgQIECAAAECBAgQILBLgf/usjJ1ESBAgAABAgQIHK7AZGOaTLZhQ23rr1+/Fha1d4qSBrROIGl2sGQ20XKt6c8pWjbVws4ECt8Av2jPkydPdtawnVUUgcKf27JJhzX75d27d8uWNxda51ImdkMzZy3lzZs3tZSJfCzZwe6lqZNt2FAax3kUHkov5cx+hAxoNaeiPnz48Pjx4y17lKNYdYp7DtYJXnB+fp7/nfttaWt1AgQIENhGoOT8UMCdbYQntW71bKSrYWNfSpfcIjPkurbOoaR3xRvaQRCxiRDlyjGBWkru20ykwXNtRi61st9rRqN+//599nUrN1DX6vf39xnMswx3PteRoF8ECBAgQIAAAQIECBAgQIAAAQIECBAgQIAAAQIECBAgQIAAgeMREHDneLa1nhIgQIAAAQIE5inQfGnqnPqZF3HnHbCFPdr7e49LtkXXBJJaH0tmEy1W2Xuvay33cSIC5UMoDZ7lzLSSaYG1jTX2LMFadVt+vL297SqhJ4JSvvr+/XvXinmP98q5Q13rHm16yZ7/cHGO9ih8uJtMyycikH1p9qhv374dsD3Zey934NnzJPJOdumZCNoaYW3AehVFgACBIxHov1QXQW85DH7//r08Hi0TmwuzvMZsdnP2KQkPUXJT7sWLF6NSlNzfMORG3QQ7KLx1pGVv8/z58x3UPqkqMpgTvtPNmT1ulJcvX2a3lhA5tTbk4qskvnlWz0Zs7rguLy9zj6VWpo8ECBAgQIAAAQIECBAgQIAAAQIECBAgQIAAAQIECBAgQIAAAQIE9i7wn723QAMIECBAgAABAgQOQmDeM+onuwl+/vxZ3ra9b6MB5+CVTGBbyOy91+UbSM5dCjTndfTUPsuZaesG3Hnz5k1eQ92jNKmv+qe5JgpDV2t7wvRE4OrqqmvFvafb1+1lExztUXhA7ckO3f6wAgMKHG1R2aOOd3jNhOQc6N+/f58dfg5emdJ5d3eXQ8PRaus4AQIECOxMoPBKUzy4nW2RUSsquaxOBMBRI4OUhLcIwnjnXaMKVwtvjThTzTDvZZcny+2b3ewRhhladn8iC617v9yuv7m5KWlh68233GCZ8m23kn7JQ4AAAQIECBAgQIAAAQIECBAgQIAAAQIECBAgQIAAAQIECBAgMEuB/86yVzpFgAABAgQikJcl5gnO/Muz2nleufp/EhdER/4Yt3FCgMD0BZb7q5KmDhjvpqS6zfKU7HjXetvtw4cPN2uJteYtUDgNcoHw7NmzmWkUToCp9vrt27fVjxNf7t++mfHY1f7MhPz69evr16+rUb2S//r6en7DoAtBernAcR6Fy33k3LHAwV3hfv78ObvW/j329oY5t7z/338pKlPNs4dP/J3ti1XCBgIHN0Q36KNVRhUwhEbl3bLwyUbQ27JfG6xeclzruR7ZoEar7FEgpxgra8+5x8o822QoGXK5M3YQ8XNz37LkruA2XIe7LpnqtsuV+OJSoppoeZcC2aV8+PDh8vKyVmlSXr16tXKH07V6QqZmdTHpaqo+EiBAgAABAgQIECBAgAABAgQIECBAgAABAgQIECBAgAABAgQI7FdAwJ39+qudAAECBAYTyNvsM306D6Bn+nSex82/wYpWEAECBPYnUA0JsbIViZcx/ZAZJfP01uq1gDsrB8YRZih8A/xCZpaTIVvfRN0zEjJFcOVsmZ7Vd/9V67uyl81IwIXlcnMhE3syQhanjvn2/Pz8sPre7JGU8QTWOh7N5ig8nqeS1xKYxxXubmLuLGFzQyD/craZMGoXFxfLdAtjCMxjiI4ho8xCAUOoEEq2qQnkQLOySf3XIytXl2EiAnd3dyUtSfCIkmwb5zHkNqaz4kELiEC0982X66kEHWvugrLTy1Xeyub1rL5WqP2VFclAgAABAgQIECBAgAABAgQIEPj/2rvb46iVcG24x7tOAOAQMBFgh7BNBEAIQATGIWAiMA4BEwEmBJsINoSAyYD3es9UqfRIGk3Pt6RZ/KA0rVare6lHUsvqewgQIECAAAECBAgQIECAAAECBAgQWFNAwJ01AW1OgAABAnsWyJuds5c+RdjZ85GwewIEtiMwvZNbfs56IdVSrS4pcOEeZZiYQHs2SE8DpzcZMhNXlooSEpwEJughGuCq/kN8cnKysM4JsnN+fr4wmwwHLrDU9WgUVi6awz9M0xvh7jjmTg5xZue+f//+06dPubq9fv16+Ad9XDWcXhcdl/8EaqsLTeAgHnITEiiq5P5wemPMwzzoJXFsX716te34rf2D39mhGUuX+/3792H2pZJWlwQoLylnMnkEWB/Coby+vn7+/HmjJjkpJR5ZyTirc/NcRj98+HB1ddUo1kcCBAgQIECAAAECBAgQIECAAAECBAgQIECAAAECBAgQIECAAAEC+xL4Z187tl8CBAgQILCOwOyFzqOjo5cvX+bd95KpDv27ywvNs3/92awlQIDAjgWmNxelZL7E+mf1HR8muxuaQMmEtKrOY5mZVlV44ULJtMB6IW/fvt32FMH67tZfTkShnp86f/Hixfq7UAKBmcBhXoUd/b0ITHuEm/gaFxcXO4bN/eSbN28yETTBEXa860nubtpddJKHbGiN0oWGdkSWrU/P7feyRY06f+FIU2TPUR/lqvIlhzs3G1X+bSw8PDyUFDu9xxolrZZnwgLp0qenpxNu4FialnjWnRG68yCxZJA1b/OERi08uY0FSj0JECBAgAABAgQIECBAgAABAgQIECBAgAABAgQIECBAgAABAgRGLfC/o669yhMgQIDAoQlkfnXexVx2GvlMKSEeMgE7/8/+HR8fZ6ExvTy/rJjyD01VewkQmIxAAofl5DbY5qR6mS+RM+3CGi4V4CDFLixQhkMTKJkXV5lMbzLksndKuw+CUOGvtvDjx4+eDc/OznrWWkVgewKTuQpvj0jJbYHDGeFeXV3lPjCT0nccsuHr16+5K7i/v89sz7a/lIUCh9NFF1LIsJqALrSam60GK1Ay0hQAdLCHb6mKJUzYwvy5/09ov4XZ1slQ0uXaf+NYZ4973PbAn+8N+YnuznpF+kAe6RQ+Pd5ZrQ58R3mS/+XLl8aDuIzpEnOn5DzZuXlIMzDMXeKB22o+AQIECBAgQIAAAQIECBAgQIAAAQIECBAgQIAAAQIECBAgQIDAQAQE3BnIgVANAgQIEFggcHd3l1A4Ja+Y1wvKu7mvXr3KS7p+D7POYpkAgREJLDUnOa+/TyN0yFKtHtHRVNXdCCz1I8nTmwz5+fPnpb5B+anq0cUgSNyEnr40vWPa01irti2w1LdpMlfhbasqfyZwgCPc3Kb++vXr8vJy2cBwa/aZfJGfP3/+7du3adwnr6lRvvkBdtFyHDlLBHShEqVB5Umsh547n6Wi4g6qXZutTMmj6TyO3uxOlbYXgdzbL9xvAkYszLNmhol1uZ6TzJpQE9i8M95Qzie5nk6gdZowaoEM39qxrRPYNJ2zZISV02mGYw2BDAwTiydRWRvpPhIgQIAAAQIECBAgQIAAAQIECBAgQIAAAQIECBAgQIAAAQIECBDYvYCAO7s3t0cCBAgQWE4g0+YzJa/k5fJZuXk1OT+umPfdBdlZDlpuAgQGKWBW2yAPi0oNWqD8niHNmN5kyAQoLD88z549y/yW8vwDydn4Ye1GrdqzgBoZfCRQLuAqXG4lZ7nAIY9wnz59msBwFxcXGeNnimY52vo5X758mamer1+/Xr+oyZdwyF108gd3Nw3UhXbjbC+7F3h8fEyAgIX7nd4Yc2GTJ5mh5EYlgf633faS5xu63LaPwm7KT9Sz9o5KzjntraQQ2KxA/tKaEVz7eWP+CJsr48J9Jcx3gn1nANjImQL9Gbdh4iMBAgQIECBAgAABAgQIECBAgAABAgQIECBAgAABAgQIECBAgMBeBP7Zy17tlAABAgQIlAj8/Pkz0+Eya7rkzfIUmHfc86v1ecUzv4so2k6JsDwECAxfoHO6xfCrvWYNlwpwcJhEawpPe/PC24YZwsRmpt3e3i41Hev6+nqMneH+/r6n2oki1LPWKgJLCbjELMUl80IBI9wZUaZc5oKV+71MvNzlSTvzOe/u7hYepkPOoIse8tHfSNt1oY0wKmSwAoUjzfPz88E2QcUKBQpvGLZ9rBO/rKTCk3msceCDr8674qWe8JT0FnkIrCaQP7m2u+ifP3/evXtXUmCCfbc3z4YZoJVsLg8BAgQIECBAgAABAgQIECBAgAABAgQIECBAgAABAgQIECBAgACBrQoIuLNVXoUTIECAwOoCeYPz+fPnJb8lm30k1M5///2XOXvbfs199fbYkgABAisJPHnyZKXtbETgcAUKp0HOgCZ259D+veiefpBZeWNsfkIrZkrPvHblnPn06dN5a6UTWFbAVXhZMfl7BIxwGzg5XWfiZcJzZCyfyDu7mSv+8uXLwrnrjdoewkdd9BCO8lbbqAttlXcHhfff9vTcge+gbgPZRclI88WLFwOprWqsI1DyJ4kd3LqUdLnEsDAEXudYD2fbznAkqV6egQynkmpyyAKdMbtvbm4Kh1dfvnxp6yWkVGHInva2UggQIECAAAECBAgQIECAAAECBAgQIECPT9nLAAAgAElEQVSAAAECBAgQIECAAAECBAhsSkDAnU1JKocAAQIENiaQGXenp6eFM8bzavss1M7JycnGaqAgAgQIjFNgMlPglvpR69+/f4/zcKn1VgQKp3nM9j2xyZCJPLjUj593TpXZylHZaKH39/c95Z2dnfWstYrAVgUmcxXeqtJhFm6E23/cM5ZP5J27u7u/f//mJH9xcbHVC/SbN2/663OAa3XRAzzom22yLrRZz32VttQwfF+V3O9+S6Kf7CAIy34RDmTvnYEhGm3PDwA0Ujb+cWJdbmHgmP6wXxvnHVqB826A+5+BDK0V6jNhgcTsfvv2bbuBhcOr/M03A7325uUhe9rbSiFAgAABAgQIECBAgAABAgQIECBAgAABAgQIECBAgAABAgQIECCwEQEBdzbCqBACBAgQ2JjA58+fnz9//uPHj4Ul5g3svPueWXlC7Sy0koEAgfEKHOactwOfYzPe7jqEmpdMSKvqObHJkIXBCmfNzyyXkd5B9d8lzpuiVh10CwSWEjjMq/BSRDIvFDDCXUhUz5B5mFdXVwmfl+A7Ca2b2HCZ1bnZc3uC0717966+0wNf1kUPvAOs33xdaH3DgZTQPwwX6DaxQkrCm05sjDmQzrnjauTPDSWRNAtjTKxT+ZLnG1Pqcgc++Jr3iKb/Gcg6Hcy2BJYV+PjxY/tuIRfHjOBKikq2Z8+etXPu4HTa3qkUAgQIECBAgAABAgQIECBAgAABAgQIECBAgAABAgQIECBAgAABApWAgDsVhQUCBAgQ2L9Aftb+/fv3JfXIjLu8x/n69euSzPIQIEBgvALtt9h72jKZKXBLzbEpmQfVg2bVxARKJqRVTZ7SzLRMdS6Z/zlre+6jCifDVFbDWej/dfezs7PhVFVNJiBwmFfhCRy44TTBCHedY5FZx4mMkwvcLP5Ozv+z+DudszSX2tHNzU3m0i+1yVQz66JTPbI7a5cutDPqHexoqWH4DuoztF0k7HtJlc7Pz0uyyTNkga9fvy6sXsbUT58+XZhtnQy5/ynZfESPNRY+tFxq8FWCM7o8nXe5Sz3mGl2TVXhcAjnvZSTVrnMigP/8+bOd3k7pvJjmeaaIqG0rKQQIECBAgAABAgQIECBAgAABAgQIECBAgAABAgQIECBAgAABAjsTEHBnZ9R2RIAAAQILBPJK5adPnxZk+r/V+Yn7vHG+7ZfaS2oiDwECBLYtsFTwiMmEnjHHZtv9asLlLzUTaUqTITO5pfywds5vKd98vzn7f9098x73Wz17n5jAYV6FJ3YQ99gcI9zN4p+ens7i72QyZyZs51p2cXGx8k3jmzdvNlu9MZami47xqA2qzrrQoA7H+pXpP6NO5mnDylAlI02DkZV5B7VhybHewY1ESTV2EPdnl4dG2K/O8EklPWGXh8m+DlwgP4Ly6tWrNkLhWTFjugzi2psnjs/t7W07XQoBAgQIECBAgAABAgQIECBAgAABAgQIECBAgAABAgQIECBAgACBHQgIuLMDZLsgQIAAgcUCeU2z86cR21sm2k5+4r6dLoUAAQKTFOj8ceN5Lc3vwc5bNa70pQIcjKtpartVgcJfgJ/VYUqTIT98+FA+A/b6+vrk5GSrB2J7hT8+Pvaf6MbbtO2hKXkdgcO8Cq8jZttKwAi3otjGQsLvRvjq6irXhfv7+zwlWHYvuW4e+IMFXXTZPiN/Q0AXaoBM4KNQF/0HsSTmRWewjP5irR2awMIh56zCnfEmNtuW6XW5hU8t+sN+bZZ3mKXNO4cs9bBrmE1TqykJ5C+57W9romMXDq8yiOt8JJsxXc7AU4LSFgIECBAgQIAAAQIECBAgQIAAAQIECBAgQIAAAQIECBAgQIAAgbEICLgzliOlngQIEJiyQGaJf/36taSFou2UKK2f56j2L79Yvn6BQyih1qajyTRqCLDqsG2Bpab6//79e9v12U35S7W6P/rGbipsLwMRKJmQVlV13kSmKsNYFn7+/Pnp06fC2mZa4Kgvgomq0NPSzhk7PfmtIrBQYKnr0WSuwgtZZFgoYIS7kGiDGU5PTzO3M1/Ai4uLpYotv3ouVewoMuuiozhMQ66kLjTko7Ny3dqT5xtFZdzRSDmcj2n7wlgh0ZjMGPNwjmy7pSVPFfJl2UGk15KajKvLLRwuLTX4ah+7CaTMO6BfvnyZQOs0YTICCX768ePHdnPev39fGDGns0vnOvvmzZt2sVIIECBAgAABAgQIECBAgAABAgQIECBAgAABAgQIECBAgAABAgQIbFtAwJ1tCyufAAECBBYI3N7eFs5zywvHhb+RuGCXVhMgQGA8AplCXF7Zkglg5aXtMedSc2wWztjZY0PsescCJRPSqirNm8hUZRjLQvl0lEwLzM9Qj6VdnfXML2Z3ps8Sz87OetZaRWAFgcO8Cq8AZZO6gBFuNApnWtbd1lzOtM+rq6vcFia0XGFRCdr48PBQmHlK2XTRKR3NvbRFF9oL+w52unAYPpkHDitgFo40z8/PVyjcJoMS6I/xOqtq+Rh85aYV3qKMawi8MF728fHxymLT2DA3tJ2n4sIfq5gGglaMQiCxvDsfqxaeHhOz7Pr6ut3SXG0zpmunSyFAgAABAgQIECBAgAABAgQIECBAgAABAgQIECBAgAABAgQIECCwVQEBd7bKq3ACBAgQWCCQ3wcufAUzU8Q7f/ZwwQ6sJkCAwPgFXrx4UdiIhXNXCsvZe7bMMMlpv7Aak2l1YXtl6xEonAY5K2FcM9PmtTqxCPtj0NQ3jE++XPWU0S33z34sP1uOruEqvEeB8n7lerTHwzScXRvhJhLH0dFR5kvnihONHR+a7DQVKH90MPY4dCvw6qIroNmkLqAL1TUmttwZ5aHexkOOdVsy0iy/aayrWh6awECOdWE1xjXAXxi0a1zN2VLX7YwdmZFmYQymLdVKsQTaAvMi5mQ41s7cTpkXsufy8lJvb3NJIUCAAAECBAgQIECAAAECBAgQIECAAAECBAgQIECAAAECBAgQ2KqAgDtb5VU4AQIECCwQKIy2k1IyZc4r1ws0rSZAYKICnT8Y29nWKc1/K2+1AAedneEAE5eaj5HJkBO4r8iE5/fv3xce68yEOT09Lcw82Gz90YWmEURpsPgHW7Hy69GUrsIHe7jXb7gR7sePH2eMmVO9r3A2r1+/zvdxYeSI1LM8NM/6fWMgJeiiAzkQ462GLjTeY7ew5omV1p/nkIfeJdFPym8a+52t3a9A/5BzVrcdDDwn2eX6zyEld2777Ru72fu86+y+7qt302p7GaPAyclJNfSr1//t27ePj4/1lHnL88Zi874F88qRToAAAQIECBAgQIAAAQIECBAgQIAAAQIECBAgQIAAAQIECBAgQGBNAQF31gS0OQECBAisLpCfOix5hT07yA97np+fr74nWxIgQGDMAuWztjKxufCN9uF7LNXq4TdHDXcgUDIhrapGeQerNhngQvkUlEx3yW9HD7AJy1bJDL1lxeRfX6D8dDGlq/D6bodZghFujnt9jP/169d99YSE1bu/v184c/vQvra66L465GT2qwtN5lB2NmRhQNKcMzs3nHxi4pyWtH0HQVgmT733Bt7d3ZXUYQehbEueb5SPU0oatYM8/fFJnzx5soM6DH8X6V2dd7DzQpMMv0VqOGGBDx8+JKB5o4G5Yl5eXjYSOz/mxqOzY+fR3zSeYXa2WiIBAgQIECBAgAABAgQIECBAgAABAgQIECBAgAABAgQIECBAgMAABf53gHVSJQIECBA4EIHC1y6j0flLiQeipJkECBBYatZWXknfwcyfHRyUpSYOJczQwsmBO6izXexXoGRCWlXDpTpYtdWgFjKtpR7UoKduaeznz597Mux9Vaaw5vDl9NU/kbV/el5aUXhvmYl8Oa++fv167w1XgVEIHOZVeBSHZoCVLDwLpeYHMsLNiX2PN2m5Ofz27Vu+wv0Xl1yADueKoIsO8LwxrirpQuM6XivUNlEecuqet2HPqnmbTCO9cKS57TFmYsEk4mouaolukCp5BrKN3lUyxG5Hl9h4TR4eHkrKXGqcUlLgtvP0n0M6o8xsu0rDLD8Rk9sX3Hz3r66u8iBomHVWq4MVuLm5aZ+Lklj4GyoZiCVnO05rSshV9XCGaQfbfzScAAECBAgQIECAAAECBAgQIECAAAECBAgQIECAAAECBAgQIDAQAQF3BnIgVIMAAQIHJ5CJ3/3vWFcieeHy5OSk+jiihUyEqF7Tz9Ruv8o4omOnqgQGJZBpVHnFvHCK1/39/TQC7uTM3z/Zr36MckGZRqvrjbK8rEDhd2RWbHs2yLK722/+3GN8+vSppA75HiVzSc595Um0nYXREArrlgk5hTmT7eLiItPVyvPLebACh3kVPtjDvU7DjXA79XJ13uM8ydxP5tKQ8ASddZslFj6X6ClhLKt00bEcqcHWUxca7KHZYMXy9LKntIXhL3u2HfWqkpFmhl3bjoDz/v37WQi5PG3+8uWL58zb6FQlx3rbkZXSrpJqJO7PtrvcxoX7YyAKuFOBdwbcydqE7BRwp1KyMBCBPJDP47X2I8pcs/K4r6SSt7e3GbW1B2X5IuR8O7oTXUmT5SFAgAABAgQIECBAgAABAgQIECBAgAABAgQIECBAgAABAgQIEBiagIA7Qzsi6kOAAIFDESifEd3+Pc+xGOWHGevNNBFiLAdOPQkMUCCvmJfMt0nNqzhfA2zFslVKwLX2+/qdhUwmzFBn6ySWCBT+AvysqDHOTKsjZMpKf+yAKnNmzObbUX0c5kJObv3z7rZU7fZkni3tSLETEDjMq/AEDtyOm1Af+vXv+qBGuDnJ7zHgTg5E9t4fufJw4kfoov1fTGsXCuhCC4kmkCFxMHseKezlpn0IqiVPY7YdhCUD3vr45fj4eAgy06tDHXle63YQvXcIXW5e89dJ7+cVcKeynRfyNSfhBL/zN6YKysJABBLMOn8JbXzB8zHxoQrjXCeKXPvUmg6fh58DjyE+kEOgGgQIECBAgAABAgQIECBAgAABAgQIECBAgAABAgQIECBAgAABAmsK/LPm9jYnQIAAAQIrCGSieM/8jXqBmSie30isp1gmQIDAAQqUT1QumZYzFsAEOCisauE1pbA02cYosFTP3/ZkyK0CPj4+vnz5snCya1j8FvS8w9GezDMvp3QCh3kVdtyXEjDCnce11AV6XiFrpl9cXPSUUHhJ7SlhFKt00VEcpiFXUhca8tHZYN36A1405tJvcL9DLiqdv+RKse0xZiPiVWLIDhltvHUr6eQ7wC+5fdp2l9v9Qew//+y+Pvvd48ePHzsrMN7AnZ3NkTgZgUTMabclYfQLw6PnT8DX19ftEnIyTNSedroUAgQIECBAgAABAgQIECBAgAABAgQIECBAgAABAgQIECBAgAABApsVEHBns55KI0CAAIEigfzgYVG+//mfHb87XjKDorDmshEgQGCzAq9evSopMLODEo+jJOcu86RK5+fnJycn5TELUr3kL5xvc39/v8vm2NcABUompFXV3vHdRbXfjSyk8iWTALOvfC9GEbUwP1id81tiLG7Ep6SQ7CvxvEzaKbGSpxI4wKtw1XYLJQJGuPOUcs1KqIJ5a3eTnrvQnlvK379/76Ya+92LLrpf/wnsXReawEEsaUJ/JJEDOWE2oAo7/7bHmPVYBhnO5GlJo54+ri9Q+DBt2/iF8Slye7N+k3dZwkJeIXHrhyMPczrPKvnrlUcZdSjLAxFIj+2Mm9+Z2Fnnd+/edfb5RO25u7vr3EQiAQIECBAgQIAAAQIECBAgQIAAAQIECBAgQIAAAQIECBAgQIAAgU0JCLizKUnlECBAgMASAuWz4jMHe4ly1856mFNH1mZTAAECuxAo/xHj+kSsXdSsYB+pfM78mXGduWpLzQy5uLgoKP5/fvz4sXDqTkk58oxXYKmgS+Odx5U5dentCw9TZmCOJdpO2vL06dPb29t8hf/2/vvvv/96Gp4m9279/6zMvj5//txTmlUE2gKHeRVuO0iZJ2CEO08m6eU4PYWsuapz9uaszOPj4zULH8Xm5UfBQ5hRHNDdV1IX2r35XvbYE54s9UmghwMcd5d0/gxGMqjZ3iFLrIF6jPgdn6i3166hlVzyd4H+78hGWlTS5fpjY22kGhsvZGHg4K1+iTbenB0U+PHjx869JP7I3sNZdlZM4oEL5DlbroYNhDzDvLq6aiTO+5i/aLRLSOZc9Q7w9mOeknQCBAgQIECAAAECBAgQIECAAAECBAgQIECAAAECBAgQIECAAIFtCAi4sw1VZRIgQIDAAoHyWfE98+IW7GOl1Qvf/F6p1JFt1Hh7tfMl15E16X/+Z5KNGt1RUOE1Beb9uHG72MIfYG9vuL2Um5ubqvClzrT5edvCs1DJlKSqDhYmJpBfgK/PP+xvXSbIjXQeV6LtlPTzfGWSLWeMfofRre2PNDTeIEqjOxAHW+HDvAof7OFeoeFGuD1oQ7g17XmwUHir2dPAUazSRUdxmIZcSV1oyEdng3U7OTnpL22p4Xx/UWNZWzIE67nKbKSZia9RL+ft27f1j5Y3JVDyVGEgAXe23eU2RVovp//sMcYQQvXWbWO5ZwT6/v37bexRmQTWFKg//6+KSvDiwhBReVrbec3NyXmMJ71KwAIBAgQIECBAgAABAgQIECBAgAABAgQIECBAgAABAgQIECBAgMDwBQTcGf4xUkMCBAhMTSCvV5a8vz5r9o6nxPe/+b3HI1EyCbDkZ3hXaMLx8fEKW5VsMslGlTRcHgIrC1xcXJRsm3fTG0GmSrbaXp7b29t64cvGxch7+fXN5y13vpE/L7P0iQksdfRHOkmjPNpOpkNPL9pOemz/NG/T8yb2pR5mcw7zKjzMYzG0Whnh9h+RIdya9kyP396At59ll2t10V1qT3JfutAkD+u8RvWcMLNJ/z35vDJ3lp5IrB8+fHj9f/+y8Pnz5zV3nQJLStjqGDNfwPqANwdoksO9Eudt5yl5tN7/BdlIDeuHe16BW+1y83a6Znr/2WMHsGvWfy+bf/z4sXO/6STrn986S5ZIYB2BXH5fvXrVLqE8RFQucJ3dPjG4E5S/XbIUAgQIECBAgAABAgQIECBAgAABAgQIECBAgAABAgQIECBAgAABAhsREHBnI4wKIUCAAIElBMqj7ZQEZFlix4uyJj5Fed0WFbbh9bucBNiYXbC9ozDJRm34wCuOwP8rkIgbhUElvnz58v9uus9PjRfll50XVPjj7cNp8mAvJfvsBFved8mEtKoKy/bAasN9LeT+JBNOStqYS3bmsJ2cnOyrqlvdb2bX9JS/bCSvnqKsIjBP4DCvwvM0pNcFyi/92xtb1etTLQ9nhHtzc1PVai8LPfKHMMFbF91Lr5vSTnWhKR3NhW3pPysONlJ54vxmHJRBwadPn77+378sZIZ/IrlfXV0tbPW8DIXPGbY6GGlcQwtDQM5r0WrpCTwU4QT4uLu7SwCg1QqZxlY9dxQbaWBhjKcMTDayu10W0n/22OqXaJfN3Oy+8ixo3kPRnN8O/Mu4WWqlbUog16z2eXKpEFGJl9f55DYlizO1qcOkHAIECBAgQIAAAQIECBAgQIAAAQIECBAgQIAAAQIECBAgQIAAgYaAgDsNEB8JECBAYOsCjXguPfvrn+PRs+Fqq0qmsq9W8vpbtd9SbZdZPgOqvW09pVHO9sLiTLJRdUnLBLYhUDjdK1PLtrH3FcrM9I96mIyc2Jf9MfZMkGuE7OmsRs5dmQDWuWrHif2TiHZcmQPZXf8vpTcQOqdtNPIM52Om2+VbU/8Szatbsk042k5a3X+UC4ORzdOTTqBQ4ACvwoUyB57NCHdhB2gEC1iYf+MZeka1JcPSjddnxwXqojsGn97udKHpHdOeFvXfV5cMTHoK39Kq169fv3nzpnMkngcFl5eX7969W23XCd1TsuH2nmAndl798U52tHJbShrSyJPnObE9OjpKMJQIJ8DHy5cvnz9/nthGk4x60HO3UMmU5Kkyr7BQ8ueJ/i/pCjvdzSb9Z4+RNmoHdPmuzbtZzfdxBxWwCwJLCcx7jJ8rSK5ohUUluFvnhTWFZFVhIbIRIECAAAECBAgQIECAAAECBAgQIECAAAECBAgQIECAAAECBAgQKBcQcKfcSk4CBAgQ2IxAI57LZgrdRCklb7RvYj+rlNH5gmmjoPIZUI0NGx8bE1RKdt0oofBjScmja1Rh22UjsLJA5jXN+3Hjepn5Ig/kBfTMbatXrKTy9fyz5fy2bckZY+9zuVPbhEdpnEXbzZGyWYGYl99apCNl7sdmK7C90hJDKjMbS1r36tWrTIbM+WF7ldlvyZmW0+8w4bbvV97eGwKHeRVuIPjYFug/QbXz7yxlOCPc3B3ler2zhrd31DOuPD8/b+efWIouOrEDuvvm6EK7N9/jHvvjkw5wtJuQvgvD4uRZwQpPSDLCKmlvYmFsb4zZeIRSEox4U50nz2ESW6fTNiyJepAb4xBtandjKWde6JNN1b8kvmf/l3RTNdl4Of3fpjz62PgeJ1PgvKedIU1IrMk0U0MmI5DAcJ2nqcYVrb+9375968yQ6G8HeOnppJBIgAABAgQIECBAgAABAgQIECBAgAABAgQIECBAgAABAgQIECCwQQEBdzaIqSgCBAgQKBIofzF9x1N6St5oL2rhFjKVvHTe/zux5ZW6v7+vZ87ElfrHDS5PslEb9FEUgXkCmWFVciLN9Kd5JewsPW/AN2ZnLfVufb2e19fX9Y+dy5lVvvd37nc5/60T4QATG5etfoHOKR/9m+xrbeY3ZhpJyd4vLi4Smqck53jz9B/lkoBc4227mg9N4DCvwkM7CkOrT8mN2azOhzzC3e890rw53iO6MVin2+ui6+jZNgK60EF1g/6HdfNOp/siyqz+wsehnz59WraS84JcNMrZ3mAkserqT1Syo50F18iOFoqlM6S37DegXuNYrPlxe4eysGJ5olXSn8d499L/sC5Xme1FrSrEH3K2fB8TZLmzhjlF5NlR5yqJBPYo0PkYP921/OllYrp1xtzJgPrly5eJyr3H1tk1AQIECBAgQIAAAQIECBAgQIAAAQIECBAgQIAAAQIECBAgQIDA9AQE3JneMdUiAgQIDF3g+Pi4sIq7nMWRHzre+OzH379/Vy0tn55UbVJfKHzjfyNvmtbf7C/cb72q5cuFhY+rUeXNl5PAygKZhVISICyn0PK32FeuTP+Gl5eX9QwJC7LyFJrz8/N500vqu9hvmKFcSurT4eoVs7w9gQRaKi98FDPTMmUxE0sWzm+ctTpng6urq3KBkeas35y0m/DixYt2ohQCWxI4zKvwljAnU6wRbsmhzD1S/1zrkkJWzjNvsD+KG4OVW11tqItWFBZWE9CFVnMb6Va51el/hrnHk3mDNAPwwpg42XCpYeNsR4WFl39BGvVf+LHxRGVnoesywCx8spHLa66kG3lyu1BjBxlKHljNu6PYSPUaR3xemXk+Nm/VYNP7R/QHcj+2ztHJ6WjemTnPjg7hodA6euPdtv7nxXG1Ik81O69ZSwXiz7mus5D8yaMwQPm40NSWAAECBAgQIECAAAECBAgQIECAAAECBAgQIECAAAECBAgQIEBgjwIC7uwR364JECBwoAKFYVZ2rFM4iWKpWtVfwV9z9kXhe+f39/dL1bAzc72Qrc5gn2SjOkklEti4QN44T/CahcUu9Rb7wtKWzdCIPpOZIWvOAEn8oHnTS6q6ZRLdHn9fvfx1//oFoqq8hdUElpo5WXjpWa0mG9kqX5Ozs7OSmIO5ocolOz91vpH9DryQfpCIDbz+qjcxgcO8Ck/sIG62OUa4hZ6F08gLS1sq27y7heHfGCzVzHmZddF5MtILBXShQqjJZOs/N/YHztglwlYvK3n+UDhsX/iYYjWTPFGpX7xyUHYz9EtApaVgo1T+JGQ1il1utcfTXZ5llcQ52uqz+u1R1//c0N6LEX3bpJGSaFD1E0Jjbb6znz9/biT6OEmBFf7I2L5IFV7d1gT88OFD+3yVXb9796685BTSeU+Sr8NS5ZTvUU4CBAgQIECAAAECBAgQIECAAAECBAgQIECAAAECBAgQIECAAIHDFBBw5zCPu1YTIEBgnwJ5P7j85fVMb9hBXTOXoHqjvfMNztXqUP8JyvaLrUuVWYjW8+J14e5CUX/jdqvvu0+yUYXOA8xWP+4DrJ4qtQUSlaP92nojWw7rbmZkNfabj/mF88acq87fpG1v2J9ScpbbV5ihUPse9R++bazNnLRy9tx+5NKzjWpspMy05fT0tHByY/p5LtnJv5FdD7+Q/ul5C0+Gw29geTceflsOpIaHeRVuH1xdd2ZSOK6ZZT7kEW4G3bl4tTvSDlK+fPnS3ktuDA7kSqqLto++lKUEdKGluCaQuf9hYH8ozJ01PxeUrYb+2cgTjJU1Gk9U8lS580K2cvk9G3769KlnbeeqPKhJeKDOVaNLXPh3ge31/8YztHl0C2s4b8P9pve7jbRROybNXev19fW8nb5//37NKOfzSpY+KIEV/si4QoyeTTW58zdOkrhUrPxcXzr/mpxyxNzZ1JFSDgECBAgQIECAAAECBAgQIECAAAECBAgQIECAAAECBAgQIECAgIA7+gABAgQI7EGg/C3q3UwnyBvJlULPi8tVnv53xKts9QmonW+FVjlLFl69erUwW0koiv5CqsBDs2wlO+0vsH9tSfmja1R/k0e9tt6ld9OQetSqnj0OtmI9dd7Iqnw7Fr5nny/1buZ1N1qUaCD145JwGBt5CT7TSxZOe8uku/z+baM+2/4Y5Mb5c+EeM4NuYR4ZFgosdZ9QfvuxcL+bzZDJognYlHmtJVNG863/9u3bof16eb9M/5TgzR6sPZZWP6nuphquwv3OB3gV7geZt3awXXdehVdLL7/ELHXlWq0y2WqwI9zCyeQrN7xzw3nh+fYVpZ2qyXIAACAASURBVLGzkttO1EW3JLz7U1xhQzZeMV2oUH4a2frDWfaHwtyZwLJPCxc+PKnXPAP8/gFIPfPGv24pPJfLerEJK7Cz0LGr3agUxo2tuw1zeeG5rvCPAsu2Lk/MCkteWMNld72b/P1fqAMJgLg+dfpJz+1rvoa7fxy6fqOU0CNQvxD0ZFth1W4eSuer3dljlx0S5ilo50U8F0d9foWjbxMCBAgQIECAAAECBAgQIECAAAECBAgQIECAAAECBAgQIECAAIG2gIA7bRMpBAgQILB1gc73LDv3umz8gs5C+hMziaKapJGKnZycLAyOUzK3JC+t1l+UX38qeMl7qP0vr/c7zNbWp1XEIRolW62cZ5KNWlnDhiMS2N777kshZMJVTkedb5zXy8kXbalfjq1vu9pyflS5fvZODavT7GoF1rfKm/QLLyL5SfZdNjnRUkrOZvVWZLl+jWis8rFcoN7TFm41wJlpuVvIjKnnz58XNiSB6tJzzs/PFzZ2ShnyFetpTs4wO5t92lMNq3Yp4Crcr73Vq3D/rg957cKbkwqn8IRf5V9hYcgj3IxYdz8rsjNcYy4fu6/JCkdzU5vooitIllxuCoPTrbD3nk32UjFdqOeITG9V/3Bj/WePGxFbthpLjdkb4WP6+//Gh/a5PNUfoWQYm/CsG0FbWEhGXiVnmHY5ORy7fAjTrsCmUhY+NCj5o8CylcmdW8JGFG7V//UsLGT32Xq+Jv0RvnZf1YHvMcGXe3ppHofu7HQxcKgJVK/zUdjCP1y2G965Sc9Xsl3COinpse2/XGTvSw3E8jfK+mWxXp/0+Y2E+K+XaZkAAQIECBAgQIAAAQIECBAgQIAAAQIECBAgQIAAAQIECBAgQOAABQTcOcCDrskECBDYv0B+27D8XeqlXr5ctm2Z6F6fNTGbiZfZ7P3llEySbLx/3/MmdP++qrWFaHmHtdpk2YW8xVufr7LQYdny2/kn2ah2M4ef0vkCd7vaO3sVu9p14R4Ls1XFrr9QuMcdTL/seeO83sycggqPcn2r1ZYzU6gxOS2RvDYbDqN/esms2mnybn6tN3tZLaRa4zKxmvaBb5VeXfhlrHrFcMRS+dzhHB8fF86sywSVfJXy/drst2k4ID01qd+ctLOt9gVsl7PHlMLz81K9fSPNKdxjYbaNVGlWSOEeXYVnXBu/CleHcuxdd7X55FXzGwuF45rZVgc+wt1xYMTM/+8cv3dG4Wkc1il91EVXOJoll5uSPCvsun+Tkp2W5OnfS2OtLtQAmfzHnse2G+9dq2Eue6dX/pAzsQvrbQxFHkF0BiyY1byeebW21LfKiC8XyiplNgysPm57YZ27o3oM923Xc3vlZ7jd/ww/RIX3wIWVvLu7K48G1fPFLNzdXrL1i/WD76XCA99p+kwPWu5786y433zgDVS9mUBniJmei9E8t85NdvlQuvOxZ650S/XS3Ih++/ats40pX5ypThmJBAgQIECAAAECBAgQIECAAAECBAgQIECAAAECBAgQIECAAAEC5QIC7pRbyUmAAAECmxTofM+ycwd5+XJ7QRPydnI1l+D6+no2iX3ha+6db7s2Kt+Y1JdXQhsZVvjYiGHRWUJ9VkZnhp7ERvn1UEQ9W625qrHTztJG16jOVgw5sT+WQVXzTCLa3pex2kt9obBiu3xHfFa9wj0W1r/e5BWWe944r0rLiS4xKZZ6kb3adqmFzA1rnEIvLi628fvb/dNLUudZk5eq/AqZZ9F2qutISsj0p555L/VdlF8H61tZrgssdXXIDJOBhKrJ1yRfiufPn5fXP9+jdLaDnUDSf8od6ZzDek8uvFi4Cldo/V2iylYIW+VfbeEwr8Izq0LhwXbdzU6Pj0n5lT3n/+3dVI9ihJtKbk+g8V3uHG/mruDdu3eNnJP/qIsudYgLh06FZ8Kldt2feY8V04X6D83E1jbG9Y3WZTzeSBn4x1x3Cp9L5CvWuHDMen5GZD1t3BRIymnI5xH0Loexy4Yxqps0noTXV41ruf9Ypy0lfxcobHL628uXLwszJ1vh46byAneTs1+s0ed3U6Wx7yXnip4nIRnm5IlTHj2NvZkHXv/Ok2qiKS3L0nkRKb+pW3Z37fx5mNl57lr2u5/r+LzIbrHKk5mdDTDbbZRCgAABAgQIECBAgAABAgQIECBAgAABAgQIECBAgAABAgQIECAwdgEBd8Z+BNWfAAECYxXIG5Dl8VyWffmyECXvaFaTo/LSZzXjLnXLDwj3F5IfN+7PUH/7s7yl/WXm5dSed6ln2+aN6tVep84r/vW3ePPLzyu8v9tf/861k2xUZ0uHnFjvrv31LM/ZX07h2sLd5YtcOO2wcL/92R4eHuoBVnoy7+zl9ZzNEn2g/8Q1C0CTyvdUeM1V+R34xuk6p9YkrlnsvM0zvaTzff0qf86HW33bPr0uYYzq0/VzCDKPqP9AVNVLv93UrLyqzINaiN5SX7H+3rIDunz7cqdxdHSUr0n/fLN6ZXILkUmP2/se1fc12OXqbq2zhvkadqaPKLHwYpcWlefcSPMLd+cqfJhX4aU6ZGFf2ki/La9YLiKbnZJnhFt+BHNfupvrcq68ndfcb9++ldd2Mjl10aUOZf3xSM+G6WCbPZP07Gu2ao8V04UWHp0pZeg/S/ffn+/GoXwUkBF6YqwX1qoR/SSxV9Lzs20uKAnWNq+Qwi/mvM1n6Xmc29h7qj3be/+GG1x7fHy8cml5NrLLR3Mr13Phhrm373/8Xh45t39feURQ3o1nRfV/Mft3t8e1nTdjVX123Mmr/Y59If2nv6Pm0VP+7LLju5Sxqw6n/vnjY/uLs/IZoL1hruML/765QY3Oq3DqsOzTznTpzqJS1ZSWy/RqfxjdYEsVRYAAAQIECBAgQIAAAQIECBAgQIAAAQIECBAgQIAAAQIECBAgMFaBv/4RIECAAIH9CfS/Fly/uGbC+Qarmbnr9V1n6kVS6uXPe3GzqlJ7k/rmHz9+rHJmIYEw6mvXWU5R9ZI7l/Nq6Qq7qIOk2P/++2+FQlbbZJKNWo1iL1stNd00PX9nfWOpSFV5cXxneo0vS+fXsErM2WBnFcuhyQGqdj1vIZPet1GlROlq7DFQ29hRo8z2fhvVyCmxcYZvlLDax3aEo+rbsbBK9Rpu6XCs1qgRbbXwMl1Hni1nquTuG5i+l0Ocs1nJd7NR55zWdna+3b3MUnvs1xu7kqvwUp0hmV2FO8Xal55tX4Wn0XXj1um5TmJ5F53qCLdxOev5GKtt3KRVh68xKq9qkruIKs8BLuiiJQc9dxdVh1m4sI0zybxKDqFiutC8ozO99J7Ov8snMPNgy8P55aZlXiGN9MYNVXp7PUPPzU8GLPWcKyy3R7j7GsD2HPeFqybzfKPnWM8QyjvVvM6wcBed2vNKG3h6T7CqIZxMBq7XX70AdnaVKjFnp8l8MfspJrM2N3vz/iay8iimfYmZ9ZDsaGeP1ObVYYUK5PpY9fD2Qr4UG/xr7GT6lYYQIECAAAECBAgQIECAAAECBAgQIECAAAECBAgQIECAAAECBAj0CxxldftlFCkECBAgQGA3AvmNzbxynd+3L9ld3qRc9jcPO4u9u7vLL3xWO81rx3kF8+TkpJH56dOnVZ7GqtnHvLuZotqrGr9Pm/dWN/tzkR8+fFj4U7rL7rRRZmaY7PjXIBsVaKsmZXSN6mzFoBLz09M3NzcLu1OjzvnKZPJqvkT5jjRWbepjvlmpVft3XPvLz8kkFcsvnfZnW2dtvheXl5f51e6lCsm5Iqev/ET2Ulutljkn1RyahXT5jufQb+oI5hQXlsYJMzPTUo1N7aJfI5eGVKAnTzptKrPBH81u77F+KUknXOr37dN1c35LP9lgDXs0xrsqp6z8XnEu2em9jf5W0qg4Z0pb+3Jfsm15nlQyp4hZPfP/sqeL2Y52edIob9oecx4dHfXsfbzPNFyFew5r5ypX4U6W3V+Fp9d1c5+2wTtbI9z+k3ajG2/v6jxvgLmppwqNhozooy7af7Dik1vN/sFFu4SMfTIU3eqIbzgV04XaHWCqKT0D24x/0xP23vCFV5xcZRJponCg/e7du3z9q0aljRnNNZ5p9Jisc31pX7PWKa1qwmoL4cpIdrVt91jt1Srcs1WjPzRypmvllriRWP4xN/Dv378vzz/LmWtN/uiw7FZ7z59zxfHx8bxqJAZHqOetlV4i0N9XZyWk8+T8VngyLNmpPOsI5OyR02wCj84KmT3hzBUnKf0PEnO3mWvTCrvOLnpublPm2dlZTmv5l8KrXeSbm56zweeondeX7CJPxZdtVP5y1P/ENW3JJWmDw/xlayg/AQIECBAgQIAAAQIECBAgQIAAAQIECBAgQIAAAQIECBAgQIDAuAQE3BnX8VJbAgQITFAgb13nhc7+9yOrZmcKemZKNGY7VGtLFtpzGDJ1v/Nt48zpzRuZ/WW2X1ZuvDHfOT2jv8yStZnHtTCgRl7ATWNLSmvXuTMCUUlR6+SZZKPWAVl/23y58jJ94+3tFJuUfOPyb4WIFfVa/d9r2M/SyWcTJ6q3sZMnKT3dL/ND8kWuiqqqMavYyhN7qgJnFZu9I57EesVyDumZBplvfTp/VU5VsRlX/q9WrbZQF6vXKlyJgLPB99fb4WDaFU4FcpZYc1pLDmXeiW8fst0H7WpEUmu3NynlZ8XOzWeJaXIuDY3OkCNbj+TSMwevp+RqVUrL0Zl9rWaJa174qpIHu5CpJglRNPv2Vd+7WW1zWkjK7P+N1H9m2xBep+TULZunko1esVqZ+UJlQsgGzwarVWNQW+VLlxvFeVXKnVgyzFu733RX4Zl/vm7VgXAVrijCMtir8MF23RyUnG1mF4h6v81R6++61WGtFg58hNsT/iA3ObnMtWeYb+QmrfLPfUXu1to3qMkwpUAAVXtXWDjwLpqx0uz+bUY3u/mc3W3Oxn0rkFab5M4kt/Hp6rOU+slk4ZlksBWrWlctHHgXqhwmv9B4Wtho73///bf3YUv7GW9VyXz7MrbK16pK6V9oj+IzPu18XJxWzxv6zdukZ9edTxj2e7UqeR4+r0W7fxY0ryYbSe851ik/HSzfkWV3lLuU3Ag1nurniOeRyLx+Ve1ivx2jqsayC/09aghnkmVbNMD8/afrqsK5Fcldd+eZrcpjYasCOQO8fPly4Zd9q3VYtvBcTzcVxT7Nf/78+bIVWDN/ntj3/DFozcJtToAAAQIECBAgQIAAAQIECBAgQIAAAQIECBAgQIAAAQIECBAgMB2B/Bq8fwQIECBAYL8CmdqUN/ILL66ZuZTQAytUOL+YWs16mu0rb4tmLkRPUXl1vqRWKSfvK2diVTvzalXtqVK1qnN3jQqk/lX+eQvtNuYl1HmZt50+yUZtG62n/ExaaHSJnX3Ml6KnYnm5f2c1aewop5qeiuWL3Mi/s48bP1fk5NY443W2JXlybsxJuIelc1W2mveFzRSgzk22nZhWLDyCK19BUvmQdl6q2p2qM1unf2Fivsvb1ttj+Xs8UxX67yDb7Ju4x6Mw5F3nbNNzCEpudfbVuj32bVfhnj7TucpVuP410XXbnaR9ra+LdS4f8gi3DThLyalpds+Z8WaWG9nWuUmrDkF6b3t4W+0oY5AqpwVdtOoYO1tYOEraWU0aO1pYsc7vyyF3oU6QSSb23xIM4aSafti+oCRlqVu7zocnPY9Gw9Le6exrlfT+58z1fpLKd16zMvypZ9vLci7KjRNF4cdsuJcKb2mnnR2sTrHsaLTzcejsoVy92HnLPd1ySwIbKbazn8/amK/MRnahkAh03mB39qU8Ox1pX5rAgZ73LL3zSA0ncYNf1c7T4FZbusHKT6AHagIBAgQIECBAgAABAgQIECBAgAABAgQIECBAgAABAgQIECBAgMA8gf+Zt0I6AQIECBDYsUD/hOrGa5fl8/EyESLTh/JiZbuEvDe/sI3rvAW71ASPhTVpZ1gYWiJNTsNnL+63N096ewbFalOt2oWvnDLJRq2sseaG/ZOjGt+IzX7sf5V5969WV63rny9d0v2qoja7sKXTRTl1ZHJOSJ/p6XVZmzw90WRy3Pc+ZyOS7RN+42Dl1DfvxNhufq4UyTyvb2RVe5MeokZNCj/2H5d2BcaVUt5LC7lGlC1dMZfd8jmZ4zqym6ptz/S8HOv0n03taOPluAq3v4yuwm2TWcqgrsK6bvsw9XfdnrNH7hPapc1LmcwId14D6/czWW4PRbNhEnNir+fs4a1W5W4td4Dz7tZS7BDuUavaDmpBF53XXbeRvvBhyzZ2WlLmwor1dNrD7EI9INNb1XmunvWrnHWH0N4Mptr9PKf9kmFCLh/p/+3NFw7Q5l3FZkUt3HXK73xoMJyrVRrYZilJSROG0Cs2WIf+Yx2T/OGgpMOkpwWnYVgd8dzGNFZ1ftxgu3ZZVM9pZJ0L0C6bMJZ95ZzWcz/c6FTpfjlZZZOxtG4a9WwchRF93GBXWefvrauJLTxLT6N3aQUBAgQIECBAgAABAgQIECBAgAABAgQIECBAgAABAgQIECBAgMA6AkfZeLXXU2xFgAABAgQ2LvD4+Hh5eXlzc1Necl4jziyFvLqdf8fHx9kwb3/++fPn169f379/zwvrWW6Xlsnbnz9/bqd3ppyenv748aNzVU9idv369eueDBtZ9eHDh0+fPpUUNSPK//EJTmeLInl7e1tS2lbzTLJRWxWbV/jPnz+fP38+b+1W0/PWfr7O83ZxdXWVb/q8tVtN7+/k5+fnOW9stQLzCt/eGWPZ82qO3ex0moWcVKszas4b8yo/S895NVM1nj592p9tB2vT5NSk5NyYV/xzETk7O5udIVP5bFs1Oa/jpz90ni3TimyYo9bZ3pz8v379usGWZorXycnJBgscVFEb5xpU6zork4735s2bnI4mfFg7G75aYv9tWIJ85dS9Wsnb3spVuC3sKtw2aaQM4Sqs6zYOSj72d912/nrKsndi2XbsI9yjo6O6wGy583TdM+7LvVkccsWc3aTNRvr1W7XZqHZ2q9Z/mzqce9Q2yxBSdNGdHYWEFchAuGd3nd+dnvybWrWwYv07OsAu1A8ysbX9T28G8rfFPMnM8KpTPpeS6mqSS0muI7nPyVUj/zJmbz//yZ1YngOUDNPS81PyvMcFKSdXn2TIVSylJfNsp9lj/mW5XdtknveEoZ15BykPDw95VLJwR7lS5/le5Z+Gp7ELtxpXhrQoR7P/IU8ckqd+01I9fs9h7ewn2SSrZp3t3bt3C/8akvw5KOOiS22jN7uL66x5vm4Z73eukriyQP7m9f79+/LN07U8oSrnWjPnvm721qx2Nt/gFX/3Dxym/Vx9/YOrBAIECBAgQIAAAQIECBAgQIAAAQIECBAgQIAAAQIECBAgQIAAgf9fYJ1oPbYlQIAAAQLbEMgr6YmVkHf0t3GpzjvEK/ykYV6aL69MdpGXOLch01lmmpNZGeXVm5czbewsfy+Jk2zU7iXTD+cd7m2n5/vb0958wbddgXnlZ750T8U28lWat+v+9Eyz6anY+qtyXs1Eyv46rLw2brs86RVqbK/JOcln0nhPNdLNVsbs3HCAvD3NX3bV9npmJ+ZeEnNKzNckLc03PT1zWaIDz99/yIbs6SrcPnauwm2T9VM2fhXWddsHpb/rlpylc7I6nBFuG/D6+nqeUsZ9mZ3e3mQjKRv/dsxrxQTSD7yLbqS/LSwkt4L9XWVhCVvKsLBi/dWerT2oLlQCMpk8/XcFKzxf3ZJM6rn+1SSX+2UHFxt5upXRYs+FcktiJcVGNVfSnjNPdfao5ykpeYx5Mpbf1J8q2ke8pPdW2uPSS9+ud4/6clo9rraMqLYLv7z1A1Et54jkz0M5ZNl8RI0dV1WX+iNjdWj2vrD+cLhxmDZy9SxkyWP8xt59JECAAAECBAgQIECAAAECBAgQIECAAAECBAgQIECAAAECBAgQINAW+KfwfRTZCBAgQIDAzgTyg8P5rfv8AmreZe9/s3+pKuXdyhSYH4Nd4adT89OgmUaSEvr3WO2i5MeQ+4sqX5vm3N3dJfrDwurNKzMv+mfztHFeht2nT7JRu2e0RwKVQM6r+Wn6DAY2e17NPIFMw8gpaJcnvapR/Qv1Jq98emzsIpeknC1zHTk/P2+s8nFlgcvLy8zc2NTUtZWrsf6GaUKmJ6WzpZ+kRfl2ZAJJOkwmbeaWJl+TfAdfv36dnrn+vg6nhPzwdU9jY86zx8eq4QjUL0kbHN0M+So8HPyB1CR94GBHuJm1++7du3kHIuO+nOrXGcx2luzb0cnSk3jIXbSHxapyAV2o3GpcOTPS7xlN5/HCQJqTeuZqkivOauPKbJUr0e3tbXryUi3KxX21wBbVXhJFJaPFngtllXP3C1HNMDbPw3NVzVB3Zpv/czeboW7GuRnh7r5W+9pjxvK/fv3K8Vqtj1XVbh/xdICUXGWYt7DBQcS8XWwj/fv37/OKzWOTeaukrykw+/LmtJZvbnlR6Yc3Nzfv379//vz50dFR7tLT7XOWy9+McirIOTb/0l3LC5SzLRDMnD/zdV7zTNIueRspqWTuAXLWyvVxs+WnX+WSvVT/XKECs8r3nIVWKNMmBAgQIECAAAECBAgQIECAAAECBAgQIECAAAECBAgQIECAAAECUxU4yrTbqbZNuwgQIEBgMgJ5qTdvRubfjx8/lm1UXgx98+ZNXgzNq8bLbtvOnxeL8+ZxqpFXkPMvGVL+2dlZXpPNa+Ib2UV7p+UpCQOR6S5fv36d1W3hhql8Ih3kDdeFOfeYYZKN2qOnXROIQCZI5FwxO6/++fNnWZOc7nJezXlv2dloy+5og/lz9k57c3rM/8sWmxf0M8EsTS5sb2akZEeFe5nNWzs+Ps4JOf+3PxbutHB3shEYl0Bm9eSrN6/OOQvlFnHeWukEBitwgFfhwR6LPVZswiPcDIqr0WhuOHNfVOiccV/G2tlkhbvT7CI3UbNRucCIheD92SbcRfsbbu2mBHShTUnuvZwEVcmTw85q5MSbgXbnqj0mJpxB+cA/F44M9ssvVfPaFYdPnz6VX8JmDxmGGWdnXht70hObo1p7CH9xzig1dyxLPVzqOeLpsQlxUgHOWxgpbL1vNJqWYFV7/0tKo0qT/JgOlnP4anfXewGp/tY28L9Y7QXHTgkQIECAAAECBAgQIECAAAECBAgQIECAAAECBAgQIECAAAECBAgQ2JKAgDtbglUsAQIECGxLINPwMn8vv6+b//MvrwvnN3Wrl4bzSm7me8xiFmTWRF5nP8xXt2ehJeIziw3UIEqEoMjEZ1xzESfZqG19T5RLoFgg36ycKDpPqjmjppjZGTUnjZxdc/bITxwXlz3QjLmOzNpbnSFT0dl1ZBb1ZnYpmQVTW6G9ma2XmVc9MXRmexFJZ6D9Q7WGJNAzvzfVTDjFZBhSfdWFwNICB3gVXtroADaY2Ag3s9ATvCDHLXPRVwthMBv3VVFu64PZFFu/Qc3daf7lNjW3be6stvddmVgX3R6UkucJ6ELzZEaRnkCBGdvOq+qQQ2bkelQN/KtLyWwwnmvHLEbbxh8ap7fnacBsv3nIkAezoZvtNP/PHjJk11O6ZjV6yEjjwszr4f3pOdw51jnijb9QVN1sdovSf8TzcH5h7J6UMMZQs6nzy5cvOw3zHcz9XucqidsQGF3YnSCMtNtv4/ApkwABAgQIECBAgAABAgQIECBAgAABAgQIECBAgAABAgQIECBAgACBbQsIuLNtYeUTIECAAAECBAgQIECAAAECSwskUsPXr1/nbfbly5fVQjnMK1A6AQIECBAgQIAAAQINgZ6AIB8/fvzw4UMjv48HJZCwKc+fP581OYFmEn/noJq/fmOPjo4WFnJ9ff3u3buF2YaWIXVO+MXOWjl1dLJsOzFhyCKfoJbb3tGmyk9AqxXCoG9q78ohQIAAAQIECBAgQIAAAQIECBAgQIAAAQIECBAgQIAAAQIECBAgQOBwBP45nKZqKQECBAgQIECAAAECBAgQIDAWgf6ZYC9evBhLQ9STAAECBAgQIECAwEgFXr16Na/miYA5b5V0AgQWCiQAysI8yfDmzZuSbEPL03N+ePv27dBqewj1ScDih4eHRLGJf8JjDb/Jv379Gn4l1ZAAAQIECBAgQIAAAQIECBAgQIAAAQIECBAgQIAAAQIECBAgQIAAgQkICLgzgYOoCQQIECBAgAABAgQIECBAYGoC/dOrTk5OptZg7SFAgAABAgQIECAwMIF3797Nq1HiYz4+Ps5bK/0QBP78+VM189mzZ9WyhRKBnpA01eaJM/v06dPq41gW7u7u6n2jXu3E8Bpji+pNGPXy6enp58+fc+r+9u3bwCPvjCIq0Kg7g8oTIECAAAECBAgQIECAAAECBAgQIECAAAECBAgQIECAAAECBAgQIDATEHBHTyBAgAABAgQIECBAgAABAgSGJZCfXu+pUKYd9qy1igABAgQIECBAgACBTQlcXFzMK6okYsi8baVPQOD+/r5qhYA7FUXhwtevXxfmTEiUhXkGmKGnaSNt0QCR16zS+fn5LPLOf//9d319nUBIgwpwk8qkhmu20eYECBAgQIAAAQIECBAgQIAAAQIECBAgQIAAAQIECBAgQIAAAQIECBAoERBwp0RJHgIECBAgQIAAAQIECBAgQGB3AvWpm+29np2dtROlECBAgAABAgQIECCwcYGeABk3Nzcb350CRyTw69evqrYC7lQUJQu3t7cl2d69e1eSbWh55oXiSicRRWVoB+vk5CTdLB3y8fExwXdy7D5+/JjT/r///ruvEDzZdf8ToaEZqg8BAgQIECBAgAABAgQIECBAgAABAgQIECBAgAABAgQIECBAgAABAqMW+N9R117lCRAgQIAAAQIECBAgQIAAgekJ/Pjxo6dRL1686FlrFQECBAgQIECAAAECmxJIOIZXr159/fq1XWBuxPtK3wAAHFRJREFU2n/+/JkM7VVSDkGgPmoTcGepIz4vJE29kJ5YV/VsQ1tO6JY/f/501uri4qIzXeJABHIyb5/PE4gn1fv9+3cOa/7fXlWPj48T4qddge3tUckECBAgQIAAAQIECBAgQIAAAQIECBAgQIAAAQIECBAgQIAAAQIECBCIwNHfv39BECBAgAABAgQIECBAgAABAgSGI3B6elqfvdmo2Ldv387PzxuJPhIgQIAAAQIECBAgsA2Bh4eHs7OzzpITQePq6qpzlcTJCzx9+rQKrXJ/f59B3OSbvJEGJoJJYossLOq///4bY/CRDNW/f//e2TrvJHSySCRAgAABAgQIECBAgAABAgQIECBAgAABAgQIECBAgAABAgQIECBAgACBPQr8s8d92zUBAgQIECBAgAABAgQIECBAoC3QE20nmedN922XI4UAAQIECBAgQIAAgTUFEkjlxYsXnYXc3Nx0pkucvECixlTRdtLYsUfbSXN2dshKvjWvXr0aY7SdMM6LtvP27dudCdsRAQIECBAgQIAAAQIECBAgQIAAAQIECBAgQIAAAQIECBAgQIAAAQIECBAoFBBwpxBKNgIECBAgQIAAAQIECBAgQGAXAj9//uzZzZMnT54+fdqTwSoCBAgQIECAAAECBDYrcHl52VlgQq7c3d11rpI4bYF6XJV58ZgGLnB7e/v69euMLo+Ojo6Pj/N/wgZ9/vx529X++PHjwl3M+8Yt3HC/GXpiCV1cXOy3bvZOgAABAgQIECBAgAABAgQIECBAgAABAgQIECBAgAABAgQIECBAgAABAgTaAgLutE2kECBAgAABAgQIECBAgAABAnsT+PHjR8++z87OetZaRYAAAQIECBAgQIDAxgUSlySBLzuL/fTpU2e6xGkLfPnypWrg6MZoDw8PJycnb968+fr1a4JGVQ3JUPT9+/cJwZMMVeJmFxLlp77HzsJfvXqV0D+dqwaeOC/gztu3bwM+8MqrHgECBAgQIECAAAECBAgQIECAAAECBAgQIECAAAECBAgQIECAAAECBAgcoICAOwd40DWZAAECBAgQIECAAAECBAgMV+D+/r6nci9evOhZaxUBAgQIECBAgAABAtsQ+PjxY2ex379///nzZ+cqiRMWyHGvWpcAMdXy8Bc+f/6cCEG/fv2aV9UExPn3338fHx/nZVgn/fLycuHm875rCzfcb4bEEpqnenFxsd+62TsBAgQIECBAgAABAgQIECBAgAABAgQIECBAgAABAgQIECBAgAABAgQIEOgUEHCnk0UiAQIECBAgQIAAAQIECBAgsB+BHz9+9Ow4cyN71lpFgAABAgQIECBAgMA2BN69e/fs2bPOkj99+tSZLnGqAg8PD4lKU7Xu/Py8Wh74QoLCvH//fmEl07ptRL3pCUlTVSmxaU5OTqqPI1qYJ/b27duRtmhE+KpKgAABAgQIECBAgAABAgQIECBAgAABAgQIECBAgAABAgQIECBAgAABAqsJHP39+3e1LW1FgAABAgQIECBAgAABAgQIENi4wNOnT+uzNxvl//fff2brNUx8JECAAAECBAgQILADgYQLefPmTeeO/LWxk2WqiR8+fKiiLP377793d3ejaOnj4+Px8XFhVRNe6ufPn4WZC7NlJPvr16+ezE+ePEklezIMdlViMM2Ljfv79++M8QdbcxUjQIAAAQIECBAgQIAAAQIECBAgQIAAAQIECBAgQIAAAQIECBAgQIAAgUMW+OeQG6/tBAgQIECAAAECBAgQIECAwKAEMr2wJ9pOqirazqCOl8oQIECAAAECBAgcjsDr169fvHjR2d6rq6vOdImTFLi5uana9fbt22p54AuXl5flNeyPjFNeTpUz35GFZX758qXKP66Fjx8/dlb44uJCtJ1OGYkECBAgQIAAAQIECBAgQIAAAQIECBAgQIAAAQIECBAgQIAAAQIECBAgMASBI785OYTDoA4ECBAgQIAAAQIECBAgQIBABO7u7l6+fDmPIvN7Hx4e5q2VToAAAQIECBAgQIDAVgVyN352dtbexZMnTxI6s50uZXoCt7e3b968mbVrXMf96OhoqcOxwb+h59txfHzcv/eELvr8+XN/nmGu/fnz5/Pnzzvr9vv3bwF3OmUkEiBAgAABAgQIECBAgAABAgQIECBAgAABAgQIECBAgAABAgQIECBAgMAQBP4ZQiXUgQABAgQIECBAgAABAgQIECAQgR8/fvQ4dE7u7clvFQECBAgQIECAAAECGxQ4PT39999/2wX++fNnpLFC2m2R0i9wc3NTZUiMmGp54AsJ7bpUDRNLaKn8/ZkXQmV34/0Gffr0qbP5FxcXou10ykgkQIAAAQIECBAgQIAAAQIECBAgQIAAAQIECBAgQIAAAQIECBAgQIAAgYEICLgzkAOhGgQIECBAgAABAgQIECBAgMD/3N/f9yi8ePGiZ61VBAgQIECAAAECBAhsW+D6+rpzF5eXl53pEqck8PPnz+/fv1ctWhhHpsq594WvX78uVYdnz54tlb8nc2L9LNx7XbWnqAGuSpeox2CqapgQQldXV9VHCwQIECBAgAABAgQIECBAgAABAgQIECBAgAABAgQIECBAgAABAgQIECBAYIACAu4M8KCoEgECBAgQIECAAAECBAgQOFCBHz9+9LT87OysZ61VBAgQIECAAAECBAhsW+Dk5KQzzMqfP3/E19g2/t7Lr4dV+vfff9MZ9l6lwgr8+vWrMOcs25s3b5bKPy/z4+PjwqISxOr09HReCQNPr3eJelU7o/DUM1gmQIAAAQIECBAgQIAAAQIECBAgQIAAAQIECBAgQIAAAQIECBAgQIAAAQJ7Fzj6+/fv3iuhAgQIECBAgAABAgQIECBAgACBCBwdHfU4eIjRg2MVAQIECBAgQIAAgd0IJIbIs2fPEmGnsbsnT55kVSPRx8kIPDw81EOgfvny5fXr12NpXSLa9Ed3bTTk9+/fT58+bSSu8PH8/Pz79+89GyZ81efPn3syDHlVo0tUVU0wpru7u+qjBQIECBAgQIAAAQIECBAgQIAAAQIECBAgQIAAAQIECBAgQIAAAQIECBAgMEyBf4ZZLbUiQIAAAQIECBAgQIAAAQIEDk0gs/V6mpw5ez1rrSJAgAABAgQIECBAYDcCCURyc3PT3ldC8FxdXbXTpUxD4PLysmrIixcvRhRtJ9Vux4eq2tJeuL6+3ki0nUTS6Y+2k0HueKPtxK3eJeqMAax/tEyAAAECBAgQIECAAAECBAgQIECAAAECBAgQIECAAAECBAgQIECAAAECBIYpIODOMI+LWhEgQIAAAQIECBAgQIAAgYMTuL+/72mzgDs9OFYRIECAAAECBAgQ2KVAgq28evWqvccE4Hh8fGynSxm7wN3dXT12zMePH8fVoidPnhRWOB373bt3hZl7siWe7Pv373syJGhRVHsyDHxVo0tUtU3fODk5qT5aIECAAAECBAgQIECAAAECBAgQIECAAAECBAgQIECAAAECBAgQIECAAAECgxUQcGewh0bFCBAgQIAAAQIECBAgQIDAYQn8+PGjp8GZjtiz1ioCBAgQIECAAAECBHYpcHNz0xnE5O3bt7ushn3tRqAeOyaxUM/Pz3ez303t5dmzZyVFpWm3t7clOfvz/Pz5sz9ibOpTD2DUX9ow19a7RFXDDNs/fPhQfbRAgAABAgQIECBAgAABAgQIECBAgAABAgQIECBAgAABAgQIECBAgAABAgSGLCDgzpCPjroRIECAAAECBAgQIECAAIEDEuifcDi6KZ0HdOQ0lQABAgQIECBA4PAEnj59mpg77XZ//fr14eGhnS5lvAIJofLr16+q/tfX19XyWBZKAu6kXXd3d+u36PHx8eXLl3/+/JlXVKLS3N/f5xs0L8Pw06+urupdoqpw5zmhWmuBAAECBAgQIECAAAECBAgQIECAAAECBAgQIECAAAECBAgQIECAAAECBAgMSuDo79+/g6qQyhAgQIAAAQIECBAgQIAAAQKHKXB0dDSv4ZmRaNbuPBzpBAgQIECAAAECBPYlkLCY7biZCW7y8+fPfVXJfjcrkIHY2dlZVebbt28/f/5cfRzLQiLpJAhOu7bpq/n377//pl0biYCTaDvh6gxGM9v7BMa2+XY/f/68jXlxcZFAPO10KQQIECBAgAABAgQIECBAgAABAgQIECBAgAABAgQIECBAgAABAgQIECBAYJgCAu4M87ioFQECBAgQIECAAAECBAgQOCyBxjTORuPN3GuA+EiAAAECBAgQIEBgCAIJL5J4JX/+/GlU5uPHjx8+fGgk+jg6gcbxffLkSULJbCQwze4pUu2qo6bTbiMmVMpMWJ+eaDuJ7JPQP7tv+2b32BlmawKBhDarpDQCBAgQIECAAAECBAgQIECAAAECBAgQIECAAAECBAgQIECAAAECBAgQGL7AP8OvohoSIECAAAECBAgQIECAAAECkxe4v7/vaWPmJfastYoAAQIECBAgQIAAgb0IJIjJly9f2ru+vLzcRkCT9o6kbFXgzZs3VZCa7CjHeqTRdlL5t2/fVlaJiXN1dVV93MhCIuk8f/68J9pOwshOINrO7e3t9+/fG2KJxNR5Hmhk85EAAQIECBAgQIAAAQIECBAgQIAAAQIECBAgQIAAAQIECBAgQIAAAQIECAxKQMCdQR0OlSFAgAABAgQIECBAgAABAgcq0J6zV4c4Pz+vf7RMgAABAgQIECBAgMBABHKvnkgi7cokVks7UcqIBD58+FAfpuUoj3pcliBQiQtT+efjw8ND9XHNhVi9fPmyp5DEo9l4iJ+e3W1p1ePjYz1uUbWXtO7k5KT6aIEAAQIECBAgQIAAAQIECBAgQIAAAQIECBAgQIAAAQIECBAgQIAAAQIECIxCQMCdURwmlSRAgAABAgQIECBAgAABAhMX+PHjx7wWvnr1at4q6QQIECBAgAABAgQI7F0gkURevHjRqEbu8CcQYaTRqMP5+Pnz50+fPlXtffbs2diP5tOnT29ubqoWZeHs7Gz9mDsp4fT0tG5V30WW89X477//Xr9+3Ugf48dE0frz50+j5mOPxNRojo8ECBAgQIAAAQIECBAgQIAAAQIECBAgQIAAAQIECBAgQIAAAQIECBAgcDgCAu4czrHWUgIECBAgQIAAAQIECBAgMFyBX79+zatcJvXNWyWdAAECBAgQIECAAIEhCHz//v3JkyeNmlxeXq4f0KRRpo87ELi9vX3//n21oxzZb9++VR/Hu5CoN41wrom5s3IgoZ8/f6bAlNATPfbjx4/5CpycnIwXrap5YjDla159nC0knNDKgI2ifCRAgAABAgQIECBAgAABAgQIECBAgAABAgQIECBAgAABAgQIECBAgAABAjsWOPr79++Od2l3BAgQIECAAAECBAgQIECAAIG6QKYgZppiPaW+/Pv376dPn9ZTLBMgQIAAAQIECBAgMDSBu7u7ly9fNmr17NmzxCVpJPo4ZIH26Oz+/v709HTIdV6qbufn543AMemliYyT6DmF5aSrf/r0qVFIY9tE9kmZ0wi1k6blW/z8+fNGGxOJKZFzjdYbLD4SIECAAAECBAgQIECAAAECBAgQIECAAAECBAgQIECAAAECBAgQIECAwFgEBNwZy5FSTwIECBAgQIAAAQIECBAgMFmBz58/v3//vrN5L168yITPzlUSCRAgQIAAAQIECBAYlMDV1dXl5WWjSok8cnt720j0cZgCj4+PiT7z58+fqnrfvn1LhJrq4zQWElvn69ev7bakryYUbAahQTg+Pp6FkolJgsAmssyPHz8SZCfhh+o+7UKyeULtTAwtkYMi0GjsxCIxNVrnIwECBAgQIECAAAECBAgQIECAAAECBAgQIECAAAECBAgQIECAAAECBAhMXuB/J99CDSRAgAABAgQIECBAgAABAgQGLpBZi/Nq+ObNm3mrpBMgQIAAAQIECBAgMCiBDx8+JCrHzc1NvVaJbJJAPFlVT7Q8TIEMzerRZCYZbSfyiQDVGfU1fTX/Vj40kwy1E43EJ2pH2/ny5cvp6enKVjYkQIAAAQIECBAgQIAAAQIECBAgQIAAAQIECBAgQIAAAQIECBAgQIAAAQJ7F/hn7zVQAQIECBAgQIAAAQIECBAgQODABX78+DFP4NWrV/NWSSdAgAABAgQIECBAYGgCiWPSvoe/vLy8u7sbWlXVpy2QkDGzxCdPntzf35+fn7fzTCPl3bt3v3//bvfV1Vr39u3bcD08PExPLNGy2kGIPn78mCg8q1nZigABAgQIECBAgAABAgQIECBAgAABAgQIECBAgAABAgQIECBAgAABAgQIDETg6O/fvwOpimoQIECAAAECBAgQIECAAAEChylwdHTU2fDM9syUxc5VEgkQIECAAAECBAgQGKzA6elpI6rmLIDLycnJYOusYjOBDMESOybxaA4E5OfPnzf/9+/Pnz9LNTld+t9//33z5s2EQ88kTtbLly8bLIkulLhajUQfCRAgQIAAAQIECBAgQIAAAQIECBAgQIAAAQIECBAgQIAAAQIECBAgQIDA6AQE3BndIVNhAgQIECBAgAABAgQIECAwaIHb29svX75ksuKzZ88SMWfhRM3M5zw7O+ts0vX19cLNOzeUSIAAAQIECBAgQIDAHgUeHx9zk//r1696HTJASCSXp0+f1hMtExiIQEam3//vX3rpvOA7GeGmG6dvJ9ROokoNpOZbqkZCEaWlDYo0PFF4trRHxRIgQIAAAQIECBAgQIAAAQIECBAgQIAAAQIECBAgQIAAAQIECBAgQIAAgV0KCLizS237IkCAAAECBAgQIECAAAECUxZIqJ381n1jPl6mIyb+Ts9cxKurq8vLy06Xv3//dqZLJECAAAECBAgQIEBg4AKdMXcSryRhTQZec9UjEIF04N+/f2d4++TJk+Pj40MLFJXmZyzfGN2LtuOrQYAAAQIECBAgQIAAAQIECBAgQIAAAQIECBAgQIAAAQIECBAgQIAAAQJTEvhnSo3RFgIECBAgQIAAAQIECBAgQGBfAomb8+bNm8Z8vFTm169fmZWX2XrzKvb9+/fOVYnd05kukQABAgQIECBAgACB4QskQMn9/X1idtSr+uPHj/Pz83qKZQLDFEgHPjk5SejY/H+A0XbOzs4ao3vRdobZUdWKAAECBAgQIECAAAECBAgQIECAAAECBAgQIECAAAECBAgQIECAAAECBFYWOPJb8Svb2ZAAAQIECBAgQIAAAQIECBCYCdzd3b18+bJH4/r6+t27d50Zjo6OOtP/+++/zGzsXCWRAAECBAgQIECAAIFRCCTyZiJ3JApnvbavXr26vb2tp1gmQGA4AgkzlNhY9fqItlPXsEyAAAECBAgQIECAAAECBAgQIECAAAECBAgQIECAAAECBAgQIECAAAEC0xD4ZxrN0AoCBAgQIECAAAECBAgQIEBgjwLv37/v3/v37987MyRST2d6puCKttMpI5EAAQIECBAgQIDAiASePn16f3//7Nmzep2/fv06LxxnPZtlAgR2L3B+ft6ItpPh+byR++6rZ48ECBAgQIAAAQIECBAgQIAAAQIECBAgQIAAAQIECBAgQIAAAQIECBAgQGBTAgLubEpSOQQIECBAgAABAgQIECBA4EAFMvXu169fqzX+5uamc8PLy8vOdIkECBAgQIAAAQIECIxLYBZz58WLF/VqZyDw4cOHeoplAgT2LvD69etGtNy3b9/e3t7uvWIqQIAAAQIECBAgQIAAAQIECBAgQIAAAQIECBAgQIAAAQIECBAgQIAAAQIENi4g4M7GSRVIgAABAgQIECBAgAABAgQOS6AxH6+z8WdnZ+30x8fHr1+/ttMzo+/09LSdLoUAAQIECBAgQIAAgTEKJObOw8ND7vPrlf/06dPnz5/rKZYJENijwLt37xoj9Ovra1/SPR4RuyZAgAABAgQIECBAgAABAgQIECBAgAABAgQIECBAgAABAgQIECBAgACBrQoIuLNVXoUTIECAAAECBAgQIECAAIHpC/z69WthIxtza2f5b25u2hs+efLk48eP7XQpBAgQIECAAAECBAiMWiCROxq3+u/fv08gnlE3SuUJTEPg9va2MUL/9u1bQvBMo3VaQYAAAQIECBAgQIAAAQIECBAgQIAAAQIECBAgQIAAAQIECBAgQIAAAQIE2gIC7rRNpBAgQIAAAQIECBAgQIAAAQJLCBwfH/fnTrSdp0+ftvM0pvPNMiSxM3N7cykECBAgQIAAAQIECIxL4MOHD/f398+ePauqXRK+s8psgQCBLQnki1mV/OLFi9+/f5+fn1cpFggQIECAAAECBAgQIECAAAECBAgQIECAAAECBAgQIECAAAECBAgQIECAwPQEBNyZ3jHVIgIECBAgQIAAAQIECBAgsFOB+nTZ9o6z9uPHj+30q6ur9tzai4uL169ftzNLIUCAAAECBAgQIEBgGgKnp6c/f/7Mnf+TJ08S18P9/zQOq1aMXSBxcjN4z7/r6+uHhwdhcMd+QNWfAAECBAgQIECAAAECBAgQIECAAAECBAgQIECAAAECBAgQIECAAAECBBYKHP39+3dhJhkIECBAgAABAgQIECBAgAABAvMEMhnv7Oysc+2///775cuX9lS9zk2S+e7urrMciQQIECBAgAABAgQIECBAgAABAgQIECBAgAABAgQIECBAgAABAgQIECBAgAABAgQIECBAgAABAgQIECBAYCMC/2ykFIUQIECAAAECBAgQIECAAAECBytwenr64sWLRvOTklA7CaDTjrbz8+fPxNZp5xdtp2HiIwECBAgQIECAAAECBAgQIECAAAECBAgQIECAAAECBAgQIECAAAECBAgQIECAAAECBAgQIECAAAECBAhsXEDAnY2TKpAAAQIECBAgQIAAAQIECBycQGLrNNr858+f379/Pz4+NtI/f/78/PnzrK2nJzrPw8NDPcUyAQIECBAgQIAAAQIECBAgQIAAAQIECBAgQIAAAQIECBAgQIAAAQIECBAgQIAAAQIECBAgQIAAAQIECBDYhsDR379/t1GuMgkQIECAAAECBAgQIECAAIGDEri7u3v58mW7yc+ePUs8nePj41+/ft3f3zdC7ST/27dvE4WnvaEUAgQIECBAgAABAgQIECBAgAABAgQIECBAgAABAgQIECBAgAABAgQIECBAgAABAgQIECBAgAABAgQIECCwcQEBdzZOqkACBAgQIECAAAECBAgQIHCgAj9//kzMnQTWKWz/kydPbm5uXr9+XZhfNgIECBAgQIAAAQIECBAgQIAAAQIECBAgQIAAAQIECBAgQIAAAQIECBAgQIAAAQIECBAgQIAAAQIECBAgsKbAP2tub3MCBAgQIECAAAECBAgQIECAwEzg5OQkMXeur6+fPXvWb5JQOxcXF4+Pj6Lt9ENZS4AAAQIECBAgQIAAAQIECBAgQIAAAQIECBAgQIAAAQIECBAgQIAAAQIECBAgQIAAAQIECBAgQIAAAQKbFTj6+/fvZktUGgECBAgQIECAAAECBAgQIEDg4eHh+/fv9/f3P378+P37958/fxJkJ4F48u/Nmzfi7OghBAgQIECAAAECBAgQIECAAAECBAgQIECAAAECBAgQIECAAAECBAgQIECAAAECBAgQIECAAAECBAgQILAXgf8Pg3JIliy4GxQ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H51n6fN/Hb6/jGkA7gnWCtiP82gmqI1gnsI5QO0HrCK0TqCNUJ7COUN3A53NdPA93niSEL5BAgHf/6MHJCSF5JYQQSE4EEEAAAQQQQAABBBDYi8C/9pJQ0okAAggggAACCCCAAAIIIIAAAggggAACCCCAAAIIIIAAAggggAACCCCAAAIIIIAAAggggAACCCCAAAIIIIAAAggggAACCCCAAAIIIIAAAggggAACCCCwbwEm3Nl3/pN6BBBAAAEEEEAAAQQQQAABBBBAAAEEEEAAAQQQQAABBBBAAAEEEEAAAQQQQAABBBBAAAEEEEAAAQQQQAABBBBAAAEEEEAAAQQQQAABBBBAAAEEEEBgNwJMuLObrCahCCCAAAIIIIAAAggggAACCCCAAAIIIIAAAggggAACCCCAAAIIIIAAAggggAACCCCAAAIIIIAAAggggAACCCCAAAIIIIAAAggggAACCCCAAAIIIIDAvgWYcGff+U/qEUAAAQQQQAABBBBAAAEEEEAAAQQQQAABBBBAAAEEEEAAAQQQQAABBBBAAAEEEEAAAQQQQAABBBBAAAEEEEAAAQQQQAABBBBAAAEEEEAAAQQQQACB3Qgw4c5uspqEIoAAAggggAACCCCAAAIIIIAAAggggAACCCCAAAIIIIAAAggggAACCCCAAAIIIIAAAggggAACCCCAAAIIIIAAAggggAACCCCAAAIIIIAAAggggAAC+xZgwp195z+pRwABBBBAAAEEEEAAAQQQQAABBBBAAAEEEEAAAQQQQAABBBBAAAEEEEAAAQQQQAABBBBAAAEEEEAAAQQQQAABBBBAAAEEEEAAAQQQQAABBBBAAAEEdiPAhDu7yWoSigACCCCAAAIIIIAAAggggAACCCCAAAIIIIAAAggggAACCCCAAAIIIIAAAggggAACCCCAAAIIIIAAAggggAACCCCAAAIIIIAAAggggAACCCCAAAII7FuACXf2nf+kHgEEEEAAAQQQQAABBBBAAAEEEEAAAQQQQAABBBBAAAEEEEAAAQQQQAABBBBAAAEEEEAAAQQQQAABBBBAAAEEEEAAAQQQQAABBBBAAAEEEEAAAQQQ2I0AE+7sJqtJKAIIIIAAAggggAACCCCAAAIIIIAAAggggAACCCCAAAIIIIAAAggggAACCCCAAAIIIIAAAggggAACCCCAAAIIIIAAAggggAACCCCAAAIIIIAAAgggsG8BJtzZd/6TegQQQAABBBBAAAEEEEAAAQQQQAABBBBAAAEEEEAAAQQQQAABBBBAAAEEEEAAAQQQQAABBBBAAAEEEEAAAQQQQAABBBBAAAEEEEAAAQQQQAABBBBAYDcCTLizm6wmoQgggAACCCCAAAIIIIAAAggggAACCCCAAAIIIIAAAggggAACCCCAAAIIIIAAAggggAACCCCAAAIIIIAAAggggAACCCCAAAIIIIAAAggggAACCCCAwL4FmHBn3/lP6hFAAAEEEEAAAQQQQAABBBBAAAEEEEAAAQQQQAABBBBAAAEEEEAAAQQQQAABBBBAAAEEEEAAAQQQQAABBBBAAAEEEEAAAQQQQAABBBBAAAEEEEAAgd0IMOHObrKahCKAAAIIIIAAAggggAACCCCAAAIIIIAAAggggAACCCCAAAIIIIAAAggggAACCCCAAAIIIIAAAggggAACCCCAAAIIIIAAAggggAACCCCAAAIIIIAAAvsWYMKdfec/qUcAAQQQQAABBBBAAAEEEEAAAQQQQAABBBBAAAEEEEAAAQQQQAABBBBAAAEEEEAAAQQQQAABBBBAAAEEEEAAAQQQQAABBBBAAAEEEEAAAQQQQAABBHYj8O/dpJSEIoAAAggggAACCCCAAAIIIIAAAggggAACCCCAAAIIIIAAAggggAACCCCAAAIjBR4fH799+/bjx49f//17enr68+ePwnr+/PnBwUH7/+XLlycnJ//888+LFy9GHondEEAAAQQQQAABBBBAAAEEEEAAAQQQQAABBBBAAAEEEEAAAQQQQAABBEoKPPv792/J8AkbAQQQQAABBBBAAAEEEEAAAQQQQAABBBBAAAEEEEAAAQQQQAABBBBAAAEEEFirwNevXz99+qSpdprpdezJ0BQ8mnan+Ts8PLTvyJYIIIAAAggggAACCCCAAAIIIIAAAggggAACCCCAAAIIIIAAAggggAACRQWYcKcoL4EjgAACCCCAAAIIIIAAAggggAACCCCAAAIIIIAAAggggAACCCCAAAIIIIDAKgU+fvx4dXU1dJ6daFI17c7bt29fv34d/ZaVCCCAAAIIIIAAAggggAACCCCAAAIIIIAAAggggAACCCCAAAIIIIAAAnMKMOHOnNocCwEEEEAAAQQQQAABBBBAAAEEEEAAAQQQQAABBBBAAAEEEEAAAQQQQAABBGoXyDjVjpvU58+fa9qdDx8+vHjxwl3PMgIIIIAAAggggAACCCCAAAIIIIAAAggggAACCCCAAAIIIIAAAggggMCcAky4M6c2x0IAAQQQQAABBBBAAAEEEEAAAQQQQAABBBBAAAEEEEAAAQQQQAABBBBAAIF6Bb5+/frmzZs/f/50RVGT5pycnOj/wcHB09OTttT/Hz9+dG0fXX91dXV5eRn9ipUIIIAAAggggAACCCCAAAIIIIAAAggggAACCCCAAAIIIIAAAggggAACpQWYcKe0MOEjgAACCCCAAAIIIIAAAggggAACCCCAAAIIIIAAAggggAACCCCAAAIIIIDACgQ0Cc719XUYUU2vo1l4zs/PNdXOixcvwg205vHx8fPnz3d3d8bJd16+fKmNj4+Po6GxEgEEEEAAAQQQQAABBBBAAAEEEEAAAQQQQAABBBBAAAEEEEAAAQQQQKCcABPulLMlZAQQQAABBBBAAAEEEEAAAQQQQAABBBBAAAEEEEAAAQQQQAABBBBAAAEEEFiBgKbL0ZQ64Vw5//zzz/v3709PT+1pUFCfPn2KTtwTBnJ1daVZfsL1rEEAAQQQQAABBBBAAAEEEEAAAQQQQAABBBBAAAEEEEAAAQQQQAABBBAoJ8CEO+VsCRkBBBBAAAEEEEAAAQQQQAABBBBAAAEEEEAAAQQQQAABBBBAAAEEEEAAAQRqF9AUOScnJ3/+/HEj+vLly7u7u+PjY3elfVlhvnv37tu3b727vH379vb2tnczNkAAAQQQQAABBBBAAAEEEEAAAQQQQAABBBBAAAEEEEAAAQQQQAABBBDIJcCEO7kkCQcBBBBAAAEEEEAAAQQQQAABBBBAAAEEEEAAAQQQQAABBBBAAAEEEEAAAQRWJvD792/NtvPr1y833ldXV5eXl+6accuaSUfT7vTu+88//3z9+rV3MzZAAAEEEEAAAQQQQAABBBBAAAEEEEAAAQQQQAABBBBAAAEEEEAAAQQQyCLAhDtZGAkEAQQQQAABBBBAAAEEEEAAAQQQQAABBBBAAAEEEEAAAQQQQAABBBBAAAEE1idwfHz848cPN95fvnw5PT1110xZ1kw6Z2dnvSGcn5/f39/3bsYGCCCAAAIIIIAAAggggAACCCCAAAIIIIAAAggggAACCCCAAAIIIIAAAtMF/jU9CEJAAAEEEEAAAQQQQAABBBBAAAEEEEAAAQQQQAABBBBAAAEEEEAAAQQQQAABBFYnoIl13Nl2nj9//vDwkHG2HYEoNM3g0yvz+fPny8vL3s3YAAEEEEAAAQQQQAABBBBAAAEEEEAAAQQQQAABBBBAAAEEEEAAAQQQQGC6wLO/f/9OD4UQEEAAAQQQQAABBBBAAAEEEEAAAQQQQAABBBBAAAEEEEAAAQQQQAABBBBAAIEVCdzf379588aNsGbbOT4+dtfkWg6PFQ1ZU/Pkne4nehRWIoAAAggggAACCCCAAAIIIIAAAggggAACCCCAAAIIIIAAAggggAACOxdgwp2dFwCSjwACCCCAAAIIIIAAAggggAACCCCAAAIIIIAAAggggAACCCCAAAIIIIDAHgVevHjx58+fNuU3NzcXFxftx+wLr1+//vz5czrY58+f//r1SxFLb8a3CCCAAAIIIIAAAggggAACCCCAAAIIIIAAAggggAACCCCAAAIIIIAAAlME/jVlZ/ZFAAEEEEAAAQQQQAABBBBAAAEEEEAAAQQQQAABBBBAAAEEEEAAAQQQQAABBFYncHl56c62c35+XnS2Hfl8+vRJ8+mkoRSlq6ur9DZ8iwACCCCAAAIIIIAAAggggAACCCCAAAIIIIAAAggggAACCCCAAAIIIDBRgAl3JgKyOwIIIIAAAggggAACCCCAAAIIIIAAAggggAACCCCAAAIIDBDQ4PYXL14cHx8P2IdNEUCgmMDj4+Ph4aHOytvb22IHIWAEEECgOoHfv39fX1+70ZphmhtVtpajKGKqnN24sYwAAggggAACCCCAwLICdOgt68/REfAE6NDzQPiIAAIIIIAAAggggAACCCCAAAIIIIDAOAEm3Bnnxl4IIIAAAggggAACCCCAAAIIIIAAAggggAACCCCAAAIIIDBM4Pv375rXQ2PI//z58+PHj/v7+2H7szUCCBQQ+PTp069fv3RWvnv3TjNhMcVDAWOCRACBGgVU+7nRevv2rVop7ppCyxcXF8+fP+8N3Ite7/ZsgAACCCCAAAIIIIBAIQE69ArBEiwCUwTo0Juix74IIIAAAggggAACCCCAAAIIIIAAAgi0Aky401KwgAACCCCAAAIIIIAAAggggAACCCCAAAIIIIAAAggggAACpQQ+fvx4cnKieT3aAxwdHbXLLCCAwFICL1++bA+tmbBevXr19evXdg0LCCCAwFYF7u7uvKTd3t7OUwFqch/v0OFHTVAYrmQNAggggAACCCCAAAIzC9ChNzM4h0PAKECHnhGKzRBAAAEEEEAAAQQQQAABBBBAAAEEEEgLMOFO2odvEUAAAQQQQAABBBBAAAEEEEAAAQQQQAABBBBAAAEEEEBgqsDFxcWHDx/cUG5ubg4PD901LCOAwCICOj29qR/Ozs40oG6RyHBQBBBAYB6Bx8dHTTHmHuvTp0/v3r1TBfjs2bPLy0v3q+zLXqOoK/z7+/uur1iPAAIIIIAAAggggMAMAnTozYDMIRAYJ0CH3jg39kIAAQQQQAABBBBAAAEEEEAAAQQQQMATYMIdD4SPCCCAAAIIIIAAAggggAACCCCAAAIIIIAAAggggAACCCCQTeD379+np6caxO6GqNl2NCTAXcMyAggsKHB7e+vNuaPJIDhJF8wRDo0AAqUFPn/+nDjE9fX18fFxYoOJX7148eLly5e9gXz79q13GzZAAAEEEEAAAQQQQKCEAB16JVQJE4G8AnTo5fUkNAQQQAABBBBAAAEEEEAAAQQQQACBfQow4c4+851UI4AAAggggAACCCCAAAIIIIAAAggggAACCCCAAAIIIFBcQINzTk5OvOHi79+/ZyKP4vQcAIGBAuEQHc2TpdmyBgbD5ggggMA6BB4eHtIR/fHjR9Hmyj///JOOgL69u7vr3YYNEEAAAQQQQAABBBDILkCHXnZSAkSgkAAdeoVgCRYBBBBAAAEEEEAAAQQQQAABBBBAYD8CTLizn7wmpQgggAACCCCAAAIIIIAAAggggAACCCCAAAIIIIAAAgjMJ9AMzvn165d7yLdv3378+NFdwzICCFQioCE65+fnbmQ0WxZz7rggLCOAwGYEvPZJNF2ad0yNmehX01daJtz58+dPuQhMTwIhIIAAAggggAACCGxSgA69TWYridqwAB16G85ckoYAAggggAACCCCAAAIIIIAAAgggMIMAE+7MgMwhEEAAAQQQQAABBBBAAAEEEEAAAQQQQAABBBBAAAEEENiXQHRwjuby0ACAfUGQWgRWJXB/f+/NAcGcO6vKQCKLAAJWAcuEOwrr7u7OGuLA7Y6Ojix7GONpCYptEEAAAQQQQAABBBDoFaBDr5eIDRCoUIAOvQozhSghgAACCCCAAAIIIIAAAggggAACCKxFgAl31pJTxBMBBBBAAAEEEEAAAQQQQAABBBBAAAEEEEAAAQQQQACBdQhEB+doFg+9+r+OBBBLBHYs8PXrV28aCObc2XFxIOkIbFbgz58/lrSVm+/m4ODAEoGHhwfLZlVt8/j4+PHjx4uLi9PT0+Pj4xcvXjz779/h4aE+vn79WtMvapuq4kxkEEAAAQQQQACBtMD379/VwlFLRk2atnmjhY01b+jQSxcDvkWgZgE69GrOHeKGAAIIIIAAAggggAACCCCAAAIIIFCzwLO/f//WHD/ihgACCCCAAAIIIIAAAghsSUDvJz09PekdrC0lirQggAACCCCAAAIIIIAAAggg4ApEB+e8fPmSkdWuEssI1CwQPYs1Z5aG7tQcbeKGAAII2AU0Otoy587bt281O4w92EFbahaa3u1vbm40c03vZjVsoHkVNUHb3d2dBVYRVuNQvPpTXtQQf+KAAAIIIIAAAgiEAro7/vTfP8s8jGtv3kS7AujQC0sFaxCoViB6FtOhV21+ETEEEEAAAQQQQAABBBBAAAEEEEAAgUoEmHCnkowgGggggAACCCCAAAIIILBuAb21oJl09B65/utdq2ZB/7Xcrm/eMn/+/Lk2XndqiT0CCCCAAAIIIIAAAvsQaNv5bsNeyx8+fNBvFy9oUG3EFjTh0FUJ6AT58eOHGyXdCz88PDD/rGvCMgKVC2iGrFevXnmR1LQI5Sae8I7FRwQQQKCoQNhciR7u6urq8vIy+tX0lZZJf4pGYHoSFILuTTQIXfFsnoCMCLP+NI5IFLsggMCqBersdYnGSnXv+fn56enpqsGJPAJ1CuikUyew2jkjorfS5k3YQqZDb0TuswsCywrQobesP0dHAAEEEEAAAQQQQAABBBBAAAEEEFijwL/XGGnijAACCCCAAAIIIIAAAgjMKaBXqTSkVn/u1Dnexznjw7EQQAABBBBAAAEEEEBgokB0kJIa+Rqn5Db7u46i6Qa6vpq4vtqITUwXu+9K4PXr195sO0r+3d0ds+3sqhiQ2A0I6Jz98uXL2dmZmxYNNdSP25ebe8I9FssIIIBAUYF//vknbLGER9Rm4UrWNAK6edFg8uvr64kgGsqutiLNxYmM7I4AAhaBOntdorFSD5XxYfTR0ZEl7WyDAAKDBDTVrJooo+cTbGbq0T31inrD6NAbVELYGIFqBejQqzZriBgCCCCAAAIIIIAAAggggAACCCCAQLUCTLhTbdYQMQQQQAABBBBAAAEEEKhF4Nu3b2/evKklNsTDJqChX8o4y5AJW3iLbaVfjTs4ONDhtaAhbfo7OTlpFvQDyItFiwMjgAACCCCAAAJrE9BvfTcz6Wi0UlVxrzZiVSkRmRUJ6F7s8+fPXoQ1EltF3VvJRwQQqF9AZ67OXw0UdKOqj+qX0Eg8dyXLCCCQEPj48aM6Kh8eHkaP100EPsNXTf+k20up7sqmf3LVvZSaQ7N3phhNYXB8fFwO2VIkJF8uAlNCVsH2LhBeaIq5kNvebH2rOzL12OtcUHPRuy/T+levXumrouBeDPmIAAJ7EKiz10VtaXfS5z1kBGlEYF0COknD3q0mCWoAv3//XnMyNk/w2+aNZqf1mnY6zdUQ0o3AKpo3dOitq4gSWwTSAnTopX34FgEEEEAAAQQQQAABBBBAAAEEEEAAAU/g2d+/f71VfEQAAQQQQAABBBBAAAEEEHAF7u/vM064o7fM9UOFbvgsZxfQC2G9gyWyH3T+APU+3/n5ud7nY+Tq/PgcEQEEEEAAAQRWJ/Ds2bOMcdavE+dqg1UbsYxcBLUfAf3697t377z06rZFt9XeSj4igMCKBKJDDTNeCldEQVQRGCFwcXGhwbcjdlzRLurx1lhizU3T/D88PFxL5Hu7kYvO/6LHBM047TRXhfXt4+OjnpgkJrtXYdBcPImp2ZR2dWtHQyhqnqbmWwQQ2KRAnb0u+kUNb2KOKfg3Nzdqb0wJgX0RQKBOAWNwAAAgAElEQVQVSLRS1OjVjLSJ0+379+9qAmmGnTa0ZuHnz5+Vt5Dp0POyjI8IbEOADr1t5COpQAABBBBAAAEEEEAAAQQQQAABBBCYQYAJd2ZA5hAIIIAAAggggAACCCCwbgEm3Fld/uln4qIv668uIfYIa3yCfi44MYbBHhRbIoAAAggggAACmxSoc4SVqKuN2CaLAYkqKvD169ezszPvEJonVEOyvZV8RACBdQlowKHOZW9IsIYa/vr1S0OF15UWYovA/AJ5G3vzx3/EEVU/qK9SE7Lof/21RNecO6r37u7u1M88QsC4i9pIr1696t24tglook0+NxXv37//+PGju8Zbjo7obreZcn0Rqa5NmsZI2Ve07OnKqAM9PT3pQJWPn29hWUCgKoHmbFXzUqd86fMo74U41yRoTLhTVYEkMgi0Aqqd1LWlq3y7pl1QfaVWmeW6H75borkINRdPG1RtC9HWnSpnadQWVeKDAAKDBOjQG8TFxgjMLDDnPdHMSeNwCCCAAAIIIIAAAggggAACCKxR4F9rjDRxRgABBBBAAAEEEEAAAQQQQCAhEH0NLrH9Br7Sb+VpEIveG9av6vH22wYylCQggAACCCCAAAIIILAuAb2+r1uSMM4aqR6uZA0CCKxLQOOB1e3gxVkDpDWVhreSjwgggIAEVD98/vxZDQPNe6IJazT3Ss3dlYqepk3RHDEaVKzIayi1KrebmxvFuehsOzqWccr4JmKVFC3NlRNOsNjGrRmInp5tRzMcvXv3rt0lXFD5+fDhQ7g+sUaZpZnodbXSBEaK3snJicqexsPrWGqjJnYc8ZXCVMgKX0fRsXRE9cnr6DUX8hHJZBcECgnolNRJ1J6tulI055FOq3TVUSg+BIsAAgh4AqqUoq8Z2Gfb0cQ6alt6N8tq9akR5R2rko906FWSEUQDgRICdOiVUCVMBCYKcE80EZDdEUAAAQQQQAABBBBAAAEEECgkwIQ7hWAJFgEEEEAAAQQQQAABBBBAYDEBvey+2LGXPvCnT5/0lj+v+C+dDxwfAQQQQAABBBBAAIF9CWgokUZHe2nW2PXSI9W9I/IRAQQKCehc1hntBa5Bgxoy7a3kIwIIeAJHR0feml19VEWhyVPUXalq5P7+vs60axRiMyvQ379/NfDp69evmtN8hqiGc5mFB1X5UfTC9YuskVJ6rpyHh4d0209Dza+vr3sjry5u+/w1uhKpgGmOJ68tqtHyOpamK1KG9h7RsoHCUV4ozHAcvo6uOHBNtDCyzZ4FdBLplNRJ5J2tMtFppYuFTjFNVLFnItKOAALLCujxeniVb6KkxommBktHTy0l1WN6S0HtpbCZZ2kCpcMv9C0deoVgCRaBSgTo0KskI4gGAo0A90SUBAQQQAABBBBAAAEEEEAAAQSqFXim90WqjRwRQwABBBBAAAEEEEAAAQRqENC73XqJqomJXgPVj5I1//XGVfhWaG+E9QNoemu/dzM2mCIgYb2bq/f72wxSrinA9uOUwL19laH6PVv91/p2wdvG+LGJXlPAut7nMwbVbHZ+fq6iW8+QjEGRZ2MEEEAAAQQQQCCvwLNnzzIG+OXLl9PT0ywBVhuxLKkjkJ0IaHRxOHBI48MZLbmTAkAy9yOgUTqaO8NL793dncYleiv5iAACrYD6ls/OzrL09bVhrndBnahv375tZlVYbypyxVzDtnsLhiY70+DtXEecEo7mypk4246Orp5qYxe9MeG6AGmym9503dzcTJxESdNFvXnzpvdAGrKea36f3mOxAQLrEuitQ9rkZG9b1tnrYq8PW5nEwvRaLhE4XyGwEwG1uNRGjSa29/qu7i+1E3rbdb1TE0aPXnQlHXpFeQkcgXoE6NCrJy+IyZ4FFrwn2jM7aUcAAQQQQAABBBBAAAEEEEDAKMCEO0YoNkMAAQQQQAABBBBAAAEEIgKa2EU/UHZ1dRUON4ps/d9VTLjTJTP/emWf3mzTG/nthEqD4qCX/ksPDtGAHBUtRVLFzF7GvFTwoq0HwkcEEEAAAQQQ2LlAM/2lZjnUKAiN9hzX1so44U6bHdVGrI0hCwhEBTSoWPMIhF/9/Pmz99e/w71YgwACNQuom+LVq1dhDDnfQxPWIOAJNL18WulOC67mqD6q0y8xOlc9z81M316Alo8KOd3tqZA1friZQ/zly5cKU83jZjbw5r+aysbpUSzxcbfRtDtK2p4nClfjX/KuSXRZWaCxkdGv5lzZ1d5r42CZIMM4Z00Tpgqkzpo2/OhCYmB8uP0USY2iPzk5CcOMrjFOFRTdl5UIbFWgtw7xEj7lhPWCcj/W2esSxkqXbz0TdGPeu8xzwF4iNkAgLZCuptKVUnpf97hq/WqCG3fNsstdMecGf9l84egIlBCgQ6+EKmEiMEig67LbFUi6+dG1F+sRQAABBBBAAAEEEEAAAQQQQGC0ABPujKZjRwQQQAABBBBAAAEEEEDgfwXsT0aZcOd/1apZsmdfG2XLEIJ241wLiqemB9Khhw500cgZvW7LYNdcGUE4CCCAAAIIILA9AQ1w0piH6+trY9JKTLgTPXS1EYvGlpU7FFAR1XDo8A6ltkFEO8wakoxAIQGNDwwvl5ZpEQrFh2AR2IaABr/pzIpOjjNlCH30R+wbMV2pz8/PLb2FutZrkI9G/utPUwDkBd/ztDuWyWIqeZTQ1d5rC4PKkibTaT92LVxcXEQLedf2f//+7fpK67uGjHbtMuVSlTiVoodjmHqUhZV7FtD0auE9YwLk6OhIE10lNsj4VZ29LkNjNaW1kBGToBBYr4BaxV0zYKbbY4MaJGr63t7eVqLU1cCjQ6+SDCIaCGQXoEMvOykBIjBIoOZ7okEJYWMEEEAAAQQQQAABBBBAAAEEtirwr60mjHQhgAACCCCAAAIIIIAAAnMKnJ6eahqUOY/IsTIKKPv0tpw9QM1f8/r1a/v2ubZUPPUenl6AU2FTHOzBajyMfoNX8/XYd2FLBBBAAAEEEEBgVwJ601FDXjVCqbZUVxux2qCIz1ICujEJR05qPHNVP9m9FA7HRWCTArpc6hz3kqahiZz1ngkfERgkoCG+6vSLtkU1+/agoNqNNQFKdH4czY3y9PSkc9Yy245CU3NUfZI69zX3gaYRef/+fXuI6IIGEmuihOhX4UpNv6IqxTJXS7jv2tdYpp758OFDDcl88+ZN2N5zI2ZJi7bvGsfuBuUuqxvc/egth7O/eRt4H3X0cSVNnerRU8kL3/04NG7uviwjsD0BXUHSdUiYZJ10sz3PqrPXpYkVz53DssEaBEoIqB2eaKWoIZQ46Lt37xLfel8ljuJtOcNHOvRmQOYQCFQlQIdeVdlBZPYmUPk90d6yg/QigAACCCCAAAIIIIAAAgggEBVgwp0oCysRQAABBBBAAAEEEEAAgcECmoFl0KQtgw/ADtUIaNzIsnFRYdPbxvpxafu0O3qh+ezsrJ7fzVsWkKMjgAACCCCAAAJRgYuLC3v7KhpCoZXVRqxQegl2LQK6v4gOP47OF7CWRBFPBBDoFYie45pcQJNx9O7LBgggkBCINvk0j3Zil8RX0TlQNNuO5hzRMP7EjomvNEePxghpvh6Fk9hMtcHfv381TUB6syYEdVpqGLPm9EnPrpI43Bq/ElHviGs9a6hhLjO199KF8OrqanSJmpJ3I+ahGLGLYjhi0qtxB5qiwb4I1CwQvR71RnjEqdcbZmKD6CU4sf08X+lRoOVKOk9kOAoCWxVQEzQ9xWHiNFSLLt1M8tDqeZOEDj0va/iIwE4E6NDbSUaTzAoFVnFPVKEbUUIAAQQQQAABBBBAAAEEEEBgTgEm3JlTm2MhgAACCCCAAAIIIIDAxgUWn4dl477Fkvf4+DjoBzYrGYZ9fHysaXe+fPkS/rZ8F5V+Z0/vDXd9y3oEEEAAAQQQQACBapv01UaMMrNbAQ1Jiv6Ot0Yiacz8bllIOAJ7ENA5Hu0Y4VK1h9wnjaUFogN61XU54rjh6F8N8dVsOyOC8nbR7CoKp2tKEQ0iUo+ldtE0AdqsmXknWmm4wSq26uHcz7xdmqTGTX50OT32O7pLiZXpaAyaFcjeid0kJDGPjxqig/rzmwDDk8IiNmIvxW1XE0hZGNlmtwI6F3rnF4vijDj1ouHYV9bZlE1XwvbUsSUCCHQJqFWWblQk+riGDp4f2hbqivPE9XToTQRkdwTWK0CH3nrzjpivWmBF90SrdibyCCCAAAIIIIAAAggggAACCEwUYMKdiYDsjgACCCCAAAIIIIAAAgj8r0Alr0n9b4RYsgn8+PHDtuF/tjo6Okq8628PJ9eWei1Go27ev39vDFAv/zHnjtGKzRBAAAEEEEBghwK9g4GXMqk2YkuBcNzFBbqGIw4dbrR4QogAAgiMEIj+JrZ6Vz5+/DgiNHZBAIFWINrkGzFVQXTmmq5rd3v0QQuaT+fh4UHzrYR7vXnzxl2pLTUFz8+fP9MR0FDnk5OT29tbd99NLqsv9/Pnz+mkDZrIJh3UlG9Vq6eHoKfz1Dt0tHh727Qf0xs/PT21W9oX0mnpCmfECaigxu3VFQfWI7BegdHnwugdR1ulq53RwU7cUT+8MTEEdkcAgYSABsBfX18nNtBbAYlv1RhOfBt+pbZuuHL+NV3tNzr05s8LjojA/AJ06M1vzhERGH1rM3pHzBFAAAEEEEAAAQQQQAABBBBAYITAv0fswy4IIIAAAgggUInA5eVlGxO9AJT4XZ12s/oXNpmo+tmJIQII5BKo5DWpXMnZTziD3ofzRoxUoqTBDyp+xrg1L8ztYfhKJblDNBBAAAEEEEBgRQJVTa3oulUbMTeSLO9HQMPmowPF9cPglNX9FANSumeBw8NDDdILx+N9+PDh/Pxc3+4Zh7QjMEUgevqMGGAT3cXYc2iPv2YB+PbtW9glrmlN1FfpPu9TmEqaeiPVVNBfYmDzu3fvFPltz96lNPYi393d9W4zwwbKrPRRugZsR/fS1EuaSMg4642uJtFA5l9pj7Mbt+hcVO4GLCOwE4Fx02MtglPtnax+6yV6WV9EiYNWJeC2tTbzwtjMwuEtrReBsKHrbjDoF320Yw0Te9Gh5+YgywjsUIAOvR1mOkleXGBF90SLW80cAZrTM4NzOAQQQAABBBBAAAEEEECgcgEm3Kk8g4geAggggAACKQH3hVS9nriNCXc2mahULvIdAghsS4C3qFeanxoZYo95DS/DRWOrEQv6pWi9+WcZtKA3CFVctz12JarESgQQQAABBBBAoFeg2rFM1Uasl5QNticQHbGvWwz3/dTtpZoUIYCAK6BZGKKjE1U/fP/+3d2SZQQQGCSg66mlcy8dZnRkvubHSe814luFeXNzE84goyoi2irQdAbqkNQsLdqlq0u2eVC41X5LDXLuSnjrL58anvne39+ni6L6yaNTRLUJCRc0L5v+wvXeGt34XFxceCvdj0OP2+yrYN1AjMvaa+hweoV8cHBgDJ/NENi2wOhzYZHnrXX2utQZq22X27WkjnerpudU9JbWDTbjWwEKqoaJvejQc/OXZQT2KUCH3j7znVQvKLCue6IFoeY/NM3p+c05IgIIIIAAAggggAACCCBQs8C/ao4ccUMAAQQQQACBhMDv378T3670q00maqV5QbQRQACB/Qjo6jPojfkSQ1NyaWukwcPDg/FFZD051qiJXIcmHAQQQAABBBBAYDMCxtbU/OmtNmLzU3DEZQU0/jk6+toyfHrZmHN0BBDIKKCxghqiEwaoPpbb29twPWsQQGC0QPSyOzq07DuqYRAORVacEzPmqA9T887c3d11tW/Vb5nYPXsS5gwwnJzIO7omVqikFo1W8m5sz8/P3Y+WZU3D1LuXSsWXL196Qzs6OurdxtsgLKjeBtGPI/ZSJtYwoj6aHFYiMLPA6AdqOo9mjqoO13VVmj8mHBGBXgHereol6t1AE8VGJ6l0dxzRDHB3d5d7W1buxoWW6dArBEuwCKxLgA69deUXsd2AwLruiTYAbkwCzWkjFJshgAACCCCAAAIIIIAAAvsRYMKd/eQ1KUUAAQQQ2JrA09PT1pL0P/+zyURtL5tIEQIIJARG/yxJIky+Ki2gGWrsh8j4Xp39oIO2HDTnjn7F7vHxcVD4bIwAAggggAACCCCAAAJ7FtB4pOgPgGtookZQ71mGtCOwQ4G3b99GU830W1EWViIwWqD+Z2c3Nzdh6qINBnez169fa5BzV3erapLtzRWuxlLvuG7LXDMuY6FlyyT1XXmXjpKy9f37913baBoddderi7trg3a9erbbZeNC12UrvfuIvUbsko4D3yKwaoFxdcWIc3zVSonIMw1QAmfPX9XfPqw/d3obqzr70jPo9U4j2CKo8TN6sH0byMQFOvQmArI7AlsS6LphoUNvS7lMWqoS4J6oquxoIkNzusJMIUoIIIAAAggggAACCCCAwLICTLizrD9HRwABBBBAYLxA5T9oOS5hm0zUOAr2QgABBBCYTeDbt2/2Y417Cm4PP8uWGpCgH4g2BnV2dmbcks0QQAABBBBAAAEEEEAAga7X7mv4pW5yBwEEZhbQ4MPopAnq52cGrpnzgsNtSaDQlO5Fh+urNzIcsKeZZTSsN501qka+fv0a7tvstbG5wqVxfX2dBtFsO5a5ZtKBZPnW0r08OqofP378+fOnriCaXufly5cqnFpQMVDypWQMVheaQaVaQ+LHDXRXfOzD6YWvWHERzFIICWQzAtHmYm/qBp13vaGxAQLbE+Ddqul52tva6X0roKuLzIubwlHjx1s5/8eu2NKhN39ecEQEFhegQ2/xLCACexPgnqjCHKc5XWGmECUEEEAAAQQQQAABBBBAYFkBJtxZ1p+jI4AAAgggMF5gkzOsbzJR4/OYPRFAAAEEZhHY3oQ7Yjs9PTW+HqehLxcXF7NIcxAEEEAAAQQQQAABBBBYt4CGQEdvoDSumNuKdWctsUdgrEDXmD1NKvH79++xobIfAgisTyA6ac6nT58sKbm9ve0aerSlucI1f1Ba4+bmRp266W1m+zba5HOP3jsE3d04XNYsNhp5rrbl4+OjrhdaUDEYmvzecfLtcdVYNZbGdhd3QftqYiB3TWLZHqtEIHyFwJYEdGoPrTF0TTHOvbUlKNKCwCAB3q0axBVufH9/3zvK+uTkJNzRXaO5/Loase1mqtA0v2T7cakFOvSWkue4CFQrQIdetVlDxDYpwD1RhdlKc7rCTCFKCCCAAAIIIIAAAggggMCyAky4s6w/R0cAAQQQQGC8QO+z//FBL7fnJhO1HCdHRgABBBAwCfz48cO03X83GvcruPbwM26p39E1vsSsAQN6zS7joQkKAQQQQAABBBBAAAEENikQHUuvlHa9oL9JBBKFAAKuQNdvYmsbagYXimUENi+gXtOjoyMvmfaZRzT3SnS4suYKVyenF+waP75+/VppScRck6dXNX1h74Q7YXYnUlfoK41Ys5Qxzbbz8PCgC9boaGjfL1++WObcqWrWpNHpZUcEsgvoVNWZaAxW1Ytm4DJuzGYI7FaAd6smZn1vU0fhW1o7asR2VXFqOaj9UEmFRofexALD7ghsT4AOve3lKSmqXKCrwRCNNvdEUZa8K2lO5/UkNAQQQAABBBBAAAEEEEBgAwJMuLOBTCQJCCCAAAI7FdCrgdtL+SYTtb1sIkUIIIDAlgQG/aaccf6aenz0fr8xMr0/sGwMh80QQAABBBBAAAEEEEBgqwK6e+qarnQbI+G3mnGkC4HSAl0T62h638fHx9JHJ3wEEKhHIOxg1NgVez2g4crn5+dhcq6vr3///h2uX9EaJe3z58+JCKsXt7bWVO+4o5OTk0SKZvtKMxnp4XJiKhx16Wuqo8PDw4lRUgg6ULSINiE3g+qrmjVpYpLZHYGMAhrRrTPIMueORpZaZsHIGDeCQmClArxbNTHjLFWNsbWj1ogaqxpFr+kj1VTQ1DaaSFEZpGawJgecGM8su9Ohl4WRQBDYngAdetvLU1JUswD3RLXlDs3p2nKE+CCAAAIIIIAAAggggAACiwsw4c7iWUAEEEAAAQQQGCmQ/iHEkYEuvdsmE7U0KsdHAAEEEEgJWF6na/df3YQ7GgYQ/WnoNkXtgi7BlfzCXhslFhBAAAEEEEAAAQQQQKAqga5X8I03HVWlhcgggEBGAY0W6JqAoKveyHh0gkIAgXoEolXBoN7X+/v76Mwpq65MNMI5HX/NtlPbLC3fv3/vLVfRnOrdq8QGx8fHGtCuUe4qgW2stKDh7ho9JX9dp7IcV+GoiCpMhazwm6lDtKDj6uj1DKrPklgCQSC7gB5X6TlU9ErRHku3lqp/cp2zbbAsILBJAd6tmpKtmh+nF1CX+EHVkabd0RyLairogbsmUlT7ZEoM8+7b1RalQy+vM6EhsDoB1XJdbbOuemN1aSTCCFQlwD1RVdnR2xqsKrZEBgEEEEAAAQQQQAABBBBAYAYBJtyZAZlDIIAAAgggUERgkx2+m0xUkewnUAQQQACBTAKDhnysbsIdIdlfhbFvmcmeYBBAAAEEEEAAAQQQQGA1Ahoy9OPHj2h0uZWIsrASgV0JdNUDnz9/tszasCsrEovAhgU0cKiZgsRN46DeV+2oiUvc3ZvlT58+aTaTcH39a1QHnp2dJeKp9NY2245ia3lcG+Z1IpkzfKVR7mqvqpz8/e+fFjTcvcRYd4WpkBW+xurrUFrQcXX0GdLIIRBYu0Aza9XPnz81xcPR0VFTjei/lq+urp6enjRXxdrTSPwRmE3AcrGeLTKrO5ClgaqqaXXpikaYDr0oCysRQKARoEOPkoDAzALcE80MnjgczekEDl8hgAACCCCAAAIIIIAAAvsUYMKdfeY7qUYAAQQQ2IJA1xCXVadtk4ladY4QeQQQQGDzAoMuPSVe0C8trKf1xp+n+/PnD28zl84OwkcAAQQQQAABBBBAYKUCXS/f61dwddOx0kQRbQQQyCWgDpOXL19GQ+uqPaIbsxIBBNYucHJy4iVhUO+r9lV9Eu3M1Jw7Xsj1f9SELIkJ3DXHxMPDQ50TtWjai17eg4OD3m3YAAEEEAgFNDubHkVpPrJm1ir91/Ll5SX3laEVaxBICAxtYiWC2uFXlgl3wmbtSqG6bsnp0FtphhJtBPIK0KGX15PQEDAKcE9khCq6Gc3porwEjgACCCCAAAIIIIAAAgisUYAJd9aYa8QZAQQQQACB/9GLR9tT2GSitpdNpAgBBBDYksDXr1/tyUmMjrAHssiWXS/ShZHRj4iGK1mDAAIIIIAAAggggAACOxfQr2F3/djj27dvd45D8hFAoBGITpChrzSU8fHxESUEENiJQDj3VlcTIgES7cxc3YQ7euip/mRNcR5NqaAkU+307l3RdtPC1BiuBssIIIAAAgjMKcC7VRO1LRPuHB0dTTxKDbvToVdDLhAHBCoXoEOv8gwiegggUEKA5nQJVcJEAAEEEEAAAQQQQAABBNYuwIQ7a89B4o8AAgggsFMB/ebh9lK+yURtL5tIEQIIILAlAcvrdG161zvhjgY/6Efq2oQkFjSU4vb2NrEBXyGAAAIIIIAAAggggMAOBbqm5tRY8dPT0x2CkGQEEAgFLi4uwpXNmuvr666vWI8AAhsTiI5MHjrrljozwyF/6rccNHn6srDNbDtdv5WtfmaZ1DxhzdPT07KAHB0BBBBAAAEEEgK8W5XA6f1K7TTLjJAnJye9QdW/AR169ecRMURgcQE69BbPAiKAAALzC9Ccnt+cIyKAAAIIIIAAAggggAAC9Qsw4U79eUQMEUAAAQQQiAgMmiAgsn+VqzaZqCqliRQCCCCAwP8VGHTpWe+EO0rtmzdvjLm+uh+LNqaLzRBAAAEEEEAAAQQQQGCcwPfv37uGi799+3ZcmOyFAAKbFOia7VddDfxm7CZznEQhEApERyZbhjR7QUXbGJ8/f/Y2q/NjerYdJa3+mYM0vVGdtsQKAQQQQAABBCQw6AE3Yp6AZXy1JpiueW5EL0VdH+nQ65JhPQIIeAJ06HkgfEQAgc0L0JzefBaTQAQQQAABBBBAAAEEEEBghMC/R+zDLggggAACCCCwuMAmO3w3majFiwoRQAABBBBICHSNGo3ucnx8HF2/ipWvX782xlMmev1u1Yk1ppTNEEAAAQQQQAABBBBAwCLQ9WvY2jc6GN4SJtsggMAmBVQndE2HoTl3Li8vN5nqrSbq8fFRM248PT0pgc1CoQk4nj9/rkMcHBwcHR0dHh5u1XM/6Yp2Ko6YcEeFQUXC67xdxWPE9Gw7Nzc3FxcX+ykPpBQBBBBAAAEESgisolFUIuFZwvRamNEw1RCNrl/XSjr01pVfxBaBBQXo0FsQn0MjgMAiAjSnF2HnoAgggAACCCCAAAIIIIBA5QJMuFN5BhE9BBBAAAEEIgJ6WdPyBkBkz4pXbTJRFXsTNQQQQACB/xn0S8L//PPP2smUBOMDY42Cu729XXt6iT8CCCCAAAIIIIAAAghMF1CXXdf0GbrF2MDPfU8nIgQEEGgFTk9PNXlKdFoWjfRjwp0WqrYFVfUPDw966qRZUfSn5WgmzhBtlZ+7uzsVpBmOxSHmFFC5GnG4N2/eeA9Dx4Uz4tCjd9HZdHJyEo0nxXu0KjsigAACCCCAgCvAu1Wuxohl3e/07vXy5cvebSrfgA69yjOI6CFQlQAdelVlB5FBAIHSAjSnSwsTPgIIIIAAAggggAACCCCwUoF/rTTeRBsBBBBAAIE9CxhHy6+LaJOJWlcWEFsEEEBgbwKDLj3bmHDHmMUa2mTcks0QQAABBBBAAAEEEEBg2wKajrMrgfrl266vWI8AArsV6KoZNIHL/f39blkqTLjGFShHLi4ujo+PDw4Ozs7OPnz4oDpf3WVLzbYjJR1aMamQiygNEtDMMoO279o42h87aAr1rpALrddp1TXbztHRkWbhYTKpQvIEiwACCCCAwK4EBj3g3h9M4iAAACAASURBVJWMMbHelI7RvdSoi65f0Uo69FaUWUQVgRoE6NCrIReIAwIIzCNAc3oeZ46CAAIIIIAAAggggAACCKxOgAl3VpdlRBgBBBBAAIH/2WSH7yYTRWFFAAEEEKhZYNClJzrAo+bUhXGzJ0Gjm75//x6GwBoEEEAAAQQQQAABBBDYm8DV1VVXkl+/ft31FesRQGC3Am/evOlKe6I+6dqF9dkFNCHI7e2tZv3QJDvKLA3CtAw3zR6NdIA1z6iSjjnfNgIqXR7FuFmcNBuUF44+Vlhim0gmZts5Pz9XX+uLFy/C5LAGAQQQQAABBBAYKjDoAffQwPewvaZB7E2mZkvs3abyDRI34HToVZ53RA+BRQTo0FuEnYMigMAiAjSnF2HnoAgggAACCCCAAAIIIIBA/QJMuFN/HhFDBBBAAAEEfIG7uzt/1fo/bzJR688WUoAAAghsWWDQ8IzoAI916QxKAtfldWUusUUAAQQQQAABBBBAoISApjzoGiFvn9CzRMQIEwEEqhVQ58Pz58+j0VM/zOPjY/QrVs4gcH9/38yz8+7du8oHFXRdemZQ4hBZBMJK4OnpaVzIL1++9HYcHZQXTt6Pidl2NNRZZ1/ewxEaAggggAACCOxZgGe4U3LfOLnn4eHhlKMsvi8deotnARFAYHUCdOitLsuIMAIIjBagOT2ajh0RQAABBBBAAAEEEEAAgW0LMOHOtvOX1CGAAAIIbFAg8Vx8vandZKLWmx3EHAEEENiDgPF1uoZiM0NJwzEqXXld+cirrmizHgEEEEAAAQQQQAABBDIKXF9fd4X29u3brq9YjwACOxdI/Cb2p0+fdo4zf/I1D8jHjx9fvHihfFlLb8/R0dH8UBwxo8DBwUGu0MK5eyqcj6lrth1F/suXL5eXl7k0CAcBBBBAAAEEEODdqollwPJ7PBu4H6FDb2I5YXcE9ilAh94+851UI7A3AZrTe8tx0osAAggggAACCCCAAAII2AWYcMduxZYIIIAAAghUIbDJV9I3magqiguRQAABBBDoEBg0xGiHE+7odUONFenAYzUCCCCAAAIIIIAAAghsX0B3BIn7ptevX2+fgBQigMAogfPz8679Pn/+3PUV67MLPD4+XlxcaOqTDx8+VDhHSVd6NaHb4eFh17esX6nA6BIYzt3z9PRUFULXbDua9/zh4eH09LSq2BIZBBBAAAEEEFi7AO9WTcxBtdB6Qzg5OendpuYN6NCrOXeIGwI1C9ChV3PuEDcEEMglQHM6lyThIIAAAggggAACCCCAAALbE/j39pJEihBAAAEEENiwgJ6Lb++V9E0masOFkKQhgAAC2xBIDBwNE7jDCXeEwJiQsCSwBgEEEEAAAQQQQACB/Qjc3d11JXYzt0hdCWQ9AghMEUhMMPHr16/v378fHx9PCZ99ewX0zEWT7OQdPPD8+fNw6pPemNg3UPga16rBXYnyYw+NLZcVUG56ERg9S04Y1Oi5e7woZfmoc03lVjWbF5pK8v39vbeSjwgggAACCCCAwEQB3q2aCKjd9ZMzvYEcHR31blPzBnTo1Zw7xA2BmgUSHTJ06NWcccQNAQTsAjSn7VZsiQACCCCAAAIIIIAAAgjsUIAJd3aY6SQZAQQQQGDFAldXVyuOfUfUN5mojrSyGgEEEECgFgHL63RtXDczEkw/rdwmqndBRIlXanp3ZwMEEEAAAQQQQAABBBBYtUBi1m8m3Fl1zhJ5BGYQ0GQTXXWIZoG5vb2dIQ67PYR4NdvOuElJNLJUs4eo+6j9e/HixW4lSTgCaYGu2Xb00PPy8jK9L98igAACCCCAAAIjBHi3agSat0s4VaK3gT7qnihcuaI1XTfjSgIdeivKR6KKwCICdOgtws5BEUBgNgGa07NRcyAEEEAAAQQQQAABBBBAYI0CTLizxlwjzggggAACOxXQu5vX19cbS/wmE7WxPCI5CCCAwPYEvn79ak/Ult4803Ape8K/ffvG4BA7F1sigAACCCCAAAIIILAlAXXZ6Y6gK0V6877rK9YjgAACElBfStcYv7u7OybcKVRI1N/17t07ywhSNwLKrOZvM/NNu6ljuRKBg4ODcTEZN3XUuGMN2qtrtp0vX77kmsFcZ3SbfE2GdXh4OCiGbIwAAggggAACGxPg3arpGfr9+3dLIKu+M6JDz5LFbIMAAl0C6iCiQ68Lh/UIILB2AZrTa89B4o8AAggggAACCCCAAAIIlBZgwp3SwoSPAAIIIIBANgH9Kmm2sKoJaJOJqkaXiCCAAAIIxAUSA0fDHfROSbhypWueP39uj/nDw4N9Y7ZEAAEEEEAAAQQQQACBLQloRoyu5Oi2giHfXTisRwCBRuDNmzea+SWqofkjNItErgkpoofY50pNmmz/wQbV5MojzZ5GRuyztJROdTtNzPQDPT09eYEM6t709s31MTrbjiKmPueMw7PPzs7aCN/c3ND6ajVYQAABBBBAYJ8CvFs1Pd8tz74H/XrN9ChlD4EOveykBIjArgTo0NtVdpNYBPYmQHN6bzlOehFAAAEEEEAAAQQQQACBoQL/GroD2yOAAAIIIIDAIgKPj4+fPn1a5NDlDrrJRJXjImQEEEAAgVwCu51wZxBgxrExg47LxggggAACCCCAAAIIILC4QKIfUq/dLx49IoAAApULvHjxIjFMseu3sitPVLXR03MWzcRhnG1H80prBKamC7m9vWW2nWrzlIi1AmH/5MHBQfvtIgs641S//fr1yz16sybjbDs6ihv+ycmJ+5FlBBBAAAEEENibAO9WZcnxHz9+9IZzdHTUu03NG9ChV3PuEDcE6hegQ6/+PCKGCCAwToDm9Dg39kIAAQQQQAABBBBAAAEEdiXAhDu7ym4SiwACCCCwYoFNDmXZZKJWXMiIOgIIILAbAcvrdC1GxpESbZhLLQwdkeIN7Vgq2hwXAQQQQAABBBBAAAEE5hTQRAyJmyZN1jBnZDgWAgisVCBRV2jCl5UmqsJoa96cV69eeXN/ROP5/v37nz9/fv369fXr19ENWIlALoGnpycvqOfPn3trjB/Dsp2YzMsY5pTN1FmquW+8aYBU3T08PGhc4pSQvX29ltiWOqi9lPIRAQQQQAABBCwCvFtlUerdxvKTPKue6JAOvd4ywAYIINArQIdeLxEbIIDAGgVoTq8x14gzAggggAACCCCAAAIIIDCzABPuzAzO4RBAAAEEEBgjcHl56b1bOSaUyvbZZKIqMyY6CCCAAAIRAY0siqztWJV4m6Rjj6pXDx3cEo5pqTp5RA4BBBBAAAEEEEAAAQRyCKTnwtjYXVIOMMJAAIGIQKKu0FwV379/j+zDqoECFxcX7969691JU+1oApSPHz8eHh72bswGCEwX8OajGR1gdCrwBSfcic62c35+rt7mvLPtSEwz+LRuQ3t02x1ZQAABBBBAAIFtCPBuVa58tDz4Pjo6ynW4+cOhQ29+c46IwPYE6NDbXp6SIgQQoDlNGUAAAQQQQAABBBBAAAEEELAIMOGORYltEEAAAQQQWFJAb2peX18vGYMCx95kogo4ESQCCCCAQH4By4/XtUdNvE3SbrOihaHDXSzvHa4o+UQVAQQQQAABBBBAAAEELAKJmyaNcs8+pNwSJbZBAIHVCaR7VBL1zOpSulSET09PP336lD7627dvm6l2qLrTUHxbWuDg4GDEIaIVxVIT7kRn27m6urq/vx+RtN5d3F9hOTk56d2eDRBAAAEEEEBgqwK8W5UrZ42zvi7V2sySzGj7uQmZDr0swgSCwB4E6NDbQy6TRgR2JUBzelfZTWIRQAABBBBAAAEEEEAAgSkCTLgzRY99EUAAAQQQKC6g3t6zs7Pih5n3AJtM1LyEHA0BBBBAYLxA4lWzMND02yTh9pWv0SCrQTFkwp1BXGyMAAIIIIAAAggggMA2BBI3Tav+oe9t5A6pQGAtAprhJTFSMVHPrCWBC8bz9+/fx8fHaUPhPzw83N7eMtXOgjm120OHPZCJ2iCh5E46026mwt8uz7YQnW3n7u5Ov49dKA46f9uQaX21FCwggAACCCCwNwHercqY4277KhHs4eFh4tvKv0rcJNKkrDzviB4C9QjQoVdPXhATBBCYLkBzerohISCAAAIIIIAAAggggAAC+xFgwp395DUpRQABBBBYn8Ame3s3maj1lS1ijAACCOxYIDpUo8tjkSEcXZFhPQIIIIAAAggggAACCCBQWkC/+P3nz5+uo2xsTtKuZLIeAQSyCCRG9CXGAWY59IYD0Ww7Jycn6d6tq6srzQ9Cp9aGi0HlSQsbEuMm3AkrikStUs4kOtvOly9fXr9+XeigOqJrOE6vUNwIFgEEEEAAAQRmE+DdqrzU6Xuo5liLtDZzJZMOvVyShIMAAonKMLxPhwsBBBCoVoDmdLVZQ8QQQAABBBBAAAEEEEAAgToF/l1ntIgVAggggAACRgF1ieqhuH6IRq8e6icT2//a/fnz5wcHB/qvNxH1p1eQNSBkRT/mqZ8efffundFhLZttMlFrwSeeCHgCemm7qT9//ffPqz+1sarQpv7Uo/SmFl1RFeollo8ItAJqObTLvQvbG0rqDtXoTb42GLq9JUy2QQABCXAVphh0CWz4Drcrye16vQ6uW/umaar/buu02aa5x28aqPqvNurp6Wm7e3rh48ePGnWsbfT/4uIivTHfJgT2XEQTLHxlF6AI2a0W3DL90vz27pIWpObQCGxeQDXG58+fu5Kpi4K9OdcVyN7WN7PtqLXclXC1kzUPyOHhYdcGrEegtIBKaXgIlcxwZXqNqoiwqM/fDgln29GdqW5di55lXmNMD7jTVnxrF1D5VPbp0ZhKl/t2QROC+2qB2JtHY0Xz2h5ztkQAAQQQGC2w0scxvFs1Ose7dtSlv+urdv2q211eG7JNVLMwf0PaiwAfEUBgRQJ06C2eWSttvSzuRgQKCaz0LQ6a0155oGLxQNb4kRct1phrxBkBBBBAAAEEEEBgXQJMuLOu/CK2CCCAAAL/Ebi/v9dzYv2Fr1q6QBqepz+tcX+mRq/K6ZnQmzdvyv3woBuHcct62+/t27eJN9HHBbvsXptM1LKkeY+u/nSdL82sVTqz2umrtNysV5nUINVxB1Xu64TV+ysKrQ2wOT11SirMdtCsFnSGzvb2qiJ2d3fXvFmriDWpbtLovVbbRGwb0800VagS3mRBNE+br/RfLO4Ger24qULX/vPIyvqmQLq5r5S2xbKZr615o1r/155eNxNZVnVkR1CBt2+8ii29k7o3zqoYe7dhg+kCXIW5CrulaEVX4QWLrjuz6swNSDezci1v/g43AaU3QnTn23t334Sgs0N/3rVMDVTdqugeP9FW1+1/e3+taW2ZcCeRI9Gv9lxEoyCsHCpAERoqtvj26Zum2Tpt5ndQ20Zp15+uNbritN1E6iNSz4CaHLropK844+LcXA2bJnFz6Ka7rD3onH1l45Kwvb1UGNomSlMSlCkqA2qFnp+fkyP2HFcxTmys040JdxI+4Vfq0hSp1x52N1P51GXXXcMyAvMLRItoc2kbFJnr6+twe12Iw5Xl1uhyoJNOrYL2EGoMqO5K3H62W05ZaG9gm0B0AZoSGvtKwNj58J9Oh//3akGbCyq9Kni6+uuvdNZPyazebroPHz5cXl4OOoTG1KnA62maHqW1bWMVSJno1NBFh+v4IE82jgqoedPcCunsUzFrboiahU+fPvF8NorGSqNA0x+1xpcidF5s74UxY64V3cx9dbDrQGrsdX1V/3pdtRORpEMve0OODr1EeVvqKzr0csnToZdLcmg46229DE0p27sCdd4TGTtSmoT8tzelorc4aE67BWxLFcs++76aHFRTP9rr3uZ1cxrqo3vXox489WeqY7PmAVNtEtqFfWZ0m3wWEEAAAQQQQAABBBYW+MsfAggggAACKxH4+fPn+/fvR7yU2XWt1Xtg+qnPqlKvl4eurq66Ipxer1cuqkpLG5lNJqpNXf0LOnH0KqSKut4lUunSSaSiosKvN0WadyLT5ar9dkQB06G114hXgXWaK4Y3NzeFeKUhhxER0y5KUW31hlFJxUCRbzN04oIoVJx0dhuPXslmTdaPe01KZVInkSUhYunlVSG3BMU2JQQGFQCdOCXisGCYqv16y6e7gUr+grHdwKG5CoeZyFXYPcXGLc9wFV5p0dWLAsaLdVgyF1kj583f4XbB5m2aNqeSrlkiDY8YXvpX14gNEzXPmj0XUQmHJSestBe5N6w2YmGx3HkRCkFWtCYs7e0alcAVJcQY1aFlVY2xLH1WOq46aox93dpMG2sXY6LYbLSAMteSKToXFrkKjE7Xgju2FUi4oLNpwYit8dDpZoB6a9eYKOIcFdDZ4Z0yunmMbplYGT5tnKdTWhWpF3l9TMQz+pUueWEgM1caioN3RVC3QzS2eVd6zxfmybUwCZbHSeFeta3RxVp9BWFZGr1Goc3fAFCRaJ/z6vxSbaDcUUxUIHVSeKU0kTT7ZUJHtHdYaUu6WWor+ZXERwVDFalOGXXYquiqBLZFV00aS9Gd/3QTXbq51Zxi80fMUpUJuZKsXzwaeXueVdOq9M5W0elAYRMuUbe7X+kUWxy/5gioYLhcXcvarOZUpOPWlSitV+WW3neN3+oqY2+xCEGnc5aqUsfV6Wa5kOmg2kwba5c1Cq8rzspcS6boXJj/Or4uyTa2iSpl5nvzNkobXlh162XD+TI9aWu8J8pbGpuaRLcz0UthePM1vdVNc7ott3mzsvRtkTJOEW47EOj7Uj4ObesmLtztmbh4K4iMbs9QFhBAAAEEEEAAAQSqFXimmPU2r9kAAQQQQACBZQX0+2l6AOnOu5wxPk1X4OLzN2tKeP1IV/tzeSMSqITob8SO0V30lt7Qn7kLw9lkosJkVrtG83y/evUqV/R0Dt7e3hpD06zqKs/pH1CyBNW8fKBD5/q1JUVMP+GYnuvdGLERPwVpCbnENrlSHY2bHm+IIvuPQUWPNXqlLiIqkHqhs/lt0tHhaMemTKaTrF/J0A+ep4+icLRZehu+LSTw7Nkze8jbu19Wg2dQY0PtAV3N7WJs2QpwFW4p2oVc1yNVoVyFG9USV+ENFF3hqPUonFwNyLYMZ1zYwx1uF5cuKzqF03f3Os11b6sGlRaa/01o7S9dJ3bXC1sak9Dmvn4HO9xYr3FU3nzt0ptt/Z6LaIscLTztt82C3kk6PT31Vpb+WG3E3IRThFyN1S2roj47O+uK9qDeoa5A6lmvsqqr0uj+K7U3Pn78OC456ne9vr4esa/u0XSlU1UwYl92SQvohkUlfFDfkd4IV3dT2/BIh1/oW0VbvV56F1nhqwWlX6qc3qufN6rpK9f2Ol7y6rmhqdWRqK9UFBd/yOXGluWJAqpYvKcYIy46ukjpMufGZJ5O6YuLC9VLE48bLfC6As5Wxal75OTkxL0ozNYK8hoJebtnVVG4iXKzyVtWCfQKobeBPipu4Ur7mqJNGj3QVFurNwn22Lpbztk5qe4LY5a5MYwuG88grwRGgwpXaoSzzv1w/WbWqE4I+5eKpm76ZV13dtMLj/rQmkCaBf1X3ZioinWHpeZou9dEInpdWkDLo71cp6GeXzdtzqZjVnFoF0Z3qCrMtlQ0C9NLeIvjLuR6COWG2S6XeBzTBq4FnbNqQQ16huvuruX/vC5W2QtjXgzzflR2q6yqRClYS3WnLS01+aDmjc4OHV2PMCSvtuLocySLDB16dsYR91Zt4ONaStqdDr3WMPsCHXrZSZsA6dArBOsFu6LWS/tIonklsr0INgteupptvJWDPo67sKqWVmuqab6mY6jIeJFsGhVuJNXAaFsazYJ20QXX3SZcXu89kZK26rc4aE63pXFFFUsTZ/q+2rxrFrb6ogUZ7WU0HxFAAAEEEEAAAQQqFah2KiAihgACCCCAgATUVZ3+vabmubVeH9H7xHrnRpM6axf9aUEftd74OFzhaPvZzPUGvF5r00NcpS7jSw8ZWxuK2FCNTSZqKEJV2+ssyFgk9BzLkjqdRyWKtE4Wy9ET26g2yB4xPZnTiZw46OJfKTvC34IIS4W2kbA2dqtQndGqV5Xv0SejbiDaQLyLJzYaASUhe743aU+cEboGuT7RZaFFI8zK0gIq59Ecia5UE6J0fOYP31InuBoj2gPzJ6rOI3IVdvOFq7B7WnnLtV2Ft1R0dbHWRdktijUsK0qbvMO12Kp0JW7Pm3NBjTdjrim0xP2+WukKp+uqp30tEd7nNnsuol6Od5UftxpX29Lba4aP1UasSTtFaIYyUPoQqkLdcu4tV94NYsfRtSB9RfYS3vVRfQ7qP7EfV1uq6ujtaek6XLt+ekfZoDhvfuPeuquVDxeUm4tcDpQpKsbRi4KKpVJUT66pWR66tWuW0qvHxxiTdOUMo5FxRZuFfdojav6w2MzTKR1WTUN7WXWv19YS7sJslZsqWO9iXboJpKTpoM0TGTfJWk48iRhRpL3Al/1YqO5S+fGyL0ymTjE1BZWtioPkm6LV5ILWKASxh6ehF46Ooi1H5MKgXXrT4sUq8bG3GCvtvalOhL/tRwmqhBNpL/HV9BpvSm4mUpSu0lWKEvsO/UqhDTpfsmwcXsXCaM8fMcvda64aSbVimOTsa7JklhuIMsWSd9qmkpcieLfKzb4Ry5bszl5u0wGq1h2RkIy7hI1/N8K9zYCMMSkalOooS5Xopj26rPyiQ69oTs0TuNpLo8uDmtnzX9AbFhXjaCWmYjm9BZhRng69jJjRoFbXesl4cxqtmb2VOlOibumV6XLrHWLERyGkI6BvlbMjQu7aZZ6aStqre4uD5nS0KK6uYmlSkbF66W30imhKb0npvq/eto0ir4pOt//qRlZadPJqF/1pQR+1PnEuu/WMwtH20VJUbiUZXc6WkBFAAAEEEEAAAQQyCvxPxrAICgEEEEAAgbwCiefB6reyj8RTrNQ3FH1Y5XYhaVmdTep7ypuKaGjzv5XlpbT344iewU0mKpp9a1mpXtTejLZvoI7adMJ17nQ9tVJXqUqU+nP1qOM//bv/Pcv0XzFsXiC29KWqk3foGw9NhHWUrtNfYarcKg5NxJrtFTF9VGwVZ4uPAtch0jjzf6tU9MZf7Kpmm+xIx1AgvaHJwRJU+kAZv1UOKn97c7AtnO0TCMVBCdFfUwxUqrvC0b4qPGGcta/luOGOrJlBYNClqvch3AwRzn6IrvLcVWh7K//sMdxMgFyFm6zkKtx1clV7Fd5Y0ZXz/G8JJOqxDd/hJlLdfKW2WfR0UB7p6jylOa2ml2AVTjT86Moph+tN6ao32HMRDTOu6y7SLVSL1DDVRkyGFKGwIK1xTfr2f5Fin51R9/Luuewu6xTThantItBVRlcNbZ9mUeE3RjJ6mjTdU95B1Smh4yY6JRRV40HZLC2gLI42JJTpygJlhIqB/pRBiRdVtWX6KNm/VcTcoustK6rZjzg6wGixbyNsP31GR2ADO6r4tWLhggrDBtJIEjyBsAdPlydvm96P4dmn6q53r4kbqMIMS+mgM13VchiC1szWS6lzKrwuKEey/Clk9y+aUm+l7qYnZoq7uxf4sh9Vublxm76sAJVNiUQJX6eSvdpUaVTp7Q0ze0JcCsU5kaJBX6XPRMmEoenoahGpEApNGoqYzvFEi0gbu5Hf0nLUJxTLuEbUEwHTRXd0VNPtzHSjZehBi55cXbx19rqkb0gb2FzXi64L8dDsS2/f5T9ivU6WXh/VZqoDLaeVqrve0FRILEGl0zJ/rZLOkfDbmqv0eUppaNK7ZnrBSBeb9LfportIjZqO8Ihv1ffSlQt06I3wXPsuqgqiTWWdC3ToZclcXTq7zjitT99cZInAhgNZaeslesYlCsnEr5o70KHFQH1HE4+b3l0IvVFa3T3RSt/ioDntFcWVVixNKjJWL+nLU7TY6OhqPNTQ95W48jbNG/vthioiS+eGenjsYXpFbsRHMnoEGrsggAACCCCAAAIIzC/AhDvzm3NEBBBAAAGTQPRtLb0YNOVNET1R6321SH06MzxpjvbcpfvrZ/5WPXSmfHI22mSinPStbzHviybpt5mjryDrbNJexhPKcnrqLBhaA0RfuVA9oOJqeadWHcqWgq2UWkKbrQwp1enuaX07VFKRV4nq7YjXoWdLZteBVOQsVb1y1v50VlvqkUZUNawtVWx6a2wF1RV/1hcV6C3Dbt5VdV7nYnETaFnWmZLr0HsLh6uwcpyrcPQsq/wqvMmim36pYrbaadt3uGlGtZeip0PerLG025to2BuB6XRt7Ns9F9FoVlrajca73Wj4o1dWGzGK0Og8rW3H6J1vW43P+eJdIZnoVUmp1lUpnTpdPqLlvMGx3DqFh9YZbalJdOhwXx1X8SmktJ9go12aiSZKogzM2cBQWU2fqioec8YnXWBUyNs6JFxQ2U7vzrfKykR2W+oQDNcoEPZvWy40XkpVm3knncqSt032j3ru4B1UH+0FVfVbmPYmwPRlOldCoteFMEVzrsnbRz1nzHuPZS8Yvfmr4pEeVqdyNeKhWHtcdXKmb8R0OStURBOXgF5hb4NECyfUU3qjz/sSbaHmcImjtJ5rXLB3Onnsoz9OL1Fd1enoKDU7pu9B0g2/oYfOWEvYS136ZG+SMH/EoveDnueUWs71UePTC7nER/eIU5ZVU6XrSX07QkYIvSUhWkna0zJ/rTI0H2u+UxP+0OTMsP0MLe10AUufC9MvK+mjz/BttCZUqtX2SKdOZ3SiAWO5zwoPrSrCci3QocN9VRrTF9MZMDdwiOiNW6IhmigDyqbZQFRW06eqisec8UknPN2uq/kykU7X4t+ut/XSW3rzXm3HnQvhvW3eWAmhtwilz52h8bFcbnqjlNggep1SJBM1aiK0rq/sTV97vtvDHGqea/s568n1VixNmclYvSSKblg/VNX3FW2rTO/P7O0aEn7peqatGcjoFkda0wAAIABJREFUloIFBBBAAAEEEEAAgZoFmHCn5twhbggggMBOBfR4KXx9QV0tI96EiApaOlvVuRbdN9dKSxxydd2OC2dEh+8mE5UrxxcJR08gxuV+dK/ESRF9o0XlYUSqu57iuFFKdIt7Rwx7yVWTKLbeZr0fJdnb9awY5n3vuTdWXRuEqXb1tJzIyq4w3fW9Z3quuto9qHFZl4/eIjTxaqLyExYGrXFzX9HwzMOPioYxUWyWVyDMi8SavIeuITRL4fRA7FVuDQmsKg5chcPrEVdhnV/1X4UpuiVqkj3c4Sbcwrt7nQtaqcKW2GvcV2qShU0179KmjyUOPS7Cley18yLalQvRousVp9leP3IjWWHEKEJuBq19ufeWYdUJ7Cqrg3qKEr0i6ZZe2Dwe1H+ii1f00OP631adjxkjr5aDV7H3NlESrWU1QjLGLR2UCo8X8/DjoIKdPtzEb9MVC11kvbyJS/+gaqT3QGxQlUB4XzOiwle3nlc5zHDGRccGGG2jV+omCfN0Ueq6ICIPbfGPYjECWjZbPDluBHLdTymcdMblqi0VTuJA+ipXitysTBzRxbQsd51H3mM1HbFLzNuy66Cb7HWJNsW7BLKsn37uh5eSLBFLzxGgsyDLUZpASpxT7vkVXU40vdqkzR8xy9nXdeZGk5lYmbjlaQWmLyQiYP8qvMv2Ipa+Se89UO+JP8W8N3AvLfN/VKnrJVpqg/Befn6f8Ijp6rG0Vfq+W7EtHYGi4UdvE9RiGdTvkTjp0nVFWNUMOvfp0CtRNsJKgA69Es7pikXnYImDbj7MsErxLijpGqnXJ1HXNQcaVIN5h8t4c+qlOvpx3H1lr3D0WPaVlpK/onui6L1Pb43qFQzjR1XdlltUe773lnZ7thbacrbmdG+xr7liacpPxupljX1fXW3dKTW2e2JaTpaJhcQ9XGJ55xmdkOErBBBAAAEEEEAAgaoE1t2ZXhUlkUEAAQQQyCKgPtOwa1W9OepUyhJ+E4geu/b2kxZ9HG7pw+qNYdENRnT4bjJRGUvd/EHprFEx1p8ehOhPZ9aULsuuTlV17HpFUYVnygmrA3kBhh8tb04oGt6OXf3plqxRisKqyQtfvFMSbolGehsdXRntxcr7aKFLH0Xf9lahqg16A8m+gR5Y9pbwXBFTWfJg9bF9vVIZEX7rrVFUswsQYK/AoKfaOpt6A1zdBoMEmkKb6+nd6qymR1hVAVdht+rjKiyNVVyFN1x02yv19BN8UAg7ucPtMlFN6FYFzfKIm82u8MP1liax/VWtMPztrdl5EU1kaO+9lcrzIhVLbRGjCCVK0Rq/St8yrPouSWU17DTo6uxK513Y49Re7LpuoLzOLsXEfjHSi8jR62l7UF370hHm26iA3LwiYWyiJHoIuwpANAJTVqaLRFM2ZouMJSEedVt6mwXKcMJQ+ehxtR9z9XMmjs5XCwqEVc2IHA87sXUyFk1UOO5RJdZYu0ZblU2BV6VXNNpN4NHIt2fcUgvZs2yphESPm+V+Kizn7rFUePJeZRRa+io8pQs0Ws51BumIaoc3f+lLqpv2cDkaN69lq6N0iaXvFNzDjWtjR5Nfz0pVwm4aZ1juygi7SXgpyRLtdJ2sulSldEpBdSOZpZawizVb6ixw4xBdnj9i3qkajVWu9r+uyNHw864cmi/e9jpBenOq8scx89cqQ3PQ2ITzsma2j7qoFarlhkJpe8VE177p9fYUvfRlWufLlMCX3ZcOvWX9Kzy6zjWvpWGsrxKVRq5raC9X+laiqX9mi0xvbLWBR+3VkMvWe5b4V7XNBlovuproPPpPW3+WqYrtD1DcjC7dxFLa3cNFl9dyTxStkYw1ajThvSstZ4E930vntVfjjfhYFLPRtpBWflvUJERWu+37UpkPmyjZby563/ZXCU/39vSe4JYN9pzRFh+2QQABBBBAAAEEEKhEgAl3KskIooEAAggg8H8Fws6jQk+SLK9O6jlBJQ+HLD22q3t9bZOJWsWZrFKt9y2GvoMSLWA6Pd181FMlnVnTEcJ6wD1Ks5x+vuI9E9LH6eeyjhhGw1szQ79zF6+il36imSt3mgj09sJH39ztivz09b1P0VSoshTONqrRpx3NG5YqbF7BCD9aHsG2x2Ihl0BvOXFzShvnOm494ejEdNNoWc7y5LUegRpiwlV4XC5wFXbdFrkKb6Do6uI7vUHoZoRxOWzZ7ucOV3cQ4bVmngZzyO7GRFWKMfv2sFlotZ8ims7f3nE7KlTzj7BSnGuLGEUoXZBW9236pinaNbSKNIZ9JmoYjD6F03f94VUm7D2zt0nSOdJc3TZ59zpDufKqL3vx9nod3TbGbL097kG7lkeX8BL46YtXVVEtkfzRYSZqm3ka1aNjzo7TBbw6Smf6iNo+7AksXU1Fa0hL76K2UdyiFZrW26+bo+Utj4yj0Su9UvXn6ERN3DF6R++ld+bHQGGKNE7Di5L7ccRZEx4iuibdQpthSJVipUKrRmb0pHMR3OUwv7xmajrm6au5eyAtR902sFLVkf7U4Je//tSGkWq6HHoy0Y8KQeGoJlTICj8jlEJTPBX4oOxzI6lKWNFTUVFiFdSI6DViSp1qlfDq5h4rXF6klWixmj9ilmKmbMpSeJRlyqxB1UuYd9E1KgDiVcj6mxLV8AbfO5zKrYrrlEO4+6r0euF7H8Pa1d0917J30OhH+11trlitKJzefBSpSs6KUuRFNd04WW/ZCM93ZdPoSlj1W/TcaVbqWJ6q11LSoe3XwXSONEcs11j1ErKxj15zwl68dfXpKgCznf5dEXDXjy7hJTI63S6qKqolkp8xzLA2czNdyyqE6229KHVNa1+p8NI19KOKnOrecfcdbX6prlYgWSKjGkZBqagrjQpWf+1RBi1ox1bJq8R6iQqdaEpaeOiJrXSjSVpAUMZwhm4WpjdcY7+mDD16ie1llS7nq65YGjHVBjoHE1fwMBPDuzOF4G6mm+tEdqQvfG44Wk6EY/8qPCMUYfvu9i2F6cU//Kjkj67o7DEJt9xDRoepZg0CCCCAAAIIIIBAtQJ52vrVJo+IIYAAAgisSyDsGlNPSrkkqD867DPy1qg/q1wE7CF7sYp+XFeHr9IeTYW3cnWJsudpJVta3ixpMiXMC+8M0vmbq7/V2L3bZei9c5bxNQX1yHtFNPwY9tp3xTPj+t4nKIpn9uq0V0OlK2Mau4JSqet91JF+UtIVsmW9V9jkrPNCUQoLhrdGz7Qs4bNNXoHeouJmU6GH1nlTNDQ01eRuGi3Lm3QY6lZue67Cg2x7rzsq0lyF2/O66FV4vUV3npeE3IK95zvcaDmZrQmUbh6Xe1XLzf1VLO+5iPZmkKXpuEhLqaqIUYR6C9LqNgjztG1dLNXWmm4YXhTU3zuxCyvRNNVJ6sY57OOyX4aMd3CVdF+7qa5/2bNVybfHOewLck+Tou3wJpJhoXIj0C5PLOR2EMuWabRF7uMs0V58my43Naqryt/FoTYZgfBV+xGPOcKrVdE7snH3gLosptu32Z9rhAXGWK+2FeycC+GDuTD+hdZ418poqpetwNMlp/QVOVrgWyXFbbaKWgU4rDHamLgLXn55JV8XnURZUnLcoHqXZzhzE7Fd5Kuwyu1V0gYj6vbRqVOh1VXAEqtmGxWJEvmYPne86NHr0mZ3V7PQFcs+Kk8nvuW4bhy8ZdVOupoo0zNWieENvndQfcxedHtPcKWxzaxCC2EywzULNhsKpTpjsKpvQzFvTfpSmDEyJYKiQ8+omjid6dAzGi67mXeTQode6exItwS8+4vSkVlv+LtqvQy96XCvxXkb/2p/pjsN3EO7yyr2eWMSFt3F74miESjaZ+gipM8IfetunHHZzeWu5RU1p9OMTQK3dFuktGyy7ytsw2fPNfckUuXWVfjb9XJ2d5l5easZPTMjh0MAAQQQQAABBBCYKMCEOxMB2R0BBBBAIJtA2JNbuvNaUbc8Vh/0fC4bx/8fUNuflVhYUYdvk7hEWtqvVpeo/z/f1vEpPPVaf3fBywv12rvfZn/7RIdzw48uR98b896QiG4zJWMsffcZXxqzRHWRJyhNxMJOfy+nij4DUBxE3ZsjXtG1kA7aJryOWB5OzPacclBaNr+xVz7THzepMeJ9gnIPszcpPCJRXIUHofXW+TqvuQq3lVvRq/B6i+4M95htqQ6VZjh62DJpi0S7MM8dbnQMj0xan9ILoX8rwNWtwQ+JdlVEe0ugpeE0g1gYz3oiRhEKc2cDa9LNrUXK/ETVsN9AJ9H0FqNCaC8r4YLbGeWR2i+Flmt6e+iJSnvbXSW5pdOC8mhQkUgPNcneRxrmjtf56aalXVaiwh0XXJMuzzOgLZj20Yf2CmqbuVpYY2082mG3O3qXD+W7zqOhGmF1Ua5T2ntg1JbYxAA81b29j4FmKO3qPGljW+GC26gYWgAmbt+bO+JK5O/Eo/funr4tsre4eg+U2EC5kygzWdqciaO7X1meEob55dYzvT1FQ8+UebLARahhOXHtjhaV+c8gY1FR6S3asWwvTjNcBcKSk65emqycP2Lpe5AmVoUuGb0vA4TFW+0NtVtKdMBaynCh0tvrUOi4bRENncM1pV+KaCOzxoXeHJTn/NVyRkn3sh6WjflrrelJ082Cl6gsjSs69KZnzYIheG0tlRA69EpnBx1604V32HrRiWm57HpXqxK3kML3jpL4qBZsoeZ0tBQte0+0z7c4ErnffrWW5vQOKxadR5ZUKyu9Jr3bnlTVFD0f25X2E7MpMxMrLu3elr1mYYZGe/rK3kSjF6oVK7GwvYwuoUSYCCCAAAIIIIAAAkUFmHCnKC+BI4AAAggMEPB6ctXVpc4d9X+V7kWydPErJgNSUmBTr2ct+nEtHb4tTzQV3srVJapN3boWLK+OuXmhZ2PuCVtiUITloZdqCc/Ze75e4kmYKiWvlIYfXSsvhtk/enkRRkZrvAcJGeOgo0eP2K4M8yjj0S3d6/PU3pZHEa1Js6AzKCMFQVkEvPrByxHvo2pFS5ir28atur0kd31cXRrXGGGuwvZc4yrsWi17FVZMNlN0XdW8y16tu6s73OjZOv/ltetmX83IvHm90tD2XEQtWWap5Up3WEXjWU/EKELRDFr7yq77gma9mh+rS6B3Lcj4mqCu7F1cbWeId0G0d6ANfa1zjVmzYFnyqq+hAyPT9bACL500r1RHy+GcnZOW9PZOSWAJZG/bdJW02jJ3b/kyW3rDq8yIjm7vMqTqolAdpYrUq1qbqqnrcGpFWyYOmKexbalUozXtPCvnQYgWbNU2vWlUGYvuW3Slmj1dNWQT4RJPBrtSFJ5lLppO5NkaaZanVG5+udvrVO2Np4qim7Te5TlzoSt3FlnvwqaVumrI0tHuzcoRl5sRcbZcBQS4SB2YrmGabJ0/YhaxQued5Z2NtrSr3ps45jBRnFRTRdsb7dG14FZ0iaBGfKWjuwcKl9t+gBGBW3YJjxiu4U4hIdlbeOQ5/6mdiPDQr8Ly4K7pvdAPPdwM23utdDr0ZjCv/xDeiUyH3gxZRofeROQ9t14szdf2UlXu5sgSDR29UEM6XX4scSvRPon2Y+gmKB3b7N96F/q2MJR7i6M9RGJhFc3pPVcsli4X95bQ3V5nem+TuLfDxCs8E6sOr2GjO0pFWPEvfVfSdfa5qZuna6irYnEzzo2Vu7yijO5KJusRQAABBBBAAAEEqhVgwp1qs4aIIYAAAvsSiPbkuv0j6s3s7fAaR2Z8R2Tog7pxkenay6XoWl5Fh6+bwK6EuOtXlyg3gStaTj8ibXLEzQstt9lU7omL5YU2950tVRFtrLRQqNvXO4p7RHd5ttxXV7t73HA546sn0URZau/ojhNXqur2njqEaXcL7cTD9e5ufA7aRlKR7w2TDfIK9JbVNne0UKgCyZuioaEZqy/XofTroUOTsNXtuQrbc9ZYjO0BTtxyt1fhxm29Rbf0CwqNT+91Rw0VFemJhTC6ew13uNF2mkyiES63suudmHKvapVLS/aQd15ELZ6WG9J56hMvtpVEjCLk5cs2PvZeQVaXTO+dvLw3OF7g7p2UltVh5Xnq4mi/9Fved3SPaA95dZmYPcJur6YMR7RPeu8CSmeHm/Vdy26XaXbDEQHq2UpXVJv1I8Lc9i5d7dhBNcm2iTafurCqGdFdGTbYSnRKq8LpOsG9UQeqHhWlMGnh7ornbM9kLfEJYzjbmtLXlMSp5F0xo0kecRlNHNH4VbqZNOdToSbC6WdD5R6helxeyzOdX97GltPN2yUavrtykZtlz2SRjzpnXYfEcumnt4nkJ3oVvHo7EcjEr7qaOp7YIgUp4dNGb/6IpauaJmLlsq9NeGJB19PS9yC9l+zSp1XYsvJAil6DvGNFPxaNwMSzftndjZXzgu2uiT69l+mJ4c+/u9fnptM/Yxy8wL2ziQ69jNR5g/JuT0bcifReR0pXAl5hi34sfTEdmil06A0V87bvLXXbbr1YWrDNiVDuxtnSfit97nulov241D2R+tzC+mdEpdomZNxCV/LVqhkXYO9eYarDNatoTu+5Yult9CpP28LsbVxb39eCtZMnE54IzRqLWO95N24DSwzXktHjBNgLAQQQQAABBBBAYFmBf3W1klmPAAIIIIDAnAK9/UefPn1SX+H379+zx+rw8NB7LBc9xJs3b6LrWYnABgROTk7sqfj69avOx2Z7nZXfvn2z7ztoS8uJ6b7M7W6vh3YfP34cdDjjxi9evEi/ztuEc39/bwxwymavX7/+9etXOgSXKL3luG8vLy/TD3JUWrJX3b9//z47O/vz508izsqm29vbxAZ5v1KOpx3yHo7QRggMqqwsp/mIOCy7S+/bMGH0LC8Wh3uxZqgAV2G7GFdhz2qRq3Abh/UW3bYp26alxMKe73DVDo+20+zv1eXKkdPTU65lXZh7LqJdJqwfJEARGsS1lo1//PiRiGr0NdzE9ot/pb6I6+trNxpdr/C629iX050AHz58ePfunRuazhq1Zt01XcuPj4+DbmAVjjHkriPuZ71s3aagMlEt6qHJ7+2L691g6BHd7Y2dbLV1a6TPFyVQfX1uMllWHRJFsNck0d1ZiUBeAdVIuufqeniqiuji4kJnt3rOtaBHsQcHByrbvZWkdtQ2x8fHeWPbFZpxAHbX7kXXq/XFJd4TVllKNJN0uZnzqVATNzUtEu1kNbD1IM9LRYmPOsXswbrNVD1atZxug8JXTHov/fbYrmtLnbPpYfxtcnorw3bL7Atd9bZirlMs++GiAQ7qWI6GwMqqBNRG1a1W0eputy9FVJXR642M5RH5qttddOgNKpzpVgodeoMwZ9uYDr3ZqL0Dpc8XbUyHnifmfqT1ou4g42P6cjdH6TKsV2rVh7BUx8si90S8xeGepGtc3nnFMqhvqvK+L160SJyAW8roRDL5CgEEEEAAAQQQQKBaASbcqTZriBgCCCCwIwHN3xEdj+cRaBu9Z6mnaN766R8tbz6pZ3/+t/SmJ40QELAIpB8veSG4ndF68lTusZPlwdLnz5+b6KkaaZf1Now7eMaL//SPliErRSPQJEHPwNokdyVqnjEYvVWoOxdSV1Tt6/XAXmUj/bRVRbr0TENhhPOO3AvDZ81EgcSL+GHIGisSrlz7mkECTWIHXR3W7rNg/Ac5cxXmKuyV1Zmvwu7RN1B03eTkXd75HW5XM2zQixG5cqRrrHKu8Fcazs6L6EpzrapoU4Sqyo6MkUnfaGuQfMZjzRCUN45Ul6e8V6I0iDDdWzA1nOyDV90dLVCJMd6W3Xe1jdcw6H2lNcSxPJsoOndDV0PLjarKW7kOW/dA9uXe+KTrH/uBtrGlhqNEB0xqjIq9JtkGBamoVkClVDN0qJc+cc1SZahzX5dLXZH1uMR4mt/c3Kip2VtpVCuTN2KDOl7yHrrO0PRQLP3ozXKVzJ40Fdf0cfUgb8QEfyPiaSwwmiqrPXPVjLS//GDplW2irQtW3ob3CI0Fd/EanF0xUa1onEixK4TR66OjXpW/OsVGhzl0R5043MUMRVtq+/QdkEqOfny+dC2325cilsr07R03envlJdPybpK3Sz0f0y3tdP9VPaloY0KHXkvBQivgta/o0GtlSi/03pun65/S0as5fFovTe7o3tPS7NeggEI3I11FVLFSI7bofJG95XORe6Ku7otFbuG9ur1XjA2oWFQGttH3xYsWvafzNjK6N5lsgAACCCCAAAIIIFCnABPu1JkvxAoBBBDYl0D7XldvstW97g4z7t3euIG6jM/Pz3s39n4VuXd7NkBgLQK9j0jbhOh9qfZZlAZ4W372sN136IIxcHVAK2T3rQs9HLKnaGistH30TUQvHHu15u1o/KiX23ofO+npYOn325rYaqRH+vmo3mHSK/jGpPVuprxuC2HXxqXLQPS4upRoPED0K1YuLjDoxWXLOb54ikZEwPI2oRfsql8u9NJS80f7NYursPLRcoZyFXYLfN6rsBvyqovuoOuCm2rjsr0Qbu8OV3MjRq84xlcijML2zZZ9Vc4ez5m33HMRnZl6q4ejCG01Z9O/+L1UTT5OWz0VbteBurCyXxHSPSFetHsnSXS3d2Puru9advvEurZhvQTUmeZOXa2hoSNKhaUCVAOvHLglAvbx8OXiGYacPmXS9U8Y2rbXdE0nMWJE2bahSN2cArrR04MYjevQNOXPnj3TpSd63+dGSRsMqg81a7/m6Jl/Vikl7W+tf6X7Ltz8qn9ZGumHYqUfWSaIdF6kXzPQCwbNo8xEINO/MjbX3atJmtSLkruj95X3cVCw3r4b+Kgu03R5aNPYdcVvNyi0EC0q8z/fXN0EEIWyo/5gEzcgzTR5pUfn7vmliPqLx1piaLnftDx8rDa96QRGq/1q00KHXrVZs2DE6NBbEF+HpkNvhD+tlxZNN0eJxmS7mRZ0F1nirjl6idSVUY9gSjdi3dR1Lc98T8RbHF0ZsYr1VCxNNhlbtm4X1qBOKnfHdMEYFKwXlLFi1F7be53Mo+j6uI2M7kod6xFAAAEEEEAAAQQqF2DCncoziOghgAACuxCw9x+JQxur9zC7i6X/S13tGeeMyJ4EAkSgtICeu7TTTumRaqEfl3BTYXmvRXWCfoCxfXVbbzHq3VY3kOzLxvCLvgxtGUxlqdZy4eht+HRQ9qcR6XBU6novGYqMcbam9LFGfKsXgCyFdkTI7DJRoLfYuOHXOTLNjeG45UEIzSGMj6/GxYe9hgpwFW7EuAqHJWe2q3B4aMuaaouuJfKjtxlU5WrjLd3hdqU9/UbmaGrLjlu9slvS3rVNVzZFt99YEY2mkZVDBShCQ8XWsn16npcFa/KhgHoz2x28qvuaEl1Y9pehFYFB0we0fVzGhBsH9BpD2/BmXkfZuK4qSwVY9GTpneFCOVhn4yfdw5CufzZcLMOk6dYgWswEaLwdDsNkDQJRAd2tN38qdc2fnmjoGqrHoLpuatJnzUqmUqcBSBofpave2dmZKtJo+YyGb1+pbg39rrie8tgn9rUHzpabEeh9KOZd6GdOeG+7QvHXGTdzrMLD6WR35x/s7VR0Q9BzN8skkmqajpjT0D3QBpaNpVH3LIuUivB2Qzk7/3DTom3mDZSiepIQLc9qmmr08qD73NEp6q3/FXI0kqOPmN6xt+bsvSKkw+fbEgKW++hV/whN+oZ6RfUtHXolyv8GwvQq+XHVrOVOtujJYqmI6NDbQHFtkkDrxc1K3UgaJ/cscdfs3v82sdKZrnZsJR1QRasdNxea5a6acOZouBGrs95zY1jPMhWLPS/q7/vqOhmjadTGSlH0qykrvfZVNKjKB0zVn9FRVVYigAACCCCAAAII1C/AhDv15xExRAABBLYvkH76G6Y/7AoPtxm6Rp37lr7ju7u7oSGzPQKbEXCfW7sjl8olMD0Sozmu+pTd/l83kuUiZqkuor+SkSVKet/d8jBe78RnOZwlkN6HOorw9BmIen/CtInqPGWgi2XZo3fFivWDnlRt8oHuuGdvS81dRYmNCrjVC1fhKJG7kquwq5HlKuwGOGi52qI7KBVDN97zHW7XNTcczDNUdfT2m7yyj9ZodtxzEZ1Ix+4UoW2XgXTlYOmiqcTn3bt3bkyM73O7u1iW01xuCL3j8dyNtTxoJl9tzBwcHmD0o/fmpdzG3fB2NXXcg5Y7WYw/81tn4yc9R5X9hHKpN7ncdb/v3lhtMuEkah4B3Zc9+39/Oiubv1f/70/DjDWrjrr69cBFP72gR7Gq9HR6Frqb00MWFeynpydNtTP/RA/zgHOUXAKa0yF9pVBza9nxcirD6TkQdR4NbRMO1bM8uHSvMppjZSiank6m59xRGvntImWc2pnGBuEib56EZ5P7nH1owWP7bQvoZYOwGaDqTrdX4+6nhnLt9qWIoVBsnxDQ1GZhvRduP6grJtx92TXpBBovScsmoTk6HXo15EJtcaBDb/EcUb9BIg7p+iex44a/ovUSZq7u6C23w2p25u3WVneTFxndNdcz244Xtxk+dj3aCBv8M0SmOUTeHJ8t2vMfiIqlNd9G39fQq+cOB0xtI6PbcssCAggggAACCCCAwLoEmHBnXflFbBFAAIFtCgzttB3a32RU650wQuGU6LoyRo/NECgq0NtHqfee9Y51Ewe9kzHP7xNaXv7QGPK2DtHzuXnezLZErFBNpVeCLC8+pt95zV6W9FJdbxGyRDsdMUstrXf0h74inD7o0G81zq2XYmiYbD9doOuxcTTkTQ5WHCTQsGzpwbam69K7FHoCrZeD9V/LGqa4yI/HRoucVvbWG1yFXTquwq6Glue5CnsHbT6ut+gWaqe1Sm3rtF2TXigUH0vbKfsdbldautanZbJ8u6UrWhYQBbLnIprLcOfhUIS2WgDSOZt+t74eE7X23YuOrgKFbvHURDem2vI2uRvUoJ9Vd0dNu4Gw7Am0vZrN+nGdVLqRTJ8mTeDlOicSXLR0AAAgAElEQVQtt/a6XVq2Z8yTbz+m7+Pc07bdZZ8L0ZNad17z9Mbv05xUzy+ggfqaY0Jdc+qpq7PKmt+EIyYEdP2N1o3uLjM/EXMP3S73ti7UA2OcO68NM/uCK9kb4ejR1buuAYrh7EJqdWt9OKAxGsgeVhrLpNdGnUfGm+VHdytUxfPIr+4omj8rLKJ6ED/bvFp7filidaWl5ggbf5+j3I38DDjpngo69LwsoEPPA6n8o3clGteCpUNvSi7ToTdIj9ZLF5duFS1z2+kd4Fy/Lqnpurx53BQ39a6v+orfxWtc39UD37XeGOyUzXiLw6JHxWJRcrepv+8r3Xp309IsFzpJF3mdLEzd6DX1Z/TopLEjAggggAACCCCAwLICTLizrD9HRwABBBAYI1Co/8jYgasx22MizT4IrFzAHYtrfE1weorTD27D8GeLmOWtlEI1lfEFAkuHeAg4ZU3vEfXYUk+ARh9Cj1QtpEOHsY2OT2LHQUPjEuHwVS6BQRduyzP+XBGbMxzLqDwvPsZ2kbdXVR/10obG1up3u3VW6l0K1Z96JUv/tazf61ZNrncpNEJAb1pUFe1oZLgKuyxchV2NZrn0VTg8onFNtUXX/kKtMaUTN7M0ckYcwliTD7pQ9kYjkZa8B+qNSbvBPL+33B5ukwuJbJ2S3kWK6JQIs+9oAYrQaLo5d+y9YR/aRTNn5N1jed0mNzc37rcZl40FW3Xd0PGrunIZ70w1VpbLnDFP3TcvR89d4jZuu45rzLuu3dPrLbf2xstr+kAlvk1P1jn0DeMSMawhzK4xYF7NVkNUiQMCQwVUCajr/suXL3///tVAfeaQGgq45+1760A1U2sYMqdWWW+DORzvN2fOqunYXnCnzLGilOos1rn88+dPzWKgTjYt6xJGu9TNzYuLC/dj17LuKebvLvPatLM9W+9CYH2dAnq+Fj500HU81xBoS6p76/8mkDCelsCnbNN7xIkvRUyJG/uGAhq6H6701hS9kfeOlf0jHXpDSenQGyq27PZ06C3rr6PToTcoC2i9JLjUQEoXp2ZfvdOVZXrHsMGmR0U7v2lNXAHnvy1tsnvnOZI4X9yvqFhcjd7lTfZ9JU7eXpDEBsaHiUvVD4mY66tNZnQ6yXyLAAIIIIAAAgggMJsAE+7MRs2BEEAAAQSyCVg630cczPgQ3fgDOCMiwC4IrEXA+Jrg9ORYRtS3R1EX8Gzv1Pa+NatYlejp1qwQ7vsEbdq9BUVv/idS4Q9aerHSR/V0hysta5Rw75eLontNeUU4GuC4lYUuUuMiw14SsAxIa6GMD5Pa7deyYHmb0EvLqik0jY4Gtf4f9s723Gtb6deHfe0CAiVsqCChhLAqAEoIVLCgBKACSAmBCiAlJFQAKSGkA87vPD6PL21Jlse2JEvyvT6A/7IsjW6N9TIaydrAkK59NdRamX7w4IH6tVV/RI/PiT/phemFQ/Ur2guH2e0LaUp15/1F+8qS/alCg4dTZriJw4x2DwWPA7e0G8dzGTiFkVR04GpquWioUMu1M8uWaMCnOIXqcRYgy4X2BLq9vKwE5SxFRrOPZNhRNHWaq8AVh9MKjGylGG7MfZWiFCyDmdCV38364LVlat/sXD49HjO+UAcBtv+4twF+Ftgy45sjcwGBdgjoxVeTqx1NOpVDlrfpaOx2xEOSLghIbVa7v909e3YCq5Kov5PhOnu+xgRdkll6Fo20tRa59XBJo7QDRFvVh6mMr169qllYb2Bcc229ZjHJ6yABnarjHRCm+am8pPSJi4Mp2x+/rFOEHRExjQQsDn5df04Jg55RE+ZoRvuDsR+fk50uMOh5QA7+9MYt+ypFMmDQO1IRGPTs9Bi9pFlp5ph235ofl4FdMOefOy40mnXnv0pBx4xWc1bZIXCdRxJjBks7WUjIdCNTKNOOkqVh2VpZ7rs/jO1rdb14K6Up/inuZPtEDZ8asqLDYhICAQhAAAIQgAAEIHAKAQ7cOQU7mUIAAhCAwH8R2Go23Rr/vzJb/mHcgOFaapYT4w4EhiWwew17B5FNxuLWBHO3eO0oe/QRy6EzejDLakFUgESgxcduadNIItnplufVtxS/pg4syUB4gwSMa/aT5M3uTDsCVhtajK5jcy5qfuuf2zXnfuRCH9bQiE7H6GxqhHWWmYaXbX6Uw6NRs6GjF/bgX7YX9jjs+9mg6hY9ZmvrjHVrfGMtnDLDTTS/loMjjUXbGq0Q4a1itBN/K5Ct8Y0lPUVFjbIRLU1gq0psjZ/Ofb6LCs0oslysThkK1WMW4edEvC89Ft28mujyZnl0sW+OKfXWlrAlZ0eZfeQbzWk7Luf0tTcI2Tc0/fTpk6XSyxnlJEC6mNPdfSpnSflgnE3nqh/Mq9/HoyYsNQXGLq/fgiP5eAQ+fvz4/ft37QnRDkntaEKHx6viaiXyRnfRfMt1vtHsEoEWSVSioiaphHjuLcuKnhuf6x0EjGNOrZzWVIksA+MdNHikIwKaaXpLIRqOymJQedHQk2EJoKXhXXp2d7ilCd3tFLFbKh5cImBx8Fsyvyyl2VQ4Br2t1WGx7SjNfdYVDHpbqyMdP8u4BYNeGvLqXQx6q4jmCIxeZhRLFxpPGpdsbm5ulhJZDddb79WFmvQTj75dFbhahEQP6LW31URSRl2sPNYE4uXlKbN3d/7JtGhG4V5YJm5u/GrXW9V+a3xjQYwWe8t8yphjoWjNVnSh8pIsBCAAAQhAAAIQgEBpAhy4U5ow6UMAAhCAwDqBreuUW+OvS/C/MSyWKcsHcP43Pf6HwIAETjHQWzi2ttEo8V0IS3HCOHK4NK5vFf2YdijYHLLaOEc3jcyPL13oCAzLg2rAK7v6LQlMeGsELPozyzzkGsyOb9Gsvs4zsaYutIdHHyEMPQvVPuhj2hrCaauPGmdd6KdXRvkW6Nn2z9yhFzaqHL1wCGpTYxg+fjCkQdXNriQuIq+FcW9Fr7fGjyYSDaw/w02c1aWW9qxvx3kccA/dqnJb40e1MRroVU00DkaYKJZzA7eqxNb49tKhQnZWqzHDUbT3SPuN5/v3712PYQ0/9NFUrxQZf1paJ6nobhnk6ajpiXLRx1dVFr1H2rKriYzGMCrp7mQzEuglKR334PqD7j67xGKU2524BaZlPH9E5SwyHImTGCVOyR78cPER2Rp5VrbfaFN8lqW3ESyI0Q4BvcX6Uzujtk4dk7on7ZKS1VGBoZCWJit8ihAIeARk7HVHd97d6ac00Lg/JPp43kBJEn0jvFwsgwrvkbw/y03Q8srZe2pasjSe4LBjBWcfHG9gLHVtbW19X7l4KhcBDUelt95JMWoxNDOtPAO9rFNErqokHZdAdJLlRtC1Foi9kI5+rhYQg55Xmxj0PCDN/vTGLbttbpax9+7ELfQss2MMehaSjcdh9GKsoBcvXlgmpOrd9jkVqOnwDuvR+2U8yN5YhH6jJewVeHG0Wa00LEfqxdLUHEn/yLNbZdsa3y6bWsjVyJbB82oi5SKUg1NOZlKGAAQgAAEIQAACEGicAAfuNF5BiAcBCEDgEgSMH/iaWMjEU24zvMV+tOrbd4k6o5AXJlDuBQyh2p0/GrScZm8rLH4AE8Ozzp2xeI7uWMW0fMJUBW9wJ3+o0oTUJ7Dp/BSLDtcvwvEcPe9YS4INNqqrYuuTRM+fPw+jaf+PnCrkjTG1jXIL1oV+qjnSoqDnUqCCa8U6TKSdEHphY13QC0dB7eiFo+nsCGxQdbMriYuFGa5Lw73WgFZnBLghda691r5Opi3ngoq2XDtdyIYKdVFNW4Vc7Rkr76/bKr/ie2aTTYq6NTvNGlaJKc3jlgpNXjTTUe+pgZz2nGsi035FbIVZOr43I959domXTlTsolpn2Z/T8lx+1cy7ukswynykwKXN9sdbkpEoUZbjBHR2m/e31HYpmkxnX7580QHW+lPfpz8Z2WRuVcek7km7pHRSg9f/ThLq88ubrLLHy0UKQxKwfMe7tb7PIo8Oqzq3vuhZqvFfamA9ASyq7j2y76eXkVG8fXnxVHcE1MXrzBH3rFIVQetrp6wpREcXUaSDOUVEy0jgEQLGEelZinSkaPOzq+ap9u1I3itftHvSjGaVmNgeHyxh0JtVdPeFZ4jDoLeb5MEHMegZAXpNWeKpszodiztcnYHf0tnNHjQh1YKIF7j60zttRx4CjR8VsVqiahEEHC+OarSNGdGwGEFFox0fzkWTzRK4abjLhqk085YrOi05dyEAAQhAAAIQgAAEmiXAgTvNVg2CQQACELgQAS0k2K0ecvEsh8Zy4I4+I1xOAFKGQOMELK6ipxShsmCrK8olIBh9cC1LpCXEU5qWb39Zdge54sm9z/hIZR1wheS6ZQJG/ZmKMKoWbYIwodjtsXSWMsjTIno4l7yBtf8nKpW2qqrV8pzq9NO+Yh1NtmhgsypaWTB64aialeiFoxntCKysIUYJi07rrjzDXVVFdTH1vbW8mX77LuZGNd4d7coquhsaD7oEUCGXxjDXRXvGCpQ864EcqYue92ecZLU5CqpQHU1l4R1iYl+GcEthHL0UnUp7e19d8ebrllVu9QBEb3o+F+o6F9GGRdzu379/HQiUtDQBaZQMYt6frGrRNQXppEZ9qxqoM3eijc+mnQOlC076PRJQ52s5iy2qfieW1yKPurwd+wYzFqroiCWjnAMkpfbWUgqpuvFICEtqiTjewJiGOsHqarekgTLqeq2u/LKW1tdK87mmU0RpqtdM37LH3ls76A4UBr1NVRadd4cpWEZ04VOE5CXgjVsw6OXFa08Ng56RFaMXIyhF0zK9sTXWF9c2TZRkofIGtMoIr4C5avDimFH0ckHDcqSmWrZ94WhxpGa9Z1uuaE9UfkIAAhCAAAQgAAEI9EKAA3d6qSnkhAAEIDA4AbnNRR06vWLLhlh0s4SXXfQnnt9RLARehECzjgXNCpZLMfQVEWPjcyIKSzNuXDSduXmfW5zDw4vTe4dQJEJaILBJ5U58fcqx2vENInHoy+dAZZSnRchQjVLUG1gfr9NmoaWDdZbCw/TrhzSros0KlquOLtsL5wI4vIZEQV12hmsZEMrp4cWLF1FuhQKV4+wSus8rt5BgJyZ7WRU9kflgWaNCg1WoipO2OcytaLMF9z56XHrvqGXLllhhqThdYTT7c8+p0T661ZMjojJb5okaY5SbShun9l0PvHvfJRjVnE2Brq7OD3Zdp3MpuGifQLSVU99qbHyiH0qRSkftcu3TQMJGCBi3Fa1uGKtcHKM89pWv7PJrOFRuxJJd2gESNE5MjAp/BIhm8e6kT2OMfQPjIzLwbJsEpBtqu1z1kJwfP340nhiVvVAsx2RHeuUEo5MsD4hlRcN7pKmf3svryYZBzwOCQc8D0uxPDHrNVk0oGAY9MWH0EipGOkSHTURNSeFTWuJXgxCGhyGyQXmLRDq3SxmFMS8bYhnz4MXRjnrQsBypi/ZtXzhaHKnf+dn2K3oWlQsIQAACEIAABCAAgY4IcOBOR5WFqBCAAAQGJ6AD6RM737QMLDt76V157S82D64EFK95Apall1MKMfwKmbcomIBsdOdNpLD7lsU10/uWyGpeUV//8KlmNTMUlZDKBDYduDPkZkh76zFXjdEFfI5/7oW8K7TkH5VhyUldruSJtihxK5pLzcBm2zp64VkNBuuF53IdvGhTddNeyAeLPD1+zRmu8S3Q1jINHY27N49Xh/aSqb+QL/WXL1/kvHI8wTFSuKaKjlF3jZQCFWqkInKJ0btnvDf1e/nyZS4y0XQsW7Y4JiOKrnKgpxj7ZrsaRXjpREuxNDONRt4aaFG5xl1L7927t7XUV4sfNUfQklxNDc4qrww7t7e3Ye7Glk2Tu6gVTt3x169fw2QJgcAqAWmOpe9TOur+VlOrGcFoJlWbf9bb0aaZrmYdVc4r2rqGMmgdx7iPNHzWGOI11PsGxsa8iNYRAe1M9rp7eUzJiHrigql9WdNoiC5RHSWcIkrISZqW01VOVKQsFYRBbxNGywiTafgmpIUie4a4feMWDHpZageDngUjoxcLJS+OznZM7BSYI2vubGkB5HLgLQlpIvbkyZM5HS5EwDjmwYujEW2hYTlSEV3YvnC0OFLF07NdVPTxYpICBCAAAQhAAAIQgEBlAhy4Uxk42UEAAhCAQIqAdr5pwVtWcrnHTWff6F+tZcoBSNbzs76hlJKYexC4GAHj0ktlKq051JYovj67YUz2XBqruWtzu91n1L4dGq8Xo3pcLZqWpuxFHnUNxt56zKz6cjuQ20T01AyNIaMOwe/evVv1pTtrt8NcBUsX9MJLZEqH29+j1X6wqKiruW/qhTOK2qbqZixgIqkLznDtnYjm+Dc3N2qr7UO+BGrLLW17s+yFsCQ1TJwLqugwdddIQVChRioiixjRQfWccvuO9e4eKpkIdNTaLHyJCze7pfSxVCyRqRnu7c+xOPGH4lkOg9YM1D4KCrNYDfEKEo3fuMqtvpXpViha5JEClwwRV55MjVS/XZRF++1Dq4JeTOPKrD6XEj6ugj9//ryL4iNkawSM24rU/672L/WLJqksmVoGGJZ0tsahZ9lK7GB8WaKMa09FVcI7xKr02PUgNB6vRkC9vLczWb25ZrvGs8MKyclyTCGw10x2dUVYWIytdLMA01NpDHpexWHQ84A0+9Ozg2HQO7GmVidc6VboRMlrZs3oZR9trTBGTUlearIPyGblBbo/NdnxTpCUnTz9iPv4da7t6xd4cbSgFTQsR2qhF9sXjhZHalnP9lLRB4vJ4xCAAAQgAAEIQAAClQlw4E5l4GQHAQhAAAIrBOS9oY3QsoPrRIbv37/rX51AL0/N1fWblXS5DQEI5CDQ5ptoWX7LUfrT0tChIfYl6nN94Cx1YfFimVjbvUuxnp+mnW1n7DnipIVtfGdaWviluxpQ2VuPKRHL14GWsqsfrgIuNRRLFboU3xW+We9DemG3mqpdX7YXzki4TdXNWMB0Uhec4W7yfFVnLR84KYn83tSqp2FytwSBC6poCYxXThMVGqb2e/8gtjvxKT2pMc6zlqYkw+hMdwXRJrp9R+9ZZpGeT392OBb7Ru8q13srdLDSlzaCWmytB7PmcQjMBN6+fTtfzxdqA41nmkcfV/OlnQNzalxAwEjAuK2ozUbSKJXxUCEjMXu03o8VsJe0nZjegSZLglnGnEvProa/efPGjVN6xuTmxXWzBHQMuqd1ah+0iL9v0pSrmCzH5CJJOiJgXG7o3c+k96k0Bj3e1lUCGPRWEZ0bofdW6Dg9Ri9HGH78+NHyuKZUCduULPNub6IpudGkYMl6sDh4cfRSoTQsB2uqI9sXjhZH6rqjij5STJ6FAAQgAAEIQAACEKhMgAN3KgMnOwhAAAIQgAAEINArAaOTaP3iNStYLhSWTTVTXsYvZ+YSLEzHIoC+gxE+GA2xFxzreRQggXYVEqved6ZFq3uH135fntaem7gLIeofqZMcl/awzc+qHWvzcJBmO7tmBZvr9OCFvSWxdIIHhUk/bhHA3gun87LfHV5D7CiuE9O4j8gFIjc4PfXgwQPt6NCnlXXqrlpsNwLXEIAABCBQmoDrkVw6rxLpv3r1ahoLaWZn/1DnPklW5xRTsvKS3Jc+T2UkoBnuNByVeni7SY25aIeeZQhddCqd2E7glqJ3s0bvrZBbFzuuo2omvW3TQLGjgDzSBQFtvI+2ZsYzxfR4dN+O0mR+14UCtCOkOl/jcKvNY9ONpjC1/MYuPm/VGMXLm+nFU9P0xGi2LacS3o7TaGt/8Wq6VPHVL8sG6y18aKldGnj64NOTKlEvltcq8fjxWxYBooP841mTgpGAZTgxwJyr96k0Bj2jPl8tmsYqGPR6qfTeW6HjnBm9HGGoQak3VVlKTabvqHFJsy2vx9chPqePaZdKcXo4XhynV4FRABoWI6ilaNi+lsgMFk5FD1ahFAcCEIAABCAAAQg0QoADdxqpCMSAAAQgAIGeCETN9z0VAFkhsIuAxW1oV8JHH2pWsFxthX0R5XQjskUA43K7NlrbNaNNv2q7/MQsRMD+7kgA7QkpJMaJyW7dT6hXuK9NoYkCRrcaWr6vZdxEVL9am+3smhWMXjiqpcZeOPrsvsBmNWRfcUZ9Ktf7MvFRVxJthC30tAlBbfvNzY1Gd9PhO+/evTN+itaSPnE6JZBXRTuFgNhHCKBCR+hNz7bfob948UIV/f37903GhH1kLDPN3V3hPpF4aomAhiUaSEgxpB77ZruJWeecaemptEXlJEP7GwnSLYllwj4zH+8iuhfXYmgdDwUlOpfAvN/VFUP6qX7WDVm6VpsZvukyRHCywxIxwqMELB3f9GCb7aR9ueqPP/6IEigaKGNL0fRJPErA2AyqEY4+fjDw/fv3rk1YUxXU4CDSrh/XqTpqPL3Bp0LsbW/R4tvFOL0LsAjgvnpFuZF4lICln41+viWaWqeB4eC8tYJg0GutRhqRB4NeIxUxiZFuSS5u0BMiRi8H1VUn5limSxpWha5c8iLwvkKn43uY7CRqBC+OBJymbtGwHKwO2oGDAL3Hm3W0oKK9muInBCAAAQhAAAIQgEAWAv/OkgqJQAACEIAABCAAAQgMT8DuJFoZRbOC5eJgcQaa8jodhUUAz4dviZJ96UgptL+naKmYhJcjsOlboPpyYzlJzkpZBIyv2yyhxY9hjnz6xevXrxMyRPdSWlbabm9vE8meeMvSwJ4iXrOC5aJxzV44Fz2lM7yGZGQ1UlJv37598ODBwRKpF3O3uKuz1o4gecDrX8Z+B9nyOAQgAAEIHCFgGR9y4M4Rwk09645GlgQrPZW2mMhQuaXa6SV8aXtShUPEGkGkmaN2cFnsNo0IPKoYmmqp3Qu3ML1580Zt3WoFLT2u7U9S5iGPOx9VE84tl6XjmyRM7/w8qxR2qVTSZ8+e1ZRzyHWQmgB356UmVA3p6uNqLbWLKbvVyzvHp/TYdbWYRDiRgLpjHXQeCiCtyK54YS6WEMt0e0rn9HUHiwBbV2ktiIhjJ/D58+fVyPSMq4hGimBpYbCuDFPjGPSGqcr2C2JpW6ZSWAYPRctrEeCU0YvOzRHG1Y5bM2gd0zb7ickj7vnz5y4x+Xrp+B43hOuQAF4cIZMGQ2hYjlQKI/wj9Dp6loruqLIQFQIQgAAEIAABCPRFgAN3+qovpIUABCAAAQhAAAIQ8AnYvVf9J3v4rQ9x279+ZvmWWtFCW+piaQOJJ5jdqfr0UnuS87MRAnYVksBD+k5ZvIi8yurL01rfJvLkn38mFtV0K+GoIdfz1b1Dcy5cTAQsLX+/rC7bC/dbZUjeCAG1pWpRX758mVEetd5zA66WRyfvqEnXRtDoCWsZ8yUpCEAAAhchkJ6qW1yxLwJKO2Dn/ihR5CHnmInyjnpL+1EtRrnHjx8XJWCxb6ByRaugQuJRTVNrE90RXUGeE7OQMmvjB8aZE6tAe5PUrHlfCJc8mnxZzjfX46rEsOHSJijZWE4sF1l3RMAy1pqK0+YY1S5V+KaUria7bKUluVr66teibWPIQcs62kQahu8OUdvrvlMyqbEHdTfM3h/UTmZvT/JcIhlyWzhzh+WYuUa4yELAslFZqwxZ8joxEQx6RvgY9IygxoiGQW+MeuyiFIxeclWTvL8s3/LRMaaaWOlAZ7XqunBzl9vAfBaPG861RwAvDg9Igz9pWA5WCravgwB7eZyK7qWmkBMCEIAABCAAAQh0R+Bf3UmMwBCAAAQgAAEIQAACpxAYe0f9KUgtmW76eMjpdZTRkO06gKZBnV7qtHjcPYvAJm91byX+LJnz5rv1wB197aeRL1haOKS94hL+kYljekQgry+7pSD2OLR1dlYZY162F87IsFnVTXshZyRw2aTUopbrXrUhWR29nOrU4Kvz0k6h9+/fq2u4LG0KDgEIQAAC1QgYZ5qcB1etRopmZJlWy5W/6MkgluMtBKHcuKsoYTfx6IkzboSxr5mezPWrZvaCxwzNxW/kItr6yVyvjfoWCaPGNxlYWja7WcpFnDoENLW3m+PaNDrZPxGhvk/bqOqAnXJpk1hNAifmZfzaQbQFPiK2rGfu40Yx3Ee4HoOAeuGl03ZUQDVHLeiGvf2XzKc3aBmdIsbQsdZKoRGFZY6pGX1rkiNPIQIY9AqBbTNZy4AKg16uurM0trnyajAdRi+5KkUG9o8fP1pS03nQmkfLGO7qnkaGxnbeksXwcfDiaLyKaVgOVtDpU8WD8vO4kQAVbQRFNAhAAAIQgAAEIACBrQT+vfUB4kMAAhCAAAR6ISDbuoyP+pN5Xf7K7r8KnErhWt57KRdyQgAClyIwt1eWUnfh2mVpeDc5Gdvdly0MiTMMgU2r6foAzjAFnwpi3ADjlvrly5fuz8av0/Wb8I+Uo4Y+aSjXYfdUL8XXBzzHU4PGK7EL8a7ZC3dRNdcUsrsZrr4hqaY13WIfr0qNLT/8z5+SknedWni+1H2c6r4UulPRfcXkqXIEUKFybI+njNfazNDSryXmI3M6XHRBQEOMVTlLb0y1qJwsY12cnyu7pcUquMp8yAiQcatVM/FpKuEGcl2TgJqUt2/fhtvyFaJ9TasNztLjOvRBj3MmXc2q7DEvWW7tYre5IrZp5KwWr+jJfR7MNol5Qo76U9Yq6cZqj5+9E/QOQetrGWhUZahfLqnf6tRGEXSg+blmVZZj6uvGwDkaRxQ1e+FTaG8alpwiYbVMLdYVDHrVqqN0Rqu9ngTAoGevBQx6CVaMXhJwtt6SU4G+keYdGBomoinVgwcPvHA18qvWKu+Ri//Ei6NlBaBhOVg7l7V9Xc3R4rIVffAF4XEIQAACEIAABCAAgVUCHLiziogIEIAABCDQBwF9oEZL5rKea/u0bI6bzI59lBApIQCBSxJwj4RYBSBHyfZ9JS1uPZtKzYE7q4pxwQjGL8BPZIb0nbJ8tstVDHkU9eV/4LmJu2XRtQ5c8Pf5E2AAACAASURBVELcn9rYIw2Zho4Kf/jwYV9ld8vCdWkCm/qjYXrh0lRJ30hgjBluHW+tGakMAvrTaFPHqD179mwO56IEgTFUtAQZ0jQSQIWMoIjWGgF1NKsipecjq48ToREC2m5qkUSHR1ii7Y6Dyu1Gx4NdE1g9j6Dr0nUhvOZT2qMYNkFq9DTLWy1C4nG5/q8+ToQrE9i0vm9ZbGoc5qbyHi/LAMSOQzgxBa3CrG4flXha3Mn1bQANaN0uVfMUlkJOVIBTspbtRfVuXOaQip6rJEY5J5Isx5yiUR1lalGnIT0EOqqjyqKGU5tQAAx6IZMeQzDo9Vhr/cps6W7m0jF6mVEsXbx+/VrN9SaqSkpnRnO48xLSRDheHAk4597a9ArQsISVdRHbF44WF6noUMMJgQAEIAABCEAAAhAoTYADd0oTJn0IQAACEChLQJbfyemzskda2VKROgQgAIH/JTBe42Y5XX5TqS0J/i9O/r8KAYvL1MxiPN8pbVzZtP4qFDqYYAbSxUW6ii0fJJRneS639S6IIeQ+Apv6o31ZVH6KTrMy8B3ZjTfDreytJebaSvT8+XNtYVLvdu5nmXcoQPuPjKei7TMfTEJUaLAKvVpx5L9oGR+ON8e8WkVP5bWcY/v48ePSm5bTk99J1F5U7u+//76mLllKjXOwR4kD1j0gp/zUhqXoN8O1fdEyz4o+rm70xYsX2kB1SonItAsClrFWFwUxCrnVjG9MdikahsElMnXCjQfuyPVF844sg0xv3ef29rZOScmlEQJaK7y5ubG3q7KpGk/WK1RAu6iFBMieLK1udqT2BPW5vtXI+iLLahwijEEAg94Y9WgsBQY9Iyh7NAx6CVaMXhJw9t2SMVxWQffY0HQ6ss/zDZ40osRdvDgScE68RcNyEP7YszAcLWb1GLui52JyAQEIQAACEIAABCBQn8C/6mdJjhCAAAQgAIHjBCaHzjt37shHREtlx42Mcmie/o7LRgoQgAAEMhIYb+nasl/ieKuesQpIqkcClg1pc7l62Zk2C7x6YfEichORn3cW7203zaLX8hJOOFjwQcKi8K+W+DV74avVciPlHXuGK7eP+lt6NJ7UFhFtBJUvdSO13LUYY6to11XTi/CoUC81tSRnYvi99MiQ4caZJid7jlH7lurWYKNoYf/8809L+uOZNSylJs7ABKTSfJi6hfrVedbeSQ2TVDIkWiZZS4/raFRj49YCBGSoT2CAtaFN+z0GKG99Jek3RzWMxmHb1iWeKBPvwwzyhGGeEgU1aqDssTpMZGsjo0nQiefisRwzqjaeUi7LkXZXWFDGoDepn8XCo5h0lKe8rdkztVQ3Br3s2C+bIKOX7FUv17XffvvNmKy6ci0+GiMTLUoAL44olnMDaVjO5d9m7jhatFkvSAUBCEAAAhCAAAQgMCSBfw9ZKgoFAQhAAAKjEpBjkHwx9/kY6YgHGdn17/QndzddeNvL9WVFpT8qPcoFAQgMT0Dukpt8eSsDkXjyJVVLu5rvpqUjJbuaIBGuRsDiRjMzGc93autIqf4hCDP8fRdpL0k+SLiPKk8dJzBML3wcBSnYCVxnhqutGhoHyoe1soe3vgquUYG+Z6tNTfZ6IeZM4DoqOheZi7wEUKG8PEntdAKWmeYV9mudXhEVBLB46mv8r6P9igpjUblwjaOoSOUSv7h9r2WLbrlK91KWDsikY7Qee8/ysxABWfK1zckzxGlOpzN3LO1k9HGJqomhRomFZCbZ3glUNhqcjmvTWthxaS/e2x4HeDwFrcVYBnha4rGspabl8daJXr58mY7P3ZEIqJsOjxLQXNXr06NFlqpoPNb+6Ydq0FoeQks8hrVRBasWaDltigXlatVxekaWzheD3unVlEUAy0RVTTQGvSy0p0SYYthhMnoxspILnw6AtsxfWh4NGgvbQjS8OFqohd0y0LCE6EbqmHC0COt3DhmpoudCcQEBCEAAAhCAAAQg0AIBDtxpoRaQAQIQgAAE1gnoMHUdhWNZBHXTkhPD48ePtUzevkeIKzbXEIAABGYCm9yL5f4+xtEhm0o9s+ICAhOBTR9JHs936t27d5veIHkqdHcGgc5NSGj7eHWaKCy3ShPY9DYN0wuXpkr6E4ELznA1TJWbu9zjvA0/pVVCL/KDBw8+fvw4xji5NK45/Quq6Fx2LrIQQIWyYKyZiFyTEyOfyjuBaxZ8U14W07TM0ZvSJHKbBCzf0Q23sGYvy2Aql2hksqPrLsGoc7DaE/Wn3ZUFgQcjoOlbuBVZB5tKOS0zLDWnmo55TDQx1EES2s/jhfMTAiJwtWEnnePV1F4tpzr91XpXO2lsZhMAPfubzkpLRObWSATUyYbfGHv79u2zZ8/kNGU5c+eso/FWXw23mliOcWlw7REwugqM4UaIQc+r/ejPwawr0TISOBHAoFdCEzZ10CUEaDnNTXAYvdirUgNaNd2rrbciyLh0/KxSu2CjxsSLo6mapWFpqjrOEgZHi7PIky8EIAABCEAAAhCAAAT+BQIIQAACEIBA4wS0Fi6T7s3NzaoNfSqIvJT0cTDtxP7+/busTpPjSONlRDwIQAACSwSu5l68xIFwCNgJGAcMU4LjbYYM/WgT6P7zn//06HyQdggOdwElCHALAmkC9MJpPtzdR+DKM9y7d+/qYLgvX77oYNx99HY/JZOC5cuWu9Mf6cErq+hI9XhiWVChE+GTdVEC3759s3wgfbw5ZlGqzSausyRWZaswnrHYN1C51ZrqIkL0g8yWNqeL0iFk1wS0D1lLrmERjIeO6ZhvHfYdPi4DpgaNYTghENi0rQhcEOiRgI6itojtHZdjecSNIyOY+zZpxCijnBuB61EJPHnyJFwl1EHkcppSkS3HECiaRqFT/MqUWI6pDHzg7NIfbpkKriXygQlQNJcABj2XxvDXGPSGr+LWCsjopVyNaOAaPaDcy1HTK+xLHpN9P/Hi2MetxFM0LCWodpQmjhYdVRaiQgACEIAABCAAAQgMSYADd4asVgoFAQhAYBACX79+lUeIdk1bPMtVZvm4y1lEa6U6un6Mb9EMUpEUAwIQOEAgut3iQHp9PLpp6eiaiPqoyJOkNA4bJukG25kmL+pN27H0TcuTaulQtmlHSVwkD8Hl4f8mQBfz3zz4dZQAM9yJoLZcqsPSeE8bL2s22toRqjN5j9bi0M+jokNXb43CoUI1KJPHeQSMM00dHH+ejOSch4BxwFC6ro1bBYYxa1x88hUdFW+y8OTRflKBQIyAllxDFdU5Dsat+DrsO3xc+RiP7IlJRNjIBDatDQ0A4mrlHaDKjhfhl19+sSSi7eJyerHEjMbxDjuLHp0WfZDAfgmoa5aLlHfQgHYpa0FtnrnIKms8c0dHPhmnRRmJXXxGkJEkSaU/3DLx+fHHHwF1EQIY9C5S0Sqmseeau8VCZDDoFQLbZrKMXsrVi85/MTbgMo8fmTqVK0KPKePF0UKt0bC0UAunyICjxSnYyRQCEIAABCAAAQhAAAIeAQ7c8YDwEwIQgAAEWiEgD84HDx54HiFLwumonS9fvmjPXulVsSUBCIcABCBQiIDlex2FsiZZCHRKwLjoPpVusJGD8eOoU9nldtBj8eUq4X6a1dNStZl8qdVjws8jBOiFj9DjWY8AM1wPiJprbbyU14jm8toFVGev+M3NjdHV1ZP2Cj9R0SvUctEyokJF8VZIPD3sSYzAK8jWSBaWmSb7tRqprINiWJYkKgxdLCqnMyyYAh+s7kYejx5HItnYLtJIBSFG9MxubcU3Tq+ie/t1pJTxyB74X4oA24ouVd3XLKwGb/JssZRdzawlWhhH1jb3sAnN9XpcCQrLRUiagNYH3XpXZM1P1dt6HyrTB8+MGqij8SqPRdN2iXTxuQsBl0D6wy1TTH35z32k3+v0i4NBTzVrsa5g0Ov3FXAlx6Dn0uC6DoF0I1xHhoFz0TjWcnKoOrsKtvqBOYdFw4sjZFIzhIalJu128sLRop26QBIIQAACEIAABCAAgYsT4MCdiysAxYcABCDQIgH5AMlcbtwxLnP5dNSOjldvsTDIBAEIQKAigWE8ZjY5VfMJ0Ioq1kFWxm0eU0kG853SyYObPn4e3SrTfh2nvSSH8Y9svyKQMCQwTC8cFo2QgwSY4aYBai6vk3f05cnv37+rkZfnXNEOWntF0vJc8C4qesFKz1tkVCgvz7NS2zQNP0vIc/O17M/BsfvcOsqVe/RgCC9x4yZV76lNPwdTudXNuhf3I18aAKdtIJs0isgQOEJAJzX88ssvYQrG6dXSFin7kT1h1oRAYAwCDMLHqMetpYi2qGEiuw/c8R40et2EAhDSNQFNTrVgGj2dU4uJS6c9ukXWeoexo3efqnbNckw11D1m5B0+FS3C0hQsGrnlQMYSq7UzmHVltbxXjoBBr0TtY9DLSJXRy1aYUj9varOUgrp+ORss3SV8NwG8OHajq/YgDUs11OUywtGiHFtShgAEIAABCEAAAhCAwA4CHLizAxqPQAACEIBAQQLv3r178OCBZf1bHthaKtOuPI7aKVgfJA0BCJxN4JouMhffY3O20vWdv8Vlai7hYJshN7lN6ziDTkdQ6VHiMP6Rs5ZycS6Ba/bC5zIfL3dmuJvqVPsw9e0m7QbR4Ts6Wldnw2kPUt62XYfTPXv2bJNUY0dGRceu3wqlQ4UqQK6TRXoazkG38u22HG862Byzju61louWGyw+yhW2nlrsGyOp3MUnX0smmrQNpLXXB3nGJvDq1atwtKDOUTM4S8EVLbq3v0JzahGPOO0QCNWsHdmMkmwaOQ9QXiMWorkEdIpZtEl04+habayGpl6g5ae3K9V4vo8lZeL0QkCVnlYey5EEKqymJDL7VCv1xWcE1TgPn5E2rFrKOMwXXNJjiU3DEgu37uJg0OuuynYLjEFvN7qDD168+7548Q8qz+rjMhlZDPVTOm/evNGxkqtpEmE3Abw4dqPb+iANy1ZiXcfH0aLr6kN4CEAAAhCAAAQgAIEhCXDgzpDVSqEgAAEI9EpAJ80/f/7cIr123MnH6MmTJ5bIxIEABCDQL4G0i4xXrmE8ZjYtHdmXVz1c/BySgGVD2lzwkXamaQXOsv9zKrvGUcbNMDOrdi7SX3cfxj+yHeAXl+SavfDFKz1v8ZnhHuGpXcc6GUcd3HT+jtr/6fwdy5akdL7ad5Tec5J+fKS7qOhItXlKWVChU7AXynTTNLyQDC0na9yOqK2zLZcC2SwEPnz4sBpNc+q7d++uRjsSQeMfy+MdmTVWjZabJl8WON3FiY5yN5m5uisyAvdFQO2ed4LDJL9OADfuao52prJnciJqX5pQWtpNg1LWhkpXB+mXI2A8BCfa8Kal0i5T99V4/Phx6YFrWh7u1icgC+rqKTnaLquj9CyyyX3L2NFbUkvH2TQjWJ1fpPPi7sAELIeWStmGaRs3jZ0GrvelokXnIGFkDHohk+5CMOgVqrLVDndT911IyBOT3VT8VZgnFqTBrLX+uNUuqgN6qg1cGyRWUyS8OIrSpmEpirepxHG0aKo6EAYCEIAABCAAAQhAAAITAQ7cQRMgAAEIQKAVAnKp1EnzFmnkgSSP82HWvy1FJg4EIHBZApsOj3B9KLsmtmnpqOuSInx2AptW3EfyndLmFjtMo2+ZPcGaMdOOktr3WFMY8hqewDV74eGrtVoBmeHmRa19INP5O3KVk0ui+rLb29vdg0a53OUVr8fUUNEea60pmVGhpqrjuDDpFnUYa8NuUJaZJpOR3XibetBS1xUGEhYxKpz7U7Nq2CUYPT7Jogk1q4m8Lk5AH0HRwQ0hBGOrqDmdJnHh4zpOgo+Qh1guG5IelHaBZdPIOXraWhfFRMiDBIwH7mjr+Ldv3zbl5Z3RY8xoUxZEbpnAx48fZa6xSKitfcY57M3NjSXB43FYjjnOkBREIP3hlgnRJmVrnGp67LRpWNJ4SfeJZ5lTGxvDfQLwVDUClro2Tl2PyGwRA4PeEcKtPbupQ6FNtlefPpzj7SMwzp2rDVztZblCTLw48tYyDUtens2mhqNFs1WDYBCAAAQgAAEIQAACFyfAgTsXVwCKDwEIQKAVAnLT9Lx/liSTV9DqF5mWniUcAhCAQHcEjEuGU7n0PdjuChgVeNPSUTQFAq9JwPgF+AnOSL5T8ou1O2fo45b62kynGiLn8nRD12/ROq2R4cW+Zi88fLXWKSAz3KKcdfyuCL9+/Vr9ghzod+wdUr95ccMCKlpURa+QOCo0Xi1z1EW6Ti2bJaKHZaST5W5rBFannJPA0fMm8pZlPJVbtVqkdwnmxdtmakttyCZjV5tFQ6qRCGglN3xbdTq2cXqlSVzUJKs53dYTJUaiSllcApvWhnQar/tsI9ebpNpke2ykgIiRhYBMW8YhpdGFZpJKp1S7w0gp2EifnchCfuBE1EHLTLqpxqUtYbceItKqnFYhw/DsIZuaxPRaYXbZSLAjAukPt0wFiY5IOyqjKyoGPZdGeO12i+HdKWRpMr4Un/AGCWDQK1cpGPTSbBm9pPnsu6tJjXduzjTQffXq1WqCGiIaT59cTYoI+wjgxbGPm/sUDYtLY9RrHC1GrVnKBQEIQAACEIAABCAwAAEO3BmgEikCBCAAge4JyD9Dn+eyFIPTdiyUjse54/wNswjhlOnOMIU6Xtek0D6BTYsomxx5Wy77plLjUddyVVaWzeIyNYs0jO+UvA28b/vMZQwv5MPddSeY/izhSP6RYd0RcgqBTf3RML3wKagHy5QZbs0K1TfTtLdTL+Dt7e2mfO2956Zku4iMinZRTS0LiQq1XDu7ZVvdZad5x+7Ee39QZV/dWqAyDjPH7L2+jshvsSroZalw0qtFkr5UbnW6tGnydaSWm312qUJ/++23ZmVGsAsS0LaZ6Aan58+fG0/Miaq0+tmnT59ekCdFDgls6g7aXBuyjBvngm86YGh+iosxCLx8+dJSkE0H7niRdxxRbRGJOA0S0CRFTaLMpJtkU7fu6czS47Kjfvr0aelurvBNXcDq/CKXVNdMp2vfqvRS8lShI/W/GPQSLykGvQScwW5ZzGgY9PZV+mqHu6n73idDy09tKv4qzJZLWlM277QdZa13XANXLU0umU9d8TS+NZ4K7T7FdQkCV/biODKcpmEpoY1NpYmjRVPVgTAQgAAEIAABCEAAAhDwCHDgjgeEnxCAAAQgUJvA+/fvjfvcZDHHGl67esgPAhA4m8Am37hNjrxnlyyVP0tHKTrcWyZg8aSZn7asxM+RW76wb0eRF5HRd7bZ8qY/SziSf2SzVXA1wa7ZC1+tlrOXlxmukBp3WmaELze7169fy1XR+HlwZa1dKH/++WdGGXpJChXtpaaalRMVarZqDgq2Og0fxuCwA5Rxpvno0aMdifNIUwQsG/Psc/DdRTMOUfqaAq+eiXDv3r3dxMZ4UAPaaFNs/FjFGBAoRRcEdJZ31KxqbB51Ztnbt2/Dkqq31ZwuDCfkagQ2naje5gB10y7KaMt/tUq/bHllebYogAZR9oNOvAUgDty5jnZpLK3B5I7yPnnyxKgn6uhLm3xZjtlRgzziEZCWWoYHm8YbXhat/VztSixAWitULnkw6OUi2X46GPTK1REGvTRbRi9pPjvuanTqaZ0Obp4563r1pDllqlOhjQb2HRL2/kjpIX3IBy+OkEk6ZFb4dLTp7pVHehY+DcbB0aLBSkEkCEAAAhCAAAQgAAEIuAQ4cMelwTUEIAABCNQmoM+JGF0wZSuPfvawtsTkBwEIQKA6AbvHj7foWF3SbBlqsc2yRDrlN0yps+G7cEJGr6mJUF8705ZqVWcRps+gcR8Un30et24i516nnaXsreW5pSD3vgjY9Yr+qK+aLSQtM1w5iOiDXdMeD9EoxHkpWXVzEsBuOvC2IS0lO1I4KjpSbZ5SFlToFOx1Ml3dn7Np53AdmavlYplp2geN1cQmox0EGqlroxh9TfBXPb/7Ks4O7bI8Ej07UjNNtohY6BGnJoGlE3M0HbOIsXRkz8uXL9F2C8Cx4+hIJnsB2xygrnZ5bgE3baNyH+R6DALGg06M9is1wq76aVzB+GoMPSldCq0zrhoEJIO0y6ixRwS2z6xZjjnCeeBn0+vIc8E3jTfmp9q8WH1/2xwv1YFptK7UEYZcihJopK6NYvQ1QnOHl9FK7Ks40SIcDGT0chCg+7jGpd7J469evdIRPHMc6ZvlRVP8CodFzlL1coEXRy81JTlpWDqqrE2i4mixCReRIQABCEAAAhCAAAQgcAoBDtw5BTuZQgACEIDA/ydgPG1HsbVljhUa9AYCELgmgegHY6MoRnKXsZcaj7qoMlwwcNN+DK1NDjCu0DqcvsxjrGvthBnAfT99utAYhygZK5Ro1QjY+6OReuFqeMfLiBmu/N6mapULpnE7UHY1kOOd3sdVR3Plaz+aJ7uQZyWIip5Ffph8UaFhqjIsiM5KCwPdkCtPvS0+3PZBo0uV69YIpKeck7QVJp5Dqly6DbGM3FrTlhLyLPWzZ42rS5SRNMcgoC3K89TPLZH24Rs/lL00F1t6C9xcuB6egH1b0ermz1NY2S2E9pKeUhAyrUDAeHyJNp1aWldvwGBMvEIxyaJ9Akv9sie5VFG7oL3AvD/tM2t7Y5tXQlJrnIBlUj9Y/4tBL6GTQ1pXEuW98i3Lu49Bb5+GYNBb5cboZRWRMYJc/jz/N81oXrx44T0ut7eoScqLJtXFxOQxmbnhxeGRafAnDUuDlZJFJHu7xIapLMBJBAIQgAAEIAABCEAAAjsIcODODmg8AgEIQAACeQjo0HTLipcy0we4Hj16lCdXUoEABCDQGwH7IoqWxCw+l10A2FTqLkqEkKUJWFymZhnsCjY/0uCFfR1Ojgj6dnSDRdgqEg49W4kR/zgBe3MxUi98nNs1U2CGq3p35/jeN+hqaoWO1dPHbFd3bl/ttUVFayrhkHmhQkNW61yo1QNJ1WbOkS91oXNOLWWvsGfjUthPKeynT58s+VY4ytZi37DPUyyFqhAnvSH2hx9+qCBD+1lIu6IjWOMW6PYLiIQjEdCWp3CvsnrMly9fWoqpgUdUsWX6G8OGaYFAnCUCdqN3unNZSr90eNqC7ebeXW/uCs91FgJqDOUGY0nKO0wnfETTFncMqREF3jUhJUKWCBj3Letx7YKWsi2lczzc3jBeza57nO1FUtCiwGpJBzPgYNBbqnEMektkxgvHoFe0TtNzLgx6gs/oJYsGytnVIymj09JRjzJJeZGjMmh+9Pr16+itawbixdFRvVs0fCoO06KOqhVHi44qC1EhAAEIQAACEIAABK5M4N9XLjxlhwAEIACBcwkY3S4l5Hy8+rkCkzsEIACBUwhscvqRL2+FnT8VONiXjiSMVl5XfYkqyEwW5xJwnYlXJdmkYKupnRJBPgTucnhCBhV2yREh8VTNW5MvuJqv9EbWtDePBDaOLeX3o3b1yZMnNctIXv0SuGYv3G99nSu5sRWSkBeZ4aphP3GQpsHhx48f9QqnOxeNH67TI6Ci5zYRA+SOCg1QiekiaE9mYntw4lY62d7vGmeapeeY2jqizefq1ORoLpGwgZTQK8sUOzxdIrsk+pavJc1N8xRLgqXjpNuQ6CkzpUVqM32dmBx2uHr3tT8k/KRzm0VAqusQ0OkPYVukQOM3VDQRU8zwnFaloF71OtO06yiMvaT2YZWl77bnmytmustzc7GX1H2K68EIqN8PW8KwjGob0yMBRXCf0ojC/ck1BFYJSME009TfakzNTI1zltWkwgjh0CKMM4eovR3DKWIuERfHCVjGBhXm9ccLsikFDHpRXJYGTQ+WHo9h0IvWTt7ARl58Y+e4qafLC2pfaunZDQY9Ud1Up4xelvRwWvuY70q10s24DnFWnLQPgFLTbEv9PkeRzmDnC6kiXhwzjQYvaFgarJTjIoXrPktpXsSdbKn4hEMAAhCAAAQgAAEIQOBcAhy4cy5/cocABCBwXQLa+J1ekpnRyOHy/v3788+OLrRuOq/qaWs3X2XsqO4QFQJNEdA2Kvl5pJcSZ4H12a4xfMvU8qd9g+Yi64I1aZfGZa+N78jEZ9PaZININcZ48+aNRTC9R4psiXlWHJ22o+pY9YSwiOf5lKcfub295XNGaUTcnQhcsxem9ncQYIYbhabe+cR9khpPqmuQi15UtinQaJdIpNDLLVS0l5pqVk5UqNmqyShY+oO0q8dfZpSkqaQsM01Nu0qfgPP8+fNp0iRrs7zJsTOXUBJLXZfeiKVyWcTQPoHSKpedcHrWr5coe46dJhg9cEdlkY91ept9p+VF7K4JaBlC5rXQRKk+S+Y+S9H0XV/N2sJJmV4EtbfdNXSWIhPHQmDTCteJO8SiZZE86S7PfYpdfy6Ny15L4S2LoWoqtdCT0BlvcYQDdy6rUUcKbty3rDmpxqWF1tdYjjlSgzwrAuHAMsTSu5NAWCIMeiEThVisKxj0oui6C7TUNQa93dWant1g0BNYRi+7tWt+cDr5cf6pC31TJ20U0l29+5Y+XX4CGh6kU3Ozvs61AOLF0Wx107A0WzW7BcPRYjc6HoQABCAAAQhAAAIQgEBlAv+qnB/ZQQACEIAABCYCntNPAov9XOdEIqfc0ufIJPz0JwfTU2QgUwhAYAwCds/I+ZyvAQquA9eMpdAxQ8aYRBuVgPGDUVPxe9yZ5lactqykzw6YI8vBrv23Q6v4aTeduTh5Lyw+l3lzJLV+CVyzF+63vs6SnBlulLzFzzX6YK5AOYql/Wivc34EKppLqS6bDip0hapPeyefMmhvAbulL0v3NcdLoQmvO3+5d+/e8TRJISTgQg7vTiHp12TpqU3hLajcJoGNkdN42Z8zY5yc6eef84UaYflkzz+5gEAjBLTZPnx/9b7bz4fS3v6wLFJ4o/EzfJaQMQjYbXGtWb/T/Z1bO/b1L/cprockoMPLLOVKzMp1fpk7X5N2KroZWAAAIABJREFUsaHUgpQ4HgGpTbRf9qLpp47b27QsG6aQCLF3ASM5RSSAcMtOwKiWm472s+d+Ysy0pcLtIE4Usn7WLVhXMOjVqXfLCDz9mmSRswWVy1IQL5E03tAg4D1+kZ+MXo5UtOYy3lHOOm3H8nVedeg6oHw1a/WDpZdvVmVoM4Kl1SoqOV4cabw0LGk+3d1NmHS8smjDkRfSy082TPVSU8gJAQhAAAIQgAAEIJAmwIE7aT7chQAEIACBIgS0Udzo/aCN4uOtdhdhSqIQgMDQBOzflDh9PSxjPbB0lBHm8Elt0vyuV9P1jdybmxujb5yw4Fe9pPwV3KqWsia8OwLX7IW7q6ZzBWaGu8R/Uwe9lMjB8PS2JWOXelCG0x9HRU+vgt4FQIV6r0Gj/Gn/+LRvvTGL7qJJ+S09Rek5pueIqTNkuyPZhcAWJa8A3zJ8Kq1y9esr3f7Ul+fcHJf2ivTraX0uT3IvTSC6M9++D19LwG/fvg2FVGNoP7UnfJyQ3gnY14Ys3XdNGpZ+fJLHXsaa8pPXKQSePXtmyVc7l7Q8FI3pzRfQriglAi0EHj16ZNSfclMSlmMsNUWcKAHLMXxDzj3ThWptsBStu+yBGPSyI205QYuSY9ArVIPp9qdQpg0my+hld6WoufYOXJZdVCNSY4IyHFkGpdqngIkpRGo3X4TP5grBiyNBkoYlAae7WzhadFdlCAwBCEAAAhCAAAQgcGUCHLhz5dqn7BCAAAROIyB/IGPeFpu4MSlLNMsOCks6xIEABCCQnYDxc5dyJlhyuMwukj1BiaQFUX2BxL4apMQV37g8b3GfsktLzB4JbFoJrjy6yMtTwlt8hpSp3osuTi2U/4TaN52xmBdUIjXlJY9hPCoSiLgVErhgLxxCICRBgBnuEhz1WXIfWbpbJ1yj0MSQ8u+//64jxrm5oKLn8h8gd1RogEq0FCG98eAiDaYHyqj8peeY7lkGms5Yvu/qFYSfqwSMxrTS8PXx81VRFcG+68CSWoU4q3g5EtetBRlzoq2KVq8wZbiguG6EgDQ2ujM/GhiVWSdNRHVep/Z8+vQp+giBwxOQXiUm8m7xN60LuA8WujauVWlE111vXogYyU4EjG2md7DO9Kwsb+6LoHcH7UKvjhB49+6dpQXW0HTTov8mkViO2YSLyDMBy2f/0ravOam+LtKFwqCXqM3oNCQRf+stDHpbie2Iv2pxmtLEoLeDrR5ZxYtBbwbL6GVGselCX5tz4wvjVuOnWlqLs5lMTO/fv3fz4hovjvZ1gIal/ToySmhca1ZqpUennsBsmPKA8BMCEIAABCAAAQhAAAIiwIE7qAEEIAABCJxAwHX6SWfvnWGfjnz87jVXmo9zIwUIQKACAftHjF2/jQqCWbKQ8Gr5tVan9YNNi6Ppb1nMWct9anWlf47MxZAEjI7sU9n7dfuQn7TFWVD+BL2ctqMauXv3rjwb9Ap/T/59+fIloboqcvLp/7qpvOQxnEiNWxAICVyzFw45ELJEgBnuEhmF2+EkEjl4K+GYcu/evYOJd/G4vRYwwnRRofWFRIXqMz8lx/SeOnndXXDebVF+TUY0qSlXZTprwHV5rNxQlytXaylb1gXS70iWEllULr2VLosY2RNZPTi46EuUvTgVEtTHnKO5aHPI6cdZRgUj8OIEZGcLdzfJhvn69WsjmaX9Uer1Ljj8MEIbPprx/BFL11mTlVEeY+lqSk5e5xIwqkR0hOCdwmNM6tzyknvjBD5+/GiRUIv+hfYtsxxj4U+ckIDFW6BfJ4GwvHNI2liBQW8G5V1g0POAdPoTg17RisOgZ8fL6MXOao6p0xtdHVN3tmNsKauycRouExNm1Rn+dGFE5z2V9ydeHAmeNCwJOH3dsr9rlZeALeOovlAjLQQgAAEIQAACEIAABI4T4MCd4wxJAQIQgAAENhOwrHNPiSYsqptzNTzgGvEN0ceM4nmvhm6yPRZ7yEL1WBHIfITA0seNwzTth+KHzxYKcd09N7W0+rytsRWyr0wUKiPJnkhAX4B39x+mJdEifaf7uHTajkXP9coomlqMNIfu7qZPGhrSP7K7Ohpb4Gv2wmPXad7SMcNN8GxhaJowLBiHmokCdnELFe2imloWEhVquXYyyrb6pd9N0/mMgp2YlGUKluhlskiu8zXcdNhA69LIeG2xKqT3sGURpgWVy1IQL5F069HjEUJeAbP/TMxAnz9/nj07EoTAcQKu/X9OTdtCjHuZlvZHqXEu3c/O0nLRGgF9ucEyYZeSGNWsQgHt6xT2TVMVxCaLFgio67eMiKTwOo7TE9hrgZkveHz4uYOAjANv3761PFjoaLzEYNiTqgXLsyeS+0qm50Heg+387Ne3Kr2UPBG2NLbt1IVREgx6IagWrCsY9MJ6KRGCQa8E1TnNdEc2ZIs6l33rBaOXrcR0RrM3kDOe+RhmJPjRk0nDmDc3N2HglUO8KjgFRcLuZzEKnSLzaqa5htM0LKuoe4mAo0UvNYWcEIAABCAAAQhAAAIQEAEO3EENIAABCECgNgH5vVmWuyaxKm+JTy8U1Sbl5GcxHxc6bfrevXuOIDkvhyxUTkCkBYGAwO3tbRAWCZD7iLdyE4lUMcj7AsnWczGMnscWp5mKhSarqgQ21X5isbaq0Bszs5+2o1U6rbluTL6D6OnVR7x5OqjC/kW8Zi/cf73VKAEz3DTlFoamie3x5Sa8aSw176KiNWkPmRcqNGS1LhUq0WDqkfSYfCnNauHa4ayN2fosqv508e7du4NZK0FLCkXnmHoB3QmvKmjI6Z6Fc+k4FtN6+gXJIqFb3UsJFlW5pUwPhqdbjwpgD8p/yuNLG0WkJMfbt1NKRKZjE1Dn+/jx47CM9iOilvZHaeO0DuUPUybkCgSMa0Mt7BCbquO3336z1ItsjJX9HyxSEed0AsaDcrzd+1qBdR1v1BSjXadX5RgCqPON9uxh6QpNT1iO8VDjW+UBCX/KfhIGhiFbPVXCFNoMSU+r01Py00uEQe/0KuhaAAx6Rasv3XqkW56igrWZOKMXe73oFFFvvq/Z9Or5cYn0tR5kGZRqa4DsV4l0rnbrUl4cnQ6naVgGeCtxtBigEikCBCAAAQhAAAIQgMClCHDgzqWqm8JCAAIQaIKA6/STFshi5UynsOmuzqewy7Yp5eORa24C9BYjy9XCkIU6XtekAIEEAZ24YTxUwujXm8gr4y1vf4hljdPN3ehj2k6Rm+1KXKqDXVs2pM1F3qqB84NnXWh8og0nljKqy5bLyxEvhLPKaMk3/VnCUf0jLWSIU43ANXvhani7zsje9ZebW0UBtjPDdb/rGxW1dGCC/BX8QVHR0go2fPqo0PBV7BYw3So2e1K5dplqHqRJgXafase1/nShHf7aa6oPpboF3HRttDMUnYx4fajRuXZTMVcja+OTCOuAD/nBGzewrabZaYTEiCJLiYxnPGlikiW7momkW4+iL1HNYubNS7agJaOo2reLv4x5UZNaLgLqs8J2ctMRUUv7o5Qy50zlqqa+0llqBr1SGMds3lMlfmoUaknW21hoeYQ4VyBgPFzM2xLpzRfQriuoSrUyRnv2MHct3h2Zd4cJTiEsx3hk8K3ygIQ/0+vIU3wNVkc9lQyDnqsSxsFhUVuE10Fj0HMrqP51OFHNKwMGvbw8+02N0Yux7uTA8PTpUzeyGsnj5+Co8be87Jq2Y2Jy4XsdlnurznWi1tLDm63idTqcpmHZWtENxsfRosFKQSQIQAACEIAABCAAAQgkCHDgTgIOtyAAAQhAoAgB7zyXRB55baaJjKZblq3sq4kUipCwLM852g1z8yPRCy+dcrbmIQsVRUogBDISMHqHeF84zCjA1qS0/cN1b1LDvvVj7HJ78o7sicqgtksbwKK3KgemNxFVFuYi2aU/rORB6OvAHXnn6K1xXyKvOPNPRRv4tB0VM13LxsPIZlxcQGAfgQv2wvtAXe0pZrirNX66q1ZiVmuZlq4WsPEIqGjjFdS+eKhQ+3WUUcL0uNoyMckojDEpuWLLPzs6E5ehQDtOjTtXw+yMW6bLWbDleu6ad5TR7rKEpVsNkT1HbO/cuaMNSCKsAz5ubm4ePHigs42GdElPjBZmVpY4c+QdF5blifRLuiPTOo+kW49OC1UBnd61pcGq3scKApAFBDYRWDLjqwdRj2ZMSoe7RTtWJaJbxkSINgyBJaXyCqhepoVjyGTJj45IPWm12jXqVn+vpPzcQcB4yNRsZ5PmuwNItZ9bV2B3CMkj1yFgbIQFRPNu41kDm+ixHOPiWpoXuHE8Ry/31qZrL53SE+FNsiUip9eRpweLHrCSkK3CrfS0Oj0lryBeNAsMelEsxwMx6IUMS7dj7ngszH0KSb+kS0+dHp5uPTotVFGqjF4seOWz5w42pEhZTm/U2NXyMkpCmZhKjF0tZW8wzjy7PEu2RBNtGQDbxbak5mqmPeUwppdOoozhs2EIDUvIpK8QHC36qi+khQAEIAABCEAAAhCAAAfuoAMQgAAEIFCbgGdPrJ39cn5Gm/tyAgXvRB1MvfzshjnvQe+n5w5oydpLwfjTknJ3hTKWnWgQ2E1A+5osDpd6kRtxQPe+pmgRPoSjb9taWozTVwEludGpOiwjIbsJiLl9aCFF6sidXWdIyfPPUrrHjx/Ld0rtw26MjT+obTlpDgOXvfGquZp41+yFr1bLO8qbbqB2JJjrkXZmuBqanuu4lphX6rNguYA3mw4q2mzV9CIYKtRLTWWRM30+qWczzJLjwUS0oXT1WBzZCnZYSDTDspRXTrrl5pieCcVyGPFBnvPjssPobJ0oW2GRS7oGxkI0x7/IhcUn+wgKi+d0+iU9knvRZ9Nv08CbHo9TXbJ2CunxLz8fF48UIOAR0MFw0WbK69G8p7yfHz9+9EKmnzr97YJdTxTFpQI7WhuyDNW0PKESXaoGKewmAre3t5b4s7J544RNja0lI+JAYKlnD8momw4DD4awHOMCtHhKJGzgblKr1970zZL1apoVIqRPhZgEGPhsiOggfMbu1ekcfuIFBr1C8DHoRcFi0ItisQSmWw8MeiFDRi8hEy9Ew0uvy7aYxL1Eln6qc5nnSktxpnCNXe1nQ6eT6v2uXvOLeHFYxrRtDqdpWHp/y3C06L0GkR8CEIAABCAAAQhA4GoEOHDnajVOeSEAAQicT8C+jlXZ0pTRfJ+dsmWNyluN2C2D9+Wfcl9CG7JQu7HzIATsBLQ6aGlItf3JnmahmPKA93Zn7Xb3fPv27aqQ2lV+us+9ce12tSxEsBPwuq30g2lvs/Szle/KHcronyonbB3NU1m8ytmla9myLl5ZYLIbmMA1e+GBKzRL0SwDsymjK89wzx0jLbmEdjQwOKKrqOgRejwrAqjQpdQgbaxbak7PQhQ6Zy9J8ubNm6VbS+He5tWlaOUmI/Jydi0qyqja4RrKaJWYlEHacq4r9lKl7AsvV5VGeWTRspj3exy9pI116mXKnVplhN9yNL2POmQ5KqGaCE5tiJIh8FwCUTO+1NVuvdQ2kuiZO5pQ39zcsCHq3Po9JXfL8r2GLufqhnJ3R25LoKIvyFJkwi9IQA2g5TAItYfTiaLenGX3CuwFUVNkOwFjw6UZombo9mSNMVmOmUGlzTVTNMuMck4wceGtyZZzGEvIsOOWJ3Y0BQvG6IPtB6aLhkEvrMFyViAMeiHtoiHlqtIoNgY9I6jrRGP0kqhrmYa8KYxwaRKUeGTrLRlLLfZz9YxGf7ytAvQY/yJeHOnB0lRxzQ6naVh6fLNmmXG0mFFwAQEIQAACEIAABCAAgS4IcOBOF9WEkBCAAASGInDv3j1jeWou+sotKfvuR/fIc7vVLArHuECYxZvQNRwb843KvBpoTLyvQq2WmggQOE5Au1AsHsZqQu1e7Meliqbw8uVLN1zHguzeQvPo0aOl7SVuFuceM6SuxOJU7QrM9XECOmjJnohlZd2eWqGYcsOSS8Hq/sYpd7UGr1+/LiRJO8m6g5NQKosPevgUIRDYR+CavfA+Vtd5ihmupa41RkrvtbYksjvO0mS/i4HB7lLPD6KiMwou9hFAhfZx6/QpDXXSNswTG3MPqSbgnnO2F8H9uWnaOD1oTNz+grjyWK49i0o1p2dNMI2WDXWv6kmzWG4tQErHsRislkYUWWTzanwpTdnHlm41G56e0V9kPHakdtQcLbXMsh1dwSh0hF6/z7rLi32VQlbNaJ+16RgItXXRRNgQ1Zcy5JJW+/wt+mMcvOWSykvH0o+rFD32415J+VmagEWXJIPGAFoCdkenWkK1DGhLy0/64xFY6tnDkqodzu6ZwHLMzBnfqhlF9EKmCbdJjMZR4MALyhj05ko3jgkx6GHQm3Xm4IVx8NbjRACD3j7dYPSyxE0LOt4ZNxrelDhMXE50S6ZUVzatGWFWnYBcxIuj6+E0DYv78nZ3bR92smGqu8pFYAhAAAIQgAAEIACBIQlw4M6Q1UqhIAABCDRNwGi7rFwG45rrJqncFX271SyahdHv3PLRnmj6bqCbSFGHgyEL5ZLkGgLlCGgxXofXrKZv8UJeTWR3BO/0GS1nHlyqlJfe6pqoFkRP/L66tzacQOd2EIlo3LIQ2LRz0tj1WPItFEeviT6rYllC04BKXbY+dV5IkqaSTQOxfIimqeIgTO8ErtkL915rReVnhmvEa/Q6Naa2KdrSaKH9gcGmYi5FRkWXyBBuJIAKGUENEy3dNqb97GtCKNqteJtXE+VaNVMknk3ckkXF7bxUKXWmfjpQaRNYGTfslpBEeRu5dWJz533/fAlIUVv9UqbHw93lhjA1ZvQhEy9E/vRug+Dd1Tv77t07L5CfQxLYscgYdlJ1jNLaLhW2V8r62bNn9qpZ+ia5XodN6dhzJGbLBNTQhUrlCaz28KxtwxpBrboZaJhBc+1VGT+jBDTsD1vvMKYaQ+9gsk3D+DBBQiCQIKBO2ThXkmdC9lN6WY6ZqiZtq5mrLz35mqOlL9xEVvvfdFLV7royJzLVAVKJu73fSisJBj2vfi29rfeI5ScGPQul7HGMnVT2fJUgBr0SVAdIk9FLWIlqHm9ubrxwb0bj3d3903g0idLXHEqC7c5opAdPnE4u2b3TA5sd8I0JGkeVaQHcRHINp2lY0sxbvnviQCWBZdWSmXh26Za79LBjLWMpWcIhAAEIQAACEIAABCBQmQAH7lQGTnYQgAAEIPB/ZNS2m5CyfwQpWgFy+5i/3Gs0rUbT8QLdT1AeXKw1QlsyQHuCJX4KhWv2KurvPmShEmwbv+XWe+OiIt5EQKdyrC7JqFrr7MgKK0Wezd6eqywLpZZW7qxjhoSa9yjUhNIhcmGxY9fwQ11PaZF2p6+y6Gu9xmXsyWlV8Xdn19eD7mp0KPlqYxg+0lqIXY1bk/yy8lyzFw6rG9WdmBjnNVPkK89wT/w8mr5lFyqwBgYX6UlR0bD2CdlEABXahGuAyGljYPoozGrFlwGz6E6hLBaM3TQ8i4qsytGObHf6iQffvHmTuBu9JUPNMF7pq+sC5fTfs6FFUStwVcKlB88NT3PrtFCVkWrU+vbt26VMnz9/fvCU86WUCW+KwI5FxhP92qMu+wqU/dNOVf1LdDVZ6XDmjh3jMDEt36g39qfZmagdXk3z48ePq3GIAIGJgHGV050QXcfGhZKcRcA4J9V6QYmmmOUY1bvROmdxpUhrUU2HsbQkm+66TeLSgwOsJi8VbQrHoCcOGPTSSuLexaDn0th9bez1OrV9YdDbrRh6kNGLS0+2oPC0HZm5ynm0Go8mkZB6i886utdFdPr1Fbw4BhhO07Cc/qbsE8Coe1PiV3Yn24eXpyAAAQhAAAIQgAAEIJCdAAfuZEdKghCAAAQgsE7AvpJkdN1YzzIZw/WESzguz2mkl5TmaO4G1KhX6BzTcvH48ePVaMf9J+aDh6a8LJmuSpWIYEm/u0Ilytv7LVel65TFPbUqkWOzgiVkznJLb8eqn71e6jqGeK9E8gd160UOTFmc4LW9ZNVLRg5V+tSeJ0/pn4LstZ+rObJku4rIEmHTOME+/LBknTGOnBflSSA3OIs7oN56eedf7XO4aTJpD8KMNXVuUm6jWkcSeuE05wv2wmkgS3ebVd0lgfeF27uYTT3XPmH0VLMzXKPv6e6CRx9cOp7PuH8pmmZ3gahooSqr38QZC5JdMFTISH6MaOkNSOmjMKsR2GotXDWeuJJrgp+egLiRs79uSlzdpZusjhWQO6ababnrfQMV47mx5cTOlfJqW2dcFNgqjyxmxpRXJdyadZ346RfqIgcgHkctPUkMX/Ua1jeHHi8UKSQIuB1BItqOW3WM0nq1oxq7dUooK2i0E1fniM7vqP3sjxiNh1nyvX///upARUPE+mZz5bg6NJXkkj8Lh0Qi5dqNRKbcKkEg2n6mM7q9vU1H6PRus1pdX7DVHEs3yOrZjZMRDf6zuAR4SstyjIDgW+VphfvTYq0afjUZgx4GPfelsFxj0LNQSsTBoJeAwy0RYPQyqYEa52gXvNVAtFWpLEeTKE0Ns42j3K0C5Iq/OhHIlVHpGonKWdmLY4DhNA1LtTciqrG7A+3tzKrxc7cM7oPNupPNQnZa0bP8XEAAAhCAAAQgAAEIdE2AA3e6rj6EhwAEINArAbuf0NbzC3YQkVl/9oSTYPJ4Wz0cx7JaL6dV11E+unKwSVqLUTvtvG7JzjXYiUNp/78hC2XhTJzeCTRi0tWGKzVHUY9zl7BetE1fjnWf3XetZUu39ZaEczO7L0H3KXnSr3Yi+iR7zSLrtBRLa+aWQtduH+Hd4qedgKtpq0/Zl69Wk8oVQaMFOeI8ePDAWBCt/kpz9DWeXAJ0kY5esYScamGq7T5NiMGtmgTohdO0i/bC6ayvfHd1cDLDMTb4c/wdFy3PcDVjrb8rMnpco7qP+pLsqM1cj6CiO0haupvS25miYp8iGCoUrYtRA9PTjeO2xyzctoqxac7u7TZJ63/2qb26J9eEomlsuQ+9enXhfcfeu5v4qeqoaYRJSHLw1qrRwLIosFUGjdx0bITxqfTraUykfrTEa5LeEFhf1MZz1JkOCS2VObRac9E4qAHEi5rCVhcuw4JHH0m8kmEKR0KkseHKhXLfNBHTGqXbLbrySOdL7Od3s7j4tWWyY5mbZMSoftBdxY6mrB0jNYclysvdoxIVSUaJOu1zg1UWBULgKgE1fYkeP/r4pvlONIX6gZUbEHsBLYJZXjd7jpaY9XMMpbKf66QJjhYpwhSOhFzTKcIjZnnTt1pLvCz00+1qKziMhQLsC7EUfGvTuk+SE59KWwwsiCoIv1UMi9rPYmPQm1EYL1QdNUfORql2RFt9uzHo7aCqRxLWAwx6FqSMXkRJJqCllryCFhmt7moMz7IvWaYeFmXLEkccNpnssmRa2YtjSRvdsmwdq7jPTtdFh9M0LJapcVNv1qQV6YVmV4su7k42o+i0omf5uYAABCAAAQhAAAIQ6JoAB+50XX0IDwEIQKBXAvoCkt1oXtSSq43urjFrsuGunmVusWp5y3Wry3urdWmEduTbffLidU3GqxxWZV6NMGShVkvdYISoA3coZ2IxNYycJcSYozFaFpGmRIw5Wiy/B6VKeJy7KasJMtay+9S+a+0U8nxZtJKU9ziM9PaSSWwVuc7XepXLviPVvG5iH+2LPyWtNr6Ms1a0Q0zCa4Rz79494xq/NqjoVdL7lfdtagdIQhJ3cBJG2/cChumcGGJsnzdpe5biGHM0Rssi0pSIMUd64QlX9l54rsreVTevm4VxXjPRu/gMt/LBiHIXjs7fo/5bs3qPd4GK7qhTS3djibMj6/QjlkwtcdK5eHdRIQ/I8D8TZtvs2rUP5taRnt3IqW2BbhmFQiaI6IEFk+Ru5H1lcZ/SjE8d5RwyTQPnn6UvjoyOXB/i0nKWS1/T7bQNX4iMY2CjkJ8+fbI4eU+pJV5MY3anREsTSwM/ReDGM5XOJKBp3CtbcZp54wVEvIlA9IiZRGe0xC36SE2jdNTsqZ5uk5ZqIPrx48doGZV+nXNMorkPH2gZ5Gwdkh2Hphpfnc6rndykY7ul0tpQok2ektX5FEWtQK7wliqzxHHT5PosAq77yqoMmuz0uGxk0cb6jYxoWwSzxFmtuE0RVidrqxE2ZReNnD7Lw3tErgJH3Ja81Kaf13SKcFEYrXNHyKsDdddk7bYUV8761+qRLW9lp3PqTTwTZbQg2pTXvshbG3a7EmLQ21cjGPT2ccOgtzoP2gd2vKeuPHpR76yhi7vY4dVvheGrBDDqquxLR0ZQXtHsPy2989au0557GHN4L44xhtNXbliktJa3xhIn1P+iIUbdm2QoakhU4+xanJrdMGWpREucotVK4hCAAAQgAAEIQAACwxL4zh8EIAABCEDgDAKbfDplOC4ko7ve/Pbt2ykXi2yr8rhmKQ0jVuNbIlhWOuVBa0kqGsdbq/7y5Us0Wt7AIQuVF1GF1Cy1MI2Gy72M0WJ679HSiFwvcvTxcoHhp1mjsglsORnclJc8zl2pJHOFlzrUJfkTu6JmvF5dFj3SHhrl1Bvh7VuQNq4KNtVLfb01FqqjaMYmYgJeQR+M6PSaGJVkfoXLvUdGmc+Nlv5s5gBwwpZzrnrvgl54UkV64aVXMtSloi9ImJ2nsfPPNlVXncgSyX3hlllkBSanz3DnMiYu9BZX04pon9vOqGCfsu17ChXdxE1Tp4QOz7ekYJuSPR75RMFQoePV11EK6W3MMkGcXhbPhjm/ldEL+6savmLSfBVWRuNoylNgLiChbWfKvRrtUIBEqb1bw/StqxDmFYTj9RLqm0fV+1l0bH+8OEsppF+fykq+JGR34e6Y39OT6acma90VCoFdAtFZjBvBfh1qSGWjdLQsO2RImCCUWrUJpp38ADFD5QlDNLs/paTpwark1MiktFYofeUSMnFDavbdksfNeul6mDHbKYpXOVPqTxkHAAAgAElEQVSjDVx13eOAyjgSzm6/Xa1Eo2D2OeZqjpYIxhe8giasjkK9xifj7GkGtTplkwx6fVSV8yOFLsLBSYVmP8zUY66fR5p6z9hSAWOW2pHyhxzCkCx5NZ5Ieoyk1+d0+T0dC6vJDbE3tmHrPTWJaYtELiBhu1ShQXarMhTAxZi+PtJiuDKcfr0KIWOXFOpbGnKF3qEE//TrU1nJSxSwZpqr+ikVGmz0ku6PplemzlB/k1ehaqqmYhgbk4yg0o3VdFeqWNqcMkOO2gxLd0zDDKcv2LBIc4xT49JaNOvwpgvjnGV6E8u9hu6kfh4dWWRbLazX3q7GT0TouqIT5eIWBCAAAQhAAAIQgEAvBPLs/++ltMgJAQhAAAJNEfAsLAmTrn0ZdVMBXaOtl8WqD9NsbFrK0U0ho+HbNXgtEZNdeEmqRLhnxNc6dyJy3ltDFiovotKp2d0aVjU/r6jue7Sk8FO4FDhv1onULCbmSSqvYUmkefyWpFrFpQiKdjyvpRTCFdPSBNxmPKohal7KrUBI67RC4+YrwsrO/kJVXqxdqrhOwy1rh27tZOyL9xHT22cf+cyS65FyOryvIPWfSr/p+4Y99UuRyNHeaNALCyO98JIu1e+FB1Dd7A2svZ0vNEZyG0wvi9WB4moL46aQ6FXnLix9oUHakjJnDF+qkZpzh4zFOZ7UEpCwsjz9OZ71lEILKmosS9iohpSmkOwtSVrCcwVDhdK1M9Ld9IhLenh6Ye3vgvove7PvzfHd7RDeLbdNSHSLdlChm+9q12xP3BgzXe9ukaPXds5Gec6KlrZU53LVFW13cBVF6gV2akRKzxrOquUB8k0rqpRH5CuPUgag2kgR1P57r79+7h6fuyPwOdmaXYx6hzlf92LHcCJKZkpTLeoAFsJGNHASIxyZuNXnXp9FPqEPs1aUG5wo5cTgcBJgh5If0YFVIHOtdTqiOAKn02c1GZlrLXGRa3RamZKxdGreKwtmn2nWHGgZX/AsM9M08K1TGKluCakskymJqmjp4hy5G6rK7tHaVjFWJwLCvq939oZtmlBsle2s+GF1hM1mtQo6C8KUb9qwU3lwEkVhqayp+vQW28dy3sAMg174CiRC7JyjddpOYLp5zDVksvRBHu1Oh98Y9PLqtkVzxhi9aOBqHDEqWoURtVGY+bWV/HmrPpFa/TnRXMz0hZrThNi5bi2tOFfoldL9xQSni+H0dRqWWeuMU2NVYpud75Lah69kocmLu1LgZbHaWq42j24KB+0AvVf0rLFcQAACEIAABCAAAQh0SoADdzqtOMSGAAQgMAgBi/lyMicdNMF4vGSvd7MOLfirJpvwETcLb5FYxk337pFrJRXa17yQfcuELhAlWMF4PXMYslBz6dq/kH3ZU6HET2l+Nd2wm5glsGcCLorde1kSuHSrptuKqsa1XC8Jtm9NaBVpuNwuUKtPHY8Q5usVXE1iiTXacNVqfjtWRXIlLFQdx8E2nsJqN+1Cnq5dz6pqpZPuqYrVmlneTU9mNWvV2ttqQPZllKbXOyV64a1aQS8cJRZ2PaV74TFUV9yiPI8E2lV01Bmu150lfopViUHaXH3erHyWZNUXZE5hyAtU1FKtGl3MCrN6UaIlWRKyBcFQoaXaGS88ofw1LTBLYDXPSkjo3rJ7VXoDKmm7m3ti8KMJixtzx3U4wz1rAuui23o9jH0jUdcTE7tSLSnDahZR+EupNR7ubXtzi9ZCY9I4vbR4AujyDK/VOg3zYqZRDHNXg72lNZHds5iwi5lURRlVM6ktybBDgPRmJL0UGVdjh9GrHQXRVD3ReoetzfGecYeQesTSn5aQTWmm7dVCtPud3YdCb9OqSHPFKSZvyj7OlZ/SmzjXWuKisrJlgSCNTZTIu1VzZrRJsGrmoE0veNG3e6lD96os/KnJdXbBjFgKDYY964GK7BkQsrwpS4kIZgjZC+nOYWypsMbwsEY8IPpZ02nHKHahaGHZ55AW5uAY9ErUu3HMMGuCd1GoqSxR0nSaq7OD41OD1Sw8ttPPtNjN3k1MCVtoTJrllhBs7NGLxidLFq3oezEF5nWWCOHvEEmCaVxR1IFhknPT1CPXnChRF94tDW6LQjjXi2Ok4fTYDYv3UhsLOylzs7YvvVze67b0M28LqTfazVp8vHd8db4fPuJWkPdSH7EAjFHRLhyuIQABCEAAAhCAAAS6I8CBO91VGQJDAAIQGIqArDYyxCzZjLzwXLZjzxNOAshGE2JdFWxpAcmzyea1fEnOtEfpBG1rpl6a1TyEZuyeAF7Vd1qouXTNXkjzLeS96tCrIQOrZ3LNW0a9pHq/vHxXf2q5t7QrgNJPLCovSaiyHF+5NxJWvVjQ5V0dlD6EDWbptTcXiGeyDytC4h2x47t5Tddhjspi7kosTl2ukFIqJZhXwlDmAUJEWO+gWq1Q31yeS9fiPNdRORrKQu+7KlRqsKO5mISv2WiUQ5Ex5aU6ncIzZlQ5KWkLvfAm5vTCUVz1e+HxVDfvyJYZbrrR9u6W652XGliFR1+l6wSioum6Fp9wqO/pbfhTc5/SM752BEOF0io00t3ExFYzshZKGr6MXoh6GftE2/O9Vhml7V4xE0yO9C9hn3UkNU/mrT9dh0uP5+rPE8XeWszV+J4+eGWXaq2mkIigwaeXoOWnqiaRZrO39B4lSicUzUrei2BpXZ3gS3nsjWEvBe9XTk2oZdyQ8k9/GnnqT/W4akhUtP99aNv/ejDxGqq/kx1SAvw/OZwsJKREzcg52r8ocFth/if2qsVVERQx7MczFmfgpMRN9HaY36VI2dXGwlmKuqoS0nBLUsY44cjNe8VEr2are7DKeFOM9X5WNMuC71my7ctXKqfuxntrVn9WWDLbJ5g6sqLmoH0vuAjn7cRV1/v4eDU79RT7NCf6lKSyvCMaZSlmNIUdgdFeUpqQMQuLVKudkeBv7f68NMXNIkkjcVYHAwJS9G1thMMkRsJ4pVFKC6J6jUP4UxVqH01J1d0UVMbwfUwwOWLL8t4aiXEktYNVE51wuWQS1yeKfbDU4eOePnillmqFj9hD1AV4CVp+qmrsWbQTU+9RonRC0Y6ofUkisCONXiYbl9rYHTaEWcEEJGy3j1erZLOgnsUIL1QuWTlKyKY0z5oThcVMhKjNzD6tmGo27EAnMWr2R0syuEB6GU4P1rBEX3+VMToRc+sreq12oNCLHJXTEqiy2NvMXC+FpkJuprqOvt1unCWe0TJq6O7G3/ruzGmOVNFzobiAAAQgAAEIQAACEOiRwB0J7Y5xuYYABCAAAQhUJvDt27eHDx/+9ddflnwnE9jdu3ctkaNxXrx48ebNG/eWzD0//fSTGzJdv3///unTp2G4G6KFsV9//dV9/N27d8+fP5/jyAiloh0ReE7KvXj06NHvv//uhoTXMs2rsGF4GBLKLCb3798PYxYNGbJQRYmtJq6XS/opQ+QU859//pkuFCK11N8csppUNIJWVvQnJb93754iuCZXhSTU788//5Qte05zFmMS7PPnz/OtfReTYPp3etwVTG2ING0pWb31rv13FmzCpX+XHjSGT4JNxFyphEsLdRlfutevX798+TItlQRQK/Hs2bN0tPRdVaVM5GGVqTiCmX42791Pnz6pxZ6rLJq4vVWMPj4FqsjKyFMG1axWJuYafPLkyYcPHxKJpG8ptUlJ5mh6X7L3I3PiLVx8/fpVxKa3z6tENQsKmf7NIur8Ak4N1/E0JZsSkZCeVuxLWS+UVstmXdqXyGBP6aXTQHGpUBqJKcLS3XPD6YUn/m5/Ry8862TLvfBlVVeVotZm7ibmytJFWnXdmNP1xWe4d+7cCZlMIRrkqJtz58tTeJZB2pypxhUarYUDVEVQ7honzzEve3FxFZUOTOO3SQGmwec02pzmfUcUQyMTDTKl6lMi9k5Q8ZsVLARycRUKgYwa4lkLvWLKFe/0aUto452F1NunuZW9zQ9n8ZqfuvbeOWWVemnqt/TI/Gx4EbUwnNtbWezhYUGmkPq2oCVJsoQn6lrpS8H0jmzNSKMUDYQ8q75qXCaRJb2aszhXMWYxtl6kNaqFlmRriRqMn26uZ4E1qdGoO9qyzXG4KEpALcDNzc3qy15Uhq2Jqz9Vk5VFbVT8Bw8ebBXgYHxZ7BOLQQcT7/dxNRquHs7WeAVOfweLJrXRhGieFs1zItcar24073qH1rm0GJqQXGIogoZ8iTirt4RO624zsWh8NbbZV3OKThVVCkuVJRZ8oxwIzEVAS5/qOxKp7RuUJhI8fsvV2Pl9mawumjHNIfsyUvOiv6lhmVqV6doy9XMFU+6TJKebg8pJNb3awuWCmrArxPJSq+9WyylQqriooXVfJeopSTUZ0HQ91aBa1939ghhezSliIo9vlauBiSWJOdp1POTTM8QWpuEY9Ga1zHiRNr+kM8Kgl+ajuxj0PEQttCSeSH397HT0otZbY0KNn0Vb1oODA3uvyjQ+lPX7oAur0pSQEky2LEnoZbH7pzeuVjrTCFaD6iXjhjvIn0G1MCdKDJmmKriUF8dgw+lOG5b5xXTfGgVOL06uCfv02k6zY/07v8W6mObLutCfZZo8xTz475UdLS5V0Qf1hMchAAEIQAACEIAABM4k0OMpQcgMAQhAAAKDEZBpTAt4xu5QNi85q+0goFOuJ3vZnJHM33IQSSQls/gcOXGhdORCJ7+QMM4+URMizbei2XkCSP45/tJFWMYTv+0zZKGWyFcI1xqnpxLVfuqlSBRQzv3VJPEyUlOTEEwvshe/2s/sbYUaN6/Fi5ZFcdQ2qhFOYIne0lNLL6wWQaOPlA5UKVZrcHcPIuGFNNpVhUoVjRblbwzUu1ya3onpn9hSGflXiDa9iSfWQstZq7VJVIFlqHNW6U7UbXrhhM5Eb9ELu68JqhsqSdjXu8Si11ee4YYApxA1TdOY0/uA0nT3yCBtrgJpbzi9neXRHGSOyQUqOitGtYvVWVI1SbyMVgWLvi9XVqEokCED00OCFhpV6aE6F0+lFbJpaBc1niRMo8ISZjrJoPC0ndnVEwkf7bM0/XGjnXKtTtmjavypB08RuFCmUQVzUWydjUbNoZNRzk126TqhloUIZEk2qudTGfXKZMmCREQgOsCO6pJsp53q0gAVvWRLj9ZUO4EZX9VoM1i0pBmFH0AD5yK0oIoaUM3y5LrQCFA1ntYoRdgx1tKQQE+tDpD2JW4p/mq50qXOclcQLKISpwSBtALYJyAlZIummUXltiZiUdGtaeaKn7a6pOs3lwxhOhZialfDBwuFHNTk6Lw+FFUt+TT/iqpuIlBPLfWe6fpNpJnl1pJUbtkt89Zw1tbXlEEK4BY5ei1WWZh3kQgGvWg1YdCLvhpTIAa9qM7MgdGZ7NShJKjOt/pqUedSh13DXCKNXuZoXOwm0OPoZXVSPCvJvosd/hgefw1x92W9+6kl48buBI88aBnhL6Wv93p6PGpkVtVvWnTz6mX6KVaJhuWsBcfBhtM9Niyztpw1NXZfCstLNAt88EJ52d3Ld7+DoT1TnKUnCeET76nLSuns2zB1tYpOoOYWBCAAAQhAAAIQgEDLBP5Py8IhGwQgAAEIXIqA7DuuUSZ9bbciyVwrR4fQUqMULDYyi111SdTjtua0AqweLSHBVPBpnS9MKjSoKf65TiEScshChfDrhEj5l5SzdLgUL1HG6IJ0aZGm9NPrcxb1KyRnoebCjlpk1CYsrQVOtam7ipMw96veT3cXEMmwwfdqTe3/UsMY6q16CkVe0g3dCh9JIPIkMf5M10soQF8hdi014uoomlRR3W56Kauv2iwhbXox76x1d0tJ6YXDl5FeOGQyhTTVC6O6YTWlVTfRIGicEKa2FDLMDHepgO54RtcqbxhTgWrY3ZgJvPMtjdY0AlwarSmXFsaos7RNXaCioRKWC1k1tpTLOp3yqmAJpb2mCiWAjHcr2lZPGqVWt4XyajIVariafcs0Qd2H9D98fHWCttSLTUmtZq30o0aDdnorFTDEYglREVrQiowypOtaTLRwYFEYaZrgeAznGtcwxrsV/ZmxXDWTSjQjRzqgmkXoJS+1aYnxsKdUUj81Vnqkl9KNIadXCx39zKgqR9Zb9xFbbaXH0K5NpahfC2HdbZ312wsYHd2FAqjB1FwmLYbuKk502BYmKAt2xjfFK284iggFKB1SrnReYfkZElCXvVS/GmiF8U8PWZK2aLhFRYsKkEg8Peg96wW3EDPOUxJlt9/K0l8nXhZPkqaWYw6+s5YpgNRMPVq00hUeTtnSSntQ4BKPqxReFYc/1VOXyLrZNMNqnZlg0JtReBcY9JrV5x2CYdDbAc17JNGMdNdNeEVr6mdfo5eEVngt6r6fu/0x5jrVaGdf1rufWrIq7E7wyIPRwd4MZ7pYSt8tyFITKgWQxroxvcSjPyVV414c4w2n+2pYZrU5a2rsvhSWl2gWOMuFZSIzS6h3UG+TJV+9p+qsQ6RKwVLGI6bjVQlDqeYCVruwQLBwJg4EIAABCEAAAhCAwMAEOHBn4MqlaBCAAAT6IyBbRnpbdWhVmbzidMSD7ER6XH+6kE+GbDdKaslAs2lBfZ8JadV4lKV6ZBoLmURDZC8TKxVc6xNLJTq+dEGhshDIlYjehagyVAjUq5cohd2yn13UtJJbFlGyizQlWK7FUKu4qV1V3amJEAqxmloMXasBWS24IiuvRL1XuyUxjG2jSqqYgq9eYxJe/86diG4ttZaiISxL5RW6VVybIkikavTqZ5Qd1ya2p0SWXu1Yh65fNY3kmHgNVX2nH/KVoEQvHL5f9MIhEy+khV4Y1fUqRT/TqptoB3RLo4VNIzFlpzGGXCv6neGGABUSba4TAzYNPsXN4zDxnIZqSlB3VTWrw9R2xqhpVTnrLioa1dgSgVL4dC2XyNSS5qpgabEvqEJpIIPdTVtvGimsZvRLqq4uVUWYu1QJrE5k6kF0K3xKIzFFsJRLmp+YpygdvVlTvkpNkWdL9VK3lbAwWOTJHkcCh3zCEEFw+avg2SU5PUFV36rVQhy8QcukaVK/JT1R+KxslrGi4p+OYocAoheqzRwiNduRJo+kCUgVZ8KWC6kWFqo00ox3LTXSZpyMENT0VS7j3NhmLEXvSS31TTWrpmi9KPHVvtstrIBoJKZH1CPrX10rRKMaN07iWo+U7tHswiTkPHhLfXrvmt+v/IkBlfr9Bst1UNn2PW5R0X0pH38qbXU56wW3EHPnesc5pFPI1ZCqXJbp1SyM+Ie9wNK0fX5KF00ZnKVjrmyJaxVN3dzU3y2NB9SvNdiwpEWyVLr0OZ3IYHcx6C1VqFqJJeXXu6M2AYPeErruwlXXatASTaJuSRkw6EVrVvQS6HL12tGsLxjY0ejFMkZKaM7qreODkLTqrgqwI8KScWNHUscfUfFX36BoLlrJCh9MjDClCRp9ee2nUpAAAqImYlqDU4Wu6kwjg+pEYT1ivQynO2pYZt07a2rsVrHlJZoFznWxtbIksOZ03gs4vXqa8uidWiKpW3aZEwNml5h3bZlzLYnnJVX05ykVbYdPTAhAAAIQgAAEIACBFghw4E4LtYAMEIAABCDwXwRk0dACcCHbioxBO9Z+ZG+yG3GUxZI9/b/KmemHiiMjml28pZibbGqZZF9MZshCLZa22A3p4VJ1lw7X+5soVtrDo6hs6fW5LK/SPvktFucE0tVbalft60NbiyBuNRu91cJOEcoVWY18dLlxFmzVdWMr4QbxzoU9flFOM7dyLhdfTaJeE5VUbzrLNlt1Jl0vLfOkFw7rjl44ZHI8JHsvjOqGlZJWXUuzpsbqOjPcEGBi/4/mfau+VmGCxpDsb4elrjuNc3EVNWrUwWgaCqbV42D6ux9fFSwt9nT3UipkATJMnPSoYId9tRAZyXm8N1F3v3VykcW6pdlioqMsRMySrKiqJ020LXPr4caxpNxjHM3lcy1VhDVu0d6Zdl/0pNuuerjXKnVfZelI2tWX162I+Vo1ouUhVZke76iwfYm6aZFxrprTL45Ph71qytJ7GrHIjO/lzk8REBYjwHLRKjQ1yqL0S6e3o0JBVGW5BiFHKnTrOJl3LS8BKVu0+vLmkiu1qKilAy0qWlqGpfTTI/mzXnALMU2ClgqVPTyveUGlE/bsQk4JtmlwvrhvlWVsY9H5XM1gC+loiJJ4BfK+cUfKKzktJpFEWXQLg55XBaKKQW9mgkFvRrHpAoPeJlxZIncxejneYq+25wdhCmM6i+x3l2wC2TOyJGgZ7YTpJBanNGAoV+mtDaqHHE530bDMb/1ZU2P3pbC8RLPAeS+U9UXcyS5e0XnVhtQgAAEIQAACEIAABMoR4MCdcmxJGQIQgAAEjhLQ0ld6IdA1eK1ea6FdCe6WSXbV1aX6g1nslk0P6vSHVfGWEMmMlT484ohgR54dslBHgGx9Nu1IsaQPWcKlVAlpazpVe8VJO4hnbHC8fFd/HmmdEqjDW3nbVbksLy0fhlmfFaIi724evYqThlhayyXnVy81+8/2IR+pXC0aiVgLCyr2GonGVBG02Cxlk56oRHo71NZJYU5ckDtSL408m+7I0n3N6UVICx/VolyBaTL0wiFnemH3fUF1Qw1JDyBdeqvXeUdiB6efhWa4HsCEn9aM68i8z8tu+tnFGHUuflMXF1TRqAqVCEzvsJIalMjUkuaqYJtU9AoqtAnIAJETs+m8ynOclXqcffNKPWWZ6Ucl1MDpiCmpNYZhGTVaUK+qqe7EVv+qvJpQuPNct6kJUxgmREVWfe3TsRlRWONKdr6buNitoufyT9jHQhTnijpe7tKZIzsi1Pir+lRNalqVlNo6/bkv/njE6pRI7ada0YMtSaKtyHhLQkoNCr2q0qsj+mkp5iQ8ShtV7MTozsI2Sxw1KVHZsgdKB6RveYus1JRmTe1qodGoWd7sajBAghqTh6+eRultFi0UtUKIRUUriBHNIt2ZnvWCW4jJwhMtUYlAKXkJfc5rpGrf4Kxx++4uT6rY6axTmrOqkxp5llCwxtNMKEO6XapfLo2s9jWGR/RWw1EMeu67U7/eq+WoLk86v0/HZkThW6Nk57uJi06bVgx61fQzzKjl0UtpS85xfwzji5l4Z7feWjJubE0nS3zLCN/LSF1wqIReyJERppfd9LPlQfWRwh4ZlnjMs/9suWGZC3uwp44q29ZAy0s0C1zoIm9laUagBHeLWsKdjIreXR08CAEIQAACEIAABCBQk8AdZbZ1RkF8CEAAAhCAQGUCnz59+v1//j5//rw1a9lonj59qtWv+/fvb302jP/169dff/1VYvz1P3+KoPQfPnyotVjZ/bNkEWZqD/nzzz9lI/vw4YOkszwl4V++fPnixQtL5LPiDFmos2CSLwQmAt++fVNbMbWr//zzz1Ysau7Urqrdu3v37tZnz4qv1lvlVfOof7fKoOUHLfipyMbyPnnyRBkZc9GatJrie/fuTf+GP42ZGrMjGgT6IvD+/Xu9eksyqxXSEHHpLuEQaJbABXvhZuviRMEGnuFqUjzPRjXg1LjIyFnzPs219ciO0amy0CBqmpU/evTImCPREgQGVtFEqbmVkQAqlBHmuUm9fv1alsOoDGp4NdGO3jox8N27d/aJvzoOTfbtXdVSucThzZs39i5sMjI8e/ZsKcG+wu/cuTMLfIUVZ81SNWLZZFxK1Lg09vnz5zPApYtOwbq64RVNuxFOX0nxRBrypxRMbfi+0fUpQOa1tsZXrE6BQ6YQaJmALF1R8ZZ2u9XvAqblod0rYmqdNG6c/uoLH2V7MLD9KjtYwPEel7HLHX9KJ2V8Y/VwvIqmRCUIXG055mq+VeriHzx4kNYc+QrKupWOM95dDHqWOsWgN1Pq1O40y2+5wKBnoTTFwaBnZ1UoZpujF7WZXnnl6OiGMD1xabR5jReHpV5GHU632bBYamR3nK5tXzha2Ou964q2F5OYEIAABCAAAQhAAAI1CXDgTk3a5AUBCEAAAhkIyKYpFyIdn6x/9Sd3YXnszU7DcjDSfg8Z9KftdnJnH8P1bSu4yXdQfKazgTxEOiFIZOQa2NdexCELtbVmiQ+B7AT0ZqmhiDaqalGV3dSiqtFQu6rW46effsouQ+UE1Y9M5Z1bSAkw9SMq8nT2zVRYtZM7yqvdevJ8ndKZ6M3Juj9ZbK5c72TXI4GEO6CKc00XyR7rEZkTBC7YCydoXPbWYDNcOa3q8ALVpvai7zvCYJr3zafcupNZJesOUDVg05+GqRqjMrIq9wYNpqLlQJHyEgFUaIlMF+FyU9M0dknUlo/MUH80T/znrmSam6vv0GS/xMnp0nZZA6Z8ZWSQYVboZoPAdGK7sh6pz/I05Ar7c+bXQdWtulaNeysUs5pNQ5R0jXt7p+fE3QulIOdaN6SLa8l8c3MTFVXvoMZ70VsEliDQ3bE7gtCp2peoPtKEAASyE0jY4pTXPHL7f+aG/1kRU4d+TU+D7ORJ8AgBjbplbdPIU7MM9ZJv375FLY/w5NnLEkh0AWr/hWVaxx/DKWKysQ/mMBaqrow/iQ+3TPE/fvzYl19cWMwdIZ65xksBg54HBIMeBj2pBAa96b3AoOe1D6f/vNTo5XTawwuAF8emKh54OE3DskkTTo+Mo8XpVYAAEIAABCAAAQhAAAJXI8CBO1erccoLAQhAAAIQgAAEIAABCEAAAhDogIBOavjw4cOSoL/99tu+oxyWEiQcAhCAAAQgAAEIQAACEPAIJA4EefXq1YsXL7z4/LwUATnmzh+T174Ubei6VPGPFzbxyeg5cW2ofvbs2fyzlwvJrOMXo9LSdESxlA7UhgqR16GWpTPKlb4OtNpxDHqu3EkHAhCAAAQgAAEIQAACEGifgKxSb968Sct5qZNEXBQY9FwaXHsEMOh5QLb+xKC3lRjxIQABCEAAAhCAAAQgAAEIQAACEIAABCDQBYF/dSElQkIAAhCAAMW6O74AACAASURBVAQgAAEIQAACEIAABCBwKQLpnWD6yOSlaFBYCEAAAhCAAAQgAAEI1Cfw+PHjpUx1AubSLcIhAIFVAjoAZTWOIjx9+tQSrbU4ifbhl19+aU3aK8ijA4v1KVSdYiP+Oh6r/SL/9ddf7QuJhBCAAAQgAAEIQAACEIDAiQTS68gS7Oeffz5RvHOzxqB3Ln9yH5gABr2BK5eiQQACEIAABCAAAQhAAAIQgAAEIAABCFycAAfuXFwBKD4EIAABCEAAAhCAAAQgAAEIQKBFAuntVffv329RaGSCAAQgAAEIQAACEIDAQASePXu2VBrta/r27dvSXcKvQOCff/6Zi/mf//xnvubCQiBxJM38uM6ZvXv37vyzl4tPnz65uuGKrS1/PZbILULX1z/99NO7d+/UdH/8+LHxk3e6OBWoa2VAeAhAAAIQgAAEIAABCPROQCeKpouQOHQm/eAAdzHoDVCJ5YrgGm0w6G3ljEFvKzHiQwACEIAABCAAAQhAAAIQgAAEIAABCECgFwIcuNNLTSEnBCAAAQhAAAIQgAAEIAABCEDgKgT06fVEUbXtMHGXWxCAAAQgAAEIQAACEIBALgK3t7dLSVk2GCw9S/gABNy9bezP2VqhHz58WH1ER6KsxmkwQqJonZaoQcgHRXr06NF08s6XL1/evn2rbahNHXAjYSThwTLyOAQgAAEIQAACEIAABCAwMIGvX7+6h4ZES/rzzz9Hwy8SiEHvIhW9o5gY9HZAmx9JWL3mOJ2avxJF67REc41wAQEIQAACEIAABCAAAQhAAAIQgAAEIAABCwEO3LFQIg4EIAABCEAAAhCAAAQgAAEIQAAC9Qi4nl5hrg8fPgwDCYEABCAAAQhAAAIQgAAEshNI+NP/+uuv2bMjwY4I/PXXX7O0HLgzo7BcvH//3hIt8UV6y+NnxVk6iktKwikqZ1XKUr7379+Xmkkhv337psN3VHevXr1Ss6+NqWcdwaOs0xahpbIQDgEIQAACEIAABCAAAQhch8Dnz5/ThdUMVPOddJyx72LQG7t+j5QOg95uehj0dqPjQQhAAAIQgAAEIAABCEAAAhCAAAQgAAEItE/g3+2LiIQQgAAEIAABCEAAAhCAAAQgAAEIXIpA2lHyxx9/vBQNCgsBCEAAAhCAAAQgAIGzCGh70uPHj6NfuNWgXV8Uv/j+pbPqpYV83VkbB+5sqpGlI2ncRBJb49xorV1r69E///wTler29jYaTmAjBNSYh+25DuKReH///beqVf+WE/XevXs64icUoFyOpAwBCEAAAhCAAAQgAAEI9Etg9ZhO2bL6LV0WyTW9wqCXheR4iWDQ212nGPR2o+NBCEAAAhCAAAQgAAEIQAACEIAABCAAAQi0T+DO9+/f25cSCSEAAQhAAAIQgAAEIAABCEAAAhC4DoGffvrJdfbyCv7x48dHjx55gfyEAAQgAAEIQAACEIAABEoQ+PPPPx8+fBhNWSdovH79OnqLwOEJ3L17dz5aRVvdNIkbvshZCqgTTHS2yGpSX7586fHwEU3Vf//992jp8EmIYiEQAhCAAAQgAAEIQAACEIAABLYSSMw9p6RYShYHDHpb9eoi8THo7atoDHr7uPEUBCAAAQhAAAIQgAAEIAABCEAAAhCAAAR6IfCvXgRFTghAAAIQgAAEIAABCEAAAhCAAAQuQiBx2o4ILG33vQgcigkBCEAAAhCAAAQgAIGaBHSQyo8//hjN8ddff42GEzg8AW0ymU/bUWF7P21HxalWZZa3Rl+h7/G0HWFcOm3nl19+qUaYjCAAAQhAAAIQgAAEIAABCEBgbAI69jddQD7cIj4Y9NJKcs27GPR21zsGvd3oeBACEIAABCAAAQhAAAIQgAAEIAABCEAAAl0Q4MCdLqoJISEAAQhAAAIQgAAEIAABCEAAAlch8PXr10RRf/jhB314LRGBWxCAAAQgAAEIQAACEIBAXgIvX76MJqgjVz59+hS9ReDYBNxzVZbOY2qcwPv37588eaLZ5Z07d+7du6d/tRXt3bt3pcV+9erVahZLb9zqg+dGSGw9ur29PVc2cocABCAAAQhAAAIQgAAEIACBMQh4J4aEhdIhtmHgNUOWzAsY9K6pDyo1Br3dVY9Bbzc6HoQABCAAAQhAAAIQgAAEIAABCEAAAhCAQBcEOHCni2pCSAhAAAIQgAAEIAABCEAAAhCAwFUIfP78OVHUhw8fJu5yCwIQgAAEIAABCEAAAhDITkDnkujgy2iyb968iYYTODaB3377bS5gd3O0P//88/79+0+fPv3w4YP2mM0F0VT0+fPnOoJHEebAvBc65cfNMZq4dgbq6J/orcYDlw7c+eWXXwS8ceERDwIQgAAEIAABCEAAAhCAAAS6IPDHH3+k5dQkNB3hOncx6F2nro0lxaBnBOVFw6DnAeEnBCAAAQhAAAIQgAAEIAABCEAAAhCAAATGI8CBO+PVKSWCAAQgAAEIQAACEIAABCAAAQh0TCDtKPnjjz92XDZEhwAEIAABCEAAAhCAQJ8Elr7iqw8jf/36tc8yIfV+Au4Hsfv6dPy7d+90QtBff/21VHgdiPPzzz9/+/ZtKcKR8KVvy7tpLr1rbpwGr7X1aInq7e1tgwIjEgQgAAEIQAACEIAABCAAAQj0SMC1SITy68DoR48eheGXDVkyMmDQu6ZKuK8PBj27DmDQs7MiJgQgAAEIQAACEIAABCAAAQhAAAIQgAAEOiXAgTudVhxiQwACEIAABCAAAQhAAAIQgAAExiTw+fPnRMG0NzJxl1sQgAAEIAABCEAAAhCAQAkCz549+89//hNN+c2bN9FwAkcl8Oeff+pUmrl0He1k06Ewz58/nyVfulDpljakLT1iCU8cSTM/rrNp7t+/P//s6GKJ2C+//NJpiTqCj6gQgAAEIAABCEAAAhCAAASuQ8A9MSQs9dOnT8PAK4dg0Lty7Xtlx6DnATH+xKBnBEU0CEAAAhCAAAQgAAEIQAACEIAABCAAAQh0TeDO9+/fuy4AwkMAAhCAAAQgAAEIQAACEIAABCAwEoG7d++6uze9on358oXdeh4TfkIAAhCAAAQgAAEIQKACAe0uWNq2xGpjBf7tZPHixYv5lKWff/7506dP7ciWkOTbt2/37t1LRHBv6Xipr1+/uiHHrzWT/euvvxLp/PDDDxIyEaHZW9qytXQ27t9//605frOSIxgEIAABCEAAAhCAAAQgAAEI1CQg49Jvv/2mj69ogqypt/5kWJCdwS7DnTt3EpH/+OOPn376KRHhgrcw6F2w0qNFxqAXxbIaiEFvFRERIAABCEAAAhCAAAQgAAEIQAACEIAABCAwAIF/DVAGigABCEAAAhCAAAQgAAEIQAACEIDAGAS0vTBx2o7KyGk7Y1Q0pYAABCAAAQhAAAIQ6I7AkydPfvzxx6jYr1+/joYTOCSBX3/9dS7XL7/8Ml83fvHy5Uu7hOmTcezpzDH1jqymqT2Hc/y+Ll69ehUV+Pb2ltN2omQIhAAEIAABCEAAAhCAAAQgcDUCOvZFM0Qd5fzhw4dpgqx/f//9d83WFa6DXC1A0mf+6vgeTtsJMWLQC5lcMwSD3o56x6C3AxqPQAACEIAABCAAAQhAAAIQgAAEIAABCECgRwJ3+OZkj9WGzBCAAAQgAAEIQAACEIAABCAAgSEJyFHy5uZmqWja32t0uFxKgXAIQAACEIAABCAAAQhAYDcBjcYfPnwYPv7DDz/o6MwwnJDxCLjfRe+r3u/cubOpOjKuoevtuHfvXjp3HV307t27dJw27379+vXBgwdR2f7++28O3ImSIRACEIAABCAAAQhAAAIQgMClCLx48eLNmzfpIn/58mX1sys6/CJxnK5Og1VG6VyueReD3jXr3S01Bj2XhvEag54RFNEgAAEIQAACEIAABCAAAQhAAAIQgAAEIDAAgX8NUAaKAAEIQAACEIAABCAAAQhAAAIQgMAYBD5//pwoSHRzbyI+tyAAAQhAAAIQgAAEIACBjAT0nfCff/45TPCff/7p9KyQsCyEpAl0+jVsHe2aLpd3V2cJeSFHfuownfTjyq7fN2hpz+Tt7S2n7aTrnbsQgAAEIAABCEAAAhCAAASuQMBy2o44PH/+fJXG77//nojDaTtLcDDoLZG5TjgGvR11jUFvBzQegQAEIAABCEAAAhCAAAQgAAEIQAACEIBApwTuZPw6X6cIEBsCEIAABCAAAQhAAAIQgAAEIACBRgg8efLkw4cPS8K8ffv22bNnS3cJhwAEIAABCEAAAhCAAARKE/j69euDBw/CXHRiiL76G4YTMhIBr/YtH59vpPiaSLo7i1al+vHHH/X599Volgg66+fm5iYd848//tDmt3ScNu96KjELSYMwo+ACAhCAAAQgAAEIQAACEIDAlQm8f//+6dOnRgKrdoY7d+4sJaVTX1+/fr10l3Dm71fWAa/2V1+0dlhh0CtUF55KzLlg0JtRcAEBCEAAAhCAAAQgAAEIQAACEIAABCBwNQL/ulqBKS8EIAABCEAAAhCAAAQgAAEIQAACzRL4/PlzQraHDx8m7nILAhCAAAQgAAEIQAACEChN4P79+9Gv+/7zzz/sayoN//T0X758Ocvw888/Sxnmn41f/PXXX5sktO8GTCerU6hWk9LBsp2etqOyuyrhoth0vJH7INcQgAAEIAABCEAAAhCAAAQgMBKBqBFpqYDpZWKd3bP0oMI3ZZRIZ9RbGPRGrVlLuVzrDQY9CzEMehZKxIEABCAAAQhAAAIQ+L/t3f9R6kwXAODxVqCWgFaglnCxArUEtAKlBLUCpAShAqEEsIKrJaAd8J15/YbJJCGCIubH41/JZtnsPhvvuOeyJwQIECBAgAABAgTqJCDhTp1m01gIECBAgAABAgQIECBAgEC1BYq3QVZ3F2K1Z0XvCRAgQIAAAQIECCQEbm9v4223iYL/H0Z5tlBJbQSm0+lwOFwMp1o72Waz2aLnqxxsanSRbSdyURXcMW4UL+suqFDmS6lHYtHV2Lt1fn6+OHVAgAABAgQIECBAgAABAs0UeHh4KF4Up1iKF++Pj4+p+ovTs7OzCiUFXnR7ywcCelsGL8ntUtGbTYW8tjO64n8Tsn3Y1OgE9LK2SggQIECAAAECBAgQIECAAAECBAjUW0DCnXrPr9ERIECAAAECBAgQIECAAIHKCMT3vQr6Gnv2Cq66RIAAAQIECBAgQIDAdgT29vb6/X72XrGH6u7uLluupB4CybdhHx0dVSujylob/Hq9Xjzk35+12Fg4Ho8L2olFbtQpqFDyS8lHItnVAEyeOiZAgAABAgQIECBAgACBZgrkho8KKPb39wuuJrMAp6rJAZ0CyT0V0MtlqX1hMnojoLfKdAvoraKkDgECBAgQIECAAAECBAgQIECAAIGaCUi4U7MJNRwCBAgQIECAAAECBAgQIFBVgclkUtB1CXcKcFwiQIAAAQIECBAgsE2BSLYSLw/P3jG2cLy9vWXLlVRdYDQaJXPHVG4n2+7u7opTEA/25eXlipULqkU+2aurq4IKsccpVAsqlPxS6pFY9DaejYODg8WpAwIECBAgQIAAAQIECBBorMDz8/NaY4+V8rL6BSvoWMhbhy5zS5UL6KVAan+ait4I6H064wJ6nxKpQIAAAQIECBAgQIAAAQIECBAgQKCWAhLu1HJaDYoAAQIECBAgQIAAAQIECFRPoPhrlwVfsqzeUPWYAAECBAgQIECAQMUF4i3luUlMOp1OxUem+zkCydwxkQu13W7nVCpxUavVWqV3MbTBYLBKzeI6Ly8vxRljoz/JBEbFrZXzavKRWPQwlu03NzeLUwcECBAgQIAAAQIECBAg0FiBWBqvO/aCvDnD4XBZaxGhWnZJeVZAQC9rUuOSZPRGQO/TiRbQ+5RIBQIECBAgQIAAAQIECBAgQIAAAQJ1FZBwp64za1wECBAgQIAAAQIECBAgQKBiAsUbDiu3pbNi+rpLgAABAgQIECBAYB2Bvb293B1NsQMqXgW8Tkvqll0gUqi8vr4uetnr9RbHVTlYJeFOjCve+/39Eb29vZ2enr6/vy9rKrLSTCaT+A1aVqH85Xd3d8lHYtHh3H8TFlcdECBAgAABAgQIECBAgEBzBHKXjQXDL8jgHAvtZevN29vbSq+vC0B+6JKA3g/BlrBZAb21JkVAby0ulQkQIECAAAECBAgQIECAAAECBAjUTEDCnZpNqOEQIECAAAECBAgQIECAAIGqChR88zJ2JFZ1VPpNgAABAgQIECBAoKYC5+fn8W7k7OAuLi6yhUoqKhDpk+7v7xedj/1vBS+cX1Qr20HugxqdjEQ8cSm2581ms8vLy+93OzbnnJycFK9tg7TSuwHjdd/dbjdrdX19fXx8nC1XQoAAAQIECBAgQIAAAQIEPhWIReWyOsuy7cSiPlKKLPuU8mUCAnrLZOpULqC31mwK6K3FpTIBAgQIECBAgAABAgQIECBAgACB+gnszOfz+o3KiAgQIECAAAECBAgQIECAAIFqCcS3vmJf4rI+x5cs7+7ull1VToAAAQIECBAgQIDArwjEboTY3fT+/p66e2QwseUpZVLF09T87u7uRiqZiiaLiW4vHtR4aCNrzMZnJNo8PT0tyLYTyX1Go9HG77vlBtvt9ng8Tt00kuTGoj5V6JQAAQIECBAgQIAAAQIEGisQa+TDw8MVh18cR0qu6JMNTiYTiV+TIKsfpwI+iw8WT8SimoOSC6TmV0CveL4E9Ip9XCVAgAABAgQIECBAgAABAgQIECDQBIE/TRikMRIgQIAAAQIECBAgQIAAAQIlF4jvRBb0MPYlFlx1iQABAgQIECBAgACBXxGILU+Pj4/ZW3e73Z9IaJK9kZIfFbi4uFgkqYkbxVxXNNtOdL7T6SysIifOxjO6Riad2ElYkG0n0sjWINvOYDDIZtuJjVu5/w4swB0QIECAAAECBAgQIECAQNMEDg4OVhxyLNgLsjY/PDwkQxOLNiM1jGw7C411DwT01hWrVn0BvdXnS0BvdSs1CRAgQIAAAQIECBAgQIAAAQIECNRYYGc+n9d4eIZGgAABAgQIECBAgAABAgQIVELg/Px8OBwu66rwxTIZ5QQIECBAgAABAgR+XSC2Rd3f36e6cXR0NJ1OU4VOKySQmtbIF7PxJDXb1Ei93DtuHVlfN7U3L2WVHVfko4k1b7a8WiVZw4/+Pz09tdvtao1FbwkQIECAAAECBAgQIEDgpwUi505BXtqPu3+6Xo7UMNmEO4JOG5m73GgG243Y/mIjqWkV0CuYi5RVtuan/0BlP1LCEgG9Ek6KLhEgQIAAAQIECBAgQIAAAQIECJRN4E/ZOqQ/BAgQIECAAAECBAgQIECAQAMFnp+fl4367Oxs2SXlBAgQIECAAAECBAj8ukDkYYndOKluxF/4lc7PkhpO007jBfLJJEqtVqvqsxk79Pr9fnIeT05Ovp8TKlqIrD1Jq+Qt4jh+Nf79+1eDbDsxltQL0j9GGhu3ZNtJTbpTAgQIECBAgAABAgQIEAiBTqeT67C7u/v3799erzebzYrXy5eXl9lsOxGjGI/HuS0rXEtAQG8trkpUFtBbcZoE9AT0VnxUVCNAgAABAgQIECBAgAABAgQIEGiIwI5XxDdkpg2TAAECBAgQIECAAAECBAiUWWBnZ2dZ9+rx6rBlo1NOgAABAgQIECBAoAYCy96UO5lMIh1JDQbYqCEMBoNIrbIYcmyEi3mM99IvSqp7EBv5hsNhsv+3t7fxOutkyYrHLy8v3W431Vrqs19uPNVOGU5jy9bV1VWqJ957nwJxSoAAAQIECBAgQIAAAQILgQgW7e/vL07jIHLlRIQhUuImC5cdp6ITH9XqFKNYNvBtlgvobVP7p++V+pWp0y+LgN6XHx4BvS/T+SABAgQIECBAgAABAgQIECBAgECjBCTcadR0GywBAgQIECBAgAABAgQIECijQLxD7OTkZFnP4vWGK37zclkLygkQIECAAAECBAgQ+GmB0Wh0enqaukvspIq8JKlCp2UWyK7OapY1qd1uj8fj5BTEUxqZcWLrTrKw4Dge9fv7+1QjqfpnZ2fRZj2yFMXQ4rf48PAwNcbYuPX6+mq1nmJxSoAAAQIECBAgQIAAAQILgWyuh8jcGq9a+XS9nBtlimZrFqNYQP3iQS61gN4vzsjXbi2g96mbgN4HkYDep4+KCgQIECBAgAABAgQIECBAgAABAg0UkHCngZNuyAQIECBAgAABAgQIECBAoFwC2W9bLvoXX7uM74ctTh0QIECAAAECBAgQIFBagbu7u263m+peZB6JFyynCp2WUyD7YvOnp6fIUFPO3n65V9nXYn80Fc9qpIKNRWjsK9vf3/9IJRMmkQQ2Mss8Pz9Hkp3Y2vf+/l5w6/h4pNqpGVrshAyB1KjtckyBOCVAgAABAgQIECBAgACBrEA2723Uub6+jgjSshSuufGlSBIRq/Lj4+PsLZR8UyAXXEDvm6rb/LiAnoBe7vMmoJfLopAAAQIECBAgQIAAAQIECBAgQIBAVkDCnayJEgIECBAgQIAAAQIECBAgQGCrAsu2O0YnYqfizc3NVnvjZgQIECBAgAABAgQIfFXg8vKy3++nPu2v+hRIaU8jNdLFxcWie7XMtvMxuoKsr4vhr3tQy1Q7gZC7YH98fIzydYnUJ0CAAAECBAgQIECAAIEGCuTm3AmHSOny9+/fyJQReW/jNNLdDofDCCtlU75Gtp3I+hrJIxqot50hC+htx/mH7iKg9x1YAb3v6PksAQIECBAgQIAAAQIECBAgQIAAgXoISLhTj3k0CgIECBAgQIAAAQIECBAgUGGB3JdrfYzn379/vj1Z4anVdQIECBAgQIAAgeYJ5KbnqHHqljrN8MvLy+HhYYyoCe+Nj7d/dzqd2Mv3/RmMduLn+Pj4+02VrYXct9xLoVW2adIfAgQIECBAgAABAgQIlFwgN5/Lin2OpDyR9XVvb2/F+qp9TUBA72tuZfiUgN7XZkFA72tuPkWAAAECBAgQIECAAAECBAgQIECgfgIS7tRvTo2IAAECBAgQIECAAAECBAhUTGBnZye3x/E+sel0mntJIQECBAgQIECAAAECpRWIzCPPz8/J7nkVeVKjzMexBIuXxsdGuDJ3coN9iy1J/f9+3t/f12o2HunY8ndxcREb0tb6YIUqj0aj09PTVIdjM9LDw0Oq0CkBAgQIECBAgAABAgQIECgWiDXm1dXV6+trcbXk1Vh6x5K9xuvu5GDLcCygV4ZZ+FofBPRWdBPQWxFKNQIECBAgQIAAAQIECBAgQIAAAQKNEpBwp1HTbbAECBAgQIAAAQIECBAgQODHBQaDQbxmMDYrtlqtyJjz6UbN+PrXyclJbrd6vd6nH8/9oEICBAgQIECAAAECBH5R4O3tLf7IT+2higVCZHLxQvJfnBe3LhCIlen4v594Spcl34kVbjzG8WxHqp3YhFbQWg0uRSqiGGmKIgYeOyRrMDpDIECAAAECBAgQIECAAIFfEYj/R769vU2lac72JFbfke81fsSRsjg/VyKg93O2Wv4hAQG9FKyAXgrEKQECBAgQIECAAAECBAgQIECAAIFVBCTcWUVJHQIECBAgQIAAAQIECBAgQOBzgfiKZHzxMbUfL74QGfl3CvYi3t3ddbvd3Nbn83luuUICBAgQIECAAAECBEoukLtFJ/KVxC6Ikvdc9wiEQDzAs9kslrfx4uv9/f2mbfCL4cdaPrW6l23HrwYBAgQIECBAgAABAgQIbEQgUkJEzttIuxNJbyNf88fyMxbgH1luz87O2u32Rm6kkXUFBPTWFVO/VAICegJ6pXogdYYAAQIECBAgQIAAAQIECBAgQKAqAhLuVGWm9JMAAQIECBAgQIAAAQIECJRaoCBvTnw/Mr4ruWyDYnxjMr5SmR1b5O55eHjIlishQIAAAQIECBAgQKASArlbdOTsqMTc6WSTBfzmNnn2jZ0AAQIECBAgQIAAAQIEGi4gLNDwB8DwKyrgN7eiE6fbBAgQIECAAAECBAgQIECAAAECZRCQcKcMs6APBAgQIECAAAECBAgQIECg2gKj0ej09LRgDL1e7/LyMrfCzs5Obvm/f/8ODg5yLykkQIAAAQIECBAgQKASArlf9I8XlQ8Gg0r0XycJNFDg+Pj4+fk5OXB5spIajgkQIECAAAECBAgQIECAQL0FBPTqPb9GV0sBAb1aTqtBESBAgAABAgQIECBAgAABAgQIbEfgz3Zu4y4ECBAgQIAAAQIECBAgQIBAjQWurq6KRzcej3MrRKae3PLYgivbTq6MQgIECBAgQIAAAQIVEtjb25tMJq1WK9nn4XC4LB1nsppjAgS2L9But1PZdmJ5vmzlvv3uuSMBAgQIECBAgAABAgQIECDw0wICej8trH0CmxUQ0Nusp9YIECBAgAABAgQIECBAgAABAgSaJiDhTtNm3HgJECBAgAABAgQIECBAgMCGBWLr3evr69ca7ff7uR/sdru55QoJECBAgAABAgQIEKiWwMcWnaOjo2S3YyFwc3OTLHFMgMCvC5yfn6ey5XY6ncFg8Osd0wECBAgQIECAAAECBAgQIEBgmwICetvUdi8C3xEQ0PuOns8SIECAAAECBAgQIECAAAECBAgQCAEJdzwGBAgQIECAAAECBAgQIECAwLcEUvvxcts6OTnJlr+9vQ2Hw2x57Og7Pj7OlishQIAAAQIECBAgQKCKArFFZzqdxt/5yc7f398/PDwkSxwTIPCLApeXl6kVeq/X80v6izPi1gQIECBAgAABAgQIECBA4BcFBPR+Ed+tCawoIKC3IpRqBAgQIECAAAECBAgQIECAAAECBAoEdubzecFllwgQIECAAAECBAgQIECAAAECxQLxyqzUrrxs/dlsFt/JS5Xf3d11u91U4e7u7uvra7ZyqppTAgQIECBAQmxqJAAABLxJREFUgAABAgQqJ5BdAkwmE9k2KzePOlw/gcFgcHFxkRzX09NTu91OljgmQIAAAQIECBAgQIAAAQIEGiggoNfASTfkSggI6FVimnSSAAECBAgQIECAAAECBAgQIECg/AJ/yt9FPSRAgAABAgQIECBAgAABAgTKLLC/v1/cvU6nk5tAp9/vZz8YhbmVszWVECBAgAABAgQIECBQLYGbm5vIsNNqtRbdjmybi2MHBAj8lkD8Yi5ufXR0FDlzZdtZgDggQIAAAQIECBAgQIAAAQJNFhDQa/LsG3uZBQT0yjw7+kaAAAECBAgQIECAAAECBAgQIFAhAQl3KjRZukqAAAECBAgQIECAAAECBMookNwum+1fXL29vc2Wx6vwsntrr6+vz8/Ps5WVECBAgAABAgQIECBQD4Hj4+OXl5f4y393dzfyevj7vx7TahRVF4g8ubF4j59erzedTqXBrfqE6j8BAgQIECBAgAABAgQIENiggIDeBjE1RWBTAgJ6m5LUDgECBAgQIECAAAECBAgQIECAQMMFdubzecMJDJ8AAQIECBAgQIAAAQIECBD4jkBsxjs5Oclt4e/fv4+Pj9mterkficqj0Si3HYUECBAgQIAAAQIECBAgQIAAAQIECBAgQIAAAQIECBAgQIAAAQIECBAgQIAAAQIECBAgQIAAAQIECBAgQGAjAn820opGCBAgQIAAAQIECBAgQIAAgcYKxBvtjo6OUsOPkki1Ewl0stl2Xl5eIrdOtr5sOykTpwQIECBAgAABAgQIECBAgAABAgQIECBAgAABAgQIECBAgAABAgQIECBAgAABAgQIECBAgAABAgQIECCwcQEJdzZOqkECBAgQIECAAAECBAgQINA4gcitkxrz+/v7bDZ7e3tLlT88PBweHsbVZHlk55lOp8kSxwQIECBAgAABAgQIECBAgAABAgQIECBAgAABAgQIECBAgAABAgQIECBAgAABAgQIECBAgAABAgQIECBA4CcEdubz+U+0q00CBAgQIECAAAECBAgQIECgUQKj0ej09DQ75FarFfl09vf3X19fJ5NJKtVO1O90OpGFJ/tBJQQIECBAgAABAgQIECBAgAABAgQIECBAgAABAgQIECBAgAABAgQIECBAgAABAgQIECBAgAABAgQIECBAYOMCEu5snFSDBAgQIECAAAECBAgQIECgoQIvLy+RcycS66w4/t3d3X6/f35+vmJ91QgQIECAAAECBAgQIECAAAECBAgQIECAAAECBAgQIECAAAECBAgQIECAAAECBAgQIECAAAECBAgQIECAwDcF/nzz8z5OgAABAgQIECBAgAABAgQIEPgQODg4iJw7vV6v1WoVm0Sqnevr67e3N9l2iqFcJUCAAAECBAgQIECAAAECBAgQIECAAAECBAgQIECAAAECBAgQIECAAAECBAgQIECAAAECBAgQIECAAIHNCuzM5/PNtqg1AgQIECBAgAABAgQIECBAgMB0Oh2Px5PJ5Pn5eTabvb+/R5KdSMQTPxcXF/LseEIIECBAgAABAgQIECBAgAABAgQIECBAgAABAgQIECBAgAABAgQIECBAgAABAgQIECBAgAABAgQIECBA4FcE/geLO7hCQoLLqAAAAABJRU5ErkJggg=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iVBORw0KGgoAAAANSUhEUgAAIuMAAAGUCAIAAACWTDTAAAAgAElEQVR4Aezd7XXVvNq27eda4y4AUgJcFSQpgVBBQgmEChJKCKmAUEKSCgglJKkAKAHogPdYy+PV0PCHfMqWbUne8wM8PWVZ2iTLkqdt/fP379//xx8CCCCAAAIIIIAAAggggAACCCCAAAIIIIAAAggggAACCCCAAAIIIIAAAggggAACCCCAAAIIIIAAAggggAACCCCAAAIIIIAAAggggAACCCCAAAIIIIAAAggggAACCCCAAAIIIIAAAggggAACCCCAAAIIIIAAAggggAACCCCAAAIIVCrwnwry9ePHj7Ozs5cvX/7zzz+vX7++vLysIFNkAQEEEEAAAQQQQAABBBBAAAEEEEAAAQQQQAABBBBAAAEEEEAAAQQQQAABBBBAAAEEEEAAAQQQQAABBBBAIH+Bu7u78/Pzo6MjPdWiZ1v0p4dctHxycqKHXB4eHvLPAilEAAEEEEAAAQQQQAABBBBAAAEEahLgck1NpUleEEAAAQQQQAABBBBAAAEEEEAAAQQQQAABBBBAAAEEEEAAAQQQQAABBNIK/PP379+0Ma4c2+/fv1+9evXnzx9/v+/fv7+5ufHXsIwAAggggAACCCCAAAIIIIAAAggggAACCCCAAAIIIIAAAggggAACCCCAAAIIIIAAAggggAACCCCAAAIIIIBAKgFNQXR9ff3t2zdLhHrU5eLiQtMXWQITBgEEEEAAAQQQQAABBBBAAAEEEEBgggCXayagsQkCCCCAAAIIIIAAAggggAACCCCAAAIIIIAAAggggAACCCCAAAIIIIDA3gSKn6no06dPHz9+7Bbb9+/feXyry8IaBBBAoHoBzWD3+Pj4/Pz8839/v379amazcwsvXrw4ODjw/z08PDw+Pta8dy9fvqzehwwigAACOxf48eOHzhE6U+jsoBNFc3ZonSN0RtBpQv++efNGJwjODjuvM2QfAQQQQAABBBBAAAEEEEAAAQQQQAABBBBAAAEEEEAAAQQQQAABBBBAAAEEEOgKPD096WEW4xxF/uaar+jq6oo703wTlhFAAAEEEEAAAQQQQACBUQE9E3R/f++eG9VC8+io/xyQHgXi9QKjkgRAoGIBLtdUXLhkDQEEEEAAAQQQQAABBBBAAAEEEEAAAQQQQAABBBBAAAEEEEAAAQQQQCCtQPEzFenprOY+wpbLxcWFJjFqreQjAggggECVAg8PD7rFvJmgaE4GNS+FZqTQzej6Ozo6mhMV2yKAQJUCmgtNU9rwvEpZheumJtL7IDRH0YTEN1MWaXxB0U/QYxMEEEAAAQQQQAABBBBYX4DR6/rm7BEBBBBAAAEEEEAAAQQQQAABBBBAAAEEEEAAAQT2JqDHVTRN0eRc66Zl3dLG7cqTAdkQAQTWFOA36DW12RcCCCCQpwDngjzLZT+puru70wDq9va2930CXQc9B6QJYvXHBLFdHNYgULcAl2vqLl9yhwACCCCAAAIIIIAAAggggAACCCCAAAIIIIAAAggggAACCCCAAAIIIJBWoOyZip6enjSlRK+IHtzSza+9X7ESAQQQQKACAc08odmJdIu5/pbIjs4jmq/o3bt3+pdb0pcQJk4EshJoHprS8yqaiOjnz5/Ngv7Vsta4j0ozncysCi6QGI0U9AySzhQqxECwqK8ODw/1aomzs7OorQiMAAIIIIAAAggggAACCKQSYPSaSpJ4EEAAAQQQQAABBBBAAAEEEEAAAQQQQKARcFcd/ZtktKwbJJg8g0qCAAIIBAR0F5luTvMD6N5C3XWse8z0hIteit3ce9w0s2pXn5+fHx8fW5to86urq8vLSz8elhFAAIE1BVxvkDuo12RnXwgggEBWApwLsioOEtMSUP388uWLxk16sKv1lfEjYy4jFMEQqEOAyzV1lCO5QAABBBBAAAEEEEAAAQQQQAABBBBAAAEEEEAAAQQQQAABBBBAAAEEEFhNoOyZis7Pz3WX4RDW169fT05Ohr5lPQIIIIBAoQI3NzfX19cJZ54YddBkRRcXF5xTRqEIgECeAnouRS2G/vw5h1of7SlnpiK71SYhVdyaoGjR04TqgHbBSWGT8mWnCCCAAAIIIIAAAghULMDoteLCJWsIIIAAAggggAACCCCAAAIIIIAAAgisL6BLjs2tMv5NMlrWe139W2iGEsY92EMyrEcAAQQkoJvHvn375ig0O5Fefm25o0yNc/ct258/f9ZzMS42FhBAAIFUAvwGnUqSeBBAAIFyBTgXlFt2pFy1V+MsPRw0n0JDNj0E9Pr16/lREQMCCOQswOWanEuHtCGAAAIIIIAAAggggAACCCCAAAIIIIAAAggggAACCCCAAAIIIIAAAgjkKVD2TEUvX77UE7NDsu/fv9dsFkPfsh4BBBBAoCyBp6cnPZ2rv6hkaz6JV69eHRwcaEH/alv3/gW9diE2Kp1ZPn78qLNP1IYERgCBbQXu7u7evXuXKg3MVJRKMnk8P3780DNIxtOETg2ahU6PG3XPEc1LeR4fH/Uuiefn56F0np6eal+cEYZ8WI8AAggggAACCCCAAAKxAoxeY8UIj0ARApeXl+ErDEXkQol0F9ibS+66onJ8fKx/9cflkVIKkXQigAACCCCAAAIIIIAAAghUL6D3MLpb4+ZnlpmK5hsSAwII1CqgWYX8u9T07mxdCo7KrN64rXsa/bmOaHWjAAmMAAJGAX6DNkIRDAEEEKhYgHNBxYVbd9Y+ffqkRzgDedTtK3rM0927opC6LKYngPQo0P39fe9Do/rq6OgoECdfIYBA0QJcrim6+Eg8AggggAACCCCAAAIIIIAAAggggAACCCCAAAIIIIAAAggggAACCCCAwFYCBc9U9PDw8Pbt2wAc75EP4PAVAgggUJCAGnzdXB6YLqKVF00+0cw/odvNwy9J1LQWilbP+uqv9x70VszNR81OoeeKX79+3fstKxFAIDcBnq3KrUSSp0cvbtAjRnqaaDRmBWvOEeGzgx+PzkGK2X+1hPtWww2dPnhUyYGwgAACCCCAAAIIIIAAAnMEGL3O0WNbBPIU0LspNa1ynmlLmCpNVqRr5rrkorchJ4yWqBBAAAEEEEAAAQQQQAABBBBAIFbgn3/+id0kEJ45MwI4fIUAAnsWuLm5+fDhgxO4vb09OztzH6MWtKF/z5teq22/qy1qRwRGAIHdCvAb9G6LnowjgAACToBzgaNgoRQBPeypiV0Dj5EeHh7qOdPAQExPGOkmlt4YmKyolGpAOhGIFeByTawY4RFAAAEEEEAAAQQQQAABBBBAAAEEEEAAAQQQQAABBBBAAAEEEEAAAQQQaAQKnqno/Py8943hftHyoKyvwTICCCBQnMDT05Nmlei9NbybF91ErsCBG827m/hrdBu6HhjWmcW4O+1L8xXxVLBvyDICeQrwbFWe5ZIqVZZ3/uqFuRcXF3paaXKjrXOEThB6nKmbbB5V6poUsUYPsGmSwj9//mjGKdUQJiBctNTQXpSXyBFAAAGLQNMUHxwc6Kw3uUdk2ZF6TTrD6hVanF4tXIRBoCXA6LUFwkcEKhDQ9MbGq80VZLbJwsyr9NU4kJE1BbjssKY2+0IAAQQQQAABBBBAAIHMBeqYqYiBXj7VjLLIpyxISVYC+r1Vdxw1SdI9aZ8+fZqTPP8ysqaE169Fc2Jj27AAv5uHffi2SgF+g66yWMkUAgggECXAuSCKi8CbCzw8PLx9+zaQjNFRWGu2klZUenhE97hOu42WAUULk48IZCXA5ZqsioPEIIAAAggggAACCCCAAAIIIIAAAggggAACCCCAAAIIIIAAAggggAACCBQk8J+C0tpK6ug0RQpvCdOKlo8IIIAAAjkI6O7tk5OT4+Pj0Tc56h5xzRik9yDrZvTJ0xQpy7obVXPgaW6k79+/67b1UQSdYvSWZ22iFzGPBiYAAggggEByAbXYarqvr68DMesV+Zq7VOcUNdfTniZqIte2mhJJ5xq9D6K1O52qdAJqreRjtgI6a6soVaD//vuvnmHT/FX6V8uaqWjme0OyzfKGCUN7Q3x2jQACCDQC6gVpmOxOfOq3aBirs57OhslHsopTMSt+7aU5vep9iNq70kBxIIAAAgggsFsBvdxkb3n/9u2bxtrqBuhSDN2AvZX+yvnlssPK4OwOAQQQQAABBBBAAAEEEFhagIHe0sL2+CkLuxUhdyigX0XdNEW6e3n+7Ua6/9kx3t/f644495GFVAL8bp5KkngQQAABBBBAAAEEEFhUQJMMBaYp0hDs8fExPArTkO3Dhw+BRGpA9/Hjx0CA7lcMKLomrEEgNwEu1+RWIqQHAQQQQAABBBBAAAEEEEAAAQQQQAABBBBAAAEEEEAAAQQQQAABBBBAoCCBf/7+/VtQcl1S9TbwwE2HLpgWCs2gnwWWEUAAgb0J6N7Q8MwTDYjmn9CUQnrj4RI+et5eDwBbkqG9f/78eaFkLJE14kRgbwJ3d3d6QWqqXOvhFrUPqWIjnskCljOFmnEFm7yLoQ31+FP34SVNYjRnJqShfbE+rYBGkWoN3OtCupHrANcrlY+OjrpfsSZWAO1YMcIjgAACyQXC/SWd9W5vbzVD8Pz9jrb5GrmHHw6fnwZiQKAOAUavdZQjuUDAF9CpVsNMf83eljXls67PaDrDvWWc/C4tMNoF5SLP0kVA/AgggAACCCCAAAIIIJCngCYPTpiwr1+/JvkdwZIkBnoWpXXCUBbrOLOXcgX8ljbVzWm6Ven5+bkx0TVV/WBUrk+GKed38wwLhSStKcBv0Gtqsy8EEEAgTwHOBXmWC6nqCugu0/AcQt+/fw/ff9L7pE93R1ozGpXbigGFo2ABgZwFuFyTc+mQNgQQQAABBBBAAAEEEEAAAQQQQAABBBBAAAEEEEAAAQQQQAABBBBAAIHMBUqdqejs7Oz+/t6Cq3duKrAlJGEQQAABBDYXeHp60hQCP3/+HE1Jqkd8wzvSfCS6zf3Lly/hYPr2zZs3OuMwTcUoFAEQWF/gx48f7ijWDCWaUab5V01NYMKSoXQyU9GQzGrr1TKryXVvZ+jdrwJoDrnwY0i9GxpXdh/Y0x71rhbj5gTbRMD+4BlDyPkFhPZ8Q2JAAAEEZgoYr53On3a32y/qTTmdpV4WViLQEmD02gLhIwIVCDSXlx8fH901KF2YUr7cx4R51DWrg4MD/as43cK0+JvkNdfQLNfqR/eid2vq6hwXz0ehCGAU4LKDEYpgCCCAAAIIIIAAAgggsEMB/4WM87O/2kxFDPTmF1aqGCiLVJLEU6tA67dR+7utwyCt93H//fs3HJ5v7QL8bm63ImStAvwGXWvJki8EEEDALsC5wG5FyA0FRq9I6N4bTfIaTqHuSzHekHNxcaGBWDg2fcuAYpSIAAjkIMDlmhxKgTQggAACCCCAAAIIIIAAAggggAACCCCAAAIIIIAAAggggAACCCCAAAIIlCtQ6kxF9udp9fYr3WZUbgmRcgQQQGA/ApeXl9fX16P5Xf+1hvb5k+a/5Xk0+wRAAIGEAnpd7Ldv3zTzWXjaG3+PzFTka6y/rCfl3r59G35J7qJT2Wk6ItUWJUA1p5UMTgHr1wf7HlVwqjn28JYn2eyx7S0k2nsrcfKLAAIZCrReZRVO4ZyzngbLx8fH4fjdt8ZHu114FhBAwBdg9OprsIxAfQI6xnVGvr+/d5NtR+VRJ9mPHz8uOg+QLsjoeogSqesh9storVxw5aQFwsdpAlx2mObGVggggAACCCCAAAIIILA3AV1tUJY1D7FubNAbWqcN6teZqYiBXj6Vk7LIpyxISbYC/luqX716pQunSZKqeP79918X1e3trXbkPrIwWYDfzSfTseFOBPgNeicFTTYRQACBgADnggAOX60pMHpFwjJKak1VEk6/ZUDHgCJsyLcI5CPA5Zp8yoKUIIAAAggggAACCCCAAAIIIIAAAggggAACCCCAAAIIIIAAAggggAACCJQoUORMRVF3DapU/v79W2LZkGYEEEBgPwKWmScaDcvN5Qu5GSdSevPmjRK56HshF8og0SKwZ4HRJ1scDjMVOYr1F3Sy0Kvw9Q6dwK6XO03oQSPNgRTYO3UjUC6bf6XzcqDsusk7PDzU1Avd9ayxCKBtUSIMAgggsJxA6z1WozuyPHE9FMnR0VHUXAXfv39//fr1UGysRwABiwCjV4sSYRAoV8B+jLs8LnclxO2iu6B0al4l7TpqrK14dPFc8xXRH+iSssYuwGUHuxUhEUAAAQQQQAABBBBAAIGWgF5ArNserq+vW+uHPq4zUxEDvSH/9ddTFuubs8fiBHRtUzPANck+PT3VIy2psvDPP/+4qDQ5vW5Ucx9ZmCbA7+bT3NhqnwL236e4S3afNYRcI4DAHgQ4F+yhlLPNoy5Y6S7WwP0nxsHX+fn5ly9f7NkMv3OAAYVdkpAIbC7A5ZrNi4AEIIAAAggggAACCCCAAAIIIIAAAggggAACCCCAAAIIIIAAAggggAACCBQt8J8SU69XX0UlO+FjYFH7JTACCCCAgEVAjzT8+++/7vHdoU1037leanx2djYUYOn1evRX71/QI3bhHX379k0TaeiW9HAwvkUAgawETk5OYnuYWaV/D4nRA0gbTlOkt/B//Pgx8PiTikDf6oy2h7IoLo86g4fLrpsjTbpAaXZZLGvQtigRBgEEEFhUwP6GwSYZGoxPu3aqc2XUNEXaXWzaFoUicgQKFWD0WmjBkWwEjAI6xkevP/tRaeKfTS6YK503Nze6VqPraUqDn6TwcnPxnBF3WIlvAwJcdgjg8BUCCCCAAAIIIIAAAgggMCqgeWg0sNIswqMhVwvAQG816tEdURajRARAQAL+fc4HBwcJTfwrw7G3OSVMRk1Rxf42ze/mNZU+eYkV4DfoWDHCI4AAAvUJcC6or0wLytG7d+/CgyDj/EP+eM2Sfd30EgjGgCKAw1cI5CbgH/5crsmtdEgPAggggAACCCCAAAIIIIAAAggggAACCCCAAAIIIIAAAggggAACCCCAQP4CRc5UdH9/HyVrvBkxKk4CI4AAAggkEdAj7m/fvh2N6vT0VHP/vH79ejTkogH09MXj4+Ph4WF4L7q9VXMv8b7FsBLfIpCbgN7r6j/wn1vydp4eyzRFepnOQi/nVbTGt/Az7sizok4rl9hRZ555Xz9VaK9vzh4RQACBlsCECTgnbKKdTjhXTttRK4N8RAABRq/UAQQQcALv3793y5ssqEXSZXBdM7fPV6T3y+gXAU10tEmC2WnpAlx2KL0EST8CCCCAAAIIIIAAAgjkIHB+fm4fyC+dYAZ6Swvb46cs7FaERKARSHurof8iXf8Fu2hPFpjw2/SETZQ8fjefXEZsmJUAv0FnVRwkBgEEENhEgHPBJuzsVHePfPv2LeBwdXWlubcDARb6asLoYMImSjwDioVKkGh3K8Dlmt0WPRlHAAEEEEAAAQQQQAABBBBAAAEEEEAAAQQQQAABBBBAAAEEEEAAAQQQmCxQ3kxFd3d3sbnV3Yp6uXnsVoRHAAEEEFhaQE8yfPz4cXQvet/ihMZ/NNppATRb0tPT0+hkRYpc71vUPEzT9sJWCCCwicDmb3fdJNdF7FRFE34Fgya008t0lsiL2nz7wz8KybhjiVKYE6dKJFx5hiIPP/M2tNXO16O98wpA9hFAIAcBNcV6+39sSqad9SZspbTRWYotHcIj0CvA6LWXhZUIVCDw48ePqFN5Jq8VPjo60nxFX79+ffXqlbEUPnz4sNCVHGMCCFaiAJcdSiw10owAAggggAACCCCAAAJ5CmRygZGBXj7Vg7LIpyxICQIIJBFQsxZ1sb3Z6YRfwLXhhK343TxJKRNJcoFMuojJ80WECCCAAAJ2Ac4FditCphIIP1WqGUcuLy+N+7LfstJEGJgAiQGF0ZxgCCCAAAIIIIAAAggggAACCCCAAAIIIIAAAggggAACCCCAAAIIIIAAAggggAACFQiUN1PRly9fJrjf3t5O2IpNEEAAAQQWEtBN23p9oWXuh4uLi5ubm4WSMTlaTVxheQuk7pjnfYuTkdkQgfUFYh9NWT+F+9yjzgLh84UKbrkJ7WJHH4+Pj/sspmxzPW2aImVn8obZUqyQsMlokzdcIVPsAgEEEChL4NevXxMSPOElTdrLtNZ72lYTMsUmCNQtwOi17vIld3sWeH5+tmf/8PAw8NoUezypQp6cnGimJV3PN0aoSy5cPDdaEawRmNyTnLwh8ggggAACCCCAAAIIIIBArQKW295WyPvk8drkDVfIVKG7mEw6ecNCoUg2AnpNtkOY9hur27y14P/Oy89ALZwJH31P++bTynRaSzhtK3teCInABAEanwlobIIAAghUJsC5oLICzT87nz59CnfCo2bPirreFQ7MgCL/ykMKEfAFuFzja7CMAAIIIIAAAggggAACCCCAAAIIIIAAAggggAACCCCAAAIIIIAAAggggECswP/FbrBteM1s8e3btwlp0MvNed3VBDc2QQABBJYQUGOuW7otb128urq6vLxcIg3z43x4eNC7F0fPSs0UFxlOtjRfgBgQqE/g+Pi4vkyVniOdMj58+BDOxefPn8MB5nw72s63IuclAi2QzT9Oe05s82T7CfD7QupBqfvhf5vVcgXaWXmSGAQQQCBzAT3YGX5KvDf9/uOgvQFYiQACFgFGrxYlwiBQokDU/Mfv3r3LMI96j4zaKGPauHieYQnmnCQuO+RcOknSVtBFsCT5JRIEEEAAAQQQQAABBDYUyGTyYwZ6G9aB1q4rKAsGla0y5eNCAgcHB+4X0rQHjotWKecF8QsV30LR8rv5QrBEu74Av0Gvbx67Rzo8sWKERwCBWAHOBbFihJ8poIdGwzFEzVR0dnZm75yfnp6Gd73at/Y0+0niRlxfg2W7QK39SS7X+HWgylKuMlN+qbGMAAIIIIAAAggggAACCCCAAAIIIIAAAggggAACCCCAAAIIIIAAAghsK1DYTEW3t7fTvPSGcb3lPJPHa6dlga0QQACBOgTs0xTphnL/JsIMs6/Jio6OjkanXOJ9ixmWHUlCoFeApzV6WbZd+fHjx3AClp64JXbmIf+1EeGU8+06AnrmZNqO8mkQrq+vXRZUwXKeqagCbUfNAgIIIFCowOvXryekfNq7rrTV6HC4m5jJJ4tuVKxBYM8C+XRW91wK5B2BJQSi5kvWJZEl0jA/Tr385fv373qHkeUiiS6eq03T/Ebz90sM1QtM7kly3iylbhR0EawUUtKJAAIIIIAAAggggEBAQBf5Y2+HCMQ27SsGetPcltiqgrJgULlExSDOrsDh4aFrPCf8VNqNsFnz9PTkf6W9+B9ZniDA7+YT0NgEAa6l518H6PDkX0akEIHSBTgXlF6CZaX/7u4ufFeJ7oqJ7djr4aPR54+kpMti5+fnAa7Y/TZRcSNugJSvMhGotT/J5Rq/glVZylVmyi81lhFAAAEEEEAAAQQQQAABBBBAAAEEEEAAAQQQQAABBBBAAAEEEEAAgW0F/rPt7mP3fn9/H7uJCz95liMXAwsIIIAAAjMF7NMU6Ybym5ubmbtbYXO9O9JyK7net6j3M66QHnaBAAII1CTw48ePZrK3QKaurq4C367/1a9fv9bfKXsMCGhOwcC3ga8s5/fA5qm+Ut8pVVQrxFO69gpE7AIBBBBYQWDCi6umzXMwYSudXplIfoU6wC4QQAABBAoV0AAw6tWWk4dgK/jopS2Pj4/G1xjpVQJ6Ac0KqWIXpQtMrvOZXOQp3X/p9Jd1EWxpDeJHAAEEEEAAAQQQQGAFAeOwfdGUMNBblDcq8tLLgkFlVHETeI7A+/fv3eaasihV3WvNYX9ycuL2wsJkAX43n0zHhgggkKdAqpNOnrkjVQgggAACOxQYfQ7o9PQ0luXy8nJ0K10T+/r162jMDChGiQhQnEDF/Uku17jaWGUpV5kpV2QsIIAAAggggAACCCCAAAIIIIAAAggggAACCCCAAAIIIIAAAggggAACOQiUNFOR7iZpPYgVJTj6lvOo2AiMAAIIIDBB4Pj42PKyRb027uHhYUL862+ilyxb7lBXwjTZ3vn5+fopZI8IIGAXODg4sAcm5AoCHz9+DO9Fz/9MfltKOObJ31KLJtMtt+GEeRSUmHfv3i2XJHvMxc19VbS2vVwIiQACCOQsMOEU5j+iac/ahK0mbGJPDyER2JUA445dFTeZ3Y+ApvaxZ3ba4Mse//yQUZMVqQOj+arn75QYqheYVvMn9JCrl8wwg8VdBMvQkCQhgAACCCCAAAIIIFCiAAO9fEqt6LJgUJlPRao+Ja05hG5vb5Nk2Y9n9LXaSfa4h0gmXBWc9nP2hK0mbLKHIiOPmwvwG/TmRRBOAB2esA/fIoBAEgHOBUkYicQioBcFjD5eOu1Kxd3d3cXFxVAa9PyRbs7RDS1DAdx6BhSOgoVqBCruT3K5xtXSKku5yky5ImMBAQQQQAABBBBAAAEEEEAAAQQQQAABBBBAAAEEEEAAAQQQQAABBBDIQaCkmYr8p7Am2OnmRd3COGFDNkEAAQQQSCKgmz5//vxpiSrqnYyWCBcNozvUjZMVac68T58+LZoYIkcAAQRqEtAcb+HsjE5lFN7c8q0mz7MEc2Fiw7sNWVhOIPCwWWCnmbz448+fP4FEZvhV0doZepIkBBBAYILA5eXlixcv7BvqlDdt6keNhaNOl0qV0mZPGCERQAABBBDYm8C3b9/sWZ72QhZ7/ElCqrdg/2337du3SXZKJHULcNmh4vIt7iJYxWVB1hBAAAEEEEAAAQQQWFOAgd6a2uF9FV0WDCrDhcu3aQX8gyXJrWsPDw/+G7qTxJk2y4XGxu/mhRYcyUYAgSEBOjxDMqxHAAEEEChRwHIziWU+od6868nN79+/a+ymeYn0dI/uXNWCpgvVs59PT0/GaBlQ9NqysmiBuvuTXK5pKmeVpVxlpopuTEg8AggggAACCO072hAAACAASURBVCCAAAIIIIAAAggggAACCCCAAAIIIIAAAggggAACCNQnUNJMRZrgYWYBzI9hZgLYHAEEENitgG7RNr5pUbebv3z5siwoTcKke9YtadZTxHqu2BKSMAgggMDOBW5ubkYFVngtb9T795XgFZI0ykKAloBO07HlotO68SG01r6Sf/z161fyOBeNsGjtRWWIHAEEEFhTwPIUd5MePYM953qptrVP02hP1ZpW7AsBBBBAAIF8BIzXz5sEx45zt8qmBolXV1eWvf/8+fP8/NwSkjB7FuCyQ8WlX9xFsIrLgqwhgAACCCCAAAIIILCmAAO9NbXD+yq6LBhUhguXb9MK6B5g/cbaxKk3perW6Jnxf/jwwcWgG9WOjo7cRxZmCth/oeZ385nUbI4AAisI0OFZAZldIIAAAgisJjB6h8zMu2L0JIjmK9K8RD9+/Pj9+7cW9HSSLn1EZZABRRQXgfMXqLs/yeWapgZWWcpVZir/FoMUIoAAAggggAACCCCAAAIIIIAAAggggAACCCCAAAIIIIAAAggggMCuBIqZqUg3BT4/P/tl457y8leGl+13B4bj4VsEEEAAgSgB3c99fX1t2US3kp+dnVlC5hZGeTSemN6+fauTWm7pJz0IIIBAbgL39/fhJB0eHq4ws51xIromqXpbxApJCrPwba+ARoLG07Q2V9WyTJTVu6PkK/VOk+RxLh1hudpLyxA/AgggsJqAHqi2XAXVyfHx8XFO70Xbfv361TJZ0efPn2Mf816Nix0hgAACCCCQiUDrZ9Bwqgp6W6Xe1Gl8g4wmQdTbYcIZ51sEuOxQax0o8SJYrWVBvhBAAAEEEEAAAQQQWFmAgd7K4IHdlVsWDCoDxcpXyQX0C6k/O7tujZ5zl5F+QtUk7i6RukbqllmYL8Dv5vMNiQEBBPIRoMOTT1mQEgQQQACB+QKjMxXpgY75e5kZAwOKmYBsnptA3f1JLtc09a3KUq4yU7m1D6QHAQQQQAABBBBAAAEEEEAAAQQQQAABBBBAAAEEEEAAAQQQQAABBHYuUMxMRd03leul4XoVeFT56SVfTA4RJUZgBBBAYL6A3i344cMHSzx6S7LlZcqWqDYJY0/88fHx79+/N0kkO0UAAQRKEdB788NJfffuXThAkm9fv35tn6zIfw9Fkr0TSSoBPXaiGmWZrEhPtY0++ZYqVZZ4Rg8ESyQrhylXe2UodocAAggsKqA5gHUSCcwhpAkD9NIrdXVmJkMxaEeBi7RKg2YzOj8/n7kjNkcAAQQQQKBugYeHB3sGjRP/2CNcOqTmLDTuYp2rPcbEECxPAS475Fku81NV4kWw+bkmBgQQQAABBBBAAAEEEJAAA718qkG5ZcGgMp9atJOU6KdP/+dR3SD96dOn2LzrFmK99tq/SUk/quowjI2H8GEBfjcP+/AtAggUJECHp6DCIqkIIIAAAqMCo9NO6LnL0UhWCMCAYgVkdrGaQPX9SS7XqC5VWcpVZmq1A58dIYAAAggggAACCCCAAAIIIIAAAggggAACCCCAAAIIIIAAAggggAACFoFiZir68uVLKz96WZX9peFu2+6MR+4rFhBAAAEEkgvoYVr7axPV1Bf9nK0eGzaemHRLPa9cTF7ZiBABBGoS0PSio08fBd68n5bi5ubGci7T2yLmv+s/bcqJzRdQ6Wg+Bv9FIf63zfLFxYVmWMyqN6I0d9OZ/5pCtfOHJYUIIIBAlMDR0ZH6VJpSV6c/13HSgsatemZP0yGkOuUpnru7O8WpmBV/MzWgFrRf7V1p0GA5KuUERgABBBBAYIcC/vsoR7NvuUwxGsmaATRI1IjbskeNgnUdxhKSMHsW4LJDlaVf6EWwKsuCTCGAAAIIIIAAAgggsL4AA731zYf2WGhZMKgcKlDWLyegn0f967QfP37Uj7NaadmjbqvWzEb6OdW/LKzp3vlR1aI3IQy/m09AYxMEEMhQgA5PhoVCkhBAAAEEpgnoeY3RDTViGg2zTgAGFOs4s5cVBPbQn+RyTZWlXGWmVjjk2QUCCCCAAAIIIIAAAggggAACCCCAAAIIIIAAAggggAACCCCAAAIIIGAX+D970A1D6o2WrVtJdK+hbvJTkvTuy9GXmPsp1zQYl5eX/hqWEUAAAQSWE9B7io2t9OHh4dnZ2XIpWSfmq6ur7tR6vbvWM8Z65eL5+Xnvt6xEAAEEdi7w/Pw8KqATx2iYVAH0Kn8NIq6vr3sj1NhEb+Fvhie9AViZiUAzj4JGlzpZ60SsMaZ6KRpRqgSbeXBTTdiQML+tgXDCmJeOqkTtpU2IHwEEENhEQAPtdcba6gsxr8AmRcxOEUAAAQTqEPBfSTmaI/8NmKOBMwmgN3UOXVdppVAhuWzeMuFjV4DLDl2T0teUexGsdHnSjwACCCCAAAIIIIBAJgIM9DIpCCWjxLJgUJlP/dlVSnQ7meYWcpd2dbeb7j7SbUj6V3e1HR8fa/ng4EDHlKYm+vXrlyqqwii828Rx6cZjLoo6jYUW+N18IViiRQCB1QTo8KxGzY4QQAABBJYWsJzUNJ5aOhlR8TOgiOIicJ4ClkMvz5RHpWrnl2uqLOUqMxVVqwmMAAIIIIAAAggggAACCCCAAAIIIIAAAggggAACCCCAAAIIIIAAAggsLVDGTEXdWR9OT08bGj3N1f02oKZbUvRm6tevXwfC8BUCCCCAQBKBu7u7+/t7Y1R61NYYMudgeqhYGdG7FC2J/PDhg94pySnJYkUYBBDYm4DlPvKV289Pnz5p+j0NPfTOiMfHx2aGGzXjGo+s8/b/vdWB5fKrmqPSXC7+tDGrvqWNcOXYytJeGYfdIYAAAggggAACCCCAAAJOIGr0V+JkybpyfnFxYZmsSJdcNGzXjNEOhwUEhgS47DAkU+L6qGawxAySZgQQQAABBBBAAAEEELAIMNCzKK0TpqyyYFC5Tq1gL10Bvf1WFzP9G4Z1eTPqwRa9fVsTF5V4yberwRoEEEAAgUUF6PAsykvkCCCAAAJrCmgm19HdadrX0TAEQACBKIH99Cf3fLmmylKuMlNRBy+BEUAAAQQQQAABBBBAAAEEEEAAAQQQQAABBBBAAAEEEEAAAQQQQACBpQX+s/QOksTfnehCbwlvYnYL9h1FPQBmj5aQCCCAAAK+wO/fvzV5g78msKyZHk5OTgIBCvpKr1DUw8PGBNuJjBESDAEEEKhDwPL00fo5bd7DoocWdI77+/ev/tWcfExTtH5B7GePqmP7ySw5RQABBBBAAAEEEEAAAQR2K6BLDfa861q6PXBWIf33dYYTdnV1FQ7AtwggUJkAF8EqK1CygwACCCCAAAIIIIAAAgisKcCgck1t9tUV0A3Dj4+P0y7b6imYnz9/Mk1RV5U1CCCAAAItATo8LRA+IoAAAggULaAZXkfT//Lly9EwBEAAAbvA3vqT+7xcU2UpV5kp+5FLSAQQQAABBBBAAAEEEEAAAQQQQAABBBBAAAEEEEAAAQQQQAABBBBAYB2BAmYqenp60lNYPserV6/0lvBmjZ7Osk8I0WzSnffIj5xlBBBAAIEkAlFz8FT25kH7Kxefn58/ffqUBJxIEEAAgZoERp8+ih0C1IRDXvYjoFeZ7Cez5BQBBBBAAAEEEEAAAQQQ2K3At2/f7Hmf9spLe/zLhdR7ZE5PTy3x67rQzc2NJSRhEECgDgEugtVRjuQCAQQQQAABBBBAAAEEENhEgEHlJuzs1BfQwyyajd4+X5Fue9McRb9+/dJVUN6+7UuyjAACCCAwJECHZ0iG9QgggAACJQpoNFRiskkzAkUL7LA/ucPLNVWWcpWZKroxIfEIIIAAAggggAACCCCAAAIIIIAAAggggAACCCCAAAIIIIAAAgggUKVAATMV3d7etuj1dJa/pvXR/6p3WfMeafaj3q9YiQACCCCQREAP0Nrfrqi3E+rWzyT7zSSSy8tL+xQamtbox48fmaScZCCAAAKZCIw+fXRwcJBJUkkGAssJ2HtTy6WBmBFAAAEEEEAAAQQQQAABBJYWiBr9lTtTkRjfvXtnxPzy5YsxJMEQQKACgahmsIL8kgUEEEAAAQQQQAABBBBAAIGEAgwqE2IS1RyB5gW4f//+1ZMverbl8PDw1atXzY3E+lcfdWn36upK71f9/fs3cxTNoWZbBBBAYIcCdHh2WOhkGQEEEKhY4M+fPxXnjqwhkKfAbvuTu7pcU2UpV5mpPFsJUoUAAggggAACCCCAAAIIIIAAAggggAACCCCAAAIIIIAAAggggAACexb4v/wz330Xlea08JOt11pdX1/7a0aX9QxYZbNijGaZAAgggMCaApp9x7672Ann7DFvGFICdoQPHz48PDxsmFp2jQACCCCAAAIZCvBMRYaFQpIQQAABBBBAAAEEEEAAgeQCz8/P9jiL/n3z7OzMmFOZPD09FZ1ZY04JhgACEuAiGNUAAQQQQAABBBBAAAEEEEBgsgCDysl0bLiQgK6C2i+ELpQGokUAAQQQqEyADk9lBUp2EEAAAQQQQACBlQXoT+7hck2VpVxlplY+/NkdAggggAACCCCAAAIIIIAAAggggAACCCCAAAIIIIAAAggggAACCCAwKvCf0RDbBtBbqP78+eOn4fDw8PXr1/4avabq1atX/prR5e7sR6ObEAABBBBAwChweXnZaroDG6oBPzk5CQQo9Kuo6Zd0xyQzFRVa0CQbAQQQQACBhQR+//4d9a7qhZJBtAgggAACCCCAAAIIIIAAAosKRF0ZfvPmzaKJWSFyexb4MXeF4mAXCOQgwEWwHEqBNCCAAAIIIIAAAggggAAChQowqCy04Eg2AggggAACCNgF6PDYrQiJAAIIIIAAAggg0BWgP9k1qW9NlaVcZabqq3vkCAEEEEAAAQQQQAABBBBAAAEEEEAAAQQQQAABBBBAAAEEEEAAAQQqEMh9pqLuW6jevXvXdT89Pe2uDKzRFBqaAykQgK8QQAABBKYJ6P6/6+tr+7ZRM/rYo9085MuXL+2vXFRqP3z4sHmaSQACCCCAAAII5COgiQzzSQwpQQABBBBAAAEEEEAAAQQQWEggavQXdc15oQTPjNaehdvb25n7YnMEEChCIKoZLCJHJBIBBBBAAAEEEEAAAQQQQGA1AQaVq1GzIwQQQAABBBDYSoAOz1by7BcBBBBAAAEEEKhDgP5kHeUYzkWVpVxlpsLlyLcIIIAAAggggAACCCCAAAIIIIAAAggggAACCCCAAAIIIIAAAggggMAmArnPVNR9C1XvnBa9K8Og3TmQwuH5FgEEEEDAIhDbIMeGt6QhkzAXFxf2lPz8+fPm5sYenpAIIIAAAgggULcAz1TUXb7kDgEEEEAAAQQQQAABBBBoBKJGf/ZpfrLltWfhz58/T09P2WaEhCGAQCqBqGYw1U6JBwEEEEAAAQQQQAABBBBAoA4BBpV1lCO5QAABBBBAAIGAAB2eAA5fIYAAAggggAACCIwK0J8cJaogQJWlXGWmKqhsZAEBBBBAAAEEEEAAAQQQQAABBBBAAAEEEEAAAQQQQAABBBBAAAEE6hPIeqaih4cHvYXKRz88PHz58qW/pll+/fr1q1evuusDa7pzIAUC8xUCCCCAgEVA7w28v7+3hGzCnJ6e9rbq9hhyDnlycvLixQt7Cj9+/GgPTEgEEEAAAQQQqFuAEWvd5UvuEEAAAQQQQAABBBBAAIFG4Pn52U5xdHRkD5xnyKgsMDTOsxBJFQJpBTjS03oSGwIIIIAAAggggAACCCCwKwEGlbsqbjKLAAIIIIDAPgXo8Oyz3Mk1AggggAACCCCQSoD+ZCrJnOOpspSrzFTOtYi0IYAAAggggAACCCCAAAIIIIAAAggggAACCCCAAAIIIIAAAggggMBuBbKeqag73cX79++HiirwVe8mmgNJMyH1fsVKBBBAAIFpAldXV1EbxjbdUZHnEDgqgzox3dzc5JBs0oAAAggggAAC2wp0Z+3dNj3sHQEEEEAAAQQQQAABBBBAYAmBqF8q37x5s0Qa1o/z1atXxp1++/bNGJJgCCBQqAAXwQotOJKNAAIIIIAAAggggAACCOQgwKAyh1IgDQgggAACCCCwqAAdnkV5iRwBBBBAAAEEEKhegP5k9UWsDFZZylVmag+1kTwigAACCCCAAAIIIIAAAggggAACCCCAAAIIIIAAAggggAACCCCAQIkCWc9UdHt72zJ99+5da437eHp66paNC92ZkIwbEgwBBBBAoCvw+/fv2Hb15OSkG09NawKnrd5sXl9f965nJQIIIIAAAgjsSuDLly+7yi+ZRQABBBBAAAEEEEAAAQT2KRA1E88OZyp6fn7W7w77rBvkGoGdCHARbCcFTTYRQAABBBBAAAEEEEAAgSUEGFQuoUqcCCCAAAIIIJCVAB2erIqDxCCAAAIIIIAAAsUJ0J8srsgmJLjKUq4yUxMKl00QQAABBBBAAAEEEEAAAQQQQAABBBBAAAEEEEAAAQQQQAABBBBAAIEVBPKdqejh4eHPnz8+gd7A9fLlS3+Nv/z69evDw0N/zehydyak0U0IgAACCCAwJHB1dTX0Ve/6CTPM9caT88qjo6MXL17YU/jz50+d/uzhCYkAAggggAAC9QlMmP2xPgRyhAACCCCAAAIIIIAAAgjsQYCZikZL+fHxcTQMARBAoFABLoIVWnAkGwEEEEAAAQQQQAABBBDIQYBBZQ6lQBoQQAABBBBAYFEBOjyL8hI5AggggAACCCBQvQD9yeqLWBmsspSrzNQeaiN5RAABBBBAAAEEEEAAAQQQQAABBBBAAAEEEEAAAQQQQAABBBBAAIFCBfKdqejLly8t09E5Ld69e9faJPxRMyExIUSYiG8RQAABu8D19bU9sEJq/rmo8IUGjs1mLGOhLCQbAQQQQAABBIYEYmd/HIqH9QgggAACCCCAAAIIIIAAApkLPD8/21N4dHRkD5xzyFevXtmTF0Vkj5aQCCCQgwAXwXIoBdKAAAIIIIAAAggggAACCBQqwKCy0IIj2QgggAACCCBgF6DDY7ciJAIIIIAAAggggEBXgP5k16S+NVWWcpWZqq/ukSMEEEAAAQQQQAABBBBAAAEEEEAAAQQQQAABBBBAAAEEEEAAAQQQqEYg35mK7u/vW8qjExG9f/++tcnox+58SKObEAABBBBAoCtwc3PTXRleM9qqhzcv5dvYbH779u3Hjx+l5I50IoAAAggggEBagd+/fzNtYVpSYkMAAQQQQAABBBBAAAEE8hR4eHiwJ+zNmzf2wJmHjJqpSBfMM88OyUMAgWkCXASb5sZWCCCAAAIIIIAAAggggAACEmBQSTVAAAEEEEAAgeoF6PBUX8RkEAEEEEAAAQQQWFSA/uSivJlEXmUpV5mpTCoMyUAAAQQQQAABBBBAAAEEEEAAAQQQQAABBBBAAAEEEEAAAQQQQAABBHoFMp2p6O7urpVcvYHr5cuXrZWtjwpweHjYWhn+2J0PKRyebxFAAAEEegViX6mv5nq0Ve/dUXErJ7xBMhazOBMSjAACCCCAAAJDAh8/fhz6ivUIIIAAAggggAACCCCAAAI1CUTNwTPhOnO2Vi9evLCn7fHx0R6YkAggUJAAF8EKKiySigACCCCAAAIIIIAAAgjkJsCgMrcSIT0IIIAAAgggkFyADk9yUiJEAAEEEEAAAQR2JUB/cg/FXWUpV5mpPdRG8ogAAggggAACCCCAAAIIIIAAAggggAACCCCAAAIIIIAAAggggAAC5QpkOlPR7e1ty/T9+/etNb0fjcH8bbuzIvnfsowAAgggMCrw9PT08+fP0WB+gJreq+jnq7s8YRa9L1++dONhDQIIIIAAAghUL/Djxw+6AdWXMhlEAAEEEEAAAQQQQAABBBqB3c5UFFUB/vz5ExWewAggUIQAF8GKKCYSiQACCCCAAAIIIIAAAgjkKcCgMs9yIVUIIIAAAgggkFCADk9CTKJCAAEEEEAAAQR2KEB/cg+FXmUpV5mpPdRG8ogAAggggAACCCCAAAIIIIAAAggggAACCCCAAAIIIIAAAggggAACRQtkOlPR/f19i/Xs7Ky1pvfju3fvetcHVnZnRQoE5isEEEAAga7AhIb0+Pi4G0+tayZMy8QserVWBvKFAAIIIIBAQGDCeDYQG18hgAACCCCAAAIIIIAAAgjkLPD8/GxP3tHRkT1w5iEPDg6iUqgXEESFJzACCOQvwEWw/MuIFCKAAAIIIIAAAggggAAC2QowqMy2aEgYAggggAACCKQSoMOTSpJ4EEAAAQQQQACBfQrQn9xDuVdZylVmag+1kTwigAACCCCAAAIIIIAAAggggAACCCCAAAIIIIAAAggggAACCCCAQNECOc5U1J2ewT7Hw8uXL+2Bm5LrzopUdImSeAQQQGB9gS9fvsTu9PDwMHaTcsNPmJZpwuRP5fqQcgQQQAABBBCQwOXlZdRbqkFDAAEEEEAAAQQQQAABBBAoV+Dh4cGe+NifPu0xbxLyxYsXUfv9+fNnVHgCI4BA5gJcBMu8gEgeAggggAACCCCAAAIIIJCzAIPKnEuHtCGAAAIIIIBAEgE6PEkYiQQBBBBAAAEEENitAP3JPRR9laVcZab2UBvJIwIIIIAAAggggAACCCCAAAIIIIAAAggggAACCCCAAAIIIIAAAgiULpDjTEXdGS/ev39vh44K3ETbnRvJvjtCIoAAAjsXeHp6+vPnTxSCXkT4+vXrqE2KDjxhWiZm0Su6xEk8AggggAACsQJ6RfX19XXsVoRHAAEEEEAAAQQQQAABBBAoVODbt2/2lFc2U1HsDwrMVGSvKoREIH8BLoLlX0akEAEEEEAAAQQQQAABBBDIVoBBZbZFQ8IQQAABBBBAIJUAHZ5UksSDAAIIIIAAAgjsU4D+5B7KvcpSrjJTe6iN5BEBBBBAAAEEEEAAAQQQQAABBBBAAAEEEEAAAQQQQAABBBBAAAEEKhDIbqai379/d1/OdXZ2ZreOCtxE250byb47QiKAAAI7F5jQhB4fH+8Kbdq0TMyit6tKQmYRQAABBPYsoAcq3r59u2cB8o4AAggggAACCCCAAAII7E2g+2NoQKCymYp+/foVyGz3K2Yq6pqwBoFCBbgIVmjBkWwEEEAAAQQQQAABBBBAIAcBBpU5lAJpQAABBBBAAIFFBejwLMpL5AgggAACCCCAQPUC9CerL2JlsMpSrjJTe6iN5BEBBBBAAAEEEEAAAQQQQAABBBBAAAEEEEAAAQQQQAABBBBAAAEE6hDIbqai29vbluzp6WlrzejH2E30OjDNkDQaLQEQQAABBLoC3Xa7G6a15vDwsLWm+o8TsjwBtnpGMogAAggggEB9AjxQUV+ZkiMEEEAAAQQQWFTgx48fNzc3Z2dnR0dHmhz6n//9aeHk5ETruc6/KD6RI4BAQoHn52d7bGrx7IEJiQACCOQpwEWwPMuFVCGAQE0CjJdrKk3yggACCCCAAAItAQaVLRA+IoAAAggggEB9AnR46itTcoQAAggggAACCKwpQH9yTe2t9lVlKVeZqa1qCPtFAAEEEEAAAQQQQAABBBBAAAEEEEAAAQQQQAABBBBAAAEEEEAAAQQmCPzfhG0W3eT+/r4V/7t371prRj9qk2484a00IcT5+Xk4DN8igAACCLQE9LKbP3/+tFaOfjw+Ph4NU1kAZTnq1ZPKvmbRqwyB7CCAwGoCapzV5jw+Pv78358a6l+/fjXN9YsXL5SMg4ODV//70zxq+l9t1MuXL1dLHjtCAAEnoJfpf/jwwX1kIXMBzXygplUNrBpXLfitq1KuBlatq/5t2tWmgdWsCZlniuQlFHh6enInX1WSVg1xlaQ5BetfVRJNqmFMwKdPn66urhRY/3L9yohGMIuAHu1r+o2uxvr9RtesNS3bmzdv6DRaVAmzkICGOV++fNFlf7Wx3V38b+jzU9dS1Ln6/PkzTWWXKNs1DGCzLRoStqiATsH2+HUKtgcuImRzkcqe1Njw9pgJiQACqwlwEaxFTReoBZLhR8bLGRYKSRoSKGW8XGvTx2XhoZqZ4fpaK2GG1CQJAQScQPP7si5fNz8xNxe3uz/ENPfw6KdDXQXi92Wn5y8wqPQ18l/eVQeJwWP+FdKSQsrRokQYBAoSKHT0R4enoDpGUhFAoAiBQk8HRdiSyIAAzxoEcAr6qtArG/QnXR2reJhfZSlXmSlXG1lAAAEEEEAAAQQQQAABBBBAAAEEEEAAAQQQQAABBBBAAAEEEEAAAQSKEMhrpiLditedmOHs7CyWcsImesVhTa8v1N207gWjerq1ebRV/2q5Wf/+/Xu95TYWtgnfFJN7/a7bkb71X83cvHu3iEdnN+QSmntJsRbW5FI5aoIu9wi0e/65VY6auqBJGO+ibeo//7YEuo12K0DvRz1X37u+4pUTsqzWVa3T0m8foAF0Z8mm+vknMhrAPA/J5skNFZx/ClNSdcjoX1eCKj4dd/r36Ogoz4wskaq7uzs1yzq/Nxq9u2i+0r8y9AM0bzzRfJ+7EvMFopZd4+l61w2pOlSKR8+lRMWWJLBLkkuJFuj/j9qqSXEnAp9LK/Ue/EUPB+1ag7LYGXZHc5RzgA21Z7LoUSWVlBrYVsvZilYHnf60UmcoV7I6Malp1UBPf5kPqWhGWgVq/GisHk1sTSVpVSSdgtUaqJ4Eaoguc7lKpRk4Fr1+tWFNkBJXSIwVb2awptMY1ay5PapZU4OmGjvh6quLZJOFDeu2P+HTylf/VqbWub65wNiMywLNWmzC1MH++PGj/RqUmkqdjvXwauyO0oYXSHMJndFrL2xlA1gamd5SZmVAwN6mKRKdfANRlfhVq0s8moXmestoMALsXCC3yw6cGlyFVNHs7SKYy3t3obIuUDeDpa9hvKxzdDOs86+Wc3PR/Iq98/FylU1ffZeF59fznGOoshLmDL5h2lx723tG0280OsFd7XKelAAAIABJREFUXV1N+JFFMWsgP3q7bHOXkX73Wfperw2RV9615HtLUyuX/jV/Zk51plCd0Z8uDgeian467AbI8AaeDctCu2ZQ2a0kGa7ZVQdpn4PHDGvdzCTtsBxHr1jqB9nLy8soWP2Mq/Odukk65TWXFLS5fhPX78XqGp2enp6cnERFSOBRAZ0Z+Q16SKnc0R8dnqEyzXC9Cqtp7vSvBibNSFP/qumLbULT5q5JmJ+kJp3rN8WjpxsuOM8ves4FYcNyTwfdfI0eUPTfumhbrTEOit21IPWf3W3hpTxrUH2FNBZiU8eaotSZ169yGz4RQH9SBVH9ML/KUq4yU36zwDICCCCAAAIIIIAAAggggAACCCCAAAIIIIAAAggggAACCCCAAAIIIFCKQF4zFem96i043RXdWmP8qA3d7XqWTfSQjG5qSfj+RMtOJ4QZvaVPd7lZojUG86PSrq+vrwXVuoXOD+PfLunWN88a6W7y9d9hmj+XlHRrqf58rv++xPrNmwlPxbtIAgvNU9A6Oozl6I6j5lWq6z+oEMgLX+UgoDZhQjJ2+EYGHUEToMQ72YoGsAtOA9g1KWhNU3w6KPyTZjf9vV0RnbxKfJd6N3dDa/S8t17Cor+hAJb1/+uPPKuzp/ZK3Tb95d8xtuQrNoxGBK3HR9Vlah7XdAvhONX1DQeI/Tb/9rwZWfjH5ob9f8cbKEpXxC5w74KC9a6fv1Jp0wGrhwPnR5VJDDlrzyHSqUcl5QZE06LSAfLfBvp/TbTOR2pd138HB83ItLILb5Xk5NvsQu2nZtTQn2qIXpDX7f9r1jS/jdVWOugmnKbzrwnKmnLqZ1YnFK6QhKti1LeqA02L1Jy7o7Z1gbWtGsambdyqWXOJaRbyr9t5dpZajBM+qiXUK5Caa8XqKg/VKz19PWceWZWvek1NlYtKpGr7Vi+CYfQaLqkk59DmfLHOAJZGJlygfDtZIOq6unpEk3eU54bLjbjzzC+pmimQ22UHTg32Aq3vIpg9762QxXWBWumv/qOOa8bLgVIeGu4FNhFpcTcXBbIT+xXj5UasyqYvSaYaHw1s17ksHFuBawqfpLzWvARRE37yvIQHBTpVBW6DnJMYvdlQ9zNrCB84G+qr5lvVFncZU79u6B4VDefXv112Tn7X3DZcpoELzi6ReV5bSNKxVB79xqf5Lab7A6KjmLmQc1kwqJxZuOtsnuSE2yQ1/w5SkmNcZ43//tR6f69cZ/Jj6zpVJZ+9VFmOajDdnY3uvjgtqL659WmLQHvU/S26nNJ0hFqRN30zHdQKoK8uLi70g++Eu1xa0e78I79BBypAkpOR3wH73w3UK91BTYcnULIrf6WyaDWh3Y+9jV6TTp3WF0qwzlzab9Oqd5M0OnrSTTupEuanxJ1fWkmy7CvAOLS5dr3nC86OhXOBo+hdKOt0QP+ttxBLXFnHswY7r5BJWo+m9m5yZYP+ZJXD/FZ7WGUpV5mpVsHxEQEEEEAAAQQQQAABBBBAAAEEEEAAAQQQQAABBBBAAAEEEEAAAQQQKEjgn79//+aT3O7bV79+/TrtNb66z+/t27dRWfv8+fNCc8NEJWMosG6Z+vfff4e+jV2vxydubm6MW+mhaz0pFPXetKGYtV89brTcc7NuvxVw6ZH15imXVFwqRz3o1Tz95aAmLChhiufy8nLCtmxSn4AeHYx9VkRVSLcS1kcRztG0RknPLOnIDcfc/XbavrrxNGs2OV/QAA4Vxw7XNzf96+UvsU1N16qpV+FnntU6HRwcdLf112TViKU6ufsZdMtLPCJu79jrpeejhZ7kRb3N05vzO0jOLWENqaA9F8tq/X/tSy2GXvnUlKkrkckLk4eigT3OfxpNL9zXX2AXUV/pIJrcq89fO4qiFViDZT3YnLBl8ONXK7HaeIpmxJdPtawDWSWohwkDEaqUdaiqU6GF5t8msE5tzcP5gc01BPDnK+peKFNUiiTqHS4V1ARJcoUkUOVGv1KjLcBAxRuNIRBAtV2VdpP3LVZQtwW7ZmcpUI72r9QM6u1pk8doauXs88h++vRJTW5v2tSNUVSaA6lpaRVG0XYvX3///j3VldXeZPgrGb36Gr3LxQ1gaWR6y5GVqQT++ecfe1RZ/ZJrT3YgpHoOzbs4A2H8r9Ts6wTkr2G5eoE8LztwarBXvJougtlz3RuyuC5Qby4qXsl42VK4GrfWfXORBcEShvGyU6qy6VP5FndZ2JXIDhcKqoT6CaApoOYuBV3p0kf/ZwW/+Jow/prYZTXpUT8uNPHrx0SN4PzfO4ZSqPCtROrnjFYimx9KtNItaJPwiG/CnWmtnfofLXcIJ7zQp12LXX+urP3EbL7c+yNUK1UJfzTPc6DXyu/kj5YzxeTItaGujei3mFQVKf+ykKduWY+6fNTi/e99FXncWdFKWE0fLdVepw8VRHPi8E8fW/1uPtm/1sHjZJBCN6y1HBN2lnSusdxIpjC6qyq2Gli6YbFx7iG86q3OiZN/nfeJ1CarX6qxbWBQwB3UvtgSd1D78dPh8TXWX1Zt100mbrqd+QmY9tRPd79NF6vpLOnfboDYNUmaX34gi2VPG55zwahnQRcDm7xU3H/TrSDGtkstsP7ChauLIeEA4W8TXkjp3VE1zxpUXCF7C85fWfqVDfqTtQ7zW7W0vsukVF2/iFlGAAEEEEAAAQQQQAABBBBAAAEEEEAAAQQQQAABBBBAAAEEEEAAAQRyEdD7rTL56z6ZrMch5qRNm0cpHx4eztnd0tvqvYpR2QkH1nMmlgTrSeOEj2u6JGnvKm5LAiaHqYlLT7lMdmg21NMFyctRx5fu2Z2ZMDYvXaDbbrvDPLCg2lh6xqelP2Ay9NU0KxpAv4BoAH2Nspb1bG3yk1dzrAV6QZZmbWYHNVUpqJOmvutQ6+HWK4w6EgqslkG5058WNAmQeOUw2ltWAB1EqdKsvbuEVbyQsIbU1J6v0P9XRVVVT1i1FNvMyq9jTR1mHYN6CHmhBm1mfpWwyXnMTXtyRlobqtEbbRtVmqJT4brWVZE0DazWKAZV+NEST9vAtnLhPtKMOIokC/IMPPjanHN1hlVlsOxOsam2DEWoCqZ4hs712tayCxempprAFRJXrMYFVSQ1WYHzhdortVqqjaq9rlnz27ShWtqKU/Foc2OqUgWrqW6v01maI69aoaZp9CzZqhhDHxVP09ANJUm76617qs+9NW2owZzT2xlKW3c9o9euSWuNSm2ojPxK0pxMW23RVgNYZYFGplWOfEwooHruV/7wstrDhLvOJCpLm+CzrNOeZ4JDMhqBqMPEry29y4otCSynhiHGui+CDeV6dL0qnqW5y60LNJqvagIwXu5tMHtXasRqKXfV+dGLor3xh1cyXm7hZz5errLpUweg9xpFU3WbZjzPy8KtyrOTj8VVwlRX28JtqftW9XlCTVBT7GJYYkEI4VSlVdLF8MDuRBS+oj5ZQM2F6mdg15t8ZemvJky2opoM2N0wYcJm4mtAZJH0s6BarY6TttK/+vO/Ci+rfk47kFt5zK0sGFS2Cij/j7vqINU9eMy/sqVKYd3lmLCzpB9ww+Y6g0SduVrnNS71h3lb3/IbdAuk9VG10dIHU5hM7qCmw9Mqwc0/qj/TaqNmfkzVxKkpnpmS1ubhUbCxINJyccHZyK5gnAtGrYo7HTQ5qrj/1mqCtv2o6jFahaYFUNM6WojqNuvUoFZdyVArqiGJ9qV/taw1ikGN4WjXWntJ0oyHszmaF3s5FjSgUEEU99MP/Um/Jtc6zK+ylKvMlF8bWUYAAQQQQAABBBBAAAEEEEAAAQQQQAABBBBAAAEEEEAAAQQQQAABBOoQ+H/5ZKN7R7Xx/uOhLEx4TFo3mQ3Ftvl6pc1+Y99oyFFb3a01BKgbEHWvpO501E1CCqY/4ehfpVC3QWsryx2KCrPcHZ9KT2VcuvdU2hMqoRyGHsJRnHrwRkXWlGMTucpRH1W4KuLRWqQAily7mJAwNqlDQPXHUk9aYap8taKlQC1tY8tKH5s21hK/C0MD2FDQALoqUdyCTkOjD13o6HAdktbDG+5cpj7JUDzaVi1YV0bbdg/D1hpt291wzTVK5OhpWolU19rSgOi8PxqbTveWqEYRLLwt7RI/JqwhlbXnklm0/68aqPgT1pn5qVVnO2F6lohKh//okTsUIDftoXTa1ytHQ2eNBl91WGVqH5fpEFZTPBrn/JoWyCPNSAAn9iv1T3oPw6ZiiDo2Qhde50dVFcXTG3/vytjdVVYTdFjZj0TnrAU57O0KSfdaq6tROgWoP2zv46mxGtJzcWpB4317nH7pTFuurG6v0Fma5qytluvVqJZ2U6VjvNsqanw3VLuGmuimcnbjT7iG0esopkptdMip4lZNGCpffxdrDmC1XxoZH5/ltAJR7WpvU5k2PevHFh4o+b2LZllngfUTyR63FcjzsgOnhqFaEdWsdY/xFdbMuQg2lOvA+qK7QIF81fQV4+Wo4270RKw6rzC9caq3rwNQQyd15hVMf6pI+lctqq5LaKvu6K8bj8IsehF1Tt1ergHs7QTmPF5WsZY7+gvUgaFrDqqWKn3V5MC24a8kplK2HALuoJizu3Bi6vi20EoYVQdcZZi8MK0WDTXyk5PR2lAI4UqYVknHde/ujFVI18l1GVwtnlj0r5ajkqfN1Zj3JmCTlZbL/gnPwnkO9ObIq9qoDrSq9NBHVRj1f4YOQ0WluqH6qfPLaJy9/YSojORWFsv1qYaKI3a9ii9KuO7Au+ogVT94rLuuutxVX45RvZFwAxg+xfQ219q7Gkm1DDqRNae58PmRFtXVzMCCPC0/ozh8ndmFL3nFqX/11/Qr1GUdikfbcgd1UwSyUrUMHxrqNks1UGSWr3qPoPB+V/52b4enjpq0wqkAA6etaQlWk2KpouEwabnUOoV3pyNu6FqEa/p08P63vfv/mz6lsI4Lzk6Gc4GjGFpQ6Y824KowOqaaejIUT7N+tdNBszslbNoR3d0qt/5bN4Ubrkl4UcvVH8U51L9qcqrC1UlfNcptEl5Q86VCHI1ziby4hFVcIV0eWwtqY3trZlN8KpRWePtHNTgq0ChS++7oT7qCEHJvCWqlTg3qElha/iY2HVyWi+S6YGuP06VzwkKVpVxlpiYULpsggAACCCCAAAIIIIAAAggggAACCCCAAAIIIIAAAggggAACCCCAAAKZC2Q0U1H3np6Zd9Fp86FbjobWh2/Q3LYsddvZULInrA/f260bIru3xGmNtjIWiu7oCt8l2aR5OfAquWIfElApdOuGysV4z6vun7PcB6aKYb+DdtuDiL0nF7DUkG4lDLc/yROZT4SWVrHLpQM5Ngs0gBKjAYytNpmEVzdj9EjReUeNj/12fIUcute/+1igzn3dw7C1RgnYkEt1WwloJcn/qG9jOwzKjpS6XXE/Wi1PaI5aUBbe1k5L/JiwhlTZni/X/1d9mzAADNQx48CnVc/9j9N6SoEkJf+q2wz66Q8v56YdTm34W7VOQw82N+Y6N01oWt1O1X6G21gVhNLgwidcoBlJhaky6j0A07Zp9kZDJRuVtSprQuxRucMBQu+b7OY3aJbu+vxzqLGGV1m30zYsRslAsNEBiJpHdYB1JlVIlUhzRtO/WlZNUHZ6q6LfqGpzv850+xg6jSq2QCLD59mFrlsqnZbDYc+jVxXZaP3JeQCr9NPIBI47vpopEG64/EZSywu1YzOzMHPzVh5HP6o5nblHNi9OoNslGK0ngQB+Z2MOBaeGIT37eDZQTIt+Neci2FCuh9aX3gUayldN63sHKYyXA8dg+Mf9Cm4umla9Rw92ke5nvDyqkfnob6gOlH5ZeChfVa4vtxLq6Ai0wMm/Cl9kG6ob4R/R5idSCEO7btanVer9cSFQhbR3d/FzKJ26HKoYevsYvT7L/TI4lMKh9ZYLFKnGU0pDngO9IZzR9apLveXbWqmKMc1QWwWOPkU75/fl3MqCQeVofcsnwK46SL0Ne2WDx3yq1nIp2UM5JuwsBX6q7p6V1JFQF6hbdr3m/vkxsJdubHtbo3M0v0GHCz3QdW+qmY6I3j5/OFqNlUb7xr0VPhyt/y0dHl8jh+W0v/io+qX6GUKNpN9mzl+ecER0Cygtl84p3V24Nbu94OwEOBc4isBCuaeDJlMV99/mt1oJY9DRFKhFsV/pOky3S+yndv5oMdwbWe6KYsUVsreUy72yQX+yKdDeIef8A9AyEEvbqvTWzypLucpM9RYfKxFAAAEEEEAAAQQQQAABBBBAAAEEEEAAAQQQQAABBBBAAAEEEEAAgaIFcpmpqHvjsu5ymy8be6ucbumbv9OFYugS+bczxi4H7u3WDbvd2HQ/0IR8Dd2658e/0ONGcHXvf9XhMOEJGUmO3mmnAq3yZXkT6vzeNum9udM/wHuXFzrq88dfjYsGkAYw/8Ohm0I9uTHabdCJbM7zcjoJds9oWuOfwpSM3obLX5mkj9oVsKzp1m0/YVoOdPAs8Y/e/z3HXwmw8LZyVOLHhDWE9txSb/0wevYjYZ2Z/yTJ6DGVMLXTolLD6wNGLeemHZV4P7AyosM2ADiz6XP7UjyBHemr+VXO7cst0Iw4ijkLvQ9/aqV450Tbu626Jd3uSrd+xu6amtDtROmgq/gKiTpd3XqrLKdq0CwnuJn90t4DpLuSut01SbjGMkZTTbMcSiqp0WrT1JluB8NyEanbTvprLCmMcrPIzDziKhi9irTb9vrlouWZDcVopZrf6NHIRB0aBI4SaB0O4Y9RMRcReMIFIsvpoIi8k0i7QLdXED5Swt+mGnFzahgqwdHzcriAVvh2zkWwoVz3rq+gC9Sbr2pWMl6edrgFuu4avHTjVJswoc6M/kqoHWXSJbCMCnc1Xq616eteXlMl1Er1BybU8PAmC10WDu+0pm+LroS6iNRtSJdbM60CjwrPTLAQwhUyrVL3ktHQOUh3ecVeWpTwUGwtJWUqNvKw0rRve9u6VlJTjaeUwjwHehPo1Bmw3AQoXv9+pAk7ajbpvVysYtJPitMO6gzLgkHl5Oqx8oa9jUaVHaT9DB5XrkIr724/5ZiwszQ07m71cLTHbp+qKd9WyFa/wn2cfApbuRatuTvL1YaAvCWpvZ0K7qD26Ub7JEM1349kaHk0cneAbLWg43co8VWuV0OUljoVoJritAmbU29d0afl4oKzg20tcC5ogQx9HL1UFahjQ3H660db7PmHVcX9t7Qt2MzY0l7UCpfa/FrRVELFE9iRvkqYKVftA3uMLYL8BxRFX9kYbZ1iyyt5+FTdIVc5Wwt7GOZXWcpVZqpVOfmIAAIIIIAAAggggAACCCCAAAIIIIAAAggggAACCCCAAAIIIIAAAghUIJDLTEXd26ln3hjalM3o7afdG6qyffRFt1LpAVf96ZY4/emxkDk3Ag7x6o7GloluEdOuJ9d1SxEscZdkxVyWx9RVaq1yHLrX01Kywhx9V7Jq45x6YkkGYTIUGK0YrXrYfLTU4QwzOz9JlvawKzbUXAfSQwPYYqQBDNSWTL5ST2C0V6Nbk5OkttvnVIVxXREdPq360/2opCZJSVQkSpi6f93E+GuStK6KxI+zuzynICy83T0WtyZhDam4PXcHXdSBMBpYL/qRv/6SVJv5iaz7mYrctEerR2+A3pOCqz8afesw7N1w2srmoHbxdxfmdFp6k0Qz0ssStVLVoFtSiz5Kp1IbPenHXrmquCZY+j97u0Ki6tEdqmtcqWoQVfnDgUc7jTpwdPiEI5n/bcV1e34/ZCZvc6LvNoD+mtgH7FU5w+1bq+qqU2d08FPVXU57elWSRnubcwZNfsH1dlSciep/N7OtNUqqH+Fqy0pbuKyVTksDPprg0bZoZlnQyIwWAQGmCehAbh2tgY86mqbtJeetogQanNiTTs7ZJ21GgTwvO3BqGCq+ui+CDeW6tb6aLlArXzV9ZLwc6HKEvxr6tbqam4ui6jnjZZ+r4qavjsvCfmHVulxBJdSgT9fEdA1Hf+HWOMm3sT8uNDVn6c6e8h6uojoT6ahs/pzYZBB/gDlUhbQvNfjhVAW+1bajF8ea9A+dZAORp/3Kkk53QXL+rvMc6MXmq7dX2a2Qfk2L3UVveEXYbSi0ZtpxnVtZLN3OdAsods2ivw73lniGK9U2dt0WlRlqpf1kTDsEwry9h3mtP7aGKYr+dlflqCNRR6hO681f93zhHzXh5d7fVVt3XGgvOjx7q4f94v/mvaDe9G+4UnSjBTfzd0+Xu0J/g7acFDL/AZoOj6uEmSzoTBFuEmO/TdUv6j1IYxPjh08yNtEx6EblOhE0lzL8vUQtD50FlNRWPFIdOulYKpJ21Iqw+zHhmNeSpEAYzgUBHPdVBaeDJi8V99+6R9mGa1Id4OGWWc3jnJbKVW+30DS5AbfeTrvbfMJCxRWypVH6lY2d9yd3MsyvspSrzFSreeEjAggggAACCCCAAAIIIIAAAggggAACCCCAAAIIIIAAAggggAACCCBQgUAuMxW1XkSo2+nmPO7rCkaRBO7M6/0q+e16LjELLegGRN06qWR3DXsz2Kzsvbe7dWO3nnhJUgqjCdOO0t6UGaCugEslqFvrAnls3TeZ5J5Xy5MY2lEgVXxVpUCgkQl8lepu7+JIp91YmfDIogGcVmdoAKe52bcaPTTUkUjSIXFJ6r1DvWmadJgEmq/mK/VbXFTrLCjB4eeQU/XZmuyMvut5nd6ynngZLYskz08OFaIqgyqeNCxPKvpJXaGGVNCeS0m5GMJPuF570RHUlOPoqMQvRy2v32NpJaD3Y+84LqHYnKjK0lZOw+2MTk9zNALbhk98SlVg21Rf0YwYJXtPAQn754FkhJsstWyBbe1fVVAT1FSGNVRefnOqj8q1nag3pPbox9m7vE496U1et/Is1GWyXHQNvKWoN/GpVlZQt1frLPWaj44IlLzwodcbbbMyfP51B1TULhTYbdhdSHgIhE/i2jWjV5Wy6ka4RPRtwjH+aHVdYgBLIxM4xvnKIjDamPhN2XIDE0tSFwqjA9PPo2VZB/tCiSHaggTU/Oosk+dFHk4NsRXJcuDnfBGsm989dIG6uS5uDeNlFRnt1cx6OzoAiRrMthJT3Hi54qav+svCrbpX7seKK6EKxXV9w5dZLN0qXaTV9TFdjdFZYHJxa1tFkiQxOsQUlX6HVR4Vrf4mp8opWRxcGHe1sLcKJby+Zxz+b3UVvWHX3p3M0MKiP5qrArhy7PbWhpLUrF80YUPVUjsNp0rfKiPK1FAMM9e3fvbS7nRgzjmOXHrKKovRUlCAsgaVriCyXdhVB6nbHLlzR9oCyvnH1rQ53SQ2ylHsqmOqvd1zR6AV7f6sphj88OGbmixdCxfbJhUjz52O9htVnxP+uioE9VW6x0jTuVKXwJXR0IK6HytL9nbd/eQpSQmJRq//dI+UJUD8DA4t0+FJKN/0h1WRdCyoiKMaz6aAwi3ktKT6qVKDrF10D96h6uHWL9STaXKkFDZiUQnrrbqtM06q43o0YamGVNOK2G3FucBRBBb2cDrYVf+td5jp2q5mYZ1zbqDW6avwbzfL3dITbhaWOOl0HSqrkL1Vbp07vcMno+UuJLYOqN6PvSflbmXIYU2XcaFOjmp+r5W/ctur+n5x+KkaWi6olJusDWXEX19cpvxSYxkBBBBAAAEEEEAAAQQQQAABBBBAAAEEEEAAAQQQQAABBBBAAAEEEMhTIIuZinRDlX+biJYTPsCgqFqRhz/qpqU8i8qSqtHnIlzeu/fitB6j1Z12umvcstPRMJbbs9a5sa+V1HK5dDdbKy/uY+sW2IT3vOoGX1d/hhZyuAnYUbCwtICaiKGaEF7fPMy2dPIyjN9yEHXpEp4QfRMaQF9jdNlSdjSAo4zdAGpGRh9OXu4hitYZU0efWidLy7bQUdn1adaMPlWllKuvNbT5tPWjdV5tyLSY7Vt1C6jbQi70aEFvItV57iagd83KNaTc9jzz/r8Kd/0eS2+Naq3sjuN6a2wOK+2VcxPt8Alo6VYujLPyw0vhxPg1sFv96r6M0CuzWiMf7gAs8Vxib379CuCWc6sJXCHx23ydXl1JNQvJO4r+7lqNQGvXzcfNL7SWW7c36SypfEfFVKYzLxqPdvXV2EY1dN2a79fGqKj8Gu4vM3r1NQLL4fPXQu3StgPY0UPG1cbcTqBbNTKB+rOfr8KDEVdnmoX1R6YrFIQOh1Y2Rz9W6bACdd27sLfAqmBrViF7wvZ8ahg96hWg65Ntld5hFyjbsggkrDtqYLxMexWoML1fjYrtarxccdPXW9AVXxbure1FrKy4Enb9VS1VCS09qG6YtD1hyyWybhq0RtcD06akqzR6ydElrLnHoLcKJe+C9jYpLiVuIfZyaDf7k9dYrlEsXXZ+4o1iDd2aCWsSaUneCr/zdt9UG/ilzOeNWrZk1tXh9cvC7TqwkPyIjgKsLHBvfai1g8TgsY7aSzm2ylHXQDRiDbSZ7qvWXdDa0H2lBfW4WjH7Hy133vqxLXplxk9YzsuWDnaYfU7uul1ondMt5bjaKaDJXW/X3a9LWk5enbb9AbrJeCuPvR/p8Mw5BEa31eEg4V753pXLHa2tpOpQtQzlXCJXu9O+t9PokuEvdKuuMuUH0Klc/q2MT/vYOpf5e3HL2t20yJNsxbnAyLi304GqbvX9N0sb2+qdGmtLwmDh9lbtXsJ9daMKt6srXINySaqgQvZirtatDbdg+tZRp11wZ7rAQveknDYNqWJjmD8kGShc91Uppezy6FIeWCguUy53LCCAAAIIIIAAAggggAACCCCAAAIIIIAAAggggAACCCCAAAIIIIAAAtkKZDFTUffhyYTTq3QjD9yh0ny13A1eK9SD3jvnullu3YujLPthkt8lr9358fcur//AqoqjXK7eBwZaT8X0hplTCS03Oqd6JGBOOtl2HYHWAyG9x3XvyuTPg63lvU0BAAAgAElEQVST3/l7aR2hvTi9K+fvujcGGsBelqGVNIBDMpPX63wxqtrqrkze19CG3V6ipWVb7YEEJTv8TELTYizUqHZv5W81UAvt1xVW90HoVgL0MXlXx+29d8HSoVWq1qwhTTrLbc836f+r6nbrUu+a9ZPXm4zWyqUbxt7KP3llttrbPjrYeKoFaxWu/3HNBwiVHpqR3kqu9twvlGZZVr2Bl1gZKJeFLlsF9uhTtBqiHC4o9XYJWuOv3jBzCm60Kyu0la+QdEtwhXNZt0ft15ZmedsXOqiUuzLdRGpNhnV7hRJsHQWjVqr5SSr26BEUNdwIdDmSVD9Gr616MvRxtwPY0QOnaXNoZIZqzg7X956GhlZW6RMekfVSLNQBrpJ3V5kK9AFaFWnlbhWnhtF62Cqg3o+tU+donFsF2G0XaCvwafvtHpUrNAuMl6cVlrbS4d/bLPgrVyjBVvq7tchPj5Z3NV6uu+nb4WXhVm0v4mPdlbC3CHR5avTn+1a7pI9qu3pjm7NS+N0dDa3RAZX8ynwg8UYiJam3Ci3BpdTqnDXk46+XVdQV0YBD1FeWEfrKp92iB3ryjPKPDaymQMWh37+6ZyutjI1tNHy2ZaGU+4fP0HIpg8rRgsghQLfKiX2hZrM3v4HeuJr03k2mrezuaIU2sIjB4zTPrbaiHHvle/s/3Sa0dULxf9Id/dXVfuJo9rtmM9JrsvlKfoO2FIGl6i7UkR4dXyy0X8fSPUK7a+jwOK7lFiy3sjdFk/wZzHCmLKO5JmFrDsy7Z+FuvdWaVtXVke4HSy6Z5wXnpnw5F4Truft2n6cDS6517JTbf7Mcm63cuSqxzkK4pV2nN6s23G8hW8tKoZqRdTRKr5D7ubLh14dWhen92Dop+5vns9ztYHC5xpVOb7G2VhZRyi5HWmilv/djcZnyM8gyAggggAACCCCAAAIIIIAAAggggAACCCCAAAIIIIAAAggggAACCCCQp0AWMxX5z7E0N44kvHE/9rkXJUDPfeVZWsZUhW+FbIT9e3F0V6J/v13yG7uV7Na94723B6kaGDOYNlg1XLrHzodd4okC3ePr76J32a9aaUuK2HITCN/x3Fs9mpUJW/jcTMLpmSymJjQc8+RvaQDtdDSAditLSMuDCuv0xyxP+7caNPWaLHmcH6bVQ2slo/m43OM32nvvHt3KpXtulsc7l+jthAvOZT+wsFoN8ZNaTXvuZ2q5ZUvtUhGv8ARLK4+BeuW+Kq6znZu2Grfw8bJmwxLuXaiZVWpblWS5j2GWpgb61a91kqrvMkJv6UhpuSLojXnotRcMEFyr2Cx0uyX7vELiX9yTjFjU11VlXvqMNlRR/WJap2/fexw1K2nlAjjuK8tV9FSXdJLvq3dkl+RkyujV1ZDwQqtv4LcAbrniASyNTLh68K0v0OqluAOkd2H9/qef1OWWW52W3ry3Vi6XGGIuXSC3yw7Ok1ODo+hdaB3jvR/9qxC9keSwcuddoByKwJiG1qmH8bLvRnvlawwtJx/DDu1I65PvK/l4ue6mb7eXhQN1MsOv6q6EYXBj77fpXC33m7UlGdr7mr+4NW7GEbcaxlbfQB9TXfbsLUFjwlRwiyajN22WnsDSPzF0E2apY+JaM2Hdt2F2RzFJLkd3NZo1ukwdZlnokA/v1CGsWRYNiNt1YKGIQeVQiWe1flcdpNYJgsFjVlXRnhjKcciqd3jYakj93/L88FJVP3wo5ma9vc/T7HT97mI4/St/y2/QFvA9j/7k0zo8ez/S4bFUpJlhdLT24ndXqvM8c19Rm9sTtnJ7axlm+lW3daQvwWixUscvyj9JYM4FRsZWJekefVrj92GM0RqDae+9e3QrF608fn/M7bG14OfdD59//01NQSsv3Y9+7oxFliSYyj3cmq3ZtAqhK+PWLHo9qoXpVzCXgNaCX2R++G0rZK+hiriVwaU/Dt1ordPBQrtulU7vR/+kvFAy5kfLMD9g2FusrZVFlLKfx1b6ez8Wlyk/gywjgAACCCCAAAIIIIAAAggggAACCCCAAAIIIIAAAggggAACCCCAAAJ5Cmw/U1H3PQvJb9NUhL33owytTJ6Alcte9zsOZc2t9+/F0bJbv9xtduF7NJsErP/MqoqmXC49Au2qVuvuZ93N6b5KuNDai6s2rYWEeySqnAV6b9VtVYbej8vdRJszl9JmaW16xZZrGy1JyvN8QQOYeW0PJ8/yYJVf8cKxzf/W+GYNd3jqNvf5O7XEMNqD1bMKlngmhxlt5xctJku5qBGbnLtpG1pStVoN8bNQbnu+3DnO92ktG9+MsH7aXDsTWFj0uGtBJfmYm/bQU16N+fq84VZlueF5t3BpRlomrafamhriP0LZCr/Qx6EjaLkhVbk1gQGCpeemqzpL1FVVyMCZy321/jsW/cyWW7dX65CoevQ2fa4EtZC2GdRp14+8u6wBUVSllZUbQykvSa6OMnr1j6PwssPvFmWzpu4BLI1MuHrwrS8wesr2D6IkTZm/9xyWjT8z+Q5qYXJIOWnIU2Bo0ORXIS2v1qdySpwaHEXvQquAej+uf5WmN6nhlTvvAoVx8vl29OSryhY19LBnjfGy3aoVMqubixgvt0qn7qav99pI2ushLc/ej0M9nOUuC/cmI9uVdVfCUfbw70p+t2q535g2PLeO+vgCxmUd+CscXJYBQpPgFRLjM2Z1znUJG2oGW2W62kCve397KyVLl51lniSlYYkTVm5l4SpJbxG0VhYxqHQ5ynlhPx2kDU9wRQwec66lftooR1+jtWypae5s0gps+a2/tUmrWe5+XO1U3nLI4aOseltXX2nNE5l9lNGkUIlfh3Hnoz+/Pgwtr1lP1in0PPdiPEYUbOX0WwZ0qjwakK6ZMMv416+6WnY1fLlLGRarlU9MnAvs1XLPpwNL/6rc/pt/+Lt2oLXgcmevMElC8qxBL2O5FbK3771+7Rq6zibYXvD5K1sHVO9H/6Q8f49LxKCS6k25W6ks7Pm3fucQWMi/lFs1J5AX91VxmWrlkY8IIIAAAggggAACCCCAAAIIIIAAAggggAACCCCAAAIIIIAAAggggECGAv9xN2dstdB9kNJ4J7c9wbER/vz58+npyR5/biGPj4/tSXp4ePjy5UsTXvfvfvv2zb5tVEjd/TMa3qVkNGTCAOVy+ceOz6sK/+nTp4RELqqXL1+Gb7dtQt7d3blNWKhYYMIrBRuNg4ODilkCWcsw4zSAgfJqfUUD2AKZ/PH3799v37798+dPIAada25ubgIB0n6l09boI0xp92iJ7ezsTD3ScEi/JxAOOe3by8vLsIx6bkX3mSewWDpCE6Kdv0m57Xn+/f/5pbPzGKIq59JW5+fngQGvWrw1zz5NZnUI9D7/1nz7/Pys08HSLE38USVV/WUEDah7+yqxF5fml93JyYnlOfn5O3IxlFsT/H7RPq+QjD6NqQZHDd0SnbfXr1/75q46tRbevXvXWrPmx3Lr9mqdJRVib9PnF5MGCP7HmcujlVYDoqhqozbzx48f+gFGF6w08Jx/dZTRq72IGcDSyNhrCyEDQ5IuTrZXIbpJta8xvt7Xj3DlLrG/a5bzF4hqgdfMTlTCqh9lrym/5r7oAq2pPWdfo0MPxst23n22V4yX/RpSd9O358vCfilnvlx3JbTg694G4xBp9GYDy+56w4RvIdC1ev3cphtserddemU4bb171yhVl7h7v0q4Ur9RWq6ia4+6nUaXJRPuusSoosZTS2dQxWG5PqOav1BFUgfMeJ18iV8TsiqLpcua+HsFdtVBYvDYWweKW0k5Boos6lT14cMHF5W6MUdHR+7j0EJU/IpkQs9taNdlrec3aGN5MfozQhFsBYFse8WWocoKPq1dRHHt84KzxDgXtKpN4OPOTwdR/Sv6b4GKFPUVzxoMcRVaIXd1ZWOo7IpezzC/6OIj8QgggAACCCCAAAIIIIAAAggggAACCCCAAAIIIIAAAggggAACCCCAAAIFCWw/U1H3CUnjo5V2ZeODvn6E/htO/fVFLEc9uuPfiqpcL/eguOWO8/v7+/WFK+DSDfqOTu+57h5TCVUtzzMsmoCEeSGqmQKjb7CdGX99mwdeQx/O7HLUNIBh+da3NIAtkAkf9WCV+gPhd+KoWq7fDfv69euE7Cy3iR6HcGf2ob3ohvvlum1upxcXF265d2FCN7s3nlJWRjWba2YqKmH0/3XsTD4pr1msdewrH201reFxyvpnHxWxfML71ekg7bQQQ/WKZsSXGSqUqMcs/QjnLH/8+HHO5rHbVlAT9nmFRLm2DBsVRoMaTeUSWzFGw492GhWDRgHrTwjnUl5B3XZ5WWJBbzgdHYBYSjkqbToJjs4Ap/k8JkyIrpijUtIbmNFrL0vvSgawYqGR6a0brOwViJqpSHOw9UZS9MoogSanUYdY0TgkfoJAPpcdWomPqrdcrGvpFfGRLlARxaREMl4eLSnaqzAR42Xfp/qmb8+Xhf2Cznm5+kpoxNeoyvJDp64GS8wYZ1Swofs9lKrv37/rBbJRsaUNHHVe0651o8hqP/3o8rgleeK13JuU1i232LIa6Kk4Rn9/0YXu5Wq+/V56VZ7kPwBlVRa5VdSdpGc/HSQGj3VUacpxtBwtvRFF8vT05K7kq49n/5Xf3o3R7JurdcNGWdYMwG/QRm1Gf0Yogq0jYJwweJ3E+Hsxtur+JissR6Vqnz+QcS6w10NOB7IyHlP03+z1KhxStY5nDQJEJVbI/VzZCBRcuV8xzC+37Eg5AggggAACCCCAAAIIIIAAAggggAACCCCAAAIIIIAAAggggAACCCCAQHECG89UpFshW09y6pa1o6OjtI56lMV4J5zbb/i2QhcszwX72xj1ymP39LheN5lc3vcxRq4q4W+1wnLRXLrfTkT+A8m6gdKeowm8lgct3PNpE+Jnk4IEfv36NS21i1bRaUnKfKvJ1KP5spdFhucLGsDR8s0wgE5YruMxlLylT2S9+1Vf8fPnz71frb9Srw4ZnZNAT4CvM3HF+fl5+D1Hz8/PE14dvr5qqj0eHBykiiptPEW35+v3/4WfbVGmrRiZxJaDtqpZuGldejgcKAu9fDw8T8P19XXT7QlEMv8rmhFnqEfBdXZzH91C7GUlt+HMheVebdabsKJrwp4HCPbrMLoM67/lobcaTFip7nS4KWviVIM2IfIkmxRdt1foLFnmHw2fSacVk39JcygGS9qGtp2zntGrUY8BbANFI2OsMASLatItv8WUSNrb2Q5nRBOfhwPw7c4Fcrjs0C0CTg1dk5rW0AUqqDQZL48WFu1VmMgyJt3JeLn6pm/nl4XDB0Im31ZfCe3OarqNJzg1UEv8wPT4+NhNrX5D0a0gZb1u/urqauUZgjUxUpeuu0YDZ92n0V2/qzWZDPRUEJbrGMvdaq6ZIVp314ergbFxCEfS+jaTsmilio/rCOyqg2Q/fHb7Y+s6tW7mXijHUUDjfS/qJrmoosa8/oYuht6FqGh7Yyh0Jb9BWwqO0Z9FiTBrChgbzzWT1Owrz4RxwXm0JnAuGCVqAnA6iDrS/W5YVEfL3zBcNFHRhqPK9lueNRgtGuOpx69XUTXH3zCcGGO0u7qyERYr9FuG+YUWHMlGAAEEEEAAAQQQQAABBBBAAAEEEEAAAQQQQAABBBBAAAEEEEAAAQQQKFFg45mKuk9pWt5rOQHa8v4IP1o9S7bEo9r+LjZf1s127g2hegf9p0+flk6S5cVq9hvIlk5tK/5sufwHknX4LP0IvTH+qDfutaj5iECtApMf3Y966cASejSAjSoN4MzapZ7G6FleHTbj1IYzE9PdXG8YsXRUuhsmX2N5W7fxyYokaRvtRdsfCEmSnm0jCc/btG3aLHvPtj23JD5tmNKLMq3G0rHloD3atK7ZrnbBRxtSpV/Hb3fD9dfsoRkZ6q5sWJPfvHmzflmH95htTdjtFZKhettbjgqsJ/l7v5qz0tKQ6lWVmU9ymW3dnlM0o9v6B85QYI2V7C8TGYqku94yGZsuiSiF3W0XXcPo1c472stSVJb2wb7HcMjMB7D7bGTCRba3b6NO2Rl2ApOUVxRCs0fju06SJI9IShTYcLA2n4tTw3zDTWKgC7QJ+7SdRp13GC8HkPfZXjFe9qtE9U3fUHOxYU+j1hGBX6+ilquvhFEauqfi8+fPlk3kpjbcEtIe5v7+vhVYR4qmL1ri+mFrR6Mf7cesDrHLy8vRCNMG0ExOFxcXljh1T3X1ty6HHexFGY5nzrcqgu7N7d0I9TvvcpW/e7h1E+Cvscyr5Ie3LOdQFpZ0EmYJgV11kIYy2wvL4LGXJYeVlGOSUtC9BP4JaPSnN3+n6qZaejt62sXyM7Efcx3L/AZtLEdGf0Yogq0mMPkJoNVSWOKO9nnBWSXFucBeXTkd2K3ov9mtwiFHa92at8B1k1rKswZZVcihQeKG17v46adbtwNrhkqwdxMu1/SysBIBBBBAAAEEEEAAAQQQQAABBBBAAAEEEEAAAQQQQAABBBBAAAEEEEAAAaPAxjMV3d7ethIa9UBLa9vAxwkTIPmP2QRiLvcr/w5Fy1O183NqeZtY1A1k85NkjyFbLv8+Vz+R9qzFhrTcjqkXEMRGS/jiBDafPqc4sV+/fhWX5ibBftuS1fmCBrCgGqUZ7PzyGkq5X9mGwiy3ftu9N/nSE2iWV4es+dKc0UdulGBmKFyuWqaN2a/kWbXnabNJbAi0BDQXnebGaK30P+oqxHIvkPJ3NLSsF5OFL1mo473QpZKhJA2t30MzMnRRYsPhT4bPJWZbE/wOp5/IoSo9f30mV0jCrVw3m0tc89Rbhywa3UvB3eRtuMavNvvpLPkHzhD+8fHx0Fcz11uaOEsKZybD35zRq68RXmYAG/bpfrvPRqbrsOc1Q13NXhNLC9m7Yc4rp02XuNW85jlLkrZqBDg1lFiUdIHKKjXGy6nKa5/tlWU0upPx8h6avqG+OpeFUzUjM+PZQyWMJdKPX5ZfjlSH044uu3OK67JwJtMURRludaValdlyIV150X0ayWeZiiIi8IcPH0YRVJqL3r0TewtuubcmjlITYBOBXXWQGDxuUseS75RyHCW19EP8X8k17VDs/VTq7YQnK1In9u7ubjSp9QXgN2hjmTL6M0IRbE2B2JZwtbQVPYXSPi84cy6wHx2cDpwV/TdHsfQCzxpYhIurkLu6smEpweLCMMwvrshIMAIIIIAAAggggAACCCCAAAIIIIAAAggggAACCCCAAAIIIIAAAggggEC5AlvOVPTw8NB6pF8z2egVvUtoKtrDw8OomLd6IDkqkUOBR+/801Op19fXzeZiPzs7G4oq4XrLTEWxN5AlSV65XJobwB1EenZrocOnhZxtObbSycelBSY/3M6bFGKLZjK1ZUc0gBYlF4YG0FHELozOdqMI9dTZto/znZycjB4RsRmPCq/m0fLWs/Cz3FF7tAS2vHTekmzLvvIPk/ODnaO1l/5//hWMFC4hoMsO/ks0enexcrvam4bRhlTTiigvvdumWkkz0kgOXZQYWp/KPxBP2tcIBnbUfFVuTdjzFRJ3aWi0fJsAC9VnS59/iUmSjLkut24vVF6Nm94DZak/yzVElpiVwjXfV2WpyYxeVX8YwLYaHxqZFggfewWGXoHRG1jXqXrXF70ySqDJqeVMUYqJXj6ll3rrtUp6i7H+1bJGefxcUkrxTUgnp4YJaPlvQhco/zJqpdAy3vE3WWj8ZRllMF72C0LLm/8my3jZlchOmr6hw39ovfNZbqGmnvBMpZ1UwglKGlNY7obVlfNUM6lo9tnu3C0a6K1zv+IEoqFNPn/+vOGtKf7rmIdSqPXqxoz+ehjYnK9mCuiosZwCLBOGzUlJbG82NvyctLHtHgSGjoKh9SuYLNdBij18FkLIfPC4QhHP3AXlOBOw2dy/yWpab0RXvzXZ3unpaSs9OoS1vjvzZStYrR8tBzi/QTP6q7X+k6+9CfAD2VCJcy4Ykmmt53TQAhn9SP9tlGg0AM8ajBLZA2RVIYcG70Pr7dmcHHK5KxuTk5Tzhgzzcy4d0oYAAggggAACCCCAAAIIIIAAAggggAACCCCAAAIIIIAAAggggAACCCBQmcCWMxV137Wx6KObsZHrTqalXwS8YWXy8Vd7L7PlZSKLTsgxGTxbLj9Hq5Wj5R39G96y6ZuwjEBWArE3yGaSeBpAvyBoAH0N+3Imr/CwJPj4+NgSbKEwxke7LQ+qpU3h6B71+iE9FZZ2p8SWXCDb9jzP/n9yfyLcSmC0adUoNYcXqGlauNHxcvftbyur7qQZCQxm9WLxlc2b3al6bLLfoZ1mWxP8BHOFxNfoLgfqeTewfY3xGdqtDqXRjGRbtxftLPlPhgeIjIUbiGHoK8vbVLXt7e3tUAxp1zN6tXuO9rKaqEaHk/Y9GkOO7nGrAew+Gxljqe0kWNQZ0Ng8Fke3z5mK9OJFzTv1zz//6MKjhnVqP6+vr/Wvlt++fasLzhqT6tWNeuV3cQVKgmcKcGqYCbjJ5nSBNmFfc6eMl3u199leMV52lWEnTV/g8I/qyTu3+Qu5XRaen6PJMeykEk7z0SBr9P2/illjkCQTgXevumjKnxLr6vn5+TTwJFtp76O/CTY70sloqyYoSU7LjUR3v+iosaTf2EBZokoSxtIgJNkRkexEgA5SoKADOIGtRr8y/h7H2WFU0hiAcuxC6TdZd6O7HryaPLmjuojqf/79+/f79++anUi/d2tZj2WV2HXsKk1Yw2/QRjRj56o7MDHGPznY6B63+gF6co7YEIFtBfZ5wZlzgb3WcTqwWykk/bcorqHAo7WOZw2G6Frrc6uQgUHfViPr3Y6JWlVloY+BEp+zRy7XzNFjWwQQQAABBBBAAAEEEEAAAQQQQAABBBBAAAEEEEAAAQQQQAABBBBAAIFSBLacqaj7hsHT09Pl4EafEOju2vjuie6GZa1Z7elrywQP7gGnbA2z4nJKuuNttfdrW56WX+jGPpdfFnIQsBzRvelc9B27vXssfeVk6uQZpwGkAZxQqfSSTcsrPOY82DwhVUObbPjaDkFZep6qhOs/nGDponc79kPIrM9BIKv2PP/+fw5FRhqmCeh90M/Pz+FtY6c0Dsc259vRlGiQpbdXz9lFwm0rbkYCo5UNT3aWXmjC8rVHlVVNcMnmComjGFpYqNNrnFNBryIaSlg+67Oq24t2lowzRkx+C9VomRoni/VfUzIa5+QAjF7tdAxg7Va9IffTyPRmf7crjU1u42N8x0FxmKMDtG6OiqbQCE7nUM1IFC59jfX04pt///1XjQNzgXfrwE7WcGoooqDpAhVRTDMTyXh5FHA/7VX49O2gqh8v76fp47Kwq9W5LeynEk6TVytkbK9036wwp+2l2Upv1G2N6S4uLlY7L8xJeYbbis6YqtFfD43xECxKwMiuG2mW6wk0CY7tnWb7e2KUP4HzEaCDFCiL2MMzEJX/VU0/tvr5ynaZcuwWjd/fs9wy2o2htUbPtuhm16XPmK2d5vZR/XDuoLYUCqM/ixJhEKhPYLULC5YHspa7QYtzgb3qcjqwWzUh6b/FinXD86xB12TymtwqJFc2JhdloRsyzC+04Eg2AggggAACCCCAAAIIIIAAAggggAACCCCAAAIIIIAAAggggAACCCCAQA4Cm81U9PDw0LqLV09YLTrVip5yiX2h1TrvQNy2HhgfrE2SSOPNXjm/hytDrqZocktY6+hOUn+IJDcB4xGdW7I3TE/gFucNU2XfdW7tjEt5bgmjAXRF0yzoXZytNb0f1yzH3gRsvtLyNLISmeQJ8NjMnpycjG6yh27zKEIpAdY83Iy9hZz7/6UUK+nsFdC7nnvX+ys3aVf9BLhlS0qUoxyOl7qbkUBfzjKnoCvQtAt5vlksw5rQsOeWsEClSlVP/j/23vZaa5tr1955xlNAQgmBCgIlBCoASghUAJTAWhUAJQAVQEoAKggpgaSD+z3f23t4aEu2PGVbsj6O9WMNX7IsTR1zWtKU9ZFqIanxjXIax3Xd1cjGlAtHq82EVPxMlb/G5y1sjT06S1JhHPu+VEZpwyzsIXivdlY4sHZWYcxxKpmw7IOHGDePniilfs1sgq2aMx3JkySq2qDyJ3YnSbgW+evXr+oayYNL6grK41A/Tc+uJUt4rwRoGlrRLF2gVjTlypnq/6bGd/OKXOMvR+Cs3TK6ovjLApjVXx6n6ot02xgWXntPy4SPY4S7ecppev36teXxR48eWaItxlFV4+lCfqsOZ12MTOAmAW3EbGzpNJz+4cOHzQSJcCIB7YlsnP1SwJVLHSBKjX8iN5LqksBQHaRUZzA1vtFCunEejeU9PVqqXlLjGwXuRo+WKaNGJoNH4xu00QA8j2PtKcv8urVnd4dbXgdjH3K3DDwIgS4JFPCqZm5GNzzTgDNtwayIzQuag01EkQiWBivy+LC3WGuQSfU1GORQIxuZ9Hhtsqlue2p8Y+m6cfON5SUaBCAAAQhAAAIQgAAEIAABCEAAAhCAAAQgAAEIQAACEIAABCAAAQhAAAIQgMCYBC47qShcyf/06dPcOtixMqH7tb47mORWU82HeVSIa1LHkydPcuslKf2alZhUECJHCNy5cydyN3IrMtM38lQHt3YX3LgwJjciKkAjYSpAF5Q21rRsw6rp4I3uOuoW9si1FraFfePFBAt0mBfz3dzQxKLoxZQJLE+gwvqcmrO8GYyQ49u3bzd7X+plGdcOFSAmSSy9PmN7kVXgvquRiBZkUdo8LivbtcS9tXO7fbG19PeFV2gJU0EGHCHZ7Kp5Kk6N7z0e+enZ6mLML1++LIbXE1ihbWfqLBn78LnrHIvZyDyM0u42JLxXOzocWDurxZjjVDKLxR85MKkeq2HDjtOV9f79+9Q083VaUiVJii9v9MGDB+GxTGry3rx5o77Qf/7zHzXuutBPr4xyOvQshym/NzQAACAASURBVBUlAe8gMk1DE0qkC9SEmkIhvWo2jOCFpMb3Ho/8tDg++MsRgGu38JdFJqmfuUZyMXyoqo9h4UUbuDxwKCM8Qvvly5eWJkxOyr5vHDq4xTvlSO1a1mPSjtBo5Vn7dszGk6haKXj9clp2p1Up1HAUGL2x20kxkerXIBKeSGCoDpKlJXXZpsZ3n41f9+E8xsuY726qXlLj2yXvQI/54Ngx9hGTb9BGPeL9GUERDQKdERjkAxltgd1uaQ7srMKY9N9CJpYQ1hpYKO2IU4lBDjWysUNN9T+Sakip8e0EOnDz7YUlJgQgAAEIQAACEIAABCAAAQhAAAIQgAAEIAABCEAAAhCAAAQgAAEIQAACEIDAmAQuO6no48ePHvGkdZXes8afO/Z237FzllGYSqIVWDE7l9S4r+XmdtJzguUvKsQlCPlm0e0mXLMSdxeKByFwFQFj5ZlbPCpAI2EqQBeUcQuPCleauaUocG0/duKqI51+++23TQ7sRrSJqJIIFdbn1JyV2EZnYtze3m6WqDZPyiJPDfuRjVyNqMm+5EDryGrJTTvPF6FCS1BhLe9RPiaLKRdo5pLGVLVgMp/uLKsxCwBZVIQ9MB+fUAajv58J2rdv30KRwhCLWsOn7CHGKs4orT1fLybeqwck8hMHNgLHcmucSsZCY5w4SQfPWAZhWkQXfhfeLEWFXbtNmW9ubp4/fx5Ge/HihXb31rbg0+DeL7/8ogv91HiazqXwWkMVXNswhYkQ0isBmoYmNEsXqAk1hULiL4dMjoSMU18ZPdDu/WWqvvl9YVh4RlH4AiO0A9cEV8+tWHxWSLX55uKtSKB3TJEyqv90vUhxKrll76WoVUoaVaikgI2KIWfcOHxRZshCvS97RjV8RG5U74i9j0BnHSR7tSxcfGzdZzMFnkKPJ0JmQu9ZMPkGbSSJ92cERbSrCFg87qtkazrfQQacaQvsVkpzYGcVxqT/FjKxhLDWwEJpR5wmDLKzkY0daqr/Edz8+nWEhBCAAAQgAAEIQAACEIAABCAAAQhAAAIQgAAEIAABCEAAAhCAAAQgAAEIQAAC3RC45qSicF9XbbylXZlyY1UW9qWbkzDGpae5Jc+UfiqNTGJ4yf748cMLqeRnnbgEp7Bgxk1UK9EaYuQjsHvJTbXveD5WU8q7C74b9YklKlzP2CUvLBgVoF01iqnNN//880/LI4X1aBGpcBzjjiEX7lT74MGDTSZGdW+mQ4SsBOp83XY3kVlZkXjTBDTm8Pfff28WobY3wiKPDqvYsYvcJgp7BIuQ9tTOinliNbLZ5OkM7HBQ66yCrKXjbXtaYABtTZI5vE5LkHiFBavEQdA29/aVvW/evJn1ePqFZ6uL6Z/4wi6mfzCwsAkZpc0EzdJWGiU8Es34HmWVFu81SYM4sEm4vMhDVTJe2Qf/mTRmUqedHNdgEoQpO/W9j+dbMgU5a4tbTemYIp1gtCiJDiuSD+KdSqif9m2YFpMlsCECdb7ymfqfDeklFJUuUMikiRD85RPVNFR9ldUDtSvlcn95qKqPYWG7ZZaMOZQRHgSrrwZGn0tHqyYde/PkyROvVlRGNXykOEjs8sfv3r1rGU6f5Fz0NC8vQpcC2J3xYkMWxnPI9JFIIwxdKoVCXUhgqA4SzuOFlnZi1ujxRJjFWroTZa4wKb5B25WC92dnRUwIdENgkAFn2oIki6U5SMLlRab/5gGx/GStgYXSvjiVGORQIxv7NFX5U7j5lSsI8SAAAQhAAAIQgAAEIAABCEAAAhCAAAQgAAEIQAACEIAABCAAAQhAAAIQgAAEeiJwzUlFWj/pQfzjjz+8kEw/d2RUfgvaTGUPk61zbncoZyUh1eKqVrBKFIcYmQgYd8YJc/c23Qsj9BrSdMGrrWeqFaxXM04q1+3trTH+w4cPjTG7jPb582dj/XChwVsOSTJuftSlEhsq1IVW1BAlRO2AgHHB6uYKtMIojPLYW9gc8ndfjViaPC2hfPnyZQ68a2kqx/n4UvuBNGupnRJerSVUK9gp2COJaPTSYr2qHi/vexu7vpHCZr01lAl5e4yugZ3rn7UIZcKN0u4Txt62Xv4G7SvgiU/hwB6EOVQlc5BVZ48njZl0aSeqPVJ1Kg5tbX6tMmrL77CY6qQtHlP0zz//aGfqtU2Q18LD9AlpnUCXr3zrSgnlpwsUMmkoBH/5LGUNVV8ZPdC+/eXRqj7LwBrDwmfVJ8Z0RjNCI5ZINO3ZZzylXsYsfySS1HxLvszHjx/nn7rQpF9l5IZwvZuAfRqzRhWMKtstDA9OBIyfmBW5WNdIYyPqmcTbKdlSx1PcMc4LCcQNbxKspw4SzuOFxnZi1ujxFJg6T7GtwflTSp0jEb5BG6ni/RlBEQ0CnREo5lVdy422wM6f5sDOKoxJ/y1kYgkxDgQZ5/ZbcjwljlEee/1zilRuIvUY5GgjG64WurnGze9GlRQEAhCAAAQgAAEIQAACEIAABCAAAQhAAAIQgAAEIAABCEAAAhCAAAQgAAEIQKByAtecVOStYRYjLVcrQ+rJkyepGXW8G5Rlvl0qruPxq92xtE5cAs4WAMetjhR2ENi9845xZ58dIlX+yI8fP/ZJqFna+x488SkqwBNhjpOUsQdVrXUV01TYMV7L2riqZO3xI+HaOHXz8WGr900yVUWo842rtv9fle4Qxk7g+/fv3759s8SvoZflymn07FTfqozugyWvu69GjK2t1nCqcdTq6DLwtQuMNqH78uXLX3/9VcleY3VagtRhfI/KKK5wLl+/fo0cZCUXXvtU5j5ka/dAQWFWkezqtO2+O0s1mA3ea+Sl8G7hwHpAUn9SyaQS6yZ+0klFXR6KZq89ZqXbt2yeH7nwQt31tS/da7vbaPutyGBa5NaFxSTrHARoGnJQPT1NeyVmHFU4XUIlyBh+hCr+cgSO/Rb1lZ3VWTGv9ZdHq/qMFTjDwmeZtyWd0YzQwmQzzrNnzyJDxPPjcjcsDpe+gLx69Wp+ShcvXrzYMfPWTYFrl4BFWXN84wDmHJ+LHQTUaTQOxRfeblVfCSWbzgnzNvJWV0FWpK+Hb9++3VFeHoHAJoEBO0g4j5tW0UQE9HhcTXWOABwvV/kUjF04gOP9lTdOcoRADQTqrP2MXqEdIG2BnRXNgZ1VGLPOFyqUs6oQ1hrkU0c9BjngyEY+tV6YMm7+hfDJGgIQgAAEIAABCEAAAhCAAAQgAAEIQAACEIAABCAAAQhAAAIQgAAEIAABCEBgHAIXnFQU7qmqJZRaTlkMetIqX0mlHcS0w1Qx8UpmZJxvV1KkmvOqE1dtm2vXrEFkO5fA7jdi94E958pfPrXdewtaNhfLXZzd6s4qGBVgVrwHEw/7e2sJeltprEXrOFz7iRhLd63Nb+au5Xm99pmNCmoiWp31eRPoELIhAsYFq9q8qeRAhBGgcfdJ4wJmY6ZJ0bqvRuy77Kl7/+jRI+0jb+/2JKEOI+sMnhpcg0mwOi1hs7sSUu0sRNaoPem0y6RQTPWJ/qu/rf3xZbHap7Kz8uYoTp22naOk9aR5586da4WxV+N4r9IUDuxBc6WSOQiw0ce1Y4Jd8no27LDLbIlprz3m1Ow98/mRCy+0f/fixlXqjC0ePaVNhDdP2L3whNoLSQ6YNU1DE0q3V2LXuqWbuY88ho+/fPxdo746zjA1hWv95dGqPnvnc/Bh4VQzPhJ/NCM8wsp9Vk3eZpdA8fUp7ebmxn3Qu5Y/4p3GqpGx+CNeCvzcJKAvPsbPgkrK/kZs5kuENQL2z6+XjN6oqdL5Yf/5z3808fKvv/7Sf83P0Suvr4drJSIcAgcJjNlBwnk8aDaVPI4eDyqCEYCDAKfHZYfGdPgGbe/rWpwdI/Yd0TZzH3n0dQdPHoHACM0NbUGSndMcJOHyIo/wQnlFPv6TtQbHGa6lUI9BjjmysaaXpsNx85tWH8JDAAIQgAAEIAABCEAAAhCAAAQgAAEIQAACEIAABCAAAQhAAAIQgAAEIAABCDRB4IKTisIlnalHBx0k662jtqRmn/BqSa2eOBXuy1wPnFCSOnFtLnoJC0IIBE4hsNv2dh/Yc4rYFyayr+C7OZ9bUirAc3mOkFrY31srdT3rENYkzBquzWoXtzFdzPTaHUYs1ZF2xl+UnMB6CNRZn9fDB0n6IGD03y3VWnkgRqmMKyRzyD9CNZI0SKXDrTXKJCzaoW+oncTrtATjG5Tj1agnTfUYtfG9rFFb1GnHOv3X1nUvX76sU2X1cJslAdSMYr6wOyzzI0kXlx9ojfdq1xcOrJ3VWkwqmTUyfYerx2gvYJcb0qlnktqa6ORFO7TLY6qAa63JmkLX4rtlufZwAlcSrrMSoGnIiveUxOkCnYKxhkTwlw9qgfoqBJjawwlTiIdc6C+PWfUxLBw3yMJ3xzTCsyB/+vTJkpTOWxXntZj68OHWchp7N359W0uQ8EUCaz5jGFmH3Q71ESokUCDEbuTXTnNSr0zHXNE3K2ASZCECY3aQcB77MH70eESPl5zJd0TgOp+1fAWYJL+2a3E5Pby/y1WAABC4isAITg1tgd26aA7srBZj0n9bxBIPNA4E1Tkn2SjVVWsNqjLIMUc24sbf6F3c/EYVh9gQgAAEIAABCEAAAhCAAAQgAAEIQAACEIAABCAAAQhAAAIQgAAEIAABCEAAAq0QKH1SkfbHDPfk2nF00BG+T548SX38qpl5qXImxTfOSkxKs+PI1eKqVrCOjYGiTQR2Lw7Zd2BPB9jdXTzsxanhHa9BhkVi1Qq2KO1ogWF/b41AVesQ1oTMF24H9fPPP+cTw5KyRYBha3gLwBriUG3WoAVkyE1Au3Rpry5LLnVu+mx8T1XfRvaPsxR/XxyjePsSr+cpbc+XKoy6+nrq3r172hrs2bNnOhhGw1+piTQUv1pLqFawhpQ7uKijmZClhz+CSdidssG9VxmDndXl1mURoLwDO1olM0IFYiyj/d1RgvZNio251xBtxzfWtk4qur29XeO8uMOgnIVNv1X12O5PMGvCEF4hAZqGCpUSimSvxi09kDD9E0MsApTvAp1YQJK6kMBo9ZXlbbpQHQWyHrPqY1i4gGnZsxjTCO184jH1ncK4z6Y80MVvGZpb6/ksOv0IDyWOfd/dpEEA+3uxT5jBn0raE5mB4sGtZaji00EaSt0UFgIzgdEGAeaCn3th77wN3rWwg7p8uMYiAKOv575HpNYxgUHaGnsVN3hbIFO3s7LUxlnfHYsA5ZuDQd6pEzXLWoMTYYZJVWWQjGyECiIEAhCAAAQgAAEIQAACEIAABCAAAQhAAAIQgAAEIAABCEAAAhCAAAQgAAEIQAACEIBASKD0SUXhQmgtuC2/kvnx48chi0iI5rwuLsyOPFL/Lcvs2PpLUUzCanFVK1h/r0wxY2soo30rIvYd2NMQlkVRd78RNUzRrraeqVaw3epeNJ4WA7U7v13sOg+KsMt/MKZ9YdXltYFFgDFr+IM2UPLxaqvNkhDIq3sCDdWri7qwN4tfvnxZTCFr4CDVyP3795P2hnOZa43xu3fvHj16JFVOpxa9fftWi1rdOB1cV2sJ1QqGg+CZfbVAqjUhD+BZP42Nzo8fP87K8Ug6Fn9kR/p4r0nQGupoWQymvAM7WiWTZF19R7a/O+Lw8OHD/mioh5xUKL3C6pMnPXJt5EgBFz0LS9v69OnTawtF7mUI0DSU4XwwF3s1bumBHBQm/rhFgPJdoLjM3PUI4C97QK76ib88ZtXHsPBVb9xivmMa4SKKfYE6ashy/qs6BqHroY8a3nGzmu6r7x37JOGpOIFFn3HtEft7sZYC4RECSR9eF48ljiTOLQi0S4AOUrW6q9Z5rJZYnYJVq0f6fscNhm/Qdob2Xq5l8NOe746YFgEYfd0BlkfGJDDCBzLagiTbpjlIwhVGpv8WMomHNGRyiwUxfsbSs0lDXot57QisyiAZ2dihQR7ZTaBaN393iXgQAhCAAAQgAAEIQAACEIAABCAAAQhAAAIQgAAEIAABCEAAAhCAAAQgAAEIQGAcAqVPKvJWMgu0ZV306frYkWl4xtLpUhVO0D4rsbBgdWZXLa5qBatTj0h1LgHLmqswR23eHQZ2H7K71PuOgzqXZ7X1TLWCncu/xdTsKzdUuvInVlaF1L7243KDtwiwu66rSikdC2NRYsfFp2iDELC3QXWudrZLZS/piaofpxp58+bNcW7TqUXPnz+/d+/eTz/9pOWOL1++/PDhQwfr0Kq1hGoFO25OpFCGwGgmZBxwyL2ZjjF9o7SpppLUng7uvYotDmyqgXnxR6tkvOIP+/Pr16/2smeq6+wC5IgpAqnjRTu+4eaQ3Jjmzc1NJKa8gPCuZVuWFy9ehA8S0h8BmoYmdEoXqAk1IWRuAqPVV8ZemdGf3a0dY/pGaZPEGLbqY1g4yU6yRh7WCE+kqgOHLPWDBsf05WLOVx6cPmrMP3Uh30TnHrkhXJ9IwOIeztkljWTOT3FhJJCEl4FiI1Wi9UGADlIfeqQUELATsPQh7akNG5OuhV31eH92VsSEQE8ERhhwpi1IsliagyRcXmT6bx4Qy0/7G2qf1W/J96w4dqnsJT1LtgoNkpGNs5RLOhCAAAQgAAEIQAACEIAABCAAAQhAAAIQgAAEIAABCEAAAhCAAAQgAAEIQAACEIBAxwSKnlSkzVjD+W2XLGZ++PChfU7epP537951bAcUrV0CqZbcbkmRvEIC+04qUkE62Js7VR0/fvxIfWSKvxvyvuzaeooKsFp9hf29NVEHt/Dv378bdxkTwMtZWd643XXdmoUQDgEIQCCVwLdv34yP1Lna2S6VvbU1AiGaS0B7w71+/doNOX4t47y9vX369Km0rC3MNDCl7f+Sdq4/LkP3KVi6K91DoIAQsBN48OCBJXLuTr7x+IpMDpG9Pc0kgEUFlcTBga1EEYjRHAF7PaOi/f77780VcFPgHV9X2zqp6P3792sQIjuwRG4pNTkjSdtVrwlAOAQgcJwAXaDjDEkBAi0SGNxfHrnqY1i4khd2ZCM8VwURb8XNSF8uPn/+rBBN5fLcUnku8cNZ3XS43kfAPuqouSV6O/blwlObBOwDOHaVbWZKBAg0QYAOUhNqQkgInEjAPm3pxEz7S4quhVGneH9GUESDAARaJEBbYNcazYGd1WJM+m+LWOKBrDWI8zlyt0KDZGTjiEJ5FgIQgAAEIAABCEAAAhCAAAQgAAEIQAACEIAABCAAAQhAAAIQgAAEIAABCEAAAhAYhEDRk4rC9c/e8uaS0LU5bFJ2moPY2dEa1e7fmnv7yyS9z5GrxTVLyAUEyhPYXYcbd6EtX6J8Oe4usnYwzyeVMWUqQCMoos0E7Cs3BreupJrhclYVLhqZTY4LI4HLrWhNzjr7/2vSEl4zAfns9qq1zjfCvrnVJfuR1QlNNpmjGtExQrv9nc3XROrTWnRt/6dtT3Vqkc7w/vDhQ0ODTtVawiZ5IkAgTqBa285RywmFsZazn64ax7t211i61MH8tey8cLxXD0jkp72XpUQuf5vqdGAvx7KmX+NruPY44XEC9h2IlI6xZo7nWNvd1JOKXrx4oR5ybaVYk0d9+EhTEjnkIPxiPmchAnJG5p9c9E2ApqF+/dIFql9HSFiGwGj1lbFX1qu/PHjVx7BwmVolnsvgRhiHk3RXOzB++vTJ8ohG3rQnrGo/t2ZT5Z/k0loyIk5IIH6QrRc/4oF6MfmZREDevWv88WftH3Pj6XAXAg0RoIPUkLIQFQLHCVQ7AnC8aCVTsHfbBgeO91fSLMkLAlURqLb2O3HuBG2B3eRoDuysFmNW+0ItSltDIGsNsmqhToNkZCOr0kkcAhCAAAQgAAEIQAACEIAABCAAAQhAAAIQgAAEIAABCEAAAhCAAAQgAAEIQAACEOiAwP+WLEO4HZXWM//0008lZTiSl+Rnc6gjAHkWAhDojEBko714Sb98+XL//v14nM7u2peauAVP2pDCfZBrCFxIQFvY2HMffAuPpIVVde6z7OnavnuL9yA/IQABCJxCQJ1Mezp11qtJK/TUjmibOXuRiZlK4PPnzzo3NPdOfGo9P/73T+JpH8A//vhDBxelikp8COQgoI696hn9yUq1EYP7X4FTjnT/cpAvlqZGZtTuWJQoY8jX4lgEEJMc40h4r0nGNr/4lqfq7Gh5khttz3uKnxBIJZDUmazh0PrUAsbjv337Nh4hvPvq1aswsNqQuH4jw/tqWOXAqvPvfjhQ/NevX/dnBtWqD8EgYCFAF8hCacA4+MvdK31wf5mqj2Hhy99xjPBEFci/0GGot7e38TQ1SHLv3j0vjvydhs6R9YRv6GfSnJmkt6MhCJeLmgQ26WPu5UVDAAicRYAO0j6SOI/7uNX21Gh6bOIbX21G4snDN2gPSORnUjesCePkA3RE3dyCwFAEaAuS1E1zkIQrjNxEExmKfWEIaw2ywq/WIBnZyKr3thIfzc1vSztICwEIQAACEIAABCAAAQhAAAIQgAAEIAABCEAAAhCAAAQgAAEIQAACEIAABCBwFYFyJxVpBo+73dJVBT6S7/v37zmp6AhAnoUABDojoD0ptGNC0sKAiUDrzcEOPSbNZZ/T330W1JwCFxAoTyDpBU/adaV8WXLnmMRK+7TWv1Ure7LkthnShwAE4gSS+qUdVFlJ5Y2j4+4agTJLE+fctfGf/mSc2qD82bNnczgXEChA4J9//pHfKgtUH1XVCzVMAeY1ZPH06dN3795tSiKryHRSkXFvjsePH28KuSNCkkc2uPcqvEm4cGB3GCSPdEng69ev9nJFTrWxJ1JbTEsr48qsk3va2ghbH45d+b1rHUTqhbg/dQSCLGTqgylc3wLaKrtbFq4h0DEBukAdK9deNPxlO6ueYo7sL1P1yZIZFr72dcYIz+V/c3MzjfomJfvmzZscB4cnyTBI5KRRx31zzwYheaSYSR9EklR2RCqehUBtBOggbWoE53ETURMR0GMHk6kut7Qkj2bwrkUSKz5AX27bCAABCNgJJNVvg7cFopqEi+YgtEP6byGTeEjSQFAHeJPKG0dnuVszMUY2LBrsLw5ufn86pUQQgAAEIAABCEAAAhCAAAQgAAEIQAACEIAABCAAAQhAAAIQgAAEIAABCEAAAjkI/E+ORBfT/Pjx42J4Q4Ga/GrcPLGhQiEqBCAAgSME4nvtraU84NYJScsnZm778M6PcwGBSwgkrWS4c+fOJUJWkmkSq0pkjosxuELjcLgLAQgUINBfvRqHtq+HGU+TuyEBLU0s3C3/999/nz9/rkNBPnz4EMpDCATOJSAL17FYsjd15B49enR7e6ttK0erTs9F2lZqOhDCInC+YRzZm0WATIe2Jpk6zk4SLotaL4+DTi9XwQgCGGu5CUXhPmcB/vqimuqz6MDOAoKdmEVcxZZz/nQ60cP//nFM0Yl6ISkInEiALtCJMJtLCn+5OZWdK/DI/jJV32RLDAuf+04lpYYRJuGyRJbnkrRBpE4N16CxJWXiHCeQNELV39txHOApKSQNgCep7BTxSAQC9RCgg7SoC5zHRSzNBaLHWWW0dDOK3RdJfbbBgSex2q2Rkg8OrtCSqMkLApUTSKrfqDqScFWu+km8wjotnF0TKogL2Z/JxcubOm8nntrm3coNkpGNTQ12EwE3vxtVUhAIQAACEIAABCAAAQhAAAIQgAAEIAABCEAAAhCAAAQgAAEIQAACEIAABCAAgTIEyp1U9P79+zJFyppLB+ctZeVD4hCAwGgE9u2fONrE7t2n3O3DO5oRUt7aCIz2gh/h/+PHjyOPV/jsr7/+WqFUiAQBCIxDoIM2KGmFXgflbcU4tVztxYsXhaWVfp8+ffrkyZN//vmncNZkNwIBnYMl6/rpp590OtG7d++O1yfa6XL6G4FeT2W8f//+b7/9tlmifEPilpXw8jIk56aQOyIct/wdmbb7CA5su7pD8gsJxI+x8QTrbyhYfQyvjPGfOg+grdN6NOyvQ0bXCmVpYdeeJRwCEKiHAF2genRRTBL85WKoK89oZH+Zqm82ToaFZxSFLzDC04HL1bJP3JUvo9bwdBlIcI1A0hQLxjPXMB4Mj3j3B1PmcQj0R4AO0qxTnMcZRdMX6LFp9VUrPH02u2rw/uysiAkBCLRFgLYgSV80B0m4iHycQAdvKGsNjpgBIxtH6NX/LG5+/TpCQghAAAIQgAAEIAABCEAAAhCAAAQgAAEIQAACEIAABCAAAQhAAAIQgAAEIACBOgn8bxmxtFuTZdvBMsIcyUX7ar18+fJICjwLAQhAoCcC+/ZP1Ap/bbfd1raDR7S2rwXUbhTjIDqCl2drI5C0WEi7mdcmf7XyiFXSkpLCBZF4ahHoJxfGTnYQgIBHYLRtpJLaXI8VP1MJ3NzcqKXT0UGFzUyng2iD+y9fvty9ezdVZuJDICSgEdrb29vUYwOmdOSiapNK/Z/+1DXVhee0qjeo9MN8CamZwOvXr3VgVVxCrc/PNIxjOcNDEsbF2303qSXFe03ijAObhIvIHROw1HJz8R8+fDhf93GR2uUofzjoQc7xYf8HDx4cTJ/HIQCB5gjQBWpOZa7A+MsuDa4nAiP7y3Yb6L7qY1jYbgxXxezeCM8CK5dT1dqrV682E6x5TsKm8C1GkA23KHZnMjNQ3JlCKU5uAoN3kHAecxtYmfTRY4QznZMIHOMtuhZGUKnR8P5SiREfAhC4kABtQT74NAchW/pvIZN4SOFJ4HFhCtxNqpGOy9OEQQ4+snFcyxWmgJtfoVIQCQIQgAAEIAABCEAAAhCAAAQgAAEIQAACEIAABCAAAQhAAAIQgAAEIAABCECgLQKFTirSzqoeF+1lqd0tvcDyP7XNYnwnKU8kxde8JfaH9bDwEwIQGJaAdiVWZZ5UkU6stNd2f3svrpmBCrt2KxL++PHjyF1uQaBaAqOt3DiiiCRW79+/H6faPEKVZyEAYOu5cAAAIABJREFUgZEJFF5NdznqpHbkcmk7EEANsQaFtJFf6pbrB8suRd+7d+/Tp0/0BA6SHPzxz58/6wyhpPMSREwHdMkz1T779+/fHxxgx8VX3SJFb9qG/JFnz56dy0HD7KpX42lq0OnJkyfxOLvv0pImoUvChQObxJbIvRL4+vWrvWg1fDC1S2uJ+fbt26R6Q1tmN/ftNT7s359OLXonDgT6I5BUldEFatQA8JcbVVwBsYf1l6n6POtiWNgDUuAnRpgJso6Z1xjg5jCgImijRkXOJAbJHiGQ9HYcyWi0ZwE7msYp73ECY3aQcB6PW04NKaDHGrTQvQx0LewqTmLF6KsdLDEhAIHLCSTVb5dLe7kASbhoDi7XVwcCsNagAyUeL8KYIxvHuVWYAm5+hUpBJAhAAAIQgAAEIAABCEAAAhCAAAQgAAEIQAACEIAABCAAAQhAAAIQgAAEIACBFgkUOqko3MVVc0Nr2ONS+yFqv9ckzaksWo+d9AiRIQABCHRM4OnTpztOKtLeFprX2zEWt2g7+OhxgXUT4RoCEOiPwGirXPrTICWCAARqI5C0YLU24ZGnCQI6qFVbrr948ULnFYVncmctwqNHjzSSlu+4jqzCk/i1BHRMgix2cwPKWciff/75jz/+kENaw8jtLBUXWQnocAidRxXPQkPip59UJMuMZ6q74WeFzUeIkIkADmwmsCTbMQF74ysIOjSuMxQ6ItFeol9//bXFXbDjw/6bbaudDzEhAIELCdAFuhB+gazxlwtAbj2LMf1lqr7QbhkWDplkDcEI8+HVVwb5X5tf0zRqJy+V8eF8inBTvnPnjvuT60sIJFU7qOwSHZFphQSG6iDhPFZogTtEQo87oPEIBHITSOqG5RaG9CEAAQhA4CoCNAdXkR82383R0WHJjFbwoUY2ulQubn6XaqVQEIAABCAAAQhAAAIQgAAEIAABCEAAAhCAAAQgAAEIQAACEIAABCAAAQhAAAJXEfifAhnrNKC///7bzUhrnitZzHz37t3ffvvNlW3zuvBetJvyEAECEIDAtQQeP368Q4CkjRp3pF/VIzsKW09DWRVJhGmCQNJiocG38Bi8+E3YM0JCAAJtEUhqg9oq2qK0o5V3EcIlgRpK+vDhg/hrr1L124vJoJNjPn/+XCw7MuqAgIZkdbqVdsk3+qTy7j99+vTPP//ojPZKRm470EITRZC6VaHFRdVhDOdWQbK0zWF2nQyX1RSTWlLcNwjE3xHuQiAkYGx/pwc7O6lIvWXvu3DIxw158+aN+7OV6y9fvkRELekpRMTgFgQgcJAAXaCDAKt9HH+5WtXUJtiY/jJV35odMiy8Rub0cIzwdKRzgtp70eirykvV8N38IBcQgAAEIACBRQLdd5BwHhf13lwgemxOZa0LzDdouwbx/uysiAkBCLRFgLYgSV80B0m4iHycQNIbejy7y1MYrbypwLsf2UgF0kR83Pwm1ISQEIAABCAAAQhAAAIQgAAEIAABCEAAAhCAAAQgAAEIQAACEIAABCAAAQhAAAJtEShxUtG7d+88KPuOtfASOeundnpNSkq7a339+jXpESJDAAIQ6JiAZuWmHvkmGtritmMmbtH27eRbVUPpFodrCEDgRAI///zziamRFAQgAAEIsGAVGyhJQDv6vXz5Uqvd/vrrL53wUWZz+UePHjEkVVLLTeel04bu3bu3eRLMVEZ5oLJkHSrw8OHDpkuN8LsJqELbHNt5/vz57vTDBzfPRpI8MuPwQUKuIoADexV58m2XgHH356mAnTXBr169sitOHekWi689u//999+1YqrOlL+wdpdwCECgIQJ0gRpSll1U/GU7K2KKwID+MlVf3PIZFo7zOeUuRngKxrVEdAabTgdfuzuHy98p89VjzpELCLRCgN1dW9EUcpYk0GsHCeexpBXlyws95mNLyhA4TgDv7zhDUoAABCDQAQGagw6U2FYRWGvQlr7KSNvryEYZeoVzwc0vDJzsIAABCEAAAhCAAAQgAAEIQAACEIAABCAAAQhAAAIQgAAEIAABCEAAAhCAAAQGIVDipKJwT8w//vijHr47hHn//n098iMJBCAAgcsJpB75Ngm87wifywubKkDSlpRz4vuQzo9zAYELCSSt3GALD7umIpuf2hMhJgQgAAEI9EQgqc3tqeC1lUVHt2rHUnk3//nPf758+aI9/jZP+zhSBDyFI/QGeVYHaGm7SeMJAdpucjqjSJY8CB+KuUZAwxe//vrr2l2F//333zrOKhLBfkt15u3tbSS+NqHYN5wSSTO8ldSS4r2GACMhOLARONwahEDS6ZJZe4/lgauxUJNhz/fNmzf2yPXEVM8/IsyDBw8id7kFAQj0SoAuUP2axV+uX0d1Sjigv2xXxMhVH8PCdjvJGnNkI9wHVqeuvnv3zvLst2/f9O3DEpM4Rwgw6niE3lnPJg0Un5Up6UCgSwLddJBwHvuwT/TYhx5bLEVS14LeoF3FeH92VsSEAAQuJ0BbkE8FNAf52JJyrwSSaqReIdjL1c3Ihr3IDcXEzW9IWYgKAQhAAAIQgAAEIAABCEAAAhCAAAQgAAEIQAACEIAABCAAAQhAAAIQgAAEINAcgewnFWk3Lm9HKu14WNXel7/88os25UzSnHHBdlKaRIYABCDQLoEdR76psOE5du0SiEi+Y2tdNZTaVzqSJrcgUDMB7Shds3hVycaqj6rUgTAQgEAHBDpog5J2oOigvB1YnVcEdeNvbm40FKZTi3T6i3Zdl6907tbzGmR79uyZly8/ITATePv27b1797SJ5ByydqE6RGex68CYqsZp16QlvAABDZJ/+vQp3rioTtNmpgeF0YLhR48eRRKRDBpLkTyROKfcihf2lCx6SgQHtidtUpYCBJLGhFO/URaQ/0gWxuMSpyx0zGejXZF4d+tcF+CIOngWAhA4SIAu0EGAVT2Ov1yVOtoSZjR/mapvh30yLLwDWuQRjDAC5/itp0+f2nd01VnjZ51cflzyXlOwq0MEGM/MZAZJYJNUlklgkoVAEwTa7SDhPDZhYJtCosdNRETIRyCpa5FPjCZSxvtrQk0ICQEI7CBAW5AEjeYgCReRjxPo4A1lrcFxM7Ck0O7IhqV0zcXBzW9OZQgMAQhAAAIQgAAEIAABCEAAAhCAAAQgAAEIQAACEIAABCAAAQhAAAIQgAAEINAWgf/NLa62vPSy2HeghZfIuT8fP36ctGuYlptq21nNNjtXDFKDAAQg0CiB6ci3pIpUJU2N3yIcbeAb37JwsVAVNpSLchIIgUUCSYuFBt/CI2mVS9J6kkXVEAgBCECgewK0Qd2ruK0Cast1d9d1jSN9+fJF3oH8IO9I79Ry6fxsDWQ9fPgw9UHid0/g5cuX2jvSUkztni9TLHASjEUY4tRDQLWWaiodI7RWTcmD03EaR4xHleGDBw/iRVb6ZQbe6TnEFeHdxYH1gPATAnECqsriEdy7PZ1UpI0h1hoRt8jTtTokOuYzDG8iRC1mRM7Nxi7yLLcgAIGqCNAFqkodR4TBXz5Cj2dFYCh/marvoM3//4PCd+/OiTAsPKOwX2CEdlapMdUgJrmrSl8nG/3111+uVadmSvwTCSSNZ56Yb/dJAbZ7FVPAywn8t3/URgcJ5/FyazlFAPR4CkYS2U0gqWvBDGo7Z2ZQ21kREwIQuJwAbUGSChgMTMJF5OMEeEOPMxwwhYZGNrrUDm5+l2qlUBCAAAQgAAEIQAACEIAABCAAAQhAAAIQgAAEIAABCEAAAhCAAAQgAAEIQAACVRH4n9zSaPtUL4sKD2DQmmpPyM2fYbk2HyECBCAAgY4JvHjxIrV02rJQB/mkPtVW/NQ9PqbSaQZtW8VEWgi4BJIWC7kPDnidtGnp4GuSBzQPigwBCOwg0EEblFTb//rrrzso8chVBHTqxrNnz7R1+/fv37V9hg72lg+122h3DGRdVXDyLUZABmY8pkhjs9ojlWOKiqmmrYw2dx3ViWtyZPaN53z48CHuBKlW1M6nZY4pkl52V8Jt6fQsaeO683JJ6tJ4z/ITAn0QSBoW7ukEylevXtk1qC6xPXJtMdUgRkTSIUyRu9yCAAQaIkAXqCFlRUTFX47A4ZadwDj+MlWf3SosMRkWtlDy4mCEHpCzfn7+/NkbQDZ+ZtK55mfJQDohAftxv3rWqLIwF0LiBJLAskV+HCZ3IWAhUG0HCefRor7646DH+nXUvYR8g7arGO/PzoqYEIBAWwRoC5L0RXOQhIvIxwl08IYmTcxLGvg6jneQFKod2eiSP25+l2qlUBCAAAQgAAEIQAACEIAABCAAAQhAAAIQgAAEIAABCEAAAhCAAAQgAAEIQAACtRHIe1KRdr30pr5pb6YK98GUSL///nuSbprePyuppESGAAQgYCGg7RR3TF/u/tS3HY3FjjOfLAoiDgSKEUhaLFRMqjozSqo2k3aoqbO8SAUBCEAgN4GkNqjObaSSpEpqR3LDJ/0kAhqGevLkyc3NjY76+PLly44jvTXapkOPkjIlct8EZFFG/1r2hvH0bQwHS6dlvZuuhyKoDdKxQ/a8VN0p5fgpa/pwoJQ3t362Z7oZM6nnsJla9xGSOh6bVtQ9Lgo4OAF9G7UT6OlIm5cvX3ofhSMc3rx5U7LOj0iy45batXhF127RdtDgEQj0TYAuUAf6xV/uQImVFGEcf5mqL5/JMSxsZIsRGkElRfv+/bt34JB25NTnidevX2+mI/dHdeBmNCLsIxD3Lr00k94O71l+RggkgU1SWSRTbkEAAhOBejpIOI992CR67EOPrZeCb9B2DdINs7MiJgQg0BYB2oIkfdEcJOEi8nECSW9o0qz+47IZU0iSKukVMwpANJdAPSMbrlTdXOPmd6NKCgIBCEAAAhCAAAQgAAEIQAACEIAABCAAAQhAAAIQgAAEIAABCEAAAhCAAAQgUDmBvCcVhVtk7th9tQzBVMG02dbnz5/LyEYuEIAABJogYNnAwitI2Ex4EVr/+fHjx9QipLZHqekTHwK5CSStZBh8C48kVknrSXJrmfQhAIEOCPzk/HWzv1hSvVpnG2Tf11tGmLRasgOj7bUI9+/f17ExauhTjyy9vb3tlQnlSiWgUwGMvifHFKWyHS2+hrvdgRoZjHYsXYSgBkvHDqkG2zyvSGc5yETVRrsph2lqTEkHe2jZdngrX0gHPYd8cMKUk3DhwIYACRmKwJ9//mkv7++//26PXHNMbXtt76A+fvy4aT9U23lHdNHT6VORYnILAg0RcMbAfkqtfOgCNaToRVHxlxexELiDwFD+MlXfDgvZ8QjDwhFoGGEEzu5b3jFFSkeuq8bi1FZa3FKN7OlDxu7ceTBCIOl7Jf5mhOSRW0nVTpLKjkjFs/UQOOJU1lOKJiS5sIOE89iEhWwKiR43ERGhDAG6FnbOSaz4AG0HuyMmHZ4d0HgEAhECSfUbbmYSLpqDiOFxy0ggyeTqfENZa2DUdfloF45slC+sl2OO/iRuvgf58p85tEyhLieAABCAAAQgAAEIQAACEIAABCAAAQhAAAIQgAAEIAABCEAAAhCAAAQgAAEIQGAikPekovfv33ugtYOhF1LJzydPnqRKYtwDNDVZ4kMAAhBolIAq0rUdbNdKpEnb2sFw7W7r4Tv26dAWjXfv3m294Mg/OIGklRuDLxbSOgS7tSStJ7EnS0wIQAACPRFI2p+rzno1qWVManN7UnSBsuhcjQK5uFloQ8CbmxsZgDwCNzxyLWdKp3pEInBrEAI6J8Z4KoB2nNzhpQ6CkWJOBJ4/fz6jUHUkg1FVE6mXvn37ptF+rT59+PChKjFZo/ZuVtWk/3pW64Tl8ty5c0cmGml21XzrvAdFnrMudpHUkia10cWKUDIjHNiStMmrdQJjnlRk//6rjwjx4+vqNwC1gBEhOVM2AodbEGiOAF2g5lTmCoy/7NLg+iCBofzlkas+hoUPvilnPT6yEZ7F0EtHs7m8LTU1p3fmrGvLXC/VhHyS8MCe8tNTTTzNpPHMeFLcdQnMr4MbuHYdGetee4RwCDRNYIQOEs5j0yY6C48eZxRcXE4gqc82+DdoumGXmysCQAACmQjQFiSBpTlIwkXk4wRYa3CcYVspjDCy0ZZGjNLi5htBEQ0CEIAABCAAAQhAAAIQgAAEIAABCEAAAhCAAAQgAAEIQAACEIAABCAAAQhAAAKnEMh4UpF2JPSWZWpDTG29eorcORKJ7Lq4mF14DtNiNAIhAAEIjEPg1atXqYVtfVPCSHl3FG0HwIgA3ILAJQTU2bNsZDPJlrTryiXFyZ2pfaELrHLrgvQhAIEOCCSd+FjnXg/eKEpcKUkLdONJcXcmoIVtOnJD52qoS1P+UFVlKgHsw007PI65pFz0QUBWajwVQF10u2n1AYdSpBJQ/TM7HfMZElO9pJOENLAfSVBncmhAQ9b46NEjHc+g/9q6VAcUxQ9y0MYcMkvtcHpVi4b3GtHp4i0c2EUsBEIgJJB0UlEfp9rogLp4ne9SEh/VwG5Ic9dqGSMy22vLSCLcggAE6iFgf6nn7nQ9wo8sCf7yyNo/vewD+ssDVn0MC5/+4hxMcEAjPEgs8rj8tY8fP7oRXr9+rbOL5hA5aEY3VqN/5Xd1nOXs9SKpD9nHGEKdqrTvIp2ksjoLi1QQMBIYpIOE82i0h8qjocfKFTSaeHyDTtI43l8SLiJDAAKtEKAtSNUUzUEqMeIfIcBagyP02np2kJGNtpRilBY33wiKaBCAAAQgAAEIQAACEIAABCAAAQhAAAIQgAAEIAABCEAAAhCAAAQgAAEIQAACEDiLQMaTisL9Uv/444+z5M6RjnFnzzlr7SCs05jmn1xAAAIQgMDLly/tJ5RMuMLGog+MmhRr35xxKrIOzLtqc94+mFOKegjE97B25WQLDzurOk/UcLXJNQQgAIEaCNgXrCadCVSsaPba3l7SYsL3kZF26JsKIgu5ylXRFoGyBMueaBw804fVHSmFfTBT1tL6kQBHQPGshYB7drKuXYPRYIWGwXUqgwYuLEltxpEf9OnTJ42cuJuibj6VI4LdI8N7FX87LnuXJodaSRMC1xLQAWx2AdSrd+tb+4NVxVR9rgPqjCK9efOmgzHw+Mg/O0cbjYFoEGiFAF2gVjTlyYm/7AHh5xECA/rLA1Z9DAsfeUdyPDugEebAqDTlonr+mqbvamaXl53ctPkt8G65PzU+Zm9h3Qe5jhCwjzrqs1EHYwgRFNfeslc7kpMju65VFrkXIzA3DX1/N7c3bXxsLWZ7OzJCjzug8UhWAvauhb03mFXgCxO3s+ID9IVqIus6CfBS1KmXWSp7/UZbIGh2XFj+bGNcHCFgn4HPWoMjnC9/dpCRjcs55xAANz8HVdKEAAQgAAEIQAACEIAABCAAAQhAAAIQgAAEIAABCEAAAhCAAAQgAAEIQAACEIBAhEDGk4o+fvzoZXz5zoOePN7PHeJdtWutJzk/IQABCNRDILVi1LztLk99CxvBTR3Nc6A3YxIBApUTsC8WqnPlRkm8SazY7qSkasgLAhBolIB9YVKdC1btq47tLUijqrxKbHfP8R1d+rPE1mZzOhFk87AidaXoHpzFvMV0Pnz44FpspAg6Xebhw4eRCNyCgMzJbYMWTyTSjqWKpgZUh0zsa4a0yF/PKgUNBFVik/aC4L3qNUnCRQtFxTIsgT///NNedvtrZU+zfEy7F6YdsZ89e1ZewtNzdBvNMPHNbnz4CCEQgEDNBOx1NU56PXrEX65HFx1IMqa/PGDV5w6yMSxcw5s7oBHmwK7BGY+kRufevn27mJeOL/IiL0aTz3tzc7N4i8AdBJJOO14cs92RKY8sErDY//ygPuHN11xAoGMCI3SQcB77MGD02IceOyuFvWvBN+gkVnyA7uxNoTgHCVCBHASY+/Gk+i23MPWnn4SL5qB+hdYvoX2WC2sN6tdmRMIRRjYixW/3Fm5+u7pDcghAAAIQgAAEIAABCEAAAhCAAAQgAAEIQAACEIAABCAAAQhAAAIQgAAEIACBdgn8bybRNR/IS7mJtbLaJCvpjI0Ltyfw8PITAhCAQCUEdOqb9rZwp/NuCnZ7e1vJBrWbotojpB479OLFi7t379rTJyYEaiZgXyykUmixkPbir7k4WWV78OCBPX3tgqrNwe3xiQkBCEBgQAL2Niipv1qMZHzDa1cMe0ndp7hOIiB1XNhRUQfp06dP6irEtxXQtoA7Dt5O4kDkagm8evXKKFuqf2pMlmg9EXj//v1cHI3qRAYoVDvpkInpnAntpKmqUtsyqlXVhVbmz1XWzz//fOfOHR3VMP2p2arTl0lqTy9sFGbtXHuBA3stf3JvhcBoJxVpM2ujb6Uqd21H7EqU+/37d6lPLdrcnC0KtrkTjbGTprZS9Sqd+UXIBEKgKgJ0gapSh1EYY1Ws1PCXjUhHjjamvzx41cewcA2v/OBGeJYKtOGm691omC7usarGUxz3kUVJ1M5q/LC/WV6Lhc0dGNeIl3vSSKb3LD83CSTh1UgIr8AmUiJ0RqDXDhLOYx+Gih770GNnpUjqWgz+DRrvrzPjpzglCWx+siwpDHmFBGgLQiaREJqDCBxu5SBgf0ON82FyCBlJU0565K57y15S96kur3sd2ehSWbj5XaqVQkEAAhCAAAQgAAEIQAACEIAABCAAAQhAAAIQgAAEIAABCEAAAhCAAAQgAAEIVE4g10lF7mYNEwIdAlQ5C4mn45SSTirSIzqTiW2k6tcsEkIAAiUJqCJNWiqgnRe0uW2dW9bu46YtFzc373BT1qaE9nm07oNcQ6BOAtrVWlvYGNc/KFpPr3+qRrTNt5Z/GDeg0Q7gI7NKZUt8CEBgTAJJ9WRtez1IHnsfkg2wyli42ugLx3zUp5Jvpc0EI4U19rgiKXCrUQLyOo3a12hn5NSZmov/+fPneaW3vObpaJyaBW5ato8fP87y24d01Ozq78J6cpZ59wXeaxI6HNgkXEQeloBxkGfiY69y6+Spxvr29tYim4YKFdkS86o4OqZI6rB7ZBE5kz40v3jx4ubmJpIatyAAgcsJ0AW6XAWpAuAvpxIjfpzAmP4yVR/DwvH3osBdjPA4ZB0r6/mnnz59EthIyrqrRyyOqj5baHQ6nlokI27NBDwdzeGLF3wZXMRyVqDs2T7NSYrTK3ZW1qQDgVYIyPIv/B6U47s5zmMrtheXEz3G+XD3KgJ8g7aTVzeMGdR2XMSEgEvglM+aboJcn0uAtiCJJ81BEi4iHyegGY/2RFhrYGdVecz+RjYqB75PPNz8fdx4CgIQgAAEIAABCEAAAhCAAAQgAAEIQAACEIAABCAAAQhAAAIQgAAEIAABCEAAAgcJ/M/B59cedzdrUBztJtnEWlkJKVHXCrUYHp7JtBiNQAhAAALjENCkbW2FnFTezs7pSS3O69ev2cIjyWCIXD8BeyWg03fqL05WCe3Hec4btWeVh8QhAAEItE7AXq/W1gYZDx2RguztbOvavFz+pE3ickir/Z60JUck5R8/fkTucqtjAvYd8FP903qgaXhZwk9/z58/r0ew/iTxjo747bff+itjpET2VrW2nkOkUPlu2TtaOLD5tEDKNRP4+vWrXTzVt02PCeton/iZmjMKfXitvwpVz/+S/bzsbuDMkwsIQKA8AbpA5ZkfyRF/+Qg9nvUIjOwvD171MSzsvQuX/BzcCA8y//Dhg3esrI4p0g65m8lqupfmL21Gk/cU/3KxmQIRJgL22sY+hgnb3QTs1U79oxy7IfAgBCIE7FVWJJEjt07/bo7zeEQd9TyLHuvRBZJ4BOz9N7oW9m4YH6A9M+Pn4ASYNFi/AdAWJOmI5iAJF5GPE7CbXG29NfskE3stdJxnEyn0N7LRBPZUIXHzU4kRHwIQgAAEIAABCEAAAhCAAAQgAAEIQAACEIAABCAAAQhAAAIQgAAEIAABCEAAAqcQyHJSkVY7e8IZN6vynrrkZ6qo3plMl8hMphCAAARqI2CfGDpJrvm+2tmwtlLsk0eNYNKehtqS8tmzZ/vy4ikIVEvAvnKDtaPaScGox8uXRhjlJBoEIACBawnY2yD7ar0yJbLX8/YylpG841zsSskH4cWLF5HEk1yPSDrcaouA3GdjL1oHA2hzybZKh7TlCXjj23fu3Ckvw4U52ltV43t3YVkKZI0DWwAyWTRNIKn32PS2zv/888+jR4+MfVFhafpMpqw2+eDBg6zpkzgEIHAKAbpAp2Askwj+chnO4+Qysr88eNWX1LHP9EYwLDy4ER6xq/BYWR0+9PDhQ2OaL1++tLirGihTTGOaRFsk4J2HtxhnDrSPYc6PcJFKwA5Z4yHdzHJMpUT8kQl01kHCeezDmNFjH3rstRT2rgXfoPH+en0LKFduArXNfc1d3hbTpy1I0hrNQRIuIh8nYH9Da6tv7e65vYzHeTaRgh1dvuLw6SfOFjc/zoe7EIAABCAAAQhAAAIQgAAEIAABCEAAAhCAAAQgAAEIQAACEIAABCAAAQhAAAIQyEcgy0lF4QEVDc1s2yFqeDJTPoWRMgQgAIEmCGjnwTdv3iSJ+urVq6T41UZOLcj79++rLQuCQWA3gbt37/7666+Wx798+WKJ1necx48fWwqoVS7aB9YSs2QciaSNjaRx+wqxkuKRFwQgMCABnclhbINqWHLmKsjYJurcEfuOcm76XO8goMb38r3GpO6ISf/48WNHuXikdQLePrmR4lj2lIw8nnrLeFxBarLEz03Aa4BGq1jwXlMNDAc2lRjxhyKQ5GIUbqbPVYSEN+7GolamiXMTnz59qvpN3ta5oCKpKS99kmZr7wgibkGgKgJ0gapSR0QY/OUIHG7tIDC4vzxy1cew8I73JccjIxvhEZ46VtZ9XBhT/Q7NYrI4R7e3t0yadVGnXtv7LXwZTGW7L77mOv7222/GZ+3qMyZ4MJrm7dzc3Dx79uzt27cHk+JkGx+kAAAgAElEQVRxCKwR6KyDZH+LC4/i8rF1zQIXw9HjIhYCKyHAN+gkReD9JeEicnkCd+7cKZ/pZo6cc7aJ6PIItAWpKqA5SCVG/CMEWGtwhF6jz3Y2stGoFuJi4+bH+XAXAhCAAAQgAAEIQAACEIAABCAAAQhAAAIQgAAEIAABCEAAAhCAAAQgAAEIQAAC+Qicf1KRFj16W3FprWwTu1BNlCWqZa21q5LwZCb3LtcQgAAExiSg1e/GpQITH00n/fr1a+ustODfuEXjVFKd56QlKK2XGvkhsEjgxYsXi+FeoFbKVXj6jidk7p/2E84qPNtMwqvzr6pP1XjqJke5wZI+BCAwLAHjCcTe2MXluIzyGEt3eXG6EcCol6zljex/VOdWCFlpkLgI2M1Se+6XJDbaCTcl2WbNy9u+ZMBN0PBekwwMBzYJF5FHI+DtZR8v/oMHD+IRqr2rozS9tmNRVH1sbeWYIsmv/Yi1xbZGKf8T/fvrr78WCzsFqsjRp/+fm8qL7YMjMLkFgdoI0AWqTSNr8uAvr5EhfB8Br88zmr88eNVnr0/2WZflKYaFBzdCi5GEcZ48eeLOWfr11193HCYk/8j4Cmj8+fv376EYhFgI2Od+2N8FS77EiRCwoza+I5G8zr2lz8cSXvPYnz9/zrydc9mSmkugBss/q4NkLwsfW10bqO0aPdamEeTxCPAN2gMS+Wnvhtl70ZHszr0l4VUdMYP6XKq1pZa6wrSA/PrO6Lr/BXIki30EaAuSuNEcJOEi8nECxtn4dr/juEiWFIzyGEtnybGnOEZ6WYt81shGViGvStyuIIZrrtIR+UIAAhCAAAQgAAEIQAACEIAABCAAAQhAAAIQgAAEIAABCEAAAhCAAAQgAAEI9Erg/JOKwtn/zc1sSxVYU6DYYb/XN4RyQQACRwhoAXzSypzU6veIbDmeVVtgXx0hATS9WOc55ZCENCFQAwGZt7EGsM8mr6FcOWTQSZmR9QZujjoNyP1Zw7V7ZifrHmvQCDJAwELAc2CN1bUl5UriaAMmS6G0s2Q9G6jpzE7jTpdJHc5KNNK0GDU0vpF+gsXUm+aP8IsE7KcgRIxnMeWDgfQGDwKs5HG7gVUi8HEx8F6TGOLAJuEi8lAE7F16YdFu0dr6uUU+OqbIMpSnbqqiqcZosYwRmb3jCryY7Z4+5RWEnxDoicBZg2B0gVqxCrs7g7/cik6rktNuYFWJvVuYwas+hoV3W86JDw5uhDtI3tzceKb76dOnHenoEcF//fq15dlHjx5ZohHHI/D582fjZ0H51xw849HL91NnfWnExpJ+VTPG9b3bfff5UmPRoD3OWU6lPceaY7qWdpWcEVcu6bu5vW8fyTEHBF7hJKroMQkXkcsT4Bu0nTnen51Vjph0eDap3rlzZzNO4Qj2RrCwYGTnEaAt8IDEf9IcxPlw93QCrDU4HWn9CfY0slEV7bP6k/YeDsM15Q3gLC2XlzySY5eFipSXWxCAAAQgAAEIQAACEIAABCAAAQhAAAIQgAAEIAABCEAAAhCAAAQgAAEIQCBC4PyTisIJW82dPPH06dMIssVb4flMi9EIhAAEIDAUAW22mFQ9apu/t2/ftotIu8YbN5JQGbU0OglOu1iQfGQCxqMULNubdo/xxYsXljJWtd2JBP7w4YMrNvuxujS4hkAqAcu2KT9+/EhN1hK/wqXUFrHjcYxtUDiCEU82311jz1DtRaMbmudDlzvlGhrfyLZoXb6/uXXaevracs7ueBauMdg8q0Xr8lZaqghjOmjGnsOYcELDxoENmRACARFIqiIK75hwloLsxxRp8whtJHRWvvWkE98U47fffqtHVCSBQM0EGh0EowtUs1FNsuEv16+jtiTEX5a+Rq76GBau5IUd2QhTVaCTb7wBLn14unv3bmo6c3zt1GlxXTUmrMNd5qe4MBK4vb01xvTUanyKaLsJGKsdpf/u3bvduZz7oPe9e4R5O406lefq/ZLUuukg4TxeYj+nZ4oeT0dKgjkIGPtySR+YcshZQ5rGblgNjZGLK98Majo8LufLry3qKCykVl0VzpHsdhOgLUhCR3OQhIvIxwkY31Bv7OV4vrtTYK3BbnTTgzV0JoutCLB0YKpamoSbv8O8m9OypYxdFspScOJAAAIQgAAEIAABCEAAAhCAAAQgAAEIQAACEIAABCAAAQhAAAIQgAAEIACBawmcfFKRdmrwVkpo7tSRNc+X0NHmWZEpX4si1TPjcFE8AiEwFIGvX79q2Y8OvNEuDJqkOFTZKyys9i40rhaYhNc873DTnwrLFYokw0vag0ATxAvvGR3KTAgEchMwHldpXC+RW1qlb9/z/XRhVFsaNzOtB5cgvH792kVh2avIjc81BCDgEih53Ii3rMiynMMVtYnr5tog46iCcVVkEzpqSMikfn6OckVe0tTxqxzikWZhAvYua8RycsgsX94uWw4BSPMsAtKjhjjOSq2VdJrrOVz7uuHAtmLYyFmYgPd5NJ57c0Moauj18dRSRvVAdJxPc5+G4/qa78a3/RphL+AZBRcQOEKg0UEwukBHlF7mWXsnGX+5jEb6y2VAf3nwqo9h4Rre4sGN0K4CuWxPnz5142um1vEDhDQzwdJo6guXJum5uXMdJ6DZjBb/WomIv3HcMp4jd+0Enj17ZjF7JXh5MzEXypPk8ePH861eLxp1KvtQh2dv5QsVeUPt381xHssrLkeO6DEHVdI8nYCxL1fPlGD7m3U6K7w/DykdHg/ItT9LqsNYUqNTaUyNaFkJ0BYk4aU5SMJF5OMEmntDWWtwXOl9jGxYOJTswJyyNMnujERGhyxkUuPUPDe+OS1b4HdZKEvBiQMBCEAAAhCAAAQgAAEIQAACEIAABCAAAQhAAAIQgAAEIAABCEAAAhCAAASuJXDySUXhMgnjjL1rKYS5p4qted6achSmQwgEIFCMgN7Bly9f6ugXbQan/ReeP3/+6NGje/fuaUc8NkQopoXFjG5ubuwbL2peaWoNvJhp+UBv14+4ADrbQ4so4nG4C4EOCKhO9k6yWSyUXnydMLd4q3Dg33//XThHN7uwI+3ena9vb2/n62svtIGOuz2rdnzQlrXXikTuEGiagGXNjH0FThyFl07J5RxxwU68a2yDVI/VcLipDoSwtEFqVTnq8kQjsSd1+brEyEtqqTrsJSVmEwS8JZ0Rme0bckUSsd9iFww7q6piLrYsFj+uqlIcF8bYc8B7nVHjwM4ouIDATEDH88zXmxf2AfPNpApEkMOifoU7CrSWqaJ1fEyRSh3XsvEY8jV6hENgHAIWT9YbvNoNx0sn4l9bsqALZKF0YRz85Qvhd5k1/vKk1pGrPoaFK3m1RzZCuwrkY7rdHvkmmqllf3wtpmpC46ivJukNePb5GrfNcPuUD74MbsLMEcFY/+vbbg1m731l1shMr6dHu7pu16l0S9HotfEFyVe6iF9vMYxJMJzHfAoqmTJ6LEmbvHYT4Bt0Ejq8PxeXpV1z3UD32dRrL51Ia5uacjfxLeooWVitmzN66yWlIq81ArQFa2TWwmkO1sgQnoOA8Q1lrUEO+Fel2cfIhoWepQPj9QMtyS7G8dLZ15/EzV9kGw9sTsvx4kx3uyyUpeDEgQAEIAABCEAAAhCAAAQgAAEIQAACEIAABCAAAQhAAAIQgAAEIAABCEAAAtcSOPmkonCq1uPHj68t4b7cd4htnAu7Tx6eggAE4gR0xIVmMWolvze1UU9pWbg2RNAa7Bq2II+XouO7nz9/tm/S9/Hjx+YOl3r27Jllc/lJxTqKSadqdaxuigYBl4Cs3bJDetiHdBMpc+3t31EmUzcXNVWWo9pU26hSdR+86vrVq1du1hbh3fhcQwACHgFLbWlfgeMl7v30+i2WrL0UmvjZUBtkORBCaqIPeZXh6ZW5dq+xyLvPAahXWcWF+YbjHhcK42bNLhgujbauw56ARmaurfcuAdhQz+Fy71UKwoG9xErJtGYCejHtbbQqXm13UnNxXNn08eXBgweW0unTqr7CdLwfrrb9inPouOyuSXANgeMEwv5nmGbEEQ4jR0LOHQSjCxRBXcOteC19oYT4yxfCP5h1WF8N6C+PXPUxLHzwDTrr8ZGN0MhQE5a8k2VPnMV6//59yzcsifr06VM5TUaZr4127cinHGfj9BhNtJNyr2U1Zu5PnjwxznL05sxcgst7QweZtxN20kL4dTqVoZzNhfTRQcJ5bM7wFgVGj4tYCKyQAN+g7UrB+3NZ0eFxaVx+bVFHyYbJ6FRezg0BZgK0BTMKywXNgYUScU4k0NAb6o0CLUJQm6USLd4icCLQx8iGRZuWDkxVA2gle1MWgHOcmr/1N6flmWrkostCRcrLLQhAAAIQgAAEIAABCEAAAhCAAAQgAAEIQAACEIAABCAAAQhAAAIQgAAEIFAJgTNPKtIiXm/ZswqpGaKVFDVJDIltXG46J8ts7xkFFxAoTODm5kb7HcQz1UTSe/fuXbvXQFzC7u9qXubPP/9sLKYOl2roZCnt1WhvAn7//ffmzmEyao1oEFgj8ObNm7Vbc7iqiMvfesvKjVngTBeSwVJVqpLMJIA9WelL27G58QfZ8cQtMtcQOJeAtn7eTDD0uDcfWYzw5csXN1y7jLk/e7q27MWm406v3TpNuXs16qIKLO3p4oMEnkLg2n6C/NnFUsi5WAwnsG8Clu7iRKDwuk1Lldu3atot3aJRbQ61tVveiOSW1hbvdQaIAzuj4AICIuA5WXEmDfXitIOJsUV48eKFxsnjBW/9blzLlo0SWieA/BA4i0DTg2B0gc4ygxzpLLo2ixnhLy9iITAksGhUxt5RmFq7ISNXfQwLV2K3IxvhpgrCCUvCde58XTmGFjdWHzJaqSGvHcq2n21jn4q2aSdESCVghK+x4msno4ZfmQeZt9O0U5lqjRXG76CDtNjPX0SN87iIpZJA9FiJIhDDQoBv0BZKUxy8v5kVHZ4ZRQ0XFnWUlNPosJQUibw2CdAWbCJyI9AcuDS4LkDAMlrIWoMCiiiWRQcjGxZWlg5MVUuTcPMtavXiNKdlT/7Fn10WarGkBEIAAhCAAAQgAAEIQAACEIAABCAAAQhAAAIQgAAEIAABCEAAAhCAAAQgAIGqCJx5UlE4SavpXZlS105rYta1uxtXZVgIA4FiBLTngn0Nv7ZO4D0tphovo19++UXr873AyM9Hjx5F7tZzS2d12NsLNYuWKez1lA5JIHAKgYcPHz5+/HgzqWtP3/n8+bPllIjNUhyMoKrSUktol5/L9371Gl9tRyvhDxafxyEwOAGj+3xKb9ZdVmTMt1Ht6BAmy35M1y7e9mrURdQqhdrTxVsEliGgfsKFpyqubYFk2RywDB9yKUngzp07xuzWzrgyPp4UTd3pNUNNSseN/OPHj/mnfQ3q/AgXdgKLnQHZz4BND96r3WwUEwc2CReRuyeQNPTdRC9OO+1qb2tttmLRnYazbm5uLDGbjuO60mFBfvvttzCQEAhAYJHAYv8zjFnnIBhdoFBT9YTgL9eji24kWayvBvSXR676GBau5HUe2QjjKtCorDdhSRWXDhaKP7Xjrpw+ywitXOMmfMML9xWVr22cl6IJGPrKuUNZPHIKAcGXCixJWb7zWtLZF8fLfZx5O4udtJBhnU5lKGdzIR10kHAem7O6RYHR4yIWAuskwDdou17w/mZWdHhmFDVcWLwzd45TVpnlV5acD5a1LEMlTluQpG6agyRcRD5OgLUGxxm2lUIHIxsW4M31J3HzLWr14jSnZU/+xZ9dFmqxpARCAAIQgAAEIAABCEAAAhCAAAQgAAEIQAACEIAABCAAAQhAAAIQgAAEIACBqgicdlKRNmwNl9FalihXhcMVxrKdsRtf19fubuwJw08IDEIg6VXVtrneHg2DUKqkmJq9/enTJ6MwWkLz5MkTY+QLo9lPVNJEyS9fvmjVxIXSkjUEriKgY3U2u4XatkbL566S0N46nL4Du1dkLUWz7HiS1Px5WRz/6R3sJOU2seXQ8YKTAgSyEjDuVa3uxHEx3ES630z57du3m2XULk6nbFS0QzUaS9kcSVA3UqXYkTiPnEvA2+3r3MTjqa1tfG+sN+KJc7c5AsY1eIXLtVmV7ZDH7Xjb16DuyIhH1rwhVT5yT65qIq/SC95rEnkc2CRcRO6bwFqHbbHU9ffiNM7z4MEDyy5X06B3EyP5i7pICowDEbGk1IgMgZEJGKtBd/xqNy43kc0BImMudIGMoMpHw18uz7z7HPGXZxWPXPUxLDybwbUXIxvhGnl9sg8nLL1+/Xot/pFw4/6wykKvjAQ7kleZZ6+abmHMVx1mJmCUsYRILlKBxYPQiJCGlCPp5LsVfmW+sM3KV8zFlFt3KhcL1Vbghca2NgxrtIqJM85jW/a2Ji16XCNDeJ0E+AZt1wve38TK2LS5A+B2yF5MNxFLH9h7fJCfm2TinxFPpJTJ8T9RQpJaI0BbsEZmMZzmYBELgfkIsNYgH9s6U259ZMNCtbn+JG6+Ra1enOa07Mm/+LPLQi2WlEAIQAACEIAABCAAAQhAAAIQgAAEIAABCEAAAhCAAAQgAAEIQAACEIAABCBQFYHTTip6/vx5WLBik63DrI+HaIn15mxyL5f37997IVf9dLfyvEqGhvIFV0PK8kR9+fJlqvq0VPXCkzA8+Qf8qQUD7nKmOAEdgPfs2bN4nGvv6uwlY0un+bIqeIXHFKW+QdcCJ/emCaztFOAWyrgti/vIKdfaTbWqd8Gy44kEvmoTWO1U7m3NxrrHU+zwYCJV2fDBsgz7uPoJlgU2luo0zlCbFrkGM8JmynLVNw/M82q2OMMT7y6OpXjp2w/79B5M+ulaRdKD40SWe6LX55LyLg43qcaQP3K6PFjC6UhPT9DYXkz5ltkgT6/GfIC9cYmgBcuPHz/maJvV+Bxz7QLbXiOj8IjW1PFQV6GMIUUkLHzL0t3Ce52VggM7oaCSmU1izAt9cbDbgHpxFY4Sz4pTWdTJNG7JocpQ3YAcndJZnqou4p82Ur8pV1U0hMlBwF4t5Mi98jSNTo2lVxYvab5BMLpAcfJX3TWa1iReGTcHf/kqYzgrX/xll+SwVd8gw8Kurqu9HtYIFzUi3y08pkiDqPmmEBj3h5W0+uJW/9nnerXLn6gkG/727duiQt1A6XHxq5Abh+syBIyK0PDIJTbvfd2WGDWPOJ2rMmPPv2an8lwg5VNrvYNkNKEJLM5jeQMz5ogejaCIVg8BS8PEN+hJX3h/4mCs5Sx2FX8L8o2ix/Nt7u7mJNsyX4U0GjBP0JLzGBm9nAmXEWzOThflc3Rzr/za8s7SFsxKpDmYUXBRhgBrDcpwriSX1kc2LBib608aBZ7KznDNxMEIzdIDiRtVSa+hy0LF8XIXAhCAAAQgAAEIQAACEIAABCAAAQhAAAIQgAAEIAABCEAAAhCAAAQgAAEI1EDgnJOK3r59uzhbRTOMNQelhnLuk8Eyb9tNWWuJGypv+fnf7gajLrcmrqvFVa1gZdQ6L7RIys64jDwpTSLbCWjjwviOfm5S796903lUbkg919qGw7KFhASu9pgiI8xq65lqBTOCHS2a3v3N82z0TpV/5TVDPbU1KbDJiLrWm7uxS+wy0+s9W9USOPft0zasOU6Vc7PwBJh/WuLMkU+5sPRmy0tlL1p52SzE7PIXjlkelwr4+PHjzWIuut6bT7kRvErPkqn7eI7r3LTv3r276QIIrEY2cpQukubaWIr7iCSX/G7Ihde5NRUWrbZqxNvzKxQ4R8jaxvdXLUpXGau1hGoFO90w7COWm7XfKbK5h669efNmM03jib+uQi2H+W3muxnBzXEz8ikRKqnltLAzYlTSl2o/NUZy1rR9p0a/5RAV8IlOIbwvEbzXVG44sEZiw1YyRj5NR0tqcCNV7rUQVMNrS2tts2UZ9NawlU5ULe9DXYsoTmZzh7JrhR889/I1sBF4ecEq6X+Kj2U8qvJBMLpARjsvHM3eziY137tLgb+8G10l9RX+sqfBYas+hoU9S7jw57BG6DHXJIFFByS3rVr2h5Wo6uXaW2SvaCV/ClfJQU596zGeCiw7VwNUEkU8r/JuS1ye+W4BwSyfmCWPJCn/zc47+EoDNReO0hTQxaz3+aIDp3IuS6MXuRudRSwnfje3N1U4j4u6qCQQPaYq4pIaO1XIjuPzDTpJuXh/wkWHJ8lmcke2NDoFFpO6fTAtythcaCAslQy0egoq3yRVwoG2wLOEzZ80B+Vflk2llIxQ+M21DATJJsuPwNSz1qAzg3Rb1WKGfeLIhkXm5vqTlh7XVHCGa2YDaE7Ls+SRiy4LFSkvtyAAAQhAAAIQgAAEIAABCEAAAhCAAAQgAAEIQAACEIAABCAAAQhAAAIQgEANBE44qUgTpNz9NbxS6ZAJL6Shn4uLuuPyN13eeNG4C4GJQD3zSrVfgHFzW0933ubs3l1+FiCgJRY6rMiyNkbC3N7eanV9AamSstCmjZpibnlEZ3iosFXtImERmziLBOqpABfFqz9QG1tvbs+hV159y2Jl0bLAHQsM9rU+SYVSpWGpJyV8SVwqgipktxlVTW6sDJOKr8iFVxYZxaMSMIKqP1q1qrTUSPGdkS3w3ZU5Ovgh9yk4ldDWGZNuwRdBaWSjZKUaH0uZJNR6cnU7F6Ul8BICl5yquHjWo5rg8uc7XsK88kyvquI2O9UzN7fnNgeee6FtMecOoQRTs7J5qpDl9GJvzGfHIO25xew+tU2jkhMkZ+3Ro0f37t2789+/n8x/8m7cPxmJxoXUNKuN06GncjG0nF6GpJax5N6gcZ3ivcb5eHel38EdWA8IPwckkNTg2ndVKEZS1a8qZNXwxoJoOwC1C6rJi0lYQ0bxzcXUP1dlWIOcA8pwVZ98QNTnFrmDQTC6QOeaxFmpbbo2c0bGVm+Ov+MCf3kHtAof2TSqofzlYas+hoXreTeHNUJXBRq2WutKaXqSGzPHtXFmrN4auZk5BDgxTbkSayRPzGVKSn63cTRApwJr7PR0AdYStPhTl8zcsAi2VqhzwzWIvfidzstFfcuSkxs1RuEdfLX5HdwT2P6zHl14Mlve3+ZmVnhlrPxn6x2kzX7+zB/ncUZR4QV6TFWKpVmvtuZPLWyd8fkGbdcL3p9Y0eGxG0yBmJY5nPPsqUzyyOmY1y9oapbR754fySQVyaYSoC1IIkZz0HH/rc6isdYg/obWqbW4zJG7rY9sRIo232quP4mbP+vOftGcli1F67JQloITBwIQgAAEIAABCEAAAhCAAAQgAAEIQAACEIAABCAAAQhAAAIQgAAEIAABCFxI4OhJRdpAML5TpHYwjG/edGHhN7M2nqLhpmNcj+0+cvq1EXj5GefGHAuvcWodl5HqiWZmzNEy/fSgVEZJwlx2PxgmRchuAtNhRZv7F0/pa3W9lmTszuv0BzX73LgCWTtNaNGRFkicLsMpCVIBpmI01h4FKsBUyeuJrx2oN3dgUYQy+1Mrl3g/do2bZWv1tWft4dq/27JqUbiM77I967WY2lYv3O4kUxVn6RAaX8m14uwIN+ZYTCNzEYw5GuWfkz1+YczRou7jwrgpWAS7pDJXB8myiZjqUrc4SdeyFndHHm0wnfT4jsj10LbsJFWsUrVsSfbixYtifWCqEbttFz5VUcNui66HZVs0e6HmmK1bgqXCmQt7yoUxx9PbFGN7MZUxa02i2sxdGjpZ5mbjsmjVnka8LvemE+E97v1s3bYLdJbUShqHaDy2lp+S3/3Ti6PeiJwdWYLG0uVi6LBArSyVd6YjkORfyMJlt58/fy7jGK4VAe91jcxi+OAOLJXMolWMEygDMHYJJiYHG7VzwUp4Vbmqfo0fN/XZVFvfaoAo03DQuaU7NzXXlQ5T3jfGGKZDyA4Clhfw9A75ppw0DZuIjE5N5YNgg3eBNrV8SQSjaU2y4S+LA/XVpqHiL3uIhq36+h4W9rRc+c9hjVB60ViZWjpZ45qONAS3duuscAlg9GrlZh7py50l8GI685RgDVGWOV1G0CzaefPmTeFTgS3+lCXOIucjgZZMizl66jS630HWyqWBbg2YrN09MVxVgTcKIfHyWU5VunAxGnv+RyoidZXd4aDNj1+ueINcN91BMprQpEqcx2pNGj2mqsZSq1vipOZLfJcA36BdGvHrkb2/iYyxlqPDEzekE+9udggtc/53y6PeqTuBX/6jMSm3T2t85Eg0Bpwt9GgLLJTmOIM3B5a+mSXOzLOeC4vYxQZ/XCysNXBpeNcWrVnieMle+LPpkQ0Lt+b6k0aBp7IzXDNxMEJry2voslCWd5Y4EIAABCAAAQhAAAIQgAAEIAABCEAAAhCAAAQgAAEIQAACEIAABCAAAQhA4EoC/znwp+2oLKJrl0NNDTyQz2WPal9gSwG9OHrqMon/m7FRLxK7sF4sS3YllaKVBNg6Lm1lXhKX8pqX63uW7/0U2NyCffr0ycvU/jO3bKRvJKBayLiHhZSr5T3GZPNFk8CW8wMmU7y8OdjkQAW4iciLUE8F6AnW3M/NF1+9x9yF0uvs7cStt3tTsOntLtn4Who7WeZff/2Vm1hYY+Sr5aQdS5teUhETXqN3UKAX5Kk71M4aQLH1ns36s87+v96XNT5ueGGvZFaERZtHKklvvXTu2qNC2pvnuxQYwQjbINf2put8dexsbO6FxfAmwbqvRkJdhCFqeYtxWOycHKkEXL2H161bQvm+wYUOgneQT2iobkg+ixXzOSPtgjEZlUW20Py8EK8X4d1N/dm6bZfpltgpzUovcKEaT21i7h5LxKIW62G34Pnq5FmqsOegV29TsEnIwhXjmA6sNGV/ffJVyLPBuBdeXeqarntdppJxBevs2sh5Yl6g0jDild0aa5LZWgo7KcaCFIsWHxQaHE4xLYQZVTjsMAlJ0xAqKwyxUDpSbRYbBBu2CxTqtKehvAUAACAASURBVJIQi086t275umf4ywftwdjFKtOVtdRXs1EVu7jWX+6v6rMoruNh4YMv7CWP92eEmxg3P2/JjMvUisYqenqtpKnNop0YwesBrr3a3obO88j2iZK4Sdmlcp8qcG30pzR6UEAYNwujYGUMfhbMaPm5bV7dV7efKSNX8zQLefpFnbqYi2nppDXhVM4lqu1irRZ1w5vuIOE81mZy++RBj3ZuakTc93ft+kjNaReGmJsfaAooQiahXFxLqPMb9IDen/uC0OFxaVx+bekelxlwlps50TD6m5K8GD2L0U41Tz5Wi4U1+nQlPU3agkVNrQWO2Rz03X9zOyFr11kHPdaMbQrfHIxVPyp3Pab0vd5aCKrkTJUWDTIkFoY0PbIRN+PprqVpPuJ9eL2R470O3HyLWr04zWnZk3/xZ5eFWiwpgRCAAAQgAAEIQAACEIAABCAAAQhAAAIQgAAEIAABCEAAAhCAAAQgAAEIQKASAv9nnxyaW+bNIgrnabkhmq50fJrRPlF3P2WZxuqW0b3WPJjd+R5/0K6a3AutvbJo6p5LKXKde7KmK1gHuEq+XPbZfgWWqduF8YztwsnKru1xPROI7/Hnqk+r4ErWD7OE04XeNXs9dm1D4Em+9pMKcI3MYri9zilQAS5K2Fbg5vKqrO+7Xmdv2ca0wMD+UuTeXsTVpmxvs/JRBEVznzr3Olxsk9XOvb2B3IbAuy7ZCxJSz2w8YeafMqRz+W+mZjdd+v+Caex46LXaJJ8pgre70Gxa7sW+noZeGTeRArZaJ+3NSkbaz1e9hG2Qq5TpWrVuJutaS5ZqZCYTqmMxRO/p/Ei+i7UV8vnsswNLyAcnVPTlDsKahYRGm6nn5nbpvSw2u6+bfRI3hePbQHRg22UGQ1ydhoZ0bYi64mofy3Dw3vdNLHivLrEBHVgVn0rGtYHRrlO/JB5v1A4S1ktq70LMNb8euaQGPljYcx+PNwf7nPRzJRwztTqHHaQLmgajQXYzCDZmF8io5Uui2Rs7z5k9S1q31fCycL3dual1L/CXJy1sgpqhlemluDqds67k4ip/ubOqz6jNXoeFz6r9CqfTmRFG6KlpMNaKilagVjQKM79Wm01bpOypt4z9cCXrdUTz+XRGkfIJEGEYTgKZteZdFLArV85qHT2jYPm0KUV4pitNZf0uZiyyqgVXgyWvQyCe9ernPo0IrJuU3uWS5aokL5dA5LrpDhLOYyXGdlAM9GgEqF5Z5F12b5WcGWsUvstom0MNqmDzdcPU0nlTYSdvwth9lcGUtJNxvL9FU6fDs4jlqsDNdyTTtE+3xtDLOxd/U56pei/ZmzWKJMFKDheImH00I1/dOytuvnA167bF8zVtwcxKFwM2Bx333+Sqz3Yev9jn1LuWs/t6k78qlnzDMmFvLQSVqdFZI7YJZJawZEdxTdopfBYpftH0yEacwHS3uf4kbr5FrV6c5rTsyb/4s8tCLZaUQAhAAAIQgAAEIAABCEAAAhCAAAQgAAEIQAACEIAABCAAAQhAAAIQgAAEIFADgeSTijTRzT7Xx5vFpYWLNZTZIoN9Ia5Xxvln4dl+c6GStkXLOidyFmm6SDKbYlPh+8Cl6eke7Xw/LRO8Sr4Fc15JFyWJ5dNFZynbJ5qr4rpkrrm9XdD6n3zTzU/UOxVgKszaKsBU+SuMv7kaTW9TjuVe4TqluUe0KZLb3JSsi1SrSEg398XrTCKFWPQ65LMoY2EnAiXbdHtDINlKLrDpoz4v1v+XgS2+PouBVzmwqqYW5XED3fXG9vfRa8ty91hqpm15cXK8yEpzsz4vvAZb9mOhMZvf3GjaDW93zEuGEeaSbl7ohcrRUZlxrbU7+SykD0so2TfwKtW4zWQaJ7TLoBdqtq7jFzJ+N2vVDN7rsLksOXzElcqzf7WM7t3U6z5su0xnSXrcbKfipl7grnponr2lmsSO+KFP5JUU79WlavTp+nBgVXAqGVf7o11vtndeXaGfl7iZqjb1xqkzsKOSV+cqt+fYitnE6UHpEj1WO+xA02C3h24GwVTk0bpAdi1fFdN1WsMW2Q3BX3ZpRK7VFBZr7y4ZFYzbKv7yIp+eqr6I8Xu3VL1kHZfwhsXm3PMNCy8qt5XAnowwZK6eUlJ9OFnLue1aKNUOkSSYxtayvjiznJuDeBMlxQ8r9tPH8JWFfOr5LV67UAsrD2IuQrELvT5rIoXhZUanp7InCVZ+mEU5hnzCkByCqU4IhyayGk/lupgMpienstjrb88otO21kKY7SDiPdpOoOSZ63NSOsec8veZqcVTBbqZJhOMENruvfIOeIRttuJsP0HPBdUGHx6Vx+bUcvbUe0VyFnu7/enWFW0V7tyKy5XBSQnXwgSxkshmyqUTaApfhUM2BsbBz5eNWDi60Cq9VT8qwI1WWdyvr6Eecj6VayyGe0gxHgTwshT8ZNGqQHrTIz6ZHNuJmrLst9idx8zfV6kVoUcteEcKfXRYqLCYhEIAABCAAAQhAAAIQgAAEIAABCEAAAhCAAAQgAAEIQAACEIAABCAAAQhAoBIC1pOKNMVNU5PtU3wiM7c0jzbHJLzjQDXTUYJpQfXmZL5I6dxbmjcpaMXmemrOn7JzBbBcq7Cam3j6bHhXHaJqWXftSSt6WQXrD1empTWzKpV+0lTgSaFSfdb3fYdpSbDC83FnhlzECeittCtUTUk8tRPvSjB785d7149TykUFmIqxzgowtRR1xl/ba2nuFZy+7DnMUVnopZj4bC73mgWbLtQyKsEynT311iyVpIpwYr9OLWbYMc63DEOSL+boYfd+Sp7cvSCpONU2JKR65rNpZXoB+6vPs/b/ZWBhDeCZU/gzd292zTYsnl1qr8NLM2tvqgnaeoM2HZxUyGsKncI9FYT2dnqrF5dHd6lGQkShXiIhMqFMVf2atSg8lPl4SH+WkLtvUI+DoPo27K2tGe1Z9qNxHjdTXS++CG6cRZHUyC5ar7e28EhV3J9tZ+0sTeoQ/03dLSq0cOBZ9rxohIuBmz1JcTvXNwxzdF+3VA+lpPcqgKqdundgVUwqmcWXpftA6V09AdVC+2rLfB1Il7yEVHutakR1xabXs1aBX+UOuwWp6noN1BRelagjCFPtsANNww7zU40af790N9Up8NLMOgjmFnmQLpBb5Jqv8Zfj2qG+ivNZvIu/vIilm6pvszFyI+Tr1XtN2Jypwhf5EygC3RjhpM3J5VTvZZ/LOdmMvDlhOd08JJtltGe22/BC5ZJDnUO2ubDKIsw3DJniewPRipba7ZzzDS+Ey+KPa6qDYoaPZw2RCsKBx5CSFyJRs04BVZH3CVZ++EJm7MFZ/CnBTlTuosokSSZTaUUXU/HXWk9XL6lvt5dmMacyk0J3J+sy3Lxut4Mkg7c3u2f1yhr62Lrbfgo/iB4jwAVnx4RMvfVqy3J33iJij3NrsZV3a13VUXyDnuxBxmxxSdRwK+ZZJrT4+uSbQb0mttc5cS1kvqbDs0bv9HBZxYx98eLE3mNo9srdLZHRC57kVIdNj5/op7iSKFmLoXrEVMVJpBPfWVek6Vr9LkvV4Qk2scoqmCsqbYFLY/M6fC889U0/m24OVEa9GnY/ZSZQf//tYNEy1WBxq1Omm6N8qa1wPMfN6vT0/mFcnoNa0+Px9LPend8Oy0W7IxsWhpt2JUSpluyleWIXSCWS5dirQUligbAZp/XhGk8ji2ZflZY3NaIIXRbKUnDiQAACEIAABCAAAQhAAAIQgAAEIAABCEAAAhCAAAQgAAEIQAACEIAABCAAgfIEflKW7qSTf/75Z5rk+u+//2pCz9///dO1G+esa83f0jT9O3fuaNrQ06dP79+/f1bKkXS+f//+7t27OYKKNpVR/+fAHBcqrP6UsgqrIrsX0/WzZ8/i+Uo1klxKmaLNSjlLTZOErnizPBL45cuX80/v4uvXr+76W0+wb9++efFTf0qkBw8eTILpv/u4JtE+fPjQDZmvh8U16XEyNtFwiUVwKeaHDx/cFfizHs96QVwDc6WSdWkm4t27d2fdJV18/vz50aNHSY8ost6aX375JfUp4pch8Pbt2+fPn1vykiGpwdqsPC1JReLc3Ny8evUqEmG+JSNXZVimLZszXbygApywuFVNlxXgovZbDFRNrn7g3O4sFkEve6QrsvhIGKgeizLyunx6czWbfG6Gnjx58vHjx/BZY4hSk+FNPb3pEVUL57Y4lkrplOpRuDQHPezIqdVWn8EIJIwm+eferO5OeleILqYuR/iIPWTqbOj/9Ii9EpCDIL3Pgs3WqJBJqjnELswcU2JMgs2GMQumEEGOWMiw9bkQ7ej/i7lrYLPWJgNTR3cOmbWTdDHpcVLfpM3pWpkmpWOPLE/nzz//jMe3V49eF0vCi8lc+8VzWbzbDW11Jt0hgrCwYqUIaiDCW/YQ8VeXMm6E0xrRSJ1gz26OSTWit3V6VWcm8W6hov30009zZO9C9YDWO4Xeiv1N9BJc/KlWST2WsAlWZOW+r84Z1hKmqlv/J9SuMcQtoa0REulX7abXy120LgUer2rULb+9vXXTV4Oy6AgLo4zZjRlea2RYdaz7eNhgqWhrdeOwti1j3tdZClWwGCJfQKYSb7YWHywcqLe78DgM3muqitVsbY6qyZ6Pj+9lcmCpZHZ0pVKNpKr40+DA9JXEqwMnv3L6f4rMsvwJ7+RdHk9TsikRiW3sEsRz1GCFep5HHMZ4+i3eVT2jxndNcnVpFGHtLuH7CNQ57EDTkKlpqHwQLNWGW+8CpZa35vj4y1MPQTqa+zYKOf7VQwlOQy5Tl0Y/dTFbgiqKyBc9tZgVTi6ahd+8kPz4y4uUOqj6uhwWXlRWr4GNGqEqTH0LmKpr1c9zdX2KmlRXy7M7PqVKQkowfbI8xd+ciqaGY2pKZqd4akr0M/71fJOMcb7HPF86nHZ4ypCjxSBVlt0ffTY5SIC5G6DIk2kpRBdTT2AzhUiEab63QE1x3G5A/MuL4ruCzQY/CdbW13wNImnCquWlOP4NUVaqIdbwu6FmOq1NnI6ob77VjS6mEnXmVM5quvxinA7SyM7j5WZ2ogAj69Gt1YX03KZfCU6dN3XVpg7A3PrPfTnFiQwFnKjlXpPiG3SSZmXwTX+ATiqsG5kOj0vj8uvNGafybTX96aCcYeUQ+hdGLziUZF7Jq8p8rtj1MXRtliwfyFxQE89NFzjEHgkJ1R1GDg0gjLMZoiHuDlbTqJitNwcd999U+7kDJvP4zzQk5d7aNNfFCJau6cEBxsV8N2t+CdbuWoOODXKckY1Fu/UCm+tPjuzme7qz/2xOy5aidVkoS8GJAwEIQAACEIAABCAAAQhAAAIQgAAEIAABCEAAAhCAAAQgAAEIQAACEIAABEoT8A5H+uuvv0pL8N/8NGXWkyTTT3fbi0tKupiplu5slvcq1UhgTZeMiCfdLRaqQKD2yl8TDFwh/wguYdRE+fCRMiF6K9f0aAnXMokkOYvVNhbhibNIQHsQ2A1y2iRiMZ2DgW/evJkX3mzamPaPOJjdiY9TAYb66rUCPNFsrk3K8tYfedm1p4lswGIYi9HCB+0heh9PZ6viTKu+42IojuoxsU0VQE+tta3H6zp7vRovXepdrTiKcLjQQYhbCPV5qOh4fR7GLxCy4y2LWKN3a+1ldMsVN+8pQcVxH9G1ti7y8kr96SVY5mcm2qoENmsnRVD1mEpJAuupzUp7X+IWYahGQsuMVyOiGj4yhUhNkwXq9QkN5khHZVal9BW+rbM8RzxZLGHGOF/ELcHukM4JnnWxb4RExmnvx+4217BC07ugrulsw+FFxKRdYkpHzBdbvTgQbNvFOF3HbTvU0VqIjGpRI2GOl4ccqR7Xih8JF5nNKmL3W6Z8O/NepxJt9oVkRYqjSmZqaiP8w1t6as1WjzuwVDLhC35WJROq8vKQC9Udcr4qZHoTL9dFnQKotonoxeKY11mumqWKAM93a7MlurCuUJ85oq86P9ZHBA5vrTXorrot71rogxwfBAul3Qxpegx/s3RtRdB7jb/svkcFrruvr2RUliqrAOrNLAr7y61XfWs8ZdJTD6HFYeG2auzj0rZohJYxkzXjtIQf9+Jl/5aMToyjLvcRYzC2+24Wshy96V4RlM4+SVRXWNSqOFm7qV5xiv3cHI4rJomb0VSNu0o/61rldTNau5aBqVHeIYa+jyz2OmQ/stuDpViTNmv4Dgj2Yi6y8orTkFNpL3jWmB7A+WeXHSTZp7EREQe9hvEvmGt6qfBj65qojYYPq8ewMzO/sMUuslbyjRpkktgCyDdoO7EWvT976SIx6fBE4JS/tdlzkL72+ZUqy2KLtuhwbYqR1BAotTWSfCALSUZwrWGMh9MWxPmEd5tuDjruv1laq/CFOjdkd/UbmpkbIjdwU3GKIL/Pfcpyrdc/9BZDJvsStwiwWa5QmNNDBMEiamqcNTlV5CnH0T79WN7QqgbQpCZ7b4fhmukFaU7Llve6y0JZCk4cCEAAAhCAAAQgAAEIQAACEIAABCAAAQhAAAIQgAAEIAABCEAAAhCAAAQgUJLA//Eyu2oCcbEtEjQvcG2S2YXhmgjlKSL8eZVqhEXT70J55pA6Nz8CV2jP8anwmwucwgTPCtm3aHO2QE06tE+KVTHnB7monIAMQ3Wj0cwUc8d87kUCsihVa0lGlWki+6J4lkAqwNBseq0ALfbQUBzL4o3pZZ9WBWwWTdFUM6w1cIuVhn0We2hmiyH56gd7B0yFUmHjkuiu4kSKr1rxlL1y7LXrIs/dgfH1Ehc6CJt62V3kgw9KU5FXzG5+B8UIH4/X52H8AiHGGinCM35rrRJziyZ96RVelEThYYdqcdFyXIzwritAsevFMoay7QsxbiYljRyvVF1iqqDylUuVjJtXyetGqxEZzxolt8bWdfhm6UEFqoZ0Y1qsUQaglijysgvmwVYYSwjVGm9QIuoIkzo3RMZgMZvFOKqd7MLIXI15yX5UQ8oOvcSVgqX6sqwP9FKef25KiG3PrOaLuG0vWk4YKM3KnI7obpanzMUpfZuQQyRExhm+FF5h9Y4Io+U1UUYT87XKR+mEwkTcN08S48/U9isUKRJi9yBULpU3LozuKk6EwPGmcyoLlUxoPKdUMhFTufCW3UpDLK2HqL5SRXp8i9sL1VcgazluEUXLfgrIMFoWEeD5bm023DQNIfwTm4a1vpCbqVr5tS6WwlWhuZF1Xb6j6L6q9salqi6QW4RurmUenm1EfsqQNr3RiYzqBPzlkKTe04jl2N+LMOWDIafUV/jLEeVOt+wqrq3qWzMwvelzqXUdtjV6UIEquBtzfiRyIXNSbRNp/s7ybSMydHmrLSNctKg1a9wRfrzqk6HuyPfII6mvkmfGKrIld+8pFXNxLFSpGb/OJDUQslJPgNN/WiDkiLPZ/c6R6Waa0s7phOcENZyyaDyLUinmZnshadU6RCxZDccpJVqUMHfgKZLP8MOLSKs6F60tpzIsY+GQmZt34dbVnXWQBnQeCxtVmewG1KMqN+89Lf8zdyVfxnguz4Vv0EkqaMv7SypaJDIdngic8rfkAW3Wt3a/cpJfLsaiO6DWbbGAi5E3pVqLoNQWc1Ggen1rT+UO73vAOQROWxAyiYc02hx03H+zj5Pkqz1cpzVuPzvuWip/FU1NtqruuCS6qzjGmjzrWoOODXLNzFzV6HpxoL7XTz8t9icHdPN31E7uIy1q2ZV/8brLQi2WlEAIQAACEIAABCAAAQhAAAIQgAAEIAABCEAAAhCAAAQgAAEIQAACEIAABCBwFQFOKlqbclY0XHPXNi1A896KyuRk1uLcbnA5Cvy/l5GVAzI/y2ytMM1TQjSZftP+4xHWZoV64qmM8XS4WyEBmcfilF9PufNPTb827hPhFXZzqf+cxXwhi6pzA0cqwFlH80XHFaBnya3/1JtoXLyhRSyKqSpCr+G0zln/Zfz6qUDdiqxy0cs7PRLiMq70mE1r80IihbmcFaJSxLdJ9cRTj05YVHwVUw/qv64tdeyJK1uuWseiIkSwy2Y8VsV+xi2E+jxURLw+D+MXCFmrTyIml3rLWDGqsHqj9V5PL/haNRhnaJetANswi9y09dKJT5jvWkhYqSrEXtEpr9ydSaqRUHebr0D4iEIWXYzIu6mXUW+ilsbpQWlBpjtZr/7rp/Su8GmJ6WZDfEorjCWEao1bgurS8JEyIeqW2KviMKZsTDaTJKoK69nqZKWSREmt1Wm6Fea+FrLWJMXltKDAtkOGcdte09EcrtrpQvsPi2MPSbLJubxHLvS6RRoCV3K9Aoopkx7ZexXq1AqqBgeWSsa15On6YCVz5KXL/ayKFpa37xDVTpvb4+bG3lD68f7Mor/QUOnqFPWSF1CtVZwGTUOol3ObBmP/SmKUHASLW0X8botdoHiJ2r2bqguZGf5y+MpbQtSTj9iJfdNAS15JcQ7WV/jLEbV6t1Jftxq8PxVh0ZwWu3mR1qq2YWFPNeP8bMgINz8QLFqmPfBg1SebEUx7dqfEVJf7iK0avfvFLCKNlJLVXdUJEk9MJjK6VojC7QOqGsOcHl8U4MTAU3SxIxHVkPFS7Ejz+CMFmGvsN/V1njwamZasQv9lRfGRB3FQi2n5bhJXwXz3ONgdKRTQRaSZ9gSeVDDxX4Mv1czExrzwoE0/u+8gyVBlGItlXwts2nns1bZH06PaiDX7LBZeoJLv1Vy9comksTlT+6WYg3+DTn3ZKxmC8JSe+tNoIXr96fCkst0RX10jYyWsDoP8R72zeiScOqKJW+qBLCalwMgUU3VZT6zqIx1gPpCFnCO4dtiS+whtgUvDct1ic7D4vodmljVE3Cx4U+OsudhZy+IlfnCAcbPISj+p+hUTtQJ6xB0FstuAHow0BJvSWiLYhfFQn/gzk0EuStj9yMam0lvsT6ZW9VL94MM1LWq5S9PdLBQRIAABCEAAAhCAAAQgAAEIQAACEIAABCAAAQhAAAIQgAAEIAABCEAAAhCAQD0EOKloccpZ6UAtA9i0CeZ2h1qJzO0GVxIumZ+m34WPlAk5ZRG1ZhzGZ/pqacfmW0aEaglo+Y3qySSDnNfzRGaZ65bMT5MvU2fDK/7i1ORKAFIBhqYSaS+ktdYrwEoM70QxVKXbZ0WH6o6EbL688aYkkvLarUgVdBaxfLhUKL0d5xbhqnUsWtgTAa62YE2DucPjeKnPQ/7x+jyMXyBE72DEus66pTVmp7RW8XchSdoCbMMsytDWqydQYe4nhsiS469/ki4ikalGQq3FqxHBDB+RM7IGWe9mqp8Spr8WcmIrjCWEkOOWcEqVG2ZqCTlrhERjIJn6XepR71j5nFSvKgtjJYlth0YVt+212kzhZ3U2QpGKhUSq60jBD97K54516b2Kdj5isrQTm87JMKhkwvd3dyVz8F0r8HimkaiQ4YUh6hvoNVFJ1d8o41sVUFyxLOKKg2cORcSZZ7q7qUqahpD86U3DWf3SEwfBjlt4W12g4+WtOQXpAn85fJHPDVGXI2ID4n9udvbUdtdXZ9VLdlFPj9mZvyw+p3t/MtoQe4SbrKKJYeHIyzjCrSba33yGNJn07qpvthBhDN+OrCHGkeFZQu9CRbaI5z01/1Tumb4OyBkXzDmj3BcWCDniqJjxouXIdDPNYuQ13pLvpd5kGycf3t3kliNCGV2c1XmryqkMNVgmJDSDcTpIMtdBnMcytnRVLuPoMdPEgLASiISUqeSvsqXy+YqnWv8I8N23uvwGnQ+XOOcYgjhuUXR4jjM8N4VML6wsUJ3SeAVr9IKNlUZkGIEPZCHDCK5TDCxf5dZlWyDm+YjlaA467r/JwML3pXDIwQFG4yusXJLmxO6AoHqmTFk6NsgQ+zgjG3FLbrQ/qaqe4Zq4Zt27jWrZLUJ43WWhwmISAgEIQAACEIAABCAAAQhAAAIQgAAEIAABCEAAAhCAAAQgAAEIQAACEIAABC4h8D/hjCtCIAABCDRH4Jdffvnw4YPm4Gqlh2Y2T9Nk9V8LhDSLVDMRX7582VyhEHgm8OzZs+/fv+twIPuWEH/++eerV6+ePn167969n376SRZy9+7d+//904V+KlC3FOH29vbbt29zXvELTSXXpMavX78+fPgwHpO7EIDAbgJ6Q29ubtQz1kYeZy1WUe2hOqTLl9fFZa8kN7Wj6k6t6ufPn1VnbkYmAgQgkJuAujB6H1WP7a4V1THW42/fvs0tagfpq94TKHkQ8iN2A1/koNQm30SeC7XrIqIKA6UyOSNrgundnPyUc02FVngNOOFGAuofagzkn3/+UXf6xP6h7FwJqkctyzdKMkdTvSpXevNNmbOgkpzRlbl48uTJgwcPNJCylp3WvUv7UqLax33fMPSg/uRi6E/pqFuiBFXHahxPictQj+/h+Pz5c9nnWhEyhbvu2KaFG2Xo2HsVAZfYiRUUTafRuogWIaCRZFVHNey+ERHScktFUI2qGkmvmEqkt0N7NKjWVSWsvoH8So25qdrXy2hJjTgTAfX5IyjEHJ4RPtyCQCqBLgfB6AKlmkG++NIF/nI+vF2mjL+8W62tV30MC+9WfT0Ptm6E9ZAcShKNS8tx1uilHOpTCi7fXKOgGlCVMy6bPCVNEqmWgLoNGkA40X5UUg3yaGBnMqFqC16bYF06lZVAHqqDhPNYidUdFAM9HgTI4xcScN0ZvkFvKsLFNcgHaDo8m1ZROII8Pn2KVdf9+LyXWXIZs2bXaLaVLHwO5GIoAm7lRltgUb1LbJDmwIKFOPkIsNYgH9t8KQ81shHH2Gh/UlU93/rjmnXvNqpltwjhdZeFCotJCAQgAAEIQAACEIAABCAAAQhAAAIQgAAEIAABCEAAAhCAAAQgAAEIQAACELiEwE9ax3hJxldlqq24NAt8Lfc7d+6s3WKG9xoZwiEAAQiUJKBq/N1///7+++9i+Wp1h3Z1jOxRXkwSMoLA08Os+wAAIABJREFUgAS0l4e2zP748WNk4+w1LNPLqzPJjB05bR2ijNZS88K1pFBbkar3OP0Pfxoz9ZI9+HPakl6s9Pfvv/+mpqY9d4RLC7QuET5VWuJDYEwC2oJfe1qpsjL2hVRHadNtju3cbS1TM7S7XhV/VarTHwdv7NZCyQelpvnl0rumvoExd72bclP0yI72V1moIyE7UUPMkahG4ERLIqDdFad6zH5M75y+6jH1D3WczCmVmCpVvSkSQy/a9K4pfZ2RM9n/KVnMknNhIaC6S/qddBHGl3a0l0rJwRDJo50cZSGy2DWpQjnnEAksh2j+Wf4C7zWVOQ5sKjHiQwAClxDQWbNqLteyVjdGfa21u4RDAAJHCPQ6CEYX6IhVnP4s/vLpSLtJEH/5XFXWX/UxLHyuxitMrU4j1FCSx8qbucone4/P5k/jfA/LfOlpKFujlKmD6hqinD4LypFEg5sq6ziCBhOm7zI7Brr10XCauqONFztGVKBovTqVBdBNWdBBclHjPLo02r1Gj3bdqf+8GHltERYf+hdxnRXIN+gkknV6f0lFSIpMhycJV4HIk0Z2+JKTbJMvoFVLxnrV6AUrcfmqi+sdlOMcjg9bwEJ2Z0FbkIputOZAfDruvzVRtOklncaCdswhn0cUNa5obAJSX4rC8SvRGiMbFr033Z/EzbeoWHGa1vJaGbss1FphCYcABCAAAQhAAAIQgAAEIAABCEAAAhCAAAQgAAEIQAACEIAABCAAAQhAAAIFCAx3UlEBpmQBAQhAAAIFCBxcyWORcNoruZup3pYiEwcClRPQi699q7WRx7S5+bTyeVrLMS+i06q5aa/zHXt2aM2e1ofMi+6U1JysAuefrSzG04oXgZqICZpAidiMS7qeCqXznCZoO4hVbjCIB4G+CUyr2twqcV7bprpLNaHebnVjOPXkRDOI1KvKZW4yVKlO9apU0MeKwRMZ1p+UNg7Tan/JqcNU7McUueWa3s2pr6I3dG58pziyE11MTfBkKrITvbCt9C7cknLdKAH1qGWZi11ElUgmKsucTFSNCPVYo1o2iv327dvnz5+vRdbxVDc3N2t3C4RPe0aknll7udgzGbzXGYXxItLRcltP1UtTRwsH1giWaBCAwHECahB1APBaOvU0PWsSEg6BDgh0PAhGF6gq+8Rfrkod1wqDv5yVf51VH8PCWZVeW+J1GmFtlBqVx7hHs+WkopmARik1h2RxRN39MqgPPRqzYkR95sbFTGCqc+bvMu68HcXxrIiPhjO3cy+kBb3IzKxIpUoHaY0YzuMambbC0WNb+kLamQDfoGcUlouhvD86PBaTKBxnfmHVEdXf5AtIBneWryZoySmYVj3s8CjdVQ/TdC/XxZgS13/mJRZWfe7sZtNiNY0R9VDNgZEJ0bISiJic8nUr6mkK3I76P6v8PSXOyEaSNlvvT+LmW9TdupYXy9hlof4/9u71rHFlCxDocL4bABCC6QiwQwAiAEIAIgBCACIAQgAiAEIwRNAQApABs+9hPo+u9bDwsySt/kHLpVJp1yrZlmS7dmFPFRIgQIAAAQIECBAgQIAAAQIECBAgQIAAAQIECBAgQIAAAQIEFiogU9FCeTVOgAABAgsX+JkV4mdiiPi5xSz7i+98x1e9Yzrm+Gda/1kkbUuAAAECBAgQIECAAAECBAgkK1A97fLd3d102doW0d/4HWlkj7u6uqrZ+N+/f2UKrGmlGgECBAjUEaie6jqpN8063VGHAAECBAgQqBZwvVztYy0BAgRSFqi+fBtF/qtMRaOtLBAgQIAAAQIECBAgQIAAAQIECBAgQIAAAQIECBAgQIAAAQIECBAgQIAAAQIECBAgQIAAAQIECBAgQIAAAQIECBBomYBMRS0bUN0hQIBA1wViBtv39/dIWTQcDr++vj4+Pn7+hkssxN9IR7S5uRl/YzkWIjXR9vZ2/B0MBhsbG13n038CBAgQIECAAAECBAgQIECg1QLV0y7H7ZR+v58aQKSpPjo6enh4mBhYVIsOTqymAgECBAgQqCkQCfDiE4eyyjLklckoJ0CAAAECTRRwvdzEURMzAQIERgIyFY0oLBAgQIAAAQIECBAgQIAAAQIECBAgQIAAAQIECBAgQIAAAQIECBAgQIAAAQIECBAgQIAAAQIECBAgQIAAAQIECBCYKCBT0UQiFQgQIECAAAECBAgQIECAAAECBAgQIECAQOMFXl5eIlVzWTceHx93d3fL1q68/P7+/vDwcGIY39/fE+uoQIAAAQIEagqsra1V1PSmU4FjFQECBAgQaJaA6+VmjZdoCRAgkBeQqShvooQAAQIECBAgQIAAAQIECBAgQIAAAQIECBAgQIAAAQIECBAgQIAAAQIECBAgQIAAAQIECBAgQIAAAQIECBAgQIBAmcA/ZSuUEyBAgAABAgQIECBAgAABAgQIECBAgAABAq0RqMj0c3FxkXKaohiCmGx0OBxOHIubm5uJdVQgQIAAAQJ1BCJjQUW17e3tirVWESBAgAABAs0ScL3crPESLQECBAgQIECAAAECBAgQIECAAAECBAgQIECAAAECBAgQIECAAAECBAgQIECAAAECBAgQIECAAAECBAgQIECAAAECBAgQIDCLgExFs+jZlgABAgQIECBAgAABAgQIECBAgAABAgQINEDg+Pj4/f29MNBer3d2dla4KqnCfr9/d3dXHdLDw0N1BWsJECBAgEBNgeoMeYPBoGY7qhEgQIAAAQKJC7heTnyAhEeAAAECBAgQIECAAAECBAgQIECAAAECBAgQIECAAAECBAgQIECAAAECBAgQIECAAAECBAgQIECAAAECBAgQIECAAAECBAjMV0Cmovl6ao0AAQIECBAgQIAAAQIECBAgQIAAAQIECKQl8Pn5eXt7WxbT9fV12arUyg8ODk5PTyuien5+rlhrFQECBAgQqC/w+vpaUXl7e7tirVUECBAgQIBAUwRcLzdlpMRJgAABAgQIECBAgAABAgQIECBAgAABAgQIECBAgAABAgQIECBAgAABAgQIECBAgAABAgQIECBAgAABAgQIECBAgAABAgQIzEtApqJ5SWqHAAECBAgQIECAAAECBAgQIECAAAECBAikKHB+fl4WViRa2N3dLVubYHlFX36ifXp6SjBsIREgQIBA4wSGw2FFzL1er2KtVQQIECBAgEBTBCquMV0vN2UQxUmAAAECBAgQIECAAAECBAgQIECAAAECBAgQIECAAAECBAgQIECAAAECBAgQIECAAAECBAgQIECAAAECBAgQIECAAAECBAj8SkCmol9xqUyAAAECBAgQIECAAAECBAgQIECAAAECBBomcHt7Wxbx4eFh2ao0yzc2Nk5PTytie319rVhrFQECBAgQqClQ/YYyGAxqtqMaAQIECBAgkLKA6+WUR0dsBAgQIECAAAECBAgQIECAAAECBAgQIECAAAECBAgQIECAAAECBAgQIECAAAECBAgQIECAAAECBAgQIECAAAECBAgQIECAwCIEZCpahKo2CRAgQIAAAQIECBAgQIAAAQIECBAgQIBAEgJPT08Vcezv71esTXNVdXal4XCYZtiiIkCAAIEGCby9vVVEu76+HpnzKipYRYAAAQIECDRCwPVyI4ZJkAQIECBAgAABAgQIECBAgAABAgQIECBAgAABAgQIECBAgAABAgQIECBAgAABAgQIECBAgAABAgQIECBAgAABAgQIECBAgMB8BWQqmq+n1ggQIECAAAECBAgQIECAAAECBAgQIECAQEICz8/PZdFEooWtra2ytcmW9/v9iLwsvPf397JVygkQIECAQE2B19fXipqDwaBirVUECBAgQIBAUwRcLzdlpMRJgAABAgQIECBAgAABAgQIECBAgAABAgQIECBAgAABAgQIECBAgAABAgQIECBAgAABAgQIECBAgAABAgQIECBAgAABAgQIzFFApqI5YmqKAAECBAgQIECAAAECBAgQIECAAAECBAikJVCRa6HX66UVa+1oKlJEfH191W5GRQIECBAgUCwwHA6LV/xbur29XbHWKgIECBAgQKApAq6XmzJS4iRAgAABAgQIECBAgAABAgQIECBAgAABAgQIECBAgAABAgQIECBAgAABAgQIECBAgAABAgQIECBAgAABAgQIECBAgAABAgTmKCBT0RwxNUWAAAECBAgQIECAAAECBAgQIECAAAECBNIS+Pj4KAtoc3OzbFXi5evr62URVvS3bBPlBAgQIEBgTKAib0HUrEiYN9aOhwQIECBAgEDKAhXXj66XUx44sREgQIAAAQIECBAgQIAAAQIECBAgQIAAAQIECBAgQIAAAQIECBAgQIAAAQIECBAgQIAAAQIECBAgQIAAAQIECBAgQIAAAQKzCMhUNIuebQkQIECAAAECBAgQIECAAAECBAgQIECAQNICX19fZfH1er2yVYmXN3fO6MRhhUeAAAECPwLD4bCCYnt7u2KtVQQIECBAgEBTBFwvN2WkxEmAAAECBAgQIECAAAECBAgQIECAAAECBAgQIECAAAECBAgQIECAAAECBAgQIECAAAECBAgQIECAAAECBAgQIECAAAECBAjMUUCmojliaooAAQIECBAgQIAAAQIECBAgQIAAAQIECDRG4OPjozGx1g5UEqPaVCoSIECAQLHA5+dnRd6C2GZra6t4S6UECBAgQIBAWwRcL7dlJPWDAAECBAgQIECAAAECBAgQIECAAAECBAgQIECAAAECBAgQIECAAAECBAgQIECAAAECBAgQIECAAAECBAgQIECAAAECBAgQGBeQqWhcxGMCBAgQIECAAAECBAgQIECAAAECBAgQINAagV6vV9aX9/f3slWJl1dEvr6+nnjwwiNAgACBxAWGw2FFhNvb2xVrrSJAgAABAgQaJOB6uUGDJVQCBAgQIECAAAECBAgQIECAAAECBAgQIECAAAECBAgQIECAAAECBAgQIECAAAECBAgQIECAAAECBAgQIECAAAECBAgQIEBgXgIyFc1LUjsECBAgQIAAAQIECBAgQIAAAQIECBAgQCA5gYqECq+vr8mFWy+gihwSOzs79dpQiwABAgQIFAtUvz8OBoPizZQSIECAAAECTRNwvdy0ERMvAQIECBAgQIAAAQIECBAgQIAAAQIECBAgQIAAAQIECBAgQIAAAQIECBAgQIAAAQIECBAgQIAAAQIECBAgQIAAAQIECBAgMAcBmYrmgKgJAgQIECBAgAABAgQIECBAgAABAgQIECCQpkB15p77+/s0w66I6uXl5evrq6xCdX/LtlJOgAABAgRGAhX58KJORUqDUQsWCBAgQIAAgUYIVF8/ul5uxCAKkgABAgQIECBAgAABAgQIECBAgAABAgQIECBAgAABAgQIECBAgAABAgQIECBAgAABAgQIECBAgAABAgQIECBAgAABAgQIEPitgExFvxVTnwABAgQIECBAgAABAgQIECBAgAABAgQINEZgd3e3Itbb29uKtWmuqo65ur9p9khUBAgQIJCUwOvra0U8g8GgYq1VBAgQIECAQIMEqq8fq6890+xmdczV/U2zR6IiQIAAAQIECBAgQIAAAQIECBAgQIAAAQIECBAgQIAAAQIECBAgQIAAAQIECBAgQIAAAQIECBAgQIAAAQIECBAgQIAAAQIE5i4gU9HcSTVIgAABAgQIECBAgAABAgQIECBAgAABAgQSEjg6OiqL5vn5+eXlpWxtguWfn58VMy9X9DTBvgiJAAECBNIUeH9/rwis3+9XrLWKAAECBAgQaJZAxVWk6+VmDaVoCRAgQIAAAQIECBAgQIAAAQIECBAgQIAAAQIECBAgQIAAAQIECBAgQIAAAQIECBAgQIAAAQIECBAgQIAAAQIECBAgQIAAgZoCMhXVhFKNAAECBAgQIECAAAECBAgQIECAAAECBAg0UuD09LQi7op5mSu2WtWq6mire7qqmO2XAAECBBokUJ3Ab2dnp0F9ESoBAgQIECAwUaD6KrL6CnRi40uuUB1tdU+XHKrdESBAgAABAgQIECBAgAABAgQIECBAgAABAgQIECBAgAABAgQIECBAgAABAgQIECBAgAABAgQIECBAgAABAgQIECBAgAABAisUkKlohfh2TYAAAQIECBAgQIAAAQIECBAgQIAAAQIEFi6wtbVVMSXx6+vr5eXlwoOYxw7u7+8fHh7KWopJmaOnZWuVEyBAgACBOgLD4bCimkxFFThWESBAgACBJgq4Xm7iqImZAAECeYGvr698oRICBAgQIECAAAECBAgQIECAAAECBAgQIECAAAECBAgQIECAAAECBAgQIECAAAECBAgQIECAAAECBAgQIECAAAECBAoF1r6/vwtXKCRAgAABAgQIECBAgAABAgQIECBAgAABAgRaI7CxsVExZefj4+Pu7m7KnX17e/vz509ZhOvr65+fn2VrlRMgQIAAgZoCx8fHt7e3ZZXTf7ssi1w5AQIECBAgUCHgerkCxyoCBAg0QqDf70c69omh+r70RCIVCBAgQIAAAQIECBAgQIAAAQIECBAgQIAAAQIECBAgQIAAAQIECBAgQIAAAQIECBAgQIAAAQIECBAgQIAAAQIEuiDwTxc6qY8ECBAgQIAAAQIECBAgQIAAAQIECBAgQKDjAs/PzxUCe3t7Ly8vFRVWuyqyEA0Gg4oYqntXsaFVBAgQIEAgK1D9hpJ4Vr9sRywTIECAAAEC9QWqTwBcL9eXVJMAAQKrEqhI0J4NKVKhZx9aJkCAAAECBAgQIECAAAECBAgQIECAAAECBAgQIECAAAECBAgQIECAAAECBAgQIECAAAECBAgQIECAAAECBAgQINBNAZmKujnuek2AAAECBAgQIECAAAECBAgQIECAAAEC3RLo9/t3d3cVfY5UQPf39xUVVrUqUij1er2K+Uavr6+jd6sKz34JECBAoE0C7+/vZd3Z3t4uW6WcAAECBAgQaLSA6+VGD5/gCRAgEDnOKy7lsj6vr6/Zh5YJECBAgAABAgQIECBAgAABAgQIECBAgAABAgQIECBAgAABAgQIECBAgAABAgQIECBAgAABAgQIECBAgAABAgQIdFNApqJujrteEyBAgAABAgQIECBAgAABAgQIECBAgEDnBA4ODiKpT0W3Dw8Pz87OKiosf9XNzU2kUKpIU3RxcXF8fLz8wOyRAAECBNonELnxKjq1s7NTsdYqAgQIECBAoNECrpcbPXyCJ0Cg4wLV2dmzOPVrZreyTIAAAQIECBAgQIAAAQIECBAgQIAAAQIECBAgQIAAAQIECBAgQIAAAQIECBAgQIAAAQIECBAgQIAAAQIECBAgQKBlAjIVtWxAdYcAAQIECBAgQIAAAQIECBAgQIAAAQIECJQKRFKf6hk5r66udnd3Pz8/S5tY4oqI9uTkpGKHkXgptdRKFdFaRYAAAQKJCwyHw4oIZSqqwLGKAAECBAi0QMD1cgsGURcIEOigwNvb2/n5ec2OPzw8PD091aysGgECBAgQIECAAAECBAgQIECAAAECBAgQIECAAAECBAgQIECAAAECBAgQIECAAAECBAgQIECAAAECBAgQIECAAIG2CshU1NaR1S8CBAgQIECAAAECBAgQIECAAAECBAgQIFAgcHBwEJkY1tfXC9b9W/T8/Ly5uXl5eVlWYQnl9/f3W1tbt7e3ZfuK+B8fH2Mi6bIKygkQIECAwG8F4h2wYpPI5Fex1ioCBAgQIECgBQKul1swiLpAgEB3BCLVetzAHAwGX19f9Xu9t7cXic8jv1H9TdQkQIAAAQIECBAgQIAAAQIECBAgQIAAAQIECBAgQIAAAQIECBAgQIAAAQIECBAgQIAAAQIECBAgQIAAAQIECBAg0DKBte/v75Z1SXcIECBAgAABAgQIECBAgAABAgQIECBAgACBaoGYyvPw8LA6JUNkA7q4uFhyNqCnp6eTk5P39/eK+Le3tyPyjY2NijpWESBAgACB3wpEkryyN6D9/f3IovfbBtUnQIAAAQIEmijgermJoyZmAgRaKRCJiD4+Pn66NkpHFCVx4RYPyy7falLEnc/ev/8iZftok1Fy9/Pzc/ceRywWCBAgQIAAAQIECBAgQIAAAQIECBAgQIAAAQIECBAgQIAAAQIECBAgQIAAAQIECBAgQIAAAQIECBAgQIAAAQIEWiYgU1HLBlR3CBAgQIAAAQIECBAgQIAAAQIECBAgQIBAXYFIunB0dDSa6LNws5ixM+rEv0XPzhnBRGKk19fXwjBGhdfX10tOnjTatQUCBAgQaLfA2tpaWQfv7u4ODg7K1ionQIAAAQIE2ifgerl9Y6pHBAg0TiDuRlbft1xcj/7+/Ru5bBfXvpYJECBAgAABAgQIECBAgAABAgQIECBAgAABAgQIECBAgAABAgQIECBAgAABAgQIECBAgAABAgQIECBAgAABAgQIrFBApqIV4ts1AQIECBAgQIAAAQIECBAgQIAAAQIECBBYscDn5+f5+fnt7e3EOHZ2diJf0dzzNMTsz5H+4eHhYWIA+/v7EeeiEyZNDEMFAgQIEGilwMvLy2AwKOvax8eHN6AyHOUECBAgQKCtAq6X2zqy+kWAQFMEZCpqykiJkwABAgQIECBAgAABAgQIECBAgAABAgQIECBAgAABAgQIECBAgAABAgQIECBAgAABAgQIECBAgAABAgQIECBAoFkCMhU1a7xES4AAAQIECBAgQIAAAQIECBAgQIAAAQIE5i9Qf/7l2HekLNre3o50DvF3a2vrt9HEvobD4evr6/O//+psHjmKLi4upthXncbVIUCAAAECIXBzc3NyclJIEe93kceocJVCAgQIECBAoPUCrpdbP8Q6SIBAsgIyFSU7NAIjQIAAAQIECBAgQIAAAQIECBAgQIAAAQIECBAgQIAAAQIECBAgQIAAAQIECBAgQIAAAQIECBAgQIAAAQIECBBotIBMRY0ePsETIECAAAECBAgQIECAAAECBAgQIECAAIG5CcT8y5EQ6Pb29uvrq2aj6+vrkbKo1+vFwubmZvbvx8dHtJP9+/7+HjmKftX40b//5CiqORyqESBAgMDUAgcHBw8PD4Wbx5vj2dlZ4SqFBAgQIECAQEcEXC93ZKB1kwCBpARkKkpqOARDgAABAgQIECBAgAABAgQIECBAgAABAgQIECBAgAABAgQIECBAgAABAgQIECBAgAABAgQIECBAgAABAgQIECDQGgGZilozlDpCgAABAgQIECBAgAABAgQIECBAgAABAgTmI/D09BTZGu7u7upnFZrPjv9tJdId7ezsHB4eRtKIOTarKQIECBAgUCEQWfEio15hhb9//8qZVyijkAABAgQIdFDA9XIHB12XCRBYlYBMRauSt18CBAgQIECAAAECBAgQIECAAAECBAgQIECAAAECBAgQIECAAAECBAgQIECAAAECBAgQIECAAAECBAgQIECAAIF2C8hU1O7x1TsCBAgQIECAAAECBAgQIECAAAECBAgQIDC9wMvLS+QriqxFZckbpm86t2Wv19vf348ERf1+P7dSAQECBAgQWKzA2tpa4Q62t7fj3bBwlUICBAgQIECgywKul7s8+vpOgAABAgQIECBAgAABAgQIECBAgAABAgQIECBAgAABAgQIECBAgAABAgQIECBAgAABAgQIECBAgAABAgQIECBAgAABAgSaKyBTUXPHTuQECBAgQIAAAQIECBAgQIAAAQIECBAgQGBJAm9vb6+vr8Ph8Ofv19fX7DteX18fDAaRASL+7uzsbGxszN6mFggQIECAQAjc399Hpr14t4o0ePFGc3x8XM0SmQbizaiwzvX19cTNCzdUSIAAAQIECHREwPVyRwZaNwkQIECAAAECBAgQIECAAAECBAgQIECAAAECBAgQIECAAAECBAgQIECAAAECBAgQIECAAAECBAgQIECAAAECBAgQIECAQDsEZCpqxzjqBQECBAgQIECAAAECBAgQIECAAAECBAgQWKpAJHWIxEXv//6LVBDx/8fHR0SQTWIUuYg2NzfH/kbSiMgG0e/3lxqunREgQIBANwQiR9HR0VH2zSj6HW89kbio4q3n8vLy/Py8UOj7+7uwXCEBAgQIECBAoEzA9XKZjHICBAgQIECAAAECBAgQIECAAAECBAgQIECAAAECBAgQIECAAAECBAgQIECAAAECBAgQIECAAAECBAgQIECAAAECBAgQIEBg5QIyFa18CARAgAABAgQIECBAgAABAgQIECBAgAABAgQIECBAgAABArMKVCQcirR5kVRvY2OjcB+7u7vPz8/5VZH06ObmJl+uhAABAgQIECBAgAABAgQIECBAgAABAgQIECBAgAABAgQIECBAgAABAgQIECBAgAABAgQIECBAgAABAgQIECBAgAABAgQIECBAgAABAgQIECDQRAGZipo4amImQIAAAQIECBAgQIAAAQIECBAgQIAAAQIECBAgQIAAgf8v8PT0tLe39/8f55aur6+Pj49zxf8tWFtbKyz/+/fv1tZW4SqFBAgQIECAAAECBAgQIECAAAECBAgQIECAAAECBAgQIECAAAECBAgQIECAAAECBAgQIECAAAECBAgQIECAAAECBAgQIECAAAECBAgQIECAAIHGCfzTuIgFTIAAAQIECBAgQIAAAQIECBAgQIAAAQIECBAgQIAAAQIEsgInJyfZh/nl5+fnfGGURIqjwvL9/X1pigplFBIgQIAAAQIECBAgQIAAAQIECBAgQIAAAQIECBAgQIAAAQIECBAgQIAAAQIECBAgQIAAAQIECBAgQIAAAQIECBAgQIAAAQIECBAgQIAAAQINFZCpqKEDJ2wCBAgQIECAAAECBAgQIECAAAECBAgQIECAAAECBAgQ+K9AZBt6f3+fzuL29rZww/Pz88JyhQQIECBAgAABAgQIECBAgADHDGz9AAAgAElEQVQBAgQIECBAgAABAgQIECBAgAABAgQIECBAgAABAgQIECBAgAABAgQIECBAgAABAgQIECBAgAABAgQIECBAgACBhgrIVNTQgRM2AQIECBAgQIAAAQIECBAgQIAAAQIECBAgQIAAAQIECPxX4Pn5eSLEYDDI1/n8/Hx4eMiXHx0d9fv9fLkSAgQIECBAgAABAgQIECBAgAABAgQIECBAgAABAgQIECBAgAABAgQIECBAgAABAgQIECBAgAABAgQIECBAgAABAgQIECBAgAABAgQIECBAgEBzBWQqau7YiZwAAQIECBAgQIAAAQIECBAgQIAAAQIECBAgQIAAAQIE/s/7+/tEhUg+lK9ze3ubL1xfX7+4uMiXKyFAgAABAgQIECBAgAABAgQIECBAgAABAgQIECBAgAABAgQIECBAgAABAgQIECBAgAABAgQIECBAgAABAgQIECBAgAABAgQIECBAgAABAgQINFpApqJGD5/gCRAgQIAAAQIECBAgQIAAAQIECBAgQIAAAQIECBAg0HWBzc3NaoJIU7SxsZGvU5ipKAoLK+c3V0KAAAECBAgQIECAAAECBAgQIECAAAECBAgQIECAAAECBAgQIECAAAECBAgQIECAAAECBAgQIECAAAECBAgQIECAAAECBAgQIECAAAECBAgQaJCATEUNGiyhEiBAgAABAgQIECBAgAABAgQIECBAgAABAgQIECBAgMC4QK/XGy/KPI61FxcXmYL/t3h5efn+/j5Wfnp6enBwMFboIQECBAgQIECAAAECBAgQIECAAAECBAgQIECAAAECBAgQIECAAAECBAgQIECAAAECBAgQIECAAAECBAgQIECAAAECBAgQIECAAAECBAgQIECgBQJr39/fLeiGLhAgQIAAAQIECBAgQIAAAQIECBAgQIAAAQIECBAgQIBANwVeXl4Gg0Fh33d2du7u7jY2NsbWFm4SlZ+ensZqekiAAAECBAgQIECAAAECBAgQIECAAAECBAgQIECAAAECBAgQIECAAAECBAgQIECAAAECBAgQIECAAAECBAgQIECAAAECBAgQIECAAAECBAgQaIfAP+3ohl4QIECAAAECBAgQIECAAAECBAgQIECAAAECBAgQIECAQDcF+v3+9vb2WN+jJHIUReahfJqit7e3SEqUry9N0ZiJhwQIECBAgAABAgQIECBAgAABAgQIECBAgAABAgQIECBAgAABAgQIECBAgAABAgQIECBAgAABAgQIECBAgAABAgQIECBAgAABAgQIECBAgECbBGQqatNo6gsBAgQIECBAgAABAgQIECBAgAABAgQIECBAgAABAgS6KBBJica6/fX19fHx8fn5OVZ+c3Pz58+fWJstj7RGLy8v2RLLBAgQIECAAAECBAgQIECAAAECBAgQIECAAAECBAgQIECAAAECBAgQIECAAAECBAgQIECAAAECBAgQIECAAAECBAgQIECAAAECBAgQIECAAIGWCax9f3+3rEu6Q4AAAQIECBAgQIAAAQIECBAgQIAAAQIECBAgQIAAAQJdE3h6etrb28v3utfrRSKizc3N9/f34XA4lqMo6h8dHUX6ovyGSggQIECAAAECBAgQIECAAAECBAgQIECAAAECBAgQIECAAAECBAgQIECAAAECBAgQIECAAAECBAgQIECAAAECBAgQIECAAAECBAgQIECAAAECbRKQqahNo6kvBAgQIECAAAECBAgQIECAAAECBAgQIECAAAECBAgQ6K7A29tbJCuKjEQ1CdbX129vbw8ODmrWV40AAQIECBAgQIAAAQIECBAgQIAAAQIECBAgQIAAAQIECBAgQIAAAQIECBAgQIAAAQIECBAgQIAAAQIECBAgQIAAAQIECBAgQIAAAQIECBAg0FyBf5obusgJECBAgAABAgQIECBAgAABAgQIECBAgAABAgQIECBAgMBIYGtrK5IVXV9f93q9UWHhQuQoOj09/fz8lKao0EchAQIECBAgQIAAAQIECBAgQIAAAQIECBAgQIAAAQIECBAgQIAAAQIECBAgQIAAAQIECBAgQIAAAQIECBAgQIAAAQIECBAgQIAAAQIECBAg0D6Bte/v7/b1So8IECBAgAABAgQIECBAgAABAgQIECBAgAABAgQIECBAoMsCLy8vz8/Pw+Hw9fX14+Pj6+srshNFBqP4d3h4KEFRl48NfSdAgAABAgQIECBAgAABAgQIECBAgAABAgQIECBAgAABAgQIECBAgAABAgQIECBAgAABAgQIECBAgAABAgQIECBAgAABAgQIECBAgAABAt0UkKmom+Ou1wQIECBAgAABAgQIECBAgAABAgQIECBAgAABAgQIECBAgAABAgQIECBAgAABAgQIECBAgAABAgQIECBAgAABAgQIECBAgAABAgQIECBAgAABAgQIECBAgAABAgQIECBAgAABAgQIECBAgAABAgQIECDQFYF/utJR/SRA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YH/dKanOkqAAAECBAgQIECAAAECBAgQIECAAAECBAgQIECAAAECBAgQIECAAIFuCby9vT0/P7++vr7/++/j4+Pr6ysI1tfXNzc3R397vd5gMNjZ2dnY2OgWkN4SIECAAAECBAgQIECAAAECBAgQIECAAAECBAgQIECAAAECBAgQIECAAAECBAgQIECAAAECBAgQIECAAAECBAgQIECAAAECBDojsPb9/d2ZzuooAQIECBAgQIAAAQIECBAgQIAAAQIECBAgQIAAAQIECBAgQIAAAQIE2i/w9PR0e3sbOYp+8hLV73DkLop8RT//tra26m+oJgECBAgQIECAAAECBAgQIECAAAECBAgQIECAAAECBAgQIECAAAECBAgQIECAAAECBAgQIECAAAECBAgQIECAAAECBAgQIECAQOICMhUlPkDCI0CAAAECBAgQIECAAAECBAgQIECAAAECBAgQIECAAAECBAgQIECAQF2By8vLi4uL3yYoKmw98hUdHR0dHBwUrlVIgAABAgQIECBAgAABAgQIECBAgAABAgQIECBAgAABAgQIECBAgAABAgQIECBAgAABAgQIECBAgAABAgQIECBAgAABAgQIECDQLAGZipo1XqIlQIAAAQIECBAgQIAAAQIECBAgQIAAAQIECBAgQIAAAQIECBAgQIBAgcAccxRlW19fX498Refn5xsbG9lyywQIECBAgAABAgQIECBAgAABAgQIECBAgAABAgQIECBAgAABAgQIECBAgAABAgQIECBAgAABAgQIECBAgAABAgQIECBAgAABAs0SkKmoWeMlWgIECBAgQIAAAQIECBAgQIAAAQIECBAgQIAAAQIECBAgQIAAAQIECPyPwNPT0+Hh4dfX1/+UZh5EtqHBYBB/Nzc3Pz4+omb8fX19zVSZvHhxcXF2dja5nhoECBAgQIAAAQIECBAgQIAAAQIECBAgQIAAAQIECBAgQIAAAQIECBAgQIAAAQIECBAgQIAAAQIECBAgQIAAAQIECBAgQIAAAQJJCshUlOSwCIoAAQIECBAgQIAAAQIECBAgQIAAAQIECBAgQIAAAQIECBAgQIAAAQI1BCJ70NXVVb5i5CWK9EX7+/uRo2hjYyNfIUre3t4eHh7u7u5qZi3q9XpRud/vF7amkAABAgQIECBAgAABAgQIECBAgAABAgQIECBAgAABAgQIECBAgAABAgQIECBAgAABAgQIECBAgAABAgQIECBAgAABAgQIECBAIGUBmYpSHh2xESBAgAABAgQIECBAgAABAgQIECBAgAABAgQIECBAgAABAgQIECBAoFgg8gxFLqJ8kqGdnZ3T09Pd3d3izYpKo6nb29vCjEf56hcXF5EeKV+uhAABAgQIECBAgAABAgQIECBAgAABAgQIECBAgAABAgQIECBAgAABAgQIECBAgAABAgQIECBAgAABAgQIECBAgAABAgQIECBAIGUBmYpSHh2xESBAgAABAgQIECBAgAABAgQIECBAgAABAgQIECBAgAABAgQIECBAoEAgcgsNBoOvr6/sul6vd3d31+/3s4X1l6PNk5OT5+fniZscHR3d3NxMrKYCAQIECBAgQIAAAQIECBAgQIAAAQIECBAgQIAAAQIECBAgQIAAAQIECBAgQIAAAQIECBAgQIAAAQIECBAgQIAAAQIECBAgQIBAOgIyFaUzFiIhQIAAAQIECBAgQIAAAQIECBAgQIAAAQIECBAgQIAAAQIECBAgQIDAZIHPz89IU/T+/p6tenFxcXZ2li2ZbjlSEEW+oonb7uzsPD09TaymAgECBAgQIECAAAECBAgQIECAAAECBAgQIECAAAECBAgQIECAAAECBAgQIECAAAECBAgQIECAAAECBAgQIECAAAECBAgQIECAQCICMhUlMhDCIECAAAECBAgQIECAAAECBAgQIECAAAECBAgQIECAAAECBAgQIECAQC2Bfr//+vqarfr4+Li7u5stmWU5UhDt7e1NbGF/f//+/n5iNRUIECBAgAABAgQIECBAgAABAgQIECBAgAABAgQIECBAgAABAgQIECBAgAABAgQIECBAgAABAgQIECBAgAABAgQIECBAgAABAgRSEPgnhSDEQIAAAQIECBAgQIAAAQIECBAgQIAAAQIECBAgQIAAAQIECBAgQIAAAQJ1BCIjUTZN0fr6+nA4nGOaooghWovURxODeXh4ODs7m1hNBQIECBAgQIAAAQIECBAgQIAAAQIECBAgQIAAAQIECBAgQIAAAQIECBAgQIAAAQIECBAgQIAAAQIECBAgQIAAAQIECBAgQIAAgRQE1r6/v1OIQwwECBAgQIAAAQIECBAgQIAAAQIECBAgQIAAAQIECBAgQIAAAQIECBAgUC1wf39/eHiYrRNpivr9frZkXsv5fRW2HDmN5psnqXAvCgkQIECAAAECBAgQIECAAAECBAgQIECAAAECBAgQIECAAAECBAgQIECAAAECBAgQIECAAAECBAgQIECAAAECBAgQIECAAAECBGYUkKloRkCbEyBAgAABAgQIECBAgAABAgQIECBAgAABAgQIECBAgAABAgQIECBAYEkCGxsbX19fo51dX18fHx+PHs594eDg4OHhobrZ9fX19/f3CKy6mrUECBAgQIAAAQIECBAgQIAAAQIECBAgQIAAAQIECBAgQIAAAQIECBAgQIAAAQIECBAgQIAAAQIECBAgQIAAAQIECBAgQIAAAQKrFfhntbu3dwIECBAgQIAAAQIECBAgQIAAAQIECBAgQIAAAQIECBAgQIAAAQIECBCoI3B2dpZNU7S/v7/QNEUR0u3tbSQiqo4tQrq4uKiuYy0BAgQIECBAgAABAgQIECBAgAABAgQIECBAgAABAgQIECBAgAABAgQIECBAgAABAgQIECBAgAABAgQIECBAgAABAgQIECBAgMDKBWQqWvkQCIAAAQIECBAgQIAAAQIECBAgQIAAAQIECBAgQIAAgdQFIivAxsZGv99PPVDxEeiGwNvb29bWVjwrb25uutFjvSRAgMB/BT4/P6+urrIWS8gPFC+2dfYSgcWLczY2ywQIECBAgAABAgQI/FbATcjfiqlPYNEC7kMuWlj7BAgQIECAAAECSxNwybk0ajsiQIAAAQIECBAgQIAAAQIECBAgQIAAgd8K+IbGb8XUJ0CAAAECBAgQIECAAAECBAjMLiBT0eyGWiBAgAABAgQIECBAgAABAgQIECBAgAABAgQIECBAoLUCLy8vkRAlJt//+vp6fX29v79vbVd1jEBzBG5vb9/f3+NZeXJyEinE5MZoztCJlACBmQTi1S+7/dHRUZylZEsWtHx8fLy+vj6x8bHwJtZXgQABAgQIECBAgACBkYCbkCMKCwSSEnAfMqnhEAwBAgQIECBAgMB0Ai45p3OzFQECBAgQIECAAAECBAgQIECAAAECBAgsTcA3NJZGbUcECBAgQIAAAQIECBAgQIAAgZGATEUjCgsECBAgQIAAAQIECBAgQIAAAQIECBAgQIAAAQIECBD4H4HLy8vBYBAJUUal29vbo2ULBAisSqDX6412HSnE/vz58/T0NCqxQIAAgbYK3N3djXXt5uZmOS+AkRVpbNf5h5HZMV+ohAABAgQIECBAgACBiQJuQk4kUoHAqgTch1yVvP0SIECAAAECBAjMS8Al57wktUOAAAECBAgQIECAAAECBAgQIECAAAECixPwDY3F2WqZAAECBAgQIECAAAECBAgQIFAmIFNRmYxyAgQIECBAgAABAgQIECBAgAABAgQIECBAgAABAgQ6LXB8fHx+fp4luL6+3traypZYJkBgJQLx9BzLmbG3txdTLK0kGDslQIDAcgTe3t4iN1t2X7e3tycnJ/ECuLa2dnZ2ll019+Wxk6Ky9u/v78tWKSdAgAABAgQIECBAoFDATchCFoUEEhFwHzKRgRAGAQIECBAgQIDAdAIuOadzsxUBAgQIECBAgAABAgQIECBAgAABAgQILFnANzSWDG53BAgQIECAAAECBAgQIECAAIEQkKnIYUCAAAECBAgQIECAAAECBAgQIECAAAECBAgQIECAAIH/Efj8/Nzd3Y3Z/7OlkaYovvKeLbFMgMAKBW5ubsaSFUUWDU/SFY6IXRMgsGiBh4eHil1cXV31+/2KCjOu2tjY6PV6Ext5fn6eWEcFAgQIECBAgAABAgR+BNyEdCQQaISA+5CNGCZBEiBAgAABAgQIjAm45BwD8ZAAAQIECBAgQIAAAQIECBAgQIAAAQIEEhfwDY3EB0h4BAgQIECAAAECBAgQIECAQPsEZCpq35jqEQECBAgQIECAAAECBAgQIECAAAECBAgQIECAAAEC0wvEdC2DwWBsnv3T01MZUKY3tSWBxQjkf4ISCcYizdhi9qZVAgQIrFhgOBxWR/D6+rrQ05WdnZ3qAGLt3d3dxDoqECBAgAABAgQIECAQAm5COgwINEjAfcgGDZZQCRAgQIAAAQIEQsAlp8OAAAECBAgQIECAAAECBAgQIECAAAECBJoo4BsaTRw1MRMgQIAAAQIECBAgQIAAAQLNFVj7/v5ubvQiJ0CAAAECBAgQIECAAAECBAgQIECAAAECBAgQIECAwBwFfqZreX9/z7Z5dHQUX3PPllgmQCAdgYODg4eHh2w8kUvj6ekpW2KZAAECLRDo9/uRi2hiRz4+PjY2NiZWm6LC/f394eHhxA0XF8DEXatAgAABAgQIECBAoCkCbkI2ZaTESSAr4D5kVsMyAQIECBAgQIBAsgIuOZMdGoERIECAAAECBAgQIECAAAECBAgQIECAQB0B39Coo6QOAQIECBAgQIAAAQIECBAgQGB2gX9mb0ILBAgQIECAAAECBAgQIECAAAECBAgQIECAAAECBAgQaIFA4XQt+/v70hS1YHB1ocUCkTkjUhNlO/j8/Ly7u5stsUyAAIEWCIxlUizr0d3dXdmqGcu3t7frtFAzzjpNqUOAAAECBAgQIECglQJuQrZyWHWqCwLuQ3ZhlPWRAAECBAgQINB0AZecTR9B8RMgQIAAAQIECBAgQIAAAQIECBAgQICAb2g4BggQIECAAAECBAgQIECAAAECyxFY+/7+Xs6e7IUAAQIECBAgQIAAAQIECBAgQIAAAQIECBAgQIAAAQLJChRO1xLpT56enpKNWWAECIwE+v3+6+vr6GEseP5mNSwTINACgbW1tTq9OD09vby8rFPzt3XiZGlzc3PiVtfX18fHxxOrqTCjwNvb28PDQ+SFin8fHx/x9+vrK9rs9Xrr6+vxN94H49/W1taMO7I5AQIECBAgQGBpAi8vL5F7eDgcxgV+nOH8nN78nNu06fTGTcilHVF2RGBBAu5DLghWswQIECBAgAABArMLuOSc3VALBAgQIECAAAECBAgQIECAAAECBAgQIJCIgG9oJDIQwiBAgAABAgQIECBAgAABAgRaLCBTUYsHV9cIECBAgAABAgQIEEhOIH76FXOpmBUuuYEREAECBAgQIECAAAECBAh0XqBwupaYAjWmgO+8DQACzRAofBZHhgbJxpoxfqIkQKCGwMbGxs9c7dV1j46Obm5uqutMvbZOtiSZiqbmrbPh/f19TN9/d3dX52CIBuOENg6J+BfHT5321SFAgAABAgQILF8gruhv//0XyRcn7r3ppzeFty/chJw47ioQSEqg8InsPmRSYyQYAgQIECBAgEA3BQrPVF1y1jkYgs7PfOpAqUOAAAECBAgQIECAAAECBAgQIJCCgNtZKYyCGJYjUHjf2zc0loNvLwQIECBAgAABAgQIECBAgEBHBGQq6shA6yYBAgQIECBAgAABAosV+PkyR8wKF79QiplTfhbibyxHyehhBLG+vh6VFxuN1gkQIECAAAECBAgQ6LDA6PIkez0Sy+fn5/1+f4UwyQa2QhO7TkogniCvr6/ZkOISfjgcyjecNbFMIHGBSC3258+fsSAjN8PiMnaM7ctDAgQILFQgf7pSuLuLi4uzs7PCVbMX1smWtNAAZu9CQ1uI66mYvT9s4yOn6bpgXKZzsxUBAgsVSPNmUWFU8fK7v7+/u7u7UBCNE+igQDzj4sZ1nOdM0feGnt7kz+rdhJxi9G1CYOUC7kOufAgEQIAAAQIECBAgkBdwyZk3Gd3r8zOfPI4SAgTGBEavGNlv3vp0YEzJQ1AHA/4AACAASURBVAIECDRUoPBFfuU/ryiMyltPQ48xYRMgQIAAgXkJjM4Q3M6aF6l2WiDgGxotGERdIECAAAECBAgQIDAXgdFVc/Yj3ZXf7Y+uJRvYXNg1QoBATYFGvxT8p2YnVSNAgAABAgQIECBAgEBnBeKqL+5Dxb9szqGxh53F0XECBAgQIECAAAECBJYmUPaJVPwgLXu1UhZP5GkoWzVjebKBzdgvm3dK4ODgYCxNUXT/7u5OmqJOHQY62wKBeM4+Pj7u7e1l+xLzHfd6vcUl7cjuyzIBAgQWKrCzs5M/Y8nvMarlC5U0VyAuuGIW/qurqxm7EDkA4vzWKe6MjDYnQKCmQJo3iwqjihtrNT/6397ertl91QgQqCkQeYXjFCWehjXrj1X7SXEU9wEadAfPTcixQfSQQHMF3Ids7tiJnAABAgQIECDQVoEOXnLG7b7//sjHz3zaekzrF4H5Cfh0YH6WWiJAgEByAoUv8nGKuNqfVxRG5YPp5I4eAREgQIAAgaULuJ21dHI7bImAb2i0ZCB1gwABAgQIECBAgEC5QOF99ZXf7Y94kw2s3NIaAgTmL9CFlwKZiuZ/3GiRAAECBAgQIECAAIGWCTw/Px8eHrasU63vTkw+GwNXZ9LGxCnW19c3NzcjyFiISXXj32Aw+FnY2NhIPHjhESBAgAABAgQIzCiwu7v7k4IoPkGfsan5bp5sYPPtpta6IxCXkA8PD2P9jeng41AfK/SQAIH0BeKZG8/fmK04G2o8jNspMTdTttAyAQIVApeXl3F/dTgcTj1peEXjS1j1c1s1e3M17rL+3FZt9M3VSD46MV1NJFHo9/uLQ65zSIT84gLoWsvxZBx7UxsTCO04MEYfHMTauIqMD0fi+RunuGPXklH+58+fWLXQg2QsQg8JEOiIQJo3i+ISIPu7lI6MhW4SaIpAPEPzd+R+go+T9tPT00jA+fNlidHpTaQiHjsdjed4nAjFxUsjTm/chGzKwSlOAjUF3IesCaUaAQIECBAgQIDAEgS6ecnpZz5LOLTsgkBDBXw60NCBEzYBAgTqCPhguo6SOgQIECBAgECaAm5npTkuomqEgG9oNGKYBEmAAAECBAgQIECgvkCad/sj/mQDq2+rJgECswt08KVApqLZDxstECBAgAABAgQIECBAgEBaAvFbu4nTNaYVcXk0Mc/OaKqdscRLMTvP/v5+zM4TtzPKG7CGAAECBAgQIECgwQLxBfQ0o082sDS5RJW4wM3NTf4SMq624tIy8ciFR4BAmUA8f3/SM2QrRCbyx8dHd1GyJpYJlAkcHx/HDOBlaxtRnr2tWhhwJHeJCc0jqc/P362trcJqqRVGnDFje/7UJRvnQsfu8/Mzu6+y5bh3XbZKeX2Bt7e3ePMa+1wgu3kcwJHEKJ+Hb2NjIw6VKI+18QlCvoU47CUrykpaJkBgLgJp3iyKqEaftM6lmxohQGAuAnFWWXiWEo3HiXqkH45LkuyORqc3kcTx5eUlTnKyrznxNI/Tm79//yZ+Vu8mZHZMLRNojYD7kK0ZSh0hQIAAAQIECDRawCVno4dP8AQILELApwOLUNUmAQIEEhHIfkiUSEgRhreedMZCJAQIECBAgAABAm0V8A2Nto6sfhEgQIAAAQIECHRTIM27/TEWyQbWzeNErwmsSqCDLwX/rMrafgkQIECAAAECBAgQIECAwIIEOnJ5//7+HlNS7u3tra2txTS79/f3C/LULAECBAgQIECAAAECBNoq8PT0dHJyMta7mFvfFdaYiYcEGicQiTpiduOxsCPfQ80cG2MbekigawILTXWTCGbMZh63keP+arwy/PnzJ6Y+j7QucQKQ/qtETM4eyYoKGeMcZtHpZz4+Pgp3PVa4ubk5VuLhbwXiNDWOzHySoVE7cRjENP35NEWjCjEvYQxEWQuRG2Dqoz1SKEV4sfepWxgFWb0Q7cdeYl+xx+qa1hIgUCbw84SNNzhPpTIi5QQILF8gXpoisVDhWUpcyMcJ7ViaorEI+/1+vKbd3d2NlceJ/VhJUg8jZjchkxoRwRCYo4D7kHPE1BSBuQu4Jpo7qQYJECBAIEEBl5wJDoqQCBAgQIAAAQIECBAgQIAAAQIECLRYwGdwLR7cxLvmGxqJD5DwCBAgQIAAAQIECBAgQIAAgYYKyFTU0IETNgECBAgQIECAAAECBAiUCkQKn9J1LV0Rs2rGzDuRsihm7Ykv97S0l7pFgAABAgQIECBAgACBeQrE1OeFc5jmpzqd5161RYDAUgQi6Ug+lXUkJonEDEvZv50QINAwgXh9eHh4iBODyOwSU59HNqCU77JGeJExKBLVRGqigI753OPF7fr6OmKO4BdKXzihfH6PP4Hly5XUFIgkQ3t7e2WVf2bwj8OgrEKUn52d5afCz9aPY/78/DxbMnE5DrBIjBTvsJFCKcKLBAPxfNna2op9zT1lUbQZLUf7sZfYV+wxPv6Ivaf8xJwIqAKBZQrEszKeR6MnbLzB/TyV4plV/eqxzCDtiwCBzgrEK1LhNzp+TnLilWqiTOQyjPPhsQv8OFONk6iJ266kgpuQK2G3UwJLE3AfcmnUdkSgvoBrovpWahIgQIBA0wVccjZ9BMVPgAABAgQIECBAgAABAgQIECBAoCkCPoNryki1OE7f0Gjx4OoaAQIECBAgQIAAAQIECBAgsEIBmYpWiG/XBAgQIECAAAECBAgQILAQgZi6biHtNqHR29vbmLPPhH1NGCsxEiBAgAABAgQIECCwYoGYzzSmaB8LIib9X/QU/2N79JAAgQUJxHM5ntFjjcfMxTFp+1ihhwQIjAlsb2+PlXTqYbxQRAaXuMsaLyP39/dp9j1+ZfeTTun7+zt+9vn09BQ57JcQaj4JXH6ncfxEePlyJTUFYmSrkwwNh8Pq89WYo//q6mri7uLThPqJf+LdM54UkdBr7Pw50gzEviI3VRyEE/dYp0K0E8dPtJlPYBB7jxi8j9dhVKfjAvE8imdlPI/GnrDBEs+seI+LZ1kk+ei4ku4TILAqgfgmQ/5d/ieYODmZmKYozpTiRSy+EBLnS/lT0zqnQCvpuJuQK2G3UwLLFHAfcpna9kVgooBroolEKhAgQIBAmwRccrZpNPWFAAECBAgQIECAAAECBAgQIECAQLICPoNLdmi6FphvaHRtxPWXAAECBAgQIECAAAECBAgQWILAf5awD7sgQIAAAQIECBAgQIBAowViWr3RrKYxo9PHx8fP35g/JT/BU6N72prg7+7uYpqtmK1vNEAxatG70cM59nR9fX1zczP+Rpujhena/wnv5wArm52nZssxYV/829/fj9l8TApZE001AgQIECBAgAABAgQ6JRBTnEcegrEuxx2AmPB0rNBDAgSaKxDP6Ji5eOzJHjMXx6TGMTlyc/slcgKLFoj7q3t7ezPeolx0kEtoP149Dg8P497v0dHRT16HJew08V3kp4PPBxyT4uULldQUiCRDcbBVVI4PPibO4F/dQrbx+AShztlvvGnGJw7ZDceW49ONeNG4vr6eMWNW5AaLJ91Y42MP4308npvxg+excg8JEPgRiJeR6mxnUS2es3E+HG/3TokdNgQILFkgTjzKTiriHLL6RSlSrMV5QvVFSqyNatU5HZfc5didm5DLN7dHAisRcB9yJex2SiAv4Joob6KEAAECBFos4JLTz3xafHjrGgECBAgQIECAAAECBAgQIECgfQLNvZ3lM7j2HY2N7pFvaDR6+ARPgAABAgQIECBAgAABAgQIJCiw9v39nWBYQiJAgAABAgQIECBAgEAjBD4/P2NivouLi7EJTyuCj2kNY6uKClYtTSAGIib1i6lwYjK+KXYa+asWPT3l29tbHFoRZH5S3foBzz45YP19qUmAAAECBAgQILAggZ+LiMhqGZMtxnyy050iPj4+7u7uzjfCZAObbze11j6BmNk85lLP9+vv378TZ37Pb6WEAIGUBeLuyp8/f/IRer7nTZQQGBP4uTkZhdk08HE6Gg/jpmXFFOFxw/wns/tYg3UeRsvVd2uj5ZjE/CdnfK/Xizbj9Pgn+/vP3zhVjpI6+/ptnchXFF3rcmL4OPkP+YluMQSpzQ4/MeZEKpSdo47Cq5NWpE6yn1GD8SSKZ/roYeFC/JizfuqjWUY/8gpE6pTCGPKF8QFNBJYvV0Kg4wITX0bGfGZ5zo41lX2Y5s2ifFRx1lEnA1+2az51zWpYJvBbgerXqOpXpOpts5HEGXtM05wtWe1yWeRuSqx2XOydwIIE3IdcEKxmCdQXKHvnLWuh+gykbCvlBAgQIEAgEYGyNz6XnD8DFPcD/cwnkWNVGARWK+DTgdX62zsBAgQWKpB/kZ/iF7hz/3lFPiofTC/0MNA4AQIECBBojUDKt7PKbkWW4fsMrkxG+RwFfENjjpiaIkCAAAECBAgQILBagfx99RTu9odJsoGtdrzsnUDXBLrzUiBTUdeObf0lQIAAAQIECBAgQGAhAvW/YCFT0UIGYLZG6w/faD91JgQcVZ7XQsQZeZVi17+dajPm7oyZs0y3Pa+B0A4BAgQIECBAIBGB+DQrJl68urqqGc/cf0pXtt9kAysLWHnXBOIQjTnZ8xdWqc1k2rVx0V8CixOISYrzb5d1cjMsLiQtE2iBQPy4K55ZhVmFZpnEPzLcxOwMhT7xTr2/v1/nJme818dPHOPbqFN8IbVw19nCLucrqpOxxicg2aPlV8tl56ijRuL4jyxEo4dlC8fHx4VPzLL639/fZauivOxnnGWbzPL2WvH0L9ydyRYLWRR2XCDS6eUvdStMtre3I0lYRYU5rkrzZtFvo5rlJGeOmJoi0FCBOJMvS3dafQ75qxOSOF2/ublJhKjsBM9NyEQGSBgEFiHgPuQiVLVJoL5AytdE9XuhJgECBAgQqCPgkrOO0k+d+r8Tqb5BUX+PahIgkL6ATwfSHyMREiBAYGqB377IL+fnFb+NygfTUx8ANiRAgAABAi0QSPB2ls/gWnBctbILvqHRymHVKQIECBAgQIAAAQI/Ar+9r76cu/0RW7KBOXIIEFimQCtfCv5ZpqB9ESBAgAABAgQIECBAoK0Cu7u7kT+mrb1rfb9i+OKnZfW7GYl/Dg4O6tefV82IM2bVidsTcbBFDPWbjRk5B4NBfDOp/iZqEiBAgAABAgQIpC8Q3/OOucLjp2iphZpsYKlBiWdVAnE9lZ+7OSZVj2+oryok+yVAYKEC8XYZz/GxXcT8yJ71YyYeEviVQMwzHvcqC89FI9v6r5oaVY4sLIVpiiJBy8fHRzxn66QpitbidDRupcZzP7IvRC6T09PT0S4KF2I280jVULgqXxg5YOIlpU7CmPy2TS+pk//m/Py86d1cVfyHh4f5c9RsMHX8o35ZAoBsU9nl+MQh+3BsOZ/qb6zC2MPY+3TPjvj8ovDpP9Z+9uFvY8tua5lAKwXija/6ZSTf63jeLe3TwzRvFv1E5VP+/LGhhMDcBeLaoeIsJU6EKvZ4cnJSsXZsVcVexmou4aGbkEtAtgsCqQm4D5naiIinUwKJXxN1aix0lgABAgSWIOCSsz6yn/nUt1KTQHcEfDrQnbHWUwIEOijgg+kODrouEyBAgACBlgmkdjvLZ3AtO8Da1B3f0GjTaOoLAQIECBAgQIAAgTGBNO/2R5DJBjYG6CEBAgsVaOVLgUxFCz1mNE6AAAECBAgQIECAQIcEInXNr7LddIimdV2NmStX26c42GLisOFwWD9fUcxNtre3FxMArTZyeydAgAABAgQIEJi7wPHxcf3TwrnvvaLBZAOriNmqLgjEZVHhHOiFiRa6AKKPBDoiUPgcjwwHkcWkIwK6SWBBAoWnfJE3fbrdFSZiiTRFkfgkvrM1XZuR3Ch+hBaJjqKdihbi1eD7+zsSFVRX+2kh7rXGXOrxQ9DqFC8Vu2viqiCaOO17fEQiCdx0gxvnqNVPnIuLi6mfBdOF9LPVFNk7ptgk9jVFhrPpdjSLhm0JJC5Q+DY6MeYpnn0T26yoUHjmUFF/Oavig9c6JwDLCcZeCLRSIE6bq/NZVjwH4yy0+jRpTCydL+24CTk2NB4S6I6A+5DdGWs9TU2gEddEqaGJhwABAgQaKuCS87cD52c+vxVTn0BHBHw60JGB1k0CBLop4IPpbo67XhMgQIAAgdYIJHU7y2dwrTmuWtkR39Bo5bDqFAECBAgQIECAAIGRQJp3+yO8ZAMb0VkgQGAJAi17KZCpaAnHjF0QIECAAAECBAgQINAVgZUnsOkK9Lz7+fb2FpNL1m81kYng+/1+5Ct6fHzs9Xo1gz85OYn7GjUrq0aAAAECBAgQINAUgWSvRJINrCkjK865C8S8qHFZlG82pkONZAP5ciUECLRGIJ7jhfdzvFW1Zoh1ZIUChbOKxx3XKULKT0Ee84xHmqIpmhrbJFK8RDtleU3iJ5RxozU2iR92RrWflEWFLxrZZiPauDHbnYRnkSkn2/3C5eoJ6As3UfgjUE33qxRQ9T8v+Nl1RQKkOHn+1UcnPw3mn8h1RnmKrSK2TmULq8OoTpcF4ukwMZ9coc8Uz77CduoXpnkGXv06XL93ahIgUCgQZ5LVJxUV9+V+O93Jb8+FCgOevdBNyNkNtUCguQLuQzZ37ETeaIEGXRM12lnwBAgQIJCCgEvO6UYhzduS0/XFVgQIzFHApwNzxNQUAQIEUhNI8wzQW09qx4l4CBAgQIBAsgKJnMz4DC7ZI0RgPwK+oeFIIECAAAECBAgQINB6gUQukPPOyQaWD1UJAQKLE2jTS4FMRYs7TrRMgAABAgQIECBAgEDnBBKZ9KRz7jN3+PX1tX4b29vbFTP31W9nXjXj+xMx7+fp6WnNBmMqH8mKalqpRoAAAQIECBBoisDEWdRX1ZFkA1sViP2uXKDsU97fznm68o4IgACBKQSur6/zW8VNocvLy3y5EgIE6gsUnvJNkSyhMOVP2Xt3/fCyNSMR0XA4jKQv2cKf5cPDw2xh1IzcRX///q0OIOZbHwwGNzc32W1buRy3oB8eHqq79qtsOtVNdW1tvBNVz91ffRyOcRU+JcfqjB5WV/74+BjVrL9Q3ZeydqZ40YimptuqLAblBBotMPXTYeoNp+aqfuWZutkZN+z3+zO2YHMCBMoEYsqSq6ursrVRHl/AqFgbJ/AVa/Or4vw8X7j8krLzNzchlz8W9khgJQLuQ66E3U47LjD1pc3UG3YcXPcJECBAYIUCLjmnw/czn+ncbEWg9QI+HWj9EOsgAQJdFvDBdJdHX98JECBAgEALBBK5nTX1R2lTb9iCsdOFJQv4hsaSwe2OAAECBAgQIECAwJIF0rzbHwjJBrbkAbI7Ah0XaNNLwX86Ppa6T4AAAQIEGi1wdnY2ij9OUCJRwehhcxda2anmDofICRD4rUAik578Nmz1fzW7zdiclYnoxVSGcfjVjO1n+psuTKCZyOgIgwABAgQIECCwaIGkUmlmO5tsYNkgLXdHIPINFM6wf3Fx4VjtzmGgp10W2Nraimmb8pMCn5+f7+/vx9ou4+g7gVkECp8+U/y8sHCTmjc868cfMw09Pz/n7+RHbpW4xZr9mDLajK7FTdQ4VYh/FbOrn5ycRPDtTnsWfZyIfHd3N7GOCoUCcYAVlo8Ky6YdHFXILkSercgaVTNdULwDZrdd4XL9mLNBFiYey1awTKA7AtOlFluJT7IX4DG5Q+HZyEqU7DQpgewpYmu+nrdM4fxl+Nje8yfn2QqRYDj7cOJyCr/xcBNy4jCpQKD1Au5Dtn6IdTBBgQZdEyWot9CQnE4vlFfjBAh0UMAl59SDXn3/YepmbUiAQAsEfDrQgkHUBQJzFHAZO0fMlTflg+mVD4EACBAg0G4Bpw3tHt8UepfI7SyfwaVwMMw3hva9fPmGxnyPEK0RIECAQIIC7Xv7DuRWdirBg0dIBNohkOzd/mQDKxt3r71lMssvNxbLN1/cHhv3UlBBIVNRBY5VBAgQIEAgdYHslFgx2VA7MhW1slOpH0niI0BgfgLmRJuf5VJbirkp6+8vhaltCqON+Qf//v0bXzyqMwVhzAcUh2u7Z88sVFJIgAABAgQIEGirQLK/l042sLYeCfpVIVCY6iCujLIf5FdsbhUBAi0QiFQQhVMkx+vDy8tLCzqoCwRWJRDvp3XuSVaHV5gbIBILVW81xdpo8/r6Op96J14iCs8K4lticR81UsXEJmV3kn8+32zr7daY9q6s4yP/8GnHR9WjHi1t4f7+vvrpEx9JFOYDq4gwkvDFv4oKP6viYu34+Lii2m/3O2q2os2yVRHMb/MQRFObm5tlDSon0DWBqZ8OK/l0O82bRWlG1bUjOc3++ibbjONSeBmebXOOX8CIplL4jYebkNnxtUygswLuQ3Z26HV8VQLNuiZaldJK9ut0eiXsdkqAQIsFXHJOPbgruRE6dbQ2JEBgmQI+HVimtn0RSF/AZWz6Y/SrCNN8kU8zql/BqkyAAAECIeC0wWGwaIFEbmf5DG7RA7389lv58uUbGss/kOyRAAECBJYp0Mq371Z2aplHhX0R6JpAsvfVkw2s8Ajx2lvIspJCY7ES9sXttFkvBRUO/1Sss4oAAQIECBBIWeDz8zPl8KaLrZWdmo7CVgQIECCwNIF49/nV/HeLmBxzXp2NeQOHw2HN7x7FvaqYA3Feu9YOAQIECBAgQIDAagVqngQuP8hkA1s+hT2uViAmYS+cAr7OHO6rjdzeCRCYo0BMWBw/Qck3GLeGbm5u8uVKCBCYWqDwbXfq1ua+YZwY5OdDj5grUg3FrddI2HN3d1d2fhu3Wys2n3sXltlgPqvT2N7jW3ReRcdM6j8sfGPKbr6/v599WGc5cm5N3CqO5MfHx4mtbW9vT6wzViH/5BqrUPhwiq3iwEshFUFhdxQSWL7A1B9fxlNp+dGWvZkuPxJ7JDBRwDfZJhJVV4iswIUZSbNbTXEakN08uzzxzCpbeUHLbkIuCFazBBon4D5k44ZMwE0XaNY1UdO168fvdLq+lZoECBCoI+CSs46SOgQIECBAgACBqQVcxk5Nl+yGPphOdmgERoAAgaYLOG1o+giKv76Az+DqWzWiZltfvnxDoxGHnyAJECBAYDqBVr59t7JT042vrQgQqCmQ7N3+ZAPLw3rtzZusqsRYrEp+cftt0EtBNYJMRdU+1hIgQIAAgXQFPj4+0g1u2sha2alpMWxHgEAjBTY3NxsZd7eDjtQ+9QHmOEtO/Z3+quavkhUdHh6+vb39qn2VCRAgQIAAAQIECBAg0DiBmBT19vY2H3Z84hvTuOfLlRAg0GKBo6Ojwt7JW1bIopDA1ALpf+R3fX2d713hCUO22sHBQcy0XnaXOF5J2pcbPk6WJk4uXyfhTZbR8kggvlQa2fJGDwsXyo63wsqjwjgUT09PRw/HFiL/UHwyEp8mjJXnH8aHCPnC6pKyt9q5bzXdjqrDsJZAowWme7mY4mneaKWK4FvzpfCKPlo1hUD6p7VTdGqZm0w8wY6nXnXqwYn5F0fdiZOfqadHGTUy44KbkDMC2pxAywTKrlnch2zZQOtOOgKuidIZi1EkTqdHFBYIECAwu4BLzhkN/cxnRkCbE2ixgE8HWjy4ukbgtwIuY38rpv50At56pnOzFQECBJIScNqQ1HC0NZh0bmf5DK5Nx1iLX758Q6NNB6q+ECBAgEBWoJVv363sVHbULBMgQCBBAa+96QyKsUhnLEQyJiBT0RiIhwQIECBAoDECX19fjYm1dqCt7FTt3qtIgAABAqsReH5+rr/j6b5MU7/9udSM6QXv7u5qNrW3t1ezpmoECBAgQIAAAQIECBBoqEDZxH8XFxcN7ZGwCRCYWiBmQC7M3BAfT0hdNrWqDQks6MeQC52XIW6i5n+QFil5YqK36gGNl5Gnp6f8tj9btSw3fGhcXV1Vg0SaojoJb6ob6ezaOnfyp+a9vLz8+/dvvOtFXqJerxdPqFiIQzeGLEa2ZrPx5virZ2LkEpguQ0DEUz8PQRwwEZU37s4+cXS8TKDwLLes8qj8V0+90VYWCHRHwDfZZhzriWc7E7+AUXZbbyywaCdOfsYKl/+wLFo3IZc/FvZIIAUB9yFTGAUxdErANVGCw+10OsFBERIBAs0VcMnZ3LETOQECBAgQINAUAZexTRkpcRIgQIAAgZULOG1Y+RAIYJkCPoNbpvai99Xily/f0Fj0waN9AgQIEFiVQCvfvlvZqVUdIfZLgACBmgJee2tCLaGasVgCsl1MJyBT0XRutiJAgAABAqsXaGUyzFZ2avXHiggIECBAoFKgfZmKoru7u7s1J7uJyTePj48rhawkQIAAAQIECBAgQIBAgwViHvbC676Y3NzVUIPHVegEZhAom8UpsnF8fn7O0LBNCRBomEBhtqHb29s63bi5uSn74WWbcsNH4qVqjevr67gXXV3H2gqBwtPUbP2Jc/dnK+eXI/1PTNkf58Nvb2/xHhcLcej+dsgmJhgY7TdOsGs+g0abZBdi28iolC2pWK4fVUUjVhFomUA8u3/7ohFvhTXzlrXMSncI1BfwTbb6Vvma9/f3E39CMxgM8htmSyIJYtmJ96havJpFMtHRw1UtuAm5Knn7JZCygPuQKY+O2Non4JoowTF1Op3goAiJAIGGCrjkbOjACZsAAQIECBBoloDL2GaNl2gJECBAgMAKBZw2rBDfrpcv4DO45Zsvbo/tfvnyDY3FHTlaJkCAAIEVCrTy7buVnVrhQWLXBAgQqCPgtbeO0nLqGIvlONvLFAIyFU2BZhMCBAgQIJCEwMRf8icR5S+DaGWnfmmgOgECBAgsW+D19bX+LmMenPqVV1vz7Oys5nxkMf1f/IJxtdHaOwECBAgQIECAAAECBBYkUJiEIPZV9gX0BYWhWQIE0hHY2Ngom+bYK0M6wyQSAksQiJu929vbYzuqn/4kEsAUvphEbvi4NzvWbBMfHhwclWQs1QAAIABJREFURF8qIr+4uJD3scKnzqqJmYryh2idZudbJ35jXOd5EWmKhsNhvMlOvffY9vHxsU6yIimypka2YesF4tkaT8aa3YxXmMheVrOyagQ6K+CbbLMM/cRTnWi8ztlOnHiXvb7FmUOcPyTyauYm5CxHi20JtFXAfci2jqx+JStQds5QGLBrokKW+RY6nZ6vp9YIEOiygEvOLo++vhMgQIAAAQJLE3AZuzRqOyJAgAABAk0XcNrQ9BEU/28FfAb3W7Fk67f75cs3NJI98ARGgAABArMItPLtu5WdmmWUbUuAAIElCHjtXQJyzV0Yi5pQqi1fQKai5ZvbIwECBAgQmI9ATPQzn4ZSaqWVnUoJWCwECBAgMC7w9PQ0XlT+uGbin/IGlr0mZuurucvDw8OaNVUjQIAAAQIECBAgQIBAgwTioq8sPW07Ugg0aCyESiApgbKMRJHO+e3tLalQBUOAwEIF8vdF40t+9V8HYs70/f39fIRXV1efn5/58gaVRNceHh4qAo6bz86mKnxqrpr4pdLBYFCzqYVWi7RV/5e9M76621T29s1dt4DEJcSpwHEJJ64gdgmxKzhOCY4riFOCnQrilGCngiQl+KSDfL97tC6HDxAaSYAAPe8f72KzEQwPwzCM2JLu42feIaS7J3qv1cOHD0+KoRrUUHJaLTUvbyPgFVknOXP5xAT0Q2tNIsvLivRIbssbRCZmRdcgYCTASTYjqGQxi50xejvyRuRg67kneleoXAU9oFlvzdToyHXXWxWTrTfOJAjZGDjNQWAgAsQhBxosRJ2AAHui3gYRd7q3EUEeCEBgUAJsOQcdOMSGAAQgAAEIQGA4AmxjhxsyBIYABCAAAQhcRQC34SrytHsVAe7BXUW+eLvTmy9OaBTXGSqEAAQgAIHLCUy5fE/ZqctVBQEgAAEI5Alge/N8Wn7LWLSkTVu7CPCmol24KAwBCEAAAhDoiICe9dORNIVEmbJThdhQDQQgAAEIVCFgeTiOa3i4NxXpoX56Uo+TP5PQEvzmzZtMAb6CAAQgAAEIQAACEIAABCAwIoG1I+bGvdKIXUZmCEDAQkC/lVp7C8Ka3bBUSxkIQGA4AklTsCto/O7du+TrW4Y2JnrmXV5+vaaIV8Wc1/aPHz9uVpLUrs2rahT4+uuv9SYAvR5As8ZJpYTeE6CjsdIZra1F2lU9mlaqUzWr/uWFK0qoXbXez9sIinSWSiBQg4BuDuquX3KBc81pRywTVGraumpJQGBKApxkOzyserHQJj0t8btskd5XpBdqylXQ2Qa9NVP+yWHxil+45j8ThCyOmgohMBwBGbo132zNdAzXRwSGQFcE2BN1NRybDmFX0iIMBCAAgW4JrPmNbDm7HTIEgwAEIAABCEBgUAJsYwcdOMSGAAQgAAEItCeA29CeOS1eToB7cJcPQREBpjdfnNAooidUAgEIQAACXRGYcvmeslNdqQ3CQAACEIgJYHtjJlflMBZXkafdTQK8qWgTEQUgAAEIQAACnRKY0sWcslOdKhBiQQACEIDAvwnseujkcG8qUhfXfp0Yj7+9ZHwtORCAAAQgAAEIQAACEIAABDokoOeW/vbbb0nB2AElsZAJgVsRWLMDP//8s+XVEbdiRWchMDEB/WxyeQ+K38ddQWNdqLen+Jcv6Z9++kmvVInz+8+RDXzy5ElGTvWX1xRl+Ni/stwZj/XTXn+Nkno9gHxs6fbf//5TQu8JqPGSANWpmlW/XnKgppRQu2q9RqeoEwLzEdBvrTVlfv/9dz2r9NGjR4sl0X+lX7169enTJ73nY75e0yMIVCJgWa8rNT16tRanWnZp9G4u8hOEnGMc6QUE6hEgDlmPLTVDIEmAPVESyyWZuNOXYKdRCEBgMgJsOScbULoDAQhAAAIQgEDPBNjG9jw6yAYBCEAAAhDoigBuQ1fDgTDNCHAPrhnqeg3dwXxxQqOe/lAzBCAAAQhcQmDK5XvKTl2iHjQKAQhAwE4A22tnVbskY1GbMPUfJsCbig6j40IIQAACEIDAxQTWHrJ5sVjnmp+yU+eQcDUEIAABCNQlsGvpqfG4vbrd+6//0qEfPYbM0spff/3Fg8ksoCgDAQhAAAIQgAAEIAABCIxCYO1w+bfffqu90ii9QE4IQKASAcV5vvzyy2Tla9YjWZhMCEBgdAKPHz8OurAraKxrZU+SMVi9rCiouf+PeivMP/7xjzU59ZaLDx8+8LaYNT578/WykM1LHjx4sFmGAhCAAASSBPQ2Pt340/vnljd+6b/SL1++ZDucxEUmBNYI7PUM1+q5Yb7lTUWxKz4oqLUwAkHIQQcUsSFQnABxyOJIqRACFgLsiSyUapfBna5NmPohAIE7EGDLeYdRpo8QgAAEIAABCHRCgG1sJwOBGBCAAAQgAIH+CeA29D9GSFiPAPfg6rFtUPMdzBcnNBooEk1AAAIQgEBLAlMu31N2qqVW0BYEIACBAwSwvQegVbqEsagElmrPE+BNRecZUgMEIAABCEDgAgJ6hsgFrVZucspOVWZG9RCAAAQgcIrA+/fv7ddnns9or+SSkmu/UYyFefXqVZxJDgQgAAEIQAACEIAABCAAgREJvHv37s8//0xK/t133yXzyYQABO5GIPlmEUHQ85T/+OOPu9GgvxC4LYH4pWVrLkQGUTIGO9ybinSvVmFwvdI+2VOBEhn9eC/5LZkHCKyh9qvihSI+DdIQgAAEIACBxgQ4yXYGuOVNRY8ePTrTRCfXEoTsZCAQAwKdEyAO2fkAIR4EIFCDAO50DarUCQEI3I0AW867jTj9hQAEIAABCEDgQgJsYy+ET9MQgAAEIACBsQjgNow1XkgLAQg4AvcxX5zQcINOAgIQgAAERicw5fI9ZadG1zTkhwAEpieA7e1niBmLfsYCSWICvKkoZkIOBCAAAQhAYAACHz58GEDKnSJO2amdDCgOAQhAAAJNCVgejuMEGvdNRXqU4bfffus6kknowYhv3rzJFOArCEAAAhCAAAQgAAEIQAACoxBYexWrHrL/zTffjNIL5IQABKoSeP78+Vr9r1+/XvuKfAhAYDICycej731dmWKw8U/aFG59//79KLh0wFEx8N9++y0psL4SE96ak4RzOPPTp0+Hr+VCCEAAAhCAAAQaEOAk22HI8i0tr/98/Pjx4Sb6uZAgZD9jgSQQ6JkAccieRwfZIACBSgRwpyuBpVoIQOBWBNhy3mq46SwEIAABCEAAAtcSYBt7LX9ahwAEIAABCAxEALdhoMFCVAhAwCdwH/PFCQ1/3ElDAAIQgMDQBKZcvqfs1NBqhvAQgMAdCGB7+xllxqKfsUCSmABvKoqZkAMBCEAAAhAYgMCuNysM0J9/izhlp0aBj5wQgAAE7klg19Iz7puKNLjPnj0zDvFPP/1kLEkxCEAAAhCAAAQgAAEIQAAC3RL4+PHj2nP2v/vuu27FRjAIQKA9gbW3OytCogcrt5eHFiEAgfYEko9HtzxXPRA16WP8/PPPQbE+P+ZfU6SuDfTKpT4JJ6XSu6yS+WRCAAIQgAAEINAJgV3HCTqRuRMxLD+e0dvEJ3gRJkHITlQOMSAwBAHikEMME0JCAAIFCeBOF4RJVRCAwD0JsOW857jTawhAAAIQgAAEriLANvYq8rQLAQhAAAIQGI4AbsNwQ4bAEIDAQuBW5osTGqg9BCAAAQjMQWDK5XvKTs2hb/QCAhCYmAC2t5/BZSz6GQskiQn8T5xFDgQgAAEIQAAC/ROY0sWcslP96xISQgACELgzgbXnVieZfP3118n8ITKfPn1qlFNM9MvGoTtr7CnFIAABCEAAAhCAAAQgAIGJCbx69Wqtd8m3CKwVJh8CEJiegGzC2ntE9LKily9fTk9gpg7+8ccfeu3Hp0+f1KklUektIJ9//rmaePDgwaNHjx4+fDgTw3v2JRkLPfCmIimDVCKIOQ9x9zP/mqIff/zx+fPn99QNeg0BCEAAAhCAwM0JDOHL9TlGgVecFFLOczJ/rEyCkGONF9JC4FoCxCGv5U/rEIBAewK40+2Z0yIEIDAZAbackw0o3YEABCAAAQhAoHMCbGM7HyDEgwAEIAABCPRDALehn7FAEghAYBeBW5kvTmjs0g0KQwACEIBAtwSmXL6n7FS3KoRgEIAABBYC2N5+NIGx6GcskCQmwJuKYibkQAACEIAABHonoMdFWX7P33s3/n/5puzU/99FPkEAAhCAQF8E3r9/bxfoH//4h71wnyXVBWOISs/hffPmTZ+9QCoIQAACEIAABCAAAQhAAAKbBBRpXHvviHZGX3zxxWYNFIAABO5D4JtvvtFbZ5Lvs9Gzn3hTUbeaIFP/4cMH3SzT62T0p3RyEBvIL/15+/atFKlBWzTRkoD06kBzz549C+7hHqvnQNOHL9Fsevz4cVJO1PswVS6EAAQgAAEIQGACApxkOzOI2qNtXv7ll19ulum8AEHIzgcI8SDQGwHikL2NCPJAAAJVCeBOV8VL5RCAwB0IsOW8wyjTRwhAAAIQgAAE+iHANrafsUASCEAAAhCAQOcEcBs6HyDEgwAE1gjczXxxQmNNE8iHAAQgAIGBCEy5fE/ZqYGUClEhAIF7EsD29jPujEU/Y4EkSQL/ncwlEwIQgAAEIACBngkYXzPQcxdi2absVNxNciAAAQhAoB8Cu5aeOd5UZISvh6saS1IMAhCAAAQgAAEIQAACEIBAhwT0+tU1qb777ru1r8iHAARuS2DNMujNN+/evbstlg47rgNYGpHnz59//fXXDx48ePLkyffffy+bryjfVa8pEiU1LUk6xIVIuwjolTy7yq8VToaR379/v1b+8nxNq7XXFD169EivL+ItXJePEQJAAAIQgAAEIHAVgV3HCa4Sstt2g/d3JuWUI5rMHyiTIORAg4WoEOiEAHHITgYCMSAAgQYEcKcbQKYJCEBgbgJsOeceX3oHAQhAAAIQgEBvBNjG9jYiyAMBCEAAAhDolgBuQ7dDg2AQgECewA3NFyc08irBtxCAAAQg0D+BKZfvKTvVvy4hIQQgcHMC2N5+FICx6GcskCRJgDcVJbGQCQEIQAACEOiawJQu5pSd6lqNEA4CEIDA7QnsWnqSj5gcC6G9C3q+6sePH8fqHdJCAAIQgAAEIAABCEAAAhBwBF69euXSQeLp06dBDh8hAAEIPHv2bA1Cxp6sXUJ+cQJ6k8qbN2/0uhS9nUiDpcdyWZ55XVyMfIU9v4omLznfLgSkXQGKY6+/0mu0gnr0sUONXYTMvKbo22+/VYj4iy++iLtDDgQgAAEIQAACELgJgV3HCW7CxN5NvfNys7BejblZpvMCmaABQcjOxw7xIHAVAeKQV5GnXQhAoD0B3On2zGkRAhCYjABbzskGlO5AAAIQgAAEINA5AbaxnQ8Q4kEAAhCAAAT6IYDb0M9YIAkEILCLwA3NFyc0dmkIhSEAAQhAoEMCUy7fU3aqQ+VBJAhAAAI+AWyvT+PaNGNxLX9a3yTAm4o2EVEAAhCAAAQg0B2Bt2/fdifTaYGm7NRpKlQAAQhAAAIVCex6QGTyEZMVhatQ9a4usC5XGAGqhAAEIAABCEAAAhCAAARaENC7ItZeLWB/gWsLQWkDAhDohoBiJp9//nlSHIWP/vjjj+RXZDYg8O7du+UFRS9evOj89NXa0tOAEk0UIRAbgU+fPh2r+csvvwwuPFxVUE/Zj5nXFOnhd5p9ZZujNghAAAIQgAAEIDAcAe6YHx4y45tcHz58eLiJHi4kCNnDKCADBIYjQBxyuCFDYAhA4DAB3OnD6LgQAhCAgAiw5UQNIAABCEAAAhCAQGMCbGMbA6c5CEAAAhCAwLgEcBvGHTskh8DNCdzQfHFC4+Y6T/chAAEITEBgyuV7yk5NoGx0AQIQmJsAtref8WUs+hkLJEkS4E1FSSxkQgACEIAABPolkPnJQb9Cb0k2Zae2Os33EIAABCBwJQEtPfbmp3mYdfyUzDUInT/7dU1s8iEAAQhAAAIQgAAEIAABCLx+/XoNwnfffbf2FfkQgMDNCTx79myNwE8//bT2FfmVCOgFKj/88MMXX3yhcRklSPXo0aNKNKi2DYEHDx6Uaih+6VGHL7Jae02RhP/ll19evnxZigb1QAACEIAABCAAgUEJcJLtzMDppb+bl0+whyIIuTnKFIAABJIEiEMmsZAJAQhMRgB3erIBpTsQgEB7Amw52zOnRQhAAAIQgAAE7kyAbeydR5++QwACEIAABHYRwG3YhYvCEIBAPwRua744odGPEiIJBCAAAQjsJTDl8j1lp/aOLOUhAAEINCaA7W0MPNMcY5GBw1edEOBNRZ0MBGJAAAIQgAAErASmfCjelJ2yjijlIAABCEDgCgK7HnJ6wzcV6eFBelrlFSNDmxCAAAQgAAEIQAACEIAABI4T0EYms917+vTp8aq5EgIQmJrAt99+u9a/n3/+ee0r8osT+OOPP54/f653xnz//fcdvtxlrb96E97Dhw/XviV/UAKHNTB+6dGnT5+6grD2miK95/7Dhw/ffPNNV9IiDAQgAAEIQAACELiEACfZzmCXV7l5+ePHjzfL9FyAIGTPo4NsEOicAHHIzgcI8SAAgSIEcKeLYKQSCEDgtgTYct526Ok4BCAAAQhAAAJXEWAbexV52oUABCAAAQgMRwC3YbghQ2AIQGAhcFvzxQkNpgAEIAABCIxLYMrle8pOjatjSA4BCNyEALa3n4FmLPoZCyRZI/A/a1+QDwEIQAACEIBAhwT0k4P5Hoo3Zac6VB5EggAEIAABn0Dm0dV+sSV9wzcVqeM8lTLWBHIgAAEIQAACEIAABCAAgc4JvH37dk3CaXZ2ax0kHwIQOEMg82aOP//88+PHj19//fWZ+rl2k4BuFentRGVPWX3++efxO2M2JbEXUP16uLZ+vJTRH3ttlLyWgEYzEODw64Xiqg6/9CgQqchHzTXprSxbUJs0+d27d0EmHyEAAQhAAAIQgMA9CXCS7eS4//bbb5s1PHr0aLNMzwUIQvY8OsgGgc4JZOJIxCE7HzvEgwAEjARwp42gKAYBCEBgjQBbzjUy5EMAAhCAAAQgAIEaBNjG1qBKnRCAAAQgAIEpCeA2TDmsdAoCdyBwZ/PFCY07aDh9hAAEIDAlgSmX7yk7NaX60SkIQGAmAtjefkaTsehnLJAkQ4A3FWXg8BUEIAABCECgOwKvXr3qTqbTAk3ZqdNUqAACEIAABOoSsDwcx0kwzbNov/zyS9epzYQQZc5ebF5OAQhAAAIQgAAEIAABCEAAAu0JZN7yzpuK2g8HLUJgLAJ6S8eaDdHrc968eTNWd8aSVnj1mqJjb3PR46312hVFvdzfF198MVb3kRYCzQjoLGPyNUW6V/vy5ctmYtAQBCAAAQhAAAIQ6JwAJ9lODlD8Xsy4QvmlceZAOWsBBHWBIORA44ioELiKAHHIq8jTLgQg0IYA7nQbzrQCAQhMTIAt58SDS9cgAAEIQAACEOiQANvYDgcFkSAAAQhAAAJ9EsBt6HNckAoCENgkcHPzxQmNTQ2hAAQgAAEIdEhgyuV7yk51qDyIBAEIQMAngO31aVybZiyu5U/rRgL/bSxHMQhAAAIQgAAELiegp0e9fv36cjHKCjBlp8oiojYIQAACEChO4P379/Y6Z3qOjB7Yau/4r7/+ai9MSQhAAAIQgAAEIAABCEAAApcTUKQxs5HRyfLLJUQACECgZwKZENDbt297lnxo2RSme/jw4YsXL3a9pkiDpSNZHz58+Pvvvz9+/KgXHeklK0+fPtXrxnlN0dD60JXwDx48OCbPLmU+1sSxq9ZeU/TLL7+Uek2RZvS7//v7448/jsnJVRCAAAQgAAEIQOBaApxkO8lfezRLDdq+WYr1WYYgZJ/jglQQGIgAcciBBgtRIQCBvQRwp/cSozwEIACBgABbzgAIHyEAAQhAAAIQgEBVAmxjq+KlcghAAAIQgMBMBHAbZhpN+gKBWxHAfHFC41YKT2chAAEIzEFgyuV7yk7NoW/0AgIQmJgAtrefwWUs+hkLJMkT4E1FeT58CwEIQAACEOiIwPfff9+RNIVEmbJThdhQDQQgAAEI1CKQeXR13GTm8EFcuPOczz//3C6hHvZqL0xJCEAAAhCAAAQgAAEIQAAClxPIvEpEuyG9CeNyCREAAhDomcCzZ8/WxNN7R3a993qtHvIDAno5ypMnT/78888gP/lRlvy7777TK1X0diINh64d+sHWyT6SeSGBgq8X+vTpU9CRXVHZ4NpSH3WQ8fHjx8F0k2AKAn/zzTelWtGMli1d/nYF4UsJQD0QgAAEIAABCEDgPAFOsp1kaDlm8OWXX55s5drLCUJey5/WITABAW2c13pBHHKNDPkQgMAoBHCnRxkp5IQABLolwJaz26FBMAhAAAIQgAAEpiTANnbKYaVTEIAABCAAgRoEcBtqUKVOCECgAQHMFyc0GqgZTUAAAhCAQFkCUy7fU3aq7LhTGwQgAIHiBLC9xZEerpCxOIyOCxsT4E1FjYHTHAQgAAEIQOAggT/++OOnn346eHGvl03ZqV5hIxcEIAABCPyHwK6HJM70pqL/IDCkCj6d09AaRSAAAQhAAAIQgAAEIAABCJwlkAmfZo6Vn22V6yEAgVkIfPHFF5lnJf/888+zdLSLfuj2kF4g9/r1a4s0is7pmVx6z8qbN28KvlLF0jRlIHCAQBxWffDgwYF6Cl6iGSf7FrymaMkp+MYvteLLrBcj+R9JQwACEIAABCAAgSEIcJLt/DD99ttvm5U8evRos0zPBQhC9jw6yAaBIQgQhxximBASAhA4QAB3+gA0LoEABCAQEGDLGQDhIwQgAAEIQAACEKhHgG1sPbbUDAEIQAACEJiMAG7DZANKdyBwHwKYL401JzTuo/D0FAIQgMAcBKZcvqfs1Bz6Ri8gAIGJCWB7+xlcxqKfsUCSTQK8qWgTEQUgAAEIQAACXRCY8mGaU3aqC3VBCAhAAAIQyBKwPBzHVVDwWY2uzqsSe5+JqQjXVaLSLgQgAAEIQAACEIAABCAAgV0E9AaLzF7vtu+g3cWQwhCAQMZW6E058ClFQC8c+uqrr4KXpiQr/+c///n777+/f//+6dOnyQJkQqAUgU+fPgVVff7550GO8WOs25m3oBnrPFNMMV69NCh4f5LM3YcPH/S7uzM1B9cGnthMcfWgp3yEAAQgAAEIQGBiApxkOz+4v/7662YlQ7/VkiDk5vhSAAIQsBAgDmmhRBkIQGA4ArjTww0ZAkMAAr0RYMvZ24ggDwQgAAEIQAACcxNgGzv3+NI7CEAAAhCAQEECuA0FYVIVBCDQkgDma6HNCY2WWkdbEIAABCBwksCUy/eUnTo50FwOAQhAoDYBbG9twvb6GQs7K0peToA3FV0+BAgAAQhAAAIQ2Cbw8uXL4OlO29d0X2LKTnVPHQEhAAEIQOC/9GxTO4XMsQN7Jf2U3Pt4zfipmv30BUkgAAEIQAACEIAABCAAAQj4BPIvEZlsc+d3nDQEIFCQQMZW6CUfHz9+LNjWbat6/vz5ixcvNruvdxTpzTE//PDDw4cPNwtTAALnCQQv8jlcYfLV7xe+qSj5mqJvv/1WQfKyrykSMb36yHHbG4h2F5KAAAQgAAEIQAACFxLgJFsR+JYzBo8ePSrS1iWVEIS8BDuNQmA+AsQh5xtTegQBCOBOowMQgAAEzhNgy3meITVAAAIQgAAEIAABIwG2sUZQFIMABCAAAQhAALcBHYAABAYlgPlyA8cJDYeCBAQgAAEIdE5gyuV7yk51rkiIBwEIQADb248OMBb9jAWSWAjwpiILJcpAAAIQgAAEriSgZ0W9fv36SgkqtD1lpypwokoIQAACEChP4Ndff7VXmjl2YK+kn5J7H7hpeYpQP71DEghAAAIQgAAEIAABCEDgzgQyez29HqD4s/jvjJq+Q2BiAvlAUMbOTMykbNe++eabn376KV/nd999t7yjCNOdB8W3tQk8ePDgQBNJQ3HVm4qSryl69erVu3fvDnRt85LffvvNlXn8+LFLk4AABCAAAQhAAAJDEOAkW5FhMr7i9yoPuUgfkz7/UjNByCKEqQQCNyFAHPImA003IXAfArjT9xlregoBCFQlwJazKl4qhwAEIAABCEAAAo4A21iHggQEIAABCEAAAnkCuA15PnwLAQh0SwDz5Q8NJzR8GqQhAAEIQKBbAlMu31N2qlsVQjAIQAACCwFsbz+awFj0MxZIYiTAm4qMoCgGAQhAAAIQuIaA/MsnT55c03a1VqfsVDVaVAwBCEAAAoUJZH7FF7eUP3YQl+88R4953SUhbyrahYvCEIAABCAAAQhAAAIQgMCFBDJ7vUePHl0oGE1DAAIDEdCrcTKPS87YmYH6eJWo//rXv77++us8Q8H/8OHDmzdveEfRVcN053bjwGnGGmRA+W/rccWk/C7dLJF8TdHbt29fvnxZSQbNX1cz3pdDQQICEIAABCAAgSEIcJKt1DD5PmGmzocPH2a+7fyrzMYWN7jzsUM8CHRFgDhkV8OBMBCAwEkCuNMnAXI5BCAAAUeALadDQQICEIAABCAAAQjUI8A2th5baoYABCAAAQhMRgC3YbIBpTsQuA8BzFcw1pzQCIDwEQIQgAAEOiQw5fI9Zac6VB5EggAEIOATwPb6NK5NMxbX8qf1YwR4U9ExblwFAQhAAAIQaEFgSv9yyk610AbagAAEIACBQgSSD4tcq/uSh0iuCUM+BCAAAQhAAAIQgAAEIAABCCQJfPz48a+//kp+pczJ3kG71k3yIQCBIgQyjxXOPBmqSNMTV6LXFD1+/DgflHv16pVerEIsbmI16LxrsSNx7E1FsaHIWJV6TJKvKfrll1+ePn1aqVG16DM8Rq+SbFQLAQhAAAIQgAAE8gQ4yZbns+vb/L5vqeoSD3lXLzKFCUJm4PAVBCCwl0DGHsbhhb08FyycAAAgAElEQVSVUx4CEIBAMwK4081Q0xAEIDA9Abac0w8xHYQABCAAAQhAoAcCbGN7GAVkgAAEIAABCAxBALdhiGFCSAiMRUDn7d+8eaPz/PrVzMOHDz/7958S33zzjfL1o5si3cF8JTFyQiOJhUwIQAACEOiEwJTL95Sd6kRhEAMCEIDAGgFs7xqZ9vmMRXvmtFiEwP8UqYVKIAABCEAAAlcRkBOmn7h/+PBBDz/69OmT+y95Pv/88wcPHui/noWkPz0ETY+k/OKLL64SdW+7uo304sWLvVd1Xn7KTnXOHPEgsEZAt7EX+/nnv/8C+6mrZEIX+6l7rosVHciErvWafAjIc7BDmO9h1v7DIi0c9pa31EkZCEBgXAI4D+OOXW3JJ96Yb6LTAwIUkVg8av33nerl2iU0sfjV+i/XWsdGN6tdCvzwww96XLvS+v/8+XPjVRSLCdxZRWMa5BwggAodgNb+kvxj++bb3LUnTIsQuA8BWYyff/55rb9aFOzu3Fold8tfXlMkb3mt4/KT9QIV/cJqrQD5EKhNIPm7Pmnm3nZlImJVb++HKICj2+J+aFc7U21dq86ywBmTAHvpUX4yAppW0jrdiNSk8M9yLN30D3JIW5YbkVVVdDK8dAcCEIBAnwQGvYvESbay6qR1f7PCoX3FwO8NOtve+Q8E4CMEIDAWAeKQl4/XoN7L5dwQoBKBQQ+f4E4H+oBhCYCM+JHzISOO2jQys+WcZijpSAMCg/pODcjQBARqE8BZqk2Y+msTYBubJMwBjyQWMjshcOelB6e3EyXcFIOQ4CaiQQvgNgw6cIgNgT4JaLH46aef9DOl+IcGEliZ+lN8WI+Y+/HHH0/+kBzztaYDnNBYI1M8/7Z+LJvr4rpEhRA4QGDQDdqUy/eUnTqgk1zSJ4FBbcUZmDfs8hlc416L7e1n7BgLNxZ3vsvjIIyV4E1FY40X0kIAAhCAwP8SePfunW6x6E/3WjJE9ACm5RlMegKOK6an3ujmwbNnz54+feoye0so9Pzdd99lnoXXm8AWeabslKXjo5RRHEHzZXndl2aWe++X0ku+dFKPyT7WHY2+JqyeRqHaXIXL9NSUVJ3usd1KaIY2exCVBHv79u3ykCwJtvR66WPwhKxFsDne07OYUHV8GYLkmC5f6b+w+AX0pLDFhH799dd+/nBpDf2ikP7oqxdOLZcX3S0PR9P/0fs73ABVFVjmyF6/FN5eeIiSwaTelFmGcbMMBW5LAOcB58FX/oGchwtV13+TbmO/1x+sUunpN+YZULoLog37ZlBiqUGzQ3/BEiy/WjsshSYyWwxFLVxYQGdMTx4wzXRn1q/urKKzjmnjfqFCjYGfby6/12sWazrfkb01yLdR3/WntUYrjotuKbSlgIZcDi06+RVnb4tL+WU1XFzipeklyucabRniO9aF+a6SMjgXZdEEDYp0QF7ot99+y4jYR1xqnCms6cabijJ84q8UiRXSwB/2i0k/tez6OaQh0J5AUkWXpW2XMK9fv47LayGOM+vlaDnQpJNX4JqQMyDbldl+upJnEm4Du1SiBehMbVw7LgFjzOR/YyX/1lLdp3PKo0mn+SKnRX+1NfYM4c3o4vfff//y5ctdTeg3mZqnuncpIM6l1zwSE81orZW4H7t4UjhJQF7ZsoPT7JOaLfu4JaHfwHM3PAmNTCOBJYw24hEUzYv5jucZR61eMa1lm5XLQd0s020BLdkZ2QhCFvfiCEJm9O3Cr4hDloJPHLIUyb31jOu97O0p5X0Cfe6JjIGUpSP/jqZ0dPgEd9pXsJkMyz1jX8sIyttP3ixwY71MQ330Nz6K4CmeqcBmzz9Pc11wiXsOtOt+t4nbbjn9EdH6ws98fCCkfQJD+05+R0hDYDgCN3SWNEab/lK9n1pP9pOTfhSebWw8Fsa11d8KDXfAI+41OUMQuOfSswyNcWIuhXsLGA6hXQWFnCkkKCw4P75u4Db4NEhvEiCcJQITnEtUL5azu4r5a1NW8PSLjgfrUHE+9uurmX5IrnsQeqKxn2lMY77yoDihkedz8ts7+7HGvo++ub7QXZRy6lcV7k93Zpud0pRdveFjCU9ag6suH3eDNuXyPWWnrtLt4u1u2vO5fxA3rq04rAk37PJhVqNfiO3tZwQZC43FYnxudRqzHw0sIMnf/EEAAhCAAAQGIfD777//85//1H2dAuvfv6vQI11++eWXrnqve1evXr061kGdbuyqL06YKTvletd/QhNHP9WQqiv2Le3SJJKqSPn13AdF4e0T6oCCqWldpVb2qrSkkoQ//vhjJbyiIQ4HBNMl6lFvdsNISWog4feOxVp5oZA6aXYbW++k2DL0xx56Ip3UJLJ0RFjWuLl8KbmlKsrUILBLATRxashwYZ2yfk4PLQlp/oXS0vRVBHAeYvI4DxaLkS/TwHkYVHV1IMboY8SaeUmOOE+/MV8DW9ajXqaMllohjVuMPZbhfO+4U21y7qyiIhxrTmycL9nSditYrJY3V6EYyEA5sba7HGngQB0xirpXV+WMFQm1qV3Fl4wRRRVTYV1i7BTFDhPQ4FoGRXPhklXgcL8uvNAZkDih2XShYCM2nXcDFGQesVPInCSg2RFMGW0ekyUzmfFN0jaxdBnSQHh9zMiZ/EpLXlxJY6MhGYIVQWGHpLRlM4PbIm1GrWwXrqrNcufuKtl2tSsfQyGOeAoczlFt7f0WabK7qy6zICOmAZIkmkeay8HkynTNvrqpRXucTSWJDu1Sy/sUlmLI/mvKKM4s1ZUGOtWVJ2ZR3fbTTaOT9xKXKdZeMIspE+T7aFe+p2UD5rK00t5mhk4NxZ5nxrb7X2mK5cnc+Vtphc9qLa1i41Ja65TyZdnG7dea5Fpi7O6KIGguF7GTaldzzbKKqVEVU2FdstYL8gsS0PhaxkXTof06XrCbLavKWJXGIYWWvb6qraG9l6ugDdHuiHuistq4WBJtZ5KrYbz5Ou914067qVF2KGtvizRwEtgFEIh9aRz3uruZhdvNxMu9IAbazdARExkdm3LL6Y+R5o7sUrxsZZi4r7QIGo/gaoK4q9YS2vL4gpHugUDZBXcZ+pa+Uw8MkWGTAHcHkoimdJbUU/XLOca6U+AcYy1D8sktsa/Fkhy4WaCmdZVaWVuG1vIl1XA/OUkq1VWZbGMD8nK9LHZvTSHjfNV2+VYo6KP/0eJktpffMgRFbrj4KPpPz7r0WMjj9FoodVKm7GDVDgkKGs7PLs3BbdiF6+aF7xDO0oyQDVFPxzqXaNFMGXP5WnLJ5CtmtoH6Vps4lVR5S7VBGdGzeH2xg60cbVeD2vIfMV95Pu7bJO0lU4uyK0bCTqCsa7SMhSaOpk8sQ7y5k+bHxZrlyDwenuNJVVRt7TenwjWouyhc9XbNyyp/IIinS7RwXDKOzTS/t4bKWqEGGzQf4JTL95Sd8ket57Tga0bIBC3eu7v3wQ/iNGpD24pjWjdrl2OHMHarLlmIrxUM23tsmtS4irHQ5kILUCbSEs/ZfM5Vu6Rj6nGtKTgmc/Kqz5SbHxi+hQAEIAABCFxO4OPHjwrD/fbbbzUkWSJET58+rVG5vc7379//9NNPP//8s/2SoKQ6or8g8/BHxRdevnx5+PLlwik7dZJJy8v1/uqvvvqqVIuag2/evDHWpneZSp/1LlNj+bVi2myoXf09fPhwrcyufAmmt3b/+eefu66KC0uwA2//jutpk1Oq10lptScUii+++CL5bSeZWkSkkIqi/vXXXydFWnQy32W90PjBgwf5hlSPiuXL8G0lAp999pm95vn2y3J4djkb8ge0mtuJUXJ0AjgP8QiWWkZxHhzbGs7DBKorPnJ6BaeU3+uAF0zcYWO+hkuroTzAfFBC01xbcvmBSiz/l9rkgupmkvYgmct1a0SHR93of/3113FhVdK5171Gr1n+nVXUQU4qj/t2Sejm+jfffBNk1v7YrWB+x1Ehn8ZwaRnqJ0+erImtRdYe1FqrpJ986apWpcNhN/kbP/zww7HuKFz8+vXrA9dqa6mVTqbgwLVckiegDYs0fFfIS6ccFCVzjke+/krfSmwF63TWTfXLg3r27Nn5mxFlRc2vXPPFi8rS82uT15GxV1LFy+/N+dKSPklAhiW4+XJg0dEipWXOl6RNLP358+eySyfbTSq8VsBmJk7hkcePH/uLQjMvKHASiCrLuPkD4atWkNasCSZOUEAfxTPOtOfUdsPkactF3OyFXWC/ZMuYqqIuxlHzJUymjRM/mDjJquJM/aZOJivOnyZHpiwOi1Xt3XlvRBvS88qj0N9SyZLQf5n0zAqijaG8aHfVSUQEixxAy43UUtNQpwUWV3mJJ0sGlzgcB1adTiuWxHkNd3D8RKl7Z36dLl3jLpKrXAnNWTl+u+6Y+5cr/b+H8zo7nhdIWPCjxlqKKnVSnRZbp5IWM77LvdHUUOu67SLs8m8PT5AiWAhC2jEe2A+6yo+5SbqcIKRjWCNBHLIGVdVJHLIS2KDagbwXdydlOYDq1sElEfRrKRNk7vp4bG2VoZY3tbiveQklTCDk4lf4QsrHcM7GktAlWnP9MnF63D2Rujb04RPcaaeNAxmWRWZiX27slsSs50MY6GCgx/p4qy2nGxpNxil/5kOgW37d4ublA91OE9YSo/tOa/0iv0MC3B0IBmVWZ4mfnAQDfYePbGODUZ7mgEfQr/zHfAx2ubb9HXOWnmDUZl16gm4mP+L0JrH0mTlcSBDnZ5ci4TbswnVt4eV8lGRYgg/6r/Mk7hZbbdlmDWc5burg6OcSXV/ihGa67nIefuiQfgMuOMbzePFvIpw8OtyiqhQ3W+63Kl/Vxj+60eN9LT/7wnw5sJZEfnfAL8UsDF2ZO/ux02yuJ3AXZUh17kV/FoPptDeTKOXzSzCdDMn8ECAjA18ZCZQarGRzHGVPYsln4pPk+dT+lrMia4SHthVrncrnz93lvD+/kGkf7Ve7VwmG7c1Ph5bfMhZ3vsvjNO0qU+AEKJZQfIQ/CEAAAhCAQLcEdDpZt1gyy97yK3Q9CUJ3g7Q90L0WXaI/JfRR+cYft6selW/GQc/g0xNqFJNS79R0poNXfSXB9tKYslN7IXRVXrOgoP4oLm/pneZRDZXWZLG0nikja1BcMN0Y0ETONHr5VxoOyxtWVUaEVdg3oZrRsqsad3Uzr0gqILyXdzYpgLpQfNwXGpkZoTUoT0zfClpSYDJrE5Ceb46OKyAXorY87eu32ARHQIkD/kD7TtFiQQI4Dz5MnAffGgTp3pyHmVRXPoZ8CV8Ve0hLpCk35ha20q5MVGGZC/I5jaOm2jJhCm0uVM/aYq1rLQLfs8ydVTQY8TX98c24XOLgqgYfuxVs6Tsq1EAHajchE+rreZDuPHpjh6O1IL8iBx1f+6hQicI+9nZVUqZjM0C01pzLPx/f2yXz9IU3bZcjHyc0mpcsBxoUqXFyUZBaqkf9jJrc8piby7mKXj98jJLkjTMYjRgHKhaH4g9Y/lht2sTSY9O0NzisvZ6zEn6imXGTgQ0W69oukLqmRpcbSX6Xlc7cQBlIpc+IGgC59mM9eyu1D7Qu7qksgzxYaaPEkMIsM2JRHuWoBmlLbD2CetSKSp4ZEcu1m30JpMp83Jx96vtmrzP1z33jRmtHpu81vjpvqM+MZqZH+ZVIWpS5du9Xqs0yTcqWiRffWOz2glk23aUskqxi3OXiOWVHTbVpUCxjpzKdHEHhJNsZHbCMdXGlzVcok3umR+evjTcsvsCbPsB5AdrUIANlsYd+35NpjRdByDZDVrsV+UuHVUJudvsFfQEiTU7aMWnmeQ+wIHPikAVhJqsaznspuDlNGucgUzMlyS2fmdfboIkDHwUhL4C+1cgeqHntkjaWSrSHO3yCO51UxeEMy9KLguZl0+8VojPRktqxr03fRsLL0Gn7r+i3+qLJq0v0p4Q+Kj8zl307o3pUPqlF9TIZ6HpsG9R8ky2nIzn3z3wIdDt7mA90O32IEyP6TnEvyBmIgCX0cZO7A3J78jSGdpZkW5yBOp+Q02hR8pPu8Zqcal2DZRHgVmXYxmaGW0Zsc7+gCS4LIL/UbYVUob8bkuKpzJpaLvlqpZTBzHRn11fJQHHQi/bbt7yxXcQrRbKs9QvQuY+7BsUvPPfS4/c0TuP0xky6zZGVsBgTlenkpMRCsuz0n8z5mcNtIP7glqHD8YddZmfucJZDIYvnwJ5PtPeyXEf8hPwNebmb/rCxv6pHtWV2ZPoqeR9BHmASyNoSo/J+L5b0HOYr7lezHC1nmYFODlAz2QZq6M5+7GSb65ncRflFJyeRBncz6JExIMmvliXjpGBcHhOQuV5bPf2B6GeDNuXyPWWnYmUbKKeUr6tJJF8333HNwTMGM+nl5ls89u1wtuJYN/2r7tBli/0XBx9Lm3QbwbC9bUbT0gpj4VO6810en4PSbUxB0GiNj/9Vo1LqhAAEIAABCBQhoC2rH/3x09pt6k5e5uZNIIBxB6X7PfY6gyZ2fWx/39enZ0kf2M9P2aldw9pb4ca3BDR31m7LKZIljVJQXpsrFdOfWOm/JNRE1lWWUJfiU7r8AGS1sua7q07prWRYBFsql2D6KGkls2WyqHI1cUCwqpeoF5vyL7c0luHICyMgm7WJg6WqfEMFvzXeBHLKqWVC47h0Qf/1t6iB9HMtNqprpTyxzLp2U3N0bXwhOQ0I7FqqNkPnDQQu3sSaPq8praZAcRmosGcCsoRrynAgf1N/ZDBVJlmzs8/LGq2S4qb/khDnoZIKCe/mcq9xyR+hc7I1dh4mU11xvuTWlxu+IDHxxjzoafxRLuWajZJTIcWLLzHmaMYJrMY6WX8y80xzRqkGLXZnFY2HbG3z6yvVJRamW8HEEBWKFWnEnLwbc4naF8coN9ify35aU0wLk4tsOLc5j0XKbxQyOU2WqFrQqJzAxV1f23tKVGOjFMsTkGOQdCQ06BoCt43SACV/4rLoj0rmWyn+rQTzVTdIt/mFmLFTSbV3Atunj7G5KYtJ/RyxOCFlmLLXN+9UbPy1PO1lEs8+mbu9lewtr6Uz1tJdM30tLrEZHNsr6lp5zal4XdCIFPlTzf5fzCrO0W56TdSb5MdMLsyRQS6OXXVKuzKdks7IAtitvSaRJt1mnTX64uBI5kyPdn2VNyAiE9em1uXIae4I2hICkmnKOHIq7CSfLJHkExMrmCPUJxnmVfewqHn3OO9r7W206uRaw9tnsCi/j17Allrm1vyHvcOXL7/G/0C+JssmH1kz2UDLtJK526xNSmKpKt+X9lYlPyLxt92a9DYqGgPZzDmvFXmdyX+b19tLzGle4APfEoQ8AG3uS2QNkq6ypgNxyCJDr6UzY/rym4siAkxcyaDeS3LGZZTk5FfLDnSvGqyd9TopjLtcEDZFGm5PNOjhE9zpQBUHNSxLLwqal/zylFQbtS7noYfYV2blXdwb+45DhsgS3FCEx15noHIHPjLQB6D1c8kdtpwLbVkDS0zVmQ5NNzkty1TSf/0psqRK5JOs1aNrk8chdK1zOdYSuva8ViSN4VqLRfLVtZNir8E8KV4+0L0m86C+01p3yB+CQN4ILxNBmlmkL21Cr8dEnd5ZKgt/80CIjPPaDtotc1rUVEx/GjL9l4RawnSVCmxaYJWZIyh9TF2TV7VfgjeHKSgga5OUvGqm9CS/0EuXhE7aaBRDiipzsVlnP/pp2bu1l5alZ9G36ZeezLTC6c3A6eorLdCbE1aGVMq8LOh54ZudlFjEwPnJDMccbkP7Xlj0PINdX+VdiMB3sn88Fn/Ii+p/K6NtkVzWQBZDheVaaAIuuPRff/2Hs1x/Jbyd/GbJ9l6W64hL1JspMv6uFZfQWEsTAjLa5UkNXBk/seYSLDX4JZd0ve4EMh/+eMmuJwa1lpPxP9Xl5JiuVXXb/DWlXbaWsn6HyWiaaAjiGZTRxjPN7ZVTBi2/FiwExtpcT+YuaoDs/H0FEIe10IHqlOF1Z+SWq9zKvrlTWLRXlbfUVb9r86UFfxO7JqOMydrK6zORwmzWpuGzVOVXG6enXL6n7FQ8dgPl7FpAM2vrpkeUHHq1rtkkJ0HTarF4mjjapq01pMJV2Q5qK84wuU+X15ZsX9ku2Ye2ESw5Af2+X56uPbvPTJOy1zIWjmdmly19kCNtd6U0eS1TqfFpTNdTS8Ii/yU2yiK8X4Y3Ffk0SEMAAhCAQEcEkvtMxe+0HT0spfyVfNhXTrY2vQ2W8CldzCk7dVjZeriw5S0BBYnicJVydNPUOKEs01MzdK8FULXx5nm5E2C5waAdjkWx1VNLbc20Qr2Oh8PnoG/3kpTwmZsrrnI13aybaw1J5SymXiNrv5ejkms3NePgiNTGAVlLaAjW5Ce/KgHLTt6NWlfzuhQW1ztjQjOlVNPUMwQBnAcNE85D0j507jxMqbryPXqwG3NvzPOE5eYlp0PZobFsNxYx7L5rvl+TfXtnFU0OpcXdNW7Sk/UfzuxWMFTo8Jj2dmE+DGK/gd1bv5w8yVVJvdaqlO+dlo+kni+Li2XHFzetGW2xJGo6vlbtSh7XLxLHCCQjsRkXJaMDLR0M6Wp+qko9WsqThy8lX6ZJ8r90O38532ooM8NtsSEwHJFAHJa3LDRBT2XNgnknXQrKFP+o2yVBo/poV1TZt7jvS4X5ZbpUR5LrQtyjljlThtZ3jVdL2ptt2ZXZ0kdp9drTlBZJNB0O3IJ0TSs2m98/ahWuNLMyK9cm5KBAxjGL6am/yburGRduaS7TiuM5YsIeKwuwH/54XqPWVoHDIi0X5rdOeX91b9NlDYVR8fKTfelCe8GS29iA5xkr58ORzxzUXOOj3+KZtCxV3k7q2wNkBGFTE5JG0t6X9lZl7zh2u8EU+b19aVC+we4gr135iXB+Tcm33uDbpBlUr+V45Hun6ZzxXix7w7hp2QfLQqCm42uljfmVtAHMOZpI7jczjmhGDTRSzZhIXfOzVRrSUp58x/N+XbfLRL5TPXw7rveyqb1lF9xjcyHe25aVShA2tSg/d/bKY1lxNkXKFEguVRIyY1Ezta19ZXd97eNur3Mv81LlW9rJcQ3LojMFzUtGdWP70FXsK+mrnI9nboaGBL+2nXGWgYF2KEZM5Icvvykbpb+aC5YpowXIvlqppOxSkl68TAjj5hqkqs7zbL+GnteQzaHZRJcscGB7Pq7vdF5zqOFCAmuK5yv2gRh4skcyXH61ldLJpvOZd3CWysKX95tBmgysaZXRVUbnUHsQi3HO+OcZ8Wb9qv0SvHcKx/5J1bGQhxBv03yZpWNnjJu0NH+nT/0976WcR5QXcgFinJjnhXE1sPQIxR2WHjfiQWJNAcpadbtVtG/Bgo5M/3H0kCDOT0ZF7RPEXzpbpi1uQ/tenF/ZLS7uAc4H4g8Z9fC/uk84y/VaXT4wBGuXtPeyXEeU2DTjEnvZpqmkbOai4fqvtCTXupx0V/zO6nK/jzE9+aL5dTbvrMYH8ttPfL+/lrTFfPnD1Dgdj5Hfqc6Fb8wq2dw9/ViZhVk311O6i3sDHVoCfDuwpOWxyN7GRjieF1IPi2XWemGpLa6fHJ/A5souznsVQPVrIuSXY2mFmvYl2Zu2KEmshy1zDqyAU3Zq78h2VV76X0pnMuGpeEHU9ElOkE1HOtPKSbDj2orDHb9VlzcttiaCv0c7THXvhW0Ew/buHZd65RmLhW3S2p+/+bgZPwyiMfUGem/NbUzBXqkOlOdNRQegcQkEIAABCNQloBhcvNAeiwQlBbW4d9oSJ68tlWmRodTO/1g9xI9KjfWF9TS7JaBQRaxmUvIDfV+7L+XXbw8zxbEtWZJkbCsvqkhu7lskYSd3BeJe+/SUPmnfNs3Xgah9nr/9Wy0fmyp0cjWR/sTKoBx/9CVGwDz+KDHs/aJkQQLxWGRyCrbbSVUW5QyA2E1uJ31EjJMEcB7iZRTnQWahf+cB1T0595OX32Fjnuz4khkHJTQXlClly1x17Ct5krGHGazI+lij6WMCd3LVzVV0bRSSqhuo08Q319ewJPNRoSSWQTM3dzqD9msRe01XdwW4MsGcvKcXu8e7wj5avJJNHwsbDj2OBYWX5xAY9k0XJeMtywkpKFu+KilPIHn8cZdi55s7+W3esBDZ28Sb8Ul2mZHNhijQFYF4X3PA4CsaGRiHBjMueR7OyDa5Ui9daBNZ1bogRAG0yz8KixHgrMUuHwJfgIJ7QFWV17dSRl71ZBrSVwU75ZQw06LP05Jem/7BTUy1uEYsKLnW6JTBouQOYo1AkfzzJiteAYsIpuXJ6Wec0Cwo0spSSY05Fcsc5GQ8Rte19oJZZt/azA06uPkxs1NzBM4nNsWwFIiDA4Fg+djCZhObE/8M883Kg760/yit20R0SYE4/tAeTtxi3jbWBpWPFUja2gJUrT+5tZG7sitWk5lxeUMR25ldE58gZCXdiO0AccgaqPO2RdOwRqPT1xlblWBNyRulTT4Zc7c0tMuIBc0V3JwGvU5+PLav3CScbMueadH8gfZEyb3PpkUNFMP4UabbskW1j/umttuHtVLJZu70ptr3bFgW/SloXkaMfa25u2cstj8xLZPlpJL4zWXSNx/oDJn+v8q7hbKi/XchL6E6uBl5kwKfmZVd/czHYhbKLo4inB+CzW8tXsQBmfcGc4b2nTYhU6BnAps2Svp/xkb5fe/w7sB9nKWy8DMOnlal2GZqdfA1wZi2KOeai25sYqZi7ZfgeKDzOc22sRpWBU/yG4RSZk31ZBrSV+3v+QZanXQwgpFqL6Rldpcao7LWL0DnPgbY8x/vs/QkOSR1cpSAYbJHs2ZOEBIsO/0nc37mcBva92Ka+IPFcKmzm+v1TOEsx2Sge3BO5jhhGT4tvpYjMbKlm3NtsZAxOstmzXlTyUQs4aYwyXpaZrbc9cRDv5kj3cjQ0KTerOHOBe7px2pqZ/a8UqdSG7dLNte4i7HPr+GObZ6EzEgAACAASURBVO/mxBdJy00WnejYrIoCawTiwQrseWbDslann7+5wp6Z7JuVB31p//HA8j1lp3yVGC6dX612KdWaExvsj9Ti2rwISq61LuNZnPPQtuIYjbt1OemRBjrWPtqvsWsjGLb32DSpcRVjoc11rPaZpWHvKFgIn3T/9opkKR8zCQyUPl5ioyzC+2WGP6fod4Y0BCAAAQhMQCAZepMrII+kYO+Sp/2CtXzveehd4lkcoECexh+JH+0a0D4La9ZIjfUnz1V/CmqfiSiteeQKGAXKKeU5M2E3Yx9qzhLWjyNWa1Ewy/CpR5t3BYT3TMctYuTLqHUNdDAcwUcLunwr+nbThMrEbVZSvMDmHT6hKCWYdCkAq49u+6eBiL8NcqQtxQlQ4SYBjVEwEJmPmk2bFQ5XYBeBBc7aXYHh+o7ARgKyYDgPvmXAeRCNIZyHiVXXORjGWVyq2E025mu4ZAl9U7CkD+yR1+qP8y2efI177bEko+TcXEUzw7S5JZQ+X2JYehMMFcpo0Yhf5Xc6Q2/upKtxNG8tRpcfuzhQ5ha7tX1fEKOTJPbFSAdnk+upa1RrX15gvk0SELdAJYwuSiawuaYASQHOZOZVYtGNZsJYOhKgdtq7JNDhDEONY4DLfSwVns20zlcXEohNzYERj2PvmoxVOxU/eVkaa7SuSa9yUXgZvapiL5UnhXcz7qpE7SFrAPZ8E1fBT7Zbag8YT0+/Oel82cVRteWdhzOR2+QQa+KrRW0flr+8J+D3PU4nZQsccrWyRiy/wfGbO7Y1SHa/n0ytHX4fG6TXBsLOJF4Bi4idX0q0BEhLzyiqL2QpQ2GHppKaBb4MyXR7wYKpmpSq1LZFjkSy/rKZuwYlLqwJsjlSnd9Fam9V9o6g0fOMR6dBjla0SiZuLyWVlyRa+M4b7TPc8mu0JsuZyq+9liDktfz7bF3TLfA0jPYqYzdKraGbxPJbicUENRNmU1oVCFAHRvJa02eRv6syE3gvWlA0j/7X12/yamr7fR9/oGu7WOq731wyPcqeKGmRjBY12fHNTMsssI977bEOLN6Bj1VhLrQtSDvfFi0dEavbxr6k87GLUnx/sfnbCml4PtqzOcEtBe480BY+PZeZeMsp7Ordpm+jRafIACXvZbgwo6z65nJjcUU2RW2/hqprm1LlC8SmcpOVpcAu0ze675QnzLedE9AauqnSpYIJck422zpfwA78Vs6SrKVMjf60+3Yb8MO01+7VSlWCOqVgZwy1GgoqjD+6xc4+9FOWbL8Ex2ORz5EytCGfdIqcbJoFZ3Qy7sIyuVz9cSJ5iCKup1KO5nssUpDTfhKx9ARDMOs+PdZqTcCg7/pY1Thohm7OAnvAMO7RlDkWaEOEBBf7jPOT1NI53Ib2vZBSJXnaM3uIP1ikvWE4y2EZ5R6cEzhOLF2IF1w/Z+8eX2tlfj0NdFsxRqOH6UsVp2NHuv3Ej6XK51R1bOLhPpCTD1afN3QHRBriknv6sdNvrid2Fy3uerwxj62ufXoKZrAWxNZS9gcjY0fqSgpafhUWasuIuwrXEpt3/LUKr12bz59y+Z6yU/lx7Pxb2TS3/deUyTs8sYHyc5LGMLCZamLNoMkN9mvLpNdushxDPYGt2NvxG3ZZiDZXBKmccS+2F3i+fBvBsL35UWj57c3H4lYHDHbpVRtTsEukY4V5U9ExblwFAQhAAAK1CMRBt733eIyS6fZSZhO7fJXZDxtbKVVsU1QVKLvxLiV5pp4pO5Xpbz9fKcSgvbRCQvF0ywxKUsGCs7MKUWlmne+pRbD8yafgLpc+rsW27NKqxQyf5Ss1ZK+wbEmJlw8RlhqdRezN8Hoy5li2y35tm/t2KVUR5XSNJrfKS5RKyrapKhoOVxWJZgQ29cQfOBVuJlizhjQx/T5a0kVuyDXrIA3VI4DzcIwtzoPP7RLnYQLVlc9w3o/1B8KYjh3y+2zMtfGJl8g2fn6M3ZdEJsU4fHcoFrO6j4rmx7fbG1e9CYYK5RVpuG/ze71kRGuIPsahHjkGh8/H5IMV8SoTB/3sPkl+RJbVbcpNdwO9CsyXXb2DYKnvYzQLUvmNrqUPa3gN+PnFqytRa3T/cJ0Za9PGqT4sOReeJxDYKM30A9Y+DmDWNlNJC2kJiqqMZEsaNOXb183D5C13upPi1c6U/TzcqRtemIxCBGPU+I5bchSCHxUEEh6Y7MlW4sy8Yymp4kuK52iuyTdO2oqAg/sYD1ngXeclzzshrpUlUby/nVQoK6o/7VPEX39yvUQ1r4cBmeRH1aB6ZMBVs+ov2FnVJjlV+a7h84XU2iHxpCrqrKo6IN5CTL2TYYkXZb+tOH2Jc2th1V4wi5ppmIooj4ZMg7XLvMRjl8yRAgivatbfGVHjuETQnPRW6nqmCf9aaW9Qf/Axtq7+5aXSQaPJj/bNeCmpRqlncxDFU2ozSndiOfOeybiKEU92DdNhCyzjlpw4S6baCsAGbpKati+C+RFZWqznqQYdme9j4E7YNVyrz5oONLMAawL4+YeVvMZY5/2irkSt0f2CdcYGzR90paWE43ov6t3i7asXQb/2fpTKyfwe23e48ZK5ViVFhJGFUVVSdfVR1erPtbIroQsdpcCIbSKqNNHUtbjpk166kUmegEAZ69lbLO5vnGNfU/a2XqO8WOX1fGjDshCTNdAczKzg8SDGuzPV4BfT5jozHPmFz69H6Uw99q/iGSGB7ZfbSwpmIH/8Ud0/bOjsksQl7zDQca/HyslvcMYyngH5fNc0TTRJpaLBVWc+ynrHE39Z7jUB44kZ5Mi2n2ndv1bN6U/yqIP6kwwyoZYIZCBS8FE1qB45h6pZ9fstnkyrNsmpynfZal880ZN4i3enqnaJd0Pf6eR4cXlZApa5WcqF0NSQwu9ywPyJlknL+mn+qmb92fnENrNUTwMZZBYywi9fXeUsaVAWKx3TyMicXKBFz7+k1JZhUzA1tMvqBqNz24/+YK2lkwPdObG8TasXNs87fpLqKm4W36ZSdCjT5fwwLQpZyiCz9KxNcOU3XnpwejOTop+v7hASxPk5oG8ZS+K+au82SF0VH1j+tGroT5t6iaEdgZPqTEJGUrWpTtW8tHIAXXBJQQnlJGs9lYRyQiRe0NCZj3mvRkjVtDY4Z5oIrtVQxj7/JeGsQLDlo4zGomyiHcuZ17H2XpaUIS+Sdk/qTrKnm5kWF06t72pChTMCa/ZtSpUvkKncfaWRzVcy2bf5DUJ7pR0Cr5TEKYxL7ApAHe5m3uwcns4WefJTfu7N9QTuohQ1rx6Bv6SP6rVFMTJl1KKbIGuJNhMnI+RwX4lqfq3UtwUds01HQt5sA4Zr+uPnD7d8+8KvpYfrVANlON+EJohcysDorQ3Bkh/ruWrwL9ESmREs72v59SidqWfXVze0FTfs8qISFgW7xKXvU7BgxiU/Ynt3WZvDhZPwg8yBxiLepp0PXyTZ9nzAIClwn6YgKWo+s9gKnW+GbyEAAQhAAAIWAvGGtmAkKBZA24nAS4s/yhmKL2yfEwsW5wzkYi4A4y7EOcN1qr1unGxxM0LqBiUei2AGFQm7L90x7g3W+h7c7yl4g0dxNAdkLRHH2tbkLJi/GTmStMXN6SaNsqc61nDpZs/m3iwf31yr2ZIfKJs4a15IpDX1cPm61WGpnzJlCWyqihugZSjLtt5DbbLkfh8t6Utirz2wQoYMAZyHDJz4q83lUjMR58GZo6rOw7iq2/7QyZ035kk9aea55b16fRsbmXvm3FlFN0fc4vFe4uB1JRgqtKlIwxWIx9R5F1f5WucZxouCwtQnD7xmXFNNUl/mODRnX4aMG89Oou5+r/tPB2yl+XaZ4xCWP02q+uGLkLFS+QK49EkltwOxlMxDu2QfZxH78jJr3ORUdzW+l4OaUoD4eNmBuzPxalV1R3ZsD6hlMe/fFr8dEyuM0a46A9syEd9PjOUnxxEI1vfkSF2+6OQVvrYjkZynDpRka7a+aN7Fhs5J4ieCIQsmrNZKpwBxQt3xq9pMNzA4sZDX5sQrxSYlFTiwJB3uppRWi5dFqqWMVKLGOObnTiAewSI33GverE+s+AF6TXxLu74MQVrWSQuKBr2gSYzjEkGj+lhcdTcnuProBqtSIu5mnIO3swZfxjbGFeTk18G1mjvJJwhpHIjMXCYIaWR4ebFgn0IcsvaI5D2BYH9RW5hx67+V97J30+Evx2Wdf/mf+aCB37SfltqXlSRW3cv3REkBqoY6fQj5GaFv/cIF0/4or6UHcqfzGJcOzrQtUl+mjH3FbnzxUfMnkYzbmvK7fHH2L2mcnnWgG2Os0Vysq05nlBjUJ7S4CvUCBbGbrRkqkXywyXSb9Tqzd05KtWROHOi+p+9Uw5hQ52ECsdGIJ+OUdwfiBejmzpJUKGmRYn1QTry7CbxB4S1140bjkpTBz1Rzh6fAbS/0Aa6l44HuHFc+ViMNryp/fga1PODhdzPPZBn62qEqX54lzdLjJt19lp7kBGmzAZHW5SNd9QKGsfJ3npMHtehtcaXd3CFWtd5JzXQz1E/Ea+KtnB8fxVo6RnStwmuALItg3B2Zpqpa57CoFWNQ2hdSfq92Z6U8bSfMkiCcFQBJfrTbDQ1cYy9rUzap3Enl2fTiNIN2LazxxtxX+F1VJcfLr20t3Zv5SnakYGZ+EAeNxhfkE1eVnFnT+7H5NVRMYlAFc5LM3RRuvLnOC+OkUiI2Jte6iwK1NiiBHSh482XTtxco7MzauMT5N9ygLRD8mbWWjmdcDLCrnLWO+PnDdaorwpvCKJph3H8FZiq4PSETmmlLzrY/ppvpIjGWG9qKG3bZaV3eSVtUrvE+dJGtT8E256AKYHuddlVNzDQWcRyjiDFf4x/sKZIkrz2N6UvepynwJTSmeVORERTFIAABCECgOoE4NNnA3bf8SL6HU3pJxyjIHM7dD+RPfhyuU9XnSYUG4qlnGQtFK/xi+RDSAak19H79yXTykHcQtU+WOSCPu8QScTt5f9q1ZUxcEjlaZIt3jMFIVd1ASgah3hyR2mYkXkcsO9tmd16NWnSTYoF+5j9OycQSyAiwyMJMiYJOnSSA87AL4OZSpXmH8+CMT1XnYVzVbbA1dlodU2rQeuxQOZVwiTYbczlprkWXEBPHp3Yi5u/EYFFe4MeIbqWimxpo8fcaEIvl7EcwVCgenQly8u7WJTp/kmoc7tAkOu8xqga3rMQJP4YWILUvhZY13TV9ktLdLpcmO3RKaIx2qURwhNqvSuniod14dIKYbSDA8lGdii+8MCevzw2gXdj3w00HiuoP9IjW+DCH214YLB9SAM2jvTRic1Evlh7c53IaG5yo9rsg27t596qBtit44qTtMOE7FT490kkCmxqlIc7oZLLOspn53ZzdUTwjlZQqo+pFXGWjeJZ7svGQ+eZxM8C1d4K3GQIjn2bFMi5HUlXaTyKjqkh7q8bD7erUYPGK1SNvXpahbC9Yfuu0SFVppds8ehGrt9wkuVs14sYWHa6kvZscKrXrVDTmHOfUPoLihBkusTl8gtneJhfE6K/psWK0N1nnu6YNTtCpIp4VQcjzQ3NtDYGvJSUhDll7RIhDnid8Q+9FE9Oy8gYLVo0tpOAHrWQ+yoOt5E4ntejaPdE9D59kRt99NYo7fUPDonlk6bWGMvDqfZdSpik5H12mfWIuOnPScOlyp3tLooHfnl/ZFzE2QTliNRLzDXQNSu3r9KdSoLf62EB1i3c53nLG/aq9KMTzMdjvxCIpp96tyQCyRRhfwsD8BrXV+Gg0F0UC3ff0nWqMGnUeJnDPuwM4S2sKE5PxDbJLBwuZzKb7SoniR8vUnF9/Mj2iz7A2Cm3ykxiDzGCg2wh2uJX8HdiTOyyjVP0c8HAC57EsI95++rD0NCMf7wuCaa6PbfbpOL1uVnabsGyCKp1Y2Az4V2p3GQucH4tOxqYjzunTbbCYQb8vWjctQAqWsTi6i4SaKZqnBZsOqiKcFQDJfLSH+lt6WZvWbO/hhzUC+Viu1HWX0c7ALOKi+BN8Ld2n+Vrjfz4/bxiLb+fPC3x5DTf0Y/O7yBturjcN7GJeAmPSQ6wseUBFd1t8e5gsc2bebS4Tan3XYbwzwgx97W03aBo1X0XX0sGM63+s1zri5w/Xqf6xBxJappVGJLgr7Zu1TQc149z6Y+3S51dVS6d2+ecBtMzHq4I5N+yyPwp5P21RrZb7UCdbn4K5uZZJYHvdIFZNZIbAfTXEWMRbgwYzLr+LXwBurlBVx9dV3qcpcOLZE7ypyM6KkhCAAAQgUJdAEJvWBlWegXattV2Qzf2eXBBJUrfzW7U7PzKTGMLF9Dua6Yv7arhO+R0cKG1xbf2xUMjbn7A1brYpIOLUYC0hKxFAlrnwCxe/H6DmglsOfnMu7bMKJCz+MRgLJ4OfCMJ/BWVQ635DcToeo4KtW6Jmbay3ZR8bwNEMKoiCqiwEAvsQjEjwUVbRUudwZXzTHXR57eNwfUTgZgRwHuyocR58Vtc6D5JkGtX1qZZNB4vFrTbmydna3itYi1HI+y071oPWdmcVtQyZxcrVjrMl5exHMFQoOUCjZ65tZ5Z8uR/DdTBYCwreGtfKvobLxXCCBdEe99t7hmzEoblQlwLztfdsXN4Oq/LaXQu0OqmHLWOqlv5u/mbeUsndyqxpWm+De7dxadbfeJU5EJ8PliGZi0o2SoY0MK2LaVprTl605QkRbZxti1FNWto2mW0gNFPs2g3JQm6Oi+ZFbTGS9ctbWzPsi8w17sMmJVFmbBx8brI/zXxLyz1Bf8j88rIwm3JqBvld20y3HIW10bkk3webp7Rm2GuLvTmUB1bJAzJbFi8BvMR05y3MMqztBbMQqzTvLCdknLbL7p3/XdaaRslSJd0k17oSvqFbq+dYvlr3G4rTLnxxrP7Nq+IW4xw2OGsYNzVHMNvP6zVpD+THyuDnbK7yB1qsfUmwsyAIWRv4KPUHc5k4ZIOBIw55EvKdvReL++pWq3qbI4sYar2SI53XH4tsNVyUZBxDm6C8tMW/DdZ6pwz1Dp+4JjKJIdzpOxsWS8jF3xL65TXTN73izYBJoDwnTUfg2GhHKYElf+2Nydrs83vXJjS0Zlj8gfOl8tMDDfRaN8fK9+HH6c3J1Vtn+ZmPcUQsk3HRh3q+XF7UTbtdxJrd1nfKw+fbxgQse4eTnslajy68O4CztDYoyrfcxvJ3N8EmQhqVqfzYVxZVqX0P5ZjkPV8V+11xjj/QPfdFSpjX20pGLMkkubg7tlLUxv5tnswiWO19YgyKpUfkb7VPT86LOwQMY+XvNidYzZ3V8hN+tKRsR9S631Ccrr3KW0ylvyYGuO7g/MSDEuf4iMpqyMnaJFgs7VrO3rvDJ2VbLt8MqGrzUnuxJpy1dygtzozUrPbAObGlumta7fJLqXfxtpJBwlJus+t+JtGt+XLjWzahzVGGRnsPrWzvitd2Nz9WTk7eL7rt5jqPZZlTvjHp1l0M7nrUGNDkrAnMjs+q+LSdo8JAhQKAy8eJN2jJ/gaZw2lRIH/y43CdGnG6JT3PYDj8yeWX175MczPf68DMBjXHH0/a4Rvaiht2OVA5i0/SbB/qy9anYPGki3Owvf441kvH5OOcIcaCAwZ5JenTFORlTn7Lm4qSWMiEAAQgAIHWBDajbPKfNrepx4S2nNKTP1fqttMxIWOHMs4ZwsX0ux93Ic4ZrlN+BwdK5++lLePij4XSbrDkFlfqqcXh9h+/IhPhpFKiyG8e4q4Frfgt+un4wko5usfstxunCz5IItkFi/VOXngy03Lgw1fak81tXm48TuEGSPvtzTopUJbApq660VGikgEp26O9tRnNl8+h9vnFvV2gfFcEcB7sw2GcffYKT5a8rfOwcBtXddvcDNtcLuVfSaVPKmHy8h425sEdkWVNFJOkwPUy127AC1G9Rkep+eYqahkmyz66jT0JpO1EMFQoGJc5Pm6uIMN10z+5pcWo7L4sqNzfACqtOFvA03J0zBHe/IFQ0Fwlp8LJM1PCD8YK4wH/ZHMXUHs4gtFPfvQjvT0M3+YviHoQsisZ1vzYXZakqx4hzF4Csak5EGWNHbYasXQZnKQhUmZwxFnmUSLFXYsvl5zNbiVb5IklbJZTe03Zq5mdlw9W+eQwHVj6i/Q67921vAe3dCd/J67eDesAZuAw54csKGyxEsElyfr9zEv2+AGTSz7K1PgcMuna98oz3c8EQ4LlJlPJya/WPLSA2CWKlOHjxGsvWN7ULILVGz7X8UxCbkDtrdOmp1F7WsUOYQCk6hoUtJX8WFWAk7P+wsuNlnlcX3Fzjb4Q/rGmgzih5v6xepJXBZUHU4kgZBJaJ5nBDuXAZmRzHaltBwJ9S36svZjuHU3ikHuJBeU3tW5u78XiwS4Tod7G2eK/1Z77gVa4j1ftiRQqjO3PAaPqOnIssdZ9OTbHKty8Ku51nDOEO31nw7Lp92pMnTIHhXuLfV1onQIy8URYcizENufdsQIWCUcZ6GMEertqc0R6Ezgvj7qTXAr9udByObD7S4uENW5NrhEzhlMkWG2fdk1C5WcCuaUipUmFcVYoI1vZr9r7TmXlp7aTBCy2opTOx6L6FnItLR+1bEADZykeCD9Hw702Fi7fX878qFq9DXjGJjup2t9c87kNl3bcMgl/oHvuoLyFrnqRt6v1pklyjPqcO3lEy2iy9CQH9EDm5p5rAV51n47Te2DgGl9y55CgUOP8bOpbZp11X/XsNmxquOvFJooaBfKGWsKrQI12XZ2EsxwKe2ItkOJ0aUm02aEoyJZcan1hysaa/D2g34pLS2933R4VKDdP1ZcDP8FYGzsnUibRs/la69eZfE5o7KKXnFxlJ5RFnjWbU3yBYHO9Nhzjuot+TDW4KVPQ2PrcglbWzK9/CemYgFsW1wDWvnFmiZ/HYpfKWeu1nz/c8u0Lv5YerlOlRrxlPfnN1zI0bqEPCltCZ8Ela2Pt8k/uF25oK27Y5WCC9Bntl5B9CubmWiaB7Q10rNLHzBC4r/ofC4uDtCsYYqdtXF8sS5W90QMl+zQFBzrCm4oOQOMSCEAAAhAoTyAZm3bO05JQmUoegJyzoK34o3Zo5bttrjGWJ87p38UMuht3Ic4ZrlNBH0f5uHkvTUPjxsK/haN5UWlXIHSWGxU6kOcg+4fz/HxXoFQif29pUWP/XkWpduN6/C7H02fJqTdATp7NAFZx061ObTZa+6aC675LbIrkj5FWNHchiTYELDPXjdHJQHabHu1txbferqf5RFVbuld+yvdGAOdh14hYTBDOg2+RijsPbrzmUF3XneKJO2/M1+6I6HZFcc6bFSbvPVwiyaaojQvcWUWNqJPK4xtYpS/xdTsRDBUyKtJYxeREBUrufxxu9x37KmXtfz7apshG4LiqvFEfjDf4/dEx1kyxgK2G6QATn3wyXc8Dl7SxYidlaBDG3IVO8iTldJm9CbyrdzUKry33dktSQyrqbEkgjpAf+OVGvDUru5rLIgWLnZvUSugrEdPsloOhm2Jxj/zCfloXtrQJFrfWF69luux4tVTgq9qSpm0OkDvl31LIvGDHHJKT8muW5ZW/2R0N+5D5Bsfdat/ksFm/X6DsfmFTtq4K5F+B4Chdoq4LqHhRW6Q6sD4eJq+J41BkEncOFgVsLQcw6vm3mTFavmqwIlgINHB7Nt2wenvYzVFQAbtJDxRs7o+W0whD+4oEIXcpMEHIXbj6KUwc8qqx2PTZGiy+V/X9fLt4L2K4FpgNHJt6C3F+ldS35wf6cA2b82uhVHZPtLYZvGQLn1SPepIEWpf82L87jWFJDpyf6Tannce+8rHEpUcqU2mDmY+vLq1fGLaSXfXHNJkeZaAPrxFdXZhfTOst4jUgaPHdDOws9+NqtL5W56ZI/ixoDJxA9519pzWNJf8SAhYncLK7AzhLeU2znHZzuxs/PK5Fp14kJx93XZYzKXO+a3zrE/B9gLW0G2j/wt7S+Q3IJVsPTYS8nWmpq8nwSDDiZaNDFg1h6QmGYPkotZlyn47Ta5kU15axTMl6S7zr++butdIEkQA4P24U1hJJqxVk9uw25KNPfkfWCNTO96PNvjxVHeylU4Szjg2uuPkjtZZu42VZzPixbq5dZen+sSho8eVmbWj8/J7N19oQnMnfHL7io3BG2muvvZsfy+Y6o29zuIv+eqF0pr8nv1pzbHzbe+1ZmpMdrH25P1I+ND/dwFZfuEHze7qWHm75XuuInz9cp2rPhUr1+8yT6VHOitzQVtywy/Es6DPaLzn7FCw5x4NMbG+sZjVyAuzJj/2PRf7G39KpWe/yGLWiT1NgFN4v9t9JHSUTAhCAAAQg0JLA+/fv//rrr80WVUaRuD/++GOz5N4ClrPdf/7555s3b/bWTHkIDEFgMzbq9+LFixfuowLfX3zxhftYNvH48ePNCn/++eeljMyIS2uj8tNPP21ee7iA5ZZAVQEWyX/44QfX5bW+KPBXb4Bco5smVBtgV/h84l//+pd0QzY5U5VU2n5oJlPPrq/8k+W7LqRwGwK//vqrvaFvvvnGXniUkrsILJ3atTqMwgE5SxHYpR44DzgPgeI1dh781idQXb87ZdM335iveY8PHz4sy9lS2/fff28pdrcyN1fRuw13jf6iQjWo9lBnPj7w4MGDHoS0y/Ds2TO/sJansitRHohg+jtHOU7Pnz/35cmk/QszxdxXlrMIrvDNE4FjsHbQP0PJcktl87cWmfo3v1pztPwLpW8Nwph+i5vpTXny9mez/skKvHv37rfffos7pVM1dksSX04OBAoSkJZ+/fXXurmQWbNkDDX3tVxqRdZdHuM017Ng5GpuGo2Cfem5ql2Bl547cnPZdAsyf6PTsrgXZ6hZlm9Xt01fvnxZvN24QqOef/z40Rkceb/2oyaWYPIildbZsvuFuLM95wR+8pqoMuYai7Vvq+YnjxdrfDXFqrbrhwsCmQAAIABJREFUV66Jw+bLB9JzOr9xk+boYeK1rdxtj6D0rBgDyZbcEgbyW46BBZf08zG/O8jH3PrphZOEIKRDQcInEPhXxCF9OFXTmyGFvAmqKlvnleO9LAOkvafF7ddPMCptRtZUVFLJiX369OmFinTJnmgtfHHJFj6w7ReOxShNY1g0UnPEvjgfsjnp5hjozW6OUmBtMV3kH2jLyc98DqiccbGWkswa6MZ3OqA2XDIZgUvuDuAsbWqR0Vla6unz11KbfaTANAS0k+WAxzSj2aYjLD1rnOV128/2rFWSzMfpTWLpJ5OQoMYC56cfhawkiW7WGEf5qvhD8syk7jTp4S2b91LPQCOcdZjeJffgktLqBwKbz1zafKBBsuZMprq/+ZRw3cOVbJlKkl9VVfhkizfM3IScj9jfitit/Fg213ndNjoSSyV9xsoUEXXrhXyMfCwlT2Pz26RjE1xVVYCgrbE+skEba7yQdkQCRpPe+Q/ibmgrbtjlEecXMkNgYgIcMJh4cOOu8aaimAk5EIAABCDQmoB7RMtmw/qlnB+O3CxvLKBff23eB1JVr1+/NlZIMQiMRWDzXprrjh594u6r6Y6sHuvmviqeMFau3Yua9p+hoNtd9h4dEDv5UKGgHrtZCy40ftRxwM0fpejWSO1H1SzS6lmTaisjuZ5IcuA++lqFGmunhGtlautAsl0tJXoiYfIrMi8nsOtolGWOX96jAwJYng0UVDv0o4KCvvCxOAH7UovzIPgWw4Lz4GtpWefBr3lo1d21nPm9NqbtSjjfxlynipMLpfFGu5Gwvdi1D+uxy9m45J1VtDHqWZtDhWYd2Q8fPmS6dpUlz4iU+UoBFj/iochb8RUhH8AJZNv1Ywxf8qCe5Ec/lJcsQOZCQDFAdwxaOTqpfEArLAZQDl495hYBLIew60m4VnN+yuTtz1qds+avHZE/8EzbWRHRr/YEtNHT/SMdw9Vr6T/77DMtPcl9ny+YCuyyh999951ebtT+dVzq2t+9/tWOXfjjRboSAQ1i/hZk7RvEmX5pOucPdeg4x3LjOFPJ+a+Muwx/EcwjDUTyLwy+Cj7uqja4doKPivTm9cH1cc1RcQUqJZKq0v5u8kBPMq00EKNUm9k3La9FrP1Y8zsfQRlFSTqX07JHttww7bab+Q4mbX63fSEI2e3QXCsYcchr+ROHPMAf78VB0+Yo40y6YkpoF1lj15xcJbU46s5RbSfW791auvGeiMMnawMxRD6GZRkmo3Prh7B2Ban8C/OKsavaoCqjYdRV852CC1CsfZxjoNd6N1x+cjF1vTAOlit/YYKf+RyAf/NAN77TAZ3hkvkIZPyWencHMo0GhG/rLPGTk0AT+NgtAQ54dDs0PQuWWQVYemo8Rgant+fpINkICS4DhPPTuaIWEc/446CuDtrpcTG17zQRzjqjXY3vwa2JqsP8a1+5/DO3G1wlQcLymziLbEG1fGxDgBMaFs638mPZXG+qxNDu4j0fS7g5pn0WYIPW57gg1WQEjMcP/LM9u9xp/8I8ul3V+lXd0FbcsMv+iJOGAAR6IJC5tRSId9sDBgGHoT/ypqKhhw/hIQABCExCwO58qMMqrF1T8Z5bdq361VzBl20U7wIVQqA2Ad1JcgetdO9Nz3er3aLlKRWyCW/evHEPj9MDifSYqqqCGeuv+jg2y61ri1krBWrzNrk9hpgXSVq3uWRIGONrrvJtHfhWj/OwKO2BmrnkJIFNtfHr7/PZuL6Ex9K7ICxNGO8uHJOHq25CAOdhGWich1jhmzkPcdOWnG5V1yL84TK7VgoVnmljvtb3/InDw6gtF87qkFj6vlZmbZiS5SdT0WQfydxLABXaS2yU8vkX5FxoyfcC1JlX/1c92o7ViLzZfwoiAXa9d8GF5owdNz5S3FjbxMWC+N6xCJvFAFadLJuvBtEI9un85AMjefszsVrGXdPWIKlmAmjcDsd1kgOBJAHt1pc/ad3ypxsxWkN191brpt6Wrde5Sev0w1T9Ekar3pMnT2RIk/qZrN+eqbDG77//rptT9p/c2CunJASuJbB5CzLwTxpLu+kOSX4ZisZSxc3JRvnvm9yMhfo16C6n5bkA8qgPvMPSb2iCtFEbtdW6RCviXZJGtvbTE+Jhrerqx82Rc5hAUp/lUetJtbu254cF2LT/qjkp5OEW8xduWs7NFSFfP98WJ2DZ+z9+/Lh4u80qzAcBBjK2BCGb6cxwDQVG/piZtWzAq84Xiy0iDjmccq4JjPfik9FG0vhW1Bq7Zn//u0ilmS4/tpO4WVWz44/Ckl6zhI3F8AXr0+75EvaTxrDYx6L/2NfaZEz2UYXVo+RXZzID/ypZVec/T+t/oJNUR8ycY8vJz3wO657FXKjyKQPda+Ya3+mwOnHhiASSRqD23YG12ZcEiLOUxLJk6hZknz+1zsjMV5MR2NzJJo1MMwibceYaoapmvRu3oaRWsPQsA1pjn7627OL0djKJNg2p5EzOmkryd35SAuen0ri3qdai7ZLE/01TG8HWWtFBu9o/QyCctQbfmH/hWuYk9B8z5TKDhB7+U+OupeX4rk6QSsJAHj72QEDeb0aMfMQ+c+FkX93Kj91cJVs6hLEiDbS57tZd9NeLmzyWMFakIXI2J6N60XI+dr5BG2JMEXJQAp2fFbmhrbhhlwedO4gNgYkJrO0Qk13mgEESy0CZvKlooMFCVAhAAALTEtgbpo9/1XYejX6nZ7kT9vbt2/NtUQMEBiXg371oc84gf4dvwagNiR9E9oWsx9liLvRT20oC6NyD5Xf1eipfJQHiajeDWRL4/KubVIM/1rEYS04bHeiz9TWpyN8V5pjyt9nHfkZ71Uu/0NiZCPg2Gedhc2RxHnxERZwHv8Jd6W5Vd1cv9ha+88Z8zVWIHye6l+rh8lM6JIdpLBfeWUVPouNyVGhuHcgbB0tkqRM+L1688CUxPlHOv8SSzuPya9g8RukXVnrXm5tVuPavhgLxBv0YnOcTt2P79DVXx8dSb7LoAbh+Q2vpPp2f/Mu97BNqrdfT5K/t9/2N1TSdpSPtCWhf9tn//WlWLn9f/d+fnnWu1xHpDoXuHej5L7qDLKOn6VlpN6d7Q1LsT58+6Zcq7V810R4+Ld6QgF6GkV/g5CXW+MmuHbWmXv6dl5r+e11Ze+tLScttYn9x1G/m90LTveD8y4rUR72kba/k85WXe2z0Yy855xPPJsud7vmGiR5ZCOhoR+y9yNxpV3hsG2hp1C9z2yMoPgTSZwjoF+ax0Ysr3BU+ii+/NiffQeN6dG0XltYJQvYwCh3KQBzy8kFRuCMjQ94EZS6c+Cu8l3hwtaO3bIfldpaNxsdP19KuuZ/XFMWgaues3ZGJHf7akrj6y464q3a+BIbFjekcsa+9q+cNf542x0A7vR09kdfYIbac/MznjBLeOdCN73RGc7h2DgJX3R3ILz0x2xs6SzGEZI5/Msq/QZwsXCTT4hisWdciAlBJVwQ44NHVcIwiDEvP5kgVP16yZpYJGG6ORYMChAT3Qsb52Uusq/I6wWi5kSSZ41s/DTqig9lBK7UP2hHOCoAP+tGiJ/qtQaXeWe7BWSSsJB7VZghwQiMDx311Hz+WzbUb9POJbt1F3xr7Qp7v8loNllux9Z4stCZV5/ls0DofIMSbhoDFQPn3O3r7QdwNbcUNuzzNdKMjEJiJAAcMZhrNzb7wpqJNRBSAAAQgAIHqBPYep9jrrBg7sPmmDdVT42ClUTyKQaAqgc0Qkm7w6ylviww61fr06dOq8riGNlvRU+ydDdEJiTbPhrOc661kqfSAD/8WyBqf/OOr1q46nK+fx2yqkEXsvAAWK617Qnuf9pVvdO+3etLuJoq9dVL+PIG1G+HJmqd8XPIuAgsWy/mYJMAOM3ViTGfjFHnXcWr9V1oPSpY57VDUsUTaNHc4D/6A4jz4NJRu4zwEjS4fx1XdSu6lo+ScapeTT1SSx+LyFd+Yr/VlLT9Ppsi3My3ERYCokjuraCmGN68HFZpVAfIjmz873g8TbVL8RUerQKWdafwDnjUIxp8huct3/XjDP6bmaiARE3DB2OWrY7E17X/z02SpvF5M1RKR0Hbp2oBeDH/Jye/j/Gm7VsNN8pOTWjuvNjcRbgKZbl5OQK8K0GMIFFFUgLFPk3U5IgSYgIDchqRJ97vW+P6j37RLbzpFChwZ35Xo6iye8EluCpxsXfcy9POz+LVM2iwo/5LHASTlvDzTqJOBa91G7OD5NdpksYK0IT9cK3rxWKyiOvbQ7IVkdz6CMpy2dCuw8SfT9YIPDcjkoysEIYMhIAgZAOn/Y7ASHfNgiUOeGWjikLvo4b2s4dJW0fJeQJ24VoBrrZJd+XrPWfAOPF2umwJDL/q7CMSF124crOXHNRTP4fCJBSmGxULJL9N/7CvvwPt9WdKVJuklp+Di3h3O6X+gD3ettwvzGjvEltOi7fzMJ6N4tw10r5nftfwMw1Jf4TuVIkk9FgIX3h3ILz2x8JVmpWX5KP6Tgbh3azn85GSNDPmdEOCARycDMZYYLD2XLD1ry+hafgOlwuldIBMSDJQN5ycAMuVH40+EgnvHbVDo7pXfkEIltQ/aWRYFwln+oHSYlm9j2d7WW/gsNUvCZocAOxyjbkXihIZlaNb81bV8S50ny1gm3d4m2FzbiY3rLt7tsYT2Me2qJBu0roYDYSDQ7VmRG9qKG3aZCQgBCPRJwBKB8SWvtHO0BPQuPGDgExg6zZuKhh4+hIcABCBwUwKVnA9jSFoPu78pd7p9bwK+5238IcR5YPk7fHH9zQSz/OCnkqUyPgvAspuKAZ7J2WxRv0BW5OtwE/p1tAWp8ZTMYTEsF+56OK+lQsqcJLBr4bb8XP+kPJdcbnkucCCY0S8Krurqo56/oKd7f/bZZ5qVeiyC7KdOyOm/0k+ePJEl12MR9LA/PTShK7FnEgbnwR9NnAefxpKu7TzELRpzulVd+1O9jD09Wczimx1owrgA7VrfN8XI9KVsQ5uSuAJ6m5dLkzhGIDOsxypcrrpERc8IzLWHCaBCh9G1vHAzzrA3stRSeL+tINrz448/+t8WTBsVW7Zu7w97tHIZN9R6WjfLnHFM/fN8h1/64ju3a+0ax27t8ny+JSJhXF7zDdX4Nn+Mfu+pmhoS9lDn2lNoA8vWg6jIAIG9BGQEdMfhl19++fvvv/UrQV6+tRcg5YcjsGm65V338KxhOZObfn78oOSWwyGP1/kJZ15Oo57K+MgE/f7773oDhGKDSmvlxZ32R/P58+f+x7W0tkLto3yBK97sJMMaBPL7JKC7mfG9ErkfpZ4db+n1pv1fKonltFR+psxmiyePoJyRjWsDAsEjY4Jvl49Vgw/JFgtmEoTcC5Mg5F5il5cnDnn5EBCH3DUEeC8ZXHKQ8uq0XKsTdEUeiRU7bLrDdfNNa2YRbL8tXYb75iOSmS/+VxgWn8ZmesrYV2bybgLJFDDeA73KPmQk11dTDnS+y1d9O8GWk5/5nFee2wa6M+b3KtuI73Ren6nBSKCHuwNGUVUsM1vtlcQlh3aW1B3/VmCz+4CbN8olWG8/OYmHnpwiBDZ3shzwKMJ5pkpYejSalyw9mWUUp/faKbZpSBfx4jB4bbE3W7zqpATOT+2hb1C/9ryWkxsyXO0NVHDDWk9+qAqEcFZVvM0q99Um06jRAcjUsPaVZULpWgXb12og/yoC+Vvq7gT4VeJ10u5N/NhNn5DNtV0hu3UX/S40C+Jd+GQhv78DpTcn49KXze1S8S5vtnjVBq14T6kQAo5Az2dFbmgrbthlp4okIACBoQlkdpRn+mUM8rSPbZ7pVIfX8qaiDgcFkSAAAQhAYINAPui/cfH618b7QHoKzHodfAOBWxAw/hDiPAtL5N21ov1Ds8djWc711tgm6XUallvmEq/9DyS+/fZbNxZricP30dVx/Tp6rVqXf+ZpX66S84lKi9R5wW5bg+7r2PtujETYK+ykpOXZQIGoQ6PQKTQ9VlvPIsyPvgy1IvJfffWV1rXNn3oGfPi4lwDOA85DrDNVnYe4uWM5Xalub+fbKvk8l2zMMz/JO+zBHlM5/yqL3fDLkw4IzKSiQdf42IYAKtSG88lWMgZ8qbnSOJ4UO7hcP/70V3kFN+oFuIzRKskQCGn5qEVzE7jK8JoHC0yVkWL4JY8NimqwODObR2Z9SfamLRGJbkMQeX/MOKH2EhuuvP9bAl94y47PL08aAp0Q0MSXydUzVfVeEAUMZY31KvROZEMMCFQlIG3fXLUPOyTFJd+URMt07R+rZzrlkyyyIGqDoDu/e18mmpFwsq829WHp76tXr1p2PPDnW55kaNlN2jpJQI+9CN6spm21zqS1dD9uewTl5NhxeUDAcpby8ePHwVUDfSQIuXewjDET4yIetE4QMgBy/mPgtxwbF4lBHPLMWBCHtNPDe8mz0s4xf1jOXa77AoLpPh5IyJv197+qQY90aXbG5oDAbS7JuA0WO1lJyLyRqdToQNViWPYOlj/3p4l9bd7m3ktpKX/JKbhjosZXTTnQcTd7yMmsHYt4lfSzVN9lRfmZTxGYxr3YZIHujP7jOxXRKyrplkAPdwd2wam0GA3tLAUAm22HLT+19g+jBnLycRoCHPCYZiibdYSlZ0F9ydKD09tMz3c1REhwF664MM5PzGSUnD7jD+/evfMBGoX0L9mVJpy1C1fPhY13ReudvDUehVr7uU3PbKeXLX/z1HjqaXpKd/Bj2VzXU+Ou3EXXzZaH+fN2ZhEJa+OGhg2aQ0ECAj0Q6PasyA1txQ273MMUQAYIQKAIAQ4YFMF4VSW8qegq8rQLAQhAAAL/IWAJrv2n9H/9197y/rWZtPERkP5GOlMbX0FgVgK17+773HbtNHoTrMa5XsvPeASwyA///IGwpC2Pyzl8Hz14QM+aPC11YE0G8jskYDxoskje7bNxz4DVIzX33qSU+W3/wrMzfXTX6nXW8uj0/qFdRlgvgZN7yauwHcbiiZb2GechGL7bOg8Bh2MfO1Tdqq9V27vR3lveOAqXbMwzq4blRaHGru0tVonwXjH6Kb8XyN7yxp5eoqJG2SiWJ7BXJfaWz7fuvkWFHIoiic2dTqVxLCK8q0T7F5dWoupTRTJLni/Dsa2x1FvPpV37GaeiVTqkzmuKfM75dOCEHHNN379/bxn0erFECZDv5vLtMZWz1HyyjOXhDiebmODyZORNpsC45E1AgC5MQ+CXX375+++/dYRXvzjSD2PQ4WlGlo4YCQROafKqej5DsrlMpkUS9ahqJC0jnv+V5f6pX570AQJGV1n3qVuqRBF//gANLhmIgDbIwR0cedEKdDS+RRvIsAbQYnjXrj2cbzGhh4+gHJaKC5MELGcp10JGyQp7yyQIuXdELPEo1XksIkQQcu9wbJYv4rcQh9zknC9AHDLPx/8W78WnkUzLnzTeaXry5EmyBkumZn0wFrLqF74z2CJzmzKZRTCwt23kWVoZ4oZpSyBBW4EyB9+6j2yLHAo/Ydm4+eWbpfeq/d7yxo4YbzRYtlTGFisV63agK/W3cbWjbzn5mU8phblnoBvfqZT+UM9YBHq4O7DX+dlb3jgi0zhLRhtuxJIvZvy1VMu7onmB+bYSAQ54VAI7a7UsPW5kL1l6cHod/64ShATPDAfOzxl6l1+r09EWl7LxQbvgxpbF1TlDknDWGXr9XGv8pZJF4Q93yv4OJKO0hyXhwr0EOKFhIXYHP9ay4lxyjzg5QBZJOvn1RIfu4oK0N8EysyypAxNnskGbeHDp2ugEujorckNbccMujz5lkB8CExPYe2Bgb3kjukvu8hhlm6kYbyqaaTTpCwQgAIFRCez91fHe8nYuFrdGz1u0V0hJCMxHwHL34pJe9/aoUz19tSwHnRI2/lT12bNnZZs21rZpnJOPrdysXO8OsVwoA974qT2bklOgEwIW/XGidhUid1KdTLx9+3ZvDZvTeW+FbcrrKaKPHz+Of7Qp+/Djjz/KhdPDRmWcldDHoI+6j6treVlRpZHCeTCCxXmIQe2y4fHlJ3M6VN3iSuIjCgyj/1Uyvbd8spJkZvuNeebIqRYIHcJOylk7M+DA8ce9Kre3vH1Ag6FJXkjsKInl2sy9KrG3vL13qJCd1WbJ2PkPLunfeL57984/VCr3w/5bhaCzlo8W6yQVPSyD7u5rV6VW/vnPf6ovmkc6wqv9l3wY9fRwtZauTVZG78nwn0h1+KUvllji4cotzC3+/BmVs8hwpkzGS1yq1UidqX+CaxWyTpriqwLUEyClC2UJaBbrT3ZGtk4Lk5Yn/ZxVwVJlxg1ZTFZ8FTkQmIOAQuu+U5rslCaO8Shn8vKymZIkOZGDViy+UHBJ2Y/19pVl5Ry9Nt0gNr794sD9smNwAn9e6trbSYZj/eKqUgTkRUtvg1fsyGJoQ91443zbIyilhpJ6HIHkxtB9uyR0Lz7IGejjZgcJQgajSRAyANLzx8BvORwqtPjehyu3ALRs6olDWkh2XgbvxThAL1++tGxItcAdOwsh0xG85UjziwdsLaOTiVdw+MSowI2LYVjOALeYmjP1n7l2r2x7y9tlk4XcLGzxnzcrqVegHpx6Mo9V89BbTn7mU1DZ7hnoxncqqEJUNQSBfu4O7F3f95a3D8cEzpI6e7efnNjHl5KVCHDAoxLYKatl6YmHtf3Sg9Mbj8LlOYQETw4Bzs9JgJdfbnxGv+X+b5G+KL7k/3BGu4+qp6cIZxUZtR4qsZwQkJy1z/NYXAuJYZS2B7A3kSHjoS0E+KWYOGQozXHjm811vfneobu4dLa3w/xVHxpTb3yL18wGrThSKoRAKQL17g0dkPCGtuKGXT6gGFwCAQg0I7B3Udhb3t4RSyim89OY9s5eVZI3FV1FnnYhAAEIQOA/BIy3M5cL5B/Ue4uAxfnYfEzPfzpGCgIzEqg3AWNa9lu/9fYksVTGnOK2wn6k46oX9lgeAnXgB8nff/+9hXm3N6sswlOmHgGdGbJXbtFhe239lAwedGURrEOjuin2Dz/88OLFi7iYnkCq4yB6sMJiG3VGTQl9lDlSRCk4JKGOK1IfV0LOSQI4D0aAOA9JUAech2Q9BzI7VN3iSuJjYWPu0/DT8sP1cgU/p006WKTaNNpzK6hoz6MzhGyo0BDDtFfIzZWx6m9U9kqbLB9Ee3YparLCTKY2O5vEdPn5AIv2XNqgafWUI6dz29p/9T8QGW6XfBVs5A+/9CWoJ9mXqlpn+UVNzyGIzej05nOjksxnylx73P95SzITJfpynoBeehf8rdkuFVPE7/fff9cLy/WntU9/ig0qSqyFScuTntOqn5cE6+8i4evXr3cFk8/3ixog0A8B6f+mML0t2RZ59HKyzX5VLcCCWBWvX/nauuCXUdqi6sElxz4GDRnFO9YWVw1HQJ6J3tfiP2JDXdDdzEtuhSSdoiTSyY6gJPtI5mECRi/6Ki063C//ws2QWv+xr2C+V12btAvbJCa85z0lgpC+lh5OB/FD4pCHSZ68kDikEWBgzTJXXbXuWA4ftnH81t7VHUATUt3HCTI3PwavKdLBBn7VuQltKSDgHD4xsmpWDMNyBvV5j+5M6/lrd3m8/DwtD7Pngc5LPsq3mxuonrec/MynrJoZbVcQfy4rg19b0JBRPL+Gk2l8p5MAubw3Al3dHdg1o3GWNnXpbj852QRCgdoEgjU62ZzlQEXywkqZFnkuP+BRqe8XVsvSk4Tf22NkcHqTw1Q7k5DgScI4PycBXn65cTtgnyknexQ0pDNUJyvMX044K89noG+D03drkluW/rVrLfnGH4AbpbW0SJkiBDihcR7jBH4sm+vzarBWQ4fuokS1hCbWelQpf/MWYaV2e6s28AYz4nEYLAOHryBQg0BXZ0VuaCtu2OUaakydEIBAKQLGiOLSHAcMSmG/qh7eVHQVedqFAAQgAIH/EFAYyL4p1UOm/nNl6ZTlPhMvJC9NnfpGItBh5H3B11iwzVuPNQbVeNrS8mvnGuKpTj1SZ7Nmy/NJ/Up0INJ4SWMd8IUk3TMBo/4sXZhVi3ZBWFAcfvjIVcqghyYkz4fpUJqeQJqUSg/LltUKbt/qoz1Sn6yWzJhAtzOrsWA4D7FuKKeG85Bs6EBmYw0xSlh1N3rnjfmmKmplbP+8mCBA0fNDB4wKfLLYnVX0JDouXwigQlNqQtWVsQGxIOihnyhUPYlr3Bv26QU1GI6umgje/mK/e+L3wui9VI0AWH5R07PKbf5wKIgq+Pxvkk4aFnF7+PDhTQjQzQYEpFGK4wV/CgYmb4VIJ+X1bWqgXlaUND67Tss16DtNQKANAfkMlnfvJWdNGwmTrVjk0Up94IHLyeaOZVZ1tI6JNOtVWiYsXZOqG1+nYaktUybw51lfMqzu9pU0ULHowOrqFNza3czafO55BKU21RvWb3kzQXC/YzhKBCF3DVkyVhDXYHHn4qvIKU4g8FuIQxYnbKyQOKQRFN6LEZSK6XSB0SC/ePFi10ZJgbXAoVVDHGZwQ8PhE4dilASG5cxI9Rz74nzImZENru15oANRB/047pYzOPGS4c8GMAPH/+qGgW58J18BSM9NoLe7AzhLBfWtz2VuXAej4NDMWhUHPGYd2eL9YulZQ2q5a1nWiuL0ro3FhfmEBM/Ax/k5Q6+Ta3XE2jKOuhn0/v37BjL7j3SQla76iyrCWQ0GtFkTwf3KZu0GDRkfHNGJtIHwd/7ICQ3L6M/tx7K5tujAsTIWN+NYzSevaiyYcYE42ak5LmeDNsc40ospCXR1VuSGtuKGXZ5yHtEpCExDgAMG0wylpSO8qchCiTIQgAAEIFCdgGK4yUdKBQ1r71T15mLQXPIjz55LYiHzJgQaR97tVLsVzN6FfEkd5jAanwtRWMy48ffPjsbr169dOp+4fHXIi8e3VxHYpXIXTp96fA4cBROHsR4foD7qoQkxQxml5IO9/vWvf+ndTqSsAAAgAElEQVQsnX98zb92Ld8vQ3oXgW5nVreC7cKbKXxb5yHDZNdX02tIksZtN+YWP1a30l++fJnkVilTLbojj8eeC1ZJsAurva2KXsh8sqZRockGVN3Jh0qcFe224z///LMvW+2nV1ueGyt5CLD4g3JJWptW/wU/+sHV5is3knJatrfyMepFAIwRiaEd77I/SE6OY+eZvq46UYceU9cLEv0TSFo5ra1G46NXAsR9lEonw4lxSXIgMBMB4+H1zR8cNmZilMd+n7G4/PLi6jlaxaWdoELjfsqo8GeAKPjg71XlGh3z58/IwLV9EpBuyHb56iE5f/nlF+MTSIt3irtIxZHetsLkxjCgYbkLE1zS1cdg5gayEYQMgBCEDID0/JE4ZM+jE8hGHFJA8F4Crdj8qN+FJiNg8YU6mSCDEOfHOQqdBfe29MIzNRSXvG2Oxe3h8Ek/6oFhOTMW/ce+OB9yZnzdtf0PtBN13MS4W057+J1TKHb9vFugG9/JrhuUHJpAb3cHFpg4S6WUilNSpUhSj5GA8X638UCFsdHzxYzy2D3M8yLNXQNLz8nxzW/T9laO07uXWO3yhARPEsb5OQmwk8uN8YcGS/ObN298JkbB/Et2pe09Ipy1C+wlhY3v/unkSI9R2ktI0miSACc0hGVuP5bNdVLzi2R26y52K1gR7ONWwgZt3LFD8ukJdHVW5Ia24oZdnn5O0UEITECAAwYTDKKxC7ypyAiKYhCAAAQgUJ3Ax48fM8/e1R0g/WSu9nOBO7nPVJ01DUDgKAHLzaSjdZ+6bvofuwa/783AMh7czNRw+CvLU5b23kdPPm0wlrBbzYxFJacxgV1vKpry5JDderihqX2WyzVUJKEHJejX+8mq1o4I6C5yxhZlvkq2QuYmgW5NNM6DG7vJnAfXr5OJPlW37A8ekojuuTE3zgIdR5bHq9u6SXTFM/U0Wy1zeqDb77//rhs2xesftMJ7quigg9Wn2KhQn+NyWKrRT34HO9bvv//+MArLhZbnxnLo1kKydplAMY5t0uVFBPUkxV7bUCcL7820qFxXBxbjDj548CDOJMcnkIyiYEl8RKTrEVBg55///Gdcv9GyaXOXDB5qOf7jjz/iasmBwKwEpPCWJVvd16rdFQRjdFdL1VWTus/oYleDWFaY5KIQN6G7ZsYHcMfXGnOC9eWYP29si2IDEdAj3QMvRefTFPu98Pa0/SayMX5eYzhqHEGpIefN67S8luZCLSoyOgQhd2G0uJeEDnYhrVc4iB8e81uIQxYZIOKQFox4LxZKQRm9FDPzuwxXWHtniwXQSYngTpY2Yk+fPnX1kBABo9vD4ZNOtAXDcmYghoh9cT7kzBAv1w4x0Oe7eW0N4245+ZlPDc25W6Ab36mGFlFnbwQ6vDvgEOEsORRnEn36Sw1+cnIGGtceJsABj8PobnUhS09+uNs/RganNz8i7b8lJHiSOc7PSYCdXK6bOxZ7qLvJtQ/aBa8OstyuOsOQcNYZelybJGCZSskLybyWACc0LPwn9mPZXFsU4HCZPt1Fdcf425PDHefCYwTYoB3jxlUQaECgK3t+Q1txwy430GqagAAEzhPggMF5hkPUwJuKhhgmhIQABCBwFwJ69q5+vq47iHrSzXJLRv/1y2Q9y0M/hNNP5u4Cgn5CoFcCxptJjcXv7dlYNbr/9u1bY7XX0thsXWed7adS7A9k5xkWRvW4WzHFNexd7ipEbhd7s6TderiqxnqCgJ6AkPwRhXzI5LO93rx5s/lknKseXOiGYLIEzsNVA2qf/pvLd9UubLa+y3koKGqfqluwg5mqbrgxt699Ck08efJES4zdU82gtnylw0+WpzFaqpqmzA1VdJqx66QjqFAnA1FEjORewNXc/8Fx/0GuimzoHXVO+BoJv7m1+gmwrJFpmR88IdTyGMFYPMvPqLRxtntBcRObOUFHkuU7V7nNWZm3Qskuz5S5Fj+582ZqpvEdoi96sEIcVdDENN5QfvnyZXy5Ov7ixYshuo+QEChCwHh4XW7D5rJYRJ5dlUgqS3mLX2SpZ28ZFsS9xE6WVwDNeKevqkoEv1+t7XKfhMblzQjIOQke6S4nRJv0a3/4yl2kZgowfUObN99FwGiiu2WV3/4ThAwGjiBkAKTnj0H4jjjkhYO1ueHKG6ILJW/ZNN7LMdq6MZqMgAW1KT6gUFuQ6X/UZid49abC+/lL/Mvvk7bfduHwSQ9agWE5MwqjxL44H3JmlHXtKAN9spvXXp739LrdcmpyGbl1fiTA2Itmxe4W6MZ3aqZaNHQVgT7vDvg0cJZ8GsfS+EvHuHHVMQIc8DjG7VZXsfR0ONw4vb0NCiHBkyOC83MSYD+XG98JpMd81ZNZzwDRvRJXv+5Wb94zdYUPJAhnHYDGJZsEuo3fbkp+8wKb1iYft78JvYn9WDbXVXW4T3fRcmymKhYqXyPABm2NDPkQuJxAV/b8hrbihl2+XOcRAAIQMBLggIER1NDFeFPR0MOH8BCAAAQmJKAHMegJ8vpJm15l8ffff+v/+/fv9ayozUD/hCzoEgT6I9DnTJz+loBOWtjvZV77OBvLWFieSbHovv1BUV0FN/ubuPeVKHimRh7ElD+Ek0Nltx4LH+PxsjzMZt+qg2uGYm1A18r7MnMwyKdxPo3zcJ7hgRpu6zwcYLV2SZ+quyZt8fwbbsx3PXtLPoaewiMl0ZN3tBgV50+FmwRuqKKbTCiwiwAqtAtXz4U/ffrUs3ibsvn7tdp7MeP2cG0ntdkXClQioCf5HntnoWXzGzxVsHgXLGGZ0VVudCt0ctDXnkZtCRGfbJrLIeAI/Pjjjy7tErKBxnfYJy+X+bL/HtU1SgICgxIwHl7v07YbpTL+nrD4CI7+SobiQBpUGLwJZq1Fi6u8du1m/uvXr/0ytTd6flukuyWg194HWif7oCMTx/Z6pbrJXaRSJKnHeItk9CM9o2//CUIyVS0EiENaKF1YZnRDdB4d3ssZhr/88ovlcm2pMiE13VDwFxRtyY0hBUvTk5Xh8MkoA4phOTlSA8W+OB9yZqwHGugz3bz22kE9vSDelWE4ekwg07VKX90t0I3vVEmRqLYHAn3eHYjJ4CzFTHbl3PwnJ7tYUfg8AWM0xniU4rw8u2owSnXVAY9dfem2MEtPt0OD09vP0BASPD8WOD/nGXZSQw/xh+A1SEaRDgMknHUY3dAX+vc3a3Rk0OhuDRST1cnILgM6qx/L5rrqhO3TXTQGJaqSofKYABu0mAk5EOiHQD9nRW5oK27Y5X40H0kgAAELAQ4YWCgNXYY3FQ09fAgPAQhAAAIQgAAE2hHoNvLerWClxsbyWM+lrc8//7xUo8fqsQjw559/Giu3d7yf4KaxaxRrQ8CuQpJn9GfjJpEeOJ891kPTgie++RCSv2zUKzDXnqLrrpUd6/P+t5NwrES3a3S3gpUaX7sBtKzdpaRK1mMRwO48JJs4kDm9hhxgMv0lB04z66Cqrvrqq6/0TMnnz5/rLctaaKYHRQchAAEIdEWg9m8GandWP61ZfCFtSJ8+fVq1uc2t0NK6TgZUFYPKLQS0MV/cUamH/QdRfs16TLDFha4aAdBhOF+ktfTo0ZjRrdDauBjzk2omvSWuYgRIsSIE9ISFpDUzvoxNlyd/QKU62d8VGSAq6ZyAfAajl/jgwYMO+2KM4GnBMnomZftoFK9sozevTbsqY7S5nkoEv19NLlI3H6ZbdV/uhELHwf0aHWyQBl7uMwdSZcbFMq0yl5//yiJAcm9yvmlqsBCw+BIT7BNH3/4ThLQo8z3LyFchDjnK0I9uiM5zxns5w1BOabBVWatNEftkTEy7rWDR19uPLvdp13pxeT6HTy4fAqMAGBYjqLVixL7WyEyWz0A3GNBBPT27FeVnPnu16G6BbnynvRpC+SEI9Hx3YAiAAwmJszTQYE0gKgc8JhjEel1g6anHtkjNOL1FMBapxL6ZtRxUKCLSWiUWAdqflMD5WRuvEfN1l8fyOw5Frt69e1ejg1q8/CdgSLtq/5TJbgEIZ9UY8eJ1Wuxk8Uap8D4EBo3bFx+gKf1YNtfF9cSvsFt3sVvBfHo3TNvds8vXfYsA7TdoN9QZutySQD+W84a24oZdbqnbtAUBCEAAApsEeFPRJiIKQAACEIAABEICyV/ihYX4DIHpCFjCppd0ulvBStkKe/Do8hifRYD/x963n31xM1mu55kAxoQwJgLbIQxvBOAQBiIAQjBEAF8IhghgQgBHYH8h4MnAe3Z6V49Wl1KpdZfO+wfop9al6lSpVCqp1cp9WVz1rlenOa9I09PPko0Q0I8dEIBbKRuRMbDZ3BuNMYRbn+Wqi4bAYPCQ3Ldv35IEKK8xTbbDAhcC087R0xJG5yE4dpTOQ7DuvcxpNeQeO7vWqjVeLnwwAwbnDg16ODuCKenh4QFO6fXVovfv3+O8mqYuy2yMQF0V3RgoshZDgCoUQ0afP/+E/urVKwj677//zoqB6BGwS2oWyLenQrsjpssRgFsCRwKKAfW4t0gXFsuGvNYRAI3KgYb5rzKULYkmzmAw3y8RPEKtiQ/vBwU5GouAuXTbJgP6iXnWzomlYTP9kY5ABL8tEUOM+TshoJmvL37nNO/6zcEvX770FxxiRP07ZY9K6425owVWuJfBDmVjhUU1aIHzKm3ic0Qwno7PjBy97W3KqZ6M4VOAhgB76DXFjY37CGgm2Z9//tmvuFOOv6CYjTsGIWeTyDz0MA45jyxAiWxMDo9DAh96L4XqivvuNcsluFX+wTkcfrCvigMl+O4RFzuCRHj4RABnqkc0LIXioB0oBNCpPu35EArakVT/n7KX2J+eq8esIy76SP4odibsV+O5gew9At30nSbUQJJUiMDkuwOF3I2qPq2zNOdMPUpM7Lc1AgstY4NQ6N1Czd5TsItjMzn1tBB93amHTm8LGd1rcyFbOudJCTo/9xRv2lovX77U0NYo/uC88KIkRkNwsAzDWUFYls5UupeT7LNrrPrS4liReHlSm0RzhgO7pR+7kEMYVACl9UPdIYtreWQFOeqTOS1hddeefcCs2MtC41EzlfMoe0XdYFMzIDDPWZEDbcWBLM+g86SBCBCBzRA43NMulOa/FtZndSJABIgAESACRIAIEIFDENDvWHQGZFrCauGg3wEaDoWGAOc6nhhK+pAZWpj/VtMYm8xvhwBO2eob//HHH/WFVykJBJTDzXCkfLHNlB+bePPmjUAAjj74TzUbIa0PtPlU7Z2jmReGIDAtYbXQONN5qIUe2tleQypitVNT7969e/z4cSFHmHzto9LwMXAnKa7hw790WQuxZXUiQASIABEoQUDjH/JLRSUIT1XX9kZihLWOAGgie1S5mHRWyY+9fpP1Lt8qzAbpxMoRrytowk3B6syshQCWWrB7/iWqb9++ha1LCihWHRewQpm3/Lx9LeTZzgYIaObri805387SUwVOnz9/3lNkW+469QTwdl+w/LD/yeow8jhwXD1Y59zL0NrlTrLJAgMRgBeBD9v7BEArqiue34smRxMluNoZvl2iISB3T1wDEcsoEfj999+TJTktJiHaqYDGvDAitJPEGYfcSZqT86IxLxcLGuehKbMaAoZ4L/jgEGBMzt1YQeMTd+ZUHs4fvnjxwkYMJ+vw3SM7h2kfAR4+8TGZMIeGpUQodPJL0FuoLgW9kLA6k6rfXABhk0TDOkNU2N1pgW76ToUKw+pTITD/7sBUcG1AjCYIsAGbZGESBPQ+mP4oRU/W9FT1P+DRE4fqfXHqqQ5powbp9DYCNrdZhgRzEXPK0/lxAFn9Jw5I48r15KYVtpb+/PPP5GHsXDScjebWxzv1rhQYYTgrV5pDyiN8ndReENb6mwHK9hlsH6Ik7LQKAvv5sfoZQb+MrQK1shE9VUMW19O6i9MSppT7rsW4QNtVsuRrAwSmcl8PtBUHsrzBqCELRIAIEIGdEOCXinaSJnkhAkSACBABIkAEiMCJCOi3UlZEB6c3lFvU4A4nQsbyqJFF7ApLh3L9Dt9wrh3K+XMSBPQqBIK3vAnFOaelkctal6b99ttvMaaEPQ88Eu5cwC1y1Q/MxYhk/lgENBPWWApLej/WeSgBjXWJABDAFICJ4PXr1xXRwKRj5h1YHnyyCDMRbtAOflGvYr9siggQASJwCAJyhIFHSI0a4A5uMx+ZTD+x5dLYZ3P7HLx4rIklPn36tCkUmrAMVa6pCDo0HtQ0WJvgnewd6BnYBZQZb+AwpjRQBLgdFWYNn51waMDiS/M9e1SHEH3DhWtYEWNx2uRPIrATAhoX8eJ3TtdaT5U/wFvLUU9ba0pOax/TcdCk+zhgEw23b/v5t3MwZdhjCpFAXt59G8zVK+IKeOcyd8MR4s8zfKyIu0hGIkyUI6B5Fw47I+UdjW2BQUgl/gxCKoHaphjjkNuIcn5G6L3UkhHO2j1+/DjZGr7/ioUV7qeDYUfCLo/TDuYjRnY+0w4CPHziADLhTxqWQqEw9lUI4CrVKeg+klpxyakPufM1n3tadFqgm77TPT1hrQkRmH93YELQSBIRIAJ6BOzNaLnWnJ68niq9tynjcMJTTj0LSZlO7wzCYkhwBimQhtkQwCkmzYu02DnCpFOReGw029+Y6XC1hd7BYDiroqCbNoXDSP6LA36PcvTVL5+bY2uyUJd6JYDDR5MjsJ8fy8X15CrXiLy9bxZqBFrrZrlAa40w2ycCJQjoY7klvWjqHmgrDmRZowksQwSIABEgAj0R+JeenbEvIkAEiAARIAJEgAgQgXURYOR9iOyU+9MXbcNlVDHOqN/hG871EMVgp0kE9MeG0JTzUn2y8SUK5H6p6OXLl99///0SrIFI+Y4b4bYj4ftGQKDutXSrgNmUTpropvDGGj/WeYgBciN/WtVtfTLyBlabVcFE0M4rwE3u8E9wOBvzFOZc3FX64cMHzGibYUh2iAARIAJEYEIElAtkfkhvQtndIEkTDcBlgnhb4Ebjyiqa74KgqXZ+l5LO8mLBT/WUN7tKC1yeGEnBzB74fSbD/iSJoPXDLoPy5dhgzBABFkYLJ5EvyWiBACIS+ijinLEy/bu7mLJxWL8FjLE250QsRu1m+cqbC4ITRwkUCPrZ1ZVk2FWY3gMBOA+xzxSBQZijGXRDb/9B83CDVvEIyh46NhUXcCc062JEIaYim8S0Q4BByHbYztmyxqFiHLKW7DT2tlZfE7ZD76WWULAv8OnTJ01r+P431tGI4du6B89Qaeo1XWxfhodPJhcxDUuhgIYvFQvpZ3UlAhS0EqgDi/E1nw5CV0YRNeuyLGpHBbrpO2WJiYXnRGCJ3YE5oVuaqmn9JZ7pWlqvgsTzgEcQlsMzOfUspwB0eoeLjCHBchHQ+SnHcLYWJok/4G6H1sgwnNUa4f7tK99Fsvc6WxCpXHxh77VF72yzHQKtNacd5S1a3smP5eK6hYbYbU7rLtpEMj0JAlygTSIIkkEEggjMY88PtBUHshxUQmYSASJABIjAQAT+dWDf7JoIEAEiQASIQFME8JocFl34wx4ANnjsf5F5dc3tgaYiYONEgAiUI2DslaapJW5p0RjerPvC9DeRaTBkmW0QyHox/smTJ9swfjGivILT5vr169f2z8nTsnyF245w58KXL19wfs4+WIbyv/76635qMLkQSV47BM50HtrhyZYLEVhuYf7582fMCPJEU4gJqsMl/vg/f0jjXCwmJny4qLxZtnADgeVU9AaPrNIUAapQU3gLG5/nLFQhI+XVNfOasIwqJ4At9EQALkayO+VLZcl2YgU0KoeA3hLfS0a4VRPMjEGxdz6RseWLlfi1lLAzme6JAEzKu3fv/A8DIAdv9yUNTqw6buNCdX7Mr6co2Vc3BBAn1/c15/5jlsMPQ930S40OmHMi5hC5608E2aAbSUel+tztfPRurU23XZWhP19Qv+SKDAXwAfux0WDuIvXXjV17VLoTPafgIVBn+SRDKOzWqSYixCBkN3F06Cg564EGxiH1gmAcUsCK3osATu4jnIXAdW/OBfR+I1hSPX782MmHnU8G2Zwqh//k4ZOZFYCGpVA6x8a+TjsfcqygCwdI3eoTLjkxEPQ88jUfPVZOyQMD3fSdHB3gz7UQWGV3oDWqpzlLrfFk+0TARkC5I3NVmdOTz/JssWzffnfJlu+NNKeeC7Tlph46vTe0vWIVhgQrgsmmtkEA+z5Pnz7VbPvizornz59XYRxfibCPFuAIQet5n+GsKoKbrRGc7dccEwXZUIB2OpY8p3rhxjcRZtMf0MMTGllC2caP5eI6S+4sTASaIsAFWlN42TgRKERgngjzgbbiQJYL1ZXViQARWBqB5XZ5lkZbTzy/VKTHiiWJABEgAkRgagSwJYmIMHYlce881lpZy62pGSNxRIAInI2A/S2NJBK482j+a48050qzuOYrTEnFOLDA169f9VxveRPKP/7xDz0CKInLQda6SsC58c1hFp98cHLsnzjQAw25XEfk//zzz2vxbvPCNBEIIpA1jW7jPAShYGZ/BPZYmPc5NmekgzgG/uAk47N5tQ5tm8aZcBDYQ0UdpvizJwJUoZ5os6+KCGCiSbYmL6OS1VlgEgRw4bWGEnx1Q1Psdhmq3G3oWHFpBJRvmi3N4+TEYz2F12V9EwSjh1VeknihetZLqsmOWIAITIJA1mkKzdbeJHzFyMjiN9aIPn8DxPTMTlgSe17Je7dBNrbScEl3Ffrhh9ueAJZX3HiqAuxCjSBkBLkrd2egomOVREnnhT93kRbSw/6kanRpy8MY/aFepUd/OeZTziCkj8miOYxDLiq4RcnWzDiGNXovBopY4s2bN7DYWaiiKXwjnFdoxSAV8nn4RABn7KOsIUDD4gvrkNgXz4ccImhfw5kjI5BlQvmajwym/PTAQDd9J1kl+HROBNbaHaiLIZ2luniyNSIgI5B14GEDTz6LXxm6/Z5y6rlim1CSRfWETu/AUZm1nmVIcKCk2HVnBKDtmi8V4TBerZde8f6szSMIsH+2SGcNf4azWoigUZt4QUBzmwoUoNGXipTvF+B7YI0QYLNEoCcCe/ixWYsILq57Khj7OhCBLA+NC7QDNYQsj0VgnknwQFtxIMtjtZ29EwEi0BMBHjDoiXZJX/9SUpl1iQARIAJEgAgMRwCxbGxqYmcIn+F9eHjAHidOmWSFhoezQAKIABEgAgIC+xk0zVfTs7jWNCggzEdbIqC5AMUwvt9NKDjakhV3BhTO0S4DzrQJWcSaM0O4JA430OGPt8VNK2USdhuBrGn0di89K3Ku74n2vb72W5iDo84eAi4zffHiBaYw5cVe9yR1bK39VPRYUY5inCo0Cnn2WwUB7Nlr/MPOE18V1tiIj4DmTRu86NJ6ISyv2S+yV1G5b9+++Tgz50JgniOnk0iErybOIAhcmeqTAaOkXGcFq2MaffXqld8sc4jA6ghoXMTVebTpz900seveSDOeeQO0ilVwgaOmNVyygOWSpmSyjLPL9vLly2QVFtgJAezM/vzzz3o7g1Bw68/HyvDuNwXQ6soSb/f0y5cvycYxOpJlWGAPBBiE3EOOei4Yh9RjpSzJOKQAFL0XAZx7jxAuy4ruYluh1vVz9wheuhYPn8wpPhqWQrnsvQrj+RCjHnsL2rDJRC4CWSaUWpQLr13+zEA3fSdbB5ieH4HldgeqQEpnqQqMbIQI5CKQ5YPlNj5hef3G64TENyWJU88e18jQ6W06TITG97OlXHQL4uYjPQI//fST5gA8RtDXr1/1zQol7Y1mbFc9e/ZMKFzlUdbw58iqgnmfRpTRM83ppnsEa16bQssdPsd1j/7Da/GExg0F2MCPzZoRbkA0WxUurmeTCOmxEdhvPNKNtOXL9OoIzKPPB9qKA1lefbyQfiJABJII8IBBEqLZCvBLRbNJhPQQASJABIiACgFcKYVNx++++w7HSrAZWb64wi7m9afqnoWIABEgAr0Q2G+PU3lgpRfA7GdPBJRnOy7mV7kbVy8q+5yWphbO4rS+pFhDhr4MzlXjDq9Y+R9//DH2iPlE4BAEznQeDhHubGzuvTDHVkf/S0UR3MAllQh31LomdTad6UzP3iraGcwzu6MKrS53YdWwOmtZ9CsXyPiMa1azLDwnAhpxt74RW/kS2n7RmDlVglR1QwAqjXc1u3XHjmII4OOvzrcirpKIf2oWWbHqb9++VRq3GGHMJwITIlB+vmI4U1kvP2zA73DAFyIA9lzpbeZuqAVBwKaV/TInzh1xeRUEatdMhJHxIZZcI4O125s3b0Zhwl2kUcjv169t/WLcnbB3zyDkJX1NVAolOUvGBsty+RqJMw65nFinJZjeS3XR4KDgb7/9pmwWszn2TJWFWSyIAA+fBGEZm0nDMhb/OXvn+ZA55UKqJlxy5sbBKMTbCBwb6KbvdFtnWLEzAivuDpRARGepBD3WJQLlCGzgg/GAR7kacOopxPD/3SLzb4XtVKlOp7cKjLmNMCSYixjLn4OA8v3Z4PHsXJSwsrDjXcovzeT24pTfwJVyOOLPCwG8u6E5lfTx48dGiGnOTeFiJb5j0gh/NjsEgdX92A1mBC6uh2g+O22BABdoLVBlm0RgPwQOtBUHsryf3pIjIkAELgR4wGBdTfjXdUkn5USACBABInAgArjjA7dB3bsuBFs42GfCv9cfYq9IOPfyv3r1Cu0fCCxZJgJEYA8EcFoua2OpM9cgD9dCwdIm+80KmaHZZIMscBoCmhsxDCb73YSS6ykpj5EZxIYn5LM7uA5sOIUkgAgshMA2zsNCmG9A6jkLc1wWCfcVt2jZZ6A7SBDnX+HMfPnyBW+bd+huvy7OUdH9ZDcJR1ShSQRBMmohoFkga17PqEUP22mHAE5sJBuH/49vIiaLlRTQqJy/NVPS48C6h4clZw5Ed9MK6AAiUcqgdzeqDu8IGxC4aNWJH2JNh9dZNXYyWB2QYmEIL7OD23cAACAASURBVPFwbMn+Zgh0jnUMRy9r57Gc2sOdhHIAy1vAzpfGL8WGmmbnWqbH2ZV7/fq1XJ5Pd0IA3oX/DQYssR1XJMgyVAVu5Pw3EcCgzez5gzx640EF65OpeXWfe/d9ZDFDL5qZl0HIGSRVhQbN+hommnHIKmhfjXCJoQeT3osSKxyYxI1ymvXLzN6gktkZivHwyQxSuE0DDYsP3U4TE8+H+PI1OTsJ2jDFRDkCWcF2alEh4McGuuk7FWoOq3dA4ITdgQtGOksd1IldEAENAjzgoUFp7zKcejTyxcnkha6RodOrkenAMgwJDgSfXfdH4Pnz5y9evEj2i9dd//rrL+d6rmQtp4Bz0K7Pl4oYznKksNNPbHc+PDzIHOF0U7nqBrvQnJOp8omvYO/MbIoAI9sCvEv7sVxcC5LlIyIwMwJcoM0sHdK2JQKL+kIH2ooDWd5yxJEpIrAZAjxgsIFA+aWiDYRIFogAESACRyDw+fNnfENIs1Vjw4H7CJ4+fYqX3ue/3MEmm2kiQASIgEEga68LF/Dt8c2VLK4NVkwQgQuBr1+/6qHY7yaU9+/fZ40gnHFZ7isI+HKDIOL9ZCowy0dEIIhAlhHYxnkIQsHM6ggcuDCHd43TqLigxzkJXR1bp0EM5MePH3/69GkP997hrt3PA1W0HZhntkwVWk7uuBxN8Hyy3idZjnc9wZqIOqLo+gZZcloE4NsnafMv0U5WyS2wmcoJRiYXmf3KB4+cwp5gPt2PWXK0FgJYvvn3oeMVWSinZoUFc4rlmMMyFob4lAVerHLy+ZMIrIvAad4y5/R1dfUe5TD48FWScod5V84OAhlO2LDPBQoCPXzUDQH4BjjG5nT37t073N+BI2qajxWN+hRicmjYTHEXyUaDaRsB5amMPU5sMghpiz6W3iwiFGOT+RcCjEO20ISsCboFATO3mQUOvRe9KOHQwnonDTgKICZW/pFXPWG7luThk6kkS8MylThGEcPzIaOQZ78OAsstObNMqMMsf+YicHKgm75TrrawfE8E1t0dyEKJzlIWXCxMBFojwAMerRGevH1OPYKAlr5Ghk6vINkWj7LWs9xraCECtjkzAjjw5hyBC1KLMiUbRrio1N6Wgg3vc7tF1vAPMs7MaRHAZApFsvUqSCqsOk70BR/dzoQ+4/SpXB0Xnjx79kwuw6ejEKBlKEF+XT+Wi+sSubMuEaiLQJYd5gKtLvhsjQgshMCBtuJAlhdSSJJKBIiAjAAPGMj4LPT0XxailaQSASJABIjAmQjgzXYEqR8eHpL7Qxc+uHDk5cuXuML+77//hsty3QFxJnTkmggQgQ0QOG2vawORkYXhCCgdhotOHEAZTnBdAvwrsYT2//3f/73kWJjQctNH8t1e/j2kTYlh40RgQgToPEwolA1IOnlh/v333+NDgH/88Qc+hNxZlIiEfPjwoXOni3Z3soouKrLZyKYKzSYR0lMLgb/++iv58gP62m9pXAvAtdrBRziSBHfwZzRhGapcUlJLFMC1WT6dGpvj12IOEaiLAC5Dx06x36bya2148RUfd/erI+4Kp9HPZw4RWBSBrMPri/JIsg9HAJ8e1yCguWRBaAexO3s0wdFFLFEoz0fbIIBLBPw9WXx4/rrUAK9EajiF81z9EgRNv9xF0qDEMkkEcDIzWQanEZJlWGAPBBiE3EOOei4Yh9RjxZJVEKD3UgXGYCNwXIMfpHcKY3nFsJiDyb2fPHxyD7cWtWhYWqC6UJs8H7KQsEgqESACJwe66TtR/+dEYOndASWkdJaUQLEYEeiJgL0l3bNf9jUDApx6fCnsdI0MnV5fvu1yGBJshy1b3gABfKlIw0XhQTunevCkt4YMliECNgLBM/92AaQd3XOe3vupidq16PcetaxFBKojsKgfy8V1dU1gg0TgNgJcoN2GjhWJwFEIHGgrDmT5KJUms0RgVwR4wGAzyfJLRZsJlOwQASJABLZC4M8//8QZGlw3r7nbDpzjlj3c+4A3n9+8eYNbqLbCgswQASJwKgLBCx+3ByMrZHYmRNvrQAmDSrfh6mKzu3FxIVrWhbDv3r0rgXpUXfnaI154NEou7HceBDgzziOLPSjhwvySI+6qxjwLNxWnV3vONbhKG99g3kOXGnFBFW0E7DnNUoXOkfWZnCoXyE+ePDkTn524VjoMrWWtvKxwm2jM4YuvoFecFZjaaQySl9kQwE6xr6J4s0j5MQB83N2vDh6V3zqaDQ3SQwSCCGTtxAVbWCvzNH7Xkk4japUXKOCefRwxuk2D86I7L1C4jeRCFeFR4ECa84UG3IWE7Uuz4EIwWfmxItxHoFzNVYTo8IVMRSQPb+r3339PIvDjjz8my7DAHggwCLmHHJVcKGcuMy0qm80txjhkLmJLl6f30k58uD9IacMR1S9ZOrVjYcWWefhkBqnRsMwghSE08HzIENjZ6WYIZAXbaW/Lpc9AN32nci1iC7UQ2GB3IAkFnaUkRCxABEYhkOWDjSKyYr+n8RuDjlOPj8yu18jQ6fVl3SKHS9QWqLLNbRDAUSjNAQ+8JqDcLA4iY3+1BUetWm8oGxqyXAvaCoPbKglor3OG06ccZ5xKVNdvENumzulBvwyOkvLWOx+WVXJoCpSSWs6PzZoRlCDMXOw0fmeWBWnzEaCl9TFhDhEgAj4CB9qKA1n25c4cIkAEFkKABwwWEpaeVH6pSI8VSxIBIkAEiEBXBHCH1OPHj5PbMxdNOFzyxx9/4NbgbvuRXbFgZ0SACByMAE5aHMw9WScCdxBQvj9/Nb2Z5/D69Ws9ZLhBYEX2cXwHJ61jbMJm4g6F2FPmE4FDEKDzcIig+7DJhbmDM2YZ3FiNnRKEIHCGtc8l+w8PD8rLthxqT/hJFT1Byk15pAo1hbdD47LbIywcOtA2SReaBbLmnaJJ2CEZAgKanZQOrotG5fDxD67cBVEu9Cj4HRfQzwsrFxLi3qQGv9GO11yVy6vg1wXwkq3yW0d7Y0vu9kCAh9f3kCO5EBCAz4lzREIB88i+BMFkahIIEtof6sASdcV9Nw2nLGMjgN1YW+54hGU1nATnZoFnz54pNRCfQuzsQsvhFJtZpomAgAC+ziU8vR79/PPPyTJLFJBHDYOQEKImIsQg5BLariGScUgNSixTFwHZDtft68DW4MdqPrmK+a7DFsNR+PPwyVhx07CMxX9U7zwfMgp59isjIFskLjll9E54ykD3JWX6Tido+/w8brA7IINMZ0nGh0+JwFgEeMBjLP6jeufUYyN/wjUydHptibdIywvwFj2yTSKwFgLK6ynevn17jy9cBWZHupTd3euLtU5DAK97J0+kvHjxoiIsyW8jgR6ssiv2yKaIwMwILOTHcnE9syKRttMQ4ALtNImTXyJwD4EDbcWBLN/TDdYiAkRgBgR4wGAGKbSggV8qaoEq2yQCRIAIEIEiBHCdB958U24u4s236xtFP/zwQ1GvrEwEiAARWB8B+4jG0txk7fB9+/ZtaWZJfF0ElBdNXp0mz53Upa11azinhWuw9L0EL+vUVx9VUr7zaJvbjkbBy34PRGAb5+FA2bVmmQtzGWGEIHCG9fPnz3///TfmJtzd09SvwG2VMj0HPqWKHij0uixTheriOaq1rOjBKCLH9qu5JJRXy42VUa3eg1/UcBpXXpPt1Mr6uZnKJa8LP/zYX8wBlkM3WRrFwkSgBAF8K+I///M//RaUy6vYJa36bx35XTOHCBCBgQhw7TAQ/IFdBycCn57bXypyKirPOPkEMGdpBLCmxvY03rX2ucDWbezrnnZhbNMo/RO7Vrc0d5G6Qb1cR84nu4L0x5aNwcIzZ9KRSEpns4hQkt/DCzAO2UIBGIesiCq9l1wwoX7O0ibWAmZ/nJGIPWX+bQR4+OQ2dN0q0rB0g7pdRzwf0g5btlyOwHJLziyC+ZpPuYagBQa6bRjpO9loMD0WgZ12B+gsjdUl9k4EiICPQJbP6VffNYdTzznXyNDpnWEUMyQ4gxRIQ2cEnj17pnkzAmcDkjubQcqdL7sowx3BpnIzs1wLhrNy4Z2kPDRTPqeHC1hwlq8KtXijXP5kF4aS5hRNFWLYyD0EknZMYw/vdb13Lfqxs8k3awacjXjSQwRsBLhAs9FgmggQgRgCB9qKA1mOSZ/5RIAIdEaABww6A965O36pqDPg7I4IEAEiQAQSCLx///7x48eat9kR2cdbr9jFOedwSQI7PiYCRGBHBM7c++He7Y663ImnrKMbm13HnHUDGj6osKgHJXuJ29x21GnAsJtNETjTedhUmMPY4sI8C3pcYP3mzRvcR4mvFuFTyvgWIE5L152ScBb2+fPnWVTtXZgqurd8O3BHFeoAcp8u5OgBXxHB0XnN52w3Wxr30b3ZesEuieZIWYfLrzVhmZ1U7vDFVyyyJIduZhs+pGdvBPBeq+8tYHLECk7DOIoF31rsYE415LEMEShEwB8dhQ32r57l8G/Ab3+EN+gRX60LWnKHNUwN8KidTM1P5zrvnhcoaMhjmQ4IQOiy8mi+5QA6sZJCtKoDwVcXhy9kuuG8d0d4sUTD4M8//6wpNn8Z2ZHI8knmZ/YGhQxC3gBt3SqMQ46S3eHT9+Hst9Y6RLo0+wsXGbh1q9YdXq35WrR9Hj7pJjgalm5Qz9ARz4fMIAXSICCw3JJTJljglI9uI8BAdww6+k4xZJjfAYFFdweCyNBZCsLCTCIwGwIb+GBZmykb8FtdhTj1VId0lQbp9FaUFEOCFcFkU7sioDz85nxzSIMG3rq13y94+vTp999/r6lYpQxdiyowTt4INOrTp0+yrKHhye/TJNnEiamHhwehGGjAUcCeGi4Qw0e3EaDbcBs6U3FOP1a2Eob4mRNcXM8sHdKWhQAtbRZcLEwEjkXgQFtxIMvHqjcZJwLrIsADBuvKTkk5v1SkBIrFiAARIAJEoAcCr169evHihaYn3PmL60KePXumKcwyRIAIEIF1Ecja68raVZoZk6yQmf5N6ZlZJm21ENBciWv62uluXIRvNDdQX7zDj1Jex2mwmifx5csXgZhtbjsSeOQjIpBE4EznIQkLC+gR4MJcj5VfEte145NCmJevDxdh2ro+XKS5FNVvzc7BzafyrZd24b3TVNG95duBO6pQB5C7dZEVPehG1TwdKS9Exp0m89BMSu4h8PHjx2RFhAJav+4C/ydJBgosFI1JxlqzFl8acJYrE/Rys6Jzy7FMgtdCAHbP+YbERT+++K68Wj04mSIMy0/JrqUJpDaIQJYvzZ24IIbMXAIB5QUKwflCZhDXc9tDo/MFCjJtfNoHAQR+EQeW+8Lr1srrOXBYTumfyD1qnmYtZJLLIk2PLLMfAvYNMjHuoGmtAxGxrqvnZzlO1Xufv8Hgusknm0FIH5MVcxiHbCS15ISbNX03InJgs1nsJ8EcyMiEXWPbNDeciy8bdXNcJ0SsJ0k8fNIUbRqWpvBO1TjPh0wlDhITRGC5JWcWwXYENcg+M5UIMNCdBIq+UxIiFqiIwLq7Az4IdJZ8TJhDBOZEgD7YnHLpRhWnnm5QT94Rnd5CATEkWAggq5+AQLv4g3M2D6e4e+JJV6on2gP7wkSJV7mDr7dcVCFWiVeZSj5WhBemHj9+LPOIvVecGJTL8OlwBJKHCrLchuHszE/APH4sZ4T5tYUUnoNAlqVN2u1zcCOnROA0BA60FQeyfJpWk18isDoCPGCwugQ19PNLRRqUWIYIEAEiQAR6IIBLnd6+favpCXuc2MLZ5m12DcssQwSIwLEIZH11Y5uXebJCZsfqBhkPIpD18vxON6FkHcxS3hQTRHh4pnztEW5eHk4hCSACwxE403kYDvs2BHBhXleUOFd6fbgIl/XgHAym4JcvX972dXHpT13yVmyNKrqi1KaimSo0lTjKiZEt6jZBkttAaRbIXEPdhneqihpZd3AkNGR0+GBST9FkvaXQk7BufQW/O6XRhG4UsiMi8OzZM3w6wsdBaRWxpsMizq+Ol2bxgQo/nzlEYCEEZF96CUayHH7h9eMlmCWRtxFQXqCAO/dzX0F3LlBQdnSbEVacDYFPnz4hyqShCqfwlUvvh4cHTYPlZbiLVI4hW8DVHkkQsjQt2drYArLjlOWTjGWkUe+aOIDSEjaikM1WREAjbuWKu4QqDRmMQ5YgPFvdrDmFZlkvvs+fPztvbSjXzt0cVz0vJ5Tk4ZO6UqZhqYvntK3xfMi0oiFhNgLLLTllgm3WmK6IgDL+zEC3wZy+k4GCieoILL074KBBZ8kBhD+JwMwIbOCDZUXtlEGqmUVWkTZOPRXB3KwpOr25AmVIMBcxlj8QAXxJIvhqgAMFpvXcE9T2QTtM9LBgTptNf27gSjXFZ6fGocMyO7iiBNNB7knRq02ovTyVQNP++OOPzuot88untxHgm2K3odNUHOjHbjAjcHGt0TGWWQIBeVZ1WMjSfKcufxIBIrA0AgfaigNZXlpFSTwROA0BHjA4ROL8UtEhgiabRIAIEIHZEcBFUfb+okAuDli/f/9eKMBHRIAIEIGdEMg6WPnPf/5zD96zQmZ7sEwuqiCADxnq29npJhRccaXfWnv37l3yqI0exs4lcfpHNnTrstYZSXa3NwJnOg97y7Qbd1yYN4Uan1sGwm/evMF0hlv8lG+P2yRhuj88HkIVtfWB6RsIUIVugDZ5FZ78lgWkua5R8yqR3AufDkcguVK+KAx+qKMu8fupXDLYssFbCoU6ELMhWTG6QhpYnQgkEcAGtD9a8aqhcnmFRVwwkow13b03FZMEswAR6INA1k4cvr7ch6qsXrKoygqZZpHBwpMjgIic0hNWHli6+MVXyW3vFwr25MmTyaEgebUQgF+B6G6WxKEtvjfi04M9UOz5+vnVc7JMorwzW502NrgKAnCnk6QGvehkrTkLMAgpy8WeE2MlYwGEWHnmz4kA45Dt5MI4pIwtvRcZn3tPsahxPjh0Obq//vprskG4iMrPdiabYoF7CPDwyT3c7Fo0LDYau6Z5PmRXye7H13JLzqzNhf3kNYojBrpLkKfvVIIe69oIbLA7YLNDZ8lGg2kiMD8CWT5Y1lGKbrxnUZW1bO/GQv+OOPX0x3zdHun0amSXZVt4UkIDKctsiYDydVfNdpLBxzmt/fLlS/OoTyLLlepDEntphAB2MJMGHAUwI2R9bQsnJdDyL7/8IpCNU1JomZecCBBN9YgnNOYRR2c/NmtGyFrGdoM0i6osB7gbC+yICFwIZOlncn4nqkSACOyKwIG24kCWd9Ve8kUE9kOABwz2k2mMI36pKIYM84kAESACRKAfArhq4ePHj5r++JkiDUrlZb6z/rZ5n9Di6bttmCqXNVuYH4Gs4FHWrtLMvGdxzR2FmUXZmTbNBSiGpG1uQsHFAW/fvjV8yQlcx7b0JIibvwQGd7rtSGCTj4hAEoGsaXQb5yEJCwskEeDCPAlRxQI//fQTjlljAOaertZP+hWpnaQpqugkgliXDKrQurITKE/e84vlklB970fgPXl0HghsszTeW5oyd5pgCAZLh5deNJSspXLJ5VLW4kuW46JPYwL97bffFuWIZG+JAN5fCr4T++LFC+WnhoIqjXlWfudwSzDJ1E4IZM1ic+7EadxdI7KsdwtNLSb2QOD169caRrK+VOQUVt7RoCGDZSZHAGsrmEREd7PohDfi6EysOsK/nz9/jj2tlZ81BSSXRbWoOrOddU+yybv2lzR3mnwZhBRGKIOQAjj7PdJE/xiHvCf35ISbNX3fo2HmWlnsJ8GcmdOetDmfKULXGONwXLGjGov62uTBv3XulbOfMt0TgZMPn5S40zQsPbV0SF88HzIEdnZ6D4HllpxZJnTOzYV7khpei4HuKiI42XeqAuDJjeyxO2AkSGfJQMEEEeiJQLdl7Jw+GA945Cobp55cxFjeIECn10DhJLLWs9xrcNDjz84IlLgNhaTiytFktApd/P777/p3tZyXYfvfcZE1/Od0pQrFekh1HLqzT+jhSGdMma9XADBjJr9XhBcNsIKGCtkt+3jiPYWvX79ip9V/dFrOQPOVBXVyos+yG1lds7CAQAc/Nkuyc84IXFwLKsRHayGQNR6Tdnst3mejdpXpOwu3LZnKQmCbwgfaigNZ3kZdyQht7zw60EIWPGAwj3w7UMIvFXUAmV0QASJABIiAhAA2b5zNxVhpvPzGF9ti4DCfCBCBXRHAdpqetaxdJX2z/UsyZNYf8z161FyKYTjVvFRvCs+c0F+IiSM18lGYmdm8aMPxNYHInW47EtjkIyKQROBM5yEJCwvICHBhDnyUV1TLSGY9xfHTN2/e4HwMPiWorIjDbTi3qiy8UzGq6E7SHMILVWgI7B06TUYPtomT3ABTuUB+8uTJjcZZZSoENLcD60MHt1lTuihrrdyT7xU8evToNmJ7VIRDGzTFHz9+3INBcrENAnivNRgNVppHfOzt3bt3PhqYbbGm8/OZQwSWQODHH3/U0zmnX531xlFwwtIjwJJLI4CAuUYB4PvpvxDjbLfxS0VLa0gW8VgC3LtTABd5KPUE/knrSDV3kbKEzsI+AlBRjW+Q5Wz4vUyVk5xHNIBMxVFFYhiErAjm/E0xDtlORoxDytjSe5HxufEU3qmjdfhQt8EZ6di9XXZf+Aq4cl/ArnVIurVL78PIwyc+JnKOUXi52PX0ZGdPg8+EZXg+ZEKhkCQBgeWWnEmCbWazwvh2RaZ9BDB5acBfMdBN38kXN3MmRGCP3YELWDpLEyoYSSICSQSy9lzmXMZmeYYatycJ2uoFOPWsLkGHfjq9DiBDfjIkOAR2droiAsoDTsorwrCXZO9JKRuvi1uWa5HltNSlk60VIoC9S9MCXtbG3XTQPeGtbdxYgnN6uL0Xb9XhdQAslnF8FBqLf1EXN/Bi4oBLBlUXHGw46jhHgcKmayaWQMC2S0GCIfpg/oGZm/mxXFwfqMNkeVoEuECbVjQkjAhMhcCBtuJAlqdSORJDBIhAEAEeMAjCsnEmv1S0sXDJGhEgAkRgAQT+/PNP5SVQeO0NL78twBJJJAJEgAjURkC/3ZXcE61NWqv28N6s5m3nq/ttuG6F5kntKu9AuSBZ627cmBhx2EX+eI9dEfjcuzzLbmRsWr73RG8tx3LB3olABwT0w4HTaAdxzN8FF+bYFMGh0utlHqDRWWSYnUGAPuLhXITamdoh3VFFh8C+U6dUoZ2k6fCSfGPk5LdENAtkvdPoIM+fUyEwiayVZKwVlxDeKbp0YC12Gult8PUtrDR5SWUjwNnsbQRinxrCckzTZuxbR69fv6a2awBkmQkRwCe49FTN6VcnZ2qbwazD+nZFpvdAQHnHgTLshrnDVj+4Q3QL99CT1lxgVzcZxwAN0C6lxpYQrA8IcBepBOdd68pb9obrLGfD1JozkRy8czpLfcBURoT6EMNeWiMwibiVZKzlodnuZVCOa7ETZKEwk95LIYB2dfilzpfmf/31V3y7yJSBvmkGGsp3+MqmoWqVBA+frCIp0EnDspCwskjl+ZAsuFh4BgSWW3LCVeBrPqM0Rxk2XCjQTd9plC6x384ITLU7QGeps/TZHRGohUDWnsucexbJEKiNFQ942GjcSHPquQFauyp0etthe6NlhgRvgMYqByKAc9EarpXxB2xC2a0pgxt2lfI0w1nlGM7fAiZcc8gN0ctLPyF65OOY03/8x38ILGBjFGqPfc+HhwdcPoN/8dEjfKBIvr8FcV28D46XCOi7CthO+yi5PIHyTEt8N8K29GO5uO6mP+yICGgQ4AJNgxLLEAEicKCtOJBl6jkRIAIzI8ADBjNLpxFt/FJRI2DZLBEgAkSACKgQUH6mCG1hk4ahfBWmLEQEiMB2CMib3za7cx4ktSnUp/Vcm3MD+sZZcksEsm6EREx2A78CQRwcdlFKE3dxbnDYRT7Ws8fXp5QCZTEiICOgn0Z3ch5kTPhUQIALc3PoGUcMleekBTzvPcLVPxiPyasH0Lj+m0b3KJmwFlV0QqGsRRJVaC15ZVGLj8zJ5U+OGGhukdM7jTLOfDoWAXmlfNHWYb28pcrJNkTjuY3VjT69x+bZUX51H67Zy4oI4LUis/Sz6cdbr3/99ZedE0vH1mKxURBrh/lEYB4E9IfXk+9kDmFKH9jUczqEEXbaAQHlHQe4rVszKTh+jrLxDmyyi/kRiLkTDuVQRdwe5WTW/akPCOiNbV0K2drMCGgCEZtNvgxCCgq5ZURI4PfwR5rhzzjkPSVhHDKJG72XJETKAjhg6Zw2xIrm1atXTnUcMgxG0pxiUF1GxhxMDG48fOIgM+FPGpYJhVKFJL1d4utpVQBnI+UIrLjk1JtQ2dEtR++0FpSx6IUC3fSdTtPhk/mdZ3eAztLJekjeV0dAv/PCAx6ry7oK/Zx6qsBYpRE6vVVgrNWIfj3LkxK1MGc7KyKAyzeePn2qoTx5ugkn8RCmME3Bnxl1zYV++DOcZeS1VsL+whbS9h0y0LrPnz/je0VKxU4yDnX69OkT7njB++DJwiwwJwLySOebYpfUdvVjubiec1SSqjMR0HtoXKCdqSHkmghcCBxoKw5kmdpOBIjAzAjwgMHM0mlEG79U1AhYNksEiAARIAJpBD58+KB5eRUNYcvnyZMn6RZZgggQASKwIwL64BEOkmquT1oCpCyul+CIRLZGQHMBiqFBr2CmyoQJfRAHb6Y9f/58QhZySeLJj1zEWP5YBPRWbifn4VhxFzLOhTkAtEMT9gHoQmxzq+MILM68Jg8ynjZsqaK5isTyDgJUIQeQzX7aLw8EWZvzhdsgqXUz8c6DhvcOt0bW5Yut+QjgnRk/08/p8E6XJiyjX6f4LAzJkc8x/9u//dsQqmbrFNoV9GCV77rPxg7p2RsBXLrqv1mEGdN+O1FAAI5HULERsdwj9Crwzke7IqDfYpDnxFH4yPsFNlXLOSE28UxXQQA2XPmeufMVIr93rLZsKCgz3wAAIABJREFU1xeOEM8y+SgxJ4YAnGfz/naszJWP6+OhbHKZkqd6w3haOLoE1XPqYiMjyexmQScGIWMSZxAyhsyW+YxDNhWrvOZiHBLg03upooE4WuwgiVhZ7BY5RNKcwkEasD568+ZN8NGZmTx8spDcNRp+scNl0UJi5fmQhYRFUg0CKy45s0yo4ZSJcgT2C3TTdyrXCrawCgKT7A7QWVpFYUgnEQgiwAMeQViYGUOAU08Mmf75dHr7Yy70mLWe3eayDgEQPiICMQSUH0tOHrRzCihPa8eoKsnPGv4lHbHuEASw2rWPEwdPisI7QjHsy797906vDzY72FdFXbSAsxM8Mmojs2KaJzQ0UtvVj+XiWiN9liECfRDQz8g8s9FHIuyFCMyJwIG24kCW59Q9UkUEiAAQ4AGDM9WAXyo6U+7kmggQASIwBQL6rUTlTQ1TcEUiiAARIAK1Eci6wsPeR69NSNf29CEzkMUjX11lM2tn9r1gSRqzFCzZ2pACuA7A3uAXaACzsTsFhFo9H+H+GlAIjnCnp/D37NkzmSr4lkJ18wgdIQQmN8WnRGB1BM50HlaX2ij6uTB3kIc7PdC3xMvknz59St42leX2OAwu95MqupzIZiOYKjSbRKrTE/w8hullmyCJ4UiZUM4UrZfGeAEDU9t3332HlzoGTq9K0BYtpokM+J/lqM7s169fNW1mrVM0DbYuI9sQ2f60pm2q9oOvI+IUOG+onEpMJOZCwHnr1WQqL1xGfDL4+iKaZbyROrYiAnpvUONy9EdAnqltevSc2rWY3gwBZXwgOFPYUDgFgo6QXZ5pIuAgoLzwHbX0b0Q7XWh+Zq3O9PZW0zXLbICAxjHoEIvojKQcBDh2mDAI2VkPx3Y3ydhnHHKsGgzsnd5LFfDhYSJsa5rC7CZbcny0O3l0Aa1htaWMrZmuD0nAQxi4O8bDJ0k1o2FJQrRiAWX8B6zx9bQV5bsxzcstObNC7gNnwy11RmnonDi2D4VTYIZAN30nX0zM2QyBGXYHlDYEyNNZ2kz9yM4eCOh9ME0stz8m+p0UPaf9uVirR049E8qLTu9woTAkOFwEJGAVBPAVFjlgdTECr0PevbXjD9hySt4R0Q6fLAeD4ax2gmjUMvY0Tcs4sPTDDz+Yn04C22e4bAQ7m3///feXL19Q8eXLl1APKLy9K4o0cpCPoBkWyCiJ8tB21EULTpv8uSIC8vJEYwBX5LqE5p38WP2MwMV1ic6wLhHQIMAFmgYlliECROBAW3Egy9RzIkAEpkWABwymFU1Twv61aetsnAgQASJABIhADAHcRy/H7k1FXPkkbAWZYhMmsEFl4s7Yi8K204REkiQiQATmRwA71tjukt8KNlxgqxvXv5qf6yZg+bGJq5wpUGwPrteV1wyUK8fIRWpWTHYG7hwa4GO8ffvWyQz+xDia/C4AfKYI4rDvQQgyosm0T60ly+PwEC/MTaLEAusicKbzsK68BlLOhXkQfDgVA48+ww3GjCZfQ6l0koPcrZVJFV1LXhNSSxWaUCjVSbJfBvAb//btm595Qo5mgYzVYut3JF68eHGt9RAkxyscDI+30D2NrPXH6G9TqCED7/y0Vrnb9McqysEKvn9icMMrWMHDRngvC6+7m2JMEIEZEMA+AqKCfmQVcxailBoK8UUirNr8RRkGAuztcoZOwzLLbIxA1s4a3r6eSsNBjzxT24LDm/P2T6bPRAAKr9l6hoXHtpqgM85W1AwXOJ4p0KW5xgIZ2pg0YlhKw51utJsJk37gEZSl1WYq4n1n2Cdv9fMYPkcMQvqYIEcTEWIQMgjdipkacTMOeVuysmPAOCSApfdyW7tMRfiWzkD+9OmTvNLHU1TRTOs43gAPQW7NUHJUAgDy8Mm0EqdhmVY0twnj+ZDb0LHicASWW3LyNZ+BOrN3oJu+00DVYtd9EBi7O0BnqY+U2QsRaIcAD3i0w3bjljn1tBbujWtk6PS2ForcPkOCMj58SgRsBGJvB9hlkMbLAjhW7WReP2Ek7eMlY0/ZMZwVlNE2mR8/fjS8aHY2r8JwsPE3cCPP0MxEfwR4QuMG5tv4sRj4evb59oQeK5YkAjcQ4ALtBmisQgQOROBAW3EgywcqNlkmAksgwAMGS4ipBZH/0qJRtkkEiAARIAJEIImAc3+HUD54wZlQfp5H2NAC8dcfrriahzBSQgSIwHII6I9fmA+kLcejTzC+VOdnBnPwfaZgPjPPQeDr1696Zle8G9fmDpdmyl8vMIXx7uL8owPnEuTzHIadugn7iFvdltkaEZgEgTOdh0nAX4gMLsyDwsLcFMzvlokTrvJNXud8eIMq2k3rdu2IKrSrZG2+5LcIhqw1bPJGpTVzmTzXlFOOdbq97Hr06FF5m2zBR8AG2X965cjDJFYrK38GlcsiWFlYhpc3hBoYr7OP5qdJwAjjHJL5yQQRmAQBXPfvj1+Md/2HtXCJg88LFF4Zs/XrMocIDERAH0Kcba9BnqZtSPW7jXYtprdEAB+r0/AlBBNwsYK9zIR2wRHStMkyRMBGAGoTdCfsMlcan1fM2gT3WxBy9FPATkdQBED4SImAUiezXulXdj22mBxdsWeHsXR27n2GiBCDkN2ErvHA5ZFShdQZtK4KI04jMrx+HMOpfshPei8lgsZaxvl0Nz5ThEvZkm1iTscdc8limApb7zolaZizgMZqNaWch09keGlYZHyWeyqEdBxe8HqXk7PKT76etoqkcumUHek5l5z6wPtsmwu50pmw/MaBbvpOE+obSaqLwNjdATpLdaXJ1ojAEAT0y9jZfDA5/mmDqfcz7VpMxxDg1BNDplb+jXU6nd5a4N9uR29LeVLiNsisuAcCysECS4ivOARZdnamlA0Gm6qSqXczZnOlqrC/cSP4JpbNHe6QsX8yTQSCCMgrFJ7QCIK2kx+rn5JmmxFk1bUFp5/17FpME4H+COjHIxdo/aXDHonAPAgcaCsOZHkefSMlRIAIGAR4wMBAcVqCXyo6TeLklwgQASIwBQK4YV8Z/cEN+/u9uz6FDEgEESACSyGA90WV9A7f4VPSqSnGkJkGJZa5EMjS/KVfjMeZrYeHB+Vrh4CFV6TFxoj8YmesFvOJwEIInOk8LCSgGUjlwjwmhSy/ItZIYb78PrnSEyikYXh1quhwEaxOAFVodQkq6ZfPf+sP4Cq7W6IYlF8zU7ReGjuHD/i+RyPl0Sh5B/A17lNrlWuEsNCsbH+Eils+it1Wue5db1uKiUwZBILfBtB/CQA71+/evTOtmQSMof5zR6YWE0RgLAL6nTiN19GTF437cdGj57En/exrCALPnz/X9CtcoOAsc6hdGjxZJojAkydPlPrTbiXFXaSgaJiZREDz+v2W62WZqdk8paQcqxRgELIKjAs1otFzxiEbCVQ2QY06nbBZei+3hQKL7XxgG+FceKTKBhHv0jileCuEkTEfUn34wq9bK4eHTwQkaVgEcJZ7xPMhy4mMBNsIyP6exhW3W+uTVoa2QIzy1dE+ZO/Ry8aBbvpOe6gouZARGLU7QGdJlgufEoFVEND7YLP5kPpZXs/jKlIbTiennuEicAjQDwenYsWfhwcMGRKsqEtsam8EcDeF8iMHzoG6CxZchWFbPOw0/fDDD2MR07sZDGeNlVRu7zjtaVd59OiR/ZNpInADATlif6PBParYVn0UR7X8WP2MwMX1KFmz33MQ4ALtHFmTUyJQgsCBtuJAlks0hHWJABFogQAPGLRAdZU2+aWiVSRFOokAESACWyHgbPYIvGlebxOq5z7S3OGY2ybLEwEiQASqIKA8z4G9LpzeqNJjxUZAEg414hCJPgqG3lFeuY+ruQylIjtsakIEsva2O3sXdeEC8cotbYyLJT73iKsQYN/wccq6QAmtoS8cIODlCAJEfLQNAgc6D9vIrg8jXJjHcMZUiy2T2NM++XCeBU/427dvfcgY2wtVdCz+G/ROFdpAiBoW5KsPDzGYDlBK5W+9NLY/AoFV2PA3ixyU9vipjAG2Bv/r168aPOHeaIrNUyYJLz+BbAsLMaigVcGmGyMwNlBMT4IANDb4flEwM0gzrgAL6jw+d/T58+dgFWYSgTkRwHAQ4g82zVm7MHbFRmnlziAc0eWckEaIsdkLAaWpD16ggIChPRAwdqhd1KsSBN6/f6+xwPCos45YZJHEXaQsuFj4QkBzIYscr1sUSZkpBiEFsQaXTkL53EcMQuYidq98MlB2Ncs4ZCN4GYc0wNJ7MVBkJR4eHuzygDE3Zgtjqznah8jYhw8f7L6Y5uGT+XWAhmV+GSkpVG6Ro7XWDqpDMF9PcwDhzyACKy45+ZpPUJTdMncNdNN36qZC7GgsAkN2B+gsjRU6eycCtRDgAY9aSJ7WDqceW+LD1+l0em1xjEozJDgKefa7HAKvX7/W0Bw8aPfrr7/adZWhDLtK9TTDWdUhnaRB5yzxmQd4JpHFKmQkD8DwhEZQlDv5sVxcB0XMTCIwCgEu0EYhz36JwFoIHGgrDmR5LZ0ktURgewR4wGB7EQsM8ktFAjh8RASIABEgAq0QsO/vkPvA5fVygbpPue1UF0+2RgSIQEUElOc50KN9C0NFAkqaAvGw/Nh9xOIz6z3nly9favrFZSjJLWFNOyyzLgLOORKZkXXPB+DKM83VP7gaYJXPFEFS33//PS4pwBD+W/z7448/BLGCZbH2//cQfeGMtdAaHxGBbRA403nYRnwdGOHCXABZD47QSOEj4WqMR48eFTa+RHW9FBg7WkKg/YmkCvXHfEiP8q2+eJ/wwHCBRvmxhsJarJ3I8JEG+2XOzoa6HV+ztazZzpDHSBWONConX65UhYzqjSCSKbfZdBDJXc/51Hml0BCJ6ymHfwfUEMMEETAIIDzo36+K0OubN29MGTkRu6EVs96B7oeMFZ9OjoDyJXDNjN+TUyU9Su56Us6+xiKgVImgY+PcqqBsaiy/7H1yBD59+qShEEcsGl34zl0kDf4s4yCgOZix7nkMh1n7pxxgYRDSxspOMwhpo7F0mnHIpuJjHFIPL70XPVamJD57aesYZrQbviWC4cplOCJjjAYb8K+EEjqnVt2fPHwi4EnDIoCz1iP9WOu8c63xo9aCmtS2QGDRJSdf82mhDMo2ldHpFQPdenuuxOpGMfpON0BjlVwE+u8O6AcXnaVcabI8EeiMgNIN0I/6PvQr6VFy14fmzXrh1GMEOsM6XTkiDM0tEoc7vQwJtlAqtrklAsoPOWAfCm8POQjYB+1wbADbVU6BIT8ZzhoCe+tOnXtX7BfZWnfN9hdFwN49D7LAN8WCsCBzJz9WufycgWVbHEp6lNzZLTNNBAYiwAXaQPDZNRFYCIEDbcWBLC+kkCSVCJyAgHL1ASh4wGA/feCXivaTKTkiAkSACCyAgOat9YsN4axDCz6TOwotOp2tTef+LP+irtkI1tCzJVMaxllmJwRwnkNpEvWfou2Gj32gJMvSPn/+XGmF9Mvablyzo24IfP36VX9wBK/zLXo+AJ8p0ug5hgyKwWJ0w79PR85RIafTLW87cnjkTyJwA4EznYcbQB1bhQtzQfQzeNSC86/0kAUGl3hEFV1CTDMTSRWaWToVafvhhx/k1rKiEHJTqzzVrByFWaYKm/gwid0OjzjbaFRMa4Ih8q1GVYiZQeWqMOI0IluPFb+95DBY/aewAn3x4kX17tggEShHwN62MK3hFK/yNtXYDa0wzq3nWUMtE0SgCgKvXr3SxBmg28rRUYUquRH9rpD+aL7cI59ugwA8Fo0jB4WXL1AAIFzmbKMVAxlBTOPdu3caAnBw3zn1pKmVLCP48E7dGQLmDkm2Lycv35yK8/x0ZKqZjmcgXt61vyjUWNoZeMmigUFIH64ZIkIMQvpyaZTDOGQjYK9m5YlsS6N6G096L7nQ4ZvcjiOnvJPU7wjgB2+690s+PDz4mSfnOCIYAoUQrlzFC/Vxq+VO07D42C6aw/MhiwqOZF8ILLrk5Gs+AxUY85dmpbBioJu+00C9Ytc9Eei/O0Bnqad82RcRCCJQaxnLAx5BeJmZRIBTj4FIDsibYk0TdHqbwqtpnCFBDUosMxCBWm5DFRaUn/ZxNu4/fPhg7y/Pc4aT4awqWjF5I/r17+SMrEjeVOZLAFB2CDVxV6HxvR/t5Mdycb23rpK7tRDgAm2svFaZvrNQ2pKpLAS2LHygrTiQ5S1V9xymaHvnkXUtWegDLML55BawyIv6Fj0e2Ca/VHSg0MkyESACRGAwArjCxt5ZlKnp/C2BaZ0PzZtg3759k8G89/TRo0f3KiZrbclUkmsWIAIlCCjPc+AyCGetWNJpeV0cKLEbyf2giPIAiuYKDJsMpndCIEv6neMatXDWf6YIIR7Emmv1O087cuiKxz7mkRQpmQ2BM52H2aQwJz1cmMtymcGjFr4r0G6dLsPS8ylVtCfaW/ZFFdpSrDGmBIOJKvJSItZmt3zcsY7Dzc/+5w+J9+/fF3aNBjUtNF0aYwDa63QIaMtVqgbn1mU0OwLyAKlCoS3uWINNVS7WaWG+bD06AFtI/5DqsasqoSTl9m0IR+x0bwQw/T59+tTnUf9tLUxwQbXH7e14ndVvmTlEYFoElDtxM7xheGH422+/acBEaLTzaRMNVSwzHAHlF4bkCxQwg1C7hotyDwLgMwQdEp+7Rqsq7iI5UPMkmwOI8xMxHycn+DP3UFCwkQkz5VCAHEYYzg6DkMNFsDoBjEM2laBsQGTj05SwORun96KXCz6/6qz3sZpOfghBaB/bWBqnFC9iIOwmtHPao6MOnyzqTtOwbDAqeT5kAyGSBdnrkz3Ggeg5zkaMEs2Jglhd5scQ2DXQfZTvFBMu8w9BoOfuAJ2lQ5SKbN5AYNFlrNIH4wGPGyqxdxVOPZd8Z7hGhk7vDGONIcEZpLAWDYu6DeUgK89CO5btH//4h921MohhV2mXVrpSDGe1E0Hdlv0rlSg7B+FjzZeDg/1TjrfLsXq7nQPTjrUfgoAgoNxbF5QzAhfXQwTNTk9DgAs0R+JbTt9bMuUIjj9bI3CgrTiQ5dZadFr7tL3zSHw5WfCAwTzKM4QSfqloCOzslAgQASJwNAL6zxRp/KqKUGIXSk9bxX41TeUGxDVtxso47xW3k8KWTMVQZT4RqIIAPlWi/BqH8oquKlQlG3Gu6tO8rmy3qTyAMg/L004lNqqbpbNOjeRq4HCs4J/gyksNj5iycTai5EKB4cwKBOB+T+HprrcdCSzzERFQInCm86AE5/Bieo+l3ZIwKIJ5FubOqeggtU0zBeSF43RNSerZOFW0J9pb9kUV2lKsMaZkqzjDK4VByvFdZyzfsJbB/dc4tYw/JPBpBNx2/ebNm2AVTaYyPNJ0DeXMocqzUBru9GVw+yoQxpdRcBOf8hZdfeNrlRQ8iiqMKD+OhYVJle56NiJbj6aDqCebdftCCCsWy4V9O3ww1oWardVCAHOWbycRidV/Wyt2Qyta1jdSix22QwRuIxCz3k6DSlfTqdXiJ5xnTbPKdwg1TbHMTghUuUCB2rWTSgznJeiQ+FRhq7QkXOA3eOVwF8lBhifZHECcn/KW/VUYDvau33JjENLWB6Vn2DR+wiCkLZEZ0v76ui5VjEPWxXPd1ui9KGWHcxe//PKLXRibNeUfEIL91wx2LNsZGbPBd+Ys+1GftCA12cPJJW9Rd5qGJVfQE5bn+ZAJhUKSchGQDbK8c53bV8Xyy20u6M1FRZQaNbVxoPsc38nWDR5zstE4J91td0Bv/YS1Qwu5zPPKQAvu2OYSCCy6jF3OB+MBj3mGA6eeeaaeM53eecYCKGFIcCpxLEHMom5DFWyVvoe5TAbvC9gXYjx9+nSqMyRKdpQnIqogLDeiX9DJ7ZzzFIgpjxYcgsnJ5ismYjne3vSkU4ykhfJ38mOXmxG4uF5opJDUXAS4QHMQ23L63pIpR3D82RqBA23FgSy31qLT2qftnUfiy8lCH4/iAYN51ExDifJsEr9UpAGTZYgAESACRKAmAs6HcISm5dP2QsV7j+wtz3sttKul8cP0Xp1Mp9NOO+92S6ZkbPmUCJQjoDzZgMtty/uq0gIOlNiXlcCw48LKrJZxAMUcTxEqwnbhClqhQLdH8uZ0NzKO6gif59Hzu9aXirCwx6ixB1GMUxTb+DNF4FqWsvIrbjH0mE8E9kbgQOdhb4HW4o4L8ySSw8/MCYtxzWo6yeDkBaiikwtofvKoQvPLqCKF8nJAs56qSIyyKVwGhxviggEExDdw57XyShG/O+Wx43aBd7zGaUel0NFtXnzukjkIQwHb7777Du8GAGF8GeXh4eHx48f4KNSWl+IJ3oLBSlPGFL6R0OyqyIP0Rqd9qsjWY1GmOkCHsRZzVjEeOxDALohAFgKx3QfMIJjRlE3hq3jBiRWN4JGyERYjAmMRiI0FhypMjjN8dg77JkFH2qEWe4tTveLukMefYxFQvl9qwoPOBQow+7n73WP5Ze+TI6A0wuAC4YIWNylwF8nWkNhyxi7jHKuzH2WlnXZar9+zaIsVlrfsr1ob39cghwLkMEIM0tb5DEI2Qvi0ICRg1NgoTZkSiTAOWYLeZnXpvWgEihOStrOBWazKZy/hu2oGIyhEZKyF76rhfcIyZnU5ijbBRGscYD3ZmtZszdS37Jd02hF49Ov6OTQsPiZr5fB8yFryIrVBBFZccoIRZVwLRpuv+QTlXpi5a6D7HN8JCoAt6VevXmEoHXLMqVDn96uutKJgvHB3gM7SfspDjmohsOgyVmk9eMCjlp7s1I5SecAyp57Wcj/K6W0N5u32GRK8Dd2ZFRd1G6oI6+XLl5p2jGUziauWMnyh6aJKGeVsyHBWFbQ7NAKB+r1oLibya+2ac7L5islUPuIlx+pjbZ6T7xj5/owLm8IabbcJVs4IXFzboDFNBNohwAWaja3GoDlnZuzqWWmnHcHMZjXrF96SKZ9N5rRG4EBbcSDLrbXoqPZpe+cR93Ky4AGDeZSnCiW5Z5P4paIqsLMRIkAEiAARyEDACU9k1GxcVPn6XGMqws0Hr7hyiuq9Oqei89O52UfTtdOC8qem5eWYUvLOYkTgNgK4WVVzJgMDeZIr8HAq0WZWQ7xd/krj7QuNxRi+rwlqlfej+Twy5zYCwFzvWkCRgodObvfetCLeysNLRxrunj59iptQYB+a0jOwcUQ6ZBw25n0g7Ox6GwTOdB62EV87RmS72q7fZMvzLMzhUY+9OkdYDj958iSJ5OoFqKKrS3A4/VSh4SLoSYD8PVon1NmTsFhfuNI6+T0hhDhuBHawMNTwi9MM7ZbGTuSn5zseCB/ho0RBbAELLsWDYwyIYnLZNV9zeKWEd81BN3mQlvTetK48mja+ebkc1ViQFpDiiuTy9tkCEaiLAL6oFzRTzowmd/rp06dgAXw278CpJwgFM+dHYKGdOI2Hic0gcDQ/7KRwFALKCxSMsjnuTdYcMYpH9rsWAjGHxOcC3oWfWZjDXSQbQM25FCF0bzeVTDurTk3XyTZbF5Bvarh63/i+huDCwWDuCNTkD0wwCNkIfAYhY8AyDhlDJpkvGxDGIX0A6b34mDg5cC+dWVsTyXcaif3E/GLWSrEyVz58V/23wOWmVn+KYX7I4RONTzunO03Dsvoo4/mQ1SVI+oHAcktOI7WFNhf2e81n10D3Ob4T3hXCjW9v3771JzKAcOwxJ2NeDkn02R3wdWwSeOd5ZWASQEhGfwTWXcYu5INp4kgQBA94dNN/Tj3doJY7OsfplXEY+5QhwbH4L9f7um5DOdQYLJpzIFh3XF+qtg/aAbcJ34FdyJXaL5xVrpB+C/7wxDtlYzfmfCIH5vj4+MTMuXnn01krB56Y0BRPaAjg4NFmfuxCMwIX17Jm8ukGCHCBZgtxy+l7S6ZsqTHdB4EDbcWBLPfRpUN6oe2dR9DLyYIHDOZRnnJKbpxN4peKymFnC0SACBABIpCHgP6V1M5uSsU38fIQUZTWbGY4LxYqWg0X+fLli/0AbxXaPyumt2SqIj5sigjEEMAeksaQ4s2EWAvd8nEHn3M/7O2bm969e5ckG4fUh9/6p9nhSzLCAlkIONOWXFd+kU+u2/kpNraVV03hNbPr/FZnCnt2J0tZE4nrSS37IgITInCm8zChIKYiSeNPXgSfvDAf69rFjjwu5M+U6DxVtAQ91gUCVKGj1ECOMcbM6SiI/OvhYpTgKorYo1i+/VZPrAzy262h8DqHHQhCR92+SoKOkohBGaAtO71z0k6Ugv7YjxCI0+xKrOi9yDFGzDLtPvdlI7xoGuMRH9UOEg8TwWsFgsgwcywCwd0HqKs+6IpTv8GPFWFB/fDwwCtZx8qXvesR0ByWgMc1VqXRu+1wxrgLjutYYeYfiADstvIChesLss5S6/Z+94FQk2U9AkrDhYUtAgv6ZpUluYtkgJKjTFcxzULYNCgknB3wdsfzBBpyHzk0B6trMAxWnD9TZo1BSF+C7SJXDEL6aLfOaSdNJeWMQyqBOqcYvRdB1ohoOUsYwIVFkFAl9xFivJqwPyZH5enHXAJWLH/I4RPZX7oEN607TcOy4sgyNPN8iIGCiXURkE3obEtOB2dNXIuv+TigVfm5caD7BN/pzZs3SW8ZY//x48c7HXOqovn7NaKxouAa+nB7d4DO0n5qQ45qISD7YFcv0y5jecCjlhoc2A6nnkmEfoLTOwnUAhkMCQrg8JGDwNJug8PLjZ+vX7/W1ML+1Pv37+03kZVfWdY0XreMZjZkOKsu5u1aC655k1GXdvTM1vLh5ssXB98U8zHJzdnMj+XiOlcBWJ4ItEOACzSD7ZbT95ZMGZEx0ROBA23FgSz31Ki9+6LtnUe+y8kiGGwJ4mlHAoMF6mZqVnB1e1y9tXtnk/ilotXlTvqJABEgAush8OjRIyXRPc/T44aR6r7Ot2/fDKd6l8tUsRPKd32rXAxkH55T9muTqk/0zIcAAAAgAElEQVQrG1+LKT37LEkEbiOAezA1iyWYUP09ereJkSs6R09woOT2JZ5PnjyJXXBp0zD2+0yYSjT3o9kEM12OAM766BvRvCSvb61RSbxNhDfHkjcsX73DGiAW0IiSeZq1nROfKs11cn4t5hCBoxA403k4SsQ3mOXCXAMaXDv56KGmkdtlYjGKJfyZ21ybilRRAwUT9xCgCt3DbdFacHXk0OtAY+5AiriBcz2cU8D+mbXavSoqG9cPEJseTdoJBHU7fY51sTIgg+kVM2mVgLMGkNZlNHG2mEdRhTZH4rE2EdaLPZo2Xw5EHOKPlUgH5ihmmRHyOiGWVYLeunXtXdG1uEAwNjhnZX2IArYu2Ah2avi641r6cDK1+ECCRu2VPmcjJDXuB7hY0f1ohBibjSGg0SXUheuCDXfbqcaGtcYPj/XLfCIQQyDmkPjlYYernwPhLpLBmSfZDBR+AuEU2x76Ba6cjffuGYQ0Qlc6hAxCbhOEhOg1/o/GRBgtyk0onbcVFwKMQ+Yqw1We3ksMN+xDOZEouDctPh6PI4uxCLBNG7a6GA2+ADnk8MnS7jQNiz14l0vrPU++nraccM8heKElpy8U+OF8zceHpU+Ocq20XKB7e98JAV6l7KBIOx1z6jMuluulw+4AnaXltIIEd0Ng6WUsD3h005P9OuLUU1Gm9oFJTbzU7np7p9dmdto0Q4LTimZCwpZ2G8rxfPbsmcbKYVfIuRnD2bQqp6RWCwxn1UJyhnaCwxN7ASseHmiBZxAfv6Mq51vsww/Kfn1KWufYRPp98U0xHxM/ZzM/lotrX8TMIQKjEOACzSCvnEbXmr63ZMqIjImeCBxoKw5kuadG7d0Xbe888l1OFjxgMI/ylFBy+2wSv1RUAjvrEgEiQASIwB0ElN7SnaYL6ijfoM7qwX75Vu9yBbtQ7md8+fIlWD0r026k6fUBWzKVBTULE4HbCGBrHF/9SVbXXCiWbOR2AeezPTiDUvjWMdY8yYMsOMWCr7zcprmwov7EjD1BFHbK6ll3NyunnoGoYpjgC9iat2HhUGHKxgGvgdR261oGRPPN8G6ksiMiMC0CZzoP04pjBsK4MFdKQf8+sLJBfbGYkzO/P6PnUShJFRXA4SMNAlQhDUo7lZFto3yOvCcOTacVhE2U0YZkdOUeJggE2ZMXhNJnxYovUWUBC5T0AZx7UPSsNdDcIQSHFwySzDbdYkj2fruAvUviN8JAhI+Jk4Pjj7ZBcJ5izL5//97J5M8tEbixN+pPUsrZrRBAXNjq2yt0/fz5c33LaCTok2A4ZLWj75EliUB1BGCf/bHg9AIzXuWdFqdZzU84fslDHfCOOMtowGQZ/QUKzofoslYfxJkIZCEAX0K5xMM5kOpfZeYu0iWsoDvny1FeM/rlgzl2I8n5N9hC50ybYKFr3G4mPF39kawhDEI68vXXd06Bez8ZhLyHW3kt5SRV3pHfAuOQPibMAQL0Xnw1gIV8eHhw8p0VjfP09k/lC/BoH2soEHa7o50qDlxOxsL1sm9zA3xlg0rHUibAbqSWO03DImM+89OBjooASzKSKdSNPbJ3TG5swcSaZf4kCMhWdJ4lZxAuvuYThKVD5saB7r19p6wX/TY75tRhXKzYRevdATpLK2oFae6DgOyAGRrsFajJzE3YjdRaxvKAR64UWN4gwKnHQFGYKFyn7+30FmLbrTpDgt2gXr2j1d2GcvyVK1n7LghUwXZSedeNWmA4qxGw/ZuNvR2G3TEY+VGnnfvjEOuR5stBxl6aOY/wk2+K+ZgEczbzY7m4DkqZmURgCAJcoF2wbzl9b8nUkGHCToHAgbbiQJap6lUQoO2tAmOVRpaTBQ8YVJH78EaUEd2LTvtsEr9UNFx2JIAIEAEicBwC2FDU+x/Y4esAEG5wMHfqKZ05DVXfvn0zxQpfvVaCFnuXzJCRTAAK+2RM032ULZlKIjxtAVvu0xJJwmwE8DmT5LFUiLXPnbA2YVca2/bOvn6Vd541Vi5raeRTfjsHUHMc3UbvdkXcRqGHHe7HzKeawMtPP/2k3JiHnmPKRvnb0K1VUT72kTSGazG7ELX60bcQU3uTeqbz4MuUqntholyOXYVPXpgjVlD9zkdfLYM5v/32m58Pf+YQB4Aq6kufOVkIUIWy4NqgsBzDtF93GcgsJpSmd8dUCbzcxscJBCEYHpzIbrcvVHz79q3wNPgI8aVt7sVLbme0038n9BeEGplJCmMVx+bLuC3KVGdI4bW+e/cu1umLFy8Kv2ofa5n5UyFwY2904M16wUsDkYmwrR5VzC/BTXC0w48V6WFkybEIwItLDl6lG1CdEUwfyTY/ffqULMMCROBCQLmnbK/jzgnNUUlGIaBcSmObo4Up5i4S5K4MKmoOrsha1PN4nkyJ/qltD2O1tt+4ZxASomcQMqb/fv5OQUhwlwyIyfE0Hx99jnLWS1Ko77FnSRm3RZnqBiC9FxtqhLD8zxRhgd/u/LDyBXgQiVHMW8CAwwmHTzZwp2lYbMOyUFqpexdHJ5+CW0imZ5K6xJJTEI0mWqIMyQq93Hu092s+SlTtwM4Sge6NfSd8GCD3HDvGV9ae9b2RwlpjEWi6O0Bn6Z5wc4fqvV5YaywCytGh8XNkRtrtCvGAh4w8nwoIcOoRwNE/KrxGZmOnV4/hDCUZErykQOdH1sYN3AaZweRTZfzBbudGFbt6h7TGzRvFxd7hrLrCFbbUIWIEXftsCtRlqmJrNF8OmDyh4QBy7+d+fiwX1xpNoLuoQYllyhHgAg0Ybjl9b8lUucKzhdsIHGgrDmT5tnqwokGAttdAMTyxnCyUBF/A9gm8YLMVS9GrRyEWlCvrwl2e3O56li85m8QvFfWUFPsiAkSACBCB/4uAfoJXHnYpRNa+1Ea4Os30Iu89mGJ2jDV4L5UpqUk8ffo0WUyzGyo3Ypywq5imU7lB+amm/eWYklle+qmt0n0YsT14ocdpCRNorvIIoyN5WRgGdZ9VnMMRDl7YcsF1JFWu4cMFl8k7L/AWDRZIDj2tfwJkx34me+Tb10mINAWy/AS9+6HpumIZBEFwZgiHXex3wGLtY9Tjor3379/HCmyZLyMjv5y5JSALMWXPBX3IpvMg43yg8yADEns6rerGCL6Xr58Zsybce8Sg1rQLc+XtV7cZD1bEe8VBPRx1vjlIZOtMqmgjhIOq1aivrGarE0YVysJ/9cLyLajyp0+78Z4b5EzGfGzKEZeQ10124erDDY1jurSbxfcYcATB7rRd+p6jovxOcDuya7WctHXKvYxcehDoU7acpDC36z7l5QF1yJcjy6GGngjuK4Zh/yhuOVNsQUDAngiEYjce9YmlY2gHNTZ3SYjgbXASx+RInb8hfVYBAsqAZy2sfvjhh6R/Bc+2/yYFekx61KAc9NeCItZOO3MX65H5jRAImn25r5cvX8oFFn06rVb3JyzZY2ubDIdEuYbCmqXKAQxHabmLBEB4ks3RCvNTE2HbfuOeQUgGIc2IUCa2CUKC3+QMpYwWKqEzxRiHNFAwEUSA3ssFC+xzcBbOjWsFQRYyNS/Aozrc7KQNEXrp8Ci5EKhFQ2uJBOnsfPhkA3eahqXbiAhq7O1MvZ1JBj9v02BXnPYUnCFyUUEb+rdMLLHkFJDnaz4COE0fbRzo3tV3yn3v7NKfPvNXU12dvPHkzLj67gCdpUYamNSc6v22VsXqBM/f4OrLWB7wqKVj/YdzssfW4731xjSnHqVy7ur0KtmfpxhDgkpZJG2Xsh19sdbGUE8JSq7uNmQx6xeG16G37aiOSBfmGr+dqXIYzuogjg52A2+uCcqJYwyYbaHAOMP/+fNn3OiCtxL6vJjQAV5lF4ebLwclvinmAHL752Z+LBfXtzXBqdjB7Ds9Kt3FaQlz2OHPCwEu0IDDltP3lkytOGz7m8RGKB1oKw5k+Z7yTKvkQwij7b2nRS1qLScLIdji4NPnNMv8pzEdWGI/u5mCorNJf/OPCBABIkAEiEB3BDTvrpv5tTV1tn+DI9roLvlVIXzNKEmVE8rEpzWSVeQCStDkRpJP7dcbgEOyfGGBLZkqxGRUdTPihASWDZ3Jw4VuAj3mUfn4yuVL+ToH7EBuy7nl//jjj+CddwacK4GxlttySXnnY0KgsC4UGvx7sgwpOIBrfvaksESak9dNTtm2LDDjz8YOhoZGnw0XiDfVHU2zARKkRx5isDDBWszsgIDRTCFB58EIQjnYO4zxM50HIwgkBI01j6ZVXc1S1GZWTiuXYxcsclPlT8cuzI3oYwlcQlrOY1YLwU2m02Y9qmiWzlyFNe5xXUuiJHIIYVQhpXS2KRaz4cjvEOTUwKh0CA0jKK9p9irjjDK5r+qAOLd193Sl5AWjATOY2CMygxVEkDuT2cJ/sD0301EsoVfjqUrG2EE+9lCmInV+YmATBDzh987PAinUIBA0yNji0dS1ywRduJ4WG2bT19jcJWGQi6vZrPndRobpXREILv8dJRyiNprpvufYFIaVgavbfrF9oML07iS6EbPr0OjGl+yoOGLFzw4B/Oq8O6tFnynkDNlC1RDWP4qVHOAtVliO0JWHZC5RtrA23EXSTDrA3xFc7k9b2aoHanKJUZbXDNsh9kRJf61iQUN6ZU4iSjkw6NOf5W06aiD3VR0QBiFrqfG9dhiHvIdbspY/Kk0O45BJ9K4C9F4c82hUCIkOHrXSdwIxWTOOUvqaYs7kZeNj0hV9GNNmLJEbadTwKJcJRp/aLW2UKiHTnHza2p0+3LDY8MY0ucVqNCl3uYBS9y6O5KbKn9rB1cv6JW2RxmI7/lihFBYVdLl0Jm8hNuiQX32F1QgKeZ14MYgB26h3v9ngDqaAc38KfZpv5Kwb6E7KYj/fyTHmSQRMgVWMwA0FnqRKcmZs50IbBJruDtBZMjjrE2YACome5yQvypV6onEv9VDsXVI5OgpBsI1MC5Nur0FiGtvTB9OgWriiyZJIckUG0PqPGlsrglLj1JMlZbmwPUb6r9OD8rUz93N6ZXFM+/TwkCDkYqtlLH2486OZ4ABdoZLbE0QLt6GEPKUveulP/7n1NmsMZ92GTuNlVdyDE+i05/qYBbudD6/M/gPXGKewh9iAg/LArYW2gwCYiGkPl9J82cojaAIka5dkWsDqerSfH6sxJhhQ3XRDM3h7Lq6TKoEC07qLPYG6NETjYACxaeeObnoe64gLNI0FgArFAFTmd159bMmUEuqpitlyj9n2/mbzHkQH2ooDWXZ0Q7MOHRKRmJYw2l5HhQb+XE4WSoKvqaQ1sPZirf8uj567eUxB4dmkUi9TDxlLEgEiQASIABGwEdCsVy/no2lsGvMotoXMgvmK36FHkxNMaAKjzlYr/C2b/XtpDWglaySsQm1+myJvENiSKcPdKglH9LYa2Gl4wJ05gj7bBMTS17KhJ20wAjFi7HwA24EqzXIOhq4PMeDXXtFdaMAeVschKQKw3GdLxplHbAWQ0yXmujqeizaotF1GEH1UQgkmiE/6G4ZyJKDSGFzKxjcr5lsVGxmNV7YZIJOwoxyAdB6MvJIz16XYfebrM52HSxarq271PV3NcuxSzqbLQ8ehuqbs5ESpmQKUC3N7ZomlqyzqjU2QE7FBeqADSRWVVcV/GlNgO7/pcPZJunJsAmLpFoRRhWIS2TJfFvcMLAcvAouNCOTrwynwEOx2AAX4lXeyKwLiLNm6BWQuFmKTpg1ILN3C7FQEVt9Ucq1Rd5Xh+FcxeK/8Sxv1vExSUl41bKM5PdGWtRT2qq6W9mSNfRkEgrs5NySL9aBvWHouhZx5zRCTy4tgLeESGNyYIAKyE3tp4CidcZxMMxxMotvmoxM4MgTYiZ4TNBi3uw6m+29eczTdQyBm9oNiHTUY77FmagV5cTJ7TrVZhPUc2hdh8lL6ws2w0C7hCEj+2UJ8mrV2t1kAOPtDVR8zuScmzQRdgryz6uyv6jdgCTrqvnLmus03KBleRVaP4eSBAAYhW0hBYxj9EXHlLDHGlaDJER7wW9cICCtrH23GIZVC3LWYZpBu6b1ggpYnpuonTIIqlDQOZsyWeFDBrjWZpnchUZEwoRfzCBqrobxKmdjoqMiyT6eslhcOJQT0cadj0Bk5IrGlYYFA1419aXTvkmBTD80JZuInUEWPtvL4adhSfzQ5OY53VGhM1hW0A8tmP2U1XoXZpG8A9buGRmuOnPHoD71YTsk81ZqpYPt+9CzGGvKnCnQLdJpHheYuiFgsM+YAVFSJWBeGXyERI5v5VRA4YXdAnmVs3aOzBKVy1h02PnYamlNFA/WNwCLZBMTSfQICerInL6kZHSVzgaNOjYYYD3gIahYbKXZ+I7kIVHHq6Ya/sy7ov063OY2lN3N6Bc2f/JHGXd81JOjMVjFdpfOzh9tQMhI1QUXoD4qV9NK/LsNZ9zCP2Qo7v8SRzqJK41zZhDVKQ/lhKOBbIp7fJwSqRInm6wJKnu/6LwqU4htVTDNM9vNjubiO6Zs8fIy2TOsu9n+zI+ldXKAB2BjmzD95gXZJf8vpe0umlhutmmVdf7N5G8YDbcWBLNvqYbwOITHEsRfoMY+GEAb0aHttFRqbXk4WGoIvDW+q3sN3efRqY8a7kGiKlSFVM1nEiEQj/FKRQZIJIkAEiAAR6IpA1gTWbg/G9oHMLpeGtiRYWGzbE3CyvKaA5vh4SdDWeVO9TzRzS6Y00pyqjEYKlz63G4xBQJxxZI8pO42BHKzeLlMTcQOFALYdDXbLzrtnNjgmDZo7DGpfl9otipIbMyX20IZXSGNEOAcXoI1Jwi6h9NdbgZFFHylNxAV4B31QwohholQSM37bjSMlzWOLgX0DhZ84HJyBovENvi+dK4fOwyUmOg8xdfV1qem49rtbS3Wr7+lqFr8GonbDefjC3PAoJDCK2yHgDJCgqzCPM+NQ2/QnVTQLXuVpPyhYVrPlhQcSRhUqF99CLchHgRE5Gc6LE3oVJh080g9Vf4hB88Gs/FJ6LUD8kNTVeze0fQJkYO2n28ytSRDMxke5XHx9syH10019+3J2Yi3Iw6ezkseIXC7f9vl9VUEOFmvLMUWCbQSCqxi7gD7ta0jnWHqQlxs0CCEItNZtgalHniWHIOArvJ+DiMQQ2tCp7GODVDhUrZUZ7aMXHxY7p6fLAXrsrmPpbVzNUbrXs19l6B6yXtEPVDrw1cPOSQkqCdMvjZM9agooB3gHTUg6z47xqbjoM0AlV5qgAcMHojRVGiV8n6qD2fc7dTDHzxJT78SIOsBYLh1ovg+Cn1Pe0fwtyA4Sxs5wFhwF88Vk5+gtrW+6L3soR1FqAeIbpQ7W2BalT4ANo5wuMRc2DTOkkzhUnJJ8lZNx7jA7tBCBPII663kLBnu2mdRPqNBm3os8JV1Dpo+rn3WGE5LqqRhKY1IRKNlYXU+hiq3DKQbkYKiz9dy0jTt9oGGB5iiXxq21yOhwVkK5bLlGYrthaC/qjXekoS3JrGNvk+WFAksLWuBrg0fy/N55Gi3BMzgB2bNkBzMCPUcvdqcYnknCrvIoWcL+kLqLBrptAcXSm/lOGgcjBsUQ1TqkU+XM2GGdbjsSMU2w842zoZGUxiExjR/uLAFPzbrmgqsdVkGxOj6hEZmTqLjODZKxWaZG3CXeixO0b7crJDuTUBJw0Vpj0b7jgznKiZ+dY7nK6JB+u6SK/gMoHxk/h1NPFbTt6dVMnZppMdm7Y5Nj5X3J+jmbOb0xKJbI13jskFc7Y25Q8qenpvbT785X1Cun9VRiELgSzkCLUdXN+dEAtYTb4OCs/5n0Ny4ZNVVXPbVZJZNRoxLJKinxXamZw1lKL2uq4RmzIe3yoTYYDh1mjaSO0XxdEPGERlJV7AKaobGlH5uc7DC0W3tE/ozgi6PzbKsxIxeRrcGxtRRppbvYf98Ho8OXmp8DYB2O+NNG4NgF2gWCZtyV+Kjdgpa2TLdkymZw/jSstG+L/JwS1eoPwoG24kCWL71SrkM7R/tB27SEXbjR9va3S7Eel5OFZifFTCLtFgLDd3liAnXypzIFmpnCyM5JgC9+qcgRLn8SASJABIhAPwSUwT7MXo38fnu/0OkiGe8z51FieNktVNw/s70lZ143P+GJxqgS8h3/BrEkoXDdR1syVRei1q05oUOjS34iqfl1SbXHkU+MnQMFrtu10Jp+7eQYFqHN8kegKgkXCqBYeV+xFvwtt9YI2Gbc1geThnlpt3yF1iGuavpCAgijO/2AwlouBibzkwjkroQrzsVJ2oIFMPr0no/RK1Rpp8NBOifMlEf6PbdnQjaXI0lv6+g8QLh0HmIa3t952EB1q88L+umpkWtn23mni6R/m7QwdguCM2BmXjkB3zKmzBXzYxLpueSpyE55UzFAfGE5+lPe9dXCDCqq5MU3qj5KV051SyJTOJYwqpAsnZ2eyh4X9HA4s/qxgPlLb/ad0IR9zth5ZNsEYVrUA+Wfh0hOzfrGlSVludssB9N6nJX0jComB9hrnQsE2rZzFYTUyVw09iWvGkZJeYN+ZUWF8gD5zl7KBqhOwgLsvzP88fO2f2574KbZnlMMZgfTr5244U4EkbnahEVlYHMSBR5Ihu9N2Spnpwdqi6DGRpnb+VRoWfBpLwJujM0SoScBMYJb1BEqAWfRulhDGakJiVpOdWeUlNxhVupMmH6B3NM/VA7wKgtqGfDclRdUtwVVmjUgSEUxmZ2Sp76q3HYyc8lIrl8A+70J2vE2sQ7KpW1IeV8Wvs3sJp0hCJhO5WBUZ8/EUGUnNMK6xIchrHfkHK+MQUh/CAg5epxtUc6Zls1jLZdJMwc5gC/qfjMOWVfPNZqzh/cCx1XpMaJYB49aSYwZtqC/ruiF1vqviQybcgLmVCC71qPYRnmHiUmeLy5wlnCnzzEsRuuUS2MIcc7JN6b2/pBstH6xNzicLpLWMmke7RYK4wCrC9po7H6J+Zeceszt4eCPQeRgsmjnqGCyc5axl18ke+A2nXNaOQF/pdtTa9UmUJL1yMZcSO/kO8nDXAABOpyFLQtnIaCcGQvnXw1J9nQv6IP9KIsqOksaKVxl9FNG0ovTd6opqVeSdvOshs7lymyzjE0aNKhQu7CA74PZ9upK999G0W+a9Bw1SUldcGUZ+XvjTm9VjDSzqOLUA7kY6OTETk7vPW2cp9aBIUGAT+dHr4HbuA16lu2SmC5la3Y9bedv2MRUTzOclQWpMhgFZyOr2ZLCSQlqtLdRGQTl4Jf2dDh9JA83Xxcg8nzng3Z4jnI4bOnHJpdsBy6u5eFja8u0sbKe/ol+I8DZUD7c7ATZP3OBZqDYcvrekikjsvkTyTnOmPS1tssPtBUHsozxNWe0f2bCjFGi7TVQDE8sJwvu8uh1ZiobpV+SmKn/SlyhPH6pSC93liQCRIAIEIH6CGgcpmveyjq8kiQUWzh215gUnU2d5Irar2J36vgKmK3tpyVpzcR/7+y4DQgwny3AuhxTJVLuXBdRIcdNFH423S9xGNevT0Bwz+C7M1gEuPAI1sDhq91PDFsISKYHT++93pkk299YAlDJWuUF/H4dBGA9HAtf3ila8KN1ZnQkSbIpbCSOKjzO3EhymrZBvtL2PSndWIPuQcSwZpqx6dAMs9ZzLu6GyY2OZPSI0g1Iy6vQecjFkM5DEDF/xmztPOyhusAtiGdJpl5Fd12YO7Ow8BNYtfAtjficYIKhpPPZLEPPJAmqqEYQcIqMwiQTLSxJjMgZCKMKxaSzX76g/D0DRzFgsTwUKLQf6Y9wOQ4VtN3uXXB+sM6yS95I+wvzUetuG7rc9DZhGUHWFyZ6pYopQ7KLIPix1ibPRzgxyA4yZzAmk6MnkwcAY9he+bBO2wxMGYptnsLZi23l3F7F+FPMpR7oqFskMEbDDQLkVzExKCpuIm+jV4cwgvCCMOP41rJ8Nr8NrMYNaEEe2pR3B4DSbVNzDw0YgSRJRnYoyQF+D+fOtTAYjdSERGdlqwICNFbgyHnUc0GXRVi3KFbWAG86umN+iCMy/ydiAtUJU8LSyId3gh5g2Yl7VBkpsUYApg+yk3PUSTZfHA4a+NnzfFRMcH3yfd5NzgxxAwYhW6iB0mEwmuAkGtnJFpwm20yuDsqXBskuHHivn0nK5ywgrApnsCdzgiZTtbf3Av8kFogLjosrs+4ZDx//GySBMLgWTc9dXHRmLT1qrYkEWTiP4Nw2BWHs4ZOd3Om9DYszqJXMXso8bewLg8sZbrGfdS0kRrTdNfBxxnhyve9XsQXkDOqSCMAegrbB2Swd01jkL+ciJoMJ8IedkVJFmhggGFA2kvgJzUfjSZLsWmst5YCkTXwsPVugO0ann7+T7+Rzp8lZzgJUGc59GsmaGUum4CQ7SW8hpioYIHrCbI8l1uCVf6yzBEllhafMLJMUcXmBrDU4Zr3yHs9pAYNIHhF4usqukEaBy6O4vm6gTccH8yHt74rAyPtkxHK6jRpOPTER7Dr1xPj183dyen0rsVaOcpw2Wjb6S1foRlMANXOH0Vg6Pzu5Dff0yldRox5XYukFbJI7hrMutcnysmrtwSU1FvGxpEfqqGv/n0CjRUQ0CQ4K0HwBBJ7Q0KiKKaMfIFv6sRoH6ZzFtQYNozDTuos9XRR9DBa4nXPs1piX3MRpCzQbny2n7y2ZsqU2c1o5mi6TDnsOYc3MjkObkrttgjlg/zSWwa/xN5KJbtH+SxBJekyBnoTZY4S210ZjbHpFWeid2113eTQ6M6GNMpYnK3Gtm/ilIo3QWYYIEAEiQARaIZC12VNrCwoBUHuHKRbitMsEp9hYCNLxAuu6TZAEcAjSY2fmduq02X8x4xBg82LSyzHVatjUaxd+rQZ5I4IrgaGBQ4FNd0AxSDG+nH6TP7Ev2CgSZCBH+8LuY4xC8NJih8lQZScgFw10GOMVJQh98A1m691Em2vn7TtfECCvbujT7xFdYEBdVAFenwYhB0qFBqs+FzYAACAASURBVOtSaOOzTRoIYwzCavn6JsBrHgFnI6N2mKALjHcIFGpww1xc1PY0Gu2gqNiyEWIwUbEjNqVBAEpO50EDlClD58FAYSf6Ow/7qW5dh5wL8+AUE8ts51TEDCzy7RF0YJoqKgsd+PgrlJgCm3ws2VovVOchjCokq9BOT4X1OBaSM3BqxmAsgVlGHx9AsNRuBzxC2x02BUxK5hd/zippzaE596f+fIMN15UeSHYum8nyjj44zEK1ki0IBeB8Og1qfkI0QpvTPsI4ErgDFNNSvgphsq5e4EN59MZwFcbXpRMLagQ3oPzXHzxP/EGOyfgniv2/Snn/o6IwDDHfIXwKAv4PHVYXIBKkVsQ5OL8gM4+Z/ymdDBSjAAr683hFdtjUVAhA1pD4jZ0OKH91VVcig/GV1GQMTGVrmmK+w+lYBgDYc7IolBoHuEboA8tottcHkneja6gcZkln1CR/dtigvEcY5t+mUax7AxwI1/U9IOh7+DiSvSaLG2oTqwKqNGMEziFKxhrJzQ9OlNCEil1oSEpORgA/d/pz2gRuGkpmKJP0BIBG06E6AwiGBiHgBhfFFBuYcCyD/xMC1btS0HO7BfDoD0YBk5L4mzNkQEZJa4USCS4SbWSE9ECyC7kOVndUwmEc2hWspczEFOA0qPkJ6Sjbn6oYhpLAHaCYitqFiAGwO3kvV2gOZvZGGMEoGADxTXe5TEGbBmpDhp8AXwh0tKANbY5aE/lsCjmwmdWXFZdk/Tn0IqPnlBSjwQZkFXd6M8MSHP7gMbgQs+UVTMMONBrIQTo1meBFbzNrDQqshuxOkQ6ObrtMDM8gj/De7fK5Y8e0uZOgDVP7JYTlFVRoOX6TMzKY0q9PNez7PdpDUoDXHmUmjckaDdalUMPFvTIa3+xey+1qGag1iW18J42kfEC4SGyhh/dmRpiF4ERfQiEo8c2XrwZyzuWYJcmgsyRDBOFq1jKOLDDXYJACW7nxkqdwOG9YD1jO1oSVMDVbXY3oc11xp024In24hiZD+o6iOj9zeZEpdzh1+sLP6l6fTA+e3jOt3Jj2ZSfkcOox4MgDyhTTJLZxepODdP4CMCOayRe2vaIPEAzQNT0pQefnniomJz6Md9ky+P06bXZzG3xKkjlwTWWDhohxspGZCyRXZ9UdG7/HmcNZ97wsWNQ+Z4oQxwN6sorO8BRDfsgocExNEIqNzRe0N8jylcngm6+TAlz+oy39WC6uoRX7uYutHRW0n4zJ+COo20Tpj/RVcg5ZoAXFseX0vSVTQfHNk4lBFIw5+BbJybkCgKg+Dy8CJQfaikNYBpv+wtnRVf9n62g/VHFawoLDhLY3CMuQzOVkAVXXB1vAXRVUVzmNCWanNQWaDQ7feF7hke/AmP+MOUSACBABIkAEuiHw119//fzzz//85z81PV4L1++//15TOFjm1atXb9++tR9ht+mnn36yc670hw8ffvnlFz/fzsFS5B//+Idd/f379y9evDBl4FqBtRKCTVN24smTJ//1X/9l5/hprKzArJ/v5/g0A5MffvjBL9k0Z0ummiKWbByDC/oJF/Yq+d///d9XAjlQS/yZnGRTwQIIjuMPSv7o0SMUsBcSyBHU7+vXr4itmzYNGRdhv//+u3l0L3ERhn+v6jZhsCHQtFizGPVQfvPUEHbBhX/No3uJi7ALMZsqwIUjIxUH3Zs3b16/fi0TCQJgJZ4/fy4Xk59ClNhs9kUGdgCmXLfu08+fP8NiG5EFG9dbxWD1KxMsoyNHGSBZLGuNBJ89e/bx40ehEfkRWruUxBTDeKk+j5jGZ0j8+eefQOwafY4QYRaQc/1bhVQzAC/DVd4maEMjINLRinstY0Ah1GJ06V4jm9XCoIOjGGMKnhgKxJ4y/wYCdB4u0Oxpms6DUaSZnYdjVRdCgZE0s5sRFhKy6tolr/ThC/PvvvvOx+TKgW+G2dle5l/5VXxL0yncITiZvl+NAugd7r0peWzicBWFDlxu56UAl898OcnXcrVEMeBQwTeGql+N6CdBlJ+WMB+Qw1XIB2TXHCfI6bCJo7HDV1t+aNoQidGHJaHe5vvBByyr7TC1aRlcx1assSqmrp8IBkbGzlaaML7PyJXTP4QVo6RKviBrtA8FwxjJ7QheChwhZzMCEkckJ6ZXpouximHIyE3IGjWDJcnlaMLysrk2BGNRA687aNlMGSaaIgAL8PDwkBzsTWnIbRzzKUxWFbUB+48fP84loLA8NhqEPazCxlm9JwIwdPbYMRsfyLz+ComBqmMRZ5ZyZh1nb3xg6q++tYRdRWw9C8SDEhSApyqUST4CetjlNKAFy2OOqL531nSFCy40UhO214M4MLMWAthoxpQntHbPlxYaLH9ka6wZL1ewCAs9k3OvI1gY/F225TIsV1qzYrUJQ+8XJcOjWO2ouoY24LKBumBHjmZQw+WA5QRQEFwwPnxPiKgFqq64H9KXBGFdb08NwPC0IygX8jzJZjRQ2EYxZc55GUFe1c4QOmAQ0qhlxYQcMpI72iwICWYZh5QlrnwqK9UMxkTJyJzFFvVeYMDhE8J/BqoIIBQ69o5o4B8iaF94YBhtgkgQhhAcKHS6uP3T8avRzuXBwqmOxTdsJ98ANcOaSPCaLhEcdfhkM3d6UcNiBqY9apB5DZxaC/Zr2F6rY/xrRjES13oZCfxplslXycJ/Tz4fcpSgC/Vk2urzLzlzoeNrPrmI3S6/YqD7TN8pKamgDmDWvh3dDTZ4SGa7mdFZxVxLmAvV+XcHTnaWwPuZr1pDRWu9crK39dhsGbv3AQ+oYjsjj8Zvv17RjipOPXr742+TxU7Ly1H6q0coA+YO+ziis2qDaBApFVy1M51evbwmL4lBvfRJCTo/cM5tXx36lvu+bUxFN3MbYmzG8oXNYgAOxYtVXCX/8HCW7c9MtQen1B+88oaRbihX1upfDJspOAVt+xh9aDjZfMm+H09o+BpIP/bCZO/F9bHuIozw9XdJ2fYYZXcRlgQLTDNezHRzvSJUformogr0OH4sfta9ltCwsFZi9QXabbS3nL63ZOq2iKtUtN14NLj3oSAZsQNtxQYsN1Xg29F+aNq0hMmjIPaUtjeGTP/85WSBhcPJHwtY1BQUnU2q8r0pNkIEiAARIAJEoAQBnJdFOEzpqCGmhh2XG93hG32oa/eCwBzCf0JTeMPNLh9Lox3EGbEa8QvcI1UgyTwKducQAPpN+VjC5xHXYMUKt87fkqnWoAntYzPMUYluPzEoBMJwvWA3SpyOYGoEwjCQnfLdfla3FTBujsUL8oIysI0wwgIswUeoFRuweJ85WKV1JrhISvD2DALiAWlwqvKVKlgsiL8yE2O5NXoD2x9oqZT4dyh2jcSBUpi5a1gbQQQaV2dm7iakbeCQpPMgqHrwEZ0HewRRdX0l8V0UG7Fg+uSFuQ/glQPTdLnKWCYj7RQr8S2NCKC9/qrcdISlkynJBFXUKEa3RHJx140Sp6MkYcHxcrIKBQHZMlN2CWYwqtBDf0JBTpZrF4z5CBFdwOJ3eg0r5MvhcVtPQHxwzsKqzS42JI1J2TEUyp+oOITgRp0GFcyGIncRHYziXrFEu9lYWlDLRghUaTao5xePGDJVumAjQCDoYAd1CSHfRXVpA0HHtgCCkpons+JQDZrBppxWJH4DDVyahRmGD5zAFhjCcYWiygMBBW64iPBkUCvp191rXANFki+Z6ypPAYKGVJZpgYCsAPp1Uwvagm1WUbncRjQqmttmrfJysEiWby0a/HY0iMGu+hUb5RRqcjAc4ZMKS34tG4OqK2SiVmwCleUrtFnlUYwqm3fNcttfbC600oH0bX6DaQBVBfAlGmEQMigmBiGDQ+PK3CwICQXAHCdPrxrDaCtScAF+TSgCsObRQhbV5tqfGgxHgNcuyfQ9BFb0XpKLYqMk9xI3jpE44GP43+v6dq1YfON2gyUVNR5+rH2M66t6MDYO0WftFTpyuX4CK8GwjNon3cydXtGwGG2R5+6Y6tbN1wwiQ3BhAn3pD/PfHoN+PBM4Q08E4oVxaqONdu69nnaaoAWo1300/5LzBrYYknzN5wZuN6rIRkA2UDe6K69imz47DUb29p00PpINyChfrlzEw1uQB4UNct20xu0ZuztwrLMkz7N11cBpDdoojIhgcMxpodHP8liBwNeKjzQmWhP89D3/ITHMjQ94QLsaDYpks/LGJaeeC0Df8zx26hF0dXund8VZIEjz0iFBOj++Va/o/GzmNgT1P5YpuK/yRBlrcMJ8zFzHhrP8gdMhR7OO1usJWtOM0A58JbsYEvPRgLPQqkevGP4yzQhIXrPru9ispMHHSRzox268uKa76Kg3fsruYtI98BuslVN+pGQPG7X0Aq1EBFtO31syVSLlwrqjwpK2lavr1ZcAcqCtWJ1lW5F6ppNBjJ7E2H0lCbs9QGh7b0NXveJysoCRP/M0JkRvD8+e6XJToFEzmyMTp/pf1TWeDRIBIkAEiAARuIcAXtWw5yo5rX8hBFFRTLT+QhotaFa2uVOsTXbrGJ8mfAnGr1d2faH478aA+HKnxO8oK2dLprIQqFiYWwL2eLzSp20JCEc9HHCADGwCdEbQQDxFGWGtCIMz5NSsTbNmkw/2P2YY7aauNGYKFI6ZJjzyqwgQObArf8py8QlYK0evpUq4FioGVcS0i1DvWiLrTK1w7AOyNqGNzlRt3B2dB9+G0HnwMblypnIeqLq+mGTVFewY3Bu/tVjONgvzGIO2G4Y0+PVLIhPzkV1SgNc8gpMJxzXmZKKXGVxrQ+1UCaqor4TtcpIxonZdyy0nCROU9kwVEgDZ71HQVl8aBas7A79YA/oaDrOvWd1g+oD++9WT68rYLHY1lewa7QdjHfPMVmDQh0WTAxZm0IqKNMiyBibY79AoDDQN4DgYGonDjXEeBX9W5KtnU4IZKZmAerKwSl+waYI/7CgV1A/GClVW4W4POh0pLPSzoqqUbBPfQyxppffQru256K85vr7lRiqyhBJ0Sn0aYOexBJMpwVOUCXqbfoPYL6g4wB2WfefHJ6B1TjvuHGb500cAnkZMvvAP/fLDc2LUNs3XqGhTAoTGZV991ADXIKZcXgm86x9VcTOEweJQMtUuUuGY1axcoGaY0YJCR76/0pSVtpDg6tXBgiNf/6fmiorqhA1s0JepwYRBSAOFk2AQcqDGtuiacchyVAVLstY0UQ5F0xbW8l4ErXCM6r2ft4+RGBnB27nX9e1asajC7QZLKgadPQPOlYi1bzMSM6FQAGisXdJpPPgTVE1++GQ/d3otw2LUZtTS2B4UmkFkCK6S0KxlDIUYgxhNmn4xTjFZ+5CiBQ2PJdHjJIU+VYbBbgkNCBqcTy4juASTLDnvSQcKnFRR8B4LsPidQtlQODbR4JFfRbkZoR8vuRO3T1LdHGGSArZ1+6rSWgxqG1ikg4MCmev6TtDe5HAw4Cw98KvoSUkjepwN4FUSmtkQVrFKX5pGYrsDBzpLMCkaxFqUgTYKyiwY8BbE2G2WxwoEvhZ9FPMubNwg0JjTgnx/5hob7kPvNvGxNBgH8fYs7EsQT1FG6VM1PeAB2mKMtM6Xpcmp58KfU489fGI6aQ83pH3TgYpLO702CBuk9ZM1jGS5OYUxqXJZB1QrpoGt8w9xfvZzG5SjFUuemAppVkPKXmYodmY4KybcpvkVNQdNwQ6XxOGbcuo3LruXjQbCmeYr6G5dEhkihUbCrdisr65XzrF+7JaLa7qLvp7LsTKN/fTbrJKT3CauOPznb2rRBVohsBr1WytoCUC2ZKpQ0LerjwpL2iauold/Gwe74oG2Yl2WbUXqmU4uBHoSY/eVJMxW9dw0bW8uYu3KrygLhFxsXZXTWIYrnVgsTKD2/lyGFjSTS0kUSEOhzGa7p+WmAOj5qMYIhkIabeeXigwUTBABIkAEiMB4BDCfyffR+3MbZjV4Ldhuh5OB6vhDAqdYMPGjqdjsmPV6/D3/Q+N5lCMOH8LHJJgDZwtYgXGERGMcydHScmqVLWzJlJL3usW4JeCPBVnJNcs2v80qOe0sBqxill2F2YSJABTA6rIYSAvbroZ9FEZfdXX4XmsgQ2lGwClKAnzMGhfx+NdMIngUs5bgGrDE+AV0BpYqCZB0D4olalWHqwrmTRuBXiGwu7dYK+qeMAwhpioHLitSu0FTdB784U/nwcfEyZnBeaDqOkLBT1l1ZXsFJyfLgUR3cI2WXpj7ACInOMsIfiZ8ZuDm4ACojYeJBvEUokl61/O41rKqjHpKFQ1qbItMKLws5RadatpMEiaTfaAKyYBs9lQ+RjMJswhExFQdUypYMLFuEAw/55pB8MivBU9MubqE5gvLK7SDkXX1i05R2ATYY9OWEBgZgjMI9vHxcwCCjT8YH0Jt004hvmSwBTg4TsulaVC/mJ4g3yibxldE+aZsNmoc6PlqY3KgZo36PblZqKJBWJOAajGw1k1hNBKZs0xFiGD6OvNojG1FLthUfwRi82lPdWqtS2g/6XLY/AITOJCoAkcC/yKNHDhjdhkhjSqtJ2I9MQKdhY/givRXV/Z4ISD4gXBXJkSpUNnuVdeo6L2Wy2vJwaJRA1yDmL1ELcdBbqGWIQVfmlWhIQb4+7NALNpgaiExVZwcOmbTJqTBGqa5a76LuQSY1yY0LAJJGolDmYUW9nvEIGRMpjARMc3HwIFBYBAyBt2K+RA3DJpgEvEI+sA4ZFC4QE+ArtasHez6wMyFvBeNjyRoTvJRuRMiq26SgBsFYvGNG02VVwH7yREU7AUbcH5FwcOEJsABc+wnWgABAAQm4to6hECTOjOJUy0w6yC2iju9kGExujdqaWyLWDOIDMG1ErnCAsFY0zkD8Bp6WPVgTMWQxCM9zYLPbCPmpDXLrhh5TlNNfw4RtB78JUouseS8hyTUQzkpYJigJNQeE9+lVPjXDEY8EsYRRnFMD5NLmNzREfNV7uFTXguMx1hYKNB9iO8E5Un6cpAm9LlcMU5uYdTMGLNCtixg4mIDtnq+EGcAqXBjsnpc2lnC0MtitmJhaKOtAE5anv0rkuE3VR4rcHjZ46fSYwGeqyxjofxZjhB8LQx2VIGJwL9II0dvVFFFsDy1lMTX5z45UA+BBT1Kdanl1OPjOck6Hdri04acQ5xeYbCs+CjXcYJB8M2pZhUA7dUMag2GdH78AYhJSgOdvsx+boOS9+A6ojq8SmKaFsN4VEoZQx4lNwhn+QOnQ04Vu4fpFY5rB2qrd5Hlt9RSeKVig9lVVj0yMtAxQXAd1i8yeXM+DSJ2uB+73+Ka7qKv57I/M3Ci0ewUz2lMGlEFwx70SH2ZXjkzLNDKodhy+t6SqXJZ32hhVFjSHnRVvPobvAtVDrQVi7JsK1LPNEyQoD941JMYu68kYTLZyae0vUmIuhVYURa5dga6DS963dOYUAZ7ePZMVzEFWPRpdiUgI1vt+aUiGw2miQARIAJEYAoE4ILgdF2jpS92+G5sEmRFptAFZuVuUIKdKnHMIdtXMZS2ZCrGbLt8bgn4Dv2xWwKwq/oVqY+bnAMT1NPoKYdMO5Zh5IMbqIYwqJmMWO7TCeE1zJYn2mlmLs7tysOlwTABp9j8g2aWg3ZUC7JciGd1ZaDz4KscnQcfk/Kc6s4DVdcXiqy6GusBG3vOwtwHUHgxG8tVTRTeb1OTU310aGS9aJnDVVSjTuVlkhtX5V3cayFJmEarj1IhDSDblJG9ghth4UbIgM7y2QTTfe6aqMo77VjkChNlI8Q0zQJVzKSCYTHWwy6jaXnFMghB1Nph8SWu0V6D9lroQbdt9bDT4HotXhaiNjl4bUGYNCSCXS2IDNUXYnYtUrP2Ro1ohifKl8OOmKrMnkpYsPvg9M6fiyIAUSqF3q5YH/OIXlrbCgzqPrzU8p1KZJrr3i86QKYlG8oWFN+cBAdJbZ2pUdHWNMTalxcgowa4BjGs3WJMVc+vGxUBd4C9OpFXg3PGyU8+yabxbTQKP6dFvUcV/BNB/+sOt3sUXrVApyaMI/CCRwxCOiIAqgxC2pgwDmmjoU8zDqnHqlbJJbyXcqOdNOmFeAJGuYvqT2MxgeodaRrUODx+O8KeGnyGdkKfzane0p1ewrCYUT9qaWwPCs0gMgTXTaDrQ07BHS7oumozsLVVlpy3IWpnP/maD4SyeqD7KN8JYyEmr2sCxeR1e6Cx4oXAqJlR4/ZMtTtwjrMkT7K271o9DW0UBmbPcykOazBEAmEnP9pyGYshsM0BDyino8zdfnJjWgN1cqfsnKknqKtHOb37TSXQ3oVOStD58U1WC+dnS7chOXjBtQ+vfPtKss2ZC7Qb+xOGs3zJdsgBwiUKUGsYduA01oXgHpQgI9ethRtWGXJHMzwFwjHwsV07A4UT0uAjJigq1Omcje+dFtd0F309l91F+dCg31rFHMSTJzQUw0lq56RBdrOdurnQ3nL63pKp/qNj1I6YbegKvfp2oB1oK5Zj2Vaknmk52g+d7EmM3VeSsPLxQttbjmGtFhaVBezMIacxNzAFEFbu2SR+qajWAGc7RIAIEAEiUB8BxMgqRuiwS1cSdIMnl3zxvrCLEgSxcZskz16H2GlEGebc992SqRIp59blloCt51eaWwJ17Sq2jaFmuZrZuTxYvm0eHRXClKSxlvKSzGlT83N+kEtkei1iZ4h3a2QhlAEL2D6HskFPoAMYHYikQGHAYAk+h9eVJzJgfjg+LdiXMReGQPkjWaDTvntTcbWSi2HJ0iZLeZZwHqi6vv7Ifu9AHShcNTdamDsACgfmDHQly1Wnu+vnEq61YX+qRF0ztYSKBlWoRWZyD7tFp5o2k4RlqegJKpQFyAaFhSBAXeUpxwozzr3lMGppAhRBCuE4lTixs2Ho8whvAbMqVugXtvgX/GJBYS/PbVPjt7BNDliGvO7pmIHIlziaNU+FxG0VHYu/ENbzoRhL6n69Q2dKXk2B8Yf4ICaYVjQFW4c/e+Dvh1gfjmA/YUULLYlgKyo+ApFQg0ZDFXpVop8aNi/iqbR9FLtDL4JHqtGHKmVgBjtwenUB1cUwqcs1WkObPQfFDLauJ7/d1GOhjrCU8EcfFhdzsuCT2iFHo6IdyAh2IfsAowa4BjEEpoIctciEkrfQ57qxtfnj5Fhu3J7yoIqLLpaTCglvuYV2Td6moAmyUerPF9yqe5awRGnhjjIIaY+d/nLv2SOmPKj9PTUzKPkDB82ap0JiUdPKOGRPFXX6mtl7aR2AKj9GohyYwpjNfRSLb+S2U6W8xsN3OsIs7Gig/7PEw3S6u37O7FSXMFvimfiw182Z2bAYTgtn6qCy5WZqBpEhuFGirrCwKECDt0ltcQqOgr4tjtkqLrTkLIEOI0jgNMvIYAWqWRoIfnhWd6ZwzFcpgaWw7tKB7jN9J2gRVsQYC5cNx7/Q5857ZIVaN3P1UTOjxu2BDTTGpHVCvzuwvbOEEdca7Vj70EZhsEz7tpRA8yGPtlzGwkZhoqnlhl06j9b6T16x4dY63w9l28OBU8+FP6ceWyscnTzT6bUB2SZd13FqFNSl8+MMQPws3yiJ6fCWbkOM2SvfcScOOTdyQjjLHzgdcjTr6JhCJiN+KADBwT+53Qsq4g9GFX9oB+MdDWJOh2eIxhHJqbLJq/egYlDcyz/EfAl6Inv491Ddo5Yz9unHOmKFWQAmzmzogJb7s//iGmYtl8ha5ReNlZWchyyEDlOPo4T8aSMAfCpKp9ECzSa4ML3l9L0lU4WCzqo+KixpGzdMjlk09y98mq0AwquwbCtSz3RyLdCTGLuvJGG1hg9tby0ky9tZVxb/u727PWtd5xIAOtxnCgBKACoASgAqAEoAKgBKACoASgAqOFACUMGBEoAOmD03z3j8OrHiJE7ij3V+3OvIsiwtOyFWJO16P2fimSgKnNozulbGPqNNcYr823OR2/V+FMTTXxQYzR98Z4j/JsYmrcQ1WGRTnYsAAQIECEwh8Pz8/PLvv/f390kPjz+Ex8fH8adxc3Nz0mOH8398fNzf30c1Pv/9Fxmi/N3d3fhbG79M1HKK4ZNWT3l7e4svWE9PT1G7KkdF5S8vLy8uLqpkXlaeTjZqWZjOS2Ag8P39HZ8Vg8/Vn5+fSVni4y4+V+Nzb21tbdJjl5U/Pr2jvfHxGP+dtA7xZBW/IkSTK7b36OgoTlTxLDHyID6K19fXB/8dflnxpBVPJxuBdgk8Pj7GW6+szvEpFF8Ry/ZKJ0CgXoEefnmoF7AbpXX4wTye5bOH6PieHF/nKl6yeFyNLoI4ZIov1XGK+O436EzY39+veEbZEgIdvkUTrbarRgG3UI2Yyy3q+vo6OjxH1iE+eKN/YOSuJSbe3d1V76+IPxzRR1H9T1VZu8Lh5uam+p+wQd/I6elpWYHtSl9ZWckq3IcfyuPhOr6xTNQnlrjicceenZ1lgGUbLYXN3xuFpsUIjKX/AFSoUidfxg0Wn+HTfbteCkj2E2HDf2hbCo6TEiBQr0D0zo0sMIbyj0xfyp+twY9xU//+GB+q8XV38G8p9R8pOUtiK67aLA3s3rHRR5f/2hz3ZPQZ+q22exdai+Yh0LdfkXo1ki3+vm9tbaVvmxiWGT1y6Tzd26sTsso11QmZKbW0ryyrf8UN/ZAVoSKbfsjqVnPK2cxvL/GxWWhvDCvNp3g8yWs0c9vgkyrXpatfp5v5wVLlikydp9V9X8aHVL/urb7Q1ZvZtJyte+ScBXDwy0L1YTP5c5nmk9fItlvU0e27U3bVbBBomoAvS027IuqzXIGuPsYOvoYZ4LHcu8vZM4EO/+nxpTe7yp3c6GGXYCevY42N6urXhpFEhf6riL7Zn7H0urNG3hKLT4x3XCxCks0KL1QgBn/GbbnISXBRn1gSNxaji+/YZbUqVDL/Mipc1hufzzan7c5/fBmhMcWd43tsRTQP1xWhZCOwAIG+PaB18s93Jxu1gJt/TqcoDX885gAAIABJREFU+3baqGmMU7S9b58VQdTDJk9xY/T5EJ+9zbn6rb4WHf6Vpzl3yMJqIlLRwqidiAABAgTqEYhvUfGrTPxCE/+Nf7FgWTy4ZsuWxa8vseJkzM0bLPgb486j77ueE7eqlEFHdvgMgioViCK0UsjEKj/tWg25k41q1W2lst0UiHdWfFCM/FCNT9Ro8+ATNT404nM1Pj12dnbaDhF/RwbtzT4ho0WDvyPR5EHQoEFj43NyivbGesExgGBQzkAvKzb/0rzxtt9I6r8AgcJItcIZ+7ngUQHBSwJLEejhl4elODf8pB17MI9lsyLqQ5jHIv7TxX4YPK4Ovl7Gk3j+GTyKzX+vju+Z8S++XcdXa18I53efd+wWnR+UkssE3EJlMq1IjxEz8fRdVtUmxxqJv0dZf0X2p2TQpRB/O6KPIkJH197XHXd7dGIMzht9I/FXLOiyfoz4azVYKb5Lf7MKd0hPFgkdvCPicse1Hsx7yf+wkt1mg68ocdETV7ywqM3I91qUEANKRu5qcmLU+eDgYGQN4z0Y3/dG7pI4D4HWxSsKhJbe9vO4fMokQIDAQCDRhRgZsi+c/9tL8u/vj/E9pPbvuq4FgUkF4mEhOgnjC3N8W44/7re3t27LSQ3lJxACiT8B8fkfGQajJroxBGXw00DHhucVbuPosIp1PQqJhZd//vxp1xDEQv2ne1noYioUohOyAKITsledkHH19UMW3gKFl/ohCyBLf9mrby9L1+58BQw+megSd/jrtA+Wie6EpWeOry7xWDf4xTw28r+iRt3iSTY6MAdPstFfpBtz6derJxVo7yPnjBdo8CiR72mJAuNdGf/N/6wwGMpimk+Zdos6un13KruI0gk0SsCXpUZdDpVZrkA/H2PDPP9NzACP5d6EPTl7x/70+NLbk/s2mqlLsD/XukpLO/y1IWt+DKuLPpzsZUyASsxAybJ1b0N31rKuacw3OTs7Kzv70lcgiQ66h4eHSaOzL73a4dnJjy8jNMreKel032PTPiP3Jr4QRn4P1yPRJBKYk0Di/Rhvxjipoexzkq+r2E5+J6kLRzk1CvTqs2Lg1sMm13jDdL4on73NucRtvxYd+5WnOTfGwmoiUtHCqJ2IAAECBAgQIECAAAECBAgQqCoQsSJiFE5Z7hijM10wibICpRMgQIAAAQIECBAg0A2BRCSVq6uri4uLbjRTK6YTiMEZW1tbg2NjXGnMAJmunN4etbKyMrbtsaT76enp2GxNyxB1jriVI2vlo2Mky7wTY2ZLyEc00HmfqK7yYw27KdbDquvsyiFAgAABAgQIECBAgMA8BKIn7ebmJl1y30KwZBo6ITMKG8MCOiGHTSZN0Q85qZj8BAgQIECAAAECXRLwyNmlq6ktBAgQIECAAAECBAgQIECAAIEuCcR6oxFJOmvR4eFhDPvPXtogMG+BdJiiRi0/EkNHYo7S2JFXmdjfv38jDFj20kYtAmaK1cKoEAIECBAgQIAAAQIECBAgQKAPAv/0oZHaSIAAAQIECBAgQIAAAQIECLRLIL0W7fb2druao7YECBAgQIAAAQIECCxGICa6lJ0ophyU7ZJOgMBYgYpTyI6Pj8cW1cAMic+Hk5OTBla481WKANUxjzHC/4R/xBVrfns/Pz+bX0k1JECAAAECBAgQIECAwEQC6Z/so6i9vb2JCuxSZp2QXbqa2tI0Af2QTbsi6kOAAAECBAgQILBgAY+cCwZ3OgIECBAgQIAAAQIECBAgQIAAgYoCV1dX+ZyXl5f5l7YJzFUgHaYo5p7EJJS5VmCiwiPs0PX19dfXV6K/N19g9ZhG+aNspwXMFEv72EuAAAECBAgQIECAAAECBAgQyAREKsoobBAgQIAAAQIECBAgQIAAAQJNEUgv8Bqjc5pSUfUgQIAAAQIECBAgQKBJAqenp2XVicVVv7+/y/ZK74PAz89P1syNjY1s20YVgcQMjezwiCu8traWvWzLxvPzc/7eyFc7JgW1sUX5JrR6e2dnJ6aTxUf3nz9/Gh6yqBXhlFp9M6g8AQIECBAgQIAAAQKLF4glPNInrbiURrqQlu7VCdnSC7eYauc7mnRCTmGuH3IKNIcQIECAAAECBAh0ScAjZ5euprYQIECAAAECBAgQIECAAAECBDojEKP6n56esubE5JEY7Z+9tEFgrgJvb29nZ2dlp4j5Js28G2M60uPjY5VREPf392Wtkz6dgJli07k5igABAgQIECBAgAABAgQIEOingEhF/bzuWk2AAAECBAgQIECAAAECBJorEKOFEpWLsWuJvXYRIECAAAECBAgQINBzgfPz8zKBKoP7y46V3gGB/AK7Fgmd9ILmJ5WVHRuxZMp2NTk90bSWtqjJ2tPVbX9/fxCy6O/fv7e3t7EWdqMiA0VloobTNc1RBAgQIECAAAECBAgQaKbAx8dHPtrKyEru7e2NTO9Jok7InlzoKZqpE3IKtPwhic66LFtLe+0STWtpi7IrYoMAAQIECBAgQKBeAY+c9XoqjQABAgQIECBAgAABAgQIECBAYHaBq6urfCF+4sxr2J63wPHxcdkp4s5s+GyOo6Oj/EiSsobElJmyXdKnEDBCYwo0hxAgQIAAAQIECBAgQIAAAQK9FRCpqLeXXsMJECBAgAABAgQIECBAgEBDBdKjbXZ3dxtab9UiQIAAAQIECBAgQKABAonpLvf39w2ooCosTeDz8zM7t0hFGUWVjcfHxyrZTk9Pq2RrWp6yGGZxkzR8wlLTJBdQn83NzbjN4ob8/v6OqEVx7WJeWXzsx+rYy4pdFKdOd2QtgMUpCBAgQIAAAQIECBAgULvA+/t7usx4ao5ntHSebu/VCdnt6ztL63RCzqKnH3IWPccSIECAAAECBAh0RsAjZ2cupYYQIECAAAECBAgQIECAAAECBDojUJiQ1dLJI525HL1qSNxs+ZEY+bbH+KWLi4t8SjO3d3Z2yiYuZRVORNbJ8tioLlAGbqZYdUM5CRAgQIAAAQIECBAgQIAAgf4I/Hd/mqqlBAgQIECAAAECBAgQIECAQCsE0ssebW9vt6IVKkmAAAECBAgQIECAwFIEYo3Uw8PDkQP041nj4+Oj54uoLuWiNOSk+YfNmFrQkFq1ohplMzTylU8slpTP1rTtWPz05+dnZK3Oz89HpktsiEB8mA9/nkcEo6je19dXXNb47/yqur6+HrGRhiswvzMqmQABAgQIECBAgAABAosUGBuTNfrfFlmfBp4rHgl1QjbwujShSjohZ7kK+iFn0XMsAQIECBAgQIBAZwQ8cnbmUmoIAQIECBAgQIAAAQIECBAgQKAbAoVpFy2dPNKNa9G3VsQMkUKUrLzA7e1t/mWTt4+OjmKO0s3NTVklX15eynZJn1Sg8JGVP9xMsbyGbQIECBAgQIAAAQIECBAgQIDAQGDl9/eXBQECBAgQIECAAAECBAgQIECgOQI7Ozv5pVsKFfvz58/+/n4h0UsCBAgQIECAAAECBAhkAm9vb7u7u9nL/EYMKL++vs6n2O6PwNraWhaTJtbbjWfP/rR9lpbGxJ4IyjK2hL9//7Yxakv0MJTN5zGUYuxFl4EAAQIECBAgQIAAAQIEuiqQeF4eNNmv9uGgE7Kr9/+M7dIJOTWgfsip6RxIgAABAgQIECDQPQGPnN27plpEgAABAgQIECBAgAABAgQIEGivQGHlh5ZOHmmvf59rfnp6WhapaHt7O/pRW4QzdlCE4Vh1Xc3EyDczxepCVg4BAgQIECBAgAABAgQIECDQJYF/utQYbSFAgAABAgQIECBAgAABAgQ6IJAIUxStK1twvAMN1wQCBAgQIECAAAECBGoRiDkwMd9gZFFl8xNGZpbYJYGY0ZGFKYp2tT1MUTRnYVenyrvm8PCwjWGKgrEsTNHJycnChJ2IAAECBAgQIECAAAECBAg0TSBiPKerFAs6pDP0Ya9OyD5c5Unb2LFOyGi+fshJ74GR+fVDjmSRSIAAAQIECBAgkBDwyJnAsYsAAQIECBAgQIAAAQIECBAgQGCRAhEMJr/yQ0zXauPkkUWKOVeNAokJTcfHxzWeaAFFra2tnZ+fJ06Uf6MlstmVFjBCI+1jLwECBAgQIECAAAECBAgQIEBgWECkomETKQQIECBAgAABAgQIECBAgMDSBD4+PhLnXl1djVE4iQx2ESBAgAABAgQIECBAIAQuLy9HOkSsmufn55G7JHZbIB+QpiyQVcMFHh8fj46O4qF4ZWVlfX09/huLE93d3c272ldXV2NPUfaOG3vgcjMk5iyl5/8st9rOToAAAQIECBAgQIAAAQIE5ipQCLUyfK6IWDyc2M+Usi4RnZD9vB+i1R3ohIxW6Ies/QbWD1k7qQIJECBAgAABAn0Q8MjZh6usjQQIECBAgAABAgQIECBAgACB5gsUfu4s67ZqfkPUsHUC6QmAbRy/lI6u9Pr62rpr1MAKFz6y8jU0UyyvYZsAAQIECBAgQIAAAQIECBAgkAmIVJRR2CBAgAABAgQIECBAgAABAgSWL/D+/p6oxO7ubmKvXQQIECBAgAABAgQIEBgIRECXCHQ6UuPm5mZkusRuCzw8PGQNbN2j5dvb2+bmZsxIeXp6ioVus4bEE/TZ2VnELooMWWK9G7Esaf6MIwuP6T0RM2nkroYnls0/OTk5CfCGV171CBAgQIAAAQIECBAgQIDAnATGLnsRD85zOnXritUJ2bpLNu8Kt7oTMnD0Q87pDtEPOSdYxRIgQIAAAQIEui3gkbPb11frCBAgQIAAAQIECBAgQIAAAQKtEPj+/s7/3BkTtaLbqhU1V8kOCLy8vJS1Im7FNs76iblXZbMdo6Wfn59l7ZVeXSD/kZU/ykyxvIZtAgQIECBAgAABAgQIECBAgEBeQKSivIZtAgQIECBAgAABAgQIECBAYMkC6WWPtre3l1w/pydAgAABAgQIECBAoCUCV1dXI2saExU+Pj5G7pLYYYH8BJWIrNOilt7d3UVopcSEk4gktLe3FxPA5tGoy8vLscWWvdfGHrjcDBGEqUz1/Px8uXVzdgIECBAgQIAAAQIECBAgsESBfC/KcDVivYz9/f3h9N6mlHWM6ITs5y2Rf/u0qxMyrpd+yDndtPoh5wSrWAIECBAgQIBAHwQ8cvbhKmsjAQIECBAgQIAAAQIECBAgQKDJAoWYHxHqo8m1VbeOCby/v5e1aGNjo2xXw9NjglhZDWN2WNku6RUFjNCoCCUbAQIECBAgQIAAAQIECBAgQCAvIFJRXsM2AQIECBAgQIAAAQIECBAgsGSBxJihqFli8M2S6+30BAgQIECAAAECBAg0TOD09LRs4sHNzU3DKqs68xV4e3vLT9ho0XK6MUfi7OxsrE60rmyJorHHJjIkZmhkR0VQn83NzexlizbKxGLuXEtb1CJ8VSVAgAABAgQIECBAgACBJgvkQ60M1/P4+Hg4sc8pOiH7fPULbW9vJ2Q0RD9k4WrW+FI/ZI2YiiJAgAABAgQI9E3AI2ffrrj2EiBAgAABAgQIECBAgAABAgSaJlCIVHR5edm0GqpPhwW+vr7KWre+vl62q+Hpq6urZTVMtLfsEOkFASM0CiBeEiBAgAABAgQIECBAgAABAgSqCIhUVEVJHgIECBAgQIAAAQIECBAgQGBBAq+vr4kzbW9vJ/baRYAAAQIECBAgQIAAgbxA2fjywlSZ/CG2Oynw8PCQtWtvby/bbvjG9/d39cV/n56eam/O2FlkMUPm+vq69vMuoMBYN7YsUnLZ58YCauUUBAgQIECAAAECBAgQIEBgdoEIN3J0dBRReFdWVuK/EbB50of3skfmQd0ixO/slexYCWWdCTohO3ahxzanpZ2Q0S79kGMv7tQZ9ENOTedAAgQIECBAgACBgYBHTncCAQIECBAgQIAAAQIECBAgQIDAsgSen58/Pz+zs8dknLW1teylDQLzFvj5+Sk7xcbGRtmuhqe3N8ZSw2GjekZoNP8aqSEBAgQIECBAgAABAgQIECDQTAGRipp5XdSKAAECBAgQIECAAAECBAj0USBWP0mMGQqRWEqpjy7aTIAAAQIECBAgQIDAVAKxKmtZuNNJV2id6vwOaopAflnYFi2nOzZQUN43PwEsnz71drxHxpaZX3116hMt5cCy5ZzOz8/NnVvKFXFSAgQIECBAgAABAgQIEJhdIGIUxVNthD2OeMaDh/r478vLS/QwRHqsxVDlFLHKTCJbLPOxs7OTyNDPXToh+3ndh1vd0k7IaIh+yOGrWVeKfsi6JJVDgAABAgQIEOitgEfO3l56DSdAgAABAgQIECBAgAABAgQIVBGI0SB3d3enp6fRj3RxcRFDR6ocVTHPzc1NPmfMtsi/tE1giQJfX19LPPucTi2I0YywRmjMCOhwAgQIECBAgAABAgQIECBAoLcCK7+/v71tvIYTIECAAAECBAgQIECAAAECjRKIZY8ODg7KqhQrjFdcPqmsBOkECBAgQIAAAQIECPRNIB4idnd3h1u9uroaoVKH06V0TyCmWsUSvYN2teu6r6ysTHQ5avzpP94dY6e4RMynmNI2UQ0bkvnj42Nra2tkZWK2kkhFI2UkEiBAgAABAgQIECBAgEDDBWK5mcICMcMV/vv37+bm5nB6PiVCFydilsSCDnGifH7bAwGdkO6E9nZCxrXTDzmnG1g/5JxgFUuAAAECBAgQ6JuAR86+XXHtJUCAAAECBAgQIECAAAECBAhUEYheo5gp8/n5Wcgcs2ZidEfELiqkT/qy8HPnxsZGpExaiPwEZhHY399/eXkZWUJ7Vx3pZKNGXqMFJxY+svJnN1Msr2GbAAECBAgQIECAAAECBAgQIDAs8M9wkhQCBAgQIECAAAECBAgQIECAwFIE3t/fE+cdubx4Ir9dBAgQIECAAAECBAgQ2NnZ2dvbG3b4+flpaZCV4bZISQvc399nGSK4Trbd8I0I5TtRDWM62UT505nHQsXp2vsOKlu4+fz8XJii9I1hLwECBAgQIECAAAECBAg0U6BKmKKo+dnZ2dj6ly3wMThQmKIyQJ2QZTL9SW9pJ2RcIP2Q87tL9UPOz1bJBAgQIECAAIFeCXjk7NXl1lgCBAgQIECAAAECBAgQIECAQBWBx8fHWHVhOExRHBuzpWJ8yOyRigo/d46dY1Kl2vIQmEggwhGV5U+vSVJ2VBPSX19fy6oxcv5jWWbpBYHCR1a210yxjMIGAQIECBAgQIAAAQIECBAgQKBMYOX397dsn3QCBAgQIECAAAECBAgQIECAwCIFjo6Onp6eys54e3s7+8C4ssKlEyBAgAABAgQIECDQVYGPj4+tra3h1kWole/v7+F0KV0SKFz9v3//bm5utqKB8fybX950bJ1jBs7b29vYbFUyxOKkBwcH6ZwxNyaWQ0rnaebewi2RVdIHQkZhgwABAgQIECBAgAABAgTaJRCrzxwfH1es89i+kZWVlbKiYuGG6+vrsr3S9Tn0+R4oXP2xb7RGWemHnNPlKNwV2Vn0Q2YUNggQIECAAAECBKoL+HpZ3UpOAgQIECBAgAABAgQIECBAgEDnBWLmSIQpGtvMq6uri4uLsdnKMuQHkPiVs0xJ+lwF0pObHh4eYmWSuVag9sLTb94/f/7s7+/XftI+FKgLvQ9XWRsJECBAgAABAgQIECBAgACB+Qn8M7+ilUyAAAECBAgQIECAAAECBAgQmEjg/f09kb/KsLnE4XYRIECAAAECBAgQINBPgYhMc3JyMtz2n58fi6sOs3Qs5fLyMmvR3t5eW8IURZ0/Pz+zmlfZqL4kcbq0CN81tqgIJNzSMEXR9vwtkaeYKC5U/kDbBAgQIECAAAECBAgQIEBguQIjO77KqpT+RT6CHpUdGOkTnShRTld36YTs6pWt0q58j1O7OiGjdfohq1ziKfLk74r84foh8xq2CRAgQIAAAQIEKgp45KwIJRsBAgQIECBAgAABAgQIECBAoA8CFcdvxE+WMT1kOpDCZKuKZ5zuXI4iUCaQDtvTxh/f03VOt7dMSXoIGKHhNiBAgAABAgQIECBAgAABAgQIzCKw8vv7O8vxjiVAgAABAgQIECBAgAABAgQI1CWwsrKSKEonRgLHLgIECBAgQIAAAQIEEgIxu2ZjYyNCExXyrK6uTj3xplCUlw0UeHt7y4e8fXh4ODo6amA9R1YpQgGl1w4uHPX19bW2tlZInOJlzGx5eXlJHBhzzO7u7hIZmryrcEtkVY0FZJ+fn7OXNggQIECAAAECBAgQIECAQFsE4iH97Oysem0j/PDp6WlZ/ug5eXp6Grn38PAwHcdo5FF9S9QJ2bcrPmhvocepXZ2Q0QT9kPO4bwt3RXYK/ZAZhQ0CBAgQIECAAIFJBTxyTiomPwECBAgQIECAAAECBAgQIECgkwIfHx9bW1sVm5YeJZIoJCan5Gdg1TVdJXFGuwiMFIhhTonoPq+vrzHmYeSBDUyMPt719fWyirV6rlZZoxaTboTGYpydhQABAgQIECBAgAABAgQIEOiwwD8dbpumESBAgAABAgQIECBAgAABAi0SiFEgidrGah2JvXYRIECAAAECBAgQIEAgIRCTZEbOTIiZM9fX14kD7Wq1wOXlZVb/7e3tFoUpimrnp3VlrSjbiPljtYQpitWN02GK4tm8vWGKQi9/S+QxAzD/0jYBAgQIECBAgAABAgQIEGiLwMgur0TlEwtexFFlYYpi19XVVaJYuwYCOiH7eSfke5xa1wkZl0w/5Dzu2/xdkS9fP2RewzYBAgQIECBAgMBEAh45J+KSmQABAgQIECBAgAABAgQIECDQVYH0jI9CqyfKnB0b06zyvyOfn5/XMl0lK98GgeoCcfslMkd0n8Tepu1K1zbd0qa1pVH1MUKjUZdDZQgQIECAAAECBAgQIECAAIE2CohU1Marps4ECBAgQIAAAQIECBAgQKCDAq+vr4lWiVSUwLGLAAECBAgQIECAAIGxAhGl5vDwcDhbjEf//v4eTpfSdoHn5+f8rKrWLae7urpa8RLEjX16eloxcyJbxA8+OztLZIiFVkM1kaHhuwq3RFbbuDc2NzezlzYIECBAgAABAgQIECBAgECLBN7f3yeqbTzdl+VPPPVH54Nn5zK3QrpOyAJI518Wepxa1wkZF0g/ZO13aeGuyMrXD5lR2CBAgAABAgQIEJhOwCPndG6OIkCAAAECBAgQIECAAAECBAh0SSAfQ2hsuz4/P8fmKWSICVb5sB/xg3L+ZSGzlwTmLRADlhIhfGLcVATWmncdain/8fHx6emprKgIYmRoVhlOOt0IjbSPvQQIECBAgAABAgQIECBAgACBKgIiFVVRkocAAQIECBAgQIAAAQIECBCYu0B6EaXEkklzr5kTECBAgAABAgQIECDQCYH7+/uRqy7GgP5OtE8j/kMgH3QnYt/u7+//x+7Gv9jY2KhSx2hazFepkjOd5+PjIx0hOOqTj/yULq2Ze/O3RFbD6G24uLjIXtogQIAAAQIECBAgQIAAAQItEojH+Ulrm1jVIrEcRvSqTXqiPufXCdmrq5/vcWpjJ2RcLP2Qtd+x+bsiK1w/ZEZhgwABAgQIECBAYBYBj5yz6DmWAAECBAgQIECAAAECBAgQINA3gfX19UmbXIhLFC/X1tYmLUR+AjUKRCyikZMBB6eIWzRi1dR4unkUFUO8jo+Py0qO1t3d3ZXtlZ4WMEIj7WMvAQIECBAgQIAAAQIECBAgQKCKgEhFVZTkIUCAAAECBAgQIECAAAECBOYukF7yuHWLSs/dywkIECBAgAABAgQIEJhQIKbHjFxWNZZhfXt7m7Aw2RstELFnPj8/syre3t5m223ZqLJCaLSrlhk139/fBwcHPz8/ZTixjObr62urJ5jF3KT8LZG1dORnQrbXBgECBAgQIECAAAECBAgQaLLAyEfdRIUT4bqjc6DsGfnq6qrVfQIJkDnt0gk5J9gGFtuBTshQ1Q9Z762lH7JeT6URIECAAAECBAgUBDxyFkC8JECAAAECBAgQIECAAAECBAj0TSARsmWYosrPwfmjYn5KfvRIHB4/i+cz2CawFIH0IiQxH6rJswJjUNbu7m7CLd26xIF2GaHhHiBAgAABAgQIECBAgAABAgQI1CIgUlEtjAohQIAAAQIECBAgQIAAAQIEZhVIrKMUayLPWrrjCRAgQIAAAQIECBAg8F//dXR0tLe3NyxxfHw8nCilpQIxw+Tm5iarfCzCu7m5mb1sy8bIGzUqH3O9YlesEfz19XV6ejp7cwaTXtKP5EHa6iWJPz4+Li8vh63Oz893dnaG06UQIECAAAECBAgQIECAAIFOCsSDcFm78gvN5PNYdCavUX1bJ2R1q/bm7EYnZPjrh6zxJtQPWSOmoggQIECAAAECBMoEPHKWyUgnQIAAAQIECBAgQIAAAQIECPRBYKLgQ5Ouz3B2dpY3vL29zb+0TWBZAjHx5+HhIXH2CAX0+PiYyLCsXTG2JN6zPz8/ZRWId5lpTWU46XQjNNI+9hIgQIAAAQIECBAgQIAAAQIEqgus/P7+Vs8tJwECBAgQIECAAAECBAgQIEBgHgIxzibGAJWVHEsmXV9fl+2VToAAAQIECBAgQIAAgeoCEZdl5Cj/CP1ycXFRvRw5mylQuL6rq6sRg6elUXai2tl0lLhpYxJF7eZR5sHBQSJMUSxU+vz8XPt5F1zg/v7+y8tL4aQx6S76IgqJXhIgQIAAAQIECBAgQIAAgRYJxHP91tZWxQqn+77yvRD5Al9fXy2HkQepvl3opMoOTF+ILJuNhgsUrm+rOyGDOv8JoB9ylntPP+Qseo4lQIAAAQIECBCoLlB4JMkO9MiZUdggQIAAAQIECBAgQIAAAQIECHRVILqG1tfXK7bu6+ur+mya09PT+/v7rOSTk5O7u7vspQ0CSxeIG7IQTKtQpaYtSDK2wnp0C1dwopdGaEzEJTMBAgQIECBe7OTOAAAYlUlEQVRAgAABAgQIECBAICHwT2KfXQQIECBAgAABAgQIECBAgACBxQjECkeJE8XKyIm9dhEgQIAAAQIECBAgQKC6QEyzeXh4GM5/eXk5j0gwwyeSMleB4+PjLLpPnCiudfWJVXOt2BSFx8yu7KgIJlR7BN8IQRTLGSfCFMUsnQ6EKXp8fBwOUxSrx478HMjAbRAgQIAAAQIECBAgQIAAgeYLbG5uVqxkdDIkQnTHuhj57pSszFgOQ5iiTGPSDZ2Qk4q1K3+XOiFDXj9kLbeffshaGBVCgAABAgQIECBQRcAjZxUleQgQIECAAAECBAgQIECAAAECnRSIrqGKqy7c3t5Wn00TQ0fyYYo2NjYipZOAGtVegQimlZ4HdHNzE9FrIppXE9oYtU3HVYp3aGI0VxOa0OQ6GKHR5KujbgQIECBAgAABAgQIECBAgEDrBEQqat0lU2ECBAgQIECAAAECBAgQINBBgeFVg/ONjFFB+Ze2CRAgQIAAAQIECBAgMItAPGJECJbhEmJ9yeFEKS0SiEka+afLuMqtfpyM6FkRUCfzj5dvb2/Zyxk3wurg4CBRSEzgqT02UuJ0c9oVU4zyC61mZ4nWVV/NOTvKBgECBAgQIECAAAECBAgQaJpALA0ztkrxFJxePib6HIYL2d7ethzGMMtEKTohJ+JqUeaOdUKGvH7I2W8//ZCzGyqBAAECBAgQIEBgIgGPnBNxyUyAAAECBAgQIECAAAECBAgQ6JLAyCkShQZGngiUUkgse/n8/FwIqZKOB1NWjnQC8xY4Ojp6fX3Nz7QqnDHmlK2vry93MlQE0Yn5SvnQX4VKRv3//PlT/R1aONxLIzTcAwQIECBAgAABAgQIECBAgACBegVEKqrXU2kECBAgQIAAAQIECBAgQIDANALv7+9lhx0eHpbtkk6AAAECBAgQIECAAIHpBGLWQSy3Wjg2HkyWOxuhUB8vJxKIJXdvbm6yQ2Kh3rZfzbW1tcLUlN3d3dmDFUUJOzs7easMbbARb42/f//GBJ5CehtfRvixn5+fQs3bHsKq0BwvCRAgQIAAAQIECBAgQKDPAmWrz8SSFnt7e7e3t19fX+ln/Fj2YvjZOfpV8tGg+yw8Y9t1Qs4I2MDDu9cJGcj6IWe/0/RDzm6oBAIECBAgQIAAgUkFPHJOKiY/AQIECBAgQIAAAQIECBAgQKAbAjEOJMZ1lLUldkWcofhpuyxDIT0mmBwcHOQT4/CYcpJPsU2gOQJxc35+fsawqESVLi8vYyBE9XdBoqiJdkXQr4hRFOMHooZlB8aMrdgboejLMkgfK2CExlgiGQgQIECAAAECBAgQIECAAAECEwms/P7+TnSAzAQIECBAgAABAgQIECBAgACB2gVWVlbKyowBbem1k8oOlE6AAAECBAgQIECAAIGEwPf3d8zAGV6J9fX11aSahFszdz0+PsZMg6xusRpvXMeY4JGltHcjnoifnp7y9b+6urq4uMinVNz++PiI+TaF0grHTl14oZwmvIxpRWdnZ4WaxKye2aM9Fcr0kgABAgQIECBAgAABAgQILEsgOrjW19fzZ4/+rugVieU28oll24UelUG2LvWrlDV8kek6IRepPe9zFd4yHXuz6Iec+v7RDzk1nQMJECBAgAABAgRmFPDIOSOgwwkQIECAAAECBAgQIECAAAECLRWIgCiF8ELRkPPz8wjfMlEElAiGHXNM8ghdmlGSb5ft7gnEEI6Tk5PhWYH5lsYwqsgT/yqOpMofO9F2VCbeO+/v7+mjbm9vT09P03nsTQsYoZH2sZcAAQIECBAgQIAAAQIECBAgMIWASEVToDmEAAECBAgQIECAAAECBAgQqFMg1gje3d0tK/Hr62veo3/KTi2dAAECBAgQIECAAIFuC4ycnBPzECKgS7cb3rHWDT9UdizcVEwVe3l5yV+1uEtjEkv1sL5xq9/c3BQKyRcY24eHh1FmN8I7RXPiXby1tVVoY6we+/n5qZOhwOIlAQIECBAgQIAAAQIECLRaYHj9hQjT+/DwMPYZf2TPWFB0rF+lCRd3JLVOyCZcmonq0PlOyNDQDznRLTHIrB9yCjSHECBAgAABAgQI1CjgkbNGTEURIECAAAECBAgQIECAAAECBFokEPFO7u/v8xWOKSERLiWfkt6OCSlPT0/5PBHrKGIX5VNsE2iyQIRyj1BbhTfCyApHEK+IV1R9EtbIQoYT4x0XY7QK76PhbJESb8+op9lMI3GqJxqhUd1KTgIECBAgQIAAAQIECBAgQIBAdQGRiqpbyUmAAAECBAgQIECAAAECBAjMRWB47aTsNLGIUqz2kr20QYAAAQIECBAgQIAAgXoFYhZNTEsolDnp/JzC4V4uUiAmlsS6rj8/P9lJ//z5E0tqZi+7sTE8B2zQrrhXI/RvPDsHwvr6+mDWSphE0N8IyfP+/h7RiWJ94bzPMEgcHjGKOoYWyzGHQKGxllougHhJgAABAgQIECBAgAABAt0QGA4uEu2K5WOi16tshYuRfWIR4jd6EnZ2drrB0qhWjATXCdmoa5SuTE86IQNBP2T6Thjeqx9y2EQKAQIECBAgQIDAggU8ci4Y3OkIECBAgAABAgQIECBAgAABAg0RGP55NwZ+RDSUseFYYmGHGFJSmGYSk0ouLi4a0jTVIFBdoHq8oigzQhbFFKrBPKz4ub/6WQY541wxL2kwVysGWVU5PEYHxZtrinNVKbxveYzQ6NsV114CBAgQIECAAAECBAgQIEBgMQIiFS3G2VkIECBAgAABAgQIECBAgACBUoHhkXBZVsPaMgobBAgQIECAAAECBAjMSeD09DSm4hQK9zBSAGnsy8fHx+Pj46x6nQxTNGhdIspv1vxJNzoZoygQRvYzPDw8jJ1xNymg/AQIECBAgAABAgQIECBAoCECI4MVRd1itYtYYiPW14ggx/EyYhs/PT1FV9hwfN9YrSaW0rAuxvwuqE7I+dkuoOT+dEIGpn7I6neUfsjqVnISIECAAAECBAjMVcAj51x5FU6AAAECBAgQIECAAAECBAgQaKzAyOEiMQIkZtkMIrIMxoFEeJUYKBLDQiK2SowbGW6O2RbDJlLaJRA3ecwEjDFRhRBciVbEO2UwpCo21tfX8/+NEVZRTv6/g3fQRIWf/PvPWKzEJZholxEaE3HJTIAAAQIECBAgQIAAAQIECBCoLiBSUXUrOQkQIECAAAECBAgQIECAAIG5CMQIm+GFkAZn+vv3r/E3c0FXKAECBAgQIECAAAECOYGRo9U7HPMm1/TWb358fGxtbUUzYk5ITJra2dlpfZPKGxAzZ2KiysiJYeUHjd4zmPHSSa7r6+vLy8tCs8UeK4B4SYAAAQIECBAgQIAAAQLdExi5KnHFZsbyNLHozNraWsX8sk0noBNyOrcmHNWrTsgA1w9Z5a7TD1lFSR4CBAgQIECAAIGFCXjkXBi1ExEgQIAAAQIECBAgQIAAAQIEGiUw8ofL6jXc3t6O4C6dnFpSHUHOLgk8Pz/HrKsYB1U9qlCNzY+pbTEKK0KFRYdtjcUqauQHnZlibgwCBAgQIECAAAECBAgQIECAQC0CIhXVwqgQAgQIECBAgAABAgQIECBAYHqBlZWVkQfH4La3t7eRuyQSIECAAAECBAgQIECgXoGYV/P+/p4vM6YHvL6+Cp6aN2nmdjw5xpWK1XibWb3aaxXrosZMsPg36bSZPsx4iTlFBwcHBfMIy3R3d1dI9JIAAQIECBAgQIAAAQIECHRPIJ6Lz87OPj8/qzctuguik8HqGNXFZsypE3JGwCUe3rdOyKDWD5m43/RDJnDsIkCAAAECBAgQWJaAR85lyTsvAQIECBAgQIAAAQIECBAgQGC5AvFzdkyaKEyJGlulGDEScT76MxNnLIgMHROI90XEK4qoRRONpJoOYWNj4/DwMAIUCfo1HWD6KCM00j72EiBAgAABAgQIECBAgAABAgRmFBCpaEZAhxMgQIAAAQIECBAgQIAAAQL/IfD4+BijdmK55BhSE6GGxg5Qi1E+u7u7/1HE/724vb0de/j/5fV/AgQIECBAgAABAgQIzCTw/f0dzyaF6QfxXBMhcNbW1mYq2sEE5iMQD9Qv//6Lu7QsalE8mMdtHPf23t5e52e8xNqp0dICRTQ8JqXM5woolQABAgQIECBAgAABAgQINFEgfrKPpWTGLkATPQaxTk380/e1yKuoE3KR2s5Vl4B+yIKkfsgCiJcECBAgQIAAAQINEfDI2ZALoRoECBAgQIAAAQIECBAgQIAAgaUIxA+7l5eXMcVk7NljmkmEVDFiZCyUDN0QiJ/4YxhVTLwa/Lcw52i6Nkagr5i+FG+lwXQtg6+mY6xylBEaVZTkIUCAAAECBAgQIECAAAECBAjMIiBS0Sx6jiVAgAABAgQIECBAgAABAgT+XyAWPIpBaYXRObG8UQQuSqyGfH19HePe/r+U3Nbv72/ulU0CBAgQIECAAAECBAjMV2Dkoi0xbSCm68z3xEonUIdA3MBfX1/xVB4zXtbX1/s20SWaH10QhU4JYYrquLOUQYAAAQIECBAgQIAAAQKtFIhlGmL1mcESGxGce/DIHJ0Gg5DGh4eH+/v7rWxY+yutE7L917DvLdAPqR+y7+8B7SdAgAABAgQINFjAI2eDL46qESBAgAABAgQIECBAgAABAgQWIRAdRDFcJP5FXJYYKxIjRuKsgzkm8UNnzLCIESObm5uLqIpzEGiqQMwTjDdIvDvi3+BtErOxorL5GUmDd03hv4NhV4mFU5ra4rbWKz7QjNBo68VTbwIECBAgQIAAAQIECBAgQKA9AiIVtedaqSkBAgQIECBAgAABAgQIEGiwQCLgUAzBiWE6ZUskx/pHMdxtuGUR9Oju7m44XQoBAgQIECBAgAABAgTmJzBy0RbBTuYHrmQCtQh459bCqBACBAgQIECAAAECBAgQIEBgMQK6Mhbj7CwEahfw5q2dVIEECBAgQIAAAQK1C/jWWjupAgkQIECAAAECBAgQIECAAAECBAgQIEBgwQL6uhcM7nQECBAgQIAAAQIECBAgQIBAbwVEKurtpddwAgQIECBAgAABAgQIECBQm8Dz8/PBwUGiuNvb29PT05EZVlZWRqb//ft3c3Nz5C6JBAgQIECAAAECBAgQmJ/AyIHsh4eHj4+P8zupkgkQmEVgZ2fn/f09X4IAY3kN2wQIECBAgAABAgQIECBAgEDTBHRCNu2KqA+BKgL6IasoyUOAAAECBAgQILB0AY+cS78EKkCAAAECBAgQIECAAAECBAgQIECAAAECswgYoTGLnmMJECBAgAABAgQIECBAgAABAtUF/qmeVU4CBAgQIECAAAECBAgQIECAwEiBs7OzkelZ4svLS7ad34gQR/mX2XYsAi5MUaZhgwABAgQIECBAgACBRQqsra29vr5ubGzkT/r09FQWfjWfzTYBAosX2N/fL4Qpil6Fsg6HxVfPGQkQIECAAAECBAgQIECAAAECwwI6IYdNpBBouIB+yIZfINUjQIAAAQIECBDIBDxyZhQ2CBAgQIAAAQIECBAgQIAAAQIECBAgQKB1AkZotO6SqTABAgQIECBAgAABAgQIECDQXgGRitp77dScAAECBAgQIECAAAECBAg0QiAW//38/JyuKvf39yMPvLy8HJkukQABAgQIECBAgAABAgsQGCzasr29nT9XPL9cXFzkU2wTILB0gaOjo0J05JOTk8fHx6VXTAUIECBAgAABAgQIECBAgAABAmkBnZBpH3sJNEpAP2SjLofKECBAgAABAgQIjBXwyDmWSAYCBAgQIECAAAECBAgQIECAAAECBAgQaKCAERoNvCiqRIAAAQIECBAgQIAAAQIECHRYQKSiDl9cTSNAgAABAgQIECBAgAABAosQKKwIPPKUu7u7w+nf399PT0/D6bGm8M7OznC6FAIECBAgQIAAAQIECCxMIBZteXt7i8eT/Blvbm7u7u7yKbYJEFiiwOnpaaFj4fb21pt0iVfEqQkQIECAAAECBAgQIECAAIGJBHRCTsQlM4FlCeiHXJa88xIgQIAAAQIECMwi4JFzFj3HEiBAgAABAgQIECBAgAABAgQIECBAgMDiBYzQWLy5MxIgQIAAAQIECBAgQIAAAQI9F1j5/f3tOYHmEyBAgAABAgQIECBAgAABArMIHB0dFdYFHi7t6+srpjsW0q+vry8vLwuJq6urn5+fw5kL2bwkQIAAAQIECBAgQIDAYgSGn1xeX19FV10MvrMQSAg8Pj4eHx/nM/z582d/fz+fYpsAAQIECBAgQIAAAQIECBAg0AoBnZCtuEwq2U8B/ZD9vO5aTYAAAQIECBDokoBHzi5dTW0hQIAAAQIECBAgQIAAAQIECBAgQIBAVwWM0OjqldUuAgQIECBAgAABAgQIECBAoMkC/zS5cupGgAABAgQIECBAgAABAgQINF9gfX09XcmTk5ORkYfu7++HD4zEkZmHc0ohQIAAAQIECBAgQIDAAgQuLi4iNNHGxkZ2roiumm3bIEBgWQLxxsxOvb29HTGShSnKQGwQIECAAAECBAgQIECAAAEC7RLQCdmu66W2vRLQD9mry62xBAgQIECAAIFOCnjk7ORl1SgCBAgQIECAAAECBAgQIECAAAECBAh0TMAIjY5dUM0hQIAAAQIECBAgQIAAAQIEWiEgUlErLpNKEiBAgAABAgQIECBAgACB5grkF+wermXsvbq6Gk6/vr4eXt37/Pz86OhoOLMUAgQIECBAgAABAgQILFFgZ2fn4+MjHlhWV1cjIIrHliVeC6cmkAlEXOToc4h/t7e3b29vwh5nMjYIECBAgAABAgQIECBAgACBNgrohGzjVVPnPgjoh+zDVdZGAgQIECBAgEDnBTxydv4SayABAgQIECBAgAABAgQIECBAgAABAgTaLmCERtuvoPoTIECAAAECBAgQIECAAAECbRRY+f39bWO91ZkAAQIECBAgQIAAAQIECBBoiEAsB7y7uzuyMnt7ew8PD8OLBY88JDI/Pz+PLEciAQIECBAgQIAAAQIECBAgQIAAAQIECBAgQIAAAQIECBAgQIAAAQIECBAgQIAAAQIECBAgQIAAAQIECBAgQIAAAQIECBAgQIAAAQIECBAgQIAAAQIECBAgQIAAAQIECBAgMIvAP7Mc7FgCBAgQIECAAAECBAgQIECAwM7Ozvb2dsEhUiJGUUQeGg5T9PHxEUGJhvMLU1Qw8ZIAAQIECBAgQIAAAQIECBAgQIAAAQIECBAgQIAAAQIECBAgQIAAAQIECBAgQIAAAQIECBAgQIAAAQIECBAgQIAAAQIECBAgQIAAAQIECBAgQIAAAQIECBAgQIAAAQIECNQlIFJRXZLKIUCAAAECBAgQIECAAAEC/RWIoESFxv/8/Hx9fX1/fxfS7+7utra2Ym8+PcIavb295VNsEyBAgAABAgQIECBAgAABAgQIECBAgAABAgQIECBAgAABAgQIECBAgAABAgQIECBAgAABAgQIECBAgAABAgQIECBAgAABAgQIECBAgAABAgQIECBAgAABAgQIECBAgAABAjUKrPz+/tZYnKIIECBAgAABAgQIECBAgACBfgo8Pz8fHBwMt31jYyMCEa2vr39+fr6+vhZiFEX+k5OTCF80fKAUAgQIECBAgAABAgQIECBAgAABAgQIECBAgAABAgQIECBAgAABAgQIECBAgAABAgQIECBAgAABAgQIECBAgAABAgQIECBAgAABAgQIECBAgAABAgQIECBAgAABAgQIECBAoC4BkYrqklQOAQIECBAgQIAAAQIECBDou8DHx0cEK4qIRBUhVldX7+/vj46OKuaXjQABAgQIECBAgAABAgQIECBAgAABAgQIECBAgAABAgQIECBAgAABAgQIECBAgAABAgQIECBAgAABAgQIECBAgAABAgQIECBAgAABAgQIECBAgAABAgQIECBAgAABAgQIEJhO4J/pDnMUAQIECBAgQIAAAQIECBAgQKAgsLm5GcGKbm9vNzY2CrsKLyNG0fn5+ff3tzBFBRkvCRAgQIAAAQIECBAgQIAAAQIECBAgQIAAAQIECBAgQIAAAQIECBAgQIAAAQIECBAgQIAAAQIECBAgQIAAAQIECBAgQIAAAQIECBAgQIAAAQIECBAgQIAAAQIECBAgQIDAPARWfn9/51GuMgkQIECAAAECBAgQIECAAIE+C7y9vb28vLy+vr6/v399ff38/ER0oohgFP+Oj48FKOrzvaHtBAgQIECAAAECBAgQIECAAAECBAgQIECAAAECBAgQIECAAAECBAgQIECAAAECBAgQIECAAAECBAgQIECAAAECBAgQIECAAAECBAgQIECAAAECBAgQIECAAAECBAgQILB4gf8B2tTRfExsquQ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iVBORw0KGgoAAAANSUhEUgAAF9AAAAJoCAIAAAAfDSla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/913y+v/HL8/tDKAdwTpB2xGudoLqCNYJrCNoJ7AdoXUCdYTqBNYRqhv4fZ6L7+GTk4TwAhII8Ogfyps35Mc9IYQAeSOAAAIIIIAAAggggMBeBP61l4ySTwQQQAABBBBAAAEEEEAAAQQQQAABBBBAAAEEEEAAAQQQQAABBBBAAAEEEEAAAQQQQAABBBBAAAEEEEAAAQQQQAABBBBAAAEEEEAAAQQQQAABBBBAAIF9CzDhzr7Ln9wjgAACCCCAAAIIIIAAAggggAACCCCAAAIIIIAAAggggAACCCCAAAIIIIAAAggggAACCCCAAAIIIIAAAggggAACCCCAAAIIIIAAAggggAACCCCAAAK7EWDCnd0UNRlFAAEEEEAAAQQQQAABBBBAAAEEEEAAAQQQQAABBBBAAAEEEEAAAQQQQAABBBBAAAEEEEAAAQQQQAABBBBAAAEEEEAAAQQQQAABBBBAAAEEEEAAAQT2LcCEO/suf3KPAAIIIIAAAggggAACCCCAAAIIIIAAAggggAACCCCAAAIIIIAAAggggAACCCCAAAIIIIAAAggggAACCCCAAAIIIIAAAggggAACCCCAAAIIIIAAAgjsRoAJd3ZT1GQUAQQQQAABBBBAAAEEEEAAAQQQQAABBBBAAAEEEEAAAQQQQAABBBBAAAEEEEAAAQQQQAABBBBAAAEEEEAAAQQQQAABBBBAAAEEEEAAAQQQQAABBBDYtwAT7uy7/Mk9AggggAACCCCAAAIIIIAAAggggAACCCCAAAIIIIAAAggggAACCCCAAAIIIIAAAggggAACCCCAAAIIIIAAAggggAACCCCAAAIIIIAAAggggAACCCCwGwEm3NlNUZNRBBBAAAEEEEAAAQQQQAABBBBAAAEEEEAAAQQQQAABBBBAAAEEEEAAAQQQQAABBBBAAAEEEEAAAQQQQAABBBBAAAEEEEAAAQQQQAABBBBAAAEEEEBg3wJMuLPv8if3CCCAAAIIIIAAAggggAACCCCAAAIIIIAAAggggAACCCCAAAIIIIAAAggggAACCCCAAAIIIIAAAggggAACCCCAAAIIIIAAAggggAACCCCAAAIIIIDAbgSYcGc3RU1GEUAAAQQQQAABBBBAAAEEEEAAAQQQQAABBBBAAAEEEEAAAQQQQAABBBBAAAEEEEAAAQQQQAABBBBAAAEEEEAAAQQQQAABBBBAAAEEEEAAAQQQQACBfQsw4c6+y5/cI4AAAggggAACCCCAAAIIIIAAAggggAACCCCAAAIIIIAAAggggAACCCCAAAIIIIAAAggggAACCCCAAAIIIIAAAggggAACCCCAAAIIIIAAAggggAACuxFgwp3dFDUZRQABBBBAAAEEEEAAAQQQQAABBBBAAAEEEEAAAQQQQAABBBBAAAEEEEAAAQQQQAABBBBAAAEEEEAAAQQQQAABBBBAAAEEEEAAAQQQQAABBBBAAAEE9i3AhDv7Ln9yjwACCCCAAAIIIIAAAggggAACCCCAAAIIIIAAAggggAACCCCAAAIIIIAAAggggAACCCCAAAIIIIAAAggggAACCCCAAAIIIIAAAggggAACCCCAAAII7EaACXd2U9RkFAEEEEAAAQQQQAABBBBAAAEEEEAAAQQQQAABBBBAAAEEEEAAAQQQQAABBBBAAAEEEEAAAQQQQAABBBBAAAEEEEAAAQQQQAABBBBAAAEEEEAAAQQQ2LcAE+7su/zJPQIIIIAAAggggAACCCCAAAIIIIAAAggggAACCCCAAAIIIIAAAggggAACCCCAAAIIIIAAAggggAACCCCAAAIIIIAAAggggAACCCCAAAIIIIAAAgggsBuBf+8mp2QUAQQQQAABBBBAAAEEEEAAAQQQQAABBBBAAAEEEEAAAQQQQAABBBBAAAEEENiXwMPDw9evX79///7zn7/Hx8ffv3+L4OnTpwcHB+2/z58/Pzk5+fvvv589e7YvIHKLAAIIIIAAAggggAACCCCAAAIIIIAAAggggAACCCCAAAIIIIAAAvsTePLnz5/95ZocI4AAAggggAACCCCAAAIIIIAAAggggAACCCCAAAIIIIAAAggggAACCCCAAAKbFfjy5cvNzY2m2mmm17HnU1PwaNqd5u/w8NC+I1sigAACCCCAAAIIIIAAAggggAACCCCAAAIIIIAAAggggAACCCCAAAJrEWDCnbWUFOlEAAEEEEAAAQQQQAABBBBAAAEEEEAAAQQQQAABBBBAAAEEEEAAAQQQQAABBHoEPnz48P79+6Hz7EQD1bQ7r1+/fvnyZfRbViKAAAIIIIAAAggggAACCCCAAAIIIIAAAggggAACCCCAAAIIIIAAAisVYMKdlRYcyUYAAQQQQAABBBBAAAEEEEAAAQQQQAABBBBAAAEEEEAAAQQQQAABBBBAAAEE/k8g41Q7/xfoX389ffpU0+68e/fu2bNn7nqWEUAAAQQQQAABBBBAAAEEEEAAAQQQQAABBBBAAAEEEEAAAQQQQACBlQow4c5KC45kI4AAAggggAACCCCAAAIIIIAAAggggAACCCCAAAIIIIAAAggggAACCCCAAAL/Efjy5curV69+//7dxaFJc05OTvTvwcHB4+OjttS/379/79o+uv79+/eXl5fRr1iJAAIIIIAAAggggAACCCCAAAIIIIAAAggggAACCCCAAAIIIIAAAgisSIAJd1ZUWCQVAQQQQAABBBBAAAEEEEAAAQQQQAABBBBAAAEEEEAAAQQQQAABBBBAAAEEEPgfAU2Cc3V19T+r/vmg6XU0C8/5+bmm2nn27Fm4gdY8PDx8+vTp9vbWOPnO8+fPtfHx8XE0NFYigAACCCCAAAIIIIAAAggggAACCCCAAAIIIIAAAggggAACCCCAAAKrEGDCnVUUE4lEAAEEEEAAAQQQQAABBBBAAAEEEEAAAQQQQAABBBBAAAEEEEAAAQQQQAABBP5HQNPlaEqdcK6cv//+++3bt6enp/+zdfKDgrq5uYlO3BPu9/79e83yE65nDQIIIIAAAggggAACCCCAAAIIIIAAAggggAACCCCAAAIIIIAAAgggsAoBJtxZRTGRSAQQQAABBBBAAAEEEEAAAQQQQAABBBBAAAEEEEAAAQQQQAABBBBAAAEEEEDg/wQ0Rc7Jycnv37//b9Vffz1//vz29vb4+NhdaV9WmG/evPn69WvvLq9fv76+vu7djA0QQAABBBBAAAEEEEAAAQQQQAABBBBAAAEEEEAAAQQQQAABBBBAAIEKBZhwp8JCIUkIIIAAAggggAACCCCAAAIIIIAAAggggAACCCCAAAIIIIAAAggggAACCCCAQKfAr1+/NNvOz58/3S3ev39/eXnprhm3rJl0NO1O775///33ly9fejdjAwQQQAABBBBAAAEEEEAAAQQQQAABBBBAAAEEEEAAAQQQQAABBBBAoDYBJtyprURIDwIIIIAAAggggAACCCCAAAIIIIAAAggggAACCCCAAAIIIIAAAggggAACCCCQEjg+Pv7+/bu7xefPn09PT901U5Y1k87Z2VlvCOfn53d3d72bsQECCCCAAAIIIIAAAggggAACCCCAAAIIIIAAAggggAACCCCAAAIIIFCVwL+qSg2JQQABBBBAAAEEEEAAAQQQQAABBBBAAAEEEEAAAQQQQAABBBBAAAEEEEAAAQQQSAhoYh13tp2nT5/e399nnG1HUSs0zeCTSEPz1adPny4vL3s3YwMEEEAAAQQQQAABBBBAAAEEEEAAAQQQQAABBBBAAAEEEEAAAQQQQKAqgSd//vypKkEkBgEEEEAAAQQQQAABBBBAAAEEEEAAAQQQQAABBBBAAAEEEEAAAQQQQAABBBBAICpwd3f36tUr9yvNtnN8fOyuybUcxhUNWVPz5J3uJxoLKxFAAAEEEEAAAQQQQAABBBBAAAEEEEAAAQQQQAABBBBAAAEEEEAAgVwCTLiTS5JwEEAAAQQQQAABBBBAAAEEEEAAAQQQQAABBBBAAAEEEEAAAQQQQAABBBBAAIGyAs+ePfv9+3cbx8ePHy8uLtqP2Rdevnz56dOndLBPnz79+fOnEpbejG8RQAABBBBAAAEEEEAAAQQQQAABBBBAAAEEEEAAAQQQQAABBBBAAIFKBP5VSTpIBgIIIIAAAggggAACCCCAAAIIIIAAAggggAACCCCAAAIIIIAAAggggAACCCCAQELg8vLSnW3n/Py86Gw7SsnNzY3m00kkSV8pSe/fv09vw7cIIIAAAggggAACCCCAAAIIIIAAAggggAACCCCAAAIIIIAAAggggEA9Aky4U09ZkBIEEEAAAQQQQAABBBBAAAEEEEAAAQQQQAABBBBAAAEEEKhUQC+3P3v27Pj4uNL0kSwEdibw8PBweHioo/L6+npnWSe7CCCwa4Ffv35dXV25BDNMc6PG1hKLEqbG2U0bywgggAACCCCAAAIIIDBUgEHIoWJsj0BpAcYhSwsTPgIIIIAAAggggAACCCCAAAIIILCgABPuLIhP1AgggAACCCCAAAIIIIAAAggggAACCCCAAAIIIIAAAgggULvAt2/fNK+H3iH//fv39+/f7+7uak8x6UNgBwI3Nzc/f/7UUfnmzRvNhMUUDzsoc7KIAAL/EVDr50K8fv1avRR3TaHli4uLp0+f9gbuJa93ezZAAAEEEEAAAQQQQACBVoBByJaCBQSqEmAcsqriIDEIIIAAAggggAACCCCAAAIIIIBAXgEm3MnrSWgIIIAAAggggAACCCCAAAIIIIAAAggggAACCCCAAAIIILAdgQ8fPpycnGhejzZLR0dH7TILCCCwlMDz58/bqDUT1osXL758+dKuYQEBBBDYqsDt7a2Xtevr63kaQE3u40UdftQEheFK1iCAAAIIIIAAAggggECvAIOQvURsgMBSAoxDLiVPvAgggAACCCCAAAIIIIAAAggggMAMAky4MwMyUSCAAAIIIIAAAggggAACCCCAAAIIIIAAAggggAACCCCAwPoELi4u3r1756b748ePh4eH7hqWEUBgEQEdnt7UD2dnZ3o5bZHEECkCCCAwj8DDw4OmGHPjurm5efPmjRrAJ0+eXF5eul9lX/Y6RV3h393ddX3FegQQQAABBBBAAAEEEIgKMAgZZWElApUIMA5ZSUGQDAQQQAABBBBAAAEEEEAAAQQQQKCEABPulFAlTAQQQAABBBBAAAEEEEAAAQQQQAABBBBAAAEEEEAAAQQQWLHAr1+/Tk9P9RK7mwfNtqNn6901LCOAwIIC19fX3pw7mgyCg3TBEiFqBBAoLfDp06dEFFdXV8fHx4kNJn717Nmz58+f9wby9evX3m3YAAEEEEAAAQQQQAABBBoBBiGpCQisQoBxyFUUE4lEAAEEEEAAAQQQQAABBBBAAAEERggw4c4INHZBAAEEEEAAAQQQQAABBBBAAAEEEEAAAQQQQAABBBBAAIHNCuhFl5OTE+918bdv3zKRx2aLnIytViB810XzZGm2rNVmiIQjgAACKYH7+/vU13/99f3796Ldlb///judAH17e3vbuw0bIIAAAggggAACCCCAgAQYhKQaILAiAcYhV1RYJBUBBBBAAAEEEEAAAQQQQAABBBCwCzDhjt2KLRFAAAEEEEAAAQQQQAABBBBAAAEEEEAAAQQQQAABBBBAYOMCzYsuP3/+dPP5+vXrDx8+uGtYRgCBSgT0rsv5+bmbGM2WxZw7LgjLCCCwGQGvfxLNl+YdU2cm+tX0lZYJd37//l0uAdOzQAgIIIAAAggggAACCFQiwCBkJQVBMhCwCzAOabdiSwQQQAABBBBAAAEEEEAAAQQQQGAtAky4s5aSIp0IIIAAAggggAACCCCAAAIIIIAAAggggAACCCCAAAIIIFBWIPqii+by0JP0ZSMmdAQQmCBwd3fnzQHBnDsTONkVAQTqFbBMuKPU397eFsrD0dGRJWRjOi1BsQ0CCCCAAAIIIIAAApsUYBByk8VKpvYgwDjkHkqZPCKAAAIIIIAAAggggAACCCCAwK4EmHBnV8VNZhFAAAEEEEAAAQQQQAABBBBAAAEEEEAAAQQQQAABBBBAIC4QfdFFs3joGfr4DqxFAIFqBL58+eJNA8GcO9UUDglBAIFsAr9//7aEVW6+m4ODA0sC7u/vLZuxzUSBh4eHDx8+XFxcnJ6eHh8fP3v27Mk/f4eHh/r48uVLTRmpbSbGwu4IIIAAAggggMCcAt++fVMPRz0ZdWna7o0WNta9YRByzkpFXAhkF2AcMjspASKAAAIIIIAAAggggAACCCCAAAILCjz58+fPgtETNQIIIIAAAggggAACCCCwKwE9NPP4+KgHg3aVazKLAAIIIIAAAggggAACCCCAQP0C0Rddnj9/zlvK9ZcdKUSgEYgexZozS+/AQIQAAghsQ0BvGlvm3Hn9+rVmWimUZc3o0hvyx48fNQtM72ZsME5Ac0FqUrnb21tLZVAU6tCqSuhP9WdcjOyFAAIIIIAAAgiUFtAV/c0/f5a5I9fevYkOXzAIWbqOET4CeQWiBzLjkHmRCQ0BBBBAAAEEEEAAAQQQQAABBBCYR4AJd+ZxJhYEEEAAAQQQQAABBBDYuIDuo2smHT3crH/1AFCzoH+13K5vHn1++vSpNt44B9lDAAEEEEAAAQQQQACB5QTayxP3ekTL79690+8AL5euv6pN2IImRF2VgA6Q79+/u0nSJfz9/T3T5romLCNQuYBmyHrx4oWXSE0xUG7iCS8uPiKAAAJFBcLuSjS69+/fX15eRr+avtIy6U/RBEzPwkpD0PWUXkKXbXOzaUQuKJcRaOyCAAKlBeocLIqmSs3v+fn56elpaRPCR2BvAjriNHCtfs6IjK+0exP26hmEHFH67ILA4gKMQy5eBCQAAQQQQAABBBBAAAEEEEAAAQQQyCLw7yyhEAgCCCCAAAIIIIAAAgggsGEBPd+jd1P1506d433ccPbJGgIIIIAAAggggAACCFQiEH3bR9cmeuHHvVrpSq2mG+j6auL6ahM2MV/sviuBly9ferPtKPu3t7fMtrOrakBmNyCgY/bz589nZ2duXvTann4ovtzcE25cLCOAAAJFBf7++++wxxLGqM3ClaxZr4AuuPQy+dXV1cQs6FV29W/p4k5kZHcEEDAK1DlYFE2VBtaMt/6Pjo6M2WczBBAwCmh6XHVRRs8n2MzUo3GAFY3gMQhprBtshkD9AoxD1l9GpBABBBBAAAEEEEAAAQQQQAABBBCwCDDhjkWJbRBAAAEEEEAAAQQQQGDXAl+/fn316tWuCVaYeb1DpYKzvHtQeeb0U2YHBwdKpBb0bpj+Tk5OmgX9knDliSd5CCCAAAIIIIAAAhMF9KPZzUw6eu1nYlB5d682YXmzSWj7EdAl5KdPn7z86q1mfrjeM+EjAqsQ0JGr41cv3bmp1UcNp+itNnclywggkBD48OGDxlfv7+9Hv/uaCHyGr5phVXdwVaOszbDqqgdXNYdm76wrmgvg+Pi4HLKlSki+XAL2FrIORu+k5glIWxWjvXGgb3UVqZsjOn7VxfWuJbX+xYsX+qpoJfFSyEcEENiJQJ2DRboEcOeq3klZkE0E1iKgIzQckWsSr07727dvNY9k87BE273RjLped1THuDpCunhZRfeGQci1VE7SiYBRgHFIIxSbIYAAAggggAACCCCAAAIIIIAAAjULPPnz50/N6SNtCCCAAAIIIIAAAggggMDiAnd3dxkn3NGjz/rpvMUzte0E6Cml3rcONiCgh8zOz8/1kBmvgG6gNMkCAggggAACCCAQFXjy5El0/biV+qXfXF3HahM2Toa9di6gX9J+8+aNh6CrLY0GeCv5iAACKxKIvraX8VS4IgqSisAIgYuLC73IOmLHFe2igXq9l6u5aZp/9bv0a0l87+h30blUdHejeec5zUV7m/Yxfvvw8KCbU4nfFVAF1lw8ienkVF66gxANoWg9MWaQzRBAYGMCdQ4Nucx4AAAgAElEQVQW6fdLvLk5prB//PhR3aQpIbAvAgg0AoleijrqmkU3cax9+/ZNXSDNsONh/vjxo/JePYOQXpHxEYHNCDAOuZmiJCMIIIAAAggggAACCCCAAAIIILBPASbc2We5k2sEEEAAAQQQQAABBBAYIMCEOwOw6thUv10WfYK8jtQVSYUemtdv2CYerC8SK4EigAACCCCAAAIIFBao81UlZbrahBUuEILfoMCXL1/Ozs68jGl6U73e7K3kIwIIrEtAL+/pWPberdVrez9//tQ7t+vKC6lFYH6BvJ29+dM/Ika1Dxpi1eQm+rf+VqJrzh21e7e3txoeHyFg3EV9pBcvXvRuzGQuvUS9G0S7qe5eb9++/fDhg7vGW46+0d1uM+WcqGqg86mmXlKVK3q86GyuiB4fHxVR5e/Pt7AsIFCbQHPAqleso770oZS3/5Br7jYm3KmtTpIeBCSgpknDcTrLhxpqrNSTtJz3w8d4NBeh5uIJw6xkTbR3p5ZZGpWkkGQggMBoAcYhR9OxIwIzCMx5TTRDdogCAQQQQAABBBBAAAEEEECghMC/SgRKmAgggAACCCCAAAIIIIAAAggsKBB9NmvB9MwQtX7ATW+D6ElW/dQbj2TNAE4UCCCAAAIIIIAAAgggsAEBPQevK6kwI3pTPVzJGgQQWJeAXqwNf+5ebxprKo11ZYTUIoDAPAJqHz59+qSOgeYQ0YQ1msek5lFWJU9TkGi+Fb2gKx+9lqzG7ePHj0pz0dl2FJdxpvsmYfOU3SZj0Vw54aSQbU6bF9HTs+1oVqY3b960u4QLqvPv3r0L1yfWqIJp0n+dYTXpkpJ3cnKi40Xvwysu9asTO474SmEqZIWvWBSXYtTtD8Ve84E5IpvsgkA5AR2VOo7aA1YnuOZQ0pGVbj3KJYmQEUAAgVZALVL0iQ77bDuaWEf9Ye8CXz1VdaLaWKpaYBCyquIgMQhkF2AcMjspASIwXYBroumGhIAAAggggAACCCCAAAII7EeACXf2U9bkFAEEEEAAAQQQQAABBBDYi4CewN5LVoN83tzc6NFznjsPYFiBAAIIIIAAAggggAACCPgCei1Hbxp7a/Xueuk31b0Y+YgAAoUEdCzriPYC1wt4evfYW8lHBBDwBI6Ojrw1u/qohkITkWiUVc3I3d1dnXnX63zNrEB//vzRG0RfvnzRVOwzJDWcyyyMVPVHyQvXs8YooJJNz5Vzf3+f7q/qVfOrq6ve6HQ3wT5/jc6eOig0L5XXf9bb8opLUyypEvbGaNlA4aj+KMzwPXzFrjRwHrcwss3OBXQc6ajUceQdsGLRkaVznI4yzVWxcyWyjwACSwnoSYbwLN8kRp0TzQuWTph6SmrE9ECI+kth19TSBUqHX+hbBiELwRIsAvUIMA5ZT1mQEgQkwDUR1QABBBBAAAEEEEAAAQQQQGCQwBM9eDFoBzZGAAEEEEAAAQQQQAABBPYmoAeO9WRPk2s9mKhfymr+1WNA4XOKvTj6VS49/t67GRtMEZCwnhbVQ+dtAanUFGD7cUrg3r4qUP3Iqv7V+nbB28b4sUleU8G6HjIzBtVsdn5+rqrLuw2D0NgYAQQQQAABBBCoSuDJkycZ0/P58+fT09MsAVabsCy5I5CdCOhN3fAlHL0fzmuHO6kAZHM/AnrdRXNnePm9vb3VO37eSj4igEAroCHxs7OzLEOUbZjrXdDY7+vXr5vpCdabi1wp1yvQvRVDk53pRehcMe4tHM2VM3G2HYnppoDxboixsHTS1GQ3vWXx8ePHiRM/aYqrV69e9UakV9Zzze/TGxcbILA6gd5mpM1R9i5xnYNF9iaxlUksTG/oEoHzFQJ7EFAvUf3qaE57z+8aslM/obcv2js1YTT2oisZhCzKS+AIVCXAOGRVxUFidiuw4DXRbs3JOAIIIIAAAggggAACCCCwdgEm3Fl7CZJ+BBBAAAEEEEAAAQQQWFJAE7voV7Pev38fvrfTlSwm3OmSmX+9ik+PW+kx8XZCpUFp0JPopd+y0JstqlpKpKqZvY55ueDRTw+EjwgggAACCCCAwBoFmlk7NTmj3ijQm5PjuogZJ9xpDatNWJtCFhCICugFXc0jEH7148eP3l/SDvdiDQII1Cyg0ZUXL16EKeR4D01Yg4An0AxOaqU7m7m6o/qoscrEm64aMG8mKPcCtHxUyOnRWoWsd3Gbqc+fP3+uMNU9biYxb/5VV9k41YglPe42mnZHWdvz/Obq/EveNYkuqwj0kmH0K1amBbr6qO1eltkxjHPWNGHqINKR3oYfXUi8GB9uP6X09Rb9yclJGGZ0jXGqoOi+rERgwwK9zYiX9ynHrBeU+7HOwaIwVep16A6sm/LeZe669hKxAQIJgXQblW6R0vu6karHrglu3DXLLnelnEGJZcuF2BEoJMA4ZCFYgkXALtB15u0KId0D6dqL9QgggAACCCCAAAIIIIAAAhsTYMKdjRUo2UEAAQQQQAABBBBAAIFlBOz36phwZ5kSSsZqL742GMtz7e3GuRaUTk0PpKiHvjGiV1D0AChvjeYqCMJBAAEEEEAAAQQqEdCbQnp/4OrqypieEhPuRKOuNmHR1LJyhwKqonq1OLywqu2FnB0WDVlGoJBA9MfkLVMMFEoPwSKwDQG9RaaOaHRynCnvokd/Db4R05n6/PzcMsipc73eltEr9PrTu/R5wfc87Y5l4hXugIyub1191DZA1X9NptN+7Fq4uLiIHphd2//586frK63vel+0a5cpp9fE4R+NjtfUoyys3LmAZoULL3UTJkdHR5rrKrFBxq/qHCwamqopnZyMmASFwEoF1JPvmrUz3Ycc1CFRd/36+roSoq4OHoOQlRQQyUCghADjkCVUCRMBu0DN10T2XLAlAggggAACCCCAAAIIIIDAzAL/mjk+okMAAQQQQAABBBBAAAEENilwenqqaVA2mbU9ZErFp0e47DnV/DUvX760b59rS6VTD4fpqSxVNqXBHqxeLNEPw2q+HvsubIkAAggggAACCCBQv4AeGdQrr3rVp7akVpuw2qBIz1ICup4KX0HUu8FV/fz1UjjEi8AmBXS61DHuZU2v+XHUeyZ8RGCQgF6X1VhltC+qScMHBdVurMlEovPjaJ6Rx8dHHbOW2XYUmrqjGkrVsa9JBDQlx9u3b9soogt6KVczDkS/CldqKhM1KZZ5T8J9177GMo3Lu3fv1p7NpdL/6tWrsI/qJsbir+273mN3g3KXdcfB/egt2yd4bXZU7OOODt2/iB7+Xnrcj0PT5u7LMgKbFNCJL92MhLnWcTfb3cM6B4uaVHGXP6wbrEEgu4CuHRK9FHWEEjG+efMm8a33VSIWb8sZPjIIOQMyUSBQmwDjkLWVCOnZlUDl10S7KgsyiwACCCCAAAIIIIAAAgisS4AJd9ZVXqQWAQQQQAABBBBAAAEE6hXQDCyDJm2pNyekrE9AL2D0bVL2e1U2Pf+qX2m2T7ujR2zPzs7q+TG3skCEjgACCCCAAAII7Eng4uLC3i2cE6bahM2JQFwVCuiyKPoqb3S+gArTT5IQQGCcQPQY14v6moxjXIDshQACjUC0y6fpv8f5ROcT0Ww7mr9D78OPC1Nz9OhlG83Xo3ASIag1+PPnj963T2/WhKCxVr0SrDl90jOVJKJb41ci6n17WbdImMtsXOGqj5o+cN6/fz/6KBiXpGavEZNQjNhFcY2YqGtcRFM02BeBygWip9HeNI84+nrDTGwQ7Tkktp/nK914tXQA5kkMsSCwSQF1m9PTMiaOQfVC090kT6yeh3YYhPSKho8I7EeAccj9lDU5rU1gFddEtaGRHgQQQAABBBBAAAEEEEAAAQkw4Q7VAAEEEEAAAQQQQAABBBDIJrD4PCzZcrKzgB4eHgb95GMl7zMfHx9r2p3Pnz+HP9LeVYD68Tc9ydr1LesRQAABBBBAAAEEVipQ7ZVItQlbaUGT7OkCer0n+pvYeqtH78xPD58QEECgWgEd49HxHE5V1RYZCVuRQPTlWI24jshC+CatXpfVbDsjgvJ20UwlCqdreg69jaOBVu2i9+21WTPzTrTRcINVajUwu595uzThi5v96HL6PeroLqxsBNJ0g2Yyst8vaKJOzOOjzvOgWydNgOGBbCnlEXspbbua9MrCyDZ7FtDh0DstWtRnxNEXDce+ss4eeLodtueOLRFAICqgnmS6U5EYlxv65vzQvlA0wdNXMgg53ZAQEFivAOOQ6y07Ur5qgRVdE63amcQjgAACCCCAAAIIIIAAApsUYMKdTRYrmUIAAQQQQAABBBBAAIFlBCp5dmeZzK851u/fv9uTf3R0lHgA3R5Ori31oIZeX3n79q0xQD2Rxpw7Ris2QwABBBBAAAEE1iLQ+zLwUhmpNmFLgRDv4gJd7/UNfXVn8YyQAAQQGCEQ/XFpDQp9+PBhRGjsggACrUC0yzfinf/ozDVd5+429kELmk/n/v5ec5eEe7169cpdqS01Bc+PHz/SCdBrwycnJ9fX1+6+m1zWEPSnT5/SWRs0KUw6qL19qzNR+hX0dD30uKKHpLdN+zG98ePjY7ulfSGdl65wRjQaCmrcXl1pYD0CqxYYfTiM3nE0V7rlGR3sxB31MycTQ2B3BBDoEtDb71dXV13far0ewEh8qw584tvwK/XPw5Xzr+nqvzEIOX9ZECMCiwgwDrkIO5HuXGD0pc3oHXcOTvYRQAABBBBAAAEEEEAAgS0J/HtLmSEvCCCAAAII7E3g8vKyzbIeSUn82Eu7Wf0Lm8xU/eykEAEEcglU8uxOruzsJ5xBD2l5r15UoqQn8lX9jGlrnuLaw3sglZQOyUAAAQQQQAABBEoLVDUjpJvZahPmJpLl/Qjotfnoi+L6kW3q6n6qATnds8Dh4aFeeAvfbXv37t35+bm+3TMOeUdgikD08Bnxpkp0F+OApz39ep3+69ev4Ui+pgjREKt7m1JhKmsaRFVXQX+Jl4TfvHmjxG979i7lsRf59va2dxs2iAqogkXXtyu7XthuN3AXNF2UJj8yznqjM6C774LL9jS7iYzOn+VuwDIC+xEYN0PWIj7VXoDrl3WivZFFlIi0KgG3i7iZx/PmFA4vw73Yw865u8GgH0/SjjXM6sUgpFuCLCOwTwHGIfdZ7uR6WYEVXRMtCzV/7HSn5zcnRgQQQAABBBBAAAEEEBgqwIQ7Q8XYHgEEEEAAgYoE3Cc79czcNibc2WSmKqo0JAUBBAoL8GhvYeBSwesVC3vQNTyhFU2tHqPXTy7rcTTLk/R6rE3VddsvgUSVWIkAAggggAACCGxVoNqXgqpN2FZrAvlKCETf2NeVkfugZ2J3vkIAgQ0IaEaD6Jt+ah++ffu2gQySBQSWEtD51DImmU5e9BV3zY+T3mvEtwpTPzUfziCjJiLaK9C8ABpH1Ywn2qVrJLm5v7nV4Va9MNyV8dZfPtu4Vd3maLaFu7u79OGjWxLRaa0SKdRccvpLbNB8pYu1i4uLxGZD422DTYTZ9ZUSM/R1egV1cHDQFSDrEdibwOjDYZG723UOFtWZqr3V5Drzy5NsE8slehnuhpnxAQwFVcOsXgxCuuXLMgK7FWAccrdFT8aXEljXNdFSSovES3d6EXYiRQABBBBAAAEEEEAAgUEC/xq0NRsjgAACCCCAQD0Cv379qicxuVKyyUzlwiEcBBBAAIFCAjr7DHqMu8Q7Hrmypsff7+/vjY/G6l6mHuXPFTXhIIAAAggggAACCCwrYOwEzp/IahM2PwUxLiugd4mjbzJbXkVeNuXEjgACGQX03p3edQkD1NDQ9fV1uJ41CCAwWiB62h0dWvYd1TEIX+tVmhMz5mjoVfPO3N7edvVvNdya2D17FuYMMJycyItdMxTQinom9o/RE5O7+/n5ufvRsqypo3r3Uk3+/Plzb2hHR0e923gbhAeXt0H044i9VPFqeKM+mh1WIjC/wOjblzqU5k9t18l0/pQQIwK9AjzJ1kuU3kCT20Yn1nT3GtENcHd3l3t7Vu7GhZYZhCwES7AIrE6AccjVFRkJXrvAuq6J1q5tTz/dabsVWyKAAAIIIIAAAggggMCCAky4syA+USOAAAIIIDBJ4PHxcdL+Ve68yUxVKU2iEECglMDoH8oolSDCNQhohhrDVv9/k4wPe9kjHbTloDl39NNqDw8Pg8JnYwQQQAABBBBAAAEEEEBgdQJ6tyf6Y9p6x09vI68uOyQYAQSmCLx+/Tq6O9NvRVlYicBogfpv+X38+DHMXbTD4G728uVLvTDcNUqslmR7U5yrs9T7jrRl3haXkeVWwPJ7AF31rQ0kuqCq+Pbt2+hXWqlpdHRnRHcTujZo1+smQrtsXOg61aZ3H7HXiF3SaeBbBNYuMK65GHGYrx2qK/1MA9Qls/P19XdrKy+g3g62Dr30DHq90wi2Aur8jH7Tvg1k4gKDkBMB2R2BjQl0XbMwDrmxgiY79QhwTVRPWbQpoTvdUrCAAAIIIIAAAggggAACNQsw4U7NpUPaEEAAAQQQSAlU/suQqaR3f7fJTHVnl28QQAABBKoQ+Pr1qz0d4+7L2sPPsqWektcvLRuDOjs7M27JZggggAACCCCAAAIIIIDASgW6nl+v4VevV0pKshFYr4Be5ItOQKDbE8zAtd5iJeWLCxSaib7oe+8aRA3ffNPMMnpFNu2pZuTLly/hvs1eG5viXBpXV1dpEM22Y5m3JR3Ibr+1jOSP5v3w4cOPHz901tP0Os+fP9cBpQVVXRWZStYYrE6Og45EvRI/7kV3pcf+Or0qjFLFiXu3Bw4Z7xKI9nK7Nm7XDzr02r1YQGA/AjzJNrGse3s7vQ9gdA3reQlTOOr8eCvn/9iVWgYh5y8LYkSgBgHGIWsoBdKwKwGuiSosbrrTFRYKSUIAAQQQQAABBBBAAIFQgAl3QhPWIIAAAgggsA6BTc75vclMraM+kUoEEEBgxwLbm3BHhXl6emp8ZkvvkFxcXOy4/Mk6AggggAACCCCAAAIIbFxArxNHr/v0ji5XQxsve7KHQIdA1/tvmlTi169fHTuxGgEENigQnTTn5ubGktXr6+uud3i2NMW55g9Ka3z8+FFj0elt+DYhEO2mutv3voLubhwuaxYbvXmu/vDDw4POcVpQ1R1aZL3vybfxqoNtPILaXdwF7auJgdw1iWV7qhKB8BUCGxPQ0T200dCp0Dj91sasyA4CdgGeZLNbhVve3d31vmJ9cnIS7uiu0Vx+XR3vdjO1ZpoTs/241AKDkEvJEy8CNQswDllz6ZC27QlwTVRhmdKdrrBQSBICCCCAAAIIIIAAAgiEAky4E5qwBgEEEEAAgXUI9N6QXkc2/jeVm8zU/2aRTwgggAAC1Ql8//7dnqZxP81qDz/jlvpxV+NjtXqKXc9+ZYyaoBBAAAEEEEAAAQQQQACBegSi79IreV1PuteTclKCAAKFBLp+XFrR0TIUMidYBOoU0GDv0dGRlzb7LB6axyT66q+mONfYrBfsGj++fPlSeUmkXHO+M31hwsfyVe+EO2EVtQSbdxu9rmY5LjTbzv39vU6yo2PXvp8/f7bMucNMT6OR2XHzAjpadTAas6kWRpNwGTdmMwR2K8CTbFOKvrero8AtvR11vLvaN/Uc1H+opDVjEHJKbWFfBLYqwDjkVkuWfFUr0NVniCaYa6IoS96VdKfzehIaAggggAACCCCAAAIIFBJgwp1CsASLAAIIIIBAcQE9r1Y8jtkj2GSmZlckQgQQQACBAQKDfujMOH/NgOgLb6qHzo0x9P5SsTEcNkMAAQQQQAABBBBAAAEEqhLQRV/XLKvbeBO+Km0Sg8CKBLom1tGsxA8PDyvKCElFAIGJAuG4qF4CsbcDevX3/Pw8TMPV1dWvX7/C9Stao6x9+vQpkWANPtObSvgYv+p96ejk5MQYVNHNNPuS7uMnpsLR3RNNz3R4eDgxGQpBEUUPqybk5qV6Znqa6MzuGxbQG906iCxz7ujNUstEGBu2ImsIGAV4ks0IFd3M0s4YezvqjaiDrVfoNeWlugqa2kaTP6p01HXX5IDR2GdeySDkzOBEh8CKBBiHXFFhkdQNCHBNVFsh0p2urURIDwIIIIAAAggggAACCEQFmHAnysJKBBBAAAEEViCQ/kXBFWQglsRNZiqWUdYhgAACCNQiYHnGq03r6ibc0bPp0d9YbnPULugUXMnPvrVJYgEBBBBAAAEEEEAAAQQQmC7Q9Sy78VppegIIAQEE6hTQY/ddL/N3tRt1ZoRUIYDARIFoUzBo0Pju7i46C8mqGxO9LZxOv2bbYcaTiXVPu3/79q03kGjt6t2rxAbHx8d6oV1vueuoaVOlBb3urlenVGd0bs0Sr8LRYaUwFbLCb+YN0YLiVez1vFSfJbMEgkAJAd0c1F2/6AmujU5XxGqCch22bbAsILBJAZ5kG12smh+nV0+n+EFtkabd0byQ6iro2QZN/qj+yejkZd+xq//MIGR2agJEYHUCaui6+mZdTcfq8kiCEahKgGuiqoqjt0NYVWpJDAIIIIAAAggggAACCOxWgAl3dlv0ZBwBBBBAYPUCmxyC3GSmVl/VyAACCCCwaYFB706sbsIdFZ394Qz7lpuuEWQOAQQQQAABBBBAAAEEtiOg12++f/8ezQ9XQFEWViKwK4GuduDTp0+WGRB2ZUVmEdiwgN7AaabzcPM4aNBYO2oSEHf3Zvnm5kYzg4Tr61+jNvDs7CyRTuWX2XYSPvavLHfGw/ppD7/ElnrLXX1s1e0///xpQa+7l3jXXWEqZIWvd/UVlRYUr2IvkSnCRGB7As3EVT9+/NAsD0dHR01Lon+1/P79+8fHR01Xsb1ckyMECglYzteFol57sJZOtdqltWezST+DkNsoR3KBQDkBxiHL2RIyAlEBromiLIuspDu9CDuRIoAAAggggAACCCCAwFABJtwZKsb2CCCAAAII1CLQ9a5ILekblY5NZmqUBDshgAACCMwkMOjUU+Kp8dL51P1j42+m/f79m+drSxcH4SOAAAIIIIAAAggggMCcAl1PsevnZHWtNGdKiAsBBCoU0DjP8+fPownraj2iG7MSAQTWLnBycuJlYdCgsfZVexIdg9WcO17I9X/U5CaJeec1WcP9/T2TnuQqR8150RvUwcFB7zZsgAACCEQFNKmcbvxpGrVm4ir9q+XLy0suh6NcrESgS2Boz7ArnB2ut0y4E3bFVwrVNYzAIORKC5RkI5BdgHHI7KQEiIBFgGsii1LpbehOlxYmfAQQQAABBBBAAAEEEMgiwIQ7WRgJBAEEEEAAgbkF9CjM3FGWj2+TmSrPRgwIIIAAAuMFvnz5Yt858ZqBPZBFtux6uitMjH7WMlzJGgQQQAABBBBAAAEEEEBgjQL6ZemuX018/fr1GnNEmhFAILtAdIIMxaLXAh8eHrJHR4AIIFCnQDj3VlcXIpH+6Bjs6ibc0b1aDYNrZvZoTgUlmTXOSh/NTg0ru6jdtDEvhqvBMgIIIIAAAjML8CTbFHDLhDtHR0dToqhkXwYhKykIkoFA5QKMQ1ZeQCQPAQRKCNCdLqFKmAgggAACCCCAAAIIIFBCgAl3SqgSJgIIIIAAAsUF9OOBxeOYPYJNZmp2RSJEAAEEEBggYHnGqw1uvRPu6Il8/XJam5HEgp7vv76+TmzAVwgggAACCCCAAAIIIIDAWgS6ZhTVu+Knp6dryQXpRACBogIXFxdd4V9dXXV9xXoEENiYQPQt36GzbmkMNnx3TsOtg+Z8Xxa2mW2n60enNTwuEyZ/yVtGj4+PeQMkNAQQQAABBBDIK8CTbKM91be0zGJ5cnIyOop6dmQQsp6yICUI1CzAOGTNpUPaEECgkADd6UKwBIsAAggggAACCCCAAALZBZhwJzspASKAAAIIIDCHwKAJAuZIUI44NpmpHDCEgQACCCBQSmDQqWe9E+6I79WrV0bE1f3qsjFfbIYAAggggAACCCCAAAK7Evj27VvX6+KvX7/eFQWZRQCBtEDXJMUaIeHHV9N0fIvAZgSib/laXg/2BKJ9jE+fPnmb1fkxPduOsraimYPqFI6mSlMyRdezEgEEEEAAAQQqERj0OEElaa4kGZaXqzUp9gbmc2QQspIqRzIQWIUA45CrKCYSiQACGQXoTmfEJCgEEEAAAQQQQAABBBAoKvDvoqETOAIIIIAAAggUEtjkEOQmM1WoAhAsAggggEAWga7XL6OBHx8fR9evYuXLly+N6ZSJnglbdWaNOWUzBBBAAAEEEEAAAQQQ2LBA1y9LK8vRl+E3TEHWEEAgLaA2oWs6DM25c3l5md6db6sSeHh40OwVj4+PSlWzUGgyi6dPnyqKg4ODo6Ojw8PDqhBIzAiB6FjoiAl3VBlUJbwx51Xc/UzPtvPx48eLi4sRsOyCAAIIIIAAAgisXWAVfbk6kb1ecTSR6jxH169rJYOQ6yovUovAsgKMQy7rT+wIIDC/AN3p+c2JEQEEEEAAAQQQQAABBMYJMOHOODf2QgABBBBAYEkBPfVouS29ZBKHx73JTA1nYA8EEEAAgfkEBv0k799//z1fysrEpCwYb2HqdbLr6+syqSBUBBBAAAEEEEAAAQQQQKC4gEYau6bP0JXRBn46u7ggESCwJ4HT01NNnhKdlkVvzTHhTrV1QU39/f29bpZpVhT9aTlaiDOkX/Xn9vZWFWmGuIhiTgHVqxHRvXr1yruHOy6cEVGP3kVH08nJSTSdVO/RquyIAAIIIIAAAhsQ4Em2KYWoa7Te3Z8/f967TeUbMAhZeQGRPARqE2AcsrYSIT0IIFBUgO50UV4CRwABBBBAAAEEEEAAgbwC/8obHKEhgAACCCCAwAwCxrflZ0hJxig2mamMPgSFAAIIIJBdYNCpZxsT7hgN9Y6QcUs2QwABBBBAAAEEEEAAAQQqFNAsol2p0k/Idn3FegQQ2K1AV8ugCVzu7u52y1JhxvWAvkrk4uXr8awAACAASURBVOLi+Pj44ODg7Ozs3bt3avM1yrfUbDtSUtRKSYVcJGmQgGaWGbR918bRYeRBM793hVxovQ6rrtl2jo6ONAsPk0kVkidYBBBAAAEEEKhfYNDjBPVnZ+YUetNQRmNXRzS6fkUrGYRcUWGRVAQqEWAcspKCIBkIIDCDAN3pGZCJAgEEEEAAAQQQQAABBHIJMOFOLknCQQABBBBAYD6BTQ5BbjJT89UJYkIAAQQQGC4w6NQTfVNieJxL7mHPgl4T+vbt25JpJW4EEEAAAQQQQAABBBBAYILA+/fvu/Z++fJl11esRwCB3Qq8evWqK++J9qRrF9ZnF9CEINfX15r1Q5PsqLD0QqPl1c3syUgHWPOMKumU820joNrlUYybxUmzQXnh6GOFNbZJZGK2nfPzcw0RP3v2LMwOaxBAAAEEEEAAgZ0IDHqcYCcm9mxq6sbejTXDY+82lW+QGDRgELLysiN5CCwlwDjkUvLEiwAC8wvQnZ7fnBgRQAABBBBAAAEEEEBgtAAT7oymY0cEEEAAAQQWE7i9vV0s7mIRbzJTxbQIGAEEEEAgg8Cg9xyib0pkSMSMQQzKAuflGUuGqBBAAAEEEEAAAQQQQCCngKY86HpD3j4Pac4EERYCCFQvoDGTp0+fRpOp4aOHh4foV6ycQeDu7q6ZZ+fNmzeVP53fdeqZQYkosgiEjcDj4+O4kJ8/f+7tODooL5y8HxOz7ei1YR19eaMjNAQQQAABBBBAYHUC3DEfXWTGCUkPDw9HR1HDjgxC1lAKpAGB1QkwDrm6IiPBCCAwWoDu9Gg6dkQAAQQQQAABBBBAAIH5BZhwZ35zYkQAAQQQQGCSQOJm7aRwF915k5laVJTIEUAAAQR6BIzPeDWhbOadzPBljy6myl9h6ko26xFAAAEEEEAAAQQQQACBq6urLoTXr193fcV6BBDYuUDix6Vvbm52jjN/9jUPyIcPH549e6ZyWcsg1dHR0fxQxJhR4ODgIFdo4dw9Fc7H1DXbjhL/+fPny8vLXBqEgwACCCCAAAIIrFSAJ9mmFJzlp482cA3FIOSUSsK+COxZgHHIPZc+eUdgPwJ0p/dT1uQUAQQQQAABBBBAAIFtCDDhzjbKkVwggAACCOxIYJPPdm8yUzuqlGQVAQQQWKHAoHd1djjhjp6B00sXKyxYkowAAggggAACCCCAAAK7FtCFTOJy7+XLl7vWIfMIINAtcH5+3vXlp0+fur5ifXaBh4eHi4sLTX3y7t27Cuco6cqvJnQ7PDzs+pb1KxUYXQPDuXseHx+rQuiabUfTtd/f35+enlaVWhKDAAIIIIAAAggsIsCTbFPY1avs3f3k5KR3m5o3YBCy5tIhbQhULsA4ZOUFRPIQQCCLAN3pLIwEggACCCCAAAIIIIAAArMJ/Hu2mIgIAQQQQAABBKYL6Gbt9p7t3mSmppc1ISCAAAIIFBVIvIEZxrvDCXeEwMsVYU1gDQIIIIAAAggggAACCFQucHt725XCzVzZdWWQ9QggMEUgMcHEz58/v337dnx8PCV89u0V0K0iTbKT9yn8p0+fhlOf9KbEvoHC1zuieksqUX/sobHlsgIqTS8Bo2fJCYMaPXePl6QsH3Wsqd6qZfNCU02+u7vzVvIRAQQQQAABBBDYpwBPsk0sd/26T28IR0dHvdvUvAGDkDWXDmlDoHKBxDgS45CVlx3JQwABowDdaSMUmyGAAAIIIIAAAggggEA9Aky4U09ZkBIEEEAAAQT6Bd6/f9+/0dq22GSm1lYIpBcBBBDYnYDlGa8WZTOvVOk3ittM9S6IKPGQR+/ubIAAAggggAACCCCAAAIIzC+QmKycCXfmLw5iRGBdAppsoqsN0Sww19fX68rOulIrXs22M25SEr2lqdlDNOrV/j179mxd2Se1CMwm0DXbju7VXl5ezpYMIkIAAQQQQAABBCoX4Em2iQUUTu8YBqjruHDlitZ0DSAoCwxCrqgcSSoCSwkwDrmUPPEigMA8AnSn53EmFgQQQAABBBBAAAEEEMgowIQ7GTEJCgEEEEAAgbICegjy6uqqbByzh77JTM2uSIQIIIAAAsMEvnz5Yt9hS49D6b0je8a/fv3KWxZ2LrZEAAEEEEAAAQQQQACBxQU00qgLma5k6BH2rq9YjwACCEhAQ0Bd78vph+uZcKdQJdEw3Zs3byxvY7oJUGE1f5uZJtvNHcuVCBwcHIxLybipo8bFNWivrtl2Pn/+nGvidR3RbfY1Gdbh4eGgFLIxAggggAACCCBQgwBPsk0shW/fvllCWPXVHIOQliJmGwQQSAhoXItxyIQPXyGAwKoF6E6vuvhIPAIIIIAAAggggAACuxVgwp3dFj0ZRwABBBBYn4B+3nN9ie5L8SYz1ZdpvkcAAQQQWFgg8QZmmDI95RCuXOmap0+f2lN+f39v35gtEUAAAQQQQAABBBBAAIHFBTQjRlcadDXEK99dOKxHAIFG4NWrV5r5Jaqh+SM0i0SuCSmiUexzpeZ6tv/OhFpylZFmT6Mg9llbSue6nSZmekSPj49eIINGZb19c32MzrajhGmoPOOrzmdnZ22CP378SO+r1WABAQQQQAABBFYkwJNsEwvL8pjBoB8KmpieErszCFlClTAR2JUA45C7Km4yi8DeBOhO763EyS8CCCCAAAIIIIAAAtsQ+Nc2skEuEEAAAQQQ2LzAw8PDzc3NxrK5yUxtrIzIDgIIILBJgd1OuDOoNDO+ZDIoXjZGAAEEEEAAAQQQQAABBMYJJIZP9fz6uDDZCwEE9iPw7NmzxCt/XT86vR+fvDnV7SHNxGGcbUfTYettRk0Xcn19zWw7eQuC0EoIhMOqBwcHJSKyh6kjTu3bz58/3V2aNRln21EsbvgnJyfuR5YRQAABBBBAAIFVCPAk2/Ri+v79e28gR0dHvdvUvAGDkDWXDmlDYBUCjEOuophIJAIIjBCgOz0CjV0QQAABBBBAAAEEEECgBgEm3KmhFEgDAggggAAC/QKbfCdkk5nqL0u2QAABBBBYWsDyjFebxoyvHLRhLrUw9NUO7x2JpZJNvAgggAACCCCAAAIIIIBAr4AmYkhc62myht4Q2AABBBBItBWJn6/HbaiA5s158eKFN/dHNJC3b9/++PHjy5cvL1++jG7ASgRyCTw+PnpBPX361Ftj/BjW7cRkXsYwp2ymMV7NfeNNA6Tm7v7+Xi/4TQnZ29friW1pXN3LKR8RQAABBBBAYMMCPMk2vXAtv3606skZGYScXkkIAQEEJMA4JNUAAQQ2KUB3epPFSqYQQAABBBBAAAEEENiDABPu7KGUySMCCCCAwOoFLi8vvYcUV5+lv/7aZKY2UC5kAQEEENi8gF7Rsecx8XyDPZB6thz6lkj4ckg9eSElCCCAAAIIIIAAAggggIArkJ4LY2MXd27GWUYAgYwCibZCc1V8+/YtY1y7Deri4uLNmze92ddUO5oA5cOHD4eHh70bswEC0wW8+WhGBxidwXzBCXeis+2cn59rkDzvbDsS0ww+rdvQgeh2RxYQQAABBBBAAIEFBXiSLQu+5RmDo6OjLHEtEgiDkIuwEykC2xNgHHJ7ZUqOEECA7jR1AAEEEEAAAQQQQAABBNYrwIQ76y07Uo4AAgggsBcBPfJ4dXW1sdxuMlMbKyOygwACCGxVwPKLam3eE883tNusaGHoeyOWh+FWlH2SigACCCCAAAIIIIAAAhsWSFzr6S337K+Ub1iSrCGwZ4H0QFCindkz2qC8n56e3tzcpHd5/fp1M9UOTXcaim9LCxwcHIyIItpQLDXhTnS2nffv39/d3Y3IWu8u7o/HnJyc9G7PBggggAACCCCAQFUCPMmWpTiMM9Uu1UPOksdon78JmUHILMIEgsBOBBiH3ElBk00E9iNAd3o/ZU1OEUAAAQQQQAABBBDYpAAT7myyWMkUAggggMB2BDT+eHZ2tp38/JOTTWZqY2VEdhBAAIENCySefwpznX6+Idy+8jV6W2lQCplwZxAXGyOAAAIIIIAAAggggMCCAolrvVX/aPaCpESNwA4FNMNL4q2/RDuzQ6uhWf7169fx8XHaUPj39/fX19dMtTOUl+2nC4QDp4nWIBGdO+lMu5kqf7s820J0tp3b21v90HShNOj4bUOm99VSsIAAAggggAACqxDgSbZcxeT2CRNhHh4eJr6t/KvEhS3d4MrLjuQhUJUA45BVFQeJQQCBiQJ0pycCsjsCCCCAAAIIIIAAAggsLsCEO4sXAQlAAAEEEECgU2CT44+bzFRnEfIFAggggEB9AtF3HrqSuci7EF2JYT0CCCCAAAIIIIAAAggggEBUQL+e/fv37+hXWrmxqVS7ssl6BBDIIpB4Oy7xTl2WqDcciGbbOTk5SQ/KvX//XvODMBa34WpQedbCjsS4CXfChiLRqpQzic628/nz55cvXxaKVDG6huP0CqWNYBFAAAEEEEAAgbQAT7KlfQZ9m77ua4JapIc8KBeJjRmETODwFQIIDBVItIfh8MLQwNkeAQQQmE2A7vRs1ESEAAIIIIAAAggggAAC5QT+XS5oQkYAAQQQQGAGAQ3S6U6tfh1Fz/DptwfbfxX106dPDw4O9K8e6dOfnuXVmxUr+lVM/YbnmzdvZjCcM4pNZmpOQOJCIKOAnn5u2s+f//x57aciUhPatJ+6udu0oitqQjNCEdTGBNRzsOdoe+9kuu88WByGbm8Jk20QQGC9AnQe1lt2pVO+4QvzXjo9Wq0RiaZHrX/dTnWzbzM00fSr9a+61qenp73BNht8+PBBbx1rWf9eXFwY92KzUGDPVTTUYM0IAarQCLT5d0k/fb69i7v5hYkRgf0IqMX49OlTV351UrB357oC2dv6ZrYd9Za7Mq5+suYBOTw87NqA9QiUFlAtDaNQzQxXpteoiQir+vz9kHC2HV2Z6tK16FHmdcZ0Xz5txbebF9BhpVqnG5E6KNxnOZqMuw9yqLY0NyKLVtHNg5NBBBBAoAaBld5F4km2vJVH5/3eAFfdV/T6vV5m5+/8ewngIwIIrEuAccjFy2ulvZfF3UhAIYGVPnxCd9qrDzQsHsgaP/J8yBpLjTQjgAACCCCAAALTBZhwZ7ohISCAAAIIzC1wd3enm5f6C59ZdJOi99z0pzXub6fo4S3dpXj16lW5X/Bz0zBuWc+fvX79OvFI97hgl91rk5laljRv7Brh1fHSzFqlI6udvkrLzXrVSb3tOS5Slb4OWD1UodDaAJvDU4ekwmzfPtWCjtDZnqdUwm5vb5tnPZWwJtdNHr0HPZuEbWO6maYJVcabIoiWafOV/hWLu4EeeG2a0LX/zrCKvqmQbukrp221bOZra57x1b9rz69biCyrObIjqMLbN17Flt5B3ZtmNYy927DBbgXoPNB5cCv/ijoPC1Zdd0LYmfu9bmHlWt78hXkCSo9W6IK9d1CiCUFHh/68U7D61brC0tBE4hJDoxbtsIBm42XCnUSJRL/acxWNgrByqABVaKjY4tunr/VmG2ua30F9G+VdfzrX6IzTjm5paEsDGupy6KSTPuOMS3NzNmy6xE3UzShfG+mcQ3zjsrC9vVQZ2i5KUxNUKKoD6oWen59TIvYSVzVObKzDjQl3Ej7hVxqJFanXH3Y3U/3UadddwzIC8wtEq2hzahuUmKurq3B7nYjDleXW6HSgg069gjYKdQbUdiUuP9stpyy0F7BNIDoBTQmNfdcrYBwz+c9YyX8f5Ggrjw46HS/qtOivdI2dItw7uvju3bvLy8tBUeidOh2nunepG5dtl17HkUx0ROtcSfdjkCcbRwXUK2uu4HT0qZo113HNws3NDXfDo2isNAo0w2hrfARFx8X2Hs8zllq5zdynNLtiUQe166v61+uUnUgkg5DZe3EMQibq24JfMQ6ZC59xyFySQ8NZb+9laE7Z3hWo85rIOJDSZOSf0ZSKHj6hO+1WsC01LPsc+2pKUL396M2Ctqybw1Af3QsfjeBpPFMDmzW/ntZmoV3YZ0G32WcBAQQQQAABBBCICPzhDwEEEEAAgZUI/Pjx4+3btyOeboyc//5ZpSeT9JuZVeVej7M0P1/flebEej0EUFVe2sRsMlNt7upf0IGjh/NU1fV0i2qXDiJVFVV+Pb7QPKWXqFTuVyMqmKLWXiOeqdVhrhR+/PixEK805DAiYdpFOaqt3TAqqRoo8W6ZTlkWhaqTjm5j7JVs1hT9uGd3VCd1EFkyIpZeW1VyS1BsU0JgUAXQgVMiDQuGqdavt366G6jmL5haol5KgM5DKE/nwW0Zxi3P0HlYadXVHXdjHyOsmYuskfPmL8y7YPP2qJtDSadakYYxhj2W1fW9w0zNs2bPVVTCYc0JG+1FLmmrTVhYLXdehUKQFa0Ja3u7RjVwRRkxJnVoXVVnLMtQm+LV+JJxiF6baWPtYswUm40WUOFaCkXHwiJngdH5WnDHtgEJF3Q0LZiwNUad7gZokHmNmSLNUQEdHd4ho4vH6JaJleFN0nnG0tWQeonXx0Q6o1/plBcGMnOjoTR4ZwQNO0RTm3eld1tknlLLm4WlQrPcuVsqbYPiVR9DQxzhITB6jUKbv9+imtzeVVezoEZMBaSU6DjSsewdXIms2c9uitE+zqYtGR0aVC33s7Eqhtp/HTIaZ1bVVQ1sq656YpaqO//hptJJ9xKbQ2z+hFmaMiHvp3alc5p3wFwtrWrvbA2dIgp7nom23f1Kh1haZs/fqla4Vl3L2my9Sl2Z0nq1bOvNV1fKdYqxd1eEoGM5SzupeHWsWc5iilSbaWPt0pUL1mcUUPlaykWHw/zn8YzZnDOoRKsy85DCnLleKq5V916WQltFvGu8JspbG5uWRJcz0bNhePE1vddNd7o9NPIWZenLIhWcEtwOIDD2pXIc2t1NnLjbI3HxXhAF3R6hLCCAAAIIIIAAAoMEnmjr3g4fGyCAAAIIILCsgH7RS3fF3JmAM6anGZxafEZhTVKun41qf8BtRAaVEf2N2DG6i54bG/rDa2E4m8xUmM1q12jm6RcvXuRKno7B6+trY2ia51v1Of2rPpagmjviijrXTwApYfpRwfTs48aEjfhxQkvIJbbJleto2jTgLorsv1AUjWv0Sp1EVCH1iGHza5mjw9GOTZ1MZ1m/26BfDk/HonC0WXobvi0k8OTJE3vI27teVodnUGdD/QGdze1ibLl2AToPYQnmOo2q5afz0PCW6DxsoOoKR51e4eTq94aVefqaPVyYdynpbKhDOD0oocNcl+TqB2qh+bcJrf3J6MTuevJJD/e3pa8flA431vMQlfe6u/RmW7/nKtoiRytP+22zoId7Tk9PvZWlP1abMDfjVCFXY3XLaqjPzs66kj1oUKsrkHrWq67qrDR62E39jQ8fPozLjoaLr66uRuyrS0ud6dQUjNiXXdICumBRDR805KVHqzVK1nY80uEX+lbJ1mCdHupV+OpB6Scfp9+MyJvU9Jlre+NFefXc0NTrSLRXqoqL35tzU8vyRAE1LN7NlxEnHZ2kdJpzUzLPWPrFxYXapYnxRiu8zoCzNXEaHjk5OXFPCrP1grxOAqPKatzcgnCrlreso8Y7cLwN9FGe4Ur7mtLdMN0+VhexNxf2BLtbzjmmqlEXY6m5KYwuGw9878CJBhWu1BvOarLC9ZtZo6YsHBYrmrvpvRFdkE6vPBr6awJpFvSvmvTEGUQXhupFt3tNJGKwqAW03EjNdRjqaYGmq9yMJysN7cLocWCF2daKZmF6DW9x3IVc987cMNvlEneR2sC1oGNWHb9Bd8zd3bX8n4fzKns8z0thxo8qa1VUVSeFaWnrtKWlGR/UvdGhodh120Xs6t+OPkCysDAIaWcccT3YBj6um6TdGYRsDUssMA5ZQlVhMg5ZCNYLdkW9l/ZOSvMAansebBa8fDXbeCsHfRx3blVDrd5U031Np1CJ8RLZ9CvcRKqP0XY2mgXtonOuu024vN5rImVt1Q+f0J1ua+OKGpYmzYx9tWXXLGz1+RAK2itoPiKAAAIIIIAAAgMEBk3Pw8YIIIAAAgjMLKDB0/QvCDU3U/VAgx7M1VMgmmZYu+hPC/qo9cZ7tApH28+WOz1KrgetdGdRuct4G35AD6BvUyVsqMYmMzUUoartdRT0lfOA73VnxZI7HUclqrQOFkvsiW3UGmRPmO4V6UBORLr4VyqO8NcJwlLXNhLWxm4TqiNa7arKPXqvzg1EG4h38cxGE6AsZC/3Ju+JI0LnINcnuiy0aIJZWVpA9TxaItGV6kKUTs/84VvaBFdjRH9g/kwRY0YBOg8uJp0HtzXwlmvrPGyp6qqPob6EWxVrWFaSNnlhbrFV7UqMKjTHgvqcxlJTaIlhCl1cKJyuk7X2tSR4n9vsuYp6Jd5Vf9xmXF1ib68ZPlabsCbvVKEZ6kDpKNSEuvXcW6589MaOo3NB+ozsZbzro4ZKNOxjj1dbqunoHSDqiq5dP318b1CaN79xb9vVyocLKs1FTgcqFFXj6ElB1VI5qqfU1C0P3do1S+nV42NMSbpxhtHIuKLNwqH4ES1/WG3mGUsPm6ahg8O61mtbCXdhtsZNDax3si7dBVLWFGlzI8nNspYTN1BWVKWnJNUDWfZjufZW1d6rdWFO1TKoB6vaqGSowjRHRFN5tEYhqLaErYcXjmLRllNKxLJvb168VCU+9h59yntvrhPhb/vGjc4dibyX+Gp6Qz2lNBM5Sp+JVIsS+w79SqFZDpO824Qn3zDZ8yfMctGdq0VSqxhmOfuavKWm0FQolrLTNpU8gsKTbFPqgKWss1fadIBqcqfkaPq+4QWLm+DePsD0BMwTghooS3vo5j26rPJiEHKeIisdi/pLo6uEutnzn9AbENXkaDummjm9B5jRnHHIjJjRoFbXe8l4cRptnL2VOlKibumV6XrrRTHioxDSCdC3KtkRIXftMk9LJe3VPXxCdzpaFVfXsDS5yNi89PZ7RTRltKT02Fdv30aJV0Ony3+NfisvOni1i/60oI9anziW3XZG4Wj7aC0qt5KCLmdLyAgggAACCCCweYG/Np9DMogAAgggsF6BxE1KjaTYX2mTgEYrordP3EENLWv4Q6MhM4jN/5yQl9PejyPGqjaZqRkqQ7koNK7XW9D2DTR0mE6qjp2u+ygavFON0gijBt//M+L4z1Gmf5XC5klcy+iehh2H3oZvEqxYug5/hal6qzQ0CWu2V8L0UalVmi0+ClxRpHHm/1a56E2/2NXMNsWRTqFAekOTgyWodEQZv1UJqnx7S7CtnO2YuNKgjOivqQaq1V3haF9VnjDN2tcSb7gja2YQGHSq6r0tNEOCs0fRVZ+7Km1v4589hQS4rACdh8afzkNXm1Bt52FjVVfO899uTzQ+G74wT+S6+UpdyujhoDJSp2LKVYB6jIJVONHwoyunRNeb01VvsOcqGhZc18WvW6kWaWGqTZgMqUJhRVrjmvSoxSLVPjujhiDcY9ld1iGmE1M7sqGzjM4a2j7NospvTGT0MGlG1bxINZaieBNjKUqqMVI2SwuoiKMdCRW6ikAFoWqgPxVQ4olPbZmOJfu3Sphbdb1lJTV7jKMDjFb7NsH2w2d0Ajawo6pfKxYuqDJsII9kwRMIBx51evK26f0YHn1q7nr3mriBGsywlg460tUshyFozWyDqzqmwvOCSiTLn0J2/6I59Vbqanpioax9dw9k2Y9qkLN7KkzVrkS+VGfUAthbex1EOuh6wyyRlxZHaU7kaNBX6QZEMmFoil0dOR07QpOGUqWmKdGR08Ztyje2EPUJxTKuEfVEw3TVHZ3UdPc43dcaGmnRg6uLt87BovR1dAOb6zTX1X8YWnzp7bv8R6zXwdLro9ZMbaDlsFJz1xuaKoklqHRe5m9V0iUSflttkz5PFQ1BetdMrxXpOpP+Nl1vF2lO0wke8a3Gi7pKgUHIEZ4b2EWtQbSrrMOBccgs5atTZ9dBp/Xpi4ssCdhwICvtvUSPuEQlmfhVcwU6tBpoyGtivOndhdCbpNVdE6304RO6015VXGnD0uQiY/OSPj1Fq41iV+ehhrGvxJm36d7YrzjUEFkGNzTCYw/Tq3IjPlLQI9DYBQEEEEAAAQQQaASYcIeagAACCCBQqUD0+SE9qjLl2QXd4+l92EWjDDPc/oyOJaVHkGf+VmNGQ2vGJjM1FKGq7fM+/ZB+LDj6LK+OJu1lPKAsh6eOgqEtQPQ5ALUDqq6Wpzw1xGmp2MqpJbTZqodynR4w1bdDJZV41ajeoWFFPVs2uyJSlbM09SpZ+/1CbalB9qhq2Fqq2vS22AqqK/2sLyrQW4fdsqvquM7F4mbQsqwjJVfUhLMKAToPKiY6D9HGofLOwyarbvrphNmalG1fmKcZ1c2LHg55i8ZyudEkw953TedrY9/uuYpGi9LS3TVepEfDH72y2oRRhUaXaW07Ri/Y22Z8zifYCslEz0rKtc5K6dzp9BGt5w2O5YovjFpHtKUlUdThvopX6SmktJ9goyOxiS5Kog7M2cFQXU0fqqoec6YnXWFUyds2JFxQ3U7vzrcqykRxW9oQDNcoEA7LW040Xk7VmnkHneqSt032j7pd4kWqj/aKqvYtzHsTYPo0nSsj0fNCmKM512xyaH1Qec2p3RuXvTJb8qhanX6tTofDiFuQbdQam01fP+osXOjISpy5epG9DRIds1BP+Y3eXU104ZroErG0nmtcsI+VeeyjP06vUV1ngdFJanZMXzql+6tDo87bUBgrXvpgb7Iwf8Kil7Ge55RWzsVRn9kLucRHN8Ypy2qp0u2kvh0hI4TemhBtJO15mb9VGVqO1V5gSn5oXmbYfoarg3TtSh8I088p6dhn+DbaDCrX6nikc6fDOdF7sVwbhlGrfbCcCBR1uK9qY/pMOgPmNqKIXm8mOqKJaqCSms1E1TV9tKqGzJmedMbT/bpqTxPpTNXw7Xp7L721N+8Jd9yxEF7b5k2VONRuMwAAIABJREFUEHprUfrYGZoeyxmnN0mJDaKnKiUy0aImQuv6yt71tZe7Pcyh5rm2n7OdXG/D0tSZjM1LouqG7UNVY1/Rvsr08czeoSHhl25n2paBgm4pWEAAAQQQQAABBIYKMOHOUDG2RwABBBAoLqAbHuENdV38j7g3H02rZfhPwz3RfXOttKQh12DiuHBGDEFuMlO5SnyRcDQmPq70o3slDoroYxaqDyNy3XVfwU1SYqDWizEct1VLotR6m/V+lGTvYKhSWMkDxGGuXT0tJ4qyl0Ib9B7pudpqS2K8bXT66K1CE88mqj9hZdAat/SVDM88/KhkeInn4zwCYVkk1syTpDljsVROD8Te5M6ZEeIqJ0DnITyN0nlQs1B/54GqW6JZ2MOFecItHJTQsaCVqmyJvcZ9pZ5k2MP0zsj6WCLqcQmuZK+dV9GuUohWXa86zfYcj5vIChNGFXILaO3LvVc6q85gV10dNMCVGMxJ9/TC7vGgYR+dvKJRjxs2XHU5Zky8eg5ew97bRUn0ltUJyZi2dFCqPF7Kw4+DKnY6uonfphsWRvZ6eROn/kHNSG9EbFCVQHhdM6LB12ik1zjMcMRFH7I32kbP1E0W5hlZ1XlBRB7a4h/FYgTc6maLF4GbgIzXgAoqXd9yNfIKJxGRvsqYqbYSJmJ0PS3LXYe/dxNTMXaJeVt2RbrJwaLoFUSXQJb105us8AyYJWHpaQJ0FGSJpQmkxDHVHlxdC4keY5u1+RNmOfq6jtyunHatT1yptQLTF7piH7Q+HBzwEpYeW+iNq/fAn2LeG7iXl/k/qtb1Ei2yQTj+MD9OGGO6bSwNlR4rUGpLJ6Bo+NFLG3VXBo3VJI64dEMRtjODDnwGIQvVjbAdYByyBHW6bdFhWCLSzYcZtireOSXdKPX6JJq7JqJBjZgXXcaLUy/X0Y/jrit7haNx2Vdaav6Kromi1z69LapXMYwf1XRbLlHt5d5b2+3FWmjL2brTvdW+5oalqT8Zm5c1jn11dXentNjugWk5WCZWEje6xPLOCzohw1cIIIAAAggggECvwLpHeHuzxwYIIIAAAqsT0CheONin8QUNc2TMi+4F9o7cFb1HaxlV6U1h0Q1GDEFuMlMZa938QemoUTXWn4bm9acja8ogWtcwn4YavaqoyjPlgFVEXoDhR8vtfCXD27FrhNdSNMpR2DR54Yt3SsYtyUhvo9hV0F6qvI8WunQs+ra3CVVr0BtI9g10C623hudKmOqSB6uP7QN/KojwW2+NkppdgAB7BQbdZ9XR1Bvg6jYYJNBU2lz3k1ZntdsEqwWj8+C22HQepLGKzsOGq27bwZi5XdrJhXmXqlpCtylolkdcI3eFH6639OTtzzyF4W9vzc6raKJAey8JVZ8XaVhqSxhVKFGL1vhV+kpn1Rd3qqvhWEfXGF267MKBsvZk13Xd543RKSX2k5Ge6I2eT9tIde5LJ5hvowJy86qEsYuSGNjsqgDRBExZma4STd2YLTGWjHjUbe1tFqjDCUOVo8fVfsw1PJuIna8WFAibmhElHo6962AsmqnwBULVWGPrGu1VNhVejV7RZDeBRxPfHnFLLZQushlgp0exFH403lzXgOHh6UanOp/35KjQ0p2HKSO30SLWga8YdfnQ/KV7Am7ew+Vo2rwOuWLpEktf4LjRjbs0iGa/npU6d7h5nGG5qyDsJuEZMEuy06cSnQJUS6dUVDeRuRoKO5q21FHgpiG6PH/CvEM1mqpcly3qSETDz7tyUKGEG+sA6S2pyu8izd+qDC1BY88zLJ0Z1uiMVqiJG6qk7ZUSnfimN9pT3NLnaB0sUwJfdl8GIZf1rzN2HW5eT8PYXiXajVzn0F6x9KVE0wTNlpje1GoDj9prJJdt+izpr2qbDfRedELRcfSfvv4sMyzb7/u4BV26i6W8u9FFl9dyTRRtkYwtajTjvSstR4G93EuXtdfijfhYFLPRtpBWflnUZERWux37Up0PuyjZry96361QDU+P9vQe4JYN9lzQFh+2QQABBBBAAAEEEgJMuJPA4SsEEEAAgQUEwuGMQvc2LM8gauS6ktsVljHE1T1QtclMLXDMDI9StVoPAQx9MCJawXR4uuWo+xw6soanyN8jbAfcWJrl9Ii/d5dCH6cfy4oxTIa3ZoaRUB/rv5+VvPQ9tlyl00TYOy4cfZb0v4nN/3/vfR1VqiyVs016dPy9eeZPlc2rGOFHy03BNi4Wcgn01hO3pLRxrnjrCUcHpptHy3KWe4H1CJCS0QJ0HsbR0Xlw3RbpPGyg6qrPML0f6xaEcTnskO/nwlwXPuEpcp5+fsjupkRNirH49rBZaLWfKpou394XYFSp5n9VSWmuLWFUoXRFWt236Wu96IjWKvIYDvWoYzD6EE4PVoRnmXDQz94nSZdIc3bb5EX3DPXKa77s1dsbLHX7GLMNUrmRdi2PruEl8NMnr6qSWiL7o8NMtDbzdKpHp5wdpwt4bZSO9BGtfTiAWbqZiraQlkFRbaO0RRs0rbefN0fLW+50R5NXeqXaz9GZ2uGO0VEIr4xmvuMWLQW9p+Glyv044mCPxhKuTHcsZ3ilSknSsaa+cbStcBHc5bDIvN51OuXpTogbkZZDtG2sUSuqP12nyF9/6npJNV0PPZnoR4WgcNSAK2SFn9FKoSmdCnxQ8bmJ1LlDyVNVUWYV1IjkNWLKnRqW8KTsxhUuL9K5tVjNnzBLNVMxZak8KjIV1qDmJSy76BpVAPEqZP1NSWo4LuFFp3qr6jolCndf1V4vfO9j2Lq6u+da9iKNfrRfjOdK1VrC6S1EeararCU7YTrTPZP1VozwYFcxjW6B1bhFD5xmpeLyYL1ukqK2nwTTJdLEWK6n6mVkex+97oS9huvs01UHZmsBuhLgrh9dyUuUdbpfVFVSS2Q/Y5hhg+YWupZVCdfbe1Humt6+cuHla+hHVTk1v+OuO9ryUnOtQLIkRi2MglJVVx4VrP7aWAYtaMdWyWvEeokKHWjKWhj1xF660SQtIChjOEM3C/MbrrGfU4bGXmJ7WaXr+aoblkZMrYGOwcQZPCzE8OpMIbib6eI6URzpE58bjpYT4di/Co8IJdi+u31LYXrpDz8q+6MbOntKwi33UNBhrlmDAAIIIIAAAggMEsjT+xwUJRsjgAACCCDQJRAO1ujavmvj6es1QhqOYnhrNMIyPaLpIXipin5c1xCkTKK58FauLlPTy3rmECyPOzSFEpaFdwTp+M01AmgccOyy8p6CynjvXGPEXhUNP4bjyF3pzLi+d0xf6czenPZqqHZlzGNXUKp1vYPv6bH7rpAt673KJmcdF0pSWDG8NbrLYgmfbfIK9FYVt5gK3UbNm6Ohoakld/NoWd6kw1A3tvcE6Dx4IOmPvadLHYl0HtrmqGjnYb1Vd56nbdyavOcL82g9ma3nlu7Vl3vmyS39VSzvuYr2FpClx7tIB6+qhFGFeivS6jYIy7TtXSzV15puGJ4UNEw9ceQt0TXVQeqmORyas5+GjBeelYy6u7muf9mzVc23pzkcwnIPk6L98CaRYaVyE9AuT6zkdhDLlmm0Ra7jLMlefJsuN3WqqyrfxaE2mYDwmfURd2fCs1XRK7Jx14A6Lab7t9lvx4QVxtiutg3snAvh/cQw/axpBbzze7SkFj/ppCt86Y5E9DhtoZS22c4vOu7Chq5NibvgFZl3wOpc2VaAcEHZcYPqXZ6hwQkTueya8EzRq6QNRpySRmdTlVYnL0uqmm1UJUqUY/rY8ZLHYFFb3F29WVcs+1t5OvAt8bpp8JbVOumEokLP2CSG4xJepPqYver2HuDKY1tYhRbCbIZr6O104auxDbm8NenzYFfIlaxnENJYEIljmUFIo+Him3nXKYxDli6RdE/Au74onZj1hr+r3svQiw73dJy386/+Z3rQwI3aXVa1z5uSsOoufk0UTUDRoU4XIX1E6Ft344zLbil3La+oO51mbDK4pcsi5WWTY19hNz57qbkHkRq3rsrfrpezu8vMy1st6JkZiQ4BBBBAAAEENinAhDubLFYyhQACCKxSIBxbLD2cKibLvd5Bd4wK0bcjLImFFQ1BNkqJvLRfrS5ThSpA0WDDQ6/1dxe8stA4svtt9kciFJ0bfnQ5+iSTd9s+us0UT8tocsbHmCxJXWRMv0lYOAztlVTRUWmlQdS9JeJVXQvpoG3C84hluHy2O2eD8rL5jb36mf64SY0Rd7jL3V7dpPB+MkXnYVBZ956q1BzReWjb5KKdh/VW3RkujdtaHSrNEHvYoWqrRLswz4V59GUYmbQ+pRdC/1aAk3KDHxLtqor21kBLf28GsTCd9SSMKhSWzgbWpLtbi9T5iarhcIcOouk9RoXQnlbCBXcMzSO1nwot5/Q26olKe9tdNbml04LKaFCVSL+zkX1oNywdb8zWzUu7rEyFOy64Jl2fZ0BbMO+jo/Yqalu4WlhjazzaYbc7eqcPlbuOo6EaYXNRbizdu8/V1tjEm2xqe3vvXs1Q2zV40qa2wgW3UzG0Auxw+94apSJO1MkZxNJXc/aO4pSkqlIlqnqWrrIxeZZ7smGRuc1j7wDX0AN8niIw+sy2WaLLEa0q8x9Exqqi2lt0PNxenWY4eYXVI928NEU5f8LSl05Nqgqd6XofvQirt7pJ6m6VGDe21OFCtbfXoVC8bRUNncM1pR9BaROzuoXe4hPm/G1yRkb3nB5WjPmbrOlZ0wWOl6ksPSsGIacXzbIheH0tVRLGIUuXCOOQ04V32HvRgWk583onrBKXkML3Ykl8VA+2UHc6WouWvSba58MnidJvv1pLd3qHDYuOI0uuVZRer97tUqppih6P7Ur7gdnUmYkNl3Zv616zMEO/PX1mb5LRC9WKlVjYXkGXUCJMBBBAAAEEENihABPu7LDQyTICCCBQqYA3tqjBFw03aESm9LiGZdBZKVlWzRvriX5cyxBkKxnNhbdydZlqc7euBcvDTG5Z6G6Ne8CWeLvAchtGrYTn7N3xLXFvRo2SV0vDj66Vl8LsH72yCBOjNd7QdsY0KPZojO3KsIwyxm4Z8J2n9bYMjrcmzYKOoIwUBGUR8NoHr0S8j2oVLWGubhu36fay3PVxdXkkwbMJ0HmwU9N5cK2W7TwoJZupuq5q3mXvZLGrC/Po0Tp/r6BrjEK937xlvdLQ9lxFLUVmaeVKj7NF01lPwqhC0QJa+8quy5lmvbofq8ugdy7I+LydzuxdXO0YjndCtI/7DX0+co1Fs2Bd8pqvoW8YptthBV46a16tjtbDOcdULfntfbffEsjetumqabUV7t7KZbb8hmeZEePz3mlIzUWhNkoNqde0Nk1TV3TqRVvewJ+ns21pVKMt7Twr50GYrWKXjkgtZG+56LgonYxo+OqtdTXsTZpL3IeNpkQrw8bBdVP7M1vf0nJP0C0yd3u1ML3p1BHkZq13ec5S6CqdRda7sGmlroa9dLJ7i3LEWXJEmi0nLwEu0nSnW5imWOdPmEWs0HFneUKmre1q9ya+c5ioTmqpot2kNnYtuA1dIqgRXyl2N6JwuR2+GBG4ZZcwxnANFzhdkr01R5jzH9ddqR2xPqwM7pres/yIGEvv4l1ZMAhZGnwt4XvHMuOQMxQc45ATkffce7F0X9uzVbmLI0syFHuhjnS6/ljSVqKLEh3H0EVQOrXZv/XO9W1lKPfwSRtFYmEV3ek9NyyWIRf3ktDdXkd6b6+4d8DEqzwTmw6vY6MrSiVY6S99YdJ19Lm5m2doqKthcQvOTZW7vKKC7som6xFAAAEEEEAAgUECTLgziIuNEUAAAQRKCUTHFt0rdo2v9Q7BjEuc8amFobeOxiWmay+Xomt5FUOQbga7MuKuX12m3AyuaDl9064pEbcstNwWU7l7AJZHrNyniNREtKnSQqGBSC8WN0Z3ebbS1+CvG2+4nPF5iGimLK13dMeJK9V0e+PgYd7dSjsxut7djXfm2kQq8b1hskFegd662paOFgo1IHlzNDQ0Y/PlOpR+YHFoFti+KgE6D/biMB599gAnbrnbzkPjtt6qW/pOf+PTe7pU/0pVemIljO5ew4V5tHspk2iCy63serik3DNP5fKSPeSdV1GLp+U6ep72xEttJQmjCnnlso2PvWeQ1WXTe7gt73WZF7h7AahljbN5njo52k/9lgcH3RjtIa+uELMn2B2MleGI/knvVUDp4nCLvmvZHenNbjgiQN0S6kpqs35EmNvepasfO6gl2TbR5nMXNjUjRlnDDluJsXQ1OF0HuPf4vppHJSnMWri70jnbrWRLesIUzram9DllY4eSd5aPFtOIU38WpXTvbs57cE120nfiyt2w9jC9DnO6yLyNLa2Et0s0fHflItf4nskiH9XUuA6J5dL3yhPZTwyGeKebRCATv+rqoXlii1SkhE+bvPkTlm5qmoSVK74244kFdQNKXzr19jRKH1Zhh9ADKXoO8uKKfiyagIlH/YK7G1vm9fYVe8/RC+KPi9obJ9SxPy6c6F5e4N6hxCBkFK2Sld4VyoiLkd7zSOl2wKtv0Y+lT6ZDS5NxyKFi3va9tW7bvRdLD7Y5EMpdOFv6b6WPfa9WtB+XuibSUGHY/oxoVNuMjFvoyr46NuMC7N0rzHW4ZhXd6T03LL39XpVpW5m9jWsb+1qwdfJkwgOhWWMR6z3uxm1gSeFaCnqcAHshgAACCCCAAAKhwL+6+m2sRwABBBBAYE6B3hGNm5sbjV59+/Yte6oODw+9G0XRKF69ehVdz0oENiBwcnJiz8WXL190PDbb66j8+vWrfd9BW1oOTPepaHd73Ub68OHDoOiMGz979iz9gGkTzt3dnTHAKZu9fPny58+f6RBcovSW4769vLxM31pQbcnedP/69evs7Oz379+JNKuYrq+vExvk/UolnnbIGx2hjRAY1FhZDvMRaVh2l97nM8LkWR51DfdizU4E6DzYC5rOg2e1SOehTcN6q27bA2/zUmJhzxfmunyIdi/tD6jlKpHT01NOwV2Ye66iXSasHyRAFRrEtZaNv3//nkhq9HnWxPaLf6UhlKurKzcZXc/CutvYl9NjF+/evXvz5o0bmo4a9WbdNV3LDw8Pg667FY4x5K4Y97Netm5XUIWoHvXQ7PcOIfZuMDRGd3vj2GBtozHp40UZ1BClm02W1YZEEewtSXR3ViKQV0Atkq65uu75qiG6uLjQ0a0Bfy3oDvLBwYHqdm8jqR21zfHxcd7UdoVmfJm5a/ei69X74hRfVHi2wHUIJHp3OkvOeQ+uybV6RInuva4LdNt0Bh+1DPZY3N61bmRbWolB4SslvT0We2rXtaWamvSb/G12etvwdsvsC12nG6Vch1j26KIBDhoPj4bAyqoE1LXWFWLR5m63j6BUVdArTYzlaYRV9xUZhBxUM9NdFAYhB2HOuTHjkHNqu3GlDxltyTiky+Ut03vRKJbx6YJyF0fpOqwHmDWGsNR40SLXRDx84h2nq/u484Zl0NhU5WNfPB+SOPq2VNCJbPIVAggggAACCCAwSIAJdwZxsTECCCCAQBEBzd8RfbHNi0zb6IFF3dfx1k//aHkWR2PN8z83Nj1rhICARSB9w8MLwR0e1b2QcjdCLLc6Pn361CRPzUi7rEc03LdQvPRP/2h596NoApos6K5Mm+WuTM3zMkNvE+rOhdSVVPt63UJW3Ujf/1OVLj3TUJjgvK/AheGzZqJA4tHwMGS9dBGuXPuaQQJNZgedHdbuQ/qHCgyqHnQe6Dx4FWzmzoMb+waqrpudvMs7vzDv6j0OesIgV4l0vaucK/yVhrPzKrrSUqsq2VShqoojY2LS4wN6ST5jXDME5b2QqdNT3jNRGkSY7pWjOk72t0DdHS1QiZelLbvvahuvY9D7bGiIY7mlUnTuhq6OlptU1bdy48xuRPbl3vSk2x97RNvYUu91RF8+1Mse9pZkGxTkoloB1VJNdaGbC4lzlhpDHfs6XeqMrLs8xsP848eP6mr2NhrVyuRN2KCBl7xRE1pGAd2CTN/otJzcM6anCUpHWTpe3TYdMS/hiHQa67lm+GobHPV+7Y+aWAaTm2TrPJv3emGExoK7eP3krpSoMTfO/9gVwuj10bdeVb46xEaHOXRHHThcfA1FW2r79IWbao5+fL50K7fbR1CWKvSNxRu9JPTyaHkMzNulno/pq4P0mFs9uWhTwiBkS8GCK+D1rxiHdHGKLvcOKaSboKJpqzxwei9NAena09Lt1ysYhS5GuqqoUqVObNH5Inur6CLXRF3DF4tcwntte68YG9CwqA5sY+yL50N6D+dtFHRvNtkAAQQQQAABBBCwCzDhjt2KLRFAAAEESgm0Txr1RqABX/d93d7tjRtoENPyq/XezwsbA2czBOoX6L1p12ZBT/C0d0f0prTlh/jafYcuGAPXkKhCdh8F0O0Ke46GpkrbR5+N88KxN2vejsaPetyq90aI7leVfuKqSa1emUjfsdODNXqW3Zi13s1U1m0l7Nq4dB2IxqtTiR6sj37FysUFBj1KaznGF8/RiARYHnHzgl31E29eXviYXcB+qqXzIHxLw0Lnwa2leTsPbsirrrqDTmduro3L9kq4vQtzTekYPVEany0wCts3W/aZM3s6Z95yz1V0ZuqtRkcV2mrJpn89e6mWfJy2BljcEQ+NvGU/I6QHcLxk906S6G7vptxd37XsDuV1bcN6CWgM0J1xW+9YjqgVlgZQHbxy4JYE2F8sL5fOMOT0IZNuf8LQtr2ma16GEa9mbRuK3M0poAs93T/SCxKaXf3Jkyc69USv+9wkaYNB7aF+bEBz9Mw/q5Sy9qfWv9JjF255sVxIQIWYvgVZ+gZxIl86nNMPdehxjubGcSKQ6V8ZrzLck2Ca1EuSu6P3lfdxULDevhv4qJHedH1o89jVUWk3KLQQrSrz301e3RwQhYqj/mAT103N7H6l387d8yMo9VePVaTQco1suWFabWbTGYy2+dXmhUHIaotm2YQxDrmsP+OQI/zpvbRoujhKdCbbzbSgq8gSV83Rs6ROjrpzVLoT6+aua3nmayIePukqiFWsp2FpisnYuXWHsAYNUrk7pivGoGC9oIwNo/ba3lNwHkXXx20UdFfuWI8AAggggAACCIwQYMKdEWjsggACCCCQWcA+oqGItbHGszKn4J9x5N4wNfibcc6I3ujYAIHaBHQnoJ12Sjf5Cv3cgZtry8MWahP0k4DtM9B6rk5PW7qBZF82hl/0qWLLW0lTBpqHoumx8vQu9vHxdDiqdb2nDCXGOFtTOq4R3+qpFEulHREyu0wU6K02bvh1vuLlpnDc8iCEJgrjDZVx6WGvnQjQeWgKms5DWOFn6zyEUVvWVFt1LYkfvc2gM4U23tKFeVfe0482jqa27LjVDokl713bdBVTdPuNVdFoHlk5VIAqNFRsLdun53lZsCUfCqhHnN23QHU5VmLkzf5UsRIwaPqAdmjOmHHjm7HG0Da8mTe+N26EzdIAFj1Yeme4UAnW2flJD4yk258NV8swa7o0iFYzARovh8MwWYNAVEBX682fal3zpxsxOofq7q3Om5r0WbOSqdbpTR69aKSz3tnZmRrSaP2Mhm9fqWEN/UC3bk7ZJ/a1B86WCCwr0HsL0uufzJza3u6Q0q+GYuZUhdGpjXKnTewdC3VD0F1Oy9yX6lGPmIrRjWgDy8baqEutRWpFeJWkkp3/ddOiXf0N1KJ6shCtz+pR6+3lQZfno3PU2/4r5GgiR8eY3rG35ew9I6TD59vsApZr/1X/3k96EGBFjS2DkNkr/2YC9Br5cc2s5QK86PFiaYsYh9xMpaX34halLiSNk3uWuGp2r3+bVOlIVz+2knGzos2OWwrNcldLOHMy3ITV2e65KaxnmYbFXhb1j311HYzRPGpj5Sj61ZSVXv8qGlTlr6fVX9BRVVYigAACCCCAAALjBJhwZ5wbeyGAAAII5BRI35IMYwoHZ8Nthq7RcLNlNPP29nZoyGyPwGYE3Dup7itA5TKYfqWhiVejnO6IpJvIcgmzNBfR323IkiQ9OG65PayHy7NEZwmk9zaDEjx9BqLeH9VskjpPHehiWTb2rlSxftC9k03eYhx3N2ipuauosVsScFtFOg+9JUvnwSXK0nlwAxy0XG3VHZSLoRvv+cK8q6sQvhUzVHX09pvskIzWaHbccxWdSMfuVKFt14F042AZWarE582bN25KjA9Gu7tYltNcbgi9L7a5G2t50ATE2pg5ODzA6EfvEUa5jbtO7+rquJGWO1iMv5dbZ+cnPUeV/YByqTe53HW9715YbTLjZGoeAV2XPfnvn47K5u/Ff//0yq5m1dEdCt0n0i9G6A6yGj0dnoWu5nRvSBX78fFRU+3MP2PCPODEsnMBzemQPsGpl7js+3I69NJTN+rwH9qVHVroltvE7slRc6wMRdO94PScO8ojvxSlglP32NiPXeQ5n/Bocp9qGFrx2H7bAnq0I+y9qLnTVeG4y8ChXLt9BGUoFNt3CWhes7DRCzceNHwU7r7smnQGjeejZbPQxM4gZA2lUGEaGIdcvFA03JFIQ7oJSuy44a/ovYSFqyt6y+Wwup15R+M1SuYlRlfN9cy246Vtho9dd2TCDv8MiWmiyFvisyV7/ohoWFrzbYx9DT177vD1tG0UdFtvWUAAAQQQQAABBKYLMOHOdENCQAABBBCYKjB0GHHoCIgxfb0TRiicEoMpxuSxGQJFBXpHzfQAsR5WbtKgBwXm+cU8yxMJehm7bUN0x2ieR5wtCSvUUuk5FcujeOmnMLPXJT3m1VuFLMlOJ8zSSuth96EPraYjHfqtXhjrpRgaJttPF+i6kRkNeZNv/Q0SaFi2dKtV03Xp7r7uiepxVf2rZb3vt8jPmUar3HpX9jZ3dB7cwqXz4GpoeZ7Ogxdp83G9VbdQ97JVajvV7Zr0QqH0WLp82S/Mu/LStT4tk+XbLZ2Is4AokD1X0VwKbh91AAAgAElEQVSGOw+HKrTVCpAu2fRD6vWY6CLFPenoLFDoylRddGOuLY9lu0EN+oly9/VjNxCWPYF2MLZZP25sTde/6cOkCbzcmKplREKXS8sO6Hny7cf0dZx72La77HMhelDrymuemwj7NCfX8wvojXdN1qARRQ0w1tlkzW9CjNsTULch2qS7OZ35/qMbdbvc2ynSwJFxyr82zOwLrmRvgqOx616GXlAMZxfSxYLWhy80RgPZw0pjnfS61vPIeLP86CKLM8g88quLRfNnhVVUjz3MNq/Wnh9BWV1tqTbBxt8UKTf4MINMenSFQUivCBiE9EDq/+idicb1YBmHnFLQjEMO0qP30sWlS0XL9HZ64jrXb3lqui5vKjelTTcFVn3S7+I1ru+6cdC13hjslM14+MSiR8NiUXK3qX/sK92Bd/PSLBc6SBd5Ci7M3eg19Rf06KyxIwIIIIAAAgggEAow4U5owhoEEEAAgdoFCo1oGIcU9c527UCkD4ECAu5LrcYH16anIn0rMQx/toRZHpUo1FIZb2lbhmhDwClremPUjTTdkxgdhW7yWUiHvg82Oj2JHQe9Y5YIh69yCQw6cVvuOudK2JzhWF5v89Jj7Bd5e1X1UY8R6CVV/QC2jkrd3Vf7qYeE9K+W9cPXasl1d1/PrOvef1XJ3lJi6Dy4pUnnwdVolkt3HsIYjWuqrbr2h1ONOZ24maVvNiIK4wlo0Pm9NxmJvOSNqDcl7Qbz/HBxG90mFxLFOiW/i1TRKQlm39ECVKHRdHPu2DvOMHRkac7Eu3F5oz0fP350v824bKzYauuGvgiqM5fxglovnXKaM5ap+wjj6LlL3M5tV7zGsuvaPb3eMiJhPL2mIyrxbXqyzqGP6pZIYQ1hdr1M5bVsNSSVNCAwVECNgO44fP78+c+fP3rjnTmkhgKy/eoEeptu9a5reGVOncnefn74vt+cxaEeb9tPmDLHinKqxkdN0I8fPzSRgcYGtawzL91ptzQvLi7cj13LuhSaf5TP64rP9iRDFwLr6xTQ3czwXom6H7legbbkurf9bwIJ02kJfMo2vTFOfARlStrY1xPQe/vemvBj0cGHMLq8axiEHOrJIORQscW3Zxxy8SJgHHJQEdB7SXCpg5SuTs2+eoIuy/SOYYdNd7h2ftGaOAnOf1naFPfOSyRxvLhf0bC4Gr3Lmxz7Shy8vSCJDYz3QJdqHxIp11ebLOh0lvkWAQQQQAABBHYuwIQ7O68AZB8BBBBYpYBlOHhExox3do2/yjIiAeyCwFoEjA+uTc+O5dX0NhYNSs72lGfvc5xKVYmxV80K4d7hbvPuLSh5898jCX9i0UuVPmrsNVxpWaOMe7+lE91rykOr0QDHrSx0khqXGPaSgOXNrhbKeHuj3X4tC5ZH3Ly8rJpC0+jo7VA9Up8ufTXUulf64sULndd6H5LzfPg4VIDOw/9j733Pvba1/O3hXFPAgRIGKkgoIewKgBKACoASgAogJQQq2KSEhAogJYR0wPP5HT+jSyPJ8rIt2ZJ87xfgryxLS7eWpaWlP8Z4iHWmqvEQZ7ctpCnVdRt1tpWl+FOVbJ5TBuaZw4w2W7D7gVvajf25DJzCSCo6cDW1XDRUqOXacbJlGvApTqV6dAIUudDmOr+Xl3OjnoPL6K2SDBuKpk5zEbjicFqBka0Uw4+5rVKUgsWYidfE+1nvvLZ4JJp1QeTtMeMLtRNg+48HO8mdwJYRn4vMBQTaIaAXX02utgbpeAs5DKcTvdsRD0kgUI+AtH2x195skBQXe1ESddOaJiierzFBn2SRDlEDBM38rj0T0yjtANEW9WEq45s3b44sbGDPH7mS4chiktdOAjpVJzggTMNqrUnTB0V2pmx//LJLUOyIiGkhYFlL2fWXq3BCWtTAj2P0mRg7cT9lXeOEDIDs/xnYLdvqZaqaRWHwQ84hwg85RyYOx3qJmfghGjnmF8u5yHofBdP93HAha9Yf/yoFHTN62BqbDQIf80jGbLDM11QSMt/IVMq0o2RpWNZWlv/uD+P7WpzmXktpin/KKrhtosZPDVnRcTEJgQAEIAABCEAAAo4AB+44FFxAAAIQgMBpBNY68tbGNxbMuJPB9x0YUyYaBEYisHlWdQOEVe7L1gTz90ptKHvyEcuhM3qwiP86KUAm0LLqa273RSbZ6Vawzmwu/pE6MCcD4Q0SMM4iT5I3u8VrD1jtDDGuZ3K5qPk9/twul/ueC33qQRadjtFZ1QjrLDOZl21+JmIPjXaePbJ9xngI6v2yxkPAYdvPBlW36ulgawfaa+Mba+GUgXmm17Ccd2ks2tpolQivFaOd+GuBrI1vLOkpKmqUjWh5AmtVYm38fO7uLirkUBS5WBzpVKrHIsK7RIJPJlbdBZrp8pw8utg2NJZ6a3vV3KpBeau0yJjTdnzO+evACNlmmn7+/NlS6fV8iRIgX8zp7jaVs6S8M86q4+B35tXv40nPm5oCY5fXb8GRfDwCt7e3P3780OYKbTXU1iB0eLwqpkR5AoFRmoxcz2ZIZpcJtEiiElX1pGXE829Z5k/9+FxvIGA0lTVPfaRKFLHnN9DgkY4IaIAczODIipaj4+Ap2kCGOYCWhnfu2c3hliZ08xKUzVLxYJKAZS3lnMsomWBrgTgh19aIxR+lNLd5hHBCrq2OxfhF7Bb8kIuc8xHwQ+b5+HexXnwayWvZk8aZppubm2QKlkC99UFdqFU/8ehbi8zHxMl0gkF7e4w8Uy5dTJgeCSTIK1Dm4K77ybDIofAvLAM3P/5h12vVfm18Y0GMEw2WIZUxx0rRmq3oSuUlWQhAAAIQgAAErkmAA3euWe+UGgIQgEBbBNZOnq2Nby+txVdi+SqLPUdiQqA7Aqe4jC2UWtuxk/lSgaU4cRwtATTOuFT9GkwsmAtZbJyTuy/c43MXOgLD8qAa8IMXn80JTHhrBCz642QeclZgw9dRFl9nR6ypC22G0Zfx4uVuah/0VWqZcNozo8ZZF/oZlFGz3XqWM3cqVSjGgxEsxkMMalUbHj++M6RB1S2uJD6ioGH0byWv18ZPJpIMPH5gnjmrSx3EWR9hCziwznKtyq2Nn9TGZGBQNck4+I6SWM4NXKsSa+PbS4cK2VktxoyN/+CR9hvPjx8/+ktvZX7o66NBKQr+tLROUtHNMmjJoEZVykVfMVVZ9B5p76vGX7JhVNLNyRYk0EtSOu7BX1i5+ewSiy9xc+IWmBZ7fo/KWWTYEydjJU7J7vwC8B7ZGnlWLutkU3yWg7oRLIjRDgG9xfpTO6O2Th2TuidtN5KzVIGxkJYmK36KEAiMQUCudd8oTRZKL45xf0jy8bKBkiT5Ige5WGyh4JGyP+uNK8vK2XtqmiA2HuKwYb5sG5zAnpe6traSYVu5eKoUAVnR0tvgpBi1GBpQHzxwvuwSlFJVSTqOQHJg6O5OF5qLD0I6+rlYQJyQQW3ihAyAtPwzsFs2uwottvfmxC0ALYN6/JAWko3HwXoxVtCrV68sA1J1cNvWQqjpCA7r0ftlPH/fWIR+o2X8FSw+abNaaVj21IulqdmT/p5n18q2Nr5dNrWQi5Et9vNiIvUi1INTT2ZShgAEIAABCEAAAhsIcODOBmg8AgEIQAAChQkYPzk15SqnQ73N8BaPxuJqs8J0SA4CjRGo9wLGBbWvSGjQl1e8rbDMTE8Mzzp3xrKWccO8muWjmip4g1viY5Um5HgCq85Psejw8UXYn2OwXtOSYION6qLY+kjOixcv4mjaSKNpfq0PmNpGLVTVhX6qOdI0VTDJrYJrDjVOhJCdBDAejAAxHpKgNhgPyXQ2BDaousWVxMfCwNyn4V/LDtcZAX7IMddBJ3VMpi3ngoq2XDtdyIYKdVFNa4Vc7BkP3qi2Vn7FD7w9qxR1bXYa7CwSU5r7HSwac2mApt5Thpw2b2v81X5FrIVZO34wkN98dkmQTlLsqlpn2ejSsgti0Tu9uOMuyXykwLld6/tbkpEoUZb9BHR2W/A313Ypmjx+X79+1bnb+lPfpz/5BuUlVsek7knbjXTkQdD/ThLqO8arnMn7y0UKEGiHgOU73q112RZ5dMbWuZDpEA/jP9cvBAJYVD14ZNvPICOjeNvy4qnuCMgy0bEj/hGrKoJmM0+ZCkkaRUmkgy1BSZaRwM0EjFb0WVq0uVz+g4sutfZ9X8H7XrVv0ihskZjw7reUcEL6Wrr5OvAf4ofcTHLng/ghjQCD1izz1Fn9jmXx4TGG39yR0wE0IdU8ThC4+DM4bUcLGxo/KmKxRIdFEHAWnxxG25gRDYsRVDLafosumWyRwFUWL9vT8sxbrui85NyFAAQgAAEIQAACqwhw4M4qXESGAAQgAIEqBOTato/DtVayihD/SdRy4I6+x1tPAFKGQOMELIsXTynCwYItznHWgGBcFWqZtKshntK0fJDKss3GF08LzoyPHKwDvpBct0zAqD9TEUbVolUQJhSb19CcpQya+08ezqX1qdpIk5RKez7VagUrvfTTPoeaTJbAmECzb9bBgmE8xLqhkBrGQzKjDYEHa4hRwqqj0SsPzBdVUT3j8cueAgdF+8u1jWq8OdqVVXQzNB70CaBCPo1hrqv2jAdQCpweWpFc9bw/49iwTSvogOpoKovgEBP77IlfCqP1UtUDEGwi9cVz1y2r3OIBiIFXwRXqOhfJhkXc7t+/fx0IlLQ2AWmU/HjBn5yByakQ6aSsvkUN1Jk7ycZn1RL82gUnfQgcRkA2g+UIueRbc5iQcUYWedRTb9g3GOe1OaSqobVZqiEfVDdhKZdU3XgqhCW1TJzAnqd/ybC62i1poHzRQaurVXBzs5m1+VxzCUptqhdM37LBPpjv6I4STshVVZb0FcQpWMy5+ClCihMI7Bb8kMUJGxPED2kEhfViBKVoWl1gbJD1fbtVAyU51gKDVhmxmMFVDYtPHIpeLmhY9tRUy74v1ofsqdng2ZYrOhCVnxCAAAQgAAEIQGAPAQ7c2UOPZyEAAQhAoBgBLeRKrowMMpBXq+qugyC75E+WUCexEHgRAs3OdjcrWCnF0HctjI3PiSgszbhxGs9xCz4A6MLji9N7h1gkQlogsErlTnx96rHa8FUccehrFlxl1Nx/zFCNUnJ9qr6opl03cwfrzIXH6RNiJNDsm9WsYEawi9EuazwskjFGGF5DkhwuOzC32LFaPfDq1askt0qBytGtrdy2vLWSYCcme1kVPZH5YFmjQoNVqIqTd5W4VrTZggdfD669CdOy/UmscLCcrjAatPrn1GhP2uLJEUmZLcNb2Rj1PABGj0TXhnfvO+6SmrMq0NdV92DXdepKwUX7BJKtnPpWY+OT/L6LVDrpTmyfBhJCYA8B47aixQ1je2TY8KxRHvs84wYZ8o/IiqtnaOWzvuZd43jKqPB7GMr54I9VZRpts+f3yMCzbRKQbqjt8tVDct7e3hpPjCpeKGaRiiO9bILJgWFAwzILEzzS1M/gzQ1kwwkZAMEJGQBp+Sd+yJZrJ5ANP6SAYL0EWrH4U4dNJD1g8YNamaAGIQ6PQ+Q6C+a2dG6XMopjXjbEYvaw+KQd9aBh2VMX7fu+WB+yp37ds+1XtBOVCwhAAAIQgAAEILCTAAfu7ATI4xCAAAQgUIyAjkjPbCHT3KQ8v7W3t7U/A1oMNwlBYBMBy2TApoT3PjT8nE0wTZXhZVxgmklh8y3LYsHg6xaLeSUXzcdPNauZsaiEHExg1YE7Q+4qtLcermqMi5Jd/HMvNN+vSeikDHPLprW4OdMWZW4lcyFwkUCzTTTGg6u7wYwHV66dF22qbn5F784iT49fc2BufAu0R0sWr3H35v7q0KYsdXNal/z161etAtmf4BgpXFNFx6i7RkqBCjVSEaXE6H2JeTBiff36dSkyyXQs2584JiOJ7uDAQDG2DdJlRQTpJEsxN6BORl4baFG5xtdo3rt3b22prxY/6UWhJbmaGpxVXjl2Xr58GedubNk0uEs6D9Udf/v2LU6WEAiMSkAKb+myVXz12k1BMHp31VWd9VK36V1sqhLLCpPsFOIsNGtm3EcaP2sMCfqXbfa8MS+idURAO5MDK0Xr0+T7PXF62j6JbPSf16iOGktQash58TQtp6ucqEVFagcn5CqMFvMS18EqpPUiB/7DbXYLfsgiFYQf0oIR68VCKYijsx0z+zJcZI2dLS2AVkoEM1kaiD158sSlw4UIGM0eFp80oi00LHsqogvfF+tD9lTx9GwXFb2/mKQAAQhAAAIQgAAERIADd1ADCEAAAhBoiIC2kGkWVn5bLdiazr7Rv5pg05IU+XPP+qpPQ4AQBQJnEzBOBhwsZmtLPGsUXx+CMCZ7Lo3F3LVL3L6K0b6vmKUYRvW4WjRNltiLPOqsgL31cKz6mgjXRH7y+AnZkMklqh8+fFhc4HXW+ntXBYNdYDycVaH213+x+65ahMXcVxkPBUVtU3ULFjCT1AUH5va+T66Jm5sbdTF2SzWD2nJL+8csmwosSQ0T54IqOkzdNVIQVKiRiigiRnIs4FJuf4W6vx9Jng0dteaEr3HhZzeXPg6WOTJHhgcbXSyr4WPxLGdYa+Bst4LiLBZDgoIk4zeucotvZb4VShZ5pMA5/8mVB1Mj1W8XZdHG9diroBfTOKGsr7zEj6vgL1686KL4CAmBIgSM24pkNix2i0XkWZWIpLLEt9hFlnTWxqFDXEtsZ3w50IwzfVVVIjjEqrbJvRMajx9GQMZJsDNZRogG6cazwyrJySxSJbAXTHZx8l1MjE10s/Tyw3+ckEHF4YQMgLT8M3Df4Yc8sbIWB1z5huhEyY/MGutlG21NjCY9YEFq8g/I1RYE+j812AlOkJR7P/+I//h1ru3TLiw+aUEraFj21EIvvi/Wh+ypZT3bS0XvLCaPQwACEIAABCAAARHgwB3UAAIQgAAE2iKg9QTaCC3PrE5k+PHjh/7Vmeha8rg4o9BWMZAGAoMSaPNNtEwIdV0hOjTEPml67qosS11YllZM9WVf74g/t2sNryd8sDQkn1HjW7zyws/dlUFlbz2mRCzfq5nL7vhwFXCuoZir0Ln4vvDtL4nzpW3/GuPhlDq6rPFQkHabqluwgPmkLjgwX7WEVDaGFpNJSbSATJ1RHiZ3axC4oIrWwHjlNFGhYWq/949L++O12mMx4/BwbiQ1jM50VxBtSNt29J5l8Bssji8Ox+KW6V3lem+Fdlb63KZKi4t4Z9Y8DgFH4P379+7aXagNNB7FnnxczZeW4LvUuIDA2ASM24rabNuNUhkPFSpe0b2fLFAcyAEJBgeazOVoMZXnnl0Mf/funR+n9kDPz4vrZgno9PZA69Q+aMnEtrFeqWIyi1SKJOkYp0h6X9LT+/AfJySvqoUAfkgLpRPj9N4Q7UeH9bKH4e3treVxDakyLjVNKPgdiobkRpeCJevB4rD4pJcKpWHZWVMd+b5YH7Knrjuq6D3F5FkIQAACEIAABCAgAhy4gxpAAAIQgAAEIAABCJgIGJctmtIqGqlZwUqV0rI7ZcrL+C3HUoLF6VgE0JcZ4geTIfaC489NAiTQrkJi1fsWr2R1b1hH3tfa32Dhsg8huWhPJznObQZzz6odu/gpGw5FkYtm++hmBSuCXYnYG0BL311KqmQ6FgHsxkMyiw2Bw2vIBibDP2LckONz0HoyPfXgwQNtjdA3inVYsDoaPwLXEIAABCBQm4C/tLd2XjXSf/PmzWQLaUBq/+LlNkkWh0JTslpuuC19nipIQAPzyRyVegTbMo25aLebxYSu6gHIrMv3S9G7N6b3Vsiviw3XSTWT3uJX2QCTRzYT0A72ZGtmPFNMjyc3wChNxnebK4UHOyIgm8FoJbZ5SL3Rg6cOy2iZlK07o3hlM714ahpVGb3N9VQi2HGa7KQuXk2XKr7MCbmOg/kaLWyQBp5uMwdSZerF8lplHt9/yyJAcmyyP2tSsBCw2BIDjBN7H/7jhLQo8zXjyFbBD9lL1ffeEO3njPWyh6GM0mCoMpeaPPZJn5hGW0Gnr0N8Trdp50pxejiLT06vAqMANCxGUHPR8H3NkRksnIoerEIpDgQgAAEIQAACGQIcuJOBwy0IQAACEIBAmkDSoZyOSigEBiJgWchySnGbFaxUW2F365/u1rQIYJwA1o5luzq1udLXLj8xKxGwvzsSQJsrKolxYrJrN+bpFe5rd2WmgMk9e5YvPhl345xYrX1l3Wwf3axgGA9JDTcaD8lntwU2qyHbijPqU6Xel4mPesBk32Ghp9X86pJubm5klE6H73z48MH4WVdL+sTplEBZFe0UAmLvIYAK7aE3Pdt+h/7q1StV9I8fP1b5QLaRsQyQN3eF20TiqTkCMktkSEgxpB7bBumZwbLLtLYHwKJykqH9Ffn5lsTiZ3DMx7tIbmq1+IfHQ0GJziXg9o76Ykg/1c/6IXPXajPjN12OCI5ImCNG+EgELP31VN42m3f75OAff/xxfMXJR3R8puRobL3Vd9Rg9fHjR9+VrREWalCDcy9p6lQdNZ6BzawQe9tbtaR2MU7vAiwC+K9eVW4kHhOwdLLJL+XESfUbEg8oWisLTsjWaqQdefBDtlMXkiTfmFzcDyk+WC871VUn5liGSzKr4oVzWvwQfPNPx/cw2MnUCItPMnCaukXDsrM6aAd2Agweb3Z9CBUd1BQ/IQABCEAAAhAYmMB/D1w2igYBCEAAAhCAAAQgUJCAfdliwUwtSTUrmEV4SxzLCpUpndNRWAQIVpXNEbBPZiiF9jfnzBWT8HoEVn2dUt8SrCfJWSmLgPF1cxJaZtZd5NMv3r59m5EhuSnRMvfz8uXLTLLcWkvA0i+sTbNI/GYFK1I6JXJN46EUPaUzvIYUZDVSUu/fv3/w4MHOEqnz9be4y8bQ1hqtJte/mKw72fI4BCAAAQjsIWCxDzlwZw/hpp71rZE5wWp7ACyePVRurnZ6CZ/b53PAIWKNINLIUVuhLO6mRgQeVQwNtdTuxXuB3r17p7ZusYLmHtc+IinzkKe0j6oJlGsDAUt/PSWb3/m5Iesij9ilUkmfP39eJFNjIkPOOhnLfm40tfxq/xdlUCOvXUzFnXXBOT61Te7FYhLhRAKyInQ+eyyAtKK44sW5WEIsXoIpndOnSywCrJ0TtyAijpHAly9fFmPSLS4iGimCpXnBIzRSjeOHHKk2Gy+LpXmZimAxHqoW1iLAKdaLzs0RxsW+WyNondTmVuVp/eGLFy98YlpZp+N7/BCuYwIsPomZNBhCw7KnUjDy99Dr6FkquqPKQlQIQAACEIAABPYT4MCd/QxJAQIQgAAEIAABCEDgTAL29ZRnSrk1b33R2v49LsvXvbYKYnrOUhdzOzGCDOzLfE8vdSA5PxshYFchCTzkgh7Lupagsvpa+6uv5QTyu5+ZaR7dyiwd0GLoxU04LhcuuiZg6bD6LeBljYd+qwzJGyGgLkAdwevXrwvKo07H9TtqeXTyjnoibQRNHgxXMF+SggAEIHARAnkPg2VN80VAaSup648yRR5yaJwp76i3tLHT4kt8/PhxVQIWtwwqV7UKDkg8qWlqbZJbiw+Q58QspMzaQYFP6cQq0CYfNWvBp7YljwZflmPZ9bgqMW64tJtIPpYTy0XWEKhNwGIiTjK0aVrbpYpf8Nps7bLVluRq6as7TjbpMQdNomkTaRy+OURdhv9OyRPIHtTNMHt/UDuZgz3JrkTyP7dw5g6zSK5GuNhPwLJLWTMj+zM6NwWckEb+OCGNoIaJhh9ymKpsvyBYL6XqSGvtLJ8g0jGmGljpHGo17Lrwc9dqB3cWjx/OdUCAxScBkAZ/0rDsrBR8XzsB9vI4Fd1LTSEnBCAAAQhAAAJFCPyrSCokAgEIQAACEIAABCAwPIGxt6Y3W32rPmdxeh0VdK36SxLztXN6qfPicfcsAqvWTwdzw2fJXDbftQfu6PszjXxT0cIhv1Qrs2gvc0yPCJRdXW0pyPBxaKJPqeLLGg8FaTeruvkVvQUJXDYpdQT1rAJtSJZ9otVp6qfU52rLzcePH9WjXZY2BYcABCAAgcMIGAfInAd3WI1UzcjiDdCa+Kong1iOtxCEenZXVcJ+4skTZ/wIY18zPHH1q2b2gscMueI3cpFs/TTLoB3vFgmTPkM5WPAWWugRp1MC8kjYvYht+srsH+RQl61tVEfWVJvEjiRwYl7Gb0skO449Ysvp5z9uFMN/hOsxCMh4mDttRwVUc9SCbtjbf8l8eoNWcAnKGDrWVClkTljGxfJCNCU2wtQjgBOyHts2U7YYVPghS9Wdpb0tlVeD6WC9lKoUzQvc3t5aUtMx1hpHy4fv654sQ2NTb8li+DgsPmm8imlYdlbQ6UPFnfLzuJEAFW0ERTQIQAACEIAABMYg8N9jFINSQAACEIAABGIC8vbKHaY/OXy18Nf/V4FTfN8XHKdACAQgAIHTCbj2yiJJF4uNLA3vqmWv9gW1FobEGYbAqvldfZJlmIJPBTHuJPFL/fr1a/9n49f5+s0s2tPSAX1nT4tZ/VO9FF+flBxPDRqvRMSrR+CaxkM9nqS8k0B3A3N9jFE9Qr6j2clEj8sk/vSfP11rmZo6Jj55vZ/qthS6U9FtxeSpegRQoXps96fM8i/H0NKvZYZRLh0uuiAgE2NRzto7PC0qJ4deF8f+yt1qcWYuMh8yAmT8atVIfBpK+IFcH0lATcr79+/j/e0K0QahxQZn7nGdnqDHOZPuyKokr8MIyE9uz6vN+cdVBr8a6qoHDgYw2yQWCDnqTznZpBuLhkrxvjs4u62vSbdRleH4ckn9FkdkiqBz2M/1BjOLdLxujJqj0Zw4sgs+BfUqm+QUCQ/L1OIRwgl5WHUckNFirycZ8EPaKwI/ZIYV1ksGztpbWguhL9IFB4bGiWhI9eDBgyBc7fyiky145OI/WXzSsgLQsOysncv6vq62PuSyFb3zBeFxCEAAAhCAAAQ6JcCBOy+1UVMAACAASURBVJ1WHGJDAAIQgEBIQF9N0Tyu/LnaPi0v2CpHWJgWvyEAAQg0Q8A/EmJRKC3da3/1nmWtyapSc+DOomJcMILxU+oTmSEX9Fg+JOUrhta49DUjHixc9suia51cEIT4P7VDRhoymY4Kf/jwYV9l98vCNQSSBFZ1o8MYD0kUBB5PYIyB+THLnlztyI+hPxnJOv3t+fPnLpyLGgTGUNEaZEjTSAAVMoIiWmsE1NEsipQfRi0+ToRGCGjfpkUSHR5hibY5Diq3GR0Pdk1gcWN/16XrQniNp7TZL26C1OhplLdYhMzjWkO/+DgRINAdgVWrKSxTe40TWFXe/WUZgNh+CCemoDmvxe2jEk9TaaW+xCA73LcENLxi4ulEBTgla7mMVO/G2Rmp6LlKYpRzIsks0ika1UumFl0acjFGLxV0vJzxcCyWASdkzKTTEPyQnVZcp2JbehxXNKwXh2Lu4u3bt2qxV1FVUjrqmjOp55Bmwll8koFz7q1VrwANS1xZF/F9sT7kIhUdazghEIAABCAAAQhckwAH7lyz3ik1BCAAgXEIyBc5rZ48eI3UOAQpCQQg0DaB8Ro3y3nnq0ptSbDtSka68gQs63hcruMt6NEOkFUzgkKhHf4OSBcX+Sq2fCVPa51LLaTughhCXorAqm60CzL09e1X03gD84OXPamKtSfnxYsX2gukTvnc7xu3r28bJBxPRTdA4JE9BFChPfR49nQCWghosQ/HGxqfTv4UASzH7z5+/Lj27t/8mH0i04vK/f3336dUZReZsso2qCbOhQ+AnPJTO3+SH9/WPkDLOCv5uLrRV69eaSfSKSUiUwjUI2AxEevlfnzKaydNdkqIP3MnwJ2PGw/c0UIjDZeK2MbBLNvLly93FoHH+yKgmdmbmxt7uypXsPFAwEoc7KJWEqB4srS6xZEaE9SXERdj6uM3i3GIMAYBnJBj1KO9FPgh7ayMMfFDZkBhvWTgbLslH76cmf6xofl0NK3Ap4PyiDJ3WXySgXPiLRqWnfDHHoWxPsSpx9gV7YrJBQQgAAEIQAACEJgI/AsQEIAABCAAgR4JTCsj79y5o1ULmrzZ7/bSyuDpr0cayAwBCAxMYLzJVMvGg/2t+sAqQdEsBCw7u1w6vWzxcgIvXljWtfiJaOVxkfXEfppVr7VuNTPlz1fyqsIn8S4IXNN46KJqxhNy7IG51k8cvzdGZrD2WmgjqNYlj6cwx5dobBU9nucFc0SFeq/0zKih96Ktkt84QOZA0lVUm41sqW4ZG1Xl//PPPy3pj+eNsZSaOAMTkErzhecW6lfHcAdHHkxSyf9pGWTNPa6jUY2NWwsQkAECRgIDzMSt2u8xQHmNNUs0EVB7brQ2106oJfEGn8HQuiOGV0lQowbKjazzRNY2Mhq7nXicH7NIo2rj8eWynGd3hbl7nJCT7lm8UopJL3n8q1opR0uN44esBP+CyWK9FK90LRT87bffjMmqN9ecqTEy0ZIEWHySxHJuIA3LufzbzJ31IW3WC1JBAAIQgAAEIACBwwj892E5kREEIAABCEBgPwEtVdGixm2rXnTEg9y++nf60wIsXQTby/WJQqW/X05SgAAEIHAKAS3gW7W69GAhJZ5WN6qlXcx31WSGkl1MkAhXI2BZ2OGYjLegZ62ldPxpAg7+tov80j2+kreNKk9dlsAwxsNla/CUgl9nYK49DzJftRj04NXS+ry2jBl9G1a7g06p4t4zvY6K9l5TzcqPCjVbNQi2jYBlgHyFvU/b6PX1lGXJu+x/He1XtVwWlYunZqqKVC/xi7slW3ZE16v0IGXpgDxRRqd38Cw/KxHQBIT2CwX+Q43pdOaOpZ1MPi5RNTCUlVhJZpKFwCkEDvZ1nFJGP9NVM4/+g9uuL24kbINW9inNfFnsUk2oWWau87IFs3KvX7/Ox+fuSARkXcRHCWiIHZgiySJLVWRGtn9ooxq0li1/iYc1nlSwYwItR00xd39MXbSQi6XnxQnZQk0VkcEyvlYTjR+yCO0pEYYYdphYL0ZWWjCpc6st45eWrUFjYVuIxuKTFmphsww0LDG6kTom1ofE9etCRqpoVyguIAABCEAAAhCAwBwBDtyZI0M4BCAAAQi0RUDHe+soHMvMnC+3ptUfP36sudv21yj4YnMNAQhAwBFYteBV68jHODpkVakdKy4gMBFY9bXh8Rb0fPjwYdUbpLnz7jbz6wCCjLaPV6eZwnILAkkCqxqBYYyHJAoCixO44MBc1rWWjGudWbBzpjjbIEG9yA8ePLi9vR3DvA9KV+/nBVW0HsxrpowKdVfvWuObsXwO3lLbLD2LR11e9GblRzA7AcsHaeO9oPb0jTEHU7lMI2MEMnC05CpbtSfqTwcuNUXrgoCGb/G2Xh1sKuW0jLDUnGo4FpRUA0OdyKCNMUE4PyHQL4GrWcv06f3q6jbJ1eDLVlmsdzXvxt4hI0bgNtQRb5nI3BqJgGyD+Itu79+/f/78uZaoWc7cOetEv8VXw68mZpF8Glz7BIyrMsZYsYkT0q/6uevBPEJzxSR8IoAfsoYmrOqgawjQcpqr4GC92KtSBq1a78UGXBHkE9t/VqldsFFjsvikqZqlYWmqOs4ShvUhZ5EnXwhAAAIQgAAEINAmgX+1KRZSQQACEIAABBwBTdDKyXhzc7Po1Z0e0boZfa5KO7F//PghP8i0lMGlxgUEIACBvghcbcFrX7WDtG0SMBoMk/Dj7SqMV3ZmqkmflO9xOjy/RDXeTpMhwC0IDEkA42HIaj29UFcemN+9e1fn2X39+lXn+R5cEfKEWD4RebBUbWZ3ZRVts0a6kwoV6q7KENhI4Pv375aPjY83NDbyGSyazpJYLNEB9ozFLYPKLdZUFxGSXza2tDldlA4huyagPb2aKY6LYDx0TKeT64zy+HH5XWU0xuGEQKBTAqu2FXVaRsS+OAGdoG0hEByXY3nEjyPfnf82ydCVL9GPwPWoBJ48eRLPyer8dC1RU5EtxxAomoznKf7BlJhFOhj4qNnlv5EzlVqrEUYtPuUKCOCEDIAM/xM/5PBV3FoBsV7q1YgM1+S56kGOGl7hFguYbPvJ4pNt3Go8RcNSg2pHabI+pKPKQlQIQAACEIAABCBwGAEO3DkMNRlBAAIQgMBqAt++fdMaBe2atizRVupaLK7lC5rA02HqY3wgZTUyHoAABIYjkNy3MFwpwwKtmsy4JqIQGb89AkazYXpisC1eWte7al+TvrLokevmMr96j3V73VQkglYjQM9YDe1FE2ZgPlW8tlyqn5WZqo2XR/Y12hGqo4Qvqny2YqOiNk7EmiWACs2i4cYQBIwDZJ13P0RxL10Io8FQu66Na+6H8cZcfPCVtIpXOaYu/dJS+MoENFMcq6gORDDuadcZ5fHjEtl4ZE/lwpE8BMoQWDUTVybLU1O5WnlPhd1K5s+ePbOIou3iWmJkiZmME5zRljzxLfkggf0SkEWhBWnBQQPapazpSzfgkjPZeOaOjnwyjuYKErv4QKYgyYsnlf9GzgTnp59+ujil6xQfJ+R16lolNfZcrlusBAc/ZCWwbSaL9VKvXnT+i7ENl1d/z9CpXhF6TJnFJy3UGg1LC7VwigysDzkFO5lCAAIQgAAEIACBLghw4E4X1YSQEIAABK5IQEshHzx4EKxRmAOho3b0tXltfqs9TzMnAOEQgAAEKhGwfEGiUtYkC4FOCRingafSDWY5GD/XOZVdE+E9Fl+T9/7HQgMtVZvJt0MDJvy8IAGMhwtWer0iMzAP2KqX0cZLLb+QC0LbaY7ZK35zc2NcMxpIe4WfqOgVarlqGVGhqngPSDxv9mQGDgfI1kgWlgEye58aqaydYlhmUg4wXSwqpzMsGLnvrO5GHk8eRyLZ2HfRSAUhRvKoce1pNw6vkpvkdaSU8cge+EOgfQJsK2q/jpBwJwHZnFpHZElEvYMlWhxHTkL/vAkNUXucd4vLRUiegGZj/XpXZA2rZSQEn4XT5+WMGqgT/Q42ofPulHzxuQsBRyD/jZwpmj6y6OJ3fZF/a3BCqnItHiGckF2/Bb7w+CF9GlwfQyDfDh8jw8C5yI61nByq/u6AKYaBOcdFY/FJzOTIEBqWI2m3kxfrQ9qpCySBAAQgAAEIQAACDRLgwJ0GKwWRIAABCFydgFalyIFr3DEuB+501I4O/L46OMoPAQhcnsAwyzhWLfPlo5SXV/z/A8C4X2J6ZrAFPTp5cNVXxJN7Tv4PzSZ/5JfuDbNor0n2CDUmgWGMhzGr59RSMTDP45cLQifv6BOOP378UN+kJWhV7QptusjLc8G7qOgFK71skVGhsjzPSm2V9+AsIc/N17LXhRXS59ZRqdyTB0MEiRt3ewZPrfo5mMot7nq9+ILsOQM477pZpVFEhsAeAjry4NmzZ3EKxuHV3F4j+5E9cdaEQAACJxJg7HAi/BOzTnYEsTybD9wJHjSucYoFIKRrAhpTa3o6eaiopm7nDqn0i6xpGqN94j912DWzSIeh7i6j4OSppPxzw8Zk5JYDMSQWa2cwj9BieS8eAT9kDQXAD1mQKtbLWphSv2BoM5eCen+tkZi7S/hmAiw+2YzusAdpWA5DXS8j1ofUY0vKEIAABCAAAQhAYBgCHLgzTFVSEAhAAAKDEPjw4cODBw8sk7JayqzJG21v46idQeqeYkAAAikC11y3cfHNKilFIMxKwLKOx6U12K7CVQt5dS5ApxZU3kocZtGe01IuILCBwDWNhw2geCRDgIF5Bk58S/sw9REkbavQ4Ts6EVhH2mkzT9kuSWfqPX/+PM76siGo6GWrvlTBUaFSJE9PJ+894HxeLZK2nMo62ND4dLU8RQDNklgW+x6wh9PilhlJ5S4++JrzLOVdN6e8I2R6WQJv3ryJrQV1jhrBWZgoWnKT/AHNqUU84kBgJ4H47diZ4PGPrzL4Byjv8YQHyFGHryVb8qBo6hpkUQeBlp/BrlTj+T6WlInTCwFVel55LEcSqLAaSclbdVipLz6QOYzz2Blpt6qlgMN8LCdvSKyySSzcuouDE7K7KtsjMH7IPfT2PHvx7vvixd+jOZZn5emyzC9MSb17907HSlqSJc42Aiw+2cZtw1M0LBug9fsI60P6rTskhwAEIAABCEAAAkcS4MCdI2mTFwQgAAEILBDQ2ecvXrxYiPSf29q6plUvT548sUQmDgQgAIF+CeTXbQTlGmYZx6rJDPuEX4CLn0MSsOzscgUfaYuX5oQsGymnssuOMu4qcazauch/Jn2YRXvtAEeSHglc03josaaalZmB+Z6q0a5jnYyjfnk6f0fd1nT+jmVvTz5fbeDJb97IPz7SXVR0pNo8pSyo0CnYK2W6yntQSYaWkzXu69Me1JZLgWwWAp8+fVqMJlfA3bt3F6PtiSD7x/J4R96YRV/rqsGXBU53cZJW7irvXHdFRuC+CKjdC45CmOTXweXGHcLJzlRuWE5E7UsTkDZJYJUtzUxckiGBXRAwHoKT7C/yBdQuU//VePz4cW17Oy8Pd48nIMfv4ik52i6rEwAtsmmxnNE+saSWj7NqILM4LMrnxd1RCVgOWpWmDdMwrjKcRq30TLmS46Y4Pk7ImEmPIfghK9XaYoe7qvuuJOSJya4q/iLMEwvSYNaaNl3rztUBPYcZrg0SO1IkFp9UpU3DUhVvU4mzPqSp6kAYCEAAAhCAAAQg0DIBDtxpuXaQDQIQgMC1CGhtos4+t5RZa2K0dHuYSVlLkYkDAQhclsCqwyP8VX1dE1s1mdF1SRG+OIFVc8AjLejRLhE7TOOCJ3uCR8bMr97TBsIjhSEvCLRJ4JrGQ5t10aNUDMzL1po2VEzn72jNmdb2qQt++fLlZltXa9fKitdjaqhoj7XWlMyoUFPVsV+YfIs6jJNkMyjLAJkx1Ga8TT1oqesDDAmLGAec+3Nk1bDjLnl8kkUTjqwm8ro4AX27RScgxBCMraLGdBrExY/rXAa+5h1jIaQvAnlbuouyrDL4k4fEdVFMhNxJwHjgjraOf//+fVVewRk9xoxWZUHklgnc3t7Ky2SRUFv7jEPvm5sbS4L74zCLtJ8hKeS/kTPxWaVpjSPNG06rbJLGS7pNPIsfwNgSbhOAp44kYKlu44h7j9gWMfBD7iHc2rOr+hSaZXv16Xs/wa4N49j5MMPVXpYrxGTxSdlapmEpy7PZ1Fgf0mzVIBgEIAABCEAAAhBokAAH7jRYKYgEAQhA4IoEtN4xWI8yR0HrVBa/ETT3LOEQgAAEuiNgnMSayqUPq3ZXwKTAqyYzkikQeE0Cxk+pT3BGWtCjlZr25QL63KK+f9Kphmi5c76h67dondYIYrdJ4JrGQ5t10Z1UDMyrVplODRbht2/fqjvTYvQNm3DU3V/cH4KKVlXRKySOCo1Xyxx1ka9Ty66D5GEZ+WS52xqBxZHyJHDyvImyZRlP5RadLfkdd2XxtpnaXBuyykfXZtGQaiQCmoCO31Yd6m0cXmkQl/Qka0y39miGkahSlgEIrJqJ0yHCDRZ5lVSrXKYNFhaRNhOQR85oCRsXLE2S6HBt3/qVgo30kY/NtC/yoOwKeXdX1bi0JbZGYlyaA9WcbxxePGRVk5ifmS0uGwn2QiD/jZypFEkrupcCBnLihAyABD/9PjG45X7OORBcBC66IIAfsl414YfMs8V6yfPZdleDmuDcnMnQffPmzWKCMhGNp08uJkWEbQRYfLKNm/8UDYtPY9Rr1oeMWrOUCwIQgAAEIAABCFQiwIE7lcCSLAQgAAEIrCCgFQP6YJTlAU7bsVDaH+eO9zeMW9wr051hCrW/rkmhfQKr3Pqrlpa2XPZVpWaNV8tVebBslnU8TqRhFvRo/jv42owrY3yhVcVdd4L5b+WNtGgvrjtCIGAnsKobHcZ4sPMh5hwBBuZzZGqE6+Nj2tupF/Dly5er0rd3+quS7SIyKtpFNbUsJCrUcu1slm1xu5qGS5sT7/1BlX1xjb7KOMzQuPf62iO/xRmil+WAA2otkvSlcovDpVWDrz213OyzcxX622+/NSszgl2QgPafJHcKvXjxwnhiTlKl1c8+ffr0gjwp8jAEVvVibc7EWcxdV1+rDhhyT3ExBoHXr19bCrLqwJ0g8oaTtS0iEadBAhpbqUmUd3eVbLJGAp2Ze1zu38+fP8/dLRW+qgtYHBaVkuqa6fS7ki0/az/V5kidL07IzBuKEzIDZ7xbFu8ffsht9b7Y4a7qvrfJ0PJTq4q/CLPlkh4pW3DajrLWOy7DVTOqc15fXzzZt8bDrP2nuK5B4MqLT/aY0zQsNbSxqTRZH9JUdSAMBCAAAQhAAAIQ6IIAB+50UU0ICQEIQGBkAh8/fjRuGJMPF//syKpA2SAAgRSBVau1Vi0tTeXWShiTGa3URG9yWNZ2uDJZ5oZd5JYv7Ps6tK7FuJqz2fLmv5U30qK9ZqsAwbogcE3joYuqaVlIBuaqHeNOy4L1qPVqb9++1Zo/43e2lbW2c/z5558FZeglKVS0l5pqVk5UqNmq2SnYovdgGD/JBlDGAfKjR482JM4jTRGwbHKzuw42F81oovQ1cl88XIBP3MugTTbFxm9sbNY3HoTAWgI6gjzpDTY2jzqz7P3793Gm6m01povDCYFAFwRWnV/fpl29ahdlssPqoqYQcj8BOcwtCiDbz37QSTDdxoE7+6uplxQ0BJANvEHaJ0+eGPVE9kltTzWzSBtqkEd8AlJRi22wytjw02/werEfsQBpsFxFRMIJWQRjL4ngh6xXU/gh82yxXvJ8NtyVdRponc6bdpx1vXjYnDLVYdbGeYENEvb+SG2TPubD4pOYST7EKXw+2nT3ysaehU+DcVgf0mClIBIEIAABCEAAAhBonwAH7rRfR0gIAQhAYGQC+saFcS2jvLfJ7weOTIeyQQACEPgPAfsylGAarF9+mv6xTNpNBRym1P3WVzuSG5fyTAL3tcVrDrLOIsyfQeM/KD7b1oD6iZx7nV++Y28tzy0FuUPgAAL214Fu9IDqaD8LBuZaaaEvX02bJUTj4CpT7ywB7B6PYD/PwdKekh0qegr2kTJFhUaqzaAsi3tdVm3BDRLv/adlgGw3GnunMbb8jdS1UYy+/BKLS6j7Kk6lFyF5dqRGmuy1qAScZDcTmDsxR8MxS5pzR/a8fv0abbcAJE6DBHSSlF2qNu3qxZ7aL+CqbVT+g1yPQcB40InR7aa+w1c/mUOYhWPoSe1SaFZ30Y8hGaRdRo3dI7DdIcAs0h7Ooz6bn7J3pV5lbLin2rxYfHnbNJaOgWn0CB0jDLnUJtBIdRvF6MtC883LZD32VZxkEXYGYr3sBOg/Lrs0ODD9zZs3OoLHxZG+WV40xT/gsEgnVS8XLD7ppaYkJw1LR5W1SlTWh6zCRWQIQAACEIAABCAAAUeAA3ccCi4gAAEIQOAEAsbTdiSZ9p4xZ3BCDZElBCDQAIHkl1eTco20hsNeatZ4JZXhgoGrNjZotmwAu0IzQ/pWjLGutaVkgAXl+dOFxjhEyVihRINAnoC9Gx3JeMgz4W6GAANzLSCb+Ggto3FfTYbntltawab3cXHRthK3H82zTZIGn0JFG6yUvkRChfqqr1XS6qy0fPwrewwsi6HtRmOeM3fPJZAfKU+yHTBeHlLl8m2IxXI7VzeOyX2unz3Lrj6m1OTSIwFt93VDP19+bWg3fnF6biw29xb4uXANgTYJ2LcVLW7+PKWAdsemvaSnFIRMDyBgPL5Em04tnUJg5xgTP6CYZNE+gTlzIpBcqqhd0EFg2Z92h4C9sS0rIam1TMDiiBis88UJmVHIIT1CmfJe/Jbl9ccPuU1J8EMucsN6WURkjKAFlsFqQ41oXr16FTyuRYZJT1oQTaqLZyxg4rix+CQg0+BPGpYGK6WISPZ2ie1pRYCTCAQgAAEIQAACEBiGAAfuDFOVFAQCEIBAfwR0jLdlDkYF0yehHj161F8JkRgCEIBACQJ2t74maSyrAEsIVT2NVaWuLg0Z9EDAso7HlcOuYO6RBi/sM0OaGtdHmBsswlqRWGKylhjxL0vA3sqNZDxctrp3FpyBuQD6rongY2478a56XKcB6sOwizu3r/baoqKrtIjIMQFUKGYyUsjiOapqM0cqr70sOp7VUvYDNj/YZSbmNgKfP3+2PHjACbwWt4x9nGIp1AFx8jtL//3vfx8gQ/tZSLuSFqxxL3H7BUTCkQho71C871c95uvXry3FlOGRVGx5LMdwvVogEGcwAvYphnyfeBaW/HyBL1V3RogvPNdFCKgN16IjS1LBYTrxIxpt+aavDCHWMsWUCJkjYNy3rMe1C1rKNpfO/nB7w3g1d/R+tldIQRMZi8UczOmEE3KuxnFCzpEZMhw/ZNVqzY+58EMKPtZLEQ3U0uKApHxlc0c9ypMWRE7KoPHR27dvk7euGcjik47q3aLhU3EYFnVUrawP6aiyEBUCEIAABCAAAQi0RuC/WxMIeSAAAQhA4DoEjOsXBcQd+H0dOJQUAhCAgCOwaiWKVpcesIXGyVbvwj6ZIRk0F7i4wKWeqKTcCAF/eeuiSKsUbDG1UyJoVtufoM3IoMLOTY1nnjry1rQ6Wc1Xfkdofn2JBDballqJonb1yZMnR5aRvCBwMIFrGg8HQx4mO2PjqfJeZGCu/uhE21I27e3trV7hfJ8os+c6HRkqOkxrc1ZBUKGzyB+WrzY3ZvbZZm4dJuEpGRkHyLWHxtqDoV3c6tS0Ylsi4bqpoQwWz0B8ukRxSfRRXEuaq8YplgRrx8m3IclTZmqL1Gb6Oug57nD17mujRfxt5DaLgFTXIaBjFOK2SIHGT79oIKaY8TmtSkG96nWGaddRmOFLarcGLSbH8bjyPbUvj72k/lNcD0ZA5krcgMdlVJOeN2AUwX9KhpD/k2sILBKQgmmArL/FmBpQG4dai0nFEWKLKI7jQtTejrEExZWIi50ELIbBAb6InaVY+zhOyCQxS2umB2sbYzghk7VTPLCRd9/YOa7q6Yqz2pBgfnSDH1JIV9Up1sucEk5TNu6uVCvfkuvsacXJL11QahptqevnKFIH1l1IFVl84mg0eEHD0mCl7Bcpnq6aS/Miq+Dmik84BCAAAQhAAAIQgEBMgAN3YiaEQAACEIDAEQS08Ts/SeCE0MrF+/fvu58dXWgyz80zaWs3nzfsqO4QFQJNEdB+JC0+yE9uOYH1LakxVjup5c8vWHFF1gWzpD6Ny14b35GJz6rZsgaRysZ49+6dRTC9R4psiXlWHJ22o+pYnJu3iBescs4/8vLlSz6wk0fE3a4JXNN46LrKzhKegXmSvIyKE/dJygxWj5b/yLzRnZIsXV+BqGhf9dWgtKhQg5VSXKT8l10XT+0sLk8jCVoGyBot1j4B58WLF9NYT05yLcvGPV5DPSx1XXtTk8plEUML7murXHHCeWeFXqLiOXaaYPLAHZVFi5Xz+9U7LS9id01AsyfyCsaeVfVZ8lJaiqYP5GrUFg/K9CKove2uobMUmTgDE1g1n3jiDrFkFUiefE/tP8WuP5/GZa+l8JapZ7XwmlbL6EwwFcWBO5fVqD0FN+5b1lBa5nSl2UxmkfbUIM/GxnDMpPf1GHGJcELGTBRi8QjhhEyi6zHQUt34ITfXbH50gx9SYLFeNmuXe3A6+dH91IU+BZT3Zemu3n1Lt67lDbIQ8qn5WV/nWgBZfNJsddOwNFs1mwVjfchmdDwIAQhAAAIQgAAEICAC/4ICBCAAAQhA4BQCwTKUjAz2k4YziZxySx/IkvDTn1ZqniIDmUIAAmMQsK/Vc+d8DVBwHbhmLIWOGTLGJNqoBIyfMJqK3+MWL7/itPcjvwnfRdaqr/bfDs0r5xeOuOKUvbAsBCybI6lB4GAC1zQeDoY8QHYMzJOVaFkwmnywVKBWXOUXpF7n/AhUtJRSXTYdVOgKVZ9f5nvKWKMF7Ja+LN/X7C+Fxun+sOvevXv70ySFmIAPrGmljgAAIABJREFUOb47heRfk7mnVoW3oHKrBDZGzuNlo4vDOK1Kdz/dhRphLW52P7mAQCMEtGs9fn/1vtvPh9Im+bgsUnijzzZ+lhAInEjA7kJsba4h3037SO2zjf5TXA9JQGeuWcqVcSbo2DV/mCntYkOpBSlxAgJSm6Q5EUTTT50SuGoSPE4hE2LvAkZagpIBwi0jAaNOrjrXz5j1udHy3hW/dzhXzoNzb8EjhBPysEq3WOD5N6WIqC1oXZGCBInk8cZ+jODxi/zEetlT0RrLBCdQ67Qdy7eQ1afrXPXFrNUV1p51WpShzQiWVquq5Cw+yeOlYcnz6e5uxqUTlEXbu4KQXn6yPa2XmkJOCEAAAhCAAAR6JMCBOz3WGjJDAAIQ6J6ANoob5+O1UXy8Kdju648CQAAChxOwf+Xg9BmagmyYzCgIc/ikVml+1/O7+mrrzc2NccGWsLDSd075D1joM5c14RA4hsA1jYdj2A6TCwPzuapcZVfMJbIzPL//x2gJ7JTh9MdR0dOroHcBUKHea9Aof36heX6RujGL7qJJ+S09Re2hcbCiUUffdkeyC4EtSn4AfIv5VFvljq+vfPtzvDzn5ji36aLfJcvn8iT32gSSW9ztG9o1c/3+/ftYSDWG9lN74scJgcApBOwzcRar48giWMyPSR57GY+Un7xOIfD8+XNLvtq5pMm4ZMxgmIN2JSkRaCHw6NEjo/7UG0kxi2SpKeLEBCxn8A05Xs4XqjVLKa64GiE4IWtQbTlNi57jh6xUg/kmqFKmDSaL9bK5UtRiB+dEy50ri9SYoPxdFqNUu0LwjMVI7e6L+NlSISw+yZCkYcnA6e4W60O6qzIEhgAEIAABCEAAAq0R4MCd1moEeSAAAQhcgoBWqBjLafHSGpOyRLNsRbCkQxwIQAACxQkYP8Co6e25JYDFRbInKJE0RadvYtjnJ5S44hsnjC1reuzSErNHAqvmJg+2LsrylPCWVSzKVO9FF6cWakZf7ZvOWCwLKpOa8tIaVub4M4i4NQyBCxoPw9TdMQVhYD7HWV2t1mHM3T0mXMZzxhL++++/jxHj3FxQ0XP5D5A7KjRAJVqKkF/Bf5EGMwBlVP7aQ2P/LAONwiwfSg0Kws9FAkYfYG34xo/b25fvLxb8mAiLeDnJ168I+aCSrYom3fDA+KC4boSANDa5xT0ZmJRZRzYkdV6n9nz+/Dn5CIEQaJOAXoeM/8GXedUsjP9gpWvjzKAM0e6MkErESHYiYGzqg4N1pmflMPRfBL07aBd6tYfAhw8fLC2wLOpVSyxWicQs0ipcRJ4IWL6wmPfXdUoyXyickJlqTQ6dMvHX3sIJuZbYtviLjrIpWfyQlfDih3RgsV4cilUX+rafH18Y1/ps1dhalvbJM/bx40c/L65ZfNK+DtCwtF9HRgmNU+RKrbaBGgjM9rQACD8hAAEIQAACEIBAswQ4cKfZqkEwCEAAAiMT8Jeh5MsZnKqej7z/7jWnP/dzIwUIQOAAAvavAfuLCQ4QzJKFhFfLr9kjebRXTdflv67gstaaHuPUvnuEi8EIGJdWT6XudyGCVu5aVrBphruX03ZUI3fv3tVcu17hH9m/r1+/ZpRWRc4+/X9uKi+tYc2kxi0IDEPgmsbDMNV3QEEYmGcg2+FkEtl5K7PC4969ezsT7+Jxey3gO+qiQo8XEhU6nvkpOeY3p2n52gXdBRbl1xhKY7F6VaazBvy1gwc31PXK1VrKlumM/DtSpEQWlctvSysiRvFEFs87rvoSFS/OAQnqq8jJXLTL4vTjLJOCEXhxAnIPxtuE5Hp9+/atkczcRiP1ehc0P4zQiNYmAeP5I5Ye/8gCGuUxlu5IycnrXAJGlUgaNsEpPMakzi0vuTdO4Pb21iKhllhU2rfMLJKFP3ECApaFGf2uxwgK6//MO1hwQvqs/GuckD6Nrq/xQ1atPvyQdrxYL3ZWLqZOb/R1TD3aBttSznDjMFyeMbzBDv50YUQXPFX2J4tPMjxpWDJw+rplf9cOnrm22FF9oUZaCEAAAhCAAAQgMCoBDtwZtWYpFwQgAIGmCVgmX6cCZHx8NUrou5VrpN9FmsEy0Hi9aRelCIQcslBBGfk5PIG5rwTHBbcf0x4/WynEX4C4qqXVd2KNrZDdV16pjCR7IgF9St3fyJeXRNPGnW6I0mk7Fj3XK6NoajHyHLq7mz9paMhFe93VEQI3SOCaxkODFdGsSAzMM1XTgkWd8YcYLeRMAbu4hYp2UU0tC4kKtVw7BWVb/GTuKi9EQcFOTMoycsz0MkUk1/kafjrsRPVpFLy2OEPy+8GKCNOCyhUpSJBIvvXo8QihoIDFf2ZGoC9evCieHQlCYD8Bf9rCpab9FcZNQXMbjdQ41+5nnbRcQKAIAX0nw+JnkG4b344iUuUTsc8K2TdN5XPk7jAEZLFYDDkpvE4RDUoddBwMcwI+/NxAQD6N9+/fWx6sdKJfxoYPpGrBYR6I5L+S+eFb8GA7PztdyZaftZ/wWlradirCKAlOyBhUCx4hnJBxvVQKwQ9ZCeyUbL4jG7JR3cwT62UtOh0tHRhyxjMf44wEP3kyaRzz5uYmDrxySFAFp6DIuCstTqFTZF7MtJQ5TcOyiLqXCKwP6aWmkBMCEIAABCAAAQg0S4ADd5qtGgSDAAQgMCwBrcSyTMBM5T94S3x+6uLEKrE4NCudf3zv3r1KBR+yUJVYkSwEJgIvX760oNCahmAuwfJUvTjBNzHWnothXAtrWclRr4ykfC6BVbWfmT48txT53O2n7WjeSLOA+dR6vJufD2N9SY91iszHELim8XAM295zYWCer8EWLOrM9vh64/Q8liPvoqJH0h4yL1RoyGqdK1SmwdQj+aHEXJqHhWursHY46/ui+tPFhw8fdmatBC0pVB0a6wX0x+mqoCFHqRbOteNYZgTyL0gRCf3qnkuwqsrNZbozPN96HAB2p/ynPD6340JKsr99O6VEZDo2AXW+jx8/jstoPyJqbqORNiHrWwJxyoRAoFkCxpm4FnaITQx/++03C0y5Rg9ebWKRijinEzAelBNs4Nd8t7/MST0I2nV6VY4hgGyGpEESl67SqIpZpAA1K9kCIMFP+XyCkOTPtYuCkok0GJh3BeTdCKcXByfk6VXQuwD4IavWYL4ByTc+VQVrM3GsF3u96BTRYLyv0fTiEXKZ9DWNZTFKtRFDbrdMOle7danFJ52a0zQsA7yVrA8ZoBIpAgQgAAEIQAACEDidAAfunF4FCAABCEDgcgT8ZSj5wlv8bvkUVt3V+RR22ValvD/ykbvpgumxerUwZKH21zUpQCBDQCduGA+VMK40zeRV8Faw0cIy6+bnblz12E6Rm+1KfKqDXVt2drkir9VA9+BZF7JPtHPDUkZ12VqEsWde/KwyWvLNfytv1EV7FjLEgUCewDWNhzwT7k4E7BZLvSFhsi7aGZj7H8hNilo7MEP+CgsrUdHaCjZ8+qjQ8FXsFzDfKjZ7wLq2a2r4prGMtnFq67L+dKEd/tq0qS+O+gVcdW10j1QdQwV9qHGV6qpiLkbWJiIR1gEfWlBu3Ay2mGanETIWRZESGc940sCkSHZHJpJvPaq+REcWs2xecmHN+XLVvl38ZSyLmtRKEVCfFbeTq46ImttopJQ5Z6pUNZHOAQTmWu8ga6OpGTxV46eMZ0uywcZCyyPEuQIB45lowZbIYJiDdl1BVQ4rY9IgiXPXVOked0Gc4BTCLFJAhpVsAZDgZ37KfoosA3vUI8lwQvr6YLQMq/pPgt4ZJ6RfQadcx+PrsmLghyzLs9/UsF6Mdad1F0+fPvUjq53cfw6O2n/Ly65hO54xH37QZ/m3jrnO1FrewlkrXqfmNA3L2opuMD7rQxqsFESCAAQgAAEIQAAC3RHgwJ3uqgyBIQABCHRPIDjPJVOesl68TEbTLctW9sVEKkXI+DpdjnZXkXskeRGkU8/7OWShkkgJhEBBAsYlC8E39woKsDYp7aPw19yoYV/7VXOtxQmO7EnKoLZLO6mStw4OzO/GOViYi2SX/9RPAKGvA3e0XkRvjf8SBcVxPxVt4NN2VMx8LRsPI3O4uIDApQhc0Hi4VP1uLiwD80V0p695ygzGLaPpxQI2HgEVbbyC2hcPFWq/jgpKmB8OWMZTBYUxJqU1zVronHQgyL+hrZvGLaBxdsa9x/Uc71rD7XullNHmssSlWwyRG0ps79y5o808IqwDPm5ubh48eKCzjYZc252xFhwrSxwXecOFZVYl/5JuyPSYR/KtR6eFOgCd3rU5Y1Xv4wECkAUEVhGYm31QD6IezZiUDndLdqxKRLeMiRANAucSmHsXAqnUObZweprmTZKGdCCt5hZH3e0flJSfGwgYD5ly7kFpvm/3qtlfO9+9QUgeuQ4BYyMsIHIXGM8aWEWPWSQf19xwxo8TLKvzb626DtKpPX5fJdtc5PyU/fRU1QNW5gQ7JjzvCsi7EY6RMM4FJ2TMpEjI1ZyQgmZpoyxx9vD37bG5dPLv6dxTp4fnG5BOC1WVKtaLBa9WSPrGhhSpyOmNsl0tL6MklGeshu1qKXuDcdzo8izZMk20xQC2i21JzddMe8pxzCCdTBnjZ+MQGpaYSV8hrA/pq76QFgIQgAAEIAABCLRJgAN32qwXpIIABCAwMoHAw9VOUY1e4FMETq7UDCSxu4qCB4OfwQI1S9ZBCsaflpS7K5Sx7ESDwGYC2iBkWQKoF7mRldzB9/0swsdw9JFYS4tx+ryUJDcu843LSMhmAmJuNy2kSB0tsNYZUlqOZind48ePtaBH7cNmjI0/qP0teQ4Dl73xqkG8Lghc03joomrOFTLfrp4oWzsDc1nU564AywyH9X2tE+vomKxR0WM4D5wLKjRw5cZFyx+rGrg648ePD9HOzMVjceTi2ODY0cDQUl6tdq03NA48P5YzlEtVgdxHOlsnyVZYtLZbhrEQlcqul3Qsi5v3lMWyBDn/ku7Jveqz+bdp4A2E+6nOOWmFdP8nlPeLRwoQCAjoYLhkMxX0aMFTwc/b29sgZPqp098u2PUkURDYPoGOZuIsFqYmg1Si9rEj4VkEXr58acnaKVtg3qzqIywZEQcCcwZJTEbWRRy4M4RZJB+gZV1KxnXvJ7V4HYw6LVkvplk7Qv5IiCn3gQ+GSA4cHPOgQl34iRc4ISvBxwk5BxY/5ByZxfB8A4IfMgaI9RIzCUJkXga9tsWTHyQy91P9ixsrzcWZwmW72o+0zifV+1295hdZfGKxads0p2lYen/LWB/Sew0iPwQgAAEIQAACEGiBAAfutFALyAABCEDgWgTsMysH+z4KOpSL16hl1iTwj2+WIfgcTb1vcw1ZqM3YeRACdgKar7I0pNpHZE+zUkwtJQ+2OW1egPj+/ftFIbU9+/TF68bZxMWyEMFOIOi28g/ml0Dlnz34rtboGFdMalmwjuY5WLyDs8vXsmWm9mCByQ4CrRG4pvHQWi20Jo/FnpxkvvLA/FzTbm5tZUf2zB61R0X30ONZEUCFLqUGeR/jXHN6FqJ4lfOcJO/evZu7NRce7AKdi1ZvDKXlwr4jSBkddriGMlokJmWQtpy7pnmuUraF16tKozxyxFlmJXq0XvI+RvUy9U6tMsJvOZreR50NnZRQTQTHHyTJEHgugeTsg9TV7nTVfozkmTsaUN/c3LCz6Nz6JXc7ActiCVlc56q0cvcNzrnSJd/ruciEX5CA2m3LeRBqxqeDUIOh1ub57guipsh2AsaGSwNbORbsyRpjMovkQOW9TFM0y0DYJZi5CGbA6y3Py8iw9lYgc/JxC8Pkg+0H5ouGEzKuwXqeK5yQMe3aIfVq0yg5fkgjqOtEw3rJ1LU8WsEQRrg0CMo8svaWfLwWt786R+Pqx7UC9Bj/IotP8vbSVHHNmtM0LD2+WU5m1oc4FFxAAAIQgAAEIAABCGwmwIE7m9HxIAQgAAEIbCRw794945NHzkRqoUzxbYT+Idx2P04SjnHKqsj6Nt+Vacw3KfNioDHxvgq1WGoiQGA/AW3nsKx5VRNqXw6+X6pkCq9fv/bDdSzI5r0ojx49mtun4Wdx7jFD6kosy3x9gbneT0AHLdkTscz12lOrFFNrgzTJvbhRcMpdrcHbt28rSdJOsr5xEktlWRUdP0UIBC5F4JrGw6WqeENhGZhboMm0y++1tiSyOc6cj6ILe2Zzqd2DqKhDwcU2AqjQNm6dPiVTJ+96PbExD5DKbxCscg4i+D9XjXanB42J218QXx7LdeAIOmz1sMbFRoeMulf1pEUczhYgteNY/GxzFkUR2YIan0tTbr25W82G5x0RF7HH9tSOmqO5llkuryv4svbQ6/dZf1a0r1LIGZvss1adp6C2LpkIO4v6UoaLS6t9/ha1N9qclWBazA+VokfzoxIxkp0jYNElPSvTRRPuvlGtCWuLHT6XL+EQmCMwZ5DE8dUOF18HwiyS48xKNocivpA7xW8P4whTyMBz9zghXaUbDUKckMM4IVX1FvvH0kQ4LVp7YTTeehwI4IdcqwxTfKyXOW6ahwrOuJF5U+MMdC1ZnPMA+7Jpqgtv8ATkIotPujanaVj8l7e7a7vlyfa07ioXgSEAAQhAAAIQgMBhBDhw5zDUZAQBCEAAAv8/AaM37WBexonAVVL5c0h2P04yC+MCbsuXZJLp+4F+IlVnwYcslE+SawjUI6DpYR1es5i+ZV3sYiKbIwSnz2iCbefkmdaNLc7SaYruxA+VB7OVGXR+B5GJxi0LgVVbEI1djyXfSnH0muhDH5ZJHRlU6rL1zfBKkjSVbB6I5dMoTRUHYSBwCoFrGg+noO4lUwbmxpoyLt80prYq2pyR0749s6qYc5FR0TkyhBsJoEJGUMNEy7eN+QXrR0Ko2q0Eu0Az5Vr0rmSezdySI8jvvFQpx4xYdaDSKrDyydgdOJnyNnLrxOYu+Jb4HJCqUwxzme4P92dJ4tRwRMRMghAtTPcbhOCu3tkPHz4EgfwcksCGudG4kzrGl659R3F7payfP39ur5q5j3vrdViVjj1HYkKgOAG1z/G7EOSiZvysncMy/BYXdcg6opcJqoyfSQIarcSdThxTbXhwntqq0UecICEQyBCQLWEc4mkdSPHDhZlFmqom72Jy1ZcfM7po+Qs/kcX+N5/UMXd9gTM56vSozN3eb+U1BCdkUL+WrjZ4xPITJ6SFUo04xk6qRtb4IWtQHSBNrJe4EtVC3tzcBOHBiCa4u/mn8WgSpa8xlATbnNFID544nJxz1+dtmw3wjQkaDcu8AH4ipcxpGpY885bvnmioZLAsejIzz87d8mdMNkzBzCVLOAQgAAEIQAACEICACHDgDmoAAQhAAAJHE5Cb1e7UKP5ZnmRptRDBfQLX6OxLphME+t9y3DmDaIQ25xINBMv8FArfEVN14fiQhcqwbfyWX++Ni4p4EwGdyrE4SaBqPWZrU1wpWmsbbF4qMnVnaeXOOmZIqHmPYk2oHaJFFXbsMj/U9dQWaXP6Kou+H2ucWJ2WUSr+5uz6etCfH40lX2wM40cIKULA/vYVyY5E9hO4pvEQc0N1JybG4dgU+coD8xO/M6aPwsUKLHvmIgYAKhrXPiGrCKBCq3ANEDnvw8yf4HlY8eV3rbrrpojjZTONwBEkZ3iyI9ucfubBd+/eZe4mb8m/NMzy7sXpjHr6H7j+kqgVuCjh3IPnhue5dVqog5HKan3//v1cpi9evNh5OPtcyoQ3RWDD3OiJC8STa98VKLetnar6l+QkuNLhzB07RmKeS8DyjXqjGVC8IOo+FtO8vb1djEMECEwEjHPK/jjuOq45lOQsAsahtKY5ajTFzCKp3o1ORcvClbwWHbk8Ly+J/a7fHs49NfzEPU5IVT1OyDn9j8NHckKqdIsOsbw/LeZjDzH2eosS2nM8MmaeW6eFOgwg1ouPWi6s+LQdeefqrR82Hk0iIfUWn3V0r4/o9OsrLD4ZwJymYTn9TdkmgFH3psSvvApuG16eggAEIAABCEAAAhchwIE7F6loigkBCECgLQL2aQDjYoKdxfPXZmVWALtc8pMcLpq/kzO5vNLFtFw8fvx4Mdr+GX138NCUlyXTRakyESzpd1eoTHl7v+Wr9DFl8U+tyuTYrGAZmYvc0tuxuGBdL/UxruGgRFqh6NeLVtUUWU2ufRqLSze0ykcffwvkqf1TkIP2czFHJhEXEVkirLIT7OaHJeuCcbScTnPbWptlWaOmt17rxa/2gdY8mfyytoI1RVIbCPh9wYbHNzyC8ZCHdkHjIQ9k7m6zqjsn8LZwe8+4qsPdJoyeanZgblzEubngyQfnThU0bgRKptldICpaqcqOb+KMBSkuGCpkJD9GtPxmnvwJnocRWOvkXPT5+JLLL5EfN/mRi79uSlzdpZ+sjhXQukY/03rX2wwV43G39cQulfJiW2ecy1grjxx9xpQXJVyb9THx8y/URQ5A3I9aepIxX/UaHu/F3V8oUsgQ8DuCTLQNt47xpevVTmrs2iGhnLfJTlydIzq/ofZ5RASMDs9SrO7fv79oX8myPX6SQjkuWtSSXPKXQjGXTr3mbi5HwisRSDb7+bxevnyZj9Dp3Wa1+njBFnOs3SbLIDGOoTRmKbIAI1BaZpEEhJVsgVa4nxYP2/AT9zghcUK6N8J4MYwTUuVd7KGM3kIjOhcNP6RDwUWSANbLhEXtc7IXXuvXSkLOBFqOJtHjMrMX25BMLgfcWhwIlJKhdo0k5Tx48ckA5jQNy2FvRFJjNwfa25lF5+dmGfwHm10F54TstKKd/FxAAAIQgAAEIACB4gQ4cKc4UhKEAAQgAIFlAvaVK2vPL1jOO4ohR7NbmyXBtAZr8XAcyxSyVn/6c0hJX3YkSy7A4mbNrwLPpf6/93wXkjjUXpE2ZKH+lyX/j0ygESejdi6pOUou3fbp60Vb9QlW/9lt15pI81tvSeia2W0J+k9pSfpiJ6Jvmx9ZZJ2WYmnN/FLo2u8jglv8tBPwNW3xKfuEymJSpSLIWtDSkAcPHhgLovlIaY6+D1NKgC7S0SuWkVMtzGHbODNicAsCiwQwHvKIqhoP+ayvfHfRpnJwjP2Ui7/houWBuQbax++KTJ4yqV7veEk21GapR1DRDSQt3U3tfUFJsU8RDBVK1sWogflR0n6XaRFua8VY5WoIdm7k9b+4R0Ldk+/50ei73hdTg7oIPggf3M38VHUc6TvKSLLz1qKvwzKXsVYGWW46NsL4VP71NCZyfLTMa5LfXHe8qI3nqMMRMloqL+5hzUXjoAYQL+nBW5xvjQuefCTzSsYp7AmRxsYTLsp91UBMU6t+t+jLI52vsTHez4Lr7ghYBmiW8VTZgqv79tcMJBPXjpEjrSnl5e9RSYokX8ox3UqbtZZkQmCegFrsjKGSfHbVMC2ZwvGBx7chxjJaBLO8bsbsjNGOzzEWzH6uk8ZlmluJU9gTcs0lKAExy5u+1skTZKGffld7wPK8WIANIZZSr21XN4hx7iN5L4cF0QHyrxXDovNObJyQDoXxQtVxpNlslGpbtMUXHD/kNrAZpwd+SAtSrBdRkudqrjE/QIuMkwVqD89yi1mGHhZlKxJHHFZ5GotkevDikzlt9Muy1lzxn52uq5rTNCyWoXFTb9akFfn5cV+LLr4KzqHotKKd/FxAAAIQgAAEIACB4gQ4cKc4UhKEAAQgAIFlAvomj92NW9W3qI3uvntl8iounq5t8bMEE0iLE06L1IzQ9nxNTsthfSfmIodFmRcjDFmoxVI3GCG5EjqWMzO9F0cuEmLM0RitiEhTIsYcLb7InVJllm77KasJMtay/9S2a225CRZYaG6j7HEY+X0ak9gq8jGfvVUu245UC7qJbbQv/pS02vgyOq1oh5iEl4Vz794946yzdnroVdL7VfZtagdIRhLfOImjbXsB43QIWUvA2K2seknXypCMb8zRGC2ZxbZAY44YDxPe4saDq7XeVbfsegXjcGyid/GB+cHnOWrpbdLtkFwI5dR7vAtUdEOdWrobS5wNWecfsWRqiZPPJbiLCgVAhv+Z8TYX165tMNdaenbfrPbX+WUUCnlOkgcWTJL7kbeVxX9KA1V1lC5kGr26n7Uv9lhH/mLc2nLWS19egvzUgxAZbWCjkJ8/f7aslp5Sy7yYxuxOiZYnlgd+isCNZyqdyUCT3SsXd5554wVEvIlA8oiZTGc0xy35yJG+9KS3Vj3dKi2VIXp7e5sso9I/5kCQZO4ENkjAYpitNSOLFFOKuuiFUPO+6tXYLJhm4jJdyZSszqeo6rzyhbfUmiWOnybXZxHwFwstyqAxWo+TdBZtPKWdsQhmibNYcasiLI4xFyOsyi4ZOX+cR/CIFmbsWSQWpDb9vOYSFB+F0am4h7w6UH8G3O4C8uU8+FrdseWV7NQPsApmpowWRKvy2hZ5batu10CckNtqZAwnpMqOH3KbAuSfyg+pFsdB+cSvc/fK1os6aJku/hxNUO8HmK8SwKircovtsaCCotl/Wjrotb2nPfc45vCLT8Ywp6/csEhpLW+NJU6s/1VDjLo3yVDVkajG2fc4Nbs9zVKJljhVq5XEIQABCEAAAhCAwKEEfvAHAQhAAAIQOIPAqsWRcmVWktGfBH3//v2Ui0W2RXl8R4m69sX4lgiW6TctRbUklYwTTKB+/fo1Ga1s4JCFKovogNQstTBZqPVexmQxg/dozkrWi5x8vF5g/I3TpGwCW08GP+W5pdu+VJL5gJc61iWtcPVFLXi9OFG3pz00yqk3ItgAIG1cFGyql+P11liojqIZm4gJ+AH6YESn18SoJO4VrvceGWU+N1r+Q44Xh3Ni1cQNvtPY4ALjYaomjIc5dY11qep7HWcXaKz72abqqu+bI7kt3DL4PYDJ6QNzV8bMhd7iw7QiaSq0Y8xsU7ZtT6Giq7hpxJfRYXdLCrYq2f2RTxQMFdpffR2lkN8PLM/J6WUJXK/urUw5tsP5AAAgAElEQVRe2F/V+BWT5quw8nUnU54CSwGJXVJT7ofRjgXIlDq4NUzfugjBTXzsr5dY3wKqwc+qtv3+4sylkH99DlbyOSG7C/dt/kBPpp8arHVXKAT2CSRHMX4E+3WsIQf70pNl2SBDxgWh1A4bYNrJE/MUArHCxyHySJwimzLN29gSVQZVbWVW+solxuKHHGlySB4/67nrYUzNs3TvyHyNrnvVdY92oNGAL+52XqxBo2D2ofFijpYIxhf8AE1YNJ6DxqfgoM+BWhxpSga9PqpK90ili9imOqDZjzMNmOvnnqY+8BEdgHF/7UjzYwhxyP6M2k8hbyDp3Tm9CIGCxdXkh9hb2rjpntrDvBelFJC4UTqgNfarMhbAx5i/3tNc+DK0cL3IoWCXFKtcnvMBvUONKsi/QQfreY0CHpnmon5KhQazXvJd0vTKHGPqr1rDqZo6UjGMjUlBUPnGarorVaztTnGQk67O2n3TMOb0BRsWaY5xaFxbi5wOr7owDlumN7Hea+gP6p11ZJFtsbBBe7sYPxOh64rOlItbEIAABCAAAQhAYA+BMvv/90jAsxCAAAQgcFkCwZg/42S0z+2tgum7EYMsFlfVOPfHXI5+CgVdsb4LZo6YPJVzUmXCA7eyJl8zkcveGrJQZRHVTs0+176o+WVF9d+jOYWfwqXAZbPOpGZxek5SBQ1LJs39tyTVIi5FULT9ec2lEM/h1SbgN+NJDVHzUs8nLq3TnIGfrwgrO/sLdfD04VzFdRpumc3ya6dgX7yNmN4+u+XjJNcj9XR4W0GOfyr/pm8ze44vxXg52ts6jAfVPsbD3CtwvPEwgOoW7xfs3VMl085v54MsFu3bxRbGTyFjDLieN38h23JOmQuGz9XIkUOegsXZn9QckLiyAv3Zn/WUQgsqaixL3KjGlKaQ4i1JXsJzBUOF8rUz0t28xSU9PL2w9ndB/Ze92Q9cE/6+guCW3yZkukU7qHi97GLXbE/cGDNf736Rk9d2zkZ5zoqWd7CXWvMq2r5xlUQaBHbq+8qPGs6q5QHyzSuqlEfkD7ZSBqDaSBHU/gevv35uts99C9wle2QXo97B5etfbDAnkmSmNNWi4thsRIFPFCO2pnyV869P1JaMGjtlrmdTKeWMTTsJsOHd3FPpi0BcxXVqCO2B0+mzGkO5WstclDKqD6ZkLJ16pYMFsw+Qj7QPjS94kQF1HvjakZdUt4ZUljGgRFW0fHH23I1VZbORuVaMxfGLsG/roANrU+OgtbKdEj+ui7jNPKx2TiHgMs07ow62TJxU/oWlsqbq0ytsN+QCqwwnZPwKZELsnP2qbPM63zyWMpksfVAAvFPzGz9kWT23aM4Y1osMV6PFqGgHWNRGYdxrK/nLVn0mtePHRK6Y+Qs1pxmxS92amyg/oGPK9xcTnC7M6es0LE7rjENjVWKbne+c2sevZKXxiz/BEWSx2FouNo9+Cjv9AL1XtNNYLiAAAQhAAAIQgEBBAhy4UxAmSUEAAhCAwGoCFofa5ODY6RQIJJMH2c869ikvOhHiR/wsgplLudv8u3uulVTs8QlCtk1c+UCU4AHuVMdhyEK50rV/IY9noEKZn9L8w3TD7vSUwIFTsir24GXJ4NKtI9dSqGp8X+qcYNtmKRaRxhPAArX41P4Icb5BwdUk1pg1jOdR3NuxKJIvYaXq2A+28RQWu2kf8nTtL/c5rHTSPVWxWjPLuxnIrGbtsPb2MCDbMsrTg9I2qjufwnhYCxDjIUks7jFrGw9jqK64JXnuCbSr6KgD86AXzvwUqxq2pau+wJngJFlcVOFSGPICFbVUq4wipzCLFzVakjkhWxAMFZqrnfHCM8p/pONoDqyGhxkJ/Vv25YmBQSVt93PPGD8aZ/kxN1zHA/Ozxt0+urXXw7hlMnU9MbEr1ZwyLGaRhD+XWuPhwRYyv2gtNCaN08uLJ4A+z/hardMwL2YexTB3ZezNTeVsHsXEXcykKsroME/gnAwbBMjv6tFLUXASeRi9ukhB5F7I9DhxC7m/N98M1mIG1BBPaeZnB0Rpc1OzjYYagUWRXN0pJi/4Ns4HP6WX0dVa5uJgZSsCQRqbKVFw68gB3SrBDvNirXrBq77dc3ZIUGXxT/kEigtmxFLJhg+cHipy4Pco8qbMJSKYMeQgpLvleXOFtYTH1RHQ0M8j10dZZK4XJy67C2nBb4ATskbVGw0GpwnBRaV2skZJF9NcHB3sHxosZhHgnX4uSt5mhMyosIX2pE1oeanGtl5kn8w54pLvxRRYdo1HzH+DSBJMpkXVdReTnKuGHqXGRJm6CG7JuK0K4dzFJyOZ02M3LMFLbSzspMzN+r70cgWv29zPsi2k3mg/a/EJ3vHF8X78iF9BwUu9xwMwRkX7cLiGAAQgAAEIQAACRQhw4E4RjCQCAQhAAAIbCciPINfAnBcjCC/lzQzWZkkAeQ3iAiwKNjelEXgJy/piJGd+aeYEbW2mQZqHrVlx2AMBgqrvtFCudM1eSPMt5IPq0Kshl1/gBCxbRr2ker+CfBd/agKy9vy00s9Mc85JqLLsn0s2Ela9WNCVna+SPsQNZu3ZIB9I4ESOK0Li7fEs+3lN13GOysJ1JZaVRr6QUiolWFbCWOYBQkRY76BarVjffJ5z1+Ls6qgeDWWh910VKjXY0FxMwh/ZaNRDUTDluTqdwgtmRFIWAlJyjAcLKBcH48Gh8C+ONx7GU92yBjkD83xfE9ytZ1TMNbAK99+gC16jovlKF594hBLobfxTQ7baA9V2BEOF8io00t3MeFwDyRZKGr+MQYh6Gbt/IFjErDJK24NiZpjs6V/iPmtPaoHMa3/6KxcDnos/TxR7bTEX4wf6EJRdqrWYQiaCjM8gQctPVU0mzWZv6T3KlE4ompW8F8HyujrBl/LYG8NeCt6vnBpQy7kh5Z/+ZHnqT/W46P9UtP99aN3/ejDzGqq/k/tUAvw/ObwsJKRELcg52b8ocF1h/hN70VGsCIoY9+MFi0NSTRFQXavGN8x0SPmLq7qRjN6vRU3Wi2lMzRItNjiDlkEAj+wsdtYaL7il0k+MY5leP1G8DVlL5dRLBm/N4s8DJii3Cab+t6oXa9sLLsJlbQ9V9DY+Qc1OncUGtZl7RFJZ3hEZh4o5l8ja8GRHKU0omIVFpMXOSPDXdn9BmuJmkaSFOIuWgGhUfVVbgOBkyDjcZKK4aCdeBC1D/FMVajelpOd+Cipj/DJmmOzxvwWvjMTYk9rOGkkOEn0ymesTxd5Z6uTjgUoEBZd2JZ8yBqoLCBK0/FTtGNNvKppepUzphKIpaTsSRmBHsl4m15ya2Q1uBKdgAhI33fvrVLJZUDsx4guVS46OGrIpzbPGRHExMyFqM4sPK6aajfvQSYwju6Q5GXwgvZjTgzUsyddfZUwOxPz6Sl6rHaj0IifltASqLPY2s9RLodGQn6muk2+3H2eOZ7KMst79+GvfHZfmSBXtCsUFBCAAAQhAAAIQKEXgjhLyrS6uIQABCEAAAgcT+P79+8OHD//66y9LvpNT5u7du5bIyTivXr169+6df0sOiJ9//tkPma4/fvz49OnTONwP0VTNr7/+6j/+4cOHFy9euDhyi6hoewR2SfkXjx49+v333/2Q+FrOYhU2Do9DYpnF5P79+3HMqiFDFqoqscXE9XJJP+Uam2L+888/04VCpJb6cyGLSSUjyNevPyn5vXv3FMF3Aioko35//vmnvKsuTSfGJNiXL1/crW0Xk2D6d3rcF0xtiDRtLlm99b5H0gk24dK/cw8awyfBJmK+VMKlqaOCL93bt29fv36dl0oCqJV4/vx5Plr+rqpSTtu4ylQcwcw/W/bu58+f1WK7Kksmbm8Vk49PgSqyMgqUQTUrX7mrwSdPnnz69CmTSP6WUpuUxEXT+1K8H3GJt3Dx7ds3EZvevqAS1SwoZPq3iKjuBZwarv1pSjYlIiEDrdiWsl4ozd84XdqWyGBP6aWToThXKFliijB3l/ANBDAeJmh+N43x4BSpZePhsqqrSlEj6Xo3V1m6yKuuH3O6vvjA/M6dOzGTKUS2mXpnf5g/hRexLV2mModkZMZ2tSIod5n3LuZlLy6uotKByeycFGCymScjeRqu7lEMGVSyjaXqUyL2TlDxmxUsBnJxFYqBjBoSODmDYmpN2+mjrdg17YTU26chob3Nj50PGlb7bmqXsko9N2Kde8Q9G18kHSPn9lYWN35ckCnkeBfWnCRFwjN1rfSlYHpH1mYkK0WGUDAZoRqXJ2dOr1wW5yqGE2PtRV6jWmhJ1paowfj55toJrEGNrO5ky+bicFGVgFqAm5ubxZe9qgxrE1d/qiariNqo+A8ePFgrwM74mmjIzGHtTJzHjySghs5/d9zEhwKnv53CSNU1iHNDOTeO8yc+1PUXn1rSrKKmnjPCSxJFkKWaibN4S/Q0y+mgJeOrjyg+d1Z1hKtSWGotM72e5EBgKQKaaFaXl0ltmy2dSXD/LV9j3fsyOYs00HMh2zJSC6O/qW2ZGpbp2jJi9QVT7pMkp3ux6kk1vdrC5YOasCvE8lLL5FDLKVCquKR/eFsl6ilJNfn9dD3VoFrXzV2DGF5tCcpEnpVsTgMz0yguznU2I+RHtS24DnBCOrUseJF3GeUzGswJqcLih8zXuPFuXqlaaEyMBWkzWqfWixpw2YSyn0VVDoSdhn1QNbIP5bTfuWBYaUpICSYXnCQMstj8M7Crlc5kwcqonvNv+Ea+A9XCmChjNU1VcKnFJ4OZ0502LO7F9N8aBU4vTqkB+/TaTqNj/eveYl1M42Vd6M8yTJ5i7vz3yutDLlXRO/WExyEAAQhAAAIQgEBIoNTJPaQDAQhAAAIQ2ExAzhrNKoVd1MxveWG0fGpDXjp3efLguITlkNWShUxSctS6yJkLpaNFXVqpEMfZJmpGJHcrmV0ggOR38ecu4jKe+MGZIQs1R/6AcM26BSpx2E+9FJkCapX8YZIEGampyQimFzmIf9jP4m2FGregxUuWRXHUNqoRzmBJ3tJTcy+spuWSj9QOVCkWa3BzDyLhhTTZVcVKlYyW5G8M1Ltcm96J6Z/YUhn5HxBtehNPrIWWs1Zrk6kCi6nTcukalO3EVxLjIaPqyVsYD/4bhOrGShKbKD6x5PWVB+YxwClETdNkKgdfIpru7rEtXRVIe+NRuZNHQycXkwtU1CnGYReLg7vDJAkyWhQs+b5cWYWSQIYMzJsELTSq0kN1LoFKK2SVaZf0+WQ8usISZzrJoPC8e9zXEwmf7LM0avOjnXKtTjmgavypB08RuFKmSQXzUawdRCe9uJMv0U927jqjlpUIFEk2qedTGfXKFMmCREQgaWAndUku3051aYCKnpsCSNZUO4EFX9VkM1i1pAWFH0ADuy5CC6+PjMAaDGW4SlHzL4IibDARZcnoqUW7blviFhSL5cqXushdQbCISpwaBPIKYB831ZAtmWYRlVubiEVF16ZZKn7eWZSv31IyxOlYiKldjR+sFLJTk5PuiFhUteTTsDGpuplAPTXXgebrN5NmkVtzUvlltwy348FmRyMd1b5f3uS1QBUB3kUiOCGT1YQTMvlqTIGDOSGlAOrj8t2rpWH0FSk5AJ86lAxYd6ujFtUvddw1uBIJrx+T620EerReFgfFTkm2XWxYRhLA1+u/LevNT835NzYnuOdBi4U/l77e6+nxpG9cVb9qrjCol+mnWGUalrPmSQczp3tsWJy25PvuOdUtG255iZzAOy+Ul30x/+Z3MPZnirP0JCN85j31aSudbdvTrlbRGdTcggAEIAABCEAAAmsJ/NfaB4gPAQhAAAIQqERAHgffTZC/tvs15EDU1HvsO1AKFq+NxdM3J+p+72ce9eLREhJMBZ9mnuKkYheP4p+7TEFCDlmoGP4xIVL+OeWsHS7Fy5QxOUVaW6Qp/fyMkUX9KslZqbmwoxYZtQlzs1NTbequ4mQc0Kr30yewRTJu8INaU/s/1zDGequeQpHndEO34kcyiAJJjD/z9RIL0FeIXUuNuDqKJlVUt5ufXOmrNmtIm59eOmsmuEZJG0kT4yFuQzAeYiZTSFPGA6obV1NedTNtjsybOLW5kGEG5nMF9M0wXau8cUwFqj/yY2bwulsyMmW4zhmZyqUF09pJ29QFKhorYb2QRR9RvazzKS8KllHaa6pQBsh4t5Jt9aRRanVbKK/GgLGGq9m3jG7UfUj/48cXx5VzvdiU1GLWSj/p62int1IBYyyWEBWhBa0oKEO+rsVE8x0WhZGmCU7A0NW4zJjgVvJnwXIdmVSmGdnTAR1ZhF7yUpuWsYcDpZL6qbHSI72Ubgw5g1ro6GdBVdkzTbyN2GIrPYZ2DV+K4zUn1re1nopVlZI0SmMZ1M5rCJaXRHcVJ2ltxglqvqDgCx4UOTZ+YgFqh9QrXVBYfsYEZGnM1a/swzj+6SFz0lYNt6hoVQEyiedt9bNecAsx4/AqU3b7rSJmRuZlCSRpahZp5ztrGblIzdSjJStd4fFIM6+0OwUu/riKENRv/FPddPF8W04wrlPHBCekQxFc4IRsWaU3yIYfcgO04JFMS9JXNxGUq7WffVkvGa0IGtVtPzcvI3HVKmtnW9abn5rzKmxOcM+DSWPPwZku5tL3CzLXhEoBpLF+zCDx5E9J1fjik/HM6b4aFqc2Zw2N/ZfC8hI5gYtcWMYyTkK9g3qbLPnqPVVnHSNVCpYy7vEeL0oYS+UKeNiFBYKFM3EgAAEIQAACEIDAwQQ4cOdg4GQHAQhAAAI5Ahpd57dVx+P8aZ2WjniQ50KP608XWiUgb4KSmnMZrJrl3ebUWHRn5ECY78lZEzNJhsiDI1YquDzmcyXa70w3C56LOGShcgWudk/vQlIZDgjUq5cplt3XXFzUvJJb3PrFRZoSrNdiqFVc1a6q7tRECIVYTS2GrtWALBZckZVXpt4PuyUxjM2ISqqYgq9eYxJe/7pORLfmWkvREJa58grdIq5VESTSYfSOz6g4rlVsT4ksvdowM3p81TSSY+Y1VPWdfshXI5QKioHxEDcLGA8xkyCkBeMB1Q0qRT/zqptvN2TkrDIglZ1MI61R6HdgHgNUSLKXydiZspnFLeAg1M7CVIK6q6pZtK7bMa3zqnLWXVQ0qbE1AqXw+VqukaklzUXB8mJfUIXyQAa7m3c6NVJYOSLmVF1dqorgulQJLDtn6kF0K35KlpjRaSDNzwyvlI7erClfZarIzsE+121lHCOncJbAMZ84RBB8/ir4KdJWzVTVt+hsEYfAaJk0Teo3pycKd8pmsRUVv2oxKyUuerHauBCpWaV8r5ysVNERtlxItXCsHaYwlhppM05BRGr6Di6ja2wLloKkjicw158eqU61dUnpL5ocfnnFRAakHpEhoX91rRAZY36czLUeqd0R24XJyLnzlkyR49WVHCcCGTtQ5kqDlHYq27bHLSq6LeX9T+WdRWe94BZi/hB1P4d8CqUaUpXLMip0woh/3AvMeRvcU7poyk8uHfNly1yraOrmpv5uziRQv9Zgw5IRyVLjUuZMCuPdwgk5V6dqIuY0Xy+OGgSckHPoegxXdatByzSJuiV9wA+ZrFzRy6Ar1Wsns75gYEfWi8VGymjO4q39RkhedRcF2BBhzr+xIan9j6j4i29QMhdNwMUPZixMaYIMsKD9VAoSQEDURExTh6rQRZ1pxKjOFDYg1os53VHD4nTvrKGxX8WWl8gJXOpibWVJYI3pghdwevU06tE7NUdSt+wyZ2xmn1hwbRl2zYkXJFX15ykVbYdPTAhAAAIQgAAEIDBHgAN35sgQDgEIQAACpxHQGFuzkpVG+3JPbJiNkAfE7lZQFnMe3hpMVRy5dezizcVc5eWpURA/zSEL5RfwmGvp4Vx11w7X+5spY37ZQVXZ8jNGRV6lbfJbfKAZpIu31K7aZyzWFkHcjmz0Fgs7RahXZDXyyQkwJ9jiYoK1hBvE6wq7/6KeZq7lXC++mkS9Jiqp3nQmEtbqTL5e4LmW52J8jIdY5TAeYib7Q4obD6huXCl51V1sDRRBbex1BuYxwMxGGg1XFxctxQkaQ4q/HZa67jTOxVXUqFE7o8mCzavHzvQ3P74oWF7s6e6lVMgCZJg4eatgg1u4EhnJub83UXe/dkxUxCmnQW6mo6xEzJKsqKonzbQtrvXw41hS7jGOXBClZljiGrdor6PdFz3ptq8e/rVK3VdZOpJ28eX1K8Jdq0Y0q6Uq0+MdFbYvUVfNjbqqOf1i/3A4qKYivacRi2Yfgtz52SkBVaWx0utFO6Z5VC612wq91MeUpZTttKdO15r3nb4gzYotZUtWX5sCJ0WtHWhR0doyzKWfH4Cc9YJbiGnsNleo4uFlvSIqnbAXF3JKsE0/+ZVXsllsG4vCt9mibpNK9klG/8u+btsknJ6SnBY3TqYsuoUTMqgCUcUJ6TPBD+nTsF/jh7SzKhWzC+tlf6O92KTv5CmM+SyK353zCRTPyJKgxeCJ08nMqclmqFfprRnVQ5rTXTQs7q0/a2jsvxSWl8gJXPZCWV9kFdzFK7qs2pAaBCAAAQhAAAJXI8CBO1erccoLAQhAoCcCmozJz075LpjFa83+KsHN5Zenb3H+eGcWm2XTgzr9YVG8OURyrOQPj9gj2J5nhyzUHiBrn83P7s/pQ5FwKVVG2iNXJwfFya+0LtjgBPku/tzTOmVQx7fKtqtaRDs3oRVnfVaIiry5eQwqThpiaS3nlmMGqdl/tg95T+VqGkPEWnDx22skGVNF0PSnlE16ohLp7VBbJ4U5cYpoT7008my+I8v3NY0UoTsx8syTyl8qMF+hGA8xZ4wH//1CdWMNydu9Pr3F67IG5M5Rc6WBeQAws+DJ4dozXA2ym352YVq74jd1cUEVTapQjcD8ViWpQY1MLWkuCrZKRa+gQquADBA54wQoqzz7WanH2TYc1lMWB0VSQhlOezxgrTGMyyhrQb2qRugTW/2r8mpA4Q/P/aYmTmGYEBVZ9bVNxxyiuMaVrLubudisoufyz7j1YhTnijpe7tKZPVsL1Pir+lRNalqVlNo6/fkv/njEjimR2k+1ojtbkkxbUfCWhJQaVHpVpVd79NNSzEl4lPYYxT4gl4xFatGHInHUDB5Q0ikLqa5ek7KlVmpK88iXooW27sjyHqYeHWWkoUT89mlw0WYRYlEPCLGo6AFiJLPI2wBnveAWYnJMJUtUI1BKXkOfy/rW2veTa7ixucuTKnY6WF5USFnLNbSr8TQzmpBvlI4vl8yqbS3hHqWVOYoT0n93jq/3I3NUlye136ZmjlL84ihZdzdz0WnTih/ySBUN8mrZeqntgNq/jMT4Ymbe2bW35vwba9MpEt9i4QcZqRcONDD+ucfCDLKbfrZsVO8p7B7LJMZeNqTlhsWVdGdPnVS2tYGWl8gJXOmibGVpUKAEN4taYxUcFb25OngQAhCAAAQgAAEI3BGCtTYu8SEAAQhAAAIHE/j8+fPv//n78uXL2qzlNXj69KnmY+7fv7/22Tj+t2/ffv31V4nx13/+FEHpP3z4UBOE8kQXySLO1B7y559/ymvz6dMnSWd5SsK/fv361atXlshnxRmyUGfBJF8ITAS+f/+utmJqV//555+1WNTcqV1Vu3f37t21z54VX623yqvmUf+ulUEOcU1BqcjG8j558kQZGXPRLKma4nv37k3/xj+NmRqzIxoE+iLw8eNHvXpzMqsVkok4d5dwCECgLIELGg9lAY6R2sADc43l3SBadrLMOWOVabgqF4Ee2WBUKwvZfpMz4dGjR8YciZYhMLCKZkrNrYIEUKGCMM9N6u3bt3J4JmVQwyv/QPLWiYEfPnyw+yvUcchHYe+q5solDu/evbN3YZNv5Pnz53MJ9hV+584dJ/AVJso1uJbFssonlqlxaeyLFy8cwLmLTsH6uhEUTcv6T58ACkQa8qcUTG34Nuv6FCBuirDxibZT4JApBCBQloC8c8kE57a6ndJtTZNxm+cf1ajK3J3+TpE/SXhPYBe1tqeA4z0rH51vNksn5TNkrna8iqZENQhcbRbpUivZ1L8/ePAgrzZalimPXD7OeHdxQlrqFCeko9Spr8zJb7zAD2kEpWj4Ie2sKsVs03pRsxmUV8tK/RCGJz6NNq9ZfGKpl1HN6TYbFkuNbI7Tte+L9SH2eu+6ou3FJCYEIAABCEAAAhDgwB10AAIQgAAEOiMgL5sWtehAX/2rP6271TIyt/pWS160cUIu5mnfmtaFj7EYa20lTavZxGc6GyhApBOCREaL1fra1DdkodbWLPEhUJyA3iw1FMlGVS2qsptaVDUaalfVevz888/FZTg4QfUjU3ldCykBpn5ERZ7OvpkKq3ZyQ3m17U1rMad0JnouWf8n058H1zvZ9Uggs0ZNxbnmur0e6xGZxyNwQeNhvErcX6LBBuZa/anDC4RFe9G3HWEwDVfd4bz+GFzJ+na17Ez9ybqWaY1BuF8V51IYTEXnikl4PQKoUD22B6Ss9V4afc9l1PKRGeqPnL/CdSWTS0F9h3wUNQ58l7bLiTHlK9+I/MlC5/wY00HzynqkPivQkIvsdZneCFW36lo1HkysODWbTJR8jQebkJPvmlLQKtXkrZYDJfPNzU1SQr2DsveStwisQaC7Y3cEoVO1r1F9pAkBCEBgIpBxISqCMzj/n5fkP/OPskOuua4DhWmKgAYLchLKYNbgSJ37+/fvUcumKghheiGQ6QLU/qsU06qJMZagTFMDgy3PCzRNDqvMN3KmyLe3t30tQQzKuO1n4GIKEsEJGQDBCXkpJ6RqHz9k8AoEP/FDBkBO/3kp6+V02sMLwOKTVVU8sDlNw7JKE06PLNNFw7ppxjyYRZVsGsnKgTmNZOUvwo15en0hAAQgAAEIQAACEKhEgAN3KoElWQhAAAIQgAAEIAABCEAAAhCAAAS2E9CRB58+fZp7/rffftt2JsJcgi4ALcsAACAASURBVIRDAAIQgAAEIAABCEAAAmMQyBwI8ubNm1evXo1RTEqxjYBWuLoPs2t9pDZHbUvnsk9lvr3smGhn8vPnz93PXi4ks45fTEpL05HEUjtQOxNEXoda1s6oVPpair3h9PZSuZMOBCAAAQhAAAIQgAAEIACBGgTkSXv37l0+5audJOJo4IR0KLiICeCEjJmsDcEPuZYY8SEAAQhAAAIQgAAEIAABCEAAAhCAAAQ2E/jX5id5EAIQgAAEIAABCEAAAhCAAAQgAAEIVCKQ31KlL0VUypdkIQABCEAAAhCAAAQgAIGuCTx+/HhOfh3cOXeLcAhAYJGADkBZjKMIT58+tURrLU6mfXj27Flr0l5BHp2zPH0OXfx1PFb7RdZXT9sXEgkhAAEIQAACEIAABCAAAQisIpCfsldSv/zyy6oER4qME3Kk2qQsrRHAD9lajSAPBCAAAQhAAAIQgAAEIAABCEAAAhAYmwAH7oxdv5QOAhCAAAQgAAEIQAACEIAABCDQJYH8PqX79+93WSqEhgAEIAABCEAAAhCAAAQqE3j+/PlcDtoj9P3797m7hF+BwD///OOK+T//8z/umgsLgcyRNO5xHY979+5d97OXi8+fP/u64Yut7XM9lsgvQtfXP//884cPH9R0397eNn7yThenAnWtDAgPAQhAAAIQgAAEIAABCBxP4I8//shnmjl0Jv/gAHdxQg5QifWK4DuacEJu4IwfcgM0HoEABCAAAQhAAAIQgAAEIAABCEAAAhDYTIADdzaj40EIQAACEIAABCAAAQhAAAIQgAAEqhDQN8wz6Wr/XuYutyAAAQhAAAIQgAAEIACBixN4+fLlHAHLSv25ZwkfgIC/T4y9Lmsr9NOnT4uP6EiUxTgNRsgUrdMSNQh5p0iPHj2aTt75+vXr+/fvtaWzqQNuJIwk3FlGHocABCAAAQhAAAIQgAAEINAUgW/fvvmHhiRl++WXX5LhFwnECXmRit5QTJyQG6D5j2ScdS5ap167TNE6LZGrES4gAAEIQAACEIAABCAAAQhAAAIQgEC/BDhwp9+6Q3IIQAACEIAABCAAAQhAAAIQgMCYBPzlR3EJHz58GAcSAgEIQAACEIAABCAAAQhAYCKQWZj+66+/QunKBP766y9XfA7ccSgsFx8/frREy3zd3fL4WXHmjuKSknCKylmVMpfv/fv3pWZSyO/fv+vwHdXdmzdv1Oxrk+dZR/Ao67wja64shEMAAhCAAAQgAAEIQAACEGiZwJcvX/LiadSsMVo+zth3cUKOXb97SocTcg89/JB76PEsBCAAAQhAAAIQgAAEIAABCEAAAhCAwAYC/73hGR6BAAQgAAEIQAACEIAABCAAAQhAAAL1CORX7/3000/1siZlCEAAAhCAAAQgAAEIQKB3Atrq8/jx4+SnYjXW0Ne5L74XqPf63SO/P9jkwJ1VJOeOpPETyWwz86O1dq09PP/8809SqsyX6pPxCTyYgBrzuD3XQTwS4++//1a16t96It27d09H/MQC1MuRlCEAAQhAAAIQgAAEIAABCBxJYPFoUfnfjpSnwbw0JMQJ2WC9tCASTsg9tYAfcg89noUABCAAAQhAAAIQgAAEIAABCEAAAhDYQODOjx8/NjzGIxCAAAQgAAEIQAACEIAABCAAAQhAoBKBn3/+2V+BFORye3vLF+YDJvyEAAQgAAEIQAACEIAABHwCf/7558OHD/0Qd60TNN6+fet+cnEpAnfv3nVHq2jbmMaelyr+5sLqBBOdLbL4+NevX3s8fEQeht9//z1ZOpZSJLEQCAEIQAACEIAABCAAAQhAAAJXIJAZL0/FZ9ZeHHBCXuFd2FBGnJAboE2P4IfcjI4HIQABCEAAAhCAAAQgAAEIQAACEIAABDYT+NfmJ3kQAhCAAAQgAAEIQAACEIAABCAAAQjUIJA5bUfZze2brSEJaUIAAhCAAAQgAAEIQAACPRLQQSo//fRTUvJff/01GU7g8AS0W8OdtqPC9n7ajopzWJVZ3hp90b3H03aEce60nWfPnh1GmIwgAAEIQAACEIAABCAAAQhAAAKtEdBRxXmR+EaO+OCEzCvJNe8O5oRUJeKHLKLJ+CGLYCQRCEAAAhCAAAQgAAEIQAACEIAABCBQgwAH7tSgSpoQgAAEIAABCEAAAhCAAAQgAAEIbCTw7du3zJP//ve/9TWwTARuQQACEIAABCAAAQhAAAIQEIHXr18nOejIlc+fPydvETg2Af9clbnzmBon8PHjxydPnmhQfOfOnXv37ulfbev68OFDbbHfvHmzmMXcG7f44LkRMmcJvXz58lzZyB0CEIAABCAAAQhAAAIQgAAEIHAWgeDEkFgMHbwbB14zZM4lghPymvqgUg/ghFQp8EMWV2D8kMWRkiAEIAABCEAAAhCAAAQgAAEIQAACEChFgAN3SpEkHQhAAAIQgAAEIAABCEAAAhCAAAQKEPjy5UsmlYcPH2bucgsCEIAABCAAAQhAAAIQgMBEQOeS6LzOJI13794lwwkcm8Bvv/3mCtjd0PLPP/+8f//+06dPP336pP1ariAaQb948UJH8CiCCyx7od01fo7JxLXLTkf/JG81Hji30eXZs2cC3rjwiAcBCEAAAhCAAAQgAAEIQAACEKhE4I8//sinrIFzPsJ17uKEvE5dG0vatRNSZcQPaazotdHwQ64lRnwIQAACEIAABCAAAQhAAAIQgAAEIHAYAQ7cOQw1GUEAAhCAAAQgAAEIQAACEIAABCCwTCC/eu+nn35aToIYEIAABCAAAQhAAAIQgAAE/uu/3rx5k8Sgjwx/+/YteYvAgQn4H5fu6zPsHz580AlBf/3111zt6ECcX375RR+fn4uwJ3zuO+1+mnPvmh+nwWudJTRH9eXLlw0KjEgQgAAEIAABCEAAAhCAAAQgAIFjCPhelDhHHXL96NGjOPyyIXOOEZyQ11QJ//Xpywmp+sIPWUlp8UNWAkuyEIAABCAAAQhAAAIQgAAEIAABCECgCAEO3CmCkUQgAAEIQAACEIAABCAAAQhAAAIQKEPgy5cvmYS0yTBzl1sQgAAEIAABCEAAAhCAAAQcgefPn//P//yP++lfvHv3zv/J9fAE9GVmnUrjitnRrjBtxnjx4oWTfO5CpZvb3DX3iCU8sxXEPa6zae7fv+9+dnQxR+zZs2edlqgj+IgKAQhAAAIQgAAEIAABCEAAAi0T8E8MieV8+vRpHHjlEJyQV679oOz9OiFVEPyQQW0W/IkfsiBMkoIABCAAAQhAAAIQgAAEIAABCEAAAsUJ3Pnx40fxREkQAhCAAAQgAAEIQAACEIAABCAAAQhsI3D37l1/G2SQyNevX9n2FjDhJwQgAAEIQAACEIAABCAwR0CbBOa2ADFJOgdtyPBXr165U5Z++eWXz58/d1HM79+/37t3zyiqjpf69u2bMbIxmgbgf/31VyayvmkvITMRmr2l7U9zR/r+/fffck00KzmCQQACEIAABCAAAQhAAAIQgAAE8gTkEPvtt9/0nRsN6uUu0J+cIfKN5J/y7965c8f/GVz/8ccfP//8cxB48Z84IS+uAK74nTohJT9+SFeJxS/wQxZHSoIQgAAEIAABCEAAAhCAAAQgAAEIQKAsgX+VTY7UIAABCEAAAhCAAAQgAAEIQAACEIDAZgJaxJM5bUfJctrOZrY8CAEIQAACEIAABCAAgQsSePLkyU8//ZQs+Nu3b5PhBA5J4Ndff3Xlevbsmbtu/OL169d2CfMn49jTcTH1jiymqf17Ln5fF3OflX758iWn7fRVlUgLAQhAAAIQgAAEIAABCEAAAo6Ajn3RqFbHT3/69Gka1Ovf33//XR4GhevQBxczc5E/p1jH93DaTkwPJ2TM5JohnTohVVn4IetpLH7IemxJGQIQgAAEIAABCEAAAhCAAAQgAAEIFCFwh483FuFIIhCAAAQgAAEIQAACEIAABCAAAQjsJ6DVezc3N3PpaKOscRXgXAqEQwACEIAABCAAAQhAAAJXIzD3/dh///vfOvHzajSuWV7/G+N91Xv+e/JxbRac+rd81FpHF3348CEWo/2Qb9++PXjwICnn33//zYE7STIEQgACEIAABCAAAQhAAAIQgEDjBF69evXu3bu8kF+/fl38wo1O4M0cvaGTI5RRPpdr3sUJec1690vdrxNSpcAP6VdlwWv8kAVhkhQEIAABCEAAAhCAAAQgAAEIQAACEKhE4F+V0iVZCEAAAhCAAAQgAAEIQAACEIAABCCwlsCXL18yjzx8+DBzl1sQgAAEIAABCEAAAhCAAARiAvrm9i+//BKH//PPP52eFRKXhZA8gU6/LJ3/nnxcZJ0lFAduDtFhOvlnlV2/b9Dc/sOXL19y2k6+3rkLAQhAAAIQgAAEIAABCEAAAm0SsJy2I8lfvHixKP/vv/+eicNpO3NwcELOkblOeKdOSFUQfsh6Woofsh5bUoYABCAAAQhAAAIQgAAEIAABCEAAAqUI3Cn4mbtSMpEOBCAAAQhAAAIQgAAEIAABCEAAAtck8OTJk0+fPs2V/f3798+fP5+7SzgEIAABCEAAAhCAAAQgAIEkgbmvyOrEkO/fvycfIXAYAkHtWz7k3kjZNf71d+ksSvXTTz/pU+qL0SwRtMfm5uYmH/OPP/7QRrJ8nDbvBirhhKRBcCi4gAAEIAABCEAAAhCAAAQgAIG+CHz8+PHp06dGmRd9I3fu3JlLSifVvn37du4u4fgcrqwDQe0vvmhNscIPWak6Aq1wueCHdCi4gAAEIAABCEAAAhCAAAQgAAEIQAACLRD4VwtCIAMEIAABCEAAAhCAAAQgAAEIQAACEBCBL1++ZDg8fPgwc5dbEIAABCAAAQhAAAIQgAAEkgTu37//7Nmz+NY///zDHqEYy2Ahr1+/diX65ZdfpAzuZ+MXf/311yoJ7Tvr8snqFKrFpHQebqen7ajsvkr4KFYdb+Q/yDUEIACB/4+9uz+LG4cbhf1mr6cASAmQCkJKCKkAKAFSQaCEhAoCJQQqWCgBqGChBKCDvL9z5hwfX/4aj8ffvvPHrkdjy9ItWZaFpSFAgAABAgQIECBAYFiBwoGvsiRV/0U+1u4pOzDCNzpRRTxz/cog5FxLtk6+0iNO0xqEjNwZh6xTxA32SdeK9OHGIdMatgkQIECAAAECBAgQIECAAAECgwtYcGfwIpAAAgQIECBAgAABAgQIECBA4P8IVL/HM93pfAqYAAECBAgQIECAAIFhBX7+/Bk/G5tPQ4TnA4XMRuDx8fH29jbJzrRmhb2+viYpr7PRVu5itZ1Yi6rijHGi+NXrih3G/FWmSiRJjXlQx8fHyUcbBAgQIECAAAECBAgQIEBgKgJXV1fVD/KZjFQPOPz58yezf/Lx6OhoQgsZJ8nuecMgZM/gIzldZsSprWG63nJX3Szkk9FWBo1D5m2FECBAgAABAgQIECBAgAABAgQI9C9gwZ3+zZ2RAAECBAgQIECAAAECBAgQKBCIl5AKQv9vUEx++7+b/k+AAAECBAgQIECAAIHNBHZ3dwt/NjbmI/369WuzuOw9HYH0bwh//vx5WiuqbDRZ7vfv31HJty+ZmKR3f39fEU88m8c+FTuM/Kt0lUgnNQDTH20TIECAAAECBAgQIECAAIGpCBQOeVUk/uPHjxXfplcuzuxm3eoMSOFHg5CFLLMPTI84TW4QMkrHOGQXVTRdK9LxG4dMa9gmQIAAAQIECBAgQIAAAQIECIxBwII7YygFaSBAgAABAgQIECBAgAABAgT+v4eHhwoFC+5U4PiKAAECBAgQIECAAIG1ArHYSvwQd363ePH97e0tHy5k6gJ3d3fptWMmNytsZ2enZhFExT47O6u5c8VusQzu9+/fK3aI+UKhWrHDyL/KVIkktVE39vf3k482CBAgQIAAAQIECBAgQIDAhASenp42Sm083ZftX/HUH4MPnp3L3DLhBiEzILP/mBlxmtwgZBSQccjWa2mmViTxG4dMKGwQIECAAAECBAgQIECAAAECBMYjYMGd8ZSFlBAgQIAAAQIECBAgQIAAgUULVL8LWPHm36LVZJ4AAQIECBAgQIAAgdoC8YvfhZMHTk9Pa8dhx8kIpNeOiSVcDw8PJ5P0/53Qvb29OgmOrN3c3NTZs3qf5+fn6oVuIz3pBYyqYxvnt+kqkaQwRhvOz8+TjzYIECBAgAABAgQIECBAgMCEBOJxftPUVqybc3t7WxZbjKqVfSU8L2AQMm8y45D0iNMUByGjaIxDtl4/07Uiidw4ZEJhgwABAgQIECBAgAABAgQIECAwKgEL7oyqOCSGAAECBAgQIECAAAECBAgsV6B65t7k5kYutyDlnAABAgQIECBAgMBYBXZ3dwtnB8VsosfHx7GmWrqaCMQSKi8vL8mRv3//TranslFnokvkq+LH5+vn9O3t7du3b+/v72WHxGyQh4eHuILKdhh/+K9fv9JVIklwYZuQfGuDAAECBAgQIECAAAECBAiMWaDwUbciwRWrTsfgQNkz8s+fPyc9JlAB0tFXBiE7gh1htDMYhAxV45DtVi3jkO16io0AAQIECBAgQIAAAQIECBAg0LWABXe6FhY/AQIECBAgQIAAAQIECBAgUEug4nXAmNpXKwo7ESBAgAABAgQIECBAoFLg+Pg4fmc4v8vJyUk+UMhEBWL5pMvLyyTxMZes4sfbk93GtlFYUSORMQEmvoqpbq+vr2dnZ9snOybUffnypfqRPEgnPbPu+fn54uIib/Xjx4+Dg4N8uBACBAgQIECAAAECBAgQIDBLgXgQLstX2Wo7MRARS4qUHSW8TMAgZJnMnMLnMQgZJWIcssVqaRyyRUxRESBAgAABAgQIECBAgAABAgT6Efjw9+/ffs7kLAQIECBAgAABAgQIECBAgACBMoF4FSkm+JV9G2/+xW9AlX0rnAABAgQIECBAgAABAvUFYnmRmCn0/v6eOSRWMDF9KGMyxY+Z8t3Z2YmlZCa6WEwkO6moUWljtkbrJRJxfvv2rWK1nZhvc3d31/p5e47w8PDw/v4+c9JY2zfGIjKBPhIgQIAAAQIECBAgQIAAgQkJxHP9p0+faia4euwrPQqRjvDh4cFitWmQ+tuZQarkwOqCSHazMXKBTPlOehAyqNMtgHHIbeqeccht9BxLgAABAgQIECBAgAABAgQIEBhE4J9BzuqkBAgQIECAAAECBAgQIECAAIG0QLyol/6Y2S77Qa3Mbj4SIECAAAECBAgQIEBgrUBMHvjz509+t4uLiy4WNMmfSEinAicnJ8kiNXGiKOso8U7P2F3kp6enSeSxJk7rC9HGSjoxK69itZ1Y/XYGq+3c3NzkV9uJSVCF7UACboMAAQIECBAgQIAAAQIECIxfYH9/v2YiY5ChYqXpq6ur9HBKEmcsDWO1nURj0w2DkJuKTWv/OQ1ChrxxyFaqn3HIVhhFQoAAAQIECBAgQIAAAQIECBDoWeDD379/ez6l0xEgQIAAAQIECBAgQIAAAQIEMgLHx8e3t7eZwOSj4YuEwgYBAgQIECBAgAABAq0IxBSjy8vLTFSfP39+fHzMBPo4IYFMscZ6Ma0vUtOnRuaHsuPULf6qfMYqn69YjyYe1fPh0wrJG67S/++//8bPTU8rL1JLgAABAgQIECBAgAABAgTyArHmTsVauqv91z7jx9Iw+QV3DJTltRuEFI7AsG0gOapDMsU69UHIsM2PoRmH3LTK5Q1XMRiH3FTS/gQIECBAgAABAgQIECBAgACBngX+6fl8TkeAAAECBAgQIECAAAECBAgQyAs8PT3lA1chR0dHZV8JJ0CAAAECBAgQIECAQDOBWIclZrZkjo0Hk0mvz5LJztI+xo+xpxdR2tvbm3ppxmy36+vrdDl++fJl+zWhIob4dfq0VfoUsR2Xxn///TeD1XYiL5kfG1/lNCZBWW0nU+g+EiBAgAABAgQIECBAgMBEBU5PTwtTvrOz8/Xr19+/f7++vlY/45+dneVX24lxlfv7+8KYBW4kYBByI65J7Dy/QchgNw65fd0zDrm9oRgIECBAgAABAgQIECBAgAABAoMIfPAT8YO4OykBAgQIECBAgAABAgQIECCQFvjw4UP6Y3p77Q/upXe2TYAAAQIECBAgQIAAgZoCZT852+KP99ZMid22F7i5uYkpDUk8MaksyjF+4z0Jme5GTIq7vb1Np//nz5/xM9rpkJrbz8/PFxcXmdgyxzaOPBPPGD7G9Kfv379nUuI35DMgPhIgQIAAAQIECBAgQIDApAVigOvjx4/pLMRaOTEqEstnpAPLtjMjKqvd5jSuUpbxPsMNQvap3fW5MpfMzC4W45CN649xyMZ0DiRAgAABAgQIECBAgAABAgQIDC5gwZ3Bi0ACCBAgQIAAAQIECBAgQIDA0gUeHx+/fPlSphC/uVfzdcCyGIQTIECAAAECBAgQIECgUODu7u7bt2+Zr2JWUqxLkgn0ccwC+YfKma2adHh4mPlV+ailsTJO9Q/Up4ssqvrl5WUmkvQOsX10dBRxzmOVoshOXMWfPn3K5DEmQb28vBhkyLD4SIAAAQIECBAgQIAAAQKTFsgv9BCrzcav2qx9xi8cGQuKmY2rjKFwC6kNQo6haDZKw+wHIUPDOORGVWK1s3HIBmgOIUCAAAECBAgQIECAAAECBAiMR8CCO+MpCykhQIAAAQIECBAgQIAAAQILFci/AphA+OX5hMIGAQIECBAgQIAAAQJdCPz69evi4iITc6w8Ej9WnAn0cZwC+R8J//fff2NmyDhT2zhV+d+XXkUVdTVWsI1n55ijFT9ov1pKJkxi7dpYWebp6SkW2Ylpcu/v7xWnjsNjqZ2ZocWswhDI5NqMwQyIjwQIECBAgAABAgQIECAwD4H8GhmRrx8/fsSoV9mys4VjYrFSbYwkHBwczINlVLkoBDcIOaoyqk7MQgYhA8E4ZHVNyH9rHDJvIoQAAQIECBAgQIAAAQIECBAgMCEBC+5MqLAklQABAgQIECBAgAABAgQIzFOg7H2dyG1M+Ts/P59ntuWKAAECBAgQIECAAIFxCJydnV1fX2fS4mEkAzLaj7E00snJSZK8Wa62s8pdxWK1SfY33ZjlUjuBUDjO8OfPnwjflMj+BAgQIECAAAECBAgQIEBgEgKFa+5EymNJl69fv8ZyvbFWb3yMJXpvb29jKCy/TG2sthMr1cbKEZPI7xQTaRByiqWWpHk5g5CRZeOQSbmv3TAOuZbIDgQIECBAgAABAgQIECBAgACBkQtYcGfkBSR5BAgQIECAAAECBAgQIEBg/gKFP/e0yvZ///3nlb751wA5JECAAAECBAgQIDC0QOFr8TNeumVo7zbP//z8/OnTp4hxCb/BHr+kfXp6GvPitheMeOLfLH+yvvAX4y2htX2dEQMBAgQIECBAgAABAgQIjFygcD2XmmmORXlipdrd3d2a+9utmYBByGZuYzhqUYOQAW4csk6tMw5ZR8k+BAgQIECAAAECBAgQIECAAIGRC1hwZ+QFJHkECBAgQIAAAQIECBAgQGD+Ah8+fCjM5OfPnx8fHwu/EkiAAAECBAgQIECAAIF2BWLlkaenp3ScftY7rTHm7XhyjB9gj0llY05ki2mL6T3xQ/Tx7/39faNoo0rH9LmTk5OY3LXRgRPa+e7u7tu3b5kEx9JC8bvcmUAfCRAgQIAAAQIECBAgQIDA/ATiufj79+8vLy/1sxbDBTHIMOOxgvoU/expELIf5y7OsrRByDA0DllRkYxDVuD4igABAgQIECBAgAABAgQIECAwIQEL7kyosCSVAAECBAgQIECAAAECBAhMQODm5iZ++y5m/e3t7cWKOWtnPMY7SV++fCnM2O/fv9ceXnigQAIECBAgQIAAAQIECGwqEL/ZG88mmflI8VwTK7n4ce9NMe3fj0A8UN//739RS8sW34kH86jGUbdjqZ2Y0NVPwoY6S0wBipxmKCLjMftlqCQ5LwECBAgQIECAAAECBAgQ6F8g/mT/8+fPzNLS+WTEiEGsURv/jH3lcboLMQjZna2YuxMwDpmxNQ6ZAfGRAAECBAgQIECAAAECBAgQIDBdAQvuTLfspJwAAQIECBAgQIAAAQIECIxLIN7bi7fxMhPb4i29WH+nYlLfr1+/Li4uCnPy9+/fwnCBBAgQIECAAAECBAgQ6EKgcLpLrFcS0wm6OJ04CbQrEBX49fU1nsrjp+k/fvy4tMlykf0YgsgMSlhtp906JjYCBAgQIECAAAECBAgQmJBArAcR6/TGsjuxUG+sMb16ZI5Bg9XKvEdHR4eHhxPKzpySahByTqW5zLwYhzQOucyaL9cECBAgQIAAAQIECBAgQIDALAUsuDPLYpUpAgQIECBAgAABAgQIECDQt0DFujnx0l68wFc20y9e44v3/PLJjbV7rq6u8uFCCBAgQIAAAQIECBAg0J1A4XQXa3Z0By5mAq0IuHJbYRQJAQIECBAgQIAAAQIECBAg0I+AoYx+nJ2FQOsCLt7WSUVIgAABAgQIECBAgAABAgQIEBhWwII7w/o7OwECBAgQIECAAAECBAgQmIPA3d3dt2/fKnLy+/fvs7Ozwh0+fPhQGP7ff//t7+8XfiWQAAECBAgQIECAAAEC3QkUvjEfP/p9c3PT3UnFTIDANgIHBwdPT0/pGKyTldawTYAAAQIECBAgQIAAAQIECIxNwCDk2EpEegjUETAOWUfJPgQIECBAgAABAgQIECBAgACBCQn8M6G0SioBAgQIECBAgAABAgQIECAwToHv379XJ+z+/r5wh1ippzA85rJabadQRiABAgQIECBAgAABAl0L7O7uPjw87O3tpU90e3tbtopoejfbBAj0L3B4eJhZbSdGFcoGHPpPnjMSIECAAAECBAgQIECAAAECBPICBiHzJkIIjFzAOOTIC0jyCBAgQIAAAQIECBAgQIAAAQINzROUvQAAIABJREFUBCy40wDNIQQIECBAgAABAgQIECBAgMD/E4g5bC8vL//v8yZb19fXhbtfXFwUhgskQIAAAQIECBAgQIBADwKr6S6fP39OnyueX87Pz9MhtgkQGFzg+Pg4s8jv6enpzc3N4AmTAAIECBAgQIAAAQIECBAgQIBAtYBByGof3xIYlYBxyFEVh8QQIECAAAECBAgQIECAAAECBNoSsOBOW5LiIUCAAAECBAgQIECAAAECCxXITGwrVPjy5Us+/O3t7fb2Nh8eU+MODg7y4UIIECBAgAABAgQIECDQm0BMd3l8fIzHk/QZLy8vr66u0iG2CRAYUODs7CwzsPD7928X6YAl4tQECBAgQIAAAQIECBAgQIDARgIGITfisjOBoQSMQw4l77wECBAgQIAAAQIECBAgQIAAga4FPvz9+7frc4ifAAECBAgQIECAAAECBAgQmLFA/IhTZnpbPrOvr6/xolgm/NevXxcXF5nAnZ2dl5eX/M6Z3XwkQIAAAQIECBAgQIBAPwL5J5eHhweLhPaD7ywEKgRubm5OTk7SO/z777+Hh4fpENsECBAgQIAAAQIECBAgQIAAgUkIGIScRDFJ5DIFjEMus9zlmgABAgQIECBAgAABAgQIEFiIwD8LyadsEiBAgAABAgQIECBAgAABAh0JfPz4sTrm09PTwgV0rq+v8wdGYOHO+T2FECBAgAABAgQIECBAoAeB8/PzWGFnb28vOVcsEpps2yBAYCiBuDCTU3/+/DmW+rXaTgJigwABAgQIECBAgAABAgQIEJiWgEHIaZWX1C5KwDjkoopbZgkQIECAAAECBAgQIECAAIGlCVhwZ2klLr8ECBAgQIAAAQIECBAgQKBlgfS803zU8e3Pnz/z4fH7bPlJqj9+/Dg+Ps7vLIQAAQIECBAgQIAAAQIDChwcHDw/P8cDy87OTqzr4bFlwLJwagKJQCzvG2MO8e/379+Pj49W701kbBAgQIAAAQIECBAgQIAAAQJTFDAIOcVSk+YlCBiHXEIpyyMBAgQIECBAgAABAgQIECCwWIEPf//+XWzmZZwAAQIECBAgQIAAAQIECBDYXiBmtX358qUwnq9fv/758yc/563wkNj57u6uMB6BBAgQIECAAAECBAgQIECAAAECBAgQIECAAAECBAgQIECAAAECBAgQIECAAAECBAgQIECAAAECBAgQIECgFYF/WolFJAQIECBAgAABAgQIECBAgMBiBeJn1j5//pzJfoTEUjuxgE5+tZ3n5+dYWye/v9V2MiY+EiBAgAABAgQIECBAgAABAgQIECBAgAABAgQIECBAgAABAgQIECBAgAABAgQIECBAgAABAgQIECBAgEDrAhbcaZ1UhAQIECBAgAABAgQIECBAYHECsbZOJs/v7++vr69vb2+Z8Kurq0+fPsW36fBYnefx8TEdYpsAAQIECBAgQIAAAQIECBAgQIAAAQIECBAgQIAAAQIECBAgQIAAAQIECBAgQIAAAQIECBAgQIAAAQIECHQh8OHv379dxCtOAgQIECBAgAABAgQIECBAYFECd3d33759y2d5b28v1tP5+PHjy8vLw8NDZqmd2P/09DRW4ckfKIQAAQIECBAgQIAAAQIECBAgQIAAAQIECBAgQIAAAQIECBAgQIAAAQIECBAgQIAAAQIECBAgQIAAAQIECLQuYMGd1klFSIAAAQIECBAgQIAAAQIEFirw/Pwca+7Ewjo187+zs3N9fX18fFxzf7sRIECAAAECBAgQIECAAAECBAgQIECAAAECBAgQIECAAAECBAgQIECAAAECBAgQIECAAAECBAgQIECAAIEtBf7Z8niHEyBAgAABAgQIECBAgAABAgRWAvv7+7Hmzu/fv/f29qpNYqmdHz9+vL29WW2nGsq3BAgQIECAAAECBAgQIECAAAECBAgQIECAAAECBAgQIECAAAECBAgQIECAAAECBAgQIECAAAECBAgQINCuwIe/f/+2G6PYCBAgQIAAAQIECBAgQIAAAQKPj4/39/cPDw9PT0+vr6/v7++xyE4sxBP/Tk5OrLOjhhAgQIAAAQIECBAgQIAAAQIECBAgQIAAAQIECBAgQIAAAQIECBAgQIAAAQIECBAgQIAAAQIECBAgQIDAIAIW3BmE3UkJECBAgAABAgQIECBAgAABAgQIECBAgAABAgQIECBAgAABAgQIECBAgAABAgQIECBAgAABAgQIECBAgAABAgQIECBAgAABAgQIECBAoG+Bf/o+ofMRIECAAAECBAgQIECAAAECBAgQIECAAAECBAgQIECAAAECBAgQIECAAAECBAgQIECAAAECBAgQIECAAAECBAgQIECAAAECBAgQIECAAIEhBCy4M4S6cxIgQIAAAQIECBAgQIAAAQIECBAgQIAAAQIECBAgQIAAAQIECBAgQIAAAQIECBAgQIAAAQIECBAgQIAAAQIECBAgQIAAAQIECBAgQIBA7wIW3Omd3AkJECBAgAABAgQIECBAgAABAgQIECBAgAABAgQIECBAgAABAgQIECBAgAABAgQIECBAgAABAgQIECBAgAABAgQIECBAgAABAgQIECBAYAgBC+4Moe6cBAgQIECAAAECBAgQIECAAAECBAgQIECAAAECBAgQIECAAAECBAgQIECAAAECBAgQIECAAAECBAgQIECAAAECBAgQIECAAAECBAgQINC7gAV3eid3QgIECBAgQIAAAQIECBAgQIAAAQIECBAgQIAAAQIECBAgQIAAAQIECBAgQIAAAQIECBAgQIAAAQIECBAgQIAAAQIECBAgQIAAAQIECBAYQsCCO0OoOycBAgQIECBAgAABAgQIECBAgAABAgQIECBAgAABAgQIECBAgAABAgQIECBAgAABAgQIECBAgAABAgQIECBAgAABAgQIECBAgAABAgQI9C5gwZ3eyZ2QAAECBAgQIECAAAECBAgQIECAAAECBAgQIECAAAECBAgQIECAAAECBAgQIECAAAECBAgQIECAAAECBAgQIECAAAECBAgQIECAAAECBIYQsODOEOrOSYAAAQIECBAgQIAAAQIECBAgQIAAAQIECBAgQIAAAQIECBAgQIAAAQIECBAgQIAAAQIECBAgQIAAAQIECBAgQIAAAQIECBAgQIAAAQK9C1hwp3dyJyRAgAABAgQIECBAgAABAgQIECBAgAABAgQIECBAgAABAgQIECBAgAABAgQIECBAgAABAgQIECBAgAABAgQIECBAgAABAgQIECBAgACBIQQsuDOEunMSIECAAAECBAgQIECAAAECBAgQIECAAAECBAgQIECAAAECBAgQIECAAAECBAgQIECAAAECBAgQIECAAAECBAgQIECAAAECBAgQIECAQO8CFtzpndwJCRAgQIAAAQIECBAgQIAAAQIECBAgQIAAAQIECBAgQIAAAQIECBAgQIAAAQIECBAgQIAAAQIECBAgQIAAAQIECBAgQIAAAQIECBAgQGAIAQvuDKHunAQIECBAgAABAgQIECBAgAABAgQIECBAgAABAgQIECBAgAABAgQIECBAgAABAgQIECBAgAABAgQIECBAgAABAgQIECBAgAABAgQIECDQu4AFd3ond0ICBAgQIECAAAECBAgQIECAAAECBAgQIECAAAECBAgQIECAAAECBAgQIECAAAECBAgQIECAAAECBAgQIECAAAECBAgQIECAAAECBAgQGELAgjtDqDsnAQIECBAgQIAAAQIECBAgQIAAAQIECBAgQIAAAQIECBAgQIAAAQIECBAgQIAAAQIECBAgQIAAAQIECBAgQIAAAQIECBAgQIAAAQIECPQuYMGd3smdkAABAgQIECBAgAABAgQIECBAgAABAgQIECBAgAABAgQIECBAgAABAgQIECBAgAABAgQIECBAgAABAgQIECBAgAABAgQIECBAgAABAgSGELDgzhDqzkmAAAECBAgQIECAAAECBAgQIECAAAECBAgQIECAAAECBAgQIECAAAECBAgQIECAAAECBAgQIECAAAECBAgQIECAAAECBAgQIECAAAECvQtYcKd3cickQIAAAQIECBAgQIAAAQIECBAgQIAAAQIECBAgQIAAAQIECBAgQIAAAQIECBAgQIAAAQIECBAgQIAAAQIECBAgQIAAAQIECBAgQIAAgSEELLgzhLpzEiBAgAABAgQIECBAgAABAgQIECBAgAABAgQIECBAgAABAgQIECBAgAABAgQIECBAgAABAgQIECBAgAABAgQIECBAgAABAgQIECBAgEDvAhbc6Z3cCQkQIECAAAECBAgQIECAAAECBAgQIECAAAECBAgQIECAAAECBAgQIECAAAECBAgQIECAAAECBAgQIECAAAECBAgQIECAAAECBAgQIEBgCAEL7gyh7pwECBAgQIAAAQIECBAgQIAAAQIECBAgQIAAAQIECBAgQIAAAQIECBAgQIAAAQIECBAgQIAAAQIECBAgQIAAAQIECBAgQIAAAQIECBAg0LuABXd6J3dCAgQIECBAgAABAgQIECBAgAABAgQIECBAgAABAgQIECBAgAABAgQIECBAgAABAgQIECBAgAABAgQIECBAgAABAgQIECBAgAABAgQIEBhCwII7Q6g7JwECBAgQIECAAAECBAgQIECAAAECBAgQIECAAAECBAgQIECAAAECBAgQIECAAAECBAgQIECAAAECBAgQIECAAAECBAgQIECAAAECBAj0LmDBnd7JnZAAAQIECBAgQIAAAQIECBAgQIAAAQIECBAgQIAAAQIECBAgQIAAAQIECBAgQIAAAQIECBAgQIAAAQIECBAgQIAAAQIECBAgQIAAAQIEhhCw4M4Q6s5JgAABAgQIECBAgAABAgQIECBAgAABAgQIECBAgAABAgQIECBAgAABAgQIECBAgAABAgQIECBAgAABAgQIECBAgAABAgQIECBAgAABAr0LWHCnd3InJECAAAECBAgQIECAAAECBAgQIECAAAECBAgQIECAAAECBAgQIECAAAECBAgQIECAAAECBAgQIECAAAECBAgQIECAAAECBAgQIECAAIEhBCy4M4S6cxIgQIAAAQIECBAgQIAAAQIECBAgQIAAAQIECBAgQIAAAQIECBAgQIAAAQIECBAgQIAAAQIECBAgQIAAAQIECBAgQIAAAQIECBAgQIBA7wIW3Omd3AkJECBAgAABAgQIECBAgAABAgQIECBAgAABAgQIECBAgAABAgQIECBAgAABAgQIECBAgAABAgQIECBAgAABAgQIECBAgAABAgQIECBAYAgBC+4Moe6cBAgQIECAAAECBAgQIECAAAECBAgQIECAAAECBAgQIECAAAECBAgQIECAAAECBAgQIECAAAECBAgQIECAAAECBAgQIECAAAECBAgQINC7wJQW3Dk/P9/d3T04OOhdyQkJECBAgAABAgQIECBAgAABAgQIECBAgMAagefn5/39/RjHvrq6WrOrrwkQIECAAAECBAgQIECAAAECBAgQIECAAAECBAgQIECAAAECBAgQIECAAAECBAgQIECAAIGBBKax4M7j42PMUri8vHx/f396erq5uRmIy2kJECBAgAABAgQIECBAgAABAgQIECBAgECxwPX19cvLS4xjf//+PdaOj/V3ivcTSoAAAQIECBAgQIAAAQIECBAgQIAAAQIECBAgQIAAAQIECBAgQIAAAQIECBAgQIAAAQIECAwnMIEFd379+vXly5eYpZAoff78Odm2QYAAAQIECBAgQIAAAQIECBAgQIAAAQIExiCwt7eXJCPWjv/06dPd3V0SYoMAAQIECBAgQIAAAQIECBAgQIAAAQIECBAgQIAAAQIECBAgQIAAAQIECBAgQIAAAQIECBAYg8DYF9w5Ozu7uLhIS/3+/Xt/fz8dYpsAAQIECBAgQIAAAQIECBAgQIAAAQIECAwuEAPap6en6WR8+/Yt1pRPh9gmQIAAAQIECBAgQIAAAQIECBAgQIAAAQIECBAgQIAAAQIECBAgQIAAAQIECBAgQIAAAQIEhhX48Pfv32FTUHb2t7e3k5OT+/v79A6x2k7MWEiH2CZAgAABAgQIECBAgAABAgQIECBAgAABAuMRiEHs6+vrdHpiFZ6rq6t0iG0CBAgQIECAAAECBAgQIECAAAECBAgQIECAAAECBAgQIECAAAECBAgQIECAAAECBAgQIEBgKIGRLrgTq+18+fLl5eUl7fLjxw8/BZwGsU2AAAECBAgQIECAAAECBAgQIECAAAECIxTIr7nz9evXu7u7ESZVkggQIECAAAECBAgQIECAAAECBAgQIECAAAECBAgQIECAAAECBAgQIECAAAECBAgQIECAwNIExrjgTuFqO34BeGlVU34JECBAgAABAgQIECBAgAABAgQIECAwXYHj4+Pb29t0+q25k9awTYAAAQIECBAgQIAAAQIECBAgQIAAAQIECBAgQIAAAQIECBAgQIAAAQIECBAgQIAAAQIEhhIY3YI7havtHB0d3dzcDGXkvAQIECBAgAABAgQIECBAgAABAgQIECBAYFOBw8PD+/v79FHW3Elr2CZAgAABAgQIECBAgAABAgQIECBAgAABAgQIECBAgAABAgQIECBAgAABAgQIECBAgAABAoMIjGvBncLVdsxAGKRmOCkBAgQIECBAgAABAgQIECBAgAABAgQIbClwcHDw9PSUjsSId1rDNgECBAgQIECAAAECBAgQIECAAAECBAgQIECAAAECBAgQIECAAAECBAgQIECAAAECBAgQ6F/gn/5PWXbGwtV29vb27u7uyg4RvhIIuufnZxoECBAgQIAAAQIECBAgQIAAAQIEJiFgOGsSxSSRrQjc39/HKHc6qgg5PDxMh9gmQIAAAQIECBAgQIAAAQIECBAgQIAAAQIECBAgQIAAAQIECBAgQIAAAQIECBAgQIAAAQIE+hT48Pfv3z7PV3Gu/C/97uzsPDw87O/vVxw1769i6tHr6+v7+3v89+XlZbUR/43tJDw+BkJYxc7z1pA7AgSqBZIWI9NEHB0dmcRVTedbAgQIjF+gsJGPBv/i4iJ60UOlvzBV0Tt16xmqRJyXAAECBAiMQSDpIRjOGkNxSMNIBGK19E+fPmUSc3p6enV1lQn0kQABAgQIECBAgACBeQskT83pP+kOPtof5qNN2Lzrg9wRGJuApmBsJSI9BAgQIECAAAECBAgQIECAAAECBAgQIECAAAECBAgQINCpwP90Gnv9yI+Pj5+enjL7//nzZ8ar7cQ7CvHWVPxLL52T+ZgB8ZEAgWUKFL7SVLj2VqHP58+fC8MFEiBAgMAYBAob+egTRjuf7iWWJTXm6JZ9tU14YarcerYhdSwBAgQIEJiHgOGseZSjXPQvEKPc//7777dv39Knvr6+3tvbOz8/TwfaJkCAAAECBAgQIEBgogKF4+qDj/YH5mgTNtGClmwCExXQFEy04CSbAAECBAgQIECAAAECBAgQIECAAAECBAgQIECAAAECBDoVGMWCOzGp4Pb2NpPPnz9/Hh4eZgLn9PH+/v7k5GROOZIXAgTaEog1yNIvX7YVrXgIECBAYAwC0cVdraQTTf0Y0rNKg1vPeMpCSggQIECAwJgFDGeNuXSkbeQC8SAQI94XFxfpdMbHWHMneuPpQNsECBAgQIAAAQIECExCYJyj/UE32oRNolglksBsBDQFsylKGSFAgAABAgQIECBAgAABAgQIECBAgAABAgQIECBAgACB7gSGX3Dn6urq8vIyk8OjoyM/7Zsx8ZEAgeUIxAzG9/f35eRXTgkQILAogWjkR5hft54RFookESBAgAABAgQIzEwgRrwfHh4yS8/Hmuz//vtvzIKbWWZlhwABAgQIECBAgMDsBcY52h/so03Y7KuEDBIYlYCmYFTFITEECBAgQIAAAQIECBAgQIAAAQIECBAgQIAAAQIECBAgME6BgRfcubu7+/79e4YmftT35uYmE+gjAQIECBAgQIAAAQIECBAgQIAAAQIEthd4fn5+eXmJtW53dnZiKHJ/f3/7OMVAoI7A9fV1frHLWHMnKuTu7m6dGOxDgAABAgQIECBAgAABAgQIECBAgAABAgQIECBAgAABAgQIECBAgAABAgQIECBAgAABAgQIbC/wz/ZRNI7h7e0t5hLkD//z508+UAgBAgQIECBAgAABAgQIECBAgAABAgQaC8Ro5Pn5eSxr8unTp2/fvsXIZPw3tmPBnV+/fjWO1oEE6gtE9cv/wnys/fT169f6kdiTAAECBAgQIECAAAECBAgQIECAAAECBAgQIECAAAECBAgQIECAAAECBAgQIECAAAECBAgQ2FJgyAV3YhZBzCXIZODHjx8HBweZQB8JECBAgAABAgQIECBAgAABAgQIECDQWODu7m5vb+/y8jI/IPny8nJxcREroTw+PjaO34EEagrE6HeMgWd2fnp6itWgMoE+EiBAgAABAgQIECBAgAABAgQIECBAgAABAgQIECBAgAABAgQIECBAgAABAgQIECBAgAABAh0J/E9H8a6NNuYPxCyCzG6fP39ezq9JR2aTmRUxz+f19XX135jhk5/2k4HykQABAgQIECBAgAABAgQIECBAgEDPAtMdzrq6uvr+/Xs1V4zIffny5c+fP8fHx9V7+pbAlgIxBn5/f58ZHo/VoKIGqn5b2jqcAAECBAgQIECAAAECBAgQIECAAAECBAgQIECAAAECBAgQIECAAAECBAgQIECAAAECBAjUERhmwZ34QemYP5BPX0xoyQfONWR/f79sdaG3t7eYcfHz58/MpIu5UsgXAQIZgWgEViGrjViQa7UU18PDQzQL0T5k9veRAAECBCYk8Pfv31Vq8418fs5tb/ly6+mN2okIECBAgMCkBSY6nBVDkWtX20nK5eTkJJ6+Dw4OkhAbBLoQiJHwT58+ZWKO6vfff//FhZYJ95EAAQIECBAgQIAAgREKjHO0P6BGm7ARFqIkEZixgKZgxoUrawQIECBAgAABAgQIECBAgAABAgQIECBAgAABAgQIECDQlsCH5O/rbcW4Np6Yzbu3txc/GZ3ZM9aXOT8/zwQu/GNMB/r27VsdhJ2dnWSadJ397UOAwHQF4mKPBrNw2bLCTP3+/fvs7KzwK4EECBAgMDaBTRv5f//99/DwsOtcbJoqt56uS0T8BAgQIEBgzAIjHM7a3d3ND0VWGH7+/Pnx8bFiB18RaEUgBsPzwzsxcv78/NxK/CIhQIAAAQIECBAgQGBAgU3H1fsZ7Q+Q0SZswMJyagILFNAULLDQZZkAAQIECBAgQIAAAQIECBAgQIAAAQIECBAgQIAAAQIE8gL/5IO6Dvn69Wt+iktMJLDaTl4+pk/Hbx3nw4UQILBkgZgo+OvXL43DkuuAvBMgMGOBVSMfC9aMKo9uPaMqDokhQIAAAQIjFxjbcFY8QeeHIqsNn56eYtmg6n18S2B7gaicMSqeiefl5cU4ecbERwIECBAgQIAAAQJTFBjnaH9IjjZhUyxlaSYwXQFNwXTLTsoJECBAgAABAgQIECBAgAABAgQIECBAgAABAgQIECBAoEWBvhfcubq6iikr+QyMbVJxPoVDhRwfH+/s7Ax1duclQGC0AtE4HB0djTZ5EkaAAAEC2wicnZ3FIpXbxNDFsW49XaiKkwABAgQIzFJgVMNZ19fXDZBvb28bHOUQApsKFI6KX15ePj4+bhqV/QkQIECAAAECBAgQGKHAOEf7A2q0CRthIUoSgRkLaApmXLiyRoAAAQIECBAgQIAAAQIECBAgQIAAAQIECBAgQIAAAQJ1BHpdcOft7e379+/5ZMWaEfHb1/lwISuB09NTFAQIEMgLXFxc5AOFECBAgMA8BMbZA3TrmUftkgsCBAgQINCDwEg6MzEa+fLy0iC/9/f3DY5yCIFNBWJUvHCpzZFcQZtmx/4ECBAgQIAAAQIECOQFRtu9H23C8oZCCBDoTkBT0J2tmAkQIECAAAECBAgQIECAAAECBAgQIECAAAECBAgQIEBg/AK9LrhT9kf6Zj80PX7ctlK4t7fXVlTiIUBgTgIHBwdzyo68ECBAgEBaoHDabXqHQbbdegZhd1ICBAgQIDBFgZEMZzVbbSfAGx84xcKS5mEFfv/+nU/A09PTr1+/8uFCCBAgQIAAAQIECBCYnMA4R/uDcbQJm1wRSzCBSQtoCiZdfBJPgAABAgQIECBAgAABAgQIECBAgAABAgQIECBAgAABAlsK/M+Wx9c//O7u7vb2Nr//z58/d3d38+FCEoEvX74k2zYIECCQFogZjCYBpkFsE1i4wPn5eSIQL0ceHh4mH21MTmC0PWS3nsnVJQkmQIBAoYBuQyGLwBYFRjKc9fr62mKmRDUGgfk1X/v7+7FOfX5J+ouLi6Ojo/h2DOzSQIAAAQIEthGY3+07NGaZqW1K2bEECFQIjHa0f7QJK8PU9pbJ9B+uLPo37+6Mk2sKuqMQMwECBAgQIECAAAECBAgQIECAAAECBAgQIECAAAECBAgsUKC/BXdOTk7yvjs7O+n3MPI7CAmBUOJAgACBQgGrHhSyCCSwWIHLy8sk7+/v7xbcSTQmujHORn6cqZpoEUs2AQIEBhTQbRgQfyGnHslw1sePH5uBjyT9zRI/76Nm2XzFkvT5BXeiHGNE/fHxcd4FKncECBAgsASBWd6+Z5mpJdRGeSQwlMBox9VHm7DCktL2FrIMEqgsBmHv7qTTagq6cxAzAQIECBAgQIAAAQIECBAgQIAAAQIECBAgQIAAAQIECCxQ4J9+8nx2dhazvvPnit/pzQcKIUCAAAECBAgQ2FTg7e1t00PsP3IB07xHXkCSR4AAgekK6DZMt+ykfFOBg4ODTQ9Z7R8TjZod6KhOBebafMWPyceaO3m6p6enq6urfLgQAgQIECAwIYFo8hvrAAAgAElEQVRZ3r5nmakJVSpJJTBFgdGO9o82YflS1vbmTYYKURZDyXd33gk1Bd0hiJkAAQIECBAgQIAAAQIECBAgQIAAAQIECBAgQIAAAQIElinQx4I78TO8hb/QG3+wPz8/X6b7Rrlu/FvcG53FzgQITFHAm09TLDVpJtCRwOvra0cxi5ZAWsCtJ61hmwABAhMV0G2YaMFNK9njGc76+vVrA7qTk5MGRzmka4EZN1+np6eFehasL2QRSIAAAQITEpjl7XuWmZpQpZJUAgSWKaDtHU+5K4vxlIWUECBAgAABAgQIECBAgAABAgQIECBAgAABAgQIECBAgAABAlsK9LHgTtmsgMKf7d0yPw4nQIAAAQIECCxT4P39fZkZl2sCBAgQIEBgUwHdhk3F7D9pgR8/fjRI/9HRUYOjHNK1wIybr93d3cK6Glm2Zn3X9Ur8BAgQINCpwCxv37PMVKfVQOQECBDYXkDbu71hWzEoi7YkxUOAAAECBAgQIECAAAECBAgQIECAAAECBAgQIECAAAECBAgMLtD5gjuPj4/39/f5fO7s7JydneXDhRAgQIAAAQIECDQQ8HuSDdAcQoAAAQIElimg27DMcl9srg8PD79+/bpR9k9PT/f39zc6xM79CMy7+Spbtv7y8vLt7a0fYWchQIAAAQKtC8zy9j3LTLVe9CIkQIBAuwLa3nY9t4lNWWyj51gCBAgQIECAAAECBAgQIECAAAECBAgQIECAAAECBAgQIEBgVAKdL7gTE1QKM1w2f6BwZ4EECBAgQIAAAQLVAn5PstrHtwQIECBAgEAioNuQUNhYiMCfP39i7e+amf38+fPV1VXNne3Ws8C8m6/d3d0fP34UkhpLL2QRSIAAAQKTEJjl7XuWmZpEdZJIAgSWLKDtHU/pK4vxlIWUECBAgAABAgQIECBAgAABAgQIECBAgAABAgQIECBAgAABAlsKdLvgzt3d3dPTU2ESz8/PC8MFEiBAgAABAgQINBB4eHhocJRDCBAgQIAAgQUK6DYssNAXnuVYxySqfZ01d2K1nfv7+4VzjTn7s2++yhbWub6+fn5+HnPRSBsBAgQIECgTmOXte5aZKitB4QQIEBiJgLZ3JAURyVAW4ykLKSFAgAABAgQIECBAgAABAgQIECBAgAABAgQIECBAgAABAgS2FOh2wZ2yGQJlP9W7ZWYcToAAAQIECBBYrMDLy8ti8y7jBAgQIECAwEYCug0bcdl5HgL7+/tR84+OjiqyEyOWj4+PsTpPxT6+GlZg9s1XVL+yWlo20j5siTg7AQIECBBYKzDL2/csM7W2KO1AgACBYQW0vcP6p8+uLNIatgkQIECAAAECBAgQIECAAAECBAgQIECAAAECBAgQIECAAIFJC3S44M7Nzc3T01OhjukBhSwCCRAgQIAAAQKNBbze2pjOgQQIECBAYGkCug1LK3H5XQnEUiYxXPnff//FwjqfP3/e2dmJ8PhvbP/8+fP19fXXr1+sRi6whOarbOT89vY2FoQaeQFJHgECBAgQyAvM8vY9y0zly04IAQIERiWg7R1PcSiL8ZSFlBAgQIAAAQIECBAgQIAAAQIECBAgQIAAAQIECBAgQIAAAQJbCvzPlsdXHF42NyB+pNcvRVe4+YoAAQIECBAg0ECgbKHDBlE5hAABAgQIEJi3gG7DvMtX7qoF9vf3LaxTTTTmb5fQfB0cHOzt7RVOX4zx9ru7uzEXkLQRIECAAIG8wCxv37PMVL7shBAgQGBUAtre8RSHshhPWUgJAQIECBAgQIAAAQIECBAgQIAAAQIECBAgQIAAAQIECBAgsKXAP1seX3Z4/F504ayA2P/09LTsKOEECBAgQIAAAQINBN7e3hoc5RACBAgQIEBggQK6DQssdFkmMA+B5TRfP378KCyy+/v75+fnwq8EEiBAgACBcQrM8vY9y0yNs/5IFQECBBIBbW9CMfiGshi8CCSAAAECBAgQIECAAAECBAgQIECAAAECBAgQIECAAAECBAgQaFGgqwV3fv78WZjK+Hnew8PDwq8EEiBAgAABAgQINBN4eHhodqCjCBAgQIAAgaUJ6DYsrcTll8BsBJbTfJ2dnZWV2uXlZdlXwgkQIECAwAgFZnn7nmWmRlh5JIkAAQJpAW1vWmPYbWUxrL+zEyBAgAABAgQIECBAgAABAgQIECBAgAABAgQIECBAgAABAu0KdLLgzuPj49PTU2FCT09PC8MFEiBAgAABAgQINBa4v79vfKwDCRAgQIAAgUUJ6DYsqrhllsCcBBbVfB0dHRWW3fX19dvbW+FXAgkQIECAwAgFZnn7nmWmRlh5JIkAAQJpAW1vWmPYbWUxrL+zEyBAgAABAgQIECBAgAABAgQIECBAgAABAgQIECBAgAABAu0KdLLgzs+fP8tSacGdMhnhBAgQIECAAIHGAl5vbUznQAIECBAgsDQB3Yallbj8EpiNwKKar4pR9FhzZzZlKiMECBAgMHuBWd6+Z5mp2VdFGSRAYOoC2t7xlKCyGE9ZSAkBAgQIECBAgAABAgQIECBAgAABAgQIECBAgAABAgQIECCwvUD7C+7ET+ze3t4Wpuzr16+7u7uFXwkkQIAAAQIECBBoJhC9r6enp2bHOooAAQIECBBYlIBuw6KKW2YJzElgac3X4eHhzs5OYQlWLHZfuL9AAgQIECAwlMAsb9+zzNRQNcR5CRAgUFNA21sTqofdlEUPyE5BgAABAgQIECBAgAABAgQIECBAgAABAgQIECBAgAABAgQI9CnQ/oI7FT+xW/HDvH3m2bkIECBAgAABAnMS8GOScypNeSFAgAABAp0K6DZ0yityAgS6E1hg81U2lv7+/n5zc9MdtZgJECBAgEBbArO8fc8yU22VuHgIECDQkYC2tyPYBtEqiwZoDiFAgAABAgQIECBAgAABAgQIECBAgAABAgQIECBAgAABAgTGLND+gjsVP7F7fHw8ZgtpI0CAAAECBAhMUcDrrVMsNWkmQIAAAQKDCOg2DMLupAQIbC+wwObr5OSkzK1iBL7sEOEECBAgQKB/gVnevmeZqf7rhjMSIEBgIwFt70Zcne6sLDrlFTkBAgQIECBAgAABAgQIECBAgAABAgQIECBAgAABAgQIECDQv0DLC+7c3d3FT+wWZuPr16+F4QIJECBAgAABAgS2Efjz5882hzuWAAECBAgQWI6AbsNyylpOCcxMYIHN18HBwc7OTmE5Pj09PT8/F34lkAABAgQIjEdglrfvWWZqPHVGSggQIFAooO0tZBkkUFkMwu6kBAgQIECAAAECBAgQIECAAAECBAgQIECAAAECBAgQIECAQHcCLS+4c3l5WZbW09PTsq+EEyBAgAABAgQINBOoWO6wWYSOIkCAAAECBOYqoNsw15KVLwKzF1hs83VyclJWuNfX12VfCSdAgAABAmMQmOXte5aZGkNtkQYCBAhUCGh7K3B6/kpZ9AzudAQIECBAgAABAgQIECBAgAABAgQIECBAgAABAgQIECBAgEAPAm0uuPP29nZ/f1+W6OPj47KvhBMgQIAAAQIECDQTMM2ymZujCBAgQIDAAgV0GxZY6LJMYB4Ci22+jo6Oykrw9va27CvhBAgQIEBgDAKzvH3PMlNjqC3SQIAAgQoBbW8FTs9fKYuewZ2OAAECBAgQIECAAAECBAgQIECAAAECBAgQIECAAAECBAgQ6EGgzQV3/vz5U5bir1+/ln0lnAABAgQIECBAoJlALHdommUzOkcRIECAAIGlCeg2LK3E5ZfAbASW3HwdHh6WlePLy8vj42PZt8IJECBAgMCwArO8fc8yU8PWE2cnQIDAWgFt71qi3nZQFr1ROxEBAgQIECBAgAABAgQIECBAgAABAgQIECBAgAABAgQIECDQp0CbC+5UzPe24E6fhepcBAgQIECAwEIEfv78uZCcyiYBAgQIECCwpYBuw5aADidAYCiBhTdfR0dHZfLX19dlXwknQIAAAQLDCszy9j3LTA1bT5ydAAECawW0vWuJettBWfRG7UQECBAgQIAAAQIECBAgQIAAAQIECBAgQIAAAQIECBAgQIBAnwKtLbgTP2d0f39flvSKiQFlhwgnQIAAAQIECBCoEIje1+XlZcUOviJAgAABAgQIrAR0G9QEAgQmKqD5qljI/s+fPxMtVskmQIAAgXkLzPL2PctMzbseyh0BAjMQ0PaOpxCVxXjKQkoIECBAgAABAgQIECBAgAABAgQIECBAgAABAgQIECBAgACBdgVaW3Cn4v3+nZ2d/f39dtMtNgIECBAgQIDAwgUuLi4WLiD7BAgQIECAQE0B3YaaUHYjQGBsApqvk5OTskJ5f3+/u7sr+1Y4AQIECBAYSmCWt+9ZZmqoGuK8BAgQqCmg7a0J1cNuyqIHZKcgQIAAAQIECBAgQIAAAQIECBAgQIAAAQIECBAgQIAAAQIEBhFobcGd6+vrsgxUzAooO0Q4AQIECBAgQIBAhcDz83NF76viQF8RIECAAAECSxPQbVhaicsvgdkIaL6iKHd3d/f29srK9Pb2tuwr4QQIECBAYBCBWd6+Z5mpQaqHkxIgQKC+gLa3vlXXeyqLroXFT4AAAQIECBAgQIAAAQIECBAgQIAAAQIECBAgQIAAAQIECAwo0M6CO29vb09PT2XZ+Pr1a9lXwgkQIECAAAECBBoIWNCwAZpDCBAgQIDAMgV0G5ZZ7nJNYAYCmq9VIVaMrv/582cGBS0LBAgQIDAngVnevmeZqTnVOnkhQGCWAtre8RSrshhPWUgJAQIECBAgQIAAAQIECBAgQIAAAQIECBAgQIAAAQIECBAg0LpAOwvuVL/ZXzEloPX8iJAAAQIECBAgMHuB8/PzirUOZ599GSRAgAABAgTqC+g21LeyJwECoxLQfCXFUTG6/v7+/vj4mOxpgwABAgQIDCswy9v3LDM1bD1xdgIECKwV0PauJeptB2XRG7UTESBAgAABAgQIECBAgAABAgQIECBAgAABAgQIECBAgAABAoMItLPgzv39fVnq9/b2dnd3y74VToAAAQIECBAgsJHA3d3d5eXlRofYmQABAgQIEFimgG7DMstdrgnMQEDzlS7EigV3YreKkfl0JLYJECBAgEDXArO8fc8yU13XBPETIEBgSwFt75aALR6uLFrEFBUBAgQIECBAgAABAgQIECBAgAABAgQIECBAgAABAgQIECAwToHOF9z5/PnzOHMuVQQIECBAgACByQnEu63fvn2bXLIlmAABAgQIEOhfQLehf3NnJECgFQHNV4YxlrOPRe0zgclHC+4kFDYIECBAYECBWd6+Z5mpASuJUxMgQKCOgLa3jlI/+yiLfpydhQABAgQIECBAgAABAgQIECBAgAABAgQIECBAgAABAgQIEBhWoIUFdx4fH9/f38uyUf0DvGVHCSdAgAABAgQIEMgIeLc1A+IjAQIECBAgUCag21AmI5wAgcYCz8/PV1dXx8fHBwcH+/v7H/73v9g4PDyM8Le3t8Yxpw/UfKU1ku2KRe0tuJMo2SBAgACBoQRmefueZaaGqiHOS4AAgZoC2t6aUD3spix6QHYKAgQIECBAgAABAgQIECBAgAABAgQIECBAgAABAgQIECBAYAwC/7N9Iqrf6bfgzvbCYpiTQCxQ9fDw8PJ//8ViVa+vr+klq3Z2dj5+/Bg/W736F9NpYtpSTYFfv379/Pkzdo7/np2d1TzKbgQWIhDvBT49PcUFmFx3ydW3uu7iv6vr7suXL3Hzih+QX4iMbE5FIKawfv/+fSqp7S2dMa03ruu4uuPWmr7AVwlIX91xacddNS7zmBLcW/KcaOECS7716PROpfLH0gmrDtLqASXpJkX6owmN/ybPJqsmNNpSfaRJFK5uwySKSSIJTEUgbhbX19e3t7dxs8ineXUHifHheFr5/fv3luNRmq+88CokhimiCMq+jW5n/fHDskiErwQW24/1cO0SIDAGgYk+oM3y9j3LTI2hkktDKwITbSu2yfsCs7wN13SP1faOp+yURVIWS/4rT4JggwABAgQIECBAgAABAgQIECBAgAABAgQIECBAgAABAgQIzFug8wV3FjKlefU+eswwWc33jo1YxyGqzmohlWSy92qmd/w3fgh63hVL7tIC8RZOTImJqUeFE5PSe8Z21Jn4l9kzZreenp6enJxUzG6NHxhPJt7EHKctJzhlUuUjgYkK3NzcxKW39upbXXeRx2jDk5xG0x3z2eK6i4srCZzERrx5HDlaLSe0uh+tPsb2aiPak1ifq1le4n4XnsnCYcmJIrbkZvd/Fgzb2wvAhXQDmmHWPyrYo9SSRr7+gTPes+a9Napo/AuHuLoTwKircWlH/Yx/FTfWGevJWqcCy7z1rEhrXpirnVeXp05vp7WxIvJVRf3z58+qkSzcc/VV/DdfTNF+RkM6nqdanZ90Ceo2pDVsrxUwnBUChQ9NERhLzIynoasuysjF6gFw9VDWYhc3Vh65uLiIZ8DqBCTfxnhUdLxjYl4SUn9D81VtFePJFTtEGVlwp8Jn7VdL7sfWzPuq9x6SE324HrC7GGjJQFlsREe6t7GyaFejwx9FFje1+JesPB5JSg/iRfOySliLt4+1F50dMgLTfUCb5e17lpnKVLnpflzbnkff9fz8fKMMRo939SePaDCTpjIaxmgqo4U8OjoaTy9rum3FRiWS3nmBWU5nf1Hb2t7xFLeyiLJYNT5xd4hedEXRpJ+Skt3i9rEaPJ/cCwZJFmwQIECAAAECBAgQIECAAAECBAgQIECAAAECBAgQIECAAIGlCXS74E6sEjJv0HgfPV6ziH/xEl5FTgvftIhX9Ka4jkNFNn2VEYh3NGN2VvzLhDf4GBUs5izFv6g2P3/+zL+UH3PAMpUw3oXyinwDaofMQyDeul5dfdH8Ns5RHBvLc6xW6IhLL5Y7Gfy96rVvk9fMb83d0nRx6svLy7jfVbxZGNGuYk43R6u30kPPa4Vpz/rb0ZhHZY55AvUPmfee0fUKkNWF2TinUVFXTUTEMJKru3FeHDgegbneeuoI6/TWURrJPq0UVtzo4190DGL6Wdzi4193zx06PxvVHN2GjbgWvvMShrPiiojpsvH8En2/1bzZZK2BJLy6GsRu1TsM9W005rEE6urpbJXBwpTEqGzMEF79t8HKQdECx2NIg4539LTjBrHRPGfNV2EJZgKrCzFKqvG6upkTLepjK12jlVj0jqY1eDubh+vxdxejhvyv3nPq70erKbgxC7ejFfNXd/loFmoO4iVN/WrZnRgnGXwIdDkNUSut0KqC9fOAli6aWd6+Z5mpdKmNeTvw8931TDe+3fTHGePvrdF3Xf1RIxP5qgmN6yt2iK9+/PgRfePuRj8yZ898nHRbkclLzY8LzHJNmVnupu0dT7EqiyX/lWc89VBKCBAgQIAAAQIECBAgQIAAAQIECBAgQIAAAQIECBAgQIBA/wIf/v79u81Z4+Xdb9++lcUQU++a/aZxWYQjCV+95hW/Dlr4Et5GiYy3q0Op+i29eLXl48eP1dFGPLFb9T5rv403SNJvfq/df/sdtl9/IWrg9qWwemUzsrPaiP/GlKSNpgZlKCJVUabVmFFk8Qp7lGxsrP67imQ1Eyxe5aw4PLPsTn61nVVehnr1M6PhY6cCcRElkyLKTvT79+9W5m9EIxMz+uIsq0qb3mhc2SLOzAW4ZbMQ7XM0qhWXT5lSnfC4ZuMN7C1TWOdE+X2iff706VM+vFnIRnfn+BG/eKd8VfTNTpccFeeNF9PzS4YlO9hIC8StJOTXXuDpQzLbUWPjXyaw8ceYCbbNnbHxeZMDo0sZc4cqZoslezbYiGYtbtzDZrAw2YW3+Mye//77b89z4dx6MkUw11tPJpuFH3V6C1nGGRg39GjoOmpFu5h4pvOzUUXSbdiIa9idV09AkYbVs3/8Nzps1etotJjguQ5nJUSRwVjbOnnGTMKbbfTfy6pOZ1zp8XTQeDQyhpLqL/wdS7fEXaMwPfFcEFHFuFkyMhDR5h8Y//vvvzqPfpqvQuSywOqngy0H+ctOOtfwJfdjZ/NwPYPuYjSkMVYW/+o0mHUuxrb6/KMdJKmDMJV92iqswvx28YCWPtEsb9+zzFS61Ea+HX9g2v5Pvas8xl9w6ozxxj4x1LwpS1t/a6t/3km3FfWzmd5z3lmu7s+vHAZ5Dh0qYdredOUfdltZLPmvPEndG6opSBJggwABAgQIECBAgAABAgQIECBAgAABAgQIECBAgAABAgQIDCYQ7+Jv8y9eXKtIeny7TeQjPDamtbQ4dz1NF+9Vl+U3Zgql9yzcjnegyw6vHx6v4RZG3l1gZK1+8gr37Kg4YvpQ4enWBsaEoji2TCx+VzyQoxbVzHjEFq9vlkUY11fEE3EWni6OXZtaO8xAIOa5FVaAdGDUolZyGpUqHW1H242TGpdDtUY0F9HShkZcg/HGamQnDol/sREfK661TE4jnti/cTqbHdgufsUdJ528yGYXbWycPdjTJ7IdAg8PD9Gqxz0iqnEX7Jlq3OBjJGyokorLM/o51WkOtEhhGCZXd6Q2fYFHxVsLG2dpq8Fsy6rsLp/W6L9Fqm5sV2lrS7Ld1i/tlt5uXF5Rx6o1otZN99ZTzRJFU9ZHDVud3mq9nr+NVqJOY7IqtaQVXTWhcXuKjlNU47XtcOtNaLuXf2ShDntkf+3NIt161NyOs7fb+ZlHt8H4Q1J/Go8/1KnVyT7zHs5KshlXcQK7/UbElsQ84EY0INHLXdsO18xvxLMaTSrLUZyu8BYffZ5CkLJbTOyfP8U8mq98vnoLiRtKRUEXFlBvaZvQiZbcj53Zw/WcuovRL9ryIorCbb0fu7plbJkwh+cForkuu3umG/nxPKDN8vY9y0zlK9uEQtrq68ZFFH3d6ozHNbhNg1nYy60+Y7NvJ9dWNMtm+qglZLlO+x8OaZZ+tvtJmLa3n9KscxZlkVaKYZDF/pUn7RDb/TQFmZP6SIAAAQIECBAgQIAAAQIECBAgQIAAAQIECBAgQIAAAQIExiDw/22ZiOqXDwZ5JWjLHJUdXvOV5XgpMExi58h7vPO9mlYX/41/8eZKhMfUiLI3+eLYmAGVT0Acm37RtnA7js0fuGmICW+JbbMJb1G+SQzpjSidsI36sGmJJPtHHdh0etU2p0vOa2P8AtWN8KoeRs1sJSPtzmNJXyPp7WZJjQskHUl6O4iiaY2LqGbMNV/qjVaifpw1T12xW7v4a+ecR9bKJvIlt7m4qcVu8S+SHf+NFNackB+lE5HMqYdQUXD1v+r/Fpy+TOpsx6VUPztt7Rn1pKzXtErz6g4btbHmGaOiRnOxNs7x1M9xvt7q1rOqb7O/9VRcVjq9FTij+ipu0Gsv2GhIozKvbujViY/Gdm1s0WrViar6RKtvdX4qlObRbeg/F9tXzuouRJ0OVeE+zcYfKmpI5qtotOukPOnnR0coLsAVV/w3/o1/OCvJciS+ELlZ4Bj6hN1dKdH4J27JRpR11IQMVzwbRjVI9klvlHUJVjGk91xtd5edTJobfxzkqScPVRZS0f+MLBeWaVlUiw0vq7SrR8to/RrLxGUSRZC/gipq4zan2zSd0aBV3wtWAtN6uJ5ZdzEKqL5/ugKEQ9nQQcQZDW+M10XMSUue3NnX9u1XtTci77OuprM2v+3AX8seF2M0Jkl5VSBEsa6NrZUHtFnevmeZqYraMv6vNrqBVtxb1/aICos+zh5XU3QS4rJatXhxDRauQbk6dezcKelE24ptTJaT5bJbdrpWD/Ic2k/CCi/AdN4H3+766t7mMmn3WGWReFY8ZUd9mMELBklO62z00xTUSYl9CBAgQIAAAQIECBAgQIAAAQIECBAgQIAAAQIECBAgQIBAzwLbLrhT/Q5cnbdCe85wg9OtfR893v4Jh3gxpf6bx7Fn2Sv4+Vd5gnHtC0aRgAZZyxzS/7s129eQ6qkCa93Kdmgw4S0KrjC2KOiM8zYf65dR/dq4TXocO7hAWcVL18Z4UbiVdEalSkfb0XaDpBa++hyNwzYZj1fo1jYv0fD29uZru/jVC+7Ea+X5m3uExFE181tHL+pPu81jg5ozqkPqN+8dXXpro833TzoFjB5C2apPq6Ruf41Xvzka+d2+l7I9UXUiVxQ1L8ztE5PE4NYTFEu49SQlntkoqwDttur1W0Wd3kwBJR/jdpy/oadb+/i2QWcpwNc2TXHqJBmNN3R+KujqXyDpEu9zu063of9cbH9nX/uA0Ay5wfhDRfVIf7Wc4awk15HlZqVQeFT/vawkI7GxthmPNK8e02LPaDNXNTz+G9uR8rgvF3ZX0jmNw9N5zOtFgx+xpVOV2a6+I8SjZWb//i/8dH7rbNdpvjKZ6vNjvozSmRp54vuEKjvXMvux0SzM9eF6lt3FTfvncQtItwOr7eixRHubb4Tzl0ZUjzotc9wv6sSWj19IWmDtnX20D2h1Kkm+HvYZ0uAOOMtMpevb5Laj/rdVZyqGp/I3xOjNxrWZ51rbka44Sz62jUKm21ZslM30zovKcvUD1OoqSD+jpaE63e4nYdreTgtxo8iVxYqrsLXf/o+Pa8cPM6MxG5Vdpzv30xR0mgWREyBAgAABAgQIECBAgAABAgQIECBAgAABAgQIECBAgACBZgJbLbgT7+NWvwDXLE3jOSoyWPYifpLxZm/BJnmM18jyr1xESPoN5rXOkZhIRhJn443+362JrDVO7erAvF5SNNtsbDrhrfDtkwisnpjULO9RN+rkuotTN0uwozoVWNtGxYWw6VSNsgS3O4+l7AotO3theLQh+atvy2Y5faI6rWK8pZ0+pKPtdvEr0hx3pXzRhEODfNWpnN29mN4gwcMeUqey5Yumz5AGc1cak8Y75XEhV+SurWYt4qk4UXw1yNvtabd8E5dn6T+Rda7utsqo3dYvr7cKSZuv3V7OraeQomqqaQQAACAASURBVLBO6vQWWg0bmJ9Flqn/FZ2BOilfe9vavhFo9/KvyO8UOz9r/TPF3f/HOt2G/nMxm/GHOhdpZHbt/XrL56ZRDWclJtEvarHC99/LWmWkTvHFzTeKIMl42Ua0pWuvtVULmaer87BWrZ1P4drEVEfYw7d1mq8y7R7Co25UIMRF3UMapnuKZfZj49KueOaN6rR9n21VJQZ5uNZdzPf5o7jzbe/ayzYk6/y5If0Xq7Vx2iEjkC+sTHte8cCSiarw49o77DYX+9rIM3np/2OD2/csM1VYN6YSWH232qhSlXViM89Hccay6yKzZ9nZo/FsnXfSbUUzjaVlubBHmqljgzyH9pMwbW+zy6SLo5RFPFznq33FrWHTUqgjvGX3b9Mk1dk/b5JpoOLjIG1UncTbhwABAgQIECBAgAABAgQIECBAgAABAgQIECBAgAABAgQIbCPwT/5v5PVD4hXbip3r/D2+4vDBv7q7u4v3jG9vbytSEq9KvL29nZ2dVexT/dXx8fHz83O8/5fe7eXl5cuXL5GAdKDt0QocHh4+PT1lkhdvZD4+Pu7v72fCt/94cHAQl97Ur6/tHcRAIBrPaCozV1+8nRZN6DbNchr2169fMU0lHZLfvr6+jkYgH95uyMePH2MhsPgX1378i9tTi++gJ0m9uro6OTlJPsZGNGXx0mE4pANrbt/c3Kx9W/ri4sLNrqbncnaL+vbt27f39/fCLMdVEHWyrWs84okWI+IsPFekIVLSrP4XRihwBgKLuvXky0unN28ywpB4Po3nheifVKQtujdx06/YYe1Xa/tI379/Pz8/XxtPxQ46PxU4viJQLbDk4axoOuJBqYtnpWrzFr+NoaS1o5ExNzh2ixHFteeNUalosWMycDxFlu0ct4zYLfq9yQ4BGBOotmzGI7boaSdx2mhFYHd3t6J6x/NLdANaOdH8IllmP3b2D9cz7i7GkNrayzDuApk+f/yNKRqBOneHTORxF6izxH8MnmhkMnR1Ps7mAa1OZu1DoLFAtDDx73//6eN//aeiw9PsFNE2pv/cH6co+ytSPEyl96w43eXlZcW3m361wLZigVnetFbYnwCBjgQW/leejlRFS4AAAQIECBAgQIAAAQIECBAgQIAAAQIECBAgQIAAAQIEpi2wzWo91b/MM8Lf5Kmf2eqsRZHH7Jd2f9Kz8HdEVz8QVP3zxav6F28f1s9d9Z5xuvgX6YkMxr9IQ7yrXfMH/Souhogh4om5nRFzxF+dho2+jdginRF5vCJZkYCKr0IvkhcTliKzEdVGyStcTiJeDN0oC812jkpYkalwbhato6YlUOfaLPuhzk1zGpdGVPio3hUVr9lXUZnj+v1fr1Rvcu3kL4G2cpqRiWZhbb4i/Rs1HZlTNP4YJ1210nmNijQX3qBDL31INIyR8cYJSw5cm7A40SB0SQonupEurLLtwoIeeX6r27TonnWU/uqOX6Sqo/OujbZO32bVXVwbVYs7VBfTqkK21SC79ZRd4BHe861Hp7fFi6i7qOIRIG6sFdWmrfv7Kgtr1yWMZ7TWM6vz04C0okokX/XfbYjqGlVo9S/uGvEvKkwkI54IklRtsxGNZMQWcUbMq7M0oMsc0mIKo5Mc99NIYXRCInmZE23zsbpXE6Rx6lb6+Ukioyjzff5V/yQu2LWFGO1SElUXG5GGVWUL7Xw6q5PXfy8rKkN1koIrstMMqk4XLs6+0Sli54oEx9XXLKnJURWRJ19FySb7L2Gj+gGh/0o7CfOoJEmFSTY2GoBqnM3qZqfx5VwnPdWX/LwfrmfQXYyKWl09Mv2l+Bi5rlMxKvaJMyYXSNlGPxdORSIn91WoVt8r49sWO2ZrOxJdPKDlC6Ws/qTDJ3f7Tie+bHtymcqX3QhD4gKJLmWm0SsrglV4vp5HDOlD4hZZkdPqvlY6ntiuiGejrxbYViwwy6sqUaeCDdKlH2fCMldc4Udt70atTeOdC/EzgRMqi/xj2vbDF4W2cRfLKOU/xtW3fU++8OwNAsfZFDTIiEMIECBAgAABAgQIECBAgAABAgQIECBAgAABAgQIECBAgMCmAlu9DVb9ilv+nbZNEzfI/vFCw9o3Carfxtsm2flX4eO1qkhS/t2LTEi8mLvNeWseG2WaOW+dj929wZ9PdrxSXP0GcybBAb7NC82FbzD3UxaR9+r3EePbvI+Q+QnkG41MJY+Prb8lFo1SnfPmU5KExKts8eJdXEGN3yHL34C2uZbXVoxoipPEl21EptbG0+kOhS1SYWrzbz1mMhi8jYsmk8c6bxPG6TJH+bhWoLBkM4H5gl4b7bA7VHfAooZ3mrzqK2iod16rTVYl3v8r+HVuAW4921fXTMucucBXH3u79RReIDq925dyuzFUPx2s6kzr/aW1T4idtt6FNbPwYsnfEzOX2Lw7P4UmmcA8Ubv1c9PYooDq3AQzuYiP0TR1WuuSjMRZ8vNz8unJhERNi1tkWz3tJDGrjYh2LVrcxDNHtfUx3z2IQowkZQTyH3u7m6xyWr/diKRGFtryqRPP2rRFlduy8uSLKVMiURwbjSZFlc7EkP64UVSFROnYyrbH1nwVZqTFwOpCnOhofIs++agKr6zeWp7q7tn210g+v6uQ6ttBmJQd2Ep4oXlyCUfatmzKNkpkdWKSVMVGvjEZtrsYUGU5zbQDLf7xZW3fPqC0M2Xlkg+vbgFW1W9mD2grhPSVVbadv+LygKMKKctIOnxymRqV8NrExMVS8/kr00xl/jwRTWjFueo8v6QLvZVLeIFtxQKznNS66k7aqnb1/By6Sts4E5a+3Mq2tb1J7ep0o8w/HT6VssiPY7TSmJf5Z54p0mLJdm9/5SlLZBI+zqYgSZ4NAgQIECBAgAABAgQIECBAgAABAgQIECBAgAABAgQIECDQncA/yR/yG2y8vLxUHFXn7/EVhw/y1dvb25cvX56enirOHi+L3NzcVOywzVcRc+bXyL99+5Z5HXCb+Lc89vz8vM5LIemzxKuNv379Sod0un18fBxcMWti7VmifsaeAX5wcLB257IdojLkv7q+vs4HdhGyv7/f27m6SL84pyuwu7sb107+jbS1OYprM5q4eJv2+fn56uoqLtiIau1R+R3i7Pf39+nwaJq2uZbTURVuHx4eZhrn/G5xT4zd8uG9hYRn/XlE6VRFccS9JgmJl87v7u6aFU0SSbIR5VLYVCY7xEaUZpwxHWJ7gQJRVSo6YFG3o4Z3yhLxxwT4slNE2qLRi45i2Q7CuxZw6ykU7u3WU9iS99YR1ektLP1MYNzN40n2/f09E57+GI8/rfeX4gmxuk94cnLy+PiYTkaL2zo/LWKOLaroV0fNWdsDzyQ7HvPjZt11n2F10jhLXHeFzWMmVauPcaXEc1B0es/OztrqaadPZDgrrVGxHQU3nkG2dDrjITcazHRIZjvmX0XKt6w8cZbqicpxH6m+lWRSVbE0Q9T5uINn9vdxe4HqEhxn9d4+19vEUNhQz7sf6+E6XWGm212MUYgYO03nZbUdf2q5vb1NwmMco8U/vkTfvrqRifNeXFwYG0n8KzaW+YBWAeIrAlsKxN0t/gZU54+/mROl+9jRQY3+cGaH9Mfq1x7Se662N90/H8MC24oFZjlf7kIIEBhKwAsGQ8k7LwECBAgQIECAAAECBAgQIECAAAECBAgQIECAAAECBAgQGLlAhwvuxHy/kWc+k7x4xyveJ65+PS6mexW+6JyJapuP8YZ0ZlJZeh2EbWJu5dg6q04kJ4p3H+Mt7eRjPxsxn2ftkhMhHJP3tpxuGiWVn4YUE/z6md23woxzVU9w7cfcWZYpULEyRR4kWte4MGM+Rlw420+6y0yXishjxZaIudNFWyL+tZdbJKP/Ri+tHW3CpqvdrabmJpHEajvVL50ne9bfyNzUCg/8/v17YbjAJQhEJayeEBitTT/31pgAXzFnOGa7RefWvLJh66RbT96/h1uPTm+efWwhq7t5/tkknc5o37Z8/EnHlt5e+/CVnt6WPrCVbZ2fVhhHG0m0P5mef3VSe1tAIUlGDBCtfUaIgZGYGhqPKts/ByXnzWwYzsqAVH+MxjCeeqr36fnbGKFa21RGY7vlajurTK1ttKPHW3+htMAsfNxbjQD0zLiQ04VtRU6rh7UrDpzrV0vrx3q4LqzJ0+0uXl5eZnIU3YlY7yYJjAfkGMdIPrayUafrlU5DKyedXyRLfkCbX2nK0XgE4nmqThuVTnD8sSbpHcVz2dqe8Ovra/rwtdub7p+JcIFtxQKznCl0HwkQGFYgcx/xgsGwxeHsBAgQIECAAAECBAgQIECAAAECBAgQIECAAAECBAgQIEBgPALNF9yJ+TzV2WhlHkj1KVr8ts4vqsUbGPGafosnLYsqzjK2yT/ppNZ/o3qoRZdiVaCKJSfiTfRWyrFwTv7aKVJpyVa2C6c2tRKzSAhUC9ScL7qaaBdtbFvrZeSnS8U70zEFJZqmWJ7sw4cPMdUkXtutTnyzb+ss9BApqT87sVkyqo/KvCxYvXN8G27J/PxoOVtfbSdOEVWlok1epTAKsdP1ktY62GFAgbh1xlo2ZQmIKt36/LGyc0V4TMOo6INFRV07qb4icl9tL+DWU2jY9a1Hp7eQfVSB8diV3M0LExZtV3drAsaDf2ElSVISjWenLbnOT0I9y41Y0aZ6dYl0rjtaVSp9ivx29TNCJP7h4SHGKPIHthViOKuB5KbtRoNT1D8knl7X9jBbXDQtLpO12Y/+ef1n6nhCjyWlkus0ZjLHOFVUy2kNC9cvr8H3rB5rrXiwGjzlgySgsIsy48FbD9dl1Wxtu5c5cDxjZelhumiZ0z/MEI1tF33sOlb9L3GYKaDxf1z4A9r4C0gKpytQp41Kchc90vTKZbFi9doOatKnTSKp3th0/0xsC2wrFpjlTKH7SIDAgAJeMBgQ36kJECBAgAABAgQIECBAgAABAgQIECBAgAABAgQIECBAgMDIBZovuFP9Bn/Mrxh5ztPJW72svHaOYkz0Sh/V6Xa8S73li3rdJS9eSay5yEtMrewuGdUxl82daOtN9PwbOav0VMzSr05w42+rVxdqHK0DCbQiEFObWlxqZ5WkwulS6dTGrI9oP7tY9abmb6iWtT/pRHa3XT37LnPeWOMmmSQTaPHSeWaHtj7WeRU+SUlbJxXPJARielhFxYtq2WfvayUWVbGiHxsd4LaWD5tEAU0xkW497ZaaTm+7nl3EFo3S2seutb/ivmXCYjWf6qfXaFq76Jutkq3zs2Xxjf/wtf3/YbMQzwhlq6XEdRGr7dRcLa5ZLgxnNXPbqN1odor6R8WzUvWAZETV7qJpa6+puK1s9FQbA1Px4P/379/X19eok9F5qJ99e24qUH3DjdiiCDaNc677L60f6+G6oiZv1OyPaqws3Y1Pj63F3yA6amzjTz9lHZu0cHoloHS47RDwgKYaEOhOYKNnq+/fvycpiSa0zvKsG8Ufka/tmCUJyG8ssK1YYJbz5S6EAIEBBdYOhsQIdjTsXQxix/0l3ZkvQ9hoKKYsEuEECBAgQIAAAQIECBAgQIAAAQIECBAgQIAAAQIECBAgQIBAA4HmC+5UT+r7+PFjg9QMckjMQ4hXrquzE69WpF9u7ied8QPR/ZyowVniV17rHBWqXbySUufUnz9/zu8WL4u39SZ6WX3Y9HXMfCIbhNQsjgYxO4RAhUBMqKv4Ni63//77r91pgXG6mPSydi5i7Bb7RAKqU1iR+Iqv6iw3Fk1f/0uEJGne6CXv9Evn0ayt/YnX5CybbtSZ2nR7e7tptPafukDclKsXWiq723aa8bgQqs8bdbX1xq3THM0p8uqG3a2ni7Iuuxx0ervQbhBnNKRrb6Axl6C7W3yS5rV9pDqTCpLYNtrQ+dmIa4o7x6y8mqU81PhD3IDysLF+X4zqdHr1Gc7Ks9cMiXKpWGCxZiSt7BYLFqxtxtc2sJumJLK/drXoWBOzwWIKnVb4TbM51/3XIlcPcc+VpTBfi+rHergurANJYM2OxGr/cY6VxYhocr+IW1j1WEqS8WYbhR2bTFSdJiBzrml99IA2rfKS2ikK1GzS49kwWeQ9ms36f6+p0wau3OLP0I0HxxbYViwwy1O8vqSZwIwFvGAw48KVNQIECBAgQIAAAQIECBAgQIAAAQIECBAgQIAAAQIECBAgsL1A8wV34me6K05f8423ihh6+yp+KWjtVIR4QX/tfIbWExwv6v3+/bv1aFuJsM7knNWJhnr3urAGtuUZs9qenp7ykoUnze/WekjMP2w9ThESWCuQvK+c3zOutXhxrfHbxvkIk5CKkyb7rDZizZ30DJnMt40/RqbWTk2MyC8vLxufYssD69+tYsWQ5PYXczjr/MRr47TVjHyoOdKN8+XAbQSiuKsXjOu6WlYk/vDwsPpKj2s8WrmKGHzVkUDFXcCtp4tbj05vRzW5rWhjCarqhjROFPPK+lkj7OzsrHr1iniAarB2Qx0rnZ86SlPfp+aCI6Maf4hxpC4eiNJFaTgrrbHp9kgWCq+zGNnapn7TvMf+dX41vU7aGpzaIdsLVN9wq0fstz/7VGJYVD/Ww/Xaajnp7uJq8CHdbnf9t6rCXzLIIFc8m2f2XNRHD2iLKm6ZHUqg5t9hY+nhJIUbdafTByYxFG5sFG06hgW2FQvMcrrEbRMgMAaB+t3Xxb5gMIZikgYCBAgQIECAAAECBAgQIECAAAECBAgQIECAAAECBAgQIDCUQPMFd5JZ+oVJr371v/CQQQLjF9XWvl0RM0xqrhTQehZi1mKd95tbP2+dCGu+ShgT3mKGQ50I290nXoXJRBgz9Nqa7VZWZwas9vV/dDHD4iOBxgKFjUC87hyTu6Ltahxt9YFlV1/hUbFzvMhb+NU2gYUZz0QYt8iOppRnTtT4Y7TMydIM0XbF3bBxVDUPrHM726h8a57XbqMVSM8WK0xknWut8MBWAtdOroj0D9LDaSV3042ksFa49awKtItbT1mzrNM7kotobUMa6Sy8ajpK/9qlGdY2rR0lbBWtzk+nvF1HXqe2RxqGWnAnn/0Yf4j1+/LhLYYYztoSc8B7WZLyq6ur/OBV8u1qIx6j6q8TkTm24mOdhZsjbZHCikh8NZRA9Tzz6hH7odLc/3kX1Y9de5fss0OYL+u1PcDxPFyPtruYvl/E6sBd9zFqxm/V7HxtX3sxxiF9Xo8jf0DLAwoh0JZA/FXo9vY2iW3ttZDsGRvxPkCd9V6jNa7To07HnGwvsK1YYJaT4rZBgMBIBMqeEAuTFzt7waBQRiABAgQIECBAgAABAgQIECBAgAABAgQIECBAgAABAgQIEJirQFcL7lS/+j8SzbW//rpK59qXwjvNzrBnr8havHRYs5TjN1cr4unoq/z0khZfZS57I2ftRKmOMhvRWnCnO1sxFwqcn5/nK3y8ZBzvn3W6Qln+0i5MXhKYfq86CdxyIzJYZ3LmIE1f/aylby79zEyuc8soa13r58ueUxGIZbmqL+eYCNHF1OL6PrFIX7RpFftHG7jRbI2KqHxVU8CtZy1U67eesmY53wdYm7a2dtDpTSRjrY2np6fkY9lGXDhlX7UevnYCVSR4wHm5Oj+tl3ifEUavoOZtd5D1QV5fXzMaLY4/ZGJefTScVcgyucA69eTLly8d5avOLbVOCjtKnmgrBD5+/FjxbfVzVsWBM/tqOf1YD9ctVt3RdhfTrXE6kS3mPRNVnZHPWHI9c9TCP3pAW3gFkP3eBOo0UOm/d8TqOZsOMsflXL3mTjycNv65hQW2FQvMcm+XgxMRIFBfYNMnZS8Y1Le1JwECBAgQIECAAAECBAgQIECAAAECBAgQIECAAAECBAgQmIFA8wV3qqdZVr/6PxK4tRMCI53xBvOmr+K1m7v4QdE6rw+2e9KasVW/cZhEcnl5mWz3tpGZb9zuvP2yN3LKwnvIdZ2JUj0kwykWIhAvE+ev62gtG79kXN+t+taTj6ejq7LO7aOLV/HyGSwMWXvXiCnBSQnGOjiNf4u18OxlgXUW3OmovMqSJHwogbu7u/S0h8Jk1OxjFB7bVmB6SlthnHGZR14KvxLYuoBbzyC3nrJmuSy89XLPR6jTuzJ5e3tb20bFnj23pXUWJayT7Hy5rw3R+VlLNIMdai64k/Ry+8xyZvWruPS6Hkeqc1MwnNVnHWhwrujb1Hm87e7GVyfmSGEPj/kN9BZ+yP/P3h1eVQqz/Ro/86y3gNESxqlALWG0ArWE0QrUEtQK3FOCWoFaglrBaAnjdDDn/z6sw8kKEG4ggQDXfJjFZoeQ/AghILl3+OZ6wnFaVselyaFp/QiFt5x0XYvBzbVdbL7DRQ0zyuuFhkOKDmyvde+U4X6myHbCs6l3vdJtyA1aOltyRqCHgPvkud9TCMWIUVixajR2Xc21vneY1xX2FSusco8WyyYIIDCCQDmiNu4r0VjX8kBvwhcMjDgkQwABBBBAAAEEEEAAAQQQQAABBBBAAAEEEEAAAQQQQAABBBBAYHkCPQPu6AWpsIXlldxwDqm/vbi4sLwnYZzTlbS06X7OemCx9Qu6lhzkrF9ft6SMmMZ7EyXuXNNAyxm/pgWaZrdG1CMrBAICepm4+jbY4+OjOtXAVlN9FThbhxTJOEtqqg6htWpuDxm3ewzs2jIwUCSgQA58tRiB1nkOai3jTCELk+ra2tpuz87OwpnwbRQBLj1inOTSE7iMTnWNY9BbnFOtHWmRrDpmi3JKBjJp3ePz83Prw4RA/r2/YvDTmy6fDXX67+7utpZnkucP7nxOzefX5MzWcg5JwOOsIXr5bOs2m0CpjAOAQA5NX1lOKG3rxbNuyo31YwqE44Z0nUY4ZsnH3NdKxrGtY0Juru2tLtvholuF0R7iWX5OI3CWuWVeyXLryVg4tN4uRedq3eNUN2jRa0qGCJQCGr6Ww6Ehv8WiO1CFnvz379/v378VZEd/udCyQt0NeTC1wr5ihVUumyILCCAwa4FEY13jQ56p/vgy60NG4RFAAAEEEEAAAQQQQAABBBBAAAEEEEAAAQQQQAABBBBAAAEEEBgi0DPgTuuU+PCr/0NKHGXb9/d3y8+eD3kVL0o5i0xyxjQGJNIvq0cEac3K+3VBvbkSd95+oP1POBOpNShAqxsJEGgV0NxOL7qEOii9bXxwcNC67SQJEvWfxqmJkpmk1p12agyd1inP2sSWuTrlq/C1ObByGQK6Ruvn2cN1MY4uwplE+ba1JHrpNvWk+igVmXUmXHqKwzfJpYdBb57njm5mLWEadHcwZBpYv7pXf/69ms+Ed0xFYRj8VA/KXNa0XpeLioz8/EGTMF1AYyHdTTot8zirE1fOiTW/3VK8ra0tS7IeaYzRvd0IFD32wiYpBMIPABNNC0xRkaR5rmEcy811uiaU1XCxrGb0v3GUOVcXwv1MkZ7epnTjBq2kYAGBHATcJ8+WZxStZdbfl/V0ZfiwfIV9xQqr3NqcSIAAAnMR4AWDuRwpyokAAggggAACCCCAAAIIIIAAAggggAACCCCAAAIIIIAAAggggEAUgZ4Bd1rfprW8khulAv0y8QJGNGWSeqJU035ntN5IpPk5n5+fo9XLm4BqLKS9eIGQEN6u7XkOT5n5STe8guQwucDx8bEXqkyT/3U5GHMud9d23jW9EdkYw8t9t9uY88jJonePgfIb300c82IRKC1fpROw/KptlLkQUapgKYlqRLuNol2bCZeekmWSSw+D3tI/qwVvPNZUNksP1rRt7/WWIIzTxm5g8NP74OawoWa/W4aUIz9/8OL7WIY6QzB5nDVEL59tn56eLIWxNHhLPrVp7HOGjaWt3QsrUwhYotmm2O+88lzDONZyxZlkQFjbVCwlyeTmOsPhYkGaW8ECZ1ltG1jwSm7QFnxwqdrcBSzPKEar4wr7ihVWebTmxI4QQKCrQNcXBrqmN5Znkr/yGMtGMgQQQAABBBBAAAEEEEAAAQQQQAABBBBAAAEEEEAAAQQQQAABBNYskCrgTs6v/r++vlp+R1pvUYwZRWKmrVBEirhhKfzd3Z0l2fA0+sU8N8iFpidpqvbwbN0cAlOe9KL5aD+B6xZJy957Pzmfg17J+Zi/gGJJ6GT3Zkfrd5XVndon6UWppnbaKZ+u6e2Ze2dc7YYvLy+16/NZaZnvNHJpA79CP3JJ2F0Kgc1m0zojSxdZ4yunKUro5amSBC76ZeIJw+2VZVjeApee6jEd/9ITaP8MeqsHaJw1OjWMfc7Jyck4RfL20jr6styMe3lG/MjgJyLmJFkZp5obT5PhVdANkfv8Qe0/6f0Rj7OGH7JMcjD2hKkf7FiGFhIzljYT2zUUIzBCK6qvR6NrcAjXMaC0jHEsN9fhBjDk2wyHi0V1ov+NY4iStuUJXgHIDdrAhsTmCKQTaH06kW7X1ZxX2FessMrV484aBBDIR6DrRaFrentNLY9i8n/BwF5fUiKAAAIIIIAAAggggAACCCCAAAIIIIAAAggggAACCCCAAAIIIDALgZ4Bd1onSyedYjRQ1vLrr9pFtq9WD6x+9M2NE96MP2Q3vHjejozFG77fMgdN7bu/vy8/jrYQmEkyWhnY0SIFNFNrf3/fnUeqap6fn0/yK/edzmi9spbuJ0wt78O1XisnbzDpfKpVM04WzR+tWjXW2AW8a3TthuleY63dXetKS3murq5a8yFBJwEuPbVcuV16GPTWHqbUK+1hRKaKHmuJxzrJMLI4NAx+UjfR1PkbbwfsZ8rAAns70l3SwAzDm/M4K+wzo2+9++umklsu/U3bWtYbnyMZS2vZI2miCLTeXH98fETZ0YIzWcA4lpvrdO0zw+GiKmt5NJHOpDZnnuAVLN5osNaqWMkNWgCHrxBIIZDVX/lX2FessMopmjF5IoBALAHjE8Vid7xgEIudfBBAAAEEEEAAAQQQQAABBBBAAAEEEEAAAQQQQAABBBBABbfloAAAIABJREFUAAEEEJiLQM+AO/P9+UpN3zX+MnOGLzHn2apOT08tBdNkD/0YuyXlwDR3d3duDp3ennE3DCwr+EjgW311cnIyfswdbyJWzkGvwnp8m5WATls1eG+y1u3t7fX19STl1MwE+3vSKme6QnpnXO2OMr9W5nmZyxyt9kCz0iigK6PXmdRumFvLtJRH08w2m01tdVjZQ4BLTxPa+JceBr1Nx2LC9cYIX5aoN4lq0dpstF/jLXn0Elq69Og7bc2QwU8rkZtgZ2fHchw15BgnrpM7hzDpbBwh8DjLbQlzX7aMikeoY2vclqIMmZR2BJC57KI1UhJRMHQoWwcks354y811urPVMsxIt/dAziMXzHiBCBR4PV9xg7aeY01NZyega30+ZV5hX7HCKufT3igJAghUBXjBoGrCGgQQQAABBBBAAAEEEEAAAQQQQAABBBBAAAEEEEAAAQQQQAABBBAoBXoG3Am/uN/63n+5+/EXLL/+WpRqzN8yHd8h7h6NQW2Mb9cNKZvmG7iNU2+iaz7ekAxrt7XMX9WrnBcXF7WbJ1qpPZannj0iSaLCkO0yBHRCaYaSe06pXo+Pj8YwW4kQVCrLOagOZ/Ju3KNLBNI725Hn6vQuJxsuRsA4DGidGDkyiLE89hHmyOWf3e649Aw8ZHEvPZYLLoPegYes0+YKIGI8xBNe5S3NhoA7nY47iT0B4/OHES7NXrg9Y8G86tg/2ms0+X2QvVKrTWkMYVM+5JkWyljaaQvJ3l0BQrlJwzIgme84lptrt8HHXZ5wFB2uSLYFCxd78d9yg7b4Q0wF5yugcKj5/CrJCvuKFVZ5vicLJUdgPQK8YLCeY01NEUAAAQQQQAABBBBAAAEEEEAAAQQQQAABBBBAAAEEEEAAAQQQ6CrQM+DOfF/cd39+PIBleSk/sPnavjo/P7dU+eHh4fPz05KydxpvvkGiCW/2ufcK96PXCntXp9OGenlUvC8vL79//9YLQ522JTECVYHr62tNPXLXa7KfGlgOszdfX18DUaVUztvb29QRrzKZ+ugeoK7LeV7pjHEEulaW9JMLvL+/v729WYqh6RCWZKOl0e9eWvaleciqoyUlaQICXHoCOPpq/EsPg97wERn/W91PGXdqPHbG3DolswQ8nSp2A4OfTocy28THx8eW/lBxnVI/f/Ai4CR6/lAeCB5nlRQsxBKwnEqx9kU+EQW2t7cj5rbUrIxjIfXks3t4y8110kab53BRVTY+mkiKQ+ZVAW7QqiasQSATgaz68xX2FSusciYtn2IggEBYgBcMwj58iwACCCCAAAIIIIAAAggggAACCCCAAAIIIIAAAggggAACCCCAwGoFegbcCc+Hz/a9f3sUEn4ytNMpoZkJxpcXjTPEOu29TOzNN9DEIc3EK7+NuGDPVlNJDw8PFaDE3vYGllMv31vmuA7cC5svXuD09PTy8tKtpkJgKNpOPrM7dE6pPJrUqoIVswT1v7puRd3Seafyu4VnuVbAOP2sdltWItBVwPiSvU7kfH58uKxj0cmUH5sWkg5ymna6pPVcejI8mgx6czsod3d3xiJNG7ysde96npA6EkotFIOfWpY5rjSGtvEC8satqabouKGjFA806RjG/kiBx1lxD/Syc8v2+e2y2YfXrrW3CT+3H16AWeSw4HEsN9dJW2Cew8XW0XVSEzIPCHCDFsDhKwSmFciqP19hX7HCKk/b4Nk7AgjYBXjBwG5FSgQQQAABBBBAAAEEEEAAAQQQQAABBBBAAAEEEEAAAQQQQAABBNYj0DPgzp8/f+ZoZJ8IndWreLOg9mJzNJXZfgiacgisH/Pn5TWbLlAS76vn5+eTkxPNh7m+vlZUIO9bPiKQm4BCRHmnqiJqKbpNbrGcFP1ns9nonNKE7X///un/p6eni4uL1rlnuYFPVR6gppJf536NL9nnOYvMWCrjvMd1NoDWWnPpaSWaKgGD3qnkq/tVdA/7/PlpgyRauk2NLat1TL2GwU9q4dHyz+H5gxfNx1ik3kTeDVogHx5nBXBm95W92+9XtZk+3e1X2VVtxZEtDvdSx7HcXCc9nfMcLlpG10lZyLxWgBu0WhZWIpCJgPFHYkYo7Qr7ihVWeYSGxC4QQCCiAC8YRMQkKwQQQAABBBBAAAEEEEAAAQQQQAABBBBAAAEEEEAAAQQQQAABBJYh0DPgTuopH4lwFffEmHM+r+IZCzx5Mv1u8NevX1uLoV+A15t2rcn6JfDmGxh/9L7fvnrMptNZo62+f/+uqCWnp6eKDKL4IP32zlYIJBJQm1T79LpK9Yc6bfOccJLIYQ3ZMldnDUc5nzoqMNbb25ulPNvb25ZkI6cxni9JBzkjV3nM3XHpGVO7x74Y9PZAS7SJN0IL7MVyXxbYfPhXlgKozxy+o045GDvzTnmSeCoB3Zv8+PGjde+6B9fPVrcm65FAFy830J5aV+ooV/YegMdZPQ7o+JtY+snxS8UeFyMw0+f20f0XOY7l5jp6O3EzzHa4mG3BXL0VLtuHZ5Nf9y0FGP8GbYVthiqPKZBPz7nCvmKFVR6zbbMvBBBAAAEEEEAAAQQQQAABBBBAAAEEEEAAAQQQQAABBBBAAAEEEEAAAQQQiC7QM+BOuByW1zfDOaT4VvFN7NnmOd/bXv5JUhoD3Hi/Ax+rqJpH584n0ew7xQ2JlXk1H82ms0zwq26oNXp3Wb9Of3h4qGZWBN/ZbDaaL1GbmJUIjCagqDp6C9l7t15r7G/HjlbUGe0o27haeV6pZ3RkKWonAXs3ks9cCLeC9mHhy8uLuyHLrQJcelqJeiSIe+lh0NvjECTaZEZ9qaUzd+/dEol52TL48UDm/vH8/NxShUTPH3RH7+7dWBh3k07LPM7qxDWLxMbh5Z8/f3KojqVXz6GcqypD+KKWScuZ/Igschw7owFhbQMw9n7adpKb6/CZVVujcVZmW7C4957jYEbcy4zOR8ulfPwbtIjHgqwQqAok/QNxdXeBNSvsK1ZY5UAD4CsEEECgn8DKR9r90NgKAQQQQAABBBBAAAEEEEAAAQQQQAABBBBAAAEEEEAAAQQQQACB3gJJAu70Lk3SDe0veKkY+r30pIVZZObGgDv6HfgUL4h48+iMhRlyIG5vb4dsXmxbBN85Ozv7/v37ly9fNBXk4uJCwYNSEA0vLTksWEBzOPf396sv1utUoj9c5HG3z3FaZPWp1MgC9jFYnrPI7KWy13TkQ5Dn7rj05HlcqqVi0Fs1mWSNfdbx5Fd5SwG8II8jkFpKNUIx2EUsgYODA8vM4be3txTBbb2AO6enp7HqVZtPpwEGt2+1hrmt3N3dtRSpeodu2cqexpi/sbT2/ZISgdEEljeOtV8R7Lexox0O7cheKntNI5Y/2+FitgWLiD/HrLhBm+NRo8wrEchq+LrCvmKFVV7JmUU1EUAAAQQQQAABBBBAAAEEEEAAAQQQQAABBBBAAAEEEEAAAQQQQAABBBBYqkDPgDvhX8rN8w1g+1valllbS20QQ+qlHwz88eOHJQdvcpplk3AazaDTPLoyjd7dPz4+Lj8mWlB9vSg/w3ekWtzc3JycnOgk0jQ5zSFU/J3X19fhOZMDAgGBzWZzeHhYm0CNnPBPtTKsRAABu4B7jQ5vlecY0l4q+2gz7LCGb7n0zOgoM+jN4WDpfscYFkGlnfx+1jKVOvxIIQdzypC/gDHMrm6x49ZFAePciFHGYgwpg32AMfnpP6Saq9pW4W4t9U3dVbotOVAe2lUAh68yF1jeOJab68ybXKLiWUbXiXZNtk0C3KA1ybAegRwE7M9yU5d2hX3FCqucuhWRPwIIIIAAAggggAACCCCAAAIIIIAAAggggAACCCCAAAIIIIAAAggggAACCKQW6BlwJ3WxUuRvfx+dN5h7+xtnmkUPuOPNoDMWo3c1yw0VDccYY6jcxL6gKbWaVqeqaSKWgu8ohND9/T2hT+yApDQKqBmfnZ01JVY7HO2EaioD61MIZHulSz2nNAUmeYYFdOUyTuVVPnm2TPscY/WZmlQQBuFbCXDpmV0zYNA7+SGzd6Qq6uR9aT5z29wDNzmLWxh3mcGPq9Fp2Xifkvr5w/n5eadi90jM46weaJlvYnyUZA+11q++xv5HUaH75c9WUwmkbjlT1avffpc0juXmul8bsG+V7XDRXgVSjibADdpo1OwIgR4C+fTnK+wrVljlHk2UTRBAAAEEEEAAAQQQQAABBBBAAAEEEEAAAQQQQAABBBBAAAEEEEAAAQQQQCArgf9JUZp8XmUra9dp8rN9WnWZPwuFgILC6Oi3zuvQ+3b6TfiDg4NYbnd3d25Wl5eX7seky0VF7D84368wIn347z9trnlZmlgo6n5ZsRUCroAaklqWu6a6rAQK9rTsJqdrhPol/dO5pjmH7v9aWZi09mxVOtYggIAEXl5e7A4LiNGgTmNnZ8de5RWm5NJTHPTZXXoY9E57tpYDEksx8uxLvZIzsvJA+NhDQHFpj46OWm9nlPNmszk9Pe2xi+omCnbg3v7v7u6mvu7zOKt6FBawZm9vz/L0TDVVA0jXxoxdsUq7APOFVUHXeuPhW1jF+1VnMeNYbq77NQC2QiCFADdoKVTJE4FYAvk8FVlhX7HCKsdqt+SDAAJzFJjdX3nmiEyZEUAAAQQQQAABBBBAAAEEEEAAAQQQQAABBBBAAAEEEEAAAQQQGEEgScCdEcrddRf23wNXzgTc6crrplcsmJubG3dN7bJ+ZD5WwB2FAnEnmSgejebd1e400cpxpm2UhdfsPv3T1Kyrq6tYkwbLzFlYj4BmiupkMfaNOq/HP7PSHQvVXZOUdB6p+nr9t9MbwOlKRc4ILFWg0ymWYdDGrselU327Zj739Fx65n7pYdA74TloHLMVJVT40TEjkPZjWUCH36/ibBVXQE3dEnBHzyhi3TvrNtytwgjnWqfTn8dZ7tHJfPnk5ERPxloLqQaQKOCOMZaTwlq1FpIECOQvsIxxbKebzQWMtTrVN/9GSAkXJtBphPa/t2cj/kREP+oFdBr9Ks5WixTIpz2vsK9YYZUXeRJRKQQQqBXgBYNaFlYigAACCCCAAAIIIIAAAggggAACCCCAAAIIIIAAAggggAACCCCwAIH/LKAOlip0ej87n9++s1QttzQKzGEpkibF6ZUUS8rWNN6Et/Pz89ZNoifQtA2FI4mebSBDxRg6OzvTtCvFGwok4ysEagU0s25/f9/+5qvam2YD1mY1o5U6TzXPVmeNOvnDw0NNu1Xgg05XhxlVlqIikI/A2s4ye9eazzEapyRcepZx6WHQO875Ut3L8vpSbrqrR5k1PQT29vYsIWZ0Br2+vvbIv7qJGyFF0ziPj4+raeKu6XT6c2bFxU+am/HpmWLFJiqGboctOecfIMBSi+Wl+fPnz/IqlbpGCxjHdroipPYcIX9urkdAZhe9BZZ3PjKM7N0Y2DBDgXza8wr7ihVWOcNTgCIhgEBcAV4wiOtJbggggAACCCCAAAIIIIAAAggggAACCCCAAAIIIIAAAggggAACCGQokCTgjkIz5FbV5b3glZtwWR4FszCGnnEnqpWbd13Q5G335XtNeDs4OOiaSZT0etVm/Fg/atgKg6I5frGiF0WhIJPMBdRWFW2na6+oyXjX19eZV622eApKpXPky5cvinSgbqdrxat5qp8p/lW/Yg0CCFQFhp901TxHXtNpksYC6puCl0vPQNX/d+X5OjCfKJsz6I3C2DWT5c2rtwRJ6apE+nUKGG/DvUC9/ax0Z+E+7zIGTOm3r3IrhhYlxcIWFC5qd3e3tVIKV92apl8C92FaUw7qq1XOpm9Zj8DsBOY+jl3AFYGb69mdNRS4SYAbtCYZ1iOAgCuwwr5ihVV2jzjLCCCwJAFeMFjS0aQuCCCAAAIIIIAAAggggAACCCCAAAIIIIAAAggggAACCCCAAAIIhAX+J/z1Yr7t9IKXZrQupuKTVEQT3iw/lK3IFxcXFwNL6EXtmfaXtxWORMGGFAHHnYM3sIKWzTX/SuD62XNFO7KkJ82aBfRymJqoJ6Bpfpa5djq/1MLnMt1O0bhubm68LsKreNNHzSqUif4v/mk6kBa2trbc9Oq+lL+7hmUEEKgVGPmaWFuGMVd2GnOOWbAJ98Wlx4KvC82MLj0Mei3HdMI0up/tNJl55KKqeBpSDr8THLnY7C5bgdPT07Ozs9bi6a5ZYWq9IX3rVl4C7+ZinIA7nYYWPM7yDlnmHxUHSmFhw4VUfI3hTbd2F5YHd1EiVdXunZVJBegKAryzHsdycx04snyFQM4C3KDlfHQo2yIFZjoWWmFfscIqL/KMo1IILEyAFwwWdkCpDgIIIIAAAggggAACCCCAAAIIIIAAAggggAACCCCAAAIIIIAAAhaBngF3NH8v8IZ3p+lAllIOTxMo7fDMycETODg40EtyreaaNaQfFlZib/NOHyeZ8BYooaqjeikuiVewwCZRvpL29+/fHx8fB3pGKQyZZCtQGyPm9vZWk1QVRscSc0fBevSeWbYVLAqmjkWhcCyzB92KaOL30dHR/v7+XCIKuYVnGYGcBTIcFiblah3/JN17hplz6QkclFlfehj0Bo5siq869S13d3fcFKQ4CuSZrYAC31huwJVmSKQn3Qe5txjqw8eJeNvp9M/2GFGwWgH11WpIbruqTaZeXffstV/1Xqn2rIdX4c0VCvD4+Dichm+nEqBnGCI/33EsN9dDjjvbIhBXoFM/zA1aXHxyQ2BGAivsK1ZY5Rk1SIqKAAJhAV4wCPvwLQIIIIAAAggggAACCCCAAAIIIIAAAggggAACCCCAAAIIIIAAAgsW+M+C60bVJhRQxBnL3i2T4gL53N/fu6/uaZ7SwN+rD+zL/pXKsNlsfv/+reAd9q2ipNRPo8skSlZksjwBzZRTGBqvXgrSVMzc03v/3le1HzUlL/pMv9od9Vv5+vqqeVM6EVqnLBb5KzTY+fn5y8vLv3//9BZdEXio367ZCgEEmgTcK3VTGtYvVYBLT/XILunSw6C3enzTrVnb/Op0kuS8SAEF3LHUa+DzB29z3UdYdkoaBMICV1dX4QT61mt7rektCSxP7VLs11I20iAwgsBMx7HcXI/QNtgFAkYBbtCMUCRDYOUCK+wrVljllTdyqo/AMgR4wWAZx5FaIIAAAggggAACCCCAAAIIIIAAAggggAACCCCAAAIIIIAAAggg0FtgLQF3Or3gtb293RuUDQsB44S3h4eHz8/P3mjexKSsJrzpt+4V+0YNT4X89u1b7zp23fDk5ERxQ7puRfplC2hCzt7enk43t5qa8K9AMwpPU6xUizXG3NGkuwzb2Pv7u8I67O/vG0PtKB6Wgg2p/7m+vhaOK8MyAgjEFeg0Bou760lyW1t9m5C59FRllnrpYdBbPdYp1nCLmkKVPBcjoPH87u5ua3UUPHTIjYwbfEQ3U+WdVOt+ByboNLSgrxioPf7mar3eo61qGd7e3oY03WqGuhH2ng9U0+gJG3fKVZa5rKErMB6p2Y1jO10RjAg5J1tbfXM+FpStKkBPWzVhDQIIVAVW2FessMrV484aBBCYkQAvGMzoYFFUBBBAAAEEEEAAAQQQQAABBBBAAAEEEEAAAQQQQAABBBBAAAEE0gn0DLijyUWBMvFrqwGclXylHwrWpGJLZd1Ja5b0ZRq9/qJJR+XHMSe8lTttXZDDxcWFivr792/Nofrx40frJsMTHB4e6me4hudDDosR0G/XuyeL6qX5qJpu6k2fU8Aa42mruE5DQmVFh1XQnO/fv7fOGCz2qzrqfFQ8rNGmyEavLxkiMC8BXrKf1/GKVVouPa7kGi49DHrdI55iOXwDnmKP5InAvAR03bEU+ObmxpKsmka3D+6TLuPuqvmwBoGqgJ4atUaMOjs7q27Ye01riB+VR3fZvfNnQwTmJTCjcSw31/NqWpR22QLcoC37+FI7BGIJrLCvWGGVY7UW8kEAgfEFeMFgfHP2iAACCCCAAAIIIIAAAggggAACCCCAAAIIIIAAAggggAACCCCAQJ4CPQPuzO717k4F5tdTozTWnz9/WvLpHXDH2zDzCW/6zWTNodJvkv/79+/l5UU/Fd46n8qi15RG8VCavmI9Agr8pJBMmlBUpdA80m/fvlXXe2s01zSTNqZoVgobZDz9VfEi1I7OR69GfEQAAQRiCXQac8baaf75cOlZz6WHQW8O56MbFiSH8lAGBEYQUPBQy7y+5+fnfpFDvQAlxscdUSreaWjB46wo5uNnopYZvhNXwFzdrUcpmB5MhSNP6VRSeaLsi0wSCbT2Y5b+MFHZZp0t49jcDl+nK2Buhac8CLgC3KC5GiwjgECTwAr7ihVWuenosx4BBEYW4AWDkcHZHQIIIIAAAggggAACCCCAAAIIIIAAAggggAACCCCAAAIIIIAAApkL9Ay4E35xP8MZPuECZ36QZlq8g4OD8Hyhol6aNaTZPj3q6AXcGXPCW4/SupsoPoh+L0sRTxR8R+E/bm9vVfi48Xekenp66u6UZQQKATW28Bl3d3dnsdIEvM1mY0mZLo0K8P3797e3t9Zd6BKgeqni64l30GpCAgRGE1jAGKzTyHYB9Y3eNrj0RCedS4YMeiMeKeYbR8Qkq6UKGJ8JeKFzLBq6eXdvOo6Ojmqjl1qy6pGGoUUPtNltohb1+PgYPtZq4a1hVlorrhllh4eHgWQqg272x2zhgcLwVW8Bhg296coN8xzHhnuJsvA5L3BznfPRoWydBOhpO3GRGIHVCqywr1hhlVfbvKk4AvMV4AWD+R47So4AAggggAACCCCAAAIIIIAAAggggAACCCCAAAIIIIAAAggggEAigZ4Bd2b3vlSnAvOLarFam3HCmxc6x7J3/bK3e5hGnvBmKaExjcJ/KDKOXusp4u+8vLwU8XcssYrCu5BqOK5KeHO+XaSAWldrlBzNKTLOQT07O9NsvamgLi4uVADL3hXNSiGojo+PLYlJgwAC0QUYg0UnnVeGXHrmdbzSlZZB70DbTvOrO81kHlgwNkcgH4F0zx+8RxaXl5dj1pqh1JjaE+5LF0o9EQo8C9JDsB8/fgyJuaPnTgpZG66jou3omUA4Dd9OLtB6oe80bJi8OvkXIJ9xLFeE/FsLJVyPQKeetrXfXo8bNUVgbQIr7CtWWOW1tWrqi8DcBXjBYO5HkPIjgAACCCCAAAIIIIAAAggggAACCCCAAAIIIIAAAggggAACCCCQQqBnwJ3w+1JuJJQUhe6RZ7jAPTJkE4uAccLbw8ND1ylD3oQ3444sZZ42jeY1FfF3FMdE72Hf3d2dn5/3br0nJyfTVoe9ZyXw+Pio1mUpkl41U5AaS8rDw0NLsuhpVJGbmxtLtuocNKtwa2vLkpg0CCCQQqD3VSxFYfrl2WlkG5gm3W/vs96KS8+sD1/SwjPo7cq7v79v36RTr2XPlpQIZC6ggAgKR9JaSJ0gCuDbmsxN4D5/0IV+5HAkCxhKuZgsBwTUhgPf6qu3tzddDro+QCvyVLMPX0rU0n7//j1y8w7Xl297C3QKy9J7L6vdcMJx7AKuCJ2Gqdxcr/Ysm0XFw1dVrwqdWr63LR8RQGDWAivsK1ZY5Vk3UQqPwNoEeMFgbUec+iKAAAIIIIAAAggggAACCCCAAAIIIIAAAggggAACCCCAAAIIIGAU6BlwZ3Yv7nd6wctoR7JWAQW5ODo6ak2mBO4Ettb0Ckaj39wuk+nl+4ODg/LjYhakd3x8fH19rclU+p3zHkGF9Cb3ZrNZDAgV6S2gCTlqQp1OE51ilmk8Hx8fis7Tu2D9NtR5YewxdNZwCvRDZisEIgp0GoPl+aPfnUrFnMCi8XDpiXgSLT4rBr2WQ9ypb9EIzZInaRBYnoDxrvnq6sped++GQiFx7dtGSdlpKBVlj2QylYDmfbV24EqgK0KnoFF6pqScwxGZFXJXObdG/JlKhv16Aq2BGyzPc7w8+dhPYORxbKcrQqfb2H7V77FVp1J1GgD3KAybIDBEoFP7bL2+DykJ2yKAQM4CK+wrVljlnFsgZUMAAVeAFwxcDZYRQAABBBBAAAEEEEAAAQQQQAABBBBAAAEEEEAAAQQQQAABBBBAwBXoGXCn9cV9hURxdzP5Mi94TXUILi8vLbs2hs8osvISG+fUWYqRbRr9eLKm+WlOQtfZfTc3N9lWioKNI6DuWu/0d/2Zek0Z8k60ptKqjT09PTV9G3294vs8PDxYsiXajkWJNAgYBb44/zRf17hVkWwBY7DWGa0uSKc5kO6GS1rm0rOkozlyXRj0NoF36ks7zWRu2iPrEegt4IwavnQdNvTeabGhZs60Pq1Syre3N/szK++eeuQaqbSdTn+mcw9sQhNurttq9x5c97NNjVlDU0XP0RWzNeyOQu3oDlpNyM25WkeFoHp9fdVDgOpXa1szYffVibr1Qt+p3+i0axIHBEYYx3Y6snleEbi5DjQhvpqXQKfzsbXfnlfdcyvtXC7fndwWWalOAotJvMK+YoVVXkxzpSL0vfm0gRTHghcM8jm+lAQBBBBAAAEEEEAAAQQQQAABBBBAAAEEEEAAAQQQQAABBBBAAIEMBXoG3Gl9X6rTy9MjuLQW2C0D77+6GgOXNdnAgq85APaYHd5MoakC7mjm0kCcrptr+tP19bXa59HRkXFbwWrelDExyRYpsL293W/inGarGk8uTfYb53TQfEJvvmvTIfvx44diVDV9y3oEEBhTYHd317673AaQRck7jQwtwx47yExTcumZ6YFrKvY4V3l37wx6XY1iWXdV1ZVNa/LsS5tKy3oE4goYb2GMtxW6m3YDFhgzj1ujTkOLToOWuOUkt4ECZ2dnZQ565qP7WbW9wMMfxY3SnbgmoR0cHOhJkW6W9VRNLVb/a1tNJNOFQ0MyNfXARUED9ZeXFyUud83CLATcfqm2wDr0tetXuHJh41hurlfYhqlytgJUvOS/AAAgAElEQVTcoGV7aCgYAlkJrLCvWGGVs2pyFAYBBGoFeMGgloWVCCCAAAIIIIAAAggggAACCCCAAAIIIIAAAggggAACCCCAAAIIIFAKpAq4k9skH03abPpp6NKiXGidt1CmZMEiYJyT5oXRacpZL8S4k4U0+6hfMJGm/C3rVQZNaiomk7+/v1s2iZhG9VUB7u7ujHkaYY25kWxVApqnZ5neqVPSeJoP0dO5pvmElhzU29tPEEuGpEEAgSECOzs79s1zG0AWJXcHHq116TSpoDW3FSbg0pPVQWfQm9XhsE+x5n42qwNHYUYWuLy8tOzReJt8dXXl5jbCXY+7u2KZx1lVk+Wt0QW37Lp1P1u0z+LhjwLiKJ5soMrPz89q9rpZPjw83N/f1/+K3aM4O4rIE9hKd/q6a1aAHsauAaVsv2q9PRn/SWmGVoscx3JznWFLo0hrFuAGbc1Hn7ojYBdYYV+xwirb2wMpEUBgfAFeMBjfnD0igAACCCCAAAIIIIAAAggggAACCCCAAAIIIIAAAggggAACCCAwO4GeAXdafym3nCiSj0h4gopbzgwL7xZvdsvGOWkPDw+Wnx325sUZM4+LVk660xQXrzxxdxTI7fj4WFEJLMFQiDwSYOSrVgFj+9H5qxAJrbkNSWCMtqNdqMzMLhtCzbYIRBewv2TfOnc0etksGdrDANlratnvatNw6cnn0DPozedYqCT2+1l7r5VVBSkMAlEEdCOgsLyWrFrvX/SAQrc5ZVa6yk8VmsR++vM4qzxe81pwA0Vp2b2fVat7enpS2B1jw26tuJrT4+Oj5pvpsVJrYhLkKRA+0y2PCvOsV9xSLXUca7/l5OY6bosiNwSqAvYRGjdoVT3WILAegRX2FSus8nraMzVFYI4CvGAwx6NGmRFAAAEEEEAAAQQQQAABBBBAAAEEEEAAAQQQQAABBBBAAAEEEBhZoGfAHXfuR22JM3yl2/6CV4aFr0Wey0r7hLfW4DWaEaTf7i4rrjkkBwcH5cfRFtzfCXcn4I1WgGJHgtWcq9aJNGrPlkhGIxee3c1FQLP7yklK4TKfnZ3pDA2n6f2tfpncPe8C+WgW4iTdQqBIfIUAAvb3WfOcgxSe0eoeX/to092KZU+AS48HMuFH9+LLoHfCA1Hs2t7DMP6f/GBRgGkFjGF5W58/eAnckCgjV7DT6T9y2djdcAHd7bqjzdrAOhodKZmGyre3t/b24JZNQTq0rXJQ+B5umV2ZOS6Hb5q+fv06x0pFL/NSx7HcXEdvKmSIQG8B+xWZG7TeyGyIwAIEVthXrLDKC2ioVAGBpQrwgsFSjyz1QgABBBBAAAEEEEAAAQQQQAABBBBAAAEEEEAAAQQQQAABBBBAIK5Az4A7KkQ4zIc7VyRuiXvnZn/BS7sgQElv59oNjTPTvPls1ay8BMZ5dNV8Iq5RU5+wtSjmjn6ZvHUujRulKGLdyWolAhcXF8b+0z7tpyudsQ9RtsbwQF0LQHoEEBgiYOxDtAt3VuSQPcbd1j6stdc0bgmXlxuXngyPKYPeyQ/K/v6+vQz2jsueJykRmIuAgomEH1gVFdGo4/X1NVAp9/mDbrqPj48DiZN+1WmAMeEDiqQIC8787u6urJ3C4uzs7JQfvQU9Ajo9PVXEnH///in+sjY8Pz9X81CDd58LaVlrtF4PzXSDrJRKr9aubZWDlycf5ygQvspbOsA51npImZc0jrVfEbi5HtJm2BYBiwA3aBYl0iCAwAr7ihVWmXaOAALZCvCCQbaHhoIhgAACCCCAAAIIIIAAAggggAACCCCAAAIIIIAAAggggAACCCCQlUD/gDvuXI5qlcK/tVtNP8IaTVmxTzkIT10YobQL24V+i9uCL3ZNHArU3Z3wpmQ5BNxRMaYNZ6OG7bFUAWnPVRPWdBLQRL5wn1/kpsk8CpHQKWdL4s1mY2zDR0dHgdmJln1NlUZd3/X/+6f6TlUM9otAIgENA+w55zZLXOXRT5Eby68Z/saUJGsV4NLTSjQwQY9LD4PegeYDN1eUBPsUa4VXGLg7Nkdg1gLGZwWBYJ3qJN17EGOGidB4nJUINpNsHx4eypLY56ZqgK0gULqJVFt9f3/XkFVRdYp/WtYardetpe7QOw3Fy5KwkLNA+PbE8gA259olKttixrGdzmhurhM1J7JFoBDgBo2WgAACFoEV9hUrrLKlJZAGAQTGF+AFg/HN2SMCCCCAAAIIIIAAAggggAACCCCAAAIIIIAAAggggAACCCCAAAIzFegfcCc8CST86v9UWIrFYNw1ExSNUPZk+tltS+JA7Jj7+3u3Xelo6qU9S56p00w7Z0O10ySr8OTbDANgpT4o5B9XQOeaAh9Y8ry5uXl9fbWktKcJdAteJvbfqfM2nPyj5liq8MW/s7OzyctDARCILmCfpp7bGMydbB9msY8zw/nwbSHApSd1S+hx6WHQm/qgtOZv70sVBrE1NxIgsGAB48minrApGIHua1wfY4buJnGX7cOM3IZScR2Wl5vC4riV2t3ddT+yjECtQPgOhYA7tWhLGsfaL0m5XRHCTdc9cParnrsVywiML2A/H7lBG//osEcE8hFYYV+xwirn094oCQIIlAK8YFBSsIAAAggggAACCCCAAAIIIIAAAggggAACCCCAAAIIIIAAAggggAACYYH+AXfCr+/b358Oly/ut7zgFdezU26np6eW9IEJb947MfajadnvkDSTz9lQ4cPxjNxARUNqyrZrFjg4ODCedOHwT10N39/fjRMSvn792umHvruWhPQIIDBEwNiBaBe5jSHtV3l7HYdIrmpbLj25HW776ZCu5Csf9CrOptE2h4NlLCrJEEghoKhtxrn63nOGojCKwuOeRLrB2dnZSVFOe572YYbx7sm+a1ImFdBDMDf/7e1t9yPLCPQQCD+x75HhMjZxe/WpahRrHGu/InBzPdWxZr/rEeAGbT3HmpoiMERghX3FCqs8pIWwLQIIpBDgBYMUquSJAAIIIIAAAggggAACCCCAAAIIIIAAAggggAACCCCAAAIIIIDAUgX6B9wJ/+rynz9/MiTTFCnjrIPcfgA2Q8weRTLOB6id8KZ3YtypETqOmoPdowwpNtHsBRUvRc72PKURaNt5no/22pEyE4HNZhNoZmUhFeDJ/jZtuVXTgjf/sCmZ1scN9BPYUfEVcaxaiUiAgCugeFiWDkSbuJd7N4eplo1jQsX8ymdkMpVViv1y6XFVJ7/0MOh1D8dUy8YYIjpYihgyVSGb9qsiqavUXXnEsWLTvliPwOXlpQWh9vnD1dWVu63xUYa7SfRlHmdFJ80kQ2+oydObTI5LzsVovb7v7+/nXP6pyrakcSw311O1IvaLQK0AN2i1LKxEAAFPYIV9xQqr7B10PiKAwLQCvGAwrT97RwABBBBAAAEEEEAAAQQQQAABBBBAAAEEEEAAAQQQQAABBBBAYF4C/QPuhGdNazpo6wSASaTCvyVbFkk/CZ5n+csSznHBOEvNm9tW1NSbBWfMajSlHKIDBKKN8Bvpo7WExe/o8fHRUke9xHZ/f29J2ZrGfnKdnJy05hYxATMhI2KS1UoEjNdu+1k/jpuxPMbajVPmhe2FS095QHO49BjPiLLMKRZWPug1xhCR/N3dXQr/IXmq8GpCmvGuseLFxcWQrNgWgVYBYzwCNcinpycvN/f5g2LqZRIiisdZ3mFaxkc9fnQrMnlwPbcwLOcpoF4rXLCtra1wgtV+u6RxrPH2M4cqu+3NWB5j7dycWUZgQgFu0CbEZ9cIzEhghX3FCqs8owZJURFYg4Dx7kMUvGCwhvZAHRFAAAEEEEAAAQQQQAABBBBAAAEEEEAAAQQQQAABBBBAAAEEEAgL9A+4o5/XDmfdOgEgvHmib09PTzVdypK5/SUMS26kkYAmvO3u7rZSaH5ReMKbcsjtzXv7b2S1Vr93gsDcY2Ob771rNlyPgHr+29tbS331dlqUsGUvLy+W3SlN4BQw5tApWZ7XuE5VIDECRgHvXO59TVFsBcu2Gga8v78by5Y62evrq3Has30KQeoyLy9/Lj3lMc3h0sOgtzwcUy3olso45snhYHlKbhCTHNqzVzw+RhGINWyIUhhjhJqbmxt3d4oc6l7987nE8zjLPUxLXbbf/y5VYMJ6ZdV9BRzCF1DLc9dA5sv+KoehUWAUZ7lZLg8QN9clBQsITC7ADdq0h2Aul+9OSousVCeBRSZeYV+xwiovsumup1L0vfkc61jHwv6AJXCbloIlfFOfYo/kiQACCCCAAAIIIIAAAggggAACCCCAAAIIIIAAAggggAACCCCAAAKtAv0D7ijrb9++BXZgf4khkEmKr4zTpQi4kwLfGCgnPOHt6Ogot59rVmvx3v5JoRfOM3A+bm9vh7flWwTsAprnqXPQkn74C2oKuuFOdg3vdORugffhwoeDb1MLWCbj/fnzJ0UxhlxTjGOwHGZCFnR3d3cWQ83nH7kLspRqSWm49BRHM4dLD4PeHM4sYwyRHA6Wy6UgJu7H/f199yPLSQVmOmwYbqLLhyUT72RxI0Npc+NDDMuOhqcxDqVUo+H7IocRBKrPkTh2Hvtquy/Pwf0Yft4eeDboZrLOZa+3nwQhcIC63mgbrwjcXE9yoNnp2gS4QfOO+CIv34uslHfg+JhaYIV9xQqrnLoVrS1/+t58jvjsjgUvGOTTeCgJAggggAACCCCAAAIIIIAAAggggAACCCCAAAIIIIAAAggggAACsxBIGHAnhxmhtcfAOF3KOMW6dhdxV9rjTcTdb4rcokx4M84oSFH+QJ7erLxAykRfBV51CkznGFiY19dXTZ3dbDZPT096dWlgbmw+FwG19kB7K2vx9vZ2fX1dfuyxYO/9LOXpUYCmTTQx0l62pkxYj8AQga6T8YbsywvcM+R0m90YzDg7Mc+RyZCDnuG2XHryufSsc9Cb1UlxcHCwu7trKVI+t7Qq7dXVlVvm4ZEZ3dxYDgvMdNgQrpTxW+PYo2yfuqt1I57kFu3XWJ18zn1umowNtUwmMT1mKT+ysObuq+noh5+3E8+uya1Yv6Rx7OyuCNxchxsn385agBs07/At8vK9yEp5B46PqQVW2FessMqpW9Ha8qfvzeeIz+5Y2J9HDfmLZ48DlM9feXoUPodNeDcph6NAGRBAAAEEEEAAAQQQQAABBBBAAAEEEEAAAQQQQAABBBBAAIFFCgwKuBOe5qdQC3mSbW1tlZOpAiXUexiKJBJIMNpX4akUoxUj1o6M8wHKKRDehDfFjtnb24tVmIj5lAWOmGenrAKvOkV/VUgvA11cXOhU0kyek5OTs7Ozw8PD79+/7+zsKPhOp2KTeI4Cxl5UVVMQiiHTBb0wHwGrdFGlanfqzsKtTcBKBFILWDp2+xul4dJ6+QQuN+F89K2x99AYMocgbuq+LGMwjSpVr9a6k2CggLHxaC9cegZSt26+qkFvq8ZUCYzRNG5ubqYqobdf9eru84Fs7+m8Yi/m40yHDVH8z8/PLfmUPVu5UGxlfHxh2UWUNMarIY+zomiPkEntGNLyxHKEsmWyizV3X02HwL2eVtOEn9VX069tjdfJj1/9wN20pbW7BTZeEbi5dtFYRiCdADdorq2lQ/MeNrqbd1r28gl0s52yrSZeZKWq1WRNaoEV9hUrrHLqVrSq/Ol78zncszsWvGCQT+OJUhLeTYrCSCYIIIAAAggggAACCCCAAAIIIIAAAggggAACCCCAAAIIIIAAAgGBQQF3wj9Kb5miHChZ0q8UK8QSnWHyt/CFYJzsnZQrbubGCW/lFCPvKOQ24a3EUYMfElikzKf3QuDNIf2KYO9sqxsqEJVeXNb0Xe9tZqUUgoLvKOxODoESqiVnTUSB09PT8CWg3JdCMpXLXReqbaxrDonSE3AnESzZ2gUsw5jAdcG+I6X0RnSWXQfyn9EYrByKBKojDdUokICvIgpw6YmIOSSr9Qx6hyil3lbjbcttkQ7W09NT6sJY8lckLDeZpfBuepYHCliu3XkOGwZWXJvrZLGEn9B9RxFw2X3+ILe4t9LDq6McZjSUWt7jrChH0Mukeno+PDxM+3DJK+G0H6s+1fIstfuq1rRY492deckUF9tbw0dXYGHj2BldEbi5dtshy4sU4AbNPayLvHwvslLuUWN5HIEV9hUrrPI4bWkle6HvzedAz+5Y8IJBPo1neEl4N2m4ITkggAACCCCAAAIIIIAAAggggAACCCCAAAIIIIAAAggggAACCLQKDAq4E36JPzwBoLVkqRPc3t627kIhFSaPG2J5H721IlklsE94K2aHuhPeVJGcJ2dOe7CazjhjVBRjI7m+vm6Nn6KSfP/+nRliRtL5JrP0oqqd2oNCJPSrpuUX84qcR35zzviznP1qzVYIWATCY7AiB/2UvSWr1jQvLy9umr29Pfdjj2XLGaSwbvrFwh6Zx9pEe9ds59bcjD1haz4kMAoYwbn0GD17J1vDoLc3zmgb6ihYRkqKhjlakZp2pHtqr0fN+Z6uqRazXj/rYcNweS/eU1OGevKw2Wzc2wpjsOCmDNOtt1wNeZyVzj9uzrU9eetTl7hlyDm3lXdf1UMTfkyt5rS1tVXdijWuwMLGsdxcuweXZQSmFeAGrfRf5OV7kZUqDxkLYwqssK9YYZXHbFHL3hd9bz7Hd3bHovZhS62n+ySwNkHclZY7uLh7nHtuvJs09yNI+RFAAAEEEEAAAQQQQAABBBBAAAEEEEAAAQQQQAABBBBAAIG5CAwKuKOX+MMvK4SnAUxrpB8qPzo6ai3DtBMUFXHGm5rYWuBZJDBOeNNke/1gkfuaiw5ZzlNHdLAmbPMulNsMIgbc0eEwHjsVQPudNlaCi8ByCgEFzzLOU9LkVTWeHmXY3t42btUUcMq4eadk6pmbTrdO+biJ//z5U34MX1jLZCysXMDye5IiitIPu4F7jPsNHx2F7LGEWvAi7oXzjP6t5XqnWmg8GX3XZBgQ4NITwOn61ZBLz+IHvV0xJ0mv2yLLC/oaI/UbhkWslNejKohJzvd0ESueT1bGy3eew4bhjMfHx5YBtiLU6BGEu7tsg57wOMs9THNfrj091XUzyCyObK1P9aAvtfuq1tS9Nat+G/EBYDXzxaxZ2DiWm+vFtEwqsgABbtDKg7jIy/ciK1UeMhbGFFhhX7HCKo/Zopa9L/refI7v7I4FLxjk03iGlIR3k4bosS0CCCCAAAIIIIAAAggggAACCCCAAAIIIIAAAggggAACCCCAQCeBQQF3tKfwq/zhaQCdCpoisf5C3zrtSnOuXl9fU+zdkqd9flf06A+W4vVOY5/w5oXz8OZq9i5Aug0nLKHaam29widp7SZNKy3xEcpt1SbtDbjcioV5CVxcXBjfsVPj6RGOypj5yGgpgoC4fbj9LcCRK87ushIw9u0vLy/Di+1msru7OzxD5bDZbFqz0iU1ytTZHgVWf9V6pquDUi16ZM4mAwW49AwELDcfeOlZ9qC3VMp8QeEYFLymtZCdxvCtuXVN4MWQ1Q24fpa2ayakHygw92HDwOprc+NZ4Abx1CY5R4bicdbwVpFJDk2PTfSER538VIPhTHBUDLov71i4t2beV/q4v79fXcmaqsDCxrHcXFcPMWsQmEqAG7RCfpGX70VWaqozhf2usK9YYZVp51EE6HujMEbJZHbHghcMohz3yTMxPtEtysm7SZMfLwqAAAIIIIAAAggggAACCCCAAAIIIIAAAggggAACCCCAAAIIzFpgaMCd8Kv87mylPJmaYpS4pe30h3x3w4HLikrjzoMdmFtumxtV3ZhNejNGP9ubW0W88kz4O8l3d3deYfQxIprmt3dtkNPGq6pqsCaFQG3Dq+6o30tOmuNqfyVOk06r+42+RmE4dJoX2RrfL7SU4c+fP2Wy1khwZcqmha6nalM+rM9ZwHh2WMY54WqqzbstKjzwC2flfaveo7W1N81A9rKK/vHs7Kw1z8fHx9Y0JEgkwKUnCuzAS8+CB71ReEfLRMFrWuOXqRvXreVoRXJ3pFARXk/uBVR1Ew9Zdi9VQ/JZ6rYLGDYMPDTG5w/uXnps4m4+wrJlmDdVLZb9OCvuwQ3cVOoQa+w9zn1u3EpFzI3uy8MMP2kPNCcvn5V/XN44lptrS5NmuGhRIs1wAW7QZLjIy/ciKzW8wZNDb4EV9hUrrHLv5sGGpQB9b0kx+cLsjoWxwAXsOA9eZvGCweQtzS0A7ya5GiwjgAACCCCAAAIIIIAAAggggAACCCCAAAIIIIAAAggggAACCKQWGBpwJzy7L/y7u6nrZslfAVxap/wp5ov+nG/JLWIavdhRxnQwZjuvH77uMe/r/PzcSDFtMm9O6TiFeX19rZ020MO5qcBdG2SRj3FKfNNOWd8qUHvc3a3c6fTu+ljL6kWNc7rUl56ennbdrzFzZTtOY3PDcNze3rZWJzwdrtzcPY72GEPl5j0W3D322LzHJqmbYo8izX2To6Oj1ipYZmKHM/E6f8tOwxmW3+7s7LSetir/ZrMpNxlnQXtsdVPJVf5xytO6l/FP59Y9pj7fufSEW8Vol56lDnrDvBl+qy6rNX6ZOvNxZg54ProZcXsMPT3oMRr08uz90S1J70w6bZi6M+xUGMsVvPXy17rHdMOG1l2HE+iqbb+tUFZqq/lH++VxVvigR/l2hH5Dc8ACjVPXdF1t1YD1WPLp6Umzs/Tob15P/4YfiJV3Xx6gG5fc+0of8++4qmWeas3CxrHcXMdqSCN0+15RjcPFbAvmVYePhQA3aHJY5OV7kZWa42k7fpeYSGmFfcUKq9yv8WTbyCcpGH1vv1aUYqvZHYvAwxbPp/UvlV76fh95waCrm/ec2bj5OEfTWBiSIYAAAggggAACCCCAAAIIIIAAAggggAACCCCAAAIIIIAAAgjMSGBowJ2Dg4NAbcPTAAIbjvmVZq20BiW5ublRQJPRSqUpND3e+zfOrR2tFuEddZ3wptx6mITLkOjbSSI01caN0szbWLGiNKGrXwPr9ypMokOzyGyNEzOS1t0eDOvXr1/6HctOhWntn8vcRmhsmqlezkNWwdSPtQbHsQSe886v/f39slIsIBAQsFwWh4/E3HcT1eDV7ANF6vqVhpFu/rWb6yXUMcdg2pf72mttkXTNPT4+rv0q+krLW+zjXwjG32MVlktP1aRcM9qlZ5GD3pJxRgsK1qCD3hpzR1eNMbtTAWrU5w7PVMJyHDUj3sUUdQHDhoHHwn7h0I7s9yADSzVwcx5nDQG0jLKG5G/ftrW96WmMHkseHh5+//59+7//vpj/6Rrh/tNgXjFZNAjXaFYR0NRRK9ak7nN1gcg2jg/dl9uWAo/mwjHx3UxYlsDyxrHcXNOw4wrkc5WMW69xctOVlxu0RV6+F1mpcU6KuHuxPJacRSe2wr5ihVWuNn5L47Q08mrOA9dkWzD63oFHNuLmszsWrQ9bShz3CXa5Mu7CXF4wyKcr8N6dsB+OEY6mvTCkRAABBBBAAAEEEEAAAQQQQAABBBBAAAEEEEAAAQQQQAABBBCYkcDQgDuqauCF/sA0gKyMNL2k9TeOlGCcySfaS79oC5a5tVmx219zUbH1q1l6FS+r8gcKM3KEJs2Mqn13pDYKT6DYga96n8u9NwwUhq9cgdY3n1oTuLn1Ww5HXvPyvLy8VJfrrQx81GzAwFXG2zBWhCkv2+KjOme31yrOr9Yf9Ks9N738vd679Xrkbe59VMg2b03tx/HPTeMeR2ixtSBzXGk8OzqdcZ6DmpMbsqe1wXubWz5qrm/r1UonhbFhW/YYSKPTvPUE1HT9pF2NVzzLiWNJ42U78GPredqaYGABtDmXnoDhmJee5Q16A7A5f6UACpZYNqN1p7LSLAKN+lw0RVhLdENnvEaM31sa9zhCn6kDsYxhg9uiui7rwtEal6rIU8kUiKRr/lOl53FWb3nLGTrOREeNh1sDufaupnoY959qreG9LhkaLSgerjpqxZrUrDk9h1QkH/XS6is01n16ehrnEailXnRfpVL4etd6I1Pmw0IhsLxxLDfXgbYdPn3KDS2XhjJxlAXjHo3JohSpyMS4x3EulBHrNVpWK79Bk/MiL9+LrNRoJ0XEHVk6KEuaiEXqndUK+4oVVtlrHpbGaUnjZTv8o2WnljTDS+LlQN/rgUz4cXbHwljggjTpX/3m8oKBKCynuSXN8Ibaey+9NxxeZnJAAAEEEEAAAQQQQAABBBBAAAEEEEAAAQQQQAABBBBAAAEEEJi3wL/B/8LTpB8fHwfvYaQMWmcmaAJM6qLoHWVvmo0iTbQWrGiCSpm6eNHzN054UwUVkCL63ntnaDnnVTUdzd676LRhbQuJ21x1IltqXZumU11I3EnAOKthhNPHHhOnaCS3t7f2mnrxaGqbWbky3Xnn1rEsv6VsrTV14/ioIq3pwwk0m73UCC+ks6otoVfNprIpWe3mrKwVsBzuIZcDL8LO79+/a4sxfGV4MKnWolqkbrHK3xuDVVupou0Mr6w9B4FXy1Bdo2GAPc/hKQVVLUN1DZee4dTKYfJLT/XIVtcsbNAb5cBNlYllxK7jla4zLytevTwl7T+ru6s21GJN6ktJKVAs5Db4sUDNYtjgOds/to43inaStLnaS9spZe0zAfdEGHJkjSWpDqV0FWstWFFIpTTuJVYy4yhrtHsTy+npHtBxltVsdDqMcNVoPawWnyGNfLS7ntaahhPoQUTg0I8w/A4XL7dvA1blV4scx7Ze7HSypB4RVa8IpXm5MPLV1tKNFGVLjeOdKcbh4vgXSp0d5cEKLAjWqxEfXYHV3qAVCJbzbnaX70VWym20+S+rlw50SuVXQ5rW+Agr7CtWWOWiXRnvQ0d+2q+yZVuwwo2+d/x+qWmPszsWlj/il9eOdDcCk/+Vp+mAeuuz6gosV4ry2HkLXr34iAACCCCAAAIIIIAAAggggAACCCCAAAIIINuobokAACAASURBVIAAAggggAACCCCAgEVg6MR+7SP8poJe8raUI5M0rXOB9D5Eupct9BKD3gJ0Xwgo3vv3Jn64CbxlvXmQiaSxGHq33qtC7cfcXo6sLWR15Tivwje9l6/mZDwKlmTh07xa93KN2rAlf9L0EwjPtiqPwgizBI3TMMoiaaFTqZrauZthsZzoVVT36uDtorXuZXSepqPs5tCJpTZD+yWjtWC1+fde6VazeuDcNemus70Ln/OG7puaLqO7rLdge1TBe7dSTatHJvZNWjs0NaG4lza3bNUxmAtYLI8/pm2dKlkWcsyzpvVIFaUa3pu5B6h22d6rlFCdSsWlR+wlXXhhSYPe2sY2o5UatLeeGkqgZOkqVe27vLFT9F0z+LGTLmbYYK+ym1KXy3BvVnybbrzhFib6snvDUltNHf10A4bqUEpdjXZnPz1HfpxlfBilWkQ/Uk0Zth7B2sM6zko9lFPfnq79NJm461fefRUU4RPK5WJZAsazY5Hj2NZbNnVu6S521StC9ViMf3MdPn3cEmb7rCzdIav2GPY/BKQe51fLNrs167xBKw/TIi/fi6xUecjyX2i9xpVd+sj3FwPpVthXrLDKaiTVJ2Zli/UWRr75yrZg5ZlF31tSTL4wu2PBX3nsbSarrsB+S+L1n2M+yrPbkhIBBBBAAAEEEEAAAQQQQAABBBBAAAEEEEAAAQQQQAABBBBAIH+BCAF3VEnvz9jux9m9dNv6+rXmmaR4z6n6bln57ntrkVzwfpPqp2qpknQL37Q88pvurRpN5ayu11tHKVpLWcKmF19SiFVrZ1kzux6gtM1/QRMt1EtYjoLSqIdJVyP7W85eaXWC2AtmeYevyL9TPIVWFp3C7q5l7p3UrdWvbuLu1DuL7SBuJuVypx98K68y5ebpFuxvNOog6qqXriTLy1ltxjuzqh/7xa1zW77yHGFyl6UBp5gsoTxbu9MUF9ZwaxR49VA2rRntrOHS03QIlnrpaapvdb16DO/6GG7hXb/1LpdlAcY/N7uWfPz0xvM00W1j9dZVbSMpguXaUTYYBj9LGjb0a1fVJlo2j2Jh1jewrbXjcVbRbDqNshSap19j67qVLqOtI1KvuY7/URpJL/cBNLov4egUbjros+67Asd9yFdNVtX1ixzHWgZI67m5tmiUDSPb4eKYp7n3OKjEqV3QndqQU3UN267tBs09pou8fC+yUu5Ry3nZeDYVnZX6cx2snKvjlc1Yu8U8zFH111Zl1bf2Slq7crSn/cWBqC1D7coxC+aeI/S9rsa0y3M8FvbB7VL/ymNpMxn2UbW9UOvKMe+bLLCkQQABBBBAAAEEEEAAAQQQQAABBBBAAAEEEEAAAQQQQAABBBCYi0CcgDuBWT16p20uFmU5m+Zzln+/j/6iXnWP7rvdAd6ySO6CJmAow7m8SqiXHtzC1y6XhyaThdpCNq3U4dAbKilK3vST7Inmg1mOVBWBWdApDr1muAlWvUQVPLBG3UL0pqiSVLuvQBlqv1LTsrwl3Gn+YayzQHNyXGe3Z3aPrJumqY5u+nLZezFxyJt8OrhNfUJtkYqVKrnaUtI5kzLs0Xuo50xdsPIoLGDBcui7ti4vz9FepFZLDswjLdpt17qED7FX0+r5otNk5DFVv65VLw2nmDBZ6qlUXHqqzcNdo7ZUcg1ZyOrS41awdXkxg94hhy+TbXXCWi6+6tsjjgFqu4ikM9gZ/PRrb60XPp3sXS+1Xp6jDRt6CKiPDfdmlhuTHvsdbZPWu7PoA5vqHrWL8sYzt8dZ/UZZ6lGTjrLK5qExp/TCTTSHb2ONecqKGxe8rqaWYsHdl1pvbZWLlboKGxnXkyzAVf1qkeNYbq7V2pc3XEw9UFH+rc9kqmfQaBfK+fZgK7lBqz1Ai7x8L7JStYcvn5U6iWqfOVR7JG+NOij1bNo8n7oESrLCvmIlVVY1qzfOXlutfkz9tF9NMduC1Z4m9L21LJOsnN2xUFO3P2xR7aKoZvVXnnCNsu0KLH/gqHaePB4JH26+RQABBBBAAAEEEEAAAQQQQAABBBBAAAEEEEAAAQQQQAABBBBoEviiL6p/h+66ZrPZnJ2dNW2lN5t3dnaavs1z/dPT08nJyd+/fwPF09tRFxcXgQSWr15fX7Wjj48PN7Fea9ZLGCXa8fHxw8ODm6DTsnLTSyTb29vlVnq/cGtrq/w47YKoDw8PA2XQbBk1sECC8b/68uVL006lrRdxqqdDlNZS7vT9/V3N5u3trVxTLmjv19fX5ceIC61HqnZfekcnn8ZWW8I8V+ogiq4sW9EXaY0W1F14PUaZzLKg3kCtVP+KPsF9w0xrLH2amt+vX79UEs0GrG2ElmLUplGp9AqpW7DLy0u3/Xx+fu7v7xurX7xL7W5eu9PASmnc3Ny4CVTlvb09d02xfH9/r1Oyut5do6rJzd3cu3TqWKhqTQVW3bV52SrKy5PW/G+D+Pgo17g7tS//t1H8/4uFvWHoKqZrSrmjshhFwYa3EJVEB13/q2G4pdIedYgPDg7KXa98QRTPz89hBPuVqNo41fjLYUl4L1G+PT09VYMPZKXGoAQaIAXStH6laqqTKRttbfrhPUlttuk6ee2u6Eh1Uhe7dk+c8FmTrlQqQ9HJuD18UTyt4dLjNpKsLj0q2DoHve4RmfWyTmr1cuEq6PTU1UG9bjhZ+FsNBnTLVr3oK9CGxkjhbQPfMvhJN/hZ2LAh0Ipqv9KQRoPn2q90Rqjh1X41o5Urf5zljmfKYV5xK60Bbbmm3wEtb5q0uTuq0U77ZVjdSj2qBmwDy1nNNvoaUeg20L29jb6L2gzX3H2FHzvM8dl77SGOuJJxbIG57Jvr1Q4Xi+uR/i+Osv2uXz2JrobliVZebv77ZPF//yu/6rdQXii9caw+6tZgzMdK/cqfequ536D19lnk5XuRlep9iKNs6A7jlWHRQRXD+KKPGriX4uGkuqOi8yx7zmJUX2RueUQ5sBiWzVfYVyygykkbcO+n/Wpv2RbMci5U09D3Vk2mWjO7Y6Ebh9W+YKBGMtOugHeTpjrB2S8CCCCAAAIIIIAAAggggAACCCCAAAIIIIAAAggggAACCCCwUoGmSDyd1uu1/gCfpvB1yi2TxHqTT7NcAvXSV3ozTzNM+hVYLzfX/ta3VnoZ1iYLFyz8rY6Xt4tpP5avNtYWW1DTFq+699pyaqUqomaj9N6PVhXph7SWsgw6dprO2lSA1Oea3upr2nXt+tTlKVmWtxA+KWq1o6wsGnDY042uEmWngUyqp79KaO8Se590+vWz4sXrsmw6ItXCuFCBE7PMRAvKR1eW2lMpfDUJX2fdXURfVpndmnrLOs2j79GYYfVy6ZVtbR9r25WHqYbaylJtzLqotW4VPYHOiNaeUAl6/FahupHqOe5B6WO/zI0O1d2Nsyb845yt4IkKyaWnaDbVZqkjMu2lRwVrOugqW3HgljroNZ7L+SdTE/KGNLXHVGnUAi0no1dlbdV09Ql3OF4+tR8Z/FQPVsTBT9OBc3c6o2FDbRNqWhkYvg5vt007HXm9TufVPs5y2/Boyz36z0CTUG6WM3S02gV2NMkzHwvOIruv6m1aeWg0MAu0qNV+Vfp4Cyscxy745prhote89TE8XGwdHlQzjLUm/NhzPT3VrG/QhhymRV6+F1mpIUd54La6QMfqcHrnE3dUPwRkhX3F3Kvcu9UN3LD1IcbA/Htv3lqw3icIfW9vuugbzu5YqJNf5wsGOvS9z+WBGw7vCizNzC3kJM+pop9cZIgAAggggAACCCCAAAIIIIAAAggggAACCCCAAAIIIIAAAgggMInA/4m118BEPr3IG2sv4+djeSW90wRFvcyheYlNLzfrq2od7S9/uO8TBJb1Mnp1LxOuCUx4k+2EBWvadZOtC6vl2pNCK1VfN2XTXtz1ajZqik3NRuXR26gjBERQMeyvvc76xHfxJ1m2Oze1xn7rdYhb66um2C/zHlvpLdva8qirtOemk844qUMnpt79quIrB4tM17e+3Cq0llBlc9OPuSyQ2qNQrAx04KkLGZ5EFCjzgr8KXCbKw6EDqjOotklrffXKNfyFyCHg2ntZ8sCCKq7Ch6+t+lZpjGMqTWetJRpSF3fbQF2SfhU+mtXeL2lhyswt1Fx63PbjLie99GhH5WHyFtzTTcvVrkPptXK+g14XeQHL9ou1Osnh3ak6kyg3JmpaXsMb7eNKBj/LGzYYz1Zdd5rakuWSZNxLDsl09Wy9uKuv1llvrLiSKXFTy9FX1Vobh15NR6S63r0AVXenNdVNRlhjBKwtsLeyQB5yfR+hvu4uwsNLr3axPjY1QrdgavxNbVvrq0OXSSrSCaRa5rK++Re+U01jJS59vAW3G1nVOFbtxKOo/Tivm2uGi9WDGH5WZuk/q3lGWdP65DPWuT+LfGZ6gzbQ1tL8Znf5XmSlBh7o3pu33rlE6YvCmUQc1fd2cDdcYV8x3yqHm1a6b1tvBNLtOpxza8Hcpt51mb63q1i69HM8FnogEG697re6DTcOYnVjomZfvZYpB8vFZchTIEsJ3UqNuTy8K5BeVbWpCmqQ6Vo7OSOAAAIIIIAAAggggAACCCCAAAIIIIAAAggggAACCCCAAAIILF7gi2rY9DfpTuuvr68vLy+bNom1l6b8k67//PzUO143Nzete9HLEPpD/v7+vl6e0L+trS1tq/cA/v79+/HxocgRz8/Pb29vtfloQ70PoU2q3x4fHz88PFTX916jdz52dnZ6bx59Qyltb2/XZqu3Xk5PT2u/mnDlly9fqnvXtNKDgwNv/cXFRVPLUQvRQVeb+W9j+VYIuG1GLUfNpmgzWvBydj8qLoCaaG3jcZNFWX5/fz88PAyXRztS1Z6enqLscZ2Z6Giq3xi/7mp1rQ3p/v7+5ORknLKp29zb26vdl/oNXXR+/fpV+23tSjVLTTtxz7iyf9aJph641lzn12azqc2wulKlberkq4nLNdq1+vnyY+2CTr3v37/XfpV6pV5lk3bTXsJX/6atoqzX0VRrjJLVkjIJXHe8ahbngv4vLje1TTcHZDV+nez2gZAurLqkqt3q/+IcLypYe4J7JvqoKmt3TT1PNX2/NbUDiX5ZddpKr7fqnG3ahEtPIcOlx20htW11JYNe12EBy10HTupFdYHwulPdArTeBUS8MWHwU2140a/Lyxs2VNFq1+ghQ/U+Ijpv7a5HXqlzf22Ps2qvXKnZNdpsvY9uLYMeoejxke5MW1PmlqDTLXOswq+t+9K5rItyk15g+Nq0yRrW1/YGKx/HLu/mmuFi9VwOj2f0x4upLjSWh5/V6ix4zRxv0IYfjkVevhdZqeHHukcOUz2WdIsaZVTvZjh8eYV9xUyrXDvyHN4AWnMIP+3X5tkWrLVq4QT0vWGfMb+d47Ho2s/Ic9YvGKj8s+4KdNPHu0ljntTsCwEEEEAAAQQQQAABBBBAAAEEEEAAAQQQQAABBBBAAAEEEFivQKyQQuEfFNWr/7F2NFU+etNO7y2laCiaGa7X/QP10nvScfergxXY3SRfNdVxksK07rR6OBQYqGkrNX7NVq1uEmWN3u8Z/2jqXGg6XkWlNKOvSYP1RgH7r3VFaUhlJjq4rSXUBIkyfeqF1muHCqz2lohLnXNrAapcmm1oZ9EujKdw+CJr32OPlOKtVrNcI/8eeUbZRB1RWQwWXAG1W10dhiOrMbvZTrusU6DTydWj+mpRxvNxOEWP4kXZJPx7kon60taSc+lxibK69Kipu2Urllc16B1+sueWg063RLe0ah7Rb0wY/FRPwBSDn0UOG1pPPdW6yht+LNOaZ84J0p37GT7Oqh7ZEdZYBjOBFhLrNByhpk27CAwPAhUf+FUst6zueppMJNyEr0eOTVutfH1VLNBQ1ZwW9vA2cPSXdHPNcLHazsPDxSgPi6o7tazR8+RAs1ztV+kGaToo0W/QohymRV6+F1mpKIe7UyZTPZZ0e7CBo/pO9e2UeIV9xeyq7DakMZfDT/vVzMYsjLuv1oJ1OgVqE9P31rJMsnKmx0L9zEpeMFCrcE/PMZdjdQU6WLrNCZScd5MmOffZKQIIIIAAAggggAACCCCAAAIIIIAAAggggAACCCCAAAIIILAwgf8E/jLd6audnR3NtGnaZMwADU1lGLheP693fX2tw6+6BGraaS9651Vzul5fX/Xjop02XF7iy8vLaqVST62v7rHfGk3YOD09bdp2b29Pv7ykAx2r2RQ7Eo4mFegn0HXqNe060XqdC/f399q73pJRpYoXYfW/2rMo9MqLfs0s0a7JFgFPQK1R7U0/RqeeOeKkETVsZajOWeevt8fWj5vNRi8Xtp7v5S7GP4Vbq0CCuQuo3erqMOS6oy5dm6sx50OhM0Xl0SVGF5rW86tTsZVbcfHSpY3zsRPdahOv+dKztkHv8hq5e0sbceA04Y3J8o7R+DVa5LChlVG19oYTirOw4Mcy7rnvVbzVqikBj7OaZLquPz4+3t/ff35+btpQc4p0c6p7TI2E+z2S1ob6p2c4+qd8NM5Xhrqm65GOMtehHB5n5OzsTLfPTVVItH5V3Ve4hSQSXli2jGPLA8rNdUnBAgKTC7iDtJXcoC3y8r3ISk1+dlAAV2CFfcUKq+wecZYtAvS9FqVx0sz0WKif4QWDcVrI8L3oYPFu0nBGckAAAQQQQAABBBBAAAEEEEAAAQQQQAABBBBAAAEEEEAAAQQQCAt80WyNcAr7t4pHUxs2RTlo8oZijtizyj+lqqPZDg8PD4E5D0210AQnTUo8OTnRywFNadz1mn6jHblrAsui1jz57e3t4v/qR+NOA7tI9JWmt7mYKv/Hx0eepdXMBJWtcNA8JR0go4kmIP369Uub/P3717iJm0xHUy9ea0LUgqcCuvVlGYEeAoozop5E/97e3rpurm5HPbOmHUYJuqHLhM53FUPdRdFjKH/NpSzO4ii76FpB0q9QQNcdXXQ0iigaYauAWqnGcvnHTSuGYcXJ3uOSqmrqTCz+cTK2tgoStAos+NLDoLf16M86QRGysHdfqrsSDZzUl+Z5yzbrQzNV4Zc6bKj19J5f6ZeQ8x//1Fakx0oeZ/VAS7GJzjj1ok2jdI1X1SwDwZ2jF0nlUTge3cDqutBUqsBOVWBdVgIJkn61+O7ry5cvTYCKo8QdTS0O49halupKbq6rJqxBYCqBtd2gLfLyvchKTXVGDN9v0+hUwShrM5/LmGptfYUO1gqrXNtEWdkkQN/bJDP++lkfiwX/lWf8lsAeEUAAAQQQQAABBBBAAAEEEEAAAQQQQAABBBBAAAEEEEAAAQQQmJ1AzIA7euFJcV6aCBY8AUDvjmhSiqajFIEVinf1iunfmnBSxL5RqJQizoJ+5amJqGm94rlouksghk6xl7lPdFT7URwi1VR0mrepXx7O9u1G/YaSiqrjpWga9mg77vEtJjOUkTjUZtx4ATqgSqwjrmZT/FOQJrWfuR9iV4BlBEYQUOesnrnon7Wgs8w913Si6fwqTjT1OTrLsu1zRrBiF4sXKK477lilvO7oXNAlRqeAToQ5BnRT1XQ9DZzp5UhMp3xRU072xTf4CSu4sEsPg94J29LIuw70pe69iS4WRV/a46525BqxuyECCx42lCwaDGhcVH7UbcI6b7d5nFW2gZEXNpvN2dlZ004VBFYxoZq+HWF9MaO1a5DxyYstmUV2X5r1d3h4WHvcdVFWlWu/YiXj2B5tIDAgVG4aE3Jz3UOVTRDoJxA4H5d3g7bIy/ciK9WvMbNVUoFV9RWF5AqrnLQJLSxz+t58Dujcj8XC/sqTT8OgJAgggAACCCCAAAIIIIAAAggggAACCCCAAAIIIIAAAggggAACCGQrEDPgjiqpedoKmFJb21X9YHitACsRQAABBBBAAAEEEEAAAQQQQAABBCYU0LQZxeArC3B0dKS4DOVHFhBILRCOtnN3d9cvsnOKYmuOnCJN39zcGDNfcLB1o0CKZKenpzoKtTnzsL2WhZUIIIAAAggggAACCCCAAAIIIIAAAggggAACCCCAAAIIIIAAAggggAACCCCAAAIIIIAAAggggAACCBgF/mNMZ0ymeUpNKTVjpOkr1iOAAAIIIIAAAggggAACCCCAAAIIIJBaQCEq3F1cXl66H1lGIKlAONrOy8tLPtF25LCzs3N9ff3nz5/A816Xyx6ax92K5bBA4In6z58/w9vyLQIIIIAAAggggAACCCCAAAIIIIAAAggggAACCCCAAAIIIIAAAggggAACCCCAAAIIIIAAAggggAACCAQEvvz79y/wdY+vvnz50rSVZmhsbW01fct6BBBAAAEEEEAAAQQQQAABBBBAAAEEEgl8fn5ub2+Xme/u7r6+vpYfWUAgqYAa2/7+ftMuHh8fDw4Omr6dfP39/f3JyUlrMaI/Z27d47ITPD09HR4e1tZRUZB0UGq/YiUCCCCAAAIIIIAAAggggAACCCCAAAIIIIAAAggggAACCCCAAAIIIIAAAggggAACCCCAAAIIIIAAAghYBP5jSdQpzfn5eVP6wE/yNm3CegQQQAABBBBAAAEEEEAAAQQQQAABBIYLXF1duZn8/PnT/cgyAkkFAgFr1DJzjrYjluPj45eXl1afzWbTmoYEdoGHh4emxHRfTTKsRwABBBBAAAEEEEAAAQQQQAABBBBAAAEEEEAAAQQQQAABBBBAAAEEEEAAAQQQQAABBBBAAAEEEEDAKPAl+i8Pv7+/f//+vXb3/HJ4LQsrEUAAAQQQQAABBBBAAAEEEEAAAQRSC2xtbf39+7fcS/RnYmXOLCDgCZyenv769ctbWXz89u2bnqbWfpXbyvv7+0DYIJX2x48fT09PuRV7vuXxuqyyIjNqM2WZWUAAAQQQQAABBBBAAAEEEEAAAQQQQAABBBBAAAEEEEAAAQQQQAABBBBAAAEEEEAAAQQQQAABBBBAIDeB/0Qv0M7OztHRUW22b29vc5lAUlt+ViKAAAIIIIAAAggggAACCCCAAAIIzFFAsULcaDs/f/6cYy0o8xwFPj8/m6LtqDq3t7dzqdTx8fH5+XmgtM/Pz4Fv+aqTgNdluduGj4KbkmUEEEAAAQQQQAABBBBAAAEEEEAAAQQQQAABBBBAAAEEEEAAAQQQQAABBBBAAAEEEEAAAQQQQAABBBBoEogfcEd7ury8bNpfYHpJ0yasRwABBBBAAAEEEEAAAQQQQAABBBBAYIjA1dWVuzkRK1wNlpMKBJ6U7u7uHhwcJN173MwDdSl29PT0FHePq80t8BT99PR0tSxUHAEEEEAAAQQQQAABBBBAAAEEEEAAAQQQQAABBBBAAAEEEEAAAQQQQAABBBBAAAEEEEAAAQQQQACBWAJJAu7s7e1pukhtEQNTBWrTsxIBBBBAAAEEEEAAAQQQQAABBBBAAIEhAq+vr29vb2UOemy1s7NTfmQBgaQCgcehJycnSXcdPfOtra1wsCr3RIu+9/Vk+Pn5+fz8XFvfnz9/1q5nJQIIIIAAAggggAACCCCAAAIIIIAAAggggAACCCCAAAIIIIAAAggggAACCCCAAAIIIIAAAggggAACCHQSSBJwRyVo+rnjv3//8kPHnY4QiRFAAAEEEEAAAQQQQAABBBBAAAEEhgh4EU+aHlsN2QXbIlArEH4QenR0VLtVzivDQYJeXl5yLvxcyuZ1WW6xwwGP3JQsI4AAAggggAACCCCAAAIIIIAAAggggAACCCCAAAIIIIAAAggggAACCCCAAAIIIIAAAggggAACCCCAQEAgVcCd4+Pjr1+/1u745uamdj0rEUAAAQQQQAABBBBAAAEEEEAAAQQQiCvw+fnpRq/QAys9toq7C3JDoEng+fm56Ss1xZ2dnaZvs12/t7fX9NRXZf74+Mi25DMqmNtlucX++fPnHNuMWwWWEUAAAQQQQAABBBBAAAEEEEAAAQQQQAABBBBAAAEEEEAAAQQQQAABBBBAAAEEEEAAAQQQQAABBBDIRCBVwB1V7+rqqraSmmfy/v5e+xUrEUAAAQQQQAABBBBAAAEEEEAAAQQQiCjgha5QxIqImZMVAmGBt7e3pgTfvn1r+irz9fv7+00l/Pv3b9NXrDcK3N/fN8UtOj8/N2ZCMgQQQAABBBBAAAEEEEAAAQQQQAABBBBAAAEEEEAAAQQQQAABBBBAAAEEEEAAAQQQQAABBBBAAAEEEAgLJAy4c3p62jRv5ObmJlwsvkUAAQQQQAABBBBAAAEEEEAAAQQQQGC4gBdw5/Lycnie5ICAUeDPnz9NKbe3t5u+ynz9169fm0oYqG/TJqz3BJqi2CtY2M7OjpeYjwgggAACCCCAAAIIIIAAAggggAACCCCAAAIIIIAAAggggAACCCCAAAIIIIAAAggggAACCCCAAAIIINBPIGHAHRWoaXqAN9OpX9HZCgEEEEAAAQQQQAABBBBAAAEEEEAAgYDA09PTx8dHmeDHjx9bW1vlRxYQSC3w9+/fpl00RSpvSp/P+vmGCsrHsKkkr6+vb29vtd82PWmvTcxKBBBAAAEEEEAAAQQQQAABBBBAAAEEEEAAAQQQQAABBBBAAAEEEEAAAQQQQAABBBBAAAEEEEAAAQQQCAv8T/jrgd8eHx/v7u7WThK4vr6+uLgYmD+bI4AAAggggAACCCCAAAIIIIAAAgjMWkABJl5eXvT46M+fPwpBsr+/rwdKsWp0c3PjZnV+fu5+ZBmBCQXU4Cfce6JdE4tnIGxTVB31XQQLG2jL5ggggAACCCCAAAIIIIAAAggggAACCCCAAAIIIIAAAggggAACCCCAAAIIIIAAAggggAACCCCAAAIIuAJf/v37536OvqxJU5ooVc3269evn5+f1fWsQQABBBBAAAEEEEAAAQQQQAABBBBYg4CeGp2cnHx8fHiV1VMjRZ04PT311nf9+P7+/v3793IrRfPRmvIjCwiMIHBwcPD8yofSFAAAExVJREFU/Fy7I4Up1ylQ+1XmKxdZqRzMvS7LLZLCMxFwxwVhGQEEEEAAAQQQQAABBBBAAAEEEEAAAQQQQAABBBBAAAEEEEAAAQQQQAABBBBAAAEEEEAAAQQQQACBgQL/Gbh96+Z7e3s/fvyoJvv79+9ms6muZw0CCCCAAAIIIIAAAggggAACCCCAwOIF7u/vFaO5Gm1HFddTo7Ozs+EBd25ublzGnz9/uh9ZRmAEAUXVadrL29tb01eZr395eWkqYe1z4KbErPcEvC6r/Pb8/JxoO6UGCwgggAACCCCAAAIIIIAAAggggAACCCCAAAIIIIAAAggggAACCCCAAAIIIIAAAggggAACCCCAAAIIRBH48u/fvygZBTJp+m1e/Vz55+dnYEO+QgABBBBAAAEEEEAAAQQQQAABBBBYnsDr66ui7bTW6+rq6uLiojVZU4IvX76UX/EYqqRgYUyBp6enw8PDpj3e3d0dHx83fZvn+vDJ+/j4eHBwkGfJMy8Vj9AzP0AUDwEEEEAAAQQQQAABBBBAAAEEEEAAAQQQQAABBBBAAAEEEEAAAQQQQAABBBBAAAEEEEAAAQQQQGBhAv8ZoT47Ozu1PyGunyu/vr4eoQDsAgEEEEAAAQQQQAABBBBAAAEEEEAgH4HaJ0XV4l1eXvYO1uw9dDLusVoG1iAwRCAcfebXr19DMp9k23CZw/WdpMBz2am6u9qihsFrN2ElAggggAACCCCAAAIIIIAAAggggAACCCCAAAIIIIAAAggggAACCCCAAAIIIIAAAggggAACCCCAAAIItAp8+ffvX2ui4Qk0Oerbt2+KsONlxa+LeyB8RAABBBBAAAEEEEAAAQQQQAABBJYt8P7+/v37d2Mdb29vT09PjYndZFtbW+6TqD9//miNm4BlBMYRUAMOxEx5eXnZ29sbpyTD96JnvNvb2035KKzVZrNp+pb1AYHX19f9/f1qgh8/fjw9PVXXswYBBBBAAAEEEEAAAQQQQAABBBBAAAEEEEAAAQQQQAABBBBAAAEEEEAAAQQQQAABBBBAAAEEEEAAAQQGCvxn4PbGzTWjqXZiiSY+eb83bsyQZAgggAACCCCAAAIIIIAAAggggAACcxR4fn62F7tT4jJbPW5yo+2cn58TbafEYWFkATW/wB4VpCbwbW5fhUsbrmludcmqPJeXl7XlUcSx2vWsRAABBBBAAAEEEEAAAQQQQAABBBBAAAEEEEAAAQQQQAABBBBAAAEEEEAAAQQQQAABBBBAAAEEEEAAgYECIwXcUSmPj4+Pjo6qxdV0Av02cnU9axBAAAEEEEAAAQQQQAABBBBAAAEElifghsJprd3Hx0drGi+BHjS50Su+fv3qfvQS8xGB1AI7OzuBSDRvb29zCUd+f3//8PDQxKVYPKpp07esDwg8PT3VRha7urqCNODGVwgggAACCCCAAAIIIIAAAggggAACCCCAAAIIIIAAAggggAACCCCAAAIIIIAAAggggAACCCCAAAIIDBEYL+COSvnr1y/NcaoWN/zbyNX0rEEAAQQQQAABBBBAAAEEEEAAAQQQWIPA9vZ212p64XX0cWtrq2smpEcgooBC6tQ+FC12oSaqkCsRd5ciq/f395OTk6acVbvNZtP0LevDAmdnZ9UEu7u7FxcX1fWsQQABBBBAAAEEEEAAAQQQQAABBBBAAAEEEEAAAQQQQAABBBBAAAEEEEAAAQQQQAABBBBAAAEEEEAAgSgCowbc0ewmxdypllu/jfz6+lpdzxoEEEAAAQQQQAABBBBAAAEEEEAAgYUJBCKPVGv67du36srAGgUucZ8+aXOCVgS4+Go0gefn58C+Dg8Pc346+vn5ub+/Hyh/uHaBDflKwZg+Pj6qDm4/Vv2WNQgggAACCCCAAAIIIIAAAggggAACCCCAAAIIIIAAAggggAACCCCAAAIIIIAAAggggAACCCCAAAIIIDBQYNSAOyrr8fHxjx8/qoUO/EJyNTFrEEAAAQQQQAABBBBAAAEEEEAAAQRmKtAphs7u7m6nap6dnbnpb29v3Y8sIzCVwN7e3t3dXWDvimhzf38fSDDVV4oEpHP279+/TQXQWabaNX3L+oDA+/v75eVlNcH5+TmkVRbWIIAAAggggAACCCCAAAIIIIAAAggggAACCCCAAAIIIIAAAggggAACCCCAAAIIIIAAAggggAACCCAQUWDsgDsquuaWVH/JXD/kq5/zjVgxskIAAQQQQAABBBBAAAEEEEAAAQQQyFBAgUXspeoUo/n09FSPmMrMf/78eXBwUH5kAYFpBRSIPBwBSq394uJi2kJ6e99sNjphA9F2rq6udN55W/HRKOAFCCu2UpQxnpMbAUmGAAIIIIAAAggggAACCCCAAAIIIIAAAggggAACCCCAAAIIIIAAAggggAACCCCAAAIIIIAAAggggEBvgS///v3rvXHvDZ+eng4PD6ub//79e2dnp7qeNQgggAACCCCAAAIIIIAAAggggAACixFQHJzn5+fW6ig6iT2WhyKDuNErvn379v7+3roLEiAwssD9/X04jNSPHz8Ur3xra2vkglV3p7Pv169f1fXlmk5naLkVC4VAbUtQnPqXlxeekNNIEEAAAQQQQAABBBBAAAEEEEAAAQQQQAABBBBAAAEEEEAAAQQQQAABBBBAAAEEEEAAAQQQQAABBBBILfCf1DuozV+zqs7Pz6tfhWebVNOzBgEEEEAAAQQQQAABBBBAAAEEEEBgdgI/f/5sLbPS2KPtKLizG21HmStkSesuSIDA+ALHx8eKqKK4Kk27Viyq7e3t6+vrpgQjrFcsGMV8CUTbUfkfHx/tZ+gIZZ7XLj4/P2u7QXVcRNuZ16GktAgggAACCCCAAAIIIIAAAggggAACCCCAAAIIIIAAAggggAACCCCAAAIIIIAAAggggAACCCCAAAIzFZgm4I6wNGlkd3fXU3t7e5t2MolXHj4igAACCCCAAAIIIIAAAggggAACCEQXUMyRb9++NWWrrxR1YrPZNCXw1r++vh4eHrortfne3p67hmUE8hFQ4/z4+Pjx40egSJeXl1tbW/azIJBVp68Uu0oBXxQVXSVs2lAPdfWtIqo3JWB9q4CE//796yVThHpUPRM+IoAAAggggAACCCCAAAIIIIAAAggggAACCCCAAAIIIIAAAggggAACCCCAAAIIIIAAAggggAACCCCQSODLv3//EmXdmq1+yFcTqKpTC/Qjz8yJatUjAQIIIIAAAggggAACCCCAAAIIIDBfAcX18KLkqC6KN6EoJJ1CTih2s0KTuA5XV1cXFxfuGpYRyFPg/v7+58+f1aejbmn1+FRp9E/xd9z10ZdVGJ07iocezvn29vb09DSchm/DAoqjdHZ25qVRGCPFDvNW8hEBBBBAAAEEEEAAAQQQQAABBBBAAAEEEEAAAQQQQAABBBBAAAEEEEAAAQQQQAABBBBAAAEEEEAAAQQSCUwZcEdVqp1bpWkk7+/viSpMtggggAACCCCAAAIIIIAAAggggAACOQgobMevX7/ckhwdHSnqh7smvHx8fPzw8OCmUcgeheBx17CMQM4CikiuiFHeiVBbYMWiUtgdtfnab3uv1Bl3d3fnnUe1uen0VDlTx/2p3fWSVuq59/fv370aff369ePjA1uPhY8IIIAAAggggAACCCCAAAIIIIAAAggggAACCCCAAAIIIIAAAggggAACCCCAAAIIIIAAAggggAACCKQTmDjgjipW/R1yrew6vSodEDkjgAACCCCAAAIIIIAAAggggAACCCQSqEbMUeAJBfVojSqy2WwUpuTv379uwa6uri4uLtw1LCMwCwF72B1VR5F3dnd39/f39f/Ozk7XCmpfLy8vb29vz//9Z9lcj2p1cvXYlyXztaURo2LreLXWEdnb2/NW8hEBBBBAAAEEEEAAAQQQQAABBBBAAAEEEEAAAQQQQAABBBBAAAEEEEAAAQQQQAABBBBAAAEEEEAAAQTSCUwfcEd1q/6euVYyRSrdUSdnBBBAAAEEEEAAAQQQQAABBBBAIBOBg4MDxf3wCqOwOycnJ0VgkSLMh6KEKEqFwlIo8cPDg5deH+/u7lrD9FS3Yg0C+QiokeuJqAJOeZGkAiXUmaLIO9++fdPC9va2+/+fP3+Uj/t/cQZ1yvznf/8RaidwCDp9VQ0xps3puzoZkhgBBBBAAAEEEEAAAQQQQAABBBBAAAEEEEAAAQQQQAABBBBAAAEEEEAAAQQQQAABBBBAAAEEEEAAgSgCWQTcUU1qJxs8Pj5qzlWUepIJAggggAACCCCAAAIIIIAAAggggECeAtfX15eXl73Ltru7qxgle3t7vXNgQwSyEnh6elJUKcVhsQfHiVh+Re1RrCtFvCKCVURVZVXb0RF0Pi4yuSGAAAIIIIAAAggggAACCCCAAAIIIIAAAggggAACCCCAAAIIIIAAAggggAACCCCAAAIIIIAAAgggYBTIJeCOiqtpUW9vb265NbtDv1vOTyi7JiwjgAACCCCAAAIIIIAAAggggAACyxN4fX39+fOn92iotZp6dqRwFaenp60pSYDAHAV0XijsjoLvfHx8pC7/t2/fjo6OFGeH2FUpqBVE6fDw0MtZnd5ms/FW8hEBBBBAAAEEEEAAAQQQQAABBBBAAAEEEEAAAQQQQAABBBBAAAEEEEAAAQQQQAABBBBAAAEEEEAAAQRGEMgo4M7n5+f+/r43e0QzPRRzZ2trawQLdoEAAggggAACCCCAAAIIIIAAAgggMKGAwotcXl4+Pz+3lmF3d1eRQRSugqdGrVYkWIDA+/u7wlHpMWnx/9+/f4dXSvGq9DBWp5L+//HjB6fScNKmHHT4hOwdNZkrCk/TJqxHAAEEEEAAAQQQQAABBBBAAAEEEEAAAQQQQAABBBBAAAEEEEAAAQQQQAABBBBAAAEEEEAAAQQQQACBpAIZBdxRPWtj7mjWh2ZbJVUgcwQQQAABBBBAAAEEEEAAAQQQQACBTAT0gEgxd/RP4UUUoqKIzqzgINvb2wrNrCgVR0dHOzs7mZSWYiAwiYCel+oE0dmhf8Vp8ufPH5XEjepSnDXe/zqJFPxlb29vkmKvcKfq0GTuHhchEG1nhS2BKiOAAAIIIIAAAggggAACCCCAAAIIIIAAAggggAACCCCAAAIIIIAAAggggAACCCCAAAIIIIAAAghkJZBXwB3R1MbcYQZCVo2GwiCAAAIIIIAAAggggAACCCCAAAIIIIAAAgiEBXjWHfbhWwQQQAABBBBAAAEEEEAAAQQQQAABBBBAAAEEEEAAAQQQQAABBBBAAAEEEEAAAQQQQAABBBBAAAEEphL4z1Q7btrv1taWfpxZv/rrJtBPmh8fH7trWEYAAQQQQAABBBBAAAEEEEAAAQQQQAABBBBAIFsBxZH/+Phwi0dkeVeDZQQQQAABBBBAAAEEEEAAAQQQQAABBBBAAAEEEEAAAQQQQAABBBBAAAEEEEAAAQQQQAABBBBAAAEEphLILuCOIGpj7jw8PJyenk7FxH4RQAABBBBAAAEEEEAAAQQQQAABBBBAAAEEEDAKHBwcvL29uYmPjo6enp7cNSwjgAACCCCAAAIIIIAAAggggAACCCCAAAIIIIAAAggggAACCCCAAAIIIIAAAggggAACCCCAAAIIIIDAJAI5BtwRRBFzZ3d310X59evXxcWFu4ZlBBBAAAEEEEAAAQQQQAABBBBAAAEEEEAAAQSyEjg+Pn5+fnaL9PPnz/v7e3cNywgggAACCCCAAAIIIIAAAggggAACCCCAAAIIIIAAAggggAACCCCAAAIIIIAAAv+3nTuodRAIwgCcPimVABqKhFrAAWCBKihYAAVoAAlUQi3s2xPZW3vqcvhufyaTzOQ7brJDgAABAgQIECBAgEAugZMe3Ikc8ebOtm3xH0JK83g8hmFIKzIBAgQIECBAgAABAgQIECBAgAABAgQIEDiJQF3X8zynyzyfT8/aKYhMgAABAgQIECBAgAABAgQIECBAgAABAgQIECBAgAABAgQIECBAgAABAgQIECBAgAABAgTyClxCCHk3+Di97/uu69K2dV3LskwrMgECBAgQIECAAAECBAgQIECAAAECBAgQyCswTdP9fk93WJbldrulFZkAAQIECBAgQIAAAQIECBAgQIAAAQIECBAgQIAAAQIECBAgQIAAAQIECBAgQIAAAQIECBDIK/CXd/w309u2jRd2rtfr0fx6vY4sECBAgAABAgQIECBAgAABAgQIECBAgACBMwjEp+xjjaIo3u+3azsHiECAAAECBAgQIECAAAECBAgQIECAAAECBAgQIECAAAECBAgQIECAAAECBAgQIECAAAECBE4icAkhnGSVj2vEyzvjOMbLO9u2fWzWQIAAAQIECBAgQIAAAQIECBAgQIAAAQIEfimw73tVVXFi0zR1Xf9ytFkECBAgQIAAAQIECBAgQIAAAQIECBAgQIAAAQIECBAgQIAAAQIECBAgQIAAAQIECBAgQIDAlwL/6aM2CTeI1Go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46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iVBORw0KGgoAAAANSUhEUgAAF9AAAAJoCAIAAAAfDSla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H91mzit/Hj+d1BtCOYJ2g7Qh3naA6gnUC6wjaCWxHaDuBOkJ1AusI1Q18vufOc/PjACEkgQSST//QXLkSAm8IAZJwIYAAAggggAACCCCAwF4E/r2XhJJOBBBAAAEEEEAAAQQQQAABBBBAAAEEEEAAAQQQQAABBBBAAAEEEEAAAQQQQAABBBBAAAEEEEAAAQQQQAABBBBAAAEEEEAAAQQQQAABBBBAAAEEEEAAgX0LMOHOvvOf1COAAAIIIIAAAggggAACCCCAAAIIIIAAAggggAACCCCAAAIIIIAAAggggAACCCCAAAIIIIAAAggggAACCCCAAAIIIIAAAggggAACCCCAAAIIIIAAArsRYMKd3WQ1CUUAAQQQQAABBBBAAAEEEEAAAQQQQAABBBBAAAEEEEAAAQQQQAABBBBAAAEEEEAAAQQQQAABBBBAAAEEEEAAAQQQQAABBBBAAAEEEEAAAQQQQAABBPYtwIQ7+85/Uo8AAggggAACCCCAAAIIIIAAAggggAACCCCAAAIIIIAAAggggAACCCCAAAIIIIAAAggggAACCCCAAAIIIIAAAggggAACCCCAAAIIIIAAAggggAACCOxGgAl3dpPVJBQBBBBAAAEEEEAAAQQQQAABBBBAAAEEEEAAAQQQQAABBBBAAAEEEEAAAQQQQAABBBBAAAEEEEAAAQQQQAABBBBAAAEEEEAAAQQQQAABBBBAAAEEENi3ABPu7Dv/ST0CCCCAAAIIIIAAAggggAACCCCAAAIIIIAAAggggAACCCCAAAIIIIAAAggggAACCCCAAAIIIIAAAggggAACCCCAAAIIIIAAAggggAACCCCAAAIIILAbASbc2U1Wk1AEEEAAAQQQQAABBBBAAAEEEEAAAQQQQAABBBBAAAEEEEAAAQQQQAABBBBAAAEEEEAAAQQQQAABBBBAAAEEEEAAAQQQQAABBBBAAAEEEEAAAQQQQGDfAky4s+/8J/UIIIAAAggggAACCCCAAAIIIIAAAggggAACCCCAAAIIIIAAAggggAACCCCAAAIIIIAAAggggAACCCCAAAIIIIAAAggggAACCCCAAAIIIIAAAggggMBuBJhwZzdZTUIRQAABBBBAAAEEEEAAAQQQQAABBBBAAAEEEEAAAQQQQAABBBBAAAEEEEAAAQQQQAABBBBAAAEEEEAAAQQQQAABBBBAAAEEEEAAAQQQQAABBBBAAIF9CzDhzr7zn9QjgAACCCCAAAIIIIAAAggggAACCCCAAAIIIIAAAggggAACCCCAAAIIIIAAAggggAACCCCAAAIIIIAAAggggAACCCCAAAIIIIAAAggggAACCCCAAAK7EWDCnd1kNQlFAAEEEEAAAQQQQAABBBBAAAEEEEAAAQQQQAABBBBAAAEEEEAAAQQQQAABBBBAAAEEEEAAAQQQQAABBBBAAAEEEEAAAQQQQAABBBBAAAEEEEAAAQT2LcCEO/vOf1KPAAIIIIAAAggggAACCCCAAAIIIIAAAggggAACCCCAAAIIIIAAAggggAACCCCAAAIIIIAAAggggAACCCCAAAIIIIAAAggggAACCCCAAAIIIIAAAgjsRoAJd3aT1SQUAQQQQAABBBBAAAEEEEAAAQQQQAABBBBAAAEEEEAAAQQQQAABBBBAAAEEEEAAAQQQQAABBBBAAAEEEEAAAQQQQAABBBBAAAEEEEAAAQQQQAABBBDYtwAT7uw7/0k9AggggAACCCCAAAIIIIAAAggggAACCCCAAAIIIIAAAggggAACCCCAAAIIIIAAAggggAACCCCAAAIIIIAAAggggAACCCCAAAIIIIAAAggggAACCCCwG4H/7CalJBQBBBBAAAEEEEAAAQQQQAABBBBAAAEEEEAAAQQQQAABBBBAAAEEEEAAAQQQ2JfAw8PD169fv3///vPvv8fHx9+/f4vg6dOnBwcH5t/nz5+fnJz89ddfz5492xcQqUUAAQQQQAABBBBAAAEEEEAAAQQQQAABBBBAAAEEEEAAAQQQQACB/Qk8+fPnz/5STYoRQAABBBBAAAEEEEAAAQQQQAABBBBAAAEEEEAAAQQQQAABBBBAAAEEEEAAgc0KfPny5fr6WlPtdNPrpKdTU/Bo2p3u7/DwMH1HtkQAAQQQQAABBBBAAAEEEEAAAQQQQAABBBBAAAEEEEAAAQQQQAABBFoRYMKdVnKKeCKAAAIIIIAAAggggAACCCCAAAIIIIAAAggggAACCCCAAAIIIIAAAggggAACAwIfP3788OHD2Hl2goFq2p03b968evUq+C0rEUAAAQQQQAABBBBAAAEEEEAAAQQQQAABBBBAAAEEEEAAAQQQQACBRgWYcKfRjCPaCCCAAAIIIIAAAggggAACCCCAAAIIIIAAAggggAACCCCAAAIIIIAAAggggMD/CWScauf/Av3Xv54+fappd96/f//s2TN7PcsIIIAAAggggAACCCCAAAIIIIAAAggggAACCCCAAAIIIIAAAggggECjAky402jGEW0EEEAAAQQQQAABBBBAAAEEEEAAAQQQQAABBBBAAAEEEEAAAQQQQAABBBBA4L8CX758ef369e/fv/s4NGnOycmJ/j04OHh8fNSW+vf79+992wfXf/jw4eLiIvgVKxFAAAEEEEAAAQQQQAABBBBAAAEEEEAAAQQQQAABBBBAAAEEEEAAgYYEmHCnocwiqggggAACCCCAAAIIIIAAAggggAACCCCAAAIIIIAAAggggAACCCCAAAIIIIDA/whoEpzLy8v/WfX3B02vo1l4zs7ONNXOs2fP/A205uHh4e7u7ubmJnHynefPn2vj4+PjYGisRAABBBBAAAEEEEAAAQQQQAABBBBAAAEEEEAAAQQQQAABBBBAAAEEmhBgwp0msolIIoAAAggggAACCCCAAAIIIIAAAggggAACCCCAAAIIIIAAAggggAACCCCAAAL/I6DpcjSljj9Xzl9//fXu3bvT09P/2Tr6QUFdX18HJ+7x9/vw4YNm+fHXswYBBBBAAAEEEEAAAQQQQAABBBBAAAEEEEAAAQQQQAABBBBAAAEEEGhCgAl3msgmIokAAggggAACCCCAAAIIIIAAAggggAACCCCAAAIIIIAAAggggAACCCCAAAII/J+Apsg5OTn5/fv3/63617+eP39+c3NzfHxsr0xfVphv3779+vXr4C5v3ry5uroa3IwNEEAAAQQQQAABBBBAAAEEEEAAAQQQQAABBBBAAAEEEEAAAQQQQACBCgWYcKfCTCFKCCCAAAIIIIAAAggggAACCCCAAAIIIIAAAggggAACCCCAAAIIIIAAAggggECvwK9fvzTbzs+fP+0tPnz4cHFxYa+ZtqyZdDTtzuC+f/3115cvXwY3YwMEEEAAAQQQQAABBBBAAAEEEEAAAQQQQAABBBBAAAEEEEAAAQQQQKA2ASbcqS1HiA8CCCCAAAIIIIAAAggggAACCCCAAAIIIIAAAggggAACCCCAAAIIIIAAAgggEBM4Pj7+/v27vcXnz59PT0/tNXOWNZPOy5cvB0M4Ozu7vb0d3IwNEEAAAQQQQAABBBBAAAEEEEAAAQQQQAABBBBAAAEEEEAAAQQQQACBqgT+XVVsiAwCCCCAAAIIIIAAAggggAACCCCAAAIIIIAAAggggAACCCCAAAIIIIAAAggggEBEQBPr2LPtPH369P7+PuNsOzq0QtMMPpE4dF/d3d1dXFwMbsYGCCCAAAIIIIAAAggggAACCCCAAAIIIIAAAggggAACCCCAAAIIIIBAVQJP/vz5U1WEiAwCCCCAAAIIIIAAAggggAACCCCAAAIIIIAAAggggAACCCCAAAIIIIAAAggggEBQ4Pb29vXr1/ZXmm3n+PjYXpNr2T9WMGRNzZN3up/gUViJAAIIIIAAAggggAACCCCAAAIIIIAAAggggAACCCCAAAIIIIAAAgjkEmDCnVyShIMAAggggAACCCCAAAIIIIAAAggggAACCCCAAAIIIIAAAggggAACCCCAAAIIlBV49uzZ79+/zTE+ffp0fn5uPmZfePXq1d3dXTzYp0+f/vz5UxGLb8a3CCCAAAIIIIAAAggggAACCCCAAAIIIIAAAggggAACCCCAAAIIIIBAJQL/riQeRAMBBBBAAAEEEEAAAQQQQAABBBBAAAEEEEAAAQQQQAABBBBAAAEEEEAAAQQQQCAicHFxYc+2c3Z2VnS2HcXk+vpa8+lEoqSvFKUPHz7Et+FbBBBAAAEEEEAAAQQQQAABBBBAAAEEEEAAAQQQQAABBBBAAAEEEECgHgEm3KknL4gJAggggAACCCCAAAIIIIAAAggggAACCCCAAAIIIIAAAghUKqCX2589e3Z8fFxp/IgWAjsTeHh4ODw81Fl5dXW1s6STXAQQ2LXAr1+/Li8vbYIFprlRZZtyFEVMlbMdN5YRQAABBBBAAAEEEEBgrACDkGPF2B6B0gKMQ5YWJnwEEEAAAQQQQACBxQToci5GzYEQQAABBBoSYMKdhjKLqCKAAAIIIIAAAggggAACCCCAAAIIIIAAAggggAACCCCAwNIC375907weeof89+/f379/v729XToGHA8BBDyB6+vrnz9/6qx8+/atZsJiigdPiBUIILBNAdV+dsLevHmjVoq9ptDy+fn506dPBwN3oje4PRsggAACCCCAAAIIIICAEWAQ0lCwgEBVAoxDVpUdRAYBBBBAAAEEEEBgmgBdzmlu7IUAAgggsAcBJtzZQy6TRgQQQAABBBBAAAEEEEAAAQQQQAABBBBAAAEEEEAAAQQQmCLw8ePHk5MTzethdj46OjLLLCCAwFoCz58/N4fWTFgvXrz48uWLWcMCAgggsFWBm5sbJ2lXV1fLVICa3Mc5tP9RExT6K1mDAAIIIIAAAggggAACgwIMQg4SsQECawkwDrmWPMdFAAEEEEAAAQQQyCVAlzOXJOEggAACCGxSgAl3NpmtJAoBBBBAAAEEEEAAAQQQQAABBBBAAAEEEEAAAQQQQAABBOYKnJ+fv3//3g7l06dPh4eH9hqWEUBgFQGdns7UDy9fvtSTgqtEhoMigAACywg8PDxoijH7WNfX12/fvlUF+OTJk4uLC/ur7MtOo6gv/Nvb276vWI8AAggggAACCCCAAAJBAQYhgyysRKASAcYhK8kIooEAAggggAACCCAwTYAu5zQ39kIAAQQQ2I8AE+7sJ69JKQIIIIAAAggggAACCCCAAAIIIIAAAggggAACCCCAAAIIJAn8+vXr9PRUL7HbW2u2HT2KZK9hGQEEVhS4urpy5tzRZBCcpCvmCIdGAIHSAnd3d5FDXF5eHh8fRzaY+dWzZ8+eP38+GMjXr18Ht2EDBBBAAAEEEEAAAQQQ6AQYhKQkINCEAOOQTWQTkUQAAQQQQAABBBBwBOhyOiB8RAABBBBAICjAhDtBFlYigAACCCCAAAIIIIAAAggggAACCCCAAAIIIIAAAggggMBOBfTU0cnJifO6+Lt375jIY6cFgmRXLOC/66J5sjRbVsVRJmoIIIDAdIH7+/v4zt+/fy/aXPnrr7/iEdC3Nzc3g9uwAQIIIIAAAggggAACCEiAQUiKAQINCTAO2VBmEVUEEEAAAQQQQAABCdDlpBgggAACCCCQKMCEO4lQbIYAAggggAACCCCAAAIIIIAAAggggAACCCCAAAIIIIAAAtsX6J46+vnzp53UN2/efPz40V7DMgIIVCKgd13Ozs7syGi2LObcsUFYRgCBzQg47ZNgujTvmBozwa/mr0yZcOf379/lIjA/CYSAAAIIIIAAAggggEAlAgxCVpIRRAOBdAHGIdOt2BIBBBBAAAEEEEBgXQG6nOv6c3QEEEAAgbYEmHCnrfwitggggAACCCCAAAIIIIAAAggggAACCCCAAAIIIIAAAgggUEog+NSR5vLQk/SlDkm4CCAwW+D29taZA4I5d2ajEgACCNQokDLhjuJ9c3NTKPZHR0cpISfGMyUotkEAAQQQQAABBBBAYJMCDEJuMltJ1B4EGIfcQy6TRgQQQAABBBBAoHUBupyt5yDxRwABBBBYWODJnz9/Fj4kh0MAAQQQQAABBBBAAAEEEEAAAQQQQAABBBBAAAEEEEAAAQRqEwg+daRZPL58+VJbVIkPAgj4AsfHx9+/f7fXc/7aGiwjgMAGBJ48eZKSinfv3n38+DFly7HbqLF0cHAwuNenT5/Oz88HN2ODmQIPDw93d3ea3kh/j4+P+vf3798K8/nz50+fPtW/ug7q7/DwcOaB2B0BBBBAAAEEEFhM4Nu3b5pC9/7+Xh18tXC65k3XttlS84ZByMVKFAdCoJAA45CFYAkWAQQQQAABBBBAYL4AXc75hoSAAAIIILA3ASbc2VuOk14EEEAAAQQQQAABBBBYU0AjmHokiIeb18wDjo0AAggggAACCCCAAAIIIIBASCD41JHe5NGbzKHNWYcAAtUJBM9iTTTAnFnVZRURQgCBqQLPnj3rXjmOB/DmzZurq6v4NpO/TZn0hwl3JvOm7Hh7e6u30G9ublIKgwJUg1ZFQn8qPynhsw0CCCCAAAIIILC8gHr013//aQ7BwaO33rwJDl8wCDmY72yAQFUCwROZcciq8ojIIIAAAggggAAC+xQItlTpcqYUBtHxmk8KFNsggAACmxRgwp1NZiuJQgABBBBAAAEEEEAAgaUFuiE2PdysgbbuR0S739rqfla0W989+qyf3tLGS8eP4yGAAAIIIIAAAggggMBuBEz3xO6PaPn9+/f6yc0VGaqN2IomHLoqAf83adWF1+9pM21uVdlEZBCIC2iGrBcvXjjbaIqBchNPOMfiIwIIIFBUwG+uBA/34cOHi4uL4FfzV6ZM+lM0AvOT0GgI6k/pJXTZJs6z4yeTfPFNWIMAAqsL1DlYFIyVqt+zs7PT09PV0YgAAhsT0BmngWu1cyakq9Hmjd+qZxByQu6zCwKrCzAOuXoWEAEEEEAAAQQQQAABX4Aup29ixvp4zcfHYQ0CCCCAQCfwHyAQQAABBBBAAAEEEEAAAQTiAhpl07up+uvm0OmbSSceCN8igAACCCCAAAIIIIAAAjMFzBMAdvdEy2aKz6630ncUTTfQ99XM9dVGbGa62H1XAq9evfr+/buT5JubG2bbcUz4iEDlAjpnP3/+/PLlSzueem1Pv9pXbu4J+1gsI4AAAkUF/vrrL7/F4h9Rm/krWdOugDpcepn88vJyZhL0KrvatzRxZzKyOwIIJArUOVgUjJUG1uyhtsi8ZkdHR4nJZzMEEEgU0PS4aqJEzrt4ON1MPRoHaGgEj0HIeJ7yLQINCTAO2VBmEVUEEEAAAQQQQGAnAjvscmq4TyN7zuCe83EnuU8yEUAAAQTmCDDhzhw99kUAAQQQQAABBBBAAIFdCHz9+vX169e7SOqGEql3qJRxKe8eVJ5o/ZTZwcGBIqkFvRumv5OTk25BvyRceeSJHgIIIIAAAggggMBMAf1otpnxc2ZQeXevNmJ5k0lo+xFQF/Lu7s5Jr95q5ofrHRM+ItCEgM5cnb966c6OrT5qOEWPGNorWUYAgYjAx48fNb56f38/+d3XSOALfNUNq9qDqxpl7YZVmx5c1Ryag7OuaC4A/X5pOeSUIiH5chHYW8g6GZ2LmiMgbRUMc+NA36oXqZsjOn/VxNVj5fb2Wv/ixQt9VbSQ2EdkGQEE9iNQ52CRugCqCXXxis9SvZ9sIqUIVCWgM9QfketiqEb7u3fvNI9k97CEad5oRl2nOapzXA0hdV6aaN4wCFlVCSQyCMwXYBxyviEhIIAAAggggAACCOQS2GeXk9d8cpUfwkEAAQR2LvDkz58/Oycg+QgggAACCCCAAAIIIIBAXOD29jbjhDt69FlzacePyLczBTRkPPjWwcxD1LC7HjI7OzvTQ2a8AlpDdhAHBBBAAAEEEECghMCTJ08yBqtf+s3VdKw2Yhm5CGo/Avol7bdv3zrpVW+yHAdGAAAgAElEQVRLowHOSj4igEBDAsHX9jJeChuiIKoITBA4Pz/Xi6wTdmxoFw3U671czU3T/avfpW8l8oOj30XnUtHdje6d5zgX9W3cJ/Hbh4cH3ZyK/K6ACrDm4olMJ6f80h2EYAhFy0liAtkMAQQ2JlDnYJF+v8SZm2MO+6dPn9RMmhMC+yKAQCcQaaWooa5ZdCPn2rdv39QE0gt1DuaPHz8qb9UzCOlkGR8R2IwA45CbyUoSggACCCCAAAIItCuw2y4nr/m0W2iJOQIIIFCVABPuVJUdRAYBBBBAAAEEEEAAAQRqFGAkrsZcicZJv10WfII8ulPbX+qhef2GbeTB+raTR+wRQAABBBBAAIG9CtT5qpJyo9qI7bWkkO7pAl++fHn58qWzv6Y31evNzko+IoBAWwJ6eU/nsvNurV7b+/nzp965bSstxBaB5QXyNvaWj/+EI6p+0BCrJjfRv/XXEn1z7qjeu7m50fD4BIHEXdRGevHixeDGTOYySDS4QbCZau/17t27jx8/2muc5eDj9WabOddEFQNdTzX1kopc0fNFV3Md6PHxUQeq/P15A8sCArUJdCesWsU660ufSnnbD7nmbmPCndrKJPFBQAKqmjQcp6u8r6HKSi3JlOu+/xiP5iLUXDx+mJWsCbbuVDNLo5IYEg0EEJgswDjkZDp2RGABgSX7RAskh0MggAACCCAQFNhzl9MfHwgSJa7UuISa94kbsxkCCCCAwJYE/r2lxJAWBBBAAAEEEEAAAQQQQAABBCQQfDZr2zL6ATe9DaInWfVTbzySte28JnUIIIAAAggggAACCCCQS0APyqgn5YemN9X9laxBAIG2BPRirf9z93rTWFNptJUQYosAAssIqH64u7tTw0BziGjCGs1jUvMoq6KnKUg034pe0JWPHv9V5fbp0yfFuehsOzpW4kz3XcSWybtNHkVz5fiTQpqUdi+ix2fb0axMb9++Nbv4Cyrz79+/99dH1qiAadJ/XWE16ZKid3JyovNF78PrWNkfQFeYClnh6yg6lo6o2x86es0nZoSOrxBYXkBnpc4jc8LqAtedSjqz4rXH8lHliAggsEMB1UjBJzrSZ9vRxDpqDzsdfLVU1Yiq05NByDrzhVghkEuAcchckoSDQEYB+kQZMQkKAQQQQKByAbqclWcQ0UMAAQQQaEKACXeayCYiiQACCCCAAAIIIIAAAgggMEJAT2CP2Hpbm15fX+vRc54731aukhoEEEAAAQQQQAABBBAoIqDXcvSmsRO03l0v/aa6c0Q+IoBAIQGdyzqjncD1Ap7ePXZW8hEBBByBo6MjZ82uPqqi0EQkGmVVNaIfxqwz7Xqdr5sV6M+fP3qWWj9eqqnYF4iqP5eZf1CVH0XPX8+aRAHlbHyunPv7+3h7Va+aX15eDh5OdxPS56/R1VMnhealctrPeltex9IUSyqEg0dM2UDhqPwoTP89fB1dceA6nsLINjsX0Hmks1LnkXPCikVnlq5xOss0V8XOlUg+AgisJaAnGfyrfBcZNU40L1g8YmopqRLTAyFqL/lN05QmUDz8Qt8yCFkIlmARqEeAcch68oKYICAB+kQUAwQQQACBXQnQ5dxVdpNYBBBAAIFCAk/04EWhoAkWAQQQQAABBBBAAAEEENiGgB441pM9XVr0YKJ+Kav7V48B+c8pDiZZv8qlx98HN2ODOQIS1tOieujcZJByTQGaj3MCd/ZVhupHVvWv1psFZ5vEj130ugLW95BZYlDdZmdnZyq6vNswCo2NEUAAAQQQQACBqgSePHmSMT6fP38+PT3NEmC1EcuSOgLZiYDe1PVfwtH74bx2uJMCQDL3I6DXXTR3hpPem5sbvePnrOQjAggYAQ2Jv3z5MssQpQmz3QWN/b5586abnqDdVOSKuV6BHiwYmuxML0LnOuLewtFcOTNn25GYbgok3g1JzCxdNDXZzWBefPr0aebET5ri6vXr14MH0vsDueb3GTwWGyDQnMBgNWJSlL1JXOdgUXqVaGQiC/MrukjgfIXAHgTUSlS7OpjSweu7huzUThhsiw5OTRg8etGVDEIW5SVwBKoSYByyquwgMrsVWLFPtFtzEo4AAgggsKIAXU5e81mx+HFoBBBAYEsCTLizpdwkLQgggAACCCCAAAIIILC0gCZ20a9mffjwwX9vpy8qTLjTJ7P8emWfHrfSY+JmQqVRcdCT6KXfstAosIqWIqlill7GnFTw6KcDwkcEEEAAAQQQQKBFgW7WTk3OqDcK9ObktCZixgl3jGG1ETMxZAGBoIBe0NU8Av5XP378GPwlbX8v1iCAQM0CGl158eKFH0POd9+ENQg4At3gpFbas5mrOaqPGquMvOmqAfNugnInwJSPCjk+WquQ9S5uN/X58+fPFaaax90k5t2/aionTjWSEh97G027o6TteX5zNf4lb5sEl5UFeskw+BUr4wJ9bVSzV8rsGIlz1nRh6iTSmW7CDy5EXoz3t5+T+3qL/uTkxA8zuCZxqqDgvqxEYMMCg9WIk/Y556wTlP2xzsEiP1ZqdegOrB3zwWXuug4SsQECEYF4HRWvkeL72gdVi11vG9pr1l3uizmDEuvmC0dHoJAA45CFYAkWgXSBvitvXwjxFkjfXqxHAAEEEECgEoG+Cx9dzi6DNB7Iaz6VlFWigQACCNQvwIQ79ecRMUQAAQQQQAABBBBAAIEGBPqGLP2oM+GOb7L6mvTsM1FNea7dbJxrQfHU9EA69Ng3RvQKih4A5a3RXBlBOAgggAACCCCAQCUCejJA7w9cXl4mxqfEhDvBQ1cbsWBsWblDARVRvVrsd6xqeyFnh1lDkhEoJBD8Zb+UKQYKxYdgEdiGgN4iU0M0ODnOnHfRg78G34npSn12dpYyyKlrvd6W0UO0+tO79HnB9zztTsrEK9wBmVze+tqoJkCVf02mYz72LZyfnwdPzL7t//z50/eV1ve9L9q3y5zLa+T0Dx6OdwaCLKzcuYBmhfO7uhGTo6MjzXUV2SDjV3UOFo2N1ZxGTkZMgkKgUQG15Ptm7Yy3IUc1SNRcv7q6qoSor4HHIGQlGUQ0ECghwDhkCVXCRCBdoOY+UXoq2BIBBBBAAIEUAbqcKUrdNunvicQHKNKPyJYIIIAAAs0J/Lu5GBNhBBBAAAEEEEAAAQQQQKBCgdPTU02DUmHEiFKKgLJPI6QpW3bbaP6aV69epW+fa0vFUw+HaYhchU1xSA9WL5boh2E1Xpy+C1sigAACCCCAAAII1C+gRwb1yqte9aktqtVGrDYo4rOWgPpT/iuIeje4qp+/XguH4yKwSQFdLnWOO0nTa36c9Y4JHxEYJaDXZTVWGWyLatLwUUGZjTWZSHB+HM0z8vj4qHM2ZbYdhabmqIZSde5rEgFNyfHu3TtziOCCXsrVjAPBr/yVmspEVUrKvCf+vq2vSZnG5f37960nc634v3792m+j2pFJ8df2fe+x20HZy7rjYH90ltMneO121NGnnR26fxE8/Z342B/Hxs3el2UENimgC1+8GvFTrfNusbuHdQ4WdbHiLr9fNliDQHYB9R0irRQ1hCJHfPv2beRb56vIUZwtF/jIIOQCyBwCgdoEGIesLUeIz64EKu8T7SovSCwCCCCAwAICdDnTkXnNJ92KLRFAAIHdCjDhzm6znoQjgAACCCCAAAIIIIBAZgHNwDJq0pbMhye4BQX0AsaCRwscSoVNz7/qV5rTp93RI7YvX76s58fcAqliFQIIIIAAAggggMAkgfPz8/Rm4aQjTNyp2ohNTA+7bUVA3aLgq7zB+QK2kmjSgQAC/wqe43pRX5NxoIMAAnMEgk0+Tf89LczgfCKabUfzd+h9+Glhao4evWyj+XoUTiQE1QZ//vzR+/bxzboQNNaqV4L1eG58ppLI4Vr8SkSDby/rFglzmU3LXLVR4yfOhw8fJp8F06LU7TVhEooJu+hYEybqmnagORrsi0DlAsHL6GCcJ5x9g2FGNgi2HCLbL/OVbrymNACWiQxHQWCTAmo2x6dljJyDaoXGm0mOWD0P7TAI6WQNHxHYjwDjkPvJa1Jam0ATfaLa0IgPAggggECjAnQ5x2Ycr/mMFWN7BBBAYG8CTLiztxwnvQgggAACCCCAAAIIIFBQYPV5WAqmbdNBPzw8jPrJx0reZz4+Pta0O58/f/Z/pL0vu/Tjb3qSte9b1iOAAAIIIIAAAgg0KlBtT6TaiDWa0UR7voBe7wn+Jrbe6tE78/PDJwQEEKhWQOd4cDyHS1W1WUbEGhIIvhyrEdcJSfDfpNXrspptZ0JQzi6aqUTh9E3PobdxNNCqXfS4rTbrZt4JVhp2sIqtBmb3M2+XJnyxkx9cjr9HHdyFlZ1AnG7UTEbp9wu6Q0fm8VHjedStky5A/0ROyeUJeyluu5r0KoWRbfYsoNNhcFq0oM+Esy8YTvrKOlvg8Xo4PXVsiQACQQG1JOONisi43Ng358e2hYIRnr+SQcj5hoSAQLsCjEO2m3fEvGmBhvpETTsTeQQQQACBGgTock7LhTqHJaelhb0QQAABBLILMOFOdlICRAABBBBAAAEEEEAAgf0KVPLszn4zYGrKv3//nr7r0dFR5AH09HBybakHNfT6yrt37xID1BNpzLmTaMVmCCCAAAIIIIBAKwKDLwOvlZBqI7YWCMddXaDvAZqxr+6snhAigAACEwSCPy6tQaGPHz9OCI1dEEDACASbfBPe+Q/OXNN37TZHH7Wg+XTu7+81d4m/1+vXr+2V2lJT8Pz48SMeAb02fHJyot8Rtffd5LKGoO/u7uJJGzUpTDyovX2rK1H8FfR4OXS4gqeks435GN/48fHRbJm+EE9LXzgTKg0FNW2vvjiwHoGmBSafDpN3nMwVr3kmBztzR/3MycwQ2B0BBPoE9B7g5eVl37darwcwIt+qAR/51v9K7XN/5fJr+tpvDEIunxccEYFVBBiHXIWdg+5cYHLXZvKOOwcn+QgggAACKwrQ5ZyGz2s+09zYCwEEENiJwH92kk6SiQACCCCAwCYFLi4uTLr0SErkx17MZvUvbDJR9bMTQwQQyCVQybM7uZKzn3BGPaTlvHpRiZKeyFfxS4xb9xTXHt4DqSR3iAYCCCCAAAIIIFBaoKoZIe3EVhsxO5Is70dAr80HXxTXj2xTVvdTDEjpngUODw/19KH/btv79+/Pzs707Z5xSDsCcwSCp8+EN1WCuyQOeKbHX6/Tf/361R/J1xQhGmK1b1MqTCVNg6hqKugv8pLw27dvFfltz96lNA4i39zcDG7DBkEBFbDgerOy7+l5s4G9oOmiNPlR4qw3ugLa+664nB5nO5LB+bPsDVhGYD8C02bIWsWn2g64XrkJtkZWUeKgVQnYTcTNPJ63pLDfDXeO7jfO7Q1G/XiSdqxhVi8GIe0cZBmBfQowDrnPfCfV6wo01CdaF2r5o9OcXt6cIyKAwLYF6HJOzt/4+MPkYNkRAQQQQGAbAky4s418JBUIIIAAAjsVsJ/s1DNz25hwZ5OJ2mkBJdkI7FKAR3sbzXa9YpEe8xqe0ArGVo/R6yeXNRyc8iS9HmtTcd32SyBBJVYigAACCCCAAAJbFaj2paBqI7bVkkC6IgLBN/bVM7If9IzszlcIILABAc1oEHzTT/XDt2/fNpBAkoDAWgK6nqaMScajF3zFXfPjxPea8K3C1E/N+zPIqIoItgo0L4DGUTXjiXbpG0nu7m9udbhVT2/3Jdz4y2cbt6pNihZbuL29jZ8+uiURnNYqEkPNJae/yAbdV+qsnZ+fRzYbe1wTbCTMvq8UmbGv0yuog4ODvgBZj8DeBCafDqvc3a5zsKjOWO2tJNeZXp5km5kvwW64HWbGBzAUVA2zejEIaecvywjsVoBxyN1mPQlfS6CtPtFaSqscl+b0KuwcFAEENixAl3Ny5q4yEDo5tuyIAAIIILCwwL8XPh6HQwABBBBAAIFcAr9+/coVVD3hbDJR9fASEwQQQACBoICuPqMe4y7xjkcwYhNW6vH3+/v7xBFh3cvUo/wTjsIuCCCAAAIIIIAAAhUKJDYCl495tRFbnoIjriugd4mDbzKnvIq8bsw5OgIIZBTQe3d618UPUENDV1dX/nrWIIDAZIHgZXdyaNl3VMPAf61XcY7MmKOhV807c3Nz09e+1XBrZPfsSVgyQH9yIufomqGAWtQxSf8YvDDZu5+dndkfU5Y1ddTgXirJnz9/Hgzt6OhocBtnA//kcjYIfpywlwpeDW/UB5PDSgSWF5h8+1Kn0vKx7buYLh8TjojAoABPsg0SxTfQ5LbBiTXtvSY0A+zd7eXBlpW9caFlBiELwRIsAs0JMA7ZXJYR4dYF2uoTta6dHn+a0+lWbIkAAgikCNDlTFFiGwQQQAABBCYIMOHOBDR2QQABBBBAoAqBx8fHKuKRNRKbTFRWIQJDAIHaBSb/UEbtCdt0/DRDTXr6Mj7slX7QUVuOmnNH89w/PDyMCp+NEUAAAQQQQAABBBBAAIHmBPRuT/DHtPWOn95Gbi45RBgBBOYIvHnzJrg7028FWViJwGSB+m/5ffr0yU9dsMFgb/bq1Su9MNw3SqyaZHtTnKuxNPiOdMq8LTYjy0Yg5fcA+sqbCSS4oKL47t274FdaqWl0dGdEdxP6NjDrgz+Wa74NLvRdaoMbm5UT9pqwizkcCwhsUmBadTHhNN+knhLFNEBbzdmZ6aq/WTszgaV3H2xg69SLz6A3OI2gSYIaP5PftDeBzFxgEHImILsjsDGBvj4L45Aby2iSU48AfaJ68sLEhOa0oWABAQQQmC9Al3OmIa/5zARkdwQQQGDbAky4s+38JXUIIIAAAlsWqPyXIafRbzJR0yjYCwEEEEBgMYGvX7+mH2vafdn08LNsqafk9UvLiUG9fPkycUs2QwABBBBAAAEEEEAAAQQaFeh7fr2GX71ulJRoI9CugF7kC05AoNsTzMDVbrYS89UFCj2iWvS9dw2i+m++aWYZPa8c91Q18uXLF3/fbq+NTXEujcvLyziIZttJmbclHshuv00ZyZ/M+/Hjxx8/fuiqp+l1nj9/rhNKCyq6yjLlbGKwujiOOhP1Svy0F90Vn/TX6VVgFCsu3Ls9cUh4n0Cwldu3sVk/6tQze7GAwH4EeJJtZl4PtnYGH8DoG9ZzIqZw1PhxVi7/sS+2DEIunxccEYEaBBiHrCEXiMOuBOgTVZjdNKcrzBSihAAC7QrQ5Ww374g5AggggED9Aky4U38eEUMEEEAAAQTCApuc83uTiQrnH2sRQAABBKoR2N6EO6I9PT1NfGZL75Ccn59XkxtEBAEEEEAAAQQQQAABBBDILKDXiYP9Pr2jS28oszXBIdCIQN/DiJpU4tevX40kgmgigEAGgeCkOdfX1ylBX11d9b3Ds6UpzjV/UFzj06dPGouOb8O3EYFgM9XefvAVdHtjf1mz2OjNc7WHHx4edI3Tgoru2CwbfE/eHFcN7MQzyOxiL2hfTQxkr4ksp8cqEghfIbAxAZ3dYysNXQoTp9/amBXJQSBdgCfZ0q38LW9vbwdfsT45OfF3tNdoLr++hrfZTLWZ5sQ0H9daYBByLXmOi0DNAoxD1pw7xG17AvSJKsxTmtMVZgpRQgCBRgXocjaacUQbAQQQQKAVASbcaSWniCcCCCCAAAKuwOANaXeHFj5vMlEtwBNHBBBAYNcC379/T0//tJ9mTQ8/45b6cdfEx2r1FLsG4jMemqAQQAABBBBAAAEEEEAAgXoEgu/SK3p9T7rXE3NiggAChQT6flxah6NmKGROsAjUKaDB3qOjIydu6bN4aB6T4Ku/muJcY7NOsC1+fPXqldISibnmfGf6wohPyleDE+74RTQl2Lzb6HW1lPNCs+3c39/rIjv56Nr38+fPKXPuMNPTZGR23LyAzladjInJVA2jSbgSN2YzBHYrwJNsc7J+sKmjwFNaO2p499Vvajmo/VBJbcYg5JzSwr4IbFWAccit5izpqlagr80QjDB9oiBL3pU0p/N6EhoCCOxZgC7nnnOftCOAAAIILCDAhDsLIHMIBBBAAAEEigjoebUi4a4a6CYTtaooB0cAAQQQGBAY9UNnifPXDBxywa/10Hni0QZ/qTgxHDZDAAEEEEAAAQQQQAABBKoSUKevb5bVbbwJX5U2kUGgIYG+iXU0K/HDw0NDCSGqCCAwU8AfF9VLIOn1gF79PTs78+NweXn569cvf31Da5S0u7u7SIQ1+ExrKuKT+NXgS0cnJyeJQRXdTLMv6T5+ZCoc3T3R9EyHh4czo6EQdKDgadWF3L1Uz0xPM53ZfcMCeqNbJ1HKnDt6szRlIowNW5E0BBIFeJItESq4WUo9k9jaUWtEDWy9Qq8pL9VU0HuGmvxRuaOmuyYHDB594ZUMQi4MzuEQaEiAcciGMouobkCAPlFtmUhzurYcIT4IINCoAF3ORjOOaCOAAAIINCTAhDsNZRZRRQABBBBA4H8E4r8o+D+btvNhk4lqh5+YIoAAAnsUSHnGy7g0N+GOnk0P/saySZFZ0CW4kp99M1FiAQEEEEAAAQQQQAABBBCYL9D3LHtiX2l+BAgBAQTqFNBj930v8/fVG3UmhFghgMBMgWBVMGrQ+Pb2NjgLSdOViR7djsdfs+0w48nMsqfdv337NhhIsHQN7lVig+PjY73QrrfcddaYWGlBr7vr1SmVGV1bsxxX4ei0UpgKWeF384ZoQcfV0et5qT5LYgkEgRICujmou37BC5w5nHrEqoJynbYmWBYQ2KQAT7JNzlbNjzOop0v8qLpI0+5oXkg1FfRsgyZ/VPtkcvSy79jXfmYQMjs1ASLQnIAqur62WV/V0VwaiTACVQnQJ6oqOwYbhFXFlsgggAAC1Qr0tRvpclabZUQMAQQQQKA5ASbcaS7LiDACCCCAAAL/X2CTQ5CbTBRFFgEEEECgZoFR7040N+GO5PsG2f1MSd/S35c1CCCAAAIIIIAAAggggECFAnr95vv378GI0QMKsrASgV0J9NUDd3d3KTMg7MqKxCKwYQG9gdNN52GncdSgsXbUJCD27t3y9fW1Zgbx19e/RnXgy5cvI/FUepltJ+KT/lXKnXG/fKaHX2JLveWuNrbK9p+//7Sg191LvOuuMBWywte7+jqUFnRcHb1EoggTge0JdBNX/fjxQ6/cHB0ddTWJ/tXyhw8fHh8fNV3F9lJNihAoJJByvS506NaDTWlUq15qPZld/BmE3EY+kgoEygkwDlnOlpARCArQJwqyrLKS5vQq7BwUAQQ2JkCXc2MZSnIQQAABBOoUYMKdOvOFWCGAAAIIIDAs0PeuyPCeFW+xyURV7E3UEEAAAQT+NerSU+Kp8dJ5oPvHiRPY//79m+drS2cH4SOAAAIIIIAAAggggMCSAn1PsevnZNVXWjImHAsBBCoU0DjP8+fPgxHrqz2CG7MSAQRaFzg5OXGSMGrQWPuqPgmOwWrOHSfk+j9qcpPIvPOarOH+/p5JT3Llo+a8GAzq4OBgcBs2QAABBIICmlRON/40jVo3cZX+1fLFxQXd4SAXKxHoExjbMuwLZ4frUybc8ZvijUL1DSMwCNlohhJtBLILMA6ZnZQAEUgRoE+UolR6G5rTpYUJHwEE9iBAl3MPuUwaEUAAAQRWF2DCndWzgAgggAACCCAwRUCPwkzZre59NpmousmJHQIIILB3gS9fvqQTRF4zSA9klS37htr9yOhnLf2VrEEAAQQQQAABBBBAAAEEWhTQz3z1/WrimzdvWkwRcUYAgewCwQkydBS9Fvjw8JD9cASIAAJ1Cvhzb/U1ISLxD47BNjfhju7VahhcM7MHUyooybQ4K30wOTWs7KO248a8GLYGywgggAACCCwswJNsc8BTJtw5Ojqac4hK9mUQspKMIBoIVC7AOGTlGUT0EECghADN6RKqhIkAAnsToMu5txwnvQgggAACawkw4c5a8hwXAQQQQACBWQL68cBZ+1e58yYTVaU0kUIAAQQQ+P8CKc94Gax2J9zRE/n65TSTkMiCnu+/urqKbMBXCCCAAAIIIIAAAggggEArAn0ziupd8dPT01ZSQTwRQKCowPn5eV/4l5eXfV+xHgEENiYQfMt37KxbGoP1353TcOuoOd/Xhe1m2+n70WkNj8uEyV/y5tHj42PeAAkNAQQQQAABBPIK8CTbZE+1LVNmsTw5OZl8iHp2ZBCynrwgJgjULMA4ZM25Q9wQQKCQAM3pQrAEiwACuxKgy7mr7CaxCCCAAAIrCjDhzor4HBoBBBBAAIHpAqMmCJh+mGX33GSiliXkaAgggAAC4wRGXXranXBHKK9fv06kae5XlxPTxWYIIIAAAggggAACCCCwK4Fv3771vS7+5s2bXVGQWAQQiAv0TVKsERJ+fDVOx7cIbEYg+JZvyuvBjkCwjXF3d+dsVufH+Gw7SlpDMwfVKRyMlaZkCq5nJQIIIIAAAghUIjDqcYJK4lxJNFJertak2BuYz5FByEqKHNFAoAkBxiGbyCYiiQACGQVoTmfEJCgEENinAF3OfeY7qUYAAQQQWEXgP6sclYMigAACCCCAwEyBTQ5BbjJRMzOa3RFAAAEEigr0vX4ZPOjx8XFwfRMrX716lRhPmWiAvunEJqaUzRBAAAEEEEAAAQQQQGDDAn0/86UkB1+G3zAFSUMAgbiA6oS+6TA0587FxUV8d76tSuDh4UGzVzw+PipW3UKhySyePn2qQxwcHBwdHR0eHlaFQGQmCATHQidMuKPCoCLhjDk3cfczPtvOp0+fzs/PJ8CyCwIIIIAAAggg0LpAE225OpGdVnEwkmo8B9e3tZJByLbyi9gisK4A45Dr+nN0BBBYXoDm9PLmHBEBBDYmQJdzYxlKchBAAAEEahZgwp2ac4e4IYAAAgggEBbQU48pt6XDO9e6dpOJqhWbeCGAAAII/Fdg1E/y/vXXX62rKQmJtzD1OtnV1VXr6SX+CFAHjOQAACAASURBVCCAAAIIIIAAAgggsFsBjTT2TZ+hntEGfjp7tzlLwhEoIXB6eqrJU4LTsugRRibcKWGeJUxV9ff397pZpllR9KflYCZmOVY8EJWfm5sbFaT4ZnzbnIDK1YQ4v3792rmHOy2cCYeevIvOppOTk2A8Kd6TVdkRAQQQQAABBDYgwJNsczJRfbTB3Z8/fz64TeUbMAhZeQYRPQRqE2AcsrYcIT4IIFBUgOZ0UV4CRwCBPQjQ5dxDLpNGBBBAAIF6BP5dT1SICQIIIIAAAggkCiS+LZ8YWiWbbTJRldgSDQQQQACBoMCoS882JtwJOvgr9Y6Qv5I1CCCAAAIIIIAAAggggEArAppFtC+q+gnZvq9YjwACuxXoqxk0gcvt7e1uWSpMuJ4rVY6cn58fHx8fHBy8fPny/fv3qvM1yrfWbDtS0qEVkwq5iNIoAc0sM2r7vo2Dw8ijZn7vC7nQep1WfbPtHB0daRYeJpMqJE+wCCCAAAIIIFC/wKjHCepPzsIxdKahDB5dDdHg+oZWMgjZUGYRVQQqEWAcspKMIBoIILCAAM3pBZA5BAIIbFuALue285fUIYAAAgjUJsCEO7XlCPFBAAEEEEBgWGCTQ5CbTNRwXrIFAggggMB6AqMuPcE3JdaL+5QjpydBrwl9+/ZtyjHYBwEEEEAAAQQQQAABBBCoQODDhw99sXj16lXfV6xHAIHdCrx+/bov7ZH6pG8X1mcX0IQgV1dXmvVDk+wos/R0acqrm9mjEQ+w5hlV4jHn205ApcuhmDaLk2aDcsLRxwpLbBfJyGw7Z2dnGiJ+9uyZnxzWIIAAAggggAACOxEY9TjBTkzSk6mpGwc31gyPg9tUvkFk0IBByMrzjughsJYA45BryXNcBBBYXoDm9PLmHBEBBDYmQJdzYxlKchBAAAEEKhdgwp3KM4joIYAAAgggEBC4ubkJrG181SYT1XieEH0EEEBg4wKj3nMIvinRFtCoJHBdbitziS0CCCCAAAIIIIAAAggYAU150PeGfPo8pCY0FhBAYA8CGjN5+vRpMKUaPnp4eAh+xcoFBG5vb7t5dt6+fVv50/l9l54FlDhEFgG/Enh8fJwW8vPnz50dJwflhJP3Y2S2HT3DrbMv7+EIDQEEEEAAAQQQaE6AO+aTsyxxQtLDw8PJh6hhRwYha8gF4oBAcwKMQzaXZUQYAQQmC9CcnkzHjggggIAE6HJSDBBAAAEEEFhYgAl3FgbncAgggAACCMwViPSc5wa93v6bTNR6nBwZAQQQQGBYQJee4Y3+2WIz72T6L3v8k0T3/8pfYXKjy2cEEEAAAQQQQAABBBBA4B+By8vLfxbd/9+8eeOu4jMCCCDwt0Dkx6Wvr69BWlhA84B8/Pjx2bNnypdWBqmOjo4WVuJweQUODg5yBejP3VPhfEx9s+0o8p8/f764uMilQTgIIIAAAggggECjAjzJNifjUn76aAN9KAYh5xQS9kVgzwKMQ+4590k7AvsRoDm9n7wmpQggUEiALmchWIJFAAEEEECgT4AJd/pkWI8AAggggEClApt8tnuTiaq0ABEtBBBAAIG/BUa9q7PDCXf0DJxeuqCwIIAAAggggAACCCCAAAJtCagjE+nuvXr1qq3kEFsEEFhM4OzsrO9Yd3d3fV+xPrvAw8PD+fm5pj55//59hXOU9KVXE7odHh72fcv6RgUml0B/7p7Hx8eqEPpm29F07ff396enp1XFlsgggAACCCCAAAKrCPAk2xx2tSoHdz85ORncpuYNGISsOXeIGwKVCzAOWXkGET0EEMgiQHM6CyOBIIDAbgXocu4260k4AggggMCKAv9Z8dgcGgEEEEAAAQTGCqjnvL1nuzeZqLE5y/YIIIAAAgsLRN7A9GOywwl3hMDLFX5JYA0CCCCAAAIIIIAAAghULnBzc9MXw8307PoSyHoEEJgjEJlg4ufPn9++fTs+Pp4TPvsOCuhWkSbZyfsU/tOnT/2pTwZjkr6Bwtc7onpLKlJ+0kNjy3UFlJtOBCbPkuMHNXnuHidKWT7qXFO5Vc3mhKaSfHt766zkIwIIIIAAAgggsE8BnmSbme/6dZ/BEI6Ojga3qXkDBiFrzh3ihkDlApFxJMYhK887oocAAokCNKcTodgMAQQQ6BOgy9knw3oEEEAAAQTKCTDhTjlbQkYAAQQQQCC/wIcPH/IHunaIm0zU2qgcHwEEEEBgQCDlGS8TxGZeqdJvFJtEDS6IKPKQx+DubIAAAggggAACCCCAAAIILC8QmaycCXeWzw6OiEBbAppsoq8O0SwwV1dXbSWnrdiKV7PtTJuURG9pavYQjXqZv2fPnrWVfGKLwGICfbPt6F7txcXFYtHgQAgggAACCCCAQOUCPMk2M4P86R39ANWP81c2tKZvAEFJYBCyoXwkqgisJcA45FryHBcBBJYRoDm9jDNHQQCBDQvQ5dxw5pI0BBBAAIFqBZhwp9qsIWIIIIAAAgi4AnoI8vLy0l3b+OdNJqrxPCH6CCCAwPYFvnz5kp7ILT0OpfeO0hP+9etX3rJI52JLBBBAAAEEEEAAAQQQWF1AI43qyPRFQ4+w933FegQQQEACGgLqe3hRvyLIhDuFComG6d6+fZvyNqYdAWVW97eZabLt1LFcicDBwcG0mEybOmrasUbt1TfbzufPn3NNvK4z2iRfk2EdHh6OiiEbI4AAAggggAACNQjwJNvMXPj27VtKCE335hiETMlitkEAgYiAxrUYh4z48BUCCDQtQHO66ewj8gggUIMAXc4acoE4IIAAAgjsUIAJd3aY6SQZAQQQQKBVAf28Z6tR74/3JhPVn1y+QQABBBCoQiDyBqYfPz3l4K9sdM3Tp0/TY35/f5++MVsigAACCCCAAAIIIIAAAqsLaEaMvjioN8Qr3304rEcAgU7g9evXmvklqKH5IzSLRK4JKYKH2OdKzfWc/jsTqsmVR5o9jYzYZ2kpnWozTcz8Az0+PjqBjBqVdfbN9VHPZ5+cnDiTWyliGirP+Krzy5cvTYQ/ffpE68tosIAAAggggAACDQnwJNvMzEp5zGDUDwXNjE+J3RmELKFKmAjsSoBxyF1lN4lFYG8CNKf3luOkFwEEsgvQ5cxOSoAIIIAAAgikCPw7ZSO2QQABBBBAAIHVBR4eHq6vr1ePRt4IbDJReYkIDQEEEECghMBuJ9wZhZnxJZNRx2VjBBBAAAEEEEAAAQQQQGCaQGT4VM+vTwuTvRBAYD8Cz549i7zy1/ej0/vxyZtS3R7STByJs+1oOmw9WqrpQq6urphtJ29GEFoJAX9Y9eDgoMSB0sPUGaf6zZltp1uTcbYdHcWOkub3sT+yjAACCCCAAAIINCHAk2zzs+n79++DgRwdHQ1uU/MGDELWnDvEDYEmBBiHbCKbiCQCCEwQoDk9AY1dEEAAAUeALqcDwkcEEEAAAQSWEWDCnWWcOQoCCCCAAAJzBTb5TsgmEzU3p9kfAQQQQKC8QMozXiYWGV85MGGutTD21Q7nHYm1os1xEUAAAQQQQAABBBBAAIFBAU3EEOnrabKGwRDYAAEEEIjUFZHfEsRtrIDmzXnx4oUz90cwkHfv3v348ePLly+vXr0KbsBKBHIJPD4+OkE9ffrUWZP40S/bkcm8EsOcs5nGeDX3jTMNkKq7+/t7veA3J2RnX6cltqVxdSelfEQAAQQQQACBDQvwJNv8zE359aOmJ2dkEHJ+ISEEBBCQAOOQFAMEENikAM3pTWYriUIAgSUF6HIuqc2xEEAAAQQQsAWYcMfWYBkBBBBAAIFKBS4uLpyHFCuN6JhobTJRYwDYFgEEEEBgHQG9opN+4MjzDemB1LPl2LdE/JdD6kkLMUEAAQQQQAABBBBAAAEEbIH4XBgb69zZCWcZAQQyCkTqCs1V8e3bt4zH2m1Q5+fnb9++HUy+ptrRBCgfP348PDwc3JgNEJgv4MxHMznA4AzmK064E5xt5+zsTIPkeWfbkZhm8DFuYweizY4sIIAAAggggAACKwrwJFsW/JRnDI6OjrIca5VAGIRchZ2DIrA9AcYht5enpAgBBGhOUwYQQACB+QJ0OecbEgICCCCAAALTBJhwZ5obeyGAAAIIILCcgB55vLy8XO54ixxpk4laRI6DIIAAAgjMFUj5RTVzjMjzDWabhhbGvjeS8jBcQ8knqggggAACCCCAAAIIILBhgUhfT2+5Z3+lfMOSJA2BPQvEB4Ii9cye0Ual/fT09Pr6Or7Lmzdvuql2qLrjUHxbWuDg4GDCIYIVxVoT7gRn2/nw4cPt7e2EpA3uYv94zMnJyeD2bIAAAggggAACCFQlwJNsWbIjcabatVrIWdIYbPN3ITMImUWYQBDYiQDjkDvJaJKJwH4EaE7vJ69JKQIIFBWgy1mUl8ARQAABBBCICDDhTgSHrxBAAAEEEFhfQOOPL1++XD8eWWOwyURlFSIwBBBAAIGCApHBaP+o8ecb/O0rX6O3lUbFkAl3RnGxMQIIIIAAAggggAACCKwoEOnrNf2j2SuScmgEdiigGV4ib/1F6pkdWo1N8q9fv46Pj+OGwr+/v7+6umKqnbG8bD9fwB84jdQGkcPZk86YzVT4zfJiC8HZdvTLqPqh6UJx0PlrQqb1ZShYQAABBBBAAIEmBHiSLVc22W3CSJiHh4eRbyv/KtKxpRlced4RPQSqEmAcsqrsIDIIIDBTgOb0TEB2RwABBIwAXU5DwQICCCCAAAILCzDhzsLgHA4BBBBAAIERApscf9xkokZkKpsigAACCKwtEHznoS9Sq7wL0RcZ1iOAAAIIIIAAAggggAACCAQF9OvZv3//Dn6llRubSrUvmaxHAIEsApG34yIPOGY59IYD0Ww7Jycn8UG5Dx8+aH4QxuI2XAwqT5rfkJg24Y5fUURqlXImwdl2Pn/+/OrVq0IH1RFtw2l6heJGsAgggAACCCCAQFyAJ9niPqO+jff7uqBWaSGPSkVkYwYhIzh8hQACYwUi9aE/vDA2cLZHAAEEFhOgOb0YNQdCAIHNC9Dl3HwWk0AEEEAAgZoF/lNz5IgbAggggAACgwIapNOdWv06ip7h028Pmn+149OnTw8ODvSvHunTn57l1ZsVDf0qpn7D8+3bt4MCbW2wyUS1lQXEFgEjoKefu/rz599/Tv2pzVSFdvWnbu52tWhDVahJJgsIOAJqOThrIh+3906m/c5DJOHmq7Hbmx1ZQACBTQrQeNhktmZJ1IY75oM+us+tEYmuRa1/7UZ1t283NNG1q/Wvmtanp6eDwXYbfPz4UW8da1n/np+fJ+7FZr7Anouor8GaCQIUoQloy+8Sf/p8e5275YU5IgL7EVCNcXd315deXRTSm3N9gextfTfbjlrLfQlXO1nzgBweHvZtwHoESguolPqHUMn0V8bXqIrwi/ry7RB/th31TNV1LXqWOY0x3ZePW/Ht5gV0WqnU6UakTgr7WY4u4faDHCot3Y3IokV08+AkEAEEEKhBoNG7SDzJlrfw6Lo/GGDTbUWn3eskdvnGvxMBPiKAQFsCjEOunl+Ntl5WdyMChQQaffiE5rRTHqhYHJAWP/J8SIu5tpk40+XcTFaSkAUEGm07LSDDIRBAYLIAE+5MpmNHBBBAAIHVBG5vb9WT1J//zKIdJ73npj+tsX87RQ9v6S7F69evy/2Cnx2Hact6/uzNmzeRR7qnBbvuXptM1LqkeY+uEV6dL92sVTqzzPRVWu7Wq0zqbc9pB1Xu64TVQxUKzQTYnZ46JRWmeftUCzpDF3ueUhG7ubnpnvVUxLpUd2l0HvTsIraN6Wa6KlQJ77IgmKfdV/pXLPYGeuC1q0Jb/51hZX1XIO3cV0pNsezma+ue8dW/rafXzkSWVR2lI6jAp2/cxJbOST0YZ1WMg9uwwW4FaDzQeLALf0ONhxWLrj0h7MLtXjuzci1vvmMegdKjFeqwDw5KdCHo7NCfcwlWu1o9LA1NRLoYGrUwwwKajZcJdyI5Evxqz0U0CMLKsQIUobFiq28f7+stNta0vIPaNkq7/nSt0RXHjG5paEsDGmpy6KITv+JMi3N3NeyaxN2hu1E+c9Alh/imJWF7e6kwmCZKVxKUKSoDaoWenZ2RI+k5rmIc2VinGxPuRHz8rzQSK1KnPWxvpvKpy669hmUElhcIFtHu0jYqMpeXl/72uhD7K8ut0eVAJ51aBeYQagyo7op0P82WcxZMB7YLRBegOaGxb7sCiWMm/x0r+edBDlN4dNLpfFGjRX+lS+wc4cHRxffv319cXIw6hJ4L13mqe5e6cWma9DqPZKIzWtdKmh+jPNk4KKBWWdeD09mnYtb147qF6+tr7oYH0ViZKNANo7X4CIrOi+09npeYa+U2s5/S7DuKGqh9X9W/XpfsSCQZhMzeimMQMlLeVvyKcchc+IxD5pIcG067rZexKWV7W6DOPlHiQEqXkL9HUyp6+ITmtF3AtlSx7HPsq8tBtfaDNwtMXnenoT7aHR+N4Gk8UwObNb+eZpJgFvaZ0Sb51S7ststp54iuL7zmY4OwbAs03XayE8IyAghUKvCHPwQQQAABBBoR+PHjx7t37yY83dh3DdaTSfrNzKpSr8dZup+v74tzZL0eAqgqLSYym0yUSV39CzpxNOKgoq6nW1S6dBKpqKjw6/GF7im9SKGyv5pQwHRo7TXhmVqd5orhp0+fCvFKQw4TIqZdlKLa6o1EJRUDRd7O0znLolBx0tmdePRKNuuyftqzOyqTOolSEiKWQVsV8pSg2KaEwKgCoBOnRBxWDFO132D5tDdQyV8xthx6LQEaD748jQe7Zpi2vEDjodGiqzvuiW0Mv2SuskbOm++Y98HmbVF3p5IutSL1j+i3WJpre/uJWmbNnouohP2S41faq3Rpq42YXyx3XoR8kIbW+KXdrFEJbCghiVEdW1bVGMsy1KbjanwpcYhem2lj7ZKYKDabLKDMTckUnQurXAUmp2vFHU0F4i/obFoxYi0eOt4M0CBzi4kizkEBnR3OKaPOY3DLyEr/JukyY+mqSJ3I62MknsGvdMnzA1m40lAcnCuChh2Csc270rktskyu5U3CWqGl3LlbK26jjqs2hoY4/FNg8hqFtny7RSXZ3FVXtaBKTBmkmOg80rnsnFyRpKVf3XTE9HE2bcno0KhiuZ+NVTBU/+uU0Tiziq5KoCm6aomlFN3lTzflTryV2J1iy0cspSoT8n5KVzyleQfMVdOq9C5W0elAfsszUrfbX+kUi8vs+VuVCtuqb1mbtavUlyitV83Wbrr6Yq5LTHpzRQg6l7PUkzquzrWUq5gOqs20sXbpSwXrMwoof1PyRafD8tfxjMlcMqhIrbLwkMKSqV7rWE23XtZCa+K4LfaJ8pbGriZRdyZ4NfQ7X/Nb3TSnzamRNytLd4uUcYqwGUBg7Ev5OLa5G7lwmzNx9VYQGW3O0BYXImVsk11OO4907qhe8i9bERPzlS6CiY/g6gQxe/UtqMtjR4zlGgTyXnC7rF+y7VSDIXFAAIEUgSfaqO/ywHoEEEAAAQQqEdAveumumD0TcMaIdYNTq88orIk29bNR5gfcJiRQCdHfhB2Du+i5sbE/vOaHs8lE+cmsdo1mnn7x4kWu6OkcvLq6SgxN83yrPMenWE4JqrsjrkPn+gkgRUw/KhiffTwxYhN+nDAl5BLb5Ep1MG4a2BJF9l8oCh5r8kpdRFQgNY7W/Vrm5HC0Y1cm40nWvNr65fD4URSONotvw7eFBJ48eZIe8vb6y2rwjGpsqD2gq3m6GFu2LkDjwc/BXJdR1fw0HjreEo2HDRRd4ajRK5xc7V6/MM9fs4eOeZ+SroY6heODEjrN1SVXO1AL3b9daOYnoyO76+6dHu43ua8flPY31u3eylvdfXqLrd9zETXIwcJjvu0W9IDC6emps7L0x2ojZiecImRrNLesivrly5d90R41qNUXSD3rVVZ1VZo87Kb2xsePH6clR8PFl5eXE/ZV11JXOlUFE/Zll7iAOiwq4aOGvPSMmkbJTMMjHn6hbxVtDdbpoSiFrxaUfvJx/s2IvFGNX7m2N16UV88OTa2OSH2lorj6vTk7tizPFFDF4tx8mXDR0UVKlzk7JsuMpZ+fn6temnncYIHXFXCxKk7DIycnJ/ZFYbFWkNNIYFRZlZudEXbRcpZ11jgnjrOBPsrTX5m+pnQzTLeP1UQcTEV6hO0tlxxT1ahLYq7ZMQwuJ574zokTDMpfqTecVWX56zezRlWZPyxWNHXzWyPqkM4vPBr66wLpFvSvqvTIFUQdQ7WizV4ziRgsMoApN1JznYZ6WqBrKnfjyYqDWZg8DqwwTanoFuaXcINjL+S6d2aHaZZL3EUygWtB56wafqPumNu7a/m/D+dV9nieE8OMH5XXKqgqTgozpa7TlinV+KjmjU4NHV23XcSu9u3kEyQLC4OQ6YwT+oMm8GnNJO3OIKQxLLHAOGQJVYXJOGQhWCfYhlov5k5K9wCquQ52C066um2claM+Tru2qqJWa6prvsZjqMg4kezaFXYk1cYwjY1uQbvommtv4y+32ydS0pp++ITmtCmNDVUsXZwZ+zJ51y1s9fkQMtrJ6LY+7qrLabJGJ+MmX/NhoFvtuq6ZFx/oNiWhb6H1tlNfuliPAAKVCqTMysM2CCCAAAIIrCWgRrZePItcRLubqXqgQQ/m6ikQTTOsXfSnBX3U+sR7tApH2y+WTD1KrgetdGdRqct4Gz4CNfYrRWysxiYTNRahqu11FozN98j2urOSkjqdRyWKtE6WlKNHtlFtkD1iulekEzly0NW/UnakTPOsbSSsje0qVGe06lXle/BenV1UtIF4V09sMAJKQvZ879IeOSN0DbJ9gstCC0aYlaUFVM6DORJcqSZE6fgsH35KnWBrTGgPLJ8ojphRgMaDjUnjwa4NnOXaGg9bKrpqY6gtYRfFGpYVpU12zFNsVboiowrduaA2Z2KuKbTIMIU6Fwqn72KtfVMivM9t9lxEnRzvKz92Na4msbPXAh+rjViXdorQAmWg9CFUhdrl3FmufPQmHUfXgvgV2Ul430cNlWjYJ/242lJVx+AAUd/hzPr543uj4rz5jQfrLiPvLyg3V7kcKFNUjIMXBRVLpaieXFOz3Hcza9bSq8cnMSbxyhnGRMaGNvOH4ifU/H6xWWYs3a+axg4Oq69nagl7YbHKTRWsc7Eu3QRS0nTQ7kaSnWQtR26gNFSk50TVAVn3Y7n6VsXeKXV+SlUzqAWr0qhoqMB0Z0RXeLRGIai0+LWHE46Ooi3n5EjKvoNpcWIV+Th49intg6mOhL/tGze6dkTSXuKr+RX1nNyMpCh+JVIpiuw79iuFlnKa5N3Gv/j60V4+Yimd7lw1kmpFP8nZ1+TNNYWmTEnJO21TySMoPMk2pwyk5HX2QhsPUFXunBTN39fvsNgRHmwDzI/AMiGogkqpD+20B5eVXwxCLpNlpY+i9tLkIqFm9vIX9A5EJTlYj6lkzm8BZjRnHDIjZjCo5lovGTunwcrZWakzJegWXxkvt84hJnwUQjwC+lY5OyHkvl2Wqamk3dzDJzSng0WxuYqlS0XG6mWw3SuiOaMlpce+Bts2irwqOnX/NfqttOjk1S7604I+an3kXLbrGYWj7YOlqNxKMrqc7QIh76TLaSS3/ZoPA92mPowPdJvy4C+02HbyU8EaBBBoS+BfbUWX2CKAAAII7Eog0mPUSEr6K21C02hF8PaJacR3C2rKazRkAeTlu09OSgc/Thir2mSiFigM5Q6hHuZgRqdvoKHDeFR17vTdR9HgnUqURhg1+P7fEce/zzL9qxh2T+KmjO5p2HHsbfguwjpK3+mvMFVuFYcuYt32ipg+KraKc4qPAtch4jjLf6tUDMZf7Kpmu+yIx1Agg6HJISWo+IEyfqscVP4O5qApnGZMXHFQQvTXFQOV6r5wtK8Kjx9n7ZtyXH9H1iwgMOpSNXhbaIEIZz9EX3nuK7SDlX/2GBLgugI0Hjp/Gg99dUK1jYeNFV05L3+7PVL5bLhjHkl195WalMHTQXmkRsWcXoBajIJVOMHwgyvnHG4wpU1vsOci6mdcX+fXLlSr1DDVRkyGFCG/ILW4Jj5qsUqxz86oIQj7XLaXdYrpwmRGNnSV0VVD28dZVPgTIxk8TbpRNeegGkvRcSNjKYpq4kHZLC6gLA42JJTpygJlhIqB/pRBkSc+tWX8KNm/VcTsoussT37QKns8FWCw2JsIp58+JeLWSpgqfkbMX1BhaCUhxDNdwB941OUpffduS//sU3U3NpCx26vC9EvpqDNd1bIfgtYsNriqc8q/LihHsvwpZPsvmFJnpXrTY3NhY9s7IOt+VIWcnVdhqnRF0qUyoxogvbbXSaSTbjDMEmkxOIpzJEWjvopXIJLxQ9PR1ZDTuSM0aShWqpoiDTltbGK+sYWgjy+WcY2oZxrGi+7kqMabx/G21tiDFj25+njrHCyK96M72FyXub72w9jsi2/f5z9hvU6WQR/VZqoDU04rVXeDoamQpAQVT8vytUo8R/xvq63SlymiPsjgmvmlIl5m4t/Gy+0q1Wk8whO+1XhRXy4wCDnBcwO7qDYINpV1OjAOmSV/densO+m0Pt65yBKBDQfSaOsleMZFCsnMr7oe6NhioCGvmceN7y6EwSg11ydq9OETmtNOUWy0YulSkbF6iV+egsVGR1fjoYaxr8iVt2vepPc4VBGlDG5ohCc9TKfITfhIRk9Aq2eXPXQ5O23VBiljqqbq0OmmRkt3Kulf/WlkSYFEHk3RvsHHIbRvvB2ib7Xv/FIRrAwHDz1nAyVtZrRTMmVCDOMD3X1xbrTt1Jcc1iOAQCsCTLjTSk4RTwQQQGB3AsHnh9SCV7t5soW6TIN9APWOFrj9uXz3aWzHRt31sc6bTNRYhKq2z/v0Q/yxYI1Z6NxxipnWaK/EEyrl9FT4Y2sABevESh9VFd3jwQAAIABJREFUD6i4Ks6D+aVxh5SCrZSmhDZ4uFwbKNV+dtgO+naspOKmEjU4NKxD50rF5HBU5FKqeuVs+v1CbalB9qCqX1suNhI3mWjPOw6WYftMqeq8zpVrdgJTlnWm5Do04TQhQONB2UTjIVg5VN542GTRjT+dsFiVsu2OeZyx7x523qxJ6W50Z2V62zWero19u+ciGszKlOZuYic9GP7kldVGjCI0OU9r2zHYYTetmvmPlaye3uBVSanWVSmeOl0+guW8w0np8fmH1hmdUpPo0P6+Oq7is7pn6xEIjsRGmiiRMrBkA0NlNX6qqngsGZ94MVAhN3WIv6CyHd+db5WVkexOqUMwbFHAH5ZPudA4KVVt5px0KkvONtk/Bh/ZTC+oqt/8tHepiF+mcyUkeF1wGBf+uMmh9VH5tTB4/HDphTkljSrV8dfqdDpMuAVpDq2x2Xj/UVfhQmdW5MoVF/a/jTTMfD2lN3h3NdKE644YOYrxbHEhfazMl5+2Zn6J6rsKTIuP2SvedYq3V00giQt5K4rEghc/2buYLx+xYDfWYZxTy9k4ajM7IZf4aB9xzrJqqng9qW8nyAhhsCQEK8n0tCxfq4zNx2o7mJIfm5YFtl+gdxAvXfETYf41JX70Bb4NVoNKtRoe8dTpdI60XlL6hv6hVT+kXAh0aH9flcb4lXQBzG0cItjfjDREI8VAObWYiYpr/GxVCVkyPvGEx9t11V4m4omq4dt2Wy+DpTfvBXfaueD3bfPGSgiDpSh+7oyNT8oVZzBKkQ2ClypFMlKjRkLr+yq96Zue7+lhjjXPtf2S9WS7FUtXZjJWL5Gi69cPVY19Bdsq88czB4eGhF+6njE1AxltKFpciGdfvFPWSnp1LqScMroApV+ttKXqpaCef5kQ4+A1SEHN91z+Gjq/hAxmzSBdcIMJ3fN2207zSw4hIIDAugJMuLOuP0dHAAEEEAgIqKHv31BXp2XCvflA6H/+pHRdNNwT3DfXypQ4BDsbi630+5aDad9kogZTXfMGGjvIWGAiJ0XwMQuVhwk4fX1jOyGRgVrniP64rWoSxdbZbPCjJFOGDyp5gNhPta2n5UhWDlJog8EzPVddnRIZZxtdPgaL0MyricqPXxi0xs79xUbinOTzMUXAOR3iH1MCbGublMLpmKRXuW1RENs+ARoP/mWUxkMTjQeKbt9JPWf9HjrmER9/UELnglaqsEX2mvaVWpJ+C9O5IutjiUNPi3Ale+28iPblQrDoOsVpsed47EhWGDGKkJ1BrS8P9nSaTmBfWR01wBUZzIkPE/nN41HDPrp4BQ89bdiw6XzMGHm1HJyKfbCJEmktqxGSMW7xoFR4nJj7H0cV7PjhZn4br1jUT5wZ/uZ3j1z6R1Ujm4faWAL9fs2ECl+jkU7lsMAZF3zIPjF3glfqLgnLjKzquiAiB231j2JJBNzqZqtngR2BjH1ABRUvb7kqeYUTOZC+ypgoUwgjR7Q9U5b7Tn/nJqaO2CfmbNl30E0OFgV7EH0CWdbPr7L8K2CWiMXfQ9BZkOUoXSAlzilzcvUtRFqMJmnLRyzl7Os7c/tS2rc+0lMzAvMX+o4+ar0/OOBELD62MHiswRN/jvlg4E5alv+oUjdItMoG/vjD8jj+EeN1Y2mo+FiBYls6AkXDD3Zt1FwZNVYTOePiFYVfz4w68RmELFQ2/HqAccgS1PG6RadhiYNuPky/VnGuKfFKadAnUt11BxpViTmHy9g5dVId/DitXzkoHDxW+sqUkt9QnyjY9xmsUZ2CkfhRVXdKFzU93wdLe3q2Ftpyseb0YLGvuWLpyk/G6qXFsa++5u6cGts+MVNOlpmFxD5cZHnnGR2Rqf+reLNQtWj9SYjHUAkcHHlTAZ5zVlb1mk9KtZD34ijheBYMfpvSipgQ57GDOU23nQaR2QABBCoXaP5yW7kv0UMAAQQQGCugUTy/ma7xhfmtfzsm6koNNvTHNuvt8AeXl+8+DabX2WDCEOQmEzWYlTVvoLNGxVh/6nPqT2fWnEG0vmE+DWr4hWfOCasDOQH6H1Nu5/sjMn0jvCmZqBT5VZMTMfHOSXhKNOLb6OjKaCdWzscUuvhR9O1gFaraYDCQ7BvoFtpgCc8VMZUlB1YfzQN/ygj/W2eNoppdgAAHBUbdZ9XZNBhgcxuMEugK7ZyR6+Z8iLAEVIPReLBrbBoP0mii8bDhomsaGAvXUTvpmPepqia0q4JueUIfuS98f31KSz79mSc//O2t2XkRjWToYJdQ5XmViqW2iFGEIqWoxa/iPZ2mO3cqq/5YR98YXTzv/IEyc7Hr6/c5Y3SKSfrFSE/0Bq+n5qC69sUjzLdBAbk5RSKxiRIZ2OwrAMEIzFkZLxJd2VgsMikJcahN6e0WKMMRQ+Wjw2U+5hqejRydr1YU8KuaCTnuj73rZCyaKP8FQpXYxNo12KrsCrwqvaLR7gIPRt6ccWstlM6yBWDnH2It/OBxc/UB/dPTPpzKfN6Lo0KLNx7mjNwGs1gnvo6o7kP3F28J2Gn3l4NxcxrkOkqfWLyDYx9uWtcgmPx6VuraYadxgeW+jEg38a+AWaIdv5ToEqBSOqeg2pHMVVGko2lLnQV2HILLy0fMOVWDscrVbVFDIhh+3pWjMsXfWCfIYE5Vfhdp+VplbA4mtjz93Flgja5ohaq4sUraXjHRhW9+pT3HLX6N1skyJ/B192UQcl3/Oo+u081paSTWV5F6I9c1dFAs3pXoqqDFIjMYW23gUDuV5LpVX0r8q9pmA60XXVB0Hv23rb/IDMvp933sjC7dxFLa7cMFl1vpEwVrpMQaNZjwwZUpZ0F6vpfOa6fGm/CxKGannUJaebeoS4isdjv2pTLvN1Gy9y8G361QCY+P9gye4Ckb7DmjU3xq3mbDXU6xK3WDbRtddLJkUPBehhlmVK0+eLlJaYoMRnX5a6iSNhir+AZ+VTlolbLBqKqv9bZTXJhvEUCgfgEm3Kk/j4ghAgggsC8Bv41e6N5GyjOIGrme3+vIkn8p/ZDmHqjaZKKyZHfpQFSqNWQw9sGIYAHT6WnnowYXdGbNj79fD9hH6ZbjI/5OT1sf55/LOqIfDWfNqOGA+VB2CIpefBwqV+50Bx0cFw4+S2pHOO/y4JiUClWWwmmiHRx/7wbjVNicguF/zDISZyLDQqLAYDmxcyrXuG1i3JbZLDiIbKfaX85yL3CZ1HGUogI0Hqbx0niw3VZpPGyg6KrNML8da2dE4rLfIN9Px1wdH/+CuEw732e3Y6IqJTH79rCZb7WfIhrP38EXYFSozDME8aDyfltbxChCefN39dDifb3giNbqcU6JgD/Uo4bB5FM4PljhX2X8Qb/0Nkk8R7qr2yY73SnZOnMbp/pKL97OYKndxlhskMo+aN/y5BI+Eza4e/ziVVVUg/Ffa2WktlmmUb1WwjmuBJw6Smf6hNreH8AsXU0Fa8iUQVFto7gFKzStT79uTi48KXe6g9ErvVL15+RE7XDH4CiEk0cL33EL5oLe03BiZX+ccLIHj+KvjDcsF3ilSlHSuaa2cbCusBHsZT/LnNZ1PObxRoh9IC37aNtYo1pUf+qnyF9/anpJNV4OHZngR4WgcFSBK2SFn9FKoSmeCnxU9tmR1LVD0VNRUWIV1ITodWJKnSoW/6JsH8tfXqVxm2K1fMRSipmyKUvhUZYps0ZVL37eBdeoAIhXIetvTlT9cQnncCq3Kq5zDmHvq9LrhO989GtXe/dcy85Bgx/TO+O5YtVKOIOZKE8Vm1aS48cz3jJpt2D4J7uyaXINrMoteOJ0K3UsB9ZpJunQ6RfBeI50RyzXUnUSsr2PTnMivYTr6tNXBharAfoiYK+fXMhL5HW8XVRVVEskP2OYfoVmZ7qWVQjbbb0odV1rX6lw0jX2o4qcqt9p/Q6TX6quFUiWyKiGUVAq6kqjgtWfOcqoBe1olJxKbJCo0ImmpPmHntlKTzSJCwgqMZyxm/np9dekX1PGHr3E9rKKl/OmK5ZOTLWBzsHIFdzPRL93phDszdS5jmRH/MJnh6PlSDjpX/lnhCKcvnv6lsJ04u9/VPInV3TpMfG33ENG+6lua028g9NW5enIx5Om00QnqYqos9ecj6q9/RO/u9zrBPRPTGeN6vY5R7f31eH0p/gogfpTHFSFpoxAOlFyPioEhaPGoUJW+PYRZy4rNMVTgY+qq+3oSU/R61p3CmpU9HbYdpqZX+yOAALZBfK0PrNHiwARQAABBPYp4A/WqIVdjkLdFbtlH1xWR6tcBNJDDsbNWdlcL9qJf/Bjc4lKz9NKtkx53KHLGj8vnDNI5++o/nBEQCd+sDzYK9WH7wvBGYPIeO9cYwd2HILL2qYvYuXWD47pK6rZq9NBDZWuckk2IavUDQ7oqEiY7fMuOIVNzjovFKVg2bBXZhyJy5uibYc2WFTsPFJWbk8jOBBpp9pf3qTD9nJ24RTReBgFPni51HlH48FUPkUbD+0W3WWetrEL9p475sFysljLLd6q17d2Nu15ec9FdDDfU1q8qzTwqooYRWiwIDW3gZ+npnWxVltrvqF/UdAw9cyRt0jTVCepHWd/aC79MpTY8axk1N1Odf3Ljq1Kfnqc/SEs+zQp2g7vIukXKjsCZnlmIU8HSdkyjrZKPy4l2qtv0+emRnVV+bs61CYj4D+6OuHujH+1Ktojm9YH1GUx3r7NfjvGLzCJ9aqpYJdc8O8n+vFnjRFwru/BnFr9ohMv8KUbEsHz1EApbotdX3Te+RWdiYm94GSZc8LqWmkKgL+g5NhBDS4vUOH4kVx3jX+lGFTSBhMuSZOTqUKri1dKrLptVCRK5GP83HGix2CRye6+1qwtlv2tPJ34Kce14+Asq3bSBUWZnrFK9MclnIPqY/aiO3iCK40mswot+Mn019Da6cMffINOmPHrYF/IlaxnEDIxIyLnMoOQiYarb+b0UxiHLJ0j8ZaA078oHZl2w99V62Vsp8Nuz+Rt/Kv9GR80sA9tL6vY542JX3RX7xMFI1B0qNNGiJ8R+tbeOOOynct9yw01p+OMXQK31C1SWjY59uU347Pnmn0SqXLrK/xmvZztXRZe3mpGL8xY4nB+WTVlRguNtglTmgrlBgr8ZrbOUEXJhg0uL3O9jvSdg7HqVm54oHufbacSlQlhIoDAHAEm3Jmjx74IIIAAAjkF/PZx6eFUxT7lXu+oO0Y5RaywIl0m81VDQ5BdykzMIwvNJcrKtGYW/VMvmCNOXmgc2d4s+0iHDmeHH1wOPsnkDD0Et5mTNymjyRkfY0qJ6ipj+l3E4kN7yrWio9KKg6gHc8Qpuimko7bxryMpw+XLjMSNSsgeNg7WJH0rNwky4Q53udurmxTeT6JoPIzK68FLlSoiGg+mNi7aeGi36C7QNTal2lda4Oh+g8oUCbOwTMc8+DKMTIxP6QXf3whwUe7wfaJdFdHBEpjS3ltAzI9nPRGjCPm5s4E18ebWKmV+pqo/3KGTaH6LUSGYy4q/YI+hOaTpl8KUa7o59Eylve2ukmzotKA8GlUk/IfJ7NCyD+36ueOM2dpHN8tKlL/jimvi5XkBtBXTPvnQTkE1mauFFmvjyQ673dG5fCjfdR6N1fCri3Jj6c59LlNiFYe+aKvuHbx7tUBp1+CJiW2FC3ajok+S9UZgsEQpiyNl0oRTbiHem0tvKM6JoQpVpKhnaSonRi/lnqyfZXb1ODjANfYEXyYLEn0W2yzS5AgWleVPosSiotJbdDw8vTgtcPHyi0e8eumycvmIxbtOXawKXekGH73wi7eaSWpulRg3TinDhUrvoEOh45oi6jv7a0o/gmIi09zCYPYJc/k6OSOjfU33C8byVdb8pKmD4yQqS8uKQcj5WbNuCE5bS4WEccjSOcI45HzhHbZedGKmXHmdC1aJLqTwnaNEPqoFW6g5HSxF6/aJ9vnwSST3zVetNKd3WLHoPEpJtbLSadXbTUpVTcHz0axMPzG7MjOz4tLupux1Cwu02+NX9i4ag1BGrMTC9jK6hNLyYdqnklNu9XGBops9yX6X009X6YuCfz46/R0/SlpT7takg5wSGTuGTvXrhFbiY2J1kWWge59tpxK5RpgIIDBHgAl35uixLwIIIIBATgGnfaweo7o36hKU7hymDDorJjmTOj4su5vUt1y6tzk+1gN79CXEXt9cogbSXOvXKQ8z2Xmh4Q/7hC3xdoE653ZJCC6rlnBEnUGHEvdmVCkFI2OvtK2cGGb/6OSFHQ2zXG5sRUc3Rwku+HmUUSBlBGeZ2tsfjAtq2CsXG4nLCN56UE79YGeHv6xasfX0BuNvV91+qoNrguGwEgEJ0HhILwY0HmyrdRsPWyq6tmreZedisauOefBsXb5V0DdGodZv3rxuNLQ9F9GULEu5QJceZwvGs56IUYSCGdT6ymBfxqxU86O5BDrXgozP2+nKbmScBTOG41wQ08f9xj4f2WLWrFiWnOpr7BuG8XpYgZdOmlOqneLXfVxyTDUlvYPv9qcEsrdt+kpabZm7t3xZLL3+VWbC+LxzGVL9UKiOUkXqVK1dXdR3OLWiU97AX6axnVKpBmvaZVYug7BYwS59INWQg/mi86J0NILhq7XWV7F3cS5xHzYYE630KwfbTfXPYm3LlHuCdpbZ26uGGYynziA7aYPLS+ZCX+6sst6GjSv1Veyloz2YlROukhPinHLxEuAqVXe8humydfmIpYgVOu9SnpAxpV313sx3DiPFSTVVsJlkjq4Fu6KLBDXhKx3dPpC/bIYvJgSesot/RH8NHZw+ycGSI8zlz+u+2E5Y7xcGe83gVX7CEUvv4vQsGIQsDd5K+M65zDjkAhnHOORM5D23XlKar+ZqVa5zlBINHb1QQzpeflLiVqKJEhzHUCcoHtvs3zrXelMYyj18Yg4RWWiiOb3niiVlyMXuEtrb60wfbBUPDpg4hWdm1eE0bNSjVIQV/9Idk76zz07dMkNDfRWLnXF2rOzlhjK6L5ltrbfx/eXBk6u2xPKaT2KOpJyMXXko15aLR3Ww3s5Sm+227RTH51sEEFhegAl3ljfniAgggAACAYFg+9juKGp8rVAvMfGphbG3jgKJnLHKpuhbbmII0jboS4i9vrlE2QlsaDl+067LETsvtGyyqdw9gJRHrOyniFRFmFhpIUvX3c9E5yj2Ee1lf8dCazT4ax/XX874PEQwCSm1d3DHmStThuHsQjvzcIO7J96ZMxm01pjXYEI2vMFgWTW5o4VCFci6vInVl+1Q+oHFdUE4+kwBGg/pgIlnX3qAM7fcbeOhc2u36Ja+09/5DF4u1b5SkZ5ZCIO719Axdx6z6K6JMglGuNzKvpuUIip30FZC3nkRTcmmlH70MvWJE9tKIkYRcvJlGx8HryDNJdN5niZvv8wJ3O4AalnjbI6nLo7pl/6UBwftI6aH3FwmZo+wPRgrwwntk8FeQOnssLO+b9ke6c1uOCFA3RLqi2q3fkKY296lrx07qibZNtHmU+dXNRNGWf0GW4mxdFU4fSe48/i+qkdFyU+av7viudit5JT4+DFcbE3pa8rGTiXnKh/MpgmX/ixK8dbdkvfguuTE78SVu2HtYDoN5niWORun1BLOLsHw7ZWr9PEdk1U+qqqxHSLLpe+VR5IfGQxxLjeRQGZ+1ddCc8RWKUgRHxO95SMWr2q6iJXLPpPwyIKaAaW7ToMtjdKnld8gdECKXoOcYwU/Fo3AzLN+xd0Ta+Z224qD1+gV8acd2hkn1Lk/LZzgXk7gzqnEIGQQrZKVTg9lQmdk8DpSuh5wylvwY+mL6djcZBxyrJiz/WCp23brJaUF250I5TrOKe230ue+UyrMx7X6RBoq9OufCZWqSci0hb7kq2EzLcDBvfxU+2uaaE7vuWIZbPcqT01hdjaubexrxdrJkfFPhG5NitjgeTdtg5QYtpLR0wRq22swR2qLcDw+Sk7wUmifC0teDtLbS10MS9ya7BNLHE5RxEq3aftiqPWRgdxcI6XBAmNqoUjc8n61fNspb/wJDQEE5gsw4c58Q0JAAAEEEMggEGwf2x0qLWubQsMKzo0i57jdx7y3FceSBaPkrFyyzzk2/sHtnfgHPzaXqGBK6185eNNOuWPywu5G6rwodyNE3e9gqbBXavjD8NpDIfZ6s0GuBY1W2HEILi9zX9ZOcjAaWlkug4zn4K2F7FW3EjV40OUHlQajZOfRkiNxJqd2vpBy5po8UkW3PS679jYpjS8UrUu3J7y3FNF4GJXjKVUQjQe7RsreeDD5tY2ia5KTfWHPHfO+xyx0Azi782CAwZuUq8RkMKoLb7DnIppIHSw8dgWr5VXaupVEjCKUWJDa2kyNKKeQ2x+b6337bZW89X98tE0jG07DNf3hGMXTlk9ZbqukrRhbx1bZNCEygzlSrgWu2PoFOxifBYYxR9EpPsF4mpW1RXhU6kps3He5T69JSsSKMJcU8EfIK5xwRzWSc7EzJ7UW9JXEdHargaGbYn6K7I3tZe24ZJ2Q0qy1o7fkcnOtryXPkeCxVNIGM2j5R4oV1XjEpjVIggLpK3WWxQv/Ync00rPMrnDMrfbBJA+Gb2+Qt78wGLeqNoi/yW+UVimuHVTfeOOE6+NkeZ04hiKysOfBIsc25QGMcu3bSB51Xy1wRUgRWKDZM9gMK9eHHcwFbZBepTsFbNsfU55GaLqtyCDkqALMIOQorno2ZhxyrbwYbLMtcPFdK+3zj0vrRYZ9A7NOw6bchTh+ldS38zN6cgiD51enlLdP1NcZXKULHywe5WLilLrgx/qb01QswYyzV5rOaeVjX/GxxC5F2qZQBzM+vtodfcVhK9Wrdp4Gl1vJ6MnXiKp2jF9My13ESyDo4js4sNPdjytx9L4wB6NknwULgzPQvee2U1+JZT0CCKwl8G/7esAyAggggAACqwh8+fLl9+/fg4fWNupZPTw8DG45doOULsrPnz+vrq7Ghsz2CDQhMGoE4e3btyZRGtx59uyZ+Zh34eTkZDDAu7u7bhtVI2ZZYxzX19eD+07ewB4g7gukaAS6g378+NEkuS8aGn0ol0HmoINVaMqosQltcOHXr18qG6qTI1uqSMdHHiP7Tv4q5fmhyYGz43yBr1+/pgdyenqavnErW44S6BI16urQigPxzCUwqnjQeKDx4BS8hRsP9tE3UHTt5ORd3nnHvK/1eHh4mNc5JbT379+nbLa3bXZeRPeW3SXSSxEqoVpDmPHxgYODgxoimR6H169f2xvr8pT3ShQHEabdc1TD6fz83I5PZNneMbKZ+UrDd2aZhbiA0zDoe9goEkjKLZXEh84jR4l81dfQsndReVtgGNM+4uDyYHzi9c9g+Bvb4Pb29vv3736i9DR/ek3i784aBDIKqJQeHx/r5kLkmqXKUOe+Lpe6IusuT+JprldJ1dQcrDQypqXmoEYNvNSckJ3HTbcg4zc6Uy7u2Q11lsWPq9umFxcX2Y/rB5hYzr99+2YqHLV+0x81SRlM7mKl62ze/oKf2JrXOO3kvqiqMlde9H1bdH3wtUblr06xose1A9eJQ+fLBql5Od5xU8nRO7Gla7ndPoJSc8FoKG7BLqET/5THwJxd6vkY7x3Ex9zqSYWJCYOQhoIFW8BpXzEOaeMUXR4cUohXQUXjVnngtF66DFLfM6XZr1cwCnVG+oqoYqVG7KtXr1YsSKv0ifqGL1bpwjt1+4p50cqhqViUU9sY++L5kMGTbhsZPZjMVjbou5h28W+oy8lrPhOKXOLFWoVkqwPdtJ0mFBt2QQCBQgJMuFMIlmARQAABBEYImCeNBvfRgK/9vu7g9okbaBAzZTrqy8vLxADZDIG2BAZv2pnk6AkeM6CjN6X1dLL5KvtCYuAaEtWh7UcB1OVOT9GEaAefjXPCSa/WnB0TP+pxq8GxFd2vKv3EVRdbvTIRv2OnB2v0LHti0gY3U16bQti3cekyEDyuLiXx32gK7sXKZQRGjTCmnOPLRDvvUVIecXOO2PQTb05a+JhdIP1SS+NB+CkVC40Hu5TmbTzYITdddEddzuxUJy6nF8Ltdcx1rzd4oUx8tiBROH2zdZ85S4/nwlvuuYguTL3Vw1GEtpqz+sW5SNLWqskjUYp8pQEWe8RDI2/ZrwjxARwnboOTJNrb2zG31/ct20N5fduwXgIaA7Rn3NY7lhNKRUoFqAZeOfCUCKS/WF4unn7I8VMmXv/4oW17Td+8DBNezdo2FKlbUkAdPd0/0gsSml39yZMnuvQE+312lLTBqPpQPzagOXqWn1VKSVvrJ90Gj1t67MLOL5YLCSgT47cgS98gjqRLp3P8oQ49ztHdOI4EMv+rxF6GfRGMkzpRsnd0vnI+jgrW2XcDHzXSGy8PJo19DRWzQaGFYFFZ/m5yQy/kFMqIVoKN9Ju62f1Kv52750dQWikklcczpY+ccsO02mTGExis86tNC4OQ1WbNuhFjHHJdf8YhJ/jTejFo6hxFGpNmMy2oF1mi1xy8SuriqDtHpRuxdur6lhfuE/HwSV9GNLGeiqXLpsTGrT2ENWqQyt4xXjBGBesElVgxaq/tPQXnUPR93EZG96WuufXBi6lJRWJmme1XXOA1nwn4Ox/opu00ocywCwIIlBNgwp1ytoSMAAIIIJAqkD6ioRC1scazUoNO3i5lREaDvxnnjEiOGhsiUIuAerNm2ind5Cv0cwd2alMetlCdoJ8ENM9A67k6PW1pB5J9OTH8ok8Vp7yVlFKt5cLRY+XxoNLHx+PhqNQNXjIUmcTZmuLHmvCtnkpJKbQTQmaXmQKDxcYOv85XvOwYTlsehdAdoqEx+mkm7LWAAI2HDpnGg1/YFms8+IdOWVNt0U2J/ORtRl0ptPGWOuZ9aY8/2jiZOmXHrTZIUtLet01fNgW331gRDaaRlWMFKEJjxVrZPj7Py4o1+VhAPeJsvwWq7liJkbf0p4oVgVHTB5ihucSEJ74Zmxj582/QAAAgAElEQVTahjdzxvemjbClVIBFT5bBGS6Ug3U2fuIDI/H6Z8PF0k+augbBYibAxO6wHyZrEAgKqLfe/anUdX+6EaNrqO7e6rqpSZ81K5lKnd7k0cOpuuq9fPlSFWmwfAbDT1+pYQ39QLduTulA6XuxJQJNCAzegnTaJwsnarA5pPirolg4Vv7hVEfZ0yYOjoXaIeguZ8rcl2pRT5iK0T7QBpYTS6O6WquUCr+XpJxd/nXTok39DZSiepIQLM9qUeuFq1Hd88kpGqz/FXIwkpOPGN9xsOYcvCLEw+fb7AIpff+mf+8nPgjQUGXLIGT2wr+ZAJ1Kflo1m9IBL3q+pNRFjENuptDSerGzUh3JxMk9S/Sa7f5vFyud6WrHVjJuVrTasXOhW+6rCReOhh2xOus9O4b1LFOxpOdF/WNffSdjMI3aWCkKfjVnpdO+CgZV+etp9Wd0ULXFldvocvKaz+Syl1JdKPBNDnT3Vde0nSYXJ3ZEAIE5Aky4M0ePfRFAAAEE8gjE+4f+MfzBWX+bsWs03JzSIr+5uRkbMtsjsBkB+06q/QpQuQTGX2nojqs+tj3EYEeyXMRSqov4VNNz4qbRqJTbw3q4fM5RRu07eJtBEZ4/A9Hgj2p2cV6mDPT5rHv0vlixvm8wLiizyVuM0+4GrTV3VTBfWNmogF0r0ngYzEQaDzZRlsaDHeCo5WqL7qhUjN14zx3zvqaC/1bMWNXJ22+yQTJZo9txz0V0Jh27U4S2XQbilUPKyFIlPm/fvrVjkvhgtL1LynKcyw5h8MU2e2Mtj5qAWBszB4cDGPzoPMIot2n99L6mjn3QcidL4u/l1tn4ic9RlX5C2dSbXO7r79sdq00mnEQtI6B+2ZN//nRWdn8v/vnTK7uaVUd3KHSfSL8YoTvIqvR0ehbqzenekAr24+OjptpZfsaEZcA5ys4FNKdD/AKnVuK678vp1ItP3ajTf2xTdmymp9wmti+OmmNlLJruBcfn3FEa+aUoZZyax4nt2FWe8/HPJvuphrEFj+23LaBHO/zWi6o79QqndQPHcu32EZSxUGzfJ6B5zfxKz9941PCRv/u6a+IJTLwerZuE7ugMQtaQCxXGgXHI1TNFwx2ROMSroMiOG/6K1oufuerRp3SH1ezMOxqvUTInMuo11zPbjhO3BT723ZHxG/wLRKY7RN4cXyzayx+IisWYb2Psa+zVc4evp20jo025bX0hXmKb6HLyms+cQrjngW7aTnNKDvsigEB2ASbcyU5KgAgggAACowXGDiPG+5OjD//PDoMTRmjDEoMp/xyf/xFYU2Bw1EwPEOth5S6KGrVZ5hfzUoaH9DK2qUN0x2iZR5xTIlaoptJzKimP4sWfwsxe1DTKM1iEUqIdj1hKLa2H3cc+tBo/6Nhv9cLYIMXYMNl+vkDfYFww5E2+9TdKoGPZ0q1WjePr7r7uiepxVf2rZb3vt8rPmQaLXLsrB6s7Gg925tJ4sDW0vEzjwTlo97HdoluoeWmUTKParIkvFIpPSpMve8e8Ly196+MyWb7d0oU4C4gC2XMRzWW483AoQlstAPGcjT+kXo+JOin2RUdXgUI9UzXRE1Od8li2HdSonyi3Xz+2A2HZETCDsd36aWNr6v/GT5Mu8HJjqikjEuourTug58ibj/F+nH3aml32uRA8qdXzWuYmwj7NSfXyAnrjXZM1aERRA4x1VlnLm3DE7Qmo2RCs0u2ULnz/0T60WR5sFGngKHHKPxNm9gVbcjDCwaPrXoZeUPRnF1JnQev9FxqDgexhZWKZdJrWy8g4s/yok8UVZBn55o6i+bP8Ivr/2Dv/+69tLOs/mdcWsKGEhQqSlDChAkgJgQqAEoAKICWEVABTwiQVkClhkg54zo53tRpJvj6SJVmSz/cP8EeWpau3rqWrqx/Gsodu52rdeQnKdNoyrMDkN0XaOR86kLG9K3JCBlUgJ2QAZPyfQU9UZsHKD3mmouWHzKIn62UPF4aKzPF2WHFd61ueOK4rOMoNsmFSYOpOfw8vGb43cbAXTiZ7JpoWnzD01LAwlPw44/u+bAPeL8t23eglvWQVXFy64pDxK7q4aKM9aGvsFENORtu1zcdQvNs6uvea371wg2GtW7KdapFUOiIwIwEduDNjrUlmERABEbg7gUamM2kWY8/23StA5b8lAX9TKzmeP8/JnkqM0+8mGOO3atRSkVPajNMqBngm5DBHTKRhTqI4C0zyMUhz94MVy2M8mLXHzEhHt2oRyOq4mVnnWoL1TIfZ3hbIQ9pFwVND/cQyAmxSxQew8VZidh/tJxYJ4V9c48PXaMkxu48165j7H0rslYSR8eDXpowHn8Z23dp4iHMkQ4ZVXX5xKlnSk9EY26wgC7IDyurfD8UwylI3o0NJXIQ+Hy522S15YVTrmfJeoqJnBNazxQSkQsXoej546GfI9Sz1FN7PK/D2vHv3zr9b8ZpUbLR1uRtB0XORA2psOlU3R9apv4Sx+OwS37jdy5esu73H7XDGI0F2r3ZGLe7ah3XaCx9byDNmmnubqYKWbUzhJZUI2ATQCGDG4ePHj1++fMGOd50hZePS3QUIHDbdsK5H2DIHY/LQzo/3+/WsIFi8zk44c8YKSorGB03Q58+fcZABfIO4Rs8rc9qvzWfPnvk/964xFOrv5QtM8W4rGfYgKHxMApjNjOdKYH7U2gLNlPqw/d8SieVkEj8T5zDHk0tQzsimZwMC2LcfhMQ/mzof4uzqhsgJmctTTshcYpfHlx/y8iqQHzKrCmS9GLhgINnqtD2LFXRVjneMDTbMcN180Gp0gv2HpVt137xGjPfFv6WGxadxeL2k78t4eQ+BGBHIOdCr2gdDctxasqLtIl91d4Ehp7b5nFee2zq6jeb3qrZRttN5fVYKIjAvAR24M2/dSXIREAERuC8Bxh1cQIec2SW/ylIggB4RgVkIkOP588Vhtqa7XOCU7LbK83AdJ6QyBv9O5twLnArhz3DvPQ7x+o/z408sxuLB9xoHMiEoePAtneRTZxatJhMsC2zUSZUJo6dAgNnZ5UCR0xsu/iwXzBK3oCxTo8AxOtgdiiX1du2jocZc6aNHj9CvHc5YBHz0M5eAjAcZD7HONDUe4uzKQoZSXbdRp6ws1Z9qZPNcMjA3DjMqtmDPA2fajfO5LJzCSiq6cDWNXDSp0Mi142QzGvAtTqN6dAJUucDmOr+Xh3OjnYOL9FZBhoKiodM8BI44Oq2AZAvF8GOWVQpSYIyZeE28n/XJa8YjMawLwrbHyBfqJMDxHw92kjuBmRGfi6wLERiHAF58NLnYGoTjLeAw3E70Hkc8SSIC7QhA2w977WKDpLrYh5Kgm8Y0QfV8yQR9klU6RAwQMPObeyYmKe0C0Q71YSsjvp/cs7CBPd9zJUPPYiqvkwSwGSk4IAzDaqxJwwdFTqbMP37bJSg8IsVkCDBrKaf+cpWckIwa+HFInwnZifsp41pOyADI+Z+B3VJWL1vVHAojP+QeIvkh98jE4bJeYiZ+CEaO9mI5FxnvI2C6nwUXsGb98S9SwDGj3dbYFAjc5xHDbGDmaxoJaTcyjTKdKFk1LLmV5b/7y/i+Dqe5cylt8S9ZBVcmavzUkhUdF3OEEKPv2MRrpJ+1yo5WVNt8qsAkx2KLOboN/ZftVEWvlIgIiEAWAR24k4VLkUVABERABJoQyHXk5cYnhSZ3Mvi+AzJlRROBlQiQI/kqRc5yD40mmL9XqgoNJMJ4oxCtiv86V2Zm1dfe7ovDvIJ1Znvxe+rAngwKH5AAOYu8ST7sFq8zYLEzhFzP5HJB89v/3C6X+5kLHGcOiw7H6GQ1wjjLDOblVUehnynvLM/2bJ9lPARacVvjIeBQ9nNA1W16OljuQDs3PlkLlwzMjV6DOe+SLFputEaEc8UYJ34ukNz4ZEkvUVFSNkWzCeSqRG58O3d3VyrkUFS5OBzpNKrHKsK7RIJPJjZdHGN0eU4eXJQNjaHe2F61t2oQ3ioslNFpOz5n+zowQspM00+fPjGV3s6XCAHsYm53y1SOSflknKzj4E/mNe/jSc8bmgKyy5u34JJ8PQIfP3788uULlgVjqyG2BkmH16tilcgmEBilycjtbIZkdkYgIwlK1NSTZojn32LmT/34ui4gQJrKmKfuqRJV7PkCGnpkIgIYIAczOLCi4ejoPEUbyLAHkGl4954tDmea0OIlKMVS6cEkAWYt5Z7LKJngaIFyQubWCOOPQpplHiE5IXOr4zB+FbtFfshDznYE+SFtPv5dWS8+jeQ17Elypunx48fJFJhAvPVBXaBVv/DoW0bmPnGMTjBob/vIs+UyxYRpTyBBXoEyB3fdTw2LHAr/ghm4+fG7XeeqfW58siDkRAMzpCJzbBRt2IpuVN7Oyc4+5NQ2n1oKc09Ht2ynWvqjdERABKoQ0IE7VTAqEREQAREQgVMEcifPcuPzwjG+EuarLHyOiikC0xG4xGXMUBptx45x2i5TnDgOlgCSMy5NvwYTC+ZCDhvn5O4L9/jeBY7AYB5EA9558dmewAofjQCjP07mJWcFCk74PnydHbGhLrAZBl/Gi+ce0D7gq9Qw4bBnBo0zLvAzKCM8tnhWZ+40qlAZDyRYGQ8xqKw2PH78ZMiAqltdSXxEQcPo30pe58ZPJpIM7D8wN87qQgdx1UfYAg5aZ5mrcrnxk9qYDAyqJhlHvqMklmsDc1UiNz5fOqkQz+owZmz8B4+M33h++PDBXz4C8wNfHw1KUfEn0zpBRYtlwJJBjKqQC75iirLgPcKSIIy/YMOgpMXJViQwS1I47sFfWFl8dgnjSyxOnIHJ2PNnVI6R4Uwcw0rckkVNnUl/gWfhsk42xVc5qBdAqiLUJYC3GH9oZ9DWoWNC94TtRnCWIjDOiGmy4qcUIgJrEIBr3TdKk4XCi0PuD0k+XjcQkiRf5CAXxhYKHqn7s924sq6cs6eGCWLyEIeC+bIyOIE9D3UdbSVDWbn0VC0CsKKht8FJMWgxMKDuPHC+7RKUWlWpdByB5MDQ3d0uMBcfhEz087CAckIGtSknZABk5J+B3VLsKmRs7+LEGYDMoF5+SIbk4HFkvZAV9PLlS2ZAig6ubC0Emo7gsB68X+T5+2QR5o1m+Cu0+GTMalXDcqZemKbmTPpnns2VLTc+LxtayMPIjP18mEi7CO3gtJN5rpSnHnJqm09FZbuno1u2U0UVUlIiIALnCejAnfMMlYIIiIAIiMBZAuRJnFs2cDq02wzPeDQOV5udxaHnRWBsAu1ewLjc/IqEAX151dsKZmZ6Y3jVuTPMWsaCeTXmo5oo+IBb4mOVVkh/AlnnpzA63L8I53MM1msyCQ7YqB6KjY/kJI/Jx0YaTPNjfcDWNmKhKi7wE80RpqkCRy0KjjnUw7wUIZeAjAeSmIyHJKgC4yGZTkHggKpbXUl8LBqY+zT8a9jhOCPAD+lzHXRSfTIdORep6Mi1M4VsUqEpqilXyMOesfNGtVz5ET/w9mQpam52GOwcEkOa5x0sGHNhgIbeE4YcNm9j/DV+ReTCbB0/GMgXn10SpJMUu6nWMRtdRnZBHHqnD5c/JpmvFLi3a/18S7ISJZXlPAGc3Rb87bVdiAaP3+fPn3HuNv7Q9+EPvkF4idExoXvCdiMceRD0v5uE+I5xljP5fLmUggiMQ4D5jvdoXTYjD87YuhayOsRu/Pf6hUAARtWDR8p+BhmR4pXlpaemIwDLBMeO+EesogiYzbxkKiRpFCWRLrYEJVlGBRYTIK3oq7SouFz+g4cutfF9X8H73rRvwijskBjwnreU5IT0tbT4OvAfyg9ZTPLkg/JDkgCD1sx46qp+h1l82Mfw2ztyOoAGpJjHCQIPfwan7WBhw+BHRRyWqFsEANfik260yYzUsJCgktHOW3TJZKsEZlm82p5mMx+5om3JZ7l7OIAaecipbT511YxsuwL/c10Z/NSCjEjx/BROXst2OglQj4uACOQS0IE7ucQUXwREQAREoD4BuLb5cTjWStaX4H9TZA7cwfd4/ze6/heB2xFgFi9eAqWzYIdznC0gkKtCmUm7FuIhTeaDVMw2G188LDgjH+msA76Quh6ZAKk/WxFW1aIsCBuK4jU0VykD5v6TXnusT8VGmqRU2POJViuYqMBPfg41mawCYwLDvlmdBZPxEOsGQloYD8mMCgI7awgpYdPR6J0H5oeqiJ6x/7KnwEEx8tw5qcAno91ZRU+i0+MbAanQkprQtGfsQCxwemBFctPz/six4ZhWUIfqGCqL4BATfvbELwVpvTT1AASbSH3x3PXIKnd4AGLgVXCFus9FsmEBt4cPH94HgkramgA0Cn684A/OwORUCHQSVt+hBuLMnWTj03+daGt6Sl8EGAKwGZgj5JJvDZN+oziMPOipC/YNVhS4qaFVUc4FkkI3wZQCqk6eCsGkZsQJ7Hn1Lwaru92CBsIXHbS6WAW3N5vZms89l6C0pnrD9JkN9sF8x3SU5ITMqrKkryBOgTHn4qcUUp1AYLfID1mdMJmg/JAkKFkvJChEw+oCskHG9+2yBkpwrAUGLTLSYgZXNVp84lDMcqGG5UxNjez70vqQMzUbPDtyRQeiTvpz3iFnsOLF4K8BoAHHv3VDR7dsJ18BdC0CInA5AR24c3kVSAAREAEREIH/JoCFXMmVkQEdeLWa7joIskv+1BLqJBYF3oTAsM6OYQWrpRj4rgXZ+FyIgmnGyWk8xy04F9mFxxeX9w6xSAoZgUCWyl34+rRjVfBVHHCYaxYcZcTcf8wQjVJyfSq+qIZdN3sH6+yFx+krhCQw7Js1rGAk2MNotzUeDsmQEZbXkCSH2w7MGTsWqwdevnyZ5NYoEDm6tZVly1sbCXZhsrdV0QuZL5a1VGixCkVxbFeJa0WHLXjw9eDWmzCZ7U9gJQfL5QqDQat/Tg32pB2eHJGUmRnewsZo5wEgPRJTG97zLn9M6kxBoK+r7vGp69SVQhfjE0i2cuhbycYn+X0XqHTSnTg+DUkoAmcIkNuKDhc9n5Gh4FlSHn6esUAG+xFYce0MLTvre94lx1Okwp9hCOeDP1aFaVRmz5+RQc+OSQC6gbbLVw/I+fHjR3IjTfVCaRapOtLbJpgcGAY0mFmY4JGhfgZvbiCbnJABEDkhAyAj/5QfcuTaCWSTHxJAZL0EWnH4E4dNJD1g8YNYmYAGIQ6PQ+A6C+a2cG4XMopj3jaEMXu0+GQc9VDDcqYuxvd9aX3Imfp1z45f0U7UeS/mHXLy7netQuH1826ObtlOvG4opgiIQAcCOnCnA2RlIQIiIAIiQBHAEenGFjLMTcLz23p72/gzoBRKRRKBZgSYAW2zzK2El5+zCaapDBbkAlMjheJbzGLB4OsWh3klF83HTw2rmbGoCulMIOvAnSX9uXzr4aqG9NW6+NdeYL4fk9BJGfaWTWNxs9EWGbeSuSjwkMCwTbSMB1d3ixkPrlwnL8ZUXXt69WSRt8fvOTAn3wJMEsPiJXdvnq8ObMpCN4d1yZ8/f8YqkPMJrpHCPVV0jbobpBRSoUEqopYYsy8xD0asr169qkUmmQ6z/UnHZCTRdQ4MFKNskA4rIkgnWYq9AXUycm4go3KDr9F88OBBbqnvFj/pRVFLcjc1uKq8cOy8ePEizp1s2TC4SzoP0R3jg5xxsgoRgVUJQOGZLhvFR689FATSu4uu6qqXekzv4lCVWFeYZKcQZ4FZM3IfafwsGRL0L2X2PJmXok1EADuTAysF69Pg+71wepqfRCb95y2qo8USlBZy3jxN5nSVC7WoSu3ICZmFkTEv5TrIQtoucuA/LLNb5IesUkHyQzIYZb0wlII4ONvR2JfhImPszLQAWCkRzGRhIPb06VOXji5AgDR7tPhkEG1Rw3KmIqbwfWl9yJkq3p6doqLPF/PaFOYdcmqbTwvNuZujW7ZTCy1SmiIgAsUEdOBOMTo9KAIiIAIiUJ8AtpBhFhZ+WyzY2s6+wb+YYMOSFPhzr/qqT/1yKkURmJYAOaDtXL7Rlni2KD4+BEEmey2Nw9yxS5xfxcjvK9ZSDFI97hYNkyV8kVedFeBbD8dqrolwTOQnj5+ADZlcovr+/fvDBV5Xrb93VbDYhYyHqyqUf/0Pu++mRTjMPct4qCjqmKpbsYBGUjccmPN9H1wTjx8/RhfDW6oGauYW9o8xmwqYpJaJc0MVXabuBimIVGiQiqgiRnIs4FIef4W6vx8Jng0cteaEb3HhZ7eXvhwse2R6hgcbXZjV8LF4zOI2DJx5KyjO4jAkKEgy/uAqd/hW2q1QssgrBe75T+48mFqpfqcoCzaux14FvJjkhDK+8hI/joI/f/58iuJLSBGoQoDcVgSz4bBbrCJPViKQionP2EVMOrlx1CHmEjsZHw40cqavqUoEh1i1NrlPQtPj3QjAOAl2JsMIwSCdPDuskZyaRWoE9obJHk6+gwnZRA9Lzx7+ywkZVJyckAGQkX8G7jv5IS+srMMBl90QXSh5z6xlvZTRxsRo0gMWpAb/AFxtQaD/E4Od4ARJuPftR/zH73PNT7to8ckIWqGG5UwtzOL70vqQM7WMZ2ep6JPFvPZx29IbdsiJl4vkNviSALIU3aLdzdEt26mbaikjERABhoAO3GEoKY4IiIAIiEA/AlhPgI3Q8MziRIYvX77gX5yJjiWPhzMK/URUTiJwYwJjvonMhNDUlYZDQ2xXml+6a1dlMXXBLK3YSsSvd5Q/19cBXTsCwdIQF568WNKfC4OKbz02LMz3apIALwlEAfcair0K3Yvvyz/s/IQv5ETXMh4uqazbGg8VaY+puhULaCd1w4F51hJS2BhYTAYlwQIydEY2TN1tQeCGKtoC453TlAotU/vzfulrqwJ/vNZ6LEYOD/dGUsvozHQFwYa0sqP3mMFvsDi+OhzGLTO7ys3eCp2s9L1NlYyL+GTWelwEHIF37965a3eBNpA8ij35OJovfpWwy1QXIjApAXJb0ZhtOykVeahQ9Rqc/WSB6kA6JBgcaLKXI2Mq7z17GP727Vs/TuuBnp+XroclgNPbA61D+4AlE2VjvVrF1CxSLZJKh5wimX1Jz+zDfzkh9aoyBOSHZChdGGf2hug8OlkvZxh+/PiReRxDKsOlhgkFv0PBkJx0KTBZLxZHi09mqVA1LCdraiLfl9aHnKnriSr6TDGvfXZSSy/wdxkMZ/cJGEVrdOtujm7ZTo0UScmKgAgUENCBOwXQ9IgIiIAIiIAIiIAI3JEAuWyxP5phBauFgtmdsuVFfsuxlmBxOowA+DJD/GAyhC+4/LlJgArkVQisZt/ilazugnXkc639DRYu+xCSDnqc5Li3Gcw9i3bs5qdsOBRVLobto4cVrAp2JMI3gEzfXUuqZDqMALzxkMyiIHB5DSlgsvwj5DylzwHryfDUo0ePsDUC3yjGYcHoaPwIuhYBERABEWhNwF/a2zqvFum/fv16s4UwIOW/2lQmyeFQaEsWyw3L0tdTFQlgYL6Zo1APfpmaLwB2uzEmdFMPgLEu3xd1dm/M7K2QXxcF10k1g97Kr1IAU48UE8AO9mRrRp4phseTiziRpsZ3xZWiByciAJuBtBLHPKSe9OChwyItk7p1R4pXN9Obp4ZRFeltbqcSwY7TZCd182q6VfFhTsB1HMzXYGEDNPBymzmQyqgX5rUyHj9/ixEgOTY5n7VSYAgwtsQC48TZh/9yQjLKfM84sFXkh5yl6mdviM5zlvVyhiGM0mCospcaPPZJnxhGW0Gnj0N8Lrdp90pxebgWn1xeBaQAalhIUHvR5PvaI7NYuCq6Q4VOaunxrai2+eRq0d0c3bKdcjVE8UVABNoR0IE77dgqZREQAREQgWUJJB3Ky5ZWBROB/yXALGT537hd/x9WsFptBe+QutytyQhAugWxY5lXozFX+vLyK2YjAvy7AwGwuaKRGBcmm7sxD6/wXLsrjQIm9+wx3wEgd+NcWK1zZT1sHz2sYDIekhpOGg/JZ8sCh9WQsuKs+lSt92Xjgx4w2Xcw9LCaH13S48ePYZRuh++8f/+e/Kwrk77iTEqgropOCkFinyEgFTpDb3t2/A795cuXqOgvX75k+UDKyDAD5OKusEwkPbVHAGYJDAkoBtSjbJBuDJZdpq09AIzKQYbxV+TbLQnjZ3DM17tIbmpl/MProVCJriXg9o76YkA/0c/6IXvXaDPjNx2OCB2RsEdM4SsRYPrrrbxjNu/85ODf//73/hUHH1H/TJUj2Xqj72jB6sOHD74rGyMsqUELzrOkiVN10HgGNjNC+La3aUl5MS7vAhgB/FevKTclHhNgOtnkl3LipOYNiQcUo5VFTsjRamQceeSHHKcuIIndmNzcDwk+sl5Oqiu2bTPDJZhV8cI5LH4IvvmH43s02DFqRItPDDhD3VLDcrI61A6cBBg8Puz6EFV0UFP9f9pWYn95thyzlrjwnvyrijNgvozlBrHXcHTLdhpQAyWSCNyWwH/ctuQquAiIgAiIgAiIgAiIQBaBYZ0dwwqWhdeIzKxQ2R6/HAUjQLCqbK/g/GQGUhh/c85eMRXejkDW1ymXPD0dBMjXzdUC6Z918a+9ePPmjSFAclMiM/fz4sULI1ndyiXA9Au5aVaJP6xgVUqHRO5pPNSih3SW15CKrFZK6t27d48ePTpZInS+/hZ32BjYWoPV5PhXJutJtnpcBERABETgDAHGPtSBO2cID/Wsb43sCdbaA8B49qRye7UzS/jePp+sFZazFDYpJ0aOWOTKuJuSjyuwFgEMtdDuxXuB3r59i7busIL2Hsc+Iijzkqe01yKvdBYgwPTXWzHHXNPPS4WSPnv2rGeVLTnr1BNgcV5o+dH+Hz6ORh67mKo764LtDa1N7sNiKsKFBGBF4Hz2WABoRXXFi3NhQhgvwZbO5dMljAC5c+IMIsUhCfz222+HMdUtHiJaKQLTvMgjtFKNyw+5Um0OXhamedmKwD/fchoAACAASURBVBgPTQvLCHCJ9YJzc4DxsO/GCBontblVeVh/+Pz5c58YVtbh+B4/RNcxAS0+iZkMGKKG5UylyMg/Q2+iZ1XRE1VWZ1H5yQUINog3rDOik9ndzdEt2+mkwuhxERCBWgR04E4tkkpHBERABERABERABETgGgL8espr5DuXK75ozX+Pi/m61zlxDp5m6mJvJ0aQNO+Ju7zUgeT6OQgBXoUg8JILeph1LUFlzbX2F1/LCeR3P41pHtwylg5gMfThJhyXiy6mJsB0WPMW8LbGw7xVJskHIYAuAB3Bq1evKsqDTsf1O2h5cPIOeiJsBE0eDFcxXyUlAiIgAjchYHsYmDXNNwGFraSuPzKKvOTQ2CjvqrewsZPxJT558qQpAcYtI5VrWgUdEk9qGlqb5NbiDvJcmAWUGasA5VO6sAqwyQfNWvCpbciDwRdzLDseRyXGDRd2E8HHcmG5lLUItCbAmIibDGOa1rxU8Qvemi0vW2tJ7pY+uuNkkx5zwCQaNpHG4cUh6DL8dwqeQO1BLYY5+4PYyRzsSXYlgv95hDN3NIvkakQX5wkwu5QxM3I+o2tTkBOS5C8nJAlqmWjyQy5TleMXRNZLrTrCWjvmE0Q4xhQDK5xDjYYdF37uWO3gzuLxw3UdENDikwDIgD/VsJysFPm+TgKc5XFVdJ+amnHIybvctc2nTIvu5uiW7VSmJ3pKBESgOoG/VE9RCYqACIiACIiACIiACCxJYO2t6cNWWdbnLC6vo4quVX9Jol07l5faFk93ryLAO3MhYTA3fJXMdfPNPXAH35+Z6BR5e6mWsWjPOKYHBOqurq5boZOmpib6koq7rfFQkfawqmtPr1YkcNuk0BG0swqwIRn2CVanoZ9Cn4stNx8+fECPdlvaKrgIiIAIiEA3AuQAWefBdauRphkx3gCsiceKpXZiMMdbIPd2dle7ogUpJ0+cCeIs/FPDE1e5aGZveMyQK/4gF8nWD7MM2PHOSJj0GcLBIm8hQ09xJiUAjwTvRRzTV8av1EeXjW1UPWtqTGI9CVyYF/ltiWTHcUZsOP38x0kx/Ed0vQYBGA97p+2ggGiORtANvv2HzJc3aBWXoKyhY0OVAuYEMy6GF2IosSVMOwJyQrZjO2bKjEElP2StumPa21p5DZiOrJdalYJ5gY8fPzKp4RhrjKPhw/d1D5Yh2dQzWSwfR4tPBq9iNSwnK+jyoeJJ+fU4SUAVTYK6YTRt8+lQ6aQXkRmXZUl7laNbtlNWNSmyCIhAIwL/0ShdJSsCIiACIiAClxOAtxfuMPzB4YuFv/6/CNzE833BlwssAURABEQgJuDaq/hWHDLFYiOm4c1a9sovqI2JKWRhAlnzu/gky2IoyJ0kfqlfvXrl/xz82q5fY9Eelg7gO3twQ/vufsTHJyXXU4PBK1HitSNwT+OhHU+lfJLAdANzfIwRPYLd0ZxkgsdhEv/yrz9cY5kaOiZ98vo81bIUplPRsmLqqXYEpELt2J5PWcu/HEOmXzOGUS4dXUxBACbGoZzk2qzDdPYiMCoHh94Ux/7C3co4M/dQrB0uMn79YiS+DSX8QF33JIAm5d27d/H+doRgg9Bhg7P3OBaV4nGdSdezKpVXNwLwk/N5jTn/mGXwo6FueuBgAHNMYoGQq/6Ekw26cWioVO+7g7Pb5pp0W1UZ+pcL6nc4IkMEnMN+rTdYs0j9dWPVHElzomcXfAnqLJvkEgm7Zcp4hOSE7FYdHTI67PUgg/yQfEXID2mwkvViwMm9hbUQ+CJdsI86TgRDqkePHgXhaOcPnWzBIzf/qcUnIyuAGpaTtXNb39fd1ofctqJPviB1Hx9wyIkXgS+jtvnwrIKYN3R0y3YKdEA/RUAE+hPQgTv9mStHERABERCBJgTw1RTM48Kfi+3T8IJlOcKaCKRERUAERKAGAf9IiMP0sHRv/NV7jOMvq9TyxB0qxg0jkJ9S38gsuaAn98ByrHGZa0Y8WLgcKDlOLghC/J/YIQMN2UxHhH/33Xdzld0vi65FIEkgqxtdxnhIolBgfwJrDMz7TN252oEfA38wknH627Nnz1y4LloQWENFW5BRmiQBqRAJStFGI4CO5lAkexh1+LgiDEIA+zYZSXB4BBOtOI5UrhidHpyawOHG/qlLN4XwGE9hs1/cBKHRwyjvsAjG41lLhw8zUgQRGIRA1moKZmpvkHLtiZFV3r1E+PAFiPGFHTAm5rwOt49CbEyl1foSA+xw3xLA8EoTTwMqRlOR4DJCvZOzM1DRa5WElHMjplmkppoze+KMLi25GGP2imsnfzwci/OSEzJmMmmI/JCTVtykYjM9jiuarBeHYu/izZs3aLGzqCIpHHWtM6n3kBrhWnxiwLn2VtYroIYlrqyb+L60PuQmFR1ruEJsAllNqLb52DDtuzd0dMt2slVCd0VABFoT+EvrDJS+CIiACIiACDQlAHsaKyDxLRQcoPv48WOsm4EjuPN6qaYFVOIiIAI3J7Beg8acd55VaibBm2vRDYvPrONxWNZb0IMdIFnubKDADn8HZIoLu4qZr+RhrTMWUuNPi56nqHEJmUUgqxvNSvmqyOrrryLP57vewBwl6mwhYE/O8+fP0YWR61P52lFMEFhPRVWtnQlIhToDV3Z1CWAhIGMfdu746pZRqTkCzPG7T548aT0Qtsfsm7SzqNw///lPh1cXAQGtsg2AaMFoAOSSn9j5E+eLRokcZyUfRzf68uXLOFmFiMDsBBgTcfYy+vLnTpr4zxZcy59ZAK3iI9iHwKSGY9owXGJiHsYJZtlevHhx+IgirEQAM7P4vAffzsAV3PoUVBvvel2AWl27xtvdxZcRDxPH23EYRxHWICAn5Br1yJdCfkieFRlTfkgDlKwXA07ZLbjLsry7mFbQp4PKUOMpLT4pRtf0QTUsJ/GuPQrT+hCnHmtXtCumLnIJZDWh0qJcvH78ezq6ZTv5OqBrERCBzgR04E5n4MpOBERABESgDgGsjHz69OlXX32FQ3YweZM1ZktKAN/x9pe8q0AREAERuIrAepOpzMaD8636VfWlfAchwOzscqLOssXLCXx4waxr8ROBQ7b1Xjs/u/PXWLfqfyk0SFBfyQuA6OcNCdzTeLhhRY9Q5LUH5pi66783BmYw9lrA3VFrt88IenKhDGur6IVg75O1VGj2ujZGDbMXLUt+coCM00izklXkMQkw1d16Y+evv/7KwFnPG8OUWnEWJgCV1heeR6hfnGEaHHmwSQX/JzPI2nscn3shG7cRIEgGESAJLDATl7VSf4HykjWraCCA9py0NnMn1JJ4g89gYN2RhldJUKsGwo2M80RyGxmM3d68eXMVE80iXUV+vXyZc6buMHcvJ+Sm24xXCjHVSy7TFDA1Lj/kMtV9eUFkvVSvAiwU/Pnnn8lk0ZtjzpSMrGhJAlp8ksRybaAalmv5j5m71oeMWS+SasAhZ64fTJVYTOC2jm7ZTsU6owdFQAROEviPk8/rcREQAREQARHoSQBLVbCosWzVC454gNsX/25/WICFi2B7OT5RiPR7lkh5iYAIiEBFAljAl7W6tGLWTFIQD6sbmY/BZk1mIFkmd8W5FQFmYYcDst6CnlxLqf9pAg5+2YW9dE9fySujqqduS2AZ4+G2NXhJwe8zMMeeB5ivWAzaeeoan9eGMYNvw2LS9JIqnj3T+6jo7DU1rPxSoWGrRoKVEWAGyHfY+1RGb66nmCXvsP9xtF/TcjEqF0/NNBWpXeI3d0uO7IhuV+lBytABeKJIp3fwrH42IoAJCOwXCvyHGNPhzB2mnUw+DlExMISV2EhmJSsClxDo7Ou4pIx+plkzj/6DZdc3NxLKoNV9CjNfjF2KCTVm5tqWLZiVe/XqlR1fd1ciAOsiPkoAQ+zAFEkWGaoCM3L8QxvRoI1s+UM8WeNJBesTyGyx09x9n7oYIRem55UTcoSaqiIDM75GEy0/ZBXaWyIaYvAwZb2QrLBgEudWM+OXka1BsrAjRNPikxFqoVgGNSwxupU6Jq0PievXhaxU0a5QujhPIMvZLi06Cfy2jm7ZTic1R4+LgAiUEdCBO2Xc9JQIiIAIiEBvAjiiEkfhMDNzvmSYVn/y5Anmbsdfo+CLrWsREAERcASyFrxiHfkaR4dkldqx0oUIbASyvja83oKe9+/fZ71BmDufbjM/DiAwtH29OjUKq1sikCSQ1QgsYzwkUSiwOoEbDsxhXWPJONaZBTtnqrMNEsSL/OjRo48fP65h3gela/fzhiraDuY9U5YKTVfvWONrWD5Zq3ymKzsvMONRhxedT1AxhyXAfJA23gtavTiLqZzRyFRHN12CyfWRaE/Qn05XFgm8GAEM3+JtvTjYFMrJjLDQnGI4FjDBwBAnMmBxZxCunyIwL4G7Wcvq0+fV1TLJ0eDDVjmsdzTvZO9giBG4DXHEmxFZt1YiANsg/qLbu3fvnj17hiVqzJk7V53od/hq+NWkWSSfhq59AuSqjDVWbMoJ6Vf93vViHqG9Yip8IyA/ZAtNyOqgWwgwcppZcGS98FUJgxat92EDjgjwiZ0/q5QXbNWYWnwyVM2qYRmqOq4SRutDriKvfAMC0w05s5rQoLD6mUvgzo5u2U652qL4IiAC5wn85XwSSkEEREAEREAEmhLABC0M5cePHx96dTcxsG4Gp3hiJ/aXL1/gB9mWMjSVUImLgAiIQDsCd1vw2o6kUr4PAdJg2ICst6swXtlpVD0+KT/jdLi9RDXeTmMQ0C0RWJKAjIclq/XyQt15YP7111/jPLvPnz/jPN/OFQFPCPOJyM5SjZndnVV0zBqZTiqp0HRVJoFJAn/88QfzsfH1hsYkn8Wi4SyJwxJ1sGcYt4xU7rCmpoiQ/LIx0+ZMUToJOTUB7OnFTHFcBPLQMZxOjjPK48fhd4XRGIcrRAQmJaA18ZNWnMTmCeAEbSZycFwO84gfB747/22CoQtfoh9B16sSePr0aTwni/PTsUQNRWaOIUA0GM9b/M6UNIvUGfiq2dnfyNlKjdUIqxZf5QoIyAkZAFn+p/yQy1fxaAWU9dKuRmC4Js9VD3LE8EpusYBJ2U8tPinj1uIpNSwtqE6UptaHTFRZElUERODOjm7ZTtJ/ERCBzgR04E5n4MpOBERABEQgg8Dvv/+ONQrYNc0s0Ua6WCyO5QuYwMNh6mt8ICUDlqKKgAgsSiC5b2HRsv5fsbImM+6J6P9g6SoiQJoN23OLbfHCut6sfU34ymLEb4IAe/We1u1NUIUSsTEB9YyNAd8ueQ3MtyrHlkv0szBTsfGyZ1+DHaE4Svh2apdTYKloDi3FTRCQCiWgKGghAuQAGefdL1TomxaFNBha1zW55n4Zb8zNB19JqzjLMXXT11XF7kIAM8WxiuJABHJPO84ojx+H4OSRPV2KqExE4CyBrJm4s5kN8PzdyjsA8utF+PHHHxkhsF0cS4yYmMk4wRltyRPfkg8qcF4CsCiwIC04aAC7lDF96QZccCaTZ+7gyCdyNFeR2M0HMhVJ3jwp+xs5G5xvvvnm5pTuU3w5Ie9T1ygp2XO5brERHPkhG4EdM1lZL+3qBXuYyTYcXv0zQ6d2RZgxZS0+GaHW1LCMUAuXyKD1IZdgV6aLEchytqu9PV/7cnTLdjqvRUpBBESAJKADd0hQiiYCIiACItCbAJZCPnr0KFijsCcEjtrB1+ax+a31PM2eAAoXAREQgUYEmC9INMpayYrApATIaeCtdItZDuQp5lvZMRE+Y/Exee9/LDTQUrSZ+nZowEQ/b0hAxsMNK71dkTUwD9iil8HGSyy/gAsC22n67BV//PgxuWY0kPYOP6Wid6jlpmWUCjXF2yFx2+wxBg4dZBskC2aArL1Pg1TWSTGYmZQOpgujcjjDQiP3k9U9yOPJ40ggm/ZdDFJBEiN51Dj2tJPDq+QmeRwpRR7ZI/4iMD4BLXMfv44k4UkCsDmxjohJBL0DEy2OAyehf94EhqgzzrvF5VKITQCzsX69IzKG1TASgs/C4fNypAbiRL/OJrTtTrGLr7si4AjY38jZouEjiy7+1Bf2WyMnJCqX8QjJCTn1W+ALLz+kT0PXfQjY7XAfGRbOBXYsc3Io+rsOUwwLc46LpsUnMZOeIWpYetIeJy+tDxmnLiSJT8BukTTk9Fnd81qO7q3eZTvdU/9VahHoTEAH7nQGruxEQAREQASOCWBVChy45I5xOHC3o3ZwaOVx0oohAiIgAksTWManlrXMN+uc7KXrX4X7bwLkfokN1mILenDyYNZXxJN7TsZXI3vp3jKL9savCEm4DIFljIdlamScgmhgbtcFXBA4eQefcPzy5Qv6JixBa2pXYNOFLc8N70pFb1jpdYssFarL86rUsrwHVwl5bb7MXhetkL62jmrlnjwYIkic3O0ZPJX1czGVO9z1ai9/zEI3Y+Q9A9h23cxYUsk8KQEceZD85CM5vNrba8Qf2TMpN4ktAqsS0Nhh1Zq1y5XsCOJHig/cCR4k1zjFAihkagIYU2N6Gvs94lJg6nbvkEo/MqZpSPvEf6rbtWaRuqGeLqPg5Kmk/HvDxmTkkQNlSBzWzmIeocPy3jyC/JAtFEB+yIpUZb3kwoT6BUObvRTQ+2ONxN5dhRcT0OKTYnTdHlTD0g11u4y0PqQdW6V8nsB0Q84sgbXN57yGIAU5un2Msp18GroWARGoS0AH7tTlqdREQAREQATOEnj//v2jR4+YSVksZcbkDba36aids9D1vAiIwMAEsnxSA5cjT7Sbb1bJg6XY/06AWcfjnlhsV2HWQl6cCzCpBWVbicss2nNaqgsRKCBwT+OhAJQeMQhoYG7AiW9hHyY+goRtFTh8BycC40g7zHHW7ZJwpt6zZ8/irG8bIhW9bdXXKrhUqBbJy9OxvQdauINF0syprIsNjS9Xy0sEwCwJs9i3wx5Oxi2zksrdfPC151myXTeXvCPK9LYEXr9+HVsL6BwxgmOYIFpyk3yH5pQRT3FE4CSB+O04mWD/x7MM/gXK25/wAjni8LVkSx4UDV0DLOogkPkZ7Eoltz0wKSvOLARQ6bbyMEcSoLAYScFb1a3UNx/IdOO8dkbYrcoUcJmP5diGRJZNwnCbLo6ckNNV2RmB5Yc8Q+/Mszfvvm9e/DOawzwLTxczv7Al9fbtWxwrySSrOGUEtPikjFvBU2pYCqDN+4jWh8xbdzeRfLohpy3wTWqtczHl6N4DLttpj4zCRUAEygjowJ0ybnpKBERABESgCQGcff78+XMmaWxdw6qXp0+fMpEVRwREQATmJZDlk1pmGUfWZAY/4TevGkhyngCzs8ulttIWL8wJMRspt7LDjiJ3lThW41zYn0lfZtHeOMAlyYwE7mk8zFhTw8qsgfmZqsGuY5yMg355O38H3dZ2/g6zt8fOFxt47M0b9uMr3ZWKrlSbl5RFKnQJ9kaZZnkPGskwcrLkvj4szRm5FJKNIfDLL78cRoMr4Ouvvz6MdiYC7B/m8Ym8MYe+1qzBFwNnujhJKzfLOzddkSXwXATQ7gVHIWzy4+BycodwsjOFG1Ynos6lCZI2SSDLltZMXJKhAqcgQB6Ck+wv7AJil6n/ajx58qS1vW3Lo7v9CcDxe3hKDrZ84ARARjYsliPtEyY1O07WQOZwWGTnpburEmAOWoWmLdMwZhlOq1a6Ua7kuCmOLydkzGTGEPkhG9XaYYeb1X03EvLCZLOKfwjzwoIMmDWmTXPduTigp5vhOiCxniJp8UlT2mpYmuIdKnGtDxmqOiRMksB0Q84sgX0ParL4CiQJyNF9CEq20yEiRRABETgkoAN3DhEpggiIgAiIQCcCWJuIs8+ZzDBUwNLtZSZlmSIrjgiIwG0JZB0esYxPKmsy47a6oYInCWTNAa+0oAe7RJJAkoHkgqfks5cH2qv3sIHwcgklgAhcTuCexsPl2JcRQAPzulWJDRXb+TtYc4a1feiCX7x4UWzrYu1aXfFmTE0qOmOtDSWzVGio6jgvjN2iLuMkKQbFDJA1hirGO9SDTF13MCQYMTqc+9OzarJWE/YUrFteyeOTGE3oJqEyEgF8uwUnIMQcyFYRYzoM4uLHcS6DvuYdY1HIXARsW3qKsmQZ/MlD4qYopoQ8SYDch4Ct43/88UdWXsEZPWRGWVko8sgEPn78CC8TIyG29pFD78ePHzMJno+jWaTzDJWC/Y2cjU+Wpg2O1DacsmySwUtaJh7jByBbwjIB9FRPAkx1kyPuM2IzYsgPeYbwaM9m9Slqlvnqw/d+gl0b5Ni5m+HKl+UOMbX4pG4tq2Gpy3PY1LQ+ZNiqkWA+gemGnLbAftF0XZEA6X+Wo9sxl+3kUOhCBESAJ6ADd3hWiikCIiACItCQANY7ButR9jLDOOHwG0F7zypcBERABKYjQE5ibeXCh1WnK2BS4KzJjGQKCrwnAfJT6huclRb0YKUmv1wAn1vEGd6TagiWO9sN3bxFm7RGJPaYBO5pPIxZF9NJpYF50yrDqcEg/ObNG3RnWIxOToL6IqG7v7k/RCrq64OuCwhIhQqgDf6IjrqwK4jZdZA8LMNOVndHI3A4Ut4ETp43Ubcs66ncobNFqwn32pAsH11dPVRqIhATwAR0/LbiUG9yeIVBXNKTjDFd7tEMsWwKEYELCWTNxOEQ4QtF3cs6S6osl+lejgqfkQA8cqQlTC5Y2iDgcG3f+oWCrfSRjxkruqfMsCvg3c2qcWhLbI3EMmMOFHO+cXj1kKwm0Z6ZrS6bEpyFgP2NnK0USSt6lgIGcsoJGQAJfvp9YnDL/dxzILgIupiCgPyQ7apJfkibrawXm0/ZXQxqgnNzNkP39evXhwnCRCRPnzxMShHKCGjxSRk3/yk1LD6NVa+1PmTVml2vXNMNObMmF9arr6tKJEf3GfKync7Q07MicCsCOnDnVtWtwoqACIjAoASwYgDnaDLC6bQdhtL5OF95f8u4xb0yfbVMoc7XtVIYn0CWWz9raenIZc8qtdZ4jVyVnWVj1vE4kZZZ0IP57+BrM66M8QVWFU/dCdrfyltp0V5cdwoRAZ5AVje6jPHA81HMPQIamO+RaRGOD2hgbydewBcvXmSlz3f6WclOEVkqOkU1jSykVGjk2imW7XC7GoZLxYnP/iDKfrhGH2VcZmg8e32dkZ9xhuBl6XBALSPJXCp3OFzKGnydqeVhn92r0J9//nlYmSXYDQlgDWVyp9Dz58/JE3OSKo1+9ocffrghTxV5GQJZvdiYM3GMuevqS3sAHIobXrx69YopddaBO0HkgpO1GZEUZ0ACGFuhSYR3N0s2WCOBzuw9Dvfvp0+f9u7WCs/qAg6HRbWkumc6865ks2ftt9pcqfOVE9J4Q+WENOCsd4vx/skPWVbvhx1uVvddJsPIT2UV/xDmyCXtKVtw2g6yxjsOwxUzqnteX1882LfkYdb+U7puQeDOi0/OmNNqWFpo41Bpan3IUNUhYWwC0w05s5rQMScX7BoZ9q4c3VWq5s62UxWASkQE1iagA3fWrl+VTgREQAQmIPDhwwdywxh8uPLPTlCjElEERKAqgazVWllLS6uKWTmxLE+cZkkr0585OWZthysfMzfsIo98we/rgFOeXM05bHntb+WttGhv2CqQYFMQuKfxMEXVjCykBuaoHXKnZcV6xHq1N2/ewJolv7ONrDEJ/euvv1aUYZakpKKz1NSwckqFhq2ak4Ideg+W8ZMUgCIHyN9//31B4npkKALMJjfedVBcNNJEmWvkfrj+b7rvDRbX796DMGiTTTH5jY29ZBUuAtUJ4AjypDeYbB5xZtm7d+9iqdDbYkwXhytEBKYgkHV+/Zh2ddb8YLLDmqKmJOR5AnCYMwoA248/6CSYbtOBO+eraZYUMASADVwg7dOnT0k9gX3S2lOtWaSCGtQjPgGoKGMbZBkbfvoDXh/2IwyQActVRSQ5IatgnCUR+SHb1ZT8kDZbWS82n4K7sE4DrcN5044zrg93/iNTHGZNzgsUSDj7I61N+piPFp/ETOwQp/B2tO3unY09hs+AcbQ+ZMBKkUgGgemGnIcC+4XNcuP7D+o6JoDOi4E/o6NbtlNc3QoRARG4hIAO3LkEuzIVAREQARH4HwL4xgW5lhHe2+T3A4VSBERABJYnwC9DCabB5iWD6R9m0m4r4DKlnre+xpGcXMqzCTzXFq89yDiL0D6Dxn8QfMrWgPqJXHttL9/hW8trS6HcRaADAf51UDfaoTrGz0IDc6y0wJevts0SoNG5ytA7QwDe4xHs5+ks7SXZSUUvwb5SplKhlWozKMvhUpI7r91hBsi80RiQ18+hCAxS16QYc/klDpdQz1WcRnqbPDsSI03ttWgEXMkWE9g7MQfDMSbNvSN78DFJaTsDUHEGJICTpHipxrSrD3tqv4BZ26j8B3W9BgHyoBPS7Ya+w1c/mEMyC9fQk9alwKzuoR8DMkC7SI09IzDvENAs0hnOqz5rT9m7UmcZG+6pMS8OX94xjaU+MEmPUB9hlEtrAoNUNynGXBaab14m63Gu4iSLcDJQ1stJgP7jsEuDA9Nfv36NI3hcHOgb86IhfofDIp1Us1xo8cksNQU51bBMVFlZomp9SBYuRR6BwHRDTpgK2uZzleaQbsOJHN2yna7SJeUrAiKQJKADd5JYFCgCIiACItCJAHnaDqTB3jPNGXSqFWUjAiIwGIHkl1eTMq60hoMvtdZ4JZXhhoFZGxswW7aAXYGZIXwrhqxrbClZYEG5fbrQGocokRWqaCJgE+C70ZWMB5uJ7hoENDDHArKND9YyktONBs+yW1jBhvfxcAYdifNH85RJMuBTUtEBK2UukaRCc9VXlrQ4K82Of2ePAbMYmjcabc66ey0Be6S8ydZhvLykytltCGO5XasbfXLf62evsqv7lFq5zEgA233d0M+XHytTya8m7o3F9t4CPxddi8CYBPhtRYebPy8pIO/Y5Et6SUGUaQcC5D4EbDplB/JYSwAAIABJREFUOoXAziET71BMZTE+gT1zIpAcqohd0EFg3Z+8Q4BvbOtKqNRGJsA4IhbrfOWENBRySY+QUd6b32Jef/khy5REfshDbrJeDhGREbDAMlhtiBHNy5cvg8exyDDpSQuiQXXlGQuYOG5afBKQGfCnGpYBK6WKSHy7pO1pVYArkfMEZhxy8k2obeiep3e3FEhf9ESObtlOd9NhlVcEBiegA3cGryCJJwIiIAIrE8BRlMwcDBDgk1Dff//9yixUNhEQARHYJ8D7pDBJw6wC3M9qoDtZpR5IbolyHQFmHY+Tjlcw98iAF/zMEBys+AjzgEXIFcn2vGurWy5PxV+YAN/KrWQ8LFyhTYumgTnw+q6J4GNuTeEHieM0QHwY9rA7u9trKxUN9EQ/cwlIhXKJzRX/8BxVtJlzlaiWtDielSl7h80PtUqkdPYIfPr0ae+WH97hBF7GLcOPU3zhL7y2d5byH+67sAgdsoZ2JS1Yci9xBwmVhQg4Atg7FO/7RY/56tUrF8e4gOGRVGx4LNdwvRpl161VCfBTDHafeBUfe77Al2o6I8QXXtdVCKANx6IjJqngMJ34EYy2fNMXhpDWMsWUFLJHgNy3jMexCxrKtpfO+XC+YbybO/o82zukgImMw2Iu5nSSE3KvxuWE3COzZLj8kE2r1R5zyQ8J+LJeqmgglhYHJOEr2zvqEZ60IHJSBoyP3rx5k7x1z0AtPpmo3hkN34qjYdFE1ar1IRNVlkR1BGYccmY1oa6kujhPYD1Ht2yn81qhFERABCoS+I+KaSkpERABERABEcgiQK5fRJru0Mqs9BVZBERABNYgkLUSBatLO2yh6QCW98RBGMwFHnobO8isLK4l4C9vPZQkS8EOU7skAma1fSejIQMKuzc1bjzV89a2OhnNl70j1F5fAoFJ2xIrUdCuPn36tGcZlZcIdCZwT+OhM+RlsiMbT5T3JgNz9EcX2pawaT9+/IhX2O4TYfbcpyOTii7T2lxVEKnQVeS75YvNjcY+W+NWNwkvyYgcILceGmMPBnZxo1PDim2IJNdNC2VgPAPx6RLVJcFHcZk0s8YpTIKt49htSPKUmdYijZk+DnqOO1y8+9hoEX8becwiSKr7EMAxCnFbhEDy0y8YiCFmfE4rUkCvep9h2n0UZvmS8tYgY3L0x2X31L48fEn9p3S9GAGYK3EDHpcRTbptwCCC/xT5SWH/EV3fnAAUDANk/B1ywICaHGodJhVHiC2iOI4LQXu7xhIUVyJdnCTAGAYdfBEnS5H7uJyQSWJMa4YHWxtjckIma6d64CDvPtk5ZvV01VkVJGiPbuSHBNKsOpX1sqeE25SNuwvVsltynD2NOPbSBaSG0Ra6fh1F6sC6C6iiFp84GgNeqGEZsFLOixRPV+2leZNVcHvFV/hoBKYbcmaN8i7sDUer6CryLOzolu1URUOUiAiIwBkCOnDnDD09KwIiIAIiUE4AG7/tSQKXNFYuPnz40P2c6AKTeW6eCVu79XnDiepOoorAUASwHwluKXtyywmMb0mtsdoJLb/tPXRFxoVmSX0at70m35GNT9Zs2YBIYWO8ffuWEQzvESIzMa+Kg9N2UB2Hc/OMeMEqZ/uRFy9e6AM7NiLdnZrAPY2HqavsKuE1ME+Sh1Fx4T5JmMHo0eyPzJPulGTp5gqUis5VXwNKKxUasFKqi2R/2fXw1M7q8gySIDNAxmix9Qk4z58/38Z6cJJjWbbc4y3Ug6nrrOVuZUIyYmDBfWuVKxPeeMp2VuAlMp691a3kgTsggMXK9n71W1FSYQchgNkTeAVjzyr6LHgpGSHxgVyM2uJBGV4EtLfTNXRMkRVnYQJZ84mjrYmHPHZP7Vecdv35NG57DYVnpp7RwmNazdCZYCpKB+7cVqPOFJzct4yhNMzpRrOZmkU6U4N6NjaGYyazr8eISyQnZMwEIYxHSE7IJLoZA5nqlh+yuGbt0Y38kAAr66VYu9yD28mP7icu8Ckg25eFu3j3mW4dyxtgIdip+Vnf5xoAtfhk2OpWwzJs1RQLpvUhxej04OUEphtyapvPhTqztqNbttOFqqWsRUAEQOAvoiACIiACIiAClxAIlqEYMvAnDRuJXHILH8iC8NsfVmpeIoMyFQERWIMAv1bPnfO1QMFx4BpZChwzRMZUtFUJkJ8w2oo/4xYvv+Kw98PehO8iwwU//tsB36i9cMQVp+4FsxCwbo5KTQQ6E7in8dAZ8gLZaWCerET0TcnwboFYcWUvSL3P+RFS0W5at2pGUqFVa9Yvl73M95Kxhi/eVddMX2b3NeclxzjdH3Y9ePDgfJpKISbgQ47vbiH2a7L3VFb4CCqXJTAZ2carjS4O47Yq3f10F2iEsbjZ/dSFCAxCALvW4/cX7zt/PhQ2ycdlgcKTPtv4WYWIwIUEeBfiaHMNdjftI+VnG/2ndL0kAZy5xpTLcCbg2DV/mAnt0oZSBqniBASgNklzIoiGnzglMGsSPE7BCOG7gJWWoBhAdIskQOpk1rl+ZNbXRrO9K37vcK2cnXMfwSMkJ2S3SmcscPtNqSLqCFpXpSBBIjbe2I8RPH6Tn7JezlQ0xjLBCdQ4bQdb5Q/TRJ+Oc9UPo6ErbD3rdCjDmBGYVqup5Fp8YuNVw2Lzme6u4dIJyoLtXUHILD+1PW2WmsqV0zakxxxy8o730SYXcmtnwPgLO7plOw2obxJJBG5FQAfu3Kq6VVgREAERGIUANoqT8/HYKL7eFOwo1SA5REAE5iHAf+Xgci9DRaiazKgIc/mksjR/6vldfLX18ePHpPccWLTSd0/57fmJvacULgITEbin8TBRBY0gqgbme7WQZVfsJXIy3J4WJS2BkzJc/rhU9PIqmF0AqdDsNUjKby80txepk1lMFw3Kz/QUrYfGwYpGHH07HckpBGaUvAN8xnxqrXL968tuf/rLc22Oe5su5l2yfC1P5d6aQHKLO7+hHTPX7969i4VEY8if2hM/rhARuIQAPxPHWB09i8CYH5s8fBl7yq+8LiHw7NkzJl/sXMJkXDJmMMyRdiUpKZAh8P3335P6024kpVkkpqYUJybAbJNbcrxsF2o0SymuuBYhckK2oDpymoyeyw/ZqAbtJqhRpgMmK+uluFLQYgfnRMOdC4uUTBD+LsYoxa4QecZipLz7In62VogWnxgk1bAYcKa7pfUh01WZBPYJ2PYeY4r7qfW5Jl1bEIbcOtpH7DVyWdjRLdtpDRVVKURgXgI6cGfeupPkIiACIjAxAaxQIaVnvLRkUkw0ZisCk47iiIAIiEB1AuQ50PCp7S0BrC4SnyBEwhQdvonBz08gccS3HYhOAGZNj4usiyUJZPnXOlsXdYFDeNJ1jvdiilMLMaOP9g1nLNYFZaSGvODo1xy/gUi3liFwQ+NhmbrrUxANzPc4o6vFOoy9u33CYTwblvA///nPPmJcm4tU9Fr+C+QuFVqgEpki2Cv4b9JgBqBI5W89NPbPMsAojPlQalAQ/TwkQPoAW8MnP27PL98/LHifCId4dZKvXxHwQSVbFUy6yQPjg9L1IASgscl1wMnApMxYyZrUeZza8+nTp+QjChSBMQngdTD8D77MWbMw/oONrsmZQRii0xkhjYgp2Y0A2dQHB+tsz8Jh6L8IeHekXdKrMwTev3/PtMCwqLOWWGSJpFmkLFyKvBFgtsnZ/rpJSdqFkhPSqNbk0MmIn3tLTshcYmXxDx1lW7LyQzbCKz+kAyvrxaHIusC3/fz4wJjrs0Vjyyztg2fsw4cPfl661uKT8XVADcv4dURKSE6RI7XWBmogsLanBUD0M0lgxiGntvkkq7Jb4KqObtlO3VRIGYmACCQJ6MCdJBYFioAIiIAItCXgL0OxcwpOVbcjn797z+nP89yUggiIQAcC/NeA/cUEHQRjsoDwaPnhAYFHO2u6zv66gssaa3rIqX33iC4WI0Aurd5KPe9CBKzcZVawYYZ7ltN2UCNff/015trxCn8x/z5//mwoLYpsPv1vN5EX1rAaqemWCCxD4J7GwzLV16EgGpgbkHk4RiInbxkrPB48eHAy8Ske52tBvqMpKrS/kFKh/swvydHenIblazd0FzDKjzEUxmLtqgxnDfhrBzs31O3KNVrKzHSG/Y5UKRGjcvYawSpiVE8Enkw7zaYvkZ31mHfxVeSkYNhlcflxlknBFHhzAnAPxtuE4Hp98+YNSWZvoxF6vRuaHyQ0RRuTALksm+nxexaQlIcsXU/Jlde1BEiVSBo2wSk8ZFLXlle5D07g48ePjIRYYtFo37JmkRj+ihMQYBZmzLseIyis/9N2sMgJ6bPyr+WE9GlMfS0/ZNPqkx+SxyvrhWflYuL0Rl/H0KMV2JZwhpPDcHjG5A128LcLEl3wVN2fWnxi8FTDYsCZ6xb/rnWeuWbsqLlQS9oWBCYdcmqbTwtlINMkvdMzOrr59pxkVRBNtlMBND0iAmsQ0IE7a9SjSiECIiACkxFgJl+3Ihl2aosy+27lFulPkWawDDRebzpFKQIhlyxUUEb9XJ7A3leC44Lzx7THzzYK8RcgZrW0+E4s2QqN4FtpRE/JHhLAp9T9jXx2fHilJ90QhdN2GD3HK4NoaDFsDtPdtU8aWnLR3nR1JIEHJHBP42HAihhWJA3MjaoZwaI2/CGkhWwUcIpbUtEpqmlkIaVCI9dORdkOP5mb5YWoKNiFSTEjR6OXqSI5ztfw0yHX+viP6JohwDhD7MV5TC6HcUZQuUMhCyLYrceMRwgVQMh6xBiBPn/+PCspRRaBPgT8aQuXI/ZXkJuC9jYaoXFu3c86aXUhAlUI4DsZjJ8Buk2+HVWkshPhZ4X4TVN2jrq7DAFYLIwhB4XHKaJBqYOOQ8OcgI9+FhCAT+Pdu3fMg41O9DNs+ECqERzmgUj+K2kP34IHx/k56Uo2e9Z+w8u0tONUBCmJnJAxqBE8QnJCxvXSKER+yEZgt2TtjmzJRrWYp6yXXHQ4Wjow5MgzH+OMAD+5YTuO+fjx4zjwziFBFVyCwnBXMk6hS2Q+zLSWOa2G5RD1LBG0PmSWmpKcSQKTDjm1zSdZm30C0X8xI4UZHd2ynfqokHIRARFIEtCBO0ksChQBERABEWhIACuxmAmYTYLOW+LtqYuGUI6SZhyajc4/fvDgwZF0hfeXLFQhCz0mAhwB8hxorGkI5hK45FvFCr6JkXsuBrkWllnJ0aqESvdqAlm1b0wfXl0OK3/+tB3MG8GLaqU15z17PozxGs9ZbkktAmcJ3NN4OEvtHs9rYG7X8wgWtbE9vt043cbS865UtCftJfOSCi1ZrXuFMhpMPGIPJfbS7BaOrcLY4Yzvi+IPF+/fvz+ZNRJkUmg6NMYL6I/TUUFLjlIZzq3jMDMC9gtSRUK/uvcSbKpye5meDLdbjw5gT8p/yeN7Oy6gJOfbt0tKpEzXJoDO98mTJ3EZ+SOi0MEl1R6bkLHIOE5ZISIwLAFyJm6EVc4bw59//pmBCddo59UmjFSKczkB8qCcYAM/5rv9ZU7oQaRdl1flGgLAZkgaJHHpGo2qNIsUoNZKtgBI8BM+nyAk+TN3UVAykQEDbVeA7Ua4vDhyQl5eBbMLID9k0xq0GxC78Wkq2JiJy3rh6wWniAbjfYymD/fzG+ljGosxSrERA243I5273brV4pNJzWk1LAu8lVofskAlqgi21WdbjBfSC4yNPUmYFQV7zyp8j8Cqju5b2U57latwERCBqwjowJ2ryCtfERABEbgvAX8Zik2B8bvZKWTdxfkUvGxZKZ+P3HM3XTA91q4WlizU+bpWCiJgEMCJG+ShEuRKUyOvireCFefMrJufO+kMGqfIw3YlPtXFrrP8sLkaeDkr2CfYucGUEV02XOpn5sUvL6whgP2tvFUX7RlAdEsESAL3NB5IODePxlss7YaEySoYZ2DufyA3KWrrQIO8PcXeWrA+6UtF+3BeOBep0MKVGxfNbhWHPWAd2zUxfMNYBts4sXUZf7jADn9s2sQXR+NikiGke6TpGCroQ8lVqmQByWjYRATCOOADC8rJzWBkytNFMyyKKmUhz3jCwKRKdj0TsVuPpi9Rz2LWzQsurD1fLtq3m7+MdVErtVoE0GfF7SQ8sfwRUXsbjZAyn0it4igdESgmsNd6BwmSpmbwVIufMJ6ZZMm1/kxSirMSAfJMtGBZfzDMkXatpBKXlyVpkMRSYar0jLsgTnAL0SxSQEYr2QIgwU97yn6LDAN71SPJ5IT09YG0DJv6T4LeWU5Iv4IuuY7H13XFkB+yLs95U5P1QtYd1l388MMPfmS0k+fPwUH7z7zsGLbLM+bDD/os/1afa6PWbAsnV7xJzWk1LLkVPWB8rQ8ZsFIkUi4Bu0G2Z65z86oYf7rJBb65qEipUVILO7rvYzv5uqFlTj4NXYvAVQR04M5V5JWvCIiACNyXQHCeiwHCHjQaD5bdYrayl6V8/inD1+kSrzX2C9Jp5/1cslCuOnQhAo0IkEsWgm/uNRKGSRb7KPw1N2jYc79qjrU4wZE9yXzRdmEnVfJW58BhfZqdOfTMLuvg9rkO3IHvDG+N/xLtgUW0hU/bQantWiYPI9ujp3ARWJvADY2HtSu0Vuk0MD8kefm8nTEYZ0bThwUcPIJUdPAKGl88qdD4dVRRQns4wIynKgpDJoU1zVjonHQgwL+BrZvkypg4O3LvcTvHO9Zw+14pZFRclrh0hyFwQ4HtV199hc08IIwDPh4/fvzo0SOcbbTk2m7DWnCsmDgucsEFM6tiv6QFmfZ5xG49Ji1UB3R41/aMVbyPHQRQFiKQRWBv9gE9CHo0Mikc7pbsWJEIbpGJKJoIXEtg710IpELnOMLpaZg3SRrSgbSYW1x1t39QUv0sIEDuA3HuQWi+b/ei2c+d7y4QUo/chwDZCAMI3AXkWQNZ9DSL5OPaG874cYJldf6trOsgndbj9yzZ9iLbU/bbU00PWNkTrE+47Qqw3Qh9JIxzkRMyZlIl5G5OSEBj2igmzhn+vj22l479nu49dXm43YBMWqimVGW9MHixQtI3NqBIVU5vhO3KvIyQEJ6xFrYrU/YB47jR5VWyGU00YwDzYjOp+ZrJpxzHDNIxyhg/G4eoYYmZzBWi9SFz1ZekTRKwrT7bYkwm2CeQ9Guh0dY2nxY1sqqj+z62E7QCU9L4vgtepZssc2rxIihNEahIQAfuVISppERABERABCgCgYeLeqZLJNIL3EWWMJPkSs0gEu8qCh4MfgYL1JisgxTIn0zK0xWKLLuiiUAxAWwQYjwjeJEHWckdfN+PET6GAycC02Jc7luB5OQy37iMCikmAOa8aQFFgkOqOK/OD8K5DN8ZU7onT55gQQ/ah84SdssOzkSbw8Jl7wZZGS1M4J7Gw8IVWqtodrtaK5eCdMYZmMOivnYFmDEcxve1CtjO9YhUdK76GlBaqdCAldJOJPtY1cDV2U4MPmXszDw8FgcujgLHDgaGTHmx2rXd0Djw/DBnKPPo7JhwH+FsnSRbYMHabhjGQGQnst5dZnHzmVIzS5Dtl/RM7k2ftd+mhTcQnqe656QF0vOfUD4vnlIQgYAADoZLNlNBjxY8Ffz8+PFjELL9xOlvN+x6kigUOD6BiWbiGAsTk0Eo0fjYJeFVBF68eMFk7ZQtMG+y+ggmI8URgT2DJCYD6yIOPBmiWSQfILMuxXDd+0kdXgejTibrwzRbR2A2+NlbBFtL2DT95MDB5RhUqAu/8EJOyEbw5YTcAys/5B6Zw3C7AZEfMgYo6yVmEoTAvAx6bcaTHySy9xP9ixsr7cXZwmG78kda20nNfhev+U0WnzA27ZjmtBqW2d8yrQ+ZvQYlPwhMN+R0tTbR5MJ623xWdXTfx3bCXiEcGoivmsUdGSDcdpmTa150IQL9CejAnf7MlaMIiIAI3J0AP7MSm4xN2VV0KFeXk5k1CfzjxTIEn6Np922uJQtVjF0PigBPAPNVTEOKATafZqOYWEoebHMqXoD47t27QyGxPfvyxevkbOJhWRSBJxB0W/aDtj/afrbzXTigyRWT8JYOcu57O0R2LTMzte1kU8oiMAWBexoPU1TNhUIy9uQm3p0H5teadntrKyeyZ85ouFT0DD09CwJSoVupge1j3GtOr0IUr3LekwQrKvZu7YUHu0D3orUbQ2F9ku8IQkbdDtdARofEoAzQlmvXNO9VSll4u6ok5YEjjpmVmNF6sX2M6GXanVpFwh85Gt5HnA2dlBBNhI4/SJJR4LUEkrMPUFfe6Yr9GMkzdzCgfvz4sXYWXVu/yp0nwCyWgMV1rUojd9/g3Ctd8r3ei6zwGxJAu82cB4FmfDsINRhqFc933xC1iswTIBsuDGzhWOCTJWNqFsmBsr1MWzRmIOwSNC6CGfB2y/MMGXJvBTInH2cYJh8cP9AumpyQcQ2281zJCRnTbh3SrjZJyeWHJEHdJ5qsF6Ou4dEKhjDAhUGQ8UjuLfh4Gbc/Okdy9WOuADPGv8niE9te2ipuWHNaDcuMb5aTWetDHApdzEvAbkJHG3IGnBm/lrb5BNCq/FzY0X0H2+nNmzeH1jLefXx4bKVlTlU0X4mIQDsCOnCnHVulLAIiIAIikCaA8xfTN6LQnsNCLJSpvo3QP4Sb9+NEGP47gJyyqrK+zXdlkvkmZT4MJBOfq1CHpVYEEThPANs5mDWvaEL55eDnpUqm8OrVKz8cx4IU70X5/vvv9/Zp+Flce8wQuhJmma8vsK7PE4AHlk+EmevlU2sUE04xOEAPNwpuuaM1gLutkSTjJOsbJ7FUzKro+CmFiMCtCNzTeLhVFRcUVgNzBhpMO3uvNZNIcZw9H8UU9kxxqd2DUlGHQhdlBKRCZdwmfQqmju16vbAxD5DCbxCscg4i+D+zRrvbg2Ti/Aviy8NcB46gbitgMC4mHTLoXtGTVnE4M0Bax2H8bHsWRRXZghrfSxNuvb1bw4bbjoib2GNnagfN0V7LDJfXHXxZZ+jN+6w/KzpXKeCMTfZZWecpoK1LJoKZmsO1knPhkrQLE8A+f0btSZuzESjG/EApZjQ/GhFTsnsEGF3CszBdMOHuG9WYsGbs8L18FS4CewT2DJI4Ptrh6utANIvkOGslm0MRX8Cd4reHcYQtZOG5ezkhXaWTBqGckMs4IVH1jP3DNBFOi3IvSONtxoGA/JC5yrDFl/Wyxw3zUIEnCuZNizPQsWRxzwPsy4apLnmDNyA3WXwytTmthsV/eae75i1PbU+brnLvI/BEQ864UmCHa5tPjKVPCDlWms7RvbztBAcvWXdQpJWWOfV5L5SLCBQT0IE7xej0oAiIgAiIQCEB0ptWmHrpY+REYFby/hwS78dJZkEu4Ga+JJNM3w/0E2k6C75koXySuhaBdgTglsLhNYfpM+tiDxMpjhCcPoMJtpOTZ3ArHM7SYYruwhN8g9lKA53fQRjRdIshkLUFkex6mHwbxcFrglPqmUkdGFTosvHN8EaSDJWsDcQ+13+ogkgYEbiQwD2NhwuBj5+1BuZkHfHTWmSCfLQ9I2d8e4YvoxFTKmrA0S2GgFSIobRSHLtttBes9+TQtFsJdoEa5Tr0rhjPGrfgCPI7L1RKnxErDlTKAgufDO/AMco7yK0Lm7vgW+J7QJpOMexlej7cnyWJU5MjImYShGBJqN8gBHfxzr5//z4I1M8lCRTMjcadVB9fOvYdxe0Vsn727BlfNXsf98brkJUOn6NiikB1Amif43chyAXN+FU7h2H4HS7qgHWkXiaoMv1MEsBoJe504phow4Pz1LJGH3GCChEBgwBsCXKIh3Ug1Q8X1izSVjW2i8lVnz1mdNHsCz+Rw/7XTqrPXV9gI0ecHmXcnf2WrSFyQgb1y3S1wSPMTzkhGUot4pCdVIus5YdsQXWBNGW9xJWIFvLx48dBeDCiCe4W/ySPJkH6GENBsOKMVnrwwuHknrvetm0K4JMJkoalLYCfSC1zWg2LzXzkuxcaKgaWQ0+m8ezeLX/GpGAKZi9ZhQ9CwG5FxxlyJnFpm08SS4fAhR3da9tOWRv9Flvm1OG9UBYiUExAB+4Uo9ODIiACIiAChQTgZuWdGhh3FWaT8xgWIrhP4NrD1JxU/5//LceTM4gktD2XKC82UPiOmKYLx5csFI96tJh+vY8mm+RJEsCpHIeTBKjWPlubYgmx1jbYvFRl6o5p5bK8D7HkxSFArfeomF7xg1hUwWOH+YGupziv1g+iLPh+LOkc3JZRIn5rqQZJ358fjUU6bAzjRxRShQD/9lXJTomcJ3BP4yHmJtXdmJDDsS3ynQfmF34rAx+FixUY9sxNDACpaFz7CskiIBXKwrVAZNuHaZ/g2a348Ls2XQJVxfFSTCNwBMEZnuzIitM3HsSXuIy7yVvwLy2zvPtwOqOd/geuvyRqBB5KuPfgteE2t0kL1RkprNZ3797tZfr8+fOTh7PvpazwoQgUzI1euEA8ufYdgXDb8lTRvyQnwZGOztzhMSrmtQSYb9STZkD1gqD7OEzz48ePh3EUQQQ2AuScsj+Ou49rTkpyFQFyKI1pjhZNsWaRUO+kU5FZuGJrUc/lebYk/F2/Pdx7avmJezkhUfVyQu7pfxy+khMSpTt0iNn+tJgPH0L2eocS8jn2jGlzm7RQ3QDKevFRw4UVn7YD71y79cPk0SQQEm/xVUf3+oguv77D4pMFzGk1LJe/KWUCkLq3JX7nVXBlePVUNwJTDDkNGoy3hHTJGrmU3Vp7mw9J1XfsTOHoXth2wsHruevY8X5lzVmXvSl6SgREQAfuSAdEQAREQAQuIMBPA5CLCU6WwV+bZawAdrnYkxwumm8BJ5dXupjMxZMnTw6jMWNUOxF38NAWjcnUTtC+y6Q/XaHsIk9911fpPgXxT60ychxWMEPmKrfwdhwuWMdL3cc1HJQIjhu/XrCqpspqcuzTOFy6AWcQfBCBPK1/AnLQfh7mqEnEQ0RMhCw7gTdG+cvTAAAgAElEQVQ/mKwrxsFyOnhy4Sj3XZl76eOtx3rxu32g1SZjzzHskVR4HwJ+X9AnRxkPNucbGg82kL27w6runsBl4XzPmNXhlgmDp4YdmJOLOIsLnnwQ02NJPSTnR5NpThcoFW1UZUnVapRXVrLVBZMKZfGfPbK9mcc+wbNb2XOdnIc+H19y+CXscZMfufrrhsTRXfrJ4lgBrGv0M213XWaokMfdthO7VsqHbR05l5ErDxx9ZMqHEuZm3Se+/ULd5ADE86ihJ4b5itewvxf3fKGUgkHA7wiMaAW3+vjS8WonNTZ3SAjnbbITR+conS+ofT0CAqTDsxarhw8fHtpXsGz7T1Igx0OLGpJD/loo9tJp19zt5ajwRgSSzb6d14sXL+wIk94dVqv7C3aYY+s2GQYJOYbCmKXKAoxAaTWLBCBayRZohfvJeNiWn7iXE1JOSPdGkBfLOCFR3sMeivQWkuhcNPkhHQpdJAnIetmwoH1O9sK5fq0kZCOQOZoEj8PMPmxDjFw63DocCNSSoXWNJOXsvPhkAXNaDUu3NyKpscWBfDtz6PwslsF/cNhVcE7ISSvayb/kxRRDToO8tvkYcJreWtjRvartlLvvbNOfPv1XU11V4iIwPgEduDN+HUlCERABEViQAG/Ql9mRWcjgaHZrsyAY1mAdHo7DTCFj9ac/h5T0ZWfJyQwV7FXgTHa+CQ4OrVekLVkohrPizE5gECcjdi6hOUou3fYJ40XrfJwtJtL81hsSumbWF6zsGkvSDzsRfNu8Z5FxWgrTmgXl9fuI4JZ+8gR8TTt8ip9QOUyqVgRYC1ga8ujRI7IgmI+E5uD7MLUEmCIdvGKGnGhhum3jNMTQLRE4JCDjwUbU1Hiws77z3UObysEh+ykXv+Bi5IE5Btr9d0UmT5lEr9dfkoLarPWIVLSAJNPdtN4XlBT7EsGkQsm6WDXQHiWdd5lW4ZYrRparIdi5Yet/dY8Euiff84PRd7svpgZ1EXwQPrhr/ER19PQdGZKcvHXo62DmMnJlgOWGYyPIp+zXk0ykfzTjNbFXOvYXdfAccTiCoaXw4nZrLgYHtYB4SQ/e4XxrXPDkI8YrGadwJgQaG0+4IPesgRimVv1u0ZcHOt9iY7yfha6nI8AM0JjxVN2Co/v21wwkE8eOkZ7WFPLy96gkRYIvpU+3MmatJZko0CaAFtswVJLPZg3Tkin0D+zfhpBlZARjXjcyOzJa/xxjwfhznTAuw9xKnMKZkHsuQQmIMW96rpMnyAI//a62w/K8WICCEKbUue1qgRjXPmJ7ORhEHeTPFYPReSe2nJAOBXmB6uhpNpNSlUU7fMHlhywDazg95IdkkMp6ASV4rvYa8w5aRE4WoD28yi3GDD0YZasSBxyyPI1VMu28+GRPG/2y5Jor/rPbdVNzWg0LMzQe6s3atMKeH/e16Oar4ByKSSvayb/kxRRDTps8urnDl1HbfGyGBXcXdnQvaTsFe435Gu/Qf/HCKKYIrEpAB+6sWrMqlwiIgAgMTQBnl/Ju3Ka+RZiq/ohu8yoenq7N2KnBBNLhhNNhhZHQznxNDsthfSfmIYdDmQ8jLFmow1IPGCG5EjqW05jeiyNXCSFzJKNVEWlLhMyR8UWelMpYuu2njCaIrGX/qbJrbLkJFlhgbqPucRj2Po1NbBQZLXxZEbKeQi5lR6oF3URWpoq8EYBWky/jFv98X1yRPISHhfPgwQNy1hk7PfAq4f2q+zZVLFG7pHzjJM6l7AWM01FILgGyW8l6SXNlSMYncySjJbMoCyRzlPGw4a1uPLham111665XIIdjG72bD8w7T/Ri6W3S7ZBcCOXUe70LqWhBnTLdDROnIGv7ESZTJo6dS3BXKhQAWf6n4W2url1lMHMtPd43i/11fhmBAp6T5IEFm+R+5LKy+E9hoIqO0oVso1f3s/XFGevIX4zbWs526cNLYLs7gIi0gUkhP336xKyW3lIzXkwyu0ui2cRs4JcIPHim0BkDGuxeuLht5oMXUOJtBJJHzBid0R635CM9felJby16uiwthSH68ePHZBmRfp8DQZK5K3BAAoxhlmtGVikmFPXQC4HmPevVKBYMM3FGV7Ili/MpmjqvfOGZWmPi+Gnq+ioC/mKhQxkwRptxko7RxkvaGUYwJs5hxWVFOBxjHkbIyi4Z2d5bFTyChRlnFokFqW0/77kExUdBOhXPkEcH6s+A8y4gX87O1+iOmVdyUj9AFkyjjAyirLzKIue26rwGyglZViNrOCFRdvkhyxTAfsoeUh2Og+zE73P3ztYLOmiYLv4cTVDvHcxXCEDqKtxiZyyooGj8T6aDzu09+dzjmMsvPlnDnL5zwwKlZd4aJk6s/01DSN3bZGjqSETj7Hucht2exlQiE6dptd4w8fGHnIeVgu7+0DZABLwph0mdj4BcynYZ9JyaPF9MpOA3O4cJzuXoXs92Km5aix88VAlFEAER+D8CX/QnAiIgAiIgAlcQyBqBwJXZSEZ/RPru3bstF0a2Q3mCEcthfCYCM/2GpahMUsk4wQTq58+fk9HqBi5ZqLqIOqTG1MJmPrZ7GZPFDN6j/zNh//0KL3Ly8XaB8TdO/12i//kFsO1k8FPeW7rtSwWZO7zUsS5hhasvasXrQ2fcmfaQlBNvRLABANp4KNhWL/31lizURNHIJmID3kEfSHR4TUglca9wu/eIlPnaaPaHHG8O58KqiRt8p7HBhYyHrZpkPOypa6xLTd/rOLtAY93PMVUXfd8eybJwZvDbgcnlA3NXRuMCb3E3rUiaCuMYM2XKVvaUVDSLG0Z8hg67W1CwrGTPR75QMKnQ+eqbKAV7PzA8J5eXJXC9urcyecG/qvErBs1HYeHrTqa8BdYCEruktty70Y4FMEod3Fqmbz2E4CY+ztdLrG8B1eBnU9v+fHH2UrBfn85KvifkdOG+zR/oyfYTg7XpCiWBfQLJUYwfgb+ONaSzLz1ZlgIZDBcEUus2wOTJK+YlBGKFj0PgkbhENmRq29gQFQZVa2VG+sglxuKH9DQ5II+f9d71MqbmVbrXM1/SdY+6ntEOJA346m7nwxokBeOHxoc5MhHIF7yDJhwaz0HjU3HQ50AdjjQhA14fVKV7pNFFbFN1aPbjTAPm+HmmqQ98RB0wnq8daH4MIQ45n9H4KdgGEt6dy4sQKFhcTX4I39LGTffWHtpelFpA4kapQ2vsV2UsgI/Rvj7TXPgyjHB9yKFilxSrnM25Q+/QogrsN6iznrcoYM80D/UTKrSY9WJ3Sdsr08fUz1rDiZrqqRhkY1IRlN1YbXehiq3dKQ5y0tXZum9axpy+YcMCzSGHxq21yOlw1gU5bNnexHavoT+od9YRI9thYYP29jC+EWHqijbKtcAtu3/v3I2e4ZnsgPxeskMzAj1HLn6meD0PBdviI+aZ4l/y7KSObr+C9q4Xs50YA2MPxSWqpUxF4FYE/t+tSqvCioAIiIAIDEUgGPPvWYQI5+f2sgroD5aCLA4HG879sZejn0JFV6zvgtkjBk/lnlRGeOBWxuSrEbnurSULVRdR69T4ufZDza8rqv8e7Sn8Fg4Frpu1kRrj9NykChoWI83ztyDVIS5EQLTzee2lEPv4WhPwm/GkhqB5aecTh9YFbjgQRnb8CzWR33Ov0i8Mz3U2VeyLy0qNt4+3fJw+45F2OlxWkP5P2W96mdnTvxTr5ci3dTIeUPsyHvZegf7GwwKqW71f4LunRqad384HWRzat4ctjJ+CYQy4nte+6DOTulcjPYc8e+/sJeF7QOLKCvSnlrQjqChZlrhRjSltIdVbElvCawWTCtm1s9Jd2+KCHl5eWP5dQP/FN/uBa8LfVxDc8tsEo1vkQcXrZQ+7Zj5xMqZd736Rk9c8Z1Keq6LZDnZoQhXBQNs3rpJIg8BJfV/2qKEKzHsmYisqlAfkO1sp96yIFqVG+x+8/vhZbJ/7FrhLtmcXg97B5etfFJgTSTJbmmhR5dhsoY1zpRlbU77K+dcXaouhxk6Z29lUSNmwaTcBCt7NM3pyCMRV3KSG0Bk4kz6LMZSrNeOillHdmRJZOvRKnQXjB8g97UPyBa8yoLaB5468oLotpGLGgBAV0ezinLkbq0qxkZkrxuH4BdjLOujA2sQ4KFe2S+LHdRG3md1q5xICLlPbGdXZMnFS+RdMZW3Vh1eYN+QCq0xOyPgVMEJ4zn5VjnltN4+1TCamDwqAT2p+yw9ZV88ZzVnDeoHhSlqMiNbBoiaFca8t5K9b9UZq/cdErpj2BZpTQ+xat/Ymyjt0THZ/scGZwpy+T8PitI4cGqMSx+x899Q+fiUbjV/8CY4gi8PW8rB59FM46QeYvaKdxq53Mf6Qk2fuvw7xO4gQdBbtDBV0dsEwdrOLbAvcl3PMVs7gT5o9tUZthiRZt3zmxvVKtpP9mhsQoMNZbBVZBESggIAO3CmApkdEQAREQASqEWAcapu9eNIpEEiMgZmf9TZ28uMcOhHiR/zHg5lLGMT+3TPXjG1dNgTygYB5B3eq47BkoVzpxr+AL8AYlQW3oPnddIN3ekLIwCnZFHvwsgSIgp8911KgalBBgQDxz7JZikOksfsJoA6fOh8hzjcoMprEFs44NFwBbfd2HIrkS9ioOs6DHTyFw27ah7xd+8t9upUOuocqRmsWaEssXhyCZq1be9sNSFlGNj1RKqN68ikZD7kAZTwkicU9ZmvjYQ3VBbckzzOBvIquOjCPO+K9ELBqYVu66gucCU6Mw0UVLoUlL6SiTLXCKHIKc3jRoiXZE3IEwaRCe7WzXrih/D0dR3tgMTw0JPRv8Qt3AoMK2u7nbhg/GGf5MQuu44H5VeNuH13u9TJuGaOuNya8Uu0pw2EWSfh7qQ0eHqy984s2QmMyOD1bPAD0ecbXaJ2WeTFtFMvchbG3N5VTPIqJu5hNVZBRN0/gngwFAtjLW/FSVJxEXkavblIQuBeMHiduIc/35sVgGTOghXhI054dAKXipqaMBhqBQ5Fc3SGmXvAyzp2fwsvoas246KxsVSBAY40SBbd6DuiyBOvmxcp6wZu+3Xt2SFBl8U/4BKoLRmJpZMMHTg8UOfB7VHlT9hIBzBhyEDLd8ry9wjLhcXUENPCz5/ooRuZ2ceKyu5AR/AZyQraoetJgcJoQXDRqJ1uU9DDNw9HB+aHBYRYB3u3noeRjRjBGhSO0J2NCs6Va23qBfbLniEu+F1tg3TUeMf8CkSAYTIum6y42ObOGHrXGREZdBLdg3DaFcO3ik5XM6bUbluClJgu7KfOwvi+8XMHrtvezbguJN9rPGnyCd/xwvB8/4ldQ8FKf8QCsUdE+nMWu9zQW4dOZiIfOBNjDwZtSpTbxguCF8kniJzQfiR+K5D8111AOJH3h965Hc3TvyRmHr2Q7xaVjQqZrAaq8zkpEBDoT0IE7nYErOxEQAREQgX8jAJs+GMkYZmItb2awNsuNnf5Nsi9fDgXbs1YDL2FdXwyEtJdmbgBzMw3SxDAyoNH6ZyBAUg2mK1RraOfTh9eAIR9UB14NDLNbuDZcifCS4v0K8j38CYdLa6cG0jemOfckRFnOzyU7OPYF6oVBV3e+CvoQN5itPRo+h8CJHFcExDvjWfbz2q7jHJHF5oZDhCxPHKSFUiHBuhLGMi8QAsJ4B9FqxfoWV3ocAs6ujtrRQBZ431GhUIOC5mITu2ej0Q5FxZTj2vRDKmakpBgCUHIZDwwoF0fGg0PhX/Q3HtZT3boGuQbmfs9yeN3OqNhrYBHuv0E3vJaK2pUOPvEI5VCTMWRrPVAdRzCpkK1CK901xuMYSI5Q0sN3E70M7x+As9RPEGWEtgfFNJic6V/iPutMaoHMuT/9lYs+EOb6QrFzi3kYP9CHoPhQrcMUjAgwPoMEmZ+oGiPNYW/hPTJKBxTDSj6LYLaubvChPHxjOEvB55UTA2o4N6D82x8sT/yhHg/9n4j2vw/l/Y8HjdcQ/R3cpxDgv+XwsoCQELUi52T/gsC8wvwr9qGjGBEQMe7HKxZHSQ1FAHWNGi+Y6YDyV1d1kgzer0NNxotJpsZEiw3OoGUAwJ6dxcla0wvOVPqFcZjp9QvFK8gaKodeMnhrDn92mKAsEwz9b1MvVtkLDsJ1bQ9UdBmfoGa3zqJAbfYegVTMOwLjEDH3EskNT3aU0ISKWTAiHXZGgJ/b/QVpghsjyQhxDi0B0Gj6qo4AwclgONxgorhoF14ELUP8ExXKm1LQcz8FlDF+GQ0mZ/xvwSsDMc6kdrJGkoNEn4xxfaHYJ0udfDxQiaDg0K7kU2QguoAgQeYnaodMf6hoeJWM0gHFUNJOJAzArmS9bK45NLMFbgSnYAASN93n6xSyMaidGPEFygVHRwvZkOZVY6K4mEYI2szqw4qtZuM+dBOjZ5e0J4MPZBZzerGGJfn6o4zJgZhfX8lrtAONXuSknEwgysK3mbVeCoyG/ExxnXy7/Th7PJNlhPXux899d1yaK1W0K9R6F8bwCio0XXkPe2QUih+fMsWPc/RfSQOv/5a5a3TWSLCuhEwpyuIwtllZyu2ecqiZi2VsJ6amYiAaJLbTQ6UsAo7AV7iKXz+FiIAIiIAIiEA3An/88cd33333j3/8g8lxc8p8/fXXTORknJcvX759+9a/hcHPt99+64ds1x8+fPjhhx/icD8EUzU//fST//j79++fP3/u4mBshqKdEdgl5V98//33f/vb3/yQ+BrjOhQ2Do9DYpnB5OHDh3HMpiFLFqopscPE8XJBP+Ea22L++eef2wVCoJb4cyGHSSUjYLyKPyj5gwcPEAEXLhpCDPX79ddf4V11kZ0Ym2C//fabu1V2sQmGf7fHfcHQhkDT9pLFWw/ld3edYBsu/OtulV1sgm3EfKmAC76bii/dmzdvXr16ZQsJAdBKPHv2zI5m30VVwmkbVxmKA5j2s3Xvfvr0CS22q7Jk4nyrmHx8C0SRkVGgDKhZ+MpdDT59+vSXX34xErFvIbVNSVw0vC/V+xGX+AgXv//+O4htb19QiWgWELL9W0VU9wJuDdf5NCEbEoGQgVaUpYwXCvM3TpfKElnsKbx0MBT3CgVLDBH27iq8gICMhw2a303LeHCKNLLxcFvVRaWgkXS9m6ssXNiq68fcrm8+MP/qq69iJlsIbDP0zv4wfwuvYlu6TGEOwciM7WpEQO4w713M217cXEWhA5vZuSnAZjNvRvI2XD2jGDCoYBtD1bdE+E4Q8YcVLAZycxWKgawaEjg5g2JiTdvlo63YNe2ExNuHISHf5sfOBwyrfTe1Sxml3hux7j3ino0vko6Ra3srxo0fF2QL6e/C2pOkSrhR10gfCoZ3JDcjWCkwhILJCNQ4PDl7euWyuFYxnBi5F7ZGjdCS5JZowPh2c+0ExqAGVneyZXNxdNGUAFqAx48fH77sTWXITRz9KZqsKmqD4j969ChXgJPxMdFgzGGdTFyP9ySAhs5/d9zEBwK3v5PCQNUxiHNDOTeO8yc+0PVXn1rCrCKmng3hIQkiwFI14hzeAj3McjpoyfjoI6rPnTUd4aIUTK0Z0+tJDgqsRQATzejyjNTKbGkjwfO3fI1178vmLMJAz4WUZYQWBn9b27I1LNs1M2L1BUPumySXe7HaSbW92sDlg9qwI4R5qWFyoOUEKFRc0j9cVol4ClJtfj9cbzWI1rW4awDDuy1B2chrJZvTQGMaxcW5z2YEe1Q7gutATkinlhUvbJeRndFiTkgUVn5Iu8bJu7ZSjdCYkAUZM9qk1gsacNiEsJ9BFQ6Ek4Z9UDWwD+G0P7lgGGlCSAgGFxwkDLIo/hnY1Uhns2BhVO/5N3wj34EaYUxkWE1bFdxq8cli5vSkDYt7Mf23BoHbi1NrwL69ttvoGP+6txgX23gZF/hjhslbzJP/3nl9yK0q+qSeDPv4+EPOXHTa5pNLrDj+jI7ue9pOhzWV1AH02sXe3WSCChQBEUgQcEfv6EIEREAEREAEriIAsw+zSoleKhUELwyWTxWIitMcNw+OSxUOWSxZMJKCo9ZFNi6QDhZ1YaVCHKdMVEMkdyuZXSAA5Hfx9y7iMl74wZklC7VHvkM4Zt0Clej2Ey+FUUCsku8mSZARmhpDMLzIQfxuP6u3FWjcghYvWRbEQduIRtjAkryFp/ZeWEzLJR9pHYhSHNZgcQ8C4YE02VXFSpWMluRPBuJdbk3vwvQvbKlI/h2ibW/ihbUwctZobYwqYEydkUs3oGwXvpIyHgxVT96S8eC/QVLdWEliE8Unlry+88A8BriFoGnaTOXgS0Tb3TO2pasCaG88KnfyYOjkYupCKuoUo9vF4eCumyRBRoeCJd+XO6tQEsiSgbZJMEKjCj1E5xKoNEKyTLukz8fw6AJLnOkmA8Jt97ivJxA+2Wdh1OZHu+QanXJAlfyJBy8RuFGmSQXzUeQOopNe3M2X6Ce7d22oZSMCVZJN6vlWRrwyVbJQIiCQNLCTugSX76S6tEBF700BJGtqnMCKr2qyGWxa0orCL6CBUxdhhNcHRmALhjBcoaj2i4AIBSYiLBk8dWjXlSXOoDgsl13qKncBgRFVcVoQsBWAHze1kC2ZZhWVy02EUdHcNGvFt51Fdv3WkiFOhyGGdjV+sFHISU1OuiNiUdGSb8PGpOoagXhqrwO169dIs8qtPan8sjPD7XiwOdFIB7Xvlzd5DVBVgE+RiJyQyWqSEzL5amyBizkhoQDo4+zulWkYfUVKDsC3DsUA625N1KL6pY67Blci4PVj6rqMwIzWy+Gg2ClJ2UXBMpIAPl7/sqyLn9rzbxQneOZBxsLfSx/v9fZ40jeOqs+aKwzqZfsJVkbDctU86WLm9IwNi9MWu+/eU9264cxL5AQ+eYG8+MX8xe9g7M8EZ+iJIbzxnvq0kU7Z9rS7VbSBet5b4w85C9jildQ2nwJuBY/YjYDdQBVkd/4Rv+nzr1GQtW0nxkbygVxly52vYqUgAnMR+H9ziStpRUAEREAEFiYAj4NvDtrXvF8DA05MvcfDBqTAeG1yrVhf7PPeT7u6D8ecEAYF32ae4qRiFw/iX7tMAUIuWagYfp8Q29vi62r1ayieUcbkFGl1GZIJ2jNGjPolkz0f2Ki54FGDDNoE6IxRcbiLOIYDGvV++QQ2SMYNflBBaP/3Gsa4+OgpEHlPN3ArfsRAFEhC/rTrJRZgrhBeS0lcE0WDKqLbHdB3OZQK2dNL8h5WrywZD3EbIuMhZrKFDGU8SHXjarJV12g9YN7Eqe2FLDMw3yugb4bhGuWNYyIQ/ZEf08DrbsHIhOG6Z2QilxFMayftUBdS0VgJ24Uc+ojaZW2nfCiYobT3VCEDyHq3km31plFodUcoL8aAsYaj2WdGN+g+oP/x44fjyr1ebEvqMGukn/R1jNNboYAxFiYERRhBKyrKYNc1mGC+g1EYaBrgBAxdjcOMCW4lf1YsV8+kjGbkTAfUswiz5IU2zbCHA6WC+qGxwiOzlG4NOYNamOhnRVU5M01cRuywlV5Du5YvRX/NifUt11ORVSlJozSWAe08hmC2JLiLOElrM04Q8wUVX/CgyLHxEwvQOqRd6YLC6mdMAJbGXv3CPozjXx6yJ23TcEZFmwpgJG7b6le94AwxcnhllJ2/VcXMMF6WQJKhZpFOvrPMyAVqhh4tWekIj0eattKeFLj64yhCUL/xT3TT1fMdOcG4Th0TOSEdiuBCTsiRVbpANvkhC6AFjxgtyVzdRFCu0X7OZb0YWhE0qmU/i5eRuGqFtVOWdfFTe16F4gTPPJg09hyc7WIvfb8ge00oFAAa68cMEk/+hFSDLz5Zz5yeq2FxanPV0Nh/KZiXyAlc5YIZyzgJ8Q7ibWLyxXuKzjpGihSYMp7xHh9KGEvlCtjtgoHAcL5zHMMkGGTIWVY7UOBDFUXZ9xwscaZQNkTe62hwK36EnIzg35fcjjsWqW6I0UmBbd28qqS2h9oHi+vkS4HAeW0naO/h6+DgTP3iV9ETJSIC3QjowJ1uqJWRCIiACIjAMQGYjPa2amcvugsYjhgI4YgH2NB4HH+4wCoBDMaQ1J4BmjXLW+bUOHRnHOMgYsBZ41DYFxhLgBUKjiHiXonOO9MJkY+jLFmo42I3iIF3wdaKdnfx6hkFMobx7UTaUraVfM/b0loqpN+uxUCrmNWuou7QRAAFWG0tBq6THooACyIjL6Peu92CGGQzgpIiJuCj19iEx7+uE8GtvdYSZQeWvfICXQDn5E+I1I1e/4yq4zpJu8Pj0KsC717/qhkkR+M1RGVdfsjXIJQqiiHjIW4EZDzETIKQEYwHqW5QKfhpq67dbsDIyTIgkR1Mo6kH5jFAhCR7GcPOhM0MbgEHoHYWJhLEXVTNoXU9jmltq8pVd6WiSY1tEQiFt2u5RaZMmoeC2WLfUIVsIIvdtZ1OgxQWjog9VUeXiiI4XzcEhp2z9SC4FT8FS4x0GkDzjeEV0sGbteWLTBHZOdj3ui3DMXIJZwgc84lDAMHnj4JfIm3TTFF9h84WcAiMlk3ToH57eoJwp2yMrYj4TYvZKHHQi9XGhUDNGuV752Shio4wcwHVkmOtm8IwNTJmnIqI0PR1LqNrbCuWQkn1J7DXn/ZUp9a6hPQPTQ6/vGACAxKPwJDAv7hGCIwxP45xjUdad8S8MIacJ2/BFOmvrspxI2DYgTBXBqR0UtnKHmdUtCzl80/ZzqKrXnCGmD9EPc/BTqFWQ4pyMaNCJwz4x73AnrfBPYWLofzk0DFfNuMaRUM3t/V3eyYB+rUBGxZDJKbGocxGCuvdkhNyr07RROxpPl4cNAhyQu6hmzEc1Y0GzWgScQv6ID9ksnJBz0BXq9dOZn3DwImsF8ZGMjTn8NZ5I8RW3UMBCiLs+TcKkjr/CIp/+AYlc8EEXPygYWFCE2CABe0nUoAAAIImYps6RIUe6swgRrVR2IDYLOb0RA2L072rhsZ+FTMvkRO41kVuZVkIcaQAACAASURBVEFgjOmCF3B79TDqwTu1RxK3eJkNm9knFlwzw6498YKkmv68pKJ5+FPEnGLIWUYS6kF2CnhNEBNqj45vUyr8615G3DLeI7zFe3p4OITJfTv2bJUyPuefQsH3ijCRo/smthOU59CWQ21Cn88rhlIQAREgCejAHRKUoomACIiACPQjABMfQ8RGo30MqwpmI+AB2Rt1xOHIoueoCcWBAR2LkRuS5eVprQ1LFqo1tDh96GGuGtSKj/c3lseF2D6gWjIk07FnjKq8Ssl8DwMZH6gDWHCBdpV0Th2KGkcAt56NHln8dkVGI5904jjBlvfEuZJWuWinmbGuXhWCJhGvyeb2hWZW4XafROxaE8/qmiDjIVY5GQ8xk/Mh1Y0HqW5cKbbqMq0H2tj7DMxjgMb8IoarzERXnCYTUv3tYOp60jg3V1FGnc7HgQVrq8f5LMpSOBTMFnu7eysVYoAsE8e2Cgrcwo3IQM7zvQm6+9wxURWnHAa5RkfZiBiTLKiiJzUaFtd6+HGYlGeMA2djrRmWuMYZ7XW056IH3fbVw79Gqecqy0TSHr68fkW4a9QIZrVQZXh8osLOJWrW3Kirmssvzg+Hg2qq0nuSWDD7EOSun5MSQFWSld4uWp/mEbm0bivwUvcpSy3b6Uyd5pr3k74gw4oNZUtW35gCJ0VtHcioaGsZ9tK3ByBXveAMMYzd9gpVPbyuVwSlA/bqQm4Jjuknv/NKNsa2YRR+zBa1TCrYJ4b+133dyiTcnoKcjBvHKAtuyQkZVAGoygnpM5Ef0qfBX8sPybOqFXMK6+V8o33YpJ/kCYx2FtXv7vkEqmfEJMgYPHE6xpwabIZ2lT6aUb2kOT1Fw+Le+quGxv5LwbxETuC6F8j6Jqvgbl7RddXmwtRmGXIWI2rXfmqbDypldkf3rWwnvAt79bV1oOi8il80PSgCIlBAQAfuFEDTIyIgAiIgAp0IYDLGnp3yXTCH1xg7IcFi0eHpO5w/PplFsWx4EKc/HIq3hwiOFfvwiDOCnXl2yUKdAZL7rO1q2dOHKuFQKkPanquTg+JgOGoIVrHBCfI9/HmmdTJKFN+q265iEe3ehFac9VUhKHJx8xhUHDSEaS1tr0eQJvNzfMhnKnfzE43g4mfqwoiDImD6E8oGPYEO4O1AWweFQQHP8Ln5s3ZHZvc1N0dXXHybufEKnL9lV6iMh5iwjAdfz6W6sYbYdq9P7/C6rgF5ctTcaGAeADQm7RyuM8PVILvt5xSmtSv+UBc3VNGkCrUItLcqQQ1aZMqkeShYloreQYWygCwQ2XAC1FWe86zQ45QNh/EU46BISgjD6YwHbDSGcRlhLaBXxQh9Y4t/UV4MKPzhud/UxCksE4Iio77KdMwhimscybq7xkWxil7L33DrxSiuFXW93KEzZ7YWoPFH9aGa0LQiKbR1+PNf/PWI9SkR2k+0oidbEqOtqHgLQkINGr2q0Ksz+skUcxNeSttHsTvkYlikjD5UiYNmsENJtyygunhN6pYaqSHNni/FCG1dz/J2U4+JMsJQIn77MLgYswixqB1CGBXtIEYyC9sGuOoFZ4jBMZUsUYtAKHkLfa7rWxvfT47hRnGXB1WcdLB8qJCwllto1+BpGppgN0r9ywWzqqwlPKO0MEflhPTfnf713jNHdHlQ+zI1c5TiFwfJurvGxaRNq/yQPVU0yGtk66W1A+r8MhLyxTTe2dxbe/6N3HSqxGcs/CAj9MKBBsY/z1iYQXbbz5GN6jOFPWOZxNjrhozcsLiSnuypk8qWG8i8RE7gRhd1KwuDAiRYLGqLVXCq6OLqGO3BiYacZ9DhDTJKmtXIYATKDA0MOzwrOxd5z1Y5g+Xks1M7uu9pO0GLMCLGu7C14fgX+tx5juyk1ulxEViGwFcoiWvidSECIiACIiACYxL49OnT3/7199tvv+VKCFvzhx9+gPX58OHD3Gfj+L///vtPP/0EMf7xrz9EQPrfffcdzFkMvapkEWfKh/z6668Yc/7yyy+QjnkKwr969erly5dM5KviLFmoq2AqXxHYCPzxxx9oK7Z29c8//8zFguYO7Srava+//jr32avio/VGedE84t9cGeC8wBQUikyW9+nTp8iIzAWzpGiKHzx4sP0b/yQzJbNTNBGYi8CHDx/w6u3JjFYIJuLeXYWLgAjUJXBD46EuwDVSW3hgjrG8G0TDToY5R1YZhqtwEeCRAqMaWcD225wJ33//PZmjohkEFlZRo9S6VZGAVKgizGuTevPmDRyeSRnQ8MI/kLx1YeD79+95fwU6Dvgo+K5qr1zg8PbtW74L23wjz54920twrvCvvvrKCXyHiXIMrmGxZPnEjBqHxj5//twB3LuYFKyvG0HRsMjp8gmgQKQlf0LB0IaXWdeXAHFThINPtF0CR5mKgAjUJQDvXDLBva1ul3Rb22Rc8fwjGlWYu9vfJfInCZ8JnKLWzhRwvWfho/PNZugkfIaaq12volWiFgTuNot0q5Vs6N8fPXpkqw2WZcIjZ8dZ766ckEydygnpKE3qK3PykxfyQ5KgEE1+SJ5Vo5hjWi9oNoPyYlmpH6LhiU9jzGstPmHqZVVzesyGhamR4jhT+760PoSv96krmi/maDGnG3KeAbjNLPDLZvy8tM3Hp+GuJ3J0y3ZytaYLERCBEQjowJ0RakEyiIAIiIAIZBCAlw2LWnDoJv7FH9bdYhmZW32LJS/YOAEX87ZvDcOnNRZjZQD6V9RtzAk+29lAASKcEAQyWKw216a+JQuVW7OKLwLVCeDNQkORbFTRoiK7rUVFo4F2Fa3Ht99+W12GzgmiH9nK61pICLD1IyjydvbNVli0kwXlxbY3rMXc0tnouWT9n5r+7Fzvym5GAsaEAYpzz3V7M9ajZF6PwA2Nh/Uq8XyJFhuYY/UnDi8AFuxFLzvCYBuuusN5/TE4kvXtatiZ+IN1DdNaBuF5VdxLYTEV3SumwtsRkAq1Y9shZaz3wuh7L6ORj8xAf+T8Fa4r2VwK6Dvgo2hx4Du0HU6MLV/4RuBPBjrnx9gOmkfWK/VZgYbcZK/L9kagulHXqPFgYsWp2Wai2DUerM1KvmtIAatUk7dGDoTMjx8/TkqIdxD2XvKWAlsQmO7YHUCYVO1bVJ/SFAEREIGNgOFCRARncP63l+Rf84+wQ+65rkMKMxQBDBbgJITBjMEROnd8QlZqOVQFSZhZCBhdANp/lGJbNbHGEpRtamCx5XmBpsFhZXwjZ4uMb8jPtQQxKGPZz8DFFCQiJ2QARE7IWzkhUfvyQwavQPBTfsgAyOU/b2W9XE57eQG0+CSrihc2p9WwZGnC5ZFhumBYt82YB7OokA0jWTgwt5Es/EVyY15eXzcRYN4h58kK2oYSvqcFCWqbTy7ViRzdsp1yK1fxRUAEmhLQgTtN8SpxERABERABERABERABERABERABERCBEgI48gAn1u89+fPPP5edibCXoMJFQAREQAREQAREQAREQATWIGAcCPL69euXL1+uUUyVoowAVri6D7NjfSRWGpWlc9unjG8vOybYmfzs2TP3c5YLyIzjF5PSqulIYmkdiNV1II9DLVtnVCt9LMUuOL29Vu5KRwREQAREQAREQAREQAREQARaEIAn7e3bt3bKdztJxNGQE9Kh0EVMQE7ImEluiPyQucQUXwREQAREQAREQAREYCUCGnKuVJsqiwiIgAiIwBQE/jKFlBJSBERABERABERABERABERABERABETgVgTsLVX4UsStaKiwIiACIiACIiACIiACIiACJIEnT57sxcTBnXu3FC4CInBIAAegHMZBhB9++IGJNloco3348ccfR5P2DvLgnOXtG4bgj+Oxxi8yvrU4vpCSUAREQAREQAREQAREQAREQASyCNhT9kjqr3/9a1aCK0WWE3Kl2lRZRiMgP+RoNSJ5REAEREAEREAEREAEOhPQkLMzcGUnAiIgAiIgAjpwRzogAiIgAiIgAiIgAiIgAiIgAiIgAiIwHAF7n9LDhw+Hk1gCiYAIiIAIiIAIiIAIiIAIDEDg2bNne1Jgj9Aff/yxd1fhdyDw559/umL+13/9l7vWBUPAOJLGPY7jcb/++mv3c5aLT58++brhi421jDOWyC/C1Nfffvvt+/fv0XR//Phx8JN3pjgVaGplkPAiIAIiIAIiIAIiIAIiIAL9Cfz973+3MzV2ANoPLnBXTsgFKrFdEXxHk5yQBZzlhyyApkdEQAREQAREQAREQARWIqAh50q1qbKIgAiIgAhMQUAH7kxRTRJSBERABERABERABERABERABERABG5EAN8wN0qL/XvGXd0SAREQAREQAREQAREQARG4OYEXL17sEWBW6u89q/AFCPj7xLTXJbdCf/nll8NHcCTKYZwBIxhFm7REA0I+KdL333+/nbzz+fPnd+/eYUvnUAfcQBhIeLKMelwEREAEREAEREAEREAEREAEhiLw+++/+4eGJGX761//mgy/SaCckDep6IJiyglZAM1/xHDWuWiTeu2Mok1aIlcjuhABERABERABERABEahLQEPOujyVmgiIgAiIgAjYBHTgjs1Hd0VABERABERABERABERABERABERABHoT8JcfxXl/9913caBCREAEREAEREAEREAEREAERGAjYCxM/+mnn0TpzgT+8Y9/uOLrwB2Hgrn48OEDE8341B7z+FVx9o7igpLoFJWrKmUv34cPH0LNoJB//PEHDt9B3b1+/RrNPjZ5XnUED7K2HVl7ZVG4CIiACIiACIiACIiACIiACIxM4LfffrPFw6gZYzQ7ztp35YRcu37PlE5OyDP05Ic8Q0/PioAIiIAIiIAIiIAILENAQ85lqlIFEQEREAERmILAf0whpYQUAREQAREQAREQAREQAREQAREQARG4DwF79d4333xzHxQqqQiIgAiIgAiIgAiIgAiIQC4BbPV58uRJ8lOxGGvg69w33wuUy3Ol+P5gUwfuZNXs3pE0fiLGmj8/2mjX2MPz559/JqUyPhuYjK/AzgTQmMftOQ7igRj//Oc/Ua34t51IDx48wBE/sQDtclTKIiACIiACIiACIiACIiACItCTwOHRovC/9ZRnwLwwJJQTcsB6GUEkOSHP1IL8kGfo6VkREAEREAEREAEREIFlCGjIuUxVqiAiIAIiIAJTEPjqy5cvUwgqIUVABERABERABERABERABERABERABG5C4Ntvv/VXIAWl/vjxo74wHzDRTxEQAREQAREQAREQAREQAZ/Ar7/++t133/kh7honaLx588b91MWtCHz99dfuaBVsG8PY81bFLy4sTjDB2SKHj3/+/HnGw0fgYfjb3/6WLJ2WUiSxKFAEREAEREAEREAEREAEREAEROAOBIzx8lZ8zdqDg5yQd3gXCsooJ2QBtO0R+SGL0elBERABERABERABERCB9QhoyLlenapEIiACIiACwxL4y7CSSTAREAEREAEREAEREAEREAEREAEREIF7EjBO2wGQvX2z92SlUouACIiACIiACIiACIiACMQEcJDKN998E4cj5KeffkqGK3B5Atit4U7bQWFnP20HxelWZcxbgy+6z3jaDjDunbbz448/diOsjERABERABERABERABERABERABERgNAI4qtgWSd/IAR85IW0luefdxZyQqET5IatosvyQVTAqEREQAREQAREQARG4FQENOW9V3SqsCIiACIjAtQR04M61/JW7CIiACIiACIiACIiACIiACIiACIjAvxH4/fff/+33v//4z//8T3wN7N/D9EsEREAEREAEREAEREAEREAEQgKvXr0Kg/71G0eufPr0KXlLgWsT8M9V2TuPaXACHz58ePr0KQbFX3311YMHD/Av1ti9f/++tdivX78+zGLvjTt88NoIxllCL168uFY25S4CIiACIiACIiACIiACIiACIiACVxEITgyJxcDBu3HgPUP2XCJyQt5TH1DqBZyQKIX8kNUVWH7I6kiVoAiIgAiIgAiIgAjcgYCGnHeoZZVRBERABERgBAI6cGeEWpAMIiACIiACIiACIiACIiACIiACIiAC/0Pgt99+M1h89913xl3dEgEREAEREAEREAEREAEREIGNAM4lwXmdSRpv375NhitwbQI///yzK+B0Q8tff/314cOHP/zwwy+//IL9Wq4gGEE/f/4cR/Aggguse4HdNX6OycSxyw5H/yRvDR64t9Hlxx9/BPDBhZd4IiACIiACIiACIiACIiACIiACItCIwN///nc7ZQyc7Qj3uSsn5H3qmizp1E5IlFF+SLKic6PJD5lLTPFFQAREQAREQAREQARAQENOqYEIiIAIiIAI9CGgA3f6cFYuIiACIiACIiACIiACIiACIiACIiACFAF79d4333xDpaJIIiACIiACIiACIiACIiACtyfw+vXrJAN8ZPj3339P3lLgwgT8j0vP9Rn29+/f44Sgf/zjH3u1gwNx/vrXv+Lj83sRzoTvfTTPT3PvXfPjDHiNs4T2qL548WJAgSWSCIiACIiACIiACIiACIiACIiACPQh4HtR4hxxyPX3338fh/9/9u71LG4lbRjueF8TADgEcARACEAEhhCACAwhABEYQrCJwBACEIEhBCADvnumv1ePRqdWd6t1XPzYW10tqapWlUoHq+6ebErZgxEPIafZJdKHz7AeQkZ7eQ65pk7rOeSaYO2WAAECBAgQIDAFAbecU2hldSRAgACBzgUE3Om8CRSAAAECBAgQIECAAAECBAgQ+D+B5+fn//uQW4pJhrk0CQQIECBAgAABAgQIECgQOD093draKvjiX/+6vr4uTJc4VoH4ZeaISpPUbkCzwmIyxtnZWVLysoWoXdmbdmWb1EmvmAqSbB6xaba3t5OPA1ooEzs5ORlojQaEr6gECBAgQIAAAQIECBAg0GeBdMSQfDmPj4/ziVNO8RByyq2fqftwH0JGRTyHzLRmgx89h2wQ064IECBAgAABAlMTcMs5tRZXXwIECBDoRODL5+dnJxnLlAABAgQIECBAgAABAgQIECCQF9jc3ExPg8ys8PfvX9PeMiY+EiBAgAABAgQIECBQJhCTBMqmAPlH0jK0Uaafn58nUZb29/fv7+8HUc339/evX7/WLGqEl3p5eam5cs3V4gb89fW1YuX4TfsoZMUKvf0qpj+VhfR9e3uLRxO9LbmCESBAgAABAgQIECBAgACBaoF4IPbr16/4nZu4qY/HBfEXD0Pi2Uj1Vulvv3z5kv6YWX58fNzd3c0kTvyjh5AT7wBJ9Qf6EDLK7zlk0oiNL3gO2TipHRIgQIAAAQIEpibglnNqLa6+BAgQINC+wD/tZylHAgQIECBAgAABAgQIECBAgEChQLzEUxFtJzYRbafQTSIBAgQIECBAgAABAoUCR0dHOzs7hV9dXV0VpkscpcDt7W1Sr5OTk2S55wsXFxf1S1gdGaf+fpI14xiZu8+Yv5esP6yFsp+V/vHjh2g7w2pKpSVAgAABAgQIECBAgACBRCDm4MVdbYSfvru7m93Ux38fHh7iCUOkR9CHZM2Kheo4xRG+R7SdvJ6HkHmTaaYM9CFkNJbnkOvrsZ5Drs/WngkQIECAAAECExFwyzmRhlZNAgQIEOhQ4Isfb+xQX9YECBAgQIAAAQIECBAgQIBAWiDe3js8PEynpJdjomzNtwDTW1kmQIAAAQIECBAgQGDKAmW/H7uxsRERP6csM526p3/wbVjtXv178vkWbPCf/uv8qHWELrq5uckXo/8pLy8v3759Kyzn29ubgDuFMhIJECBAgAABAgQIECBAoOcC5+fn19fX1YX8+/fv3F+4iQi8FaE3InJEZFSdyzS/9RBymu2ervVwH0JGLTyHTDdlg8ueQzaIaVcECBAgQIAAgSkLuOWccuurOwECBAi0IPBPC3nIggABAgQIECBAgAABAgQIECBQR+D5+blitb29vYpvfUWAAAECBAgQIECAAIG8QPzm9v7+fj794+NjoLFC8nWRUi0w0F+Wrv49+XyVI5ZQPnHplAimU71tZDfcI6hs/uGPHz9E26lud98SIECAAAECBAgQIECAQD8F6kTbiZKfnZ3NLf/Dw0PFOqLtlOF4CFkmM530gT6EjAbyHHJ9vdRzyPXZ2jMBAgQIECBAYFICbjkn1dwqS4AAAQLtC3xp8Gfu2i+9HAkQIECAAAECBAgQIECAAIExCRwdHd3d3ZXV6OfPn6enp2XfSidAgAABAgQIECBAgEChQNmvyEbEkPf398JNJI5GINP6dX7IvSd1j/vf9CyduaXa2dmJ37Wbu1qdFWKOzeHhYfWaj4+P8VZf9Tr9/DbTJZJCGhASCgsECBAgQIAAAQIECBAgMCyB379/Hx8f1yzz3GcjX758KdtVRKq9uroq+1a6Zw5T7gOZ1p97oPXKynPINTVHplckuXgOmVBYIECAAAECBAgQqC/g8rK+lTUJECBAgMCiAv8suoH1CRAgQIAAAQIECBAgQIAAAQJrEnh+fq7Y897eXsW3viJAgAABAgQIECBAgEChwPb29snJSf6rj48Pc4TyLCNLubi4SGq0v78fnSH52POF19fXhUpYf2Zd9W4jCtXcXUU83IFG24m6p7tEmmKh8EbpDS0TIECAAAECBAgQIECAAIFuBQoffJUVqfpf5CN2T9mGkb5QRhX7GetXHkKOtWXr1Cv9xGlYDyGjdp5D1mniJdZJ94r05p5DpjUsEyBAgAABAgQI1BRwy1kTymoECBAgQGAJgS+fn59LbGYTAgQIECBAgAABAgQIECBAgEDjAhU/lxd5eYjROLgdEiBAgAABAgQIEJiIQMQQ2draigg7mfr6LdkMyMg+Pj09pSO3/vr16+joaCh1jIg21VPgMhV5e3vb3NzMJC7x8eDg4OHhoWLDmFx3c3NTsUKfv8p0iaSoMQ/q/v4++WiBAAECBAgQIECAAAECBAgMRSBu0s/OzuqXNqLonp6elq0fT07u7u4Kv/3+/Xt1OJ7CraaW6CHk1Fp8Vt/ME6dhPYSMKngOuY5+m+kVSRaeQyYUFggQIECAAAECBBYVcMu5qJj1CRAgQIBATYF/aq5nNQIECBAgQIAAAQIECBAgQIDAWgXidZOK/cdLJxXf+ooAAQIECBAgQIAAAQIVAhGIpPBnYyMEz9XVVcWGvhq0QPo3hHd2dgYUbSfY8/GhKtoiJss1Em0nJulVR9uJe/PhRtsJwHSXSHsGYPqjZQIECBAgQIAAAQIECBAgMBSBwkdeFYX/+vVrxbdl0XZik8vLy4oNfTUT8BBymj0h/cRpcA8ho8k8h1xHv033ivT+PYdMa1gmQIAAAQIECBBYSMAt50JcViZAgAABAvUFBNypb2VNAgQIECBAgAABAgQIECBAYI0Cj4+PFXsXcKcCx1cECBAgQIAAAQIECMwViGAr8UPc+dXixff4HbB8upShC9zf36djxwxuVtjGxkbNJoiOXfHT9DV3EqtFGNyzs7OK9WO+UKhWrNDzrzJdIilt9I3t7e3kowUCBAgQIECAAAECBAgQIDAggefn54VKG3f3ZetX3PXHwwf3zmVumXQPITMgo/+YeeI0uIeQ0UCeQzbeSzO9Itm/55AJhQUCBAgQIECAAIHlBNxyLudmKwIECBAgUC0g4E61j28JECBAgAABAgQIECBAgACBlgSq3wWsePOvpfLJhgABAgQIECBAgACBgQvEL34XTh44OTkZeM0Uv0AgHTsmQrgeHBwUrNTjpK2trTqli6r9/v27zprV67y8vFQHuo3ypAMYVe+tn9+mu0RSwnjacH5+nny0QIAAAQIECBAgQIAAAQIEBiQQt/OLlrYibs7d3V3Z3uKpWtlX0vMCHkLmTUackn7iNMSHkNE0nkM23j/TvSLZueeQCYUFAgQIECBAgACBVQTccq6iZ1sCBAgQIFAoIOBOIYtEAgQIECBAgAABAgQIECBAoG2B6pl7g5sb2Taf/AgQIECAAAECBAgQmCewublZODsoZhM9PT3N29r3QxKIECqvr69JiX/+/JksD2WhzkSXqFfFj8/Xr+n7+/vh4eHHx0fZJjEb5PHxMY6gshX6n351dZXuEkmBC8eE5FsLBAgQIECAAAECBAgQIECgzwKFt7oVBa6IOh0PB8rukS8vLwf9TKACZE1feQi5Jtge7nYEDyFD1XPIZruW55DNetobAQIECBAgQIBARsAtZwbERwIECBAgsLrAl8/Pz9X3Yg8ECBAgQIAAAQIECBAgQIAAgRUFvnz5UraHmNpn+msZjnQCBAgQIECAAAECBBYSiGie+XCfMalgiZ8EXyhfK7cmEPePe3t7SXYxl+zm5ib5OJSFiKQTQXDypY2+Gn/xc9lRr0Zmu8WEuuCqmKE3glvyOLq/ffuWx/zx40dMgMmnSyFAgAABAgQIECBAgAABAoMQKHt6UFb4v3//bm9vF34bN8gXFxf5r+IphIdmeZY6KR5C1lEa9DrjeAgZTVA2kvz3MaTnkIt1Us8hF/OyNgECBAgQIECAwLICbjmXlbMdAQIECBAoEBBwpwBFEgECBAgQIECAAAECBAgQINCyQOZVpEzupsBlQHwkQIAAAQIECBAgQGBpgQgvElMFPj4+MnuIH+uOXyTOJPo4OIFM+25sbEQomUYC07RPEcVOOuqaprfFDJAI61MRbSci+8SUm/br3myOha8bjiCQULNK9kaAAAECBAgQIECAAAECgxMoi+xQWJHqZ1/ppxDpzR8fH3d3d9MplmsKZB5SJVtVN0SymoWeC2Tad9APIYM6PQJ4DrlK3/McchU92xIgQIAAAQIECNQXyNySJBu65UwoLBAgQIAAgfoC/9Rf1ZoECBAgQIAAAQIECBAgQIAAgTUJxIt6FXuOCX4V3/qKAAECBAgQIECAAAEC9QVi8sCvX7/y68ePePu97jzL4FKOj4+TIDVR+GjraPHB1WJWYvwe2wAAIABJREFU4JOTk6TkERMnfmo++djIQkTS+fbtW0W0nYh+O4JoO79//354eMiIxSSownEgs5qPBAgQIECAAAECBAgQIECgzwLb29s1ixcPGSoiTd/c3KQfpyT7jHl6ou0kGosueAi5qNiw1h/TQ8iQ9xyyke7nOWQjjHZCgAABAgQIECBQR8AtZx0l6xAgQIAAgZoCXz4/P2uuajUCBAgQIECAAAECBAgQIECAwJoEjo6O7u7uynbu8UWZjHQCBAgQIECAAAECBJYTiClG19fXmW13dnaenp4yiT4OSCDTrBEvpvEgNW1q5H+VrsFflc9Y5esV8WjiVj2fPqyUvOGs/H/+/Imfmx5WXZSWAAECBAgQIECAAAECBAjkBSLmTkUs3dn6c+/xY55ePuCOB2V57SVSCp/AsF1CslebZJp16A8hwzb/DM1zyEW7XN5wtgfPIReVtD4BAgQIECBAgEB9gcy9yWxDt5z1Aa1JgAABAgRmAv+AIECAAAECBAgQIECAAAECBAh0LvD8/FxWhu/fv5d9JZ0AAQIECBAgQIAAAQLLCUQclnjNKLNt3JgMOj5LpjpT+xg/xp4OorS1tTX01ozZbre3t+l23NvbWz0mVOwhfp0+bZXOIpbj0Pj79+8Iou1EXTI/Nj6raUyCEm0n0+g+EiBAgAABAgQIECBAgMBABU5OTgpLvrGxsb+///Pnz7e3t+p7/NPT03y0nXiu8vDwULhniQsJeAi5ENcgVh7fQ8hg9xxy9b7nOeTqhvZAgAABAgQIECCwqIBbzkXFrE+AAAECBAoFvviJ+EIXiQQIECBAgAABAgQIECBAgECbAl++fCnLbu4P7pVtKJ0AAQIECBAgQIAAAQIVAmU/Odvgj/dW5O6rZgV+//4dUxqSfcaksmjH+I33JGW4CzEp7u7uLl3+y8vL+Km6dErN5ZeXl4uLi8zeMtsuvfPMfvrwMaY/nZ2dZUriB/0yID4SIECAAAECBAgQIECAwKAF4gHX169f01WIWDnxVCTCZ6QTy5YzT1Rmq43puUpZxdtM9xCyTe1155U5ZEZ2sHgOuXT/8RxyaTobEiBAgAABAgQIrCjglnNFQJsTIECAAIEQEHBHNyBAgAABAgQIECBAgAABAgQ6Fnh6etrb2ysrRPzmXs3XAcv2IJ0AAQIECBAgQIAAAQKFAvf394eHh5mvYlZSxCXJJPrYZ4H8TeXIoiYdHBxkflU+emlExqn+gfp0k0VXv76+zuwkvUIsf//+PfY5jihFUZ04ir99+5apY0yCen199ZAhw+IjAQIECBAgQIAAAQIECAxaIB/oIaLNxq/azL3HL3wyFhQje67Sh8YtpPYQsg9Ns1AZRv8QMjQ8h1yoS8xW9hxyCTSbECBAgAABAgQINCjglrNBTLsiQIAAgWkKCLgzzXZXawIECBAgQIAAAQIECBAg0COB/CuASeH88nxCYYEAAQIECBAgQIAAgXUIXF1dXVxcZPYckUfix4oziT72UyD/i21//vyJmSH9LO3Spcr/vvRsV9FXI4Jt3DvHHK34QftZKJkwidi1EVnm+fk5guzENLmPj4+KrGPzCLUzMrSYVRgCmVqbMZgB8ZEAAQIECBAgQIAAAQIExiGQj5ER9frx40c89SoLO1v4TCwi1caThN3d3XGw9KoWheAeQvaqjaoLM5GHkIHgOWR1T8h/6zlk3kQKAQIECBAgQIBAywJuOVsGlx0BAgQIjExAwJ2RNajqECBAgAABAgQIECBAgACB4QmUva8TNYkpf+fn58OrkhITIECAAAECBAgQIDAcgdPT09vb20x53YxkQHr7MUIjHR8fJ8UbZbSdWe0qgtUm1V90YZShdgKh8DnDr1+/In1RIusTIECAAAECBAgQIECAAIFBCBTG3ImSR0iX/f39CNcbsXrjY4Tovbu7i0dh+TC1EW0nItVG5IhB1HeIhfQQcoitlpR5Og8ho8qeQybtPnfBc8i5RFYgQIAAAQIECBBoR8AtZzvOciFAgACBUQoIuDPKZlUpAgQIECBAgAABAgQIECAwJIHCn3uaVeDv379e6RtSWyorAQIECBAgQIAAgWEKFL4WP+LQLcNspeJSv7y8fPv2Lb6bwm+wxy9pn5ycxLy4YotFUmM/8TfKn6wv/Pk+IbQW6R3WJUCAAAECBAgQIECAAIFBChROrqtZkwjKE5FqNzc3a65vteUEPIRczq0PW03qIWSAew5Zp9d5DllHyToECBAgQIAAAQKtCbjlbI1aRgQIECAwMgEBd0bWoKpDgAABAgQIECBAgAABAgSGJ/Dly5fCQu/s7Dw9PRV+JZEAAQIECBAgQIAAAQLNCkTkkefn5/Q+/ax3WqPPy3HnGD/AHpPK+lzIBssW03vih+jj7+PjY6HdRpeO6XPHx8fxpt1CGw5o5fv7+8PDw0yBI7RQ/C53JtFHAgQIECBAgAABAgQIECAwPoG4Lz47O3t9fa1ftXhcEA8ZRvysoD5FO2t6CNmO8zpymdpDyDD0HLKiI3kOWYHjKwIECBAgQIAAga4E3HJ2JS9fAgQIEBi0gIA7g24+hSdAgAABAgQIECBAgAABAr0T+P37d/z2Xcz629raiog5c2c8xjtJe3t7hdX4+fPn3M0LN5RIgAABAgQIECBAgACBRQXiN3vj3iQzHynuayKSix/3XhTT+u0IxA31w3//opeWBd+JG/PoxtG3I9ROvF3XTsG6yiWmAEVNMxRR8Zj90lWR5EuAAAECBAgQIECAAAECBNoXiH+yv7y8zISWzhcjnhhEjNr48+wrj7O+FA8h12drz+sT8BwyY+s5ZAbERwIECBAgQIAAgZ4IuOXsSUMoBgECBAgMS0DAnWG1l9ISIECAAAECBAgQIECAAIH+CsR7e/E2XmZiW7ylF/F3Kib1XV1dXVxcFNbq8/OzMF0iAQIECBAgQIAAAQIE1iFQ+O5RxCuJ6QTryM4+CTQrEB347e0t7srjp+m/fv06tclyUf14BJF5KCHaTrN9zN4IECBAgAABAgQIECBAYEACEQ8i4vRG2J0I1Bsxpme3zPHQYBaZ9/v37wcHBwOqzpiK6iHkmFpzmnXxHNJzyGn2fLUmQIAAAQIECAxCwC3nIJpJIQkQIECgVwIC7vSqORSGAAECBAgQIECAAAECBAgMVaAibk68tBcv8JXN9IvX+OI9v3y1I3bPzc1NPl0KAQIECBAgQIAAAQIE1idQ+O6RmB3rA7dnAo0IOHIbYbQTAgQIECBAgAABAgQIECBAoB0BjzLacZYLgcYFHLyNk9ohAQIECBAgQIBA4wKuWhsntUMCBAgQGLeAgDvjbl+1I0CAAAECBAgQIECAAAECbQjc398fHh5W5PTz58/T09PCFb58+VKY/vfv3+3t7cKvJBIgQIAAAQIECBAgQGB9AoXvHsWPfv/+/Xt9mdozAQKrCOzu7j4/P6f3IE5WWsMyAQIECBAgQIAAAQIECBAg0DcBDyH71iLKQ6COgOeQdZSsQ4AAAQIECBAg0LmAW87Om0ABCBAgQGBAAv8MqKyKSoAAAQIECBAgQIAAAQIECPRT4OzsrLpgDw8PhStEpJ7C9JjLKtpOoYxEAgQIECBAgAABAgTWLbC5ufn4+Li1tZXO6O7uriyKaHo1ywQItC9wcHCQibYTTxXKHji0Xzw5EiBAgAABAgQIECBAgAABAgTyAh5C5k2kEOi5gOeQPW8gxSNAgAABAgQIEEgE3HImFBYIECBAgMBcAQF35hJZgQABAgQIECBAgAABAgQIEKgSiDlsr6+vVWuUf3d7e1v45cXFRWG6RAIECBAgQIAAAQIECLQgMHv3aGdnJ51X3L+cn5+nUywTINC5wNHRUSbI78nJye/fvzsvmAIQIECAAAECBAgQIECAAAECBKoFPISs9vEtgV4JeA7Zq+ZQGAIECBAgQIAAgbkCbjnnElmBAAECBAjMBATc0RMIECBAgAABAgQIECBAgACBlQQyE9sK97W3t5dPf39/v7u7y6fH1Ljd3d18uhQCBAgQIECAAAECBAi0JhDvHj09PcXtSTrH6+vrm5ubdIplAgQ6FDg9Pc08WPj586eDtMMWkTUBAgQIECBAgAABAgQIECCwkICHkAtxWZlAVwKeQ3YlL18CBAgQIECAAIFVBNxyrqJnWwIECBCYjsCXz8/P6dRWTQkQIECAAAECBAgQIECAAIHGBeJHnDLT2/JZvL29xVP7TPrV1dXFxUUmcWNj4/X1Nb9yZjUfCRAgQIAAAQIECBAg0I5A/s7l8fFRkNB28OVCoELg9+/fx8fH6RX+/PlzcHCQTrFMgAABAgQIECBAgAABAgQIEBiEgIeQg2gmhZymgOeQ02x3tSZAgAABAgQIjEnALeeYWlNdCBAgQKBxgX8a36MdEiBAgAABAgQIECBAgAABApMS+Pr1a3V9T05OCgPo3N7e5jeMxMKV82tKIUCAAAECBAgQIECAQAsC5+fnEWFna2srySuChCbLFggQ6EogDswk652dnQj1K9pOAmKBAAECBAgQIECAAAECBAgQGJaAh5DDai+lnZSA55CTam6VJUCAAAECBAiMUsAt5yibVaUIECBAoCkBAXeakrQfAgQIECBAgAABAgQIECAwUYH0vNM8QXx7eXmZT49g+flJqj9+/Dg6OsqvLIUAAQIECBAgQIAAAQIdCuzu7r68vMQNy8bGRsT1cNvSYVvImkAiEOF945lD/P38+fPp6Un03kTGAgECBAgQIECAAAECBAgQIDBEAQ8hh9hqyjwFAc8hp9DK6kiAAAECBAgQGL2AW87RN7EKEiBAgMDSAl8+Pz+X3tiGBAgQIECAAAECBAgQIECAAIGY1ba3t1fosL+//+vXr/yct8JNYuX7+/vC/UgkQIAAAQIECBAgQIAAAQIECBAgQIAAAQIECBAgQIAAAQIECBAgQIAAAQIECBAgQIAAAQIECBAgQIAAAQKNCPzTyF7shAABAgQIECBAgAABAgQIEJisQMS839nZyVQ/UiLUTgTQyUfbeXl5idg6+fVF28mY+EiAAAECBAgQIECAAAECBAgQIECAAAECBAgQIECAAAECBAgQIECAAAECBAgQIECAAAECBAgQIECAAAECjQsIuNM4qR0SIECAAAECBAgQIECAAIHJCURsnUydPz4+3t7e3t/fM+k3Nzffvn2Lb9PpEZ3n6ekpnWKZAAECBAgQIECAAAECBAgQIECAAAECBAgQIECAAAECBAgQIECAAAECBAgQIECAAAECBAgQIECAAAECBAisQ+DL5+fnOvZrnwQIECBAgAABAgQIECBAgMCkBO7v7w8PD/NV3traing6X79+fX19fXx8zITaifVPTk4iCk9+QykECBAgQIAAAQIECBAgQIAAAQIECBAgQIAAAQIECBAgQIAAAQIECBAgQIAAAQIECBAgQIAAAQIECBAgQKBxAQF3Gie1QwIECBAgQIAAAQIECBAgMFGBl5eXiLkTgXVq1n9jY+P29vbo6Kjm+lYjQIAAAQIECBAgQIAAAQIECBAgQIAAAQIECBAgQIAAAQIECBAgQIAAAQIECBAgQIAAAQIECBAgQIAAAQIrCvyz4vY2J0CAAAECBAgQIECAAAECBAjMBLa3tyPmzs+fP7e2tqpNItTOjx8/3t/fRduphvItAQIECBAgQIAAAQIECBAgQIAAAQIECBAgQIAAAQIECBAgQIAAAQIECBAgQIAAAQIECBAgQIAAAQIECDQr8OXz87PZPdobAQIECBAgQIAAAQIECBAgQODp6enh4eHx8fH5+fnt7e3j4yOC7EQgnvg7Pj4WZ0cPIUCAAAECBAgQIECAAAECBAgQIECAAAECBAgQIECAAAECBAgQIECAAAECBAgQIECAAAECBAgQIECAAIFOBATc6YRdpgQIECBAgAABAgQIECBAgAABAgQIECBAgAABAgQIECBAgAABAgQIECBAgAABAgQIECBAgAABAgQIECBAgAABAgQIECBAgAABAgQIECDQtsA/bWcoPwIECBAgQIAAAQIECBAgQIAAAQIECBAgQIAAAQIECBAgQIAAAQIECBAgQIAAAQIECBAgQIAAAQIECBAgQIAAAQIECBAgQIAAAQIECBAg0IWAgDtdqMuTAAECBAgQIECAAAECBAgQIECAAAECBAgQIECAAAECBAgQIECAAAECBAgQIECAAAECBAgQIECAAAECBAgQIECAAAECBAgQIECAAAECBFoXEHCndXIZEiBAgAABAgQIECBAgAABAgQIECBAgAABAgQIECBAgAABAgQIECBAgAABAgQIECBAgAABAgQIECBAgAABAgQIECBAgAABAgQIECBAgEAXAgLudKEuTwIECBAgQIAAAQIECBAgQIAAAQIECBAgQIAAAQIECBAgQIAAAQIECBAgQIAAAQIECBAgQIAAAQIECBAgQIAAAQIECBAgQIAAAQIECBBoXUDAndbJZUiAAAECBAgQIECAAAECBAgQIECAAAECBAgQIECAAAECBAgQIECAAAECBAgQIECAAAECBAgQIECAAAECBAgQIECAAAECBAgQIECAAAECXQgIuNOFujwJECBAgAABAgQIECBAgAABAgQIECBAgAABAgQIECBAgAABAgQIECBAgAABAgQIECBAgAABAgQIECBAgAABAgQIECBAgAABAgQIECBAoHUBAXdaJ5chAQIECBAgQIAAAQIECBAgQIAAAQIECBAgQIAAAQIECBAgQIAAAQIECBAgQIAAAQIECBAgQIAAAQIECBAgQIAAAQIECBAgQIAAAQIECHQhIOBOF+ryJECAAAECBAgQIECAAAECBAgQIECAAAECBAgQIECAAAECBAgQIECAAAECBAgQIECAAAECBAgQIECAAAECBAgQIECAAAECBAgQIECAAIHWBQTcaZ1chgQIECBAgAABAgQIECBAgAABAgQIECBAgAABAgQIECBAgAABAgQIECBAgAABAgQIECBAgAABAgQIECBAgAABAgQIECBAgAABAgQIECDQhYCAO12oy5MAAQIECBAgQIAAAQIECBAgQIAAAQIECBAgQIAAAQIECBAgQIAAAQIECBAgQIAAAQIECBAgQIAAAQIECBAgQIAAAQIECBAgQIAAAQIEWhcQcKd1chkSIECAAAECBAgQIECAAAECBAgQIECAAAECBAgQIECAAAECBAgQIECAAAECBAgQIECAAAECBAgQIECAAAECBAgQIECAAAECBAgQIECAQBcCAu50oS5PAgQIECBAgAABAgQIECBAgAABAgQIECBAgAABAgQIECBAgAABAgQIECBAgAABAgQIECBAgAABAgQIECBAgAABAgQIECBAgAABAgQIEGhdQMCd1sllSIAAAQIECBAgQIAAAQIECBAgQIAAAQIECBAgQIAAAQIECBAgQIAAAQIECBAgQIAAAQIECBAgQIAAAQIECBAgQIAAAQIECBAgQIAAAQJdCAi404W6PAkQIECAAAECBAgQIECAAAECBAgQIECAAAECBAgQIECAAAECBAgQIECAAAECBAgQIECAAAECBAgQIECAAAECBAgQIECAAAECBAgQIECgdQEBd1onlyEBAgQIECBAgAABAgQIECBAgAABAgQIECBAgAABAgQIECBAgAABAgQIECBAgAABAgQIECBAgAABAgQIECBAgAABAgQIECBAgAABAgQIdCEg4E4X6vIkQIAAAQIECBAgQIAAAQIECBAgQIAAAQIECBAgQIAAAQIECBAgQIAAAQIECBAgQIAAAQIECBAgQIAAAQIECBAgQIAAAQIECBAgQIAAgdYFBNxpnVyGBAgQIECAAAECBAgQIECAAAECBAgQIECAAAECBAgQIECAAAECBAgQIECAAAECBAgQIECAAAECBAgQIECAAAECBAgQIECAAAECBAgQINCFgIA7XajLkwABAgQIECBAgAABAgQIECBAgAABAgQIECBAgAABAgQIECBAgAABAgQIECBAgAABAgQIECBAgAABAgQIECBAgAABAgQIECBAgAABAgRaFxBwp3VyGRIgQIAAAQIECBAgQIAAAQIECBAgQIAAAQIECBAgQIAAAQIECBAgQIAAAQIECBAgQIAAAQIECBAgQIAAAQIECBAgQIAAAQIECBAgQIBAFwIC7nShLk8CBAgQIECAAAECBAgQIECAAAECBAgQIECAAAECBAgQIECAAAECBAgQIECAAAECBAgQIECAAAECBAgQIECAAAECBAgQIECAAAECBAgQaF1AwJ3WyWVIgAABAgQIECBAgAABAgQIECBAgAABAgQIECBAgAABAgQIECBAgAABAgQIECBAgAABAgQIECBAgAABAgQIECBAgAABAgQIECBAgAABAl0ICLjThbo8CRAgQIAAAQIECBAgQIAAAQIECBAgQIAAAQIECBAgQIAAAQIECBAgQIAAAQIECBAgQIAAAQIECBAgQIAAAQIECBAgQIAAAQIECBAgQKB1AQF3WieXIQECBAgQIECAAAECBAgQIECAAAECBAgQIECAAAECBAgQIECAAAECBAgQIECAAAECBAgQIECAAAECBAgQIECAAAECBAgQIECAAAECBAh0ISDgThfq8iRAgAABAgQIECBAgAABAgQIECBAgAABAgQIECBAgAABAgQIECBAgAABAgQIECBAgAABAgQIECBAgAABAgQIECBAgAABAgQIECBAgACB1gUE3GmdXIYECBAgQIAAAQIECBAgQIAAAQIECBAgQIAAAQIECBAgQIAAAQIECBAgQIAAAQIECBAgQIAAAQIECBAgQIAAAQIECBAgQIAAAQIECBAg0IWAgDtdqMuTAAECBAgQIECAAAECBAgQIECAAAECBAgQIECAAAECBAgQIECAAAECBAgQIECAAAECBAgQIECAAAECBAgQIECAAAECBAgQIECAAAECBFoXEHCndXIZEiBAgAABAgQIECBAgAABAgQIECBAgAABAgQIECBAgAABAgQIECBAgAABAgQIECBAgAABAgQIECBAgAABAgQIECBAgAABAgQIECBAgEAXAgLudKEuTwIECBAgQIAAAQIECBAgQIAAAQIECBAgQIAAAQIECBAgQIAAAQIECBAgQIAAAQIECBAgQIAAAQIECBAgQIAAAQIECBAgQIAAAQIECBBoXUDAndbJZUiAAAECBAgQIECAAAECBAgQIECAAAECBAYl8PLysr29vbm5eXNzM6iCKywBAgQIECBAgAABAgQIECBAgAABAgQIECBAgAABAgQIECBAgAABAgQIECBAgAABAgQIEMgKCLiTFfGZAAECBAgQIECAAAECBAgQIECAAAECBAgQSAvc3t6+vr5+fHycnZ3t7u5G/J30t5YJECBAgAABAgQIECBAgAABAgQIECBAgAABAgQIECBAgAABAgQIECBAgAABAgQIECBAgMCABATcGVBjKSoBAgQIECBAgAABAgQIECBAgAABAgQIEOhAYGtrK8n1+fn527dv9/f3SYoFAgQIECBAgAABAgQIECBAgAABAgQIECBAgAABAgQIECBAgAABAgQIECBAgAABAgQIECAwIAEBdwbUWIpKgAABAgQIECBAgAABAgQIECBAgAABAgQ6EDg9PT05OUlnfHh4eHV1lU6xTIAAAQIECBAgQIAAAQIECBAgQIAAAQIECBAgQIAAAQIECBAgQIAAAQIECBAgQIAAAQIEBiHw5fPzcxAFVUgCBAgQIECAAAECBAgQIECAAAECBAgQIECgQ4EIu3N7e5suQEThubm5SadYJkCAAAECBAgQIECAAAECBAgQIECAAAECBAgQIECAAAECBAgQIECAAAECBAgQIECAAAECPRcQcKfnDaR4BAgQIECAAAECBAgQIECAAAECBAgQIECgLwL5mDv7+/v39/d9KZ9yECBAgAABAgQIECBAgAABAgQIECBAgAABAgQIECBAgAABAgQIECBAgAABAgQIECBAgACBeQIC7swT8j0BAgQIECBAgAABAgQIECBAgAABAgQIECDw/wSOjo7u7u7+36f//F/MnbSGZQIECBAgQIAAAQIECBAgQIAAAQIECBAgQIAAAQIECBAgQIAAAQIECBAgQIAAAQIECBDouYCAOz1vIMUjQIAAAQIECBAgQIAAAQIECBAgQIAAAQL9Ejg4OHh4eEiXScydtIZlAgQIECBAgAABAgQIECBAgAABAgQIECBAgAABAgQIECBAgAABAgQIECBAgAABAgQIEOizgIA7fW4dZSNAgAABAgQIECBAgAABAgQIECBAgAABAn0U2N3dfX5+TpdMzJ20hmUCBAgQIECAAAECBAgQIECAAAECBAgQIECAAAECBAgQIECAAAECBAgQIECAAAECBAgQ6K3AP70tmYIRIECAAAECBAgQIECAAAECBAgQIEBgWALv7+8vLy/DKrPSElhO4OHhYWtrK71tpBwcHKRTLBMgQIAAAQIECBAgQIAAAQIECBAgQIAAAQIECBAgQIAAAQIECBAgQIAAAQIECBAgQIAAgR4KfPn8/OxhsRSJAAECBAgkAjFZ8e3t7ePj4/X1dbYw++/3799N4kqULBAgQGCgAoWDfAz4FxcXu7u7XVWqsFRxJnLq6apF5EuAAAECBPogkFwhxD1pXK7EtUHhvWoUdWNjI1buQ5mVgcC6BSK81Ldv3zK5nJyc3NzcZBJ9JECAAAECBAgQIEBg3ALJXXP6n3Q7f9of5r0t2Lj7g9oR6JuAoaBvLaI8BAgQIECAAAECBAgQIECAAAECBAgQIECAAAECBAgQ6IPAv/tQCGUgQIAAgWkKFL7SlA+sU4azs7NT9pV0AgQIEOhcoHCQT09Nn01QLytnzNEt+2qV9MJSOfWsQmpbAgQIECAwDoG4SIgLlfibXaKURdIZR2XVgkCDAtvb23/+/Dk8PEzv8/ZAcAtZAAAgAElEQVT2dmtr6/z8PJ1omQABAgQIECBAgACBgQoUPlePO+gkEG0nT/sDs7cFG2hDKzaBgQoYCgbacIpNgAABAgQIECBAgAABAgQIECBAgAABAgQIECBAgACBPggIuNOHVlAGAgQITEXg6Ogo/fLlVKqtngQIEJiGwMHBQTI1vT81durpT1soCQECBAgQ6LPAw8PD8fFxn0uobAR6KxA3ApeXlxcXF+kSxseIuRNX4+lEywQIECBAgAABAgQIDEKgn0/7g663BRtEsyokgdEIGApG05QqQoAAAQIECBAgQIAAAQIECBAgQIAAAQIECBAgQIAAgc4FBNzpvAkUgAABAhMSiBmM8VOHE6qwqhIgQGBKAjHI97C6Tj09bBRFIkCAAAECBAgQGJnA+fn54+Pj3d1dul4RxOrPnz8xCy6daJkAAQIECBAgQIAAgf4L9PNpf7j1tmD9b1MlJDAmAUPBmFpTXQgQIECAAAECBAgQIECAAAECBAgQIECAAAECBAgQINCtgIA73frLnQABAgQIECBAgAABAgQIECBAgAABAs0IvLy8vL6+RqzbjY2Nra2t7e3tZvZrLwTmCdze3uaDXUbMneiQm5ub87b2PQECBAgQIECAAAECBAgQIECAAAECBAgQIECAAAECBAgQIECAAAECBAgQIECAAAECBAgQaFXgn1ZzkxkBAgQIECBAgAABAgQIECBAgAABAgQINCrw/v5+fn4eYU2+fft2eHgYUU7iv7EcAXeurq4azcrOCBQLRPfL/8J8xH7a398v3kAqAQIECBAgQIAAAQIECBAgQIAAAQIECBAgQIAAAQIECBAgQIAAAQIECBAgQIAAAQIECBDoTkDAne7s5UyAAAECBAgQIECAAAECBAgQIECAAIHVBO7v77e2tq6vryO4SWZPr6+vFxcXEQnl6ekp85WPBBoX2N3d/fHjR2a3z8/PEQ0qk+gjAQIECBAgQIAAAQIECBAgQIAAAQIECBAgQIAAAQIECBAgQIAAAQIECBAgQIAAAQIECBDoVuDf3WYvdwIECBAgQIAAAQIECBAgQIAAAQIECHQrsLOzkwQKibA1b29vs/9GwJp8FJtui5rJ/ebm5uzsLJOY+RhV2Nvb+/Xr19HRUeYrHwk0K3B1dfXw8BBBdtK7jWhQ0QN1v7SJZQIECBAgQIAAAQIECBAgQIAAAQIECBAgQIAAAQIECBAgQIAAAQIECBAgQIAAAQIECBDoVkDAnW795U6AAIFpCby/v88qPFuIGYyzuYuPj48xFytmZE2LQ20JECAwLoHPz89ZhfKDfH7ObWtVd+ppjVpGBAgQIEBg0ALb29sRKKSwCnE5ERczl5eXmRgihSu3nHh/fz832k5SpOPj47j73t3dTVIsEFiHQIR2+vbtW2bP0f3+/v0bB1om3UcCBAgQIECAAAECBHoo0M+n/QHV24L1sBEVicCIBQwFI25cVSNAgAABAgQIECBAgAABAgQIECBAgAABAgQIECBAgEDLAl+Sf4RuOWPZESBAgACBjEBMYowZjPGz55n0so8/f/48PT0t+1Y6AQIECPRKYNFB/s+fPwcHB+uuwqKlcupZd4vYPwECBAgQ6LNARLc5PDysU8KNjY24zKiz5orrbG5ufnx81N/Jzs7O09NT/fWtSWA5gfPz8/zjna2trZeXl+V2aCsCBAgQIECAAAECBPojsOhz9Xae9odPbwvWn7ZTEgJTEDAUTKGV1ZEAAQIECBAgQIAAAQIECBAgQIAAAQIECBAgQIAAAQJNCfzT1I7shwABAgQIrCgQEwWvrq7ih9BX3I/NCRAgQKCHArNBPgLW9KpsTj29ag6FIUCAAAECPReIaIC9umONO+iFou0E7/Pzc4QN6rmz4o1AIDpnhNfJVOT19TUC8WQSfSRAgAABAgQIECBAYHAC/XzaH4y9LdjgmliBCQxawFAw6OZTeAIECBAgQIAAAQIECBAgQIAAAQIECBAgQIAAAQIECLQsIOBOy+CyI0CAAIE5AkdHR9+/f5+zkq8JECBAYJgCp6en+/v7fSu7U0/fWkR5CBAgQIBAbwXismFjY6Mnxbu9vV2iJHd3d0tsZRMCiwoUhtq8vr5+enpadFfWJ0CAAAECBAgQIECghwL9fNofUL0tWA8bUZEIjFjAUDDixlU1AgQIECBAgAABAgQIECBAgAABAgQIECBAgAABAgQINCgg4E6DmHZFgAABAs0IXFxcNLMjeyFAgACB/gmcnJz0r1D/curpYaMoEgECBAgQ6KdATy5m3t/fX19flyB6eHhYYiubEFhU4ODgoDDUZk+OoEWrY30CBAgQIECAAAECBPICvb28723B8oZSCBBYn4ChYH229kyAAAECBAgQIECAAAECBAgQIECAAAECBAgQIECAAIHRCAi4M5qmVBECBAiMR2B3d3c8lVETAgQIEPhfgcJpt/+7SgefnHo6QJclAQIECBAYpsDW1lYfCr5ctJ0o+dIb9qHWyjAsgZ8/f+YL/Pz8fHV1lU+XQoAAAQIECBAgQIDA4AT6+bQ/GHtbsME1sQITGLSAoWDQzafwBAgQIECAAAECBAgQIECAAAECBAgQIECAAAECBAgQaEfg3+1kIxcCBAgQILCQQMxgNAlwITErExi3wPn5eVLBeDny4OAg+WhhcAKbm5v9LLNTTz/bRakIECCwqIDLhkXFrL+owN7e3qKbrGP9t7e3dezWPjsUGN/wtb29HT8mf3t7m1G9uLj4/v17fJtJ95EAAQIECAxOYHyn72iCUVZqcF1LgQkMRaC3T/t7W7CyljX2lsm0n64t2jdfX46DGwrWR2HPBAgQIECAAAECBAgQIECAAAECBAgQIECAAAECBAgQIFAmIOBOmYx0AgQIEOhSQNSDLvXlTaB/AtfX10mhPj4+BNxJNAa60M9Bvp+lGmgTKzYBAgQ6FHDZ0CH+RLLe2NjoQ02/fv26XDF6Uv7lCj/urUY5fF1eXuYD7kQ7Hh8fPz09jbtB1Y4AAQIEpiAwytP3KCs1hd6ojgS6Eujtc/XeFqywpYy9hSydJGqLTtjXl+mwhoL1OdgzAQIECBAgQIAAAQIECBAgQIAAAQIECBAgQIAAAQIECJQJ/FP2hXQCBAgQIECAAAECfRB4f3/vQzGUoUEB07wbxLQrAgQIEEgLuGxIa1get8Du7u5yFYyJRsttaKu1Cox1+Iofk4+YO3m65+fnm5ubfLoUAgQIECAwIIFRnr5HWakBdSpFJTBEgd4+7e9twfKtbOzNm3SVoi26kl9fvgMaCtaHYM8ECBAgQIAAAQIECBAgQIAAAQIECBAgQIAAAQIECBAgUCEg4E4Fjq8IECBAoDMBbz51Ri9jAv0TeHt761+hlGiEAk49I2xUVSJAYHoCLhum1+Yd1Pjr168d5FqU5f7+flHynLTj4+M5a/i6C4ERD18nJyeFohcXF4XpEgkQIECAwFAERnn6HmWlhtKjlJMAgckKGHv70/Taoj9toSQECBAgQIAAAQIECBAgQIAAAQIECBAgQIAAAQIECBAgQKAdAQF32nGWCwECBAgQIECAwJICHx8fS25pMwIECBAgQGBiAi4bJtbgU6/ujx8/liD4/v37ElvZZN0CIx6+Njc3C/tqVPn8/HzdsPZPgAABAgTWJzDK0/coK7W+PmDPBAgQaETA2NsIYyM70RaNMNoJAQIECBAgQIAAAQIECBAgQIAAAQIECBAgQIAAAQIECBAYkICAOwNqLEUlQIAAAQIECExRwO9JTrHV1ZkAAQIECCwl4LJhKTYbDVXg4OBgf39/odKfnJxsb28vtImV2xEY9/B1cXFRyHh9ff3+/l74lUQCBAgQINB/gVGevkdZqf73JSUkQGDiAsbe/nQAbdGftlASAgQIECBAgAABAgQIECBAgAABAgQIECBAgAABAgQIECDQjoCAO+04y4UAAQIECBAgQGBJAb8nuSSczQgQIECAwPQEXDZMr82nXuNfv35tbGzUVNjZ2bm5uam5stVaFhj38LW5ufnjx49C0rJYPIUrSyRAgAABAr0SGOXpe5SV6lW3URgCBAjkBYy9eZOuUrRFV/LyJUCAAAECBAgQIECAAAECBAgQIECAAAECBAgQIECAAAECXQkIuNOVvHwJECBAgAABAgRqCTw+PtZaz0oECBAgQIDA5AVcNky+C0wOIOKYRLevE3Mnou08PDxMDmg4FR798FUWWOf29vbl5WU4DaWkBAgQIEDg/wRGefoeZaX+r80sESBAoJcCxt7+NIu26E9bKAkBAgQIECBAgAABAgQIECBAgAABAgQIECBAgAABAgQIEGhHQMCddpzlQoAAAQIECBAgsKTA6+vrklvajAABAgQIEJiYgMuGiTW46v5HYHt7O3r+9+/fKzh+/Pjx9PQU0Xkq1vFVtwKjH76i+5X10rJYPN22iNwJECBAgMBcgVGevkdZqblNaQUCBAh0K2Ds7dY/nbu2SGtYJkCAAAECBAgQIECAAAECBAgQIECAAAECBAgQIECAAAECUxAQcGcKrayOBAgQIECAAIEBC3i9dcCNp+gECBAgQKBdAZcN7XrLrS8CEcrk9+/ff//+jcA6Ozs7GxsbUbL4byxfXl6+vb1dXV31pazKUSIwheGrLLDO3d1dBIQqgZFMgAABAgT6KzDK0/coK9XfPqRkBAgQ+K+Asbc/HUFb9KctlIQAAQIECBAgQIAAAQIECBAgQIAAAQIECBAgQIAAAQIECLQj8O92spELAQIECBAgQIAAgeUEnp+fl9vQVgQIECBAgMDUBFw2TK3F1TctsL29LbBOGmRYy1MYvnZ3d7e2tgqnL0Ysnvv7+2E1mdISIECAAIFRnr5HWSl9lQABAj0XMPb2p4G0RX/aQkkIECBAgAABAgQIECBAgAABAgQIECBAgAABAgQIECBAgEA7Av+0k41cCBAgQIAAAQIECCwh8P7+vsRWNiFAgAABAgQmKOCyYYKNrsoExiEwneHrx48fhU328PDw8vJS+JVEAgQIECDQT4FRnr5HWal+9h+lIkCAQCJg7E0oOl/QFp03gQIQIECAAAECBAgQIECAAAECBAgQIECAAAECBAgQIECAAIH2BQTcad9cjgQIECBAgAABAnUFHh8f665qPQIECBAgQGDaAi4bpt3+ak9gwALTGb5OT0/L2un6+rrsK+kECBAgQKCHAqM8fY+yUj3sPIpEgACBtICxN63R7bK26NZf7gQIECBAgAABAgQIECBAgAABAgQIECBAgAABAgQIECBAoBMBAXc6YZcpAQIECBAgQIBALYGHh4da61mJAAECBAgQmLyAy4bJdwEABIYqMKnh6/v374XtdHt7+/7+XviVRAIECBAg0EOBUZ6+R1mpHnYeRSJAgEBawNib1uh2WVt06y93AgQIECBAgAABAgQIECBAgAABAgQIECBAgAABAgQIECDQiYCAO52wy5QAAQIECBAgQKCWgNdbazFZiQABAgQIEPjXv1w26AUECAxUYFLD18nJSVkzRcydsq+kEyBAgACBvgmM8vQ9ykr1recoDwECBDICxt4MSIcftUWH+LImQIAAAQIECBAgQIAAAQIECBAgQIAAAQIECBAgQIAAAQJdCQi405W8fAkQIECAAAECBOYIvL+/Pz8/z1nJ1wQIECBAgACBf/3LZYNeQIDAQAWmNnwdHBxsbGwUNtbl5WVhukQCBAgQINA3gVGevkdZqb71HOUhQIBARsDYmwHp8KO26BBf1gQIECBAgAABAgQIECBAgAABAgQIECBAgAABAgQIECBAoEMBAXc6xJc1AQIECBAgQIBAlYAfk6zS8R0BAgQIECCQEnDZkMKwSIDAkAQmOHydnJwUttDHx8fv378Lv5JIgAABAgR6JTDK0/coK9WrbqMwBAgQyAsYe/MmXaVoi67k5UuAAAECBAgQIECAAAECBAgQIECAAAECBAgQIECAAAECBLoVEHCnW3+5EyBAgAABAgQIlAp4vbWUxhcECBAgQIDA/wq4bPhfD58IEBiMwASHr+Pj47Lmuby8LPtKOgECBAgQ6I/AKE/fo6xUf/qMkhAgQKBQwNhbyNJJorbohF2mBAgQIECAAAECBAgQIECAAAECBAgQIECAAAECBAgQIECgcwEBdzpvAgUgQIAAAQIECBAoFvj161fxF1IJECBAgAABAv8r4LLhfz18IkBgMAITHL52d3c3NjYKW+j5+fnl5aXwK4kECBAgQKA/AqM8fY+yUv3pM0pCgACBQgFjbyFLJ4naohN2mRIgQIAAAQIECBAgQIAAAQIECBAgQIAAAQIECBAgQIAAgc4FBNzpvAkUgAABAgQIECBAoEDg/v7+4+Oj4AtJBAgQIECAAIH/FXDZ8L8ePhEgMBiByQ5fx8fHZY10e3tb9pV0AgQIECDQB4FRnr5HWak+9BZlIECAQIWAsbcCp+WvtEXL4LIjQIAAAQIECBAgQIAAAQIECBAgQIAAAQIECBAgQIAAAQL9ERBwpz9toSQECBAgQIAAAQL/J2Ca5f9ZWCJAgAABAgQqBVw2VPL4kgCB/gpMdvj6/v17Wavc3d2VfSWdAAECBAj0QWCUp+9RVqoPvUUZCBAgUCFg7K3AafkrbdEyuOwIECBAgAABAgQIECBAgAABAgQIECBAgAABAgQIECBAgEB/BATc6U9bKAkBAgQIECBAgMD/L/D+/m6apd5AgAABAgQI1BFw2VBHyToECPRQYMrD18HBQVmLvL6+Pj09lX0rnQABAgQIdCswytP3KCvVbT+ROwECBOYKGHvnErW2grZojVpGBAgQIECAAAECBAgQIECAAAECBAgQIECAAAECBAgQIECghwIC7vSwURSJAAECBAgQIDB1gcvLy6kTqD8BAgQIECBQT8BlQz0naxEg0DuBiQ9f379/L2uS29vbsq+kEyBAgACBbgVGefoeZaW67SdyJ0CAwFwBY+9cotZW0BatUcuIAAECBAgQIECAAAECBAgQIECAAAECBAgQIECAAAECBAj0UEDAnR42iiIRIECAAAECBCYtED8meX19PWkClSdAgAABAgTqCbhsqOdkLQIEeidg+Nrf3y9rlV+/fpV9JZ0AAQIECHQoMMrT9ygr1WEnkTUBAgTqCBh76yi1s462aMdZLgQIECBAgAABAgQIECBAgAABAgQIECBAgAABAgQIECBAoLcCAu70tmkUjAABAgQIECAwUYGLi4uJ1ly1CRAgQIAAgQUFXDYsCGZ1AgT6ImD4Oj4+LmuMj4+P+/v7sm+lEyBAgACBrgRGefoeZaW66iHyJUCAQE0BY29NqBZW0xYtIMuCAAECBAgQIECAAAECBAgQIECAAAECBAgQIECAAAECBAj0WUDAnT63jrIRIECAAAECBCYn8PLycnt7O7lqqzABAgQIECCwuIDLhsXNbEGAQC8EDF/RDJubm1tbW2XtcXd3V/aVdAIECBAg0InAKE/fo6xUJ91DpgQIEKgvYOytb7XuNbXFuoXtnwABAgQIECBAgAABAgQIECBAgAABAgQIECBAgAABAgQI9F9AwJ3+t5ESEiBAgAABAgQmJHB8fDyh2qoqAQIECBAgsIKAy4YV8GxKgECXAoavmf7+/n5ZM/z69avsK+kECBAgQKATgVGevkdZqU66h0wJECBQX8DYW99q3Wtqi3UL2z8BAgQIECBAgAABAgQIECBAgAABAgQIECBAgAABAgQIEOi/gIA7/W8jJSRAgAABAgQITEXg/Pz8+fl5KrVVTwIECBAgQGAFAZcNK+DZlACBLgUMX4l+RcCdj4+Pp6enZE0LBAgQIECgW4FRnr5HWalu+4ncCRAgMFfA2DuXqLUVtEVr1DIiQIAAAQIECBAgQIAAAQIECBAgQIAAAQIECBAgQIAAAQJ9FhBwp8+to2wECBAgQIAAgQkJ3N/fX19fT6jCqkqAAAECBAgsK+CyYVk52xEg0LGA4SvdABUBd2K1h4eH9MqWCRAgQIBAVwKjPH2PslJd9RD5EiBAoKaAsbcmVAuraYsWkGVBgAABAgQIECBAgAABAgQIECBAgAABAgQIECBAgAABAgQGISDgziCaSSEJECBAgAABAiMXiHdbDw8PR15J1SNAgAABAgSaEHDZ0ISifRAg0IGA4SuDvrm5ubW1lUlMPgq4k1BYIECAAIEOBUZ5+h5lpTrsJLImQIBAHQFjbx2ldtbRFu04y4UAAQIECBAgQIAAAQIECBAgQIAAAQIECBAgQIAAAQIECAxCQMCdQTSTQhIgQIAAAQIExizg3dYxt666ESBAgACBRgVcNjTKaWcECPxH4OXl5ebm5ujoaHd3d3t7+8t//2Lh4OAg0t/f3xthMnwVMu7s7BSmR6KAO2Uy0gkQIECgNYFRnr5HWanWuoSMCBAgsJyAsXc5t3VspS3WoWqfBAgQIECAAAECBAgQIECAAAECBAgQIECAAAECBAgQIEBguAL/Hm7RlZwAAQIECBAIgXgv8Pn5+fHx8ePj4+3tLflvfLWxsfH169f4b/xifPzt7e3t7+/HD8hzI9ArgZjCenZ21qsi9aEwMa03jus4ul9fX9MH+Kxs6aM7Du2YpBrHeEwJ7kPJlWEKAlM+9Tw9PcUhGQfm7C992k0fnv898f7nP3F4xlz9mr3i6urq8vIyVo7/np6e1tzKaoUCETphdoGUb6kYQmOTuEaaNdNsCI2x1DVSoWTfEl029K1FlIfAoAXiZHF7e3t3dxcni3xFZmeQiPkSdys/f/5c8dRs+MoLz1LiMUU0Qdm3cdlZ/1KqbCfSZwKTvY51c+0QINAHgYHeoI3y9D3KSvWhkytDIwIDHStWqfsEq7wK13C3Nfb2p+20RdIWU/5XngTBAgECBAgQIECAAAECBAgQIECAAAECBAgQIECAAAECBAgQCAEBd3QDAgQIECAwPIHfv3/HrL/4K5wWmNQnogDEX3yMCedJYkwyj/lsx8fHR0dHSeIgFuLN46jOLKhQVDyJLhTLs/STk5MIVbBcXWL+VXgmMRSSjGJv6cgms5n5ASiyyXLOma2CPVqtYnZlZv0pfIw3XANkoaM7AYy+God29M/4EzZiCr2l5TpO89QzQ655YM5WjjNI/GVO0BHSJYa7OEIrjs04LyeHc0zsX3FWf8vdoz/ZzTrqr1+/ohXKSjX7qrCZYvyMZtrd3S3btuV0Fz9pcJcNaQ3LcwVm4RViNJ6FL5zdPsRWsxEgucKfBS6M//bnwJ9btZorhMCs1lHluHWK5WQhQswMpb5Ri9l936zJKk6jNVmS1SLyyMXFRVx1JynVC3Fqjr4UE/OqVyv81vBVyJIkxgGYLOcXoo0E3Mmz1E+Z8nVszbrH2Bh/QRrHeHI1PqCb6w4vFwNt9pSs/WdlMa7GBX/6FD9rxChScoqPUsXwEv/1hKT+iLGONYd7gzbK0/coK7WOftvJPueO53Hten5+vlDZ4op39k8eMWDOLqpj8xgYY6iMEfL79+/9ucoa7lixUIukV55gldPVn9Sysbc/za0toi1mg89C/wSZtGCcPmYPzwf3gkFSBQsECBAgQIAAAQIECBAgQIAAAQIECBAgQIAAAQIECBAgQKBQQMCdQhaJBAgQIECgjwLx1nXMjYy/ZBrJEqWMbWMG0WwSUbxUHfP/O3+veu7b5DXrW3O1NFpkfX19Xf1mYex2tud4MT3ZdvZWeuh5rTAxWWghXmyNnhzzBBbaasQrx1TAAJkdmEtXMzrqfwaI29vYQ0+O7qXrYsP+CIz11FNHOCYmJcdUnfUr1okzSEzUj784Ni8vL/NR2yLwQfosE7uKcbLBsAIVZRvHV400VjRB/MWFQUw/i1N8/K2vCVz8LNTxXDYsxDXxleOaKq7t4y8O5wqK/17gZyOTxhA9iLCkcUSkA+hEXfKBdSrqHl/F5tUrdPVtDOYRAjWaL2oUf7O7sHxhIoxdzBCe/XeJyEExAsdtyBIX3nFVECeIheY5G77yzZdPqW7EaKml4+rm85pOSiOXRjOuGE6HdR07mpvr/l8uRg+J7hF/yZE1m4Ibs3DXFDx0dpaPYSHOEUmmmYX0KT4Z6mdhd+JE3/kj0ExpR/yxkVFo1sHauUFLt8UoT9+jrFS61fq8HPgxas3i3ZRdxjdb/sgxHj3FtWvh5fRsCI3ja/YM+cePH3FtvL6nH9VVG/RYUV21sm8nWOUyiimkG3v708raYsr/ytOffqgkBAgQIECAAAECBAgQIECAAAECBAgQIECAAAECBAgQINBbgS+fn5+9LZyCESBAgMBkBSKISTIpogzh58+fjczfiNfsYkZf5BLTQr5+/ZpeWPo949jn7BXq2NtsYcWwLPEabsz6Tk9iKWNZIj2mncQb2CuWcIl8Y5N4w+/bt2/LbZvfKohubm7y6YUp8SN+8U75rOkLV6ifGPnGi+n56An19zCpNVef/BY9Nv6aQouZYAtNmm0q32Q/0Wlj7lDFbLFkzSUWYlhb4tePl8ho0U3ysUXye/jz50/Lc+GcejKtMNZTT6aahR9jpIpjp/q0G8dXjEVx5TC7foj/znYV05lmE6gqNs+E3Sk8ImInS1+HFFZqrIlxQo/GWtMouo6JZy5+FuqKLhsW4up25dkdUJRhNgzGf2OQrI6j0WCBZ7MWf/36VTindKGMYjyPy/vqSadR2dmdY8WeYz+xWsUKC30VFYxgQMk95kLb5ldu/yorX4Z0Shzpcfu/dPMtFCkpQrdE46ZzT5bjviB2FaF8Zmf2SA/z/A3j379/69z6Gb4S2DoLhddCyYb+/SKhqLMw5evY0dxcj+BycXYyjfNpnQGzTsdu6po/ChZngW6fAtWp76DXaaqxChHWcYOWzmiUp+9RVirdaj1fjgc7q9+hzOoY/4JTZ/iKdeJR86IsTf1bW/18Bz1W1K9mes1xV7n6en7m0Ml9aFcFM/amO3+3y9piyv/Kk53p+yAAACAASURBVPS9roaCpAAWCBAgQIAAAQIECBAgQIAAAQIECBAgQIAAAQIECBAgQKDnAv/uefkUjwABAgQIrFsgZi3GPLp157L0DLGYpRkTVCrCD8VE1pgZuLOzM5vzP5v8H9WZzfaP+eexbX6WYLq+sU4IxIbxXnXL4S3SxWhtOV6vjJ9nb3BmfgTuib9opnjrXXCETDvGq5zR/Wa9MWJPNMIeO2lkP7OixmyrTJlb+xizAWOiV/Wkizgw4+iOeb/x39nRHX1sNqF95hCqIVwGEjuPLKJnxl8jEcpawxl9Rk490Wn7eeqJ2a1xjig7b8aRGOfcOCTjv3UG/Nhb7Cp/Io6U+IsDM84dsavC0DzRSepkMfqDpaKCcUKPIa5QL73VrNXCOX2NFMNjdMJoner4DjFLLU7xIxhCh3LxM47LhuXmN6Y77aLLqw8XMRm+7Fpi0cKk14/jLvpeOmUdy43PWozxIY79+Ishun40z3VULb3P2eV0OmUEy3FNOxtjq6+H59Z0dladxVCIVis7e0Z2hQF0IshObJW/ES6bjhWnnuh1mVKNY/jKVKrNj3FxVXFCj5Ek30BtFm8oeU35OtbN9eq9tNnLxeRkGuFRItLZKsVrNo5SFGz2kCT+WyduxSoln+C20YuGdYM2ytP3KCs1waNpuSqvMpLPHoXlr3KXK0n1VoMbK6qrU+fbCVa5DsuY1jH29qc1tUW6LbxgkNawTIAAAQIECBAgQIAAAQIECBAgQIAAAQIECBAgQIAAAQIEqgRi/r8/AgQIECDQN4GY81Z19vrvdxEdppFixw/Uz81r9RWWK2pM8C7LOohiinhMvKy55/j1yJhwXra3JD2mxdbfZ82sK1ZrFj/mSVbkFV9F1WKdpLLphZifGaTRqR4fH2O1+JutHyUM59iqTliWWCecq8swtW9jblXauYfL0e7tN0r0k4j7UKERfSnoojfWLFt01Bgu5u6zP/2zznDUfmmdemb9bfSnnorDKs4ChQfm7JCMA61i2+qv4rQSsHVOJUkBVsmuujAj+DY85x6woR3msxN6dZVjsJ27txi16uyqOqPZt9GySSuvvjCyi59xXDa0X4vVO2f1JcTSHTXuLOocFEuvE4N2nZLHaBDHeKwclxZxAM644r/xF4d/pMdxVLaf2DbuBfIljG3nssS2+Q2XTonCz82x/grtX2XlK76+IyUG/3x20dbRIhmiaPpoyvzKkVJ2STDbQ36T9VUnU+alP8ZRkC92f1Iqrj+jyoVt2p/C96QkZZ02en70z1UuLOMwiSbIH0EVvXGV7Bb1jAGtbAyflXAmMKyb65FdLkYD1fdPd4BwKHt0EPuMjh3n6NhzMpLHQnyMY2Hutf2sb8TO2+yr6aqNbznw57LHwRiDSdJeFQjRjnP31sgN2ihP36OsVEVv6f9XC51AK86t8VX1FVFh00fucTTFwBiH1WzEi2MwbtPKMoqV10o60LFiFZPpVLnslJ3ubJ3ch7ZTsMIDMF33zpfXfXSvcpg0u622SDzjrFHW8aI/jOAFg6SmdRbaGQrqlMQ6BAgQIECAAAECBAgQIECAAAECBAgQIECAAAECBAgQINBPgX/1s1hKRYAAAQITF4iXvcreA0vS40XhRpSanceSFC+zsERRC199jiklq1Q8XqGrnokUxY73sFt787VZ/Oo55/Faef4F90iJrWrWt45eAFa/+75ETxj0Jl5vzTRfvGQfXS4zPqQ/rn6MV785GqNrlCFTqvY/VhdyBlLzwGyw8E49gTmFU09ZnynrAM2O6vVHRZM/y1oqTsf5E3p6II1vl7hYCvC5Q1NkXVaq+ukufiqs6h8g6RZvczkGioryz75qvxarn9nn3iAsh7y+gDtxkTC3zDEURFvUH0tjzRjwC4eXfLuH+VyT2NXc3lJ/hajy3Bzrr9D+VVa6pnOH8ahI6MU1c6wZ7TLr4fHfWI6SRzMVXq6kqx+bp+uY14sBv7pvVJ8R4tYyXaNYbv/AT9e3znK+G2eq0O3HfBulK9XzwndLN8s9iNJiyfK4r2NjWBjrzXUMUEkjrr4QShW9tLVnZYten8cpIF/3OPvHeJsfhPMVjO5RZ2SO80WdveX3LyUtMPfMHs6LdoDYfxwI1afj6CGRdbokiy7X6ST5fthmyhJnwFFWatGW7dX60f+b6jMVp/X8CTEOn8IDZO6FdEUuK8IOd6xYuuKTqvLcETsOhPQ92tKqi27YTsGMvYu2y/rW1xYz28LRfvV/fKzzLK6TI31uj2pnKJhbDCsQIECAAAECBAgQIECAAAECBAgQIECAAAECBAgQIECAQG8FBNzpbdMoGAECBCYtUDZZKP128hJv6heaNjuPJV3C9HJh1mWJMS0k/+7XcpMTCrOo88Zh9YScwt0ukdgsfkWZ4+XmdHPMlsNhiTLX6ZzrezF9iQJ3u0mdzpZvmjZTlpi7sjRpvGlaPcuiqWEt9lORUXzV+Tuv+SEu3+jtF7LO0d1UGzU7+uX1ZikL9dXpnHoKWQr7ZCRGSxWuv0piTOmc+256tOA6sl6l2D3ZNj+LLNP/Ky4G6lRh7mlr9UGg2cO/or5DvPiZ659p7vY/1rlsaL8WMYDX6d4V69QZlJbQXkfAnajs3PP1ivdNcezkQSIlPSE/ijEXJIpRYb7oV3FdNDfH+iu0f5U1q2+d5ouTbzTBXJ8YS+cea7MRMk9X52atGjNfwrmFqd5hC9/WGb7msq9vhepjqtmjaX216GrP07yOjUM7OkbFsbP6NdusQTu5uXa5mL/mj+bOj71zD7qQzJ/T890mfYqfu08rZATyjZURrrhhyeyq8OPcM+wqB/vcnWfq0v7HJU7fo6xUYd8YSmL12WqhTlV2EZu5P4ocy46LzJplucfg2TjvoMeK5TSmVuXCK9JMH+vkPrSdghl7lztM1rGVtoib63y3rzg1LNoKdYRXvPxbtEh11s+bZAao+NjJGFWn8NYhQIAAAQIECBAgQIAAAQIECBAgQIAAAQIECBAgQIAAgRYE/sn/Q7IUAgQIECBAoEOBl5eXvb295+fndBni7bTX19fT09N04tLLV1dXMU2levPb29uDg4PqdVb/9uvXrzERN/7iXbf4i2kwDb6DnhTv5ubm+Pg4+RgL8XJ5vHQYDunEmsu/f/+e+7b0xcXF/f19zR1abSIC0d8ODw8/Pj4K6xtHQfTJpo7x2E+MGLHPwryiDFGS5fp/4Q4ljkBgUqeefHvF+S5z2o114kzx9PS0vb2dX3/FlN3d3ZjSGWe9Ffcztc3f39+DLq5PKioelzdx0q9YYe5Xc6+Rzs7Ozs/P5+6nYgUXPxU4viJQLRAX2HG/cHd3V7FazPyJ4WKVa6qjo6M4LcZ01nQucWUV92gdXuHH0BE3Suu4V0pXc63LcVad23wxNzhWiyaYW5I4QceIHZOBK86nccqI1eK6N9lbAMYEqhWH8dhb9IdknxYaEdjc3Kzo3nH/Esd1IxmNbyfTvI4d/c31iC8X45Ha3MMwzgKZa/44KccgUOfskNl5nAXqRDuNhycGmQxdnY+BNo4btDqVtQ6BpQVihIm///zLx3//Ki54lssixsb0/VFkUvavSHEvk16zIrvr6+uKbxf9aoJjxQSrvGivsD4BAmsSmPi/8qxJ1W4JECBAgAABAgQIECBAgAABAgQIECBAgAABAgQIECBAYBICLQT1kQUBAgQIEFhUoM6PbZb9UOeieUWQi4ifEu89N37ij/mE8Yrzf9+p3q9fqtgqU5KmapopQ8w5yWSU/xjlD5/Mhi18jExjJmTMqMlr5AuZpBT+aF7oJSvEQrzU3sgvV88tWGTUCV0LrbPWLNKNVbZc2NBrLdXqO68e02Jm+OpZFO6h+tcmo1SFW7WQGGNLWfsm6e3/nmR1M80K1tSA7NSTNHR+oeVTT2EMtTh3t3AgVJ9K1vGL4i1Uak1ZhEb1tLSmzu+z8s+NS1j2w/KrVN/FzxJ6+QEkn9L+ZUN01+hCs784a8RfdJgoRlO3GzFIxt5in7HnWS5L0GU2abCEMbLF+TRKGBchUbxMRqt8rL6qiaaPrBu5zk8KGU2ZH6hn1ydxwOY7WyYlxqVkV+tYiDLMOlto58uZKUzmY/tXWdEZMmXIfAyuqM5yUHUu4SK7hbKIlTMlTH+Mo2+5oiZbpfdWthwtm6w/hYXqG4T2O+0gzKOT5PvP6K9jqw/5cd9cj+ByMXps9WifuV6Kj1HrFY/HyDF/pGRS2jlwVqxIrzYP1epzZXzb4IXZ3AuJddyg5cEz3abw4+BO34W1yCQOrlL5tuthShwgcUmZGfQy8pmP+X4ee0ivE6fIippWX2ul9xPLFftZ6KsJjhUTrPKsS9TpYJ1c0vezYJkjrvCjsXeh0WbplQvxM4kDaov806HVH18U2sZZLKOU/xhH3+pX8oW5L5HYz6FgiYrYhAABAgQIECBAgAABAgQIECBAgAABAgQIECBAgAABAgTWJNDYK1NrKp/dEiBAgMA0Barnz8xe22r8LbF48atOvvmXxpKUeJUtXryLOQBLv0OWf8e6wckJ+b4Ub7gmhS9biErlN2wzZe6ciqTk+bceMxVsZKLOrO513iY0XWeJfpK0ZsVCvqGXyKjNTapf5YwevtbCVB9BXb3zWm0ya/32X8Gvcwpw6lm9u2ZG5sKDvbVTT+EBEjMDV69mnT1UT8KJb+vsZArrVEPNulDj10sxk62wcyaJax29C3tmknV6IX9OzBxi4774SVOULeeJuj1qooHqnATz1Ymhaa29LmGJXPLzc/LlyaRET4tT5NI3QUnuhQux27lo1ZNLC3dbMzF/eRCNGEXKCOQ/tnY2mVWk/rgRRY0q1Kx+I6vNLVt0uRU7T76ZMi0SzbHQiTW6dGYP6Y8L7arQML23suW+DV+FFWkwsboR8zPMG8x6oLsqPLJaG3mqL89WP0bKGqX6dBAmZRs2kl5onhzCUbYVh7KFClldmKRUsZAfTLq9XAyosppmxoEGwyfNvbYPKONMWbvk06tHgFn3G9kN2gwhfWSVLeePuDxgr1LKKpJOH1yleiU8tzBxsNS8/8oMU5l/noghtCKvOvcv6UZv5BCe4FgxwSonva76Im3Wu1q+D52VrZ8FSx9uZcvG3qR3rXWhzD+dPpS2yD/HaGQwL/PP3FOkxZLl1v6Vp6yQSXo/h4KkeBYIECBAgAABAgQIECBAgAABAgQIECBAgAABAgQIECBAoHOBf5J/7bZAgAABAgQmLrC5ufn79+/8G2lzWWJGU0wCibdpX15ebm5ujo6OYldzt8qvELk/PDyk0+N9td3d3XRKs8sHBwdR8up9vr6+xmrV66z12/CsP48oXZJojsPDwyQlXjq/v79frmmSnSQL0S7xkmXysXAhWjNyLPxK4nQEoqs8Pz+X1Tf6dvTwsm8bSY/9xwT4sl1F2WLQe39/L1tB+roFnHoKhVs79RSO5Le3t4Wlajxxe3u7tbwaL3xrO4yz+d7e3sfHR0WOMXmg8eul8/Pz6mvC4+Pjp6enilKt8pWLn1X0er5tXFdHz5l7BZ6pRUwLiZP1uq8ZZplGLnHcFQ6PmVLNPsaREvdBcdF7enra1JV2OqOoeAwCFVdTsXKUNu6k0ls1uBx7zrRX3GJkZrc2mN3Su4qG62GpojoBGANmRb1i/lWUfMXOE7lUT1SO80j1qSRTworQDNHn4wyeWd/H1QWqW7Cf3Xv1Wq+yh8KBurVry06uY91cpzvMcC8X45wez07TdZktX11d3d3dJenxHCNSko8rLsS1ffUgE/u/uLjwbKSO8zRv0OrIWIfAcgJxdot/A4p/YFp08/Q1dlygVt8QxXO2hfa/6Pr5nU9wrJhglfPtLoUAga4E4izgBYOu8OVLgAABAgQIECBAgAABAgQIECBAgAABAgQIECBAgAABAiMQEHBnBI2oCgQIECDQpEBFZIp8NjFbI+JlxHyMmASy+qS7zHSp2Hm8Hhd7XmvQlth/9XzyqHUUI6am5KvfWkrMI6rz63Pp8sym5iYpEW2n+qXzZM36C5mZt4Ubnp2dFaZLnIJAdMLqCYEx2kTfboEiJsBXzBmO2W4xj928shYaoiILp548TgunnjgD5ufex+mmnQNzVuXIa+5ZOI8znZTZ2TzfTGmBGN8aj7Yz2//ceH/p6W3pIjWy7OKnEcbe7iTGn8yVf3VRWwugkBQjZsLPHZ1iUmhMDY1bldXvg5J8MwsxZTHuiapne8Y1eeG8/cyuVvkY7ZW58k+H9Vxlz81uG4Nh3PU0u88V9xbhpeYOlTHYrhhtZ1bIuYN2XPHWD5QWmJlGn+UyewKwIovNCwXCtjB9llg9DlRsONavpnYd6+a6sCcP93Lx+vo6U6O4nIh4N0li3CDHc4zkYyMLdS690mVoJNPx7WTKN2jja0016o9A3E/VGaPSBY5/rEmujuK+bO6V8NvbW3rzucuLrp/Z4QTHiglWOdPoPhIg0K1A5jziBYNum0PuBAgQIECAAAECBAgQIECAAAECBAgQIECAAAECBAgQIDA4AQF3BtdkCkyAAAEC6xWoOV90NtEupoA2NS0/P10q3pmOKSgx2SPmc3758iWmmsRru+uofJ1AD1GS+rMT11HIzMuCc7MIt2R+fkRPaDzaThQgusrcMEDRiGuNlzTXwQodCsTs4ohlU1aA6NKNzx8ryyvSYxpGxQTs6KhzJ9VX7NxXqws49RQarvvUUxiIam5cgMKirpJYOJ9/lR2OadsIjpCczQvrFWPX+mICRgCIwk6SlCQGz7WO5C5+EupRLkSMmOroEularymqVDqL/HL1PUIU/vHx8eDgIL9hUylxqzV3EIjDJG6jmsqxYj+RS8WlVMWGLX+16Lix1uLF3evcK8wGg6bFYTK3+nGWr39PHY0eIaWS4zRmMscpO7plI+GB1io/0J3H8V5R8oobq4qtRvxV4SXKiK9j3VyXdea5415mw/48K0s/pouROR3JLgbbdVxj17FqP8RhpoH6/3Hutdm4b9D630BKOFyBOmNUUru4Ik1HLouI1XMvUJNr2mQn1QuLrp/Z2wTHiglWOdPoPhIg0KGAFww6xJc1AQIECBAgQIAAAQIECBAgQIAAAQIECBAgQIAAAQIECIxDQMCdcbSjWhAgQIBAqwIxtanBUDuzohdOl0rXKmZ9xIvO64h6U/M3VNufu5WufvXsu/SasRwxbpJJMoEWL51nVmjqY51X4ZOSNJWp/QxCIKaHVXS86JYxzb7likRXjHnCZZnGFNamwoeVZSF9RQGnnhUBM5vnX0OfrdB+PIUIVzE3fFum8BP5GINSRLSpruzcX3Gv3nzutxHNp3qaWQyt67g2mxXMxc/cBhr6CnOv/7utYNwjlEVLieMiou3UjBa3XC1mc+/nhtxq84IqQgNUDwjL1bTZrRYaN5rNOr+3uFeqbsHYpNmgaXOPqTitLHRXG+fouPH//Px8e3uLPhkXD/lqSmlKYO7xVT9YUlNF6u1+pnYd6+a6oisuNOz36llZ+jI+/WwtbsfWNNhGNIqyC5u0cDoSUDrdcgi4QdMNCKxPYKF7q7Ozs6QkMYTWCc+60P5j53MvzJIC5BcmOFZMsMr5dpdCgECHAnMfhsQT7BjY1/EQO84v6Yv5MoSFHsWU7UQ6AQIECBAgQIAAAQIECBAgQIAAAQIECBAgQIAAAQIECBBYn4CAO+uztWcCBAgQGKRATKirKHfMzfj792+z0wIju5j0MncuYqwW60QBqktYUfiKr+Lnoyu+nX0VsxPbnNGaKc9CL3mnXzqPOTxzf+I1k1f9j3WmNt3d3dXfoTXHIRDTw6oDLaWnlrVW5TgQqvONvtr44NZa7YaeUfXA7tSzjvYtOxwWnYPUSNkuLi4a2c+YdhID6dwTaMwlWN8pPsGce41UZ1JBsreFFlz8LMQ1xJVjVl7NVl7HlJg6YoXz0iN+358/f9Z69EVYjbjMrg65FXRlI3mdqi23TlR8uQ1b2yrapSLAYmvFiIwiYMHcYXzuALtogaP6cwPnRUzMJYIprLXDL1rNsa4/F7l6TBgrS2G9yka/UV7Hurku7ANJYs0Lidn6/XxWFk9Ek/NFnMKqn6UkFV9uofDCJrOrtRYgk9ewPrpBG1Z7Ke0QBWoO6XFvmAR5j2Gz/r/X1BkDZ24RFXrpi4oJjhUTrPIQjy9lJjBiAS8YjLhxVY0AAQIECBAgQIAAAQIECBAgQIAAAQIECBAgQIAAAQIEWhMQcKc1ahkRIECAwDAEkveV88X9+fNnvLi29NvG+R0mKRWZJuvMFiLmTnqGTObbpT9GpeZOTYydX19fL53FihvOnX2X7D8ihiQz8WIOZ52feE22XXSh5s67miO9aHWs34hANHd17Ix1d8uKWhwcHFQf6XGMxyhXsQdfrUmg4izg1LOOU0+Ecnh+fs63Zs3ZTfkNV0yJoBsr7mFkm0cIquqBNOob88raiRF2enpaHb0i+tISsRvqNJmLnzpKQ1+nZsCRruZ+F46KEehhHTdE6aaMH75OrufT6enlKEb9YyS94SrLUfE4L6+yhxa2/fr1awu5zM2iTjCyuUP93FzyK9T51fQ6ZcvvWUoLAtUn3MfHxxbK0P8sJnUd6+Z6boesfyrs4bOy2cOH9Li97pN7hJCYS1pxbz532xGv4AZtxI2rav0RKLz5yhcvQg8niQtdTqc3TPZQuLDQbtN7mOBYMcEqp1vcMgECfRCof/k62RcM+tBMykCAAAECBAgQIECAAAECBAgQIECAAAECBAgQIECAAAECPRcQcKfnDaR4BAgQINC2QOH7xPG6c0zuihnXaypN/ffhogCxcrzI23hJCiueySUmvq5pSnkmo6U/xtyzJDRDzNaL3xf9/9q727PIdSxcw9P7mgCAEKAjgAoBiAAIgSICIAQgAooQgAgoQiiIoCEEIIM+7xlfx0fbH/Lylyzbz/4x43LJsnRbluRqa9E4K+OBLNcxQs0nmbtarLDWlnut8MBOdlYurlD5dR91ci4ysQsUtgqGngSwj6GnbNj1L/O2X9AGKe1/abxB5qM7pLIjVY0K75qealoZmqGya+2pYEm2TH565e07c0trVxmGCriTr74iBCl+X35/h3s0gS/rpdOz6K40Br5MD+lqQ4+Elvl/V6drkM+AY1la2tVqpXVc6cfCDTHa40QU5lC40xLDTmVTCQsPZ+ewAv515pVxuIYtfLCzl/WQA977/c1jK0fJkBPC/CWunAHG83Ad7XTRHS8UHbjvOYYxf6Jm51t75c2oQ0Lej5E/oOUB2YNAVwL6V6Hn5+c0t8p7IU2pDT1AWeK9qje2zKjdnNPtGfYVM6xyernZQACBSATKnhALi6fEvGBQKMNOBBBAAAEEEEAAAQQQQAABBBBAAAEEEEAAAQQQQAABBBBAAIGZCxBwZ+YNgOojgAACCPxLQH/wOb8yUC8Z6/2zXpd01l055r5X/a8KtPigCloWaOnPTbc4Se+HuuudwqxM9q8JTCpc633H3o04QZ8CWoPtv521EKKPpcX2Ou3t7alP86RXH1hrtYYnK74yCjD0VEJ1PvSUdcv5OUBl2bpK0N9C5a5KGCwfxdp4f3+vPJ1unMo0XSWoXEClAg+4LpfJT1cXepB8NCswDruDxAf5+vrKsPS9lFq3kuUUbrPPlDDAx2HPHqCC7U9huYiLxaL9iQpzsAyplhIWZs7OXgV2dnY8+fufszwHTuyr+cxjebjusOm6I1dUv5W5vbFbyA7rnsnK8sunQq5njpr5Rx7QZt4AqH4wAUsH5fbhip5T90dm3c7+mDt6OG385xZm2FfMsMrBbgdOhAACdoG6T8q8YGC3JSUCCCCAAAIIIIAAAggggAACCCCAAAIIIIAAAggggAACCCCAwHwECLgzn2tNTRFAAAEEKgT0MvHd3V0mkdZ7NH7JOJOV52PdFf5135/znNr9qnI9uRL38SqeWwbPduVL51oSnF5BxcFp/LdYPWXIf2UJuNPT9coXhj3DCqzXa3fZQ2Fh/KsaCg/pfKe7pK0wc93mqkvhV+zsXIChZ5Chp6xbLtvf+XXPZ2iJDpA/anp7vr+/K/so1TpwX2oJSmgpdoPrxeSnAdroDjEG3ElnuSErmIl+1WBJZ93SWgYFPaDVXVlatxj+9EdHR5X3pj+HaX+ruY3l8ba/gc+Ss0oY4DF/2he6j9r5H64HnKf1UdnGeZY5lO1vfCL7gZabzp5bkpKHa7tY5ZAU7W9lmmak44WmQ4oObK9145T+fibJdsC7qXG9+juQB7T+bMkZgQYC7i/PzX6FUIwYhRXLR2PXaK79jcO8zrCvmGGVG7RYDkEAgQAC6YzaeK6e5rqWH/QGfMHAiEMyBBBAAAEEEEAAAQQQQAABBBBAAAEEEEAAAQQQQAABBBBAAIHZChBwZ7aXnoojgAACCPxLQC8T598Ge3l5ubq6+le6OD709D6ccZXU29tbHAzZUrjv6gVbim9Zq6PVTdmy8nmKApXrHNRawiwh8+sqckRlu724uPBnwredCDD0iHGQocczjA41xunG7KRRjT2Tyo40qWB+ztZ3xSvP+Pr6qtVWfRcjnz+Tn7zJ6Pbo9t/f368stjqu8B2Uu55T6/m1OLOynG0S6MnL0z+nORtDFKXp+9hYLBZ9ZDuNPN1m46mRcQLgyaHsK8sNpWMfHx/LcmD/UAL+uCF1lxEOVYu+z+vpJ8MPE0ll+5jHVs4Jebi2t7Rop4tuFYL9iLezs+Oet3Dbc5cVpp/2zsqbMal+5eNS50qVZxzqAa3zmpIhAqmApq/pdEjPRI2DkGrgVujJv3///vnzR0F29C8X2laouzYD+gz7ihlWOW2KbCCAwKgFeprrGn/kGeqhddSXjMIjgAACCCCAAAIIIIAAAggggAACCCCAAAIIIIAAAggggAACCAQQIOBOAGROgQACCCAQu4DWdmaiS2ihl942Pjo6irPo/nVojctswszJAQAAIABJREFUXJoomcanCHbgcrkMcy7LWp30VfgwReIsgwgocor+PLv/1DGsD09KWFkSvXTb96J6v9UcvmXoSa7yIEOPJw7agMvvKyNhTf6++Pj4sIRpEFSbZWDNGPN//j2fz4CNJykMk5/8RRnLnspxOanIzc1NyBppEaZ7OmMh3UNqbasHuLu7qzxExWi8srQyc3uCnh7H7AWIOaXWt1uK1991NIZDciNQWApMmgAC/rlQT8sCA9Sr21PMYR7Lw3W3bcbNLarpYlowrc4NFpvY388kRaK3SS8ND2gpBRsIxCDg/vJs+Y2isszqe/XrSvtp+Qz7ihlWubI5kQABBMYi0NMvWoP8K89YzCknAggggAACCCCAAAIIIIAAAggggAACCCCAAAIIIIAAAggggED8AgTcif8aUUIEEEAAgX4FTk9PM2s79VqYFleEXMttWe/hKtRN7x7r2Taub3Hf7fbkNuBXfa8HdqtmfDfx+/vbPYrt6QlY/qptJ2shOqGzlEQ1ot12ol2YCUNPyjLI0OOJg2YJ+JIWvtuNngb3bgvZa26Z+VjZuSw9WNmxjfdbgjAOG7uByU/jixvDgVr9bplSqo2FHJoz8X0sU502mJn4p2VZhWzqZWVgv0dgvV57vk2/sjT4NHHdDfuaYWNp6xaA9I0FLNFsG2c+mQPnMI+1jDiDTAgLW5GlJJE8XIccQ2v187EVzHOXFbaBCe/kAW3CF5eqjV3A8htFsDrOsK+YYZWDNSdOhAACdQXq/ptC3fTG8gzyrzzGspEMAQQQQAABBBBAAAEEEEAAAQQQQAABBBBAAAEEEEAAAQQQQACBSgEC7lQSkQABBBBAYLICWrCqqDqZ1dH6u8pvb2/2RXqd6OiktfKpm96eueVNu81mY89wkJSW9U6BC+b5K/SBS8Lp+hBYrVaVK7K03sz4ymkfJczkqZJY1r8NGHkkU+ApfWToyV/N8EOPp/3rXlbki3whA+zJOMxtzbluDWOfc3Z2FuBy5E9ROft6fX3NHxVsD5OfYNQ9nci41Nx4m7QvpB6I3CCbav+9Ph/pdJY7SP1kyKCo7RlnmIPlOoql7zEuM6SWXQhjacsOZ3/nAp4ZWnKuj4+Pzk86ugw9StOYx/Jw3V+bjHC6mFRW4Wj7q3WDnPkFL0HjAa1B4+EQBMIIVP46EaYYyVlm2FfMsMohWxTnQgCBugJ1B4W66e3lsfwUE/8LBvb6khIBBBBAAAEEEEAAAQQQQAABBBBAAAEEEEAAAQQQQAABBBBAYEoCBNyZ0tWkLggggAACNQS0UmuxWLjrSHXw5eXlIH/l3rjCNqmeXlnr70+YWt6HqwwsUuMy9JO0P598eY2LReNHy1eNPXYBy1+17e81Vns53ZSW8tzc3LiHsN1egKGn0DC2oUfxLJ6engqL2utOz/LpXs8bSeb2MCJDhdvY39+vtBpkGpmUislP5dWJPIHxccB+p7Ssb+ZEekpqmaH/8Ovra3+C5NtoIwVYCj+TNJnn67JaW4b+smMt+41DqrG0ljOSphOByofrz8/PTk404UwmMI/l4bq/9hnhdFGVtfw00Z9JYc78gpewZGaDhVbJTh7QPDh8hUAfAlE9Fs2wr5hhlftoxuSJAAJdCRh/UUxOxwsGXbGTDwIIIIAAAggggAACCCCAAAIIIIAAAggggAACCCCAAAIIIIDAxAQIuDOxC0p1EEAAAQRMAm9vb4q2k1msdX9/f3t7azq+60RamWB/T1rl7Pr8/z8/y9LHyP/Uc4RrdeQbOdr/bwFs1RdQYI5MZ1KYR2wt01IeLTNbrVaF1WFnAwGGnjK08EOP5gBlhUn2n52dhY+5k3HY3t72F3Ji3xojfFmi3vQkU9lsdN7X19eezu7P1tKl+3Po41smP7VU9/b2LNdRU44wcZ3cNYS9rsaRkqLRGe8dC1EtdhJ3LmCZFXd+0nyGlXFbkkMiKW2+/LPdUxkpiSgYahuVE5JRz2N5uO7v9o92DA1cMOMA0d+FGFHOPKCN6GJR1LkJaKyPp8oz7CtmWOV42hslQQCBvAAvGORN2IMAAggggAACCCCAAAIIIIAAAggggAACCCCAAAIIIIAAAggggEBdAQLu1BUjPQIIIIDA6AW0gEcrlDIrtV5eXpbL5YB1U6ksa8j1Om/IP0ldCJKhK0wz4M7Aa3UGrCmnjkTA+JJ95cLIwNUxlufu7i5wwaZ6Ooaelle226HHMuBq/dLV1VXLYtc6XGdM15nbw/DVOkW0iRVAxHiJBxzlLc3GGDSk8wsxIEvndZlzhsY/SR1gaM6E2zMWrPG1s9do8OegxnWcz4HGEDbpeDesjLG0wxaSs7sChHKThmVCMt55LA/XboPvdjva6WK0BevWf3S58YA2uktGgecjoHCo8QRonmFfMcMqz+fmoqYIjFeAFwzGe+0oOQIIIIAAAggggAACCCCAAAIIIIAAAggggAACCCCAAAIIIIBAJAIE3InkQlAMBBBAAIFAAre3t5k/AarFfpvNJobVm29vb54F9irn/f1934v/I1n62KY1WJaftcm/2bHGOALNMueoAQU+Pj7e398tBdByCEuyYGn0dy8t59I6ZNXRkpI0HgGGHg+Ovgo/9NgDTu3t7Wktjb/8XX2rFVPf39+ak/z580dvyXeV7SjyeX5+NpbTeO2MudVKpsZQmX6o2A1MfiovzSgSnJ6eWvpDxXVSX9FrjTIRcPoOuPPw8GCpTpzt3FJy0oQXsNxK4UvFGSsFdnZ2KtOQwDgXUk8+unksD9e9Nu9oh1HjTxO94pB5XoAHtLwJexCIRCCq/nyGfcUMqxxJy6cYCCDgF+AFA78P3yKAAAIIIIAAAggggAACCCCAAAIIIIAAAggggAACCCCAAAIIIOAXIOCO34dvEUAAAQQmJbBcLq+vr90qKQSGVrbHs7pDC+xVHi1qVcGSVYL6X/21Z/2Vby3hVvndwrNdKGBcflZ4LDsRqCtgfMleN3I8f3w4raNxKbJxGXyaLRsZAYaeDEgMHxXVwlgMDb7Hx8eKyhcsAo7mJJbALsbyjyXZ4+OjsajDBi+rPLvi6/UdCaUQislPIcsYdxpD2+jRoL/aaYmOGzpK8UB7ncPYe1c9E/VXa3KemABxW0Z6QSt7G+LY6spOeB7Lw3Wvd26c08XK2XWvJmTuEeABzYPDVwgMKxBVfz7DvmKGVR62wXN2BBCwC/CCgd2KlAgggAACCCCAAAIIIIAAAggggAACCCCAAAIIIIAAAggggAACCGQECLiTAeEjAggggMBkBbRaPhM2Qn8OVNFtYlvWrpX2q9VKf9lbC7b//v2r/12v11dXV5VrzyZ75WpWDKiaYCRvJWB8yT7OVWTGUhnXPbZynO7BDD3RXluFkLCX7fX19ezsTOPL7e2tBmj7gaS0CCi6h339/LBBEi3dpuaWllp3m4bJT7eeA+aWiQ1aVpLMQ01Zsmb7M9F8jEVqdi4dZa9LVCtLG9eXAxMBe7ffTOzr66vZgRwVuQBXNrlAU53H8nDd6w0Y53TRMrvulYXMCwV4QCtkYScCkQjon7QiKckM+4oZVjmSxkYxEEDAKMALBkYokiGAAAIIIIAAAggggAACCCCAAAIIIIAAAggggAACCCCAAAIIIJARIOBOBoSPCCCAAAITFFDMGkXV0Wp5t256NVkvyMa54MQtJ9u1BFirU4uLxC0FFHfj/f3dksnOzo4lWeA0xvvl8/NTvWXgsk3gdAw9kV/EBiEkFB1AR/3+/VuTiuVyqXB4usqRV3MUxcvM0Dxl3tra8nwb4CtLAdRnBiiJewpjZ+4ewna0Ano2OTw8rCyeuiP92erKZA0SqFtzA+2pdfUd5creA8SzsrQB7HwOsfST89Ggpp0L9B2qqfMC95ThJOexPFz31FqSbKOdLkZbsF4vR/yZ26dng4/7lgKEf0CL/xJTwlELxNNzzrCvmGGVR32zUHgEEEAAAQQQQAABBBBAAAEEEEAAAQQQQAABBBBAAAEEEEAAAQQQQAABBIwCBNwxQpEMAQQQQGCsAooTobeQM+/Wa4/97dix1rzPckcbYsCy0KJPGPKel4C9G4lnLYR7hexhgDabjXsg25UCDD2VRA0SdDv0KISEJapFYTk1qXh4eDg+PtZNlATfWa1WWiRcmJidlQIj6kstnXn4WABMfirb2LgSXF5eWgp8c3NjSVY3jTo39xBjYdxDam0rcpk9vX3eYs+TlJ0LGC/T19dX56dukKGlV2+QLYe0EfAPapG0nDYV7OTYSc5jRzQhLLyIxt5Pxw7ycO2/swprFGZntAXr9tkzDGaHZxnR/WgZysM/oHV4LcgKgbyAfobK7xxkzwz7ihlWeZCmxUkRQGDaAjOfaU/74lI7BBBAAAEEEEAAAQQQQAABBBBAAAEEEEAAAQQQQAABBBBAYLwCBNwZ77Wj5AgggAAC1QJaw7lYLPIv1p+fn29vb1cfT4qxCdjXOI2tZpQ3RgH7S/ZxriKzl8pe0xivU/AyMfQEJ294wvv7+4ZHOoclwXcuLi5+//7969cvrX++urp6enrixXEHqWLTvup48FHeUoBMkMeKynfxtaVUXZyHPAIJHB0dWVYOv7+/9xHnKxNwZ7lc9lrtWhMMHt96vRZdZb6/v2/JKv+EbjnKnsaYv7G09vOSEoFgAtObx9pHBPtjbLDLoRPZS2WvaYflj3a6GG3BOsQfY1Y8oI3xqlHmmQhENX2dYV8xwyrP5M6imggggAACCCCAAAIIIIAAAggggAACCCCAAAIIIIAAAggggAACCCCAAAIzFyDgzswbANVHAAEEpiywWq2Oj48La3hzc8NK+EIZdiKAgF1Aa92NieNcRWYv1SBrAo22sSVj6IntinjKo78KrvmAJ0GDr9Qt3N3dnZ2d6f5SbAgFzlD8nbe3twZZzeQQRQwxhkUQiCUKSa9ulqXUX19fvZaBzOcgoNiglmqqt7Eks6dRwDg3YpSxGPb88yntE4zBb/984dlTKKBwt4X7Mzv77irdlpw5tfuRduVqsD0ugenNY3m4HlcL7Kq0ltl1V+ciH6MAD2hGKJIhMIiA/bfcvos3w75ihlXuuxWRPwIIIIAAAggggAACCCCAAAIIIIAAAggggAACCCCAAAIIIIAAAggggAACkQgQcCeSC0ExEEAAAQQ6FtD69ouLi7JMtbQ7wArSsrOzvz+BaNfq9L2mtD9Sci4TUNAu41Je5RBny7SvMVafqUUFZRTsTwUYelKKsWzokh0eHvZUWt04iiWhiBiKPqDgO6enp09PT8T7y2jbO1IdOHhfGs/aNpdxcBa3MO42kx9Xo9a28Tnl4eGhVraViTMRfC4vLysPaZnAHl4h2nbeUmB6hxtHVXuotWZExv5HAfKa5c9RQwn03XKGqlez805pHsvDdbM2YD+KYdRuRUoe0GgDCMQsEE9/PsO+YoZVjvleoGwIIIAAAggggAACCCCAAAIIIIAAAggggAACCCCAAAIIIIAAAggggAACCHQo8N8O8yIrBBBAAAEEIhHQmvbn52d/YZRA696V0p9s1N8qQIbeA9Z/WpamNYfu/2pnUjVWrI36ElP4AQU2m4397BOI0aBOY29vz17lGaZk6Eku+uiGnvV6fXR0pMg4vTZajbaaeOg/nUXBCBRNY9ozEDtmOiGxHBJnX5opOTOrDAgfGwgoRNfJyUnSY/gPX61Wy+XSn8b4rYIduD3h/v5+3+N+rVh+9iiBxvqSrCeBg4MDLQO29IRqAP21MUsBJKDS9uRAto0FNNYbL1/jU0zpwMnMY3m4nlKzpC5jF+ABbexXkPJPWyCeX0Vm2FfMsMrTvpuoHQII+AVG9688/urwLQIIIIAAAggggAACCCCAAAIIIIAAAggggAACCCCAAAIIIIAAAn4BAu74ffgWAQQQQGBkAlopqnXs7+/vlnJrubsSa0WrJXH8aVR3LVLSQllVX6//1noDOP7aUUIEYhOodYvF8/eHGzPWqm/js4z0QIaesQ89YdYqp81bXPpP3cLNzU1XkTLSzEe3YZyzJfW6/t9/kddxAh1+5MIzKZ4auyXgzt3dXVfdiHok11YFcD/2sV3r9ifgTh+XoKc8z87OHh4eKjNXA+gp4I4xlpPCWlUWkgQIxC8wjXlsrYfNCcy1atU3/kZICScmUGuGxgPaxK4+1YlfIJ5BcIZ9xQyrHP8dQQkRQKArAV4w6EqSfBBAAAEEEEAAAQQQQAABBBBAAAEEEEAAAQQQQAABBBBAAAEERirwz0jLTbERQAABBBDIC2hl3WKxsL/5qj+crtWA+XzGtUfLq7TOVosV9QdOj4+PtexWy/hZvTOui0hpxygwt7vM3rWO8Wq2KTNDzzSGHg2misHXpiXUPVaTkIuLCw3fT09PdY+dUvrp9aXx/MH5KbWTGdbl4ODAEmJGd9Db21snPm6EFC3jPD097SRbTya1bn/uLI9kbF8prK2lSIoVa0nWII0ehy1HBYgqZSkGaTICX19fmT18rBSYwDy21ohQCRJ/Ah6u479Gcy7h9O5HppFzbs/Tq3s87XmGfcUMqzy9O4gaIYBARoAXDDIgfEQAAQQQQAABBBBAAAEEEEAAAQQQQAABBBBAAAEEEEAAAQQQmK0AAXdme+mpOAIIIDA1Ab0Wpmg7dV971WK829vbMVpofb7Wwf769UuRDrQ+tm7F81XWwtrkv/xX7EEAgbxA+5sun2fgPbUWaUygvn3wMvS0VP1/I89Wy3w6OVxX8/LyspOs7JnozlLsPw3o+iuy9qOmlHJ66+otQVKmdAWpS38Cxh7p5uamfRn0ZKEoYGk+xoApafpmG0wtmrnFf5TCRe3v71eW8/n5uTJNswSWSBbqq1XOZvlzFAIRCox9HjuBEYGH6wjvC4rUTIAHtGZuHIXA3ARm2FfMsMpza9XUF4H5CPCCwXyuNTVFAAEEEEAAAQQQQAABBBBAAAEEEEAAAQQQQAABBBBAAAEEEDAK/NeYjmQIIIAAAgjELKCXw7RePVNCLfOzrLXTX7Y/PDwcy3K7j4+Pu7s7RdjJVNbyUasKZaL/Tf7TciBtbG9vu8deXV0pf3cP2wggUCjgrksvTDCxndNbVND+AjH0WAw10Ixo6FEMPk0JNKMIfIMr6IAiAG42m729PYvqbNMoQlOtxcyBoVQ8tR9NpQKfl9NNVWC5XF5cXFTWTh2IInZlpvSVR2USZB4uwgTcqTW10P2VKTMfYxZQHCiFhfWXUPE12jfdwlNoSC3c7+7sJFKVmyHbYQToCjzOo57HBp57exjDfFVrBAxTJM6CQDMBHtCauXEUAo0FRjoXmmFfMcMqN27VHIgAAsEEeMEgGDUnQgABBBBAAAEEEEAAAQQQQAABBBBAAAEEEEAAAQQQQAABBBAYnQABd0Z3ySgwAggggEBWoDBGzP39vRapKoyOJeaOltbrPbNsvpF91l8sVygcy+pBt+Ba+H1ycrJYLMYSUcgtPNsIxCwwtzVyc1sDWdn2GHo8RKMeeo6OjhQCQMH4MuEnPPXt5CvdYr9//355eVEBOslwLJnU6lseHx/n5jOW60g5exJQ4BtLX6Q0bSI96TnIfcRQHx4m+Fet278nYbLtSUB9tRqS264KT6ReXc/shV813qn2rHHcf7hCAZ6envrT8O1QAvQMbeTHO4/l4brNdedYBLoVqNUP84DWLT65ITAigRn2FTOs8ogaJEVFAAG/AC8Y+H34FgEEEEAAAQQQQAABBBBAAAEEEEAAAQQQQAABBBBAAAEEEEAAgX8gQAABBBBAYNQCWimnMDSZKmi9erJyT+/9Z74q/KgleZ2v9Cs8UbOdb29vWjd1fHxcuWQxyV9/P/Py8nKz2fz9+1dv0SWBh5qdmqMQQKBMoNZL9mWZsH+kAgw9+Qs3paFne3t7tVr9+fNHEevyNe11j8b6p6enXk8RW+ZzW18dmz/liVxAAXcsJbQE5fHkkzlczxGexHyFgFHg5uamMmWm7VWmtyRQyLzKZH2ct/KkJEAgjMBI57E8XIdpHpwFAYsAD2gWJdIggMAM+4oZVpl2jgACExDgBYMJXESqgAACCCCAAAIIIIAAAggggAACCCCAAAIIIIAAAggggAACCCAQQICAOwGQOQUCCCCAQC8CWpBzcHDw/Pzs5q4F/wo0o/A0yc69vT1jzB0tulNsGjerGLY/Pj4U1mGxWBhD7Sg0gIINfX9/397eCieGKlAGBKYqMLeX7OdW37J2y9CTl5nq0KMphGLfqOUrZMDu7m6+4j3tOTs7i3BC0lNlle3Ozk5/mZMzAmMX0Hx+f3+/shYKHtqm33CDj+hhKn2SqjxvywS1phb0FS21wx+u1lsZc+f9/b1N081XSg/Cmd8H8mkUUoon5TzLWPbQFRiv1OjmsbVGBCNCzMnmVt+YrwVlywvQ0+ZN2IMAAnmBGfYVM6xy/rqzBwEERiTACwYjulgUFQEEEEAAAQQQQAABBBBAAAEEEEAAAQQQQAABBBBAAAEEEEBgcAEC7gx+CSgAAggggEBDAf3teq3Qcw/WelQtN80sn1PAGsUCcJOVbWuJu1bolX0bfr+C5vz+/btyxWBSMNXxz58/Cg0QbIlseBDOiEBUArxkH9XlCFYYhh6Xeg5Dz/b29tXVlV5P1yCrwAGHh4euQE/bx8fH+tuzPWUeW7aK7hFbkSgPAlEJaNyxlOfu7s6SLJ9Gjw+KJZfuN54uTc8GAh4BDaCVEaMuLi48OdT9qjLEj8qjp+y62ZIegZEKjGgey8P1SNsYxZ6kAA9ok7ysVAqBzgVm2FfMsMqdNxsyRACBYAK8YBCMmhMhgAACCCCAAAIIIIAAAggggAACCCCAAAIIIIAAAggggAACCExDgIA707iO1AIBBBBA4D9aA6/V6VpQlLfQOtLd3d38/swerTVVzJ3MzkE+amG/wgYZ17uq4kmoHf0N80FKy0kRQGAOAqyBLLzKDD3zGXpUUwUOWK/Xf//+3Ww2l5eXlUEECtuMcWckExJjaYMlc8OCBDspJ0JgWAEFD7Ws63t9fW0WOTQToOT8/DxYfWtNLb6+voIVjBN1KKCW6X8SV8BcPa13ckaN0f7IU7qVVJ5OzkUmPQlU9mOW/rCnso06W+axsV2+WiNgbIWnPAi4AjyguRpsI4BAmcAM+4oZVrns6rMfAQQCC/CCQWBwTocAAggggAACCCCAAAIIIIAAAggggAACCCCAAAIIIIAAAgggMA0BAu5M4zpSCwQQQGDuAloaqvV1HoXHx0fPt+lXWoC3Wq3Sj4NsqAC/f/9+f3+vPLsWm6leqvh84h1UmpAAgWACE1jtWWvt+gTq23nbYOjpnHQsGSoonv5IrML8KfiOYt7d39+rMXQbf0cBCJbL5VhA2pST9cZt9Dh2JgLGIDiZ0DkWHPVj7kPHyclJYfRSS1YN0jC1aIA2ukPUol5eXvzXWi28MsxKZcW1ouz4+NiTTGXQw37IFu4pDF81FmDa0JguPTDOeay/l0gLH/MGD9cxXx3KVkuAnrYWF4kRmK3ADPuKGVZ5ts2biiMwXgFeMBjvtaPkCCCAAAIIIIAAAggggAACCCCAAAIIIIAAAggggAACCCCAAALDChBwZ1h/zo4AAggg0IGAFrpXRsnRmiLjGtSLiwut1uugWI2yuLq6UgEsh2phv1bjn56eWhKTBgEEOheo9ZI9f9W2c//BM2ToGfwSRFIAxbxTZBzNQ5L4O5vNJom/s7u727KEDw8P/mCCLfOP5PBa66trrWSOpIIUA4H2AsaAO+o06p4rc8j19XXdHNqkZyrVRm9Ex2qg1ODoGRY1Tz48PGwTc0dDsELW+k0UbUe/CfjT8O3gApUDfa1pw+DVib8A8cxjGRHiby2UcD4CtXrayn57Pm7UFIG5Ccywr5hhlefWqqkvAmMX4AWDsV9Byo8AAggggAACCCCAAAIIIIAAAggggAACCCCAAAIIIIAAAgggMKAAAXcGxOfUCCCAAAIdCLy8vGihuyUjvWqmIDWWlMfHx5ZknadRRe7u7izZatmtVhVub29bEpMGAQT6EKj1kn0fBWifZ60wQJ5l0u1LMrocGHpGd8mCFViL+ZP4Owrep8WHj4+Pl5eXjbuLs7OzYCUf6kSLxcJ+6lq9lj1bUiIQuYACIigcSWUhdYM8PT1VJnMTuAF3NNAHDkfSuG90q8D2KATUhv3lfH9/13DQLOaOmr1/KFFL+/PnT+Dm7a8v3zYWqBWWpfFZZnvggPPYCYwItaapPFzP9i4bRcX9o2qmCrVafuZYPiKAwKgFZthXzLDKo26iFB6BuQnwgsHcrjj1RQABBBBAAAEEEEAAAQQQQAABBBBAAAEEEEAAAQQQQAABBBDoVoCAO916khsCCCCAQDgBLcjZbDZHR0f2U+rP2luW8Xx+fio6jz3bTlKenp66S149eSrazmq18iTgKwQQCCBQ6yX7OP/od61SsSYwaVQMPQFursmcQnHxNLjf3t4qgoBmLBq+61ZNyxcnP+LX6ls0Q6trSHoEpiFg7EBubm7s9c10L4oOZj+2k5S1plKdnJFMhhLQuq/KDlwJNCLUChql4VU5+4PTKeSucq6M+DOUDOfNCFQGbrD8npPJk4/NBALPY2uNCLUeY5tVv8FRtUpVawLcoDAcgkAbgVrts3J8b1MSjkUAgZgFZthXzLDKMbdAyoYAAq4ALxi4GmwjgAACCCCAAAIIIIAAAggggAACCCCAAAIIIIAAAggggAACCCDQQICAOw3QOAQBBBBAYHgBrbPSO/11/0y9lgwZg9rc3d2t1+tg9VR8n+fnZ8vpiLZjUSINAkaBX85/Wq9rPCpJNoGX7CtXtLogtdZAugdOaZuhZ0pXM3BdNGNRbAstxK0b0kITksBFDXy6Wn1prZXMgSvC6eYg4MwaftWdNrT00coZS5iJ9/f3j48P47ky3UvgGqmQtW5/lnMbL2uEyfRY7T48C/P/AAAgAElEQVSD63m2rDFraqroORoxK8PuKNSOnqDVhNyc83VXCKq3tzf9CJD/am57Buy+alFXDvS1+o1apyaxRyDAPLbWlY1zRODh2tOE+GpcArXux8p+e1x1j620Yxm+a7lNslK1BCaTeIZ9xQyrPJnmSkXoe+NpA31cC14wiOf6UhIEEEAAAQQQQAABBBBAAAEEEEAAAQQQQAABBBBAAAEEEEAAgfEKEHBnvNeOkiOAAAKzFtjZ2Wm2cE6rVbXGz2KnxX5ayGdJ2TKN1hNm1ruWZXh4eKjl+mXfsh8BBEIK7O/v209Xa/WdPduWKWutjKq1qKBlwaI9nKEn2kvTrGBhRnm3bJq63N7e6tY7OTlx93u2taJYwQI8Ccb+Va3giXH2pWO/BJR/LALGRxjjY4U6FjdggTHzbq1qTS1qTVq6LSe5tRS4uLhIc9Dwp+dZtT3POKi4UXoS1yK0o6MjDZp6WFbIHrVY/a+O1UIyDRyakqmpewYFTdQ3m40Sp6dmYxQCbr9UWGBd+sL9M9w5sXksD9czbMNUOVoBHtCivTQUDIGoBGbYV8ywylE1OQqDAAKFArxgUMjCTgQQQAABBBBAAAEEEEAAAQQQQAABBBBAAAEEEEAAAQQQQAABBOoKEHCnrhjpEUAAAQRGL6B1epblnVq/F2Dp6cfHh9YTWky3trYeHx8tKUmDAAIBBPb29uxniXOVuGeVcr5qtRYV5A9nD0NPVG1Ab6JrJX8SQUkDceCyKeyOCmAf0x8eHgKXMPDp7EusK9fhBy45p0MgpMD19bXldMYe4+bmxs0twFOPe7pkW52hHnDy+wv3cPsXssS/U+Ndeu10uZP2mYyDCoijeLKeKry+vqrZ62H5+Ph4sVjofxW7R3F2FJHHc5Se9DXCKkAPc1ePUrRfVT6eqPFEW/hgBZvkPJaH62DthxMhYBHgAc2iRBoEEJhhXzHDKtPOEUAgZgFeMIj56lA2BBBAAAEEEEAAAQQQQAABBBBAAAEEEEAAAQQQQAABBBBAAIFxCRBwZ1zXi9IigAACCHQjYFzl/vz8rBAJ3ZyyJBdjtB0drTKzuqxEkd0IDCNgf8m+cu3oIBWwhwGy13SQiozlpAw98VypNNKE7k1jcIrOC396eqp70BIB0NhyOi9hsAz9ARfcYth7LfcothGYhoAeBE5OTix1qXx++f7+1mNOmpVG+aFCk9hv/zRoS1psNkYh4AaK0rb7PKtWt16vFXbH2LAr66vm9PLyovVmGmErE5MgTgH/nW6ZNcVZr25LNdV5rP2Rk4frblsUuSGQF7DP0HhAy+uxB4H5CMywr5hhlefTnqkpAmMU4AWDMV41yowAAggggAACCCCAAAIIIIAAAggggAACCCCAAAIIIIAAAgggEKcAAXfivC6UCgEEEECgXwGt7ksXKfnPdHFxoTV7/jSNv9VfJn9/f7ccrlWIR0dHlpSkQQCBYAL291njXIPkX9HqMtqXE7hHsZ0RYOjJgAz40R183agTgYukuAMKNFC5elyLihUdI3DZQp7O3sNMniIkO+cao8D5+bml2JVxxDIJ3JAolvw7TFPr9u/wvGQVRkBPu+5sszCwjmZHSqap8v39vb09uOVXkA4dqxwUvodHZldmjNv+h6atra0xVqrzMk91HsvDdedNhQwRaCxgH5F5QGuMzIEITEBghn3FDKs8gYZKFRCYqgAvGEz1ylIvBBBAAAEEEEAAAQQQQAABBBBAAAEEEEAAAQQQQAABBBBAAIFBBAi4Mwg7J0UAAQQQGF7g6urK+IKsfdlP3VrZV7cawwPVLQDpEUCgjYCxD9Ep3FWRbc7Y7bHuEmh/zvaa+vPhW4aeCNuAboQBw9ko5s7Ly0vlAvLX19cI6boq0mKxsGdl77jseZISgbEIKJhIZYgu1UWzjre3N0+l3IA76n9OT089iXv9qtYEY8C+uleECWf++PiY1k5hcfb29tKPmQ2NhsvlUhFz/v79q1B0OvDy8lLNQw3eHSK1rT3ar+BTekBWSqVXa9exyiGTJx/HKOAf5S0d4Bhr3abMU5rH2kcEHq7btBmORcAiwAOaRYk0CCAww75ihlWmnSOAQLQCvGAQ7aWhYAgggAACCCCAAAIIIIAAAggggAACCCCAAAIIIIAAAggggAACYxT47xgLTZkRQAABBBDoREAL+bRkS3+M15+bFvMoRMLt7a0/Wd1vV6uVfzlZmuHJyYlndWKaLMINrZlMl0JpeaRWQkZYSIqEQGOBg4MD+7FaJR7VSmCVp7L3S2unFf7pNhstBRh6WgJWHt5g6FE4mwHjTWiIV/ALf3Q/44ShEifOBOobtcTaGFRI4RVq9b1xVplSIdBYQHFGLCtqFItEf+m68CzqJN0uRRkWJguzUx2gHsfc8njOq2Tc/h6fCL96fn5OS2Vfm6qrrP8GHJfTMrMRXsD/eELAncIrMpl5rG78wgoW7uThupCFnQh0JcADWleS5IPAtAVm2FfMsMrTbsPUDoHxCvCCwXivHSVHAAEEEEAAAQQQQAABBBBAAAEEEEAAAQQQQAABBBBAAAEEEIhT4J84i0WpEEAAAQQQCCCgF2QV+MByoru7u7e3N0tKexqtrjcmtqyqNWYVOJnWWKrwyX8XFxeBz87pEAggYF+mriARAcpjP4VxcbsyVMwve7akrBRg6KkkapmgwdBjDPXSsmCewxVWQBFnPAm+vr48307gK3tfmgbym0CtqQICDQSMN4t6QgUjKMxfzzXufmOG7iHdbtunGbFNpbp1mF5uCu3kVmp/f9/9yDYChQL+JxQC7hSiTWkeax+SYhsR/E3XvXD2Uc89im0EwgvY70ce0MJfHc6IQDwCM+wrZljleNobJUEAgVSAFwxSCjYQQAABBBBAAAEEEEAAAQQQQAABBBBAAAEEEEAAAQQQQAABBBDoRICAO50wkgkCCCCAwFgFjo6OjO/I+lfC163/x8eHcUHC1tZWrT/0XbckpEcAgTYCxg5Ep7CvwWtTHvux9pWZ9jrazz7zlAw9sTUA++3QX8kvLy89mf/8/Hi+ncBXCjlkrEUMF8tYVJIh0IeAorYZ1+oXrr1RFB73JtIDzt7eXh/ltOdpn2YYn57spyZlrwKK+uTmv7Oz435kG4EGAgTcKURze/XCBAF2djWPtY8IPFwHuKycYuYCPKDNvAFQfQSMAjPsK2ZYZWNjIBkCCAQT4AWDYNScCAEEEEAAAQQQQAABBBBAAAEEEEAAAQQQQAABBBBAAAEEEEBgPgIE3JnPtaamCCCAAALFAqvVyrJwS2vd7W/TFp/J2ZtZf+h8k93sNtBPNvfc58kv6c/VmB0ItBJQPCxLB6JzxLAS0q3qZrNxP5ZtK+aXosOUfcv+xgIMPS7d4EOPluzqPXW3SOG3daN5OpOvr6/wRQp8RmMMEV0sRQwJXLbK06lIuoIKXNLhXLHypCSYrcD19bWl7oUBd25ubtxj7aEN3KO63daN4+n93HMZpy7uIWwPKJC5XnMYyAbUnsapK8f3xWIxjZp2W4spzWN5uO62bZAbAi0FeEBrCcjhCMxEYIZ9xQyrPJPGTDURGIsALxiM5UpRTgQQQAABBBBAAAEEEEAAAQQQQAABBBBAAAEEEEAAAQQQQACBEQkQcGdEF4uiIoAAAgj0JfDy8mLJWi+xPT09WVJWprGH3jg7O6vMrcMErITsEJOsZiJgXKxuv+vDuBnLY6xdmDJP7CwMPekFjWHoMd4RaZn72PCE2NvZ2enjjFHlaYwhojI/Pj5GVXIVRoVXE9KKd80Vr66uYise5ZmYgDEegRrker3O1N2NwqOYepGEiLq8vMyUs/Dj+/t7ZTyOwgPZOYiArpd73sGD67mFYTtOAfVa/oJtb2/7E8z22ynNY42PnzFU2W1vxvIYa+fmzDYCAwrwgDYgPqdGYEQCM+wrZljlETVIiorAHASMTx+i4AWDObQH6ogAAggggAACCCCAAAIIIIAAAggggAACCCCAAAIIIIAAAggg0IkAAXc6YSQTBBBAAIFxC+zt7d3f31vqoLfTOlnnudlsLKdTGs/ye2MOtZJVLnKrlRuJEYhZIHMva9l5s9IqtoLlWC0z/vj4aHaKzo96e3szLnu2LyHovJCTz5ChJ73EMQw99j8Mmxa78w3PiG/pZDovT+AMFUPEI+AWJoaL5ZZH224Qkxjac6Z4fOxEoKtpQyeFMUaoubu7c0+nyKHu6B/PEL9cLo29nH1NkVtxtmMQsD//xlDaiZUhqu7LY+sfQPf39z3HzvyrGKZGnlmcsYdPLiIP1zNvzFQ/KgEe0Ia9HGMZvmspTbJStQQmmXiGfcUMqzzJpjufStH3xnOtu7oW9h9YPI9pfbD4H+r7OCN5IoAAAggggAACCCCAAAIIIIAAAggggAACCCCAAAIIIIAAAggg0JUAAXe6kiQfBBBAAIFxC2id58nJiaUO7V9QU9ANd7Gr/6SB/4o778P5Lwff9i1gWYz39fXVRzF2dnYaZ2tcsh7DSsikjo+Pj5bKaj1/4C7IUqoppWHoSa5mDEOPgjhkXnkP39J2d3fLTtqmgyrLM8L9xhgiMVwsV09BTNyPi8XC/ch2rwIjnTa0N9HwYckkc7O4kaF0+Pn5uSWTMGmMUykC7oS5HO3Pkh9SuXYZ1dl2XxkH96N/0aBnmuRmMs/tTG8/CILnAtWdxxpHBB6uB7nQnHRuAjygZa74JIfvSVYqc+H42LfADPuKGVa571Y0t/zpe+O54qO7FrxgEE/joSQIIIAAAggggAACCCCAAAIIIIAAAggggAACCCCAAAIIIIAAAlMSIODOlK4mdUEAAQQQaCWgNaiWV+ve399vb2/bnMkebcdSnjYlyRyrhZH2smWO5SMCnQjUXYzX5qSZwD1tbjfjknVjmJs2lTIea1ydaFzraDwpyQoFGHriGXoyoSgKr1evOz29kGcNc69FCpz50dHR/v6+5aTxdKcq7c3NjVvm9pEZ3dzY9guMdNrgr5TxW+PcI22fWpDjRjxRpNGoYuoZqxPPvc9Dk7Ghpskk9vb2ln5kY87dV9nV90dgJJ5dmVuyf0rz2NGNCDxc+xsn345agAe0zOWb5PA9yUplLhwf+xaYYV8xwyr33Yrmlj99bzxXfHTXwv57lOffGvrwj+dfefqoXYA89aOZwvqvVqv1eq1fcQOckVMggAACCCCAAAIIIIAAAggggAACCCCAAAIIIIAAAggggAACCLgCBNxxNdhGAAEEEJi1gBadpktS/RAKQtFmuWAmzIfnXIEX2LurcD2l4isE+hOwvANqf6PUX85MPm3erDX2HgrXFcOLkuq+/MtZEzf1h1EtxfdfzfF+a2w8qiBDT99XefCFyp5eyNI39u0TJn9jNI27u7sw5ak8i3p19e1pMs3cDg4O0o9s9C1guTUyw33jImXy8dywjU9R68DLy0tL+rRnSzeSo4zhDCyn6CSNcTTUVdDik07O2DITy1Sq5SlGfXjhHNL4rD3qitsLP+fuq0zJHU/zaYwh+fIHzmRPppMPX2vPsGhp7W6BjSMCD9cuGtsI9CfAA5pra+nQMk8N7uG1tjP5eLrZWtnmE0+yUvlqsqdvgRn2FTOsct+taFb50/fGc7lHdy14wSCextNJSRSo6OrqSk/BijJ8dnZ2cXFxfHz8+/fvvb09Bd/p5BRkggACCCCAAAIIIIAAAggggAACCCCAAAIIIIAAAggggAACCCBgESDgjkWJNAgggAACcxFYLpeHh4eW2uq1J0uywjSZN+YL0wyyk4A7g7BzUlfAEmTK/kapm3N+O7NS2nLqfCbpHr0Taclh8JWQKrBltbPqohqltWOjVwGGnl557ZmrT2gTTc9+orKUns5Nfzq77KiJ7der5JY4ILpY+luvMdRdkbDcYlgK76Znu6WAZeT13Fm1zt7ttKHWqQsT62axhJ9II9S4MxC5RdirjGgqZYxdWHjh5rMzf3s+Pz8PO85GhZ/3yRdvqt1XvqbJnkw3m0mmtWeZPXx0BSY2jx3RiMDDtdsO2Z6kAA9o7mWd5PA9yUq5V43tMAIz7CtmWOUwbWkmZ6HvjedCj+5a8IJBPI2nfUkUVVxBFfWnBfKXVc/4Cr6jsSaGP+LSvqbkgAACCCCAAAIIIIAAAggggAACCCCAAAIIIIAAAggggAACCMQvQMCd+K8RJUQAAQQQCCpwf39vOZ9edVKIBEvKfBrLX8xLjsq/YpXPrcM9xj/L2eEZyQqBjIBlIaX+lH3mqGYfN5uNe+DBwYH7scG25Q7Sq5P6i4UNMu/qEJ1dq50rczP2hJX5kMAoYARn6DF6Nk5mWTHbOPPKA3V9C9MYQwEWHjvGnboKlpmS3jgfvHZ63z3ToxJwJ/BFGfW0ob1VJt5TWYYKtaM/iew+VlxeXpYlHna/ZTRUhNDBl5oMO1gMe43sZy/sydtErbWfehQpZ9595a+R/75Wc9Lfe88fxR5XYNiuqfN5LA/X7sVlG4FhBXhAS/0nOXxPslLpJWMjpMAM+4oZVjlki5r2ueh747m+o7sWhT+2FHq6vwQWJuh2p+UJrtszjj2329vbyl/J9KD9+/dvoleP/VpTfgQQQAABBBBAAAEEEEAAAQQQQAABBBBAAAEEEEAAAQQQGIUAAXdGcZkoJAIIIIBAOAH9uTDjOiUtXtUfH2tQMv29MuNRZWuWjIfXSrZerzt//e7r6ystg/0twPQQNmYoYPl7kmLpJGaNG7jHeF7/FVHIHkuoBXUd/nx6/dayOF+1ODo66rUYZJ4RYOjJgLT52GboUfAU/3rvNgWrPLZsFJ5bwB2tqLe8oK85UrNpWOWFsCfI9KgKYkI4ALteJymNw3ec04b2Aqenp5YJtiLUKN6fe7rK5Rxu4pDbmn6cnJxUnnHYeFt6aMpE2qos8DwTFN6e6rqZZCbtodAn31Sm2n3la+o+muW/ndtcKC9g2TOxeSwP15aLThoEwgjwgJY6T3L4nmSl0kvGRkiBGfYVM6xyyBY17XPR98ZzfUd3LXjBIJ7G06Yk+neNzL8seHLTTyKd/DrkOQVfIYAAAggggAACCCCAAAIIIIAAAggggAACCCCAAAIIIIAAAggQcIc2gAACCCCAQFbg6urK+I6dwlI0WJlvzDxbrJ4/9xEExI0dYH8LsOeKkn3UAsa1lJvNpn013Ez29/fbZ6gcVqtVZVZ6jXKolyPVX1Xe6eqgVItONMiklgBDTy0uT+KWQ4/9RWdPGZp9paAYhQcaO8bCY0e6U+EYFLymsvCWGGeVmTROkAm6obgn+rO0jXPjwGYCxrvDHfGbnUhHuZlUjvWNz1L3QONd4Abx1CExR4bSgpPKKELqLQf82872cEXueFT3yk4gfRmULp86+aEmw/HA0n1lroXbx2a+0sfFYpHfyZ68wMTmsTxc5y8xexAYSoAHtER+ksP3JCs11J3CeWfYV8ywyrTzTgToezth7CST0V0LXjDo5LoPnonxF92knPqBsexHtsErQgEQQAABBBBAAAEEEEAAAQQQQAABBBBAAAEEEEAAAQQQQACByQgQcGcyl5KKIIAAAgh0KfD4+GjJrtlLTlrjan8lTotOLSVpmUZhOPTn0JNMjO8XWs749fWVJqtcOpumLNuY+ZrVMpaJ7TfeHWVhKewaavNui+pwDad6j8rWPtTLkRcXF5VELy8vlWlI0JMAQ08nsC2HHo2GDULpdVLywgagCcPBwUEn+Y8rEwWvqYxpom789PR0kHopVESmJ7+5uemjJO5Q1Uf+Y89zAtOGlpeg1vKM5FwNDmlZyLqHW6Z5Q9VCfQ53pfGCeh4qdYk19w7znGssbfhkdF8ZczcuWOYrffQ0p3ziOe+Z3jyWh2tLe2ZgsiiRpr0AD2gynOTwPclKtW/w5NBYYIZ9xQyr3Lh5cGAqQN+bUgy+MbprYSxwAhvmh5dRvGAweEtzC6C/vVH3IU6/pA0YfNwtPNsIIIAAAggggAACCCCAAAIIIIAAAggggAACCCCAAAIIIIDAVAUIuDPVK0u9EEAAgXELVL5p5C6n76OqWtxuXNP1/v6+XC7rlsGYubItXH5f93SV6d0wHPf395Xp/cvh0sPd62iPMZQe3mDDPWODwxsc0ndTbFCksR9ycnJSWQXLSmx/JmmEqSSZ5aT+DNNv9/b2Km9blX+1WqWHhNnQGSvdVHKVP0x5Ks8S/nauPGPf9ztDj79VBBt6MoFU/KXq6lu9MF3YAocKKtFVvdrkoy6rMn6ZOvMwKwcyFdF1ca+XYgM1mA1m8mz80S1J40xqHdh3Z1irMJYRvHL4qzxjf9OGylP7E2jUtj9WKCu11fhjeKmElRGs9Aim1Sl+nM6/VW+TaQmVp1Bwrso0gyQI0G9oDZincWpM12irBqzruF6vtTpLVtFy9XSNZt59ZVR1U2f2uB/j77jc0g67PbF5LA/XXTWnAN1+pqjG6WK0BctUh4+JAA9ocpjk8D3JSo3xtg3fJfakNMO+YoZVbtZ4om3kgxSMvrdZK+rjqNFdC8+PLRmfyn+pzKRv9pEXDOq61f11Mck/zNWsWxfSI4AAAggggAACCCCAAAIIIIAAAggggAACCCCAAAIIIIAAApMRIODOZC4lFUEAAQQmJWBcmNFrnS8vL435Pzw86O9YGhMnyezr55u9d1WrMFo7mq5DVsG0oqkyOM5ms6k8hRZMusERFotF5SEkQEACliWC/gWZFkb33UQ1eDV7y1HGNEdHR27+hUfpJdSQf5BQ53Jfey0skha3n56eFn7V+U7LW+zhB4LwZ8zDMvTkTdI9wYaeQeI4FEaXULiZ8BElUvDBNxSsQRe9MuaORo2Q3alYNOtzp2cqYTqPGhxthgWYwLSh5VWzDxw6kf0ZpGWpWh6urq+yqHd3dyHvfUWEsTS2TMXdp6HMV/19tMyy+ju7m3PlRZSPruPx8fHv3793/vffL/N/GiPc/zSZV0wWTcI1m1UENHXUijWp51w1kmjj+FhaVORPPe7lbrntuVkUKaxl5rM6fHrzWB6uZ9WAA1Q2nlEyQGU7P4VGXh7QJjl8T7JSnbf/ABlafpYcRSc2w75ihlXO3xGWxmlp5PmcW+6JtmD0vS2vbIeHj+5aVP7YkuK4v2CnO7vdGMsLBvF0BZl3J+yXI8DVtBeGlAgggAACCCCAAAIIIIAAAggggAACCCCAAAIIIIAAAggggMD0BAi4M71rSo0QQACBKQhUvvlUmaC9glb12DO5vr7Wij57eq0GtC8b63WxvV7tcl/OSxb8V/5BP8t7XZnICPa/uVfIqDWuhfszOz3r9DIpu/poPGOAFttVjQbPx3h31LrjMpVSc3IXr1Y2+Mzhlo9a61sYPsM9VjeFsWG7RzXY1m1eeQNquX6vXU2m2JYbx5Imk23Lj5X3aWWClgXQ4Qw9HsOQQ0/gOA4KB1BYu8puxMM1ja8UQMESyyZYdypVrSLQrM/lVYQ1ra1y93S1bRwjwveWxjMG6DNFPY1pQ5s2o4GjMi5Vkr+SKRBJm3OFPFYzvcrZixKEiaWiszQLHpp5IAoDaLlDwyx01Hy4MpBrYxP1MO5/qrWm9xoyNJ4qHq46asWa1Ko5XThF8lEvrb5Cc931eh2mzVjqRfeVKvnHu8quIM2HjURgevNYHq49bdt/+6QHWoaGNHEnG8YzGpN1UqQkE+MZwwyUHdYrWFYzf0CT8ySH70lWKthN0eGJLB2UJU2HRWqc1Qz7ihlWOdM8LI3TkiaTbfuPlpNa0rQvSSYH+t4MyIAfR3ctjAVOSHv9Vz/9wDKKFwxEYbnNLWnaN9TGZ2l8YPsykwMCCCCAAAIIIIAAAggggAACCCCAAAIIIIAAAggggAACCCAwBwEC7szhKlNHBBBAYGQCekPL8tqQVqf3XTF7TByVRCv6akUA0TpAY/m1XKq/ZYFavaaViklJ7u/vkxXjlX/Qz7L6PRM7QK8AGutbmMwNj1KYINmpltOfVeF57QUrPJydhQKZWAaFaXRfFO637Mzk774SajncmEZvsvqDZejWOz4+7rvFKn+tNE5v88LCK9rO7e1t4Vd97DSuCTTeXF2VUFAMPS4mQ0+wOA5iz3RKyYVQkIIRhcZwG0+325o/vLy8+PNUF6eOzti3+LPyf6toO5k5kvrPWnGy/PlnvjV2g0x+Cu+gDGb804ZMgWt9tAgow54mPLWKWiuxYqP4A20k936tPBskzk+l9JDoL1h6FvsTX3pIyw1jT2jsXloWRof7J8Pt8zfmoKaiKqsf0Nxb8Xe0GlYTdaOV8RTNkllu3ml3X4mb/+eFzMjbjHpuR01vHsvDdVkbNvbn0U4Xw0emM57RCFt2Xaa9f84PaMmVneTwPclKjetO1EOH/8fbpDr+WVNUVZ5hXzHDKqdNzvhsFX54jbZgCR19b9qEBt8Y3bWw/9zEv/KodUXVFRDZc/D7nQIggAACCCCAAAIIIIAAAggggAACCCCAAAIIIIAAAggggAACxQJ/+Q8BBBBAAIHIBBT2pXjQ+vdeLRntu+BbW1v/Pmf1p1qlsq961XKpPirrrhTNnKKy7rpM/iK5OdRiKcz25OSkWv9/KSoLVph/451uNf0l1Ft0jc8ywwMt4a4eHx8byPz588e9UmpaDTKxH1LZoakJqUj2DGulVM6K2eHWN7+thdC18myf2L70OuRdU3mlErr2vVkloL1XSa9mrVIx9OgSpHT+DXVElderfYKyK9Jfz9C+zOFz0MrYyltDCZSsv7Ll+67M3KnzUzP5sZNOZtpgr7Kb0rhUY6S9ivvAUthp6+r3N2HIT6XU1eh09ttTIcPci9X3tqKAFSpldqoWfZckzb/yCmbKFvKj5snq2/trPymCZ2Pm3Vci47+hPHrz/Mp4j0xyHlv5yKbOrb/BLj8i5K9F+Idr/+3jljDa38r6u2T5LsIYbUdufc/z82Ub3Z55PqCll2mSw/ckK5Vesvg3Kse4tA2gdZIAACAASURBVEsP/HzRkm6GfcUMq6xGkv/FLG2xmY3AD1/RFiy9s+h7U4rBN0Z3Lcr+TSFz0+ljTzNb99eezCn0XJYvhrun8tnEzaHWP34VNqSougL7I4krpu2QP+UVMrITAQQQQAABBBBAAAEEEEAAAQQQQAABBBBAAAEEEEAAAQQQmLbAf6ZdPWqHAAIIIDA6AS20cN+jyrxOlPmo15L6q6D9LedMqfRanr1glnf4kvzbv1LmWunFVvfUMs+86lpZ/fwhbv6Z19fsIG4m6bbeI88gez6qYMGW69jfaFSBtQ4qrREblQKWlw61RLYyn3wCt+XrugRoLZYG3MdiCeVZ2Z1WvtiaB2y5R+Ce+zfzVbC7hqEnI59+nOrQk1awckM9RmZ8bHkLZA7PDJdpecLfm5mCRfjReJ82i8VWWd/8Yma1jcqj2iSwjB1pg2HyM6VpQ7Nmk2+iafNINjJLX5qdZaijKmunOWEffbXaVWYqld5rlUVy/Xvql/KXo9YsS6F58jn0sUeXJsPo4kSyLY0+mpDFk+5LSp4IoaPuuywNoEEa+10zyXmsZYI0n4dri0baYNIhrEGrq3tIrd/KQt7mmZ+DUpzCDT2p1a343NLP7QHNvb6THL4nWSn3qsW8bbybks5K/bkuVszVyZTNWLueHpryD259/5ij6s+tyqpv4UhauFNXJNNC+vsYbcHcKtP3uhrDbo/xWtgnt1P9Vx5Lm4mwKyjsHit3hnxussCSBgEEEEAAAQQQQAABBBBAAAEEEEAAAQQQQAABBBBAAAEEEJiYAAF3JnZBqQ4CCCAwYgGtcNPy8rqL8bT+QS9LdVttlaRsAXzlC09pAr35ZHlLuNb6w65WRWpNjutcturGTZPWy90oe7sr82Jimzf5dHFVa/eklm2VXG2p1zWTMlT1LYVx02glYd8F6/ZeGDY3y6Wv27oyeQZ7w1st2bOONGkkdevivzqZmrrtMNnWbRJ4eUazrlUvDfexYDLVU6kYevLNw92jtpRytdmIauhxK1i5rZu385lGIll2n3Zl3uZ6xXmsbljL4Ku+vcM5QGEXoa6pw1NktJn8ZECMH8tuKPcerzvUZvIMNm0wVtlNpj7WrWl+2/Jg4mYY23bl01nnE5v8GXWKdDhQY8gje/ZoKFGG/U291CPlC+wpT/KVetReZ1lpK1LFpVdZnsETDDX+ZrqaQocJd19qvYVVTnZqFE4bEhuJgIcr/9Uk57E8XKslTG+62PdERflX/iaTv4OCDZTj7d/Uh8/hAa3wAk1y+J5kpQovXzw7dRMV/uaQ75Eye3TrqWfT4fHUxVOSGfYVM6myqtngObTvX/vVFKMtWOFtQt9byDLIztFdCzV1+48tql0nqlH9K4+/RtF2BZb5c2bc10d+HvFfbr5FAAEEEEAAAQQQQAABBBBAAAEEEEAAAQQQQAABBBBAAAEEWgr80vH5f6xlDwIIIIAAAn0I3N7e6vWmNOefnx9ta482Pv/3X/pV3Q29UqaFE/pvZ2dHx7pvmGnP1dVVZYYfHx8PDw8qiVYDvr+/V6a3J1Cp9AqpW7Dr6+vt7e00h+/v78ViIYB0j2cjeZfaPdyTuPAradzd3blfqcoHBwfunmT76enp7Owsv9/do6rJzT18tVpdXFykaXQtVLWyAqvuOjxtFUmT0LHakzSJdE+aYa2N/zWKXZXB9U9y8DeMt7c3vbOenistRlKw9i1ERdJFTwqm/01PpA1d4qOjI3fPnLdF8fr66hfQW92We1yZ5BunGv/e3p4//w6/XS6XavCeDNUYlOD09NSTpvIrVVOdTNpoC9O370kKs+2vk9fpko5UN3VyavfG8d81/ZVKZUg6mbo9TKrH0JNSpBsBhh6d69evX+kZMxu6pnr73B3IkgT2riaTYeFHXXqNsIWjic6uRlt4FDsTAfmol/Nr6PbUJVOv60/m/1aTAQU4yF8mBdpQQ/Uf6/mWyY/6TLcPl5W/G/dgZr6a2LQhU7vKj5rSlD1QCFwNrzKHyBOs12v1nP4ZTid9te59nSiDqdFBa4rSeaNma8/Pz43FlJsuSjJ/SDLRo0fZE1OSwJ3PpAjJo7QmtOmeZkVK5jPJjenOajocj6SqO71lOZvVrtZRotC1cB9vax3eOPGcuy//3E9RRdL7rjHvxA5kHptc0Gk/XM92upiMR/rf5Cq7M0b/dFE9iUbD9GZPh5vkp8XMmJ4ms2+kA2VmHquPejSgmxr7A5q9JWRSTnL4nmSlMhcu8Ed3Gq9TJx1UMo1P+qiW5VFXqT5K3VHSeaY9ZzKrTzI3/nLesiSVh8+wr5hAlXttwI1/7Vdji7ZglTdCYQL63kKWQXaO7lrowWG2LxiohYy0K9AvnMfHx3VbuCYP/l8O62ZIegQQQAABBBBAAAEEEEAAAQQQQAABBBBAAAEEEEAAAQQQQACBfwm0DNjD4QgggAACCNgF0vd9/zUU9f9BLyFVFtKNrtJ3ibQIJFMelVArNIzn1cvTKm0mB8tH/fWz5MXr9ES6IvnCuFlpnXma2LOhfLT0RS/I5tP4i6rlc/lDwuxRmd2aZra1WDdMMfJnUUvIFGbmHwvbVcZNDbVSKd+YtWq68qjOE+iOqOwJlaDB3ypUN5K/xzNQ+tgsc6ND/nRh9vj/OGcleE+FZOhJmk2+WeqKDDv0qGBlF11lSy5c5i+1Jukbj7/uHaSBL98dpeXR6OMmZrtMQE0oM6VJDd0NpVELtNyMmRPpqLLRx9/hZPIp/Mjkx71GyXaHk5+yC+eedETThsImVLbTM31t327LThp4v25nPXS4VzO/3aavVt9S+FCWb6KFyfKFse9Rz+DHtGfVYcoG/aenFsrNcod2WP7GWQ0yHFtwJtl9eeZFmph5WtRsvypr2DOcx0744ZrpYr6d58ditxOonB7kM+xqj/9nT7eQ094e9QNam0szyeF7kpVqc5VbHqsBuqsOp3E+3c7q24DMsK8Ye5Ubt7qWB1b+iNEy/8aHVxas8Q1C39uYrvMDR3ct1Mnbf6Rq/KPZuP6Vp/E9bjywfVdgaWZuYQb5narzm4sMEUAAAQQQQAABBBBAAAEEEEAAAQQQQAABBBBAAAEEEEAAgZgF/hNz4SgbAggggMDEBIZ6vdjySrEWSLivLvW6rbdsC6+s3lezn9f+VpwW6ujdrzy+crDI1H3ry61C5bITFhG5XMm2fxFRYcuZ/E7L0im18LKoCvk3QUXd/oXINuw6e/7S5/eo4iq8fwG2vlUa4wu1Ws5quesbVy1fhTB7/Fcz3/uFKZWFmqGnrLH1OvTopGVtwL3dtK2BMp9SO/V+s5uyrBbufrUHXW5Pb6aGOkgUMLeQo9v2hBfJXDh1ku27066ukRpPpnjBPqoKnqts9+y8wN1Ofjw3WlpyUahJFHbU2p+/9/0DjUc15FeqTlrBzEZhTUOWrdtzqTvVFczUMfNRF7HsEucLIx8lLms5+ip/iHHqlSmV52PlsOI5tr+vOmw5CXKb8b2/ahbmPMhdX9YI3RJOr/vKd7lpfQe5Cvn7PbY9qU9mw+1GtF0Iq53Tm8eqnWQoCj/q/lJ/7irlr6y+VRpjD9/rw7VKUliLADtHOl209J896VX+8plvaRPeY3+giOoBreUVsTS/0Q3fk6xUywvd+PDKJ5eeeic32w5n9Y0d3ANn2FeMt8puQwq5XfkgELIw7rkqC+Y29brb9L11xfpLP8ZroQcZt636t/VgaJzE6sFEzT4/likHy+DS5lcgSwn91ezv2/ZdgfTyqmUFVoPsr7WTMwIIIIAAAggggAACCCCAAAIIIIAAAggggAACCCCAAAIIIIBAIvBL/1f2D7fsRwABBBBAoFuB7e3tn5+fbvO05Kb3lnRqf8qnp6ezszN/mq6+VcCdg4ODwty+v7+vr68fHh4Kvy3cqRettEpBL7fpv52dHaVRfeX8+fn5+vqqN9IKzbU0aLVaFWaY36nSvr+/5/f79+jUp6en/jQfHx+/f//2p+npW73KJu2yzG9vb3Uhyr7tdb+uplpjr6cYY+ZXV1d3d3eWkif3gv5XN4LugsKmGwOyGr/a2PPzs6VSSqM3U3WDq93qf5N7PKlg4Q2ez1NV1unKep58+mZ7fv361ezAlkfp9Vbds2WZMPQkMgw9bgspbKuKd3N0dOQm07an81E/oyFY92bS7SRDsNqbBhf3JtVYrI5I3VEmZ/ejBmWtvamcq7iHsJ0I1J04qRfV9cp0p7o6/gukc3V4jZj85Ftv5+Oy587NnD25f/W/kU8bMsUu+7hcLvPPEZ3zlp095H7d++o2LZND9dLqqxeLRXKt3V5aN74Gx6SXLiy8DtQTTWHnrMcc+yyuMPPMTi1h2tvby+x0PxaOXG6CPrZ1XxRWv9a51uu1rpScax0VQ+Jaj8xdFXhu3Zfu5WQGVQjomb4Wpp/JzsLeYObz2Ok9XDNdzN/O/vmMnuOGGmgsP37mqzPhPWN8QGt/OSY5fE+yUu2vdYMcNJ02/njbIHPjIZ3M6o3nMiabYV8x0ioXzjyNV7lNMv+v/co52oK1qbWOpe9tCdjh4WO8FnX7GXGN+gUDlX/UXYEe+o6Pjyv/VULXSD+sddi2yQoBBBBAAAEEEEAAAQQQQAABBBBAAAEEEEAAAQQQQAABBBBAoFiAyEMIIIAAAggEE7D/ta7iQavpXr1SXFlHLZBomn3t47RszF8eFVgrSHvi0qLTygLki6fVhvZ66hRaMprPJL+Hv9qdV9UiojwUeySgdqs3C/NidfeoMcfjqVug1s1Vt7JKrxZlvB/bszQoXieH+P+eZE99aWXJGXpcoqiGHjV1t2zJtv4GbNktoM5HYRryh3SyR91asDu0rIIT2K/bTf1AJ1ckn0nn14jJTx65j8nPJKcNlXerap3nVRSGygNHmqC/e1/Dlt9NjTZP3WZP5VjQJvPGx1omM57G09Vt2Lj87Q/0TA88FW/5VVduUT31lJlIuOwyafZVdtTM9+fFPA1VzWk+81h1pJN5uGa6mG/n/uliJz8W5U9q2aPfk2feKRVWv79Jmi5K5w9ohVWou3OSw/ckK1X3yrZPP9TPkm4P1nJW3x6hLIcZ9hWjq7LbkEJu+3/tV4sKWRj3XJUFK2vt9v30vXarvlOO9Fqon5nJCwZqAO7tGXK7q65AF8v/A6MuZd/tnPwRQAABBBBAAAEEEEAAAQQQQAABBBBAAAEEEEAAAQQQQAABBBKBf0L+wzPnQgABBBBAAAGLgP7wqf56nv4YnZZtdLhoRAtHleHb29vBwYGlGG6a1WqllwuVg7szv52eYm9vL/8texBoI6B2q7/jp8XPle2w7Cxa4aDD1ZjLEoTfrztF5dFblVok2bhehcVWbspTOT89PXE/FhKxMyMw56FHN8tyucyApB/V+ejPjbbpfNKs3A2tB9ZKWnVr3KEuS7Nttd7b21v9xtHtxIlr1OxyRHLUJKcNlbaqdWY6oTgLR0dHlQeONIF772cq3rhGevhSh68npgm7NcapdeDp6elisXh9fS07SmuK1GnrGVPz1WY/0+tA/afBVP8pH104ZagxXQuflLkuZfs4IxcXF2oMZVXoaf+sui9/C+lJeGLZMo9NLygP1ykFGwgMLuBO0jr8ZTvmB7RJDt+TrNTgdwcFcAVm2FfMsMruFWfbIkDfa1EKk2ak10L9DC8YhGkh7c+ii6V/wNWPWvohSz9sJkH69L+aPyf/vKtL2f4s5IAAAggggAACCCCAAAIIIIAAAggggAACCCCAAAIIIIAAAgggYBH4pSUNlnSkQQABBBBAAIEBBbQgX0vR9N/7+3vdYujdrLOzM72t1cmSfgUdeHh4UDE+//efCqP8tZZSr39pWWMnp6hbQdLPUEALX7We9vn5Wc3QUn210uvr6/jfTdT9ldzp+t+fnx9L1dw0yYuYuhn1HzejK8N2M4EJDz26QdLeQ52JggIYidT5aBDUIQ3uUJ1CK/91e2q4JI6DEbxZsiRkYdKdNrhSukCaOOlK6ZX3ZgXgqNgEpjptKHRW8CnNedKv9JeQ45//pKVtuZHMozQ/1O1fNysta9ESbt37xhtfA4dOZDyLOn9N0nZ2dpL/zX80ntR4usGT6Y6TZDrOZsojBDVLT5y7TPr2H1UehePRA6waRlmpPGdRgTWseBL0+tXku69fv36VAWrJGU80hTjMYwtZ8jt5uM6bsAeBoQTm9oA2yeF7kpUa6o5of96y2amCURZmPpY51dz6Cl2sGVa5sImys0yAvrdMJvz+UV+LCf8rT/iWwBkRQAABBBBAAAEEEEAAAQQQQAABBBBAAAEEEEAAAQQQQAABBKYqQMCdqV5Z6oUAAgggMFkBvdinhYJaNKj/1X9aSa53qdP15FoQqDWcWs+ZrOrX2tGxvFE92QtGxfoUSBbR6UZIgkBl7gWFgtItoKAJY4xtoaqpUp47PVm2rTtd/yU15Wbvs63NPe+JDT36w6EKrKCLqug59mg7biNIOp80/Jzb+SiZxmL9bzIWJzep+iLdpxMLqeCCRLvt6Uvdy6QLlPSl+tvF0daFgrUXmPC0IcVxAzFop3qnefY8GraSSVQ6RZRG8sSkez+dRCVhQxvc+Bo7FL0lySfp7dNs3Y8zxF+tVhcXF2mDzGwoCKxiQmV2hvyYrGitG5Vp8GKLaJLdl1b9HR8fFzYADcqqcuFX7GQe26ANeCaEyi3twJN5Ow/XDYQ5BAG7gOd+nN4D2iSH70lWyt6ASRlMYFZ9RaI6wyoHa04TOBF9bzwXcezXYmL/yhNPw6AkCCCAAAIIIIAAAggggAACCCCAAAIIIIAAAggggAACCCCAAAJjFyDgztivIOVHAAEEEEAAAQQQQAABBBBAAAEEEJi7gJbNKExAqnBycqK4DOlHNhDoW8Afbefx8bFZkLs+iq01cgq6d3d3Z8z8z58/hLY0WtmTLZdLXYXC9Dc3N1dXV4VfsRMBBBBAAAEEEEAAAQQQQAABBBBAAAEEEEAAAQQQQAABBBBAAAEEEEAAAQQQQAABBBBAAAEEEEAAga4ECLjTlST5IIAAAggggAACCCCAAAIIIIAAAgggMIyAopk8Pz+n595sNgcHB+lHNhDoVcAfbSfO1vj9/X1+fu7eNWVESqYKln3L/mYC29vbPz8/hcd+fX3p28Kv2IkAAggggAACCCCAAAIIIIAAAggggAACCCCAAAIIIIAAAggggAACCCCAAAIIIIAAAggggAACCCCAQFcCBNzpSpJ8EEAAAQQQQAABBBBAAAEEEEAAAQQQGEBAoUN2dnbSE+/v77+9vaUf2UCgVwE1tsViUXaKl5eXo6Ojsm8H3//09HR2dlZZjL9//1amIYFdYL1eHx8fF6Y/OTnRRSn8ip0IIIAAAggggAACCCCAAAIIIIAAAggggAACCCCAAAIIIIAAAggggAACCCCAAAIIIIAAAggggAACCHQo8E+HeZEVAggggAACCCCAAAIIIIAAAggggAACCAQWuLm5cc94fn7ufmQbgV4FPAFr1DJjjrYjltPT081mU+mzWq0q05DALvD8/FyWmO6rTIb9CCCAAAIIIIAAAggggAACCCCAAAIIIIAAAggggAACCCCAAAIIIIAAAggggAACCCCAAAIIIIAAAt0K/OLP83YLSm4IIIAAAggggAACCCCAAAIIIIAAAgiEFNje3v75+UnPyM99KQUbfQssl8uHh4fCs+zu7n58fBR+FdvOp6cnT9gglfbw8HC9XsdW7PGWJ9NlpRUZUZtJy8wGAggggAACCCCAAAIIIIAAAggggAACCCCAAAIIIIAAAggggAACCCCAAAIIIIAAAggggAACCCCAwEgF/hlpuSk2AggggAACCCCAAAIIIIAAAggggAACCChWiBtt5/z8HBMEwgh8f3+XRdtRAe7v78MUo/1ZTk9PLy8vPfm8vr56vuWrWgKZLss91n8V3JRsI4AAAggggAACCCCAAAIIIIAAAggggAACCCCAAAIIIIAAAggggAACCCCAAAIIIIAAAggggAACCCDQUuAXf/K6pSCHI4AAAggggAACCCCAAAIIIIAAAgggMJTAwcHB+/t7evY/f/7s7e2lH9lAoD+B5XJZFnBnf3//7e2tv1N3nrOCB+3s7HiyfXl5OTo68iTgK6OAGMsCGPFPFUZDkiGAAAIIIIAAAggggAACCCCAAAIIIIAAAggggAACCCCAAAIIIIAAAggggAACCCCAAAIIIIAAAgi0F/infRbkgAACCCCAAAIIIIAAAggggAACCCCAAALhBRTTxI22oygnRNsJfxVme8ayaDsCOTs7GxfL9vb25eWlp8zujeZJxld+AQU2Kou2c35+7j+WbxFAAAEEEEAAAQQQQAABBBBAAAEEEEAAAQQQQAABBBBAAAEEEEAAAQQQQAABBBBAAAEEEEAAAQQQ6FCAgDsdYpIVAggggAACCCCAAAIIIIAAAggggAAC4QQyEU+ur6/DnZszzVtgvV57AE5OTjzfxvmVP0jQZrOJs9jjKlWmy3IL7w945KZkGwEEEEAAAQQQQAABBBBAAAEEEEAAAQQQQAABBBBAAAEEEEAAAQQQQAABBBBAAAEEEEAAAQQQQACB9gIE3GlvSA4IIIAAAggggAACCCCAAAIIIIAAAgiEFvj+/najV2xtbZ2enoYuBOebq8Dr62tZ1dUU9/b2yr6Ndv/BwYFKXla8z8/Psq/Ybxdwuyz3qPPz8zG2GbcKbCOAAAIIIIAAAggggAACCCCAAAIIIIAAAggggAACCCCAAAIIIIAAAggggAACCCCAAAIIIIAAAgiMS4CAO+O6XpQWAQQQQAABBBBAAAEEEEAAAQQQQACB/yuQCV2hiBW4IBBM4P39vexcu7u7ZV9Fvn+xWJSV8Ofnp+wr9hsFnp6eyuIWXV5eGjMhGQIIIIAAAggggAACCCCAAAIIIIAAAggggAACCCCAAAIIIIAAAggggAACCCCAAAIIIIAAAggggAACnQgQcKcTRjJBAAEEEEAAAQQQQAABBBBAAAEEEEAgqEAm4M719XXQ03OyeQt8fX2VAezs7JR9Ffn+ra2tshJ66lt2CPszAjc3N5k9yUcFC9vb2yv8ip0IIIAAAggggAACCCCAAAIIIIAAAggggAACCCCAAAIIIIAAAggggAACCCCAAAIIIIAAAggggAACCPQkQMCdnmDJFgEEEEAAAQQQQAABBBBAAAEEEEAAgb4E1uv15+dnmvvh4eH29nb6kQ0E+hb4+fkpO8Xu7m7ZV5HvH2+ooMhhVby3t7f39/fCcpYF4ilMzE4EEEAAAQQQQAABBBBAAAEEEEAAAQQQQAABBBBAAAEEEEAAAQQQQAABBBBAAAEEEEAAAQQQQAABBDoR+G8nuZAJAggggAACCCCAAAIIIIAAAggggAACCLgCCjCx2WwUY+Lr60shSBaLxenpqZugzfbd3Z17+OXlpfuRbQQGFFCDH/DsPZ2aWDwtYcui6qjvIlhYS1sORwABBBBAAAEEEEAAAQQQQAABBBBAAAEEEEAAAQQQQAABBBBAAAEEEEAAAQQQQAABBBBAAAEEEGggQMCdBmgcggACCCCAAAIIIIAAAggggAACCCCAQKmAQu2cnZ19fn5mUmxtbSnqxHK5zOyv+/Hj4+P19TU9StF8jo6O0o9sIBBAQK0u38KT85btD1CqlqfwlFw3b8vM53y4uqzn5+dCgevr68L97EQAAQQQQAABBBBAAAEEEEAAAQQQQAABBBBAAAEEEEAAAQQQQAABBBBAAAEEEEAAAQQQQAABBBBAoFeBf3rNncwRQAABBBBAAAEEEEAAAQQQQAABBBCYlcDT09NisSiM3PHz83NxcdE+4M7d3Z1Len5+7n5kG4EAAvv7+2VneX9/L/sq8v2bzaashIeHh2Vfsb9SINNlpekvLy+3t7fTj2wggAACCCCAAAIIIIAAAggggAACCCCAAAIIIIAAAggggAACCCCAAAIIIIAAAggggAACCCCAAAIIIBBM4Nffv3+DnYwTIYAAAggggAACCCCAAAIIIIAAAgggMGGBt7c3RduprODNzc3V1VVlsrIEv379Sr/a2tr6/v5OP7KBQBiB9Xp9fHxcdq7Hx8fT09Oyb+Pc7795X15ejo6O4ix55KX6+Pj4/ft3vpD0XXkT9iCAAAIIIIAAAggggAACCCCAAAIIIIAAAggggAACCCCAAAIIIIAAAggggAACCCCAAAIIIIAAAggEE/gn2Jk4EQIIIIAAAggggAACCCCAAAIIIIAAAtMWOD8/t1Tw+vq6cZSc29tb9xTGM7qHsI1AewF/9JmHh4f2pwicg7/M/voGLuq4TqfurrDAfvDCQ9iJAAIIIIAAAggggAACCCCAAAIIIIAAAggggAACCCCAAAIIIIAAAggggAACCCCAAAIIIIAAAggggEBXAr/+/v3bVV7kgwACCCCAAAIIIIAAAggggAACCCCAwGwFPj4+fv/+baz+/f39crk0JnaTbW9v//z8pHu+vr60J/3IBgLBBNSAPTFTNpvNwcFBsMK0PJECYO3s7JRlorBWq9Wq7Fv2ewTe3t4Wi0U+weHh4Xq9zu9nDwIIIIAAAggggAACCCCAAAIIIIAAAggggAACCCCAAAIIIIAAAggggAACCCCAAAIIIIAAAggggAACYQT+CXMazoIAAggggAACCCCAAAIIIIAAAggggMC0BV5fX+0VrJU4zfb29taNtnN5eUm0nRSHjcACan6eMypIjefb2L7yl9Zf09jqElV5rq+vC8ujiGOF+9mJAAIIIIAAAggggAACCCCAAAIIIIAAAggggAACCCCAAAIIIIAAAggggAACCCCAAAIIIIAAAggggEAYAQLuhHHmLAgggAACCCCAAAIIIIAAAggggAACExdwQ+FUVvXz87MyTSbB9/e3G71ia2vL/ZhJzEcE+hbY29vzRKJ5f39XfKi+y9BJ67tw4QAADeVJREFU/k9PT8/Pz2VZKRaPalr2Lfs9Auv1ujCy2M3NDaQeN75CAAEEEEAAAQQQQAABBBBAAAEEEEAAAQQQQAABBBBAAAEEEEAAAQQQQAABBBBAAAEEEEAAAQQQCCBAwJ0AyJwCAQQQQAABBBBAAAEEEEAAAQQQQACBfwns7Oz867PhQya8jj5ub28bjiMJAn0JKKSOAj+V5a4mqpArZd9Gsv/j4+Ps7KysMKrdarUq+5b9foGLi4t8gv39/aurq/x+9iCAAAIIIIAAAggggAACCCCAAAIIIIAAAggggAACCCCAAAIIIIAAAggggAACCCCAAAIIIIAAAgggEFKAgDshtTkXAggggAACCCCAAAIIIIAAAggggMBkBTyRR/J13t3dze/07FHgkoeHhzSBDidoRarBxoACr6+vnrMfHx+/vb15Egz71ff392Kx8JTBXzvPgXylYEyfn595B7cfy3/LHgQQQAABBBBAAAEEEEAAAQQQQAABBBBAAAEEEEAAAQQQQAABBBBAAAEEEEAAAQQQQAABBBBAAAEEwggQcCeMM2dBAAEEEEAAAQQQQAABBBBAAAEEEJi4QK0YOvv7+7U4Li4u3PT39/fuR7YRGErg4ODg8fHRc3ZFtHl6evIkGOorRQLSPfvz81NWAN1lql3Zt+z3CHx8fFxfX+cTXF5eQppnYQ8CCCCAAAIIIIAAAggggAACCCCAAAIIIIAAAggggAACCCCAAAIIIIAAAggggAACCCCAAAIIIIBAeAEC7oQ354wIIIAAAggggAACCCCAAAIIIIAAAhMUUGARe63Ozs7siZfL5efnZ5r+/Pz86Ogo/cgGAsMKnJ6e+iNAqbVfXV0NW8jM2VerlW5YT7Sdm5sb3XeZo/hoFMgECEuOUpSx29tbYw4kQwABBBBAAAEEEEAAAQQQQAABBBBAAAEEEEAAAQQQQAABBBBAAAEEEEAAAQQQQAABBBBAAAEEEECgVwEC7vTKS+YIIIAAAggggAACCCCAAAIIIIAAAnMR2N7ePjw8tNRW0UmU2JJSaRQZ5OHhIU28u7urPelHNhCIQUCxaR4fHz0lubu7U5So7+9vT5pgX6m0hRFh0gLoDo0tQlBatvg3np6eXl9fM+Xc2tryt5BMej4igAACCCCAAAIIIIAAAggggAACCCCAAAIIIIAAAggggAACCCCAAAIIIIAAAggggAACCCCAAAIIINCrAAF3euUlcwQQQAABBBBAAAEEEEAAAQQQQACBGQmcn59X1lZpFO+jMlmSYL1eZyKDELTCSEeywAKnp6ebzUZxVcrOqyAsOzs7t7e3ZQkC7FcsmL29PTeCVeakKv/Ly4v9Ds0czkfFVCrsBtVxSR4fBBBAAAEEEEAAAQQQQAABBBBAAAEEEEAAAQQQQAABBBBAAAEEEEAAAQQQQAABBBBAAAEEEEAAAQQiESDgTiQXgmIggAACCCCAAAIIIIAAAggggAACCIxeQDFHdnd3y6qhrxR1YrValSXI7H97ezs+PnZ36vCDgwN3D9sIxCOgxvn5+Xl4eOgp0vX19fb2tv0u8GRV6yvFrlLAl7OzM5Ww7MD9/X19e3R0VJaA/ZUCEv75+ckku7y8RDVjwkcEEEAAAQQQQAABBBBAAAEEEEAAAQQQQAABBBBAAAEEEEAAAQQQQAABBBBAAAEEEEAAAQQQQACBYQUIuDOsP2dHAAEEEEAAAQQQQAABBBBAAAEEEJiUwP39fb4+ijfx8vLy8fGhiDz5bwv33N7eLhYL96ubmxv74e6BbCMQTEDBdBTaRpGhtra2yk6qgCwXFxcKf6NG/v39XZasq/1PT0+KBKTYVZ5QOzqX7lyFuFL5uzrvDPNRHKXX19dMxRXGSBc6s5OPCCCAAAIIIIAAAggggAACCCCAAAIIIIAAAggggAACCCCAAAIIIIAAAggggAACCCCAAAIIIIAAAggMK/Dr79+/w5aAsyOAAAIIIIAAAggggAACCCCAAAIIIDAlgeVy+fDw4Nbo5OREUT/cPf5tBdZ5fn520yhkD0ErXBC2IxdQJJ3r6+vMjVBY5sPDw/Pz886DSemOU9yfzH1UWADdnionoXYKcew7FVDs9+/fmfSKu6Q4R9hmWPiIAAIIIIAAAggggAACCCCAAAIIIIAAAggggAACCCCAAAIIIIAAAggggAACCCCAAAIIIIAAAgggMLgAAXcGvwQUAAEEEEAAAQQQQAABBBBAAAEEEEBgagL5iDkKPKGgHpVRRVarlcKU/Pz8uCI3NzdXV1fuHrYRGIWAPeyOqqPIO/v7+4vFQv+7t7dXt4I612azeX9/f/3ff5bDFWpHN1eDc1kyn1saMSq2TqbWuiIHBweZnXxEAAEEEEAAAQQQQAABBBBAAAEEEEAAAQQQQAABBBBAAAEEEEAAAQQQQAABBBBAAAEEEEAAAQQQQGBwAQLuDH4JKAACCCCAAAIIIIAAAggggAACCCCAwAQFjo6OFPcjUzGF3Tk7O0sCiyRhPhQlRFEqFJZCiZ+fnzPp9fHx8bEyTE/+KPYgEI+AGrni2ijgVCaSlKeEulMUeWd3d1cbOzs77v9+fX0pH/d/kzuoVubn//uPUDueS1Drq3yIMR1O31XLkMQIIIAAAggggAACCCCAAAIIIIAAAggggAACCCCAAAIIIIAAAggggAACCCCAAAIIIIAAAggggAACIQUIuBNSm3MhgAACCCCAAAIIIIAAAggggAACCMxI4Pb29vr6unGF9/f3FaPk4OCgcQ4ciEBUAuv1WlGlFIfFHhynw/Irao9iXSniFRGsOlRVVoUdnUIsXV1ddXsickMAAQQQQAABBBBAAAEEEEAAAQQQQAABBBBAAAEEEEAAAQQQQAABBBBAAAEEEEAAAQQQQAABBBBAoCsBAu50JUk+CCCAAAIIIIAAAggggAACCCCAAAIIZAXe3t7Oz8/f39+zX3g/KzKIwlUsl0tvKr5EYKwCui8UdkfBdz4/P/uuw+7u7snJieLsELuqD2oFUTo+Ps7krE5vtVpldvIRAQQQQAABBBBAAAEEEEAAAQQQQAABBBBAAAEEEEAAAQQQQAABBBBAAAEEEEAAAQQQQAABBBBAAIF4BAi4E8+1oCQIIIAAAggggAACCCCAAAIIIIAAAtMUUHiR6+vr19fXyurt7+8rMojCVWxvb1cmJgECYxf4+PhQOKrNZpP878/PT/saKV7VYrHQraT/PTw85FZqT1qWgy6fkDNXTeaKwlN2CPsRQAABBBBAAAEEEEAAAQQQQAABBBBAAAEEEEAAAQQQQAABBBBAAAEEEEAAAQQQQAABBBBAAAEEEIhBgIA7MVwFyoAAAggggAACCCCAAAIIIIAAAgggMH2B7+9vxdzRfwovohAVn5+fqrOCg+zs7Ozu7ipKxcnJyd7e3vQhqCEC5QKKTqUbRHeH/ktuk6+vLyV3o7okd03mf3UTKfjLwcFBed5806WAOjSZu9dFuRNtp0ti8kIAAQQQQAABBBBAAAEEEEAAAQQQQAABBBBAAAEEEEAAAQQQQAABBBBAAAEEEEAAAQQQQAABBBDoTYCAO73RkjECCCCAAAIIIIAAAggggAACCCCAAAIIIIAAApMTULQdhTdSUCS3ZkTbcTXYRgABBBBAAAEEEEAAAQQQQAABBBBAAAEEEEAAAQQQQAABBBBAAAEEEEAAAQQQQAABBBBAAAEEEIhZgIA7MV8dyoYAAggggAACCCCAAAIIIIAAAggggAACCCCAQFwCBwcH7+/vbpmItuNqsI0AAggggAACCCCAAAIIIIAAAggggAACCCCAAAIIIIAAAggggAACCCCAAAIIIIAAAggggAACCCAQucA/kZeP4iGAAAIIIIAAAggggAACCCCAAAIIIIAAAggggEAkAkdHR5loOycnJ+v1OpLiUQwEEEAAAQQQQAABBBBAAAEEEEAAAQQQQAABBBBAAAEEEEAAAQQQQAABBBBAAAEEEEAAAQQQQAABBCoFCLhTSUQCBBBAAAEEEEAAAQQQQAABBBBAAAEEEEAAAQQQ+M/p6enr66sLcX5+/vT05O5hGwEEEEAAAQQQQAABBBBAAAEEEEAAAQQQQAABBBBAAAEEEEAAAQQQQAABBBBAAAEEEEAAAQQQQACByAUIuBP5BaJ4CCCAAAIIIIAAAggggAACCCCAAAIIIIAAAggML7BcLp+fn91y3N/fr1Yrdw/bCCCAAAIIIIAAAggggAACCCCAAAIIIIAAAggggAACCCCAAAIIIIAAAggggAACCCCAAAIIIIAAAgjEL/Dr79+/8ZeSEiKAAAIIIIAAAggggAACCCCAAAIIIIAAAggggMBQAk9PT2dnZ+7ZX15ejo6O3D1sI4AAAggggAACCCCAAAIIIIAAAggggAACCCCAAAIIIIAAAggggAACCCCAAAIIIIAAAggggAACCCAwCoH/jqKUFBIBBBBAAAEEEEAAAQQQQAABBBBAAAEEEEAAAQSGEthsNump9/f3X19ft7e30z1sIIAAAggggAACCCCAAAIIIIAAAggggAACCCCAAAIIIIAAAggggAACCCCAAAIIIIAAAggggAACCCAwIoFff//+HVFxKSoCCCCAAAIIIIAAAggggAACCCCAAAIIIIAAAggEFvj4+Dg+PtZJLy8vl8tl4LNzOgQQQAABBBBAAAEEEEAAAQQQQAABBBBAAAEEEEAAAQQQQAABBBBAAAEEEEAAAQQQQAABBBBAAAEEOhT4P6IC48i15jdhAAAAAElFTkSuQmCC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46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3"/>
  <p:tag name="POWERPOINTLATEX_REFCOUNTER#5C6D626F787B7B5C6266204578656D70656C20317D3A205C204F6D205C207D206628782C79293D785E32792B32795E325C6D626F787B205C205C20735C6161205C205C2261727D" val="3"/>
  <p:tag name="POWERPOINTLATEX_CACHECONTENT#5C6D626F787B7B5C6266204578656D70656C20317D3A205C204F6D205C207D206628782C79293D5C737172747B782B797D5C6D626F787B205C205C20735C6161205C205C2261727D" val="iVBORw0KGgoAAAANSUhEUgAADaoAAAC6CAIAAAB6VgxJAAAgAElEQVR4Aeyd7/3etNWHoZ8OABmhZALICCUThIwAmQAYockECSMkTBAYgTBB0hFKN+C5qB9UVZbkY/2zbH9/LxLfsiwdXZKlo6Mj+ePff//9I/2JgAiIgAiIgAiIgAiIgAiIgAiIgAiIgAiIgAiIgAiIgAiIgAiIgAiIgAiIgAiIgAiIgAiIgAiIgAiIwHkI/OU8okpSERABERABERABERABERABERABERABERABERCB0xD47rvvPv300y+++OI0EktQEbg6gQ8fPnz22We8mK9evbp6WVU+ERABERABERABERABERABERABERCBWxD4WKc/3qKeVUgREAEREAEREAEREAEREAEREAEREAEREAERGEXg3bt3T58+/ec//7lk+Pr166+++mpU5spHBEQgSQCn5BcvXiy3P//8c95NvCGTsXVDBERABERgiwA6z6NHj7Zi6b4IiIAIXIqAPEwuVZ0qjAiIgAhcgoBOf7xENaoQIiACIiACIiACIiACIiACIiACIiACIiACIjAHgefPn+MH4HwfEQovqzlEkxQicHcCf/vb3xyCX3/99eHDhz/99JML0YUIiIAIiICdwHKernwf7cQUUwREQAREQAREQAREQAQ6EZD7YyewSlYEREAEREAEREAEREAEREAEREAEREAEREAEbkfgm2+++f777/1iv3z5UsfL+UB0LQIHEuAN/frrr30BHj9+jMuyH6JrERABERCBTQK//fYb/ae/2WPzEUUQAREQAREQAREQAREQARHoREDuj53AKlkREAEREAEREAEREAEREAEREAEREAEREAERuBEB/AC+/PLLH374wS8zvo+4W/khuhYBETiWwKtXrwIPSFyW9Z4eWynKXQRE4HQE6Dnl+3i6WpPAIiACIiACIiACIiACVyXw8e+//37VsqlcIiACIiACIiACIiACIiACIiACIiACIiACIiACAwjg+xh88JpMv/32W50qNwC+shCBAgL4OwbOyn//+9/1IewCknpEBETghgTevXunb17fsN5VZBEQAUdAHiYOhS5EQAREQAQmISD3x0kqQmKIgAiIgAiIgAiIgAiIgAiIgAiIgAiIgAiIwCkJRH0fOV6OQ+ZOWR4JLQL3IPDVV1/9+OOPflnlAenT0LUIiIAIpAis+89UTIWLgAiIwCUJyP3xktWqQk1L4M2bNz///PMvv/zy73//ezl8+pNPPnnw4MHf/va3zz//nEkcH+KYVngJJgLDCMj9cRhqZSQCIiACIiACIiACIiACIiACIiACIiACIiACVyMQ9X188uQJBvqrFVXlEYHLEWCdjIU0v1jygPRp6FoEREAE1gQ+fPjw8OHDdbhCREAEROA+BOT+eJ+6VkkPJMDZ/C9evAjmayl52IDK9zc+++yzVASFi8DlCcj98fJVrAKKgAiIgAiIgAiIgAiIgAiIwAgCuL+wCfXXX39lEyp///rXv9iQSsbuYtmW6v/L/lQ+GcZG1U8//XSEiMpDBERABAYS4KuIy+58Oka/J6TT4w8HI/4uYJiO+j5SNH1Cd2BbU1YiUEXgiy++oJvyk9Ar7NPQtQiIgAgEBHT0YwBEP0VABG5IQO6PN6x0FXkkAQxK33//vdHx0RcMJ8h//OMfsrT7THR9HwJyf7xPXaukIiACIiACIiACIiACIiACItCYAN4tfDNx8XqsSRqfSPwg/3AF+vvfWYOvSUrPioAIiMCxBHAH/OE/fziCb0qCHyS2af5OapuO+j5SKE5F2iy7IoiACExCIPoio5LJiXmSCpIYIiACUxHIHP34/v37C+xsmYq2hBEBERABERCBGxJ4/vw5vo/FBcfMjt+kDOzFAPXgeQnI/fG8dSfJRUAEREAEROC+BDA1BqdTtGXB9IBPgLVNU6mJgAiIwGUI0Anj8ogZhb8ehaITZsX96dOn/HtSf6AeWJSmCIjA/ARwIcJCjetjgajszv/uu+8KHjz2kfWhcfTh+MRr7f/YelHuIrCXQNSbB8/sV69e7U1K8UVABETg2gS++eabqLL35MmTN2/eXLvsKp0IiIAIiIAIiEBvAutDpjGzYCcPvqGEAYrPjLDtlqVSjDDY6gPBTmplCkqhnyKwi4DcH3fhUmQREAEREAEREIEpCLAG8+zZs36iMJ1g8tAvfaUsAiIgAiclQPf74sULy3lmrQqIB+S3334rl/RWPJWOCIhAPwL0kPg+/vvf/y7OgkMT3759eyLHwbVRnrJTBHXaxW1AD4rAgQQ46/Hx48eBAFozC4DopwiIwM0JYC188OBBFIKOfoxiUaAIiIAIiIAIiICdAOYU/7gBXB6ZkVlsLKgobM8gsm+VevnyJds27LkrpgicnUDc/ZHt5v6LcfZCziA/G78sHdMMokoGERABERABEZifgNwf568jSSgCInAlAu/evfvPd1z3nWeGKzmuPCwOcbEsEbEnlZkm3pN7HShJgfOH8CvSYZBXalcqiwhciUDUEXApID0hbtw4c7uecNmaT7+6Nr7R3WHpPsUnijAe4hAfVKI8pQIg+ikC5yIQ/cja69ev6eLOVRBJKwIiIAKdCOjox05glawIiIAIiIAIiECgZhQYWHCC5JxI34FSO1TVrm5FIO7+yJLS2gJ7Ky7NC6tvhTRHqgRFQAREQATuTEDuj3eufZVdBERgJAHOAcLpEE8dY6b49/C3fIwj76rINxZJFnMMf3ZvSPaVYfo50dFoRm6KJgIicF4CGJfp96L9JL6MdFmZrfY4l9PH0g0GxZ//9KCoNq5vPgb1qJ8icEYCUWdurZmdsSolswiIQHMCmaMf+ejkKbavNGeiBEVABERABERABJoQCMwsNZvQgjkd5xHkrfRN5FciIjADAbk/DqoFTOEsHA7KTNmIgAiIgAiIwNUJBDOB5sVlrRqbZvNklaAIiIAInIgATjls4oo69KxLwXyHyMUnA9HlYtPhIDRjduSFR5EMN+uKUIgIiMBgAnhy863YqA83+iQL4RZ37Tdv3rA735ccJ3I6YT9kquvoF3I55BIaU8kpYURABAoIoJXxOgcnI9Ch0dFJ9SrgqUdEQASuRCB69DUF1PLflWpZZREBERABERCBQwgw23KzMD4hwsH8NWKwK8OZ2bVVtYak5VmsYcyX+eQLU+mus2Zm62SEPysZWeyNFuEvFucvFyvPtMWJmsKnlVaCiYAIiIAIiIAIiIAIiIAI3JYAM/Yvv/zy0aNHzkqSQrEcbMaUG1eYYt9HEscuwOlo+Ppw4Bn2nVR2LhxHSQwKPCJXdcdEFyIgAocQqPd9pOujF2XV3Jef7pfdPn7IPNd0vIGz5iIbXuzzCClJREAEigmgla2PpGUdLuimitPXgyIgAiJwUgKoQC9evIgKz968aLgCRUAEREAEREAERMBCgC0WzvcRe3ul7yM5+srJjz/+OPMOWwufOeOwhsKCCDPohw8fYh5kMYUFC7wSqc3maxakScqkTy7kRY4ff/wxuWsfctA25P4YAOn1U+6PvcgqXREQAREQAREQAREQAREQgXYEmEszf14vewc5sMXw5cuXzOSJ33BTI9N47Dt4AtmdIKf1EAqI6acIiMD1CGBnTFl78NLe3IdNd0f/ieHy2bNn6143tb5+OEZcoJxR3glDp60PPjoauhCBsxPgdV5rYrhlo/WdvWiSXwREQASKCaDdRZ/l0G5pQVEyChQBERABERABETAS8E1A33//vfGpTDSONkBFcRF8b0gXqIsaAssaCq6lgYkMOyG1ydJJqy8Dkw7GQ9JcWyDJnXUczdP9epT7o0+j73VzJ9++4ip1ERABERABERABETgJgeWkOuYAbHjiX+zO2vZ0kqqTmHMRYBsozjq+tSUlHxYT3jsOX0xFqAznRV6cIPnI9WZSuA1h0NFsaxOUIoiACLQlQDeFnTGaJg6CqCLRW0vg0t9i0Q6MpP4jmDUn3J2PUXV9MDAmdWj4wutaBETg7AR4qf3VsqU4aIlv3rw5e9EkvwiIgAiUEUj5DaTCy3LRUyIgAiIgAiIgAncjEEyy+FZ1EwL+hztS9qsmGd0wEYx++TUUzH2c0Vh/agNtg3QyxkPgIwmLIzeshWiR5f4YxdIlcO2Q2yUbJSoCIiACIiACIiACdyLAytxyUt0yB+BfVuWZznGW0p0wqKwiUEsAjxbems05C/YXjmYcs6cQJ0hsBL/88gvbJfPF49Q0Pv1Qb1DI56K7IiACIuAIsPc6sx0/vwrOs5b+lrzWR0I6AQ65QPKoeVefvT6kOpSpCPQmEH21WULT17V6k1f6IiACExLA9BRdeMZTXOvNE9aXRBIBERABERCBExHwZ16YwTe/JWIsWuBGGThZGhNRtDUB1EKjOymnNtRsbOZZ34d1LYkLwX44Zr3G5Tjthdwfx1XN5lLiOFGUkwiIgAiIgAiIgAicnwCHvXHQY8r5AMM0i/TnL6VKIALdCbCGbTz0EVsMhhK8ErvL5GXAa46E6y8welH+/1LHQK6ZKEQERKATATqcVMqffPJJ5gOIdGjs2049G4RPZUdC74paXfH1bGWaD4qvnyIgAscS4NWOKmD2TuxY+ZW7CIiACDQkkNrckgpvmLWSEgEREAEREAERuDYB/yMb6zP4i8se2Go4YqA4KT3oCGDWS61Iujj+RdSS5kfIXFu+i+UeZ7sysrmft72Q++O4qp/KbD2u2MpJBERABERABDoQ4Iurv//5xzlky9/79+/fvn378uVLPjjYIU8lORcBjnnjsDd/ZriWb7Yzk9YSKkQEDieAlzDnp25OVdh4Sh+b/5Zr17Kwq5IeHqeifC689Zyppql+npLuioAIVBJACcl0m3nLZsZvci1VJpd15N4hKNjrQ48YHbS/vDd5pS8CBxJAAVsfwk3XpBf/wEpR1iIgAuMJoPuttSDEoIfU0Y/jq0M5ioAIiIAIiMDFCPjGH9a8GpbOt6VHlZmGed0kqehHUTJlp3LLzt1k1Sa/+rnOdK9s6xQuEBJ3f2RL958eBfv+Z0msIRRMq/uyN8d2ThIIjKczp5iwSYv9rJwBu7bptCqR33O1SlPpiIAIiIAIiIAIcA7Z8sdmJsyOeEaiFzK++5q9KF2JAEe+U9e7vAeuVHyVRQQaEmBJ23J+D7MkHAqDDaMNxTAmRQ9P3765BZZpFw6dOvzVSFXRREAE9hLAYpbf5x18XchPHx1m196MebRZVv2jVlf2HfkF1LUIiMD1CERfc5ZVar7hdT1KKpEIiMC1CaR0Px39eO16V+lEQAREQAREYDyBtoYg35lSrkpNatP/UrkxwYJHSNn4fW1fhrKM/BQucP3XC5ShoAg4SfDU8i8X688SYcFhaQ2rNH+tXKHVpxTUlB4RAREQAREQgTICyzeRUwbKsjT11OEE8GeiTqOr71HZWmlx0cQVKAJnJ8BRjpZZNB9ZwOtlksLigslMjR5+sx/ArZO1KB1NNEnFSQwRuBIB+pa8gpE5BOiHH37YhaLfBt1dYuDxGd12gqNnprC7slBkERCBaQnwmnNCARbyQEJURHlABkz0UwRE4JIEMkc/Hvh5hEuiVqFEQAREQAREQAREYGYC2MfyJsGo8OvZdDRaEFjwFLIhoXOBCxK8yc/46Y83KXymmKyocXYUJ5HSRPCD5GDIeldruT9mgOuWCIiACIiACDQnkDl6p3leSrA3AbQy3J7wZ9r0eeotidIXgQsQYI7DfMfi+8g8aB7fR0eetXaW4d3P1AXe0szpUncVLgIiIAIFBOg/85+SyZ9Qi31pV6aPHj3aFb9TZJycoinv9eaMJqJAERCB+QlED4BkXsY54vMLLwlFQAREoJJASvfT0Y+VYPW4CIiACIiACIjAQsB3Qyrwrstg5Iu47u4kO2ydPGe88Hna5S+r0zLXsrKn7GWZP6bcH7friKVBrDnYuDkvNG/Izqel1pbno7siIAIiIAIi0JbA4d9pbVuce6aGAoYaRlU+ffpUqtQ924BK3ZwArxW+gxZPYpZzpl3V5ixYiwckrjnygGzehJSgCNyZwKbDX95h0dL3+ngtHZ0fv8c1/W3UXZ4x4uYbynvQVpoiMCcBpmNRN2i2mnz48GFOmSWVCIiACDQhwF7cqDEKBwId/diEsBIRAREQAREQARHwP1Fd5mCXYug73sn9MUVpznDfKdYuYdlT9vTnjyn3xx11xHyGg0ZwgixuN6w17shPUUVABERABERABOoIFA/Zddnq6VoCqEwcOMcWFCZ+LKpFbc21eeh5EbglAbvvI4vck385Go8cy+Y0eUDesqWr0CLQi8Cm+2NDh0WSmsG/kC0oa5ro2JOPEWuZFSICIlBDIHXIWbSLqMlIz4qACIjAVAQwSUXl4TsJ0XAFioAIiIAIiIAIiMBeAr6Je+++2Uxe+DX5d/1c/HBd2wmUnblT5nha9pTvSmsv15Viyv1xd23iBMmqYdn0Rov3u3HrAREQAREQARGoICBVrwLeAY8yH+OoucXr8dmzZw1negcURlmKwHwE7L6P+NxM+M3rNdGff/7ZYgjAXUknc6zpKUQERGAvARSVTatOQ/fHlLPRXrFr4nOArn9UgEsq5QrgIuhCBETgYgTwxo52SkzZTqE0Xqw6VBwREIExBNhxF9X92AeijwyMqQLlIgIiIAIiIAJ3IOCftY/ugQ2/SamxnPvpfPnll/5PXZcRKPAiLTMVFjzFQskM+6jLwLZ6Su6PhSRZm3/79u3eM6Wik6VCCfSYCIiACIiACIiACJycAN9K40NCnB6Ey+PHH3/M9yJZTZfX48lrVeLPS4BXzPJ+MU9mmWfeYniSMZ9nUuYFJC/5cqsWqJJ0dEMERMBGYPPoR2xEeTvjkydPbFl9xJ5btCNj5E7RcPeMFllHP3YCrmRFYHIC/pqcL6r8oX0auhYBEbgSgVT/lgq/UtlVFhEQAREQAREQgWEEAsdEPkXbJGs/Hbs9qknWF06k4AMIqal0nlLBUwWP5GU44125P5bXGj3RL7/8sssDUu6P5bj1pAiIgAiIgAiIwNkIsE2NP3wc+cObCk9HNpDg7MgxbJwSj7/jw4cPmS28ePHC4pJ1ttJLXhGYiwCTF+NkhDnOXKJnpaEzMXpA4sRDF5RNTDdFQAREIEfANxxH423uzDYulpPODP1VStroCXBRIAoUARG4EgHcu6NfQ+KMWKZ4VyqpyiICIiACEMCKFTVVaR+ImocIiIAIiIAIiEBzAv5UK2WN2ZVpoMk0SXOXAFeNzOR3l3sYjqdl25tZ9djltCoddWlycn+sevVodrs8II0rjlUy6WEREAEREAEREAEROIIA6/R4NPp/fHycP3wc+Xv8+DGejsyycHbkGDYpRUdUkfK8LwGm5cHXLlIscO7JH12WevDAcDw7jVsb6YLOcrDlgTyVtQiIQJQAuziin4H2I3PIrv9zfY3F07doryMQQoc2Q0/F0Y/RgQNzqg7TjVacAkXgDgRSa2ZM8dj2dgcCKqMIiMB9CKR6vFT4fciopCIgAiIgAiIgAs0JoGA4p7omG8yePXvmhCz2wHMp6MInsLk72kWmTqOfVXER8hc8y3e68nHcXbtU7pFLXsj9sbZad3lAaqW/FreeFwEREAEREAEREAEREAER2EPg1atXrElbnuC8MQ5ntcScLQ5ldBaivGy4YnMebT6O7oqACIjAmkDUFzCI9vnnnwch659sF8EiGe2ysGlynC0d2vqp8SEpt3It+Y+vC+UoAvMQSB0AiYTqHOapJkkiAiJQT4B9IDr6sR6jUhhGgE0I7FBitZo/LrQnYRh5ZSQCIiACrQgw1fI/tYExv8Y6FHwGqsYDr1UBr5QOeC2+hpj+OEev5qQJnsVOaPGAfPnyJVJdCXJxWeT+WIzuvw+iUFqaOA+c60Ny/y2hrkRABERABERABERABERABE5IgGUbf69npgRMyI2TmkwiB96yC8/xbFoMOLCmlLUInJSAxf1x8/THpew4mtML0WtxEiRb8HE0xMaNvQjn7EmMlcE3kvwq0ydufRq6FoEbEki5ObKiph0mN2wPKrIIXJVAqq9L7Q+5KgeV6ywEmIYwEHP+Dn9csLX1LJJLThEQAREQAUcA/3X/Y8eY9NlA6+4aLzA3YVnyTVj4z9V44BnzvVs0LHvY8TKOiYzFDMp4kVWSIQUy8htGkOCylVrfaXFY5P7oUFRd0I9sfsCIDDa/lFQlhB4WAREQAREQAREQAREQAREQgT8JYO+wW70xkZ/aFMKMzLgWxaTs6dOnf0LS/yIgAiKwTYDuFKtlPh4Gx129KKZSDNl8U5sN/fgU8l3sfPoj76aW/C2Gr5FyKi8REIHxBOjoUksvqa5jvJDKUQREQARqCLCH0Hca8JNSR+fT0PUkBNi5FExVOLuUZjyJeBJDBERABETATgAbkW/MR/HAWESgJQUsV1iZsE35aowOBbSgK4tD1bADkL3NTJCdHyQXrFDgsMjovMtImJGBdGgDpEnKpL98T4YL8iX3ebZSZ4ow8tZfR2Z27bzoUFgy3HRwpAnW+/lem6RKJwIiIAIiIAIiIAIiIAIiUE+AKfHm9GTJhQ+2nvSz1z4ljk9jRuaHpK4xA+FvpG2RKT4KFwERCAj4tuPglvtp+fK1izzzBUbV6NcekVlL/jNXnGQTgWEE6Ap+/PHHdXYE4mwxlTP3WkiFiIAIiMAmAf/Tk35k9oG0Wsb2k9W1CFQSiKruOEloRK4Eq8dFQARE4BACuM35xzfSybONH483/sXuxHG/XD948ACdBH/Hf/3rX3jAEwez1dpyhUoj63fvSmRJZcyqCsN6zffQe3OYJ325P7asCxbbNs8RaXLMaUuhlZYIiIAIiIAIiIAITEaAfUvoVGxgMn5EcjLxJY4ITEEA/5XoynRUuNQCTzTytIHYfSiI0TuHD4iwm1Y706atTQkmAlMRWBuR1+JdRmlJ9aKoZ1ryX9e7QkTghgRYd2GmFhw0tXCgA2G57oZMVGQREIHLEOD4ktQ8OqUjXabsKshJCeDpuJY86hO5jqYQERABERCBCQkwpeLYNV/x4IAD457/pTi4SGLIkh/8hJUrkXoT0MevWxLGt3dzu3/UNtRSCKUlAiIgAiIgAiIgAickgB8Sfktv3779/fffcdtCrVpOcT9hUSSyCBxPgN2fm/uynJS8fWwqdT9PfcEHZO1dhx3RqZlIeBEQgXoCFvfHTXNQvRgDUkAHS5mtOFF4gADKQgRE4BQEOAItKie9JZ5D0VsKFAEREIFTEPBdDXyBUYS0D8QHomsREAEREAEREIF+BDBx493ufwjbnhdKC4Yd+T7aiSnmlQjI/bFxbaZmRy6blB3ZRdCFCIiACIiACIiACFybAM5JuAgwDcPf8fXr1+/fv8flkT1tTOou44N17RpU6eYnsMux7xpHP7pK2ZyRuZgch8BWWvdTFyIgAiIQJYBDucWSc43TH1MjAie9SUmLNg8FisA9CWS+ofbixYt7MlGpRUAELkAgc/RjSke6QKlVhEsS4HOolyyXCiUCIiAC9yGA/yJLZnYnSBbdWHGj/+cTydqzcZ92opIGBPTx6wBI7U9OKkp9/mNJ2mI0rxVCz4uACIiACIiACIjAcAKLR2OQLZOuBw8e+P+iKWn2FVDSTxFoSwAbh+WgsiVTPmZ6sc2gOFKzNMU3QSxU8ZWEgD6BbWGlOCJwWwLRz8kFNK6h3rx79y71mTxs6EGR9VMERODmBNCgot+H5aNsaGKa8d28eaj4InBSAikHbhQhdWsnrVOJLQIiIAIiIAKnJrA4QVIEPtaBwR8LFUZvfBz5l0U3jFGsvnFIJH8Xs/CfutYk/IEE5P7YHj5zocyJI3J/bE9cKYqACIiACIiACExAgDOBdCzQBPUgEUTgo8xkZE3nkh4tELBDePbsGVtp12QUIgIiIAILgZRHoM/nGl++zhxrdMnBwq9BXYuACOwlQLcQdX8kHTwg2Y6yN0HFFwEREIFjCXDgN91XVIZvv/02Gq5AERABERABERABERhDgCPY+BuTl3IRgfMS0Mev29dd3igs98f2xJWiCIiACIiACIiACIiACIjAfwiw2Gw8+JDo7BC9pNdyfkYWtBQ2zsr9MWCinyIgAj4B4+mP/iNnvGbJP+XJxCkCOvHojHUqmUWgKwF0SI4biWaR8aWOxlegCIiACMxAILWDTp8LmKF2JIMIiIAIiIAIiIAIiIAIbBKQ++Mmot0RMApn9v3bFyN3Z6wHREAEREAEREAEREAEREAEbkwA55XU57qiVHa5CUZTmDOQGRnOOnbZOADSHlkxRUAE7kbAcvrjo0ePzo4lddwR5brqYHH2KpP8InA4gVTngPWbT7MdLp4EEAEREAE7gczRj3LptmNUTBEQAREQAREQAREQARE4kIDcH7vAT1l/lsw+fPjQJVclKgIiIAIiIAIiIAIiIAIicGMC+WnIGsze+OsUpg3Z9XkyTuh/9erVtGWRYCIgAscSsHzEI7MJ9ljh7blnlvb1fSU7RsUUgVsRePr0aaq8mS4l9YjCRUAEROBAAqleS0c/HlgpyloEREAEREAEREAEREAEdhGQ++MuXNbI+bNGLKZza06KJwIiIAIiIAIiIAIiIAIiIAIfffTu3bvUd0ujeFjIufDHTDMfZIzSSH3pLBpZgSIgAvch8NNPP1kK+9lnn1miTRuHYqa+VZI3cE1bIgkmAiIwgMAXX3yR+v415+Zq//+AKlAWIiACTQhkvqKgeWITwkpEBERABERABERABERABAYQkPtjF8gYvlPWH/KT+2MX6EpUBERABERABERABERABG5MIHVeRQrJhY9+XIq8q4D4/egAyFRTUbgI3JmA5cvXFzj68cWLF6la3tWXphJRuAiIwFUJZA6A/OGHH65aapVLBETgYgRS/RWbQPDzvlhhVRwREAEREAEREAEREAERuCoBuT/2qtnM/ni5P/aCrnRFQAREQAREQAREQARE4JYEOAr4y58AACAASURBVK9i19GPQOJ8xGujyqzHRwue8f6JxlegCIjAHQj88ssvm8V89OjRZpyZIzCC/PzzzykJ9eXrFBmFi4AIQIDTxFMc9qqmqXQULgIiIAK9CaR2EqbCe8uj9EVABERABERABERABERABAoIyP2xAJrpkYz5W+6PJoKKJAIiIAIiIAIiIAIiIAIiYCOwd2Ems1Zty/AEsTIfZIxKzzTN+JXb6OMKFAERuCSBO5z++Pr161TdZXb2ph5RuAiIwK0IZLbToFm9e/fuVjRUWBEQgTMSeP78OZ8CWEuuox/XTBQiAiIgAiIgAiIgAiIgAjMT+OvMwvWTjSlNNPG//e1vrfa1Z2zEcn+MwlegCIiACIiACIiACIiACIhAGYG9JxdmZitlAsz5FMXcdfIQGDOr+HOWUVKJgAh0JWAx4GS2v3aVrVXimX7yJoNFK5JKRwTuSYBNNaluhO/Jvnr16p5YVGoREIGzEEjtJPz222/PUgTJKQIiIAIiIAIiIAIiIAIiAIGbuj8ypUnt6Grl/shZI6kWZrGep55VuAiIgAiIgAiIgAiIgAiIgAj4BArWlfd+GNrP7kTXFDO1Hh8tBZ9//fDhw2effRa9q0AREIG7ETCeW5ax/8xPLP/l6zscFTx/HUlCEZicQGa3CYfLFqipk5dX4omACFyJAH1UdKHw888/1764K1W0yiICIiACIiACIiACInAHAjf9+HV0StO8vlO75Mkd+3Lz7JSgCIiACIiACIiACIiACIjADQnsPfqRtZxPP/30DqBSM7JM2ffCzCSlWyIgAmcn8Msvv2wWga+IbMaZOULmy9effPKJ3MFnrjvJJgKTEMhsqsEG/tNPP00ip8QQAREQgTWB77//fh1ISOpIyGhkBYqACIiACIiACIiACIiACMxA4Kbuj2PQZ4zgOgByTBUoFxEQAREQAREQAREQARG4NgEOJ9s7uShwCjwpQ7w88fXcJTxfadwVX5FFQAQuTODXX3/dLN3eTmYzwcERMp1exqVpsJDKTgREYGYCqFsZG/iuc7hnLqZkEwERuB6B1NGP9Gk6+vF61a0SiYAIiIAIiIAIiIAIXJ6A3B87VnHGCL53hbKjlEpaBERABERABERABERABETgtAQyB3elyvTo0aPUreuFF/h6vnnz5nocVCIREIECAj///PPmU6fuUfkyScbFs6D/3MSlCCIgApckkOkuCjTVSyJSoURABCYkkDr4X0c/TlhZEkkEREAEREAEREAEREAENgnI/XETUXmEzM5XuT+WY9WTIiACIiACIiACIiACIiACfxLIHNz1Z5Tw/8w2rTDq+X8XeCZpnf781a4SiEAbAhbTzal71Hx3l/FnasNXqYiACFyFQKa74PvXHFV+lYKqHCIgAtchwJ63qKbHot5XX311nXKqJCIgAiIgAiIgAiIgAiJwGwJ3dH9kd/uY+s2stEVnVmOkUi4iIAIiIAIiIAIiIAIiIALXIMByMovKu8ryySeffPbZZ7seOXXkAs8kfaXx1DUu4UWgFQGjv05m42srSfqlkzneknLxQdt+WStlERCBKxHIuD9SzExXcyUIKosIiMC5CHz//fdRgXX0YxSLAkVABERABERABERABERgfgJ3dH8c5nqYsRQPk2H+JigJRUAEREAEREAEREAEREAEyggUHP2Y2aNVJsPkT5X5eur715NXq8QTgQEEfvnlF0suZZ2MJeUBcTI+SQW+4wMEVhYiIAJzEsAGnvEFz3Q1cxZHUomACFyegI5+vHwVq4AiIAIiIAIiIAIiIAI3JPDXG5Z5pOsh9uJff/11DXmkDOvcFTKSAKeNsmpCjbu/5YSef/3rX/5RPRzDg1QPHjzAXMg1//LH4vQXX3wxUlrlNZ4ALYTGQPNY2gO1TzNY/s24UI+Xc84c3ftFTwvD5bXyXy73ZrnXyr1cwuvoqXeas3lLKhEQARGwEMh/tzSawg09WlKTsiifJRCw+uRZho9uicAdCESNOUHBT92j5s8Pzp/lFnDQTxEQARGgP8S2EOUg98coFgWKgAgcSCB1xOO33357oFTKWgREQAREQAREQAREQAREoIbAHd0f8YypQbbrWfxsohbzlD1oV+KKPC0BVhEw7eH1yL++j2NG4CUa/67bBq0IGyJrD/yNP1jip59+MhYhU7rULYrWxL9z8eKCNvSQdu0DhwC+WyE8yfoQ79IPHz4gJ93CIm2KjB+OtIi6/NsEl5+48Zpm8PjxY2Pksmi///678cGFIQD522ycS4Tl36A3PvbNMha2ebQr9U7N4ShBERABETgdAcbEzaFwXai7nf4IAYocqAFrLEEIakYQop8iIAJ3I2A5/fHUPWq+o8P+cLcaV3lFQARqCNBp/Pjjj6kUMCt9+eWXqbsKFwEREIGRBOiRotNDlg+++eabkZIoLxEQAREQAREQASMBFjf906YwiftH4ZDI4gbAyu/yx6q6fQLy/PnzZWsE/86gDCy6CuV1xXSFdd4OSzGxSjER03E/xlY0OJrqcTDwJbs7uj/mLbxtq+H7779vZTLGwYsz4dqKtys1Otbi3pNhAxS7siuOXCNncabLg3w0gXNiMsa+svRx6eNvSZbB7MmTJ19//fUwP0gqLmoOKCtL8BQFefXqVRBo/MkbAW1eZ/4sC//EcdF4xOWCAvT06VOodkXKCMe3KY2iOtmWC/j7VTBG4ECGGX7i4cFbAEZehyby/OfF+p83i5ZwlINpkxJlErlk75Qpr26JgAiIwE0I+CqNvcjoEvbI14hZUGT0RnSPrvohbBcH1sWAhWayXPAv1wjABdoyM6myWkBbpoU4y+CS4KIPYykjzf83B/7nPyatvQvrSrGo8ei3izK2lHq565vwsN8hmkx4jpsuxhPwZ2Gp3Au6l1RS48Pzg8iwPmF8wel7KTt/rrN1fePS8yyT7mILWKpEmAWY0i69/ZL10hu7TEd2xSkhbxi+mBqW9rAMSdQLAxA2WCxFqhR7k6AlZyJD2L76mElHt0RABESgnkBqoSp1JGR9jg1TkBrTEKaSEoExBKRtjuGsXC5JYJlEL5O1zQIyr+ePubYfk9k9xlUWfzMTfL7/41w7nj17dpT7I8u4lHSzsEsxKaNvs2IOy9SVYupbRn7tH3J9w3pkmKNZLuaUxeS1/FwMX4Sje3/33Xe7qsOd5UQ7X1LmcQw1NHUsD9hqcuYFDtxq+Pf+/ftdoucj86I2lM0ltZgXo1l3ytFlXXNB1UZlHhaIAMXyj5w61shZVkDWFHnNhlXEkhEDNs5/ZQLveqrrcg46xy5hlshv377tAZxO8+XLlwXyZB6hS+STGZk+p6bZ0F/R9jK5N7wF8xpRLc9mpKWpd22Hvng9mkGmaL1vXbt3MtKjTv0qtl/z5hqzULR+BOoVy7KBpl+JlLIItCVQphG1leEUqZVpMjWaId0XozD5osYwFUIhpDuivlBplom6cTwq6MTImqcKhj8GPiSsKXW+MUADDgWC8Qgl4vF8+rorAm0J8Apb3tNhM7K2pVtSyxSQzqpHjsemuXd6TufTpEtcumWjWYBo9Hg8ciyrm+RO/VrqhddBY5CxSWR6FV4oYyKKJgIiIAJdCaR0PEaErvlWJi41phLgtR+PmoYIvHapT1E6aZunqCYJOSEBBmvmxZnJRcEtesXoRHu9+jzYz2TvEL9ZdkqqCez4Vn3JeuRd4GWkObHAwYjmFjhwUGGCbzGnLM2VxRFjjZCj3a+GmNG39SNjZsZoVO3mW2eP0MMZMS9hjxyN6DajUX92dD1iRhvQpthLhKu6P470yorWKT1LE3N8ph7XA39UkrJA1JdM1utbNCR7Z1omUiukvC/NlbNoiei16NbWrNqGMLZFc28YGBV4QI2nipAaNaNyThh4h97JiB0lLFXL+XB6A2MWitaPQF5ty9fgcnfvQNOvLHtTpux0RIzCy8DHv3T4DPo1+theGRR/fgJL87C8Cy7OPTu3ss6kbLWgLC9XQcHFrk6M0Z+OIkih4CeNhP6HgrR6BRCseDj25Ucwu7mklfBK5zIEaIe8ULzX/PGmbP4ZJ8Kb6fgRltwRg5Z8+ICen+Lt6nzmbySYa6kIvz/ZdU2XWFxGnt2Vl4uMwIhdnK8ezBOgQ9irRNEnNBwZ8+Kl7i4DPZLzhzwTjon5njNVLoWLgAiIwEgCKZVgwk51wSI1ZmTzOGlezDKcDukuCDxpca4htrTNa9SjSjGeAJaK/JyCXm6ZDTGg09Fhu2DSvfwtNp/84zziT+uikYeZaxjiowK4nrzmAkssHdH4GrxhjletR160mhboP2tUs3mR/aeM12tHqdu5P8I3A4u+ctrXkt42I/mAWzXdfR57W+Fr5LTXfoHy2raYfmqMYSgEduF3xew39FIE+5rKYOCU2leAdhEj8sgGv7SEdee+V+Z8/PzamN8ai68DAShRw5G1WCrG2kCw+X8OflnybLv2Tsa6KPa3oAUas1C0fgToivNtbPOufaDpV4q9KaPJIHaqaLRM42xhb76KfzoCZbMDesXTlbSJwKl3KhNexqq+4/JFMnZiqGrF452fXXBdrwih0TUXTN1gkzfibol0ndUGL47xZ1kP07Di8pPWyygb9MnR9WBjNblo1NdeZ0R65vopbX0/3LDNXCMp1KfiJkGF9jO+5fHSkqP9GC1zjBU0L567m5nF8DYdRc+JpwsREAERYDR3g7t/QQ8/IRypMRNWypwiRXUbAueU9vJSSdu8fBWrgJ0IMOqltigwZDMbYnbM6qdx+kNq2CRTCWLxIJ3oDIu8eLZTGV2ymx0FEz3mVhSBIjONQiQe4Y8LfmaK5qs3XJOOZmEOe/MLaiQ6BLtaOHU91lu0HIdNGyOtFFYu/t6LQOe5nftjnp3cHzPtiXe4uF/IG9YzmRbcqpHTUsAmTtx0GQyrvI2MXvxLw+NnvnFuoiCdHmVPDf+b8lgiWBZ0mwC3CLOOU6ATIG3D8WAtUiYk6NwtjdkeBxSZrJvccsLAsPJdaCKPS4QKRb904s180eRlOVHvZKyL4uYECmMWitaPANM59zKWXVgGmn7yF6RMkS2NdmaVtaDUeqSMAMNTwXtx28ZTpqEVaNf1HZdfrZudGBISx3/EXVNk9EMsYmgIROOPlsa/SEjj4SkLE3okHi9oouSSmkeQ5mKyXARbEkcwfiItMrsiZC5InCwKBNMjNyTQ9q3MNMu9t5a38qgayb9rBXPhowqSyTczUNKH0BFRTJoHFcEfF8TPY9m02DphokawpfcLMqXrW/rklAaIqC5ZXVQSoJajYx/1Ti0soxKNgTpCX0q90cSsFGPv4wiWEobwqVS7aMt3wtvfoL2IFF8EREAEjARS3fuE+w0Yblz/GVxIjTFW932iRTVYAu9DYJ6SStucpy4kybkIYA8MBrvlJ9M3xmjerOLiML9jGhKdBkZzJLAmO4ucmUnTMjNFZks6xGHqilaQKogLR/+xp2nMWtEuX4+73hrX2KIXeVMA7/j6KXLndVjWNZZXkjac0uR53Fd77uX+mOo9HdOpbEZBx0GlOjkPuajpGTNdQPOy1MgZMF//TC0uGkuxOW4hPGMV73nK8J3PiL4Aq+ha7JoQy8CZlypzd3NBd/OdXRJfOkG40dIwDcCQP541LutmJNxl17a3c7oaZCM+Qi7SklFxvTv5+/VgCOly6XSxtNLoIJfPkZeFN8vxhCRUYUtIZiDMp7m+S1Jd+5aal3R5lvKuxbaHnLF3MkIr605BR8dizELR+hFAr7U342hMXo1+4jVPmX6GhhctyDqwX5/fvFxKsBOBgkGThnSul6IhurLhYJcquEhb33H573u+vtD8150GITyF8mahRwEtZFCuLKm5OCTrl2K5JiMarWW2Qmdoad6U1JKak0oXtyUQbZDrJjo4hAZ8bI2sew+fwORzHws6Jjh+iZZrSs1UMV86uvHMRJLeaTP3ddbYVSzdMlmvn0VyaX2bzC0RooMm7SH1bKYZUFOpp5qHWyYII+XJFzBvO6J55x/XXREQARHoSoDecq0bLCF53aCrVNHEo/qA1JgoKwVCINpgNOyObxvSNsczV47XIBDtxBigM5O1goJbLI2LVtB1ehWdZmIy3Wt69QlYrLtoERajhJ+srjME7lCPebNhSqmOhmfeZVYxgkcwoNGk1/CjzP1nXS43cn+kt9qsJ8CtaU4SwhzMr8Lx1zWTQBrcMIFr5MzUNZqrZWkwWkwaHuPWXsEYhzbf5Gh20U4hU7T8rQPdH1Majys1stG0Nlc9AbL57rs01xdGnhZpLSu+NS0N4TtNa/Mm7DW0gpBdBV+Wz426GtHWw2eBhLQiY475d6r53V3ogoKfuncykqzpuo1ZKFo/AhnbdNCYUz/znkP9JC9Lee+47xT6suz01NkJ7G0wy2ty22YzDFd9x+V3aJlODB3Vj7lcW/xy1i1/U48lcXvLWetd6BtGjdqXDZKWQXxzLuCnqet7EqCRrF+Ww0PolA6sjk370oGy1WdN6dZ2jL0dUWZpJNMzI/y6D9y1jEHXF826rHuvh3mZFNb9AI0E2pkCZgZ0hqfMg21v0X42+6uCQbatkC61fN/Ca+hi6kIEREAExhNIzXqmGmSlxoxvGBfIMdq2O60TXQBXpyJI2+wEVslensB68s70Z3OyVoaF99RiaczPE8uy5qnUEL/LYpDJPWpJCOaSeWtGJnHdcgTuU4/M34P2U/wztawQKDDkmHodgpgpSZaX9y7uj7RFS492rAHavTnRC4qQqssx4QgQFcwSSLMeIyS51MiZKovF2pgqYOqVTuUVhONuVdC/VGbqyxDVPFKF3RueGmg3X1ge3FXRmwnmJc/rOiSep0SnjFLlU928LluhX0qRGhs2M81EoB3mEY25y7tA1e+FuZSLarIof5sFafhyZYDbb925dzJSsoz+0XqnvRmzULR+BDKLjtFaWwemBpp+MhenXNbT7hoNi2XTg3MSKOvf5lkgH0yV3mDdRWyGFPQhvJUocvyhH/JHNRUo806wlABrBQCFs6ZDsPCxNJ61MaJGd6JEm+0cvDUFH9wOld1RBGiHm23JvXe9L5CEN+7YdpvXOui7jqqp+nzRHte9bqovzWe37tBc20hNuoO+FEnyxgRfAOa5jB0ui/XFsW3GF/V016ALWgWVaylFpt9ItQFLsrvi5FvF0k6GCWORPEAdtGQ1YwtDxREBEehBIGNfmqdrkhrTo+rvkGZUazVqO3fgM6CM0jYHQFYWlyQQnex07b54W7F4BJOU4Kd9Fm+vFNJczy6bm4aw3AZlWf+EuV1sxQwI3KoeeRNpLX8sb/znLz/TX7c0PyS6OhBoL2SS0snzNkw/o8X6dwv3x2hb9Fm468nfeWrX8rfuQF0BjRf0j+uMgjd810+qgDRp3LgfRQczo2AUjcdpuyTFHwa+5Y/E+Vtk3iWYJXKxyxQvKgW3ZLEZJ+gCLLjgs5msJQKlsGRXFmfphgIx6N0ybZjqSHV/QTrBT+qiuGtGniA19zOvKlHA4jaQgbBJuzhTV67ggmLyiv35wv3x/39ewcYfmM6Ui7pr0qQhU9+ko+02IDbm5817JyPk4leJVmfMQtH6EeCdzfQMllvzvLCblMoUJDrkzZQV4aoELK/AOg4K81WB5MtVNmg2nB6iTQEffWbXwBTtxHjx/ZplwCrbHBIQswiWVzKDfoyfZXq7L5hlIGhYTX7Wur4zAeY+/lsWvT61rpjvEqM9zynaAz0G9eLXFz+LBz56MD+p4HrdH647Z3sfmK+RJWvinKIWJhQyGODsLTwY1/w2MKwH8DNNXRc38h6VlTe5TCVqj+IrTREQgWkJ0PlHe1H7oNC7aFJjehO+cPrR1UMCL1zk2YombXO2GpE8pyAQHZrHmPiCdzbQENaT/Xqe6xw7LetgIg6Ks/7JlM1urKgv+5VSUD1Sm7QxWm/GWrJucmsHj8CAllda8kaGIDskvL77I0CDYmd+julVe7/n65lSpsjRWzSj3kJSL4FVOioJgQjDO9BjsLGUMTpzSInqhzefOVus4b4AXDe3KjIcLn9UB4nvXb4NxOPnmhLprweP5UEic9dSa6k4u3qDQNqoIoI8qT6XzqSy0Vp0lEBI9zM/TqT41IQHA5WTpMlF82WeqFa9S9TxhNe1o95pzSQakupSNmt82IJWVGwFLgToSDdrKh9hPdBMyzZfkNTda+iu01bKzIKhhKRaRT68uX44MyVftjI9sNNYYPGsWupx3YlRg34V0wlUasiOkkX5zMwTA82kof5mqTviuILoQgTqCVhm3zPMCIpLStfh9yTB9UlfKPTGwMrERKCyh8z0P0F/uO5C7QYB4/yU4hTX+J0fDPDuUp6DoS14UxjNe4Ndt6tAhuVnZTtvW4o8tJN2L20RKTUREIHxBDLT50m6UKkx41vFlXKMDr6nnq2cq3akbZ6rviTtJASiptFOZth1kdfDrj/Pss/l1ylHQ9YWGCZ60ZhNAgPTsV80dy3zQgFq1WMAjWZsXH8P7ACBoSOvsWTUeNee/Ys/Eg8ErfxJj+BnUHm9yyYVSE7ZLAbrQMKaHAMBjv1p6dqCsgc/802tSeksr8SxC7TrjiyglPq5XqdsQixjeU9JwovQJOtMIgUvmpM2AEUXFm0VaDytWkKwHOIk2bzgwbU1JNVCor6SGYapW6n0N6UlwoCqD8QuaJ+bBaE9dCpIvbQDOsmAsP+zuG0EL52fZs11Ac9ONbsuRbRX2Wx7RBg211rLrBBHoF6x7NTmnYStLngjLM1yHUcNtVUVnC6dYm1/WPc7G9KCoWp54zoVJGrmW7/jQScW9IrNtRGyW8sQhEQV3QBvNE4NSctovtbVa3LUszcnYFG2afbnpZR/p1rNvkfyWRsTcE+s7xZIIegD/Z9+XxcgtTvG7bKojER6jbwCfYlq2tUqGGf9Gg+um4/Ca+bB8BoIsPykUOsHDwzJN+kB0A4su7IWARGYlkBqmhPMto6SX2rMUeQvk29UY9GYO6Z+pW2O4axcrkcgulhvn0fXA8kYZtu6P64zGmByyU/Klokkhq96jPdJQfUYrWtelui7HNguAguqb0DbbId7V07/qKmorMWBwXpMULa9PzcLjJzMDciUktNZUB7eZ56ygI4KY8mxGM7gB7HDRstoDwRmP5k3e14q8djV2eicwUKv67R5r1Rg3GXbLatxv5+yIHJxAla8gO6Wu2iyaOHKtdnwXL7ri6B3jibVtt0Gc6e1SJmQQ+a3GXkKbgXNw1ViqwvLQkJe7K6dZKaYe/sBV4quSPdKNaZ3AmNxB4WEmVrQrTEE6hXLrs2+IYSaDr+hGErqRASKVf1jFewDCRcToyPqJDZarhujUxd+J4ZWz9jkYvZQ9iy97trNIujBfH+gVugsapvPqlW+Sue2BPx3zb10wQUt/7x8grIEPwfYEJqjC4wJDY17mdmE6w+DPsreP+81456xaprX9a4Eg3d5rxaUH6kHTBiDhh28qsvP2Ya/vMYF0l01qMgiIAIiUE+A0TPafxLYb663S+ygt5cas4ueIkMgapa3a6RiWENA2mYNPT17WwLBDHoZpsfPFILx12kLbdWDoJfAjMDKMgR625RSpXPF5OKoNe4ztnzVY6rWot4yfjPjmgbvHvfjQ3XTzBWsOwQpr3/+YZFwmTW5sKyXrOWYJ6Th1KIJz8pE/AZUBrnH2hWFWrtIr8Xba5SsZBU8jvVwLZIlZMDwnDG+RyUcYAktbmm+bFF1p/kkbe/qgo/UrW2k2jARNrvpoKVt/vQF2HvdXJhNafc2zkyJ/LFwM9/iCMVvupN8jJx+AYtlvmfvBLriZoni5ZPX9SEE6hVLf6A5pAjGTGuGJ2MWinYxAlHFyQ1PmYu2FpwTUc0vxmeI9bNGWUTyOzFfB+g3rJNyhsZyi9mcq/pgNZF5gbvV8CLIJSVhwxyV1J0JGNvb+NlWq0rZ1K9aZTQsncAi4c/c62UIEg/6H/rDgKfFeuuksixI+Dmet9W5Io+88MdNMBZM3jfnkr1rxK/91LU/KI/Em8prc16TelDhIiACItCJQGoob77uUCZ/IJ7UmDKMN39K7o9HNQBpm0eRV75nJxB4ki0znYL5WiWHlFtVQ+P5pgGfbqTTpDKwVKSmk8d641TW4LDHVY8Z1JaW5t7uILKl+QWPpFqyC//jvc6IW3BrrwROlEkuLub+SA3utaWuK8LS8nY1ldRw4mfdb5XRIqplJdKX1l3vMnNbJInG2bQkOnncRfNKDASz+LM6YfwLxvUlqWihOtkgonqVL1XmemmZ6CLrOCwV99BRal7hTu7LQe37P2uk9ZGOlLxe5t7vl09YvZNPw3i9uWTltz3/mr7CmIWi9SNQr1i6gaafkE1Sjo4sfoNMXbe1jDcpixIZQyBYI0m1kHV4D3VlTJErcynWV/tNTKIKcFBlrhPz51C8+P3q0aJs+Fq6v9Dih1fW1/pxi842mwvIuhQKOQUB/3ULXkn389SKYr4/PF3R1n0pCmTDlpbvFemQg97JPpktUHQbluvySQV4y3Rm98qnLrpaA9ZtOypGP5WgrJFszmtmE7ismHpKBETgLAQynVJbhaEMyLqrbyuV1JiyejndU/6s3GkLXafnp0PUQ2Bpmz2oKs07EEh5krUdAY0ko5vAG0picUggTqd5JVZlNyikLspmyka8l4mmesxXZap1uXDn/ugb0NyqRz5x7rp0LBe8v3+xxFOc8xL46aef6Llq5KchfvjwoSYF/9l37949fvzYD1lfY4v/8ssv1+FjQpDw2bNnZXn98MMPn376admz9qe++OILy4jlJ/j06VP/Z/NrS7+fyfS3337z+7slJiFv3rzJPFV869GjR8XP/vzzzzy75slbxq0etb8mYxf+xx9/tEeeJyY9wDfffDNMnvzin0UM6og2bIlZGUe9UyVAPS4CMxNgBClT2GqGiZmBSLZNAv/+97834yiCT6BYa+oCPQAAIABJREFUX+2Hetdb789Q0F56qJ0LLouq7JRMJpvuGsLMhnzmba8t3V1XAdoWR6nNTODXX3/dFM/ypmwmclSEf/7zn5msHzx4kLk74a1gek4P+dlnnzWUMw8EmIuVYMmRjt0+mfUftAhcPJBZEr9enO+//94vVGqNzY8TXFtsoRmvmiC1gp8WYwVNrp9KUCAzj2zKk++CyjKd/ymaE50DFt2P9deaAE2OdYTvvvtujGlu/sYmCQMCqf4fz7C2CkOQr/Gn1BgjKEUTgQkJSNucsFIk0ikIpKY5h4zLwYvcFiBWU4tVmTjYPC3Tz73iWU5PYHb26tWrvSnfKr7qcbO6jWscODk4OxgGLnvDsywKLELi0ExPIvfHzSo7fQR8xmuMpHS7OCw2sSDQd282UGakX3311YHQgzmnXRLe7WGSp+btKWl7j1759YCUVC6c4gQaADAZTlyEthfRzRzGLOiXccp0vfPyFO8XB4RsWniNWQTRjGNG8NTyM5AzGqdtYE1Xs0jCntRh79GSIxWX3wi7iYjWu9cjeTPNaAT1TlEsChSByxCI7tXeLN2Y/mdTDEUYT6B4ub2TxjKewLAci1FvSmivCxZ0na8ApivWzjcTL45gTHzR1X3lpKtTJsWx6PDjtd9iznpwZgLrY3jW0loa5PqpSULyBayZgY4vIO5Ernskd3rI5tPJXZNcy+qCo+RL7gIzF36Xm4mmWxDA/Oi88/mJKbKgYVjGlMCW1Ra+RYBNK2tbkYyp5d+afBdkzOJc0WiQDx8+ZJOGxb3+XEWbQVpeQ16WFy9enHpnwgwkrypDan9UV3cHI0ypMUZQiiYCExKQtjlhpUikUxDA2ySqEh9liCiYJ9o5WyZ0S2ootP6+d3sW+Zj4gVmWnFCk8+nc/K7qcbMBGN9f37tplyruP5gXZklW7o95Sle4y7qa/c2MFhibbL2ZlSENN8q8ZZAlfNb2ojKMCQzmnLsyrfSg2pUXdbrX3WFXP7JLmMrIzBPWI6vlc2PF+Rp74Wj6qGVr8s2Pl/CzrpGWdHCl91Ob/BrDPe/geCHJtJIzKyv9HHYXIOqdxjcM5SgCgwkwUudXCtfy0G0aHZXWzypEBO5GoHi7Tn7+MgAj0yinLdNLPH/+vHemFr8uJpjs0XRwsKb1Pr/fmP65tN/eVan0ywhEbfFBUqf2sch73e3VRgIyI38yBfN9GpjT9egh7cMHAuyaz7ou1AjNsm5hTOry0QILmN1W7pOxmFK7vi+WvmhO98e8gSXfBflVcJlrp8hdpkRzFoSmZT9BZM4iSKrmBFAMoqPtDLYUqTHNq1sJisBIAtI2R9JWXlcikJpkdZ1Y5QH2m1KlChuVh8j4S0Rv1QQGnVU0KbToTl/jjGZ3ukDVY5MqC7YNrJ1tMrmwBmrZbIzRbHFolvtjBuZ1btEsUocJGwvJu73LjLtOlvEjb+GiUR5rpGCpzDedr4uQCWFgNi7IZRLZdcvynvsJMtWfc/Rab2jAkbTrGdd5O6wPLXodGE3ooLtWfaW059pVv2u0i9ZOcWDZcoif3bol+3crr9U7VQLU4yJwCgLsbdilh6B7jNx6cQqGtxIyUEhuVfaywvY7xLFMHvtTvpayq5ewZxHEtOifTA99C5ovZJBaw58WY+i5tN+GcJRUKwI4HOcNF0tGFi/hViI1TydfQEsP0FyksgSDKVgnvSiPy5d873x2VysiclfLg1+Qs18HVnXQle0Xsixy9HtfjBss+63V1TSDvNOw/Z2qkWGqZ6WcDKuOG7auYWxPmlFqkpIKH1lMqTEjaSsvEWhLQNpmW55K7VYEUpOsAw3d/aZUe1VT/wsGrVoFc2GLNbXSiaiVtHOmo3rcrBdLG/MXNfBxsn8Ua8mdTU15zygscs4PSu6Pm1V2kQi4u1bO62iXxTvpyT2/axlzpGuURxHfa6r25fQX//zwftc4CO41s1Y2gB5lQdEJdB30jEpH200593LLJEiH3ttnd+8AEEibf++CyIf/bFg1e8tCH1WZOwpQcQ+5Ka16p01EiiAC1yCwS1tjAO26W+AaSC9cimJnPjx7LoylR9GKUVuE2bQOkLs7MQhdhV7CkmxlHItShJLpTJMoKmO6I4tge21Slaz0+PUIGJ1UxrT5TnjdyxtNP++3FH3kkEBm4v77jiWhk3egfRTYO2vbdYaobyk+BPiJMnXj5iJzmb0O78P8m7Ik3q8rCGxlUf4Mi5Umo2iy9YH58dp/c+vzOkUKeSCnKMJZhDzLEHYWnmeXE1Uh2pOjM5S5xTcEIjWmIUwlJQLjCUjbHM9cOV6GQGoukAofUPB+7o9RPSRTok4QLN937eF5mSnpuW6pHpvUl2/UKrPS4IOBzXb9XRReYcJ9dx25PzapsnMkwnel121il+g0R+P+Yz9ZvNny/SZmIItdz0+z+TXOlzWOYv1Gx0xJ99YmBZztY3DrsXxCH81MFYyRdnNdPCOhfakmk8iwWzUlrRcyv2/Akn6n9qDeyQJfcUTgMgTQ1jY326E4vX///nB7/WWYqyA3IbDXVDEJFn8aVa+rGAu1d5F+mGCWJe31/MJYakUTgYWAxSyw69C+2cBuOsHv7QGOKmBgLe109COlM/YqGIX2OqKhyxnbEsqhFD97S/Ot6hgZynYO+ONvKmtj9aUez4dbzKSHmCLzYi9387adk6pkloKn4lhWHFPPKnwXgb2m8l2JK/LpCASqgpN/2OTF5bi+CGSTGrNGpBARmJmAtM2Za0eyTU4gM78+yoFhnrl2Bk5NtRqnjUfxrynanM+qHtf1glHL2QHYObzXeuYS5G3FZeL3339neRSXR3xguMZ1LXiLp3Z/xFwCgswfc1peWuxN2GfzthXH5eYXtIlK89zjx4939YC44vq64Jo/FUcDLW7o6wTLQoI5595Egvdq7+Nl8QvMZ5seFWWStHqKN3oAScu6qaVEdDu9D6q0iJGP02mUzWd60rv1tcng7W8vaMVBvVMrkkpHBM5CgDVaFHcU4LVyy9CDWZxvrPQ7aeYslCRnsT5zrq0RM1R0MermwtfrKkaRdhWZ+fiwHsnilSXt11jLipYigHUidcuF7zq0zz01ycXmKLBWPyaR3BcjOM8JralfR2TsVZDBl9B4jYlmEzhxyhz4jDJcLFowJS+rF5hYrGcFRjk7bYsrtnEdy55pq5j58dr4TrUSZoZ0eIWZxG2+7DOIel4ZaHVv377tNxacl8xtJQ9UBceBpbFOx0W7LDYvAtmkxmwSUwQRmIqAtM2pqkPCnI5AxiJhmYJ1Km9+/tIp03WyneYLRr8gizVsLbNC1gRUj2smvn2jyY415n04FKW8y/66lmCeEGzKgSaxKRueebyf7JHlz7mRbj51qwiQoR+vgYN9DVtVqkn5MPG2zDvu0AXM4PuIX3CN9e0ogyMvNgB3VSWuqP2+z+tXfdl1p8PzAmEsTTd4JPpz2FZRVqB31bIvbU3D9tO5yTX2pry79iYHPnzQ1jVBvdMmc0UQgUsSYKhCB+YPzZaeHLsAyht/Ws65ZHWXFarTRLpMmFM8lbGvnUL+YgeOgtLtal2zCVasNheA0iOXJOCb5FIFNNqOU48fG745Q0TfOFZCS+6BoamrJcHYq5TZhVDtsInhRRdteBiFmZ+2smBYwF4gTjCjLxukmIZb6r2J1T7KHAGi4UFgWasLEunxc9c+ih4CTJgmliL+OH93WVa0NLAJSzGhSIvWyhKSusoJa+dYkYJP0zphuuoMLpf8hdSYPB/dFYHJCUjbnLyCJN7kBDJqMC/XUQ4MmEE2TSUFYPcm28kaY1xRiholCkp9vUdUj23rdMBOpKndHwto4hDGHwYFnmXBmPmM5XslBRmd9xHMAZhaHj58WFwEBidMbJtnQGKt29wJjS+msdstltbyYGo+bHmWOAcaHCEcaNt5mak7Ko53JB/tkLusIc3QGOxlX/oZe/zimLtWoItz0YMQWJaXalCgIuP23fBwDvVONdWhZ0XgAgT+o9jOOGpfgO3Zi1C8rpwxM52dSV7+4oJPoon187HIc9u821Dt2czLEuHsfq6WMipOVwIWk/epT3/cLGDx+NK1XvzEmXD5XTrdY1evl8VXyRdgfY01vFgGzCBYafjjrAtqh6KRGuYRrD3Faa4lvEkIR6T7azbFViaLna04cUtdYCzdjFbT6jYTr4ywqTvd9jB7XuoBiz2V1afHReACBFAVogoPXffh76DUmAs0MBXhzgSkbd659lX2JgSYKfjTeT9Nwll25zwIP3DMNXMrP6NWVhG8RyxTS5d1P28TChhVjVzWXFhMH378+1yrHhvWdb9G7gt5NfdHv2wsGDOdQB1JbaT2I9/qGusq34PgM9bFpcaeyEIXeFMpgH0zfWy7M/jhYWW2GBZTJSV8zLsaFYBJezQ8EzgJ9rWEZZvy1+mMCTmLtCk9cgyl0+XSxASGOtvKD0C90+makAQWAREQARG4HoFWNq9KMk20FKMM9iIfOA9KlUXab4qMwi0EUL8t0WawY1jkjMbZfEfmd7kL1g+6zs05qm2TGJzrPdS14yXaXPcGBhvgN7dkp9IP0olG69rwLFbKCYdgB2pTkWDt7Vz7n13RdCECInAKAsHxik7mVLiLMOBCaswAyMpCBPoRCLREaZv9UCvlexJglGSa02qB1c5wc/uWPSk/JnPGYNz37wbXeCj2s/1a3B8tpo9A5pv8VD02rOh665lFmL9YIp06zrKRuqtZ6ox86EMrj/pHz/vuu++iZcdAvHkcwsuXL8cPYFFpcQeMhtsDD1z82OS8LoW/FX5998CQ4qnCITKP6aAPKdrNM62vWctChRGyeicjKEUTAREQgRsSKLbL3PZsvOKCF6Nu2CyndXEYLNimO0VD5krqngQsm92DUwFOB6q4M5ykpGy19SdcdNH9Vggosp9XhsDgzjAjyc1vBTPostl9Zqe3j7erCctiuJu51W3qTlpa89uSrkVABNoSoBuPnm+ECnf4apTUmLZ1rdREYDwBaZvjmSvHixHY9GpgnmWckTUkE9h5Wm0KxXvEPifFbaZhiYKkggIGd5efZzcWRQvVJFD12ATjkkhXQ4qT8/ruj0tROSzX3sU4Ote+wHmx0iuUr7KuB6HF9zFvyfr222+HfTh4sxKD/Tqb8YMIm0a9IH7bnwWel0bzfVs5N1PjGMtW+sRmXk0idF1iaSKhEikjsKl8W5Jdd4yWp9Zx1DutmShEBERABERgIVDsB5bX0i+M99QFn9bFYVrBLtySVbSuBCwuRwVfYOgq897E853hsfYNS1mCKVKlUWszR4tHLInIPrBJckAErJH+K8wCT9n5gpbzObAw9zNh/fTTTxZcpx6CtbRmqWLFEQERKCOQOvIjFV6WS9lTUmPKuOkpEZiEgLTNSSpCYpyagMWigoNU6vitTmUnR2cMaetNxGKxpchoKYdbFfLGok7kz5Ks6rFJTWGl6WdI8SW8i/sjZaZpWrybfTqXv8YrtNJexpAQfB+KBKMb7BxMRo7nz5+7n8deIHxe2k3xiteeN1M2RnBDsjE+0dhoaI88JmZlOxwjpMvlXNI6sXVhIdCkci3rJZvCqHfaRKQIIiACInBnAgUa4IKrUvU9L/PihfYZppAWS9khVVOwF+sQOZWpCBgJWHzdmmyXMsrTI1pxZ9hDmII0g/2cvb9i6bvTpaRtMoVMJa5wO4GgbZS5xrKqHaQTFaDriQWWVjds2SBa/M3Awy2lmxIqggiIwFUJ4EEe7UXpNg8/+hHmwRAjNeaq7VDluiqB4BWWtnnVila5uhIwWlQ4fovNbMaNYfUC45LFTBCL0Pv371udbuOkYqk341KJhZ9zH3u7exavI7hS6EL1WN8Ghi1w3Mj9kVqZYY9XfeNomwKHdVcu6WHqde50TCOjM0wnM5Gbjxwu8YKL4KzyghQq6RXkGDxi1BX8pwI13b911PW5FgzOJe1RdXrSfJus4jd5xdQ7nbQJSWwREAERGEOgQANcBDu740sx3mK/z7Kzo4rljD5YXN3R1FoFHj4PalUQpSMCjkDemrFEG2atc1K1vchv6J/facl3UWVi3nvjuJ9dqiJkH0iRGRweTMMzK0wZwSxbGVk66upDExQkKu3krW7zxcx3RNEiK1AEREAELARSDoV8i8zyeO84vl4hNaY3baUvAs0JBEqatM3mhJXgHQjYZ1IYch8/fsyZiMO8Slgd7mQEpgjoAPhMY0pdPBH5F00AtyWKOc/nUu/QAmvKqHqsocezwxY4/lop6Lkep1fFVG2xaJ+rXDXSYpN6+/YtDa7Y9sSDjEB03HTTwQH+gWDAH+aqH2Sd+hkorKlomfDDl/0KBChe/c1wqLw1rMurlHN5vIB5k3yVyBgCTYYJnMIrFWX1TmOqW7mIgAiIwEkJFGsjE+qBY6qgrODFnNsWatONoG12xtQmgWOUVtFEYJOA29WZj3muqeu6LGd3gvctV2UHrqyZpEJoEn52qWiTO6KlxL52OJP6svm4xf2x69GP1IvFFHD2Vnf2jujar49KJwLnJcCpPNGFPzwMJnEs8PUKqTHnbWmSXAQgIG1TzUAEigngOpx3JvFTZnLEH0M5Oxx4sGyW5yd41DW+lXyR9ajclW8rAqrHGpIMnTWP25+91+mPcEntALMju15MRovKY8ZYTWQNgLOIM3BYHmOIykQ45FZ0SrxLksVPf9cjbSMXCFC2+ttW7CC1Odd0AyHdz2EdtMtRFyMJNFnLr+/u1DuNrHTlJQIiIAKnI1CsO02oB46B7y812XNsohXYs4vGnEGGcwkWlVaBIrBJwKJ+M/su7n43BRgToawzHCObJRe23S42ENy/7OdGWFJex7E0CZ5q8gGBde4K2UtgOUuDp2ghFi/Gdfo4vFrUpK4OK/jurAVbh5zd/fHsHdG6RhQiAiIwA4HUwt88X4STGjNDO5EMIlBMQNpmMTo9KAI+gdR47ccJrpk+8NTDhw9xaGFLAydt8a3qII5+ioAITE5g2BrHvU5/pNYPtxBhyYpa0zDPcYTvUe2SrF++fPns2bNiAaKFcqlROs6YnG2dwGhVdKWIXhz+caiCziJfWdFidg0sKEJXeTYTP+/+ks2iKQIEcOa27z1KEcP9sWZjsXqnFFiFi4AIiIAIOALsxzB6ZrhHuLjnenOxUWwGNXVx9PErcZLraQWjumebeE5SZRIjT8D/HGEq5tmPfkyVy4VP+147Cb/7z5/72fXCsqXtcBtjVwLnShw/VOMZrqlyWZwmUQy6OrxaWh0yzD/M0ZlkdE6d/phqhAoXAREoJoApNdqF0h3VWGiL5Yk+KDUmikWBInAWAtI2z1JTknNyArxKzKOjo/am5Lg3MGtbJm5Mi0gH8zj/atV+E50lggyqFkrzx5m2Hoe9p7dzf8RCRId4oPsXG0Si65R00Ae6P/KuMg8ES/4Ex+JXmmFsWJu2C2lZ3thM7fDlgQL/ywPbf5Qnr2Q0XIEicAiBJg2y8i1T73RI1StTERABETgXAQas6LQiX4rKESqf+LR3i0s9w5nfBdr+mIqYVrAxxVcu1yNg6VFn6BOuR37aElkmZXJ/nLb6CgRbVtHyD3Y9+pGsLauAanX5OtJdERCBexJIHSWVCr88JakxDasYN4KFZ8azv2F2BUlFLR4EvnnzpiC1AY8si6psLZt/R0dbGtI22/JUauclwIFcHOVYKT+9nP9OLX6QdCxMl+7Wt1SS1OMiMIDASIPq7dwfqT86Pr9DHFCjfhYpk/oMpwg8f/4c8Sy2Nr9Em9ec+9h1b/SmAKkIqbpIxY+GH77sV+B/Oe08LUp4tsAC4LMVQfLkCTSp4srupfLxpYDqnfIVrbsiIAIicHYCxf76024B7FcjxYcMFUPuV5Z5Um6iMs1THEkiApZF4hnsNpU1le8PD59BVJau4eOMlZZJmRzRGjI/Nik+oGaxlT158qSrnBaTrFpd1ypQ4iIgAmckwOm/0f6TCQsHLp6xRJUyS42pBOgef/XqFR60Fg3BPTLPBars06dP55EnKgkmF7ygjj0YKCpYj0Bpmz2oKs2TEuDArH/84x9ttyjQ6fG3AEEBwHqDuxXd4JwOKietOIktAsUERtob/1Is5XkfHOleGlDKfIdlkqU1NLC2ksysvEY3RQVVtvnz8GW/kf3FJo2yCIcz3CX2BYDvKu8NI7fqA7E0FdNT71SMTg+KgAiIwH0IFC9+NxllzsW5uMgzWOHPpSqfq2FIWhFwBFDdLeuaB1qTnKi6GEMg6kWxzlpLKWsmJw2x7JOnB+j6ZRu+3GqhV6wBWhIfE8fS346RRLmIgAhcg0DKfyIVfo1SZ0ohNSYDx36LoxOfPXumMctOrCAmtprHjx9n1s0L0pz2EWmb01aNBDuEAPsT+s1r6LoZCvneKU6QnAT51Vdf0aXXrNgegkiZisCVCIxc4Ljj6Y+tXFsK2pxzPF8/O48ZnTMPQNRErcd5n29qrws7SUjxOugk8l9GDDkUXqYqr1GQVg2SHqZ4MUy90zXakkohAiIgAl0JFB9ChrZfPEJ1LVG/xDOzsEym80zQMkLqlgiIQBMClqMfyair51OTglQmMtIcWSlq78ctfgMaJnrXwsj0f/zxx83sZvjyNQbbU3zKDbtKE8PyZqUoggiIgAjgOJXqw3v329PClxrTpGpev37dJB0lskmAV/gOB7WmeiqfT+9ey9I5nEXb9Lnp+qQEOJCLbeeWZllTQGYlvH3LC4jDJW8Z3pA1CR7+LJoPK8j8UTS+7+H/S+AinuZih1fTpgB3q8dWrhebYIlwR/fHkXyDOsiY1IvXL4Ms6n9iR2OwqZeHIWRyndUNAzXQ2JxU8/hRz7LL4RQG06P4KN87E2j1auS/K5cnrN4pz0d3RUAEREAEIMCAhVGyYMgo8wU8NfPMLCxTrvoJUSZx3RIBEZiKgKVjlK/bVFXWWxjLGky/wyp6l07pBwQ4CyQIif7s/QVJtboodgWKgAi0IoCTAccgMX+c+WtdBYWlUNGnvv3221Y23mj6MwdqQGlSOwXGlib53jCRmmWUs+CStnmWmpKcgwmM8YB0hWJ85I9tn5Of3uUE5gJ3DszaiI3ZioFJY5MP50TXqseR263v6P7IMuFR70PGpD7VZIzzYNjbVGnXG9mOj6pQ5SsCIiACKQLaXpMio3AREAEREIFWBHC8sHw9J8iuzBcwSORcPzOzsExB5NeSgaNbInAxApaOUS7RF6v0THEwTFsWFTRMZBie65ZFm3ry5Elvyy1rWpvcztLq7uDHsFlZiiAC8xBgXGOhx3UynObAS9q7TxtTfIqW6sNv++VrqTGt2h7Kf5kloZUA90nnwCX7YZBTPZUvgLRNn4au70NgsAckYFm6ffbsGdsncIKc9iRIsHBiJcqbxTRxn9ZyupKqHl2VjTyd8C8u1/tcHDi1S3VSE54iQI/PDrmaVsHI8erVq5oUuj7LPLBr+pMnfuBbMDkZiScCrQgUm/vVO7WqAqUjAiIgApcnULYEnpqSXBUX35IoK1oZ3rK89JQIiMCxBCxLmxPabZpD0w6uBalzEMkT5kNd+Qi6exYClhqv3CK+ieLdu3ebcYgg5cRCSXFEQAR8Aiy74loUdHSXcQ1MFURHP/ptIHotNSaKxQ+sXB71k9J1hgAd1DfffJOJcI1bQSccLZS0zSgWBd6BALrK+C4X8zgvHc4wUy3IclIsIn388cdsVsFtut6Gz1Fly98dGtI8ZVQ9HlsXd3R/PJB4qp+a8xSB58+fs92kBhfu8wxaNSno2R4E7rCbqgc3pXkfAqiD9YXV2mEBQ/VOBdD0iAiIwJ0JlC2BM0JNZdnpXYMWr6a1DAxJ2i+0xqIQEbgqgZStxi/vnHYbX0JdtyJgWZ68gztsK56Tp2P5FiEmgt7nglha3WWUkyYml8nblcQTgUkIfPfddyyfr02ULKhfYEpIEVIHqqXcIiepl65iWAYUqTGWKvjss8/ev3//9ddfC5cF1944KAOAxeHJcgz/3sRniy9tc7YakTwTEsAj5e3bt+OnCZywyCSreOd8K5IIgCM4Xo94ZCLSrmSRH2ceutOXL1/CkE6Vo3l+//MPZYk/xrJdaSpyGQHVY4bbyLf7jh+/zqDveiuzkZe+qWvWxYmjlvEh7LIlwyVTemq6WqYKxTJ0erD4YLZO8oxMVuPcSNrKSwT2ElDvtJeY4ouACIjAbQngn4e9uEBXRz+/z2EPZcb0ym1gt22TKrgInJFAxlbjFwfbiP/zpNd8bmbtA+HKcueZiIPAhcVvoGwHgp+Lrich8Pr1601Jeh/GgwAXa3WZfmaTtiKIgAg0IcBSN31Xpm/hg4+4GjTJ66hEKEI0a9Y+7ryTLVPpDpfUGIcif8Gy5swfuHPCs0lj7S6DTcPidecS0UU/AtI2+7FVylcigKWajalsYEjtbehUWGYuDx8+xHHwEFM5h4jxMVXL2O0Xn3GcTp49utewU/lFO+m16nGqirvp6Y8jPUxdfWc6r5n3DyF2DS6GDbYYMt92HHRxIAFaGu7/7Ps8UAZlLQIiIAJrAuqd1kwUIgIiIAIWAmXr8ZmJiSXTc8UpcA+lgGVgz0VG0oqACCwELE7S0+5ZVSU2J4D9ynIaqPwGmpM/KsG1u8BakgGbIiy6mVrdumoUIgIiECXAEiyqS75jGexbEJWzJpDxGneBaArjP6AZFeOQQKkxh2BXpiKQJyBtM89Hd0XAEWD3Ak7nnLw7YP7lMl0ucGUZ7DLORlwcLsk3r7A5OfHVWU7M5WBHND1Oi5Tvo4Nz4IXq8UD4qaxv6v6YwtE1PNN/zfwRJQYby2JABh2G4wmXDznzICOz/RZw/jxC+AT/0wszItpLp5gicE8CTQ4qKHYcV+90z1anUouACIhAGYEye1BmYlImxsxPFRSWxUKZkGauU8kmAm0JWJykZ96z2paGUjOOGoecDKHaaU6AdSNLmr2r23gG7WXcH1uNHY2xAAAgAElEQVQZPSx1pzgicEMCnOkY/eB1gALj5ymOtQvEdj9TRz8yQZ7wQ2RO7N4XUmN6E1b6IrCXgLTNvcQUXwQYx/FE5NsUjPUjd6LiymJ8YSvriE8kc2ovrkHGURvdhsMp2eGAjid7dSX8ho+rHhvCbJvUTd0f6SOirmpd+7VMLzb/afzFfjxLe6Xss3ndzc+87auu1ERABAYTKDboq3caXFPKTgREQAROTQCTUIFTjsXX59RYnPBl87syp1KXqS5EQATORcCy4XPmPau7aOdtO022ge2SZ8LIGdudk7Zg5HXP6mIqApbDeAY4HVpaHSt/shVM1XgkjAhMSIA1L9y1+WqkUbbU6YnGx4+NlhI+5RZ5rLTDcrcMKFJjhlWHMhIBCEjbVDMQgTICzH34lCUeZhwGyeA+YFKGnGwgMe5MKysUT+HCyLe2LT0DkTFQU3ycQXvvxysuzm0fVD3OXPU3dX8cXyWZ7nLy+QbTZst+wU2kfE/h1BsKNwuoCCIgAiLgE8ivLPoxdS0CIiACIiACNQTKzlkv8wuskfOQZy3LP2vBypCu01GICIjAKQhYPMInt9vYORfv0bJncfaYloFjzNLL2UmeQv7Xr19vyjlgU8TFWh2W5DxVWUvyfHRXBMoIsPy0+cHrIGW+2TX4O4+BAMU/WXKOPkuPfeejH2FysQElWssKFIFzEZC2ea76krQTEmBkxw8SOzbnmrF5lQ9Ad7XP9LMJ48rJ2Y3GbSrYHBbHx5srNhM2SNXjhJUSiCT3xwBIr5+ZicfkpwjQwzITbsLl2bNnU62zytzWpFqViAiIQJRAzcqieqcoUgWKgAiIgAhECXz99dfR8HygcZtpPpH572ZmYSnh9eXrFBmFi8AlCWC4tJRrcruNpQhLnPxEg89L2ZO6ZEzctiwWMLk/XqP2MVFaTjzttwDmMFrUlSu1uhpriYOmCxEQAZ8A7oDoKpY+zX+K65OelZgSOxUelPqqP6XGXLVmVa7zEpC2ed66k+RzEsB9EJ2HLR+4QuId+PLlS6zibb0hMQj0+JwpB4Rx6KNl8y1GG9ym6T3k+DhhI1Q9Tlgpa5Hk/rhm0iUkY8liga1Lli0S5TRdS19sz4qDJI2rC/Y0i2M2Ia/lgWL+elAE5iTQqo+q6WFqnnVU1Ts5FLoQAREQgWsT4GsgBSvimenJZXCx/FMwlylzJ70MNBVEBO5GwNJLYH2+zDdn5XWUb+GW01lIQV+eymM8y13LVhDW0nq//pnvBfkkC5Q9//GR15u2iLwf9khRlZcIXIAAU55dH7wOiowiZOyFggcP/InfQ9TRk37y5o4CUmMObJbKWgSiBKRtRrEoUASaEGDQx08Rd7TFG5KDIRdvyPrVVT5n2vYwL06v5IAwS6mZfuJ/+dVXX1kiK85gAqrHwcCLs5P7YzG6fQ9m1hfbuqXvEysbm2EjI3b20dxNPCCZludijLpXPwQiaXSyPaoEykcERKA9ActpH5Zca9ZI1DtZCCuOCIiACIiAI8CHP9y18YLxbhKd3ChwQbSyuQy2jIK89IgIiMBJCWAi35T8Mkc/UtK815HsG5aBY1oj3mZLVoSAgKW6Jzn6cYAXZgCn60/5YXfFq8RvRYD1fkyIQW+GFyB/dg7GjzDaE+wdM3XEYyq8tzzzpB+0hKhgUmOiWBQoAp0IWN5KaZud4CvZuxHgYMjFG5IDbtiOxZYArOV5A0gGUcMXE6levHiRycvdYkM+ql3NyrJLShfNCagemyPtl6DcH/ux/W/K+S10c1rS2UWHe/t/y9DuiqXWXTPwdjmHKTUhv7mnOcxVv0VABOYm0GTNr9KWpN5p7jYi6URABERgOgIc+FHgOt9J25+HjvH0C1/gAkdS/3Fdi4AInI6A5fTHSt1+KibyOspXh2WFchKLVr4gurtJgE0glq2PT5482UyqMsL1Wt2mUaV4GbIStR4XgYsR4Lgj7IfBG8d0hvOKdjkC0gu1+hLOAMKUOijykimjM34PAwSYOYvrDSgz05ZsIrBJQNrmJiJFEIFOBPAg5ABFHF14DdnyWvCdH5QNVI568RDDaH5HyCY51susFNYEVI9rJjOHyP1xRO3kF94m9ON+8+ZNfttfpaGKBQa8pEegz+ZRsEi8Ti86315HU4gIiMBZCFiWQDbLUtm9VD6+iKfeabOaFEEEREAErkRg1xLXUnCj/eW8lCyfGQpKV2ARC1LQTxEQgXMR0OmPQX2dyAEikLz+J2W3zKHk/liPeoYULD4iGD8HfEfVIsm5Wt3mRvEmFo8ZWpFkEIEDCbAKG3xFkS7r7du3rPQjFY6AuzZvGA8lOrC8LuuUqAXTYZfmNS6kxlyjHlWKKxGw6HjSNq9U4yrLnARQinArZIayd8d7SuWwF5PvCxlN0/J9tFMdH1P1OJ55ZY5/rXxej1sIZHq3XRNRS171cdgguHmoLysEFCrvIpmXhNVWrF3HflquifWwiadUnpXuioAIjCTQ5KWuPL5RvdPIGldeIiACInANAiyAYTa1+G248jLksUYyYF3f5TjyomDLLCc8XZXGSPLKSwRORICTACzd5oR2m2LIm15HFiDFuU/+oGWFkiJw4vLkBZF4FgIW1+dN66glo3yc/PeC3LOVFgaXzpiLTaPKbY+hXY6foRbu3NM2bITMfUiN5nS3M/+YwT1+/Dh40TAkcgCHf8oGCzf2ToyVGtwH/ccb1lTDpDizIyj4kjiq2t2awZqq1Jg1E4WIwLEEpG0ey1+5z0wArXiw1kF2bBFBO8LRMOO040ND5WCyVqxgoLQYHSjR4gqM2L6ouu5HQPXYj22/lOX+2I/t/6dM5xidlS23ZzNgLfPnPBT2EbIuiOfi4gSZj5y5yzDD1PRAwzGjHab/TO1khHe3Nvc0u5i6EAEROAUBy7x0syCV/ovqnTYJK4IIiIAIiMCaANo1f+vwTAgLXcsBIZk4J71VcLblXnonJSOxRUAEHAGj5n8lx+hN98c7mzgsfgNX8oV1L8I9LyapbqMYg1cHK5vEpm/fuYpTSWN5nBVN9MxNMk3yumcidM4o/8Xr0yeCxkrTejmJ04zWczp2x+1a+ADgsQdVWGohNV/T0Y/QMw4oFs6KIwIi0ITAJG+lUYwbqmdNalmJ7CWAM9myPYN9LBhkBhtbaOcI4GTYFB7tqMwxEWcb4y4UOOQ/IbsppCL0I6B67Me2a8r6+HVXvH8knl942zQ9d5fPywB3+/X82bv/xyW9sHNYZISotPyyVZG+I8hi5M9KFyVE5UPeIwVWXiIgAr0J1L/UKKz1Jlf1Tr0rWumLgAiIwPUIsF61HIJiL1p+qmJPZ7aYTDH2Dugc/Vg/fM/GQfKIgAjkCVg6ikqjR16A8Xc3D12r3CA6vkQNc7QsDdZP0xoKrKRqCFhe/00baY0Ay7OXbHX5bmQqS3h9DVpSwH7OR4rl+2hhVRyHN5oXlqWN4hRO8eDa95HZn/vg9boIuz7yOL8HIa9StHtBVXPLVWsI9wm55IByn+pTSS9JQNrmJatVhaok4PQNdOOjjNJsEWHbp2VWUuyYaPR9BGZwenclXj3eloDqsS3PYanJ/bE76nz3PY8lffF9zNtiGJYYFXxkTKv2LrL6j3N9rG2i3nIdnXUHZdRPERCBsxBo4pDdZI1EvdNZ2ozkFAEREIGpCOSnHmtRUf5/+umndfjZQ4zfMfGL6QxwfqCuRUAErk3AcvpjE91+Hoybp3rkjULzFKS5JMwELWW/WHtojvEsCRqVnwH7Ii7prZI/RLbSjHyWNubLWbxu6ieiawuBvVMhS5pTxQkKiOWQhYmM598333xjf+MYBMvONxqGKDVfSx0JOUywGTKSGjNDLUgGEfAJSNv0aehaBBwB3y24wHjr0qm8wDCCOWjTAxLtqGB3DRs2/GJmRGUrfkaRyzyoWwMIqB4HQO6UhdwfO4H9/2Q3J43zWE6XCXMGx9dff73+AsIyQmSe2rzF4FHv5bOZSypC4M2ZipYPZ+dlPoLuioAInIWAZe1hsyzorJtxNiOod9pEpAgiIAIiIAJrAgwfe7dXvXjxYp3O2UNSa2OpcnEyyuDvraQkUbgIiMBIAhaT9N5OdaT8ZXnlTfy33eFpnAn2tl+xUIqd7eOPP8bxrmChpaxJ3PCpSd59ozlxHtOxsanku5F8F2TM4lzR8kDOVZbJpc273k4uvEU8XydhvrMMGfkHWdDJR/DvzjwxpLDRrpsupYkF1edwxmupMWesNcl8bQLRLisost+rB7da/byqttmKj9I5lgBK8oFzXubdHKG9uVHEOML6JO0bM/aar/1cdN2bgOqxN+F+6cv9sR/bP1LenDTSvfaVwJY6s8S8NoY3T8qVk5VCRghbPvFYZH3gNLXeUclyYkS85AoVARGYjECBLrsuAbur14EFIeqdCqDpEREQAREQgeBQkE0gjH1Ge+hmUpNEYNpiOcHLSYupy27RcE/pQgRE4AIELC4pp3M82qyXvH3/8r4jKT6WmSA+Fr2NeO4LuRjKdGJcqrLqwy3V3dvVlVJYxGBdvHerq+cZpJBXw27o/ni9cSSo8Xl+Xr51YW9kmZyNWwzW61MqohWxa5qDXmQ8riyaV9fAVEHkN7BgtwwoUmO6NlElLgIBActbKW0zgKafNyRgeVP6YcG/ZdOKbrEa+RJilDY+wvrvSbfioy4+//Mv5TvkMznjterxjLXmZJb7o0PR/oJjUfN93IC9HZZSMVvOnzCMnJQlkxRn81ZONRGArjKTRb9buzZBRsXI13L0EQWKgAjMSaBe2673WXRk1Ds5FLoQAREQARGwE+C8qL2DUWoxyZ7pVDH3FoeJzOkcC6YCLmFE4KQEjJ7fA75+Oxhg3hEn77c0WNSR2Vlmgr1XKGmTvn3pwYMHIwncKi+fc6rg+Tcl9dSu8Bla3S6BjZHzeC/voLamhLPaOlAhzQnQtFrtRm4uW8MEWcdhDcU+eSHmLuvi3plUw6JlktLRjxk4y60ZBhSpMZvVpAi3IpBXhxYU0jZv1SRU2CgBy/gVfbBVIIdz5af5ezeIbvpTOsnnVLqceJkLXHoQfvljA2cm5nlvqR7PW3dILvfHjtW3ObccoNxsFg//5fwRldgOLMMPc+/N8uaFoaPMO1nmHy++i+9m/vCDzZQtfDYT6ReBKmb8Zs2GP8xA027i7EdAKYuAkQBmmvrVvsqe0BdVvZNPQ9ciIAIiIAJ2AvYp+pIm2uyHDx/s6c8ckwnFrtGcjV53WCiducokmwgcRcDyGYdLuunkC2VZqDuqyvrlyyBoGTvy6yL14gXD9yRbpuvLNWEKlnY+gL/FnNi71Y2vnXwXNF6eATlyrMv79+8xFg1oVAOKM1sWWPUBi4+pZVifTfgx8uxywOXsYeP+kDHCL7mkVq92FW2kwIPzkhozGLiyEwELAWmbFkqKIwKWCVFvSnl1wmIocBIyIuc/tepiosHis+F+6mIqAqrHqaqjQBi5PxZAMz3CPrzNPvFwiw+rg3m/bPpfPmxt3FCIm12lHefp06eHTLDxvDRVaiISg9lvv/2WuHlwMKu5VDGe+AjJH8b0x48fH3XQ5sEslL0IbBEIVpu2okfu06vjsxi5URqk3qmUnJ4TAREQgVsTQHt/+fLlLgSVI86uvLpG3lsQfVq0a3UocRGYmQAT5E3xKk0cm+kfEiFfqL1nGxxShOaZ5r+I4rLr7YjmD0mY4076JSyHa9oLowWvN3+j/bOthWFApWzineEsgAEcgixoTpjNqfTf9deaAE0OsLsORAxq5/I/aX67xq/Kb3w150n9Rn0jGCi1jW2hLTWmeatTgiJQSWBTHVrSl7ZZyVmPX4AAjsK4mh1bECZcGXedXRYS44hMeXfpZvV8Nh2W6rO4Ugqqx7PXptwfu9QgnbVl4S1vdO4imZcoU0fcDb2AyCVzy10aGPEzg0Qkg1UQPb5RNVw9Wh7A0ZVMmMuf/+gj30hdk07bZ2mHUXcuS+NsK4lSE4FTEKh/kfP7hAogqHcqgKZHREAEREAEIMBS0K5PYDOxZ3ZwdnSsK1t22Lti4iS6a7LjHtSFCIjABQhYjom6pJtO3miDWXy8Tebw5hT1qwikwmpk3BscPGj8yZc6/DWJTXudMVlFWxOwrGDlX5N1mgUhllZ3rN24oFA8sqmJdX2PymTWUyJweQK7PBqZGB7uiODXSGohY1eh/ASvd20ZUKTGXK/eVaKZCUjbnLl2JNtsBCyjWG+ZM86IDx48sOduL8vg+b6lU7IX8/IxVY9nr2K5P3apQWO3daAlnUlspjdfoHDu496jd7Fh8VQNU6y9m4LVpJ96NjWRTsUPwqNehkGc8T9TH4ZAkhuuZ4znrxzPRWDvtzLXpWOBpMe2Y/VOa9QKEQEREAERsBBAQd21w4dP8lmSnTYO+u2uQZNJR4+Be1o+EkwERCAgcNvTHzfdvje9lwKSF/hpsW73NlUFBpyzD8oztwrfzTQl5yTuj71bXar4NeH5DuSMDp01NPSsCExCgCWeXW9fMCQdWArWsKJjNPNcTeVcvUQRubvLRe8BJWgzUmMC/vp5NwLSNu9W4ypvDQH7SXs1ueSfzYySu0zrlk22iySZHPOilt3Nz9HK0rzwU6rHs1eu3B/b1yCHdVnM6GR81IZXlgbxvMxrYByFUvaBFSzplR6Q0Pvqq6/aV0w2RaZku8awIDFknmpbJOJRyymnTEp6VNsLuOmnCMxDoH7TcPOjHxc46p3maSSSRAREQATORQB9b9fBxii0nJ54rjL60uL7mJ/g+JHRh3fB8Z/VtQiIwAUIGOfvB+5Z7Qo579plN/V2FTKVOGcVY3bDasQfF/Ujl/Hw467rE4F7BxW0dzdyCpfC1wQsR1/k35F1mgUhM3irFIi9+Ui+AxkAdlNCRRCBexLYtU+MNYVJjk5IiZ0Kn79ypcbMX0eSUATqCUjbrGeoFO5DgGnR4VpHZpJiP/2RSb3dLj3YSUPuj/YXSvVoZzVtTLk/Nq4aDK/BVqdUBru23KUSKQvHaJvvgnHiqdk/h98k3pNlsi1P4eyPFbsmhb3PMtKknAWNSRnr3ZhafbSMFaCr1b5ecqVwWwL5fqkrFmxPRrf1lBh06TXdZipZwtU7ZeDolghcngC9E2fTol7yPUSjo8blmaiAuwiglu/yzkeBPNzktKuALjIvyy5lHt/HwZYmJ6ouREAEZiBgUf4vvG8wY9yndqa1jKMUseEWn1TML1iN+OPi2bNn9OfPnz8vbldGb/iuvrDBELZr7C4uePCg1E4fSM0GaT+d1DW0U7f88LJ96X4K46/zHUjX92h8YZWjCJyIAHsG8qN/UJZgYArujvmJDYSxfp0XXfTglaO1DAUhUmMKoOkREbgwAWmbF65cFW0vgcO1jsz7aFef7Avcmez2orPEx9Rvl82S4LXj2FmpHqdtCXJ/bFk1zGEwvBpTPMrig+0sb+jnpLEaw/FSfNyAKo+4x4oNTyPMJtGwAtT4BTI8z+OXgCQZdSHjGdmEpBIRgTIClsMPylLefKr+pTCumW1KEo2g3imKRYEicGECTEqx5rOWj7r49OlT1MvHjx8/fPiQJf/6I44uzE1FixJAsberuMzwK3X4qAwDAnlT7Llw5PMZ/QnsBVRMERCBTQL588mWx48y2mwKXx8hvx03bzKqz70sBeZEdPVRzyoGLyZ0xbvRoq4VayHtyx7rZ/MhKH7+floyKi5LPqPoXcxHsP3444/vo3ZaDvCwxInyNAZarB/599SY0fho+Q7kpIUaj1E5ikAPArt86+s/klNfhJS1NhVen2O/FKTG9GOrlEVgQgIWTdISp6ZoF9Y2a7Do2TkJZPwZxgiceR/tLm6WY1+X4vSzLURxWXqD6IP3DFQ9XqDe5f7YrBLx1du16ja4d1vKyUQr382xONpqWZ107Eut0WqAp3E/dPTxgsDKQyt9g3VB7g0fyTRFGp4+otQQtZJqSOAoyxq9d75j3CwjBkR8kjaj1URQ71RDT8+KwLkI0Ckx5UapWG81Y8kfV0g6nHl2XJyL7W2l5fRQ+2IzXiCtpgPDgOMmEnWIiQqAf+cZDwuJlkWBIiACxQTyDjpLsvaes1iMox7M22rsPeow+TFibDopsmTCeLdXJHQqS3lZ8+h3ZnCw8WDkvJgBkQ02UbY3Vzvtq1x7m9wS37J/Mv+eluU74Kn8C3Vht/IBbJWFCFQSYNJk79wwRxw7K2SAjg5PQAjGzUosAx6XGjMAsrIQgdMRsHfIZUW7sLZZBkRPzUyAGcRgb5CARsbjzb5/fr2UE+Ry1M/K5e+jxD4qX9XjUeQb5iv3xzYwOVUl43AWzWO8JR2zZmrSuEiISAXG4mjplkAUrEovT4x9Iz/Ahz+BRSlMFRlr+7Ej9CIYtozMWs5IS3oKlMJFIEoArQIX7eitroGVVjN6zvoTczcLqN5pE5EiiMA1CFhUSiwCLFTPoHJcg/lNSoGlw25axcv2RC62eAzbdwkzuTh2Ge8m7U3FFIH5Cdz89Me8B1Lee2l85eZNHL48BVtSjSNIpWnLFzK4RqPzLXVkNGxSTEabxGgMtJaLqZ39ajOo3NRPtKyM1c49dUb3x7wCiS7az43YcdOFCIhAhsAuE+jmGJHJqP5WKne2oJ+rJ5EaU98YlIIInI6AtM3TVZkEPpzAsa4LKRvIrhmZ3fA+2MGuxu/l8IYxXgDV43jmzXOU+2MDpFgMC47cz5ubG4j1v0mwzpeaNC4ReZ+bO4AzF3379q29p/hfkf/4xRiwa3RZp7A3hNrcZQgI0t/rBRs8Xv+Tis6Y74E5zJJeXxalcEMCLPwMPpCJN6JG1+zRc6bqXb1TiozCReAyBPDisquUjOkjt4hcBvJtC4JavkvV53vrp2DFKrtd/cYALYvPKapVQopAbwIMoJYpwPg9q70L7tJnUMgbavI+TC6dARfs0c2YOAIBdo10y7PGxDMfwwpk2Psz0P2Grfqw5cZ3u8yIvdjlrqR2WvxmLF1EBlr+VlDpqcj2g0ZSKYwPz7t1Djbwji++chSB+QkY+5+lILgCtD0pw86HQSc1QO8qgj3HTjGlxnQCq2RFYHIC0jYnryCJNyEBJqcHWiFSs79d8xe70SDlbdmjXlBFUqUrzs4/LDNvWSrO4sAHVY8Hwm+Vtdwfq0iySo0eY7QYBjlZFKDgkeKf9G4c4pJ5nO6Jww96iMSJZQUGaF9UbGeDPfbwICxe52DQGiytzwrJ8xWtFV8fl67nJICj9oDDFJey04eXdeAOHe9Uj57TpR9cqHcKgOinCFyMwK4NGExc7V5fFwOl4pQR4JNbbEwyPnusTmsUkmh2N018HzvNd+zSKqYIiMAkBCxHPyIq1oxJBO4hRt6On/dh6iFPKs2uXg7MB40rAZ1s+hjrfIsZlTLGoMTC0i6w11M7DzySJzjvM9Xyi82SqQTHhOd718EHAYwpsnIRgXMRwIa5y+yQP02jX9lTmwFOd/TjrtF2L8/bqjF7QSm+CBxCQNrmIdiV6akJdB0082T8WbkfM2828WNyfeBbH0ji/0ztJ/Hj7L32rSh2Z8G9uRwVX/V4FPmG+cr9sRAmtkK24bLq7L/k9rRGmrGwrG2uC9Kz97Pss9T68uVLO5x1TPyTBh8IB5DiDm68tAsxPMbyvo8YDkb6aa3rUSEiYCSAmoufnzFycTT6xkrPIXq28ecxqHcqrnE9KAKTE0DV2atV0iFc7FuEk9fRBcRj2MovS/tlRKflQ11+yGzXzDKM+2VR7Of0fdz71s9WBZJHBE5KwOLbN9JocwjGvB+SsXftLTmWN0tlFYuR8q4oTnDXgxxt5U9I8bActmG1wJ0FtRNnzV0FnDny5jpWv1fAr/QMok0JM88eeCvP7aSFOpCnshaBHgTwILQne4jNgfExNU4d6Bhhh+ZiSo1xKHQhAjcksKn25LWmGmLX1jZryOjZyQlgiGboPETI6EwcYzKWZ7s8OGDYHUvYw2BPuTgmPKG6PL7ZKdlzufbpj6pHe0uYNqbcH3dXDfY+Fg4fPnzI9G/3w38+kDc0/xmrwf90bZs9Gt36rh68QCyWTndNrddZMOkdMxgsWdO7sURqH6gCgZF22PF1S9YQzs//aQaDXUgDJvopArsI4Mvb1QMSh6HKfhjfx0OcQtQ77WpIiiwCJyLg5qK7ZI5OzneloMh3I4Dab/eAZIfotAokMzKjT8y0vo/GtjfeRdI3Y2WEnFawjMy6JQILAUs3WDlZmB913r/TgmhAGfea3Xad0YiJyTiOUNIePR4Lk36yjLnM9QZQJYsyBTJvdBojeatcNi2lnRaksSEYU96UsBWKtunk36nexue2ZVFqInBVAhyB8eTJE3vpxm8VSOXIuZXDBko7n0xMqTEZOLolApcnsKnLGXXCvaAur23uBaL45yJgdN5tWygWi/2JuUt814HZy1ObL75LvGxK7h43XvhnZlnOKTP2Sz6uYkcaYxEOiaZ63IvdbxJ7n+0RX+6PVqr4EeLQxvyQkxT3Tl3WeYzpDpAZk32+zeGVOObbOtCz9xdrYoQw7I084qjSxwi78BjXKJjQLPPHF9PerrRNP9o8FHg9AmhmnV4iXofK5cyjfB+XWlbvdL3WrhKJAMcbGKeXAasyp8kgEf28G4HFA9LoIzJ+V4+lOpi/GGdk+PfgxHOudTILgXvGyU9s78lEpS4jkHfQWdKsNF+UCTbyqfwx9hZEA6TdK8auxZLAmS+/tlGmp2UQsbvAH8hob2NMc4iEqbCsO6U6RhrlMvTqb22+4D08gPG4zdvu/HLl31A/5lTXmTcl73I9VSkkjAhcnkAwAubLi80Be0U+TsO7maMfKw/XaCikMSmpMUZQiiYClyQgbfOS1apC9SbA0Dl+H3503wVm8wJJ8lYFn96ANR2mn87mgGB4kmz6JllmwcEyVuVSu89knmvV4966sJykUGaG2ivJEl/ujzluvMN4ydDB0Slw3DFUxS0AACAASURBVCMzw4wdJ5fQ6t4Aow/uhsi82ZhGHlIIzM2+dYXqfwJQGTHU/k9Qzx+Lj1FxZWHWZHW5n8C0T5zDGFryzRLmlhGrJ0ilLQKFBJaXiKZe+HzsMQ6VxIs9dscaxr6cTn6ZVgk++ki9k52VYorAKQjkh/JMEYofzKSpW3cgsHhAGjVzJkEFFp9+GHEIMBqJmDtg6JnW99E4TRj/mhtzNEZr2BKMOVpsLg2lUlKnIxDYalPyF9sBUglOGJ4po/F1612ova+z/TgrTGF+GUHBPDEzLPqR60vNOoT/Wc+Rn71G+E07YaaAY86oyAjQ6ha6QX5NGkrGYdooEhZRu3tu5t00ZndItDyxPPBDBFamInBbAkwGd/UzUbeATvRSbuLLsn2nTDslKzWmE1glKwKnICBt8xTVJCEnJMBMeeSmO/KKGpnLlJ9dKlZXYzuGL9+HbynOpsEkiiJoJIHDySVnearHoNI3f1osZpY4mxlZI/ze9O/9+/fWjA3xeGeaSreRGBMSXlpsefQCdAHGA1EM5YhEIa8NaYpuk+zbt2/p0ezCU1JKXZRbyUNIaJctAu6jj7BHl2Rc94w/SESlygeyN7FtjZOaUSRo81bWlX776WC0y9NY36Us23k0jbGWwR4yvgXuMkitC9KU3EZim8rTWjxjCKctbuRtuM2LU6mK8UKN7DANZfrd2BWkOF++d4JhZhUzhWUJp7otVaA4XQnUK5bjh5gyIOhv+QaZuVuWo54SAQjsGhkZ5Q+HhsB2vYgx7nCB8wLYnUgoeD6ptneN2gV10TbfzdSME0nAbialCHcmYJy93gFR3qCPcnI4hF0TTLsJca1hLrO8/NegWgFZa32D55hrATJ6ZnBrvD2kXyPc5NDECrHIv25yAdjg5/w6TLRe8m/Q4HYelVCBIiACjoB9JrJ0UO7B3hcphX/AAkfzokmNaY5UCaYIRBvbDDaclMA3CZe2eZOKVjF3EQgmPtGfKAPDDKHRJeOaaa/R4rQUvF8xffu5m9haZNuszcBovBn/pBEsrFzrvXk9UnyHInNR81rtbUV/jcqBx3HZbmBjCaOZrgNpWz1O2FqEXAq4XONwWlbetczGkIIzSNiJTuK+nAjPT/dvWSlw5eaPsYRDBOkNHzx4wL+tvrGCd/l6Ls1YQo5GUOtoFBPxogp9EJmytPp4EPDBwqd4gyyMP9mswM5FhgT+OEnU+FQ0GvvFScoIkK6El6igsflZcyzB8pr4gcF1pcs2Qi7NO0g2+MlG+c2ysFFj15gUZGH5CQ2LtLTzzbpmZ7w7ejqTdSVei7Q0lVZvfaYgNbd4+3iP0NKK5eR4j13fdllLSycw4QlSd+6djG/QZg+2rmsXYnl9GD3ZDOQe0QUEGnbFvtpTxtY4xBgTt4xExqSCaCgtQYjxZ2ptwPi4ot2cAJrVctS9fwZVign6J93dgUMh3T5drrFbYA7SaiKQAlIfvp4opdIkZo95cSa71C0/nE/SUCmbGq//SM01g4ux9pkuzV/7NSj0bCUByxQsagGvzHfCx/PF5B0vnny1KizdvtH6gUaUd73yRQq+BoCr2aLP09MyIKYm4EhSDwQDS3AEIGIPnk0Uq50wBM7Int+vtebX1CZz/MyXSWkMTQZfxq/8u7Yu2t746xQOCcn3roPb+SEElKkInIgA2jLW4NSQty4IZtWuZxQtOZJLVOFnJWjYpGNd9uIQqTHF6PSgCFyDgLTNa9SjSjGeAMoAEyKmUb2zZroXncJs+i5nBGPWgytI6jTr4EGMA1jmg8D6n3Q+bp4LSTerRTYsJ1Fdy2XKkqiL7wL9C9+aTUn9W1e6Vj3aa9NvEpmnmHfQ2uutapks/nsr6i+pldT/AupwhX0tij0f2EGQeJL0VnlJ7Hd7O6LFC/BnaBnnTOnYZUiafyZf+D8pcMQCZDIZBbfIl77D4vHpy8SQFqRT9rO+yL5UNdcWaPOMtW47RQa7fXmmhpvl2VZv/d5WGshmMfFjm4MbDm0ZsP4tXh9KVz+o8dr6yc52fc/eaZI3aPK2cUhbzZ8kFLz45/rJu9YPaRmKVsN9v3Ip5VMQME5TaaUMqUQeXyh7x4Kq0PVVbVX2XaY0sA8r1C51emQXtGtWotG5VUO9ZDqWOct9mlBG/Rj5gqdamn14olNNJRKEBw2AvsWPkOmc6Yr9mAXX6/nLIYf81WwPo8EcogYU0LY8kqnu5dWwt6tUdptZRN/BVGqTh6ODRYtD4Az9yeT0JJ4IjCewHpVSrzDh9YOgpYDkEpVh2FTIIqQ9jtQYOyvFrCQQ6LfLe0RgZbJ6vJ7ApioobbMeslI4F4HoQB8NZKpuXwgugJAyNaMgFaQWPGK3YbZanV8EgJifNZpVwHBT/Vs/4hctgGZx2/AfP921DzPaSl3gbesRLT2lwDs47oKYY9rMR9GmZhfUSawLO4Gyd8CefmXMMvGiDYlGXClMzeP0SlGpKgODzr1GQiyDTEKwd5MmQw5TYv644CeBVIS9Yw3EIIXKYrrHi2UIRKr/aekTgVafUZMULBrSpp7RRBJLIq3e+uhM2yLAEodh0s6ElslrwivDU06B44J2wqSRdChUxvhul4qMzmJlu1vvZG8t9uouiNmwv3Ud79kvGjbFghrp+kjX3oBFwQLheRHO3mAk/yQEaN72RjjSjI5gdnW0lUrTtVIoETrM3vedGTrvu9N5ekiIBmVvA05+1C30sR7yuDRJv0Cpoyz1CwlOBl1ciYClOd2n8WRmcHQ7M9S7621SF1SoxVawlCWwGFDGdb+aYULvXcxk3fPXpFYsxvKgfWBdYz9Q7MpSRx8PmkRQXlpX9CljYNmMldoxpj9VNF6lgJ7/U3OWqSpLwoiAI7BrEbC3zp/qM9HqncCnu/B7wui11JjT1emcAkfV15F2mzmxTCKVtM1JKkJiTEIgOhqmAhklOy3HrKfniwytZrtMjuxaVqtMMWT5mXIdpefHiZJPqV6Bz88pjPCVzV71mAEIHLT3zea0bmM0MKYVPJ5JvPJW/OPXa1EU0pAA/XXD1JTUYAJ86IGZA1/RNX6DKSMeB73yl4lQcIvWRa+hb8oUoNMjMxDgVG1GPk78dkdzp6Qiwmac1LPGcN4mvLhO9PFE9U7GmlU0EZiTABPd6NcW8tIG30/MR9ZdEcgQ4GtifICAL1w8e/YsE225hRrMh7MZJfOfw9hMZzMCnz9D696MRoR5dODffvuNT5wwh1/Edp8UIWRR/l2IpVwuDk9RNfxRUv4wLixfL/WtDIRkvknHV2OYJvgJLteLYMVqFYVaOqJFMP5dkvUFQ7vLfNuCT8H6FjTHZ8FVPF2iR1061UWwhZgvFbiY1p3xO3quEnVRRsDSqDIttizTaZ/i9UxZNngZZ/jMMQoS3yCOAuSNxuDOSBG9uw5kZhcUll6C4SyISadEzxBtJ0hCj7fX3kL3y1NBgpTLLnkgYf1PxtZiHTIoSL0wx6aA5kMzSBWKcFQd4uwVkneHIXsZhtyzVDotMJWXi8Zb6a5PdBEUNpD8pIUKSqGfInA9AgyjqUF2XdjeNtKUJKfeYSs1Zt2QFCICdyMgbfNuNa7yFhPAfMe4yTTKpcDU6eHDh2gCGWuni2y8YKbGXDhqBW04ScfOgPCPHj3anP0hNioQ8mCzXVsnjIUiGogCVYoJWtTmidU6bw3gQYweRPNNH8GSAdaYU2toRrA3r0dsVm6BA2KLxZ4QLmjYlrYd5UwD449btCLeeuzzy2qCM9ovSx7Ls4XvftR90mUQFUuBlQTKDhKozNT+eEN/bX8dyy7A/7V3t1d143obxg9nnQISSiCpIFDCkAqAEgIVhJQQUgGkhIQKQkoAKhgogUwHee41fpZGY71Y8vaLJF/5kGW8tWXpJ1uW7f+Wp0o59w+mFTXv/VnVVOXPzUeH7Rw/p95lVoDcKsTTp8zooL03nslin6a0RehXrYsV0mxoqqN+xyPC/iXKujg612qs6T0/VrFyI73TujuJOXw0yq9ir1iykA1f+djd1Bykuedcdr85WoE8dRGb/oh6vjOmOvn0a1Ldnyqn4dRRmHPEwgsSizis2DlriBgpWPr+Nrln1eO9CCkfRQRS7lHMfSchUrzlP4p3WSWMNHRWck8HWpN1/Krdu9updjcSuTUnFnej3Xe1PuXWRNeUKrz3HoXOccu3dW+LLoiNE1nWF3tZ1f6ndx+zBXJvmHhPuGp0bcjONrQc2TNLpvbu6l0dddSUXHLKhsCWBRL7JdNfzddB6bRutmIv6Eqh6gbynmIYxlTdpmUW3vtQJn4ZXmZFWi2Vtyuw+zpGm602PfVyBew9317WyVFHitJrsKFl+yMtT3L/WZf5kWuWOe5+qEbe/rlXu+7P0XXUlWbv6l6A8bsWEQe7bMpHIzHvE6usGzLublDXms22o3sk2rvHMstdt5C7w/Dy62Va519bGdlU/8pjxj9yR1qRfS7l0cJ8NVnmoUX8fDlf7eyc1QHpoe+4/SrSfN1H3hObvfXFluNn6660iefsBcqc8jxDaRYoScompjrq00dy3lLpaLJ3SO3SyzeoBnPNjNua750KOYLmuC6yD4Qal70P/LxHfXUre93U5K2jfi/9oqL2xwCT65HhtAI6G/ZunUQOWKVMGfmklFBHgfqQrANh7gMzpdh2GpUnYjXrR3KzS9JbXrFzjj93UW82K0sk82ZGfb225s+IQMoAcqqLo0gxivoo0tsXMtjw3llSj5cyDtdpRXdL3H5g8PaCOvOIzOCmlb/36ljFni92JGu/Gn22ip9rsspQTuJ4c2v/0Z2xlH1GO5t8evubaXSddHofef8shyWrJJHjpaifqWRVisQIbEEg69brfAODUB8y2PeW30aqgtvb69QwOJZQ1RjGlN++hZTQO+yMX4YXUvLtFIPR5nbamprGBdxzYrdGx4j5Yuh40WhBZ087pflKZEEnU12IRe49muu1SCa7fJRyG8qwqI6J9yrl4L38VA6q8mCBd4n9SCzhYBnqSrDBdnRvbpgddbGFlJ3Z3ZEIf1ysgf7ZkNsMKWv++f7MSxPe6/de3c1c/H+yXyb80bSdOr5dzhb/lDtnSacxbdeUYY6F5SsVAki535F1yya0oUnWp7RL1slyklKFMpnqqPdeaYc26q73DltDN3rcr++yRoeSRoreAsxxWC2cZ6u9UyFHUMr9yoVbfPXNyWSX47Hk7y7QS2gT6pEGEeZ76rD6/kMBihLQ7YyUHdLssRpRjIvq6G5FZQ0kdBSkDA6X99RRbEAWXtBdiUh9V+yc489dIrcg5wbc5g27yE6yhY9SLhi3tmPEO4dC9go1SqhDUB+iKujso+63uzGqBf2piwVv96KuUglS6qXcIvdDlI8uIbvtKjcl1llJ5dQ+Fjp1qjxdCVO2vkCaxFt2QrD94+eaBYo90ybUNIPjEFFovzI7m77S7WzaA0O7itab/S2l/1H6mSo4a7aiCB2hWl/mgG1WEDJHoCIB9VGR49f9yPRpE9bRPsvYW6y0S3RlQhVUZRnGuFysGSHgHcPEL8NHbIWv7CjAaHNHQL7ehoB9ojfLusJya6fLbZOgt6Arbl1b9S7NlEN3gaarj+6GgLrB0LW5yVD56Fvu1qddo02kXAyaUmlBI4ReBTUGM/ccdFVuJzbL2kp6yUPXsCY374JGNembaCzl1toxtJt5d4yZVo47PAl/nKk5gtmOvmwL5jj1B1mdY7znSryXOnUN/j+/0dTxSsU/1XEYusk+YTW7++zL3EAcd/6bsLImq5T65g4gTOaTL2g3iO8q+lRpJt/uuAynOuq9V9rpRYrfQdOgyvv4Kj1/N2V3jym+3cF2rCVBe71TIUeQnnXVsg8sVs74Q3T3SKxozTLdhY7WeHfKXrfYzsyGOgH1t4N3i3oHcneG1bk7ctToIyXQzazc0abSe++LFdJeqldPY7E/4yEpK3bO8ecukw/w0sG3fM+ukONl+WKkdDjjbq4tX5epthjvtVIuw6cqSTwflTP3ZOT2BuqOctt3ks5T/XPKLYK4wByfSjXeCes03W3XxpyjJIXkqfPCVLf43UZP2YENeCEgicWIXJur1omZkAwBBNYSiN9/sPt/LU91D9mubKh7LPmizy5/yjLDmBQl0owW8B7F8cvw0dviizsKMNrcEZCv1y7QG1foz8iVsm5HhAYJbj65a3QhrLPzkp66F6HbC1Ndb/bqq5tdI+7eZMVUaBMLiy3ZOunb2k47zrSv9nbd+J+5d/C6diT8Ma46/aejLxGnL0ogx9EldLsGdbWBjSyxWh2xW6Ql1+gSXWcynUEn6SCUia5YlOGIE9gutU55PrREc6b9XjzrVD1rsSMjNtMckRvEs5bNzXyqo957pe1uLrQmceSkI0sFHrdn6lv6ruQXPo5Moxey0EbvVMgRpG65kGYtpxgyCR3mta9P7KYmaQttqwsL60YR+l8jCu3240b8kxSJTDYuoHNHPEIicoBrB9btKp2F9U8L3V4dSR/6SCfx8s/gOnhD5Z97vWAje+mKnXP8ucvo/Wp3T8IfIztMqx8N7jbqo1qte6Re6pxDMqUFY2ksNO4kom/pRBZBiHykjn2Xnqo0Q7emOrfqDGtO0LJSfXXWsIed9h7i5tDSGtVaTTZuNzNKbqMrW/NpZGH0XrpuE0TuBbkU6xaVrSOAgCugs0CkX3I/ss8Obm65a9TvuZvQGg1OcrMqPz3DmPLbqNISek/E8cvwSmvaRrEZbbbRjtRinEDvpK8z42A+GipEbln0Mkz5Uxe/Sz7lcSuou5G73GHo1VE4u9ze1DhwkHfHTbgCbaxpvh13vCvS21HH/TnuumNPe9i47fEtBBBIF/j165dOIc/Pz3/99Zf+7/7p690NUK3ssuq6kv39fS3o1rP5d3R09Pr16/TNkRKBVQROT09vb29Hb1ojzjdv3mR9/enpSUeTjiAdSuZ/cxwpK3Mo5eacVYyqE9M7Vd18FB4BBBBYWEBnja9//9P5d7FN6yaL7kydn58vtkU2hAACTQro2uHt27fxqilS5+rqKp6mvU9V5U+fPnnrpZsScvN+tOLKm5sbXXj+/PkzpQx6rqCTiK5VUxJH0sjhy5cvusFtbuBEEuujxk5ee3t7pr4buZP8/ft3DXkSd7MOJ9Lo2mkvLi6MYWihUlt79+hVbcR9nl4O/IkAAgsIHB4ePj4+Jm5o2sFSaNOKdTg+Pk4sUl3JGMbU1V5VlNb7UEbhjxrMVFH+zRaS0eZmm37LFdeDWnNLWRfX6dfpDw8PujpLvx7vIevOhu4MqGMsanRxd3en6039Sx+GmXrp2ffZ2ZlGZZM8+9btDvGqGCZ8RfkrNKVDm2QTpuTtLdCO6W2qR0vexF24lPvRuH2P8EdXkjUIIIAAAmMEvFfa6RlxWzzdipQIIIAAAgisK6C7TrrlNO4GTWLJuzss+n/chW7iVkiGAALbEdDjJd0djte34WftkYrr/qN+hBlKUPJlmtq0+6GpbtN3v4hTLXSbXtUxjzcmP4noDKjTn/0DV7NR84RAJ6+WfsLa20MqDdEL7eGD69Xiam41uv3bS9Po2tMU9dg9GYo0uh6zKYf4trTb6MFJPE2Bn6rM79+/9xaszPhpb1FZicDGBVLGSIZIJ7vQk0uTJnEh1IFspPdgGJO4n5BsUMD7UIbwx0G3chIw2iynLSjJ3AI69+nXidqKgu3SYx/tUilQr7sd3QXqmfsAXRqNUrTQ3RDQcEL/uou1yJWanfmKy+oHVKPuPkPvwlOlUr1UF3OjQ5Wa/EbHinVvadO0YwmtSfhjCa1AGRBAAIEWBLxX2ukVK/m5WnotSIkAAggggMCmBPToS3ed9E83aEb8VtW26m7l6Nm//hX1Y1y7kCwjgEC9ApeXl5q9L17+rcV1GY1IbJZegiw6k5KFDQroCZOZOXXCqJdNSUbmRzQOevVbjXNdq8x6eGlqYS/Qe9gaLCNQuIAeoutZe2Ihp+qvQsOPrOmgEstMMgQaFvA+lCH8seEW91at4dGmt76sRAABBBBAwCvwP+9aViKAAAIIIIAAAggggAACCCAQF9DPZ3WrXf+6ZIqQ0GMzxUEqGlKvB+1+g6v/9Wn3tlCFTei3qvpfa7ofreoXq/oBq6ZNKv+XuHEKPkUAgcIFBkO0FXtdeBXmK56ejyqQ3Zu/QhAIf/TKsBKBRAHNcZKScnB62pRMlk+jLiK00W5ml9CnrEcAgaIE9PLEi4uLxCLp9yS7h2trdhzv2EPXhubqMrE8JEMAAQQ2LtD2aHPjjUv1EUAAAQSyBAh/zOIiMQIIIIAAAggggAACCCCAgF9As4boH3M3+nVYiwACqwooLDu+fYUAxhM0/KmCGEJBDwob1US/RKg33PqDVet+wNAlU1TKYHoS9AQiAYImpX4NUuNRphfX2ruHqY4W1KPWWCO7CiwjsCkBjQQ+ffoUOqJ7FPrBm0JtdgxS1OZ62XZ/KhDTu56VCCCAAAIhgYZHm6Eqsx4BBBBAAAGvwH+9a1mJAAIIIIAAAggggAACCCCAAAIIIIBAAwKam3bwif6WZ39UE0eiDVIepzWwk1CFkIAdOkz4Y0gpsv729jbyafdRpRMlRqpWaY0GW4oECDQsEIpH9FZZb7f3rk9cGZr6UW8J2H1eycQykAwBBBBoRiAyJDN1ZGxmKFhAAAEEEGhYgPDHhhuXqiGAAAIIIIAAAggggAACCCCAAAJbFxh887WCujR57ZaZIs/Dvn79umUZ6q5ZvgwC4Y+GInEh8V2ElYb7hGKjtZ8wF3jiHkIyBMoRiIwE3EJqZKUQRnd94ppQ9GRofWK2JEMAAQQ2KND2aHODDUqVEUAAAQR2ESD8cRc9vosAAggggAACCCCAAAIIIIAAAgggULSAPX2dt6BbfvN1B6LozxCCQhw0fabXjZVbELCjhwl/zG3xUICgnU9WyJH9xXWX9aw9NKtuZDbZdcvM1hFAICKgF9ZndUdZs0Xa29WgwjtRGVM/2kosI4AAAokCDY82EwVIhgACCCCAgBEg/NFQsIAAAggggAACCCCAAAIIIIAAAggg0JqAHb/lrdvG33zdmUTiGJgA0rvbbGSlHT18dHS0kVpPUs1fv355Q3x6mVcaLBjpFiqdzLLXLvyJwAYFsrqjnz9/jvt1RGi8EVq/wYagyggggECiQNujzUQEkiGAAAIIIGAECH80FCwggAACCCCAAAIIIIAAAggggAACCLQmYMdveevGe1rFcnh4+O7dO69PJM7Jm56VzQjokao9w592ktqrphotVoWUA0ezrmru1cWKNNWGxKjIJ29uWbPHeXNgJQIIrCUQmQraW6QvX75410dWRqZ+vLy8jHyRjxBAIEtgf38/Kz2JJxRgtDkhJlkhgAACCCCQJUD4YxYXiRFAAAEEEEAAAQQQQAABBBBAAAEEqhHoxW+55Q699NlN2fya0MRLCoC7u7trvvpU0BWwQ9xC0bHut0pbo9c0n56e6r2ue3t7igbQ/4rjvLm5mbucnz9/HtxE6KAb/OK6CSKRnVmzx61bC7aOAAKuQFanpK4gN8onFDGZtV232KxBAAEE1hVgtLmuP1tHAAEEEECgEyD8kT0BAQQQQAABBBBAAAEEEEAAAQQQQKBNgcGpH5mrzDS8QsRevXpl/rQXQvEKdhqW2xP49u2bqVSNb75+eHjQZGZnZ2d6CbU9jeXj4+PFxYUCIpXAVHDaBT0Ft7fozVyx15VOqBkKf1R3WuNklt7WYSUC2xSITAXtBQn1Bt7EipUMpWfqR68YKxFIETg4OHCTeVe6yVizuwCjzd0NyQEBBBBAAIGpBAh/nEqSfBBAAAEEEEAAAQQQQAABBBBAAAEEyhKwp69zS6ZoP958bbOE5qsTo15YaadkeQsC9uFT3Typmt9RIZvPz8+hllJ44h9//JE7dVkot976lJnMQodbL6vS/lRkZ0iVqR9LayzKg8AIgayuaZLEdB0jmomvIGAEvD9QqXfSblOvKhYYbVbRTBQSAQQQQGA7AoQ/bqetqSkCCCCAAAIIIIAAAggggAACCCCwLQE7fsutuaaFc1duec35+XlothgmgNzajqHJbOz5C+sKFFaInuZ3HGwyVTArdmcwwy5BJEDQ5KBwn0onSgyJMfWjaVwWEKhaQL19aCTg1ku9qKJ/3PXuGsWahwYSKfHiboasQQCBTsCdvl2HcF3DtkqbktFmpQ1HsRFAAAEEGhYg/LHhxqVqCCCAAAIIIIAAAggggAACCCCAQMUCeqqkR3oKEtrb29P/epJ3dXWVVR+95TaSnjdfuzih2KbQCyvdHFjThoD95mvNklhRpRRkkx7ZrPdiT161wVAezTub25VNXshxGSooNtSphrqOcRviWwggsKJA1nSMoaDGXvlDXYS29fr1615i/kQAgSyB+/t7M1TTwo8fP7K+TuIRAow2R6DxFQQQQAABBOYWIPxxbmHyRwABBBBAAAEEEEAAAQQQQAABBBDIE1Dgox6HK4ZJwUndi1b1v6ZyVFyR1isEJyW7u7u7SDLNjHJ4eBhJsM2PFG8ael9epQFb22zH3WttB7zWFSg8GH1o44Te42ynyVrWYTKYpx1ampX56okJYFq9CSgAAgsIaCpoRWknbkg9Xny4pXyY+jERk2QIjBPQj8R0GP7++58WKp1eelzd1/oWo8215NkuAggggAACEQHCHyM4fIQAAggggAACCCCAAAIIIIAAAgggsLTA5eWlAh/tF+/aJdD6o6Ojp6cne6V3OTRLWZe4rogubwVnWmnHvdmbCEU+2WlYbkNA8cfmAFQQjIJiK6pXaAdeoAoK8Rl8HK6ep9JXUqrXDU2WOVjrBfDZBAIITCiQdVAPJg51y+oPmfpxwlYjKwQQWEwg1K0tUIC2R5sLALIJBBBAAIGGBQh/bLhxqRoCCCCAAAIIIIAAAggggAACCCBQmYBiH1NepHhxcTFYMc0WGUmjDUU+znJSawAAENFJREFU3fJHmhTTvEHPdlA83M3Njb2G5VYF7Ge6dQUKD05C1muy9BnOel/0/jlopc3VexCFembeXevdGViJQNUCg72ZXTv92iQ+LXfo5xOh9XbmLCOAAAKlCTDaLK1FKA8CCCCAAAKdAOGP7AkIIIAAAggggAACCCCAAAIIIIAAAkUIaM65UIRNr3wKbRycADIS/qh4nV6G/GkLXF9f23+a5cEZnkxKFuoV0JFlHztZQTCr1zo0PWGoYAcHB6GPctfrWfjg1m3Y3PzXTa+9wg6KNYVRQKfe923+ZAEBBNoQ0KSMWZ1/JJBRXYSZTtjGUf5M/WiDsIwAArUIDI73ehVhtNkD4U8EEEAAAQRmEiD8cSZYskUAAQQQQAABBBBAAAEEEEAAAQQQyBPIetYef7e1Iikj287aUCSfVj968+aNl0gRDIQ6tdropl52kKvmAdXOYD4qf+H5+TmrkGdnZ1npQ4n1IsLBrBRVrKlVQzkUvt7eK+yiemMi7QQsI4BApQJZPxRRMFDoRymhyMis/Cs1pNgIINCkAKPNJpuVSiGAAAIINCBA+GMDjUgVEEAAAQQQQAABBBBAAAEEEEAAgeoF9E5Y7/xAoYq9vLyEPtL6b9++hT49OTmpK6IrVJFZ1ytewfte4FAcw6yFIfPFBPQCU3tKG28U7GKFGbGheLfgZjhVBRX7GO++tKHz83O3AFWs6e0VpsyKjj09PTV/soAAAi0JaKSk8VJ6jbyzd4eGdozE0mFJiQACpQkw2iytRSgPAggggAACnQDhj+wJCCCAAAIIIIAAAggggAACCCCAAALrC+TOIra/vx8ptB3C1UtGAF8PxPunXknpbREmgPRyNbPSnuTv3bt31QW3xWMQe82k6RgnefWq4nvib7VWmKDS9LZe0Z/2XmEXW4D2nywjgEBjAqFj31tNjRk0D27vo1AOjMR6UPyJAAIVCTDarKixKCoCCCCAwKYECH/cVHNTWQQQQAABBBBAAAEEEEAAAQQQQKBQgfjLrN1CKzbLXdmtubu7C33EhEMhGXe9Qt+8Mz8pmsENcXC/zprqBHTg2GF8NYaneKcs9TaE9u1JpmPUzIgXFxfeTXQr1VNFeqTIFwv5qLdXmFJp92AaXaPBAgJNChweHkbGWm6Ve7+aYOpHl4g1CCDQgACjzQYakSoggAACCDQpQPhjk81KpRBAAAEEEEAAAQQQQAABBBBAAIGaBJ6ennKLG4m8iUz92Hs2n7vRraUXl/cJ31SvDN6aZ+H1tcP4NGHh8fFx4QV2i3dwcOCudNeodt+/f3fX565Rx6WsIt9SeeyI0kjKYj+y9wpTSEVEXV5emj9ZQACBVgWy4uB7ib2vwxZUaErIVg2pFwIINCbAaLOxBqU6CCCAAALNCBD+2ExTUhEEEEAAAQQQQAABBBBAAAEEEECgVoHn5+esokfC7zQxYSjGUQ/mJ3nXbVZRq04cegW2Akw16V3VVaPwPQFFs9mHYaXvNU55IK2qTTIdo7qa9+/fR16AqBjB+/v7qvucq6sre68w+0yojzUJWEAAgTYEFAef0q92lVV/qBkfu2WFmHt7D4WMa1LJNnCoBQIIbFMgpVdktLnNfYNaI4AAAgisK0D447r+bB0BBBBAAAEEEEAAAQQQQAABBBBAIFvg48ePoe+E4nL0pIrpykJokfV6BbZ3fruzs7PIt/ioLgEFs9rTdCm8ODK7aslV8+6rKrAOf32kAOiXl5dJ3nmt2MejoyNvcE/no9hHqVYd+6i5Lb2TtKn7JXqp5KOAsiEwrUBkxOVuyJxKvL2H0vdmiHRzYA0CCCBQuACjzcIbiOIhgAACCGxWYO/379+brTwVRwABBBBIEdA9/W/fvg2m1CPGx8fHwWShBLqVNvizuf39fT14C+XAegQQQAABBBBAAAEEEKhXQHE2b9++TSy/np1HAhkVb+Sdj03TsBGykyjcS6arQl2vuarxhuhlwp/FCvTaV687V1RfvXF7dg+g/VZ9y+TyylPzPkZiH/VcfJIJJicveVaGmvXNfXN3F9aZlQ+JEUCgdgG7Xx2sy48fP5RGnaSbkg7ENWENAgjUKGD3iow2a2xByowAAggg0KQA4Y9NNiuVQgABBKYU0C177x2rKbeRllcbzw/S6koqBBBAAAEEEEAAAQQ2J7C3t5dSZ81LZ16t6KbXRxcXF+56AvVck6w1oQvDP//8s9JpArOq33biXpSbIle0pt4qKzbaTD+mWkx+7IeOBSOmn3fqndHmz0oX9OJad4ZXhcYqjpxDvtI2pdgIjBZQnxaazdHNU/dvNc+u90fytZ9f3MqyBgEEtinAaHOb7U6tEUAAAQQKFyD8sfAGongIIIDA+gKDd/YXKyLhj4tRsyEEEEAAAQQQQAABBJYXUEhNZDa1rjyamT4+Jbw9FYepArMNGYpdFnrP+bqssN2FtITv9pq1gdC93mSWQp5w5tcel9uCg32U+5UC17iGXSEJXSqwsSgSAgsIqE/QO3l23BADhh0B+ToCCJQj4I6UGG2W0zqUBAEEEEBgswL/3WzNqTgCCCCAAAIIIIAAAggggAACCCCAQDkCmtbRWxjNN6afQl1fX2syoXjs4/n5ufuCZr2PzH1/q3dDrIwLaPInxS700mh6pwYmuutVajt/arZUe6JEHSwNtKZioL9+/Wo34tHR0cPDg71mxLJyODw8tLl6mejo0GSo8T6q95Vi/9S8j25fqtDYqqcFLVabgiFQvoD61dAgLb3wmos3PTEpEUAAgZIFGG2W3DqUDQEEEEBgswKEP2626ak4AggggAACCCCAAAIIIIAAAgggUJCA+2RdwVgKedTsGpqTXqGNes4UKa5e1dqLeVJihU5qurL4FyN58lFPQIGkIu2t1Asxd48t6+XJnwsI6JCx3xTfHSwLbHeBTSgG8eTkxN6QIiBHR3Y+PT0pQ+XgfZdrtxWF9egoaOOt0AqKdUPGFdw5GtBuCJYRQKBSAQVA71JyjeiIn94FkO8igEBpAow2S2sRyoMAAggggADhj+wDCCCAAAIIIIAAAggggAACCCCAAALrCyhIUVM82uXQu7A176Nij+yV3mXFR2q6MvcjBfG0EZDkVm2VNWojvdvX3bQX303GmnIEFKvXa7XGDhYFd6r3sMEVp6veQOvtlfFldSyK13n79u3t7W0opeIsNemjXoodSlDXevW3dlBsV3iFxroBkXXVi9IigMCOAuo/e2HlWRky9WMWF4kRQKAKAUabVTQThUQAAQQQ2I7A3u/fv7dTW2qKAAIIIDBCQLf7379/P+KLk39Fjy5UmMmzJUMEEEAAAQQQQAABBBAoR0DBRm6cjeYcUuhSaBJHzUmmT3tV6OJ19LLa3nr+3F3AC66oiKzAst2LQQ6jBTSjqibist9urElSm5yXSxPzeCMXtbtqNkfNaCiH/f39rm8Ri6abVdS1ZnlUL3R/f28Tudr6ugJ6GnNThJMEepUVBX1pz4Q/EdiggOLm1XOOqLh62pSfsozIma8ggAACqwsw2ly9CSgAAggggAACnQDhj+wJCCCAAAIDAoQ/DgDxMQIIIIAAAggggAACCEwq4I2A1BYUsaTfROnRu56j608FKimwSS+8doN1FPuoeB3mfZy0Wf6Vmd5F7r5qXKFgzcyB96/aNveHAlXtqR9bjX3s2k2vcnanM9yxSZsMfJSJ9/m9JnzV+h3F+DoCCLQhoEhoBYjn1oVuJFeM9AggUJcAo8262ovSIoAAAgi0KkD4Y6stS70QQACByQQIf5yMkowQQAABBBBAAAEEEEAgTcAbXZf21f8oRFIP2kNTRSZmQrJBAW+kVNuBdIMmtSTQLFx6obNKu5FJUjWt44cPH7zTQOY2mfLRvyanQvTO6kpMc+4eQnoE2hYYcZeYqR/b3iWoHQIIdAKMNtkTEEAAAQQQWF2A8MfVm4ACIIAAAggggAACCCCAAAIIIIAAAgj0BfSIXXO2uTM79tNZfyuWS1MSMlGZRTLvojsLFPNuzis+Xe56h6lmSFWc8XRZlp6Tgj7VP+hf/JXWbjW0VyuoWvNlNty3eEOaFOip2YxcENYggMCWBTS1dtbY7Pr6elPnmi3vG9QdAQQYbbIPIIAAAgggsKIA4Y8r4rNpBBBAAAEEEEAAAQQQQAABBBBAAIGYgN7Sq+nHBt+0qLmF/p6U7QOTPsY0p/5M05zoXeS9MAi1heLqaIipsclvMgGFfv78+5921FAopF5vrT1Zu7cCH5uc69HW1KN61bRHoYorJtJOxjICCCAggax3vCp8XEMF3BBAAIGtCTDa3FqLU18EEEAAgRIECH8soRUoAwIIIIAAAggggAACCCCAAAIIIIBAUEDROYpWUhCkwpUUbNeF6eiZehefdHJycnx8HPwyH8wp4I2AVOiYnvnNuVnyRmAyAe3DLy8v6lXUpezv728tclfVV0dK7ONk+xMZIbABAfWTvU4jVGn9guXy8jL0KesRQACBjQhsfLS5kVammggggAACqwsQ/rh6E1AABBBAAAEEEEAAAQQQQAABBBBAAAEEahXwRkAydVytzUm5tyTAwbul1qauCEwmcHV19enTp8HsmPpxkIgECCCAAAIIIIAAAgggMJXAf6fKiHwQQAABBBBAAAEEEEAAAQQQQAABBBBAYGsCmgVKs3JqAjm74pqt8/T01F7DMgIIlCagMOXey+sJXC6tjSgPAgUKfPjwIaVUKSGSKfmQBgEEEEAAAQQQQAABBBAYFCD8cZCIBAgggAACCCCAAAIIIIAAAggggAACCCAQFPBGQN7e3p6fnwe/wwcIILCqwPHx8ePjo12Ek5OTu7s7ew3LCCCAgCugk/5gBKSmfuS11y4daxBAAAEEEEAAAQQQQGAmAcIfZ4IlWwQQQAABBBBAAAEEEEAAAQQQQAABBLYi0EVAvnv3zq7w169fiX6wQVhGoBABTc6qKVrtwiiY6fv37/YalhFAAIGQwMePH0MfdesH4yPjX+dTBBBAAAEEEEAAAQQQQCBLgPDHLC4SI4AAAggggAACCCCAAAIIIIAAAggggIBHQBGQDw8PvYiHL1++3NzceFKzCgEEVhLQtKyanNXe+PX1NcepDcIyAgjEBd68eaP5YiNpePN1BIePEEAAAQQQQAABBBBAYHKBvd+/f0+eKRkigAACCCCAAAIIIIAAAggggAACCCCAwDYFrq6uenEP9/f3h4eH29Sg1ggUJaApHs/Ozuwi/fjxQy/CttewjAACCAwK6AcPR0dH3mSaG1IjAe9HrEQAAQQQQAABBBBAAAEE5hBg9sc5VMkTAQQQQAABBBBAAAEEEEAAAQQQQACBjQrohdeKdzw4ODD1f35+NsssIIDAigI6Ns3W9bb6l5cXYh8NCAsIIJAuoF81/PHHH970vZ9AeNOwEgEEEEAAAQQQQAABBBCYUIDwxwkxyQoBBBBAAAEEEEAAAQQQQAABBBBAAAEE/qOoiKenJ83/9OrVK4VYnZ6egoIAAiUI6PX0Ck3WP73wWpO36Z31JZSKMiCAQI0Cnz9/doutvoWOxWVhDQIIIIAAAggggAACCMwqwMuvZ+UlcwQQQAABBBBAAAEEEEAAAQQQQAABBBBAAAEEEEAAAQRaE7i5ubm4uDC1UkCkZoA2f7KAAAIIIIAAAggggAACCCwjQPjjMs5sBQEEEEAAAQQQQAABBBBAAAEEEEAAAQQQQAABBBBAAIGmBDTf8/7+PpM+NtWoVAYBBBBAAAEEEEAAgaoE/g+VqCdvLxeXFwAAAABJRU5ErkJggg=="/>
  <p:tag name="POWERPOINTLATEX_PIXELSPEREMHEIGHT#5C6D626F787B7B5C6266204578656D70656C20317D3A205C204F6D205C207D206628782C79293D5C737172747B782B797D5C6D626F787B205C205C20735C6161205C205C2261727D" val="183,3333"/>
  <p:tag name="POWERPOINTLATEX_BASELINEOFFSET#5C6D626F787B7B5C6266204578656D70656C20317D3A205C204F6D205C207D206628782C79293D5C737172747B782B797D5C6D626F787B205C205C20735C6161205C205C2261727D" val="48"/>
  <p:tag name="POWERPOINTLATEX_REFCOUNTER#2066275F3128782C79293D32787920" val="3"/>
  <p:tag name="POWERPOINTLATEX_CACHECONTENT#445F663A20782B795C6765712030" val="iVBORw0KGgoAAAANSUhEUgAABH0AAACyCAIAAABQhSSRAAAgAElEQVR4Ae2d/bneNNKHOXtRwG5KeDkVwJYApwJCCSQVBEpIqCChBJIKAiUAFSRbQpYO8t6s9tIK2R6P/Fi2JP/OH+fyY8vS6NbnaEby3cePHz859u+777775Zdffv/992OT3T+1v//9748ePSJeLv7vP3///Oc/w8U//vGP/dNTjCIgAiIgAiIgAiIgAiIgAn0SuDtY70Lp+uGHH/pkVSA12tfXX3/95ZdffvXVVwWvKagIiIAIiIAIiIAIiIAIiMCIBI7Wu7744osBLF1FNQHt69tvv338+HHRWwosAiIgAiIgAiIgAiIgAiIwDIGj9S4c8P74449h8BVlBO3r2bNnn332WdFbCiwCIiACIiACIiACIiACIrCBwL///e9//etfv/76K4Yf/qOGfPjwISojYdNQ2CX0+eefc1HVVe1ovYvMsLlrA7VhXsH/8Pnz59K+hilQZUQEREAEREAEREAERKApAu/fv3/z5s1PP/20wc8OVzX+mLHvPl0/Wu9C6fz++++DuhmKB6WTi6h37lhmQYXlP3FyAEa42BZ/EC/oxyjN2yJJ36Isf/zxRx2/kTLRtQiIgAiIgAiIgAiIgAjcQuDFixfMsXeZrmMBQ23Zca/Q0XqXkyPqGboZeirgnK+kwXDnA1NVrQY1Otgrbzmb8eXLl0+ePEkl17UIiIAIiIAIiIAIiIAIiEARAXQHHMpqnN6H5Qa1gqMBi+SZDdyo3hVl/fnnnx8eHuJPzwUmxR0VU0+KhEHOYM0sNdxhx0T72t2O6RRbwURABERABERABERABESgawKe89LxNeODT2ETF35wmGdQ1fBlC3YU/ts7odC+sAbdqGK0rndRCYqO4kCNQQU6seq8fv2aUrFLLhOPgkRXrLqNL0tRP0VABERABERABERABESgdwI4oH3zzTdoTUsZQTVwniuOGsYcnj/DR/FGe8nflqTs9D5kz5UcPRjFDydJCsYpCSYybHqvXr1yhlcwERABERABERABEeiFwG+//cZnhO7u7lhJZ3sFE+VeJJecjRNg8nx/f7+kdGHaevv2LdNyp5GK+ondjPqJOWTpVAgsK6S4edLeur2LzJM9f6ljLoSaP3zVkJT006dPDaU5Sx2lcXNBZlHppwiIgAiIgAiIgAicTmB2IsfaNFvx5elzeul0LYB9RvrtZyjYvot4LeLjVgqwdXvXkgo7m0/02naULiSkQtDd0LPMSju9iWVTx2xMseiOCIiACIiACIhApwQ4kGAqOUYDPH0wgm2YuU5j052rEcAhkMqztKmHb3C9e/fu9hk15yJiLltiy7EOyIAkSwFm77eud+GwNyv37E38O2fvn3uTYsNe6ZRBqpcTlIKJgAiIgAiIgAi0T8BYQOcRMzeOFpOzT/vl2I6EqDocj7FUr1C60B32Oq8OCwqxLfkcIgOSFKleretdS7rsbPH7t1TNvl7vJn6laN5LxZali+q1y1GVWbT6KQIiIAIiIAIiIAIHE2AebKfIdgw2ZeCvJO3LBqWnEAhK19IWnqB07ev7hlHLUL2QBNXLXzRN7+8CLuc8+jPz8eNHf+DjQ+JzSNk4D5o/5TT845koRREQAREQAREQgYEJsNfd/0EgVqjxS2S7+75T54HxXi1raEFLli5QYOTYy9KVgeVsGEO/wvBDPc9emf3ZtL2ryMmwWWNX5E5VMDTmGCxcYHlHT8tu6qcIiIAIiIAIiIAIdEQATy3/bgvWptG7WHPH8afIfasjIBJ1MwFqhaF0sRerktKFwOh7RjXGO8+5naxpvWsMJ8O0elEhjGJLQ3LtXx/KXtRPERABERABERABEWiEALstOG7af8wYYv/www9oXzp0vpESbEEMDErUiiVJOF0QDX/p6S73qcakshQVu4Q8jrJN+xnaxsQs55iSCJ/dbPMnJ23MHu8zlVYny0+Z6I4IiIAIiIAIiECPBDBhPX/+nBmqc89FyCOTXWZNvczxeiyX9mWm5rB3a6na4J7KPqsDfFNtMcC46ujYtL3LMCZOq0hHDRI7qdMrkr4Jj9JpZnVHBERABETgMAKMtay747DAHxf8PCxpJSQCIxFgZszSMy0I7ct52BjZ58ButtZgzdCMaKTKUJQXdt8sKV3Eg1p+gNJFQqRiG05WT1Zv195VtBHTv6GtqJjrBZ79jOBscuj32ug1S0Y3RUAEROAYAqhb6fFZfCtS879jyCuVsQngl4XnWNq4VvNL60Nnq+1RtiqGAhxJgI+8GfoMCvzBa2FoX4YSaH+vuV1713ibu9I6yijudHSmP/I4jKaR61oEREAERGAvAiwCZvNCfDGkd+2FV/FcmUDYvsW+d7QpJwdaH7vfmUTpg8tOYgMEs01MbMk5OI+2PHwUwdADpXcdXFj/S84utv+F+4/9NP2paxEQAREQgcMIzHq8Fx23e5ioSkgEeiTAcQUsZHAYnXMLBnlkKQQDCNqXFqZ7LPEimSnibOUre/14vWs1RWOG367eNTvUZazjz442d0WZMVM6TV5YM/GHji/qQgREQARE4DACsypW0Qh1mKhKSAT6JYDrILZlmptxZFyWO6bj4YPLmiNlZEb6aegwZBNdHfX74PwygbdrKaczLG0RalTvou35IfoXSPxxHhPSrkypDHgzpz91LQIiIAIiIAIiIAKDEWAZHQdCDoVbNSnEjLM2zWzq7u5On/yKTIa5QKM2dlKRTVv/qcfB2G8WEl068r5RvWvszV2xHqxqzDEk1U7G9EhDFyIgAiJwLgE+RnSuAEpdBAYmEBwIaWV+7Qsa+uTXeFVi1eqwqv9UYoJzrB0zJq/ZXV7Su2xu1Z/6awxFWF0aJSACIiACIiACIiACDRBgbZoV5/DBZf+h80yW7u/vmRYvOXo1kDOJ4CJA6dvGLo5joZK44qoQaNXbbnbe3qjeVeQ63+PmrlgBVjXmGBImOkEr0tCFCIiACIiACIjA8ASYWG/75Bfalz751XX1WHLVi5la1XxiyBoXq6nPGuta1LsusrkrVoLVkoshZ1Xn+FQXIiACIiACIiACIjAkgbB9i48j8V1TZwbZtMIHl1mdL5pYOiNXsKoEsDTYxxiSun/+XEPU1Y8fYKybVrwW9a6LbO6KlcBfb/jGRXxLFyIgAiIgAiIgAiJwKQKbP/kVTuy4FKuuMztrLMpyhFKd3Tnyp+fj3VOTnfSuI8toPi2/3oXqLFfDeYi6KwIiIAIiIAIicA0CGz75xWYNffKrl9rBiRRv3ryxpWXL34mbu4Jsq9sOsSRlp2u0qHddZ3NXKLai/WkyedntUE9FQAREQAREQASuQECf/Bq1lD1z3XONXYG8x+U1y0tzetfUFdKoVX5LkRFJC488JRfkLHLCbCFrkkEEREAEREAEREAEKhEIDoQbPvmFtUSf/KpUKDdGu2rsIn7/zPlGYYzXPTJkeWlO7yrSKy6od2EMzEyWRoXQIxEQAREQAREQAREYnkD85NezZ8+cmWXvRvzkl2ZWTmjHBPPoAh6dp7a0HhmyvEjvql0orvg9JRcj+vXXX+O1LkRABERABERABERABCAQDp3f8MmvR48ehRM7hPF0Aq9fv/bIsLq3yhPJjWGcs/c0R83pXVfb3BWK3FlyIXARohurlF4XAREQAREQAREQgY4IbPvkV/zgsg4wO7essw1RS8IUzZyXIrnxvlOG1OTVlt51zc1dlLqz5EL9SMvvxhqj10VABERABERABERgSAIbPvnFbhwObAgndgzJpP1MOWe5RTPnSrl2ypDmqC29K5VsldEwm7vIaZG1VH6Gq3VDAURABERABERABEQAAhs++cV09OHhQZ/8Or7+sNGOfXeedHEN9QSrGoZdhZ74+QB03EAovctDrK0wzhrZltCSRgREQAREQAREQAROInDLJ7/S/TkniX+VZP0GmNM/3hWKxGk4iflqS+8q2rlU9Nmrxitsqdb+/v37xnMk8URABERABERABESgKQLbPvnFB5eZ5b969aqpvAwpTNRP7Nw5HfzsSI58GvPVkN512c1dFLxTXY5VBJNlvNaFCIiACIiACIiACIiAk8C2T349ffo0ntjhTEjBSgl0t5XGaTiJ+WpI74q6oKeQRtrcRX5LXQeld3kqicKIgAiIgAiIgAiIwCyBbZ/8+v7775lq64PLs0hvv+l0fCs1V9wu2FIMTklivqR3LZE89D7fmihKT3pXES4FFgEREAEREAEREIEpgWDCKv3kV/zgsvZ9TJFuvuOH6bQybZbE/6JfkpC7hvSuqAt6cjvS5i5PfhVGBERABERABERABESgBoHoQPj8+XOnBQMx4ie//ApDDeGHidOvCPjLqDYcvyQhd63oXVfe3EWdKPUzLA1fu9opfhEQAREQAREQARHoncC2T37d399zYoc+uHxj6fudufxWphtFWn3dL0nY4vXpaozHBLjy5i4I+6taKI5Sv8RjClGpiEDvBFizpC/ijybJ6gYNLaxxsKDFlzQ5QOnzzz8PB1vtm1MWnvhYJ4mSYkg6LKHFRNnR6vxOyL6CKTYR6IIALZcWFFpuaLa0IBosU6Kvv/5azaeLQmxKSD75xR/Hx2P+chphqH702IwRvIIO1lR2ehEmHj6xKrDfyrQa1Y0B/JKEqb70rhuB7/O69Kh9OCoWEdhEgEkb7iL8LVmSuc+YGuLmSCvmc8+ePWNU3pTa/14iXTYJ/PTTT9N0w52YKO/QuaPyka4UsP8R1NXlCXC0N+cczLagMF0OjUiz4cvXlC0A+OQXf6yL0VGnvbERF7WODy4zRqB98a4RUo+mBIJmMr3f8h2/vSvkrhU/Q+dyQkA/3uau0qo2HWNarpSSrQYBpuy4Q9AW8Eq/u7vjPwtsTEHiN9FrJDpenLiFwA0XEYZVf7OiwaJ9gZ0i2MyEd0nXUPaymBGPwPJmybDo52UJYIug36MlelpumA3TYdJznksMselzkJw/5Hnx4sW58ij1VQKUF6oXphhsp6uBQwDGCJbJwnmJzlcUDAL+ybBf26kNttTe9cnHBv7evn3r54LDQAMi7ywCS3F+AoSk8e8sgaLrhwDW0W+//XapwtAFsMzWT25Ok/Tdu3f+QXSJNvdZ12Q8LsoGPZ6/p15KGsNXUaIKvJnAbD1RJ7yZ5+0v0gfOFspSY0nv0/RogLfLsCEG+pzZsZ4+hBxtiFCvHE+AQjTG37SmxWsNyv5iitBWL9qZ57x8+XJV2hgAFE3Yu5zW2yD3YF/uCpnyLNfFYuOiHUU/lUrXBxBgsRYPcuweS2lRl/C6YX1uKYDuQ4AlZwxHbAiZ0mBihErDzIzxlckQf1zgCrg0z2N9jhLxL1oTEi+UrMkHx8UsUdQ50mWM5+lUTgx041n+p9nUHRHICNAH0iKmjZcWSnuh1YRmS2uanS3Q9GiA9ABZtLV/Ylqnz5l17Qm2kdoCKP5dCGz+5Ffwj5BDilEKRXBuX7s0JKn36E97u18NrRdydgVoKdulS8v1xN4x5qXMLt3XUveO8DuKivmEv68Z0jK8S2HNalBhSRLCRhIoYLMzudBOPa1ymjS9n2f1naSn75KuStkor70ezZLn5l7xKx4/ASYA0z7QWPk2Gixtyp/ujSE9XfeR8tyYHb0eCFCsdPvTCrk0cwv3WUpTWc9WIVq3jS59ipVpNpLjb7LckwpmXzPcN6F32VJmT49nWjtFmm6Wx9WfxjBTW1rFfyIBYw4xW2dUT7LCoq1NV3kYNek3s5DGTwbaWdrcZEA1Xpx6pxSNHAzVs0l79D1DKj1aJSC9axXRMQGm0zKasz2F5elSa8VodozYpOLxRCrqhQ6TXAl5CDDUlmpf9Cp21fWkO1iYIgWmaPSsCqpIbAKf72dY9OWu6ZxpqUvt6P50LFkVvrSFr0aoAO0ToKUUeeSSIxwOiwz37UO4RcLgnpT5+aALgajo1CkcBWcn4siG/ydHm8wKyeGHqXcoTZhB13kiYnr4xzRyHA5VylMsujMYASp5tvBEM6Rp2Md78nTWTRc4ePcttdbd0U29IqdJbFiBnUaiO6cQ0Ce/dsF+hSZAHs/Xu4qmklm3u0tJnx5JNhH0yKP9XR5Kg4Vher0hR0UrMRvi7+WVsC8u3VWF5oPFf9vEK9WgMgKcrvanA/df/0glfYWkmfPZ88UYASM6+8fsfpLV1hheFyIwJAFaQdp+WTFx7tFa0rugxMrUMazs9htkMOQ8RkilciMB1tHo/Blz/RYCKgYVO5yXeGPqA7yeNvCOslNkCCGP0rvOL1xmYKVCFBVzaeQK3yYBz8g9ldyzzjp9a7A7U6WLKQ7tbvPpIxwAbag6HB+cAmRJHmUsvYOJmxjSO0vXDOQefVulvARQ98cgQENIB0pWYP0rJsZwyRzIqbzdgpEewPM6829PMIVpnADeE5T40rEus8IzuHPWC+ckHVAbZwVo5KbsXQcVRJG1Z/M86aDMbEpmg5+hFsY2ke74JefIPc3hhto1jaTrO7gnZecHshjp13yW8j7drBVD0qelk8JMDWM11G/pSq1kMf7pRTolnT7VHRHomgAu1mlDYPjb0Yy/Y1RLkD1LZmTKuRazlIruN0UgmLAYaJac0qfSMnBc/JNfRfauTt2+GKxPtndpcxdtb8OcyTlvmzZs3emUwOZ1oKKOrFM4ttiMZGkTY6UcJfb2KQ4xGMsf0UjFZrA0dcZg514yhIyR2BkMT7XFy0NJYXokMF25KGq/aQOcZt+jFE3fKrrjSWLIPRRFlIYMHExYbOU11umyjFNd8Y+ghvu/TZLF0O/PzfOcc7NcpAGe72dYZOwasmNitlQ6MzZme+dWPqVej0BRw64nRncxszkqnfTQdorWeuz8GguZjJ14jODfmG4gwd8pXba3I09ftEPqqQgMTAAPw3SIxL+39LN16etTUDytvWaRdkFTAcKdIac3S5m92n0WyvGAQKmYPZB2lgbVkiEA7Suc2DEbRjc7JXCyvcvTH0WyQ3ZMG9zA/Fs2Izpd9E5gs7K9+cXeiSH/1GT056cz9vuz2TJqZtu6mDI61+lR2Ir6RvLkjHm/3CsmEahOgIaQLlXQ4piGlqZq27uIbTVAaYppeKeL+JDTm5SDroMJK2hfxp7DFBTaF14PrLpeRPuyl0hSMl1f96R3Dbm5q3R2RW2zZ3tdV0cJv0SALntbuV95OJ+6J+3roGsbIZnMpa2b4mPlfql8s/vpi9mj2Z/OUXz2Xd0UgWYJZFZf4zCbpSyguS09iverejd59o/ROWjdJBbH2BdB+8LESmX299tR+xobzhVyR29zpt7lXAcKJTGqkafI0zKg0KlHV2ic0zwaXm3TwPGO3608vjLGRXYAGg4ezo1V/uz7R03i9HuYELh0AT7TMP1ZUEgRaJYAKlN6UCdLSBuasGcJo+oqu0eAK6+ONVv9agsWTFh8/Ne/oor2VepkWzsX+8ZfdQVkX1Fvie1MvcvTH8W8jdoxFUEINPytNNLTxQAEWPotmuiTZVrN2N30UrFOD0CrsUfZtnelshUZu3ixdCK4TSdPJdS1CLRG4HZjFznyjLCl/WoRKM/S6qjTmyJQ1wzM+iDrCxhFnaYFqlN6WO41oYVcV222VcFK76qKdyVyjwvENIprzqSnHK52B/+EdKvDavbplVhLWw02ZIBsY1UlDn6rVKnV0TkGh7Ij8JA+2EPWTGXKSSAzdlHJtw18Hr2r3lKm8xQf6V3OWjFqsPjJL48u4dHkRwU1QL5YVP30xGx4OsQo3pATiyICAcVIHTSOphwrQi3EuIzpgB6H8Q8vSnm6x2qfXdA74xSeLQNnYeJPate+25lizI1fsByYakQ0mUq9h98polTvKvIlLtLGGy87iScCgUD2EQVnp5fRQ+3xmI7r9ZOeIZ5RT0NeVnAX/MmwRZ33VFePbtYpQE/2O81aKvZpepc2d1EMnk45LS2uB9C76F/w2jfyzjjEPBXXqXrDYUa1o584hcPH3s9DAA7uuyy9bIpWydhFnUm1O6MK0WZL51Us7bPA71nXxEFlmx3AEFiPROB0AulqAhPNDTu7yEK6PWwpR0W25aVIlu4bw1x8ZYAxPeZFFxsI4APPcqpf5Shdxdsgkl6pSuA0P0NPfxRzPmrH5JlXRQjhomsU9C9MQPEBs0uf6SxT5/v7e1yfa39ZJcPbxU+mIFha6Hyn615oXKgZuOhcVulCq08HMCjVQ+HUu7YNkyhU0/LN6idhts1Hs3j0UwSaIkArTuXZ1oKIgQaSxjN7ba9hzb7iv+kZ4rse0/0oFDIjwNyGVdS7uztmO+mYlQXLfl55RTVD0enPP91kPp70V9TXUNVOErNisn4npVi9mIdVFKhm1PgTohLEjPgvyDLv1hSt77iBw9wCXYs28u7du74zs4f0ma5CK9sj1vk4nJ3YZhko0KXFeKzBm6Odz4zuLhOYPbaEm8tv6MlNBLJqv61no0v0DDTbIvdkzymAGrIH5khhqHIblhJ4Zfiqkg3fdvttRy9gGmaLmj4lj6f5GdoWj1RKrittz8hSOfinZykuE8k5z8veOv0ni5fZOQdBJDQxDtdmKwuOUqz9YD2g+mYuiKwDEYD7cqaaLUewiEwk8/r163ThkJlxqYNfjMpz4eltqeSbZcBShz82f/QVtA6yRmxMSVmh3xynJ18KIwInEsBcn5qJqPDbTNapp+JSdjZHvhRhet8zybmlf0jT0nUXBKjbWLc87q9pdtC4mCltawVpPLpuhMA5ehczCX/+s6Uv/4uNhyxte2SnR70L38Jsv00oF/qR9Ghv5pFBhcC3kOpBTtMJND+Zd2qu2XiVPl28bKa1YU3RnwVWCtIquvTirKlkKfDs/dAuZh/ppgiMRyAbGTf7AWbxzIKq2kV49K4ex/RZkrppE2BWw0TIUyViPBhGqJ+8dZ2ZD+ereUbViKjTi3P2dxVVvlE7piIIoXptHoHOqp1YujxKVyoeehcGrqzt8TObUqev6FoEIMBSYtqmGLSq2snTtAz+o3ZfRpb1SARuIZB5gmxbucD07ZGh6pCaWu2WhFH/sERmmPscqslIxKzGOWSQcQYvTtpgaS9siR8GhTISCEjvOqcmOD/rkQpHB93Xsgd5nHUvxICZWrpiHullsKQv6VdL9+Prurg4gWx5u+pKNqg9ToYEq6r7XbzElf3xCDAKpOoKbnjb3Ks840VVP2TnEC+9a7w6HHOE8o+3wsPDg1/josKzW5tWwJEbMR5djEQAm945fob+WgjuIScu2RzRU6tqzyM9MvjD0HEsLSWykDMbDyOQcUCc8Wg2Nt28GoGsV5k1tO7IJJ0dLkWrSdUSGd0XgVkCWSveNuox+mTxzKa1NELNBi696ekftLmrlGov4fH04WNcRZMW1qMZsy5+Pi2Gvl6K+BY5T9C7tLmLAstcKTxF2FeDpAfJfAVDHpe8v+inVgeqKx+P7qkhFw+TGqAOMA6nyS2Rl961REb3RWCWQKYvbXMy9Bi7GImqDqlZRmYzq/5hFkvXN/HlKfoYF5mlGrDdfUgDQ9dFWU/4E/QuT38UMzxkx4T+MKuTxFxPL7Yt+03jOeYOGVwa+ZYKdCl8KjD22fSnrkUgJZC2qdrtxdmEl2p7KrauRUAEZglsPmzQM5pUNXaRHc88R/3DbLn3eBMTK7Vug8bFKzqRuMcS3ywzKz4n7O/y9EcxS0N2TMM7GWJhjyWYXbC7NLvDT/qsVWMXlbWv7W3TbOpOVQIMYFQSkqDTqLqSTRKr1TXkVANq1RJX5OMRYMUE7zvyRVv2qE9TAqyJePy7qi7NOJ16hpzeTEtk7DvMXtiLxaLwko/PbPYx5PIVLzYBaoxI+Vxkbb11e9eQttfS4YRxqK/GaWRwdqTha4Bp25u9rr08OZuobnZEgMGPv2ME9iwezVb1Y8RTKiLQKQFGOhSnW4Q3Rp8Ybe0h1dM/aHNXLI5OL6ioLDF76luaQRR+lgi1iJwy2Xaderhsi+Gst47Wu5zrQAHHkF/ugoBnNS6tEFVX5tKEdrmePaswxjyrQHpOrMIBOkaiCxE4l4A2d+3InwXjwLPZcXS2x+am87DyHVk5owqGX5wLLji988yDaw+pHr1L6zLOytxgMGZx6E5Fjks0SWodNrELNskGS3BfkTyWg5jiCecZevqjKN+QHZNnVIgEwkXtQSJL7safxpEhhiLNI8N3iz7Oo5vdKLleFwEPAY9bLPEM2X15+PjDhO/7Natu2Rmhv2rfCI9RhWOph3QbmS0dHLc81WnbcR2zKc7e9Mxz1D/Momv8JhoXupOnfGNG0Lh45TBfjJhujxdhwahHyYtkPnp/V1F9HbJjKtW7sPN0tEBiT0lnN3eF+mpoaxBQn1XUqhW4KgFnJzZr2q0qWF+RYyzi+36eWXJf+WpKWoxyfD7oRs+9pnJkC+MZXjcf12EnHZ86nXqGnN5ECONdhL1YRZ8/DqseYQPYeEBOz1GRlamqtEWjGLpl03rXeKt0rO+WFj8rJaWvnBjenpIa9i7MWfgaZQH4+fbtW9tx8cTMKulrErAreWCS1eRrgrJzbSy12C/qaSmBIoeo0sibCu/JaW3/EU//oM1dTVUbWxhWiJifsH5huORkMdD/07+x3vHkyZPskX4aBK5wrsbRfobOdaBQKkNOXDyrcWmlZIToyNiF5PZcyl7hwz5ADYmbPa65OSEtfV23ScAzr7Krepv5Oliq2U1TB8twkeTaWRiuCty53a62d6j6h6qlfGTkGz5/TM+vj3FtLiPWIza/28uL2LsOPVfD0x9FduNNXFj88K+XBA7sa4pAuriwi9izRws9czw7ZxdlJyE9BFgX8CgM43VfHjhFYVhYKe0Pi+JX4EjgCrMZMutZ1mRnV+2lTHsQDIWi/iFWzjYvNnz+mKqFd5Lcy28p0KL9XUXefbdItfpu0cIW9q5D/Qw9/VHM4Xgdk2dUiNnnojtjF4ql0RKGNGCm5aXrKxBwdmJaO1itDDqhdBXRLgFQui7i7K/G+QMAACAASURBVORpm7WNXU6nnvGmN7vU1dMjCXux7u7u0KCMyUwmZ/gYF+ZWKV0ZmdKfV/AzPHp/l6dbjOU03sSlVO/qbl5ir14bh2rEQteFCDROwNOJaYnBU4hYv/lyKKtLwuXBVRqG0R2wDCKebx6URt5geI+TIUxqf1Hd0z9oc1eD9SfsxWLezye5/OLRfWHrCBvA/G8p5BKBInvXUiSN3z90f5dzHSggG28kxlHYv3wChB5PTrcH+PHKtPHmLfFqEPDMq7SY7SSP6rXhqCFn5DsGY7I+PbCBRW7PXH9HMRSVQcDeWhxerG3sIhX1D0YZtfkIjQvr1rSBG9KiHqBx8VZtn1VDhiEfFXlEF3n3VcVVNLcnj8ft7/L0RxHNeBOXokUUCqbHk9Nl74oVWBdDEtDmriGLVZkagIBn3oyqXDunnnnOeNOb2lQrxY8xAN3JU2RRADQuXulxehaz0PKF5wiAKH+RthPfqnFRpAFK76pRBDNxsizq2Ysf3+RLl/G6owvb3lW0ktFRriXqdQg4R+jxfKSvU8TKaY8E+LaSR+zaDdPp1CO9y1NYVcNQYVgKd/bnQRImMHjtXmSrZFX4e0VepO3slehsPEUaIDbSRu1dtfvHWXb1brJA4o+cTrnH7GMKMCofq0SyyPvrgEK2ScAzTsufts2yk1QDE/AYuw7Qdjz9A9N3DYUnVkUWwdnEYfvmZOLRpTOFq70zMEv0sj9pIE4rhTHhPJieXwMMG9gO0ruc60AB1mATFxm7KFYdqnFwR6DkahDwzKsOmN7VyJriFIF+CXg2d8nJsN/y3UVyfYxrF4y1I/HrXX5tp7bMfg2Q3CHMQXqXZ74S0Qw2cSkydmHILvJwjdBOv7AXkAbTpU+nLQGOJ6DNXcczV4oisEoAnzHPvEeHaqySHDWAPsbVUckGzaQjgRHVrwEGC4T0rrrlyxKL02aKHCgndBB1BaoWu725S/auauAV8UEEPGvqiNKjk/BBBJWMCFQg4HEyZGyt7d3ndOoZbFm5QnnuFiUrZXy8B69Cj1oeU+Wgwn6Xv2Mu+r3wr9EXFWtVIH5J2rV3jTRxKTJ2OSd2VSvQ5shl79qMTi92QcBjtPePGV1kWUKKQPsEPA2zEWPXAepf++V1gIRoXKhbRYdIIxXqFhO22vr5AdnvOgn/Gr3fylQbiF+SMEM4wt7lXAcKaEaauHDYqF8P5gzDTj0MKbhVF6x+s1a7xSr+Xgh4pndazO6lNCXnGARWh56QTW3uGqO4V3PBx7hQtzBzrYaMAfQxroiihYsvvvjCKYZ/du2McHMwvyTH+Rl65isxw8NMXEL7j/myLxgVuj6f1HYyHEmXtstRT0clQHP29K3DdF+jlqPyNRgBz+yCifUBC38eSdQ/1Kt+rO9j4/I4nUYZqBgYuPQxrgikkQv/0RqNCOwXI1hT/+Z/YXNIT38UIx+mY/I7NtD4i5ZnIqt2LmwnQ7/huJ0cSRIRSAk4O7GRfKTT7OtaBNokYC/5BZn9Y/HmPDqdejQUbiZsvAh8Ol7Y+pUuZvZ4GGEsldJlgD3rkX+lnhI8S8iYrl+GqN00p3eN0TFxnIatisQy44IpXe8uxfbg529FKRZdi0A7BDx6l+p5O+UlSS5CoJGG6RSj94G+tUrFUZa4pTFp9PAPwtNLs5Ee/4WuPYxaK4h95fFrAf5T6/aVMI3NL0OcIVTXu5zrQCEbiDVAx0STfvr0aVowxjWLLn5/ViOecx/ZSqa/FZ2bC6UuAksEPON6XM1aikT3RUAE9iVgDz0hrQMGIPUP+xbramx8FhXf0YeHB08FCLHRP799+5YZqb6AvIr33AD+kdSv89TLkV+GmK/q52p4+qNIJIoV7/R44fdq4MTSMRZd7JrX4wcZeqx4krkSAefmrgOmd5UyqGhFoEcCmDs8Yh+wsumZ54wxvfEArxpmw+eP2T/PPq4DqkHVjF8nckqK3TeeDdX2zPMYYn4Z4jYE6V07Fw3uws4FGHphepCdk981OqabDCfUKrsBrJ6h6TxMn5bGzFVrUbuWoSLbgYBnUkUytedVzDJZ06Ex4heASAO4BuxQNoriwgQ8Q2307anHyenUo3WZG4tgw+eP9TGuG5mf9TqDqWe3nl/nqZcRe5dNTDc1P7Sld/XeMTExcn4ygjJwrtXFYjv4AqWL4rA1LqdIRaeG8A2Nfj8e7QSiYH0R8OhdtOjaihDey6E9Mt1ki8IYpvK+aoKkbYqAp2HWXg0BiEeMMfZQnFL6nFugj3GdQv7ERDvSu5y6X/opi7p6l3MdKJRu7x0TiorTwxDDjlNFPrHeM5bsonSVZsFZiUujVXgR2EzAM6+qPb2jL02bxqNHjzZnRy+KwBgE0haxlKMDFnNb6B+Wst/1feZUGz7GhX8NZq7aq2Bdg21feOd46ukBamfWKUOqHdTVuzz9UYTiBB3DN3XBkgxbPJ2KCljUKSwV3wHD5FLSui8CUwKM/Z52Xbv7yozGB3hPTVHojgg0RcAz4zmgpXjmObX7h6bK5XZh6HVRnzyeZjEtlrMxi8kLIALp+oJDU3AhWW3gqwEOgOCZHlA50+2Fdc8z9PRHkUvXHRPCO2sAlq60AGL2W7tAO8cwSnU5TDDSYplK39M4DLgS8hBwjv21uy8cC6O0tJQDvgMbk9OFCDRIwPnZnNotxenUE7fUN0iyKZHgCav7+3tnx4vwTNDDx7ikdDVVlDcKw2zQE4OzH/BEtSEMCwSet1JjF+Hr6l1F3nT9GjroJjwbfJkt9aJ0UTOwyHFUK3X6o/n37t07o9qRZfPtvzwkrcYPGjFyqkejEvAsHlHPq1qw2QuaLqplnfio5JUvETAIrJ7nxLvMyI0Ydnnk6R8OsLntkpdzI6GXYyrFPNCDNIgKWH2M69xSq5d6uiHKSMVp8DBiuOWRZ+ZP/FleKupdrFukcwU7bwfsSrcF2PyUnsLTTTAzI1gXlq4iFHa161eXLoKgwAMT8LTu2sau7LQe50LgwIWirImAZ3bRiN5Vu3/ovTKwwsvUiJ0ans42ZBak+hhX7+Vuy4+l2rNg4a8zdnLbnnpsS0z+URPS+Cvu7yrC0WnH5Fe6KJ7aDg9puR52bVc7T7M5TFQlNDwB1npY/gwLYEy5+LvR88TpRFS1+8KTIe1LydR4yzfD10xlcHcCHdm7qvYPu4M9MkJ9jOtI2t2lxQojp/jaYjM4nrg5JR2al+ScrpNK71pitXIfpzg6U9vaE6JA2R1V6SKDNgHZu1aq0c2PUQxQM5iC/EfL+L8hdXsPJFZM2Yc9dTngJn+b++V0V5UhRtV6np2owYcWDEn0SAREIBJg8I3XNS6c6zLZancNSbqLUx/j6q7IjhcYj3qP3nW8YDFFewIcgjEDieH/e/GXHTa7/ijq8pg47pp43cjQo5y5YzbMDqi60pwau81h7LyfCJ72wvx7Cp/6xg7jEwU7JenMeTrv4z75hAWnbYLBcxrb9E697ouY0+SQZ1tG9NYtBGYrGDdviVPv3kjAdrUIrYYD7m5MxX6d+NPmOXuN04cdyaWe0qEBbTpyzaKLNxns6vWxl+LfXWY964x0Bafky9MFYZ6ZylZrfxfrQB7369CumExU3ZUeW+8uF6yss7ztyR0DMz5CA5sgMPrZHAbO+y51aVsk1EA+38Senyl8DD6sD4HdeczONgGaegunu9WTrzAZbfhMOQynBrRp3plD1Ou+MhcFzzxvKqHuiMA1CZTO70speezhcjKMVPEqZLLH8v905Iph0guKjx4PjQvjWL0+Nk1R160RmDEWTUT0OPtNXtrhhifdWb2xlt7lUQRjvjvqmHBYch4mBm7mxzGPQ17Ypey0FQxJpl6mGIFWayDaAufwOn1g6ol6QMxs3/IY+pEkO5rCI1vm4Lf0Sr16TgmmKiUJPX78eEkM3ReBSxGo1+6cGFmX8XQ+HU1vnBnfFgxnS9YE/RpXOBqeGZc0rm3Ax3iL0s8WH6f58ug/07duv7O67IKte9bHuJbeVQSii46JORBmBOfsjfJgfnx7uTYegz3q6FCN3Ysv7GJyRkuzwiDpDNxjMExYTtWI3BX1SIGGM3Jsj5XoZUt9MnZV4qxoeyTgmY47Z/nbsp81z6VIZideS4FHvY/65OyBUaeZPjFy3Xgk0qgkL5ivWZNRyoGqdbyDj2fZZWnIlt6VFt/iNUoUvoUepyN6DaxAF1mWtoFUPWxgsaiGfrC68JPmnjnHqmUsDd/dtXPesy1fqLjOSVslXya0ynSmghZ9kV5lW3nprQsSONHkldmil+Br8TGQSe32BiuOhmc6q45uCdE172PwmN1hm9JwLpKmr9x4vZrikrGLdKvoXXRJzikLEtB1ehaubmS0+XXywgYS5wyPaTG9xnVOebb9DDXkbK51sy+yZOhvViEGJu5U4NnYer/pWW26JY9LK1W3xOl/l+XeVGdGtVt1afBHrpAiMAaBVU8Ze2XwFghp8zTiWZXQeHekR/biFJTCx7hkGxyp0HfMy6qS4/REO1IkQ+YqelfRFKHZjimsu2C0sb3pQkHSrdBxsG10x3JtPyqbjOxd+5agZ8lwmmJRY5y+3uyd1BbkEdIe+LMYMHbZdTsNX6oMp+8uXTOrS6OlB295cWopF7ovAlUJrE4eKulduMA5Y16VsCqfdiJfUlOxY7B6i21fGlc7hdWgJAx/7PezBTty+r3qDoMNxjLATI84vP1OkfWfeeHtKe4bA+fnFDl00Xdc8JBTzog3mgHT3H0L5eKxUcEM2sYjGuOQ6IpaKHwI7+eQ9WB2WrsTztzZmbr5JVfIGgRmvVy4WSMtxeknsNor1hiGilay/HkZPmSmgtKp6jMzwxf6vhm0Xah2H4gN4bMZQjYBo9uxNYL97V2YiZxLQUHWrDVmGTj4J8LjzcVGecNEmIoEX3phdN8LrkbbBgEZu9J6cvt1UZtKk9v8YhpJg9erU65M5tmpcxYm/GQzZwqNvj4cfzwbmJtp4KUw/vt0JqnLROhh/K8rpAhchwDDrj1/wGjMmL4jECwzS6abaSr2NHEafuw7oMMniEWlcDQ8nao+MzN2ie+eO3vJg4H4mNPsshnCNJur/in7613ppGEqUHYHrbERjYXpDpZuTt/2y08PwjaMy+4B1eaurDJX/VmqZlQVprvImZw5/ViYpWWbOcMSTGaDyggwpcjubPs5ndXhTtlID7ktR3pLBKoSsBsmSZc6JBvS0jk8PDwYAbJHtk6YBb7CTzph5qw6Gv4KZV0jjyjqdntn7N53nWWai+kMIQuDIXdVKdhZ72Le4LQUBVlP75g4dQBf7bu7Oxax/B00ZJkHH6NbZ4Xazk/Zu44si82HlWMwOVLOw9LyG1QhsOoaHsXO5lX08sFLm17CcC3YtvUuJhouWPrJUkdsy0c8e18/ReB6BJjK22Yl/0KqDY+pgr/PCVGdPr2xc6SnItAdAWbdtuuK3xy9Le98g854MXjHGAH++8hwYSx95J/cRLGY1pSmcnt4VCbslehOG6ak9KRySg5FYNMTpdsrahZDbDVFF9TYLJ4xftouBykinFucWc46dPrQ9EXiSaNNr2kLacgN19PO85S+cYPkV3glqxih6Ll5hby3n0ejYYaS8vcAS5ldTSLtDeL1Umy6LwIicAsBe6ml3tBJzLF1Ty+YBqBcePL1iSeQEYbpNRMgpLFn4VMRwx2WkA+YoJME/SZexYyUxqL1kpDhPvPX27tvg2R3j2xc3WWnfYG3rZ4yoW8/a9sktGsgT2nseMM6I2chJo1wtg+dnX+Ht27p66e9+S2xOfOrYH4Cs+UuvcsPsHbIrPGmDTn0A7cIMF0TyeKf/Zmt2twigN4VARFICaDe2DN5Zvtp+F2u7X6ACYN/snGHQLO9Bl6MOM+EPTzpicYEJs/cCf9n3y29icS4UYX/pe/Ohkc27iPkLlve6dOZBmkPaIradrpgyBn1s1EphIOvceLN/NA8AtAWRt0gxD6BJSciOhOard8TGIfszFeQrm/Wx49+YKlXWXrFKCaaCX4RWYT0Nn7Jjcj1aC8C0+pBzOhduIbulYTiuZGA0TCJmd5gwzHTzIJwK8o2INA86SuyNjsVXq14ykR3RGAvArRN/H4z3SSNHNWLGUJ655ZrunrDg5H5Br3E7IRhPtFZRRAD0XzoK91Fnx7YVjBb7v6bturPIOePSiH9BGzz+rR11lj18UtbOyQqJf1dlmvuYIH3J42yNF05Myzb9I3TRIMM3Cc2Z9IITzPJhOen+hwnwCODyd51JO1tac32Bmn7Kh2V6DzT18M1zZOEpvend4w+ZFsG9ZYIiEBKgJZoz4j2mv/MdgWxyReN+0H+eT9DO5mY3pAXTMJYqfLPn9J6cJ3r2SljrA97Vffr8HTmdHVuEYuAi1F3dqWsaKdplsM1/aCnBgKTlj59fbXto3pNVbUYz2rSxD87j0dszdXSwm3nera8uNmOhJIEAnbDpIUyS/O0broFGmNs0eEiNk/nzlKViAiIwAEEZjvn2Hhp8nQLm8VgkmDv72AmQJjS+Of1LjsnMUsjXVA8TJhuKaFS9F2Ht5cZNH2sV7irc4vQKq+gdAXIxjQICDRqaiPQQufIBT9ZtJ7tTJlaOXsAYjOaAPEwdQvpIiSBme0hJ6sVSwob8mzovutVM8WcEpgdEKV3pYgauaYRzRZWOleh5dIDxG6BV0K3QF+x1Ki5H3sGe80xJET4RoBIDBEYnsDs+mna5Ld5kfDWdP0ljbbUhB4LYl7vWs1Gmnan1wBlrkNOmQ9pxhMrhPPCLnTxdGLcFmx1brFqctmWbrNvMSVa0mfsipo+ZbpWWm/hnMaw7ZqOaNuo0GxxjCfY7FReelezBc2Ybk+Y/E112jw9XQ3zimbhSDARGI8AK5tLiyahsdOQaZWeIZ4wjOx2B0InwMLNZozz52rwOWA0OTaKGbvW/D3XiSFhF0/sCNfwonjYkDfqYQMH0GZHIx+YXkoIztSfpae6vxcBSoFv5dFI2eFNOwU7tZq5ILs/r1m32TfPZxM3dFmgY6Lm/LByVnyzO++zMMZPRgIdoWHwaeSRztVopCD8YjAGMXmih9zQIcRUps2TaD2fUmROtq0/iUnrQgREoJQAcwD7+1pEyPwfiwt/NGTUASZLNGomUahbzKb4s79MSwwoRxsO6flLXjZrbHrxsgSYpP6lDv31BxX6smSU8dMJYDuiBv61Si7+IiSV+XaZMbjRF6O/Lab01wd0/bJx3Y79sBhk7zoM9e4J0cD9HUJopkbzpNn+tSnP/9o9F4pQBETAQwD1ieUS/1g834AX7jLKR39jjzBLYebtXQuJ6rYI/EmAFXoMC0sspmuESyF1XwTqEeDgV3wPWMdi+Yq+OCx70x2HVS6mYkymd/84BOfCs2AW0iXFcNh0SJT/GCRJl79rGiTrlXXtmGXvqk34gPhpmzRMmmdwEJj2CcERxm6eWLGIwZaWGPjmhx1GT0VABKoSwCTFZ2bCEHxjQozdaFxMevcauKV33VgiV3x9dhYSQbC+SID4UxciIAIi0DWB2R4PvV3f7+q6WDcIf3d3t/oWNrEnT56sBlMAERCB2gTCSiiT0lXvwakkeCGGjRsFH+aaxjJ359O5m7onAhYBuwazami9rGciIAIiIAIi0BsBp5ptfF+1txxLXhHomwAqE398QJlNXNH/hQu8UaLFmxymPikHnAEhvavvWnWK9LbpdnffrVPyqERFQAREQAREIBJg1TxeL12w7LiXM9JSErovAiJQSoBW2c5RN38rlV7hL04Au61BQMYuA44eiYAIiIAIdErgzZs3q5KzD2Q1jAKIgAhcmYD0riuX/pa8Y6I1XuPkAOOpHomACIiACIhAdwScToba2dVdyUpgETiYgPSug4F3n5w2d3VfhMqACIiACIhACQGPk6GMXSVEFVYELkpAetdFC35ztm17F1sSN8esF0VABERABESgNQJsyvc4GfINldYklzwiIAKtEZDe1VqJtC6Pbe+Sn2Hr5Sf5REAE9iDAh+D2iEZxbCSALrTxzfLXfvzxx9WXanwPcDVRBRABEeiOgPSu7orsTIHfv39vJM9ZnDrKyeCjRyIgAiIgApsJsMmKb6kxyvAdLfRe/nNINB9I3Ryh88Xnz5+vhuSzqqthFEAEREAEpHepDhQQkLGrAJaCioAIDEFg1n169uYQ2W0xE5yjyxdK+DQW/n58eyeKyJD09OlTNDH7oN0YfsMFyl6a4mwMGLvQAGcf6aYIiIAIpASkd6U0dL1CwN7cpUPkV/DpsQiIQIcEZt2n1d0dVpJYtCgC47uR6EVffvllJc9DjyHLYxA7DJcSEgERaJmA9K6WS6c52WTvaq5IJJAIiEBlAvi24USdJoKxq52vcKaCjXeNuQmL1mq+UL1qKD+kbuh7QSqO08AWtyqhAoiACIgABO4+fvwoECLgJIA7h+Fx8e7dOw0/TpIKJgIi0BEBtrYy+//ll1+QGdPKy5cv1dcdUHyYsPznl6AM2zuQNwhMKdt6Fwp5JTvbBmn1igiIQPsEPm1fREnYCAFGF0PpQkhNRBopKYkhAiKwLwE6t59//nnfOBXbKgGPj1+MxFaQYjD/xYsXL1bj9HzXy5+iQoqACAxPQPau4Yt4twwy7Xh4eFiKjt0O9XY2LyWq+yIgAiIgAqMS4MTCoqzt6L/jMbXxoeQDTlMsIqDAIiACjROQvavxAmpIPG3uaqgwJIoIiIAIDE2g1MCY7cG7kQ06lR0DyUnpshFNn6LNYkL88OEDj2z3mem717wTajXetjowc5gKIL1rmKKsnhEdZlgdsRIQAREQARH4DwGOjC8isePJ/qh8q6mHzX5FEl45MCeU4DW66rd5ZUSreceriE94SwFbBdV4AJ1n2HgBNSSe7F0NFYZEEQEREIGhCZTO0fm61y48sMmsRsXBKpr++mmjdIG0tED98V8kJHMwPqiw++ExF6HXTjald7VTFq1LYneaGoRaLz/JJwIiIAL9EAjeaH55Vz0DnVGhIdgucCT05MkTZ2wKBgGsNOKwFwHB3IvkWfFI7zqLfGfp2mdmcLByZ/mRuCIgAiIgAg0TsJWfTHAMUHzmJLu54SdbtmwHQgY7besqBWsv2pbGdvHwRe3i4qzazL70rjbLpTmp7M1d0ruaKzAJJAIiIAI9E/Cfk/H111/vYoBiedH+RjMbbEpP++i5BHaTfcetd7vJ1G1Egtlt0f1XcOldvZfgQfLbm7sYjQ6SQ8mIgAiIgAhcgIBzfsmqH9uHbufBthl7ARF5bFPY7TKMGsPz589HzdrB+WIxYi9/2oMlV3KRgPSuiEIXFgF7vPnqq6+sl/VMBERABERABEoIePQu3At3MUBxlgZfpzQ8uFhbxOljF1fGEgaDhGX7N/RQGMDoN2MOkvk9sgE0FgWePXuGx6Yq4R5Ez4xD300+k35HaRvfr6QntXd/dZRNiSoCIiACItACARQqdKGpJOhj/DENZR6/yxwUpYtj4ow9SBrjpqWgOyIgAtsI6Ptd27hd6y1brbJ9M65FSrkVAREQARHYgwBuFCzzRxsUulaNE7SJE+3OULoY4HYxqe2BRHGIgAh0T0B+ht0X4QEZ0KEaB0BWEiIgAiIgAimBdCsLqtGLFy/Sp7dfo1Dd398bSheeXVK6buesGERABCIB+RlGFLpYJPD48eM3b94sPf748ePSI90XAREQAREQgW0E8ADEzBVNXkTCIuBe34r87rvvfvjhB0Own376ibHPCKBHIiACIlBKQPauUmJXDG8cZsgBvlckojyLgAiIgAhUJsD2rewrsWzEsv3ePRIRA8qboXSxoevdu3dSujwwFUYERKCIgPSuIlwXDWy4YXzzzTcXhaJsi4AIiIAIVCaA8pOt7qF6bXY4ZDcXERKDsZjIoecoZp999lnlnCl6ERCBKxKQn+EVS70oz4xAjFJLr3z48GGXE6WW4td9ERABERCBixPgjI3sWyb4H6Ig+U1SbNPCwJVFklFFwSNOaVwZFv0UARHYkYDOM9wR5phRGYdq4IwhpWvMUleuREAERKAZAmhNqFjpNmO8MIK3BcoSK4MMRmhijx49CkMSG8NYEyQMdi10LUaxdJPYNFu8jsalD1FOyeiOCIjAvgSkd+3Lc8DYjAVCORkOWN7KkgiIgAi0R+D169evXr16+vRpJhrKWKqPZU9Xf0rjWkWkACIgAjsSkJ/hjjDHjAqni6X9Xew8lkvGmKWuXImACIhAewQwZHG4/C2KVswT8fC31+mIMVpdiIAIiIBBQHqXAUeP/iRwd3c3C4JlwtvPlZqNWTdFQAREQAREYIkAx2NwziF/tvfg9HU+xMx3kPHU8G8Mm0aiOyIgAiKwmYD0rs3ounwRVw2+ScJYhSs8itOTJ0/sbBiHarx8+XL1dTtyPRUBERABERCBzQQYofCE58/YwcVIx3jHHjA0Llm3NqPWiyIgArsQkN61C8YOIkHjwqciWx1kNEINM4Yijuv9/vvvZ7OnzyXPYtFNERABERCBUwiE4zQY5rBrxTM2TpFEiYqACIjALAGdqzGLZbSbS+oTG7dYAuT/0rGErCPOskCFm72vmyIgAiIgAiJwCgEGsqWx7BR5lKgIiIAIZARk78qADPiTE3gfHh6MjBkeg0ubu3SihsFTj0RABERABERABERABEQgI/C37Ld+jkdgevBulscloxYKWxYy/OR7KTrGcJaMboqACIiACIiACIiACIjALAHpXbNYxrmJ7rR0CvxqJjktajbM0o6v2cC6KQIiIAIiIAIiIAIiIAIiIL1r8DqwZMtKs81BT+nPcM0G5dlvpOiDJ1NWuiMCIiACIiACIiACIiACNgHpXTaf7p96jF2zh2TMGrs4JOr58+fdQ1EGREAEREAEREAEREAEROBYAtK7juV9eGqcpWunidI1ewDUrN7FzdnAdhJ6KgIiIAIiIAIiIAIiIAIXJyC9a/AKZ+MSqQAAAZlJREFUwBe6jBzydNZ+xbnzU0PZs2fPHj9+bMSmRyIgAiIgAiIgAiIgAiIgArMEdI78LJZxbv7222+z27fIIV/u4qPJU/vV7CsEXjrecBxYyokIiIAIiIAIiIAIiIAI1CEge1cdrs3E+sUXX3z++eeZONxB40KPmipd79+/R8WahpfSlTHRTxEQAREQAREQAREQARHwE5De5WfVa0hUrEz0P/7448OHD5xYmN1/9erV/f09T9P7KGlYwNI7uhYBERABERABERABERABESgiID/DIly9BsZa9fDwMJWe/V2oVZy9wW6uX3/9NdO4CM+pGyhj0xd1RwREQAREQAREQAREQAREwE9AepefVd8hcSBE9ZqelrGUK46M5/RCHaSxxEf3RUAEREAEREAEREAERMBPQH6GflZ9h/zss89QvV6+fGmfcEgm0bg4uhAvRCldfRe5pBcBERABERABERABEWiGgOxdzRTFgYKwX+uXX37BsfD3339noxfuheha6GP8ffPNN1K3DiwKJSUCIiACIiACIiACInAJAv8PaWOOAFdlnE4AAAAASUVORK5CYII="/>
  <p:tag name="POWERPOINTLATEX_PIXELSPEREMHEIGHT#445F663A20782B795C6765712030" val="183,3333"/>
  <p:tag name="POWERPOINTLATEX_BASELINEOFFSET#445F663A20782B795C6765712030" val="53"/>
  <p:tag name="POWERPOINTLATEX_REFCOUNTER#445F663A20782B795C6765712030" val="3"/>
  <p:tag name="POWERPOINTLATEX_CACHECONTENT#445F663A20782B795C67657120305C205C205C6D626F787B6F6D20696E67657420616E6E617420616E6765737D" val="iVBORw0KGgoAAAANSUhEUgAAC6sAAACyCAIAAACRci9ZAAAgAElEQVR4Aey977nXtrOvvdnXLiChhEAFCSVsVgVACbAqAEoAKgBKACoASgipAFJCkg5y7uen59LRke3xyJZs2f6sF+vS15al0a1/o9FYvvPvv//+17Z/L168+Pr16x9//LFttvVz++mnn+7evUu6BH75z9+DBw9C4Oeff66fn1IUAREQAREQAREQAREQAREQAREQAREQAREQAREQAREQAREQAREQAREQAREQAREQAREYI3BnYw8Y3F/evHkzJsmpruEH8+jRo//93/99+PDhqQqmwoiACIiACIiACIiACIiACIiACIiACIiACIiACIiACIiACIiACIiACIiACIiACIhAfwS29oD57bffTnD6S1E94gfz9OnTx48fFz2lyCIgAiIgAiIgAiIgAiIgAiIgAiIgAiIgAkMCP378+PPPP//5559wKO+9e/eGcXRFBERABERABERABERABERABERABETgggS29oDh80BYKC4ImiLjB/P8+XPZZa5Z+yq1CIiACIiACIiACIjAxgT+/vtv9kd///13XPD5zzLkr7/+iouR8EnT8A3TX3/9lYCOb9y4gpSdCIiACJQSYGB/9erV+/fv42AeUmAMx+TCqcOlCSq+CIiACIiACIiACIiACIiACIiACIjAyQhs7QGDWfnr168ng1hUHL6OhL1GfjBF0BRZBERABERABERABERABJwEOBjg06dPHz58WHD2JMc38ofGLnXdSVvRREAERGAzAl++fHny5Enm+5LmjmsjFifOHk4vKiwCIiACIiACIiACIiACIiACIiACInApAlt7wPC+zsuXL8MrmAE0L2ISMEwYi+sjvNbJf1K4e/duCCxLLYgX3hnlRdJliaRPYVXnpSVOxEkvKiwCIiACIiACIiACIiACIrCYwOvXr9Gxq6jrnArDskVfMl1cF3pQBERABOoSePfu3e3trSdNPCA1entAKY4IiIAIiIAIiIAIiIAIiIAIiIAInJLA1h4wTog4yuAlw7ubmLCdj6TR+NgQBuum/iW8WhpOU+cFowVvlwZp3759++zZs1RyhUVABERABERABERABERABIoIhI9ivHnzpugpT2R86FlW6LMaHlaKIwIiIALtCHD6y83NjT99DEo6CcaPSzFFQAREQAREQAREQAREQAREQARE4EwEOvWAiYhLzRw8uMvrPsgZzlovPcyGU9bxg9Ep67HGFRABERABERABERABERABPwHcU2Z9Xzh/8cGDBxzr8ssvv3A2JI7yOM1wvmPwaOe//Z1W/GDwy9eJAv5KUUwREAERqEuAcbvI2MKA/+3bt7oyKDUREAEREAEREAEREAEREAEREAEREIFDEOjdAwaIRZYOHEpwRtkR/cePH7GP2zb0TDxM6njtPHz4MLuunyIgAiIgAiIgAiIgAiIgAlMEOJTxyZMn+K9MRWBp8PTpU4/nCg4x6PD8GV9Qkuf6FGddFwEREIGmBPjCHcdxlWbx+fNnmVlKoSm+CIiACIiACIiACIiACIiACIiACJyAwH+foAxpEbBxpz+3D2NhxwWHE3cxkTtz500mjvPlm9bO+IomAiIgAiIgAiIgAkchwBvYfIbgzp07+DTz8UdcFo4iueTsnADK8/3796fcX3j7n71P1HKP+wslpX1ylgztE8d03NNHy46POzlKaR+Fo4siIAIi0I4A7okLEueY3gVP6REREAEREAEREAEREAEREAEREAEREIGjE+j9DBjM0Bia/ZQ5zBz7tT9+05jY3G9vb40XSbPccd+RST1jop8iIAIiIAIiIALHJTCqyOEl/Pz5c72Wfdxq7UFy2o9x5iLfGMXdao2c9peV+KYS5z6uSV/PioAIiIAIOAlwRhdfr3NGTqPx2Tv53aZAFBYBERABERABERABERABERABERCBixDo/QyYqdc6R6uHdz37cX9BQkzzGFzY4xmVdniRF5tWGuuHaeqKCIiACIiACIiACOxFYPSbBTgucPodB8PIh2Cvejl0vmyF0nim3F/Y7/z+/ft6jZovbnCEzBQozhVABiSZiqDrIiACIiACtQj43ynKclz8YJaOfoqACIiACIiACIiACIiACIiACIiACByLwP90Li6fE/JL+OTJE3/kzWJiQH/w4IFTtnC6r06C2ax2lJEIiIAIiIAIiEA7AoYrM7fQjvBXwFd4vb9CuyIo5a4I4HSCXj21qUlzYu1QyyEeX/bwYVO+WDqEQANGkorZDbPQFREQAREQAQhw0K84iIAIXIoAR/HF8nJ4pE6OjDQUEAEREIFLEdB0cKnqVmFFQAREoDqB3r+CxOuVxt5JhgMbNPGzi5385DAYrOSjBvShhGwF4TczvK4rIiACIiACIiACInAgAvanamJBfvrpp1evXskPJgJRYJTAlu4vUQBbh9cnNiIoBURABESgEYFv375hS1mQONqFDutawE2PiMDuBO7cuRNl0PfiIwoFREAEROBqBDQdXK3GVV4REAERqEug668gYa3wu7/ApVv3F2S7d+8eDjqYYDz19+bNG30XwANKcURABERABERABHom4PwWJC7Ct7e3HN2BB7A2q3qu0H1l4yXgqdNfEIyPFtU6/SUtJjr81BeXiIY8ei85xaWwCIiACFQnsNjOg5NidWGUoAiIQGsCWgu0Jqz0RUAEROAQBDQdHKKaJKQIiIAI9Eygaw8YXEb87LCJ+yPvErPICYbvAvDK6S5yKlMREAEREAEREAERqEIA54APHz44k8IP5uXLl3fv3uWoWxk7nNCuE41WYXjG4/6Cpt2IBpuvRjPGP0bHFzUir2RFQAREIBBYZu1xfopakEVABLoioA+fdVUdEkYEREAE9iKg6WAv8spXBERABE5DoGsPGOOFy2EFLLOJDNNpegXTvGFAz7K+ubnJruinCIiACIiACIiACByLwOPHj7FcOA+DCUXjMDz8YPAqkDfwseq6nbRfvnyhVUyl/+jRo9YHsdCMyWVKgPfv3797927qrq6LgAiIgAisJFCkRcS8jHE7xlFABESgNwLOz8f3JrbkEQEREAERqEtA00FdnkpNBERABC5IQB4wW1c6BvpXr155cuVYdb1R6gGlOCIgAiIgAiIgAj0TCJ83Cn4wzi9CUhy8Cu7fv4/nwbdv33ounWRrTYADgYz3+GlRNJXWMpA+uRitl894yWFrg1pQFiIgAtckgBWl9JWnp0+ftjsb7Jq1oFKLwDYE9NL/NpyViwiIgAh0TkDTQecVJPFEQAREoH8CXXvAGEedD8ku/jj0MKnWVzjF3Wm+wdSuXZ/W1aH0RUAERMAmwOYr/ojY0PkjoI+z2Lh0VwSmCAQ/GHoQrsCGJ0H2+KdPnx48eMDWlzSijMx1fuL+Yrz+xZezaFob0CAX8jIyMtx0jKd0SwREQAREwEOAw3T9ysOvv/6qo7k8VBVHBDokYGh9HUorkURABERABBoR0HTQCKySFQEREIHrEOjXA4bTzv3V4HQo8SfYOubbt2+dWciY7gSlaCIgAiLQiAC77/gjci4XfwQON+M0wqJkRWAxAVyB8YNBF/rll1+cifBlTHoi7s5F+qEzcUXrmcDHjx+N76KyG0pz2kx+8jL2X/Hd14brZnWhjERABK5GADfE33//3RiEIxDcX4yJI0ZTQAREoE8C9PQ+BZNUIiACIiACWxLQdLAlbeUlAiIgAqck0K8HTJHN4nD7kRwk4PyUNRuuMqafsu+pUCIgAocgwHY743AqKnucOosiBaKwCCwjwIlKfDWGV7rZqXKmQO+7ublBicIrwvmIoh2dgH3sCh+52LiAtjx8C0nnhG1cI8pOBETgOgRQAFDLHz16ZBQZMwuK+jZngxli6JYIiMBiAtnqe3E6elAEREAERODQBDQdHLr6JLwIiIAI9EBAHjC71YJtQE/F8sdMn1JYBERABERgPYHR7/HpRYT1YJWCCAQCjx8/Zqfq8+fPfm9m7CCckMc2mFyET9+KqGLb7LW9B8xsjtLbT98sVUAREIEdCeDaghfs9+/f8XTBgzYcCcN/wnxj8a+//nr9+vWO4ilrERCB9QRs3W99+kpBBERABETgEAQ0HRyimiSkCIiACPRMoF8PmNFNxymUnIo/davb69hunMfA8NVD2XG6rUcJJgIicG4Co84uRTPUufmodCJQhcDDhw85b4nuZr/YneaFNYTzNtCmpCOlWE4Wtr1J8JrCEWrjItPk7FbKx/I43GhjqZSdCIiACFyKAIM/sz8etBy79e+///KfMB+qY4i+FAcVVgROSUBr7VNWqwolAiIgAqUENB2UElN8ERABERCBjECnHjDsgmSCGj/9Lw0biexyyzbrpyLxPlP6U2EREAEREAEREAEROBkBHJrDi92zx2zEguMljDZ1584d9r309ZmI5RwBdjepX6MstieK8eDKWxxBZKfw5s0bO4LuioAIiIAIiIAIiIAIDAlInx8y0RUREAERuCABTQcXrHQVWQREQASqE+jUA+br16/+oh7XA2b2LdIIgQ0AHfUfaSggAiIgAvsS4Ij1fQVQ7iJwYgLh80b0Mr8fDDTwObh79+6zZ890/MZp2sas//esJ0ojFHy6y06ZY2BksLMR6a4IiIAIiIAIiIAIDAmMnsA6jKYrIiACIiAC5yag6eDc9avSiYAIiMA2BOQBsw3nyVz8tnuM6ZOp6IYIiIAIiIAIiIAInIgAXsL4/uIHwycjf/rpJ2fJUJbu37+Pg4L8YJzEuo1G7dsHwPz66687fu1i1v9eenu3TUuCiYAIiIAIiIAIdEug6H3IbkshwURABERABFYS0HSwEqAeFwEREAERgECnHjBF3/njzPzj1uXsW6SxaDDh49bxpwIiIAIiIAIiIAIicG4CuDjwKRyO0+A4EL8fzKdPn/CDefjwoRSn4zaP2Q8JzfqgNC37bO6zB9g0FU+Ji4AIiIAIiIAIiMARCWjL84i1JplFQAREoDoBTQfVkSpBERABEbgggR49YL58+eKviVkDtD+pvWL6i6DXSfeqI+UrAiIgAiIgAiKwI4EXL17gB/P27dtffvnFKQYWkwcPHuAnXaRYOhNXtKYEcF36888/7Sz8+rOdzrK7nEBjP8gBNmp4NiLdFQEREAEREAEREIGUANp+0fuQ6bMKi4AIiIAInIaApoPTVKUKIgIiIAL7EujRA6bIx3Nf83eVyvMX4cOHD1VyVCIiIAIiIAIiIAIicDgCz5494/NGqEOz/gexaJjRb25u8IP5+PFjvKhA5wQ8B6jg3rRjKThhaDb32WNsZlNQBBEQAREQAREQARG4DoEia/B1sKikIiACInA1ApoOrlbjKq8IiIAINCIgD5hGYAuS9XvA8DqpzvMvIKuoIiACIiACIiACpyPAFyRRhz5//uzXoPCDefLkyb179969e3c6HmcrEO978R0ru1R8EosvZNlxWt+d/SwXZjvK0loMpS8CIiACIiACIiAC5yCgLc9z1KNKIQIiIAIrCWg6WAlQj4uACIiACAQCPXrAFB16yUu9R6/LoiLoGJijV7fkFwEREAEREAERWE+AQzj4yszvv//+6NEjZ2p8WOf29hbPidevXzsfUbTtCXh03X0PgAlMPB/k8pRle8LKUQREQAREQAREQAQ6JCDFqcNKkUgiIAIisD0BTQfbM1eOIiACInBKAt15wLCZ4Qftf/fXn+YuMT029CCYfGB3qSBlKgIiIAIiIAIi0CGB8Hmj79+/P3361CkeJ+q9fPkSP5gXL17oiA4ntC2jzR4AgzB+zbmd5B4ZPGVpJ6FSFgEREAEREAEREIGjEMAajJZ+FGklpwiIgAiIQCMCmg4agVWyIiACInBBAt15wBR5eFzQA4YDcrRbc8GOqiKLgAiIgAiIgAhMEQifN/rrr7+eP38+FSe7joX9zZs3d+/effbsmTSrDM6+Pz1rAY/3SetSeGTwlKW1nEpfBERABERABERABPon8P79+/6FlIQiIAIiIAKtCWg6aE1Y6YuACIjAdQjIA6aLuvbY0KOgHPgfwwqIgAiIgAiIgAiIgAhAIHzeKPjB/PTTT04mmFeCH8yPHz+cjyhaOwIfP370JO6vX09qy+I4tXdniZbJoKdEQAREQAREQARE4AQE8EfXyXknqEcVQQREQARWEtB0sBKgHhcBERABEUgJdOcBwxknqXx2mKPv7QhHueu0oYfiFCE6CgHJKQIiIAIiIAIiIALrCQQ/GOwmr1698vtJ4Adz//79x48ff/v2bb0MSmExAecHv4s058XC2A86ZdAxMDZG3RUBERABERABERAB9HZBEAEREAEREAFNB2oDIiACIiACFQn05QHDd/78ZTvNJ5AostOGHuDIku5vJIopAiIgAiIgAiJwTQIvXrzAD+bt27d+LYt3Tx88ePDw4cMijfSaeBuV2qnl+uu0kZwk65TBWaJ2ciplERABERABERABEeiZABo7HyftWULJJgIiIAIisAEBTQcbQFYWIiACInApAn15wBTZiM/kAeN/R5nWqa8gXaqLqrAiIAIiIAIiIAKLCTx79ozPG3GyyK+//upMBHX05uaGgwb1/RonsVrRMHj9888/ntT4cJUnWtM49+7d86T/559/Ui5PTMURAREQAREQAREQgQsSePny5QVLrSKLgAiIgAhkBDQdZED0UwREQAREYCUBecCsBLjD4869gR0kU5YiIAIiIAIiIAIi0B+B8Hmjz58/+/2n+ejkkydP8HKQH8xm9el3hedbV5tJZWTkdGH3l8vIS7dEQAREQAREQARE4HwEcFXna6TnK5dKJAIiIAIiUERA00ERLkUWAREQARHwEOjLA4bNBo/QIQ7v5vojdx6z9E1WdILOSyTxREAEREAEREAERKArAuHzRpyl9+jRI6dgHOCBHwz+Fu/evXM+omiLCTg9RZyfH1osRvUHneWqnq8SFAEREAEREAEREIHOCaBpdy6hxBMBERABEdiAgKaDDSArCxEQARG4GoGOPGC+fPnip+9/hdef5o4xna+QRgnZj4lhBURABERABERABERABJwEwueNvn///vTpU+cjHL93e3uLH8zr16/1RRsntAXRDvehT6cL++HKtaDu9IgIiIAIiIAIiIAIlBJ48eJF0ZuQpekrvgiIgAiIwCEIaDo4RDVJSBEQARE4HIGOPGCK3o88mQdM6YeN5AFzuJ4mgUVABERABERABPohwOeNONblr7/+ev78uVMqtDW+S43TA9YZ+cE4oRVFc26BlDqOF8lQFNkpibNcRVkrsgiIgAiIgAiIgAgcmgCvQb558+bQRZDwIiACIiAC6wloOljPUCmIgAiIgAiMEpAHzCiWrS+yAVOUpTxginApsgiIgAiIgAiIgAgMCYRjXYIfjNObgUQw1uMH8+zZM32Vcoh08RU/TOfJK4sl8T/ol8RfOn/uiikCIiACIiACIiACByXAfufNzc1BhZfYIiACIiACtQhoOqhFUumIgAiIgAgMCXTkAVP0fiQn2A8LoysiIAIiIAIiIAIiIAIiUEQgft7o1atXfj+Y9+/f379///Hjx3JuKKI9Fdm/EPDX0VReta77JfGXrpZsSkcEREAEREAERGAlAXQ8jgxE2cMCyfGBd/7zR+Dhw4dc14mAi/Fqv3MxOj0oAiIgAmcioOngTLWpsojAUQhIwz9KTVWR83+qpLI+ESY8fyIn+wQSBS/9ClJpfD9bxRQBERABERABERCBaxLg80b8saXBKS/O8/Y+/ecP1RTvGflnr2k2TuBk4T95ZY08nmf9kvz+++/sn3nSVJwzEWBzlKrH/4nmTYAVHCdOxXUcHlQ0If7/8ssvDx48+PXXXwmwsXomAiqLCIiACByRAGZxHJ1R8UaVEy7yx2fcb29v3759y6GAe5UROZlimF+CSOksE5x0mWWYWfgLUwxzDW7fe0kb80XTBl38qcARCWDDD20vtrqo4aTqDW2PVsdCqYeGd0TOklkEIHDi7qbp4AQt/MTt8wS1oyJkBKThZ0A2/vnt27e4bGHxEnXIKEbQIf+zdvn/1y+8dRDv2oHXr19jlicO/7PVWS8eMKwe7TKkd8/nAUOVpwWcDZd+NWk2QUUQARGAABMhYxF/2SjM+Mu6PViOnjx5Un31jr4Y7Gt07ZB1sFjFTBn0tCOiJioCUwToufSg0HOD6Y0eRIfF5vvo0SN1nyluuj5FAF2Zv48fP6I3O4/uoPkxYrO7wCN+BX1KgGteZyHkLHiYIp2Rm0bzS1Kq6jcVW4m3JhD0ujArGXmx4OePCIwzzGIhJo0KVZOZi7/qCqchzIJbTL7IH6ZdWngIRFWWwNOnTzFDLEiZR3AeAmC0j8SMuBX6XTSLEIDVZnoygn348IEqo8ix1KGMCJa6NAXBOq/EZbXT21NUSqyLtAVyESeG7Z1Td+wasQWGDrJl19i4VVDpYcwJ/a5iR8My+/LlS8YfZ4nw5GBAYA/PGb9KNHRUJGQsCpPIaJrhFv/pCGkElFUaBhPN9l0DMag4poY45aWCKdw/gdDwitSbWCi6amh4h/MI15AeK9ETEC4PJU+c03c3TQeeZtBtnNO3z1HyGt9GsdS9KA3/oBq+0QycxrGQAiuX0cULywd7Qxb1Mq4vWJ1h0k9FkgdMSmO3MKv33fJWxiJweQIoMZhH+WOQHYXB9WgFYxjFpPj8+fNsMB190L5IvhwzMGq6CpLETEkHkwFjPfluZuK3hdddEeiBAOZmjNTDnssVjNFIGDqR/BJ6qKzDyYACzR/KOgN1OhobBaHV3dzcMEfgB8OzRkzdGhLIdmiGETq8wl6jU6ojls5ZNEWLBBguUCbjwjteLwowf/1HJ33PUzhxstTf3qlu1ro3nHZHy+iMlj4bdGOGXKPLhGQZb/mLz4atNXbX1uvnMc00QOUiFZVrCxZli80g+MFQldvXYyr/QcPBBgpzwAZ3B8IhwP9w3S5aXTNL/10jtsCIha6Bhy4jyaHVkvC+YBgZjHpH4Q/uyPxf4N5B/bKsiJ03MpwNMGjT0zlEcDbmyghwiBPE4qTC4Ilyi8w0DP4q+g8ZUtGdER7CRhzd6pMAXSM0vDDCLBOSZ+lcoX/tpd5kkmtIz4DYP4XL5lPr7lm7W8pH00FK41jhs7ZPjW97tUNp+IH8oTX8qcZTpVAhcRYv7MbyhwKJsX24Mcq6LzUN8RQTzf+zwPm3j78pWKPX+xC5phTU32hJpy5i3auZvdI6IIHv37/jDIGVB6sW7SSYfTmDFzPfAUuzm8i8Wkpvmupos9epgsWi8+xs+qMREBixF+erB0sJjI7PXCxNR/HrEsB1LIx+o91k9CIDJiNnXTFKU0NsujCS8xf8ckpTUPxdCDDqjg4Foy0tXGRfgUl5F2kPmimdwuCZ3mLN00kZqeJUMCNM6TqRWWK0IEBLoMsbDWDNLRrPZm2eWXKNqNmzbKz6aYf5MUthwU9woWNXnO4RrErlblmPfuwdxmTCBTi4FtT+8JHPnz9XKeMJugZw6JIVu0YVsHYiVB8yL24MaG70XzuLeJdhdth+whVUdwZ5Wib0MLbwN2pAaMq21kA0WkbGTAoVUVQPUI+lWnQmJ2MCzGv9bTalVie5fYI0e1asWXXU+km1+nto3bJrSC/iKVxFuBZHPmt3S4FoOkhpHCt81vap8W2XdigNP2I/tIYfS5EFqN9Z7ZH1HXHQ7VkjsNxjMRL+CHPFfpwI6bJrNHK2tPmvTMRdfsLFr0ODZhchm2Y6WlUGE2q6qTxKvGcC9GGGg6nmIeuqs+4YK+lHUxj911m3owg6Mw3RGPEWG/KiYEwMRZkq8mICo+1Eg/BinusfZAwcrZTYO4wAXY8OuF6GBSkw5ozO9YwhmWa2IHE9sg0BKtGYf0cbniZlf9WMAhy92M/Whd8DhoL4USjmgQjQBmaVOsZ5pi3aLRMQw0gY8/lPmCukwMBCnNHWHi+SCzFbk0GkmOP6AOXyCAyE2eIvEGa9qgzw6oJpUphtErSHBdU99QipzeboiXCmrkHH7FzzRDwGzNmhdarSs+uh0xlF5hY2xuwpfjJuj7afUX0+xPe0pdI4yDCVYyozcRj0iBxmGQpFADMFhnVqfBYmEWpNMWRK9SEMAKsPoWmRF4cRrLQWLhifJgQoAzKVS9Oi2dDGsobHT66PdqthgqRD/I0Ja0gvAi5cRbgWRD5rd9N0sKAxdPjIWdtnQK3xbcsmR1uShh+Bo/wcS8OPkhsBOpSh/oXVCnojLcFIJN4iNUOfpC2RzhRDno3pEOjCGsvqaKgHT12heGkBzhEuXRk67YnngKNSpATowJ7WckpHsZTDyjCj7dQIM2o8Ir69/vePS8QcZk2dGharqRpH1JUc9LiHwGjVy3DmQdciDmPgqA2XGqGfssZGAeIPVdLQuojZQjYjTQQbdvx4RSO2ga7DWzSwIsU1VDSP8GCHxelEJODEHjEbqLVJs77sSDIrbYyQrcHW564U9iXARDOloYVKZ7ai4zP+O+WkhaAlzqbZdKMIGWKLXR+YXbHS8YkzmhH0mNnpYnFmByPxkZBJnKdGlYEsKWD6+afVRC5TxhTSpFqjyhGeQjAyQtpRpTGTip8kThZpjgpHArTwIbHFV2r1l5N1DbpPLTKx4moFFqhYzuYxumCn5w4HE0YYOvVoiex5f/SRxReRYXZIQXjKNSVtmjUlnU2NocmTVJrsMNyuBp0VPRsNDkOxdSUlMGqzCmChxwzobycMNVPzaVpTLIf9aaaiLgtrSC/iJlxFuEojn7i7aToobQwdxj9x+wy0Nb5t1uraDQi00mEppOGnWlYVDX8IObsytUpitULt09ey+P6fqIjU8nDJlpYxC2fZdeEB41GIYzFowX5AR4kZS+cM0G6OUjTJWZEAHd7f27WlOkV+1PTjMR4xehp76p5eOcya0c9jfyTr4bMMF6rlqVqueH2UPBcrZqGknARGVdhRZTckaHTYTBlyCrAsmmfo3ioo0bwAACAASURBVFKeZaXQUxkBqpVh3z8pBwWPPRXVdUYy/KR3O3VgorGyGk1k+4vsAfjF9kz32xdBOS4gQPef8tsI7QEniTWtlHZlr45RQpBhgeSzjzBA+Zv0bEwoGTmOzukMqjzl7CyAsh2GgoSldTHar4Pji8cQEWaHWTiU1JOaAfCst6j9WXr+CM62NAvzlF3DUKFngbSIQNebVavCEEFMaiQMg/wnTEVTHEPzD22Gx9MmMWxsjL2kZpTOHpwrdupZGpSldHCjXJTOLgKgyNogMHsL9djfQ3eJqYW8XYmj/Wi9YjM7X2fd0xZy5V06QsW214m2025IF66V7c14/NzdTdOBUfWHuHXu9hmqQOPbBk1xVqdlRpaGH9WSbjV8u6mM7p1RqLrKiX9aoWunAnfhARPr2BNIpT9HmEW7p+BpnLqt5xwYr1CKUeUjbRhZWO0kaxX0taHFh6mlyMpjjLb20pe7WQUVGa0Yu0ez5mJWTP2sS2B0FpfhrC5kT2rYlLMeNGukNhYz2OA8mVaJQ0/PJB/+LBqFqkilRGoRYKplHhnWqXGFASRTx2sJc9x06AIGsexW0ezZlEmR2OrmTetis8TZMbW7fK32STpGRtxK93FrFd+YN7Nu6PlpKMajfWeZTjuqp2Xi+ddEQ3Ud1As6LyRnd/sQsuJ+ea02sHs6Q6eErDaLftbqJuoaTRsGi/TZjoza7+mJ1NTokjltNmFoGrY0z0CRpjMMeyT0kBwORFlexujqSX8W0ZqJbDbxrCzb/9RCfqqRTJnL1rSHNC9P21jZttPsjLCGdAPO8JZwDZmsv3KF7ubp8ttPAWmOmg6mWvIV2mcou8a3qTZQ5bo0/AzjoTX8rCzpz+FmKyPt7JZNmoI/jP3EY2aha6dp7u8BM1x5prNRFoZdKv05wkUEApBaK5BzALxIKRa0E1oLk81F+MwWk7FvuJGwbIFtWOim+mY2ySFJNhYb8jO4285PqmWD3vpbo9WtldJ6sEUp0Miz/uusAkMxmuqtRYJ5Itv9V9O6h2H/cWhORmPLtNnwk4ahvc9YswAcpTR6cbPOG8WbCozu4o/KzMV+xJ4qjq7PEmB/dKp+uU6nrquSkZo9g3j2a2cLlUYIOZIpi27+GNayydco/vDWlJo97O/M6WvQZWr2UBKueHamhyrfGsKUaHZeAO+agqd1d5owMyNY+Butx9KLrKCrkDlx16iFaDHnUON2zZZOoCy0GcGMNLO+SXtzcjDS5NaaESMApKXZkpOLZzSbrY5ZBYady9lERiNoy3MUS/8X6TVZv6CxMb3WnaRmGx6ZooS0xqUhvYiwcBXh8kS+SHfTdOBpDB3GuUj7DOQ1vrVrgdLwU7a0tKNr+Glx0vCowcq5ZZOm4w97YDKOpQnu7wFTNCMuXoalZe4tbNtSWQAM/6osenvjIHlsAqMDyrBtZFdKrUW2DMe9y8CXGVL9dq5hqRlqM87pz2yQ5fHM0E/WpDBMdvSKZ4Q85cA4SmOXi8PtEKq76Vy+SzE7zzSzx01tqg1LYYyc9MRh/BZX0vFhKuw0u7cQT2lWJIB6NruqydoATVS1TxUUKcP96DbUXVahxs/1G2MV26qSWkBgVB+INd5OGbNVwW0UEhRXWjttOJuOY/FHA6OT9VArruIL6BFsqKKnzSBTGPjpV9fTdNIwOY6SSS+SUfqIwkMCVAQkmWFpUZ6KTvG2nmFP0DWKVqbD2ll5ZXY7HPHsnmsIYA/asZ0UZUHk+OAwsFI/oaR2+tytMmAGaLPwt9FbhhiHV0ZnE6PqdWsBgeHourI9T8lAGx5WcXaF9dT6KXhKAOO6hnQDzvCWcA2ZOK+ou42CysaB0Z+aDkbR1b2o9glPjW8rG9WsklmkfmfCSMPPgGQ/Z+FX1PAZk4dj9Tb2jeFIlUqSrR/394Ap2ipobcLIWsw2P0fbSlpnw/ApOWxD+7i5DJuB58o2g07nVIe2JEbJlStqZosp/oxpKZDhCj8bhdPIWdg5OFCc7EH9rEhgVLXaZsOpYikOnVTWEYqGtdHqi50XvbA1meEIEHNPAytHpNalUPpFBFDSaKVp/c6GmTg2aI1Fpdg4sr3HnwFsZJFfUGTqOpPN+NnOQ2KB5HqklIC9Ym3df20rBrJtOYnYwqRdgOk745x1GYbKWpJ7ZttMRU9ly7SFir3VWDJEVhWNUGmhzhr2t0AIb2k28QvWW9coUq0rtqtZYuvX7FnXjp0uBkrt77aC51/mDzEOTRZRyBhgoBs+uObK7ABFHa1J3/NsLJ0RGHYZT8qK4ycwbNjVG1sqTKYMjFb97jau2QEqij1sn1kBN9Z2dhnShStt4XZY3W2KT+xTRmDY3aZS0/VlBNQ+h9w0vg2Z2FdmiUnDz0a56krXNhr+aEWztrKbR6279tIpW5Tt7wGTVbn9sxajrtKxLaqjQLJa7Ko4EqYFAY9Vd7SpbDbutCh1lTQxrDOzpnCq7BOQbJpmFk4357LcmR6c5SraDnSmqWgLCIxaTrm4ICk9soBAZj8qVZRHqy922A3qcVbvRBgKtYCMHumcABO33fxiO4wBWkI6fXRewLriYcyKHGYD/pm0rpDD1LIBypZ8gwFnKKGuVCFgL9a2aZAMDkYDq6Lc+lmNGjuG4mVGahawaZzqPcIzjIyOsdlMPRrHD2cYM1sLpBBiuJYn0DD3U17xL40ZpbckcNyusTEoKmWWVanOP1XRsx2wyOhstL01u862DTcMFEVyTtEYXh/udcVxqWm+UZIsu9Gf2WwSn1WgCoFhZ9xgQPAYu9b0qUZkPO2zB21ngxocEh42JOHyUNqgsg7R3WA12mCyi5oOho2q4pVhL1b7DHiHZLKWGX5m7fOa08EsK2n4WeM5robPpnNWFn7SACoOSnZSRmOj96XP7uwBw0g6JDV1BdNeKvppwqPNZQpCuH6asqsgTgJFPSVrPM4szhots+lUXEUb1jRuBZ6ZSd1v6zeMa1n9hp+ym7drwKN72P6qbCfYRVLOpshS1dDettzARzAbgkb7b7ZMukjNXqSYqN3U72i9T12kWTJ3XIRPLOboSDuFaMs1VZRwNFA0WVfUQEaF0cUWBNCv7HmkureEUYpMq8w6SC1bkiFAesvGEmRLZzdIphN6Cz0qMzJmfMLPqKLHsmSLrBYValfckFWUTQGDgHPW2MBwnwl5mq6RlavuT8/sWarzT0lYPa/RrcQ1I3A2PI6OXe00Q3IfzTFeHA6bU6iXXY8ZGYF0NlmWi54yCKSzM7VAjdPIaXKtx0/PMhlJDMk3uKUhvQiycM3iUnczEBmzQLyl6cAAuP6W2qfBUOObASfeqq51x5SHgep5ScMfQjaujJo46CbGIy1uTSmTfXnAjMKKE1sW2F33bVFPswvODAI/Wy9BWxRTaa4k4BnWh00lXFmZ9aEfz2avun0nSzzjz/5cZohHlaS/O3lOjeBZLvGnP2WnAIoWCYxa2Fvs3MQcFYgEMteBBcZfen3sJqOB1n1nNNPsYj/b+ZG8AnUJ0MzsKSNrEvxkyuCR1u2zbjHXpDY60g6xhCv9dJki9UweMGtayF7P2vrY9kZYu6dsaXHAU2Sqh8brKZ90Qm8np8c0mQ4gjLFRWgKMui1aWpZLmmMabpH1idPMXJdSkmm49Q7ukPBxu8ZmrOgR2RZLWmUhvEDnH9ZFvJKOP8O8uMJ6oUjjglVcYgSFLea1IBCTGpWNi631h1mrbDqYLyig/chUqdPrTQWwxTv9XU/tF/UOP7HMXJbWeBpG2fanWT2mhvQipMJl41J3s/mkHX8qrOnAZrjmrtqnTU/jm82Hu9LwM0Tn1vBHV3MMIxmE1j+nbAJ9ecDYVsVswttsTd66btL0p+opK3v6UzuvKcCLhJlF0jbgDzPaXgTRsJjDfals+Bs+UnTF1n4gn41vxHem77QFpM3AmbKiLSAwutukcXgBydJHso6wbDRLu8louKlNbTgKjcrQyKpYClzxWxOgotleHV0njDaMcPEifjDZjGkA4Va6gd261uz0nX08FKf1DpYtqu4uIGBvmi6blRaIkT4ya1faTD/xNP5opE4XvHBrN+vZynnoiSmiVMdLr6fMq4Q9Q1w/I1uVIrdOhFZkzxTh7vYWpHN0jabVl/a7qUqsK4CntSybo9ePZh4a63OZ5cnIPFUX4ToNezaRZRHsfMPdOJssy0JPGQQ8CxPiNGoAtqIVan8XdSsS05AeUXgCwmVTUnez+Wg6sPm0vqv2aRPW+Gbz4a5Hp51NpCiCNPxZXI00/CmHubobr7OlCxFGX4LKJPlvzwTTLs7Xr1/9iT98+NAf+SgxiwiEQs223aOUXXL6Cfz888/L6t1jb/WLcayYT548SQXGrHzv3r30ysrw3bt3jRT+/PPPtHdTfc+ePTPip7fSB9PrU2GPnjr1rK6LQLcEXr58mco2pWClcbLwjx8/sivDnx6NefiU8wrDzmxMBgdG+NloinACAlT069ev//77bxqzf9x+8+YN082LFy9OQODiRWg62lycbYvi01vfv39vpOwZ4Y3Hl91iGLHz/fTp0zbDRdHC5Pb2NpYX+dvNeg8ePIgZTQVAFG59+fIlhhmT7eqeSs153bMiayqAU84DRaMV+WfSLct1gq7RFNfHjx9jv5vKCN/fqVvLrtNaZo3yLMCRrTT9laMZE80sDZTGlbl4CjXL3OOp4MlIcboiwDz4zz//zIpEHGYxz8p6NqkswmzDIz6GtXfv3mUPbvZTQ3oRauEycKm7GXB0a3cCap+zVaDxzUYkDT/lc3oNf8okVXfjNUVqhLPNo9GYe3rAfPv2bVSm0Yuj7jyjMY918Y8//igV2GPaK01T8fsnMGu1GS3CZU0VuJuwVI5MWFo/fvw4/qwSKLK6etb2UapU8njRCGS+PkZM3RKBoxDAxJZahDG6LejCHmcyj9VvMTSPAJ5dscUC6ME+CbA/jR8MZxX4V9H4wfz22299FqeKVPIOqYJRidQiwCrVXkij1+3VJXknxF4UMFxgxKyFYiod/44sI17UbFtzc1ZK4JPqz039cmDoMWV4dIap6rjmdftthL2YHLprFBnolhH2WCfs4XdZvml/n0rBI9vUswuus9iZLSkGh22cGjGe2MYN7JYLPIQWYNEjWxLwzzssmVNn1lpCslNiqzQhIxSbWjmWpqMhvYiYcBm41N0MOLq1OwG1z9kq0PhmI/Jo0bN6r53F6F1p+KNY4sUWGj7W7FF/Br99O4pXJeDZLdrTA8Y/vILjrFtERRBCs9irPVVplEpkMQHmCdsqMUyZXuM0BA+fPfQV7Nrpa5R0Gbwvq5fIb3VFAP8BMMhZuiXvsRpUL74SFIGmBDLNeMEBMIjnmWFLx9WiUo8qhVkKZ1VvsmLq55AA8wKbH2y7enZGeZzmtOMbkEP5d7zStNvuWC5l3Q+BWUtKNkltLPnsnIj8GCY2lmo0O8SIG1f03BYKeZavZ0RFPWA4jfo2inTrs2ad6W/gf5DhOvTPQ88F3XaNpk0i7XdTGdGF/XsMU4kMr3tso4wJWypasxMNpdhyrpndupideobYdaVzAp7FciwCkVscA+Np5PjRdu6Adc0hPbaN0sA1cam7lbYTxd+SgNpnLdrXHN+k4aft5/Qa/tRwsePafHZjRR4waRPdOrxs/XBNn4at66a//LAEpV4dswIy7vB++Wy0U0bIXk9pxCG+zzrLcNaclKXgsd3HR4jstKrHRxQQgc4JMDmmB8DQyJdNfFNqWVr8dk6lzlfwZxW1VFqFz0eALRm2PD9//uxZLXh8qs6H6DQlitvtpynRWQuCd5qt46HXtdig9fOcfWeaxlaqfPpzL4qZ7pgWLWSKckkje6Z11IN0yy0VMk2qbtgzyHs+MF9XKqW2F4G01XXVNZoCSfvdVEbtDjz2qNweCackL7qOO6BHqdvmAJgg+ay9HoHlpVdUy/1HtrWdofzpCn14d9kVlvme+XHqvP1lmVZ/6ppD+mKM18Sl7ra4wejBDQiofdaCfM3xzaM/S8NP29ihNfyprZYdDZ6zq7zDeMCccot3qsWkXSILz9ZoFr/nn6yfcRJk8U+35z9h9gtxluxZ5n1lY58snUptYWhdu3x9zZZqg7s0pFR1o8s0Gj38n2wo3YQoUgu2sZluUHHKQgQigfi+eLjiUabjszHAhOJRv9qNk54pno26fbdRIy4FdiTAtIXjpqe5egzEOxZkTdae4q9JX8+KgJNAdo7g6FNFn7YcTWH9xdmZkW0qpyPmYmFmRyRU5TihM995zmBYLEx80OMBwz5uHHPQ0ttpAlEqAh7B0iVM+qzCxyJw3K7RtAVyhEPsd0aFtrN3eVJGwg2OmsDkNTuGg2jjucbjiOAR26hc3eqNgKdLpjI3GiJmva+QoYXzTVo0I6wh3YAzvCVcQybhirrbFBld74GA2qenFjS+jVKShh+xXETDn9IGp65HPu0Cs6u83Txgit4eKDoRoR3N6il7tseyTGdrNIvf4U92evBIuHPnDtv8bPmwisY2yn/CNzc3fFkGKyQOMcsOyOmwvHVFwlto9u0HDKzfv39fdmRCXWl3SS2zyzQ6AIaiOUd2+mzpDjd15xz0aAyXrehdWpcy3YZA6tfFGmPZnpnHTObsaMtK7ZniTzCnL4OjpwIBtB0mCPQf54RS6k8pziIgAqUEMjVy+Dhq9jYOE8Os0yuof7MeFYwt6SPbh9OJeLOt3FksGYfNBPN8PtU5F2RF0M/DEei2a/hf8FjAPFXvjcfb6cZOtX/W2GII77w1O9GEdDxuAc4cndFmc2R1ozfWnDBPGa3RJOXs9UWbCFvyv+aQvpiwcDnRqbs5QSnaLgTUPkexX3N8k4YfG8NFNHyj+++lqs3uje7mAePZGYoNyKkQx/hHCXgOPs3KcmgUcafHrn06EkPG/fv3OYRcC+ysAfCTzWCMU2yDDZ1Psfni8IHzUA+m+aHkG1zBvyr1XG76Wqcx4qclXbZhieltWL9psoSJs8wzIEtHP0WgKwL04lSeZT2IFDz261k7bypJadgzxR96Ti8FoviRALoN/qy4AqPtpHNWjDAa4EtJl53cR4Ec7mLTncXD0ehTYCag2aF78axUvcizkqCpsviqnu+yBFnWLXuw9CmPo0lMk1l4s3HV45rjXFxE+RU4AYGuuoZfJ1lA3jYBxQRLXx2JD84GnMesprsXs2kuiICtxrNVwIgxa8xdkLv9yKNHj+wI3PWssGYTUYSDEpi1UC0rl9M77RAfCrzOkL6srrOnhCsDkv5Ud0tpKNwbAbXP2Rq5zvgmDT80huto+IZhc8dlgm1skQfM7JDVKgL7H6VGLiaY7ZfBVcqPCxjmxaKdHvLFNEDz3ct9rErBGyWCYQgbPU2IRSCDC14vbIxx7guj7WZTbKOirUw2c7f0fzRqQb5OE+GyHW76C5U7ZQvAOMV8I/eXBbWmR/onkBmFZ3f4Rkvk/ASSx847mv7sRee3J5aND7O5K0K3BMI0zQZt/DKIR1R6AWN+oy/6eQTYII6xiNogd2UhAoFApkaOYmk3cYxmZ1z0SEKJenidYNlUbpTduFVkkO1NMOfiwii+bh2LQG8tEHqNRgynYlzUf0vr2u9b45S2VIAQ36kBekb4ZQIYT3lUzdYeQoZ4ulWdgL1bMMyuNP4whdErTlfUWR/l0cS3vHidIb0K1avhKu0+pfGdlXKa7uYsr6I5CZS2t9L4TjFO0z6vM745dWZp+LELnEDDN0wW2YZOLPUGAXtQOoYHjGcltgHKulks8Io66FYZvhq8cDN096Fp4rrBNv+///7LzgcBfmZlpFPxrJxgptoeHlG4QeD1Qh9xKgpTSZ3gevbpQSYVv51rQfFpsbNP0cgXy0CF0vLJhePZKQtdAxWKPkJnoaSLk52VWRFEYEcC+Aekti2cwJaNbB6ta3HiHj4eL/g144NHBsXpigBtm/ma8+08jTNKzrCPeyt6lMb8yEQBEWhEgI5mLOZDpthuls1KLWRGEo8tqWjMaSEnae5i6PGUpTdvcvkCemrtTHE67BqNGqFHMaZmi85wWtASbNtoTNApbYzvD+Bg5ByTmx5UaQicmeOGMdvBGealK60JzFZ3JkBp/Oxx46enb3rsb0YWG9y6zpBeBebVcJV2n9L4/ko5R3fzl1cxPQRK21tpfI8MIc452ud1xjenWigNP3aBE2j4hg0Ke9peRzNkQ0fW5PbxgClyaJg6BSE2nYMGFrw80W6CaceQw7dHP0LPpn54EzqcasPWDgE6Cc6DLGyyvkTBG72N1K7gSnl7Apk5qanLLQ1ydpsEAuuVHvoFnQiXF7oGezP0Ee2Dbt+0lONmBLKZcbFqmKUzKn/TIcKzDDjinD5KUhdtAii9eKni++JpliEptCDUJHahGPb72W63i7nybrY+WZmaHheBBQQ87+X3Nm575Gl6IKKT85Zvs/gHEw89ZwFrRfMsLmrlpXR6INBh12jUCFMHd4N8Zrs0Yi67lVmZphJxSjv1uHE9s1cYMYOVzIjQ6JbH+up837eRhEq2IoGi5TDds92Q5en7jUanijzb8RkK6dR2eoZ2NVzqbsNmrCv9EFD7rFsX1xnfnDqzZ5ZfUwXS8Gfpbabhs9hhE3NWnuoR7DawjweMZ2cogujQOBVlWxMoghAyWrwXuEbONc+yczN6nDj7OlOfpWeDn0NfMjWdn35jwRqB9exxCeBQlfYpBr6mCkealwHtrMOXUWTdEoE1BLLT0Zb5kDmVraZTqmcZoPFhTVM5xLPsEDATodU4pwwKxeTFdjVOlqhJ8nc8RC1LyHMQYOIYHlc5LFpv47ZHHpZRrMiGZdnsikfIzYRJM9pYMOdmVSqhwucmsHELdMJsdAaMZ4B1SrgmmrMbtpPW6ZLoMVKv4WA8i9Zq3A23/GrtbFKKsC8BHK38y21OI24nrWdvrNHoVKtQlxrS10O7IC51t/XNRim0I6D2WZHtpca3djpzUY1Iw5/FVVHDn02K3Rbnvsys2P4ImSaZmdPlAeMnWTPmgtcmGECzyqspUIO0KOPo6S+s50fdX9jv4UXnKU+XqesNBFeShySQvVtf5L+8oMDOI1ibeuEsEFuPiEDPBJgFUscR1Jdlp1945guMfe2mVOcU3+e6qOcWciDZUPcxItzc3Pg3CWjwWJbpBS9evDhQSSWqn4BzWe5PUDErEnDuSs6u9iuK5EnKKY/neBtPdsvidDvZdSvYMs566nAELtUCnfZx++29zarYKW2pPCwQshe9plLYsW14nG/8yu1UAXW9HwKsWTyVjpq0u2nL2X32Yrtjt92ryGvyvSYudbc1bUbPtiag9lmL8KXGN6fOLA0/tK4d24ZH2XNq+J6kcILZ2LJNjrGZDd27D+ABs7ueXWsETNPJduvTW1Ph1jv6U/kuu84WztTr9VMmZkYBY9w0bi2TUE+djEA2TI8ePlSxyOk+/VSyO05sUyLpugj0TCDrxctmPWafLJ3RIk/NUKORSy96xgfcHdq54JQKrPgVCYTvFtHAPM0g5Mv6gdOPwqchK0pyrKTiWuVYYkvacxCg9zk7bPZmye7Fx9POIwPLKMroidkijsdE0iLf2TSd9GbTUQQRWEagz67R+R7zMtTxqX2VDb8N0OndGMtVMeB5/UCmuYrAe0iKD7YOtwqiYPQafPRbb2Ps2zdjYdcENKQX0bssLnW3onaiyBsTUPusAvyy41sVessS2VeLuJqG71yn8BYWywrnG8LL6j19ih0W9oM4sOD79+/486W3CO/gAcN4mglh/Oxz1DAEdt7KPvTgeerx48eeaJ3Ewf9g1HrCkDTq0sSO0azpeUfTbSdUJYZBID2UBdeT1lvLaXZTUskDZoqMrovAKIHMc8WwxI0+Hi56DoBhJmo6pWYFGZVW48MolkNfDN8t4vQ7/8YAzeDz588oxk0b5KGpSngR2ICA02bB3NFavVxQWKe5xzM5Lsjd84jTROJJqmKc3pyZKhZNSR2FQJ9d4yj0lsm572FsfhvgvgPUbO4Y+jAxL6sCPdUnAbYKMHDx/gm1H/QK/rNO4fVF1jV8qr5PsbuSSkN6UXVcGZe6W1FTUeSNCah9rgd+5fFtPb1lKUjD93CrpeH7zdfokJyMjifA0CXFI/CCOLzjNOrN/z8L0lr5iGdnKGZxyi0iPDlGvUNiqYeBZa/CD9PZ5goFnDKzTlXoVPxU4H2Hs1QShTskkPap1v3F2YWnWnuH9CSSCPRGAP/XUa1lVk7PbNL0ABgk9Og5Gh9mq/IoEdgDoNVhIE6noVnhaQA8ohMIZkGdKYLTU+FMRT5KWZy7krMmg13Ki1SzbxEgGF4+o1+h3UDmDt2GKHWftblBdSiLfgj02TX25VOkSi0Q9a+//lrwVJVHcHf2l25f/ZDhcdaZG2+J0RfbqrBSIrsQoNXxXuIuWZ8jUw3pRfV4cVzqbkWtRZE3JqD2uRL4xce3UXp+HXj08dmL0vBnERGhoobPG8vOt8jIly0S/jCHcl4GDy7b6/EU0IizwxkwlNkQKLt1yi0ifxOJNFrv6MeMqgSMj82POkKyezRruqWfaAqpUjtnTYStxLC3xKDh90ZcRmO2uYZk9zVdLSuanhKBHQmE184QgL7scWQZiop32qzFlqeaTqnOg+5Oqd4Ma+TcV9BeOBIc99ypc+9Gi4/Gz6mMHAWpOSLlIy/nlIbCWxJg4nDqdX22UqcnB5Ojc3qqC98pXt1MPal1K5hHeMU5AYGrtcCwTj9BxS0ugt8KujsrjwCeBddiVnpQBA5H4GpD+soKEq6VAPW4CIhAtwSuNr55lMZuK6uKYNfU8LGBl9LDC4qn7t+/jwcMhwtiEt/yRMnePWBO+WJB6cYeo+extkmMAo7u+Xk89Vq/sl/abxW/NwJsQzJ0/vvvvxt8Yc4zvY029d6gSR4R6IoAMx07kfRi+vKyWc+YfWJJW0+pnvEBGeTTGWvkiAEaKio72+GGdzNXhQAAIABJREFUy++wXLheofBw/OMuPu9DeY57pfUbJMclI8kXEPAM2iHZPu1Zfr8czxc8FwC0H+nWKNatYFtaguy6092mBLptgY1K7RypPHahRhKmybYY7Q8013iKL00sbTAKb0ag2ynyakP6yhoXrpUAt3m82+62TfGVS+cEum2fVxvfpOFfU8Nny2bxvidu9Ozd8HUkGk/whuEMQmzsTcecrb+CVPTyGR9BaFr4XRKHQOkLE03fVq8OwT5he3RT07MV9Pz58+qiKkERWEbAs4WweCZYJtJxn0JtDTy7taONjthc3OwrhqWVGxRuDty6oI+FxwOm9ZTqUX81PpS26n7io8Vx5FjRYX50SVod3u4X7JL9VFwjSYr26pzWgUaiKtkpAp5BOzzbpz3LLxUlxXVvikOj6902+24Fa1QRSrY3AldrgVj2RpdUWb20Xg86029hh/QYEAKN3duGRwBPbWaVq58icGICnl5z4uKXFk24SokpvgiIwFEIXG18k4Z/WQ3/7du3HOiysmOyoEj3cWhObJewn8X/uvbzrT1g/EZGCJ5yiyitV2crab1d5xTDGe3Dhw9TMQ1TAreME8jZbfJ4yUzlq+siUJEAHhtGW40ZnXL4iqWrEsDHs+jTIVUyrZUIbaD/g6l4gQ+N5JRHqY3WI+c/eezafINm9PFaFz16jsaHWrS3TAffF4YsT/1GqdiZ5hGOKItXFJgi4N/Fn0pB10VgGQGPUhdS7tOe5ZeqaPhaBvNAT2nMOVBlSdQTEMCU6fEeLvIrXYDF6bfhOQSlKHfea/QsUkKa1XMvEpXInuGxdU2Vyqz4IiACIiACIiACIiACGxOQhn9ZDZ+devbrsXhXbHKY5qJ1jvUIrQuHAXbfRg/UKMp3668gFZneTrlFVOoBw9kndZ2eitpHaWTbOYCGO5Wg4TcDAe0eTXHT9e0JOAex9aPz9kXbMkcOULm9vfUrClvKdpq8MPJyrFzro+T6weWZXlGemvpTOg+6O6V6009LqC4JzlUM6egwzvEfAYL/GUqRFJjq1UGC/ey7FM1ini2lFriUpkGATurcECWRPmvQv1dKc91eJegTmtEkdEsEtiHQbddoNMM6Vd+iWXVBTTlLV/09B/9EQ6F2bxt+x8oFVaBHROCUBHbvtlNUnYPe1OONrgtXI7BKVgREYHcCVxvfpOH7m9zubaO6ho+529kA/JRiTFaFWODfvHmDKR7XiMePH7OTiPkuRigKdH0GzPneXOfMg6LqIXJdX6rS3Evj25tDxhkwbElybBSn3URXL7ImPt5k52sGpVQVvysCdiMPohpNvauy7CiM4fS2o1SnzJoXLi+yB+95tbT1mWqe8YHdygM5tp6yU/gLhYaNGla0b8H4zyNo5/5cFBMC1RdjHVK9Qhk7xG6L5D+0tttWWmRJYTRr6gZq09ZdERCByxLAk5jByuPggqNeu2HKIwB1VP1VliJN8hDagpPkZRv8xQtOL6bN80c7wQMj/c/FAEdN6OKNRMWvRUDdrRZJpdOCgNpnC6pdpSkN318dp9TweV+UjXvPVogf1DAmSiM7PmHTB58bdnZKTe6besA4340O5TzlFrLnDfW0mqnRY+2T2bvatl8YgyYtBGeuYIwOHl4pDYVFoAcCnmHdbuo9lGJ3GaLtY3dJTi9An+/9VMeOp4InzervdGaZanzIgBz3Jy7LOJsXjVSM/JxaJ7fdZZXuP8diWfo9PFXkqdCDwFeQoaiPn6AGi8p7hQagMoqACGxGACXcYw3jhahGHjBsw3gK2+J7qelbXrMy4EjN32y0fSOcYELcF+CZcg8mXFbBtHPUDGkaZ6pclaU3AupuvdWI5EkJqH2mNK4TlobvrOuzavjbOMFEyCic/LES4dSMZ8+exet2YFMPGOSzpUnvnm8LmSV30dIXGtRlyqT/sF3FHlsGHj/aPeq/oi8rIfqcZ0l/vuGreo3j4lY6HlaX4SIJXmFfmar0mNSxaLd2KrUnwdDkND503vVev36N9lX0YiJNi8VM9TeGOwdVV7yirZSi2qkrZ5ZakYvhId75yAp4+p8epe5MEKR6nak2VRYROBYBXu7yqOu8DVX6Vp+Tg0dLJ6kW3ifnm2uk0jhb3YmjseHBy7h0q/M17xPXmop2UALqbgetuIuIrfZ5kYqeKqY0/CkyR7y+TMPf2AkGsNiEb29veW0V671n5fjfW1aGc80ZRDrfFpFnwZ9Wx+EOgMHFx9iTOOWhPml9KXwFAs5BTF5cs42BkxJm4yjCegK4v/hdYtdnt2MKnr7Z+gAY50F351Nvdqz3ilnj4Mj3wu7cucPOh6HMZDni+/L9+3eOIJL7S0am9OeyhVZpLvvGL/Ly2VfU6+R+gm2bor5zgvJep3GqpCJwMgJoSh6LUDjgukXZPS6ALJ1aaHRF/rItyl49zYu8YlGd2wkSZNXDTgMrppubG0zc6/UK1OPwdwI4KoII1CWg7laXp1KrS0Dtsy7P46YmDf+4dTeUfLGGjxPM9jt9aKFs9KCXYs8fliW90u8ZMOfbQi71gNm+3aQtY0HYtilw5MOCNPWICHRFwLPL7jHtdVWoXYThRCi2jfHW5D0/e+jYRbyjZ4oVCa0FT4sWbzF2CIel16xUMPH4Bc+mY0TwjA/US+tzaAwJdWuUAP67jEWlShpuyjibqzZHkS64SA9d8NSxHinyVDhW0Y4rrd/d7bhlTCU/3y5sWjqFRUAEOieA4sSuuS0kpkyMmC30K4+ijoS2eBvcRSPqWWFAPNaYeI1vgEJZ9ENg2XIpyM/6FxMZ/8MfzZtA1sdpUSzH+imvJBGBHQmou+0IX1nPElD7nEV0wQjS8D2VfnoNn/PUWSPgkrKxkS0cScj2ovHxme08YJzvRocWc74t5Hfv3hVVP2OHUW2efrV9HJqaken56tQorG6dlYDHcKYDHpy1zxDHwOiMvGM03CaGLyNy8IPH62JHsS+V9YcPH2bL2/oAGATQ+DBbC71FYPWOl9iwgxtysmjB94WnMrut8YhueQhgCvdEC3H62cUv0u2LyuinoZhrCPTTltaUwv9sUYv1J6uYIiACIuAhwEturJRnFWYU++pnWKLyzR5WgcGqkbt80dhL8c/3NqCneShOnwR4qRfflNlumwlPT8dgwmuQLQ5VyvLSTxE4DQF1t9NU5SkLovZ5ymqtUihp+B6MV9DwaQksuDCYl75i6gFoxGGpdf/+/c+fP0+tobb7ClKRxny+LeQif3ZM5Ed8qcI+yEFnwBgdVbcOQYDX0WYNZxTkfMPXIWpHQl6ZgMeDARtca0QePUfjQ+tacKaPWzaaMSqyp/GENPF9wTuZiQDHdrm/ODn7oxW5fRftJPllWBCzyH9CHjALCLd+pJ+21LqkSl8EREAEeiDgOWSlhc3Ucy5mi3wD8yJtoYdqkgwiAIGwXOLcJs8il/islTjInBcj//33XzZK8WOT+4sakgg4Cai7OUEp2i4E1D53wX6sTKXhH6u+2kmLtZzX3fnswwa7MFkpUFmnXlaXB0zGqslP6Hs2zmPeb9++jeEDBewzYGT3P1BVStRRAs6V/5S/4WiauigCIrCSAPY1TwqtOyZrQo8Y8oDxUGoahwZDY8Ar1zmkIwwKDIoZvi9H9E5uCnOvxPvZSSryn5Dj1F4Nxsi3n7ZkCFnx1tXKWxGdkhIBEahCgB3xWRM5L1Y51XunSKhwsx7P7Ny3263v+atGToaKdikCnJnEeUj+5RKbHLx3G94TaNePLlUFKux1CKi7Xaeuj1hStc8j1touMkvD3wV7t5nyiiPuEFifWPdt6RLA8f+jq8hOPWBa71Rt3D48b5xEkdgeO2LxWe0Y2wC8DSC7f6xiBQ5KwLNdqq99HbRyJfZxCcxatCnaBn4nnvEBtU9T4Y4tDf2bVZn/RUZEZUjnpEqW/dVP49+RQ7dZ+9dFhsK5cen8/gRowhvLpuw8BLQr6aGkOCIgAiJQkQD+xLNL5tvb24o5zvrcIA8n/FXMMUtKOkAGRD97JkBf8B+Tie8Lr/myyDqiEbvnWpBsFyGg7naRij5oMdU+D1pxe4ktDX8v8t3myw4IrQKLOroiy7ENtmZAgc1/+IryRh4ww4yNupldDxvPdnhLB8BQKfoEUoctUyKVEvDscG8zmpdKrvgicGICOCjMlm6Dw/c0PszWwo4ROIMRD3Scwe3PNaYSMpjzLiPqK29AptcVbkfA7wHj9ztpJ21I2e+L4y9da5mV/pUJyOPnyrWvsotAPwRQm+1pkROUMaNVEZgXAe0vkuOe4lHjqwjjScSvWnhSUxwR8BNgi4K3BZwvcLJWCr4vRV8y9QujmCJwbgLqbueu36OXTu3z6DW4l/zS8A3yV9bw0RVxhWFRxocy+YYMR282df/A+J9VxEYeMEVLypNtITvXD6FiaAEHXT/Yu0pNm3XWpvVTBFoQ4JQjz7fMTjZ8tSCpNEWgIgH0J48SOdR+KsoQkvLoORofqmOfTZDXVvA6501izwAeUsNfCo2cpqV3GWfx1o1gb4bVzatWan5fHPmC12JeN50TvJfvb4SgO0F56zYApSYCIrALAXQz/IztEenp06cswFeKxxYOLwIaiQT3l9ZnNMr70KgC3eqEAC8McPSLbdcNotJreAWFtdJBbdedAJcYVyag7nbl2u+/7Gqf/ddRtxJKw++2avoRDGdrDPW8boo3DL7Ub9++ZdFX13MA+392jrs8YNo2AKYN/6YLlU0LaCtQs9TZLjLSlt3fgKNbhyDgOWeCgmjH9BC1KSFPQ8DzCSTm1tZ2bedBd/KA2azhhe/QU+94IXt8pIJgqN3hXUY08s1EVUaRgH/N46/TmHijgF+SI/r3NILWVbJFu5L+6u6qjBJGBERABDokwN45FiRjcmTIRXNe4wSDfs6Ovl12XNg30PpsX59MwiK/xuxZ/RSBZQR4Mdf56THUdUzcOiNzGWc9JQIQUHdTM+iZgNpnz7VzCNmk4U9VkzT8IRlaC64quE8EhxjWhsEhxlghDhMZvfL+/Xt8teOtHj1gzrSFXHQAjHOLPVZeVwH7XQH/rkZXhZIwIhAJeA54UDuPuBQQgW0IeDpmJwfAMD60dsTZhnnnubBTwqKdXe0i3xdO4GM1gtqtdxl3rF+/t3Q/S0e/JNIQdmxaRtZFu5JGOjveKvLLWW9K2LGkyloEROBkBGaVLkxM6AbLnGD4iJKtVzD+4/e8gfsLtWZLklVr0aiePaufIrCAAHsP9pfCYpq8LcAWhZa0EYgCIlBKQN2tlJjib0lA7XNL2ifOSxr+aOVKwx/Fkl5kXRYcYjjFE1srnhLY6heb7NLNoC08YJzvRocCn8lAzB6Mv3Hj4jQ7QKRtoqswVgn7qJvjFq0rzhJmRwKejXYd8LBjBSnrCxKYnXoCEz5q0xqOxofWhD3poyKjK+P74rThkiaadPB9CR9L8uSiOO0I+Heh/Np1O2lDyn5Jina/Wout9COBonrxOzzF9DcIFEklD5gNakRZiIAIOAmgttlGJNIhAgMX7izONInGAoGUU6Pn8FmsjqS8mZGqaOydZTIsjq6IwGICnObCa7Kex3F/4W0BT0zFEQERGCWg7jaKRRc7IaD22UlFnEAMafijlSgNfxTL1EX8rRmUsNWzsuNsGLTQqZhT17HWRsV1Cw8Yz85QlPU0W8jsxPj3YNifY3SIEA4XsD+BdCavpsNVjQSuQoDu7NnlOs3wVQWaEhGB1gQ82gUuDhtYtz2SaHxo1x7wtEYz5qB7pwEXSWgYr169QpOW70u7elmQctEW0YL0d3xE78vuCN/IuqjJ9Wmz8CiokUCRx098SgEREAERqE6Ag6lTtQ2z5tQbfoxyuLPgJjvrB4Nex0toDOxpykPJ0QA3PseiaK4p8msclk5XbAJ3kr9D22DtYjrv0l883xQmNbm/OJEqmghMEVB3myKz1/VkNrij6UDtc692eL58peFP1ak0/Ckys9dZBuLLAkBeYZ2NnEaIvhn/k15tFPbsDMWsT7NFZL90EstLgKW+vURPI/cZtj+BJGNrn7UmqfwEnIPYmb7g5oejmCKwFwHb+TJI5Z+LF5fCedCdpsLFhI0Hgc/XjpxDdEiHTQiUZtk4DKo73grvZHsEYJdrd58SZPCISpzTrG6c5T1QtCI3/SJfk80gFFlSinZhNyuCMhIBEbgggdvb21hq3gfDrIljCrvsU/vxWJyCVs+Uyh+jGWY0Tv5jDMQ9kT+0QdsqRXaM+Vje/GfORQlXBopy7HOuWUlAj3dIAJeyuDFgi0ePiy/R2jF1VwREYJSAutsoFl3shIDaZycVcQ4xpOFP1ePJNPztTbJYgHmFlS0AY8GYwWeFyK4BC7HuPGDOsUXE8mB2+R2rhLX67kb8KMyygL0NWWRcXiaAnhKBpgQ826tq502rQImLwJBAJx3TKcbRJ/oh/32v8GIBiq9f10JaRmke4bSYfSVX7gYBVgFTW1/ZU6xkivaTsser/EQGZzrSEJygto9WdEhYka/JZmUpsqTs3ms2w6KMREAEeibAXkucQ+P7YKjKXJ91bkbx9ujeWfHxmMHDZkclEE3AqbVGMlkR9FMEKhLgkGPniyL00A8fPlTMWkmJwNUIqLtdrcaPVV61z2PVV+fSSsM3Kug0Gj61HHRIVERcAopMagYf562wYIwyzD7Fyw/4aTT/CpLz3eggLsvCE2wRMXmk/m52Tbx9+/YEtkh7MX8Orya7HnX33AQ8VjbejDk3BJVOBHojYE89QdoNJiCNDxs3DDRdNOybmxtPAwiyMT5//vwZjXTHnY+NKR00O/9M2sPq0S+Dv1wHrbhDi+33TyryNdmMid8vx1/SzYRXRiIgAtckgEdyLDjh1AaIcQwvZ8ypHAwT46wJBCUQG92+SqBfE/CP6muw6NmLE3C6v0AJ95e0h16cm4ovAgsIqLstgKZHNiOg9rkZ6itkJA3fqOXTaPi8VBCKiX1sr8/asKyDp+eE4+DG3dwDxrMzFBuHf1kYH+kw4J88OLTnHOfw23sAnubYYT1KJBEIBLCXefY8NthoV42IgAhEAhjHY9gIbOBj6tFzzqHeGJy3uYXjNr4vaFm21pEKw/YJmyi0Fn2lLsXSbZgOy2sEHvH8bcCT2rI4fhnU/JYR3uYp/8KtT5uFvx1qJtqmRSkXERABm0D6eigxRz1d0AeIxqjLC2PLxi58/niWFDpRAv2lwPLg/8yijVp3RWCUAJ3L+SIB3VNK7ChDXRQBJwF1NycoRduFgNrnLtjPminNKTVNSMPPKvo0Gn6qQzrP8M5QVPmJfzbW/lmvg4C9+VeQPDtDsdj+ZWF8pLfAixcv0nZgiEdhO/+WKhv/VB+Dl739P2sOTh0ADSDseeBDsO+rOYZ4unVZAs5BrPXwhfGOTRo6I+Y8RNKLOJdtkCp4IOCZajd439150J085Fa2Wz72iZu5rY1kWeBk/Pz5843PY8xk0M8FBJhMPYuodGm9IJcqj7Dc8qQzuyTzJKI47Qj49TfPvNNOzqmU/X3BX9KpvHRdBERABNYTSL+ogq5uqGoseHlhLLwzhsrNcMfMy1BMABtUVAuxI929e5fZNvwx1m3gAV/KoWgtQAE7LEJpkRW/WwJOCy3yx9d8uy2LBBOBzgmou3VeQRcXT+3z4g2gbvGl4c/yPJ+GT4lw3N9rj5J8Oe6dRVZcFY5WAbuofXnAFC0LR4u070W2qN+8eeORgcU5kT0x94qD+8tsA3LKVnQgEvtVbHQ5U1Y0EdiAgMcDhh7derjn22phQMfqh1YRTIEbFF9ZiECfBDwdc4PdPo8YGPdbjw991tF6qdCkMbw6NauYHYoEK3kxj0COFaDbHsUDhsWeh+3ouy+eBxVnGwJFu4w7Lu9HaSCPvdpPn9Jr3CkNhUVABPYikM7yfgMgYzV/x31dCr0UDcezcKBecPShsHtVkPI9NwHew/RrsIaDWs+UMLZHr2U85GQ667myzi2butu56/fopVP7PHoN9ia/NPzZGjmlhs/qZscFGpoqjgf2uc7ovW09YJzvRof2cfQtIlxGbNyxG6CCO18bjY9sH6D5+i2qFcVzLsYq5qikRMAm4DFUtd5oDy+9RTl5yy2GFRCBaxLwTBZ+q/pihj2MD4uF7/lBdCocX4o8aFGucHzh6Bf5vvRcs7OyOedTzwgwm9fKCE4ZnKuDlcLo8TUEGDecow0ruK78SJyNEDjyxFrTQvSsCIhALQLZa2AbnNdYS/L16TDXeBYOZBQ379dnqhREICPgVHh4yn82QJbF7j/ZhEuLKQ+Y3WvksgKk7dCGoO5m89HdFgTUPltQvWya0vA9VX9KDZ/VzY4eMGAnd/s1A44O/W9P9SyO41zghfSdJu/FwjR9kDfwbm5unC4jYNH2zFR1bLBhOZW1rovAkAC7sJ5+3Xr4yhTTS9kKh5WiKyIAAc+23wY9xaPntB4fTtYeGHXRX+/fv5+Ne0Yx8X15+/YtmhhfopR+ZYA6xC1c+DlWbVZUzwgwm8jKCB71gMap17hXct7gcXYlnbn00PBSUT1zUIjvL2OavsIiIAIiUJdA+nooKV/qvQ6/ddg/ttetHaV2egKss5y7L9JgT98YVMDWBNTdWhNW+msIqH2uoadnhwSk4Q+ZDK+cUsPvoVCcBD+kHa9guZUHTKSxKsD+ltMkepTzjnhjlZcFWfas4lLyMHlhnGX7quQhxRWBtgSyKXwqs9Y73OnHFOkpBz2NdoqerotAKQF8HTyPtO4pzoPuujowwMNtrzjwhBW+L86BFzlxlQi+L3q3b69aa5Gvc6veOQ60kJA0sRl5UtYBMB5Ku8fBS8njd4WcPSzvU1zOU0VRHTUTpdwUFgER2ItANmrxTt5ekuySr/M4LkyL+yo5o3AQiamE5ZXflWc0HV3ckYB/kdXawJVB8LiVZ4/opwh0TkDdrfMKurh4ap8XbwDViy8N34P0lBo+hXJaRz2IlsVhhWIY9JqfAZO1frsMxz38A8oeP3qMjwA5ypugvEX98eNHVrn/mn/fv383qpUim0//PzfJi28QGqnplghsT8Cz1UE7b3rqAEfJpRYBbadt3wyUY28EPOZyQ/upVRzP+LDBOTS1irNjOoxyqFLogR6kQU7A4hqIni3flx0rrlHW/v2hRgJ4kvVo/qTjLIsnR8VpSsDpd+Ufo5pKGxN3yuMsXUxWAREQARFoRCCbPdNFbqMcu0rW/52L9AWYToqA8Ew6mLnZNtN7a51USqkYTrWBZDc2OnlW96WFVXwR2JeAutu+/JW7TUDt0+aju6UEpOE7iZ1Sw/ePJ05KC6IZrtucOdrwDBje5fUvaNmparqFvACc8xH2bDzVzB450Y7i/uIsO9GyAS578LheTVlB9POyBDy92xhkq3B78+ZNmo62MVIaCl+TgEe76MQDpvX4cPQGgK8tqhHfkfQMtqGwIP38+TNKpt5APXrtT8nP68Ue1zF/m5nKaM11j5c/yj/LhDW56NnNCLCZR33NZsfss/sLLlFI/1rbv+caE1dABERABDYg4JlMNxBjsyxQep1LA//L2ZsJn36fFD+YzfKtmFF2so5n3q+Yew9J+Xucs6HWKtRBW1St4iudUxJQd+u5WjUdqH323D5PIJu/gZ2gsBTh4hp+D8sWQ3FF4W/oAVNkmDak7Lkn+N1f6Pnnc3+hauwRzbOB0XP9SrZjEWAngA0M9kT5I7D+SCES9BBoOnyx0ZKOpWzqn3Ik8XBWHBGIBDxvickDJuLqM8AQjaMD7xfarrSp8ByngdYRDoxJryt8PgIeX890ctyegCd3Tym2l1w5ThFwuon0sLwPRXC+P8RHkQ/6nslUTem6CIjAQQlkG06UwjOZHrSwU2LbH6qPT0FmiCve3T6Az3qaacVX3TxuKJ6lXyqeM8wroc6Y54iGZcnzGkko7MaagzxgztHGVIpIQN0tovAHNB34Wa2Mqfa5EqAezwgMVVZp+Bmi+POUGn4PhTL2gNqeAVPU1ptuIcdGVjFA32Yf2lNGpnA2bNjmqZh7P0nZG1cVF8b9FLkrSXDRwBjBPiI7gmgwXcm2pTBAoIvR3jguhZ0J/gjc3t6ybn/9+vViSZxbC03befquFQVxmswWF1kPisBpCHjWz2sK6/SQ0wkQQ8gMywzODNF+WyeeBHx1MRwYM0xQV85HwHP0ukcJb0fGVoBDvk6PinZCKuUiAk6PJadyWJT1ssiou54H1Q49lBRHBERgFwLsxzs16l3Ea5EpSwPne2L9TDdwePXqVUqjov12SzeUzJOm9WoxJdZD2O/+sjEZrOt+2XogKRlEYJaAv0mru0WYmg4iitYBtc/WhJU+bUwa/lQzOKWGn21fTpW93XVjMsU5puEZMPbpIFmBK66gspRb/KQPw85j+ybaid1fYGvXsnNt36KOzp0mS0TOOGEHEd8LdonYR+QTEvfv38cLZP3BJ4dDx4kvQBjdSWXGxe7/7NmzZYVybi0YbobL8o1PUdHpJ5DIaHFZYpoKiMAJCHjWxp44a1B4dt81CaaEGdCC7wvDsn/Jjdsf1upwYEyamsLnJoCG4/H43GtR7cmXpQ2lOHc1nax01Fe2wzdaQBaAPTid0whHVd9MZkqkdpgx0U8REIG9CIwOR56Bdy+BG+XrNHyndoBGkjiTZdZLjZ8YJSqeSmsYrKN4/oVDfGQ0kKXTerU4KsOOFzMHIEOSdgau0Uw9y+rRB3VRBLoloO62oGo0HSyAtuwRtc9l3PTUFAFp+IHMlTX83T1gDK2eyaWVBwxWuWx1MdVJuI56PdpVjEd2vMUryLgdeErHcf2sFc96+gtVMOuqf+Ky79sC6dUYRIaNEFM43jBg78E0vw0ijC+zfiqMwpyRUyoPDD1bCwyj7Yav7HXkC9oHS2tN8UUgEvCsn2PkBQGPanss794FEPyP4MKCsuf3faH6GPFYmQenGX9GinkaAp6DK/aymHvy9XjwnKayTlObyQ0cAAAgAElEQVQQ/Ms9uz67L+8B7tEJKQslOk3tqCAiIAInIDAcY1nLe/xKT1D2WATMNdkyP95KA9giFhgx0hRqhTOVzCO8P+thkxg+69+rGz6bXsnMO56s08ePHh7aDzspkUev7kRUiSECTgLqbk5QaTTPmKzpICW2OKz2uRidHpwiMOy/0vCnWJ1Sw6dQ+y7ojNmBAzhbecDYR4NkLeBAW0SYET0Hs1NADN/4ymQlPdlPu5aHY9/Jir9LcdgLnG2BDDqcB7PvuLMNHA5ESd9GMjJd8AaVc3ujXTunBlPnHjLitBujjLolAtch0K7fORlmr0JOPXUg9WaqCFWuo27inelcZuP78vbt23jUWRUBlMgRCeBdOrvFspfFfNYBjvOf9AW0I7Y6ZJ6tXOKgVTJG7VhAck9VxClJGEunbum6CIiACOxCYNRDfda+sYuoTTPFi3EURZYp+nN2ZfufrHqyGWdWPSsS0vNFaafNZzbfzIBZ8SSb2ax7iOBpckFO56qtVqE8qletvJSOCGxDQN1tAWdNBwugLXtE7XMZNz1lEBhtVNLwp4idUsP3vKM1BWT99czNPSYY9mVaecAUmaQPsUXEbjTvajj30dHg8VSIrM8asBei+vpD9XrHpyp7/8bIgm61r3XekK3KLd6IcjqpkF3RiBTEcyZunLK1sphZXe87kawsix4XgboEPAcvNbXcZd1zqnTaAocMrsPOERjHJtQnZi597m2qRV3t+uwxKjSt7Q+98zjAaco+bltlP8yzt+fUEhtx8MxBlEJzUCP+SlYERGAxgVEvdkyWVxuvWMt4dv0hs/trddmMg27mWYj5W8hokxg+XsW0lRownfkOJTnuFb/lamoXoUXZMetVX7an7wGP7sm1KIjSFIGUgLpbSsMZdg7Lmg6cPI1oap8GHN1aRmC0/0rDn4J5Sg0fj/ntzbOR8JQyKQ+YiGg+gDsLvqieZQAdnhcLLnJUgw3E4707j14xEgIei3yMTs8/t69lZouJBa8SwNI0NXRm6TdaUWMISPeMGa8vMqpkePVTBKYIjKrXU5HrXs/OZ5pKXG6ggUz22ugoLlh9/vwZXVkD3Sify17E9ZwvitrF394RYTZHHQBjV1n/d/lq2+wAjhZaxfy6gAZD5WwjZIqkFAsS1yMiIAIi0JTAlIGClS9OMHuNq02LPJU45Z319OXZIhPQVF6Lr2OUSDV5TB/V3/Rzvg+ZHd+yrERpIrMT/bIsen5qx+WzgWVWpTGenbqVmvL8G71Tqem6CCwgoO62AJqmgwXQlj2i9rmMm54yCEjDj3CurOE33auNhEcD6S5qGqGhBwybQ6nGmeY6DDPs1n2HYJjFmiuUhXcBnfXH6hSj5HXO0kwXkEPIF1xSDiFUvMJr9P5uFfKl89OAK8rQT1J0tPQNnuqC7fv2Nra/VHXA0uR5Raw6BCUoAj0TmF0e2z6aa4qWdk8jnVkJjWfPdMt2E4QSvi9MVVd79/dMVdy0LLNmcefpjBWFnBVpNkJFYZRUIwLoXfbYRb7OuaC6hJ4jcxlXq+c7TLB0YTJMQVdE4JQE1DWMajXUY2wXvEO1+5EnhvDVb+FNMms0oznt5SCeGSUofgsjCdZgz1bclF3bXylYkNK+ecEX9pyoA9JteiKVEl2sjMHBX8shZt0zYNJmUyrJBeMLV6h0dbcFjd8JTdPBArbZI07U4SlNB5GexreIYhgwJnFp+ENcXKE5nU/D3/EYmNGdU5YYwU+jyVeQRrMcrWwuGj1k6pFtrqOL0xBZF3k22jGSYmq82st2NpkLLimbtsy4MizKpagzFqW8b+RSlXd2GyMtDuqd3bbTyC0UIPZU0mTZS0M9TTNVWAREYFZ5aOQBwwd6nCnPSniRSpzaJOZsD/xoebVUvi8XaQnLisn09/btW/vZLdVvNIR0gh4Khjf8dVzhh8U/zRXOH5pVodFFt2x7gS05zurASI78ndSF3V9aCJnuexnpdyuYIbNuLSCwfUU7hdxeMGfXcMq/OBrTuqEho2OjNzKC8fIPKiIWOZww+FucXf8PMqTPWiowBG2z/5ThQqVJGyrOOo0+VDp74B+Czc59mfDDn5k9zZPpMJGjXzF6X1a0WS0oi7/sZ+rUO6vwk4VzGZ62W49/1TLh06fSHNPr7cKdDOnLCngRXOpuC5qHZ2TWdLAA7PARtc8hkypXLjK+DVlJw8+YXFbDn9oCyPjU/Tl1Gks8SrOJB0y2tLCL5B9z7XQq3mWNzdLu/v37zoIwQ6OIX20LB3uEwZxlvPbsDT6lt2iTzsVelrKzDWdP9f/T76ESylI0/mZnPsXhchTLsnoZTSpcxN6XKvSMkHv5hBpC6pYI7E5gVnmwTylbJj/WZ//pDlfTCqaQMqZllcWg+v37d2DKUWAKmq6nBNDJ7TektzwGJtMQUjkJo/22eD06y0U/tyHAGD67/cPOzZanLZJXulc0yoEWKL1xlMzuF7e3h+5e5NYCCGlrwo3StxfXZMr6mpn95uYGixxfMOHvjvsPG1T6hzMN2ibjOQMj6gRnruBHiArKcNqJYw3SsmaZdYLBmrHldEMtwCo1JSFhaqOo2zY8tppS+89QwnROxyuiH1fRoajtrsz2vph1WvvxYt0APTE2KgSjRma9VTwL/Mx2qjcz69aaUvMTUHfzs4oxNR1EFK0Dap+tCV8w/dlGJQ1/2CrOp+GjsbMLMCxp0yujZlgWL/9Xkn9r/7GrUVQkPJdri7A8PYT3fIs3FhCUrKOW53fkJ9MFZAQSA2x3Hblw3cnuWelF+Fmgu8LUEMjjGJ5y4IgmZ7bZoMmuGw/aS3Fnyp5oWbdihOlqhPQU4XxxRhsbF89X0sOVKPOrSLt8CDOnVyxU0UclwtBRMfejJwU99CsGWI1pR6/KXeSfXVzQtDYQLNMQhmPOZRcFG8DfK4vZSkdVqzvXTJWUwZO8hq0uvcIwO/V49euzvTIIhgpdPWs7Qc9L5MiGhc5Op/rdWaUlENumOVUv3S4Jpo1/Kkx72Fi2o3eNbeZTe3E9VZvVrzOoorEzcqKm7qugeqw9m003dJnMKAF5vzllWY+zfZ1D1a/pzlnH3HK6XAak3VMe1AF4U0qZVhM6IDna3dxjZ87W7HSuNTCzljMlXrfazjZDeiQsXBFFCKi7ZUA8Pz3QNB14SM7G8aDWdBAxanyLKIyANPwMzik1/CldKL2+UvvKMNo/pyCnM8V/2UksuDvr8JXi2F5NnCoRazynWSrK33Q9MCVnP9ftxcnF4VSvpmwVFxuhJ1BdmB4SHHVKmKLhWSeHQg0VmjBkM2hOJc71WvagYS1vOWH0UK19yjDa2OQB00NlDbtM1k9TdWelwMPBIcsr+6lJcCVwPS4CGQFb7aQD0kmzR+r+nB0Ett9Qr1tApTZFYNYJhvVs661T0p81J2087wz3R7N5MP5sDSerOKctAptv9mDrn7MOTIGYHOmcFTE7Jgee24/MR+8a2xDzU4ojyQYBhlkG0tbqxFQLn13XQGAbJ5hh7WwwvwwzHdb4GutxtqLfq5anan/L61P7BEPgXGk3g6c7r3HN7pFtllWmBszGtyN4WmZA147VqIRZMUerj4vbDOlRQuGKKELA06Rj3bVrQkfpbgGapxVpOsha2rKfap9F3DwtU9OBn1Ic+jYISMOfGl2XafieKmPN0m5Sy3ruqEdHNk1U9oDxLNtSTBtrYxkgfjLcOxXHTOzNanEocydXRptXpMSQ14mc5xCjSC+JtUCAEeccBLJSzO5GRAhFdiLGx/gggXQmyG6l0aqMY0MtIRoCsrLr58YEMntZqHp5wGxcC1PZpYv5tFeGcKbxTCUye50RmJFkmL5xBXVoNllFEAERKCIwOhrHbth6P9vWe1vnXgRKkasTsD2haYRF2mapeGzUGVpo6AIbv+NLEez+GDsmgY0VWv98veUOqH8p53fcL21IJ4vPMi1tZlNh2sPGBT9B19jG0mXPqlMVus11hlwG1W04pO3Ts+KgSRMtfapueGhm2WxQspd1oeqXmRkZ7dOWo4W83wbeqPbT7p9lMTuJzyoVaQrrLXUa0otGGOEa4lJ3GzKZvaLpYBZRrQhqn36SGt+crNIpPtW+eghLw09rIVPAnPVLtDQRI7yNjXRqEMtMPTU9YGaNg0Mo6QazH/TKmCxlWTgBKNWMh7KNXqFxZARXCnPcx216olS9Zkcb5OzFxcNZdfnrJjj0F5lC4d+HzrSZbKQ23PvoCytLNxw8dxkbV5birI9nDSO0NC6etbzHKpfRMUNN+UeAqYLPZjE6+EylpusiIAJrCNjmsHZTp73Vihqw/T7ZGox6dgEBz1ywfsYZCkaa9pqLOWh2N2iY7MorHhpxckT+zRaGUxaQKEwa2HKVZI9dqVSEt/dnWtketn+cFpVBM362mxqGBT9H19hmmcO8OTu4GdW6zS0az8bzO23bg2WZI8iwxWZXhsvezCSSxa/70+MpuOz1hmwE3mxKqsunbmoZE6NDMbFWzJoOlWZNa8+62NAylsk2fCQVL3PhWukupiE9ZTsbFq4pRGmbz9pz9vPK3S2lp+kgpdE6rPbpIazxzUMpxJGGP8rqTBp+NnMZPxleMjVvFM7ii5nWFyUZ2sfWesBQf6y+WBl61mlRjhhgAbPB8oMsGKqAwoqOHGPuRQFsZCSyuErO96BN73zl3b1EtECb+ejdYZ/fvSC1BBgtb3qRzu5f8WYW89F19dAkFLNbY1rl2ZhOCKxJrRZepRMJjNY7F2MEBfYlkHXerDcts5PGEs3a4LLswk+UvJiCAiIgAhUJsHyyNfkWO8f2OIDC4Fc2KqJQUtsTYEVpNz+mgLqW66GKmE062zc/IMxKlQnJT+SkHzU1f7BOX7BWokIbbSTH9kn6s81mSEyWhwgwC9CKpkxdQ4zxygY8z9c1WvdZapbZk8EhVlO3gY3X5jRyz2jGarTioEp1D+uitdk669389MwvpfNslqZW8QE7jWdY41N9sFYXYKZOMyXMyDlsBmmcUZHoIMOnuJLtmpc2lTRNDekpjdmwcNmI1N1sPqN3s6F7dCgo7eNZmpoOAnm1z9EWGC9qfIso/AFp+KOs6Gvn0PBHB+Spi1hCRpW9UURFF7MhPQowqrXeIekYIw38+PHj06dPQYP8559/0ltUGFfC//T64jAK7t27d8P/xYmkDyIbPxHyzz//TK8vCzOnwu7evXvLHj/lU9++fXvw4MFU0VgqE2Hqrq4vI/Dly5ebm5vSZ+kLP//8c+lTh4j/4sWLN2/ejIrKYEK3ff369ejd4cXHjx8z3KXXGfp+++239EoIMw5MjSpTjwwTiVfoJk+ePMkSZLTxSx6TUqAdgWHzIC8WSx8/fmyXqVIuImB0TNJhNHj37l1RgkRGC7q9vf369Wv6IN2TsSLrs2mEEFYvHjLRFRGoRYC+iQqarU3SxNkcRUNIr6wJM9QzU0+lgL7BKDGqMEw9outHJ/Ds2bP3798bpaBVEAHlwYgze4tp6+XLl0Y7JwUMKHhX1NXz//77b4QPS2myiAJwhbmPv3hltgijEbCA8BdX/QRiNKwBRs9FZ6awMXIUIwj2xx9/xFvLAkEw/ofHU8Hg/PDhw6lkGSKCwSREiIIFXPyfetB5PQgWiKVSgQtd9JQGCtZBoy0QtqCOhJ0As2iRJ9dhyP9AdXbxddmuAR/m3GELBJ3dNTLyUz/p2qSzslqnEq94nZbDELTldE+bZBawi0C9oPMwK9nR7LtUAWul4Si612qX8TZbfw3l92t6TKYs6GIKEGMYOeXIGcvoDzCs0bud89R6lWNovpsyoNm6dyggNmfUlbRLDuuaok3pSBrSwxZM2lqMIV24inClVGP4yt0tQigNaDooJbY4/pXbp8a39ePbaMOThj+KhYsn0PDv3LkzVTpWTGyIpLp3iOlX3adSTq9jE8ZIO1y8EGdyO2bUuQbfnDTda4apM96EGOWji5AxWgVLaCFqQYBlnoF9eIvxpYUYnaSJbRQTRlZqrmCc8kvIqpueniVinPbE2DjMNDwe7CnOrBGebpLly0+NOU6AW0bD/DesKS5uKYPysgmMjgZprZXOSgye6eMhTPeMWzLDu+kVYwyxC6K7IiACHgL0RFsjqqX/jA4FsbMXzfuecinOUQigak5pg2nzWKDU0bZ5aqiaxmRDgNwXJO7Bu6MRgEIZEtqdMeNT96et8rFjVDc7f2pFSx6DbW+3/AQqxqTr2RzUNYa07a5h80zvzs7pw6z3ulJLu0iLb4RHLRXDsge75WwbHmbEPDKlTWE+Hsbf7MqUVGnZPYu7ob1Fa7SsEmk2o7aOFHUM09KWzTtDxWZWhR7WXRQjDZAOs/Bog7FF1ZCeYgxhY0gXriJcWS+LPy/b3SKBBYHR3p1Vh6aDBWCHj1y2fWp8yzoUP43pYNhyjCs0Kk8XHgqw/RVp+EY9Dm9NVRBaGZVO/OzMvxB/sRqZCkCHNVREox7Hv4K0o41pCuJm16kP1nusNlO+CmcEjNZGTRkNLktHP4sIMI4wmjj7AkvBosSPGJl+OqQBIk8LBCY9ffj4bN9ntGWUGD4YrsxmTfqjVgbElkWmz0Y4Wl+1NMI+i3xEqeyOSfdE8/b0boaF4TAbuyemtKm+n14/IkDJLAKHIzA6OMeeSJdnWFhcKJQEe2MbTSCs7hZnoQePTmBUjYwtMAZoSOz92K2Ru8Sxm3RMkFVYu7aHJDGjjQNMtUaT2NE6Yat89kDRlKG9vWfA7PxWU2hTic/2KXWNITq7azibGeQNP4xhprtfYeR3Fq1WNP/oR42sn27iqqeW/MvS8QytiEp5Rzsv14cWm+3rblnZt38KXP6eBVjn7MOwObqydqrQa7bNZiXUkD6scWNIF64iXHYXvmB3s4HM3tV0MIuoYoQLtk+NbxXHt7QpSsNPaYyGj6vhD9tMuEJviiUlPFTFicZFCp7GjI8YAZoTqp0xHcyuX8Y9YFB9pgpz1uuo1wsqwKibc9+yVyPayG9X+1MjSNYxGRTaydBVyoyAWdnjTyDQqWmNQAuWEQL8RKUbHTQZLp1DMKkZXYB0WOqHfGFFZPbdkZMdi9HRH4GRJ0jYFVsJEwiMToiGgUDc9iJAJxqtrDgmEKDnMgLEYYFHwrDAWDHVqbkeRwbb+zNkRPy9CChfEbgaAWbbtIMPw/T3BUx4iql8mFq8wlCwIFk9cj4CzA6z805sNgSYIFD5eIQmxH/CXLEbW/o4j8y6cq6ETInSHLcMw8EQnml6S2HSvMBuCDa6pkgfbxee3eEzxO75VjtiRsqzCzF1jSE9u2vMtjG08R27z7A4/ivb6wC0T88aJBaB4XQ43UwZIuJTBMhlti/M1mytCLM6XpScotGWwsRKweP1NLCyudYqVLfplLYx2MJ8uKyOhq8p3aao+0zVZlqzw7BnctSQPuRm9BHhKsI1282v1t1mgcxG0HQwi6hihKu1T41vdcc3mqI0fH9/LO1unWj4wzbDFep9WHBj9EZ7RyfMNElSgAm9En2SBLmLcjK7hPGsX8Y9YAz5Rgt5xIs0GlR2Sop+DNxhJemKQcCucfE00K2/BV76v1EF2IjX53KgFBgZZ0dDA1e4BdLSdlvFFs9AxIB+INoXFHW0u3HxgigOUWTm9CmL2+w4kEUYdk/PUINecQhQElIEzkGApZFtH6cj0ys9UzxxmNntAYRBYHRpdw6YKsUyAiiirLqzGaTuT7QOclkmXtFT5FJXcn9qdD1D1Cpat1+YNKat8u24he/Z5DOQdnsrhb9ZeHaOUNcY1oXdNYwGxsS9Y8cZFmTBlV3W77TSdnZaamSbWcZoGMNbtZpKkdfFUIzrXPFowgv6S3gEdZ0KLYVZpF+RhbMZa0gf1qMxpAtXES5nI79Od3MCsaNpOrD5VL97nfap8a3i+Farnw5F2uyKNHzPYDKsDoMbrcKzkzJM03PFv34Z94BhpEP7sU3AHjl2j0MRoIweDBFKhPaM+QzLNQX01KjijBKwpwfbfDmaoC4uIEAtYAGhbYd+yn8aOSPOZds2ZQ8oSocdnlq8m0UtgL00xxhfO+ULWv72jzB3xCqLAcNAsL2EyjEjwDBI51o2IMQqHnZPko13jcDi8SQrhX6KgAj4CaADGL0y3EJlol/TQ1mDBWWJ/4S5wnXuzqagHRR/jVwwJs2JduhpSLMtLUYgtY11e3uVFwVrEWDWNpqNPGCGzOUBM2Sy+EqYFIwWqK4xZLtsNTS6sEoTJwJtO87URqVM3aI2+aPK+AuzPAkyljLXkziL9yp2WFKeEqD1dYqzxgSR0iaMbgOo1jKvSR89bfHcusbUs0bmoz9bt41RfSS4mAl9bbYBlGZBm886wmY/j6jtCNeweSybAUd7wem722ipl13UdLCM25qnTt8+Nb7VGt+k4a/paOHZut2tnYaftRkWWbNlXzN6Z9mFn6WlG/eAmZVbEa5MgA452vjCRVbjV4ajsu9LgGHXbw8iJo15vcAoTIy8/u121uee6WG9YEqhCoFRNa7iireKkEpklMAC9dHonnRbY+6Lt0Yl0UUREIHWBNjuYnPLPxfHPusJlK6vWhdW6fdMALWQ+QI9YVlr5CmeJQXS6bmYkk0EREAEigiwjW24njD0bbxARh5yZH43pDI0BAQuKn71yKg9a+YaJhoWSiRSXbBGCVJfqHn+yqKCcJ1sJMx1kvW7iQ87C1VQUX9GKaIBYMGLbYD0+UktS1+6ToM8d0nV3Zz1q+nACapuNLXPujzPlJo0/Lq12b+GHzUxdL+ifVWaStH+aaZbki+PMxYtAH6HZ7Lk9FMEbAKvX79++fLlVByWJUSYuqvrIrANgY8fPzKw/vnnn3/88QeTxz///EO+LJLv3r3LiMlSGaPPvXv36grz7du3r1+/hnzJkdxjpmT94MED8uXv559/rpuvUmtK4PHjx58+fcqyoP3QxrKL+tktAfomHZPuSa+kbw7HBBxfQg81uufDhw9JwS4jHfzLly92HN0VARFoSuDdu3dv3rwJU/DKjILtHqXXGBlWZqHHz03gx48fKKJBM8wmIAoe9FL+o5ryxzTEZFRdOz03YZVOBETgEASYmm9vb6dE3d2C9Pfff2PAZcU3q+qnRdhd7CiMMdcwxRAt2ECYYsJc89tvv8VnDxegsGFNx/TKxBqXdRSEwoaZlBUZC7fDFa1zgVlQA9xQaWhd0domfabz2pR4nRNQd/NUkKYDD6UWcdQ+W1A9aJrS8JtWXJ8aPttheKJQ8Pfv37NltoBAGL2DJp8p86SWLl7+PzPZfz7vg4a/xiorD5gF1XT1R0b3gyMUbAfLWn9MQQEREAER6IfA6IgnD5h+KmgzSe7cuTObF+9iPnv2bDaaIoiACLQmgF2GDRKUUpZVpXmxxGKQf/LkyaG3iEpLrfgiIAIiIAIi0IKAbRzvynyEQRZjLn60Tg4cPiG3RScrRRMBERABERABERABETgNAWn4p6nK0xdEHjCnr+L6BWSRj3/WVLqyAkyR0XUREIEjEpAHzBFrrbrM+DizHT6bLK8hrvFKnk1fEURABEoJ8GJ3eF01HMWRngJFUrxewOuq4aXhKu8WlIqn+CIgAiIgAiJwYgK2cZwJukNnUzQHXm0cHgI6rCaiUcDhdV0RAREQAREQAREQAREQgbMSkIZ/1po9ZbnkAXPKam1bKPs9eH1Xqy19pS4CIrAtAXnAbMu709xGm0EmK6c9c+xEdlE/RUAEREAEREAEREAEROCCBFCMObN6quB8x73nT9U43d9l/pqqX10XAREQAREQAREQARE4HwFp+Oer03OX6L/PXTyVrjoBe3uP/b/qOSpBERABERABEdiXgPM10H2FVO4iIAIiIAIiIAIiIAIi0AkB4wDFV69e9ez+AkDc3zmiZpakzoCZRaQIIiACIiACIiACIiACpyEgDf80VXmRgsgD5iIVXa2YthXAeMWnmgRKSAREQAREQAQ2JMA7oJ7cnj175ommOCIgAiIgAiIgAiIgAiJwbgIoxlPfzuazgy9evOi/+Hyh6cOHD7acHi95OwXdFQEREAEREAEREAEREIFDEJCGf4hqkpApAXnApDQUnifwxx9/GJF0BowBR7dEQAREQASOSGDW9k2hnj59esSiSWYREAEREAEREAEREAERqEvg77//fv/+/VSab9++nbrV23VOgnn+/Lkh1devX427uiUCIiACIiACIiACIiAC5yAgDf8c9Xi1UsgD5mo1vra89hkwvM2zNgM9LwIiIAIiIALdEEC/97zcaRvHuymNBBEBERABERABERABERCBtgRevnw5lQEvTXX+/aNMcqMsIeaXL1+yR/RTBERABERABERABERABE5GwNCKpeGfrK7PVBx5wJypNrcoi30GjL6CtEUdKA8REIG9Cdy9e3dvES6dP14pm5XfeIE1yvDo0aN79+7FnwqIgAiIgAiIgAiIgAiIwGUJGPrzkydPjoXl559/tj3dbRPZsQoraUVABERABERABERABERglIA0/FEsutg5AXnAdF5BfYn348cPQ6CffvoJ64ARQbdEQAREQAREYBmBjx8/cg45s8ydO3fwQOL/b7/99u7du2Wp+Z969erVbGTDC372WUUQAREQAREQAREQAREQgdMQsM9EwXH8cCW1vXbsY5IPV1gJLAIiIAIiIAIiIAIiIAIZAWn4GRD9PAoBecAcpaa6kNN+u0UHwHRRSRJCBESgKoHRj7uNXqyarRL7vwS+ffvGCSuYnvka0T///BNvMCXd3t7iE0OEeLFuALebNMfRxLHj44szeksXRUAEREAEREAEREAEROBSBL5+/TpVXl6aOuK5iaj6SD5VqD///HPqlq6LgAiIgAiIgAiIgAiIwAkISMM/QSVeswjygLlmvS8stf12C997W5iuHhMBERCBXgmM+vZpuNusujjlhSowLMt4qPzv//5vo+8ieQ538RwSsxkuZSQCIlDPPnoAABFfSURBVCACIiACIiACIiACOxIw3ps67lsEo0vCAHnWXX7HulDWIiACIiACIiACIiACIrCegDT89QyVwi4E5AGzC/ajZmqMdBTJMAoctcCSWwRE4PIE+PJO9s4fptuHDx9eHswWADiChVNeZnPC7tzCDYXcDc+bINXz58+P+CbrLFJFEAEREAEREAEREAEREIEFBP7666+pp/iS6dStzq9n68FUWqO8aTSFRUAEREAEREAEREAEROCgBAyNVxr+Qev0ImLLA+YiFV2nmDoDpg5HpSICInAoAgx9nDISRCbw+fPnQ4l/VGE51oUvHzml5wNJzpj+aLMHwGAKf/36tT9BxRQBERABERABERABERCBcxMwzkQ57hkwx7Xsn7uxqXQiIAIiIAIiIAIiIAIbEJCGvwFkZdGCwP+0SFRpnpIAm5HGSEeR9R78KetdhRIBEWBw+/LlizhsTGDWASWVZ/awljSyJ4xry2yaHz588CSlOCIgAiIgAiIgAiIgAiIgAsbLo8eFI+eY49adJBcBERABERABERABEVhJQBr+SoB6vCkBnQHTFO+pEtcBMKeqThVGBERABPom8P79+70ExONz1v/m6dOn+hjWXhWkfEVABERABERABERABPokYBz0Mutf3meJkMqQ3PhAUrfFkWAiIAIiIAIiIAIiIAIi4CcgDd/PSjG7IqAzYLqqjq6F+eOPPwz5Hjx4YNzVLREQAREQARHwEyg9dKeu6RnvFltUsnv37p0dR3czAvgVsXkQ3gywj5TLHrzsz9CqebH4t99+uywEFVwEREAEREAEROBYBH799devX7+OymzblEYf6eSi8T5Y/FpuJ6JKDBEQAREQAREQAREQARGoS0Aafl2eSm0zAvKA2Qz14TMy1vyUjUHw8CVUAURABERABPog8OnTpyJBDFf0onSIjPPNbO5TZv3SvC4S/+PHj5ypY7w7exEOa4qJlsWpSHKFWcNQz4qACIiACIiACGxAAI+QN2/eTGWEWvj48eOpu31e//btm+G9LQ+YPmtNUomACIiACIiACIiACNQiIA2/FkmlszEBfQVpY+AHzs5+X0dnwBy4aiW6CIiACHRGoNRb4smTJ1VKwDkls0m9fftWjgh+2uxzgLS0Qv3pXyQmOhiK1o8fPy5SXhVTBERABERABETgoATs74Tu+J3TxTxtme3yLs5UD4qACIiACIiACIiACIhAJwRsjdfWljspQiaGLbNd3iwp/eyZgDxgeq6dvmSzt6+0HdhXbUkaERABETgygfCtHH8JZr9b5EwKXw3jFU8SIaNnz545U1M0CNgrCiEqIiCYRbgUWQREQAREQAREYBcChmbOSYocqbKLVMsyxT/eUMCMki7LTk+JgAiIgAiIgAiIgAiIQIcEDL1XGn6H9SWRAgF5wKgluAjYRgqd++qCqEgiIAIiIAI+ArYbSpYGh7L8/PPP2cUFP9+9e2d/3ojJjjgLUr7yI7b77JXJLCh7Ub9YkL4eEQEREAEREAEREIH1BJ4/f24kYljPjaf2umVLa5d0L5mVrwiIgAiIgAiIgAiIgAjUJWDrvbbOXFeS9anZ0tolXZ+7UtiSgDxgtqR94Lx+//13Q3p5wBhwdEsEREAERKCUwE8//eR85NGjR1UOZcHR8/b21sj0119//fLlixFBt0YJ/PLLL6PXdXEBAcFcAE2PiIAIiIAIiIAIbEzg3r17huGYbzu+fv16Y5GWZcfXPD99+jT1LKZzSjp1V9dFQAREQAREQAREQARE4DQEpOGfpiovVZA7//7776UKrMIuI8D+onH06+fPn/VptGVg9ZQIiIAIiMCQwOPHjw1zc4yP/2UVr5QfP348ePDAOGADzwM8QaucNBOFv0gA1yLYXqSwTYuJWxgH6qgRNoWsxEVABERABERABGoRQGkxtOv+jUgsEO7fvz9FA8WMDyRN3dV1ERABERABERABERABETgfAWn456vTc5dIZ8Ccu36rlc7+MITcX6qBVkIiIAIiIAL/9V+esy74+FEV9xeM1zc3N4aBntNf5P6yuFX+9ttv0OMdWTD6j/ZZnN35HgQanl68SC33l/NVrkokAiIgAiIgAicmYBuRUL/tb23vS4YFgu3DbZduX+GVuwiIgAiIgAiIgAiIgAi0IGDrwNLwWzBXmmsI6AyYNfQu9OydO3emSsueVs+WiymxdV0EREAERKBbAri2oDQPxcMzhj8cAvCoqHIYRrBu41swzCtc0Rw3RUbXRUAEREAEREAEREAERMAgwFeEnjx5YkT48OEDRz8aEXa5hYGL5YbhH48jfpXPsO5SOmUqAiIgAiIgAiIgAiIgAosJSMNfjE4Pbk9AZ8Bsz/x4OdoOLpgGjlckSSwCIiACItAxAY4WS88LweuFjzbyx2nkOMe8ePGiivtL+PiR4f7CBGfPgB0jlGgiIAIiIAIiIAIiIAIisCcBvFtwFjEkwD8Gxd6IsP2td+/e2V9HffXqldxftq8X5SgCIiACIiACIiACItADAWn4PdSCZHASkAeME9Slo/H9AqP88oAx4OiWCIiACIjAMgKc8hIfxEnl9evX8WeVAJ409+/fN9xf+O5Mla8sVZFWiYiACIiACIiACIiACIjA4QjgLMJBL4bYb968wfedcxmNOJvdQtrb21sjOxx6enPZMaTVLRH4P+3d4VEaTQAG4PGrQClBU4FYQkIFagkkFRhKiB0oJSR2oCUoFUBKwHTg906YcRjuuBA47oA8/nBwudvdey4T7pb3dgkQIECAAAECBGoXcIVfO6kKtyRgFaQtwR5UtYn1PTw8LDukPJS/7C3lBAgQIEBgPYGMg2fql/npxxPH7Ha769W2sFdGrjPavlA4/+duTsk+30OvCRAgQIAAAQIECOyFwB/XFcpRZG6VFsMlmc59MBhUhOMzP2VuEBLW2QtwnSRAgAABAgQIECCwVQFX+FvlVXktAuaAqYXxwCsZjUbLjvDy8nLZW8oJECBAgMDaAlnnaDgczu+eCck3X5MoNSRGUxF/OT8/H4/HiX7ON+01AQIECBAgQIAAAQLrCeTyO+GS6vmDE0DJ9X8WIVqvibX3yqSPZ2dnWY+pIv6SG4S8K/6yNrIdCRAgQIAAAQIEDkzAFf6BndCDPBwJmIM8rTUfVMVAQIYJam5MdQQIECBA4LdAYigLOcuEYNZeDmkymaTC1FAR68yzp4nIZBDcGSBAgAABAgQIECBAoC6BpFuSNck0KplMZVmdmf0xixDlUjwX/A2si5R5XzJw3+v1Koa80tWsfJQbhPR/WbeVEyBAgAABAgQIEPgHBVzh/4Mnfb8O2SpI+3W+WuhtbvXzfeGyhqfTqYGAZTjKCRAgQGBzgTxt+fT0NF9PVkdKVGX1aVoy2p5JXxYqma8wrxO1SZ2yLwss/iRAgAABAgQIECBQo0CiLZnuZWGux9L6M2dMv99f/Zq/tJJiYYIvCeJUrPT9vktuENJPQ17vIF4QIECAAAECBAgQKAq4wi+aKNkFAQmYXTgLO92HTEKbp3BKu5iZYJOPKX1LIQECBAgQqEsgA9+lg9QZlU5GMx9GycR0Op3Z8HSuuZPOzKOcmeslqZfn5+c8TlrRk+ye7ItZzSuIvEWAAAECBAgQIECgRoHVR8nTaKIwuWKfXfavEVhPW7kjmN0aVGfi3w9QOP6dwgsCBAgQIECAAAECqwi4wl9FyTZNCkjANKm9l20t+94xB5OvDL9+/bqXR6XTBAgQILBXAhVxzLWPQ/ZlbTo7EiBAgAABAgQIENhQIKPkGVbKPCvVgfX5VrKIUqIwib/nRRLw878Tgk8987+Tif9jGn6h8sw6k581cjbz9XhNgAABAgQIECBA4N8UcIX/b5733TxqCZjdPC871Kvc+S9bFHk8HhsX2KFTpSsECBA4aIFcQGc8unQymL897t8j2/1ut/u3O9qeAAECBAgQIECAAIF6BbJoaS7yszjR6lGYGjuQGE2mmbm+vq59xaUaO6kqAgQIECBAgAABAnsk4Ap/j07WoXZVAuZQz2xtx3V0dFRaVx6dtwRSqYxCAgQIENiewGQyyXOif/Wo6Kwzhra3d1LUTIAAAQIECBAgQGBzgYwyJQeTNMyyB7E2b+K9hkwkk9WOEnwRi3838YIAAQIECBAgQIBAvQKu8Ov1VNvqAhIwq1sdwpY/fvyYPVWTW/1EWD5//lx9VPm/KRPMlm5zd3f3x91Ld1RIgAABAgQ2F8gn1NPvn4q5zfNJl8+7fJDlsU5D25ubq4EAAQIECBAgQIBAAwJJvY9Go1znz37XMjdMAvG5L8gNwuzu4OTkpIED0QQBAgQIECBAgAABAhFwhe+fQcMCEjANg7fWXLIvWfRhYdQg3wsmEFPxpeDt7e1gMCjt9NvbW2m5QgIECBAg0LxA1kiaTqf5mMvQdqfTMaLd/CnQIgECBAgQIECAAIEtCST+nkBM5obJT6758zsX/2lrfphrdiOw8HsWiK8Y+NpSh1VLgAABAgQIECBAgECFgCv8ChxvbS4gAbO54R7UUBFkydBABg6WfVP46dOnPGBfPMKEae7v74vlSggQIECAAAECBAgQIECAAAECBAgQIECAAAECBAgQIECAAAECzQtIwDRv3nSLj4+PvV6votWK9YyOjo5KdxyPx2dnZ6VvKSRAgAABAgQIECBAgAABAgQIECBAgAABAgQIECBAgAABAgQINCzwX8Ptaa55gS9fvlQ3WjrLS3ZJdKZ0x8vLS/GXUhmFBAgQIECAAAECBAgQIECAAAECBAgQIECAAAECBAgQIECAQCsCEjCtsDfXaFIsWeRovfaGw2HpjoPBoLRcIQECBAgQIECAAAECBAgQIECAAAECBAgQIECAAAECBAgQIECgFQEJmFbYm2t02fwu8z24uLiY/3P2+vX19eHhoVje7/e73W6xXAkBAgQIECBAgAABAgQIECBAgAABAgQIECBAgAABAgQIECBAoC0BCZi25Btqd5UJYBJqKfamdAKY4+Pjb9++FTdWQoAAAQIECBAgQIAAAQIECBAgQIAAAQIECBAgQIAAAQIECBBoUUACpkX8JprudDrVzST+cnJyUtymNAGTwtKNi7srIUCAAAECBAgQIECAAAECBAgQIECAAAECBAgQIECAAAECBAg0JiAB0xh1Ow2dnp5WNJx3S+d0ub29LU4ec3Nzc3V1VVGbtwgQIECAAAECBAgQIECAAAECBAgQIECAAAECBAgQIECAAAECrQgcvb29tdKwRpsReHl5ubi4KG3r48eP379/L87pUrpLNn58fCytRyEBAgQIECBAgAABAgQIECBAgAABAgQIECBAgAABAgQIECBAoF0Bc8C067/11rvd7vn5+UIzKUn2JYmWYvxlMpkk7FLcXvxlwcSfBAgQIECAAAECBAgQIECAAAECBAgQIECAAAECBAgQIECAwO4ISMDszrnYVk8Sdlmo+tevX9Pp9PX1daH8/v7+w4cPeXe+PHGZzAozX+I1AQIECBAgQIAAAQIECBAgQIAAAQIECBAgQIAAAQIECBAgQGCnBKyCtFOnY1udyQwuvV6vWPvp6WkCLp1O5+fPn8/PzwvZl2zf7/cTiynuqIQAAQIECBAgQIAAAQIECBAgQIAAAQIECBAgQIAAAQIECBAgsDsCEjC7cy6225Msb5QQTJIuKzZzfHw8HA6vrq5W3N5mBAgQIECAAAECBAgQIECAAAECBAgQIECAAAECBAgQIECAAIG2BKyC1JZ80+2enZ0lBHN3d5d5X6rbTvbl5uYmaySJv1RDeZcAAQIECBAgQIAAAQIECBAgQIAAAQIECBAgQIAAAQIECBDYEQFzwOzIiWi0Gy8vL09PT1n2aDQaTafTLH6U1EuSMfm5vr4WfGn0ZGiMAAECBAgQIECAAAECBAgQIECAAAECBAgQIECAAAECBAgQ2Fjgf5x8z3Rg52sWAAAAAElFTkSuQmCC"/>
  <p:tag name="POWERPOINTLATEX_PIXELSPEREMHEIGHT#445F663A20782B795C67657120305C205C205C6D626F787B6F6D20696E67657420616E6E617420616E6765737D" val="183,3333"/>
  <p:tag name="POWERPOINTLATEX_BASELINEOFFSET#445F663A20782B795C67657120305C205C205C6D626F787B6F6D20696E67657420616E6E617420616E6765737D" val="53"/>
  <p:tag name="POWERPOINTLATEX_REFCOUNTER#5C6D626F787B7B5C6266204578656D70656C20317D3A205C204F6D205C207D206628782C79293D5C737172747B782B797D5C6D626F787B205C205C20735C6161205C205C2261727D" val="3"/>
  <p:tag name="POWERPOINTLATEX_CACHECONTENT#5C6D626F787B7B5C6266204578656D70656C20317D3A205C204F6D205C207D206628782C79293D5C737172747B782B797D5C6D626F787B205C205C20735C6161205C205C2261727D20445F663A20782B795C6765712030" val="iVBORw0KGgoAAAANSUhEUgAAEi0AAAC/CAIAAAATTL+PAAAgAElEQVR4Aey97dnetrFwu50rBSQuwVYFjkvYUQWSSrCeCiSXEKkCySVIqkBKCbYrkFKCkw58VsJ38zD8AIcgSILken5IvEkQGCyA4GAwA371+++//49/EpCABCQgAQlIQAISkIAEJCABCUhAAhKQgAQkIAEJSEACEpCABCQgAQlIQAISkIAEJCABCUhAAhKQgAQkIAEJSEACEpCABCQggQkCf5g472kJSEACEpCABCQgAQlIQAISkIAEJCABCUhAAvkEXr58+ec///kvf/lLfhbeKQEJFCXw5cuXb7/9lgfz7du3RTM2MwlIQAISkIAEJCABCUhAAhKQgAQkIAEJSEACEpCABCQgAQlIQAISuAWBr/we2i3a2UpKQAISkIAEJCABCUhAAhKQgAQkIAEJSGAvAr/88suzZ8/+8Y9/NAW+e/fu6dOnexVuORKQwCQBokNfv37dXP7uu+94NglLm0ztBQlIQAISmCOAzvP999/PpfK6BCQggUsR0MPkUs1pZSQgAQlIQAISkIAEJCABCUhAAhKQgAQksJyA30Nbzsw7JCABCUhAAhKQgAQkIAEJSEACEpCABCQggQkCr169wiG7DUIjFeEuE2k9LQEJ7Ergm2++acv79ddfHz169OnTp/aMBxKQgAQkECfQfGHSILQ4MVNKQAISkIAEJCABCUhAAhKQgAQkIAEJSEACEpCABCRwDQLGoV2jHa2FBCQgAQlIQAISkIAEJCABCUhAAhKQgASOJ/D8+fMff/yxK8ebN2/84FIXiMcSOJAAT+gPP/zQFeDx48fEjnbPeCwBCUhAArME/vnPfzJ+dqPuZ28xgQQkIAEJSEACEpCABCQgAQlIQAISkIAEJCABCUhAAhK4BgHj0K7RjtZCAhKQgAQkIAEJSEACEpCABCQgAQlIQAJHEsAh+69//etPP/3UFYIgNOJeumc8loAEjiXw9u3bXigasaM+p8c2iqVLQAKnI8DIaRDa6VpNgSUgAQlIQAISkIAEJCABCUhAAhKQgAQkIAEJSEACEihC4Kvff/+9SEZmIgEJSEACEpCABCQgAQlIQAISkIAEJCABCdyTAEFo33//fc8h+8WLF35n6Z79wVrXT4DAs17U6P/+7/9++vSpfsmVUAISkMDhBH755RfUnsPFUAAJSEACRxHQw+Qo8pYrAQlIQAISkIAEJCABCUhAAhKQgAQkIIFKCBiHVklDKIYEJCABCUhAAhKQgAQkIAEJSEACEpCABE5JYDQIjQ8u8dmlU9ZHoSVwDwJPnz798OFDt66GonVpeCwBCUhgisBw/JxK6XkJSEAClyRgHNolm9VKVUvg/fv3f//733/++ed//etfze4/f/rTn77++utvvvnmu+++YxLHp+mrFV7BJCABCUhAAhKQgAQkIAEJSEACErgqAePQrtqy1ksCEpCABCQgAQlIQAISkIAEJCABCUhAApsTGA1Ce/LkCZ5Sm5dtARKQwDoCOCzi0djNw1C0Lg2PJSABCQwJfPny5dGjR8PznpGABCRwHwLGod2nra3pgQT4WvXr169787UpedgJiC/Sf/vtt1MJPC8BCUhAAhKQgAQkIAEJSEACEpCABMoSMA6tLE9zk4AEJCABCUhAAhKQgAQkcFMCxCGwLeuvv/7Ktqz8/fbbb2zRCov2oNmotfsvO7Z+//33bN365z//+abUrLYEJHBdAr/88kuzXzUDY3ckZNDjj0gP/i7gITQahEbV8Je6bttaMwlcisBf/vIXhqlulXyEuzQ8loAEJNAj4MfQekD8KQEJ3JCAcWg3bHSrvCcBDEo//vhjMAKtKxjRaH/729+0tHeZeCwBCUhAAhKQgAQkIAEJSEACEpDARgSMQ9sIrNlKQAISkIAEJCABCUhAAhK4PgHCDD58+NCEn62pLcFpBKT9Oybjf/8XZ+g1WXmvBCQggWMJEJf103/+iMidlYSANJyE+Dupk9BoEBqV4jshs3U3gQQkUAmB0QcZlcxo0koaSDEkIIGqCCQ+hvb58+cLbDFQFW2FkYAEJCABCdyQwKtXrwhCy644ZnYC2DSwZwP0RglIQAISkIAEJCABCUhAAhKQgASCBIxDC4IymQQkIAEJSEACFRHA56O3X3tZ4Vin+etf/1o2T3OTgAQkcBkCDMLEnrGezd8WlWIQxvX52bNn/HvSwIwtsJinBCRQPwFiOXAVIgYtQ1T2q3758mXGjcfeMvyMEmM4wck6YR/bLpYugaUERsMqCJF9+/bt0qxMLwEJSODaBJ4/fz6q7D158uT9+/fXrru1k4AEJCABCUhgawLDz65iZsFO/t1337GJG/v+NNZyDFC//fYb+x+xVIoRBlt9T7CTWpl6tfCnBCQgAQlIQAISkIAEJCABCUhAAjUTMA6t5tZRNglIQAISkIAExgngDPfw8DB+rcRZ1nVYxSmRk3lIQAISuBQBht/Xr19HvvBTqtqEor148cLY4FI8zUcCEtiOACMkQWj/+te/sovAnejjx48niuAaekdRd6rgoJ3dB7xRAgcS4Otnjx8/7gmg82IPiD8lIIGbE8Ba+PXXX49C8GNoo1g8KQEJSEACEpBAnADmlO6+b8SeMSOL2FhQUYiTJ3HXKvXmzRvi5+Olm1ICEpCABCQgAQlIQAISkIAEJCABCSwiMB6HxgbMXQvFohxNPEqArRAjFqLRez0pAQlIQAISkECPgHFoPSD+lIAEJLApgV9++YWVbP4WlUJMLzEVeOlx0PjqsUsrM03C2JZGspEDX+QgwMPPoy1qAhNLQAK7ERiNyGpKZyQknpao2nYkbDarZlAdGt8Y7nA54iNju0meXRDGQyKTe7cbstID4k8JnIvAq1evULd6Mr97944hrnfSnxKQgATuScCPod2z3a21BCQgAQlIYAcCPTUjw8BCNBpfTutGsrlV0A4NZxESaAlgLOUBxPDbnjnpQbuixwGWbf6a7zFy4ArdSdtUsSUgAQlIQAISkIAEJLARgfE4NGYOQ1eYjSS4SbY4TeIxf5PKWk0JSEACEpDA1gSMQ9uasPlLQAISaAjwZQzckeMrZwRa8MderaxLpVekvnz5QrYsy/EXD0tjgw/W4E/0sSA7kgQkcHkCePkw7o2OkyzVM2QlNp8mypcxlmGwR6n+72mMauMM0e/fv+/VxZ8SkMC5CIxG1eq8eK5GVFoJSGAjAomPof3888+n2EdgIzJmKwEJSEACEpDASgI9M8ua3UB6czo2hktb6VdK7u0SkEBDYHTHruvBIRQNCzDGcDfiv17jWiMJSEACEpCABCQgAQlkEDAOLQNazi1Mw/DgzLnTeyQgAQlIQAISGBDoLckMrq89gdMwziVrc/F+CUhAAmcmQHQEu2mMRlYMq8V8h8TZ38pgyGVxnU8DBYujLEI7XEEfNoRnJCCBnQkQUvv48ePRYFr0STySI3GzxG6xX3VXcqJ5GYS7Z6o6xsBFrXsi4YUAjd5Jf0pAAqcjgFbG49zboo4BjYFO1et0ranAEpBAWQJTrqUu/5XlbG4SkIAEJCCBGxJgttXOwl68eMGnqtdAIDy+NbO7Z9AakpF7sYYxX/7666+3/lQUs3UKIrCQgiL2xojwpilIoPvcFcy25qxWLgvWXDVlk4AEJCABCUhAAhKQgASCBIxDC4Jam0x3nLUEvV8CEpCABCTQIWAcWgeGhxKQgAQKE2Dp9OHhYfh9nmExOCXzJR+iwkr5JVM00WivX78eljU8YzTakIlnJCCBnQng9rEyCI14M8LVPnz40Bt137x5k/iQ2s7V7BY3GqNCAj8D0qXksQROTYBxiQ/b9qpQeXxsT1p/SkACEihOABUI9+LRbNWCRrF4UgISkIAEJCCBIIFurHuRXTJ7+wepqwQbYlEyFjJYGcGa1wYQcjteYQT+cb7UckkjEj0Ey2HPAklBbNVnQNqiVts0cTeadNOCKsycpToCaO2NFTaNIklAAhKQgAQkIAEJXJJAs00Jk332oOFfpqVsWdJOTjEsNFulMEVleZd/N/2asXFo+/Wx33//fb/CLEkCEpCABCRwaQLGoV26ea2cBCRwJIHusndCDmaqLCxtFCPBnJk11GA0WrWhGgl6XpKABK5BgI9A4gUyWhe+8Tj7iUg2t2asaw2CvXwYZvFo6Z2s4efo5r7r9+quoWrKIAEJtARGFUKf9JaPBxKQwA0JoLnhUjysuGG6QyaekYAEJCABCUhgEYGvvvqqTY+liOlY+zP7oGu98ZNo2RinbhydMreJ8fnDMFjEz4+QwmfPnk0ZDynReXqL/fADWry3y9jhIu0sgLGROwO3OAlIQAISkIAEJCCBuxHAewTvFOab7SfQ4wT4mjF/KO3F948wDi3eCmtTEm5YdtubtQJ5vwQkIAEJSOC0BIxDO23TbSI4ejbfbmo2eGCBB79t/twIcBPWZnppAnz7gkXN3raaozUutRw+mnl7kmg0/Pz4PFp7ZuqA2TIzbWdbU3w8LwEJbEFgyheZshiUcBNJFBocbyvcr3rUz0b360Rbe0kC5yXQdVtsaxEJsm0TeyABCUjgSgSmvm/w8ePHIk7GV2JlXSQgAQlIQAISiBN4//49Nvk2/efPn4v4hPXMVm6Z3RJef5DYl6qb+frt83p9o5t593jWDtlN7PF2BJr1rGapuikFF0EOEmGE2cI03zfgX3LgQwfNQV5ujXjNxxMii4OzpeDYyqKeq3WzoEwgAQlIQAISkIAEJCCBOAHm+KjZRTR2XDvwxJvdUjkum3FocVZrU1boP7S2St4vAQlIQAISOIiAcWgHga+x2N5yWisiZneM/u1PDyQggTSB0dCC4S37ryEFozUQdf3K7rC+npGABCQwSoAws8ePH49e4mTa/pO+t5vnPkG/3RLTx1OSl/KRSpfuVQlIYGcCbPbx6NGjYaE+8kMmnpGABC5PYMr0ZDT+5ZveCkpAAhKQgAS2JtANamKDRSZiRUrsTejcUqQIVTKZUgtH809bCEdvaU+yLPL999+3P9MHfhUtzaeqq6xc0zH4iEFkB8ah5LQ1PqObRnkxevB1BYTk824Zn1loZHa1bth2npGABCQgAQlIQAISkMBSAkwf8Bh5/fr10htn0+NVy8yiyPfY/zBbmAlKESgSiVhKGPORgAQkIAEJSEACZyeAts0m/ajFoxVhC7f0p0hG7/KkBG5IgFUl9liNTFxZrmYPzk2XuIb8ecyRkNW14aXeGb6LyD70BqD2sPhTAhLYggADzlS22OwYuKauMqAlAth6d1VlR2J07e7P3YrqF2hbFB5I4GIE0A9HFbD4IHYxIFZHAhK4MwEUntHqT50fTexJCUhAAhKQgAQkMCTQDfMgxH2YIO9M76NqhJTk5eNdXQKY9aZWJLvJ2uNRS1p7NX3www8/pBN0r7K4g2zdMx5XS4D1NZax2G+X7yovFZIVOiIht16hY/QgPpaCCIbkU4rISW9c+sm1ZrXObrm0iU0vAQlIQAISkIAEJCCBlgBBYnz9OO3Lx1byLFKgtLOLKF85RoHnX46ZO7DIy9ez29x6B3jVNjtc4ATYu7T0p3FoS4nlp6/Kfyi/Gt4pAQlIQAISqIDA8+fP0ZyaP/Sn5g8tCr2KHbYSWlQFsitCGQLY6NG2u0t0w3zZqm140jMSkECXAOGafOlidqrCVqyMsQU/zN2VIXLMohcj/OxaF089u4S6uBVBahoJSCCbAEpIYthMu5gkAtiG8iRKGSbe+gwKNubIXim8HYrsktXL1p8SkEAlBFDAeMx7wjA0+eD3mPhTAhK4NgF0v6EWRJUZIXEhvXbdrZ0EJCABCUhAAlsT6Bp/WPMqWFzXlj6qzBQs6yZZpf3/hhBo3DyXPlZt0qufw7KWyjbMwTM7E2Aq0X1IZ0vHNnvICl0TNccOZXiyLnLAaFbr3DF2tmVNIAEJSEACEpCABCQggR4BfN7Y+Dgxy0MzRz/HcZopJ4u2KO1sJ9HsWMG/7dYSaOP4VBOoNlztbUrEVoBzC7ev8bIbj0NjCvF/rt3L/sc3sYdjzU9ILSs+nLr1Vkdg9v6hPQBN8B+hgVO411SkubdrQlqfmzlIQAISkIAEJNAQQH9q/tCiUIwIUUOL4v2+yHorzBMRYAM22nqRG/eJaqeoEtiTAL7FkS9aMEtizslzt6dsw7IY4RnbZzeFZdpFZJ2LW0OAnpGABIoQwGKW3vmYMXOqIHSYRUHy9WizuF+Pur+wAcRUZT0vAQlcg8DoY87KBwPaNSpoLSQgAQnMEpjS/fwY2iw6E0hAAhKQgAQksIhAWUNQN6pNV6VFDTGVGL+yqUtT5zNuIasPHz5MZTh1Pq+gqdw8XyGBRZ/I20J+ouAaB4x4NBperSxBYljeQh7zlIAEJCABCUhAAgcSYI2MMKGvvvoKh1X8VNfE8BxYC4uukwD6Mz5vo74ZCIzLHHu4o5kHd6mgixKoRhdlzjhlc8CDhRKz9fbxOLQ64RaUqvVWx5mS4YD2ADRemIQGgptwNhwcWWXHeWiKe4YwGncyoHmLBCQgAQlIII8A7/cpN5G8DL2rBgKo0bQsHzsKqlVu8VhDqylDtQSYBEXGSRa38vbs3KLiTN8w6MyGolE0i1vM77aQwTwlIIGbE8DhOK1gEDQ7heinn36aujR6frudkkaLmzpJ6N1o/D9Gs0Rlp3LzvAQkcC4CPOajDkaH+z+dC6PSSkAC5yXA4uuo7oeeFlzoPW/dlVwCEpCABCQgAQlIoCWAfWxULWwTjB4s2pGqzSHjLmRDwjYHD+ongGvioh41apzZv5os07NYj+dr3HCNYRnn7P1FtUQJSEACEpCABCSwEQEUORwXmzAhNDocAIjhYTUNNWmjEs32PgToSKOOGQ0Bwppwmcvz0GA5gzkj3+uagkm5eUseN41Dm+LYnmfuxEQIh0u4E5MG+vUBaUGH6VYGDyQgAQlIQAISWEMg8TGKNdl67yEE0MqIPyGwZGq/h0OkslAJnJQAcxzmO5E9NZkHZW95sh0c5tWRJTei7Fzc2q4VzFkC9yTA+MlXgBJ1TwfKYl9K3Du8hAl7eHL/M1PRJkvD6vaX3BIlIIEiBEY/ica8zJj/InjNRAISqJzAlO7nx9AqbzjFk4AEJCABCZyFQNcNaVFQymwFf/vttzZNPGKkvcWDHoEuz96lxM+8Ns1zLcu7KyG8lzYlsGi9G5szu+1vKs+izPF8xf064cPayw0zsqt1PSb+lIAEJCABCUjgvARG9/tmLwl8GnHEqmeb7/MSvqfkjSPf1KYkTOo/f/68XqlmbZdNJaYI40ZIH0aSqQSj541DG8XyXyfBCnrI8lm6tEfRf902+OG0f4DEExKQgAQkIIENCRC2tGHuZr0LARQw1DCa8tmzZ6pSuyC3kOsT4LEiiCuyxIVfXbXuxewkFAlFc3Hr+h3aGkpgXwKzkVfpyLHI2NutUGSg66bf4pjxdjRumXdEVd4PW9TdPCUggYYA07HReFRW2vA6kpIEJCCBCxPAaWDUGOXH0C7c6FZNAhKQgAQksDOBr7/+ui0xL9Kpvb130I2AMg6tB6fyn93oxLioeXfF8zdlWQKLNixjlbxs6UVyYwERL8pgVq7WBUGZTAISkIAEJCCB+gkkVvy5hObGslqF+33XD/bOEuLI135kb8iBGT3Th1KO0GwqQW5T80f6MJIgz1CMqTPGoU2RGTnPJ+fYep951FQDjNzz36cWtc1/3+ovCUhAAhKQgAQWE8h+ZS8uyRuKEkBlYkrGXgCswOHdOOr0U7RAM5PAXQjwcAWD0PA2fvnyZc1cCI2I7BLi4lbNjahsEjgdgdk4tIKRY2RVQ6DXqJcDOnbl74jTdS0FlkDlBKY++zM6RFReF8WTgAQkECcwurUtt8c3/o+XZUoJSEACEpCABO5JoGviTrgzLoWDX1P3lm4p3fMexwnk+fzlRQDm3dWNaYzXy5RHEZj60MGoPAVtzqP5Z5/Ei5LPMgT9MTCta1LORu2NEpCABCQgAQnUQ2BWXcfL8eHhgYV+o9HqabWaJcGRj9CvKefYJgitrN8IHrmJUDQkSW++3INpHFoPyPxP5lG0et4601RHmS/VFBKQgAQkIAEJLCegzX05syPvYGGMvdOa8DOmZAWX3I6slWVLoBoC8SA01rROYRBhoW7WxAN+FreYxFXTDgoiAQmclQCKyqxVp6BPwFTUx574nj9/3t08uy16yie7TeCBBCRwMQIsb4wOSkzZTqE0Xqw5rI4EJLAPAbY+GdX9cLJER9pHBkuRgAQkIAEJSODyBLpfn0b3wIZfpMq9EBf2Oy+S7c0zyQjnyzMVZtzFQklZx8Sbt/XW1edJX7QIztL51iJl50+IZsKHtZft69ev+eh076Q/JSABCUhAAhKQwLkIBINHWGRvotHwhCw10TsXKKUNEmACOLoS0dz+8ePHLeZ6qPE9u0FXWuSJmxGMQ+uiW3DM0EDrBnf1aPNN9JU2jQcSkIAEJCABCUjgJgS+fPmCuZnNzzCgf/XVV+ymgFvzIsv7TUBZTQkUIcAjFnm+WLDE365IiVtnwmSbSVmklA8fPugpGAFlGglIIEFg9mNo2IjSRsAnT54k8u9ewn59uHsBcXejVaaa7lzbbSyPJXATAl3nyG6VDUzt0vBYAhK4EoGp8W3q/JXqbl0kIAEJSEACEtiNQM+16927d0WK7uYTt0cVKfrCmWR8EnxqKp2mlHFXxi1pGby6KQECt+L5Z8QlxjMvknJRKBrPEe4BRco1EwlIQAISkIAEJHAIASZx3QlXWgai0bAn8x0FlteNRkuzuudVOkbCkQ+PuLxPc0dg4o6S6MlEqQW97IxDi9AeT8NoEt/Vo8nCOLRxlJ6VgAQkIAEJSOCKBJhB8Yc1mT/CWgg5I5IfBZoPE6ElE3j26NEjzM1sfpZQqa8IxjpJ4AACTF6Ck5FFC2AH1OS/i2QwCYaiEU3BEPTfd/tLAhKQwAICCTNck8usT0DQa5l8ahivpqQd/SbSAo4mlYAEzkmAONvRLR5ZQjM29ZxNqtQSkECKAFasUVOVAfkpal6TgAQkIAEJSCCLQHeqNWWNWZRxT5MpkuciAa6amMnvop3KiQDM22eKVY9F0YPqqKfrcokvDwzrMmtzHt6y/xk67azxvJXq8ePH7bEHEpCABCQgAQlI4IwE8Hv87bffulO52VrgG0k0GoE9uFDOJjbBTQgweadjTFWWWWFv55qplNnn6cmJuSdedm/fvp3N3Di0WUSpBEylFoWiBV0/U0V6TQISkIAEJCABCVRJAIdpQsu6f8yg+CPYjD9syoScsdyFAs2HiVSKqmxDhbosAdZHg8taLBSlP+ZTISMm3sHNPhmCmMZXWAVFkoAE6idAOD2xFmk5+exkOgGuJ7P2aAa0GkYqPoY2+uLAryW48VUahVclIIEzEphyXmSKx/4jZ6yRMktAAhKYIjA14k2dn8rH8xKQgAQkIAEJSGCWAApGG91UZKePh4eHttDsUKg2Bw+6BOKRNrQpTnvdexcdc+8333wTvCUuVTBDk21NYNTuOlXoKeLQEJ6luuD+ZTgJaGGeam7PS0ACEpCABCRwFgI4VuEn2USjtRO6WeHR83GhJPiHtfjZxCa4NgGWVhPf3F45o4yjo08mOjDmhdnISePQ4rTHUy4KRdPlehyiZyUgAQlIQAISkIAEJCCBbQiwPUliA5VumaxmYe/onjnLMXVMTIy7tSAmdnaS3E3vsQQkIIGGQMQ54LvvvpvFhT0a15DRIQvnEj7wGNlTaraU9Qmm4nv1vV7P1hwkcF4CU59Eo0YODudtViWXgASGBHAC8GNoQyyeqZYALgs48rJazR8HBodX21IKJgEJSGCKAFOtbvAGxvw11iFCQbpeSWtCoaYEvvN58EaCvjD9saH5mi3/uBc7YSQU7c2bN0h150Y5Y91HpxtTFcn7qt5UbpueZ0/MYNQcQ5O+15u2hZlLQAISmCWgMWEWkQkkECGA3s7qPw8Uc7pRB4DRTNi+n/1tUePViEb53OQkQWiJfZBZeF0zo4wzpJT0Im8iWK4p5avff/89Xt5sSlz6CNacTRZMwPykhk2gI9IiZ+TL0Qw0LgBEeJpGAhKQgAQkUIQAq+/d5ZZ4nr6y46zalMys0oppm3K3A1yo1yzX7SanBUlgOwKYLWa/z9OUzrjHgLnPPHaL+gZnZBR99ppuQc88JSCBWQIRrZINz+KjKB9Ywx+FgZePx+JTggWsHpeCxIha1oo4i90EEpBAbQSwbDNqjUr1+fNnhsrRS56UgAQkcC4CeACM7kHAh22xfZ2rLkp7BwK9qQq7Y+jCcod2t44SkMD1CLBDHM6Ibb3wYiSio/0ZOWC+hn9YV40hkMkIpQi6pWl41YJ6agEaKx+xanEjYaJ02pSFzm7H6CbGomgQWhfIWY4TptdhFU7kNtkIH/capQO7a+SwxT0jAQlIYDcCGhN2Q21BtyKAjyIbi0zNFEZRYMpj9ufEbRTOhU/iK5KI79rfb5kJbCIojoln4oPGfg+tTEdlFGAJajavRDvN3msCCUhAAhKQgAQkIAEJSEACcQIsUrJGFUzP7oNFVkaDxRVPxoxs6us9vbKYlCXm873E/pSABCQAAYbTWXsxC+eLRlG8i/BjxsKIPRq/onqC0Kjv1M4CEcOXHUYCErg2AQa6J0+ejNZxaugYTexJCUhAAtUSwKu4673dldOBrkvD40oI4Mfcm6rweQ3j0CppHcWQgAQksIgANqKuMR/FA2MRJyOZYLnCyoRtqqvGGKEUQZeXhqYhfoZgMybIYG8y4YAVCrad4u28yEiYkIF86APkSc7kjzMiiTmgXEpHBt1VE/SqvdR9TmeF7A4Ls4lrSEBUQ9CGjBLrZrI1NJkySEAC9ySgMeGe7W6tdyBArE4zUyC6LFgcpjy+gYQSFZz9BbM1WeUE0msNQee3gnVMy/Pw8IDZYao449CmyCw+j2WnmfJDctkAACAASURBVPan73Q/jzQfr0pAAhKQgAQkIAEJSEACRQgwNQ1uhIERhIiIIoUemAm7BAVLZ53P9a0gK5NJQAIQiDgHxK3JlSPFxo29e1TItP1x9BZPSkAC1yMwNRSwQbte79drbmskgRsSmJpX4kxZyp/4hlSt8nYERlV3vNW3K9GcJSABCUhgOwI4BHdjThjk2U8NDQRfRqzZTLjwNWp8v/iXY9LjpEQkEp+tZqbWXQtApUnsVr5dFW6VM0sqmNFoiN//88cBzbTFVlPkSc5N61MUB5R7gQWdW/WWbmUjpuY2fXdMaE9WfjBlOBqKHU85vNczEpCABCSwhoDGhDX0vFcCswTQ1Zm+8XnquC5HiD6zP6LRdGSaxXuBBLRyb2exXqX2j0ObLTGhuhuH1mu+VT/5hsDs/eneM3u7CSQgAQlIQAISkMDlCTQ7+ekzcfmGtoKbEmAlEm/gYBFTnnbB2ytJxpJ8vCLs18J6bSWSK4YEJFA5gYhzwPfff195LYLiTdkQUc/0vQ4yNJkErk0AB7h2u/deTacGkF4yf0pAAhKolgCTxKl5tENcta12c8FGzaej/mQ3B2X1JSABCZyFAKFlPRM30WW4IWHNxvT06NEjQs6++uor/uWYXfNRUXpmK/bO5u3w8uXLs1RZOSVwNwKLVLUtIhu3Bo4NOfhJNMY3gmm3lsf8JSABCUhgSEBjwpCJZyRQnAA7hjC/43FjkT2YOdElTP3QptSRgsROmiy91kD4IhGJO1eNXpfuqNglplzsjEMr2ViEsc5ugG0cWkni5iUBCUhAAhKQwFUIoEazusZ2IGzm1+zkF/nS7FVqbz0kUJgA+6GyWU4wU54+LCDBxJUnY309PnTEEVVea8WTgAS2JtBz6BktbtYcNHpXbSfRwabMVrObYNVWF+WRgAS2IzDlTsRoObUIsZ0w5iwBCUigIIGpBWAUIQPyC3I2KwlIQAISkIAEEgQwceOqGN84v5sVSguGnTMGrnRr4bEELkwAX+R47fLGgXj+26WcmlgNS+xF3g4TeEYCEpCABCQgAQmcmgCzM9bfP3/+HF9qJ1YfbYr9R5gbNh/EPjUBhe8RIMiw+zHz3lV+puPBhulLnZn1oHv9+vVoWcahjWLJPzk7m5py6Mkv0jslIAEJSEACEpDAqQgQJYKvNlMsjMvv3r1jukXsGZZ3ZlCXCYY5VYMo7AUJzM4Pu3W+2DLP7IysrTu7TrqNUEvDAwlIYIoA5t2IJeca30ObeiPw7SOVtKke4nkJ3JDA8+fPp2o9tQgxld7zEpCABOohkPgY2pSOVI/wSiKBLoHffvut+9NjCUhAAhI4HQFcFZuN84NRKCy6seLG+P/27VuD50/X3Ap8KwKR/c5aIMERoE1fz8Hs5xRaUfHBZeBqf3ogAQlIQAIHEtCYcCB8i748AT5vhc7DUxaPRoMJK258CpslObeAvFIPmV1rWOTvV5AMH+JK58Yn0UYDI/+Yvs2rSwnQEnjnJFyUEpeWlmV6CUhAAhKQgAQkUA+BJrSsJw+rX0yKuv+iKbkM1qPkTwmUJYD9Ir6UxU4qF9selYhW5u3p/WNa4AStQWD/b5q3AnggAQnUT4AtqGeFvIZ688svvxCgO1rZRTbx0Rw8KQEJXIwAGtSHDx+GlWIRAk3MGd+QjGckIIH6CUxF0qIIOazV33xKKAEJSEACErgegSYajXqxfT4GfyxUGL3xXORfFt0wRrH6RpgKfxez8F+vKa2RBFoC8cU7buHpbm883QHus6OGo2FFMCUlNjwapveMBCQgAQlIQAISOCkBjMx4c7GIxh8qUNCpiZT8sSrHXbo2nbTpW7HpAOl2x/n2wMUIJiDpCQtdEZe8tjrNgXFoPSAFfrIoldiD3zi0AojNQgISkIAEJCCB+gjwlQw/lFFfsyjRHQkkJiNDHJcMLYBAHMLDwwObyw7JeEYCEpBAQ2AqNKvLB4Ng9+dJjzFeT0l+yZfFVGU9LwEJRAgwLEy5E40uQkTyNI0EJCCBAwmwkSfD16gAL168GD3vSQlIQAISkIAEJLAPAfbC5m+fsixFAhLYlEDE1NwKcOoQ0/ioBRP2Rzt1Zdsm80ACEpCABCQgAQnMEiDK6NX//bE6n45KanNjSY4/woS4RcWpxXK6g6m98NqKHLsVxWwcGt1vGIf2h1Z6D0oRSHvnGIdWirP5SEACEpCABCQgAQlIQAI9Akz5gnYKbmTP1EuGj6ZnZD1i7OZiHFqPiT8lIIEugeD30Lq3nPEY32uM16OSY3A8cNutUZE8KQEJHE4AHZIN+EfFSAS1jqb3pAQkIIEaCExtZeIHtGtoHWWQgAQkIAEJSEACEpDABQgsWoo61gO1CO14Fab2BCkihplIQAISkIAEJCCBOgng3MUC/Zs3b3DcCkqId9P3339PHNoixTKYucm2JsDmC7MBRHEVegtpZzdfxh1x2PeMQyvfFnjnJBoj7hVaXjJzlIAEJCABCUhAAhKQgASuSwAjxezuKd3aL4rX6t5Y+TEzskWTcz6JVnmNFE8CEjiQQGSTWgy+B0pYpOjEYv9VXxZFuJmJBO5MYGpwwPr9/v37O5Ox7hKQwOkIJD6GZmzt6VpTgSUgAQlIQAISkIAEJFAnAfyG44ItWuSKZ7tnyngV3r17t6dgliUBCUhAAhKQgATqIfD8+fMvX76gDiWiTnrS4r3w+PFjotFcjOuRqfxnZK3hWLeTyEb2Q6dE49A26XhTy/BNYYwam5RqphKQgAQkIAEJSEACEpDAjQmkpyFDMEvTD3Oo9syLFy/isrHlzNu3b+PpTSkBCdyKwOyuVNCI24WrRZewez59+rRasRVMAhI4kMCzZ8+mSk8MKVO3eF4CEpDAgQSmRi0/hnZgo1i0BCQgAQlIQAISkIAELkbAOLSpBmVLI74OMXXV8xKQgAQkIAEJSODyBFiORx36+PFjPJKfaDTW6b799ludnU7RPdgL78OHD2lR//SnP7HrejrN1leRIV0Ekxrq0k1jHFqXRrHj9FgQ8WEqJooZSUACEpCABCQgAQlIQAI3IIBVYnbW2sWAR93hM9iuPGWP2aZldnrcLfHHH3/s/vRYAhKQQEPg06dPERRYeCPJqk1DNVnsHxUvbeAavcWTEpDATQiw1eKUusXqlxux3aQbWE0JXIBA4rvizhMv0L5WQQISkIAEJCABCUhAApUQwFoSlwSrSzxxnSkXVcFPotXZiEolAQlIQAISkMCeBHBzYtX+559/xpsrWC7RKA8PD7h+vXr1KniLyQ4hEFF3j/0YWoPlm2++meXTq4txaLPEchLggTS1DE92xqHlMPUeCUhAAhKQgAQkIAEJSGCawNQO7lN3XPhjaE2VF1WQAAx3CZrqKp6XwJ0JRJwDLvAxtNevX0+18qKxdCoTz0tAAlclkPgk2k8//XTVWlsvCUjgYgSmxiui8Rf5TV4Mi9WRgAQkIAEJSEACEpCABAoSCO531pR4ma3BIm6sTZUXfSyuYLuYlQQkIAEJSEACEqiNAEbp9+/ff/78Ob5Mj78TW6oRjfby5cvet6pqq91t5YlsKx9XnrfDGJGhVxfj0LZqjsS00Di0raCbrwQkIAEJSEACEpCABG5JIPIJ7x4YttLpnbnYz4Rj9GhNE2EYo+k9KQEJ3IEA+43NVrOGjalmhUwk4A2SWOZ/+vRp4l4vSUACNyeQ2JGxtwhxc1BWXwISqJnA1JYuU+drrouySUACEpCABCQgAQlIQAJ1EkgYYIcCJxwOh4lrPhNxY23kZz84faZrbkplk4AEJCABCUhgZwJ8DImttH/77bcXL14EiyYaDa+nr7/++vnz52pWQWi7JYtMB+LK83ZiR2To1cU4tK2aI+GHZBzaVtDNVwISkIAEJCABCUhAArcksNRDLuE0fBl+7BKU+Ej1sJpM0xZtSDnMwTMSkMD1CNzhe2jv3r2barjLeDxMVdDzEpDASgKJfQ3QrH755ZeV+Xu7BCQgga0JvHr1iuX5YSloQX4MbYjFMxKQgAQkIAEJSEACEpBAHoGes2Y6k8tYZSNurC2KyJZwbWIPJCABCUhAAhKQwB0I8IkzLNhNNFrc/emnn35qotG+fPlyB0r115EP3EWEjDdxJLe8NEEFvlujm8ah8WSO/nXR5LVBe1diWmgcWkvJAwlIQAISkIAEJCABCUhgPYGl3/JKzFbWC1NPDkuruRRjPTVVEglIYCMCEQNOYh+ijaQqm23im0VLR9GygpmbBCRwCgKJ3Q1Y6DpFFRRSAhK4M4GpLV3iu8zemZ51l4AEJCABCUhAAhKQgASCBCL7nbVZXWZTjKAba1PxRYhaVh5IQAISkIAEJCCByxNootH4xBnW7HioEot0jx49evr0qbtGHt5DEvsCd2VbpDx3byx4HJShu8vGTePQeBp/HPsruDqemBZG3JgKdguzkoAEJCABCUhAAhKQgAQuTICvsS+t3bNnz5becsb0S6vJVNkNgc7Y0MosgY0IBG2yCfvPRoIVzBaDdddK2Ms5EV7SS+lPCUjgtgQSAavBZZXborPiEpDA4QSYSo9+DO27775LfO/xcLEVQAISkIAEJCABCUhAAhI4F4FPnz7FBU5YWuKZVJIy6MbaSJswU1dSHcWQgAQkIAEJSEACxxJ4+fIli/tv3ryJa1nsSMumupi7F2mkx1bzeqUHFd14s26HKChDt0Y3jUMbXVsq3jBTk0NKZywoXpwZSkACEpCABCQgAQlIQAI3JLD0K1441bFfzh1ATc3IEnVfCjORlZckIIGzE/j5559nqxC0xM3mc1SCRJQIu6l9++23RwlmuRKQwFkIJML+sYG7rHWWdlROCdyTAJtVjlZ86iNpo4k9KQEJSEACEpCABCQgAQlIIE2g66aZTsnVjIWt2TyPShD/XgcSRqzxR1XEciUgAQlIQAISkEA9BJ4/f87+2qzy4/oVlAp19PHjx+yu+/79++AtJitFgHChYMjS119/XarQ7HyC/iF8jqsNg7ppHFo24kU3JryR/CTaIpImloAEJCABCUhAAhKQgARGCfC5nqWTiystYo0yaU8Sbhe3vDR3FfxEdiuGBxKQwEkJ/Prrr7OSLx1kZjPcOUFi0EvEluwspMVJQAI1E0DdStjA2WexZuGVTQISuDOBqY+hMab5MbQ7dwzrLgEJSEACEpCABCQggeIEbhuHtohk0D13UZ4mloAEJCABCUhAAlcl8PTpU7zFPn78GHcAw/kBBwACjYxG27NXxOcClWwoH9xLoq2XcWgbdqeEN9JSV9ENpTRrCUhAAhKQgAQkIAEJSOC0BBKfspmqE19dn7p0vfNxm0tbd20uLQoPJHBzAq3tLMHh1CMqm1QlYu0yxs8EKC9JQAIXJpAYLjI01QuDsmoSkEBVBKY+he3H0KpqJoWRgAQkIAEJSEACEpDABQgkbLDD2vGdiuHJk55Z+kkHvuxx0poqtgQkIAEJSEACEjiEAFuqffr0ie/KPnnyJCgA0StEoxHyxE5twVtMtoZAxOeE/BObfq4pfbt723oZh7Yd5FS3MA5tQ+5mLQEJSEACEpCABCQggdsQSHzKZopBYr+MqVvOez4jRESH6fM2t5JLoCyBiOnm1CNqerhLBJaU5WxuEpDA2Qkkhgu2smY7xrNXUPklIIHrEWDzkVFNj7Ve9pG9Xn2tkQQkIAEJSEACEpCABCRwFAE8g+NFJ2ws8UzqSRn8lkIr8Og0rb3qgQQkIAEJSEACEpDAKAE2MsDi/fnz5x9++GE0wfAk63cPDw9Eo7169Yq9a4cJPFOKAFGCpbLaJ5/gXhJtve4Yh7bbM5NweXTutM/zYCkSkIAEJCABCUhAAhK4MAH8erEOLKogqz58Zn3RLadOnBEi8uHDh1NXWeElIIEiBIKBE6fbmKoLp92kqnuyOaZe2J2H5z0jAQlIYEgg7SOVGGqGWXlGAhKQwD4Efvzxx9GC/BjaKBZPSkACEpCABCQgAQlIQALZBBYZRtI2lmwZjrpx6QqmvpRHtZTlSkACEpCABCRwAQJ4gvGJs99+++3FixfB6qCtYSon7ujly5e7RdYEZbtMsuC3kZfu4LAdn6Akbb3uGIe227wl4bKzmwzbdTVzloAEJCABCUhAAhKQgASOJZDxMbTEZhnH1mWj0vOC7tgraCN5zFYCEjgLgXYDp7TAeYNMOs/driZ8IDKCeHcT24IkIIHaCGADTwTlJoaa2iqiPBKQwE0I+DG0mzS01ZSABCQgAQlIQAISkEANBBYZRi4Wh4Yb9KIm0JdyES4TS0ACEpCABCQggSGB5hNnTTRaMKCITF6/fk002vPnz798+TLM0zPZBOI8g18hy5YkfmNckqZ2f4xnfZmUe85bcNxpY/66APeUoVuux/sTIEoY9zVavP1rdnxhoO9u/dKM+DzA+G1wzL/84SXMFzP3l9kS9yRAD6Ez0D2a/kDr0w2afxOxrHtKWHNZ7fPFSAvD5rHqPlztk9U+Vu3DJd6WnqNTzZ1c2SQgAQmkCbx79y6dYHj1hqEFU5OyIZz2DGCfPn3a/vRAAhK4IYFRY06Pw6lH1PQXNS/m8dBrOH9KQALFCTAeYlsYzXaRu9VoDp6UgAQkUJbA1EfP4tvElpXH3CQgAQlIQAISkIAEJCCBCxOI2Jnb6ush1qLwQAISkIAEJCABCUggm0ATjfbqP3/Yw7uhCok82QmdvydPnnDLqXfjTdRx50vxuUDj6L6zeKPFxSWhdvSTO8ahEaIwym6LkwQ8jHajqYX5LWQwz/0J4M6FjwXhZ/wbHMGbZPw77Bv0Ipw5cALjb//B/dOnT8EqZHCmakXMKE04DbShh7TDYCRkY3Bs47vgSdGHhPkRAYycDAuNtBFoSIuozb9FcEUK7aWhGzx+/Lh3suzP33//PZhhwxCA/M12ziZB829vND72yQpWtniyK41OxeGYoQQkIIHTEeCdOPsqHFbqbt9DgwBV7qkBQyy9M6gZvTP+lIAE7kYg8j20U4+o6YEO+8PdWtz6SkACawgwaHz48GEqB8xKf/3rX6euel4CEpDAngQYkUanhywfsNvrnpJYlgQkIAEJSEACQQIsbna3/cUk3t2TlEwaNwBWfps/VtXjExC88poYdf6tQRlodBXq21azrWzr7dBUE6sUEzH3XQ32op2T2Y47A6+5ODpDXLzrmWSXLmIuTR9na0oJSEACEpCABCRwTwIv//P39u1bvng2jE0YZcJ6H3+opkyTj/JXHxXsjCeDzKla/CtkW3OIS4Ltgh3e7xiHlna1KdtCP/74Y6mJIpE28dYtW4smNyxc2WYs7Heg2EKqYZ5r5BzmtujM+/fv+XICQ/Ciu2YTMxLx12SLVZFo4x9++GG3gDQabnRddlbsSAIqwhsuknKYhicC2jzO/EWMEaRpk3FLmyGW6GfPnkF1U6RYl4gUD4raytYcwL/bBPsI3JOhhp+42vMUgJHHoYg8/3mw/uvJoidcVXO65OhUpBuYiQQkIIFTE+iqNPGKoEvEE18jZUaV0RvRPTbVD2HbRBI2ngRoJs0B/3KMABygLTOTymsFtGV6SOui0WTY6MO4LJDn//PL+M9/TFq3rmxbi0aNR79tlLGm1s3Vri8FjhSIhmDZk9C2RA8kkEegOwubyiFjeJnKav/z6ZfIbmPC/hVn7KXu/LWDbTs2NiNPM+kuPvhgFmBK24z2TdHNaNwWuudQvD/2aktsTA1Nf2heSbQLLyBssFiKbJR4w9GTE4khHHcDTeTjJQlIQALrCUwtVDUO6Ovz3zQH1ZhN8Zq5BLYgoLa5BVXzvAmBZhLdTNZmq8y8nj/m2t2UzO4xrrL4m5jg4y/VunY8PDwcFYfGMi41na1sU03q2LVZMYdl6ko1qUu3+h7vT+CG7chrjm7ZmFMak1fzszF8cR7dG6/XRW3RbqpLP29y5nYMNXR1LA/Yak5nXuDRjhPgcY4nPkXK3sg8KzONPpvGBBKQwFICGhOWEjO9BGogoD2hhla4kgzMdvljzoIZvDujTNQRPRYNnJk1t5xOCU/Ua+dLuGwFS2w8B4KJN00Wl+T/aft8gqbg3+fPnwtWjylWQdnarBKMNiqxLXrNweHTLQTIln/PNbw1cuZVkJECe0fBnh/JivGdKKw8gRfdRUERefLSYPxdJEyT+OPHj1sAx3r15s2bDHkStzAkvnjxIjHm5HFr7mK8ou8lSi94CeZrRI3cm5CWrr5pP+yKt0U3SFRt60vXHp2C9GjTbhPHj3lyg0WYbDsC6xXLvBfNdjUyZwmUJZCnEZWV4RS55WkyazRDhi/ewpSLGsNUCIWQ4Yj2QqVpVkyD76OMQYyiuSvj9ceLDwnX1DrdGaABhwzBuIUacXs6f69KoCwBHuHIc7rbjKxs7ZrcEhVksNqixGPzXDo9Z/ApMiQ2w3LQLEAyRjxuOZbVTUqnfSPtwuPgOyjYJRKjCg9UMBOTSUACEtiUwJSOxxth03JXZq4asxLgtW8fNQ1x8tq1PkXt1DZP0UwKWSEBXtbMixOTi4xLjIqjE+3h6vPOfiZLX/GzdaemTmD379WXbEeeBR5GuhMLHLzR2gUOHFSY4EfMKU13ZXEk2CKUGPerIeXOT2uwFqPJhkNN4lk+tbV5tPo0VqK+w0vqsaMYPSmBPAJL31CuieRxPuldjLcOwtW2nfaEapvmMoKh56PYDweBxBneEftEK1wGcluR+HQAzbm969iDeLwPtUPU/ykrLhpMoi8uvbRFVFhawi1KLEWYifRSgGXTr5nJx/vlepnXyLm0sfYMjxklg4kHzWOp2IvSx8fBUQnTJ7EjLxKGjhS3aqWLnrpaCin9sLiVfFRmRi2GtUUYMxKjfIyWXvDkqFQ7tPhUFc5lvhzSu8PoNKz16Bn04KlWTp9nNBjN0JN7EkirbekWbK4ufdHsWbt0WdSdgYi3cPPi418GfF76e+o5aQm9WgOBpntEnoU2zT0Ht7zBJG+5K6+stoF6B4sGMd7+DBS9HDJ+0kkYf6hIqU6OYNmv4678CIZyWEoq87kbAfohDxTPNX88KbN/wYnwbD7dBE3piEFPPvyFnp7iLRp86u9LOHDQEN3xZNHxGpsv9y4qq02MwNfzO6mnqzAgLFWiGBMKvhnzUDQveiTnD3kqfCemR868WnuXBCQggbIEplSCCgfVpuKqMWU7wCVzY5bR6pDtAScvWdmzVEpt8ywtpZy1EcBSkZ5TMMo1syFe6Ax02C6YdDd/jc0nfTu3dKd1o4l3M9fwih8VoB3J1xzoILhb375qO/KgremB3XuDajYPcveu4PHWjlKlOlKwOk2yUoXWk8+osppgwghfj/BKcggBXtaMCbwlm7GIf+kV+kgsbQuNCUuJ3TD96PjMyRuiqKrK2hOqao7LC8PLYnQoSKhqTDbPooTX03zx6VVw9rRD1WjlRDfoXqJ2yHO7ODSaqkuhd1zzlAazV0/anX+usbulsZetyBo5449oxlu/bDW7uTG+Y5mNC78o5XY2UKoQd27bGTi17lqiFxEj8Z4dvukJW7/g006K3d6YfdyDTI3i7+DsQmdvxMDRE6z+nzs/LGmGm45OwbZAhrSQU1cbPSlYisk2IsBQPNVAwfPxF81GVcjIFk0GsacqSM+sZ+KRUTtvKUggb3bAqFhQhhNlNfVMJc7nsVo/cHVFCg5iqGrZ77tucb3j9YoQGl1xwRwGT/Tc1SPqprPa3oMT/Jk3whREmp60XkbZYExeakAfbUHaC1v8Iv6MzOuntOvH4UUy3yEx6lN2l6BBtzO+peHTk0fHMXrmPlbQtHjt1cQshifrKHqteB5IQAIS4G0++qJnhK8QjmpMhY1Sp0ijug0n65T28lKpbV6+ia3gRgR46+GlM/qa5iSzIWbHrH4Gpz/khk1yKkMsHuQzOsOiLO7dqI5ttrMDBRM95lZUgSozjUIkbuGPA34mqtYDSD7OwlrsxQ9okdFXcNsKp27H9RatlsOsjZFeCqs2/dKD+nUeKhivVM3+itkP0dR4O4Wl/jbNRuGNswQYWhPWRYam2SFltog7JEBhSL+hpp6+3nkGZ9dErt1hRvuJg/CBjT6rXvYe0u5PV68ObLgLFM2LI/H+7fa09tiX8qJ2b7nNHtSj6mB5mJW2TQCN28WhpSexNc/reNm0LXfIAQIsen66iXlCdpN5jZxdmaeO0bOXTpWHdWcsJhO0NwZx/qXj8TPdOYeZ9M6QzxZ1X1/Znpzdn1R/inN7vgjwbqHx4wzjLNLSuPEiCqbcdDKwyECWV6lui698FvIEmLqLBsXQ34pX80GRh+VEo1OwLbK7EyiCRZhsOwLMdqaezeD5yItmO/kzcqbKkU5bs8qaUWtvySPA6yn4IHST3bbz5GloGdr1+oGr216zgxgSkqZ7S3tMldEPMRCgIZCMP3oa/yIhnYe7IkwYkbg9o4tSytQ8gjwb35FGsCZzBOMn0iJzW4XEAZlTRIZg3nJDAmWfykS3XHqpeSqPapH0s5YxFz6qIolyEy9KxhAGIqpJ96Ah+OOA9GkscePvqBGsGf16hTL0NWPylAaIqIk6emkRAVp59N1Hu9MKzVuJzkAboS9NPdGkXFTo+sQINiUM56tS7UZ7fit8/AlaD80cJCABCYwSmBreKwz85nXTjp+9A9WY0ca988lRDZaTd2ZyVN3VNo8ib7lnJzDl3sT0jXc0T1Z2BZnfMQ0ZnQb2Xq/tzzXFReRMTJqamSkyR/IhDVNXtIJW8qkD9J94nsGiTXb5dlz01Ez1veZ82hTAMz68ndJ5HJp1jeaRpA9PafLcXrnaM1rHYa0juE766E3ZPKcgzC6KnZSDYs8S4HmP9JaqbKGzldo/gcaE/Zmft0ReoMOhuPK36nlpz0rOGDiqgNEirl7N0jNBEQKo3IsU12YA4Rbnm2n+8BkOtlNnmASlc9vt6pShZlRyRrB7xaHN0qlZYV3UI0fbe+XJNUNGwhazp41WrAAAIABJREFUUqrh7WvknH1Qp7w8h2KMnmmUg4SEXMJoyAAdmV8Ni0AjwT1lthaLEkQsmENJgmdmjQizz2xTUGONghs9DfULhvxxb9C/NiEtucVxxfs5Qw2ykR4hG2kpKLvdW/m3G8EQsi1lo4OGMxCW5s/DwpPV8oQkVGHLGYAszW0qPVklntx4J9kuJfWdEj5y/oyjUxBm3nAKNAaWYBEm247Av1XVdX88GtuJVzxnxplR48Iog+3G/OL1MsONCGS8NOlL53ooCqLLex0sUgUbadcPXN1HPt1eaP7DQYMz3IXyFqFHBSNkUK4iubVpyLZbi+aYgui0kdkKg2Gke1PTSG6tVB7clsBohxx20Z3P0IGPbZHh6NElUPncJ4KOCU63Rs0xtWaqmK4dw3hiIsnoNFv6sGjsKpFhmaKH9yK5Wt8s80iC0Zcm/WHq3kQ3oKWm7ip+PjJB2FOedAXTtiO6d/p2r0pAAhLYlACj5VA3aM6kdYNNpRrNfFQfUI0ZZeVJCIx2GF+7+/cNtc39mVviNQiMDmK8oBOTtYyKRyyNjVaw6fRqdJqJyXSp6bVLIGLdRYuIGCW62XqcIHCHdkybDaeU6tHziWeZVYzeLRjQ6NJD+KPMu/cmShnmtvOZRd5Wl1zv6LZU5Dhifd25ES1uBwIRE2jbfxgTdhDpjEWMqlUaE87YlPvIPNphNCbsA79XivaEHhB/HkiANzLK2NLpAIr9plPpA4GsL5oHvNVhZg/WGAfWi9rNYZGDzb9Xh7s3rz9OrOXMQhwmKKs7ItvsE1K2xPU8uznwkA8R7XlmzWocM//dRF0jZxd475gRIeKjOVpNOh5jxFLBeD5nTSqjxY1aZ3rVif9cZBkZlSdxMu1ZO6rydnNDNrrWrDkGILPPfjfb3nGQZ0Ra3tOz0q7paUi+0ZQg7UvUI5b3c1HFGz/moNGcZEM7ZoaQ9KJgifHnq0jKReh6FT/16BSkt2boDhZhsu0IrFcs0y+a7STPy3npe7/mlZU8At61iMDSDtO8Am7bbXbDtX7g6r6sE4PY6Mw/b4luVo9FpHjPGepd6BtBjbr7CEAy8hKf1a67eXp8TwJ0ku5jVckxg9KBzTFrXzpQtvVFU7uhHWPpQMRwOtVVEiMzwg/HwEUmY4a+0aLzhvf1MC+Tw3AcoJNAO1HBxAud11PixrKX6D9TXbE9n/GSLStkm1t6bOExbFN6IAEJSGB/AlOznqpesqox+3eMC5Q42rc3Wie6AK6NqqC2uRFYs708geHknWnO7GQtDwvPacTSmJ4n5hXNXVOv+EUWg0Tpo5aEds7YHKStGYnMvdQSuE87Mn/v9Z/sn1PLCj0FhhKnHodeyilJNnp429bPPpgSePR8dinV3pi2FI1CmOoz1dZRwYoQWLqGaz/pYZ96Qy2yGyfUibQW4ZpIrznO8nP0DasxYf/m056wP3NLjBDgVbt0UsAAUq1OHqnyRmlG3bpG1WBOTs2JNpItke0isf+dOJFXxqXEIv0Uu8T5gn45qFwR01LBEjPopW/JmKEl2GZcQoC0hImrDEwZJebdskbOqSpE3D6mpF05/yHuZemYjiQrC+1yGDUBT1V26fmpucrsA8uNixp6NsO05Ol3JJmnKfGWRWvsUp09XjrN7sq/xQuJftgt4qhjngWafinMhjbNlJg2x2tU8OGa7QaRBHcenSJ8SBN5+492APpbsAiTbUdgvWI59aLZTubsnPNG2kVvw2zZvLFOAnnj2yKLc50Vz5OK0WB0tE+fzBhDeCpR5PhDP+SPZspQ5luppgQYKgAonGsGhAifSOdBjFb45mCN7kSNZvs5eNdUPK87edfpCNAPZ/tSr+tu9xNJeOKO7bdprYOx63RN3AqM9jgcdafG0vau0YPhgNb2iqlJd28sRZK0MaFbLvNc3h1tEcODY/tMV9TTHYOu1yto3EgtEuPGVB+IZLsoTbpXNP1kN2EikvdQ93qy3TjC0DQSkMAWBBL2pXqGJtWYLZr+DnmOaq1BbecOfHaoo9rmDpAt4pIERic7mw5fPK1YPHqTlN7P+Cw+3ijkOZxdFjcNRbzEYB4X25Q9ArdqR55Eesu/lzf+85ee6fceot7P0dWBnvZCIVM6edqG2S0rz/rXa+XiP+PyUxc4FBfg8AwXEWgatCoz1+EAbyJARj+ht0yNGzeB1q2mxoQuDY/jBHqv42YQ3lQbj8t2n5TaE+7T1ietKYrZcDLbDBdT/zKPyHPtPimiWbFhOMVqeL4eTThiYWjl/3cdZ0EsSoBy0+a+/qCUKWTUKDAqXqkSF0GLJ0b5jvwtffiHKOhGw4Licg5T0gTkiZWBOBAgD0sMnqFq3I4Rgaz4owc3f2TOXyPzsPSVZ7JjV7AUUPGVpTe3jyp/aWjwKVI0tUgXtObqqD0IHSvRh2mOvPkkbZFtI0OeKZgIk0BEBbP7QALCLPPsQhPV5BH7vwfu3///5xH8GxVc80TPVqRNQNsV6dKQSbRXW1z6YLTfTqHb9PzNR6cg2+xHiV4XLMJk2xHgmU0/j7NX63lgZynlDacMyLM5m+CqBGb7/2gCFOarAknXK++lyYOZzjZ+FaUR+Ogzi15Mo4MYD363cXlhFTHlRARLK5m9cYyfeXp7l2rkRVCwmbpFe3xnAsx9uk/Z6PGpdcX0kDg68pyiPzBi0C7d9uJn9ouPEaybVe94OB4OB+f4GJhukaZo0pyiFSoUsveCi/fw3nut2wd2GwG6hU4dZ3fyLRorbXKpStQtqm+eEpBAtQQY/EdH0fhLYeuqqcZsTfjC+Y+uHuo6tmeLq23uSduyLkNg9NW8j4mv98z2NIThZH8982GJGy3rYCLuVWf4kylb3Fixvu5XysF2pDXpY/TehLVk2OWGDh49A1paaUkbGXrFVdjfIha/thaXNP3RAdoKBg+wzFfYlIq0KYFFo0rbkTZ6mW5a0y0y15iwBdWb5KkxoYaG7mmYcUNlYuR09aqGlr2YDKhni9RyXtZ0URcEm26wSB+uR72h+Vqla/bg33Us2+nRb2ZLjSegO64Xb1FDFilxvcwrcxhqmXHmTUoGjpUyzN5Ou/Tcg6aERBgesC2sfrNCkmBU65oStXs+rhlExCDNIiNFI0nx0Ry7ZPNHc5A5jdjTh7oEIsdDSuQ/lSeJuRrENZps0WjQk390lEeeqbcsg8nKThsxFveEbH+mDXajcFaehE9bevGD4kY3+tJKIfcnPGwgR6chk9EzU0PKbB/YbW42KrYnGwIMpLMtlU4wfNFUyzZdkamr19Bdq22UmgVDCZnqFenzxfXDmil1ZcvTAzd6F0RCXJp2HA5ivQk/g8BKDbmlFFE+E/PEnmZSUH+LtB1p2op4IIH1BCKz7xpmBNk1ZehIvCxO+kChN/asTEwEVo6QifGnNx4Oh9C4QSA4P6U62S1+5xt7eBcpz71XW++p2cEtZtivejI0P1f287LdIw3tpMNLWUTmJgEJ7E8gMX2uZAhVjdm/V1ypxNGX76lnK+dqHbXNc7WX0lZCYNQ0upEZdljl4Wu3O8+Kz+WHOY+eGVpgmOiNpixysmc67latPda8kIHaduxBoxsH1997doCeoSOtsSTU+LY/dw82fbh6BII/p1yJumK3x5dcvOtpSm1lEweX5BDsMLdNlugPiUuLzLxXZTvUalwTuWpbb1EvjQlbUF2UZ+8tuWhYG22+dsx09WpRQ5g4SAAlbTgtanvd6AHK8A69MSj/UckibictvdEIhUMkj9gWWrH/XceyUqLitLmvP1g0vPYqwiRzURM20q4psSfAsT8X9YPRlkrP+YvULmKbOHaSuXTobEmiKBRB1Msk4QLVFt072MHakvGgtUL2QGFLGu0VmJ5L9YSeX1oryewBNw6Xpad6SKlXwlT+s9KSYIemX98/ZytCf9ioIhlPU0/aHQbJHuHuz+y+0XvounmuOc7guVHLDmsxOqr0WnP0526LXkOZPdMSWK9YbtTnWwlLHfBEjPbD2ZN21FJNcLp8srX93Ybf2pBmvKqaB3Cjioz6Wwwf+d4g1hsVi2sjFDeUoXdmVNHt4R1Ns4Zk5G0+1NXXlOi9NycQUbbp9uellH6mSs2+9+QzNCZg2l4/LJBDbwzs/uyOdT2kcav6IovKnkivUVZPX6KZFvWK9Epe8bfwkHnv9drtfu0xlRreeOCZdJfeAdqBdbdoCUigWgJT05zebOso+VVjjiJ/mXJHNRbfufu0r9rmPpwt5XoERhfr4/Po9UAShlmsr+vzb3MYFrSDySU9KWvmkhi+WiE9mCVgO44i4mEZfZZbe0Vz0LOgdg1os/1w6crpnsPIKJPhyR6N9M/h7Rc4sygSr+FTdhy+AMPLV2Hpk94+R/pIaEy4/NOxdQU1JmxNOJ2/9oQ0H69WS4AX9+jo0b6ghwdMAbpL6tVWbSPBptYmhqA4U8+MpjdGjUrbnvx3lyiLr+cY15aUdzA780R49CoKpX9Tc5oBwwp3RWa8oyJFSixLbLvceHpH6xg/CcztxJs1gdGINOt2AszmvHTEbMFuun65VCowLnKymcUymqBrMGo5RA56rHgAh3cV8R5rxZ7teEMB2jM9M9loVmX77aIBvZWzOaCrtLXe7aAnw8qfve5RvBYRj650FTYdJBP1XToOtLXYFOlSqfYZncCYPUAhYaIVvLQPgfWK5abdviCENQN+QTHM6kQEslX9YxXsAwlnE9tu0SuyAtcdxNDqeTe1r/UtlL3IqMuLtdeOvRFsCytSRG3rsupJ6E8JLCXQfdbah653QM9fmm096Xt16f3cwYZQHEXPmFDQuJeYTbTjYW+Mio/PvJR78NM/z9g0xdt6UYa9Z3mpFpR+U+8wYex17NHuUdvrL61xgXRRC5pYAhKQwHoCvD1Hx09ObjfXWyR2b7RXjVlEz8QQGDXLxzVSGa4hoLa5hp733pZAbwbdvKb3nyn03r+ttlBWPeiNEpgRWFmGwNY2panatdXk4Kg17jP2fNtxqtVGvWW63YxjOnx7ezc9VGfNXL11h17Ow59bLEy0wmccLJJ//2Ewo0YZt/Qen2GrDc9klOItpyaw6EnpdZhTV3y98L3XvcaE9UjvloPGhGNbvPeKdPXq2Oaw9KUEmDizOtl7L6d/0ue7U4OlJZ43/ehgO8Wqnji0RT4M/9ZJyrZQxHFtCmIN5wuqZWXB5uXWncnn4d1ors4DMyvP0vdrHqKpu5YOlG11djAQJLygWjG6Bzu4pGT3tK5so3bn4qtli4bILkaOWyczus1oHybBrL1sqstNne/JsOhncWGmhGzPL+2cierso3lkP+mt5PvI2RLmIFvme45OEMvulmjAXfIeH0JgvWLZfdEcUoVgoWteT8EiTHYxAqOKU/t6ShyUXUo/EdW0V3SC2HZuARGRuoNYVwfY7rVOzgkazaWu+aPn1sm8YIte0StlSsItijbPGxII9rf9Z1ul2mJWvypV0G759CwS3Zn7ehl6mffGH8bDHk8mEfG+0Vsq7mU+/BnPeX3FL5BD970JzIzJ++xccusWGfaB4ZnuS7mGVpud19QgpDJIQAK3IjD1Ki++7pBHtSeeakwexpvfNerNUEkPv3bTqG1eu32t3XYEeg6XzRwnY762UsIpr/eCxvNZAz7DyEaTyp6lYjiRbM4c642zsgV3u912TKCO9LT26e4ljnS/3i1TPbk9v91STgJC4tJs52kl54B5QSKrk15iiOvWMXJcdkJ0Um53E3vWlpjoOXdj1a2vxoQuDY/zCGhMyONW5C7tCUUwmsnhBFD2eu+jxFu7uYRBgFs2mggfDmRUgNHBdgpUPWu+izQ0HB7+MFUlz1+AwKtXr5Y6tfRq/fDw8Msvv/ROrvz56dOnZ8+epTPBRvCXv/wlnWa7q2/fvv3pp58y8meg/Pvf/55x46JbGG4WpacuxRuxJ8D333/fO7P0JxL++OOPvbsYhd+/f987ufIn/WrUwB3J9h//+Ae9l5T//Oc/h30Yn13G3z//+c+RrOJp1jzCS7tKXKqplLNOWlM39s7jlv3y5cveyS1+8rCvIYxI9Nutn69uxR2dujQ8lsCVCGSPn9k3XonePeuSsX7TgPr666/vSazCii9SodFC2xkKD/52k46e3XO0t3SVzG56tHdmoKO3rDyJjh3R2YrPHVaK7e0nJRAxqzGpLD712w3Xr7/+migre76cyHPTS0zHXr9+3S1iypmsmyZ+nNa1mA9iN+vmhotJsG98+fJl6WAezLkrz22Pwdu+N4FAO2YYGbACpQHOJkjfnr4aNDVE3o/pgspeTT8ylIVJrWyJ5iYBCUggQYAxp6cntIkXeYW2d5U9UI0py9PcJLAnAbXNPWlb1pUIYDn817/+NazRIses4e0ZZ/76179GduPKyLm9ZVbZYNLKBCo49WuzjRx8++23XZvt1C1Db4eplHc+bzsmWp+elrjau9Q1oNE/I85gi/KnuFmLRE+krX8usvvVZt4pAidiZu8VtPXI3CvOnzUQyH5ys2+sodYrZdCYsBKgt0vgWALaE47lb+kFCbBszRy/iUYLOhhgEMBcj+8Wi7Y3WS4ctYEUbIVKsjIOrZKG2EoMHBZXKt/MeHn/lZIPbfjx48fp3PBrxPaXTrPdVSTsGkEWFYS5cAevIIwyEdNhV/KtzYjBF0lXpO4xL5WhYYUzGzmSLnL57crJcWMtGvLkKePSFq0/JNMTKfHzw4cPiavVXmIEeP78+W7idR2p8wqljfZRjByd8hrIuyRwCgK8QfIUtjWviVOQUcgpAjeZrE5VP+N8tr66HepFT313hoL2soXa2VCNqMqtkslksz2GcNfjP6ON0rdEhrtNBUiL59UrEUiHaTU1jTwp1TJJR85UGLWbJtmbnjNCLnVSSeefBgLMrk8JA3t8Mtu9MS1DczX7RRbJ/HppelsdzfqNDQlEbKHZ+wIMixueiRgr6HLbqQRDkSJnZuVJD0GRIs6Yhu7E4IBF9yv/ShOgy7GOcJ81yzP2/2Nlnhr/cXYvqzDkVVM1Jo+bd0mgBgJqmzW0gjKckcDUNOeQ93LvQS7LE6tpxKpMGmyekennUvEi29IzO2P/06U53yq97Tjb3ME1DpwcWjsYBq54x4ssCjRCEr90yEiSQNRWOZGmvXSgg1wrQ/GDRQSa0oM9qrioZnggAQw7ee0eHx8OrN1GRWtM2Ais2UpgHwK9aciU9TIhTGT64OpVAqCXyhLgVU40Gr7TdOb4WnYbjVZWGHM7hAADjnFoh5DftVB2GYk/4UPJsH8ROVYkyoK34OxMgPHo6dOnQzF2O9PT1+PlMjXaTfKlKsjWZsS0Y9YsQ6rTM8UCE7ve7I15CdZsooOthOi4nsWE54sN12ddbfKkzZtyN2X15MwTYNFda4aapiC+hLbbc9SUSMNR6KJq9hLTe5eGhvZyCP50dAqCMpkETkogb8vPfcafkyK9ttjZlqONNJYL085GPcsk3hZ41rZO2/gQRPYKnS19KkEw80ZX7yonm0bHIW1Eh99f+53C6PlTE4hs1BrpkNVCSFdwzQx0/yoT19EOj5TOCFl8Orlokhtx82opdSVvTyYOukNuIpmXIID5sQ2T5iemyIyOEXmn9GxZZeFHBJi1spYVKZhb+qlJD0HBIs6VjA756NEjouUjcc7nqloN0vIY8rCwZnnqEPEaSF5VhqmNKnoOH4dUXzXmEOwWKoEiBNQ2i2A0kxsSwNtkVCU+yhCRMU+Mt1pkQtfkhkLb3YAsXkQ6JQE5kSWnqS/HpjO/z1Xbcbatg89v17tpkSrevTEtzKJs01kVuUroXTyfU5uaE9UcHfMT6bnk1D7N56pXIy+sYd1v6yOhMWHYGTwjgRMR0J5wosZS1KUEmu0CccMOzhHInwlp0D1pqTD1pN/O36yeOiKJcWhVNccmwuDgGDeRjEqAc8x6fxdsi8SzpV00mCcwHo3KsM/Jnr6+qNCVoSyLyqJNl86parO8tPVFwRqaOAnrahMUP4i/6oZFYysZki++4Xq33DXSks8iC1e33EOO8aDiGdy/aApdyRkXt+0iJxsgjk77dwxLlMDOBHhTp102h/IwbF5+SjastWckkEcge9+E9PwlT5hFdzGNarVlRgk2E1p0e0biyKonE0x2LW3hsEq09YadwfzPpf1mtI637EAgskB+6hXxdPjTUm1khxaZKoIpWNe5nDndFiNk/PWBAIvms+0QOlXB3vm89fheJjf52bOAxZ2WunwiptRNn5fIWFRnHFrawJIegrpNcJnjVpG7TI3qrAhdK76nfp1VUKriBFAMRt+2NdhSVGOKN7cZSmBPAmqbe9K2rCsRmJpkbTqxSgPcbko1VdlReUiMv8TopTUne4PVaFZo0ezAO3rJkxCwHYt0g56/9dDZJlEKa6CRXZ8wmm0aWZqQcOrSos6z3Vg0Jd4+5xdBaERK25T2EdtS9iegj0ScucaEOCtTSqBOAj0V3dWrOptJqdYQYK0c/R93+ojTEQWxGOrKTgv8QPNIK0PegXFoedxOdhfzc57tNUIzRVzkTzMsi8lz2tUA68CxYwo+i10fpmEVEmcYAoKekYlMFl2KGFy6GbLmWqcZcbjFFxF97NHVFb7s8UrjRW/1GkvZpk2/Utpz7TO9yOxYtlfkafZdGYY9uXt15bGj00qA3i6BUxAgyHyRHoLusWcM/CkY3krInkJyq7rnVfa828x0tZRFo0QeKO6K6J9MD7t20q6Q2eXO3hgxu5xL+52tsgn2J0DkZ9pw0YgUtJzuL3+kxHQFIyNApJQd0vSmYBvpRWlc3Wounc8u6kUk3tTy0K3I2Y977k2gy9u4IeIrs93zEtzppk5HpXT0ZvyZOntXbOVXOWlRbH1ww961NdKz5z81SZk6v2d9VWP2pG1ZEihLQG2zLE9zuxWBqUnWgYbu7aZUS1XT7je9S/UK5sIRa+pKJ6JS0taZj+042y6RPtZd1MDHicXQ2Wy7CdhdIu0ZhUWuQj+oqRGvW7X2eLuxqC1i/wNUpoxC84x4GQV5S1UE9JGIN4fGhDgrU0qgQgLaEypsFEXaiACbRODtzKdoIvOFyL6cG8lptkUIYNUxDq0IyRNkwrO9coENA0H23tKUnh4v8As53Dqw1Geo2+pdL8zu+e2OidRa6u+ysgNsURfsLz0TDEaWlRGPs3Iu5ZbIkDfl1sGTSy1xPWnTz10v8eE/CzbN0rowRq0sHUt09gg5K62j0ywiE0jgGgQWaWu8QDcN274G0gvXIjuqihCLC2PZomrZqCPCzJpdKL39hga6CqNEJNuVaSJKEUpm6yOCorLPcBQRbKlzwEpW3n49AsFogX36/EZ424d3NP90AMnoLYecZCbefd6xJGwUphV/CyydtS36ql7XZecQ4CcqtH1vNjLn2esIA0s/KU3m2w0FPVvZKH9eiytNRqPZrj+Zfl93n9z1ZZ0ihzSQU1ThLEKe5RV2Fp5nlxNVYXQkR2c43LVRNebsvUv5b05AbfPmHcDqryEwNReYOr+mrOC928V+jOohCak2gvDs2bNEoc2lLULgZgs9SwLbsUhLdY1aeVYafDCw2bKteU8eHmHOb+2u0ys0+DNi2Gmz2siq2eZ/yMEiAo2E243J+xPA8ZqeSdd9+fIl/3KMsdH12URD6CORgNNe0pjQovBAAicloD3hpA2n2HkEeG0RPh2ZUs06TeUJUMldEQKViLpGDOPQ1tA72b3McIaT80V1wC4Q3JG3my1hRWkDFuvxGbPQbhHrj4mCWxOxc8iUeGlrUkGmu+tZFcxhaFStMFguUd99pF3zro37zCWqudulNTVdL2R6J61I/hv1B0enCHzTSOAyBNDWZrefRHH6/Pnz4Y5Tl2FuRW5C4KTT++40ar2uEmzrpd7SuwkW8S0ezi+CtTaZBBoCEbPAos9Y1QZ2drV76QhwVAV7bisbfQyN2gVHFYxCSyOC0OWCfQnlUMUv3tO67k0YGfJCuLvv36mig803dXv6fMRMeogpMi12czVt2zmpShap+FSaiOvn1L2eX0Rgqal8UeYmPh2BnqrQyr/b5KUtcXjQk001ZojIMxKomYDaZs2to2yVE0jMr49yYKhnrp2As6ZZg9PGo/ivqVqd99qOw3bBqNXaAdjCaan1rM2QpxWXid9//53lUWLP8IHhGNe1ep7iVlQOFj1Tm9qXulLtfBwxbfVECg5Zvbuq+om/NVGFX331FRuQ4XjN1I+QA/7l+PHjx6xwsacVYWl5H4urqqZbCKOPxCxVjQmziEwggcoJaE+ovIEUrxQBtB3UfvSf4Pxo6U6vpeQ0n4IEqo5DY92aTpb4Y3GRqQgTMxxl0ovcBZGdOism5yvnscyOFk2bGVa6L9EhPRoOS0G2xWGYYd6Znr6+NJNDDBwZfgyzru1LK142PU/0DiQjDqyRejHsbP3ptogY6TTB13k6k5tcXd+aWFExLRXH5ehUHKkZSqByAjjLsoKCAjxUbnn14J+EeXq7by9UDkfxWgLZ+sy5YtTb+h54kI26uMzrdZWgSIuqzHx8txEpEh6j9htsZZNNEcA6MXWpPb/oM1btXZUczL4FhupHJZJ3xWDa1bqwcB6tabuBKDiqIENXwuAxJppZ4KTJi6QKynCxZL0peV67wCRiPcswysVpR2Jiq/XOSb+vg89UnFX9KXmEmcTNPuz1V6RmCel1Hz9+3O5dUHPdlW2UQE9VaNOwNHb4pwZ6sqnGtK3jgQROQUBt8xTNpJDVEkhYJCJTsI3qlZ6/bFToMNuN5gtBv6CINWwos2eGBGzHIZOufaPI1iHM+3AoOty7bFjT7plFIVjVmne6Nco47jZ98PZTo2j9rdOtj1kM559Hjx6x3je7YVyQ25WS6SORaE2NCQk4XpLAKQhoTzhFMynkGgLoNkSVE5CPttNdx0/n6cpOms8prmLt+WPNguLc0xuCZ6UlRApDCZo9f/HePJvtlRJABoPaGjhM/5hvGPCdAAAgAElEQVQdReb2hL2lIyiwxdQQhMZOOWvcII6aD2NhAeCipiQmkAlwtf15o89J9eob6bq9W0Z/7rZ5Kq7Ai1q5K+2ajt3N5ybHLPyn42ZnObChUVkfcUenWeYmkMAlCfCqQgfmD82WkRyVHeWNP/3qLtnceZXaaEUzT5hT3JVwdDiF/Nme9Bm1W9S7ahMsW23OAOUtlyQQWSAPOvHUyWd2hoi+UafkXal6hqZNLQnBUSXPLoRqh02McKbRjod3DvPTUhaMLsALH/dm9HkvKabhkXYv4j412hYIMHq+dzKv1/Uy2eLnooD2LQSoME8sRfyxCNf4d0Y6WIW1qFCkRmtlCcmhssLWOVYkLLSjAmyqM4yWODypGjNk4hkJnIiA2uaJGktRKySQUIN5uI5yYMAMMmsqyYC5NNuNrDHBFaVRo0RGra93i+1Ytk0P3xKibHUSueGSl7jau1Steacn56KfGECWDq1M8HfYsnxRLYKJWcrHuru0vrz4iMGmq5y01kE4Gcn0kZiCpjFhioznJXAWAtoTztJSyplBgM30Mcj3OvlsPqzhYq6//OLO2R3VZtuxSVB1HFqwDt1k6Oj8sbLLSdR9euqHDx+6CTzm0WXNmw02slFgJWQyDN50DrhNzO4NzLQqaP9Kl7Xy6tTCZDDbA00DEF40gtN2NBzPSLBqeybDma+GzhCvcjPOxNNnp1zkCpxdijdCoPHzW4MCAxPxtwW3q3d0WtMc3iuBCxD4j2Jb41v7AmzPXoVsB9/Eev/ZmaTlz654JZrYds7uaW6zVwuqPbNlRRLcxI4TQWGaPAKRBeNTfw9ttoLZ75c84Bl3MeHqDukMj5taqJugkbScuCVly4AZBCsNf3ge0DpUjdwwj2Dtyc4zLe2Fr7LO0XWey7YyRexs2ZlH+Efcldb0uogMa9LM6k63/bwzD/V9vO7WdCHvlcBKAqgKowoPQ/fhz6BqzMrG9XYJHEtAbfNY/pZ+AQLMFLrT+W6NOM+yOxvzdU/uc8zcqltQKasI3iORqWVb9HbeJlRwVDVqi+YgYvropr/Pse1YsK236+QFhSyVVcSw05Z1+CSllaTgQcZXLk/aQ3hzPTw8DNEx9rKtOesILPQ3UXmMtDivdvsG7z4ScL5O/71hpXY+o49EF7jGhC4NjyVwRgLaE87YasocIUDfJlJ6aYQOEWhoSueKFIjQuHOaq8WhddsSrRRVjL6O90bXEaGb5p7HPMN80PDx48fZ1YcnHofgncoB7LP5M/msYUKFu093sjdVo8T5A6fErJ4mBBu9VAn2oWx521QP89nnzFmknTLo70PpdKUUMfOxrlDKIdvR6XRdSIElIAEJSOB6BEo5H6wkU0RLCcoQr/KB86Cpuqj9TpHxfIQA6nckWQ12jIico2lmn5H6Y596jlybzs3xEpglBuf1ocIuq49216Une+scs3tjTeXfy2c02aYdL2KlrPAV3IKaVSRwgnR5qcXlgQQkUJxAb4/wNv+p822CHQ5UY3aAbBES2I5AT0tU29wOtTnfkwBvSaY5pRZY4wxn99GIZ9VNyZyx997vXu0dE66wne03EocWMX30ZL7JT9uxYEOvt54VFGbTrIIW5kaGDHevTYUvlXlPa4pkW7Ola0p+vuQ5Os3Er7r7kU/s7Y3tl4hrugc17Y66/MRQVr9NfgqC5/ch0FMqNjVNuyayT5tayt0I9N6M2hPu1gEuWV+0GhShyIJmW31m37zCuOtWmg9rpl3dr6VxsYM/XKw+w+o0WwtvqoQNC63/DMYsPha3Rk5ekC9fvhzNAa10doPwN2/e7G9JHJU2Yy+WXj4HeqHNcu6Jys9qYzKzdaxhHXc4cx9L2Q4wqypifcsuUrDSdXd0SvPxqgQkIIE7E8heIL/t16KyK56NumD/rHYFbmfBZv3aCzI3q3sSiGz/jPvOqeFkD4aV1Jo9j7oTLobo7Vy1qHK3rASBnQfDhCQ3v9SbQefN7hNbbnXxbmrCihjuau51s7rTHVZcur3FYwlIYE8CDOOjX/xAhTt8NUo1Zs+eYFkS2IKA2uYWVM3zVgRmvRqYZwVnZAW59ew8pfzh8B6Jz0lxmylYo15WvQr2rjY/z24sGq1UkZO2YxGMTSabGlIKyrk+q6A5sSmoZvPOGhSLIDQFna6H8CW0SBBaFyNxaLwKe2YxfvZCjLq3eCwBCGhMsBtI4AIEtCdcoBGtQkvg06dPrM6j1cRVPtYNiVUhqIRY/VKT7lYeD2ogcP04tIYyc4C4raeGhtlBBqLIVobnvX79emgNbILQenOnXnXY/4MpVu/kUT97EedLxZj1rlia4aL0GSFw8RfAIklWJmann3O9Yzb1dVsJ09vXEJhdBYlkPhwYI3cN0zg6DZl4RgISkIAEGgLZATlpLf3CeE9d8WoXI6sV7MI92aptSiAS+3H2TWrTg+Gx9o1I4/amSCuNWrMlRkITyUT7wCzJHRJgjew+wnja5X1xK+L5gYV5OxMW6zcRXKd+BevjGGli00hAAnkEpvZenDqfV0reXaoxedy8SwKVEFDbrKQhFOPUBCIWFeIQpvZB3qjulNgaQ8p6E7FYHKkyWsrhVoW0sWgj8mfJ1nYs0lJYabYzpBSRsGAmi9yxTm3emYIWNG11b4fDuXoIdXx4eOhWoTlm2O9+Ca1NgCaJoXLK6jh1vr3dg5sT0Jhw8w5g9S9AQHvCBRrRKjQEmBwRrfD48eO4xstEgI1XeAp2nunbZHsSwH3xLnFoYOUxiOz3s2cDHF4W4XkrZ7bY5nofFifD0S0n28piwhuderUJ9jxA+LS0s8JkOwHP5hxM0NpGg+lJxm4Z8cT7pFzZD/cRsi3lXNK2YnsQIVCkcYuYihydIu1lGglIQAK3JZChATasVqq+5wWe7fFcwxQy4rJwSNNkbIpxiJwWKoEggUjQUZF9K4LybJEsezDcQpiMPHt27dFNZzOynbqlG9c0labIFHIqc8/HCfT6Rl6MIgshvXxGBdh0h+ZIr6vcf+twS+loq3lSAhK4AwF8AUdHUYbNwz+GBv/eK0Y15g590jpeiUDvEVbbvFLjWpfdCAQtKuyDjLN+RhhDXkWIfGAmiEXo8+fPeBPlZTJ1F0u9idg2LPw45G3tjZe9jjBVqRuetx3XN3q1CxzrqzbMoaczDBN0zxwehtoVptRxL2Ymkm2eZhXJeYs0vDWmbINTG6BgQE4sziYubSG/eZ6OQG9U0ZhwuhZUYAn0nuK8t56rV3akYwkQZsI8HRVo1Pw+KhtTAL4ESJxCPd8rGpVz65M3mZLfKA6NHjOl9G/dmWrOn6d9pW8lU6Y2ron1vPRYQ+LiJrw1eHufPc3IaiW9jBJ7twSNtt27evpN99JRx+fy3DqXtEe16UnLLeJOXeQRc3Q6aRdSbAlIQAL7EMjQABvBzh6BkI03eyEn72sq2XKO3pjd3KO5lTp5+DyoVEXMRwItgbQ1o0l2dreJ9BbX9UePdGMFmZhvvVFut7i2n/QOtA/0gBz1szcNT7j6JSSM7CnDgsGmwQy9ioxKW3mvm30w0wPRaJU9KQEJSCBCYMoZ68WLF5Hbt07T1StUY7ambf4SKE6gp6SpbRYnbIZ3IBCfSWHIZYd1wjN28yphdXgjIzBVQAfA2RRTauN/xr9oArgtUc2bO+SdqNvbjisbq84FjpWVGr2dqMXR86Mnz25nHq0UJzO8XOIviKlC9zzPxHPUtMXwPhpYiN/27LpD63K5Z0Us6ywENCacpaWUUwJTBLQnTJHx/CkI8MEhVv34Emzc4YoJ78ePH1GMz6XjnaI5qhXyj9VKtoVg9GzmcrMq/hZFV5snwwSPPTP/0ZlSRGxuxBSI4ou9LL21CfB327wqIjlpem/64F3dZIf7X2YIEH8rdGu66fG5bE8ZzDelZ+ZlCRR5TWAqWrli4ehUtlnNTQISkMDFCGRrIxXqgfs0TV7FszmXrdSsP3fZ4oK5VQInKK3JJDBLILjWe66p67DWZ49G7lqu8rYMHDKZOkOX6BY3lazyiKApsa99nkl93nw8Eoc2teFxKaQRU8DZe93ZB6JSbW0+EpBAWQIsbI8u/OELWImHd1evUI0p2/rmJoGdCaht7gzc4q5EgBjOtDNJt7JMjvjjVY7HPzfmzfK6GR51TJAbQQhHlW65pQjYjmtI8upcc/uJ7mXUikt7dvPOaE2DBtXuvVtPjrplrT+mglP2w6kGnUrfFab+7eG60nq8MwGNCTsDtzgJbEpAe8KmeM28IAE+wYcOQzxI9zU0mz/qELcU+QrIbFkmqIcAdpt7fQ8N9FN7ItbTKvtLgtkuY0uSrpy4deKM9fr16+7J3jF+iotm3b3bN/o5uja5qCyeokXpiyfOECDPDbe45N0M63Su7UrYPb6Ppaxb6/scF3GqXj/cOTrdp8tZUwlIQAIZBLJ1pwr1wIzqZ9yyyD7S5l9EK2hzyzuoQYZRyasVbFRaT0pglkBE/Wb2nT38zgqwT4K8wXAf2SKlYLxubCAYsrfeRC3SJZBZY3qk4XZI0+wuT0H0kIh7x1Ak/EgiatKmzjHBbbOn/FqGlarzzNkHojqpKpUEJDC18IfyUAkc1ZhKGkIxJJBHQG0zj5t3SaBHYOp93UvW/cn0gbsePXqEQwux5Wx5jD9cN4HHEpBA/QTus5SwyEXk7Oad0Y4XDzZub9/U1NaWUuog4RU5uoEd76xZI/MFFh1K4TWfUQIaE0axeFICJyKgPeFEjaWoEEB7efnyJUHyzMTjy3nsHfP582cm7K6b93rRTbYbuNf30Gjjw+dyuBSMujUwtRj9RnOvX270k6LfvHnD9xOz8x+tVJsbteOra7U5bAXdO9pajB4cPlJkWG3SjTVazU1PZlRhU3lmMz/vjmuzVTMBBLAQZRjIeugwMq7ZatfRqcfTnxKQgAQkMCRAYPzs6sXwrrilYHjvec9keyfUoKYyk6qTfLWC0dy1TTzrbEGl6hHgG++9M8Ofo2vJw2TnPVPtc90ixfDNX/tz04OI48jhNsZNCZwrcxY2CCRbI3Mkeg3FYNMVlEivQ4b6X3MMJgmd0++hremo3isBCYwSwJQ6OoQyHK2x0I6WlX1SNSYbnTdKoAYCaps1tIIyXIAAjxLz6NG39mztcG9g1tZM3JgWkQ/mcf511X4WXSSBBtUIpfrTVNuO93lOF41vB/oHbteZm1E6nv/Wpra4JMGUiQqOGoojRrBnz54FSzfZPQloTLhnu1vrKxHQnnCl1rx2XVhmJeQ+oe2MVp9IS0Km61+4HBW+tpOJpdXaRO3Jc7s4NHo8M5kD43B48EYdRrGUHTvPZEEOLIndO3pdZ9FP5tsVGhcifmaz1TzcTysjEO7A/j/Kk0dy9LwnJXAIgSIdcuVT5uh0SNNbqAQkIIFzEeCFNTqtSNdi5RsqnXm1V7NrXcNXcDO0/X0aolrB9qm+pVyPQGRErWFMuB75amsUmZSNuhdUWyMFSxOIrKxsvUNzxF3JXpduR69KQAL3JDD1cZWp85enpBpTsInx5254VusHMGrx4OT79+8LciiYVbOoyh4fd/NQUdss2IvM6tQE2BmZj5utrAKjXPeZagLSGFiYLt1tbFlJ0tslsAOB+xhUF200fEksEBhVTRPdbGtTW6LojEuvXr1K3DW6d1XET/LFixeJbL0kgT0JaEwoSFtjQkGYTVa3NSZQ/e7cZwrs1q9UV6+myF/jPFocsWSLvtvBI0mvw/zuHPwafaBXi8hmCu0teI7dLg6NymOBiozOLaayB1O+TTXsq82sCfEir41FTPgS2uiMa1EmWySeaotFZR3uf5kRCFftgtki8kclzgB+lKiWm0egSBOvHF5W3t5U3NEprwN4lwQkIIGzEMgOnK52U8ztyC+aJHfFyIbczeSqx0VUpqvCsV5nJBBZYKvBbrOSbXo8PHwGsbJ2BW/nXRmZlBkRVJD5sVl9+vQpYit78uTJpnJGTLL2uk2bwMwlIIEzEmCj1tHxkwnLbp9RrYqbakyp5nj79i2+FBENoVSJBfNBla3/uwqYXAhHOXaH1oLM01mpbab5ePVWBPDIx7+tbKw4gx5/DUYUAKw3BHgwDNbpoHKr5rayEoDAfeyNo7OSqT5wSfNOhh/m1k7zU/zzzr97927qxkRgIZfal9Twdt6JkVi14Y2ekUBxAhoTSiHVmFCK5FQ+tzImAEF7wlRP8HwRAkSgMT1fpMcy6eaWexreM5jfxKvqDxlozn5LYgKwddVYEpsqohIfR15dZSWpeRVh6V4so213+EhxAcPN4QxHW3bq5AWAT1XN8w2BUmMgs/RspI5O2ei8UQISkMB9CGQvUxV5y5yLc3aVa3CHOpeqfK6OobQSaAmgukccTA+0JrWierAPgaDBXZ+2fZpjh1IijjKMAJv6hQS3zc7WAHfAGCwiMt4GszKZBCQgAQhMObJPnb88NNWYIk3Mx8QeHh58ZxWBOZUJtprHjx8n1s2nbjzjebXNM7aaMm9HAH+17eY1DN28Cl+/fk00GvuyP336lCF9zYrtdhzMWQI3IXCfBY6gHt60+3bD4IH9KqLwdMXjO2An+oBGOkQnsYFdInoNAvpwd7uEx8cSCA5iromkm0ljQppPkau3MiZALPJ6dfWqSNe6WybEiTCko8MEx3/4NFGgKEUqMBv1lvSGwhsVOprtIqs4M747fg+tVIzBaAOkTyZ2uajHn4ldwEG0qCdN1ZqtO54/fz519fDz2Q6ph0t+MQGM7LpYg569OqU6JCNM9gzc0ensvUj5JSABCexAILGqkS4dbT/7DZXOudqriVlYQuZ6JmgJIb0kAQkUIRD5GBoFbRqCUqQiKzO5j1/ILKiIzd3XxCzGEyX48OHDrLRb79Ac6XUYbE/hoINdpYhhebZRTCABCUiACJapMXzrcbta+JEXimrMbPMlvEVn7zXBIgI8wndwXpkaqbqsth61IoPDWbTNLjePT0oAjzf2/4p0yzUVZFbC09c8gIR88JQRlrYmw8PvRfNhBZk/qoaDWvdfTjbiORc7vJlmBbhbO5ZyvZgFe3iCRWNaDXsgliXG93+WZniurUPS7ZuYYbGmwOoD76DuSiXpcae8XjdY2gdMXxWBdCdvRE109arqcqAwGhN2g4+SfwdjAjyb6UwarPaENB+v9ggQMYsa1k4he1dHfzL+c8vZJ9SjVdv65B1mQ9TxjnFoBzZtwrcp25G0+JOAQwPK5Xp5eMNV/r5fNJhOcWa7vqlLNZ8nLvkUnis1M1S2qxIo9WisiVB3dLpq77JeEpCABAoS4IWFd0jGK6O71FFQnpqzSszCEmKvnxAlMveSBCRQFYHIwOgCW1VNtrUwkTXXS+5bvDXYOvNnxSUi2LNnzyLJstPY67LReaMEJBAhgLc3HwZh/vjmzZsr+bpRqdHqn2tn/dEqZJ/0hZKNrntjhrGle7vHcQJrllHipRybUm3zWP6WXi2BfULR2urzfuSP/Xcq30a5FZgD3DkwayM2ZiteTL6bunBOdGw73mTfq+BX7puue0k7c+RrLd0nF3/CUm453Wy3O07HlqQNxewNSg9pRgMkZPHxXHXfjqo5V0UAlWNWnnRXn739DglU2HZr5TsYE4CpPWG3HnWTgtg4oFkjiNeXkR9L+5UWFOJ1L5ISp74i+dScid9D27t1Er5NVU0zmAUxiVrpYHETg8LefcjyJCCBkxBww7mTNJRiSkACEjgxAeb8S5d2qG1eUNaJMf3P/yRmYYl6aUxPwPGSBC5GIDIwGpt6sUZPVAefgMhioa+JBMNzXYpoU0+ePNnacnullf6brAGfq58r7Z0J8F5joacdZNhWj4d06zFtH+BUbWoMP9fO+gVxqcaUgonyn2dJKCXAffK5gzfG1EjVbWW1zS4Nj+9DYOdQNMCydPvw8IDjHdFo1W7lDhY+eoDyFjFN3Ke3nK6mtmPbZAduE9/KsMNBO+GKlHU9oyJf+VuqPDMOR1jVkybdxHz0bFZUpuH6cM9SMsFRBDQmlCKvMaEUydl87mBMAIL2hNmeYIIggVevXqF9LXJmxlSFjZ1AkmARJhslsCiIZlEDjRZX6uSidV5mfH8oVfCJ8jlwjW3KWlThfieY3ohkXdOsmPAyPr29psRF96JDL0p/scQHPgUXI2l1JDBFYNH7uJuJo1OXhscSkIAEJJAgkLdYNTUlSRR06kssgOXJn4c3ryzvkoAEjiUQWSav0G5THFo9xs3iVVuUYdqroM1Kv4EWxdkPIi2+cq+uWUTBbbNVTmZJmkACEugRwP8Vt4zeQHeZGK2pivgxtF43GP5UjRky6Z1ZuTzay82fUwQYoJ4/fz519TLne4PwaL3UNkexePIOBNBV9h9yMY/z0OEMU9WCLN86QKSvvvqKXQPwN11vw8fdrfm7Q0eqp462Yz1tsbMkkdd9K9L1zDsRL/m2+hyc7mNorDMmLOd3WDjoNp/HlyQQHMQ0Jsy2/v6a7axIl0xwE2MCbRd5NrUnXLKTl6oUc96XL18yzcSQnlBmesURgfb582emNgah9chk/LzDrhxYHu4Yh5bRG0rdMmUwqnNfbaJgGVPW1J0NpbAersnBe7cgcJMtAbZAZ543IcDbcX1N49rb+rIuk4Oj02Wa0opIQAL7EMhbrOINVdUS+9asIuElQxl4JblxwxCLZyRwVQJTtppufeu023Ql9LgUgci6ju4FpWgfng/rKLMyYCLYeqf8SK+7jHJSxOQy22omkIAEIMAaM37MQxMlPoIXmBJShSlnx6n4tDv0isgLRTUm0hP4oAH+FjjIiiuCa2kalAHA4p8X+TD10sxrS6+2WVuLKE+FBPBI+fjx4/7TBL45xiQrewuzUiQRgIhc/ALxH0WkRdkiP848DKdv3ryBIYMqe6T+/n9/KEv88S5blKeJ8wjYjglu+z/dCWG2uxTRw9vSrxfIMTU1a6vcOzhdnEZ6ndGFg177+vOMBCKDmLPjSMtqTIhQyk5zK2MClLQnZHcVb4RAM0MhCIqPCcWBMH9kUknfi3zrNZ7tnVPeYTZEN/vjndt457ontrbFSLSzMMHiGFOIak3PqdJZYTLD5lXhwJT9qaJ0fU9xVYPjKZpJIW9LwNHptk1vxSUgAQksJUCgFDbfDF0d/fx6C11T9PK8mlbuxzEljOclIIEKCSRsNV1pr7HjF3bAoTN6W807z0RaCBxE1lzzQsG7pXhcCYF3797NSrL1dpIIcLFelxhnZmmbQAISKEIAn2PGrsTY8re//Q2f7yJlHZUJVRgtmrWPO28pkmj0FpdqTIsifcCy5tu3b9NparhKtPwwbgGbRsRdqQb5Ly+D2ublm9gKFiGApZodgogkXxrJsLJ0Zi6PHj0igusQUzm7OeMRGHl3d6vJe5xBnpiHa9ipulU76bHteNKGKyt20LzcFHq9QA505kWGIKZyFToQprtEep3xem2apuHVSxKIKCQaE4JNrzEhCMpkswS0J8wiMsEoASLQmFwPrYWjiZuTxEphVOeuO9vVE3zWXFoUGVSPq8Yi9Z463vR7aIdEGSaUtpqnJYi9Bhc9kk03Wfhc8zR6bykC9DQ2xGIn1FIZmo8EJCCBIgQcnYpgNBMJSOCGBPIcoxMTk+sxzIjTA0Ie2OvRs0YSuAOB9CpyQ2CRifAO0C5cR+xXke/jueZ6mT4QWYnZITo9opvZ6y7T66yIBLYmgC8sqkt6YNnZybt4lXlfT+3kerqd9QvCUY0pCNOsJFCKgNpmKZLmc3kCuLsRycC3KHeYf/Vg4sqyc+wuIStEvlFuWmFr5cRXp/mGJJ86Q9Pj+2kGobVwDjywHQ+EX1vRwWe5Eft65p2pqdloMzFXPaO7Wnqd0e+hjba1J09EQGPCiRpLUW9FQHvCrZq7SGWbGQqbrUQ6T1Mik032COBFwKZ1BqEVaYVeJov2X1gU/dUrqOzPRRFxaPh+D60s/1RuiclnzdMSxhe8shieUnVLXsODBz9OjGLJVHtfZBfwIkUCR0tfEZJmIoF6CBR5qWdH8Do61dMTlEQCEpBA/QRYmGdbmqVyJiYmS7OqP31GZZknq+HX37JKKIFSBNKryE0pNW8eVIqD+TQEgm+NQ/ZKt42KEwjaKrdu7uC22ZdxVCpl9CjeH8xQAtcgwIJxZIaI8RNXb5yYT1rrqY+hMUFetLJ70upPia0aM0XG8xI4ioDa5lHkLfe8BHiPExKGDxwx8/xFtokpUllcWfb5KtrSnenRbdiWfus5aRGGt8rEdrxVc0cqG9TDm6wuY95pqsOgvWisZtv0CNLa0qR3smNJsTaBlUcCiwgEBzEVkkVUTSyBlQS0J6wEeLfb6TBLv7aNAsN2J+ddILhkEy+K/tqUwCLneSKMbvo9NKxXbBc0/AuO4HlNmNDb6o8lzQ6oaFhR99rGrPqZ53Uz75KABCohkO1Z5ehUSQsqhgQkIIFTEGBtPiM6IhJ0cYrqzwqZN7/bf9vd2YqYQAIS2I5AehW5KbfmzYMWkUnbdhaZFBeVe6LECdtdW4uMN297rwdVEYjsCLiDe1Ck17EgpK2gqs6jMBKokABrXrgERYLQGuEXbVpfW32nhJ+KT6tN/o3kibxQVGM2gm+2EhgloLY5isWTEpglwNyHr+UQ6sPn0Xi57zApQyS+ThbcImRW/qkE7BcQ35keAzXVJ8BDn+8pnkedtx2PIl9zuRE9vJX/Yg91fAYKAcbzM1afuXbCbI69XZNd2709OCmByCCmMeGkjavY5yWgPeG8bbez5MwZ2WI7/rVtxGNIf/fuHTPu2gI6dka3W3HxPQsSOudu0jYFxSPiGueTm8ah7dwqFJewW1WuqzGnYpxa38XZs4otNvcnb4kSkIAEDiGQdvE8RCQLlYAEJCCBSxJgu9aMeuUFaGUUdOwtEdP5UMI8pMN8PCMBCZyCQCQ0t3K7TZxz9mYZ8SLOnjLy4tjHB+7sJE8hPwsts3LuEJ1+sV6HJe5qXRYAACAASURBVDlNVWtJmo9XJZBHgOUnljMj40mbP5vWs0rd/jzRAb6/o9IyYt/5Y2gwiXQA1ZjRzuNJCWxEQG1zI7Bmex8CvNkJSMOOze7S7CLEZu2b2me2swnj4YdrYDBag5d1E4F2c8Wmwn5uO1bYKDWIlHAFHIq36SA2LG7rM34MDcKX2cBu695i/jUT0JhQc+so220JaE+4bdPHK04sBnNGprERV4cmWyabfAkc9fXp06fxgky5kkA8Di0e/bVSpNnb4+FCTe2MQ5tFWiZBQmmrfFrC6LPoO9oJXg8PD1U5vOr3kGgsL0lAAisJrHHxdHRaCd/bJSABCdyKwA8//JBR38gWShnZ1nZLYhY2JSrzZNwCpq56XgISuBgBPEgiNarcbhOpQpMmPdGox7gZr1HZlMTPRCxgOnCXxX5UbpgoI2b07TwR24pH1JUr9bo11pIWmgcSkECXAHFZ6CqRMa17F8cn/XrYlNhT53u1vupP1Zirtqz1Oi8Btc3ztp2S10kAgy06Dw5zxKQRpvXmzRus4mUjOjAIbLEfPN6BfAYt4hqI0QZ/U0YPI9Aq7IS2Y4WNUolIEatOK+qVzDtUKhhe21SfWOKTDm7pAbzsm6jtKh5IYDcCGhN2Q21BEogT0J4QZ3XPlEyN+RwrsRiRRe0GETu4sbcLXeuMH6c9eyvH49DqqWncaaTxovljPaJfW5LE5LPmfsa4k55TLW01Pq2GZbCS6SXk19cu/sgtZWV6CUjgEAJBV9RZ2daM7Y5Os3hNIAEJSEACLQFMDKxdJaYbbcruwdL03XvPcozpPEPbz4vrOwsT5ZSABHoEIqMEbkCMtL0bT/rT8I90w0X2FyQHbfRpjGe5GonJx5Vk68c/uG32iRyVZi2l6YDYs/Qf5ZRAJQSY8hAumz25QxFiFDrXNhysso9G3DFOVrLqdFTfUI05irzlSmCKgNrmFBnPS2A9AV763fc++gwedSg2KEVxP7xRMX766Sf88wrO+vme2+vXr0fL6p1k+on8W89Ae4X6M0jAdgyCumeyRdOxE5l3ZluT4Mz4kMsQx1RuNs86E/CKSQh2mQ3sEnX00rUJaEy4dvtau5MS0J5w0obbWmzWApixshfbqHl8qnTcn867HcBUpc51Pr5twaKW3RRCXJLGQ97voW3aHP9/5onJZ7yf/f/Z7XLEhk8JsbNFIBSNMTH79oI3rokSacWIP3LtLR5IQAI1E4jby9K1WLNU4OiUZutVCUhAAhLoEcBw0Dsz+5P3XSU6+ayo2Qny5jIsKmeX6I0SkMDpCKRXkZvqXGktOR3+oX0j8uKo1oh3uqfvcIEjzV3Jx9DodWssDIej7glgQGwPiD8lkE0Al2tMiL3RDL/GRa6Nizawzxa14I1THz2bOl+w6Mqz6vWEUWlVY0axeFICGxGIPJVqmxvBN9u7ESCoHrcWIiLYaZR9MXCnxlqeNoAkEBV8MJEqGISGayCq3ZXmfQnCp7tkO56uyXYWOPLGb0UqGOba5nnUwaK5ZDDQ5ai6pMtN72TnJCtNz6v1E4gMYvbz+ttRCS9GIPJgFpy2TNGLiHGx1aspFIefx7MLLyYW11DA4qv5zIuZIDNT7m7jcnhdbihA3NVkdqPP3ejFJWmUBOPQ9mgazEaJYuL9LJFJ8UtsRkL4bPFsyRCf10VLoVvI0ORZhHz8kduuIuYsAQkUJBBX1xKFrpyHOzol2HpJAhKQgASGBFi7yohh3kjbH4p31JmMla2MiL6jame5EpBAEQLpVeSmiJW6fRE5S2Vi+EeaZGRNpRKLVroiXp0lwJpNZA8aNsKfzWplguv1ulmjSrY/6ErU3i6BixFg/Rj7Ye+JYzrz6dOnRRFZjEJ4bJ8FDrXuVbmRnLfzub7qtgXw671QtqBknhLYjYDa5m6oLUgCPQKEcj19+hRHFx5D9h4ivquXYPYnygYqx2yy2QSIETS/I2SREmdFMkEGAdsxA9qtbkm7AvZQXMnIjCf06NSsV+Xm55s3b87r/Tyr1J23aqON5ckbEtCYcMNGt8qVE5h99TTyu3pVeTuWEg/TPftisL4f3OKEclmDayLQmBe710mphliTT3zlIq5gr5Encm9cksbL3Ti0CNW1adIekBU+7e/fv09vXrLSYwBPL8bHtVhX35/hrTssM/7IDe/1jAQkUCGBiC/arNgrh5eVtzfiOTrNNpMJJCABCVyJwCJfw6biwYXw81L68OHDUuEzXBOWFmF6CUigKgJ+D63XHCfyRO9Jvv4ndY/MoYxDW4+6hhwi6+sYP3dwJYlIcq5eN7tjVxGLRw29SBkkcCAB3GEfHh66AjBkffz4kaVlTrKuucjBMb6G3S3xkOMpUTOmw4fIv12hqjHbsTVnCeQRiOh4apt5bL1LAnECKEXEdzFDWbr12JTKES+aCI2gadogtDjV/VPajvszP12JkTd+W6lzmXdasYcHzD7i4yRe8jU4Bw5rETyTXj5YNPUOlmgyCexJQGPCnrQtSwJBAhHtQntCEOapk7HfAasAjx49irt10TGwkxPKaARabU1/4YXRJvrpj7URv6Q8CTNThdMStsyc/XAncy0qlY5VSzcl4yNPF7abdLJNrxaZ5xcJWdm0mmYuAQksIlDkoV75QTNHp0VNZmIJSEACEoAANgjMChEH+hYXrzzsyzs4WLcl7nmQsYks62FXpbEnecuSwIkIYIeNDJsV2m2yIc9aOSNAskuv/MbI0g5V4BuklVdE8SIE0k4kTQ6z1tFIQek0wW2zV1oY0jIUvzprVLnthxl56TQd784jbcH+xtyH3OhO8b0kC5Z+YFbM4B4/ftx70DAkshNid7tDFm7igxgrNaxPd28/sIKJotk8sVfxJjGq2t26wZCSasyQiWckcCwBtc1j+Vt6zQTQinfWOigOJzy0IyK+Ek47XWioHEzWshUMlJZghAZaXIYRuyuqx9sRsB23Y3ulnIN6eFPlIh4gNdCLTzaZucc9p2uo2lAGNtkfnmzPnMtk14rtgQRaAsFBzDWRlpgHEtiBgPaEHSBXXgSzUSawwSG6qQsOAGy/curg/8obZaV4LGGMLm0Ms93fZjIqw/Dk/9feuZ5bjSMLdJhvAmhOCEAEQAgNEUCH0JwIGkJoiAAIAYigIYSGCIAQgAy46xvf8Wj8kMtv2XudH6Aty1JpSdajpJI6feoJjnZonXyW9KRdyNSh0qYl1UJmPv+crMkGTUzI6PaC2rrOCGku+cB2HK2idqQJzpROp9gNz8FTfhvh/SkBCRROIDKgH8xC3csOhuwMYOvUiUVPCUhAAhLIE2B0zV8+TOMpK0DVkfkN/xP8nLC4NZbeCSiZBQlcOIHgyP9MFqqDdmiXrOKIKPTPZJR44Z9/IcUdFGPjbZoz68agkdWxsjOTRvU6W0sZZw6SWSSty4yExpnB/+SNwgeCxkpTezmJBeb2nI5jSkYtfABw3xMDI6XQN1/zMjToBTuUCGfDSEACixAo5KsMinGBw7NFStlIxhLAqqcyXcAsAYXMxsoW6jkC1DIMCs/oaJqFGJttghYacOAogUFJDLALActxF+xHTDTS1db5as/m6kcHctA25k2z0rzA5+jDjPwKgrritLh1H5FApBGznh+xZJX50AQK+TCDYhy9oy+tqnCBEDrw+FgL+WmleYXlgNLyojwpASYCQUMbjFl2X+qKG9TUg4R/prnVvQaB/A7IwT1Aa4jUFyfGlINTX9RhteUYqrq6JvXFmffn8E6UOPkwqz6daSuCbKPa/VXzYuQSkMAiBOZ/1KwczB8Q2DotUppGIgEJSOCiCLBxkD5oVJbzU5VRURUVmCnG2A6dy9Dmd99FQVAYCUhgkECkoZip9BiUYeMAg9cQxRWLG0u+QXKRNZX507QNMmISEQKRz39QRxpJKB/mlLUu34wUpQnPl85ST9GfX19fa4S2FM/OePii+WBZ2uh8ehrPthEasz9ODGwboVVZxj4tnvfyTbn4lDqbF4Zq9XJVPL/nC3nKDuV8xWSOLoqAo82LKm4zGyRQjzcYG++llGZzHufvRGYlky3EgkZoQGvcZxvEaLBtCFiO23A+eirM0eJZYOZygo3aLL2h4gjm+uXLlydYdMsP6jZQHgZpG0wC0wioTJjGzbcksCqBfNdTJb1BB2T7sGoptyNH+81ZLRhTRCpA9Tpr1qwOMCLVCK3NszSf+AaDzkWQjbMTl6HOl3Zoq5dRXo9WzpamyggtvyiOfrDRbNHljN3t2iC+7yJx/SU0pIr/jH918TgNKQEJ7EVgEcvYRYb7tk571QHTlYAEJHBoAvmpRztrDP45U6ftf3Sf4FkyaTbrnRCpp24JSODcBPKnmVZ5X2RsXw7Gwe0OeaVQORlZXBJmgpG8n6w+LI7xKBEGBz8b7JU55Upe/lrFmWrko9SxVM7JG1jTSHRHCIydCkXiLCpMI4NoDlmYyJhgPXnyJP7F0QlOu/FjM0R987W+S9I2E6yEhBzGlFAKyiCBlICjzZSGbgnUBNLtdBOUt3U8Mx0oRlAHDZqiMTqacMwBewfTbGZE5Uy0zEAu86KPNiBgOW4A+RxJRLQ6dU7n7/2oo9rRETfR/P3335mT7ijqUknnNwQO9iZLiWE8EliDgMqENagapwRmElCfMBPgEV9HLY8FGqOs/KgjzRrTSWa11BYnlSmWkt2sOAcXa+LVYL38xmWoa+C/1pPGmCEwuHpXzhaWauUyU2pMFLljoRGgUtXduXOn4R//iRaPpEcdFROPfDBkw6xuMHxnAITfYG9KZ9J6SkACyxIYpS7sS5rRXt+juL+tU5yVISUgAQlIoCZA98E5F8HV7uqtFy9e1JPDOp6jO/o2Kfbli7sCUO70PdVfAhI4K4FIa1nO4UFLlQKr4xntYebRUgKUGU9wJrj2lhHWDFhpQFFGxUOkQbvBMmGWL1Uh335QF1qO6jhYsvlm5AI36OSBBKkaLEIgbwMZiaHwMOmYhPlOe6WmLT8LOkz32v6dPoQsdpsg/WNn002TsogGtRPIgTwdxhyosBT1Qgh0NlmNvKeteuPRUj/POtpcio/x7EuAQTJWXnvNeUmXY+OZajH7znCghx070ohbyI9VX2fk9NHiBCzHxZGeNcLgOLzK/tpKxQ0gMwmNDHKQhMwObpXcQOBMEpjfUHx0RvmOYFDPEGwu2HZMpzO2T8nI7yMJLEIg2Iit3Xy5JrJIaRrJaQhEulr1Cacp7ufPnzMxzI9GGplF4e/WpgaTo/ykP42cyFPCkmLkKGewpwu+2qGtWw8H1/n20q81ss2EJ9+NYVbRN1FkyyaqOi6FbMQZ/0nSCMDBQvFXFgxJ1iJfeCZFPjzt0DJ8fCSBAxEIzrTzOVpq04atU56zTyUgAQlIoJMAx+SP2q9M33eyUxWYtoxS1rACFFwr6gSupwQkcFwCEUXeqBb1ECjyp20NLq4fIo8ThIzMBFGnrq3Eu76+rrowFGXcobTU1HICkHO/EinutdfXIRwRgwXFtWvd4mWdH4alyxKLJ11mhPQjea17mWIfUarT1y46Bb4vemomL8GWgZCD61N1WTMuKvYI1b75mhu4q+KLdCgOY+qqrkMCGxCIfJWONjcoCJMonABfyo478tnfghY9f7FPRGuUQkYpHXyF9d+DnomWng6AfumUWgvLMa3VuvMEIj1+HcPRlcx8/sHZJVMPAtcZL9CBERrFkddfBcVu3Fuef4td42w3z4fxqQS2JBBpxFQmbFkipiUBCEQ+TPUJR68qnMmCWjs4sqozy0Aivi5Qv6WjHAIHskOLazZqvP+sXToWJ4BhVb5INrBOjmSKY0vyhljImTcS4wqFmWt+CLDXjAsr4QilTJh8KWde9JEEJFAagciAPi8ziwf5APGntk5xVoaUgAQkIIGaAOcjjO2M+nb11XEeyzE2O0xkgvs4j8VBaSUggTyB4Nnw5zt0Jr/pYZEF+Dz5Mp9GZoJrL+1QJ1P90tXVVZmsTiBVyrkvO/kvpe+tUf4l1LpRAgcD5/Ge3lKoTYnVwbanPosToGqdchdsAxTrOKyhxCcvhBylXRw7k2qIt9LPdLtzmgSFvuPm9VSS3d0ldCgOY3avBgpQFIH8cKgS1dFmUUWmMLsQiPRfqwrGQCI/zR97Uk/cGqHMQVeENlt6EL764ySdyCuHC2M5Hq7I9hI4qFuuxDviMUMpWAy38oa7dWAsVIP3J9SvbO+gA9pFBx4ZIm5PwxQvmUBkMJYfLM2npzJhPkNjOBmBSGehPuG4hc6YilUM1n/jRmgMrtjOxOR01LrAcRGdWPJglxppBNamFJQhnSBoh7ZioQwu8m3QKwxmjxN98u0a63mRoSeLoIP5zQuDxipv7ZZ/ffJTjOjyx4EPxhzhMxjJegEoYhSpbJ7jj56s8LNn1uNgzBIYJMAUd77KaWZLmApp65TS0C0BCUhAAnEC8bXSKk5Gs6g84vGXHJIJxajenPW/S9ixWnKRKZsE9iIQWRE/pb1EPlNBxeJepbZSunSCkb4jqCCeLGSj+y7k7KrJ2Sn5xUg934B/RJ24dq3bvpjyTdD28myQIhcdfP78GWXRBpVqg+yUlgRafcBi7Bfp1ksTfht5RllCcnffqM2U22Shb/VqVNa2EXWXVBzG7ILdRCWQJ+BoM8/HpxKoCEQmRGuzyg8nIoqCWkJ65OA1yIxg2bNRv6ijKAKWY1HFUbgwoxqxQ6t3uLLj4cOHwSYRLPGTUwov4sXFK2GD6OKZMsLjElCZcNyyU/JzE1CfcNbypdVlA/+dO3caa8GZ/DJzfPnyJSMx7DIcX2VAHeURa4WRFdJII7B2liMj/4ZmQzu0tQoFC9TB8ohUrLXk+3e8bNPMn1REdfnrr7+CDRn2TjMX1DGR3GWlExO4OZzRKtLiz4lhvXfZVksRczYVQvJHT4aOYK+r59bLpjFLYBEC8aFeX3K06hiP9T2d4G/rNAGar0hAAhKQAKN3VBKjOMzscUaltWrgsRl58+bNqvIYuQQkUCwBJsiDss1UcQzGv0uAfKbGnva9SxYWTxSdSSTOtbeMpF0S6jj00RGpDDOWQFCDtzb/oP5zWQ3DWFYTwg/ivcw9N1Qn1OYU+k//liZAlQOsR4Fmvlaq36j+i9NVM7Ft/4jy7dzfSUfpeSJVcTiM2b5amqIE8gQGh0PV64428xh9egkE2FzFVrx9c8qEK7NdZ5SGJNgjk99RY7P5fAY3LM1P4kwxWI5nKs2189I5T+lLdOMPv0+Maf4IH9wOywExh7CzZV/io0ePmFROAzLhLdLifCI2kU9411cksBKBYJe3dvPlmshK5Wu0ByWgPuGgBZcXG/02E08s0IINL7ExS60s0FSA59ke7mnwdpNgU7BS9oOKmvQyNCTRDm2V4qAwIjsg87t/VpEsiZQ2rlEbkof/72TyPEoVTviMtq4df9uHIez2HxLzvZmTzHRk3M7UXj7Uw067mkjl3Etm05XAjgTmf8j5k/MmZM3WaQI0X5GABCQgAQigkmAdJY4CrQezg3j4MkOywTe4HlbJj/pm1GSnzFwrlQQkMI1A5OKUU9pL5JU27E/aXiczrQQXfCuycQStUfCQpmmCcXd9ujlsUF83LRXfgkBkK2H+M1kEY6TW7as3npbNwZHYqt/RNJl9SwKnJzDKtIyJYXChcRtufQsZozK1jah7pRLpUBzG7FU6pnuZBBxtXma5m+tpBCK92LSY429ldldfXV3F44nnZeP5fqRRimfz9CEtx9MX8YIZjOiW6+SOq2Rm23TkNDdmHEcxQqNQ0E1xZD868PxROVxuX5dg20GW86+nT0mL5ct2JPpIYEcCkS5PZcKOBWTSl0kgMnR39epAdYOVX4ZSjAMjTW6VL5YF2b2Mfl4LtAMVdFzU4Ba+wZXWeIoTQkYG/0TbyIt2aBNQD78S1B/tONuktcqo1aocchPa2NNKmLDx1jCg/hBsuxkUrP/t6U/6VjSDMXaaewXfXS/Yixcv+iK/wI1lfSj0l0BFAGVTuu1vAhbG+muMAm2dJpSFr0hAAhKQAAQYoKIgjqMIHr4Sj3DjkIxvR3WaTDrW6Lg3zrXJSUACkwlElGhHNAIZBDJof7uvcnNQ/jUCRBYA1lZVNRQ4R++U1yimpeKMTPwLWclbu9YthTSNJ9+AnLJRTbOvWwJlEmCJZ9TX1+iSdswUa1idfTTzXKdydbl0IqqfVo61O5RGnXEY0+Dvz0sj4Gjz0krc/M4hED8Pfk4q+XczveQo1XrcIiWTYl7UaU/zc7RpcZ74LcvxxIW7bNY41THS41eJomU66KE87JyOTDdoLQk2dm/hsiWyRmz55YMdd3uukVnjvEACka977UGLyoQLrHhmOU8gMrpw9SrPsJCnbEJmaPTw4cNIY1vJTJOL2QWDzMePHxeSC8VYnACbNCIrNfFqs7iERBiZFDP+Z6aQpq4dWkpjGTfX1+QnJHUye8022aPJpCjfdXE5QKOu1GLnHXwtM03RoLd9e8ra2ChlYgMCMhd1UCjiUcp91nHkdK+61+DmTwmUQ2D+MbqLX4ZWwbF1KqeSKIkEJCCBYxFgvDfqqk8GtIc+kA8jtPwEJy0+xsOj4KTv6paABE5AIDh/P+tycn6VIqJe3LEOoIJH7YbWiD8c83uu4HWgq665NvbZU0Dn27qxY51pJH2gEyVXrXUNLEv9zDcg+cZnKRmMRwISaBMYdWAHawqFnGHXJ3affzvjpfk4jCmtRJRHAmsQcLS5BlXjPCsBNlftPurITFLi96ExqY/rpTfepKEdWvzzsRzjrAw5am/oEdU7FHHcCA1d0Ck1mXkdV2QPsV+KBJYioDJhKZLGI4HCCahPKLyAIuKxbI31BJcYBe1HiJN7pRh1VJenRZIwzKEJRE5wGzXXWJxGJPV2LrRDW7ggaEoa9vp9Cew4LWGim9eFYU0x50RJZqSYsfVlPOLP8VdsJ4qEXCoMKr8+q61gEsFyD8Y2P1hmOfagmo75TIyhcAL5dmlV4Zm3x8d/nZLQpM9pNjvjrDxtnTJwfCSB0xOgdeKgFIaXzDmDO+ZPz8QMjiLAsHyUmTQDyN3X/kdlsA7MxzJqMI8R2sZL/rWoOiQggRIIRAb/Jz7AJbPLitIpdosSgyJ09xgHon5Ba8Qfjuvra9rz58+fT65XQbPkVY0SG13YqL57csYbLzrsTIHMOakqjafPDe2+R6n/tAPC0hi2d+cbkFW/o+0za4oSOBABjLfzvX8jL42OqfF0m5/oQOjr22nRRG+8ctSWYYKPw5gJ0HxFAicm4GjzxIVr1sYS2H3Ukfke48On+AJ3Jrmx6CLhUfXHZYtEeO4wcVaW47lrQiR3kd2ZdTyH251F04FdWSSPfAtsm0ZhW2f2TI78CoI6rrXLWmV1RVhlwto1zfglcDgCaw9ET7x6tXZZs1TNgjXL1vllslQMjHk+f/5MU39Kk/40p7prAtgo1u4+R2Qc3vfufP/8GLiKv22Zoh3afPL/jYFGgabkv7+zrr2mJWxiyNcVGrg5O3iqTGOP0bZ6zPJoPmQ7ETybvmv+Zjl2jgoAPWk5G8SRJKO3bTcEa3I1bglECezYic7/KIKbF6Ms/jecrdP/8vCXBM5PABU/26qYozJcZBLC8JILu+/cuYMqf/6lH+fHZw7/lwAD+/gQl6XWmWP4/018u1+R6XotDZegHnFjdy2/DglIYD6B/GmmVfx7KW3m524whvy5SHmV0WDkKwVgTkRT36m7p/NiQjf5WJDOPe7tXMT3n7Xfzfsw8EsPNiKhyXnJJ9T5FPURbG/cuHE5w87IkfaRMJ08g54R7Uf+Ow0mtH2wfANy0Extj9EUJbAGgVFGzsyY1pBhVJx92to+/1GRbxzYYczGwE1OAvsSiIwkI2Hm5OLEo805WHy3TAKZ/QzbCJz5HuNbPCMXF1TZWU+30Ikr0hp0vniZnpbjZZb7tFxHdMt1zPEVuvqVHR3sPqelyqt3KvEIdmIjNPKYL2V1XCvVUvdIpGBVJqQ0dEvgEghk5iZ19iNh6sATHJEZhJ1gCpaeq7JAQ2sdP9gCXT2zj+rytDQ23acnwEbQyEpN0CJ0cVyRdJndkItG0tqhNYBM/4nR1KjtjxurmaqMMUjN9xbUkqX2NxPPzBk1PCM1e3qZtd6ceY1bunOoFfemHpmqSMXThHrTwjCxMIG9tjjQeucbxsEcMD5Y+5wnW6fBUjCABE5DgEYJ3QGDivYclb3X2KTR4JRj+n4a7OfOCPfpxZVBbMdfajqwGVX263daJnQKgKHdEY/P78yLnhKQwGQCkaX0eMs5WYy9XszrauIt6mbyo8QYtBZj7xr93ViRGFNF8svms7ZGdWxafeEbFuBbzovpEDnpoJPthQ8749sN+4o17x85yCb/nebj3/Fp/oM6sX3vjsxNWgJBAkya4o0b6oh9Z4V00J3dE5lt9JvB7O8YzGHMjvBNWgLFEog3yNOycOLR5jQgvlUyAWYQG+8GadDImB7FDzJrL+U0Utnr58zl773E3itdy3Ev8odLl1YrXlvYnbWeUnFxdKxQo7qJ5O7Ro0fM2tbeIbN4BuMRsqc8z+HEeY9TWjykeyRSpCoTUhq6JSCBmoD6hBpFCQ5U6Az24hZoFB+rwExCK9O1ErKgDNsTiBy0t9dcPpJupx2ddmjLVCSahozlT2ca229pYn9J3+pdJSEiTdi105m7yhNN90xzO3ZdMMHLJLHsI+aKEe18X6Jse9pXVVoJxqJyZlPdllua+kDpL4FOAqhysJXtfLSq58ztC7ScdAGrSkjktk5rEzZ+CRRCIDKkZGmWHcMlDDkKgaYYEQJMF+M6KcwdD2TryLJE/NxcJhf77qeMFJZhJCCBDQjkTzOtBDixvUQ+a3kzkg1Kp5FEXsWRBp5wNlCwB5mp2kqFbLgZ0aWaOhLabFJMQoPEqAzUlpMNO9crzUbh9v1klJXR2tVvHdEOLT+AZCx6oK1XIhp8mQAAIABJREFUdUHokMCZCIxSgQ72EauS6UudNc5jtSQOY1atJ0YugTIJONoss1yUqmQC+25d6NOBjJqRxRXveauGxYtpzr6XxYUpP0LLsfwyKkTCiGK5FnVUY1K/tYuD/YTBTY/My1iY20XIzRLNl/Lu473NOGyZkHskUtoqE1IauiVwOQR2719OvHq1Ri3i4BI2VgWneMw1uIKivvZzDXmM8ygEWOAYXKmJ2IOtkd9BHQL75DuP7NEObYHiYOtGxEixkVJ+308j8PyfbLjsW72rIqexW7z68s389ddfcZVNO5u01BvPzCnNwe+8LWftE5yZ1+EXd1DQmX1UwNxsS9PiWTPCSyDADryNryjhiwiOCDv5r9FydiaEp61THxn9JXAaAmjt40NK+vQtbfVPA/liM8KwfNRQ/+HDh4dghS4sPvxGczc4bT5ErhVSAhKYSWDwNNMq/u0PD5qZr/jrdAp5RU3emCSe0PyQHJaUUXE04h/V01XvBiPnrtpGWkv9bIz9Ntt+x7p+av+WyU6llzvTsJP6n8lv9WiOlmAw8kah94Xv1OP3BS7EP29ft7GCtxAmiiGBoggE259KZvZkL3tkYRwFnU5fBz0qC/EUVwrpMGYlsEYrgcIJONosvIAUr0ACTE531EL0zf5GzV/iSoM+s7c1yoWhSF/uJieXXh+X1yxNTmLHFy3HHeEfK+lRGshRjcleHDiCijOR8/sJa9lYZdvgjOY6ub0ceR3XiRcO9gLuHomUvMqElIZuCVwUAfUJByputjcHx4TVJiU03tgYHyiDiroqgc4rxdIUqV3b60lIMT8GRsK+nQzaoaXFN9rNUJgOILh1oxF7pOdovDL5J4NUrG8zr6Mn4jyPNURivhpsc/vEo3JvbDqFKdfkeSPaw42lTbkheb6g3Xqb4tJdJgE0XJuprmjDpzXgNTq+qTVazjr+hsPWqQHEnxI4GYFRlvCsIMbNb04GyuxMI3Dv3j1OiAi+u++YNigkweL2cuh3VprvxKU1pAQkUAiB/GmmtZBoM2r3+Rz5PRCDSsbNgKy63Zz5YHBL1kqbq1DWpRozCmUbhRJ65FFgzzfs3PFQycYNeH2f0mS1ZF+E2/jnW9eNT2TbJsumIoFjEUCHOUrtENyGuDiEvrXMw12GNqq3HYvxYocxY0EZXgK7EHC0uQt2Ez00gVU7zTyZdFaehsyrTdKQuHf86huSpD/7DPvTMGPdqRYlbrU1NpW9wluOe5E/XLp97UZnRkY1Jp0xrO3Jzhw0NhErWb4RND/baC/XzvVg/Hkg6rgGAY4NMEpZcT5ldQPXquMilQkN2v6UQGkEdhyRnnv1avGCjuw3ZqWPDVqsyV7I8GlxyCeOkF0ojx49ymdwjRn9zBSp0n2HqGqHlmfb+5QGAqZs/021Lb2hWw+23E9AJzG4QZOp8npbrNjzyrWSLQYjPGi4N74iCSCT+/Xtpa1QoiDIG6GxgrulwcyIAjaoBP6XAPNqDK7+12/5X7SNM004aNn6Otflxf1PjLZO/yHh/xI4GwGGOmNHlTQINGVnA2F+1iRAt5XfH5wmzpi28CN5mGXkl4Lq7FTLYwWOhMd+9XWOdEhAAnMIRIystlTazMnL5Hfzi+XB1nVy6sEXI8duBaPqDNa3zb0z8OKeHH2XTkgxddvs5KAJdgUMO7GaWxzCXhEO7gFa7xNICz2T/UEJM+/u+CjP7aCZ2pGnSUtgDQKDB22mie6ic6B/7OunVt2JlWZ8EbfDmEUwGokEDkpgcNiTHzXNyfW5R5tzyPhu4QRQRNN17iJk50wcZTKa57g8qJ3jG0vY/x2PeXJIeEK1en2wUYqncu770CzHeE245JAsy8aXdWgZClyWqouPvNDWBedZmAnRsIxqG+uEjujIr6Wefu1g4yJzj0QKXGVCSkO3BC6QwODQXX1CIbUif4Ap5YgFGmOt7fcVF8JHMQYJDJqZ9a2SDMY8OcCgSJkA2qGNxs7GCxqIO3fusA43+uX/vJDf8fOfUAv8zwh1sH9Cv7b2dJE9rKPWONs557vaRitXJY06gIllXGPYEBhpN7vQqUoawnkFAdVgY1u+BhN/SmAUAYwqVzVFY6g3sx3GCG2X3fm2TqMqkoElcCAC9aLgKJk7V0lHxWDgSyPAsD+/fJICYRpZ7ACSGVnEkoTsMKQnyyWv9qXM2+74omb73Wk+6X6CTAzFCpaR2UcSqAhEmsGZk4XyUecXyyOINsjjWLVbXunfEBgVU7Af4cU1Wjx2iKbR0udu1lVNG0DmlU4NvIX/HNSUrrSShw4hGPOghGUSzn9Tayufy2SiVBIojUDkoM1U5u1ttvtSZNfjZh1lSmCy22HMZHS+KIETEBgcywXHhGNRnH60ORaI4Y9FIGhFuWym+uxJRt3KUok0+OHXkk+bktevBx3p4cWRA6OD7VKqx5i8kSaYhV2CWY5jsadVYuy7Bw0/6hOO16iNabCNkHs5UIDnNTmVVGhc2Ui96tadjbMfSS5P5vRrBxFEC4Zxj0QKU2VCSkO3BC6QwODgIThuH4tOfcJYYn0TWC65YpG9MjAZG6fhL4oAix2DU/UtR+CDN6aiJ8ms82qHFq29zMSwLGKhjrvFxg772mlso5dBZuY/+ck/5mHb3PwIvcGesg0q9aH5RhuY+qzq5lOnV5hcUmzQ2cZGBSZUy4yxKZTIxZkOrl613I28HAKoyFf6iPgcZuqG9jJCq0rH1qmcWqokEliKAAd+T9MXTNPMLiW28RyUQGWKFtysv/3xChGqzF+CMzIMLRjSH2vDYoTAZYbJT2wvk4m5nkYgv4pcxTlTfTFNsC3fyh/AFkG0gbRjxehT+neK2rCqym8ymzZO60y38sTMO+3IqG/bqOZIHVXhtOaU4thSKZehN//R4Ae+hikmGvy87i7NV/4LTUMW5c58KXnb16JyoTASOD2BRg+Yzy86B/QV+TALPs1chjbzlMMFhQxG5TAmCMpgEjglAUebpyxWM7U2AbrO7Q9E6zSAR20+QZK8ViGlt8GaDtPPWueAYOwkGdzxEpkFN5axZi61p0zKcVuOY8sicqTdNDXUWEk2Cz/qEx4cEmwmdp0QHzI7cDh2P5gR9lKj7TmonqrO9VgH6tPMK3QTrjlm+Ix91Ohc4q8H63A8wkJCqkwopCAUQwJ7ERgcPETG7WOFv4TVq7FMBsMzZ2wUFlOJz58/AzNjqzMYrQEuigDD8vzi6ZZXouWXjRgAd+pP6vLSDq1G0eFgvIu5Aq0G2hlmYrDOLKh3vN/vla9A/e+NeILdFzIPzuq3vLYLmINKrnwOab7zU77862OfVsYekwuL/SX0K+sJXOkI0PHlqyXM1xiCjIVpeAlMIFB9RFT1Ce/2vYKlOObEfU8j/hxztZKBXCT1KoytU5yVISVwCAL5rjyThckvZuL00SUQqEzRgiNzJkETlt7Xw8iKV3B1gbkDK+7FLggFpwnbf+bBFIPBFqwJwRQji98LSmVUhyMQXNecrAc4EJBMHoOf29qZHfs5szEiKBKqsDSPoGCemOkW08DBJDLBWIRIFceobkcdpZyJOfJoUE+YiWRLOTNizH/E2KCxPtSIE0rBbrrxYt9PNKJxO8nMt9kXfwn+eWJ54CXIrwwSuBwCTAZHtTP59cVlufXZ61b7p5dNa+3YHMasTdj4JVAyAUebJZeOspVMgJnylqefkFanknna4GfUEGtVZTuKr9SYqsrOoMKkE0WjtjQ2nJxylmc5Ngp98GdEYxYJM5hQIQFQfYzKTlGfCcLT+FxdXfVNuxqQK40lasxil9gaAi/4M28IdEor3AXpjY1q1DeVRj75xTSSAt0qEwosFEWSwJYE1CdsSXtmWiz8cWcsp6cx56L1ZqEZG5OZcfr6pRHIr7wz2tnGuqexcaJdCswg8pMC7dD+Cw2lDPom5lFg5RxiwDEHw1wBndfi49eVZiZkgQYOAwmEz1so1tkmp1tq9NBPMV+tUx/rYCPITAOSsSlCEj6ptm5UDExQsQZkPk/RjHoxH5jYKOWIjgDadHj5ViCflk8lsC8BPiKq+iLXjPLhsHOda9Ym54gPikZss4Pq83LaOuX5+FQCxyIwVqV4rNwpbZkEUILQqQWXwZgQldD90ZWzElwf5poHi8aHmVHJw+D8UladO6aiy04l6pj7HEHBGjsP+mJb0D+YYlD+BQUzqmMRCKp3LkFTnLeKoQk9VsnSowWP5mXXRUNjVm2/yF+0shQQ4mmQ39hkes6wM7Iv7SjVJl/c5CI43ojklyo3SpkZHJ5Fkt4yTJ5Yo9pvKZhpSUACbQKNfrAdIPVJbadT/zXcfdu+BxvtNYTZMk6HMVvSNi0JbENgsOHKj51GCXkho81RTAx8XAL0iZspQjtHRJxQM/ko0qBpB6XD+Gq9bMKwPoDm5cuXlXp8cEYWaZQaOgEU9cetaRnJLccMnMYjqnFd2RqP0p+R2pWGL9k9anJEe1LI+hR7INGasm8tLj8jGcq3hGXBXepDfilq1MEuu8h/rETnKKuPldM1pFWZsAZV45TA7gTUJ+xeBHEBGGJhaYJpQCGjvrjkhiyEADtS8p88igv0fqtK29440UgO25nBecG/Gu9UP/k2IjPG9rvLDhAZ3E9W9LRlq30qIasMVm72IU3Lbx3nWMeEpqcyw0jlRHh+1v9OywUKI/4wrsA0jvkS9h78G9y7M5hrpqZtk03GwaQ4+G5fALKJeIOHNvE6eRn8APpSafgDHyyTzVeYz6Ox4oPkb+ZuNnYsEVUQIKoNPqIJlS3NPlqJ6jNJPRvu4E6+xlv1T4SMWBmhIR3MC0aDeaVAnehkBzQi0lLPB8uaRjyid5uJNyItVWWpr34y2PyLfH18R6jLJ8vJsK9zRSGfbvqURoDyGqyE6SsbuC+5dQp+QYMtWKaYIp8PvedZ11oyZPKPFmyK02FPPtG+p8Eupu/1hn+kJ2q8EvzJoCUYshFsjnl/Iyp/XiABOjXGlkz9IotPjD8rG7C9ukKafZrcYLPAHGSpicB6FaM9UepLi5BrzIszyfU9Sv0x96JQBke86Stz3HQuwdJnulR+6c9B4bszCUSmYMzmZqZyiNfz2eQbnzz5Wir7NPtB7QcjImaLwXQbFkGod6vxPC0tHWLfBBxJ5gNBwdLY+4XYG88mJg87wQucLVv+YIFOC0ZpMsfPmC5TGRbpfOm/8t9aW/6x4dsx7OKTb103rue7EDBRCRyIAKNltMF9XV47I9Vqett/WR9S6RzwsxK02aRjwRw5jFkQplFJ4IgEHG0esdSUuQQCDAaYEDGNWlsYpnudUxiO952cNLMetoIErZhQDix13k0qMI1PPc+FZD2rRTY0J51jrfp1lkTr8LVn6ki12eQ0fXQmt+UYL820SmTeYt5BbZ+vVcsksc2jaqdWPK3d1Tu0pbRIwUapzhdfN+eD7LUOWIuxr6NuSDvFYK7X6a/nNAKTldVn3SOhMmFaRfItCZyJgPqEM5WmeZHAIAGWRZgxZXZEoD1YVUmSN4phMT2yffofP7v+zjpcGyzUbQJQNl3UB/y2kY1UmFgOiBJ+vLZFUJ7JNM6ZzH3+/Jk484kOPiUG5u2QySTUeES6KHEipndp6ug1GvFM+zk/y6lUc9wRaOUoPdlMNgg8vk9uDrfIu0t99WNraUO2iDKOTRJww7JoEG8VgM+H3M3v1PhsgynuEuwyW6dCvqDC68YuFRImja/7ND/51tZDOo3SUt39evky5kMQCK4XUkvpUgm8fabiDQtDhVU/1aXyPmpPA9g3y9So4fSWTdCoWYm981IV9ZTxROYsl1OFMsOPLT/wvpoW755oVPsiafg3KgBtSxog0zjTFKchJ7jb8xdM4CbEM/OVOed0UGF2GQbMzHLf65nirj6NeL2anETnN9gXW+H+jME6s4NnCe1J4fQUTwLbE2j3Sn2fMP7zO8FIBkmlU4bNpkIRIeNhHMbEWRlyJoHG+Lb6jvCcGa2vzyfgaHM+Q2M4GYHOjr7Tk6l6fCF4AqU+VTMDpAmxNV6J6zCXWp2vBIBYmjQjqwbDweFf+5U0aw1okW0b6euHc6cwO2tp7Xmx5cgovW8AX8OpHYQ8ep0Z/ILqzNaOvfR+zESmbY9Be3PQydfiLUy+bktpceD1VzPKcVZ9o8qExSuYEfYRUJnQR6YEf/UJJZSCMkhgSwL5Geh6MwtizgzA8lqClI92aBmMaz2apoxYS5pWvNPES2tV7Uab0Ip+Ow8+zlqSBR0NLduc/LBFg1EdHzNxorlgOsEfDn7iSUHk25dM0sSwVJYny5ARb9qjiHIKaNMiX/wtynGwCCaoqxaXs4pwqa++c5YSlxmVTZwJNZPPhE+Gt2pNOg7qCcNx4iFTmV1QcalI6Ci6pEtrneK1JV7cE0Iu2N4ONhpHCbBgVZxQIqu+smprgLZ0gvB8CEepGMpZOAGqd7wSbrmfCcHiw9GlhjSrFhY5yk/mO5sCZvh87/WYZw0JGUHF60AtJMMtxmNryFPHSfwTBnXkhRzVkeiQQE0gUp0up/JkZnA0OzW0HR11a9PnoEAjuoIqCw2NQafyNMOE1nsyinbLPye2yWJUL8Y71jb2HcWemevO1xtVopFfalfnW0HPaTNWSicYf1HBGKI06KU/nbMUVVgKI4GaAP1g+qnm3WuP+fvaTEb1tcCHc+SR8tRhzOHKtEyBO4evW+ptysRSiFSONgspCMUohMBgz5gGoJdcaTmmPT2v0l1qtsvkKD7KWipRFFlporg76aVhUtq1u2/o1djzcwgl/MxqbzlmAAKH0ftgdarrVe2ggjGt4PVM5EU94jtCYL7TCZkl1+u1YyklhKQFYGme4R8p1rRHOVxMSZHiztNrBPbnfALUwDzzzqcn1jd25jf1VJkwv9YZAwRUJhReDdQnFF5AiieBZQkwS8oP5tfYn9y3KFONOpgExfdg/CsdqejehkC+xmwjg6lMJvD06VOGYs+ePctchhiMnBsV+QsGDgajdqENuXfvXjC8wSRQFIEnT56gZeA60fxl98hMgMEwM7PG10QX/vjx45nxbPa6rdNmqE1IAmsQYCXjw4cPY2OmwRz7iuEl0Eng9u3b79+/50Lt/KXb1bsMg2/evEkvScfdGdtSnlxBzqg7Els5Y+Dv37+/fv0aNUEl9o8fPyoHPtXgv/aJ5KsOw1sUDX/klD/m/FdXVzxNV0DxYTBQv9JwcFc704TasxajEmzysIpMVQ1RJRj/VkmkgjG6e/DgQZ10w/H27dt0K0MtWIVr8nSJFrVqVCvBKmKpVOBiWkfNb8jjz9MTiFSqTI09GR8+zz7NBh/jly9fdv9GGCC9ePGiEztfNMsw9BSdT9uezOwamaWVoDtrhKRRIted9QRJaPHG6ltofnmrESH5ikvekHD+T/rWyWPIRkbmC7NvDIx8qAZ9mcKfoQ5hxgrJt0OXXXVD9bsUOjWwL6062LSNF/XrezkamW2IcdBMNXLhTwmcjwDdaF8n287s2jrSPklIty3MUXwcxhylpJRTAusRcLS5HltjPhkB1Hf0m0yj6nwxdbpz5w4jgYy2sw4cdDBTYy7cqQVdcJKOngHh79+/Pzj7Q2yGQMiDzratnQhmimAgagylmKB16nPQWue1AbyI0oNgqeqjsWSANubQI7Qg2AsvR3RW9QIHxCqNPT44qNiRut3JmQrGH4+oRXz16Oer1YRaaV8teVTvLvjtt4WhNUBFU61K1OsRVbAqm9W/7RdH+QCKdozcka/q31Gv9wWuiqYqi74wcX9mhTSAnS1GPJKThUSXm8nRnOO9MtFe+CMqYdU4jOKQ79FGRVVaYIA0evZaQhoT10RqGjokcG4C6hPOXb7mTgINAsxAOV0CTUJjelIHqzbOLThLYkdEqoSpE6ocDDkYnqWagUaA5s9OszxiaYbz93IEph2tvVz6AzExZu2sFRM80w2FA6mu8HjtI4Q5WqbzbIAVshKKks92jQM/yplIU50GKyG1NwRr/UCRssibFK8v439TWOqrn/lFpGez7QsHpSdK/8H6VmyAC2md9q0k9ffDckuxNWEvwU68BJU2U2vgHdvnWv3WKAXjZBErvld4vR6TRj4+J0UjX07B0VDUfcTGDohlOOzYODNEzAgWr2+L8zz0eC+D1EcZAhEdxdqahIx42z/KN1kljDToldrdAT6jvl/KvdrXkjYjGdUcWNqJVu/iH1FNVEWJ8J06Cvq47cu6kWIbSAon4+bFRlRH/9lZx1ICYxUmnR0uhU5CabR97kzNLBl1Z1Wv8shXU7LkyiaBSyYQbJfq9mq9BopuvU4ldTBTOHQBdXYxDmMOXaZlCt+5KJOfhpeZkbNK1dkUpG2do82zFr35ahNIa37qpnPkSyE8gw3c6SPci+ifmeZn5ixraD/IUWf73Mhd9XNyHplpNmb3AMxrLTIcUtmIh5FY54rVKIVMuxocy+diy7H9JabVYxt31SysUWHy6tBtcrd7KjQdJegn1yjf+XFCJlNAY0du8+W5kBg6e5xMQazRd5eDmgaw3Q7jM6oLdk2knAItVpLOwarKhKLKq7M1SNvGsb3SZa5eFVWmCiOBPAG++vygaKkhUGdrUDcvjDryioV2Lv7R9sKnPaCp09Axn8C0OfP8dIMxjO2iOqtQ5Ul1DCa6RrBtdo/lFZdr5KsdJx8su2+n1atM8VWP8k1bW5j1fCKtW1B5up6QdcwRxU1ehVFHtYFjqa++c5YSl5+vKa2QVOntCxSt+qjZeypwae7Tt06FfEFLjfBKqz9z5MmPVuNtQoEhG83UHEqd79LuxQfhR9+P1UlAz3II0Bs21rAzn+SCS1Z8BbQhoz6EtT/MsYWCPBlWqz6CW0baHRvnvM6a1mxVLJnITzPqy5S7jxoEIgPIpSZHjaSL/Zlp7QsZbHRqlmjxIuNwuhW0Je12YFC9QGOeITOYNPF3zo4Re71N/KPq2OTeKt/XjJKhnMD54qb+oBmL1BkqG3wa9a0udDqdxqPOn+VgGSVJ5nsp6ryAUZkysAQugcAo1et6A4O+NmSw7S2/jMhCu7WnaxgcS5A1hzHll28hEnYOO/PT8EIkvxwxHG1eTlmb0zyBdp9Y+fCN1C/2fS+MFug905D1KxkHnSkTsYzusZ6vZSKZ8yiihqqxkMegrhIOndNPYiDLgwLP2fsRlHBQhmMFuMBybCs36oq6mSNSmadVJBqTzXJRWkK0ErQeJ5hnTSv64Fv5aXJkKhdMyGApAT75eMuznnYiFWlft8qEfflfSOoqEw5R0H3zo3qM4erVIcpRISUwikBn+5x+9WN1I2nqDLoyShJSCSoW0jhxa4dWF9B2jkYZBH9uJt+Cm646R8abZYSONsh2kWBooOao7aZh4bMn3UXk74tk+0z1oYgoRPJKgb6Y1/CPlMsoreUaQtZxLvXV53vBOrk+R2cfSeeHOqzvlaX8K6VbpwB9n8aB/M/aOhXyBaltbH8LJ9bgb9BKkAQt0mDjdgkK1nbV0md7AqwrRypkXWMZUUzbXk93T1qjBhJ8BZHB4fbQ+IprIBs7WKTJ5HfHxpmSzQiWV3OsyvAyd05kyuISHkUmjJdWMfKNQyG1gkLpaw1oQ8gCvQ/NL70JAuPgJ5OFzuaFppIAkXwRW0YfQjxMVKt0iY3A9ErISR3r6zqRp5IwkvoGYYIqOyCk/PN9zQZir5QERTM4DgEF9aqubLxSVTZqYF9Vwb+ub5H2h/ArZXDVaEHR94XiX+aAbVUgRi6BAxGgjcp8v+1HdZu2YB7TXiZN8aBNYptMXwbJrMOYNi59JhDoHMPkp+ETUvGVmQQcbc4E6OvnIJB29LWbGVY7d5l1YWbczK0aUzNiqCZozD4qhQDNYN/cvE6aeHirnfqyPiQRmQzWUuFghNDIIGOwWufArDwNXLtJJS553xy2jq3TwagmnsTJQl5aOfZVs86KsZLnep9n59hppVwUEi2fPMqrNWZzJ/vSq+zkW8jObuuUHLbPFFV0sO/mm6KX3F62XVJUmbAL9otKtLNDVJlQYB1gUNRZWOkwg86rPYOgz3L1qsACVSQJRAhktCLVt88nH4mnEYa38nO9UYqFNHLt0NI2eQs37X5aAHH3FsL9O43Jlamdl+CmlpWyNhl1OyNxH/p+PldmPitlqoqW5oC2ZpudHPlp9qrZbEQeye9YTW4jiQV/Rtp6wiyY4pyolvrqBwe+eSHzyi+m2Yt/WUR4OUq387VOhXxBVKF4H3EhIWGS/9iP+zTfTC1VvoN6BGvdUqiNJ0iA9jai+k8/7aqHpe/OfDU8IgBj2rGjTcKXvNJDvlIUW7qZI2TKdMfGOa+zXnyAF2dODcwQ89EpCUQaHDriU+a9L1P5VisyDe+LeVl/5BzbGbVbA5qjseW7SONJ+xxRESxLLBIbVPONMN10FU8KMxLzQcPQL+T17ymHvLtd6JEKXAM/FsDM3JxcHysvSiuBCyQwSp27lA455dzXPJY86Uvlj7gdxkQoGWYygc6vOD8Nn5yWL84k4GhzJkBfPzqB9hwqM1NGHdE3SGjHM9aHiTC985Y80UWgXlhqvtnIL8quCdqbUXsqSGJjYluWTjytyynHlepqo+rmf47V4MXLEd1LPukTPKUEaejIKWOP9UjGmR8rZL4CyHPV0gRv5+ymLpRL2yOhMmHV+mbknZ+byoRiK4b6hGKLRsEksBIBpvn5nS2M+RnwR0anhBnUSKCBmbMiox1aPV7dyDF5rW4j+f7xj8kStr8oPobNxG4nxHfYFmlLn8qsnBn+IpoaImG0R4swQZM4J9f55qyNfT2fSMZH6UzXE5WYM6rzujgyO3VWla0d+VJffecspZ1cn09Qhc2XhcDTaiZv8S7kI9WpLqnzOc7ROhXyBV2ativyOcCk7zM/un+wmYpQGgxDWkwYaLWqUQT/MqKg2kemEIORG0ACEwjQd1AJp33FVGBmrdRn/nBUtXpCVHTi5ffOfHlUAAAgAElEQVTgfLwTsrbIK4DNlOyOjXNeZz25Xs2HhsY2Q8xHpyQwWG1oo06Z8XymaJz7yDAayb+78VPGQtM6Ed6iI5smLQ37nJaqNIZtCPSt9LB1Bw0r8kuvkQ470xrSjuFMPuSaIptWzWpK7UIn2vppxjG5lu5bBBldUBvFvqKaugQk0CZAL5Bpl9qP0t6hHdtYH9q9dhL4MDgZG1X54R3GlF9GB5WwsyPOT8MPmtNziO1o8xzlaC6mEWh0+vSMg/EwVMioLBoRRn4y+d1ylaedQbSRczQMjTwCZ456k3HgIN6ZSbQJnMPn9OU4UyvSqKjTfi4770grHjEzUiohj9PI1G+RhWrdjVaFHNG+oc2j2VwPXYrxrO78Ah/Mz5rxovJFKaBRpAOqvlP+pZJf8h4JlQlF1c8zCaMy4XClqT7hcEWmwBKYT4BhQD3+73MwamLsxESAOX41F+Bf3PhUY6q+F2t/phIzRb3B+3V0OiQggZUIfP/+nW/769evP3784N/qj7T45vkXzyrdah51dXWFA61B/Xf//v2bN2+uJJvRSmApAo8fP3737t3k2FAo3L59e9TrX7584WviC+JTqv+tvyOiqj+lsTGPEuPQgW2dDl18Ci8BCUhgYwL0Gq///Uf/u1nSTJuZ9z558mSzFE1IAhI4JQHmDnfu3MlnDWXc8+fP82HO95QsP3v2rDNfKCXg1vloR89Xr14x8fzw4UNEBlap6USYq0YCZ8LA4cWLF+w0qhU4mcA8OlnndePGjTq/F6JJfvv2LUOeYDWr4GQKnUp7fX1dM+xzHJRtWj0aWZug52nE4E8JSGADAvfu3fv06VMwoWUHS31Js0T64MGDoEjHCuYw5ljldQhpOxdl2E/GYOYQ8l+skI42L7boLznjLNTWKmUm1/F5+sePH5mdxefjDchoNiojjaJGF+/fv2e+yV98GFbni7Xv3377jVHZImvfqDvAixj19hXiZ2tKBW2RJGrJz+ewHONlytJSZ+Bqu1T7kXWvzUSfDQgwQqOB7UuIhpGvvu+p/hJYlYDKhFXxXmbkKhOOW+7qE45bdkougQkEmElx3gTT9uAWhVFJsIliEd2CdmijsBtYAhKQgAR6CXTOUnpDtx64P6mFRA8JSEACEpBAoQRY/mftf9pKeTBL1VI3/7riGCRmMAlIIE8gv4pcvXviTc8ZOKgvOQ2nL0DJ0zTKtDrxh/1S1dEk5IL9UmSn3me2eCdCD0j3l540VCdab9Wi8zrTWUKNGnJQW6m+Gj7oT4lT3BR6eghOXejUNMzPqi16mUJnvyMx5NM66F4W9t88fPiwM2tlGrJ2iqqnBC6cQGSMVCOis+vbQlqHCTr6GpALaT0cxgTricEGCXQuymiHNsitnACONsspCyVZmwB9HzucSIXtU3EjtFQqLKYqdXRlMVXrAaowjFJwVAoBhhP8VZO1zEwtjXxHN+0AOar0DI2JJ1KRL/JSKzrI1OKKjh3zfqakLcczlaZ5uVgCmfPaYLLssSwXC9mMzySgMmEmQF+vCahMqFEc16E+4bhlp+QSmEAAo3TOzEVpMOHdxivoGdDPcE7xUgoT7dAahP0pAQlIQAITCXTOUuJxlbzBMZ4LQ0pAAhKQgAQuigB7EFn+54+V8gmnt6asqjV1NmHzV9TxtKmQuiUggeMSePr0Kbq5vPyXZmBT08gYyXDCFujqkDoukABb/eq7BOmslzI/uCiSmRvDag4vX7484u2vyMwu0joXqcPWI6WhWwKFE2A3c3z9cqn2qm/4MeqClMLBKp4ENiDQuSijHdoG5ItK4sSjzaI4K4wEJCABCUhAAucm0Dm0rrPsXLVGoUMCEjgBgc4WT2XCCUp2bBbUJ4wlZngJ7EsAA1S25zEunbA9jzNuaOe5/vfevXvL5uJfy0ZnbBKQgAQkIAEJSEACEpCABCRwIQQ4HwU1JX9Vftmqzv5FZryYpXEteHUqLf/ytLolnP3rnN7Kv/hUx7hyhivTXS4SWeqolQshbzYlIIGxBAaVcRjBjo3zNOHROaKy7MwOekzt0DrJ6CmBIAEOqY2ERO8fCVZaGJqIPpGquw76nuovAQkURYBj3a+vr4MiYdg/3262Wi5tp8jcsJ5dtp/qIwEJSEACbQLnHm2286uPBCQgAQlIQAISWIlAfgWB1cyV0jVaCUhAAhKQwC4E1Cfsgt1EJTCHACZk/LF5g3Njq2vVG9vzqsjrjXnsxGPNZe3r4rVDm1OmvisBCUhAAhKQgAQkIAEJSEAC/0+Ac/T58zYzK4QEJFAgATRxeamwxcoHOPFTdpP37T5Hd4keU1PhE5f+YNYqS/IqGKrqwfAGaBDIWGrVIVkAOOJX9v79+7R61NnBQYt6xBylWdAtgYsiwEjg2bNnfV90AwUnj7BHYaa1GMk1oq1+YhHX6a+nBCQgAQn0ETjxaLMvy/pLQAISkIAEJCCBNQjk7wln9XONRI1TAhKQgAQksBcB9Ql7kTddCcwnwCJsORvz/jk/P8YgAQlIQAISkIAEJCABCUhAAhKQgAQkIIEyCXBb4+DW6ku+D41Sy2z7jqxDlFnuSrUIgdSGUzu0CUjfvXs3+NZBrw7LZO2gORosKQNI4MQE+gzDOrP8559/dvoHPfsuQ+OQzvk3rQVlMJgEJCCB0xDIDMnqPDo2q1HokIAEJCABCUhAAp0EmKh2+leeXoaWgeMjCUhAAhI4KAH1CQctOMWWQGkEtEMrrUSURwISkIAEJCABCUhAAhKQgAQkIAEJSGAxAlzqlY8L65oLP9A0szHx9evXeXo+PTeB9CRg7dDGljVXBkVeOajdRZ+RKvWknEP4IvwNIwEJQCAzEmjzYWSV36LXfiX16TNj6/NP39UtAQlIQAIpgXOPNtOc6paABCQgAQlIQAKrEkiP4mondP/+/banPhKQgAQkIIHjElCfcNyyU3IJlEZAO7TSSkR5JCABCUhAAhKQgAQkIAEJSEACEpCABBYjkF9FJplHjx4tltgxI8IMrw8Ce825UO6Y2VLqBQikZpzaoY0F2meplcYzyvYjfXFfN4uUffdMZu5X3FdmU5eABDIEbt68Oao5GnV/Wpoug4rOo3a9DC2lpFsCEpBAkMCJR5tBAgaTgAQkIAEJSEACixBIVaDtCL0Prc1EHwlIQAISODQB9QmHLj6Fl0BRBLRDK6o4FEYCEpCABCQgAQlIQAISkIAEJCABCUhgSQL5VWRS+vXXX5dM75hxZTaUeyXaMYt0GalTM06P/h3F9Pv37522Fo1IDmq1lWkWDnq9W6Nc/CmBCyQwqjn68OHDNDP1vvFGn/8FFoRZloAEJBAkcO7RZhCCwSQgAQlIQAISkMAiBFIVaDtCD+dqM9FHAhKQgASOS0B9wnHLTsklUCAB7dAKLBRFkoAEJCABCUhAAhKQgAQkIAEJSEACEliGQH4VmTQePHiwTEpHjuXevXt9B7tmDE6OnGNlHybAWlR65xWVZPidskOQo80EjHw43EPIbYSbibRUQmDEBKUztlH3KXXGoKcEJLAXgczlqJ0ivXjxotM/45m5DO3p06eZF30kAQmMInB1dTUqvIEXJOBoc0GYRiUBCUhAAhKQgAQ2I5A/yc7DuTYrCBOSgAR2JKAyYUf4JK0+YV/+pi4BCUwmoB3aZHS+KAEJSEACEpCABCQgAQlIQAISkIAEJFA0ART3qSFNW1bsQNqel+nTdxUJAN+/f3+ZTC4816mtUZ+ZYvmI3r59+/jx45s3b964cYOVVP7FoO7Vq1drS/7nn38OJtH30Q2+uG+AjIndqPuU9s2FqUtAAm0CoxolmoKx2yP6TNdGpdsWWx8JSEAC+xJwtLkvf1OXgAQkIAEJSEACMwnkr/v+5Zdf0CvOTMLXJSABCUhAAm0C6hPaTPSRgAQOR0A7tMMVmQJLQAISkIAEJCABCUhAAhKQgAQkIAEJhAgMXobm7T01R2x1WFavf6aOvo3jaRjd5yPw5s2bOlNHPPf348ePXO/z22+/vXv3LrVH5YTj6+trdpAQoM7gsg6WD9MUOyPHCPagV8z12aHRnB7xerfO0tFTApdJIHM5aieQvtagMzBGa33hvQytk5ieEogQuHXrVjtYp2c7mD7zCTjanM/QGCQgAQlIQAISkMDuBLwMbfciUAAJSGBjAp16g07PjQW7nOTUJ1xOWZtTCZyegHZopy9iMygBCUhAAhKQgAQkIAEJSEACEpCABC6UQHqhUxsBZlcPHjxo+1+sT98NTmDMnwt7scTOnfH08znczYHceIbt3NevX/vKCDuxX3/9dexlPn2xNfwjd/v0fW6NqEr7iYldH1UvQyutsJRHAhMIjGqaFgls0zGhmHxFAjWBzpMCjnuNbZ2vQzgcbR6imBRSAhKQgAQkIAEJDBLIn2Tn6HoQoAEkIIHDEVCZsG+RqU/Yl7+pS0ACyxLQDm1ZnsYmAQlIQAISkIAEJCABCUhAAhKQgAQkUAqB1JCmLRMXJbU9L9nnyZMnfUceeiXapVUMjmNMb/Q6lsUmtlLceDZYZGRwlBHFYIRVgIylVh0DdhcHvTqsj5iXodWFq0MChyZAa983Emjni1aUbRNt/7YPRr99A4mI4W47Qn0kIIGKQPtCYz7hYw3bDlqUjjYPWnCKLQEJSEACEpCABNoEvA+tzUQfCUjg3ARUJuxYvuoTdoRv0hKQwBoEtENbg6pxSkACEpCABCQgAQlIQAISkIAEJCABCcwlgDqe5RCsNW7cuMG/bKl8/vz5qEjzq8gYToyK7RIC9xmZvH79+hKybx5rAm/evKnd3BtWu8t3YO0QNzF99+7d4jkatKngJsaxTdniQk6LEOvEvka1r+mYlpBvSUACOxIYdUFZn3VZQ/6+JoK0bt682QjsTwlIYBQBbm+oh2o4/vrrr1GvG3gCAUebE6D5igQkIAEJSEACEiiWgPehFVs0CiYBCaxHQGXCemwzMatPyMDxkQQkcFAC2qEdtOAUWwISkIAEJCABCUhAAhKQgAQkIAEJnJYAFmjsS8aYBCuRr1+/kk/+5XIzDDzwxxYikvP3799ngnFXwL179zIBLvMRhn93797tzPtBLWc686LnIIHU8vBYFpuDZmBp3qvmJfWZ6eYzGYwztfGbmdzGr2tJsjFwk5PALgS4HBVz2WDStHj54RbxeBlaEKbBJDCNAKd18Bn+/PcfjoNeuDot73u95WhzL/KmKwEJSEACEpCABBYnwIyVu74z0TrAzsDxkQQkcFwCKhN2KTv1CbtgN1EJSGBVAtqhrYrXyCUgAQlIQAISkIAEJCABCUhAAhKQgATGEXj69CkWaH0LwPjfv3//y5cvg5H23dtTvXgs05rBzC4YIDVASqPtM0FJw+g+BwEMQesPEGsErBMPlK++CrxBFti5MriOSMvD1Y4bCLN4ErS6fdfHDeZ6cWGMUAISWJXAqI96MHBfs0x76GVoq5ajkUtAAisR6GvWVkoujfbco800p7olIAEJSEACEpDANgS8DG0bzqYiAQlIQAIQUJ9gNZCABM5H4F/ny5I5koAEJCABCUhAAhKQgAQkIAEJSEACEjgoAYzQXrx4MSj89fX14P0b3J+WiYeEMk8v+RHXxP36669tehgmvXr1imtSLhnOheQ9XQw7lsXmYLPQKMH4nT+NFzt/DrIiOT6iznfL9+xrmf/44w8tScovPiWUwCgCtGaD1mV1hJj9c1Ft5o7ZPjv2Pv86Zh0SkIAECiTgaLPAQlEkCUhAAhKQgAQkMJlA/iQ7jsObHLMvSkACEpCABFIC6hNSGudwc1rQ169fv337Rnbqwz3PkbWVclGtyV5dXWVWE1ZK2mjXI6Ad2npsjVkCEpCABCQgAQlIQAISkIAEJCABCUhgBAFuYeozdWjEgpUUl/Pcvn274Z/+bFtS1U8xnKjdOtoEXr58eefOnbY/u9K1Q2tjOZkPX1b67QzaVhWV/b4Lu/qEvHXrVt+jsf4sIg6mnoIdG/++4akVqXViLQyLRs+fP69/6pCABM5BAONSGv/Or74zg1iUMYTrfEQT0bkGT/yasHYS01MCEiicwOB4ryG/o80GEH9KQAISkIAEJCCBogh4H1pRxaEwEpCABE5MQH3CmQoXZTgr5hihnSlTG+fl7t27LEBokLYx9jWS++cakRqnBCQgAQlIQAISkIAEJCABCUhAAhKQgATGEhhl8ZI/rLRvP3Ql0qiExubiBOEx8OtExFZybU5OUL75LKR34HAzXt7aMx/V9k/Hrvr89ttviwjJqYeDUWHeedwFlbRWpMTiZirpW7olIIHyCYyy2GcXBdaqnZnqu/RsVPydMespAQlIYBcCjjZ3wW6iEpCABCQgAQlIYCUC+SUG70NbCbvRSkACErhAAuoTTlPo7EBgQXBsgZ4m+0tlhDEYA62+ZYWlUjGeDQhoh7YBZJOQgAQkIAEJSEACEpCABCQgAQlIQAISGCDw6tWrzhsz+l779u1b3yP837x50/f00aNHxzKt6cvIqv5sHOemo3YSfRvK2yH1OSKBjx8/pocydpojlpyvfLPQlnypDLLmlG++SOi4dwk2akWNETPFx48f1z91SEACZyLASInxUjxHnffZ9g3tHInFwRpSAhIojYCjzdJKRHkkIAEJSEACEpDAHAL5TeTHPVJqDhPflYAEJCCBNQioT1iD6i5xej7jgtiFuSDMvaLSDm0v8qYrAQlIQAISkIAEJCABCUhAAhKQgAQk8F8CY1WNV1dX/3255UptaRoPtaRqAOn8efPmzc4S8Uq0Tlyn8Uyvvbp79+7hrIzyxmCNYuKCMup5w3PCTwwtPnz4kHkRey3CZAIU/iitFamoAEx/6paABE5GoO/b78wmYwZuhmw86ovBkVgDlD8lIIEDEXC0eaDCUlQJSEACEpCABCSQJ8DRS5kAKPQyT30kAQlIQAISGEVAfcIoXCUHzhuxlyx5gbKN+i4KlF+RIKAdmtVAAhKQgAQkIAEJSEACEpCABCQgAQlIYH8Cnz59GiUERjJ94d+/f9/3yCs4+si0/bFB6rwLhW3l7b3m7df1ORwBPpzUnuqIdgKdl/h1FgR1e5ELytiwcn193ZlE5UlLlWmRMi8W8qhRK2qpqB5eLFnT0CGBUxLg3PfMWKud5Yb5upehtRHpIwEJnICAo80TFKJZkIAEJCABCUhAAhWBv//+O4NCO7QMHB9JQAISkMBYAuoTxhIrNvytW7eKle1wggnzcEXWFlg7tDYTfSQgAQlIQAISkIAEJCABCUhAAhKQgAQ2JfDly5ex6WVMIDKXoTU2SY9N9NLCg6tzaeT333+/NBSXkN/UnoqdFg8ePDhcroMrFuTu7du383NHw5XfkoI8qWnf/BS3jyGtFXXqmKY8ffq0/qlDAhI4K4FRBsmNwC9evOjE0ndJWmdgPSUgAQmURsDRZmklojwSkIAEJCABCUhgMoH8uXijTmaZLIMvSkACEpDAhRBQn3Cagm6owU+Tr+0zwg4E9xtsj33xFLVDWxypEUpAAhKQgAQkIAEJSEACEpCABCQgAQmMI/D169dRL2T0klzV1Wdshmr45s2boxK68MDg6oSJpR/XQF04nJNlH7Oi9DN8+fLlETMYWckja4tcUEZT8/Dhwx8/fvSBYrcKxyofus15/vx5WivqnHY2C/VTHRKQwGkIYJAcaVer/NIecgda5cbWt7P1wHaXa9ZOw8eMSEACF0gg0io62rzAimGWJSABCUhAAhI4IoH86VFHPKLriKWgzBKQgAQuhID6hNMUNPpt1v7YqMAiYOdZrqfJ6UoZARrLBH/88QcrCIdeQl2Jz+GivfHz58/DCa3AEpCABCRQIIHHjx9n7hwYFPjz58+Z2wwGXzeABCQgAQlIQAISkIAEJHBoApiFYNERz0JmBoHhROdVG6j4J9y6FhfpxCFZdG+vysvzTCWOVeH9+/frHLF8UtsS1J6HcPS1JFRX/ljYIGuLrGpghAaxTiuLChTrT0e31aTBvHPnTrvcWRyimW376yMBCZySAN1B572InZmlpa3GWqh5O1tIVui1Q+tEp6cEJHAUAo42j1JSyikBCUhAAhKQgAQGCdy4caMvzAk0e31Z018CEpCABHYhoD5hF+wmKgEJrE1AO7S1CRu/BCQggcMTYHPVmzdvBrPBYdj5a+vzMbCNiZ0K+TBXV1dYu+XD+FQCEpCABCQgAQlIQAISOCKBPoOHzrxwrRl3N3U+whMjk84bitz63Eds0J9ZIfO1NtV8QQxGa4BCCDTKl4PoDn0EXdoC1BYRy6KmvcJuttPEokoIgzfWFJdNdPvYOg1Q3YWzfUGYogR2J5C2q4PC/PXXX4TpPFzABmSQngEkIIFDEEhbRUebhygyhZSABCQgAQlIQAJtAo1juRoBPIapAcSfEpCABCQwn4D6hPkMjUECEiiNwL9KE0h5JCABCUigNAJs1oyfejtZ+BcvXgy+y0Yu7dAGKRlAAhKQgAQkIAEJSEACRyQQvx6Z64wyRmjc2tE2lwIIFlPevzG5YrA0wukk7T3l3Dv36NGjeNlNFsAXVyXw22+/pV8NZU2Jr5riqpHTRNQaBkzFuLkr02JMkKTv0Mo6qnPsU3n79m37FkRsFCMHFdUodEhAAucgQHfPXzAvtMDfvn3rDMxgrNNfTwlIQALHIuBo81jlpbQSkIAEJCABCUigkwD7oDr9K0/2JmWe+kgCEpCABCQwgYD6hAnQfEUCEiicgPehFV5AiicBCUhgfwKDW6w2E/EcB4pvhsuEJCABCUhAAhKQgAQkcCwCmDNl7heq8oIJRP5wivQwuTr73r9Ro5jjwJinNu+p45FtjeKgjkaxnsCGqnG9G+Wy4F2IDVztQh9so9qvFOjTZlgJyTVHXJJWoMCKJAEJrEqANuHq6mpmEg4YZgL0dQlIoBwC7ZGSo81ySkdJJCABCUhAAhKQQJAAqwzv3r3rC/zz58++R/pLQAISkIAEphFQnzCNm29JQAIlE/hnycIpmwQkIAEJSEACEpCABCQgAQlIQAISkMCFEOAcuM6ccgMPZ1K8fPmS6zXyRmhPnjxJr3WqYrt161b7Vp/OhPTME+BeKTaRN8J8+vQJ/4anP49CgPsDU9tCPpYTlCbGqK9fv06L4P79+x8/fkx9JriJgTsVU1yNSPg6Pn/+nG+jGq8U+7NxRV4lJzaKGqEVW2QKJoFVCdCu9g3S4ul6GVqclSElIIHCCTjaLLyAFE8CEpCABCQgAQlECKDW7gv26NGjvkf6S0ACEpCABCYTUJ8wGZ0vSkACxRLQDq3YolEwCUhAAhKQgAQkIAEJSEACEpCABCRwQQTaW5yxisH2jPPhuKUZGzMU9Bkcb9++bRifEBgbNi7wyb+YidNHDQJY9IG04fns2bP5Rj6NOP25AQE+mevr6zqh6mOpfx7agTFYY78IpmiTTey+fPlChMSQ2Z6CfQVfAZc6HppbJTzWiW3bXazsJgM8AROzIAEJYIk6BwIjOg1Z5wD0XQlIoDQCjjZLKxHlkYAEJCABCUhAAmMJfP36te8VTmjqe6S/BCQgAQlIYA4B9Qlz6PmuBCRQIAHt0AosFEWSgAQkIAEJSEACEpCABCQgAQlIQAIXRwBrMS49S7PNYjA3oWEEknp2ujFU61wexpriHJYhnbne3pMyevPmTTvdTvjtYPqUQwCjqUapnexjwcqO1iMFjsEkrQH+qWfeTcOC4cSdO3fevXvXFxKDN65Be/r0aV+AY/nT3qbWiZXw2Ci2LdOOlS+llYAEZhKg/WzY946K0MvQRuEysAQkcAgCjjYPUUwKKQEJSEACEpCABDoJ5E9VaygVO2PQUwISkIAEJDCNgPqEadx8SwISKJPAjZ8/f5YpmVJJQAISkEAhBNh39fDhwxKEQd2DMCVIogwSkIAEJCABCUhAAhKQwEoEsPpoGzxwCwc2JH3XmnFLD08b8lSGE/fu3Wv4+3M+gU7gbE8fZeEzXwxjmEyAOwa5mubHjx91DFwbeMqbajhastOEjOrK/Wbc8QWHq6urqm0BCxcwYv7KvWe0Qn///XeKqGZVO3gdy4qTccPUpH0aNChsS+ty1yGBiyXALj1azgnZp6WNnCkwIWZfkYAEJLA7AUebuxeBAkhAAhKQgAQkIIEJBF69etU+iamKB41f3kptQnK+IgEJSEACEmgQUJ/QAOJPCUjgoAS0QztowSm2BCQgge0IaIe2HWtTkoAEJCABCUhAAhKQgAT+8Y9OUzTAYDrC4RTsgWZDMz+xGMHC5PXr122rCYzQMJzwJrT1atOTJ08g34gfm5zT3ArVyNrJfmIxmF6GdlYjtKrUMttKJhfrKS3QoNG58MkViPhPZuWLEpDAmQhgkoql7tgc2YyMJWZ4CUjgWAQcbR6rvJRWAhKQgAQkIAEJQKBTCVaRUcVtDZGABCQggW0IqE/YhrOpSEACqxLQDm1VvEYuAQlI4AwEtEM7QymaBwlIQAISkIAEJCABCRyKQKeZUzAH2Kqx47nv8rRgJAYbJNC5Wn9ui6ZBJkcJwL00d+7cQdoLuTaQi85+//33zovRxhYZ8fB3ysvBOu85dOfN2BpieAmcm8AELbGXoZ27Spg7CUigIuBo05ogAQlIQAISkIAEjkWAA+zaZ9tVWfj8+bPH2x2rNJVWAhKQwHEJqE84btkpuQQkUBHQDs2aIAEJSEACEpCABCQgAQlIQAISkIAEJFAcAfY6X19f960Hd4qLUQ2XdHl1TyecNTzb96J4E90anNeI8+PHj9wZiMHnGpGXGSfWd7QP/P348WOUhNRqrFu5Qe7EbUunbQkWd5zHOYqVgSUggdMTyOzV68z7y5cvL6qv6YSgpwQkcCEEHG1eSEGbTQlIQAISkIAETkDgxo0bnbm4e/cuWtPOR3pKQAISkIAEViKgPmElsEYrAQlsQEA7tA0gm4QEJCABCUhAAhKQgAQkIAEJSEACEq8IK20AAAkSSURBVJDAFAJv377lQp5Pnz7lX+a2jX9fU/S716DlQS37lIP67t+/37AVpCwwcLIglkVtbAsSYDfJh3//UVH7bNLYdEJNpnpjgXbK289SnqxxktMGCjKOcVoaTLcEJCABCGCeyjEBQRTY8TJUCAY2mAQkIIHTEHC0eZqiNCMSkIAEJCABCRyCACsIb968QbWFNg+d3uBhKIzWUIV1Zs2zVDqx6CkBCUhAAtsQUJ+wDWdTkYAEFiSgHdqCMI1KAhKQgAQkIAEJSEACEpCABCQgAQlIYHkCmElgNoI1GnYjWD1V9hJsbq4MRR49evTgwYPlUzXGAIFOUzQPjg2QM0gpBKjD3759o1WhSbm6uro0E0qyT0OqEVop1VE5JHAEArSTjUajT2qOEnj69GnfU/0lIAEJXAiBCx9tXkgpm00JSEACEpCABHYhgAUah9M1pqhoujBLyxws9fz582fPnnUK/PPnz05/PSUgAQlIQALbE1CfsD1zU5SABMYS0A5tLDHDS0ACEpCABCQgAQlIQAISkIAEJCABCUhAAv9PgIWQ9q1oXqZk/ZBA+QT8eMsvIyWUQIEEMjv2Umm9DC2loVsCEpCABCQgAQlIQAISkIAEliWQmZwyIeUwu77TpjjSjjPv2sJg0sYd4G1/fSQgAQlIQAISkIAEJCCBTgL/7PTVUwISkIAEJCABCUhAAhKQgAQkIAEJSEACEpDAIAFW9LmnjoNm05Cs5T9+/Dj10S0BCZRGAHtRNuWkUmlBmtLQLQEJdBJgZ16nf8Oz73T5RjB/SkACEpCABCQgAQlIQAISkIAExhJ4//59ZtbJDWlcidYXZ6cRGoH/+OOPvlf0l4AEJCABCUhAAhKQgATaBLRDazPRRwISkIAEJCABCUhAAhKQgAQkIAEJSEACEogS6DRFe/fu3ZMnT6JRGE4CEtiWAGc/f/r0KU3z0aNHbOJJfXRLQAISaBOg0x80RePs+adPn7bf1UcCEpCABCQgAQlIQAISkIAEJDCfwPX1dT6SPmOzPt0XarHbt2/n4/SpBCQgAQlIQAISkIAEJJAS0A4tpaFbAhKQgAQkIAEJSEACEpCABCQgAQlIQAISGE2gMkW7e/du+ubr16/dhp4C0S2BQghwXWFjOw5WJW/fvi1EPMWQgAQKJzB4SPygoVrhGVQ8CUhAAhKQgAQkIAEJSEACEiiWALZkX79+nSYe+urOFzO3q3WG11MCEpCABCQgAQlIQAIS0A7NOiABCUhAAhKQgAQkIAEJSEACEpCABCQgAQnMJYAp2sePHxtbz1+8ePHq1au5Ufu+BCSwHAEuKuS6wjS+ly9f+p2mQHRLQAJ5AhwSz1HxmTBu4MvA8ZEEJCABCUhAAhKQgAQkIAEJzCHQOFypM6r79++3/b9//97QiVVhUGjfu3evHV4fCUhAAhKQgAQkIAEJSCBDQDu0DBwfSUACEpCABCQgAQlIQAISkIAEJCABCUhAAiMIYM3y559/pi9cX19jn5b66JaABPYiwKVnjYOf//rrLyzT9pLHdCUggYMSyFiacVsapukHzZdiS0ACEpCABCQgAQlIQAISkEDhBCKXoTXOSqty1NCJVZ6//PJLQ5tdePYVTwISkIAEJCABCUhAAoUQ0A6tkIJQDAlIQAISkIAEJCABCUhAAhKQgAQkIAEJnIHA06dP//7771u3btWZiWwOqAPrkIAE1iPAt1lHfvfu3W/fvj148KD20SEBCUggSICj4n/99dfOwBkTtc7wekpAAhKQgAQkIAEJSEACEpCABOIErq6u8oExQus8HqXTDg3PzsD5JHwqAQlIQAISkIAEJCABCWiHZh2QgAQkIAEJSEACEpCABCQgAQlIQAISkIAEliTA9vQvX75wIwoHymLr8vjx4yVjNy4JSGAqATbiYCPK38uXL7mo0H02U0H6ngQk8I/OA+NpW2xYrBwSkIAEJCABCUhAAhKQgAQksB4B9FqZyHnaOV19/vx5+6w01NcqrjMwfSQBCUhAAhKQgAQkIIEMgRs/f/7MPPaRBCQgAQlIQAISkIAEJCABCUhAAhKQgAQkIAEJSEACEpCABCQggZTAq1evrq+vax+2+nEnav1ThwQkIAEJSEACEpCABCQgAQlIYHECnKx0//79zmi5uPvNmzft41E6XyHw+/fvO+PRUwISkIAEJCABCUhAAhIYJKAd2iAiA0hAAhKQgAQkIAEJSEACEpCABCQgAQlIQAISkIAEJCABCUhAAk0C3IB6dXXV3ufXDOdvCUhAAhKQgAQkIAEJSEACEpDAEgTu3bv36dOnNKa7d+8+e/as83IzJq3Yrf348aMRHuO01Ee3BCQgAQlIQAISkIAEJDCKwD9HhTawBCQgAQlIQAISkIAEJCABCUhAAhKQgAQkIAEJSEACEpCABCQgAQjcvn1bIzRrggQkIAEJSEACEpCABCQgAQlsRoBLzxppYWb27du379+/N/y5x/vOnTsaoTWw+FMCEpCABCQgAQlIQALzCXgf2nyGxiABCUhAAhKQgAQkIAEJSEACEpCABCQgAQlIQAISkIAEJCABCUhAAhKQgAQkIAEJSEACEpCABCSwLoH3798/fPiwncatW7e4G41bu79+/fr33383LNAI//vvv2Oc1n5RHwlIQAISkIAEJCABCUhgFAHt0EbhMrAEJCABCUhAAhKQgAQkIAEJSEACEpCABCQgAQlIQAISkIAEJCABCUhAAhKQgAQkIAEJSEACEpDAPgS+fPmCKRr2ZsHkf/nll9evXz9+/DgY3mASkIAEJCABCUhAAhKQQIbAPzPPfCQBCUhAAhKQgAQkIAEJSEACEpCABCQgAQlIQAISkIAEJCABCUhAAhKQgAQkIAEJSEACEpCABCQggUII3L59G1O0ly9fcgdaXiQs0P7444/v379rhJYH5VMJSEACEpCABCQgAQnECXgfWpyVISUgAQlIQAISkIAEJCABCUhAAhKQgAQkIAEJSEACEpCABCQgAQlIQAISkIAEJCABCUhAAhKQgASKIPDx48cPHz78/fffnz59+vbt248fP7A9wz6Nv99++03zsyIKSSEkIAEJSEACEpCABM5F4P8A1tIMPHO17E4AAAAASUVORK5CYII="/>
  <p:tag name="POWERPOINTLATEX_PIXELSPEREMHEIGHT#5C6D626F787B7B5C6266204578656D70656C20317D3A205C204F6D205C207D206628782C79293D5C737172747B782B797D5C6D626F787B205C205C20735C6161205C205C2261727D20445F663A20782B795C6765712030" val="183,3333"/>
  <p:tag name="POWERPOINTLATEX_BASELINEOFFSET#5C6D626F787B7B5C6266204578656D70656C20317D3A205C204F6D205C207D206628782C79293D5C737172747B782B797D5C6D626F787B205C205C20735C6161205C205C2261727D20445F663A20782B795C6765712030" val="53"/>
  <p:tag name="POWERPOINTLATEX_REFCOUNTER#5C6D626F787B7B5C6266204578656D70656C20317D3A205C204F6D205C207D206628782C79293D5C737172747B782B797D5C6D626F787B205C205C20735C6161205C205C2261727D20445F663A20782B795C6765712030" val="3"/>
  <p:tag name="POWERPOINTLATEX_CACHECONTENT#5C6D626F787B7B5C6266204578656D70656C20317D3A205C204F6D205C207D206628782C79293D5C737172747B782B797D5C6D626F787B205C205C20735C6161205C205C226172207D20445F663A20782B795C6765712030" val="iVBORw0KGgoAAAANSUhEUgAAEmoAAAC/CAIAAABvKqNWAAAgAElEQVR4Aey97dnetrFwu50rBSQuwVYFjkvYVgWSSrCeCiSXEKkCySVIqkBKCVYqkFOCkw58VsJ38zD8AIcgSILken5IvEkQGCyA4GAwA371+++//49/EpCABCQgAQlIQAISkIAEJCABCUhAAhKQgAQkIAEJSEACEpCABCQgAQlIQAISkIAEJCABCUhAAhKQgAQkIAEJSEACEpCABCQggWsR+MO1qmNtJCABCUhAAhKQgAQkIAEJSEACEpCABCQggSoIvHz58s9//vNf/vKXKqRRCAlI4H/+59dff/322295MN++fSsPCUhAAhKQgAQkIAEJSEACEpCABCQgAQlIQAISkIAEJCABCUhAAhKQwE0IfOXX527S0lZTAhKQgAQkIAEJSEACEpCABCQgAQlIQAL7EPj8+fOzZ8/+8Y9/NMW9e/fu6dOn+xRtKRKQQIIAQa2vX79uEnz33Xc8m0TTJdJ7SQISkIAE0gTQeb7//vt0Gq9KQAISuBgBPUwu1qBWRwISkIAEJCABCUhAAhKQgAQkIAEJSEACNyHg1+du0tBWUwISkIAEJCABCUhAAhKQgAQkIAEJSEACexB49eoVfuRt7BxFEqWzR8GWIQEJzBH45ptv2iR///vfHz169OnTp/aMBxKQgAQkECfQfM/T2Lk4MVNKQAISkIAEJCABCUhAAhKQgAQkIAEJSEACEpCABCQggQMJGD53IHyLloAEJCABCUhAAhKQgAQkIAEJSEACEpDApQg8f/78p59+6lbpzZs3ft6qC8RjCRxIgCf0xx9/7Arw+PFjQl67ZzyWgAQkIIFZAv/85z8ZP7ubBczeYgIJSEACEpCABCQgAQlIQAISkIAEJCABCUhAAhKQgAQkIIEDCRg+dyB8i5aABCQgAQlIQAISkIAEJCABCUhAAhKQwEUI4Ef+ww8//Pzzz936EDtHuE73jMcSkMCxBN6+fduLoCPk1ef02EaxdAlI4HQEGDmNnTtdqymwBCQgAQlIQAISkIAEJCABCUhAAhKQgAQkIAEJSEACdybw1e+//37n+lt3CUhAAhKQgAQkIAEJSEACEpCABCQgAQlIYCUBYue+//77nh/5ixcv/KrVSrDeLoGNCBAv1wt2/d///d9Pnz5tVJzZSkACErgSgc+fP6P2XKlG1kUCEpDAIgJ6mCzCZWIJSEACEpCABCQgAQlIQAISkIAEJCABCUigEgKGz1XSEIohAQlIQAISkIAEJCABCUhAAhKQgAQkIIFTEhiNnePzVnzk6pT1UWgJ3IPA06dPP3z40K2rEXRdGh5LQAISmCIwHD+nUnpeAhKQwCUJGD53yWa1UtUSeP/+/d/+9rdffvnlX//6V7Np0Z/+9Kevv/76m2+++e6775jE/fDDD9UKr2ASkIAEJCABCUhAAhKQgAQkIAEJSKAqAobPVdUcCiMBCUhAAhKQgAQkIAEJSEACEpCABCQggTMRGI2de/LkCQ5eZ6qGskrglgTws8QRs1t1I+i6NDyWgAQkMCTw66+/Pnr0aHjeMxKQgATuQ8Dwufu0tTU9kADfBn/9+nVvvjYlDxsYvXjx4ttvv51K4HkJSEACEpCABCQgAQlIQAISkIAEJCABCBg+ZzeQgAQkIAEJSEACEpCABCQggQIECJ9gE9y///3vbILL32+//caGuOTbHjTb4nb/ZX/c77//no1y//znPxeQwCwkIAEJ1ETg8+fPze7gDIzdkZBBjz8CVPi7gGPTaOwcVcPNq6bWUBYJSGCSwF/+8heGqe5lH+EuDY8lIAEJ9Aj46bkeEH9KQAI3JGD43A0b3SrvSQCD0k8//RQMnOsKRhDdX//6Vy3tXSYeS0ACEpCABCQgAQlIQAISkIAEJCCBLgHD57o0PJaABCQgAQlIQAISkIAEJCCBBQSIjvjw4UMTNbfgtkFSYuqIo/t3KMn//i8+3IPrnpCABCRwGgKEk/38nz8CiWeFJo4O3yb+TurbNBo7R6X4Ksts3U0gAQlUQmD0QUYlMwi2kgZSDAlIoCoCiU/Pffny5QI7I1RFW2EkIAEJSEACNyTw6tUrYueyK46Znbg7DezZAL1RAhKQgAQkIAEJSEACEpCABCQggWsTMHzu2u1r7SQgAQlIQALXJICrSm93/LL1ZHnphx9+KJunuUlAAhK4DAEGYULmWIbnb4tKMQjjsf3s2TP+PWk8yRZYzFMCEqifACEoeDgROpchKruDv3z5MuPGY28ZfrSKMZyYan3Hj20XS5fAUgKj0SBE9r59+3ZpVqaXgAQkcG0Cz58/H1X2njx58v79+2vX3dpJQAISkIAEJLA1geFHbjGzYCf/7rvv2HuO7YoaazkGqN9++41tm1gqxQiDrb4n2EmtTL1a+FMCEpCABCQgAQlIQAISkIAEJCABCRQnYPhccaRmKAEJSEACEpDA5gTw4Xt4eNiuGJajWHzaLn9zloAEJHBSAgy/r1+/jnxPqVQFiaB78eKFIc2leJqPBCSwHQFGSGLn/vWvf2UXgRfUx48fTxR4NnTqou5UwUE7uw94owQOJMC35h4/ftwTQJ/LHhB/SkACNyeAtfDrr78eheCn50axeFICEpCABCQggTgBzCnd7eoImWNGFrGxoKIQ3k/irlXqzZs3hP3HSzelBCQgAQlIQAISkIAEJCABCUhAAhK4A4Hx8Dm2u+4aVu4AYus6svFkxLC1tRjmLwEJSEACErgGAcPnrtGO1kICEjgLgc+fP7MAz98igQlFJhQE50IOGhdD9sRlpkn03dIAPHLg+yfEpfgxukVNYGIJSGA3AqOBZE3pjISEARMM3I6EzdbgDKpD4xvDHZ5SfNJtN8mzC8J4SEB173YjbXpA/CmBcxF49eoV6lZP5nfv3jHE9U76UwISkMA9CfjpuXu2u7WWgAQkIAEJ7ECgp2ZkGFgIouM7dd0APHc42qHhLEICZyeAjZdxA3v12SvSLkRygEGev+ajnRy4sHj2xlV+CUhAAhKQgAQkIAEJlCUwHj7HzGHowVO24Lvlhq8njv53q7X1lYAEJCABCWxEwPC5jcCarQQkIIEeAb5Dghd1fOWM+BD+2BmXdan0itSvv/5KtizL8RePpmNfElwHTvRpph5Pf0pAAtcjgHMS497oOMlSPUNWYqtvgpMZYxkGe1jq/3rJqDbOEP3+/fteXfwpAQmci8BoMLA+l+dqRKWVgAQ2IpD49Nwvv/xyiu0PNiJjthKQgAQkIAEJrCTQM7Os2cSkN6djP7u0lX6l5N4uAQmcmsDo/minrtGo8ETQYbjGhu9nD0b5eFICEpCABCQgAQlIQAJ3I2D43E4tzjQMx9OdCrMYCUhAAhKQwNUJ9FaSilcXX2d8Yopna4YSkIAETkSAoA42ARkNCBnWgvkOibO/TMKQi08AH2IKFkdZRKS48D9sCM9IQAI7EyAS+PHjx6MxwOiTOFJHwn0JOWN38K7kBCEzCHfPVHWMgYta90TCCwEavZP+lIAETkcArYzHubezHgMaA52q1+laU4ElIIGyBKZcS13+K8vZ3CQgAQlIQAI3JMBsq52FvXjxgg+Dr4FAVH9rZnerozUkI/diDWO+/PXXX2/9hStm6xREPCQFReyNEeFNI4HucHETGitXM29CyWpKQAISkIAEJCABCUjg2gQMn9upffUi2gm0xUhAAhKQwD0IGD53j3a2lhKQwDEEWPF9eHgYfg1pKA2+1Hw3iWC2Uu7UFE0Q3evXr4dlDc8YRDdk4hkJSGBnAnirrIydI0yOKLsPHz70Rt03b94kPlu3czW7xY2G1pDAj650KXksgVMTYFziM8K9KlQe1tuT1p8SkIAEihNABcIrejRbtaBRLJ6UgAQkIAEJSCBIoBuiX2Rzz962R+oqwYZYlIyFDFZGsOa1cY/cjlcY8YqcL7Vc0ohED8Fy2LNAUhA7DBpHt6jVTDwk0I3dHV699hlWGAlX9iG6ditbOwlIQAISkIAEJCCBegg0m8Jgo2DHH/5lNs0GMe2cGntIszENM2tWpfl3029HGz63X8f4/fff9yvMkiQgAQlIQAKXJmD43KWb18pJQAJHEuiu1ifkYKbKwtJGoR3MmVn6DQbRVRthkqDnJQlI4BoE+OQmziujdeGLmrMf5GQrcca61iDYy4dhFkec3skafo7uSbx+Z/QaqqYMEpBAS2BUIfRJb/l4IAEJ3JAAmhue0MOKG108ZOIZCUhAAhKQgAQWEfjqq6/a9FiKmI61P7MPutYbP0CXjXHqxtEpc5sYnz8Mg0X8/IiEfPbs2ZTxkBKdp7fYPcgjQEft7emWl8957zIS9bxtp+QSkIAEJCABCUhAAqcggNMLTjVMk4maWyow347mD6W9+LYXhs8tbYv89ERJlt1kKF8U75SABCQgAQmcnIDhcydvwMLio2fzpaxmXwrWpXA3589tFwtTNrsbEOBLI6zF9jYxHa13qVX80czbkwTR4Z7Ix+jaM1MHzJaZaTvbmuLjeQlIYAsCUy7UlMWghHdLotDgeFvh7uCj7kF6jSfa2ksSOC+BrrdlW4tIbHCb2AMJSEACVyIw9VmGjx8/FvGNvhIr6yIBCUhAAhKQQJzA+/fvscm36b98+VLEJ6xntnKn75bw+oPEdlrdzNfv+tfrG93Mu8ezdshuYo8l0CPQLMM1K+zNJTwbOUgEbfZyiP9svibBv9zCZyWag/jt3ZSNeM2nKiJrmt17R4/xx2Ut0kXGUTielIAEJCABCUhAAhKQQB4BTBOo2UU0djxScCCc3cA6Lqfhc3FWa1NW6Pa0tkreLwEJSEACEjiIgOFzB4GvsdjeKmArImZ3jP7tTw8kIIE0gdGIiOEt+68hBYNMEHX9gvSwvp6RgAQkMEqA6LjHjx+PXuJk2v6Tvreb5z6xyt0S08dTkpdy7UqX7lUJSGBnAuxR8ujRo2GhPvJDJp6RgAQuT2DK9OQmApdveisoAQlIQAIS2JpANxaLfSGZiBUpsTehcyeUIlTJZEotHM0/bSEcvaU9ybLI999/3/5MH/gNujQfr64nwII7/ZlPRkT2uxwWRxfF1XXT4DQGPb5lgZB8TC/joxaNzC4yDtvOMxKQgAQkIAEJSEACElhKgOkDji6vX79eeuNsepyBmVng3zibcjbBH2ZTmKAUgSIBlKWEMR8JSEACEpCABCRwdgJo23wSAbV4tCLsPJf+8MvoXZ6UwA0JsKrEjraRiSur7Ox4uukS15A/jzkSsro2vNQ7w1co2fXfuNkeFn9KQAJbEGDAmcoWmx0D19RVBrRE3F3vrqrsSIyu3d3QW1H93m+LwgMJXIwA+uGoAhYfxC4GxOpIQAJ3JoDCM1r9qfOjiT0pAQlIQAISkIAEhgS6YR5E5g8T5J3pfcKOkJK8fLyrSwCz3tSKZDdZezxqSWuvpg9+/PHHdILuVRZ3kK17xmMJlCXAsiCrb+xuzMe3l+bMwiJxp1svLDLoEY1MQYSe8r1N5OQhWvqBu2aR0adpaRObXgISkIAEJCABCUhAAi0BYtv41nTaBZGN+1lbQWlnz1a+KY0Cz78cM3dgbZpPrLe59Q5wBm425sB3sXdp6U/D55YSy09fldtTfjW8UwISkIAEJFABgefPn6M5NX/oT80fWhR6FRuDJbSoCmRXhDIEsNGjbXdXFof5ssPc8KRnJCCBLgGiTPmuyOxUhY1vGWMLfga9K0PkmEUvRvjZtS6eevZkdXErgtQ0EpBANgGUkMSwmfaMScTdDeVJlDJMvPUZFGzMkb1SeDsU2dyrl60/JSCBSgiggPGY94RhaPLB7zHxpwQkcG0C6H5DLYgqM0LiQnrtuls7CUhAAhKQgAS2JtA1/rDmVbC4ri19VJkpWNZNskr7/w0h0Lh5Ln2s2qRXP4dlLZVtmINnJBAhwAyoO7bM3oJJ+ZCFxSbYj/3gcMBd5DfSLDK6P+9sy5pAAhKQgAQkIAEJSEACPQK46rHNdGJyimaOfo6/NzNl1ppR2tkFo9log3/bHTHQxnEFJ75uuEjdlIiJA58cbl/jHDgePscU4v880pf9j0tlD8ean5BaVnw4detkj8DstER7AJqYRSIap3CvqUhzb9fytT43c5CABCQgAQlIoCGA/tT8oUWhGBFZhxbF+32R9VaYJyLAvnG09SLv8xPVTlElsCcBXKIj3w9hlsSck+duT9mGZTHCM7bPbsHLtIuAQBe3hgA9IwEJFCGAxSy9zzRj5lRB6DCLYvvr0WbxGh/12mHfiqnKel4CErgGgdHHnJUPBrRrVNBaSEACEpglMKX7+em5WXQmkIAEJCABCUhgEYGyhqBuMJ6uSosaYioxfmVTl6bOZ9xCVh8+fJjKcOp8XkFTuXleAqUILPqOYqlCu/kQvNf4jcSD6HDGZeUUe3g3H48lIAEJSEACEpDABQiwtEd001dffYWfLe61a0KPLkDDKpQlgP6Mq96oSwkF4enHjvlo5sHNNeiixNfRRZnqTplKcLyhxGy9fTx8riyUCnNrnezxAWU4oD0AjfMoEY3gJgoPv0ycA/B5muKeUSltUhnQvEUCEpCABCSQR4D3+5R3S16G3lUDAdRoWpZPSwXVKjfUrKHVlKFaAkyCIuMki1t5O6RuUXGmbxh0ZiPoKJrFLeZ3W8hgnhKQwM0J4CedVjCI9Z1C9PPPP09dGj2/3QZPo8VNnSRicHTbAoxmicpO5eZ5CUjgXAR4zEcdjA73fzoXRqWVgATOS4DF11HdDz0tuNB73roruQQkIAEJSEACEpBASwD72Kha2CYYPVi0kVabQ8ZdyIaEbQ4eSGAjAnhULnoQRm1KG8mWyBbvAnwMcNiN29uxh+NTnsjTSxKQgAQkIAEJSOBcBFDk8LdsopvQ6PBbIPSIRUDUpHNVRGkrJEBHGvUnaUQlGgtPvzzHElZhmOrydbSpWlNu3krNTcPnpji255k7MRHCTxTuhNKBfn0cXdDPu5XBAwlIQAISkIAE1hBIfPpjTbbeewgBtDLCZoiHmdqm4hCpLFQCJyXAHIf5TmQHU+ZB2Tu1bAeHeXVkyY3gQBe3tmsFc5bAPQkwfvLNpUTd0/G92JcS9w4vYcIentz/zFSQzNJowP0lt0QJSKAIgdEP0DEvc6uCInjNRAISqJzAlO7np+cqbzjFk4AEJCABCZyFQNcNaVFQymwFf/vttzZNPGKkvcWDHoEuz96lxM+8Ns1zLcu7KyG8lyQwJLBomR5TOd82GGZy1BkcdvEaT7je9gTD+u0iY4+JPyUgAQlIQAISOC+B0d3V2bkDV0z8x+rZVP28hO8peeN/OLUFDLaIL1++rFeqWZJmL4wpwng/0oeRZCrB6HnD50ax/NdJsIIesnwEMO0I9V+3DX5orRgg8YQEJCABCUhgQwJEW22Yu1nvQgAFDDWMpnz27Jmq1C7ILeT6BHisiD2LLHHhDlitVzQbIEUi6Fzcun6HtoYS2JfAbMBYOuAtMvZ2KxQZ6LrptzhmvB0Nt+YdUZX3wxZ1N08JSKAhwHRsNIyWlTa8jqQkAQlI4MIEcBoYNUb56bkLN7pVk4AEJCABCexM4Ouvv25LzAvQam/vHXQDtwyf68Gp/Gc3qDIuat5d8fxNKQEILNoejsX9CqGx7onzZ1AwFxmDoEwmAQlIQAISkED9BBKOClxCc2M1sMLd1esHe2cJ8T9sP2k45IAhgulDKf9t9sIgt6lpL30YSZBnKMbUGcPnpsiMnOcDf3zogHnUVAOM3PPfpxa1zX/f6i8JSEACEpCABBYTyH5lLy7JG4oSQGViSsYWBiwc4pQ56qtUtEAzk8BdCPBwBWPncJJ++fJlzVyI6IhsbuLiVs2NqGwSOB2B2fC5ggFvZFVDfNqolwM6duXviNN1LQWWQOUEpj6yNDpEVF4XxZOABCQQJzC6Iy+3x79XEC/LlBKQgAQkIAEJ3JNA18SdcGdcCge/pu4t3VK65z2OE8jz+csLXMy7qxuKGa+XKSWwiMDUZyVGMyloKh/NP/skzp98BCPoRsKKgJbwbNTeKAEJSEACEpBAPQRmZxk4Zz48POCfYBBdPa1WsyT4HxKxNuXT28TOlXV3wZE4EUGHJOmtrnswDZ/rAZn/yTyKVs9bHpvqKPOlmkICEpCABCQggeUEXCpYzuzIO1jPY8u3JmqOKVnBlcIja2XZEqiGQDx2jjWtUxhEWKibNfGAn8UtJnHVtIOCSEACZyWAojJr1SnoEzAVrLInvufPn3e3Km+LnnIlbxN4IAEJXIwAyxujgxJTtlMojRdrDqsjAQnsQ4AdW0Z1P5ws0ZH2kcFSJCABCUhAAhK4PIHut77RPbDhF6lyL8SFbdqLZHvzTDKiEPNMhRl3sVBS1jHx5m1t9UcJMEAtWrtnxX80nxpOEhCbcL3tSfj69Wu+TN476U8JSEACEpCABCRwLgLBmBd8A5ogOhw4S81PzwVKaYMEmLeOLqA0t3/8+HGLKSpqfM/c0ZUWeeLWD8PnuugWHDM00LrBzUjafBN9pU3jgQQkIAEJSEACErgJgV9//RVzM3u2YUD/6quv2AQCb+xFlvebgLKaEihCgEcs8nyxzoqbYJESt86EyTaTskgpHz580MExAso0EpBAgsDsp+ewEaWNgE+ePEnk372E/fpw9wLCBUerTDXdcLfbWB5L4CYEuj6d3SobT9ul4bEEJHAlAlPj29T5K9XdukhAAhKQgAQksBuBnmvXu3fvihTdzSdujypS9IUzyfgA+9RUOk0p466MW9IyeFUCQwLEmw1PTp3JiAKdymqj84si6Hj88WrYSBKzlYAEJCABCUhAAjsQYO7ZnSemSySIDjM4X63AK8AgujSre16lYyT8D3Hky/t+ewQmXjSJnkxwXdA50PC5CO3xNIwm8c1ImiwMnxtH6VkJSEACEpCABK5IgBkUf1iT+SMah0g5NiBAgeYzUGjJxMs9evQIczN7tiVU6iuCsU4SOIAAk5fgZGTRAtgBNfnvIhlMghF0BIEwBP333f6SgAQksIBAwgzX5DLrExB0tiafGsarKWlHv0C1gKNJJSCBcxIgPHh0Z0qW0AypPWeTKrUEJJAigBVr1FTlPgIpal6TgAQkIAEJSCCLQHeqNWWNWZRxT5MpkuciAa6amMnvog3WCVzM2x6LVY9FQY/qqFftcrXVK/Gdh6Gos6by4S37n+FZm7X5t1I9fvy4PfZAAhKQgAQkIAEJnJEA7pq//fZbdwY6WwtcOgmiIx4Jz8/ZxCa4CQFsDnSMqcoyme3tEzSVMvs8PTkxZcY58O3bt7OZGz43iyiVgKnUogi6oMdqqkivSUACEpCABCQggSoJ4OdNRFz3jxkUf8TI8YdNmUg5VulQoPkMlEpRlW2oUJclwLJucFmLhaL0p5MqZMTEO7i1KkMQ0/gKq6BIEpBA/QTYBYAQkbScfOQznQCPmVl7NANaDSMVn54bfXHgjhPcryuNwqsSkMAZCUz5XDLFY9uUM9ZImSUgAQlMEZga8abOT+XjeQlIQAISkIAEJDBLAAWjDcoqskHJw8NDW2h2BFebgwddAvFIG9oUp73uvYuOufebb74J3hKXKpihySQwSmDUXDyakpOnCJ9DTlYYg7vF4dugYXyquT0vAQlIQAISkMBZCOAPhntnE0TXzkNnhWd6gucnMUu4EMwmNsG1CbAinPgw+8qJcBwdfTLRgbGKzAZ8Gj4Xpz2eclEEnZ7i4xA9KwEJSEACEpCABCQgAQlsQ4BdVRL7vnTLZDULe0f3zFmOqWNiYtytBaG8s5PkbnqPJSABCTQEIs4B33333Swu7NF4tIwOWfjE8DnNyFZYs6WsTzAVlqzL+Hq25iCB8xKY+gAdNXJwOG+zKrkEJDAkgBOAn54bYvFMtQRwWcCRl9Vq/jgwpr3allIwCUhAAlMEmGp1gzcw5q+xDhEK0vVKWhPBNSXwnc+DNxKrhumPfdjX7FTIvdgJIxF0b968Qao7N4p1343A6CxpqvS8Ty9O5bbpeXYgDQb7MaLqMr5pW5i5BCQggVkC2kBmEZlAAhECTDdwWuCBYio66rcwmgkfS2A3YWYfakSjfG5ykti5xK7TrBevmQjHGVJKem06EePXlPLV77//Hi9vNiWeiMSYziYLJmB+UsOW2xFpkTPynW4GGtctIjxNIwEJSEACEihCAKeB7ipRPE9f2XFWbUpmVmnFtE252wGe32tWGXeT04IksB0BzBazX0NqSmfcY8DcZx67RX2DMzKKPntNt6BnnhKQwCyBiFbJPm3xUZTP2eFGw8DLp3pxhcECVo9LQWJELWtFnMVuAglIoDYCWLYZtUal+vLlC0Pl6CVPSkACEjgXATwARrdO4DPC2L7OVRelvQOB3lSFTT10YblDu1tHCUjgegTY2A5nxLZeeDES0dH+jBwwX8M/rKvGEH9lYFUE3dI0vGpBPbUAjZWPELu4kTBROm3KQme3Y3QTY1E0dq4LxONNCSQsxsNyT+Tt2Qgfd3bluXOPzmGLe0YCEpDAbgS0geyG2oJuRQDXSrZxmZrgjKLAAsmk1fnmKJwLn8TFJRGWtr+7NfPuRCwf8+XE56P9+lyZjsoowMrZbF6Jdpq91wQSkIAEJCABCUhAAhKQgATiBFhbZY0qmJ5NE4ss6AaLK56MGdnUt5J6ZTEpS8zne4n9KQEJSAACDKez9mIWzheNojhF4X6NhRF7NO5Q9cTOUd+pDREihi87jAQkcG0CDHRPnjwZrePU0DGa2JMSkIAEqiWAM3TX6bwrpwNdl4bHlRDAj7k3VeGrIIbPVdI6iiEBCUhgEQFsRF1jPooHxiJORjLBcoWVCdtUV40xsCqCLi8NTUP8DDFyTJDB3mTCASsU7JbF23mRkTAhA/nQB8iTnMkfZ0QSc0C5lI4Muqsm6HmpLIHu8DKbc3c0m01cQwKCMYKmb3Rvt+6tocmUQQISuCcBbSD3bHdrvQMBQoyaCQ5BccHisEDyxb4joWUAACAASURBVCmUqOCkNZitySonkF4iCfrsFaxjWp6HhwesJVPFGT43RWbxeQxSjbUifafbkKT5eFUCEpCABCQgAQlIQAISKEKAqWlw/w6MIARyFCn0wEzY3ChYOut8rm8FWZlMAhKAQMQ5IG5NrhwpNm7s3aNCpu2Po7d4UgISuB6BqaGA7fB11r9ec1sjCdyQwNS8EmfKUm7QN6RqlbcjMKq642S/XYnmLAEJSEAC2xHAIbgbc8IgzzZwaCD4MmLNZsKFr1Hj+8W/HJMeJyUCqPhIODO17loAKk1ik/XtqnCrnFlSwYxGQ/z+nz8OaKYtdsgiT3JuWp+iOKDcCyzo3Kq3XKCyEQt5W83uUNaerPxgyt41FDuecnivZyQgAQlIYA0BbSBr6HmvBGYJMMVg1sk3zOO6HDsLMGkliE7/q1m8F0hAK/f2cetVav/wudkSE6q74XO95lv1ky82zN6f7j2zt5tAAhKQgAQkIAEJXJ5As2+irh6Xb2gruCkBFlBxYg4WMeUgGLy9kmR4EsQrwjYzLDNXIrliSEAClROIOAd8//33ldciKN6UDRH1TJfxIEOTSeDaBPDbazfX79V0agDpJfOnBCQggWoJMEmcmkc7xFXbajcXbNR8OupPdnNQVl8CEpDAWQgQEdczcRMUhxsS1mxMT48ePSJS7quvvuJfjtnsHxWlZ7Ziy2/eDi9fvjxLlZVTAhI4BYFFGuYWcaRbU8L0HfwAHcMyoctby2P+EpCABCQwJKANZMjEMxIoToD9WZiW8rjhGxDMnKAYZqxoU+pIQWInTZZeIiHqkkDKnatGr0t3VMwpU56Bhs+VbCyib2e3Gzd8riRx85KABCQgAQlI4CoEUKNZFGQXE7ZObPZNjHzX9yq1tx4SKEyA3WfZ4yeYKU8fFpBg4sqT4RYQHzriiCqvteJJQAJbE+j5IY0WN2sOGr2rtpPoYFNmq9m9u2qri/JIQALbEZhyJ2K0nFqE2E4Yc5aABCRQkMDUAjCKkPsIFORsVhKQgAQkIAEJJAhg4sZVMb7ffzcrlBYMO2cMXOnWwmMJSKA2ArhQx0XKG77i+W+Xcmo+OCyxF+c8TOAZCUhAAhKQgAQkcGoCTCpxG/jy5UvcQ4AtBtCm2O2FKW3z1fRTE1D4HgFiI7tfvO9d5Wc6jG2YvtSZWce/169fj5Zl+NwolvyTs7OpKT+k/CK9UwISkIAEJCABCZyKAMEtuJgzxcK4/O7dO6ZbhMxheWcGdZkYnlM1iMJekMDs/LBb54st88zOyNq6s1mmux+1NDyQgASmCGDejVhyrvH1uak3Al+aUkmb6iGel8ANCTx//nyq1lOLEFPpPS8BCUigHgKJT89N6Uj1CK8kEugS+O2337o/PZaABCQggdMRwFWx2e8/GIXCohsrboz/b9++Neb/dM2twBKon0Bkd7m2FsGBq01fz8HsxytaUXEdZrxtf3ogAQlIQAIHEtAGciB8i748AT4mhs7DUxYPooMJC4V8L52VRDfcvFIPmV0iWeSmWJAMnz1L58YH6EbjOf+Yvs2rSwnQEjgVJTyrEpeWlmV6CUhAAhKQgAQkUA+BJiKuJw+LdkyKuv+iKbl616PkTwmUJYD9Ir6UxQYwF9uMlkBc5u3pbW9a4MTaQWD/L8i3AnggAQnUT4ANv2eFvIZ68/nzZ+KKRyu7yCY+moMnJSCBixFAg/rw4cOwUixCoIk54xuS8YwEJFA/gakAYBQhh7X6m08JJSABCUhAAtcj0ATRUS92/cfgj4UKozeei/zLohvGKFbfCFPh72IW/us1pTWSwNkJxNccqSmD0nnri9fvqL1rWCMsYIntpYbpPSMBCUhAAhKQgAROSgDbOE5orP3xhwoU9MUiJX8sJnKXHlknbfpWbDpAut3xGT5wDYUJSHrCQlfEk7CtTnNg+FwPSIGfrKUlvnhg+FwBxGYhAQlIQAISkEB9BPgmiZ8lqa9ZlOiOBBKTkSGOS0ZEQCAO4eHhga18h2Q8IwEJSKAhMBVR1uWDQbD786THGK+nJL/ky2Kqsp6XgAQiBBgWptyJRhchInmaRgISkMCBBNh/lOFrVIAXL16MnvekBCQgAQlIQAIS2IcAW3jzt09ZliIBCUhgSCBiIW/vOnVAb3ywhQm70Z26sm2TeSABCUhAAhKQgARmCRAc9er//nAqSAdTtbmxksgf0U3couLUYjndwdTOg21Fjt1BYzZ8ju43DJ/7Qyu9B6UIpJ2KDJ8rxdl8JCABCUhAAhKQgAQkIIEeAaZ8QTsFN7JD7SWjXtMzsh4xNqExfK7HxJ8SkECXQPDrc91bzniMyzjG61HJMTgeuFvYqEielIAEDieADsnnDkbFSMTijqb3pAQkIIEaCEztwOLnymtoHWWQgAQkIAEJSEACEpCABI4isGgF7VjH2SKI4lWY2oGliBhmIgEJSEACEpCABOokgE8afgVv3rzB3ywoIU5Z33//PeFzixTLYOYm25oAe0bMxj3FVegtpJ3d6hovymHfM3yufFvgVJRojLgza3nJzFECEpCABCQgAQlIQAISuC4BjBSzm750a78ozKx7Y+XHzMgWTc75AF3lNVI8CUjgQAKRvXUx+B4oYZGiE4v9V31ZFOFmJhK4M4GpwQHr9/v37+9MxrpLQAKnI5D49JwhwadrTQWWgAQkIAEJSEACEpCABAoSwN05ntuitbl4tnumjFfh3bt3ewpmWRKQgAQkIAEJSKAeAs+fP//1119RhxLBMj1pcbp4/PgxQXSuIfbIVP4zskRyrLdM5LMBQ19Kw+c26XhT3gNNYYwam5RqphKQgAQkIAEJSEACEpDAjQmkpyFDMEvTD3Oo9syLFy/isrFTztu3b+PpTSkBCdyKwOxmWtCI24WrRZewez59+rRasRVMAhI4kMCzZ8+mSk8MKVO3eF4CEpDAgQSmRi0/PXdgo1i0BCQgAQlIQAISkIAEJFADAcPnplqBDaT4FsfUVc9LQAISkIAEJCCByxPAiwB16OPHj/ENCAiiY3nx22+/1UfrFN2DnQc/fPiQFvVPf/oTe9yn02x9FRnSRTCpoS7dNIbPdWkUO06PBRHXq2KimJEEJCABCUhAAhKQgAQkcAMCWCVmZ61dDDgCHj6D7cpT9pjdZWanx90Sf/rpp+5PjyUgAQk0BD59+hRBgYU3kqzaNFSTxf5R8dIGrtFbPCkBCdyEADtETqlbrH65f9xNuoHVlMAFCCS+4u488QLtaxUkIAEJSEACEpCABCQggTUEMPLEb8dYFE9cZ8pFVfADdHU2olJJQAISkIAEJLAnAbyzcDb45ZdfcEILlksQzcPDAx5rr169Ct5iskMIRNTdYz8912D55ptvZvn06mL43CyxnAQ4Tk15D5Cd4XM5TL1HAhKQgAQkIAEJSEACEpgmMLVf/tQdF/70XFPlRRUkbsTNjaa6iuclcGcCEeeAC3x67vXr11OtvGgsncrE8xKQwFUJJD5A9/PPP1+11tZLAhK4GIGp8YpNBBb5TV4Mi9WRgAQkIAEJSEACEpCABCQQ3F2uAXWZjdgi3rdNlRd9ms/uJAEJSEACEpCABC5MAFv6+/fvv3z5EvcuwE2LDewIonv58mXvy2AXBnWuqkU28Y8rz9vVPSJDry6Gz23VHIlpoeFzW0E3XwlIQAISkIAEJCABCdySQOSD6T0w7ADUO3Oxnwl/7tGaJqJHRtN7UgISuAMBtkmbrWYN+2nNCplIwBskscz/9OnTxL1ekoAEbk4gsZFkbxHi5qCsvgQkUDOBqZ1ops7XXBdlk4AEJCABCUhAAhKQgAQkUJBAwm48LCXhJzlMXPOZiPdtIz+77+nqXXNTKpsEJCABCUhAAjsT4NNTbFz+22+/vXjxIlg0QXQ4a3399dfPnz9XswpC2y1ZZDoQV563EzsiQ68uhs9t1RwJ9ynD57aCbr4SkIAEJCABCUhAAhK4JYGljn0JX+fL8GNzo8QnwYfVZJq2aB/NYQ6ekYAErkfgDl+fe/fu3VTDXcbjYaqCnpeABFYSSGzHgGb1+fPnlfl7uwQkIIGtCbx69Yrl+WEpaEF+em6IxTMSkIAEJCABCUhAAhKQwK0I9HxM03W/jDE54n3boohswNcm9kACEpCABCQgAQncgQAflMPw3gTRxb22fv755yaI7tdff70DpfrryOcEI0LGmziSW16aoALfrdFNw+d4Mkf/umjy2qC9KzEtNHyupeSBBCQgAQlIQAISkIAEJLCewNIvpyVmK+uFqSeHpdVcirGemiqJBCSwEYGIASexfdJGUpXNNvGFqKWjaFnBzE0CEjgFgcSmDCx0naIKCikBCdyZwNRONPHNce9Mz7pLQAISkIAEJCABCUhAAtcmENldriVwmS1Igt63TcUXIWpZeSABCUhAAhKQgAQuT6AJouODchjh4xFWrC0+evTo6dOn7tF5eA9J7MLclW2R8ty9seBxUIbu5iA3DZ/jafxp7K/gon5iWhjxvirYLcxKAhKQgAQkIAEJSEACErgwgbdv3y6t3bNnz5becsb0S6vJVNl9jM7Y0MosgY0IBG2yCfvPRoIVzBaDdddK2Ms5ERXTS+lPCUjgtgQScbbBZZXborPiEpDA4QSYSo9+eu67775LfF3zcLEVQAISkIAEJCABCUhAAhKQwA4EPn36FC8lYSCKZ1JJyqD3bSNtwrpeSXUUQwISkIAEJCABCRxL4OXLl/gkvHnzJq5lsf8vWxhjpV+kkR5bzeuVHlR04826HaKgDN0a3TR8bnRJrHjDTE0OKZ2xoHhxZigBCUhAAhKQgAQkIAEJ3JDA0m+m4QvINj93ADU1I0vUfSnMRFZekoAEzk7gl19+ma1C0BI3m89RCRLBLWwC9+233x4lmOVKQAJnIZDYrQAbuMtaZ2lH5ZTAPQmwx+Zoxac+STea2JMSkIAEJCABCUhAAhKQgAQuSaDrXTpbwYz1uNk8j0oQ/zoKEkYWEY6qiOVKQAISkIAEJCCBegg8f/6c3cxxTsBjLSgV6ujjx4/Zy/j9+/fBW0xWigBRTsFIq6+//rpUodn5BN1a+PhZG7110/C5bMSLbkw4UfkBukUkTSwBCUhAAhKQgAQkIAEJjBLg40hLJxdXWsQaZdKeJEowbnlp7ir4QfJWDA8kIIGTEvj73/8+K/nSQWY2w50TJAa9REjMzkJanAQkUDMB1K2EDZztIWsWXtkkIIE7E5j69Bxjmp+eu3PHsO4SkIAEJCABCUhAAhKQQEPgtuFzizpA0Kt4UZ4mloAEJCABCUhAAlcl8PTpU5zcPn78GPdbw2cDvwXiowyi27NXxOcClWzfH9wCo62X4XMbdqeEE9VSD9cNpTRrCUhAAhKQgAQkIAEJSOC0BBIfDpqqE9+4n7p0vfNxm0tbd20uLQoPJHBzAq3tLMHh1CMqe2slQgQzxs8EKC9JQAIXJpAYLjI01QuDsmoSkEBVBKY+PO6n56pqJoWRgAQkIAEJSEACEpCABI4ikDAdD0XiqyDDkyc9s/QDGnxH5aQ1VWwJSEACEpCABCRwCAE2sPv06RNf8X3y5ElQAIJuCKIjUot98YK3mGwNgYirDPkntlhdU/p297b1MnxuO8ipbmH43IbczVoCEpCABCQgAQlIQAK3IZD4cNAUg8Q2H1O3nPd8RmSLft7nbW4ll0BZAhHTzalH1PRwl4iHKcvZ3CQggbMTSAwX7MDNLpJnr6DyS0AC1yPAnimjmh5rvWx/e736WiMJSEACEpCABCQgAQlIQAKLCODQHE+fMA3FM6knZfDLFa3Ao7PL9qoHEpCABCQgAQlIQAKjBNh/AUP9ly9ffvzxx9EEw5MsOz48PBBE9+rVK3YKHibwTCkCBDeWymqffIJbYLT1umP43G7PTMJT07nTPs+DpUhAAhKQgAQkIAEJSODCBHBHxjqwqIKs+vBR+0W3nDpxRmTLhw8fTl1lhZeABIoQCMZ7nG4/rS6cdm+t7snmmHphdx6e94wEJCCBIYG0j1RiqBlm5RkJSEAC+xD46aefRgvy03OjWDwpAQlIQAISkIAEJCABCdyNwCJ7Tto0dDp0SxdedQE9XRMrsAQkIAEJSEAC9RDAgY0Pyv32228vXrwISoW2hoWfcKmXL1/uFhAUlO0yyYJfol668cR2fIKStPW6Y/jcbvOWhKfRbjJs19XMWQISkIAEJCABCUhAAhI4lkDGp+cSe3wcW5eNSs+LFWSLo43kMVsJSOAsBNp9p9IC5w0y6Tx3u5rwgciIPd5NbAuSgARqI4ANPBFLnBhqaquI8khAAjch4KfnbtLQVlMCEpCABCQgAQlIQAISyCawyJ5zsfA5vLcXcdMFdBEuE0tAAhKQgAQkIIEhgeaDck0QXTAOikxev35NEN3z589//fXXYZ6eySYQ5xn85lu2JPEb45I0tftjPOvLpNxz3oK/URuq2AW4pwzdcj3enwDBzXjd0eLtX7NRDQN9d8eaZsTnAcbdhGP+5Q/nZr5Pur/MlrgnAXoInYHu0fQHWp9u0PybCMHdU8Kay2qfL0ZaGDaPVffhap+s9rFqHy7xtvQcnWru5MomAQlIIE3g3bt36QTDqzeMiJialA3htGcA+/Tp0/anBxKQwA0JjBpzehxOPaKmv196MY+HXsP5UwISKE6A8RDbwmi2i9ytRnPwpAQkIIGyBKY+MRff3basPOYmAQlIQAISkIAEJCABCUigNgIR83grs45tLQoPJCABCUhAAhKQgASyCTRBdK/+84cZvxthkciTfef5e/LkCbeceu/jRB13vhSfCzT++TuLN1pcXBJqRz+5Y/gckRWj7LY4SZzGaDea8ifYQgbz3J8AXmi4hhA1x7/BEbxJxr/DvkEvwgcF3zX+9h/cP336FKxCBmeqVsSM0kQBQRt6SDuMoUI2Bsc2LA2eFH1IdCKBy8jJsNBIG4GGtIja/FsEV6TQXhq6wePHj3sny/78/fffgxk2DAHI32znbBI0//ZG42OfrGBliye70uhUHI4ZSkACEjgdAd6Js6/CYaXu9vU5CFDlnhowxNI7g5rRO+NPCUjgbgQiX5879YiaHuiwP9ytxa2vBCSwhgCDxocPH6ZywKz0ww8/TF31vAQkIIE9CTAijU4PWT5gk9o9JbEsCUhAAhKQgASCBFjc7O5WjEm8u5UqmTRuAKz8Nn+sqscnIHjlNaH1/FuDMtDoKtS3rWZb2dbboakmVikmYm4XG+xFOyezHXcGbnHFCdCH43lez5K8dO11afo4W1NKQAISkIAEJCCBexJ4+Z+/t2/f8n25YUjFKBOWKflDNWV2f5Sb/ahgZzwZZE7V4t9825pDXBJMLuynf8fwubSHUNkW+umnn0pNFAkQirdu2Vo0uWGYy7a+YXYExRZSDfNcI+cwt0Vn3r9/z3cqGIIX3TWbmJGIvyZbjKEESf/444+7xdHRcKPLybNiRxJQEd5wkZTDNDwR0OZx5i9ijCBNm4xb2gwxoD979gyqmyLFukSAe1DUVrbmAP7dJthH4J4MNfwkQoCnAIw8DkXk+c+D9V9PFj3hqprTJUenIt3ATCQgAQmcmkBXpYlXBF0invgaKTOqjN6I7rGpfgjbJgCycYBAM2kO+JdjBOAAbZmZVF4roC3TQ1rPkibDRh/G04I8/587yX/+Y9K6dWXbWjRqPPpto4w1tW6udl1A8P9ANATLnoS2JXoggTwC3VnYVA4Zw8tUVvufT79EdhsT9q84Yy91568dbNuxsRl5mkl38cEHswBT2ma0b4puRuO20D2H4v2xV1tiY2po+kPzSqJdeAFhg8VSZKPEG46enEgM4bj3aiIfL0lAAhJYT2Bqoarxm1+f/6Y5qMZsitfMJbAFAbXNLaia500INJPoZrI2W2Xm9fwx1+6mZHaPcZXF38QEH3+p1rXj4eHhqPA5lnGp6Wxlm2pSx67NijksU1eqSV261fd4fwI3bEdec3TLxpzSmLyan43hi/Po3ni9LmqLdi9g+nmTM7djqKGrY3nAVqN5YRHP7MSMSPF7GYXiiU+RsvdCmZWZvjqbxgQSkMBSAtpAlhIzvQRqIKAZpIZWuJIMTNL5Y6qF9b47EU7UET2WiQMGAW5x7pAAlb6Ep1k6QXu1cXhofx54EJfk/2n7fPCn4N+XL18KVp4pVkHZ2qwSjDYqsS16zcHh0y0EyJZ/z6XHNXLmVZCRAjNNwZ4fyYrxneCxPIEX3UVBEXny0mCzXiRMk/jjx49bAMfo9ubNmwx5ErcwJL548SIx5uRxa+5ivKLvJUoveAnma0SN3JuQlq6+aT/sirdFN0hUbetL1x6dgvRo024Tx495coNFmGw7AusVy7wXzXY1MmcJlCWQpxGVleEUueVpMms0Q4Yv3sKUixrDVAiFkOGI9kKlaRZ6g++jjEGMorkr4/XHiw8J19Q63RmgAYcMwbiFGnF7On+vSqAsAR7hyHO624ysbO2a3BIVZLDaosRj81w6PWfwKTIkNsNy0CxAMkY8bjmW1U1Kp30j7cLj4Dso2CUSowoPVDATk0lAAhLYlMCUjscbYdNyV2auGrMS4LVvHzUNcfLatT5F7dQ2T9FMClkhAV7WzIsTk4uMS4yKoxPt4erzzn4mS1/xs3Wnpk5g9+/Vl2xHngUeRroTCxy80doFDhxUmOBHzClNd2VxJNgilBj3qyHlzk9rsBZXSjYcIRND0KmN5KOtRh9L1Hd4SfV7FKMnJZBHYOmL1aWcPM4nvYvx1kG42rbTDFJt01xGMKYnzEeGg0DiDO+IfYIsLgO5rUh8OoDm3N517EE8TInaIer/lBUXDSbRF5de2iKYLS3hFiWWIsz8fynAsunXGCDi/XK9zGvkXNpYe0b1jJLBMoXmsVTsRenj4+CohOmTmL8XCUNHihvj0kVPXS2FlH5Y3Lg/KjOjFsPaIowZiVE+RksveHJUqh1afKoKZ7e63mF0Gu0zw5PowVOtnD7PaDDMzTM7E0irbekWbK4ufdHsXMFEcdSdgYi3cPPi418GfF76e+o5CfG8VAmBpntEnoU2zT0Ht7zBJG+5K6+stoF6B4sGMd7+DBS9HDJ+0kkYf6hIqX6OYNmv4678CIZyWEoq87kbAfohDxTPNX88KbN/wYnwbD7dBE3piEFPPvyFnp7iLRp86u9LOHDQEN3xZNHxGpsv9y4qq02MwNfzO6mnqzAgLFWiGBMKvhnzUDQveiTnD3kqfCemR868WnuXBCQggbIEplSCCgfVpuKqMWU7wCVzY5bR6pDtAScvWdmzVEpt8ywtpZy1EcBSkZ5TMMo1syFe6Ax02C6YdDd/jc0nfTu3dKd1o4l3M9fwih8VoB3J1xzoILhb375qO/KgremB3XuDajYPcveu4PHWjlK7daQ6Cwq2QpOsziqskWpUx04w4cW0pjjvvQABdAyGMl7uzRDKv/QKXTuWtqw2kKXEbph+dHzm5A1RVFVlzSBVNcflheFlMToUJFQ15sjOHZZ2jPisMDjpWypARnpaOdENupeoHfnfLnyOpupS6B3XPKXBWteTduefa8yFaexlK7JGzvgjl/HWL1vNbm6M7xiU48IvSrmd6ZYqxH3ydgZOrbsG9EXESLxnh296wtYv+LRvZbc3Zh/3IFOj+Ds4u9DZGzFw9ASr/+fOD0ua4aajU7AtkCEt5NTVRk8KlmKyjQgwFE81UPB8/EWzURUyskWTQeypCtIz65l4ZNTOWwoSyJsdMCoWlOFEWU09U4nzeazWD1xdkYKDGKpa9vuuW1zveL0ihEZXXDCHwRM9d/WIuumstvfgBH/mjTAFkaYnrZdRNhiTlxrQR1uQ9sIWv4g/I/P6Ke36cXiRzHdIjPqU3SVo0O2Mb2n49OTRcYyeuY8VNC1eezUxi+HJOopeK54HEpCABHibj77oGeErhKMaU2Gj1CnSqG7DyTqlvbxUapuXb2IruBEB3np46Yy+pjnJbIjZMaufwekPuWGTnMoQiwf5jM6wKIt7N6pjm+3sQMFEj7kVVaDKTKMQiVv444Cfiar1AJKPs7AWe/EDWmT0Fdy2wqnbcb1Fq+Uwa2Okl8KqTb/0QJ2neN9uMqRd4m1Rs5tlNp+p18QUFrtiNuoL3MgbIWEUZUSdHQkvAGF9FdBz0i/Wqaevd553iks565uj5hxG+4mD8IFNNqsV9x7S7k8X3Q5suAsUzYsj8f7t9rT22JfyonZvuc0e1KPqYDCZlbZNAI3bhc+l5941z+t42bQtd8gBAix6frqJeUJ2k3mNnF2Zp47Rs5dOlYd1ZywmE7Q3BnH+pePxM905h5n0zpDPFnVfX9menN2fVH+Kc3u+CPBuofHjDJsy0tK48SIKptx0MrDIQJZXqW6Lr3wW8gSYuosGZX2iFa/mgyIPy4lGp2BbZHcnUASLMNl2BJjtTD2bwfORF8128mfkTJUjnbZmlTWj1t6SR4DXU/BB6Ca7befJ09AytOv1A1e3vWYHMSQkTfeW9pgqox9iIEBDIBl/9DT+RUI6D3dFmDAicXtGF6WUqXkEeTYuL41gTeYIxk+kRea2CokDMqeIDMG85YYEyj6ViW659FLzVB7VIulnLWMufFRFEuUmXpSMIQxEVJPuQUPwxwHp01jixt9RI1gz+vUKZehrxuQpDRBRE3X00iICtPLou492pxWatxKdgTZCX5p6okm5qND1iRFsShjOV6Xajfb8Vvj4E7QemjlIQAISGCUwNbxXGK/O66YdP3sHqjGjjXvnk6MaLCfvzOSouqttHkXecs9OYMq9iekb72ierOwKMr9jGjI6Dey9Xtufa4qLyJmYNDUzU2SO5EMapq5oBa3kUwfoP/E8g0Wb7PLtuOipmep7zfm0KYBnfHg7pfM4NOsazSNJH57S5LldtWeLR3K0aYaNFWnlLcTbIc8pU+0UhNm1vB1ktohDCDBMRXpLVSbcQ0ClC9UGkubj1S4B3vvDoVhloItofnfT+AAAIABJREFUz2PGwFG9kRZx0W3PhrhzWcwUFimuzQDCLU6T090GPsPBduoMc7d0brtdnbIvjUrOCHav8LlZOjUrrIt65Gh7rzy5ZshImJBWSjW8fY2csw/qlHPqUIzRM41ykJCQS9g6GaAj86thEWgkeNXM1mJRgojhdShJ8MysEWH2mW0KaoxocKOnoX7BkD/uDboFJ6QltziueD9nqEE20iNkIy0FZbd7K/92IxhCtqVsdNBwBsLS/HlYeLJanpCEKmw5A5CluU2lJ6vEkxvvJNulpL5TwkfOn3F0CsLMG06BxsASLMJk2xH4t6q67o9HYzvxiufMODNqXBhlsN2YX7xeZrgRgYyXJn3pXA9FQXR5r4NFqmAj7fqBq/vIp9sLzX84aHCGu1DeIvSoYIQMylUktzYN2XZr0RxTEJ02MlthMIx0b2oaya2VyoPbEhjtkMMuuvMZOvCxLTIcPboEKp/7RNAxwenWqDmm1kwV07VjGE9MJBmdZksfFo1dJTIsU/TwXiRX65tlHkkw+tKkP0zdm+gGtNTUXcXPRyYIe8qTrmDadkT3Tt/uVQlIQAKbEmC0HOoGzZm0brCpVKOZj+oDqjGjrDwJgdEO42t3/76htrk/c0u8BoHRQYwXdGKyllHxiKWx0Qo2nV6NTjMxmS41vXYJRKy7aBERo0Q3W48TBO7Qjmmz4ZRSPXo+8SyzitG7BQMaXXoIf5R5995EKcPcPBMhsMhJ7JLLNN0OFjmOGI0j5E1zLgIRy23bfxjKzlW73aQd1Qa1gezG/3QFjXYYbSCHtKNmkEOwW+goAd7IKGNLZzHMRza1AIyKepaTPOCtDjN7sMamURbIIr+gfy9qly0+sQQ1C3GYoKzuiGyzT0jZEsuy5SEfItrzzJpFRAwWu4m6Rs5EkzEiRFxLR6tJx2OMWCoYz+esJWi0uFGjUqJq6UuLLCOj8iROph2CR1Xebm7IRteaNccAZPbZ72bbOw7yjEjLe3pW2jU9Dck3mhKkXaB6xPJ+Lqp4434dtPWTbGh+zRCSXhQsMf1MFb+6CF2v4qcenYIk1wzdwSJMth2B9Ypl+kWzneR5OS9977sglMf5Mnct7TDNK+C23WY3XOsHru7LOjGIjc7885boZvVYRIr3nKHehb4R1Ki7jyckIy/xWe26m6fH9yRAJ+k+VpUcMygd2Byz9qUDZVtfNLUb2jGWDkQMp1NdJTEyI/xwDFxkMmboGy06b3hfD/MyOQzHAToJtBMVTLzQeT0lbix7if4z1RXb8xkv2bJCtrmlxxYewzalBxKQgAT2JzA166nqJasas3/HuECJo317o3WiC+DaqApqmxuBNdvLExhO3pnmzE7W8rDwnEYsjel5Yl7R3DX1il9kMUiUPmpJaOeMzUHampHI3Estgfu0I/P3Xv/J/jm1rNBTYChx6nHopZySZKOHt239ux1McR49fz04aQPXKISprn49ONaoS2Dp0rP9pEuP46kX6yJzd0ILSis/LuX0muMsP0cVA20g+zefZpD9mVtihACv2qVzGQYQpxJDtqPeaKNqMCenpnLDbLc+s0jsfycuK1DCt2CKXeJ8QXciVK6IRaxgiWXBklvGDC3BNuMSAmRXioEpo8S8W9bIOVXBiLfKlLQr5z+E6ywd05FkZaFdDqOW66nKLj0/NVeZfWC5cVFDz2aYljz9jiTzNCXesmiNXaqzx0un2V35t3gh0Q+7RRx1zLNA0y+F2dCmmRLT5niNCj5cs90gkuDOo1OED2kib//RDkB/CxZhsu0IrFcsp14028mcnXPeSLvobZgtmzfWSSBvfFtkca6z4nlSMRqMjvbpkxljCE8lihx/6If80UwZynwr1ZQAQwUAhXPNgBDhE+k8iNEK3xys0Z2o0Ww/B++aiud1J+86HQH64Wxf6nXd7X4iCU/csf02rXUwdp2uiVuB0R6Ho+7UWNreNXowHNDaXjE16e6NpUiSNiZ0y2Wey7ujLWJ4cGyf6Yp6umPQ9XoFjRupRWLcmOoDkWwXpUn3iqaf7CZMRPIe6l5PthtHGJpGAhLYgkDCvlTP0KQas0XT3yHPUa01qO3cgc8OdVTb3AGyRVySwOhkZ9Phi6cVi0dvktL7GZ/FxxuFPIezy+KmoYiXGMzjYpuyR+BW7ciTSG/59/LGf/7SM/3eQ9T7Obo60NNeKGRKJ0/bMLtl5Vn/eq3sz4ZAHDtNQPNdj9siAk0/rMo6d70WqbNGGf2E3jI13NVZx02l0gayKd4LZ97TIppBeNNJxIVhZldNM0g2Om/chwCK2XAO3gwXU/8y/cnzSN+nRvuXAsMpVsPz9WjCEcNIK/+/61iWLMpNm/v6g1IWnFFbxqh4pUosS7XNDeU78rf04R+ioBsNC2rFyDigCcgT4wjhK0Aelhg8Q9W4HdsHWfFHD27+yJy/RuYM8dK3ZIfcYCmg4unMg1dHlb80NPgEM08noxbpgtZcHTVjoWMl+jDNkTefpC2yTXvIM0UJYRKIqGB2H0hAmGWeXWiimjxi//fA/fv//zyCf6WCa57o2Yq0CWi7Il0aMon2aotLH4z22yl0m56/+egUZJv9KNHrgkWYbDsCPLPp53H2aj0P7CylvOGUAXk2ZxNclcBs/x9NgMJ8VSDpeuW9NHkw09nGr6I0Ah99ZtGLaXQQ48HvNi4vrCKmnIhgaSWzN47xM09v71KNvAgKNlO3aI/vTIC5T/cpGz0+ta6YHhJHR55T9AdGDNql2178zH7xMYJ1s+odD8fD4eAcHwPTLdIUTZpTtEKFQvZecPEe3nuvdfvAbiNAt9Cp4+xOvkVjpU0uVYm6RfXNUwISqJYAg//oKBp/KWxdNdWYrQlfOP/R1UNdx/ZscbXNPWlb1mUIjL6a9zHx9Z7ZnoYwnOyvZz4scaNlHUzEveoMfzJlixsr1tf9SjnYjrQmfYzem7CWDLvc0MGjZ0BLKy1pI0OvuCv1t2PrEjFUtvAvabGk37YVDB6woHBsq1n6/gQWDYZtR9pIB9i/+itL1AayEuCdb9cGUkPr9xTjuH01MXK66FZDy15MBtSzRbMJXtZ0Udcxm26wSB+uR72h+Vqla/bg33Us2+nRb2ZLjSegO64Xb1FDFilxvcwrcxhqmXHmTUoGjpUyzN5Ou/S8mqaERBgesC2MlbNCkmBU65oStXs+rhlExCDNIiNFI0nx0RxzavNHc5A5jdjTh7oEIsdDSuQ/lSeJuRrENZps0WjQk390lEeeqbcsg8nKThuxcfeEbH+m7YyjcFaehE9bevGD4kY3+tJKIfcnPGwgR6chk9EzU0PKbB/YbW42KrYnGwIMpLMtlU4wfNFUyzZdkamr19Bdq22UmgVDCZnqFenzxfXDmil1ZcvTAzd6F0Qic5p2HA5ivQk/g8BKDbmlFFE+E/PEnmZSUH+LtB1p2op4IIH1BCKz7xpmBNk1ZehIvCxO+kChN/asTEwEVo6QifGnNx4Oh9C4QSA4P6U62S1+5xt7eBcpz71XW++p2cEtZtivejI0P1f287LdIw3tpMNLWUTmJgEJ7E8gMX2uZAhVjdm/V1ypxNGX76lnK+dqHbXNc7WX0lZCYNQ0upEZdljl4Wu3O8+Kz+WHOY+eGVpgmOiNpixysmc67latPda8kIHaduxBoxsH1997doCeoSOtsSTU+LY/dw82fbh6BK79c8oDqku7Pb7kmmNPwWsrmzi4JIdr9/P1tUv0h8SlRdbp9ULWmcNQGXMpp86WqlMqbSCHt0vvLbloWBttvnbMdNHt8Ma9pAAoacPZXNvrRg9QhnfojZXTjnjLtPRGAysOqWDEJNKK/e86lpUSFafNff3BouG1VxHmxouasJF2TYk9AY79uagfjLZU2lRRpHYRk8qxk8ylQ2dLEkWhCKJeJgnPrbbo3sEORqKMB60VsgcKE9hor8BiXqon9NzpWklmD7hxuJo+1UNKvRKm8p+VlgQ7NP36/jlbEfrDRhXJeJp60u4wSPYId39m943eQ9fNc81xBs+NWnZYi9FRpdeaoz93W6sbyuyZlsB6xXKjPt9KWOqAJ2K0H86etKOWaoLT5ZOt7e82/NaGNONV1TyAG1Vk1E1k+Mj3BrHeqFhcG6G4oQy9M6OKbg/vaJo1JCNv86GuvqZE7705gYiyTbc/L6X0M1Vq9r0nn6ExAdP2+mGBHHpjYPdnd6zrIY1b1RdZVPZEeo2yevoSzbSoV6RX8oq/hYfMe6/Xbvdrj6nU8MYDz6S79A7QDqy7RUtAAtUSmJrm9GZbR8mvGnMU+cuUO6qx+M7dp33VNvfhbCnXIzC6WB+fR68HkjDMYn1dn3+bw7CgHUwu6UlZM5fE8NUK6cEsAdtxFBEPy+iz3NormoOeBbVrQJvth0tXTvccRkaZXOZkrxHTPy9T625FFgUQNnzKvj66wnhcJ4GlA1T7HOnaoQ2kzi59Iqm0gRzbWJpBjuVv6dkEeHGPjh7tC3p4wMyl6wmQXfRJb5xaUhmC4kw9E7HeGDUqbXvy312ibPP0/PnakvIOZifMCI9eRaH0b2pOM2AP4q7IRH1UpEiJZYltlxtP72gd4yeBuZ14s5Y7GpFm3U6A2ZyXjpgt2E2XXZdKBcZFvkGzWEYTdO1cLYfIQY8VD+DwriJOb63Ysx1vKEB7pmfdG82qbL9dNKC3cjYHdJW21rsd9GRY+bPXPYrXIuKIlq7CpoNkor5Lx4G2FpsiXSrVPqMTGLMHKCRMtIKX9iGwXrHctNsXhLBmwC8ohlmdiEC2qn+sgn0g4Wxi2y16RVbguoMYWj3vpva1voWyFxl1ebH22rE3gm1hRYqobV1WPQn9KYGlBLrPWvvQ9Q7o+UuzrSd9ry69nzvYEIqj6BkTChr3ErOJdjzsjVHx8ZmXcg9++ucZm6Z4Wy/KsPcsL9WC0m/qHSaMvY492j1qe/2lNS6QLmpBE0tAAhJYT4C35+j4ycnt5nqLxO6N9qoxi+iZGAKjZvm4RirDNQTUNtfQ897bEujNoJvX9P4zhd77t9UWyqoHvVECMwIryxDY2qY0Vbu2mhwctcZ9xp5vO0612qi3TLebcUyHb2/vpofqrJmrt+7Qy3n4c4uFiVb4+xwswr7/6L1PQ/Se+mFnG57ZRzBLqYfAoiel12HqqcUhkvS0FG0gh7TCqQvVBnJs8/VekS66Hdsclr6UAPN9FlV77+X0T/p8d0aztMTzph8dbKdY1RM+t8j14t86SdkWivjbTUGs4XxBtaws2LzcugaIPLwbmRh4YGblWfp+zUM0ddfSgbKtzg4GgoTzVitG92AHT5rsntaVbdRcXnyRb9EQ2cXIcesbR7cZ7cMkmDXzTXW5qfM9GRb9LC7MlJDt+aWdM1GdfTSP7Ce9lXwfOVvCHGTLfM/RCWLZ3RINuEve40MIrFcsuy+aQ6oQLHTN6ylYhMkuRmBUcWpfT4mDsh4AJ6KaduZOENvOmyEiUncQ6+oA273WyTlBo7nUNX/0vFGZF2zRK3qlTEm4RdHmeUMCwf62/2yrVFvM6lelCtotn55FojtzXy9DL/Pe+MN42OPJJCLeN3pLxb3Mhz/jOa+v+AVy6L43gZkxeZ+dS27dIsM+MDzTfSnX0Gqz85oahFQGCUjgVgSmXuXF1x3yqPbEU43Jw3jzu0a9GSrp4dduGrXNa7evtduOQM/hspnjZMzXVko45fVe0Hg+a8BnGNloUtmzVAwnks2ZY71xVrbgbrfbjgnUkZ7WPt29xJHu17tlqie357dbyklAuN6l2T7fAueA6cz1CDAyd+sYOS47j7se0kvWaNYEmug5lwQSrJQ2kCAokyUIaANJwNn6kmaQrQmb/z4EUPZ676PEW7u5hB2DWzaav+9T66WljA62U6DqWapepKHhp/GHqSp5/gIEXr16tdQXp1frh4eHz58/906u/Pnp06dnz56lM8G08Ze//CWdZrurb9++/fnnnzPyZ6D829/+lnHjolsYbhalpy7FG7EnwPfff987s/QnEv7000+9uxiF379/3zu58if9atQuH8n2H//4B72XlP/85z+HfRhXY8bfP//5z5Gs4mnWPMJLu0pcqqmUs75lUzf2zuNN/vLly97JLX7ysK8hjEj0262fr27FHZ26NDyWwJUIZI+f2Tdeid4965KxftOA+vrrr+9JrMKKL1Kh0ULbGQoP/naTjp7dc7S3dJXMbnq0d2ago7esPImOHdHZis8dVort7SclEDGrMaksPvXbDdff//73RFnZ8+VEnpteYjr2+vXrbhFTPnDdNPHjtK7FfBC7WTc3XEyCfePXX39dOpgHc+7Kc9tj8LbvTSDQjhlGBqxAaYCzCdK3p68GTQ2R92O6oLJX048MZWFSK1uiuUlAAhJIEGDM6ekJbeJFXqHtXWUPVGPK8jQ3CexJQG1zT9qWdSUCWA7/9a9/DWu0yDFreHvGmR9++CGyiVhGzu0ts8oGk1YmUMGpX5tt5ODbb7/t2mynbhl6O0ylvPN52zHR+vS0xNXepa4Bjf4ZcQZblD/FzVokeiL5c5TAInNlbVap0RotPRlZHejlufULpVecP2sgkD3gZN9YQ61XyqANZCVAb5fAsQQ0gxzL39ILEmC1HdNEE0QX9IvAjsEqAy5nrDXfZJVz1HRTsBUqycrwuUoaYisx8LNcqXwz4+X9V0o+tOHHjx+nc8MdE5NlOs12V5Gwa7tZVBBWzh2cmbAlRSyeXcm3tn4GXyRdkbrHvFSGhhXObOT/ushTuSsnx421aMiTp4xLW7T+kExPpMTPDx8+JK5We4kR4Pnz57uJ1/X/ziuUNtpHMXJ0ymsg75LAKQjwBslT2Na8Jk5BRiGnCNxksjpV/Yzz2frqdqgXPfXdGQrayxZqZ0M1oiq3SiaTzfYYwt1AhYw2St8SGe42FSAtnlevRCAdXdbUNPKkVMskHfBTYbBxmmRves4IudS3Jp1/Gggwuz4lDOzxyWz3xrQMzdXsF1kk8+ul6e3QNOvuNiQQsYVmb2cwLG54JmKsoMttpxIMRYqcmZUnPQRFijhjGroTgwMW3a/8K02ALsc6wn3WLM/Y/4+VeWr8x0e/rMKQV03VmDxu3iWBGgiobdbQCspwRgJT05xD3su9B7ksT6ymEasyabB5RqafS8WL7KbP7IxtW5fmfKv0tuNscwfXOHByaO1gGLjiHS+yKNAISfzSISPJLKLTJWhbKiL5gX59EfHy0iwi0BQRfBDy5PGuOglgj8pr9/iwVmfF10ilDWQNPe+VwOEEerOnKaNrQs7IrMdFtwRAL5UlwKucIDpcvunM8SX4NoiurDDmdggBBhzD5w4hv2uhbI4Sf8KHkmG2I+CtSHAIb8HZmQDj0dOnT4di7Hamp6/Hy2VqtJvkS1WQra2faX+yWYZUp2dBBibmyNkb8xKs2fsHWwlBfT2LCc8X29vPegjlSZs35W7K6smZJ8Ciu9YMNU1BfHdut+eoKZGGo9BF1ewlpvcujWjt5RD86egUBGUyCZyUQN4Gq/uMPydFem2xsy1HG2ksF6adjXqWSbwtcAhufc1xfYjszDpb+lSCYOaNrt5VTjYN6kPaiA6/v/Y7hdHzpyYQ2V820iGrhZCu4JoZ6P5VJhylHR4pnRGy+HRy0SQ34p3WUupK3p5MHHSH3EQyL0EA82Mb3c1PTJEZHSPyTunZssrCjwgwa2UtK1Iwt/RTkx6CgkWcKxkd8tGjRwT5R8Kzz1W1GqTlMeRhYc3y1JHtNZC8qgxT+2v0HD4Oqb5qzCHYLVQCRQiobRbBaCY3JIC3yahKfJQhImOeGG+1yISuyQ2FtrtvWryIdEriiCJLTlPf6U1nfp+rtuNsWwef36530yJVvHtjWphF2aazuvNVAh3j1T+1hTxRzdFXVSI9l7RIpPlc9WrkPTus+21dO7SBDDuDZyRwIgKaQU7UWIq6lECzOSPe48GpDfkzjw56VS0Vpp7027nJ1VNHJDF8rqrm2EQY/DLjlp1RCfDpWe+mg0mUMLy0ZwnzBMajURn2OdnT1xcVujICZ1FZtOnSOVW1BiMUrKFllmi0RUAWJY6/6obZYisZki++vX233DXSks8iC1e33EOOcfziGdy/aApdyRnPvO0CPhsgjk77dwxLlMDOBHhTpz1Nh/IwbF5+SjastWckkEcge7uH9PwlT5hFdzGNarVlRgn2QFp0e0biyKonE0z2iG3hsEq09T6jwfzPpf1mtI637EAgskB+6hXxdNTWUm1khxaZKoIpWNcnnjndFiNk/PWBAIvms+0QOlXB3vm89fheJjf52bOAxX2tunwiptRNn5fIWFRn+FzawJIegrpNcJnjVpG7TI3qrAhdK/4FgzqroFTFCaAYjL5ta7ClqMYUb24zlMCeBNQ296RtWVciMDXJ2nRilQa43ZRqqrKj8pAYf4nRS2tO9gar0azQotk4ePSSJyFgOxbpBj1/66GzTaIU1kAjm1VhNNs0IDYh4cUuLerz2w2hx1JdBKERNW0KO7Y6lr4dAV074my1gcRZmVICdRLozSxcdKuzmZRqDQGW+Jm2EAUQ8ZWiINZwXZBqgR9o1WllyDswfC6P28nuwqzAs71GaKaIi9yAhmUxeU57SGDUOHZMwdWy63o1rELiDENA0KEzkcmiSxE7UTdDlorrtH4ON1QjEJEd0brClz1eabzoLbpj4Nu06VdKe65dvRdZS8v2ijzNvivDsCd3r648dnRaCdDbJXAKAsTGL9JD0D32DN0/BcNbCdlTSG5V97zKnnd3nK6WsmiUyAPFXRH9k+lh107aFTK73NkbI2aXc2m/s1U2wf4ECFhNGy4akYKW0/3lj5SYrmBkBIiUskOa3hRsI70ojatbzaXz2UW9iMSbWh66FTn7cc8rC3R5+01EfGW2e16CG/TU6aiUDjqNP1Nn74qt/ConLYqtD27Yu7ZGevb8pyYpU+f3rK9qzJ60LUsCZQmobZblaW63IjA1yTrQ0L3dlGqpatr9gnqpXsFcOGJNXelEVEraOvOxHWfbJdLHuosa+DixGDqbbTcBm2KkPaOwyNXpB9WtxVmOpwbqUfm3G0JHi9vnJJpeRkF5tseMgrylKgK6dsSbQxtInJUpJVAhAc0gFTaKIm1EgC05cNLmwz+RaU5kF9SN5DTbIgQwRhk+V4TkCTLh2V65LohdI3snb0pPjxe4sxxu1Fjq6tRt9a7zaPf8dscEmC1101nZAbaoC/aXngkGI8vKQM1ZOZdyS2TIm3LrmM+lBsSetOnnrpf48J8Fm2ZpXRijVpaOAT17hJyV1tFpFpEJJHANAou0NV6gm0abXwPphWuRHQxGZMiFsWxRtWzUEWFmzS6U3n6xBF2FUSKS7co0EaUIJbN1bUFR2Wc4igi21KdhJStvvx6BYJDDPn1+I7ztwzuafzruZfSWQ04yE+8+71gSNooui78Fls7aFn3DsOtpdAjwExXavjcbmfPsdUSvpZ+UJvPthoKerWyUP6/FlSaj0WzXn0y/r7tP7vqyTpFDGsgpqnAWIc/yCjsLz7PLiaowOpKjMxzu2qgac/bepfw3J6C2efMOYPXXEJiaC0ydX1NW8N7tYj9G9ZCEVBtBePbsWaLQ5tIWkXuzhZ4lge1YpKW6Rq08Kw0+GNhs2Y29Jw+PMOe3dtfpFXrtnxF7VEtgI2Nsm/8hB4sINBJu9yrZnwD+4jxQPHEvX77kX46xkbqsnGgIXTsScNpL2kBaFB5I4KQENIOctOEUO48Ary2iviMzwVlfrzwBKrkrQqASUdeIYfjcGnonu5cZztCmsKgOmDOC+x93syUaKm13w40gYxbaLWL9McF7awKNDpkSL21NKsh0dz2rgjkMbcEVxvgl6ruPtGvetXFXv0Q1d7u0pqbrhUzvWxbJf6P+4OgUgW8aCVyGANra7GafKE5fvnw53N/rMsytyE0InHR6351GrddVgm291Ml7N8EiLtHD+UWw1iaTQEMgYhZY9NGw2sDOrnYvHQGOqmDP22ajT89Ru+CoglFoaSATulywL6EcqvjFe1rXKwsjQ17keff9O1V0sPmmbk+fj5hJDzFFpsVurqZtOydVySIVn0oT8VidutfziwgsNZUvytzEpyPQUxVa+XebvLQlDg96sqnGDBF5RgI1E1DbrLl1lK1yAon59VEODPXMtRNw1jRrcNp4FP81VavzXttx2C4YtVo7ADtPLbWetRnytOIy8fvvv7M8SsgcPjAc47pWz1Pcinreg0VDwaZmsQMZRixyPfGCI23vrqp+4iZOMORXX33Fdm/4izNjJVKCfzl+/PgxC3PsIEY0Xd6n+aqq6RbC6NoxS1UbyCwiE0igcgKaQSpvIMUrRQBth9kK+k9wWrd0X91ScppPQQJVh8+x3E4nS/yxJspUhIkZ/j3ptfmCyE6dFTaFlfNYZkeLps0MK92X6JAeDYeBI9tQMsww70xPX1+aySF2mQz3i1mP/KUVL5ueJ3oHkhG/20i9GHa2/lBeRIx0muDrPJ3JTa6ub02Mv5iWiuNydCqO1AwlUDkBfHxZ+EEBHiq3vHpwq8I8vd2XLiqHo3gtgWx95lyh9W19DzzIRl1c5vW6SlCkRVVmPr7biBSJ6lH7DbayyaYIYJ2YutSeX/TRsPauSg5m3wJD9aMSybtiMO1qPW84j9a03UAUHFWQoSth8BgTzSxw0uQFgAVluFiy3pQ8r11gErGeZRjl4rQjobzVeuek39fBZyrOqv6UPMJM4mYf9vorUrOE9LqPHz9u9y6oue7KNkqgpyq0aVgaO/wLCT3ZVGPa1vFAAqcgoLZ5imZSyGoJJCwSkSnYRvVKz182KnSY7UbzhaBfUMQaNpTZM0MCtuOQSde+UWTHE+Z9OBQd7l02rOkFziyKHKvWKrWyIbo9NpjVqVG0buLp1seah8/So0ePWKac3Z4vyO1KyXTtSLSmNpAEHC9J4BQENIOcopkUcg0BdBsowOfnAAAgAElEQVSC4dlHAG2n636QztMFqTSfU1zFSPXHmgXFJ6k3BM9KS2QX9h00e/7ivXk22yslgAx2wDVwmP4xO4qYJIjWSwd+YEKqIXaOfYnWeG8cNR/GMATARU1JKCMT4Gr780Yf7+rVN9J1e7eM/txtq1o8mBe1clfaNR27m89NjvFXSIf7znJgH6ayru2OTrPMTSCBSxLgVYUOzB+aLSM5KjvKG3+6A16yufMqtdFCbJ4wp7gr4Z9xCvmzAwAyareod9UmWLbanAHKWy5JILJAHvQ9qpPP7AwRfaNOybtS9QxNm1oSgqNKnl0I1Q6bGFFYox0PpyLmp6UsGF2AFz7uzejzXlJMwyPtXsTra7QtEGD0fO9kXq/rZbLFz0Vx+FsIUGGeWIr4YxGucUuNdLAKa1GhSI3WyhKSQ2WFrXOsSFhoRwXYVGcYLXF4UjVmyMQzEjgRAbXNEzWWolZIIKEG83Ad5cCAGWTWVJIBc2m2G1ljgitKo0aJjFpf7xbbsWybHr6TRdnqXC83PAnjlarWKhWvwjAldpulbwTsEjtsED8Udf0ZPBAwSi+tL+9rIt7pKiet9XpuUzno2jFFRhvIFBnPS+AsBDSDnKWllDODAJ8uYB2h18ln82HpmVWGy69Jnd2/brYdmwRVh88F69BNho7OHwvSnETdp6d++PChm8BjHl2W6tkXJBsFxk0mw+BN54C3x+xOzEyrgma7dFkrr06tpwazPdA0AOFFIzhtR8PxjASrtmcyfBBr6AzxKjfjTDx9dspFHszZpXgjBBr3xDUoMDARNlzw4wCOTmuaw3slcAEC/1Fsa3xrX4Dt2auQ7ZeccFM4O5O0/NkVr0QT285HP81t9mpBtWe2rEiCm9hxIihMk0cgsmB86q/PzVYw+/2SBzzjLiZc3SGd4XFTC3UT65KWE2+qbBkwg2Cl4Q/PA1qHqpEb5hGsPdl5pqW98FXWObo+f9lWpoidLTvzCP+Iu9KaXheRYU2aWd3pth/T5qHWWXBN1/JeCQQJoCqMKjwM3Yc/g6oxwUY0mQTqJKC2WWe7KNWJCDBT6E7nu5JznmV39hPsntznmLlVt6BSVhG8RyJTy7bo7bxNqOCoatQWzUHE9NFNf59j27FgW2/XyQsKefOsIvaoFtHhc6tWkoIHGZ9CPWnH5oX78PAwRMcrg03kWf7AP6EJJuQFgc9tt2/wyiYB5+t0OxxWauczunZ0gWsD6dLwWAJnJKAZ5IytpswRAvRtAryXBhYROIemdK4AhwiNO6e5Wvhcty3RSlHF6Os4nXT9J7pp7nnMM8znIx8/fpxdfXjiKAneqRzAPps/k88aJlR4KXUne1M1Spw/cErMom9CsNFLlWAfypa3Kfgwn33OnEXaqXWIfSidrpQiZj6WQ0r5kTs6na4LKbAEJCABCVyPQCmfiZVkimgpQRniVT5wHjRVF7XfKTKejxBA/Y4kq8GOEZFzNM3sM1J/yFbP/2zTuTleArPE4Lw+wtll9dHuuvRkb51jdkuvqfx7+Ywm27TjRayUFb6CW1CzigS+my4vtbg8kIAEihPobW3e5j91vk2ww4FqzA6QLUIC2xHoaYlqm9uhNud7EuAtyTSn1AJrnOHs9h/xrLopmTP23vvdq71jwhW2s/1Gwucipo+ezDf5aTsWbOj11rOCwpjVkEDQMN7cmOGlNiyxwjM9ZS8iYc0Guin5+dzr6OwYd/Dul2BZJmhM1sS30z2oafdlwU/se/UvJUxB8Pw+BHq60KYWdZdy9mlTS7kbgd6bUTPI3TrAJeuLVoMiFFmHbauP0YBXGHfdSvNhqber+7U0Lnbwh4vVZ1idZiPnTZWwYaH1n8EGx6f51sjJC/Lly5ejOaCVzm7H/ubNm/0NoKPSZmwh08vnQOe5Wc49UflZbShpto41rOMOZzTw7QD5kCLWt+wiBStdR0enNB+vSkACErgzgex1/dt+myu74tmoC/bPalfgdhZs1h2/IHOzuieByGbbeB2dGk72YFhJrdmqqTvhYojezsOMKnfLShDYeTBMSHLzS70ZdN7sPrFTWBfvpiasiOGu5l43qzvdYcWl21s8loAE9iTAMD76fRVUuMNXo1Rj9uwJliWBLQiobW5B1TxvRWDWq4F5VnBGVpBbz85Tyh8O75H4nBS3mYI16mXVq2DvavPz7Mai0UoVOWk7FsHYZLKpIaWgnLfNKmgFbfjUbJVa04KLIDQFna5j8925SOxcFyPhc7zBe9Y8fvYio7q3eCwBCGgDsRtI4AIENINcoBGtQkvg06dPOBWg1cRVPpY7CbEhFoYtBkrZClp5PKiBwPXD5xrKzAHiJqoaGmYHGQh+WxlV+Pr166ERs4md682detVh2xKmWL2TR/3sBcovFWPWKWRphovSZ0TuxV8AiyRZmZgNis71jtnURW8lTG9fQ2B28SaS+XBgjNw1TOPoNGTiGQlIQAISaAhkxxGltfQL4z11xatdjKxWsAv3ZKu2KYFIyMrZ99ZND4bH2jcijdubIq00as2WGImoJBPtA7Mkd0iANbL7COMgmPd9s4jnBxbm7UxYrN9EcJ36FaxrZqSJTSMBCeQRmNoycup8Xil5d6nG5HHzLglUQkBts5KGUIxTE4hYVIhDmNq+eaO6U2JrDCnrTcRicaTKaCmHWxXSxqKNyJ8lW9uxSEthpdnOkFJEQjNZ5EV2aqvUVFsHLXLd2+Fwro5NHR8eHrpVaI55W3W/O9cmQAHGvjplLJ06397uwc0JaAO5eQew+hcgoBnkAo1oFRoCzOkIsnj8+HFc42X+wjY3PAU7Gyhssj0J4HV5l/A5sPIYRHZX2rMBDi+LqMKVM1tMir3PuJPh6AafbWWxPI5OvdoEex4gfFraWWGyfZdncw4maE26wfQkY5OPeOJ9Uq7sh/sI2ZZyLmlbsT2IECjSuEVMRY5OkfYyjQQkIIHbEsjQABtWK1Xf8wLPdtSuYQoZ8bQ4pGky9vI4RE4LlUCQQCRWqsh2G0F5tkiWPRhuIUxGnj279uheuRnZTt3SDceaSlNkCjmVuefjBHp9Iy+0koWQXj6jAmy6sXSk11Xudna4pXS01TwpAQncgQC+gKOjKMPm4Z+eg3/vFaMac4c+aR2vRKD3CKttXqlxrctuBIIWFbZvxlk/I4whryJEPjATxCL05csXvInyMpm6i6XeREgeFn4c8rb2xsteR5iq1A3P247rG73aBY71VbtMDj1VJ12vw4N+0+LlXe2F+kQyyVMIIzlvkYaX3ZRJc2q7GezeiTXlxKUt5DfP0xHojSraQE7Xggosgd5TnPfWc9HNjnQsAaJjMC+gAo2uGozKxsyF7y4SXlHP16FG5dz65E0sCTcKn6PHTCn9W3emmvPnaV/pEsqUqQ3HYhkyPdaQuLjlcQ3e3kdmM7JaSS+jxN4tQVtz966eftO9dNTxuRzOziXtUW160nKLeIEXecQcnU7ahRRbAhKQwD4EMjTARrCzB05k481eyMn7dk22nKM3Zjf3aG6lTh4+DypVEfORQEsgbc1okp3d2yO9oXj9QS/dEEcm5lvv79stru0nvQPtAz0gR/3sTcMTHooJCSNb4bBgsGkMRq8io9JW3utmH8z0QDRaZU9KQAISiBCYcsZ68eJF5Pat03T1CtWYrWmbvwSKE+gpaWqbxQmb4R0IxGdSGHLZGJ7wjN28Slgd3sgITBXQAXA2xZTa+J/xL5oAbktU8+YOeSfq9rbjysaqc4FjZaWudDsxovHqnN08PlXTDOec+HttqtA9zzNfHrXI8VYajYfE3Xx2uaT1FN2zIpZ1FgLaQM7SUsopgSkCmkGmyHj+FAT4vBOLlXx3N+4nxjz948ePKMbn0vFO0RzVCvnHaiXbQjB6NnO5WRV/i6KrzZNhgsceg8XoTCkiNjdiwUTxxcyX3pEF+LttFRaRnDS9N33wrm6yw91GMwSIvxW6Nd30+Fwmswzmm9Iz87IEirwmMBWtXGhxdCrbrOYmAQlI4GIEsrWRCvXAfZomr+LZnMtWatYNvWxxwdwqgROU1mQSmCUQXOs919R1WOuzB1F3LVd5Ox0OmUydoUt0i5tKVnkg05TY1z7PpD5vPh4Jn5vap7kU0ogp4Oy97uwDUam2Nh8JSKAsARa2Rxf+8AWsxDG9q1eoxpRtfXOTwM4E1DZ3Bm5xVyJA6GnamaRbWSZH/PEqx+OfG/Nmed0MjzomNo8ghKNKt9xSBGzHNSR5da653Xu3JsBgGy/i7Fap0ZoG7cDde7ee03XLWn9MBafMnlMNOpW+K0z9m/F1pfV4ZwLaQHYGbnES2JSAZpBN8Zp5QQJ88BAdhjCW7mtoNn/UIW4p8s2V2bJMUA8BzE33+voc6Kd2oKynVfaXBGtjxk4qXTnxRsWH7PXr192TvWPcKxfNunu3b/RzdEl1UVk8RYvSF0+cIUCe93BxybsZ1ukT3JWwe6yBr0vjesdFfMHXD3eOTtfrWtZIAhKQQEEC2bpThXpgQSyJrBbZR9p8imgFbW55BzXIMCp5tYKNSutJCcwSiKjfzL6zh99ZAfZJkDcY7iNbpBSM140NBEP21nu/RboEMmtMjzTcDmmavfwpiB4Sce8YioQfSURN2tQ5Jrjb95Rfy7BSdZ45+0BUJ1WlkoAEphb+UB4qgaMaU0lDKIYE8giobeZx8y4J9AhMva97ybo/mT5w16NHj3BoISSenZrxh+sm8FgCEqifgEsJlbfRIs+Ws1ulRtsiHtrd3r6phbAtpdRBwplzdLtAXrWztvELrJWUwms+owS0gYxi8aQETkRAM8iJGktRIYD28vLlS2L7MSDEVyHZqefLly/YGVzu7/Wim+yScK+vz9HGh8/l8IQY9cZgajH6Rexev9zoJ0W/efOGr1Vm5z9aqTY3asc37mrzMwt6pbS1GD04fKTIMDalG2u0mpuezKjCpvLMZn7e/e1mq2YCCGAhyjCQ9dBhZFyzsbGjU4+nPyUgAQlIYEiAeP7Z1YvhXXFLwfDe857JdqqoQU1lJlUn+WoFo7lrm3jW2YJK1SPwyy+/9M4Mf46uJQ+TnfdMtc91ixTDN3/tz00PIo4jh9sYNyVwrsxZ2CD+bY3MkaA7FINNV1AivQ4Z6n/NMZgkdE6/Premo3qvBCQwSgBT6ugQynC0xkI7Wlb2SdWYbHTeKIEaCKht1tAKynABAjxKzKNH39qztcO9gVlbM3FjWkQ+mMf511X7WXSRBBpUI5TqT1NtO/qcVt55Fg3LB7o1boexebnE89/aQhiXJJgyUcFR+3bEdvfs2bNg6Sa7JwFtIPdsd2t9JQKaQa7UmteuC6vD7BSQ0HZGq0+AKJHe9a+3jgpf28nEinBtovbkuV34HD2emcyB4UM8eKN+rhj4jp1nso4IlsSmI72us+gn8+0KbSIR97jZah7uXpYRv3dg/x/lySM5et6TEjiEQJEOufIpc3Q6pOktVAISkMC5CPDCGp1WpGux8g2Vzrzaq9m1ruGbwxna/j4NUa1g+1TfUq5HIDKi1jAmXI98tTWKTMpG3QuqrZGCpQlEVla23lg64q5kr0u3o1clIIF7Epj6lM3U+ctTUo0p2MS4oTc8q/UDGLV4cPL9+/cFORTMqllUZWuSu3moqG0W7EVmdWoCbOjMp+RWVoFRrvtMNXF0DCxMl+42tqwk6e0S2IGABtUdIK8pYtG2zpdsTQiMatQJqltbCBNFZ1x69epV4q7RncIi7p0vXrxIZOslCexJQBtIQdraQArCbLK6rQ2E6nenbFNgt36luug2Rf4a59HiCIFb9JUUHkl6HasGmg6u0Qd6tYjsAdHegsPb7cLnqDyGs8jo3GIqezDlklXDLubMmhAv8tpYxITvzo3OuBZlskXiqbZYVNbhbqMZ8XvVrvMtIn9U4gzgR4lquXkEijTxyuFl5e1NxR2d8jqAd0lAAhI4C4HseO9qtyDdjvyiSXJXjGzI3UyuelxEZboqHOt1RgKRBbYa7DYr2abHw8NnECtrV/B23pWRSZmBTAWZH5vVp0+fIrayJ0+ebCpnxCRrr9u0CcxcAhI4IwH2lx0dP5mw7PbR2qq4qcaUao63b9/iSxHREEqVWDAfVNn6PweByYUommM3li3IPJ2V2maaj1dvRQCPfPzbyoa4M+jx12BEAcB6Q4AHw2CdDiq3am4rKwEIaG+svBuMTqamZL6kVSrDfXRrX/8p/nnn3717N3VjIh6SS+27dXg7r/JIiN3wRs9IoDgBbSClkGoDKUVyKp9b2UCAoBlkqid4vggBAuewKizSY7EVcMs91wsymN/EGewPGWjOfktiArB11VjJmyqiEtdMXl1lJal58WPpFjKjbXf4SHEBe9PhDEdbdurkBYBPVc3zDYFSYyCz9Gykjk7Z6LxRAhKQwH0IZC9TFXnLnItzdpVr8OI6l6p8ro6htBJoCaC6R/xiD7QmtaJ6sA+BoMFdV7x9mmOHUiKOMowAm/qFBHf7ztYAd8AYLCIy3gazMpkEJCABCEz530+dvzw01ZgiTcyn2x4eHnxnFYE5lQm2msePHyfWzaduPON5tc0ztpoyb0cAf7Xt5jUM3bwKX79+TRAd28k/ffqUIX3Niu12HMxZAjch4AJH5Q0dnD40tdhu9D6QUkRP64rHV9dO9LmSdGRRYrvARNAdBHQ973YJj48lEBzEXMpJN5M2kDSfIldvZQOBWOT16qJbka51t0wIb2FIR4cJjv/waYJXUYpUYDbqLentmzcqdDTbRcZ8Jqp3/PpcqdCI0QZIn0xszlGPGxZ7roNoUU+aqjU7jjx//nzq6uHns/1oD5f8YgIYkHaxBj17dUp1SEaY7Bm4o9PZe5HyS0ACEtiBQGJVI1062n72Gyqdc7VXE7OwhMz1TNASQnpJAhIoQiDy6TkK2jRypkhFVmaiO0sLMGJz9zXR4rrAwYcPH2ZrsfXG0pFeh8H2FA462FWKGJZnG8UEEpCABAi8mRrDtx63q4UfeaGoxsw2X8JbdPZeEywiwCN8B+eVqZGqy2rrUSsyOJxF2+xy8/ikBPB4Y9uySLdcU0FmJTx9zQNIyAdPGdF0azI8/F40H1aQ+aNqOKh1/+VkI55zscObaVaAu7VjKdeLWbAmyCOwaCiuYcfJvGpO3cXXlqYuTZ0/10Yt6fZNTAxZCmHRhFdnd4GV9HiBXq8bTLW1509BIN3Jmyokuvop6riDkNpAdoDcFMHc5A42ECrbzMLSYDWDpPl4tUeAQF/UsHbm27s6+pPxn1vObgcYrdrWJ+8wiaOOdwyfO7BpEy5Z2f6vxZ8E/DBQLtfLwxuu8vf9osF0ijObI05dqvk84dSncLipmaGyXZVAqUdjTWC9o9NVe5f1koAEJFCQAC8snFoyXhndpY6C8tScVWIWlhB7/YQokbmXJCCBqghEBkYX2Kpqsq2Fiay5XnK75a3B1pk/Ky4RwZ49exZJlp3GXpeNzhslIIEIAZzU+QwL88c3b95cydeNSo1W/1wfBBitQvZJXyjZ6Lo3Zhhburd7HCewZhklXsqxKdU2j+Vv6dUS2CeCrq0+70f+2Dao8t2fW4E5wJ0DszZiY7bixeS7qQvnRMe2o9t11dxdP3/+HBfvkubxyLdxuohwgyzlTdTNdrvjdEhM2r7NTqz0kGYQQ0LWTM9V9+2omnNVBNCUZuVJd/XZ2++QQD1zt1a+gw0EmJpBdutRNymI/Q6apY14fRn5WSC40jpIvO5FUuKLWCSfmjPx63N7t07CJauqaQazICZRK/1CtIPs3b0sTwISqImA2/vV1BrKIgEJSOCaBJjzL13aAUReLNmpCSZmYYl6aUxPwPGSBC5GIDIwGlJ7sUZPVAefgMhioa+JBMNzXYpoU0+ePNnacnullf6brAGfq58r7Z0J8F5joacdZNgNkId06zFtH+BUbWoMP9cHAQriUo0pBRPlP8+SUEqA++RzB2+MqZGq28pqm10aHt+HwM4RdIBl6fbh4QHHO4Loqt2BHix8qwHlLWKauE9vOV1Nbce2yQ7c3b6VwYMpAu08cSpB9/z1bKF8CnKpzs/ro8uk/uN0E/OJudkqYD3Q9XyWkgmOIqANpBR5bSClSM7mcwcbCBA0g8z2BBMECbx69Qrta5EPNhY2lgaIfwkWYbJRAotifxY10GhxpU4uWp5movqHUgWfKJ8DlwanjFwVbtOCxZAA3DXNiuUx40Pna0pcdC869KL0F0t84FNwMZJWRwJTBBa9j7uZODp1aXgsAQlIQAIJAnmLVVNTkkRBp77EAlie/Hl488ryLglI4FgCkWXyCu02xaHVY9wsXrVFGaa9Ctqs9BtoUZz9INLiK7cYm0UU3O1b5WSWpAkkIIEeAdx2ccvoDXSXCS2bqoifnut1g+FP1Zghk96Zlcujvdz8OUWAAer58+dTVy9zvjcIj9ZLbXMUiyfvQABdZf8hF/M4Dx3OMFUtyPKJBkT66quv2OwAf9P1Nnzc3Zq/O3SkeupoO9bTFkoSIRDRUtp8rmeVijj3t9Xn4HSfnmN5NGHwv8N6R7f5PL4kgeAgpg1ktvX3V8hnRbpkgpvYQGi7yLOpGeSSnbxUpZiqv3z5ktkx9v+EMtMrjsC5L1++MCMzdq5HJuPnHfZAwWByx/C5jN5Q6pYpO1edu5gTvMuYsqbubN+F0XNNDt67BYGb7GSwBTrzvAkB3o7raxrX3taXdZkcHJ0u05RWRAIS2IdA3mIVb6iqPAO2ZhWJihnKwCvJ/SaGWDwjgasSmLLVdOtbp92mK6HHpQhE1nV0LyhF+/B8WEeZlQETwdbfJYj0ussoJ0VMLrOtZgIJSAACrDHjfj00UeIjeIEpIVWYcnacCqu7Q6+IvFBUYyI9ge8w4G+Bg6y4IriWpkEZACz+eZHPgC/NvLb0apu1tYjyVEgAj5SPHz/uP03gC29MsrJ3XitFEgEIJMYvEP9RRFqULfLjzMNw+ubNGxgyqLK16+//94eyxB/vskV5mjiPgO2Y4Lb/050Qxks9ApHpQ3vL9eJPpmaUbZV7B6cLL0kvj7re0Wtff56RQGQQc1IfaVltIBFK2WluZQOBkmaQ7K7ijRBoJlbEbvHppjgQpr3Mhel7kS/rxrO9c8o7TOLoZn+8cxvvXPfERsLYtnYWJlgcYwrBuOk5VTorLH2Y6iocmLI/DJWu7ymuaic9RTMp5G0JODrdtumtuAQkIIGlBIjvwuaboaujn19voWuKXp4z1sptRKaE8bwEJFAhgYStpivtNTYqww449KFvq3nnmUgLgYPImmteBHu3FI8rIfDu3btZSbbeBRMBLtbrEuPMLG0TSEACRQjgKs3YlRhb/vrXv+KqXqSsozKhCqNFs/Zx551QEo3e4lKNaVGkD1jWfPv2bTpNDVcJ8h+GW2DTiLgr1SD/5WVQ27x8E1vBIgSwVLOxEQHwSyMZVpbOzOXRo0cEnh1iKmcTajwCI+/ubjV5jzPIE/NwDTtVt2onPbYdT9pwig2BoFW8YXW9+BNU/UX2K2agFfo9pntyenn0em2apuHVSxKI6FHaQIJNrw0kCMpkswQ0g8wiMsEoAQLnsAkMjZyjiZuThHixFsBdd14OSPBZc2lRQFM9HiaL1HvqeNOvzx0SHJlQ2mqeliD2Glz0SLY4Zb12zdPovaUI0NPYfox9Z0tlaD4SkIAEihBwdCqC0UwkIIEbEsjz505MTK7HMCO8EAh5YK9HzxpJ4A4E0qvIDYFFJsI7QLtwHbFfRb5G6JrrZfpAZCVmh6D6iG5mr7tMr7MiEtiaAC68qC7pgWVn3/TiVeZ9PbUB7ek+CFAQjmpMQZhmJYFSBNQ2S5E0n8sTwN2NSAa+/LnD/KsHE1eWnUOOCVkhYI9y0wpbKye+Os0XO/mwHJoeX6szdq6Fc+CB7XggfIsuQiA4BDVlXc8qNTWjHGXLFPuMXnbp5VG/Pjfa1p48EQFtICdqLEW9FQHNILdq7iKVbSZWbG0T6TxNicyR2dqAFwFbBBo7V6QVepks2jZiUdBar6CyPxcF8qHh+/W5svxTuSUmnzVPSxhfcCZjeErVLXkNxyPcT7HlJVPtfZE914sUCRwNlEVImokE6iFQ5KWeHXjs6FRPT1ASCUhAAvUTwJ+A3XSWypmYmCzNqv70GZVlnqyGX3/LKqEEShFIryI3pdS851EpDubTEAi+NQ7Zmd42Kk4gaKvcurmDu31fxlGplNGjeH8wQwlcgwALxpEZIsZPPNTxvT5prac+PccEedHK7kmrPyW2aswUGc9L4CgCaptHkbfc8xLgPU4kGz5whPrzF9ndpkhlcWXZ5xt0SzfUR7dhN/2t56RFGN4qE9vxVs194coGpw8NgctYpZrq8K5Z9Iphk/oz9oT0voGshJ6xUsosgZZAcBBTj2qJeSCBHQhoBtkB8pWKoMMs/SQ7Cgyby5x3XeNKzdfWZVHQWnvXFgeLfP4JjLrp1+cwurE50/AvOILntVxCb6s/BDY7DqRhRd1rG7PqZ57XzbxLAhKohEC2Q5ijUyUtqBgSkIAETkEAl4KMoI5IrMgpqj8rZN78bv9NjmcrYgIJSGA7AulV5Kbcmvc8WkQmbdtZZFJcVO6JEidsd20tMt687b0eVEUgspHhDu5BkV7HgpC2gqo6j8JIoEICrHnhEhSJnWuEX7TXfm31nRJ+KqyuNvk3kifyQlGN2Qi+2UpglIDa5igWT0pglgBzHz7yQ4QSH6Pj5b7DpAyR+BZccGeTWfmnErDNQXxDfQzUVJ8AD32+p3gedd52PIq85RYnEJk+tIVebCyKT5whwGvojNXHRJCw9rNMoKWx7d4enJRAZBDTBnLSxlXs8xLQDHLetttZcqa6bGge/yQ74jGkv3v3DkNBbXEoO6Pbrbj4VgsJnXM3aZuC4oF8jc/MTcPndm4VikuY2yrX1ZhTMU6t7+LsEMaGpvuTt0QJSEAChxBIe6YeIpKFStIOpyAAACAASURBVEACEpDAJQmwOW5GvfLiyjIKOvaWiOl8KGEe0mE+npGABE5BIBJRXLndJs45e4+PeBFnTxl5cezjund2kqeQn4WWWTl3CKq/WK/DkpymqrUkzcerEsgjwPITy5mR8aTNn732WaVuf57oAJflUWkZse/86TmYRDqAasxo5/GkBDYioLa5EVizvQ8B3uzE0WHHZlNsNj9ij/lN7TPb2YTx8MM1MBitwcu6CZy7uWJTYT+3HStsFEXKJpDwYBzmuenYOyxu6zN+eg7Cl9kucOveYv41E9AGUnPrKNttCWgGuW3TxytOCAlTXWbfEQ+NJlvmyHwuHvX16dOn8YJMuZJAPHwuHrS2UqTZ2+NRTk3tDJ+bRVomQUJpq3xawuiz6KvlCV4PDw9V+enqrpFoLC9JQAIrCazxTHV0Wgnf2yUgAQncisCPP/6YUd/Izk8Z2dZ2S2IWNiUq82S8Gaauel4CErgYARxfIjWq3G4TqUKTJj3RqMe4Ga9R2ZSE/UQsYPqdl8V+VG6YKCNm9O0cKNuKR9SVK/W6NdaSFpoHEpBAlwDhZOgqkTGtexfHJ/1W25TYU+d7tb7qT9WYq7as9TovAbXN87adktdJAIMtOg8Oc4TSEV325s0brOJlIzowCGyxjT3egXx0LuIaiNEGf1NGDwPnKuyEtmOFjaJIawhEjFFt/leySlGpYDBzU30it086JqffO2VfoG1X8UACuxHQBrIbaguSQJyAZpA4q3umZEbPx28JIYmsxTeI2C+PnXToWmf8FPDZWzkePldPTeO+Lo3zzx/rEf3akiQmnzX3M8ad9JxqaavxITsMmpVMLyG/vnbxR24pK9NLQAKHEAh60M7KtmZsd3SaxWsCCUhAAhJoCWBiYO0qMd1oU3YPlqbv3nuWY0znGdp+XjjiWZgopwQk0CMQGSXwXmKk7d140p9GraQbLrItIjloo09jPMvVyFYCuJJs/fgHd/s+kaPSrKU0Hcd7lv6jnBKohABTHqJ8syd3KEKMQufaPYRV9tFAQcbJSladjuobqjFHkbdcCUwRUNucIuN5CawnwEu/+95Hn8GjDsUGpSjuhzcqxs8//4x/XsFZP1/Pe/369WhZvZNMP5F/6xlor1B/BgnYjkFQJjsRgUWzyBNZpWabgFDY+JuCkZkZ6GyedSbgzZgQ7DLbBSbq6KVrE9AGcu32tXYnJaAZ5KQNt7XYLGEw0Wbnu1Gr/lTpeG2ddxeDqUqd63x8t4VFLbsphLgkjWO/X5/btDn+/8wTk894P/v/s9vliO21EmJni0AEHWNi9u0Fb1wT3NKKEX/k2ls8kIAEaiYQt5ela7FmhcPRKc3WqxKQgAQk0COA4aB3ZvYn77tKdPJZUbMT5M1lWAvPLtEbJSCB0xFIryI31bnSWnI6akX7RuTFUa0R73RP3+ECR5q7kk/P0evWWBgOR90TwDjeHhB/SiCbAJ7imBB7oxl+jYtcGxftu58tasEbpz4xN3W+YNGVZ9XrCaPSqsaMYvGkBDYiEHkq1TY3gm+2dyPAXgC4tRARwQapbOeBOzXW8rQBJIGo4IOJVMHYOVwDUe2uNO9LED7dJdvxdE2mwBECEUWlzadgUHGb51EHi6bAwfico+qSLje9b6BzwzQ9r9ZPIDKI2c/rb0clvBiByINZcLY1RS8ixsUW3aZQHH4ehzScr1gTRAGLOyEwnWdezwS/u2nO4XW5oQBxD5nZbVV3oxeXpFESDJ/bo2mwdiWKifezRCbFL7GHClG/xbMlQ1x1F63gbiFDk2cR8vFHbruKmLMEJFCQQFxdSxS6ch7u6JRg6yUJSEACEhgSYO0qI/R6I21/KN5RZzJWtjICEY+qneVKQAJFCKRXkZsiVur2ReQslYlRK2mSkTWVSixa6Yp4dZYAazaRrXP47MBsVisTXK/XzRpVst1YV6L2dglcjADrx9gPe08c05lPnz4tCiRjFMLR/CxwqHWvyo3kvJ3P9Q29LYBf74WyBSXzlMBuBNQ2d0NtQRLoESAC7enTpzi68BiyZRJhab0Esz9RNlA5ZpPNJkCMoPkdIYuUOCuSCTII2I4Z0LylfgJpD8ae/FeyjePAPTqj7FW5+fnmzZvzOm3P6qLnrdpoY3nyhgS0gdyw0a1y5QRmXz2N/C66Vd6OpcRjxYFdSHBLCG4oQ7ksHTaBc0zn3VmmVEOsySe+4BJXsNfIE7k3LknjnG/4XITq2jRpx80Kn/b379+n91xZ6eiAgxrj41qsq+/PcDIelhl/5Ib3ekYCEqiQQMSFblbslcPLytsb8RydZpvJBBKQgASuRGCRi2RT8eD6/XkpffjwYanwGR4VS4swvQQkUBUBvz7Xa44TOdD3JF//k7pH5lCGz61HXUMOkfV1jJ87uJJEJDlXr5vdaKyIxaOGXqQMEjiQAF68Dw8PXQEYsj5+/MjSMidZ11zk4Bhfw+6WeMjxlKgZ0+FD5N+uUNWY7diaswTyCER0PLXNPLbeJYE4AZQiwtKYoSzdMW1K5YgXTYRG0DRt7Fyc6v4pbcf9mVviPgQiikorybmsUq3YwwMmTfHhHef+Gnwah7UInkmveiyyGARLNJkE9iSgDWRP2pYlgSCBiHahGSQI89TJ2KaBxYtHjx7FvdHoGJj3icA0cK62pr/wem4TtPXH2ohfUp6EdazCaQkblM5+JpW5FpVKh9ilm5LxkacLk1M62aZXi8zzi0TabFpNM5eABBYRKPJQr/x8nKPToiYzsQQkIAEJQAAbBGaFiN9/i4tXHvblHfzC2xL3PMjYspf1sKvS2JO8ZUngRASww0aGzQrtNtmQZ62cESDZpVd+Y2RphyrwxdfKK6J4EQJpJ5Imh1nraKSgdJrgbt8rLQxpGYpfnTWq3PYzmLx0mo5355G2YH9j7kNudKf4FpgFSz8wK2Zwjx8/7j1oGBLZwLG7SyMLN/FBjJUa1qe7tx9YwUTR7PnYq3iTGFXtbt1gSEk1ZsjEMxI4loDa5rH8Lf3/a+/cz762sYV7mGcKGN4SEioASghUACkhvBWElDBQAVACUEFICYEKgBIIHeRbz/g7Hh1f5O27bK/3D9BPlqWtJVmXLW2pZAKMijcedZAcm/AYHWGoltm0k0JjyMFkbfIAg0FL0EKDUdwEJXYqqu71CFiO67E15t0JBKcPlZyLbFzZPcsIEJ8jo3CIb/guIWttGbjSoO1Z+xxL01iLrUMCNYFgI+ZSTk1MhwQ2IKAaZAPIhSfBJJp5d7CJrvLCvgUOuzn0mQWFF8pM8Vh56VyRaUe7vaqnU4a2Z6dPPcHRfK6Tz5KetAuZOlTatKRaf83nn3NM2VeK5RvdXlDJ2BkhzSUf2I6jVbSlNMGZ0ukUu+E5eKZyI7w/JSCBwglEBvSDWah72cGQnQFsnTqx6CkBCUhAAnkCjK75y4dpPGUFqLqgoOF/gp8TFrfG0jsBJbMggYsTCI78z2RYO2g+d2UVR0ShfyZbyot//oUUd1CMjXeXzqwbg7Zhx8rOTBrV6+yIZZw5SGaRtK4ZCY0zg//J+5sPBI2VpvZyEgvM7Tkdp6uMWvgA4L4HHUZKoW++5tVz0At2KBHOhpGABBYhUMhXGRTjgsOzRUrZSMYSwBipMl3ALAGFzMbKFuo5AtQyDArP6GiaYRubbYIWGnDgBIRBSQywCwHLcRfsJroZgcgIoRamPQmtHx3IQZOetyhL8wKfo4+O8gsfqrjT4tZ9RAKRRsx6fsSSVeZDEyjkwwyKcfSOvrSqwnVNqO7jYy3kp5XmFVYxSsuL8qQEmAgE7YOwwdl9hS5uB1QPEv6R5lb3GgTyGzcHty6tIVJfnNiADk590eLVBm9oGOua1Bdn3p+jUtE95cOs+nSmiQuyjWr3V82LkUtAAosQmP9Rs+Axf0Bg67RIaRqJBCQggUsRYL8jfdCoLOenKqOiKiowU4yxHTpXz83vvouCoDASkMAggUhDMVPpMSjDxgEGL32KKxY3lnyD5CJrKvOnaRtkxCQiBCKf/6CONJJQPswpa12+GSlKE54vnaWeoj+/vb3Vdm4pnp3x8EXzwbK00fn0NJ5t2zlmfxx02Ladq7KMWV087+VboPEpdTYvDNXq5ap4fs8X8pQdyvmKyRxdioCjzUsVt5kNEqjHG4yN91JKszmPY4Mis5LJhm1B2zmgNW4PDmI02DYELMdtOJvKLgSYWsbTZcJ1gv3lrBiimQnm+tWrVydYK8yPRTfQeQZpG0wC0wioA5nGzbcksCqBfNdTJb1BB2T7sGoptyNHac/JONiARCpA9TpL7SxqMCLVdq7NszSf+L6IzrWbjbMTl6HOl+Zzq5dRXv1Xzk6synYuv5aPWrPRbNHljN2k2yC+79p2/SU0pIr/jH918TgNKQEJ7EVgEYPeRYb7tk571QHTlYAEJHBoAvmpRztrDP45Cqjtf3Sf4BE4aTbrDRypp24JSODcBPKHsFZ5X2RsXw7Gwe0OeaVQORlZXBJmgpG8n6w+LI7xKBEGBz8b7JU55Upe/hLLmWrko9SxVM7J+27TSHRHCIydCkXiLCpMI4NoDlmYyFiOPXv2LP7F0QlOu19lM0R987W+K+k2E6yEhBzGlFAKyiCBlICjzZSGbgnUBNLtdBOUt3U8Mx0oRlAHDVrQMTqacDoDewfTbGZE5Si3zEAu86KPNiBgOW4A2SR2JBBRRtXizd+yUke1oyNuEPvLL78wld5R1KWSzu9jHOwElxLDeCSwBgF1IGtQNU4JzCSgGmQmwCO+zmoChnOMsvKjjjRrzIKZjFNbnAunWEp2s1AeXGOKV4P18huXoa6B/1xPGmOGwOCiYzk7b6oF10ypMVHkRotGgErDeO/evYZ//CfKR5IedcJNPPLBkA1rwMHwnQEQfoMtNZ1J6ykBCSxLYJS6sC9pRnt9j+L+tk5xVoaUgAQkIIGaAN0Hx3MEF+mrt16+fFlPDut4ju7o21vZly9uZkC50/dUfwlI4KwEIq1lOWceLVUKrI5ntIeZR0sJUGY8wZng2ltGWDNgpQFFGRUPkQbNHcuEWb5UhXz7QV1oOarjYMnmm5ELbtDJAwlSNViEQN50MxJD4WHSMQnznfZKTVt+FnSY7rX9O30IWew2QfrHzqabJmURDWonkAN5Oow5UGEp6kUIdDZZjbynrXrj0VI/zzraXIqP8exLgEEyxml7zXlJl9PumWox+85woIcdO9KIG/aPVV9n5PTR4gQsx8WRGmFRBILTh0rmtXWhG5Bh7hwZmyEJmR3c4bmBwJkksBqi+OhD8/3XoHok2MqxW5q+cmxXmJHfRxJYhECwEVu7+XIpZ5HSNJLTEIh0tapBTlPcL168YD6bH400Mss6hTuyGkyO8pP+NHL+UQkroZGDs8GerlNrPrduPRxcntxLLdjINhOefDeGNUjfRJGdpmgYuYKzEWf8J0kjAMc4xV9ZMCRZi3zhmRT58DSfy/DxkQQORCA4087naKm9JrZOec4+lYAEJCCBTgJcSjBqmzV938kOg2DaMkpZwwpQcK2oE7ieEpDAcQlEFHmjWtRDoMgfEja4uH6IPE4QMjITRJ26thLv9va26sJQlHFj1VJTywlAzv1KpLjXXl+HcEQMFhTXrnWLl3V+GJYuSyyedJkR0o/kte5lin1EqU5fu+gU+L7oqZm8BFsGQg6uT9Vlzbio2JNf++Zr7juvii/SoTiMqau6DglsQCDyVTra3KAgTKJwAnwpO+7IZ38LWvT8fUQRrVEKGaV08BXWfw96lFt6qAH6pVNqLSzHtFbrPiWByEClzvjRdeO0WsFJMTMmAtcZL9CB7RzFkVe7BcVuXG6ff4vN7uySz4fxqQS2JBBpxNSBbFkipiUBCEQ+TNUgR68qnICDNj44sqozy0AivpxRv6WjHAIHMp+LK2RqvP+oXToWJ4A9WL5INjCqjmSK01by9mPImbdt48KKmUuVCLDXjAvj5gilTJh8KWde9JEEJFAagciAPi8zax75APGntk5xVoaUgAQkIIGaAMc6jO2M+jYj1nEeyzE2O0xkgttPj8VBaSUggTyB4En85zsrJ7/pYZEF+Dz5Mp9GZoJrL+1QJ1P90s3NTZmsTiBVyrkvO/kvpe+tUf4l1LpRAgcD5/Ge3sCpTYnVwbanPosToGqdcvNuAxTrOKyhxCcvhBylXRw7k2qIt9LPdJd2mgSFvuOe+1SS3d0ldCgOY3avBgpQFIH8cKgS1dFmUUWmMLsQiPRfqwrGQCI/zR97wFDcGqHMQVeENlt6EL764wCgyCuHC2M5Hq7IFHgUgaBKvIrziIc6pTSwN8ubSdeBsQcO3lZRv7K9g35zF9V9ZGS7PQ1TvDKByBgyP8abT08dyHyGxnAyApHOQjXIcQudMRWLLyxbx23nGFyxC4s59ajljOMiOrHkwS410gisTSkoQzpB0HxuxUIZXJvcoFcYzB7nJ+XbNZYhI0NP1m4H85sXBkVb3kgv//rkp9j+5Q9fH4w5wmcwkvUCUMTof9nzxx89WeFH5qzHwZglMEiAKe58ldPMljAV0tYppaFbAhKQgATiBOJLvFWcjGZRecTjLzkkE4pRvTnrf1fYaFtykSmbBPYiEFkRP6WZRz5TQcXiXqW2Urp0gpG+I6ggnixko/su5Mitydkp+cVIPd+Af0SduHat276Y8k3Q9vJskCLXSnz+/Bll0QaVaoPslJYEWn3AYqMY6dZLE34beUYZcHJT4qjNlNtkoW/1alTWthF1l1QcxuyC3UQlkCfgaDPPx6cSqAhEJkRrs8oPJyKKglpCeuTgpdOMYNmzUb+ooygClmNRxaEwaxAY1fYeWivFBSmPHz8OtuRgiZ9Ts0a5lBxnCftaS+ajbBsTUAeyMXCTk0CQgGqQIKjDBaPVxe7g3r17jSXsTEaY8L569YqRGOYkjq8yoI7yiCXOyMJupBFYO8uRkX9DIaP53FqFguHsYHlEKtZa8v0nXnaX5s+Forr8/vvvwYYMM62Z+wCw7NxlgRbLvTmcUYbS4s+JYb132Q1MEXMSGELyR0+GjmCvi/7Wy6YxS2ARAvGhXl9ytOrYvPU9neBv6zQBmq9IQAISkACjd1QSozjM7HFGpbVq4LEZefv27aryGLkEJFAsASbIg7LNVHEMxr9LgHymxp6tvksWFk8UnUkkzrW3jKRdEuo49NERqQwzlkBQg7c2/6D+c1kNw1hWE8IP4r3mnhuqE2pzCv1v/5YmQJUDrCeYZr5Wqt+o/otDYTOxbf+I8u3c30lH6TEoVXE4jNm+WpqiBPIEBodD1euONvMYfXoFAmyuYivevjllwpXZrjNKQxLskcnvqLHZfD6DG5bmJ3GmGCzHM5Wmeekk0Dm96gyJ58btVZ8Y0/wRPriLl+N4DmHVzHbKJ0+eMBeeBmTCW6TFaVDsfZ/wrq9IYCUCwZ567ebLpZyVytdoD0pANchBCy4vNmp55ssYzgUbXmJjcl0Zzqm3z7M93NPgXTLBpmCl7Af1S+nVc0ii+dwqxUFhRDZu5jctrSJZEiltXKM2JA//v5PJ8ygNPuEzSsZ2/G0fhrDbf0jM92ZOMtORcTtTe/lQDzvNgSKVcy+ZTVcCOxKY/yHnzymckDVbpwnQfEUCEpCABCCASoJ1lDgKtB7MDuLhywzJvuTgelglP+qbUZOdMnOtVBKQwDQCkWtqTmnmkVfasK1qe53MtBJc8K3IxhG0RsGzpaYJ9uHDh3RP26C+bloqvgWByA7I/GeyCMZIrdtXbzwtm4MjsVW/o2ky+5YETk9glEUcE8PgQuM23PoWMkZlahtR90ol0qE4jNmrdEz3mgQcbV6z3M31NAKRXmxazPG3Mrurb25u4vHE87LxfD/SKMWzefqQluPpi9gMRlTiNaXj6sbZ7R05O4+J0lFs5ygUVGpckIDqPn8w0efPn+sSbDvIcv719ClpserajkQfCexIINJTqwPZsYBM+poEIjMOF90OVDdYsGYoxTgw0uRW+WI1k03XLCtoOHeggo6LGtx5OLhAHE9xQsjI4J9oG3nRfG4C6uFXgmqvHWebtFYZbWCVQ+6dG3vIChM23hoG1B+C3UKDgvW/Pf1J30JsMMZOK7Xgu+sFe/nyZV/kF9wP14dCfwlUBFA2pbsVJ2BhrL/GKNDWaUJZ+IoEJCABCUCAASoK4jiK4Jkx8Qg3Dsn4dlSnyaRjjY5741ybnAQkMJlARIl2RNuVQSCDZsP7KjcH5V8jQGQBYG1VVUOBc/ROeY1iWirOyMS/kJW8tWvdUkjTePINyCkb1TT7uiVQJgGWeEZ9fY0uacdMsYbV2Uczz3UqV5dLJ6L6aeVYu0Np1BmHMQ3+/rwaAUebVytx8zuHQPwY+zmp5N/N9JKjVOtxi5RMinlRpz3Nz9GmxXnityzHExeuWYMAZ2hGBioVK5RjBz0CiQ3fkVkSjTzBxm6JLL8i5Vc9dtykWj46JTwEgcjXvfZYSx3IIaqKQm5JIDK6cNFtyxKZnBZ7pxkaPX78ONLYVqnQ5GItwiDz6dOnk9P1xcIJsLckssAUrzZr5Dcyl2f8z0whTV3zuZTGMm4uC8pPSOpk9pptsrWUSVG+6+IqhkZdqcXOO/haZlrQQW/79pQlvVE60AYEZC7qWFbEo5T7jPrI6V51r8HNnxIoh8D8Q4sXv3qugmPrVE4lURIJSEACxyLAeG/UxaoMaA99jiC2c/kJTlp8jIdHwUnf1S0BCZyAQHD+ftbl5PwqRUS9uGMdQAWP2g2tEX845vdcwctXV11zbZgHUEDn27qxY51pJH2ggzBXrXUNLEv9zDcg+cZnKRmMRwISaBMYdc4IawqFHL3XJ3affzvjpfk4jCmtRJRHAmsQcLS5BlXjPCsBNlftPurITFLit88xqY/rpTfepKH5XPzzsRzjrAx5UAKjtrQeUStFucRt51BhnVIBm1fNRbY+H7R6K3aBBNSBFFgoiiSBNQioBlmD6sZxstqO0QdXRgXNXhCPW7wYdVRX1W0srcltTyByXt6oucbiWYik3s6F5nMLFwRNSeOYgb4EdpyWMNHNq/AwAplzficzUqzv+jIe8eewMXZBRUIuFQZNZZ+xWTCJYLkHY5sfLLOKfFBNx3wmxlA4gXy7tKrwzNvj479OSWjS5zSbnXFWnrZOGTg+ksDpCdA6cb4Lw0vmnMGN/qdnYgZHEWBYPsq6mwHk7lsWRmWwDszHMmowj+3cxjsValF1SEACJRCIDP5PfO5MZnMYpVPszioGRejusWlE/YLWiD8ct7e3tOcvXryYXK+C1tSr2lI2urBRfffkjDdedNiZAplzwFYaT58b2n2PUv9p55qlMWzvzjcgq35H22fWFCVwIALYnOd7/0ZeGh1T4+k2P9GB0Ne306KJ3njlqC3DBB+HMROg+YoETkzA0eaJC9esjSWw+6gj8z3Gh0/xBe5McmPRRcKj6o/LFonw3GHirCzHc9eEE+cusqm0zv7hNpXR4mEOF8kjnzC7vdEz15k9kyO/8KFqbu2yVsdeEVYHsnZNM34JHI7A2uPnEy+6rV3WrLCzzs5qe351LxUDG6TPnz/T1J/yJII0p7prAphW1u4+R2Qc3vfufP/8GLiKv21Qo/ncfPL/jYFGgabkv7+zrr2mJey9yNcVGrg5G4+qTGNG0jbWzPJoPmQXFDybvmv+ZhV5jgoA9W45+9qRJKNubjcEa3I1bglECezYic7/KIJ7LqMs/m84W6f/y8NfEjg/AVT87AZjjspwkUkIw0uuR7937x6q/PlXrJwfnzn8vwQY2MeHuKwQzxzD/9/Et/sVma7X0nDl7BH3o9fy65CABOYTyB/CWsW/l9Jmfu4GY8gf55RXGQ1GvlIA5kQ09Z26ezovJnSTTzPp3JrfzkV821z73bwPA7/0PCYSmpyXfEKdT1EfwfbOnTvXGXZGLhCIhOnkGfSMaD/y32kwoe2D5RuQg2Zqe4ymKIE1CIyyzWbGtIYMo+Ls09b2+Y+KfOPADmM2Bm5yEtiXQGQkGQkzJxcnHm3OweK7ZRLI7GfYRuDM9xjf4hm5b6HKznq6hU5ckdag88VrelqO1yz3S+U6ohKvgcQXFutXdnSwaZ4GNq+VqsQj2Ilt58hjvpRVza1US93akYJVB5LS0C2BKxDITKnq7EfC1IEnOCITHzvBFCw9V2U4h7I9fowISwxMmqqr6tLYdJ+eAPtXIwtMQUPWxXFF0mV2Qy4aSWs+1wAy/Se2XqN2bW6sHasyxiA131tQS5balk08M2fU8IzU7Oll1npz5qV56YanVtybemSqIhVPy+9NC8PEwgT22plB651vGAdzwPhg7eOpbJ0GS8EAEjgNARoldAcMKtpzVLaMY0pHg1OOxf5psJ87I9xeGFcGYUWw1HRgM6qYGXQaVHQKgH3gES8r6MyLnhKQwGQCkaX0eMs5WYy9XszrauIt6mbyo8QYNHJjyx393ViRGFNF8sueubZGdWxafeEbhutbzovpEDmgoZPtxYed8V2SfcWa94+cv5P/TvPx7/g0/0Gd2Cx5R+YmLYEgASZN8cYNdcS+s0I66M7uicw2+s1g9ncM5jBmR/gmLYFiCcQb5GlZOPFocxoQ3yqZADOIjXeDNGhkLKbi56+1l3Iaqez1c+by915i75Wu5bgXedPdhgCNbbySs6lsPV3o4vllYR2NUyR3T548YbK59saexTMYj5Ct8HkOJ857nNLiId3akSJVB5LS0C0BCdQEVIPUKEpwoPlnsBc3nKP4WLxm7lxZ3JWQBWXYnkDkWMO9VBCRdDvN/zSfW6Yi0TRkDJY609h+JxbbYvoWHSsJEWnCZqPO3FWeKOhnWgmyWYQJXiaJZR8xV4wsKvQlym6tfTW8lWCshWf2Am65E6sPlP4S6CSAKgcT385Hq3rO3HVBy0kXsKqERG7rtDZh45dAIQQiQ0pWlNnoXMKQoxBoihEhwHQxrpPCSvNArDuykAAAIABJREFUJposS8RPKWZyse820EhhGUYCEtiAQP4Q1kqAE5t55LOWt37ZoHQaSeRVHGngCUcaBXuQmaqtVMiGmxFdqqkjoc0mxSQ0SIzKQG052bBzvdJsFG7fT0ZZGa1d/dYRzefyA0jGogfaelUXhA4JnInAKBXoYB+xKpm+1FnjPFZL4jBm1Xpi5BIok4CjzTLLRalKJrDv1oU+HcioGVlc8Z63ali8mObse1lcmPIjtBzLLyMlnEMgog+v4x/VBtZv7eJgG2RwrybTSdYTdxFys0Tzpbz7MHUzDlsm5NaOlLY6kJSGbglch8Du/cuJF93WqEUcE8N+sODMlCkSF37Ul6yuIY9xHoUA6zKDC0wRM7Y18juo+mB7f+cBSZrPLVAc7DiJ2FY2UspvV2oEnv+TfaJ9i45V5DR2i1dfvpnff/89rmlqZ5OWeuOZOaU5+J235ax9gjPzOvziDgo6s/0LmJvtxFo8a0Z4BQJsHNz4Qhi+iOCIsJP/Gi1nZ0J42jr1kdFfAqchgNY+PqSkT9/yiIHTQL5sRhiWjxrqP378+BCs0IXFh99o7ganzYfItUJKQAIzCQwewlrFv/2ZRzPzFX+dTiGvqMnbwMQTmh+SM54yKo5G/KN6uurdYOTcDNxIa6mfjbHfZrsGWddPzfYy2an0cmcadlL/M/mtHs3REgxG3ij0vvCdevy+wIX4580CN1bwFsJEMSRQFIFg+1PJzFbyZU9ajKOg0+nroEdlIZ7iSiEdxqwE1mglUDgBR5uFF5DiFUiAyemOWoi+2d+o+UtcadBnrbdGuTAU6cvd5OTSy/rymqXJSez4ouW4I3yT3oDAKMXpqDZwA+E7k+DAL06gzm+DrF9kcXCDE7Hr5PZy5FVzJ17v2Au4WztS8upAUhq6JXApAqpBDlTc7MoOjgmrvVUo6jGNPlAGFXVVAp0XuKUpUru2V++QYn4MjIR9GzA0n0uLb7SboTAdQHDHSSP2SM/ReGXyTwapGA1nXke9xTEka4jEfDXY5vaJR+Xe2OILC7TJ80aUnhtLm3JD8nxBu2M4xaW7TAJouDZTXdGGT2vAa3R8U2u0nHX8DYetUwOIPyVwMgKjDPhZ+IxbDZ0MlNmZRuDBgwccbBF8d98xbVBIgsXN/NDvrDTfiUtrSAlIoBAC+UNYayHRZtTu8znyeyAGlYybAVl1lzzzweBOspX2hKGsSzVmFMo2CiX0yKPAnm/YueNZmI37Bvs+pclqyb4It/HPt64bHyS3TZZNRQLHIoAOc5TaIbgNcXEIfWuZh7t6blRvOxbjZYcxY0EZXgK7EHC0uQt2Ez00gVU7zTyZdFaehsyrTdKQuHf86huSpD/7ziNIw4x1p1qUuLHZ2FT2Cm857kXedLch0NfcdaY+qg3sjGFtTzYUoWiK2CTzaaOw2kbpunauB+PPA1E1NwhwbIBROpbz6dgbuFYdzqkDadD2pwRKI7DjQPrci26LF3RkmzQLlOwrYyn5IsOnxSGfOEI2zzx58iSfwTUUETNTpEr3HVmr+Vyebe9TGgiYsms5VRL1hm492HIbBJ3E4L5Spsrr7Qxjqy6XeLYYjPCg4d74QiqATO7Xt5e2QomCIG87x8LzlnY+IwrYoBL4vwSYV2Mn9n/9lv9F2zjT8oSWra9zXV7c/43R1ul/Sfi/BM5GgKHO2FElDQJN2dlAmJ81CdBt5bc1p4kzpi38JCFmGfmloDo71fJYgSPhsV99nSMdEpDAHAIR27AtlTZz8jL53fxiebB1nZx68MXIaWHBqDqD9e3O7wy8uCcn9qUTUiz0NjvwaII5BMNOjP0Wh7BXhIN7gNb7BNJCz2R/UMLMuzs+ynM7aKZ25GnSEliDwOD5oGmiu+gc6B/7+qlVd2KlGV/E7TBmEYxGIoGDEhgc9uRHTXNyfe7R5hwyvls4ARTRdJ27CNk5E0eZjOY5Lg9q5/jGEvZ/x2OeHBKeUK1eH2yU4qmc+/Y5yzFeEwx5OAKsJsdXo2jQClxNq5mTF5ro4PQQ6ybaw1FNep3QER35JeDTL3lsXGRu7UiBqwNJaeiWwAUJDM44VIMUUivyx8VSjhjOMdbafjt0IXwUY5DAoHVc3+LOYMyTAwyKlAmg+dxo7OwXoYG4d+8ey4ejX/7fF/Iblf431AL/M0Id7J9QC649XWTr7ail2XbO+a62USZWSaMOYGIZV3Q2BEbaza7PqpKGcF5BQDXY2ASxwcSfEhhFAFvQVS3oGOrNbIexndvFqMDWaVRFMrAEDkSgXsscJXPn4u6oGAx8NQIM+/PLJykQppHFDiCZkUUMYMgOQ3qyXPJqX8q87Y4varbfneaTboPIxFCsYBmZfSSBikCkGZw5WSgfdX6xPIJogzyOVbvllf4NgVExBfsRXlyjxWNjaxotfe5mXdW0AWRe6dTAW/jPQU3pSit56BCCMQ9KWCbh/De1tvK5TCZKJYHSCETOB01l3t7UvC9Fdj1u1lGmBCa7HcZMRueLEjgBgcGxXHBMOBbF6UebY4EY/lgEgsafy2aqz55k1GUylUiDH34t+bQpef160JGeuRw55zrYLqV6jMkbaYJZ2CWY5TgWe1olxr5r+C0JjGp54h/CllkgLXY/cgsKevu8AqqSCkUx+79X3XG0cfYjyeXJnH7JI4JowTBu7UhhqgNJaeiWwAUJDA4egtONsehUg4wl1jfv5kox9gZUdjFj4zT8pQiwRjOoYdhyBD54Py3qnczytOZz0drLTAyDKNYXuclt7LCvncY26iRkZv6T11lg1bbNPZvQG+wp26BSH5pvlJipz6puPnV6hcklxb6ibUxrYEK1zNjIQolcnOmY8FXL3cjLIYBmf6WPiM9hpm5oL9u5qnRsncqppUoigaUIcLz6NH3BNM3sUmIbz0EJVBZ0QRuD7U+FiFBl/hKckWEfwpD+WPssIwSuGSY/sb0mE3M9jUB+FbmKc6b6YppgW76VPzcugmgDaceK0af07xS1YQyW3xs3bZzWmW7liXV62pFR37ZRzZE6qsJpzSnFsaVSLkNv/qPBD3wNC1I0+HndXZqv/BeahizKnflS8ia7ReVCYSRwegKNHjCfX3QO6CvyYRZ8mrl6bubhjAsKGYzKYUwQlMEkcEoCjjZPWaxmam0CdJ3bn+PWabeP2nyCJHmtQkpvgzUdpp+1zgHB2EkyuOMlMgtuLGPNXGpPmZTjthzHlkXkJL5paqixkhg+T2BUyzM4ksmntcZT2h82DnHJQTAjbAFHSXVQ9dpkgGh9M+/Su7lUmuEz9lGjT4y/HqzD8QgLCakOpJCCUAwJ7EVgcPAQmW6MFf4Ki25jmQyGZ6rbKCxmQJ8/fwZmxsRoMFoDXIoAw/L8mu+WF9DlV7sYAHeqfery0nyuRtHhYLyLlQWtBkolZmKwzuwD6Hi/3ytfgfrfG/EEczVkHlRGbHlJGjAHdXP5HNJ856d8+dfHPq1sVCYXFtti6FfWE7jSEaCazFdLmK8xBBkL0/ASmECg+oio6hPe7XsFA3esoPueRvw5nWslu75I6lUYW6c4K0NK4BAE8l15JguTX8zE6aMrEKgs6IIjcyZBE3YMrIeRFa/g6gJzBzYKFLsgFJwmbP+ZB1MMBluwJgRTjKzZLyiVUR2OQHBdc7Ie4EBAMnkMfm5rZ3bs58zGiKBIqMLSPIKCeWKmW0wDB5PIBGMRIlUco7oddQJ0JubIo0E9YSaSLeXMiDH/EWODxvpQI04oBbvpxot9P9GIxs07M99mX/wl+OeJ5YGXIL8ySOA6BJgMjmpn8uuLy3LrMzOutn0vm9basTmMWZuw8UugZAKONksuHWUrmQAz5S0PbSGtTiXztMHPqCHWqsp2FF+pDViVnUGFSSeKRm1pbDg55SzPcmwU+uDPiMYsEmYwIQPMIYDGZlQpFPV1Izxt5s3NTd9ssUGmUrSifS12ZbAh8II/8/ZLp7R5XpDe2KhGfVNp5JNfTCMp0K0OpMBCUSQJbElANciWtGemxXolN/RyVh1TRVpv1scxjZkZp69fjUB+wwCjnW2Mkhr7PdqlwAwiPynQfO6/0NAloSZjHgVWTn0GHHMwrCxQ1S0+fl1pZkIWaOCw60D4vGFlnW1yuqUiErUa89U69bEO9q/MtHsZmyIk4ZMqGUfFwAQVI0bm8xTNqBfzgYmNUo7oCKBNh5dvBfJp+VQC+xLgI6KqL3KpKx8OG+651G5yjvigaMQ2uxYgL6etU56PTyVwLAJjVYrHyp3SlkkAJQidWnAZjAlRCd0fXTkL2PXRuXmwaHyYGZU8DM4vZdW5Yyq67FSijrnPERSssWGiL7YF/YMpBuVfUDCjOhaBoHrnCprivDEPTeixSpYeLXiiMLsuGhqzavtF/lqbpYAQT4P8xpbec4adke10R6k2+eImF8HxRiS/VLlRyszg8CyS9JZh8sQa1X5LwUxLAhJoE2j0g+0AqU9q8p36r+Hu260+2GivIcyWcTqM2ZK2aUlgGwKDDVd+7DRKyIuMNkcxMfBxCdAnbqYI7RwRcbDO5BNUg6YdlA7jq/WyCcP63JxXr15V6vHBGVmkUWroBFDUH7emZSS3HDNwGo+oxnVlazxKf0ZqVxpe9+IERs3paAYLWVZj6ybKXrbbxeVnAEa1LGE1c/FCjESYX0EbdYxOJLmLh5mjY784OrKvDsQ6IIFTElANcqBiZYiFgQwWDYWM+g6ETlErAmykyX/y6FtQV66Kq73fo5EcJj+D84J/Nt6pfvJtRCa67XeXHSAyuJ+sn2rLVvtUQlYZrNxsn5qW3zrOsY4JTU9lPZLKifD8rP+dlgv0XPxhE4JFH/MlzFT4N7jlaDDXTE3blqaMg0lx8N2+AGQT8QaPyOJ18jL4AfSl0vAHPlgmW90wn0fRxgfJ38xNeGy0IqogQFQbfEQTKluafbQS1WeSejbcwQ2IjbfqnwgZMY5CsTuYF2wd80qBOtHJDmhEpKWeD5Y1jXhEXTgTb0RaqspSX/1ksPkX+fr4jtDyT5aTYV/nQkg+3fQpjQDlNVgJ01c2cF+5dQp+QYMtWKaYIp8PvedZl4gyZPKPFmyK02FPPtG+p8Eupu/1hn+kJ2q8EvzJoCUYshFszqkEjaj8eUECdGqMLZn6RRafGH9Wpmt7dYU0+zS5wWaBOchSE4H1KkZ7otSXFiHXmBdnkut7lPpjpUahDI5401fmuOlcgqXPdKn80p+DwndnEohMwZjNzUzlEK/ns8k3PnnytVT2afaD2g9GRMwWg+k2DJlQ71bjeVpaOsS+CTiSzAeCgqWxZQ2xN55NTB52ghc4W7b8wQKdFozSZI6fsbimMizS+dJ/5b+1tvxjw7dj2MUn37puXM93IWCiEjgQAUbLaIP7urx2RqrV9Lb/sj6k0jngZyVos0nHgjlyGLMgTKOSwBEJONo8YqkpcwkEGAwwIWIatbYwTPc6pzCcSjw5aWY9bAUJGl+hHFjqmJ5UYBqfep4LyXpWi2xoTjrHWvXrLInW4WvP1JFqs8lp+uhMbssxXppplci8xbyD2j5fq5ZJwkcZAtUGs0yAxqPdtVJ0ATSkwba0Fp5GidNY9lq+rMXY11G3/51iMEXt9NdzGoHJOvazbu1QBzKtIvmWBM5EQDXImUrTvEhgkACrOUz0Mhs5UHqsqtvJ2/KwByCy6/t//u76O+twbbBQtwlA2XRRH/DbRjZSYWI5IEr48dqGTHkm0zhnMvf582fizCc6+JQYmLdDJpNQ4xHponuKWAymqaPXaMQz7ef8LKdSzXFHoJWjq2UP3CDw+Pa+Odwi7y711Y+tpQ3ZIso49nbADYOoQbxVAD4fcje/U+OzDaa4S7Brtk6FfEGF141dKiRMGl/3aX7yra2HdBqlpbr79fJlzIcgEFzmpJbSpRJ4+0zFGxaGCqt+qkvlfdRWDLBvlqlRw+ktm6BRsxJ756Uq6injicxZrlOFMsOPLT/wvpoW755oVPsiafg3KgBtSxog0zjTFKchJ7jb8xcs9ybEM/OVOceLUGF2GQbMzHLf65nirj6NeL2anETnN9gXW+H+jME6s4NnCe1J4fQUTwLbE2j3Sn2fMP7zO8FIBkmlU4bNpkIRIeNhHMbEWRlyJoHG+Lb6jvCcGa2vzyfgaHM+Q2M4GYHOjr7Tk6l6fCF4AqU+VTMDpAmxNV6J6zCXWp2vBIBYmjQjqwbDweFf+5U0aw1okW0b6euHc6cwO2tp7XnZcmSU3jeAr+HUDkKevs6UWckHP/y6jGrHXupKJlDTdvWgdDronHHxOpP/JKW0OPD6qxnlOKuaVB3I4hXMCPsIqAPpI1OCv2qQEkpBGSSwJYH8xHm9mQUxZwZgeeVGykfzuQzGtR5N06GsJU0r3mnipbWqdqMEaUW/nQcfZy3Jgo6GcnBOfthZwqiOj5k40VwwneAPBz/xpCDy7UsmaWJYKsuTZciIN+1RRKcGtGmRL/4W5ThYBBPUVYvLWUW41FffOUuJy4zKJs6EmslnwifDW/UCAA7qCcNx4iFTmc1bcalI6Ci6pKu1TvHaEi/uCSEXbG8HG42jBFiwKk4okVVfWbU1QFs6QXg+hKNUDOUsnADVO14Jt9yGhWDx4ehSQ5pVC4sc5SfznU0BM3y+93rMs4aEjKDidaAWkuEW47E15KnjJP4JgzryQo7qSHRIoCYQqU7XqTyZGRzNTg1tR0fd2vQ5KNCIrqDKQkNj0Kk8zTCh9Z6Mot3yz4ltshjVi/GOtY19R7Fn5rrz9UaVaOSX2tX5VtBz2oyV0gnGX1QwhigNeulP5yxFFZbCSKAmQD+Yfqp599pj/r42k1F9LfDhHHmkPHUYc7gyLVPgzuHrlnqbMrEUIpWjzUIKQjEKITDYM6YB6CVXWo5pT8+rdJea7TI5io+ylkoURVaaKO5OemmYlHbt7ht6Nfb8HEIJP7PaW44ZgMBh9D5Ynep6VTuoYEwreD0TuY/mE+DzhzPNy4QyorDWa37TrCEkDRc7Chi1kmJdSUY5XANKkeLO02sE9ud8AtTAPPPOpydWk3bmN/VUBzK/1hkDBNSBFF4NVIMUXkCKJ4FlCTC5yw/m19hW3beWVI06mATFt478Mx2p6N6GQL7GbCODqUwm8Pz5c4Ziv/32W+bqyWDk3F/JXzBwMBi1C23IgwcPguENJoGiCDx79gwtA5e3fvr0KS8YAQbD5GMYfMrXRBf+9OnTwZCFBLB1KqQgFEMC0wiwkvHHH3+MfZcGc+wrhpdAJ4Eff/zxw4cPXF+ev+K8epdh8N27d+kl6bg7Y1vKkwvfGXVHYitnDPzXX3+9efMGNUEl9vfv3ysHPtXgv/aJ5KsOw1sUDX/klD/m/Dc3NzxNV0DxYTBQv9JwfPz4kWlC7VmLUQk2eVhFpqqGqBKMf6skUsEY3T169KhOuuF49+5dugOjFqzCNXm6RItaNaqVYBWxVCpwMa2j5jfk8efpCUQqVabGnowPn2efZoOP8cuXL7t/IwyQXr582YmdL5plGHqKzqdtT2Z2jczSStCdNULSKJHrznqCJLR4Y/UtNL+81YiQfMUlb0g4/yd96+QxZCMj84XZNwZGPlSDvkzhz1CHMGOF5Nuhy666ofpdCp0a2JdWHWzaxov69b0cjcw2xDhophq58KcEzkeAbrSvk21ndm0daZ8kpNsW5ig+DmOOUlLKKYH1CDjaXI+tMZ+MAOo7+k2mUXW+mDrdu3ePkUBG21kHDjqYqTEX7tSCLjhJR8+A8A8fPhyc/SE2QyDkQWfb1k4EM0UwEDWGUkzQOvU5aK3z2gBeROlBsFT10VgyQBtz6BFaEOzFyxGdVb3AAbFKY48PDip2pG53cqaC8ccjahFfPfr5ajWhVtpXSx7Vuwt++53CHNGTRgzNUrWYUi+jVBmpSqf6d2bWKF+aXwqF4qj+nRlhLSGOqgrNj5DJLO12Z0M3P/KDxoAKOiP5nMPUMtFe/BGVsGrTRnHId8SjoiotMEAaA5JaQhoTl3JqGjokcG4CqkHOXb7mTgINAkycORQDBUhjelIHq/b7LTi5YyNHqjuqE6ocDDkYnqUKjUaA5s9Oa0JiaYbz93IEph1kvlz6AzExZu2sFRM8032QA6mu8HjtA5s5EafzSIMVshKKks92jXNKyplIU50GKyG1NwRr/UCRsshbQq8v439TWOqrn/lFpCfh7QsHXS1rFYP1rdgAF2md9q0k9ffDKlGxNWEvwU68cpY2U2vgHdvnWv3WKAXjZIEtvsV5vR6TRj4+J0UjX07B0VDUfcTGDohlOOzYODNEzAgWr2+L8zz0eC+D1EcZAhEdxdqahIx42z/KN1kljDToldrdAT6jvl/KvdqOkzYjGdUcWNqJVu/iH1FNVEWJ8J06Cvq47cu6kWIbSAon4+bFRlRH/9lZx1ICYxUmnR0uhU5CabR97kzNLBl1Z1Wv8shXU7LkyiaBKxMItkt1e7VeA0W3XqeSOpgpHLqAOrsYhzGHLtMyhe9clMlPw8vMyFml6mwK0rbO0eZZi958tQmkNT910znypRCewQbu9BHuRfTPTPMzc5Y1tB/kqLN9buSu+jk5j8w0G7N7AOa1FhkOqWzEw0isc8VqlEKmXQ2O5XPZcmx/iWn12MZdNQvHqjCrSpvX4m5TKLunQotXglp11YKeHDlkMgU0dsA5WYyrvdjZUWYKYo0hRznMabfb3Qc+o0YOLuWUU6DFStI5xlYHUlR5dbYGads4tle65qJbUWWqMBLIE+Crzw+KlhoCdbYGdfPCqCOvD2nn4n/aXvi0BzR1GjrmE5g21Z+fbjCGsV1UZxWqPKmOwUTXCLbNpre8vnWNfLXj5INl0/C0epUpvupRvmlrC7OeT6R1C+p81xOyjjmiuMmrMOqoNnAs9dV3zlLi8vM1pRWSKr19gbIYMGr2ngpcmvv0rVMhX9BSI7zS6s8cefKj1XibUGDIRjM1h1Lnu7R78UH40beRdRLQsxwC9IaNpffMJ7ngkhVfAW3IqA9h7Q9zbKEgT4bVqo/glpF2x8Y5r7OmNVsVSyby04z6MuXuowaByAByqclRI+lif2Za+0IGG52aJVq8yDicbgVtSbsdGFQv0JhnyAwmTfyds2PEXs/2YFQdm9xb5fuaUTKUEzhf3NQfNGOROkNlg0+jvtWFTqfTeNT5sxwsoyTJfC9FHXMwKlMGlsAVCIxSva43MOhrQwbb3vLLiCy0W3u6hsGxBFlzGFN++RYiYeewMz8NL0Ty64jhaPM6ZW1O8wTafWLlwzdSv9j3vTBaoPdMQ9avZBx0pkzEMrrHer6WiWTOo4gaqsZCHoO6Sjh0Tj+JgSwPCjxn70dQwkEZjhXgguXYVm7UFXUzR6QyH6sizZSWNnAz+KUlRONGo3eC6eHMOpB/PT+7j8xA8/H7tJMALVW8wVxPqdIp2y6e6kB2wX61RNWBHKLE+6Z19RjDRbdDlKNCSmAUgc72Of3qx6p00tQZdGV0O6QS1IekceLWfK4uoO0cjTII/txMvgX3inWOjDfLCB1tkO0iwVCczdE2TsPCZ0+6i8jfF8n2mepDEVGI5JUCfTGv4R8pl1HK1jWErONc6qvP94J1cn2Ozj6Szg91WN8rS/lXSrdOAfo+jQP5n7V1KuQLUtvY/hZOrMHfoJUgCVqkwcbtCgrWdtXSZ3sCLIdHKmRdYxlRTLMKoLsnrVEDCb6CyOBwe2h8xTWQjR0s0mTyu2PjTMlmBMurOVZleM0NH5myuMKjyITxahUj3zgUUisolL7WgDaELND70PzSmyAwDn4yWehsXmgqCRDJF7Fl9CHEw0S1SpfYCEyvhJzUsb6uE3kqCSOpbxAmqLIDQso/39dsIPZKSVA0g+MQUFCv6srGK1Vlowb2VRX86/oWaX8Iv1IGV40WFH1fKP5lDthWBWLkEjgQAdqozPfbflS3aQvmMe1l0hQP2iS2yfRlkMw6jGnj0mcCgc4xTH4aPiEVX5lJwNHmTIC+fg4CaUdfu5lhtXOXWRdmxs3cqjE1I4Zqgsbso1II0Az2zc3rpImHt9qpL+tDEpHJYC0VDkYIjQwyBqt1DszK08C1m1TikvfNYevYOh2MauJJnCzk1cqxr5p1VoyVPDf4PI9VSzuHfCvBLyRaWip0bmtMQo9V9EFp8w17Z28bjNlgeQJU0cEhB98UnXs+ntM8VQdymqIsNiOdHaI6kALLi7FcZ2Glwww6r/bEhz7LRbcCC1SRJBAhkFHmVN8+n3wknkYY3spPUUfpQ9LINZ9L2+Qt3LT7aQHE3VsI9580Jlemdl6Ce3FWytpk1O2MxH3o+/lcmfmslKkqWpoD2pptNqDkp9mrZrMReSS/YxXQjSQW/Blp6wmzYIpzolrqqx8c+OaFzCu/mGYv/mUR4XWUbudrnQr5gqhC8T7iIiFhkv/Yj/s030wtVb6DegRr3VKojSdIgPY2ovpPP+2qh6Xvznw1PCIAY9qxo03Cl7zSQ75SFFu6mSNkynTHxjmvs158gBdnTg3MEPPRKQlEGhw64lPmvS9T+VYrMg3vi3lZf+Qc2xm1WwOao7Hlu0jjSfscUREsSywSG1TzjTDddBVPCjMS80HD0C/k9e8ph7y7XeiRClwDPxbAzNycXB8rL0orgQsSGKXOXUqHnHLuax5LnvSl8kfcDmMilAwzmUDnV5yfhk9OyxdnEnC0OROgrx+dQHsOlZkpo47oGyS04xnrw0SY3nlLnugiUC8sNd9s5Bdl1wTtzag9FSSxMbEtSyee1nXKcaW62qi6+Z9jNXjxcjxoSFRGeWIneErFo30mpwyZrABjK2q+AshzLM9R4cHbOSmrC+VqWzvUgYyqPwYeS6Dzc1MHMhbjZuFVg2yG2oQkUAgBtBP5DTmM+RnwR0anhBlUpKA4mrOQpPlcPV7dyDF5iXEj+f7nfyZL2P4C+Rg2E7udEN9hW6QtfSpreGb4iyiYiITRHi3CBAV1R17jAAAgAElEQVTonFznm7M29vV8IhkfpepdT1Rizmj86+LIbDBaVbZ25Et99Z2zlHZyfT5BzTtfFgJPq5m8xbuQj1SnuqTO5zhH61TIF3Q1bVfkc4BJ32d+dP9gMxWhNBiGtJgw0GpVowj+ZURBtY9MIQYjN4AEJhCg76ASTvuKqcDMWqnP/OGoavWEqOjEy+/B+XgnZG2RVwCbKdkdG+e8znpyvZoPDY1thpiPTklgsNrQRp0y4/lM0Tj3kWE0kn9346eMhaZ1IrxFRzZNWhr2OS1VaQzbEOhb6WHrDhpW5JdeIx12pjWkHcOZfMg1RTatmtWU2oVOtPXTjGNyLd23CDK6oDaKfUU1dQlIoE2AXiDTLrUfpb1DO7axPrR77STwYXAyNqrywzuMKb+MDiphZ0ecn4YfNKfnENvR5jnK0VxMI9Do9OkZB+NhqJBRWTQijPxk8rvlKk87g2gj52gYGnkEzhz1JuPAQbwzk2gTOIfP6ctxplakUVGn/Vx23nGCigcQBnglFM20Aq3fIgvVciGNITmiWUYJSWtvic+ppfl1SZjPidx3gwQoBRSh9JvVd8q/VPIrb+1QBxKsOQYbS0AdyFhiu4dXDbJ7ESiABLYnwDCgHv/3ORg1MXZiIoBqopoL8C9ufKoxVd+LtT9TiZlZu8P7dXQ6JCCBlQj89ddffNtfv379/v07/1Z/pMU3z794VulW86ibmxscaA3qv4cPH969e3cl2YxWAksRePr06fv37yfHhkLhxx9/HPX6ly9f+Jr4gviU6n/r74io6k9pbMyjxDh0YFunQxefwktAAhLYmAC9xpv//NH/bpY002bmvc+ePdssRROSgAROSYC5w7179/JZQxn34sWLfJjzPSXLv/32W2e+UErArfPRjp6vX79m4vnHH39EZGCVmk6EuWokcCYMHF6+fMkGqVqBkwnMo5N1Xnfu3KnzexFN8rt37xjyBKtZBSdT6FTa29vbmmGf46Bs0+rRyNoEPU8jBn9KQAIbEHjw4MGnT5+CCS07WOpLmiXSR48eBUU6VjCHMccqr0NI27kow34yBjOHkP+yQjravGzRXznjLNTWKmUm1/F5+sePH5mdxefjDchoNiojjaJGFx8+fGC+yV98GFbni7Xvn3/+mVHZImvfqDvAixj19hXiZ2tKBW2RJGrJz+ewHONlytJSZ+Bqu1T7kXWvzUQfCfQRYGBJv9D3lPacxqrvqf4SWJWAOpBV8V4zcnUgxy131SDHLTsll8AEAkwAOSYDbUNwZ8WoJNj7sYhKRPO5UdgNLAEJSEACvQQ6Zym9oVsP3FbVQqKHBCQgAQlIoFAC7Fpgy8K0Bf5glqoVev51oTRIzGASkECeQH4VuXr3xHu1M3BQX3KIT1+AkqdplGl1UBHbvKoTVcgF27zITr09bvFOhB6Q7i89IKlOtN5hRud1piOQGjXkoCZefTV80J8Sp7gp9PTsnrrQqWlYzVU7CzOFzjZNYsinddC9LOy/efz4cWfWyrS/7RRVTwlcnEBkjFQjorPr2/lahwk6+hqQi7QeDmOC9cRggwQ6F2U0nxvkVk4AR5vllIWSrE2Avo8dTqTC9qm47VwqFYZelTq6MvSq9QBVGEYpOCqFAMMJ/qrJWmamlka+o5t2gBxVeobGxBOpyBd5qRUdZGpxRceOeT9T0pbjmUrTvEjgWAQyp+ORkWUPwTkWGaUth4A6kHLK4uiSqAM5egkiv2qQExSiWZBAnAC29JxQjK4j/kpfSNQjqJU4FXopPY/mc32o9ZeABCQggXEEOmcp8ShK3pcZz4UhJSABCUhAApciwNZJdi3wxwL/hLNyU1bVVgD2jvNX1GHAqZC6JSCB4xJ4/vw5urm8/FezC6ppZGx7OBgMdHVIHRckwA7F+uZGOuulrCYuRTJzP1vN4dWrV0e8axeZ2fxa5yJ12HqkNHRLoHACbMKOr18u1V71DT9GXUdTOFjFk8AGBDoXZTSf24B8UUmceLRZFGeFkYAEJCABCUhAAgUS6JwR1HI6xa5R6JCABE5AoLPFUwdygpIdmwXVIGOJGV4C+xLAbpZdhYxLJ+wq5EQh2nkuW37w4MGyufjnstEZmwQkIAEJSEACEpCABCQgAQlchADHuqCm5K/KLzvs2XbJjBdrOi5hr84A5l+eVneys+2es3L5F5/q0FxOzGW6y7UtS50QcxHyZlMCEhhLYFAZh+3u2DhPEx6dIyrLzuygx9R8rpOMnhIIEuBs3UhI9P6RYKWFoYnoE6m6WaLvqf4SkEBRBDiN/vb2NigS5xHMN/etlkvbKTI3rGeX7af6SEACEpBAm8C5R5vt/OojAQlIQAISkIAEJJASyC98sAibBtYtAQlIQAISODoB1SBHL0HlvyABLN/4Y88Jp/SymbC9q7BiUu8nZAMhS0WMY1fdSaj53AWrolmWgAQkIAEJSEACEpCABCSwPAFuLeDPu+OWJ2uMEpDAbAJo4vJxYEKWD3Dip2yC79s0z+o7ekwtnE9c+oNZqwzgq2CoqgfDG6BBIGNgVodkAeCIX9mHDx/S6lFnBwct6hFzlGZBtwQuRYCRwG+//db3RTdQsLTJHoWZRm4k14i2+okhX6e/nhKQgAQk0EfgxKPNvizrLwEJSEACEpCABCRQE8hfJs+ibR1ShwQkIAEJSOAEBFSDnKAQzcJlCbB2XM5+wn9cthjMuAQkIAEJSEACEpCABCQgAQlIQAISkMDpCXA35uCO8CvfPkcFyOxWj6xDnL4KXTmDqemp5nMTasL79+8H3zroRW2ZrB00R4MlZQAJnJhAnz1bZ5b//e9/d/oHPfuunuNs0fn32gVlMJgEJCCB0xDIDMnqPDo2q1HokIAEJCABCUhAAmciwPw6kx2vnsvA8ZEEJCABCRyUgGqQgxacYkugNAKaz5VWIsojAQlIQAISkIAEJCABCUhAAhKQgAQksBgBrlDLx4VR0MXPYc3sp3zz5k2enk/PTSA9wFjzubFlzQVNkVcOai7SZ1tLPSnn7MAIf8NIQAIQyIwE2nwYWeW36LVfSX36rO/6/NN3dUtAAhKQQErg3KPNNKe6JSABCUhAAhKQgATaBNKDz9pPHz582PbURwISkIAEJHBcAqpBjlt2Si6B0ghoPldaiSiPBCQgAQlIQAISkIAEJCABCUhAAhKQwGIE8qvIJPPkyZPFEjtmRFgP9kFgizzX9x0zW0q9AIHU+lTzubFA+wzM0nhGmaykL+7rZpGy71bPzG2W+8ps6hKQQIbA3bt3RzVHo26rS9NlUNF5QrBXz6WUdEtAAhIIEjjxaDNIwGASkIAEJCABCUjgygRSzW2bg7fPtZnoIwEJSEAChyagGuTQxafwEiiKgOZzRRWHwkhAAhKQgAQkIAEJSEACEpCABCQgAQksSSC/ikxKP/3005LpHTOuzD54L6A7ZpEuI3VqfeqJxaOY/vXXX50mIo1IDmpslmkWDnqZXqNc/CmBCxIY1Rz98ccf06zr+8Ybff4XLAizLAEJSCBI4NyjzSAEg0lAAhKQgAQkIIErE0g1t20OHoXWZqKPBCQgAQkcl4BqkOOWnZJLoEACms8VWCiKJAEJSEACEpCABCQgAQlIQAISkIAEJLAMgfwqMmk8evRomZSOHMuDBw/6zqPN2MkcOcfKPkyAtaj0hjEqyfA7ZYcgR5sJGPlwuPWRux83E2mphMCI5UxnbKNur+qMQU8JSGAvApmraDtFevnyZad/xjNz9dzz588zL/pIAhIYReDm5mZUeAMvSMDR5oIwjUoCEpCABCQgAQlIIE8gf26gR6Hl6flUAhI4BwF1IPuWo2qQffmbugQkMJmA5nOT0fmiBCQgAQlIQAISkIAEJCABCUhAAhKQQNEEUNyn9j9tWTFfaXte06fv4hcAfvjw4ZpMLp7r1ESqz7qyfETv3r17+vTp3bt379y5w0oq/2IH+Pr167Ul//e//z2YRN9HN/jivgEyloGjbq/aNxemLgEJtAmMapRoCsZuj+izuBuVbltsfSQgAQnsS8DR5r78TV0CEpCABCQgAQlck0D+Tvh//etfqEOvScZcS0ACEpDAqgRUg6yK18glIIFtCGg+tw1nU5GABCQgAQlIQAISkIAEJCABCUhAAhLYmsDg1XPelVQXCSZGLKvXP1NH3373NIzu8xF4+/ZtnakjHlf88eNHLlP6+eef379/n5rRcjDz7e0tO0gIUGdwWQfLh2mKnZFju3vQC/36zOdoTo94mV5n6egpgWsSyFxF2wmkrzXoDIytXV94r57rJKanBCIEfvjhh3awTs92MH3mE3C0OZ+hMUhAAhKQgAQkIAEJTCPg1XPTuPmWBCRwXAKd6o5Oz+PmsXDJVYMUXkCKJwEJxAloPhdnZUgJSEACEpCABCQgAQlIQAISkIAEJCCBIxFIr89qy4212KNHj9r+l/Xpuy8LjPnjbC9L7NwZTz+fw93TyP1ymPx9/fq1r4wwb/vpp5/GXp3UF1vDP3KTUt/n1oiqtJ9YBvZR9eq50gpLeSQwgcCopmmRwDYdE4rJVyRQE+g84OC4lwbX+TqEw9HmIYpJISUgAQlIQAISkMBZCeTPDXRScNZyN18SuDIBdSD7lr5qkH35m7oEJLAsAc3nluVpbBKQgAQkIAEJSEACEpCABCQgAQlIQAKlEEjtf9oycS1V2/PKPs+ePes7qdEL6K5WMThFMr0/7ViGpph4cb/cYJGRwVG2H4MRVgEyBmZ1DJiLHPSitj5iXj1XF64OCRyaAK1930ignS9aUbZNtP3bPtgq9w0kIvbG7Qj1kYAEKgLt66P5hI81bDtoUTraPGjBKbYEJCABCUhAAhI4DQFvnztNUZoRCUggSEAdSBDUGsFUg6xB1TglIIEdCWg+tyN8k5aABCQgAQlIQAISkIAEJCABCUhAAhLoJYA6nuUQjEzu3LnDv+wEffHiRW/orgf5VWTsPbpeurRfn23MmzdvLs3lepl/+/ZtnWluaavd5Tsw0ohbxr5//37xHA2agnDv5dimbHEhp0WIUWVfo9rXdExLyLckIIEdCYy6Dq7PKK4hf18TQVp3795tBPanBCQwigCXTtRDNRy///77qNcNPIGAo80J0HxFAhKQgAQkIAEJSGBZAt4+tyxPY5OABA5BQB3ILsWkGmQX7CYqAQmsSkDzuVXxGrkEJCABCUhAAhKQgAQkIAEJSEACEpDAaAIYzrGdGhsYjFu+fv3K+/zLVXLYpeCPCUckxg8fPmSCcTPDgwcPMgGu+Qh7xfv373fm/aAGP5150XOQQGoweSxD00HrtTTvVfOS+sx085kMxpmaJs5MbuPXNYDZGLjJSWAXAlxFi5VvMGlavPxwi3i8ei4I02ASmEaAQ0b4DP/+zx+Og15vOy3ve73laHMv8qYrAQlIQAISkIAEJFARYKLNhfAZGs4LMnB8JAEJHJeAOpBdyk41yC7YTVQCEliVgOZzq+I1cglIQAISkIAEJCABCUhAAhKQgAQkIIFxBJ4/f47hXN8CMP4PHz788uXLYKR9tyRVLx7LImgwswsGSO2m0mj7LGfSMLrPQQD71foDxIgCo8oD5auvAm+QBXauDK4j0vJwkeYGwiyeBK1u32V9g7leXBgjlIAEViUw6qMeDNzXLNMeevXcquVo5BKQwEoE+pq1lZJLoz33aDPNqW4JSEACEpCABCQggQwBr57LwPGRBCQgAQksS0A1yLI8jU0CEiiBwD9LEEIZJCABCUhAAhKQgAQkIAEJSEACEpCABCQAAWznXr58OYji9vZ28LYTbqvLxENCmadXfsSlfD/99FObHvZUr1+/5lKaK8O5SN7TxbBjGZoONguNEozfsNR4sfPnICuS4yPqfLd8z76W+ddff9UApvziU0IJjCJAazZoFFdHyGkFXAucudG3z/y+z7+OWYcEJCCBAgk42iywUBRJAhKQgAQkIAEJXI1A/txADh+8GhDzKwEJSEACKxFQDbIS2B2j5Wymr1+/fvv2DRnqo1R3lKf8pKul5Jubm8wiSPm5UMIGAc3nGkD8KQEJSEACEpCABCQgAQlIQAISkIAEJLAPAe686rPQaAiEcRdXIf34448N//Rn2wCsfoq9R+3W0Sbw6tWre/futf3ZTK/5XBvLyXz4stJvZ9AkrKjs912P1ifkDz/80PdorD+LiIOpp2DHxr9veGpFalRZC8Oi0YsXL+qfOiQggXMQwCaWxr/zq+/MIIZwDOE6H9FEdK7BE7+Wt53E9JSABAonMDjea8jvaLMBxJ8SkIAEJCABCUhAAvMJePvcfIbGIAEJSEACEQKqQSKUjhIGHT4L/djOHUXgAuW8f/8+6yba0RVYNGNF+sfYFwwvAQlIQAISkIAEJCABCUhAAhKQgAQkIIE1CIwy1Mmfsdq3jbsSe1RCa+S08DixS+xExA54TWUKL7v54qU3DnEPYd5IdX5yy8YwdtXn559/XkQADmscjAqr1OMuqKS1IiUWt65J39ItAQmUT2DUQQPsosDItjNTfVfMjYq/M2Y9JSABCexCwNHmLthNVAISkIAEJCABCUggJZBfGfH2uZSVbglIQAISmENANcgcekW9y8YJ1jHHFmhRWShBGMZgDLT6VkNKkFAZggQ0nwuCMpgEJCABCUhAAhKQgAQkIAEJSEACEpDAigRev37deT9JX5Lfvn3re4T/27dv+54+efLkWBZBfRlZ1Z/97twr1U6ibx98O6Q+RyTw8ePH9CzJTivKkvOVbxbaki+VQdac8s0XCR335sZGragxYl359OnT+qcOCUjgTAQYKTFeiueo8/bgvqGdI7E4WENKQAKlEXC0WVqJKI8EJCABCUhAAhK4IIH83vfjHuB1waI0yxKQgAQKJ6AapPACiovnaZhxVoMhhTmIqPwAms+VX0ZKKAEJSEACEpCABCQgAQlIQAISkIAEzk9grKrx5uYmAyU1AWoE0wCsAaTz5927dztLxAvoOnGdxjO9ZOz+/fuHM47K27A1ionr4KjnDc8JP7EP+eOPPzIvYmZGmEyAwh+ltSIVFYDpT90SkMDJCPR9+53ZZMzAPZyNR30xOBJrgPKnBCRwIAKONg9UWIoqAQlIQAISkIAETkmAg64y+UIPmXnqIwlIQAISkMAoAqpBRuEqOXDe9r5kyQuUbdR3UaD8igQBzeesBhKQgAQkIAEJSEACEpCABCQgAQlIQAL7E/j06dMoIbDt6Qv/4cOHvkdeeNJHpu2P6VTnzTPshm9vkW+/rs/hCPDhpGZgRzRv6LwysbMgqNuLXAfHhpXb29vOJCpPWqpMi5R5sZBHjVpRS0X18BrPmoYOCZySAMfVZ8Za7Sw3rO69eq6NSB8JSOAEBBxtnqAQzYIEJCABCUhAAhI4NIE///wzI7/mcxk4PpKABCQggbEEVIOMJVZs+B9++KFY2Q4nmDAPV2RtgTWfazPRRwISkIAEJCABCUhAAhKQgAQkIAEJSGBTAl++fBmbXsZyI3P1XGNv99hErxYeXJ1LI7/88svVUFwhv6kZGDstHj16dLhcB1csyN27d+/m546GK78lBXlSi8T5KW4fQ1or6tSxqHn+/Hn9U4cEJHBWAqPsqBuBX7582Yml70q6zsB6SkACEiiNgKPN0kpEeSQgAQlIQAISkMDVCORPIRx1Ds7V0JlfCUhAAhIYS0A1yFhixYZvaO+LlbN8wdg44TaJ8otpUELN5wYRGUACEpCABCQgAQlIQAISkIAEJCABCUhgXQJfv34dlUBGL8nFaH02cqiG7969OyqhiwcGVydMDBS5dOvicE6Wfayh0s/w1atXR8xgZCWPrC1yHRxNzePHj79//94Hit0qnAZ96DbnxYsXaa2oc9rZLNRPdUhAAqchgB11pF2t8kt7yI1zlRsT5c7WA5NjLrU7DR8zIgEJXJBApFV0tHnBimGWJSABCUhAAhKQwGYE8md1HfFAtM3QmZAEJCABCYwloBpkLLFiw6OWZ8mS/RWsXXaenFus5IUIBjRWN3799VcWPg698lsIz93FuPP333/vLoQCSEACEpDACQg8ffo0c8PDYAY/f/6cuTti8HUDSEACEpCABCQgAQlIQAKHJoA1C4Yo8SxkZhDYe3RebIKKf8Idd3GRThySRff2qrw8z1TiGEM+fPiwzhHLJ7UJRO15CEdfS0J15Y+FDbK2yKoGtnMQ6zQOqUCx/nR0E1MazHv37rXLncUhmtm2vz4SkMApCdAddN5C2ZlZWtpqrIWat7OFZIVe87lOdHpKQAJHIeBo8yglpZwSkIAEJCABCUjgrATu3LnTl7UTKCT7sqa/BCQgAQnsQkA1yC7YTVQCElibgOZzaxM2fglIQAKHJ8CesLdv3w5mg6PHP336NBisLwC7r9hg0fe08r+5ucFILx/GpxKQgAQkIAEJSEACEpDAEQn02Wl05oVL5Lgpq/MRntjGdN4H5Y7tPmKD/swKma+1qeYLYjBaAxRCoFG+nJ936JPz0hagNuRYFjXtFea+nZYhVULY6bGmuGyi28fWaTfrLpztC8IUJbA7gbRdHRTm999/J0znmQg2IIP0DCABCRyCQNoqOto8RJEppAQkIAEJSEACEjgNgcYhaI18eehVA4g/JSABCUhgPgHVIPMZGoMEJFAagX+WJpDySEACEpBAaQTYYxo/Y3iy8C9fvhx8l/1nms8NUjKABCQgAQlIQAISkIAEjkggfhk1l0dlbOe4I6Vt5QUQDL287WRyxWBphENV2lvhueXvyZMn8bKbLIAvrkrg559/Tr8aypoSXzXFVSOniag1DFi4cU9apsWYIEnfWZt1VOfYp/Lu3bv2nZOYVkbOV6pR6JCABM5BgO6ev2BeaIG/ffvWGZjBWKe/nhKQgASORcDR5rHKS2klIAEJSEACEpDAmQiwfSuTHbZUZZ76SAISkIAEJDCBgGqQCdB8RQISKJyAt88VXkCKJwEJSGB/AoM7wzYT8RzHt2+Gy4QkIAEJSEACEpCABCRwLAJYYWVuc6ryguVG/kyN9Ay8OvvedlKjmOPABqm2SqrjkW2N4qCORrGewPSrcZke5bLgzZMNXO1CH2yj2q8U6NNmWAnJpVJcSVegwIokAQmsSoA24ebmZmYSDhhmAvR1CUigHALtkZKjzXJKR0kkIAEJSEACEpDAuQmwOPL+/fu+PP799999j/SXgAQkIAEJTCOgGmQaN9+SgARKJvCPkoVTNglIQAISkIAEJCABCUhAAhKQgAQkIIGLEOD4us6cct8RR2m8evWKy0zytnPPnj1LL9GqYvvhhx/adyh1JqRnngC3eLH3vRHm06dP+Dc8/XkUAtzWmJpE8rGcoDSxoX3z5k1aBA8fPvz48WPqM8FNDNxgmeJqRMLX8fnz53wb1Xil2J+NCwkrOTGt1Hau2CJTMAmsSoB2tW+QFk/Xq+firAwpAQkUTsDRZuEFpHgSkIAEJCABCUjgxATQxvfl7smTJ32P9JeABCQgAQlMJqAaZDI6X5SABIoloPlcsUWjYBKQgAQkIAEJSEACEpCABCQgAQlI4EIE2juzMebBZI5j7bgTG9M4FPQZHO/evWvYzBAY0zuuS8q/mInTRw0CGCKCtOH522+/zbdNasTpzw0I8Mnc3t7WCVUfS/3z0A5s2Br7RbCgm2wZ+OXLFyIkhsz2FMxC+Aq4QvPQ3CrhMapsmxxjHDgZ4AmYmAUJSAAD2jkQGNFpfzsHoO9KQAKlEXC0WVqJKI8EJCABCUhAAhK4CIGvX7/25ZTzsPoe6S8BCUhAAhKYQ0A1yBx6visBCRRIQPO5AgtFkSQgAQlIQAISkIAEJCABCUhAAhKQwOUIYOTGFXNptlkM5t45bFdSz0439nWdy8MYgZzDoKUz19t7UkZv375tp9sJvx1Mn3IIYOvVKLWTfSwYB9J6pMCx86Q1wD/1zLtpWLD3uHfv3vv37/tCYqfHpXPPnz/vC3Asf9rb1KiyEh7TyrZB3bHypbQSkMBMArSfDbPkURF69dwoXAaWgAQOQcDR5iGKSSElIAEJSEACEpDAmQjkz7Br6ELPlHHzIgEJSEACuxNQDbJ7ESiABCSwIIE7f//994LRGZUEJCABCZyPANvFHj9+XEK+UPcgTAmSKIMEJCABCUhAAhKQgAQksBIBjFXadhrceYLpS98lctyJxNOGPJW9x4MHDxr+/pxPoBM4u+pHGSbNF8MYJhPgRkcuAvr+/XsdA5c0nvJeIE7E7LR8o7pymxw3qsHh5uamalvAwnWXWO1yyxyt0J9//pkiqlnVDl7HIORk3LCQaR9iDQrb0rrcdUjgsgTYpUfLOSH7tLSRoxAmxOwrEpCABHYn4Ghz9yJQAAlIQAISkIAEJHAdAq9fv26fe1VlH0Vl3rjuOpTMqQQkIAEJrEdANch6bI1ZAhLYkoDmc1vSNi0JSEAChySg+dwhi02hJSABCUhAAhKQgAQkcFgCnRZ05AaLF87UYOs2+7D5iaELhjFv3rxpG3tgO4e9h/fOrVcFnj17BvlG/JgSneYOrkbWTvYTQ8f06rmz2s5VpZbZVjK5WE9pOAeNzoVPLpzEfzIrX5SABM5EAEtaDIzH5shmZCwxw0tAAsci4GjzWOWltBKQgAQkIAEJSOC4BDp1d1V21Mwft1iVXAISkMCxCKgGOVZ5Ka0EJNBJQPO5Tix6SkACEpDAfwloPvdfFrokIAEJSEACEpCABCQggU0IdFpnBVPGxI6N2n1X1QUjMdgggc7V+nMbYg0yOUoAbgG6d+8e0l7kkkaulfvll186r6EbW2TEw98pr2LrvFXSnTdja4jhJXBuAhO0xF49d+4qYe4kIIGKgKNNa4IEJCABCUhAAhKQwAYEOC6wfZJgle7nz589THCDIjAJCUhAAhKAgGoQq4EEJHB0AprPHb0ElV8CEpCABCQgAQlIQAISkIAEJCABCZyQAFu0b29v+9aDOzOMLfIsXssAAAnSSURBVBBXonlRUiecNTzbt9B4798anNeI8+PHj9zQiJ3qGpGXGSdGg7QP/H3//n2UhNRqjHK5r+/EbUunSQyGghwjOoqVgSUggdMTyOzV68z7q1evLtXXdELQUwISuAgBR5sXKWizKQEJSEACEpCABPYicOfOnc6k79+/j7K385GeEpCABCQggZUIqAZZCazRSkACGxDQfG4DyCYhAQlIQAISkIAEJCABCUhAAhKQgAQkMIXAu3fvuP7o06dP+Ze52+Q/l0L94qVzeVDLPuV8wYcPHzZMHCkL7LIsiGVRG9uCBNhN8sd//qiofaZ0bDqhJlO9MZw75V1zKU/WOMlpAwUZx6YuDaZbAhKQAASwquV0gyAKzI8ZKgQDG0wCEpDAaQg42jxNUZoRCUhAAhKQgAQksB4BFj7evn2LRg4lJKrIwaNnGGSiweuUx5NrOrHoKQEJSEAC2xBQDbINZ1ORgAQWJKD53IIwjUoCEpCABCQgAQlIQAISkIAEJCABCUhgeQJYd2DtghEd5i4Ya1VmHuzJruxbnjx58ujRo+VTNcYAgU4LOs+7DZAzSCkEqMPfvn2jVaFJubm5uZrlJ9mnIdV2rpTqqBwSOAIB2slGo9EnNScgPH/+vO+p/hKQgAQuQuDio82LlLLZlIAEJCABCUhAAnECGM5xFGBjZo2CDmu6zDFeL168+O233zpT+fvvvzv99ZSABCQgAQlsT0A1yPbMTVECEhhLQPO5scQMLwEJSEACEpCABCQgAQlIQAISkIAEJCABCfx/AiyEtO+g8+oq64cEyifgx1t+GSmhBAokkNmxl0rr1XMpDd0SkIAEJCABCUhAAhKQgAQkIAEIZObUzKM5OrDvbC8OEOSEwTZDLPG4KL7tr48EJCABCUhAAhKQgAQk0EngH52+ekpAAhKQgAQkIAEJSEACEpCABCQgAQlIQAISGCTAij63AnI+bhqStfynT5+mProlIIHSCGDmyqacVCoNX1MauiUggU4C7Mzr9G949h2K3wjmTwlIQAISkIAEJCABCUhAAhKQwEUIfPjwITNZ5j46LqDrQ9FpO0fgX3/9te8V/SUgAQlIQAISkIAEJCCBNgHN59pM9JGABCQgAQlIQAISkIAEJCABCUhAAhKQgASiBDot6N6/f//s2bNoFIaTgAS2JcCR1Z8+fUrTfPLkCZt4Uh/dEpCABNoE6PQHLeg4Mv/58+ftd/WRgAQkIAEJSEACEpCABCQgAQlclsDt7W0+7302cn0qO7R5P/74Yz5On0pAAhKQgAQkIAEJSEACKQHN51IauiUgAQlIQAISkIAEJCABCUhAAhKQgAQkIIHRBCoLuvv376dvvnnzxt3zKRDdEiiEAJdDNrbjYAzz7t27QsRTDAlIoHACg2fbD9rXFZ5BxZOABCQgAQlIQAISkIAEJCABCSxLABO4r1+/TosTNXvni5m77DrD6ykBCUhAAhKQgAQkIAEJaD5nHZCABCQgAQlIQAISkIAEJCABCUhAAhKQgATmEsCC7uPHj40d8y9fvnz9+vXcqH1fAhJYjgDXQnI5ZBrfq1ev/E5TILolIIE8Ac6254T7TBg38GXg+EgCEpCABCQgAQlIQAISkIAELkigcZRVJ4GHDx+2/f/666+GKq8Kgx7+wYMH7fD6SEACEpCABCQgAQlIQAIZAprPZeD4SAISkIAEJCABCUhAAhKQgAQkIAEJSEACEhhBACOcf//73+kLt7e3mNWlProlIIG9CHDFXOO86t9//x2Dur3kMV0JSOCgBDIGctxNh0X9QfOl2BKQgAQkIAEJSEACEpCABCQggTUIRK6ea5xMV4nRUOVVnv/6178aSvg1ZDZOCUhAAhKQgAQkIAEJnI+A5nPnK1NzJAEJSEACEpCABCQgAQlIQAISkIAEJCCB3Qg8f/78zz///OGHH2oJIpsD6sA6JCCB9QjwbdaR379//9u3b48ePap9dEhAAhIIEuCE+59++qkzcMayrjO8nhKQgAQkIAEJSEACEpCABCQggdMTuLm5yecR27nOw2g6zefw7AycT8KnEpCABCQgAQlIQAISkIDmc9YBCUhAAhKQgAQkIAEJSEACEpCABCQgAQlIYEkC7Kr/8uUL989wDi4mOk+fPl0yduOSgASmEmAjDqat/L169YprId1nMxWk70lAAv/Tec49bYsNi5VDAhKQgAQkIAEJSEACEpCABCTQIIA6ruGT/uRp5yz7xYsX7ZPp0Lqrb0/p6ZaABCQgAQlIQAISkECcwJ2///47HtqQEpCABCQgAQlIQAISkIAEJCABCUhAAhKQgAQkIAEJSEACEpDAxQm8fv369va2hsBWP26grX/qkIAEJCABCUhAAhKQgAQkIAEJSKAiwDlWDx8+7KTB7e5v375tH0bT+QqBP3z40BmPnhKQgAQkIAEJSEACEpDAIAHN5wYRGUACEpCABCQgAQlIQAISkIAEJCABCUhAAhKQgAQkIAEJSEACEmgS4L7Zm5ub9j6/Zjh/S0ACEpCABCQgAQlIQAISkIAELkzgwYMHnz59SgHcv3//t99+67xKjrk25nbfv39vhMemLvXRLQEJSEACEpCABCQgAQmMIvCPUaENLAEJSEACEpCABCQgAQlIQAISkIAEJCABCUhAAhKQgAQkIAEJSAACP/74o7Zz1gQJSEACEpCABCQgAQlIQAISkECeAFfMNQJgHfft27e//vqr4c9l7/fu3dN2roHFnxKQgAQkIAEJSEACEphPwNvn5jM0BglIQAISkIAEJCABCUhAAhKQgAQkIAEJSEACEpCABCQgAQlIQAISkIAEJCABCUhAAhKQgAQkIAEJdBD48OHD48eP2w9++OEHbqLjavevX7/++eefDcM5wv/yyy/Y1LVf1EcCEpCABCQgAQlIQAISGEVA87lRuAwsAQlIQAISkIAEJCABCUhAAhKQgAQkIAEJSEACEpCABCQgAQlIQAISkIAEJCABCUhAAhKQgAQkIIERBL58+YIFHWZywXf+9a9/vXnz5unTp8HwBpOABCQgAQlIQAISkIAEMgT+kXnmIwlIQAISkIAEJCABCUhAAhKQgAQkIAEJSEACEpCABCQgAQlIQAISkIAEJCABCUhAAhKQgAQkIAEJSGAOgR9//BELulevXnHjXD4eDOd+/fXXv/76S9u5PCifSkACEpCABCQgAQlIIE7A2+firAwpAQlIQAISkIAEJCABCUhAAhKQgAQkIAEJSEACEpCABCQgAQlIQAISkIAEJCABCUhAAhKQgAQkIIHpBD5+/PjHH3/8+eefnz59+vbt2/fv3zGZw6yOv59//lmruelkfVMCEpCABCQgAQlIQAI9BP4ffBaUaj3xPRYAAAAASUVORK5CYII="/>
  <p:tag name="POWERPOINTLATEX_PIXELSPEREMHEIGHT#5C6D626F787B7B5C6266204578656D70656C20317D3A205C204F6D205C207D206628782C79293D5C737172747B782B797D5C6D626F787B205C205C20735C6161205C205C226172207D20445F663A20782B795C6765712030" val="183,3333"/>
  <p:tag name="POWERPOINTLATEX_BASELINEOFFSET#5C6D626F787B7B5C6266204578656D70656C20317D3A205C204F6D205C207D206628782C79293D5C737172747B782B797D5C6D626F787B205C205C20735C6161205C205C226172207D20445F663A20782B795C6765712030" val="53"/>
  <p:tag name="POWERPOINTLATEX_REFCOUNTER#5C6D626F787B7B5C6266204578656D70656C20317D3A205C204F6D205C207D206628782C79293D5C737172747B782B797D5C6D626F787B205C205C20735C6161205C205C226172207D20445F663A20782B795C6765712030" val="3"/>
  <p:tag name="POWERPOINTLATEX_CACHECONTENT#5C6D626F787B7B5C6266204578656D70656C20317D3A205C204F6D205C207D206628782C79293D5C737172747B782B797D5C6D626F787B205C205C20735C6161205C205C226172205C205C207D20445F663A20782B795C6765712030" val="iVBORw0KGgoAAAANSUhEUgAAEuMAAAC/CAIAAAB1OoGdAAAgAElEQVR4Aeyd/f3XuLFw7+aTAm4oYZcKNltClgqAEhYqgC0hUAFsCUAFkBKWVAApYZMO9jmJ7/Xj6xd5LMu2bJ/fH+CvLUujI1kejWbkb37//ff/8k8CEpCABCQgAQlIQAISkIAEJCABCUhAAhKQgAQkIAEJSEACEpCABCQgAQlIQAISkIAEJCABCUhAAhKQgAQkIAEJSEACEpCABCQgAQlkEfhD1l3eJAEJSEACEpCABCQgAQlIQAISkIAEJCABCUggReDly5d/+tOf/vznP6cSeU0CEtiRwNevX7/77jsezLdv3+5YrEVJQAISkIAEJCABCUhAAhKQgAQkIAEJSEACEpCABCQgAQlIQAISkIAEJHALAt/4TcVbtLOVlIAEJCABCUhAAhKQgAQkIAEJSEACEpDAXgQ+f/789OnTf/zjH02B7969e/LkyV6FW44EJDBJgPjh169fN5e///57nk0CFydTe0ECEpCABOYIoPP88MMPc6m8LgEJSOBSBPQwuVRzWhkJSEACEpCABCQgAQlIQAISkIAEJCABCUhAAqUJ+E3F0kTNTwISkIAEJCABCUhAAhKQgAQkIAEJSEACNybw6tUrXPbbMEVIEBB1Yx5WXQIVEfj2229baf7+978/fPjw06dP7RkPJCABCUggTqD5Sq1hinFippSABCQgAQlIQAISkIAEJCABCUhAAhKQgAQkIAEJSEACErgDASMV79DK1lECEpCABCQgAQlIQAISkIAEJCABCUhAAnsQePbs2c8//9wt6c2bN360rQvEYwkcSIAn9KeffuoK8OjRI6KLu2c8loAEJCCBWQL//Oc/GT+7+zLM3mICCUhAAhKQgAQkIAEJSEACEpCABCQgAQlIQAISkIAEJCABCdyBgJGKd2hl6ygBCUhAAhKQgAQkIAEJSEACEpCABCQggW0J4LL/448//vLLL91iCFMkMqp7xmMJSOBYAm/fvu0FKxJd7HN6bKNYugQkcDoCjJyGKZ6u1RRYAhKQgAQkIAEJSEACEpCABCQgAQlIQAISkIAEJCABCUhgBwLf/P777zsUYxESkIAEJCABCUhAAhKQgAQkIAEJSEACEpDAVQkQpvjDDz/0XPZfvHjht9qu2uLW6+wECE3sxRX/5S9/+fTp09nrpfwSkIAEdiDw+fNn1J4dCrIICUhAAnUS0MOkznZRKglIQAISkIAEJCABCUhAAhKQgAQkIAEJSEAClRAwUrGShlAMCUhAAhKQgAQkIAEJSEACEpCABCQgAQmcksBomCIfbePTbaesj0JL4B4Enjx58uHDh25dDVbs0vBYAhKQwBSB4fg5ldLzEpCABC5JwEjFSzarlaqWwPv37//2t7/9+uuv//rXv5r9of77v//7wYMH33777ffff88k7scff6xWeAWTgAQkIAEJSEACEpCABCQgAQlIQAISuCcBIxXv2e7WWgISkIAEJCABCUhAAhKQgAQkIAEJSEACBQiMhik+fvwYX7oCuZuFBCSwJQFcWvF57ZZgsGKXhscSkIAEhgS+fv368OHD4XnPSEACErgPASMV79PW1vRAAnzx/vXr17352pQ87BX14sWL7777biqB5yUgAQlIQAISkIAEJCABCUhAAhKQgAQksCcBIxX3pG1ZEpCABCQgAQlIQAISkIAELkuASBW2dv773//O1s78/fbbb2zzTG3bg2az5+6/7Pr8ww8/sP3zn/70p8tysWISkMBdCXz+/LnZ856BsTsSMujxRywQfxfwIRsNU6RqeNTdteWttwRORuDPf/4zw1RXaB/hLg2PJSABCfQI+EHFHhB/SkACNyRgpOING90q70kAg9LPP/8cjFHsCka84l//+lct7V0mHktAAhKQgAQkIAEJSEACEpCABCQgAQkcQsBIxUOwW6gEJCABCUhAAhKQgAQkIIErECAQ5cOHD02A4pr6EL5IyOK/o3b+8hfc5ddk5b0SkIAEjiVA5N4v//kjZntWEkIWcSPj76RuZKNhilSKbw3N1t0EEpBAJQRGH2RUMuONK2kgxZCABKoikPig4pcvXy6wCUVVtBVGAhKQgAQkcEMCr169Ikwxu+KY2Qlx1MCeDdAbJSABCUhAAhKQgAQkIAEJSEACEpCABIoQMFKxCEYzkYAEJCABCUhgVwJ4BfW++VC2eFbyfvzxx7J5mpsEJCCByxBgECY6EY8H/raoFIMwzvFPnz7l35OG7myBxTwlIIH6CRDtgzMZUYoZorLn/cuXLzNuPPaW4afYGMMJX9dN/9h2sXQJLCUwGnhDEPXbt2+XZmV6CUhAAtcm8OzZs1Fl7/Hjx+/fv7923a2dBCQgAQlIQAJbExh+uhkzC3by77//nm3+2BmqsZZjgPrtt9/YIYulUoww2Op7gp3UytSrhT8lIAEJSEACEpCABCQgAQlIQAISkIAEzkvASMXztp2SS0ACEpCABO5LAHfJ58+fb1d/Vv5Y59suf3OWgAQkcFICDL+vX7+OfCWsVAUJVnzx4oXR46V4mo8EJLAdAUZIwhT/9a9/ZReBw9nHjx9PFOM39J+j7lTBQTu7D3ijBA4kwBcUHz161BNA99YeEH9KQAI3J4C18MGDB6MQ/KDiKBZPSkACEpCABCQQJ4A5pbszINGJzMgiNhZUFHZSIHHXKvXmzRt2WIiXbkoJSEACEpCABCQgAQlIQAISkIAEJCABCRQkMB6pyCbuXRtWwfJumxXbqUZsiLflY8UlIAEJSEACiwgYqbgIl4klIAEJrCTw+fNnfB34W5QPUd9E3eDHyUHjzclOz8w0CXRcGutIDnzVhxAgP7G4qAlMLAEJ7EZgNGavKZ2RkIhr4q7bkbDZ8J5BdWh8Y7jDKY0PFe4meXZBGA+JXe/dblBTD4g/JXAuAq9evULd6sn87t07hrjeSX9KQAISuCcBP6h4z3a31hKQgAQkIIEdCPTUjAwDC/GKfH2xG+voZlI7NJxFSEACEogTwKLOKM3qQPyWOlO2y74csPzBX/PhXw5cxq2zyZRKAhKQgAQkIAEJSEAChxAYj1Rk2jB0ljpEvssUilstMRWXqY4VkYAEJCABCRxLwEjFY/lbugQkcB8CfF0Hh/X4shmhOPyx3zOLUunlqK9fv5Ita3L8xQMX2QIGL40TfXDsPl3FmkrgtgTwA2PcGx0nWadnyEpsYE8cOGMsw2CPXv3f5BnVxhmi379/36uLPyUggXMRGI271r31XI2otBKQwEYEEh9U/PXXX0+x08RGZMxWAhKQgAQkIIGVBHpmljX7xfTmdGwdmLbSr5Tc2yUgAQlIIEhgdOO/4L0nSkawIssErJj4PY8TtZqiSkACEpCABCQgAQlIYCMCRipuBLafLXMwfHz7Z/0tAQlIQAISkEAWgd6iXVYeqZtwK8f9KJXCaxKQgASuToD4GfZbGY29GVad+Q6Js7+3w5CL+wWfFwsWR1kE/+hjMWwIz0hAAjsTIOj60aNHo+HW6JP4rEciq4nuY8/7ruTEezMId89UdYyBi1r3RMIFARq9k/6UgARORwCtjMe5t4khAxoDnarX6VpTgSUggbIEpvxKXf4ry9ncJCABCUhAAjckwGyrnYW9ePGCz92vgcAGCq2Z3V2l1pCM3Is1jPnygwcPtv6SGLN1CiL0lIIi9saI8KaRgAT2JNAdnPcs98CyVq4dHyi5RUtAAhKQgAQkIAEJSEACRQgYqVgE43wmOmzNMzKFBCQgAQlIIEzASMUwKhNKQAISWEyAxfXnz58Pv/E1zAi3db4GRtxgKc91iiZe8fXr18OyhmeMVxwy8YwEJLAzARyDVoYpEpFIQOOHDx96o+6bN28SH2PcuZrd4kajmEjgp4S6lDyWwKkJMC7xcexeFSqPoO5J608JSEACxQmgAuGAPpqtWtAoFk9KQAISkIAEJBAk0N0Nocg+qr0dptRVgg2xKBkLGayMYM1rQ0y5Ha8wQkM5X2q5pBGJHoLlsGeBpCA2czRkcVGrmVgCxxLoBqUfK8n+pbOeSxy+Q9b+5C1RAhKQgAQkIAEJSOCGBJqtjjAHsY8V/2K4YNuj1nyB6anZbgkjBg4A/Lvp59CNVNyvB/7+++/7FWZJEpCABCQggUsTMFLx0s1r5SQggSMJdB0jEnIwU2VVaaMoGubMrLIH4xWrDeZJ0POSBCRwDQJ8SBY/odG68J3Y2c/MskE+Y11rEOzlwzCLz1PvZA0/R/d+Xr/ffw1VUwYJSKAlMKoQ+qS3fDyQgARuSADNDafzYcUN5B4y8YwEJCABCUhAAosIfPPNN216LEVMx9qf2Qdd642fVczGOHXj6JS5TYzPH4bBIn5+BJ0+ffp0ynhIic7TW+weSKB+AgwLvc0K65e5rISGWJflaW4SkIAEJCABCUhAAhLoEsC/CP8lLBIEKHbPR475HDp/aOzFtxcxUjHCv0waAlLLbp1VRixzkYAEJCABCZyQgJGKJ2y0DUVGz+b7b80WICwB4tnPn5uJbkjcrC9KgO/nsOzd25p3tK6lHCZGM29PEq+IJyifWGzPTB0wW2am7Wxrio/nJSCBLQhMeatTFoMSjkSJQoPjbYV73o96Yumgn2hrL0ngvAS6jq1tLSJh2G1iDyQgAQlcicDU5y8+fvxYxA39SqysiwQkIAEJSEACcQLv37/HJt+m//LlSxGfsJ7Zyk3VW8LrDxI7l3UzX7/BYq9vdDPvHs/aIbuJPZaABA4k0Cx6Nv4MjRj4kXKQiEbOlrb5TAr/kgPfS2kO8nJrxGu+wRJZQZ4tBe9nVn5d0p0FZQIJSEACEpCABCQgAQkECWAFQscuoq7j/IOv5uy27EHBSGakYpzV2pQVepitrZL3S0ACEpCABA4iYKTiQeBrLLa34NqKiM0di3/70wMJSCBNYDT4ZHjL/gtIwXgeRF2/9j+sr2ckIAEJjBIgEPHRo0ejlziZtv+k7+3muU9YeLfE9PGU5KW86NKle1UCEtiZANvBPHz4cFioj/yQiWckIIHLE5gyPblfw+Wb3gpKQAISkIAEtibQDXtjC04mYkVK7E3o3HSmCFUymVILR/NPWwhHb2lPsizyww8/tD/TB35ZMc3HqxI4FwHcGxg9+BZKZCPXYdUYEHAs3jQOkFcMH2lBSD4RmfG1lkZml3SHbecZCUhAAhKQgAQkIAEJLCLA3AGfotevXy+6K5IYv2umFbiSRhKn0/whfdmrBQkUiVUtKI9ZSUACEpCABCQggVMTQNvmQx+oxaO1YIe/9OeMRu/ypARuSIAlJfZpjkxccWhgH99N17eG/HnMkZClteGl3hm+rcq3LAxR7mHxpwQksAUBBpypbLHZMXBNXWVAS4Q49u6qyo7E6Nrd478V1a9Ytyg8kMDFCKAfjipg8UHsYkCsjgQkcGcCKDyj1Z86P5rYkxKQgAQkIAEJSGBIoBvjwSYIwwR5Z3ofZiSeJC8f7+oSwKw3tSLZTdYej1rS2qvpg59++imdoHuVxR1k657xWAISOC8BFmFZ62Tb7o8fPy6tBcu4BFRvvYzLK4Ywewoipppv9iInQ9bSzzY2S7qOXUub2PQSkIAEJCABCUhAAhJoCBBGyOfT096efI6CZSw0dnYi5jPpaO/8yzETB9wA/vKXv0zBxO+62QAFN9GpNMHzRioGQRVIVpWHWYH6mIUEJCABCUjgOALPnj1Dc2r+0J+aP7Qo9Co2YEtoUceJbMmFCWCgR9vuLuIOC2Anv+FJz0hAAl0CBPTytZzZqQrbOTPGsvLUvXfPY1a8GOFnF7p46tlp2JWtPZvGsiRwQwIoIYlhM+2ElAhxHJJMlDJMvPUZFGzMkb1SeDsU2Uetl60/JSCBSgiggPGY94RhaPLB7zHxpwQkcG0C6H5DLYgqM0LiP3rtuls7CUhAAhKQgAS2JtA1/rDmVbC4ri19VJkpWNZNskr7/w0h0Lh5Ln2s2qRXP4dlLZVtmINnJCCB2ggw3+yO5LPiYcA/ZBm3iatko0PcnRd56TRLum48PduyJpCABCQgAQlIQAISkECXAF6RbJ6esAOglqOc41qPUYJlfTR2dhtpNjTh33bnEVRxvO4JZRz6AzTFYU3C/Ynb1/hhjkcqMn/4X+f/Zf/jvdplsfIYUsuKD6du4xkQmP3DaA9AEx5K8OgU7pV14faukXF9buYgAQlIQAISkEBDAP2p+UOLQjEiiBEtivf7ItOtME9EgP35aOtFjv4nqp2iSmBPAnifR76KwyyJOSfP3Z6yDctihGdsn91YmmkXsZeubA0BekYCEihCAItZevd0xsypgtBhFm2jUI82i4P+qIMUW4RMVdbzEpDANQiMPuasfDCgXaOC1kICEpDALIEp3c8PKs6iM4EEJCABCUhAAosIlDUEdeMedVVa1BBTifErm7o0dT7jFrL68OHDVIZT5/MKmsrN8xKQwBkJLPoW6xYVJE6y8dKJxyvi+sw6NasPW8hjnhKQgAQkIAEJSOBAAiykEkv2zTff4NWMM/OaQK8Da2HRFRJAecYrctR7B2lxquQ7EKjlwU1M6J+EMtI/sSpMWaXwcaLEbKV9PFKxQrJlRWrjGXC3ZSygPQCNny7Bo+Am4BEXWPwwcC+b4p4hj+a/DGjeIgEJSEACEsgjwPt9ypEoL0PvqoEAajQtywfTgmqV28TW0GrKUC0BJkGRcZKVrbx9f7eoONM3rDmzwYoUzcoW87stZDBPCUjg5gRwSU8rGIRVTyH65Zdfpi6Nnt9uL63R4qZOEpw5ukMERrNEZady87wEJHAuAjzmo95Fhzs/nQuj0kpAAuclwOLrqO6HnhZc6D1v3ZVcAhKQgAQkIAEJSKAlgH1sVC1sE4weLNqzrM0h4y5kQ8I2Bw8kIIELEMB/ddGwM2rB258Dvhx4dOAeHV/dYPUB9/39RbVECUhAAhKQgAQksBEBFDm8W5tYMjQ6vEQI9GLJFTVpoxLN9iYE6EWjrjtN9Ql8w6kyz4eHBS+sCnzzb4ok5eYtit00UnGKY3ueiROzIFxy4U7UIujXhywGXepbGTyQgAQkIAEJSGANgcQHbdZk672HEEArI0KJ0KOpHUEOkcpCJXBSAsxxmO9E9uVlHpS9Kc52cJhXR9bbiMN0ZWu7VjBnCdyTAOMnXxJL1D0dSo19KXHv8BL26+HJ/c9MxSMtDbzcX3JLlIAEihAY/awi8zJ3hSiC10wkIIHKCUzpfn5QsfKGUzwJSEACEpDAWQh03ZAWRaTMVvC3335r08TDRdpbPOgR6PLsXUr8zGvTPNeyvLsSwntJAhI4lsAipwgWJvhox7ECd0vHPRoH/YSjczcxx6w1uKTbY+JPCUhAAhKQgATOS2D0swFsSYPjK9569Xwt4LyEbyh54+o5tbERZp8vX76s16hZ/WfPkSm8OJrSgZFkKsHoeSMVR7H8n5NgBT1k+bRl2ufs/9w2+KFhaIDEExKQgAQkIIENCRDYtmHuZr0LARQw1DCa8unTp6pSuyC3kOsT4LEizC+yvoXnZbUO6Gw0FQlWdGXr+h3aGkpgXwKzsXnp2MLI2NutUGSg66bf4pjxdjSynXdEVa4PW9TdPCUggYYA07HRiGWW2XA5kpIEJCCBCxPAY2DUGOUHFS/c6FZNAhKQgAQksDOBBw8etCXmxcK1t/cOujFyRir24FT+sxu/Ghc17654/qaUgAR2JrBo30NcKXYWL1Icq8y42kZSksYl3SAok0lAAhKQgAQkUD+BhFsIl9DcWHut8LMB9YO9rYS4erZf6RxCwObD3KGUqzx7jpDblIWBDowkyDMUY+qMkYpTZEbO89lKPt/BJGqqAUbu+b+nFrXN/73VXxKQgAQkIAEJLCaQ/cpeXJI3FCWAysR8jN0iWKPF/3XULaxogWYmgbsQ4OEKhinij/7y5cuauRA8E9lHxpWtmhtR2SRwOgKzkYoFYwvJqoZQwFEXB3Tsyt8Rp+taCiyByglMfTpsdIiovC6KJwEJSCBOYHTnY26PfxciXpYpJSABCUhAAhK4J4GuiTvhy7gUDn5N3Vu6pXTPexwnkOfzlxcjmndXN+o1Xi9TSkAC1RKY+l7KqMAFFyZG888+iastX3cJOu2w/uK6QzZqb5SABCQgAQlIoB4Cs3M6XGGfP3+ON4jxivW0WrWS4OpJcOCU+3QTpljWswif7USwIpKkN3DvkTRSsQdk/ieTKFo9byVyqqPMl2oKCUhAAhKQgASWE3BVZjmzI+9g6ZSt9ZoAReZjBRdlj6yVZUugGgLxMEUWtE5hDWGVbta+A35WtpjEVdMOCiIBCZyVAIrKrFWnoEPAVFzQnviePXvW3YC/LXrKa79N4IEEJHAxAixvjA5KTNlOoTRerDmsjgQksA8BNscZ1f3wsERH2kcGS5GABCQgAQlI4PIEul+wR/fAhl+kyr34FnbEL5LtzTPJCPjMMxVm3MVCSVnHxJu3tdWXwOEEeB0s8pTAv+JwmacEINI74ejcu+v169fv37/vnfSnBCQgAQlIQAISOBeBYIQRnhhNvCLusqWsAecCpbQRApgIRteqmns/fvy4hTUAHb5nWeqKijxxQ5ORil10C44ZF2jd4KYvbb6JvtKm8UACEpCABCQgAQnchMDXr1+xNbM3Htbzb775hv02cHxfZHa/CSirKYEiBHjEIs8XS9p4ZBYpcetMmGwzKYuU8uHDB31JI6BMIwEJJAjMflARG1HaCPj48eNE/t1LGK8P9y0gMnO0ylTTjY27jeWxBG5CoOs+262yoctdGh5LQAJXIjA1vk2dv1LdrYsEJCABCUhAArsR6Ll2vXv3rkjR3Xzi9qgiRV84k6dPny6t3dRUOp1Pxl0Zt6Rl8KoEJHAsAUL74gJkhDfHMy+SclGwIoMtPiRFyjUTCUhAAhKQgAQkcAgBZvrdWXlaBuIVWXTgcyz4YBivmGZ1w6v0ioSrJz6TaNobYcFhKdGNiWMM+mEaqZjfQAwl8U1fmmKMVMzH7Z0SkIAEJCABCZyNANMn/jAl80fgE0GJ7PWAAs3HzdCSCU18+PAhtmb2xkuo1GertPJKoFICTF6Ck5FFq1+H15bBJBisSLwNQ9DhAiuABCRwXgIJM1xTqVmHgKBfO/nUMF5NSTv6XbXzNquSS0ACQQJEYo/uAMr6mdHLQYYmk4AETkQAK9aoqcotG07UiIoqAQlIQAISOAuB7lRryhqzqC49TaZInosEuGpiJr+L9rInRjRvJzJWPRbFl6qjXrXLWa87E0h8wGSIZXZhYnjL/mcY2WZXWFqpHj161B57IAEJSEACEpCABM5IAOfY3377rTvfn60FDrTEKxL9hZ/tbGIT3IEA5h16xVRNsRv0dr+aSpl9nm6csE7gh/n27dvZzI1UnEWUSsA8alGwYtA5OFWk1yQgAQlIQAISkECVBHCpJ/iw+8f0iT/CEfnDoExQIguiKNB83EylqMo2VKjLEmAFPbimxSpR+oNgFTJi4h3cMJghiGl8hVVQJAlIoH4CbLhANE5aTj5dm06Ac9KsMZoBrYaRig8qjr448HwKbo2WRuFVCUjgjASm3FuZ4rFDzRlrpMwSkIAEpghMjXhT56fy8bwEJCABCUhAAhKYJYCC0ca/FdkL5vnz522h2cFybQ4edAnEw2xoU5z2uvcuOubeb7/9NnhLXKpghiaTgAQOJzBqnJ+S6hSRigjPem5wG0Q8SVyGmGpuz0tAAhKQgAQkcBYCeN/hTNvEK7az/lnhmQziZ0uEGA4bs4lNcGECLL7jaz1VwZU2h6lsh+fpkIneiwFqNrDWSMUh1WVnFgUr6pS/DK6pJSABCUhAAhKQgAQkIIF1BNjAJrHFTjdvlrIwdnTPnOWYOiYmxt1aEDU9O0nupvdYAhKQQEMg4hnw/fffz+LCGI3z0OiQhfsRH4mN7Do2W8r6BFMR4Hrnr2drDhI4L4GpzypSIweH8zarkktAAkMCeAD4QcUhFs9USwCXBbx4Wa3mjwO3D6i2pRRMAhKQwBQBplrdyA2M+WusQ8SBdL2S1gTLTQl85/PgjYQFYvpjy/s1m0JyL3bCSLDimzdvkOrOjWLdJXBJAqNz0qma5n2+dSq3Tc+ztW4wrpL3l975m7aFmUtAAhKYJaDFaRaRCSQQIcDkDhcRHigm/qNeIqOZ8BUQtslmrqdGNMrnDicJU0zspc7S/BqbQxwgpaTdABLhlE0p3/z+++/x8mZT4vRJLO9ssmACJic1bCQfkRY5I5+eZ5RxiSjC0zQSkIAEJCCBIgTwz+guyMXz9JUdZ9WmZFqVVkzblLsd4GS/ZkF3NzktSALbEcBmMfuNr6Z0xj0GzH3msVvUNzgjo+iz13QLeuYpAQnMEoholeyHFx9F+UgjHksMvHyAGq8jLGD1+BMkRtSyVsRZ7CaQgARqI4Blm1FrVKovX74wVI5e8qQEJCCBcxFg+X90lwo+jo3t61x1Udo7EOhNVdg/Rf+VO7S7dZSABK5HgD0E8URs64ULI+Ec7c/IAfM1/MO6agyhbsawRdAtTcOrFtRTC9BY+YhmjBsJE6XTpix0djtGNzEWRcMUu0A8lsBlCCTs88M6nsi3thE+7lrMKOfms8MW94wEJCCB3QhocdoNtQXdigCOrOxPNDWdHEWBvRcTgbP7UThXPYk3USICcH/PdkwcibBJTBOJL6L7TcUyvZQhgEXK2bwS7TR7rwkkIAEJSEACEpCABCQgAQnECbCMzQJVMD2bUxZZOw8WVzwZM7KpL4D1ymJSlpjP9xL7UwISkAAEGE5njcWsmi8aRfE/w9MdCyPGaDzP6glTpL5Te09EDF92GAlI4NoEGOgeP348WsepoWM0sSclIAEJVEsAv/Ouf39XTge6Lg2PKyGAE3NvqsLXV4xUrKR1FEMCEpDAIgLYiLrGfBQPjEWcjGSC5QorE7aprhpjDFsEXV4amobgGcIRmSCDvcmEA1Yo2JiMt/MiI2FCBvKhD5AnOZM/ziNIqCQAACAASURBVIgk5oByKR0Z9FVN0POSBM5LoDuYz9ai++6YTVxDAuJeggsNzHTck7qGJlMGCUjgngS0ON2z3a31DgQI6Gqmk8QfBovD3sun1FCigiaCYLYmq5lAejUq6B5ZsIJpeZ4/f45haqo4IxWnyCw+j+2vMQyl73S7lzQfr0pAAhKQgAQkIAEJSEACRQgwNQ1ulYIFhJiZIoUemAmbSAVLZ5HPxa0gK5NJQAIQiHgGxE3JlSPFwI2xe1TItP1x9BZPSkAC1yMwNRTwkQfjIq7X3NZIAjckMDWvxJOylMf5Dala5e0IjKruxDNsV6I5S0ACEpDAdgTwBu4GnDDIs+MeGgiOjFizmXDha9T4fvEvx6THSYlYtQcPHjBT664FoNIk9rPfrgq3ypklFcxoNMTv//njgGbaYjMy8iTnpvUpigPKvcCCzq16i5WVwCICkfWINsPui6M9WfnBlHVxKHY85fBez0hAAhKQwBoCWpzW0PNeCcwSYELHHP/jx49xXY5NHDAREK+ot9ss3rMnoIl7uxP2arR/pOJsiQm93UjFXvOt+sl3SGbvT/ee2dtNIAEJSEACEpCABC5PoNkNVK+ayze0FdyUAGvV+IsHi5jyxQzeXkkynDbiFWFHH1b0K5FcMSQggcoJRDwDfvjhh8prERRvyoaIeqZ3fpChySRwbQK4SLafjOjVdGoA6SXzpwQkIIFqCTBJnJpHO8RV22o3F2zUfDrqTHZzUFZfAhKQwFkIEHzYM3ETf4gbEtZsTE8PHz4kKPGbb77hX475qAIqSs9sxe7qvB1evnx5liorpwQkIAEJ9Ags0ue3CJDuyVP8JwsNwc8q8hIkJr+4AGYoAQlIQAKzBLQ4zSIygQTWE2DjIYwAPG54YgRzIwQJ+wDalDpSkNgZk6VXo4huJWB153rR5dK9FMvVlBOmkYolG4so59lN9I1ULEncvCQgAQlIQAISuAoB1GjWX9kthg1Bm91AI1+rvkrtrYcEChNgT2X2UgpmytOH+SOYuPJkeGDEh444osprrXgSkMDWBHouX6PFzZqDRu+q7SQ62JTZanabtNrqojwSkMB2BKZ8iRgtpxYhthPGnCUgAQkUJDC1AIwi5JYNBTmblQQkIAEJSEACCQKYuPFTjH9XoZsVSguGnTNGrXRr4bEEJCCBOxPAWz1e/byXRTz/7VJOzb6HJfYC+IcJPCMBCUhAAhKQgAROTYApPE4aX758iftjsJsD2hTbGGFAwD/w1NVX+B4BYlBp397J7s90xGA3ZdnjWR/L169fj5ZopOIolvyTs1OpKZev/CK9UwISkIAEJCABCZyKAHFEePMzv8Ky/O7dO+ZaRCdidmf6dJlwqVM1iMJekMDs/LBb54ut8czOyNq6sympu0y1NDyQgASmCGDbjVhyrvFNxak3At9PU0mb6iGel8ANCTx79myq1lOLEFPpPS8BCUigHgKJDypO6Uj1CK8kEugS+O2337o/PZaABCQggdMRwE+x+a5CMASFRTdW3Bj/37596/YKp2tuBZaABCTQJRDZNrFNH3xNtOnrOZj9KksrKo7avN3anx5IQAISkMCBBLQ4HQjfoi9PgK/kofPwlMXjFWHCsuyDBw9Yt3Un2cv0kNnVqEUeoQWx8DG/dG58VnE0bvaP6du8upQALYH/VsKJLXFpaVmml4AEJCABCUhAAvUQaIIPe/KwPsqMqPsvmpILpT1K/pRAWQIYL+LrWOy1c7Etlol5Zt6e3mGoBU5YIwSw+LRnPJCABCTQI8A29r0zw5/XUG8+f/5MCPewdpxZZBAfzcGTEpDAxQigQX348GFYKRYh0MSc8Q3JeEYCEqifwFSsNYqQw1r9zaeEEpCABCQggesRaOIVqRdfV8Dgj4UKozdui/zLohvGKFbfiFHh72IW/us1pTWSgAQkECcQX+ElT14B8ZxrS4mP9ah1cSgn9sbEvmnD9J6RgAQkIAEJSEACJyXASgQuf6y08ocKFPR8IyV/LN1yl/5vJ236RmxaP93ouGcfuFzF7CM9W6Ef4rTZawIjFXtACvxk2TLxHQ8jFQsgNgsJSEACEpCABOojwJd2/NhOfc2iRHckkJiMDHFcMvgEAnEIz58/Z4PqIRnPSEACEmgITAXvdflgEOz+POkxluspyS/5spiqrOclIIEIAYaFKV+i0UWISJ6mkYAEJHAgAbZ6ZfgaFeDFixej5z0pAQlIQAISkIAE9iHAbun87VOWpUhAAhKQwLEEIusRrYSnjlSPv9pgwjaLp65s22QeSEACEpCABCQggVkChKK9+t8/XDjSoWttbqzb8kcsGbeoOLVYznUwtZ9mW4tjdyqZjVSk7w0jFf/QSu9BKQJp/y0jFUtxNh8JSEACEpCABCQgAQlIoEeAKV/QSMGN7Lt8yQDj9IysR4z9foxU7DHxpwQk0CUQ/KZi95YzHuOdj+V6VHIMjgduzDYqkiclIIHDCaBD8hGPUTESYc+j6T0pAQlIoAYCU5vdsA+xmxDX0EDKIAEJSEACEpCABCQgAQlI4PIEFq1XHuumXKQt4lWY2lqoiBhmIgEJSEACEpCABOokgAcgXhxv3rzBuy8oIS5wP/zwA5GKixTLYOYm25QAe3PMhpjF9ectRJ3dwB2H1WHHM1KxfFvgv5VojLjfcHnJzFECEpCABCQgAQlIQAISuC4BLBSz++t0a78ooq97Y+XHzMgWTc75rGLlNVI8CUjgQAKRPYyx9h4oYZGiEyv9V31ZFOFmJhK4M4GpwQHr9/v37+9MxrpLQAKnI5D4oKLR16drTQWWgAQkIAEJSEACEpCABCRwUgJ4lsclX7QSGs92z5TxKrx7925PwSxLAhKQgAQkIAEJ1EPg2bNnX79+RR1KhCb1pMXF5dGjR8QrumLbI1Pzz8hq1LGOSZGPYQzdVo1U3KTXTTlqNIUxZGxSqplKQAISkIAEJCABCUhAAjcmkJ6GDMEsTT/ModozL168iMvGpkRv376NpzelBCRwKwKz+5ZBI24UrhZdwu755MmTasVWMAlI4EACT58+nSo9MaRM3eJ5CUhAAgcSmBq1/KDigY1i0RKQgAQkIAEJSEACEpCABO5GwEjFqRZnZzQ+MjN11fMSkIAEJCABCUjg8gTw2UAd+vjxY3yvB+IVWcz97rvv9Iirv3uwn+aHDx/Scv73f/83X25Ip9n6KjKki2BGQ126aYxU7NIodpweCCJebsVEMSMJSEACEpCABCQgAQlI4AYEMEnMzlq7GPC5PHwG25Wn7DEb+cxOj7sl/vzzz92fHktAAhJoCHz69CmCAvNuJFm1aagmK/2j4qUNXKO3eFICErgJAXbinFK3WPpyq76bdAOrKYELEGDRdLjJa1Mv54kXaF+rIAEJSEACEpCABCQgAQlI4CwEMKnFRcU0F09cZ8pFVfCzinU2olJJQAISkIAEJLAnAXzhcO349ddfcfkLlkvI0vPnz/EPfPXqVfAWk+1PIKLrHvtBxYbJt99+OwunVxcjFWeJ5STAR23KUYPsjFTMYeo9EpCABCQgAQlIQAISkMA0gamvQEzdceEPKjZVXlRBQnTcRGqqq3heAncmEPEMuMAHFae882n6RWPpnbuKdZfAPQkkPqv4yy+/3JOJtZaABE5HYGq8Yr+GRU6Tp6u4AktAAhKQgAQkIAEJSEACEpBAPQSC2yY2Al9mh8GIr3NT5UUfnKynWZVEAhKQgAQkIAEJFCfAysX79++/fPkS9+XAKY6dGYlXfPnyZe+Td8XFM8MMApFPU8Q15wwBgrdEZOjVxUjFINvFyRJzQiMVF9P0BglIQAISkIAEJCABCUhgmgB2hN5Mbzrt/1xhp6XZNKdOkHCdH61XIlBnNL0nJSCBOxBgO7rZatawddmskIkEvEESa/xPnjxJ3OslCUjg5gQSG3YuVU1vTtLqS0ACBxKY2vRn6vyBolq0BCQgAQlIQAISkIAEJCABCVyVQMJKP6xywit1mLjmMxFf50Z+tpXUq77mplQ2CUhAAhKQgAR2JsA31diR/7fffnvx4kWwaOIVcY178ODBs2fP1KyC0PZJFpkLxDXn7WSOyNCri5GKWzVHwlPNSMWtoJuvBCQgAQlIQAISkIAEbklgqQ9lwq38MvzYRCrxofthNZmmLdqvdJiDZyQggesRuMM3Fd+9ezfVcJdxd5iqoOclIIGVBBI7X6BZff78eWX+3i4BCUhgawKvXr1ibX5YClqQH1QcYvGMBCQgAQlIQAISkIAEJCABCWxEoOfRmy7lMqb7iK9ziyKys2Sb2AMJSEACEpCABCRwBwJ8JpFljiZeMe4j98svvzTxil+/fr0DpcrryBcyIxLG2zeSW16aoPberdFNIxV5LEf/umjy2qC9KzEnNFKxpeSBBCQgAQlIQAISkIAEJLCewNLvASZmK+uFqSeHpdVcirGemiqJBCSwEYGIASexU9VGUpXNNvHds6WjaFnBzE0CEjgFgcT+F6xynaIKCikBCdyZwNSmP/FNiO9Mz7pLQAISkIAEJCABCUhAAhKQQCkCkW0T27Ius7dO0Ne5qfgiRC0rDyQgAQlIQAISkMDlCTTxinwmkSWPeDwbK7kPHz588uSJm88e20MSe4t3BVukOXdvLHgclKG7CctNIxV5FH8e+yvoP5GYE0Yc3Qp2C7OSgAQkIAEJSEACEpCABC5M4O3bt0tr9/Tp06W3nDH90moyVXa/qDM2tDJLYCMCQYNswv6zkWAFs8Va3bUS9nJOBCD1UvpTAhK4LYFESHNwWeW26Ky4BCRwOAGm0qMfVPz+++8T34w9XGwFkIAEJCABCUhAAhKQgAQkIIGLEfj06VO8RglzXDyTSlIGfZ0baRNrGZVURzEkIAEJSEACEpDAsQRevnyJB8ibN2/iWhYbW7M3N2siizTSY6t5sdKDWm68TbfjE5ShW6ObRiqOrj4Wb5ipmSGlMxAUL84MJSABCUhAAhKQgAQkIIEbElj6JUDcLtlO6Q6gpmZkibovhZnIyksSkMDZCfz666+zVQha4mbzOSpBIo6Izfa+++67owSzXAlI4CwEEhtDYAN3Tess7aicErgnAbYzHa341IcWRxN7UgISkIAEJCABCUhAAhKQgAQksJJA15d3NquM1c/ZPI9KEP/mDxJGlmyOqojlSkACEpCABCQggXoIPHv2jG36cQXBPzAoFeroo0eP2KT7/fv3wVtMVoQAAWXBoLYHDx4UKXFNJkEPIj7p1wbK3TRScQ3l+L0JfzU/qxjHaEoJSEACEpCABCQgAQlIYIoAn/xaOrm40grWFJbmPAGZcbNLc8svv/ySztOrEpDAfQj8/e9/n63s0kFmNsOdEyQGvUT00c5CWpwEJFAzAdSthA2cbThrFl7ZJCCBOxOY+qAiY5ofVLxzx7DuEpCABCQgAQlIQAISkIAE9idw20jFRaiDPtyL8jSxBCQgAQlIQAISuCqBJ0+e4FL48ePHuJcgHjJ4iRCNZrzibr0iPhGo5KMUwa1G2noZqbhhX0r4qy11Jt5QSrOWgAQkIAEJSEACEpCABE5LIPE5rKk6/fDDD1OXrnc+bnBp667BpUXhgQRuTqC1nSU4nHpEZRuzRDRmxviZAOUlCUjgwgQSw0WGpnphUFZNAhKoisDr169H5fGDiqNYPCkBCUhAAhKQgAQkIAEJSEAC2xFIGOqHhfKtm+HJk55Z+mUYvg500poqtgQkIAEJSEACEjiEADszfvr0iW9TP378OCgAIU7EKxIXx4aPwVtMlk0g4pVE5omNg7OL3vTGtl5GKm7IOdEtjFTckLtZS0ACEpCABCQgAQlI4DYEEp/DmmKQ2FFl6pbzns8IItKl/rzNreQSKEsgYro59YiaHu4SoUdlOZubBCRwdgKJ4YKdztmt8+wVVH4JSOB6BNieZlTTY1GPbYavV19rJAEJSEACEpCABCQgAQlIQALVEsB3PC5bwhAXz6SelMFPsrQCj87l26seSEACEpCABCQgAQmMEmCrC5ZFvnz58tNPP40mGJ5kkff58+fEK7569YotsIcJPFOEAEGkRfLZLZPgViNtve4YqbjbA5NwinXitNsjYUESkIAEJCABCUhAAhK4KgE8vzENLKodSz7ffffdoltOnTgjiOjDhw+nrrLCS0ACRQgEQ2sSe1QVEWPTTNptzIalUC+MzsPznpGABCQwJJB2kEoMNcOsPCMBCUhgHwI///zzaEF+UHEUiyclIAEJSEACEpCABCQgAQlIYDsCi6xnaUPcdkJulPPSZW4dbjdqCLOVgAQkIAEJSOAOBHAX5DOJv/3224sXL4L1RVtjPYXgtJcvX+4WfhWU7RrJgh9XX7rBx3ZwgpK09bpjpOJuk5aEU9duMmzX1cxZAhKQgAQkIAEJSEACEjiWQMYHFRPbqRxbl41KzwvLZCupjeQxWwlI4CwE2i2+0gLnDTLpPHe7mnCAyAjz3k1sC5KABGojgA08EbadGGpqq4jySEACNyHgBxVv0tBWUwISkIAEJCABCUhAAhKQwCkILLKeXSxSEUf5RW2kw+0iXCaWgAQkIAEJSEACQwLNZxKbeMVg1BmZvH79mnjFZ8+eff36dZinZ/IIxGEGv2SYJ8aiu+KSNLX746Lcr5F4z0kLrl1tVGiX3p4ydMv1eH8CBJHj4EiLt3/NhkCM8t2dgZrhngcYzx6O+Zc//Mj55O7+MlvingToIXQGukfTH2h9ukHzbyLaeU8Jay6rfb4YaWHYPFbdh6t9strHqn24xNvSc3SquZMrmwQkIIE0gXfv3qUTDK/eMPhkalI2hNOeAeyTJ0/anx5IQAI3JDBqzOlxOPWImv4q78XcHXoN508JSKA4AcZDbAuj2S7ytRrNwZMSkIAEyhKY+nBifBfhsvKYmwQkIAEJSEACEpCABCQgAQncmUBkMaLloxthi8IDCUhAAhKQgAQkIIFsAk284qv//LFo0o1nSeTJBxX4e/z4MbecelPvRB33vBSfCDShEHvKNlVWXBJqRye5Y6QiQSxT+IqfJyRmtBtNuW4UF8AMDyGAwx9eOAQo8m9w+G6S8e+wb9CLcPfBTZC//Uf2T58+BauQgZqqFbGhNAFX0IYe0g7D1ZCNwbGNAIQnRR8SCEqMOHIyLDTSRqAhLaI2/xbBFSm0l4Zu8OjRo97Jsj9///33YIYNQwDyN9s5mwTNv73R+NgnK1jZ4smuNDoVh2OGEpCABE5HgHfi7KtwWKm7fVMRAlS5pwYMsfTOoGb0zvhTAhK4G4HINxVPPaKmBzrsD3drcesrAQmsIcCg8eHDh6kcMCv9+OOPU1c9LwEJSGBPAoxIo9NDlg/YDHhPSSxLAhKQgAQkIIEgARY3uxtDYxLv7lpLJo0bACu/zR+r6vEJCC55zS4G/FuDMtDoKtS3rWZb2dbboakmVikmYu7MG+xFOyezHXcGbnESODUBRoy4/Nez2y9d6V6aPs7WlBKQgAQkIAEJSOCeBF7+5+/t27d8NXEYwDLKhEVh/lBNsaUcFdQwKtjpTgaBU6/4lwy3hhCXBOsWX4m4Y6Ri2hmrbAv9/PPPpWaJxGLFW7dsLZrcsIFmGzqx8IJiC6mGea6Rc5jbojPv37/n6yuMv4vumk3MSMRfky12Z4LRf/rpp91CFmm40ZX7WbEjCagIr7dIymEangho8zjzF7FEkKZNxi1thqxVPH36FKqbIsW0xEYCQVFb2ZoD+HebYB+BezLU8JNgDJ4CMPI4FJHnPw/W/3my6AlXVZsuOToV6QZmIgEJSODUBLoqTbwi6BLxxNdImVFl9EZ0j031Q9g2saaNrwmaSXPAvxwjAAdoy8yk8loBbZke0jrxNBk2+jBOLeT5P547//mPSevWlW1r0ajx6LeNMtbUurna9bbB1QbRECx7EtqW6IEE8gh0Z2FTOWQML1NZ7X8+/RLZbUzYv+KMvdSdv3awbcfGZuRpJt3FBx/MAkxpm9G+KboZjdtC9xyK98debYmNqaHpD80riXbhBYQNFkuRjRJvOHpyIjGE447CiXy8JAEJSGA9gamFqiZEYX3+m+agGrMpXjOXwBYE1Da3oGqeNyHQTKKbydpslZnX88dcu5uS2T3GVRZ/ExN8/KVa147nz58fFanIMi41na1sU03q2LVZMYdl6ko1qUu3+h7vT+CG7chrjm7ZmFMak1fzszF8cR7dG5fXRW3RbrtMP29y5nYMNXR1LA/YajQvLOJp4lMQYPyPy8mYH098ipS91/eszIwMs2lMIAEJLCWgxWkpMdNLoAYCGp1qaIUryYBJhD8mtqyVdM0OiTqixzJNw/zCLc7UEqASl3DqS1ztXmp8S7pnjjqOS/I/qj6fsSr49+XLl4I1Z35VULY2qwSjjUpsi15zcPhcCwGy5d9zlXeNnHkVZKTAIlaw50eyYnAnTi9P4EV3UVBEnrw0LA8sEqZJ/PHjxy2AY9988+ZNhjyJWxgSX7x4kRhz8rg1dzFe0fcSpRe8BPM1okbuTUhLV9+0H3bF26IbJKq29aVrj05BerRpt4njxzy5wSJMth2B9Ypl3otmuxqZswTKEsjTiMrKcIrc8jSZNZohwxdvYcpFjWEqhELIcER7odI0a+rB91HGIEbR3JXx+uPFh4Rrap3uDNCAQ4Zg3EKNuD2dv1clUJYAj3DkOd1tRla2dk1uiQoyWG1R4rF5Lp2eM/gUGRKbYTloFiAZIx63HMvqJqXTvpF24XHwHRTsEolRhQcqmInJJCABCWxKYErH442wabkrM1eNWQnw2rePmoY4ee1an6J2apunaCaFrJAAL2vmxYnJRcYlRsXRifZw9XlnP5Olr/jZulNTJ7D79+pLtiPPAg8j3YkFDt5o7QIHDipM8CPmlKa7sjgSbBFKjPvVkHLnpzVYC5NJII/A8H2UGPBPvSQxyocnOlHf4SUnO6MYPSmBPAJL1RgXzvI4n/QuxlsH4WrbTqNTtU1zGcGYDDL7Gw4CiTO8I/YJabkM5KYi8bkAanMldY9HhFE7ZP6vsnKjviQ64tJLW8QNpiXcosRShDG1LAVYNv0aW0+8X66XeY2cSxtrzwCqUTIYAVE7loq9KH18HByVMH2SlYZFwtCR4nbPdNFTV0shpR8WX0cZlZlRi2FtEcaMxGgeo6UXPDkq1Q4tPlWFsxu47zA6jfaZ4UmU4KlWTp9nNBjm5pmdCaTVtnQLNleXvmh2rmCiOOrOQMRbuHnx8S8DPi/9PfWchHheqoRA0z0iz0Kb5p6DW95gkrfWlVdW20C9g0WDGG9/BopeDhk/6SSMP1SkVD9HsOzXcVd+BEM5LCWV+dyNAP2QB4rnmj+elNm/4ER4Np9ugqZ0xKAnH/5CT0/xFg0+9fclvDdoiO54suh4jc2XexeV1SZG4Os5ndTTVRgQlipRjAkF34x5KJoXPZLzhzwVvhPTI2derb1LAhKQQFkCUypBhYNqU3HVmLId4JK5Mctodcj2gJOXrOxZKqW2eZaWUs7aCGCpSM8pGOWa2RAvdAY6bBdMupu/xuaTvp1butO60cS7mWt4xY8K0I7kaw70Dtytb1+1HXnQ1vTA7r1BNZsHuXtX8HhrR6ndOpIFSSDY55tk18M1OqNJMEENuB4Ea7SIABodLw5UqeaFxb/0Ch1pFjEksRanpcRumH50fObkDVFUVWWNTlU1x+WF4WUxOhQkVDUsEs7UFnWM+AQ8OL9eVHpeYpo40Qe6l6gdRdwuUpGm6lLoHdc8n8Ew2pN2559rLLNp7GUrskbO+FOX8covW81ubgzu2O7jwi9KuZ2VnCrE3R93Bk6tu2sVi4iReM8O3/SErd/uaTfWbm/MPu5Bpkbxd3B2obM3Yt3oCVb/z50fljTDTUenYFsgQ1rIqauNnhQsxWQbEWAonmqg4Pn4i2ajKmRkiyaD2FMVpGfWM/HIqJ23FCSQNztgVCwow4mymnqmEufzWK0fuLoiBQcxVLXs9123uN7xekUIja64YA6DJ3ru6hF101lt78EJ/swbYQoiTU9aL6NsMCYvtZ6PtiDthSF+EX9G5vVT2vXj8CKZ75AY9Sm7S9Cg2xnf0vDpyaPjGD1zHytoWrz2amIWw5N1FL1WPA8kIAEJ8DYffdEzwlcIRzWmwkapU6RR3YaTdUp7eanUNi/fxFZwIwK89fDSGX1Nc5LZELNjVj+D0x9ywyY5lSEWD/IZnWFRFvduVMc229mBgokecyuqQJWZRiESt/DHAT8TVesBJB9nYS324ge0yOgruG2FU7fjeotWy2HWxkgvhVWbfumBOk/xvm2G+xPgKYj3/JqdWrPRTb2Up7D44GejvsCNvH8TJmjeX7PvnQtAWF8FtMq0GjP19PXO8wZ34Wx9c9Scw2g/cRA+sMlm5yC9h7T70yXOAxvuAkXz4ki8f7s9rT32pRxv9xba7EE9eg62qVlp2wSguF2kYtrMUfOkjjdN23KHHCBA/OHppeQJ2U3mNXL2xB79iZK9dJ48rDsDMZmgujGC8y8dj5/pzjnMpHeGfLao+/rK9uTs/qT6o5C7J4sA7xYaP84w3yMtjRsvomDKTWcCi6xjeZVqGx2GK5+FPAGm7qJBWQpqxav5oMjDcqLRKdgW2d0JFMEiTLYdAaY6U89m8HzkRbOd/Bk5U+VIp61ZZc2otbfkEeD1FHwQuslu23nyNLQM7Xr9wNVtr9lBDAlJ072lPabK6IcYCNAQSMYfPY1/kZDOw10RJoxI3J7RRSllah5Bno13USNYkzmC8RNpkbmtQuKAzCkiQzBvuSGBsk9lolsuvdQ8lUe1SPpZy5gLH1WRRLmJFyVjCAMR1aR70BD8cUD6NJa48XfUCNaMfr1CGfqaMXlKA0TURB29tIgArTz67qPdaYXmrURnoI3Ql6aeaFIuKnR9YgSbEobzVal2oz2/FT7+BK2HZg4SkIAERglMDe8Vbg3A66YdP3sHqjGjjXvnk6MaLCfvNXKuBQAAIABJREFUzOSouqttHkXecs9OYMq9iekb72ierOwKMr9jGjI6Dey9Xtufa4qLyJmYNDUzU2SO5EMapq5oBa3kUwfoP/E8g0Wb7PLtuOipmep7zfm0KYBnfHg7pfM4NOsazSNJH57S5LldtcdH8uwERh+E4aMReaZOimLKMD4FYXbl9KQcFHuWAC+FSG+pymA+W6n9E2hx2p/5eUtEyxoOxapeRzUoY+Colk6LuMR5VKPcrVzmZYsU12YA4RaNEomuApzhSDt1hmlyIqs9L02Z8kYlZ/i6V6TiLJ2atdVFPXK0vVeeXDNeJKx1K6Ua3r5GztlndcoPeCjG6JlGM0hIyCXMyozOkcnVsAjUERyYZmuxKEHExj2UJHhm1oIw+8w2BTX2SrjR09C9YMgf9wY9sBPSklscV7yfM9QgG+kRspGWgrLbvZV/uxEMIdtSNjpoOANhaf48LDxZLU9IQhW2nAHI0tym0pNV4smNd5LtUlLfKeEj5884OgVh5g2nQGNgCRZhsu0I/FtVXffHo7GdeMVzZpwZtSyMMthuzC9eLzPciEDGS5O+dK6HoiC6vNfBIlWwkXb9wNV95NPtheY/HDQ4w10obxF6VDBCBuUqklubhmy7tWiOKYhOG5mtMBhGujc1jeTWSuXBbQmMdshhF935DB342BYZjh5dApXPfSLomOB0a9QcU2umiunaMYwnJpKMTrOlD4vGrhIZlil6eC+Sq/XNMo8kGH1p0h+m7k10A1pq6q7i5yMThD3lSVcwbTuie6dv96oEJCCBTQkwWg51g+ZMWjfYVKrRzEf1AdWYUVaehMBoh/G1u3/fUNvcn7klXoPA6CDGCzoxWcuoeMTS2GgFm06vRqeZmEyXml67BCLWXbSIiFGim63HCQJ3aMe02XBKqR49n3iWWcXo3YIBjS49hD/KvHtvopRhbp6RQG0EFrnkXXJRrPs4R44jJvraWll51hOI2Mnb/sOLY32Jl8xhVPfW4nTJti5SqdEOo8WpCNulmWh0WkrM9NsR4I2MMrZ0zsjsb1N7y3b13Tpnnu5WgZk9WGM+KluRRS5Y//YfKFt8YrVvFuIwQVnFEdlmH4+yJZZlyxM+RLTnmTXrtdiGdhN1jZyJJmNEiHjxjlaTjscYsVQwns9Zo9tocaP2u0TV0pcWmUVG5UmcTPtej+q73dyQja41a4sByOyz3822dxzkGZGWl/SstGt6GpJvNB9Ie5v1iOX9XFTxxtM9uKxCsqGlO0NIelGwxPQzVfzqInS9ip96dAqSXDN0B4sw2XYE1iuW6RfNdpLn5bz0ve/aWx7ny9y1tMM0r4DbdpvdcK0fuLov68QgNjrzz1ufm9VjESnec4Z6F/pGUKPuPp6QjLzEZ7Xrbp4e35MAnaT7WFVyzKB0YHPM2pcOlG190dRuaMdYOhAxnE51lcTIjPDDMXCRyZihb7TovOF9PczL5DAcB+gk0E5UMPFC5/WUuLHsJfrPVFdsz2e8ZMsK2eaWHlt4DNuUHkhAAhLYn8DUrKeql6xqzP4d4wIljvbtjdaJLoBroyqobW4E1mwvT2A4eWeaMztZy8PCcxqxNKbniXlFc9fUK36RxSBR+qgloZ0zNgdpa0Yicy+1BO7Tjszfe/0n++fUskJPgaHEqcehl3JKko0e3rb1PZDAdgSmevXo+e3EOCrntDlxFMLUwHJUFSx3HwJLF/rtJ712mVJjFi0uJHTOtKrpwlmvOc7yc1QN0+K0f/NpdNqfuSVGCPCqXTpzZABx4tZjO+r4N6oDc3Jq1tzLc4efi8T+d+KyMiXcOKbYJc4X9NxC34oYHwuWWBYsuWVMzxJsMy4hQHalGJUySsy7ZY2cUxWMOAZNSbty8kNk1NIBHUlWFtrlMLpIMFXZpeenJiqzDyw3Lmro2QzTkqdfkGSepsQrFpWxS3X2eOkcuyv/Fi8k+mG3iKOOeRZo+qUwG9o0U2LOHK9RwYdrthtEEtx5dIrwIU3k7T/aAehvwSJMth2B9Yrl1ItmO5mzc84baRe9DbNl88Y6CeSNb4vMzXVWPE8qRoPR0T59MmMM4alEkeMP/ZA/milDmW+lmhJgqACgcK4ZECJ8Ip0HMVrhm4M1uhM1mu3n4F1T8bzu5F2nI0A/nO1Lva673U8k4Yk7tt+mtQ7GrtM1cSsw2uNw1J0aS9u7Rg+GA1rbK6Ym3b2xFEnSxoRuucxzeXe0RQwPju0zXVFPdwy6Xq+gcSO1SIwbU30gku2iNOle0fST3YSJSN5D3evJduMIQ9NIQAJbEEjYl+oZmlRjtmj6O+Q5qrUGtZ078NmhjmqbO0C2iEsSGJ3sbDp88bRi8ehNUno/47P4eKOQ53B2Wdw0FPESg3lcbFP2CNyqHXkS6S3/Xt74z196pt97iHo/R1cHetoLhUzp5GkbZresPOtfr5X9KYH9CcQ7OR2eh2V/CbcucRGB5qmvyha6NR/zbwhk9BN6y9TL5YZUtTjdsNGLVLmnszWD8KZTtiJiXywTjU4Xa9DrVQfFbGjxaIaLqX+ZbOb5/1+PHjUC4BSo4fl61OCIDaqV/991LNt4aDZt7usPShnLRs1Go+KVKrEs1TY3NO/I39Inf4iCbjQsqBUj44AmIE/sUEQKAXlYYvAMVeN2zExkxR89uPkjc/4amTPES9+SHd2EmYCKpzMPXh3V/NLQ4BPMPJ2MWqQLWnN11GKIgpXowzRH3mSStsi2oiLPFCWESSCigtl9IAFhlnl2oYlq8oj97wP37///8wj+lQqueaJnK9ImoO2KdGnIJNqrLS59MNpvp9Btev7mo1OQbfajRK8LFmGy7QjwzKafx9mr9Tyws5TyhlMG5NmcTXBVArP9fzQBCvNVgaTrlffS5MFMZxu/itIIfPSZRS+m0UGMB7/buLywithxIoKllczeOMbPPL29SzXyIijYTN2iPb4zAeY+3ads9PjUumJ6SBwdeU7RHxgxaJdue/Ez+8XHCNbNqnc8HA+Hg3N8DEy3SFM0aU7RChUK2XvBxXt4773W7QO7jQDdQqeOszv5Fo2VNrlUJeoW1TdPCUigWgIM/qOjaPylsHXVVGO2Jnzh/EdXD/Ub27PF1Tb3pG1ZlyEw+mrex8TXe2Z7GsJwsr+e+bDEjZZ1MBH3qjP8yZQtbqxYX/cr5WA70pr0MXpvwloy7HJDB4+eAS2ttKSNDL3irtTfrMt9CETMwm1Xv6R9mFGirWDwgOWb+/QQa9oQWPTqaTvSRhrX6RpFi9PpmqwegbU41dAWvWlI3JqdGDld4qyhZS8mA+rZorkbL2u6qKvGdINFynA9ug1t12pcswf/rmPZHo9yM1tqPAF9cb14ixqySInrZV6Zw1DFjDNvUjJqrJRh9nbapedANiUkwvCAbWEXnhWSBKMq15So3fNxtSAiBmkWWSgaSYoP5Viumz+ag8xpxJ4y1CUQOR5SIv+pPEnM1SCu0WSLRoOe/KOjPPJMvWIZTFZ22shyQk/I9mfapDsKZ+VJ+LSlFz8obnGjL60Ucn/CwwZydBoyGT0zNaTM9oHdJmajYnuyIcBAOttS6QTDF021bNMVmbp6Dd212kapWTCUkKlekT5fXD+smVJXtjw9cKN3QSQIqmnH4SDWm/AzCKzUkFtKEeUzMU/saSYF9bdI25GmrYgHElhPIDL7rmFGkF1Tho7Ey+KkDxR6Y8/KxERg5QiZGH964+FwCI0bBILzU6qT3eJ3vrGHd5Hy3Hu19Z6aHXxihv2qJ0Pzc2U/L9s90tBOOryURWRuEpDA/gQS0+dKhlDVmP17xZVKHH35nnq2cq7WUds8V3spbSUERk2jG5lhh1Uevna786z4XH6Y8+iZoQWGid5oyiIne6bjbtXaY80LGahtxx40unFw/b1nB+gZOtIaS0KNb/tz92DTh6tHwJ8SKEVgyt+s27fb40uu8PbU6bayiYNLcijVo66aT6I/JC4tWgu4Krqh6uvC2VXbeot6aXHaguqiPHtvyUXD2mjztWOmS5yLGsLEQQIoacO5c9vrRg9QhnfojUH5D0kWcUxq0Y3GsBwidsT61Ir97zqWlRL9ps19/cGisbVXEcwQi5qwkXZNiT0Bjv25qB+MtlTaKlSkdhHr1bEzzKXjZksSLaEIol4mCSe5tujewQ72uIwHrRWyBwpr42ivYHGiVE/oeS62kswecOPQcWGqh5R6JUzlPystCXZo+vX9c7Yi9IeNKpLxNPWk3WGQ7BHu/szuG72HrpvnmuMMnhu17LAWo6NKrzVHf+62LDqU2TMtgfWK5UZ9vpWw1AFPxGg/nD1pRy3VBKfLJ1vb3234rQ1pxquqeQA3qsioR87wke8NYr1Rsbg2QnFDGXpnRhXdHt7RNGtIRt7mQ119TYnee3MCEWWbbn9eSulnqtTse08+Q2MCdu31wwI59MbA7s/uWNdDGjepL7Ko7In0GmX19CWaaVGvSC/jFX8LD5n3Xq/d7tceU6nhjQeeSXfpHaAdWHeLloAEqiUwNc3pzbaOkl815ijylyl3VGPxnbtP+6pt7sPZUq5HYHSxPj6PXg8kYZjF+ro+/zaHYUE7mFzSk7JmLonhqxXSg1kCtuMoIh6W0We5tVc0Bz0LateANtsPl66c7jmMjDLxpAQyCPQemfTPjPzrv2VRrGbDp+zLun5ESrj0ddA+RzrSaHHy8VlJQIvTSoArb9fotBKgtx9FgBf36OjRvqCHB8wTu34XR0l+SLlTq1dDSpypZ87bG6BGpW1P0h/+0P446cE///nPr1+/fv78+dOnT+/fv3/58uWPP/74pz/96Ycffnj9+vVJK7VebCDw6K7J58OHD8Bck0P6XjL/xz/+kUjDhIExi4ok0mx66cmTJ3/7298yimDsePv2bcaNs7cAbekgjoGPZ2Q25zUJXr161TUprsnq6dOnw16BYYKTpXrCopG9W5d//etfv/zyS/cMzTHsIU2/ffbsWTdl9nFkLWEq84hD29S9eeeLjxg0FsP7n//85zx50nch7UpEWw+SCfkdnRJwvCSBkxJI+8EnKsXrKXHVSxcmMFSZLlzZIlWLrJqPFoQ2Mnp+5Une5kuX39DqmeS25TIvYP7b/ixyEFE+h7NsZuI///xzKwDz0FLKcJtnRIfvytDe6IEE8ghEFj6XPsJ5kmx0V/ol0h1qNhKgeLY9YwKWEOyE2AZXFkQOCXNHOx5iFekiZXxmkI8UjZBtJpH0W5t3IjKcKw0doysw5vtFvaLbrN18muOhRWiYZuWZSBH09pWllL098chQUBppWUnMTQISkEBDgLdnz6rfkolMf9rE2x2oxmzH1pwlsDUBtc2tCZv/JQkwgx4uamBjCc6jizChrH1mUj2TJtMlZnkQwJpapCKjmZD/bO0Qo/iy/qgw1zhpO46243fffdcjM5qse5Je15oFWK8ZhoB2E3O8dOV0afpecf6UwP4EFr0OTr0ekWDbDguJNL1LjD+9M/68NoHs4X2oc14b1LB2WpyGTDwjgRMR0Oh0osZS1C4BvP3xZGNrifiEEYXw+fPnLOJj0OhmdYfjbD3nWDgPHjyIC/BvlaxsGCjdK158hSkx25UFcmxu65daN4pUnrU60TdwDTyQXnyU7HVjrANbi512+unJw0/qsrVI2T2tK9to2BgefmWFj7icDhk2ZyDfCjPah0nAm6NNU+RgSpjI+eLCzNZoaedM1KK3wd5s0XkJsp/0VvJ95OzWLlvme45OoMvulqyRdMl7fAiB9Ypl90VzSBWCha55PQWLMNnFCIwqTu3rKXFw250ms7dx2W6j64hI3UGsqwNs91qPLHaiCbcPVM9uwrygvVTwoFfKVA8vWKJZ3ZlAsL/tP9sq1Siz+lWpgnbLp2eR6M7c18vQy7w3/jAe9ngyiYj3jVnfwV5x8ZzXV/wCOXTfm5DMmLzPziW3bpFeBxj92X0p19Bqs/OaGoRUBglI4FYEpl7lxdcd8qj2xFONycN487vozEMloZIefu2mUdu8dvtau+0IjG4nlzFfWynh1O7vBY3nswZ8hpGNJpU9S8XwNdGcOdYbZ2UL7na77ZhAHelp7dPdSxzpfr1bpnpye367pZwEBC9JYA2B2RGm7d4cMHlcU1ad9/Ie7NYxclx21lwnFqXqEZg1OCd6Ti+rW/3U4nSr5t6oslqcNgIbyVajU4SSaeongLLXex8l3trNJaxG3LKRtaRCYqMj7RSlerwCFqlnuMSc/puKU03ieQhEtkxLgyJSmS3e02mWXmVboF7E/zAHrEgbfUhtWNbwDF9EnNpnd5i4e4ZRMrLfefeWjGOGm0V3UZfijdgTYP0nF5Bw+BUURuHiH4qhX40ugfRqNPqT2P1mUyt2Yh72Yby6GX8Xbc8/Wkrv5FLPxe7tS7tK996841k3vmC2OO7vs5UjD/sawlSHfrv189WF5ujUpeGxBK5EIHv8zL7xSvTuWZeMxZsG1KKNba7EtsKKL1Kh0ULbGQoP/naTjp7Rc7QPdJXMbnq09432uELHjuhsxecOo9X35OUJRMxqTCqLT/12A/v3v/89UVb2fDmR56aXmI71Pks45W6YJ0Za12I+iN2smzP+JcG+wTd7lw7mwZy78tz2GLztexMItGOGkWF2S+/ZBGv4B00NkffjGjGW3pt+ZMjNT4MuRWp6CUhgDQHGnJ6e0Oa2yCW0vavsgWpMWZ7mJoE9Caht7knbsq5EAMvh6MdtFjlmFQHy448/RvZrW1PWrLLBpJUJVHDqt0iS4Mfuht4Oi0q5SWLbMdHQiz5r1jWgsaYQcQZblD9yzlokEnXxkgQOIbDIOFybDbAIschaTK+grV/fveL8WQOB7OE9+8Yaar1SBi1OKwF6uwSOJaDR6Vj+ll6QAL4NGIKaeMWgFwpWI9Z0cPBjZf8Oa8qjVrKCTVBJVkYqVtIQW4mBS+tKzZvpLi+/UvKhCj969CidG56vWIfTaba7ioRdM9migjAo7+A3htmu6xAckXBrQ3PwLTIlKm+UoVWFMxu5Gi9yCu/J3JiKhjx5yri0ResPyfRESvz88OFD4mq1lxgBnj17tpt4XVf7vEJpo320IkenvAbyLgmcggBvkDyFbc1r4hRkFHKKwE0mq1PVzzifra9uh3rRU9+doaC9bKF2NlQjqnKrZDLZbI8h3I0JyWij9C2R4W5TAdLiefVKBNKBfE1NI09KtUzSsVUVxnWnSfam54yQS92Y0vmngQCz61DCwB6fzHZvTMvQXM1+kUUyv16a3mZYs56FQwIRW2j2zhHD4oZnIsYKutx2KsFQpMiZWXnSQ1CkiDOmoTsxOGDR/ca/0gTocqwj3GTB8oyd/3CZp8Z/wiHKKgx5NVWNyePmXRKogYDaZg2toAxnJDA1zTnkvdx7kMvyxGoasSqTBptnZPq5VLzIVwuYnbFD7tKcb5Xedpxt7uAaB04OrR0MA1e840UWBRohCV46ZCSZRWQCCSQItM9FIk176UAvylaG4geLCDSlB4ed4qKa4YEEsP7ltXv8JXJg7TYqWovTRmDNVgL7EOjNVadM3AlhInNMlzgTAL1UlgCvcuIVcbCnM8cdHtp4xbLCmNv+BBhtjFTcH/veJbIJTfzxHgqHhZTYwiJxOLwCZ6cBDEZPnjwZirHbmZ6yHi+XedFuki/VP7Y2NKdd92YZUp2esR6YWH5nb8xLsGaPJQwlxE/2zCU8X3y0YdYZK0/avPl2U1ZPzjwBFt21ZqhpCuJrirs9R02JNByFLqpmLzG9d2nwcC+H4E9HpyAok0ngpATytg3eZ/w5KdJri51tNtpIY7kw7WzUs0zibYHvdevWj5dJZL/h2dKnEgQzb3T1rnKyafwk0kZ0+P213ymMnj81gcg+vpEOWS2EdAXXzED3rzKRP+3wSOmMkMWnk4smuRFHwJZSV/L2ZOKgO+QmknkJApgf20B6fmKKzOgYkXdKz5ZVFn5EgFkra1mRgrmln5r0EBQs4lzJ6JAPHz5kP4VIJPy5qlaDtDyGPCwsWJ56E4EaSF5VhqmtTHreHodUXzXmEOwWKoEiBNQ2i2A0kxsSwNtkVCU+yhCRMU+Mt1pkQtfkhkLb3aIuXkQ6JSFbkSWnqa9PpzO/z1Xbcbatg89v17tpkSrevTEtzKJs01l5VQL7ECCCN17QqdcjEtUcVQwS6bmk/SfN56pXI1rNsO63daTR4jTsDJ6RwIkIaHQ6UWMp6lICza6j+OoHJ5Lkj9Ui6MO2VJhK0m/nkVhJBRsxjFSsqjk2EQYX2LgRbVQC3KfWe0RhfSbiMe3EwySBwWhUhn1O9pT1RYWuDHZaVBZtunRCVa1tDu1qaAQn8G8RkEWJ4++5YbYYSobki3+0oVvuGmnJZ5F5q1vuIcf42PEM7l80ha7kjBPkdrG1DRBHp/07hiVKYGcCvKnTTr1DeRg2rz0fG1bZMxLIJpC9s0Z6/pItT/xGplGttswowV5T8XvzUkaWPJlgsvNxC4cloq33cw3mfy7tN6+BvGtrApHV8VMvh6cD5JZqI1s3RyJ/pmDd8APmdFuMkPHXBwIsms+2Q2iijt1LeYvx3Rzuc9yzgMXd2rqIIqbUTZ+XyFhUZ6Ri2sCSHoK6TXCZ41aRu0yN6qwIXSv+XY46q6BUxQmgGIy+bWuwpajGFG9uM5TAngTUNvekbVlXIjA1ydp0YpUGuN2Uaqqyo/KQGH+J0UtrTvYGq9Gs0KLZo3n0kichYDsW6QY9Z+uhs02iFNZAI/uCYTTbNPY4IaGXJJBNYNEIs90LK1v+IjcugtCUmDY8FpHKTCokoCNNvFG0OMVZmVICdRLozeNc4qyzmZRqDQEcKpgkEnMR8UyjIFbMXf5rgB9oQFvT4txrpOJKgOe4HQsOD/YaWZkfLvK4GpbFzDntjIL96NgBBa/WrpfbsAqJMwwBQd/ZRCaLLkVMct0MWZWv09A83CaQmE/2+esKX/Z4peWi59+ALXXTpl8p7bn2ql9kmC7bK/LU+q4Mw57cvbry2NFpJUBvl8ApCLANwSI9BN1jz10STsHwVkL2FJJb1T2vsufdiKirpSwaJfJAcVdE/2R62DWSdoXMLnf2xojZ5Vza72yVTbA/AWKD04aLRqSg2XR/+SMlpisYGQEipeyQpjcF20gvSuPqVnPpfHZRLyLxppaHbkXOftxzgANd3tYeEUeZ7Z6X4F5IdXoppeN748/U2btiK7/KSYti64Mb9q6tkZ49/6lJytT5PeurGrMnbcuSQFkCaptleZrbrQhMTbIONHRvN6VaqpqyJW7xzsBcOGJNXelEVFzsqjK0HWebI9LHuosa+DixGDqbbTcB+4+kPaOwyNXpB9WthccSGBKYei0OU3JmuxfWaHH7nESvzigoz9KbUZC3VEVAR5p4c2hxirMypQQqJKDRqcJGUaSNCLDXDC7xfNEqMqmMbO+7kZxmu54Adj8jFddjPEcOPNgrl2AxIWXvT0/p6cECz6HD7UdLvcq6Dd/10+2e3+6YWL6lHlErO8AWdcH40rO/YGFZGRM7K+dSbokMeU1uHV671Fbbkzb93PUSH/6zYNMsrQtj1MrSWavIHiFnpXV0mkVkAglcg8AibY0X6KaB/ddAeuFaZMfdEYRzYSxbVC0bdUSYWZsLpbff4UFXYZSIZLsyTUQpQslsvYhQVPYZjiKCLXUfWcnK269HIBhPsk+f3whv+/CO5p8OMRq95ZCTzMS7zzuWhI0C+eJvgaWztkVf5uw6dR0C/ESFtu/NRuY8ex2Bguknpcl8u6GgZysb5c9rcaXJaDTb9SfT7+vuk7u+rFPkkAZyiiqcRcizvMLOwvPscqIqjI7k6AyH+zWqxpy9dyn/zQmobd68A1j9NQSm5gJT59eUFbx3u8CPUT0kIdVGEJ4+fZootLm0RZDkbKFnSWA7FmmprlErz0qDDwY2Wza+78nDI8z5rd11eoX6UwKlCESsf21ZG5m+2/wPOVhEoJFwuxf3/gRwzWf4Ynx7+fIl/3KMRdpF/ERD6EiTgNNe0uLUovBAAicloNHppA2n2HkEeG0RYB+Zd8961uUJUMNdkerXIOdKGYxUXAnwTLczvRmabxZVAMtRcFfvbrYEnqVNnHhsZExBu0WsPyZOck1M1yHz4aWtSQWZ665nVTCHodm9wnDKRH33kXbNizbuVZmo5m6X1tR0vZDp3fgi+W/UHxydIvBNI4HLEEBbm93CFsXpy5cvh7vWXYa5FbkJgZNO77vTqPW6SrCtl/rT7yZYxPt8OL8I1tpkEmgIRMwCiz6FVxvY2aXupSPAURXsOTZt9EFFahccVTAKLY0ZQ5cL9iWUQxW/eE/rOsBhZMgL8u++f6eKDjbf1O3p8xEz6SGmyLTYzdW0beekKlmk4lNpIs7BU/d6fhGBpabyRZmb+HQEeqpCK/9uk5e2xOFBTzbVmCEiz0igZgJqmzW3jrJVTiAxvz7KgaGeuXYCzppmDU4bj+K/pmp13ms7DtsFo1ZrB2CTr6XWszZDnlZcJn7//XeWR4lOxAeGY1zX6nmKW1E9kECEwKKBd1MjZETajdJE7J+9ooPvtd5dVf3EI5+402+++YZ9DHHNxz5AUAr/cvzo0SOWQdkaj8DFvA9OVlXTLYTRkWaWqhanWUQmkEDlBDQ6Vd5AileKANoOc0P0n+AkeumG0aXkNJ9SBKqOVMSzgR6W+GP5mXkIszJcqdJuEKV4nT0fzDcrJ7FMjRbNmRlTum/QIUAaDltStk1qmGHemZ6yvjSTQ0xgGZ4us8EPSyteNj1P9A4kIy7OkXox7Gz9+ceIGOk0wXd5OpObXF3fmtjZsSsVx+XoVBypGUqgcgK4U7PGhgI8VG559eDBhm16u++3VA5H8VoC2frMuXYxaOt74EE26uIyr9dVgiItqjLz8d1GpEgAldpvsJVNNkUA68TUpfb8ok/htXdVcjD7FhiqH5VI3hWDaVfr5MR5tKbtBqLgqIIMXQmDx5ggOxjjAAAgAElEQVRoZoGTJi/WLijDxZL1puR57QKTiPUswygXpx2Jmq7WNSf9vg4+U3FW9afkEWYSN/uw11+RmiWk1338+HG7d0HNdVe2UQI9VaFNw9LY4V+i6MmmGtO2jgcSOAUBtc1TNJNCVksgYZGITME2qld6/rJRocNsN5ovBP2CItawocyeGRKwHYdMuvaNIpvLMO/Doehw77JhTT0jgUUEFgXpVWsDXFTlYeLu+DC8Onrm1Chaj/x062M7xUPs4cOHLArP7js5SunaJ3WkSbSvFqcEHC9J4BQENDqdopkUcg0BdBv2HWDLBrSdrrNHOk+X/9J86r+KPfCPNUuJ+1dv/J2VliA6TGmo9fzFu/JstldKABlMrmvgMPdjahSx/hAYmY6xwVpXQ5giu22tcZQ5ajKMDQ6Ai5qSqFFmv9X2540+Sderb6Tr9m4Z/bnbBsw4iy9q5a60azp2N5+bHOMako6snuXAfldlowgcnWaZm0AClyTAqwodmD80W0ZyVHaUN/70vLxkc+dVaqM17zxhTnFXwhXmFPJnx1pk1G5R76pNsGy1OQOUt1ySQGR1POjmVSef2Rki+kadknel6hmaNrUkBEeVPLsQqh02MQLeRjse/lvMT0tZMLoAL3zcm9HnvaSYhkfavYiD3WhbIMDo+d7JvF7Xy2SLn4u2PNhCgArzxFLEHytwjQdwpINVWIsKRWq0VpaQHCorbJ1jRcJCOyrApjrDaInDk6oxQyaekcCJCKhtnqixFLVCAgk1mIfrKAcGzCCzppIMmEuz3cgaE1xRGjVKZNT6erfYjmXb9PBNQ8pWx9wksIYAfpvx26u1AcarMEyJlWzp+xcr0A5fPhiKuv4M/h4sASytL9oRWznQVU5a6/XcpnLQkWaKjBanKTKel8BZCGh0OktLKWcGAb7JwapNr5PP5sNCP2s6114BPLsr42wjNgmqjlQM1qGbDAWdP9b+OYmuTzf98OFDN4HHPLd4RbD/SjYK7MjMhMGbzgHHmtn9xZlTBS2k6bJWXp1aug5me6BdAMKLhm/ajobjGQlWbc9kuHvW0BniVW7GmXj67JSLnMWzS/FGCDSeoGtQYF0iQrvgJy8cndY0h/dK4AIE/qPY1vjWvgDbs1ch2wU84RFydiZp+bMrXokmtl04RJrb7NWCas9sWZEEN7HjRFCYJo9AZLX41N9UnK1g9vslD3jGXUy4ukM6w+Om5ukmrCgtJ45r2TJgBsFKwx9uB7QOVSM3zCNYe7LzTEt74asscnTdK7OtTBE7W3bmEf4RX6U1vS4iw5o0s7rTbT8Rz0OtX+aaruW9EggSQFUYVXgYug9/BlVjgo1oMgnUSUBts852UaoTEWCm0J3OdyXnPMvubN3YPbnPMXOrbkGlrCJ4j0Smlm3R23mbUMFR1agtmoOI6aOb/j7HtmPBtt6ukxcU0qwksBuBiPWvFebwmWwrScGDjM8pn3QYQb15/vz5EB0vaL6OwGIT3iBN3CavYzycu30DBYkEnK/TyXNYqZ3P6EjTBa7FqUvDYwmckYBGpzO2mjJHCNC3iaVfGsZFjCKa0rnCSSI0bpvmapGK3YZEJUUPo6Pj39N1VemmuecxDzBfRH306FF29eGJTyp4p3IA+2z+zDxrmE3hENad6U3VKHH+wPkw6+sJwUYvVYJ9KFveVvfDfPY5cxZpp5Z89qF0ulKK2PhYeSrlsu/odLoupMASkIAEJHA9AqXcU1aSKaKlBGWIV/nAedBUXdR+p8h4PkIA9TuSrAY7RkTO0TSzz0j90XE9V79N5+a4CMwSg/P6YHLX1Ee769KTvUWO2d3TpvLv5TOabNOOF7FSVvgKbkHNKhK4ybq21OLyQAISKE6gt4V8m//U+TbBDgeqMTtAtggJbEegpyWqbW6H2pzvSYC3JNOcUguscYazO63Es+qmZM7Ye+93r/aOiVXYzvYbiVSMmD56Mt/kp+1YsKHXW88KCmNWEjiWQHAZohEywyfw2NoFS++p1pG7ajaHTsnPJ6NHbRF43ne/Js2iTLNAwMYNdA9q2n018xNrav0LN1MQPL8PgZ7muen6hQtn+7SppdyNQO/NqNHpbh3gkvVFq0ERiqx6t9XHRMMrjLvuo/mwqt5V/FoUFzv4w8XqM6xOsz35phrYsND6z2Du5IOTa+Tk7fjy5cvRHFBJZz8y8ObNm/1tzaPSZmzV08vnQD/FWc49UflZbdRutoI1rOMOZ7Sl7gD5kCLWt+wi7SpdR0enNB+vSkACErgzgWwXitt+cS674tmoC/bPapffdhZsNvKhIHOzuieByBbyOHidGk72YFhJrdkVqzvhYojezpmPKnfLShDYeTBMSHLzS70ZdN7sPrEpWxfvpiasiOGu5l43qzvdYcWl21s8loAE9iTAMD761SBUuMNXo1Rj9uwJliWBLQiobW5B1TxvRWDWq4F5VnBGVpBbz85TyhkO75H4nBS3mYI16mXVq2DvavPz7Mai0UoVOWk7FsHYZLKpIaWgnGYlgR0IBG3OjSQ12wDXsFoEoSnodMMIX1OMhCl2MRKpiL7Us53ysxeE1r3FYwlAQIuT3UACFyCg0ekCjWgVWgKfPn3ChQOtJq7ysbhMQBORR+zmUMoy08rjweEErh+p2CBmAhC3Bh7eKvsIQJzhygDO169fD+3FTZhib+LUqxHbwzC/6p086mdvQ4KlYsz63yzNcFH6jCDJ+Oi/SJKVidkI6lwvmE29IVfC9PY1BGbXySKZDwfGyF3DNI5OQyaekYAEJCCBhkB2yFZaS78w3lNXvNqVyGoFu3BPtmqbEohEB519D+P0YHisfSPSuL0p0kqj1myJkeBVMtE+MEtyhwRYI7uPML6YeV/ti7h9YGHezoTF4k0E16lfwXrBRprYNBKQQB6Bqd05p87nlZJ3l2pMHjfvkkAlBNQ2K2kIxTg1gYhFhSCEqZ2yN6o7JbbGkLLeRCwWR6qMlnK4VSFtLNqI/FmytR2LtBRWmu0MKUUkNBMJ7Elgkc/eqW2AU1SD9s/u7XA41zBCHZ8/f96tQnOMbtD9mmKbgOkG1uwp0/TU+fZ2D25OQIvTzTuA1b8AAY1OF2hEq9AQYAZNSMujR4/iGi+zRfZv4inY2Rxkk+1GAAfXu0QqwpRnILJn2G70ayiIAM6V01qst3yktVsXMhzdtrZNg5F3dN7VJtjzAOHT0s4Kk+0mPptzMEFrPQ+mJxmbqcQT75NyZT/cR8i2lHNJ24rtQYRAkcYtYidydIq0l2kkIAEJ3JZAhgbYsFqp+p4XeLZPfA1TyIhTyyFNk7FtyiFyWqgEggQiYWlFdjYJyrNFsuzBcAthMvLsGbVH9yTOyHbqlm7k21SaIlPIqcw9HyfQ6xt5UaysgvTyGRVg0w28I72ucg+/wy2lo63mSQlI4A4EcAQcHUUZNg//oCL8e68Y1Zg79EnreCUCvUdYbfNKjWtddiMQtKiwUzae+hkxDHkVIeyBmSAWoS9fvuBNlJfJ1F0s9SaiH7Hw4423tSte9jrCVKVueN52XN/o1S5wrK+aOUggg0BPsUzncHg0e1q8vKu9qKpIJnnqdyTnLdKgWkwZkKf2UWKVIbGCn7i0hfzmeToCvVFFi9PpWlCBJdB7ivPeei5x2pGOJUAsEsYcVKDRNZpR2Zgn8jVRglnq+ezZqJybnryJ0eZGkYp0lymNf9OeVHnmPOorvW+ZL7WRb6z4pgcaEhc38q4h3PtuckZWK+lllNi7JWjW797VU266l446Ppdv37mkPapNT1puEYf7Io+Yo9NJu5BiS0ACEtiHQIYG2Ah29hiVbLzZqzh5X2TKlnP0xuzmHs2t1MnD50GlKmI+EmgJpK0ZTbKzO9akt8mvP76oG03KxHzrfZS7xbX9pHegfaAH5KifvWl4whk0IWFk1yEWDDYNd+lVZFTaynvd7IOZHohGq+xJCUhAAhECU55YL168iNy+dZquXqEaszVt85dAcQI9JU1tszhhM7wDgfhMCkMuG/ATm7GbVwmrwxsZgakCOgCepphSG/8z/kUTwG2Jat7ZG+9cfd52XNledS5wrKyUt0sgjwDBz/Ebz74YMVXTDFeouBYxVeie57FOjNo/0QFGQ0/x7J9dnGr9cvesiGWdhYAWp7O0lHJKYIqARqcpMp4/BQG+W8bSMF+TjnvlYRX5+PEjivG5dLxTNEedQv6xTrE2kopuzURuVr/fqPQ6s2WM4JnHNjQ6TYrIzI0Yi9F6saimd74B/m4b4EUkJ03vNR+8q5vscA/dDAHir4RuTTc9Ppd1MoP5pvTMvCyBIq8J7EQr17Qcnco2q7lJQAISuBiBbG2kQj1wn6bJq3g257KVmvX4L1tcMLdK4ASlNZkEZgkEF3rPNXUd1vrs8epdy1XejpJDJlNn6BLd4qaSVR4zNiX2tc8zqc+bj0ciFaf2wy6FNGIKOHuvO/tAVKqtzUcCEihLgFXt0YU/HAEriQHo6hWqMWVb39wksDMBtc2dgVvclQgQ5Zt2JulWlskRf7zKcffnxrxZXjfDo44JgyQC4ajSLbcUAdtxDUlenWtu914JXIkAr7Z4dc5uAxytadDq3r136xl0t6z1x1Rwysg81aBT6bvC1L/LZFdaj3cmoMVpZ+AWJ4FNCWh02hSvmRckwGc80WEIGuq+hmbzRx3iliIfE5otywSVEMCyd69vKsJ9al/VSprkEDEw7GbsWNMVFcdf3PVev37dPdk7xpN10ZS7d/tGP0dXrxeVxVO0KH3xxBkC5DlqF5e8m2Gd7tddCbvH2lK7NK53XMTtfv1w5+h0va5ljSQgAQkUJJCtO1WoBxbEkshqkXGkzaeIVtDmlndQgwyjklcr2Ki0npTALIGI+s3sO3v4nRVgnwR5g+E+skVKwXLd2ECwYm+9x16kSyCzlvRIw+2QpvlCBQXRQyK+HUORcCKJqEmbesYEd1WfcmoZVqrOM2cfiOqkqlQSkMDUwh/KQyVwVGMqaQjFkEAeAbXNPG7eJYEegan3dS9Z9yfTB+56+PAhDi3sPsCm2DjDdRN4LAEJ1E/ApYT620gJdyOwyI/o7DbAUarxPQva2ze1x7allDpIuM6O7oOJYjO7EnGBlalSeM1nlIAWp1EsnpTAiQhodDpRYykqBNBeXr58yTYKmGvia75sQfXlyxesOjpXdHvRTXajuNc3FWngwydyOJ2MOr4wrxj9yHu3U253TNFv3rzhA6zZRYxWqs2N2vHlxtpc+oIOQG0tRg8OHyky7Hrpxhqt5qYnM6qwqTyzmZ9318bZqpkAApiHMqxjPXRYGNds1+3o1OPpTwlIQAISGBJg64TZpYvhXXEzwfDe857J9l+pQU1lJlUn+WoFo7lrm3jW2YJK1SPw66+/9s4Mf44uJA+TnfdMtc91ixSrN3/tz00PIl4jh9sYNyVwrsxZ1SDUcI3MkfhGFINNl08ivQ4Z6n/NMZgkdE6/qbimo3qvBCQwSgBT6ugQynC0xkI7Wlb2SdWYbHTeKIEaCKht1tAKynABAjxKzKNH39qztcO9gVlbM3FjWkQ+mMf511X7WXSRBBpUI5TqT1NtO/qc1t95lHA3Aoteggc6kW4HpHmVx/Pf2h4blySYMlHB0dWEiKX06dOnwdJNdk8CWpzu2e7W+koENDpdqTWvXRfW4tmUIaHtjFafWFyC6utf3R4VvqqTicX3quQcCnO7SEW6O9OYAyO1eOpGXYqxpR47yWTJFiyJzV2GvSd+hsl2heaniCfibB0P9+TLCJU8sP+P8uSRHD3vSQkcQqBIh1z5lDk6HdL0FioBCUjgXAR4YY1OK9K1WPmGSmde7dXsWtfwJe0MbX+fhqhWsH2qbynXIxAZUWsYE65HvtoaRSZlo74F1dZIwdIEIssqW2/gHfFVstel29GrEpDAPQlMfaBp6vzlKanGFGxiPP4bntX6AYxaPDj5/v37ghwKZtUsqrILzN3cU9Q2C/Yiszo1AfbO5gOJK6vAKNd9ppqQRQYWpkt3G1tWkvR2CexAQIPqDpAt4iwEFu1XfslnBwKj85dEC25tj00UnXHp1atXibtGt8CLONO+ePEika2XJLAnAS1OBWlrcSoIs8nqthYnqt+dIE+B3fqV6hLnFPlrnEeLI9pw0ed/eCTpdazRaKi5Rh/o1iKy10abHt/C20UqUnlslJGhucVU9mDK+62GvfmZMiFe5J2xiAlfUxydbi3KZIvEU22xqKzDPXQzQiWrXVJdRP6oxBnAjxLVcvMIFGnilcPLytubijs65XUA75KABCRwFgLZofXVbqy7HflFk+SuGNmQu5lc9biIynRVONbrjAQiq2s12G1Wsk2Ph4fPIFbWruDtvCsjkzJjxgoyPzarT58+RWxljx8/3lTOiEnWXrdpE5i5BCRwRgLs4zs6fjJh2e1TzFVxU40p1Rxv377FkSKiIZQqsWA+qLL1f3YDkwsBS8fu4VuQeTortc00H6/eigDu+Di3ld1NgEGPvwYjCgDWG6I7GAbrdFC5VXNbWQlAQHuj3UACLYHRqWt7tXdwSRtghrPu1mEVPewrf757924qh0ToKZdaTWZ4O4pTJJpxeKNnJFCcgBanUki1OJUiOZXPrSxOQNDoNNUTPF+EADGK2HAW6bFYZrjlnqszS5nfxO/uD0u5XCB9QvvfunYsmk4VUYkXLO+tspLUvM60dKue0bY7fKS4gGnvcIajLTt18gLAp6rm+YZAqTGQKXo2UkenbHTeKAEJSOA+BLLXqIq8Zc7FObvKNTjMnUtVPlfHUFoJtARQ3SMuyAdak1pRPdiHQNDartfjPs2xQykRLxlGgE2dQoK7qmdrgDtgDBYRGW+DWZlMAhKQAASmQh2mzl8emmpMkSbmg4TPnz/3nVUE5lQm2GoePXqUWDefuvGM59U2z9hqyrwdAZzVtpvXMHTzKnz9+jXximzb/+TJE4b0NSu223EwZwnchIALHDdpaKsZIRCcrDVZbfeujIi6UZqIVtwtmm8JnugjPOkgrsQ+mIn4Rgjo5d/tEh4fSyA4iLlwlm4mLU5pPkWu3sriBLHI69UlziJd626ZEEzEkI4OExz/4dPECaMUqcBs0VvSm5JvUeJUnovWTbAJ3PGbiqWiUKbaIHE+sQlKPR5vfEkARIt60lSV2dnl2bNnU1cPP5/tsny45BcTwNi/izXo2atTqkMywmRPvx2dzt6LlF8CEpDADgQSSxrp0tH2s99Q6ZyrvZqYhSVkrmeClhDSSxKQQBECkQ8qUtCmQUpFKrIyEz2HWoARg7uviRbXBQ4+fPgwW4utN/CO9DoMtqfwzsGuUsSwPNsoJpCABCRAjNPUGL71uF0t/MgLRTVmtvkSrqKz95pgEQEe4Tt4rkyNVF1WW49akcHhLNpml5vHJyWAuxs7xEW65ZoKMivh6WseQOI9eMoIXFyT4eH3ovmwgswfVcNBrfsvJxvxnIsd3kyzAtytHUu5XsyCNYEE6iew6MVXw1aqZZHyDbGlGZ5rB6J0+yam4Sw8sUSFotJdziY9PrfX6wZL+4DpqyKQ7uSNqImuXlVdDhRGi9Nu8JkJ3sHiBM9mzpsGq9EpzcerPQLEVKOGtXaG3tXRn4z/3HJ2q8to1TY9eYf5MnW8Y6TigU2b8H7LdjUu/hjg8oJmuV4eXm+Vv+wXjaRTnNnyc+pSzecJWz+Fb1PNDJXtqgRKPRpr9jBwdLpq77JeEpCABAoS4IWF/1DGK6O7zlFQnpqzSszCEmKvnxAlMveSBCRQFYHIwOjqWlVNtrUwkQXXS25rvTXYOvNnuSUi2NOnTyPJstPY67LReaMEJBAhQDwAHxdi/vjmzZsrObpRqdHqn+vDC6NVyD7pCyUbXffGDGNL93aP4wTWLKPESzk2pdrmsfwtvVoC+wQrttXn/cgfOzRVvtF2KzAHuHNg1kZszFa8mHw3deGc6Nh2dGe0E3VXRd2UwOfPn+P5X3IxIvLFpy4inE5L+W51s93uOB19lF5NYIthekjzykBCVqjPVfftqJpzVQTQS2flSXf12dvvkECtfrdWvoPFCZganXbrUTcpiK0lmoWkeH0Z+VmOudKqU7zu61Pi9rk+k8pz8JuKezdQwvutqjkGUyBmUCtdcDQ57d29LE8CEqiJgJtW1tQayiIBCUjgmgSY8C9d1wFEXtjeqQkmZmGJemlJT8DxkgQuRiAyMBq9fLFGT1QHh4DISqGviQTDc12KaFOPHz/e2nJ7pWX+mywAn6ufK+2dCfBeY6GnHWTYeJGHdOsxbR/gVG1qDD/XhxcK4lKNKQUT5T/PklBKgPvkcwdvjKmRqtvKaptdGh7fh8DOwYqAZen2+fPneN0Rr1jtTv9g4ZsYKG8R08R9esvpamo7tk124IcEWhk8kEANBNpZeUSY61me+Zzs0hkWL+sIq3rSpJuYDyfOioqtRi//WUomOIqAFqdS5LU4lSI5m88dLE5A0Og02xNMECTw6tUrtK9FHu/YM1mIIdooWITJhgQWhVktap1hWQXPLPIEwCbwh4JlnyWrA1dhp+yJFW6Hg3GWQOc1bYqRlwDrNTlsei8K9Kb5V575gU9B5WQUTwKlCCx6H3cLdXTq0vBYAhKQgAQSBPJWqqamJImCTn2J1a88+fPw5pXlXRKQwLEEImvkFdptikOrx7hZvGqLMky7FLRZ6TTQojj7QaTFV+7mNosouKu6ysksSRNIQAI9AnhI45PRG+guE8U3VRE/qNjrBsOfqjFDJr0zK5dHe7n5c4oAA9SzZ8+mrl7mfG8QHq2X2uYoFk/egQC6yv5DLuZxHjqcYapakOVTGIj0zTffsK8Ezqbrbfi4uzV/d+hI9dTRdqynLZREArURiOiErczXswFG4ija6nNwug8qshidWF65w+pSt/k8viSB4CCmxWm29fef/syKdMkEN7E40XaRZ1Oj0yU7ealKYRh5+fIltghWWxLKTK84YhS/fPnC/NcwxR6ZpT/vsLMPtqk7Riou7QoF00+ZFOvcm58gaQaUNdVnUzrsy2ty8N4tCNxkx4gt0JnnTQjwdlxf07jqtr6sy+Tg6HSZprQiEpDAPgTyVqp4Q1XlhLE1q0gA0lAGXklu7THE4hkJXJXAlK2mW9867TZdCT0uRSCyqKNvQSnah+fDIsqsDJgItv7aRqTXXUY5KWJymW01E0hAAhBggRlP96GJEgfBC0wJqcKUp+NUBOMdekXkhaIaE+kJfO8CZwu8Y8UVwbU0DcoAYHHOi3zcfmnmtaVX26ytRZSnQgJ4pHz8+HH/aQLfLWSSlb3JXSmSCEDMNk6BOI8i0qJskR9nHobTN2/ewJBBlV10f//fP5Ql/niXLcrTxHkEbMcEt/2f7oQwXpLAgQQik7VWvOuF+kzN39sq9w5OF8mTXox2danXvv48I4HIIKYJJdKyWpwilLLT3MriBCWNTtldxRsh0ExjiZTjm2RxIBgZsDzQ9yLfi45ne9uUd5gv08f+eNsG3r/iie2xMSPuL0+kRAYUgp7TE6p0PhhVsYpWOCplf+4sXd9TXNUkfYpmUsjbEnB0um3TW3EJSEACSwkQSofBN0NXRz+/3irXFL08v7eVO7ZMCeN5CUigQgIJW01X2mtsCIcdcBiu0FbzzjORFgIHkQXXvM0CuqV4XAmBd+/ezUqy9W6jCHCxXpcYZ2Zpm0ACEihCAK90xq7E2PLXv/6VqIAiZR2VCVUYLZq1jztvOpNo9BaXakyLIn3Asubbt2/TaWq4yn4Kw8gWbBoRX6Ua5L+8DGqbl29iK1iEAJZq9pBir4GlYQwrS2fm8vDhQ2L8DjGVs9837oCRd3e3mrzHGeQJeLiGnapbtZMe244nbTjFlsDOBIJrEI1U1wv1YWK1yFrIfL9CL9N0n0kvRl+vTdM0vHpJAhGtVYtTsOm1OAVBmWyWgEanWUQmGCVAjCIWmKFJeTRxc5KAOlZeuOvOiy8JPtmXFsWO1ePMs0i3p443/abiIXGoCY2t5jkJYq/BRY9k416WxrMfRW8sSICexqZ67KZcME+zkoAEJLCegKPTeobmIAEJ3JNAnut8YmJyPYwZkZxAyAN7PXrWSAJ3IJBeQm4ILDIR3gHaheuI/SryjU0XXC/TByLLMDvsXxDRzex1l+l1VkQCWxPAWxrVJT2w7BwGULzKvK+nNvo93YcXCsJRjSkI06wkUIqA2mYpkuZzeQL4uhHGwPdsd5h/9WDiyrJzdDfxKsRGUm5aYWvlxFen+Q4tn0tE0+MbjIYptnAOPLAdD4Rv0RI4HYHggN/U63o2wKn5+2g7YtA4o09jejHabyqOtrUnT0RAi9OJGktRb0VAo9OtmrtIZZtpLHs2RTpPUyIWCXaR4EXA3peGKRZphW4mi7bnWBQf2C2l+PGimEnUe7+pWLwJJjNMzDxrnpMwuOC3x9g0WbG5C/h44emL2XQu4a7X+ZJAkfKAoy24CEkzkUA9BIq81LNjvB2d6ukJSiIBCUigfgK4brBr0VI5ExOTpVnVnz6jssyT1fDrb1kllEApAukl5KaUmreXKsXBfBoCwbfGId9bsI2KEwjaKrdu7uCu6pfxUipl9CjeH8xQAtcgwGpxZIaI8ZNgANzcT1rrqQ8qMkFetLJ70upPia0aM0XG8xI4ioDa5lHkLfe8BHiPEzSIAxy7KvAX2UioSGVxZdnny4pLP1yAbsNXC7aekxZheKtMbMdbNbeVlUARAsHJWlPWZWyATXV4sy96ofP1hSLMd84kvSEm6847y2NxEihLIDiIqbWWxW5uEkgT0OiU5uPVHgE6DJtHBMfz5l4UGHZNOu8qUo/ABX4uig/ctL6LwiuIQbvpNxWxb7Ll2PAvOHznNWHiIa8/1Dg75KZhRd1rG7DqZ57XzbxLAhKohEC2752jUyUtqBgSkIAETkEA742M+JlIWM4pqj8rZN78bv+tu2crYgIJSGA7Aukl5KbcmreXWk9ey/oAACAASURBVEQmbdtZZFJcVO6JEidsd20tMt687b0eVEUgsmHkDr5BkV7HapC2gqo6j8JIoEICrHnhDxQJU2yEX/RNg9rqOyX8VARjbfJvJE/khaIasxF8s5XAKAG1zVEsnpTALAHmPnxMiWAwPrHIy32HSRki8YXD4CYys/JPJWBHifiHCzBQU32iO3T4nuJ51Hnb8SjyliuBUxOITNbaCl5s5I+bKSDAS/+M1ccgk1hbYVFGu27bvT04KYHIIKbF6aSNq9jnJaDR6bxtt7PkGBbYqR+jR2Qwb2RjSH/37h1mmdqifnZGt09x8S0tEgrnPqK2pcRjJhv3pJtGKra8djtIWDYrV9SYUDFIre/i7HvHNr27AbcgCUhAAscSSDsBHyubpUtAAhKQwJUIsOVzRnXyQvgyCjr2lrippStnHtJuDh5LQAInIhAJ3q7cbhOnnb2dSryIs6eMvDj28ZI8O8lTyM8qy6ycO+xfcLFehyU5TVVrSZqPVyWQR4DlJ5YzI+NJmz/fNGCJuv15ogO8w0elZcS+8wcVYRLpAKoxo53HkxLYiIDa5kZgzfY+BHizE7KIHZv9x9lnir38N7XPbGcTxr0Pv8BgqAYv6yZG8eaKTYX93HassFEUSQKnIJDwFx3Kv+mbbljc1mf8oCKEL7MP5ta9xfxrJqDFqebWUbbbEtDodNumj1ecgB0MC9g6Iv4wTbZYJD5+/Ij6+uTJk3hBplxDIB6pGI8PXCNP5N54QFlTOyMVI1QLpElobJXPSRh6WLQugOC//uv58+dVuUTrGVOkWc1EAhIYJbDGCdjRaRSpJyUgAQlIYJTATz/9NHo+fTKyw1Y6h1NcTczCpuRnnozjyNRVz0tAAhcjgI9RpEaV220iVWjSpCca9Rg34zUqm5IIq4gFTBf/stiPyg0TZcSMvp2valvxiLpypV63xlrSQvNAAhLoEiByD10lMqZ17+L4pF8gnBJ76nyv1lf9qRpz1Za1XucloLZ53rZT8joJYLBF58FbjqhFAvnevHmDVbxsOAcGgS0+F4BrIJ9SjPgFYrTB2ZTRwxjFCjuh7VhhoyiSBM5CIGL6a+tyJRsglQpG6TfVZ0uCk74B02/5supK21U8kMBuBLQ47YbagiQQJ6DRKc7qnimxn/BJZwJ2Ip4PDSI2gmSLKLrWGT9wfepWjkcq1lPNuFtR42f1x3pEv7YkiZlnzf2MQSc9oVraanyeEdtxJXNLyK+vXfyRW8rK9BKQwCEEgs7Ks7KtGdsdnWbxmkACEpCABFoC2BdYuEpMN9qU3YOl6bv3nuUYu3mGtp8X+XkWJsopAQn0CERGCRzFGGl7N570pwFC6YaLbD9JDhro0xjPcjWyawN+JFs//sFd1U/kpTRrKU2HTJ+l/yinBCohwJSHgOrsyR2KEKPQuTZqYYl9NCaTcbKSVaej+oZqzFHkLVcCUwTUNqfIeF4C6wnw0u++99FncKdDsUEpijvhjYrxyy+/4JxXcNbPNyFfv349WlbvJNNP5N96Btor1J9BArZjEJTJJCCBUQKL5uwnsgGOVrZ7khjv+HuZ9yDz/e7tJzpGD0lIe5l9MBN19NK1CWhxunb7WruTEtDodNKG21psFowwa7Cl4+gaylTp+Midd8OIqUqd6Hx8V4tFzbopgbgkTQyF31TctDn+f+aJmWe8n/3/7HY5YtO4hNjZIhCsyICYfXvBG9fEEbVixB+59hYPJCCBmgnEjWXpWqxZTHJ0SrP1qgQkIAEJ9AhgNeidmf3J+64SnXxW1OwEeXMZ3A6yS/RGCUjgdATSS8hNda60kJwOENK+EXlxVGvEO93Td7jAkeau5IOK9Lo1FobDUfcEMGS6B8SfEsgmgFM+JsTeaIZT4yK/xkXfN8gWteCNUx9OnDpfsOjKs+r1hFFpVWNGsXhSAhsRiDyVapsbwTfbuxFg2wXcWgiHYC9adk7BlxpredoAkkBU8MFEqmCYIn6BqHZXmvclCJ/uku14uiZTYAnURiCiFrYyF4yWb/M86mCRwSEYCnVUXdLlpjfEdCaepufV+glEBjH7ef3tqIQXIxB5MAvObafoRcS42BLnFIrDz+P+h6sbK7AoYHGXD4wnWFEwp3R3gzq8LncTIO6MNLtZ8G7o4pI0GoKRins0DYbFRDHxfpbIpPgl9qohurp4tmSIV/SixfItZGjyLEI+/shtVxFzloAEChKI62qJQldOwh2dEmy9JAEJSEACQwIsXGVEuW+k7Q/FO+pMxrJWRsznUbWzXAlIoAiB9BJyU8RK3b6InKUyMUAoTTKyoFKJRStdEa/OEmDBJrJLER/TmM1qZYLr9bpZo0q2x/BK1N4ugYsRYPEY+2HviWM68+nTp0Uxe4xC+PSfBQ617lW5kZy387m+DLkF8Ou9ULagZJ4S2I2A2uZuqC1IAj0CBPs9efIERxceQ3anIgKwl2D2J8oGKsdsstkEiBE0vyNkkRJnRTJBBgHbMQOat0hAAl0CaX/RbkqOr7QSga/86Py9V+Xm55s3b87rHz+r+Z+3aqON5ckbEtDidMNGt8qVE5h99TTyu8RZeTuWEo/1HbbXwQkkuFMS5bJQ28QoYjxxy6RSDZGdT3xtK65dZwsTvDEuSRMHYaRiEOyqZGkf2Qof9ffv36f3tlnpU4IvIIPjKqYlbs7w5x4WG3/khvd6RgISqJBAxFtxVuyVw8vK2xvxHJ1mm8kEEpCABK5EYJE3alPxoKvEeSl9+PBhqfAZzitLizC9BCRQFQG/qdhrjhPFKvQkX/+TukfmUP+vvXe/+9rGFq8P85kChqeEhAqAEgIVQEoITwUhJQxUAJQAVBBSQqACoARCB3nXb/weH40v8vZdttfzB+gry9LWkqzLlrakpeJ81CXEEFlcR/m5wT6SiCTHqnWDZ7otovEooRYpgwR2JMCG6dvb21QAmqzff/+ddWU8WdcctbsxvoCdpriLu0/UCdPhXeRfL1GHMeuxNWYJTCMQGeM52pzG1rckECfAoAgLQGYoYw+n6xtyxJPGPCOomtZMMU51+5CW4/bMTVEC5yMQGRbWuT6WDrAWu+1gihrvTLGjKGEHaTsXQZ/8GtMo/UwwRYNJYEsCapy2pG1aEggSiIwuVDoFYR46GCdisFR07969+N4/KgaLKRi7aqNYVNGfeOm8so/7Z1G4zypMRhFZ4JyEY3cHb/5lokWm8taM+dKkceTrQruXD7bq00Um+YsYNa2aTSOXgARGEVjko555KaKt06giM7AEJCABCUAABQQ6hYiJRY2LLg/l8gZb8OsUt3RMOIiaxbCz0tiSvGlJ4EAEUMJGms0C9TaTIQ9qOSNAJqde+IuRdR2ywD3GhWdE8SIE8jtIqhgGtaORhPJhgqeqz9Qw5GVY/OmgUuWyl7vS6VQV78ot7YL1jbkPsVGd4qeNLpj6jlExg3v8+HHjQ0ORyFmZ6YGYLNzEGzFWalicTl/fMYOZpDles5HxKjBDtatVgzYlhzFtJvpIYF8Cjjb35W/qJRNgVLzxqIPk2IHH6AibwMymnRQaQw4ma5MHGAxaguYZjOImKLFTUXWvR8ByXI+tMUvgUgSCk7WKySLbhErAG9dIoN6J760vIWttGbiro+1Z+xxLr1uLrUMCNYFgI+bCWU1MhwQ2IKDSaQPIhSeBygItR7CJrvLCLhFOcTr08RCFF8oc8Vjk6lz8ase5vVatU4a2Z6dPPbvRUrGTz5KeNAqZOlTanKRa6s7nn9N52cKLkSF9XlCf2xkhbSUf2I5DVRTTtL+Z0ukUu+E5eFJ4I7w/JSCBwglERvODWah72cGQnQFsnTqx6CkBCUhAAnkCjK75y4dpPGX5p7p2o+F/gp8TVrbG0jsBJbMggYsTCI78z2TDPGipeGUVR0Sbfyaz1Yt//oUUd1CMjTfyzqwbg2Z4x8rOTBrV62w+Zpw5SGaRtK4ZCY0zg//JW8kPBI2VpvZyEqvL7TkdB9mMWvgA4L5nSkZKoW++5oWK0At2KBHOhpGABBYhUMhXGRTjgsOzRUrZSMYSwO6rslvAJgGFzMbKFuo5AtQyDArP6GiaDSGbbYLmGXDgsIlBSQywCwHLcRfsJiqBUxKIjMfqjLen/PWjAznoQPPGe2le4HP0sWh+mckFhbS4dR+RQKQRs54fsWSV+dAECvkwg2IcvaMvrapwDxkLJfGxFvLTSvMKa0al5UV5agLMAoKmWJg77b4YGje5qkcI/6izqmMlAvk9soO7xFaSqjNazG0H570oTGvbQpS5dU3qjHDQkwOAUfMNBlsvwExrIgQb1eivlxFjloAEliIw/6NmbWn+gMDWaakCNR4JSEAC1yHA1lL6oFH5zU9VRkVVVGCmGGM7dC5UnN99FwVBYSQggUECkYZiptJjUIaNAwxeZRZXLG4s+QbJRRZU5k/TNsiISUQIRD7/QR1pJKF8mFPWunwzUpQmPF86Sz1Ff357e6uZ4lI8O+Phi+aDZWmj8+lpPNtmisz+OFOybaZYZRkLxnjeyzf241PqbF4YqtXLVfH8ni/kKTuU8xWTOboUAUeblypuMxskUI83GBvvpZRmZx4nNEVmJZNtCINmikBr3IkdxGiwbQhYjttwNhUJnJ4AE/l4HpnenmArP+uz6MGCuX716tUJVmbzI/8NNMxB2gaTwDQCapymcfMtCaxKIN/1VElv0AHZPqxayu3IWSLhyCcsbiIVoHqdjQ0sITEi1UyxzbMon/gWlM5lso3zEpehzpeWiquXUV7TWs6mt8pMMb9tAg1yo82ivxm7H7pBfN9tBPWX0JAq/jP+1cXjNKQEJLAXgUVspxcZ69s67VUHTFcCEpDAoQnkpx7trDH458iltv/RfYKnDaXZrPfKpJ66JSCBcxPIH3Zb5X2RsX05GAf3OuSVQuVkZHFJmAlG8n6y+rA4xqNEGBz8bLBR5pTLePmrWWeqkY9Sx1I5J29xTiPRHSEwdioUibOoMI0MojlkYSJjpPfs2bP4F0cnOO3WoM0Q9c3X+i5a3EywEhJyGFNCKSiDBFICjjZTGrolUBNI99JNUN7W8cx0oBhBHTRorMjoaMJBGGwcTLOZEZVT8zIDucyLPtqAgOW4AWSTkMBFCERUfzWK+RuE6qh2dMQtvX/55RcUFzuKulTS+V2jg0OOpcQwHgmsQUCN0xpUjVMCMwmodJoJ8Iivs3aDjSKjrPyoI80aOgdUH9QWNQ8plmLd7EkILufF68B6mY3LUFe/f64njTFDYHB9t5xNTtXadqbUmCVyT0sjQKXMvXfvXsM//hM9L0mPOkkoHvlgyIbh5WD4zgAIv8Hupc6k9ZSABJYlMEpX2Jc0Q72+R3F/W6c4K0NKQAISkEBNgO6Dk1CC+yGqt16+fFlPDut4ju7o28baly/uG0Gz0/dUfwlI4KwEIq1lOcdLLVUKLI1ntIeZR0sJUGY8wZng2vtFWDBgmQFFGRUPkQYtS8uEWb5UhXz7QV1oOarjYMnmm5EL7s7JAwlSNViEQN5KNhJD4WHSMQnznfZKTVt+FnSY7rX9O30IWeweQfrHzqabJmURDWonkAN5Oow5UGEp6kUIdDZZjbynrXrj0VI/zzraXIqP8exLgEEydoB7zXlJl1sFmGox+85woIcdO9KIn6EwVn2dkdNHixOwHBdHaoQSuCyB4GSt4rO25nmDUkBTERkJIwmZHdxPu4HAmSQw0KL4GLHkRwuDyqhgn8LedEYmYwceGfl9JIFFCAQbsbWbLxfOFilNIzkNgUhXq9LpNMX94sULtAf50Ugjs6wKuf+tweQQP+lMI6d6lbDoHDkOHubplgAtFdethIMrwXtpYBvZZraT78MwvOmbJbKpF2Uut8o24oz/JGkE4HCy+CsLhiRrkS88kyIfnpaKGT4+ksCBCASn2fkcLbWtx9Ypz9mnEpCABCTQSYCrNkbtaKfvO9m5G0xbRmlqWP4JLhR1AtdTAhI4LoGIIm9Ui3oIFPnz2AZX1g+RxwlCRmaCqFPXVuLd3t5WXRiKMu5hW2pqOQHIuV+JFPfai+sQjojBauLatW7xss4Pw9JlicWTLjNC+pG81r1MsY8o1elrF50C3xc9NZOXYMtAyMH1qbqsGRcVe8Ju33zNLf5V8UU6FIcxdVXXIYENCES+SkebGxSESRROgC9lx+347G9Bi56/9ymiNUoho5QOvsL670FPzUvPj0C/dEqtheWY1mrdEpDATAKRYWGdxNFXIugjgioI5qcErjNeoAMzRYojr+QMis14IxiSYNgVYJAQD29ICaxNINKIqXFauxSMXwINApEPU6VTA9rhfnK0E2sfwZFVnTsGEvHFo/otHYUQOJClYlz3VbP9R+3SsTgBTO/yRbKB8XokU5xqkzfVQ868GSHXsMxcFUaAvaZbGJFHKGXC5Es586KPJCCB0ghERvN5mVleygeIP7V1irMypAQkIAEJ1AQ4QWNsZ9S377OO81iOsdlhIhPc6XssDkorAQnkCQTvlzjfsUT5HQ+LrL7nyZf5NDITXHtdhzqZ6pdubm7KZHUCqVLOfdnJfyl9b43yL6HWjRI4GDiP9/S2ZG1KLA22PfVZnABV65T7pBugWMdhDSU+eSHkKO3i2JlUQ7yVfqYb4tMkKPQdzRtSSXZ3l9ChOIzZvRooQFEE8sOhSlRHm0UVmcLsQiDSf60qGAOJ/DR/7FlOcVOEMgddEdps6UH46o+zliKvHC6M5Xi4IlNgCRRLILgAUcl/xNPKUvKY9uXt/+vAGLoHr2GpX9newShll4WSyDxiexqmeGUCkRF7fkQ9n54ap/kMjeFkBCKdhUqn4xY6YyqWutgkEDdTZHDFnjc0GKMWj46L6KySB/vTSAuwNqKgDOnsQEvFFQtlcBl4gy5hMHucCpZv1FjxjYw7WSYfzG9eGHSaeXvI/OuTn2Jmmb9SYDDmCJ/BSNYLQBGjamd7JX90Y4UfTbQeB2OWwCAB5rfz9U0zW8JUSFunlIZuCUhAAhKIE4ivpldxMppF3xGPv+SQTChG9eYs/l1hT3PJRaZsEtiLQGQ5/JQWNflMBRWLe5XaSunSCUb6jqCCeLKQje67kNPNJmen5Bcj9XwD/hF14tq1bvtiyjdB28uzQYpclvL582eURRtUqg2yU1oSaPUBizlopFsvTfht5BllK8v9n6N2Um6Thb7Vq1FZ20bUXVJxGLMLdhOVQJ6Ao808H59KoCIQmRCtzSo/nIgoCmoJ6ZGDV6kzgmXPRv2ijqIIWI5FFYfCSODoBEb1dIfWAXLtz+PHj4P9JljiBzAdvQ6Mlb+EXcRjZTb8iQmocTpx4Zq1QxNQ6XTo4ssIT6uLlce9e/caGwYyr6BeePXqFSMxjHccX2VAHeIRq8mRNfRIC7B2fiPD/obuS0vFtQoFA+XB8ohUrLXk+0+8bOTNn3ZGdfn999+DrRgWcTO3XGBEu8taOEaSczijd6a5nxPDeu+y8Zoi5nw7hOSPbgwFwV7XV66XTWOWwCIE4uO8vuRo1TEv7Hs6wd/WaQI0X5GABCQgAUbv6CNGcZjZ44xKa9XAYzPy9u3bVeUxcglIoFgCTJAHZZup4hiMf5cA+UyNvTFglywsnig6k0ica+8XSbsk1HHooyNSGWYsgaAGb23+Qf3nshqGsawmhB/Ee80NN1Qn1OYU+t/+LU2AKgdYT4rNfK1Uv1H9F4fvZmLb/hHl27m5k47SE2eq4nAYs321NEUJ5AkMDoeq1x1t5jH69AoE2FzFPrx9c8qEK7NdZ5SGJNgjk99RY7P5fAY3LM1P4kwxWI5nKk3zIoHdCXROZvuk2rh36BNjmj/CB/dMc87UIcz12bz65MkTNA/TgEx4i7Q45gwzgwnv+ooEViIQHBet3Xy5cLZS+RrtQQmodDpoweXFZhEE7QQ2isGGl9hQZVQ2iq6S5Nke62nwhqRgO7BS3oOqvPRCRSTRUnGV4qAwIntk8/vDVpEsiZQGrlEbkof/v5OZ86jFEsJn9Lnt+Ns+jF+3/5CY7M2cYabD4nam9vKhHnZaXkUq514ym64EdiQw/0POn745IWu2ThOg+YoEJCABCUAAfQSLKHEUqDyYHcTDlxmSLeDBxbBKfnQ3oyY7ZeZaqSQggWkEIpcvndKiJq+0YQfb9jqZaSW44FuRXSNojYLHeE0T7MOHD+n2wUF93bRUfAsCkc2m+c9kEYyRWrev3nhaNgdHYqt+R9Nk9i0JnJ7AKONDJobBhcZtuPUtZIzK1Dai7pVKpENxGLNX6ZjuNQk42rxmuZvraQQivdi0mONvZbZW39zcxOOJ52Xj+X6kUYpn8/QhLcfTF7EZlMCWBCILELU8x12JYGN95FBIpqVHMVOkUFBgcvMHCyX5E7c+f/5cl2DbQZbzr6dPSYs17nYk+khgRwKRcZEapx0LyKSvSSAyv3OJ80B1g+0BDKUYB0aa3CpfrB2zxZ1FHG0UD1TQQVGDmzwH1+KDyU0LFhn5E3MjL1oqTqM98FZQw7jjVJOmKqN4rbLHbYpjD7NhtsZbA3Syj9mYNShYNoKJD/vWvIPRdRoEBt9dL9jLly/7Ir/g1sM+FPpLoCKApindGDoBCwP9NYaAtk4TysJXJCABCUgAAgxQ0Q7HUQSP54lHuHFIxrejOk0mHWt03Bvn2uQkIIHJBCJKtCOaCQ0CGbTQ3le5OSj/GgEi2v+1VVUNBc7RO+U1immpOCMT/0KW8daudUshTePJNyCnbFTT7OuWQJkEWOIZ9fU1uqQdM8UaVmcfzTzXqVxdLp2I6qeVY+0OpVFnHMY0+PvzagQcbV6txM3vHALx6wLmpJJ/N9NLjlKtx81RMinmRZ32ND9Hmxbnid+yHE9cuGZNAhsT4HDYyLCwkgpV5EHP9mJvfWROSpdKsLEbUDcusgnJ5deYdtwSPCEvviKBNoHI1732yFaNU7tc9Lk4gcjowiXOQ1QSdqozNHr8+HGksa1yRJOLbQ6DzKdPnx4ijwo5lgDbeCJrefE6M1aASPiI2oTBP9OENDYtFVMay7i5Ais/G6mT2WuqyS5eZkT5fosLRhp1pRY77+BrmWmsCL3tG1NWT0epmxsQkLmow4YRj1Lus58kp3vVvQY3f0qgHALzj+Je/ELFCo6tUzmVREkkIAEJHIsA471R1wUzoD30eY2YKeYnOGnxMR4eBSd9V7cEJHACAsH5+1nXkvNLFBH14o51AP07aje0RvzhmN9zBa8UXnXBtWGJQQGdb9/GjnWmkfSBDhxdtdY1sCz1M9+A5BufpWQwHglIoE1g1JEurCkUcsphn9h9/u2Ml+bjMKa0ElEeCaxBwNHmGlSN86wE2Fy1+6gjM0mJ36nIpD6ul954k4aWivHPx3KMszKkBCQwSGDUBuIj6gAhEDdTRGF4SnV3XhEa2Wg+WJEMIIEgATVOQVAGk8DRCah0OnoJIj97GzCx4S60oJERr3A9HaOO6gLGExAwCxkCkVMgR000MmlNexRJvZ0LLRWn0e59i3akcZxDX9Ad5yTMcvPaUuxt5pxKy3QUQ8e+jEf8OUKPDWeRkEuFQSncZ9cXTCJY7sHY5gfLLNgfVM0xn4kxFE4g3y6tKjyT9vjgr1MSmvQ5zWZnnJWnrVMGjo8kcHoCtE6co8Pwkgln0Kbi9EzM4CgCDMtHGdIzgNx9d8ioDNaB+VhGDeYxU9x4U0gtqg4JSKAEApHB/4mP+Mnsw6N0it3ExqAIxT3mo6hf0Brxh+P29pb2/MWLF5PrVdBwfVWz1UYXNqrvnpzxxosOO1Mgc84yS+Ppc0O771HqP+0IuTSG7d35BmTV72j7zJqiBA5EAPP+fO/fyEujY2o83eYnOhD6+nZaNNEbrxy1ZZjg4zBmAjRfkcCJCTjaPHHhmrWxBHYfdWS+x/jwKb7AnUluLLpIeFT9cdkiEZ47TJyV5XjummDuJLAIgcgW3jqhw23ho3/B8jCSRxpMNtaj1a8zeyZHfplJRejaZe2KRkVYjdPaNc34JXA4AmvPVk68xLl2WbOfgV0N7G3Ir6WmYmDx9fnzZ5r6Ux76kOZUd0UAE9ZBFJFB+GAkkwPkB8BVtG3bJS0VJwPveJEWgXak40GX115zEra55OsKrducPV5VXrHYadvFdmHo9WPDGTx7H6/wgAX7OfN/NOnlmBAgSUaz324IVsBplBIYTWDHTnT+RxHc3joayn9esHWaxs23JHBcAuj32XjHBJXhIpMQhpePHz++d+8eevz5FwcdF4uSTyPAwD4+xGUxfuYYfpqQ89+KTNfrVLhI+Yhb/2v5dUhAAvMJ5A+7reLfS2kzP3eDMeRPzsqrjAYjXykAcyKa+k7FPZ0XE7rJB8d0WkG0cxHfodh+N+/DwC89+oqEJucln1DnU9RHsL1z5851hp2RazEiYTp5Bj0j2o/8dxpMaPtg+QbkoJnaHqMpSmANAqPM4JkxrSHDqDj7tLV9/qMi3ziww5iNgZucBPYlEBlJRsLMycWJR5tzsPhumQQy+xm2ETjzPcb3d0butaiys55uoRNXpDXofPGanpbjNcvdXEtgJQKRBYg66fgybv3Kjg7sE+jO8jrASjyCndhMkTzmS1lF6Eq11I00KVg1TikN3RK4AoHMBLbOfiRMHXiCIzLNtBNMwdJzVTaKLG3Ez8dhQYcpanUBYxqb7nMTYKtwZC0vaDC8OKtIukxtyEUjaS0VG0Cm/8SsbtQG2Y0VkVXGGKHmuwpqyVI74Iln5nQanpGaPb3MWm/OvAoy3VvWintTj0xVpOJpYb9pYZhYmMBem2BovfMN42AOGB+sfQyYrdNgKRhAAqchQKOE4oBBRXuCyu58rBZpcMo5HOE02M+dEe7kjGuCMNhYajqwGVUsOjptVzoFwBTziFdwdOZFTwlIYDKByDp6vOWcLMZeL+Z1NfEWdTP5UWIM2hOyu5H+bqxIjKki+WV7YlujOjatvvCNMwK2nBfTIXIWRifbiw87v1gM3AAAIABJREFU4xtS+4o17x856ij/nebj3/Fp/oM6sQX4jsxNWgJBAkya4o0b6oh9Z4V00J3dE5lt9JvB7O8YzGHMjvBNWgLFEog3yNOycOLR5jQgvlUyAWYQG+8GadDIGKfFj7prL+U0Utnr58zl773E3itdy3Ev8qYrgfMRoGuLNyls4VtP87w4W7YxoN+L5O7JkydM7dfeRrV4BuMRYnWQ53DivMcpLR7SjTQpUjVOKQ3dEpBATUClU42iBAfrLAz24jaKFB9bBdBUVMaNJWRBGTYmEDmscy9tTyTdTktLLRWXqUW0CxnbsM40tt/0xg6kvvXdSkJEmrCvqzN3lSdrITMNMtmXw+wuk8Syj5goRtZv+hJlY9y+yvRKMLYdZLZdbrnprQ+U/hLoJIAeB2vqzkeres7c4ELLSRewqoREbuu0NmHjl0AhBCJDShbv2VNewpCjEGiKESHAdDGukMIg9kDWsKxJxM/eZnKx747bSGEZRgIS2IBA/rDbSoATW9Tks5Y3NNqgdBpJ5FUcaeAJp0cFe5CZqq1UyIabEV2qqSOhzSbFJDRIjMpAbTnZsHO90mwUbt9PRlkZrV391hEtFfMDSMaiB9p3VReEDgmcicAoFehgH7Eqmb7UWeM8VkviMGbVemLkEiiTgKPNMstFqUomsO/WhT4dyKgZWVzxnjdpWLyY5ux7WVyY8iO0HMsvIyWUwFEIRFYf6ryM6nHqt3ZxsOk0uDOWyTurt7sIuVmi+VLefVKwGYctE3IjTUpbjVNKQ7cErkNg9/7lxEuca9Qizj9i911QD8CElJts6quD15DHOA9BgCWwwbW8iMXgGpkd1DJhSdF57JeWigsUB5t7ImasjZTyO8Magef/ZEtu3/puFTkt3eLVl2/m999/jyv12tmkmd54Wk5pDn7nbTlrn+C0vA6/uIOCzuy0A+Zmm94Wz5oRXoEAezQ3vuaILyI4HOzkv0bL2ZkQnrZOfWT0l8BpCKCyjw8p6dO3PM3hNJAvmxGG5aOG+o8fPz4EKxRh8eE3arvBafMhcq2QEpDATAKDh91W8W9/vNTMfMVfp1PIK2ry5kbxhOaH5DitjIqjEf+onq56Nxg591030lrqZ2Pst9kGTRb1UwvJTHYqvdyZhp3U/0x+q0dztASDkTcKvS98px6/L3Ah/nkLzI0VvIUwUQwJFEUg2P5UMrNrf9lDLeMo6HT6OuhRWYinuFJIhzErgTVaCRROwNFm4QWkeAUSYHK6oxaib/Y3av4SVxr0GUauUS4MRfpyNzm59ArKvGZpchI7vmg57gjfpCVwMgKj1NSjepy9QHGSHUer5zed1rKxFLvBUe91cns58orQE68u7QXcjTQpeTVOKQ3dErgUAZVOBypu9sAHx4TVTjaWRbBCP1AGFXU9Ap3XEqbJUbW216SRYn4AjIR9e120VEyLb7SbcTCtf3BzTyP2SLfReGXyT0aoGGdnXkeTyHEva4jEZDXY4PaJR+Xe2LgOY7/Jk0b0yxtLm3JD8nxBuzk7xaW7TAKotzbTW9GGT2vAa3R8U2u0nHX8DYetUwOIPyVwMgKjzkpgjTluoHUyUGZnGoEHDx5whkjw3X3HtEEhCRa3qES5s9J8Jy6tISUggUII5A+7rYVEm1G7z+fIb4AYVDJuBmRVgwTmg8FNeyttv0NZl2rMKJRtFErokUeBPd+wc8czRxu3aPZ9SpPVkn0RbuOfb103PrNvmyybigSORQAd5ii1Q3AP4uIQ+tYyD3eh4qjedizGyw5jxoIyvAR2IeBocxfsJnpoAqt2mnky6aw8DZlXm6Qhce/41TckSX/2Hf2QhhnrTrUocbu+sansFd5y3Iu86UrgfAT6OpfOnI7qcTpjWNuT7Vuo9SLG9jSkqAe3UXGvnevB+PNAVIQOAhwbYJRG63wrGg1cqw6e1Tg1aPtTAqUR2HHacu4lzsULOrIpneVgdvGxcH+R4dPikM8aIfuUnjx5ks/dGjqfmSlSn/sOYtZSMc+29ymtA0zZIJ7q43pDtx5sueOEHmJwCy/z5PU24bErmntpWwxGeNBqb3zNGkAmd+rbS1uhRDuQN1NkjX9Lk6oRBWxQCfw3ASbVmOT9t9/yv2gbZxr50LL1da7Li/u/Mdo6/S8J/5fA2Qgw1Bk7qqRBoCk7GwjzsyYBuq38DvI0cca0hZ/YxCwjvw5UZ6daGytwJDz2q69zpEMCEphDIGKGt6XSZk5eJr+bXykPtq6TUw++GDmYLRhVZ7A+Q4jOwIt7cjJiOiHFGHKzs6UmWJ4w7MSucnEIe0U4uAFovU8gLfRM9gclzLy746M8t4NmakeeJi2BNQgMHsWaJrqLzoH+sa+fWnUbVprxRdwOYxbBaCQSOCiBwWFPftQ0J9fnHm3OIeO7hRNAEU3XuYuQnTNxlMlonuPyoHaObyxh83c85skh4QnV6vXBRimeyrnvVLQc4zXBkBKQQIYAa/fxtT+6jwLXLuvckRc6xOBkHEMyep9RHWid0BEd+QX30y8wbVxkbqRJgatxSmnolsAFCQzO71Q6FVIr8ucgU47YKDLW2n7zeSF8FCNPYNAQsW8dLR/tnKeDImUCaKk4mjxbc2gd7t27x0rt6Jf/94X8nrD/DbXA/wxPBzsnNLBrzxXZ5TxqFbydc76rbfS2VdLoAphVxnXKDYGRdrNL4aqkIZzXDlANNrb2bDDxpwRGEcDsdlVjRcZ5M9thzBR3sd+wdRpVkQwsgQMRqJeNR8ncuY4+KgYDX40Aw/782kkKhGlksQNIZmQRWyOyw5CeLJe81Jcyb7vjK5rtd6f5pDtOMjEUK1hGZh9JoCIQaQZnThbKR51fKY8g2iCPY9VueY1/Q2BUTMF+hBfXaPHYQ5xGS5+7WVc1bQCZVzo18Bb+c1BTutIyHjqEYMyDEpZJOP9Nra18LpOJUkmgNAKRo1hTmbe36u9LkS2Pm3WUKYHJbocxk9H5ogROQGBwLBccE45FcfrR5lgghj8WgaCd7bKZ6jMmGXVpTyXS4IdfSz5tSl6/HnSkx1tHjhQPtkupHmPyRppgFnYJZjmOxZ5WibHvGl4CZyUwqp2PNzsb42KvKXf7sEqSV/dVUqGWZ6v9qvu7Ns5+JLk8mdMvMEUQLRjGjTQpTDVOKQ3dErgggcHBQ3ByNxadSqexxPq0HNyVx06MygppbJyGvw4BlsMGlTlbDr8Hr1xGk5bZCaClYrTqMg3D9oylXO4nHDvma6exjeYOmZn85NVDGBBuc3Us9Aa7yTao1Ie2G31x6rOqm0+dLmFySbGFaxsrJphQLTPmyFAiF2c6/H7VcjfycgiwiLLSR8TnMFMxtJeZYlU6tk7l1FIlkcBSBLg0YJqyYJpadimxjeegBCpjxaA5x/YHcESoMn8JzsgwxWFIf6wtrREC1wyTn9hek4m5nkYgv4RcxTlTfTFNsC3fyp/PF0G0gbRjxejT+HeK2rC7y29DnDZO60y38uQggLQjo75to5ojdVSF05pTimNLpVyG3vxHgx/4Gsa6aPDzurs0X/kvNA1ZlDvzpeSto4vKhcJI4PQEGj1gPr/oHNBX5MMs+DRzoeLMczAXFDIYlcOYICiDSeCUBBxtnrJYzdTaBOg6tz8yr/OIBNTmEyTJaxVSehus6TD9rHUOCMZOksEdL5FZcGMZa+ZSe8qkHLflOLYsIoceTlNDjZXE8BIoh8Codn5w3Lh9vmjt2abF7R3BjLDbHpXgQZWZk/GiY8+8y1jChekMn7GPGiOQ+OvBOhyPsJCQapwKKQjFkMBeBAYHD5HJ3Vjhr7DEOZbJYHgUC43CYr75+fNnYGYMugajNcB1CDAmzy+vb3mtYn5hkdFvp4atLiwtFWsUHQ4Guxi00GSgv2MaBuvMlouO9/u98hWo/70RT7AMROZBvc+WV/8Bc1ANms8hbXd+vpd/fezTyhxocmGxA4lOZT2BKwUBWuB8tYT5GuOPsTANL4EJBKqPiKo+4d2+VzhLAIPzvqcRf05BW8mEMpJ6FcbWKc7KkBI4BIF8V57JwuQXM3H66AoEKmPF4MicSdCEzRnrYWS5K7i0wNyBPRnFrgYFpwnbf+bBFIPBFqwJwRQj2yMWlMqoDkcguKg5WQ9wICCZPAY/t7UzO/ZzZldEUCRUYWkeQcE8MdMtpoGDSWSCsQKRKo5R3Y46aTsTc+TRoJ4wE8mWcmbEmP+IsUFjcagRJ5SC3XTjxb6faETjlrSZb7Mv/hL888TywEuQXxkkcB0CTAZHtTP59cVlufVZdFc77JdNa+3YHMasTdj4JVAyAUebJZeOspVMgJnylufjkFanknna4GfUEGtVZTuKr9TcrsrOoMKkE0WjtjQ2nJxylmc5Ngp98GdEYxYJM5iQASRwFALox0bV+aLaUoSnh7q5uembmzdKoVJro+sudh22IfCCP/OmYqc05l+Q3tioRn1TaeSTX0wjKdCtxqnAQlEkCWxJQKXTlrRnpsXqMPdOcwgjE3Nab3YjYIg0M05fvxSB/N4Mhjrb2H81tta0i4DpQ35GoKXi/0FDbYdGkkkUWDnLHHBMwDBoQSu6+OB1pWkJWaB1w4QG4fM2rHW2yemWOl80mExW69THOtgqNNPEaGyKkIRPqs8dFQOzU+xFmcxTNKNezAcmNko5oiCANr1dvhXIp+VTCexLgI+Iqr7IVcV8ONg2cFXj5BzxQdGIbXbZRV5OW6c8H59K4FgExuoTj5U7pS2TABoQOrXgGhgTohK6P7py9grUB0LnwaLuYWZU8jA4v45V546p6LJTiTrmPkdQsMbelL7YFvQPphiUf0HBjOpYBILqnSuoifN2UzShxypZerTgyc1suWhozKq9F/nLmpYCQjwN8hsb1c8ZdkZ2Lh6l2uSLm1wExxuR/FLlRikzg8OzSNJbhskTa1T7LQUzLQlIoE2g0Q+2A6Q+qXV96r+Gu88wYLDRXkOYLeN0GLMlbdOSwDYEBhuu/NhplJAXGW2OYmLg4xKgT9xMEdo5IuIMo8mH1QbtOigdxlfrZROG9RFFr169qtTjgzOySKPU0AmgqD9uTctIbjlm4DQeUY3rytZ4lP6M1K40vG4JHJrAqBk0nU4hi5hslEW1zubGuPwMd2kESlg73qXC5NcrR50PtYv8x0p0zorGsXK6hrRqnNagapwS2J2ASqfdiyAuAEMszJGwHylk1BeX3JAlEGDPUv57R7WFZnhVUdtbaxrJYV01OCn4Z+Od6icfRkSn0H532dEhI/vJqsC2bLVPJWSVwcrNTrVp+a3jHOuY0O5UhjqpnAjPz/rfablApcgf5jcYTzJZwiKIf4O7uwZzzby0bdTLIJgUB9/tC0A2EW/w4DdeJy+DH0BfKg1/4INlsoETk3l0mnyQ/M3c78ieNqIKAkSvwUc0obKl2UclUX0mqWfDHdzr2Xir/omQETs0dOiDecGsNK8RqBOd7IBGRFrq+WBZ04hHNLMz8Uakpaos9dVPBpt/ka+P74gFlclyMubrXHPKp5s+pRGgvAYrYfrKBu4rt07BL2iwBcsUU+Tzofc862pchkz+0YJNcTrsySfa9zTYxfS93vCP9ESNV4I/GbQEQzaCzTkAohGVPy9IgE6NsSVTv8jKE+PPykpwr66QZp8mN9gsMAdZaiKwXsVoT5T60iLkGvPiTHJ9j1J/DAIplMERb/rKHDedS7D0mS6VX/pzUPjuTAKRKRizuZmpHOL1fDb5xidPvpbKPs1+UPvBiIjZYjDdhs0Y6t1qPE9LS4fYNwFHkvlAULA0dgci9sazicnDTvACZ8uWP1ig04JRmszxM8btVIZFOl/6r/y31pZ/bPh2DLv45FvXjev5LgRMVAIHIsBoGW1wX5fXzki1lN72X9aHVDoH/KwEbTbpWDBHDmMWhGlUEjgiAUebRyw1ZS6BAIMBJkRMo9YWhule5xSGA6AnJ82sh60gQTs3lANLnYiUCkzjU89zIVnPapENzUnnWKt+nSXROnztmTpSbTY5TR+dyW05xkszrRKZt5h3UNvna9UySfhIAoUQqLbzxYXZXQdIh0u3Fey56nzRBXDM0F6LxbUY+zrq3rZTDBQCnf56TiMweUXjrBtp1DhNq0i+JYEzEVDpdKbSNC8SyBNg4Yw5dWbPDPqlVdVoebMptltENtj/z99df2cdq+VLdLOnlE0X9QG/zcRjVjkgSvjx2jZjeSbTOGcy9/nzZ+LMJzr4lBiYtEMmk1DjEemi5osYZ6apo9RoxDPt5/wsp1LNcUeglaMWZ7vhIPD4Tso53CLvLvXVj62lDdkimji20cAN27NBvFUAPh9yN79T47MNprhLsGu2ToV8QYXXjV0qJEwaX/dpfvKtrYd0GqWluvv18mXMhyAQXFGmltKlEnj7TMUbFoYKq36qS+V91K4XsG+WqVHD6S2boFGzEnvnpSrqKeOJzFmuU4Uyw48tP/C+mhbvnmhU+yJp+DcqAG1LGiDTONMUpyEnuNvzF4wkJ8Qz85U5J7lQYXYZBszMct/rmeKuPo14vZqcROc32Bdb4f6MwTqzg2cJ7Unh9BRPAtsTaPdKfZ8w/vM7wUgGSaVThs2mQhEh42EcxsRZGXImgcb4tvqO8JwZra/PJ+Bocz5DYzgZgc6OvtOTqXp8IXgCpT5VMwOkCbE1XonrMJdana8EgFiaNCOrBsPB4V/7lTRrDWiRbRvp64dzpzA7a2ntedlyZJTeN4Cv4dQOQp6+zhyukivw4gQGm9n6i6gdeymHma5O20OFiu+gM/TFizvfAEppceD1VzPKcValtBqnxSuYEfYRUOPUR6YEf5VOJZSCMkhgMwJ5HcV60wpizoy+8nqkFI6WihmMaz2apq5aS5pWvNPES2tV7Ubf1Ip+Ow8+zlqSBR0NPeyc/LCJhyEdHzNxorZgLsEfDn7iSUHk25dM0sSwVJYny5ARb9qjiPoSaNMiX/wtynGwCCboqhaXs4pwqa++c4oSlxl9TZwJNZPPhE+Gt+q1FhzUE8bixEOmMvvk4lKR0FEUSVdrneK1JV7cE0Iu2N4ONhpHCbBgVZxQIqu+smprgKp0gvB8CEepGMpZOAGqd7wSbrnjDcHiw9GlhjSrFhY5yk/mO5sCZvh87/WYZw0JGUHF60AtJMMtxmNryFPHSfwTBnXkhRzVkeiQQE0gUp2uU3kyMzianRrajo66telzUKARXUGVhYbGoFN5mmFC6z0ZRbvlnxPbZDGqF+Mdaxv7jmLPzHXn640q0cgvtavzraDntBkrpROMv6hgDFEa9NKfzlmKKiyFkUBNgH4w/VTz7rXH/H1tJqP6WuDDOfJIeeow5nBlWqbAncPXLfU2ZWIpRCpHm4UUhGIUQmCwZ0wD0EuutBzTnp5X6S4122VyFB9lLZUoiqw0Udyd9NIwKe3a3Tf0auz5OYQSfma1txwzAIHD6H2wOtX1qnZQwZhW8Homch9J4FgEaGyp1TTmE74IPo31OrsUI0LSTbB/gzkCKdaf5CiHK24pUtx5eo3A/pxPgBqYZ9759MRK6c78pp5qnObXOmOAgBqnwquBSqfCC0jxJLAgAebR+ZH8GjvY+5btqiEHM6D4Lp1/psMU3dsQyNeYbWQwlckEnj9/zjjst99+y1yoGoycW1n5CwYOBqN2oQp58OBBMLzBJFAUgWfPnqFi4EriT58+5QUjwGCYfAyDT/ma6MKfPn06GLKQALZOhRSEYkhgGgGWMf7444+x79Jgjn3F8BLoJPDjjz9++PDh9evXt7e3nQFST4bBd+/epZek4079F3e/ePGCUXck2nLGwH/99debN29QE1Rif//+vXLgUw3+a59IvuowvEXR8EdO+WPOf3Nzw9N0+RMfBgP1Kw3Hx48fmSbUnrUYlWCTh1VkqmqIKsH4t0oiFYzR3aNHj+qkG453796lm11qwSpck6dLtKhVo1oJVhFLpQIX0zpqfkMef56eQKRSZWrsyfjwefZpNvgYv3z5svs3wgDp5cuXndj5olmDoafofNr2ZGbXyCytBN1ZIySNErnurCdIQos3Vt9C88tbjQjJV1zyhoTzf9K3Th5DNjIyX5h9Y2DkQzXoyxT+DHUIM1ZIvh267Kobqt+l0KmBfWnVwabtuqhf38vRyGxDjINmqpELf0rgfAToRvs62XZm19aR9klCum1hjuLjMOYoJaWcEliPgKPN9dga88kIoL6j32QaVeeLqdO9e/cYCWS0nXXgoIOZGnPhTi3ogpN09AwI//Dhw8HZH2IzBEIedLZt7UQwUwQDUWMoxQStU5+D1jqvDeBFlB4ES1UfjSUDtDGHHqEFwV68HNFZ1QscEKs09vjgoGJH6nYnZyoYfzyiFvHVo5+vVhNqpX215FG9u+C33ymMnhLIE6DLQI9XLV3Vi1bVK9W3UP2bj2TwKV8TnR2fAJW/+nfwlUiA6vutPthI+HwYVAf0kp3dSv7FEz9F4Z/J3ZxTAjPRXvwRlbDqQUZxyA97RkVVWmCANIZ/tYQ0Ji6c1TR0SODcBFQ6nbt8zZ0EUgLoKDh8BF1TY25Sh6m2Vi44j2bPTKqmqxOqHIw3GJuluqNGgObPTqtNYmmG8/dyBKYdz79c+gMxMWDtrBUTPNMtpwOprvB47WPIOXmo8+iIFbISipLPdo3zYMqZRVOdBishtTcEa/1AkbLIG52vL+P/pbDUVz/zi0jPd9wXDmpxloUG61uxAS7SOu1bServhwW5YmvCXoKdeJEybabWwDu2z7X6rVEKxskKVnw3+Xo9Jo18fE6KOr6cgqOhqPuIjR0Qy3DYsXFmiJgRLF7fFud56PFeBqmPMgQiOoq1NQkZ8bZ/lG+yShhp0Cu1uwN8Rn2/lHu18yltRjKqObC0E63exT+imqiKEuE7dRT0cduXdSPFNpAUTsbNi42ojv6zs46lBMYqTDo7XAqdhNJo+9yZmlky6s6qXuWRr6ZkyZVNAlcmEGyX6vZqvQaKbr1OJXUwUzh0AXV2MQ5jDl2mZQrfuSiTn4aXmZGzStXZFKRtnaPNsxa9+WoTSGt+6qZz5EshPIMN3Okj3Ivon5nmZ+Ysa2g/yFFn+9zIXfVzch6ZaTZm9wDMay0yHFLZiIeRWOeK1SiFTLsaHMvnsuXY/hLT6rGNu2oWjlVhlPY0BPI6820+gd1ToX8pQYldZqWCTKaAxg7vy8xjgVJ1DksyBbHGAK8cLPSS7c4an1HjNBfOyinQYiXpnNGocSqqvDpbg7RtHNsrXXOJs6gyVRgJZAjwyedHREuNfzqbgrptYciRVz21s/A/bS982qOZOg0d8wlM06rMTzcYw9j+qbMKVZ5Ux2CiawTbZn9hXrW9Rr7acfLBsj97Wr3KFF/1KN+0tYVZzyfSugXV6+sJWccc0drk9Rd1VBs4lvrqO6cocfn5mtIKSZXevkBZdxk1dU8FLs19+tapkC9oqRFeafVnjjz50Wq8TSgwZKOZmkOp813avfgg/Og79joJ6FkOAXrDxi6HzCe54HoVXwFtyKgPYe0Pc2yhIE+G1aqP4JaRdsfGOa+wpjVbFUsm8tOM+jLl7qMGgcgAcqnJUSPpYn9mWvtCBhudmiVavMg4nG4FbUm7HRhUL9CYZ8gMJk38nbNjxF7PzGNUHZvcW+X7mlEylBM4X9zUHzRjkTpDZYNPo77VhU6n03jU+bMcLKMkyXwvRZ0oMSpTBpbAFQiMUr2uNzDoa0MG297yy4gstFt7uobBsQRZcxhTfvkWImHnsDM/DS9E8uuI4WjzOmVtTvME2n1i5cM3Ur/Y970wWqD3TEPWr2QcdKZMxDK6x3q+lolkzqOIGqrGQh6Duko4dE4/iYEsDwo8Z+9HUMJBGY4V4ILl2FZu1BV1M0ekMh+rIintgQjQ42xW1UtLiK6ELuYEk/FV61telxKZ768q3lkjp1+Id0/rqbDKwavGqZyyOLEkapwOUbh9k+h6jOES5yHKUSElECfQ2Tinn/xY7VmaNCOujBqNVIKqpzRO3Foq1gW0naNRBsGfm8m34La8zmHxZhmhlw2yXSQYOso5it1pWPjsSXcR+fsi2T5TfSgi2pC8RqAv5jX8I+UySq+9hpB1nEt99flesE6uz9HZR9L5oQvre2Up/0rj1ilA36dxIP+ztk6FfEGqGtvfwonV9xu0EiRBizTYuF1Bu9quWvpsT4CdB5EKWddYRhTTDDDo7klr1ECCryAyONweGl9xDWRjBys0mfzu2DhTshnB8mqOVRlec29Npiyu8CgyYbxaxcg3DoXUCgqlrzWgDSEL9D40v/QmCIyDn0wWOpsXmkoCRPJFbBl9CPEwUa3SJTYC0yshJ3Wsr+tEnkrCSOobhAmq7ICQ8s/3NRuIvVISFM3gOAQU1Ku6svFKVdmogX1VBf+6vkXaH8KvlMFVowVF3xeKf5kDtlWBGLkEDkSANirz/bYf1W3agnlMe5k0xYM2iW0yfRkksw5j2rj0mUCgcwyTn4ZPSMVXZhJwtDkToK+fg0Da0dduZljt3GXWhZlxM7dqTM2IoZqgMfuoFAI0g31z8zpp4uGtdurL+pBEZDJYS4WDEUIjg4zBap0Ds/I0cO0mlbjkfXPYOrZOB6OaeBInC3m1cuyrZp0VYyXPDT7Pk9VSs7Mggc4B9kpVvZBo6RfQcK4x5V+wXMqJKt+Ndo5tyhH+0JJQRQcHeHxTDKUOnc248Gqc4qwMOY1AZ4eoxmkazFXfYuTcWVjpMIPOqz3NpM9yiXPVojFyCaxEIKM3qz58vvcJSfNWXhswSvWUCqClYtogb+Gm0U8LIO7eQrj/pDG5MrXzEtz2tFLWJqNuZyTuQ8fP58q0Z6VMVdHSHNDWbLPXJz/HXjWbjcgj+R2r628kseDPSFtPmAVTnBPVUl/94Kg3L2Re88Uce/Eviwivo3E7X+tUyBdEFYr3ERcJCZP8x37cp/lmaqnyHVQiWOuWQm08QQK0txG9f/ppVz0sfXemA2bGAAAgAElEQVTmq+ERARjTjh1tEr7kZR7ylaLY0s0cIVOmOzbOeYX14gO8OHNqYIaYj05JINLg0BGfMu99mcq3WpFpeF/My/oj59jOqN0a0ByNLd9FGk/a54iKYFlikdigmm+E6aareFKYkZgPGoZ+Ia9/Tznk3e1Cj1TgGvixAGbm5uT6WHlRWglckMAode5SOuSUc1/zWPKkL5U/4nYYE6FkmMkEOr/i/DR8clq+OJOAo82ZAH396ATac6jMTBl1RN8goR3PWB8mwvTOW/JEF4F6Yan5ZiO/KLsmaG9G7akgiY2JbVk68bSuU44r1dVG1c3/HKvBi5ejISUwSAAFXb5+nuApnzm9ITllgOrnNlglGgHyFUCeDVzL/gRv5xS4LpSrbaRR47RsBTO2BoHOz02NU4NSOT9VOpVTFkoigQ0IoAjK731iwM9oPzI0Jcygzgod3Zw1Oy0V68HqRo7Jq7kbyfc//zNZwvbXxcewmdjthPgO2yJt6VOdOsD0fhFdHpEw1KNFmKBrnpPrfHPWxr6eTyTjo7Tq64lKzJnFlbo4Mnu5VpWtHflSX33nFKWdXJ9PcJGDLwuBp9VM3uJdyEeqU11S53Oco3Uq5Au6mqor8jnApO8zP7p/sJmKUBoMQ1pMGGi1qlEE/zKioNpHphCDkRtAAhMI0HdQCad9xVRgZq3UZ/5wVLV6QlR04uX34Hy8E7K2yCuAzZTsjo1zXmE9uV7Nh4a6NkPMR6ckMFhtaKNOmfF8pmic+8gwGsm/u/FTxkLTOhHeoiObJi0N+5yWqjSGbQj0rfSwdQcNK/JLr5EOO9Ma0o7hTD7kmiKbVs1qSu1CJ9r6acYxuZbuWwQZXVAbxb6imroEJNAmQC+QaZfaj9LeoR3bWB/avXYS+DA4GRtV+eEdxpRfRgeVsLMjzk/DD5rTc4jtaPMc5WguphFodPr0jIPxMFTIqCwaEUZ+MvndcpWnnUG0kXM0DI08AmeOepNx4CDemUm0CZzD5/TlOFMr0qio034uO+84R8UzF5sRoPoxnC7hQ5j2+dRvkYVqcZauhxzRCaLypW/1+5pTl/KrwDCfE7nvBglQCqidGaVU3yn/UsmvvJFGjVOw5hhsLAE1TmOJ7R5epdPuRaAAEtiYAGOAevDf52DIxMCJWQBaoGoiwL+48akGVH0v1v7MI2bm6w7v19HpkIAEViLw119/8W1//fr1+/fv/Fv9kRbfPP/iWaVbTaJubm5woDKo/x4+fHj37t2VZDNaCSxF4OnTp+/fv58cG9qEH3/8cdTrX7584WviC+JTqv+tvyOiqj+lsTGPEuPQgW2dDl18Ci8BCUhgYwL0Gm/+80f/u1nSTJuZ9z579myzFE1IAhI4JQHmDvfu3ctnDWXcixcv8mHO95Qs//bbb535QikBt85HO3q+fv2aiecff/wRkYElajoR5qqRwJkwcHj58iV70WoFTiYwj07Wed25c6fO70U0ye/evWPIE6xmFZxMoVNpb29va4Z9joOyTatHI2sT9DyNGPwpAQlsQODBgwefPn0KJrTsYKkvaZZIHz16FBTpWMEcxhyrvA4hbeeiDJvJGMwcQv7LCulo87JFf+WMs1Bbq5SZXMfn6R8/fmR2Fp+PNyCj2agsNIoaXXz48IH5Jn/xYVidL9a+f/75Z0Zli6x9o+4AL2LU21eIn60pFbRFkqglP5/DcoyXKUtLnYGr7VLtR9a9NhN9JCCBEggwjKcX7pOE3pOuoe+p/hJYlYAap1XxXjNyNU7HLXeVTsctOyWXwFgCzLU5jgTFTnATy6j42WaziPZJS8VR2A0sAQlIQAK9BDqnKL2hWw/cwdZCoocEJCABCUigUAJsEGF3yLS9FMEsVZsh+Nc16SAxg0lAAnkC+SXk6t0Tb4vPwEF9yXlJfQFKnqZRptWZUOyoqw6vIRfsqCM79U7ExTsRekC6v/QsqjrRejMfndeZTptq1JCDWtP11fBBf0qc4qbQ02OS6kKnpmGgWG3izBQ6O2KJIZ/WQTeysPnm8ePHnVkr09S5U1Q9JXBxApExUo2Izq5vk3EdJujoa0Au0no4jAnWE4MNEuhclNFScZBbOQEcbZZTFkqyNgH6PnY4kQrbp+JmiqlU2NRV6ujKpq7WA1RhGKXgqBQCDCf4qyZrmZlaGvmObtoBclTpGRoTT6QiX+SlVnSQqcUVHTvm/UxJW45nKk3zIgEJSKCPQObYR15Z9nSnPhn0l0CegBqnPB+fxgmocYqzKjakSqdii0bBJLA4Ac4s4Nxt1ErzY0YThQaPs86XUqlpqTi/UIxBAhKQgAT+H4HOKUocTclbYOO5MKQEJCABCUjgUgTYpcoGEf7YSzHhBOiUVbXrgm36/BV1xHUqpG4JSOC4BJ4/f45uLi//1UywahoZMyrOYANdHVLHBQmwGbS+j5TOeikDlUuRzNw6WHN49erVEW+QRmb2Gde5SB22HikN3RIonAD73ePrl0u1V33Dj1GXLBUOVvEksAGBzkUZLRU3IF9UEicebRbFWWEkIAEJSEACEpCABC5OoHP+VTNRoVGj0CEBCZyAQGeLp8bpBCU7NgsqncYSM7wEdiSAfTIbOBmUTtjAyTlZNPLcH/7gwYNls/DPZaMzNglIQAISkIAEJCABCUhAAhK4CAFO0EFHyV+VX4wZ2OHKjBfDxe/fv1cnW/MvT/nJv1g4cAI0/+KujoLmHGimu1xGtNRhPJUk/isBCUigQWBQGYeZdOOV6/xE54jKsjO/6DG1VOwko6cEggQ4wzgSEr1/JFhpYWgi+kSq7kvpe6q/BCRQFAFO/b+9vQ2KxNEP8y2rq+XSdorMDevZZfupPhKQgAQk0CZw7tFmO7/6SEACEpCABCQgAQlIYC8C+WUmlrz3Esx0JSABCUhAAmsQUOm0BlXjlMB6BDAy5I/tPZw9zb7N9gbOKul66yZ7NVmVYxC76qZNLRXXK3FjloAEJCABCUhAAhKQgAQkcCEC3MXBnzciXqjIzaoEjkMATVxeWKz18gFO/BR7gz77BJbe0WNqTH7i0h/MWnXWQBUMVfVgeAM0CGRs+eqQLAAc8Sv78OFDWj3q7OCgRT1ijtIs6JbApQgwEvjtt9/6vugGCpY22aAw056Q5BrRVj+xmez011MCEpCABPoInHi02Zdl/SUgAQlIQAISkIAEJLALAVQimXRZIs889ZEEJCABCUjgcARUOh2uyBRYAhUBlunL2br5D0tFAhKQgAQkIAEJSEACEpCABCQgAQlIQAJnJcCNr4Ob7698pyLlnjEMiCxCnLXmmC8IpFa+WipOqBLv378ffOug1w9msnbQHA2WlAEkcGICfaaDnVn+97//3ekf9Oy7UJFjXOff1hiUwWASkIAETkMgMySr8+jYrEahQwISkIAEJCABCUhAAtMIoM3IvOiFihk4PpKABCQggYMSUOl00IJTbAkURUBLxaKKQ2EkIAEJSEACEpCABCQgAQlIQAISkIAEliTAxYD56LC/uvh5t5mtq2/evMnT8+m5CaQHRWupOLasuXYs8spBLXP6zJipJ+Uc0xjhbxgJSAACmZFAmw8jq/z+vPYrqU+foWOff/qubglIQAISSAmce7SZ5lS3BCQgAQlIQAISkIAE9iWQnujXluThw4dtT30kIAEJSEACxyWg0um4ZafkEiiKgJaKRRWHwkhAAhKQgAQkIAEJSEACEpCABCQgAQksSSC/hExKT548WTK9A8aFoWYfBKwRuJTygHlS5GUIpIa+WiqOZdpny5fGM8o6KH1xXzcrlH131WbuaN1XZlOXgAQyBO7evTuqORp1B2OaLoOKzpOYvVAxpaRbAhKQQJDAiUebQQIGk4AEJCABCUhAAhKQwDYEUj15O0XvVGwz0UcCEpCABA5NQKXToYtP4SVQDgEtFcspCyWRgAQkIAEJSEACEpCABCQgAQlIQAISWJhAfgmZxH766aeFkzxgdBmTA69VPGB5LiZyaujrydCjsP7111+d1jiNSA5q15dpFg56RWSjXPwpgQsSGNUc/fHHH9MOMugbb/T5X7AgzLIEJCCBIIFzjzaDEAwmAQlIQAISkIAEJCCBbQikevJ2ip7x12aijwQkIAEJHJeASqfjlp2SS6A0AloqllYiyiMBCUhAAhKQgAQkIAEJSEACEpCABCSwGIH8EjLJPHr0aLHEDhvRgwcP+s79zZgkHTa7Ch4iwEJUem8elST0WsGByNFm0kU+HO4y5UbTzURaKiEwYqTUGduoO9k6Y9BTAhLYi0DmguVOkV6+fNnpn/HMXKj4/PnzzIs+koAERhG4ubkZFd7ACxJwtLkgTKOSgAQkIAEJSEACEpBAOQTyB2J6xl85JaUkEpDAegTUOK3HNhKzSqcIJcNIQAKlEdBSsbQSUR4JSEACEpCABCQgAQlIQAISkIAEJCCBZQigtU9NrdqRYinU9rymT991RgD88OHDNZlcPNepNVqfIWv5iN69e/f06dO7d+/euXOHZVT+xeTy9evXa0v+73//ezCJvo9u8MV9A2SMMEfdybZvLkxdAhJoExjVKNEUjN0b0WfcOCrdttj6SEACEtiXgKPNffmbugQkIAEJSEACEpCABNYmwNFLmST+9a9/oXzOBPCRBCQgAQlIYBoBlU7TuPmWBCRQDgEtFcspCyWRgAQkIAEJSEACEpCABCQgAQlIQAISWJLA4IWK3gBW48aaizX1+mfq6DMtSMPoPh+Bt2/f1pk64rHQHz9+5Iqwn3/++f3796nFMgdg397esn2EAHUGl3Wwdpim2Bk5ZtIHvaayz1KR5vSIV0R2lo6eErgmgcwFy51A+lqDzsCYNfaF90LFTmJ6SiBC4IcffmgH6/RsB9NnPgFHm/MZGoMEJCABCUhAAhKQgATKJ+CFiuWXkRJKQALLEuhULnV6LpuusdUEVDrVKHRIQAKHJqCl4qGLT+ElIAEJSEACEpCABCQgAQlIQAISkIAEegmkl8K1A2GY9+jRo7b/ZX36boEDY/7Y4MsSO3fG08/ncLePcmsi1pVfv37tKyMsCX/66aexF4L1xdbwj9wP1ve5NaIq7SdGmH1UvVCxtMJSHglMIDCqaVoksE3HhGLyFQnUBDrPkjjuVdh1vg7hcLR5iGJSSAlIQAISkIAEJCABCcwnkD8Q0ynYfMLGIAEJlEZAjdO+JaLSaV/+pi4BCSxIQEvFBWEalQQkIAEJSEACEpCABCQgAQlIQAISkEBBBFJTq7ZYXLbW9ryyz7Nnz/pOxPRaxatVDE7rTG8FPJZNL9Z03Jo4WGRkcJSZzWCEVYCMLV8dA5Y5B71+sI+YFyrWhatDAocmQGvfNxJo54tWlD0Tbf+2D2bhfQOJiGl3O0J9JCCBikD7UnQ+4WMN2w5alI42D1pwii0BCUhAAhKQgAQkIIEJBLxTcQI0X5GABA5NQI3TjsWn0mlH+CYtAQksTkBLxcWRGqEEJCABCUhAAhKQgAQkIAEJSEACEpDAAgTQxbMWgj3PnTt3+JdNty9evBgVb34JGdOaUbFdIXCfGdKbN2+ukH3zWBN4+/Zt7ebuwdpdvgN7mLgR8vv37xfP0aDVDbe5jm3KFhdyWoTYr/Y1qn1Nx7SEfEsCEtiRwKhLDvvsDxvy9zURpHX37t1GYH9KQAKjCHC5Rz1Uw/H777+Pet3AEwg42pwAzVckIAEJSEACEpCABCRwXALeqXjcslNyCUhgMgE1TpPRzXlRpdMcer4rAQkUSEBLxQILRZEkIAEJSEACEpCABCQgAQlIQAISkMClCWCjyM51zI2wI/r69Sss+JcLEjEBwh9rmQidDx8+ZIJx38iDBw8yAa75CNPQ+/fvd+b9oLZVnXnRc5BAapt6LJveQUPBNO9V85L6zHTzmQzGmVqBzkxu49e1NdoYuMlJYBcCXLCMQXUwaVq8/HCLeLxQMQjTYBKYRoDzXPgM//7PH46DXto8Le97veVocy/ypisBCUhAAhKQgAQkIIHtCaDW+P79eyZdZ2EZOD6SgASOS0CN0y5lp9JpF+wmKgEJrEdAS8X12BqzBCQgAQlIQAISkIAEJCABCUhAAhKQwGgCz58/x0axb/UX/4cPH3758mUw3r67v6oXj2V8NZjZBQOkJmpptH1GSmkY3ecggKlw/QFir4L96oHy1VeBN8gC21YGFxFpebgedgNhFk+CVrfvCsrBXC8ujBFKQAKrEhj1UQ8G7muWaQ+9UHHVcjRyCUhgJQJ9zdpKyaXRnnu0meZUtwQkIAEJSEACEpCABAoh4IWKhRSEYkhAAhK4AgGVTlcoZfMogUsR+OelcmtmJSABCUhAAhKQgAQkIAEJSEACEpCABEomgJniy5cvByW8vb0dvMOHOxgz8ZBQ5umVH3HV5E8//dSmh+na69evuWrpynAukvd0JexYNr2DzUKjBOP3hjVe7Pw5yIrk+Ig63y3fs69l/vXXX7U1Kr/4lFACowjQmg3aH9YRcjAEl11n7qnuO+mgz7+OWYcEJCCBAgk42iywUBRJAhKQgAQkIAEJSEAC6xHIH4jJqZrrJW3MEpCABCRwKQIqnc5X3Bw69vXr12/fvpG1+ozg82VzwRxVC/c3NzeZJacFkzOqDQhoqbgBZJOQgAQkIAEJSEACEpCABCQgAQlIQAISGCbATW59xjCNl7Gj44KvH3/8seGf/mzb2tVPMa2p3TraBF69enXv3r22P3YLWiq2sZzMhy8r/XYGre+Kyn7fpX99Qv7www99j8b6s4I4mHoKdmz8+4anVqT2q7UwrBi9ePGi/qlDAhI4BwHMj2n8O7/6zgxic8gQrvMRTUTnAjzxa+TcSUxPCUigcAKD472G/I42G0D8KQEJSEACEpCABCQggWMR8E7FY5WX0kpAAhI4LgGVTsctu7bkrJiwrQIzxfYjfYIE7t+/zyqVJotBXMUG+0exkimYBCQgAQlIQAISkIAEJCABCUhAAhKQwKUIjLKJyp9l27djvuI5KqFLFUGVWUxAOxFhbKBV0unrQ3qPFrdr5u2BS6Mxdsnn559/XiQLHIo5GBUGwMddTUlrRUosbsiUvqVbAhIon8CoMx3YQoE9c2em+i5OHBV/Z8x6SkACEtiFgKPNXbCbqAQkIAEJSEACEpCABPYikF+H8k7FvcrFdCUgAQmcj4BKp9OUKdtUWDUeW6Cnyf5SGWEMxkCrb+1pqVSMZ20CWiquTdj4JSABCUhAAhKQgAQkIAEJSEACEpCABIYJvH79uvPWnb43v3371vcI/7dv3/Y9ffLkybGMr/oysqo/pgXcltZOos/koB1SnyMS+PjxY3pmZ6fBasn5yjcLbcmXyiALTvnmi4SOex9po1bUGDFkffr0af1ThwQkcCYCjJQYL8Vz1Hkndt/QzpFYHKwhJSCB0gg42iytRJRHAhKQgAQkIAEJSEACqxLImxkc92S6VaEZuQQkIAEJTCCg0mkCtDJf8ZjXBctFmAvC3CUqLRV3wW6iEpCABCQgAQlIQAISkIAEJCABCUhAAv9FYKye8ebm5r/e/+8fqbXVfz/5H23tGkA6f969e7ezRLxWsRPXaTzTq/Pu379/ODu0vLlgo5i45JB63vCc8BNTnD/++CPzIhZ9hMkEKPxRWitSUQGY/tQtAQmcjEDft9+ZTcYM3C7beNQXgyOxBih/SkACByLgaPNAhaWoEpCABCQgAQlIQAISmEmAE9wyMaD1zTz1kQQkIAEJSGAUAZVOo3CVHDh/zEHJkhco26jvokD5FUlLReuABCQgAQlIQAISkIAEJCABCUhAAhKQwP4EPn36NEoIzKj6wn/48KHvkdf49JFp+2Ol1nmfEoYHbWuE9uv6HI4AH05qcXdES5LOi0A7C4K6vcglh+xWub297Uyi8qSlyrRImRcLedSoFbVUVA8vp61p6JDAKQlwLUBmrNXOcuOAAy9UbCPSRwISOAEBR5snKESzIAEJSEACEpCABCQggSCBP//8MxNSS8UMHB9JQAISkMBYAiqdxhIrNvwPP/xQrGyHE0yYhyuyhsBaKjaA+FMCEpCABCQgAQlIQAISkIAEJCABCUhgawJfvnwZm2TGSCZzoWJjG/3YRK8WHlyd6yK//PLL1VBcIb+pxR3bLB49enS4XAeXK8jdu3fv5ueOhiu/HwV5UuPP+SluH0NaK+rUMV56/vx5/VOHBCRwVgKjTNYbgV++fNmJpe+ixc7AekpAAhIojYCjzdJKRHkkIAEJSEACEpCABCSwHoH88ZqjDnhaT0hjloAEJCCBcxBQ6XSOciQXjbWS0+Rr+4ywTcVNKdtjXzZFLRWX5WlsEpCABCQgAQlIQAISkIAEJCABCUhAAqMJfP36ddQ7GaUk1/31mSOiF7579+6ohC4eGFydMLEF5Sq5i8M5WfYxPEs/w1evXh0xg5FlPLK2yCWHNDWPHz/+/v17Hyi2qnDq9qHbnBcvXqS1os5pZ7NQP9UhAQmchgAm65F2tcov7SH3KFZurME7Ww+su7mq8TR8zIgEJHBBApFW0dHmBSuGWZaABCQgAQlIQAISOCWB/CF0Rzzp75TFZKYkIAEJnIOASqdzlCO5YBGEBWJ2s7BS3Hkk9GlyulJGgMZa0q+//soy06HX2Vfic6xo7/z999/HklhpJSABCUigTAJPnz7N3FsyKPPnz58zN6IMvm4ACUhAAhKQgAQkIAEJSODQBDAcwuYnnoXMDALTms7retDvT7i5MS7SiUOy4t5ekpfnmUocu9OHDx/WOWLtpLY2qT0P4ehrSaiu/LGqQdYWWdLATBFinXY4FSgWn45uzUuDee/evXa5szJEM9v210cCEjglAbqDzrtVOzNLS1uNtVDzdraQLM9rqdiJTk8JSOAoBBxtHqWklFMCEpCABCQgAQlIQALzCdy5c6cvkhOof/uypr8EJCABCexCQKXTLthNVAISWJWAloqr4jVyCUhAAmcgwPa7t2/fDuaEA/U/ffo0GKwvABvd2MvS97Tyv7m5wR4yH8anEpCABCQgAQlIQAISkMARCfSZxHTmhasRuf+t8xGemCF13nLm5vg+YoP+zAqZr7Wp5gtiMFoDFEKgUb6cU3joEwrTFqC2mVkWNe0VltWdRjhVQphEsqC4bKLbx9ZpouwWnO0LwhQlsDuBtF0dFOb3338nTOfxEzYgg/QMIAEJHIJA2io62jxEkSmkBCQgAQlIQAISkIAEJhBonO7XiMHT3BpA/CkBCUhAAvMJqHSaz9AYJCCBogj8syhpFEYCEpCABAokwHbe+MnZk+V/+fLl4Lts9dNScZCSASQgAQlIQAISkIAEJHBEAvEr1rkSLWOmyM0/bYM6gGBT5x0+kysG6yKcX9O2OuDuyidPnsTLbrIAvrgqgZ9//jn9aihrSnzVFFeNnCai1jBgTMjtf5kWY4IkfWea1lGdY5PKu3fv2jepYsUaOcqqRqFDAhI4BwG6e/6CeaEF/vbtW2dgBmOd/npKQAISOBYBR5vHKi+llYAEJCABCUhAAhKQwDQCbJbLvMgGtsxTH0lAAhKQgAQmEFDpNAGar0hAAiUT8E7FkktH2SQgAQkUQWBwE95mUp7jUoLNcJmQBCQgAQlIQAISkIAEjkUAg7fMHWVVXjCSyR9fkp41WGffO3xqFHMcmHvVBmB1PLKtURzU0SjWE1jZNa6IpFwWvE+1gatd6INtVPuVAn3aDCshuSqNixYLFFiRJCCBVQnQJtzc3MxMwgHDTIC+LgEJlEOgPVJytFlO6SiJBCQgAQlIQAISkIAEliLAUtT79+/7Yvv777/7HukvAQlIQAISmEZApdM0br4lAQkUS+AfxUqmYBKQgAQkIAEJSEACEpCABCQgAQlIQALXIcAxgZ2Z5RYvTi159eoVV/TkzRSfPXuWXg1XxfbDDz+0bwbrTEjPPAHupsPMoBHm06dP+Dc8/XkUAtxBmlqf8rGcoDQxV37z5k1aBA8fPvz48WPqM8FNDNzLmuJqRMLX8fnz53wb1Xil2J+NazYrObFi1Uyx2CJTMAmsSoB2tW+QFk/XCxXjrAwpAQkUTsDRZuEFpHgSkIAEJCABCUhAAhJYhABrH33xPHnypO+R/hKQgAQkIIHJBFQ6TUbnixKQQJkEtFQss1yUSgISkIAEJCABCUhAAhKQgAQkIAEJXItAexM8dlNYJ3J8IDe9Y4WIdj5D5N27dw3zJAJj5cglYPkXM3H6qEEAm0+QNjx/++23+WZgjTj9uQEBPpnb29s6oepjqX8e2oG5YGOzCMaKk40wv3z5QoTEkNmbggUOXwEXwx6aWyU89qtt627sMCcDPAETsyABCWCrPAcCIzpNnecA9F0JSKA0Ao42SysR5ZGABCQgAQlIQAISkMDiBL5+/doXJwe99T3SXwISkIAEJDCHgEqnOfR8VwISKI2AloqllYjySEACEpCABCQgAQlIQAISkIAEJCCBKxLAnpCLE9OcsxLMbYqYCaWenW5MGTvXhrG3OYftUGeut/ekjN6+fdtOtxN+O5g+5RDArK5Raif7WLDDpPVIgWNSS2uAf+qZd9OwYFpz79699+/f94XEJJKrFJ8/f94X4Fj+tLep/WolPFasbdvFY+VLaSUggZkEaD8bFuCjIvRCxVG4DCwBCRyCgKPNQxSTQkpAAhKQgAQkIAEJSGAagfzhjA3N87QkfEsCEpCABCTQSUClUycWPSUggSMSuPP3338fUW5lloAEJCCBzQiwM+/x48ebJZdJCF0PwmQC+EgCEpCABCQgAQlIQAISODoB7ILaJjHc5IOVUd/ViNz0xdNGxivTmgcPHjT8/TmfQCdwDBhG2YDNF8MYJhPgnlKut/r+/XsdA1ePnvK2K04e7TQypLpyRyL3BMLh5uamalvAwiWuGEhzdyKt0J9//pkiqlnVDl7H9uZk3DBGah8WDgrb0rrcdUjgsgTYokfLOSH7tLSRUycmxOwrEpCABNfBjNwAAAvbSURBVHYn4Ghz9yJQAAlIQAISkIAEJCABCaxB4PXr1+0D3aqEUAvn7RjXkMc4JSABCUjgagRUOl2txM2vBE5JQEvFUxarmZKABCSwJAEtFZekaVwSkIAEJCABCUhAAhKQwBCBTmNFXsK4iONL2CXPlnd+YlOEDdKbN2/adjWYKWJa422KQ6SnP3/27BnkG+9jtXWam+UaWTvZT2xK0wsVz2qmWJVaZk/J5GI9pY0iNDpXPblGFf/JrHxRAhI4EwGMlrHlHpsjm5GxxAwvAQkci4CjzWOVl9JKQAISkIAEJCABCUggQqBTU1q96DpIBKBhJCABCUhgPgGVTvMZGoMEJLAvAS0V9+Vv6hKQgAQOQEBLxQMUkiJKQAISkIAEJCABCUjgXAQ6DeGCWcSakT3xfRcwBiMx2CCBzqX6c9u8DTI5SgDutrp37x7SXuTqUS5L/OWXXzovVxxbZMTD3ykvGOy8K9VtN2NriOElcG4CE7TEXqh47iph7iQggYqAo01rggQkIAEJSEACEpCABE5GgHMw20dkVnn8/Pmzp2SerLjNjgQkIIFiCah0KrZoFEwCEogQ0FIxQskwEpCABCQgAQlIQAISkIAEJCABCUhAApsSYDf87e1t32JwpyiYXXHRn9d/dcJZw7N9t5K3Wa7BeY04P378yL2jmASvEXmZcWKfSfvA3/fv30dJSK3G/plbKE/ctnRaH2GTyXGto1gZWAISOD2BzEa9zry/evXqUn1NJwQ9JSCBixBwtHmRgjabEpCABCQgAQlIQAJXIHDnzp3ObN6/fx/VeucjPSUgAQlIQAIrEVDptBJYo5WABNYmoKXi2oSNXwISkIAEJCABCUhAAhKQgAQkIAEJSGAigXfv3nGp16dPn/Lvc2PPf646+8WrFPOgln3KOY4PHz5sWJNSFpjAWRDLoja2BQmwleSP//xRUfusFtlxQk2memOjeMobFFOeLHCS0wYKMo75YhpMtwQkIAEIYMDMQRJBFFh6M1QIBjaYBCQggdMQcLR5mqI0IxKQgAQkIAEJSEAC5yDAMtPbt2/Rf6LyRfE7eKYSQ3r0pZ1590imTix6SkACEpDANgRUOm3D2VQkIIGlCGipuBRJ45GABCQgAQlIQAISkIAEJCABCUhAAhJYhQCGNBgWYa+IZRF2cZVFDdvfK1OiJ0+ePHr0aJWEjXSIQKexoucKD2HzeUEEqMPfvn2jVaFJubm5uZqRLdmnIdVMsaAaqSgSKJ4A7WSj0egTmcMmnj9/3vdUfwlIQAIXIXDx0eZFStlsSkACEpCABCQgAQmUSQAbRc64bOgxUIdiuJg5n+7Fixe//fZbZ47+/vvvTn89JSABCUhAAtsTUOm0PXNTlIAERhHQUnEULgNLQAISkIAEJCABCUhAAhKQgAQkIAEJSEAC/0eAVZD2zYpeyPZ/gHRJoFQCfrylloxySaBoApnteqncXqiY0tAtAQlIQAISkIAEJCABCUhAAhKQwMYEMhoMtBacidl3aB0nY3J0ZltajB5fv37d9tdHAhKQgAQkIAEJSEACEmgT+EfbSx8JSEACEpCABCQgAQlIQAISkIAEJCABCUhAAhECLOdz1yXnEKeBWch/+vRp6qNbAhIojQAWxezISaXSxjiloVsCEugkwLa8Tv+GZ9/lA41g/pSABCQgAQlIQAISkIAEJCABCUhAAosT+PDhQ0Y1wS2LXKvYl2inmSKBf/31175X9JeABCQgAQlIQAISkIAEGgS0VGwA8acEJCABCUhAAhKQgAQkIAEJSEACEpCABCQwgkCnseL79++fPXs2IhaDSkACGxLgaPBPnz6lCT558oQdPKmPbglIQAJtAnT6g8aKXE3w/Pnz9rv6SEACEpCABCQgAQlIQAISkIAEJCCBDQjc3t7mU+kzR+xTkKI7/fHHH/Nx+lQCEpCABCQgAQlIQAISqAloqVij0CEBCUhAAhKQgAQkIAEJSEACEpCABCQgAQlMIVAZK96/fz99+c2bNxoqpEB0S6AQAlx52tiLg93Ru3fvChFPMSQggcIJDN4hMGjKWHgGFU8CEpCABCQgAQlIQAISkIAEJCCB4xLA2vDr16/T5GdRo/PFzA2NneH1lIAEJCABCUhAAhKQwMUJaKl48Qpg9iUgAQlIQAISkIAEJCABCUhAAhKQgAQksAABjBU/fvzYME54+fLl69evF4jdKCQggYUIcNkpV56mkb169crvNAWiWwISyBPgDgFuEsiEcfdeBo6PJCABCUhAAhKQgAQkIAEJSEACEliVQOOMts60Hj582Pb/66+/GorTKgyrHg8ePGiH10cCEpCABCQgAQlIQAIS6COgpWIfGf0lIAEJSEACEpCABCQgAQlIQAISkIAEJCCBcQSwd/r3v/+dvnN7e4sFY+qjWwIS2IsAFyc2zgX//fffsV3cSx7TlYAEDkogY4vIjYscXnDQfCm2BCQgAQlIQAISkIAEJCABCUhAAkcnELlQsXHkYpXlhuK08vzXv/7VWPI4Oh/ll4AEJCABCUhAAhKQwAYEtFTcALJJSEACEpCABCQgAQlIQAISkIAEJCABCUjgKgSeP3/+559//vDDD3WGIzsD6sA6JCCB9QjwbdaR379//9u3b48ePap9dEhAAhIIEuAmgZ9++qkzcMaIsTO8nhKQgAQkIAEJSEACEpCABCQgAQlIYEECNzc3+dgwU+w8ZanTUhHPzsD5JHwqAQlIQAISkIAEJCCBixPQUvHiFcDsS0ACEpCABCQgAQlIQAISkIAEJCABCUhgYQIYMHz58oVblThvGGuop0+fLpyA0UlAApMIsAsHK2L+Xr16xWWnbrKZRNGXJCCB/0eg8z4B2hYbFuuHBCQgAQlIQAISkIAEJCABCUhAAjsSQPmZSZ2nnTqNFy9etI9cZI3D1Y0MTB9JQAISkIAEJCABCUigj8Cdv//+u++Z/hKQgAQkIAEJSEACEpCABCQgAQlIQAISkIAEJCABCUhAAhKQgAQaBF6/fn17e1t7ss+Pe5XrnzokIAEJSEACEpCABCQgAQlIQAISkMD2BDig7eHDh53p/vTTT2/fvm2fstT5CoE/fPjQGY+eEpCABCQgAQlIQAISkECegJaKeT4+lYAEJCABCUhAAhKQgAQkIAEJSEACEpCABCQgAQlIQAISkIAEOghwi/LNzU17k19HUL0kIAEJSEACEpCABCQgAQlIQAISkMD6BB48ePDp06c0nfv37//222+dFySi2cCy8fv3743wmC+mProlIAEJSEACEpCABCQggTiBf8SDGlICEpCABCQgAQlIQAISkIAEJCABCUhAAhKQgAQkIAEJSEACEpBAReDHH3/UTNHKIAEJSEACEpCABCQgAQlIQAISkEA5BLg4sSEMhojfvn3766+/Gv6vX7++d++eZooNLP6UgAQkIAEJSEACEpDATALeqTgToK9LQAISkIAEJCABCUhAAhKQgAQkIAEJSEACEpCABCQgAQlIQAISkIAEJCABCUhAAhKQgAQkIAEJSEAC+xP48OHD48eP23L88MMP3K94c3Pz9evXP//8s2GjSPhffvkF88X2i/pIQAISkIAEJCABCUhAAnECWirGWRlSAhKQgAQkIAEJSEACEpCABCQgAQlIQAISkIAEJCABCUhAAhKQgAQkIAEJSEACEpCABCQgAQlIQAISKJfAly9fMFbEIjEo4r/+9a83b948ffo0GN5gEpCABCQgAQlIQAISkEAfgX/0PdBfAhKQgAQkIAEJSEACEpCABCQgAQlIQAISkIAEJCABCUhAAhKQgAQkIAEJSEACEpCABCQgAQlIQAISkMCBCPz4448YK7569Yp7FPNiY6P466+//vXXX5op5kH5VAISkIAEJCABCUhAAkEC3qkYBGUwCUhAAhKQgAQkIAEJSEACEpCABCQgAQlIQAISkIAEJCABCUhAAhKQgAQkIAEJSEACEpCABCQgAQlI4DAEPn78+Mcff/z555+fPn369u3b9+/fsU7EgpG/n3/+WQPFwxSkgkpAAhKQgAQkIAEJHITA/wctfyXehJhb1AAAAABJRU5ErkJggg=="/>
  <p:tag name="POWERPOINTLATEX_PIXELSPEREMHEIGHT#5C6D626F787B7B5C6266204578656D70656C20317D3A205C204F6D205C207D206628782C79293D5C737172747B782B797D5C6D626F787B205C205C20735C6161205C205C226172205C205C207D20445F663A20782B795C6765712030" val="183,3333"/>
  <p:tag name="POWERPOINTLATEX_BASELINEOFFSET#5C6D626F787B7B5C6266204578656D70656C20317D3A205C204F6D205C207D206628782C79293D5C737172747B782B797D5C6D626F787B205C205C20735C6161205C205C226172205C205C207D20445F663A20782B795C6765712030" val="53"/>
  <p:tag name="POWERPOINTLATEX_REFCOUNTER#445F663A20782B795C67657120305C205C205C6D626F787B6F6D20696E67657420616E6E617420616E6765737D" val="5"/>
  <p:tag name="POWERPOINTLATEX_CACHECONTENT#5C6D626F787B6F6D20696E67657420616E6E617420616E6765737D" val="iVBORw0KGgoAAAANSUhEUgAABq0AAAChCAIAAADSumIsAAAgAElEQVR4Ae2d7bXXrNKHj2fdBaglqBWoJagVqCWoFaglqBXoLkGtQC3BbQVqCWoHPr9zshYPhyQwSYAQcu0Pe/EnvAwXAwwTklz5+/fvv/iDAAS6IPDjx4+fP3/++fPn6tWrN27cuHnzZhfNohEQgAAEIAABCEAAAhCAAAQgAAEIZCDwT4YyKAICENiVwO/fv1+9enVxcSEPoC+IXIFPnjx58eKFH0kYAhCAAAQgAAEIQAACEIAABCAAgXMSuMJ5wHN2PK3uhsDnz58fP34ceAD91uls4JcvX+7cueNHEoYABCAAAQhAAAIQgAAEIAABCEDgbAT+fbYG014I9ETg3bt3Dx48iDgB1VhdvXv37ocPH3pqOG2BAAQgAAEIQAACEIAABCAAAQhAYCkBzgMuJUZ6CLRCQCcB5QS0S/P161dOBdpxkRICEIAABCAAAQhAAAIQgAAEINAZAfyAnXUozTkRgWvXrsVPAgYsbt++fXl5GUTyEwIQgAAEIAABCEAAAhCAAAQgAIGTEOC54JN0NM3sjcDr168XOQHV/m/fvukIYW8gaA8EIAABCEAAAhCAAAQgAAEIQAACNgL4AW2cSAWBxgjo68ArJPr48eOKXGSBAAQgAAEIQAACEIAABCAAAQhAoAMCPBfcQSfShNMR+P379/Xr11c0+8aNGz9+/FiRkSwQgAAEIAABCEAAAhCAAAQgAAEIHJ0A5wGP3oPIf0YCP3/+XNfs1RnXVUcuCEAAAhCAAAQgAAEIQAACEIAABNoh8E87oiAJBCBgJPDr1y9jSpJBAAJ9EHjx4oVryL179+7fv+9+EoAABCAAgVMRYEU4VXfTWAhAAALZCeAHzI6UAiFQnMC6h4Il1tWrV4sLRwUQgEABAm/evHGl6htB+AEdDQIQgAAEzkaAFeFsPU57IQABCOQlwHPBeXlSGgRqELhz5866avR+wHUZyQUBCOxIQK8E3bF2qoYABCAAgXYIsCK00xdIAgEIQOCgBPADHrTjEPvsBPRg4AoEjx8/XpGLLBCAwL4EeBXAvvypHQIQgEA7BFgR2ukLJIEABCBwUAL4AQ/acYh9dgLPnz9fgeDhw4crcpEFAhDYl4AeBN5XAGqHAAQgAIFGCLAiNNIRiAEBCEDguATwAx6375D81AT0drClRwKfPHly8+bNU1Oj8RA4JgFOfxyz35AaAhCAQH4CrAj5mVIiBCAAgZMRwA94sg6nuR0ReP/+vf27H7dv33737l1HracpEDgRAU5/nKizaSoEIACBKAFWhCgeLkIAAhCAQJoAfsA0I1JAoE0C165d+/r1q8UVKCfgly9f2mwFUkEAAkkCGunJNCSAAAQgAIEzEGBFOEMv00YIQAACRQngByyKl8IhUJaAnvP9+fNn/K1/epPg5eWlnIZlRaF0CECgGAEN82JlUzAEIAABCByJACvCkXoLWSEAAQg0SeCfJqVCKAhAwEpADr4PHz78+PHj4uJCh/5kHeqBER0SvHHjhr4OrHcC4gG0oiQdBFolwK6v1Z5BLghAAAK1CbAi1CZOfRCAAAS6I4AfsLsupUGnJKCDga9fvz5l02k0BPon8O3bt/4bSQshAAEIQMBAgBXBAIkkEIAABCAQI8BzwTE6XIMABCAAAQjsS+D379/7CkDtEIAABCDQCAFWhEY6AjEgAAEIHJoAfsBDdx/CQwACEIBA5wR4JXznHUzzIAABCJgJsCKYUZEQAhCAAARmCeAHnEXDBQhAAAIQgMDuBPjY9+5dgAAQgAAEGiHAitBIRyAGBCAAgUMTwA946O5DeAhAAAIQ6JwAu77OO5jmQQACEDATYEUwoyIhBCAAAQjMEsAPOIuGCxCAAAQgAIF9CehVULwSft8uoHYIQAACjRBgRWikIxADAhCAwNEJ4Ac8eg8iPwQgAAEIdEuAox/ddi0NgwAEILCQACvCQmAkhwAEIACBaQL4Aae5EAsBCEAAAhDYnQC7vt27AAEgAAEINEKAFaGRjkAMCEAAAkcngB/w6D2I/BCAAAQg0C2B9+/fd9s2GgYBCEAAAksIsCIsoUVaCEAAAhCYJYAfcBYNFyAAAQhAAAI7Evj8+fOfP392FICqIQABCECgEQKsCI10BGJAAAIQ6IAAfsAOOpEmQAACEIBAhwQuLi46bBVNggAEIACB5QRYEZYzIwcEIAABCEwTwA84zYVYCEAAAhCAwI4E9F3Ijx8/7igAVUMAAhCAQCMEWBEa6QjEgAAEINAHAfyAffQjrYAABCAAga4IvHr1qqv20BgIQAACEFhLgBVhLTnyQQACEIDABAH8gBNQiIIABCAAAQjsSEBHP968ebOjAFQNAQhAAAKNEGBFaKQjEAMCEIBANwTwA3bTlTQEAhCAAAQ6IfDy5ctOWkIzIAABCEBgGwFWhG38yA0BCEAAAiEB/IAhEX5DAAIQgAAEdiTw48cP3ge/I3+qhgAEINAOAVaEdvoCSSAAAQh0QwA/YDddSUMgAAEIQKAHAo8fP+6hGbQBAhCAAAQ2E2BF2IyQAiAAAQhAICSAHzAkwm8IQAACEIDAXgRevHjx7du3vWqnXghAAAIQaIcAK0I7fYEkEIAABHoigB+wp96kLRCAAAQgcGACnz9/5vMgB+4/RIcABCCQjwArQj6WlAQBCEAAAv9DAD/g/+DgBwQgAAEIQGAXAtryPXjwYJeqqRQCEIAABJoiwIrQVHcgDAQgAIHOCPzTWXtoDgQgAAEIlCOgF5Z/+e/fz58///z5o/+q68Z//x4+fKjXGF27dq1c7R2XzJav486laRCAAAQWEWBFWISLxBCAQBYCGPlZMB6lkCt///6tKevv37+/fv2qlx9p96iAtpG/fv3S/0GGq1evXr9+Xf+1qbx79+7t27cVuHnzZk0JqQsCEIAABAICw/cKP378ODj+gqv+z7dv3z59+tSPqRmWnFpftLhITv35S4xWFkmiJWbwWg7rixaaFhyX7969e/bsmR3UkydPlMWenpQVCGjfPuie0zpn3vi2zWDe3Lt3rwXFq4CFKiBQgkDfw40VoYTOVC6zbxWtDJPqShPAyC9NOF7+5eWl27kEm5ch42BGDvsX/dcW5v79+/Ey3dXXr1+/evVKP/U/2KBV8gNqNtQGUodI1DYnljGgluuMiYzm9u1mjSK3AVBLhz2A/rse1eZNnWFseJBMLlQBdFriKlKyYX/rlEMBsarmP5Vg79+/H3y7rtWD8P7mR/vtQTA2P0HPZv+pHnEd4aufIi8uLu7cuZO9xniBO44Ld19hGB01x0WcSfar6vRhwhkGXcZRpsXp5cuXmnzsMtf3Un348EESaiLSxGiXc0ip1VSKoVWm/tCQAOo44dL6uEjs+oQXiXeexIPirbZtBsV79OjRsYgxpS/qL3AtwhVJfIbhxooQUYD2L51BRce9wBQ3ZpI9BiP/oEZ+RBO2OMeGYrV/0XYg/iSWLEx/ixGc/yvrB1QL5Xfwq4/gsFzSc2dqsN0DainTkiY5xxk3nys2b6par41fsc2QO0B7DP0Frl9Ley1p1LmSSp0r75IlvUszeAPVlfX70clw0MCwDAi48wKP/X3xpn369Ckj9oOOC7mkNRIPt/f2e3a4cTRMC4M++FddWCvEcLBa/1c4udS/8gCum8B100lfOXSSFAqIg5YY/WUpX1OTFEN/Gb2oEcE0nCW5CEfSzF2SkJwHnINTIV5D4796d2Fc+pMi7WXbBIIxpQdA4j/BFeeT62qvwy3gw4oQADnQz15VlCluLyXEyB/IH9rIn1OevI0aapENqW3X+ASYtn46p+VLoiMj/h6nlB9QWxR5r5Z6iHxBI2F5uLR3qrDJlAyaBG/duhURZtGlRZs33VbSTkNb/UVVjBML13+2tk+ejPVjnNgSI8HEf3vn1uxHS7vaTKP5Qp7+4ajXdglz+QE7GBeCqUHx/PnzXONie+8kSxjuHa079abCtU5Il4wOUJ1cnnNR6e6CipJvUUNYJy5Vsoodz1Tfv38vxzbXLDTJXFqhtvsr5WSy1ZHb75AN51tXCxBkVIfWWU+Deo/4UxOy5o3ArsrVEHWrLDnjCM1V6VAOU/oinuBahGt14l6HWwCEFSEAcqCfvaooU9wuSoiR77Af2sh3rQgC6l9tLuIGpDZWMgWHp9mG/0MhwwEg+V4i2QNv4NgJqKICP+C/dD4w759eDqU2BC0PfqqFg6zySmivKJkkg/4rrBiVIDtbaYJcwU/VopR5hR+XJpGCerf8VLvGVYxjBCHZ/BViaHM7rmtRjIBnF0z9qJ3PIjFOlVjKsKKv57KotCz0ehoXGpXDFJSFTIlCJJ7GSHJenev0IH4YcZEm65IcQ0Eu/dSkPak/OnU4TjykL0FDMszV6IuhNJrxlHhYYtQoBfReBXlR1eNJmEqQa31Rpeo+CSOA2edPv8mrwxKsRE91VqZUSKAikNW5Ui2pjXQsUDz9VPzksBoXqHKUvjI9pvRFwMG1CNeKxB0PN1aEFfrQYJaOVVS0meJqqpx0CSPfAZf9cywj30keCWhARSzAYcMi01GaECnEXVJpEZNSuqRy5hgqrytHgZx+QPVcfJOjnZX2QloCfQkiYcmqxiTLLGoxS4axmb46JukHVM8pzWT5oqdNiDpeAJVMf0Kn/5LQuLNVsYJp5+93jWqZUymVqW6VDINgQy4Jpp+SNr5xci1V4arCr5HwQEDq7ShtD+QaLJ2NCw2uXGSy660G1/Z+nyxBs+tYWg1b0QjSa1IaJpxxeo3xILH/c5x+S4xkSM4nEn5YApMVqaXJ0jQvzTU8Wb5LUK4HfdRbwuLgpCUwSUBKNUdY9OzWmwrXVDO3mPpVyGTcrnuTbZmMZEqfxDIXCa45Mlni+x5urAhZlGTfQvpWUbFliqumYOUmBGnpuBUY+b6hlcXIH0MOYuY2StqwqPc11oL09p+yEtXL412b38YgHFSXxw8oOea8V0P1chWJgr1hQUoZ2XG7WYZ4IYu55lQ4OTjVu2JrdFIIVNxtOnTH0r5QsYEa6efg/pPMQWeNf6prLNOcWmopbVx+3zHq+jH81TFGRUoi7XJcTC6ZSRTlEmjcJSf3YX5QSvXIMAfqv8LqaDUncvdpUCFl91VirGyaeFVapI3xmTnjiE7SUFuWzmxql1oXb4JAqeoIgeQly+y3ekRnyYgfMN6Jk+Nou1WTXKyD4RkXcuNVDYQsujQUIqMlIk81U6fclA6uSP9uvNT9cGNF2Kghu2fvXkVFmCmugpolzVqtpxj5zjJp1siPq4oMbNcEP5DXPrEvKxravsAZ/IDaOqpv/LYF4RV7M19EF1Y5kYp0yd/QulwbA9WmQk0HATf9VL+ukH9O5/zy7fo39vAK9YqNsUgmtz2SMKPjYAW6BrOMXTN+Py4N5xojjIuiqiJfXnIUy3tlGYbqqeTyMGzax5pmmSXiGmiR0EJyPAsF9cb9Dskqkoi2rGLJwoO21P+JH3BOQzQSx25irYBb9MGvy6IbG3Xbry4SZkqPwBlfAteYyfaYkww3y6ivvwr4NbIizCnzSVRUzWeKm9OBLPEY+QHGQxv5QVv8n2MDUjOtIjW+/GRZwvKfWNwsQdVb/YDaKPqLRxDWPRPpepbmDYWotMn7MK5ey8Z1kTxDjapU3aY/IY74Ip0Yc4E5g16biiCLluEt6JIjStVZtuhjZ8QWwmpRUkeFd0vDF3XuIRIPRye2aJ2vWrn8gB2Pi1yIVmvX5GEZvxMVXuqG0Lyv6SsoxP8ZDEzpm5GDX8g4vGW6GABK0+KSq1LLVJbsDhUylt+P0eYtWchkAnZ9k1jaj9SoCcaF9EFra94VKql4qlQWSGlcTOmLCINrES5L4vMMN1YEiz40mOY8Kir4THHlNBAj32crTTu6ke83xw9POqyK3mWxwNQ85gu5yQ84dhJl2TX58k2G44toUcROHrHWPlm73PE+wYcQhCf9gIETUDtwzRGuotUBi2CBNgR1BRqsn2p1kGbpT9UYMBn/rLDnWSp2U+nVC8Ko3aPUydLLPmGjc2d1ezsYF/t6opNOAYkXH7aRvovP2E5PFlWhxC7jOLDUXxkIr5bGy9fVLLPlUG8S/na3ZtDAyZ9jjOOYyaVksjQiVxMYz64b9XlOEunwuIuDGBnK29ffOQEi8UzpETjjS+AaMzHGMNzmQAVTweRPVoQ5ehnjUVHBZIrbqFFJO3ORBR4Ig5EfAAl+JuFnNPI1J4/n6jr+jfFM5UsSbCHX+wHj7luxDujn/Rnvy8oWc1wYn/54qZZfxk+Qxdc2oDZuLeb6JZhNVp+FGZevYeY3eTKccSiOBegsxq5+Ql3aD+iztQvW2rioM1P7rIZwkpgm942+gGBcj0ffUhNErMaFuJhgvRk3ORKTdAKqloxOwEGS5OykPorInOWSoxcJjIdMlqopxBEYK3Z2ZXN1KRBYApNdr+HvZ6kfTk5QTuyxfgYNrGzq7DKlg8uuogy3CCs3rCKB8YiLFMilFQRQ0TE0prgxk3hMkhhGfjDLZbe76hj5kx2t7VVcPXJdje+egn3ZSj/gvk7AgVRwjC5QnTZdgcFSrc7wxdYWPZcSDOWoOr/8yfDkAYdgnEym2SJq3Fc9yLnR37FFvMPltfh8B6o1/YDCODkVjvWwwXFRGZSF1Xb7YFDs5OhbtO5GdG/L3ju+jA0qtEhO+6Aem/uBxhaq10kYVDf5MxgyLi+BLATGE1eFCSH+oMOgBlvGVCEyFv1swdSp0INjwmNFApeFUoXOOsRwG1hN6kwQyYow1quMMeOBjIoOeMdkAs0cfgb6ec4VIckKIz9QnkLGdgUjXy6/oC36KQXIOCnFi4oom0afn3exH1DembgTMLvPyBc3CAfuqgB6rhEVVDr3M45lkM2fCkXSV5TsTkDJGUy1AZ/hpygFLdLy5qcs0aHxjhuzCiTk55hA8pzXQLWC7RLI1s24CNqV92fEm+YGY64VMXtdkxuqLdNvMDc6An5Ac0jeLnClqXa/onF4PGe6vFkC4xrHMf5SkqVSCvEJ+Euz4KvHpeRSudLzZ9I8lTCSxBe1fpgpfRFzcCVxMdziiMbz/ziGFSHOcONVVDQCkCkuAsddym54u5LHgex1YeSPIUdiJl0cGiaRLCUuzdmTW/2Ac+UOy1L9pSju/qjJXf6y8docxPh8FHZXy8lpmaB9F3WwBy605QhqcRyCQImB0WuZgfc2IOl+lt7HjvEed1xUY1Xf7eVPPk43/MBSL55YKctQgizmjfOGK8oXyQ9rGRprWsaYyVXcF8CfyTPWOxTlVzQXLipA9hYdq0BL72vMlmiU5dadVCLXLYF1TWBKX8QNXHFcDLc4H12dWwX8eFaEJMbVCVDRODqmuDgfXcXIDxD1beQHtw2GiVrTSACh9M85t8AmP2B896h+Ld2qcfnJ0VXinN1YDMVYHPBuqfa7R9wKbSoklWWC9hH5flU/frLJWyLjDuVh2PgOyi11nSGvVMg3CufC1Xxbjnkf48I1p0TAH3RzHZe3Xou2rPO1bZ/KLDS215LkmTRTyvli5nTAj3dLSbIhJFhKYNKG8+ErrDSFFCBuZQ1i7GJrOYxM6Q6FJQCuOCWGW5yPrgaTz+RPVoQkxtUJUNE4Oqa4OB9dtZi1yUIWJcDIT+IqZOTP3TYIvG9J8bIkmDwKFkiy4Lnguba5NamQWZxk4fvUnDB+YOPhlKQAQwLLqHNLta9/RblZJmixGprgk9TKV3SznVQnSbXOE2Hsr/6SWYyV+n7ADsZFUVWJvMTBTWIlZjCLXVLfEW+ZFpSmaI8MhSfvoJQ7xO36PRJwS0kFFKeqwl8EI/x1SfNtYE5lAaUy4/UOV6WfWapbUQhT+iJo4IrgYrhF4LhLlgmBFcHhyhtARZM8meLiiDDyfT7dG/mTrjfN4T6EauFJ3QsMV6tkSXdSiZ2qnVRyT1vH/ZFcrYelWqxcygrcXF2RwMDHdySVJmZcXO06QErfuTzX16W7dbIX5oRx8c2Oi6I++oGVP+gckCAgM2sS7JbIyeUhqFeybaliaV6LB6SmSMmuKeQnDXph8ie7vqXaZUzvr86T5P3IQneqkvaMZNj3SKAPYTJ85il9rGmTiPzI0+JiuI21ZRzjq8pcmBVhzC1LDCpqwTinli7+tFOc6CUtSVHCyHeqcmgjf84nvqPB5sC6wEo/YNLFUEKJLbPPkCa5gZRiVZDQUZ4LaCr0taSOus85p30htdT551+0D7HDX53SF2AuXMERs1r+1jJaOrpZP2Cb46L00TN/0M0NgX3PndU8dmRR4NI94g/q5AagUNfMaYIfz67P76mMYYsS+h0RWFRZJEnedh0EKOSGtjTBJzAZbtbUqTmBOJKTiPzI0+JiuDkliQR8VZkLsyJEAG65hIpa6M2ppYs/7RSHke/rj2U01Vyjsxv5cwcs1HCfQ83w+CVsgdX6bzdKI4GnT5/+/PkzkkAj/Nq1a5EEpS/dvHkzfgv9z58/ErK0GJbypeIu2cXFhQuXCyR9uKr6y5cvL1++dDL4QrrI7AHLTRLjjii7bBRYmYCvck2Ni6Ic/EE3V9Hdu3fnLm2MHy8P4wItEo5zrYh5/fr1t2/fkhlfvHiRTJMrwePHj+NFSeDLy8t4Gq4ei0Dc1Bm35ePHj+PIjTF37tyxLI5zFufG2nNlP+eUvpreOXEx3FYrDBnrEEBFc3E+5xRnMaEx8n0dO7SRL1+K3xYXlg/KhSsHkhu9tB/w8+fPyW150qVaodnJwSZ7XW0pKknSdtehpzdv3gwyyD336NGjovK4ipK1aEPr1FQOU/lVk1m2J7A4KJeuwdulooTsBI47Loqq34cPH9ygizBPTuKRvPFLlpIloeSMl7P96u/fv5MTuGqpvNBY3DEWsbfzoYRqBCxD0hem0BSR9EFLhhIuSL9pkTBTegTO+BK4xkyGGIbbHBniGyGAilo6gilukhJGvsNyEiN/ziCci3d8ygWSG720HzC5z5E3p47bKI5Je7akX+nZs2fxQkpf9Q33anvaJJag1dUEu379elD1+OeOg2csDDGFCDQ7LvynlbO3PXl/ZagxOYmvFsxyRF+FVzh2lFxlhjZanCOraUxmTNaou3+ybybzEnkGAoVWKOOob/Y46jmn9NUKDy4jOoabERTJ9iKAik6SP+cUh5HvlOEkRn5k+O9lrck55nphMpDwA7579y75rFYjz9uqeUlJ1EN6+mwSRP1IPW1dp1KLu81Jou1HNa+uxUEZGVROZgI9EWhqXCy9FbyoI+YOkAeFlHvlgvFhBN+AC2TL8vPHjx8Wa0nTRXI9yyKPX0j8dRNDygp+Ul8kwk0RSJ6DWCet0Ud/iPdmnGdKX9fXQS5wBUD8nww3nwbhBgmgoslOOc8Uh5E/KMN5jPzI2ZEddwpxZ0vCD2jx4Fp2Ssl5IUsCiyRqUQvHN5IuyyxAhkIWLUutCVbUEZMRMkVlIdCa+qlRhaYL4zsKFg3epV1g9zAapV0qwJDevSohnt0yvcdLWHH1/v37yVyl/aRJAUiQkUDcYBpXtDT9uITJGOPduORt2snCa0aeZ0rPQvVsuJYOn6XpjZ3SzXAztpdkdgJLVW5peqMk3ajoeaY4o9mMke+GQAdGfsRlYTnu4FDkDcQnpZgfUIcBI00apJQGG6envK2aLE2SWEbUjp3hxN5F3V3tkUCdVxZGBAguRZzrQUp+dkCgwXFRSAON9wkXHeZdoQDx5cEVaJTWpbcH5GY1TsjJR3TtlS5KmXxCsxycRXKSOAuBZHcHtSxNH2SP/LSMzfbPA55nSo90pf3S2XAtHT5L09vJ9zHc7O0lpZHAUpVbmt4ohpL1oaLnmeKMliFGvhsCHRj5ER+U/GnVTsI6pEMgmDoClYv5AS3HNMpNeUEzjD8t8vgfLTIWmz2Z5ZhJrkqDLo8Ua6EXyV7iUtITXaJSytyLQIPjopAGGg/yBNN39n6JLFp+XUZp/SzGsNEJqNLqPxQ8NMHyhKbxxq+RCcl2JLDotIKGZ7kpyzL2C81OGfmX4zMW0mjqtAztbLgYbmM1JqYpAqho3u44zxRnNJstC/2WLsDIT9KrZuRrv1Phu4vj9sZ1YNYPKFktr2ZrzXNkkUdWoI46jklVi7EIWU0Yv6LKghmtdl9Cwh0TqKx+RpKFzgNaZlejhFuSGcdgOWmNd2Us6/QWDpG8lrcoGm/8RmrhUiME5G62H1h4+/ZtObEt24NCs1OuRp1qSt8O7YS4GG7b1YYSihJARTPiPdUUV85sXtQjGPlJXBmN/GRROvNY3xUYGJPBK6Fm/YDG7VmyzckOyJvAKI/lqGNewfzS2pwKJWGzgvn0CPdK4FTqZzQR4rdxqmmCUdql8ugYnfFszo66YXFB4gdc2vUtp5eVZul02Ug1jzZMEjMOn8m8FSJ3HLYVWpe9inPiYrhlVyQKzEsAFc3F81RTnNFsxsgftGtH3bDYe0Yj31KUXIEvXrzINaYs5ahGp2bj+9zTfkB926WRE62WFvppjM+OaXyqjX7GmmGLotSUx9VlpOfSE4BARgJtjovGd9ob+bu1YWM567Lbv7BhvMGzTox4LssLcI0GX7wirrZD4PLycmwtOfE0anQSsLQlt+/YdI3dEmBKX0TvtLgYbov0hMT1CaCiWZifdorLQm9dIfsaEmcz8o1bFZ1F086i2guFdABQr2LX66S/f/8+Po047Qc09pzUKzheuE5N8+YyKr39vVR5xVNpRkXJXm+8wODgaDwxVyGQnUCb4yJ7M5sq0PjIQCGZ379/byx539kpWbucxYW+K23kQ7LsBGQtyWzSy6HU+4NRof+6Za1jgHL77vW+5+zNLFogU/oivGfGxXBbpCokrk8AFd3O/MxT3HZ660rAyLdwy2Xk2z+1KjPywYMHeqZk7JizCLwijU56TR5r+GeyLOP2LAlusvDSkZLKcphRvs7Xr1+XFmay/Aadp5Kzzd6cBEhklwTaHHTFH1EAACAASURBVBf7oi59GnHH94vpBru9dfseVdbcmDzxJ5/R7k+J7qur/dUurdv3VcJHR8qUvqgHT46L4bZIW0hcnwAqupH5yae4SXp2M3gyezISIz+JSAkyGvl6lMR4lk716nFj/eke88uXL5Vx0k9nkX9LmonzgPaHgvd1M8812+jP0r5OG9G5QsrFG8UrJ8Bcyc0KNicw8T0ROJv6GY8t99TFQVu0+AUxcz93Z2URIOkonGsd8RDoksDZpvSNnQiujQDJDgEItEzgbFOcxW5sub+2y3ZOI18evaXo5AtWrlu3bskPqGdN9LxwzQeMJvyA9p5rc1TbvZM6wbG0t7anb3ZqaFawmuNhe/9SwjoCzarfuuYkcxmnqR1v5flNKDHVH2ihsTS/9E1dvzsIQ8ARaHZ9PNuU7npkXQBc67hVztXscKvMgeqaJdCsip5tisPIP6eRr1PDq795ovMEemednheW8gw+QT2SUvprFpv8gG2OartUdh3NOOMbp4aMNRqLalYwo/wkOzSBs6mf8X3Jpb1LxvKN0i7SQPttmN11wyIA5wEX9T6JuydgGTXdQ7A3EFx2VqSEAAQOR+BsU5zRbDYa4au721i+UdpFYpzWyNd35BaBmkw8+ASfPXumc4JXrlyRe1HfptPLBLM7+if8gJaX6w1Ctzmq7VLt4gec7O8WIu3+0xakRQYIHJqA8X3Jpc8DGr1XlgNxi7pDN7iM1omKzV77IlGV2DI3lu6ppTKTHgIQgAAEIAABCECgPgGM/NMa+TrKpw/K5VU5ueb0leHHjx/Lx6X3bOp15HILZnm7XegHlKPRuDNUCy27o7wgLKXZN43S0dLnLccCtwltLCcxEKhJoNlxUci/Yzw3bl9H13WWsXVae9aVP5fLvsqohN11w35vaa69xEPgbAR2H7ZzwI2T3lz2QvHgKgSWYiEAgRYInG2Kw8i3a93uupHdyJeTzqgAdkoupTaGOscmt6B8zfIJ6iPFW84Jht8Lth/jlEDZwblGbgks0idtR3f5PsuWBpIXAhA4OgGd8dZMZXHz6V5FuTnKIoBQS9q8wBf5AdtcaAIgRpJBLn6ehIBGsXRef9IT+aH8/4ocIKBCJ1EGmlmaAMOtNGHK30gAFd0IsP3sGPn2PurSyNfnPnRqr/SDp7Ib9Xni4QvF8jw+efJEbkE7eaUM/YDOJLWUssjjZimwfppF7a0vHjVCAAK9EtAhO70RNtk6nQYv5AeUJZqsXQn0MXtLskVp7G+fULH6kJb+FpVfP3EHq2F9aL3WqOcqdEtV9p/0XDYGZkavHU27WiDAcGuhF5AhQgAVjcDp+BJGvrFzezXy67gCHWTZnPrTZkRPJeu7wy4+HtjkB4wXfYiri7ajh2gRQkIAAocgoPs2Fj+gHApLb+8Ym68Fw5KyhA+uP8/IIe5nWrqbNKsJyObTXVkNq/7UezUTMkKgEAGGWyGwFJuLACqai+RBy8HIP2jHTYq9zsiv7AqU5DohqK+L6KlheQMtm8fw/YAd2K+LuqqD9k7qK5EQgEDjBPTUgOUTXcN57xJtsdwF0etWsz8UrLa0+YquLZDt76XdUgt5GySgN7PI2NIH3R48eCDP/najQrdzh78GG4tIENiXAMNtX/7UniSAiiYRnSQBRn5PHb3ayJcr8Pnz55VRyBDVcVSZpjqMHK86PA94tjfU9Lcdjfc3VyEAgXYI6HaNfAdxeTSbax7Xu2DjyVZctZwHzP7RqxVyyiey6O7Oiiq2ZJF4eiuH3gq8pRDyHo6AHqvXHVfLkd5x02RQ6h6A/g9/Um8FgjEujVL547zEQOCEBBhuJ+z0YzUZFT1Wf9WRFiPfwrl7I//169faJsgxV9nJNjyhoqfKIm+XCv2AZ/OLVe4Sy3ggDQQgcBICeoms1oakP+79+/f2dz0Y0clmTR5ckqvCcqrcWKOfbNHEq+YLlJ+dMAR2JKC7u/LQJYdtIKFGul61qe+7lThgG9TFTwh0Q4Dh1k1X9toQVLTXnt3eLox8C8MzGPnSBO259J6ldTePLRgn02i3devWrU+fPs1to8LnghdtzyarJBICEIAABIwELAfuSiwblrf+lah3wHK2G05GZSBZ4wQuLy9lS+kMr9EJqLvceh5EN2P//v2rvaK8+TgBG+9ixGuHAMOtnb5AkkkCqOgkFiJ9Ahj5Po0zh/XMx7t3775//17i64txsLJa9b6CyTShH/Bs27OztXdSCYiEAAT2IiC/QNJK0Iv85ETIKKEeNE6+dlD+i3I+i5af883ImaK6IaDzszobq9N8Rg+g7DzdgNVA0/Mg5cZRN3hpCAR8Agw3nwbhBgmgog12SpsiYeS32S97SaVHdOWSk/dJWz+9EKaaGHoqeXIjGfoB2Z5V6xIqggAEICACehFY8oMh+vxTRlZJz6Pkkf8iY41BUTonFcTwEwLNEtBY0IMVSdf5IL88gLrfKztv7imMZpuJYBBogQDDrYVeQIYIAVQ0AodLYwIY+WMmJ4/R2UBphW4nyFzUjkzvjakARKcCdYQ5qCj0AwaXu/+J37P7LqaBEGifgA4Zxe8L6b0Sc4e6l7ZueJdNJJecdMZDT5FCMl7ibRUZYVLUIgKy0nQz3/IQvYqVJTd4ACOvZF5UO4khcCoCDLdTdfcRG4uKHrHXWpAZIz/SC2c28mUuyiGofZneHqN3yOhJrOS5kAjJ5CWdCgzShH7ADo5pLHrUt4P2Bj3KTwhA4HAEdGtITxHGp6MnT54kPwCfbLis2PgXigcnYPDp0mSxSxNwA2YpMdLXJ6A3uegYoJ7KT1atUaMXXcuSwwOYZEUCCEwSYLhNYiGyHQKoaDt9cThJMPIP12X1BdZdZ5011pE9+QR1U/nt27fa9+V1C+pMSfDZydAPuGh7dmYPbn39oEYIQKBjAvIg6F5Q5FSg5lsdONriCtTqIr9GnKFuWlZ4nVnc4xlIuOjWTpCXnxBYR0B3aI0P48tKk2lV6Mva64QnFwSORYDhdqz+OqG0qOgJOz1vkzHy53hi5I/JSFvksNO9h8EtqO3h4BaMbBLHhUzG6AuQ/osCQz/gou3ZZAW7Ry7yTm4Hunt7EQACEOiDQPIwkY4m6UsF61yBeqxYeSOgNPnrBlQFJ6BkiEsSCLloSg/y8hMCKwjI/Hrz5o0lo+7WykorfX7WIglpIHBQAgy3g3bcecRGRc/T10VbipE/iRcjfxKLH6mt2eAW1ENdcpvqARQ9QbzaZec/HRz6ARdtz9r04C6SCj+gr2eEIQCBHQloltfBorgASqBZa9G7AuU3VMn+vD+uYjjTlLRRxhnXxSyaeJNM1slALghMEtDJPt0vnbwURMoJqLu1QSQ/IQABOwGGm50VKXchgIrugr3LSjHyJ7sVI38Sy1ykbjxrUtITxNrc6ZygDNG5lHPxcrw62zX0A3awPVvkV17k95wDSjwEIACBjQR0Ttv3Pmhmn7vVoylOTj3dHUp6A7VI6GEWzep+yWM59bGqymeaFi00i27tjFtHTJzAFe9PRmo8cfdXNV6M3wXGCdi9MtDA0gQYbqUJryjfWxCusCKgoitUiCyTBDDyJ7EoEiN/jkwyXjtBefQEUMcDk4n9BO6Rl3/8WIUXvY9wkcctqKjcz0X6tGg7Wk5mSoYABE5OwH8Z2cOHDzWzyz0nX8OcV0LPCA9H/PTSQP1pKpPfUC941QSoe2v605v+kp840IQvF2GdZ4H9/l1UY5sLjd8cwn0QkGPd2UbxFmnEubup8ZRchQAEJgkw3CaxENkOAVS0nb7oQBKM/LlO7MzI1wmMyu+KUXU6Hvjy5cvInjGAr02izn9oLxb6ARc9F7bI4xZIUO7nIn1atB0tJzMlQwACZyYgc1OT8kBA7rzh+J5mdsVrptbkLqfeHB9dilydyyW/ofyMOls+l6B0vFyQSTflIIMjU1okyj8zAb11Jf7svIOjEaqXs7ifBCAAgaUEGG5LiZG+MgFUtDLwvqvDyI/0bzdGvnp5MCNlJeqJ3UUutQgf46Vhz+hkSObSTlP3s8PngpXNfiRwkcctKVCuBHbvpL2luWSjHAhAAAJjAvL0uUiF/VtJulehpwm0ouiQoEuzJaCjTJ8+fZKNu6MTUPJLDGMr7FO6sUCSQWBMwOgEVEY5Af0ROi6KGAhAIE6A4Rbnw9XdCaCiu3dBTwJg5Ed6sxsjX6crhmbKPxZ/HVOExsZL2tmJp+Vp1+F+9oQf0D73tdlzdr+yfSO6sVfIDgEIQGCOgH+fUGkm/X3yBiqZplx9OX7dxKXbHsqrEuRVvH///pww1eLtrdCCqmP21QSjohMS0OAynk7V8Gxh+Jywj2hyNwQYbt10Za8NQUV77dld2iV18l0TGPlBL3Rj5Ptm5Nw7nYK2l/ipG9U6O5J0BQ7Yw+eCJZB9e+Y3uERL1pXpD7Z4CfaWxsvhKgQgAIHVBPxnDOWti5wk1+Su93YPr+7W88Ka6zTXax5WQA4+zemDDMOLArUGDH+a6Bp8AcKibzSpgQ02YXWPk7E1Av69+rhs7n5vPBlXIQCBOQIMtzkyxDdCABVtpCP6EAMjP9mP/Rn5alH9FwU6ztot6sEv7bPcxtBd8gN6qdSEH3DRdmvHRvotcWHJE2+zS6kAd/V9GoQhAIFdCPh3jezeMU3U+tv32d4tuLRKyUFpfLOh3J1q7JbqyAuBOQJ6Q4ostrmrfrxu40fc9H7K1sI6Bexu3Oo+wXAvoTUhkecMBBhuZ+jlQ7cRFT109zUoPEZ+slO6NPK1wdlxjyZjVc8mx5/xlek74QdUb+mDI8YHm9VzTXnTjNa82jh5LjepqSSAAAQgkJGA9ud+aad6aakWGqMf0LkwfFaEIZCFgNHaUV32QyJZBMtYiPYhfjPxA2ZkS1GLCPh6GM/IcIvz4WohAqhoIbDnLBYj39LvXRr5+/oBhV1eyPh5Cz1JNvF+QOXU9szSbUpj97sZC9yYzLirVC32Nm4UiewQgAAE5gj49wmV5vr163Mp+4u33yizT+z9UaJFRQnogzlGA1TH6DiUWrQvKLx7Agy37rv46A1ERY/eg63Jj5Fv6ZEujfwWGvX8+fMIfz1BO+0HlLGrF0tFcrpLLTTSCaOAzif6P+fCMuibOsY4JyfxEIBA3wSCKUs3Z/pub9A647ls3XBq8FMhEknriM7e2x2aQfP5uTuBwEaPyFP5hcL2N5xEZOYSBJoiwHBrqjsQZkwAFR0zIWYLAYx8C70ujXw1SvcVLM0vl0ablIhDb/Y8oAQyHpdrzQ9olMfYunIdQ8kQgAAERCA4i3S2zb/9yS//RcuNaI6E14qjlV47hxcvXjQiFWIsImC0GVRm/DUriyq1JD7bLQELE9IcnQDD7eg92L38qGj3XVy5gRj5RuBdGvn2+cRIaUWyyD1sPYI2fR5Q1WhXo0Nzyfq0a93d2emE1Ac0jbto++bTFU4AAhCAQGkCwZ3D0tXtXr7OnkeWKF88+116P1fRsP8WIXkDi9ZVqPDglKVl0S8kyV7F2kecUVFzNeSgGpWr+ZTTJQGGW+PdyoqAijauokcXz65gR2/pIP/JjfwWdi4R21U2/6wfUP1ndJa10MhB24y+ZD0srU9V9jHAaAUEIHBcAoHNrYa0cO+oMs/42yucMCIzxuWu1g98+PDBr9T+oWc/12TY4owrdFjsVK+nFHzdxTTeO1TiymYDfsDJ0UHkcQkw3Nb1HSvCOm4rcqGiK6CRJUJgbLVi5M/h6tLIb6FRkeeCY+cB1U/Gh2eN3re5js8Yb/RIGv2bGQWjKAhAAAIWAvJK6FyzJWU3afT2CuNXkttZawT/1atXfhdEbrj5ySzhms64wJ9o2XBamnCUNHYnYGUy2jzYZTsKbeQ8OQG7SjPcfFVhRfBpFA2jokXxUrgISMcw8uc0oUsj339yaK7hReMj66lchLHzgLr7HWx1JgXVo+8tPBqscWW5f64WVb6rPwmNSAhAAAKTc5Fl1u0MnXHtf/PmTSMN15Lnv/NFS2nGL8lG1mzXfPt2xWWZDATl1NxwTspTOTJwg0Zqj9xQjeRafemERwZWsyLjUQgw3Nb1FCvCOm4rcqGiK6CRJUIAI3+Ac2Yjf3c/YMSw1+IS8wOq8/SWQIv5u3sjJapl86y28Db3yITFJQhAoDKB8QSrc81nu1uoT+5ajp/rTs/nz58rd9BkdcGhcovwk+VMRo5VYpzMvl0Z5/Vjgptnlqr97EcPB27QdpqDH7CdvkCSXAQYbutIWqZlVoR1bINcqGgAhJ/bCYzHL0b+HNUujXw1at89XWR10PNYCT+gusrixNUxjfEz8HPdXCJetVseCn779m2J2ikTAhCAwDoCk7f6K3+ZdJ3keXPpRs4kiqCWZ8+eBTH1f+owYLDc5PUDWl416J9G3EIgeGV1xlONW6SqlteicoMwlfeHFrurGiUqgkAWAgy3dRhZEdZxW5ELFV0BjSxxApNKhZE/B61LI99yUm0OyPb44H6/K3B4nVHaD6iNgWWTs++RwOB0hmukH1Ar5Pj0YwhDAAIQ2JfA+Fah5NGsfbbJSk9PWHwfIhN8oKN+9wXLTfYPT02qxLiZWe69+f5EY71jSY4bE3lcImjUnCEVJMvyU4des7sd/RvCk9uSLJJTCAQiBBhuETiRS8aZmRUhwtB4CRU1giKZncDk+MXInwPYpZGvowM7vkBvzp60+gHVVe/evUu+x11boyyL0JxmROIFN+mF1DhUKyKFcAkCEIBAfQJzdwX1YKBcgXtNqvU5qEa11/LtYMt9qXLyy0fjHwaUS+X169d5qzN+ciQ4yrdOBr+Q5Cq/roqWc00a6LsLnLRnVkjoG4L2ve6KisgCgTkCDLc5MvF4VoQ4n4xXUdGMMClqIICR7zThzEZ+cIDAMakQmHvPzAI/oKTUSY3kPeQ5XS/dSMsh0k+fPpUWQ+X7pnaF6qgCAocgwLiIdFPExNfcrQeCdj/+FhE++yX51JLeKKnTo0ePsldtKVBu2WCZK3HaX0cjLbuRuaXd0pAhjW6h+WPT8vSZvfBDpDSiHtpSZyT6T51HJoelePOeB/TVZqkkJ0wPrqHTGW7rlN/IjRVhHV4/lxH1kIUVwaFjinMoxoHIOo6RP8alGKlTf0b+jkcCJ5+10i5jeBFQ+rngoZP0HvfJgvwulELXP3OnGpOLnySX/L6oO4brT5f+BiDS8GYFi8jMpaUE6veyUcL6ghnHhVH+1clkd0asBJ2Ql+NJ05c+cKSTaPIRyBWlv9XVtZ9R83nynpMW1DomeIBLRxF9RZXL8unTp0GaLD8fPnyYLCe58CVL8A82KrGl0mSZh0sQGX1BW5ImUJB+3U//vqbljcbGB5Z9vbV4mdcJ7+fya/Tjy4UbmdLXNfAkuBhu69TDMjmzIqxjG+RCRQMguX6eZIob48LID5ic1sgPjhEEWAr91CdKJoeee7LK6geUfDrPmbSDZcLW/CqK6vKN5kmIOq+xl195Uh4iHYFJ1XRXCSwlAM+lxBpJ76bjOXm01de3mB48eHDr1i0906e/K+Y/mSD+n1yKugWkyVyzonxYOn+nWynyqWkubcS9KGn1sGrSFagFteZao64RK99xJgm377vmetxiLviv9psrJx7vL+jyDbVztywudt6rydHnqvN730XmDWgkOqWSYOqRpM/Of7J7ThgNbd9deMKDn3NkiK9MgOG2DjgrwjpuK3KhoiugkSVOIKlUGPljgP0Z+TLadaRj3NKiMZMPLWn/8v+S/F34N1mi3waV/v3794Wlrkmue7/JvaLeNrWm6FV51Gqfw1xYZv2q4tdnspwpkLSap9bXsSqn8bZbHXVa1YK2Ms2pnB8vZags9NHHhWa8CsSSu32/E8uFNaPqjJumTb1IQRNshYbPVWHxblRbaySk7zIb+AvRnPBZ4pPPR0uMLcM5GJg118osfDIWYkE9dHpRSoFJMwxA1Rgf71pGkyiC96JocCWzRBIEmjMnXrOmTp0p3QEEl0MxBBhuARDjTws3VgQjzHgyC2pWBMeQKc6hiAQw8gM4XRr5c+aQH7/RAAswxn/OQfZXin/Fi5i8mnQFSt1L7yFVfnJQFTXZx2TGG0W/4/1waTiBbMkbEYNsWvmCjKV/Jt24g2ACW1qSDso3rsT1vb1HHxd1iNkp+TNJ6bDmWM2iUq1dBkjgvJhsbB1X4Lh3Kiwu40rHBNRBq7smeNBsr15eLX/GjHOm0hi4Ysot3/7m01lpFtmSKAIbIJk+nsCimQO6cqwmJQyaOdl9iqwzpTsJweVQDAGLSru+K6dCRxlujp5FkVgRHK4tAVR0ET2LZrIi2Cm52a9CACN/UPVx76wz8i1dpm1LuXUtGLmTx62CZWKNH1DVyEiNt7bo9kw7FjUjLkDlW75iEmyrIuI5Ez/osEI/je42CVxzK2hfaC3nHQqhO1CxmrMiKucuSRkqN6qDcVFnyp6cr13H7RvQfKsZtQ4HXz81SySnLyVQMj9X3vD4vle1Gcnfqc4pgMyXFe3VVO8XqEG6opCeshhdSIJWqPf94R9UkRwCSYvCL2G7F4wpfZHmg2uMi+E2ZmKJYUWwUMqSBhW1Y2SKM7LyV3nfAGshjJHv90Jggxn7V8n8QiJhzeT2MlennJvEAlfPSj+gxLIc1ijx5JTK9I3aSdBJs3g11rmMFhpOVMkfdMNcsdvj5/TACeMHVqv+CjktBo2Trb5Xd0WLdswS7Oodt8nAursc61rXx7io4yWRly05s012aM1IKU9lb6B024JlnTssqdVjA7fO+j0IZrlZEtzZS7ZoSBBMv9XWI6N4uyQLmESGlVbVjBJqQPlVS9uDIWa57Rpk8cULHNkbneZM6T7bZBhcc4h8nY+MNV0683AL6LEiBECK/kRFLXiZ4iyUhjRapi3WbHw+LH0VI18D396nQUp776iWiNkWFLviZ2D4OcHG/rH1fkCJpc1D8lxe3iU8eehJY2yjmbsUtyAkpXId4AKSU51RVAk0O6+4+aAOLbSjdmBVflJtHCgXUFvUIlcIgYGAVGhutDt040AFmP2Ni9IDVh2quat9K0HqpBmv5gCUklumMvnsMs6o6u5xX5ReucdULYvL0kU2KLOOm3vctNZipDzjHh9PnkNMriGgRc2vVOFJn6yfZlIkDZBJnoHjYKmq+GUypfs0kmFwxREx3OJ85q4Gs/fkbLB0mAdlsiIM8FHROSUc4pni4nwmr2LkT2LRWOvDyJ+ckOci5QmZtPcmES2KDKZ0J8Ck4XpFRbsU6wL66OTFxUUkr0xYJdj40V591PLly5fxL6JKjeRj0ucmI8IsvaQP7Ul46eiQ0QmgGH3fR38uZmnJQ3rpgf6ESN8AVYxv7ivm/7/nMipd38pUY120E2MQbPunJAfB9H+owhdMnPW9UVd1ENAXD/29hxNswKX/QfqlPwfBBmK+VMIl86W/T17qK6WT6iew4uzwLsU4pHcw9dPXQFUaL/C040Iqp69tjtVPuOLjIs7TXdW4Vjkbu9WVVi4gzdH8o08Pl6siKFk6qSUgiAx+ql/kFteSFMQv+qku0D5qPIVqetHktqioLIk12bpvyM4VqFZHFgs/l1bSZ8+euRgR0zTS37TpGrgooGlNo9u4SG23N9Rl+g64L6H6YnJMSfGSHwyVk1q2ip993Ndq2pyBxJSuFVDDwe+OyJQOrkW4fKoufObh5iCsCLAirIC2LsuZVZQpbvsUN6l1GPmTWBTZgZF/5cqVudZp0yQ3nG9+Dynt1vtcyX78jx8/ZCuO9y9Ko9qnt/aLXIxzibUhDOwnX6whrATj44hzBbp4eUCUS/jGBfox6wp3tUQCctb6FdUMq1ERwVacAsslfPxuoUznXBUtLUd6GCF20EtLIWRJr3EXx8W4GHOOj4s4T/+q4GtLPy6/wRjNQr7kpcPykiTXAlFSmnWHN5VrjvzkbbTS7XXlz0nlq4TlDIjS+FkU5pC1gzwENPo0kANKcz+laesWnbFVo+Ve6h0I4/8c992kVCpHS/CkwsRFZUof84xM6eBahMvXZD982uHmQ1gRnhzgQY+wIqwAO85yWhVligsGlH5GVoSx5kRiMPLn4BzdyB/rzBAjw0ydrlYHj4AMV1dbkj5GDdiIlRjZrG16LtiXQGHtlOYQ+PEyUmUES+Igu/9TV5XGaI6r5QNfv4RcYaZCv++GcHwqxA+YS/eGcsb8K8QkBxTjYtwL8XFh1AqRj3ijxpXuHlPfQWa/BaIe2b7WaP1uwVlmmVclqto7OXgVP3ah1u874yjYPZlw2UeW3YbTtCnm6qagcJUw2WsBB8vmPyjZ/Yw7AVURU7pj5QKRKR1cjpILRHAFmhz8POFwCwis+MmKsALa6iwnVFGmODezucDqKc5XPIx8n8Zk+LhGvlOVIKDR5Fqq8NgaV3pFquF+SpclEpA6ybqLLAfJLUxOP6AEVQM0ToL2R37KrpX0yiJfnv4rrJixlTxXgrLEb6FH2BkvqUVztZeOF4eIkPZxkl1OYY8IFlHH7JIEBSa3OhGxm70UtLHOz+SmlHEx7oj4uEgqmJxNO46dcXPsMZZzB8nmL0og/Yzc+BpLrrl0vNZMrsRB3qI3mRY1WYmNd9rUBDVNujSsqnPOo43qulT4w6VfqmPCLubaLmoga3pUdv0pIBNFC5P6Ys6w0SU7nLneDPQ2+GlZGZnSA2j6GRkj4FqEK6nhGiwaCOMyIzGHHm5JIJYErAgWSrnSnE1FmeLGk09kRbCoGUa+hdKQZulwa8TIH+uMYiZPEkRmbxnwWg0DY1JYnEmpAnVV2pjcxagc5Ypjz+wHHCrT9LF0RZ9kF4lU+1VLvG1ZrjIVjnshPhXu6Muw7HayaEXNQsb8K8QkJw7GxbgX4uMiojPyFOw4asYNWRGjNSnSwEKXpKWRpXRFK/ws6pE6S8wiOLlURQv0onpPm1g6pltucy48X2FWhOXUW3Ejc5FxpSqMasyUPu7BzIsonAAAC7dJREFUyJQOrkW4jBPIeYabEUgyGStCElHeBOdRUaa4jFNcrnE6FqlaDEa+ZSYZd0eEm7Qi6cgbF2iMsW9hivgBB1iaLtX+dbev59qp0lSmSrb0R5Y0TIXjvogYx2K+o0cDP+C4s9bFJIcY42IMNj4u5qYj5RoX5ccogRRbC0ayU+aqUEb9qcv0p3J0K0kFaiKVE02Fa8BmWYpU8pwApePVnIzTjvwsAlVa5i3lqwdXL6xyaU3enNwizxny5tUxdZ8KXM1NYy2pAEurkM77007NsHQygqLNRx/ANdaQdSvgZNd3P9wmW706khVhNbrVGbtXUaa4XFMcRv7qUeYy5h1u5Yz8QGciTkDXtC2zd1Dd8HNp6wr6AV0jNZuIhUbCupvqyqW8KkHluDIJQAACEDg0AW3mIw44zXuWJSQjAcmjGrWERKSaXHWGyPhmPqOcc0XJ17llodEqI1NDhcyV31q8+kueXHtnqYPkUmmtFYeTR0absCfdcJMjRV2w1ESL8JFFJEl8P77K10/1MsZShBuXDkSA4WbvLFYEO6uMKVHRjDA7KwojP2+Htm/k+wa5NhT25ktVZBzKhJs0HZORqlfZNRfZa3QpryiUrCBjAn3SWN8zVoN//vfvz58/6lf9H6oQguFD3WqS/u7evStr++bNmxkFoCgIQAACuxN49+7d+PvxTipt76e/7+5SFA78/v1ba9jHjx+/fPlir2p3sZ2okYVmWGi10GiJ0foyLDR37txxeQ8XUGPVTVpRtbbqf7CkDsuo3EP3798/XNMaF/jy8lLAI/aMtGvQNPHHmGm8NxGvcQIMN2MHsSIYQWVPhopmR3rcAjHyi/Zdm0b+hw8f5I9Twy8uLh49erSCwDB7D8Z8YM+rNH//IvNSfzIsZeRfu3ZtRV1Dltp+wNWCkhECEIBAHwTi9oEccOvWjxJwtCZpPXvz5o2xcB1E4s6NkRXJIAABCEAAAhCAAAR6IoCR31Nv9t2Wf/fdPFoHAQhAoCkCcftAZ4vacQKKm5x6OpmoI2bJV5wMkO0ew6Y6BWEgAAEIQAACEIAABCCwhQBG/hZ65K1MgPOAlYFTHQQgcF4CemxER7jn2q+XO7T88KZOvD9+/HhOeBdf+V0Trl4CEIAABCAAAQhAAAIQ2IUARv4u2Kl0NQHOA65GR0YIQAACywhE/Gh6u3/LTkC1UwcVdVwx2WDdC02mIQEEIAABCEAAAhCAAAS6IYCR301XnqQh+AFP0tE0EwIQ2JnA06dP9drXSSH0ttcXL15MXmoqUt/T0OsL4yLp6yLxBFyFAAQgAAEIQAACEIBANwQw8rvpyvM0hOeCz9PXtBQCENiNgL7Aqy+HzlXf+BPBgdhyWcbfA8ijwQExfkIAAhCAAAQgAAEIdEkAI7/Lbu2+UZwH7L6LaSAEILA/gZcvX84Joe++N/5EcCB5pC1Dys+fPwdZ+AkBCEAAAhCAAAQgAIH+CEQMY4z8/rq7mxbhB+ymK2kIBCDQLoGLi4s54SLvE5nLsm/8tWvXnj9/HpHh27dvkatcggAEIAABCEAAAhCAQB8EMPL76MeztQI/4Nl6nPZCAAK1CcTPxz18+LC2QJvri/suLZ8T2SwCBUAAAhCAAAQgAAEIQGBPAhj5e9Kn7g0E8ANugEdWCEAAAgYCX758mUt19erVmzdvzl1tNl4fDJHkc+LNfQ5lLj3xEIAABCAAAQhAAAIQOBwBjPzDdRkCDwTwA6IJEIAABMoSiDwnqy8Fl627WOl3796dK/vPnz9zl4iHAAQgAAEIQAACEIBAHwQw8vvoxxO2Aj/gCTudJkMAAlUJ/Pr1a66+yEeE57I0Eh85DxhpbyPCIwYEIAABCEAAAhCAAAQ2EogYvRj5G9mSvSgB/IBF8VI4BCAAgX9Fzscd9zzgcY0bNBICEIAABCAAAQhAAALbCWDkb2dICbsQwA+4C3YqhQAEIPAfApG7iMcFhIvwuH2H5BCAAAQgAAEIQAAC2wlg5G9nSAnlCOAHLMeWkiEAAQj8h0Dk0N9xP6kRkTzyyDAKAQEIQAACEIAABCAAgT4IYOT30Y8nbAV+wBN2Ok2GAASqErh9+/ZcfZG3C89laST+69evc5Lcu3dv7hLxEIAABCAAAQhAAAIQ6IMARn4f/XjCVuAHPGGn02QIQKAqgbhf7MOHD1WlyVHZ5eVl5H0o8fbmqJ8yIAABCEAAAhCAAAQgsDOBuNGLkb9z91D9PAH8gPNsuAIBCEAgB4H79+9Hirm4uIhcbfNSXOZ4e9tsEVJBAAIQgAAEIAABCEBgEYG40Rs3mBdVVC1xXOZ4e6sJSUXbCeAH3M6QEiAAAQgkCDx58mQuxZcvX3S8bu5qg/G/f/+OmAiRljbYFkSCAAQgAAEIQAACEIDAagIR0xcjfzVVMpYmcOXv37+l66B8CEAAAicn8OPHj1u3bs1B0LtFDuQKfPTo0cePH+fa8v3795s3b85dJR4CEIAABCAAAQhAAALdEMDI76YrT9UQzgOeqrtpLAQgsA8BucaeP38+V7e+FvL69eu5q03F60UnESeg7ojiBGyqvxAGAhCAAAQgAAEIQKAcAYz8cmwpuRwBzgOWY0vJEIAABP6HwLVr1yKf1/j06VPjL92I3/C8evWqHhn+nwbzAwIQgAAEIAABCEAAAr0TwMjvvYd7ax/nAXvrUdoDAQg0S0BvCYnI9uDBg5afDpaP7+7duxH5462LZOQSBCAAAQhAAAIQgAAEjksgbgZj5B+3Z3uVHD9grz1LuyAAgeYI3Llz5/379xGx5GjTg7eRBHtdkoPyxo0bkcOMb9++Vev2Eo96IQABCEAAAhCAAAQgsBcBjPy9yFPvOgL4AddxIxcEIACBNQT0kQ25zCI5Hz9+/OLFi0iC+pfevXsnB2XECfjq1aunT5/WF4waIQABCEAAAhCAAAQg0AIBjPwWegEZjAR4P6ARFMkgAAEIZCOgQ3/y90WKu3fvnk4O6lUjkTR1LsnBd3FxEalLbk2cgBE+XIIABCAAAQhAAAIQOAkBjPyTdPTRm8l5wKP3IPJDAALHI6Abhl+/ftWHNeZE10tGrl+/vu9HhGXH6AtoESeg5Ne3TXACznUi8RCAAAQgAAEIQAACpyKAkX+q7j5uYzkPeNy+Q3IIQODYBPTlDZ0KjL9XWL62+k/dfv78+dmzZz9//ozwvX37tiRv4cRiREguQQACEIAABCAAAQhAoDIBjPzKwKluKQHOAy4lRnoIQAACeQjIiSaPm57/jRwM1Fv55JLTuTydDZRJkafi+VJ0BlDvOdZHzeJOQD0LrC+H4AScB8kVCEAAAhCAAAQgAIGTEsDIP2nHH6fZnAc8Tl8hKQQg0CkBOfhevnwZeQLXtVvvDXzy5ImeOHAxWQJy/8kd+fHjx2RpDx8+lJx4AJOgSAABCEAAAhCAAAQgcHICGPknV4Bmm48fsNmuQTAIQOBcBOyGgrjIIagnc/UZX/3XacGlpFSXXlD47ds3PdurP0t2eQD1hPKKuiyFkwYCEIAABCAAAQhAAAJdEsDI77JbD90o/ICH7j6EhwAEeiMgQ0HuNp250xPBxrbpsWI5BG/cuKGAvi7i///165fK8f/rgV95ABcVrhOI+sMDaOwOkkEAAhCAAAQgAAEIQCAggJEfAOHnjgTwA+4In6ohAAEIzBLQqwP1oK4e17X77GbLWn5BzkQdOdRnTLI/g7xcFnJAAAIQgAAEIAABCECgEwIY+Z105JGbgR/wyL2H7BCAwAkI6Iscw8v74t/uyEJChwr1/K/cf/paSJYCKQQCEIAABCAAAQhAAAIQGBPAyB8zIaYOAfyAdThTCwQgAIGtBH78+KE3+g3v9Vv0bG+k4uGZ4uFVgzoAyAdAIqy4BAEIQAACEIAABCAAgewEMPKzI6XAOAH8gHE+XIUABCDQLgHdRZRDUOcE9afHh/VfrwKUuP6jxP7rAl1Y5/70SkEO/bXbtUgGAQhAAAIQgAAEIHBWAhj5Z+35Su3+P9IjD1O3grQlAAAAAElFTkSuQmCC"/>
  <p:tag name="POWERPOINTLATEX_PIXELSPEREMHEIGHT#5C6D626F787B6F6D20696E67657420616E6E617420616E6765737D" val="183,3333"/>
  <p:tag name="POWERPOINTLATEX_BASELINEOFFSET#5C6D626F787B6F6D20696E67657420616E6E617420616E6765737D" val="38"/>
  <p:tag name="POWERPOINTLATEX_CACHECONTENT#445F663A5C20782B795C6765712030" val="iVBORw0KGgoAAAANSUhEUgAABLoAAACyCAIAAADK5jFJAAAgAElEQVR4Ae2d7bXetNKGs8+iAE5KeNkVACXAroCkBJIKAiUkqSChhCQVBEoAKkgoIdBB3usgllBkezyyLVuW7/1jLz+2rI9LH57RjKSbjx8/3tv374cffvjll19+//33fZPdPrXPP//8/v37xMvF//399/XXX4eL//73v9unpxhFQAREQAREQAREQAREQAREYEcCNzuri+iKz58/37GAxySF0vjdd999880333777TE5UKoiIAIiIAIiIAIiIAIiIAIisI7A3uriV1991YFdsYg5SuP333//4MGDorcUWAREQAREQAREQAREQAREQASOJbC3uoiX5l9//XVsmY9KHaXxyZMnX3zxxVEZULoiIAIiIAIiIAIiIAIiIAKNE/jzzz//+OOPX3/9FTMb/9GePnz4EHWosCAurID78ssvuajqz7i3ukhhWLjYeA1VzR5Oqk+fPpXSWBWyIhcBERABERABERABERCBcxF4//79mzdvXr16tcAZE39G/lA0Ntcy9lYX0ZV//PHHoCWH+kNX5iKqyxtWatC8+U+c7EkTLpbFH7IX1Hp0/WWRpG9Rlz/99JN2xEmZ6FoEREAEREAEREAEREAELkjg2bNnqAabaBnYG9G2NlwHt7e66Kx+tEpUStRrwDlfSYPh8wmmqsoY2n+wDq/Z5fXFixePHj1Kc65rERABERABERABERABERCBKxBA5cHrsMY+oNjJ0IbYZHQ9xkbVxViwn3/++e7uLv70XGDA3VCf9qRIGPIZbMelZlKsxiiNm1uNndlWMBEQAREQAREQAREQAREQgf0JeA6MwCGRg/rCAkWcJTGGoWHi8BisVvy3V/mhNGJ7W6kZta4uUnNFu+OgfaG57V/fMcXXr19TK3bNxcDhgopExa26RDVLUT9FQAREQAREQAREQAREQAQOIYCX4sOHD1H2plJHo3EerID2iOrBn+HIutI69Z+pXJ70PmSPzTnqO/oqnrRUjDMnGCSxoL58+dIZXsFEQAREQAREQAREQATqEfjtt984++3m5gajBeuGEO7rpaWYr0YAmf/29nZKV8SQ+PbtW7QJp0mQJoqVkiaK8WlqoxbsWKS4WNdo3bpI4SmevxlhnIWaP3zVkNT048ePDV0/Sx1dd3FFZlHppwiIgAiIgAiIgAiIwAICo8InZgC2xpAv2AKeeiUlYB8SsX5bE9vBFddWHCHT/HiuW7cuTmneo2VDHW9HVySHNAhGHAaX0dwOb2JH1s43Qyy6IwIiIAIiIAIiIAK7EWCDkGFa2GfwBcPkuEDaHsamOxckgNco7WdqwRpnJ7579269IsAOqxgnp/Cy0wp5ICdTAUbvt64u4tU5mu/RmzgBj94/9ibVhnXYmQdpjE5QCiYCIiACIiACIiACNQgYtgoeIW2yQ6HcwWqQ7zhONDR2rJlqWuiKqDxb7XyJvYrYphxTyQM5KdIYW1cXp1Tw0fbkXy44+nq9mzgfM2EwVW1ZumiMm2x6m0WrnyIgAiIgAiIgAiIgArMEkN3tMKwzYrURHm1SGm1QehoIBF1xanla0BW3dZDEhGhojOQEjdFfO02vXQQuO8b6C/Px40d/4P1D4phK3ThP2jjkOJD9mShFERABERABERABEWiKAHtP+E9xwxiA8yrbT2wr7jcFRJlZSQDlbcquSMyYlLayK2b5ZMcmQy3EzEZTz14Z/dm0dbHIE7VZ02LkTlMwFP0YLFzg6oB6md3UTxEQAREQAREQAREQgaoE8OXzLyPCDIC6iHkD17AiB7+qRVDk7RCgYRi6IusMK+mKEEBNNVoyLpzOpZJNq4t9eKKm7ZUGYVRbGpJr/8xW9qJ+ioAIiIAIiIAIiIAILCbAMiI22/fvVkhCz58/R2nUqRuLmXf5IuY7GsZU0dinlLmJqaeb3Kclk8pUVKyA8zhUN+2Maptus5JjuCN8drPNn2x+M7rp1jC3OlpjyER3REAEREAEREAERGAfAhgMnz59ilTtXEwUcoWAjqR3Frl0H5IXTIXGw7rEqZaDGzNrCHfwYbazQb3MesM2bV00TLfDNneiPolV2uk6y/CE2/GwsLojAiIgAiIgAjYBRAQMHXi18McFP+3weioCIjAkgDTPLD/dB6XRuWchkXBcAWvGMBxJihsivc4dVpZN6YpAYEJhB12RhEjFNlPNHi3RrnWxaJ2xf7FmI2109ATY0bwxLaFFjKNkdFMEREAERMAggJaYbsTH0cSSXA1ceiQCHgJ47uFbmPas2bfoeqiatX0OZ7OhADsT4HxOQw1j6mHnKTyURkN3ffHihbGOsV3rYn8LF9Nmylfc6RDPkOTxKk4j17UIiIAIiMDFCTDlmkm0OOxIXbx4q1Dx1xMISxPZhwIl0BkbXY/dKBD80B+cryhYBwRsgx7LzXYuo50fDoYx1FepiztX1r/J2dX2b7i/rdXpT12LgAiIgAiIgE1gdDVH0X7jdvx6KgJXJsD2IUy+sKelc20RrJi+wdaE0igbwBVaDrWcTdhlpd5fXZxN0VBM2lUXRz91Gev480QLF2OeMQo7DYzYjvGbjy/qQgREQAREQARsAqOaYdGH1Y5fT0VABPAvxYxPXzN2nswooUJgxkEClFyXkensp6F6UVJmGZg42LnItDq7obJhytTyt0bVRbqfH6J/ascf5z4h7caU5gGv9/SnrkVABERABERABERABA4ngMUCL1P2lpy13sSsYgZAAry5udFRjZFJTxfMBRirBCmprbbVQ2GspQyJTp350ai62PfCxdgOZhX9GJJmJ++FSEMXIiACIiACCwhwjtyCt/SKCIjALIHgZUoX8yuNxKmjGmfBnjHArI1nVm2rVGqcqO2YMTCOrmCUumhzq/7U32Kowuq5UQIiIAIiIAIiIAIiIAKLCGAGYHIfpZHVRv5TNxDwbm9vEeWnXAEX5UUvHUOABmCbFtkkiXZyTOb+9oO1kx5VNxpVF4vWV5xx4WKsqllFP4aEiTa1izR0IQIiIAIiIAIiIAINEkAZWHZUI0qjjmpssEKLsjTlzxkjOXYN3Wzqo6bRFtXFiyxcXNBuRjX+GI8uREAEREAEREAEREAEGiEQliZyoh1naDuzxGqsr7/+GkNIkTDsjFzBahPArmNviEoGZhW2qpmcPQAG0+iw7bWoLl5k4WJsDf52wzk/8S1diIAIiIAIiIAIiIAINE5g8VGNYROdxkun7KUERk1zaQCumQ7I7uz5E/P1bHJDA6nUxVlo1QP41UU0fvmjVq8PJSACIiACIiACIiACmxJYcFQjq5B0VOOmlVA3MjaJefPmjZ0GK1oPXLgY8ja7qha7XbbhTYvq4nUWLoZqK1p7KQOj3Q/1VAREQAREQAREQATaJKCjGtusl01y5RHRjzUthmJ6XKOzsjSnLg79ZY0q9NvljEhaeOSpuZDPIk/dFoqmPIiACIiACIiACIiACEQCwct0wVGNGKZ0VGPE2NrFrGmRDPsF/nql8+QhK0tz6mKROnRBdRHTa2YgrteeFLMIiIAIiIAIiIAIiEANAvGoRk7dcMbPoqR4VKOkQSe03YJ5VBiPqlY7w548ZGWRuli7Ulzxe2ouRvTrr7/Ga12IgAiIgAiIgAiIgAiclEA4dWPBUY33798Pm+ictOCdZfv169eeEs2uG/REsjKMU+lIS9Scuni1hYuhyp01FwIXIVrZpPS6CIiACIiACIiACIhAVQLLjmrkfDWOagyb6FTNniKfJZAt9psKXyTwT0Wy8r4zD6mBsS118ZoLF6l1Z82F9pHW38oWo9dFQAREQAREQAREQAQaIbDgqEaWmbGBSthEp5FSXDAbTuG8SOCvhNGZh7REbamLac5mGXWzcJGSFtmm5Yw62zYUQAREQAREQAREQAROSmDBUY2I0Hd3dzqq8ZAaZx0py0o9SeNC7AlWNQyLZj3x//HHH3F9rNRFD7G2wjhbZFuZVm5EQAREQAREQAREQATcBNYc1ZguPHMnqIALCfjNXYcfuhhK6DRTxXK1pS4WrcorOq5wYf3v9VrpZMP79+/3yprSEQEREAEREAEREAEROIbAsqMaHz58iGby8uXLYzJ9sVSjWmWX2+kFakey59NYrobUxcsuXKTinVp+bCIYiOO1LkRABERABERABERABDomsOyoxsePH8dNdDqGc3jRTrdMzGmmiuVqSF2MKqyn1ntauEh5S/1LpS56GonCiIAIiIAIiIAIiEA3BJYd1fjjjz+iHoRNdLpB0VRBnN6RpcahemV05iSWS+pivbooiJnzdgpC37sndbEIlwKLgAiIgAiIgAiIQB8EgsGw9KjG58+fozTqqMbN24B/gZjTprd5DocR+nMSSteQuhhV2GGphnd6Wrg4LJ3uiIAIiIAIiIAIiIAIiMAUgehl+vTpU6exiKjiUY1+JWcqA7ofCPj1F3811Wbrz0koXSvq4pUXLtImSp1RS8PXbnaKXwREQAREQAREQAREYH8Cy45qvL29ZROd3377bf8Md5ai3+PPb9Orjcifk7B88bPaGXLGf+WFiyDyN7XAs9R51VkLCiYCInBGAkwSM4Tyx0jCXBLjQ5hRYvqQs5vZiu3LL78Mu+RtWzqm+TgemkRJMSQdJixjoiwyd57vtG3GFJsInIIAPZceFHpu6Lb0IDosktx3332n7nOKSmwnk3iZ8sf5GRgbnfYu2h7DNR8IXkF1bKcs58pJ3A9mNtt+m95sVCsD+HMSNBSpiyuBb/O61L9tOCoWEbgSAWRN3Ir4m3I34D7SQEDC/niIoU+ePEGeWAmJdFkD8+rVq2G64U5MlIT4JqGpkq70xpXY9XpPBDjegN1HRntQEPRDJ5Ic31Ol71MWjmrkj7k8Rul0KDZSp8nd3d3xgUBp5F0jpB6NEggK1eijZm/6rYuhdK04ozonQgL3/hYulja14Tem2RapjFUigMiO/wl9gdULNzc3/GdqEBHkzz//rJSiom2HAO5DVDeuRAgE/tGAcQalkdZCy1lcFt4lXUNHzWImewSW11OGRT8vSwDjD8M1PdHTc4MczzjPgH8sMbLNmEPO+SM/z549OzY/St0mQGWhMWL1wkxth4xP+UAwtRd2Xo03deEh4Jfh/UqaJ901YUqti/c+NvD39u1bf5lxz2ggyxtngRlEPwFC0v83zoGiOw8BbNHff//9VINhCGCC8DylUU7LCLx7987/+Z9qJNxnIhlJoihtBmr/B2YqacyMRYkq8GICo+1E347FPNe/yNA9WilTnSW9T9ejA67Pw4IYGHNGRRTGEEq0IEK9sjMBatCQGdJmFq8lSBTVUeQ2e9GOePbixYvZ3MYA0GjCuug0l4d8d3biYiiUZ5YxVhsX7cxPpLnS9Q4EmGNmpQHmmqm0aEv4ODGzOBVA989LgAl+zHQsdhoWAXkOTQyBEskAGY4/LvAXnRJPmQ2lIflNBITEWykbqYJ3a5YoWijpIp3wdJhPzKH9uYcMi6k7IpARYOimRww7Lz2U/kKvCd2W3jQq5ND16ICMAFm0tX/iyMCYM+r/FYxRtTOg+NcTWHxUY3BFkcuSXQVFfNZPudqZqfT0f94NRQp0pcCjE1dTZS6dEa+U522jnSrs1H3N0G/L/yyxIU/4x5ou7fBnqaka+RxV/MIcMA3DSBG9cVQADcOLZzAZJs2g7bF1kPTwXdJV4zTqa6tHo+S5uVX8isdPALllOHQbdgajw9Kn/OmuDOn54uyZn5XF0esQoE4Z84etcUraDPeZ/lNFT7UferdNL32KTW8qnp3vM0uVZsy+5nPfhHVxdOJqKuv9zUwXzUwELLIuTjWPvu+zriAz7xjlxWjvtx0Z8ejR4QQYIhj3MrsE33uGex6xmJDVREYmmVpmEQsiwmgYzH325jc8zZLmgxcWT45GmN4kaWTiYdI0zjXrJ9MkdC0CjROgs2DJT4duZlsQvo0uYPiJYWPcrbyMMGm2R9Mtkt9GY9DNPQnwsUAw4MPByOxXGsP6c3bBOXwN7Z6snGn5Fy46I2wwGOPA8eoicowfTZEd0h/tsSGLZiZCVv2d/NiiKfUNCdBTity2SRqv1AWTERvmWVGtJxB82DKZjLlearZoCztEhFFzEzlEFGCTpNGsoiumns+MPIi5tnoZ40n344k34wVqqhpnpKGLXgnQyDNTId2QrsFMilFkno76cvMKsulUbzUiXPYomycajQRr1eh93WycALMVNE4mJqZa2jD/tAdtWjbEcoUuQBmPVxeLJOBs2B1W2xnvZIKgpwiyLnoodRYG8XpBiYr8DRbEr1eqEkBXzOwSKGy4hSyTF1PFL8s2+zQOp41JJX2FpBFVbTE3RossQs7t4Z3p7RheFyLQJYGs/zLR41x/aAjxzAPuw8ruvyEPRj73yaRSWUOAuT9GfuQEvzGGVkGrDjuvrkm6m3dnLfBtlrTI7NSEddEzHkXWXaqLCwzZRdUc6eni1ASKekosqWd6OAbWRVMEhroikhnDxeJ9jHBDMjQ0XJ3T4mMAQYdM7+AHYXu9xsCIIJ7ZDTXOSEwXXRKgI6TfdwQY/0SP8ZVHdHPqnGuoMgJ4Xkdz8ARTmJYJ4KhCdU9tszSacwQS/KJZJbFDUxzNQDs3ZV3cqS6KbGuL5aSdCrMomQXOqJrPW0T6xC85v9zDEi5oXcNIdGd/ArgJZTuRMvvrV9imMoxxY+oRQ3Eqy2baI9PPfrtiapOcSo77qSRtBNMjETgjAZYPpB2Br/aGvh4bRjXF1jNBSaGcU0hTqeh+OwSCwZCvzNSyhWFW+WroqMYi6+JJfQP5WB/sjKqFi3S/BTKTU24b9m3dOSmBxdNXRQPZSeF0mW2+wenIgF2CKYP1khkxGJNN0STIQsc0daQH5zpJMhkj8dSLli96KCnMGQkMJ1yK+m/aAYfF9+hyw7eK7niS6NLhq4hSf4GDwZA16sbcYlZq2iquKDTva+6ut1g8yzDu/LNIcT3eGbXItNjlwIS0VCrQG9Lezq1Nye1GoKhj75YrJVSJAAv/UlmNLl80s2bnypg55quPZxFOsOniKJziUiOJHXn6oh1ST0WgYwK4oaZfdpzASzd1T18fguJp7amWdAgaZiDc6VIqmyrspe5jk8DZBEVouK/1FAfaJOM/SmPYRGcqmO6flMDB1kXPeBTJdjkwLfAV9K9Ijuh0cXYCi+cIFr94dmLnzf/QQMeSkg2LYzcJvvfZkkUkXadVBD2zaEinUM6YNyy+ohKB2gToCOkMCz0OAbo0Udu6SGyzAUpTTMM7lz90KZWlHC5+HQyGQWk0FtOmlFAacTBhgvs6SqM9s5PCOfX1mdTFLhculkpXtDZb2jt1c1Tmpwgwai+rd33Op5A2e3/ow7at87ltqUYGTQclWh12Eier9EXPK075wxOVwohAOwQyG7uxv9RUnlE4px7F+1Vd4DxrIxkcNN0Tq6Pji6A0Ys2mJfsH7ag0dkzmOkVjtDlSXXROX4X66NWkVuSOG1BoI7LrdNG0pIYPYRosu/YvP8he1M9DCGRbKeII5Fw06M+t/3tPnH5PJAKXmjsyxdhfBIUUgWYJoOmlW/4yYbegC3tmXqraNDwZ0Fxks42wUsaCwbDoqEaUxlI37EqZrxdt1YmbetkujflIddEzHsXy9DowFUEINJZZmSJJXZyUADPWRYI+xaTXdD9Sn7Q2R7M93Eqxxs4BtnUxzViRaZEXS+XXZTMgaQ51LQKtEVhvWqREHsGg9HNQBMozkd2rVFYE6oKBmdNkTgT7s9OKQ1tK99y+ILG0yFW7bZrQ5tdSFzdHWhChx+FkGJ0UgCGTK9zBISRdDzNbZEYlZgFngylAOwSyRYOVqs9vAyw1TTulhwCcwF2uL2inOSkn+xPITIs08mXfa4+6WG/i2LmxltTF/RtYOynGoxo9+o9n9qGdoiknQwLMBX82vLvbHc+AGDPTpWBRRCCg6GmAxhuZnX5ohZjysXgw6PD9w9VWyyFis88uGKBZPJDNXmdh4k9a17Zr3mLMuqhBgPnXVJGjp1ca9PyeM6XqYpGffNHcRw3gilMENieQnSLjHKuzbKCteQz19YZ3j2TCx1pf6qzirvaTbxYN3tNWPSrleel5CJy3dDHnh6mLWrhIHXgG5VhV4aIDdZEhhqUdRtn5DiGn4qhW73OYUT3RTxYPwMde9EUA9tIUvRNVK1nNJMtKpkUSSpVSAxFDTak4iCEFc4pnIhlHpmVWFyPDeiQChxNIJ0EQkResWqQI6dLHqRIVWfKnIpm6b3yd4ysdiCKxLLooJcAqCWau/WpS6cxjaX4UfgcChzmjesajWP5eByaPXBUhhItTo2CIQQDF486ufcRZROfb21tc5GsfLZXhPcVPRBAMRIy/wxk7FEXUDByipCueoipjJplDST+9VG69GnSqi8s+8OiBw2YZixkuCLNMjM7i0U8RaIoAvTjNz7IeRAx0kDSe0Wt7xnD0Ff9Nj2RyalHEj0IhUwLIY0xY39zcIKGlH6w0zPBak9dDJqe78z+npI8H/RWNNbS2g7JZMVm/S1hsWMhhFTNUM2qcTtFkYkH8FxSZd2tm7dxxAwfZAhWRPvLu3btzF+bCuc9ULAaHejCcY+/iPNAOp0wfuAwsjrYekF5jHt1JiJu9lvfwcmXNftmAzEju+T4ui9yDyJkBdWQPzG7C0N4WTH/wyhXaSfb5tvtvO+oM0qOd1fQpZTzMGdW2L6W55LrSGp4slZ1/emYQsyw55bzsrcN/Muea7eERsoQCyTb9rHfCLY1ZK4weNN/MT5UZLAJwX65ro/UIFpEZJXOim69fv05nahHoS71Aiwrr+UjQNxfnAbsoaw34Y4ijU1M0YkOSxh6yOM6iAiqwCOxPAJ+O1ChHg1/mIJC6s06VYnHkUxGm9z2y2ZrxIU1L1+0ToGFjS/Q4SKdlQVFEulvWBdJ4dN0OgWPURSQJP4Jsxs7/YuMhS7sfxTmjuogDarYoK9QLQ0l6SAByZNB8cECleVDSVIDmJ3KnZM3Gm7Syt4xAJiAumMT1p8u8TNqzpl4cNUxNBR69H7rz6CPdFIH+CGQf9MXOolk8o6CqDhEedfGMosgoSd00CCCJIbx52kOMBBsUjZO3LiWtsVOj56saKZ304pi1i0Xtr9eBqQhCaF6Lv0BHtU7sih5dMc0e6iLmxKzv8TMTqdNXdC0C5yXA3G06FPC5repMkaZlQOt11DWKrEcisIZA5i60bMIFRwNPHqpKAqmNdCozGh+myPRxn715+QwhiTm/F5SaLxeb3zAdGbao6IODSpESkLqY0tjv2nmuUZohBuhzTdhQxlEfVMzFqV0xlpGBBteFKbVw6n58XRcicEYCmTGhqt0APh5PVIJVVVnPWE3KswgYBPh4pVoWvprL3PA8n7mqzupOyUTqotEYTv2ICQscQ+7u7vyKIq2d3RPoAuyCc+qyK/MGASyoxzij+hsiue9ScMlkRKOS4qPacmRMaJMLxo6pGVCmoEaT4Atk7NloPBqNTTdF4BQEssFw1Bq/YUFSoXYqWsmCU2R0XwRGCWS9eNnHmo9mFs9oWlMf1tHApTc944MWLpZSPUV4fME4RLFI0GLqnw+WtrnGsnqKKl6ZyQPURS1cpM4yxxVPLZ6rTzKIZA6loYxTvnYMVbMfKp0P4WknCnMuAqm5bwcPgjS5KVBSF6fI6L4IjBLI1Lxlnqge0yIf0KqSQFaQ0cJqfBjFct6beHsVHaJISWkDbD/RpS3nvPVYO+cHqIue8SgWu8uBCbVnVJWKpR5eLJutHMazzx0KOPXlm6rQqfBphrGGpz91LQIdEEiHgtrd3DnyTHXSDmirCCJQm8DibUs9H8GqpkXIeMQzjQ+1m9A+8WPNpsktUBR5Rfux71NH7aTCRNUBaxc941Fk1OXA1L0nKi4NsQazCxZPZ3f4ybA1a1qksZ5r6eawmLojAkMCfHpp29xnrKtqNyCJ2V4WsidRYFhNuiMCBgEmenDRJAB92aP1DaNiKsfjB1h1Rsnp+dWlVDaskY7vIHGxzpD59ykvsNGyYzPn9EVWt+oDkfG5iCWjdetil8bu0s8J36Fz9U+jgKNfGg5yzbrf8GftWdVhirojAjsQ4LPN3w4JkYRnqm60h+6TPaUiAiclwAcafW9N5o2PZoy2tiTgGR+0cDFWxxkvaKXM5nsaW1o6JimY1tR8fcpk8XXqT7Q4kkNe3FtddE5fBRZdnrgIAc8kYtoaqk4opgltcj2662mMeVTv9Wwih6N8jEQXIiACCwho4eICaFOvMEMfeDb7+R/90HDTeVrDVMHr3Q9mdjxQLiiYeiT42pKAR13UdFK99l81ZiRPVL4i1zb6I00OC+QF+2PVumgkco+dJmb1gJ1RPeNRzF+XA5PnqxAJhIvaH4ksuZU/jV18DP2fR4anHMOcR6VcmXO9LgIdE/C4fFP8Lkfdbas1HCfbrJZoF5Zhtn1PDUxYbM3fpW/RaO3g4OdpTst20BlNcfSmRzzT+DCKruWbKIqofJ7KjaVAUeSV3dxeYronvQjzXCfNvD/be69dLGqyXQ5MpeoiVrUTTe3YIunowsXQWA0lEwIatvxdWiFFYJSAc+wdtf+PRnjNm5jmOE7WI9xfk88mpcYEyslvK907N8nJPpF4pILFO+g4i+D0/OpSKnMiOl2wsM4Qucs5+FPAMFMTFjeerrynyHCRTa9qiYq+YqjETauL/U0uMi1dWv3M8ZS+cmB4e1QyrIsYD/HsygLw8+3bt7Z364GFVdIicCICdt8MBck64IlKt1tWjYmt3fJwkYSKHOdOzcRT0tpORp7xQQsXz9LMmNVCpmLOxXDaysrC4M/gxhzNo0ePskf6aRO4wlY3ezujOqevQsV0Kbh4JhHTdskX4kSmRXJuy1L2xCRmDVpIXBF0zRUsae3rWgQ2JOARB+0eumFmzhvV6ILA8xan5Zy3Mw1flZJzKWltF2KND1VrebfIsUmwmU3RMMWwr7eR2e0AACAASURBVEMU11QQ0yhrXj/Fu1gXd93qxjMeRXD9CS5M2/hnegIH1uxFIKe4sKvYs/4Q9bg/q/Ip6k6Z7JgAszAeAaK/UXfzOmUaq3QY3zwPF4nwCkIYVemZRGbVYu2JY/vbHZqcxoeWux5+WEiMRR6GtCv817QAYWW1Fq1dLKqglRmzXy+aj8O6uKszqmc8isXrb2DyfBVi8bk4nWkRfdjoCV2ai9P60rUINEvAOfZqpma2BrVF8yyiTQKgK17EKc7TN2ubFp2eX/1JZZu01WMjCesMb25uUPwMASzLZDhEEcu2dMWMzIKfV3BG3XvtomdYjFXVn+BSqi6eTi6xJ92NfW5ipetCBESgBgHP2KsJHQ95XCQ4q5q5POHy4CoNg1ACWL59nkNfSiNvMLzHExUmDx48qJp5z/ighYtVq2BB5GGdIboK3qf+1xm7MCuFxY3+txTSIFBkXTTiafnRrmsXndNXgVd/X2Icyv0TP0A449ER9ge+vzptuW8rbyKQEvCIgzIdpMSMazTGBZuWGRFWeoSOMdxDBauCR0WplCVFmxGwV/uHwLVNi6Si8SGrl8Z/oihiSxz2biPbqDQoirxV26vZyEOvj4rc5otcQKsSK1JJKON+axc941FE05/gUjT9Q8Wc8egIWRdjA9aFCLRDQAsX26kL5UQEUgIeiR8NP32lxrVHPOtPKqtBsnac2F1Q+Tz1FXOCosgrZxQpYxEav/DsyhGLUKSkxbdqXBQprlIXa1TBSJzM5nr2mYhvckJxvD7RhW1dLJqAOVGplVURaJyAU7boz/+/8XpR9i5OgGPxPARqd0yn55fURU9l1QtDa8Hq4BzMQzYQuvDrvsga4Hrkt425SEnbNukstiLFFaN0o9bF2uNjRq32T6Z2/EkwKJ+x+FgwjMbH/JZcIPxtQCFFYEMCHglDvuIbAldUIuAh4DEt7qCkecYHFA99wT11WiMM9gZWJ9neW1m6jOeInbWXvGaJXvknHcRpEzLk5J0B+hXXsDhzJ3XROX0VYHUmuMi0SLVqn5udBwIlJwKRgEcc3EEqjfnRhQiIAAQ8CxfliXrlpqJDFM9S+3510a+k1S67X3GldGRmJ3XRI69ENJ0JLkWmRTwHitygI7TDL+ypr86mAA6nrQyIgJOAFi46QSmYCOxJAN9Cj7imfW72rJR20tIhiu3UhScnQaHyhGwnjF9xDfYeqYt1647JIaeFmnygUzFG1M1QtdjthYuyLlYDr4hFwCLgsWDw/hkd4K1i65kItE3A44mKSFDbBdTp+dXZJH6zTYPZPU5cw/XUM5UQS8GWp+e1NMRSnPrCbxEpqtmqTPw5ade62JPgUmRadAp2VRvQ4shlXVyMTi+KQD0CHs8O/6euXj4VswhcioCnYzZiWtxBa71U1Y8WFkURLbFoC33iQUtEyKw9pzCaYd1MCfgtIn6bXhp/jWt/ToKEsId10Tl9FXD0JLiwc7FffWc31JO6oVJxsw5v5y1ajV6qOEVgNwIeqVSmg92qQwmJAARmv5iBkhYuXqG1cIgiWiJGRX9hdYiin9U+Ib/66itnQn6lwBnh4mD+nOznjOqRV2KBuxFcwhAQy2Vf8FU49WbHtidqT1MAdj3qqQg0RYBRyPNJ6GbUbQq+MiMCUwQ8QhEqwQ7TrJ6caHyYqseV9zGlYFH0uCXHhGgVmBN1iGIE0s6Ff7ebdvLszEkwX//HGXpNMM94FOPvZmDyu5HQ/4smliKrdi5sT1S/mb6dEiknItABAefY25P/fwe1piJ0T8CeYA3F94sQi3E5Pb/0BV9MeOpFyDPqAtavK6KN4IOGXVq64hTVY+/77SJU4rFZJXV/HqJS1py62MfAxA43tgaVthVEurO7ntsfP38vSrHoWgREYCUBj7qo7rkSsl4XgVICjXRMZzbOLp+U1k7V8OyIi+Migq4HfsgJQzQbW+AqcmoftKpUW4jcr7z497+sVy5/HqKEUF1ddE5fxV7RwcBEr378+LGzmpku8js9O+PcP5itG/t70f45V4oi0DEBj0QS5w475qCiiUBTBOwvZsjqDt9NjQ97tgqO4Ma7+O7uzlP7IWMMzm/fvkWKfvDgwZ5ZVVoLCPi/pH5VbUE2nK/48xDLVX2rG894FIsXsxXvnPHC70PC9sd9TBfZLe+MJ9KcseEpzyKQEnAuXNxBKk1zpWsRuDgB7EseAjvMI3vEsz6kMg/wemFwN2MzG1tMylJnPwvWKO7QBrJ09XMxASqLlWWezQKKWsLi/Ngv+vMQ16pIXbSRFj/Frdw5dcQozCBSnMCOLyBu8jmhVdkdYHY3XudpIvQ0JFfNou1Yw0qqZwIeWZDy1xYHEY6ZQWMMwaeFLHXgP9Jzo1HZ6hPwSAjRAaxedpyeX5pOWlMFnKStQxTXADzXu3xMPYtR/apaveLbK8hiuqmxpy118ewDE4KR89gc6sA5xRirbecLdEWqw1YUnVkq2siHc4QYYZ0xK5gIiMAUAY+6yEBUW3/DMz8MI0jJrMDpw59iirnui8AsAU/HrD2JQyY92UBrrT0+zOI6YwD2EdEhimesuJV5PpG66FRZ07N86qqLzumrUENnH5jQr5xuqJjRnJr9yra75nW+JZvoiqV5cDbi0mgVXgSuRsAjDtaWSvkEpD36/v37V6sFlVcEMgJpj8gexZ87TJ23MD7E8nZzgRy44BBFPLBYmiTN/OzNwPk99YwAtVE485AqNXXVRc94FKE4QcfwTV0wmcQKZqd+BRaNC1PVt8Nncipp3ReBbgggtXiGo9qjbuZZsIOLXTc1qIL0SsAjqO3QUzziWe3xoacqZshF6/P4IsZSYznACCmHiwjk7BdsZYTDzmwHnw2wAwePeED7TFfP1t0Z1TMeRS6nHpjIvLMFYFdMKyAWv7ULJhUwQ9NcdssYaTHBpjOFdgOuhDom4JRaao+6eJ9GyHTwHY4dj8npQgQaJOA87qx2T3F6fsVdLhok2U6WgAmo29tb56hLzlEqwiGK0hXbqcdNcoIQ64nHOQ54oloQhqkNz1upaZHwddXFIpfL85qVGCk8i9eRls6iK9IysH+y7zNt+qP59+7dO6PZUWTz7U8eklbje/8YJdUjEWiKgGeqju5Z1c2B5dnpFGb27WkKlzIjAvsQmN0ZjmygS9TOjGd82MHCWbuYteNniEP8Q3b18AyZgaoOUaxdLwfGny72M7LhNC8ZMax55FFYiD8rS0V1kRmXVFawy7bDjgt2BhY/ZbDwjBRIZgQ7hV2xCIXd7M47BVAEQYFFoDUCnkGptmkx2/fLOe3aGknlRwQ2JOARihpRF2uPDxtS3T8qJtMR51iC5BlpQ/bgqUMU96+pnVPEL8Azz+JvNjXy77HkobOg3aSpV1y7WITjpAOTX1ekemq7l6T1utu13ew83Wa3rCohEWiTADNrzDeH6UYkRf5Weig5Pc2qjrq4u6SfAArV32RZm81JuWqZwImsi1XHh5bryM6bDlG0+egpE6PsB25z4ON44MKr9NM8lc/h9K7UxSlWM/fxnGQwtW1rIQp09F51RQpoE5B1caYZrX6MYoCagQjyt5bxf11OSayG1G4ETFGzO8LQL4Wb/C3+nKQrBo3CV+2e2SY3HJBj5ESPREAEIgFkhnhd48I5nZTZFmrk5Fxx6hDFc9XXUbll2YVHXTwqe6Rry+0hY0ggeQ4/WT226Y+iIQ95d9PE60aG+ucsHUI8q/vq5ubQ2G0OfZf9QPD0F+TvIXzaGwvoD8yYkvYTyBYG5EPzvXtM7/ljS0PSDIaxDe/UG3WJOU2O/KTZ0/U+BEYbGDf3SV2pjBKw/XFCr2G3zNF3t7pJ/Gn3HL3GM2ir5M4eD6MZxIZf21Fu8SYf6HoD7NmRdp9/z/QoQ8EhHDxDEMawYd5qrV1k+srjox+6FsJE1R0XYgfe5AKDALPyntLxYcYjq2ODDyZWm0PHZd+kLS2LhBbI+XUsDBvCx07FtBbYnTtfLcuA3lpPAM/M2W30MNCxlUJpWlT90Fw5jATpp96om/mxeMTTYQ51RwSuSaBUMyml5PE+kCdqoIrrKQIqlpbh13YUO3XHcIeiiCmy3gA7mrRutkNgxDQ3yJzHI3Tw0gY3POmOqru11EWP/hrLfaKBCfcw5/5+4Easj2Xs8sKuZaeJo0sy9QrFR2i2BaItsKm30+OoXlYV8xQBliZ6vEF4PdstZirC9H7mBZo+Sq/rdU8aXqoJk9CDBw/SpHUtApclUK/fOZEyneQZfE4klTkLviAY7rhMv/oVxXA2BlKiFMUFtHt6hQaQzZkOS+dR24Zvrb8zO1uEZ8GoI3otdbEIxCkGJmQgjDZO6Y36QKxfX6+Nx2B/dbTPzebVF5a6OaOlW2H+dQZWsN0IYDB0anRkqWggDUVwRo6BulKRs4lVmRYrcVa0ZyTgUSSc+smy4mfdcyqSUXlxKnCX99H6nMMvUwCIfHxtV25R1iXGyxZq1ECX0qB17e8F5pktmvpkS11Mq2/yGt0PB1SPixcDBza3i8ym20CqbqQxWVVdP5idr0pLj8wxa4dMw+t6HwJOcW1ZZphQcMqalRzeUIZTGYs5i4sMhsvqS29dkMCBBsbM8j8FX1O9kEldJAxQnI2BCK5RbgrRZe9jXhpdPZ4Ccc7tpq+svJ5Nccq0SLpV1EWGJKfIQg4YOj3zbSsZLX6dsrDKyCnhIc0zcFxnv3jbGVWfnMWtbvRFJjv93SrEgOBOAx6NTTcPIeCZ21uTsal5wTVx+t9lfj2doUAjnfV78UeukCLQB4FZdyp7HnYNhLR7GvHM5tB4t5tH9oQaiMIhijLDdlPjmxdkVjdzuitumLHZLBkBqqiLRSJCswNTmDHCRGa7XIaKZGRh7GBV9Ib12n5UNhlZF7etQc9k5zDFos44fF13tiWQWt48MdsiSxYDpkW7S6bhS6ce0nenrhFG02j58LQ8FThVCt0XgaoEZmWeSuoirpLOmGdzWJVPI5FPqdaYjJgox41CimIjNdVsNvj8sZzVzt6eWsOs8xEWL8vcNdwsdf2dIl8LxNn1KW4bA7taFXn9MXxccMdkDskwugFi7raVcvHYaGAGbeMRnfHi6JoqftHAQrUS3p//bOC109q8YWRLNZA4/TlXyBoERl2huFkjLcXpJzA7mNf4ehbNG/rL0nfITG1mRNXZYH3XeI3S2X52m3+IjSJkEkImNzLs2IrM9tZFjHLOGayQ16xDZgXY+SeZx+WPTSAMg2yaJfgyCqOyX3AS3bZjyLSYtpP110V9Kk1u8YtpJLreisCspJglNCrxZ2HCT9ZXp3XNJypsAT8amJtp4Kkw/vuMgalfTRgY/a8rpAhchwDSgi32YKJHFNkQCKawKVvZMBVbuh2G7/gO3PAaYyIsnI3BiKqzwTqu7kpFs2dq+BDvsy9mJiEMCzvrDbS9upgKDcMMZXdQdhtRtBB3cC3g+AF//hlEWKtz2SXOWriYNeaqP0vVjKqZUeT7EECmdPo7IVxm66vDhFdm8cuyjTCU3Vn2cyiM4nPbyMC+rER6SwSqErA7JkmXeq0buWVwuLu7MwJkj2xVNgvc/U9GYORsnY3RfUXXKyBTDHZ/59u97fTQsCxDCSELg+V8VpfZWF1EbnDa5UJeDx+Y2AgEh/6bmxvm3vwDNGQR3/eZEsgqtZ2fsi7uWReLjz3AzrNnPpWWTcBvdafiZpc9xLQycZCPU1iBwOBm+J8sWw0bEw0XTLRlqZNta/1D9r5+isD1CKCE2EY8/7S1DQ8Jxz/mhKgOl8rsEumpCJyOAMqC7SjkN/4vKzvHhxovBl8kI8A/jww/19JHfuEmZguxpjSV9eHR9LAOo/ItkKQZSeW8HqrApidK6xtqFkPsNUUXtNgsHv08kIDtl5LWLE5Qznxm3yGG/vRF4kmjTa/pwmnIBdfDMf+QIX1Bzq/wStYwQtVz8wplb7+MRscMNeUfAaYKO5tEOhrE66nYdF8ERGANAXuGqN6nk5hj7x5eIAagE3nKdc8TyAiDVoAARG5s5WGYxXCHme8d9AqSYNzE+5wvpTHXPpXJcB+xe/3wbZA83SMb1+mK036Gl036ItC3X7RL5dDuODxljMLT28mEaa80wtGhf1RtCG+t+UQNP0JrYnOWV8H8BEbrXeqiH2DtkFnnTTtyGAfWZGA4lZPFP/ozm2xakwG9KwIikBJAK7MVEJSUNPwm1/Y4gMDgFzZuyNDoqIGrK65KYX1aujc6gSkzd8L/0XdLb5JjfO3C/9J3R8OTN+6TyU22c2BMRwzSEucUte3iwidHx/2luDa5xtM78/rzREtf0CoyD6jdwrAMZsrTjDGQ0cbv5c5ig8yhlBF71BGU4WtqMJx6xQBC78Z5JouQQdKfcyNyPdqKwLB5EDPqIv7DWyWheFYSMDomMTMaLNhnH+EN37NscQ3dk7Ei67PDzKsXD5nojghsRYC+iXN4plKlkaMxIiGkd9ZcM9Qbbq7IG4wSowLDeKKj+ivmuPHQV7rLNIAsM6PNg5v2jAUfuakXdX8NAduZYdg7a0xWrcm/3oUACjzDdFZZ3MFNw88HHW84T2m4PzCkDxMNeeA+sTmTJvP07izz/NRQ6QS4ZzBZF/ekvSyt0dEg7V+lH1PG/PT1cE33JKHh/eEdYwxZVkC9JQIikBKgJ9qC3FZi2+hQELt80Xc/5H/cGdVOJqbX5QVCGBNsfvkpbQfXuR4VGWN72Kq5X4ens6SzskWsAi60atFJdf9gDC9pTYVrhm9Px6ENMEANX58dstAYhxpmjGc2aeIfVT/ItkTM/ZuQJ8XR+uKm512F2Y2A3THpoQiXnt7NsEBnjD06XMTu6Vw1vVuplZAIXJnA6OAcOy9dnmFhMR+EBHvtEpIAYUrjH1cX7ZLEIvV0QfUgMK2poVL0pw5vz45IfKxXubOyReiV0hXrVcEmMRvSG3XHWEQnoq7DmM4FPzERjH4DkAidAxexGT2XeJA4Q7qUkcAIqeSTuaEpPZP8LPjqbAJQkcwSGP2OS12c5bZ/ADrRaGWlIhY9lxEgDgu8EoYFxoqpTs39ODLYM7whIcLvX3alKALXJDA67Zt2+WU+O7w1nDZKoy11WIi1M64uzhYjTfuk1wBF1qGkyEOSeGKDcF7YlS6eTozLgs3KFrOWomXp6q1tCSDJTalhdv9KnyJllnY3mkcaw7Jrxs9lH7NtGSo2g8CoBiJ10SB27CNEEVvO83fVYff0DDWIQ8cSUOoicCkCTMhOzfWEzk5Hpld6PvGE4ctuDyAMAsw3LSY8vtUNp8+jgLII0liR6R+5DgwJu7iJTriGF9XDYlPt/7G4Xlite3t7O/U6nGk/U091fysC1AJnnNJJ2b2Afgp2WjWyICub1ba3grxDPGxlwSm9C0Zaahz5kgPcFmRydDMMfzx8wLSrjR/XUSG11c1R5Beny6cTmY+BfcGAEBMddk+i9Zzciyi5bDyJSetCBESglAAygH0uIhGitmDf4o+OjBaDjEenRvZDS0QI5M8+CJ0Y0OkW7Jv1SVkWK5p68bIEEFI/aUOf/qBBX5aMCi4CywhgqaPjfNqTJn8Rkj64LKH0LcybfEJQOydT+vQBXyxZFFOAjV/Luth4BRnZo4P7B4TQTY3uSbf9tCuP/zLyo0ciIAL1CKD1Mcvj/xaPd+CJu3zlo1P6miKMWxcnEtVtEfgfAQwL2EOmWAynNqdC6r4IiEBGgJ2vcVBh1pDJQj4hwcjAVyTMKSJBogNsfqgPB2MwPRnSJcWw235IlP9YrUmXP1mts8pq/Kesi41XkCd79E06Jt0zeJEMx4TgLWV3T2yGxGAnRwyc1WSH0VMREIGqBDAAcs5W+ASvTIhvN4oisvpWH26piytr5Iqvj0ohEQTTogSIP3UhAiIgAiKwP4HRgZrpBp27uH9dHJvizc3NbAawQD569Gg2mAKIgAjUJhAmcJGlZ11MhznBVTUsSio4UHEYy9idz8Zu6p4IWATsFsxkp/WynomACIiACIiACOxCwDk7YBznvUs2lYgIiMA/BND0+Pvhhx9YoBi9jbjA9yf6FxA09QDaYVsWqYtqoMUEbEP55p5yxfnTCyIgAiIgAiIgAvfuYaOYxcAk71Yea7NpKYAIiICTAL2ynd2n/uPMtIKJQCCAldxAIdOiAUePREAEREAERGBPAm/evJlNjjVOs2EUQARE4MoEpC5eufaXlB2DuPEau2IYT/VIBERABERABERgHwJOT1StWtynOpSKCJyXgNTF89bdMTnXwsVjuCtVERABERABESgh4PFElWmxhKjCisBFCUhdvGjFLy62bV1kue3imPWiCIiACIiACIjAJgTYJ8PjicrZV5skp0hEQAQ6JiB1sePKrVI027ooZ9Qq0BWpCIiACGxBgAM8t4hGcSwkgAq38M3y13766afZl2qc4zqbqAKIgAicjoDUxdNV2ZEZfv/+vZE8u/pqdzWDjx6JgAiIgAhcjQALCDkDk48j5x+irvOfXfI5j7s2h6dPn84mwSnes2EUQAREQASkLqoNFBCQabEAloKKgAiIwHEERpcGjN48Lo+dp8xG4pwsxZGGOIVyZlosLV/Sx48fo0DaO43H8Asu0FHTFEdjwLSI4jr6SDdFQAREICUgdTGloesZAvbCRZ2iMYNPj0VABERgLwKjSwM0Su+F/x72Q6rAOKYYde6bb76p5J7qMRt6zI+74VJCIiACLROQuthy7TSXN1kXm6sSZUgEREAExgjgAMkCgfQJpsV2Dn1OM9bfNcY97Iez5UJjrKGzkbqhpoZcscMNls/ZHCqACIiACEDg5uPHjwIhAk4COM8Y/i3v3r3T58dJUsFEQAREoDYBVpujtPzyyy8khCHrxYsXGqJrMyd+DIb+LYXQ4e1NARZkmFq21UXmESpZNRfkVq+IgAi0T+Cz9rOoHDZCgK+LoSuSSQkijdSUsiECIiACEGBM/vnnn4ViZwIeR9CYJVuvi8H8F8+ePZuN03Meoz9FhRQBEeiegKyL3VfxZgVE7Li7u5uKjiUx9VbtTyWq+yIgAiIgAiLQFAH2Pi3Kz4ZOXh7D5vfff7/DvqxFBBRYBESgcQKyLjZeQQ1lTwsXG6oMZUUEREAERKA9AqXm3Gx96coCoQraMZCcdEUbUfYUDRxr7YcPH7hvO1hlL172Z2jS+GNr392e2oDUxZ5qs25ZtC1qXb6KXQREQARE4OQEODOjqAQbHm2CpjqbeljIWpTDywZmxyD8imc9ey/Lx1Nw/M5++ukn6Y0eVo2H0c6ojVdQQ9mTdbGhylBWREAEREAE2iNQql1wKuMmhcAINhsVex1JcHfSRleEZ2ltOiO/TjDkRo6T2Xwzp+sAbKekUhfbqYvWc2KPm/oItV5/yp8IiIAIiEBlAsFr0Z/IrPuoMyp0G9tVkoQePXrkjE3BsIkJwlYEBHMrkgfGI3XxQPhnStrexoYt2s9UGOVVBERABERABCoQsHW2LEHMfRxPld1c8JPliLaXKd9oLVksAmvPjxdFpcBFnUK42iQgdbHNemkuV/bCRamLzVWYMiQCIiACIrA7Af/WNd99990m5j4mczld0ygo68dKN+AxYrvIow3XlF6EmFFMwTTgnOWR1MWz1NTB+bQXLvI1Ojh/Sl4EREAEREAEjibglIyZY2V13PrMsirMnq4lP7bhcX0euozh6dOnXZZr/0IxgbKVx/X+mVeKkYDUxYhCFxYB+3vz7bffWi/rmQiIgAiIgAhcgIBHXcQHdRNzH9vbcBiy4enHTC6eQZv4u16g6j4pItsxgA49B4Z+i/EnUVz7B9CYyHjy5AluvWqBHbSFmw3Ph+0Ah4owRcA4d5jB1F7ZOBWn7ouACIiACIhATwTQA1HhhiVCjeQPARoNZBPpGV2RPSeNJXb6NA9rQXdEQASWEdC5i8u4XestWxu0PWGuRUqlFQEREAERuDABfG2wq0SLHypijVMEiBOl1NAV+S5vYsC8cE2q6CIgAv8SkDPqvyx0NUVA+9xMkdF9ERABERABEUgJpCu10OiePXuWPl1/jR54e3tr6Ip4AEpXXM9ZMYiACEQCckaNKHQxSeDBgwdv3ryZeix/5ikyui8CIiACInA1AriJYlSMBkaKz5TrVkcT//DDD8+fPzeQvnr1ik+2EUCPREAERKCUgKyLpcSuGN7YFpWtwK9IRGUWAREQAREQgTECLE3MziVnkaG9pmMsmvweMaBzGroiixXfvXsnXTEHp98iIAKrCUhdXI3wAhEYTi8PHz68AAAVUQREQAREQAS8BNDZsrlUNMbFXqmsVCRCYjCmbjn4AX3yiy++8GZR4URABETATUDOqG5UVw3IF4iv1FTpP3z4sMkmb1Px674IiIAIiIAInJEA295kZ1DhpIpe5zcAsgQRc2IWSYYCvZQ4pShmWPRTBERgQwLaGXVDmH1GZexzg+uLdMU+a12lEgEREAERWEcAZQ/NMF35j6tOcMlBx2Melm8oCuT9+/fDl5RFj8zAEgYrIioiH990AeQwL7yOoqhzj4dkdEcERGBbAlIXt+XZYWzGvKY8UTusbxVJBERABERgIwKvX79++fLl48ePs/jQIVM1Mns6+1OK4iwiBRABEdiQgJxRN4TZZ1S4uEytXWRVvRxg+qx1lUoEREAERGAjApgNOV1jjX4YM0I8/G21z2qMVhciIAIiYBCQumjA0aP/Ebi5uRkFwezm+q3eRmPWTREQAREQARHojAA71rBjKn+2i+mw1J9//vk333yDO49/0eMwEt0RAREQgcUEpC4uRnfKF3GM4VAmvlWsl0Dfe/TokV0MY5+bFy9ezL5uR66nIiACIiACInA1AnxYWeXBn7E6kQ80n2nWN6IoypZ4tRai8opAawSkLrZWI7Xyg6KIB0s2qcnXCO3R+BSx8fePP/44mqePHz+O3tdNERABERABERABJ4Gwww1fZ6yIcdsb57sKJgIiUwHWNAAAAvFJREFUIAI7ENBWNztAPj6JKa2PRYnMXPJ/aoNTpj9Hc4/mOXpfN0VABERABERABPwE+P5OfYL9kSikCIiACNQjIOtiPbatxMxe3nd3d0ZuDLfSqYWL2uTG4KlHIiACIiACIiACIiACItAHgf/0UQyVwiAw3MI7CzxlQkTPzEKGnxwYpQ1RR8nopgiIgAiIgAiIgAiIgAj0REDqYk+1OVIWVL6pYzBGQn96iw3cPr3xz6+p1YyjgXVTBERABERABERABERABETgpASkLp604rzZnrIcpu+z91r6M1yz+H70kCid+DRkpTsiIAIiIAIiIAIiIAIi0CUBqYtdVuu/hfKYFkf3rRk1LbJv29OnT/+NXVciIAIiIAIiIAIiIAIiIAL9EpC62G/d/l0yduW2S4iuOLon26i6yM3RwHYSeioCIiACIiACIiACIiACInBGAlIXz1hrBXnmZEUjNE9HrYUcvDE0Sz558uTBgwdGbHokAiIgAiIgAiIgAiIgAiLQEwEdpNFTbY6U5bfffhtdmkhQTlx89erV0Fo4+gqBpzZKHUlVt0RABERABERABERABERABM5PQNbF89ehWYKvvvrqyy+/zIJwB0UR9W+oK75//x7NcBheumLGRD9FQAREQAREQAREQAREoHsCUhe7r+J7aIZZIf/6668PHz6w92l2/+XLl7e3tzxN76NbYm9M7+haBERABERABERABERABETgCgTkjHqFWr6HbfDu7m5YVNYuog2yHQ4rFX/99ddMUSQ8G+GgQw5f1B0REAEREAEREAEREAEREIHuCUhd7L6K/ykgXqZojMMNbKbKz5kZ7IOqvW2m+Oi+CIiACIiACIiACIiACHRPQM6o3VfxPwX84osv0BhfvHhh75VKaBRFNkHFVVW64lUah8opAiIgAiIgAiIgAiIgAmMEZF0co9L7PdYi/vLLL3if/v777yxixAcVFRE1kr+HDx9KS+y9/lU+ERABERABERABERABEXAR+H+k692IwxIQuwAAAABJRU5ErkJggg=="/>
  <p:tag name="POWERPOINTLATEX_PIXELSPEREMHEIGHT#445F663A5C20782B795C6765712030" val="183,3333"/>
  <p:tag name="POWERPOINTLATEX_BASELINEOFFSET#445F663A5C20782B795C6765712030" val="53"/>
  <p:tag name="POWERPOINTLATEX_REFCOUNTER#5C6D626F787B7B5C6266204578656D70656C20317D3A205C204F6D205C207D206628782C79293D5C737172747B782B797D5C6D626F787B205C205C20735C6161205C205C226172205C205C207D20445F663A20782B795C6765712030" val="3"/>
  <p:tag name="POWERPOINTLATEX_CACHECONTENT#5C6D626F787B7B5C6266204578656D70656C20317D3A205C204F6D205C207D206628782C79293D5C737172747B782B797D5C6D626F787B205C205C20735C6161205C205C226172205C205C207D20" val="iVBORw0KGgoAAAANSUhEUgAADaoAAAC6CAIAAAB6VgxJAAAgAElEQVR4Aeyd7/3etNWHoZ8OABmhZALICCUThIwAmQAYockECSMkTBAYgTBB0hFKN+C5qB9UVZbkY/2zbH9/LxLfsiwdXZKlo6Mj+ePff//9I/2JgAiIgAiIgAiIgAiIgAiIgAiIgAiIgAiIgAiIgAiIgAiIgAiIgAiIgAiIgAiIgAiIgAiIgAiIgAiIwHkI/OU8okpSERABERABERABERABERABERABERABERABERCB0xD47rvvPv300y+++OI0EktQEbg6gQ8fPnz22We8mK9evbp6WVU+ERABERABERABERABERABERABERCBWxD4WKc/3qKeVUgREAEREAEREAEREAEREAEREAEREAEREAERGEXg3bt3T58+/ec//7lk+Pr166+++mpU5spHBEQgSQCn5BcvXiy3P//8c95NvCGTsXVDBERABERgiwA6z6NHj7Zi6b4IiIAIXIqAPEwuVZ0qjAiIgAhcgoBOf7xENaoQIiACIiACIiACIiACIiACIiACIiACIiACIjAHgefPn+MH4HwfEQovqzlEkxQicHcCf/vb3xyCX3/99eHDhz/99JML0YUIiIAIiICdwHKernwf7cQUUwREQAREQAREQAREQAQ6EZD7YyewSlYEREAEREAEREAEREAEREAEREAEREAEREAEbkfgm2+++f777/1iv3z5UsfL+UB0LQIHEuAN/frrr30BHj9+jMuyH6JrERABERCBTQK//fYb/ae/2WPzEUUQAREQAREQAREQAREQARHoREDuj53AKlkREAEREAEREAEREAEREAEREAEREAEREAERuBEB/AC+/PLLH374wS8zvo+4W/khuhYBETiWwKtXrwIPSFyW9Z4eWynKXQRE4HQE6Dnl+3i6WpPAIiACIiACIiACIiACVyXw8e+//37VsqlcIiACIiACIiACIiACIiACIiACIiACIiACIiACAwjg+xh88JpMv/32W50qNwC+shCBAgL4OwbOyn//+9/1IewCknpEBETghgTevXunb17fsN5VZBEQAUdAHiYOhS5EQAREQAQmISD3x0kqQmKIgAiIgAiIgAiIgAiIgAiIgAiIgAiIgAiIwCkJRH0fOV6OQ+ZOWR4JLQL3IPDVV1/9+OOPflnlAenT0LUIiIAIpAis+89UTIWLgAiIwCUJyP3xktWqQk1L4M2bNz///PMvv/zy73//ezl8+pNPPnnw4MHf/va3zz//nEkcH+KYVngJJgLDCMj9cRhqZSQCIiACIiACIiACIiACIiACIiACIiACIiACVyMQ9X188uQJBvqrFVXlEYHLEWCdjIU0v1jygPRp6FoEREAE1gQ+fPjw8OHDdbhCREAEROA+BOT+eJ+6VkkPJMDZ/C9evAjmayl52IDK9zc+++yzVASFi8DlCcj98fJVrAKKgAiIgAiIgAiIgAiIgAiIwAgCuL+wCfXXX39lEyp///rXv9iQSsbuYtmW6v/L/lQ+GcZG1U8//XSEiMpDBERABAYS4KuIy+58Oka/J6TT4w8HI/4uYJiO+j5SNH1Cd2BbU1YiUEXgiy++oJvyk9Ar7NPQtQiIgAgEBHT0YwBEP0VABG5IQO6PN6x0FXkkAQxK33//vdHx0RcMJ8h//OMfsrT7THR9HwJyf7xPXaukIiACIiACIiACIiACIiACItCYAN4tfDNx8XqsSRqfSPwg/3AF+vvfWYOvSUrPioAIiMCxBHAH/OE/fziCb0qCHyS2af5OapuO+j5SKE5F2iy7IoiACExCIPoio5LJiXmSCpIYIiACUxHIHP34/v37C+xsmYq2hBEBERABERCBGxJ4/vw5vo/FBcfMjt+kDOzFAPXgeQnI/fG8dSfJRUAEREAEROC+BDA1BqdTtGXB9IBPgLVNU6mJgAiIwGUI0Anj8ogZhb8ehaITZsX96dOn/HtSf6AeWJSmCIjA/ARwIcJCjetjgajszv/uu+8KHjz2kfWhcfTh+MRr7f/YelHuIrCXQNSbB8/sV69e7U1K8UVABETg2gS++eabqLL35MmTN2/eXLvsKp0IiIAIiIAIiEBvAutDpjGzYCcPvqGEAYrPjLDtlqVSjDDY6gPBTmplCkqhnyKwi4DcH3fhUmQREAEREAEREIEpCLAG8+zZs36iMJ1g8tAvfaUsAiIgAiclQPf74sULy3lmrQqIB+S3334rl/RWPJWOCIhAPwL0kPg+/vvf/y7OgkMT3759eyLHwbVRnrJTBHXaxW1AD4rAgQQ46/Hx48eBAFozC4DopwiIwM0JYC188OBBFIKOfoxiUaAIiIAIiIAIiICdAOYU/7gBXB6ZkVlsLKgobM8gsm+VevnyJds27LkrpgicnUDc/ZHt5v6LcfZCziA/G78sHdMMokoGERABERABEZifgNwf568jSSgCInAlAu/evfvPd1z3nWeGKzmuPCwOcbEsEbEnlZkm3pN7HShJgfOH8CvSYZBXalcqiwhciUDUEXApID0hbtw4c7uecNmaT7+6Nr7R3WHpPsUnijAe4hAfVKI8pQIg+ikC5yIQ/cja69ev6eLOVRBJKwIiIAKdCOjox05glawIiIAIiIAIiECgZhQYWHCC5JxI34FSO1TVrm5FIO7+yJLS2gJ7Ky7NC6tvhTRHqgRFQAREQATuTEDuj3eufZVdBERgJAHOAcLpEE8dY6b49/C3fIwj76rINxZJFnMMf3ZvSPaVYfo50dFoRm6KJgIicF4CGJfp96L9JL6MdFmZrfY4l9PH0g0GxZ//9KCoNq5vPgb1qJ8icEYCUWdurZmdsSolswiIQHMCmaMf+ejkKbavNGeiBEVABERABERABJoQCMwsNZvQgjkd5xHkrfRN5FciIjADAbk/DqoFTOEsHA7KTNmIgAiIgAiIwNUJBDOB5sVlrRqbZvNklaAIiIAInIgATjls4oo69KxLwXyHyMUnA9HlYtPhIDRjduSFR5EMN+uKUIgIiMBgAnhy863YqA83+iQL4RZ37Tdv3rA735ccJ3I6YT9kquvoF3I55BIaU8kpYURABAoIoJXxOgcnI9Ch0dFJ9SrgqUdEQASuRCB69DUF1PLflWpZZREBERABERCBQwgw23KzMD4hwsH8NWKwK8OZ2bVVtYak5VmsYcyX+eQLU+mus2Zm62SEPysZWeyNFuEvFucvFyvPtMWJmsKnlVaCiYAIiIAIiIAIiIAIiIAI3JYAM/Yvv/zy0aNHzkqSQrEcbMaUG1eYYt9HEscuwOlo+Ppw4Bn2nVR2LhxHSQwKPCJXdcdEFyIgAocQqPd9pOujF2XV3Jef7pfdPn7IPNd0vIGz5iIbXuzzCClJREAEigmgla2PpGUdLuimitPXgyIgAiJwUgKoQC9evIgKz968aLgCRUAEREAEREAERMBCgC0WzvcRe3ul7yM5+srJjz/+OPMOWwufOeOwhsKCCDPohw8fYh5kMYUFC7wSqc3maxakScqkTy7kRY4ff/wxuWsfctA25P4YAOn1U+6PvcgqXREQAREQAREQAREQAREQgXYEmEszf14vewc5sMXw5cuXzOSJ33BTI9N47Dt4AtmdIKf1EAqI6acIiMD1CGBnTFl78NLe3IdNd0f/ieHy2bNn6143tb5+OEZcoJxR3glDp60PPjoauhCBsxPgdV5rYrhlo/WdvWiSXwREQASKCaDdRZ/l0G5pQVEyChQBERABERABETAS8E1A33//vfGpTDSONkBFcRF8b0gXqIsaAssaCq6lgYkMOyG1ydJJqy8Dkw7GQ9JcWyDJnXUczdP9epT7o0+j73VzJ9++4ip1ERABERABERABETgJgeWkOuYAbHjiX+zO2vZ0kqqTmHMRYBsozjq+tSUlHxYT3jsOX0xFqAznRV6cIPnI9WZSuA1h0NFsaxOUIoiACLQlQDeFnTGaJg6CqCLRW0vg0t9i0Q6MpP4jmDUn3J2PUXV9MDAmdWj4wutaBETg7AR4qf3VsqU4aIlv3rw5e9EkvwiIgAiUEUj5DaTCy3LRUyIgAiIgAiIgAncjEEyy+FZ1EwL+hztS9qsmGd0wEYx++TUUzH2c0Vh/agNtg3QyxkPgIwmLIzeshWiR5f4YxdIlcO2Q2yUbJSoCIiACIiACIiACdyLAytxyUt0yB+BfVuWZznGW0p0wqKwiUEsAjxbems05C/YXjmYcs6cQJ0hsBL/88gvbJfPF49Q0Pv1Qb1DI56K7IiACIuAIsPc6sx0/vwrOs5b+lrzWR0I6AQ65QPKoeVefvT6kOpSpCPQmEH21WULT17V6k1f6IiACExLA9BRdeMZTXOvNE9aXRBIBERABERCBExHwZ16YwTe/JWIsWuBGGThZGhNRtDUB1EKjOymnNtRsbOZZ34d1LYkLwX44Zr3G5Tjthdwfx1XN5lLiOFGUkwiIgAiIgAiIgAicnwCHvXHQY8r5AMM0i/TnL6VKIALdCbCGbTz0EVsMhhK8ErvL5GXAa46E6y8welH+/1LHQK6ZKEQERKATATqcVMqffPJJ5gOIdGjs2049G4RPZUdC74paXfH1bGWaD4qvnyIgAscS4NWOKmD2TuxY+ZW7CIiACDQkkNrckgpvmLWSEgEREAEREAERuDYB/yMb6zP4i8se2Go4YqA4KT3oCGDWS61Iujj+RdSS5kfIXFu+i+UeZ7sysrmft72Q++O4qp/KbD2u2MpJBERABERABDoQ4Iurv//5xzlky9/79+/fvn378uVLPjjYIU8lORcBjnnjsDd/ZriWb7Yzk9YSKkQEDieAlzDnp25OVdh4Sh+b/5Zr17Kwq5IeHqeifC689Zyppql+npLuioAIVBJACcl0m3nLZsZvci1VJpd15N4hKNjrQ48YHbS/vDd5pS8CBxJAAVsfwk3XpBf/wEpR1iIgAuMJoPuttSDEoIfU0Y/jq0M5ioAIiIAIiMDFCPjGH9a8GpbOt6VHlZmGed0kqehHUTJlp3LLzt1k1Sa/+rnOdK9s6xQuEBJ3f2RL958eBfv+Z0msIRRMq/uyN8d2ThIIjKczp5iwSYv9rJwBu7bptCqR33O1SlPpiIAIiIAIiIAIcA7Z8sdmJsyOeEaiFzK++5q9KF2JAEe+U9e7vAeuVHyVRQQaEmBJ23J+D7MkHAqDDaMNxTAmRQ9P3765BZZpFw6dOvzVSFXRREAE9hLAYpbf5x18XchPHx1m196MebRZVv2jVlf2HfkF1LUIiMD1CERfc5ZVar7hdT1KKpEIiMC1CaR0Px39eO16V+lEQAREQAREYDyBtoYg35lSrkpNatP/UrkxwYJHSNn4fW1fhrKM/BQucP3XC5ShoAg4SfDU8i8X688SYcFhaQ2rNH+tXKHVpxTUlB4RAREQAREQgTICyzeRUwbKsjT11OEE8GeiTqOr71HZWmlx0cQVKAJnJ8BRjpZZNB9ZwOtlksLigslMjR5+sx/ArZO1KB1NNEnFSQwRuBIB+pa8gpE5BOiHH37YhaLfBt1dYuDxGd12gqNnprC7slBkERCBaQnwmnNCARbyQEJURHlABkz0UwRE4JIEMkc/Hvh5hEuiVqFEQAREQAREQAREYGYC2MfyJsGo8OvZdDRaEFjwFLIhoXOBCxK8yc/46Y83KXymmKyocXYUJ5HSRPCD5GDIeldruT9mgOuWCIiACIiACDQnkDl6p3leSrA3AbQy3J7wZ9r0eeotidIXgQsQYI7DfMfi+8g8aB7fR0eetXaW4d3P1AXe0szpUncVLgIiIAIFBOg/85+SyZ9Qi31pV6aPHj3aFb9TZJycoinv9eaMJqJAERCB+QlED4BkXsY54vMLLwlFQAREoJJASvfT0Y+VYPW4CIiACIiACIjAQsB3Qyrwrstg5Iu47u4kO2ydPGe88Hna5S+r0zLXsrKn7GWZP6bcH7friKVBrDnYuDkvNG/Izqel1pbno7siIAIiIAIi0JbA4d9pbVuce6aGAoYaRlU+ffpUqtQ924BK3ZwArxW+gxZPYpZzpl3V5ixYiwckrjnygGzehJSgCNyZwKbDX95h0dL3+ngtHZ0fv8c1/W3UXZ4x4uYbynvQVpoiMCcBpmNRN2i2mnz48GFOmSWVCIiACDQhwF7cqDEKBwId/diEsBIRAREQAREQARHwP1Fd5mCXYug73sn9MUVpznDfKdYuYdlT9vTnjyn3xx11xHyGg0ZwgixuN6w17shPUUVABERABERABOoIFA/Zddnq6VoCqEwcOMcWFCZ+LKpFbc21eeh5EbglAbvvI4vck385Go8cy+Y0eUDesqWr0CLQi8Cm+2NDh0WSmsG/kC0oa5ro2JOPEWuZFSICIlBDIHXIWbSLqMlIz4qACIjAVAQwSUXl4TsJ0XAFioAIiIAIiIAIiMBeAr6Je+++2Uxe+DX5d/1c/HBd2wmUnblT5nha9pTvSmsv15Viyv1xd23iBMmqYdn0Rov3u3HrAREQAREQARGoICBVrwLeAY8yH+OoucXr8dmzZw1negcURlmKwHwE7L6P+NxM+M3rNdGff/7ZYgjAXUknc6zpKUQERGAvARSVTatOQ/fHlLPRXrFr4nOArn9UgEsq5QrgIuhCBETgYgTwxo52SkzZTqE0Xqw6VBwREIExBNhxF9X92AeijwyMqQLlIgIiIAIiIAJ3IOCftY/ugQ2/SamxnPvpfPnll/5PXZcRKPAiLTMVFjzFQskM+6jLwLZ6Su6PhSRZm3/79u3eM6Wik6VCCfSYCIiACIiACIiACJycAN9K40NCnB6Ey+PHH3/M9yJZTZfX48lrVeLPS4BXzPJ+MU9mmWfeYniSMZ9nUuYFJC/5cqsWqJJ0dEMERMBGYPPoR2xEeTvjkydPbFl9xJ5btCNj5E7RcPeMFllHP3YCrmRFYHIC/pqcL6r8oX0auhYBEbgSgVT/lgq/UtlVFhEQAREQAREQgWEEAsdEPkXbJGs/Hbs9qknWF06k4AMIqal0nlLBUwWP5GU44125P5bXGj3RL7/8sssDUu6P5bj1pAiIgAiIgAiIwNkIsE2NP3wc+cObCk9HNpDg7MgxbJwSj7/jw4cPmS28ePHC4pJ1ttJLXhGYiwCTF+NkhDnOXKJnpaEzMXpA4sRDF5RNTDdFQAREIEfANxxH423uzDYulpPODP1VStroCXBRIAoUARG4EgHcu6NfQ+KMWKZ4VyqpyiICIiACEMCKFTVVaR+ImocIiIAIiIAIiEBzAv5UK2WN2ZVpoMk0SXOXAFeNzOR3l3sYjqdl25tZ9djltCoddWlycn+sevVodrs8II0rjlUy6WEREAEREAEREAEROIIA6/R4NPp/fHycP3wc+Xv8+DGejsyycHbkGDYpRUdUkfK8LwGm5cHXLlIscO7JH12WevDAcDw7jVsb6YLOcrDlgTyVtQiIQJQAuziin4H2I3PIrv9zfY3F07doryMQQoc2Q0/F0Y/RgQNzqg7TjVacAkXgDgRSa2ZM8dj2dgcCKqMIiMB9CKR6vFT4fciopCIgAiIgAiIgAs0JoGA4p7omG8yePXvmhCz2wHMp6MInsLk72kWmTqOfVXER8hc8y3e68nHcXbtU7pFLXsj9sbZad3lAaqW/FreeFwEREAEREAEREAEREAER2EPg1atXrElbnuC8MQ5ntcScLQ5ldBaivGy4YnMebT6O7oqACIjAmkDUFzCI9vnnnwch659sF8EiGe2ysGlynC0d2vqp8SEpt3It+Y+vC+UoAvMQSB0AiYTqHOapJkkiAiJQT4B9IDr6sR6jUhhGgE0I7FBitZo/LrQnYRh5ZSQCIiACrQgw1fI/tYExv8Y6FHwGqsYDr1UBr5QOeC2+hpj+OEev5qQJnsVOaPGAfPnyJVJdCXJxWeT+WIzuvw+iUFqaOA+c60Ny/y2hrkRABERABERABERABERABE5IgGUbf69npgRMyI2TmkwiB96yC8/xbFoMOLCmlLUInJSAxf1x8/THpew4mtML0WtxEiRb8HE0xMaNvQjn7EmMlcE3kvwq0ydufRq6FoEbEki5ObKiph0mN2wPKrIIXJVAqq9L7Q+5KgeV6ywEmIYwEHP+Dn9csLX1LJJLThEQAREQAUcA/3X/Y8eY9NlA6+4aLzA3YVnyTVj4z9V44BnzvVs0LHvY8TKOiYzFDMp4kVWSIQUy8htGkOCylVrfaXFY5P7oUFRd0I9sfsCIDDa/lFQlhB4WAREQAREQAREQAREQAREQgT8JYO+wW70xkZ/aFMKMzLgWxaTs6dOnf0LS/yIgAiKwTYDuFKtlPh4Gx129KKZSDNl8U5sN/fgU8l3sfPoj76aW/C2Gr5FyKi8REIHxBOjoUksvqa5jvJDKUQREQARqCLCH0Hca8JNSR+fT0PUkBNi5FExVOLuUZjyJeBJDBERABETATgAbkW/MR/HAWESgJQUsV1iZsE35aowOBbSgK4tD1bADkL3NTJCdHyQXrFDgsMjovMtImJGBdGgDpEnKpL98T4YL8iX3ebZSZ4ow8tZfR2Z27bzoUFgy3HRwpAnW+/lem6RKJwIiIAIiIAIiIAIiIAIiUE+AKfHm9GTJhQ+2nvSz1z4ljk9jRuaHpK4xA+FvpG2RKT4KFwERCAj4tuPglvtp+fK1izzzBUbV6NcekVlL/jNXnGQTgWEE6Ap+/PHHdXYE4mwxlTP3WkiFiIAIiMAmAf/Tk35k9oG0Wsb2k9W1CFQSiKruOEloRK4Eq8dFQARE4BACuM35xzfSybONH483/sXuxHG/XD948ACdBH/Hf/3rX3jAEwez1dpyhUoj63fvSmRJZcyqCsN6zffQe3OYJ325P7asCxbbNs8RaXLMaUuhlZYIiIAIiIAIiIAITEaAfUvoVGxgMn5EcjLxJY4ITEEA/5XoynRUuNQCTzTytIHYfSiI0TuHD4iwm1Y706atTQkmAlMRWBuR1+JdRmlJ9aKoZ1ryX9e7QkTghgRYd2GmFhw0tXCgA2G57oZMVGQREIHLEOD4ktQ8OqUjXabsKshJCeDpuJY86hO5jqYQERABERCBCQkwpeLYNV/x4IAD457/pTi4SGLIkh/8hJUrkXoT0MevWxLGt3dzu3/UNtRSCKUlAiIgAiIgAiIgAickgB8Sfktv3779/fffcdtCrVpOcT9hUSSyCBxPgN2fm/uynJS8fWwqdT9PfcEHZO1dhx3RqZlIeBEQgXoCFvfHTXNQvRgDUkAHS5mtOFF4gADKQgRE4BQEOAItKie9JZ5D0VsKFAEREIFTEPBdDXyBUYS0D8QHomsREAEREAEREIF+BDBx493ufwjbnhdKC4Yd+T7aiSnmlQjI/bFxbaZmRy6blB3ZRdCFCIiACIiACIiACFybAM5JuAgwDcPf8fXr1+/fv8flkT1tTOou44N17RpU6eYnsMux7xpHP7pK2ZyRuZgch8BWWvdTFyIgAiIQJYBDucWSc43TH1MjAie9SUmLNg8FisA9CWS+ofbixYt7MlGpRUAELkAgc/RjSke6QKlVhEsS4HOolyyXCiUCIiAC9yGA/yJLZnYnSBbdWHGj/+cTydqzcZ92opIGBPTx6wBI7U9OKkp9/mNJ2mI0rxVCz4uACIiACIiACIjAcAKLR2OQLZOuBw8e+P+iKWn2FVDSTxFoSwAbh+WgsiVTPmZ6sc2gOFKzNMU3QSxU8ZWEgD6BbWGlOCJwWwLRz8kFNK6h3rx79y71mTxs6EGR9VMERODmBNCgot+H5aNsaGKa8d28eaj4InBSAikHbhQhdWsnrVOJLQIiIAIiIAKnJrA4QVIEPtaBwR8LFUZvfBz5l0U3jFGsvnFIJH8Xs/CfutYk/IEE5P7YHj5zocyJI3J/bE9cKYqACIiACIiACExAgDOBdCzQBPUgEUTgo8xkZE3nkh4tELBDePbsGVtp12QUIgIiIAILgZRHoM/nGl++zhxrdMnBwq9BXYuACOwlQLcQdX8kHTwg2Y6yN0HFFwEREIFjCXDgN91XVIZvv/02Gq5AERABERABERABERhDgCPY+BuTl3IRgfMS0Mev29dd3igs98f2xJWiCIiACIiACIiACIiACIjAfwiw2Gw8+JDo7BC9pNdyfkYWtBQ2zsr9MWCinyIgAj4B4+mP/iNnvGbJP+XJxCkCOvHojHUqmUWgKwF0SI4biWaR8aWOxlegCIiACMxAILWDTp8LmKF2JIMIiIAIiIAIiIAIiIAIbBKQ++Mmot0RMApn9v3bFyN3Z6wHREAEREAEREAEREAEREAEbkwA55XU57qiVHa5CUZTmDOQGRnOOnbZOADSHlkxRUAE7kbAcvrjo0ePzo4lddwR5brqYHH2KpP8InA4gVTngPWbT7MdLp4EEAEREAE7gczRj3LptmNUTBEQAREQAREQAREQARE4kIDcH7vAT1l/lsw+fPjQJVclKgIiIAIiIAIiIAIiIAIicGMC+WnIGsze+OsUpg3Z9XkyTuh/9erVtGWRYCIgAscSsHzEI7MJ9ljh7blnlvb1fSU7RsUUgVsRePr0aaq8mS4l9YjCRUAEROBAAqleS0c/HlgpyloEREAEREAEREAEREAEdhGQ++MuXNbI+bNGLKZza06KJwIiIAIiIAIiIAIiIAIiIAIfffTu3bvUd0ujeFjIufDHTDMfZIzSSH3pLBpZgSIgAvch8NNPP1kK+9lnn1miTRuHYqa+VZI3cE1bIgkmAiIwgMAXX3yR+v415+Zq//+AKlAWIiACTQhkvqKgeWITwkpEBERABERABERABERABAYQkPtjF8gYvlPWH/KT+2MX6EpUBERABERABERABERABG5MIHVeRQrJhY9+XIq8q4D4/egAyFRTUbgI3JmA5cvXFzj68cWLF6la3tWXphJRuAiIwFUJZA6A/OGHH65aapVLBETgYgRS/RWbQPDzvlhhVRwREAEREAEREAEREAERuCoBuT/2qtnM/ni5P/aCrnRFQAREQAREQAREQARE4JYEOAr4y58AACAASURBVK9i19GPQOJ8xGujyqzHRwue8f6JxlegCIjAHQj88ssvm8V89OjRZpyZIzCC/PzzzykJ9eXrFBmFi4AIQIDTxFMc9qqmqXQULgIiIAK9CaR2EqbCe8uj9EVABERABERABERABERABAoIyP2xAJrpkYz5W+6PJoKKJAIiIAIiIAIiIAIiIAIiYCOwd2Ems1Zty/AEsTIfZIxKzzTN+JXb6OMKFAERuCSBO5z++Pr161TdZXb2ph5RuAiIwK0IZLbToFm9e/fuVjRUWBEQgTMSeP78OZ8CWEuuox/XTBQiAiIgAiIgAiIgAiIgAjMT+OvMwvWTjSlNNPG//e1vrfa1Z2zEcn+MwlegCIiACIiACIiACIiACIhAGYG9JxdmZitlAsz5FMXcdfIQGDOr+HOWUVKJgAh0JWAx4GS2v3aVrVXimX7yJoNFK5JKRwTuSYBNNaluhO/Jvnr16p5YVGoREIGzEEjtJPz222/PUgTJKQIiIAIiIAIiIAIiIAIiAIGbuj8ypUnt6Grl/shZI6kWZrGep55VuAiIgAiIgAiIgAiIgAiIgAj4BArWlfd+GNrP7kTXFDO1Hh8tBZ9//fDhw2effRa9q0AREIG7ETCeW5ax/8xPLP/l6zscFTx/HUlCEZicQGa3CYfLFqipk5dX4omACFyJAH1UdKHw888/1764K1W0yiICIiACIiACIiACInAHAjf9+HV0StO8vlO75Mkd+3Lz7JSgCIiACIiACIiACIiACIjADQnsPfqRtZxPP/30DqBSM7JM2ffCzCSlWyIgAmcn8Msvv2wWga+IbMaZOULmy9effPKJ3MFnrjvJJgKTEMhsqsEG/tNPP00ip8QQAREQgTWB77//fh1ISOpIyGhkBYqACIiACIiACIiACIiACMxA4Kbuj2PQZ4zgOgByTBUoFxEQAREQAREQAREQARG4NgEOJ9s7uShwCjwpQ7w88fXcJTxfadwVX5FFQAQuTODXX3/dLN3eTmYzwcERMp1exqVpsJDKTgREYGYCqFsZG/iuc7hnLqZkEwERuB6B1NGP9Gk6+vF61a0SiYAIiIAIiIAIiIAIXJ6A3B87VnHGCL53hbKjlEpaBERABERABERABERABETgtAQyB3elyvTo0aPUreuFF/h6vnnz5nocVCIREIECAj///PPmU6fuUfkyScbFs6D/3MSlCCIgApckkOkuCjTVSyJSoURABCYkkDr4X0c/TlhZEkkEREAEREAEREAEREAENgnI/XETUXmEzM5XuT+WY9WTIiACIiACIiACIiACIiACfxLIHNz1Z5Tw/8w2rTDq+X8XeCZpnf781a4SiEAbAhbTzal71Hx3l/FnasNXqYiACFyFQKa74PvXHFV+lYKqHCIgAtchwJ63qKbHot5XX311nXKqJCIgAiIgAiIgAiIgAiJwGwJ3dH9kd/uY+s2stEVnVmOkUi4iIAIiIAIiIAIiIAIiIALXIMByMovKu8ryySeffPbZZ7seOXXkAs8kfaXx1DUu4UWgFQGjv05m42srSfqlkzneknLxQdt+WStlERCBKxHIuD9SzExXcyUIKosIiMC5CHz//fdRgXX0YxSLAkVABERABERABERABERgfgJ3dH8c5nqYsRQPk2H+JigJRUAEREAEREAEREAEREAEyggUHP2Y2aNVJsPkT5X5eur715NXq8QTgQEEfvnlF0suZZ2MJeUBcTI+SQW+4wMEVhYiIAJzEsAGnvEFz3Q1cxZHUomACFyegI5+vHwVq4AiIAIiIAIiIAIiIAI3JPDXG5Z5pOsh9uJff/11DXmkDOvcFTKSAKeNsmpCjbu/5YSef/3rX/5RPRzDg1QPHjzAXMg1//LH4vQXX3wxUlrlNZ4ALYTGQPNY2gO1TzNY/s24UI+Xc84c3ftFTwvD5bXyXy73ZrnXyr1cwuvoqXeas3lLKhEQARGwEMh/tzSawg09WlKTsiifJRCw+uRZho9uicAdCESNOUHBT92j5s8Pzp/lFnDQTxEQARGgP8S2EOUg98coFgWKgAgcSCB1xOO33357oFTKWgREQAREQAREQAREQAREoIbAHd0f8YypQbbrWfxsohbzlD1oV+KKPC0BVhEw7eH1yL++j2NG4CUa/67bBq0IGyJrD/yNP1jip59+MhYhU7rULYrWxL9z8eKCNvSQdu0DhwC+WyE8yfoQ79IPHz4gJ93CIm2KjB+OtIi6/NsEl5+48Zpm8PjxY2Pksmi///678cGFIQD522ycS4Tl36A3PvbNMha2ebQr9U7N4ShBERABETgdAcbEzaFwXai7nf4IAYocqAFrLEEIakYQop8iIAJ3I2A5/fHUPWq+o8P+cLcaV3lFQARqCNBp/Pjjj6kUMCt9+eWXqbsKFwEREIGRBOiRotNDlg+++eabkZIoLxEQAREQAREQASMBFjf906YwiftH4ZDI4gbAyu/yx6q6fQLy/PnzZWsE/86gDCy6CuV1xXSFdd4OSzGxSjER03E/xlY0OJrqcTDwJbs7uj/mLbxtq+H7779vZTLGwYsz4dqKtys1Otbi3pNhAxS7siuOXCNncabLg3w0gXNiMsa+svRx6eNvSZbB7MmTJ19//fUwP0gqLmoOKCtL8BQFefXqVRBo/MkbAW1eZ/4sC//EcdF4xOWCAvT06VOodkXKCMe3KY2iOtmWC/j7VTBG4ECGGX7i4cFbAEZehyby/OfF+p83i5ZwlINpkxJlErlk75Qpr26JgAiIwE0I+CqNvcjoEvbI14hZUGT0RnSPrvohbBcH1sWAhWayXPAv1wjABdoyM6myWkBbpoU4y+CS4KIPYykjzf83B/7nPyatvQvrSrGo8ei3izK2lHq565vwsN8hmkx4jpsuxhPwZ2Gp3Au6l1RS48Pzg8iwPmF8wel7KTt/rrN1fePS8yyT7mILWKpEmAWY0i69/ZL10hu7TEd2xSkhbxi+mBqW9rAMSdQLAxA2WCxFqhR7k6AlZyJD2L76mElHt0RABESgnkBqoSp1JGR9jg1TkBrTEKaSEoExBKRtjuGsXC5JYJlEL5O1zQIyr+ePubYfk9k9xlUWfzMTfL7/41w7nj17dpT7I8u4lHSzsEsxKaNvs2IOy9SVYupbRn7tH3J9w3pkmKNZLuaUxeS1/FwMX4Sje3/33Xe7qsOd5UQ7X1LmcQw1NHUsD9hqcuYFDtxq+Pf+/ftdoucj86I2lM0ltZgXo1l3ytFlXXNB1UZlHhaIAMXyj5w61shZVkDWFHnNhlXEkhEDNs5/ZQLveqrrcg46xy5hlshv377tAZxO8+XLlwXyZB6hS+STGZk+p6bZ0F/R9jK5N7wF8xpRLc9mpKWpd22Hvng9mkGmaL1vXbt3MtKjTv0qtl/z5hqzULR+BOoVy7KBpl+JlLIItCVQphG1leEUqZVpMjWaId0XozD5osYwFUIhpDuivlBplom6cTwq6MTImqcKhj8GPiSsKXW+MUADDgWC8Qgl4vF8+rorAm0J8Apb3tNhM7K2pVtSyxSQzqpHjsemuXd6TufTpEtcumWjWYBo9Hg8ciyrm+RO/VrqhddBY5CxSWR6FV4oYyKKJgIiIAJdCaR0PEaErvlWJi41phLgtR+PmoYIvHapT1E6aZunqCYJOSEBBmvmxZnJRcEtesXoRHu9+jzYz2TvEL9ZdkqqCez4Vn3JeuRd4GWkObHAwYjmFjhwUGGCbzGnLM2VxRFjjZCj3a+GmNG39SNjZsZoVO3mW2eP0MMZMS9hjxyN6DajUX92dD1iRhvQpthLhKu6P470yorWKT1LE3N8ph7XA39UkrJA1JdM1utbNCR7Z1omUiukvC/NlbNoiei16NbWrNqGMLZFc28YGBV4QI2nipAaNaNyThh4h97JiB0lLFXL+XB6A2MWitaPQF5ty9fgcnfvQNOvLHtTpux0RIzCy8DHv3T4DPo1+theGRR/fgJL87C8Cy7OPTu3ss6kbLWgLC9XQcHFrk6M0Z+OIkih4CeNhP6HgrR6BRCseDj25Ucwu7mklfBK5zIEaIe8ULzX/PGmbP4ZJ8Kb6fgRltwRg5Z8+ICen+Lt6nzmbySYa6kIvz/ZdU2XWFxGnt2Vl4uMwIhdnK8ezBOgQ9irRNEnNBwZ8+Kl7i4DPZLzhzwTjon5njNVLoWLgAiIwEgCKZVgwk51wSI1ZmTzOGlezDKcDukuCDxpca4htrTNa9SjSjGeAJaK/JyCXm6ZDTGg09Fhu2DSvfwtNp/84zziT+uikYeZaxjiowK4nrzmAkssHdH4GrxhjletR160mhboP2tUs3mR/aeM12tHqdu5P8I3A4u+ctrXkt42I/mAWzXdfR57W+Fr5LTXfoHy2raYfmqMYSgEduF3xew39FIE+5rKYOCU2leAdhEj8sgGv7SEdee+V+Z8/PzamN8ai68DAShRw5G1WCrG2kCw+X8OflnybLv2Tsa6KPa3oAUas1C0fgToivNtbPOufaDpV4q9KaPJIHaqaLRM42xhb76KfzoCZbMDesXTlbSJwKl3KhNexqq+4/JFMnZiqGrF452fXXBdrwih0TUXTN1gkzfibol0ndUGL47xZ1kP07Di8pPWyygb9MnR9WBjNblo1NdeZ0R65vopbX0/3LDNXCMp1KfiJkGF9jO+5fHSkqP9GC1zjBU0L567m5nF8DYdRc+JpwsREAERYDR3g7t/QQ8/IRypMRNWypwiRXUbAueU9vJSSdu8fBWrgJ0IMOqltigwZDMbYnbM6qdx+kNq2CRTCWLxIJ3oDIu8eLZTGV2ymx0FEz3mVhSBIjONQiQe4Y8LfmaK5qs3XJOOZmEOe/MLaiQ6BLtaOHU91lu0HIdNGyOtFFYu/t6LQOe5nftjnp3cHzPtiXe4uF/IG9YzmRbcqpHTUsAmTtx0GQyrvI2MXvxLw+NnvnFuoiCdHmVPDf+b8lgiWBZ0mwC3CLOOU6ATIG3D8WAtUiYk6NwtjdkeBxSZrJvccsLAsPJdaCKPS4QKRb904s180eRlOVHvZKyL4uYECmMWitaPANM59zKWXVgGmn7yF6RMkS2NdmaVtaDUeqSMAMNTwXtx28ZTpqEVaNf1HZdfrZudGBISx3/EXVNk9EMsYmgIROOPlsa/SEjj4SkLE3okHi9oouSSmkeQ5mKyXARbEkcwfiItMrsiZC5InCwKBNMjNyTQ9q3MNMu9t5a38qgayb9rBXPhowqSyTczUNKH0BFRTJoHFcEfF8TPY9m02DphokawpfcLMqXrW/rklAaIqC5ZXVQSoJajYx/1Ti0soxKNgTpCX0q90cSsFGPv4wiWEobwqVS7aMt3wtvfoL2IFF8EREAEjARS3fuE+w0Yblz/GVxIjTFW932iRTVYAu9DYJ6SStucpy4kybkIYA8MBrvlJ9M3xmjerOLiML9jGhKdBkZzJLAmO4ucmUnTMjNFZks6xGHqilaQKogLR/+xp2nMWtEuX4+73hrX2KIXeVMA7/j6KXLndVjWNZZXkjac0uR53Fd77uX+mOo9HdOpbEZBx0GlOjkPuajpGTNdQPOy1MgZMF//TC0uGkuxOW4hPGMV73nK8J3PiL4Aq+ha7JoQy8CZlypzd3NBd/OdXRJfOkG40dIwDcCQP541LutmJNxl17a3c7oaZCM+Qi7SklFxvTv5+/VgCOly6XSxtNLoIJfPkZeFN8vxhCRUYUtIZiDMp7m+S1Jd+5aal3R5lvKuxbaHnLF3MkIr605BR8dizELR+hFAr7U342hMXo1+4jVPmX6GhhctyDqwX5/fvFxKsBOBgkGThnSul6IhurLhYJcquEhb33H573u+vtD8150GITyF8mahRwEtZFCuLKm5OCTrl2K5JiMarWW2Qmdoad6U1JKak0oXtyUQbZDrJjo4hAZ8bI2sew+fwORzHws6Jjh+iZZrSs1UMV86uvHMRJLeaTP3ddbYVSzdMlmvn0VyaX2bzC0RooMm7SH1bKYZUFOpp5qHWyYII+XJFzBvO6J55x/XXREQARHoSoDecq0bLCF53aCrVNHEo/qA1JgoKwVCINpgNOyObxvSNsczV47XIBDtxBigM5O1goJbLI2LVtB1ehWdZmIy3Wt69QlYrLtoERajhJ+srjME7lCPebNhSqmOhmfeZVYxgkcwoNGk1/CjzP1nXS43cn+kt9qsJ8CtaU4SwhzMr8Lx1zWTQBrcMIFr5MzUNZqrZWkwWkwaHuPWXsEYhzbf5Gh20U4hU7T8rQPdH1Majys1stG0Nlc9AbL57rs01xdGnhZpLSu+NS0N4TtNa/Mm7DW0gpBdBV+Wz426GtHWw2eBhLQiY475d6r53V3ogoKfuncykqzpuo1ZKFo/AhnbdNCYUz/znkP9JC9Lee+47xT6suz01NkJ7G0wy2ty22YzDFd9x+V3aJlODB3Vj7lcW/xy1i1/U48lcXvLWetd6BtGjdqXDZKWQXxzLuCnqet7EqCRrF+Ww0PolA6sjk370oGy1WdN6dZ2jL0dUWZpJNMzI/y6D9y1jEHXF826rHuvh3mZFNb9AI0E2pkCZgZ0hqfMg21v0X42+6uCQbatkC61fN/Ca+hi6kIEREAExhNIzXqmGmSlxoxvGBfIMdq2O60TXQBXpyJI2+wEVslensB68s70Z3OyVoaF99RiaczPE8uy5qnUEL/LYpDJPWpJCOaSeWtGJnHdcgTuU4/M34P2U/wztawQKDDkmHodgpgpSZaX9y7uj7RFS492rAHavTnRC4qQqssx4QgQFcwSSLMeIyS51MiZKovF2pgqYOqVTuUVhONuVdC/VGbqyxDVPFKF3RueGmg3X1ge3FXRmwnmJc/rOiSep0SnjFLlU928LluhX0qRGhs2M81EoB3mEY25y7tA1e+FuZSLarIof5sFafhyZYDbb925dzJSsoz+0XqnvRmzULR+BDKLjtFaWwemBpp+MhenXNbT7hoNi2XTg3MSKOvf5lkgH0yV3mDdRWyGFPQhvJUocvyhH/JHNRUo806wlABrBQCFs6ZDsPCxNJ61MaJGd6JEm+0cvDUFH9wOld1RBGiHm23JvXe9L5CEN+7YdpvXOui7jqqp+nzRHte9bqovzWe37tBc20hNuoO+FEnyxgRfAOa5jB0ui/XFsW3GF/V016ALWgWVaylFpt9ItQFLsrvi5FvF0k6GCWORPEAdtGQ1YwtDxREBEehBIGNfmqdrkhrTo+rvkGZUazVqO3fgM6CM0jYHQFYWlyQQnex07b54W7F4BJOU4Kd9Fm+vFNJczy6bm4aw3AZlWf+EuV1sxQwI3KoeeRNpLX8sb/znLz/TX7c0PyS6OhBoL2SS0snzNkw/o8X6dwv3x2hb9Fm468nfeWrX8rfuQF0BjRf0j+uMgjd810+qgDRp3LgfRQczo2AUjcdpuyTFHwa+5Y/E+Vtk3iWYJXKxyxQvKgW3ZLEZJ+gCLLjgs5msJQKlsGRXFmfphgIx6N0ybZjqSHV/QTrBT+qiuGtGniA19zOvKlHA4jaQgbBJuzhTV67ggmLyiv35wv3x/39ewcYfmM6Ui7pr0qQhU9+ko+02IDbm5817JyPk4leJVmfMQtH6EeCdzfQMllvzvLCblMoUJDrkzZQV4aoELK/AOg4K81WB5MtVNmg2nB6iTQEffWbXwBTtxHjx/ZplwCrbHBIQswiWVzKDfoyfZXq7L5hlIGhYTX7Wur4zAeY+/lsWvT61rpjvEqM9zynaAz0G9eLXFz+LBz56MD+p4HrdH647Z3sfmK+RJWvinKIWJhQyGODsLTwY1/w2MKwH8DNNXRc38h6VlTe5TCVqj+IrTREQgWkJ0PlHe1H7oNC7aFJjehO+cPrR1UMCL1zk2YombXO2GpE8pyAQHZrHmPiCdzbQENaT/Xqe6xw7LetgIg6Ks/7JlM1urKgv+5VSUD1Sm7QxWm/GWrJucmsHj8CAllda8kaGIDskvL77I0CDYmd+julVe7/n65lSpsjRWzSj3kJSL4FVOioJgQjDO9BjsLGUMTpzSInqhzefOVus4b4AXDe3KjIcLn9UB4nvXb4NxOPnmhLprweP5UEic9dSa6k4u3qDQNqoIoI8qT6XzqSy0Vp0lEBI9zM/TqT41IQHA5WTpMlF82WeqFa9S9TxhNe1o95pzSQakupSNmt82IJWVGwFLgToSDdrKh9hPdBMyzZfkNTda+iu01bKzIKhhKRaRT68uX44MyVftjI9sNNYYPGsWupx3YlRg34V0wlUasiOkkX5zMwTA82kof5mqTviuILoQgTqCVhm3zPMCIpLStfh9yTB9UlfKPTGwMrERKCyh8z0P0F/uO5C7QYB4/yU4hTX+J0fDPDuUp6DoS14UxjNe4Ndt6tAhuVnZTtvW4o8tJN2L20RKTUREIHxBDLT50m6UKkx41vFlXKMDr6nnq2cq3akbZ6rviTtJASiptFOZth1kdfDrj/Pss/l1ylHQ9YWGCZ60ZhNAgPTsV80dy3zQgFq1WMAjWZsXH8P7ACBoSOvsWTUeNee/Ys/Eg8ErfxJj+BnUHm9yyYVSE7ZLAbrQMKaHAMBjv1p6dqCsgc/802tSeksr8SxC7TrjiyglPq5XqdsQixjeU9JwovQJOtMIgUvmpM2AEUXFm0VaDytWkKwHOIk2bzgwbU1JNVCor6SGYapW6n0N6UlwoCqD8QuaJ+bBaE9dCpIvbQDOsmAsP+zuG0EL52fZs11Ac9ONbsuRbRX2Wx7RBg211rLrBBHoF6x7NTmnYStLngjLM1yHUcNtVUVnC6dYm1/WPc7G9KCoWp54zoVJGrmW7/jQScW9IrNtRGyW8sQhEQV3QBvNE4NSctovtbVa3LUszcnYFG2afbnpZR/p1rNvkfyWRsTcE+s7xZIIegD/Z9+XxcgtTvG7bKojER6jbwCfYlq2tUqGGf9Gg+um4/Ca+bB8BoIsPykUOsHDwzJN+kB0A4su7IWARGYlkBqmhPMto6SX2rMUeQvk29UY9GYO6Z+pW2O4axcrkcgulhvn0fXA8kYZtu6P64zGmByyU/Klokkhq96jPdJQfUYrWtelui7HNguAguqb0DbbId7V07/qKmorMWBwXpMULa9PzcLjJzMDciUktNZUB7eZ56ygI4KY8mxGM7gB7HDRstoDwRmP5k3e14q8djV2eicwUKv67R5r1Rg3GXbLatxv5+yIHJxAla8gO6Wu2iyaOHKtdnwXL7ri6B3jibVtt0Gc6e1SJmQQ+a3GXkKbgXNw1ViqwvLQkJe7K6dZKaYe/sBV4quSPdKNaZ3AmNxB4WEmVrQrTEE6hXLrs2+IYSaDr+hGErqRASKVf1jFewDCRcToyPqJDZarhujUxd+J4ZWz9jkYvZQ9iy97trNIujBfH+gVugsapvPqlW+Sue2BPx3zb10wQUt/7x8grIEPwfYEJqjC4wJDY17mdmE6w+DPsreP+81456xaprX9a4Eg3d5rxaUH6kHTBiDhh28qsvP2Ya/vMYF0l01qMgiIAIiUE+A0TPafxLYb663S+ygt5cas4ueIkMgapa3a6RiWENA2mYNPT17WwLBDHoZpsfPFILx12kLbdWDoJfAjMDKMgR625RSpXPF5OKoNe4ztnzVY6rWot4yfjPjmgbvHvfjQ3XTzBWsOwQpr3/+YZFwmTW5sKyXrOWYJ6Th1KIJz8pE/AZUBrnH2hWFWrtIr8Xba5SsZBU8jvVwLZIlZMDwnDG+RyUcYAktbmm+bFF1p/kkbe/qgo/UrW2k2jARNrvpoKVt/vQF2HvdXJhNafc2zkyJ/LFwM9/iCMVvupN8jJx+AYtlvmfvBLriZoni5ZPX9SEE6hVLf6A5pAjGTGuGJ2MWinYxAlHFyQ1PmYu2FpwTUc0vxmeI9bNGWUTyOzFfB+g3rJNyhsZyi9mcq/pgNZF5gbvV8CLIJSVhwxyV1J0JGNvb+NlWq0rZ1K9aZTQsncAi4c/c62UIEg/6H/rDgKfFeuuksixI+Dmet9W5Io+88MdNMBZM3jfnkr1rxK/91LU/KI/Em8prc16TelDhIiACItCJQGoob77uUCZ/IJ7UmDKMN39K7o9HNQBpm0eRV75nJxB4ki0znYL5WiWHlFtVQ+P5pgGfbqTTpDKwVKSmk8d641TW4LDHVY8Z1JaW5t7uILKl+QWPpFqyC//jvc6IW3BrrwROlEkuLub+SA3utaWuK8LS8nY1ldRw4mfdb5XRIqplJdKX1l3vMnNbJInG2bQkOnncRfNKDASz+LM6YfwLxvUlqWihOtkgonqVL1XmemmZ6CLrOCwV99BRal7hTu7LQe37P2uk9ZGOlLxe5t7vl09YvZNPw3i9uWTltz3/mr7CmIWi9SNQr1i6gaafkE1Sjo4sfoNMXbe1jDcpixIZQyBYI0m1kHV4D3VlTJErcynWV/tNTKIKcFBlrhPz51C8+P3q0aJs+Fq6v9Dih1fW1/pxi842mwvIuhQKOQUB/3ULXkn389SKYr4/PF3R1n0pCmTDlpbvFemQg97JPpktUHQbluvySQV4y3Rm98qnLrpaA9ZtOypGP5WgrJFszmtmE7ismHpKBETgLAQynVJbhaEMyLqrbyuV1JiyejndU/6s3GkLXafnp0PUQ2Bpmz2oKs07EEh5krUdAY0ko5vAG0picUggTqd5JVZlNyikLspmyka8l4mmesxXZap1uXDn/ugb0NyqRz5x7rp0LBe8v3+xxFOc8xL46aef6Llq5KchfvjwoSYF/9l37949fvzYD1lfY4v/8ssv1+FjQpDw2bNnZXn98MMPn376admz9qe++OILy4jlJ/j06VP/Z/NrS7+fyfS3337z+7slJiFv3rzJPFV869GjR8XP/vzzzzy75slbxq0etb8mYxf+xx9/tEeeJyY9wDfffDNMnvzin0UM6og2bIlZGUe9UyVAPS4CMxNgBClT2GqGiZmBSLZNAv/+97834yiCT6BYa+oCPQAAIABJREFUX+2Hetdb789Q0F56qJ0LLouq7JRMJpvuGsLMhnzmba8t3V1XAdoWR6nNTODXX3/dFM/ypmwmclSEf/7zn5msHzx4kLk74a1gek4P+dlnnzWUMw8EmIuVYMmRjt0+mfUftAhcPJBZEr9enO+//94vVGqNzY8TXFtsoRmvmiC1gp8WYwVNrp9KUCAzj2zKk++CyjKd/ymaE50DFt2P9deaAE2OdYTvvvtujGlu/sYmCQMCqf4fz7C2CkOQr/Gn1BgjKEUTgQkJSNucsFIk0ikIpKY5h4zLwYvcFiBWU4tVmTjYPC3Tz73iWU5PYHb26tWrvSnfKr7qcbO6jWscODk4OxgGLnvDsywKLELi0ExPIvfHzSo7fQR8xmuMpHS7OCw2sSDQd282UGakX3311YHQgzmnXRLe7WGSp+btKWl7j1759YCUVC6c4gQaADAZTlyEthfRzRzGLOiXccp0vfPyFO8XB4RsWniNWQTRjGNG8NTyM5AzGqdtYE1Xs0jCntRh79GSIxWX3wi7iYjWu9cjeTPNaAT1TlEsChSByxCI7tXeLN2Y/mdTDEUYT6B4ub2TxjKewLAci1FvSmivCxZ0na8ApivWzjcTL45gTHzR1X3lpKtTJsWx6PDjtd9iznpwZgLrY3jW0loa5PqpSULyBayZgY4vIO5Ernskd3rI5tPJXZNcy+qCo+RL7gIzF36Xm4mmWxDA/Oi88/mJKbKgYVjGlMCW1Ra+RYBNK2tbkYyp5d+afBdkzOJc0WiQDx8+ZJOGxb3+XEWbQVpeQ16WFy9enHpnwgwkrypDan9UV3cHI0ypMUZQiiYCExKQtjlhpUikUxDA2ySqEh9liCiYJ9o5WyZ0S2ootP6+d3sW+Zj4gVmWnFCk8+nc/K7qcbMBGN9f37tplyruP5gXZklW7o95Sle4y7qa/c2MFhibbL2ZlSENN8q8ZZAlfNb2ojKMCQzmnLsyrfSg2pUXdbrX3WFXP7JLmMrIzBPWI6vlc2PF+Rp74Wj6qGVr8s2Pl/CzrpGWdHCl91Ob/BrDPe/geCHJtJIzKyv9HHYXIOqdxjcM5SgCgwkwUudXCtfy0G0aHZXWzypEBO5GoHi7Tn7+MgAj0yinLdNLPH/+vHemFr8uJpjs0XRwsKb1Pr/fmP65tN/eVan0ywhEbfFBUqf2sch73e3VRgIyI38yBfN9GpjT9egh7cMHAuyaz7ou1AjNsm5hTOry0QILmN1W7pOxmFK7vi+WvmhO98e8gSXfBflVcJlrp8hdpkRzFoSmZT9BZM4iSKrmBFAMoqPtDLYUqTHNq1sJisBIAtI2R9JWXlcikJpkdZ1Y5QH2m1KlChuVh8j4S0Rv1QQGnVU0KbToTl/jjGZ3ukDVY5MqC7YNrJ1tMrmwBmrZbIzRbHFolvtjBuZ1btEsUocJGwvJu73LjLtOlvEjb+GiUR5rpGCpzDedr4uQCWFgNi7IZRLZdcvynvsJMtWfc/Rab2jAkbTrGdd5O6wPLXodGE3ooLtWfaW059pVv2u0i9ZOcWDZcoif3bol+3crr9U7VQLU4yJwCgLsbdilh6B7jNx6cQqGtxIyUEhuVfaywvY7xLFMHvtTvpayq5ewZxHEtOifTA99C5ovZJBaw58WY+i5tN+GcJRUKwI4HOcNF0tGFi/hViI1TydfQEsP0FyksgSDKVgnvSiPy5d873x2VysiclfLg1+Qs18HVnXQle0Xsixy9HtfjBss+63V1TSDvNOw/Z2qkWGqZ6WcDKuOG7auYWxPmlFqkpIKH1lMqTEjaSsvEWhLQNpmW55K7VYEUpOsAw3d/aZUe1VT/wsGrVoFc2GLNbXSiaiVtHOmo3rcrBdLG/MXNfBxsn8Ua8mdTU15zygscs4PSu6Pm1V2kQi4u1bO62iXxTvpyT2/axlzpGuURxHfa6r25fQX//zwftc4CO41s1Y2gB5lQdEJdB30jEpH200593LLJEiH3ttnd+8AEEibf++CyIf/bFg1e8tCH1WZOwpQcQ+5Ka16p01EiiAC1yCwS1tjAO26W+AaSC9cimJnPjx7LoylR9GKUVuE2bQOkLs7MQhdhV7CkmxlHItShJLpTJMoKmO6I4tge21Slaz0+PUIGJ1UxrT5TnjdyxtNP++3FH3kkEBm4v77jiWhk3egfRTYO2vbdYaobyk+BPiJMnXj5iJzmb0O78P8m7Ik3q8rCGxlUf4Mi5Umo2iy9YH58dp/c+vzOkUKeSCnKMJZhDzLEHYWnmeXE1Uh2pOjM5S5xTcEIjWmIUwlJQLjCUjbHM9cOV6GQGoukAofUPB+7o9RPSRTok4QLN937eF5mSnpuW6pHpvUl2/UKrPS4IOBzXb9XRReYcJ9dx25PzapsnMkwnel121il+g0R+P+Yz9ZvNny/SZmIItdz0+z+TXOlzWOYv1Gx0xJ99YmBZztY3DrsXxCH81MFYyRdnNdPCOhfakmk8iwWzUlrRcyv2/Akn6n9qDeyQJfcUTgMgTQ1jY326E4vX///nB7/WWYqyA3IbDXVDEJFn8aVa+rGAu1d5F+mGCWJe31/MJYakUTgYWAxSyw69C+2cBuOsHv7QGOKmBgLe109COlM/YqGIX2OqKhyxnbEsqhFD97S/Ot6hgZynYO+ONvKmtj9aUez4dbzKSHmCLzYi9387adk6pkloKn4lhWHFPPKnwXgb2m8l2JK/LpCASqgpN/2OTF5bi+CGSTGrNGpBARmJmAtM2Za0eyTU4gM78+yoFhnrl2Bk5NtRqnjUfxrynanM+qHtf1glHL2QHYObzXeuYS5G3FZeL3339neRSXR3xguMZ1LXiLp3Z/xFwCgswfc1peWuxN2GfzthXH5eYXtIlK89zjx4939YC44vq64Jo/FUcDLW7o6wTLQoI5595Egvdq7+Nl8QvMZ5seFWWStHqKN3oAScu6qaVEdDu9D6q0iJGP02mUzWd60rv1tcng7W8vaMVBvVMrkkpHBM5CgDVaFHcU4LVyy9CDWZxvrPQ7aeYslCRnsT5zrq0RM1R0MermwtfrKkaRdhWZ+fiwHsnilSXt11jLipYigHUidcuF7zq0zz01ycXmKLBWPyaR3BcjOM8JralfR2TsVZDBl9B4jYlmEzhxyhz4jDJcLFowJS+rF5hYrGcFRjk7bYsrtnEdy55pq5j58dr4TrUSZoZ0eIWZxG2+7DOIel4ZaHVv377tNxacl8xtJQ9UBceBpbFOx0W7LDYvAtmkxmwSUwQRmIqAtM2pqkPCnI5AxiJhmYJ1Km9+/tIp03WyneYLRr8gizVsLbNC1gRUj2smvn2jyY415n04FKW8y/66lmCeEGzKgSaxKRueebyf7JHlz7mRbj51qwiQoR+vgYN9DVtVqkn5MPG2zDvu0AXM4PuIX3CN9e0ogyMvNgB3VSWuqP2+z+tXfdl1p8PzAmEsTTd4JPpz2FZRVqB31bIvbU3D9tO5yTX2pry79iYHPnzQ1jVBvdMmc0UQgUsSYKhCB+YPzZaeHLsAyht/Ws65ZHWXFarTRLpMmFM8lbGvnUL+YgeOgtLtal2zCVasNheA0iOXJOCb5FIFNNqOU48fG745Q0TfOFZCS+6BoamrJcHYq5TZhVDtsInhRRdteBiFmZ+2smBYwF4gTjCjLxukmIZb6r2J1T7KHAGi4UFgWasLEunxc9c+ih4CTJgmliL+OH93WVa0NLAJSzGhSIvWyhKSusoJa+dYkYJP0zphuuoMLpf8hdSYPB/dFYHJCUjbnLyCJN7kBDJqMC/XUQ4MmEE2TSUFYPcm28kaY1xRiholCkp9vUdUj23rdMBOpKndHwto4hDGHwYFnmXBmPmM5XslBRmd9xHMAZhaHj58WFwEBidMbJtnQGKt29wJjS+msdstltbyYGo+bHmWOAcaHCEcaNt5mak7Ko53JB/tkLusIc3QGOxlX/oZe/zimLtWoItz0YMQWJaXalCgIuP23fBwDvVONdWhZ0XgAgT+o9jOOGpfgO3Zi1C8rpwxM52dSV7+4oJPoon187HIc9u821Dt2czLEuHsfq6WMipOVwIWk/epT3/cLGDx+NK1XvzEmXD5XTrdY1evl8VXyRdgfY01vFgGzCBYafjjrAtqh6KRGuYRrD3Faa4lvEkIR6T7azbFViaLna04cUtdYCzdjFbT6jYTr4ywqTvd9jB7XuoBiz2V1afHReACBFAVogoPXffh76DUmAs0MBXhzgSkbd659lX2JgSYKfjTeT9Nwll25zwIP3DMNXMrP6NWVhG8RyxTS5d1P28TChhVjVzWXFhMH378+1yrHhvWdb9G7gt5NfdHv2wsGDOdQB1JbaT2I9/qGusq34PgM9bFpcaeyEIXeFMpgH0zfWy7M/jhYWW2GBZTJSV8zLsaFYBJezQ8EzgJ9rWEZZvy1+mMCTmLtCk9cgyl0+XSxASGOtvKD0C90+makAQWAREQARG4HoFWNq9KMk20FKMM9iIfOA9KlUXab4qMwi0EUL8t0WawY1jkjMbZfEfmd7kL1g+6zs05qm2TGJzrPdS14yXaXPcGBhvgN7dkp9IP0olG69rwLFbKCYdgB2pTkWDt7Vz7n13RdCECInAKAsHxik7mVLiLMOBCaswAyMpCBPoRCLREaZv9UCvlexJglGSa02qB1c5wc/uWPSk/JnPGYNz37wbXeCj2s/1a3B8tpo9A5pv8VD02rOh665lFmL9YIp06zrKRuqtZ6ox86EMrj/pHz/vuu++iZcdAvHkcwsuXL8cPYFFpcQeMhtsDD1z82OS8LoW/FX5998CQ4qnCITKP6aAPKdrNM62vWctChRGyeicjKEUTAREQgRsSKLbL3PZsvOKCF6Nu2CyndXEYLNimO0VD5krqngQsm92DUwFOB6q4M5ykpGy19SdcdNH9Vggosp9XhsDgzjAjyc1vBTPostl9Zqe3j7erCctiuJu51W3qTlpa89uSrkVABNoSoBuPnm+ECnf4apTUmLZ1rdREYDwBaZvjmSvHixHY9GpgnmWckTUkE9h5Wm0KxXvEPifFbaZhiYKkggIGd5efZzcWRQvVJFD12ATjkkhXQ4qT8/ruj0tROSzX3sU4Ote+wHmx0iuUr7KuB6HF9zFvyfr222+HfTh4sxKD/Tqb8YMIm0a9IH7bnwWel0bzfVs5N1PjGMtW+sRmXk0idF1iaSKhEikjsKl8W5Jdd4yWp9Zx1DutmShEBERABERgIVDsB5bX0i+M99QFn9bFYVrBLtySVbSuBCwuRwVfYOgq897E853hsfYNS1mCKVKlUWszR4tHLInIPrBJckAErJH+K8wCT9n5gpbzObAw9zNh/fTTTxZcpx6CtbRmqWLFEQERKCOQOvIjFV6WS9lTUmPKuOkpEZiEgLTNSSpCYpyagMWigoNU6vitTmUnR2cMaetNxGKxpchoKYdbFfLGok7kz5Ks6rFJTWGl6WdI8SW8i/sjZaZpWrybfTqXv8YrtNJexpAQfB+KBKMb7BxMRo7nz5+7n8deIHxe2k3xiteeN1M2RnBDsjE+0dhoaI88JmZlOxwjpMvlXNI6sXVhIdCkci3rJZvCqHfaRKQIIiACInBnAgUa4IKrUvU9L/PihfYZppAWS9khVVOwF+sQOZWpCBgJWHzdmmyXMsrTI1pxZ9hDmII0g/2cvb9i6bvTpaRtMoVMJa5wO4GgbZS5xrKqHaQTFaDriQWWVjds2SBa/M3Awy2lmxIqggiIwFUJ4EEe7UXpNg8/+hHmwRAjNeaq7VDluiqB4BWWtnnVila5uhIwWlQ4fovNbMaNYfUC45LFTBCL0Pv371udbuOkYqk341KJhZ9zH3u7exavI7hS6EL1WN8Ghi1w3Mj9kVqZYY9XfeNomwKHdVcu6WHqde50TCOjM0wnM5Gbjxwu8YKL4KzyghQq6RXkGDxi1BX8pwI13b911PW5FgzOJe1RdXrSfJus4jd5xdQ7nbQJSWwREAERGEOgQANcBDu740sx3mK/z7Kzo4rljD5YXN3R1FoFHj4PalUQpSMCjkDemrFEG2atc1K1vchv6J/facl3UWVi3nvjuJ9dqiJkH0iRGRweTMMzK0wZwSxbGVk66upDExQkKu3krW7zxcx3RNEiK1AEREAELARSDoV8i8zyeO84vl4hNaY3baUvAs0JBEqatM3mhJXgHQjYZ1IYch8/fsyZiMO8Slgd7mQEpgjoAPhMY0pdPBH5F00AtyWKOc/nUu/QAmvKqHqsocezwxY4/lop6Lkep1fFVG2xaJ+rXDXSYpN6+/YtDa7Y9sSDjEB03HTTwQH+gWDAH+aqH2Sd+hkorKlomfDDl/0KBChe/c1wqLw1rMurlHN5vIB5k3yVyBgCTYYJnMIrFWX1TmOqW7mIgAiIwEkJFGsjE+qBY6qgrODFnNsWatONoG12xtQmgWOUVtFEYJOA29WZj3muqeu6LGd3gvctV2UHrqyZpEJoEn52qWiTO6KlxL52OJP6svm4xf2x69GP1IvFFHD2Vnf2jujar49KJwLnJcCpPNGFPzwMJnEs8PUKqTHnbWmSXAQgIG1TzUAEigngOpx3JvFTZnLEH0M5Oxx4sGyW5yd41DW+lXyR9ajclW8rAqrHGpIMnTWP25+91+mPcEntALMju15MRovKY8ZYTWQNgLOIM3BYHmOIykQ45FZ0SrxLksVPf9cjbSMXCFC2+ttW7CC1Odd0AyHdz2EdtMtRFyMJNFnLr+/u1DuNrHTlJQIiIAKnI1CsO02oB46B7y812XNsohXYs4vGnEGGcwkWlVaBIrBJwKJ+M/su7n43BRgToawzHCObJRe23S42ENy/7OdGWFJex7E0CZ5q8gGBde4K2UtgOUuDp2ghFi/Gdfo4vFrUpK4OK/jurAVbh5zd/fHsHdG6RhQiAiIwA4HUwt88X4STGjNDO5EMIlBMQNpmMTo9KAI+gdR47ccJrpk+8NTDhw9xaGFLAydt8a3qII5+ioAITE5g2BrHvU5/pNYPtxBhyYpa0zDPcYTvUe2SrF++fPns2bNiAaKFcqlROs6YnG2dwGhVdKWIXhz+caiCziJfWdFidg0sKEJXeTYTP+/+ks2iKQIEcOa27z1KEcP9sWZjsXqnFFiFi4AIiIAIOALsxzB6ZrhHuLjnenOxUWwGNXVx9PErcZLraQWjumebeE5SZRIjT8D/HGEq5tmPfkyVy4VP+147Cb/7z5/72fXCsqXtcBtjVwLnShw/VOMZrqlyWZwmUQy6OrxaWh0yzD/M0ZlkdE6d/phqhAoXAREoJoApNdqF0h3VWGiL5Yk+KDUmikWBInAWAtI2z1JTknNyArxKzKOjo/am5Lg3MGtbJm5Mi0gH8zj/atV+E50lggyqFkrzx5m2Hoe9p7dzf8RCRId4oPsXG0Si65R00Ae6P/KuMg8ES/4Ex+JXmmFsWJu2C2lZ3thM7fDlgQL/ywPbf5Qnr2Q0XIEicAiBJg2y8i1T73RI1StTERABETgXAQas6LQiX4rKESqf+LR3i0s9w5nfBdr+mIqYVrAxxVcu1yNg6VFn6BOuR37aElkmZXJ/nLb6CgRbVtHyD3Y9+pGsLauAanX5OtJdERCBexJIHSWVCr88JakxDasYN4KFZ8azv2F2BUlFLR4EvnnzpiC1AY8si6psLZt/R0dbGtI22/JUauclwIFcHOVYKT+9nP9OLX6QdCxMl+7Wt1SS1OMiMIDASIPq7dwfqT86Pr9DHFCjfhYpk/oMpwg8f/4c8Sy2Nr9Em9ec+9h1b/SmAKkIqbpIxY+GH77sV+B/Oe08LUp4tsAC4LMVQfLkCTSp4srupfLxpYDqnfIVrbsiIAIicHYCxf76024B7FcjxYcMFUPuV5Z5Um6iMs1THEkiApZF4hnsNpU1le8PD59BVJau4eOMlZZJmRzRGjI/Nik+oGaxlT158qSrnBaTrFpd1ypQ4iIgAmckwOm/0f6TCQsHLp6xRJUyS42pBOgef/XqFR60Fg3BPTLPBars06dP55EnKgkmF7ygjj0YKCpYj0Bpmz2oKs2TEuDArH/84x9ttyjQ6fG3AEEBwHqDuxXd4JwOKietOIktAsUERtob/1Is5XkfHOleGlDKfIdlkqU1NLC2ksysvEY3RQVVtvnz8GW/kf3FJo2yCIcz3CX2BYDvKu8NI7fqA7E0FdNT71SMTg+KgAiIwH0IFC9+NxllzsW5uMgzWOHPpSqfq2FIWhFwBFDdLeuaB1qTnKi6GEMg6kWxzlpLKWsmJw2x7JOnB+j6ZRu+3GqhV6wBWhIfE8fS346RRLmIgAhcg0DKfyIVfo1SZ0ohNSYDx36LoxOfPXumMctOrCAmtprHjx9n1s0L0pz2EWmb01aNBDuEAPsT+s1r6LoZCvneKU6QnAT51Vdf0aXXrNgegkiZisCVCIxc4Ljj6Y+tXFsK2pxzPF8/O48ZnTMPQNRErcd5n29qrws7SUjxOugk8l9GDDkUXqYqr1GQVg2SHqZ4MUy90zXakkohAiIgAl0JFB9ChrZfPEJ1LVG/xDOzsEym80zQMkLqlgiIQBMClqMfyair51OTglQmMtIcWSlq78ctfgMaJnrXwsj0f/zxx83sZvjyNQbbU3zKDbtKE8PyZqUoggiIgAjgOJXqw3v329PClxrTpGpev37dJB0lskmAV/gOB7WmeiqfT+9ey9I5nEXb9Lnp+qQEOJCLbeeWZllTQGYlvH3LC4jDJW8Z3pA1CR7+LJoPK8j8UTS+7+H/S+AinuZih1fTpgB3q8dWrhebYIlwR/fHkXyDOsiY1IvXL4Ms6n9iR2OwqZeHIWRyndUNAzXQ2JxU8/hRz7LL4RQG06P4KN87E2j1auS/K5cnrN4pz0d3RUAEREAEIMCAhVGyYMgo8wU8NfPMLCxTrvoJUSZx3RIBEZiKgKVjlK/bVFXWWxjLGky/wyp6l07pBwQ4CyQIif7s/QVJtboodgWKgAi0IoCTAccgMX+c+WtdBYWlUNGnvv3221Y23mj6MwdqQGlSOwXGlib53jCRmmWUs+CStnmWmpKcgwmM8YB0hWJ85I9tn5Of3uUE5gJ3DszaiI3ZioFJY5MP50TXqseR263v6P7IMuFR70PGpD7VZIzzYNjbVGnXG9mOj6pQ5SsCIiACKQLaXpMio3AREAEREIFWBHC8sHw9J8iuzBcwSORcPzOzsExB5NeSgaNbInAxApaOUS7RF6v0THEwTFsWFTRMZBie65ZFm3ry5Elvyy1rWpvcztLq7uDHsFlZiiAC8xBgXGOhx3UynObAS9q7TxtTfIqW6sNv++VrqTGt2h7Kf5kloZUA90nnwCX7YZBTPZUvgLRNn4au70NgsAckYFm6ffbsGdsncIKc9iRIsHBiJcqbxTRxn9ZyupKqHl2VjTyd8C8u1/tcHDi1S3VSE54iQI/PDrmaVsHI8erVq5oUuj7LPLBr+pMnfuBbMDkZiScCrQgUm/vVO7WqAqUjAiIgApcnULYEnpqSXBUX35IoK1oZ3rK89JQIiMCxBCxLmxPabZpD0w6uBalzEMkT5kNd+Qi6exYClhqv3CK+ieLdu3ebcYgg5cRCSXFEQAR8Aiy74loUdHSXcQ1MFURHP/ptIHotNSaKxQ+sXB71k9J1hgAd1DfffJOJcI1bQSccLZS0zSgWBd6BALrK+C4X8zgvHc4wUy3IclIsIn388cdsVsFtut6Gz1Fly98dGtI8ZVQ9HlsXd3R/PJB4qp+a8xSB58+fs92kBhfu8wxaNSno2R4E7rCbqgc3pXkfAqiD9YXV2mEBQ/VOBdD0iAiIwJ0JlC2BM0JNZdnpXYMWr6a1DAxJ2i+0xqIQEbgqgZStxi/vnHYbX0JdtyJgWZ68gztsK56Tp2P5FiEmgt7nglha3WWUkyYml8nblcQTgUkIfPfddyyfr02ULKhfYEpIEVIHqqXcIiepl65iWAYUqTGWKvjss8/ev3//9ddfC5cF1944KAOAxeHJcgz/3sRniy9tc7YakTwTEsAj5e3bt+OnCZywyCSreOd8K5IIgCM4Xo94ZCLSrmSRH2ceutOXL1/CkE6Vo3l+//MPZYk/xrJdaSpyGQHVY4bbyLf7jh+/zqDveiuzkZe+qWvWxYmjlvEh7LIlwyVTemq6WqYKxTJ0erD4YLZO8oxMVuPcSNrKSwT2ElDvtJeY4ouACIjAbQngn4e9uEBXRz+/z2EPZcb0ym1gt22TKrgInJFAxlbjFwfbiP/zpNd8bmbtA+HKcueZiIPAhcVvoGwHgp+Lrich8Pr1601Jeh/GgwAXa3WZfmaTtiKIgAg0IcBSN31Xpm/hg4+4GjTJ66hEKEI0a9Y+7ryTLVPpDpfUGIcif8Gy5swfuHPCs0lj7S6DTcPidecS0UU/AtI2+7FVylcigKWajalsYEjtbehUWGYuDx8+xHHwEFM5h4jxMVXL2O0Xn3GcTp49utewU/lFO+m16nGqirvp6Y8jPUxdfWc6r5n3DyF2DS6GDbYYMt92HHRxIAFaGu7/7Ps8UAZlLQIiIAJrAuqd1kwUIgIiIAIWAmXr8ZmJiSXTc8UpcA+lgGVgz0VG0oqACCwELE7S0+5ZVSU2J4D9ynIaqPwGmpM/KsG1u8BakgGbIiy6mVrdumoUIgIiECXAEiyqS75jGexbEJWzJpDxGneBaArjP6AZFeOQQKkxh2BXpiKQJyBtM89Hd0XAEWD3Ak7nnLw7YP7lMl0ucGUZ7DLORlwcLsk3r7A5OfHVWU7M5WBHND1Oi5Tvo4Nz4IXq8UD4qaxv6v6YwtE1PNN/zfwRJQYby2JABh2G4wmXDznzICOz/RZw/jxC+AT/0wszItpLp5gicE8CTQ4qKHYcV+90z1anUouACIhAGYEye1BmYlImxsxPFRSWxUKZkGauU8kmAm0JWJykZ96z2paGUjOOGoecDKHaaU6AdSNLmr2r23gG7WXcH1uNHY2xAAAgAElEQVQZPSx1pzgicEMCnOkY/eB1gALj5ymOtQvEdj9TRz8yQZ7wQ2RO7N4XUmN6E1b6IrCXgLTNvcQUXwQYx/FE5NsUjPUjd6LiymJ8YSvriE8kc2ovrkHGURvdhsMp2eGAjid7dSX8ho+rHhvCbJvUTd0f6SOirmpd+7VMLzb/afzFfjxLe6Xss3ndzc+87auu1ERABAYTKDboq3caXFPKTgREQAROTQCTUIFTjsXX59RYnPBl87syp1KXqS5EQATORcCy4XPmPau7aOdtO022ge2SZ8LIGdudk7Zg5HXP6mIqApbDeAY4HVpaHSt/shVM1XgkjAhMSIA1L9y1+WqkUbbU6YnGx4+NlhI+5RZ5rLTDcrcMKFJjhlWHMhIBCEjbVDMQgTICzH34lCUeZhwGyeA+YFKGnGwgMe5MKysUT+HCyLe2LT0DkTFQU3ycQXvvxysuzm0fVD3OXPU3dX8cXyWZ7nLy+QbTZst+wU2kfE/h1BsKNwuoCCIgAiLgE8ivLPoxdS0CIiACIiACNQTKzlkv8wuskfOQZy3LP2vBypCu01GICIjAKQhYPMInt9vYORfv0bJncfaYloFjzNLL2UmeQv7Xr19vyjlgU8TFWh2W5DxVWUvyfHRXBMoIsPy0+cHrIGW+2TX4O4+BAMU/WXKOPkuPfeejH2FysQElWssKFIFzEZC2ea76krQTEmBkxw8SOzbnmrF5lQ9Ad7XP9LMJ48rJ2Y3GbSrYHBbHx5srNhM2SNXjhJUSiCT3xwBIr5+ZicfkpwjQwzITbsLl2bNnU62zytzWpFqViAiIQJRAzcqieqcoUgWKgAiIgAhECXz99dfR8HygcZtpPpH572ZmYSnh9eXrFBmFi8AlCWC4tJRrcruNpQhLnPxEg89L2ZO6ZEzctiwWMLk/XqP2MVFaTjzttwDmMFrUlSu1uhpriYOmCxEQAZ8A7oDoKpY+zX+K65OelZgSOxUelPqqP6XGXLVmVa7zEpC2ed66k+RzEsB9EJ2HLR+4QuId+PLlS6zibb0hMQj0+JwpB4Rx6KNl8y1GG9ym6T3k+DhhI1Q9Tlgpa5Hk/rhm0iUkY8liga1Lli0S5TRdS19sz4qDJI2rC/Y0i2M2Ia/lgWL+elAE5iTQqo+q6WFqnnVU1Ts5FLoQAREQgWsT4GsgBSvimenJZXCx/FMwlylzJ70MNBVEBO5GwNJLYH2+zDdn5XWUb+GW01lIQV+eymM8y13LVhDW0nq//pnvBfkkC5Q9//GR15u2iLwf9khRlZcIXIAAU55dH7wOiowiZOyFggcP/InfQ9TRk37y5o4CUmMObJbKWgSiBKRtRrEoUASaEGDQx08Rd7TFG5KDIRdvyPrVVT5n2vYwL06v5IAwS6mZfuJ/+dVXX1kiK85gAqrHwcCLs5P7YzG6fQ9m1hfbuqXvEysbm2EjI3b20dxNPCCZludijLpXPwQiaXSyPaoEykcERKA9ActpH5Zca9ZI1DtZCCuOCIiACIiAI8CHP9y18YLxbhKd3ChwQbSyuQy2jIK89IgIiMBJCWAi35T8Mkc/UtK815HsG5aBY1oj3mZLVoSAgKW6Jzn6cYAXZgCn60/5YXfFq8RvRYD1fkyIQW+GFyB/dg7GjzDaE+wdM3XEYyq8tzzzpB+0hKhgUmOiWBQoAp0IWN5KaZud4CvZuxHgYMjFG5IDbtiOxZYArOV5A0gGUcMXE6levHiRycvdYkM+ql3NyrJLShfNCagemyPtl6DcH/ux/W/K+S10c1rS2UWHe/t/y9DuiqXWXTPwdjmHKTUhv7mnOcxVv0VABOYm0GTNr9KWpN5p7jYi6URABERgOgIc+FHgOt9J25+HjvH0C1/gAkdS/3Fdi4AInI6A5fTHSt1+KibyOspXh2WFchKLVr4gurtJgE0glq2PT5482UyqMsL1Wt2mUaV4GbIStR4XgYsR4Lgj7IfBG8d0hvOKdjkC0gu1+hLOAMKUOijykimjM34PAwSYOYvrDSgz05ZsIrBJQNrmJiJFEIFOBPAg5ABFHF14DdnyWvCdH5QNVI568RDDaH5HyCY51susFNYEVI9rJjOHyP1xRO3kF94m9ON+8+ZNfttfpaGKBQa8pEegz+ZRsEi8Ti86315HU4gIiMBZCFiWQDbLUtm9VD6+iKfeabOaFEEEREAErkRg1xLXUnCj/eW8lCyfGQpKV2ARC1LQTxEQgXMR0OmPQX2dyAEikLz+J2W3zKHk/liPeoYULD4iGD8HfEfVIsm5Wt3mRvEmFo8ZWpFkEIEDCbAKG3xFkS7r7du3rPQjFY6AuzZvGA8lOrC8LuuUqAXTYZfmNS6kxlyjHlWKKxGw6HjSNq9U4yrLnARQinArZIayd8d7SuWwF5PvCxlN0/J9tFMdH1P1OJ55ZY5/rXxej1sIZHq3XRNRS171cdgguHmoLysEFCrvIpmXhNVWrF3HflquifWwiadUnpXuioAIjCTQ5KWuPL5RvdPIGldeIiACInANAiyAYTa1+G248jLksUYyYF3f5TjyomDLLCc8XZXGSPLKSwRORICTACzd5oR2m2LIm15HFiDFuU/+oGWFkiJw4vLkBZF4FgIW1+dN66glo3yc/PeC3LOVFgaXzpiLTaPKbY+hXY6foRbu3NM2bITMfUiN5nS3M/+YwT1+/Dh40TAkcgCHf8oGCzf2ToyVGtwH/ccb1lTDpDizIyj4kjiq2t2awZqq1Jg1E4WIwLEEpG0ey1+5z0wArXiw1kF2bBFBO8LRMOO040ND5WCyVqxgoLQYHSjR4gqM2L6ouu5HQPXYj22/lOX+2I/t/6dM5xidlS23ZzNgLfPnPBT2EbIuiOfi4gSZj5y5yzDD1PRAwzGjHab/TO1khHe3Nvc0u5i6EAEROAUBy7x0syCV/ovqnTYJK4IIiIAIiMCaANo1f+vwTAgLXcsBIZk4J71VcLblXnonJSOxRUAEHAGj5n8lx+hN98c7mzgsfgNX8oV1L8I9LyapbqMYg1cHK5vEpm/fuYpTSWN5nBVN9MxNMk3yumcidM4o/8Xr0yeCxkrTejmJ04zWczp2x+1a+ADgsQdVWGohNV/T0Y/QMw4oFs6KIwIi0ITAJG+lUYwbqmdNalmJ7CWAM9myPYN9LBhkBhtbaOcI4GTYFB7tqMwxEWcb4y4UOOQ/IbsppCL0I6B67Me2a8r6+HVXvH8knl942zQ9d5fPywB3+/X82bv/xyW9sHNYZISotPyyVZG+I8hi5M9KFyVE5UPeIwVWXiIgAr0J1L/UKKz1Jlf1Tr0rWumLgAiIwPUIsF61HIJiL1p+qmJPZ7aYTDH2Dugc/Vg/fM/GQfKIgAjkCVg6ikqjR16A8Xc3D12r3CA6vkQNc7QsDdZP0xoKrKRqCFhe/00baY0Ay7OXbHX5bmQqS3h9DVpSwH7OR4rl+2hhVRyHN5oXlqWN4hRO8eDa95HZn/vg9boIuz7yOL8HIa9StHtBVXPLVWsI9wm55IByn+pTSS9JQNrmJatVhaok4PQNdOOjjNJsEWHbp2VWUuyYaPR9BGZwenclXj3eloDqsS3PYanJ/bE76nz3PY8lffF9zNtiGJYYFXxkTKv2LrL6j3N9rG2i3nIdnXUHZdRPERCBsxBo4pDdZI1EvdNZ2ozkFAEREIGpCOSnHmtRUf5/+umndfjZQ4zfMfGL6QxwfqCuRUAErk3AcvpjE91+Hoybp3rkjULzFKS5JMwELWW/WHtojvEsCRqVnwH7Ii7prZI/RLbSjHyWNubLWbxu6ieiawuBvVMhS5pTxQkKiOWQhYmM598333xjf+MYBMvONxqGKDVfSx0JOUywGTKSGjNDLUgGEfAJSNv0aehaBBwB3y24wHjr0qm8wDCCOWjTAxLtqGB3DRs2/GJmRGUrfkaRyzyoWwMIqB4HQO6UhdwfO4H9/2Q3J43zWE6XCXMGx9dff73+AsIyQmSe2rzF4FHv5bOZSypC4M2ZipYPZ+dlPoLuioAInIWAZe1hsyzorJtxNiOod9pEpAgiIAIiIAJrAgwfe7dXvXjxYp3O2UNSa2OpcnEyyuDvraQkUbgIiMBIAhaT9N5OdaT8ZXnlTfy33eFpnAn2tl+xUIqd7eOPP8bxrmChpaxJ3PCpSd59ozlxHtOxsanku5F8F2TM4lzR8kDOVZbJpc273k4uvEU8XydhvrMMGfkHWdDJR/DvzjwxpLDRrpsupYkF1edwxmupMWesNcl8bQLRLisost+rB7da/byqttmKj9I5lgBK8oFzXubdHKG9uVHEOML6JO0bM/aar/1cdN2bgOqxN+F+6cv9sR/bP1LenDTSvfaVwJY6s8S8NoY3T8qVk5VCRghbPvFYZH3gNLXeUclyYkS85AoVARGYjECBLrsuAbur14EFIeqdCqDpEREQAREQgeBQkE0gjH1Ge+hmUpNEYNpiOcHLSYupy27RcE/pQgRE4AIELC4pp3M82qyXvH3/8r4jKT6WmSA+Fr2NeO4LuRjKdGJcqrLqwy3V3dvVlVJYxGBdvHerq+cZpJBXw27o/ni9cSSo8Xl+Xr51YW9kmZyNWwzW61MqohWxa5qDXmQ8riyaV9fAVEHkN7BgtwwoUmO6NlElLgIBActbKW0zgKafNyRgeVP6YcG/ZdOKbrEa+RJilDY+wvrvSbfioy4+//Mv5TvkMznjterxjLXmZJb7o0PR/oJjUfN93IC9HZZSMVvOnzCMnJQlkxRn81ZONRGArjKTRb9buzZBRsXI13L0EQWKgAjMSaBe2673WXRk1Ds5FLoQAREQARGwE+C8qL2DUWoxyZ7pVDH3FoeJzOkcC6YCLmFE4KQEjJ7fA75+Oxhg3hEn77c0WNSR2Vlmgr1XKGmTvn3pwYMHIwncKi+fc6rg+Tcl9dSu8Bla3S6BjZHzeC/voLamhLPaOlAhzQnQtFrtRm4uW8MEWcdhDcU+eSHmLuvi3plUw6JlktLRjxk4y60ZBhSpMZvVpAi3IpBXhxYU0jZv1SRU2CgBy/gVfbBVIIdz5af5ezeIbvpTOsnnVLqceJkLXHoQfvljA2cm5nlvqR7PW3dILvfHjtW3ObccoNxsFg//5fwRldgOLMMPc+/N8uaFoaPMO1nmHy++i+9m/vCDzZQtfDYT6ReBKmb8Zs2GP8xA027i7EdAKYuAkQBmmvrVvsqe0BdVvZNPQ9ciIAIiIAJ2AvYp+pIm2uyHDx/s6c8ckwnFrtGcjV53WCiducokmwgcRcDyGYdLuunkC2VZqDuqyvrlyyBoGTvy6yL14gXD9yRbpuvLNWEKlnY+gL/FnNi71Y2vnXwXNF6eATlyrMv79+8xFg1oVAOKM1sWWPUBi4+pZVifTfgx8uxywOXsYeP+kDHCL7mkVq92FW2kwIPzkhozGLiyEwELAWmbFkqKIwKWCVFvSnl1wmIocBIyIuc/tepiosHis+F+6mIqAqrHqaqjQBi5PxZAMz3CPrzNPvFwiw+rg3m/bPpfPmxt3FCIm12lHefp06eHTLDxvDRVaiISg9lvv/2WuHlwMKu5VDGe+AjJH8b0x48fH3XQ5sEslL0IbBEIVpu2okfu06vjsxi5URqk3qmUnJ4TAREQgVsTQHt/+fLlLgSVI86uvLpG3lsQfVq0a3UocRGYmQAT5E3xKk0cm+kfEiFfqL1nGxxShOaZ5r+I4rLr7YjmD0mY4076JSyHa9oLowWvN3+j/bOthWFApWzineEsgAEcgixoTpjNqfTf9deaAE0OsLsORAxq5/I/aX67xq/Kb3w150n9Rn0jGCi1jW2hLTWmeatTgiJQSWBTHVrSl7ZZyVmPX4AAjsK4mh1bECZcGXedXRYS44hMeXfpZvV8Nh2W6rO4Ugqqx7PXptwfu9QgnbVl4S1vdO4imZcoU0fcDb2AyCVzy10aGPEzg0Qkg1UQPb5RNVw9Wh7A0ZVMmMuf/+gj30hdk07bZ2mHUXcuS+NsK4lSE4FTEKh/kfP7hAogqHcqgKZHREAEREAEIMBS0K5PYDOxZ3ZwdnSsK1t22Lti4iS6a7LjHtSFCIjABQhYjom6pJtO3miDWXy8Tebw5hT1qwikwmpk3BscPGj8yZc6/DWJTXudMVlFWxOwrGDlX5N1mgUhllZ3rN24oFA8sqmJdX2PymTWUyJweQK7PBqZGB7uiODXSGohY1eh/ASvd20ZUKTGXK/eVaKZCUjbnLl2JNtsBCyjWG+ZM86IDx48sOduL8vg+b6lU7IX8/IxVY9nr2K5P3apQWO3daAlnUlspjdfoHDu496jd7Fh8VQNU6y9m4LVpJ96NjWRTsUPwqNehkGc8T9TH4ZAkhuuZ4znrxzPRWDvtzLXpWOBpMe2Y/VOa9QKEQEREAERsBBAQd21w4dP8lmSnTYO+u2uQZNJR4+Be1o+EkwERCAgcNvTHzfdvje9lwKSF/hpsW73NlUFBpyzD8oztwrfzTQl5yTuj71bXar4NeH5DuSMDp01NPSsCExCgCWeXW9fMCQdWArWsKJjNPNcTeVcvUQRubvLRe8BJWgzUmMC/vp5NwLSNu9W4ypvDQH7SXs1ueSfzYySu0zrlk22iySZHPOilt3Nz9HK0rzwU6rHs1eu3B/b1yCHdVnM6GR81IZXlgbxvMxrYByFUvaBFSzplR6Q0Pvqq6/aV0w2RaZku8awIDFknmpbJOJRyymnTEp6VNsLuOmnCMxDoH7TcPOjHxc46p3maSSSRAREQATORQB9b9fBxii0nJ54rjL60uL7mJ/g+JHRh3fB8Z/VtQiIwAUIGOfvB+5Z7Qo579plN/V2FTKVOGcVY3bDasQfF/Ujl/Hw467rE4F7BxW0dzdyCpfC1wQsR1/k35F1mgUhM3irFIi9+Ui+AxkAdlNCRRCBexLYtU+MNYVJjk5IiZ0Kn79ypcbMX0eSUATqCUjbrGeoFO5DgGnR4VpHZpJiP/2RSb3dLj3YSUPuj/YXSvVoZzVtTLk/Nq4aDK/BVqdUBru23KUSKQvHaJvvgnHiqdk/h98k3pNlsi1P4eyPFbsmhb3PMtKknAWNSRnr3ZhafbSMFaCr1b5ecqVwWwL5fqkrFmxPRrf1lBh06TXdZipZwtU7ZeDolghcngC9E2fTol7yPUSjo8blmaiAuwiglu/yzkeBPNzktKuALjIvyy5lHt/HwZYmJ6ouREAEZiBgUf4vvG8wY9yndqa1jKMUseEWn1TML1iN+OPi2bNn9OfPnz8vbldGb/iuvrDBELZr7C4uePCg1E4fSM0GaT+d1DW0U7f88LJ96X4K46/zHUjX92h8YZWjCJyIAHsG8qN/UJZgYArujvmJDYSxfp0XXfTglaO1DAUhUmMKoOkREbgwAWmbF65cFW0vgcO1jsz7aFef7Avcmez2orPEx9Rvl82S4LXj2FmpHqdtCXJ/bFk1zGEwvBpTPMrig+0sb+jnpLEaw/FSfNyAKo+4x4oNTyPMJtGwAtT4BTI8z+OXgCQZdSHjGdmEpBIRgTIClsMPylLefKr+pTCumW1KEo2g3imKRYEicGECTEqx5rOWj7r49OlT1MvHjx8/fPiQJf/6I44uzE1FixJAsberuMzwK3X4qAwDAnlT7Llw5PMZ/QnsBVRMERCBTQL588mWx48y2mwKXx8hvx03bzKqz70sBeZEdPVRzyoGLyZ0xbvRoq4VayHtyx7rZ/MhKH7+floyKi5LPqPoXcxHsP3444/vo3ZaDvCwxInyNAZarB/599SY0fho+Q7kpIUaj1E5ikAPArt86+s/klNfhJS1NhVen2O/FKTG9GOrlEVgQgIWTdISp6ZoF9Y2a7Do2TkJZPwZxgiceR/tLm6WY1+X4vSzLURxWXqD6IP3DFQ9XqDe5f7YrBLx1du16ja4d1vKyUQr382xONpqWZ107Eut0WqAp3E/dPTxgsDKQyt9g3VB7g0fyTRFGp4+otQQtZJqSOAoyxq9d75j3CwjBkR8kjaj1URQ71RDT8+KwLkI0Ckx5UapWG81Y8kfV0g6nHl2XJyL7W2l5fRQ+2IzXiCtpgPDgOMmEnWIiQqAf+cZDwuJlkWBIiACxQTyDjpLsvaes1iMox7M22rsPeow+TFibDopsmTCeLdXJHQqS3lZ8+h3ZnCw8WDkvJgBkQ02UbY3Vzvtq1x7m9wS37J/Mv+eluU74Kn8C3Vht/IBbJWFCFQSYNJk79wwRxw7K2SAjg5PQAjGzUosAx6XGjMAsrIQgdMRsHfIZUW7sLZZBkRPzUyAGcRgb5CARsbjzb5/fr2UE+Ry1M/K5e+jxD4qX9XjUeQb5iv3xzYwOVUl43AWzWO8JR2zZmrSuEiISAXG4mjplkAUrEovT4x9Iz/Ahz+BRSlMFRlr+7Ej9CIYtozMWs5IS3oKlMJFIEoArQIX7eitroGVVjN6zvoTczcLqN5pE5EiiMA1CFhUSiwCLFTPoHJcg/lNSoGlw25axcv2RC62eAzbdwkzuTh2Ge8m7U3FFIH5Cdz89Me8B1Lee2l85eZNHL48BVtSjSNIpWnLFzK4RqPzLXVkNGxSTEabxGgMtJaLqZ39ajOo3NRPtKyM1c49dUb3x7wCiS7az43YcdOFCIhAhsAuE+jmGJHJqP5WKne2oJ+rJ5EaU98YlIIInI6AtM3TVZkEPpzAsa4LKRvIrhmZ3fA+2MGuxu/l8IYxXgDV43jmzXOU+2MDpFgMC47cz5ubG4j1v0mwzpeaNC4ReZ+bO4AzF3379q29p/hfkf/4xRiwa3RZp7A3hNrcZQgI0t/rBRs8Xv+Tis6Y74E5zJJeXxalcEMCLPwMPpCJN6JG1+zRc6bqXb1TiozCReAyBPDisquUjOkjt4hcBvJtC4JavkvV53vrp2DFKrtd/cYALYvPKapVQopAbwIMoJYpwPg9q70L7tJnUMgbavI+TC6dARfs0c2YOAIBdo10y7PGxDMfwwpk2Psz0P2Grfqw5cZ3u8yIvdjlrqR2WvxmLF1EBlr+VlDpqcj2g0ZSKYwPz7t1Djbwji++chSB+QkY+5+lILgCtD0pw86HQSc1QO8qgj3HTjGlxnQCq2RFYHIC0jYnryCJNyEBJqcHWiFSs79d8xe70SDlbdmjXlBFUqUrzs4/LDNvWSrO4sAHVY8Hwm+Vtdwfq0iySo0eY7QYBjlZFKDgkeKf9G4c4pJ5nO6Jww96iMSJZQUGaF9UbGeDPfbwICxe52DQGiytzwrJ8xWtFV8fl67nJICj9oDDFJey04eXdeAOHe9Uj57TpR9cqHcKgOinCFyMwK4NGExc7V5fFwOl4pQR4JNbbEwyPnusTmsUkmh2N018HzvNd+zSKqYIiMAkBCxHPyIq1oxJBO4hRt6On/dh6iFPKs2uXg7MB40rAZ1s+hjrfIsZlTLGoMTC0i6w11M7DzySJzjvM9Xyi82SqQTHhOd718EHAYwpsnIRgXMRwIa5y+yQP02jX9lTmwFOd/TjrtF2L8/bqjF7QSm+CBxCQNrmIdiV6akJdB0082T8WbkfM2828WNyfeBbH0ji/0ztJ/Hj7L32rSh2Z8G9uRwVX/V4FPmG+cr9sRAmtkK24bLq7L/k9rRGmrGwrG2uC9Kz97Pss9T68uVLO5x1TPyTBh8IB5DiDm68tAsxPMbyvo8YDkb6aa3rUSEiYCSAmoufnzFycTT6xkrPIXq28ecxqHcqrnE9KAKTE0DV2atV0iFc7FuEk9fRBcRj2MovS/tlRKflQ11+yGzXzDKM+2VR7Of0fdz71s9WBZJHBE5KwOLbN9JocwjGvB+SsXftLTmWN0tlFYuR8q4oTnDXgxxt5U9I8bActmG1wJ0FtRNnzV0FnDny5jpWv1fAr/QMok0JM88eeCvP7aSFOpCnshaBHgTwILQne4jNgfExNU4d6Bhhh+ZiSo1xKHQhAjcksKn25LWmGmLX1jZryOjZyQlgiGboPETI6EwcYzKWZ7s8OGDYHUvYw2BPuTgmPKG6PL7ZKdlzufbpj6pHe0uYNqbcH3dXDfY+Fg4fPnzI9G/3w38+kDc0/xmrwf90bZs9Gt36rh68QCyWTndNrddZMOkdMxgsWdO7sURqH6gCgZF22PF1S9YQzs//aQaDXUgDJvopArsI4Mvb1QMSh6HKfhjfx0OcQtQ77WpIiiwCJyLg5qK7ZI5OzneloMh3I4Dab/eAZIfotAokMzKjT8y0vo/GtjfeRdI3Y2WEnFawjMy6JQILAUs3WDlZmB913r/TgmhAGfea3Xad0YiJyTiOUNIePR4Lk36yjLnM9QZQJYsyBTJvdBojeatcNi2lnRaksSEYU96UsBWKtunk36nexue2ZVFqInBVAhyB8eTJE3vpxm8VSOXIuZXDBko7n0xMqTEZOLolApcnsKnLGXXCvaAur23uBaL45yJgdN5tWygWi/2JuUt814HZy1ObL75LvGxK7h43XvhnZlnOKTP2Sz6uYkcaYxEOiaZ63IvdbxJ7n+0RX+6PVqr4EeLQxvyQkxT3Tl3WeYzpDpAZk32+zeGVOObbOtCz9xdrYoQw7I084qjSxwi78BjXKJjQLPPHF9PerrRNP9o8FHg9AmhmnV4iXofK5cyjfB+XWlbvdL3WrhKJAMcbGKeXAasyp8kgEf28G4HFA9LoIzJ+V4+lOpi/GGdk+PfgxHOudTILgXvGyU9s78lEpS4jkHfQWdKsNF+UCTbyqfwx9hZEA6TdK8auxZLAmS+/tlGmp2UQsbvAH8hob2NMc4iEqbCsO6U6RhrlMvTqb22+4D08gPG4zdvu/HLl31A/5lTXmTcl73I9VSkkjAhcnkAwAubLi80Be0U+TsO7maMfKw/XaCikMSmpMUZQiiYClyQgbfOS1apC9SbA0Dl+H3503wVm8wJJ8lYFn96ANR2mn87mgGB4kmz6JllmwcEyVuVSu89knmvV4966sJykUGaG2ivJEl/ujzluvMN4ydDB0Slw3DFUxS0AACAASURBVCMzw4wdJ5fQ6t4Aow/uhsi82ZhGHlIIzM2+dYXqfwJQGTHU/k9Qzx+Lj1FxZWHWZHW5n8C0T5zDGFryzRLmlhGrJ0ilLQKFBJaXiKZe+HzsMQ6VxIs9dscaxr6cTn6ZVgk++ki9k52VYorAKQjkh/JMEYofzKSpW3cgsHhAGjVzJkEFFp9+GHEIMBqJmDtg6JnW99E4TRj/mhtzNEZr2BKMOVpsLg2lUlKnIxDYalPyF9sBUglOGJ4po/F1612ova+z/TgrTGF+GUHBPDEzLPqR60vNOoT/Wc+Rn71G+E07YaaAY86oyAjQ6ha6QX5NGkrGYdooEhZRu3tu5t00ZndItDyxPPBDBFamInBbAkwGd/UzUbeATvRSbuLLsn2nTDslKzWmE1glKwKnICBt8xTVJCEnJMBMeeSmO/KKGpnLlJ9dKlZXYzuGL9+HbynOpsEkiiJoJIHDySVnearHoNI3f1osZpY4mxlZI/ze9O/9+/fWjA3xeGeaSreRGBMSXlpsefQCdAHGA1EM5YhEIa8NaYpuk+zbt2/p0ezCU1JKXZRbyUNIaJctAu6jj7BHl2Rc94w/SESlygeyN7FtjZOaUSRo81bWlX776WC0y9NY36Us23k0jbGWwR4yvgXuMkitC9KU3EZim8rTWjxjCKctbuRtuM2LU6mK8UKN7DANZfrd2BWkOF++d4JhZhUzhWUJp7otVaA4XQnUK5bjh5gyIOhv+QaZuVuWo54SAQjsGhkZ5Q+HhsB2vYgx7nCB8wLYnUgoeD6ptneN2gV10TbfzdSME0nAbialCHcmYJy93gFR3qCPcnI4hF0TTLsJca1hLrO8/NegWgFZa32D55hrATJ6ZnBrvD2kXyPc5NDECrHIv25yAdjg5/w6TLRe8m/Q4HYelVCBIiACjoB9JrJ0UO7B3hcphX/AAkfzokmNaY5UCaYIRBvbDDaclMA3CZe2eZOKVjF3EQgmPtGfKAPDDKHRJeOaaa/R4rQUvF8xffu5m9haZNuszcBovBn/pBEsrFzrvXk9UnyHInNR81rtbUV/jcqBx3HZbmBjCaOZrgNpWz1O2FqEXAq4XONwWlbetczGkIIzSNiJTuK+nAjPT/dvWSlw5eaPsYRDBOkNHzx4wL+tvrGCd/l6Ls1YQo5GUOtoFBPxogp9EJmytPp4EPDBwqd4gyyMP9mswM5FhgT+OEnU+FQ0GvvFScoIkK6El6igsflZcyzB8pr4gcF1pcs2Qi7NO0g2+MlG+c2ysFFj15gUZGH5CQ2LtLTzzbpmZ7w7ejqTdSVei7Q0lVZvfaYgNbd4+3iP0NKK5eR4j13fdllLSycw4QlSd+6djG/QZg+2rmsXYnl9GD3ZDOQe0QUEGnbFvtpTxtY4xBgTt4xExqSCaCgtQYjxZ2ptwPi4ot2cAJrVctS9fwZVign6J93dgUMh3T5drrFbYA7SaiKQAlIfvp4opdIkZo95cSa71C0/nE/SUCmbGq//SM01g4ux9pkuzV/7NSj0bCUByxQsagGvzHfCx/PF5B0vnny1KizdvtH6gUaUd73yRQq+BoCr2aLP09MyIKYm4EhSDwQDS3AEIGIPnk0Uq50wBM7Int+vtebX1CZz/MyXSWkMTQZfxq/8u7Yu2t746xQOCcn3roPb+SEElKkInIgA2jLW4NSQty4IZtWuZxQtOZJLVOFnJWjYpGNd9uIQqTHF6PSgCFyDgLTNa9SjSjGeAMoAEyKmUb2zZroXncJs+i5nBGPWgytI6jTr4EGMA1jmg8D6n3Q+bp4LSTerRTYsJ1Fdy2XKkqiL7wL9C9+aTUn9W1e6Vj3aa9NvEpmnmHfQ2uutapks/nsr6i+pldT/AupwhX0tij0f2EGQeJL0VnlJ7Hd7O6LFC/BnaBnnTOnYZUiafyZf+D8pcMQCZDIZBbfIl77D4vHpy8SQFqRT9rO+yL5UNdcWaPOMtW47RQa7fXmmhpvl2VZv/d5WGshmMfFjm4MbDm0ZsP4tXh9KVz+o8dr6yc52fc/eaZI3aPK2cUhbzZ8kFLz45/rJu9YPaRmKVsN9v3Ip5VMQME5TaaUMqUQeXyh7x4Kq0PVVbVX2XaY0sA8r1C51emQXtGtWotG5VUO9ZDqWOct9mlBG/Rj5gqdamn14olNNJRKEBw2AvsWPkOmc6Yr9mAXX6/nLIYf81WwPo8EcogYU0LY8kqnu5dWwt6tUdptZRN/BVGqTh6ODRYtD4Az9yeT0JJ4IjCewHpVSrzDh9YOgpYDkEpVh2FTIIqQ9jtQYOyvFrCQQ6LfLe0RgZbJ6vJ7ApioobbMeslI4F4HoQB8NZKpuXwgugJAyNaMgFaQWPGK3YbZanV8EgJifNZpVwHBT/Vs/4hctgGZx2/AfP921DzPaSl3gbesRLT2lwDs47oKYY9rMR9GmZhfUSawLO4Gyd8CefmXMMvGiDYlGXClMzeP0SlGpKgODzr1GQiyDTEKwd5MmQw5TYv644CeBVIS9Yw3EIIXKYrrHi2UIRKr/aekTgVafUZMULBrSpp7RRBJLIq3e+uhM2yLAEodh0s6ElslrwivDU06B44J2wqSRdChUxvhul4qMzmJlu1vvZG8t9uouiNmwv3Ud79kvGjbFghrp+kjX3oBFwQLheRHO3mAk/yQEaN72RjjSjI5gdnW0lUrTtVIoETrM3vedGTrvu9N5ekiIBmVvA05+1C30sR7yuDRJv0Cpoyz1CwlOBl1ciYClOd2n8WRmcHQ7M9S7621SF1SoxVawlCWwGFDGdb+aYULvXcxk3fPXpFYsxvKgfWBdYz9Q7MpSRx8PmkRQXlpX9CljYNmMldoxpj9VNF6lgJ7/U3OWqSpLwoiAI7BrEbC3zp/qM9HqncCnu/B7wui11JjT1emcAkfV15F2mzmxTCKVtM1JKkJiTEIgOhqmAhklOy3HrKfniwytZrtMjuxaVqtMMWT5mXIdpefHiZJPqV6Bz88pjPCVzV71mAEIHLT3zea0bmM0MKYVPJ5JvPJW/OPXa1EU0pAA/XXD1JTUYAJ86IGZA1/RNX6DKSMeB73yl4lQcIvWRa+hb8oUoNMjMxDgVG1GPk78dkdzp6Qiwmac1LPGcN4mvLhO9PFE9U7GmlU0EZiTABPd6NcW8tIG30/MR9ZdEcgQ4GtifICAL1w8e/YsE225hRrMh7MZJfOfw9hMZzMCnz9D696MRoR5dODffvuNT5wwh1/Edp8UIWRR/l2IpVwuDk9RNfxRUv4wLixfL/WtDIRkvknHV2OYJvgJLteLYMVqFYVaOqJFMP5dkvUFQ7vLfNuCT8H6FjTHZ8FVPF2iR1061UWwhZgvFbiY1p3xO3quEnVRRsDSqDIttizTaZ/i9UxZNngZZ/jMMQoS3yCOAuSNxuDOSBG9uw5kZhcUll6C4SyISadEzxBtJ0hCj7fX3kL3y1NBgpTLLnkgYf1PxtZiHTIoSL0wx6aA5kMzSBWKcFQd4uwVkneHIXsZhtyzVDotMJWXi8Zb6a5PdBEUNpD8pIUKSqGfInA9AgyjqUF2XdjeNtKUJKfeYSs1Zt2QFCICdyMgbfNuNa7yFhPAfMe4yTTKpcDU6eHDh2gCGWuni2y8YKbGXDhqBW04ScfOgPCPHj3anP0hNioQ8mCzXVsnjIUiGogCVYoJWtTmidU6bw3gQYweRPNNH8GSAdaYU2toRrA3r0dsVm6BA2KLxZ4QLmjYlrYd5UwD449btCLeeuzzy2qCM9ovSx7Ls4XvftR90mUQFUuBlQTKDhKozNT+eEN/bX8dyy7A/7V3t1d143obxg9nnQISSiCpIFDCkAqAEgIVhJQQUgGkhIQKQkoAKhgogUwHee41fpZGY71Y8vaLJF/5kGW8tWXpJ1uW7f+Wp0o59w+mFTXv/VnVVOXPzUeH7Rw/p95lVoDcKsTTp8zooL03nslin6a0RehXrYsV0mxoqqN+xyPC/iXKujg612qs6T0/VrFyI73TujuJOXw0yq9ir1iykA1f+djd1Bykuedcdr85WoE8dRGb/oh6vjOmOvn0a1Ldnyqn4dRRmHPEwgsSizis2DlriBgpWPr+Nrln1eO9CCkfRQRS7lHMfSchUrzlP4p3WSWMNHRWck8HWpN1/Krdu9updjcSuTUnFnej3Xe1PuXWRNeUKrz3HoXOccu3dW+LLoiNE1nWF3tZ1f6ndx+zBXJvmHhPuGp0bcjONrQc2TNLpvbu6l0dddSUXHLKhsCWBRL7JdNfzddB6bRutmIv6Eqh6gbynmIYxlTdpmUW3vtQJn4ZXmZFWi2Vtyuw+zpGm602PfVyBew9317WyVFHitJrsKFl+yMtT3L/WZf5kWuWOe5+qEbe/rlXu+7P0XXUlWbv6l6A8bsWEQe7bMpHIzHvE6usGzLublDXms22o3sk2rvHMstdt5C7w/Dy62Va519bGdlU/8pjxj9yR1qRfS7l0cJ8NVnmoUX8fDlf7eyc1QHpoe+4/SrSfN1H3hObvfXFluNn6660iefsBcqc8jxDaRYoScompjrq00dy3lLpaLJ3SO3SyzeoBnPNjNua750KOYLmuC6yD4Qal70P/LxHfXUre93U5K2jfi/9oqL2xwCT65HhtAI6G/ZunUQOWKVMGfmklFBHgfqQrANh7gMzpdh2GpUnYjXrR3KzS9JbXrFzjj93UW82K0sk82ZGfb225s+IQMoAcqqLo0gxivoo0tsXMtjw3llSj5cyDtdpRXdL3H5g8PaCOvOIzOCmlb/36ljFni92JGu/Gn22ip9rsspQTuJ4c2v/0Z2xlH1GO5t8evubaXSddHofef8shyWrJJHjpaifqWRVisQIbEEg69brfAODUB8y2PeW30aqgtvb69QwOJZQ1RjGlN++hZTQO+yMX4YXUvLtFIPR5nbamprGBdxzYrdGx4j5Yuh40WhBZ087pflKZEEnU12IRe49muu1SCa7fJRyG8qwqI6J9yrl4L38VA6q8mCBd4n9SCzhYBnqSrDBdnRvbpgddbGFlJ3Z3ZEIf1ysgf7ZkNsMKWv++f7MSxPe6/de3c1c/H+yXyb80bSdOr5dzhb/lDtnSacxbdeUYY6F5SsVAki535F1yya0oUnWp7RL1slyklKFMpnqqPdeaYc26q73DltDN3rcr++yRoeSRoreAsxxWC2cZ6u9UyFHUMr9yoVbfPXNyWSX47Hk7y7QS2gT6pEGEeZ76rD6/kMBihLQ7YyUHdLssRpRjIvq6G5FZQ0kdBSkDA6X99RRbEAWXtBdiUh9V+yc489dIrcg5wbc5g27yE6yhY9SLhi3tmPEO4dC9go1SqhDUB+iKujso+63uzGqBf2piwVv96KuUglS6qXcIvdDlI8uIbvtKjcl1llJ5dQ+Fjp1qjxdCVO2vkCaxFt2QrD94+eaBYo90ybUNIPjEFFovzI7m77S7WzaA0O7itab/S2l/1H6mSo4a7aiCB2hWl/mgG1WEDJHoCIB9VGR49f9yPRpE9bRPsvYW6y0S3RlQhVUZRnGuFysGSHgHcPEL8NHbIWv7CjAaHNHQL7ehoB9ojfLusJya6fLbZOgt6Arbl1b9S7NlEN3gaarj+6GgLrB0LW5yVD56Fvu1qddo02kXAyaUmlBI4ReBTUGM/ccdFVuJzbL2kp6yUPXsCY374JGNembaCzl1toxtJt5d4yZVo47PAl/nKk5gtmOvmwL5jj1B1mdY7znSryXOnUN/j+/0dTxSsU/1XEYusk+YTW7++zL3EAcd/6bsLImq5T65g4gTOaTL2g3iO8q+lRpJt/uuAynOuq9V9rpRYrfQdOgyvv4Kj1/N2V3jym+3cF2rCVBe71TIUeQnnXVsg8sVs74Q3T3SKxozTLdhY7WeHfKXrfYzsyGOgH1t4N3i3oHcneG1bk7ctToIyXQzazc0abSe++LFdJeqldPY7E/4yEpK3bO8ecukw/w0sG3fM+ukONl+WKkdDjjbq4tX5epthjvtVIuw6cqSTwflTP3ZOT2BuqOctt3ks5T/XPKLYK4wByfSjXeCes03W3XxpyjJIXkqfPCVLf43UZP2YENeCEgicWIXJur1omZkAwBBNYSiN9/sPt/LU91D9mubKh7LPmizy5/yjLDmBQl0owW8B7F8cvw0dviizsKMNrcEZCv1y7QG1foz8iVsm5HhAYJbj65a3QhrLPzkp66F6HbC1Ndb/bqq5tdI+7eZMVUaBMLiy3ZOunb2k47zrSv9nbd+J+5d/C6diT8Ma46/aejLxGnL0ogx9EldLsGdbWBjSyxWh2xW6Ql1+gSXWcynUEn6SCUia5YlOGIE9gutU55PrREc6b9XjzrVD1rsSMjNtMckRvEs5bNzXyqo957pe1uLrQmceSkI0sFHrdn6lv6ruQXPo5Moxey0EbvVMgRpG65kGYtpxgyCR3mta9P7KYmaQttqwsL60YR+l8jCu3240b8kxSJTDYuoHNHPEIicoBrB9btKp2F9U8L3V4dSR/6SCfx8s/gOnhD5Z97vWAje+mKnXP8ucvo/Wp3T8IfIztMqx8N7jbqo1qte6Re6pxDMqUFY2ksNO4kom/pRBZBiHykjn2Xnqo0Q7emOrfqDGtO0LJSfXXWsIed9h7i5tDSGtVaTTZuNzNKbqMrW/NpZGH0XrpuE0TuBbkU6xaVrSOAgCugs0CkX3I/ss8Obm65a9TvuZvQGg1OcrMqPz3DmPLbqNISek/E8cvwSmvaRrEZbbbRjtRinEDvpK8z42A+GipEbln0Mkz5Uxe/Sz7lcSuou5G73GHo1VE4u9ze1DhwkHfHTbgCbaxpvh13vCvS21HH/TnuumNPe9i47fEtBBBIF/j165dOIc/Pz3/99Zf+7/7p690NUK3ssuq6kv39fS3o1rP5d3R09Pr16/TNkRKBVQROT09vb29Hb1ojzjdv3mR9/enpSUeTjiAdSuZ/cxwpK3Mo5eacVYyqE9M7Vd18FB4BBBBYWEBnja9//9P5d7FN6yaL7kydn58vtkU2hAACTQro2uHt27fxqilS5+rqKp6mvU9V5U+fPnnrpZsScvN+tOLKm5sbXXj+/PkzpQx6rqCTiK5VUxJH0sjhy5cvusFtbuBEEuujxk5ee3t7pr4buZP8/ft3DXkSd7MOJ9Lo2mkvLi6MYWihUlt79+hVbcR9nl4O/IkAAgsIHB4ePj4+Jm5o2sFSaNOKdTg+Pk4sUl3JGMbU1V5VlNb7UEbhjxrMVFH+zRaS0eZmm37LFdeDWnNLWRfX6dfpDw8PujpLvx7vIevOhu4MqGMsanRxd3en6039Sx+GmXrp2ffZ2ZlGZZM8+9btDvGqGCZ8RfkrNKVDm2QTpuTtLdCO6W2qR0vexF24lPvRuH2P8EdXkjUIIIAAAmMEvFfa6RlxWzzdipQIIIAAAgisK6C7TrrlNO4GTWLJuzss+n/chW7iVkiGAALbEdDjJd0djte34WftkYrr/qN+hBlKUPJlmtq0+6GpbtN3v4hTLXSbXtUxjzcmP4noDKjTn/0DV7NR84RAJ6+WfsLa20MqDdEL7eGD69Xiam41uv3bS9Po2tMU9dg9GYo0uh6zKYf4trTb6MFJPE2Bn6rM79+/9xaszPhpb1FZicDGBVLGSIZIJ7vQk0uTJnEh1IFspPdgGJO4n5BsUMD7UIbwx0G3chIw2iynLSjJ3AI69+nXidqKgu3SYx/tUilQr7sd3QXqmfsAXRqNUrTQ3RDQcEL/uou1yJWanfmKy+oHVKPuPkPvwlOlUr1UF3OjQ5Wa/EbHinVvadO0YwmtSfhjCa1AGRBAAIEWBLxX2ukVK/m5WnotSIkAAggggMCmBPToS3ed9E83aEb8VtW26m7l6Nm//hX1Y1y7kCwjgEC9ApeXl5q9L17+rcV1GY1IbJZegiw6k5KFDQroCZOZOXXCqJdNSUbmRzQOevVbjXNdq8x6eGlqYS/Qe9gaLCNQuIAeoutZe2Ihp+qvQsOPrOmgEstMMgQaFvA+lCH8seEW91at4dGmt76sRAABBBBAwCvwP+9aViKAAAIIIIAAAggggAACCCAQF9DPZ3WrXf+6ZIqQ0GMzxUEqGlKvB+1+g6v/9Wn3tlCFTei3qvpfa7ofreoXq/oBq6ZNKv+XuHEKPkUAgcIFBkO0FXtdeBXmK56ejyqQ3Zu/QhAIf/TKsBKBRAHNcZKScnB62pRMlk+jLiK00W5ml9CnrEcAgaIE9PLEi4uLxCLp9yS7h2trdhzv2EPXhubqMrE8JEMAAQQ2LtD2aHPjjUv1EUAAAQSyBAh/zOIiMQIIIIAAAggggAACCCCAgF9As4boH3M3+nVYiwACqwooLDu+fYUAxhM0/KmCGEJBDwob1US/RKg33PqDVet+wNAlU1TKYHoS9AQiAYImpX4NUuNRphfX2ruHqY4W1KPWWCO7CiwjsCkBjQQ+ffoUOqJ7FPrBm0JtdgxS1OZ62XZ/KhDTu56VCCCAAAIhgYZHm6Eqsx4BBBBAAAGvwH+9a1mJAAIIIIAAAggggAACCCCAAAIIIIBAAwKam3bwif6WZ39UE0eiDVIepzWwk1CFkIAdOkz4Y0gpsv729jbyafdRpRMlRqpWaY0GW4oECDQsEIpH9FZZb7f3rk9cGZr6UW8J2H1eycQykAwBBBBoRiAyJDN1ZGxmKFhAAAEEEGhYgPDHhhuXqiGAAAIIIIAAAggggAACCCCAAAJbFxh887WCujR57ZaZIs/Dvn79umUZ6q5ZvgwC4Y+GInEh8V2ElYb7hGKjtZ8wF3jiHkIyBMoRiIwE3EJqZKUQRnd94ppQ9GRofWK2JEMAAQQ2KND2aHODDUqVEUAAAQR2ESD8cRc9vosAAggggAACCCCAAAIIIIAAAgggULSAPX2dt6BbfvN1B6LozxCCQhw0fabXjZVbELCjhwl/zG3xUICgnU9WyJH9xXWX9aw9NKtuZDbZdcvM1hFAICKgF9ZndUdZs0Xa29WgwjtRGVM/2kosI4AAAokCDY82EwVIhgACCCCAgBEg/NFQsIAAAggggAACCCCAAAIIIIAAAggg0JqAHb/lrdvG33zdmUTiGJgA0rvbbGSlHT18dHS0kVpPUs1fv355Q3x6mVcaLBjpFiqdzLLXLvyJwAYFsrqjnz9/jvt1RGi8EVq/wYagyggggECiQNujzUQEkiGAAAIIIGAECH80FCwggAACCCCAAAIIIIAAAggggAACCLQmYMdveevGe1rFcnh4+O7dO69PJM7Jm56VzQjokao9w592ktqrphotVoWUA0ezrmru1cWKNNWGxKjIJ29uWbPHeXNgJQIIrCUQmQraW6QvX75410dWRqZ+vLy8jHyRjxBAIEtgf38/Kz2JJxRgtDkhJlkhgAACCCCQJUD4YxYXiRFAAAEEEEAAAQQQQAABBBBAAAEEqhHoxW+55Q699NlN2fya0MRLCoC7u7trvvpU0BWwQ9xC0bHut0pbo9c0n56e6r2ue3t7igbQ/4rjvLm5mbucnz9/HtxE6KAb/OK6CSKRnVmzx61bC7aOAAKuQFanpK4gN8onFDGZtV232KxBAAEE1hVgtLmuP1tHAAEEEECgEyD8kT0BAQQQQAABBBBAAAEEEEAAAQQQQKBNgcGpH5mrzDS8QsRevXpl/rQXQvEKdhqW2xP49u2bqVSNb75+eHjQZGZnZ2d6CbU9jeXj4+PFxYUCIpXAVHDaBT0Ft7fozVyx15VOqBkKf1R3WuNklt7WYSUC2xSITAXtBQn1Bt7EipUMpWfqR68YKxFIETg4OHCTeVe6yVizuwCjzd0NyQEBBBBAAIGpBAh/nEqSfBBAAAEEEEAAAQQQQAABBBBAAAEEyhKwp69zS6ZoP958bbOE5qsTo15YaadkeQsC9uFT3Typmt9RIZvPz8+hllJ44h9//JE7dVkot976lJnMQodbL6vS/lRkZ0iVqR9LayzKg8AIgayuaZLEdB0jmomvIGAEvD9QqXfSblOvKhYYbVbRTBQSAQQQQGA7AoQ/bqetqSkCCCCAAAIIIIAAAggggAACCCCwLQE7fsutuaaFc1duec35+XlothgmgNzajqHJbOz5C+sKFFaInuZ3HGwyVTArdmcwwy5BJEDQ5KBwn0onSgyJMfWjaVwWEKhaQL19aCTg1ku9qKJ/3PXuGsWahwYSKfHiboasQQCBTsCdvl2HcF3DtkqbktFmpQ1HsRFAAAEEGhYg/LHhxqVqCCCAAAIIIIAAAggggAACCCCAQMUCeqqkR3oKEtrb29P/epJ3dXWVVR+95TaSnjdfuzih2KbQCyvdHFjThoD95mvNklhRpRRkkx7ZrPdiT161wVAezTub25VNXshxGSooNtSphrqOcRviWwggsKJA1nSMoaDGXvlDXYS29fr1615i/kQAgSyB+/t7M1TTwo8fP7K+TuIRAow2R6DxFQQQQAABBOYWIPxxbmHyRwABBBBAAAEEEEAAAQQQQAABBBDIE1Dgox6HK4ZJwUndi1b1v6ZyVFyR1isEJyW7u7u7SDLNjHJ4eBhJsM2PFG8ael9epQFb22zH3WttB7zWFSg8GH1o44Te42ynyVrWYTKYpx1ampX56okJYFq9CSgAAgsIaCpoRWknbkg9Xny4pXyY+jERk2QIjBPQj8R0GP7++58WKp1eelzd1/oWo8215NkuAggggAACEQHCHyM4fIQAAggggAACCCCAAAIIIIAAAgggsLTA5eWlAh/tF+/aJdD6o6Ojp6cne6V3OTRLWZe4rogubwVnWmnHvdmbCEU+2WlYbkNA8cfmAFQQjIJiK6pXaAdeoAoK8Rl8HK6ep9JXUqrXDU2WOVjrBfDZBAIITCiQdVAPJg51y+oPmfpxwlYjKwQQWEwg1K0tUIC2R5sLALIJBBBAAIGGBQh/bLhxqRoCCCCAAAIIIIAAAggggAACCCBQmYBiH1NepHhxcTFYMc0WGUmjDUU+znJSawAAENFJREFU3fJHmhTTvEHPdlA83M3Njb2G5VYF7Ge6dQUKD05C1muy9BnOel/0/jlopc3VexCFembeXevdGViJQNUCg72ZXTv92iQ+LXfo5xOh9XbmLCOAAAKlCTDaLK1FKA8CCCCAAAKdAOGP7AkIIIAAAggggAACCCCAAAIIIIAAAkUIaM65UIRNr3wKbRycADIS/qh4nV6G/GkLXF9f23+a5cEZnkxKFuoV0JFlHztZQTCr1zo0PWGoYAcHB6GPctfrWfjg1m3Y3PzXTa+9wg6KNYVRQKfe923+ZAEBBNoQ0KSMWZ1/JJBRXYSZTtjGUf5M/WiDsIwAArUIDI73ehVhtNkD4U8EEEAAAQRmEiD8cSZYskUAAQQQQAABBBBAAAEEEEAAAQQQyBPIetYef7e1Iikj287aUCSfVj968+aNl0gRDIQ6tdropl52kKvmAdXOYD4qf+H5+TmrkGdnZ1npQ4n1IsLBrBRVrKlVQzkUvt7eK+yiemMi7QQsI4BApQJZPxRRMFDoRymhyMis/Cs1pNgIINCkAKPNJpuVSiGAAAIINCBA+GMDjUgVEEAAAQQQQAABBBBAAAEEEEAAgeoF9E5Y7/xAoYq9vLyEPtL6b9++hT49OTmpK6IrVJFZ1ytewfte4FAcw6yFIfPFBPQCU3tKG28U7GKFGbGheLfgZjhVBRX7GO++tKHz83O3AFWs6e0VpsyKjj09PTV/soAAAi0JaKSk8VJ6jbyzd4eGdozE0mFJiQACpQkw2iytRSgPAggggAACnQDhj+wJCCCAAAIIIIAAAggggAACCCCAAALrC+TOIra/vx8ptB3C1UtGAF8PxPunXknpbREmgPRyNbPSnuTv3bt31QW3xWMQe82k6RgnefWq4nvib7VWmKDS9LZe0Z/2XmEXW4D2nywjgEBjAqFj31tNjRk0D27vo1AOjMR6UPyJAAIVCTDarKixKCoCCCCAwKYECH/cVHNTWQQQQAABBBBAAAEEEEAAAQQQQKBQgfjLrN1CKzbLXdmtubu7C33EhEMhGXe9Qt+8Mz8pmsENcXC/zprqBHTg2GF8NYaneKcs9TaE9u1JpmPUzIgXFxfeTXQr1VNFeqTIFwv5qLdXmFJp92AaXaPBAgJNChweHkbGWm6Ve7+aYOpHl4g1CCDQgACjzQYakSoggAACCDQpQPhjk81KpRBAAAEEEEAAAQQQQAABBBBAAIGaBJ6ennKLG4m8iUz92Hs2n7vRraUXl/cJ31SvDN6aZ+H1tcP4NGHh8fFx4QV2i3dwcOCudNeodt+/f3fX565Rx6WsIt9SeeyI0kjKYj+y9wpTSEVEXV5emj9ZQACBVgWy4uB7ib2vwxZUaErIVg2pFwIINCbAaLOxBqU6CCCAAALNCBD+2ExTUhEEEEAAAQQQQAABBBBAAAEEEECgVoHn5+esokfC7zQxYSjGUQ/mJ3nXbVZRq04cegW2Akw16V3VVaPwPQFFs9mHYaXvNU55IK2qTTIdo7qa9+/fR16AqBjB+/v7qvucq6sre68w+0yojzUJWEAAgTYEFAef0q92lVV/qBkfu2WFmHt7D4WMa1LJNnCoBQIIbFMgpVdktLnNfYNaI4AAAgisK0D447r+bB0BBBBAAAEEEEAAAQQQQAABBBBAIFvg48ePoe+E4nL0pIrpykJokfV6BbZ3fruzs7PIt/ioLgEFs9rTdCm8ODK7aslV8+6rKrAOf32kAOiXl5dJ3nmt2MejoyNvcE/no9hHqVYd+6i5Lb2TtKn7JXqp5KOAsiEwrUBkxOVuyJxKvL2H0vdmiHRzYA0CCCBQuACjzcIbiOIhgAACCGxWYO/379+brTwVRwABBBBIEdA9/W/fvg2m1CPGx8fHwWShBLqVNvizuf39fT14C+XAegQQQAABBBBAAAEEEKhXQHE2b9++TSy/np1HAhkVb+Sdj03TsBGykyjcS6arQl2vuarxhuhlwp/FCvTaV687V1RfvXF7dg+g/VZ9y+TyylPzPkZiH/VcfJIJJicveVaGmvXNfXN3F9aZlQ+JEUCgdgG7Xx2sy48fP5RGnaSbkg7ENWENAgjUKGD3iow2a2xByowAAggg0KQA4Y9NNiuVQgABBKYU0C177x2rKbeRllcbzw/S6koqBBBAAAEEEEAAAQQ2J7C3t5dSZ81LZ16t6KbXRxcXF+56AvVck6w1oQvDP//8s9JpArOq33biXpSbIle0pt4qKzbaTD+mWkx+7IeOBSOmn3fqndHmz0oX9OJad4ZXhcYqjpxDvtI2pdgIjBZQnxaazdHNU/dvNc+u90fytZ9f3MqyBgEEtinAaHOb7U6tEUAAAQQKFyD8sfAGongIIIDA+gKDd/YXKyLhj4tRsyEEEEAAAQQQQAABBJYXUEhNZDa1rjyamT4+Jbw9FYepArMNGYpdFnrP+bqssN2FtITv9pq1gdC93mSWQp5w5tcel9uCg32U+5UC17iGXSEJXSqwsSgSAgsIqE/QO3l23BADhh0B+ToCCJQj4I6UGG2W0zqUBAEEEEBgswL/3WzNqTgCCCCAAAIIIIAAAggggAACCCCAQDkCmtbRWxjNN6afQl1fX2syoXjs4/n5ufuCZr2PzH1/q3dDrIwLaPInxS700mh6pwYmuutVajt/arZUe6JEHSwNtKZioL9+/Wo34tHR0cPDg71mxLJyODw8tLl6mejo0GSo8T6q95Vi/9S8j25fqtDYqqcFLVabgiFQvoD61dAgLb3wmos3PTEpEUAAgZIFGG2W3DqUDQEEEEBgswKEP2626ak4AggggAACCCCAAAIIIIAAAgggUJCA+2RdwVgKedTsGpqTXqGNes4UKa5e1dqLeVJihU5qurL4FyN58lFPQIGkIu2t1Asxd48t6+XJnwsI6JCx3xTfHSwLbHeBTSgG8eTkxN6QIiBHR3Y+PT0pQ+XgfZdrtxWF9egoaOOt0AqKdUPGFdw5GtBuCJYRQKBSAQVA71JyjeiIn94FkO8igEBpAow2S2sRyoMAAggggADhj+wDCCCAAAIIIIAAAggggAACCCCAAALrCyhIUVM82uXQu7A176Nij+yV3mXFR2q6MvcjBfG0EZDkVm2VNWojvdvX3bQX303GmnIEFKvXa7XGDhYFd6r3sMEVp6veQOvtlfFldSyK13n79u3t7W0opeIsNemjXoodSlDXevW3dlBsV3iFxroBkXXVi9IigMCOAuo/e2HlWRky9WMWF4kRQKAKAUabVTQThUQAAQQQ2I7A3u/fv7dTW2qKAAIIIDBCQLf7379/P+KLk39Fjy5UmMmzJUMEEEAAAQQQQAABBBAoR0DBRm6cjeYcUuhSaBJHzUmmT3tV6OJ19LLa3nr+3F3AC66oiKzAst2LQQ6jBTSjqibist9urElSm5yXSxPzeCMXtbtqNkfNaCiH/f39rm8Ri6abVdS1ZnlUL3R/f28Tudr6ugJ6GnNThJMEepUVBX1pz4Q/EdiggOLm1XOOqLh62pSfsozIma8ggAACqwsw2ly9CSgAAggggAACnQDhj+wJCCCAAAIDAoQ/DgDxMQIIIIAAAggggAACCEwq4I2A1BYUsaTfROnRu56j608FKimwSS+8doN1FPuoeB3mfZy0Wf6Vmd5F7r5qXKFgzcyB96/aNveHAlXtqR9bjX3s2k2vcnanM9yxSZsMfJSJ9/m9JnzV+h3F+DoCCLQhoEhoBYjn1oVuJFeM9AggUJcAo8262ovSIoAAAgi0KkD4Y6stS70QQACByQQIf5yMkowQQAABBBBAAAEEEEAgTcAbXZf21f8oRFIP2kNTRSZmQrJBAW+kVNuBdIMmtSTQLFx6obNKu5FJUjWt44cPH7zTQOY2mfLRvyanQvTO6kpMc+4eQnoE2hYYcZeYqR/b3iWoHQIIdAKMNtkTEEAAAQQQWF2A8MfVm4ACIIAAAggggAACCCCAAAIIIIAAAgj0BfSIXXO2uTM79tNZfyuWS1MSMlGZRTLvojsLFPNuzis+Xe56h6lmSFWc8XRZlp6Tgj7VP+hf/JXWbjW0VyuoWvNlNty3eEOaFOip2YxcENYggMCWBTS1dtbY7Pr6elPnmi3vG9QdAQQYbbIPIIAAAgggsKIA4Y8r4rNpBBBAAAEEEEAAAQQQQAABBBBAAIGYgN7Sq+nHBt+0qLmF/p6U7QOTPsY0p/5M05zoXeS9MAi1heLqaIipsclvMgGFfv78+5921FAopF5vrT1Zu7cCH5uc69HW1KN61bRHoYorJtJOxjICCCAggax3vCp8XEMF3BBAAIGtCTDa3FqLU18EEEAAgRIECH8soRUoAwIIIIAAAggggAACCCCAAAIIIIBAUEDROYpWUhCkwpUUbNeF6eiZehefdHJycnx8HPwyH8wp4I2AVOiYnvnNuVnyRmAyAe3DLy8v6lXUpezv728tclfVV0dK7ONk+xMZIbABAfWTvU4jVGn9guXy8jL0KesRQACBjQhsfLS5kVammggggAACqwsQ/rh6E1AABBBAAAEEEEAAAQQQQAABBBBAAAEEahXwRkAydVytzUm5tyTAwbul1qauCEwmcHV19enTp8HsmPpxkIgECCCAAAIIIIAAAgggMJXAf6fKiHwQQAABBBBAAAEEEEAAAQQQQAABBBBAYGsCmgVKs3JqAjm74pqt8/T01F7DMgIIlCagMOXey+sJXC6tjSgPAgUKfPjwIaVUKSGSKfmQBgEEEEAAAQQQQAABBBAYFCD8cZCIBAgggAACCCCAAAIIIIAAAggggAACCCAQFPBGQN7e3p6fnwe/wwcIILCqwPHx8ePjo12Ek5OTu7s7ew3LCCCAgCugk/5gBKSmfuS11y4daxBAAAEEEEAAAQQQQGAmAcIfZ4IlWwQQQAABBBBAAAEEEEAAAQQQQAABBLYi0EVAvnv3zq7w169fiX6wQVhGoBABTc6qKVrtwiiY6fv37/YalhFAAIGQwMePH0MfdesH4yPjX+dTBBBAAAEEEEAAAQQQQCBLgPDHLC4SI4AAAggggAACCCCAAAIIIIAAAggggIBHQBGQDw8PvYiHL1++3NzceFKzCgEEVhLQtKyanNXe+PX1NcepDcIyAgjEBd68eaP5YiNpePN1BIePEEAAAQQQQAABBBBAYHKBvd+/f0+eKRkigAACCCCAAAIIIIAAAggggAACCCCAwDYFrq6uenEP9/f3h4eH29Sg1ggUJaApHs/Ozuwi/fjxQy/CttewjAACCAwK6AcPR0dH3mSaG1IjAe9HrEQAAQQQQAABBBBAAAEE5hBg9sc5VMkTAQQQQAABBBBAAAEEEEAAAQQQQACBjQrohdeKdzw4ODD1f35+NsssIIDAigI6Ns3W9bb6l5cXYh8NCAsIIJAuoF81/PHHH970vZ9AeNOwEgEEEEAAAQQQQAABBBCYUIDwxwkxyQoBBBBAAAEEEEAAAQQQQAABBBBAAAEE/qOoiKenJ83/9OrVK4VYnZ6egoIAAiUI6PX0Ck3WP73wWpO36Z31JZSKMiCAQI0Cnz9/doutvoWOxWVhDQIIIIAAAggggAACCMwqwMuvZ+UlcwQQQAABBBBAAAEEEEAAAQQQQAABBBBAAAEEEEAAAQRaE7i5ubm4uDC1UkCkZoA2f7KAAAIIIIAAAggggAACCCwjQPjjMs5sBQEEEEAAAQQQQAABBBBAAAEEEEAAAQQQQAABBBBAAIGmBDTf8/7+PpM+NtWoVAYBBBBAAAEEEEAAgaoE/g+VqCdvLxeXFwAAAABJRU5ErkJggg=="/>
  <p:tag name="POWERPOINTLATEX_PIXELSPEREMHEIGHT#5C6D626F787B7B5C6266204578656D70656C20317D3A205C204F6D205C207D206628782C79293D5C737172747B782B797D5C6D626F787B205C205C20735C6161205C205C226172205C205C207D20" val="183,3333"/>
  <p:tag name="POWERPOINTLATEX_BASELINEOFFSET#5C6D626F787B7B5C6266204578656D70656C20317D3A205C204F6D205C207D206628782C79293D5C737172747B782B797D5C6D626F787B205C205C20735C6161205C205C226172205C205C207D20" val="48"/>
  <p:tag name="POWERPOINTLATEX_REFCOUNTER#445F66" val="5"/>
  <p:tag name="POWERPOINTLATEX_CACHECONTENT#782B793D30" val="iVBORw0KGgoAAAANSUhEUgAAAu8AAACgCAIAAAAzcBWWAAAgAElEQVR4Ae2d7ZndtrVGo/ukAFslXLsCyyVEqsBSCdJUoFEJmqlAVglOKpBTgqwKRilBTge6K+YNg4AkuPkBHh5yzQ+JB8TnIgG+2NgEH339+vVP/klAAhKQgAQkIIEpBH7//fd//OMfHz9+/PTpE//+85///PLlC/82eXzzzTePHz/+3z/+fvjhB/5/+vTplOynxX2kmpkGzNgSkIAEJCCBExP4/Pnz3/72t19++QURMxXDX/74++mnn7777rupacvxVTNlPp6VgAQkIAEJSOBfBO7u7t6/f489ZjkOrDVv3rx5/vz58qyaHFQza5E0HwlIQAISkMABCbCi9Pbt2/v7+9XbxmoUmub29nZ5zqqZ5QzNQQISkIAEJHBMAkiNUR3DytGPP/7YOMfgK/Ptt98igPChafxp+Pfvf/97gQ6aBpPPQjuNaqZA2FMSkIAEJCCBkxLAP+bFixdokaH24wPz8uXLiApB3KBX+CusUpHbu3fvZvvTqGaGLpPhEpCABCQggZMS+Pnnn29uboYajxmGtacZ7yj99a9/RQC17z1180fQvHr1qhs+GqKaGUVkBAlIQAISkMCJCCBTCmtDswVHS7C8esW6FaKnjRw8UM0EQRlNAhKQgAQkcHACLAmx4jO0usSeMR8+fJi9GJSy+/XXX589e5aGpMfYfpBT+N+kgeVj1UyZj2clIAEJSEACpyCAlMGZd8i1BSnDFnmTFEaZ2m+//YZyGlp1mlqcaqZM27MSkIAEJCCB4xPYWMo0QHE0Rj8VBA0Rguj/JxjPaBKQgAQkIAEJHJUAZpIhqwxNZoFpRatMy5BFq4KDDvWJOxqrZlqqHkhAAhKQgATOSAC33CFfGXCs5SvTS/bJkyd8JKH3FIFoneArTq40DTE0XAISkIAEJHB8AmWH3HlvGE2lxqY1fPtpKFXkLSrVzBA9wyUgAQlIQAIHJ4C7DP62Q54r7NLLck+NNaYMa7kaRH54eCi/S+VKU4bUn5sS4A7Gisg9yh8H/Ny0eAuTgAQkcG4C7PY7JGUAw0eUNpAyFEQplFW4FNSzcJZT2mbKfDxblwAiJvU7Y48B3tmrW6S5S0ACEpDAHwTYpK6gEjDMbDzDRNMUpFV5vUnbjDf1xQiwWJtKGeqBG5pq5mLXw4IlIIGTESibQ/gEwcY8yvXhSwsFdaWa2fhiWdx/CPS60LM7039ieCQBCUhAAnUI8CWmbD6ZlbO9mhktsSB3VDPZ5fPndgR6hUuvxNmuTpYkAQlI4BwECsoAAGw/gyfAxiRYaeIVqkKhfIV7aD891UyBm6ckIAEJSEACByRwd3dX8FChwWVVUY9IwY+nKfT+/r63dNVMLxYDL0bgy5cvFyvbgiUgAQmcg8Dbt2/LDR1VFeXks8+y8Uw5LeaZXu8Z1UyZm2clIAEJSEAChyKAx0zZMMPrpdu8mN2LlUWu3vA2EEHTHrcHqpkWhQcSkIAEJCCB4xMYWqxpWz6qJ9qYNQ5GS+81LKlmalwL85SABCQgAQnskQC7YJRfZaLSo3qiasOwDJXzx7DEBh9ZHNVMBsSfEpCABCQggcMS6DVsZK398ccfs5Atf0a+m901L6lmtrxGliUBCUhAAhK4GAH8Zwsfd2yqxRbAF3SaaetQZsS3tTNfYNVMmZhnJSABCUhAAgch8Msvv4y25LKGmaZ6fAhztJ5ZW1Qzo8SMIAEJSEACEjgCgVHDDI2MKInaLCJ1yNqimql9UcxfAhKQgAQksAsCLNCM1iOiJEYzWRghUoesLaqZhcxNLgEJSEACErgCAnwxO1JL/GYi0arGiagZKpC2SDVT9YqYuQQkIAEJSGAXBDJHk6E6BZXEUPJVwoN1SM0zqplVyJuJBCQgAQlIYNcE0md/oaJBJVHIYfmpYB3SFqlmlmM3BwlIQAISkMCuCfA+c/lrBm3tHz9+3B5f6iD4+W62AWzf01bNXOpiWa4EJCABCUhgIwKpGaNc5MU3m2mqF3TfadulmilfVs9KQAISkIAErp5A+9QvtyS4xFPOZMuzbbtUM1titywJSEACEpDABQh8/PjxAqUuKDK44NW2SzWzALZJJSABCUhAAtdA4NOnT5FqBtd3IlktjBOsSdsu1cxC4CaXgAQkIAEJ7JrA58+fg/ULWkSCuS2JFq9J0zrVzBLappWABCQgAQnsnUBrwBitaNAiMprP8gjxmjStU80sZ24OEpCABCQggf0S4E3mYOXiFpFghrOjxWvSuM78eXZJkxJiCMLxmD+Y8sr7ly9fmhffEV98rhMn6h9++OHFixervxj266+/8mEqCqXEpuhG7rWF/uUvfwm+1z6pvUaWwDEI0HPpQU3PbbotPYgOy0Dz008/2X2OcZVtxeEJtK6yoy2NW0RGs1oYIV6TRqvVVTMMhe//+BvatIdwBsqmzTc3N4ySr1+/fvXq1UIKlHt/f88uzt1ym5C2UAoCGUKKcpU1C7Gb/EgEfv755zdv3vT2oMau23Qi5iFv3759+vTpkdpuWyRwMALN8/66GhW3zTStq7XS9NtvvzHAff/996iK7oA4xJQ6oWkePXp0e3s7FGc0nLSUi4gKlks0IpOEClPt0fyNIIFjE+BDblhJ6YmRHoSyefbs2ZMnT5hCXBYL1aYLU3P+qM/d3d1l62PpEtgPgbiaiWuI2q2bapv509e1/x4eHjBBL28ndhqMY5Nq9+HDh3j7h2qIkWZSoUaeTaD3PiFwdoYmXEiAtaTeizLUWdJwuh4dcGEF5iVnzMFElFamOWYMoUXz8jSVBI5EoNs7hkIwte6k4e/evRuqZDecOq9sm2F6hJGDhfZuYQw3CAXGO4Yehhj+OGAxaGj0REvi3RKfYBGTOWI2m2yWrrJCEUmU+/LlS85264kxiYldN9wQCRybAMYVekS389JD6S/0mqbb0ptwl+mioOvRARkBuqeqhmBPZczpfWWDMYRF5Kqlm7kE9k+g/ZJRpKrLLQKRUlaP8y/b8IoqrFeXgAatxzhYKAhZ0zs+Ng2OGEu6RSOeIjNFiu6mpVzqU6iwp1Yh0EuewFUyN5NJBBAr3VGsMEsrdFj61KSil0RmYOlWOxsot6zPkraYVgKVCNC7s05R+IlFpFI1pmbLJKpQz+wUj/t1bDNIP+wZ2ayOUYbacApHFlays7LTn7jf8vIRqiUNbI8xlpT9gjmbFc31aBx32kyGDiiaIbtbNB6OS3x3hoozXAI7JEBnwQ6a2jWZDCACCl2gYATGQrNZGxlh0mr3lttrtumNaaAEDkkg7jRzvc1nHFhBzTQG6mzIYB0HHfP8+fM4HZaKeifr5ICXLm9Y9GaFlOFsewoJxShcVj9t5EbxYKZGMLWB7QGBkwx0bUIPJHBFBLjJM0ML3ZCuUX7Fj7O9C7U0nKFzqLeujiWbxvTmj/2mN9xACZyEwBm6AG1cqmaQMtmsDj2BzWfecJbqkuw+4w2Lfy2M/fcfpaRJKJqRtDwKtxkw76Tm6ava7an2ALNNe+yBBA5JIOu/zEOCvi9DagZKvNq9Daty/23qUKjnNpW0FAlclsCo/fKy1RsqnQf60Klu+FLbTFfKMHCgJ2ZvPsGCVEFAZA59TB+ROGmrWB0sL2m1kTHe9Npj2gjNQWTmlyXxpwSuiAAdIbVCY6SJz0MKYw0jS1ASLWHFCBBJjlyLRDOOBI5KQNvMyJXFQJ29Q8Rae1xPDOXO1HDoFItZ6VCbiRtW0ONWmdSiM1Qc4elAX4jmKQlcIwGc1dKOwFRkkttduckrZjVUUNAwE5zhDJViuASuncAk28x+9puZhJ2H9fyVJsRE+rBnVsdUafnAQQ4Fy3BrUMHJJi2dlf6gjw6VbDOJwNJ1JkLJONdIoDsfmNR/0w7YbX5EanRTTQqJFJG5BE3K38gSOAaBK7XNTNJV81eacDpJhxL0B/O8tS78kC8w+TOAYsFmhStdmMfinU4xy9VIE5ZjelYCBybAGlM6Y2OFd+o2S2nyLijO1p4JpENQtwJNiGpmiIzhEjgYgTnfaeqaN3D7XZFLwTZDKciRLAIDcXBOiQyKjIBpW4I5p0k8lsDOCdAR0gkAHarwMvZQW8q2GVIRYapCGiqrGx50mlHNdNEZcjYC5YnHYWjMUTNdA3XQYSVIrWxfYojkr82KgTj4PjZJpkqZgp9jWwEPJHB1BDILZcH1fqhp6KGhU214Vft2xC+HweFgsxGws1COe2K2I0bL3IPZBBjtcRjH+5PecbDbZjaTK0rIaDNZzWQvQbDvXNBhJc5lkobobnxXKCiVQYVo7alMt7XhHkjgegnwRExf1sN6MaMLRyYGVWeEkQoczDDDhWNzrOu98XZec25Xbir+6B0Rsb7z5qTVqzqvSAu67PE0L+DuSxDx7yjF21m2zaT5TDLMkHDq8Frw4Emr4bEErojAcsMMjWXQH23ypGnJaG5ZhIhx4mBqZtLrCxkuf8YJMOlNX56NJzxGzKrdtiqiaWom29+lsLv5kkrHLSiF17l7K4AVsTe8N5DIszfO6c3QQAlcnEBmmOEmn+faElEzTDYqtTf4zsHB1Mykr+1UIn+SbOPPoJMA2X8zMVVMUDPI1fQaM1JUetjHzWJT1cykfbRSN8n9X0trKIEIgWx+n9lpIjkQBzERMXOu606X1i2opQ7m/VBPHaZsPYZAfH3gKnBFeutVNKRcyQlqJhv4KhlmqG6qmQq1R05NHa2YhgbNM/gYzpuzFirsKQlcnECq0TEpz/CYoQmp281Qi4IdbSh5OTyiZg5mmAGIbnzlu2LFs/oYrAhzs6yiagbDTKrvMIrUm3gF1cxUw0zDFJkyui5InHmj/GaXzYIkMINA5g0wrwdRbuR9oqqP3hM6zYCdQYk55OjwNePGMElLAAMYG47Ue7q1BXmwLoEJ7zRlhpkZr3TGq57KpkKqeXMvblOWnxlqewdEJDmT16kmn0IlPSWB/RBIDTPUap6aCS4z1ZvdntNpprmLeKWUP7YlbHxogkPlfu7A3dak0Yi4Ihxy8I87b+z2AkUqFnpDm+13027DOFX1kkec3VDQs+uAoGHrLf6YYmIHomnkhmEciTM7zwhr40jgggTw/00VPDf8vAloJol6WzQ7897cssDIMtOS8SErboc/GaYq+SzusLFWSQJBAiE1k41f86Z0wQox7UiV01Cq5TM/3GL0jBnCa/jxCGTOLrNXgrJ8ekFVHSIiamae4ba3LQZK4NoJ4NQceapeezPH/WaY0qXDBxa5qtOCtKwCXEerAhxPSaBLIHN2mTcfwEzbzbkbMlsqdbPqhqQWpu7ZJsTxYYiM4RI4KoFxNZNNxarOuqAcWWYiWlVFddSLbbtOSwCTZyoCWIipt8xUdSX6zE4zp717bbgERglgfxpXM5mxJHMHHi1jaoR0zB1K68RriIzhEuglkPXieXMSJFGWT29ZFzfMHNtpppe5gRIoEDjJe3DjaiY1liAjavvJpsUNXR7VzBAZwyXQSyBTIfOWmTL/ud6CGDer7m6QNaS3Do4PvVgMlMCxCYyrmdR7aN6ULk4QH520uKGEjlZDZAyXwCiB2S8cRdRMVcMMTVPNjF5fI0jghASYR42rGbaWaexUaIiqsy4uQGSZiWi+i3TCm9UmLyHAPIT1F3KgL0dESbcsZhqRbS2rTnjYVaFbsW6Is50uE0POTOBgH2oYupTjb2jf/vE3lH7dcCde6/I0Nwk0BJgAIEeW0IhoIART1ZlGZHzQaWbJVTatBCLLI/ukNK5mtqy3TjMr0t7/hqG9c30Cg68Br8gqmFVjpDzqhqFlCBE1U9UwQ/UiakbDTPk6elYC10Jg0hbG2J92pGayl0iHiDtaDZFpw/kcD6+eXanEZrWxtu9FC2r2AQYAvphznm0CLv41g+ZKqWZm37EmPDOBZhp2eALjfjObIYgMVVSmqil7s8bWKwjDxs3NzZVKmXpY1s0ZA9KzZ88Wrt2sW6WquUUMM7Odi4M112kmCMpoElhCYJJFZElBo2knPcVQbFemZhgxRxGcPEK25evJaVRtfraxZNWyLpt5pKV7WGbSaeay94ml75PAGbyAQ7vnbXZ5IrYZl5lGL0evM8poKiPMILCfScyMyseTBN2Yaq8POj7EL5kxJZASQOWnPw95vCPbDE4zkcewamb0RsRHdTSOEVYhcIYxAlCRZaaqXzNoLpZqZpWb1kxOSGCS38yk9Z2qMCdNF3dkm4kMVYA7j9/l7Lvk9evXs9OaME4AKfPq1at4/OuNGembtQ0zOs1c7/1jzS9O4AwrTTuyzURGTJ1mIr2Crwk+PDzgxCCuCK6pcegzgEUyRnYTmJr5DuNHlplgUntfzcj4oNPMDu8fq7QHApNsM3uo8Iw6oNj28oZ2ZLRymSl4jRE0vKQdjHzBaDwCu+6lrFlEnqAXrPapio44ldc2zADc8eFUd52NXZfApDXxSes769Yzy23Smhdt3MU7TTrNZFfRnxLYCYGu3OxWbN43LLv5FEJUMwU4npJAmQDz23KE9OwkDZEmXP14kq7ai5qJDFWQ0mlm9dvFDCVQIMCmeYWz7anaHVOnmRa1BxKoTWCShqhamUm66ttvv92FbSaiZvQCqXrfmLkEugQihpkN1n8j44NOM93LZ4gEWgLxxaZJGqLNv8ZBXFc1jkFXo2Y2GDRrXA/zlMD1Eog4zbjMdL3X15qfh0BczcQ1RG16cV3VtO7yakanmdr3hPlLYAaB4LeZdAGewdYkEtiYQFzNbFyxQnFxXdXssnZ5NROZ/9Hg2mvzBaaeksAJCUSWmVj/Zbm6KhydZqriNfOTEIi7asQtIrXRxWuyF9tMZFE8fiVq8zV/CZyEQKRj7sQws4GoOslFt5lHJRDfIz5uEanNKl6TRiFc3jYTGTR1mql935i/BFICwfVfnWZSaB5LYLcEnjx5Eqxb3CISzHB2tHhNdrHS9Pnz50iNVTOzbwgTSmAGgcgcg/cIJu1jMaMaJInUxPFhHltTnYrANbrOBC9Qs9594b2AI0MV7dFpJnhRjSaBVQhEvtuwwTJT0GkmbkVfBc7FM8Fy1lygyFTw4rXdfwWa93vZGj9uwNh/o7o1ZDkm8mlnEnKD1faH61YvC6EOWcjQz3YycwVqRqeZoatouAQqEYhMMzbomMFqXHzkrXQVutnyxZI3b94oYrpk1grhruaj8YeUNYj+iGs/JBE9FycQFF7Uth2ILuw3ExmtWuW11v1qPhKQQJnAp0+fyhE4u4FFxPEhvQp8v+zm5kYpkzJZ/Zg7nxs7bhhYvQL1Mow/SeNKol5t43Vo23VJNRN0mtlg0Kx3ScxZAldHIPhBgw1mb6qZ9OYJbmaRJvF4HgHMM/MS7jkVHTb4Me24kqjX3ngdWkeUS6qZyFAFrFZ5VQLH2I2l+tGjR1zsQ0ryStzM9qgEIoaZ1rpbD4JOMxnb+PieJfTnVALxd4On5nzZ+MGH6R7utIjrHjBT1+a9qxnqWntRvDXeMog7+7lsZ7P0PRCITDOCw+KS5kSqgaiqPT4sacK6abVSr8uzkFv6jCxEu7pTwW67BzUTrEO6ScTe1UyQ/uy7ivlfSg239tlZmVACxyCQ9oihFm3wZI2omdrjw1DzLxL++vXri5R7tkKRMq9evTpkq4P9JTIC1OYTrEP6ZuXF1EzQaSZIfzbZbH10A/v57KqaUALbEIiMIxv0FNVMdrnZ3efh4eHly5cbwM+KPsNPfEoAi2QMrnFcIxNuoYjZKTIC1G5+xNudS5Z6713sDe3gq2K11Uy6tASaDXYDq30TmL8ElhAIuo7V7ilBp5nWAXBJk68oLdh5SfuKKmxV90YANcxL/qO1Yhy44Bouxo7RGhIhNczw82K2mcjEC3lRFWj2leAMTYSmcSRwMAIR/8fI9G4hlsj4oIliIWSTn5BA6mhSaP5lzTORFxGofNaWXauZ2oaZ+/v79HIiWtOfHkvghAQiBt6dqJna48MJr75NPjwBzHuRaUBkOlGPVWSxD2NHZpoNqRmsvre3t8//+ONguakzaEauOlphy0ovGAN0ugJX7zqZswT2TOCKbDNVx4c9XyPrJoElBCLz9vThuKSseWkjpXdbMeI3w+6TrLF1jU4E8oeymVfX1FulkEPV9yYy/1/fFyhcCE9JICXArCj9ufpxcLaTzcxWr4YZSuCQBPCpYF+SctMieqKcw5KzkZUmFEhWRMk2gy2GZnelDFlgjiav2a+xBV2A6xm0cXFKl5koaHZbMqD+lMBVE4hsUhCJswRCZCSNWMuX1MG0EjgqAbxRI7P34KRidUqRcrHLdn1qB9UMyy6jmgPzRnAT9LTBLPH0KqQ0DsdVXYAzI9Xbt2+z0v0pAQkMEahtm4nYbl1mGro6hktglEDXsNFNEplUdFMtD4mU26vG+tUMhoqIqYd6pxaOYDOyJZ6hVPUMM0i/VKhREFaooWoYLoFTEajX74IYme1EBh/VTJCn0STQJYBhI5vSd+NEVEU31fKQ0ckMdtneVeYeNYO5JSg4qPeMBgczr2fNzmSphpnl9585HIZA137bbVrkvaduqmBI1j2HUvUOZ0ORDZeABDICveaNNA4P9+C+L2mqhceRyczQI7tHzQRHk3mVxq04OBRWsmaj1VIFxgxPw8y8S2mqoxK4oHkms5sOEdZpZoiM4RIIEuBV7Wy/lm7CoOmhm3B2yGiJQ4YZSszVTEQZza4oCYdU1ZI842lx/k23yEMwjRq14pkbUwLHIDC6iBPxe5uHIu2ehRxGa1hI6ykJSKAhMCodZniSLGQ7WqVChFzNpHaLSLUmWVAwzERWxJtygyacSCXbOIyVabZwidjV2+QeSOAMBEa1QiU1g7teMOfRGp7hMtlGCSwkwOPv3bt35UyWby9Xzj89O7p0g69PYVu4XM3E1UZTieBcqomcrWGVvZCC41rKonzM7jipVmNAdI2pTMyz5yQwqhUiO3VORcdAVph1ZbnpNJMB8acE5hFgClFet93SPJMphKxFmE7Kazu5monsBJqWMbrw1ka+u7tLBQoEEX2FFfo0cpvJ7APGyvSquMY0m6QJD0+AGVtZ0GDgXNc9EG+2+LyoPPge/urYQAmsS6DsbsGDmGf3uiX25pYphG6c0bWUXM10syiEMOQFJ0mMfZnsauZhZbfqGZvZ9Na2O1ZipHGNqZeVgRKAQLljEiE1cy4kxuDw7NmzeCZlpRXPx5gSkAAEcAcu93ee3evOXrrYuwohi8NKzuhaSq5m4h8TwLwxuuTWVigbrWDXrH5h5iqYZ9JdYdqsph5glclKp9qFtbep+RtfAscjwCylbAJJLZ1Lms9LTPExpylINbMEuGkl0CWAXaS8zBI3nXYzj4SUv7TQrOSM5/P1v//KRqc0uw8fPvx30sFfGSZqlkYlnzTb9BjBlMaccdzVWwipGfmYpAaB7MZoLj2BNcoyz6kECh2zuVLxEWCo6NEi0tGgPR7KzXAJSGAJgfIEpt6js2wZQgbgABNp15+6kdpRY+gAawpugN2EvSGZq29vzXqfak3pSwh2GS3Jrbd1Bi4h0HvdVTNLkK6bNuu82YDAOLCkuO5MI8u/92c2F1pSAdNKQAIpAURDYamE/ogTbhp/lePyOIBgiIuNHjXTFQHtsELWkwRB93E1VLMCxKEkBZQk6WY4qeaFzD21FoHu7cGdpppZC+8q+XT7UTsacIDcmVHKw8NDd7WI7lkuqynXXjwDuEkkECRA3+Qpn/bx7HhdQVNeC5okZWhgj5pBoHXbQwgFB4kQrVdPFEzTBYiTmkTleyeUCMB45Y25DQHVzDacl5TSOxqkA9xUQdP7jiXdk4LSbIeOC2PIkmaaVgISaAjQE8tLTmsJmt6hoO34k577Tc171Awn0CJtpu0BuUeaAQvmT22q9mDUxIKgKUzORosm/96nI9V2BNxnR+29Xtpm9naxyh2TDs7YF+ndDAt0xnZAaA7a7lmepbWp9gbH+kjgkAR6B+e2G9LlGRZmNxyR0LXOtplzgBIgztT8+9UMuRQGF+qBtkAi0J6mSA74yQSrt4oMWMGWk1tBFZIPA2JTLjUkMmMo9WR2OCSDqM8MKFMhGn8egd4Oo5qZB7NqKjpR78VKByB6LiNAOyyQpBkWGCuGOnU6JvaaVNP8OSZ+1WaauQQk0BLotUqkXXLeigepurOaNNup5t62woNqhhgMRkMqIS27fMwgOFVPMPyV84ychdc81i0aD2oT6H1AqmZqY5+dPzOH8jAU6ZhNnG73jAw1DK+zK29CCUhgKgHsBUNTkbYj0ysjj3ji8GQvDyAMAkyHplayjV9SM02kUSU1NIRR79k1Q0j1mnmGysrCHfXaC7znA9XMnq9Ob90Ykuhc5SEp64zdn93uSbbdaN2Q2eNJb1sMlIAEIgTQAN3OmIUgeujX9FAEUCNu+JdjQggvS6Imq9kmmbYJ42qmiUp74vKCmEzj2jJmH6BpaGF86ASZ9pjZtLdPqJrZnvlaJdLB4wNCM1oVumdkuCSTtSpvPhKQwCQCq0xjMgHU/uQpz7N+Un16Iz8itM00csDWugguvt3A9ylpYfNJagTH48ePMRMxwPGIYqfkSFbxOGwYyk7qTbmU2HzCqSmUf9lLlHL582MFcaR7iMlO1d3tnrl/uMf2UD3rECFA36Rj0j3plfTN7piAiGl6aKF7svXw6KcS6OBrfeok0i7jSEACXQJ8XZF9wJtHcPfspBCe3egYPptQGBkmZThZzUzK3cgSKBBQzRTgnOrUo0ePRtuL/YYPoYxGM4IEJFCbQGNfwECLUWNqWVg9mLLyqYTVvy/056lVMb4EJCCBFQkETXG1vxSzYovMSgLHJoAQ4e/29vb3339v12o4SK2zEEjXTxAxjZl2LUtMl7BqpsvEEAlIYDsCzPBGC2McrDcIjpZuBAlIoJcAvZJl4t5T2wfm39DevgaWKAEJnJlA13eqS4P19W6gIRKQgARaAqqZFoUHEpDA1gSCyxZEBgYAAAUySURBVEx6zGx9YSxPAtdGQDVzbVfM+krgQAQiy0waZg50wW2KBGoRUM3UImu+EpBAmQAuhJFlJnbfKufjWQlIQAKqGe+BfRFg46J9VehktUFhbNbi9+/fj5ZVY/+q0UKNIAEJXB0B1czVXTIrLIGVCeC8wt4/vJ7Avi+oSf7l9Uu2yVq5mE52kS+ysblWJ50BEpCABHICqpmciL83I8AOBN2yegO70QxZhQC7YLFzN1u5sOLT7OvdZMumWDc3N+gbIqxSUDcTJFRaYjcCIRhm0FW9pwyUgAQkkBJQzaQ0PN6UABved8tjZ5FuoCE1CGB94RIUNilHbfA9gUprTxGjS8R4U4OMeUpAAldHQDVzdZfsOBVmdYPNItP2YJjZz15MacWOd4xpBOvLaLsQNDUkBaUXVFRTK5x/V//i22h7jSABCVwpAb/TdKUX7iDV/vz5M8/U5ouDmAH4Fo8PsA0uLeaWuLc1EpPLtG6tuMplNYPMrWQTWrch5iYBCeyEgF822MmFOGk1eKr5YeTtr31klaetVVl2tNHiB3d3d6N5RvahiZdoTAlI4PAEtM0c/hLbQAnkBCLfrE7TfP36Nf255DhiFmK7vA3eqFrSCtNKQAJ7I6DfzN6uiPWRQF0CU41hmW/TwsqNbuxLcUqZhZBNLoETElDNnPCi2+RTE4hsv5sCWvGdeYTUaOmNE1VaAY8lIAEJjBJQzYwiMoIEDkVg1Gclay270WQh836yxjSaFW7gbjAzD6+pJHByAqqZk98ANv90BL58+TKpzaNrQ8HckDLl7fIoyG9lB2EaTQISyAioZjIg/pTAwQmUJUXWeIwl7AicBc74iStMeQmJ9/N1l5kB1iQSkEBDwHeavBMkcC4CLOXw4YJIm/mwANvcRWKW4/B5hN59n9tUbABd7xMKbSkeSEACByagbebAF9emSaCHQNCrF2PJKlKGnffIqqce/w6iPmWzzb8j+r8EJCCBQQKqmUE0npDAIQlE1AwLTFNf5O5lhefvs2fPCmtbWGU+fvy4ymJWbwUMlIAETkLAlaaTXGibKYH/J4BMQWF0caBy+MOOgjfuKvICKVP+qqULTN2rYIgEJDCPgGpmHjdTSeCKCSBWWnsJCmb1zzCBhjzRTIW3wZFNq5h/rvgyWHUJSGA9Aq40rcfSnCRwJQTSl64RHHw4ad2KI1O+//77gpTh+9hKmXWZm5sETk5A28zJbwCbf0YCrAFhkmnNMyDAeWWtbetub2/v7+8LWPmi5PPnzwsRPCUBCUhgKgFtM1OJGV8CV0+Alab379+nzcDBZfk70uSAJCpIGRxlHh4elDIpeY8lIIFVCKhmVsFoJhK4MgJICraTSSuNoJm95ISXDBmSQ2Enm7dv3yJ3vvvuu7RQjyUgAQmsQsCVplUwmokErpLA06dPs71eWIFCdsTNJ7i/YIzJMslYIJvIUx2TYfGnBCSwIgHVzIowzUoC10cA4dL7XWskCLYW1obQN48fP27e2cbhhs884d6LDQYFg7dN6nzTbTzJ0TFopu4pQyQgAQmsSEA1syJMs5LAVRLgA0k3NzfrVl0dsy5Pc5OABMoEVDNlPp6VwCkIYHThte1eI83U9pMPf2u9ITW1dONLQALnJKCaOed1t9US6CGAMy/vOvFXXj/qpvzmm2/YDe/Fixdxh5tuJoZIQAISmE1ANTMbnQklcFgCvHyEW0zZM6ZxqcG3Bh2jJeawt4INk8CVEFDNXMmFspoSuByBxvkXgw02mNYj+HLVsWQJSEACOYH/AzfxArRgaNftAAAAAElFTkSuQmCC"/>
  <p:tag name="POWERPOINTLATEX_PIXELSPEREMHEIGHT#782B793D30" val="183,3333"/>
  <p:tag name="POWERPOINTLATEX_BASELINEOFFSET#782B793D30" val="38"/>
  <p:tag name="POWERPOINTLATEX_CACHECONTENT#5C6D626F787B7B5C6266204578656D70656C20317D3A205C204F6D205C207D206628782C79293D5C61726373696E7B287879297D5C6D626F787B205C205C20735C6161205C205C226172205C205C207D20" val="iVBORw0KGgoAAAANSUhEUgAADrQAAAC4CAIAAACXG3oYAAAgAElEQVR4Aey9PcLeNrKm3e7pZDK3l9DWCtoOT3isbCaStQRLK5AUTmhpBZLTySyvQPYSLK9A7nQy2zvQd5/m12wckCwWfgmS1xtIfEgQKFwAgapCEfzk48ePf+IPAhCAAAQgAAEIQAACEIAABCAAAQhAAAIQgAAEIAABCEAAAhCAAAQgAAEIQAACEIAABCAAAQhAAAIQOD+BP5+/CtQAAhCAAAQgAAEIQAACEIAABCAAAQhAAAIQGI7A8+fP//rXv37xxRfDSYZAELgrgV9//fXzzz/Xg/nmzZu7MqDeEIAABCAAAQhA4O4EsNTu3gOGrz9my/BNhIAQgAAEIHAaAgQHn6apEBQCEIAABCAAAQhAAAIQgAAEIAABCEAAAqcg8P79ewUgvnr16o8//vjll1/evn17CrEREgKXJ/Ddd9/94x//0IP59OlTBe5r0f3yVaaCEIAABCAAAQhAAAIzASy1GQUHIxPAbBm5dZANAhCAAATORYDg4HO1F9JCAAIQgAAEIAABCEAAAhCAAAQgAAEIQGBoAi9fvvzyyy8VgDhL+fe//30+5gACEDiQwN/+9re5dAXuP3jw4Mcff5zPcAABCEAAAhCAAAQgcGECWGoXbtyLVQ2z5WINSnUgAAEIQOBAAv/j//yf/3Ng8RQNAQhAAAIQgAAEIAABCEAAAhCAAAQgAAEIXIbAkydPtOQcVuf169dfffVVeIZjCEDgKAIK3P9//+//ace4WYD/+3//7//8n//zP/7jP+YzHEAAAhCAAAQgAAEIXI8Altr12vTCNcJsuXDjUjUIQAACEOhMgODgzsApDgIQgAAEIAABCEAAAhCAAAQgAAEIQAACFyTw+++//+///b/fvn0b1k2RwVqEDs9wDAEIHEvgf/2v/xXFB//00086o/PHCkbpEIAABCAAAQhAAAItCGCptaBKnq0JYLa0Jkz+EIAABCBwEwKffPz48SZVpZoQgAAEIAABCEAAAhCAAAQgAAEIQAACEIBACwJab9bWPv/4xz/CzJ89exbtIhxe5RgCEDiQgKL2v/vuu1CA//zP//zxxx/DMxxDAAIQgAAEIAABCJydAJba2Vvw5vJjtty8A1B9CEAAAhAoJ0BwcDlDcoAABCAAAQhAAAIQgAAEIAABCEAAAhCAwH0JrK43f/PNN2/evLkvFGoOgeEJfP311z/88EMoJvHBIQ2OIQABCEAAAhCAwNkJYKmdvQWRXwQwW+gGEIDAFgF9vkyfQvr555//+OOPacOCTz/99LPPPvvb3/7297//XS6Or776autezkPgPgQIDr5PW1NTCEAAAhCAAAQgAAEIQAACEIAABCAAAQhUJrC63vzo0SM56CuXRHYQgEBtAlon00JamCvxwSENjiEAAQhAAAIQgMB5CWCpnbftkDwigNkSAeEnBG5OQF89evXqVeTN2GKizQv0ZbPPP/98KwHnIXB5AgQHX76JqSAEIAABCEAAAhCAAAQgAIEeBLTkoFe0f/nlF72irb/ffvtNr2ur4Plgemk7/Fdvb+sb9HqN+69//WsPESkDAhCAQEcC79+/n/au0MAYjoQa9PSn8Dv9XcAxvbrerKrJTd8RNkVBAAL5BL744gsNU+H9PMIhDY4hAAEIQAACEIDAGQlgqZ2x1ZDZIIDZYsDhEgTuQ0Du1hcvXjjDgkMsChH+9ttvWYcKmXB8HwIEB9+nrakpBCAAAQhAAAIQgAAEIACBygQU+6WvUU8xwSVZK2JYUcL/FSj3n/8pV29JVtwLAQhA4FgCWoL97p9/ek1iVxJFCcs3rb+T+qZX15tVqV9//XW37iSAAAQGIbD6IEslI8R/kAZCDAhAAAIQgAAEIJBKYFXBw1JLxUj6oQis9mrMlqHaCGEg0JrAy5cvFRmcXYoWoRRVzPJTNkBuPC8BgoPP23ZIDgEIQAACELgvAUUbRDsb1WUh80BfKaqbJ7lBAAIQuAwBDcIKCJYbRX8tKqVBWI7dx48f69+TRsu1wEKeEIDA+AS0UiUPtQKDM0TV3hXPnz/PuPHYW5Y792gM1xsjF9gR+ViwlA6BzgSk3T148CAqVO8tvHnzJjrJTwhAAAIQgAAEIACB8QlgqY3fRkiYQQCzJQMat0DgMgS+/vprLUuF1ZETUqtI0dcp5Z7VB9y0ZYMCCeSijG7R7Sf1wYYV5xgCqQQIDk4lRnoIQAACEIAABI4noBXKp0+ftpND5oSMh3b5kzMEIACBkxLQ8Pvq1SvPXpi1Kqj44GfPnvHCRi2e5AMBCLQjoBFSkcF//PFHdhHaxundu3cnCqtdOuVVd1WBQTu7D3AjBA4koH2CHz58GAnAmlkEhJ8QgAAEIAABCEBgfAJYauO3ERJmE8BsyUbHjRA4NQE5G8OtahQQLH+FxwOp5X7t46DEoc/29evXT548OTUQhIdAEoH14GBtVRI+GEk5kniVwKNHjzwD0+q9nIQABCAAAQhAICJAcHAEhJ8QgAAEmhJ4//69HCj6SypFL1oo0O2zzz7Tgf7VvXpjW5amYotTw4uVg/auU9QdGwknNQGJIQCBbgRWF1+n0jUS6iUHveowj4TTxhUaVJfONw138nSf4vN2ch7qdZGIMHGEERB+QuBcBFY/0Pn9999riDtXRZAWAhCAAAQgAAEI3JYAltptm/4+FcdsuU9bU1MITAQUyBsuTmW4HxUirD2Gw/Bidjegd92KwHpwsBZcl+sTt+JSvbJ8ha06UjKEAAQgAIE7EyA4+M6tT90hAIGeBLQZg0JyFcfmLFTRb/qbPuRkB/LqM3DKVu4Y/fljhfXWpVw/J9pW08mNZBCAwHkJyLmscW91nFSkr4YsYyMKvXqhMVbDYFT9Dx8+DD7QrWrjGqLfvn0b1YWfEIDAuQisvurAmtm5GhFpIQABCEAAAhC4LQEstds2/d0qjtlytxanvncmEE1tJS8wR0OH9rKx17DujJ26X4wAwcGdGlQLRVpW71QYxUAAAhCAAASuTiCyBKpXV5EcivOoni0ZQgACEDgRAYWs6RXH1XC3ZS1k7yhx9q5yGnLl09HL387iVJbi7XDcLBuCMxCAQGcCes/h4cOHq284SJ/8+eefPTG+CqjV3hWh5HrFQoNweGao49WPeGqDZNEYSk6EgQAEMghIK9PjHO0bogFNAx2qVwZPboEABCAAAQiEBKQwa0rVPKu5VROux1gIb+cYAjYBLDWbD1evRACz5UqtSV0gYBOQL2L2UejjbNo73E5vX9Xn2uZFKLY5sFmVX51UX31MT3pvU5+SJgXp2Ir2RsHearU/b13gfF0CqwtFdYsgNwhAAAIQgAAEIAABCEAAAuUEZLF/9dVXX3755ewl2cpTq1kK0pXJreWH7MhgZS6/gHbWVCScNsuUf2eruPm8wojlUNAtsvnnkxxAAAIQ6E+gPDJYQ59GUb1iEQqv4VfvwoVnxjnWwBuFMk+y6R2PcYREEghAIJuAtLLlduZah4uGqez8uRECEIAABCBwQwJSoZ8/f65J9sGDB7IgpE7rXx0rOLgwwOWGMKnyFgEstS0ynL8kAcyWSzYrlYLAkoA0qDkyWKtR5YqT1rPmUn744YeRd2eY5TzdgVYYtVw4q75aatRynvRetWb1FT3lqZyVv0qZFOxPPvlEpUuG03FrKjDBwU3x/jtzgoP/zYIjCEAAAhCAAAQgAAEIQGBUArKltUC1DAqJ5NULuK9fv57Xt6Kr2T+nhTHFyflDhIeNn8uGwI0QgMBZCMjPuOXt0TsMGtDsisidLSepHJdPnz5djrqvXr2ybz/qqgIEZ6f8LIMGbW28Mf/kAAIQODUBPc5LTUwvLUhLPHW9EB4CEIAABCBwCAG9TS0XitT7pRYta+LFixcyCghMOaRpLlYoltrFGpTq7BLAbNlFRAIIXIBA6CCV1lReI22Loy+2zfmEscLzSQ5KCEwrjAq8jlRf6b1qTWnF0o1L8p/vVT7SopXn0j+v0rXKiRdrZqUDgoNDGm2Pq4fAtxWX3CEAAQhAAAIQgMBJCEy7nMoG0OuA+ldeIV4KPEnTIeZYBLQWpVC20NuyJZ88JnrutHHvVoLC83qQFTOnEOFvvvlmNysF1cmhg7W1C4oEEIBAXQIapuRnXM1Ti7JSRVYvTSen8VYe7chJGt4it+aAIQJyqi43lZdLvXzfjrDuHEMAAocT0EMdrpZN8khLfPv27eGyIQAEIAABCEDgRAT0PrP2MDPUftVFV/XGIJPsiZp1QFGx1AZsFETqQACzpQNkioDAgQQi7ejRo0dVhAk/ibbl3a1S0A0zkUvcXmGU3ivduHzHH/WNXR1bkmjp8IatsFplgoNXsTQ5uQxXb1IMmUIAAhCAAAQgAIE7EZADaNrldPKz61/FrMick1f9ThioKwRKCWgVQU/Nrs0i/4tidvu8casQYfkIfv75Z71MbFdPO27qs0HlDgW7FK5CAAIQmAloZwJjswp7zwnd6xlvVdZyO+FZgEMOJPmqe/f7778/RB4KhQAEmhJYfbS1hMaXGZtiJ3MIQAACELgSAenPep/ZWSNNsgO+HOgUnmTHEsBSO5Y/pR9LALPlWP6UDoGmBMIHXItEu19pcwoTBRlHIcjOTEi2JKD1emewtTTkEr1X94YR3ktJ5jPyrvdZzZxLHPaA4OB+TbO70N5PFEqCAAQgAAEIQAAC5yegjUK1SfBWaI6ihOUYPX8tqQEEmhNQhIdzw2D5YuQoUcxuc5mCAvSYS8Llt62DJP//IVsIL5lwBgIQaETAWOP/9NNPNXBtlasBTbsabF2Nzg/lR5Letep1VSR0Ldd8VH1+QgACxxLQo72qgPkHsWPlp3QIQAACEIDA4QRW9WdDKs/Xk4zbuXRPAlhq92x3aj0TwGyZUXAAgesRCD9ftvy6UXZ9I0+mtqfJzoobZwJyem+t189pwoNUPTm8N0ln1lYXki28/Z7HBAf3a/ehFnX6VZuSIAABCEAAAg0I6Fv2H//1pz0sp78PHz68e/fu9evX+pRzgzLJciwC2iJUG4WGluFSvtH221tKyBkIHE5AMfTae3vXVNFr2Rpj9UmgowTWO8ca4RVyZwugp177cWLq25S4CgEIFBKQEmIMm7Zn04gqXkpllLJM3PqMFOzpKw1hQZod2H0hBMIxBC5GQArY8gMOGpp48C/W0FQHAhCAAARaENA0utSf7YLk52SnAxsRV5cEsNSWTDhzNwKYLXdrcep7HwKha1QrwhUrHq40pSpsFcW4Ularn5szKqjGzduzWdqyHRuwLDRVtmUOFzizHhysl8z+FW+T9r8WjCtCkTqbVrw79RxCJIH1HoB2wNJOJ9oLQfuHLz2etWoUjly18iQfCEAAAhCAAAS0h+X0p1f9vvrqK8UNSy/U/B5q9lC6EgF9LkRtnRRbc6XqUxcIVCQgz6ln7zdZSQq3jV6nriiGMyuN8Brbd18Ql9mlcGeW05xUSQYBCKQSkMfM3gUh+jJdmL90mKQ3l8bRZhUPvep11Vt5YQU5hgAErkdg9THXskrJ9x+vR4kaQQACEIAABJYEvvvuu+XJ3TPObzHv5kOCmxDAUrtJQ1PNXQKYLbuISACBsxOo6yYNQ40J5KvSNxR1mZpPxi0qIkNbzisotTqDp18PDh5c6HLx5hAirXDra4/aAUsbHmhpXJHpWvZWjLFWnaVDaEWn4hDDmFLecOQAAQhAAAIQcBLQ/G7HbTjzIdlQBBTtp5bVtqBOtYrXPYdqPoQZjYCMIM84qQ/05L2/26K+Mt8UibIbH6yiFfQs+66FDOQJAQjcnIDeLbcVDL3JsIUoNT6g3evrWxKunlc89OpLWXKaGZVdzYqTEIDA6QjoMV/9Mk/SNxxPV2sEhgAEIAABCBQSkArt9F5GBSW9TBjdy8+7EcBSu1uLU1+DAGaLAYdLEIAABFoTkE5iO8xXBcjTezPukmyScFWG+5y8aXDwbgMr7kT7DmoVXF1EgcLaVLg8SjjPDtwVlQQQgAAEIAABCKwSMLZtW03PyZEJSCtTUKCi/VZ3rRtZcmSDwIAEZOPI3vG8Xys7SHuQjFYFxQevBqlEcir0WTZddJKfEIAABEoIaPy0P0Nmv70g/1JS6XohKil9o8RbIYCpsc6NxCNbCECgNYHVXbhkl/EiVmvy5A8BCEAAAuclkL0inH3jeVkheTYBLLVsdNx4SQKYLZdsVip1cwJhkF5G7KlB77fffpuvDrI7wyzPGQ9Cnn7589o0T1vOu8tfl/FTEhy830ZaOJevUytA2mvaXuax86K32Xy4CgEIQAACEKhLQLGkdTMkt/4EpIBJDVNTPn78GFWqP39KvCQBPVaKrPXE2Wt3zGFjPrSPuCc+WIFrxAdfshtTKQgcRWA3HNYO5/WMvWHVPANdmL7Fscbb1ZdJNEfoq1wtSiRPCEBgNAIyx1ZDT/Qilj7BN5q0yAMBCEAAAhAYgUBehMQIkiPDWQhgqZ2lpZCzGwHMlm6oKQgC3Qh89tlnc1l1laswLJXg4BnyKQ7CkHG/wHl3+fMfPyXBwQltpA/vapMqhQhn9xutxCeUR1IIQAACEIAABMoIZE/ZZcVydykBqUzarFQvaMnw05IzYcGlQLkfAv8i4I8MVgjI8+fP/3XfiP9rFcTz6ibxwSM2HjJB4LQEdoODK4bzKqsRom/1gtayuaRjDz5HLGXmDAQgUEJA7wOs3r46RKym5CQEIAABCEDgVgTCWJakiuPNTsJ158SrahiW2p27BHUXAcwWugEELkYgXABK3XPBQKGov/BqWEp4nmM/gbz92vLCsvPuylbO/RAGT0lwcHIDKURYa+r6wG7ynX/6E6EtGdC4BQIQgAAEIJBNAFUvG90hN8oe0zalU0zw06dPK1p6h1SHQiEwGgF/ZLAi0hSgP5r8S3l++uknjyNAwXwy4pa3cwYCEIBAEgEpKrtenYrBwVtrWkkyFybW5uvhRhpzbnp3az7mAAIQuAMBvauwOijJZDuF0niHNqKOEIAABCAwFAG5N/Pk8Xg58nLmrisRwFK7UmtSl4oEMFsqwiQrCIxAIPyKkbyyWuGqIpXWlcJ8vvrqq/Anx3kEMmKs8xzpGXdJwR5hD448sLXuIjg4k6QiV969e5f6BufuMlKmNNwGAQhAAAIQgAAETkhAX6F9+/atdp6Tx/yTTz7Rl7gVa0JM8AlbEpHPQUCPmOf5kp2sTXlPUSXZ8zLKPKL+8MMPWjjxpCQNBCAAgS0Cu9sGy0dk+xkfPXq0lXl0Xm+kZ8cTRFll/1Qw9GqV2YwqGyk3QuDUBMI1ubAivC0Q0uAYAhCAAAQgMBPICFzQvavbwc55cgABEcBSoxtAwCCA2WLA4RIETkcgCtv9/vvvq1QhzMfvra1S9IUzyVBit0Zsm1LGXRm32DKc8SrBwfmtppHo559/TooPJjg4Hzd3QgACEIAABCBwNgJ6iVN/igDWn2INFQes16sUCqwtPPWFEUUDP3jwQNbCq1evPAGLZ6s98kJgLAIyXpzGiGycsUQ3pdFg4owPVoibhiAzMy5CAAIQsAiEjuPVdLvL/84QOuUzwni1Je3q7qGrQDgJAQhciYBeflj9kp72F5eJd6WaUhcIQAACEIBAFQKr8+ZuzkSo7CIiAZYafQACBgHMFgMOlyBwRgKhQrU1AybVS6vV4ZJ0lTyTBLhqYrmGkoInpfTmbY2hNcEkhZl9LqYuR3Bw0aOnbpcUH+xcjy+SiZshAAEIQAACEIDAEQQUxaJ43/Dvs3/+KQJYfw8fPlQcsKwshQJrC0+UoiOaiDLvS0BmefSlpC0WCn2zt73cuvHA84p7dr74qyHoLJsiH8iToiEAgVUCesdJAXCrl+aT2qB9Pl49kMcz9GivptGANsJIpc2oVicOuVPZiH214TgJgTsQ2Fozk4mnl0LvQIA6QgACEIAABPwE5KzYfXswyk22gNado5P8hEBIAEstpMExBFYJYLasYuEkBE5KQE/0HHJa5eXkp0+fziiy41PnHDgICezurDEnVpuufrBuTmAf6F59AdVOM1/1SzXfcskDgoNLmzUpPpg4mFLc3A8BCEAAAhCAAAQgAAEIpBB48+aNIjY8d2jVSht7e1KOlkZ1nD1Etmx6UUF7mdtpuAoBCEBgSWA1UjZK9ve//z06s/ypl6nkkVwdsuTT1FboGtCWd/U/s/XSxdYaW38JKRECEOhPYGsXLknC4NC/OSgRAhCAAATGJ7Cl+a9KLmtiEFtgVTxODkIAS22QhkCMkQlgtozcOsgGgVQCeqLDj5hpqatEX4o+sFkSn5pakTukF15PJK4c49qDtWSXIt0rL7onPvj169eS6g7wd+v4ycePH3cT+RNonVU7w/nT2ym1OD3Cdim2kNNVyall5t2U6uXso7BLiQQQgAAEIACBWgT0Dk/emzlM2RlNoGCX0ZaE5S0tsRIzIHALBEYjoA1FdneynGTWuKcBs8QgP7buTotMQp69psdypnQI3JaAR6v87bff/KOotiKWG1QDrz60IFemPGB5X1Jr0SLGiFrXi9hCePKEAASaEpBnW6PWahEfPnxgs8NVMpyEAAQgAIE7E9C6udwyux8hUWSwXkf0WxN3RnrnumOp3bn1qXsSAcyWJFwkhsD4BLSpjb5JO8upcGF9LXP+6TnQsKDP24a7Pyi6lLBRD7rUNFqUFOqt8Az5wBVAXEXpVZsqDCDsGKGo8rcTGRwCYefgkEb+sUaN3U9DKvdd8y9fAu6EAAQgAAEIQAACEIAABCAQEJBtLEs7OGEd6iXpKga5VUbLa7LItnZPiYqVUSbfRHSSnxCAAAQMAhpOtxya811yOCaNonJq68UqhQjrRSa5s8eJDFaNtl738ji+ZiAcQAAClySggU6f3Vyt2tbQsZqYkxCAAAQgAIGbEJheMtyaPScIUrMVRZFkTdyEHtWMCGypW1hqESh+QgCzhT4AgYsRkAc1XOrShChXqk56qim/rnyw8tyGkcGEjXrQ5aVR0+jtOEUASwEW9ikTHWj9Tjtl6E2nWkqv8pl231DOyl+7AqksHahclS4ZCP4OW5Cdg0MapcfqfLvhv2yiUEqZ+yEAAQhAAAJuAp493lYzY+fgVSz2SXYOtvlwFQL9CUSvUxsCaIsaLUQZCU5xSV6era3slvLL+/PkyZPlec5AAAIQWBKQn3H3pQK5HZ0u6WX+Q50xKpu0NfJQlUIYCECgIgHjwxRa5hnqVYeKtSYrCEAAAhCAQCEBBSjorWxFpei1Qy0ly/ms2AVZGYpmqBUhUSghtw9OAEtt8AZCvNEIYLaM1iLIA4FyAor1DAN8laEUKmlTWt7Shxp0rOUhqVVaJ5IPUxrXL7/8ovTRLborY+PhcuHJAQLHEvjLscVfrHTZdbvLRRqD+MLaxdqd6kAAAhCAAAQgUJeAwmukU8lFLnOubs7kBoH7ENCawdb3dJYQ5A1ZnjzdGfl9VJGtbVSi6jx9+lTvmmOaRVj4CQEIrBJYOpGXyS6jtGyNolLPiFpYtjtnIHBDAgr/laW2up+6BhDtAXNDJlQZAhCAAAQgsEtA/gdtrLCbjAQQ2CKApbZFhvMQWCWA2bKKhZMQODUBORyibar0wpWC9PyVUgCx3Ly81ewnRsrLEPjzZWoyQkW0NZdeSrAlWfWc2rdwFQIQgAAEIAABCFyegKL0FNX37t27jx8/KqhRapWMtMvXmgpCoBEBvRu9+9biXLSevst8Xuf58+f+ocOPaGbFAQQgcE8CnuDgXXfQKdBJB9tyW2lLs1NUASEhAIEOBLY+Xa3RUtsidhCAIiAAAQhAAAIQgMCtCGCp3aq5qWwtApgttUiSDwTGIaAFIH2zSEtaGSLJtym3J5HBGei45QIECA6u3Ihb7+3NxWytsswJOIAABCAAAQhAAALXJqDQPQXQyAxTNPD333//4cMHBQTrjU8ZdZeJULx2C1K78Qkkhb1eY9vguVF2LbI5pb4qxbY9Mw0OIACBLQJ63cLjybnGzsFbM4J2CUVJ2+ohnIfADQk8efJkq9avXr3ausR5CEAAAhCAAAQgAIE8Alhqedy46+YEMFtu3gGo/lUJKLpXC8r+EGEtSWs9+rfffnvz5g1fRbtqr6BeuwT+spuCBEkEtMvd1ofVpnw8S0pJJZIYAhCAAAQgAAEIjEBgiveNJJHR9dlnn4X/SlPC+ooo8RMCdQnIx+HZ5HIqVJ+Jv9ir0nrNQEsm+p6Uh6oiiUVAH/f0JCYNBCBwTwLyNe9W/Brqzfv37/XWxGpl2TZ4FQsnIXBnAtKgfvjhhyUBfdBTmhgW35IMZyAAAQhAAAIQgEAeASy1PG7cBQERwGyhG0DgqgSmEGHVTpvrazlM/lstCSkCWP9qSVquWq1Na4Nh/V1s/euqDUq9WhMgOLg+YS2ZGLtVERxcnzg5QgACEIAABCAwAAHtJ8eWcgO0AyJA4E+GMbKkc8l4LxHwQ3j69KleNF+S4QwEIACBicBWvGzIR69IhT9Pery1GZWqc8nJ4qTNhNgQGISAhoXV4GCJp/hgvaw1iJyIAQEIQAACEIAABM5OAEvt7C2I/AcSwGw5ED5FQ6APAW3fqb8+ZVEKBM5L4M/nFX1Yye0lE4KDh204BIMABCAAAQhAAAIQgMDZCSgUw7lprmqq96cvGdNvW2RRE+u1coKDIyb8hAAEQgLOnYPDW854/Pvvv2/F+WmPDTYBPWObIjMEmhKQDqnNeFaLMOJXVtNzEgIQgAAEIAABCEBgiwCW2hYZzkPAQwCzxUOJNBCAAAQgcHkCBAfXb2ItmRh7xviX6utLRo4QgAAEIAABCEAAAhCAwHUJaMHg1atX/volBdH6sz08pSwyhbL5xdDmwf7EpIQABO5GwLNz8Jdffnl2LNrpc6sKV50sturLeQhAwElga3CQ91uf9XRmQjIIQAACEIAABCAAAYMAlpoBh0sQ8BDAbPFQIg0EIAABCFybAMHBTdp3S7jfXq0AACAASURBVMmYCvv111+blEqmEIAABCAAAQhAAAIQgMCNCdhmyBJMavplDsOeefbsmV82fd3lzZs3/vSkhAAEbkXA8wEo4xXxs7Aydvrk23xnaUTkhEBnAo8fP94q0RhStm7hPAQgAAEIQAACEIDAkoChVmGpLXFxBgJLApgtSyacgQAEIACBuxEgOLhJi9v7VHkWlpqIRaYQgAAEIAABCEAAAhCAwEUJvH//fuuL8Ks1fvTo0YU/E298M26VxosXL1bPcxICELg5gR9//NFD4PPPP/ckGzaNqrn1nSvbwTVsjRAMAhDoQOCLL7749NNPVwvSnuvsjrFKhpMQgAAEIAABCEDATwBLzc+KlBDYIoDZskWG8xCAAAQgcB8CBAc3aWstC235RlUewcFNoJMpBCAAAQhAAAIQgAAEbkzA2EpklcqFtw2e6ptUQUXFsXnwaj/hJARuTkDxbbsELrBt8KtXr7aqmTSWbmXCeQhA4KoEjF24jE9gX5UG9YIABCAAAQhAAAJ1CWCp1eVJbrclgNly26an4hCAAAQgMBEgOLhVTzD2ViE4uBV08oUABCAAAQhAAAIQgMAtCfz+++9J2wYLkvbWvTYqw+27WnFjxWU1PSchAIE7EPj55593q/nll1/uphk5gWaQn376aUtCvlS7RYbzEICACOhLFFscUlXTrXw4DwEIQAACEIAABO5JAEvtnu1OrVsQwGxpQZU8IQABCEDgRAQIDm7VWMbiEMHBraCTLwQgAAEIQAACEIAABG5JIHXbYMMlehl+xjfjVusoM02fa1y9xEkIQOC2BO6wc/D333+/1b7Ge+9bt3AeAhC4FQHjZTNpVu/fv78VDSoLAQhAAAIQgAAEKhLAUqsIk6xuTgCz5eYdgOpDAAIQgMBf7ong5cuXqxX/29/+VmtPFGMFheDgVfichAAEIAABCEAAAhCAAATyCKTuemtYK3kCjHmXqpm0a50wGs7iMeuIVBCAQFMCHgeO8XJ4U9lqZW6MkzeZLGqRJB8I3JOAXjnbGka+++67N2/e3BMLtYYABCAAAQhAAAKFBLZULGWLpVbIlttvSACz5YaNTpUhAAEIQGAmcNPgYG2s9ccff8wU5gMp07WCg7VP1ZxtdOBZW4pu4ScEIAABCEAAAhCAAAQgAIFVAhlRF48fP17N6mInVU1jKWVZ2Z9++unXX3/9/PPPl5c4AwEI3JCAc89Lw/8zPjT7S7V32GZ+/DZCQggMTsB4F0vb3WWoqYPXF/EgAAEIQAACEIBABwJYah0gU8StCGC23Kq5qSwEIAABCEQE/hz9vsnP1cjg6nXfem9PpUunr14cGUIAAhCAAAQgAAEIQAACNySQum3w3//+97/+9a93ALVlkRl1T4VpZMUlCEDg7AR+/vnn3SroC1S7aUZOYHyp9tNPP+VliZHbDtkgMAgB45Uz+cB//PHHQeREDAhAAAIQgAAEIHAiAlhqJ2osRD0FAcyWUzQTQkIAAhCAQCMCNw0ObkQzytZYImLz4IgVPyEAAQhAAAIQgAAEIACBDALa2DLVuMgImc0QbIRbFAOtSOgkSfT966T0JIYABC5M4JdfftmtXeogs5th5wTGoGesnHUWkuIgAIGRCUjdMnzgSd9wGLmayAYBCEAAAhCAAAR6EsBS60mbsu5AALPlDq1MHSEAAQhAYIsAwcFbZCqcN5aIUtfvK0hDFhCAAAQgAAEIQAACEIDA5QgYW4ls1fXLL7/cunS98xmR0G/fvr0eB2oEAQhkEPjpp5927zr1iKqvWhkB0Bnj5y4uEkAAApckYAwXGZrqJRFRKQhAAAIQgAAEIOAngKXmZ0VKCPgJYLb4WZESAhCAAAQuRoDg4IYNauyaQHBwQ+5kDQEIQAACEIAABCAAgdsQMLYS2WJgvMS4dct5z2fE7RHFct7mRnII1CXgcd2cekS1hztj2awuZ3KDAATOTsAYLv744w995uLsFUR+CEAAAhCAAAQg0JMAllpP2pR1HwKYLfdpa2oKAQhAAAIRgTsGB+t9u4hCo5/GOrRnhamRVGQLAQhAAAIQgAAEIAABCFyDgIItFHKRVJdPP/30888/T7rl1Ikz4vb4/vWpWxzhIVCLgDOazXgtvJYk7fIxtkZWvfTNzXZFkzMEIHAlAsYqu6ppDDVXgkBdIAABCEAAAhCAQC0ChvqEpVYLMvnckABmyw0bnSpDAAIQgMBE4I7Bwd0Cc411lG4y0NEhAAEIQAACEIAABCAAgasSyNg22HiD8ZKU8iKh3759e0kaVAoCEPAT+Pnnnz2J8wYZT84d0hhLzhlvVnQQmCIgAIExCcgHbrwpYQw1Y1YHqSAAAQhAAAIQgMCxBAz1CUvt2Kah9FMTwGw5dfMhPAQgAAEIlBD4S8nNJ723Z2CudPRffvllCaqnDMvSOdOTgHaq1pqiWnz+m3Z3++2338Jt3rSFm6T67LPP5EzXsf7Vn0I3vvjii57SUlZ/Auoh6gzqHlN/UOurG0z/Gi8Y9JdzzBLn50sjrRhOj1X4cM1P1vxYzQ8XeGd6jE5jdm+kggAEIOAhYH9ncDWHG64ibBllq3ymkwL79ddfGwm4BAEIXJ7AqjMnqvWpR1R773l7Q52IAz8hAAEIaDyUb2GVgxHdspqekxCAAAQgAAEIQODOBLDU7tz61L01AcyW1oTJHwIQgAAExiRwx+BgxY11awxFoa2uJ215S7sJRkFNCchyk+NbMcH6N4wANgqdkunfZd9QL5KqqpU5/fXflOjHH390VsGo3dYlVa1K9PMU4yjaoidplxGiEiAMuhVPFX1I7PWvv/4qOTUsTNJukQnPS1qJOv1bBVeYufNY3eDhw4fOxHnJPn786LxxYiiA+tvtnFOC6d9oND72yXJWtnqyK41O1eGQIQQgAIHTEdCcuDsVLit1t52DRUBVjtSAJZbojNSM6Aw/IQCBuxHw7Bx86hHVHujkf7hbi1NfCECghIAGjR9++GErB7mVvvrqq62rnIcABFoT0DMog0i6jezHyHM++8zlKdWfdBs9zmyp0LpFOuQ/7wqhpteiif5U6Lynxtzu02410/JT/7WnJA5ya4e78Mydec5kqtTUk/WvKuWfel6+fPntt98qK/375MmTOU8OIHAIASy1Q7BT6E0IYLbcpKFvVc1b6UjYNdfo27TjIe14x+BgW6uu2wwvXryotaAiY16Gel3xknKT4yDbKyTTWiiSistOXCJndqHTjfr6sPYYM1zheflPvpspWzk1Hj169M0333Tz1KjhUmMp/NVURd68eeNPH6bUEyHaepz15wmLUZo5mW6Zs5KT6PHjx6LaFKlmOH312ynqLNt0IP5hE/QROJJhhJ+Kf9JTIIyTK7NcpOWTpZ5wVPh1eXXsHC45OtlV5ioEIACBOxAIVRp/faVL+BNfI2VGlaU3Svdoqh+K7RTePS3QSjOZDvSvjiWADqQty5LKawVpy+oh8+rplOGkD2vRVHnOi6Y6kNHaurJzLSY1XvrtpIxNtZ6uzkvUEklxCZNg2UboXCIHEMgjEFphWzlkDC9bWfU/b08i3caE/hXX2Ku6628ebOexcRp5JqO7+uAjt4BM2mm0n4qeRuO50J5DcX/sw5Y4uRqm/jBNSWoXTUDywcpTRKP4G0492Ugswv4ILSMfLkEAAn4Ccgb+12z3z/nOuEuT4DQPhpqPRkINgPKUnutrKrvmlVY6nj9/btBYXpr3WRCf2XLRNCFEGvc0U4w2uEnfmNo9bNBlveZ2jy5JC5qafhAn+aQ+7XbjqRZTpaRlhZVSjWRWqzMbqp36+byo9/Tp0z7BwbKLJ7VQYqtrTcrhdKAVkP78dx+fdt6J6UOaeqymP7QvdWD1+bAbR8dYasbjHLFy/hzfUsNmcTalJxlmi4cSacYncGEdaQn/hnbNEsIFztywHXcV7N72qTZrrPj34cOHiv1SNkBF2easJuf7qpyNSpyLLjmQWbgqc7eTEiBb/uml2z6ilsiZV0GtuMsN1Kd2cylyaig0Nk/gpLtU0Fxo9QM5FJKEmRK/e/euBXC5Hl6/fp0hj3GLhsRnz54ZY04JUo1X6ntG6RUviXmJqJ57DWnV1Zv2w1C8Ft3AqFrrS9cenZz01KZhE/uP9eQ6iyBZOwLlimXeRNOuRuQMgboE8jSiujKcIrc8TaZEM9TwpVlY5UqNkSkkhVDDkdpLKo0mJr9ymDGIqWjdlTH9SSpJWFJruzOIhjhkCKZbVCPdbufPVQjUJaBH2KM3drPI6tZuys2ooAarFiUem2eqea7Bp8qQOA3LzpFfyTTi6ZZjWd2kdLWvp130ODAHObuEMarogXJmQjIIQKCQQOp8Zzy50yXZCIcPg1rxmc0rjd6zeSX3uIYXz2A+1UWmmROvSvR79ZWy/5pUVJHq7S6wqtdROomaWxrRbudMSqCevFqd5bpDYWvqdhWkp0beAHVX9TrVRaWru6osT3et+8RJmPnxOZF3Qrj6LIBGj9IgP42+jaUmOLey1LBZWjyVxiOG2dICOHlWJHBqHSmVg3QYv0JuPNfzpRHsmlQIF0h/yXaUwj8r2CeyT/9Utz+paeenq/xA2n9d8ZSbLWGLEmtVQT2sHGlJDiUmsWzOkqKT7i2RM7WxesYsrkKQK0HDTarYSemXzpFVSfJOyi2SJIw6ksd7kifMdFctpOqH1R1Yq/XSqKVhLQljRmI5pFZLr3hyVaoOLb5VhRG8uqtMnCfvMDo5UciY32pl+7xGA2cRJGtHwFbb7BacrqZONO3qkpqz6q6BaF42UIfUgK9Jv6eekyoz6fsTyNCL7jm45Q0m8hZltGleWVsDWtIgptlfA8VWVv7z6iR1l4ElWPZ0HIotwaQcZjQKt0BABNQP9UDpudafnpTdP6chvJtPmGAqXWKoJx8+odsmXtLgM34Hk7tWDRGOJ0nHGhKz66h7k8qaE0tgiZ1dLjfaBDQgpCpRGhM0xdvZtr46TfSSXH+SZ8A50R45W/MhfwhAQBOH/RjOs0zGgfR5jUKHQNaglyHw6i3OkTNv+m69TLMFX0pdu3YXxs46iac60zwowaRdS2tVe01/k7Zv09At4YS+mjhDUdfTp2ekVl8VhK3mTjp/Ae+EeqCaNWyyJAInTYyltjqAr57Us5/dyrp3Nc/dk91GRWyW7MbdvXF18J+bfvd2EkDgEAIn1ZHyWF3Vrsmjcd67rtqOtXR+zTud7dPbBQeL7zy7Lw+k0g37dMkiXQrc80yGSTzDtLHXrUWJnLPAuwcZSnndaoa5ye9Qy1+wrLitIodiZBz7Vxw7A1etSzwOPTv8hL2189H2R2Q0/fKWqO+pRhVn1mVxzjMlzoWoRt1+dn5YbJJNRycnUslgC7l1VT3QWQTJ2hEo92L7J5p2tUjNWZqMxDZ6ptNaSC2X9KcjkGcdaFQ8XU2rCLz1TBnn81iVD1yhSM5BTKpa9nwXFhcdlytC0uiqC6YJmmGwykNxq0yaWrXRg+P8mTfCVGw122i9zFOmMVkhIM5GMZKpveTRTuKvkbncpC0fh5NkvkNiqU/ZXUIN2s75ZsNXT14dx9Qz+3hBbfHmq4YVo+frKHqzeBxA4MIEdgc3DRd6QqWcy22oh1Gjim7Rnw70U+e1LmbMg/Ml5dP/WS6fT2f5dzUc1U51nNOnHmiK6dnNMpbbBVMV1Jyif/Xnr2AUU9uimuqNRj+UzNKL1IHVbz2lKzejY6snKJ/VuVVMdK+niDCNeo4f5m7KWk+ZKrJblj/Bsd4Jle5s+rBdTnqMpebvlkqpoex6lpp6OzZL0+cXs6UpXjKvTuDUOlIqjd0BUMP+ee2aVBrnTX/tdjyvfXq74GDb4iU42NC5S0wv25gxCs24VCKnZ4TN8Lksa6EhQ64HKfeavfSvOt7kkVmm9J9RPi3qvuUi8QtmpFT1d5lXAW7IYFzK8MJI2orzgSHb8pI6wC7M7AR13VtL4XVmlk0M7YF69fZ2J9WgcjvO4o18UOVhOdHo5GyL7O4kFM4iSNaOQLkX2zPRtJM/I2dV2dNpR1ZZM2rNLXkEND1lTH+37Tx5GlqGdl0+cIXNujuISUKlCW+Zj1Vl6YdaEJWGoGT6U0/Tv5JQnUd3eZhoRNLtGV1UpWzZEcpzWtadBJsyl2D6KWkl81wF40CZq4gMwbjlhgTqPpVGt0y9ND2VR7WI/axl2MJHVcQo15goNYZoIFI11T3UEPrTgdLbWHYjimZhVp1g0+gXFaqhbxqTtzRAiTpny0EhAbXy6tyndlcrTLOSOoPaSPrS1hOtlIVipN4uwbaE0fmhVLvVnj8L73+CUhGRHgI3J2A8etP4ppHNiUgD4JYOPz/L08jjz9NZtJFsdegO5fEf2wORdINlVqFVpXlEcqruxjQh5kZdal2yZYhqMXWDSfilAMpqMsRUfaNeU542wGXm/jOyBCOxp5/iL8G2hPfkrwpK7KRelFGcnp1V+fNOKjdP1XbTqCJ5Aqzedbh3Qo1Yi8wuumMT6JldbYLp5DUgSKPeqiOWmp7c1SFrGsyxWao8nobupJ7ZbrKrIjyZ3I3A2XWkpPYyns1pDJRe58xQ0+WAdo1T+LMnu3w7rk7TW4qNfd6ecarbp/+Ox6rSyeoaG9X9m1uj59wk1UusQnXKRIPdLOchB/7RdllrYwioXpcSOZeSR2e2lt6dtdidtyS85io951vLQnZBGolkGEQyF/70TJy2VMbVXYfC7jM7Za6Ki624qafJqhRD/eleZ9CDIWHSqo+/n2uokWxKLyEnaVVQdrvP8rcbwSTkXEqjg6mjrk5ydol6WNT6M0+RFFWx1RkBse/1X1VWTceWwudUt6u+/uosU55xdHJCyxtOhUgDi7MIkrUjUK5Y6tFoJ171nDXO+I2KdmN+9XqRYSMCGZOmBrdzPRQV0eVNB0mq4CRt+cAVTtN2e0nzXw4aOqO7pLx56KmCHjJSrjy5zWmUbViL6VgFqdN6rBUNhp7urZp6cpul4uC2BFY75LKLdj6jDnxsiyxHj5DA4LaPB50MnLBG07FqLVPRrp2GccOQ1Oi0W/qyaPlVPMOyil7eK8nR+naZexKsTprqD1v3Gt1ALbV1V/XzHgOhpzx2BW3fkbq3fTtXIQCBDAKrg5UU71QFPizaYyNoSvVMbWG22ce20rKc7o0zxrAvGyq6UdO3UCzFXmUe3muUsswt44waNyxu61hy5rWR7lrSmEtRtrYqlVGjVf1HJdYl6bExp2pmTKz2DDjTcx7kNdySvCriLNGTbBDvRN1esYQ2whl70Kv+APav8uojj6U2NQQ2S58OaQ/amC19WoFSPARWB0zN2nVnw6Y6kqeaU5pVHftido2fxnlT3qEdbVXNo1fPaYxneWmRldunNwoOliG0207qrMM+adL4515yyEGJyaFu3U3mEjmN1pdG7lk4X62mOp5cNqmCSTddHT1XiwhPrjqtjKrZlw4MDt7SeObKSjZ1rd2YAAHZffbnPJcHTp4eaaVd7Upb0tMkfCOjxbaUltAyziRVfAoucbrJlGw5fWZIqF7kLNF+pqpfTUIXVfzUo5OTZMnQ7SyCZO0IlHuxbc91O8nzck6d9w2zIU8A7joXgdQOM00Bt+023XCVD1zhZG0MYtJRw5TTsSdqbdnPd/VYZe7vOUu9S/qGU6MOZRNJzyS+q12HeXJ8TwLqJMuH5fAzGpQObI5d/9KBspUXrdot/RipA5GxNGKMzBJ+OQYmhWdp6FstOm94L4d5mRyW44A6iWgbFTQmdE1Pxo11L3kiwDIm2bpCzrnZY4sewzklBxCAQDmBrfkuad4xxFidjyINyp4TjcyTLmn0iMrN/rll1EQGkUrcwhil3JLEnmKSqh8mVqN7DFvNcVWsJM0vqxaZTlas4FJtE9XdaTrE4j8WltUaRe2YUbu6qye11iAMZSaqsuen8bwP653w941xUtralFpqHFEzJNmauZK0WWN6MnqppB3fUsNmyehUebfYDxpmSx5V7qpO4Bo6kgfL1uywpZB78gzTGBPHrALZM0iYG8dbBO7Tjue1TyvrkXWNjYqLJeqLHquvYolbT0X2eVtTmUeudgcSIFt4uV3aCRblXCLnVgU9vvhIjPnnlstpq6zovBwBGeNLYaGhDKuax1y7woOtiXb3gdWNSQ29m6FdEdsfpMxtSnIapvrjPG6+LZlrqUphN6jr3tqSfPe8ngU1fSrMqSJqJo/ytytDxYcrJJx9fOfRyQnNM/uvtjsuACfhpsnKFcutiaap2HmZ5420SbNhnmDcNSyBvPEtyeE+bN0zBNNosDra2yczxhA9lVLk9Cf9UH9qpgxlfpZqS4ClAiCFs2RA8PDxdJ7lYnmJ7qQa7fZz4S2peEZf4pYzElA/3O1L83PX+kCS6Ik7tt/aWofGrjO28iSztMflqLs1ltrVXA5oc9/YMrqjsVSS2M6EUADZuZo75iKWB8f2mVDU0x0LXdQr1LieWhjjxlYf8GSblMbuFVM/6SaMR/IIddST6cYehqSBgIeA5pflGFVdwVgN+Iueaw1THoFL0mjQns0raSn2OBOJF/1ctU2iGV9FbA1WtgYVlpWne9iUVhs9LHQ6rj4pKMMlc53xKzlGvVanOec0bWRrXFLjqomX3MIzGVWTIicm+gvzyT5WTzOq4L+kyoqw/lRl/WnQKJFwq1erh0Q1VQtuPUQe4SONOsp8+lkLkUeezmnscUbt2FmeisXpyVr2wK1+ZZcbjdthJ9kaA6N+JUn8T3ofS01PTcTHORgu9YEZyBYNG2/GVY0zc6FbB92Eccof0Y7ELhnEnAKQDAI2gdXHyjks2DlvXVW31ywTPQvRT//IuVXK8rzyXI5jGrTrPoaD2DXL6l/mzK3aUU/irGDrqbEnlOghin52tk9vERy82hcj7tNPteLIT6CsAs/fcgBdraxxUuPjsqASMmoC5anOreC81cnMECa8pKrpds0Hykp/UiWnP2Wuv0nmEjlX780OKNRYoIqv5pl60jB1Qj7hsfiklrKaflcPCAtNPV41/DTZG31YzZGnDagtsodmybMKRydtVUkVzO4DBoRdztmFGtXUI/avB+6//v/nI/itKljyRO9WZE6gtqvSpUWmvEuv9tstdE3P33x0crLNfpTU65xFkKwdAT2z8ziQdzDOA7tLKW841YC8mzMJrkog76GQwnxVIHa98iZNPZh2tv6rUhoFX/pM0sS0OojpwQ9bXxNW3qtTkfAewWwlMxrH9DNPbw8F80wEFZspLJrjOxOQ7RM+ZavHp9YV7SFxdeQ5RX/QiKF2CdtLP7MnPo1gYVbR8XI8XA7O/jHQbpGpaKU5RSsMKGQ0wfl7eDSvhX2g2wgQFrp1nN3JWzSW7XIZStQW1SdPCHQjEI1sGh8aOQdkaGwNPvN5Pfj+Ka8iIsmmWhtj9SzhfLB0L0fTtx1yYQ9xcynTQcWaKiuNn1H+y5/qFUv9pJYYS86aCgvbXTPyshZ9jLvlExRKUgWj4CgfmRWqpl1cWPR03Hq6lGwq4tTeifLuV+vRqJ6PbRf49djqghVmqMdBrRb2dv3M7urqw2FW0fHyEY6G+qT+Y7fIVHQVSy0aKPxtvRyfZyCqaWHDOW+fSzQOspvbKUNqMntOH03a1NqR/uwErq0jRa0TjX4aRm5o10RMzviTdlSrjW+fXj84WBaOoYtEl/pYnq2f56WSHVVz96dUotZCql0iS2BLKgmjOWCpzbeWcMo/Iyp3qohfcXdWxGOBRAyrK6+yuKY/NYcyT3UfROLp55KS8l9OHjNSXXXiWk2WNBpE0q4qIpJny37QYFLYaT2+10jI+aftx1yFU3gysq5nSaocVDGtwwquatVJovYnHMo/HTM6LZmsntkaUnZbvJvrZFVsTk4ENJDutpSdYDnRDMvWrsjW1WvorsM2ysiCSQnZ6hX2+er64ciUQtny9MBGc4En7nBqx+UgphYMm1iDQKGGPFPyKJ+GnRhpJhX1N0/bKc1cEQ4gUE7AY32PYBFk11RDRziSRMcnfaCkN0ZeJhkChSOkMf5E4+FyCPU7BJz2qaqT3eJ3vjHCm6Q8R1Nb9KRoNm8NdtmvIhmmn4X9vG4tbGgnHV7qIiI3CJQTWM7jGi7Ks93KITJAVgeiYycpVd/p/YtGoWiYtbW7VBu8YqN47EdpJq2ng6WGHKlDW11o9fxqpRoZ4EsBlnpj2LH9Wtwy560zq/UNCw2Pe/pt/IKN5p1IUuq22mXA88sRPuwb0SA2oPyrIi2fOCy1CBQ2SwSkw0/Mlg6QKSKPwOrUfFUdaTnrVVShl/zHt2uWMp/iDO0YNdOw9ullg4NFfGmshjr06vFlzAnP0LZKYD5pu0Ki/p330+Oy6WkGL2uxHMhmPvbB0k5eZp5xxliX2pKn6Qw6VSHjQZuljUDJgbXaK6Tx1OoJ0WLhLMnugW5c+te2eshqJHFGi2/lvyutEnRo+qhGGf1ztyLqD40qUi5th0EyIhz+zO4b0UMX5llynMGzUcsua7E6quz2PSXoZmstZebMTECuQ09jGWka9flZwloHeiKMWhiX6Ki1muB0+WRr+92G39GQZkxV06PXqCKrbr7lwx4NYtGoWF0bUXFLGaIzq4puhHc1TQlJz2y+1NVLSuTemxPwKNvq9uelZD9TtazvnnyWzoQqITLKNhoDw5/hWBch1SDvrH6SR8WZJ8lmApG+pGZKmizsBePqs/As9nwQTa9h95uPVak5/QgHdpfuAG0ECMgAgaYElnZEh4nbfrSnEUnqU9OK25kvI8/mcTI8iPS3cPrelT/Vb+NXBuyqLVs8rNF0XBKka5c+XdXsqW4mesu1lQipJ7cpzTIr1aUWNI8YBlh1J08OqWn8XajDQx0Kb6AIO9uA3onOoEJo7Y7DcSnkPx2fscpYaru9Rc0atjU2yy6xKgls3QazpQpkMskjcB8daamBdJjm7Gd/Go137YK8lr3qXbTjasuO1OQfFAAAIABJREFUaZ+ePjhYaqXIyqzSYKGep+dZj+vqoBmqVlvHV3rUtUqxVU3necFc7cpVTu6OvGrEY2MX7DUAg2FkJFfBNWeSKpUwJq18zAUlHdj2qp+VHsBl4ipLenN1djveUoD5TOTqWs2qbr+NbMJZEs/BIaaLRzB/mqaPkrqEGtQvzGrKpoPk3GmXB6njwCx8U6SpUvUZnUQve4CShEv4nOlMQDre3IHzDpp2+4o0Sgb8imKQ1YkIZKv6xyrYBxLOJtZoXVAopOXujmzhICatXnPTfEsLZc8z6mpijdoxGsHCaLkoZfZPj9oWssouiBshMBEIn7X5oYsO1PPPiyuqS/Szgw+hOrrImVDRuWdYE/N4GI1R/vHZHyMytdEZm6Z6WydlGD3LqVqQPVN3MBijjh09qtPP0aY/W+NqHb6W1D1IDIGTEohGNk1G8k9qJmqtmXhGpKM8pVNTrvrqo5FToOZ2D9OL6u4kG1k9Uc7Ln1XMouVa+7Ig9YFd4edapx7IQrRdvnmzYaQ7TZXqP0ds9ep2TgAb5ty4rR/nZTewdZ5JsFDlUJcLxyK/9rsseutMnndiK7cTnZ+7wepBu4e9HaLoQdPPWmVdxlILnya1OzZLrR5i54PZYvPh6lEEbqUjRaMfds1Rva6wXNpxC2Bob67qdTrZ2T4dOjh4i1G78xW10q1O0PO8p8PZMKu4MJZV9jg1UtXfZSklZ2To2mS2rnZwYRgGz6pUodFewsS4N7unhbKtqjvV3Qqpa28hUpGfIaz2YSWobpyHAqQeVxdmrv7WQWrnNGoUzoVbxZWfz37SZ8n7yBnWNFvme45OQpfdLaXOhuQ5PoSAxxE8P4+rB+FEc0gVnIWWTE/OIkh2MQKritPqUxCdbLfKNThh2+cbUQp/tluW84gUDmKhDtBuWvcsCkoTnptbCmeIS3bBfKniQVRKWGJ4XLFEsrozAWd/629t1WqUXf2qVkHd8ok8EqHlXi5DlHk45uhY42HEU0aEv29EK+VR5suf/pzLK36BHMJ5UzAzjPddW7J1iyz7wPJMOCmP0Gq7ds0IQiIDBM5LYNcM1NDXaGiK5rvlcDSdOXBNxyPhPBdEiT1iR7dsEZjPlxuSuyPqVJYEa9SlV1dA5grOBzNVvxhRDMGUVUY+/hJXU24FfLdDulXiDHM6KO88q/U1Tp7XO9GflYGx/NLuOFNeROccImMKS23JH5tlyaTPmd1Jto8YlAKBiMB9dCTsmqjpT/qTdjQablevk+Y/W0BR4kb2KcHB/83sulhwsPpi6krDf8Pxzx+enmd0+uUljwF8rEXnsYSXoHQmaRFoScZ5ZldhXcpWvREjUZ1+oqVgMnumrFYrVT0yeCprVa9ayrZ6ZuqZ8rEuryqQooXvteQRVk+OWqr1zxJpQ6Q9JS+XufXzFbYao1NIw3m8u6Ab9r3wWGOFswiStSMQacNhAzmP54mmnZBVcl6dWTx1rOtUrVIXMulDIHKve3rLlKaFutKnyoWlZOur7QyTVQU4asp5EAttKD347drRo2yEWrqOZ5nD84Xttbzdo7ONFiC1rAVnTkEgfNzm7h0dnFpRtMfD01VtOZZKgazY0+xRUQNyNDr5jdkMRbdivS6fVYQ3T2eOHvzlz6begGXfXgqgM+1UgrxOsmvXjCZwXjW5CwJHEfC4tZWm0egUBTCtDkp5420tnqsihSfnxddw+p5trl0xwqx2jwsVEo2WnuZuZwF5VOIJQmqjb8UQFBLbbb7VBKsvx7aTZHeWnJC280KsQtBJj9YxPylh31Drt5vZbT18YtXUC7GFq915LLUktnYPUecMh3p1mAEtNWyWpBavm3h3QG43uNWtCLldicCtdCSPontnu+YsHZt2tFtq0leNfzvbp382ROHSBQj8+OOP0oBLKiLt+ddffy3JIbz3/fv3Dx8+DM8sj2X/fPXVV8vzfc5IwqdPn+aV9d133/31r3/Nu9d/1xdffOHxxIUZPn78OPxZ/dgz7huF/v7775GRpsQ68/btW+Ou7Etffvll9r0//fST7l3y1FOmSy1af0nGL/wPP/zgTzxOSo0AT5486SaP7XDxiKE2Uh/2pCxMw+hUCJDbITAyAc0geQpbyTQxMhBk2yXwxx9/7KYhQUggW19thzrpqQ8tFGkvLdTOCZdHVZ6VTBmb87EIyxoKmdc99gx3TQWoWx1yG5nAL7/8siue50nZzeSoBP/4xz+Moj/77DPj6oCXIvNcI+Tnn39eUU4biGBOXoKpRA3sfmM2vNEjcPZE5sn8emlevHgRVmprjS1MEx17fKG7K8pRnkk/Pc4Kdbl2KkGStHPiXXnsIWjO52IH6k4aHOTR/YS/2gTU5bSO8Pz58z6uuWN7pnRvj22iNNKcPYNYanU8b6jqGX/z5k1qzrXSOy0suVjnWVjTq19gj0ky1UUhp4UKicrabW6FRX799de16EX5RCpWdDX8qUZP6m9bE1whsVAk/3GkMPhvzEupIWtMjc757Ey1HtM7kdcio91lq0m2YTJaXSRPNIxgqS3bKBqCsFmWiNqdwWxpx5acswncR0fCrsnuJEPdSDvuNodTx+5mnxIcvNtkp0+glz5LDE75IBTOW8W/Jh/BrgNFum87j4anLSNzxXPLlEbPdjfJUy2E1l65QqNU1YlcXYKp6cQPPynl6uvgzhzkN1TI8uw9nO7S86W3pXcNCWcRUTLnnBHdNf2M5FxNU/dkyVAzSaKXd7s9R1OJajj7DeNdROq9qfH6u3muJmB0WsXCSQhchkC4+6a/Un3GH788pOxGIDsYpZHG0q3i/QvKRr0rqr8tFO4wLxFpSV6RJbuZZydwZj7p6qFyIvelv0YZ4nl0+P7ab0ZFuGV8Ap59szwdctia2hUssUD7V1nBdvPwqNI1QlY3J5OMXE/U1EwplHw+aRyEQ66RjEsiIPfj/O6KfsoVmdExPHNK5MuqC98jwK6Xta5Iztzsp8YegpxFnCuZOuSDBw/0CpPn5ZNzVW0EafUY6mF59erVqd/bcZL0DAtTVsISRu85899NpthNj+NCzbGbVaMETjUmXFuJArNswcIb7ZRJ2S6zkobjGTHavRupgOmkOc7fObXOuFo1Z9stWRWeydAQCkssXEorLH3rdr8tP6B3QuEUW/U63XlbTTrqMcnDiKW2yw2bZRdR6wSYLa0Jk38SgVvpSH7V8bZ2TVLnOSox7bhL3qm8hWZmkiEZ3mgLM2VLcLBN6QpXZdf5n8zVCmvFonwRQlOagoxtn4ICXGRbrsrQ52RkriQVWhhfmFSW2jQ1GChpHEkSpjCx7J+lxzD8MlFh/svbnaPw8kadketqSb76C69h0SXSKp9zeUa0rKVnMKx+n2MVWshZ647twtknCIxOfToDpUDgQAKaqW2H1FI2DZvOML7lvZyBwN0IZK/A2fZLB4wyo2ZtWaPEy5cvWxfqiXqUgRkuGCtKoPW3X5z5n0v7bd2U5J9HYDVeIcrq1BFIdkxqqjYSken5UyZYGBMjm67FCOmfPiRAkj2bOr944rF68h+5rMgD5veVh5XyuFKbPi+esWjM4GDbwWIPQWETXOZ4VuQuU6MxK6Ku5d//dcwq7ErlGZfmTJRYXvf5Z62DaIBdzVZt0eh7gKvFpZ6MgrGWrn4jQ3lgPC8CacouCTmNNJwteTS7+QM6tzLZOh++Y7OVJjzvmbOm9FvduOmUGoq6PO48mR5Y02XdU88M651Irciw6W016USdJxrHsNRWu1w0pWKzrFJqehKzpSleMk8lcCsdaauyq9Cwa1axjHCSdqzSCj3tU4KDqzTZ6JnIbbG1Eb1TdD3bSYscy2xlY9uGjZwmx7rwtJAcLiwtq2CckVXmXK42Mkm65PFDhRlq2WlMr9xyGwOFWTf9hpSt7ofQVo+jBTw5EJs2faG09qvGqxU88GSSN7aunHmGdyjDsieHVwuPGZ0KAXI7BE5BQIs6SXqIdI+eLyadguGthIwUklvVPa+y7TYAzpPHf1eopSSNEv4iopQe/VPmYbiMEQoZ5Vbxp2cl7Fzab0U4ZFWLgBa8bcfFVJAnhr6WSNXzsSvoGQGqi5SXYWSCNdKLbFyh5Kn2bFIvUuKmnoewImc/jrzqQpf3Np1nkaPd8+J8/bhzPJOzb9gh9f5nylnc+MlQTrq10eV7V2oFU+M7PS2lEdWjkxcuRXkkWU3jkS00qbTCkhpfqzeR7HUZ6QOFqzCRhrNV06ab7KQOXH5ze2t6PdDFMeZkutruh58MDf/wUWonmEfX2upU7aRql7M9zntotJMtKedoHMNSW9LDZlky6X8Gs6U/c0o0CGxNZ5fUkez5bknphnbNEsKAZ2jH3UYZzT4lOHi3yS6SQC8rh5ZbRq1k7GXvwqLS7beH5awvdJpk1Ci6JXUhJ7w9XBoPz7c7VvhsqilY2AFa1EWKTqTryBdTGIa+K2cqNyNDDeitI9pTHZSRtPZzFyU+/GfFpkmti8aowtKlAGWPkLvSMjrtIiIBBK5BIElb0wTa9F2aayC9cC38a28RBMW9RWf4aRPIRm1nO13d9Q6o9Hm3OekqGiU82Ram8ShFUjJn16QUlT7DkUewVJ9UIStuvx4BZyREnz7fCO/88K7mby+Prd5yyElZ4uHzLk9Co9hZ/yyQarUl7T/dJ/zikKasXug8b0455/nrFJtrPylT5u2GgshXtkpJ02Khy2g12/KT9nwdPrnlZZ0iBxvIKapwFiHPMoVl8/SMS2HmjR43zxcmW6zfh1UrOQ6n1Lw5Qh5gaYzLHf2ljeh84WKBQn49DZeqdaQSS+1s/vRbtds6nyp5RnqCgydo5/VOHNh5MvqbfYv9KJ1lmsNSs1t5uorN4qHUOo2tpV9pbGlNkvyrENjqclvnqxRqZ9JOR7Lnu6VUjSCc3a5Zgup8hnasArynfUpwcJUmO0cm8iwsfRZJostd4ty7IsxWsZ62P0jql8frHeZZ/VihySVhlO1mR6Omqa2pCo72md3lXD5gBLPRBH2k3fXLGBL6FzKNTLpdKqlpuZD2rg+e/Bv1B0YnD3zSQOAyBKSt7W6xI8Xpw4cPeVugXQYUFYFAKoFUV0Vq/o3Sh2ZUua7iFNJ2ji8z6SaYZyVsaV8sBeYMBAwCHrdA0oavRlmHXNp9RSR1BDikFio0iuZptBmVCnKOKnIKpYZpSpdz9iUphyh+/p4WetXlZMh7ryacf7eKdjbf1u32eY+b9BBXpC32dNX27ZxUJfNUfCuNZ8Vx617OJxFIdZUnZX7GxM4pLLVqzsFntGWIqZqaUudRSPG1qXP3zErzshy2Hz9+lHNGAcHywOtYC2eF87X0tChcbC4xOogUoehq/5/2yB/KY3TLo/pMYauFtbv2cagddXMCeGyTcy2BGZ0ES82As3rJGE/C9GNaatgsYRsddWxPXrPCcJR4lHs3AsaYho5kwCnpJ6e2a0oqftS9tOOSfGf7dOjgYM3KMtGNP3l89NDKGysLwZ7Cl6DveUY+i0Ln9cOHD5NmIL1IHeq4S+xqODlQsh0xywzzzhT6Uw7xIGQ4l3fjjfLo1bpLT3QHkp6oAk+NNOy03uTYI4adptEsaxd60qvlrSlbsXBziFV0jE6rWDgJgQsTUASD/NpSgJfKraYexb7ou2Ptdim7MNiLVS1bn7nMqkm3Bs1GXV3Ccl3FKVJSlWWPdxuRPOuCaL/OVibZFgF5J7YuzeeTNnyd7xrkYHcWWKofg0geiiGzK1yok9bUbiByjiqSIZTQeSwXzS5wpckLb3XKcLFkkUme1y5i4vGeZTjl/LQ9Lyo417H8hdZKac/XzmeqljAj5KNHWEbc7sM+gqjnlUG97t27d+3mgpOSadTrnKtLHp2qP9hwdK0STa5ep+WMWmtbzmlLktcqcasJUjuPPfKHpRi6qGfyDbOqeOyXv2Khp85qKO9EaBecmqrxdEz1Sn0wD6GBpebBjs3iodQhjT3439Bs6cCcIgwCxiyAjtRoBjy1XWP0pWEv0Y7Lpulsn/5lKcE4Z7TiEmlIu7IpblV+B+2voL/LmAS7tU5KIDJSd0rgyPsslcjjgFAssh3WpiFghMhgvdVdouQd5Y6X40kAk5pSgdoK107qMD0TN9p4NaqCp+tGt6z+7PZ6tOIzklo5lLakY4f53ORYHlj7ZYZdDtrdoa5rjNFplzkJIHBJApqqpAPrT5qtRnL5BaS86Y/Fzks2d16lGhnSecKc4i7Dv3YK+Z3rxFXqktS7RhMsW22ugo5MLkAgdMltVcfpO966/djzuxai9I1jJfSUHjmamnoSnKNKnl9Iqp18YooxXe14Cv2RfVrLg+EBe4E0kUWfN0nJDPe0e5WoslXmEmD1fHQyr9dFmbT4mfSWUQsBBsxTniL9aUfAKVzS08EGrMWAIk1aq5aQbjJUao7encfDZmo0pzv9EqtTWyje4cdfffXV4TKEAug98HBn1vBSdJw3u0WZ2D81xTiFmfLxT0nGAHjg0lXqw2XTu/zVDj1wZuj0TmiGvcBEsDvCNxrVZ9pVDrDUPBixWTyUOqTBbOkAmSL8BG6lI6WqXo1mwMvYNf5uVjcl7ViXZwf7dOjg4AyaCpfUn9xtulfhFFohSDJiM0o83S2ykeSIfPDgQbbkmpxk7e/uHyxf9u4uGopUdg672dJ6bnR+rWkrK7/vYyuH7PMiHFkRdlZqOzWcnhE72SFXtcI6Qmfw130aZ/zps1M6PSDZ+XPjTGBafJ1/ZhzIg6OXIipu7MTolNEK3AKBKxH4p2I74qx9JcgnrUu2+9JwM50UhVPs7IoPoom1i0ByAtxKVlHt2Soi6fzZo8CTKkviFgR2V2RV6Kl3Dt6tYPb80qI5VvOUwRUO6Roem4YCTJF8q5LMJ+UNz5ZBbhB5afSnnWDUOqqacpN7RN6e7Dxnwe52oLCqMBYt28vk8bNlZ+5pFDlLd5OV9LrdzAsT7OpOt/0Qih7qDos9hc3H7SMT0BqEZ4Caq9BuzcKzDOyZQGdR+x+0g5NdlyiibisfjbEdRhJFf/rXVZNEUuJQkQurqfNacNF78uHJPsfq0mFB4+vDobT9jwf0TsgPcAHNGUsttTN7JpoSnbmRpYbNktrQ7dJjtrRjS84ZBG6lI2HXZPSQAW+hHSs2Sh/79M8VJR4tK4VTaM3gw4cP8tiOJtux8kij1Ze2SmSQt91eBpZ2+/DhQ7sIrXyMEKWqNRiP292oS59ndVWAjL594KcHVqswn+z5wvFcaPbBWaTd8rVlV/zaN1ZxrSa56W2ejE42H65CAAIQgAAEOhAYZF2wipbixOWv8oF20FZd0H63yHDeQ0DqtyfZCH4Mj5yraXafkfGX1SODq6ltrk3IdomJc3mEhDqVvvIkH6Zes1dMjCJjxm+I1Q527MkojGl3w4ItaaN8VpM17XgeL+WAU/AMaleR2I19mbPiAAIQCAkkjTwKh2pnQUSRlKGQ87FnAp0T9z8on7vryiyVwzP7qNA+4786j7+git9wkJondaguW09uu/Fhnkzuk6bd2LJkuKtUTLcMPuAs67V6ZrcW4xsIWGqrLRudjEZ7bJaIT8+fuyMMZkvP5qAsm8DFdCTsGru5z3KVdqzYUn3s0ysHB0+NMb3aldQ1K7bisFnJfis02qW/Pn/+fLWC8mXsbqXz+vVrO7x4NecWJ8uDZQ9cGtzlvCQWbqOyvHrgmWwT6BCZ+wzQh1Tt5oWWt6xnGc8JmdHJCYpkEIAABG5IIHvt6rb7qmZXPBt1xW7pX5etWKgnq86C7XrtPTKTBgIGAefOQ0YO41/KHgwHqZpeRA8NLg3RTaMTwrIMAp0HQ0OSm1+KLOg8694Zk9TUheVx3I3c63Z1p93Yl5v3ZKoPgS0CWoPwj2xafNnKp/y8Jzh4cJWj6TCeQTiKqDNy6Ca5ZtXd8Vxyqk8mfV9xdz1LFXTOxQal1EtRlx4/BDO1ghXTj6mBDD7gOPmfvRZYas6GxmZxguqQbHeaw2zp0AoUMRO4lY6EXTO3+6kPaMeKzdfHyrt+cPDUJNp4w+86qdiKI2el0N7CmGl9735pqE+RwbbC9OzZsySXQVOM0Vt6qWXt6o6pGSalz4hLdi5uJYlRnlhbIJ/L59J0AbKcJzlkE9hVvj05LwdGz13LNIxOSyacgQAEIACBiUB2lKStpV8Y76krPubym3rLsIJduCdTtaYEPAF5GV/vaSpzaub2YHisf8NTl8hEKnRq7ZboiRdXJvgHdkl2SCBvZPgIK8pHu0VklOsJz5KHuZ0LS7tHe8Q+9RR89tgXTwORBgKNCMjl6FFFtCnM4XOTrXI04uPMVnNEu2HcKUOUzL+PT7fxX4i0Y6Ld36SJpbrB7QwnLFoa39qWKOJW66dKnNVg1pFtqt16oC3GJa/aw+bcRYetO5aap2mwWTyUxkmD2TJOW9xBkrvpSNg11+jVtGOVduxmn94lOFitoq4ZvQBapalOnYlipgttOZnN0Zc3laH9nQVZ1/pa4iDcJLwt7a6c2ZEZuzk7E2TYhHqD05l5t2SF/bCbnFNB55K2M5yzF1elcT2ribugGJ12EZEAAhCAwJ0JZGiAE65C1fe8zLP9uSOYkB7n4CFNk/Gm4iFyUigEnAQ8kaBVXiZ0ytMiWfZg2EKYjDyjt51fvHiRkYn/ljDYdOuuKibkVuac9xOI+kZe4LhW66N8VgVoup+Hp9d1WzZYrf7uycM9pbsSkgACpyYgh6ERvCg7UXsGtw6szLZGByE/mnmlNrWDAmduncd/xQdLNm1yGWk76gDqhNKctbw4y+Y8cOrS2pZIL/k4X5hxFm0kU02lA6hGHz58SA13NrK95KXRHp8JsvMJGrxFsNSSGsijM0djV1L+jRJHtgY2SyPOzmwxW5ygSNaHwA11JOyaPl2rdSm0Yznhbgr2jYKD1Sr+F3DLm/AsOci2L1zwlno9B5t+/fXXtkauxENZ19H3OzJarZBeRonRLU5dIbwrMj/CS0cdD2ikGSjOJa1RES4tCVSJcanyiDE6LVuHMxCAAAQgMBPI0ACne8++2DATSD3IjorO23cwVTw7fXZz29kWXj3cDiqUn9shsCRgezOm9N28dUvxqpyxF87HXxsLA7hlmLfe9i8sbos//oEtMp3PR2a4ETlnCOZ50VcRUXJ+GpkUXooqsprb4L1u98G0B6LVKnMSAhAICWh5RTOUIoqkkE9xuvpXI4MWv2T1jPPBxlDmoY5HM688s88E8BBFVLOegnQ/fvwoZ4JiZ/Wv4mjVCfO86P45VJ354cOH2gO723qiajSC+T/Uw7IUZrTHZynhec/YChKWWtSyJ7XUIlUfmyVq1s4/MVs6A6c4m8A9dSTsGrtXnOUq7VjYUt0U7L8UCnqu2zWqyn72rPecq14l0kr1effunTqcbXgYRehGWelSxOV+ir4bEt0l+N1e9o2K3voZKeJbyYzzhy+KZwiQHRthcCi81G3IK5Rzuj2DeZVyyaQPgSrThF6ZKHQmMjr1aW5KgQAEIHBSAtnayIB6YJ8myKt4Nue6ldr1VtctzpnbIHCc0pIMArsE5nee7ZTnMl2XdTn7KyKh5ypvm6Ulk60z6hJhcVvJBg/T3BL72udl1OfZ457wrKbbBqtdPK6As/e6sw9E1358qN1ZCCiKMWPT1rPUrrWcmiZaF5GUv3+HiGMVUZmlVSxTBcPZy4ghPU2L+lP4u74XoRvz5vcwQ44LCVTpA4UyXPX2sytIoemEpebppdgsHkrHpjn7U3ksPUrPIHBPHQm7JqOrDHgL7VjSKN3s03vtHKwmaf3NwZJWP+peWdR+B8SqkFprl2NC3/pZvTqd1OKxzHgjwSGXyiPFp7fzDxF+KjRDgLzYiKZ1PJdPodsA3ZQ5mW8RqBLpUj7cMTptNRDnIQABCEBABLJ1pwH1wD4NGq5S+EusohX4i1tNOYIM5xJsVVpOQmCXgEf9lvWdPfzuCtAnQd5g2Ec2Tyl6KX3ygSg40r+riifnZRpPl9Bdcn8v7+VMfwLTDpoqVz3EE+O7lFDh4B41qWmsg77GuBRseebswcFnH4iWLcIZCEDgXASGsrA08vtHxWusSmQs0QqR7nrw4IGWMrU3tnYg0u7F5+p115B2qGfnGkjDWviHgvCucY6x1Dxtgc3ioTROmrM/leOQRBInAXQkJyiSQeBiBLrp2PfaOVi95HD/qaz9VV+znNf6RM5R/VhFv379+unTp9kCrFZqzk210/7Eo62iOX3ucy1WDw7/mEvGYGE31mo1m57MqEJTeXYz5w31XUSnTqBXHfy7F2zVVMHBJV/xY3TaAst5CEAAAhCYCWhd0Bm3NN+ig3u6NbMXDkdQU6cwuLARBzkeVjA192iG5yBNhhg2Ac9nSY/drc2Wv8rVYZ/ruXbP//k3/2x64Hnh83AfY1MC58pcUdrO/b+36uUJKZZi0DQc3NPrJMP405wGE0PnZAuurU7IeQhcjMCwavlQvn2PCjp3jGvooppJpUF5pry54vOBFrY0X09TtiZE5SPHiP4dqk1naa93ML6xcD3mc43Gh4+lNjeWcYDNYsA55BJmyyHYKXSLADrSFpnDzw9r1xxO5lwCDNuO3WyZ2wUHy38qo/HA4Ei9Fra6ii8j9sDgYD23imMTFnv33+zHW6Z+tz7tFzLJ87KV7eEmWUZ08oH9fxWjHsnV85yEwCEEqnTIwqeM0emQpqdQCEAAAucioAlr1aywa1E4Q9mZD3s1u9Yj7MyUoe33aYhhBetTfUq5HgHPiDrCmHA98sPWyGOUERw8bPNlCDZFGtk3Nt02WEV7IqXodXYbcRUCEICATWA0dc4z8s81Gv/lkFlU+0AbFWkbYDvN7lWZ+eHcrZbVFKn4af17GVC7EDonwAnQGTjFbRG4s6UWjntbfLBZtshwHgLjE0BHGr+NkBACdQn0tE//XFf0U+R2rBd1a8FphLd+X7582QKO9gxuuq9Gdq/baospFXEtAAAgAElEQVSkDA+3hzOik43dO5Lqfs/EGcDvCeq8ta7SxIXDS+HtE3xGp/N2QiSHAAQg4CGQ/TaLXpD15H+lNNkb1GVDvhK9rbpUUZm2Muc8BPoT8KwvjuC3KSRjj4eHWxCFtat4u+ZKj1HWwodWsRZk5SegD5R7fGWPHj3y55mR0hMiRq/LAMstEIAABGYCo2k7npF/Ev5Kxqk2Evr222/nRqlyIM1NOx89fvxYTazgYO3EpH1Mq3ydr4p4ZAKBXQJYaruIpgR3ttSwWZydhGQQOC8BdKTzth2SQyCPQE/79I7BwT2Dr6MeYHzhbhDbXpplXUn0gsuxOyJHTRD+zN5CLMzk8EXxnuNFWPGKx4czTKrLBYAn1feGiWuNgSWhV4xON+x4VBkCEIBAKoHs0JAqs0yqtMemz67yCIbMuVTlYxua0iGQTUCquycu8EBvUnbVuDGPgDNSZ8w34fOqfPO7PFtwaQRo+lU0ZwBTtgY4ThN7xttxpEUSCEDgYgSGMq+cKujUBLVc1oM0qCJ3281ommikyylWWK/2KVD466+/fvv2bYmvfhBoh4sx1OMT0rDDasOUHF+AwJ0tNWyWzh0Ys6UzcIqbCKAj0RMgcCsCPRXsv9yK7FTZA61oY9+RcRaZtF+OEFXRePT675MnT4btY9lRAsPW6KSCEW570oa7qti1OqRGmOylYkanq/Yu6gUBCECgIoHsDSyl7WfPUBXl75mVYYUZYoxjoBlCcgkCEKhCwLNtsApqGhdYpSKFmfR0RxaK2vp2z5Iz00TrVuiZ/w8//LBb3Ajf55XD9hSfSpdfpYpjebdRSAABCJQT0HY28kPqT4+tAuzCf3Vyyv9KT3Qtx285eeUwE/bkdj09TRsV6XVcj9Ll4bOVRr1Xs/w00SscWbO5YoW3EnMeAsMSuN4IkI3aM2hc1VKbhjIbHTaLzSe6itkSAeHnIATQkfIa4m52TR6l8e+6Wzv2tE/vGBzck2/0dBkLTtmr+1ER5T/lZZZuXS6PFFC92lIuT7sckpwvW2I8fPhw69LI5/We9CmWE0ZmiGxXJVDr0Sh5YZ3R6aq9i3pBAAIQqEhAE5YCRDKmjLxI2YqS98/KsMIMYcoNIiNzLkEAAkMR8AyMV11fHKohxhHGs+Tcbru7cTjcRBLtJuipqb5U7kmWnYZel42OGyEAAT8BLQrIONKAI+VHtmSGOekva8yUQwXYJfE/cM+jdk3ZJ/Zlll89X3/qA4PvajQLzAEEILAkoKd4eTI6c0lLDZslamV+QuDaBNCRdtsXu2YX0SkS0I497dM7BgcfaEUbC061wtGqPOTaS+z7778v9Hr37MdVak0mEIAABCoSuNKmGhWxkBUEIAABCFQkIGe354tyUYl5kbJRJuf6aVhhRkUuuZZg1JdLELgzAc/AyAsD9+khckx7gnWYJi7TJTza1KNHj1p7bq8U6FDysvRl+hUVgcBQBBReoO0GNc54JrihJK8uzIE7By3r4lFB57uGknyWqvygc+yLBJbT/unTp69evVKIMLsIl7cgOUCgJ4E7W2rYLC16GmZLC6rkWYsAOtIqSeyaVSynO0k7zk3W08r781zqfQ5aO3MNklvOlwF3oJFV/OzZM6Muu5dkXb9582Y32VEJZEIcVfQI5R74FIxQfWSAQAcC2VYlo1OH1qEICEAAAtcgkBeWtGWSXIPJshb6DtHypOdMHl5PzqSBAARGI+B5hWBAv011jLzfOCH1xGgqpT6EXb0JyPAQAp4WL9xAYbde79+/302jBCgnHkqkgQAEZgLaZVCrPJ988ok+fqigonJLUNvBTH9zERyUEED1mugpOKBwLTKjFfQ4aHLXA3JzV3wGOm45hADDxYTdo7cr5SUtNU/dsVkOeTwpFALtCKAjzWyxa2YUpz6gHY9tvjvuHHwg8S3/y5g70Lx8+VIC653ybGJ6AVf7NF9SC89mMsKNB26ePUL1kQECuwTk5i73tpTnsCvn9RIwOl2vTakRBCDQlEBegIhmKK1+3edVMU/M37KZNCXdB9Gy+pyBwN0IbPlqQg5j+m1CCTmuRcCz7HqHYPFaPAfPx/N9XrkIWu8s6Ol1l1FOxHPwXoF4EDg7Ab0eqX1bPFsMLmuqoUZznP6d/rSPkQ4iy+j58+fKf3nvKc4MNQQlbS0xlOTV21prkfJvKKyts0d92lFbWzh//vnn1StFhhCAQHUCHp35kpYaNkv1vuTJ8Nozr4cAaUYgcHMdCbtmhE5YLgPtaDDsOdcQHGw0ROVLxiYQ8rBULqxSdlI3v/jii7wF9UkE2fNjmtZJnpdKOEfJ5ptvvhlFFOSAAAQWBBidFkg4AQEIQAAC6wS0RiuXd4auLv38Pu/vJX2qdQatr4fPxxxAAALXJmD4asKKyzcS/jzpsUJ8jJCLO1siYYN6lpzz3s8JS+F4EALff//9riStt+CSABfrdcY4s0ubBBCAQAkB7S6msF3PkBKWoklN5o/eg7qGthNWbfBjRsuwgeSj0At7L168yItrD7NKOlYrPHjw4N27d/dxkiTxIXE3AlhqHtSeCe6Slho2i6d7ZKRhIs6Axi39CdxTR8Ku6d/TWpRIO7agmp3nn7PvPPWNPeOvZ1CGzjrye2wSuwSX9Cp9tYpP88zd4NgD9bTXr1/r5f5jxaB0CEAAAhEBRqcICD8hAAEIOAnkRasYhomz3BMlywieVu3ywJ4IC6JCAAIzAc8rBMO+0T3XgoNaBOS/8uwkfckl51oMz5WP54NpHV4Z8uhm9LpzdS2khUBnAnrZSXEDWojxjCeSTSs+z549kxb08eNHLdk+efKEyODOTabikt7LUuBgfwk7l6j3n9+8efPhw4cOM29UNT07no05o7v4CQEI9CRwZ0sNm6VnT6MsCAxI4FY6EnbNgD0wQyTaMQNa61vYObg14X/nb/hlRv48pSYbOYn07uy/a5J4pGUVLa7Lx5R4X9vktZwpgoPjrG1TkTsEuhOo8rZo9msVjE7dG5wCIQABCJyYgNbMtLNOagUMwyQ1q/HTZ1RWUYBo+OO3LBJCoBYBzysEI7/RXYsD+UwEnLMGe8tdo8M4fZWtm9u5f/llgoNrOT2u0QmpBQTKCegjrTIJPWFDU1kyIfVdwdYjW3m9yOG2BD7//HPF6SoKUFsI68/z1lYVVlrEZP/gKiTJBAKNCNzWUsNmadSjdrPFbNlFRILOBC6vI2HXdO5RjYqjHRuBLc/2pjsHy7DUK9HLP6eClcfdUFsVgJuXZ7e7sqPcJglVd7193k1aT0HjM/fUgjQQgMCwBLLtRkanYdsUwSAAAQgMSEAuoYyQNU8k3ICVzRApz77rv01RRtW4BQIQqEXAs3PwyG90J3GwfTtVXpJMkmfAxIbvbpY2Y+ad7+VgKAKeWLoOIbmeXqc3l/AVDNV5EAYCgxB4+fKldnXxjGYSWGaO9mRV2CWRwYM0X5IYSdsMJ+U8ZmLNevoApmIL1Gm//fbbDtOxOGj/YOcbO2NCQ6pTE8BS220+j858SUvNM8t3GCQ9/LFZdrsxCSBQTuCqOhJ2TXnfGCEH2nGEVtiS4abBwVs42p03TMrBVVUFUsskLl8i0ju++iRQO8LkDAEIQGAoArY3ZyhREQYCEIAABE5NQNvbZMifFzWbUdCxt3g810sJ85Au8+EMBCBwCgKe9yUG99v4OWe/wegv4uwpPRNHh5XXs2M8i/zff//9rqgdXhm6WK+TJ9mmirfE5sNVCDgJKGhSXztxfkZGM9cUFqyXS535k6wDARQzD2R1WkUJy4OhzZ70Ut+zZ8+aauZ4AzyNQpoWBBgQdqleTGfere+cAJtlRlH3ALOlLk9y60/gMjoSdk3/ztOiRNqxBdW6eRIcXJfnZm6Gzjr4DjTyHNX6cM/Tp0+HikLAGb3ZX7kAAQgUEyjx5jA6FeMnAwhAAAI3IqBvwmbU1rPtREa2o91iWGFbomqXC62yb13lPAQgcDECclx6ajS438ZThSmNbWjcbUe6JTetDno8YAQHL9Gd8YxclJ6tEDoECXnUlSv1uhJvyRl7GjJDoAUBbcKiDYM9Lzhp6ldQkUY8woJbNERhnrZiFmXumbOiW673U6a6diPTTkwKFFa8++vXr+UPqRsrLFVwtI+gXq8dqdEqAXtAwFK7raWGzbL6vPQ5idnShzOlVCFwXh0Ju6ZKBzg8E9rx8CbwCPAXTyLSlBMw/Lxafi7Pv1EO+sKUx8fkL12bEMtoH8QVJfLltcMk87c+KSFwCgLO+IDdupSM7YxOu3hJAAEIQAACMwF9SUrxIoa5MacMD1LTh/ee5VgrBxnafl6w9VmYICcEIBAR8IwSWqbVSBvdeNKfLG7ZDefZk0k58DV2G+NZrnpelFK8UevH3/jWXEjyRMHBu55SO/YlrDXHEIDAKgHtovrq1avVS9FJDWKy+1qPY1Gh/PQTQDHzs1qm1CJjuM6o+VT7Cku3V5/3vOu1zHA+o4+g6rsB6HszEA76EGBAsDnf1lLDZrE7RslVzJYSetw7MoET6UjYNSN3JL9stKOf1bEpCQ7uxN9Yfa/7YmvF+ugFWUPs7IIUHywrfQSfVJXwO97Yzu4J3AiBMQkUeg/nSpWMcoxOM0YOIAABCEDAQ0Af1kzV2zXfKXa2ZLbyCHZsmlQmk7TyZRwrNqVDAAI9Ccg7sVvcZbYNVk3tmDz8G56JY1gn3m5PJkFEwNPcg2wb3CFGOYLT9CexL03xkvnlCWjJRpGLnmrqpUdt4ORJSZqjCCRtLbEbw3RULQYpVxvm6W8SRr4OzfLS8/Ww5Om3UgCUySBVQ4ybEMBSsxvao7pf0lLzVBybxe482VcxW7LRceNQBIbVkbBrhuon2cLQjtno+t/45/5F3rBEexOIMdeZ9HUep5sptUEViDDIdhdVyOOUSe0ApIfA4ATyPIZRpQrdEIxOEU9+QgACEICATUBb2iQtK065NdL2bVF7XnVuKxKKpDDr8CfHEIDA5Ql4dg4u1O2HYsjilt0cnpXXQTxadkW4uktAET+eF4O1ceBuVoUJrtfrdp0qduxLIU9uh8C1CXz99ddOI47I4FP0hCQr3jNtnaLWHYTUW9B6WLTEqeleIcIZXwfSXEZsfYeWooiQAJZaSGN5fD2deVnH5RlsliWTimcwWyrCJKuzEBhHR8KuOUufseWkHW0+o10lOLhHi9jL0gPu1/X27dsXL14YaArduFp+0zsERv59LiU5X7ZE2tUdt27kPAQgMCaBKp7WwuGl8PYJLKPTmB0MqSAAAQg0IvDtt9+m5uxcV07Ndpz0nk/vRdJmrBpGOfATAhA4FwF2Do7a69dff43O3Oen6u6xoQgOvkaX8IQXyPkZfq+8UcU9kpyr1+1uo1DF49GoOcgWAiMT0BdOnAYOkcEjt2MoW9J4WMVlHZZ+k2PtlqcwX81NqW8Cv3r16iaIqOYgBHaX3bHUdlvqXDrzbnWUwGMpYLN4SK6mwWxZxcLJ+xA4UEfCrrlGN6MdT9eOfzmdxGcU2PDaDLgDzY8//rj7BQqtn6lSdgCx3VKKRZDv49iP9laxE3DK2A3NVQicjkCVh7pw619Gp9N1GwSGAAQgcDgBvaQrd7AnqmkWVVOelhY6RL3MJfY8yNjmR7sDXpVGT/KUBYETEdA2PJ5hc0C/TTbk3RgUD5Ds0ge/0bPyqipot/7BK4J4HgKeFwN2vaOeguw09rfm5nsLPQxzPn0Odp0qt90Yb9rAUq1w55G2YiecgqjUnbSqXTHbYbPSZi7OUEU5FTNMoWErfm3BknrvlYYOjYedt0xScdpIWAuaCp03lmvD/qbpTNN0UhuFt3MMgVQCWGoGsdtaatgsRq8ov4TZUs6QHKoTuIOOhF1TvdsckiHteAj2wkIJDi4EuH+7DEhDvRjNvav4gIcPH9q1evfunVbNFdc7hQjbiY2rMsW1xnbgsoo8AjK3jNYxhJ8v7b5YNqfkAAIQOAUBj729W5HC6F5Gp13CJIAABCAAgSUBadf6W543zuiFPa2QGQnOeyljX+RUeueFg+QQgMBEwKn5X+m1gd0l5zu7ODxLzleKFL/5ODBIczvF6BxBVdg3dsPXzlWdQhrT7YrUlJ65S6ZKWffMRIOzlP8Lx/Bpycb5uoJipu2PWN6zh4xca//6VOEy1iAQFEYwdWb1VanindVsTUASYJZhl4kGFkLtdymRoBYBLDWDpFNnNnI46aVBKu4U43RK/q5yfroanbSfI/ZEYNZPrq0jYddco8PTjidtxz+fVO4TiW0vS++q+z1rqpdRdoOV5V2aw3k1SxWuiygQWWNHzzpGZRUG8Cm3X375JcqTnxCAwKkJlD/UUtzLFyQYnU7dixAeAhCAwCEE9PKe5qCkom1TJSmroRLLxEid0LVtcPn0PRQEhIEABHYJeAaKQqfHrgydE+xu2HmNuJM8qp4lz3IzLU827qpOwPP47/pIy6W6ZK+zh5GhPOHlLejJQf7zp0+f7gYfeLIizRYBPdF6YLW0sZXg7OedkcGqptZuCGQ5V3MnqRYX6OTffvvt1EAaFY9yR+izS3odzjMfEWp/rqfp7NJiqRkteEmd2ajvfAmbZUbR4gCzpQVV8swmcBMdCbsmu4cMdSPtOFRz+IUhONjPKjOlbeKOs840RQbbnkpNS7KcQxDSyFNDEMLbdXys5y7J+RJJPv20dcfVWzgJAQgMS6DK6wpVVhAZnYbtJAgGAQhAYGQCtumxlFzK/48//rg8f/Yzzu+EhtWcHXDhSY4hAIFrE/DsHFxFtx8H427AkO0UGqci1SWRJeip+8X6Q3WMZ8nQqfx0eGvokoEO9gbkhW7ks/SxUE5iy0IaTY9TTaGmwlTMXPHlntgglajXHeddXSoKQFZNCSR5gD26a1NpyzMPO3OG2V4uwJSDVGLB3I0PlnJ4gYDsWtDIpzUBLLUtwre11LBZtrpErfOYLbVIkk8VAnfQkbBrqnSVwzOhHQ9vgmwBCA7ORue6cfejM+OsK8gNYce5fvPNN9qNLKr2ZEVHJ5N+ysBO8oAkZb6bOIp13k2/muD9+/er5zkJAQicjoBnZW63UvLF76bZTcDotIuIBBCAAAQgsCSg6SP15cNXr14t8zn7mdRI32fPnnX+nunZCSM/BK5BIPS8b9UodVDdymec83YYhO0XGqcW1SVxWoKt/VdaAJaf7ZNPPlFYKsEo1Vt5znCQZ9/pThzHdTwDtA/sYcQeguycT3rVBnLSSo0pth3hMabMHqlevHjhSaY0qUaQM1uSNSWQpFp45q+m0tbNXMPjgdqONK53797tvrLiVBHrkiG32xKw1aTbahTOxzBpOM3oY/0tNc+Y38FfcVWbRX3Afqbs5zGjC3ELBPwErqojYdf4+8DIKWnHkVvHlo3gYJtP6dXdtfbddwFLJfDdrzACW8tUrNtWoLPW0WVF+8pZT6Wiq4TBree+d7Y8jO8Cb2zvQeI6BO5CwOlosHE8efLETuC8yujkBEUyCEAAAhAICaTumKW5z+nnDUsZ+Vhmi2f3x7kKWg70ezTmuziAAAQuQMBeCpoqeLqwvN12sWMgrhpZtYvFYwlqdbC1E+/p06fTFCZHGbuN7rZadgJPc7cOL5DwHjG03t+612Vj3LrRVsNuuMp+vXlkq+kPP3/J3iXTxqOuCL68iCd93VHhVi//9be1AnV472ongAZ5f9f1TBztRG2R87E10iOz6z9xPoAt4JDnDQlgqa02umeguKSl5qk4Nstqn3GexGxxgiLZIQQ8I0A7wVroSNg17dqrZ860Y0/a1csiOLg60n9nqC21bdOxwxtd/5Zm+0j7Adtf8JGcqst2Bn/S96oKX0yXAHIBGUW0u6QdkQszt1u5MHNuhwAEehIo17bLI3rn+jI6zSg4gAAEIAABPwHtNZg6GV0sNDa1OjJkThd24+8PpIQABLYION+L0KC6lcNJz9thavby2Emr7BHbYwm2XnlVnwz9S5999plHctJkEAg5b91uPylbdyWdH6HXJQnsTGzj9cfAOYsbP5m+UDG+kBeQUF2r1rv6Q9HYjVycpU01guYbDz/QwpCEn/70kszh8vQXwO8Bvt4mNZ6psGmLaNMiW8G77YtzTbGT+RYBW//EUtvipvP2g2zc6Lx0iKVmK9WT5HafcdbOTuYZqFvztyXMvmoTvqHZkk2SG1sQ8Dx6Lcqd86yuI2HXzGxPfUA7nrr5CA5u2Hy7Vn0HpW23eorut7c3lvbjmX4UYbxbX1sYOYDsEGT79uyrimy2X8fczdnDZzeTdgnUxJq/taKpPzlJ9S5+u7LIGQKnJiALv9zDUjgShgAZnUIaHEMAAhCAgJ+A30Sf8pQ2++uvv/rzHzmlDIqk2VyvQV4yjGDkNkI2CAxCwBNdccnVILtS9vLYIG1XXQxNgp65o/WSZzR9D7KhQHXaI2To6ecd+Hvcia17Xf/msIeg/vJ0KFG7Ln348EHOog6dqkN1RitCXn2BVQS2Z1ofTfhdeTQ92R97nHMQB3n+558cnIuA35ksdeUylvvURp6psHVr2q9weFTE1hKS/30I2GqSR4O9Hqs7W2qeFu+gXnoG6uvZLHqU7Ofxes8aNRqNgOfRay1zRR0Ju6Z1Y/XJn3bsw7ldKQQHt2KrfXB37cbDFQutndtvY8uv9O7dO+dOWgpCLVRDHz9+7Ny8p26zKS65JEM56X7//feSHNrdq1gHNbHev5eQ+tNS08OHD4/apLldNckZAlUIRGuxGXlqVFdEb8aNW7cwOm2R4TwEIAABCBgEpL2/fv3aSLC8VDjjLDM86kxqRfho+1EtRbkQOJyADORdGQpdHLv5H5LArtQ9d0ezv6Y1N1PrJc9wSpI77qRfh59xDXvg9OC15u/0f9b1MHRolF28I+yU0YFDVIS6k9zmavSP/NUmoC4nsPJ1O9cvoqYZ/KdzelItWs9QEajdZa8oPT9tAuq9tnoW3u7vFeFd7Y71DOoB1CKURrmMUhT6dni4s6ZaY6H2nrpxRlNySxUC9lBwz97oHPRaz4P9LbVdpXrqctgs2Y/eLuF7mi3ZPLmxOoGL6UjOwVwYW4/nUUth10RA7J+0o81n/KsEBzdpIxm0nmVpW9FvIlmQqRxnCsYNTqwc6q2UJM1S6Q1DeqWAxSmN+LsK2eKm0hPa9ljrLiW5hIZBST5171U/XA129HTOupKQGwROQaD8QbbfosuAwOiUAY1bIAABCEBABLQ49+jRIz8KGfbOIBV/nv1Taj3Ss6/GLJhCqJOMnflGDiAAgQsQ8GwxeMnVINtpI7d4f5/M4d3JsyOLvEZNI8/0ladwTWLXX3c4tPMK4ImrsB+TKnX39Lpj/cZ51dzVxJo+R3kycxcEhiXgGSgm4TvPGp6BdFiqYwrmX6/x94o+NdW2xxJei1DaoUZ+7IxCR6iREYby2WefZVSKWyCQR8BWQbHUtqhe0lLzTLV2h9nClXTeM0Sf0WYRBMyWpJ5A4kMIeB7A1oLV0pH8dcGuad2mJfnTjiX0RriX4OAmreActg5cZ1LYqDGaT1C0Z3Dq56jk4dVdJUxl3uwKVpL/1r1+/8tqDqsxuKspe5589erVVnE3XO3bQsF5CEwEUr9CvuQmU7zFd8kZnZaoOQMBCEAAAh4CUlCT3n/zf8zUU3r/NNJvkyZNGR0tJu7+FadECEAgj8Btdw7efSlid5EsD/jId3m8261dVZED5+yT8sjNHQZhb8k5yEJ76163Vf2S8/YActLQgRIg3AuBEgKeF5mm/DsPF/aTXlLl29779ddfO6ceKS3jrOxokTHcPyyvY4Q5HNUBjCcoyalylPyUexkCWGrLprytpYbNsuwMdc/YcxZmS13a5JZH4Eo6EnZNXh8Y7S7acbQWSZWH4OBUYvvp9YKsZ5FJGR21WYLcB4pLtjVLbaOV9+k6WS+F8cGiJ2/IPuiqKbTuUmLnS2a5QqpKVJqZWnkrZLn1a5SlonM/BI4g8O233xYWW33b4EkeRqfCduF2CEAAArclIFsjaVN8KbR5XwIdhLAig20DJ5RT+nASnPBejiEAgQsQcNrvB77R3RSyHX3id/U2FXIrc+1zL7ebvEb600H5zOXcON+IGtkS1X9eHTJc9lYDpb6r7y+LlCfahatpr2vUE+wBxB58GolEthA4KQFNDX7rpvMykx1Pc1Lgh4vtdyxvLfr0r0IUs5KnOY8Q7mxMT+wc3L9f3bxEozeKjK1oHY4OS61iE2CzVIS5mpX9NNlP4mqGnIRAdQKX0ZGwa6r3jUMypB0PwV63UIKD6/L8k5Ylot0+tgo48K0jOZdt15I8ESXbaCmqWLHFWxX3nJdbIe8jRJ7MV9PIg1boVXG2+2rpLU4aG6edcXWhBSLyHI2APS41lVZuC+dLHVtiaEgvGTa3stV5RicDDpcgcHkCGp20r7nUS31pWqbX5etLBasTkFruX2JU6VIgx9mFKImGHpYkZV6RwZ1X0JOqQ2IIQKA1AY/yf+G3au2FrmEjfqQU6XV0xZ3I/SKvkf50oG9Yazx/+fJldp9xviuSF+/ilCqawpLmbmcRu8lQO0NEJdsHhPlsHYv21qXwfN6uDWEO/Y/tAaTpc9S/spQIgaYE/G7S1kNWVE0ZjH7Zonv5aRCQY9nZlJHaYOTZ+lIkyaNHj/JKjPLJy6TkLoO8rTaXFMq9EFglYHc5W9FazbDPSSy1PpyjUoyxK0qZ9/PCNouA2E8TZkten+Gu6gSuoSP5bYfWw1rUQNg1ERD7J+1o8znFVYKDazaT1F8tSzhzPEqxkGfZXgbTLpUlyypT9eXLKPwGotZ4xNMJs0oy7TpTEjWr6XmcqB1JYqgLRtxwFZJkAoE8AuFWSXk5ZN9V/lA4V5TzJGR0yuPGXRA4LwEZpXpLSpEuUhcfP34s9fLhw4cPHjxQQEz59njnxYLkeQSk2PtVXFn4hTp8npDld+lJ8WeizwWcMdrGX0FSQgACu9iCu3IAACAASURBVATsTWKm249y2uwKX57AflnddhmVl56Xg2wiDfWrC3iavGTQZb+rqSBjj0j2Or0nh600UvzCt81VUHZdtoowzst9JLaffPLJfdROzxaAnjQG1d1LHu+H/ZzuFnFUAnsAOWmljoJJuTcn4NkycELUboZabQLPCLZ6Iyd3CRgLOuG9UoecAVvhXdWPJUOomKkfymeVV4qz4nmZe+4y5v3OQSoeaUlzbQK2smQrWkeRwVJrQd4Yl+biPGnmxBkHnhnf7rEZhXa7xX6azluvbgApqA+Ba+hI2DV9ekvrUmjH1oQ75E9wcDXIimRNWpPu7LWZ6ikd3VbmFDpQK+hE+fgDEVabQTw7uzkKNzwOl3NWa9TtpNEV1fH4PGW3hqCgJAKK1ElKXyuxRm97YNwtSBs7ZXs/dzOfEjA6OUGRDAIXIKBBSa49KRXLFzG17qJAYQ0447yPdAHgd6iCdp72+zQVI1XLHOjGVkFU4aqkXa6inzt/osSWh6sQgMAhBOx1oEkk/8h5SBVKCrV9Nf4RtUSGpHvlxNgN4dWSiea7pGyVWDqVp76KC2m333z0Wk5Pu1gTol4/W2V7c7WzdSSQ5+1i+zlN7erd0tsP1IVfuuhGmILuQ2DpEBik7oVO1EFqMaYYWrxz6p/l+1yUE4g0lkifScpfc0fndcBIPCPWgfeKI1b8bE3A1gBtRau1bKv5Y6mtYulzEpulhLP9NGG2lLDl3ooErqEjYddU7BIHZkU7Hgi/VtEEB9chqR25jHDM1TKcdv7qvXkn5fRf9fjPuUmkjKWU+fblgZzdhTHQMoS0h8oy50ZnFG3jcdBvla61qGO9GJNgCo8wVjojr81WXTgPgf4EpFXIB9q/3BLfpaTVyFm+2/purRmddhGRAALXIOBRKeURUBjHCCrHNZjfpBZawfW7jBWDfqIAdMXT+9+hl3FxutDnm3RRqgmBzgRuvnOwvdBlL5J1bikVZ7s4QnkyXth2ziCFrq1QyOhYGl3oqVNB3YxiFbRLTJ1BveViame71owad+untCzDazffZYeGzMmGOrAVyKZB9kNxQBgIVCHgN986L9OWrJ5UIXPtTJyaiQz8Y2dnrdmFCowapdDBfuyi1Zb2e8a5+NoPyB1qh6U2t7JzPGyn2x9oqQlCu3rNhO2DC9ssqjhmi936XB2KwAV0JOyaoXpUtjC0Yza6cW4kOLhCW8ifnvGqrq3iVxDrv2ehVXDb6a/nufpr39pY5d27d/6R4r+L/F+/5NvqbIGrNUscGakx4ssqF55RQxsmk2B2W2cqrAi335OAvIqdN/PTE1HiQ28xcm41PaPTFhnOQ+AyBBTj6FcpNaf3fIHqMpBvWxGp5Umq/sOHD0/BSs5cv/otxzor2adoVoSEQGsCmkA9JkD/N7pbV3zOX5OC7aixl8rmfDoc6A12w8URCZA00033OjNv98HWSPfrtuqjF9KimJ4I5vxz8stdSe30bALtGSJmRKkHUaNv3X7GrQrtoOfODt4tsJyHwFkI+KeerbjGFjXVvFx9hAw3bbX1kxY1Gi1P7cGpL9R5pHLOJp6sMtJEpUtmz/RqFCS15ED9c6tXM3MZTcalRgSw1Gawt7XUJgKeQXVr7JoZlhxE4/xWVme0WVQXzJatBuX8gAQuoCNh1wzYrzJEoh0zoI12C8HBRS2iGA7pZ05/elSSR7GLbsn+Ka+NNgAzbpfbRRvntBBJu11mLM+EokpF6xzPqvja7FVAOeM6SxuykuR2QxMPEeLieEwCeo2hw0a8U901hucN4DM6PVMtRs45/+iA0SkCwk8IXIxA0utJcv/5YyIvBorq5BHQKqNe23Pee6xO6xRSyfxBzIoMbmTv+KUlJQQgMAgBz7bBElXejEEEbiGGHetgL5W1kGcrT+eS5Nbt9nnZg8711EaxSnLWhR4zNUofh5KCb5LAXk/tPHAjrmgHsq0umu2W3Mqwz3l7dO28TUafKlMKBNoROHCkMirlDNUyclheCudi/5LzMp/LnJFj3DMLSIWQJnNIraVIRD0hSa/YkrlKJluZ2+dDfSxMaSvMYUqOIVCRgN3xsNQi1Bez1MLaHagJXNtmEWTMlrCncTw+gbPrSAeOZkbjRtqskdJ/6dp2De3o7wnDpiQ4OLNpZADrdSjFZIQPuT8vj3nvz81OKR1ud9Vc1m+7dS8FIrx+/doW0r6q6L3Om4kKSPYA11/aiZ7cRnZksHag6RnFaLcpVyFgEJCaqyhYI0GVSxobC+PqNLL1fy+W0alK65MJBAYkIFUnVavUgKChbMC6INKwBDRt2d7PUHLptPqSe3hmtGNZGc5dsqTYq+IDasKpT/1oTYA8EDgpAc96ak+nzSEY7Sg95+jaWnJ53jyNlS1Gt216VyXUXryhQapV7W6vc9sfFluVVmqnQplXL53xpB1yoRq1ewTCRjfQ7Upo3HvgJZvbSSt1IE+KvjkBGS/+5Yk+QaKal+dNFio+0ewcvOzqTpVAb5gfsrV/NJdJjCq2tnqX+tiSRoczq8D1AMrn0KH0QYrAOzFIQ0gMLDVBuK2lFvbD3anW1r3DrFKPo3F+6/ZdCbduPPy8je689TocLAI0InB2HQm7plHH6Jwt7dgZeIviCA5OpipvuJbVHzx4IM948s3/usFW7v+VqsL/Mqd3lRiZvq2tXAUWOD+HtFVnLV30cXJNAmh0UwCB3wEXid1z69OpaBG2XxtSN+gcYB0x4ScEkggo0r1pfLDC6QrHYUUGHxIyxeiU1JFIDIETEZjX2JJkXl3ASMqBxHcjILXfHx+s96eHVSBlkTkjxoaNDHb2vf5LdOHyvCHksIIZMnMJAhMBzzBYaCyMj9qOfvYg6lDHVLdb0q5RcjE55xHVtMWIpwXXMFvNubL1OlBVEXkKpO106iN5rVJ2PaX2anG2GPIhOHPelTBbhqY32s9Ua+dz06qROQQOIeAfCvIG9tRKhfuSePaCcY544WyYvRwz1SXMKrV2Q6XXPj6eNlV9k75AVaWO2qEmHO2lfVX04TvD0apUZM5EywSrPac/21mkVXnmqwce9BfM6Z04kEmLorHU7myphT1qVw1wzrNhnp7jy9ssghBOZEsmmC1LJpw5nMDZdaTdAW0m7NGB58TZB+PbNdlVa3oj7ZiKt7/ybEtIcLDN599XFWUru1dmuXbhTV2f+Hcu/zoqdHP8K5ud/yWzFrTsPqeY3T5fLRQ9/3ixWjFNez23xyuMwNOqSZ/AQTFRt7S3vld/u9IWL6vdg5PXIyDNrNFDpMehcLH/qMjgqZUZna7X26kRBLTXS547Ly+kGOA3JzDFBzsjqPq/8+ZpHdkvTotMayoKcesWbuURnjTZBGzDNjtbbrwhAXsdaAJS6L4Yn6r9CRQPog51TBUjabEkCnW14z/y9DQDkd69CScy9bc+rjmJJFdh3nCq5ujplDPolV/afcBbxMcrysH23YX1sp/QMOVQx8aTYoe5DFULhIHAOATsuSmUs4NnQIPYPHNJMK1H7K5wecbSyBlS6LD1xBHmTYIh7T7HUgw8G2eq6bXu1kcklSItItKg6gZwSNno/37yKmc5TBpJcpYe2K1TUdCSgK0HpppIy/yrnEkVA0stAzs2SwY05y2YLU5QJBuHwNl1JOyacfpSiSS0Yyq90exTgoP/v/bO9jxrHmnDmz22gIeUwEMFSUogVBAogaQCkhKACkhKIKkAKIGkAkgJgQ54r3e9q0Mry2PZlmzLPvMDZFmWZk59jjy3bNWg9ibkQyYjUJsdOipYdq+xXLAyat2bYUtUmwKSudfUnHPvQDB794xaqP4nQkthbUD8T1TJi8YDb3RladNfvhflBFb7lOuktszsZinmKTtxJUGSNwRGEmg6kZr6yOdjj+kwA/3GI3YnNU6bnoW8llMl+Mc/GJ3SWZESAlUQsKdyQ4XRDxp5cmsPBBr/4MSVuYygQm/FxqHWa5LEl9+yHfQCe7WewYlmwvzdPLHExGTjajn6VGKJKXsu0fyJ3AmBwAelS+vR+wBdGa4w3tAxsbuVVmpodz47O0sUSVthvo5CITvRmBb9xIlFGMnkX6Xf3rgE8j7J61jjco4GevcJo081kXPKaYgx/ZbWBva7dlFKnKYThdGOaLpLhNE3E4tbJJlNzAa+iMAUCoH1E5DVlj4gFDXZtHzy3wQ3zpS9026K1Ra8tpg4VqTM1ylpVtI2VKc+9i6pZLBradF1N2O8mkHgvS3xbC/GEaVrjTTnj5FUVrShRj2GR6jTfiSlBQ5dA7dLGRpjT+IutxThXeIsgcQSp6xvs8iZPRNj8E9kkl2kIMOhrbR3ynD579lScxCaADZLACTXpT3iTVyK5BKSfCDQJlD1Ggm7pl2hNcZQj0NrLWXZlpJmaLmd6f9k/fvx40dnScNvaALOKl1PZlrLajNCO90y/LROTTxMa7ha//+EyuqRZtRtZfvlyxfZ5OnCS1NpPaq0MQ9JwnTZomz1tmZMwdOeSdmFiUrbROp45rw1rtwSRRJt9cpp2vc/HeziGSiit6RLfxlZU0TFSIycvwUaGwEpMmcl15NZuoWfIrmfRif19pSdcFsdZ6Jdpw4154CZoNOfxKHAh+mHNz86iaHxjt9H0Q6rulOqgDRFCUxfWM4/xYwDovVbuxEmxowrkacgIAKDZkbN8otDk8Dp6yLNcYsLbAuQ7mIlxe2s8t5NXF2oLvKW25tboiEpsL1ZkWDPBBKt1z0gsp0etDhZHMIgAzN9C7G9wmysPPsL6bmAtFd9M9uYbQES15xKNv9+SLlG2Mshyy5EI3+7ydnM17+GidaL3YNmbudRCYmEQI0EEtctzahSzmrwrTA3PKbI1ss8MD160xsJpL49ujZ3q5vLAkRdOuZaqHQRbhvj4zZOu+T345VzucYcKBh9WVCukSQuCebfzKx9d2J+YkFDyn6JpebGhGYNaa8zcw2AbQNh8RVsWyRHpgm4SXl6I0wcoJwAldosAmU3p8UrfXpVkkOlBFznMgJVr5FSbAene7mlYBV2zZrbMPWYXjsrtE//5fqYH9BvUsf90i5RQ78sI6y2VeJ0xkbIRsEmLHfscfoawtu3RpxfpVNMlKcvp4TXpft3nBb6Xaz+NJfoV78aDQ8PD/Vvrt/76sfEbatS9rZKtPkYd6WmxEt5RSRdcn2WUfCF5eLiwhDMuKWf8ugAVBmo+tMp1EbK3ls6a0RZJQLULoY60YjG5ouh35033cSPDMITf9AgIZvmHWQbXOqQlV5d9FPvQXNSUETKpWikSKt23lvX+nmi+xybUfREvCnSqqnk6vWGIlNuqfepH8lmGy2nfnAcfPVsqDwaBFZ4+uCeR6fEHtQ7ghktIaX7aPbUT+WMTHZ4K+NQ7C97xpFMnGISM0+ZiRKzCpJp0RLEJF5qCZeYkmQQaBPQyqr5TIom2fbdIEbrTw13C06FGvY15CYOC7JBchkCAYeMl21DqStzpSxhFxvFdd3y4/U5M1VK74rXf2RKWJNLYu3LXFp/7U9BwbMTCaSYYFEvgYnlrvBxW0318dHGVy5lNewn7n5oRWS/4fNFCr4ko5eazXpeI60mxC4DXJJMB6INluD4WIk9szUxetkphoIz58jv11r2sGpTNr7xQWQ1hiyTr+Yvu6+1VRuavp3DIjH26DpzO1+EAIVCoAQB9R29UND6NiVzTTGy71JSDkqjAdONlhqg3Ngo2TT/2kt0bay59NFCfZtImkbTJEb6WRmPaC4TpelzulFE3ltiKM69NruWNyJQyA7Saz5VvWsGjYLl3sKoUak4TaB5SbZzU+OMTl693njtrBJjEvuyqjJlUzqx0JRkid1HWSml3alTiktPkyiYwMqbtvftYXq5i6e0V4NYakEFbcZSC/TSJTZLm8n0mOjI77LFbHEoCKyQQNVrJOyaFbaoESJRj+nQEtexs9qnUddm/AzSK3VESu0+R7HbkSMKGveIdmFsSdLvltsgSFFtHGdDO/1sTnmmFG2kUQ4yU0XGKCi4pXI1dqT4Q/vlynoM8hl3OV1lX6op4RRoE/cQp4gXPKs3fL3A019eBplnv8zV64e20kARe8ujSSw/ZnGTu2cv3iaBuo+0mz6pqdsmlrhIsn2OTivpQStvG4s0SDEJevdmLtXXyiEdRynXdF9OL3KugkCimapWqilViedXKn1g0VKhaFfNpfug143CPptSg5bTcw5Bg6wSZudcDXWT+aTYLPtpQsbyY84O3tXS0qcnDapdmQTxQQPQ2OInMAZnDcV+yhHhtv2yyGFLU348qQazyDJgBO2UR4zqbrpGervqKq63iGgf7Mpt5fFag0XVUeQaxpOV00M8CNgE0lfCufZ4G3k0ZfhFayoMtmTbU1swDrQf8TUNrLyUzX//cT8sc0llBaV3XSrllLL8cmcLa83QpY4fX2JpIVZttqOnSF9aO6y2F7S3vLSD5ueEUavOW5DLTa3UldIbKFGVTpIgMGi5osawzt0JLfIDvWq/NBrJGlZWWGqzNbDeHjp6QHYq9BYRbY3u8eoCmC3VVdlOBI52tGhk1Wsk37iIaucid2vXVNHgqcfealqnffqPqNxtY8/1QwLTCYwby6aXm5jDOPGiDUkbB4mFlkimUSkq1cTIrl2DESpoASqTVXa+8tSmg6wp/SmgS0WqItIH1qB05TBRTff4aBkCkaZfpuzZCdr0grLkkLKLpDRZypqeSa5eH7xnHSqYpsl0JmqZ6ibqMnrKbRQqoHYiU1b5SCnDxkuXTQXNtuHl+t24wN5Gp/TWkl7dI1JmHG/H1fsKn8rYFEfUSNFHio4G2tgdIbw6wgrbACLVSEDNO70RzvnSRYKlL0dzLWmK1qA00hpmaH+Xha7+7tY8JSTUCiq9DTj5tdzSeqyEPC5P5T9iUSddpr8gcTIQ2BKBlOa0n8ZjWHAadtZQ72606QqoQlP2Chpdgh0D6dgeVw0mGr1HM2mP/FNyGy1G82D6xNrGvqDYE7WOPh40iUBfta7oU4mR4yxW1U5i/qtKpq4U0PMvsVlWVVkIUyMBdbH0F3a5Bmoth/xCFY5uifhp/I7vwlqWR5kHb45Gm3KCo0GmVwwnjwtIMBka7ZVAVNo1REpaJ7wRkF7RmhqnQnSLb4oBaEjevqWJOKMuPoH2wqwpPVf38ctSWM0sSrKtsh8zg0m7vd2J0tsmQc0WvTSsEo14RYtOzNxvrtEwlloiyd5k2Cy9iNITaECONtcmErMlnSQpsxMwWmb7Vr1rJPXB9HV7roVZLXZN9kZVLkPq0WArOKu1Tw8kd3tA0dc37O8BtR8hJp2A7MDLy8v09E3Kg4ODoY+MS69VZq5v1ujTP/oK5Dgxpj+l/fRC3x7SVxSvrq4Sv245XZFBOWg1oN2ZjJ+9UFbBF6MGyZMxsXYMe/XSJ40Sv82UUbBoVhr0e7+vpI52cXERfXzmyFy9Xl8um9IvtBulL1Orf+kreGtodepNGq4LfY6tUBXvanRaSQ8aN6cXagAryfbDhw+aJVciTF4xmmEqb54uN33XMvjItbtlBGRmbOmreYam3JqHQPrQqk0cDYC9q52JYqePJ9nXwKMl1xdXtRxV32xycGa1YvSFIP25mHFFSFP9iX/zXXh/N00xhpkpy8h/nezEaASbvvRqBNO/jV6+YHqpaXy39/b21vcMcII1uPTvOFDuqUawhpgvlXDpZZsWny4lgZ0QSNlaiW6UbZKPPewXXfkk8tSw1vUdbfVoWbKaKRKzapurXZsMGhm6Bp+uRwwZNPzKwg0y1BuOdMmNzMfd0sArkcY9q5FTj497dp1PGdUtgcftlsgw125P8L1aVbo2TIKW0GaybNtoy5MYYzeqNQwmiYqQDAKrJSArQ+9ZeseQRv7G7XXKXkF7/u2aAe3u38ij1zQykfyN/WAFojldqnUJrBnTmVfKsLEXFKOAntLfxFpT6TIZZB00towzGRqDq8ncsLMmlj7occ0v2jhKUXn6dqU2qbS517YT5V1hGHe96hhLcfHXJNh+XTJdF18q49XDlCnYb6XOpG1aqfqOi/ElSQ87k1aPNM2yaaW9i8nd7k6IjwZM/Stcrkc3wO3difRKmSFlME4GJa5hcdWeKZyQwo6l5mhkCWCzZMGoTOx1yxp6Vi5Nyac6AltdI7UrYs92TZtGvTF7rkd/5a8arMk+jTo1B8vlehvlOiUfdwjNbLpoyR5tFSMiZffOJna7oNKHbWiNaPx2sy1P6Rh12xK/aRPG0pIn5q/m1NsI1XoTcyudLKUulKa0GIn55+r1E3uE+pSr4mXhaMdtyhEIToulAjsZnZZtJK5zaYd6qYpebbli4vhsLOAPUyX4D51zaX4laoE89fpKL0sSO2+5GVODfLpNqnd466k4DRSJ9LInEzGDw4KDs5aIhmDp7S07sarXewZSbhkEUvYoSu8kGOLNf8sestaw0tCs1J4OFDOo/6reNWEFY4ixNScs7UKbxxWfsjXRVKWEj+5RaI6bv66DEttAAj5dl3owyKr2y2gb89UfumESnXBV6SrIz7YrbLTMNaOONvVGR/WaNUuObBCoiICGkfSt19GWmsarYI7onfuMEcAf65SPVv7RfQ97WteDfj6LhAV/PU1F9m8KBHHTlDRCclVHtJrUMNJXQV24uiSXtI2omgfbNT66PftiaIFntNWJ694uvYrG91auvdQvKpsq0YcfhKOLpaLyuMzt3YlAzmUv7eqb2GKzqKYW2O6tirGH9KBoLLUASNdllLZr2Apgs3ShC+KNicAeuIJ8uIRAdgJ+j/bDaplVr5GioKTRPu2aKI16I3dbj+31j99n5wk3w8LQxvOP6ANr0GceaouUMrKq5pJ16Aoy2oSaSC3r55I6Us48r/TsPYWIWAWi1GG1JTSuXRnV19yK7gQVUKI/y5S9J2NZ319A1hQpb/uUJmuZ4zPL1evTV3JRWdWb/AapJj1/hWqTetDmhS/w2sKbH51W0oPWsBO3tra34A5vdGzJGBkMU9nJa9xLX4RrvMouABlCwBHQbBi8Eja6klKmrHxc5kZAvUBjyKCOULpjGtJGb0keg1XRW+IWFamJXHBwtl+/4Rxs1Bq3shNIWUDmMo6yC18oQ2O0X8liI7qzpBEvZR2uaSXqQNO7vaDB3CDTW7Tyj1rHEnslrp+jZyt7rinUSktna1e35m7tjKW0GTU28QnmelfpWlwFt6KXpZUtlL/RX4SlUKFkC4F9EkhZzLjhRX0zcZ9TI2F0EFMOmkx7UU95g9ArYXtodQrOFkiB0EspYwLNSunMlVJLF1WxIYAUVEVEVy8NZC0Ls0DoqjJfvK55Wa2xV5G2jo1qhtXpZur2s+kxXXoVje+tEZEsKoCRuaga9FSPxrNFb9m7E4bMi9wy1ldYal3tZAOWWldj6xobHQpsli50frzRrTBbfFCE5yfg+nIQqH2NZJDcoV1j0Kj31g7rsV77FOfgYICd43Jc355Dsn+XkfFNmDYpZhO7XZDWweNQj3tKA1/6jkxb2nExWsWq3HECJz41v1JdKHrfxEij+X1Ju6RNqZdBk2VXQVnic/V6YwMxRU5/gevapza5ZJKlPD4ljbqSSokK4CSpN7DV0WklPah3v6neljNa8gV3eKeMAynPzjBKqAhji8oJuZIt4NGNhAdrIaC3gykN0rVMrSjG+Tw1r+sGLSTUC1IWh/OjVi92QGYOVPr6zXhNWxpgryPC/O2HEksTSDEY99Yw7JVb6RpJzF+V0jUgaAyRCpp9NPw2HhIK6FLGQnR40VCpBCnlKjdjP0T5yIRsylVuSqxZSXKqjXVNnZKnkTCl9BnSJG7ZCYLP355rZhC7UBGqmt51iFCoXbnGpkeaxqYW2NVUFO/aW8r4o/SFFCyarVB09VDFr3PBVhQImUOgNAF1upQhxe+YmoPaI5ibuTS2+4ldWKWk69I1ErrcooGUdVeXeNEMC0WKeTqK2VKKXteqo4uD0qsxaMpT5epfhXsrTvxTqilR66hgmlvbjxtvBKSF5A+atHJopmY17GYpKAV7+SifLJUb1at0ZK/kWoSUlqErf3vFaBsgXXlmiVeraDe21cbYoFYitm8pBHWkEQZLLW81qderDQecg0uN6sHwiM3iakEAA1z+JWaLA0VgEQJ+a3ThDayRbJjqlVqMOX1TAlXbNTaNeu/urR7rtU9xDk4ZZHKmGb3Pm1MIMy8NwbmGHi2kzKLK3hyNeor6Gvu07Na0VFQ3jTjaHJlnndq7PVRUUz/zFH2HLiD8/POG1Qx6G5LS5C10dG65en2vXWpL6N6ZRdFplyF7z2q2J+xyo8LUGLm90WklPUg7XDW2h6Iy2xuX9jiw8rvzDBfqrfZwSqsr2oDJvE1A423vG7Wg8zYzrOZuo9folhJoTTt0tan00X2xtuSLxEivgMZsl5W+fsu+wEsHrha4SCOh0AUJpAw4mogXlHD+ou1RK8UMn0dmyTl0MmqPBlpiDa3fLCtbjc8pWwTzkPRLEVV7ENY03aT3Yfo5bCyseSHXFn+70lMasANeF1jDNpfWdemCtBCoiIBmNE1SuUYtf5xXWEumEWuAQTvzKkLTUArwQjoGKtuXQ9cPKXrlSqPJK2WKsRXsupt9YmoXZKyR1AjLqaYlUGILTKmptl4zxPQ2Syk4gxjRItRtDW5ZFtjRcnsjZQ4Ygq3tll2DI0bpQgpKzuldFUstvXawWdJZBSkxWwIgXK6KQHsK28YaKQXyfuyaFBr1ptlPPdZrn+Ic3B5py8aMdsIrK5aX+2gJ20OVjBMv47mD2mBqizRnjLwWZOVqlyHLAKFMZB0pw5lNvpS3p/NUbYrig7Ygi4ptrNhcIzTskKKytTPP1evVRNuZp8ck7sepZ0ngcS1TT+lZkU9pTq6mthfYxui0kh6kYXl7LWSiRgvu8KYPOONSJg5TEwE2j6usxmmyWUXoX60o1Ox7t/6zlE4mEGgT0Nxh+w8Z3UoNVCv78AAAHWJJREFUWO8JNAvrT4GmVRvpu25pEl//DK7O2yV/6XiBbVeci1lwcLZfv41uV9N54hzsmsd+Ar3NRmPUfmg4TTU4d5HJ7hHiCh0X0Fpo3CSipzSRjStUA/uUkWptDNsQNLdqhnUTtFhJX80a/rLTbyHtHLYUI61VZeOamaPUrnRl6+4agdGtdNkqMPaC2iiWFZXSIbBJAlrTTpmngkFJq4Ipi2TNKca6oilraBETx+RAwXGX/py4zlYk8sZoPFRrrQoKbXgGkmhp18tTk2NvowqytS+17Mm+v2eXWOhub7Nkd6JN3t6d6G2N8ycwGv/aVllYanM2D2yWcbSNiXJtHWqcgjxVNYFgztrMGmlQpWzerhlEo97Em6/Heu3TA7WqYKzhEgIQyE7g169f2qB5fHz8/fu3/m3+VErzekCRTYnNUHJ4eKiAtmDc38nJybNnz7JLRYYQyEvg9evXd3d3o/PUdtXff/896PGfP3+qN6kHqSu5f10/UlauKw3NeZAYVSdmdKq6+hAeAhCAwMwENGvc/PtP8+9sRetdiN7enZ+fz1YiBUEAApskINvhxYsXtmp6IfThwwc7zfbuSuWrq6uoXtqUELforQUjr6+vZXh++/YtRQb5S2kSka2akthIIw4fP37UBrfbwDES69bGJq+DgwOn7052km9vb7XkSWxmDRyj0tVoLy4uHMOuQKVs/eYRqDZinyfIgUsIQCCdwNevXzVq6e/h4SH9qSaldlDfvHmjhVCWHVRNmhpCJYZ7CaL89YJDk7L8crIUMVTBIL0M2yCmuWxe1rRvrUHmtlTRGM1fTTMYYbNr4acKUks4Pj6OZj49UiSdYFpWpa/Q7u/v1ajSV2KBqFKtaX6np6fBLS4hsGYCWGoptbNnSw2bJaWFuDSYLQ4FgRUSYI3kVwp2jU+j3jD1mF5389inOAen1wgpIQABCEDAIjC/c7AlDfcgAAEIQAACEChGQG/m9Fpu3IvnRKGaV3f6t6IXsYmqkQwCEFiEgF6bydfBLlonk+3QY0D7j/qJcheZNfv2qU6bn2HL/aj5vai0kPuR1HEuINknEc2Amv78n3+7Qp3nkyavLf3AO2ghlTqwdrXw3njVuKpblS5nJvebZFfpamnyCW483oxK18CiHOyy1Gz04sROs8K7kvnVq1dRwQRnhb8uiIpKJAS2R0Bjl0atZrYKhi8pqwlLPdRNlxrHsk+X20NanUYagRv/bLdocYulpg24E2o0izVzmTGR5VJfizf9aku5ydM33TPYL116NRsRatj685Vq9NK/TdtWI9ffbKr5QhKGQC4CwTo8yBZLLQCyQ0vNEcBmcSi6ApgtXWSIXwkB1khdFYFd00WmrnjqcQ31hXPwGmoBGSAAAQhsgQDOwVuoRXSAAAQgAAEIDCGgFxV6M6c/vXEccUKVX1TzilqeMfrboXOej4IwBCBQgsDl5aVOfrVz3pvXo6NheC7qo9JC51IS2CEBeeG4U7c1WWvq3yGEiSobh1S5nPXZ0Bq/kyCZ5eDltPADjB4+DcIQgAAEIAABCEBgBAEstRHQeGQcgQ3bLAKC2TKuVfAUBCAAAQhshsC/NqMJikAAAhCAAAQgAAEIQAACEIDAnAR0tpB+HaS/plD5D+nwHnkJy1fYna6ns3x0t/kOu5yKmgOKFNMc56ODfHScjw4rmuGYojnJUBYEILA2Ar0/YNAvE9Ym82zy6BPS+plHtDidE49zcJQMkRBIJKATgFJS9h5tnpLJ/Gk0RHQV2pwN2XWXeAhAAAIQgAAEIACBXgJYar2ISJCFwLZtFiHCbMnSTsgEAhCAAATqJYBzcL11h+QQgAAEIAABCEAAAhCAAARWRECfo9Uf5/6uqEoQBQIQ+C8B/Wjhv8H4/3rtGr+xg1gdonNxcRFVVE7VOimW329E4ewksvl5T6Osfs+zE60zqmm8h3al6LdSNfYyfZzXbx5OHQU0otaoka8CYQhAAAIQgAAEILA4ASy1xatgJwJs2GZRDWK27KQZoyYEIAABCBgE/mnc4xYEIAABCEAAAhCAAAQgAAEIQAACEIAABKomoHPNuzzYnF57PjlYEN69e+dQBIGU14TBI1xuiYDvWI9z8Iiavbu7632q0kN2DdUq1ai3pkgAAQhAAAIQgAAEZiaApTYz8H0WZyzsHZB6V/iGdvUq5eqFAAQgAAEIQCCFAM7BKZRIAwEIQAACEIAABCAAAQhAAAIQgAAEIFAlAR1/a8stl0cdfG6n2fZd45XYzc3NtnVHO5vA4+OjS4BzsEORGEj8Pq/OhEvMcFXJun45oHbCdyRWVVMIAwEIQAACEIBAvQSw1Oqtu1ok37bNolrAbKmlKSInBCAAAQiUI4BzcDm25AwBCEAAAhCAAAQgAAEIQAACEIAABCCwMAH/6NOoKGdnZ9H4/UTKN7oLglyrdfTyflCgaUDA963HOTiA03vZ9R7af9Bw+PCTrS0sH4KuE9mN8+3WpgXyQAACEIAABCAAgZUTwFJbeQVtQLwN2yyqHcyWDTRRVIAABCAAgekEcA6ezpAcIAABCEAAAhCAAAQgAAEIQAACEIAABFZKwPdujIr48uXLaPyuIq+urrr05fDgLjJ7iPd9609OTvagci4df/36ZXzB1pVSqSutMSxUehCyqxECEIAABCAAAQhAYFUEsNRWVR0bE2bbNosqC7NlYy0WdSAAAQhAYBwBnIPHceMpCEAAAhCAAAQgAAEIQAACEIAABCAAgQoI+N6NUXFPT0+j8buKPD4+Pjo6iqpsvE6LpidyMwT0qtg/HVaNpHbVpNFsKqR0HJ3YrdPgZhMpV0HC+O3bt2hulR6EHNWFSAhAAAIQgAAEILAGAlhqa6iFOWXAZslFG7MlF0nygQAEIACB2gngHFx7DSI/BCAAAQhAAAIQgAAEIAABCEAAAhCAQJyA3gb53o3tRHLOa0fuM6brSCoB/Pr16z6Z7Fxr3wG0y3d8/Yj0JdnXr18/e/bs4ODg8PBQ/8rB4vr6urTk79+/7y2iq9P1PrhsAsPvudKDkJflSekQgAAEIAABCEDAJtC1aMRSs7lVdBebpURlYbaUoEqeEIAABCBQIwGcg2usNWSGAAQgAAEIQAACEIAABCAAAQhAAAIQ6CfQe2ww51w6iHKg/Ouvv9ylH/j48aN/SXgnBD5//uw0PTk5ceFaAvf39zqX982bN3d3d/6PBB4eHi4uLuQurASFdNHbfb/EaCn6ZUKlhzF3vWXXcFrjQcjR2iESAhCAAAQgAAEIrIcAltp66iK7JNgs2ZG6DDFbHAoCEIAABCCwcwI4B++8AaA+BCAAAQhAAAIQgAAEIAABCEAAAhDYLAH/6NO2kvKFPT09bcfvNqbrrFNh/Pnz526x7FZxv/tUd8a2zgaWQ/Pj42NX9cl59+XLl4U+2tt1upsvTFd389OsMCy/5y6qHBu8wvpCJAhAAAIQgAAEtkGga+mIpVZ1/WKzlKs+zJZybMkZAhCAAASqI4BzcHVVhsAQgAAEIAABCEAAAhCAAAQgAAEIQAACSQR878b2AzpStB2555jz8/Pnz59HCXB4cBTLhiN1hJV/9m1dbvR6E6yzgXtrRwp2uVn0PmskMN5Du6fkR1vpIbtdxDg22FUuAQhAAAIQgAAEIJCdAJZadqSLZ4jNUrQKMFuK4iVzCEAAAhCoi8DBnz9/6pIYaSEAAQhAYJ0E9GEjfalztGw/fvyo9MXYaJV5EAIQgAAEIAABCEAAAhCwCeht2efPnx8eHnRQpZxW9aeTPi8vL+2n/LsHBwf+ZRD+/v378fFxELnzSzHv8plmF3FXbUMdzXmEq999/fq1FvV1GPDh4WGitBpVsp+Krc2NrrN1G6l0ZnmhE4sTtR6dTC7jOo85+vjT09OzZ8+it4iEAAQgAAEIQAACEJhOAEttOsP15IDNUrQuMFuK4iVzCEAAAhCojgAnB1dXZQgMAQhAAAIQgAAEIAABCEAAAhCAAAQ2TkAvPuVnJi9V/QSxcbPTvzoG+OrqSvF605Oiv+3OKKdAPIPbGPWzz6Ojo3a8Yj58+BCNJ3KTBG5ubpxeOhTWhdcf0CiRLqTtxZuej0upbtKbp37z4NLXFeg6f0sHIeMZXFdVIi0EIAABCEAAAtURwFKrrsoMgbFZDDjTb2G2TGdIDhCAAAQgsCUCnBy8pdpEFwhAAAJLEuDk4CXpUzYEIAABCEAAAhCAAAQ2RMA/srRLrZRvj8hLz3jlptdFgw4h7pJke/Fdp+zUe9zp9uqotEb+sWTV1bt9XngbXcYjsVMOAJOn9fX1dVuM9cfoiOUXL15E5eTY4CgWIiEAAQhAAAIQgEBeAlhqeXkumBs2Szn4mC3l2JIzBCAAAQhUSoCTgyutOMSGAAQgAAEIQAACEIAABCAAAQhAAAIbJJDiGSy1Ly4uepXXScNGGjyDu+DoQOWXL1+27/7+/btSp8a2LsTYBOo9Ntg+L7yttVyf25GjY3qPWFZx9Xaijx8/RslwbHAUC5EQgAAEIAABCEAgOwEstexIF8kQm6UodsyWonjJHAIQgAAEaiSAc3CNtYbMEIAABCAAAQhAAAIQgAAEIAABCEBggwR0XmnXi5xAWzn+6jyYIDK4NJyD5c0WJObSJ/Dp0yf/0oWNk5hdGgK1E1DP8vtOr8PrqvS9u7sbJM/z588HpTcS6x1/b+k+WCOrFd5Sq/Bdxp2EcnfWGe3ukgAEIAABCEAAAhCAQFECWGpF8c6Tea/VEIiBzRIAMS4xWww43IIABCAAgd0SwDl4t1WP4hCAAAQgAAEIQAACEIAABCAAAQhAYF0EBrkhPjw8GNLLz9i4O6ggI5+t3vr777+jiHR4MI6AW610p5fvAq4zpNUY3K31Bx4fHwcJ+ebNm0HpuxL/+vWrNyt5cuiwt64cVh7vtwpf1KjHsJ+AMAQgAAEIQAACEIBARgJYahlhLpUVNks58pgt5diSMwQgAAEI1EsA5+B66w7JIQABCEAAAhCAAAQgAAEIQAACEIDAdghcX1/L9zRdn6enJyPx58+fu+6enZ3V5e/YpUjR+Pfv3+tM0HYRim9HErMZAvf39/5BVlEf8TUraw8LbclzKSjPYHv4UkHn5+dtAaqICVqFk1m+469fv3aXBCAAAQhAAAIQgAAEZiCApTYD5KJFYLMUwovZUggs2UIAAhCAQO0EcA6uvQaRHwIQgAAEIAABCEAAAhCAAAQgAAEIbIHA0BMoDw8PDbV9B8cgGe6tAZDo5bNnz6I1wuHBUVybifRPWjo6OqrO9dP20A2qSUf5qp0HkSMu9cOGb9++GQ/KiVZpjAQrv+W3Cl/Urq9a+2kIQwACEIAABCAAAQjkJYCllpfn/LlhsxRijtlSCCzZQgACEIBA7QRwDq69BpEfAhCAAAQgAAEIQAACEIAABCAAAQhsgcDDw8MgNeS52JX+69evXbc4NriLTDtejqHC1Y7XK7dfv36144mpnYA6ju/kWqMbffS462i9qG1nOcpXx1NdXFxEi2giNVIZI5Lx4EpuBa3CSaXmwRHsjgYBCEAAAhCAAAQgMCcBLLU5aWcvC5slO1JliNlSgip5QgACEIDANgjgHLyNekQLCEAAAhCAAAQgAAEIQAACEIAABCBQMYGfP38Old7wSzOODY6ehju06P2kF67om8u3b9/uB8J+NPWdXHXY7enpaXW6P3/+PEVmaXd7e5uS0k6jgUtZGWkkj+9vbaRc7S2/VTgh5fF8eXnpLglAAAIQgAAEIAABCMxMAEttZuAZi8NmyQjTZYXZ4lAQgAAEIAABCAQEcA4OgHAJAQhAAAIQgAAEIAABCEAAAhCAAAQgMDeBx8fHQUUazqk61LbLA1hHXeobrIMK2nnirk/Wyv1aB6buHM7G1Jevp98NP336VKOCKS/apVqWo3w11Lx69cr4KLA8aL9//171mPPhwwe/Vbgm0TXGugQEIAABCEAAAhCAAASKEsBSK4q3aObYLNnxYrZkR0qGEIAABCCwJQI4B2+pNtEFAhCAAAQgAAEIQAACEIAABCAAAQjsgsC7d++69OzyWtMbOI667IJmxOuTtdGzUd+8eWM8xa26CMjV++PHj05mOd8bJ3O7ZCsMRNuq5FT31y39PODp6en8/Hy65PIMPjk5iTrONpnLM1hUq/YM1rnIV1dXbVYafo+Pj9vxxEAAAhCAAAQgAAEIzEkAS21O2hnLwmbJCFNZYbbk5UluEIAABCCwPQIHf/782Z5WaAQBCEAAAhkJ6I3X58+fezPUC/iHh4feZF0J9G6p98eyh4eH2uzoyoF4CEAAAhCAAAQgAAEIQKBeAnqd8+LFi0T55eFnuPnKGy96lqeO8MShLZFwkExWoey1NlW7IoJMuFwtgaB+//rrL/m81uvV6o8AarcaW7KTV546M9jwDNb7/iyHE2eXfFCGp6en3759Cx5pnJ6DSC4hAAEIQAACEIAABBYhEKzknQxYag7FOgPYLBnrBbMlI0yyggAEIACBTRLAOXiT1YpSEIAABHIS0AstvfTKmePYvLbxdm2s9jwHAQhAAAIQgAAEIACBjRM4ODhI0VBnml5fX3el1K2Li4v2XV6OtpkMiukyDH/8+FHpEbOD1N924uBl6pcvXxRTr8r65YB/CnL2vt/VFxwx/fhZn7V1l5UGbm9v26eDy3Fcv7Kgy1dap4gNAQhAAAIQgMAmCXStTrHU1lzd2Cy5agezJRdJ8oEABCAAgQ0T+OeGdUM1CEAAAhCAAAQgAAEIQAACEIAABCAAgVoI9H5LRIroqyaGZ7ASXF1dtfXVUZfGScPt9MS0CchbVC6P7fi2+2A7DTFrJqCu4Z8Oq1qu2jNYqDUIyIfVMdfl/f29u5wYEC7759MaozbgGawj6PQzjDYraYdncBsLMRCAAAQgAAEIQGBBAlhqC8IfXTQ2y2h0/oOYLT4NwhCAAAQgAIEuAjgHd5EhHgIQgAAEIAABCEAAAhCAAAQgAAEIQGA+AlFfNBUvPz99ReTTp09PT0+vX782BDo/P//9+3eQQD7Hvu9jcJfLdAJyeZSbdZD+4eFhA66QgVL7uZSrvX/IrjrLBmpTn+i9ubnxK/Hk5GS6f7ByOD4+9nH5RSis3qHj2ewxKnhktZdy+m+PpRtwHF8tcASDAAQgAAEIQAACUwhgqU2ht8iz2CxZsGO2ZMFIJhCAAAQgsHkCOAdvvopREAIQgAAEIAABCEAAAhCAAAQgAAEIVECg7RwsV0U5BOswGH0pVY6/en9mqKGvSQYegUosx+IvX77YDxp5cisgIDdr/0zW5m7ek1mDErksR0Bd5uLiwuXfdBZ3WXVAHrpnZ2e+CvIPHu33/PPnT2WoHOQK7+fph9+/fy/v4W2cqiuX8fYPKuT6PBqgD4owBCAAAQhAAAIQgEAJAlhqJagWzRObZSJezJaJAHkcAhCAAAT2QwDn4P3UNZpCAAIQgAAEIAABCEAAAhCAAAQgAIH1EpALr44H9uV7fHzUmcHyzPMjo2F5D+vMmPYtvSLdhrteW7VFYlRHnz9/bhcdhd9ORsx6CMiTNai1jXUWuT5r9PCBy4tdo4Hi/Ug7rIFFn2l+8eLF3d1dV0p5IevA4MvLy64EdcVrvPVdxhvh5TjedheuSy+khQAEIAABCEAAAtsmgKVWY/1is4yuNcyW0eh4EAIQgAAEdkjg4M+fPztUG5UhAAEIQCCdgF6GvXr1Kj19uZR6sSdhyuVPzhCAAAQgAAEIQAACEIDA4gTkitf2QtPn7OXY13UAsM6z1N1A8sab7fj4OIjncjqBKHC5SA5yu5wuBjmMJqDTuHUs9+/fv10OOmBbXc9dbiag47iifr1qrjoJWKfhisPh4WEztgiLjirXbxJ0QrBGoe/fv/uI2kz0uA4M3hg3+U+LQKCsUDCWBky4hAAEIAABCEAAAiskgKW2wkrpFQmbpRdROwFmS5sJMRCAAAQgAIEuAjgHd5EhHgIQgAAE/kMA52CaAgQgAAEIQAACEIAABCAwJ4Gof7AEkD+ffjEolz758+lSbnxy+7u5uWm7sskzWN5snBlcrtbOz89FPshfjpKbOT81UG1jl3Lj9o8N3qpncFNr+tps+yjciRW6SbdgMYn6JeiwcMVPJMbjEIAABCAAAQhAAALzEMBSm4dz3lKwWQbxxGwZhIvEEIAABCAAAZyDaQMQgAAEINBDAOfgHkDchgAEIAABCEAAAhCAAARyE4i+0UwsRA7E8mbrOmY4MROS9RKIvpDbtptpL5NaEugbrC9evJC0OzlgW0cCv337NnqE8NAqUz762+QxutFz5vD4H9pCSA8BCEAAAhCAAAQWJ4CltngVjBAAmyURGmZLIiiSQQACEIAABBwBnIMdCgIQgAAEIAABCEAAAhCAAAQgAAEIQAACayGgnynqvM/2qcCGfPJ01HG2HHJpIMp7Sy6SDw8Pfp6c2ezTWHP4/v5ep2vLC3/NQuaVTS7RGh/09/v370E5q1XrJwc6a3nDY0v0Z+Fyg9YZZoNYkRgCEIAABCAAAQhAYA0EsNTWUAsjZMBmsaFhtth8uAsBCEAAAhCIEsA5OIqFSAhAAAIQgAAEIAABCEAAAhCAAAQgAIHlCdze3uroysADtS3W8+fP/32g51sODG7DKRejw41OTk4CB27VhbxOqYhy2Ml5IgE5Rn/7958aapej8NHRkVqymrfcgjd5TrDPUC4I0jRAIcX16t1PRhgCEIAABCAAAQhAoBYCWGq11FSXnNgsbTKYLW0mxEAAAhCAAARSCOAcnEKJNBCAAAQgAAEIQAACEIAABCAAAQhAAAKLEdBLIPnyyUVYznxyRW2c2HScZ+O9d3Z2dnp6uphw+y44+tZZjpV6l7lvMGhfDQG14aenJ40qGlIODw/35tcu9TWQ4hlcTXtFUAhAAAIQgAAEIJBGAEstjVMdqXZus6iSMFvqaKlICQEIQAACqySAc/AqqwWhIAABCEAAAhCAAAQgAAEIQAACEIAABCBQA4HoW2eOHa2h6pBx7wTovHtvAegPAQhAAAIQgMCmCbDY23T17kg5WvKOKhtVIQABCECgAIF/FsiTLCEAAQhAAAIQgAAEIAABCEAAAhCAAAQgAIFdENBJqzrRWYeP+trqpOfXr1/7MYQhAIG1EZATv85i96XCrd+nQRgCEIAABCAAAQhUTQBLrerqQ3hHALPFoSAAAQhAAAIQGEEA5+AR0HgEAhCAAAQgAAEIQAACEIAABCAAAQhAAAIQ+A+B6Fvnu7u78/NzGEEAAuskcHp6+vDw4Mt2dnb29etXP4YwBCAAAQhAAAIQgEDVBLDUqq4+hBcBzBaaAQQgAAEIQGAiAZyDJwLkcQhAAAIQgAAEIAABCEAAAhCAAAQgAAEI7J1A89b56OjIB3Fzc3N5eenHEIYABNZAQAd763hvX5K3b9/e3t76MYQhAAEIQAACEIAABDZAAEttA5W4WxUwW3Zb9SgOAQhAAAIZCeAcnBEmWUEAAhCAAAQgAAEIQAACEIAABCAAAQhAYKcE9Nb5/v5eLoa+/h8/fry+vvZjCEMAAssS0JHeOtjbl+HTp0/0Ux8IYQhAAAIQgAAEILAlAlhqW6rN/eiC2bKfukZTCEAAAhAoSuDgz58/RQsgcwhAAAIQgAAEIAABCEAAAhCAAAQgAAEIQGA/BD58+HB1deXr+/379+PjYz+GMAQgsAgBHQ/85s0bv+gvX77oW71+DGEIQAACEIAABCAAgU0SwFLbZLVuUinMlk1WK0pBAAIQgMAiBDg5eBHsFAoBCEAAAhCAAAQgAAEIQAACEIAABCAAgW0SuLy8lDfw8+fPnXqPj48uTAACEFiQgPqmK/3o6Ojp6QnPYAeEAAQgAAEIQAACENg2ASy1bdfvlrTDbNlSbaILBCAAAQgsS4CTg5flT+kQgAAEIAABCEAAAhCAAAQgAAEIQAACENgmAb17vrm5kZfw/f39NjVEKwjURuDnz5+vXr2S1O/evdOHemsTH3khAAEIQAACEIAABDIQwFLLAJEsShLAbClJl7whAAEIQGBfBP4PMvCi77CIPksAAAAASUVORK5CYII="/>
  <p:tag name="POWERPOINTLATEX_PIXELSPEREMHEIGHT#5C6D626F787B7B5C6266204578656D70656C20317D3A205C204F6D205C207D206628782C79293D5C61726373696E7B287879297D5C6D626F787B205C205C20735C6161205C205C226172205C205C207D20" val="183,3333"/>
  <p:tag name="POWERPOINTLATEX_BASELINEOFFSET#5C6D626F787B7B5C6266204578656D70656C20317D3A205C204F6D205C207D206628782C79293D5C61726373696E7B287879297D5C6D626F787B205C205C20735C6161205C205C226172205C205C207D20" val="46"/>
  <p:tag name="POWERPOINTLATEX_CACHECONTENT#445F663A5C202D315C6C65712078795C6C65712031" val="iVBORw0KGgoAAAANSUhEUgAABbEAAACyCAIAAADziBV+AAAgAElEQVR4Ae2d7bnVtrZww31SQEIJsCuAUwLZFQRKCLsCSAlABZASgApISkhOBSQlkHTAO+7V8/r4+ENr2ssfsjz2D/CyZWlqyJamp6am7n39+vWbbf9evnz522+//fvf/9622OVL++677+7fv0++HDz4v79//etf6eD7779fvjxzlIAEJCABCUhAAhKQgAQkIAEJSGA5Avc2tolgEHnz5s1y8heaE5aRH3/88cmTJz/88EOhIiqWBCQgAQlIQAISkIAEJCABCUjg3AS2tok8fvy4Ag+RSc8MlpGffvrp6dOnk+4ysQQkIAEJnJnAu3fv/vnnH/wQGUQePnx4ZhTWXQISkIAEJCABCSQCayhIW9tEWFSCknfOFsUy8uLFC1Xbc7a+tZaABCQQJ/D8+fNffvmlSf/7778zo9D89EACEpCABCQgAQmckMBKCtL/bIySiBsbl1hOcSi4Nzc3OIz8+eef5UilJBKQgAQkUBQBhom2QQTZ3r9/X5SECiMBCUhAAhKQgAQ2JrCegvTtxjVBsfv555+Z8mq8Rb58+YIMzc8F5UkxUPmXPAmGmg7m5Z/EQ1QO/vrrr3mZpLs+/t8f0UZQeQ3Feg1J75WABCRQGYG///6blTL9FaZrDJGVobM6EpCABCQgAQnUSmBtBWlrmwhWAJYAXWwtqo3dBOtBZ67s4o0pAUtUsLysanHA1wO1FSHn7aGTLCNv377F/ydYKZNJQAISkEDFBH799ddnz55p/qi4ia2aBCQgAQlIQAJTCWygIG0dT2QGgtvb20l34YqyfUBTmgozB0VPVWeZEsQyYpCRSU1sYglIQAI1EWAagIBTDCJjlcK18MOHD2NXPS8BCUhAAhKQgATqI7CZgrR1PJGpTcVetpPWvGBi2N4gQqWQE/8Xmg2zCDLEq4mbCTFWMKnEbzGlBCQgAQlUQ4Cxg9WdGYNINTW1IhKQgAQkIAEJSCBIYEsFqXSbSBBZk4yptuZ4lwMsMhg4WFMTt4zgWoIvTGRJ0S41slAJSEACEliDAIMFu8nc3d2tkbl5SuAaAjyc6DOsQb537x4HTPlck5v3SkACEqibgH3msu27vYJUuk2EsB2TVqPELRHLtlwnN9Rc2vLTp08PHjzoXBr7iVpsbJExOJ6XgAQkUBMBjOAsmcQa3g+nWlM1rcsRCTQPJ75LSQHjIK7MHLHKyiwBCUhgNgH7zNnoBm9seG6sIJVuE5mE49GjR6vGVR1sucxJFtRg0yHgayZN+xIBZTWLtIF4LAEJSKAmAtjK6eSZeMcIfuUWZjVhsS6FEHj9+jVK1ODDiXEEPbUQORVDAhKQQAkE7DMXbIXdFaSt952Zyo5FKPFbiNgfT7xZSl4YIoYEZUv77Kh5bNY6FiQBCUhgVQIsOiBuFKGmjBiyKmczn02ARxTd49WrV3m33ElzVLOF8UYJSEAChROwz1yqgYpSkEq3iaBKxrkXsnCmLzBrcT9//oxlJK9wpBtRTQgriyWln49nJCABCUigZAIM8DiA8IdBn29I/o10+yXXSNkqJsDjiinkzZs3kTq6fCZCyTQSkEDFBOwzr2ncwhWkovfihR3R+OP0v379Gk+8fUrW0QTNIsi2y47C2zOxRAlIQAJHJPDy5cs0bf7lyxfkx/DBwXrmD/fiPeJDUrLMKCSYQpJralBOnvCilicHxTaZBCQggesJ2GfGGR5UQSraT2TSwplinUSaZ4iIetQoaBZhrQ2uJdzS3O6BBCQgAQkUQgAfxiuXEuAPyEZpfJSuZ0kphJViFEXgjz/+wDdk0kounlUeeA0iRbWjwkhAAtsQsM+cyvmgClLRMVbrWDjTfpKwceAA0j6TOWZLgsxVL0lAAhKQwBEJsAbh7du3OEKyRnKSL+QRK6vM5RAggh2h35mYiRtEsIZgQOFZZTe9ciqiJBKQgAQ2IGCfuQHkThE7KkhF+4nUZxOh4dFI0DB+/vnnzkPQ/8mKdHYoMN5qn4xnJCABCRyOADuj4QDIKhgdAA/XdkcXGM0erWOSZxOKKbvmuRfe0Zte+SUggRkE7DNnQLvmlhIUpKJtIpPG7wNNYrDOCnNPxOKDWzXO1Qeq2jXvg/dKQAISqIwAwzzT8izt5M+lB5U17iGq8+HDB6whTLHEpcUawswNseHjt5hSAhKQQB0E7DM3a8fSFKRybSKY6OKtgroZT1xCShynb25uIpIwr0hcn0hK00hAAhKQwPYEWF/AEhi+JDng33TMYK8/yPZtYYkNAZxMsYZMilbDQ4s1BG/WJhMPJCABCZyEgH3mGg19IAWpXJtIxI2iabzD2UTQlfFKjWyAx/QOb6n+q01beyABCUhgdwIEXdtdBgWQQJ8AsT/wMMW0MckaghLFLTql9nl6RgISqJuAfebi7XtQBancGKt120R4/iIhRdJjGk+5+GNthhKQgAQkIAEJlE8AzZ6VubgpTXIPIcANm9zhmatBpPwmVkIJSGBBAvaZC8KsIKtybSK1BhNpHhrWluMq0vzMHDDbw/YEmQRekoAEJCABCUjgnARYYIszKdaQiPNpg4hoZVhDWDzvIq+GiQcSkMAZCNhnnqGVp9axUJtI3cFEmkaKO4Dg1Nrc5YEEJCABCUhAAhJAsycYKuHJWC8Tp8F8zJcvX1iWqzUkDs2UEpBABQTsMytoxJWqUKhNpPqFM6k5cRXBbTXStLiKoL5EUppGAhKQgAQkIIG6CbBgm2CoWEM+fvwYrCmx7phfwRqC56m7IAWhmUwCEqiDgH1mHe24Xi20iazHNpQz28qE0n3zzaRZoGCeJpOABCQgAQlI4EAEUuwP9niOzx5hDWG3u7R4XmvIgdpaUSUggesJ2Gdez/AMORRqE6k+mEjzbOH12hznD2By0EC++Xp5VQISkIAEJCCBiwRS7I/b29u4jsTm0Mka4u51F/GaQAISqIyAfWZlDbpqdUq0iZwkmEjTrvGNhHUVaaB5IAEJSEACEjgJgRT7A8fSv/76K1jlR48evX//PoUSDN5iMglIQAJ1ELDPrKMdt6xFiTaRuDsopOIGhS2xTiorXgX0m0k5m1gCEpCABCQggeMSSLE/7u7u4tYQlIpPnz7hWBp3RD0uHyWXgAQk0CZgn9mm4XGcwLfxpJul1CYyhppIq2g5jx8/HkvgeQlIQAISkIAEjk6A2B/EQ8U5lHE/XheitrOfnUpCnJgpJSCBOgjYZ9bRjjvWokSbSHyhLOAqGPsnVQFXkUnpd3y2LFoCEpCABCQggUkE0Oyxa0xdKos1BBuKe+tOQm1iCUigAgL2mRU0YglVKG7tzNmCiaSHgChowadhkhNNME+TSUACEpCABCSwL4EU++P+/fuTDCI//fQT2+umUIL7ym/pEpCABLYkYJ+5Je3qyyrOT2TSN388EkfhDYlNJLhUGCcaDKLupVd4gyqeBCQgAQlIIEiAVbF4eXz8+DGYnmRsr4s1BI8S9YE4NFNKQAJ1ELDPrKMdi6qFNpEimiPuJ4K4v//++w8//FCE3AohAQlIQAISkMBcAvjGvnnzZtJsENYQTCEvX76cW6b3SUACEjgqAfvMo7Zc8XIXZxM5WzCR9IRMsomASJtI8W+WAkpAAhKQgARGCbDaBd+QSToPqsKLFy+eP38+mqkXJCABCVRKwD6z0oYtpVplxRM5ZzARnoVJNpFJE0qlPGjKIQEJSEACEpDAN9+k2B/Pnj2LG0RQEoiwnhbPi1ACEpDAqQjYZ56qufeqbFl+IpO+9qsJJkLb4wobfwJYOxNPbEoJSEACEpCABEog8O7dO5a9TNpe99GjR7iT6BxaQvMpgwQksDEB+8yNgZ+5OG0ix2v9SerU8aqnxBKQgAQkIIGKCBAZna1kMG1MGr6Z+OGWx48fV0TCqkhAAhK4TMA+8zIjUyxNoCybSNyPFA41KQrsvTepZXGgffjw4aRbTCwBCUhAAhKQwJYE0OyxaxBFdVKhP/74I+4kNSk5k6pvYglI4LQE7DNP2/S7V7wgm8hpg4nwEExaO0N6Nu7VJrL7y6MAEpCABCQggUECTF1gCsE9ZPDq2Em21yWKquP7GB/PS0ACtRKwz6y1ZY9Sr4JsIqcNJsKzMsmflvTYRI7yhCmnBCQgAQlI4DwE0Ozx8vj48eOkKmMK4a7vv/9+0l0mloAEJHB0AvaZR2/BOuTXJlJEO3758mWSHNpEJuEysQQkIAEJSGBtAn/88Qd2jUkTPHiJcgvuIVpD1m4d85eABEojYJ9ZWoucWZ6CbCKnDSZy5ufPuktAAhKQgASOToDFv5g2JqkxyRry8uXLo9dd+SUgAQlMJWCfOZWY6dcmUIpN5MzBRGjjqWtnpqZf+zEyfwlIQAISkMAJCXz48AFryCTnzQcPHrBS5vnz5yfEZZUlIIGTE7DPPPkDUGz1S7GJTPI1ZYO6YoHOE2ySOkURU9fazJPKuyQgAQlIQAISGCTw7t07oqhOGr4fPXqEAeXp06eDGXqyJgKESECz5Y8nhHks1LY0m4V/0L/+9S/sYjwMz549W3zNFFOMxLKhUEpMRaco/k2hqND7BvGFDBImMgkLEgKEHRjZcWl38Wp6CEuri31maS2iPG0C2kTaNHY71saxG3oLloAEJCABCUwh8Pr1a3bYneSwyZceviE//PDDlHJMezwCfPCz2RB/Y48H5zEHpIrd3d0t5TREuVjo3r9/3y83nWkKpWhsEJhjeCA3No7wSYxNcFDCtO4sCYm1iPfLl+V4T/+4xPaZ42y8UgqB/ylEkEmrcB8/flyI2EuJMWmiiUL7I8pSkpjPUQigALEQnXeBWaZ79+7xLwoECgdbux+lCsopAQlI4EAE6F3pdelvB7/rxiqCNeT3339n9t5vvDFEdZwnWiRNfHNzg20irqSh/mEZ4aG6JrIM91JuxhDTIYx4JOYWBEbsztU1frJcAi2FmkbI8EVwe3uLeoOes4Yw8TwRG0RIzh/y8GEfv9eUELDP9DE4EoGvBfx9+vQpjgz1ogCRFxYBo3icAClxL1xYArM7DgG8itikYOyBYf6HCZbj1EZJJXBqAswSj73L7fP2+fs+Jflet91S7WNa7fPnz/tKbukbEKCVaet20887pjfAfDZJYPTntDRmXonpLhxGJhU6KTHvzmw4VI0KTipuqcS06aBmThtRo6VKqTgf+8yKG3ezqm2sIBXhJ9L26LvYrWMTuZjmcAkihvN2pVh12f7p8XkIMG3CqmBmeMaqzLPEHKYTkmN8PC8BCUggToAul/AfjLmZXrefG2ZrvqmYZN54bUJfEs+sTYBWxuGCABn9gvioxtzAVz0PA5+I/HHA8pYxGwE+I4zvcWcEUuJP0VEg+YroF4qphXJ5LAe/MXBsWcn/mteHEvtwIIA8SJWwgGhQt6dqVBDCfbarnsF3hjYddGCnjVh2tGrpR8/cPvPoLXhe+Tcz9mQKGrTFjjXJVCN6ptxyLo1Vduz8qkb9crAoSYcA2kN8RqhKj6oOEH9K4OgEBj9R+j0/nxBHr+nh5EfZGPt27TdQc4bRmY76cJVV4HkEBp+Q5K2ZfwwwjgxaAdKDFNHx+kWjS0e8Kii6fy/lLq4z8Ab1NZaMH2sGCDLPa6AZd0UUrS3lmVGFvW6xz9yLfK3lbqwgfVMCx0aZiByUIPCyMtD/RireTpMZVJaVzdyKIpDRGNqPR3Psc1JU8ymMBPoENh7y+wJ4pk9gbNa66Vr7B+kzuJ+VZ2olgObWn8/jMcD9IV5lbB/9Zymdwacjk09//ezbt28z6TuX+KQfLDpii+lkNfaTz+NO1cCVNyVwtXNL85N+cqygxc9Dsil37GBSKy8uYYEZ2mcW2CgViLSxgrS/TYQXaazT6Z+nS62gjTtVmEQgMZk0+HWK8+dBCcx4Tnha8lNVB0Wh2BKohsDGQ3413FaqCJ86/Q/dvirSPkMLOiKv1BzFZsvXe98DIm/FGKvLoMtGXtPrGESQJG9raBeNqSI/ubKIzkAmHT5Usy3G2HGmP9zsLcvzyTfNWL0qPm+fWXHj7l61TIfQHoWD3cvF6uwfT8RgIoNLFtuN3T82nkifSfVnWPE7o44MVzPu8hYJSEACpyLApl3E/iBSQHxERl2jg2Xx/PPnz0/F6uSVpcWJ+tGO4sH3P5MWPEIzyGTi1LBLC2V18qSU9i0UTYSLYNgatqdB8rzWjXtpp8QZPzt8MOIEY4JkPoEIlDZDkhm35PmkDDNyzijxoLfYZx604RR7jIA2kTEy251nPJtaWMcAP/V20x+RQGSc7terH9usn8YzEpCABE5LgECVbLTJ92d8LMaXhG/gFErwtNzOWfG+QYTPY56c2XHNefYyZohOOE9if/Kgtsnj90EO7TNjx1juIjMr1+sMFNR+lXC7iFuLMsotRqigYWWMQOR8cGdijD6R3GpNY59Za8uevF7720TiczI01exRp+Rm7q+6vCitJuqLiCpLEByn+7We8XT1M/GMBCQggcoI/P3330mzZ/65PeefryYfeHSqdMhVaiP5unuVZ6azzwvWsbhVYgxgZy1MOxkactug0DGR4KYU9xBpe5e0i+gct80ZnUuRn7/++mu7IJTVBZ1VF8xqrC6RyScqFbRDjZVy0PP2mQdtOMUOEtjZJkLvGRSUZFNX+cZz3jfljBEoOAruWy9LX5AAq3Pn5RbX9efl710SkIAEjkUAzZ5FBCxBnWQNYcUyX78oLSvtWnoshueUFpNEW2HDQIZ17PrPY3LITHQ1zh2Y8Nql80CyS3SkIRCyySSSnhckkmwwTd9qM4lPu4L9/CMGi/5dk85EiogEHJlUaPmJ7TPLbyMlvJ7AzjaRSU4iVXZDdDRTv1ozY+f1D4Q5lEnACDJltotSSUACByLAwgcc++lOJ30iMo1PDEv89rWGHKitFxcVO1r7gxlNbNKsXl4eDBxjCTAT8Ozx6LYDarDGpO2OMXZvOt++MZ/yyqu8XG2FljVBU1+Z9u19Ybh6jb2mn2H/TLuJ+1fTmSo/RsYqa585Rsbz9RH4dt8qRXqfRsIqu6EZSxtq9ZdpGtqDPoHZhrDZN/Zl8IwEJCCBgxJIn5RTYyWwNSnfk5Mmug/KR7HzBPquFvN2ghsrJT9S8xB2EmBuCD6WPPmTNG0kDObcqQsFtc00CIwVqZPm4s+8nwi3k2CqneVioU0CWrk5zhxU+THSr699Zp+JZ+omcCSbSJXLd6eOVTyOnaGx7gfU2iUC6Ci0+0V1oY/rJIN3v+KekYAEJAABJpb5pGx/rV3EwiQ8t+AeMu/j8GL+Jjgcgf6SkGWXMOddQRn626M/ygAeGUGGU5XMTJTTfIm8Mu0EmcCx7WTtYz7C2z8Hj2evIx7MrXMyEq8E+NV3C/aZnQfDnychsKdNJGiRTS1Rq3PEpNVDCcXJ412f5M3sVxPf2kn+3imHTPC2fhGekYAEJFATAZR7Rsz292S+dskaMmN+O5+tVw9NoLORCt5DwUAe8VpPskQgQDzn+MOf8uxYf4IFYc5oO2ExGTMDUcR8k19cE5R2LFlEgOrnmewzxx4Pz1dPYM94IpHep2mAWruhSRASDf1EmqfiVAdMwkxSm4DDW7Oel+mp4FtZCUjgiAToNoPfhAysb9++5XtAg8gRG3o9mfsbqRDrdPHi8n4i7eImOYlw41QjQiaySVuMzvH1TiJkGNGHp2pBHTnzPyOTlLV+jDRk7DMbFB6cjYA2kT1bPOIo2JfPr9w+kzOcwV1zqvs3Kv4ZyFhHCUhAAoMEIl9ZfGTiM89wHF+PMFiWJ6skcHd3167XSqNq0HKHJFN9Pyc5WZN4xir1jpMImcxTU4Nva7s5FjwORsyt3iYSbAX7zAWfPbMqhMCea2ciL16DaUY33dxb7MEkAqkWNXXHLJ4ixCyTGCwQZZIE8z+6KX7O1a/VnP1A4ozKGt3OhMxYbjxdyy54HivI8xKQgATKJBCZVeZzlN6SDzk7zDIbcUep3r1717ZWoICtpIvGw2RMtYlMWm09ad6laZfOqt6gitLcng4wSURcWtZ7SSMKOTpq9QqqfWbnyfTniQh83elv0n4rKCs7iblusTN8FPkkXlem9XNnmiVv2WHUoZrsfbi+LIcs4WIYMABK75BNq9DnI8DbGlE4GCzOx2aBGl/sLdvwgYxmskCpZlELgc734XoDazBECLrTDLSo0O3nfOyYl2VG5tzSzhBi8zKJ2HpW/RaIUELIebU70F32mQdqrOpF3VhB2m3tTMQi2/Sz+U/oJtnhDiJrFzuVOjQKVuFiYscTNd/6TMswz3Bzc4MnM6u7OwT8ibcIc0qMzR11DTJ0H5iccGRdby5F/hKQgASOQiD51gWlJUgkk+o4AgS96IPZmuygBHASaXsuMOauN7C2vVEyuCKGg/7tfOX2tYVOMtLMiIpKJlBqZzVPQnKIfIrPi//aFi9zHFHID62BZ+revmSf2abh8bkI7GVkmtSzsA/8XnKuV27cVbJ5Imcb4NerRTBnJt+C1r6msumAKjtxl4EMHDQJ7CC8I+tNYWUE8JIEJHANgWDHqJ/INZDpJyepHIw+TBrTtV5TqPcenUDHjoDOtl6Ngs/nbBlQD8b8IOhbZmcLkE628/QQFJiO7jf4c17mkVYLCnANqIgY5aSxzyynLc4sycYK0jH8RFZawDnY5252MmIU7wgTHDU7d+3+k2mEwd0Qk1NDMnkw0nDQX1bDLA33Ttq2eff6bikAkcww6uNQwzuy3hTWljWyLAlIQALLEqCfxPWDIYbPv2DOTBozKU2n2pkGD95usqMT+PDhQ9tJhCdn1UASPJwXiaEyzZaBJzlFcGORDnVBmcShA40L1Yuazs4Wp9S2ewX2kXl6SCSOyezML4IlQd55OeVwDf+IDEWlsc8sqjkUZiMCu9ifIr1/U3/6wV2EXLvQGQYOBrC1pVo8fyKDNE3ZPmBgHiuLx6MzP8PP85jnx7B4XgISqI/AxtMg9QGcWiOmmqe69zMAHXHwnUrG9G0CHQ1tVW9l1Ju2djR2nNGa2pJvedxR8GYHvBurcvv8qu9gx9ulXW5zTL+xJdtyyrLPLKctzibJxgrSPn4iEYts0w11Rqbm/NEPJkFIlV11LeUaPJlhG4xAztBObJHBEnF5wDGkPT9DMn5GphEGM/SkBCQgAQlIIBFIrh98hTIMBZkwABEGi7l0hi1DXAWhHToZ7g9tDQ2j2Kreyu2yMtwKVIY7/s5xP6x2NXFUaf8cO15VAW57u4wJUCD/MVGXPW+fuSxPcyuWgDaRfZpmRgg3uuPZ/o27VJI6okf2i8YeP2gQQdek5x2zfYyd7+fvGQlIQAISkECGQDJwJMtIxy1x7C4sI5j42Tb+5cuXWkbGKNVxnmi77YpMdSxq3xs5DrpOr2qXicjZScNb0DYlMKO73sKZVdcuBRXy09pEUrvbZ3aef3/WR+AANpHShoFFHoLOiBvJc+1ROSJDPA2D5ZhRv+Ns2eTJeJMJvZ651OTggQQkIAEJSCBIoHH9YFQKWkbI+c2bN1hGcGnEmyBYkMmORaDjuDHo7rpgjdqWhbFsC/wg71Cap6OiK3byGSQwpk8OJp56MsL/VMFEMgDtMzNwvHR0AjvYRCbFy4ys8TtiG3QcDiNVmLdNWiTnNdKgQ3TWv6RSxnxQWWVzcVhSAV2jpcxTAhKQwMkJJNcPAhYEVy+DC9dFNoxnXJ6k0pyc81Gq33bc2MBFt13cGKLybSLzFs5EXIDRG1dVgCNGmQL5jz0q25y3z9yGs6VsSWAHm0ik92kQVNkN8W0/aC9oat0/mGeA7+ezzRkqODbOjTXoWPq2wEzNtX96LAEJSEACEliKQHL9YMYiPhmDyycBsPBmDbrfLyWq+axKoK2hra19BRXCMd1pVQ7xzHll1ls4s6qTCHWMfJUUzj/eUsumtM9clqe57UtAm8gO/KtfOINr8RhW1Mf+pc6q1H4CzjBRgM/e4CVPSkACEpCABBYhkFw/2Gck/hXEN9Xt7S27VwajRS4ip5msR6BZS8UzsKqHAlW46CGbqsnTtV595+WMtSj5VaGeRaa1+qVgD4osi17VLBX084r3Bv1qVn/GPrP6Jj5JBUu3iVQZTGTq4MGoU+BwmHlDMhUcHFciG9GtPVGQqY6XJCABCUjgVASS6weLGuIrAvi4ZZxKezScilV9lU3rAtj2cgP3n+M6KaCXYtSAEtNa83TUjK7YPFRrK8AR/sjgnFzTImMH9pljZDx/FALfbixo0CKbpIr7r25ci2uKg0DELt4uYlUbebugRY4H95Rpch4cOCMul/F9E5uyPJDAQQmgYqZeImIuPGgdFxc7ra0b7GEWL8sMT0KAxwnXDz78cH6MfL+BhTeXDdeIqMUfn9YnAWU1ZxM4aDCR2fVt3xh5p9ZWgCM2kcHJvHZFPG4I2Gc2KDw4HgFMvFv+je05MgiOz+AtZdumrBn9O99F28i2SCkZSxaXxorI3MWzwWMzdqPnJVATgUlRHge7TU/SmbDw4ShPRXI+v9hqeCscpUa1ypk27r3YUu0ErClg8DrWCF5r85VZr6DVG7tJmfJfIxW9dPtlGTv+/PnzNaVcvHes3PZ5YgxdzMcEfQL2mX0mnplEYGMFaeu1MxGLbNMTVWmajdjFGwIcYBg6kM9ePjLIYDCRVNnMRjwQcLat/Uh4XCsBdl9ihnmqH1mtNGbXiyUMBHdgbn92Dt4ogT6BtAklWn4TbKKfpnOGUJ14i+DBlNZidK76UwJBlbhK97eIMoyBO+JHPPtBCrquV/kxMhta/Eb7zDgrU5ZAoGibSH3BRPjmmdrqaFRTb9kxfX6AzziDMOwxE9JJkOZ784txdqysRUtgWQIRHXHZEivOTZgVN+6OVUPLTwaOuGUEaVl6g2Uk7dGwo/AWXRqBvMqUpO3oRaVVYbY8kd0GZjhWT5Inwt9gIpOQ9hPbZ/aZeKZMApvaRIIW2USqymFgqprOeEBvUuajMyhVxhGTXsMAACAASURBVN2D9HlbOzMhPCHMwuFRyR8H/KzPLjbIzZMSgEB7A0iBXElAmFcC9PY8gWQZmbTYDQXg5uYm7dGQz9yrJyEQ+SbPK04HBRXcoWnt4Pqn5b/LY2OfuQt2C40T2NQmEul9GtHrGwbw5Q5uutZAYCaqOT7EQb6JIz6Q2ICwg/B3LGPQIVpHIQsnEFw5WXgtChFPmIU0RN1iJNcPJgPiszhMj7OMlDFugz1N6oZ/9No1sbTzFalPGaa+kQlCgiitrQfmVdbULlXyzz9yq161z1wVr5lfQ0CbyDX0pt0bGQPaOR7OSQSjT2ZuNq4ytiF4LIHzEHBzpaXamtiWaztdLyWq+VRAILl+4N4Y/3ziY4yoN2mPhgoIWIUZBCIf5GSL+WxG5oXfEqn72k4iQdf1+EtdOPOixLPPLKo5FCYRKNcmUt8wMNUmcrgPpLwXTCbAqm+jBCQAATo9ouowOaaPw+znAdsr1hAwrj3BOFtCb6yVQHL9SK9wsI4Mmnz44UE5I9ZYsAiTFUsgYheocjIpsnAGuzafzau2XYS/wURWbQL7zFXxmvlUAtvZRIIW2VSB+oYBNJ6MD0W/2Vg1E1lp0r9xxzPogpnS62vTTGW9JIF5BNK8MS5Xk7YrM3FDgIGGzvZwnee8p8W7CiSQXmE2EI17KrHVFBtOYcUzoHiBDbqeSJFv8iqdFPKB5xLwtZ1EKOW0/Nd7pOflbJ85j5t3LU5gO5tIpPdpqlffMEDY+aZ2Fw+wTBOL6GKy0hLoJ1JaiyiPBCQgAQlsTyC5fhApPO7vyawJ28xhGUmRCLeX2RK3JHDmYCKRHWfwl1y7OSJfJfV9jKxNdXb+9pmz0XnjUgS0iSxFMpcPjoJMBOVS/Pc1Qtn/94lj/Mr7ibgc4BitqJQSkIAEJLAEgeT6gWUkvnEvlpG0ca+WkSVaoNw8Ih/kSF/fKvJgaOG1Kx50XdcmsvErZJ+5MXCLaxMo1Caydm/YRrDBMZM/8VLogo9YfSY9MouDWBpKTxeHYEoJSEACEpBABQQa1w9mOxgKgzVKlpG0R0PwFpMdiEDEJlLliuOIk8gGlogIf4OJ7PVC2WfuRf7k5W5kEwlaZFNjVDYM6CRCsxpg9eQdjdWXgAQkcHICGDiYPCCYQtxrktDsNzc3aY+Gk9OrrPqRb/INTAPbU40EE3HhzPbtUmaJ9plltkutUm1kE4n0/g3iyoaBSU4irD0+aHTAfDCRyuxczbPqgQQkIAEJSCBOAAMHQZT5MowPi0ytM6+AA2lw3UFcGFPuQuC0wUR4gDMOxU1bGGC1QeEBBOwzfQy2IaBNZF3O7IAQjySChnTcsPP5YCL6iaz7nJm7BCQgAQkch0By/fj06VN8Eoi5pdvb27RHw3EqqqQDBCK+Etx2xGXUA7VtnYosnEETXnupddB1Pf5utqro4VoE7DPXImu+/59AiTaRmoaBSU4iwWHy/7ddWf/rJ1JWeyiNBCQgAQmUTSC5fjCjEF8swFDLLHrao6HsyindKIGI63TcjWi0mPIuRCpeiJPIBqaZ8trnABLZZx6gkQ4r4hY2kaBFNjGsaRggbnzESzBVnOhrB101g/wXHUGPW7XDvtoKLgEJSEACByCQXD8+f/78008/BcXF//Tu7o7p9OP6lgZrWmWyiGmgPieFi4piauu4fXD2s3FO/rNxFXijfWaBjVKBSFvYRCK9T4OymmGABcPEjW/qlT9gDCCSUD5NyVfzC2dqsnOV3ArKJgEJSEACByWQXD/YuJewYsEqMOmCL2qzR0PwLpPtSwDlMDJbVo0y3NCOfAuwMdMGU2gRSerj3zRENQf2mdU0ZSEV0SayVkPE3f8YA4gtv5Ycm+SbXzhjMJFNGsFCJCABCUjg2ASS6weWkVevXgU37uUDO23ci2sqU/HHrv8JpI98kIOhplXkqVXzk2cpTVxznv2kBF3XVVxnE974RvvMjYFXXFxxNpE6uiFCq+bNBO1HigGSV7p95nDH+aFOP5HDNagCS0ACEpDAXgQa1w8W1QYtI4iaLCP4nOKJsJfklnuRQMQmUqXWVEjFg2IcXS2/+BxWlsA+s7IG3aU6q9tEghbZVHmGgQq6IdQRFvoGmxONh3VxwcTFJssbgOqwcxULX8EkIAEJSKBKAhg4cP0g/vqDBw+CFcTt9ObmJu3RELzFZFsSiHyTV7lwI68opibYQF08Lf8tH/Idy7LP3BH+0Yte3SYS6X0aiHUMA3HfPwKqHTqMSNNw+f2G48pck6EHEpCABCQgAQlAAAMHcy1s3Bt3H2DTUz4v0x4NMiyHQDCYyAamgY2Z/Prrr5ESN5gjjHyV1PExEgFeaxr7zFpbdtV6fbtq7mQe6X0aGSrohljQG7GFU2UqyxKbpu4FHjB403zYO/LxwFj5nBc+uCExHsLoAXRk+dy8KgEJSEACEjgbAQwc/OF7y5Aa1KxIxh+WFG5xbC3hgaE5ImKsrQxjoWD2DtWOZwORNnDQjijGcZNfhOFgmqDren02qUEa1Z+0z6y+iReu4NeV/yaJy9f1yuKsmz3TOMH64jqxrihX586+gPFlzMFaR5IRcv9q2c1AAhKQwDEIBN3o2JvsGPVRyk0IEMNr6palPGms1d1EOgsZJRBptQ30w3a3s81TEbHybKD+Ebr4oiKKaWa0/bxwWAL2mUdsunZPlXlzl1KQ1l07E7TIpnrSDW1gq84wvfISXhXBVTPYGvJBSa+UZJHbmTrIu4csUko/k/wynH56z0hAAhKQgARORYAlBh8+fGDqghW4wYozthLpDC3r9evXwVtMtjiBiJ9IxHxwjWBo5m1F6/79+9fkFry3XeLYLRt4Z5TAf6z6nl+VgH3mqnjryHxdm0ik92k4rj0MNAWtcUAUtNvb26ARASyHtv6sAbDJc4NBsSnLAwlIQAISkMBBCTx8+JAVuDjYMsEerAJaCuto0EDcuDdIbMFkwWAiayvDROFtV2qDFSsUF7GJbCBJ5Ktkbf5t+B5vTMA+c2PgxypOm8gy7UUfGunxKQwPkQ2CSF1fK3xecEbacvkMZTHlhaJ2vfDmIAEJSEACEjgDgeT6gWWEdQHBIRvLSLNxLzM6Z6BUQh0JfBsRY+1vcrYxasTggeErsfm50kHwGVtbkqDrOkEoVuJgtoUQsM8spCFKE2Ndm8ikFSLHdRCgA42Ej2LsOYpBhMeULgPXXEay/Ao0fHczzzRVzt/evkpZhQedzdTUSxKQgAQkIIG9CDSuH4SHCFpGEBWXAZZOsP8dLgx7SX6eciNOCrQdTbkeE6Krtj2agyu+r5TnYiR+8g8GDrhGkgj/DXxVrqmC9y5IwD5zQZh1ZLWiTQSLbLvnzfOiN1x1GMiXfs1VDCKRfpZxjmSH8BCZRCNvDDqunWsSBBNLQAISkIAESiCAgYMJBnwB4h+ZWEZubm7YmCY4kV5CNY8oQ0RXXNtJBP+gNrp4PJr2XVOPI98C8cd1aulN+hL4N8J4UA4B+8xy2mJfSVa0iUR6n6byaw8DTUHLHsQNIgfyEJmEKO8KpMV9EkwTS0ACEpCABK4ngIED1w/2wouPwqzsYBoDrQZXgusFOHoOmIdYyQtG/ji43ok1aG9aVRnmkWhr5pghtpmoO5CfyKr8j/5S1C0/b7p9Zt1NfLF22kQuIhpOwDwMY0l7dBlO9803eIhgOFh7neRY6Wuf109kbcL5/FGzWOKEuoYWq/NznpVXJSABCZyKAAYOxgg0kPiXHloNAeNRbxhZTsWqqSwVR2HDPIRLBXYi/ji4fsuedhSPpqz+waretZ3oqvHQvH05Fz8TX/A1r+igTYpXZl7+3lUHAfvMOtpxXi1WtInkPQg64sYH7M6Nu/ykb8W+njcHJMFIVrFBhDrmWzk+Q7VLOx63UExyzFyx3Az9ifXAqGtosTg/o8ldP511XCxKLgEJSEACHQIYODCaM1gTN71zaewn6g0jywkHFOaKqfhgyHwWgLBlD272Y9Dy57Gt5BOkq+stIUFtaC+coaDZdYlUpJ0mst1vJE07z6nHkSlMVdapVGtNb59Za8vm67WWTQSrQWQBYRKOrvlAwUSYQ+BDNFI79A+m7mv1EKHtGGLzHCque/69WvUqTyDaA8pNHz6aHPYRsOszsmoTmLkEJCCBYxFIrh+ERY+HkGgGlJOspgHRRcsFrhYzaDAiD9pZOo/QqgFWO+3OLkWd0vf9ubafSMRP51izs/u21xlKt888Qyu367iWTSTvPtCWgOMDdUNMzgfDdOOUWL3rab6V15vu6Dw/p/r5+vXri08guhc+I0FP0VPRs7ISkIAEzkwguX4Q3yG+boIBBT9ElJ+6ueE0EXH+BULb2yLIpLNoZeyu9bQm9IG2uYeC8IgZE2Px8+vVKygqNqlI4x7oYyRYcZNdT8A+83qGR8lhLZtIxEutYXSIbogRhRcjOBZikObbtalgrQf5MUYvxMXbHSsbvrvBbHmtcOQJJjaZBCQgAQmchACeuagoWEZwFgjOz6P8zPCPOApPqhY0W1CjSfptIhDMfL31Ix3NYWMnkYgneN/vdcGHp1P9sZwNJjJGxvP2mWd4BrSJhFoZ7YH1MhHXR8zheE9saYAPVWCdRHkgq4YKW6dCpefa8X3Ni4uGcdGjJJ+DVyUgAQlIoFYCaPl4f2A6f/v2bWQmv+1oUBmT4DfzvFozmRH84A/ap6aKgcWnbcdhvmR7HTXygE2tVzB9x0dm7C6n8cbIeL4hYJ/ZoKjyYBWbCB1QcACAKR1lxIS8F33qwoqy4HjJJyseeqTfS9qNy82vnXGAWbY5UF7jr1UqGjWIB3hZMcxNAhJYkEBkl8oFizMrCfQJsGwE1QX/1vyH60pf7H15Nj4TXFgxW6qNnTI6cmLzas+O0IiRyBqdTK7/edEfPD/Hdo0A7epn8rkoYeZeL52NwMn7zM2ae2MFaRWbyKQOt9huiGESUzrODvkVIunJYJj59OnT2bb8yJPRT2TZXmPeHN2kl3FZgc1NAhK4SCBo6Awmu1icCSQwRgCFB7UHTWZsPiP4bTmWf7Hn2z4UESEn2YZwEslrSu0S13jNabV2tqzi2WUa8qKqv5JNhG/XYM4XJWy3lMcSgMBp+8zNWr/dd2UKDSbL5JAurWITmfTxVmA3hFmdbpQolcGKsL8Mfe7ZFiKiPGUeL5SGXcbdjEiHvsQzGRzXO9UMPsOdu/wpAQlsQID3OljKvNc/mLnJJNAQQJPBuxAn0I5uhrNDrT6wcZtFojTJNtTxMs4vgF38Nce9tG3xoU23XzWToHUep+Z5aw7yfsdNskkHGKSCkVzI9mw6/CSSJs4QOGGfmaGx4KXtFaRvF5Q+ZcWn8qRu/WJHubiEmQwRng40GEiVfPjyJ/1eY0ymIhtcyqsROoks2wST3ql20bNvbGfisQQksAaB9udKPn9eZPQDDc15Sl5digDmD4JQYBzB05DAn+hptRpEIDbVPZtpsCBnQtG1h2AccPAm5q1vn2xnNXa+nSZ+jEWgrc2ir+7oN0rfxVOU6fGY6UUDZyuDeAXzKXmA49arMd+ofBFelUBD4FR9ZlPrVQ8y3UWn3KUUpOX9RNpdcEfo/s9ygokweGDqwzckLj9b2aGkntMgQlPmjfoOMP2n/ZozU5W2a8ryXglIYBsCkwINTEq8jfyWUjcBtHy+6vE1qNggMrUF+bAPOhTwhd9xEkk+C/ldkPmSnyrSYPq+RYAPjH2NqvmKU4v4J9Bgldsngc8G0u0z+eOiZmfzonq1ZAL2mQu2ziSdZ1LiMSEXtonQC8cd1ZBp926IaRCWydy7dw9zcrw7xvuRb1R0hTGsZzivn8iWrTx7i75JK5+3rJFlSeDkBLCn53vRDh/s9WcLWdUh4E8JrEEg7tbKeMoePUEZOt/kWASSaQmdMxPLdpHlrkzydUpH7N0NW9iS8rNl8SnJfBOg2MfbNGW1+8dIvkZelcDZCOyjIH1d7i8+VDRNyyCxXPnRnDBn4ECIXWPG5yL95ufPn6MlVZ0uT09Kizd+89ZMOuCJXVwSM5SABGYTYABiQiPff2becT4qGL9ml+6NEpBAh0B8RQkBaDv3jv3srK/htW2nJJ+xd5yeoZ1yxnFfFd9F0x6UPFPxBCROeDB/Tl4sYpD8WG6el4AEtiSwr4J0j6oOdhDBk/inMdPFMgrcQ2bEfcVYTv+14ALCQbERkrVGSU7+nbdik29LxpWgz+SgGJWdxLkmU6Mrn6tMzqe9xLMXd2VqKKEeMSvV/PRAAhJYigBrJxm/B3NrRkMSMOLwk4M0BjWXBm+Mn2T05EOLf/nDj4xPqeRNlrG2rD3UxoU3pQSKIpDXZxCVtwzTSdDVgjG37THNK0kn0Fm3wizomEsIquZsN2QWOnW8La7JbY026sDpFAFnNPbOyfhPPOnu7u7i6VNKOlJcS6beZXoJSCBD4IgK0qhNhF6J/jrFjOjocOh2ScPrnM+gyV9Kylyj0uUTR64mPRXx5pk/OkXgUcKgojbZxpJ3TXSAabNa6piFaR1v2EjOvAsdVSxyl2kkIIGLBDJfNRfv3SUB/il8Mu1StIVKoGQCfVNCIy2qKUpg3EjR7xZQpAeNKWiVYzrq2C2NVP0DtDLWgHcyLM0gksTOVJwE0J6xSJBvFqwhnXkjqs+HTIdJH12ZlPpyekYCByLQ7wkLF/5/I5IMusSw8KFw0TcQD3M1c+yDfDzZd85stwhDmojWIICxqc354jFv+BpimKcEJACBjnv8xfdx9wR2CD63EhgkwOQBto/OG8qZSevUMGSgN3YyySwGQdPuF5pu5zy5DYraP4nwKF2dcvlZrAY7SLst/1Qd8n8/Znp/VJ+CeqcHTmTaqE/bMxKQQITAERWk4RirYx59A31JdacY0rAZMxphdXbRwVjz4gQ+donzfbUgk9hLcQLMgYypUP1MWO3lnHAfi2ckIAEJSEACbQJ4U3ZcDLiKrzEf5xEPEbzEGW2J69lxSUCTzCy4xl1i0IySiia3i0XjG8JkLIvm2kt1uB09ge/8YjVYaI9VPDUK1cGz5uJ6FrR0sJNbZ3+fpvr9Nk35d/7NtFEnpT8lIIGKCXw7WDd6q8HzFZ9kBh63Q8xarpGJtHL+CZnqzhAp0TQQSJoEK2g6ilcfDgaRpbb062fuGQlIQAISkEBNBPgIxysEPbBdKcwifG/zx5DKH7oNUz7YIBiL+SBnIOaPScT+t3dy9LioTyazCDkPzjNRLh4Q2GVIQLkkxviSCqVE/jhuS5uOSUxFkLB/qZwzqeJUbWwKFiBYhQBOGurOX4qXhOsHteYqdRyExi1cSuRBdLHK6qsXEZlAAmchMOgAg6NE9fVnxGLkoKb0nnSygxw8OUYg/3jIc4zbIufBm/dJ00N+Ec5mIoE8gfxrmO8kd7lqz5BvUK9KgPUsfH5f+XrSM0zVggZXf0wVA7W22PUyY48WGjhiT63pYPp+9SNNyVfAmGyel4AEZhM4ooI0HGMVUzSmWSysS0VRHey/NjhJF4lpuf0vXSRWYczPhRvRN4AzuwimR25ubsZuhzbPz9hVzy9FgFbAvzTNFPGegp2nmj6IaS6f7aUgm48EMgQ+fPiQ5mnbQ0xKz5l0kOY225ks9Xp2ulm+wZpS0sCdznDMQfqXzmEw1mNzowcSkAAEiPGJj0Z6jyYB4cXnI3/eWgzG9H6U0HjpfNtfXGsTz23LlHRlmITQZ2YAb+TsV59s+91vk745YJHRvPZqcvBAAhLoEziigjRsE+nXzTMSaAjwoHf8S5tLHOB946qNNhCPJSABCUhAAhI4FgEsI4PrYgZrgebDVCLRPQavxk9iGWEzXQwrQQNBWl1SbOiQeMVJiW6ZZnrid2WqH9yXl2nweHGmlIAEKiagTaTixl2rasxFMIUylnvfWj+W0vMSkIAEJCABCUigZAJ8qxNDLYWxSF5XSJu8w3A9xhqCh2YKYLFgLYgwih9oKhf7SMclDbdQyuVvKb+zBSW/PivqTsUbN9g+8+Tuna8+3h/kkBeGHJzDyyPyqgTOQ0CbyHnaerGa5jedZn7j+qmSxWQ1IwlIQAISkIAEJCCBMxG4d+/exeoSfqUOF5uLNTWBBCRwkcDwXrwXbzPBmQkMxvpugGC/b449kIAEJCABCUhAAhKQwGYEcO2JlJVZBh653TQSkEBNBLSJ1NSaG9Ul+XCOFba4B+lYQZ6XgAQkIAEJSEACEpBAmwAOy+2fg8dM4FW58miwsp6UgAQuEtAmchGRCf6LAOs8/+v3f//QSeS/efhLAhKQgAQkIAEJSGA7AgTHvVgYMXEvpjGBBCRwHgLaRM7T1svUlMBXmYyI+5W56iUJSEACEpCABCQgAQmsRCC4cMZIIivxN1sJHJSANpGDNtxuYhtMZDf0FiwBCUhAAhKQgAQkME4gsnBGJ5Fxfl6RwEkJaBM5acPPrnbeT4R96Wbn7I0SkIAEJCABCUhAAhKYR+Dvv/+OLJx58eLFvPy9SwISqJWANpFaW3ateuX9RFw7sxZ385WABCQgAQlIQAJHI4CdYjORf/nll4tl/fjjj+4GcJGSCSRwNgLaRM7W4lfV988//8zc/9133xnEO8PHSxKQgAQkIAEJSKB6AgT1ePr0KTrhvXv37t+/z7+PHz9+9+7d2hV/9erVxSJ+/vnni2lMIAEJnI2ANpGztfhV9dVJ5Cp83iwBCUhAAhKQgATqJcDuhHhhPHv2jDUs//zzT1NRFMi7uzusJPntC5v0Mw4wxLRLHMwBJxGsM4OXPCkBCZyZgDaRM7f+5Lrng4m4Ee9koN4gAQlIQAISkIAEqiCAJwhrqP/666+x2mCzePLkyUqraSIOIBFHkjHhPS8BCVRMQJtIxY27fNX0E1meqTlKQAISkIAEJCCBgxPATQNPkIuVwCyyhmGC0jO2mCQVoVWNJHKxgUwggXMSuPf169dz1txazyCA02PGL/Hz588ONjOoeosEJCABCUhAAhI4LgFcP4gbEpSfPQrz8emC+bSToX/mbSLEvFvJP6UthscSkMBBCegnctCG20FsxpKMQQSBNIjs0CoWKQEJSEACEpCABHYlEFm30giYN140yeIHr1+/vpjn+/fv4xmaUgISOBsB/UTO1uLz6/vrr7/e3t6O3U8wkfXiZo0V6nkJSEACEpCABCQggX0JsLPMJAEW9FKPuKj89NNPG+x6M4mAiSUggaIIfFuUNApTMgGDiZTcOsomAQlIQAJjBPhqYhr5y5cvJMg7PI7lcLbzLDSgyqyGcJOOszX9jPoyZzbprvR0Tbolkxh7R+YqlyhOg0geUf+qfWafSf6MfWaeT/lXtYmU30alSOimM6W0hHJIQAISkECMAJEX8eq/6Fcfy+ykqfAD/eWXXzSOnLT5A9Vm291Aqv8kIZ7If35cd4Q55mLpv/3223WFnOtu+8zr29s+83qG2+dgPJHtmR+1RP1Ejtpyyi0BCUjglARQ7p89e6ZB5MrGZ/Rng9XFg2JeKZW3l0Ng6ivGW7mI8PgyXMzq7du3mvPitO0z46wyKe0zM3CKvaRNpNimKU6w/JjnkFNcgymQBCQggXMTwLvh3ACWrL0wl6RZV15pVVq8ThdXuwSzwiCSXwpHQc+fPw/mZjII+Jov+BgIc0GYG2SlTWQDyDUUkY+f+uTJkxoqaR0kIAEJSKAiAnlTfkUV3aIq+Y/PLSSwjFIJTHo2cNz4/vvvr68KIULyi2JQTQ0jMpWzfeZUYpn0k96LTD5e2oaANpFtOB++lHwwEW0ih29gKyABCUigOgILhi2ojs3kCglzMrLT3BCPmfrjjz8u4rjBRN3d3V0GMAEdpkZ+zeR2nku+5gu2tTAXhLlBVtpENoBcQxH5YCKMPTVU0jpIQAISkEBFBF69elVRbfasCh+9S6132LMalr0OgeC3H/NnhKu4XgRC2+Sn4pAn70JyvQy15mCfuVTL2mcuRXKzfLSJbIb62AXlR5cffvjh2NVTeglIQAISqI4Aga5wcuRjHsN9fCq7OgzzKwQ0Pj5fvHiBR/0i6x3mi+KdBROI2ERYMrOI4wZxVW9vbzOrEnjZeet9XOc9L/aZ87g1d9lnNigOd3Dv69evhxNagbcncO/evbFCGX7y0UbGbvS8BCQgAQlIQAISkMChCWDswE7RrwK2Ev4wq2GXXMRIgUGELZAyMS/USPut4BkJSCBC4NtIItOcnEDe5JH3YDw5OqsvAQlIQAISkIAEKiaAszDT443vBnaQNXZuJk8sLxmDCOroIq4oFbeUVZOABMYIuHZmjIzn/0PAAKv/YeGRBCQgAQlIQAISkECLQDvcDGaL169fty4ucIix4+bmJmMQYYWXBpEFQJuFBM5KwLUzZ235KfV++vTpx48fx+5w+dUYGc9LQAISkIAEJCCB6gmwqgX3kMZVhPoynUZwikUq/vLlyzdv3mSyev/+PZpqJoGXJCABCeQJ6CeS5+PV/yWQ2XSGbdVkJAEJSEACEpCABCRwWgKEC/nll1/a1SfwR37ldTvx2DE5YFjJGEQIIPL582cNImMAPS8BCQQJaBMJgjp1soyz4rNnz06NxspLQAISkIAEJCCB0xPAMNGZJ8MsMnsRDdFDyJAcMtNybByL0eThw4enZy8ACUjgWgKunbmWYPX3M94wJo1V88uXL4vEEh/L3/MSkIAEJCABCUhAAocgQLzV3377rS0qa2owXsRdOQgLgmNIJ5N2hhxjfCFPrSEdLP6UgARmE3DfmdnoznJjJsAqLosaRM7yHFhPCUhAAhKQgAQkkCWARQPzRzsIHb7GyacYQwZzbKiOWEnu37+fFEgCkTC7Rhr8QbCDoHO2g5L0i+J2rCFYXvqXPCMBCUhgNgFtIrPRneXGjKnehTNneQispwQkIAEJSEACEggQ+PDhw7t37+7u7jppMZS0bSWdqxd/ag25iMgEEpDAbAKunZmN7iw34po4Fk+EuFY6Lp7lObCeRLinvgAABBlJREFUEpCABCQgAQlIIEYABxA26L3GCNKUQz78LbWLTZOtBxKQgAQaAtpEGhQeDBO4d+/e4AUM9tdHFB/M2ZMSkIAEJCABCUhAAkcnQKhU9qPhL78ipl/N77777smTJ/gjxwOR9DPxjAQkIIEgAW0iQVCVJMOhkV3cGZlYzIlR4/nz5/mKZQKsvn379uLt+cy9KgEJSEACEpCABCRQPQH0SdZi85eJGIJeinZKzBGsIXqFVP9IWEEJFEVAm0hRzbGiMFhD8Dzs2OkZezCRZAYeNlH7+eefB8X6+vXr4HlPSkACEpCABCQgAQlIYIxACq2KUoo/SBNvdSyx5yUgAQmsTcAYq2sTLiL/MdMGgUIwxvPv2PYxWPQHK4B5ZfC8JyUgAQlIQAISkIAEJJAhgNo5pnlm7vKSBCQggZUI6CeyEtiCsmVftNvb24xAmVUwY8FEjK6a4eklCUhAAhKQgAQkIAEJSEACEjgEgf85hJQKeQ2B/nZondzGnEEwpnRSpp/sMO92M4NkPCkBCUhAAhKQgAQkIAEJSEACByKgTeRAjTVHVOwaYzvpXsyOOOGDacYijAwm9qQEJCABCUhAAhKQgAQkIAEJSKBMAtpEymyXxaQa8wFpF0CI7/bPdEz4q8Fd5d0ivs/KMxKQgAQkIAEJSEACEpCABCRwRALaRI7YahNkjjiJDAZMHXQSITz4q1evJhRvUglIQAISkIAEJCABCUhAAhKQQKkEtImU2jILycUOZ/mcMIgMhv4etIlwcjBxvgivSkACEpCABCQgAQlIQAISkIAECiSgTaTARllSpAcPHmSy4+qg3wd79/YdTF68ePH06dNMbl6SgAQkIAEJSEACEpCABCQgAQkciIB78R6oseaI+scffwyGCyGvJ0+evH//vu/3MXgLice2oZkjlvdIQAISkIAEJCABCUhAAhKQgAT2JqCfyN4tsHL5jx8/fvToUacQzmANwcbRN4j8+eefmD/66TWIdJj4UwISkIAEJCABCUhAAhKQgASOTkCbyNFb8LL8mD86if75558vX76ws0zn/Lt3725ubrjaPo8BBc+R9hmPJSABCUhAAhKQgAQkIAEJSEACFRBw7UwFjXi5Cnh53N7e9tMRTwSTB3FYiR7y+++/d6whpCcCK4aS/o2ekYAEJCABCUhAAhKQgAQkIAEJHJ2ANpGjt2BUfhbFYBbpR04du59td9llxqCqY3w8LwEJSEACEpCABCQgAQlIQAJHJ+DamaO3YFT+hw8fYhZ5+/ZtficassMawhYzrKzRIBKFazoJSEACEpCABCQgAQlIQAISOCAB/UQO2GhXi0x8kN9++43FMv/+978JLMKSGewg2Er4e/bsmaaQqwGbgQQkIAEJSEACEpCABCQgAQkcgMD/A0SiFWSlqHNXAAAAAElFTkSuQmCC"/>
  <p:tag name="POWERPOINTLATEX_PIXELSPEREMHEIGHT#445F663A5C202D315C6C65712078795C6C65712031" val="183,3333"/>
  <p:tag name="POWERPOINTLATEX_BASELINEOFFSET#445F663A5C202D315C6C65712078795C6C65712031" val="53"/>
  <p:tag name="POWERPOINTLATEX_REFCOUNTER#445F663A5C202D315C6C65712078795C6C65712031" val="3"/>
  <p:tag name="POWERPOINTLATEX_CACHECONTENT#5C6D626F787B7B5C6266204578656D70656C20317D3A205C204F6D205C207D206628782C79293D5C6C6E7B28322D5C667261637B787D7B795E327D297D5C6D626F787B205C205C20735C6161205C205C226172205C205C207D20" val="iVBORw0KGgoAAAANSUhEUgAADqwAAADjCAIAAADFK0MwAAAgAElEQVR4Aey9P+LftpH/vcqTZrtYR4h1grXLLdfqdivLR4h0Akvlr7R0AintdpJPIOcItk8gpd3O9g30vBLuMghIDof4R4B8fwuJHxIEBi+Qg8FgAD749OnTv+hPBERABERABERABERABERABERABERABERABERABERABERABERABERABERABERABERABERABERABERABERABERgHAK/G0dUSSoCIiACIiACIiACIiACIiACIiACIiACIiACIjAMgefPn3/22WdffPHFMBJLUBG4OoGPHz9+/vnnvJhv3ry5el1VPxEQAREQgXYEZPW1Y62SREAEROBCBDQ8uVBjqioiIAIiIAInE1AQ8MkNoOJFQAREQAREQAREQAREQAREQAREQAREQARE4GIEfvrpJwINX7169dtvv/3888/v3r27WAVVHREYlMCf//znv/71r7yYz549I0CfSfdBKyKxRUAEREAEOiEgq6+ThpAYIiACIjAiAQ1PRmw1ySwCIiACItAnAQUB99kukkoEREAEREAEREAEREAEREAEREAEREAEREAEhiTw8uXLL7/8kkDDWfp/+7d/m491IAIicCKBP/7xj3PpBOg/evTohx9+mM/oQAREQAREQAQOEZDVdwiXEouACIiACEQENDyJgOinCIiACIiACCQT+P/+3//7f8k360YREAEREAEREAEREAEREAEREAEREAEREAEREAERmAk8ffqUcJD5JwevX7/+6quvwjM6FgEROIsAAfr/8z//w66NswD//d///a//+q///u//Pp/RgQiIgAiIgAh4CMjq81BSGhEQAREQAYOAhicGHF0SAREQAREQgUMEFAR8CJcSi4AIiIAIiIAIiIAIiIAIiIAIiIAIiIAIiIAIrBD49ddf/+u//uvdu3fhNSKACRAJz+hYBETgXAL/+Z//GcUB/+Uvf+EM588VTKWLgAiIgAiMQkBW3ygtJTlFQAREoH8CGp7030aSUAREQAREYAgCDz59+jSEoBJSBERABERABERABERABERABERABERABERABESgTwLEgrCFz1//+tdQvG+//TbaFTi8qmMREIETCRCd/+c//zkU4D/+4z9++OGH8IyORUAEREAERGBJQFbfkonOiIAIiIAIZBLQ8CQToG4XAREQAREQAQUB6xkQAREQAREQAREQAREQAREQAREQAREQAREQARFIJ7AaC/KnP/3pzZs36ZnqThEQgcoEnjx58v3334eFKA44pKFjERABERCBJQFZfUsmOiMCIiACIlCEgIYnRTAqExG4JAE+O8YnjH788cfffvtt2oDgD3/4w8OHD//4xz/+27/9G66Mr7766pIVV6VE4BABBQEfwqXEIiACIiACIiACIiACIiACIiACIiACIiACIiAC/yCwGgvy9ddf46D/RyIdiYAIdEmAeTIm0kLRFAcc0tCxCIiACIhASEBWX0hDxyIgAiIgAsUJaHhSHKkyFIGhCfC1olevXkVei60asRkBXyT7/PPPtxLovAhcnoCCgC/fxKqgCIiACIiACIiACIiACIiACLQgwHQgS7F//vlnlmLz98svv7Asm4Lng2lxdvgvq7T5djzLtT/77LMWIqoMERABEWhI4Keffpr2qEAxhpoQpccfYXb8XcAxvRoLQtVw0zeEraJEQATSCXzxxReoqfB+vcIhDR2LgAiIgAhMBGT16UkQAREQARFoQEDDkwaQVYQI9E8At+qLFy+c4b9hdQgF/u677zTfFDLR8X0IKAj4Pm2tmoqACIiACIiACIiACIiACIhAYQLEePEV6Sn2NydrIoOJBv5bQNx//Aeu3pysdK8IiIAInEuA8Ig///2P5RC7khANjG+av0F906uxIFTq48ePu3VXAhEQgU4IrL7ImGQK5e+kgSSGCIiACPRAYLWzkNXXQ9NIBhEQgbIEsIGJOZv2OJhX86LucF1iIeO9fPLkSVqJ0zphMv/75gl/cxdM2fIvf2Sub9lPYFd7HA1P0p463SUCgxJ4+fIlEcDJwqOxUbaaZkoGqBvHJaAg4HHbTpKLgAiIgAiIwH0JEFUQ7VRUlgXDAzlcyiJVbiIgAlcigBIm8Bc3Cn816jV51b/55hvcu4NGxdXAojxFQAT6J8BMFR5qAoATRGWPiufPnyfceO4tyx160OGsDLnADsfnglXpItCYANbdo0ePokJZn/DmzZvopH6KgAj0SQAjZApUmj/Jwk+OsUw0+d1nkw0nlay+4ZpMAouACBwiQIQuo3Icnp67vv7660M97Lt378jcM6WFBa5v2dMEGp54nkOlEYGrEmCtRaSNcTYyWxR9VXIaATHkQbviioxuAc6gvtarNqvq1YaAgoDbcFYpIiACIiACIiACJQkwE/ns2bOSOf5zXgwnGDz88zn9EgEREAER+BfU76tXr3CsNGNBHDC+by3MaAZcBYmACCQTQEMyC/jbb78l58DeP+/fvx8ofHbplKfuVEFKO/kZ0I0icCIB9jx7/PhxJIDmzCIg+ikC7QlsRfdickxRv/MmhauyqV9exaKTRwnI6jtKTOlFQAQGIpD8xXmclq9fv7aH8ASzErjmCf8NieELZRfM8MwNjzU8uWGjq8oiAAGciuHWMwT+4pfweBoZN7EvA4lD3yxa+unTpwIrAvchsB4EzNYj4YtxHxz1asqCMI9iqieAchYBERABERCBKxFQEPCVWlN1EQER6J8A3vDp0/aHRGVBBQFtDx8+5IB/uXfem+poGDE5sBMG0XXaGPhQEyixCIhAMwKrgRFT6WhCJvCYHZw14bRBBXp16XxD3eHpHmLHPpyHLAuJCCteMAKinyIwFoHVD26+ffsWFTdWRSStCAxNgImkedyUXxEFAeczVA6y+vQMiIAIXJjAqgFMfRmbf/nllwznOaZfZhS/5cw0IsxWp7HCnMlzynxJmKLZ2PLmjtDV1tHwZPm06IwIXIYAAbvhB9YS3IyEArP0Igwj1oDoMo+HKuIhsB4EjD2xnIfwZKc0WwT09bQtMjovAiIgAiIgAgkEVr0nCfls3YIjRjsBb8HReREQgVsRYNMFQm/9+1UQ5cbf9GEm20/NThhkizuGvy03+hI1qytx/dh7bCzv0hkREAERqEcAoxG9t6onMSlRWcaGE1sbDn348KFzRbdqjaOi+chpPdTKWQREoAGB1SUNmjNrQF5FiMBM4MGDB/Nx/oHe33yGN89BVt/NHwBVXwQuTGB1j15G8ThCGdsuh+Sk59Lyc/MgWo0DWa6gwHWw9bkzHLAsssVHGgLHv4rTIDxzw2MNT27Y6KrybQlEZmdOxH+kOlhuYc9V3Za5Kn49AgoCbtSmWHVYb40KUzEiIAIiIAIicHUC0UigeHUVBFwcqTIUAREYjgBeZlzYq2Fty7ow3iFx8i5xhNDh02GRt7M4yiKuTo6bZUPojAiIQGMCzAI+fvx4dSUD9iTb9iwnDpcSEjjLHhXh+c6n+lY/ysk2RdAIa6FjERCBEQlglfE6R/uDoNBQdDK9RmxQyTwiAQUBj9hqV5VZVt9VW1b1EgERWOo3LF57Ee8EbWtmKooDjiKAyRzPp/3VaAbUz549i+KAEYms7txeGp7cufVV97sRwOcw+yJYMsFe4DkE+MzaPNmkbQtySHrupQvDa8RH8HAoVfUd0SlQEFHdFOTxunuEv1gaBQE3alDNhTQCrWJEQAREQATuQWDL1VKq9jhlsCNL5aZ8REAERGAsAqtO59UqoC3ZAwM3d6mBPUUTCrz8vvxq6QoFXsWikyIgAi0J4G3MjABmxQWxwmwmFE31GV8UbVnBZVmrM3Akoxa415fpdUYERGA4Auglvn0cid354oRIWv0UgaEJKAh46Oa7kvAXsPrwMBD8gbmOpcq/hJUQMTAHl+DQIFKBf5nAnf/oAUv5N670MKguInAxAssIYOLDcEg6X//oa/UznHkUH+WPhkEL2Zlv5amJKvBqeDI/YzoQgQsTCNdOFFF9kSqW37LGw4OxzfwgPu3ZwKYUej16Vc7bHd9ReXhC8J9HfngKYrWMooFDmAoCDmnUPf706VPdApS7CIiACIiACNyGgIKAb9PUqqgIiEBrAqG3xSibkTyrsY1v3Bv37l5irpGhuzMUePaw72arBCIgAiJQlkD0abkwc88X69jQAl0XOknDHFCzOFLDM50chxtpzCLl788xZ6UDERCBHgisGoR603toGslwBwIKAr5DKw9Rx3GtPr6zQSwCBvmWpW3zxw5n6Qtf6uCTR2VjF+xydVUERKANgSgsjEI94/dQNvyWLCEIz8zHrDTgGDUy6x+OdyOADd8CuSlwDQganszPmA5E4KoEwkFQqU3QQ2tWmwEXf3JWNfNcCpHcu1vgz4ntAzpuLPO5Y10mlrcqZPK78IeOqxLAIqyavzIXAREQAREQAREQgXsSIESGb2nhl2eUyL+M63Cc9Rk3c88GUq1HIcC2CiyZ9YTe4oXhFasUAQwuXmRi4/Cbs9fvLj2+lIcG0GhrF5QSiIAIlCWAmmL7gdU8CRfAFFm9NJ2c9C07IhjuSzY2IJmRySmXcO/On9KbBSBIIvMLfXNWOhABEeiEAC81r3YkDFYiYVXRSf0UAREQARG4JIERrT6MZ9wU+AaJEmBHT8PStpsMOxw7n0wI8sPbwFYUcjjYxHRVBAYisIwAfv/+vT1+X9YOvyXBZMvznMGTGQUqkT/pVxNPJ9G3W76FKQFBwMbtN7mk4clNGlrVvC2ByNWwpWOP8kEhz7fYmnZOpgMnAbpOeyYRU/zx48cY0s4Mt5LxbJCPbdgjCUb7Vg53O68g4HYtHm1M3a5glSQCIiACIiACIiAC1yWAA+jRo0fz10YYCRCbwnBu+QXb6zJQzUSgAAE8zrw1u2MW/C/E5pK4QJF7WeAix0eAp5s9M+y0aAAm5/IdCnYpuioCIiACMwEmDgnhnX9GB6yUiM6EP7nXo2+5BeUW3nj6MZKvunfZ1+F02SSACIhAcQKrrzZTaFpsWRy1MhSBiACflJz+GHnx9+HDB+KHeCXZ32gZnR/dq58iUITAcFYfArMjADY2sb9FCMyZYJCz8BiHA+HFHa7Qm+XUgQiIgIcAAf1hQBi34HVMCxti6e9qicxKhAN5Pl9mf6MckVZH2WHmduRTmPLaxxqeXLt9VbubEwhfcCaDbM3pZxUFE0ehxv58lDIiwLy8M6gaQzrHhObeqOOOJJl/0vm2mbWcS+z2QEHA7Zpmd0K9nSgqSQREQAREQAREQATGJ4CPDBf/VggO3jHmAMavpWogAtUJEMnh3AAYXwyOEnv7iuLi8pojIRPeuzlrS+BdREogAiJQigAKZysrPnaG4tq6ikJj94Ktq9H5rvxIy+nSSVoinku55qPq66cIiMC5BHi1Vw0wvxI7V36VLgIXIMDIiz9eRuKT2GmJqVYmQQkLXn03L1BfVaETAmNZfbwU2N70TcuvVZTlSXgxQca8jDlxDGVFUm4iIAJHCRC5GwbUssbGGLzbme9uWMDtLN3Z/YqaZ+mCpyxb2mtc1fDkGu2oWojAKoHQkCu47jHyWGpj9VX4R0/i3N6al1/NyhnFu3qv50uh840sqkG2+edtDxQE3K7pu5q8aVdtlSQCIiACIiACFQjgPfm/jVE+/X1jlH9sjsLq6q112BUEUZanEWDLT/bhCEeGS1HCZffLqzojAiIAAWLl2Ut7d6iCu5kNqI5+Ha8gYSa8cc0TWmfnyVvPtJyG+jYlXRUBEcgkgBFiqE3bs2lEDy+lMkpZJq59JpounYqjd9AuC7XJK38ROJEABtgy5gDVpBf/xEZR0SJAWDDvJr4voRCBSgQGsvroj/AA2L7BiRLdGQElVI0/Dpa9mxPm5HPANyK3g5OYkolAPwTQGKG6YEVN2h7AU42YmNitmv2NoOl2T0RawXi4XZk7T6DhSecNJPFEIJlA6AL1KFh/QeGMUrgOxJ+DUkYEdjewj9LTuGl7MDN3GXbcUbarP4/KtprJ6CfXg4BZ6DkH1hw6YGK4IBEGY4dK9yeeooWQlj+sK3a0wg7D2mM/8OSx327FQ821m1gJREAEREAEREAEnAT+vjHKPzZHIT4Yu5D+PbTsnVkp2RAE2HKD5ZuHYmiGqJeEFIH2BPCcevZyY5TE/Fa0bLq9tLjm0e27jm+GXYQ1ayPw9g2kEkXgJgTwmNm7HURfmguxYMMcWqHUjzVL3POq11URSGH76lgELklg9TVnWkX7IF6yuVWpgQjg+2L6bCCBJeooBEax+iYfhTHNz1QvO4cx+ct0MHPHpKfnwlHAHwf85CQTxCQg2VGrm88f43aA1SjNKjlFQAR460ONgXcRp2hVLBThCTLejUhDm53ukq0K6mjmGp4cJab0IjAcgaOGmV3BMKRYAXs2K+dV7GdnyjlZwi3ci8k95+A8SCvImfkoydaDgEeRPlnOKVoIm4k/PvTAqk2Wf2HtEYE+jf2YXcaGYOamoIqRTkluL90oAiIgAiIgAkcJ0L/b8RlHM1T6Hgjgqadl2eTDaVbtOtF6qJRkEIGzCDAI8uhJ5sPS1unWqBfDN6brduOAKZrg5tre/BoVVJ4iIAL9E2ANuW1gGPN8ng99hgTqLVMPS9k9Ju55dfEVTjOjsrvZKoEIiMAQBHjNVwMND32TcYiaSkgRGI6AXsPhmqx/gUex+vBRGF804tUgupepXoJ08XswHbxFHg8DCUhGxfn00Gp/t3Uv57GQ8VJSkJFGl0RABDohEA1p84OEdqcnnN30rpNzNea1E6qniKHhySnYVagIiIAITAQwm23H+CqoQ5tizDkk3IVsSDjncM+DmwYB7zY2IzfWUjOS5BEhIJhNgvOjgXfNwV2plEAEREAEREAERMBPwNiGzZ+JUnZCAKsM1zxRfau70HUipMQQgVEIMMZhvONZR8s4qMO9bYgD9kzOEeLMmG6URpGcIiACQxBAf4a7By1ltifw8C8tbzHOsPDJuNrs0tbk5dGY5mYCqyAREIGyBFYjDxiXacFVWc7KTQSOEvCMiY7mqfQ3JzCE1ceOTt98881qS7Faj31/cWLgQlxNYJwkqoytB4gePvRm0RtisXOjkbMuiYAInE6AlzQMJELXJWiJqBa7UR9bmirKZ0vxTslwzGrlbUSMnxqeLJnojAiMTiAMxkuIMTWqj3E4X+1kt4VZnhEPQp5++dPadLerXRUg7a7VrAY9qSDg/YZjghyfJjM9LAuzp3PsvPS02Xx0VQREQAREQATKEsh35ZSVR7klEMAAwwyjKfGayZRKAKhbRGBJgNeKOS1PPD3zZ93GduC+98zMEaCmOODlM6AzIiACyQR2w17tsF2P7g1l8yi6MH2NY/Tt6qIR+ghjW7UakihPERCBswgwHFuNTmDBlbY/PKtRVK4IQEAdsR6DsgSGsPoY4K8uyWMnCCISiA/OfC/o8uDAXHAYiWJzJqaBPQs6XD5ti62rInArAtGX0BjM5lffXuLLWN6pjlA7qyGtSNizYzYfYE4OGp7k0NO9ItAngYcPH86CpYWZzrdHB2H4qYKAIzid//Qb5GFF0u4Kcxj9WEHAB1qQ78Kw6dSh4V+UOzPu0Rn9FAEREAEREAERqEdApl49tlVzxmTCe85CLAZ+OOkU/luVtjK/FQF/BDChHsyf9QyHmTnPEk3FAffciJJNBIYjsBsEXDBs1z9rWBXj6vZF2Nid9xFVmShzEbghga1QiVUVcUM+qrIInEVA09hnkb9kuasqvSurjwjgpTWOhO/fv+cDYs54O0/bMRdMeN+h9+vZs2fdLqL2VFlpRODCBFi0Fi7HxeFZRF2EeS7pHfpGJcqNbcgRDD8nOg1XABsATwsbljnrzERAwxM9CSJwMQLhRI+tYA9VnOi+MH1YSnhex34CLMPwJ55THrKrM+8KA8rnrG51oCDgw83N8I+5c8yvw3f+y78ohCUBmm4RAREQAREQgWQCMvWS0Z1yI+MxPOZT7C/e84IjvVOqo0JFoDcC/ghg3M1DbGPDt/w87gOmCRnE9dYckkcERGA4Ahgqu16dgkHAW3NaLbkxGRlumDEXHW2kNJ/XgQiIwFUJECqxqpQYsg1hNF61XVQvESBUSBBEoAiB/q0+HIbLCGAcAkTrfvXVV0UghJkQ30Dg4CHbHgtZccAhQx2LQCcEItWx+oGLBFFt58Ah7UHp6ByManwOOG/Z9QBlUiRSOaFeo9yi4ckoLSU5RcBJIFTOKFiUofNGOxnzR2GCGkZjmP9NjhNiqY92ixPJhLsYHagDVRBw4puI+cXq0qNOFtsiTBRFt4mACIiACIiACIjAmATwp7NXBzvJEfj74MEDvqCNx1yxv2M2pqQegACvmOf9YpyMu3mA+vz9A7gMyjyi8i17JjU9KZVGBERABLYIRHOHy2T4iGw/o383IFaeYx0ti2h5hgnI1SpTTW0D3LIhVJYIdEIgnJMLRdKqgJCGjkVABERgRAL9W304D5fdDfEHRACn7UbmbCZ8I4eCDxBSa2OcbJVMBJoRCCPA8HkWGWijNg35GTJXVU1G0be6pOHJrZpblb08gSg89+3bt0WqHObj98oWKfrCmax+P8Su75bGLn5XWkG2GMNdVRBwepOhiRhhHooDVhBwOm7dKQIiIAIiIAIiMBoBFmvyR6Qvf/jNcdmzjIqoEbbkxBFG1O+jR48YLbx69coTmDha7SWvCPRFgMGLczDCGKcv0U1pUCbOOGBC2bQrj8lSF0VABHYIhI7j1aS7IQLL2IWtfHrQV1vSru4GuloRnRQBEbgSARY5rH4Zj/3CtTDgSg2tuoiACNyQQOdWH07FZagBEcAE4dkL8Io0Jf5Mogb9WfFls1GWVfsrpZQiMDSB8OM2pQazYWDxEs6uZ2B5i84kENDwJAGabhGBngmEDoct6/SQ/Jhk4dRzkTwPCXDVxLiADgVJEn6dtgKHub9Dodvat2J65BQEnPXq8dgdigN2zrtnyaSbRUAEREAEREAEROAMAkSrENcb/j38+x+Rvvw9fvwYlz2jLEJ+2ZJTRtEZTaQy70uAYbntnp7REOLWYBZtLq7IAfHNzgW+qCDNxhVhrkxE4IYEWMsUzh2uEmDD9dXz80k8nqFHez4fHqDQetBUBFWsdhy4U7WxetheOhaBWxHYmjNjiMfiz1uhUGVFQARE4DIE+rf68ChGtInKXbVUo2Slfh79Kiz+TwKXS5WufERABDIJEPg7hfITm8vWJJm5TbfbKkhBwEUgezLR8MRDSWlEYBQCvNFzaGmRxcYszZrrnhyHOuegg5DA7k4Zc2LadPVDc3MC+4B7/evx/FLZhY5+VUHAuS14KA5Y8S65uHW/CIiACIiACIiACIiACIjAEQJ8jJLIDM8dBb3hnuIKpqGOs4fIzpbpQ83G2Yh0VQREYJWAPck33cKGZKv3hidZNIVHclVl4dMkwqCTLwhvLa7YmmML66hjERCBqxLY2m2L+ko5XLXRVS8REIHLE+jc6mNJczSviiGNzdxy9TKzwIdiFwhbWW5dfPkHSRUUgW4JEPiLJ/DTp08FV9va/gEFATd7GDQ8aYZaBYlAAwK80eF+7Uxp5fhIow9jHrLlGlR29CLA64m4xW5nT9Ucu517sfw9ccCvX79GqtHBFpFfQcAFMDIC9DzilDTWp3ULoFEWIiACIiACIiACIiACIiAC5xFgU59wxbMhCANy56DGyOTES37h2apTm9Wd2FIqWgQGJWBP8k2V2t0JeErGHCRaCK3FrsBsREHgBT5u/EVMTHbirIy+lxc2GXEY4U8di4AI3I3AVrAvM2paZ3W3h0H1FQERuACBzq0+epblkmasaOZkG8PHgD8U1ce3p3PCVhrXTsWJgAgcIoCv1UiPf7W9jjLkufwlDU8u38Sq4K0I8PExPKVzlZnYYjOF+afzAKcr/tXQkdt4/ZhTztGTYR7jzTbCczGeWcuX3yeSAwWFD0aEbtpWQ1+um7EoCHhGkXWAHtn9pCMF7H47MksI3SwCIiACIiACIiACIiACIiAC/0cAf4d/morQjZwluf9X5mn/MyLb2sEokkm78kRA9FMERGCXAOo02oFseQsOx0NaFFcpjux3794RH0Bk7RdffLHM86wzW7NoHsfXWTKrXBEQgTYEUHRbUy9bqqONYCpFBERABEQggcCW6u7E6lsuaaYPOmvVnH/h8dQQCM8gIqFRdIsIiEDnBMLAsqWofk/s8l6dSSCg4UkCNN0iAj0TwFMaKlKMVVymnPTIjOmFrxUPbaiotUGsB11aGpqGNXsYyZjoczQwB8zTEbbLasNDrnJDBvLhGSBPciZ/1tuQmAPKpfR+ttUwqtDykoKAi9FGoUxPm52jNkWw+eiqCIiACIiACIiACIiACIhAEQIMiZ2rEPmEPeFoRQo9MZPwc1G2GLiBtCuPjUhXRUAEQgKh7zg8Hx6jSMOf4x7jVGXrslX5t8JEVhPrpAiIwFUJbKmC77//3t4X7apAVC8REAERGJRA51YfcQOREc4M7Imfcib44GhstHOh8qDPj8QWgdsSiFRTxCGMXYsu6WclAhqeVAKrbEXgLAIYgaEuxUv5zTffYImx1StzOrgdiLibllrxL8ekJ1SPdWIPHz5EIYQzYkwYaYPY2u3IxCLDChri09//OKCZaux2QZ7kPLU+RXFAuReY1izeQAoCLonUM/7c3TympEDKSwREQAREQAREQAQGJDCt3mNV34CyS2QR6IUAA2BCMZzS+MNnnRmekgxPkL8i7MqDm+AUOVWoCIjAcATsSb6pOl9++eVw9VoVeGv+DPMMNbt6i06KgAjcigDzLvMWL1HFtxRIlEw/RUAEREAEeiCwpbQ7sfqW4jHeP9ccXYpktyM+GbkdbES6KgIjErD9A2Hg2oi1G1FmDU9GbDXJLAI2AeJ6o4keQnsJxmNOBwfso0ePiPd98OAB/3L8+PFjjLRIObN4jClmvl8b1kIAACAASURBVL1mF6SrInA9AgoCLtmmhJnvbv2iIOCSxJWXCIiACIiACIjAVQjgIGNQ9/79exbwTav3PN9YuErtVQ8RKEyANdAsj3Zmytt31vc0nRL6k+HW8asOPyK/AEopAiJwSQKRH3m1jrvuoNW7ejuJDbblttJOZr01luQRgRMJbG2FiLZUtNOJ7aKiRUAERMBPoHOrjz3eom9TsP7k9I3cCEEmQtoPmZRH44YPZa7EIiAC7QnYH77AJ/n555+3l0olaniiZ0AErkeAiR6ieNNWVuDDxL1ZYzPa63FWja5HQEHAhdt0d0S3NZtSWA5lJwIiIAIiIAIiIAK9EsAdRqAMwzCift++ffvhwwcCf1nZyaDuMpGIvbKXXHchcCi8NVpUPTqj3RHZXEHmFPlQ1PxTByIgAiKwSoBlFR5PzjV2At7qEYi6kJG2+njopAjck4ARhvXq1at7MlGtRUAERGAsAp1bfUvxtgK8GmM/ui5OmwE3biAVJwK1CdgrhA/5Y2uLeqv8NTy5VXOrsvchQBQvE8f+UGCmnjHVfvnllzdv3pz7+Yj7tJFq2iGB33co09AisRkwUyPG/JBxaeiKS3gREAEREAEREIGbE5jieiMIDLr4IEv4L5aSRl8RJf0UgbIE8HHYLumwOLaxudiSaJYTMF/I96HCam4dEzEMAe3SscVH50VABCCAr3mXwzXMm+WOa3PFj4Y7zDfqQARE4KoEsKAIbFrWjg90YolpxLckozMiIAIi0A+B/q2+qIvBr2gEeLUEy7o4hHE6HCbB6Bm1/LhlG6ksEahKwPa4pu1YWVXg+2Su4cl92lo1vRuBKRSYWvMhC5QwflosMSJ9+RerDJcsc9CoX/4uNs91t4ZWfUsRUBBwKZL/yIepEWP3KQUB/4OUjkRABERABERABC5EAD84fxeqkKoiAqMSMAYjyypdMq4LAn4Iz549Y0H5kozOiIAIiMBEIPoS8SoWlkKtnh/r5HLHtVn+S3YWc+10IAIikEAAtRBFaM2ZEO3Eoqz5pw5EQAREQAR6I9C51UeER0SsK1sUYQ5te093qSDgqEH1UwTGJaAg4G7bTsOTbptGgolAKQJsx8lfqdyUjwhclcDvrlqxE+tlD0cVBHxi06hoERABERABERABERABEbg2AUIu/HvSsE76krH79ogsegBw3ysIOGKinyIgAiEB507A4S0jHv/6669b8XzspaFNPUdsU8ksAlUJYEOy6c5qEUZs2Wp6nRQBERABEWhJoH+r7+3btxEQlpdgjj548IB/+ZIPuwKfOIr/5ptvIvHsn0wKs/WynUZXRUAEhiBgv8vX+EDQEA2xKqSGJ6tYdFIEREAEROBuBBQEXL7FGYUae8D4p+TLS6YcRUAEREAEREAEREAEREAErkuAybxDG9IcCpYdCBsjMkLW/AKzGbA/sVKKgAjcjYBnJ+Avv/xydCyEVmxV4aqdxVZ9dV4ERMBJYEs54P1ebuLozFPJREAEREAEahPo3+pbbrRJz8IfZPiXmFqq8PjxY774bAfkVSKZ8KXpZVhzJdmUrQiIQFUCS+0UFnfIFRneqONSBDQ8KUVS+YiACIiACIxLQEHAVdpuy8iYCvv48WOVUpWpCIiACIiACIiACIiACIjAjQnYw5AlmKPplzl0e+bbb7/1y8Yk4ps3b/zplVIEROBWBDwfdDKWgo/Cyti5U9/aG6URJacINCZgbIVoqJTGQqo4ERABERCBiIChonuw+pg/neJ9I7GXP1mqx0q8U5adHDX+7cDBZdV0RgREoE8C9rusIODTW03Dk9ObQAKIgAiIgAicTkBBwFWawLbzPBNIVcRSpiIgAiIgAiIgAiIgAiIgAhclwBY4W19yX63x119/zY65q5cucNL4Btxq7V68eLF6XidFQARuTsD5oWG+Sjw0KKq5FWxhO7iGrrWEFwERyCTAVoh/+MMfVjMhMEu7YKyS0UkREAEROJdA/1af5yscIUNCvtrvB3zUQj5aqbCCOhYBEeiHgIKA+2mLVUk0PFnFopMiIAIiIAK3IqAg4CrNzfTPlg+U8hQEXAW6MhUBERABERABERABERCBGxMwtvNZpXLhbYCn+h6qINFv2gx49TnRSRG4OQHPhP3RncA6RPrq1astqQ7p0q1MdF4EROCqBIzdtozPzV+VhuolAiIgAv0T6N/q+/HHH49iPBqSezT/ZXp2IF6etM+0j1S25dFVERCBowTst/iPf/zjhbdaOMrqxPQanpwIX0WLgAiIgAj0QEBBwLVawRh2Kgi4FnTlKwIiIAIiIAIiIAIiIAK3JPDrr78e2gYYSOyVe21Uhtt3teLGbOhqep0UARG4AwFPFEJCEEBX6OhBjA2NevgqdFe4JIwIiEBIgC9LhD/D46OmaXivjkVABERABGoQGMLqS5g/bb+mN2ERoGdYUaPRlacIiEApAsaomSKMsJBSAigfDwENTzyUlEYEREAERODCBBQEXKtxjUmghEFsLSmVrwiIgAiIgAiIgAiIgAiIwPgEjm4DbLhEx4fxvzUwvgG3WkeGaXwadfWSToqACNyWwB12An779u1W+2oic4uMzouACEwEjEVlWFb2fmliKAIiIAIi0JjAEFZf2vxp4+3n+Rjs0bZLq9fRUpReBESgHgE7CDhhbcCqqB8/fkTDPHjwAK8mKzdW0+ikQUDDEwOOLomACIiACNyBwO/vUMllHV++fLk8yRk+1lBqjxNjpkSDvVX4OikCIiACIiACIiACIiACIpBG4OgutsZoJU2APu+imod2oQOj4Szus46SSgREoCoBjwPHWAReVbZSmRt68iadRSmSykcE7kmApWVbaoSQrDdv3twTi2otAiIgAh0S2FLXiDq61cfKPaLlPvvssw6xTyJ51hZ2K7wEEwERgIAdBFxKi7548WLyQqA0sKWfP38u+EcJaHhylJjSi4AIiIAIXInATYOA2SiLD8QsGxITrVQQMCu0lvlPZzxzSFv36rwIiIAIiIAIiIAIiIAIiIAIhAQSoiu++eabMIerHlNNY5pzWWsc+tOWG8tLOiMCInBDAs49LA3/T//Q7K9C32Hb+P7bSBKKQOcEcKdvmVtsOZlgpnZeX4knAiIgAoMSGMXqW5269TBn4rWlWf6HP/zhkKi//PKLpxZKIwIi0CeBXedAwgbhy5qiqEO7Gj2zTKMzuwQ0PNlFpAQiIAIiIAIXJvC7C9fNqNqhsZmRj31pa9UXpWPG2ffqqgiIgAiIgAiIgAiIgAiIgAh4CBzdBphP1PW8QY6nys40WyMy4/ajMI2sdEkERGB0Aj/++ONuFfii1G6anhMYX4VmxrHIRGbP1ZdsIiAC+QSMpWX4wH/44Yf8IpSDCIiACIhAPoHLW32No2wfPnx4qFHazEofEkmJRUAE/ATabAPM1r+hSAlezfD22x5reHLbplfFRUAEREAEIHDTIOA2bW9MBWkz4DZNoFJEQAREQAREQAREQARE4NoE2Ivi6ODiPk5kYp2JeD70AEQO90P3KrEIiMDFCHg+2ntUyfSGyFB6xsxZb7WQPCIgAicSwNwyfODhZmYnCqmiRUAEREAERrH6jD7FbsTkG+1st642Lm5LDJ0XARHwEMB3+vTpU9a4YriyZfjz58+PbtbWPggYV4MW5Xoad5lGw5MlE50RAREQARG4DwEFAVdsa2Mq6Og8fUUplbUIiIAIiIAIiIAIiIAIiMCwBIztfLbq9OWXX25dut75hIjnd+/eXY+DaiQCIpBAwJ7nmzIcWqMy8WkEOifozwTIukUEROACBAx1kWCpXgCIqiACIiACvREYyOpLDq7tPFqu8UbFvT2BkkcETiTw5MkThu0shCA2gz25GQLzETBUDZHBfqls54AREOIvgg9ohNEjf/rTn/z3KmVEQMOTCIh+ioAIiIAI3IeAgoArtrUxWA3NuIoSKGsREAEREAEREAEREAEREIFLEzC289mqdxHf9FbmvZ1PiM9TtEpvjSh5ROAsAh7XzdAa1VZ3xrTZWS2ickVABPokYKgLIi0OBVj0WUFJJQIiIAKjExjI6kuzro3Z2Eptp6DeSmCVrQiUJcC+v6sfpsBG9X/6hvBcW6oiKujZs2dzKX/4wx/Yunj+qYOjBDQ8OUpM6UVABERABC5D4I5BwEc/8ZDc2MZ8s2cmKblc3SgCIiACIiACIiACIiACInAHAgRV4LY+VFP8yJ1vkHOoOruJE2YQV6cHdgtSAhEQgYsRcEatFZntOwudsZsR9eIbmmcJpnJFQATGImDMslMRQ9WMVU1JKwIiIALjEjBUcW9Wnz8sL2yO9ltmHnXFPHz4MBRYxyIgAg0IsAew8ekbQjV2o3snIXf3X8h3tL558yYMHdktsQG9oYvQ8GTo5pPwIiACIiACOQTuGAQcWlE57HbvNeZLmsmwK6QSiIAIiIAIiIAIiIAIiIAIDEogwSlsrFQcFIItdpoj/t27d3a2uioCInB5Aj/++KOnjmlKxpNzgzRGOEjCCooGAqsIERCBPgngAzdWRBiqps/qSCoREAERuB4BQxX3ZvXRpxyN6GWp89Fb8pv46E7ACJlfqHIQARHwE/j48ePuIn8jRHguiK3l7Hzy326KePHixVwiapnw5fmnDhIIaHiSAE23iIAIiIAIXIPA769RjUO1aBmAi6G2akG2lOEQHCUuTgDbnblDWnz+m5YI4yMI1wpPgwRWA+M055h/+SNEgy+VFBdJGXZFgCeEh4HHY3oeaH0eg+lfYyFBV1U4UZj5/ULTwnB6rcKXa36z5tdqfrmEd6Yn7XTiM6yiRUAERCCTgP1Nz9XMe5vhWxWy7MmtQZlRCmDlcDf46JII3IHAqjMnqvjQGtXeS97eOCfioJ8iIAIigD7Et7DKwYg8W02vkyIgAiIgAmUJDGf1fffddwzJw+kzGwiro9u7+v3iTcJrJ2C7EXVVBIoT8OybME0g2kWjkewEzDnaCXavsgN6qFI8ku/mqQQanugZEAEREAERuCeBOwYBEx/WrLGx/Fbnjba8os0EU0FVCeBVwcFN7C//hoa7UeiUjH+XzwZPEaYqM3D8td9kiI+hOKtg1G7rElUrEuU8xTJCG3pIu4wERYAprHb6F54UfUqMNWtPkRO1MEm7RSY8j7SIOv1bBFeYufOYx+Dx48fOxGnJPn365LxxYghA/nYfzinB9G+kjc99s5yVLZ7sStqpOBxlKAIiIALDEaBP3O0Kl5W6207AEKDKkRmwxBKdwcyIzuinCIjA3Qh4dgIeWqPaig7/w91aXPUVARHIIYDSMPZIw6301Vdf5eSve0VABERABJIJDGf1EdGLzE5L+/Xr10Os4GUyIrkFdaMIiEACAVv1TRnuDnuZfX716pVdeoJvNszw+fPnoajotLMmgkOpLnCs4ckFGlFVCAkwvx9uO4jmCfdEI+UUA4O9Mf0RWOIfg798+XJa8MC/T58+Dcs95RgHArM51Heu5lzZOeBnqibmIi97+8Vgp2AZsVA15Smtdscg4NCWqg2dzzfsWpBOGTA0z10qim5NVqD0HOGXLJxVTkuWI2daifNdfDWYBcqGy3tOeeiAwFb+pmzpz77++mu+bdQsGpiGOxoz4a8dFXnz5o0/fZiSNwLavM78eYZYpJmTccucFTYQiyyhWhUpPRxrN52izrJNB/APm6CNwJEMPfycvt0DRl6HIvL8/cX6pzeLJ+Gqo+tLaqcij4EyEQEREIGhCYQmjb8i2BL+xNdImVBl7EZsj6r2IWynMO7Jh4VlMh3wL8cIwAHWMiOptFbAWuYJmZ2DU4aTPYyzjDz/1yP49/8YtNau7FyLyYzHvp2MsanW09XQi4cLD9HkxZu56aA9gXAUtlV6gnrZyqr9ebsTaaYT2lcc3Uvd+ZuV7awbJ80zDbqTPWBbNcItgGNn0vZT0ZM2ngttqYq3hLzh+cnVMD0PU5dEu9AB4YPFU6RG8T8SPMlGYgj7JyCNfHRJBERgFAInjnSmj+zNgx1pcp4ZlLDx5PRp9eGl//DhA+56wyany2aG6JT+hUAcA+nqJZ7J1fM6KQIiUInANMozMuet3FWAaCEjh+kSg7vdNFsJmCIPg4wZgPQQfrcl7VjnNTwZq70k7SqByY80+StWE4QnUXr8RRoJBxfzC6gyw8fFYqo5uunZs2dnaSEiGajpbmWnalLx0ETEJsTmp5pDLAwLW+2Sxzdsyt3BLxF3rPk51Nzzvn486vMMGqYLTzsdHAaDNQhi88WCf4zKDoluJ+ZdLSjbnBVctsqtVOJcdM4BTbsldpvzCJAs/+7HMgpWIUfOtAoys85rVrAKnqzos3FwpAl86K6qk5qYHYeEmRK/f/++BnCUJissE+QxbkElfvvtt4bO8bT1Vhr0Fc+eUXrBSzDfEqPUeUNaHvWqz2FYhRqPgVG12peurZ2c9GjTsIn9x7y5ziKUrB6BfMMyraOpVyPlLAJlCaRZRGVlGCK3NEsmxzJEfdELUy5mDEMhDELUEe2FSTMN1J39UYISo2juSuj+6PiQMKfW9sMADTgkCMYt1Ijb7fx1VQTKEuAV9rynzUZkZWs35WZUEGVVo8Rz8zw6PEf5FFGJk1p2ugVIhsbjlnNZ3aR02tfTLrwO6oOcj4ShVXihnJkomQiIwCECHpdpWSVGJzXiSAdHepvJlEPN1yyxoZ/7t/p4gBmoRl02Yhex05KbgNINqquXyr6JyZLrRhG4D4HdLnL3rYxiGwyn1m5Wq9gjTYLB3D7CYVWwy5xc1cbTSQ1PLtPKl6wIxjauIeMBTriENbXqa1qqysaKCKnKxtJQ0zSdfMlnqWWlLtmUvA7z4Jdee57mY3RJPxKNUIwXE4vC2RaU6H8jSLn6wv6LszBnMprWqNvRSzVCcm0Ja5ToRLebjPY7CrBs+tUHaFfsKUFkKJcVLMotR05ndeZkLWMTo2pOP9EstZ0dy75/VZK0k1gwM0zPAQ+SX5mmiVQKKc9hcftstUZoLdSah15OGqyl1dILnlwVr0GLb1Vhq9dclbPDk3fQTk7sGGFbrWyfRxs4i1CyegRss81uwenq0Y6mXl2O5kzdUUT0wlPHx78ofDr9lnbOUZmVvj2B6fHwvAtzmnsqtzRlgsMooU3TypobKDo4pMTo/VEUUQ4JP3lI0D9UJKH6q7cgWHJ3HMqPYH53yaokOnlnAjyHvFC81/zxpuz+OQfCu/mECabSEYMn+fQO3R7iHVI+/T9XuGtpiFCfHDpGJSbXkXsPlTUnRmDETi5XN9oEUAhHjSh0QsGe0RZv6+rU0SM5f8jTYZ9oa86teum8CIhADgH7vZu6lVKz4BcY6QAEI+d0fZ7T4gn3Xsbqw37GOjrdip6aAMN+NtucB51InvAI6RYRGJSA/Z7u2tKR8pxiRqOT8+vP8O0opWioSP7SEkcZ7qa3zaTd25VABNoTQMnYzy1qZ3IIoHbQcli2KJPpj2PO2LeTILSEVxM300XYdasCzKo15wCligulfQves8SrNiXvWs5DGN67a3VMTw7vcniX83gZLni7IGD4GrASrLRmbzIK15C8waUcjW9jLyt8jpz+1kyYMChbzTA3ujFsAr/wh1LW632pgn9msTFwah3aQIeIkbjlAz89CUvlflRmO/3WyDZ8DjOPIwGoUcGeNVk2+tpIsP5/Nn5ZbLZVtZOzLZDBFnLrKk+gswglq0cgf4bJ39HUq8XRnLFkENt4Mp2jhaPlKv1wBNJGB2jF4WpaROCtd8o4n8YqX3GFIjmVGKZacn8XFhcd5xtCWHTFBaODlhos8lLcKpOqo9roxXH+TNMwBVvNHrRe5i1DJ9tTv/72OhqSi2bOH9Lm6+GCz8w1ssJ8Sn4kaNB6zjcbL0/yqh5Dk7TxgtrizVeNUQzv2ln0ZvF0IAKXJLCqHKLerdTbd6WRDvqqK/1Z9eG8idVXleEy86Pj3NON/2UVdEYELk+AmbKoQ5x/csmufnQvAwE6wemWrdGEv7elA4q6796sehvOQFc1PBmosSQqSoZAtVlNRQcoDRxEqCanBUtuuOW3MsQ4XCqiucRZ3dVrFErf0qWTGGhF3l+qQJXRrojELfxxwE+janMt5nz8yrlefS+cM41y4abM9+vOD+Sup50H9ej4Ys6cA1ohfMxuFwRss1MQcPisRMe8w+Gjc+jYdjREBWX+zJHTU6kiSxlQGfTWvI10YPzLg8dP++HcxUI+NeoeDUV2xTiUgOrvMi8C/JBUc+IEswBpC/YHsySeg0i574I9lAAUHhly0szywDDzXcgRY3kvDbrrEZiFP/egyMsykHZy0k5+nEDhLELJ6hFgRLd8Kw+d8XQ09eRPyJkqex7ank3WhFrrljQCkT/a+Wrc9uFJs9ASrOt8xRU25a4SQ0LShLfMx1QZ+xCnGBYCyfjjSeNfJOTh4S4PEzQStyc8opSyNY4gz8lrOQk2ZY5g/ERaZJ6rYByQOUUkCKZbbkig7FtpPJZHL01v5VktYr9rCWPhsypilGt0lOgQFBHV5PGgIfjjgPQ2ll2P7SzMqhNs0n5Roai+SSdvWYCIOmerg0wCtPJq30e70wpTr8TDQBthL2290aTMFOPo7Qi2JQznuzLtVp/8WXj/G3QUkdKLwJ0JbJnc86vHQaluvaxNdfpIhx6hFJnOn0DbvLkJhLJthLUQvmKe490HvqyEyk0ERGAisBxkMQzkFbb5kCZ6ryNVudr50q1gt9s5U/Qyc4TcFcnOVle3CGh4skVG53sjgEs8UjvTTxQLSgMjPFlg1AsvwqonZLVETuYU55HTeDEn54xfJaKcVxVyVDXcJv48PVVQmonA5Zvy0IsTPXXRT1gZj83SNuB2SueNmGb3preSx9hwV5J4LuJeQcBbCnRug648p3MjTQc06iznKQc5ytFQAcXrkiNnxHz5c2uK3VmL3a4L4emueM+XIxNPEeiC3THGslL2GU/f6ZFtNc2u72P3nZ2ynZQg3HjSmI+BIX/cS/6Z2vnQ7I7/OUfVIBvpEXKSloKS231mW0+DIeRcSqWD6Tlc7eTsEnlZeLNmnpCEKmw5Y3SEdp7Lq2RVVbfYr6HnKvVdiu0/M6J28mAhTZo6BR3aw1mEktUjkD/DxKtRT7ziOaNn/N1WPZ1fvF7KsBKBhE4T5TbWS1EQXVp3cMgUnKTNV1xh9223F5b/Umlwhrsw3jz0qKCHDMaVJ7c5DdmGtZiOKYiH1jNaQRl6Hm9q6sltlkoHtyWw+kAuH9HGZ3iAz22RpfYICXQ+9vGgY4AT1mg6ptYMFe3aocaNgSTaabf0ZdH4VTxqmaKX9yK5rL5d5p4Eq50mz8PWvcZjQEtt3VX8vGeA0FIeu4K274jH275dV0VABBIIeFz3nj7IUzTaZtm3Jp/pZKRjdAQeJkOkubzV174V7P5u9aUo9Rq2r6xKFIGhCaz2XIzptuxn3F9LL9ny/cVE3+p/yXx1vMlghI5vqZBlIVd9wGx1LfhV4StzP4FVRxDmRFkz1eNsn2yYLQ3pr5GRctXTguI9OvsQFuGZ4ED9LpV5mImOjxK4Q1Mue+1VO99z0nidMQ+iHLAxeKqXLbLKPLx3LuVGQcAorN12AtySZidnsBrDJmx/vGq2OuHwwDUTOEdOozoY6EvT31kpHjy6rqOC0RXtvsmrAqwqBaNq9qWtkcxq0UdP2s6+LaNnLgXZeLR25/4Bsvvuz3kuD5w8PdJiYO1Km/OkIXylQYs9UlpCSzhzqOJTEInTXCPZsvtMkJCnyFmi/U4Vv3oIXVTxobWTk2SO6nYWoWT1CKz66aLH2P5pdzT1JE/L+Wi/Pxv0acXprtEJHH1gppflto9NM1z5iitUa4YSw0YNU07HWJsJD/auHUvm/idnaXdhbzgt6lB4SHo68V3rOsxTx/ckwEOyfFlOP4NSOrE5dv1LJ8qWXzS1W/oxjioiY3bE0MwIv9SBh2YyUH2rRaep93yYl8lhqQd4SKBtVNDo0OmejBvLXuL52dVXCZ1sWSHn3Gzdwms4p9SBCIhAKQLLLm+pNEr5Mw3FuCx094zRn3Y70inVai3zsTUzzdRSmMuUtbT37AdePeBlml4VGZEAnSDv4PIl5SSjchxivNH8u9qfYvYbTifDmUZuYc6rAiDSoaHiiPBPl9nuBKWcT28gCQCBVeXDSdtfkYYOheZxttcoGoG3nHWlNOGqMy1S/sYAJA3pPe+6T1Nudd/Rc+X5uTW5FtkSlLj1RkQptwqd3t/CY7yyjoCCkyI8ix6lVrDE4u+8balsNXPB8wiQXCke64KS2FnlyLlVQY/PfUuqrVd6q6zo/Nb4ZKu46XxmoaEMq8aHXbr/6lZfu/vCcuOhht7N0JbZNnfI3KaEUjYGiiHt+RhdZItkXN3qG+bMEw54Do0Sm12i56Ppj8Kc6kszeey/3boUfLkSGmJ5y52105LG6hlP77/a7nIBrPJsfDLfsNzqaBpXxFNcmqY91Bt6xFCagQik6bd+wkQao0YbrGp7+2SCDuGtxJDjD/uQP5opx1mwJcDSAMDgzFEIHj6eh2fpjMixnajR7nMO3pyKN34OVdxZBHgOd58lWxsUvIokvHHnPre21YHuOqul8svFelxq3S1dahe3VGjzY7A16I50KZLYzoRQAMa59B1zEcuDc5+ZUNThjkEXPRU0rqcWht7YegY82R5KYz8V03PSTBiP5BHq6EnWY+xhqDQicIgAvXb0oi1/0u8fynMrMa/w38Y5VxzplEK0he7E8xe2+k6kunzL7DNptuiJFVTRInAxAlP/Zb+ny6ueNxdHmW39LrOdzpC5DOM2j5ndQGqFNq2gUrYIYFcvtYTTX7GVp32eZ353+OB3ZNllhVfJc+lgKa4JV1cSRoRhHgqm46MEbtWUvIzz4JcXx+5Qoict+rk6RxZ5niliq1eyx3RhWZP1cosg4NVnMWQxH3f+2tO6nr+lDp0r6DxARS4LOqoCwvQ0Fi1zVwAAIABJREFUAXnycBOEt9qfOQWjatzOs0tW/OHmnv7InL9J5rDcIsfJgYO8qFS8iAyRCvDggk+RondNAY8wW2kmNRTJiXYznmGaY0v9RflEP2mLZNWMPFFu80/bWqKCyc+AAWGL53w+udC5XtEB1eQV+78X7m////0V/I4K5rzRs8C7B7RdkUcaMvmP9OpzGxFr8/Pm2skJOflV4qlzFqFk9Qjwzu7qBztBPy/sLqU0dYpC3s1ZCa5KwH74t65iMF8ViF2vtE6TF9PO1n8Vawr42DOHOqZVJcaLH7YvHVbaEqlIeI9gtpEZ6TF+ptntoWCejqBgM4VF6/jOBBj7hG/Z6vHQtqKtElc1zxDPAxqDdgnbi5/JHR8aLMwqOl7qw6Vy9utAu0WmokkzRCt0KGTUwfmf8KhfC5+BZhogLHTrOPkhr9FYtsulK1FrVF95ikB7AvZLN+mN2q/eBUY6aHV/r92+lXNKtG0Mf5+YI8PF7uWF2uqRt84v7caLMVF1RGAIAry8hnkfvr8kO+RnYyTo6Y4pgu4GtXzVHqfPx8Bumto2Up9MJFUnBDDDQs0zHbfxckdOkkiMGnbLssRKM5to76g6y5+oBenh5LdATQk6HjMeYKdRMT2ByzCnyI1sR//bfVn0kCPh9YOAARpV2/jZRrEmv1TOG5fTHkaVVy/xGDnLSk5Gu2DsrpYenUQY3oEa/Y1H+ITo20n+4g4U218TQZt+Fjde6RGnP5qDzI8GMSyFXFIi/2XnMSPlqqfVttIc0gaRtKu2CPJs6VyUSeZD6zFTIiHnn3Y/scUn53zUUc2SFDkoPtm5algfErU94WXrSDstmaye2VIpuy3ebFp3VWydnAigSHdbyk6w7Gi6ZWtXZOvqNWzXbhulZ8EwQraeCvt8cfuwZ0qhbGl2YKW+wBNfOLXjUonRgmETowQyLeSZksf4NMaJkWVS0H7ztB1p5oroQATyCXhG3z2MCJJriuoINUl0POgLhd0YeZkYCGRqSEP/RPpwqUL9DgHn+JTqJLf4nW+M8B4ynqOuLXpT6M1rg10+V5EM08/M57xsLWxog6qXsoiUmwiUJbDlmg7VRcsx4LgjnUMdRNlGrJrbJa2+qsR2M7d7uvDVm46v+mjtglICEeiTAJYzXRVjBDrQefzIAaMt3m4mOpNNawaA3E7OvPXznNScM2Ywtn2fTK4tla20NTy5duv3XLtVmxmN0UbmpQMtNGD87iyntEtztKo+jGZPwqrNx/KwOdsuSqamjIDwJM89/vx0rR5E3U3k7qOrinIOf2KZrOa5dfJvmYf35x+jFLYKSzifMzqibp5pm0iqnBLz6RXMwaPdorpHP+1HrYionleipYtqWamlIosobf3Eyl/mln8G7bBV4tZ5XoT8cu0cEl60WdoIFCps9anA6Cn1JJDVXPqhA25cjv22npDViGEb4+rVrfw9kjdo+kjmhOdztyI8D5Uqki9tAyUZEQ5/Jj8b0UsX5plznMCzUssua7GqVXafPRI0G24tZdaZmUC+YVnpmZ8lLHXAG+F5LJdp9KCWaoLh8km29pup396QJnRV0xtXqSKrnr7lOx4psUgrFrdGKG4pQ3Rm1dCN8K6mySHp6c2XtnpOibr35gQ8xjaP/biU7Heq1Oi7JZ+lM4E53Xy1QA6RDgx/hrouQoqSd1b/kEfFmaeSzQQie4lmOvRU0M+GLR4dF++FZ7Hng6h7jQSYflKpOX0PB/Yj3QBaDxAkgwi0JNBbEDB1H3ekM6IJtPuwRSZK1JVcssq7TDITRAx3f97WCZPJWbeLgAiIQBECGp4UwahMihNYjVfxu5Ly5TEs9rJBwMuCGtif9os/GW/4fvMx3ioHNeVqc/O+rL7O0RghmkcIx2i7j+LR+AFa6ndR8cP9/PXXXz9+/PjTTz/98MMP7969e/78+VdfffXZZ599+eWXr169Gq46pQQGArMRObl9//33wMzJwb6XzP/6178aaXhbeKCpiJGm6qUnT5785S9/SSiCufM3b94k3Lh7C9DsGYhlDmgN3pHl+YJnXr58GeqpnJy/+eab5VOBK5OTpZ4ET2TDahV+++23P//5z+ElmmP5hEzP7dOnT8OUycceG2Urc89c0da9aeeLawwaC/X+xRdfpMlj34W0mYhqK0lDfmknA44uicCgBOwQE6NSdE/GVV26MIGlyXThyhapmmcovloQ1sjq+cyT9OaeCfuwFKx6BrnzGcYFjH/nn0UOPMbncpTNSPzFixezAIxDSxnDc54eGz6UYb5RByKQRsDjXDv6CqdJUukuuxMJVU0lAYpnGzkT8ITgJ8Q3mFkQORjujlkf4hUJkaKfUfKeohFyzsSTvrZ7xyPDWGl4MEKB8YMfeirCZg3zmY6XHqFlmswzniJ42jNLKXu78cpQkI20rCTKTQRE4CwC4450nj17dha0euXaindEq68eK0/ORyf+6KYrzW54pFUaERABERABDU/0DHRIACfScl4PN6PTlVSkRpTVxpkQefV5JXF0QIAJhSIVWc2E/HdrhxjFI1tWhbnMSTXlalN+/vnnEZnVZOFJHrx5jMas5TK6OkzM8dH4gb+lXw1YTj4ZbU0Uydf/T9RBct07vNEziWs3SrivScEK7j7KSHXuAtmj7+qMkR66IKjVrGyDdZZkPqAuq/kUPJn8pIWyrUZkFt8jxDObO6OLDiA/Q1t9hklwaFOZOTfjIJLh0M/iwhhyTpeOPpxGdaIFMbtFpyVIftNnydvIGdYuWeZ7aifQJT+WGF4heR2fQiDfsAw7mlOq4Cw0p3tyFqFkFyOwajjN3ZNxUHYl90BUk1dI1lub7hEpVGKhDVCvWydn4/mZLmEJz00f+SAYF8yXCh5EpWxJWLBEZXVnAs7nrf1oq1Sj7NpXpQpqlk/kkQhH7vkyRJlH+gd9GPFkEOF/NnbnJKLi/DnnV/wCOYT9JiQTBu+7Y8naLRI9AKs/w065h1bbHdf0IKRkEIErEfBY7/VGNFskxx3ptGe1xbDI+chKWfYjRUq5VSa7tkEE+bYemFs9FaqsCIhAzwQ0POm5dW4r2+pmJQkui0yA2L2R3TL9LGi97M5h4bep5FfZNYOnyqIiMjHe5HY1pdHQnodtfsGjxJ4nMLpl9bUNT/JqD78TcFgfHUcEPKscoluin6x+ZmOS6GTmTxZ2RFtxLDPk0TxxgSzLeaM9X5cSrp6hz/bs0rF6r//kavipcTt1Kd6IUXH5S8aRcLl3V43tzXiuVk2rqEarP1mTMS1LYved5TOMyxU1fWhTmdVSopNHJwXD248+KuG9acdHvWBbpeApbrP6ipc9hzDy89zWfr9CStJOIQ0di8CVCCTrz+Qbr0TvnnXBOZJW8YcPH6bdOPpdHVb8kAmNFTqPUHjx6w06opCp1XYPjcwwPdY7I9DVWzJPYmN7bLbiWyNniq3bByWwO0VEvRhUFh/6NcP1888/G2Ulj5eNPKteYjgWbaa7NY2RJoZtazEejHYNxKvrfDbYaf6oMnfmnFbTi90F3rnfpGq0Y4KTYd6ZYwvOboKtGz3nna4GT//oKa5UGvuVoRRtaF0KtfIRgZ4JjDvSCfuOngk7ZbuY1eesdb1kjDcPdf2sJWNvsHryKGcREAEREIFdAhqe7CJSgsYEcJ4vtwFGBvzqjSXhK9ye9YQ5Uu1GjmJ785I6vR+HJHHuz7oM+DlUyn0SqymNtj5k8IduZGbWPCGRh/JHTt4pBQEb7XWFS8wW79o3dj3xJhf8Bi5K/PHjx3aJTCrT69hp6l1FwvDdO1QQHVWDKRl0QTjX7pGwdgeWOU3IBMBy0oIzlWbxD3khI7zTFN2SJ28Zl2q0/pJMJJLx8/vvvzeudnsJDVD8E9JGZcMoFiOZcYk2ajOJJe1ktIIuicDoBOhB0gy2nG5idGg3l3/VVXRzJnb1k+3VeqgPvfXhCAXrpYbZOQH0mMqzkclgcz6GcNUpc4+6qyqA/YDp6pUI2NES/jelWyZ27EKHSyZsktHwHA151Ddq528DAWYYyIti9w9mwxttGaaryR2ZJ/PrpYnWme9OVywJeHyhyYuylsUtz3icFTxy9UyCpUieM7vy2CrIU8SIaXicUA54dB/orzQBHjnmEYjyb+OaG/HxO0XmC4x0TuFWvFBb5dpGTnFhLpDhIXOCt6DSEtkLkFQVREAERKAZAQ1PmqFWQU4CWyP9sr4spzCR58R5lzMZEweeiRXS4Pb3eGCc5c7J7E97Tcmwltl/bb5FB6sE1JSrWMKTzvEvoT6zNxg3r//Z80yNTfIQ2Y8yURBw2DrXPGYbm5ypAjQvYbtF/Gio790HlIH0kydPTmyJaALJLwnvdjPJD7kbqELtDizTYUR1IiMAmHQnfviHUuasakIvE5o8a+epXN4vthraHUgcEnJO7Owz5vThQSRneKnScY6qmURiD+Bm79FUIg3n+USdQYyn92hcvpGbcUnayYCjSyJwAQJpK33b6J8L4L1eFZKDTipZLNcjPNcoGfWcw9aBvy0Ia5inb/FeedYHbxW6e96Z+WSrh8ZJ1dBkxPbY8O2t312eSjAiAc9OwJ4Hstu62xXMGYG2rzJBdbN6pHQ0ZPHh5KFBrmeCYaYUSj6fNA5ClWsk0yUI4H6c16jwE1dkwoPh6VMiX1ZZ+B4Bdr2sZUVy5ma/NbYKchYxVjIeyEePHrFUybPIZKyq9SAtryEvC1vCe1ay9SDwTWQYeqTD1OxlmslWuWNZfac3CkPgQ2p8K8Tn9IpIABEQARG4GwENT+7W4j3Xl4CrVXPiLKsswVXix+vxaUy5MaYLN0DxF2GnJBTSM+safV7MzvOeV9WUu+3ufIXDGL9DIfjhjbYwU7YKArYpXeEqPhf/m7laYWYm8icb6NUIJrb94wSyJHyeb1XmtJPRBNKhTDLjCA+VRZseDfo5pEcOCZOZGFf4snMt+/nOSEKnFo7umn5imS3J49CptzwrR1pkHstryfSVf9uk1QZKO0mhmZyZX6wXtj5VStoprXF1lwgMRICe2nZILeuC2nSG6y3v1RkRuBuB5EVr9vilAUaGUbO1jJZosJmQJ7qRASYrlWc4ONRqf8vFmf9Y1m+D50dFJBBYdcdH+QwdaWTHnh61RiIyLX8yBAv3/2ZMV0ND+rsPBDg0np1VqBOaZ+rCmdXlk0UeML+vPCTjcaVWfV88uqjPIGDbwWKroLAJLnM8G3KXqVGfFeHR8u+j02cVbihVtyOdy7SFrXKr9mKXYThXJLIu5vOrB7XX7q4WqpMiIAIiIAKrBDQ8WcWik6cQ2PIznGiV1fMqbFV2lTyJCRlavZRz0mO/YTBX+jh5juRd3aumLNIc0YYFy5AzoxQiATwbT+A6niL7FQRswLzOJR6LzIWnvNuHJjOW7OhCbKcDD+W5rjomjMMJpGUVjDP0zc5paSOTQ5c873mYIdNLfXZgy5U9hFPXi6mFiW3uh9BWj6OJOhR01abPlNZe7r9awRNPHurtysqZNikYyrB8ksOrmcfSTpkAdbsIDEGAFT6H7BBsj5YLkIZgeCshI4PkVnVPq2y9DX3T5PHfFVoph7SEv4gopcf+ZHgYOtFCIaPcCv70+EPHsn4LwlFWpQgQjGI7LqaCPLHypUQqno9dQY8GKC5SWobREKySXWTjCiU/Op499BSRuKrnIazI6MeRVx10aavmPJMc9d4X5zLjetN1OY+BHTrvf6dyZOjqXhknzZrjhk9XM7aVCgoHEV2NdCrVt3229ktRrxdrX9PaJTKz5lmcM4mB7VFjZVrtOip/ERABEbgqAQ1PrtqyI9Zry89w4lxPPa+CbYgumy/8oNPyatoZ3EGeCYXMOLo02Qa6S02521iexywc8BLp5/94zlQ64ws7PhC/9BwNqCDg3Sa7SAKCvkOvSkKteC6Tx66Ubg+SGRjPD2WCbEVuOTphExYaToGH5+sdEyZ71E2T+QDUqAu2TmTuYGpkhpvvynmUm5EhCr125PrRDiCS1n7vosSn/yzYNEfrgo7KLB0DKFlD7kor7bSLSAlE4BoEDllrdKBV18xcA+mFa5Ec0kp824Wx1KhaMmqPMLveAUqfd4/DVkFLeLLNTOMxijAyZ+8khkobdeQR7KhPKpOVbr8eAWeoVptnvhLe+eVdzd+eHlu95ZSTjMTD9x1PQqUYWX8vcHTUdmg/6dBTfArwgQqd+81J5jR/HTG49psyZV5PFUS+slX+dIuZLqPVbPNP2v11+ObmlzVEDjaQIaowipCjdGGj8MyUc9yRzpXUlN2X6ZXxP+R+c4In39OJ+4tWShEQAREQgUwCtjV+pX4/E5Rub0Bg63nbOt9ApHpBwLYhuqxaJQiez93XiD9eVnDcM2rKIm0Xunb9g4uwaCKRmLlYfimOt5jzYdCagoBDbhc/fv78+fKZOFRnHkfnXhRhtsR02qoT8+v0gfGhtbxh7abjeh3ksqz5zNHWZKq+t8/jLrvzDiOVZ+DLgzbS7vpMl4LNZ/wTlvMtJx7k1DRfbHv1jCf/Ss+DtJMHvtKIwGUIYK3trjrFcPrw4UPalmaXAaWKiMBRAkddFUfzr5Q+HEbl2ypOIW3n+DKTZoJ5ZqmX44ulwDojAgYBzypK1jAbOXR+aXcpyFENcFZ9I29ppW2AqZ1Tq+AUOhqOiS3nfJYwDmX4+Z+00KuOkyFt/UzY/24V7Wy+rdvt8x436SmuSFvs6art2xnUJPNUfCuNZ9Jx616dP0TgqKv8UOZKXJxAqGmbDSg8ds5Y7nSjXS5j9Rl1bHOJ6XanQYg89OBHbcI2tVApIiACInBbAhqe3LbpO6y4YVGcFcPTj7vJgJPTlE7PyVn8c6rW7b1qymXT4NqdvWHsIpE8XuCFJXDo06dPBAkQ+MvQlWMCOKMXuesgYHplEBh/eHZ4b/G6Mnq3u/Al6Hue4ZnIdFI/fvz4kBJkhBz635fYaTge0OQHfZlh2ploAuloJtF7dfT2tPQJTuTduKI0SUrdxRvdgKQnesBTI9RO7U2LPWLYaSr1snahg17Nb00673CRTSkO0k6lSCofERiFAJEKGO4YwEvjlq6HGBe+cVxv17FRKEnOZHvmMjOazZ6BZNTFJcy3VZwiHaoy4/FmGskzZy/r19nKSrZFAO/E1qX5/KENXOe7OjnY7QWW5kcnkodiMOyaPaecx2qqp4icWgUZQgmdx7hodoGTJi2M1SnDxZJFQ/K0doGJx3uW4JTz0/YsSHBOZfkLLZXS7q+d71QpYXrIh1eYQdzuy96DqOPKwFP3/v37en3BuGRGkbyrkU5oY4wCcFXOa1h9q1VreZJYar9zHkXUYHqrZfVVlgiIgAhcgICGJxdoxMtUwTDPPF6IShzsd6RSoctsKw2ZnaFxHofwUmadWSWgplxiCb18RVYv4/1g3LEVY/n7pQT9nGFmJfLe7spGfCqvKKst+bvMcH231ocSQAZVngMHLzMe261HKhSGmGN7hIwK6CECmOj4HB/0WW53XmwAHmpKArIJyw7bqKvjShupRnX0PLrRLas/m21RQBzGoVYOpc15sMN8bnLMBKG9aGGXAx8eLeu2lnbaZa4EInBJAnRV2MD8YdmiyXENYLzxp0nNSzZ3WqUqDaTThBniLsPFNoT8yWFMCbU79HT1Jliy2ZwASrdckkDoktuqoNN9vHX7ued3R4jYG+dK6Ck9cjRV9SQ4tUqaXwjTDp8YsaSrDx5OYcanpTwYHrAXSBON6NM6KYbhnnYv4rVfZY4Aq+ejk2lPXZRJjZ+HVhPVEKDDPPEU8Uck2TSz6HnAOqxFhyJNVitTSFKVHbaOX6Q0Xe3PP0zpHOnwtl7gobqG1Rc23ynH/ueT9R5fffXVKUKqUBEQAREQAYOAhicGHF1qTMAYCZ4Yw4MncNduTAB1NNtKDknnpOqqXy6h1pe8RU1ZtlkbDBm6DgJOoElYJH+41biXsAlmAsLvCiVkeL1b8F/gcHz06FFy1eifcDTv7geMz3p3Vwwikp2aN1laz43E7XmSbaU50e0O4WiGY0vI6TxtR8PxjtjJTrnKTGoPD4O/7pOe8adPTun0TibnrxtnAtMk6/wz4QArmcUPBTdqknZKaAXdIgJXIvB3w7bHXvtKkAetS7L70vA0DYrCKXZyxTuxxOpFGjkBbiUraPZsFXHo/OjR3ocqq8Q1CHi83kPvBLxbweT+pUZzrObJgCtU6ajHqmE6U8TeqiTzSbzhyTLgBsFLwx+bvtA6VI3ccI/g7UnOcxbsbgd8LiOctkn2Mnn8bMmZexoFZ+luspynbjfzzAS7ttNtP2zCS91gsiez+XS7CLQn0OFIhzHFBXrhC1h97Z/GqESmOJ3zy+wX02y2KBJSP0VABERABGwCGp7YfHS1JQGextCjFRbNeWwJNgYKT7Y5xr0QFlTKMUgAlce7MhddL+CKCu4axh7v3yzq3Q7UlAVbvN5zHgr5u/DHxY4Jm2Bu4MOHD3hmL1a1zOowx8CHaXIywatuT/fiz338+LFdBDMcPUSjMtfica8bdWnzrq4KkPBsn/g1gdUqzCf9i6rnW048GEXaLVPyRHQ9F11kMuaQRWvTkHay+eiqCIiACIiACDQgUMrtlSlqESvFKYO/yieOg7bqIut3i4zOewhgfnuS9eDH8Mi5mmb3Hek/5CUacFUdm7MR4C4xOOdHL/FQ8dUmfJjEmjDlw8RP/w2x+oCdezIK09ndmGBL2iif1WRVHzyPl7LDLngGtWtI7E6/zVnpQARE4A4EOhzpeHr//ptmtxYyNuxGxA502hKYgj1/ftOupq6KgAiIwOUJaHhy+Sa+TAXxd+EXal+d3UD5NJEOuU2I0603KIiinFers2s5r951k5NqyoINne9D9ghz5SDgqf7TphqHHk0PuNHToEYzP5iIT/z58+erHBge726Nw8dx7DDi1ZxrnMwPij1xCnCX85JYuC3K8uqJZ5wulRMlDItuo6DDEnXchkB+y3qm65x1kXZyglIyERABEbghgWTXzG33SU2ueDLqgo9lt4E+jQXb9doXZK6s7knAs+uDx3HcM71kZdhJpVhwHg64UNH1JgmocliWQaCxMjQkufmlaASdNrp3TrlVdWF5HHc9P3W7tpNm127+qqr6IhAS6FObjW4vTYSvUYvwaWl8zJyyp8Nimx6n8dBYfhUnAiIgAiIwEdDwRE9CPwR2A3twNbS3KyJXZ6l1YgRQ+d0yRI7Va6aogqsFyXJexTKdVFMacI5equpOnIW5fhDwVFU20vBrmZnOtQ8I4c2MjeY79ct+aIoAtofHXX0cx7PDh/Ek7NqOxr35lxLij52TWPmyHcoBX0kpk+JQucmJq040JkulG/MJ7NrfniKWitFz1zKNtNOSic6IgAiIgAhMBJKjIW0r/cJ4h654n1PjPC3dCnbhJ1lVq0rAE3iX8DWeqjIfzdxWhuf6Nzx1iYZImU6t3RI9ceFkIv/ALskGCfBGhq8wczzsCpFQbrTV9GoOeJjrubDYDXq10Ojk0F2wZtei1tRPEbgzgaG1WecNN7rVdy5euuPI7FyVh6GB81siq7frpAiIgAiIQA8ENDzpoRVuIoPHqUiM4NY+jJUoUeLsDywbUEe8hKfK7Fx5umPNtpwrkR8oWzVlkcbCV1nPnRhKeJcgYOrMo+kJ8w/pXP6Y2OhMPwu9QjTKJUP7s250Hv18HAfhbWl3n4HkCIzdnJ0J5l7ZmZ5k7J3jT9wmZeZz2EbIuZSxpJ3F1oGHQJHG9cwa7goj7bSLSAlEQARE4M4EEizACVem6Tsu82R/bg9DSI+z7JSmSViReIqcKlQEnAQ8EZ9FFg065amRLFkZ1hAmIc9oVfOLFy8SMvHfEgaVbt1VZAi5lbnO+wlEz0ZagDiRxFE+qwJU3bfD89Q1mzZYrf7uydM9pbsSKoEIiEA/BPoc6VwjCGB0q+/EpxR7wNPX8/RGc6MnyqyiRUAEREAEtghoeLJFRufbE3A6FdmHkVXNzhXC+bUgKhHjB6fohw8fSm1zNkuFsWQEFjPJxR7AtYOek6fS5lroAAJqyvzHoNng90ZBwLQKywjy2+ZiOfCxvMyJbSY85qDSJ0+e2N5qEhfvPHJaJPpWYEJWmfQSSoxucZoL4V2eKY0wfYPjsabNxpK2QfNdqYgisSxFXjFppys9V6qLCIiACBQnkGABTjLcdiIwOfo5bR/Bsi2e3NxlxYhyO30cFMmjnyKQT8D2Zkz5N/PW5VdnNQc7qKX/ubEwUJuBee3tE8LiVnlyUv6BLTKNz0fDcGOSyRDMs6CX2SOcn0YmmZeiiqzm1vlTt/ti2opotco6KQIicFUCfY50rkHbVrb9W30ntgL9rE0P2RQBfGIDqWgREAEROERAw5NDuJS4KgG/M4G5jMePH7M/brPAKgIkKs2DUAXcayzVZjZhisflX8wtIveo5tOnT6syV+YFCagpM2E2G/z+PlPQsW5HsTI288zrjFWvHGkxfd6/f88Dtzus3SqFG+mE0N1oavsTOcBvtmZlS9rovMe3Ht0S/Tx98jtBgOQYiKjuBX82U3lFZE5gXqRcZdKGQJFugqURmbaytFOb5lYpIiACIjAogWRrpEM7sE0TpFU8mXPZSu16q8sW58ytEzhOaZVMBHYJzGub7ZRjDV2XdRl9KUjouUrb6nXJZOsMj0RY3FayzsMxt8S+9nkG9WnjcU8QsGdrwBy8HlfA6E/d6Ioop311rwiIQESgz5FOJOSgP6Vs0xqOveh2Z5CxNLQHcBpe3SUCIiACHRJQj9lho1xYJFYs2/FUYd3xD/BHyCwfwuLGNEdHmOFZx0QY84H6s0pXuQUJqClzYDKIyLndf++9dgKGS+1vBfrR95OSDiNzy0nm1JkJY2t6o1JMEtNLGQlOubQ7nt+ValqwspusXoIEAdJiIOpVgZzH8vc1U9BVmSvzLQJFIlry1Z2001YD6bwIiIAIiAAEkm2nDu2KUfjhAAAgAElEQVTANg3qCeRaSlLEKlhme+hMDzKsCtytYKvS6qQI7BLwmN+MvpPV764AbRKkKcM2snlKYfH55AMhCNK/gYon52UazyPBXUU+JrMsXWeOEpg2leEunhBPLO8yf8K+PWZS1ehzZ0TR6EHAoyui5cOjMyIgAmkENKBI4+a8S8rWCSpMxh5G9iwniemFnf11mLOORUAEREAEuiWgHrPbprmkYAmxajyi3PXo0SNiutg3F3Pl119/vSQcVUoErk2g2fj3XjsB89Cc7idlfLjqU8ZJzY7uZz3WFP369etnz54lC7BaqTk3asd+w73NlhUZq5/+4aQEZWE31txqzQ4SqtBMttWCxl1otVodnYwIsKTBvwgvunf+SRBwzgcspJ1mkjoQAREQARHYIsCqJGd8UpjDPd2ayX6xHszUKdwtbMROjrsVjObubeDZSZNJDJsAXzeyE3B19G2AdyvY7Xs9S87ebPzNP6seeBZ2nu5jrEpgrMyJxnbu571VL0/oMIZB1bBvz1OHDP13cygTw+bUVltbD6HOi8DdCPRveFy4RQR/2bgMJHf3+8f26+1jp8uK6IwIiIAIiEBEQMOTCIh+nkgAlwLmhGfsvxSSCB8cF5PvAs8A+TBDxL8KXFmySjijOYUEaH3e0m1TNntVbxcEjJ8UnXhiECQ7RqzO1qOjTwwC5v0kXg0su+tc095kerJmz7RfQs8k325up7tLEqKQT3z+V3nySq6e10kROIVAkQcy8y2Tdjql6VWoCIiACIxFgA5rdVhh1yKzh7Iz7/Zqcq17+P5DgrXfpiG6FaxN9VXK9Qh4NGoPOuF65LutkWdQxlxLt/JLsKMEpok0+66q2wBTtGciUE+d3Ua6KgIiMBABDSgGaqw7iMp6P2MFCwToghUBPD8JRFdMnhat7ZmZ7B5MSq/qirJdGc5K8ODBg7OKVrlFCHz69KlIPspEBEQAAuzMyLa+mSjohUMnxhQNjDGDudL/suHMuut2ERiRQMtphdsFAfNAoPtCndj4EdmaWOphR5mXL18insfjfAgaewD3OarZaotDtTvdV5UQhWz7Mg5V/4aJE4DfkNLQVS7SxJnqJfP2ib+009DPoYQXAREQgV0CyatWul0Iu1vl5ATJk1LJkJNFHejGIibTQPWVqJcn4In47MFvk9kQtj48fQSRWbuCt9NXegZlCscsyPzcrIjp8fjKvv7666pyelyyeuqqNoEyFwEREIHLEJDVd6gp2aHJXjyMDfDu3btDeV418Zs3b9hMysZ11bqXqhdRIN999925+4KVqovyEQEREAEROEqAnRPpBV68eHH0RiM9LqzZi4XTHgcmfQ2fOOgzRsuoiC6JwFUJtPS6/+6qEI16tQyyjsQwvkzXyQQzXu+ykrCWpduRTJFh6umT3y31RfQ8l/p5OsNDFbkA8EP1vWHiUjqQaeNketJOyeh0owiIgAjch0ByCEiRXmYszslV7mEgM5apPNaDIWlFYCaA6e6J/zvRmzSLqoM2BDyxmEii2ZQ2zdGgFM9uEWiAql85++mnnzw1TbYAPZm3SePRt20kUSkiIALnEuh2pGOHz54LTaXXIPD8+XPb9uNTAIoAnsgTAfzs2bNkH0uN5hsxT+K0Hj9+bAQMjFgpySwC4xLQ8GTcthtXcmyPekN7HmkMG1bsEArMrsBPnjzBjMkJWhiXsyQXgX4ItBz83nEn4FIBXglPzLwCY3lvP5NJ7H8DoiIWD6tYnj59uqxsJ2c0Uu2kIRRW20lDSIyJQKkHEg2TPCUs7aSnUQREQAREYJdA8oaUWPvJPdSuVH0mMEZhhsD9DNAMIXVJBESgCAHPNsAUVDX+r0hFMjNp6Y7MFLX27XYgyFS6uonardAy/++//363OAKAdtPkJPA8dThsh/iyJ36VIo7lHJ66VwREQAREwCAgq2+GM+1rO/9cHnz77bd8Q3V5/p5nPOum7kkmodbA1KOVwE23iEACAQ1PEqDpltoE2JmR/Uc8foAcSRiY4+6YPB6EHePWICY4J8PT72UJDUEU/FE1Vu6F/3JyEk/uiNObySPA3ZqyVACSh+0dg4Bb8o3awJhYSp7Fj4rI/4k3mf4mXx56EVax5MtTL4e5J8gpgvWaObefdS/LfYaYNjiLj8q9M4FSr0bOphHSTnd+AlV3ERABEXASoMMiECShy0iLiHVK1WcyYxRmCJw/IDIy1yUREIGuCHgUoyI+u2qy2sJ4pmHq7dpSu3bKPyLg3NuPL2lGN5b9qaeuLE/lJgIiIAIiIAK7BIi/YV9bIxn7HHU+y2kIX+OSomoKUhXMgjCVlQiIgAiMSKBNHPBMBp8Df6wE63wbx1lgDohoYmYHsfHcMhGWMBcW5qbjEwmoKVsuwrxjEHCfOwGXCjsr8uqyN9jbt28zvdstn+MitVYmIiACIlCQgJw4BWEqKxEQAREQgVUChB8l7MKSFhG7KsAoJz3hfcu6KLpryURnROCqBDyKUQsDrtr6y3rhmPbMK6ibWKIb9IzHmvr6669re26Z1toFOMpTl7MoeheCEoiACIiACIhAEQI//fSTvcUPk6Sj75ZXBFSYSdpa9DAHHc8EToxVmGXQgQjchICGJzdp6BGr2TgOGEREL7AC6tWrV4QCd2vngIXdi3GSeLxzI7b7fWRWU85t3XKn2t/Npd7noLbT1iC5pac63FEGpc9nboy67F6i8+BLOrvJzkrApM5ZRfdQ7olvQQ/Vlwwi0IBA8qhS2qlB66gIERABEbgGgbRAkK0hyTWYLGvBd4WWJz1n0vB6clYaERCB3gh4lgp06LcpjlHrGCeknlhMUvLdxuJNoAxPIeBp8cyNEnbrRRzSbhoSyDjxUFIaERABERCBXQKy+nAU2L3q+/fvu42M2W3fegkyZ43rCTZczuyixdd0hxNbAouACIiACBQnQJRk++6VGSK8HJg6XcUk8JkmRHrw4AHLtFitnT+NRW87/RVvNWVoE1BT2nxqX73jTsC1mRr5b6mqPneUefnyJQKzzMKokX2JdSSsZdS8iE2p/VUtMG3PXCWORQCLMN8Tmp/DWNCKSCvtVASjMhEBEbgPAXvKaosDPRTOnfssCfPE9i1Z0SXdB9Gy+jojAncjsOWrCTn06bcJJdRxKQKekNA7BIWX4tl5PsxM7EqIi6B2GJDnqbuMcQLPXeZKIAIiIAIiIAL1COASIbjE8N7znRA+l1pPgHFzZrYXOOwdOH2Ve9yKnCg54wiGlsR7yel0YiuoaBEICWh4EtLQ8SkECMpiooeoXMM4qSHYtNsuPfvnn39eI39nnizNYnNJzzealhniJ6Fj5d/pj81WOYh62OfPn5P/8l6dKU5ATWkgbdnXKAjYaIjCl4xNHVBGhQsrlB2ucMa6aRPnkwh0V6f3HKswkjfpXM1trJNaYDpWe0nauxGQdrpbi6u+IiACIpBMAHcGPo4EWx37/D7r9KhsAmG++p1wl24RAREYkYDhqwmrc404ALzhxozCnUciYVt7wjHT1uGEpei4EwJ86XtXktrbACPAxZ46Q8/s0lYCERABERCBIgRk9RkYMeS2FgEyPU+nfA3L3yCQcwk4njVUOUXo3usR+PTp0/UqpRoNREDDk4Ea67aiMlmDcfLixYu0WNhkbrwdjx494gMIp8wWsQsy4bkef0hYQQw55m5YUSODLcRy7rGa8lz+Uem/i37f5GfLOOsZqaG/et5BBLFzcNFzsKa2q53k5xa54QFP2uvXr1nvcsO6q8oiIAI9E5B26rl1JJsIiEDPBNKiUoyBSc+VTZMtIUiagtLApkmou0RABM4l4Fkq0O3K7XPRXbJ0/FdbQSFhfRUEHNIY+tjzAbQGS4M8tpmeuqGfNAkvAiIgAiLQCQFiXLa8BNj8DA0UUNJJS0kMERABERABEbgVATZ8efPmzYcPHxq4ICKwRHM1XuHDjgyYZJTrcYYgLeFqbKKPncaqEuJNnz59KoMtasSzfqopzyJvlKudgA04hS8ZKqznz0rS36BPWQKSjIPpEybRUcfJOdS4kZXQRbKVU6AIRmUiAl0RKLIqNHn5hLRTVw+DhBEBERCBzgngEmKB+FEhjYHJ0az6T59QWWb+5EXqv2UloQiUIrAVBBDm3/PK7VBOHecTcPYap2yRkl875RARcPoqaze3cz/yywQBl3J6RK2pnyIgAiIgAiKwS+DJkydbxh4GP5ei70fvZqgEIiACIiACoxPQ8GT0FryY/J9//jnxuCxQZ0tg/jzL1IsQIJqrzX7AHz9+ZD7Lsx57qhfzX3zkvLZbpgjDu2Wipuy2xW+6EzB6k1UCyz+n8zetObfGluTW/8AyOZptYkXdWZCRxq3SXf0zr1RxZSsCItCGQPK4UdqpTQOpFBEQARG4BgG8QgmhaZ6It2vwSRvftV9tfw3aqoUIDEqAlb27kve8cntX+DCB7dspshgyLG7EY8N3N1cnoeed79VBVwQ8004NQm89Tx0rlOQr6OrhkTAiIAIi0DkBWX3LBuILmVtdP909a3LU1S6h6YwIiIAIiIAIiEB7Atgk2C0EWbIx8HfffdfAL0Ed2ZfXuUQ5GcjLly/ZenLLHouyZY6G6hMSrQjgiEwPP9WUPbTClgw3DQLewlHvvKExO588IGAajZ8/FcRSFXawr0dYOYuACIhAVwRsT2tXokoYERABERCBoQmwSjtB/rTo2ISCzr3FE1WzlDAN6TIfnREBERiCgGddROd+Gz/n5JWK/iJGT+npONrMvoxOcgj53759uytng6VBF3vq8CTbVOUtsfnoqgiIgAgUISCrL8LI7OSrV6+ik9NPtpe7iYdktfo6KQIiIALXJqDhybXb9/K1YwsYooExVNjdkl0Mvv3226ouynrTIgQ08+lF5zctcbtN4b9U//JNPFwF1ZT9N5mCgBu1keHP7XxHGZRsqX3mnz171tVYWk7nRk+/ihGBWxLI8bRKO93ykVGlRUAERCCRAPNVCXc611sn5NzVLcYobEtOdtrDIbV1VedFQAQuRgDHpadGnfttPFWY0tgDjV9++cWf1SVTMjvo8YApCPgarY+L0rPlQb05sBmjx1y50lOX4y2ZoelABERABETAJiCrL+TDHnLMToZn5mN219PuRTMNHYiACIjADQloeHLDRh+0ysxZsP0qW08SEEyM7OvXr5kYKhsTjE+sxtfdsbXYANizCwMWLKu1cdco/LfPp1RN2We7RFL9Pvqtn5UIGP5cppkrFZqfLZure9SxvyA2FaZP6kRrQz6/dpok87e+UorAEASccQC7dcnR7dJOu3iVQAREQAREYCbAx6GICzGGG3PK8OBo+vDeUY6J5Uqw9tOCqkdhIjlFQAQiAh4tgQP6Mp8G1uRW9ABEPz37wnKLPkQYcRv0p2dBFNNptV9/49txIdiBgoB3PaV2XFpYax2LgAiIgAgkE5DVN6Ojq91a0kP0TI1Il7loHYiACIiACJxOQMOT05tAAtQgQLRVGHCFtcM+wTg5mfTxLG43ROLr7nwQqaDji52Mt77GEImBBwb5azthokL1009ATelndW5KBQE34m/Mspddn1GwPox+DbGTCyIOmE6oB/VdJMzOs2tIMivdKAIi0J5ApnE8C5yj5aSdZow6EAEREAER8BDgO1BH7Xb6O2Jkc3orj2DnpjnKZJIWX8a5Yqt0ERCBlgTwTuwWd5ltgKmpHXsn/4an4+jWibf7JCtBRMDT3FsxQ1FWOT89YjSIRc6pwtF7FZd2lJjSi4AIiEACAVl9EzT2+9haSPP+/fuCAS4JbaRbREAERGBJAG8tbgrGCATzEb3KIH36l5Qodgxp/mUCETcFYwT+vbZrd8mnxhkNT2pQVZ6NCbBJMH9ToagRdAiahHDeNEcfnhAyKVIF4s0Qw5MVO7Po4wweUGelUVOeRT6h3N8l3KNbjhKwN3Xocz6JzeSdGvkoDQIOtkbdR7PKTF+E/O4CskwhdbsIiEBjAmkGcSRk5sSwtFPEUz9FQAREQARsAkxc4f+10yyvVrL2lwWddca5oWMoHuHU4U8di4AIXJ6AZyfgTNu+K4aa3LKbwxOO2YlHy66Iru4SYELLswCY/W92s8pMcL2nbtepYselZfLU7SIgAiIgAhMBWX1woLvHzb7smOiJiIxRBLBeFhEQgX4IoK8IzGBfT7Q3m6mxa+YUB8yYZVZiHPATJwafNHnx4gXJSMwtBGbZgSj9VPMUSWaAW6VreLJFRucHJcDagCdPnqBSUCwYPAmfPeStKRKPixjOGShFAHf+sKkpO2+gSDwFAUdAqvy0p587XKT17t07zEeDRaY9hIWKSWrk3+ZSQqjEUrBd23F5i86IgAj0TMAzEbgrf6Z6ybx9Ek/aabeZlEAEREAErkTgu+++O1odpwvmaLb9pPd85juSNsEpFuWgnyIgAmMRwBu+K3CRFXq7pbRJsOvMYbO0NpJ0WAp194yhFATcYdsliOQJveV9CT+vmVCK5xaPJGM9dbvbJRTxeHjYKo0IiIAI3JmArD47AnjeLe/OD4nqLgIi0AOBH374geAqwnkJzEiYneQWHLx4LRi5TDF/PVSqKxk0POmqOSRMYwIYPITz8hYc3fqEpQiZovK5RefsjCKAM1HXvl1NWZtw8fx/XzxHZbgkYCi4DneUwdzc/dod82RUyg4UXnIIz2CS4vM992O7RXzoCRZ5yEHHIiACvREo8lJnBgpIO/X2VEgeERABEeifAP5iJvk80UtzXejyCHhqEN0yl9jyIGG1Orv9XZVGS/IqSwQGIkBkgEdtdui3SYa8G3vnAZJceuc3emIxqYI2jeu8HZ3ieRYA7HpHnWUZyZxbdmV6GAwBalzadarcdnPKaR8mmN9Z0xZ85KYARx4nRfIVpKqsrkRAVh/9+LJLQnVgAzQb+OOomS1MWsTZ71/pOVRdREAEDAIYh4S+GTEkxr3LS2g8wjbYJIK/HjZiW0p41pllXxBJctvhScRBP5sR4N1vvEckxbFIABXh1zm8ONgtyUMtdpx0hhETEZEwj9OssVSQmnLEZ0BBwNVbDf1omBe9uXGJA+D7ETaU9+/fM0gmfncKBbYTG1fpaZhLO3H6hA6PgbfROobw86XdBWRzSh2IgAgMQcAzF7hbkcwoXmmnXcJKIAIiIAIisCSAdc3f8rxxhoV5OICMBONeStjn+Ci9ceFIchEQgYmA0/JvFiXQoF12w0Hu7OKYQzSMhrhSRLhRzTtc6qS5nWI0niDMfAB2I1zHqk4mjel2JjWxM3fJFCnrnpmgnDH+k6eo7wlNtb48gZtbfWH07dzWMJkmN+cztQ/o6GflryCz2rSVvwiMRQD78NmzZ0uZsWqYXiR6hAP0BpYz8YKM0wlm4A+tEiqW5e3oHLIl9u7169cnBmAsBTvxzKyHt2S44fBkC4XO1yZAPOW02LjxqqSpXjzqCDDLsFtZRlhp4bnEmznXVMPh7du3u5IowVkE1JRnkc8s93eZ9+v2XQL29PPuUHw3/4IJsCN3g5JRxLPVSCeROf9BwDG6o2AVjmaVGahHcT///PPRQpVeBESgZwL5LzU2a/7Eg7RTzw+JZBMBERCBPgmwSI8+6JBs9lDlUFZdJWaIcbRDZxvg/O67KwgSRgREYJeAR1FkOj12ZWicYDf4gGnFxiL1UxyTqbvC5A/TdotQgjYEPK//ro80X9RLPnW2GunKE57fgp4c8J8TirEbfODJSmm2CPBG88IytbGVQOdF4IYE7mz1sQXmcmdNOqCWewDzyKGUQuV/sWHFDd8pVVkEChLAhRtFAKOj2MGXYF+2lmO/BlYysBp5Ck7lX46JzUC5YViiW9BmuDENeTDICcBIi94zsh30koYngzbcJcXmNZ/qhYVw1rwM6gVV4xmYJ4fnOiOAQUERisLv+VFXU/bcOoZsCgI24JS5ZGvwfgZ+UwRwOChd1p+eiY4hPI+3+mioQXg7x+d66PLnb2zbMaqsfoqACHROoMiyhCIzhdJOnT8qEk8EREAE+iRgDz2WMmP8//DDD8vzo59ZTvjt1mj2we2mVAIREIHLEPDsBFzEtu+H2K5v3XYK9VOR4pIwEvTU/WLPQ3GMo2ToNH4arA66ZBCwvaF4pht5lGcslDN56jTMRMceAkeHQp48lUYExiVwW6uP4LmlNpgigHeZlG3uaKzhibYpK4ByEwER6JMAsbzs1BvKhk+SASmRwU41xTiFaOAPHz7Y04jEGZNnWNA9jzU8uWe791nrcDVywvxFqUqharBSdi0TvGQJyyzRTmE1DZlZzDBvPWkk06WzCKgpzyKfX66CgPMZWjnsrrLqZ/4AS9GOZ/3Tn/60NBanTsJCsHeN/sM2UvcyyLoexTSn5cWyvLQbdZcIiEBvBDwzcLsy22twd2+fEkg7OUEpmQiIgAiIQEiA7uPoIsPI7xzmNu7x0Yjeb7/9lk01xq2vJBcBEUgj4PFKH1WqaZK0vMv28tt+oZZyNi7LORKs7b8iOBU/24MHD5jWTZhraQxt3OI6efed7sR+XMfOFrfViK2CnEWMlcwGMlZdOpfWjvDoXHiJJwI1CNgq95LaiWCFFy9eRDDhQKSLM7QuujfnZ2RvDNeh59Rd94qACGwRINAiXKiAw4FY3mX0xdbt4Xk8mYwfX79+HZ6MjvH6EnMcnbzbT7u/s/vKu7FSfVsS4Mk80e2DXfT+/fvdNbpOX1nIbWmJhVfD46MzOOG9Om5AQE3ZAHKlIhQEXAns/2a7O6fefuS5WmHCBaIRaZSMmLatgGasTDqJKP2hnxRdJNztUKFz4vxwvWhF75yzDkRABIYjkGDOLutYalAt7bRkqzMiIAIiIAK7BEJX8m5iEtD3OWNQPLn1kIZhi2c3x1lUvF1+j8Z8lw5EQAQuQMCeCpoqeL3ZetvFf9sIKs9IkNnB2k489mqaujAcZdo9tJ6S8TR37YBvaucRg7CA2k9dcc62GXbDWfbr9SPFn5lSGd7w6SqFTvlclcDdrD6C4ZbfLEYznBIBzEMVjTUafGHgqk+y6iUClyGAAzaMG2HEwZnMXQmYjrSDNHAUs0DiMgwTKqLhSQI03dKGgMcnUE8SlM/uRFJkzOwKw7yM8xZCIDK1364wlRJgcPLdielvK3yuUtEts1VTtqRdvCwFARdH+o8MMapsNdfJjjKsMLM3nEdO20Bkq/bMtRoIgK78B7uGR+xwnFma3cqZmet2ERCBlgTyDe78yN25vtJOMwodiIAIiIAI+AkwsXS0M7pYCOzR6jCQGS68xv88KKUIiMAWAef6h+vN1tvhaPb02BbMC5z3jARrR4XyTIb+pYcPH14AbJ9VCDlvSWi/KVt3HTrfw1N3SGBnYhvvDcM0+eKEE52S5RDg0Sq1Jj9HDN0rAl0RsPuyi1l92FGPHz+O+DOzeVYEMJKEmwfZAdmR2PopAiJwVQLhQgUUFJFkRWpKkIYdB8xU44kbjhapY04mGp7k0NO9VQl4fAJVBWCXRtvTdXSngN2o4rk6R2dw5htPPyCqDeGnP1byny5PJQHUlJXAtslWQcAVOe/Gb9mD8IqSBVkTxR8uOwuu/O8hHjRPD0Qk8W59l5mHZ9CVdqhxmLjgMcZx5gjcw6egwEezoonpwpm55A9naKlBxVExlF4E+ieArzDf+5mpCUNK0k4hDR2LgAiIgAj4CfiH6FOeWLMfP370599zSgYUh3pzfO4KF+i5QSWbCNQjEM7Kb5VyyWA1u1L29NgWqNHP0wl6+g57aiQfQtR900Pl56kcVgl4nvMG/D3uxNpP3SqfqidtFVS16LMyZ38jvvKMs6jBQ3VWHU8sF68+YIm09nTrJ8qpokXgFAK2yvX0hqeInVAottyyx0Q50NWeuOI3/PhqD3PBCWB1iwiIQEEC0a6KnrGAv3QmE42FZ4x2w/hjf7Z3SGn3lXcgoDqeSKCsHkiriKE6yNDjK5vLxR4LjZ/5/PKAQRxhS8vzOtMJATVlJw2RLIaCgJPR7dzIvra7avF0w4I5cnuBAiqY1WPOcTL2a6Y3ExvUuRnPDv2Dl4k/PnjHPyWnP+t2CR0xDTQxS1IQkj+mlFgPfdamy/9ETT9EoD8C0ZxrgoBodQbbCTdu3SLttEVG50VABERABAwCWO+vX782EiwvZfY4ywzPOnO0IvrY+lktpXJF4HQCDJB3Zch0cezmf0oCu1JHN/k4pQrFC7W/jjUXtwwumS8VOQi7JNxxg34YsQiKqpk4PXi1+Tv9n2U9DFXBTpnv4r1nFBSPE25zGv2T/koT4JEDLL5u5/xFg7dARYhAPwRuYvWhB5jzimZjqTvK4UTNQPBE+CScPhccCqNjERCBUwhE84+oBTbwinRFjmCYQ4aqIdbQOQDJkaHDezU86bBRJNJMgBVZBZXAnO2hA3wOhuo45CR0+tYQr7Z7LSIQWYnRVf1cElBTLpmMdUZBwFXaC33tmX62B+FVJAsyxdrbXfiFUXjI6016o58ICt88ROnvGmSbN6deYBtj5ldS7/7bfeFUTU4+Ze/lOYwGFVP+noezrCTKTQSGIJD/ItsL5hIgSDslQNMtIiACIiACEGAl2Ndff+1HwcD+Ar7gaFON3eoTKn1osLOboRKIgAgMRMCzZeAlg9Vspw2e8fY+mdMfG8/mK3iNqsaR8NWmcFpi1193OrRxBfBMYtmvSZG6e566c/3GadXc3Vey6nuUJrPuEgEREIGrErC7s8tYfUwpRr0PZ073b0QLDkfs06/6XqheInAKAebrI7WAEsYZ++jRo4IfSf7uu++M2tlXjRuHvhR1EMu6aHiyZKIzLQl4PAO15TFCch8+fOgv3V+Xxi4vjxfIX807pFRTjt7KCgKu0oJOzXXifBLmpqHQJyjsAXx0J3ZMJe7KYYrVuytYTv5b92bGxa7G2m6V1ez8q1evtsq64azeFgqdF4GJwNGvhy+54Vet8T1xaaclap0RAREQARHwEMBAPbTOjY8Ue/5fwgkAACAASURBVLLtNg327aFOk0FHjY67Wz4STAREICIQzcBFV6efl5yt3138sDtJtspq6JMe73ZtV1XkwBm9U+75eQiDrbfktKOmtu46dL6Hp+6QwM7EtgK5pFJ1klEyERABEWhP4A5WH9vXRVY9Nhtrq9rTjkqMOvoGpkUkgH6KgAh0RSDSCaFshJQQsxGeST5ma2HjXv/OjkYmw13S8GS4JrubwD28mIa/69Dskme3hal9jRJrPAC2HqhR4uh5qilHb0EFAZdvQTZujIadW2WctbqICXLij22vN9tipX1yDs9CZhww9Gw7dYtnznnmVw51Y1FZyFzKRo9yTv5JK2+FJtfewCZZZt0oAicSyF8FW3wb4ImGtNOJT4WKFgEREIGhCTDWOLTJPQYtO+mOW2UigO0BTlg17OFDcMJ7dSwCInABAs7x+4krt6tCtqMQ/K7eqkJuZc6+brjd8Brxx0F+z+XcKK7qFAUPZDgrTAMdXZO/hUvnlwQ8e8DY78gyz4QzYYtv3V71qdsqNPO8rUAagM2UX7eLgAiIwMUI2IrXVtr9o2BZb9Sf0nX2EAEMukiwqw4r+n9IJKEIdELADkGLVoTmyGx/F845+M0RoLd77Z7O7iV7q4vkuSQBDIbTd+4zXgT/TsD4tfxTM41j5GwNfMnnKqdSasocep3cqyDgwg3B9IPTVjtx8wNGwrYWJpQtZ1ssooeJIc4hy6oX5nJycjh6L53NVsisMytnuztzy09mbIQ24ixCPhDl0D8BWy9VlZ+hr3PxxpYYqPQctbmVLeelnQw4uiQClyeAdmKfcsxL5jCc4UqXZ6IKHiKAWX5ojQoG5Olep0MVnBPzshwy5okAbuxsmkXVgQiIQA8EPMb/hVfPGv59Wqdb5zhGEcvOCaHA/YLXiD8Onj17hj5/+fJl8nPlXBNSNXQj6sIO9d3JFY9ulNkZAsnZJiDMZ+sY2luXwvNpuzOEObQ/thVI1feofWVVogiIgAj0T2BQq88DlgnEyILqJwIYD17YIV54WOFpKaURARGAQKgTlkDsQNVleuOMHQBQsCBDhq4u2eQ1POmqsW4rTGTPtOdgOEBsSzIU1R/jYRQXZljqmNkuv2ylCh06Hz8uNWW3Da0g4JJNw4QE0w/OHM8yLPAg29Nd7DqZM30yVZ9guMxvFzKXA08nzCLJ2EXGNo7tUuih+4nOQRLDYjDig+066qoIVCUQrY+vWlaUef5L4Zw5jsp1/pR2coJSMhG4DAHGpUxmENGCucgXwTAvHz9+/OjRIwJf8re7uwwlVcRJAMPeb+Iyws+04Z1SFU/Gm+LPk+3/R4yq8VdQKUVABHYJeKa+znLa7Aqfn8BelG67jPJLT8uBMRGqfnUCj86LAV3ymkyCiT0i+Wc+PLmFaTD8wlXlFJRclzBb5zHuI9g+ePDgPmanZycbTxon4dVkHu+H/Z6uZtvDSVuBDFqpHsBKBhEQARFII2ArXltpp5XY5q7lZkxsftnJHsAQiDr6emZkG9oqRQREoDaB1XFuWqG2wilYUJp47e+yezq7l2wvrUq8JwEjpKcNEMMB4o/y9HxzaaqOraaKVzmyyornf70M1ZQXaFMFARdrRCJWD809N1ZwUz3x7NuajhCBUsEl5OMPOFhtBng698ZYvT3hZOYGxuG0TULpBW8xHkUePH1WsiBqZVWQABE5BXPzZ4X2thXjblZs1ERk3m6ynATSTjn0dK8IjEUApcSoG6NiueASPx0BwSicftYdjcX2ttIyE+b3aRILVWo40Aw4wVJ+LzZRzo0/OdKMgwoSARHwE7DngaZ8/JrTX24nKW1fjV+jNqsOTozdUF1mTRIiP7CpPPVl2qPe/vHR8puW42I6RJaZrbK9udnpn+hKews8q4jt9zSt3AZ32S/UhRdXNGCrIkRABEQggYDdm9hKO6G4Nrdg8kWbMREB3HhHIbum0UShuj8bl66KwB0I2DEhRgTeUTh2QcvphqP5D5fe7umkn4dr0EsKzFPaOCAqwmgEffo3UulWvWRGgESs7vBTTXmBVlYQcJlGZIctI+xytYz280k491c9+7N4iJQwZTLfvjzAqW2bm8tbojM4KVp+kpioGo8jPhJy/smc07md9CQJYRDGjGbL+aSZjA5EwEMAq4KFCp6UZdNEc65HM0dz5u+evluotNMuIiUQgWsQ8JiUOAUI1+jB5LgG85vUAmeHP5yF6bSBAs2Z6vMvl2dwMVyI800eUVVTBBoTuPlOwPZElz1J1rilKM52cYTyRPEW4aWtY2cPkuna2iqd81h0oaeOgpoNiilolxgPA0/LxczOeq1pNHR4CSvL8NrNKe2wrTlZVwe2AVk1mL4rDhJGBERABPohMJbV5+GGWcLHssKUvUUAI2FkTp9ue4S4dCwCInAKAdu2R4+VksqOJzZC/UoJ0FU+Gp501RwSxiBwbvROZLfMctqKa042HfjnnhrHmOaEfkV1vMlPNeUFGlpBwAUaEb95wqfk7eF3AbH+OQtmu23nPu9z8ZUQbJTy/v17v6b4Z5H/9otu4FAHs8zh6BlaMyci8Ggs+FHxdtPT0MYkFjCbzSftiqoEIrAkwPRn4835eCNyzM0amnOJZToj7bRFRudF4DIEiGX0m5T06S0XSl0G8m0rgll+yNSPJtW65YYz129+M/Emp0+3TSnBRKAlATpQzxCg/crtZhDoFGxHjT1V1kxOCmKluuHiiCQ51NNN9zozt2dSIzEO/Yxsv2YTPyw8C4OPDZknv9yVzE7Pps4eFWFAsy9Fjb6V2L/jzlYO7c/bwc2NHbztq68SRUAERKBDAgNZfR562KhRb8JcXld7ACPhcnrxwsMKT6spjQiIAASw7SP1NWNhbO4cIMy3GAdbwXzTLXdbk6DhifGo6FJXBPDPnOiI23KAbGmtVXR+v5mtplYzTz6JU3Grdsl5hqspbOdqchHn3qimPJd/kdJ/XySX22bC8JIRXZru8DidS4Fdfh8nyhkNxUY4NURi90qmYXIinjHRCH1rOZInjhYatmkYAZx/0m81lnYumgMkjz6EFF7lWHEPERD97JAAyxUwL9qEAqNYnBOfW6B4p2pozq3ipJ22yOi8CFyDwHKewKgX9iexj2W/4WAUp0sXIMC31Fme54zuPdem9dN2VocMcXNXGu/4pVVKERCBTgh4tgFGVLwZnQhcQwxc+cZQCH9IJ9UvOBu6xMh40OnQq+TWx5ALA5dpFBxKSzmLn2Fu6RDY65mdWAUtp53CFoz2fg4vhceDRgvZ2jXHORzC0bEIiIAIiMAhAqNYfbuVYkkSHoDQeGPvTBZQNViqNEd7zKVPZ/jJAUYFB/xLPzgnCKtzt6i7sO46FgERmAkw+mO4Fw3DMfvLTjLO+mouNzy4mzrS8CRsfR13TgAvTctoqJBG6JgKzx8KAu5TvThX/oe13j0OjT1/vOxutv0kUFP20xbJkigIOBEdHnOiLbd04m6mLZ25y+/jLMWjIvUmeAg4eP36tR2cuhQpPINNTEQg+5SEJ6seAwTfdNqUQHtpJxTwsWdxcIi0jFas2kDK/NoEeJKZZOWrr1WriW707x24Kgmarf3ePNJOq22hkyJwAQKYOuHo0VMjFAKqDEPLk1hpRAACdFt4P50RGNi09MWsP+kWHQ+/01zHc0HFO7SEj7713baFBBOBsQh4Vvy2dNqcQo++IJp9DMVwatfwlhrHeN7+//bu/S5uXe378J71WQUAJRAqAEoIqQBSQqACoASggkAJhAqAEgIVBEoAOuD9Pcvv1taS7dvycST7yx+JxwdZunyS5Hs0MQer864nG3a3MocKWPEbpGoCT/a1bfuHwipzq2qnXlpP3/6tzEz/mXqVZb8KGu8S8A+6UZBWL9uMdCZeZLtlWqiJDdkdArMRoKWTzqHMotYXw6XnSPCgUW3WqNDGpDnNOuO9e50m/+wFAQSGElCEnxq5aonobqa+St2fB/8WqN2CnmW8mnF0gqdGsCbNkwCEj+sVUJVG94e11BkqO6N0j2r15lFvXrSJfdE5Yd0MB7/7ucTdhDxdRVHXu/q13KI+E/53LUYaMqBP9vpvy6Hsb7j2FP5aew6yy0DR672zs9PnThH56r0/ju5ujZUY3dlb3cQ75EoBBKenpx02dJvoFcWUX3/R3U2BAnpWuQy0mlBupwxZVt4kbEcA6zSYZmjVVlCsjECdgL42MGrUkcLmet6HFQE8dphyJQ53p0oWZiIwAwHXHG1Vlsr2easUWHlpAqr226Mg+CDqlU62Aqk4JLtf2xVEVfo0I4BdDu2J6V+f+z1ZRt6SzZiRZxYhUAjE3AZ7NhbSp7ajnGOIJihj2263Vp3v6mKKfI6opGPc8RQM6ierZ67aehOoahfdKpB2p9M0OR9qL409pZEvrtrmR30IkSk35rDtrqdZ376mxu58nqaM7AWBHAX8x01S+Z8+Y5EtnaSU+mcmi1pfYzHjewAak5p4hc4vGSfOJ7tDAIFpBBThp/gBtUb17xgxcHYjOtNWRudDQ/OkMx0brkUg8jvDw+ZN8RKVdfJWP1taZCn+DtOtV6ptwf0RKhXU0bh5ZHeNzzXXah6HsvFsCVbwz4pg0Vo+EgQcy65oWlXIVDnTL87YVaiYFKe5IyjPenFln3OKzR2jlllGkF78/aK8ueboyafnUOWiMWb2jLTT25FpAgRlotPSHsJE55uC18dQIk0ExhNQ5Wyki0iXQ8+X+uuKAC60uTuNd9aRMgLrEtBQcJEtzCCH3UKHg0T4uDSBIg44MlJq+u+2xRwOtV8iW2R635l1BHCMxnLWsRu2y3GgpP0F7PdARfo9uy/6Z3LsFOwhXWOIxs6h0m+bjVbvS4KQVvv1Rrd6mkGk79j4DzKdb9N0zSlL6irsdjvV4ZiyU87Q67+o8QIfIw5eb/rtvju/XPYV6q+Z1LRxpdghaEmVgswgkJdAzC19mZGveR3HUXNrP1PaVrdGzWpd4vE9AHUprHE+T8A14rNrBBYo4Dczg+KrETTZ906DXa/rI82Tdcmz324CqpVNPyBL5W9k6c1Rh5zYHWu+yQSvNdUD4+6HypiCqRrD82I6goI3uT2jTXyTpKY5lG0PR0yLO6bl3na/desTBFwn83/zdRkrVkz3ON0XNPSv3hAY1QUrodKyCRp+CrpVnhtPJq1Wyt1YM4TZeHu1960aql5X2OsMuLSItOt8sNS5rxiL8TKs81Mhknq62KelzGMeWgO6kRQCQwkUF5FO9aESVDoaYFjf5eiToL6gNlJ0cnyuuDvFW7EmAlkI2I9yowidNzTSZNESBIo44MiauRpBHTp9xmPUK8zIfiK1HdTXk2wHd2QzYfrLPHKPkasNeCZE7jGmz2XAXJFUdgJBd21d/jv3A9QlmOB8o4yRl9vYhWp7OR8eHkZmSV1hfhlFoXai8Vj0V47chbGaXkXoOzZuBb1cmWYQlGKPjf2ELmPliSnzWd77gHNUN7DjgKUU+ZiOzJV6ROOD1I1rM3J3a1nNFrPB15JhdorAPARinlAx6wyrYd8Q3L6mz1jkHvs8K13pkpowniyRJmssjrojInsA1phJY9dzjQ4xiswiBBBYl4Bamsau49vLRiIZLbJrIzRPMjqUi8qqOoum/Pa19lVZy6qMDG48EHrlZNQ5g81Hfd+kvl8/jLUoTuM9sJIiyHYQczXXOwmHMjjujR9jmlQx6zTuKHIFgoD/B6Xbge50qiHpZYC+Wqoe4a2tLcWK6W47+CEZqeGnIqhbWdFpynwwqMn/yvnvKZV0ymeJ7oyRo479O5v//5P6X3pG71Uma8yUpHz854SxcnmRvrKjUGw9xnRoyks7z1FqOso6PxsHEZH2/f29StF5X2yIwHoFdBHpVNcb2f7Z0IWjsCH/1x/apqkLSjexyYZosrPH3cn2YSkCeQm0jXHJq3TkNk0BfctRD7XIfgo1iFJ4/OlRrg4I9x1uG1Y/eKKWUcrV4Mghl9QUHbYpYbtpaWTGgj6vxmT7rxC5x8j8988PKWQqENm9o5tkpgWMz7YdkqhbaHxSKaypJ5o90J3LpN4FBj1mRdeKHhxunfLEUCBKJ5Cf+PsqfaqdMW9EynRpzrEPt/IcWd+IKZ1OuVadmZHVs5hdT7mOLRac9lNmjH0hMGMBO7rFFXz66nHkHpNt6URWF51w+hP2TXioSs4YDnop4H91aoxdjJ2m8TWzsXdN+gggsDQBI25PLzfXPrbRxIeD5snE4OxuKAF1CEz2LiDoHCuKoKpL59tFY+SSU1IFb7xiytB9qU+/7Vy8IbLrw8qYfdMoch50i+ldlSvRzCY4lPEHVGeyO9+MrWJOMGPzVov+rlxbMYsxGS1v26cruZyaXvJ1vsWUU3NzikwWBSym1arvVl6XZtuJDm+jixg4P5/KvD66f7uVQrcq/anyp7hkfTlDwXb6N/LFSWOpdcaXhwnRbVd7bNy2bgUVU9lr/K6GNldZhgpWEL5YOscO6jGmG6UiifXX81WiemSUVCSgHtK6iDqcbD6+wuKLy8SfGUz37BdTJmNCPPVsbiyLIrYjgwOCIsR/lEZMbnWeNx5rddTG3O578sbkVqfKUFd9vGSrNXX16TpSRa1zPvXtjsq6bHw2dBPQ8Wo8CeMTHGTNJd+dIq+gxjuYcSBiLh89PWdcyzdwjEUD3or9ao+xR2NR5CPGSMFfFPMk8tePn1alJX5lf01V4fyPTCPQSkAPNdUt1fSLeamm+mcRgLuuR6Fu+7rlRt4W1AYZqiHQirTVyuWGUt3mWnOMdrGxu7pF/ny92tdBaazx+pv0mdbDJfLoq7mU/tHvQ8G2PQVimmBqzfXcSxab28XUNd658TVU8XXbj+z9UI1IrcXI/QbhmAoGLerzutPqgVjXAFdO+oOogyV466BsT9ya6FztFK9wprzzRx7QbqvpaKqNb4Sp6WQY5OGr55d9rZXz33b9cgprmWPfXSc+z9ciwE4RmF4g8impy1OvaaZsx+Xe0lGDQnFUU4qNffLYT5YUan2VAqo4dX4lV5ngWmaqvrGW/bJTBBBYmoD6eI3WjREfPFcomidzPbKzL5c6wFVzU0/C2CVVj0flZaLhBTvvWg1/RUOpLh2TgvrHxvgqmnp73M1Qkq5jR3lT56H9fkFRAW79yiL4zRyVtHKdeczkUMYfR/+sMLZSn6pO+P59y8Yu/rfos+qPeIL/AY0wpVZflXrDvBEyUp2kblgNWYlePHY4ZnUB/ju3m7NRuD9//vRvsSsFVbUlY+woWKT96t4RE/f836L/3/96qgXpdPvYv8h+rvpMx6Cl87jVm7xG8PiXlH3cYrYd6qpve5YGebO7I4uVFa8sN4V1NvIWK+jyUen6P9R02UbucS2rLfPulMgVlPi5sZYTcsY9SrrWxiMNbomRH4d63I9XLlLOQiCymarTUo9UrTx9oeJvLKoqjHqpDlX2Vr1pYp+sUK2q01Peglq1Sng6D3WizjKdmDbLck4ho74x5QVed6bFP550U61LJJgfnAC6t/grGDdn3Yr9NTtMl9svij/ukE7PTfp8SVInzFqqAT2LXLe5cbiLSyP+vOq8i8prsC61xOerDlZZHM1M4X6SuB7ZQ6CDgBoIdRddeb4efx120W2Txrurn71kWzpTinVzbruVzx5Mp3mXbnUiBSVK6mPbI8X6CCCAQDcBozYeNHu7pZ/dVgZImg++7ITJcAeB+CqKLtv4WIgOOal726Keqw6pBZvEd+MPFaBSZEBi/q7V0AgMy/1ywREpb+IXLUCLiVzyN89x2vcMrIKPiz2UapXrtAk06j5qzWlOm/9Unm3xGa0rAPMNgW7XgJHgsIu6Za/yRNJJPGzeWqWmu1JlrnrODO7vrbIUrKwKqLqT9NZHaeqpo1cp+tOEPmqmDkT8jTVIWSn0LKbbvHMegiz1/xhzTxRa/x0NkkJMJamxqjFITmISGeqqD96nxuzaX0ePyXgTnZm6THTJaCtXh9OEzhN1ESodFcpo4/n7tae1I+3CXREpTyzt7hR/ttiHuOfSAe+3KZ9drfI24KnY8+gMvvmodwP1PXXIsC6EVkeHlRGoE9DpHX8STvlCVBmLr44OVaWpUxpkvkqkOkzb610tdF3vrs4zSE6CRFSDij8HXP5V3VJ9LEhq2I9Kv0OlTmVRiYbNCanNQyDmdFrOyWO04HTbSeGIu7tN3YQOaExfQVGWoMdAZSzfVw0T3b07m5Tv/H1S65yNYsP4B2uZfY3Z7lnqys2DUyIor86uyq0iZ3ZrseroRKaf1Gq6lAI9/yNtlqQOFpmZgYCuuA4dL7q9jF3DmV9LZ+wm2JRno1HDSaTW52voXPKfI/lO96xL+CZMI4AAAoaAUTHQTV43VWPbWS6ieTLLwzqDQrWq0qgWMdLFW+6hKjI2VIePLkDdeSILO9RO1dLxd1p36/PXqcyh3ilUnmlB2FsW76EqC9JqJofS4BKOWouNZ1T5NNM5phde2txIvOeilbYv71i/dGMPhV3ehDnxAqqK6Vd349cv1lytVm036ba+7lkxP4Aek7hGqtevN8asOcY66tgaaah8/frh+fl55O9tjVE0I01VCHTXGPBX9pSUGzPf2O8Ei/RwbSyXhuiP/ImBsTOsm779ewHKgC60RH7QaqirXr+83Oe6UF1Wvyit60s/AJHCWaerSbfrvH5OelF3p0SuoG7P9LFvQetN//LyUk/J9eZhpL0Xt6mREtfvgAQ/Th2zI7UT5vQLlTFFZp1RBeJvrWrc6gbYWNvpmdv4+8ngdeDOOdcv7ao6qmuzSME1qzVHv/ijPzen2y5UUv3Jv/g9d7+XQXOMZqZaRmomuJ26bBQZ61/1KjKmf4td+BlTv4bxO0f6jVe/E81lrODSvy7P3SaKjBVifq7EpRfhqnx2S5at8hWI6Vqp7CjLt8hGzu3b/qg1HyNX/iLd1q6urvw5blpXtFqyelK4OfZEubla18mgO0PdzaduE2PXuv2qhRskqJcc8Tk3Eu+2SDdeZanbtrpzavNu26a5lXG4leFuvSVqmKu3J/hhTR10dZgEZ0LZZL3nRjk/kXPskyqFm0lkQVgNgUQE9IxwDQplqagha44mdBtpvJPYpdBLE9WEO9TbF9vSUZVDL7nKDQo52y0d+0BMvDT9Wp8D0Zmm89M1DN38HCd0hozxO9c5UpBnBBAYT8AOxlBgnNEpN16u1psyzZP1+rP3OgGjT1KVH/UGlONGhn0HbcRgDNsXoeqc6s+RzZYiJrLPi85y52Fd9519cygOnJpLer/jRyUFFWm1C1S0PhmuO0MSnL/kQzlqq1zHWieSLnzXNtfH4gTQHHcmGO/73DoVE5VBxG4HFRswq7dAt69c995tbALq4K48KzrM9N/mxu5+uPV0g+6Q5/hN1IVtfH96uHLEpqTLdoyhNcQYm4OR19Pp1Hh0dPaOnIvY5GOOhdaJTW7k9Ya66nteEbqm3CFeL46euIqScZnJbmIhd6f1niTuolQDLLszZOwMy8T5zGzCv02Nwdj2mcvpN8ZRIE29Wla3S+TFO94TUzf5+DapuqjSOXC6UUTqDb6axAyHNd6cVUU0MhZ/vg0ulnV9zyBlkSEQ00cxdk+Ckb3pF9m3rBRqGnoqlR8HmtPq+tVx1wMruIcYXXNiKe+02FzzY7omikOpzFf2UegZN/2xDvZYBgl86j5qwyCp3D9WnmN+8dt2mFQ+cHXQtSM/2bpp48xMmbryVC/KqKsm5ZyTNwTSFKi7RYw9325Y2dWGUfNm30kqb7yj5sclbrd0kjq77MOXQq3Pcek8dMK5T9jXlCsyEwgggEBnAbs5k0Lbs3PR+mxI86SPHtuOJ1BXsVFdV9ey9qsOAU0Hqw3yCkZVQeO6GKMqqBLFx410LqPuckEHlwDtjjvDwZdXOnptUfnStlWf5Hin02QpL/ZQli9G/wyZZrq4M7Q91v+p3CCF8kyjtpa9dDxUU+VVN77Ks6LDzJgXbOMVa5pXd/Yjc7zS+SnrglVvQrfzqvGwVj7b/L1PNm0/sIuCRD62J8hzTMtK60yQk5hdDHXVx1fmKnOlq8k/IXVKT39Ai2+b+dnId3r2d6dErqAxmkb5nnVFztf49qXy3jLgzOA2NfiR0n0vvhKu+9XgGSBBBJyAOjKC3hPjUtKaMTUfl7gxoatA95BWF8LYF6aR28pFyo9hNeoiuVVmqZi5xpuz/WqcIGDjqLFocIGYCuRQjaPBMz9SgsbdPpHKRmXPku54MfVwPVYq40gauxd0MzdkGnet9Ctbx8p2IiGenZ9W9rNmpLN07GTtw61nt3rGYs4ZnWzyCZ717qCrchUsqvw4dmFHSt+4Xoh/GsmcZOctUHl/mGCmfcF2fnb0z7n99Em2pZPaWWrcqxOp9RVia2wh9j9XgxSWFiOS2jlPfhBYgoDxEn+o3tocGY1Hnl3bybGw5DkjgaCe4D6qmu1KUddBobNalV5/TbeJMaFuMdVGjMqV67IwEumzKKYn1jmojJF1JzlU9sAoBRW5McPGndNlpm4iMoeNechuhQUeynIXX91ZMd78mPO5fC4RBDzeEalNuXwYYubUJjf0ggHfeFW+qhk6v7Xp6fYdAzvUOrrx9Xlg1BbDXKAn2diV+OkLVVfixjcuOpTTx4zW5TbmuLR6WNbtaJD5Q131la8543NYWXOte2sbn2zMmrqUVFmszMBQt4g1pjPXu1MiV1BjBMAaD/26dr3Gty8x13ufdSa4S2gXuiM1ZjKp1zPrOtPY7wQC6tGIOSHdGasaRbfYpqI3qlVFQldBTOVwAqVgF7qKHcjEE5m+Gjd6IccGXGyfXXDSLupjTINxaSeGXXNL5PTQQam7IegeoiLo6aPbb9Exqgl9VGOh8vaiW6VWiCmXUjP6Q5SOmpDFfpWaVtZTSfnUOVb36FR+ihzG7H2CdSK77ITg+9vPmgmyPdIudGga6yGi0HnlTjZtUpxsOgPrCJvK0wAAIABJREFUThXNd+dbzP1H649UwFGTFUXdFar5aVbYRgUhcQT6CxjX1KiL7LAY3dBG3buRuP30sSszRrL9F+nZ0f9wT5aCDTVZNhp3VFeV6n+8pk+Bh2Dj4WYFBBDoI1DZ5i3udUvr2fAZaZ74GkwnJVBZFVEnQzmTqpZXrqyZqimpeyHonVAKRR+F6h5Fn5iqqY11KqWjrcp7H3aOdhHTH+KXVze3oIBqiahoRbebmgb+ym5ae4nPeV03jkutcmLJt9biHFvUoaw70yrPjZFmdrtCCQIe6XDUJtu5P7c2xaEXtLo/2ndS3YuHzl2L9DpT24Wyl+o6rHvV1CLrTavqjqNn/zQ9CN0egU0l6LI8prxtHzxd8hG3jU4D+1TRUq0Tl9joaw111Te+M7NL4t6NVdKpXmU0aO2U65YqQfV+2vutzEyOM+d3d0rkCtIplOP5MGqe7ZcKdddjFvOnuV3oarVvp5x1o57AJF4W0P22scMouISLJ6ye3cZVo0VaQXXatrVNrV/ZNVbO+VrmqFyBxmQfM301PngFLx584d12a7lA1r7TmBtOt861tRetcwbsu1ZMM7zzrlttqHy2fRiV7waqYrU9voPUbHV/jukiaAUyyMpStW/CLhrMxxxk12kmoufCUF385YMecwI78DR96nJltM1V6rqtmI8AAoaAf9edctq+C9l1hlHzmWlLxzjEa1lkH8F0an0xT8xRz7cBE1/LgWanCCCwEIG6Nwh6aKZzS1/LsaB5shZ2dhojUK5jGJ1FupDHqxSpL0g1w5g8D7WOuuPUwzZUl0sgqf7eDve9VmFF2sXEYkPJD57Ocg7lSKdrcPbaH9v2YxeH+y87UZYOLrC/vz94miSYjsDm5ubx8fHDw4MuMEUn6GGmh+ggNwglogq9EtQz7P39/fLycm9vL52CkxMExhY4OjpyV5aqZTHv78tZ0lbaVlXqoi6oBM/Ozr58+VJec35zuDvN75hSorkK6Gr99euX2pNFcGRRi9C/qlHo9qUav25ccy075UpTQJXbl5cX1WztOCE/84+Pj+fn59+/f9/Z2VmtVjqr9bRV3VV/mtBHzdQirXB1dfX8/Oxva0zrIa4n+NPT08HBgbEaixBAAIE6gcYbjrrXdY+q23yW83VbNtpWiolMpNTKpx5Gqgt162DRVnqQqYrV9viq3qVaWfwTsMylGp36cPQwLS9a+xypqlGsZ6uesDr5/Wqnep9U7VTX09ozOWUG1O3w+vqqQ9btNHNZLR90nQNK2a1QN9HnTKtLc4L5qvjV7aUuNKFufeYjgAACCIwnkEutbzyBiVPuWZ2YOLfsDgEE8hJQ1+jd3V05z2rWqX2nDtjyouXMoXmynGOde0nVx2V0FulCLl7KGL12HQTU/6NuLvUFqWbYYfPOm6g7Tj1s6htRT+OAXR/CUYJ6YdThvnd9fa0bZiOv28XEYp2px96QQzm2cP/0VwpV7J8KKSCAgC2gR5qeIurx//j40L/FnzbROxX9q5nF5kW/wNbWliZUU3d/ih1v+6bKzg9LERhDQC/MKpudkftSpbNt/UnVX11NuoJ0Kbl/3XWk/bpLqW3KkXmewWrcnWZwECkCAgggMJmAnho3//zp+TvZTtXPos4po0dsspywIwQQyFpAbQd9/cAugkL3lhb1KBAVWd/cqJRRp4TcKhetcaa66dXwNF7s+XnTqwU9RNRW9Wd2mJaDvriiVwuuA8dOZGYPL317x5V3IT3JChlXlSfyNCtwjIOuk/bk5MQZ1k1kauufHkHROvTzBCnwEQEEEEBgQIHsan0Dlp2kEEAAgXkIqG9WjdzKbzgvs0OjfFhpnpRNmJOIgGIV3FsV9S/Fd1UpyFUdFPFdUkF51bmn+4a+o5vU0CoKRFaXi/4qb2hBEYKPCv/Q+DK66Q0S/qEeP/EqGy6CS+krOqtAG2QXQf5n9pFDGX9A9RCvXLkIGiwv6nb6EQRclmQOAggggEAXgemDgLvkkm0QQAABBBBAoLeAOp7U69StjyZy50Uni/7t1tCN3AurIYDAcgQU0qcOYru8Giw2qQ5xO7dDLVX/o76KXJdayjF8OqbF163VU198L1SlUE+9iuPecAz+ENETUI8//2vebqfuJYEeXnP6IndwhmQaqFp3hjfO1xHX4dZB97+B7A66zjTF/hYvh4yDrhuLUrD3pdNGL07sdRJcqjx/+/atMmNpfougMqvMRAABBBYiEDzTg1KnXOsLsspHBBBAYJkCuo2r6eGCCB2CmqLqp11gb4YTcBM0TxwFEwkKqBdLX1NXxhRyGh8B7BdE4arFG5kiXNV1hRXr6FagiaJPTO1x/RX9FUZnhZ/4GqfV8aISFV1tQd+LcqVyqSyur0+FGryvb41ln9muOZQpHFCCgFM4CuQBAQQQmIMAQcBzOIqUAQEEEEAAgTYC6n1Wx5P+1EfT4Uvb/q6K3hxFwOiPbmtfhmkEEBhEQL86p5Fc7aSWFt3oNIwIxYuLC9G5NZlYoIBeMrlRtPWw1qN/gQg9i2wMRuVStn8J1K2W2oR+q0HvLytzxd2jkoWZCCCAwHoFqPWt15+9I4AAAp0F1C5TBHD5p2nUj6oI4PSD/DoXvNWGNE9acbEyAggggMD8BP6eX5EoEQIIIIAAAggggAACCCCAwAQC6mLWt4D0V+xL/dH6rraigRUTrF7p4svo+ldLi05qBQ/pS9v6V3OKb2/rq9v6Jrd6semtnuB4sQsElizQ+EUFvTlbrI9+E1Bf56gsvt4mEgRcKcNMBCIFNNhPzJqNQ5XHJDL9OrpF1O20GOKobinzEUAAAQTWIkCtby3s7BQBBBDoKaABbtVeKEcAZ/pNwp4axuY0TwwcFiGAAAIILEGAIOAlHGXKiAACCCCAAAIIIIAAAgiMLqBfYtIf4/iODs0OEECgvYC+nGBvpJAIe4UZL9VgOScnJ5UFVPC0Rn7lexqVOAuZ6b9p1vd2FlLqAYtpvId2e9F3onK8yhSL4J8erjia0B01xxL5RWAaAQQQmKUAtb5ZHlYKhQAC8xa4vr4uN9jVNLu/v1c37LzL3qp0NE9acbEyAggggMAsBf6aZakoFAIIIIAAAggggAACCCCAAAIIIIAAAhLQOOV1kWrOZ8kjAQvh9PTUUQQTMSGMwSZ8nJOAH0BPEHCHI3t3d9e4VaaD5hpFy7REjUeKFRBAAIEZCFDrm8FBpAgIILAcAf0yTzkCWJVt9XIQARycBjRPAhA+IoAAAggsUIAg4AUedIqMAAIIIIAAAggggAACCCCAAAIILEVAw9naRVVo48LfnxkRezc3N7YeS+ct8Pr66gpIELCjiJz49etXzJoalzFmtdTWqfuGgM4TfhcitYNFfhBAAAEnQK3PUTCBAAIIJC5wdHR0dXXlZ3JjY0MDAGtsYH8m04UAzRPOBAQQQAABBAgC5hxAAAEEEEAAAQQQQAABBBBAAAEEEJitgD+UaWUh9cv1lfOXM1Mx0HUICqHWIEPLoaCkgYAfQ08QcIDT+LHuPbS/oRGM5a+W2rTim+tGWDfGmEytFOQHAQQQWKAAtb4FHnSKjEC+Aqpz6vtye3t7m5ubq9VK/+ompu+bKQp23q3U9/d3lToY2la/X6SvaPJ1u8rzmeZJJQszEUAAAQSWJkAQ8NKOOOVFAAEEEEAAAQQQQAABBBBAAAEEFiTgRzFWFlvv0irnL2rm+fl5XXkZDLhOZgnz/Rj6/f39JRR5qDLqzX3w2r4y5UxDZo3bQqYDG1ceHWYigAACsxSg1jfLw0qhEJiTgCrSZ2dnivr9/v27qp1q0RdfP9O/ioJ9fHw8OTnZ2dnRQLlPT08TFFwxx9qXom+VqwmCj7ULff0y6Mf4+fPnw8ODwqBblVdJKefF37zHD6Z50urEYGUEEEAAgbkKEAQ81yNLuRBAAAEEEEAAAQQQQAABBBBAAAEE/uNHMVZyMJSOWDTO0O7ubqWP8Tqtcn1mzkZAb9/90V51kuReNJVosiLEXDgagVuDmU2WpaF2JEbFXlSmlunAxpVlYSYCCCAwVwFqfXM9spQLgXkIKFZVIbBXV1eNxdE37vQ1xcvLy8Y1O69QxN0q5lj7UgVYuVLwsQad7Zxg44bao3bht8Kk8efPn25ftFOelfPiz0+zMRt5rUDzJK/jRW4RQAABBMYTIAh4PFtSRgABBBBAAAEEEEAAAQQQQAABBBBYp0AQxVjOioLwyjOXOaduWDi9LNSbyGWaLLzUfqBnXYx4+kR6Sa+xr4pfEN7a2tKIYgp+mmAcrIuLi0acuouuccP1rmDEN2c6sPF6Pdk7AgggML1A3QOIWt/0x4I9IoCAL6B6uyJug3BVtUTUbNeXzSqbJLqhaSs/kaGm1Qr+9u1bkBklrvGJR/puoRop2qOff5Vao/l2/t6gP5xwpZ6/r3ynaZ7ke+zIOQIIIIDAsAIEAQ/rSWoIIIAAAggggAACCCCAAAIIIIAAAqkINA4DzLiV7lDp1enGxob76E/EjMPkr8/0PARub29dQTTIlpvOZUK/Dqz35XpJr7Gv/Jf3eheu2AKFBY/388GKPPb3WCmmUIZMB1eue8uu22nnAIVKImYigAACCIwkQK1vJFiSRQCBzgIKq1XdWPV2PwV9re7t7U2VdtWuFSCricqvnGmrbgPl+vsqT6sdUZ5ZzPEbSnXrtJ1/dnamRorbSm1z7aXndxf9/pAcG3ROw56geWL7sBQBBBBAYDkCBAEv51hTUgQQQAABBBBAAAEEEEAAAQQQQGBZAv5QpuWS673awcFBef5i59SNXSpGjT+0WJbFFty/fLIbM1vvy/We+/X1te7wKUj369evIw3iVTfCop+ZusvNXyfBaUVg1KlWxmQkWASyhAACCCAggbrHELU+Tg8EEFiLgGrm/rC1+qjwX8XF6pt7fn4uLy8rv7mqMNBhf75GqRlf6qurD/tZbTWtfgn/m7catVfxu/1HOPZJA8lW2Ut5ZZonKR8d8oYAAgggMLEAQcATg7M7BBBAAAEEEEAAAQQQQAABBBBAAIGJBPwoxvIujaF9yisvYY7GT9re3q4sqf9KsnIFZs5MQONs+a+98wqX15tgfxitukOjAtaFQNVtEjPfeA/tNle8bKaD5taJMQywO7hMIIAAAlkIUOvL4jCRSQQWIqBoVz9cVRVLxeDWBa0qPriSJab+X7lh5cxgTOJgnbpWc7BazMdiCGS/40ItBbXF+jcW/KhoRRXHZCbHdWie5HjUyDMCCCCAwEgCBAGPBEuyCCCAAAIIIIAAAggggAACCCCAAAK9BBRLp9eBevu1Wq30r8IQNfBPqxT9V4nlDfVysTxz4XPqXqHV/cLmwrlmXHz/J27rXrSnWXy9R4+P77ff7ncrYOMwwBq9rO2trFtOBt9K4Qh1N9W6W8fgeSBBBBBAAIGhBOpu3dT6hhImHQQQiBFQxdivkysEVr/pYWy4tbVVuVSj86qyWrmow0y/NVTefKj2kTKseGJXwVYz4f7+fqiWgq+q30gpl2IGc2iezOAgUgQEEEAAgQEFCAIeEJOkEEAAAQQQQAABBBBAAAEEEEAAAQQGEFD4rwb+USSfXlwVP7WpfzU6jqLrND/y3Z4/8k05T3rZtre3V56/8DmKuq4bJWiol5ELF86l+H4AUF7h8o0xuP4hGPyXfHWZNKZphxT42Uttui5cTLEadUO1pVYE8oMAAggg4ASo9TkKJhBAYF0Catr7tXcF1/ZpdQ5VzX55efF/FCXAUahu/2F6lab6KxSb63akZrjaEQP+AIuvUdfGD4qW3UeaJ9kdMjKMAAIIIDCqAEHAo/KSOAIIIIAAAggggAACCCCAAAIIIIBAO4GzszOF/7qXYcHGmq9XZXotF8wvf3QD6pQXaU5ecY2VRRhpph/96e+i7gWbvw7T8xBQFL67APWSW0FCGZWr7gSeoAgahNgPYqjco+48A77ar9zFSDN11/WHE/P30lhqf2WmEUAAAQTSEah7aFLrS+cYkRME5i3g/4KHvqZrf4+3oHh7e6szafwyXt2GwXx9/TiY438cZBhgjXb87ds3l6y+U6d46KG+Vqek1IJzDTrtRbZuX7OZoHkym0NJQRBAAAEEhhL4e6iESAcBBBBAAAEEEEAAAQQQQAABBBBAAIGeAooAvrq6akzk5OSk8QWh/epOO2rcyzJX0ADJeq9Z1tNLRL2qPD4+XibLokrthwTlFS7feFsIjqNCnIM5fT42Wml39q8b99n72NvW3ZkZBnhsedJHAAEExhOg1jeeLSkjgECjQPAbGj9//mzcRCsY3/XNJQhYbWq/waVCqfXd+XeKXLCvwqPddCCp71EHc2bwkebJDA4iRUAAAQQQGFZg9fn5OWyKpIYAAgggsEwBfa+0bkiYGJA/f/4M8gM6MftiHQQQQAABBBBAAAEEEEhTQOOP+kMB2ZlsbESsVqu6FBS11udnRuuSnc18jamzs7NTLo5CGDXWaXk+c+YkEBz9xgstqbKXX6jb2dMP42qgLHudyKWKP/ZH86rc6vfv353f7lcmONnM4Kxw++We4CiYQAABBDIV4A6f6YEj2wjkLqB25dbWlivF4eGhegPcR2PCaObru6xtvxNYuSONyFsXTav1e7aP9Ksg5S/cVmZjqJmzrLHz8Brq9CAdBBBAAIE5Cfw1p8JQFgQQQAABBBBAAAEEEEAAAQQQQACBfAUax9H0i2aMAKTV7DeIrXbk73Qh0/qKZiWRXoUSPD37c+D8/NyVUe/R8/q+btvRv+K/deBMKicUxNCYlMY2yzQCWEX2zwpfIBjDzF/ENAIIIIBAFgLU+rI4TGQSgfkJBNXLyFql3czf3t7uD6XoUiMCWAG1ndtHajJo24kjgAUyCEt/2GFTCM4fl3jkieTWZwIBBBBAAIE5CRAEPKejSVkQQAABBBBAAAEEEEAAAQQQQACBXAWur6+Nl23lUunHLssz3Zzb21s3HUxokKHO7+2CpGb88eLiQi84ywXU/PJM5sxGQMPi+j/yUxkLnnJh7dtCOedDFVARwPbtSzvSKMXlDGQxJzgrXJ4VI65fhXIfmUAAAQQQyFSAWl+mB45sI5CvgMJh/WBNVZU1+G5McYxmvjbXr3zEJGKvYwfpqgJsb163VDVqBeO2/cpiXWqt5u/v77daP/2VaZ6kf4zIIQIIIIDAWgQIAl4LOztFAAEEEEAAAQQQQAABBBBAAAEEEPiXgP8W8F8Laj74Px5aXsUPZAyWEsYagFR+1FvYyiPCYMCVXLOZ6Y+opJfo2YV42pG4wWHS0LyR0QbBhsFHfYGhMVZA6wRbZfTRPyv8bAvQ/8g0AggggECmAtT6Mj1wZBuBfAWCJvnp6WlMWRQ6bDTzlULjT3PE7MXeRbcgYA1grEjcVk2VmKxGrjNIbHTkvqZZjebJNM7sBQEEEEAgOwGCgLM7ZGQYAQQQQAABBBBAAAEEEEAAAQQQmKHA8/Nzq1IZr7IeHh7qkmIY4DqZ8nwFgIqrPF+v3PT+tTyfObkL6MLxg1mDd/NZlK5y+OrKnOvcHmRoXg1DdXJyUrmLYqbuVMYdydgwkUXBWeFypdODIdWdBhMIIIBA7gLU+nI/guQfgbwE/K+bKqw2slZpDwOsdAb5gp/fICqrdggCVgTwINHJ5cxEzpnZSMA0TyKPO6shgAACCCxQgCDgBR50iowAAggggAACCCCAAAIIIIAAAgikJfDy8tI2Q8abQmPwHv91Y9s9LnB9cVVGVeoHWxeoMfsi+8Gser19cHCQXZH1G7sxeVbp9DI+Zk17Hd247DgA5ccOI7DTT2Gpf1a4/Ciy+ezszH1kAgEEEEBgBgLU+mZwECkCAlkIKIjTHxM3vmlpt+Xj0zGU9AU/Y6maxkYvRN2GdrbrthpwfmQTacA9jpoUzZNReUkcAQQQQCBrAYKAsz58ZB4BBBBAAAEEEEAAAQQQQAABBBCYg8Dr62urYhhv+DRIbd1rNg1dOcjgQK2ymvXKdT8PrTBr+/1o1qVeZuYV0+lfhj9//szRIeYNt4o2yNC8utV8+/bNj2AIxBQp+/v376zvOZeXl/5Z4QpYd491KzCBAAIIIJCdALW+7A4ZGUYgU4HgK7saiTymIPr2nf3bQZHp2Puyv79nf/3PTnldSxW4nHV7JHCjeRKA8BEBBBBAAAFfgCBgX4NpBBBAAAEEEEAAAQQQQAABBBBAAIEMBE5PT+tyWRedpuhAhq6sQzPm62Vq5cvO9f6kqZFhFnUQUEj31dWV21BB9h3GuHKbr3Gi8lxVfnT5a5G+BvD29nZ8fNw/h4oA1u/qVgbIFokrAliqWb9xV6TF+fl52Uq33729vfJ85iCAAAII5C5ArS/3I0j+EchCwA+0PTw8jMxzXTO/2Nz4knBk+sVqft7KG9a1NcprpjNHbZZ0MtMzJzRPegKyOQIIIIDA7AVWn5+fsy8kBUQAAQQQ6COgN1u3t7eNKagFbn8N105B75AaB+zZ2toa5Lu8dk5YigACCCCAAAIIIIAAAtML6HXOzs5O5H4VyWeE8yrqrnJsTg3JSeBapHCwmlqFaq+VVe0DESTCx2QFguOrwaIU25pv9Kp/B9B5q3vL4PJKU2MAGxHAig8YZLDhwXPeKsGDg4NyGEQR3NwqHVZGAAEEEMhIIKgVuJxT63MUTCCAQE8Bv7p+f3+vOmdMgv5W5fWHauyvVqty4m7Onz9/Mv2qpCtC1hM0T7I+fGQeAQQQQGACAYKAJ0BmFwgggEDeAnpxpZdbKZRhHm/RUpAkDwgggAACCCCAAAIIJChgv29zGdYYP9fX1+5jMKFFJycnwUx9JHChbNJqTl3DkPegrRjTXDl4mRr/Jj7N4ugbAv6oxoNf+3XXgtPQl5z1M7XuY6YTv379Ko/2rQBxBVgQ+pDpMSXbCCCAQKRA3ZOOWl8kIKshgIAtoDa7fm5CXzHVMMCqc9orF0srq6Zuw6G++Kff8TDGzVVNWF+TcDtlYmKBynOA5snER4HdIYAAAggkLvBX4vkjewgggAACCCCAAAIIIIAAAggggAACSxBo/G0QIehXSowIYK1Q+eP1GrrSGDl4Cbb9y6g4UYU2ltMphwmW12FOygK6NPzRXnWUI8fiSrZQugnoZbDLnj7qdb772HNCXPbXpHWPmkEEsOIbKn9SWaUjArjnKcTmCCCAQPoC1PrSP0bkEIGsBY6Pj1Xb1K9VR0YAq7D6JVKjyJUVV2P9ukV+s6i8jkYpKs9kzjQCNE+mcWYvCCCAAAK5CxAEnPsRJP8IIIAAAggggAACCCCAAAIIIIDAHATqXt0pnk/v237+/Pn29nZ0dGQUVW8TNZ5QsIJii+2XecH6fKwTUGijwqmDpc/PzzMIeQwKtZyPCqn3B83VxTKDo6lfCg6iBDSgV/84YKWwt7fncwXnia4ODZFo36OCTZL9qOD+8r10BgHiyYKTMQQQQCA1AWp9qR0R8oPAkgUUAGq36Ot6Etqi2XshCLit54Dr0zwZEJOkEEAAAQRmLEAQ8IwPLkVDAAEEEEAAAQQQQAABBBBAAAEEshEov7pTSKICf/XOT79KrABfxfYZhdEwQkHkn1ZWAPH9/b29oZEmiwIBvRb1x1gtlg470mqwRz6OJ6BL5uTkxKVfXCzuY9YTisTVjwv7RVAccOf45peXFyWoFBTy7qfpT19cXChKeB6j5Co0vBwAoRDnzoA+FNMIIIAAArkIUOvL5UiRTwRmL1Bu5vtFVrV/qPZ+uQ7s74ggYF9jymmaJ1Nqsy8EEEAAgawFCALO+vCReQQQQAABBBBAAAEEEEAAAQQQQGAmAnp1p+F+/cK8vr7qTZsi8PyZldOKEtbYMOVFeo03j7C8ctHWMkfH6Pb2trzrSvzyasxJR0ARq8FRm9nFohDn4D29otV1N4j/0WEdLN1Y9JPoOzs7d3d3dcdOYQcaAPjs7Kxuhbzm637rh4YXmVeAuB0SkVcZyS0CCCCAQIwAtb4YJdZBAIEJBOwg4PJ3ibtlyf7lEH0/mY6FbrA9t6J50hOQzRFAAAEEFiVAEPCiDjeFRQABBBBAAAEEEEAAAQQQQAABBNIV0HC/Qdyeht5UBJ4C7DQecF2+NT7lt2/fgqWKWvv9+/fe3l4wn489BRQTqUFPg0QUrq2hUoOZfExWQFdTcKFpwOz5XSwK4Q3GA9aJqtDn1Wql01X3Da2gl8ru3qIJfdRMLdJ5ruAn3ViM4FcNjis3RRXPKSCgfC/VaSwEaSR7PpMxBBBAAIGRBKj1jQRLsgggEC+g2FzV4evWV6tfd6q6pa3mG9V+pRO0nlqlzMp9BGie9NFjWwQQQACBpQn8vbQCU14EEEAAAQQQQAABBBBAAAEEEEAAgWQFiqE3gzdwV//8KZ5P79729/c1DI/y//b2puE5NSxQ+aVgEQE8p8i8pI6XYrJlHgzIpGOh0MnZjIeaFPjgmdH19fHx4ZJVJOtQ785dmolMKEJXvx5bHtpWp6v+OmdS4b8KhZ8fmmKjy7dTDf49vwDxzoeeDRFAAIGlCVDrW9oRp7wIpCZQ+UM0LpPBb5u4+R0mgi6IIAWCgAOQaT7SPJnGmb0ggAACCMxGYPX5+TmbwlAQBBBAAIExBPQOvvKrlmPsy05TzWxlxl6HpQgggAACCCCAAAIIIDADAQ0JHMSYxhdKDQe9KWTcynixbmvqhVw5jHLG4aTdlNLcSuPdaoBt5U3h8nrbPfsQTw3xq58JLp+uHY6O0tHfLMUUxH9+fh6YKNaZyP7AhI8IIIDAAgWo9S3woFNkBBIRULve//pikKsBf/xHvxYSJO5/1DeQ6WHwQSaYpnkyATK7QAABBBCYmQBBwDM7oBQHAQQQQAABBBBAAAEEEEAAAQQQmIOAvgGo8TvLw1IaZVNEo0KHFaZgrMOiAQUUCvn8/OwnyBjMvkbK0/pdXb0yV7R9ypkcNm8Kfdb9QX9GGEHlHnVW66sFGmZsxvcY3ZbPAAAT/klEQVSWyq9/K9xZ4yhXmjATAQQQQGBpAtT6lnbEKS8CKQiozaIfAqrLiWrp+rJf3dJW8+0d6ZeI1JRolSAr9xSgedITkM0RQAABBJYpQBDwMo87pUYAAQQQQAABBBBAAAEEEEAAAQQyEPj165eGogwiTcv51mu5fwbo/MHwPGWc8ebonateygaB2joWii7lQIzHTso9BfSOX+Mf608nal1A8O7urs5knd4K/53luL++oWIaVNKAgt9i8omYRgABBBCg1sc5gAAC0wvoJymurq7q9jvgN9YqB511+x1wRy5NJgwBmicGDosQQAABBBAwBAgCNnBYhAACCCCAAAIIIIAAAggggAACCCCwfgG9BFLEnkKBFbSnkNMiWE0D/xRReoeHhwcHB+vP5SJzUBkRogBKxVku0oNC5yegc1g/76u7im4pW1tbS4tfV/F1IyUCOL8TlxwjgAACkwtQ65ucnB0isHQB1cyDaqovos6Bob6tVx7s3N/R7e3tjH8SxC9pCtM0T1I4CuQBAQQQQCBTAYKAMz1wZBsBBBBAAAEEEEAAAQQQQAABBBBAAIH1C1RGhDCM6PoPDDlAoEmAi7dJiOUIIIAAAv8S4MHxLw4+IIDAmAL6Wql+raJuD/r+nu5IdUvbzl+tVsYm+sbg0r4oaGiMuoinzKi8JI4AAgggMHuBv2ZfQgqIAAIIIIAAAggggAACCCCAAAIIIIAAAiMJ6IWoBmHSYKJ++hq5mdGSfBCmEUhQQMH6Glvdzxjh+74G0wgggAACgQC1vgCEjwggMJ6AWpRG4qq1GktbLXp4eDDWVzuXCGDDZ9hFNE+G9SQ1BBBAAIGlCRAEvLQjTnkRQAABBBBAAAEEEEAAAQQQQAABBBAYUqAyIuTu7u74+HjI3ZAWAggMJ3BwcPD8/Oynd3h4aMdA+CszjQACCCCwTAFqfcs87pQagekFJgsCnmxH0xvmtUeaJ3kdL3KLAAIIIJCgAEHACR4UsoQAAggggAACCCCAAAIIIIAAAggggEBOAkVEyO7urp/pm5ubs7Mzfw7TCCCQgoAG6g7CHX78+PHr168U8kYeEEAAAQQSF6DWl/gBInsIzENAvzZjFGTAkYCDWnGw0wF3FKTMR1+A5omvwTQCCCCAAALdBFafn5/dtmQrBBBAAAEEEEAAAQQQQAABBBBAAAEEEEDAF9Dov4r99ef8/PmTIYF9EKYRWK8AF+l6/dk7AgggMBsBHiizOZQUBIHUBF5eXnZ2dupytbGx8f7+Xre07fzVamVs8vb2pm8+GCuwqL8AT5P+hqSAAAIIIICABBgJmNMAAQQQQAABBBBAAAEEEEAAAQQQQAABBIYRuL6+vri48NM6OTl5enry5zCNAALrEtBwv0GY/v39PWH66zoc7BcBBBDIWoBaX9aHj8wjkLLAZKPzPjw8GA7b29tEABs+gyyieTIII4kggAACCCAgAYKAOQ0QQAABBBBAAAEEEEAAAQQQQAABBBBAYDCBs7Mz/Xir3pi6FF9fX900EwggsEYB/4eVd3d3NbbZwcHBGvPDrhFAAAEEshag1pf14SPzCCQr8PHxYeTt69evxtJWiyaLNm6Vq0WtTPNkUYebwiKAAAIIjCpAEPCovCSOAAIIIIAAAggggAACCCCAAAIIIIDA4gT29vb0E66np6f6qVYFGh4dHS2OgAIjkKTAjx8/FKCvv58/f2qIbsY2S/IokSkEEEAgJwFqfTkdLfKKQCYC9pdIVZUdqhwEAQ8l2Tkdmied6dgQAQQQQACBQGD1+fkZzOIjAggggAACCCCAAAIIIIAAAggggAACCCCAAAIIIIAAAggggAACCCCAAAJTCuhLpHd3d3V71G9ZDPVNttVqVbcXzR9wR8ZeWIQAAggggAACCAwiwEjAgzCSCAIIIIAAAggggAACCCCAAAIIIIAAAggggAACCCCAAAIIIIAAAggggEB3gY+PD2PjoSKAHx4ejL3oB22G2pGxFxYhgAACCCCAAAJDCRAEPJQk6SCAAAIIIIAAAggggAACCCCAAAIIIIAAAggggAACCCCAAAIIIIAAAggML7CxsTFUoo+Pj0ZSX79+NZayCAEEEEAAAQQQSE2AIODUjgj5QQABBBBAAAEEEEAAAQQQQAABBBBAAAEEEEAAAQQQQAABBBBAAAEEEBhFgCDgUVhJFAEEEEAAAQTWJEAQ8Jrg2S0CCCCAAAIIIIAAAggggAACCCCAAAIIIIAAAggggAACCCCAAAIIIIDAfwW2t7f/OznW/9fX18/Pz0bq+/v7xlIWIYAAAggggAACqQkQBJzaESE/CCCAAAIIIIAAAggggAACCCCAAAIIIIAAAggggAACCCCAAAIIIIDA4gR2d3fryvzx8VG3KH7+y8vLycmJsb4ysLm5aazAIgQQQAABBBBAIDUBgoBTOyLkBwEEEEAAAQQQQAABBBBAAAEEEEAAAQQQQAABBBBAAAEEEEAAAQQQWJzA2CMBf//+3Tb9+vWrvQJLEUAAAQQQQACB1AQIAk7tiJAfBBBAAAEEEEAAAQQQQAABBBBAAAEEEEAAAQQQQAABBBBAAAEEEEBgcQL7+/tGmTWOr7G0cdHR0dHz87O9GkHAtg9LEUAAAQQQQCBBAYKAEzwoZAkBBBBAAAEEEEAAAQQQQAABBBBAAAEEEEAAAQQQQAABBBBAAAEEEFiWwObmphGG+/j42Jnj7Ozs7u6ucfODg4PGdVgBAQQQQAABBBBISoAg4KQOB5lBAAEEEEAAAQQQQAABBBBAAAEEEEAAAQQQQAABBBBAAAEEEEAAAQQWKnB6elpX8pgo3sptFQF8dXVVucifubu7639kGgEEEEAAAQQQyEKAIOAsDhOZRAABBBBAAAEEEEAAAQQQQAABBBBAAAEEEEAAAQQQQAABBBBAAAEEZi6gsXjrgnE1EvDT01Pb8h8fH8dEACtZYxDitjtlfQQQQAABBBBAYDIBgoAno2ZHCCCAAAIIIIAAAggggAACCCCAAAIIIIAAAggggAACCCCAAAIIIIAAApbA7e1t3eLv37/XLSrPf3l52dvbu7m5KS+qnEMQcCULMxFAAAEEEEAgcQGCgBM/QGQPAQQQQAABBBBAAAEEEEAAAQQQQAABBBBAAAEEEEAAAQQQQAABBBBYisCXL1/q4oBfX18V1/v+/t5ocXl5ubOz8/z87NasG2DYraBBiN00EwgggAACCCCAQC4CBAHncqTIJwIIIIAAAggggAACCCCAAAIIIIAAAggggAACCCCAAAIIIIAAAgggMH+Bo6OjujhgxfVub29fX19XKjw9PR0fH69Wq/Pzc3+Fnz9/BnP8pZpuDBEO1ucjAggggAACCCCQiMDq8/MzkayQDQQQQAABBBBAAAEEEEAAAQQQQAABBBBAAAEEEEAAAQQQQAABBBBAAAEEJPDw8PD9+/ePj486DUXuKiB4a2tLK2iQ4N+/f5dX3tjYeHx81PjBCg6+ubmpS+r09FSDB9ctZT4CCCCAAAIIIJCsAEHAyR4aMoYAAggggAACCCCAAAIIIIAAAggggAACCCCAAAIIIIAAAggggAACCCxX4P39XSP4GsG7Bo3Cfy8uLhT7W6zz5csXBQrXrX9/f39wcFC3lPkIIIAAAggggECyAgQBJ3toyBgCCCCAAAIIIIAAAggggAACCCCAAAIIIIAAAggggAACCCCAAAIIILB0AYUCKw5Yf0YUr2+k4YF//PhxdnbmZiqFYsBgNyeY4Ge0AxA+IoAAAggggEAuAgQB53KkyCcCCCCAAAIIIIAAAggggAACCCCAAAIIIIAAAggggAACCCCAAAIIILBcgZeXl8fHx+fnZ0UD6+/t7e3j40McivrVuL/69+s/fxr0NzC6vr4+OTkJZrqP2ujh4cF9ZAIBBBBAAAEEEMhI4O+M8kpWEUAAAQQQQAABBBBAAAEEEEAAAQQQQAABBBBAAAEEEEAAAQQQQAABBJYpoOjecoBvDMXd3Z2x2uHhobGURQgggAACCCCAQMoCjASc8tEhbwgggAACCCCAAAIIIIAAAggggAACCCCAAAIIIIAAAggggAACCCCAAALdBd7f37e2toztNaLw5uamsQKLEEAAAQQQQACBZAX+SjZnZAwBBBBAAAEEEEAAAQQQQAABBBBAAAEEEEAAAQQQQAABBBBAAAEEEEAAgT4Ct7e3xuZfv34lAtjwYRECCCCAAAIIJC5AEHDiB4jsIYAAAggggAACCCCAAAIIIIAAAggggAACCCCAAAIIIIAAAggggAACCHQUuLm5Mbb88eOHsZRFCCCAAAIIIIBA4gKrz8/PxLNI9hBAAAEEEEAAAQQQQAABBBBAAAEEEEAAAQQQQAABBBBAAAEEEEAAAQQQaCvw9PS0v79ft9XGxsb7+3vdUuYjgAACCCCAAALpCzAScPrHiBwigAACCCCAAAIIIIAAAggggAACCCCAAAIIIIAAAggggAACCCCAAALzFFCc7vHx8ZcvXzY3N/f29i4vLwcMzD0/PzfULi4ujKUsQgABBBBAAAEE0hdgJOD0jxE5RAABBBBAAAEEEEAAAQQQQAABBBBAAAEEEEAAAQQQQAABBBBAAAEEZiig8N+bm5ugYBqg9/HxUQHBwfy2H+1hgLe3t19eXtqmyfoIIIAAAggggEBSAgQBJ3U4yAwCCCCAAAIIIIAAAggggAACCCCAAAIIIIAAAggggAACCCCAAAIIILAIgYODAwX7VhZVccD9xwM20tdO7+/vtULl3pmJAAIIIIAAAgjkIvBXLhklnwgggAACCCCAAAIIIIAAAggggAACCCCAAAIIIIAAAggggAACCCCAAALzEDg7O6uLAFYBPz4+fv361aekDw8PRvqHh4dEAPfhZVsEEEAAAQQQSESAIOBEDgTZQAABBBBAAAEEEEAAAQQQQAABBBBAAAEEEEAAAQQQQAABBBBAAAEEFiGgUX6vrq7sor6+vtorGEuV/vfv3+tW0DDDNzc3dUuZjwACCCCAAAIIZCRAEHBGB4usIoAAAggggAACCCCAAAIIIIAAAggggAACCCCAAAIIIIAAAggggAAC2QuMHYOrCGCNJVzHdHt7u7m5WbeU+QgggAACCCCAQEYCBAFndLDIKgIIIIAAAggggAACCCCAAAIIIIAAAggggAACCCCAAAIIIIAAAgggkL3A4+NjYxm+fv3auE7lCpeXl0b6FxcXBwcHlRsyEwEEEEAAAQQQyE5g9fn5mV2myTACCCCAAAIIIIAAAggggAACCCCAAAIIIIAAAggggAACCCCAAAIIIIBApgJfvnx5fX01Mr+9vf3y8mKsULfo6elpf3+/bumPHz+ur6/rljIfAQQQQAABBBDIToCRgLM7ZGQYAQQQQAABBBBAAAEEEEAAAQQQQAABBBBAAAEEEEAAAQQQQAABBBCYs8Dp6WmH4ilu2Bg/+PDwkAjgDqpsggACCCCAAAIpCxAEnPLRIW8IIIAAAggggAACCCCAAAIIIIAAAggggAACCCCAAAIIIIAAAggggMDcBDY2Nowiabze4+NjY4XKRYoA1hjAHx8flUuV5q9fvyoXMRMBBBBAAAEEEMhXgCDgfI8dOUcAAQQQQAABBBBAAAEEEEAAAQQQQAABBBBAAAEEEEAAAQQQQAABBPIT2N7ersv0xcVFh/F67QjgbmnW5ZD5CCCAAAIIIIBAOgJ/p5MVcoIAAggggAACCCCAAAIIIIAAAggggAACCCCAAAIIIIAAAggggAACCCAwe4Hv37/f3d25Ympg4K///Gn+5uammx85oSF+tWHdyre3t0dHR3VLmY8AAggggAACCGQtsPr8/My6AGQeAQQQQAABBBBAAAEEEEAAAQQQQAABBBBAAAEEEEAAAQQQQAABBBBAIC8BBft+fHy4PP/+/Xtvb899jJ84Pj6+ubmpXF+xxY+Pj92SrUyQmQgggAACCCCAQGoCf6WWIfKDAAIIIIAAAggggAACCCCAAAIIIIAAAggggAACCCCAAAIIIIAAAgggMG+BIHJXAwE/PT21KvLDw8OXL1+CdFwKP378eH9/JwLYgTCBAAIIIIAAArMUIAh4loeVQiGAAAIIIIAAAggggAACCCCAAAIIIIAAAggggAACCCCAAAIIIIAAAukKHB0dHR4euvxpVOD9/X0N66vIXTezbkLhvwcHB9++fXt9fS2vs729rXGFr6+vy4uYgwACCCCAAAIIzExg9fn5ObMiURwEEEAAAQQQQAABBBBAAAEEEEAAAQQQQAABBBBAAAEEEEAAAQQQQACB9AUUCnx3dxfkU6MC6293d1dhwZubm1qqyOC3t7fHx8fn5+fb21tFDAebFB83NjbOz8/Pzs4qlzITAQQQQAABBBCYnwBBwPM7ppQIAQQQQAABBBBAAAEEEEAAAQQQQAABBBBAAAEEEEAAAQQQQAABBBDIQ0Axu1dXVz3zqtF/T09PNZBwz3TYHAEEEEAAAQQQyEuAIOC8jhe5RQABBBBAAAEEEEAAAQQQQAABBBBAAAEEEEAAAQQQQAABBBBAAAEEZiXw8vJycnKigX47lOrw8PDHjx8HBwcdtmUTBBBAAAEEEEAgdwGCgHM/guQfAQQQQAABBBBAAAEEEEAAAQQQQAABBBBAAAEEEEAAAQQQQAABBBDIXkChwDc3N3d3d6+vr3Zhdnd3v/7zR+yvDcVSBBBAAAEEEJi9AEHAsz/EFBABBBBAAAEEEEAAAQQQQAABBBBAAAEEEEAAAQQQQAABBBBAAAEEEMhJ4Onp6ffv3x8fH29vb8r31tbW9vb2xsaG/v3y5UtOJSGvCCCAAAIIIIDAmAL/Dz2IlPRbHzGGAAAAAElFTkSuQmCC"/>
  <p:tag name="POWERPOINTLATEX_PIXELSPEREMHEIGHT#5C6D626F787B7B5C6266204578656D70656C20317D3A205C204F6D205C207D206628782C79293D5C6C6E7B28322D5C667261637B787D7B795E327D297D5C6D626F787B205C205C20735C6161205C205C226172205C205C207D20" val="183,3333"/>
  <p:tag name="POWERPOINTLATEX_BASELINEOFFSET#5C6D626F787B7B5C6266204578656D70656C20317D3A205C204F6D205C207D206628782C79293D5C6C6E7B28322D5C667261637B787D7B795E327D297D5C6D626F787B205C205C20735C6161205C205C226172205C205C207D20" val="89"/>
  <p:tag name="POWERPOINTLATEX_CACHECONTENT#445F663A5C20322D5C667261637B787D7B795E327D3E305C6D626F787B206F6368207D20795C6E6F74203D30" val="iVBORw0KGgoAAAANSUhEUgAACEoAAADcCAIAAADiTkE9AAAgAElEQVR4Ae2dTdrWNrZoi3qqdzoVhhAYQcgQim8EgfZpBUYAGUJgBCGd2yeMgKR/OyEjgAwhSet2ueuUn+vrkm15269ly/b6GuDXlqWtJVna2ls/9z5//vw3/yQgAQlIQAISkIAEJCABCUhAAhKQgAQkIAEJSEACRybw5s2b33777csvv/zmm28ePHhw5Kwoe4jAPd0bIU4GkoAEJCABCUhAAhKQgAQkIAEJSEACEpCABCQggVoJPH78+Jdffmmle/v27ZMnT9qfXpySwN9PmSszJQEJSEACEpCABCQgAQlIQAISkIAEJCABCUhAAhch8OrVq65vg1x/++23f/7550Wyf9lsunrjskVvxiUgAQlIQAISuDSBn3/+Ge2fhdu///77H3/88ddff4GDRdz//Oc///Wvf3399deLJzp9+PCBmPkjZv7aaImcPyJnUtWl0Zt5CUhAAhKQgAQkIAEJSGBVArgxGGs0g5puxC7g6NI45bXujVMWq5mSgAQkIAEJSEACwwTwPXz//ffv3r0bfvyfd9mv9rvvvnv06NF/3h799dNPPxE5LpPREP/vAROpXrx44Wa4/4+H/0tAAhKQgAQOQwAbIhMjmMGAGbGZIcE1Fz/++OMXX3xxmGwoqAQkcC4CL1++fP36dT9Pujf6TE52R/fGyQrU7EhAAhKQgAQkIIFhAjg28FWwqGL48fhd1lv88MMPeVfEp0+fnj59GnFsdNPBw8ES8u4dryUgAQlIQAIS2IvAmN+i68bIyIaHQ/dGho+PJCCBcgRovu7fv9+Pn4XpPOrf986ZCOzg3sCZxrh67ui3Quh8Ic2Xw8W/91r4km0cmgt79ArLS5EkIAEJSEACVyaAFwHfRp8AakyjwPAIqwQaWrOdVD8kHo5nz57173PnzZs3z58/Tx51Y24mdQ6qf+hOv/76q7pTQs+fEpCABCQggdIEMPkxNYHev1mHcXtyujduZ2gMEpDAMgJjSzdYWc6jZXH61lEIbO3eGKttR+EVlJOBOps5uLV0EJfBJCABCUhAAhIoR2BwXQW+B7wdqCv9NRmE59Hg7lXsKIUnIxG1r92hArEsY/CADQ78YM14soLkq6++YmVJEq0/JSABCUhAAhIoSoAe/+HDhysmoXtjRZhGJQEJxAm4dCPO6pQh/75xrpLR7Mapb5Yccx8Yut/d3d27d4+xPftQb5a0CUlAAhKQgAQkIIGWAO4ELBfdZRM4NliHwRgAt0Tft8GL3ER1IUwbSXvBntrJAo7Et0Hk79+/J9FB3wbxcJ+Y8X+0cXKBeG5R1QXitQQkIAEJSEACEpCABCQQJDC4SJ13WboRjMFghyaw9eoNdh7oH2F/aIJx4T1CM87KkBKQwCwCTLxq9pNhg5dmaTkzp9rGFmsjO+nxb7N7XvMve9G4FcwsyAaWwBEJ4GZgskVXcpZrxI/9xJNB4O7rzXW7S1USf2SbqbE4aaPcFbeP2jsSuCABmgKUGVQadBv+bXf8b1A0Wk2jzLDwi4sxZ+oF0ZllCcwl4OqNucQMLwEJVEjApRu7FEpVCtvW7g20z4ss4BirW5gVcB4OTpYce8X7EpCABAYJML2aFvXt27etJ2Mw2NhNLALYBdhvl2nUujrGKHlfAsclkPgeyAjNxZMnT+I5GhsqEAM+VP6lGWnbH64nj9Ag9cE9rxqReP3Ro0dx8QwpAQmciQBmVtoHmqnuarNgBtFk+BvcbS8Yg8EkcE0CujeuWe7mWgInIzA2faqdknWy/O6bnToVtq3dG4yTWTHUTMNpyqMZHrdj4xULqZ2wTJzNzOXFkTfiNbOhmUy0OJ72xVlzJ9u3vJCABCQAAXaoZz714JTqxXwaowCuDv0cixn6ogSqItD3bbBn1II5zmMOCTQZtKPunJWPHz/mZ28k21j1cTkC6TPxjgSuQIC96dBqVhlkMW+DweYsP+4VCJtHCYwR0L0xRsb7EpDAUQiMtWNMveLRUXJxCDlrVti2dm8ECwwvCC4Q5u8ss99xmiV6bVEjHR9Js1yagf2CGUYNB4fxwfpgMAlIoCGAvZLGbXGbE8HINnr8OYE6wsowEqiWAHpUd10Fci5eGMFB4s+fP5/M6aRKk1kI0kbO8lZcIO1PLyQggXMToFngq+fAwtWzySw39CXbk9XBGuG5CfBJkkEcjc20TgwdKA9zxx28W9QOc+4iMHcSkMACAmOTseYuW1+Q9EVeOYTCVql7o60i/bmH7aOxi11qMHI2i6nnLkNhxjQWgfxsx7Gcel8CErgOAVZs4HWYO8BYzIemCYuDTo7FAH1RAvsS4OPtNhfL1m00WYhoYkyXpo3KZ5nJPlgb82F2UeHyIvlUAhIoRGByORfpskqMo8KaAzZYi4/NlAE2xlPat8bq2l1A1pcTJwdT5VzJ0SfjHQnECTCtk+4bW0fwFd0bQVAGk4AEViHg0o1VMGYiOYrCVrt7A8QosnGfASY5xuGZgin9iK3wUaPzqnYiA5o34/kF+0Uk8fhTAhI4K4FIj9Lknfnazb58/GwmXt2y1QNmBc8KOmulMl8nJpC0GCxpxbWwOL/4LTAv5l+PuE/G5lV1Y57c3qob2GsJSOCgBLBEsBlm1wWbZIQBHVM6Im4JvB2MvPjLaDtOJkvw+lMCCwiM7Wvfj0r3Rp+JdyQggXIExoYYzpq6nfmxFLazuTcqqcHYApjjMMvJMbmrw+1V0xgkIIHDEaBHubu7ywza8Wcwbm/+xlaCEwlGBFokWsi4t7hlZevUovBCAvUT4Ht/+PBhK2dkXUUbePBi0r0RTIJpHHm9yO1xB/l7UwInI5Df7472hHkVC2Z9McMMj0hGyVGZOVlFMjvbEwjOOtW9sX3RmKIELksgGfi0HBxWtCgWXxxOYfv74qxu8yKVNaOn9mXAxte/uf0dNoVgEQmTGfmogqmzsTVzIoKBDSYBCVyBAGN1zJRjvg2G8cx0ppGk42HOwphvA1Bsf0cAgjHJkXZpbjtJ60SbRkJXYG4eJXB0Ask5GTg1b8zRWBPURktb1F5nLrBaZp7yCONjPoBPJSCBoxPAb5G0Ud0c0QjgT13g2yAS9ByUHBardSPsXpMuYbp3vJaABGYRCHb3s+I0sAQkIIFbCIztfOuw4haqvHtEha1290Zm2XK/tBg5Zwx8/fCl71AhMAhm9OxEABZW6+FImPhTApclwPYybN0wmH0mNjIxCnfFgmN7aJdwvuIXmeXkoClmd5p9t/4bROFNCUigS4CPtLtCAkvEglaiGyHXk+6NsZYqiSdvFkFZWmbTTFLxpwQkUCcBfA9Mleg2UF05mRCGZnL7OIiN+JjG0Y25e83hAciAJN2bXktAAkECs8YOwTgNJgEJSGAxAaZEDB4LhGXYYcViqsdV2Gp3b3BqXLxUggPseISrhETPjs+d1MOxCnMjkcDRCTDCf/36dT8XHIaBYwPPx42uXCyemEFpmjioo5/K4B0W0rFNFj6VwafelIAEaiCQzGDCFXq7VHlNDGNHsDmi2RmbSIWct5wOcnsejUECEihKgKEykyTGZq3h26Cdud0X22QBiwaxjak3zXQNPRxFi9vIz0pg8iCus2bcfElAAnUSSAY+rZCrjIDa2C51cWiFrfazN5hiM6YK9ysZuizh+/druMMyDhSC4EZbN54CWkN+lUECElhMAN8Gns7kdQbqeCNWn4ZA05Q/2yMRg5+oC/hX+ve9IwEJ7EuAz7l76garJVbxR2JzzCzgwGMxa8I1QuK7RWEjTvQiZlcxMgk6SPbFa+oSkMAyAs1QeawZaXwbqzcC+ZEXiRJgWXZ8SwJXJnDv3r3J7Hv2xiQiA0hAArcTGDsdkMEFj26P/4IxHF1hq9q9Adz79+/Ha9Xnz5/jgbcPmdezE3mwY7o/bMLEnxK4AgGmMPenITAOZ7OFtSY29jHiNRnbL6IfmDt6OAaxeFMC+xLA79hd9bXWnI+8LYP9ZMo1TfvyNHUJSGAVAvnJauXakDHDR5MpVp655eYq5WsklyKQVwkaFLo3LlUlzKwE9iIwZsHAbLL6lNC98rhxukdX2KrenIqRebw4698LkvE/ORpbK53klI22nFWUMPGnBE5PgLPE+74NJiDQdBQ1IDLCn9WEIuQqs8JPX6BmUAJbEug6KfGJrrKeNT/7CZWmaNO0JT3TkoAEShDA7ZpZiF906gZtYGZ/YBrMWSvPSsAxTglIQAISkIAEFhBIjhtsY8CmoW+jpTHr4gQKW9Xuje5AfbJgZtnmJmMrFAArQEbPThJlx5jkjj8lIIETE8Cj2T9AqFlcufqmDX2MqAjYQ/v3x+48f/7caY9jcLwvgV0IdDfAXGvP2bwmdgjVa5eyMFEJSAAC6AndJWUJE44TK22DYCk8qSTptj/ZCNS5Gi0NLyQQIRCcqRmJyjASkIAEFhPoTwltolprBLRYsIO+eA6FTffG1tUPPT74ybFHrbOKti4e05PAfgT6Hk38DXnb4rrCMoly1qDFRWbr8jc2CdxIAO2icVLidVhrf8t8E6R748Yi83UJnJgAmwz3J220+UXf6B8z1j5d8YJUMroNczVcLr8ibaOSgAQkIAEJlCaALX5wYSgDk1UWr5eWv7b4T6OwVe3eGKyyY1XhQPWYVT9BiwAaeX5fiDEa3peABI5FgGYhOXWT0Tj+hg3WbbSgWF42y9bAVPGM5aKN1gsJSGAbArg0sNNxDtmKK6t0b2xTdqYigfMRQEPoLilLMsi8y200HFIZm+PZiKQmkxSNPyUgAQlIQAI1Exjr1oPzyGvO2i6ynUZhq/docQbn/bnMY4WNt2DFwfxYKivexwDx8OHDSITMxHRWUQSUYSRwXAKDDcJeh2Kxwixv0Ew4//DDD64zS5j4UwLnIJA/mBcXLJN9zpFTcyEBCaxLgLPEMm6D7VsPnBwZX4uazLqlb2wnJpD/lJqMe7T4iSuAWZPA7gTGDMXsRYnusbt4hxPgTApbvas3ZtnXgosh6qlqzJJ+8eJFRB4mdLstbASUYSRwXALsjZAIv8GG1EmK7c/4+UDNKwivibOl54UEzkQgr4kdTvU6U9GYFwlUTmBsZmUj9rfffrux/Hl51GQ2Lg6Tk4AEJCABCSwj0LecNPG4dGMZz7yCdCyFTffGsjqwwlv5atRNIB6y+5bXEpDAIQgwASGxITKrcdYmUetmk2lZQedrm+723V6btBcSkEA5AknTlCSkeyMB4k8JSKAhwMSsZL/NhMz2asNkio62kjLypwQkIAEJSKA2Aiw1GFQwmBvKDPLapK1fnpMpbPVuTnXv3r14bWCn6XjgekKy2/7r168j8uCKJHAkpGEkIIFjEeDcoOScod03SWA1xv3792dh/PjxoyrFLGIGlkD9BPKamF99/SWohBLYhUB++5q9thTmdKJ3795lgNimZeD4SAINgfzX3YRxcypriwQkUIgABodB94Y9+DLg+Sb9cApbpas3Zh2kcdz5g/GJQq60Wva5+pYEKifA1vaJb4PjdnY/yoJ+jhkQs9DFW7NZ0RpYAhLYiwCtUyZpFpnp0czw8ZEELkvg1atXmVMuwDJXwViLZOYskCaJ4JyzteQxHglIQAISkIAE4gTGlm6wQNNRSRxjG/J8Clul7o38fghteTQXx3VvxG2IjBM8gSMpd39K4AQE+p7LuRtDFYIwuY1Dki4zIjkgPbnpTwlI4LgE8prYpKHwuBlXcglI4BYCfcUmiW2v1oPVG4kkyU/2BfUssYSJPyUgAQlIQAKVEBibT1mJ/aQSSnExzqew6d6Il36RkHEVf8e9+Ivk3EglIIG//S3ZJ4EJ0bsv3WiK5fHjxwgzq4hso2bhMrAEKieQd28cd2ZJ5dirEo8VPPqtqyqR+oVhMlZ+6cZXX33F7K69MjLZcKnJ7FU0pisBCUhAAhLIEBg7JcKlGxlomUenVNgqdW8ku7VkSoVH7FyfD1Dz08mZRK3wMMnvFNGG9EICEjgEAdZXJnLOXTORvL7uz7nCJK6adYUxNglIYGMCujc2Bl5Vcox5OHnl66+/fvjwIWr2rD1jq8qIwmxMYHJ/p0kHQ1GBJ1OfnMlYVDwjl4AEJCABCUhgkMDY0g077kFckzdPqbDV6N6YNYia1FMny3X3APEsOKVo98JSAAmsSODt27dJbHzjzGrEqMS/7CDJSo5Z7WES240/42vLmoQ45ksX7I3MfV0ClRDIf8scEbTj/OtKEJ1YDPqd58+ftxlkes3d3R1Ojr5Lvg3jhQQgQLsxeOBnF0581NN9a61r1o7ko2LpyY56V142n0pAAhKQgASuSWBsqQHTMR2SLKgSZ1XYanRv5CcMJoW3r5acCLPsZzwLfWPoshR9SwISqIFAv61jXM0fsvEvNgK8HY1RKW9qLJSXBQvjbKMKlYXRSmBjAv3WqStAXG/pvuX1UQgMTqbByYHPG787I8yjZEQ5NyYQmUHJkqCNpeomx8ab3Z+D15PzGQff8qYEJCABCUhAAoUIuHRjXbBnVdh0b6xbT5bEFjcTYPHcxcq5JFe+IwEJZAmwoXnjyciG+p+HGJUwB+wybXZynmMifN4kmgT2pwQkUC2B/Lcc11uqzaCCZQjQ6Yw9xe/Owg4myunkGEN02fscyj25RyVneu0+y3LyXDFaPw8Yv2w1NuMSkIAEJFAbgVevXg2aTThRfHelojZWEXlOrLDV6N7IDKv6pbVgfnE/kn3vzMqCk6P3LSxTl8BaBGY1dCTKtNntvZtzjZhzM7UWTOORgATWJaB7Y12ex4pt0rHNILNxcjDg1BB8rMItJ21khLLv0o0m7+ytNwkhkpfJSAwgAQlIQAISkMDtBMaWGowt6bg9xXPHEFFyDqqwVefemLXh6VzTW7XVNKJqN8LnLQ7VZlDBJCCBhMCvv/6a3Jn8uX2Lt6Bj294HM8nNABKQwCwC+a/YgzdmwTxiYIaRkzPcyRdODgaW9+/ff/nypU6OIxb0ujJPLt0gufh4Z13ZurFFZIjkpRun1xKQgAQkIAEJlCDg0o3VqUaUnIiytLpgSYQRGZK8VOfemGW+397YlxBf62ek5Jq0mBztGHIt7MYjgR0JTB6/2ZcNW9LG+4FMzuHtC7nAbdOPxDsSkMCOBPKa2GlUrx0JV540B2zQksfbf84qwMnx7NkzNl2sPGuKV45Avt1o0o2Pd8rJGZEhkpdyEhqzBCQgAQlIQAIQwPI5uHSDWTgu3VhcQyJKTkRZWixA8MWIDEledG8E2ZYNFim5VgKthy0KLyRwXAIL3BtkdvDE13IQMHLNjXxZvuamYngJSKAcgURTTBKKW72TF5OfmMJpYe7du8cWnc7bSODs/pOiYREPq9fjCird08OHD588eaKTY/fi216A4PFgkVVBpYUPVulgjkpLa/wSkIAEJCCByxLAtzF46ga+DU/dWFYrgurNQRW26twbs7Zun3VqxbLi3+atoKrdCDML0Tbym4oEJLANgfrXb9lAbVMTTEUC5Qjk3Rtrrd5gZNJ4Q2k0NnbclkN3spgbXwVOjrhPi0XiODkeP36c3+LsZKDMTmQfZyjNGu8UohqUId8MFpLNaCUgAQlIQAISaAgw+Yn1wX0aWN7ZFrV/3zsRAudW2Opyb1zz4A1qYVDVbuqrCnfkuzWMBConMDgTISLzxssj5rru//jjj0guDCMBCdRJYNIqvWBRVz+njFi6m6XObWf6EXqnHAGcHNSK9+/fxz1baKoc3cQkpFmKfbksGHNpAsGxyazxTiGZgzIEc1RISKOVgAQkIAEJXJzA4LZUMHFbqlsqRlC9CSpLt0gy+W5Qhm6O6nJvdCWbzG18lDUZ1e4BZg3s3Zxq9/JSAAnsSGBj/wE7qs/K7GK3zaxUDCwBCRQikNfE1lK9kuUaa0VbiInRQoAFGfgqUEHjhcW6nLu7O5wcwYXwcj4oAbyVwa5/rkZRAkjQQctUEjfNK8HfOCUgAQlIQAKTBFy6MYloQYDTK2y6NxbUip1fCQ4hdpbS5CUggSyBoDu6H8fiF/tRRe5snFxEJMNIQAJjBJhlzwnP2O/YkRazMmu351rotndvsPFR0OA4lmvvb0agWZDx8ePHb775JpgoTo6nT59SxG/evAm+YrBjEcg3Gt28VLJTdnBWWTxf3Tx6LQEJSEACEpDAjQTGlmiMLem4MbmLvB5XbA6qsNXl3pi1aTtDrNPUwrmzmTy28TRFb0YuS2Cx26ByO+DGi0suW3/MuAT6BNhEiB2BWBjBvGNmQqBTsWUtTc3kflPdqPKKb/wMhm6cyTWLALqb7H377bdJAH9WToBuiAUZODniZUeJP3/+nMHSq1evKs+d4s0lkG802tgWqz1tDBtfBPO1sVQmJwEJSEACEjg3AeZmJeu8m/wyO4FZXOfOe9HcBRWb4ypsFbk3Zu3PG18aX7R+rBV5cBpRm1zXLtDe9EICEjgQgWVWwu07G90VB6pUinplAsz56J5m0aLAz8Hc+fZn/mJSE1ulCcLM3YrhQKVFcbiLZkEGfcSLFy+CwlMbmY6Hk2PBuqJgEgbbnsDhds0Nzio7XL62L3pTlIAEJCABCaxOwKUbqyNtIjycYjNXYavIvRF0JTUFczL3xtz9pnRvFPrgjVYCmxGIGxy7IsWnynbfuuV6busU7IRuEcl3JSCBhADrNjLrX9EZJv0WTYSDU6W6ad2+eowdiro6zGSK3dS9rpBAsyADJwfbBQQn69CtsK6IzkInR4UFukCkTOPTjS1YPbqvFLoOShLMVyEhjVYCEpCABCRwQQJsVDM4OmCKlUs3bqwPQcUmqCbdKEzk9aAkbb50b0SoFg8zd3501zRQXDgTkIAEChDAJDTXV0H7PveV2wWf2zoFO6HbBTMGCUigIcAwYHDdRpdPq/Z1bybXrATPx3P7100S3QlZLGLDMZOI4c8jEmgXZMSdHGSzcXIwWHXP1SMWeiNzvOzqmf0QlySeu+OWoJJLQAISkIAE6iHQHSl0pfLUjS6NBddxlSauJi0QY9YrcUma3FXk3oiMvVsWZzp4o82UFxKQwKUIzDIDQYaJDJiQNkbk6o2NgZucBOYSGJzilEQS8UxMDhtu35mKVWvdJiUieZIRf1ZOoFmQ8cMPP8RrC9Xg4cOHOLpmHRJTOYfriBcfvkVaoW24xSWJ524byU1FAhKQgAQkcGICGKkH51qhVToj6sZyj6s0cTXpRpEmX49L0uTuH5MxbhMguG1CI8zJdqYiU93RfgT43PCROA0jAQlsTABfBZvycRRwJF2sRYfo1OMmrUiuDSMBCUwSiOztOak4sa6CqfT5tG7UPTB8d0WlTXOqSh74cZ+yIIM/jh/HZxYcTTGa5Y+KyitWjAMVfXxBeXwKXunsxyVhl+pDqF6liS2On54FhjQC1BMu6ERYE9x2JZgtKAv+RXVEGWY9Hxe3b4G4WNpdXmwQwaeh1HxQLaUWEaCAAyIayash2qVcTFQCEtiFgEs3ymG/gsJWi3ujO+KdLNHJUfpkDLUFiFe1RvK528XUll/lkYAEGgIYcT5+/MiM5owBiLHN27dvHz9+vD20BXNpdW9sX0ymeHECralojEPEYBQ5DWiurtKVhyM3uu6Tb775BvN3N4DX5yOAXZg/JjAxWM30cd2MNy5/THg4OXbp9brCeB0hED+mEmUmEuEGYeKS3NLobZCRapPgq8dbyeecB0jn1fRftA+Eb7JD6dAfMdjnb/sly5shBRF8+Mu3jS2iRLDGzwGokzmDcfbApHWJtW4esk/FaJ1haDX8UUP09CQVo8TPZjY95cLn3JQIZQF/igNdzlIowfyycbp0o2jRX0Jh+1zHH510vCwpmDqkXk2KFy9exLNPSPqS1dI2IglIoAIC79+/57tOhtw0jExw3lE6Up/VNBGYjOwosElL4IIEJjWoya8y2ZYKnYSB6+C3PxnVIP+kJSFyRsiDIb15VgKo7hhBBivV2E3qCa79swI5Tb4m25+2fGlYKsl10uK1EvYvyF0lMh9CjEaV7WNcfAfFeFmnUy0upjTxISTa/mI+vEg7SYREu1mWI8LP7eKRn68y3pi0xBCGnsWeolDpo7xFipuCO9l3Woin0U4SoM1vv+7uhRVsEl0kQLyNPa7C9rcIiA3CdKvv5PUG8mycxNiXPIaCjnxjCU2uNgKNfkwj1agdjXqHFjJXoawtX8pDCWIGqqQc5zZNNFmVSG5FksB1COS/U0wGeRSMGbrKBrYSwic32wAL1A9U5PZ1LvRt5Ivj3E9RXfLVtVtVmmsqDLrNubEcOncR41dTlJNt0WYcEodrv9a1d8jdZlIdOiGQ8qm23Na9oBTqqTyLi4leNW5aWgCQ3nmbCaCRTz4+Fljg+R6D8+23327p5llcEw7xIh6jSEF3y4LqvTt/xOZDQHL+kOcE7cYhastaQtIadGtUe01RrpXExePhu2ip5i/q+XbmKmxVuDfGRtGD0BcMreuvx3PVHQaH9WdKCQsRQGVEgRv8OrhJs1VPe1SIgNFuRmDuYJXwm8lmQhKQQEOA4dxYjzA5pTF5lx6kHZ2OmaHR2YLk6a0S9YYmIm71CKZisMMRoI5l1JjByqxuU20pD5bX4M16tNP4aJmMVEu+EsGAOWkxoeWnQ6EC0H3w+Te9AP9yzR1ioEGYVDhJhZCV5HqWGNjskq5w8APp3iSzAOEt/uWv+yh/Dee2E58lZDzwZHEjYaSjp+ix6uSzs+ApdSmSejy/VwsJvTH1b7I4qBtxFXFdsFT7wa+Mz8f6sC7qcrGNNQh7VapyOd0r5slPuA1wXIWtCqUtmdnXYh28qIf1ivVyluICFnruFVM3qgMRoPOO1JZTegEPVEznEBV1cLARzty0aTpH0ZuLwxHo9wtoVpMjur72lQwhBseKDF8np4iSdD9yB5mHq1dFBR6sJJn+hUfUvUjFLiq2kXcJzNIT6rFNI0m+pnWfljYWd3ke65r+ot/1dNE1H+xkf9HmGtQM8yfjTLvr36MAACAASURBVPqp9vUKL/hAxgx2XVDNNTZlJhyM1TeigiRVlzZwMs6i1hKKtS98cgdp88XBeCF5pflJ5HAgm2SWSJp4+BcswOGtSOqEOVAlyYPa+CmcBwk3lbMtFPBmKuHkxJrVM4Vgg9WpualVZHXgJSIcK0RGIiWSu2CcNKSZzyR5dFyFrQr3xuD4OUHc/qTqn686trkLXqDZnA+COZokQKs0qHMMVhv78kmeBsgTQHkdrFqZmw4n8kh9KoFCBBiR9j9MVIUxQwlqa9+E1P9+6XTGNLQxKzNK2qABgrFxobwb7aEJUMeoS3Hdpqnn1DFePHTGzyH8mD2i3xxxp57RcrJqbVDa9ma/YTxH2d2SC76+MfN0w43+5ZbipoDGup4mfjqU+lsACLS1KHPBeG1ZHeOtTCkQbSFEkeY6kzSNRl/9IE7yEuRA9ejH0Cdc1Mdzy+dT7bsUTb9wMxipY33szZ0x5bNE3qlsfbETwbaUp0QerxDnWHUKNgtXQHRjHi+isFXh3kgaoPzPG8u1wtdplPNZ7j/N9DQVZlCR1iIw1u73a0hzx3qyFvlrxpMZNQ1WOZTLa4Iy1xKogQADgMEBHjfpOzAG8UXz76DNCEsBWu9YLnhr8JPnJrF1Yx4UgGC32LnGpPL+yQigsYzVn7HqR5XWZrFvNZjlJ6inHZglNoH3hVxb6mN9TfudrlXQxJNpE3hUrdmLoX1kyEYHmul54+U+Zu6nZy/RQmYKpa0DY+4NyrQN014sm7WZ0UzamB0Ix2tR3/RJ/czXH562qJML6l486RtDDlaqRB6b8Rshl36dxjwpsuYnDWnppK8T/yzNZ61+/Ha8s8T+n8C3J3ljDGO1ebCK087emFyFr88i0GCpp8JVyPOsIi2oJ9SWMf3yrJTM14oEBhvhzE0sTSumblQSkMBcAkGTSvIVR75c9MWIRSOJmZ9Ebjc0txyvHB79NjItt1vTMHKtYiK8MvbFeY/YldrCqmfwMmu0XI/Yi4tpxRexF7cF2r/AFLVugz/ZqVVov8bmG2nEVq9XRNjvprmTt1AvqBv9VPo1YbAaIGESktZ7MGRQKhSMJML+T4bPwdiuHIxSSIqVookAyVT11Wv4mDwRV+JmwowJ6f08AWy8/Y+XO2p3eW6znvZb4EHmzc16Ppm5CtvfM7na5tEvv/wSTyjSfsVjqyTkb7/9NleS+/fvz33F8Ecn8Pr16wVZmNUiLIjfV85K4Oeff56bNaZfzX3F8BKQwIoEvvjiC75cBvNBZYlgjBzevHkzKcOTJ0/+/PNPlN2xEUgSA+PkZvcqIkeq5Kk/JTBG4NmzZ58+fUJ1yRhNknffvXv39ddfP378eEG3lUTlz7kE/vrrr7mv1BA+MeTlRTpoHvOZWvaUjuC7774be5c2n29w3Qa/6dQy6iXyINWYSNvfh8DDhw9///33TNI0brgcaOsyYRY8IkK66aT3p/bSPHJ/QYTrvvLq1avnz5+3cfINon789NNPt1QYFIzJnuLp06c1ZL/NeJ0XVJJuQ4ffiKKJiJrhn2krIjHHw0RsiRk54wkZshABms1Bcyit2aNHjwolesFou9/4gbI/V2HTvbF/4eZ1oEH5ZhXzYAzePByBSOfdzxTD/v5N70hgksCPP/44GaYbABXkwYMH3TteS0ACuxBo7LzMxcNGzBgVh0SrM3DBGI9JeTgqCMCIYtbIAevJhw8fsMvwOjHz1bcjxjZm5tJis8CagC3jFrPFLuhMtBIC2CtxcuCoC7rTEBsd6e7ujvpMra4kF1cQg2bk9Nm8Qh4jhcjHlRlT0N3Q5kfiWRCGmDOztZAK2WowYWMRphXKZ5A2jS6ynMJMA5h4gzBpJT6PvIQlnuKH6Bq7kQfrxyz1Y0yqTMVoXiH7eDjGXvc+BFDtusYoSicy66VB16qXfZKQD/pI+u/G76CURgLjv4kEM8wuBLqNQ1eA/GLBbkivIwSuoMyQx39EWBQNM+isG0uRQfvYo+PeR8uZK3xrUJj7ouEPSiDYefdzt6B29SPxzgUJZAaxgzRUQQaxeFMCexHAtYCNmL/VBcAuU840s7q0RnhcAuj8/KH/MPQNzvBgTIF5ESWZLqlE5T8uzEKSz5oMeNCl513DXyGM9UeLJTozYMfEXPpzI37c6t3p/11oyIZNllZiR586ltxJMzq+jcUDum5+x67x8TDu40PD6Nz9NuGDi+jly5djLxa9T5a7BccEixWt3tRMJlvkp2RRMfD60JsUzeZBI4dMlx6956THKJ7TDVqGiG5ApnZsGeK4rhmSGjjYudBQrOIBvSbVwVx3O4XBAN2bx1XYdl69QYXucsxfx+dw5eOp7ekCvVnLQm2FWFqexe7WWQ1Z6VwY/1EIxKftNDliVKkKcpTCVU4JSEACByJA58JgAZsdY92g2OjV2BlRlef2ZcH4DdYSWKydtjHscjFr3H5xRRqLOd/goPmpKTu8DqV9G01CzDHPzKRBwh13YYr4NrCxRkyxy74IlrtRClRs/Lv4g/uVNoNuWYrBt6g/jBHawOv6Nppok9UqbVrdi65/pXvf68Qnh0Nilicgb8UqV+Hbgosk0a2B7YteVEJg7Nvcq8mqBEsJMS6isO3s3shoS/1CPWXbRK/fV0H6ee/eQT3q/vT6CgRmjcSuAMQ8FiUw96AXBrdF5TFyCUhAAhK4MgEMrBgQ2RiNibpBDphdGDZjqSm3Z05QEoNJ4LgEsH5mRut8j3gdNssd6w8ybk4++V1sBaxOSGzEg0DYbW+W4XgwksGbtI0c+JFfdY21YZeWkBJpDR1MVF1x3UaLAk/25BRY6sasObVt5Oe+4ONtS4ecYlCeO1mt+3qfFU+xdPXvr3hH98aKMLePigZh0ENGO+9k7u2L4xwp7uzeiDRJLehdVJY29UIXC/YOmuzCC4lqtDsSWOzTWvzijpk16X0JjKkaY1IxbUoVZAyO9yUgAQlIYC0CzYIMJqDFnRyYV5jLfO/ePQyjpe0sa2XzQPHkbVsHyoiiDhLA+pkZqjPE2H6BFBvpZLb7xxOzzVKSFleyOqG9n1wwKb6QqozVPuJcQZ7uHkSJeIV+Uj1a3xi1JVOXbhQg0iNsn/0bM1X6dVb8dJlQQAu2Lxu0TXclnwzQDTz3OrjV2ylNiHNZ1RneUze2LJeLKGxHcm+ccs/EBT29BustG4JK0mK+z7Jyt0evpAQPJMas1aBUy12mgx2Ip6JKQAISkMCKBNCIsJrh5MC5njF0JimyKpGFsJhrdXIkZPyZJ3DQ/RzymYo8RbvrWj/7r6y4R38/8rE7fP75dFnEsMBKO5bc5P3u6oSxwMxELud0Cfo2kA1DMxbtMSFXv09L2912Zu6uR7PkiRwcnV/dMiu5cwROLMuzRn8NgUh1Ktp+5puCRkgGqoVWTe1YDSCPMsNSG6ZuHPpvzPvFcrS98kVtwebshJgdq/ctSdPg7OneCHpcmxyedclCO6khXpCRLjwemyGPQiCzHDuThch8lszrProaAWaBzWqUIprl1RiaXwlIQAISKE2AISjmVyxoGGXiTg7MtTg5MDVG7DKls3CC+Iuark7A57hZYJCeWD+TvOBcnLuPTRLD4p/YnvJjInyZ2+xEhIUxojPnvUSLOfAijt5ZE3IXzKpcLF53BFq6tgSr4izT0+KMH+JFesCuvwcv3QIPXKQ6zaqfc9FFBDjfRE/KDus/rUqk8ZmL1PDUWOoVncj5LK4XUdj2dG9EmqT2Gztf29RkbRaE5pVls/hbkl4clADDjPgAvskjX01Q4TsoE8VenUB+NJskV3q4kiTnTwlIQAISkEBCoJlkxxFQcfUYsw7WAaw5WrsSmEV/zlViiwpj5HkCk2sCZqmL+bQWPJ2caY78pddp4UGJ+C0Qtdzk8a6FOoJxM3som2+3svHhb7DOOzIRdoHVJUL1iGGS73fygxrMY4Rn0WY/Up/PZ0Kce0DmYNl5c5IAK0u2331xUqrNAhT9covmQvdGUbwTkS+bO6bBegLrSR+jHEfU6Db3tEoe+NzS8CJCgFM3IppiExUDiQ2GKxGxDSMBCUhAAhcnwDRqlGoWFM5ycjA7j5ng20z0vngBHTf7RWcf14mFr2lsz5BGYCbmlzPZR5hwjkV+AQel1l09EIlzbpjuzktj7zIWK7pT1twjPDebvdu1ns8avY6RnLwfafkj5vjJhE4QIFm6wYBumXEpwjNSLsuQBjvu87k35n71y/D6FgTy/aCIKiRA138Y94YHbzQV6ExtNJPmcIpiIUXz41+u6ahKz7Wp8DuMi8RMw/j0CnSOQqfYxQU25LEIdEcjeckZsEWU2nwkPpWABCQgAQmsSKDZder9+/eRmbxNuvRld3d3GHdw8K8oyUWiuqDp//QlG1mUwOLd3TlMqqysHggaQBfkhaFrxPJV2sUy9wOcG34BmeaVdrIU1u0Fux4tSDdiRo8U2YKkD/dKMv1/8lMazCAfV6Q6lbNFRMah1Ip9HbGD6G68GanqNybh6w0B9jI9E4rIB3uC/P5jrzzMWg8eH6XslZ1l6Uba5STmE7g3cGOgcWbyTquNOsisnHI9YkL1QD/Rp+GTXzNOAMb20jtQsdYgKi7GuN7P93s+fbGGUlAGCUhAAhK4kQAzovjD+IIRJ6NtdlPBGIdmhfrEJJJtjHHd1L2WQD0EJm2dfCY1DDFwSSJJXnFlgcWynRLyxcFUvMRAPBZ+EubYi4Xub7/fyGaeMCrDJLTNFq9MSrJvgO56GqrEsi6v3Xwsk5eiFrxI534Cu1kfL7pKBH7/Re/MJZBfIzg3NsNvQ2C31RuRJqlFcMq2idy1UxvanE5eHBoF9lNMouia+dJHVUUdZFtkFke7mKNfJdBC0M/wAPWVVHQ7NqRCla9h4NGX3DvVEuBDi4/BcJ4tW8VcbfYVTAISkIAETkag8XCwjUN8gIr+ieEATfXKGy6frBrcnp1LmUSp+ZOD09IrEuJFNikJXzRjz3iEwZCT6Tbx0PKUngnUHwnmsxDxAeRjmPuUsfzcV5aFj8yzvsjk5TzApHcLVuZ+nGwF2b+Z3MlPx0wCz/052VIR4aHtZmNAMARh7Zn77Y/F5v1BAjSVzhUeJFP5TRS2e58/f95FSkYdeRt3VyqqF+G7d05wjT0x0hN3c0pDdlBzP4t16OHyU2y6OW2vyTL1RFtqCyS5ACxU+ZJphfnTq5Hw8WeQAKpScCYIGtVmY5Wg8AaTgAQkIAEJZAgw7QMXfrCba+JB/+QVTD+lDZQZset/BJy4xbCe0RzKM8euBPEed/AVzGA3WKRAP378WMlwg++ayXBd+QevGSWt+BUHE0WSDSp8XHtvyKwiUqSSNMnRfibG9MECWuUmy/XYZnAyqnUrw2RyFQbAqNJ1DCz7nIO0l0UegRYU4NzFjVWwOYcj3gtH2JYO89///d//5//8n34q/+t//a//+q//6t/f8g7dPcmhHqzYZWwpfz6teNNNPKt0Fnl5gk/nKmy7bU4V922Q8/P5NshUxOmdlPpBXdBoNoPHr2GOZ8kqLQgdLQ00ZnraaAaf3bpBe00A7uvhSCpD8xMskhkk4804AXTEoNGHD1bfRhysISUgAQlIoAYCWGM5WgNVE49Fd1+OjGzonwTmj46Pf0851s1k30cXJMB4bdJMhvWnEt8GBYQkyDMpM5/8iud70xpE6gaCbWC+wH8QVOCReRuRunDiK+e6bxW9Pre9exIdzrmub4PNo5Z9zpFudHHkk7kgQNdYNBYeQ9O5O25yt0EjM4Z32X2W0w36NlC0cHssi9O3JNAlsM/mVDhhukLkr4tu25dPuujTuDrSinFE9wat2KBvg1aMLhZTaWOdp4Hmgp9YWnFmoIG1ueaCjB902Uo3F15LoEICfFnBtcOMUkqs8a+QiSJJQAISkMD5CKBqYsDFvIUKGs8dm+yz2BoFFa01/tZFQs5dhn4RLAfNZuQ8idqGohF5OFBnrRJBZw6O3yOC3S4Vxs14QityCEq+pe012BZNOsOCWTtosKT2BgeA/cwm8fQDcGfxtleDsSU3I+6N+KeRRO7PQgRoPwdbIex+QbdxIcEuEm2wkTw6jX3cG5EmqSV71rZpFoSGxuJOqIW58QXDyMHWioHlmJ2UASTLNRLlg5+RaQIb587kJHACAmifyec2mCnczEx9HXzkTQlIQAISkMBRCODkQAVlb16G2clkmkwW0ELZBoetYHRyZCj56LgE0PEiewjXNiqPyIOWy4B0laKJj0Y3G7OzG0SkHWOKEkPsVSAEI4kUTTCqFYPh3l4xtsNFlewdsmx5TXA8WPQT6K5BGSuFOmvgmLRXuI/SNWhzcIHsFUp/szzq3tgM9X8kxBqF//gd+EEbzZAsELCWIORxcN0GdtJB3wYeXRZIjimOY/drya1ySOCABILbUvHNzlpyd0ASiiwBCUhAAtciwH41aJ6zjuhkyipODqYk2ydep65cZMLj4KTafikzBa1/c8c7QXkiC1MiuQhSIqrNTKsYB/BL5fe6YCZT0CQdgRAMsxmBoDwGo7/regUWn9kZscngOClntgqa0ayBVdV5qt9gO4x3dsXNA6vKssJsTwCF7QDujS0XNm5WBpE1fYkwRZf4JWnd/pMmbMxpP6Ya0gll5g1lHt0urTFI4IIEMh9pl4a+jS4NryUgAQlI4EwEmNFMb8icVmw9wXyx/BqjKsOToJElGO0Rg0WmjR8xX1eTOdmRP5P9+GeSiWTFR8EDCBlF3r7uCqfm4NTjfnY23vQfOzKy0Ygl9lw+T6zM7Pm81uKVfk4zd/Iel8yLRR8FS7CoDHtFnmwcssyyRHeZxDOYnTEr0GDguTe7Tpqxdzf+BsfE8H5LYMwAOLjRS/uWFysSuIjCtoN7Y9aMpzq7xtvrWbI2MBIhK+IjwSoJQ1M1qEDwXQ36q1C8Jvuq2xXTSuAohgRqIMAoaPAj7cqmb6NLw2sJSEACEjglgWbXKZTz+LgDE8/d3R3W1e2nRZ+yCMzUjgSCs+4YxJWbkb04+0GTTWTKeV6GeAzxZiSf4qynNGI4XNl2j/2XPn78yL9Yommdgh6gWWlFAgcX1kSiMswqBBK3xLKdqSJfAZ9kUbNVkpFBOImrbzCMNzcjQFvk0o3NaF88oR3cG5EmqS2VU7ZNmOknrYotgeZimYM9iWSzn2RwrPMbK9Cx8F2ZL7I8vJtlryVQiADrQCcdivo2CsE3WglIQAISqJAAFhnmYL1//35MWe3LTE/KNFX2Vt1lfnRfHu+sTiBoPV893S0jDM66q23pRoMoKFXQhZPBHqREDPta9nFB0SLt7ojaXYBMUfqIIR6VZAGHiMWm6NINZI7YEuOd+AIIvjKXwNgSjbElHXPjN7wEGgIobLo3dqgMCxSsY7k3Bt2zDehBhQ+P7qSllcqqnrRDZTXJMxJgelfmI21yjF44a6XdGTmZJwlIQAISuByBZtcpdnSJ20fY+obT5lBTr+bkcOLRCT4PJqVNjsKabNZZ3EH3Bh/pLWot78bnJu6yeqOqqhgslKpkPr0wWJOacsGoEvFS9IHQVkR2Cy9qtgp+xfHuu59N76xLAEPfYH2jHrI76LppGVuGQJ09eEbgZY9qd28MbmS0LKv1vDX4hWfEoyvaa2FpRqrMo0wGBzsb1s9mYmselZ4IMCmAASRwDgIoGZNfE9+pW4qfo7jNhQQkIAEJLCCA4k0/yB4v8R08sH42To5Xr17R1S5I9NyvxK3D5+ZQW+4iU6Ebmeu0WcdNNvgsF8Of9e7gZL7FSR/xRQyXRxT73DLTqeGfYPsyuqdllqWMhadFV9psFWmvkMFJsW2J7H7h0o3di2CBAMdV2P6xILe3vBL0uDZJnHLuAwQifu8u5KI+8G5Cq1wzqMvEM9ibRlZHvnjxIhOtjyQggSABBl35HkvfRpckY4CmxY54YbsvXvm6sTUMtvbnxnLv3r1zZ/D0uWPYf/o8msFZBFBQ2bwekxBLHiOWHSKnh2Uwzx+7LrAP5KzkDLwNgVkdetx6vo3wq6cSMRc2idZps45LRU4XTxaOU4KVptXTfzWrf4aHiDDSCZY2W0W+xMHZtIcgfD4hUZ8Gqw0uqMWt8fkomaMMgbkK29bujUiT1GbvlG3T4BfeZnnwonQ/MZjo4puZnUkz/ioeZVZGM0SMuEAWy+yLErgIAdbD5d2rTFP1lNSmMrDHCPasPK6LVJvF2aRhp/U+5SrMxUx8UQISOBwBVFB6BFoz/ia3dmxzh4eDUc+5l0LGLcstFi9qI5AZfyWi1mmzjks1ywqR5D3+bp1rXJLs+FMCcwnQl+WnxzURxtc7zhWgCR/5Ek9pQlyGa/e3xlQmtKndZbuaABdR2LbenCrSJLVV7ZRt01z3BqsWDjQHhJnOGS05s1Y34xSBgNPf2o/CCwksJsB3lG+B8aTq22jwYslijxF9G4srW/Mi3cHd3R0zd26Mx9clIAEJ7E4AbZwFyswjY1geHCXS59qrtgU3awpe+1aJi4iRrk03WNZt+GNdtEtUI2LXiSLuTqDclykkUIrXmbg8EeYHDVNnVQFmPa3Q4Uo2YsJiVlPRCanBbWBOaUI8XIVB4MzSjSdPnhwxR9eRuZ6mMt75Ujp0PVW7N8435XPBkYNM/jrQh5Q3nmZWb9AXsqtpEoCf79+/z+92dSA4iiqBHQk0axEyAuBHXNBAZSI89KOIEn/oDG4pvDC3pG1aEpBAUQI4OZgrgLnzhx9+iJjw8opxUVE3iDw+cX4DYQolce48zjpSok4Ukc+wrRvLpq3MemuWPK1gXkigcgLv3r2blLD0jiOR/hT/4oFmBk8iPXSAMTOmSzd2KdY6e/B1UZDHTTenCnpcm0wmlu51c75XbHOtPHQSx2qgM4swYJ73pbNROzWEEWOjarPU41h536tSma4EJgmwoJi1CJlg6BmukerymTVToPui130Cwuwz8Y4EJHBoAuir2Hoijdu5bZ1XmKh+7hK8muF+Vn7bNmrWW1f4KFoyXlyEQHAZ4tOnT4sCibg38uamouIZeZcASzcGXWK0kC7d6ILa7PoKfRMK26bujUiT1Bbw+domPvLMxk1txrsXh/Nt5os4slwRl8b5Vu10y9RrCWxMACsMGwRlEsUrqZ6R8EEDmDWaTV73Z5fAFdSpbn69loAETkyA6QJMSIzr86XNPfuinmX6j3iDtsnOrF0Xzj3h8WqqTvzL7VbFE6xx6WbHawnMJRCZocupG6VnpuYNTU2mzmdCnFtYlYQfW7rBytdKJLyaGBdR2DbdnCrSJLX17HxtU6RjaLPPxeGWbuC/yQxdTrkcp1teXkugQgJ8lfm2lP3f9G30C46tuvo3vbOAALpU6bXqC6TyFQlIQAJzCTB9lWk6TBeIW0iZpcTS5LkJHSj8uU3/TUHMsggcqOwaUU/g3phVCZflNzO8PVyJK7AEFhCIGPFK+/KD28Dkh70L8u4rCwg0K1z7L2IPdB5zH8s2d2b1lduItHoqKGz1ujfOV/XnujcOZ1/Lj/cy54qvXrONUAISgABbvWGIyYzKmI92vpZ2laIHC3CYiOTKg8U8UWFxbICx9GSuxRL6ogQkIIEIAQ6mwrGB7SZuG8XCQut3+l0fz236b+rGuS0CGRUx8mkcLsyshTtt7ma9dYWPoiXjxRUIRHamotqXni0XcbEwanPQUUOdHFu6cbidaWqAuZYMV+ibUNi225wq6HFtyu98M/0ZGs3SIPn4I1s5rVXdV4mHgVwmnvOVaSazPpJADQQwr4zZYujhUBPPPav0xiIATkShvzEVXz8Tgc+fP58pO+ZFAhJ49eoVCvksBR6/OAP7i3Svs2YAzLIRF617swp0Vh6Lil0i8noKpUTu+nHOKvr29WVvta97IYFDE8gfrdpkrfTSDVKJuDdculFDTcPqO1hYLt3Yt3RmKTP16Aaz+l/yuJ17Y7CWj5Xx+dqm169fj2W2f5+COeKEL1dv9IvSOxLYiwDrD8Y+SVoY9qQ6nAN1L5KmKwEJSEAClyLA2keWXC9wbBxxctItJTtLkZg1Rr1Fqsl3Z43bZ1kEJpOuLUA9hVIbma48syrMuZf7dLF4fRECgwdEJ3nHr5/cWf1nxJZ4PhPi6hg3iNClGxtAXpDERRQ23RsL6sbsV5gCPDaHejCugx65k1+9ce7hwWA5elMCexFggfCYFsjUCR65dHevojFdCUhAAhKolgCODVwUs+YkkRc24uMtO9Z8sc6yEeejuvHpLJv+uYu1nkK5sUyDr18tv0EsBpPAGIGff/557FH3fum9joPbwOje6BbKLtdUmEETBEVTupLskt+zJlpPXzlXYdvu7I3Bij5WIU5W+8d8mIPZP+jHz4AwU/nYCefcw4PBovSmBHYhwNqvsYk2NC8oiH6Mu5SLiUpAAhKQQLUEPn369OzZM2Zez/JtcE4eg0B2oL1sxxqfvZQZJmxcK+Lj9tPvVe1Sg9XrXrx2rZ60EUpgdQJjI8puQhs4FSKGRDqjy3bE3eLY93rM7MkUkH0FM3UIXEFh28i9EfS4NtXuZIc0uHSDYvVccZtUCWxDACPLmGmG6aXBOTjbiGoqEpCABCQggd0J4NhgyePDhw/ZkCooDFZvxuoct8PhHBe3p8RHy/WYfeOOlnjugjXHYPsSWObOWfbWvjk1dQmsQiBy8IY7U62C+gSRYGcY3BkbB9hFDiSrvBDjKs1xFbaNNqeKeFzb2rCBB7hNa4OLMR/mYNLMApu1LdpgJLvcHGzLWklO5rJq8+WFBKoigDP1+fPngyJhiDniiT6DefGmBCQgAQlI4HYCzL5CS581SGFwiK7OOo/bUz9HDPHRcj35jY/bTz896wTLU+KlSQ1clt9Zb8WdZ/V8EUoigUECWKsj9dlzxQfpXfDmmNnTpRuVVIYrKGy6N8pWNmZSx0/dwAfALLCyAhWLPX/wxumHB8W4GrEEogQw04zplxznoy0mytFwEpCABCRwdgJY+BXN2wAAIABJREFUbVjpONexwRCddR5nZzMvf/EJTBEz2by0l4aOS3JEW8AsKrPWJcS5zZKh/sCzKNWfHSWUQJBAZGcquoDSSxiD28CcbIZ0sIzqCTa2dIPFPS7dqKSYrqCw1ejeONPBG2M+zMEqHln9N/hiDTddvVFDKSjDZQmwt8aYVvf+/fszNaqXLWIzLoGTEeDILiZGYF9Gf2D6LYaz5l+yyVRZzEn8i22R6RGo4/xbevx8MrxmZ4wAyxzxUuS11uRdaiCv2JMmWJqf8QlMs2bZD6a11s24JHFbwFqybRzPrHUJG8sWTG6W02WZv2rWW/HaFcygwSSwF4HIDICxqXUryhwRg7ZaLXFF5guiymwgsSA2XylB4AoK2xbujaDHtSnCM+mRbAUTV7mYXn3QbakoOIwU+UUqx81aiZbFOCWwLgE+QLqrfmvDqBWN0BkT69I2NglI4BYCtFeccMBfRm2gNWsaNGzQ7eRBDEw4cTlDyDbtFv5Xfrc5mypT8fpwqHJsRaVjo0+mvRP/HpuPun1xx4u4JHFbwI7ZuSVpMti2sZPx1Gm4nyXVLEdFC2TWW7NamDYJLyRQG4FJ804jsAdv1FZwu8gzdtgw1UMz4C4lMpjoFRS2LY4Wj3hc2wIYm4DcBjjKBZOpxw747WeBL//QW8fkd6Y6k8uqX3bekcC+BDK+DT7MeDe2by5MXQISOD0B1q2zsQ/LMljYusAAxCs4RTDGMVJiJ0+avtMTM4NrEcCxwbxOphbGKx6aOX0olVbfxmQpzDL+TsZWVYDTTweeVXbxz2fLQow7q5Bqmb/qBJS2LBHTOgeBiAWPiXQbGK8jkpzGhHjQyjO2Y42nbtRWoLO6s9qEz8vTKGxbrN6INEmtrKdpm+Ir9egYGLG3BI54kV/jv0yVPCIHZZbA9gRoavoDTloV7DIbaJxNfjFZtu08veasFXvbEzNFCUhgYwK4Ilh1EZ8jnBePFo9xFEMm/g49NSSfTZ/eToCKh4JNPZllAKWusmJjsw709mzuHgPTmPp6yKBUlMjuDoO4Z/Q0Y9LBsmhuzpqCNus7yiS67qMNVm/MmipUJ6V1mRvbFQjkZ682BOL2rsXEgoPKC5qb6MuaMtq9zfnf//t/D+oA9KEYCfN2wsUVY/UXMZ4QJ3OwZjX4q4tROsLTK2zVuTfO0TYxTSz+JWMW3F3Xv/FDyvd/s1TnGyXxdQlcikDXr9BmHAcD521saZqhEWtVKw9gbAvCCwlIAAJoRIMb8qIbMPJB6+OCdgNFiKEahirGSPzRqnQblj5J2hyiZZkse3s6v77P5+J3qEt4NeKrqBtcODZ46+g6+fZFz1ccdF7yae9uOECGIKIrjF9m6YqzHAlByLcHa/XPSFSLqx+qdbDmBINFpDWMBHYkgA42mfoGjWRQjEt13OjVzPKZ1fRNFmWJAP+jxwdqUYmkb4yTis3kmMX9xY2pF3399Apb8c2pgh7XphSpSSdom9iWanAkP1hTGZaf4MvJ+3LO4bIaLD5vSmBHAkxb7hsUGIBtuW6D7GNF6ipYG2i6OzI3aQlIYBYBDiFLNCLaKCzImMnQD9ljCh8t9rVG9+NfrvFV0LixjW8zMS2/rTOGpLu7O0Z6s6Qy8IkJoIRTf3CYxX0bTNljuQZ1kop0gmHI9oUbX+VQg+U3LkM8X9szXzHFuNrWVfZWFODGqOJOl3hO+yLNqgx0Xv0YvCOBYxHIm3eavGxg5InYx2d9nscqhb60qMfo1XW2xn1pD3qHyk/dPmVLHv9Y4spSuVKOy9Dmq7h7I9IktURasdo7R7yIL9Njmtg59lXI1zxsGUcsR2WWQM0EMAv2N7VrfBsbW2eSxVt+7zVXG2WTwJYE0HASEzOODazP+DyCzRTzPxjIffz4Ma8fMtIjzi2zZloVEqBq4S17+PBhv3MckxbHBnWSESxdarBOjkV15ft8p82uDpMQ8uOFyddXCRCX4SLLwuLj1rgjYZWSCkYSL9B8P5JPbta7iWKcj9mnEqiQAOdORaTaYJJuxJY46/OM5KvmMG/fvq1ZvDPJFlcmD5Tr0ytsxTenijRJbYU4QdvEADvi6ybLZLby+YYMFCk+tMa8f3hS2R07a6gt9+aCoRFuUoamyX1/SkACCQHsff3PahffBoIlLd4GE3kSGv6UgAQqJIA61B0YMG2WIdmsjVDaTPEWI21UpmQhSBuAC/wo6CqVq1Vdgb1ekQArgfBS9JczZpKgx2TFxjnmGGWyudkjBjUR/nFLdDnJg6bn68zViI++E32vXBnNijleqeI57Qsw611AXcQ31gflnXMQiHzstyyHClIKbgNzqbFnvMULQjbYGIFJI+fYi5XfP7fCVpd74+htE8PvZKLiWOVGaQ56xcdiKH0f3wbFkXdsBGXoGjgmX2G0yRy6yWAGkMBlCdB09Kfa7eXboBQSNWuDiTyXLXozLoGjEGBE2lWH0KRv13mwRNPQsRXVGASUDRJyksQYn1PebxTvWVOpqEX4Qqwn69aHA42WE6VljEN+W7yxt454f5baxlKnqtY5IU98rHqLy4Fc03QEKw8tkgsKj/gtKHNLINKr0uy34QtdRMTAy1JVo1QIRRstBrqI86kN78ViArT5i9+t+cVzK2xlN6cKelyb4j9624Q/oG9zHKzZLFMITh0afH2bm3QncX1xRZGCiuOKKRqVBA5EgEa1b92j8aRJ2Uu367Zmwe0pDgRcUSUggQUEuuoQDdTtvo1GBoxT79+/z8jDnp+n3Co3k+XLPqJSYZalQ4yYPxpKVEXqT7OH1WW5Fcp40M5Vg5IflKHbiBWCVk+0tJxBYboqX/CVosGCpYkMt/urjkupaBEY+SkJRL6sDeYlR/r3YO9zmmJiKvBp8lJzRvBtnHWBb/CTiTQCpUswKENXYSvr3og0SS2UIOg2fFUXDKcZYgX9AWDZyxBZFbRBYTboKQfT9aYE6ieAUabfTmKv2bdJ6U4h8futvxYpoQRKE2CHqK4+OksVnJQND0dmaIca1tVxJ2MzwBEJsD0j+5WhdXd7n3xG6DoxyzI/4Jbp2/kkLv6UEonMc+y2DHsRiwzWmKsxa03DXnlZK9244b6GEuzmOt6/xPPYjb97HY+BOobG3n3Xawkci0DkS2cEWjpTkQ+8PzQuLdW+8dPbciIdzdEG/PfN6S6p0/sDloFGbb78FWmcW2HTvbFOVaFhjXQDJMancgiNGQMB81y2nItNWrTULuZdp0Yay+kIDPpQ6YCx1+zoLk3GbxHrxulKxgxJQAL/QSDZkZJmgY2AkrbiP16Y+YMdLDNNDYPhWUuHZyZu8D0J4DljVIaCGlS5kRVVFsW7Weqxp+gXSDto/N13fVWwIbqal5SRaaZR7VbeiLWxG770ddACxRjzdtcmynbcnhg5iqY0nG78fHd0nUxG9oSqLhavBwkEW2m648HX17oZ1OVu/7TXEnizeCDPhwyfz/v9scnnYH5xDOwn1AopU/kBS2u5o3VlEOy6N0+ssJV1bwR1jqa0jjvtl1Y1MoMM1eoovg1KhE+a+XF84fl2Au9x5mMjy/nXu09JS5UrA9NHFyfQ96FyJ6j5lUOXNH3xgV85kYxZAhLYkQDWw6RZYB4rhp6HDx+iVKwl2Niwqok//3QtGYxnSwLNUJOz5eOODQZv6KjUukNMKtoSZqG0gpv/xEuwhJxJ6zSWRDAvY68f8X7Q2FGbeyMoTzB3kwX33XffTYZpAgQFC8Z2ezAIIDyTD2hFnUp4O89zxxA5UTnoEL0FVOQjcuB5C+HF72K1G9S0Mf3FG8nFqfvi7QSCSs4RFbaC7g3sbpH1v03x0EQe1EWGbyPS+PK1E+x8Q6z8OOG4LqvbWw1jkMCKBPo+VHwba21nf4ucSeu3gbJ7i7S+KwEJlCaQtAnd5JgQHZw63X1r8Dp/LnRt02YHs+DNCAGG0Fji7t27x4A5PqZg8iDWmWapRyQVw6xCgPmkEUtTpolYRYx8JJGJdwzZLjgdmA+NjOfp8bSqbZfipoa1LG50PUFFl3pO8zXJc5sA9LzdbnFfi9U2WTaVWwhEetvgh3CLGJHOguHwLUn47jIC+DYGKwkt7UEtuss4HPetEytsBd0bkSaprRMHbZvivo0DrdtoCyVykR8nRMY5kVQMI4ErE2AtedKcVuLboFASwfRoXrmimncJQCBvN3n9+vValPIzj3Zf2bZWNi8bD5ZB+r779+/H6wzG2caxcfpdBaqtFZE58onasHFeIqlHcrGx2NskF/QBdA3l2wg2lsrbt2/HHnXv0yysaHEjtm7kmetkn8ZMyNKPkiJTVy8N/OjxH2j1xkFNiIeuIahng4oZOpgrww5UshFVJ6IylctyJPV+LnRvLCwRPmyWYkSg86njAyi9O+HCbNz8mqs3bkZ4UwRYcNh4gSmKTORfa1bsTQL58toEUBSSAVI9vg2qXNeUSVu34gBybZDGJwEJbEGg2yb008tPieiHz9zJj2lXTCgjg49KEKBnaRwbSd+XSYveh7mEaOY6NjKUNngUObIiMnQqJ2p+2NKkG7TylxNyr5j7ZoJBSYJOhcF3172ZWO3HIl+3QGmdaHDG0urej7dg3bdKXCeS5CcHlBDAOM9HIPgVLM54cJLKBVfaLUa61ouD21IR+bot7VrSGs8YgbMqbAXdG7PGlvlh6lip7HWfBpcVeREVmWAn9m3AP1/Krt4oVEUZw2P1xpTMBBzaJvZRvbu7Y2fz5qSpQoka7fYEcFwl8yMYk9SwJ1WDIjFSbLBOefsiMEUJSGBFAnnnx6yE8g3OignNksrAtxBAu2bvF5SZxBiXiZNq8MMPPzRKUSaYj7YhgF4amdsetFutLnMkXQakl52oQcbH7FbdsmD8W8OEKkoz0s6To9ULNNhAIV6kynXZlrhOQNFmnnXOZQl614yTdZOTGY+EmYwkEyAZYw6G1NA0iKXoTdStxDTRJIe7y6UbRcmvHvlZFbZS7g260sEd2QYLho52dc1jMKFVbjJZHptyJHcYItH/TqxD0MDlOZw476vUpWWRUAOb7Rr68NGkcXWAvYaBx7Lc+VZLADcGpdn+5IImhdLv3tn3OtFvXO2+b3GYugRqIJD3Oqw4Hs4n1O8fa4CjDGMEGDUwB5NOJDgdm3iwazCLvFnqMRat97cnEJm/GbFblZA8km7EPVNCtkrixD6Vb1obOYP2/aKZinhiyEsJixte2KBdNfI5FKVE5Amo4Bqd0lIZ/9EJlF69EVkldqzp0Ucv8Ub+sTYtaWfOkdnT52KsNLsZjyhO3fBrXUfSHVTYSrk38pP6k2wfqG1CSYos5CGD4K7KEJkwX+VnvpQj+vEqYlwqEjZemKyBODmY/FjDjKFLFc26maX4WJHTjbM23wYSJvPm/OS75eW1BK5JIK/R0Y6thSXvKYnsHL2WJMZzCwEc+ez1imMjMpJpEsKw+P79e/qg/Anzt0jlu4sJMF9t0n4aL+vFYgy+OGkvo2q51ckkJdgyu4UpboOQt7lJ6hFXKEu7CskTdPBQ1fcdjvVBTX6ehYgZ7YEI7D6gY+JCZJeUvMJ5IOBHEZX2ZLDpw9fFrn1HyYVytgROqbCVcm/M0lwP0TahnTApPpmt3FaO5ALVEDN0cvN8P/MdT3Biy/mwlMsRDrOIl7URgM9q37FHOQ6njxmtLmkVGY1U5S5Fwv4AyU/+9DXTDEpgkgDGwaT5al9h/BPvwtq3xi4S92oSbPfBeSKPP/sE6NTQq3Hk55XJ7otULSbWoJBrg+5iqe16cD5dV0gGiWgR3TsbXEfsZc4/pSBwN/YVvH4BDRq5+sEK3Yl0JeSiXEMBpcl63uQ9ImohSkSbpI7MB9owoxwWY84TiFSSomtkk3o7Jm25D3wsxYvfHysXu87jVozJjuxwCts/ChXGydwb+CrGvucEICNqfBsoPcn9U/7MGxfcqWb1Qo+MN9pEUTtY51HPOQ2tYF7kCeCUwtzT1RqZ74zesIGzqp3v3Kbe3OEnF3zvXPAv1qU2QDcv2hO7NLyWwGUJ0O8wrT6ZWov7E+0oMmYOcmvbq8HwNkeDWCq52RwrldchE1GbftAtTxMsdf6kmCivpAVIRMU4vvE8sElzvEs32jLiC0XTy/sdGRczKlmxSW9Tn7zAUzVZmnQB5GIyqlsCUIExd+QpET9hcOXustSsDypozbgFi++egwBf0Kw+esVcM4Mh3300aTmpbkXmkaj67UnzFlXFpRsRgHWGOaHC9rnAX37PoqRo+SQKiLBalOQl3nqi562W8BEiypNh64AjZOIwMk46V5Mvq/lJBT5MDhX03wTyn9VgKVdy0wKUgAQk0BL4+PEj3RZWTv7FsdHeX+siP1msRIprSX7leCi1uRt2o1pTl64M7Yh5z3sfG6Vl43xNVjwV5m6J8NFNEmM1VfeVza7HFgh2leFtGg1S6SY6dg1JvojN+LQJJQOKtcwUkxUDDnT9rRjbXAStT+xXto08R0+F2jJWn5v7a1WnPihsg/mkm6folv13vVOOwFiVUN8ux3ybmE+msBXZnIpaHmmVmjARHSUe24ohcVEy1YIlCJPzMkiUnh5rful5IivmbpWo8mRcvbEK5DaSyESGNnB7MetjbN/yYi8CLLPNf1Z7CTaZblAZnYzHABKQwDkIMCGIya3MWuXfEhNX86uEq9Utz1G4c3PB6kOqARO9mTs8uPhvMEKMFwy6UK1dtDHIp+ablPXksQdbDppoiPIVD8PNRVbeB6sNH93kCIJGeMtCbCQnxXzjTzAk36bRiFBCHuremGUwWBwLgtHkdgcUWCrWKqz8p9SIGgmzIFOZVyIWuszrPkoITCpRhdZ2sA4gGPOkhEmO/HkLgczSjRIa/i2i+u5cAmdT2Eo4hWbZuVBBSshwS5x0kLO0EGYo8MotKR7x3fyMFbSoI2aqWpkXK22Vr46qFvgugtGSzO2Q6gm//UStXcrIRCUggUoIZFo/Br2VCKkYaC94KTKF1X+EAskijwvq1eerLcnk8aSst1RQ8yNTqpz1bbD6TXo4KNMtV71EZujTegzmpdzN/FLCttpvKVh/kL7ingptjjIX2/fCZDAjT/vI1RvBD2HS8lDC1BNpcNqiDGbEYKsQGLNRVGjIXSW/F4zkNArb+qs3cO4Fna5N81SV6xXhX758ef/+/ck9PRvhadn5qpkTtMveo237vstFd0pIXwCXbvSZ3HJn1jfVTWjxi91IvN6AAC3PsgU6G8gWScJPPkLJMBKQwCoE0Lsy8YwNwzKv+Gh1AmjUTMNEo379+nUw8saxwVIPOsQL6tVBSgcKlrdVoaAywXyD7JBKXhlm0Gd9GywIpuVO2u4ZyPOxD76+7k1ahkmjAc5UWo91052MjRQj0yJZu5bvuSYTCgYAVKKTI95ahzAHyzr/xQUzMitYMMXtl5XMykU9gWkS858bJIOVIZgpjm3j0NBg4LwpNhiJwYIEKOhBGwXzBly6EWRYf7DzKGyr+6YiHXxbwFvO3MnnlBLNN+KtzO3Fxbf8y0/HuzicfGVb8DQ4J6WtnN2LBcn5ysYEJvdw6BZondc0oRtDMzkJSOCyBDIj2xIzCi/LeVnGmTg818PEcMBJtctoV/5WfrCAPkNtKZqF/jT2RIli3FpUgBNEPunh4PstvfyF+EklKbvk575jz6ABZMVVFINVC1BJ/7hun5g3gXVLpHSVSLIf5O/3nnDL/Jw0PqzYa0821N2qxfW+H3sG2ikfjWl0pVuzU8KsOVPnUNj+ti7iyXYwaZt272NY5RrsDruS88rGffa6xbRKbHlvkLbOVSC3kUSWY3eraHu9rlLbyuPFigTiQ4W2WCu8KG2hWBG4UUlAAocmkFc1VxxvH5rSLsKjq+SVw37nhSVOjXGXwtos0THLSFMZqABFJclXyNKpF83alpFPzsJhuFFODyTmSd/Glls/jZGftA01db5ci9f3bZDiuuWS/5y7LfzGfTE1sJt65lobzlgF7t9PXGUJVb7K/isL7qA5xIuvkUHD+gLOy14Zs0HZey7jWflb+Ra+dKGvorCt6d6YVH2SNpGfu7he6dVQLHBRzG1JERjo62oJlVfxjHh5elLKoFv2qP/5RO5QY5cl51vbEMjb6SJFXEmYbXCZigQkIIGMnau05i38MQL0ZXk7SL+rIrwWijGeJ7ufrxvlBoN5czMDGQ2d8ZoW0VdLfNHEmR9y0rZsbEnPQMtXubYZLFHnB23E65ZIpA60eaTUNrMGzJqriv0uU4I+6hKYLPHbK9hkEm2N6l50hfS6KIExi/PtRV9UbCNfTODoCtut7g36LVwFdNKTmke3SWqvGaNu0PORBF8g0zrozzKj4laqwQu+bT/j7ncySKm92Q3p9SoExnqXlvngRT0a/yoQThYJTdNgqR3u5lrzd05WvmZHAhJYnUBmm5QtjSmr5+u4ETIKyI+F+j0a+gyWuONmWcnnEsCLkB9/lZh6n591R3NhJZxbjmit+XLkY8fQPDfaTPhJb0GF5UiT2G/0+ndoBle0gQz2jEiSYTvrEaJOlkU/j5QOn2FRJyLGmQUDZKpxacFm4a05cN51dOMAMN9K92tUcweVo2ZiZ5LNpRtnKs1gXo6usN0jn4NtR3OGTFOnk1OYyDN3mn8H3517k86Pswebf+e+Oxge2biPkMFjpgYjaW/SrNOjP3jwoL3jxYcPH5JTy7pM6HUI0L3j9e0EOHHr7u5ubjx8C56XOBfaNuE5+g+lMGldt0l69VQYWlA/V4/WCCUgAQl0CeR1D8wca52e2k3U6zECb9684djwWZo204www6lRjyE98X3GlQwcMjoPFWPFQ6E5wzlzSi1Dzl9++eXRo0cnBl4ua8+ePeMw9kz84CXAjUfO0rxwFnemwiAAyicW/AqHOdR2hmyRtvH2ao/6DajffvstKZFZHSJDEoqssZ8QT4udO+SCv/ZOkkrwJ+Md/lpTDxfti5iAMh8+nX7XXdSK0QjWz3UbbfACSWiXGsG6UvE6tUuNosFIl00dGEOKoYyvdezp2H2+kefPn9MOdwNgcOMI60xaTWCCvXr1qvui14UI8AkkZdQkNKt5KSSb0ZYjcGyFbdCNc5o5xbeUOt0wLuVBPt7MO9vXnbkj7ZbA3AmSKM3tu17URmDBNKhbGrSi75KX2vAqjwQkcDICmDMS60O3WVNh27K4oZ0pi265tNdohitOVd4ys6a1FgE+4bweu5bWSjxtxetfUHVdt3FjmWJxnmwBCLCgWaaS8BZj8H7Bde8si/zGXM99PajnkxdqLBmfGz+lMPhBQW9uDd/R8kP2MxnPf8vdKrH6tXtYteWS174gP9fyM1isfPgkFClHbOutbF6UIwDnweLA81cuUWOuhAAf42D/0lYJvuJVRB1sDdpU6CDmdmfDm1Plk2nTO+UFOgHqyFyOq5TugSKhG8uU/lrV/UBAthF1Ur3oFop9zzaFsjgVCqhbXoe+Zoi1mIMvSkACEogQyOjZC4xokRQNkxBACUHBY7Axq8NCqebFJCp/XpYARsNM/eEzv8UNRk3LK1eM8qyNa9W9oPmeEqGJzhcrTwmTrxtttWEQepRCxJ6Q6bnaHDUXhKSBzYMi46jcGVDQXgCHRBNhNvupe2Ot77FoPNSQvNOR2jtpPSMSGo2+CsGdxmNB3Y5UvKI5NfKWwFjbNVnQbQxeHJ1Apq/hU6WG5DusfPbpqkoobMPujXxOIu3O4cJEVIp8CV3q6Vh715S7TvVylWFSvWiKgMainAzGvAqBvJp4rCZURWeVKmEkEpDAGIGMBqx7dQzaivcZhARNmW3nhcECU90CQ9uKYhtVnQQm69IyhyVv9Q1nbYXkYu4U4zrpVSUVo5JZRgPGjzTmvEJZ8C/X3MmXWrcEeeWICied1Fydn/B9UF0U/WswLu4NKcd+hNvcQexMlaYT2UaMfipUtoxgF3xEbw6TPqjuHT5n2mEMQdQowvPHBT8pxzHbEfcJ0/DMT59tEiL8BeFvn2VKrVuy7TXt0vbCmOKOBA6nsA27Nyaz0Vbx417Qm/J9klNUARrfHSvNEZPOl7s8i5YpePPqBTpEUQGMfBUCc4c6+Y9u36erADESCUhAAoMExro8FLkjmroG81jtTewOEYtDtw+iXJaZp6uFoGCrE+DLHbN2NXWJWsQYLTKgIAx6L+G7lTC5RuNy6tXqhdhGuKCVSApo8ie9QGsDbdM91sUCJ8ckljYAH8stNGDbRrXxBV9uRnLdGxk4uzyiGucb23j9IZ5EVYgMjW+s6rtAO2KiYx20WvcRS/NGmY+lsA0fLc4BUwxmOEmmPcEp3lRVFZJ2sz20vLmm3eRz5RSpCg8iqwpdRhhOm3n48OFYADhTf8aeen8tApQCp8DxkTYHvoGdWo32z1GK1u21IBeNJ39QW9Gk143cT35dnsYmAQl0CYwdbNjYKz2kustq3Wt0OU6szZ8hnKRIoWCNuvFI4SROf56YAAfScrpsPoOM2piOxh8DOioYKi41E9UXrwY6MH+TxwszpF1w8m1eKp/2CVAumD5pMSZLpP/u2B1Kn+I709CGs7JpJDk/eSzLs+7zRcAnczR3MLb80D4YybJg+UEEJ0jTDS2L+ca3GFP/9NNPN0Zyytf50qnDfOm32AnxUiTHgxMtjfwkMRzVHvk+SenGAD///PPd3V0/Ej+KPpPr3DmKwjbs3rhOOZnTBQTo7FE0x15kBEKbOPbU+xKQgAQkIAEJSGCSAGNdNIpBS1l/YDwZmwFmEchrev2osEJihNKx0SfjnTyBVSxlY0lg+aWt0Ak6xqfQfWzljeeJfxcYQLF3/487699/Jy472tiGEr66uQWBV6OZ0Pbo0aO57xpeAmsRoA43Uy3jETYOy2fPnvVfiRhPeYt56P13vbMugbEpmCzzOnGbvC7DU8Z2CIVN98Yp617ZTOVnUmh0KEvf2CUgAQlIQAJnJ4AOzZLEvt0HyxcThJ27V7T8xyYN+nNhAAAfnUlEQVTuDSaKERLFzxIZhOPNOAFsW69fv+5/8vEY2pC0Ejg28Le5mrllstcFrg5c1GxtQcnyh7eDZTetz4OSanZZwF7PH20+1s+rmc8aRMBpKGUQNXz414q9V3023UECrEmi9uKuS77x5gPn0+a7pt6iLWSq7thS3W6KxOAk2i6QEtdjs1tculGC9kHjrFlh071x0Eq1p9jMzsssqsXu4PS9PYvHtCUgAQlIQAJHJoC5h5FwawJrs8LIFh0jMzxuQ3pxC4GIlYH4GetiQXb68C2ofTchgJkMGxmf+eCyrSRw8hMjmlPaEyb+lIAEJHAIAvfu3ZuUk7M6Bld+TL5ogDgBl27EWV08ZJ0Km+6Ni1fLJdkfa/WauFy2toSp70hAAhKQgAQk8Le/MTWPDTD7vg2HtZvVDjwWeeMyRmS23r7aJOvN+JsQBFi/1Uxmb+b+j01pxw/aTg3W8WnNkYAEJHBEAmMrBpK8sPbLdj5hsu7PsYJw6ca6nE8WW1UKm+6Nk9WuLbKT9667JeIWZWAaEpCABCQggdMRGNx8GfMlh0lqTN+stJkdOXaiOHv+4NjQvrBZWZiQBCQgAQlI4NwE8luDNHlnhytmi5+bw+65G5vE7PTl3YtGAYIE/h4MZzAJNATy/Qodj6AkIAEJSEACEpDAXAIvX758/vx58hb2dPaq0reRYCn6k7M0+vFzk4mT+J/0bfTheEcCEpCABCQggWUEMtuetxGiDbbXXpQggILH6Sn9mCGvEt7H4p06CejeqLNc6pWKpeIZ4VgknnnqIwlIQAISkIAEJNAnwNw9Dhbu3udQShZtMNzq3vR6AwKMY5mpx0knpEUpsFwDx8arV690bGwA3yQkIAEJSEAC1yHAhkiRzHrqRoTSLWE4TW3wdZTAwfvelECFBP5RoUyKVDOB/HbMrt6oueyUTQISkIAE6iTA6I4DdZu95tllHpvy/fv3m5NysTKfe9oUe7aSx0S78BTxfSsqVY5DUPaVwdQlIAEJSEACEjg3gbdv305m0KUbk4huDMBcov6hd8QJeae23MjW17ck4NkbW9I+Q1r5AyeZaPn48eMz5NM8SEACEpCABAoTwLLPrKhk1UI/Tc70Y1IV/W//0bp3GN7gZWGEw2SFbVajs/EU6z6TMdWyU8SJqp16hnfEiX7r1g1jk4AEJCABCUhAAisSQA1mNs9khJ79MInoxgD4MBJVvInQ49xvBOvrGxNw9cbGwA+fXDK/MsmPm1MlQPwpAQlIQAISGCSALwFz/OBwIgnPrsT84QjhdIrk0Vo/mar/9OnTVhicHDhdmFLHnlFrJdGPh0Tv7u669285RRyZodTEpjbSpeq1BCQgAQlIQAISiBDA5bDZhP0ff/xxUiSm+Jx7EfMkgdIB2H201f+7aXHo2mY1oZuu1xJYTMDVG4vRXfFFpkY+fPhwLOdspkF3OPbU+xKQgAQkIAEJNARwG7S2+JYJayaw7zORjV2qBicTMMYLblLcxhm56LsZ2rfKzdvCu5McJM56EW62Sc+9YLlGO052LelceoaXgAQkIAEJSOCaBNAtmdHSrN9tCDSreEsvhB1bNNAtBVTiDZYvd1O82vVYKZQbAlyNsPndjIBHi2+G+gwJDVpb2ow5WbJF4YUEJCABCUhgkADzABinJb6N5vTmDx8+MMLExM8Fc6b6r/NWiaEm6zb6aTV3Insij72buc8ylK5vg+kRJHSLb4O0GAC3KaqQtCi8kIAEJCABCUhAAoMEUDhZG4EeiIbZncKP2Qc9DcM3AQZfvP0mGm83xcEImdajb2OQzFo3XbqxFknjqYGA7o0aSuEwMnRtB32hPVe8z8Q7EpCABCQggS6B5BhtfjI9CnN/sgCc8QZG/+6LzTULFNY985nYMsPL33//vS/DjXc4o6t73AjKA9rF7btgdWdgJDBvFNjXJSABCUhAAhKQwMkIMK2E6SAZTQ/9EDW10P4c7XlpGarM/sk89dGNBCjZQcIMQCKlc2Pqvi6B1Qno3lgd6Zkj7NoO+vl0smSfiXckIAEJSEACLQGM+N2elO2Y8C6M2eIZUrYvdi+66x6695ddJ+tIkkjYLCu5c8vPZuUKux+0kbBIpZk52N5ZdtF1+TjZYhlD35KABCQgAQlI4CIEWDwR0SfxcAxawG+kROoZt0oTOSqip27cyDn/OiU7OMMJ38bY2CQfoU8lsC8B3Rv78j9Y6q7eOFiBKa4EJCABCVRDgAUZXV8Cw7b8dkwcwjEoOwPCFfcKyG8/NeZiGRQsfxOZcZa03h2mhnFCBkzybwWfdsE62SIIzWASkIAEJCABCVyQANNNMhuTJkC6KlbyaPHPycUBaIlrqYiLhTz3i9SB7lrqNrOQZ015+9MLCRyIgO6NAxXWzqLSAg56d1ux9K63KLyQgAQkIAEJdAlg3O+O5XAb3DJsy/skuunmrz99+pTp2RnhrNWzs7oCr0ObFgsscNKwS1VevPjTLhBXb8S5GVICEpCABCQggasR6Gqkk3mfXGYxGUMSAAV4Ms6uXpe87s9VCIwtyplVN1aRxEgksBYB3RtrkTx/PC7dOH8Zm0MJSEACEihDoDtLjkUM3c2UxhLkTI6xR5PDwrEXk/vdfaKSR/xca+kGi1Tu7u7a+JsNqdZa9o7fiC2/WscJqay7oVYrthcSkIAEJCABCUjgBAQ4yG2vXDBldtKAzt6tK86A2SunNafr0o2aS0fZFhP4x+I3ffFqBNoNJQYz7l4Qg1i8KQEJSEACEkjmqf3www8RJplu90DujWfPniWjaHwqjx49ihDoh2ndGPh+2uskmApJAsSfEpCABCQgAQlIoCEQmWHTZcVa3u7PG69xXeRjILn83q35130aITDmYRpb0hGJ0zAS2J2A7o3di+AwArh64zBFpaASkIAEJFANgWSe2jfffBOckpbxYYwdyzE306VXb5DTfhIZt81c+fvhGRWvtS6kH7l3JCABCUhAAhKQwKEJzD1LY8VFsXhWJlPv642Hpl2h8AxMkolHjZCo0MxJqlBgRZJAkIDujSAog/0tb49wsqRVRAISkIAEJNAnkMyQGhxR9N/66aef+jfbO6sMNYsevMHYCcUg46Fp87LuxSpk1hXJ2CQgAQlIQAISkEAlBObqZt3tVW/JAprhZFSsb168wPcW2S71bjIwafPu0o0WhRcHJeDZGwctuB3EzneE9kM7FIlJSkACEpBA3QSSGVIsyQ+uLcifqbjK6dn5+XG3HLzBeRi4GfJqQ6Fyc7JFIbBGKwEJSEACEpDACQhkjnYbzN3kdlKDb/Vv4tsY21a0CUxCrh7oc1v3DnObBidaobcLf13UxrY9Ad0b2zM/ZIqYKjJy32IEyUTrIwlIQAISkMChCSQzoThVO5IdnCL5xfuT098iqeSTWNyzs+4EH0N+BBsRb1mYVRw/y5L2LQlIQAISkIAEJFA5gVkaGsspgvNy8rnmOI3JWTUeuZFnuMrT169fD8aTDFgGw3hTApUT0L1ReQHVIl7+4I3FRpBasqccEpCABCQggQIEujOk6CsfPHgQSSS/dIN4VhlqTo4zI6ImYfBtrOJ6SaKN/3T1RpyVISUgAQlIQAISuBqB+FHhHBe3yox+Zso+f/48w5m5KXMPPM/E5qMxApmlG0+ePBl7y/sSOAoB3RtHKamd5cwfvOFkyZ2Lx+QlIAEJSKA+AgzVulPk4qv7u06Rfrbi8fTfbe/kF2Uy9A16YtoIm4u85EngEj89e6MEVeOUgAQkIAEJSOAcBIKaEpNp8ufABWlgUs/PhUWe/ISbYEIGmyTgqRuTiAxwaAK6Nw5dfNsJn+9yHj9+vJ0opiQBCUhAAhI4AoFk96fgxCjGgfkpBcF48oTy3Xp+IJqPeceneGVWWdeyYxZMWgISkIAEJCABCZQjEHFvsCfVKssp2G317u6uO9cnyRfTZNkmROUtwVLiJ+OLZGDSpEJ9WGVkUUJm45TALAK6N2bhum7gzAGhLt24brUw5xKQgAQkME6g60Jggf94wP94kl8AscrSDdLryvYfyf/7x0HdG+5M1S9K70hAAhKQgAQkIIGWwJiOh5mbR5zBwNnjq+xJhW8DxSxvR2Ixsb6NtmiKXowt3cCVVTRdI5fAZgTuff78ebPETOigBOh1MiYDDkp99erVQbOm2BKQgAQkIIFCBBiwtRPW3r9/H1zp2H2rLxhz3B49etS/P/fOvXv3Mq98/Phx2eZUmTh9JAEJSEACEpCABCSwO4GuqolXg3n9q4tEnKzbyPg2cKWsskBkdclPGeGYQY+Zyvntak9Jw0ydlYCrN85asmvmy3PF16RpXBKQgAQkcA0CzIBrzm9k6UbQt8E2x61HpA+JIegqvo38SGbxwRt9gb0jAQlIQAISkIAEJFAVge5SYDwQq89VxW/x8OHDjG+DCbL6NrasEmNLNxiqbCmGaUmgKAHdG0XxniTy/BYWQZPNSViYDQlIQAISkECMAEv7WZjPMtn42YzuTBVDaygJSEACEpCABCQggSUEMHY382+al/mZn/gyK42XL1+ybiPzytu3b1d3qGSS8xGFO2jQY+mGpjyrx5kI6N44U2mWykvmjNP4ZuKlhDNeCUhAAhKQwCkI4AsZHH60mevOtmtvLrjIpzK2KfOChHxFAhKQgAQkIAEJSKAqAmxOlcynYSvy2z0cxMAi49evX49lFns62596kPUYn0L3XbpRCKzR1kZA90ZtJVKjPJl1hU+fPq1RYmWSgAQkIAEJHI1AMtRMxGc+AcPR5Oayn7o3lnHzLQlIQAISkIAEJHACAvgYkomqeDgWL6rgpA0iJIbMvFj2QcL/4dFuG1ceNgEbVPuZzOTSjY3LwuRKE9C9UZrw4ePPu/Gd43n4AjYDEpCABCRQB4G8e2OtpRv5bp3jPRx51lEdlEICEpCABCQgAQmUIsDWqYkxh2n+KIHxLVWRDOs5VnJO2nj37t2YoPhRWLTBplVjAbxfjoBLN8qxNebaCPyjNoGUpzYCmXPFWV241kzS2nKtPBKQgAQkIIEtCeB1yKyVZIvkteZYDc7hanOaDHTb+15IQAISkIAEJCABCZyJAM4JVl10PRPoos3+HPgkWI2BwYeJL/fv32/MPmyj+scffxCGVRrok1iK/vrrrwwQXmfRxloabCYhHw0SoHwH19Og7bON2OAr3pTAcQno3jhu2W0kecYO4s5UG5WByUhAAhKQwNkJcNBiJosrdriZbh0BdG9kSsFHEpCABCQgAQlI4EwEWKvx5s2b58+fJ5nC59F1eyRPJ3/q2JhEtEEAl25sANkk6iFw7/Pnz/VIoyQVEmB94th8UtYYuoVFhUWmSBKQgAQkcDgCTIvLzIBjftxa06zu3buXgcOkPNdlZvj4SAISkIAEJCABCZyMAMsy2AT1Fn9GC4R4+FtLa22j9WIuAZZu3N3d9d9iXc6s/cf6MXhHAnUScPVGneVSkVRjvg0c8vo2KionRZGABCQggcMSYGeqjG+DnanWGiVOHryhb+OwlUjBJSABCUhAAhKQwBICqH+YvDkhnHPg+MsopYOxo6my/Jelxmx1NRjAm9sTGHNWsV3Y9sKYogQ2IKB7YwPIFSVBp8X2F3RXbKGIf+LZs2d54TJ2EHzy+Xd9KgEJSEACEpBAhIA7U0UoGUYCEpCABCQgAQlIoBABZq+++vcfViD2MuUvc7oG1iRsSpzP4UEOhYrjxmjxOfVjYOmGc5T7WLxzDgJuTnWOcpzOBY4NHBKJH54OCZNKZk4ovdvYhn1uazYN3RASkIAEJCCBAIHNdqaixx88Y7CREZXAaXeB4jKIBCQgAQlIQAISuAqB5kRxTElYzNtjxq+S+cPmk7U4Dx8+TMR3e/kEiD/PRED3xplKczQvGS8FXRTbT41tRvH48WOc9v148ZRwAlX/vnckIAEJSEACEphFgClyzH0be4VumlHl2NO59z14Yy4xw0tAAhKQgAQkIAEJSOBwBJLjN5zGdLgSVOBZBNycahauQwamURtbgUF+cMLTzI3tUjXo2+CtFy9eHJKFQktAAhKQgAQqIzDW1TZisuR/LXnRBzJRsaBzbK5D5i0fSUACEpCABCQgAQlIQAK1EWCy8h9//NHsMMaAQj2/tgJSnnUJ/H3d6IytQgLPnz/PSzVmWBmzg7hhX56nTyUgAQlIQAJxAmO9cBPDiu6NzRKK592QEpCABCQgAQlIQAISkEAJArg0cHKw96y+jRJ4jbMqAro3qiqO9YXBRcHeU8vi/fHHHwdfzKwFGQzvTQlIQAISkIAExggwqWrsEfd1b2Tg+EgCEpCABCQgAQlIQAISkIAELk5A98bJK0B+qmaT+cEtv9np+927d306nLqROYq8H947EpCABCQgAQmMEeDcP3aJHHvKwRsPHjwYezr3fuZQcaJa0Y8yVzDDS0ACEpCABCQgAQlIQAISkIAElhHQvbGM22HeiizdwGPRz8/g0g3sLN9//30/sHckIAEJSEACElhAID8LYUWXw9iGk43MHryxoOx8RQISkIAEJCABCUhAAhKQgAR2J6B7Y/ciKCvA/fv38wng2xjchm/QvcHNwcD5JHwqAQlIQAISkMAggczSDcKv6N7YzI8ymE1vSkACEpCABCQgAQlIQAISkIAEShDQvVGCakVxMh8zIw1PB1djvHr1qr/s48WLFxxJlInNRxKQgAQkIAEJzCLQ7227r+c78W7IyWvdG5OIDCABCUhAAhKQgAQkIAEJSEAChyOge+NwRTZP4MzETx5xnGl/NcaHDx/6h4cTGJ/HvLQNLQEJSEACEpBAlsAff/yReT54OFYmfOaRB29k4PhIAhKQgAQkIAEJSEACEpCABA5KQPfGQQsuKjbHgH/11VdJaO68ffuWbbj7vg3OOO17RAif37M7id+fEpCABCQgAQlECOQ3p+p305E4+2HynTi9/FoJ9ZP2jgQkIAEJSEACEpCABCQgAQlIoBwB3Rvl2NYSM56MRBSMKUwX/fPPP5P7b968efjwYWJqwerBeo4kpD8lIAEJSEACEihK4J///Oda8bsz1VokjUcCEpCABCQgAQlIQAISkIAEqiJw7/Pnz1UJpDAlCDBt8+7urh8zm3rjveD4cfb+ZqOqxLFBeA4ex+fRf9E7EpCABCQgAQncTuDx48djvgfcG/2JCMtSZClnZnOq9+/fI8aymH1LAhKQgAQkIAEJSEACEpCABCSwI4F/7Ji2SW9GALPFx48f8XAkR5jyM7nTioRV5ccff/Qs8RaIFxKQgAQkIIHVCax4ePiYbExTyPg2eGvFEz7GZPC+BCQgAQlIQAISkIAEJCABCUigBAE3pypBtcY4Hzx4wLkaP/zww6QlBcfGixcvmDGqb6PGglQmCUhAAhI4EQHWUI7lpr+kcixk5j5d//PnzzMBPHgjA8dHEpCABCQgAQlIQAISkIAEJFA5AVdvVF5AK4v37N9/nKXBVhjsRsV0Tg7hwICCSwO3B39Pnz7Vq7EydKOTgAQkIAEJjBCg5x15ss5tuvV8RP/617/yAXwqAQlIQAISkIAEJCABCUhAAhKoloBnb1RbNAomAQlIQAISkMDJCbBWkhOwxjLJxpIsvhx7Onmf+Qrv3r3LB/PgjTwfn0pAAhKQgAQkIAEJSEACEpBAzQTcnKrm0lE2CUhAAhKQgATOTOCLL77IrJ8YO3U8QuTly5eTvg3i8VDxCEzDSEACEpCABCQgAQlIQAISkECdBHRv1FkuSiUBCUhAAhKQwCUIcN7VWD4j/onBd/FtvH79evBR92bm5I9uMK8lIAEJSEACEpCABCQgAQlIQAJ1EtC9UWe5KJUEJCABCUhAApcgwPqJMTcDqzc4LmsuBY7Zivg2iDazcGRuooaXgAQkIAEJSEACEpCABCQgAQlsT0D3xvbMTVECEpCABCQgAQn8fwJv3779/z/+82rybPBu8E+fPj169OjHH3/s3sxc697IwPGRBCQgAQlIQAISkIAEJCABCdRPQPdG/WWkhBKQgAQkIAEJnJkA54ePeTh+//13PBacQD6Z/1evXj18+PC3335rQ44tCmkDePBGi8ILCUhAAhKQgAQkIAEJSEACEjgiAd0bRyw1ZZaABCQgAQlI4FQEnjx5MubhwGPx5ZdfvnnzZjDD7F7FblT37t377rvvugF++OGH5E73KdeTzo8kvD8lIAEJSEACEpCABCQgAQlIQAK1Ebj3+fPn2mRSHglIQAISkIAEJHBBAj///DO7Uf31119jeccngavj/v37BGBhx6+//toP/M9//pNDO1jzgdsjs1EVR5qz4GMsIe9LQAISkIAEJCABCUhAAhKQgATqJ6B7o/4yUkIJSEACEpCABK5CgH2oWHWRcUtkQODY+P777/FqNGHY8woXyFj49+/fuznVGBzvS0ACEpCABCQgAQlIQAISkMAhCOjeOEQxKaQEJCABCUhAAhcigJMDDwd/Gf9EFwdLOr799tuXL1+2N4mhWeTR3kkuXL+bAPGnBCQgAQlIQAISkIAEJCABCRyOgO6NwxWZAktAAhKQgAQkcBUCnz59Yqcpjt/Az8HfH3/80exGhT+DtRr8+69//7FQIyHCWR3Pnz9PbrY/eYmNsNqfXkhAAhKQgAQkIAEJSEACEpCABI5I4B9HFFqZJSABCUhAAhKQwBUI4Lfouy4iGX/37l0m2DfffJN56iMJSEACEpCABCQgAQlIQAISkMAhCLh64xDFpJASkIAEJCABCUggSmByZypWgXzxxRfR6AwnAQlIQAISkIAEJCABCUhAAhKoksDfq5RKoSQgAQlIQAISkIAEFhJ4+/Zt5k12ptK3keHjIwlIQAISkIAEJCABCUhAAhI4CgHdG0cpKeWUgAQkIAEJSEACIQKcSZ4JxyHkmac+koAEJCABCUhAAhKQgAQkIAEJHIWAm1MdpaSUUwISkIAEJCABCUwT+PDhw9dffz0WjgPJ2bpq7Kn3JSABCUhAAhKQgAQkIAEJSEACByLg6o0DFZaiSkACEpCABCRwBgJ4IJ49e8aZ4WwS9ejRo1evXq3ocvjuu+8yjL7//vvMUx9JQAISkIAEJCABCUhAAhKQgAQORMDVGwcqLEWVgAQkIAEJSODwBHBs9DePYlHFL7/8gqvjxuzll258+eWXnz59ujEJX5eABCQgAQlIQAISkIAEJCABCVRCQPdGJQWhGBKQgAQkIAEJnJ/A48ePcWMM5nOVbaMy8ZPo+/fvCTCYujclIAEJSEACEpCABCQgAQlIQAKHI+DmVIcrMgWWgAQkIAEJSOCQBF6+fDnm2yA/f/31108//XRLxn7++edM/N98842+jVvw+q4EJCABCUhAAhKQgAQkIAEJ1EZA90ZtJaI8EpCABCQgAQmckACna7x+/Tqfsd9//z0fIPOU+J8+fToWgKUh/R2xxgJ7XwISkIAEJCABCUhAAhKQgAQkcAgCujcOUUwKKQEJSEACEpDAsQmU9i7g22D9xxijt2/fcoz52FPvS0ACEpCABCQgAQlIQAISkIAEjkhA98YRS02ZJSABCUhAAhI4GIHMtlFtTv71r3+117MuXr16lYn/+++/d1uqWTwNLAEJSEACEpCABCQgAQlIQAKHIODR4ocoJoWUgAQkIAEJSODYBB48eJDfe+rLL7/89OnTgkx++PDh66+/Hnvx22+/ffPmzdhT70tAAhKQgAQkIAEJSEACEpCABI5LwNUbxy07JZeABCQgAQlI4DwEXrx4sSAzeEQyaz44TlzfxgKqviIBCUhAAhKQgAQkIAEJSEAChyCge+MQxaSQEpCABCQgAQkcmwCHe2cywBqLZ8+eZQIMPsK3wbqNsSM3iPOnn34afNGbEpCABCQgAQlIQAISkIAEJCCBExDQvXGCQjQLEpCABCQgAQnUToC9p8ZE5GyMBWss8r6NZXGOSeh9CUhAAhKQgAQkIAEJSEACEpBAhQT+UaFMiiQBCUhAAhKQgARORuDp06fv3r1rM8ViDjaV4o/7X3zxRXs/eMGyDF4cC/z27dsnT56MPfW+BCQgAQlIQAISkIAEJCABCUjgHAQ8Wvwc5WguJCABCUhAAhKonQBujO5GUr/++uujR48WCM02Vj/++OPgi3hNfvnll2XRDkboTQlIQAISkIAEJCABCUhAAhKQQLUE3Jyq2qJRMAlIQAISkIAETkUg8UmwdOPDhw+zcvjzzz8/ePAgiaeNgcM2/vzzT30bLRAvJCABCUhAAhKQgAQkIAEJSODcBHRvnLt8zZ0EJCABCUhAArUQYMOob775ppWGlRwcDM5SDHwS7c2xCxwbjx8/vru7+/333/thONiDtSALDvDoR+UdCUhAAhKQgAQkIAEJSEACEpDAUQi4OdVRSko5JSABCUhAAhI4AwGcHN1DOJos/fsYjn999dVXODyaozjwefzxxx/sNPXbb79xlkZ3V6suBXaj+u67716+fNm96bUEJCABCUhAAhKQgAQkIAEJSOAKBHRvXKGUzaMEJCABCUhAAhURwBvx+vXrGwVixcaLFy9Y/HFjPL4uAQlIQAISkIAEJCABCUhAAhI4KAHdGwctOMWWgAQkIAEJSODABD59+vT8+XMWZyzIAztcccwGe1UteNdXJCABCUhAAhKQgAQkIAEJSEACpyGge+M0RWlGJCABCUhAAhI4GAGcHJwTzl5VgydqdDPDvlXNBlZ6NbpYvJaABCQgAQlIQAISkIAEJCCBKxPQvXHl0jfvEpCABCQgAQnUQuDDhw8cD84ZGxy5gUz3799n+ymO1uDfBw8e1CKlckhAAhKQgAQkIAEJSEACEpCABKoh8H8Bp1oHRjrspoAAAAAASUVORK5CYII="/>
  <p:tag name="POWERPOINTLATEX_PIXELSPEREMHEIGHT#445F663A5C20322D5C667261637B787D7B795E327D3E305C6D626F787B206F6368207D20795C6E6F74203D30" val="183,3333"/>
  <p:tag name="POWERPOINTLATEX_BASELINEOFFSET#445F663A5C20322D5C667261637B787D7B795E327D3E305C6D626F787B206F6368207D20795C6E6F74203D30" val="89"/>
  <p:tag name="POWERPOINTLATEX_REFCOUNTER#445F663A5C20322D5C667261637B787D7B795E327D3E305C6D626F787B206F6368207D20795C6E6F74203D30" val="3"/>
  <p:tag name="POWERPOINTLATEX_REFCOUNTER#5C6D626F787B7B5C6266204578656D70656C20317D3A205C204F6D205C207D206628782C79293D5C61726373696E7B287879297D5C6D626F787B205C205C20735C6161205C205C226172205C205C207D20" val="3"/>
  <p:tag name="POWERPOINTLATEX_CACHECONTENT#5C6D626F787B7B5C6266204578656D70656C20327D3A205C204F6D205C207D206628782C79293D5C61726373696E7B287879297D5C6D626F787B205C205C20735C6161205C205C226172205C205C207D20" val="iVBORw0KGgoAAAANSUhEUgAADrQAAAC4CAIAAACXG3oYAAAgAElEQVR4Aey9P+LfNnL/He1vm3RrH2GtE6xdpozUJZWsI9g6gaQypaUTSG7TWTqB7CPYPoG9bTrbN9DzyvIJg4DkcPCXIPn+FhI/JAgMXgCBmcEQfPDx48d/0p8IiIAIiIAIiIAIiIAIiIAIiIAIiIAIiIAIiIAIiIAIiIAIiIAIiIAIiIAIiIAIiIAIiIAIiIAIiIAIiIAIiMD5Cfzp/FVQDURABERABERABERABERABERABERABERABERABIYj8OLFi08++eTzzz8fTjIJJAJ3JfDrr79+9tlnPJhv3769KwPVWwREQAREQAREQATuTkCW2t17wPD1l9kyfBNJQBEQAREQgdMQUHDwaZpKgoqACIiACIiACIiACIiACIiACIiACIiACIjAKQj89NNPBCC+fv36jz/++Pnnn9+9e3cKsSWkCFyewLfffvv3v/+dB/PZs2cE7rPofvkqq4IiIAIiIAIiIAIiIAIzAVlqMwodjExAZsvIrSPZREAEREAEzkVAwcHnai9JKwIiIAIiIAIiIAIiIAIiIAIiIAIiIAIiIAJDE3j16tUXX3xBAOIs5d/+9rf5WAciIAIHEvjrX/86l07g/sOHD7///vv5jA5EQAREQAREQAREQAQuTECW2oUb92JVk9lysQZVdURABERABA4k8P/+4z/+48DiVbQIiIAIiIAIiIAIiIAIiIAIiIAIiIAIiIAIiMBlCHz99dcsOYfVefPmzaNHj8IzOhYBETiKAIH7//Vf/8WOcbMA//mf//nP//zP//Iv/zKf0YEIiIAIiIAIiIAIiMD1CMhSu16bXrhGMlsu3LiqmgiIgAiIQGcCCg7uDFzFiYAIiIAIiIAIiIAIiIAIiIAIiIAIiIAIiMAFCfz+++///u///u7du7BuRAazCB2e0bEIiMCxBP7t3/4tig/+4YcfOMP5YwVT6SIgAiIgAiIgAiIgAi0IyFJrQVV5tiYgs6U1YeUvAiIgAiJwEwIPPn78eJOqqpoiIAIiIAIiIAIiIAIiIAIiIAIiIAIiIAIiIAItCLDezNY+f//738PMnz9/Hu0iHF7VsQiIwIEEiNr/9ttvQwH+9V//9fvvvw/P6FgEREAEREAEREAERODsBGSpnb0Fby6/zJabdwBVXwREQAREoJyAgoPLGSoHERABERABERABERABERABERABERABERABEbgvgdX15q+++urt27f3haKai8DwBL788sv379+HYio+OKShYxEQAREQAREQARE4OwFZamdvQckPAZkt6gYiIAJbBPh8GZ9C+vHHH//4449pw4K//OUvn3766V//+te//e1vuDgePXq0da/Oi8B9CCg4+D5trZqKgAiIgAiIgAiIgAiIgAiIgAiIgAiIgAiIQGUCq+vNT548wUFfuSRlJwIiUJsA62QspIW5Kj44pKFjERABERABERABETgvAVlq5207SR4RkNkSAdFPEbg5Ab569Pr168ibscWEzQv4stlnn322lUDnReDyBBQcfPkmVgVFQAREQAREQAREQAREQAREoAcBlhx4Rfvnn3/mFW3+fvvtN17XpuD5YHppO/yXt7f5Bj2vcX/yySc9RFQZIiACItCRwE8//TTtXcHAGI6EDHr8EX7H3wUc06vrzVQNN31H2CpKBEQgn8Dnn3/OMBXer0c4pKFjERABERABERABETgjAVlqZ2w1yWwQkNliwNElEbgPAdytL1++dIYFh1gIEf7mm2+0DhUy0fF9CCg4+D5trZqKgAiIgAiIgAiIgAiIgAiIQGUCxH7xNeopJrgkayKGiRL+70C5f/1XXL0lWeleERABETiWAEuw3/7jj9ckdiUhShjfNH8n9U2vrjdTqV9//XW37kogAiIwCIHVBxmVTCH+gzSQxBABERABERABERCBVAKrCp4stVSMSj8UgdVeLbNlqDaSMCLQmsCrV6+IDM4uhUUoooq1/JQNUDeel4CCg8/bdpJcBERABERABO5LgGiDaGejuiwwD/hKUd08lZsIiIAIXIYAgzABwbhR+GtRKQZhHLtPnz7l35NGy7XAojxFQATGJ8BKFR5qAoMzRGXvihcvXmTceOwty517GMN5Y+QCOyIfC1ali0BnAmh3Dx8+jArlvYW3b99GJ/VTBERABERABERABERgfAKy1MZvI0mYQUBmSwY03SIClyHw5ZdfsiwVVgcnJKtI0dcpcc/yATe2bCCQABdldAu3n9QHG1ZcxyKQSkDBwanElF4EREAEREAEROB4AqxQPnv2rJ0cmBMYD+3yV84iIAIicFICDL+vX7/27IVZq4LEBz9//lwvbNTiqXxEQATaEWCEJDL4jz/+yC6CbZw+fPhworDapVOeulMFDdrZfUA3isCBBNgn+PHjx5EAWjOLgOinCIiACIiACIiACIxPQJba+G0kCbMJyGzJRqcbReDUBHA2hlvVEBCMv8LjgWS5n30cSBz6bN+8efP111+fGoiEF4EkAuvBwWxVEj4YSTkq8SqBJ0+eeAam1Xt1UgREQAREQAREICKg4OAIiH6KgAiIQFMCP/30Ew4U/pJK4UULAt0+/fRTDviXe3ljG0uT2OLU8GJyYO86ou60kXBSEyixCIhANwKri69T6YyEvOTAqw7zSDhtXMGgunS+Mdzh6T7F5+1wHvK6SERYcYQREP0UgXMRWP1A53fffccQd66KSFoREAEREAEREAERuC0BWWq3bfr7VFxmy33aWjUVgYkAgbzh4lSG+5EQYfYYDsOLtbuBetetCKwHB7PgulyfuBWX6pXVV9iqI1WGIiACIiACdyag4OA7t77qLgIi0JMAmzEQkkscm7NQot/4mz7kZAfy8hk4ssUdw58/Vpi3LnH9nGhbTSc3JRMBETgvAZzLjHur4ySRvgxZxkYUvHrBGMswGFX/l19+GXygW9XGGaLfvXsX1UU/RUAEzkVg9VUHrZmdqxElrQiIgAiIgAiIwG0JyFK7bdPfreIyW+7W4qrvnQlEU1vJC8zR0MFeNvYa1p2xq+4XI6Dg4E4NykIRy+qdClMxIiACIiACInB1ApElUL26RHIQ51E9W2UoAiIgAiciQMgarziuhrsta4G9Q+LsXeUYcvHp8PK3szjKIt5OjptlQ+iMCIhAZwK85/D48ePVNxzQJ3/88UdPjC8BtexdEUrOKxYMwuGZoY5XP+LJBsnQGEpOCSMCIpBBAK2MxznaN4QBjYFOqlcGT90iAiIgAiIgAiEBFGamVOZZ5lYmXI+xEN6uYxGwCchSs/no6pUIyGy5UmuqLiJgE8AXMfso+Dgbe4fb6e2rfK5tXoTSNgc2q/Krk+rLx/TQe5v6lJgU0LGJ9paCvdVqf9q6oPN1CawuFNUtQrmJgAiIgAiIgAiIgAiIgAiIQDkBLPZHjx598cUXs5dkK09WswjSxeRm+SE7MpjM8QuwsyaRcGyWiX9nq7j5PGHEOBS4BZt/PqkDERABEehPoDwymKGPUZRXLELhGX55Fy48M84xA28UyjzJxjse4wgpSURABLIJoJUttzNnHS4aprLz140iIAIiIAIicEMCqNAvXrxgkn348CEWBOo0/3JMcHBhgMsNYarKWwRkqW2R0flLEpDZcslmVaVEYEkADWqODGY1qlxxYj1rLuX9+/cj784wy3m6A1YYWS6cVV+WGlnOQ++lNauv6JEnOZM/pUwK9oMHDygdGU7HranACg5uivd/M1dw8P+y0JEIiIAIiIAIiIAIiIAIiMCoBLClWaBaBoVE8vIC7ps3b+b1rehq9s9pYYw4OX+I8LDxc9kQdKMIiMBZCOBn3PL28A4DA5pdEdzZOElxXD579mw56r5+/dq+/airBAjOTvlZBgZtNt6Yf+pABETg1AR4nJeaGC8toCWeul4SXgREQAREQAQOIcDb1LhQUO+XWjTWxMuXLzEKFJhySNNcrFBZahdrUFVnl4DMll1ESiACFyAQOkjRmsprxLY4fLFtzieMFZ5P6qCEwLTCSOB1pPqi99KaaMXoxiX5z/eSD1o0eS7985TOKqe8WDMrDh58/Pgx/D0dQzBqp2UanUklwAo3YFPvUnoREAEREAEREIElAULBiKJYnq91hrcPq7+7Vku2y+cDeb7Bzdoz2jzqE/+il3JAxUMFlTbiRUBOYkjwx8/pgAgbaVyX7ySqYCMCrEWxe83SkF4Wh8ekg13NaIC7hwC7pQDRGdY/2LFSz36ERT9FQASaEiC0d8slzaBkezmd4y0a0WgRtwz+oVN+IoxLXdEMTTubMheBQwgw/iw/IoHGVfKxiEMqokJFQAREQARE4EACfie2JtkDm+kCRctSu0Ajqgp5BGS25HHTXSJwCgLv3r0LP1/GZyd392Lw1Cty6q7GTHryUZolAVxGBOYuz0dn2HiI74JGJ5N+Rn1j695dL/3Wjdc7r+Dgfm064KJOv8qrJBEQAREQARGoSsDvV80rVsHBedyy7yKAhg3z+FsuP2fkSfMRIkycCkq/YoUzAOqWexJYXUVYonjy5AnRuj3DcJ0hdIha7lBY1ldnREAERGCVAKoL3ylbvcRJ2/9j3xvm2edNjLBE+3hL8lquebt0XRUBEehMgC8wss/KslA98ksmOiMCIiACIiACqwS29OfVxJy07Yitu3ReBLZ6mtQ29Y07EJDZcodWVh1vSyCMNGV/KJ73KiiicUMvaFWhSiZR1LWdbYney6Ihq/92/vNVPo2FYPPP2x786bY1719xzxZc/aVSiSIgAiIgAiIgAiJwCAH2BCXImw+4PHjwgPAadqGrEhlMXdhgmDhjMiRbdhfm3XGiHrWh3SGtrEJPQQBXCO9bL3eCXAqPl4T3cXtGBiMDjzASLr9tvRSPHeUZUrTv+5KMzoiACFQnYHzCgpeUGLi2SmRAM6KKo7uG8iMxuoZ7dcyiEsFcZdOOOUMdiIAIDEKAR3tVAfMPYoNURGKIgAiIgAiIwFEEVvVnQ5ivvvrKuKpLIrBKQJbaKhadvA8BmS33aWvV9IYEwlVjNoSqRSDyZBKlWivnO+eD03vrI3urWFL15DCTJJ2ZpU9kC2+/57GCg/u1+1CLOv2qrZJEQAREQAREoAEBPjbBZz6mv9/+549X4T98+MDOkewX26BMZVmNAMGFBM0QtktgDVG81fLdyAjrEdWflwix94gSlg2wwUmnb0qAzUXYE27XVOG1bMbYA78izau9jPCE3NntxJDCw67H3KakqyIgAoUEeLvJGDZtz6YRVbyUyihlmbj1GRRs3r+KSmF2QLmKTuqnCIjAZQiggPGYR9VhaNKDHzHRTxEQAREQARFYEmAaXerPy2ThGXyYeGnCMzoWgV0CstR2ESnB5QnIbLl8E6uCtyUQukZZU67IIVxpSlXYKopxpaw82w+F9aVxiRYIzziP0ZbDqHHPXamyefI8XZr14GBeMvufeJu0/1kwrogAdTateHfqKYgIafnjPQB2wGKnE/ZC4CO5S49nrRqFI1etPJWPCIiACIiACIgAe1hOf4R+smckccPohczvoWYvSiMQQMNkFZnGImgmVXGvIj/KGAYAcZD0E7naqyBVJmcngOfUs/cbVhLhttHr1P3rzpPL2L77gjhPOo+5nvH+DaQSReAmBNBn7F0QGDO3UPAdg6TXosbRZomHXlXeeCtvq7I6LwIicA0Cq485VpU+zHKN9lUtREAEREAE2hH49ttvMzJ///59xl265bYEZKndtulV8YiAzJYIiH6KwPUI1HWThqHGCuSr0luIukzNJ+MWisjQlvMKSq3O4OnXg4MHF7pcvDmEiBVuNq5jByxCVVgaJzKdZW9ijFl1RodgRafiEKMxpbzhlIMIiIAIiIAIOAkwv9txG858lKwKgSksGFuLVeQRXsEkLoeASPTAvLcSqzBRJiJwOAGMIM84yQd6xnlSeGyJRNmND4Ytzzj23eGQJYAIiMD1CPBuua3M8CbDVq1T4wPavb6+JeHqeRS51Q2PcZoZlV3NSidFQAROR4DHfPXLPEnfcDxdrSWwCIiACIiACBQSQIXOWxROepmwUEjdfnYCstTO3oKSvyIBmS0VYSorERABEUglgE5iO8xXM8zTezPuQjYkXJXhPidvGhy828BEFLHvIKvgdBEChdlUuDxKOM8O3BVVCURABERABERABFYJGNu2rabXyUYEUKgIbRnwmx3oZuxhjNanHUYbNb2yHZYANg493/N+LXYQe5CMVhHig1eDVCI5CX3GpotO6qcIiIAIlBBg/LRVGvvtBfxLSaV/8cUXSekbJd4KAUyNdW4knrIVARFoTWB1Fy52E9eLWK3JK38REAEREIHzEsheEc6+8bysJHk2AVlq2eh04yUJyGy5ZLOqUjcnEAbpZcSeGvR+++23+eoguzPM8pzxIOTplz+vTfO05by7/HUZP6WCg/fbiIVzfJ2sALHXtL3MY+el3mbz0VUREAEREAERqEuADSbrZqjcUgnwQQbe2CYAN0+/Ty0uLz2r2uwwipwoe3k56C4ROBcBujqRtatfh48qwu6Yw8Z8ENPviQ8mcE3xwVGz6qcIiEAJgd1wWDuc1zP2huJ5BrowfYtjxtvVl0mYI/gqV4sSlacIiMBoBLCsV0NPeBELi280aSWPCIiACIiACIxAIC9CYgTJJcNZCMhSO0tLSc5uBGS2dEOtgkSgGwE+SDuXVVe5CpetFRw8Qz7FQRgy7hc47y5//uOnVHBwQhvx4V02qSJEOLvfKOgkAbeSioAIiIAIiEAxgewpu7hkZfBPbBj88OHDjK97TOxoO+wxYmLYAZo/DvhrZ6EhJ5kjs1pOBK5NwB8ZTAjIixcvRqbBKojn1U3FB4/ciJJNBE5HYDc4GHWlVqXIaoToW97yWtYIPW3wOWIps86IgAiUEOB9gNXbV4eI1ZQ6KQIiIAIiIAK3IhDGsiRVXN7sJFx3TryqhslSu3OXUN0hILNF3UAELkYgXABK3XPBQEHUX3g1LCU8r2M/gbz92vIW/fPuylbO/RAGT6ng4OQGIkSYNXU+sJt85z/9kzYPzoCmW0RABERABEQgm4BUvWx0hTcSL7LqoDSyRZsnGJFvP/3yyy8fP35E3WIbKoL/CNjljwP+OMMlEpCsYvDNJBXviSIzmp4hpC6JwKkJ+CODeb7evn07fmWnsP5dOQnm06O9S0kJREAEdgngON716lTUT7bWtHblrJiAzdfDjTTmnNkudD7WgQiIwB0I8K7C6qDE4twplMY7tJHqKAIiIAIiMBQBvkmbJ09euENeWbrrvARkqZ237SR5UwIyW5riVeYi0J9A+BUjvLKscFWRIdrWik/LVsn25plkxFjnOdIz7kLBHmEPjmN7iIKDM/nzgd0PHz6kvsG5u4yUKY1uEwEREAEREAEREIFhCBCE9/r1a6c4aFMsM/M5GAJ/WVfGs7n7fiEJSEasMIHCRAnXdZrz4Wzc97UsTCcEJROBPgT42L3n7WqeKZ6vPiIVloI9j1HmyYRHm3HDk1JpREAERGCLwO62wWg1tp+RjyFsZR6d54307HiCKKvsnwRDr1ZZm1FlI9WNInBqAuGaXFgRvS0Q0tCxCIiACIiACMwEMgIXuDd1t4W5OB3ch4Astfu0tWqaQUBmSwY03SICwxKIwna/++67KqKG+fi9tVWKvnAmGUrs1ohtU8q4K+MWW4YzXlVwcH6rMRL9+OOPSfHBCg7Ox607RUAEREAEREAEzkCAyGCC8DyS4iLHACMMl22G7UgaIzei/YgqJp+KIcJET5Jb9FkZQwZdEoFTEMB4cRoj2DinqNEkJG8LOOODCXHjDc8TVU2iioAIjEYgdByvyra7/O8MoSOfEcarLWlXdw9dBaKTIiACVyKAybb6JT32F8egu1JNVRcREAEREAERqEJgdd7czVkRKruIlECWmvqACBgEZLYYcHRJBM5IIFSotmbApHqxM064h06VPJMEuGpiXENJwZMovXlbY7AmmKQwa5+LqcspOLjo0aPbJcUHO9fji2TSzSIgAiIgAiIgAiJwEAFCdT2RwXxbBA0KA4xI4iqSkg8hwqGJWJgtK9zssar44EKMun0cApjl0ZeStmQj9C07WH8rz9bniXt2vviLo+csmyK3hqb8RUAEUgm8e/cO9cC+C+XBToDHc1ddYUAbYaRCC1qdOHCnaiN2u5V1VQQuTGBrzYzvxujTKxdud1VNBERABEQgjwDOit23B6OcsQVYd45O6qcIhARkqYU0dCwCqwRktqxi0UkROCkBnug55LTKy8nPnj2bUWTHp8456CAksLuzxpyYNl39YN2cwD7gXv+WYX6p7ELPflXBwaUtmBQfrODgUty6XwREQAREQAREYFQCbHHnUeXfvHmDEzPvdUC76gjABqKzlWgn9lzFg0/MsSel0ojAyATevn1LxIZHQvp8rZB9T3EV01BH57P/+PFjPdcVySsrEbgPgdVI2aj6vP4UnVn+RF3BI7k6ZOHTRJNhQFve1f/M1ksXW2ts/SVUiSIgAv0JbO3ChSQaHPo3h0oUAREQAREYn8CW5r8qOdbEILbAqng6OQgBWWqDNITEGJmAzJaRW0eyiUAqAZ7o8CNmLHWV6EvRBzY9i9qpAt85PXg9kbg4xtlBrGSXIu7Fi+6JDyYmAanu3Chz3R98/Phx/lF+wDrrw4cPy/OZcmBxeoTtUjzVQU6WmXdT0su1j8IuJSUQAREQAREQgVoEeIcn780cTdmpTUC87+5ueVPIS+sNMFBH0cry2n1Za3oCWZWYKMs8dUYEehLwPJuTPGfv7U6LjMqevaY9+4/KEgERmAl4tMrffvvNrzOwFTFuUNSMTz/9FB0JD1iLV6dm+ZMOjBG1rhcxSSolFgERGIEAnm1GrVVJfvnll9a23mq5OikCIiACIiACIxPAUYnLdPcjJEQG8zqi35oYucqSrR0BWWrt2CrnixGQ2XKxBlV1RIBNbcLv1hIuzNcyk7AwLDx9+jTc/YHoUoWNJjF0JmZREtRby/T4wAkgrqL00qa8NBV2jFBC/O2KDA6BaOfgkEb+MaPG7qchyX3X/MuXQHeKgAiIgAiIgAiIwHEEUPR3CydihrcwW+/ZyYI0oTYE/+3K40mA8oah4kmpNCIwIAFsY38H5vGsYpAfxQGLbGv3lEgknmvPkBXdpZ8iIAJ3JsBwuuXQnLHgcEwaRXFqs4swIcJsd4E7e5zIYGq0tQOox/E1A9GBCIjAJQkw0PHZzdWqbQ0dq4l1UgREQAREQARuQmB6yXBr9pwgoGYTRZFkTdyEnqoZEdhSt2SpRaD0UwRktqgPiMDFCOBBDZe6mBBxpXLSU038uvhg8dyGkcEKG/Wgy0tD0xAJQAQwCjDYp0w4YP2O5XvedKql9JLPtPsGOZP/FBjAAeVSOjIo+DtsQe0cHNIoPabz7Yb/ahOFUsq6XwREQAREQATcBDx7vK1mhgaJtbB6SSeXBIho4Usuy/NbZzDhsLuabiuF0l/xcxbYFSXfqdnioPMi0JpA9Dq1URxb1LAQZSQ4xSXG7a2t7JbyMwp9/fXXy/M6IwIiIAJLAvgZd18qwO3odEkv8x/qjFHZpK2Rh6qUhBEBEahIwPgwBcs8Q73qULHWykoEREAEREAECgngq+StbKJSeO2QpWScz8QuYGXgdawVIVEooW4fnIAstcEbSOKNRkBmy2gtInlEoJwAsZ5hgC8ZolChTbG8xYcaOGZ5CLWKdSJ8mGhcP//8M+mjW7grY+PhcuGVgwgcS0DBwTX5G3r5XIw2J59R6EAEREAEREAEWhNQcHBrwuSfFI0XytPa+vIoZqE89rFUOJuPrg5IIOkRuEwP5xXwrW1Ulm2k9zaXTHRGBERglQDvErCQv3ppPtlasZkLan2wpT9fJvq5NUDlLwJ3ILA1UPAWKHvA3IGA6igCIiACIiACIiACnQlsKWCy1Do3hIo7EYGtp0Zmy4kaUaKKQEQgaQEoupefBBATK6y3mpdkdObyBP50+Rr2rCBbc/FSgl3i7pco7dt1VQREQAREQAREQASGIkAoTJ48BPChO+Xd67mLzMOvzHhuMdI8e/bMuKpLIjAaAaL2dze5nGXmSbnM53XYyBz/zlw1+8CPyM5HV0VABC5PYLnDxLLKu+6g5S0DnuHFki23FVuaDSiwRBIBETiEwNanqxkt2RbxEJFUqAiIgAiIgAiIgAhcmIAstQs3rqrWjoDMlnZslbMIHEWABSC+WZS3+ItvE7enIoOPajuVeywBBQdX5r+7T9XWKktlOZSdCIiACIiACIiACHQh8Pr16+xy3r9/z1Z82bfv3vjdd9/5wwTt3FDheCHVTqOrIjAOgaSw1+wQ/3HqG0qya5HNifmqlJ7rmYYOREAEtgjwuoXHk8PX67ZyONH5rRmBTx5f5jWSEzWHRBWBYQkYRlyJeThsfSWYCIiACIiACIiACBxLQJbasfxV+kkJyGw5acNJbBGwCRDdyzeL/CHCLBMTFvzbb7+9ffv2k08+sTPXVRG4KgEFB1duWfaoY8nEyNSzpGTcrksiIAIiIAIiIAIiMA4BNi0oFIaPdGOPFWaydTtm3u5HwLfuXZ4n4pDwoOV5nRGB0QjwTHk2uZzE5uODF3tVOmnzYJ5r7W83WgeWPCIwGgF8zbsi4Qi6gHP5p59+4q2J1cpq2+BVLDopAncmgA65Wn3sLxlNq2R0UgREQAREQAREQATyCMhSy+Omu0QAAjJb1A1E4KoEphDhjx8/sksUfks+6YZ7dtouin/5ye7CvFqDXxcfhcKCr9oNVC8/AQUH+1l5U9pLJgoO9nJUOhEQAREQAREQgeEJYHSVy9g06JYXt2ptHkxNK4Yal3NTDiKwRcC/dS452MbLVhGDn08i8OzZs8GrI/FEQASOJbAVLxtKhcc5/HnS463NqKjOJSeLkzaTxBaBQQgYw4KMpkHaSGKIgAiIgAiIgAhcg4AstWu0o2pxCMu6KlMAACAASURBVAGZLYdgV6Ei0JMAq8DE/vIiDbvAEAdMuDD/8pPdhdlH5mI74/QEq7IuRkDBwfUb1FAyKEzBwfWJK0cREAEREAEREIGDCPh3JzUE/OOPPwwXp3Gj81JSmKCdZ1M57aJ1VQScBPB38Ew5E1/1M/G2RRbBYRzDTxSd1E8REAERmAk4dw6e05/0AL/5+/fvV4Vnp40L7Iu8WjWdFAERyCbw6NGjrZcwZTRlU9WNIiACIiACIiACIhARkKUWAdFPEUgiILMlCZcSi4AIiIAIXJWAgoPrtyxLJsaeMf6l+vqSKUcREAEREAEREAERqEeAtzBrKTZbwShVhE0KE7RLpL7v3r2z0+iqCBxIgAWD169f+wWo+HT4C+2QEouMUDZ/Qdo82M9KKUXghgQ8Owd/8cUXZydj7PR51cni7E0m+UXgcAJbg4OMpsObRgKIgAiIgAiIgAhchoAstcs0pSpyFAGZLUeRV7kiIAIiIALjEFBwcJO22FIypsKIpGlSqjIVAREQAREQAREQgY4EPLEyTnH4tAIfeXEmTk1GmKCtmyVlaDhkk/JRYhFoQSC1q6embyFzozyfP3/uz5khiC9P+dMrpQiIwK0IeD4AZbwifhZWxk6ffJ7vLLWQnCIgAj0JPH36dKs4Y0jZukXnRUAEREAEREAEREAElgQMtUqW2hKXzojAkoDMliUTnREBERABEbgbAQUHN2lxe58qz8JSE7GUqQiIgAiIgAiIgAjUI1BXpfF8sztb9idPnmTfG934ww8/RGf0UwQGIUCEfdIm3DwXF/5MvPHNuNX2evny5ep5nRQBEbg5ge+//95D4LPPPvMkGzYN1dz6HITt4Bq2RhJMBESgA4HPP//8L3/5y2pBvEeq3TFWyeikCIiACIiACIiACPgJyFLzs1JKEdgiILNli4zOi4AIiIAI3IeAgoObtDXLQlu+UcqrG0nTpALKVAREQAREQAREQAT2CPz22297SRKub4WkJGSxnZQwwe2LyVeccULJ+eoGESgjYGwlsprxhbcNnuqbVEGGIG0evNpPdFIEbk7A852EC2wb/Pr1662GThpLtzLReREQgasSMHbh0hdXrtroqpcIiIAIiIAIiEA3ArLUuqFWQdcmILPl2u2r2omACIiACOwSUHDwLqLMBMbeKgoOzmSq20RABERABERABEYiUDect7WCVDFwR5sHj9QNJcv/T+D3339P2jaY2+oGzQ/YEobbd1VaY8VlNb1OioAI3IGA58sGX3zxxalRMIMYuo2+VHvqxpXwItCagPGFllTVtLWoyl8EREAEREAEREAEzkVAltq52kvSjkxAZsvIrSPZREAEREAEOhBQcHAryMbiUOvYl1ZVUr4iIAIiIAIiIAIiEBAwvpMQpPIe1t2HeFmq8eLWMrF9xrOJoJ2DropAdQKp2wYbLtHqsh2VofHNuFWRMNO0L/gqGZ0UgTsT8Ez6FV9AOgT1d999t1VuRfVpqwidFwERODUB42UzNKuffvrp1LWT8CIgAiIgAiIgAiJwIAFZagfCV9EXIyCz5WINquqIgAiIgAikEvhz6g3XSP/q1avVivz1r3+ttSeKsYKi4OBV+DopAiIgAiIgAiJwLgIoThUFrpvbUjB0s1rbgno2EVwKoDMi0JRAavc2rJWmcnbOnGom7VoHRsNZ3Fl4FScCIjACAY8Dx3g5fIQq7MpgjJM3mSx2ESmBCIiAQYBXzraGkW+//fbt27fGvbokAiIgAiIgAiIgAiKwRWBLxSK9LLUtaDovAlsEZLZskdF5ERABERCBOxC4aXAwG2utfggbZbpWcDD7VG11IM/a0ta9Oi8CIiACIiACIiACgxD49NNPK0rSOji4Yv6okXzW7ZNPPqlYfWUlAiUEMqIunj59WlLiWe6lmsZSyrIWP/zww6+//vrZZ58tL+mMCIjADQk497w0/D/jQ7O/VHuHbebHbyNJKAKDEzDexWK7uww1dfD6SjwREAEREAEREAER6EBAlloHyCriVgRkttyquVVZERABERCBiMCfot83+bkaGVy97lvv7U0BJdWLU4YiIAIiIAIiIAIi0JNAxXBbxK6b25JD3VDm3377bVmEzojAUQRStw3+29/+dpPo9i2LzGipVJhGVrokAiJwdgKebwW0VmBaMzS+VPuXv/xFL0u05q/8ReACBIxXzvCBf//99xeoo6ogAiIgAiIgAiIgAp0JyFLrDFzFXZ6AzJbLN7EqKAIiIAIiYBC4aXCwQaTiJWOJSJsHV+SsrERABERABERABA4hwD55RI3UKvrRo0e1slrNp24oZJ83zVYropMiEBFgY8tU4yIjZDYq9Cw/efCJhE6Slu9fJ6VXYhEQgQsT+Pnnn3drlzrI7GbYOYEx6BkrZ52FVHEiIAIjE0DdMnzgSd9wGLmakk0EREAEREAEREAEehKQpdaTtsq6AwGZLXdoZdVRBERABERgi4CCg7fIVDhvLBGlrt9XkEZZiIAIiIAIiIAIiEBtAl999VWVLE/30WrtHFyl3ZVJFQLGViJb+X/xxRdbl653PiMS+t27d9fjoBqJgAhkEPjhhx927zr1iMqXao0A6IzxcxeXEoiACFySgDFcZGiql0SkSomACIiACIiACIiAn4AsNT8rpRQBPwGZLX5WSikCIiACInAxAgoObtigxq4JCg5uyF1Zi4AIiIAIiIAI9CJQKzj45cuXHUSuuM+xdg7u0F4qwknA2EpkKwfjJcatW857PiNuT1Es521uSS4CdQl4XDenHlHt4c5YNqvLWbmJgAicnYAxXGA38ZmLs1dQ8ouACIiACIiACIhATwKy1HrSVln3ISCz5T5trZqKgAiIgAhEBO4YHMz7dhGFRj+NdWjPClMjqZStCIiACIiACIiACNQi8Nlnnz1//rwwNyKMP//888JMOt9eMc64s+Qq7mIECLZIDVWn9/LkXoyDUZ2MuD19/9rgqUsicB8Czmg247Xw8VkZWyNTL765OX4VJKEIiMAIBIxVdsQzhpoRhJcMIiACIiACIiACIjAaAUN9kqU2WmNJnhMRkNlyosaSqCIgAiIgAnUJ3DE4uFtgrrGO0k2Gut1FuYmACIiACIiACIhARODVq1clYTHc+80330R5NvqZGkPZSAxlKwIVCWRsG2y8wVhRsHGyyouEfvfu3ThVkCQiIAKHEPjxxx895eYNMp6cO6Qxlpwz3qzoILCKEAERGJMAPnDDJDSGmjGrI6lEQAREQAREQARE4FgChvokS+3YplHppyYgs+XUzSfhRUAEREAESgj8ueTmk97bMzAXHf3nn39eguopw7J0nelJgJ2qWVOkxee/KTLpt99+C0OUpg0IP/30U5zpHPMvf4RunG4nxZ5sr1EWPYTOQPeY+gOtTzeY/jVeMLhG3ctrMT9fjLQwnB6r8OGan6z5sZofLuGd6Wl0Ku+KyoGZjjmLvpSKgmfzw4cPZ3weGatTK6v0ItCCgP2dwdUSb7iKsGWUrfKZTgL2yy+/NBLokgiIwOUJrDpzolqfekS19563N9SJOOinCIiACDAebtmDRnSLuImACIiACIiACIiACEQEZKlFQPRTBCoSkNlSEaayEgEREAEROBGBOwYHEzfWrYWIQltdT9rylnYTTAU1JYDlhuObSCn+DSOAjUKnZPy77Bv0IlRVVub4678p0ffff++sglG7rUtUrUr08xTjCG3oIe0yQhQBpnDb6V94UvQhsde//vorcjIsTNJukQnPIy2iTv9WwRVm7jymGzx+/NiZOC/Zx48fnTdODAHI327nnBJM/0aj8bFPlrOy1ZNdaXSqDkcZlhAgupdZj3kqetDsPBnZCL/rNrUxWdjyJF1lDElKr8Qi0IIAc+LuVLgsF71iefLaZ6hy0ugEDdSMazNR7URABHYJoNvspjn1iGoPdOh1u9VXAhEQARGYCTBovH//fv4ZHeBWevToUXRSP0VABLoR4BnEIEK3wX6MPOezzxwvB3/oNjzOZ3yFuxvMsxQ07wpB07Nowh+Sz3tqzO0+7VaDg4527+agy2OIW5s+PNWFf+fOPOc2VWrqyfxLpfxTD19Fmz5rxr9ff/31nKcOROAQArLUDsGuQm9CQGbLTRr6VtW8lY4ku+YafVvteEg7PvDHY3nkY3364cOHnpSeNEzPdAtPyqQ0bAG15aysXuI0Fq+Kl2phYswfu0cdjoNsrxCm9cuXL1c5VD9ZImehMHx9mCCnrd5VmPl0O06NJ0+efPXVV908NUSjpsZS+GtKRd6+fetPH6bkiYA2RjJ/GWExc1Y4iZ4+fQrVpkgZyvjqd6Gok8x9BJ75TAfIf3hwMPMLDxcYJ1dmJGHhz+nJoiccFX5dKP/u7ZccnXZrPSXg0c7rMziU68aSOgU+ezJGdWZ8z7CMt/3Fixc961tXTa2rQvfkoLKuRIAn7tmzZ6k1+uWXX5qqPanydEg/LKgpvHtaoGW2mg74d17pRFvGkspDxCyG8jmvnoZLp8xx5DkvmnLQcyV4UuPnJeqp1lMd5yVqRCIuYRIs2wjN46a7RGAm8ODBg/l46+DNmzepvp2trPqfJ1qCUWKr3AurOoy9VJy/ebCddFeGoGnkmYzu6oMPZjUm7TTaT0VPo/FcaM+heKvdb3h+cjVM/WGakmgXJiB8sHiK1Cj+LoEPnM68lf758+fZKs1WnjovAiJgE8AZ+I/p7r/nOzvl8iojIQMgntJzfU1l17zCYZXqiWJwAyNWFfbLbLkwTUxqAzOFP/x0ybnFGfSNqd3z1nTQgqamH8RJPqlP0zSdh4saYVbTmQ3VLloy7qMGYxdPauFkqk/KIX2MA1ZA+vPffXzaeSdQuibtiyeLP2lfdHVZavMTIUttGvpks+RNAat3yWxZxaKTpyNwYR1p2RY3tGuWEC5w5obtuKtg97ZPsXMq/rHSXLFfYgNUlG3OCjNjS8hGJc5FlxxgFm6J3ec8AmTLP710O76ceRXEN4QbqE/t5lJwahAamydw0l0UNBda/QCHQpIwU2I+QN8COH4HVnYz5DFuYUhk/cMYc0qQMl7R94zSK16CeYmonnsNaenqTfthKF6LbmBUrfWla49OTnq0adjE/mOeXGcRSrYkwHC69dhyHq1geUuHMwwm/g5gp6RfdRBYRYjALoE8jWg32+slyNNkSjRDlEBmYcpl5GHQQyFE76W9GAMZQPzKYYa2TNHclTH9IRUSltTa7jnQgEOGYNxCjbjdzl9XRaAuAR5hWxmYrnazyOrWbsrNqCCDVYsSj80z1Txn8KkyJE7DsnPkJxkjHrccy+ompdO+nnbhcdAc5OwSxqjCA+XMRMlEQAQKCaTOd8aTO13CRjh8GGRlajavGL1n8wr3OMOLZzCf6uL3R1Gi36tPypK1s8IWn26v3u6ApV5H6SQ0NxrRbudMSkBPXq0OE32UT2FrcjsF8dTgDaC70uuoC6XTXSnL013rPnEIMz8+J/JOgAuAVZ6OM2YS9cnwpyw1aNzKUpPN0uIRDp+p6FhmSwvgyrMigVPrSKkc0GH8Cnn0LK/+HMGuSYVwgfSXbEcU/lnBPpF9+k91+xNNu/qk5Z1E+68rHrnZErYosVYV6GF5GGvdVWISY3PWEmM3nxI5UxsL63TpO9iVsGICXAkMN6liJ6VvWkHcIknC0JE83pMSwrWQ0g+rO7BW68WoxbCWhDEjMQ6p1dIrnlyVqkOLb1VhBK/uKhPnyTuMTk4UGPNbrWyfZzRwFqFkBgGU48kVzr8cGyk7XKo4LKfOXxm1m+yledmADsmAz6TfU8/JEFu3dCaQoRfdc3CzbcCt6QBvUUaD5pW1JUPSaMNIy0CxlZX/PJ2k7jIwgmVPx6HYCIZymNEoukUEIEA/5IHiueaPJ2X3z2kI7+YTJphKRwx68uETum3iJQ0+43cwtFAaIhxPko4ZErPryL1JZc2JEfhw5Tm71uPfyICQqkQxJnTwvdjopokeyflDngHnRHvktGunqyIgAuUEmDjsx3CeZTIO0OcZhcqFzMiBQS9D4NVbnCNn3vTdeplmCx1KXbt2B2NnncRTnWkeRDC0a7RW2mv6m7R9mwa3hBP6auIMRZ2nj2ekVl8FwlZzJ52/gHeCHkizhk2WROCkiWWprQ7gqyd59rNbmXtX89w92W1UlM2S3bi7N64O/nPT796uBCJwCIGT6kh5rK5q1+TROO9dV23HWjo/805n+/R2wcHwnWf35QEq3bBPFxbpUuCeZzJM4hmmjb1uLUrknAXePchQyutWM8wNv0Mtf8Gy4raKHIqRcexfcewMnFqXeBx6dvgJe2vno+2PyGj65S1R36NGFWfWZXHOMyXOhahG3X52flhskk1HJydSZLCF3LpKD3QWoWRnIVBxRms66qLJMD8aPdNpLZylXSRnNoE864BRMbvEU9+49UwZ5/NYHbL8hqqWPd8ZBMoVIUbL6oIxQWsYPPXDeIjwFXUA45FJupQ3wlSkZxutl3nKGJMJAUlqmtXEtBce7ST+jMzlJm35OJwk8x0Soz5ldwkatJ3zzYZPT14dx+iZfbygtnjzVcOK4ck6it4sng5E4MIEdgc3hgueUJRz3IY8jIwq3MIfB/zkPOtiqzNgdJJ8+j/L5fPpXItdDYfaUcc5feoBU0zPbpax3A5MKsicwr/8+SsYxdS2qCa90eiHyIxeRAem33pKJzejY9MTyGd1boUJ93qKCNPQc/wwd1PWesqoyG5Z/gTOtbzCh2hLHkp3Nn3YLic9lqW21Q1WzzOUXc9So7fLZmn6/MpsaYpXmVcncGodKZXG7gDIsH9euyaVxnnTX7sdz2uf3i442LZ4FRy8qltPJ0tML9uYMQrNuFQip2eEzfC5LGvBkIHrAeWe2Yt/6XiTR2aZ0n+GfFrUfctF4hfMSEn1d5lXAW7IYFzK8MIgbcX5wJBteYkOsAszO0Fd99ZSeM7MssHQHqhXb293kgbF7TiLN/JBlYflRKOTsy2yuxMonEUo2VkIVBwoMtYJnJTI2dNpR1ZZnTVVsnICTE8Zvfq2nSdPQ8vQrjsvvyHhlkebKqMfsiCKhkAy/uh1/IuEdB7u8jBhROL2jO5KKVt2BHlOy7qTYFPmCMZPpEVmT8cmc4rIEEy33JBA3afS0z+daaan8qgWsZ+1DFv4qIoY5RoTJWMIAxHVpHvQEPxxQHoby25E0SzMqhNsGv2iQhn6pjF5SwNE1DlbHRQSoJVX5z7anVaYZiU6A22EvrT1IJOyUIzU2xFsSxjOD6Xarfb8WXj/E5SKSOlF4OYEjEdvGt8Y2ZyIGAC3dPj5WZ5GHn+ezqKNZKtDdyiP/9geiNANllmFVhXzCHJSd2OagLlRl1qXbBmiWkzdYBJ+KQBZTYYY1TfqNeVpA1xm7j+DJRiJPf2EP4JtCe/JnwoidlIvyiiOZ2dV/ryT5Oap2m4aKpInwOpdu2t5oG7qnaARa5HZRXdsAp7Z1SaYTl4DAhr1Vh1lqfHkrg5Z02Aum6XK42noTvTMdpNdFeGVyd0InF1HSmov49mcxkCUDWeGTJcD2jVO4c+e7PLtuDpNbyk29nl7xqlun/5vPFaVTlbX2Kju39waPecmqV5iFapTJgx2s5yHHPhH22WtjSGgel1K5FxKHp3ZMm6dtdidtxCeuYrnfGtZyC6IkQjDIJK58Kdn4rSlMq7uOhR2n9kpcyoOW7jR07AqYcgf95J/4eictOrj7+cMNchGeoScpKWg7HafCbcbwRByLqXRwdRRVyc5u0QeFlp/5glJqMKWMwCx7/VfJaumY0vhc8rt1NdfnWXKM45OTmh5wymIGD2cRSjZKQjYa+rLh8I4w8zYqMqMM/5pq92Y36h2yrY6gYxJk47NfFFdklNkmDcdJKmCE4e6FrHdXoxsy0GDM9yF8uZpFyroIYNy5cltTkO2y1GUgui0HmuFwdDTvampJ7dZKh3clsBqh1x20c5n6MDHtshy9AgJDG77eNBh4IQ1mo6pNaaiXTuGccOQZHTaLX1ZNNqjZ1im6OW9SC6tb5e5J8HqpEl/2LrX6Aa01NZd1c97DISe8tgVtH1HdG/7dl0VARHIILA6WKF4pyrwYdEeG4Ep1TO1hdlmH9tKy3K6N84Yw/7Ss8r0DYql2KvMw0KNUpa5ZZyhccPito6RM6+NuGtJYy6FbG1VKqNGq/oPJdYl6bExp2pmTKz2DDjTcx7kNdySPBVxluhJNoh3om6vWEIb4Yw96FV/APtXefWRl6U2NYRslj4d0h60Zbb0aQWV4iGwOmAya9edDZvqSJ5qTmlWdeyL2TV+GudNeYd2tFU1j149pzGe5aVFVm6f3ig4GENot53orMM+aWj8cy855KDE5KBbd5O5RE6j9dHIPQvnq9Wk4+GySRUM3XR19FwtIjy56rQyqmZfYpQJM697bDsUtjSeWQZko2vtxgQAZPfZn/NcHjh5eqRFu9qVtqSnIXwjo8W2lJbQMs4kVXwKLnG6yUi2nD4zJKQXOUu0n6nqV5PQRRU/9ejkJFkydDuLULJTEPDbt9FjsvxpKOuFKFLn/XaSFFZEt/chkNphps58227TDVe35Td01OUAxViX0f129VgK8vecpd6FvuHUqEPhIemZxHe16zBPHd+TAJ1k+bAcfoZB6cDm2PUvHShbedHUbunHSB2IDNXR9mMsx8Ck8CyGvtWi84b3cpiXyWE5DtBJoG1U0JjQmZ6MG+te8kSAZUyydYWcc7PHFh7DOaUOREAEyglszXdJ844hxup8FGlQ9pxoZJ50idEjKjf755ZRExlElLiFMUq5JYk9xSRVP0xMo3sMW+a4KlYS88uqRcbJihVcqm1Q3Z2mQyz+Y7Cs1ihqx4za1V09qbUGYSgzUZU9P43nfVjvhL9vjJPS1qZoqXFEzZBka+ZK0maN6cnopUg7vqUmmyWjU+XdYj9oMlvyqOqu6gSuoSN5sGzNDlsKuSfPMI0xccwqkD2DhLnpeIvAfdrxvPZpZT2yrrFRcbGEvuix+iqWuPVUZJ+3NZV55Gp3gADZwuN2aSdYlHOJnFsV9PjiIzHmn1sup62yovM4AjLGl8JCQxlWNY+5doUHWxPt7gPLjUkNvZuhXRHbH0TmNiWchqn+OI+bb0vmWqpS2A3qure2JN89z7NA06fCnCpCM3mUv10ZKj5cIeHs4zuPTk5ontl/td3lAnASPkuyjMl0tWNwMmkC8vPJG2kbCeMXWykPJJA3viU53A+sXfWiUSG2Hmrj/JayaojHU4kixx/6IX80U8n4syXAUgFA4SwZEDx8PJ1nuVheojtRo91+Dt6SihtNqUtXIkA/3O1LxlBQ9xKS8MQd229trYOx67ytj/G+HHW3xlK7mssBbe4JW0Z3NJYiie1MCAXAzmXumItYHhzbZ0JRT3cMuqhX0LieWhjjxlYf8GSblMbuFVM/6SaMR/IIddST1Y09DJVGBDwEmF+WY1R1BWM14C96rhmmPAKXpGHQns0rtBR7nInEi36u2ibRjE8RW4OVrUGFZeXpHjal1UYPC52Oq08KZLhkzhm/kmPUa3Wac07TRrbGJRqXJl5yC89kVA1FDib8hflkH9PTjCr4L1FZCPNHlflj0CiRcKtX00OimtKCWw+RR/hIo44yn37WQuSRp3Mae5yhHTvLU7E4nqxlD9zqV3a50bgddpKtMTDqV0jif9L7WGo8NREf52C41AdmIFs0bLwZVxln5kK3DroJ45Q/oh2JXTKIOQVQMhGwCaw+Vs5hwc556yrdnlkmehain/6Rc6uU5XnyXI5jDNp1H8NB7Jpl9S9z5lbtyJM4K9g8NfaEEj1E0c/O9uktgoNX+2LEffpJK478BGIVeP6WA+hqZY2TjI/LgkrI0ATkSecmOG91MjOECS9RNW5nPiAr/lAlpz8y52+SuUTO1XuzAwoZC6j4ap6pJw1TJ+QTHsMntZTV9Lt6QFho6vGq4cdkb/RhmiNPG6Atsodm5FmFw0lbVaKC2X3AgLDLObtQo5o8Yv/zwP33//94BL+hgiVP9G5F5gS0XZUuDZnyLr3ab7fQNT1/89HJyTb7UaLXOYtQsvEJ4MKbx5PCg3YjQN5wyoA8Pn9J2IhAXmdGYW4kz+DZ5k2aPJi16oXSCHz0maSJaXXM4cEPW58Ji1GuXE6PYLaSGY1j/MzT28O6UGJY2dXjis0UFq3jOxPA9lntbOHJU+uK9pC4OvKcoj8wYtAuUTNlT3yMYGFW0fFyPFwOzv4x0G6RqWjSnKIVBhQymuD8PTya18I+0G0ECAvdOs7u5C0ay3a5DCVqi+orTxHoRiAa2RgfGjkHPO4UHnz/lFcREbJRa2OsXg6bS/dyNH3bIRf2EBcVV7GmZMX4GeW//EmvWOontcRYcmYqLGx3ZuRlLfoYd8snKJSkCkbgkA9mBdW0iwuLno5bT5fIRhGn9k6Ud79aj0b1fGy7wK/HVhesMEMeB1lqNsNooPC39XJ8nkcV2SwGc3tObz0OG4LpkghA4No6UtTE0ejHCHZDuyZicsafakdabXz79PrBwVg4sxq0e9DH8mz9PC+V7N2KRwlQiVoLSbtElkAkw/wTYZgDqhjkGZXKiMqdJPcr7k6pbJtwxhUeVFde8RpMfzRHhvsglG2LEvkvJ485MVeduFaTJY0GkbSrigjybNkPDCaFndbje42EnH/afsxVOIUnI0fqLEmVg+qLoKtadZKo/QkvG0ij05LJ6pmtIWW3xbu5TlbF1sm6BDLm0K0eUji2G/XaKtE+fw3d1cCiS1sEUELsvrF1tbp+uCXhaOfz9MBGc4En7nBqwaVNQQuGjcsgUKghzy3lUT4NOzHSTCrqb562I81cER2IQDkBj+YwgkWQXVOGjnAkiY5P+kChpEVeJgyBwhHSGH+i8XA5hPqVRqd9SnWyW/zON0Z4k5TnaGqLnhRm89Zgl/0qkmH6WdjP69bChnbS4aUuIuUmAuUEs5fkEgAAIABJREFUlvM4w0V5tls5RAbI6kB07CRF9Z3ev2gUioZZW7tLtcErNorHfkQzaT0dLDXkSB3a6kKr51cr1cgAXwqw1BvDju3X4pY5b51ZrW9YaHjc02/jF2w070SSUrfVLgOeX47wYd+IBrEB5V8VafnEyVKLQMlmiYB0+CmzpQNkFZFHYHVqvqqOtJz1KqrQS/7j2zVLmU9xRu0YNdOw9ullg4MhvjRWQx169fgy5oRnaFslMJ+0XSFR/8776XHZ9DSDl7VYDmQzH/tgaScvM884Y6xLbcnTdAadqpDxoM3SRqBwYK32CjSeWj0hWiycJdk94Malf22rh6xGEme0+Fb+u9KSoEPTRzXK6J+7FaE/NKpIubQdBsmIcPgzu29ED12YZ8lxBs9GLbusxeqostv3SNDN1lrKrDPVCWQP/lFXafQEUV+eiKgs50911Oq95SwZZmv73Ybf0UhmTFXTY9ioIqtuvuWDHw07LKiEaaprIxQX5r96vKroRnhX05SQ9MzmS129pETde3MCHmWbbn9eSvYzVcv67sln6UyoEiJDtqsj4XQyHOsipAzyzuoneVSceSrZTCDSl2impMnCXjCuPgvPYs8H0fS62hup1Jx+hAO7S3eANgIEySACTQks7YgOE7f9aE+jE+pT04rbmS8jz1bHzEh/C6fvXflT/TZ+ZcCu2rLFl1UrCdK1S5+uMnvSzaC3dK9FSD25TWmWWVGvWtA8YhhgWwQHI5K/C3V4qENEBoqwsw3onegMKoTW7jgcl0L+0/EZqyxLbbe30KxhW8tm2SVWJYGt28hsqQJZmeQRuI+OtNRAOkxz9rM/jca7dkFey171LrXjasuOaZ+ePjgYtRKymFUMFvQ8nmce19VBM1Stto6v9KizSrFVTed5YK525Sond0deGvHY2AV7DcBgGBnJVXDNmaRKBcaklY+5oKQD2171s+IBXCausqQ3V2e34y0FmM9Erq7VrOr228gmnCXxHBxiungE86dp+ijRJWhQvzCrKZsOknOnXR6kjgOz8E2RpkrVZ3SCXvYAhYRL+DpzRgLlGtH8ELWbUksG/DM2imQuJ5DdsY9VsMsrnp1DNrFG64JUBC13Hl62DsK5myGIuWlO2ULZo7Jz/lsHTKxRK0QjGKijBOU/PWpbyKq8ROVwcwLhs7b1LNDzz0tpq1LT+XYKTztikTOhonPPsCbm8TAao/zjsz9G5LxN067RPTlHz3KqFmTP1B0Mxqhjrz65o01/tsbVOnzN0yuURgTOTiAa2ZiM8E8yE7XWTDwj0lGe0qlNV3310cgJqLkDhOmhuqv/RFZPlPPyZxWzaLnWviyIPrAr/Fzr1AMsRNvlmzcbRrrTVKn+c8RWr27nBLBhzo3b+nFedgNb55kEC1WOYb0Ty6qd7szcDVYP2j3s7UBFDxo/a5V1GUstmtlls9TqIXY+MltsPrp6FIFb6UjR6Ce75qheV1iu2nELYGhvrup1nOxsnw4dHLzFqN35ilrpVifoed7T4WyYVVwYyyp7nBqp6u+ylJIzGLo2ma2rHVwYhsGzKlVotJcwMe7N7mmhbKvqjn9RzRAvvJS69hYihfyc1WofJkF14zwUIPW4ujBz9bcOUjunUaNwLtwqrvx89pM+S95HzrCm2TLfc3QCXXa3zPNuh42l40EIZPeB+UmfDhopRROlkulpEM4SozOBVcUp6rSrP9utcnUmkFqc7fNdZTWdbLcs5xEp1JZDHaDdtO5ZFEQTnvmjcIb0sAvmSxUPolLCEsPjiiUqqzsTcPa3/tZWrUbZfQ2gVkHd8ok8Euh+FYuOMg/HHI4ZDyOeGBH+vhGtlEeZL3/6c65I4LxZhfMmMDOM9107onWLLPvA8kw4KY/QWLt2zQhCSgYROC+BXTOQoa/R0BTNd8vhaDpz4JqOR8J5LogSe8SObtkiMJ8vNyR3R9SpLARr1KVXV0DmCs4HM1W/GFEMwZRVRj7+EldTbgV8t0O6VeIMczoo7zyr9TVOntc70Z+VgbH80u44U15E5xwiY0qW2pK/bJYlkz5ndifZPmKoFBGICNxHR5JdEzX9SX+qHY2G29Xr0PxnCyhK3Mg+VXDw/zG7LhYcTF9MXWn4Pzj+8cPT84xOv7zkMYCPteg8lvASFGeSFoGWZJxndhXWpWzVGzES1eknWgqG2TNltVqp6pHBU1mretVSttUzU8/Ex7q8SiBFC99rySNMT45aqvXPEmlDpD0lL5e59fMVtppGp5CG83h3QTfse+ExY4WzCCUbmUD2DBV2Bo4bTUkzutWZJZJh9Wddp+osjw7GJxC511e7x+rJFurK+LiQMHs0aGeYrCrAUavN2nJoQ/Hgt2tHj7IRDokczzKH56v3Co/ORitXL1cZ3pBA+LjN3Ts6OLWiaI+Hp6vaciytG89hj4oMyNHo5DdmI7dv1MdWf97wecyucoQ3T2debYXwZFNvwLJvh0XPx+1Ugjz4u3bNaALnVVN3icBRBDxubdI0Gp2iAKZ5IAoP8sbbWjxDSVaP58XXcPqeba5dMVbz3DpZqJAwWnqau50F5FGJp7qnNvpWDEEhsd3mW02w+nJsO0l2Z8kJaTsvxCoETnq0jvlJCfsGrd9uZrf18IlVUy/EFq5252WpJbG1ewidMxzq6TADWmqyWZJavG7i3QG53eBWtyLK7UoEbqUjeRTdO9s1Z+nYake7pSZ91fi3s336J0MUXboAge+//x4NuKQiaM+//vprSQ7hvT/99NPjx4/DM8tj7J9Hjx4tz/c5g4TPnj3LK+vbb7/95JNP8u713/X55597PHFhhk+fPg1/Vj/2jPtGob///ntkpJGYM+/evTPuyr70xRdfZN/7ww8/cO+SJ08Zl1q0/pKMX/j379/7E4+TkhHg66+/7iaP7XDxiEEb0Yc9KQvTaHQqBKjb70lgy5xOosEg32hKmsVgBslT2Eqmibl0HZyRwB9//HFGsQ+UOVtfbYc66akPLRS0lxZq59Q6HlV5VjIxNudjCGMNtWtiz3DXVIB2VVPOoxH4+eefd0XyPCm7mRyV4O9//7tR9KeffmpcHfBSZJ4zQn722WcV5bSBAHPyEkwlMrD7jdnwRo/A2ROZJ/PrpXn58mVYqQyjwOML3V1RDmVIPfY4K+hy7VSCVIGn9Lvy2ENQXqHj30V3YnDAo/tAf7UJ0OVYR3jx4kUf19yxnQ3d22ObkAbN2TOIpVbH84Yqz/jbt29Tc66V3mlh4WKdZ2GmV7/AHpNkqgshp4UKCWXtNjdhkV9++WUtelE+kYoVXQ1/0uhJ/W1rgiskForkP44UBv+NeSkZssbU6JzPzlTrMb0TeS0y2l22mmQbJqPVBXmiYUSW2rKNoiFINssSUbszMlvasVXO2QTuoyPJrsnuJEPdqHbcbQ6njt3NPlVw8G6TnT4BL32WGJz4IAjnreJfw0ew60BB923n0fC0ZWSueG6Z0vBsd5M81UJo7ZUrNEqpTuTqAibTiR9+UsrV18GdOeA3JD5s9h5Od/F88bb0riHhLCJK5pwzorumn5Gcq2nqniwZaiZJeHm323M0lUjD2W8Y7yKi96bG6+/muZpAo9MqFp0UAYMAI7YnvsfIYboUbomxmzg7Qbj7pj+TPuOPXx6l7EYgOxilkcbSreL9C8pGvSuqvy0Id5iXiFiSJ7JkN/PsBM7MJ109VE5wX/prlCGeR4fvr/1mVES3jE/As2+Wp0MOW1O7giUWaP8qE2w3D4+UzghZ3ZxMMnI9UVMzpVDy+aRxEA65RjJdggDux/ndFX7iiszoGJ45JfJl1YXvEWDXy1pXJGdu9lNjD0HOIs6VjA758OFDXmGqYpyeq+4dpOUx5GF5/fr1qd/bcYLyDAtTVmAJo/ec+e8mI3bT47igOXazapTAqcaEaytRYJYtWHijnTIp22VWaDieEaPdu5EETCfNcf7OyTrjatWcbbdkVXgmQ0MoLLFwKa2w9K3b/bb8gN4Jwim26nW687aadNRjkodRltouN9ksu4haJ5DZ0pqw8k8icCsdya863tauSeo8RyVWO+6SdypvoZmZZEiGN9rCTNkqONimdIWr2HX+J3O1wqxYlC9CMKURZGz7FAhwwbZclaHPychcSSq0ML4wqSzaNDUYKGkcSRKmMDH2z9Jj2DQMyzkKr9YL19WSfPUXXsOiS6Qln3N5RljW4hkMq9/nmEILObPu2C6cfYKg0alPZ1ApFyOwHLEzKth0kA/lYaa2HVJh4umYYdMZxre8V2dE4G4EslfgbPulA0bMqFlbZpR49epV60I9UY8YmOGCMVECrb/94sz/XNpv66ZU/nkEVuMVoqxOHYFkx6SmaiMRmZ4/McHCmBhsuhYjpH/6QIAkezZ1fvHEY/XkP3JZkQfM7ysPK+VxpTZ9Xjxj0ZjBwbaDxR6Cwia4zPGsyF2mRmNWhK7l3/91zCrsSuUZl+ZMSIzXff5Z6yAaYFezpS1af3xptVznySgYK8lxhAfG8yIQU3ZJyGmk4WzVi9nNH9C5lcnW+fAdm6004XnPnDWl3+rGTafUUNTlcefJ9MCaLuueemZY70RqRYZNb6tJJ+o80TgmS221y0VTqmyWVUpNT8psaYpXmacSuJWOtFXZVWiya1axjHBS7VilFXrapwoOrtJko2eC22JrI3qn6DzbSYscy2yxsW3DBqfJsS48FpLDhaVlFYwzWGXO5Wojk6RLHj9UmCHLTmN65ZbbGBBm3fQbUra6H0JbPY4W8HAgNm36QmntV41XK3jgySRvbF058wzvUIZlTw6vFh5rdCoEqNvvSYDXjaIRO4MDg0PJik5SiSzqJOkh6B49X0xKqosSdyBQ3r07CDlUEe02AG5dzVBLSRolsgXz6J+Yh+EyRihkdrm7N3pWws6l/e5WWQn6E2DB23ZcTCJ5Yuj7C+8s0a6gZwRwFtQ6WWSCNdKLbFxhHVPt2aReROKmnoewImc/jrzqoMt7m86zyNHueXG+ftw5nsnZN+yQev8z5Sxu/GRSTrq10eV7V2oFU+M7PS3FiOrRyQuXojySrKbxyBaaVKywpMbX8iaSvS6DPlC4ChNpOFs1bbrJTurA5Te3t6bXA10cY06mq+1++MnQ8A8fpXaCeXStrU7VTqp2OdvjvIdGO9mSco7GMVlqS3qyWZZM+p+R2dKfuUo0CGxNZ5fUkez5bknphnbNEsKAZ9SOu40ymn2q4ODdJrtIAkJbQssto1YYe9m7sFC6/fYwzvpCp0lGjaJbUhdywtvDpfHwfLtjwmdTTcHCDtCiLig6ka6DL6YwDH1XzlRuRoYM6K0j2lMdlJG09nMXJT78Z8WmSa0LY1Rh6ShA2SPkrrQanXYRKYEIRATwr5Xvz8S82XStJZKZn0naGhNo03dpluLpzFAE/GtvkdjEvUVn9NMmkI3azna6uusdoPR5NENXYZTwZFuYxqMUoWTOrkkUlT7DkUewVJ9UISvdfj0CzkiIPn2+Ed754V3N314eW73lkJNY4uHzjiehUeysfxZItdqS9p/uE35xSFNWL3SeN6ec8/x1xObaT8qUebuhIPKVrVJiWix0Ga1mW37Snq/DJ7e8rFPkYAM5RRXOIuRZprBsnp5xKcy80ePm+cJki/X7sGolx+GUmjdH4AFGY1zu6I82wvnCxQLcUJ6GS9U6UomldjZ/+q3abZ1PlTwjvYKDJ2jn9U4c2Hky+pt9i/0onWWak6Vmt/J0VTaLh1LrNLaWfqWxpTVJ5V+FwFaX2zpfpVA7k3Y6kj3fLaVqBOHsds0SVOczascqwHvapwoOrtJk58gEz8LSZ5EkOu4S594VYbbEetr+INQvj9c7zLP6MaHJJWGU7WZHo6aprUkFR/vM7nIuHzCC2WiCPtLu+mUMCf0LmUYm3S6V1LRcSHvXB0/+jfqDRicPfKURgYhAtD9BdNXzkzGhc2TwJBWF7m6xg+L0yy+/5G2B5qm70ojAJQmkuioGgRCaUeW6irNStnN8mUk3wTwrYUv7YimwzoiAQcDjFkja8NUo65BLu6+IpI4Ah9SCQqNonkabUVGQc1TBKZQapoku5+xLKIdS/Pw9LfSq42TIe68mnH+3inY239bt9nmPm/QQV6Qt9nTV9u2cVCXzVHwrjWfFcetenU8ikOoqT8r8jImdU1hq1ZyDz2jLEFM1mVLnUYj42tS5e2bFvIzD9uPHjzhnCAjGA88xC2eF8zV6WhQuNpcYHUSKUHS1/0975A/lMbrlUX2msNXC2l37ONSOujkBPLbJuZbAjE4iS82As3rJGE/C9GNaarJZwjY66tievGaF4SjxVO7dCBhjmnQkA05JPzm1XVNS8aPuVTsuyXe2T4cODmZWxkQ3/vD48NDijcVCsKfwJeh7nsFnUei8fvz4cdIMxIvUoY67xE7D4UDJdsQsM8w7U+hPOcSDkOFc3o03yqNX6y6e6A4kPVEFnhox7LTe5Ngjhp2m0SxrF3rSq+Wtia1YuDnEKjqNTqtYdFIEDAI8iZ7VdCMHfNzt9gI3yp0uEcGAXxsFeKncMvUQ+8K+yO12KdsVTwkGIZCtz1xm1aRbQ2Sjri5hua7iFCmpytjj3UYkz7qgtF9nKyvZFgG8E1uX5vNJG77Odw1ysDsLLNWPQSQPxUDZCxfq0JraDUTOUQUZQgmdx7hodoGTJi+81SnDxZJFJnleu8DE4z3LcMr5aXteVHCuY/kLrZXSnq+dz1QtYUbIh0cYI273YR9B1PPKQK/78OFDu7ngpGQa9Trn6pJHp+oPNhxdq0ST0+tYzqi1tuWctpC8VolbTZDaeeyRPyzF0EU9k2+YVcVjv/wVCz11VkN5J0K74NRUjadjqlfqg3kIDVlqHuyyWTyUOqSxB/8bmi0dmKsIg4AxC0hHajQDntquMfrSsJfUjsum6Wyf/nkpwThnWHGJNKRd2Yhbxe9ARAh/lzEJdmudlAAyqDslcPA+oxJ5HBDEItthbQwBI0QG81Z3iZJ3lDsexxMAk5qSQO0Do512O2qjjVejcj1dN7pl9We316OJz0hq5VDako4d5nOTYzyw9ssMuxzY3aGua0yj0y5zJRCBiACBs4XbBh8bGTxVh6kKHZg/NFtGcvwCKG/8abEzau47/2xkSF8YqeFfO0WtnevEVeqS1LtGEyxbba6CTplcgEDoktuqjtN3vHX7sed3LUT0jWMl9JQeOZqaehKco0qeXwjVDp8YMaarHY/QH+zTWh4MD9gLpIks+rxJCjPc0+5VospWmSPA6vnoZF6vizJp8TPpLaMWAgyYJ54i/tgRcAqX9HSwAWsxoEiT1soS0k2GSubo3Xk8bKZGc7rTL7E6tYXiHX786NGjw2UIBcCdFe7MGl6KjvNmtygT+ydTjFOYKR//lGQMgAcuXaU+XDa9y1/t0ANnhk7vBDPsBSaC3RG+0ag+065yIEvNg1E2i4dShzQyWzpAVhF+ArfSkVJVr0Yz4GXsGn83q5tS7ViXZwf7dOjg4AyahEvyh7uNewmnYIUgyYjNKPF0t2Aj4Yh8+PBhtuRMTlj7u/sH48ve3UWDSGXnsJstredG59eatrLy+z62csg+D+HIirCzou1oOJ4RO9khV1lhHaEz+Os+jTP+9NkpnR6Q7Px140xgWnydf2Yc4MHhpYiKGztpdMpoBd1ycwJ84qCEAFs6dRvePXL+Q7Edcdb2CK80TQlkuy8NN1NTgQ/PPLvig2hi7SKQCpumotpTKMl0+9mjwKtAUCYlBHZXZMn81DsH71Ywe34pwZ50LwZXOKQzPDYNBZgi+WwJ8YZny4AbBC8Nf+wEQ+tQNXLDPYK3JztPW9oLXyWsKoxFy/Yyefxs2Zl7+OMs3U1W0ut2My9MsKs73fZDKDzUHRZ7CptPt49MgDUIzwA1V6HdmoVnGdgzgc6i9j9oBye7LlFE3VY+jLEdRhKiP/3rqkkikThU5MJqch6PHO/Jhyf7HNOlw4LG14dDafsfD+idwA9wAc1ZllpqZ/ZMNCU6cyNLTTZLakO3Sy+zpR1b5ZxB4FY6kuyajB4y4C1qx4qN0sc+/VNFiUfLinAK1gx++eUXPLajyXasPGi0fGmrRAa87fYyMNrtbnQOKx8jRKmyBuNxuxu4+jyrqwJk9O0DPz2wWoX5ZM8XjudCsw/OIu2Wry274te+sYprNclNb/PU6GTz0VURWBJ48eLFriN1edd8Bu1oqMjgWTAdiIAIHEhgkHXBKlqKE6O/ygfaQVt1kfa7RUbnPQRQvz3JRvBjeORcTbP7jIy/rB4ZXE1tczYh2yUG5/IICToVX3nCh8lr9sTEoJGO3xCrHezYk1EY0+6GBVvSRvmsJmva8TxeygGn4BnUriJRYrLNpehABG5IIGnkIRyqnQURRVKutoVnAl29sc/J8rm7rpyoHJ7Zh0L7jP90Hn9BFb/hgJqHOlSXrSe33fgwTyb3SdNubFky3FUqplsGH3CW9Vo9s1uL8Q0EWWqrLRudjEZ72SwRn54/d0cYmS09m0Nl2QQupiPJrrGb+yxX1Y4VW6qPfXrl4OCpMaZXu5K6ZsVWHDYr7LdCox39lRCc1Qriy9jdSoed+ezw4tWcW5wsD5Y9cGlwl/OSWLiNyvLqgWeyTaBDZO4zQB9StZsXWt6ynmU8J2SNTk5QSiYCEwFiKbI322YZgNfJenq31WoiUEgge+3qtvuqZlc8G3VhE4e3+9dlw7s6HHcWbNdr36HKKuLaBJw7D50aQvZgOEiteRE9NLgYopvqb2FZBoHOg6Ehyc0vRRZ0nnXvjElq6sLyOO5G7nW7utNu7MvNe7KqLwJbBFiD8I9sLL5s5VN+3hMcPLjK0XQYzyAcRdQZOXSTnFl1dzxHTvpk0mv2u+tZVNA5FxuUUi9FXXr8EMzUClZMP6YGMviA4+R/9lrIUnM2tGwWJ6gOyXanOZktHVpBRcwEbqUjya6Z2/3UB2rHis3Xx8q7fnDw1CRsvOF3nVRsxZGzIrS3MGaaEJyloT5FBtsK0/Pnz5NcBk0xRm/ppZa1qzumZpiUPiMu2bm4lSRGeWK2QD6Xz6XpAmQ5T+WQTWBX+fbkvBwYPXct02h0WjLRGRHYIuD5ZMHWvcxBvAXO62RbCXReBAYkkB0laWvpA9a0lkinrviYy280zbCC1eo2yuduBDwBeRlf7xkKoz0YHuvf8ICKTKRCp9ZuiZ54cTKRf2CXZIcEeCPDR5gonzz13hOehYe5nQuLNx49uE49BZ899sXTQEojAo0I4HL0qCJsCnP43GSrHI34OLNljmg3jDtliJL59/HpNv6DCF+Z3d/QxFLd4HaGExaWxre2JYq41fpJibMarHVkm2q3HmiLccmr9rA5d9Fh6y5LzdM0slk8lMZJI7NlnLa4gyR305Fk11yjV6sdq7RjN/v0LsHBtApdM3oBtEpTnToTYqYLbTnM5ujLm2Rof2cB65qvJQ7CDeFtaXflzI7M2M3ZmSDDJiSCypl5t2SF/bCbnFNB55K2M5yzF1elcT2ribugNDrtIlICEZgJ4FZ7/Pjx/DPpALWEx220ZaGkKijxPQlkaIATqELV97y0s/25I5iQHufgIU2T8abiIXKqUBFwEvBEglZ5mdApT4tk2YNhC2Ey8ozedn758mVGJv5bwmDTrbuqmJBbmeu8n0DUN/ICxzEronxWBWi6n4en13VbNlit/u7Jwz2luxIqgQicmgAeDCN4ETuRPYNbB1ZmW6ODkB/NvKJN7aDAmVvn8R9fGbKxyWWk7dAB6IRoziwvzrI5D5y6NNsS8ZKP84UZZ9FGMmqKDkCN+KpYarizke0lL432+EyQnU/Q4C0iSy2pgTw6czR2JeXfKHFka8hmacTZma3MFicoJetD4IY6kuyaPl2rdSlqx3LC3RTsGwUH0yr+F3DLm/AsOWDbFy54o17PwaZffvmlrZGTeCjrOvp+R0arFdLLKDG6xakrhHdF5kd46ajjAY00A8W5pDUqoktLAlViXKo8Yhqdlq2jMyKwRYDl+bx4RzTDodSSrQrqvAgsCWRogFMmZ19sWKJwnskbJcg8b99Bp1TOZNnN7cw/L9nhdlCe2LpLBAwCtjdjurGbt86Qs+SSvXA+/tpYGMCNYd76/a6wuC3s8g9skel8PjLDjcg5QzDPi75EROH8NDIpvBRVZDW3wXvd7oNpD0SrVdZJERCBkAB+DGYoIopQyKc4Xf5lZMDFgdUzzgcbQ5mHOh7NvPLMPhPAQxRRZj2CdD9+/IgzgdhZ/iWOlk6Y50X3z6F0ZjYCYA/sbo47ajSC+T/Uw7IUZrTHZynhec/YCpIstahlT2qpRaq+bJaoWTv/lNnSGbiKswncU0eSXWP3irNcVTsWtlQ3BfvPhYKe63ZGVexnz3rPuepVIi2qz4cPH+hwtuFhFMGNWOko4rifou+GRHcBv9vLvlHRWz8jRXwrmXH+8EXxDAGyYyMMDoWXug15hXJOt2cwr1KuMulDoMo0wSsThc5EjU59mlulXIAA614ZzwsrZ9yVt5JxAWiqwgUIZGsjA+qBfZojr+LZnOtWatdbXbc4Z26DwHFKq2QisEtgfufZTnku03VZl7O/IhJ6rvK2WVoy2TpDlwiL20o2eJjmltjXPo9Rn2ePe8Kzmm4bTLt4TJuz97qzD0TXfnxUu7MQwJuRsWnrWWrXWk6midZFJOXv3yHiWEUUs7SKZUownL2MGNJjWuQPJx7fi+DGvPk9zFDHhQSq9IFCGa56+9kVpNB0kqXm6aWyWTyUjk1z9qfyWHoqPYPAPXUk2TUZXWXAW9SOJY3SzT69187BNEnrbw6WtPpR92JR+x0Qq0Ky1o5jgm/9rF6dTrJ4jBlvJDjkUnmk+PR2/iHCT4VmCJAXG9G0jufyKXQboJsyV+ZbBKpEupQPdxqdthpI50UgJPDq1SvPEn54C8espjMVKjI4wqKf5yKQrTsNqAf2IR+uUvhLrKIV+ItbTTnCQD5+AAAgAElEQVSCDOcSbFVanRSBXQIe9RvrO3v43RWgT4K8wbCPbJ5SeCl98oGgzvl3VfHkvEzj6RLcJZVyie6QM9MOmhRND8kwELiRcHCPmtQ01oGvMXronT04+OwDkaeNlEYERGBkAkNZWIz8/lHxGqsSGUu0IOKuhw8fspTJHgHsQMTuxSP3savKNtSzcz3I/qFgzLrLUvO0i2wWD6Vx0pz9qRyHpCRxEpCO5ASlZCJwMQLddOx77RxMLzncf4q1v+prxnnNJ3KO6scU/ebNm2fPnmULsFqpOTdqx/7Eo62iOX3ucy1WDw7/mEvGYGE31mo1m57MqEJTeXYz1xvqu4hOnYBXHfy7F2zVlODgkq/4aXTaAqvzIhASYJucDGsZT+WLFy/CfHQsAiclwLqgM24prOA93ZrZC4cjqKlTGFzYiIMcDysYzT2a4TlIk0kMm4Dns6TH7tZmy1/l6rDP9Vw7tLhuipznhc/DfYwzGR0Qpe3c/3uLlSekGMWgaTi4p9chw/jTHIOJoXNqC66tTqjzInAxAsOq5UP59j0q6NwxrqGLMpOiQXmmvLni8wELW8zX05TNhEg+OEb4d6g2naW93sH4xsL1mM81Gh++LLW5sYwD2SwGnEMuyWw5BLsK3SIgHWmLzOHnh7VrDidzLgGGbcdutsztgoPxn2I0HhgcyWthq6v4GLEHBgfz3BLHBhZ799/sxxtTv1uf9guZ5HnZyvZwkywjOvnA/r+KkUdy9bxOisAhBKp0yMKnTKPTIU2vQs9F4N27d6kvNTFlo5A0Xc4/F0NJe3YCTFirZoVdr8IZys582KvZtR5hZ6YMbb9PQwwrWJ/qq5TrEfCMqCOMCdcjP2yNPEaZgoOHbb4MwaZII/vGptsGU7QnUkq9zm4jXRUBERABm8Bo6pxn5J9rNP7LIbOo9gEbFbENsJ1m9ypmfjh307JMkcRP8+9lQO1C6JxAToDOwFXcFoE7W2rhuLfFRzbLFhmdF4HxCUhHGr+NJKEI1CXQ0z79U13RT5HbsV7UrQWnEd765dvcLeCwZ/CYgThbbZHUjQ+3hzOik43dO5Lqfs/EGcDvCeq8ta7SxIXDS+HtE3yNTufthJJ8lwAfEHz69OlusjABGg7LBmMqJKGcOhYBP4Hst1l4QdZfyjVSZm9Qlw35GtzsWlRRmewidFUEehLwrC+O4LcpZGKPh4dbEIW1q3g7c6XHKGvhQ6tYC2XlJ4B94fGVPXnyxJ9nRkpPiJh6XQZY3SICIiACM4HRtB3PyD8JfyXjlI2E+K7X3ChVDtDc2PkIbyFNTHAwOzGxj2mVr/NVEU+ZiMAuAVlqu4imBHe21GSzODuJkonAeQlIRzpv20lyEcgj0NM+vWNwcM/g66gHGF+4G8S2R7OsKwkvuBy7I3LUBOHP7C3EwkwOXxTvOV6EFa94fDjDpLpcAHhSfW+YuNYYWBJ6pdHphh1PVfYTwLP/+PFjf3pSPn/+HA1HG4ckQVPi8Qlkh4ZUmWXG5xNKmF3lEQyZc6nKIXYdi8CJCKC6e+ICD/QmnQjmNUR1RuroxbNrNDe18GzBxQjQ9KtozgCmbA1wnMbyjLfjSCtJREAELkZgKPPKqYJOTVDLZT1IgxK5225GY6JBlyNWmFf7cAZ++eWXfH+sxFc/CLTDxRjq8Qlp2GG1YUodX4DAnS012SydO7DMls7AVdxEQDqSeoII3IpATwX7z7ciO1X2QCva2HdknEUm9ssBURWNh9d/v/7662H7WHaUwLA1OqlgCrc9acNdVexaHZIRJnupWKPTVXuX6lVOgCXzpMUDtOrvvvtuhPC+8rorBxGICGRvYIm2nz1DRTKc5adhhRlVGMdAM4TUJREQgSoEPNsGU1DTuMAqFSnMpKc7slDU1rd7lpw1TbRuhZ75v3//fre4Eb7Pi8P2FG884lep4ljebRQlEAERKCfAdjb4IfnjsSXALvyXk1P+V3qiazl+y8mTw0zYk9v19DRe48df51G6PHy20tB7meWniR6PIrM5scJbiXVeBIYlcL0RIBu1Z9C4qqU2DWU2OtksNp/oqsyWCIh+DkJAOlJeQ9zNrsmjNP5dd2vHnvbpHYODe/KNni5jwSl7dT8qovwnXmZ063J5UEB5taVcnnY5JDlftsRI3bxwK5/O53lP+hTLCZ2xqDgRgECtR6PkhXWNTuqKIrBKAJMAP75/UQo/ICpNrYd6VSSdFIEDCdC3CRDJmDLyImUPrGl50YYVZmRebhAZmeuSCIjAUAQ8A+NV1xeHaohxhPEsOSe9sTZO1STJkgC7CS5PLs/wpfLlyYpn1OsqwlRWIiACWwRYFMA4YsBB+cGWzDAnt3I+y/mhAuyS+B+451G7xu0T+zLLT8/njz4w+K5Gs8A6EAERWBLgKV6ejM5c0lKTzRK1sn6KwLUJSEfabV/ZNbuITpFA7djTPv3TKfpEXSEPtKKNBaehIlfYS4xt9gqx9+zHhaLqdhEQARGoTsAfv1i9aGUoApckQGQwgXr+J+v58+dsMzyUfnXJdlGljiWQ5+zOi5Q9tqaFpRtWmJFzHl4jQ10SAREYloBnYNQLA8M2X3XBcEx7gnU0TVQnf1SGnu/zPnnypLVlcaVAh5KXpY/qBipXBK5NgPACPvDINxDYN4e9Tl6/fs2Y45nsroflwJ2DljA9Kuh811CSz1KVH9A5O+tUuBafPXvG4+CMtCuvo3IQARGoReDOlppsllq9KMxHZktIQ8ejEZCOtNoismtWsZzupNpxbrKeVt4dg4NbO3PnhlwebDlcBtyBhm/rEFWzrIL/DD6mt2/f+tN3TokJ0bnEoYo78CkYioOEEYF2BLKtSo1O7RpFOZ+XQGpkMO84vXr16rz1leQi4CSQt4S2ZZI4Cz1dMgaQPJnz8OaVpbtEQASOJeB5hWBAv011aP63sKoXPVSGnhhNBOZD2EOJLWGyCXhavPW2wbzW6JFfyomHktKIgAjMBIh9ZJXnwYMHBAQTVFRuCbIdzPQ3F6GDEgJSvSZ6BAcUrkVmtAKPA5M7D8jNXfEZ6HTLIQQ0XEzYPXo7KS9pqXnqLpvlkMdThYpAOwLSkWa2smtmFKc+UDse23x/Prb4u5W+5X8ZcwcaomoQ+P3799nNxAu47NN8SS08m8kINx64efYI1ZcMIrBLADd3ubelPIddOa+XQKPT9dq0So2SIoPpRR8+fGD/jypFKxMRGJxAXoAIMxSrX/d5VcwT87dsaAaT+yBaVl9nROBuBLZ8NSGHMf02oYQ6rkXAs+x6h2DxWjwHz8ezayAuAoKHmlbE0+suo5zAsylMZS4CIoAXhX1bPFsMLlkx1DDH8e/0xz5GHESW0YsXL8h/ee8pzgw1BCVtLTGU5NXbmrVI/BuEtXX2qLP6yRTMFs5yJFZvU2UoAi0IeHTmS1pqslladKfdPK898+5WXwkGIXBzHUl2zSD9sFAMtaMBsOdco+BgoyEqXzI2gcDDUrmwStmhbn7++ed5C+qTCNjzY5rWSZ6XSjhHyearr74aRRTJIQIisCCg0WmBRCduTSApMpiv/Xo8ZbcGqspfiwBrtLi8M3R19PP7vL+X9KnWuYMwnszHOhABEbg2AcNXE1Yc30j486THhPgYIRd3tkTCBvUsOee9nxOWouNBCPDJkV1JWm/BhQAX63XGOLNLWwlEQARKCLC7GGG7niElLIVJDfOH96Cuoe2EVRv8WKNl2ED4KHhh7+XLl3lx7WFWSce0wsOHD9lo4D5OkiQ+StyNgCw1D2rPBHdJS002i6d7ZKTRRJwBTbf0J3BPHUl2Tf+e1qJEtWMLqtl53jQ4mPjr/vO9obOO/B4bYhO7nI2LG/lqFUvy0fvl2V1WN5YQoKcRGfz111+XZKJ7RUAERKA6AY1O1ZFeI0M2N0WLcCohb968qT7BES30zTffrMJkuULLZqtkdLIzAaJVMoKD0fDvs+6VwYdG7BAG1LmrqDgREIEtAp5XCIZ9o3urUjqfTQD907OT9CWXnLOhnfpGzwfTOrwyZDiNZ7zqdTMKHYiACCwJ4L7ATeEZTKZ7WSBjmQCrR56NJcxuZ5LeyyJwsJtgRxXEGuLbt2+fP39OZ/ZM0BXlxP1I7F3rDwVUFFhZicANCdzZUvMMibJZbvhQqMr3IXArHUl2zTU6ttpxwHa8aXDwIS1huGZG/jwlkw1LZbw7mw2NZRXcTLwWkJ1DixtrOVOAIw9aiwZSniJwIAFnJKItYfZXADQ62WB19T4E8PehIHmCM3jc0LJaTMfM8luut62g4fs0kGo6CAE8vyybpQpjGCapWY2fPqOyRAG2GFLGZyUJReCeBDyvEIz8Rvc9W61drZ2zxn3esWmHeoScnb7K1s3NkomHxmWCg2s5PTzQlEYE7kCADy4lRVJiQhIW3HpkuwN51bERgc8++4zPguEVZAth/jyOwSqSsIip/YOrkFQmItCIwG0tNdksjXrUbrYyW3YRKUFnApfXkWTXdO5RjYpTOzYCW57tn8qzOGMOGJYf1/6cClZelQ21dfxddbOj3CZW1L36Zn55rTDfNT7zWVQdiIAInJFAtt2o0emMzS2ZqxPwRwazRs46QaMwPiNaCDu8eq2VoQhkEKArZoSsGX07Q4aRb8mz7zpstjEyNMkmAncj4Nk5eOQ3upPay/btVHlJMkmeARMbvrtZ2oyZd75XB0MR2HoPMBSyQ0iup9fx5pJ8BWG76FgERGAi8OrVK3Z18YxmpMfM+eWXXwi7VGTwGftP0jbDZ6xgJDOz3osXL4gtoNPyfn6H6RgB2D/Y+cZOJK1+ikA5AVlquww9OvMlLTXPLN9hkPTwl82y242VQATKCVxVR5JdU943RshB7ThCK2zJcNPg4C0c7c4bJuXgqirROf4vehsAeceXTwIZCXRJBERABK5EwPbmXKmmqosIVCfgjwzmU4NE/rVbJt/ankQPePVGV4YlBNjeJuP2vKjZjIKOvcXjuV5KmId0mY/OiIAInIKA532Jwf02fs7ZbzD6izh7Ss/E0WHl9ewYzyI/HxDfFbXDK0MX63VYczZVGVM2H10VAScBgiZ5Tdr5GRlmriksWO85O/H2SSbFzMOZTkuUMB4MtnvipT48gU01c3kDPI2iNC0IaEDYpXoxnXm3vnMC2SwziroHMlvq8lRu/QlcRkeSXdO/87QoUe3YgmrdPBUcXJfnZm6Gzjr4DjR4jrYiYzZru3Hh2bNnQ0UhyBm90VA6LQIiUIFAiTdHo1OFBlAWpyXgjwzGL8Y7iE0rurWVIC/BNy1XmYtAEgG+CZuUfkrs2XYiI9vRbjGssC1RecAbbUa+VaLOi4AIHEgAx6Wn9MH9Np4qTGlsQ+NuO9ItuaGIejxgCg5eojvjGVyUnt2yOwQJedSVK/W6Em/JGXuaZBaBFgTYhIUNgz0vODH14zxhxFNYcIuGKMzTVsyizD1zVnTL9X5iquMJZCcmAoWJd3/z5g3+kLqxwqiCo30E9XrtqBqtErAHBFlqt7XUZLOsPi99Tsps6cNZpVQhcF4dSXZNlQ5weCZqx8ObwCPAnz2JlKacgOHnHTm+hC9MeXxMfj5sQozRPogrCvLltZNJ5m99pRSBUxBwxgfs1qVkbNfotItXCa5KADef560knpEPHz60VicQZmvppeQBv2rbqV4HEmDzbB4cw9xYlS01/Womg5/kKc7Q9vOCrQdHIfFEQAS2CHhGCZZp232mYEuwRue1uGWD9ezJRA76GruN8SxXPS9KEW/U+vE3vjUXkjxRcPCup9SOfQlrrWMREIFVAuyi+vr169VL0UkGMey+1uNYVKh++glIMfOzWqbEKxg6BplPecMf3Z4+73nXa5nhfIaPoPLdAOl7MxAd9CGgAcHmfFtLTTaL3TFKrspsKaGne0cmcCIdSXbNyB3JL5va0c/q2JQKDu7E31h9r/tia8X68IKsIXZ2QcQHY6WP4JOqEn63FTaUzUc3ioAIHEug0Hs4C18yyml0mjHq4G4EWPPejdHBQf/u3bsOZLa2Daboy2wf2AGjiuhDgA9rpurtzHfEzpbMVn2qVlJKKpOpLHwZJYXqXhEQgXMRMKb7uSJXmvftmDz5NzwTx7BOvLnH6sBJwNPcg2wb3CFG2QmtSjLFvlTBqExuS4AlGyIXPdXnpUc2cPKkVJqjCCS9eb4bw3RULQYplw3z+JuEwdfBLI+ez8OSp9+iAJDJIFWTGDchIEvNbmiP6n5JS81TcdksdufJviqzJRudbhyKwLA6kuyaofpJtjBqx2x0/W/8U/8ib1iivQnEmOtMfJ3H6WZKbVACEQbZ7qIKeTllUjuA0ovA4ATyPIZRpQrdEBqdIp76eRMC2Ki7kcHffPNNn8hgmBvCJK3f3KT5VM1jCbClTUa3bKTtH4siLN25rUh4C2HW4U8di4AIXJ6AMd3PdS/U7ed8RjjQ4pbdCp6V10E8WnZFdHWXABE/nheDeS9xN6vCBNfrdbtOFTv2pZCnbheBaxP48ssvnUacIoNP0ROSrHjPtHWKWncQkregeVhY4mS6J0Q44+tAzGWKre/QUioiJCBLLaSxPL6ezrys4/KMbJYlk4pnZLZUhKmszkJgHB1Jds1Z+owtp9rR5jPaVQUH92gRe1l6wP26CLt5+fKlgabQjcvyG+8QGPn3uZTkfNkSaVd33LpR50VABMYkUMXTWji8FN4+gdXoNGYHk1RbBDyRwR8+fOi5o6exlWCVh3QLhc6LQB4BQudTb3SuK6dmO056z6f3ImkzVg2jHPRTBETgXASM6X6uSJU39+bcjj3Ydeb8+uuvx0p4YOnU3WNDKTj4wDaqWLQnvIDnJfxeecXSw6w8kpyr1+1uoyBjKuwAOhYBPwH8IU4DR5HBfqrHpkwaD6u4rI+t7yGl428kzJe5KfVN4NevXx8isAq9LQFZakbT39ZS81gKslmMnmNfktli89HVyxM4UEeSXXON3qV2PF07/vl0Ep9RYMNrM+AONN9///3uFyhYP6NSdgCx3VLEIuD76Bnis5Snim9dTpklWJ0RgVMTqPJQFwYQaHQ6dReS8BkE2PTU3rcPnYHI4A5r86HwhkhJ6zdhnjoWgXYEeEkXd7AnqmmWgSkP93rnJ2suvfVBxjY/7A54VRqtaSt/ETgpAbbh8QybA/ptsoHv6jAeINmlD36jZ+WVKqC4Dl4Riech4HkxYNc76inITmN/a26+t9DDMOfT52DXqXLbjfGmDSxphTuPtBU74RRERXdiVbtitsNmxWYuzlBFnIoZptCwFb+2YEm990pDB+Nh5y2TKI6NhFnQJHTeWK4N+xvTGdN0UhuFt+tYBFIJyFIziN3WUpPNYvSK8ksyW8oZKofqBO6gI8muqd5tDslQ7XgI9sJCFRxcCHD/dgxIQ70Yzb1LfMDjx4/tWk3ROcT1TiHCdmLjKqY4a2wHLqvgEcDcMlrHEH6+tPti2ZxSByIgAqcg4LG3dytSGN2r0WmXsBJciQCagO3g44HiIwydlw3QiLY0BNYgOwtzpeZWXZoSQLvmL6kIXthjhSzplrMkztgXOZXeWVBIThEQgS0CTs3/Sq8N7C4539nFYWukUy+6UqT41nNxk/ODNLdTjHNZH7vha+eqTpUngkhN9MxdMlXKumcmDM4o/xeO4cNB4XxdAX+F/RHLe/aQkWvtX5/aclKNXLulbIQRTJ2Zvooq3lnNZgJCgFmGpXjRGQYWhdpHTPSzHQFZagZbp85s5HDSS4NU3CnG6ZT8XeX8dDU6aT+X2BOBWT+5to4ku+YaHV7teNJ2/NNJ5T6R2Pay9K6637OmvIyyG6yMd2kO52WWKlwXIRCZsaNnHaOyCgP4yM3YVjAqSz9FQAROQaD8oUZxL1+Q0Oh0it4iIcsJ7EYGs6UH3zTo74gxfF5DKW/lTaAcrkSAl/eYg5JqZJsqSVkNlRgTI3VCZ9vg8ul7KAgSRgREYJeAZ6AodHrsytA5we6GndeIO8mjaqh/c4blZtqclQ6OJeB5/Hd9pOVVuGSvs4eRGxpT+M+fPXu2G3xQ3p3unANPNA8sSxtXheCMDKb6/d+svirzbvVKUi0u0Mm/+eabiS2j4lHuCD67xOtwnvlIofbdHgQVBAFZakY3uKTObNR3viSbZUbR4kBmSwuqyjObwE10JNk12T1kqBvVjkM1h18YBQf7WWWmtE3ccdaZpshg21PJtITlHIJAI08NQQhv5/hYz12S8yWSfPpp646rt+ikCIjAsASqvK5QZQVRo9OwnUSCVSSwGxn85s2bo7boMD4y6Fk/qEhJWYlAEgHb9FhmhfJP/P3y/NnPGI/wVtVmB9xWAp0XARG4HgHPzsFVdPtx0O2+cGU7hcapSHVJsAQ9db9Yf6iO8SwZOpWfDm8NXTLQwd6AvNCNfJY+Fsqp2LKQRtPjVFOoqTAVMye+3BMbRIm87jjv6lJRAGXVlECSB9ijuzaVtjzzsDNnmO3lAkw5oBIDc9e/h3J4gYDsWtCUT2sCstS2CN/WUpPNstUlap2X2VKLpPKpQuAOOpLsmipd5fBM1I6HN0G2AAoOzkbnunE3omWcdQXcEHacK1v3sRtZVO3Jio5OJv3EwE7ygCRlvps4inXeTb+a4Kefflo9r5MiIAKnI+BZmdutFL743TS7CTQ67SJSgrMToJMbTxxrxrjpv/7666Oqaci2u3hwlMwqVwQgwJOV+vLh69evr4cuNdL3+fPnnb9nej3mqpEInJFA6Hnfkj91UN3KZ5zztiZj+4XGqUV1SQzdLyyrtf9q+mLGgwcPCEtVMEpIvu7xIM++0504juvY2Qr2MGIPQc4izpXMBnKuugwurR3hMbjwhngvX740roaXUo2g8F4dH0UgSbXwzF9HVSSjXIbHA7UdVjY/fPiw+8qKU0XMqL5uEYElAVtNuq1G4XwMk4bTJfzdM/0tNc+Y38FfcVWbhRa3nyn7edztMEogAiUErqojya4p6RXj3Kt2HKctUiVRcHAqsbT0u2vtu+8CppWXm5owAlvLJNZtK9CZdXSs6NyS//s+iq4SBpcnQ3kY3wXe2M5Dp7tE4HoEnI4Gu+K1whk1OtmcdfXUBJj3jQ1C8Lwwt3bYqWuLIS8+bl3i/OmW54266NIlCaTumMXc5/TzngUXZotn98e5OiwH+j0a8106EAERuAABeyloquD15n07BuKqkVW73dVjCaKjtnbiPXv2bJrCcJRpt9HdVstO4Gnu1uEFCO8Rg/X+1r0uG+PWjbYadsNV9uvNI1tNf/j5S/YuTBuPugJ8vIgnfd2RcKtX//O3tQJ1eO9qJwCDvL/reiaOdqK2yPnYGvHI7PpPnA9gCzjK84YEZKmtNrpnoLikpeapuGyW1T7jPCmzxQlKyQ4h4BkB2gnWQkeSXdOuvXrmrHbsSbt6WQoOro70fzMkssQ2HTu80fW/0mwfsR+wEaDDfchpR8nwvarCF9MRABfQtowNr7AjcmHudisXZq7bRUAEehIo17bLI3rn+mp0mlHo4GIE7MhgHiI+Fnbsmpat1fiXbS7WcKrOWQgQWJ86GV0sNDa1Ojzypwu7OUtvlJwiMDIB53sRB76t1IieHaZmL481EmmEbD2WYOuVV/pk6F/69NNPRyBzSRlCzlsVtJ+UrbuSzo/Q65IEdia28d7QmOILFU50SlZCgK5V6139EjGq37sbuTiXmGoEzTcefsDCEMJPf7wkc7g8/QXwe4Cvt0mNZyps2iK4KG0F77YvzjXFrsy3CNj6pyy1LW6ctx9k40bnpUMsNVupniS3+4yzdnYyz0Ddmr8tYfZVm/ANzZZskrqxBQHPo9ei3DnP6jqS7JqZ7akP1I6nbj4FBzdsvl2rvoPStls9ovvt7Y3RfjzTDxHGu/W1hcEBZIcg27dnXyWy2X4dczdnD5/dTNoloImZv1nR5A8nKe/itytLOYvAqQlg4Zd7WApHwhCgRqeQho4vQ4CZyHgliXXTQ5SBEC9vK9mfU5BjKMSl4zEJ+E30SX60WYLyx6xLqlSMIUmzOa9BXjKMIJWb0ovADQl4oisuOenblbKXx67aT5gEPXNH6yXPaPoeZEOBSza6p5934O9xJ7budf3b1x6C+svToURefP3ll19wFnXoVB2qM1oRePUBiyfBM62PJvyuPExPtndizgEOeP7nnzo4FwG/Mxl15TKW+9RGnqmwdWvar3B4VMTWEir/+xCw1SSPBns9Vne21Dwt3kG99AzU17NZeJTs5/F6z5pqNBoBz6PXWuaKOpLsmtaN1Sd/tWMfzu1K+XO7rG+eM5Elu3bj4YoFa+f229j4lT58+ODcSYsgVNxwTo/Vavd4+vQpOfT3ZE0vpq+K5DlJlX///XcnJU+GFdMQ6xAuLyEqP9kdjWDuiqUoKxG4BoHwYcmrEaM6Eb15967epdFpFYtOnpdANCtFFeHTybzNEp1s9JOJe9r8A22NA/7F3cYfJjf/2oWOOePbMuvq3QjQS9+8eWPr+RGTo97Ti8Qo/0lFkjLRR9uTcCmxCFyJgMd30WGlrT9Su1L33B3NeHUtbKDWS57hlIQ77tgvaYQVv9gxhoCnRq35Ozcvr+th8FS8MM0u3hF2yiisY8btdCfc5hk36pabE3BOT1BqPUNFDbG77BWl10+bAPY76plHNSUfesVQKzsM+3jU8aRRhYzXbrmRIIPWc67Nn6kWl/6WM/CeurFNTFfbEZCltmTrnApbz4P9LbVdpXpi1Xr8vKrNAr1dwvc0W5bPoM4cReBiOpJzMId26/E8alDZNREQ+6fa0eYz/lXtHNykjTBoPcvStqLfRLIgU1Q6gnGDEyuHhMgkaZakL4x4ZsTfVchWBC07hT+FdZeSPELDoCSfuvfSD1eDHT2ds64kyk0ETkGg/EG236LLgKDRKQOabhmWgB0ZjNjslcKKSPW/B2t/fKb54T/+8PI8fvwYjYjJcVrPsAEW6jl25roqAhUJ8Bl66ZcAACAASURBVMQ9efLEnyGGvdPh68+zf0qiLraW9FaFIYQ6ydhZzUQnRUAETkrAs8XgJVeDbGUGt3h/n8zhXcizIwteI9TUdqLyladwTWLXX9dOksvn7InysR+TKog8ve5Yv3FeNXc1sabPUZ7MuksEhiXgGSgm4TvPGp6BdFiqYwrmX6/x94o+NcWVN/nTeDk5L2p5hBoZYSj4D/uQVCkiAAFbBZWlttVJLmmpeaZau8Ns4Uo67xmiz2izAEFmS1JPUOJDCHgewNaC1dKR/HWRXdO6TUvyVzuW0BvhXgUHN2kF57B14DoTYaPGaD5BYc/g1E188fByVwlTzJtdwUry37rX739ZzWE1Bnc1Zc+Tr1+/3iruhqt9Wyh0XgQmAqlfIV9ywxTP2CBhmU90RqNTBEQ/T0qAFYLduRIdoMVfXWIn9XbVhaDczkKAhy7p/Tf/x0zHJIB+mzRpYnS0mLjHhCOpREAElgQ827Ndct7ffSlid5FsCfPsZzze7dauqsiBc/ZJeeQugcWxK94gC+2te90uh4wE9gByyUE1g5JuEQEnAc+LTFNWnYcL+0l31k7JQgJ8R8s59aC0jLOywyJjuH9YXscIcwiZ9Dw2nqAkp0pPmVXWJQnIUls2620tNdksy85Q94w9Z8lsqUtbueURuJKOJLsmrw+MdpfacbQWSZVHwcGpxPbTE/7iWWQio6M2S8B9QFyyrVmyjVbep+uwXgrjg6HX7avic3Oy7lJi5yMzrpA5txEOaOWtMKzWr1GOUH3JIAKpBL755pvUW6L01bcNnvLX6BRx1s8zEkA1isIdzliLSWbnas15KyjJr0QAWyNpU3wU2lN/75jIYNvACRsXfTgJTnivjkVABC5AwGm/H/hGd1PItj7jd/U2FXIrc/a5R7fEa8QfB+Uzl3PjfCNqZEtU/3k6ZLjsTQOlvqvvL0spT7QLV9Ne16gn2AOIPfg0EknZisBJCTA1+K2bzstMdjzNSYEfLrbfsby16NO/ClHMSp7mPEK4szE9aefg/v3q5iUavREytqJ1ODpZahWbQDZLRZirWdlPk/0krmaokyJQncBldCTZNdX7xiEZqh0PwV63UAUH1+X5TyxLOMNfDnzrCOey7VrCE1GyjRZRxcQWl5DFrcAaT0kOqffiQSv0qjjbPVWw7PTGxmlnXF3I5qAbT0TAHpeaVgS3hfOlji0xGNJLhs2tbDmv0cmAo0unIHClyGCAd3YMMTqxrznqJV+axvQ6RYtLyKEIoJb7lxiRHAVynF2IkkjysCQp80QGd15BT6qOEouACLQm4FH+L/xWra3PDBvxg1LE6+jEneB+wWvEHwd8w5rx/NWrV9l9xvmuSF68i1OqaApLmrudRewmk9oZIirZPiDMZ+sY2luXwvN5uzaEOfQ/tgeQps9R/8qqRBFoSsDvJm09ZEXVxGD0yxbdq58GARzLzqaM1AYjz9aXIkmePHmSV2KUT14mJXcZ5G21uaRQ3SsCqwTsLmcrWqsZ9jkpS60P56gUY+yKUub9vLDNAhD7aZLZktdndFd1AtfQkfy2Q+thLWog2TUREPun2tHmc4qrCg6u2UyovyxLOHM8SrHAs2wvg7FLZcmyylR9fBmF30BkjQeeTphVkrHrTEnULNPzOFE7SGKoC0bccBWSykQE8giEWyXl5ZB9V/lD4VxRzpNQo1MeN901AgE0itFeninEYrtoCzOfb8coJaiaSBfUxadPn6JePn78+OHDhwTElG+PN5eig5sQ4DH0q7hY+IU6/FFUeVL8RfO5gDNG2/grqJQiIAK7BOxNYqbbj3La7ApfnsB+Wd12GZWXnpcDNhFD/eoCHpMXBl32u5oEGXtEaqcEoviFCjMFZdfFU5EoDe4j2D548OA+aqdnC0BPmohk0k+P98N+TpOK65nYHkBOWqmeAFWWCMwEPFsGTonbzVCzMOGBZwQL0+vYT8BY0AkzQR1yBmyFd1U/RoZQMaMf4rPKK8VZ8bzMPXcZ837nIBWPtEpzbQK2smQrWkeRkaXWgrwxLs3FedLMiTMOPDO+3WMzCu12i/00nbde3QCqoD4ErqEjya7p01tal6J2bE24Q/4KDq4GmUjWpDXpzl6bqZ7o6LYyR+hAraAT8vEHIqw2Azw7uzkKNzwOl3NWa9TtpNEV6Xj6PGW3hlBBSQSI1ElKXysxo7c9MO4WxMZO2d7P3cynBBqdnKCUbCgChCSWR94PVSOE6RAnxKCEaw+lYvkiJusuBAoz4IzzPtJoDSR5Vgmw87Tfp0mMVC1zYFWYFicJogpXJe0iiH7u/IkSWx5dFQEROISAvQ40ieQfOQ+pQkmhtq/GP6KWyJB0L06M3RBelkyY75KyJTE6lae+xIW0228+ei2np13MhMjrZ6tsb652to4E8rxdbD+nqV29W3r7gepgTHWrqQoSgdYElg6B1iU68y90ojpLuWcyFu+c+ucI3rZIY4n0maQWZO7ovA4YiWfEOui94oiVfrYmYGuAtqLVWrbV/GWprWLpc1I2Swln+2mS2VLCVvdWJHANHUl2TcUucWBWascD4dcqWsHBdUgS/mKEY66W4bTzV+/NO4nTf9XjP+eGSBlLKfPtywOc3YUx0BhC7KGyzLnRGaJtPA76rdJZizrWizEJRniEsdIZeW226qLzItCfAFoFPtD+5Zb4LpGWkZMpoLXYGp1aE1b+1QkQXDjCWkX1erWLC5lE9aiUeAQI4xhB5aiOVxm2I8AKrt9lTAz6iQLQiaf3v0OPcXG60Od2vUI5i8CdCdx852B7octeJOvfbWwXRyhPxgvbzhmk0LUVChkdo9GFnjoK6mYUU9AuMToDveViame71owad+snWpbhtZvvskND5mRDHdgKZNMg+6E4SBgRqELAb751XqYtWT2pQubamTg1Ewz8Y2dn1uxCBYZGKXSwH7totaX9nnEuvvYDcofayVKbW9k5HrbT7Q+01IDQrl4zYfvgwjYLFZfZYre+rg5F4AI6kuyaoXpUtjBqx2x049yo4OAKbYE/PSP8xVbxK4j1f7NgFdx2+vM8V3/tmwCaDx8++EeK/yvyf//Ct9XZAqc1SxwZqTHiyyoXnqGhDZMJmN3WmQorotvvSQCvYufN/HgiSnzoLUbOrabX6LRFRucHJMBkRHDhgIIVitTaK0eMo1+lZE7v+QJVITrdfjgB1PIkVf/x48eHy+wRAGeuX/3mEdZKtoeq0ojA5QkwgXpMgP5vdHcjz6RgO2rspbJuclIQb7AbLo5IkqSZbrrXmXm7D7ZGul+3VR9eSItieiKY88/JL3cltdPzsp9niJgRpR5Ejb51+xm3KrSDnjs7eLfA6rwInIWAf+rZimtsUVPm5eojZLhpq62ftKjRaHmyBydfqPNI5ZxNPFllpIlKR2bP9GoUhFpyoP651as1cxlNpkuNCMhSm8He1lKbCHgG1a2xa2ZYchCN81tZndFmoS4yW7YaVOcHJHABHUl2zYD9KkMktWMGtNFuUXBwUYsQw4F+5vSnRyV5FLvoluyfeG3sGB3cLmyc00IkdrvMWJ4Ja4qK1jmelZCm7FVAnHGdpQ1Z7QZjKR4ixKXjMQnwGkOHjXinujOG5w3gMzqeqRYj55x/dKDRKQKin2MS2J2MxhTbI1Xr4OCk15Nw//ljIj21U5rLE2CVkdf2nNU8Vqd1CkkyfxAzz28je8cvrVKKgAgMQsCzbTCi4s0YROAWYtixDvZSWQt5tvJ0Lklu3W6fxx50rqc2ilXCWRd6zGiUPg4lgm+SwF5P7Wyt1RsdL9qBbCtltltyK8M+5+3RtfM2GX2qrFJEoB2BA0cqo1LOUC0jh+WlcC72Lzkv87nMGRzjnlkAFQJN5pBao0hEPSFJr9iSuUomW5nb50N9LExpK8xhSh2LQEUCdseTpRahvpil9v+1d/7XXeNKH35zzy1gSQksFRBKIFQAlEBSwZISgApISgAqAEogqWBJCUAHvJ9zfVdXR5bHsi3Zkv3kD5BlWZp59HPk+cq+dhuuBPZtswgyZovf0gjXT6D1NdKGo5lRucFq1kiZfmvfdg31mN4Sqk2Jc/DMqpEBrJ9DySfD7+TpeaWY9+m52Sm1hht9ay7rt9x7LzkivH//3hbSvivvvZUPExWQ2QPc+tJ29LRtZLuA6wSaNb0Y7TrlLgQMAlrmyrnQSJDllsbGhX51GtnW/10so1OW2ieTcgT0ZsKejMoVvULOs9cGKbJpqTN1VakBQUNZSuakgUBHQNOWvfvpg9KaVl9y92NqC8vKSDwlS51Xile4Ep7a62urAuSBQKMEUt6nrrlpswlG20svcXQtLbl23lIqa7YYqx3TG5VQZ/H6Bqneaq/2c277w2JRabXslCtz9FaLkbbLhTQq1wX8SjfQjUpoPLvhLZtbo0ptyJOiD05Axkv6FsQ6TqKal90hCxl7NCcH95t64pJAvzDf5Gj/YC6TGFlsbbUutbE+jRViosDVAbXnsELplRTB7kQlFSExsNQE4bCWmt8OR6dae+3tZzU1HIzzQ4+PSjj04ObxNrp29docLAIUItD6Ggm7plDDWDlb6nFl4CWKwzl4MlXthuu1+qNHj7QzPvnhfx6wF/f/pMrwv8zp0UWMTN/SVq4cCxI/hzSks15drLPJ1Qmg0U0OBOkbcIHYax592hUtwvbPhtQMVnawDphwCYFJBORcWNQ/WO50C8dheQZv4jLF6DSpIZF4ZQKaqRN3jlYWLFdxRf2E3Du2SdJGX2BMyoHERyOgZX+6f7B+P13tAlIWWaLHWLWewYltb/1XdP7reUPIagUzZOYWBDoCKcPgQmOhftT2qiYF0Qo6Tt12m3RqlBauifOINC0x4mnZ7GerOVe23gpUVcS8BaS96bSO5LlKGd0ptd8WzxZDewiJOY9KOFuGog/afar05nNR1cgcApsQSB8K5g3sU5XyfwqechZM4ojnz4azX8d0uvhZTdWuqvQ6xyelTqXvpC9QZdFRJ9T4o71WXxn38DfZVNRrgmjLWZ+tq6CoPO7uhoH1BUvcndiQSYmisdSObKn5LWp0GZA4z/p5poR3b7MIgj+R9ZlgtvSZELM5gdbXSKMDmiOcsgZ2iWcH6rdrZqtW9EHqcSre9RfPtoQ4B9t8/ndXXraye2WW6xTeqe8n/pfLP6GF2xz/ZDPyv2TWCy27zclnd52vFope+ngRVUzT3prH4y30wNNbk3UcB8VEzdI++l7tbU9HvESbB5H7I6CVWaFOpO6w8GX/Vp7BXS0zOu2vte9Do917Bquayq3fdNbLvO28eS7F+2hyaDGbQOcfnOhBtf5v3lL0kv2SaJHpnYpc3FZzt0oRnjSzCdiG7exsefCABOz3QB2QhdsX9VO1P4GSgmgFHaeKMellSeDqavt/zFunGYj02xt/IlN7W2drTiJpq3DecKrqWHNTzqC3/NZoBy/hHy9zyd678/Wye6ifsqqw0VNsN5eqtEAYCNRDwJ6bfDlX2BnQIOZmLgmm9xGjOyQpY2mwGbJwwzbFj3DeJOjTXieshUHKwZmqer13W0cklaJVRLCCyuvAocXG+r9PjnLWhkkhSVppgas1KgrqE7DXgVNNpH7+WWKmioGlNgM7NssMaImPYLYkgiJZPQRaXyNh19TTlpZIQj1OpVedffo769/ff/89lYiRXuuerNJNzky19fnzZ7nPju50GFpEbynbydJMfCBq0/aFmZjr0uQLScomVxtbKsSU59UGluxf69lyAku2lCFYzJVyitKT06bs9PXbnouRFpOLXPaAK3pGQDyXFT756SUtUApOLm/BA8+fP5+B1H5E6udtwCknW9giadNzAaRsjzI6JaKcPe9oxkksgmQioIWN3XH2cbfcnL5kJqUFQmAeAbXn9BFSBtG8Uko8Nbo57gYcpcy7isirjqrAiWoE1l98Ji6W1l/DJ1Z9ubE6bwMgt60IaFgwepy7dYSGZFuaW1WQX+5UAzN9qy3YMRMKlWtPi75gC8OBG43sjjVnqyXLzqrWAwtrYXROyTsITDKXuga5UMH1H7cXNntqPOuzpcQjE7Ana7duUaBoL9M8pdnKFddNWyrRxUQDGmlH6y4YHjVJjT5iJPCFjIqkyPWtGEPg0Vspb3+k1Dqb1UEzmAdzqF78+IXNYJSqn2BoXSSj2E+WMexrOhQuV/qQIvYk7uSsdndCa/sh1RqNtwf/GpTCUlunFrBZSnC2R7yiC6oS6pDnbgi42dYINL1Gsqc2X+ui3TBY0FZr11TbsKnHSVVTm32a2W/MnlD9Xp0STtk+mETfTqzOryFVhrQMCa1rU6oqRYtomm6gseWZcVfZaj9FWwbpwkvTNScSSZguWxTd+vanKiJxFyYqsCI1h+WtceWWKJJoq1fOaEuTHhnaQxkCEsRLl0nFLU8cCDDpcv0WmD7LRhVZjis9h6k7AlGBo5FZdsTUcUZt6WjpLlIdas0BM4V84lDgVAgCux+dxNB+xx8A8S9V3SlVQBoRCN7l+Bh3Fi5X3UsYlpOKnHdPYNLMqFl+cyASOH1dVHQXKQuKwDnMGDCleJYSEzNJXF2oLhIzzJUs0ZBc59V4LqXIZ30Cidbr+oKtX2LgIBuMQlqcrC9SUOIkAzN9C7G/ddlZefZPI3IB6a/6VrYx+wIEVW9crr8fEjSJjJejHLLsQnQC95ucAVm36l/DRCvC7kErt/OohERCoEUCieuWblQpZzX4VpgbHlNkG2UemB6j6Y0EUt8eXbu7zc1lAaIhHXMtVIYI943xeRunQ/L78cq5XGMOFIy+LCjXSBKXBKr0QM7Sl63vTqxPrHSNYKm5MaFbQ9rrzFwDYN9A2HwF2xfJkekCblJe3iYTBygnQKM2i0DZzWnzSl9eleTQKAHXuYxA02ukFNvB6V5uKdiEXVNzG6Ye02unQvv0366P+QF9MGXex00SNfTLMsJqWyW+Kd8J2SnYhfX5gHn6GsLbt2Z82fb6+lp5+nJKeF26f+dpoQ8P6U9zib7ZpNHw9PRU/9pfLbFV8+/qs1B9q1L2tkr0k00KS02Jl/KKSLrk+iyj4AvL5eXlJFFdYn2OWZ8OlIGqP31yy8XPCHz58kVZJQLULoY60YzG5gumT4Z13cSPDMLGBziClNFLCdk17+hdF6nvzozqom9cTpqTXObpAdFIkVbtfLSu9R0u9zk2Q4CFeFOkVVPJ1esNRZbcUu9TP5LNNltOfWEt+OrZVHk0CKi+Rhvh1GwXpj/y6JTYg0ZHMKMKUrqPZs+zszMjk93f0sT07Nmz3aspBTVUllNTi5Z5mWsJN+9BnoKACGhSUxeW6adJdhSI1p8a7jacCjXsa8j1rSFDZtkguQwBo5SFt/qG0lCGSlnCLjaKG7rlx+tzZqqU0RWv/8iSsNb5ibUvc6n+2l+CgmcXEkgxwaJeAgvLrfBxW0318dnGVy5lNewn7n5oRWS/4fNFCtaueqnZrec10mpCHDLAJclyINpgCb6oK7FXtiZmLzvFUHDWHPn9WsseVm3Kxjc+iKzGkGXy1fxl97W+alPT93PYJMYeXVdu55sQoFAIlCCgvqMXClrfpmSuKUb2XUrKSWk0YLrRUgOUGxslm+Zfe4mujTWXPlqobxNJ02iaxEg/K+MRzWWitHxON4rIe0sMxXnUZtfyRgQK2UF6zaeqd82gU7DcWxg1KhWnCTQvyX5uapzRyWvUG6+fVWJMYl9WVaZsSicWmpIssfsoK6W0O3VKcelpEgUTWHnT1vbiJl3Nfkp7NYilFhDbjaUW6KVLbJY+k+Ux0ZHfZYvZ4lAQqJBA02sk7JoKW9QMkajHdGiJ69hV7dOoazN+BumVOiOldp+j2O3IGQXNe0S7MLYk6XfLbRCkqDaPs6GdfjanPFOKNtIoB5mpImMUFNxSuRo7Uvyh/XJlPQb5zLtcrrIv1ZJwCrSFe4hLxAue1Ru+UeDpLy+DzLNf5ur1U1tpoIi95dEllnOeuMndcxRvl0DdR9otn9TUbRNL3CTZMUenSnpQ5W2jdINUZ1zev4KhoNrLXBPrUKXMU7y0VEPSEr8zAolmqlqpurwSr6++BtvEPqKlgqbF9SWcWuKk143CvppSk5bTaw5Bk6ySg8/OU1vj0dKn2CzHaULG0LpmBx9qhOnTkwbVoUyC+KABaGzxExiDs4ZiP+WMcN9+2eSwpSU/nlSD2WQZMIN2yiNGdXddI71dDRU3WkS0Dw7lVnm88VvKGsaTyukhHgRsAukr4Vx7vJ08mjL8ojUVBluy/aktGNb6j/iaBlZeyua//7gflrmksoLShy6VcklZfrmrhbVmGFLHjy+xtBCrPtvZU6QvrR1W2wvaW17aQfNzwqhV5y3I5aZW6koZDZSoSidJEJi0XFFjqHN3Qov8QK/WL41GUsPKCktttQY22kNnD8hOhdEioq3RPd5cALOluSo7iMDRjhaNbHqN5BsXUe1c5GHtmiYaPPU4Wk112qf/F5W7b+y5fkhgOYF5Y9nychNzmCdetCFp4yCx0BLJNCpFpVoYObRrMEMFLUBlssrOV57adJA1pT8FdKlIVUT6wBqUrhwWqukeny1DINLyy5Q9O0FbXlCWHFJ2kZQmS1nLM8nV64P3rFMF0zSZzkQtU91EXUZPuY1CBdROZMoqHyll2Hjpsqmg1Ta8XL+bFzja6JTeWtKre0bKjOPtvHrf9qlKamFGxc14JNdQOVRl2tidIZWqYChD4iEwiYAmu/RGuOZLFwmWvhwt3U8nIR1KLI20hpna32Whq7+7Nc9Q5kvitYJKbwNOfi23tB5bUu7os8p/xqJOuix/QTIqGwlaJJDSnI7TeAwLTsNODfXrRpuhgCo0Za+g00XThJ+PdOyPqwYTjd6zmfRH/iW5zRajezB9YvVxdeENxV6odfTxoEkE+qp1RZ9KjJxnK6l2EvOvKpm6UkDPv8RmqaqyEKZFAupi6S/scg3UWg75hSoc3SD10/gd34W1LI8yD94czTblBEeDzKgYTh4XkGAyNPorgai0NURKWie8EZBe0Zqap0J0t3mJAWhI3r+liTijLj6B/sKsKz1X9/HLUljNLEqyr7Ifs4JJu7/didLbJkHNFr00rBKNeEWLTszcb67RMJZaIsnRZNgso4jSE2hAjjbXLhKzJZ0kKbMTMFpm/1a7ayT1wfR1e66FWSt2TfZGVS5D6tFgKzjV2qcnkrs/oOjrG/b3gPqPEJNOQHagvt6bnr5LeXJyMvWReem1ysz1zRp9+kdfgZwnxvKntJ9e6NtD+ori1dVV4tctlysyKQetBrQ7k/GzF8oq+GLUJHkyJtaO4ahe+qRR4reZMgoWzUqD/uj3ldTRLi8vo4+vHJmr1+vLZUv6hXaj9GVq9S99Ba+GVqfepOG60OfYClXxoUanSnrQvDm9UANYP1utZ0a/bLi+VIVKLF3X+q5l8JHrFEVkZuzpq3kpKpOmKIH0oVWbOOoUo6udhdK+fftWq+6UTLKvgVMKjabRF1e1HFXf7O46s1ox+kKQ/lxM9PHRSGmqP/Hvvgvv76YpxjAzZRn5r5OdGJ1gy5denWD6t1PBF0wvNY3v9n78+NH3DHCCdbj07ygTO0EnWEfMl0q49LJNi0/7ce7uj0DK1kp0o2x/KKSRPex3Btq2ihurTfVoWbKaKRIl7JurQ5sMGhmGBp+hRwwZNPzKwg0y1BuOdMmNzOfd0sArkeY9q5FTj897ts6njOqWwPN2S2SYa7cn+F6tKl0bJkFL6DPZtm305UmMsRtVDYNJoiIkg0C1BGRl6D3L6BjSyd+5vS7ZK+jPv0MzoN39O3n0mkYmkr+xH6xANKdLtSGBNWM680oZdvaCYhTQU/pbWGsqXSaDrIPOlnEmQ2dwdZkbdtbC0ic9rvlFG0cpKi/fwtImlYzxvp0o7wrDuBtVx1iKi78mwf7rkuW6+FIZrx6WTMF+K3UmbddK1XdcjC9JetiZtHqka5ZdKx1dTB52d0J8NGDqX+FyPboDbu9OpFfKCimDcTIosYbFVX+mcEIKO5aao5ElgM2SBaMysdctNfSsXJqST3ME9rpG6lfEke2aPo12Y45cj/7KXzXYkn0adWoOlsvtNso6JZ93CM1qumjJHm0VMyJl964mdr+g0odtaI1o/HazL0/pGHXbEr9pE8bSkifmr+Y02gjVehNzK50spS6UprQYifnn6vULe4T6lKvibeFox23JEQhOi60CBxmdtm0krnNph3qriq6h3HpGXVcj5QIrDAtT59yDN78ausAuZdDrK70sSexK5WZMDfLpNqne4dVTF5qFE+llTyZiBgeNGNlLTMxQS0RDsPT2llhcerIVBnZDcW5tQiBlj6L0TsImig8Vag9ZNaw0NCv1pwPFTOq/qndNWMHgYGzNCUu/0O5xxadsTXTAJXx0taw5bqhGVovvAwn4DF3qwdWEXKegaBvz1Z+6YRKdcFXpKsjPdihstMx1gMwrJdrUOx3Va+blyVMQgEBAQMNI+tbrbEtN41UwR4zOfcYI4I91ykcr/+i+hz2t60E/n03Cgh9Ux4aXsn9TIIibpqQZkqs6otWkhpG+ChriMyS5pO1E1TzYr/HZ7dkXQws8o60uXPcO6VU0frRy7aV+UdlUiT78IBxdLBWVx2Vu704Ecm57aVffwhabRTW1wH5vVYw9pAdFY6kFQIYuo7Rdw1YAm2UIXRBvTAT2wBXkwyUEshPwe7QfVstseo0UBSWNjmnXRGm0G3nYeuyvf/w+u064GxamNp7/iz5Qgz7rUNuklJlVtZasU1eQ0SbURWpZv5bUkXLWeaVn7ylExCoQpQ6rLaF57cqovu5WdCeogBLjWabsPRnL+vECsqZIedunNFnLnJ9Zrl6fvpKLyqre5DdINen1K1Sb1JM2L3yBawvvfnSqpAfVsBO3Ydtbv5NGR491IoMxqgR2jXvpi3CNVyVkIE8IdAQ0GwavhI2OppQpK58UtuoFGlcndYhrwwAAIABJREFUdYQV+maK5C6N5DFYFb0lbk6MfqDa1284B/cri5hyBFIWkLmMo3Ja5M3ZGO0rWWxEd5Y04qWswzWtRB1oRrcXNJgbZEaLVv5R61hiV+L6OXu2sueavI1ztdzs6tbcrZ2xlDajxiY+wVzvKl2Lq+BW9HI1rfMWZPQXYclbFrlB4OAEUhYzbnhR30zc59RIGB3ElIMm01HmS94gjErYH1qdgqsFUiCMUsqYQLNSOnOl1NJFVWwIIAVVEdHVSwdZy8IsEIaqzBdvaF5WaxxVpK9jp5phdbqZuv9sesyQXkXjR2tEJIsKYGQuqgY91aPxbNFbauSGYLXdMtZXWGpD7WQHltpQOxwaGx0KbJYhdH680a0wW3xQhNcn4PpyEGh9jWSQPKBdY9Bo99YB67Fd+xTn4GCAXeNyXt9eQ7L/lJHxTZg2KVYTu1+Q1sHzUM97SgNf+o5MX9p5MVrFqtx5Aic+tb5SQyhG38RIo3rc1FLqZdJkOYQlS3yuXm9sIKbI6S9wXfvUJpdMspTHl6RRV1IpUQGcJO0G9jo6VdKDRveb2m05KZLXM+ouGQESn00BsjzN6DZfJ20lW8DL9SWHygno7aCxZ9rvOxoT5vk8da/rJi0k1AtSFofrE1Yv7pNZJ6bR12/Ga9rS3EYdEdZvP5RYmkDK0uVoDcN+N1+6RhLzV6UMDQgaQ6SCZh8Nv52HhAK6lLEQHV40VCpBSrnKzdgPUT4yIbtylZsSa1aSnGpjQ1On5OkkTCl9hTSJW3aC4PO355oVxC5UhKpmdB0iFGpXrrHpka6xqQUONRXFu/aWMv4ofSEFi2YrFEM9VPF1LtiKAiFzCJQmoE6XMqT4HVNzUH8EczOXxnY/sQurlHRdhkZCl1s0kLLuGhIvmmGhSDFPR7FaStEbWnUMcVB6NQZNeapc/avwaMWJf0o1JWodFUxza/9x442AtJD8QZNWDt3UrIbdLQWl4Cgf5ZOlcqN6lY4clVyLkNIyDOVvrxhtA2QozyzxahX9xlZtjA2qErF9SyGoI40wWGp5q0m9Xm044BxcalQPhkdsFlcLAhjg8i8xWxwoApsQ8FujC+9gjWTDVK/UYszpmxJo2q6xabR792j12K59inNwyiCTM83sfd6cQph5aQjONfRoIWUWVfbmbNRL1NfYp2W3pqWiumnE0ebIOuvU0e2hopr6mafoO3UB4eefN6xmMNqQlCZvobNzy9XrR+1SW0L3ziyKTrsM2XtWtz1hlxsVpsXI/Y1OlfQg7XC12B5yyVzPqGsPL8vv2pvauXh2+ai32sPpwVtdXtrklkJA4+3oG7Wgl3UzrOZuY5LVLSXQmnbqalPpo/tiKbqskEZ6BTRWu7RHKvutUlEh7ddv2Rd46bqoBa7QJCiiKgIpA44m4qpkLi2MPWqlmOGlJezyl5xTJ6P+aKDhaGr9Zhk8NT6nbBGsQ9IvRVTtQVjTdJfeh+nnsLOw5gVVlq/s7HC/0lMasAPeFljDNpfWbemCtBBoiIBmNE1SuUatYLjTkmnGGmDSHpGK0DSUAryQjoHK9uXU9UOKXrnSaPJKmWJsBYfuZp+Y+gUZayQ1wnKqaQmU2AJTaqqv1woxo81SCq4gRrQIdVuDW5YFdrTc0Uh7d8KQeZNbdg3OGKULaSE5l3dVLLX02sFmSWcVpMRsCYBwWRWB/hS2jzVSCuTj2DUpNNpNc5x6bNc+xTm4P9KWjZnthFdWLC/32RL2hyoZJ17Gawe1wdQXac0YeS3IytUuQ5YBQpnIOlKGK5t8KW9P16naFMUnbUEWFdtYsblGaNghRWXrZ56r16uJ9jNPj0ncj1PPksDzWqae0rMin9KcXE3tL7CP0amSHqRheX8tJF2jekbd9KFmXsr1FxUaEjunyW4VoX+1olCzH936T68+UkJgEgHNHbb/kNG51ID1nkD9SH8KdK3aSD90S2NO/TO4/fJmSLUs8QJr1Gm1r99mt6vl0HAONhrMXm+NNhuNUXvV3dBLg/MQmeweIYYYKbe0Fpo3iegpTWQpRfTTaGBfMlLVxrCvoOZWzbBughYr6atZw192+i2kn8OeYqS1qmxeM3OU+pWubN1dIzC7lW5bBcZeUB/FtqJSOgR2SUBr2iXzVDAoaVWwZJGsOcVYV3RlTS1i4ZgcKDjv0p8T62xFIm+MxlO11qqg0IZnIImWdqM8NTmONqogW/tSy57E1xCjsrkEdomF7o42S3Yn+uTVTVytNREwGn9tqywstTVbFDbLPNrGRFlbh5qnIE81TSCYs3azRppUKbu3aybRaDfx7uuxXfv0RK0qGGu4hAAEshP4+fOnNmju7+9//fqlf7s/ldK9HlBkV2I3lJyeniqgLRj39+TJkwcPHmSXigwhkJfAixcvPn36NDtPbVf9+eefkx7//v27epN6kLqS+9f1I2XlutLUnCeJ0XRiRqemqw/hIQABCKxMQLPGzX/+NP+uVrTehejt3cXFxWolUhAEILBLArIdHj16ZKumF0Jv37610+zvrlS+urqK6qVNCXGL3tow8vr6Wobn169fU2SQv5QmEdmqKYmNNOLw7t07bXC7DRwjsW7tbPI6OTlx+h5kJ/njx49a8iQ2sw6OUelqtJeXl47hUKBRtn7zCFSbsc8T5MAlBCCQTuDLly8atfR3d3eX/lSXUjuoL1++1EIoyw6qJk0NoRLDvQRR/nrBoUlZfjlZipiqYJBehm0Q0112L2v6t2qQuS9VNEbzV9cMZtjsWvipgtQSzs7OopkvjxRJJ5iWVekrtNvbWzWq9JVYIKpU65rf+fl5cItLCNRMAEstpXaObKlhs6S0EJcGs8WhIFAhAdZIfqVg1/g02g1Tj+l1t459inNweo2QEgIQgAAELALrOwdb0nAPAhCAAAQgAIFiBPRmTq/l5r14ThSqe3Wnfxt6EZuoGskgAIFNCOi1mXwd7KJ1MtkBPQa0/6ifKA+Rqdm3T3Xa/Qxb7kfd70WlhdyPpI5zAck+iWgG1PTn//zbFeo8nzR57ekH3kELadSBdaiFj8arxlXdqnQ5M7nfJLtKV0uTT3Dn8WZUugYW5WCXpWajFyd2mgrvSuZnz55FBROcCn9dEBWVSAjsj4DGLo1a3WwVDF9SVhOWeqibLjWOZZ8u94e0OY00Anf+2W7R4hZLXRtwJ9RoFuvmMmMiy6W+Fm/61ZZyk6dvumewX7r06jYi1LD15yvV6aV/u7atRq6/1VTzhSQMgVwEgnV4kC2WWgDkgJaaI4DN4lAMBTBbhsgQXwkB1khDFYFdM0SmrXjqsYb6wjm4hlpABghAAAJ7IIBz8B5qER0gAAEIQAACUwjoRYXezOlPbxxnnFDlF9W9opZnjP4O6JznoyAMAQiUIPD69Wud/GrnfDSvR0fD8FzUR6WFzqUkcEAC8sJxp25rstbUf0AIC1U2DqlyOeuzoS1+J0Eyy8HLaeEHGD18GoQhAAEIQAACEIDADAJYajOg8cg8Aju2WQQEs2Veq+ApCEAAAhDYDYF/70YTFIEABCAAAQhAAAIQgAAEIACBNQnobCH9Okh/XaHyH9LhPfISlq+wO11PZ/nobvcddjkVdQcUKaY7zkcH+eg4Hx1WtMIxRWuSoSwIQKA2AqM/YNAvE2qTeTV59Alp/cwjWpzOicc5OEqGSAgkEtAJQCkpR482T8lk/TQaIoYK7c6GHLpLPAQgAAEIQAACEIDAKAEstVFEJMhCYN82ixBhtmRpJ2QCAQhAAALtEsA5uN26Q3IIQAACEIAABCAAAQhAAAIVEdDnaPXHub8VVQmiQAAC/xDQjxb+Ccb/12vX+I0DxOoQncvLy6iicqrWSbH8fiMK5yCR3c97OmX1e56DaJ1RTeM9tCtFv5VqsZfp47x+83DqKKARtUWNfBUIQwACEIAABCAAgc0JYKltXgUHEWDHNotqELPlIM0YNSEAAQhAwCDwL+MetyAAAQhAAAIQgAAEIAABCEAAAhCAAAQg0DQBnWs+5MHm9DryycGC8NdffzkUQSDlNWHwCJd7IuA71uMcPKNmP336NPpUo4fsGqo1qtFoTZEAAhCAAAQgAAEIrEwAS21l4McszljYOyDtrvAN7dpVytULAQhAAAIQgEAKAZyDUyiRBgIQgAAEIAABCEAAAhCAAAQgAAEIQKBJAjr+1pZbLo86+NxOs++7xiuxm5ubfeuOdjaB+/t7lwDnYIciMZD4fV6dCZeYYVXJhn45oHbCdySqqimEgQAEIAABCECgXQJYau3WXSuS79tmUS1gtrTSFJETAhCAAATKEcA5uBxbcoYABCAAAQhAAAIQgAAEIAABCEAAAhDYmIB/9GlUlOfPn0fjjxMp3+ghCHKt1tHLx0GBpgEB37ce5+AAzujl0Hto/0HD4cNPVltYPgRDJ7Ib59vVpgXyQAACEIAABCAAgcoJYKlVXkE7EG/HNotqB7NlB00UFSAAAQhAYDkBnIOXMyQHCEAAAhCAAAQgAAEIQAACEIAABCAAgUoJ+N6NURGfPn0ajT9U5NXV1ZC+HB48ROYI8b5v/ZMnT46gci4df/78aXzB1pXSqCutMSw0ehCyqxECEIAABCAAAQhAoCoCWGpVVcfOhNm3zaLKwmzZWYtFHQhAAAIQmEcA5+B53HgKAhCAAAQgAAEIQAACEIAABCAAAQhAoAECvndjVNzz8/No/KEiz87OHj9+HFXZeJ0WTU/kbgjoVbF/OqwaSeuqSaPVVEjpODqxW6fBrSZSroKE8evXr9HcGj0IOaoLkRCAAAQgAAEIQKAGAlhqNdTCmjJgs+SijdmSiyT5QAACEIBA6wRwDm69BpEfAhCAAAQgAAEIQAACEIAABCAAAQhAIE5Ab4N878Z+Ijnn9SOPGTN0JJUAfvny5ZhMDq617wA65DtePyJ9SfbFixcPHjw4OTk5PT3Vv3KwuL6+Li35mzdvRosY6nSjD26bwPB7bvQg5G15UjoEIAABCEAAAhCwCQwtGrHUbG4N3cVmKVFZmC0lqJInBCAAAQi0SADn4BZrDZkhAAEIQAACEIAABCAAAQhAAAIQgAAExgmMHhvMOZcOohwo//jjD3fpB969e+dfEj4IgQ8fPjhNnzx54sKtBG5vb3Uu78uXLz99+uT/SODu7u7y8lLuwkpQSBe93fdLjJaiXyY0ehjz0Ft2DactHoQcrR0iIQABCEAAAhCAQD0EsNTqqYvskmCzZEfqMsRscSgIQAACEIDAwQngHHzwBoD6EIAABCAAAQhAAAIQgAAEIAABCEBgtwT8o0/7SsoX9vz8vB9/2Jihs06F8fv374fFcljF/e7T3BnbOhtYDs339/dD1Sfn3adPnxb6aO/Q6W6+MEPdzU9TYVh+z0NUOTa4wvpCJAhAAAIQgAAE9kFgaOmIpdZ0/WKzlKs+zJZybMkZAhCAAASaI4BzcHNVhsAQgAAEIAABCEAAAhCAAAQgAAEIQAACSQR878b+AzpStB955JiLi4uHDx9GCXB4cBTLjiN1hJV/9m1bbvR6E6yzgUdrRwoOuVmMPmskMN5Du6fkR9voIbtDxDg22FUuAQhAAAIQgAAEIJCdAJZadqSbZ4jNUrQKMFuK4iVzCEAAAhBoi8DJ79+/25IYaSEAAQhAoE4C+rCRvtQ5W7a///670Rdjs1XmQQhAAAIQgAAEIAABCEDAJqC3ZR8+fLi7u9NBlXJa1Z9O+nz9+rX9lH/35OTEvwzC3759Ozs7CyIPfinmQz7T7CIeqm2oozmPcPW7L1++tKK+DgM+PT1NlFajSvZTsbW5MXS2bieVziwvdGJxotazk8llXOcxRx//8ePHgwcPoreIhAAEIAABCEAAAhBYTgBLbTnDenLAZilaF5gtRfGSOQQgAAEINEeAk4ObqzIEhgAEIAABCEAAAhCAAAQgAAEIQAACOyegF5/yM5OXqn6C2LnZ6V8dA3x1daV4velJ0d92Z5RTIJ7BfYz62efjx4/78Yp5+/ZtNJ7IXRK4ublxeulQWBeuP6BRIl1I24s3PR+XUt1kNE/95sGlbyswdP6WDkLGM7itqkRaCEAAAhCAAASaI4Cl1lyVGQJjsxhwlt/CbFnOkBwgAAEIQGBPBDg5eE+1iS4QgAAEtiTAycFb0qdsCEAAAhCAAAQgAAEI7IiAf2TpkFop3x6Rl57xyk2viyYdQjwkyf7ih07Zafe40/3VUWmN/GPJmqt3+7zwPrqMR2KnHAAmT+vr6+u+GPXH6IjlR48eReXk2OAoFiIhAAEIQAACEIBAXgJYanl5bpgbNks5+Jgt5diSMwQgAAEINEqAk4MbrTjEhgAEIAABCEAAAhCAAAQgAAEIQAACOySQ4hkstS8vL0eV10nDRho8g4fg6EDlp0+f9u/++vWrUafGvi7E2ATaPTbYPi+8r7Vcn/uRs2NGj1hWce12onfv3kXJcGxwFAuREIAABCAAAQhAIDsBLLXsSDfJEJulKHbMlqJ4yRwCEIAABFokgHNwi7WGzBCAAAQgAAEIQAACEIAABCAAAQhAYIcEdF7p0IucQFs5/uo8mCAyuDScg+XNFiTm0ifw/v17/9KFjZOYXRoCrRNQz/L7zqjDa1X6fvr0aZI8Dx8+nJTeSKx3/KOl+2CNrCq8pVbhu4w7CeXurDPa3SUBCEAAAhCAAAQgAIGiBLDUiuJdJ/NRqyEQA5slAGJcYrYYcLgFAQhAAAKHJYBz8GGrHsUhAAEIQAACEIAABCAAAQhAAAIQgEBdBCa5Id7d3RnSy8/YuDupICOfvd76888/o4h0eDCOgHutdKeX7wKuM6TVGNyt+gP39/eThHz58uWk9EOJf/78OZqVPDl02NtQDpXH+63CFzXqMewnIAwBCEAAAhCAAAQgkJEAllpGmFtlhc1SjjxmSzm25AwBCEAAAu0SwDm43bpDcghAAAIQgAAEIAABCEAAAhCAAAQgsB8C19fX8j1N1+fHjx9G4g8fPgzdff78eVv+jkOKFI1/8+aNzgTtF6H4fiQxuyFwe3vrH2QV9RGvWVl7WOhLnktBeQbbw5cKuri46AvQREzQKpzM8h1/8eKFuyQAAQhAAAIQgAAEILACASy1FSAXLQKbpRBezJZCYMkWAhCAAARaJ4BzcOs1iPwQgAAEIAABCEAAAhCAAAQgAAEIQGAPBKaeQHl6emqo7Ts4Bslwbw2ARC8fPHgQrREOD47i2k2kf9LS48ePm3P9tD10g2rSUb5q50HkjEv9sOHr16/Gg3KiVRojQeW3/Fbhizr0VWs/DWEIQAACEIAABCAAgbwEsNTy8lw/N2yWQswxWwqBJVsIQAACEGidAM7Brdcg8kMAAhCAAAQgAAEIQAACEIAABCAAgT0QuLu7m6SGPBeH0n/58mXoFscGD5Hpx8sxVLj68Xrl9vPnz348Ma0TUMfxnVxbdKOPHncdrRe17SxH+ep4qsvLy2gRXaRGKmNEMh6s5FbQKpxUah4cwe5oEIAABCAAAQhAAAJrEsBSW5N29rKwWbIjVYaYLSWokicEIAABCOyDAM7B+6hHtIAABCAAAQhAAAIQgAAEIAABCEAAAg0T+P79+1TpDb8049jg6Gm4U4s+Tnrhir65fPXq1XEgHEdT38lVh92en583p/vDhw9TZJZ2Hz9+TElpp9HApayMNJLH97c2UlZ7y28VTkh5PL9+/dpdEoAABCAAAQhAAAIQWJkAltrKwDMWh82SEabLCrPFoSAAAQhAAAIQCAjgHBwA4RICEIAABCAAAQhAAAIQgAAEIAABCEBgbQL39/eTijScU3Wo7ZAHsI661DdYJxV08MRDn6yV+7UOTD04nJ2pL19Pvxu+f/++RQVTXrRLtSxH+WqoefbsmfFRYHnQfvv2rekx5+3bt36rcE1iaIx1CQhAAAIQgAAEIAABCBQlgKVWFG/RzLFZsuPFbMmOlAwhAAEIQGBPBHAO3lNtogsEIAABCEAAAhCAAAQgAAEIQAACEDgEgb/++mtIzyGvNb2B46jLIWhGvD5ZGz0b9eXLl8ZT3GqLgFy9371752SW871xMrdLVmEg2lYlp7q/bunnAT9+/Li4uFguuTyDnzx5EnWc7TKXZ7CoNu0ZrHORr66u+qw0/J6dnfXjiYEABCAAAQhAAAIQWJMAltqatDOWhc2SEaaywmzJy5PcIAABCEBgfwROfv/+vT+t0AgCEIAABDIS0BuvDx8+jGaoF/B3d3ejyYYS6N3S6I9lT09PtdkxlAPxEIAABCAAAQhAAAIQgEC7BPQ659GjR4nyy8PPcPOVN170LE8d4YlDWyLhIJmsQtlrfap2RQSZcFktgaB+//jjD/m8tuvV6o8AarcaW7KTV546M9jwDNb7/iyHE2eXfFKG5+fnX79+DR7pnJ6DSC4hAAEIQAACEIAABDYhEKzknQxYag5FnQFsloz1gtmSESZZQQACEIDALgngHLzLakUpCEAAAjkJ6IWWXnrlzHFuXvt4uzZXe56DAAQgAAEIQAACEIDAzgmcnJykaKgzTa+vr4dS6tbl5WX/Li9H+0wmxQwZhn///XejR8xOUn/fiYOXqZ8/f1ZMuyrrlwP+KcjZ+/5QX3DE9ONnfdbWXTYa+PjxY/90cDmO61cWdPlG6xSxIQABCEAAAhDYJYGh1SmWWs3Vjc2Sq3YwW3KRJB8IQAACENgxgX/tWDdUgwAEIAABCEAAAhCAAAQgAAEIQAACEGiFwOi3RKSIvmpieAYrwdXVVV9fHXVpnDTcT09Mn4C8ReXy2I/vuw/20xBTMwF1Df90WNVy057BQq1BQD6sjrkub29v3eXCgHDZP5/WGLUDz2AdQaefYfRZSTs8g/tYiIEABCAAAQhAAAIbEsBS2xD+7KKxWWaj8x/EbPFpEIYABCAAAQgMEcA5eIgM8RCAAAQgAAEIQAACEIAABCAAAQhAAALrEYj6oql4+fnpKyLv37//8ePHixcvDIEuLi5+/foVJJDPse/7GNzlMp2AXB7lZh2kv7u724ErZKDUcS7lau8fsqvOsoPa1Cd6b25u/Ep88uTJcv9g5XB2dubj8otQWL1Dx7PZY1TwSLWXcvrvj6U7cByvFjiCQQACEIAABCAAgSUEsNSW0NvkWWyWLNgxW7JgJBMIQAACENg9AZyDd1/FKAgBCEAAAhCAAAQgAAEIQAACEIAABBog0HcOlquiHIJ1GIy+lCrHX70/M9TQ1yQDj0AllmPx58+f7QeNPLkVEJCbtX8ma3c378msQYlcliOgLnN5eeny7zqLu2w6IA/d58+f+yrIP3i23/P379+VoXKQK7yfpx9+8+aNvIf3caquXMb7P6iQ6/NsgD4owhCAAAQgAAEIQAACJQhgqZWgWjRPbJaFeDFbFgLkcQhAAAIQOA4BnIOPU9doCgEIQAACEIAABCAAAQhAAAIQgAAE6iUgF14dD+zLd39/rzOD5ZnnR0bD8h7WmTH9W3pFug93vb5qm8Sojj58+NAvOgq/n4yYegjIkzWotZ11Frk+a/TwgcuLXaOB4v1IO6yBRZ9pfvTo0adPn4ZSygtZBwa/fv16KEFb8RpvfZfxTng5jvfdhdvSC2khAAEIQAACEIDAvglgqbVYv9gss2sNs2U2Oh6EAAQgAIEDEjj5/fv3AdVGZQhAAAIQSCegl2HPnj1LT18upV7sSZhy+ZMzBCAAAQhAAAIQgAAEILA5Abni9b3Q9Dl7OfYNHQCs8yx1N5C882Y7OzsL4rlcTiAKXC6Sk9wul4tBDrMJ6DRuHcv969cvl4MO2FbXc5e7Ceg4rqhfr5qrTgLWabjicHp62o0twqKjyvWbBJ0QrFHo27dvPqI+Ez2uA4N3xk3+0yIQKCsUjKUBEy4hAAEIQAACEIBAhQSw1CqslFGRsFlGEfUTYLb0mRADAQhAAAIQGCKAc/AQGeIhAAEIQOC/BHAOpilAAAIQgAAEIAABCEAAAmsSiPoHSwD58+kXg3Lpkz+fLuXGJ7e/m5ubviubPIPlzcaZweVq7eLiQuSD/OUouZvzUwPVdnYpN27/2OC9egZ3taavzfaPwl1Yobt0CxaTqF+CDgtX/EJiPA4BCEAAAhCAAAQgsA4BLLV1OOctBZtlEk/Mlkm4SAwBCEAAAhDAOZg2AAEIQAACIwRwDh4BxG0IQAACEIAABCAAAQhAIDeB6BvNxELkQCxvtqFjhhMzIdkogegLuX27mY4yaSWBvsH66NEjSXuQA7Z1JPCrV6+iRwhPrTLlo79dHqMbPWcOj/+pLYT0EIAABCAAAQhAYHMCWGqbV8EMAbBZEqFhtiSCIhkEIAABCEDAEcA52KEgAAEIQAACEIAABCAAAQhAAAIQgAAEIFALAf1MUed99k8FNuSTp6OOs+WQSwNR3ltykby7u/Pz5Mxmn0bN4dvbW52uLS/8moXMK5tcojU+6O/Xr1+Tclar1k8OdNbyjseW6M/C5QatM8wmsSIxBCAAAQhAAAIQgEANBLDUaqiFGTJgs9jQMFtsPtyFAAQgAAEIRAngHBzFQiQEIAABCEAAAhCAAAQgAAEIQAACEIDA9gQ+fvyooysDD9S+WA8fPvzPgZ6vODC4D6dcjA43evLkSeDArbqQ1ykVUQ47OS8kIMfor//5U0MdchR+/PixWrKat9yCd3lOsM9QLgjSNEAhxfXq3U9GGAIQgAAEIAABCECgFQJYaq3U1JCc2Cx9MpgtfSbEQAACEIAABFII4BycQok0EIAABCAAAQhAAAIQgAAEIAABCEAAApsR0Esg+fLJRVjOfHJF7ZzYdJxn5733/Pnz8/PzzYQ7dsHRt85yrNS7zGODQftmCKgN//jxQ6OKhpTT09Oj+bVLfQ2keAY3014RFAIQgAAEIAABCKQRwFJL49RGqoPbLKokzJY2WipSQgACEIBAlQRwDq6yWhAKAhCAAAQgAAEIQAACEIAABCAAAQhAAAItEIi+debY0RaqDhnuk7fLAAADDklEQVSPToDOe/QWgP4QgAAEIAABCOyaAIu9XVfvgZSjJR+oslEVAhCAAAQKEPhXgTzJEgIQgAAEIAABCEAAAhCAAAQgAAEIQAACEDgEAZ20qhOddfior61Oen7x4oUfQxgCEKiNgJz4dRa7LxVu/T4NwhCAAAQgAAEIQKBpAlhqTVcfwjsCmC0OBQEIQAACEIDADAI4B8+AxiMQgAAEIAABCEAAAhCAAAQgAAEIQAACEIDAfwlE3zp/+vTp4uICRhCAQJ0Ezs/P7+7ufNmeP3/+5csXP4YwBCAAAQhAAAIQgEDTBLDUmq4+hBcBzBaaAQQgAAEIQGAhAZyDFwLkcQhAAAIQgAAEIAABCEAAAhCAAAQgAAEIHJ1A99b58ePHPoibm5vXr1/7MYQhAIEaCOhgbx3v7Uvy6tWrjx8/+jGEIQABCEAAAhCAAAR2QABLbQeVeFgVMFsOW/UoDgEIQAACGQngHJwRJllBAAIQgAAEIAABCEAAAhCAAAQgAAEIQOCgBPTW+fb2Vi6Gvv7v3r27vr72YwhDAALbEtCR3jrY25fh/fv39FMfCGEIQAACEIAABCCwJwJYanuqzePogtlynLpGUwhAAAIQKErg5Pfv30ULIHMIQAACEIAABCAAAQhAAAIQgAAEIAABCEDgOATevn17dXXl6/vt27ezszM/hjAEILAJAR0P/PLlS7/oz58/61u9fgxhCEAAAhCAAAQgAIFdEsBS22W17lIpzJZdVitKQQACEIDAJgQ4OXgT7BQKAQhAAAIQgAAEIAABCEAAAhCAAAQgAIF9Enj9+rW8gR8+fOjUu7+/d2ECEIDAhgTUN13pjx8//vHjB57BDggBCEAAAhCAAAQgsG8CWGr7rt89aYfZsqfaRBcIQAACENiWACcHb8uf0iEAAQhAAAIQgAAEIAABCEAAAhCAAAQgsE8Cevd8c3MjL+Hb29t9aohWEGiNwPfv3589eyap//rrL32otzXxkRcCEIAABCAAAQhAIAMBLLUMEMmiJAHMlpJ0yRsCEIAABI5F4P8BkiqGTn1sFpMAAAAASUVORK5CYII="/>
  <p:tag name="POWERPOINTLATEX_PIXELSPEREMHEIGHT#5C6D626F787B7B5C6266204578656D70656C20327D3A205C204F6D205C207D206628782C79293D5C61726373696E7B287879297D5C6D626F787B205C205C20735C6161205C205C226172205C205C207D20" val="183,3333"/>
  <p:tag name="POWERPOINTLATEX_BASELINEOFFSET#5C6D626F787B7B5C6266204578656D70656C20327D3A205C204F6D205C207D206628782C79293D5C61726373696E7B287879297D5C6D626F787B205C205C20735C6161205C205C226172205C205C207D20" val="46"/>
  <p:tag name="POWERPOINTLATEX_REFCOUNTER#5C6D626F787B7B5C6266204578656D70656C20327D3A205C204F6D205C207D206628782C79293D5C61726373696E7B287879297D5C6D626F787B205C205C20735C6161205C205C226172205C205C207D20" val="3"/>
  <p:tag name="POWERPOINTLATEX_REFCOUNTER#5C6D626F787B7B5C6266204578656D70656C20317D3A205C204F6D205C207D206628782C79293D5C6C6E7B28322D5C667261637B787D7B795E327D297D5C6D626F787B205C205C20735C6161205C205C226172205C205C207D20" val="3"/>
  <p:tag name="POWERPOINTLATEX_CACHECONTENT#5C6D626F787B7B5C6266204578656D70656C20337D3A205C204F6D205C207D206628782C79293D5C6C6E7B28322D5C667261637B787D7B795E327D297D5C6D626F787B205C205C20735C6161205C205C226172205C205C207D20" val="iVBORw0KGgoAAAANSUhEUgAADqwAAADjCAIAAADFK0MwAAAgAElEQVR4AeydP+LftpG3o7xpttvoCLFOELvcMla3W8k+QqQTSCq3lHQCKe12lk8g5wixTyCl3c7ODfQ+CbNcLEgOB38Jkp9fIfFLgsDgATgYDIbgg8+fP/9KfyIgAiIgAiIgAiIgAiIgAiIgAiIgAiIgAiIgAiIgAiIgAiIgAiIgAiIgAiIgAiIgAiIgAiIgAiIgAiIgAiIgAuch8OvziCpJRUAEREAEREAEREAEREAEREAEREAEREAEREAETkPgxYsXv/3tb7/88svTSCxBReDqBD59+vTFF1/wYL579+7qdVX9REAEREAE+hGQ1dePtUoSAREQgQsR0PTkQo2pqoiACIiACBxMQEHABzeAihcBERABERABERABERABERABERABERABERCBixH48ccfCTR88+bN3/72t59++un9+/cXq6CqIwInJfCnP/3pr3/9Kw/ms2fPCNBn0f2kFZHYIiACIiACgxCQ1TdIQ0gMERABETgjAU1PzthqklkEREAERGBMAgoCHrNdJJUIiIAIiIAIiIAIiIAIiIAIiIAIiIAIiIAInJLA69evv/rqKwINZ+l///vfz8c6EAEROJDA7373u7l0AvQfPXr0ww8/zGd0IAIiIAIiIAJJBGT1JeFSYhEQAREQgYiApicREP0UAREQAREQgWwC/+8///M/s2/WjSIgAiIgAiIgAiIgAiIgAiIgAiIgAiIgAiIgAiIwE3j69CnhIPNPDt6+ffv111+HZ3QsAiJwFAEC9P/7v/+bXRtnAf7rv/7rX/7lX/7t3/5tPqMDERABERABEfAQkNXnoaQ0IiACIiACBgFNTww4uiQCIiACIiACSQQUBJyES4lFQAREQAREQAREQAREQAREQAREQAREQAREQARWCPzyyy//8R//8f79+/AaEcAEiIRndCwCInAsgX//93+P4oD//Oc/c4bzxwqm0kVABERABM5CQFbfWVpKcoqACIjA+AQ0PRm/jSShCIiACIjAKQg8+Pz58ykElZAiIAIiIAIiIAIiIAIiIAIiIAIiIAIiIAIiIAJjEiAWhC18/vrXv4biPX/+PNoVOLyqYxEQgQMJEJ3/pz/9KRTgD3/4ww8//BCe0bEIiIAIiIAILAnI6lsy0RkREAEREIFCApqeFALU7SIgAiIgAiKgIGD1AREQAREQAREQAREQAREQAREQAREQAREQAREQgXwCq7Egf/zjH9+9e5efqe4UARFoTOCbb775/vvvw0IUBxzS0LEIiIAIiMCSgKy+JROdEQEREAERqEJA05MqGJWJCFySAJ8d4xNGf/nLX/72t79NGxD867/+68OHD3/3u9/9/ve/x5Xx9ddfX7LiqpQIJBFQEHASLiUWAREQAREQAREQAREQAREQAREQAREQAREQARH4XwKrsSBPnjzBQf+/iXQkAiIwJAHWyVhIC0VTHHBIQ8ciIAIiIAIhAVl9IQ0di4AIiIAIVCeg6Ul1pMpQBE5NgK8VvXnzJvJabNWIzQj4ItkXX3yxlUDnReDyBBQEfPkmVgVFQAREQAREQAREQAREQAREoAcBlgN5Ffunn37iVWz+fv75Z17LpuD5YHo5O/yXt7T5djyva//2t7/tIaLKEAEREIGOBH788cdpjwoUY6gJUXr8EWbH3wUc06uxIFQNN31H2CpKBEQgn8CXX36Jmgrv1yMc0tCxCIiACIjAREBWn3qCCIiACIhABwKannSArCJEYHwCuFVfvnzpDP8Nq0Mo8KtXr7TeFDLR8X0IKAj4Pm2tmoqACIiACIiACIiACIiACIhAZQLEePEV6Sn2tyRrIoOJBv57QNwf/oCrtyQr3SsCIiACxxIgPOJP//jjdYhdSYgGxjfN30l906uxIFTq06dPu3VXAhEQgUEIrD7ImGQK5R+kgSSGCIiACIxAYHWwkNU3QtNIBhEQgboEsIGJOZv2OJjf5kXd4brEQsZ7+c033+SVOL0nTOb/2Dzh7+6CKVv+5Y/M9S37CezqiKPpSV6v010icFICr1+/JgI4W3g0NspWy0zZAHXjeQkoCPi8bSfJRUAEREAEROC+BIgqiHYqqsuC6YEcLnWRKjcREIErEUAJE/iLG4W/FvWavOrffvst7t2TRsW1wKI8RUAExifAShUeagKAM0Rlj4oXL15k3HjsLcsdetDhvBlygR2OjwWr0kWgMwGsu0ePHkWF8n7Cu3fvopP6KQIiMCYBjJApUGn+JAs/OcYy0eL3mE12Oqlk9Z2uySSwCIhAEgEidJmV4/D03PXkyZOkEfb9+/dk7lnSwgLXt+xpAk1PPP1QaUTgqgR41yLSxjgbWS2Kvio5zYCY8qBdcUVGtwDnpL7Wqzar6tWHgIKA+3BWKSIgAiIgAiIgAjUJsBL57Nmzmjn+37yYTjB5+L/n9EsEREAEROBXqN83b97gWOnGgjhgfN96MaMbcBUkAiKQTQANySrg3/72t+wc2Pvnw4cPJwqfXTrlqTtVkNLO7gO6UQQOJMCeZ48fP44E0JpZBEQ/RaA/ga3oXkyOKep33qRwVTaNy6tYdDKVgKy+VGJKLwIicCIC2V+cx2n59u1bewpPMCuBa57w35AYvlB2wQzP3PBY05MbNrqqLAIQwKkYbj1D4C9+CY+nkXkT+zKQOPTNoqWfPn0qsCJwHwLrQcBsPRI+GPfB0a6mvBDmUUztBFDOIiACIiACInAlAgoCvlJrqi4iIALjE8AbPn3aPklUXqggoO3hw4cc8C/3zntTpYYRkwM7YRBdp42Bk5pAiUVABLoRWA2MmEpHE7KAx+rgrAmnDSrQq0vnG+oOT/cpduzDechrIRFhxQtGQPRTBM5FYPWDm9999x0q7lwVkbQicGoCLCTN86byiigIuJyhcpDVpz4gAiJwYQKrBjD1ZW7+1VdfMZ3nmHGZWfyWM9OIMFtdxgpzJs8p8yVhimZjy5s7QldbR9OTZW/RGRG4DAECdsMPrGW4GQkF5tWLMIxYE6LLdA9VxENgPQgYe2K5DuHJTmm2COjraVtkdF4EREAEREAEMgisek8y8tm6BUeMdgLegqPzIiACtyLApguE3vr3qyDKjb/pw0y2n5qdMMgWdwx/W270JWrersT1Y++xsbxLZ0RABESgHQGMRvTeqp7EpERlGRtObG049PHjx8EV3ao1jormI6ftUCtnERCBDgRWX2nQmlkH8ipCBGYCDx48mI/LD/T8ljO8eQ6y+m7eAVR9EbgwgdU9epnF4whlbruckpOeS8vPzYNoNQ5k+QYFroOtz53hgOUlW3ykIXD8qzgNwjM3PNb05IaNrirflkBkdpZE/Eeqg9ct7LWq2zJXxa9HQEHAndoUqw7rrVNhKkYEREAEREAErk4gmglUr66CgKsjVYYiIAKnI4CXGRf2aljbsi7Md0icvUscIXT4dHjJ21kcZRFXJ8fNsiF0RgREoDMBVgEfP368+iYD9iTb9iwXDpcSEjjLHhXh+cGX+lY/ysk2RdAIa6FjERCBMxLAKuNxjvYHQaGh6GR6nbFBJfMZCSgI+IytdlWZZfVdtWVVLxEQgaV+w+K1X+KdoG2tTEVxwFEEMJnj+bS/Gs2E+tmzZ1EcMCKR1Z3bS9OTO7e+6n43AvgcZl8Er0ywF3gJAT6zNi82aduCEpKeexnC8BrxETwcSk19RwwKFERUNwV5vO4e4S+WRkHAnRpUayGdQKsYERABERCBexDYcrXUqj1OGezIWrkpHxEQARE4F4FVp/NqFdCW7IGBm7vWxJ6iCQVefl9+tXSFAq9i0UkREIGeBPA2FkYA88YFscJsJhQt9RlfFO1ZwWVZqytwJKMWuNeX6XVGBETgdATQS3z7OBJ78JcTImn1UwROTUBBwKduvisJfwGrDw8DwR+Y61iq/EtYCREDc3AJDg0iFfiXBdz5jxGwln/jSp1BdRGBixFYRgATH4ZD0vn4R1+rn+HMs/gofzQMWsjOfCtPLVSBV9OTuY/pQAQuTCB8d6KK6otUsfyWLToPxjbrg/i0ZwObUhj1GFU5bw98qfLQQ/CfR354CuJtGUUDhzAVBBzSaHv8+fPntgUodxEQAREQARG4DQEFAd+mqVVRERCB3gRCb4tRNjN53sY2vnFv3Lt7ibVGpu7OUODZw76brRKIgAiIQF0C0aflwsw9X6xjQwt0XegkDXNAzeJIDc8MchxupDGLVL4/x5yVDkRABEYgsGoQ6kkfoWkkwx0IKAj4Dq18ijqe1+rjOxvEImCQb1naNn/scF594UsdfPKobuyCXa6uioAI9CEQhYVRqGf+HsqG35JXCMIz8zFvGnCMGpn1D8e7EcCGb4HcFLgGBE1P5j6mAxG4KoFwElRrE/TQmtVmwNV7zqpmnkshknt3C/w5sX3AwI1lPg+sy8TyVoVMFAQc0mh7jNmn6WJbxMpdBERABETgNgQUBHz5pp52xeOVvukP437yoIVWPlMIOMybdkzfGcGtxp82ort8D1EFWxDguWMuzUO3m3ktL4xdEC51XhdmHw47GVdZmcOhoNnWLiglEAERqEiAEF501GqGKCW8k6uXppNOfTvgUt+qe1f7gxptrUsicF4C4WrZXIvUCIn5Rh2IgAj4CYTr3/67tlJ++PDB/vj41o06f3MCZ7T6sLFxIHh8CP7GxbAnZARXiRwOfmhKKQIjE1hGAOcNlFthu2gM1i/C7/x8/PjR3qFwVd+GDLX9wURD05OwV+hYBC5GgDe4MLfmSu1qzjmlfRA5b7Vrp40r6erWOBhlUj6ERX0jyn/+ueuNn1Ne/kBBwP2aeMDFm36VV0kiIAIiIAIiUJWAgoCr4hwiM/a6wzs2/YWRvtnCESLMJ/yw+/lTTHA2Rt14HwK7HucJBb5sVtR6rn45Q+UQr9yhcJ/mVk1FQAQKCSwXDsMMbf+PfW+YT583LsIS7eMtyWu55u3SdVUERKAzASZojx49WhaqR37JRGdEoBEB3ookZ96I5kVN/CQYGPhMfvrpp6Ti8mKbkopQ4usROJ3Vh8C8npf6dCQ13B//8ScHYxI0JRaB0QgwsLJ7SLj0YE/eDfmd61O7vkpjU+G59NE8A7NgnQ80PekMXMWJQE8CYUQpirrWt9EivaG3mmu1aRRdbWebPdSSLYuDLPTb+c9XtR/whOLXMxEdtCbg2VKrtQzKXwREQAREQAREQASGIsAcjNkCb8OzwPzs2bPvv/8+dMOViEo+LI+xBsAMgX102PkG39y0hFaSre4VgesR4DHkGXzz5s1u1fCS8N5tzwhgRGKNDQmZwO+Khw7hSddjvgtKCURABMoJoHC2MuE1JCM4AIX2+PHjrXuj80P5kdCu4Z4cs6isR9rbGs0pdSACInAuAjzaqwaYX4mdq76SVgQGJMDMiz8eRqY5rIvjPGERlJjg1WdzQPkl0kkJnMvq46HA9mZsahoBTFPyOjQORh5GSjxpy0psERAB9goJlx54T8aYvNu4iFGzE3CVb+Y8ffrUTubZvNxTll3KNa5qenKNdlQtRGCVQGjIoTxX02ScjDyWRKNmZKJbIgI4t7c+jhelnH6u+pNXUy5P8hbe8uTWGZY4kW3r6n3OKwi4X1sPtXjTr9oqSQREQAREQAQaEMB7wmc7pj/WP6Y/diTCccPb1XhzGpSpLCsTIJQQLxuxv8wWOphJBAQTr/Pw4UMKJRq4cmWUnQiclgD75fAY7j6DuJvRsSw8H1VRFrzR8ITW2QLwpLMsp6m+TUlXRUAECglgSBhq0/ZsGtHDS6mMUpaJW5+Jlkun4hgd2Ei+ddHKXwRE4CgCGGDLmANUkx78o1pE5YoABAgL5tnE9yUaItCIwImsPsYjPABh1MgWE4YzAkqoGn8cLEe3rRuj85PPAd+I3A4RGf0UgfEJoDFCdcEbNYT1Z4vNKsPuvbwxu5vGE5FWMR5uV57BE2h6MngDSTwRyCYQukA9CtZfULiiFL4H4s9BKSMCnu2EwltoXOIBwjPOY9Yuw4Hbc1eqbJ48T5dmPQiYFz3/J64m7X8WhisiYDKWVrw79RwqhMBYV+xohR2GtcfHbbPnfrsVDzXXbmIlEAEREAEREAERcBL4x8Yo/7s5CvHB2IWM76Fl78xKyfoQwFlDgxEik2q+VxGPQom/YW9guopc9lWQKpPzEuBh9OzlxiyJhyV6bbp/rXHNo9t3Hd9MuwhrZiDoL6FKFAERuAMBPGb2bgfozC0ObBtG3MDW1eX5caxZ4p5XzTZFIC1bTWdE4GIEVh9zllW0D+LFGlrVOR0BHBosn51ObAk8PoGzWH2Tj8JY5mepl53DWPxlOZilY9IzcuEo4I8DfnKSBWISkCzV6uY7ZrgdtMXA+P1ZEorATICnPtQYeBdxis5XWxxQhCfIeDciDW12uEu2BZ/sPDU9yUanG0XgLARSDTO7XmFIsQL2bFbOq9jPzpRzsoxbuBeTe87BeZBXkDPzsyRbDwI+i/TZck7RQthM/LEbHG9t8voX1h4R6NPcj9VlbAhWbiqqGOmU7PbSjSIgAiIgAiKQSoDx3Y7PSM1Q6asQwNbC+qJpdt1bVYqzM+FjW7jsFQpsU9LVCxNgEuTRk6yH5b2n2wIdCoTlut04YIomuLm1N79FBZWnCIjA+AR4h9w2Y4x1Ps+HPkMC7V5TD0vZPSbueXUDY5xmRmV3s1UCERCBUxDgMV8NNEz6JuMpaiohReB0BPQYnq7Jxhf4LFYfPgrji0Y8GkT3stRLkC5+D5aDt8jjYSAByag4nx5aHe+27uU8FjL+Zwoy0uiSCIjAIASiKW15kNBu1IdzmN51cq7GvA5C9RAxND05BLsKFQEREIGJAGaz7RhfBZW0KcacQ8ZdyIaEcw73PLhpEPBuYzNzIyKEmSRdhIBgNgkujwbeNQd3pVICERABERABERABPwFjGzZ/JkpZiwA2FQ4adv8dzSKaQoEVLFiroZXPKQjwPDLf8bxHyzxowL1tiAP2LM4R4syc7hQtIiFFQATOQgD9Ge4etBTbXsDDv7S8xTjD142Nq90ubS1epsY0dxNYBYmACNQlsBp5wO7gmkPV5azcRCCVgGdOlJqn0t+cwCmsPnZ0wru42lK8rce+vzgxiO5dTWCcxGnJJsFEDyc9WYyGWOzcaOSsSyIgAocT4CENA4nQdRlaIqrF7hrHlqaK8tlSvFMyHLNop+gW/dT0RH1ABK5HIAzGy4gxNYBgHM5XB9ltYZbnjAchT7/8eW26O9SuCpB312pWJz2pIOD9hmOBHJ8mKz28FmYv59h5qbfZfHRVBERABERABOoSKHfl1JXnzrnxYhWTq9DX5qHBrA/PO64u3DqYYezJQegM7nj+5ZgzXEpyzRuFEixIhyGy0EijSyJwDQLMa3hwVr/qHlWQ9bNhYztw33sefwLUFAccNat+ioAIlBDYDXu1w3Y9ujcUz6PowvQtjtG3qy+NMEYY26q1kER5ioAIHEWAidJqdAJzKG1/eFSjqFwRgIAGYnWDugROYfUxwV99JY+dIIhIID648LlgyIMDLscwEsXmTEwDXyIa8PVpW2xdFYFbEYi+hMZktrz69iu+zOWd6gi1sxrSioQjO2bLAZbkoOlJCT3dKwJjEnj48OEsWF6Y6Xx7dBCGnyoIOIIz+E+/QR5WJO+uMIezHz/4/PlzxTrg+OMjLLUyxEJiulUrt1r5EMWC3zNUFv6cUVhOm8+fp1KKgAiIgAiIgAhsEWDYzRuysRGJk9vKVueTCOCCX3XQr2YCed6SxwjkzSu8OatpliexGCkiNch4mQ9ncLopZHCVjE5eg4A/Apgpz/iLWLyu6YmoO0VdrtHBVAsRuDwBjBP7BW8iBvim8BaHBw8ebF1anh/EJ7ZqTstUXraXzojAtQlgQ4ZrcnNlmbXpRcqZhg5EoD+BXcsEkXiJWpsI9m+aM5Y4vtWHv275Sh52KRZ49U7OYjehvbblH7Uy4Xq4QKOT+ikCInA4gSh2pZaT0B6CU5cYEJLVDQKLUTu8WoyNTeCyQkqMzqPpiQFHl0TgjATwps57EBCqi1asUgv8FeF+DZoZVaGa5N+eSsxrU+fyX1QpxWRqJ+CoS+z/RAFhWLDz3H7SRYqkGePibp0QAREQAREQARFII7C6TpmWhVKXEcBwckYAs2kHfi6sLOIOucsfAYyA0zf7mL+Vv8f57NkzBQGXtbnuHpcAzxchZZ6oWZKNHwEMaEL/PU89y4RolXEbRpKJgAichACO412vDvqzVm2q7E5UKAxG0eoLddFGSoWl6HYREIHxCRCCsKqUMCxPYTSOT1gSikAeAcIf827UXSIQERjf6uM7RcsIYBwC+BKrRwADB7ck0SdJtj0W8rAfU4qaWz9F4FYEItVBEHCV6tvOgSTtgTzoHIxqfA44b9nuBGWiCGC7mTQ9sfnoqgicjkConFGwKMMqVYi2jmphNFaR81yZ8KZKqsCpw+KUf8ZdzA40gCoIOLV//jM95heBJqlOFtsizBRFt4mACIiACIiACIjAkASIupvf3TQE5N0q3szjYwu81Wck273E/C3VQb+ap+IFV7Ho5AUI8NKzJwKYefKA32NZ5c98nknZ6qXoJLpI8f0RE/0UARFIJRCtHS5vx0dk+xl55Wl51+oZrKNCu2g126STLECuVplqapOzJJJKLALXIBCuyYU10lsBIQ0di4AIiMAZCYxv9eEzXA43xB8QAZy0iUBq6+AbSQo+QEi9G5MKWelFoDWBMAIMn2eViTZq0xCbKXNT1WQUfatLmp7cqrlV2csTiMJz+c5DlSqH+fi9slWKvnAmfM43tXZbGtvOJ+OujFtsGc54VUHA+a2GJmKGmRQHrCDgfNy6UwREQAREQARE4FQEPBHAmOOE/9Z9tT3VQb8KlXhB7Ru6SkYnz0uAyYtzMsIc50TVxKvujAMmlE278pyoZSWqCAxIIHQcr4q3GyKwjF3YymcEfbUl7epuoKsV0UkREIErEeAlh9Uv47FfuF4MuFJDqy4iIAI3JDC41ccL/8tQAyKACcKzX8Cr0pS4GYka9GfFF8bO8lq1v1JKKQKnJhB+3KbWZDYMLF7C2fUMLG/RmQwCmp5kQNMtIjAygdDhsGWdJsmPSRbuiVMlzyQBrpoYF1BSkCTh13lv4LD2lxS6rX0rpi6nIOCiR49ulxQH7Fx3L5JJN4uACIiACIiACIjA0QSIXLH3AMYWx4hie4wW/npidJJmIKu0kH+E+JtV2XRSBFIJMC233dNzhjw+LZ7KOf8WB8Q3O1/wxdGj1bgWTaA8ReAOBNh+LFw7XK0yG66vnp9P4vEMPdrz+fAAhTaCpiKoYnXgwMTSxuphe+lYBG5FYGvN7M2bN7U+1nkrnqqsCIiACIxAYHyr7/HjxxEoonJXLdUoWa2fqV+FJWSZwOVapSsfERCBQgIE/k6h/MTm1tr1w1ZBCgIubDL/7Zqe+FkppQiMT4Anel7YrfKyMa9mzbXOjkOdc9BBSGB3p4w5MW26+qG5OYF9wL3+9/H8UtmFnv2qgoBLWzApDlhBwKW4db8IiIAIiIAIiMDwBFg/2PK/TLKzXQdGUd6bf57aE8JYxdanFiNE4XiqrDQiYBAg2p7IDCPBfKmiN3zOs88BdZw9RHaJLB9qNc5GpKsiIAKrBOxFvukWLJzVe8OTvGKElbKqsvBpEmEwyBeEt16usG28sKY6FgERuB6Brd22qKmUw/WaWzUSARG4CYHBrT5eaY7WVTGksZl7vr3MKnBS7AJhK8uti2/SnVRNERiQAIG/eAI/f/5c0c9v+wcUBNytG2h60g21ChKBDgR4osP92lnSKvGRRh/GTLLlOlT27EWA17MKj93OdmAldjv3Yvl74oDfvn2LVGcHW0X+Bxg9VTKaMsGKevToUa0MMZIqGmS1pFrNBzmXb6MuU9LLtS/CEovOiIAIiIAIiEAjAnhpI0+xsyAN2U5Qq8k82CGMQ5zN8Ei8mkn5SYKMw0+95GXI1ELxgnnodNcgBAjK392ZchKVpxKFWTIhP7bKzhkZQp69psdyVukicFsCHvPm559/9mtRthbGDYriffjwIfYGHrB270eltpqhUet6EVMFU3oREIHDCeDZRmutivHx48d2k7vVEnVSBETA4/dg0VSroeoqWwQGt/pWV5yP6tI8R3bYXwSZQAR9QCNiop8icA0Ctq9V60qdW1nTk87AVZwItCbAmxvhZ2YJC+aVsKRCUQusPodm21HWY5LYZ0zMgAjqrTAMfN0ECvtd5QYB2pQXF8OOESbGr64I4BCIdgIOaeQfM/3b/aQjue9+OzJfAt0pAiIgAiIgAiIgAgMQYH+7LYs/lA6jiDcveXmMGR3me3ip1nGVzaioS+oMs5b8ykcEygnwcPk3n+CRrDIhLxc7LwdmZFs7GEUZaleeCIh+ioAI7BJAne6aNzgck7QoJhBWE6HAbGuBsTFOBDA0towoj+NrF6YSiIAInJoAio7PaK5WYUt1rCbWSREQAREQgREIbKnuQay+8CPOEy7GoKOC2j27nYVtivCNHJ5hKToWARHoTyAMLFuW7vfELu/VmQwCmp5kQNMtIjAyATyloSLFWMVlykmPzJhe+Frx0IaKWuGhHnR5aWga3tnDSMZEB/uUCQes07HzBW8bJrnKDRnIZ9pNg5zJn/dtSMwB5VI6Mhw1QTBkPvCSdgKuCZ/Otxvmq00RahJXXiIgAiIgAiJgEvDs2baagd7YXsWye5Ip1ta+UPa9jV7E9NhmtmDT1aSN/TwZKo0I9CEQvTZtFMon7Hlt10hwiktJKki78pyiTSWkCAxCAD/j7id9cTs6XdKDVGpLDKOysoi2oOm8CNyKgLH5Gcs8Q73ScKt2UWXvSYAnbvcLSI38LfcEfrFaD271LXcpPvyrPry5x5ep/d3gMhMEf5WVUgTuQIBIozC8LKqy/I0RkA4/NT3pAFlFiEBnAktNix2Ib5ZlLL57yTEr0az/sh6Er7C2kysAACAASURBVJKNG5gToZmXyjljI+HONVVxIlCdgHYCromU3bN2s9vdPGY3ByUQAREQAREQAREQgTEJMKHKE+zx48dsg5d3r3FX+MKokWz3Una9dnNWAhFoR4D1vK3v4ywLvUYnx+/jrwi78vCK8BKFzoiACIjAksDSibxMgw96efKMZ7Y2hCOIATV7xhpJZhEQgboECDqct3iJct5SIFEy/RQBERABERiBwJbSHsTqW4rHfP9Yc3Qpkt2O+GTkdrAR6aoInJGA7R+otR5xRjJHyazpyVHkVa4ItCPAy2DRQs/0dVnWdHDA8o1ZgoAfPHjAvxyzvoyRFilnAoV5S1kfem3XRsp5WAIKAq7ZNGy1xcsHdo4KArb56KoIiIAIiIAIiMB5CXheiNqqHZM35nVbV/PO1wrHKalXnuS6SwQKCfAO9O6mlXMRuKcv87kc3Dr4d+aq2Qd+RHY+uioCInB5ApEfebW+u+6g1btGO8kLJFtuKz64Npq0kkcEROAoAlufiUdbKtrpqEZRuSIgAiKQRGBwq49tHaNdrnn/5OnTp0l1rJ6YEGQipJOyTY0bTspciUVABPoTsD+khk+ST1P2l0olanqiPiAC1yPAQg9RvHlvVuDDxL2p7xRdr1eoRh4CCgL2UEpIszuj21pNSShDSUVABERABERABERgPAKE8PIuZolcBOQRuViSQ3RvrXAc6mU7+KJy9VMEDieQFN4avVR9uPCFAuzOyOb8WVN8/fr1/FMHIiACIrBKAOPE48mp9erRqgzdTm6NCERdXOZ1kW4wVZAIXJiAEYaV9J30CyNS1URABERgcAKDW31L8bYCvDpzTn0vTpsBd24gFScCrQnYbwgn+WNbi3qr/DU9uVVzq7L3IUAUL+vO/lBg3sTAVPv555/58Oyxn4+4TxuppgMSUBBw5UZhM+CtD6JNJXmWjirLpOxEQAREQAREQAREoD0B/NqFhRBr64/e85RVMRznu+++85SoNCIwAgF8HLZLOhSSbWwu9kp00mbA6BztVxf2Bx2LgAgsCeBrXp6MzuAIuoBzebnj2lzN1HCH+UYdiIAIXJXA1laIfESl7oudVwWoeomACIjAgQTGt/oiHyMhHUaAV0+SvBfn//rQJJg+L9azgVSWCLQmYHtc83asbC3zTfLX9OQmDa1q3pDAFAr8+fNnVmnxT7L3E27YyR7jX36ie3l/DP8tvgiF/96wh6jKEQEFAUdAKvy0l0YUBFwBsbIQAREQAREQAREYj4DtAnPKWzfWtmI4TvQVQmd1lEwEDiGQFExvT14Okb+80CQCz549Ky9ROYiACFyYgMcGqPXxgWMxLndcm+W55GAx104HIiACGQQMtaBopwyeukUEREAEehIY3Op7//59RMMYdKKUHX6mChMFNHeQUEWIgAi0I2CvgCgIuB353ZwN5azpyS49JRCBUxBgO05ifHmZjV1diPclLJh/+cluwewLc7Gdbk7RIhJyTAIKAq7fLoaRQWEKAq5PXDmKgAiIgAiIgAgMQKCKkcNmwEtf/wCV+5VnF8AR5JQMIoC/g+fIyeGqn3e3Z2QRHNz3+Imik/opAiIgAjMBjw1gfxJqzmrkA/zmWwEKLGRWfLFqZAiSTQREwE/A2ArRiC3z56+UIiACIiACjQiMb/UtNwggfgtz9MGDB/z7xRdfsCvwgbP4b7/9Nqlp8JcSnpJ0ixKLgAiMScB+lq/xgaAxyXuk0vTEQ0lpREAEREAELk9AQcD1m5hZqLEHjH9Jvr5kylEEREAEREAEREAE2hCwXWBJZS59/Um3R4lTP9IX3T7/lAk3o9DByARYzHvz5o1fwqRgWX+2h6dkRpa094Y2Az68ySSACIxMwLMT8FdffTVyFTyyGVvjXHWw8GBRGhEQAYPAlnIY9sVOoy66JAIiIAL3ITC+1bfcaJORhT/aiH+JqaUKjx8/Zr+3it5IfwfI2GeurqvTL6pSioAI1CWw1E5h/kmuyPBGHdcioOlJLZLKRwREQARE4LwEFATcpO22jIypMPYnb1KqMhUBERABERABERCBgwj8/PPPtUqusqNwLWHCfAivDH/qWAQGJGBPQ5YCp6Zf5jDsmefPn/tlQ+3wJSl/eqUUARG4FQGPZWK8Cn4WVsbOnXxu7yy1kJwiIAI9CRhbIRoqpaeEKksEREAERGBJwFDRI1h9rJ9O8b5LyaMzvKrHm3iHfE8s1fi3AwejeumnCIjAsATsZ1lBwIc3nKYnhzeBBBABERABETicgIKAmzSBbed5FpCaiKVMRUAEREAEREAERKANAaeD3lP4sJZSxUBnDwelEYFUAmyBs/Ul99Wsnjx5wo65q5cucNL4Btxq7V6+fLl6XidFQARuTsD5oWG+SnxqUFRzy5azHVynrrWEFwERKCTAVohb310hMEu7YBTi1e0iIAIi0ILA+Faf5yscIRlCvvrvB5xqIadWKqygjkVABMYhoCDgcdpiVRJNT1ax6KQIiIAIiMCtCCgIuElzs/yz5QOlvGFDW5qwUKYiIAIiIAIiIAI3IFAxQHYrBiWPYsXcHj58mCeD7hKBPgSM7XxWBbjwNsBTfZMqiK7QZsCr/UQnReDmBDwL9qk7gQ2I9M2bN1tSJenSrUx0XgRE4KoEjN22jM/NX5WG6iUCIiAC4xMY3+r7y1/+kooxNSQ3Nf9lenYgXp60z/SPVLbl0VUREIFUAvZT/Lvf/e7CWy2ksjowvaYnB8JX0SIgAiIgAiMQUBBwq1Ywpp0KAm4FXfmKgAiIgAiIgAgcRAA/V62SK2ZVS6QpHzny6vJUbnUJ/PLLL0nbAFM6e+XWlWG03Ay376qoxmroanqdFAERuAMBTxRCRhDAUOgYQYwNjUb4KvRQuCSMCIhASIAvS4Q/w+NU0zS8V8ciIAIiIAItCJzC6stYP+3/Tm/GS4CeaUWLRleeIiACtQgYs2aKMMJCagmgfDwEND3xUFIaERABERCBCxNQEHCrxjUWgTImsa2kVL4iIAIiIAIiIAIiUINAxV1yjc8ppErK8kbqLUovAiclkLoNsOESPSmBpdjGN+CWiTnDNI1Po65e0kkREIHbErjDTsDffffdVvtqIXOLjM6LgAhMBIyXyrCs7P3SxFAEREAERKAzgVNYfXnrp523n+djsKltl1ev1FKUXgREoB0BOwg4492AVVE/ffqEhnnw4AFeTS1trCKyT2p6YvPRVREQAREQgcsT+M3la7hawdevX6+eZ+e5WnucGCslmuytwtdJERABERABERCB8xKouH2v8SZVKp+ff/459Zat9LUceVv567wIFBJI3cXWmK0USjLU7VQzaRc6MBrO4qGqJmFEQAT6EPA4cCqaLn0qFZVi6MmbDBYREP0UARFIIsCrZVtqhJCsd+/eJeWmxCIgAiIgAu0IbKlrSjy71cebe0TLjfwJL8+7he2aXjmLgAiUE7CDgGtp0ZcvX05eCJQGtvSLFy/KJb9bDpqe3K3FVV8REAEREIGQwE2DgNkoiw/EhCCmY0y0WkHAvKG1zH8641lD2rpX50VABERABERABERgQAL42QmTreLRruUyg9KqvZdHr2KUc54AuksEDAIZ0RXffvutkeFlLlFNY5lzWU0c+tOWG8tLOiMCInBDAs49LA3/z/jQ7K9C32Hb+PHbSBKKwOAEmL5tmVtsOZlhpg5eX4knAiIgAiclcBarL9uVx8JrT7Oc75gliVpxn4KT9kCJLQKnJrDrHMjYIHwJBEUd2tUVv5e4LOvCZzQ9uXDjqmoiIAIiIAK7BH69m+KSCZLmZtkEtkJYKB0zLjtb3SgCIiACIiACIiACAxKoFVO4ZUFlVPkvf/lLxl2rt1SUajV/nRSBEgKp2wATsj/yBjklKKJ7M57cVJhRifopAiJwJQIeQ+LsrwkZX4VmxbHKQuaVuoTqIgIisCRgTAPxgf/www/LW3RGBERABESgP4HLW32do2wfPnyY1Ih9VqWTRFJiERABP4E+2wCz9W8oUoZXM7z9tseanty26VVxERABERABCNw0CLhP2xtLQdoMuE8TqBQREAEREAEREIFuBP74xz+Wv55OJhVjEytaXHK6detIKiiVAHtRpHb1+/TnaZPyJKSRwz3pXiUWARG4GAHPJw54reLUtTaUnrFyduoqS3gREIG6BDC3DB94uJlZ3XKVmwiIgAiIQBKBs1h9xphi1zf7Rjvbraudi9sSQ+dFQAQ8BPCdPn36lHdcMVzZMvzFixepm7X1DwLG1aCXcj2Nu0yj6cmSic6IgAiIgAjch4CCgBu2tbEUlLpO31BKZS0CIiACIiACIiACNQjgXnn58mVhTq9evSrMIbzdE7sTpt861k54W2R0fgQCxnY+W+J99dVXW5eudz4j4vn9+/fX46AaiYAIZBCw1/mmDE+tUVn4NIylDP2ZAVm3iIAIXICAoS4yLNULAFEVREAERGA0Aiey+rKDawePluu8UfFoPVDyiMCBBL755hum7bwIQWwGe3IzBeYjYKgaIoP9UtnOASMgxF8EH9AIo0fYKsV/r1JGBDQ9iYDopwiIgAiIwH0IKAi4YVsbk9XQjGsogbIWAREQAREQAREQgY4EeI3e8LDsCsIKMZHEu8n8CTxf8fbkJqebh5LSHEXA2M5nS6QqvumtzEc7nxGfp2iV0RpR8ojAUQQ8rptTa1Rb3ZUYdUc1mcoVARE4hIChLoi0SAqwOER+FSoCIiAClydwIqsvz7o2VmMbNa6CehuBVbYiUJcA+/6ufpgCG9X/6RvCc22pqqigZ8+ezaWwIwlbF88/dZBKQNOTVGJKLwIiIAIicBkCdwwCTv3EQ3ZjG+vNnpWk7HJ1owiIgAiIgAiIgAgcRYB1hTy31/Pnz3kvv6LYnz59wp1XJUMFAVfBqExaECCoIrWf321n64wVxNXlgRbNpzxFQARGJuCMWsszewapuLGbEfWq+2rWIFWWGCIgAi0IGKvsFGeomhbCKE8REAEREIElAUMVj2b1+cPywmr2d9ylumIePnwYCqxjERCBDgRYazA+fUOoxm507yTk7v4L5TuRv3v3Lgwd2S2xA71TF6HpyambT8KLgAiIgAiUELhjEHBoRZWw273XWC/pJsOukEogAiIgAiIgAiIgAhUJYP+w/67tZ1kW9/bt29evXy/Pl5ypFcZHXcodeSUV0b0iYBDIcAobbyoaBZ33Ut7z+/79+/NWWZKLgAhUIeD8nkCekqkiYXkmRjhIxhsU5fIoBxEQgZMSYA5ovBFhqJqT1ldii4AIiMDpCBiqeDSrjzElNaKXV51TbylvwdSdgBGyvFDlIAIi4CfA/iC7qwNGiPBcEFvL2fmUP90U8fLly7lE1HLdrVLmnO9zoOnJfdpaNRUBERABEYgI/Cb6fYefPQNwMdRWLcieMtyhTUeuI7Y7a4e0+Pw3vSKMjyB8V3iaJPA2ME5zjvmXP0I0+FLJyLWTbOUE6CF0BrrH1B9ofbrB9C+zlPL8r53D/HyhaWE4PVbhwzU/WfNjNT9cwjvTk3a69mNySO14vniNnvfX8V6Fg92qMITYEgHcIoDGWOFYlWTr5KtXr7Yu6bwIHE7A/qbnqnijrfCtCln35NakzCgFsHK4G3x0SQTuQGDVmRNV/NQa1d5LPvWFroiMfoqACNyNAPoQ38JqrWvNy1Yz10kREAEREIFdAqez+nDEMSXf9SjOFeft6P6ufr94k5zaCXhuLx2IQB8Cnn0TpgVEW57dpQHWHO0cdq+yA3qoUjyS7+apBJqeqA+IgAiIgAjck8Adg4CJD+vW2Fh+q+tGW17RboKpoKYE8Krg4Cb2l39Dw90odErGv8u+QS/CVGUFjr8WMVKGVFwiistZBTuf1atUrUqU8xTLCG3oIe0yEpTSp7Da6V94UvQhMda8e4qcqIVJ2lUs0UmkRdTp3yq4ovw9P+kGjx8/9qTMTvP582fnvRNDAPK32zmnBNO/kTY+9slyVrZ6sitpp+pwlGF1Ak//8cdumjjulw8sz+CTJ0/wcLXTbBRaXikG33YSlounHG5OgDFxdyhcIrrbTsAQoMqRGbDEEp2pokCiPPVTBETgXAQ8OwGfWqPaig4T6FztJWlFQASOJYDSMPZIw6309ddfHyuhShcBERCB2xI4ndVHRC8yOy1tdhY4xRu8OEJv2wNVcRE4hICt+iaRdqe9rD6/efPGlj/DNxtm+OLFi1BUdJoWI0I+2ceanmSj041jEmB9P9x2EM0T7omGzFMMDPbG9EdgiX8Ozmdapxce+Jd13cMJ4EBgNYf6ztWcKzsH/EzVxFzkYe//MtjhiM4igJrykJa6YxBwaEu1hs4GeLsWpFMGDM1jXxVFt2YrUEaO8EsWzirnJSuRM6/E+a4pzslwec8pkw4IbOVvypbxjJApvm3ULRqYhkuNmfDXjoqwT6Q/fZiSJ2KKKuOJ9kyxSDMnC5UANhAhaFBtipQRjnc3naKG1eQY/mET9BE4kmGEn9O3e8DI41BFnn88WP/nyWoajFhF5uxMLqmdsmnoxs4EcMTPvngeZErHnsm2KPzC0+39iY2U+N2Mq7okAscSCE0avyTYEv7E10iZUWXsRlRWU/sQtlMY9+TDwjKZDviXYwTgAGuZmVReK2At00Nm5+CU4WQP4ywjz396BP/xH5PW1pWdazGZ8di3kzE21Xq6GnrxcOEhmrx4Mzcd9CcQzsK2Ss9QL1tZ9T9vDyLddEL/iqN7qTt/s7KddeOkeaZJd3V7FbcAjp1J209FT9p4LrSnKu6PfdgS6Q+0y9QfpiGJdmEAYs6Cp0iN4m84erKRGML+BUgjH10SARE4C4EDZzoo8EmTT/MdaXL6DErY6DljWn3EwH38+BF3vWGT09CsEB0yvhCIYyBdvUSHXD2vkyIgAo0ITLM8I3Oeyl0FiBYycpguMbnbTbOVgCXyMMiYCcgI4Xdb0p7rvKYn52ovSbtKYPIjTf6K1QThSZQef5FGwsHF+gKqzPBxsYA7Rzc9e/bsKC3Eki413a3sVE0qHpqI2ITY/FRzXowOyei4M4EbNuXu5JeIO975SWqIeV8/uvq8gobpQm9ngMNgsCZBbL5Y8Y9ZWZLodmKe1YqyzVnBZavcRiXORZcc0LRbYvc5jwDZ8u9+LKNiFUrkzKsgK+s8ZhWr4MmKMRsHR57ASXc1XdTE7EgSZkr84cOHFsBRmkR6Zchj3IJKfP78uaFzPG29lQZ9Rd8zSq94CeZbYtQ6b0hLV2/aD8MqtOgGRtVaX7q2dnLSo03DJvYf8+Q6i1CyMQlU0RsYMGPWTlKJwEQgzyK6Ib08S6bEMsQIZBSmXMwYNAkGIXYv7YVqmibqzvEow1qmaO7KGP4Y+JCwpNZ214IGHDIE4xZqxO12/roqAnUJ8Ah7ntNuM7K6tZtyMyqIsmpR4rF5pk7PUT5VVOKklp1uAZKh8bjlWFY3KZ329bQLj4PGIGeXMLQKD5QzEyUTARFIIuBxfdRVYgxSZ5zp4Ejvs5iS1HzdEhv6eXyrjw7MRDUashG7ip2W3QSUblBdvVT3ScyWXDeKwH0I7A6Ru09lFNtgOLV2s1rFHmkSDOb+EQ6rgl3m5Ko2nk5qenKZVr5kRTC2cQ0ZHTjjEtbUqq9pqSo7KyKkqhtLQ03zdPIl+1LPSl2yKXkc5skvo/a8zMfsknEkmqEYD6Y/2IAS/U8EKVcf2F/VbXia1qhb6qUWIbm2hC1KrEWY9ksFWDf9agdy1i4ylOsKFuVWIqezOnOynrGJUTWnn2iW1s6O5di/KkneSSyYGabngI7kV6Z5ItVCSj+sbp+t1githVrz0CtJg7W0WnrFk6vidWjxrSpsjZqrcg548g7ayYkdI2yrle3zaANnEUo2IAGMcrt9PVePNQun+RKj8DTw8S/yMOj3tHMGbFmJFBGYuoenP89p7qnc7DngDCc6wGEUAff8zCsrKnr+mWQtM/qjKOZ7sw/oJBhCFS1MBMsejsNaIJjfXeJpLKW5FQH6IQ8UzzV/PCm7f86J8G4+YYKpdMSgJx8+oNtTvCTlM35HwjKkIUJ9knSMSsyuI/cmlTUnRmDEzi5XN9oEUAipRhQ6oeLIaIu3dXUa6JGcP+QZcEy0NedWvXReBESghID93E3DSq1V8AvMdACCkXO4Pi9p8Yx7L2P1YT9jHR1uRU9NgGE/m23Og0Ekz+hCukUETkrAfk53belIeU4xo9HJ+fFn+pZKKZoqkr+0RCrD3fS2mbR7uxKIQH8CKBm736J2JocAagcth2WLMpn+OOaMfTsJQkt4NXE3XYRdtyrArFpLDlCquFD6t+A9S7xqU/KslXTC8N5dq2PqOTzL4V3O42W44O2CgOFrwMqw0ro9yShcQ/IOl0o0vo29rvAlcvpbM2PBoG41w9wYxrAJ/MInpWw3+lIF/8piZ+DUOrSBkoiRuGeHn3rCUrmnymyn35rZhv2w8DgSgBpVHFmzZWOsjQQb/2fnh8Vm21Q7OdsCGWwht67SA51FKNmABLDotlrWeZ6e08eiWNKjXMbHLTnpmc7ZwjJnnbkYAbrKVj8xztO3L8bBWR2DydalPFaHLI1jqmWPd1vV53y5IYRFV10wqUFnn1eykEDTWa3xEBmX8jRMWKnCY3vSehljA51sL/0abRReor1SQ3LRzOVT2nI9XNhPrnc75lN2l6BB2znfbNT05FU9Rs88as6yKrAxi+GBOoreqqg6KQKXIbCqHMIhrOLTd6WZDvpqKP3ZtEPexOprynCZeeo893Djf1kFnRGByxNgpSwaEOefXLKrH93LRIBBcLplazbht3UZgKLhezSr3oZzoquanpyosSQqSsZY1kRp4CBCNTktWHLDLb+VIcbhUhHNGnJWd+0ahdK3dOkkBlqR55cqUGW0KyJxC38c8NOo2lyLOR+/cm5X3wvnTKNcuCnL/bpzh9z1tNNRU+cXc+Yc0AphN7tdELDNTkHAYV+JjnmGw66TdGw7GqKCCn+WyOmpVJVXGVAZjNY8jQxg/EvH46fdOXexkE+LukdTkV0xkhJQ/V3mVYAnSTUnzjALkLbieDBL4jmIlPsu2KQEoPDIUJJmlgeGhc9CiRjLe2nQXY/ALPyxB1UelhNpJyft7O4ECmcRSjYagSoqq8NEd5Ub5Xo67cgm62q9dLIFgcgfvRzCVs/ctvPkWWgZ1jVP8Sr5vJO71jISkmY1c6qMfYhTDAuBZPzRD/kXCek83OVhgkbi9owOTClb8wjynLyWk2BT5gjGT6RF5tXqRCfJnCIyBNMtNyRQ96mMumLJz+mpPKpF7GctYy58VEWMco2BEh2CIqKadA8agj8OSG9j2fXYzsKsOsEm7RcViuqbdPKWBYioc7Y6KCRAK6+OfbQ7rTCNSnQG2gh7aevpJmWhGKm3I9iWMJwfyrRb7fmz8P4nKBWR0ovAnQlsmdzzo8dBrWG9rk11+EyHEaEWmcF7oG3e3ARC3TbCWggfMc/xboevK6FyEwERmAgsJ1lMA3mEbT6kiZ7rSFWuDr4MK9jtds4UvcwcIXdFsrPV1S0Cmp5skdH50QjgEo/UzvQTxYLSwAjPFhj1woOw6glZLZGTJcV55DQezMk541eJKOdVhRxVDbeJP09PFZRmInD5pkx6cKJeF/2EldFtlrYBt1M6T8S0ujc9lXRjw11J4rmIewUBbynQuQ2G8pzOjTQd0KiznIcclChHQwVUr0uJnBHz5c+tJXZnLXaHLoRnuOI5X85MPEWgC3bnGMtK2Wc8Y6dHttU0u76P3Wd2ynZSgnCjp7EeA0P+uJf8C7Vz0uqOv5+japCN9Ag5SUtB2e0+s22nwRByLqXRwdQPVwc5u0QeFp6smSckoQpbzhgDoZ3n8ipZNdUt9mPouUp9l2L7z5xRO3mwkCZPnYIO7eEsQslGI5Dd6PMjg9I7pFLoGf+w1U7nH1J3FZpBIGPQpJMzXmSUdYFb8jRDkik4Ueq5NI7lv1QanKGVnXqMCnrIYFwl9QGynTXqfEBBdFrPbAVl6One1NSTW5LkSnxJAqsdcu6ZRx3QgY+lvdQeIYrB5z4edExwwhpNx9SaqaJdO9S4MZFEO+2Wviwav4pHLVP08l4kl9W3y9yTYHXQpD9s3Wt0g8n5vnVj3fOeCUJPeeza2b4jurd9u66KgAhkEPC47j1jkKdotM1ybM0+Y89MV5U243j1mY4xEHiYnCLN5a2+/q1gj3erD0Wtx7B/ZVWiCJyawOrIxZxuy37G/bX0ki2fX0z0rfGXzFfnm4xrDGFLhSwLuWkHs9W14DeFr8z9BFYdQZgTdc1Uj7N9smG2NKS/RkbKVU8Lijd19SEswrPAgfpdKvMwEx2nErhDUy5H7VU733PSeJwxD6IcsDHo1csWWWUe3juXcqMgYBTWbjsBbklzkDNYjWET9j9eNVudcOhw3QQukdOoDgb60vR3VoqOx9CVKhhD0e6TvCrAqlIwqmZf2prJrBadetJ29m0ZPXMpyEbXomnsKgBk99mf81weOHl6pMXA2pW2pKchfKNJiz1TWkLLOJNU8SmIxGmukWw5fGZISC9ylmh3yOpXk9BFFT+1dnKSLFHdziKUbCgC5c+7U+23qHXquD8b9C2EUZ7jE0jtMNMQcNtu0w3X6gJDNP76fxrWMspqmQ/WZkbX3bVjKcjfc5Z6GHsjQ7VC0jOI71rXGUB0y8UI0EmWD8vhZ1BKB3Le9S8dKFt50dRu6cdIVUTG6oihmRF+qQOTVjJQfatF56n3cpiXyWGpB+gk0DYqaAzoDE/GjXUv0X929VXGIFtXyDk3W7fwGM4pdSACIlCLwHLIWyqNWv5MQzEuC909Y4ynw850arVaz3xszUwz9RTmMmUt7T27w2sEvEzTqyJnJMAgyDO4fEg5yawchxhPNP+ujqeY/YbTyXCmkVuY86oAiJQ0VTwj/MNltgdBKefDG0gCQGBV+XDS9lfkoUOheZztLYpGIb58qgAAIABJREFU4C1nXS1NuOpMi5S/MQHJQ3rPu+7TlFvDd9SvPD+3FtciW4ISt56IKOVWodPzW3mOV9cRUHFRhL7oUWoVS6z+zNuWylYzVzyPANmVoltXlMTOqkTOrQp6fO5bUm090ltlRee35idbxU3nCwsNZVg1PuzS/Ve3xtrdB5Ybkxp6N0NbZtvcIXObEkrZmCiGtOdjdJEtknF1a2yYM884oB8aJXa7xMhH06fCnOpLM3nsv926VHy4MhpiecudtdOSxuoZz+i/2u5yAazyHPxkyRNBN6DR8zRMFSx5mjZpNKwipzIZh0CefhsnTKQzSUyIVW1vn9wyVg3heSox5PjDPuSPZkK32KUYV7cEWKo7DM4SheDh4+k8S2dEie1EjXb7OXhLKm40pS5diQD9cLcvGU9i3UtIwhN3bL+1rQ5013lbn8n7Uutu6VK7mkuFNveErUl3pEuRxHYmhAJghTJ2zEUsD47tM6GopzsGXdQraFxPLQy9sdUHPNkmpbF7xdRPugnjkTxCHfVkdWMPQ6URgSQCjNrRg7b8ybiflOdWYh7hv89zrjjTqYVoC92B5y9s9R1IdfmU2WfybNEDK6iiReBiBKbxy35Ol1c9Ty6OMtv6XWY7nSFzGcZ9upndQGqFPq2gUrYIYFcvtYTTX7GVp32ePr87ffA7suyywqvkuXSwVNeEq28SRoRhHgqm41QCt2pKHsZ58suDYw8oUU+Lfq6ukUWeZ4rYGpXsOV1Y1mS93CIIeLUvhizm48Efe1rX87fUoXMFnQeoyGVBqSogTE8TkCedmyC81fHMKRhV43b6Llnxh5t7+iNz/iaZw3KrHGcHDvKgUvEqMkQqwIMLPlWK3jUFPMJspZnUUCQn2s3owzTHlvqL8ol+0hbZqhl5otzmn7a1RAWz+4ABYYvnfD670Lle0QHV5BH7nwfu7///4xF8RQVLnuhZ4N0D2q5Kl4ZMeZde7bcRsT4/b66dnJCzHyV6nbMIJRuEAKppV5kYCWjx6soziUyeOqXWSaUo8ZUIGP3ZuITBfCUI/rrkDZo8mP4i7JRYU8DHnkkamFatjkjdob6qvMDgEczWk5Ee42ee3R6SpESjP0+XKjZTWLSO70yAuc9uxzu1rWirxFXNc4r+gMagXcK242f2wIcGC7OKjpf6cKmc/TrQbpGpaNKcohUGFDIa4Pw9PBrXwj7QTQOEhW4dZ3fyFo1lu1yGErVF9ZWnCPQnYD90k95o/ehdYKaDVveP2v1buaRE28bwj4klMlzsXh6orRF56/zSbrwYE1VHBE5BgIfXMO/D55dkSX42ZoKe4ZgiGG5Qy1cdccbsBnbTtLaRxmQiqQYhgBkWap7puI+XO3KSRGK0sFuWJTZa2UR7R9VZ/kQtSA9nPwVqStDRzejATqNi6oHLMKfIjWxH/9tjWdTJkfD6QcAAjapt/OyjWLMfKueNy2UPo8qrl+hGzrKyk9EuGLurpUcnEYZnoMV44xE+I/p2kr+6A8X210TQpp/VjVdGxOmP5iDz1CCGpZBLSuS/HDxmpFz1tNpWmiRtEEm7aosgz5bORZkUdlqPmRIJOf+0x4ktPiXno4FqlqTKQfXFzlXDOknU/oSXrSPttGSyemZLpey2eLdl3VWxdTKVQMYoGfYBlHnhEJMq8DJ9KI//+Bq265KGzuwSoMf6+0mYsrp9uCvqIAny7MBGY4EnvnBqtaW1TAuGDYoSqKW+PManMU+MLJOK9pun7UgzSE+TGNcg4LErRpgRZNNGdYSaJDo+6QO1dIUxESjUkIb+ifThUoX6HQLO+SnVyW7xO98Y4U0ynqOhLXpSGM1bg132q0iG6WdhP69bCxvaSdVLXUTKTQTqEthyTYfqoucc8LwznaQBom4jNs3tklZfU2K7mdsjXfjoTcdX7Vq7oJRABMYkgOXMUMUcgQF0jlLggNkWTzcLndmmNRNAbidnnvp5TWrOGTMY235MJteWylbamp5cu/VHrt2qzdxoJWLJYelACw0YvztrmfPqmaU52lQfRqsnYdXmY3nYVltq96SaMkJET55H/Ll3rR5Ew03k7mOoinIOf2KZrOa5dfLvmYf3lx+jFLYKyzhfMjuibp5lm0iqkhLL6VXMwaPdorpHP+2uVkVUzyPR00W1rNRSkUWUtn5i5S9zKz+Ddtgqces8D0J5uXYOGQ/aLG0EChW22iswemr1BLKaS0864Mbl3G+rh6xGDNsYV69u5e+RvEPTRzJn9M/ditAfGlWkXNoOSjIiHP7M7hvRQxfmWXKcwbNRyy5rsapVdvseCbpNt5Yy60wSAYxPz6KX0ei1lHaS2FFinghDQuOSOmpE8j4/s639bup3tLbIGKqmR69RRVY9fcuHPRq4o+l2dWuE4pYyRGdWdWaEdzVNCUnPaL601UtK1L03J+Axtun256VkP1O1Zt89+SydCdiH5WqBHCIdGP4MdV2EFCXvrH6SR8WZp5LNBCJ7iWZK6hWMs2GLR8fVR+FZ7PkgGl4jAaafVGpOP8KB3aU7QBsBgmQQgZ4EPP6QziP7eWc6nUH16SeRiRINJZescmuwEcPdn7d1wrRuCOUvAiIgAh4Cmp54KClNfwKr8Sp+V1K5wIbFXjcIeFlQB/vTfvAn4w3fbznGW+Wgplxtbp6X1cc5miNE6wjhHG23K6bGD/y9pVZlzT4ZrUpGdUv9uVth5MR7S6HUHH1BfXikucsDelUYT4nZcDrfyGrEah39J4HZTuZd5UsjHjs9tn39BsZoqb4uw1SpwJi0wpEnbainDDLLSxErHsBlmipLd3O9djveUoD5TKSdV7Oq229Ra3PpqQeHrKykCmmnj7rH3Ii1DjzLabaETZWkUc1UPTDXoinSVKn6aCcwZisoJDRaQZdGIIAFmNrx5sdhOmCIIZMR6lKi8EeQXzL0J5Bt6h9rYPcHNZeYTaydlvAs2IdjN1Y9Y9Osx1oYe1R2zn/rgIF1pjodRBosjIqLUmb/9JhtIavsgnSjCEwEwmdt61mg558X11alpvMdfAjV0UXOhIrOPWM2MevDSEf59XOqG/eMTVO9rZMyjJ7lVCvIHqk7TBijjr365I42/NkWF0iTWlCJRUAEdgnYmmrSG/2NFo9Uofoadqazy3/8BKtjx3xSpkVqC9rD3Ax2PqholKaKqvQiIAIiIAIQsPW2pifqJIcQiJxIk9nQvzduORzqroZEbhk8aQRXQKD1DGWrdrORxsFRYR6H9LryQtWUWwxXY8bCnsYxfX6+PUwP1d0ZWbT6FuW8/Pn3gW8urMqBZ9VwKcc4Zy42JQs7UB5kukiVjhFlsnxRYCleqms+KqLwJ06opUieMx1GaGMJalXC0KFWiGXr9uyeFsq2avH4F8+2ZIvOp66xhUjnFT7yXO3DJNhV05E8uz9DAVKPqwuzK21q5zRqFI6Fu+VmJ8h+0mfJ+8gZVjBb5ntqJ9Bld8sOa7phy+rYQwC1hhpHA/MgZLfs9PzSvo2MHE9FlmlKhqdlbjpzBwKrhtM8PBkHdZ04J0Jt+3wNYu0cUh6RQms5tAHaDevkbNCYLqGH56ZHM4fpmRfMlyoeRKWEJYbHFUtUVncm4OxvJDsppV3H3enqFXkksBIrViHKPNQ5HKMPI54e7+0snmdNIizxvL1urnLPg3DcBGPG5H13xtG6RcLW3zoOB+WeeLfK2p3XbN2o8yIgAnkEPNZ7uxnNlsznnen0Z7XFsMr5yEpZDiVVSrlVJru2QQT5th6YW/UKVVYERGBkApqejNw6t5UNx1FkMPAzw2VRCHArsrCi9bK7hoXfppFfZdcMnpoAFVGI8Sa3qymNhvZ0tvkBjxJ7emB0y1J7RGf+/mgb4mZcSpUgEujwnxcLAqYFU1cUlk3g6XlJXWVrRAmLPtbb4vFShdLOx0mLPUnQwsS7Bussz3xQvRFDeThmyWEuK+lgDmtYrVT1COBJ7FXTyin21DMxR5bpcbm2MFNKHmF6ctRSrX+WSBsi7Sl5ucytn6+w1aSdQhrO41Tn7NwV0RXOIpSsFgF0LOMC6hT489/cIrUOyHm2tmtJXp7P6sjiqXLdMJfyiiiHbgTsmCSj87QwV7rVuqSgbHu13cRk1QCO2m62lhFjvsSD364dPcZGaKVzPAsWni9prNV7PTbbaIFQqxXRyfEJhI/b3L2jA8yJ8SuyJaGtD09XtaUuxTO5VfeM87ZWRCFH2sk/mc3woGbIf9tbIrx5NnP04C9/NvUGLPv2UgDOtDMJ8jrP7rxmNIHzqqm7RGAcAmMGAXs02PgznXFaOVuSi1l92Rxq3WjzXA7TjV6RrVUd5SMCIiACdyCg6ckdWvlcddwKpqzry3IyWZ1KVJQEH+PSQIrOkKaRa4XpRlTW8mees8iJ90rJ1JR2ay67VnRmDksI3cjzjNjOnKtRbvZPHuFf2yl09ewEfvjhB5RXSS3oiJ8+fSrJIbz3xx9/fPz4cXhmecxc+uuvv16e73MGCZ89e5ZX1p/+9Kff/va3eff67/ryyy89g1aY4bfffhv+rH7s0ftGob/88kuo76aUnHn//r1xV/alr776KvveP//5z9y75MlTxqUWrb8k4xf++++/9yceJyUa4OnTp93kSXXeLQWjjejDy/PVz0g7VUeqDIcigM7HQmAk/emnn/4W/FUUktEKO5sH9sWLFxWzrZIVI0iewVYyTFSRXJkcRYCn5KiiT1putr3aDnXSUx/OULBeWpidU8t6TOXZyGSyOR9DGB3ernt41F1TAdpVTTmPRgBTZFckz5Oym8lRCf76178aRT98+NC4OuClaHqOhvziiy8qymkDAebkJZhKRLH7J7PhjR6BswcyT+bXS/Py5cuwUlvLbGGa6NjjC91dUY7yTPrpcVbQ5dqZBEnSzol35bFV0JzPxQ7oTigHPLoP9FebAF2OdQTm+H1ccxfrme2qc4GZTjs4PXO2Va5t5PSU8yxlJZkTPAWvX78+S9UkpwiIgAhclYCmJ1dt2fPWa2umX9eX5eQTeU6cdzmTsXDgWVghDW5/jwfGWe6czLONDtbyu3fv5lt0sEpATbmKJTzpnP8S6jN7g3Hz+vueZ2lskofIfpSJgoDD1rnmMS9PlCwVoHkJyqniR0N973ZQJtLffPPNgS0RLSD5JeHZ7iZ5kruBKrQewAodRlQnMgKAyXDih5+UcvWtJmcO6GXC1GbtPN3F88VmUbsTCWcRUTLnmBHdNf2M5FxNU/dkiaqZJGHbpG7P0VQiDWfv7bSLiN6bGpe/m+dqAmmnVSw6eRkCqUNbUsXZnBJFPWb471yRcDfN+eTuQR/9syuGEvQnkB100shi6U+gW4nZqHcl9LcFYQ3z8i3eKyJIdjPPTuDMfLLVQ+OkaWgy1fHY8P2t32zOunFkAp696zwdctg62hUsmYH2rzJBdbN6pHQ0ZPXpZNIk17PAMFMKJZ9PGgehyjWS6RIEcD/O76jwE1dkRsfwjCmRL6sufI8Au17WuiI5c7OfGlsFOYs4VzI65KNHj6b3Xc8l+Smk5THkYXnz5s2p3885BeokIU8902FpNqmyIye2Ve65rL7DOTMF9rwrOMu5FeIzJ9CBCIiACIhAHwKanvThrFI8BFijXDUnjrLKMlwlnmpOaTw+jSklc7pwAxR/EXZKQiE9q67MJe18dFVNudsHnI9wGAiRFIIf3mgLM2WrIGCb0hWu4nPxP5mrFWZlonyxgVGNYGLbP04gy7Gb80ULSKs0tk4WxhFuZbt6njZNDfpJ0iOrhTY6iSt8Obh6PsCaLY9TC6/mj2W2JI9Dp93rWSXSUoVzeS1ZvvJvm7TaQHknKbSQM+uL7cLWp0pJO+U1ru46EYHVqW+5/DzdjCm8v3HgRwactWCkth1Sy3xQm85wveW9OiMCdyOQ/dKaPX/pgJFp1GwtoyU6bCbkiW5kgsmbyjMcHGqt1awz/3NZvx36j4rIIOCxSU4daWTHnqZaIxmEa93CFCzc/xurr4WG9A8fCJA0n51VqBOIZ+nCmdXlk0UeML+vPCTjcaU2fV48umjMIGDbwWKroLAJLnM8G3KXqdGYFaFr+ffRGbMKN5Rq2JnOZdrCVrlNR7HLMJwrElkX8/nVg9bv7q4WqpMiIAIiIAKrBDQ9WcWik4cQ2PIzHGiVtfMqbFV2lTyJCRlavVRy0mO/YTA3+jh5ieRD3aumrNIc0YYFy5AzoxQiATwbT+A6niL7FQRswLzOJbpF4YunPNtJixlLdgwhttOBTnmsq44F43ABaVkF4wxjs3NZ2sgk6ZLnOQ8zZHlpzAFs+WYP4dTtYmphYpv7IbTV42ihDgXdtOkLpbVf91+t4IEnk0a7unLmLQqGMix7cni18FjaqRCgbj8FgUJ1t1VHbA/eQeKLo+hq4kJaTCO3ik49zxs+SXYItkfPF5BSq6P0rQlEBknr4i6Qf7sNfVvDCa2UJC2RLZhHITM9DJ1ooZDZ5e7e6PGHnsv63a2yEvQnQDCK7biYRPLEyvcX3lmiXUGPBnAW1DpZNAVrZBfZuMI6ps5nk3oRiZt6HsKKnP048qqDLu+tOc8iR7vnxfmacbvlupJuYIfO+5+pEhmGulfGSbfmuGHv6sa2UUHhJGKomU6j+vbP1n4o2o1i/WvaukRW1jwv50xiYHu0eDOtdR2VvwiIgAhclYCmJ1dt2TPWa8vPcOBaTzuvgm2ILpsv/KDT8mreGdxBngWFwji6PNlOdJeacrexPN0snPAS6ef/eM5UOvMLOz4Qv/QcDagg4N0mu0gCgr5Dr0pGreiX2XNXSrcnyUyM506ZIVuVW1IXbMJCwyXw8Hy7Y8JkU900hR2gRV2wdSJzB1OjMNx8V85UbkaGKPTWkeupA0Akrf3cRYkP/1mxaVLrgo4qLB0DKFtD7kor7bSLSAkuQKDwGdwlwHDDYM1nWBlAeVrHjAZOstaoUdN3ZnaRKsGxBLJDWolvO1by05WejdpT013vAKXPu8ehJ9ESnmwL03gUMkbm7J3EUOmjjjyCpfqkClnp9usRcIZq9enzjfDOD+9q/vby2Ooth5xkJh4+73gSGsXI+keB1Flb0n7Soaf4EOAnKnQeNyeZ8/x1xODaT8qUeTtVEPnKVvkzLBa6jFazLT9pj9fhk1te1ilysIGcogpnEfIsQ9hZeBbKed6ZzpXUlD2W6ZHxd3K/OUHP9wzi/qKVUgREQAREoJCAbY1fadwvBKXbOxDY6m9b5zuI1C4I2DZEl1VrBMHzufsW8cfLCp73jJqyStuFrl3/5CIsmtgGVi6WX4rjKeZ8GLSmIOCQ28WPX7x4sewTSXWmOzr3ogizJabTVp2YX4dPjJPe5Q1rNx23GyCXZc1nUluTpfrRPo+7HM4HjFSegS8P+ki76zNdCjaf8S9YzrcceFBS03Kx7bdnPPk36g/STh74SnMBAuXPoBMCQw/2DNHAvAMa2sTO21snw1rbfesUw+njx495W5q1ll/5i8CwBFJdFYNUJJxGddOTtnN8SaabYJ5V6uX8YimwzoiAQcDzFiXvMBs5DH5p91WQVA1wVH0jb2mjbYCpnVOr4BRKDcfElnP2JYxDGX7+nhZ61XEy5L0/E46/W0U7m2/rdvu8x016iCvSFnu6avt2TmqSeSq+lcaz6Lh1r84nEUh1lSdlrsTVCYSattuEwmPnnMudbrTLZaw+o459LrHc7jQIkYcRPNUm7FMLlSICIiACtyWg6cltm37AihsWxVExPOO4mww4JU3p9Jwcxb+kasPeq6ZcNg2u3dkbxi4S2fMFHlgChz5//kyQAIG/TF05JoAzepB/s5RgnDOMyrabjFoBK/x3HOHHlIQ+QQ/wLGttyc83telPUTfaSsx5Zsih/32ZklYmw+yOvsww70y0gJSaiR9Ias5Gep6OaIMTI/F0afClI3y1HUh6ogd2SZIAp2HrTYs9YthpGo2ydqEnvUprRt+TTa0I4xEBhdV7hbRTakMo/UkJsHkbFh2+chQXB0YtZtsP+2E2mo30W5cwh3jqecQwuPn3cFNklpNIBQggUjgrmK4y9LA2Vl3PzEXr4EQEsu0Zetc4vf0UwLNRV69dt2c/qcr40drtgxgx9KzZy/qNoOlnKgGsi91bkjZw3c2tcwLbykIYe3mss7RbxTHtCo3ApvuRO7VK6jbAU9Uw9uhOYV2WVSZNXhjrMqs7nIne8ctrF0CBfReX7bLevd1O4PHcOpey7IJaXLXHa+cz1UKwo/LkEeZFBeZ39sN+lHjXKJdeB+RuRuk1oA1Vi6FmOpd5VK9h9R3eUYmlRoE7xfjw4UOH5S2nMEomAiIgAiIwEdD0RD1hHAKGeYYX4igrgmdkhHl6I4ek8/3tpPi3cXrUmJKoKZftEnr5qry9bHs/hg4CxhUeeW+XvKIzBOnziBJBwt9lputRHQt/QgZVXgIHLzMjgSd6gJhje4Y8SAQw0fElY9tRbndMAQAmNSUB2YRlF3ahdrc32kg1EtjTdaNbVn9226KAOIykVg6lLenYYT43OWaB0H5pYZcDcfl13dbSTrvMleBKBNDPqSEO+OIx/Ng/hhlynqrkLp5c/tAADEO1xojCdkEMbGD+sGzR5LgGMN74s836wkJ1+7kINJpInwtCkrSGiy0pn6MSZ4cxZQic1LtGEyxvLMigpFuuSiB0yW3V0ek+3rr92PO7M0TsjWMl9JQeOZqaehKcWiXPL4RphylLLOlqx8MpzPx0EOvU0y4jpIlm9HmDFNNwT7tX8dqvQkOA1fPRybxeF2XS4mfS20QtBBgwTzxF/E2zV8TzdLABazGgSJPVyhKSVOWAreMXKU9X+/MPUzpnOjytF+hU17D6wuY75NjfP3kVgQ0ODhFShYqACIiACBgEND0x4OhSZwLGTPDAGB48gbt2Ywao1GwbOSSdi6qrfrmMWl/yFjVl3WbtMGUYOgg4gyZhkfzhVuNewiZYCQi/K5SR4fVuwX/BGgNfwc6uGuMTjubdTdHxWe/uikFEslPzZkvruZHQH0+yrTQHut0hHK1wbAk5naftaDieETvZIVdZSR2hM/jrPukZf/rslE7vZHb+unEmMC2yzj8zDrCSefkhNYrRKEjayYCjSyIAAawazGX+iJedXj3KnqwynvLHCx5DvS3zD8N2xFFb3e9wAtnuS8PTdHilmgqQXfFBLLF2kUaF2CuaPYWSTLefPdq7CgRlUkLAY0iceifg3Qpmjy8l2JPuxeQLVTrqsWmYDg60XfHwhmfLgBsELw1/vNJG61A1csM9grcnO89dga+a4NOnT+GyTbaXiUnBLqLszHdzJgHO0t1kJb1uN/PCBLu2Ey11LgdgIZD59mn2Ov/UgQiIwERgwJkOc4oLjMIXsPoOf0ZY4nSuL+uzXYc3lgQQAREQgS0Cmp5skdH5/gTojaFHKxSA80SesNAZnuxzjHshLKiWY5AAKo93ZS66XcAVFdw1jD3ev1nUux2oKSu2eLt+Hgr56/DHxY4Jm2Bt4OPHj3hmL1a1wurgaeXDNCWZ4FW3l3vx5z5+/Ngu4sBt7UPBWGvxuNfDW6LjPs9qVOj0M6Nvg301q8NP+l+qPlxUBDiLtFum5AgMB5SBOMJyqZIsWrs4aSebj66KQEQAywTzg403ovNJP4m8n0Ixku5SYhEQgQsTqOX2KkRUxUpxyuCv8oHzoK26yPrdIqPzHgKY355kY75V65GcNLvPyPghL9GEq+ncnI0Ad4lBtTx6iU7Fe2j4MIk1YcmHhZ/xG8LZ5Xomi8J0djcm2JItymc1WdOO5/FSDjgEz6B2DYnd5bc5Kx2IgAjcgcCAMx3P6D9+0+zWQsaG3YjYgU5bAlNwqA0F7HrpqgiIgAjcjYCmJ3dr8fPWF38XfqH+8u8GyueJlOQ2IU633aQginJerc6u5bx6101OqikrNnS5D9kjzJWDgKf6T5EcSV3TA+7saVCjhR9MxCf+4sWLVQ5Mj3e3xiFGxw4jXs25xcnyoNgDlwB3OS+JhduiLK8eeMbpUjlQwrDoPgo6LFHHfQiUt6xnuc5ZF2knJyglE4GQADETvADmmdSFd4XHrEkzvG4ZOWFKHYvAgQSyXTO33Sc1u+LZqCt2j2EDfToLtuu1r8hcWd2TgGfXhxIbYwSq2cpwBOGRgTe+wgkXKrrdIgHFhWUZBDorQ0OSm1+KZtB5s3vnkltTF5bHcTdyr9u1nbS6dvNHVdUXgZDAmNrs7PbSRPgatQh7S+dj1pQ9Axbb9DiNh87yqzgREAEREIGJgKYn6gnjENgN7MHV0N+uiFydtd4TI4DK75Yp3N3JbuKogquJZTmvYplOqikNOKmXmroTZ2GuHwQ8VZWNNPxaZqZz7QOiWwpjo9ktbzkOTRHA9vR4qI/jeHb4MHrCru1o3Ft+KSP+2LmIVS5bUg74SmqZFEnlZiduutCYLZVuLCewa397ilgqRs9dyzTSTksmOiMCHgK8AEYQj2deZ+SGkcMgi1VjpNElETiQQHY0pG2lH1ij1kWfuuJjLo3TZMMK1ro7Kf+rEvAE3mV8jWcoXLYyPNa/4QEVTZEKnVq7JXriwslE/oFdkh0SYLeHjzBzASYFGeVGW02v5oCHuZ0Li92gVwuNTp56CNbqWtSa+ikCdyZwam02eMOd3eo7Fi/DcWR2rsrD1MD5LZHV23VSBERABERgBAKanozQCjeRweNUJEaw8xZFlDj7A+sG1BEv4akyO1ce7lizLeeb9E+jmmpKA47/Er7Kdu7EUIy7BAFTZ7pmYThICO4ax8RGF/pZGBWiWS4Z2p91Y/AY5+M4CG9Lu9vQ2REYuzk7E8yjsjM9ydg7x5+4T8rCfthHyLmUc0k7i60DD4EqjetZNdwVRtppF5ESiIBBADOaoI2MITLMkzACTMfIzgkT6FgEDiSQ3b0LTd8Dq1xYdLY/d4QppMdZVsgn7/aMNxLzCtJdItCHgCfis8pLg32qs1pKtjJcza3/yehGY4VoAAAgAElEQVSt5pcvXzaVIQwq3SqoyhRyK3Od9xOI+kZegDiRxFE+qwI03bfD0+u6LRusVn/35OGe0l0JlUAERGAcAmPOdK4RBHB2q+/AXoo94Bnr6b3yGR7YTCpaBERABJwEND1xglKyDgScTkW2KOKtZucbwuVis5yK8YNTlI+s1trmbJYKY8kILGaRiz2AWwc9Zy+lzbXQAQTUlOXdoNvk90ZBwLQKrxGUt83FcuBjeYUL2yx4zEGl33zzje2tJnH1waOkRaJvBWZkVUgvo8ToFqe5EN7lWdII03c4Ptey2bmk7dB8VyqiSixLlUdM2ulK/Up1OYQAE9fy54iFH8ZZ+fQPaUEVahPIsACnDG+7EJgd/Zy3j6DdfKlXs5s7taCk9IfPg5KkVWIR8BCwvRlTDt28dR6BM9LYQS3jr42FgdpMzFtvnxAWt0Vb/oEtMp3PR9NwY5HJEMzzQi+rRzg/jUwKL0UVWc1t8F63+2Daimi1yjopAiJwVQJjznSuQdtWtuNbfQe2AuOsTQ/ZFAF8YAOpaBEQARFIIqDpSRIuJW5KwO9MYC3j8ePH7I/bLbCKAIlG6yBUAfcar2qzmjDF4/Iv5haRe1Tz6dOnTZkr84oE1JSFMLtNfn9TKOi5bkexMjfzrOucq14l0mL6fPjwgQ63O63dKoUbGYTQ3Whq+xM5wO/2zsqWtNF5j289uiX6efjid4YA2TEQUd0r/uym8qrInMG8SrnKpA+BKsMEr0YU2srSTn2aW6VcmwAzZCaWnrV8mwODFHZOlZcE7IJ0VQT8BLKtkQHtQH+tS1LmVTybc4moy3t3vdXLWzqcGQROh5qqiJsQmN9ttut7rqnrsi5nfxUk9FzlbfW6ZLJ1hi4RFreVbPBwzC2xr32eSX3efNwzcfBsDViC1+MKOHuvO7siKmlf3SsCIhARGHOmEwl50p9StnkNx150uyvIWBraLyAPr+4SAREQgQEJaMQcsFEuLBJvLNvxVGHd8Q/wR8gsH8LixjxHR5jhUcesrvKB+qNKV7kVCagpS2AyiSi53X/vvXYChkvrbwX60Y+TkgGjcKs81tRZCWNreqNSLBIzShkJDrm0O5/flWp6YWU3WbsEGQLkxUC0qwI5n8vf101BN2WuzLcIVIloKVd30k5bDaTzIpBEoNZXIFhod8YGJYmnxCKQTSDbdhrQDsyGkHSjJ5BrmWEVq2CZbdKZEWRYFXhYwVal1UkR2CXgMb+ZfWer310B+iTIU4Z9ZPOUgmk3+UCwzfwbqHhyXqbxdAnu0ntiS3SHnJk2laFoeognlncpJNa+x0xqGn3ujCg6exDw2RXRsvPojAiIQB4BTSjyuDnvkrJ1ggqTsYeRvcpJYkZh53gd5qxjERABERCBYQloxBy2aS4pWEasGl2Uux49ekRMF/vmYq788ssvl4SjSonAtQl0m//eLgj4cD8p80M2yl7+HbtFLlvlvX37tuShsh3luODZb3i01bIqc/XDP5yUoSzsxirpBnn3ZlQhr6Bad533RataBK6dT5XNvQqDgKWdrt3HVLueBLA9nj9/Xl4i02y+e6CpdTlJ5VCRQN5bSfd0a2Y/vCOYqVO4W8WeUyurYQXLbu5aZJTPSQmw6/+u5FVmCrulHJhg2Od6ZsLebDzjnz9/7uBD88zpDvcxzmR0QDQ2Ubz0DXpIXmS2J3QYwyAvc2cDeXodMozmX13WzlYm2mprSUxnROCeBGxdcU8m3Wot+EvUmBC7+/1j+3WwQpey6YwIiIAIiEAJAXvU0/SkhK3uTSWASyHblUSED44LVioJT5oCgtleV7sXpTbBVnqtKWyROd35YZuyW4zZb07XZoUC4yfFW3pgECQ7RqzuJsIqPpG4hbUruZ0XR8Cy+55rXhF4sbv1ab+EnkW+3dxsw3H39vIEGVHIB/b/1fqOEF2xKphO3pNAlQ5Z+JRJO92z76nWjQhgelUxb3iuyYr3uBrJqWxFIJUAA9bqtMLOp3CEsjMf9mp2rfMiretyyLD26wqwlduwgm0JrPMiYBPwaNQRdIJdC12tSMAzKcteuakop7KqRcATBNx0G2Aq4gkCVq+r1eLKRwRE4HACmlAc3gQSICTA+372W9OKAA5xEV0xeVoUPBdisY8npdf0jTJbgAOvPnjw4MDSVXQ5AV62LM9EOYiACEwE2JmRbX0LaTAKh04MPJYYKhgz/Dv+a8OFddftInBGAj2XFW4XBEyHQPeFOrFzF9laWBphR5nXr18jnsfjnASNPYDHnNVstUVS7Q73VWVEIdu+jKTq3zBxBvAbUjp1las0caF6Kbx94i/tdOp+KOErEuA1pFovgH3//fcEAbf+9nTFuiuraxPIfmuFpZq7eYKyF6WyIV+77021q2Iy3QGU6ngWAp6IzxH8NoU8bX14+AyisHYVb2es9EzKcDBWLFRZHUiAXf08vrInT540FdLjklWva9oEylwEREAELkNAVl9SU7JDk/3yMDaA9gWYkLLpILst2LiS4N8wMVEgr169OnZfsBtiV5VFQAREYBACLFkyCrx8+bKiPLiwZi8WTnscmIw1fOJgzBitihVXViJwFgI9ve6/PguUinL2DLKOxDb2Yx9kgRmvd11JeJdl2JlMlWnq4YvfPfVF1J9r/TycYVJFLgA8qb43TFxLB5Z8a0Da6YYdT1VuSqDiaj27f5U83U2rqczvRiA7BKTKKHMu2tlVHmEicy5T+VwdQ9KKwEyAwd0T/3egN2kWVQd9CHhiMZFEqyl9mqNDKZ7dItAATb9y9uOPP3pqmm0BejLvk8ajb/tIolJEQASOJTDsTMcOnz0WmkpvQeDFixe27acvg83YiQB+9uxZto9lzufmB8Rp8TF3I2Dg5nxUfRHoTEDTk87AVRwEsD3aTe3p0hg2vLFDKDB7wbCrES8yaVlTHU8EjiXQc/J7x52AawV4ZfSS+Q2M5b3jLCax/w2Iqlg8vMXy9OnTZWUHOaOZ6iANobDaQRpCYkwEanVINEz2krC0k3qjCNQlgLOeGW+VPDGQMG/4eEKV3JSJCJQQyN6QEms/e4QqEfjAe41ZmCHVOBM0Q0hdEgERqELAsw0wBTWN/6tSkcJMerojC0VtfbsdCDKVrmGidSv0zJ8vfuwWx5xiN01JAk+vw2F7iu854Fep4lgu4al7RUAEREAEDAKy+mY4076288/lwfPnz+UGnLF43puaE+vAJgBMdS0bka6KQC0Cmp7UIql8KhJgZ0b2H/H4AUoKZWKOu2PyeBB2jFvj7F865RUagij4o2q8uRf+y8mJldwRJX2m2713a8paAUieBrpjEHBPvlEbGAtL2av4URHlP/EmM96Uy8Mowlss5fK0y2EeCUqK4H3NktuPupfXfU6xbHAUH5V7ZwK1Ho2STSOkne7cA1X3FgQI2WF5o9bEj3hivtRTS1e0qK/yvAkBOiGBIBlDRl5E7KmpGrMwo17lEyIjc10SAREYioBHMSric6gmay2MZxmm3a4trWun/CMCzq978yXN6Ma6P9Xr6vJUbiIgAiIgAiKwS4D4G/a1NZKxEcDgq5yG8C0u1XKutpDtdHkK5umaTAKLgAiIQF0CfeKAZ5nxOfDHUung2zjOAnNARBMrO4iN55aFsIy1sDA3HR9IQE3Z8yXMXx/Y0kcVPeZOwEOFkrA32HfffVfYQD37caGoul0EREAEqhOQE6c6UmUoAiUE6pp/2veipC10b0UCeeFHeRGxFcXun5UnvG8pVR7eZT46IwIiMD4Bj2LUiwHjt2MtCXFMe9YVNEzUAn54Ph7b/smTJ609tyxr7aI4S68reSl6F4ISiIAIiIAIiEAVAj/++KO9xQ+LpIoAjlDX9a9Gmd/tp2DercVV3wMJaHpyIHwVbRMgDrjzNJ/oBd6AYuMk5+vQtvyNroKFr80jJJt7Yq2xMRMOE4+nrpE8yjabgJpyRtdzp9o7BgG3dtrODbk82NJNA+4ow1bwfOZmWQX/GdQxX9Lxp++ckkWdziUOVdyBT8FQHCSMCLQjkD2rlHZq1yjK+c4E6gbueAIF7kxbde9GIM9DtDUl6SZ254L4rlBeiXl488rSXSIgAscS8LwqMKDfpjo0vcc4IfXEYpKS7zZWbwJleAgBT4u33gaYOCRP3WWceCgpjQiIgAiIwC4BWX04CuxR9cOHD2f/XvZuN8hIULhqnFHiVW9hFy2+pnvV2qleIiACIiACfgJESfYfXlkhwsuBqTNUTAJxyYj04MEDAn9ZhC1fxmK0nf78zaGUVQioKatgzM7kjkHA2bDKb9xSVXUDU8rlnHJ4/fo1G12U5MZ7JIxbJTno3hYE9IJpC6rK80oEsAjLqyNfagZDaacMaLrFSaBu4A4WnSwcJ3kla0rAXrLaKpoRaijnzpactc57YvuWZTEk6a25JRadEYGrEtjy1YT1HdNvE0qo41oEPCGhdW3LWpIrnwwCns1vcBG0DgPy9LrLGCdVXC4Zba1bREAEREAERGAigEuE4BLDe893QvS612pvAQtwWDiWG3+Vj+ck8wjCf8Eop5MHl9KIQAcCmp50gKwibAIEZfH2Uf+u+P333zOgZ2+hYlfKfxUB2PeX2F/ikhHJfyMpkR+zhCjqt2/fwpDhlT3aPv/PHyYff3rrJglpSWI1pUGv5wP+G0MOXapLwNjUYdj5Eq7wL7/8Mm/hfKKHskbbslt7XZjluWVv0lle9OE5aKg7vAkkgAgYBKSdDDi6JALZBKrbWryHqvWA7ObQjbUIsGDA4kGGrY59fp8OTGUzgBe+DJlRom4RARE4ioDhqwlFwjcS/jzpMZ8eM8Id7jwTCRvUE46Z9x5OWIqOByHAl753JWm9DTACXKzXGXpml7YSiIAIiIAIVCEgq8/AiCG39RIgy/MMytew/A0CJZeA43mHqqQI3Xs9AoRjXa9SqtGJCGh6cqLGuq2oLNZgnLx8+bLzZ0h5Oh49ekT47CGrRey1xLflPf6QsGNgyLF2w2YNMthCLMceqymP5R+VftOdgHvGWc/EDf018g4iiF2Ci5GDd2p5x2LmoIMDCdDTeA/mxYsXB8qgokVABERgSUDaaclEZ+oSYPGjboaGXVe3IOUmAjaBvKiUW3XgjCBpmOeBtRtLV0VABMYk4HlVoPrbRGOikFQQwH+1FRQS8lEQcEjj1MeebWY6vBrksc3U607d0yS8CIiACIjAIASIcdnyEmDzMzVQQMkgLSUxREAEREAEROBWBNjw5d27dx8/fuzggojAEs3V+Q0fdmTAJKNcjzMEaQlXY7tf7DTeKiHelJ2DZbBFjXjUTzXlUeSNcrUTsAGn8iVDhY38WUnGG/Qpr4Bk42D5hEX00b6aXSsYSE6B7I6hG0VgWAJV3grNfn1C2mnYjiHB/AT45AdmDy519pPDDKBX80TgSWfd+pDXSZE8+5HcqjWKgmoO+K2DLYF1/qoEcAnxgnhq7YyJSWpW46fPqCz6Sl6k8VtWEopALQJbQQBh/iO/uR3KqeNyAs5R4yibtryCyiEk4PRVtm5u537klwkCruX0CJtSxyIgAiIgAiLgIfDNN99sGXsY/FxiPdSTj9KIgAiIgAhchoCmJ5dpymtUhDVH4nF5QZ0tgfnzvKZepeJEc/XZD5h1VdazPO9jT/Vi/YuPnLd2y1RheLdM1JTDtvhNg4AP2Zh2a25J5xh/YknoTElUHHXnhQxeXhnnSRif+TisJIkIiEAGgex5o7RTBm3dMg6B169fv3r1astm4MMuiMqcjTSdw2ezH0mDLTFDnWthCKNLtyVAJ2SlyhPBFiJKTR/ee65jZ3BPVKn+b9tHAuinCIhATwK82btb3Mhvbu8KHyawX4vaMuHCHC5/bPju5rorKHxGcfYDz7JTh9BbT6/jDSX5Cs7e3yS/CIiACPQkIKtvSZsvZG4N/Qz3ed6DZSk6IwIiIAIiIAIiIAKFBJj+Y7fwR5wl1gtOA4/foLBQ9uVtvfshK8j+HW0OWUouZHif29WUI7f1r0cW7kqyGZs6DL54QMA0Gr98KYhXVYYKAr5S71JdREAEBiRge1oHFFgiiUAhAV5OZV7K/G3XZmDKyhcG2Huj50tZLZbMO8y6CxtFt9+EAG9pZ9T0Jutbec9pHtKMVtAtIiACIxDwvBcxuN/Gj7HFa1H+0k+R0jNwdIgKPQWrCwj53Xff7daiw6tBF+t1u7M8eUt2e50SiIAIiEA5AVl9EUNWJ6e9CaLz/GR7uZt4SJZ11xkREAERuDwBTU8u38TXriBbwBAKjKHy+fNnInSfP3/e1EXZblmEaGY+veiMAMbt9vHjRxadtQ3TgN1bTTlgo0QiKQg4AtLqp+HPHXxHGZRsrX3mnz17NtRcWk7nVt1d+YqACPzqVyWeVmkn9aDTEWC/fyaHu+G/Yb0IBcYEYrYQnjzXcS0D6Vy1lrQDEmC9KkOqrf1vMrIa+RZjFrYlNjvt4ZDauqrzIiACFyPgNEUG99v4G8WeaPz888/+rC6ZktVBj4GnIOBrtD4uSs/8pd0a2IzRY65cqdeVeEtmaDoQAREQARGwCcjqC/kQRMLqZHhmPuZjZdq9aKahAxEQARG4IQFNT27Y6CetMmsWbL/K1pMEBBMj+/btWxaG6sYE4xNjtbc6H2wtdoby7MKABcvb2rhrFP5bvRWqZKimrIKxdSYKAm5N+J/5G/5clpk7CZFezNdff+1Rx/6M2VTYucbmzzM7ZRXyWiTL5q8bRWBMArV0VImGKbl3pirtNKPQQWsC7OnLfv8ZpTCfPHUcsJ6yjEbXLS0IsNF1RlyIMT1pIeQheRLLlTGXyQuqPqSCKlQERKCcgEdL4IBu8UmBcuEzctDilg3Nsy8sOeArs/PR1VMQ8LwQxXJa68ff+HZciDHD2Atv73m8O0uy49J6iqqyREAERODCBGT1zY3LULv1Sg/RM+yuN6fUgQiIgAiIwPUIaHpyvTZVjSBAjCzRukRkTjHBbBI8xQSXBxiw2lt3V0dsra13saKmxAPDqjErztF5/RyEgJpykIbYFeM3uymUoAoBY5W97vsZVaSdMmHkMMTOLog4YMah1j50j3iMgp4FPzsrz64hdg66KgIiMBQBz85PHoFLtJy0k4ew0gxCgBdPPcvnW9IyjA71gtCWnKvna6mL1cx1UgSSCPAdqFS7nQ5MjGzJaJUk4SGJU5lMQmoJ8JDGUqEicBQBvBO7RV9mG2Bqasfeyb/hGTiGdeLt9mQliAh4mnsrZijKquSnR4wOscglVUi9V3FpqcSUXgREQAQyCMjqm6Cx38fWizQfPnzQm10ZXUu3iIAINCWAtxY3BXMEAhiIXmWSPv1LoSh2DGn+ZQERNwVzBP69tmu3Keo5c01PZhQ6OC8BNgnmb5IfNYIOQZMQzpvn6MMTQiZVaBBv5txDip1Z9HGGKswbZaKmbAS2RbbaCbgF1ThPe1OHMdeTiOlxauS4tnu/CTjYmnXv3Vr5ehXyuy+QVRZa2YmACDQmkGcQR0IVLgxLO0U89XNYAnjSX758WSgehgGTh8JMDrm9iro4RHIVej0CLFxlvOTdyNofB69zQ8dQYMKpw586FgERuDwBz4vBhbb9UAy1uGU3hycccxCPll0RXd0lwIKW542+J0+e7GZVmOB6vW53lmTHpRXy1O0iIAIiIAITAVl9cGC4x82+HJgYiYiMUQSwHhYREIFxCKCvCMxga0+0N3umvHnzZooDZs4yKzEO+IkTgz1ZWJQhGYmn3UDtQJRxqnmIJDPArdI1Pdkio/MnJcC7AWymi0pBsWDwZHz2kKemSjyu/yuyigAevLOpKQdvoEg8BQFHQJr8tJefB3xJ6/3793ZMT6E9hIU6QrhPRqjEsn/s2o7LW3RGBERgZAKehcBd+QvVS+Htk3jSTrvNpATlBGxrwZ8/kYjEE/vTK6UIiMCSwKtXr5Yn7TOXDwLO2Kc8wylmQ9ZVERCBwQngDd+VsMoberul9Emw68y5s0lG3T1zKAUB9+mrrUvxhN7yvLCmPoIk5+p1u9slVPF4tG4X5S8CIiACZycgq8+OAJ53yzt7Q0t+ERCBsxP44YcfCK4inJellozVSW7BwYvXgpnLFPN3diDV5df0pDpSZXgiAhg8hPPyFKRufcKrCIXV5HOLztUZRQAXom59u5qyNeHq+f+meo7KcEnAUHAD7iiDubn7tTvWyahUSegPJik+32M/tlvFh55hkS97iM6IgAiMQ6DKQ10YKCDtNE5/kCQGAeIkDAvHuHH1ElPKKq+Wrmbe6OTugkqjcpWtCKwSwF9Mn/REL823M+TxIHeIbplL7HmQoVLY7e+qNHqSV1kicCICRAZ41OaAfptsyLuxdx4g2aUPfqMnKpQqaNO4wdvRKZ7nBYBd76izLCOZc8uuQg+DIUCLS7tOldtuTjntwwTzO2vail1umo/TnRTJV5GqsroSAVl9jOPLIQnVgQ3QbeKPo2a2MGkR57h/pX6ouoiACBgEMA4Jfau1woLGI2yDTSL4G2EjNqPinS8tx4JIgNtOTyIO+tmNAM9+5z0iKY6XBFARfp3Dg4Pdkj3VYsdJZxgxEREZ6zjdGksFqSnP2AcUBNy81dCPhnkxmhuXOAC+H2FD+fDhA5Nk4nenUGA7sXGVkYa1tAOXTxjwmHgbrWMIP1/afYFsTqkDERCBUxDwrAXuVqQwilfaaZewEoxAoJZ/aqoLn0043UxP7qER+qFkCAlgXfMXntk95sU8HEC7yc6YIGOf41R6Z8QimUVABEICTsu/W5RAKFuj491wkDu7OOYQDQP+lSLCjWre4dIgze0Uo/MCYWEH2I1wPVd1CmlMtzPVxc7cJVOlrHtmgnLG+M9eor4nNNX68gRubvWF0bdzW8NkWtycz7Q+YKCflb+8iK1pK38ROBcB7MNnz54tZcaqYXmR6BEO0BtYzsQLMk8nmIE/tEqoWJa3o3PIlti7t2/fHhiAsRTswDOzHt6S4YbTky0UOt+aAPGU08vGnd9KmupFV0eAWYbdyjLDylu0Jd7M+U41HFga3pVECY4ioKY8inxhub8uvF+37xKwl593p+K7+VdMgB25G5SMIp6tRgaJwvUPAo7RHRWrkJpVYaAexf3000+phSq9CIjAyATKH2ps1vKFB2mnkTuJZJsI4G+qiAJfzOn2w+Bhr0hAWYlAOQFe0kvtlvZUpVyko3JgipE6oLMNcPnwfVR9Va4IiEAeAY+iKHR65AnW7q7d4AOWFduVPnjOHuO2fJo2OIT7iOd5/Hd9pOW4LtnrbDUylCe8vAU9OeA/JxRjN/jAk5XSbBHgieaBZWljK4HOi8ANCdzZ6mMLzOXOBQxAPfcApsuhlELlf7FpxQ2fKVVZBCoSwIUbRQCjo9jBl2BflkjYr4E3GXgbeQpO5V+Oic1AuWFYolvQZrgxDXkwyAnAyIveM7I96SVNT07acJcUm8d8qhcWwlHrMqgXVI1nYp4dnuuMAAYFRSgKf+SurqYcuXUM2RQEbMCpc8nW4ONM/KYI4HBSuqw/IxMDQ3geb3VqqEF4O8fHeujK129s2zGqrH6KgAgMTqDKawlVVgqlnQbvKhIPAp4V6yRQzt34kvJsmrjKw95UQmV+QwL21GMJBOP/hx9+WJ4/+5nlgt9ujWYf3G5KJRABEbgMAY/tcbHhfte3bjuFLtP0y4owE/TU/WL9YcnhJmecxk+Ht4M8U6py50DnZrU3FC90I3euS5XispdOq5R+q0xSp0K3gqPK3pDAba0+gueW2mCKAN5lUrefRHMNT7RNXQGUmwiIwJgEiOVlp95QNnySTEiJDHaqKeYpRAN//PjRnikQZ0yeYUH3PNb05J7tPmatw7eRM9YvalUKVYOVsmuZ4CXLeM0S7RRW05CZlxnmrSeNZLp0FAE15VHky8tVEHA5QyuH3besxlk/wFK041n/+Mc/Lo3FaZCwEOxdY/ywjdS9DIquRzHNeXmdbufCvGrqLhG4AwHPCtwuB/sd3N3bpwTSTk5QSnYUgYy5366oth2ye7udoIXAu5NkWyRdFYEWBBg+Ul8yjPzOLaTqn2dqRO/z58/ZVKO/nCpRBETgWAIer3SqUj22Rp7SbQOmqT3mEe+oNM6ZYGv/FcGp+NkePHjAsm4L8/UovKOVO8iz73QnjuM6drajrUZsFeQs4lzJbCDnqsvg0toRHoMLL/FEoAUBW+VeUjsRrPDy5csIJhyIdHGG1kX3lvyM7I3TDegldde9IiACWwQItAhfVMDhQCzvMvpi6/bwPJ5M5o9v374NT0bHeH2JOY5O3u2nPd7ZY+XdWKm+PQnQMw90+2AXffjwYfcdXaevLOS2tMTCq+Fx6gpOeK+OOxBQU3aA3KgIBQE3AvvPbHfX1PvPPFcrTLhANCONkhHTthXQjJXJIBGlT/pJ0VXC3ZIKnROXh+tFb/TOOetABETgdAQyzNllHWtNqqWdlmx1ZhwCLVbXPLuvZRNoIfD1ooKy8erGoQiErmSPYIx9zhgUT24jpGHakqRP8Hb5PRojVFAyiIAI1CJgLwVNpVxvtd528bcwmWq1V9N8PDNBVgdbO/HYq2kawnCUaffQdi3uae7WAd/UziMGM47Wva46Z9sMu+Eq+/XGkep9plaGN+xdtdApn6sSuJvVRzDc8pvFaIZDIoDpVNFco8MXBq7ak1UvEbgMARywYdwIMw7OFO5KwHKkHaSBo5gXJC7DMKMimp5kQNMtfQh4fALtJEH57C4kRcbMrjCsyzhvIQSiUPvtCtMoAQYn352Y/rbC5xoV3TNbNWVP2tXLUhBwdaT/myFGla3mBokd4Q0ze8N55LQNRLZqL3xXAwHQlf/LruMROxwXlma3cmHmul0ERKAngXKDuzxyd66vtNOMQgcDErBdJ3kCNw06aSGwPlWT19C6qzUBFpZSB6OLhcCmVoeJzOnCa1r3IuUvAncg4Hz/4Xqr9XY4WguT6RTdyTMTbFNQ/0gAACAASURBVB0VSp8M/UsPHz48BbozChly3pLfflK27ko6P0KvSxLYmdjGe8MwTb444USnZCUE6Fq13skvEUP3isBQBOyx7GJWH3bU48ePI/6sbB4VAYwk4eZBdkB2JLZ+ioAIXJVA+KICCopIsio1ZZHCjgNmqfHADUer1LEkE01PSujp3qYEPD6BpgKwS6Pt6UpdtN2NKp6rk7qCM994+AFRbQg//fEm/+HyNBJATdkIbJ9sFQTckPNu/JY9CW8oWZA1Ufzha2fBlX8e4kHzjEBEEu/Wd5l5eAZdaYcah4krHmMcF87APXwqCpyaFU3MEM7KJX84Q2tNKlLFUHoRGJ8AvsJy72ehJgwpSTuFNHQ8GoHCoXO1Ok0DHWxfz6o89slBXuWyhdTV2xLwT9EnRFiznz59ugYuJhRJoznPssIFrtH0qoUIpBIIV+W37r1ksJpdqeom0xbboc4zCHrGDntppLxG0fAta7Mc6VYOnn7egb/Hndi6120hanfeVkHtyj0wZ/Y34ivPOIs6dKoDq3lU0bgmAEuktWdYP0pIlSsCRxGwVa5nNDxK8tRyseWWIybKgaH2wDd+w4+vjrAWnEpV6UVABOoSiHZV9MwF/AKwmGi8eMZsN4w/9md7h5T2WHkHAqrjgQTq6oG8ihiqgww9vrK5XOyx0PiZzy8PmMQRtrQ8rzODEFBTDtIQ2WIoCDgb3c6N7Gu7qxYPNyxYI7dfUEAF8/aYc56M/VrozcQGdW7Gs0M/8TLxx4l3/J/kjGfDvkJHTANNzCspCMkfS0q8D33Upsv/h5p+iMB4BKI11wwB0epMtjNu3LpF2mmLjM4fTqBFwG5Tu6j6iqAcZ4d3QglgEMB6f/v2rZFgealwxFlmeNSZ1IroY+tHtZTKFYHDCTBB3pWh0MWxm/8hCexKpW7ycUgVqhdqfx1rLm4ZXDJfqnIQDkm44076YcQqKJpm4vTgtebv9H/W9TA0BTtlvov3nlFQdCfc5jT6Z/3VJkCXAyy+buf6RYenQEWIwDgEbmL1oQdY84pWY6k7yuFAzUDwRNgTmvo8w4J0LAIiMCyBaP0RtcAGXpGuKBEec8hQNcQaOicgJTIMeK+mJwM2ikSaCfBGVkUlMGebdIDPwVAdSU5Cp28N8Vq71yICkZUYXdXPJQE15ZLJuc4oCLhJe6GvPcvP9iS8iWRBplh7u/ErGIVJXm/SG+NEUPjmIUp/1yDbvDn3AtsYs76Se/ff7wuXakryqXsv/TCaVEz5ezpnXUmUmwicgkD5g2y/MJcBQdopA5pu6UOghRu9qV1UfYOTJ0+e9EGtUkQgjwBvgiX1Uib2F/AFR5tq7KIjVDppsrOboRKIgAiciIDnBaFLBqvZThs84/19Mod3G8/mK3iNWhjAc935alO4LLHrr5tv1EEqAc8ilv2YpJa4mt7T65rOj1alKj+5O+1q+hyVy68cREAEROBKBOzh7DJWH0uK0ejDmcP9G9ELh2cc06/0LKguInA4AdbrI7WAEsYZ++jRo4ofSX716pVRU/uqceOpL0UDxLIump4smehMTwIez0BreYyQ3KTdoPx16ezy8niBWkM+V/5qynO111JaBQEvmVQ449RcB64nYW4aCn1CwB7AqTuxYypxVwlBrN5dwUry37q3MC52NdZ2q6xu59+8ebNV1g1X9bZQ6LwITARSvx6+5IZftcX3xKWdlqh1ZhAC9lpChpBNt7mKvGwZ4oW34LtX4GAIRMdjEsBATXrPjY8Uj1kRp1TYt0mDJpOOFgO3U1olEwEROJyAxza45Gr9rg2zu0h2eNtVF8Dj3W7tqoocOGcflKu3UcUMw2DrrWyrz3SWBY3Q65ZSlZ+xFcgllWo5NOUgAiIgAo0I3MHqw5cYWfXYbLxb1QipP9tooO9gWvhlU0oREIH+BCKdEApASAkxG+GZ7GO2Fjbu9e/saGRyukuanpyuye4m8AgPpuHvSlpd8uy2MLWvUWKLDmDrgRYlnj1PNeXZW1BBwPVbkI0bo2nnVhlHvV3EAjnxx7bXm22x8mJx8CwUxgFDz7ZTt3iWnGd9JWkYi8pC5lo2epRz9k9aeSs0ufUGNtky60YROJBA+Vuw1bcBnmhIOx3YK1S0TaDuCm7rWV/daV5SoKGNUVdFoB0B5hpJm9xj0LKTbjt5WufMg2lPcEIBsIeT4IT36lgEROACBJzz9wPf3G4K2Y5C8Lt6mwq5lTn7uuF2w2vEHwflI5dzo7imxiodMlwVpoFS38nfwqXzSwKePWDsZ2SZZ8aZsMW3bm/a67YKLTxvK5AOYAvl1+0iIAIicDECtuK1lfb4KHitNxpPGTpHiAAGXSTYVacV43cSSSgCgxCw1yaiN0JLZLa/C+ec/JYIMNq99khnj5Kj1UXyXJIABsPhO/cZD4J/J2D8Wv6lmc4xcrYGvmS/KqmUmrKE3iD3Kgi4ckOw/OC01eqGziRVg5mwrYUJZSvZFovoYWKIk0SKEvPWC2s50cmmPxlstkJmneU6292ZW3kyIz7pjKsI5UCUw/gEbL3UVH6mvs6XN7bEQKWXqM2tbDkv7WTA0aVjCdQdTRqF0U+IKn5UiwyZEhN00gc+2gnhMS9Zw3CGK/URTKWchQBmedLDhQF5uNcpjy0PS5IxTwRwZ2dTXr10lwiIQCMCHuP/wm/PGv59gA/rHMco4rVzQihwv+A14o+DZ8+eoc9fv36d3VWc74Q0Dd2IhrCksTu74tGNMjtDICXbBIT5bB1De+tSeD5vd4Ywh/7HtgJp+hz1r6xKFAEREIHxCZzU6vOAZQExsqDGiQDGgxcOiBeeVnhaSmlEQAQgEOqEJRA7UHWZ3jhjL9lULMiQYahLNnlNT4ZqrNsKE9kz/TkYDhDbkgxF9cd4GMWFGdY6ZrXLL1utQk+djx+XmnLYhlYQcM2mYUGC5QdnjkcZFniQ7eUudp0sWT6Zqk8wXOG3C1nLqRuys9suBPTYxrGdAyP0ONE5SGJYDEZ8sF1HXRWBpgSi9+OblhVlXv5QOFeOo3KdP6WdnKCUrDMBvlRVq0TC6JuucNd9QjuEZTAvZTGDiBbMRThjXj5+/PjRo0cEvpRvd1er1ZTPWQhg2PtNXGb4hTb8UViSNBLb/zfVOUdBULkiIAJ+Ap6lr6OcNv5aZKe0X0q3XUbZhRbeyJwIVb+6gMfgxYQu+51Mgok9svlXPjy5hWkw/MK3yikouy5hts5j3EewffDgwX3MTs9ONp40TsKryTzeD/s5Xc12hJO2AjlppUYAKxlEQAREII+ArXhtpZ1XYp+7lpsxsfnlIHsAQyAa6NuZkX1oqxQREIHWBFbnuXmF2gqnYkF54vW/yx7p7FGyv7Qq8Z4EjJCePkAMB4g/ytPzzaWpOraaql7lyCqrnv/1MlRTXqBNFQRcrRGJWE1ae+6s4KZ64tm3NR0hArWCS8jHH3Cw2gzwdO6NsXp7xsnCDYzDZZuM0iveYnRFOp4+K1kRtbKqSICInIq5+bNCe9uKcTcrIgKJzNtNVpJA2qmEnu5tRIAQ1cKBfhasbpDunO18UPiMz/lwwDDaOiwDpcSsG6Ni+cIlfjoCglE447x3FMLR8bAEWAnz+zSJhao1HegGhKfS78UmyrnzJ0e6cVBBIiACfgL2OtCUj19z+ssdJKVtwvk1arfq4MTYDdVl1SQj8gObylNflj3a7R8fvX7Tc17MgMhrZqtsb252+he68p4Cz/THfk7zyu1wl/1AXfjlig5sVYQIiIAIZBCwRxNbaWcU1+cWTL5oMyYigDvvKGTXNFoo1PBn49JVEbgDATsmxIjAS4VjF7RcbkjN/3Tp7ZFO+vl0DXpJgemlnQOiIoxG0Kd/I5Vh1UvF1eGI21V/qikv0LIKAq7TiOywZYRdrpbRfz0J5/6qZ38WD5Eylkzm25cHOLVtc3N5S3QGJ0XPTxITVeNxxEdCzj9Zczp2kJ4kIQzCWNHsuZ70/9u79/uodbVhw2/WbxUAlBCoACiBUAFQAkkFhBIgFRBKCKmApARIBSQlQDrId+/tb3lr+aCRjyPbd/4Ajw+ydNmWJfsZTSnjhAIpArQq+KJCyprjrlN559o1cWrO4aOn79yptdNOIlfYi8AoY+Jy5500jJ62zYidloER+TsPU0qTkocChGvk0OTYWRxXyEeAhx3p4Sy8TltQoDmv+tK/Lk/nYnEhzvmcReZEgTUJbHwk4PiLrvhLsvlPg/gjjjA/lXiLcFHbdOIdZOCjrba9M58WXfikjh3N1ilmRzvFOBk4W1bW7JzuaEYOdLiIVlbkqV25Zjxsq1wtq4l4A3LSYPqsHMyMAgookI/Aslp9KW40S/ixrHDN3CKAyWGlOb33tkfI5bQCCuxFIN62px4bK1fxeOJIqN9YGcgqHbsnWR0OMxMR2G/0TqXdUuYzXnGVqxUT6e+eRnxdW8lD48choV+NCa5+podyBYfYIOARDiLPzXv8lHy8+z1Ctv6dBG+74w/3uZ5H/yYEA6V8//49vab4d5b/84nbQKcbTD2FrnM4mkMiArvGgnfN3s71OdCRl1hgzvY+aWdWXUGBugCvP2cenI8rYkhzc4qas85SzLF2apNx/h4F+BrowC81EVM79Y0p3v7ppEcLIf2br51SLlYmljG9Sck9fc4vSvUojptkJUCzvFNTv/JSLauyhJnhYW5685sXbz70CfWcVmCzAtxAU7oAAxs5OfNyU4g/qIm/KpuzaHybK/KIo5KTTne6YtvExONvUivZ6PSx0vab7cUPXzwLg48jeS6ey62p2ZkyqHNKFRFBiy+qHPS2lSftd7TtdOD8eHDzzA94B5bFzRVQQIF1CCyo1ZcCThu1cjfhSV1WYwCTw/rrxRV3K1KOmusooAACtO0r1VfJQt88sYNQbhKZaAvmKzbZ2ncS7J5EThUXZSXA85k9PohrewDSVms10qU/N4tXU42J95457hBRRTbCb1PEH672zvZ+N/RQ7td/lL3/PUoqm02E7iU9uraaMc6S8tA5nkL6Uiq4yu/jVLalhmIgnCmyxNh+vIYZEvFME43woDl78sTRohFvGlYAy4/ct2bObblrJsh5/EAb9xByOZ2nAOF6NC/mCQWmYkl88dlmxTU1Rc3ZtjtrpzYZ5+9RgMiJfnd52h60EPhx50kzT8+5RzhIY5bI8NRhGfX3BI05KWbS/iT2kTZeZB0XKRAKcLnx9bzE6N79tmnDbMenE4tDIjzmnqi/E8+hSxVQIEOBlGGAyfakv1SwdxYe5Ue6QjwPyaT4I74NrZvTH0x8oDfRY30acmFLlYMy9bfjCgRayJ1g19fspFUw52un8NyrjP0cLgqnFxotFK9d+3UbQxanFVBAAQV6CCyl1bezaHwliScAYeONsTN5UjfDV5XKaI9y78UcPjJBo4IJ/uU+WK4QFmdrUXdh2Z1WQIFSgN4f3b1KN5xm/7gvGcv6qtxvOLG16sjuSXj0nc5cgKc0c0ZDhRrhg6lwfqcg4Dyrl8Rv/oel3jkdNvbS42V3JpvPCh7KfI5F75w4EnBPOp6Y87UtYi/C6zw9rTkf5tZ/H6eeTyr36V7wEHAw8LezaRPPExFYygDSu4KbP7dFthnHJR4BzAOROaMVS0wnFOgqQEuXaNeuW3Vdn7oxfezAxsSp2eYfm8faqfFYOHOPAtzlO4WuFln98OEDD8enjgBmXwMv8xCWq2/S2yhNna6tSrJEVRZm0mkF4gLctuJPP8PNadPyC+zhnNymqUMSI3ho2FPwSS/hfjhdr/p+e3ErBRSoCKR843fOhzaV7M3zMR6Nl1i7Tp1VnrylHKze2Zj6+13xjBGwErZUiTOe7WvbPX4og2bnmr57tvNV1nSXQHjQI2fIzhxGtt3jorjbQgu1R093rcCiBezp5HP4FtHqS+HiPlK50fDUgtiLGf6e/fMHZvFHODJ/3NZ5JUfLihATGkttp/10715T3FxHAQXyESDC79evX7wZ4TsM/EsHkGf741YR8R40FWY+GjPkpHLXqOzR7kkFxI/7FaBVw0OwveSh8WEU71M6vcDlzUt6bNU84c54olqQjni9h9+1mGjIgL2cBuVOPZQlxXInDALufOx46s3rczp9dOo6b/zPBnQU/5mc9n9qt52VGjV7p0q8R44JIKA522PDchM60vPcD4o9UrsRKJB+ryrzWUyQW0JyKzMn/YhwfBwXToOZA6knLa+Jr16Ax2eTxgHTtR5YDxMBvJfQKGun1Z/8SywgV2viHZN4Gq4d+kjcJTmZpy4sGYs/9krPwAyNpbI7mp4r1mzsn3dKwZW3JkCzPz0OmPdY2TYg6ZElXuBUUHlGACeee23vERM377Fa+CQrsnm2GYvk2UUKFAIp1eDAzkL+1PEo5xSiGcrY9bFbp4fvPGJKvI9Q0ilqPKJGwmS5587QPC6OWr8GZPyh0wznw4i72PmkNP62uHdOeIaQmPLOHPbOw6Qbxq+pqR8+T1o0E1dg0QLh7SargsyfscSeTlZKwzOziFbfzmKmPwHYmdTMKyQ+Mp05V+5OAQX2JUDIL29G6I3y7xS/AxPvRC+0l9H7YNk96U3nhnsRSPzO8Lh5I16isU3eY+yn9Bqm31OprgUPB09MGbAy8XFNyLXWZp6HsuvJFp4VXbedYn2DgFNViaalQUbjjO93xptQKSnOUyOQZ15cxc85YnOnaGXWEdBLry/qmzOHO9+cw90NjLTj7cg8AYLF1wTjo9lzvq1pyJbG08OZ6xOgcTbRRcTlMPCl/r4igIujbO20vrN9BSVK7LPRJuHr5vPEN3B/DPt4Q5AZJW7qxhJDwSX2MCsF6Rc6XEnEj1sTKOKAEyOl5v9uW8rh4JJM7JHxvnPREcApGttZJ96x3Y6DJR0uEH8PVKQ/8PHF8ExOnQKBFJFdpBBFNh9rUddsdHpfUglpjb/e6NdOizjwHZvwRsb5NnVrs8wMjwr7VaccjjkfypUZnmJi5wU+RRw8b/rjz+7Cksav0HDNrKYjV0o8BC2rUpgZBZYlkFKlbzPydVnHcdLcxu8pXZtbk2a1LfH0JwBtKexxvnfAPeK7awU2KBB2MyvFpxM0z3uZyn73+NHuyR7x3XUPAVpl8w/I0vgbWbw56pGT+IO1EGSG15o8gSnrQzJGjN/O8LyUB0GVN7kDo01Ck6ymPZRdD0dKjzul5951v23rGwTcJvOf+VzGxIpRx1EvMPQvbwgizYVYQrVlM3T8CLolzztPJlar5W6qGWDurF7j+6aFyuuK+DojLi0i7XofLB7uE2MxXYY5PwmR5O4SPy0xT7lpjehmUgqMJVBcRJzqYyVIOowMync5hiRIsONE0cnpubJ2SrdyzXkEuN99//595764YRGcwcpTBxCQ/s5X+ztzW6xAH7hHdzcx8XK1+K28XK0+0XvDelLO2ZRAEQec2DKnEzTDVZDuzyvMxOdE1AM868n2AXdiN2H+yzxxj4mrpR/ZnWsm7jHlmcvOfbnCigUqj2vbStr7OUBbghnOj5Qx8XKbulBdL2d+UzUxSzwKC8sIRfynLcKVE3cRWY1XEXzHplyBlyuJX6grNxkysfM5YSTxOfMZycbwRbQN4p0FlBJv04mZ4YloepB65NpM3N1eVouLxcH3kmF3qsA6BFLuUCnrjKsRrxDKfc2fscQ9DrlXlqXLaiJyZ0k02WNxeByR+ARgj5mM7Hqt0SGRIrtIAQX2JUBPM7Lr9P5yJJEFLYq3RuyeLOhQbiqrPCya+uVp6Mm+GltZjZHB4YaN07xyirQ5K5tM+r6JZ79hGGtRnJ11YCNFJduVmKu11iQeyspx3/kxpUuVss7OHSWuYBDw/6CoDqjpaCHxMoCvlvJEmMHqiBWjth39kEzU8aMIPFYmOo3MVwY1+V85/z1FSee8l1AzJo469u9s/v9PPH8ZGL3XmGxkJpL4hPeJyMr1RXxlh1BsbmMcmvrS3nNIjaPM+blzEBG0icqiFL335YYK7FeAi4hTnTeyw7PBhUPY0JCRQbmgqMRmG6IpXmRrp7iPS+cX4PpKDAvguqYhRC8i/liqdxFIlvRHeWczTwQwJe0a49Ibxw0VKAX4liM3tcTnFHSIcrj9cSun6ii/w12WpXGCHzyhZ5RzM5jKsDHnlZl0RcftSlTSr39MzFjlmVc9ndHnJO4xMf+jZ88ElyKQ+HiHSnIpJeqdz3hIIlVo75T3siF3tPhAd2WueBdYeWJWPFrhxlGuU58YC4R0KvIzf19lSLMz5Y1InS7POfHDTZ4T2xsppeOU6/QwM7F5lrLrOdeJi1VO+zkz5r4UWLFAPLqlLPj8zePEPWbb00lsLpbC+U/EK+GxGjlTOPBSIPzq1BS7mDrNxG9fT50N01dAgS0IROL2eLm597GNZj4Edk9mBnd3YwnwQGC2dwGVh2NFEWi69K4udkYulUo08KYrJoblC2J+27l4QxRvD5OxeKVR5LzyWIx3VWWJVjbhoUw/oJzJ5fkW2SrlBIts3mnR341rE7OYktH6tkMeJddT4yVf7yqmnlo5p8hkUcBiml59v/KWaXad6PE2uoiBC/NJ5vlY/tuvFFRV/NH4I1yGL2cQbMe/iS9OdpaaM74eD0S1yx53btu2AsUkezu/q8HmlGWsYAXwYekdO8htjIqSSGL+Br5K5IkMSSUCFmMA9zjZQnxCqYrLJJxZmR74XIwrPSXEk3vzzrIQsZ0YHFApQvpHNFJyy3m+81jzoDaluh/Im5JbTpWxrvp0yU5rcvVxHdFQ651Pvt3R2JZNzwaVAMdr50mYnuAoa265dkq8gnbWYJEDkXL5FMGskUQ2tYjbLt88SXzDzTshKnZaINwcmRils0TDgys9vXMSPzq0YcZqSMR3xFIaLTvXaVwBwMb5zlQgRYCbGm1Lun4pL9VofxYBuPu6FVLtp8f3z3n9plA3rlPvKDWuxkzWnKJfHNld26JwPtU4B2VnizfcZMg07fywLxxJirvAbLV3JBsuylYgpQtGby7b/I+YsXgxucZ7d77GyiTVfuLTD1pE9BYT91tprBIMWjREqWm5IbZ1wMnJcBAesFTeOpDtUZrBiWVntd7NTrYFZ86aP71QPdbkaNLHj4SpcTKMcvPl/hW/1uqZ77p+PYW9zInXrjOf53sRcKcKzC+QeJfk8uRpyZz9uKX3dOhQEEc1p9jUJ0/8zpJDq69RgIZT71dyjQnuZSbtjb3s150qoMDWBHjGG+ndROKD1wpl92StR3b15eIBOC03niRMXVKeeDReJik/+tqWNzr+vPBNfEXL87EpvorG056yMkSyfLBD3nh4GH+/QFRAuX5jGcNuDiVtXGcdMz2U6ccxPCsiW/FMlRN++LPlyC7+t+ih6c94gv8BTTBFr69Jfce8CTLSnCQV1o6sJC+eOhyzuQD/zO3nHCncr1+/hvfYSYGmNjKRHVUWsV/qjpS453+K/p//uatV0un3cXiRw1wNmU5By+d2y5u8neDpLymHuKVsO9ZV3/UsreQt/jiyWJl4ZdwI69zJW6zA5UPpht/UuGwT97iX1bZZO2VyBWV+buzlhKS67nHRcXVztXK/S7/Aw9JxFewczatS50Q+kv+Um06YgeHTkfxEFo11ux+ef1NYtEBiN5VTkauDlecvbPqjaioTKoT5c9h1j52epsE+W6E6NafnrII69Uq8O3c9ITe1fkqfZTunUOZtjPTbE5Vq4mlcOQGoW8INI5UzVXG4Zo/pev+F5muPdAZuMuRLkpwwe2kGDCxy2+aRw11cGunnVe9dNF6DballPp82WGNxmDlngyFzJbOnwIgCdBDaLrr6fG5/I+46ntTO2jXMXrY9nTnF4p5jLQ3ZK9N51tKdTqRKibL6ONYRNB0FFFAgLhBpjVe6vfF0VrM0ApLnjW818hYkIpDeROGy7feqNLL3cFHb2xaeXIWr9ZtOf4w/VoBKkU/Ewl3T0agY1p/LVY5IfZNQoII2/0vkMDPzTIeeFavKx80eSnrlnDYVjbaPrDnPafN/jedHekbbCuD8iEC/ayCS4LiL+mWv8UTiJB43b51So1ZqzNXAmZX6vVOWKivTAOVxEm99SJO7Dq9S+GOCj8zkQKRXrJWUSWFgMcvNe+ehkqXhH1PqRNCG72iUFFIaSTubGqPkJCWRsa76yvvUlF2H63CbTDfhzOQy4ZJhq7INxwTnCY8ISYdCRfp44X7j0+yIXZRXRM4TW6ud0s+W+CEeuHTE+jbns6tr3rgYh1QIXLw8iOEq5ihzRZfXeCUbzGcpVcG4typy3rbHSgbG/UiRe5yNEI2bDVPbrAA3u/STkMtkNigyln6Nj9WkmbR0lIiKq+v1Tg+d633S2okaNf0cKPNPjU17bFIx0u/RqKMslGjSjJn4QgVSTqftnDyRBhvVTg6HuKxt2iY4oCnPCoqycJsI06GM9Xo1YkLt3dukXvMPSa13NooN02+sIVcxvcdsDyx14+aVU6JSXs6uxq0SZ/brsXJ0EtPPajUupYpe+NE+S1YHy8ysQIArrsczQKqXqVs46+vpTN0Fm/NsjLRwMmn1hRqcS+F9ZLnTA9sSoYnTCiigQEQg0jCgkqdSjWy7ykV2T1Z5WFdQqE5NGloRE1289SdURcbGeuDDBUjNk1jYsXZKTyfcaVvVF67TmEPeKTSeaZWwt0W8h2osSKeZHsoIFzj0FneeUfXTjHOMF15sHkl84KIDtq/vmF+6iQ+FXd/EOekCNMX41d309Ys1Dw4Oum7Sb33qrJQfQE9JnJHq+fXGlDWnWIcHWxMNlc+vH/Jr44m/tzVF0SJp0iCg1hjxV/ZIqhwzP7LfGRZxc91ZLoboT/yJgakzTKUf/70AMsCFlskPWo111fPLy0OuC9qy/KI01xc/AJHDWcfVRHW9rJ+T3lTtlMkV1O+ePnUVlEn6HCNul+M2KYv29Lhpllwkzj10ph/jKPf6zwS/A1L5cep/lsT+p5+wpl+ojBXV86CaxwAAIABJREFUZbMIpFetXC9UgDtbOwNz/fnzZ6qRlERGbwOn7LRxHX5pl+Yo12axtKyvmMMv/vBXzmncfOdMSsof/sXvuRe1YrEVcyLdTHpGVHFl+mU2iowNb3oVGePfYhdhxniuEala+Y3X8CFambGCi3/LPPebKDJWiIW5gosX4TQ++yXrVssVSHm00vigbLlFjuQ8Xu0XHbTI5jMsolo7Oztr3BFXND1Z7hSNS+sz693VtocM1AxtlU/bJvXdlXOofunhVhLkJUd6zsukxpqg4iVL/VKj5mTzftvmuVXkcJPhfk9L6JjztKfyw5ocdB6YVM6Eusl+z416fhLnxE+qHCqTxIK4mgKZCHCPKDsUZKloITOHCaqRnTVJvBS8NKEl3KPdvtmeDk0OXnLVOxQ4x3s68QMx89L8W30lCGca52fZMSznL3GCM2SK37leIoV5VkCB6QTiwRgExkUeyk2Xq/2mbPdkv/7uvU0g8kySxg9PA+pxI+O+g47EYIz7LILmHO3nxG5LERM55EVn/eFh2+O7eOVQHDi6S7zfCaOSKg1p+gUUbUiG286QDOdv+VBO2ivnWHMiceGXfXM+FicAc8ozIfK+r1ynYaIxiLjcQcMGzhos0O8r14N3m5oAD7gbz4oeM8O3uam7H289KugeeU7fhEfYke9Pj1eO1JS4bKcYWgPG1BxMvB6n086jw9k7cS5Sk085FqyTmtzE64111Q+8IrimykO8XxzuuETJlJlZ3MRGaqf9niTlRUkHbHFnyJwZ5h1VPjVzedQaJ+jizinTuK+u91xPv0ZGZw4U4LLlsUvjZVKfOd0dk0o+vU+aw/VbsnMXrkPNMwexMhv1CWqMebJR3wtNxHp+yjnp51s95YFzFt3eKwGd6CSQ8oxi6icJnTI89crxKiuHlgZ3pfrtgDmdrl+OOzesSo0ReTQHS32nxebMT3k0URy4tpYw97ipj+zO9OsgFZ+2j2y4M/FlrdB4joXF7/rApPGGy0FnR2GybdORMzNn2Einj6sm55ybNwXyFGirIqaeH+9YxZsNk+YtXpM0VryT5qdMPN7Tyersih++HFp9JRfnYSm89In4NVUW2QkFFFCgt0C8O5ND37N30YZsaPdkiJ7bTifQ1rChrcu1zH55IMB0ZbVRXsHQFIxcF1M0BSlRetxI7zJSy1UecAEYf3AXcQjlSYfXFo0vbTs9k5zudJot5c0eyvrFGJ4h80wXNUPXY/1/jRvkUJ551Payl56Haq68UvE1nhU9Zqa8YJuuWPO8uovfMqcrXZgyFyxPE/qdVzsPa+O9Ldz7bNPxG3ZRkMTb9gx5TulZsc4MOUnZxVhXfXpjrjFXXE3hCckpPf8BLb5tFmZjudOrr50yuYKm6Bot96xryzln48D6obHSGGvmdPfQNpC2+dR76Y1w6qu2dJyvwHABHmRUnp5ErjjWTGn5pOSKq4B6tdOFUGk/pOxl0nXIT8Rq0kW4RYoG7KR7jyQefzVuEHDkqLlodIGUBuRYnaPRMz9RgpHaPpPGRuOTJWq8lHY4t5XGOJKdjxeozCMyO3dN+o2tX7KdSYhn77tV/F4z0Vk6dbLxw80NjidjKecMJxs+lRtiedBpXFUWNX6curATpR+5XmCZaKcmq8CKBRrrhxlmxi/Y3veO4TmP332y7enkdopG6upMWn2F2B57iMPP1UoKW4sRye2cNz8KbEEg8hJ/rKe1S2SM3PLirZ0lFtY8L0ig0k4oP9LMLkvR9oCCs5pGb7hmuUlkgsditEYijavykUUkkSGLUp7Elg6UMbHthEPjExhSoMg7MxypOcvMtE0k5nBnHha3wgYPZf0RX9tZMd38lPO5fi4ZBDzdEWlNuX4YUua0Jjf2ghHfeDW+qhk7v63pUX2nwI61DhXfkBtGazGiC7iTTd2In79QbSXe+caFQzl/zGhbblOOS6ebZduORpk/1lXf+JozPYeNLde2t7bpyaasyaVEY7ExA2NVEXtMZ621UyZX0M4IgD0e+tx2zSWWTy1NzUDzncPXrwE9nS1K1Eg7K66sXs9Mp2HKexfgiUbKCVmesVzj/WKbuBLZV6eGBFdBSuNwfkOu4hJk5omFvhqPPIWcGnCzz+zmvy7y2WNKU2RrJ0Y8biaTY8dBaasQqEMoAncfqt+iXccEH+ksNFYvVJWskFIuUos8DyEdupDFfkmNlbkrkU/OsbZbJ/kpcpiy9xnWSXxkB0LoH7/XzJDtiXbBodnZDoGC86o82dikONk4A9tOFeaX51tK/cP6ExVw0mShaLtCmZ9ng21SEBNXYLhA5JqadFE8LIYKbdK9RxKP333ijZlIssMXce8YfrhnSyEONVs2du6orSk1/HjNn4I3wZ2H2xUUUGCIQGOft6jrtvZkI2S0exJqOJ2VQGNThIcM9UzSLG9cmZm0lHi8UHk6QQrFMwraHsUzMZqpO9tUpMNW9b2PO4ddpDwPCctL5VYpID0RilY8dqNrEK5cTrOX9Jy3PcYpU2uc2HLVWpxjmzqUbWda47kx0cx+V6hBwBMdjtZkez/PbU1x7AWd6sd4TUpdPHbuOqTXmzpeqPhSrsO2V00dsr5rVWoc7v3zPEHodwvcVYI+y1PK2/XG0ycfadtwGsRPFZayTlpik6811lW/851ZvCTlu7FGOtpVkQ5tPOW2pSTI08/4fhszs8SZ66udMrmCOIWWeD7sN88cu/3eXKisGvvV+2Up987VGq9OPetKKyfmEeCa3fnAqHKrLe6w3LsjN1kWsQJt2q4VAuvnfAlTrorGbB8X+mp89AZeOvjGH9vNU4HktpeUCqffw7XcSpqen3itldINT9/XkDXJZ9ebUb02oInV9fjGw2Xqu2icQ/3MzXRI8SfaFtV4JVxGg4XlmigzOSTLfWGsR/z1g55yApfgOWik5yHSN6fU6em4pgIKlAJhrTvndLwWircZJs3nQns65QHNZCJ+BPNp9aXcMSc930ZMPJNDbzYUUGCVAm1vELhp5lOl70Xe7sle2N1pikC9jRF5WMSFPF2jiGdBtAxT8jzWOjyO4wnbWI9cKpI87+1R73UKK2IXM4uNJT96Ots5lBOdrpWzN/6x63Ps4nAbBBxXHX9p72C78bPSkmLvHNZrEGrblp3MMZu6uJ6lOecQncDNjJvoKBUEidCgJ8Ee97AhpU55SzrH4UwbO6TT3XrSbEcabeXhiPRDJs1bPfGxrvq2Pmd9j41zEhtPXFlkuN+ZyVZsi/zM11F50DOZWEftlMkVRLWcyWFdXDZouXIQ42EHjXVFv5ncRrn8cw4crBxBqsQiOLJoRfAvVoj1a/FXEvejAj0EuHx6X7CcwDyx4i7MHxPFWd3jWuYqzv8OzsXbo2ijbAJs5MhywxplLz0SoYkYyVjv86pHTiqbGAQcOS5rXVQ5B+ofqaPWWvZIuaic6xTFnHgwUCTNiRbRFup3E2Gr3u1AKvYhNVVuhvVDw72VO2x5g8aK8nLXCJud4RlST2FNcyg1h6zfaVYq1Q86yZZLIxO9z9L9HoLIs6A6xX6z6t4VWIpApKKYdFH8mrWnU8eP93QyPN8W0eqjTVKnXuIcmhMZngNmSQEF1iHQ1kWlCuV+vY4y9i6F3ZPedG44tUClPcMzrp175ClBpP1WSTDlI89/9ltL8EC+rQZLyX9lHXCGPOHngdhO3oG72HmIl7vC6g/lwGeDlXO138fw2Wz6qXLAqv3251YKKJAu8OfPH+4id3d39/f3/Fv8sXnxGoCZRVJFVfLkyRMmaKmXfy9fvnz8+HH67lxTgb0IvH379vLysveuaXQ+ffq00+a3t7dcTVxBXErlv+V1RFLlpdQ15U7ZWPTK1k6LPnyryfzPnz+vr6+5UfJveU8cXjr6ZtxA+ZcupZXAcE9TUAAB7hpf//vH/Xc2EK5iHk4dHx/Ptkd3pIACqxSg7/Ds2bN40Yh9+fz5c3yd9S2lyB8/fmwsFw8lcGtctMeZ5+fndDxpN6bkgXYgNxH6qikrR9bB4ezsjAfciY3Vld28Dg4OSpyNPEn+9u0bTZ7E06zAiRx0TtqTk5PSsG1iobbh6VEpWo/nPJUU/KiAAgooMKLA4lp9I5bdpBRQQIF1CPBslk7uzc1NvTjbfKBRd7B7UjdxTiYCvKYs36rwfCn9URWvUHlAkf5IqlJeHu5RbxAff3R0VFm0x49XV1c8cuGvsUKLZ4zwj3fv3lHpjfLmlyd+8JKNMoKL9Hm5XKCNsot4cZa+1EOZfgS5iTeu3DZ2QL/TzyDgRmRnKqCAAgp0Fpg/CLhzFt1AAQWWIECHtuhr8S8NX/4tovzJexh1UUb8M8H3Z+jHMlF+f6Zfy3gJPOZRgSwEuE556tTvGU1iAYqHLPzr5Zwo5moKKBAXIKSPB8TxdRhgI6sH4vHcjrWU5480pdpSyzmGj2NafN2aJ/XF90IpRdkynOhhffnttaKNyr/lTtl18ZKAXa/pi9yVM2ShgaptZ/jO+Rzx4suKZa+k6JKUZxqxv8Vxjxx0KhZaTfF9cdrw4iS+ToZLyfPr168bM5bntwgas+pMBRRQYCMClXt6pdQ5t/oqWfWjAgoosE0BqnG6HkUnNBSgb8Jz2g0+zQgRimm7J3UT5+QjwFMsvqZOfgg5TY8ADvNPuGrxRoZ6gL/yUVixDlUBE8Xb0uJVafG8IvKwIkx8j9PFS+HiER/lKt4Il6+DKRfFKcrFkxMK5QujPR6s+K49lHGfeZYaBDyPs3tRQAEF1i9gEPD6j7ElVEABBRRQ4N8CPH3mwRN/PKPp8aXtMLHiaQ7PcfjzsXUo47QCCowicHp6ykiu8aS2Ft1YakQiFD99+gRduaYTGxTgJVM5ijY3a279G0QYWOTIYFRlyvwS6BJ/94A88/6yLEU4Ye0RajitgAIKZCJgqy+TA2E2FFBAga4C9MuIAC6j4srNeY5KBHD+QX5lhiedsHsyKa+JK6CAAgrkL/B3/lk0hwoooIACCiiggAIKKKCAAhkK8IiZbwHxV+SN59F8V5toYGKCy29s85V0lhYPqQke4kvb/Muc4tvbfHWbb3LzFNun1RkeX7OkwJoEdn5RgTdnaypvp7Lwm4B8naNxE94mGgTcKONMBRIFGOwnZc2dQ5WnJDL/OlQRbTsthjhqW+p8BRRQQIG9CNjq2wu7O1VAAQUGCjDALf2FegTwQr9JOFAjsrndkwiOixRQQAEFtiBgEPAWjrJlVEABBRRQQAEFFFBAAQUmF+CXmPhzHN/Jod2BAgp0F+DLCfGNCImIr7DipQyWc3Jy0lhAgqcZ+dXvaTTibGRm+KaZ7+1spNQjFjPyHrrcC9+JWuJVRixCeHqUxWGCGnWJJQqL4LQCCiiwSgFbfas8rBZKAQXWLXB+fl7vsNM1+/79O49h1132TqWze9KJy5UVUEABBVYp8NcqS2WhFFBAAQUUUEABBRRQQAEFFFBAAQUUQIBxytsi1UqfLY8EDMKHDx9KispESghjZRM/rkkgDKA3CLjHkb28vNy51UIHzY0UbaEl2nmkXEEBBRRYgYCtvhUcRIuggALbEeCXeeoRwDS2ecphBHDlNLB7UgHxowIKKKDABgUMAt7gQbfICiiggAIKKKCAAgoooIACCiigwFYEGM42XlRCGzf+/iwSsff169e4nkvXLXB3d1cW0CDgkiJx4tu3bylrMi5jymq5rdP2DQHOE38XIreDZX4UUECBUsBWX0nhhAIKKJC5wNu3b8/OzsJMPnr0iAGAGRs4nOl0IWD3xDNBAQUUUEABg4A9BxRQQAEFFFBAAQUUUEABBRRQQAEFVisQDmXaWEh+ub5x/nZmEgPdhkAINYMMbYfCklYEwhh6g4ArODs/tr2HDjeMBGOFq+U2TXxz2wjrkTEmcyuF+VFAAQU2KGCrb4MH3SIrsFwB2px8X+7FixePHz8+ODjgXyoxvm9GFOy6e6l//vyh1JWhbfn9Ir6i6dftGs9nuyeNLM5UQAEFFNiagEHAWzvillcBBRRQQAEFFFBAAQUUUEABBRTYkEAYxdhYbN6lNc7f1MyPHz+2ldfBgNtktjA/jKF/+fLlFoo8Vhl5c195bd+Y8kJDZiPVwkIHNm48Os5UQAEFVilgq2+Vh9VCKbAmARrSp6enRP2+e/eOZic9+uLrZ/xLFOz19fXJycmzZ88YKPfnz58zFJyYY/ZF9C25miH4mF3w9cvKc4wvX75cXV0RBt2pvCRFzou/dY8fbPek04nhygoooIACaxUwCHitR9ZyKaCAAgoooIACCiiggAIKKKCAAgr8XxjF2MjhUDqwMM7Q8+fPG30ir9Ma13fmagR4+x6O9spJsvSiUaLZipBy4TACN4OZzZalsXYEI7EXjaktdGDjxrI4UwEFFFirgK2+tR5Zy6XAOgSIVSUE9uzsbGdx+MYdX1P8/PnzzjV7r1DE3RJzzL5oAJMrgo8ZdLZ3gjs3ZI/sIuyFofHr169+X7Qjz+S8+AvT3JmNZa1g92RZx8vcKqCAAgpMJ2AQ8HS2pqyAAgoooIACCiiggAIKKKCAAgoosE+BShRjPSsE4dVnbnNO27BwvCzkTeQ2TTZe6jDQsy1GPH8iXtIz9lXxC8JPnjxhRDGCn2YYB+vTp087cdouup0b7neFSHzzQgc23q+ne1dAAQXmF2i7Adnqm/9YuEcFFAgFaLcTcVsJV6UnQredL5s1dkmo0NgqTGSsaXrBr1+/rmSGxBmfeKLvFtJJYY9h/ik1o/n2/t5gOJxwo164r+VO2z1Z7rEz5woooIAC4woYBDyup6kpoIACCiiggAIKKKCAAgoooIACCuQisHMYYMetLA8Vr04fPXpUfgwnUsZhCtd3eh0CFxcXZUEYZKucXsoEvw7M+3Je0jP2VfjynnfhxBYQFjzdzwcTeRzusVGMUIaFDq7c9pad6rR3gEIjkTMVUEABBSYSsNU3EazJKqBAbwHCamkb024PU+Brdb9//6bRTuuaAFkmGr9yxlb9BsoN91Wfph9Rn1nMCTtKbet0nX96ekonpdyKvjl7GfjdxfB5yBI7dKVGfMLuSdzHpQoooIAC2xEwCHg7x9qSKqCAAgoooIACCiiggAIKKKCAAtsSCIcyrZec92pHR0f1+Zud0zZ2KYyMP7RZls0WPLx8FjdmNu/Lec99d3fXdvgI0n316tVEg3i1jbAYZqbtcgvXyXCaCIw21caYjAyLYJYUUEABBRBouw3Z6vP0UECBvQjQMg+HreUj4b/ExfLNvTA/nz9/bvzmKmGg4/58DalFvtTX1h4Os9ppmucS4TdvGbWX+N3hIxyHpBXJTtnLeWW7JzkfHfOmgAIKKDCzgEHAM4O7OwUUUEABBRRQQAEFFFBAAQUUUECBmQTCKMb6LiND+9RX3sIcxk86PDxsLGn4SrJxBWeuTIBxtsLX3ssKl+dNcDiMVtuhoYBtIVBtm6TMj7yHLjcnXnahg+a2iTkMcHlwnVBAAQUWIWCrbxGHyUwqsBEBol3DcFUalsTgtgWtEh/cyJLS/m/csHFmZUziyjptvebKaikfiyGQwwcX9BToiw3vLIRR0UQVp2RmievYPVniUTPPCiiggAITCRgEPBGsySqggAIKKKCAAgoooIACCiiggAIKDBIglo7Xgbz9Ojg44F/CEBn4p1OK4avE+oa8XKzP3Pictldobb+wuXGuFRc//InbthfteRaf9+jp8f3xt/v9CrhzGGBGL+talfXLyehbEY7QVqm2VR2j58EEFVBAAQXGEmirum31jSVsOgookCJAwzhskxMCy296RDZ88uRJ41JG56Wx2riox8ywN1TffKz+ERkmnrhsYNNN+P79+1g9hVCV30ipl2IFc+yerOAgWgQFFFBAgREFDAIeEdOkFFBAAQUUUEABBRRQQAEFFFBAAQVGECD8l4F/iOTjxVXxU5v8y+g4RNcxP/HdXjjyTT1PvGx78eJFff7G5xB13TZK0FgvIzcuvJTihwFAywqX3xmDGx6C0X/Jl8tkZ5rxkIIwe7lNt4WLEavRNlRbbkUwPwoooIACpYCtvpLCCQUU2JcAXfuw9U5w7ZBe51jN7Nvb2/BHUSo4hOoOH6aXNHleQWxuuSO64fQjRvwBllCjrY9fKdriPto9WdwhM8MKKKCAApMKGAQ8Ka+JK6CAAgoooIACCiiggAIKKKCAAgp0Ezg9PSX8t3wZVtmY+bwq47VcZX79YzmgTn0Rc5YV19hYhIlmhtGf4S7aXrCF6zi9DgGi8MsLkJfcBAktqFxtJ/AMRWAQ4jCIoXGP1Dwjvtpv3MVEM6l1w+HEwr3sLHW4stMKKKCAAvkItN00bfXlc4zMiQLrFgh/wYOv6ca/x1tQ/P79u81k55fx2jaszOfrx5U54cdRhgFmtOPXr1+XyfKdOuKhx/paHUnRgys7dOwF23Jfq5mwe7KaQ2lBFFBAAQXGEvh7rIRMRwEFFFBAAQUUUEABBRRQQAEFFFBAgYECRACfnZ3tTOTk5GTnC8L4qzt2tHMv21yBAZJ5r1nX4yUiryqPj4+3ybKpUochQcsKl99ZLVSOIyHOlTlDPu60YnfxXzcesvept22rmR0GeGp501dAAQWmE7DVN52tKSugwE6Bym9ofPnyZecmrBD5ru9SgoDpU4cdLgpF77v37xSVwb6ER5fTFUm+R12Zs4KPdk9WcBAtggIKKKDAuAIHDw8P46ZoagoooIAC2xTge6VtQ8KkgPz69WuUH9BJ2ZfrKKCAAgoooIACCiigQJ4CjD8aDgUUz+TOTsTBwUFbCkStDfmZ0bZkVzOfMXWePXtWLw4hjIx1Wp/vnDUJVI7+zgstq7LXX6jHs8cP4zJQVnydxKXEH4ejeTVu9ePHj95v9xsTnG1m5awo92udUFI4oYACCixUwBp+oQfObCuwdAH6lU+ePClL8ebNG54GlB8jE5FuPt9l7fqdwMYdMSJvWzQt6w/sH/GrIPUv3DZmY6yZq2yxe/Ma6/QwHQUUUECBNQn8tabCWBYFFFBAAQUUUEABBRRQQAEFFFBAgeUK7BxHMyxaZAQgVou/Qey0o3CnG5nmK5qNRLwKNXh69efAx48fyzLyHn1Z39ftOvpX+rcOSpPGCYIYdibF2GYLjQCmyOFZEQpUxjALFzmtgAIKKLAIAVt9izhMZlKB9QlUmpeJrcp4N//w8HA4FNGlkQhgAmp794/oMrDtzBHAgIzCMhx23BQq50+ZeOKJVK7vhAIKKKCAAmsSMAh4TUfTsiiggAIKKKCAAgoooIACCiiggAJLFTg/P4+8bKuXih+7rM8s51xcXJTTlQkGGer93q6S1Io/fvr0iRec9QIyvz7TOasRYFjc8Ed+GmPBcy5svFqo53ysAhIBHK++2BGjFNczsIg5lbOizDMx4vwqVPnRCQUUUECBhQrY6lvogTPbCixXgHDYMFiTpjKD76YUJ9LNZ3N+5SMlkfg68SBdGsDxzduW0qImGLfrVxbbUus0/+XLl53Wz39luyf5HyNzqIACCiiwFwGDgPfC7k4VUEABBRRQQAEFFFBAAQUUUEABBf4lEL4F/NeClg/hj4fWVwkDGStLDWOtgDR+5C1s4xFxMOBGrtXMDEdU4iX64kI845G4lcPE0LyJ0QaVDSsf+QLDzlgB1qlstaCP4VkRZhvA8KPTCiiggAILFbDVt9ADZ7YVWK5ApUv+4cOHlLIQOhzp5pPCzp/mSNlLfBf9goAZwJhI3E5dlZSsJq4zSmx04r7mWc3uyTzO7kUBBRRQYHECBgEv7pCZYQUUUEABBRRQQAEFFFBAAQUUUGCFAjc3N51KFXmVdXV11ZaUwwC3ydTnEwAKV30+r9x4/1qf75ylC3DhhMGslXfziyhd4/DVjTnn3B5laF6GoTo5OWncRTGTmipSI0U2zGRR5awoc8Xp4ZDqpYYTCiigwNIFbPUt/QiafwWWJRB+3ZSw2sRWZXwYYNIZ5Qt+YYeortojCJgI4FGik+uZSZyzspGA7Z4kHndXU0ABBRTYoIBBwBs86BZZAQUUUEABBRRQQAEFFFBAAQUUyEvg9va2a4Yibwojg/eErxu77nGD68PVGFXJD7ZuUGP1RQ6DWXm9fXR0tLgi8xu7KXmmdLyMT1kzvg4VVzwOgPzEwwji6eewNDwryvwQ2Xx6elp+dEIBBRRQYAUCtvpWcBAtggKLECCIMxwTN71rGe/Lp6cTUeILfpGldI0jTyHaNoxnu22rEecndpFG3OOkSdk9mZTXxBVQQAEFFi1gEPCiD5+ZV0ABBRRQQAEFFFBAAQUUUEABBdYgcHd316kYkTd8DFLb9pqNoStHGRyoU1YXvXLbz0MTZh1/P7roUm8z88R0hpfhly9fluiQ8oaboo0yNC9VzevXr8MIhooYkbI/fvxYdJ3z+fPn8KwoC9hWx5YrOKGAAgoosDgBW32LO2RmWIGFClS+sstI5CkF4dt38d8OSkwnvq/49/fiX/+Lp7yvpQQuL7o/UnGze1IB8aMCCiiggAKhgEHAoYbTCiiggAIKKKCAAgoooIACCiiggAILEPjw4UNbLtui04gOdOjKNrTIfF6mNr7s3O9PmkYy7KIeAoR0n52dlRsSZN9jjKty8z1ONJ6r5IfLn0V8DeD379/Hx8fDc0gEML+r2xggWyROBDCqi37jTqTFx48f61ZUvy9evKjPd44CCiigwNIFbPUt/QiafwUWIRAG2r558yYxz23d/GLzyJeEE9MvVgvzVt+wra9RXzOfOfRZ8snMwJzYPRkI6OYKKKCAAqsXOHh4eFh9IS2gAgoooMAQAd5sXVxc7EyBHnj8a7jxFHiHtHPAnidPnozyXd54TlyqgAIKKKCAAgoooIAC8wvwOufZs2eJ+yWSLxLOS9Rd49icDMlp4FqicGU1eoX01+qq8QNRScSP2QpUji+DRRHbutzo1bAG4LylbhldnjQZAzgSAUx8wCiDDY9KTQo/AAAa+UlEQVSe804JHh0d1cMgiuDmTum4sgIKKKDAggQqrYIy57b6SgonFFBgoEDYXP/+/TttzpQEw63q64/V2T84OKgnXs759evXQr8qWRZh0RN2TxZ9+My8AgoooMAMAgYBz4DsLhRQQIFlC/DiipdbOZRhHW/RcpA0DwoooIACCiiggAIKZCgQf99WZpgxfs7Pz8uPlQkWnZycVGby0cCFukmnOW0dQ9+DdmLMc+XKy9T0N/F5FodvCISjGo9+7bddC6UGX3LmZ2rLjwud+PbtW320bwLECbAw9GGhx9RsK6CAAokCbXc6W32JgK6mgAJxAfrs/NwEXzFlGGDanPGVi6WNTdNyw7G++MfveETGzaUlzNckyp06MbNA4zlg92Tmo+DuFFBAAQUyF/gr8/yZPQUUUEABBRRQQAEFFFBAAQUUUECBLQjs/G0QEPiVkkgEMCs0/ng9Q1dGRg7egu3wMhInSmhjPZ16mGB9HefkLMClEY72ylFOHIsr20JRCfAyuMweH3mdX34cOAFX/GvS1FEriAAmvqHxJ5UpnRHAA08hN1dAAQXyF7DVl/8xMocKLFrg+PiY1ia/Vp0YAUxh+SXSSJEbG66R9dsWhd2i+jqMUlSf6Zx5BOyezOPsXhRQQAEFli5gEPDSj6D5V0ABBRRQQAEFFFBAAQUUUEABBdYg0Pbqjng+3rd9+fLl9+/fb9++jRSVt4mMJ1RZgdji+Mu8yvp+bBMgtJFw6srSm5ubFYQ8Vgq1nY+E1IeD5nKxrOBo8kvBlSgBBvQaHgdMCi9evAi5KucJVwdDJMbrqMom2X4kuL9el64gQDxbcDOmgAIK5CZgqy+3I2J+FNiyAAGg8R5925OErmjxvRgE3NVzxPXtnoyIaVIKKKCAAisWMAh4xQfXoimggAIKKKCAAgoooIACCiiggAKLEai/uiMkkcBf3vnxq8QE+BLbFykMwwhVIv9YmQDi79+/xzeMpOmiigCvRcMxVoul4460WtmjH6cT4JI5OTkp0y8ulvLjoieIxOXHhcMiEAfcO7759vaWBEmBkPcwzXD606dPRAmvY5RcQsPrARCEOPcGDKGcVkABBRRYioCtvqUcKfOpwOoF6t38sMg0+8fq79fbwOGODAIONeactnsyp7b7UkABBRRYtIBBwIs+fGZeAQUUUEABBRRQQAEFFFBAAQUUWIkAr+4Y7jcszN3dHW/aiMALZzZOEyXM2DD1RbzGW0dYXr1oe5nDMbq4uKjvuhG/vppz8hEgYrVy1FZ2sRDiXHlPT7Q6tUH6jw5zsKhY+En0Z8+eXV5eth07wg4YAPj09LRthWXNp74NQ8OLzBMgHg+JWFYZza0CCiigQIqArb4UJddRQIEZBOJBwPXvEvfLUvyXQ/h+sg8W+sEO3MruyUBAN1dAAQUU2JSAQcCbOtwWVgEFFFBAAQUUUEABBRRQQAEFFMhXgOF+K3F7DL1JBB4BdowH3JZvxqd8/fp1ZSlRaz9+/Hjx4kVlvh8HChATyaCnlUQI12ao1MpMP2YrwNVUudAYMHt9FwshvJXxgDlRCX0+ODjgdKXeYAVeKpd1CxN8ZCaLOM8JfqJiiQS/MjgubkQVrykgoF6XchqDgEa257MZU0ABBRSYSMBW30SwJquAAukCxObShm9bn14/NVXb0k7zI81+0qn0njql7MpDBOyeDNFzWwUUUECBrQn8vbUCW14FFFBAAQUUUEABBRRQQAEFFFBAgWwFiqE3K2/gzv77Rzwf795evnzJMDzk//fv3wzPybBA9ZeCRQTwmiLzsjpexGRjXhmQiWNB6ORqxkPNCnz0zHB93d/fl8kSyTrWu/MyzUwmiNDl12PrQ9tyuvLXO5OE/xIKvz40YqPr1SmDf68vQLz3oXdDBRRQYGsCtvq2dsQtrwK5CTT+EE2Zycpvm5Tze0xUHkFUUjAIuAIyz0e7J/M4uxcFFFBAgdUIHDw8PKymMBZEAQUUUGAKAd7BN37Vcop9xdOkm01m4uu4VAEFFFBAAQUUUEABBVYgwJDAlRjT9ELRceBNoeNWpov1W5MXcvUwyhWHk/ZTynMrxrtlgG3yRrg8b7tXH+LJEL/8THD9dO1xdEiHv1WKEcT/8ePHigmxzkb2V0z8qIACCmxQwFbfBg+6RVYgEwH69eHXFyu5GvHHf/i1kEri4Ue+gewThhBkhmm7JzMguwsFFFBAgZUJGAS8sgNqcRRQQAEFFFBAAQUUUEABBRRQQIE1CPANQMbvrA9LGSkbEY2EDhOmEFnHRSMKEAp5c3MTJugYzKFGztP8ri6vzIm2zzmT4+aN0GfqB/4iYQSNe+Ss5qsFDDO24rql8evfhDszjnKjiTMVUEABBbYmYKtva0fc8iqQgwB9Fn4IqC0ntNL5sl/b0k7z4zvil4joSnRK0JUHCtg9GQjo5goooIAC2xQwCHibx91SK6CAAgoooIACCiiggAIKKKCAAgsQ+PbtG0NRViJN6/nmtdx/B+h87/A8dZzp5vDOlZeylUBtjgXRpR6I6dhNeaAA7/gZ/5g/TtS2gODnz59zJnN6E/67ynF/Q0NiGihphcLfYgqJnFZAAQUUsNXnOaCAAvML8JMUZ2dnbfsd8RtrjYPOlvsdcUdlmk5EBOyeRHBcpIACCiigQETAIOAIjosUUEABBRRQQAEFFFBAAQUUUEABBfYvwEsgIvYIBSZoj5DTIliNgX+KKL03b94cHR3tP5ebzEFjRAgBlMRZbtLDQi9PgHOYn/elVqFKefLkydbi1yk+FakRwMs7cc2xAgooMLuArb7Zyd2hAlsXoGVeaaaGIjwcGOvbevXBzsMdXVxcrPgnQcKS5jBt9ySHo2AeFFBAAQUWKmAQ8EIPnNlWQAEFFFBAAQUUUEABBRRQQAEFFFBg/wKNESEOI7r/A2MOFNgl4MW7S8jlCiiggAL/EvDG8S8OPyigwJQCfK2UX6to2wPf36NGalvadf7BwUFkE74xuLUvCkY0Jl3kXWZSXhNXQAEFFFi9wF+rL6EFVEABBRRQQAEFFFBAAQUUUEABBRRQQIGJBHghyiBMDCYaps/IzY6WFII4rUCGAgTrM7Z6mDHD90MNpxVQQAEFKgK2+iogflRAgekE6FFGEqfVGlnaadHV1VVkffq5RgBHfMZdZPdkXE9TU0ABBRTYmoBBwFs74pZXAQUUUEABBRRQQAEFFFBAAQUUUECBMQUaI0IuLy+Pj4/H3I1pKaDAeAJHR0c3Nzdhem/evInHQIQrO62AAgoosE0BW33bPO6WWoH5BWYLAp5tR/MbLmuPdk+WdbzMrQIKKKBAhgIGAWd4UMySAgoooIACCiiggAIKKKCAAgoooIACSxIoIkKeP38eZvrr16+np6fhHKcVUCAHAQbqroQ7vH///tu3bznkzTwooIACCmQuYKsv8wNk9hRYhwC/NhMpyIgjAVdaxZWdjrijSsp+DAXsnoQaTiuggAIKKNBP4ODh4aHflm6lgAIKKKCAAgoooIACCiiggAIKKKCAAgqEAoz+S+xvOOfLly8OCRyCOK3AfgW8SPfr794VUECB1Qh4Q1nNobQgCuQmcHt7++zZs7ZcPXr06M+fP21Lu84/ODiIbPL792+++RBZwUXDBbybDDc0BQUUUEABBRBwJGBPAwUUUEABBRRQQAEFFFBAAQUUUEABBRQYR+D8/PzTp09hWicnJz9//gznOK2AAvsSYLjfSpj+9+/fDdPf1+FwvwoooMCiBWz1LfrwmXkFchaYbXTeq6uriMPh4aERwBGfURbZPRmF0UQUUEABBRRAwCBgTwMFFFBAAQUUUEABBRRQQAEFFFBAAQUUGE3g9PSUH2/ljWmZ4t3dXTnthAIK7FEg/GHl58+fM7bZ0dHRHvPjrhVQQAEFFi1gq2/Rh8/MK5CtwP39fSRvr169iizttGi2aONOudrUynZPNnW4LawCCiigwKQCBgFPymviCiiggAIKKKCAAgoooIACCiiggAIKbE7gxYsX/ITrhw8f+KlWAg3fvn27OQILrECWAu/fvydAn78vX74wRLdjm2V5lMyUAgoosCQBW31LOlrmVYGFCMS/REpTdqxyGAQ8lmTvdOye9KZzQwUUUEABBSoCBw8PD5VZflRAAQUUUEABBRRQQAEFFFBAAQUUUEABBRRQQAEFFFBAAQUUUEABBRRQYE4BvkR6eXnZtkd+y2Ksb7IdHBy07YX5I+4oshcXKaCAAgoooIACowg4EvAojCaigAIKKKCAAgoooIACCiiggAIKKKCAAgoooIACCiiggAIKKKCAAgoo0F/g/v4+svFYEcBXV1eRvfCDNmPtKLIXFymggAIKKKCAAmMJGAQ8lqTpKKCAAgoooIACCiiggAIKKKCAAgoooIACCiiggAIKKKCAAgoooIACCowv8OjRo7ESvb6+jiT16tWryFIXKaCAAgoooIACuQkYBJzbETE/CiiggAIKKKCAAgoooIACCiiggAIKKKCAAgoooIACCiiggAIKKKCAApMIGAQ8CauJKqCAAgoooMCeBAwC3hO8u1VAAQUUUEABBRRQQAEFFFBAAQUUUEABBRRQQAEFFFBAAQUUUEABBRT4R+Dw8PCfyan+Pz8/v7m5iaT+8uXLyFIXKaCAAgoooIACuQkYBJzbETE/CiiggAIKKKCAAgoooIACCiiggAIKKKCAAgoooIACCiiggAIKKKDA5gSeP3/eVub7+/u2Renzb29vT05OIuuTgcePH0dWcJECCiiggAIKKJCbgEHAuR0R86OAAgoooIACCiiggAIKKKCAAgoooIACCiiggAIKKKCAAgoooIACCmxOYOqRgN+9exc3ffXqVXwFlyqggAIKKKCAArkJGASc2xExPwoooIACCiiggAIKKKCAAgoooIACCiiggAIKKKCAAgoooIACCiigwOYEXr58GSkz4/hGlu5c9Pbt25ubm/hqBgHHfVyqgAIKKKCAAhkKGASc4UExSwoooIACCiiggAIKKKCAAgoooIACCiiggAIKKKCAAgoooIACCiigwLYEHj9+HAnDvb6+7s1xenp6eXm5c/Ojo6Od67iCAgoooIACCiiQlYBBwFkdDjOjgAIKKKCAAgoooIACCiiggAIKKKCAAgoooIACCiiggAIKKKCAAgpsVODDhw9tJU+J4m3clgjgs7OzxkXhzOfPn4cfnVZAAQUUUEABBRYhYBDwIg6TmVRAAQUUUEABBRRQQAEFFFBAAQUUUEABBRRQQAEFFFBAAQUUUEABBVYuwFi8bcG4jAT88+fPruU/Pj5OiQAm2cggxF136voKKKCAAgoooMBsAgYBz0btjhRQQAEFFFBAAQUUUEABBRRQQAEFFFBAAQUUUEABBRRQQAEFFFBAAQViAhcXF22L371717aoPv/29vbFixdfv36tL2qcYxBwI4szFVBAAQUUUCBzAYOAMz9AZk8BBRRQQAEFFFBAAQUUUEABBRRQQAEFFFBAAQUUUEABBRRQQAEFFNiKwNOnT9vigO/u7ojr/fPnz06Lz58/P3v27ObmplyzbYDhcgUGIS6nnVBAAQUUUEABBZYiYBDwUo6U+VRAAQUUUEABBRRQQAEFFFBAAQUUUEABBRRQQAEFFFBAAQUUUEABBdYv8Pbt27Y4YOJ6Dw8Pz8/PGxV+/vx5fHx8cHDw8ePHcIUvX75U5oRLmd4ZIlxZ348KKKCAAgoooEAmAgcPDw+ZZMVsKKCAAgoooIACCiiggAIKKKCAAgoooIACCiiggAIKKKCAAgoooIACCiiAwNXV1bt37+7v79s0iNwlIPjJkyeswCDBP378qK/86NGj6+trxg8mOPjr169tSX348IHBg9uWOl8BBRRQQAEFFMhWwCDgbA+NGVNAAQUUUEABBRRQQAEFFFBAAQUUUEABBRRQQAEFFFBAAQUUUEABBbYr8OfPH0bwjQTvRmgI//306ROxv8U6T58+JVC4bf3v378fHR21LXW+AgoooIACCiiQrYBBwNkeGjOmgAIKKKCAAgoooIACCiiggAIKKKCAAgoooIACCiiggAIKKKCAAgpsXYBQYOKA+YtE8YZGDA/8/v3709PTciYpFAMGl3MqE/6MdgXEjwoooIACCiiwFAGDgJdypMynAgoooIACCiiggAIKKKCAAgoooIACCiiggAIKKKCAAgoooIACCiiwXYHb29vr6+ubmxuigfn7/fv3/f09HET9Mu4v/7767x+D/laMzs/PT05OKjPLj2x0dXVVfnRCAQUUUEABBRRYkMDfC8qrWVVAAQUUUEABBRRQQAEFFFBAAQUUUEABBRRQQAEFFFBAAQUUUEABBRTYpgDRvfUA3xSKy8vLyGpv3ryJLHWRAgoooIACCiiQs4AjAed8dMybAgoooIACCiiggAIKKKCAAgoooIACCiiggAIKKKCAAgoooIACCiigQH+BP3/+PHnyJLI9Iwo/fvw4soKLFFBAAQUUUECBbAX+yjZnZkwBBRRQQAEFFFBAAQUUUEABBRRQQAEFFFBAAQUUUEABBRRQQAEFFFBAgSECFxcXkc1fvXplBHDEx0UKKKCAAgookLmAQcCZHyCzp4ACCiiggAIKKKCAAgoooIACCiiggAIKKKCAAgoooIACCiiggAIKKNBT4OvXr5Et379/H1nqIgUUUEABBRRQIHOBg4eHh8yzaPYUUEABBRRQQAEFFFBAAQUUUEABBRRQQAEFFFBAAQUUUEABBRRQQAEFFOgq8PPnz5cvX7Zt9ejRoz9//rQtdb4CCiiggAIKKJC/gCMB53+MzKECCiiggAIKKKCAAgoooIACCiiggAIKKKCAAgoooIACCiiggAIKKLBOAeJ0j4+Pnz59+vjx4xcvXnz+/HnEwNyPHz9G1D59+hRZ6iIFFFBAAQUUUCB/AUcCzv8YmUMFFFBAAQUUUEABBRRQQAEFFFBAAQUUUEABBRRQQAEFFFBAAQUUUGCFAoT/fv36tVIwBui9vr4mILgyv+vH+DDAh4eHt7e3XdN0fQUUUEABBRRQICsBg4CzOhxmRgEFFFBAAQUUUEABBRRQQAEFFFBAAQUUUEABBRRQQAEFFFBAAQUU2ITA0dERwb6NRSUOePh4wJH02en3799ZoXHvzlRAAQUUUEABBZYi8NdSMmo+FVBAAQUUUEABBRRQQAEFFFBAAQUUUEABBRRQQAEFFFBAAQUUUEABBdYhcHp62hYBTAHv7++/ffs2pKRXV1eR9N+8eWME8BBet1VAAQUUUECBTAQMAs7kQJgNBRRQQAEFFFBAAQUUUEABBRRQQAEFFFBAAQUUUEABBRRQQAEFFFBgEwKM8nt2dhYv6t3dXXyFyFLSf/fuXdsKDDP89evXtqXOV0ABBRRQQAEFFiRgEPCCDpZZVUABBRRQQAEFFFBAAQUUUEABBRRQQAEFFFBAAQUUUEABBRRQQAEFFi8wdQwuEcCMJdzGdHFx8fjx47alzldAAQUUUEABBRYkYBDwgg6WWVVAAQUUUEABBRRQQAEFFFBAAQUUUEABBRRQQAEFFFBAAQUUUEABBRYvcH19vbMMr1692rlO4wqfP3+OpP/p06ejo6PGDZ2pgAIKKKCAAgosTuDg4eFhcZk2wwoooIACCiiggAIKKKCAAgoooIACCiiggAIKKKCAAgoooIACCiiggAILFXj69Ond3V0k84eHh7e3t5EV2hb9/Pnz5cuXbUvfv39/fn7ettT5CiiggAIKKKDA4gQcCXhxh8wMK6CAAgoooIACCiiggAIKKKCAAgoooIACCiiggAIKKKCAAgoooIACaxb48OFDj+IRNxwZP/jNmzdGAPdQdRMFFFBAAQUUyFnAIOCcj455U0ABBRRQQAEFFFBAAQUUUEABBRRQQAEFFFBAAQUUUEABBRRQQAEF1ibw6NGjSJEYr/f4+DiyQuMiIoAZA/j+/r5xKWl++/atcZEzFVBAAQUUUECB5QoYBLzcY2fOFVBAAQUUUEABBRRQQAEFFFBAAQUUUEABBRRQQAEFFFBAAQUUUECB5QkcHh62ZfrTp089xuuNRwD3S7Mth85XQAEFFFBAAQXyEfg7n6yYEwUUUEABBRRQQAEFFFBAAQUUUEABBRRQQAEFFFBAAQUUUEABBRRQQIHVC7x79+7y8rIsJgMDv/rvH/MfP35czk+cYIhfNmxb+eLi4u3bt21Lna+AAgoooIACCixa4ODh4WHRBTDzCiiggAIKKKCAAgoooIACCiiggAIKKKCAAgoooIACCiiggAIKKKCAAssSINj3/v6+zPOPHz9evHhRfkyfOD4+/vr1a+P6xBZfX1/3S7YxQWcqoIACCiiggAK5CfyVW4bMjwIKKKCAAgoooIACCiiggAIKKKCAAgoooIACCiiggAIKKKCAAgoooMC6BSqRuwwE/PPnz05Fvrq6evr0aSWdMoX379//+fPHCOASxAkFFFBAAQUUWKWAQcCrPKwWSgEFFFBAAQUUUEABBRRQQAEFFFBAAQUUUEABBRRQQAEFFFBAAQUUyFfg7du3b968KfPHqMAvX75kWF8id8uZbROE/x4dHb1+/fru7q6+zuHhIeMKn5+f1xc5RwEFFFBAAQUUWJnAwcPDw8qKZHEUUEABBRRQQAEFFFBAAQUUUEABBRRQQAEFFFBAAQUUUEABBRRQQAEF8hcgFPjy8rKST0YF5u/58+eEBT9+/JilRAb//v37+vr65ubm4uKCiOHKJsXHR48effz48fT0tHGpMxVQQAEFFFBAgfUJGAS8vmNqiRRQQAEFFFBAAQUUUEABBRRQQAEFFFBAAQUUUEABBRRQQAEFFFBAgWUIELN7dnY2MK+M/vvhwwcGEh6YjpsroIACCiiggALLEjAIeFnHy9wqoIACCiiggAIKKKCAAgoooIACCiiggAIKKKCAAgoooIACCiiggAKrEri9vT05OWGg3x6levPmzfv374+Ojnps6yYKKKCAAgoooMDSBQwCXvoRNP8KKKCAAgoooIACCiiggAIKKKCAAgoooIACCiiggAIKKKCAAgoooMDiBQgF/vr16+Xl5d3dXbwwz58/f/XfP2N/41AuVUABBRRQQIHVCxgEvPpDbAEVUEABBRRQQAEFFFBAAQUUUEABBRRQQAEFFFBAAQUUUEABBRRQQIElCfz8+fPHjx/39/e/f/8m30+ePDk8PHz06BH/Pn36dEklMa8KKKCAAgoooMCUAv8Pxdw+OQ4tr+QAAAAASUVORK5CYII="/>
  <p:tag name="POWERPOINTLATEX_PIXELSPEREMHEIGHT#5C6D626F787B7B5C6266204578656D70656C20337D3A205C204F6D205C207D206628782C79293D5C6C6E7B28322D5C667261637B787D7B795E327D297D5C6D626F787B205C205C20735C6161205C205C226172205C205C207D20" val="183,3333"/>
  <p:tag name="POWERPOINTLATEX_BASELINEOFFSET#5C6D626F787B7B5C6266204578656D70656C20337D3A205C204F6D205C207D206628782C79293D5C6C6E7B28322D5C667261637B787D7B795E327D297D5C6D626F787B205C205C20735C6161205C205C226172205C205C207D20" val="89"/>
  <p:tag name="POWERPOINTLATEX_REFCOUNTER#5C6D626F787B7B5C6266204578656D70656C20337D3A205C204F6D205C207D206628782C79293D5C6C6E7B28322D5C667261637B787D7B795E327D297D5C6D626F787B205C205C20735C6161205C205C226172205C205C207D20" val="3"/>
  <p:tag name="POWERPOINTLATEX_CACHECONTEN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iVBORw0KGgoAAAANSUhEUgAAFeYAAAJoCAIAAAAijGLkAAAgAElEQVR4Aey9/9HdJre//c0zp4DEJSSpwHYJx64gcQmxK7BdQuIKkpQQuwL7KSFOBXFKcNJB3s97mGEYkGAJAULSdf9xD5uNYHGtBSx+iP3Fv//++//4gwAEIAABCEAAAhCAAAQgAAEIQAACEIAABCAAAQhAAAIQgAAEIAABCEAAAhCAAAQgAAEIQAACEIAABCAAAQhAAAIQgAAEIAABCEAAAhCAAAQgAAEIQAACENhC4H+2JCYtBCAAAQhAAAIQgAAEIAABCEAAAhCAAAQgAAEIQAACEIAABCAAAQhAAAIQgAAEIAABCEAAAhCAAAQgAAEI9CLw9u3b//73v7///vs///zz119/qZgvv/zywYMHX3/99cOHD//3f//3yZMnvcomXwhAAAIQgAAEIAABCEAAAhCAAAQgAIGEAMs1CRIiYgJf/Pvvv3EcnyEAAQhAAAIQgAAEIAABCEAAAhCAAAQgAAEIQAACEIAABCAAAQhAAAIQgAAEIAABCEAAAhCAAAQgAAEIQGAUgQ8fPrx580aXNVgK/OGHH16+fPnNN99YEpMGAhCAAAQgAAEIQAACEIAABCAAAQhAoIIAyzUV0G77yL2ubPj48aNunNV1s+5PV89+/vxZulfAWYC7g1ZhBR4/fqzLaN3fo0ePbmsiVBwCEIDAYALqq90F4X/88Yd6addFq1t2HbIuCNcf+0yDlUJxEIAABCAAAQhAAAIQgAAEIAABCEAAAhCAAAQgAAEIQAACEIAABCAAAQhAAAIQgAAEINCJgE7NvX792nhZQyiDLm748ccfv/rqqzCSMAQgAAEIQAACEIAABCAAAQjkCXz69Ondu3fuJVO9u6SAe31J7y65N5h4fSkPkG8hcAcCLNfcQctt63jlKxv+/vtvXdCgN37dfw2ce9g9fPjQDbS6yoGVzT0keRYCEIDAIgF12r/+35+lu9YUSFtN+qNDXoRJJAQgAAEIQAACEIAABCAAAQhAAAIQgAAEIAABCEAAAhCAAAQgAAEIQAACEIAABCAAAQicgsBPP/2k+xqqRdXbRLrrgV+nqwbIgxCAwEgCOi2sVyL55baRzCkLAhCAwGwEGAtm08jd5Hn79q0mUL/99pv/CfA8AV5fyvPhWwhcmADLNRdWbr+qXfDKBrluGjV1y1HFXbNG0Lq+Qe8JP3v2jFeFjcRIBoFFArqQTA6u1t30X2/pu4C/mcx9lGv78uXL58+fL+ZA5DUIqN/WhpOua6ioji4If/XqVcWDPAIBCEAAAhCAAAQgAAEIQAAClyHACsNlVElFIAABCEAAAhCAAAQgAAEIQAACEIAABM5LwL1xkZ4C0pkQ3iI+r1qRHAIQGEDg+++/15nnsCBdwaAjyjqrrB+Z0xFKd1bZdbM6ael+yi56RI9zlC5kSBgCEBhPwHuD0VHw8Ii4ezFSvZwSj5eQEiEAAQhAoDcBxoLehMl/DwHZp95a0rzJOSQVWTHnqoDGIxA4LwGWa86ru2Mlv86VDR8/fnRXHGktchjT//3f/9XdDWp+w0qkIAiciICbbmmhTX9+O9aHN1Xk33//3ZSexCci8Msvv2hvvnrOo5pqU+r9+/dcuHsipSMqBCAAAQhAAAIQgAAEIACBTQRYYdiEi8QQgAAEIAABCEAAAhCAAAQgAAEIQAACEGhLwL9xoWM/i7/I4iLXCtWhjidPnqx9SzwEIACBmxNQDxn+QJ2uadBbQJZuc/F1o59//pnfx7q5RVF9CHQioD7n/z8OHniD/mS4AnlvMBWJKxtSJsRAAAIQmJ8AY8H8OkLCNQKyXs2z3rx5s5bAHq8pm35onNeX7MRICYGTEmC55qSKm0Hs01/Z4NYcdcuRlgA2AdVU/8GDB3rR1wW0UqDHtWTw+++/b31zWJm8fPmSVc5N/El8bQJqDmqVDevIlQ0NYU6VVXrjlBfPda26GUd9tSLVS7vbwWVaaS+tnlwbV/wmg6dHAAIQgAAEIAABCEAAAhCAwDUIsMJwDT1SiyYEXr16pdWPkRcWNxE7zcQtyCteAa3/6M/9TJwC7pfi0keIgQAEIAABCEAAAhCAAAQgAAEIQGAwAR1Ide/dbT2StygnVzYsYiESAhCAgAhE+yAVP9mqQ9TPnj0LL32g18W0IACBHgTevn2r3qZVztokUvfVKjfygQAEIACBMQQYC8ZwppTmBH766Sf9ymwmW3km+j1vf3ZFKf3rS+/evVtcHNPLp7y+lEHKVxA4OwGWa86uwWPlP/GVDZ8+fdL9RvbXwnWPkYZPvf2rv+LRT2WuFUz3l74bvKgzjdBaLVWDXPyWSAjch4COjze5e8wTU+P9+PGj/0jgGgS02KreePE1g2J3KnvQlElddITizz//5LK6iAkfIQABCEAAAhCAAAQgAAEInJcAKwzn1R2SNyfQvDk0l7BJhrq14bvvvtOSkeUX5JqUSCYQgAAEIAABCEAAAhCAAAQgAAEILBL44osvFuPrInl5uI4bT0EAApcn8Msvv7x48cJXU7/Uqh9A8h83BaJfTtL7RcVj0pvyJzEEIAABXtPFBiAAAQhAgLEAGzgdAb0cqjunFt9acnXR22p6NSkzEcu898StDaezBwSGgJEAyzVGUCRbI3DKKxs+fPigF8LTl3XTSuq9Xw2uOuW554in3g3WxRDGuyE0WislVyWluiDmPgT0zvziLWLVBF6+fKlbzaof58EJCWjm8/Tp00U7Ub+tqYvl5oV0zs/tHhPqGpEgAAEIQAACEIBAWwLyJOVGPnjwoPcPcWupXQXpMJMKsninbatJbhCAgCPACgOWAAFPQAvOmS1kn+xKAV3coB8xyOyLX6my1GUSAs7V1C3eWqLECZxEKYgBAQhAAAIQgAAEIAABCBxF4BpXNjDRO8p+0nLRRcqEGAiIgG5V8D8pt/+QZLiMrFPTOlwH5H4E2Lbux5acpyWQHtndI6rW4XUqY08OPAsBCEAAAuMJMBaMZ06Jewjo5VO9tZTJoTgLi17bjrKSP6MjpnWX5TGhiGDyEQJTEWC5Zip1nFGY/5xLaHl4OqutIbN4X4MOdOrGWU3mNUDuua9BfLSOqUz+/fffH3/8UQNqnpgOzj5+/Pj58+esI+RB8e2FCeilpra1U3NumyG5HU5g/30NukxHlhbZhnpgddeH1w4BIAABCEAAAhCAAASaE9AKtd7Y1CrYt99+K2dS827d2qD1Af3kePPZt/JUzspfpagslaiTqSpdMjSvFxlCAAJ5Aqww5Pnw7a0ILF58eW0C2gLQdcwahbXYzih8bV0fXjv5k/IAvaspw3NOoHxCrhI+XDsIAAEIQAACEIAABCAAAQhAoIIAE70KaJ0eQRedwJLtNQhoScrf16CTyftXonTC2ZN59+6dztf5jwRaEWDbuhVJ8oEABCAAAQhAAAIQgEBXAnqxSPv+a0VoCqYfms3PwjRle/HixVoOiteE7vXr15kE6VdMKFImxEBgNgIs18ymkTPK84VuIjiF3Fo91G9qFX9JTKOmBjylrLumyIJCQ7JlTNVPMOnOCF33YMmTNBC4EgG9y6QV/4Y1Oks31bDK184qYyHqNvVtvvrqhLW95PerosTqe6c9xC/Bfv31V71voLcsJL9E1ZUTuplPh7+jWvDxwgQwg8OViwoOVwECQAACEKggoPWvN2/erD2odQC5kTvvanSZ61plvaG35moqTfFa5TUhiYcABOoIZOaPdRmywlDHjadmIKCRrniL8Qxy9pNBPwqnFSFWUfoRvm3ORQ9Q3qZaH3s9t7UQKg4BCEAAAhCAAAQgAIHbEtAtig3r/v79+ybL+BaRmOhZKI1Jgy7GcKaU8xIIe1otfmpLdH9dtIrlT1lrTVU/krc/T3LwBNi29igI3JMAv6x+T71TawhAAAIhAcaCkAbhmQkUX/z8888/8+dPdOND/r4GX/1iVj4lEwqPggAEZibAcs3M2jmLbCe4skFv1umKBMsb4K1WLYvK0/XPeovDckb2559/1o+AFTMkAQQuRkDuqZb+3Y9h6n2nMJB5/WkRwsOHD7nveZHMSSMzkx/dX6DN2ky9ZAnqe4u/Kqnr7mY7Qq1RQ3cJrQ1kvPiXUfqVvsIMDtcmKjhcBQgAAQhAoI6A8YXt/bNv45ZS0WutqyZPQQACawRYYVgjQ/zdCGhGo0VyLXr4tTW/4NYchV5Qf/Dggf4rZx+oK8VJK1EVKC7pWIrQIWNdiNnvvmaLDKS5EgH7MQvLVbNXIkNdIAABCEAAAhCAAAQgAAEIhCdT99MYdmUDE739ymqVA7poRZJ8rkog2pq0v+STBxKdzeMm6zyuTd+ybb0JF4kvScD9VJKrmvZ93O6P/rvfMNtaZe1DafNr61OkhwAEIACBYwkwFhzLn9KNBIorEpYXjnQuxZ/PyZdrfBuICUUeI99CYBICLNdMooizizH1lQ3uHKqOYBYpa4TTidXBJzWLo7gTm6tqi+ojwa0IqF3ruhO1a8ulJyJj9F9vxfC8ldWNDE+fPl2TPz/zyT8b5jns+p6w0ExYN03ovb78hG02mTPV4as6AphBHbeGT6GChjDJCgIQgMBIAtGhonzReX8y/6xGisePH+fT+G+ZpHgUBCBwLAFWGI7lT+lzElC70ICoWyMti+ppFQYss+sMh256lZBaG/S/9pZKko/Zf1VTPn++vQkB+3qjA7LH27wJUqoJAQhAAAIQgAAEIAABCFySgFYbVC//Ml7dpH7MlQ1M9OaxQHQxjy6QZFoC4es6X3/9tRZOm4iqfL799lufFfeQehQ7A2xb7wTI45cn4PZtdQ7WvvXDlQ2XtwoqCAEI3I0AY8HdND5tfYsrEpZZUvTOdr6ylgkdE4o8Q76FwDwEWK6ZRxenlmTeKxs0wuk3yfPvuAq90miGP/iyBq9yy+t/SsyPcHpiBCDgCTx58sRya8OYXVsvFYGuBL755pu1H1TML79Gm0l5ITUu6EqdfJph39rf/dP5hqPGsmE0blsQZnC46lHB4SpAAAhAAAJ1BDY5gSrCsva9JsmjR4/sRweUSasfulmTh3gIQGATAVYYNuEi8U0IFDehUw6Wben0qZ0xklMXTKjo4kZAVJCW3HVxg9aaong+QsBOwP6zGC7Phw8faoXBnj8pIQABCEAAAhCAAAQgAAEIXJiA3sTQgb03b94Y6zjm8A8TPaM6BiRDFwMgU8TZCYTn6Nr+LNwXX3zh4XATvUexJ8C29R56PHs3Avb9qfyZ4btxo74QgAAErkSAseBK2jxdXbRgpUOkmfMnxsnX8+fPN/1Qyr///pthxYQiA4evIDAbAZZrZtPISeX5z4Rya4zUlSTPnj3LDJMSW3N1befovdwD33HVSx26O1wjeh6j3ktXStUrn4xvIXArAjpXbamv3ruwJCPN/ATUXa/d1yDh1ednqvDixYvMt9FXmVKilL0/qts32rkk2TSp6y05+TckgBk0hFmXFSqo48ZTEIAABGYgYD/r6aSVH6jLHysk10bRpvsaVMRW2Sqk4hEIQMBOwDjzYoXBjpSUFyAgg9f6ub0iakdak7enb5VScmrJSBM33dpgbMuuaC25P378WIN4K0nI524E9CsW+R2oFIg8RkwuxUIMBCAAAQhAAAIQgAAEIHBPAjqtp4mVrlOcp/pM9NDFPASQBAIWAuEJtwcPHlgeMaYJV4a3roAZi7hbsq1bw2xb381CqG9IQPs+2vEJYwhDAAIQgMDdCDAW3E3jU9W3+CKq8Z2dcL5mqaAOvWSSMaHIwOErCMxGIGz+LNfMpp0TyTPdlQ068aYbEPTLWnmIutlIQ5qcuXyyAd/q9hTLrQ06zKcjp/lheIC0FAGBeQh8/vy5KIx+uKyYhgSnIKDe7/Xr1xlR1auvfasfr9Mp/LVv0/hw2yn9dmSMqmzf99pUx5G1oKydBDCDnQD3P44K9jMkBwhAAAJHEajYyK94RLUrLkGkBOoKSvMhBgIQaEKAFYYmGMnk5gR++OGHYwnowghtDWil3X5xg1Zdnj59qhsfjpWc0k9KwHgUI6pdhd8Y5cBHCEAAAhCAAAQgAAEIQAACVyKgnxy0T+R7V5yJXm/C9vzRhZ0VKSHgCLQ97Ra+URC+aQDtagIVW8MVj0i8iuXHuoKqUfAgBCwEtOPTtluzFEoaCEAAAhCYigBjwVTquI8wOj2SfyXnxx9/POQnwyuc9opHpGgmFPexdmo6hkDbeQ3LNWO0NkkpE13ZoBd65ZnpkGX+BVeZu8aeul/O7ARdY/b79++L7VC3NuR/Rr6TeGQLgTkJWH7Gdp6d3TkZnkgqTW/yfXvmCp6tW7m692cGMhrUNkluecVohnohwyYClzED3ZyiVQz9LInen1GlNkE4NvFlVHAsRkqHAAQgcAgB9eF5B3JRqvya++Ijiqx4SrKda0xcqzvxELgGAVYYrqFHatGWwKdPnzaNpJOswj169EgTTy2225d3Xrx4ofdD2tIjt8sTkCNXd1q9wm+8PEwqCAEIQAACEIAABCAAAQjcnMDht0A6/kz05rFDdDGPLpAEAhBoQkDd2qbFdldo3UJixVNsWzfRMpk0JzCJi9i8XmQIAQhAAAJ2AowFdlakbEUg/xOzeuXz1atXxrLsR1ZchpmbIJhQGJmTDAIQgMCVCMxyZYNeBdSQVrzRRydHdZBONzvMpoNvvvnGslimNJwfnU13yHMUAcuh2EkOix+F6DLlaprx5s2bTHUePnyY+Va/r5j5Nv3q8ePHaeT4mK0324U3Zo2XlhI7EbiAGeimBjk5alZ6B0YLGbpaS7ZqX7DoBNae7QVUYK8sKSEAAQhcjEDdhVYVx2XEzTI3SfHWPZXmQwwEILCfgKU9ssKwnzM5nIuA5SoTXyOtzGT2j32yYQHd7KkrJ16+fGksUZdmsupuZEUyR8AycCyyqn5wMTciIQABCEAAAhCAAAQgAAEIXIDAJMtu1fO16gcvoLtOVahGWv1gp4qQLQR6Ewh/Iq5ui3NNwnCbdeuLRmt53jk+5GnnUKfTup6w7il7XUgJgQoCdD4V0HgEAhCAwMUIMBZcTKHzV0e/TJl3wjddI7JpvSufmAnF/MaDhBAICbBcE9IgXE3gf6qfbPig3gbUe4DFDHVGU4NoMdlRCfQLYPoZ+fy1TJJN50flfZ7oXcejeFLu5QlYVooneff+8rroXUH1e/ki8ore9I6BCsrPefKSNPzWco9PWBwLEyGNy4TPbgZ642Wx/bpLWGb2yrwJnV0FviIEIAABCECgKwEtseXX6xdLDxfmFhMQCQEIDCPACsMw1BR0IgKbbsB89uzZhFXTrFNLRkbZ3OxVGw0TVgSRJiRQdypiwoog0hqBcA9Oy8W6CGYtJfEQgAAEIAABCEAAAhCAwE4Ck9wCyURvpx4bPn4BXTCpbGgPZJUhoF9M8RuUbRuOz1alcyAto4IJv2LbekKlIFIdgfyR4Lo8eaotARyetjzJDQIQSAkwFqRMiOlKQK9z5vPfdGWDfmjc7px/9913+aKHfWuXORSJc7AhDcJ2Alf1J1muCW3gkloeU6njr2xYexswVLDCP//88/y/lCWd6c3A4suButZBP1zGEbFIxXy8FYEPHz4U6zvb7/sVBSbBGoHFV77DxA0vWVBWkxwICHe/wsquhTdNAtcyIX42Aqc2A70bk2m8urVBRvvNN9/MxjyS59QqiOrCRwhAAAJ3I1A3ytSdOtJTW68Jkzq0MHc3pVBfCMxJgBWGOfWCVIcTKK5RhxI2XJkJs90f1i74n3/+qcMclsmd5rDaSD7F9YL7yZDDTgLVjhyHFXaSH/a4u2/UFacOhP24YeQpCAIQgAAEIAABCEDgngS0xm65U7UrHCZ6XfFuyvwCumBSuUnjJK4moLORvvOs2KlcK/fjx4/hVyol/Ei4ggDb1hXQeAQCrKXPbwM4PPPrCAkhcHYCjAVn1+C55H/79m3+VIlOxWx17PXip/6KHLQsln/XdWu5rkTOwRbJk+BwAlf1J1muCU3rkloeU6n/hBwHh//++28dk8q8Dejl+e233/JjmE95eECiWmQw/jiYJSvSQOCMBCynxqc9LH5G4AfKrH0gv720JkZDXRevx1uToXn8poUGzakePXrUXAYyPJzAec3g06dPxVWGhhvG/TR1XhX0Y0LOEIAABE5EoOIIUZ1jWfGU/LdJbgo7kUIRFQKdCLDC0Aks2Z6agBbeN03ZZl6U0O7177//bpzcaU9FO/Gn1h3CjyFQbfN1ByPGVIpSPAH1gT5MAAIQgAAEIAABCEAAAhAYQMA4be8qCRO9rng3ZX52XTCp3KRuEu8hEP66jw7XtbK9aNOEiyz36Mg/y7a1R0EAAhC4BoFWg841aFALCEAAAhC4AIHiO0Tffffd1mrqJ72LT2lN7P3798WcmVAUEZHgdAQu7E+yXOOt8ZJaHlapw65s0KuAOtwWrQ96pfqABjCdyNSvafmYyQN6Z+Ply5dFIXWB04kqVawOCSCwlUCx7SvDivemtopB+gEEivfyqJ/Pv+1WnOr4Wqj7rd769Zm0CugXIO1ZGa/7sWdIykkInNcMii1XhIu3scyghfOqYAZ6yAABCEDgcAIVdx2Gi2V2+SueqnjELg8pIQCBTQRYYdiEi8Q3IaAVdXtN51+C23Rrg/wHbT3Yq0/K2xKos/wKB/W2hA+s+OfPnw8snaIhAAEIQAACEIAABCAAgaMIMNE7inxa7ql1waQyVSgxnQhElym0OjwW5mM/dNepjpfJtmJVsG43ueKpikcuoxcqMjOBBw8ezCwesuHwYAMQgMAAAowFAyBThCOg92+LP2pSt1KhnwzJvB+qixh0OEcHWoqKYEJRRESC0xG4sD/Jco23xktqeViljrmy4cOHD99++62uLfBaXAzoTgcNYPO8f7soZBr5008/Wa4Pf/fuHT/5ldIj5iYEij6xOGx6z/Ym3M5YzXAfaFH+4vzn9evXiw9GkcpH3W8UeeBH+6aXbvU73Uh3INhzFX1eM7Bc2VBx4+N49Z1XBeNZUSIEIACBCQnoomLL5NpLrm6/zq3Surl9yFBxkkqy+XIJQAACxxJgheFY/pQ+JwHLVSZe8uLKjE95YECDdXGJyYv39OlTHyYAgTUCmaMVa48ofpPTmMmHr7oSKG4+di2dzCEAAQhAAAIQgAAEIACBowgw0TuKfFruqXXBpDJVKDH9CISNxXhALi+MDmaHmyZN8syXeJNv2ba+iaKpJgTuQwCH5z66pqYQgAAE7kDAcpjEcrHCIiu9oPTnn39q7qb3JvSKqw6OKqB7096/f//x40djtkwoFtkSeWoC1/YnWa5xxnlJLQ+r1AFXNuieAsuhSY1kGsOMA9hs/ZTev7WIxP2mFkqkuR4B7Q0UKyVH9quvviomI8HkBNThF8ez4t0ceu8u9HgWq6zu1GJXi892itT4ZenkVTXe9+ukghmyPakZaAWh2HKFt9h4UcEMBJABAhCAwNkJWNbTXR21hmC5cmgNiJ7Vkvrat1G8XaroQT5CAALNCVhmgqwwNMdOhvMTuN6VDWKuW8yNq+5//fXX8+fP51cTEh5LQBa19b4SrfWddMfqWNTjSx92Kf74qlEiBCAAAQhAAAIQgAAEIJAhwEQvA2fwV6fWBZPKwdZy8+J0pYK2OB0EHdTZf4TsxYsXHmn1Zfc+BwIhAfsGMdvWITfCEIDAnARweObUC1JBAAIQgEAdgeIJma0HAyIxdEhAFzfo9YpPnz79/fffCvzyyy9a+oiS5T8yocjz4dvTEbi2P8lyjTPIS2p5WKVGX9mg13efPXtW7Eq0aPX777+f9/Sb8Uiollmn+k34ol5IAIEmBIo+sUrZ6RY3kZNM9hOw6FovzxQLUlepWYrfowrT68063e+jaU8YOUlYUmUsWdVRpRgFJlFWPzHOaAaWlisDPsvFOmdUQT+DJGcIQAACpyOgpW3LarVbQ9gzNulZeZWWWxt+/vnnrQvup8OOwBA4EQGL75qZl52opogKgU0Ewh9SKz6ouzKLaSZJoCPLxhaty5i0TT6J2IgxLYG19cZFgbWGOecK5KK0N4+0XEV6c0RUHwIQgAAEIAABCEAAAlclwERvHs2eVxdMKuexojtIog3K8JraN2/e7FmA0g6mbrP13PZcdu8zIeAJsG3tURCAAAQuQACH5wJKpAoQgAAEIOAJFA+PWd5X8rl1CjCh6ASWbI8icG1/kuUaZ1eX1PKwSg29skHriZb7GqRXDZnnva/B2WXxN+FdMt28omuWXJj/ELgJgaJPLA7G49c3IXbealp0/fjxY0sFv//+e/WW2tNV76pbwPWjdtqy0uU+uqxu5lfm9IuveqkvevdPrxSqFtokU6UsdSfN2QmczgwsLfdcvfTpVHB2m0d+CEAAAm0JyGWS1xc5VGERGpXkWe1fQ1AOKkiuZph5GHaXhRmvaAwfJAwBCPQjcD3ftR8rcr4PAc2A7JU91+RO9dIyi7F2xp0IY24kuyQBbbLK/dNKXbF2OsNhGXGK+ZBgDAGpdUxBlAIBCEAAAhCAAAQgAAEIzEaAid48GjmvLphUzmNFN5FEO4/h7uSLFy8qfv5HZ+p0fC5cv9JV9WqGN2E4rJpsWw9DTUEQgEBvAjg8vQmTPwQgAAEIjCRQfP/W+L5Sb5mZUPQmTP4jCVzen2S5RuZ0SS0Pq9S4Kxt0X4PWEy3tX8uFJ/ppr7Ua6XXita+i+PCi3OgrPkLgkgQsP/Q3iVt8Sf7DKqXdoPDq7sVy9drbpv0hTVS0L/X27VuNKfplxVMMFvLVdK/En3/+qdFNfwqIjGqxqeKL9Ig8EYFzmUG4ibsG+XS99LlUsIadeAhAAAK3JSCvTw6Vbu/SiSV/d4MCmndr9UQvprbyrJSPXE3lqZyVv3t/TwGVq9InvyzstuZBxW9OgBWGmxsA1V8kYJnT+QdPd2WDrlgy3pWsVak9P0nnERG4NgFZlEwlPBaf1lcm9/Hjx+GdK54AACAASURBVFYOZ5o/Mc0JFBelm5dIhhCAAAQgAAEIQAACEIDAPASY6KGLnQSYVO4EyOMVBLQ7Ga7T6kfgtDeqSEtW7hCadjPDZWHdezvzDyBZ6jVtGratp1UNgkEAApsI4PBswkViCEAAAhCYmYC28oviacZUTDMmAROKMZwpZQCBO/iTLNdcUsvDKvU/A9qhitC7qVpJtJSltyCusVyoHSD98pLl4PibN28EhwN/FvMgzQUIWH7oTz4xLeICug63gtaqo35y7auLxWtQ0N/FKkV1thI4hRlYVi5U8XC3eCuHA9OfQgUH8qFoCEAAApMT0O1d+hsgpFbGecNzAGeKgMB+Aqww7GdIDpckYFmQ8RU/4+ROa+laUfdVyASUUvf3ZRLwFQREwF3apcu5fv31VzUfbc7pVzh0dZfWqJ89e6abvFipPp2dDNthPR0ZBIYABCAAAQhAAAIQgMBNCDDRm0fRZ9QFk8p57OdWkmi/Q6em/dKuTh1rYUorVPqvw3X6VRWFHzx4oDalOxo+f/4sQ1UapfePeFz6ATkWRT2NTgG2rTuBJVsIQGAYARyeYagpCAIQgAAEehOwDGqaT/UWY1P+TCg24SLxnAQsTW9OyTdJdfPlmktqeVilRlzZoFcdjPc1aLlwzAsYmxpYdWItmFqubFD+Oguon4uvLogHIXAiAuk+QSr8GQ+Lp7UgxqJrbSkBCgIQmIqAflfcIo/eZbUkIw0EIAABCEAAAhCAAAT6EbDMOllh6MefnKclYFyRdvKfcXKnc8kvX7603NqgF+91lzQL79Pa6lSC6ZJHWctUIiFMNYFN3WB1KTwIAQhAAAIQgAAEIAABCExOgInePAo6ly6YVM5jOXeTRK8BRD+Mp+VNnSu2c9BrSNo3OeOSr72OpIQABCAAgSYEcHiaYCQTCEAAAhCYgYCutCuKofvvimlIAAEIbCJwH3/yzss1l9TysEr9Z1OLqkj89u3bFy9eWB787rvvLnZ6UjWyVFxpdFeFMSXJIHB2ArxQcXYN2uW36FoXgdszJCUEIDCAgKXl8trbAEVQBAQgAAEIQAACEIBAkQC+axERCW5IQBtF9lqfd3JnvCFaKFh4t9sDKSFwDQL6qclrVIRaQAACEIAABCAAAQhAAAIQgMB4AkwqxzOnxJCAjk/rd1bqlm1/+OEH/U4g9zWEPAlDAAIQgMAiARyeRSxEQgACEIDASQnoqrui5PpdkGIaEkAAAnYCd/Mn77lcc0ktj6xU3ysbPn78+OzZM0uj1Q2vm26EteR5eBpdEf31119bxJCXoLstLClJA4GzE7BcSFO38XB2MheTXyOZ9oGKlXr8+HExDQkgAIGRBHjtbSRtyoIABCAAAQhAAAIQ2EOAFYY99Hj2qgQsczpf9/MuwWlD3Xhdshbef/nlF19lAhCAwOUJ6MWGy9eRCkIAAhCAAAQgAAEIQAACEIBAJwJMKjuBJVs7Ad25oGt57Rc36Ny1LmvQ78pqFZTXkOycSQkBCEDgzgRweO6sfeoOAQhA4HoENBu6XqWoEQQmJ3BDf/KGyzWX1PLISv1Pv2b86dMn+6FPnSW95IqhfkDe8tKytKAbK77//vt+6iBnCMxAwPJDf7ro5JK9wQz8R8pgGcnQ9UiNUBYELATkvFkum7Q7eJZCSQMBCEAAAhCAAAQgAIEKAqwwVEDjkTsQuMmVDVKlrop+9+6dRadaeH/+/LklJWkgAIELENjUDV6gvlQBAhCAAAQgAAEIQAACEIAABBoSYFLZECZZ7SHg3gRQDvodOJmljuHpMI/eRNJ/3dGgE3cPHjzQ0R39KeWegngWAhCAAARuSACH54ZKp8oQgAAELkzA8uLDhatP1SBwCIHb+pO3Wq65pJZHVqrXlQ36ffWnT58aB78ff/zxqkuHWhU1nhwdqfVDemQKhYAIWOxcrQZWFyBg+bFTXWpzgZpSBQhciYCll1Z9r+q2XUmV1AUCEIAABCAAAQhcnoDFd2WF4fJmQAVTApYFGf/UqSd39uuPxeTjx4+nrqxXGQEIQKBIwOIhFDMhAQQgAAEIQAACEIAABCAAAQjckwCTynvqfeZaaxXUvhA6c0WQDQIQgAAE5iGAwzOPLpAEAhCAAAQgAAEInJEA/uQdlmsuqeWRlfpPp7atI9F//fWXJXOlfPXqlSXlGdM8fvzYLrbuxLUnJiUEzkjA0rvxQsUZNZvKrOu908goRnd+RzF8hAAEjiVAL30sf0qHAAQgAAEIQAACELATwHe1syLlfQh8+PDBXtkLLMHZq/Drr7/ayZASAhA4LwHdJr/p5prz1hTJIQABCEAAAhCAAAQgAAEIQKA5ASaVzZGSIQQgAAEIQAACsxHA4ZlNI8gDAQhAAAIQgAAEzkUAf/Jc+qqT9pJaHlypLlc26LIQ46GoL7/88rfffqtT/yme2vTjXddGcQp9IWRXAsbezX7Yuqu0ZL6TgGUU2HSpzU55eBwCELAQ4LU3CyXSQAACEIAABCAAAQgcToAVhsNVgABzErDM6bzkF1iCs1eBhXevdwIQuDaBTd3gtVFQOwhAAAIQgAAEIAABCEAAAhDYSoBJ5VZipIcABCAAAQhA4HQEcHhOpzIEhgAEIAABCEAAAlMRwJ+cSh2dhLmklgdXqv2VDb/88su7d++MKtdZya+++sqY+KTJ7D8jb+d2UhSIfXMCv//+e5GA2svl+4QihGsk+Ouvv4oVefjwYTENCSAAgWEEPn369M8//xSLs78SU8yKBBCAAAQgAAEIQAACEKgjwApDHTeeujyBTVsLF5jc2aug2e7Hjx8vbwBUEAIQ2NQNggsCEIAABCAAAQhAAAIQgAAEIBASYFIZ0iAMAQhAAAIQgMAlCeDwXFKtVAoCEIAABCAAAQgMI4A/OQz1gQVdUsuDK9X4yga97PfixQujTXz33XdPnjwxJj5vMvuVDaojJ0fPq2gkLxKwXEpiP2ldLI4EBxL48OGDpfRvvvnGkow0EIDAGAJGH/TRo0dj5KEUCEAAAhCAAAQgAAEIrBFghWGNDPE3J/DHH3/YCVxgcrepCro82g6HlBCAwEkJ0NJPqjjEhgAEIAABCEAAAhCAAAQgMAMBJpUzaAEZIAABCEAAAhDoSgCHpyteMocABCAAAQhAAAKXJ4A/eXkVq4KX1PLgSjW+suHp06d2y/v111/tic+bctOVDca3Jc9LA8nvTMBi3lzZcA0Lsbwh8PDhw2tUllpA4DIE6KUvo0oqAgEIQAACEIAABC5PAN/18iqmghUEjBdoupwvswRnX3u39BsV2HkEAhCYh4C6wX/++WceeZAEAhCAAAQgAAEIQAACEIAABE5EgEnliZSFqBCAAAQgAAEI1BHA4anjxlMQgAAEIAABCEAAAo4A/uQdLOGSWh5fqZZXNjx//vyvv/4yGt+PP/741VdfGROfOpn92Kiq+fvvv5+6sggPgTUCf//9t6V/uMx58TUON4m3dGWPHz++CQ2qCYGzELC8vkIvfRZtIicEIAABCEAAAhC4MAFWGC6sXKq2h4BlTufzv8zkzr72rgtG1Xt4AgQgAIHrEbjJNfHXUxw1ggAEIAABCEAAAhCAAAQgMAMBJpUzaAEZIAABCEAAAhDoSgCHpyteMocABCAAAQhAAAKXJ4A/eXkVq4KX1PL4SjW7suHt27d26XWS8tWrV3cwU9Xxyy+/tNd008lae7akhMDhBCy2rZ7hJje5HK6O3gLoEHyxiIcPHxbTkAACEBhGQC+uWH6H8DJv9QwDS0EQgAAEIAABCEAAAs0JsMLQHCkZXoOApWn4ml5mcme/skF1t9wx6hERgAAEzkVAS1vv3r07l8xICwEIQAACEIAABCAAAQhAAAKTEGBSOYkiEAMCEIAABCAAgX4EcHj6sSVnCEAAAhCAAAQgcAcC+JNo+aQEDjHdNlc2fPr06dmzZ3buP//8sz3x2VM+ePDAXgW9LSk7sKcnJQTOQsByavwyh8XPopR+cv7111/FzB8/flxMQwIIQGAYAUsvLWEePXo0TCQKggAEIAABCEAAAhCAwCIBi+/KCsMiOiKvTcBygaYncJnJ3aYrGzYh8qwIQAACpyDw448/nkJOhIQABCAAAQhAAAIQgAAEIACBCQkwqZxQKYgEAQhAAAIQgEBbAjg8bXmSGwQgAAEIQAACELgbAfzJO2j8klo+pFJtrmx48eKF3ez0y+pPnjyxp79bSn7s624av0l9eaHiJopWNT9+/Gip7GXeDbBUljQQmJ8AvfT8OkJCCEAAAhCAAAQgAAFHAN8VS4BASuDDhw9p5FrMle402XRlg6X3WINGPAQgMDMB3YT+5s2bmSVENghAAAIQgAAEIAABCEAAAhCYlgCTymlVg2AQgAAEIAABCLQigMPTiiT5QAACEIAABCAAgXsSwJ+8g94vqeWjKtXgyoa3b99uOuz466+/3sFMfR2//PJLH7YELL9Ob8mHNBCYh4A6OIthX+m8+Dzwx0tiuXdm03n68VWgRAjckIDFl6OXvqFhUGUIQAACEIAABCAwGwFWGGbTCPJMQsAyp/OiXmlyt2nt3bJm5SkRgAAETkTg9evXJ5IWUSEAAQhAAAIQgAAEIAABCEBgKgJMKqdSB8JAAAIQgAAEINCDAA5PD6rkCQEIQAACEIAABO5DAH/yDrq+pJaPqlSDKxt++OEHu9npPOjdfln9wYMHdj5KaXmzfVOGJIbA4QQsp8b1Dv9XX311uKgIsJ/AH3/8Uczk4cOHxTQkgAAEhhHgtbdhqCkIAhCAAAQgAAEIQGAnAVYYdgLk8asSsDQNX/crXdngK2UJ/PPPP5ZkpIEABM5F4NOnT3e7Kf5cCkJaCEAAAhCAAAQgAAEIQAACMxNgUjmzdpANAhCAAAQgAIEmBHB4mmAkEwhAAAIQgAAEIHBbAviTd1D9JbV8YKX2Xtnw/PnzTScdX758eQcz3VNHrmzYQ49n5yRgOTV+28Pic6psj1QWdT9+/HhPETwLAQi0JWBptvrl0rvdutUWMrlBAAIQgAAEIAABCDQhYPFdWWFogppMzkXAcoGmr9GVJndbr0vWToznQAACELgGgWfPnl2jItQCAhCAAAQgAAEIQAACEIAABMYTYFI5njklQgACEIAABCAwmAAOz2DgFAcBCEAAAhCAAAQuRgB/8mIKXazOJbV8YKV2Xdnw8ePHTb9do59Vf/LkyaJeLxz5+fPnTbXjyoZNuEh8CgK8UHEKNbUS0tKJaThoVRz5QAAC+wlYemluWtnPmRwgAAEIQAACEIAABPYTsPiuXNmwnzM5nIvAhw8f7AJfrIHoekF73ZXSsmy1KUMSQwACxxJ49erVpjtrjpWW0iEAAQhAAAIQgAAEIAABCEBgKgJMKqdSB8JAAAIQgAAEINCDAA5PD6rkCQEIQAACEIAABO5DAH/yDrq+pJaPrdSuKxt++OGHTWb3+vXrTemvkfiff/7ZVJGt6TdlTmIIjCfw999/Ww5DX+y8+HjOk5Soq3wsknz99deWZKSBAATGELC89vbdd9+NEYZSIAABCEAAAhCAAAQgsEaAFYY1MsTfnIBlTucRXWwJbutaumWV0rMiAAEITE5AF9a8efNmciERDwIQgAAEIAABCEAAAhCAAATmJMCkck69IBUEIAABCEAAAg0J4PA0hElWEIAABCAAAQhA4IYE8CfvoPRLavnwStVf2fDLL79s+u0a/eDV999/fwdLjer4+fPnKCb/cWv6fG58C4HDCVhOjesF/q+++upwURFgP4Hff//dksk333xjSUYaCEBgAAFeexsAmSIgAAEIQAACEIAABJoQYIWhCUYyuR4BS9Pwtb7YlQ1b19K5ssFbAgEInJ2AtlefPn169logPwQgAAEIQAACEIAABCAAAQgcQoBJ5SHYKRQCEIAABCAAgZEEcHhG0qYsCEAAAhCAAAQgcD0C+JPX02lao0tqeYZK/U/K2hjz+vVrY0qXbGv6TZmTGAIQmJaA5dT4xQ6LT6uLAYJZrvJ5+PDhAEkoAgIQMBKw9NK6eIubVow8SQYBCEAAAhCAAAQg0I+AxXdlhaEff3KeloBlNcYL/+jRIx8mAAEIQOCkBGbYXj0pOsSGAAQgYCTw6dMnzb/0pxuv/vnnH3fvla7g199333337Nkz7uI3kiQZBCAAAQhAAAITEmBSOaFSEAkCEIAABCAAgbYEcHja8iQ3CEAAAhCAAAQgcDcC+JN30PgltTxJpSqvbPjll1+0N7/J+H744YdN6S+TeCuorekvA4qKXJWATvMUq8YLFUVEZ0nw+++/F0V9/PhxMQ0JIACBYQTopYehpiAIQAACEIAABCAAgZ0E8F13AuTxSxLQNoO9Xtdbgtu6lr41vZ0tKSEAgWEEtEH54sWLYcXNX5Beq9bdPVqZ1wvV+lNH9/nzZ9fd6RpWyf/gwQP3lrUuU1ZA6/O8aD1YrRqsnY68dkIdSUHSlNORtKPBGgUNVhDFhQTUpfz666/v3r1TfxLGu/D/dTN/aV6mfvjnn39+/vx5mmZMzFW7vo8fP/r+POrSHVh1F75XV7+hjv3JkydG5j/99NOPP/6oxPp/oO6M0s6f7KpGOD95JITAnQn8/fffbpiQb+kGZdFIHUs3UmiMkGPJrzIsGgyTykUs00beykFi8jitHW4SDD1uwkViCMxP4KSzPxye+U0LCSEAgXMROOlwcC7ISJsScGtBbiFIi0J+n9GldPsFbpNRO4xuI5i1oBTj4TEnXdnAn/SWc+Fp/iW1PE+lKq9seP36tTc+S0D3Ndz2fMnigQYLtOZp3r59+9tvv7ltG43WfkdfmzT66/0Da3IXVLrfN/KbRqqm9xWco6D/vYUJ2Wr808mS0INxKvNSuWNSQmQ/8RDmf7qwc+zERMpyagqBiMb/2YvVYJSbpQkoz9OBkuWoav7cTOgB+8algDtgN9KkjyUpsykKoPlAMc38CTT31pE1tRSZgWspUrcaiPa/9ftCMunZJjzTDgGC5pvM6c4NnM4MFluW+rHF+DBy2l76GioIUVeE/YqMd2bUL2lUcln59qW2NlUTo1Oq0PWAR7w5OSfHuTcq11mUMyc33jmfUH7OsbO8aQ3Js2KCM8Bui0W0neAUixuWYFr7P7V311Z9brXdTRnCCaMQ6c+Ny5dfZ2jbAJWbRqiimqb1XTOSn2iFgc4no8ejvlI/Yy/6jA0kXztLtxDmoDWc8CNhCCwScCOOW/HTfzfLdgG9xTp+pVerH96XkDCpYNqA00uYi3UpRqqy6kYyq9x+DigH5vA1T0mrympVtlivOyTQoCzdad/NzdkXq+y+0v+ot3S+6LNnz8bb86Kcl4x0CnLTgUwFpR39KUG4t6J2p+YmBX3//feZZyf8iv5qgFLUE7qBwK0+NVya06xEJ0DsvqVubZDd6tTLgFr7Ii7Z9emkl99w9DVdC7hOI+3VNT6q08jYg/oTP4BKd1zZsEa4GH9JIyzW+p4JfH+76IGrMao3rrsAxeiBa3PBLSHOdurgvPYg8ovaVOQhEz07SY0UGqD1F3qM6eNujEjjJ3T+D9SFimZSmRrJhDG3cpDuOXmc0Op2inRDPRZXADTBfPXq1SawmpZqvNNCpYY8N/PV4/KINP+Va6QDmZffV92Eq0lijYxuZVjM5RTpT+SVs1utcisPjr88CmnhVmuJ55394fA0aR1jMpGyXHen/2qAbqap/+r6tnahbQV2goUiOTnHd8XF4eY+G2RtVRzmxlgQ0kjD5x0O0roUGxT+WwrtqBjjpNivBcmX8+v/ct60WaB9Rv1ltgyOqpov9/IGaVSiA+JUqZHX81FAHvhRWz/4k+J/+Wn+JbU8XaX+3f6n30wIOwJL+M8//9xezkWe0PzEgihM07zmL1++DPNfDGts1oZi86Lfv3+vcUKzx8VC1yIljJ7qZzaaOqqyGsPWBFiL1yOCqcebgzo8Q9FW1eyaUkp1BUWxdV5wDaaPV1bFfCZJoAVKWY78Vy+8MSCTVleg5jBJRTqJIT4WIErWSYAx2cryLS1F3cUkGj/jEKD2MrmdnM4M1lqHRjRLs+03Iq8JVoy/jAqKNV1LUOdiSd2HD0l0Sms6PTBeDluFx+56D42JXf32NSxnNKSuoJjgpKbSaYKTFjQ+5oz2P79311CP6lTtc0aNy1Lo9RYZOjVAVhjc4HuUO0fn07CjaJvVphXOyefaFWQslhlOezUkVZTCI5choDFXg5Qm1BpTtLCglV556bIKjd1qSupgQ2tZDLdd7pMwapVOHgkje3bySBhNtSzyOCH11FYdqWg9ZVnkjDhIKuESwK0l7kzvpjyRMMaPFXx2Stv1cdmMamSsezGZbEC2dz13tKsK8pk7T9jefos6Uh/VtufJy7/2Lf3VGpne8WryGrBkBvlxSt+qZ1DKOmdP+lURRWtcTKA+pDcE5X/Jrq9tpZx2pEdpM9WILCRSHz1/Sikf01ZfjL952r2/zU8KNnnI6njt0sqFViOtcBL0iDr58R64vWouZdrVRD2PPnbyavI6tTDvJNhWhlH65o6lzFuzzsWRIiq6+uPMupBs8ltSs7TEXGxSWa3fAQ+2HXCdcqd1kJq3cdV0zt5sgOUcWMQl9agOU41R5uRWUP2KpZYENZRYBlbX+uyzRZWoUow5K6XSH6j0axQt/YqkxX9LB0r1NkbXVJpKH49ipPfZkLYdjAbP/sQch2cSi5IuNEb4vlR6UaNT83G7UcXuVCk7VURSrXXy6hOKXfGmWXC+CqEkjo+8blVcYhT5hD1Jha+uovWUSgnzsYTF55ANsjzJ6m8ZC/LozjUcqM9Za9qbGtR5/Tc16mIrzmt8km/VMNUTFutiT6DclOfg2t3cINv2Hk7X0qMGr1SPqT8v+GmyTTHK4eb+pFDb56eWxnhIM8wr/ZJanrNSX0gTFisJ0+iuHV3iEsbkw3JPdUNMPs2Fv9W9krq1aFMFK5Sylr9uHhX/TfrShGr/7yrobhL11G/evFkTzBivUUT3dTX8GRmZoqTSbaxGAdaSybFTR3yN++z1+ye6M36rlToymn/q2YyCZEtKsIbRxQvm4N9gycuTfqtLvFQL3T0W3VyVpizGNDfpYol7EriroTR6KRNLN6KUFkNSp2SXyq0BPXjwQJNGmcqxl70JiGSwoPAVlMa1SH1UX1ExBKjr3n8/a8MhQPLMdkP2bGagH1GUjVmanjfLYQG1X7XctuO4hJ9NBcN4uoLkybghqUm5cmakoGFdK51SE601zEQejhxj9SGbhrY1AYY5ORWGxARnTWthPBMcR6M4wQmhjQ9X2D/e3TA1STui7a+s3lquBuXqH8feWlbX9KwwFPGecYWBzqeo1mMTfPHFF3YBGi472wvtmjL8uWBLQTffqrAgul4adWL6HQmtWzaZ+OhMQ5OlKg0H3377bSvamxbYta6ihYX9WyQSfswkYv9KiJan9NeKtrqR/cundcJId1rG2b9JsVj64DWiRRnOHqneRo2i0zqtbFjTjcxmXD969Ff92GZyVten2WX1qp1O/2jsMxqMpqLqWxaFUY+nrPQrmlot0T6d0ijbdATR6aV+u2CX7PqkXzHPdxdue0XYHXz9dzqSPyOvRmNB5nFpTT2GV8riYRVlMmxfYNG6ThR5IiP0P3jrGqwzG2dFKXCXJo23x2jUq7Ai+VHq30LDXpNQkkRCym4j8VyLUKQP6BE1sShZ+FEyN5kXuDwtWw/yEOR+V3fpofAKC7v+vK6jb4/9uNjbRCK1mk8p2zknelF9qz9aRorqzPWghniNFK0MaX5diOfO7fX/m1NeYVK5x2x6P2sxew0f0oUbOMLh43QO0lUnj72NZLb8r6rHhs6SxhrLGprSVBwyt7hhs9nMDPLIblu5puqT5Zfmj5zpBGnk0qcQlI+SpfGHxJxo9pfyweFJmYyMkRlr0UzLNa22orS2I4PcXwXnYjlnqclcuEn3y4Lzfs3uyYGxoEjvdMPBhf037XEY+y71wPrLK1eLIfkE+W8bLqQsFqTjdvKKi7VYfLYYKY9LbpvFOS9mVUxwYYMs1v3sKxv4k1ed5oeme0ktT12p/OUZ6bfytkOFWcJ6JM3nPjEa4SyUwjSt4GjbL8zWHpZHonljnRju8jl7WZaUegFs8VqgTRJq86/hsTwntnyvTTLMllhts8I+U5VpdWCtahbmMtS1xw+PFyJLFVIm+Zg9TWwYE7W7fC3GfytdDKt+WpDsvK7KamXjL6iT/JcZAqZqL7OZQYVXVmfGO5+qdiou0BLTKlTHdBqSpFztojXU0VoF6ZTWyBwSL9d65xLkWrfQxG/PMLmMITUBxQQnNZUBE5ywUDUlaUE344aR/cKXsf+pvLsm+pINNOlUNd8xmpOSyfYGDN+b+AxogJbpuVrKJrFHJu7kzvVuU3Q+I42koiz1BmuOWRova6koYvJHtq5fZZYxJ68p4lUT2NRM0oYTxSi3aknCB+VJRjnv+ah5fZj5WljCWwbTrZK0XVWQn6NtF10foNbaQ9qttUvTH9KNSHeW7k5phE6JZWDyFfWngJBqNJeaiptBSiB3Zc1+iM8QEOr8urGMWSoQXukiUpA+Kt44oVA+Sp+RpMdX9Fc9qK7lKVtSH1hsrWnXtBijfJSb8swUt2h7sudFS1vriDp1jJJhrcSwvufq+tSgFpm7Grm6qKPIaC3UpnLLdCBO+2sM9WyYFeFFAqczwla9R9jEMuE6K9KAmMlz/1eCsKhNH9mWUt53EqK8h1BdXzXtxY7aV/OQwFqHE1azodjKKsx5Z7ihYDvhy3u3kAzrK6uWl6in9F9/4Vf5sOyzriFHdZxNF0wqIwXN/1F2eB8H6dqTx/mNrZWE19ZjQ2dJU5I8c40gm0auaFzrNBXNy3zebzXT3EM7gh9+lIe/hkWNJUy5GC468GuZt42XNVp8MKWZZPUVh6etAezPTf7MooVXR7bq4tQVV8uw+GB+Fmwkv7S7DwAAIABJREFU2RZXphcK5dk56CzSUKRKN67jhcIcFWYsKJI/3XDganRh/22t6R0SL/MomlBdAnWtRSXKkdPQoF5dYqgXdT2P/iusGOWg7qjo7KmUJt14vprFutjVd6IJhRRxupUN/MnQktWa1MQyxqn2pVamFnSuvf5Lavlclfp/oZ1ZwhV96ImcUQuBrWky7XbxKxHeWsRieo2+af5uvcAPz+o10jQuRmJUKE75ZzJ0joI6KTUS5yt4SfRg0bT04GJNi5H5IdD3niImwVyt9V9hdamZsdPVVAkqQBVl7p1AVSsCV9WUzDl2kscxkeuzyESrUSkHxazZQxifPti7+sX8JZLFJlULYRSQ0APWszI52Y8sNuP+6kGxLUpyVAJVIdTRPOFDrEWFLk5j1Ke5Dk0J9CeFLrYOR6+6B6uzAQmTas0PAU7ajGcp+1SarUX3GwJmaC8CMqEZZJSYGsCBMepStppTmn5OFaRyNo9RxTONK1Tr4nik3kCjedFU1MqUrLnwPkM6JY/i8IAsqmgPbpdRJuGddomtB72HI89HmchsQgsMwzLaHjXNG5LEUwImOFIEE5zQGsOw+smdExxv2GoFUROQ7amZ+ATNA3n7V9FKkGndkrZCvMwApAxVnDg4f1gNUPnrz7VEPRjxCRWhsL6VwM0pjc9Q9c1MAVytVVkBCScOeUqZiYMIR72c2vsMJNWy8hoXiv0NUNWPDGnxo5KNt4R8iRKp2Ci8tSx6dAeuMND55JU7w7eZvjptI+q3Z5C5rQyLU/W07j5GHWlbAchtfgKLXZk3ia2BViOv/IGtRWfSFw079SJ8bhrE5de5CaCS6U861X9JKLdEORdHeWWlNK3IbOrWfC1GBoRrpNlLFxk/31Vc/NXDO93lZZNTUcxtca8nn+3NvxX8NQsUbbUji2ocQ7Uj8V/LzcfLY7TnuV879Ff7GRpz6NcBLjqB6hDSHl7d/pp1aaTwRpgGjHU0JpMMxc7qjF3fGkPVRdpXWzPySZOJmLScKjTVlI/ZU1wqwPViTmqEm2zAG0N1oM6K1M9Ul2h5UBDyBtmWktr1YnFGE9K4r2FdPZ6w6L/Cm8TT4+rMFwU4JNLixrSaNaiCyspiEsY0DQWrhi+zkQ0YBXZ+5lozVFayDdmnxpdinot+wqZazKaLfj6VUTvFZFLfJsLXTnwrB+nyk8dr26qv3eX1uMkbyfd4+SFmsbtW6eok1TNoIHPDXH58pEf1lpkJiKdlG8XD18gu+CKvPPVff86vkMu6lo+eXdzg1rN5I9G3ejYj/ICvJKQMKS+nhJQ9K2VRHrEq5ia32ZJVvqzFFpSvxeBv79Y81WraEm4FMDNs1QmsLiVvnJZv2+JS75QvVC1ubS3Cd31qvEqmP2Wl/5LwkA2yfEX2fMtYUKQnvRc78AmHA1cvCVbXotOnZvPfUgkPjOmxdqQ81/wrV1MpV4O++qiiDbsE6r6kxGKePeriJbywQfo6RgH1sYuW6dQnpUTp7R/VNUmhm5Dai8Of9IrI+EsaGk69139JLZ+rUtuubJC1LfYmmUit/ntTvmFAXV4GzuJX6lL3g0rLVWfh5hJR5hmdarRefCTKwX1c8xjcSGN0FDKdnWNVMdlba5Ba+FBulgoKZn5zUXW05LPIbXykpTpSRL5GyiSdmchgoupkrMsbf/pUlMn4j2s242V2Ac3hjYatZGv7oF1d3j3oLLqLgAz42KR73IpF1q5yo9qpjazls6Zr5aCs1p5qG6+CIoFvOwS0AjutGeSHp8gMDvy4XxHTqmB/1fI5qLdJu6BIlep21Gnn83HfKlneZpRV3gGwlJKmoVNKmRwVI8cjY1FucWGTbHJy5Dgt5ilz2pRVMTGG5BGtOatMcKLu0X+Uibaa4EgL6ifX+tJ+Uxvs39v/VIG1xuhtTz1hcc6o0VmW4x9xgcWlj8wczegJ9KAn41xrEa4uDRtghoAH2K8ZVtMr2okTfs4VBjqfar2PfDDfBn3rcIFipzRS8lZlRXUsflSrbFU0+ZyFgOZBRcOwJ2i1nJv2sXYZ0pT5E2lq++msTTF6ylidRY8lFSOzZGq3FuPQmZY+LEZzZ3t1dqYU+VR3YU317aLrmC+36MKpiAM9zLzws30rnz/UiAvLKa3Qi6+apcVJ9cb267OtDtBfVaOzP1hs7DIt128rpTTilnD1X2FZgrrfRVMMjTOyGT0VfquwvErllpE573Y29DOLNE7a9aUb604FTUZPrzj7MJpXt8/wnoHzGqFaR9S0u36ssyK5oF2lEoS83baltDjiZ0xIpYuA68zX5FT3rgTFjt1jXDsGsJZ/v/j8SOEEbujApGOZZ1IRaChYHWHZkkVsGUadqHoq0/qUrfMu6oSfTRf20dDCvEeakZPKOp0Oe+pWDtJix36xyeMwyzmwoDvosaGzlJnspKOSHAm5QKlyF5mHnXOmlDS3u8VojE63oUN6CkvjGjrtvr1SivminaQDnByMqLj0o7I6UC8Z192JKvEWff68zKJU9I0XDT6fbfgtDk9IY4awlJ6a956YtEHVVVMNdo8Y6bMVLSKVvC0ujSlpET7mXBtkXuyGAcYCC8zzDgeudovjctp+LTEZz+oQ/80i87A0ak0WczKmkZuUIg3rsn+2mPdGNNDsWQvKVPPCBrlY6/OubOBPOoUuTjn3N0DLRKxtr7Jon5fU8rkqte3KhnzHHQ4SPrxzYrloNyeKVCvyKIwBQd5fwUhT+QnJ2jghgY3CLHoMerZC+5od5UHZ85QbEXFwOUtazfe2Qs5QsoPaWmjz9MXuSQnshcq8I6dKI1b4+KJhRPrNG2eY24CwVhOiGkXSOl3bjTCUOcXlMm94jCksbme42BJTMgNiIgPbWUfL4+orIpNQr5LvQDLLSfK9LIXuTxM5eflWluncJhwCDmkvM5tBsVcf0DCLReQt0GLwM6vAIn9dGo01UVtOUav95nukxaLza/Hq9Jo3tKgieZOgU1rUWpNIkU+tyMXU2VIo1aIT1Xbgjhz7KxmS3bdkghNanQsXh8K2ExwVurhI5xvXpuLS6qzF0JGukTkqXpO7SCneBlxAXdam8TS15Khn0MeoiOhjp32UPOFU7EiqTS0inTJH40hmIPPl5keHfHWaf7s4OHpRXUCmEunaKEaKy2W4yfCKZUV2nseLF1fk2SlBZFT5j51kODBb9X75KqffZs4ZHFgRiu5KQH1magnVMcqtibSZJcQK2TJd9KIXsWmM9vXNdPVe5v1NrOhg+LKOCoiDZ9I1UHR+Mnq3CFZE3eTwpUWSk6ZZnKFrYa0Vt6KC1AR22oCRPP2VEVRdMhlSsXc1zhqkqaLZOJtJR0ZL753vdevmNSm0q3Z90cKmg6nIiuX9FFoUo1lhNJVb1F2PoiNJTvrx1EYYbWovqr5hZJ0VFQnvlFAQ8rbXllI67q/16lrm2tpVivBabhElVWpr5nlKdd8u9nWRqK3mU5IwHc6isjZ9bCjYVnpyBvKbDq4iwttk3U+msjhMKLKuUU+oi6JHtMk2eiQeNqncao2D0y92Gpd0kO4zeRxsQoOLu48eGzpLazPNyMNRialP5fQbpVzrk6uHsMFWNLI4y2pDhrxF1EWnQh5F6LFIjDWt+XiJYSmuR5ri3EQJ9pRb9EnWLN9SaDFzT/iowN0cHnVEbVG3AqiuuK1ge+zW23ZbXJmmqp4qrb6aj5fEHrAMSWsDn72UtikZC4w8Tz0cuDpe2H9Lm/CBMQ3XjpRVXmtNOluZh/LJFKSvGlbKt7hMiVvVt9avRn2ySlwjFqVcE6B6QnHqlQ38yTtM8y+p5XNVasOVDXUusu987xmomO1ER9IruEWFFmduec2uDWBOsMV+Sisve3YEF+dI4QBpGRQXXRmhsDy7xnxxTPWCFTmvZTsmXhXPy1+3A6dsI78qnM0qT89nLbDHVBqis5xfUXV2OqaL7UUAFd+wLq2yUk9i0eCaZtvGSxLNigeDUnERAWMzj54KUeR71Ca6i7yQosxqxaGEUTgv8KJJq/p72nV+CFB72dONVxCe3wykI7UOKVp/ciE2/UUdeKR991EK3ZSnS+zkkTXu7DalsvlVUGFX+UdUZQFcVIePFOc9bSEdvn3OLrBfcb6OdEoexbEB2UykZfdR/mG4Y7pHyEXTlTHvydM/ywRHKJjgeHtwAXVl4yc4eUdFzUoiRXLu/0hHup9h2xwijaS9q7qsihLl1EVZ+f5ZHWzRbWs4dluEP6QBZuZZHt2emYil4sY011hhiEy9OKbLKrwi0gBTS6PxbE2mtp/SXovpMUhtFbh5+k0EHJm8NTaXkAxnIKBuWSNpcTBdaztRfKsxV+O7W0JR29Sfhrk9Eq6dSEsdDPXnKrpaL8VzS8K1E1E0AEX8Z/hYHBOr8foHpSNZRb6yTdye4gRH6vBSEQgJyPNJvdPmWxhFBclI1JOEgvUI01/1oOrydCNUvrFvdV0sk7WwRI0+xn47fCoN102EQ7YX7voWF2a7jiYWmDKVkD9hEbBwm3z89V7lHscybeBrMXVW1NvZU93z9qzx2vnh+u+JrdWxGB/20msmpIL8Kl9etsVv9WzRM3Ryrk0KFrPtEWmR0zjoWMSbc6JnkTxMs+hVpoYXWlr4eHVYGaYdhWLq2vVsuujdz6QK2hrT1Q2otorBD97HQVps5ledPA62opHF3UqP6qOcm6SRXX/peGHv9Bbnico/zEFFyIla1KbchjBlJny4F7Qo/4GRQldUXKtFv+gkj1OTd/mk3Izi3FcSdTyrNdc9lHby2R8Oz3izyZeokSK0n/3hVh7jYiPdI16TuYnaoMYaP9ywQZa3rrpvGQss3C4wHLhqXth/29NfNX/WezgW68qkyffM6htlmZnHt37lutwMjUWnfWspYfoLG2RYTYWlrBRsqxE8Kst9tPRa9sW9m/uTN5nmX1LL56rUhisbKirWtcdZ7IZmixSBtCPOx+yEpo44XHBR2DJsp0eLQiHXcnD7LmFKhWUn+7WwOID5grRUly9Cc0Kf2AVUwf1+kuobZRt9bLJMk69a3bfFqdeehUsNV6HJiYlASU7jGsSaddXVtO4pS+fWyh+NWqgzoT3866rc4ynL8cFD1lirK6uuJmzjdjVlerDeBKJ2t38IyOQw7RBQrfHFB89oBosVWYzMj/7O/psssy6Wboy8tgpSCMUhW3ppopR0+A57PIX3O06qHZ1SquJDYqJ25HW9c96xWJd0SXG/hxy5T5mxKRQp38WtuaDTjm5McELlKlzsLe2eW5SzPqY9pJvg6CuZn29Ba4E0wz0xdKR76DV/Vl1HxtWXSchCvLVUlB51oerHXCZR/KLttZqxWsQ+pAFGbWERgiLXundLvVqlucYKQwR8/+CbyWHawbeVSXTNx2Jvvr00WbPtWp2KzC09pCfgAvu90wo5eWQ2Ahov1NHJGOQ05icOkf3oY5PJcgaIZFMRsu1Ngi16v9EkYqej4mUuCpbp830mDQOpjtKYRT4NZWiblYxTDNNa+JhWqnRiF1f1R/qZbUl2zS1tCE3W61KZ5Sl51a8FtOxziBtMf5Xqa1NMsfWpsatD2JSnT2w8n7CpiHzXtLMJXLjr0xiUNl6tLXhl9QukPVUoSbV19RP42JwvbIQCq9o51zffkEMLWQtr0FF71/C0Z+jRs8qkiTBqYspK/rPqqGz1V21IntJa3Rfjfe+3aEJqhnuWCsO6GKf/R3kFTtS1ragQXdf5lAzA6zHfB4YiuXBXwUJVhmEVmkoSxagiqlT4VMNwutathrmnHXnZzqWLiPnix3NNKr0ipg3cykFKuyM/drRV0MyTx7Y1PSQ39CjssjFZbzp2LHabLjJdU1IOYfr8eRWLa+FzO8Qw5iy06DfKnlv5qI6AfJW0jTjnSi6B19FaQO7HYJKLrnsonkRqiKi4/pO2lB5AwgquhXF4GpJ3/rAMSW1BKt7UeToF5XvIOlFDqdQhq4i08a6Zh4/v5Mm4GklCR2yTYIumG404rdp1UbBWU6o6FfunGAs8ikzgDsPBrfy3xWmm77tcYMyYm7E6fZXfu+l3pCffLfQYdFIOFzPIRZO79tZP1KAWPy4OyqkxzBCTjumdnBxZ/iKrMPLYVf1QHaFUa+ETadlVba0iYXy/Sm24skF+ZCiTJazZZqi/G4bTllzktnOsjQZUt/ZRJF8x/Kd9hyqryGJZlgRp5hG3jGnJnYoSN2w/+ZmzCFhqNzhNCiTis98BjdaVHIdoxhsV6j4eTkyWJhkWZfORStB2E3TRvFu1ncHWFRYXdT4eYBgY49OHUlWHo4azyYfO96iZ7qtaWv9g1EcZh4DoqVBlCi+OSqkZq6W0MuM080gkY708lurASc3AWF/LvojIt+0AjbL5ZNdWga+mD8hjiaw9+th2VlZcdtzfqKPuxdh4o6ciCHfulLypbAqs8VwkuSnntcSRJe/fjYh8DKMh5YfjxeqnA9DI0S3jIUSdoRoFE5yoZ4g+itiafRrjFyc4UWRUqPsogzcWYUwWNWGj/UdPRaJOaP/GehmhdUqmLiK/LKYeQ/7VztKjvss1duUcKTH92GnVOK1O2iNFwnRqgKwwpLpwMengJY3gxWXghBZ7is5nTfUuftOZxQvUN6UReZ6hftfCl+SQkiFmEwGLm+ctaqQJ2QVLJwiS08usgPzD/Y6Ko7o49IRlueI2qWBP4qjoxY8pnz0ldn22uFajCu4f6KMqFB08mWL0yM0/phOu5koJCUfNedHINWUIHxkfpr/ayrxIbP8EM5pdppajGe6mxf/U8sM8N2UV4bpw17eo6OZrRxFP/zEPdo/KfBGXCeRZOVNv3tUfNf7KLPMLXGHTjsJtPWF5p5umtF4Y9W9tJUktudiFemHcityiCTV3QRe7FC+JD2zt3tPqV8dYFNpbd6HwRmIO3UjBnJAW8druC4dwfDjagBMNFeq/bRWwVNbb8Hhd+KIzgeYtuhXbM+azaA9XdZBSF7q5RxHagJpPxozdV4dPHkOBzxJGj5GmZMaWjUuZXLRjqAdDE5XHFeUcfjQeafMZdm1coWAzhy0Odh77ntqlLrQ6JYsehw0BrnaLrrs3JBdobk5Hzf5ChUZ1XPyIwxMSax5WcxDhRfKLkf1aa1Q1NVXLVM4LOexcyqLT6MUIA6npRk6RhnLxjype9zEay0IxfFjF1WXe5CnGAiPGuw0HMt3L+2+WPjbyTo3W0jBZvr9Vv9ewrDSrfL86YA3Ki3QBg1yEOcytzfdg+tajbhvwI10mkA7KbWVolRvT/DWSGeX6r86iZV9HL3km0K9S1isbIv81I2v4la/kbQMhDWN4z3AbrXHY/f50GyaUNh0/0llH83E67xqurSCnFWk7P1wcX0NWe9TXo5kUHdBWfKJFN2UbxYSUfLhf12aBKSG9JGuBTgsfqV46FWTh0CpN6rukVA+f7RgrK281FF4dzqYlm7zx99N11DPbh4C8wBMOARpxjKrck+ykZmCvcnFEUytItW/Pf3/Ky6sgRHTUaml+KJQBbOr9whopTKcUATnk41oPv/jCdkMJo+XFPQ4AExwmOJFlpo506LYp3G+CUyxapbf1UuhII+0f+LG4JtZqSUSdnsbf0KojMwi/CsNKNoBPsRX0a4BrI1oIQeINgLBWRN6tcnJ2mgymetlZUGR1TC3XlD5DfNgEiuEZBG4uQ+R2FiEoQb8dyua1I8ORBKKuL2NL8gpGCmZZvZG00SAYrajsHBfS+qZDT0psGKi06DQm4pPWaJIYKS5yBdO6dPL6imv7ncqdhPwmMdJWOcDa05WB1DbsPtum+toTp2RSIRUTtcdb9VceZpHV1j0pn3MUyG+1Sx2bmnZmrNxjftfu+hZ7dRlApKl+HzPGJvL9yj1Xztc2wkVdaPWpOPSnfXgP041GgbTQMEYNqtW60yKWKNKISCItmlAPXJKwuETpiInVph4+qnv1R8sMfYDjFMqfGbxC61J4sGCZ/tkL1navIcTiwuoKVGvt36Wj1Z5NvbQgFzOtLiSeZ54JRE7sWjWJtxBITU7kO3Wbi/JkGmBbByktaEBXc4rJ46Jepo1Ej4uqWfR/0l40GlDCKWpxFmkfOFy5I7uRRSaHR2pkDwmn6lBM7+Es7YLU7y1KEkZqXBhGz2K6nRzp4vyiU7mebch8LdzbQrwwdw5Yzjw4BTXf1sljt8zmnGAjJ+bpKLxovZHpqqWHyZqTVHFh/ovhAV7fokIZCxaxpJH3HA4stZY9n9d/s7TNqHapbXSNyfe0Y7zZ/ME2SahupCsEn/nZDfI+KxteZQosDnlRZDQoh4/PE04djAEDdzpXitDpY3GaPIBhKlUacwoth6zSKqQx/SplvbKhOGNMhZ7BYkLQ48NbV44cwz1zb3kSoSLsWUUPhpm4cNgNpfVqPqWRsoqeU1q7tBZpmp1mIEckhRPGaOVrZxENHy9O7xtOniMyckQWfZGQlcJj/MtFpEUDk3gaGhef3R8ZLQo4LPuzPTYHi8bDnuRYafOlR/Mi6SufPvo2P2IKVJS+1ceoyds7wKIXGCpukiEgFKkVwCifk5pBVIvMR0s32GN8z4gUfXV5Ffj6qlkVu9B+q0UR52ik3uPP0yl5FR8VWFtik9J7i6ReOrSlPR5y5OHbR7fowVAeFw6HkklGt7R2aS3SNDu1GbnxKag96tspW/p41LGk0h4+wWk7g4jqa9c+3l1qPHti0oXayPbUTBpuWkTFFZ0EJ8yeChqfjQwygqCPhzdAVhhCpRjVupgs0jWdzyKlGSIjjys0gDQ8wAM8hImxkwyBHCInhZ6CQNT7hWYThsN5xJh65aftTrZwB1FuSdg0VK/mci4uboeUFB42j4jKXfwY8mlOo1WGkeIWK9JvdehcE8NWzOvyCduXM3XNv6Sa3p1DftPBGUzbCWkFH/orCzR514sNPIy0e+D5EpuXtbjasGdGfO2uL13Wk5bHu+VrvcfWrc+8sZ3322sbYV4vRu/X9U4a/vK5VX9rEUOlN1x0MopqnHGrY4x8A31s1Y0vimoUTIrrKsaibBZPoLfLlApmsTHhGilYtPzrWln0f8/wmkKIYjQE5LF0avL5Qj2BkbpwZHzRmcApJpWRouf8eCsHKRog1K6ZPM5plnmp0OMan8XpYdSRhgtZYXpRlR++lrOLt/s8rtDx7mJe/sHfanCPbDXShT5KBQOkChWdyrAYI8kHCKYi7jz7U/UX4UeRODwDTNGyt+L0Iud5gDy+CLtgg/tbyzQzNN2opffAaGE1bIPMa1ABxoKQRiYcGUnUE7qPoQ+TyariK5W+WKKP7Go8lmE6rHuYfn7/TV2Bx7gWCGtXob7qR6T3fG82smsVhDU+iu+6HhUBDA1sTaRQZWH6Yw1ykeEdtn7W1BTGh4NypPF5PkZTJ5ZrQtWE2lwLn0LL81TKdGVD0T9YVEbYRYYVvk9Yw+cimXzkHj5h97Gp318cOUI5/bwldVU7Kbq4TaVxN2QVpReKTnuQ6pRDMmlY055QsKPCaycwvMARwP1yhp6QLyUfkDntL3drDiq0CEdidzJsL21qSOO3Hr0w+wPGYeIQjW+tXdQfVlhCqtyoIfTgEKmg7RDgXSuVEg40/VpK1KVHAPXRi7RVv8b0JzUDY+1csqKhivPIhYBI+DuowFW5aO29FVE8uVvRDapqdEqRSY//mNkh6O2sKn95NdF4Ue2Zh/m0Hd2Y4HizLI4IvW3GS5IPFH34GSY4DV16OtK8PQz7triwo25KymorT7FVRu7xpu6xTtRTNMDmirCwUqFFONJXnUNlEcClSW2mujui87FjPzxlNGmKeoboY/NR8vDqS4DIXKMqL35UY5lBcmSYk4B6zkWziSKrO9jqWhe9EUkYLpQp7GXu5yQoZ1/KWmAMq7XSw/iQT7Uiej+YjuZhFRSWy9FVhuKwcgqMXREpcwulTk5pZp0nNJXq5Zcm6OivihhlHuFKV6g7H247dwgHBV9EGFDns8lo1bf7/kp12elk+qxCkcLwqbu+RV231W/R5JRgzcOZZLnPUoWuaa5thEV0WiEPW1wm3M+rPHBsLfLJAFn7Sg1/QOOyDLhOwgHChBjnmSOEUq11g5ESx0xeJFhxW7a37iwb05Khx4A1my68nUTGsPiR2ZDHtTNwHwfpwAHuFJPHnYY07HH0mEFtsTQ/mkSJLWsX0SOLnXMYOWwozzA56iuxWuxdQz4jBzL7LMNJKOHHoLv57C+0h7XwSDsZo/Q5SzG2EX+kbVgtLBM6GY8mpMNEUkGW+W9ougp7C++3lGFhNXhgYiywm+WdhwOLf3Ve/y1s/r4fiAK+dnaDaZIyf6gs7MSaFFfMJD8S9es8I8HOa5CLvvd461pbZxPYCHWrj1GDWvw43p631k6aWpTcR6oKm7ZN7QJYbF5iWObL9kK3pvQcMoH5tRzVOlMX/1W/SpmubDAu2XtxXeBYW4koH/JRaouYFD/KEawWNVKTPtqzKnY9fvSNZhr9RpfiTpUXSdWMEmsg7DfY5N0mqXjwjHRRy0Uhe8znNTgVLTxMsMfaF2ttiZSQxemWhNx5xsgiiYoIaSjcrzVZ5NmZZs3tC+s4bIF1T10iZ6jOSsNaL4Z7jI9RN375IaBONUbbOK8ZGCuoZMYeu99gmhf1DipwBCzLygNGh8i7SzuuivknnVLeyAd8u6bWrhYl92ZxQUpGtWlg8nyY4Pj2yATnFBMc6auiw/QGHwXoSCMgh3yMeiHfJMNAD3/JUm4oQ+8J7CkaYNcJwpr5XXKFgc5nTd0TxhfbZthRDD4XMgaXZTEqhKBwjxXRMZWllAEEjEsl41tTtPcRWbX76HcQw3ahwbGhdxqpwLKgMabFLQKJIj2fqBbzfMwfjnHV6adNz0E2E6GLPvZY1valnyKwtugRglKaTqAsm86HeMVed/RXHsVawNLY156ti7eMbvIqKzLf3ylZaOwvpVi1Tl1fNLHyvUSPNYRiHRcXig8eLuunAAAgAElEQVSRpCjq4ATXNkIjzEXz8BbrAxrdjBluTZZfBNO3WzNsmL7YP3g+PjCsZVm8AkmlKgzoSD1zizmNn09ZhkKxGiOYhLH4k/0sP5wwertdDPTwKqfShbdbBRYJRJHzTyrDGk0bvpWDZGnsd548TmulkWDoMQISfYy6yvSjWr17JNzLsPeoaYaZmGFuWATh8I8aXotea92sf0/ViiKFqlRD21OW8VlmfyHztbC9eRqxk2yRwJpHFOlFRrv4eL/I9I2GSCT3cfALMiw4WzTOWGCh5NIwHCy26zDyvP6bZa3M185uM/tT5gXrsfxSlLm4PDVsDAptbzHsVTbPhGJtHD9kPrK4GNtPkkUdRZHz+5NM8/NdRKTQxY/zazmq42Itosh+lTJd2WBxUCKJx0ykI5SzfVzsBCNQ0cc96yNhcVv5W+Zawhs5DV3fCrDs1jiNa1yJus5Ox6FccRGESIP6OMxNWTP4YoOVqaw9uzO+CCfE1a9fW6uFZV4qCccIlp5qHVPuGpyd8WsOaKjxPf3bTvHsj0c2XLEdrh4prPViuMeWf7jYfZMhQC3artlNKc9rBvZq5o9AObvdakj20osp76ACQbD0nF19La+IdEiK+q4K34ZOyeM9JJBp453kkfsdOeSRFfnls00CMMHxGJngeBSLgUkmOG2X0elIN3UXPRJbDrBWzBeMouY71agh9JhfeDlZYfAoosBVVxjofCJFz/wx6gryH2euSLVslgXtCMuYGVZ1jXjwcAKW8bfrsLtIwLJR4heWw2686yRCmUfta/HjYo3aRi6WG0V6Pm2LbpWbZYGobk69VcLiAlG/mddWUQ9Jb5kgONtTZ9LjQIxl60ECDD41G+qC/iqkkYYz63W+1+rhqxTndCq939w25eBiLt/1hauaXr8KrAHpGr9oez26qa61aJ755Y3QSExdt8UHlvV28kbWFNFpMDViccnCo8BhQ14LD54phJ7/mkiKH+m/rXV9oXiDKTlVWox8jGAWRBV7snbDtqDw+uoxUlgEGKOLEJqvciYw+aQyrM7M4bUmcIjMXR0kmXHGnMKvOo13808eD1H61kLRY5FY0RtxDmS4iiibL2brE9idsZEOjxdvhoBlp1JqUrLB0hp7IdcfbrKKuoqsTTrCDrnTfCcS+MDV17Cya2EcnkhfnT4ax5eu84LFqhXt01nO4MVnFpwXlRVGMhaENPJhhgPxubD/plFsbYDz8WOG+9AOi1bXdTc/lCQKFwejHntVkQz6eEaDvM/KRqov35Qygcn9yaLl+6rddrnGE8gEJtfybKZr2hiWwWWIL341fraQkj02xjJPSNFVD2/RMsfWZmBxU6I0A1Sc8olinJsSjXzqSbuqXjqKxIg+DlhFylSwKJ6k7bG15kSyD2MSY/ABIMu8VFINu1Yg3f4Z0KYylrPzKwkfNYT0Y3X/tlM2++NRv11nDJalq+bGH25viPxNhoDmGJ2pnNcM7KaulNGYnjZYxRzVKd1EBcW1mIq2vMkGosSLNhBGbnIe6JQivOM/ri1mdRqLLR7g1rFJ0Jjg+DbIBMejWAts6qM2NUmLeXupKux8TRg60jUyw+IjFXgth4GGGk/rZZnae2HkPqU5NImxiDFJA+w0O1jDKOZro63XiwJ1k8q1QjPxrVYYIsvfauRKH1Z/MRylGTDpWBQjjBxsPBk9bvoqUlZYozR81QOL9iObnslJ1b3JNki8h4Clb+/tnC/K7214LeB67HDg7jT7C8VbEyaMV2cVPtIjHBa3Ft46ovWQcy3PaOa7WIWRW07F7eA7d6RhE1vUVBjZyQ+0bMSoK1uztwHxIYTF8J37q2L7ErEek7t0spCqZmQ/Izu8fNcX7XF44Ac2Ty+DD/Sbyw/oavYXcXkj3ITIPrvs4QkvDm1qLD36w01YlHjTlHP8mW+LGbsmP8wZjg5u+Q4nDPSwoqJmJ5noSREhirVwP+O3nGMJperxLtYkuohsJqz1WnhYO4pku9LHWzlITB6vYbrosajHorPkHKTQ39vkMtnd1NuuVhVVoHFtwPLsoqnYHY/eKxIWt7m3DCGi4upQJ3tec3LCeByeUFP9whablF4G7KFHdTQejuoxTYgkiT6GVroYdqYbDtwKR5k0/7goSRQ5pgdmLDAq19L07jAcFA3mvP6bZdVlky9qNK1MsqI3O6CzyogXeulR9+U+DljEO51B3mplIzWeRTuJIif3J0NvIZI8/Sj7TCHsjyk2PUky1WZiSmZyLac6SquQxvSr1H/SwqKYjx8//vPPP1Fk8WOxAy3mcPYE//3vfyuq8Pjx44qn9Mivv/4aPmhxO8L0RZ8gKkL6ffv2bZjDIeG//vrr1atXf/zxhy9d3eiTJ0/8xx6BBw8e5LOtaC/5DO3f/vTTT2/evMmn14T5m2++yaep/lbwi4tKPnPLlq1PvDPw999/q3HJYPL5SHjL0aV8JsZv15w24+OzJQub4Zps1f3bWobN41+/fh3mqblZ+NEYtnT+lq1oY3EuWWS3NxkCOjWi85rBJpuxGOpRvtwdVPDLL79E1UzVJ/5KlsZ3iimqu+hghILRKYU0xoc/fPiw5vM8e/asuTzysp4+fdo8W2XIBMdRZYJT7H/mmeBYFtSMjYWO1AiqU7JPnz4VR0a59F1HanuPrZn1V1991QMFKwxrVC+8wkDns6b0CeMtczovdrFP8ynPFdgEwVWt+YLMuYghbZGAfWW7mNX4BBqevOesimgc7y2DZXm/op32Fnu2/C1eX3ERqWGligvLdWvmDSU8MKtN9qzEmlY0l9ZiDFoUmmEDN1P3e/ZXmj8Wt487Te6+//77jDrcV5Kt6ww3EuDyXd9ad3Ggp3HVGUFkWvaPlzdCOwqlfPTokfF9KnFTH74p82Lid+/eRWnUUnR4qdNiV1RW/qO9zaqJ6dhSPrfm3+rMj/GMqbZatG3UXIATZWhXZb9KSQXRntdiWXK2+xl/2twWZfCRliNAPrExMIMujKKSrDmBWzlIa5VdpMrkcRHLDJHosYkWtDYSDkDFdaewULmpFm9HG/SWaW+Y8zXCWv4tWqmAC+Mh9X3+/Lll9XiAbMz+BkCmiE0Eim+gbMqNxI7APRecVXfGAnsTYDiws8J/s7PKpyxanWXLL1/Enm+LG749loIrBJ7KINfc7wPXu9j62WRUaxpczESJ2etfJEPkJgLlKxs22aUvm8Zfx616nSJc21Knv3WpZe21Lq/QMKD8ozPc4bcjw/IV/DFElSurG3AS0fKScPO9agtVbfIVXTch0nKYJbfqNMa2Lyvqd3NEKry8RouRy7D77YBGUqVns857alwGb8Fb3b9F6Dp9VC3CbXJJu7UjdYKFvfGaqM1d87DQ+wwBFqtbU8Fa/KnNYK1SabyxzRr78zT/PTF3UIHOTL948SJPabyvVVS3ekhpJy+2/5ZOyaM4JBC6x6EAFQNE+Pha2LitXjH23dOQmOCElnauCY4kb3hD2T3tv4d3F1qUPaybaNL5WvR471UR+2SkoeGFdTxXA9QowwpDqD6F61YY6HwijDN/3LTyXPT2Z67pmmx1e2P23nWtXOIhMC2B8FxFuMjZT2DLWLOps+on6rQ5az/L8h7UyDcAi+eHJLAu+p8WaVfBtk5YQs+qlWAayCwLLL1nKzurc8/+qriBK6qdJnfK2eINWiTcqXr3+B26vrXhr7jU0ITwYiYWG1h88JKRdzDCrYrTARLLOr9suK0tpZfFaJib5L6GTQyPGnllzBbHQHWZ5Iz1JqoXS1zcGlZ9pc2unr/ll5xC7JajcWF6whDIE7iVg8TkMW8MZ/kWPRY1ZfFDwlVK3b+w9VyuvJ38rQ1yYie/trKIsS6BVucss/hwBaauoD1PHVu6k5zZ3x4N8mwnAlt7wk5ipNme+i6JsMMJh560mq1iZtggYyywa5PhwLPCf/Moege03JqfUMiPPXZE0Cm7/I+TaSnYsmK8h+TpDPJWKxt7NDvts/lWmYrNXn/KhJitBMpXNlRsL6n3HHlUemudx6Rf65EzpVdz0xHVsPsonqmKZNDjm44IyCQGuAiW1wLD02yiV2GrEQrLRwur8XtXwmXRu/EXEiwc1tIYTxS13c5fE8bFy+u1tEet8D558iSfVcNvwzbrsj3vkodxc3fycSFayI4+GlVv3AZoi+KSQ4Dl1QtLb2xUnE8W6T366JPlA4eYQV6k6FtLl1jtk0Rlbf0YMY8+GnObWQVaKrWM12N8rZCn5VYd44o2nVIIdnxYNrbWxo1O2laZjasSW0u/pCExwdlkXaeb4KgjbTVNvqT9H+XdbbI6l1i/xJJO1qJ8tCcx4KVf46zZmCyqQv7j6RpgDwhriC68wkDns6b0OePXXL5FaUeudy0K0CNyEwEnwMi+okeVwzzl9uvtJp0v0esc+q+wrtqxeJthJoRPRECrNHlptR/hL+/TQbExvyxnOZFWdKvy9br2t2qzloWv/MH05ogsNwJYxG4u2AwZbl2O7mT/lqVF41pND6r0V4tUtV5tsZ9+voolZ0loXFdfrKMx8iZd31rzX4s30tuTzGIDe/I/0bM3McIKjWhOYdkn0vmcVq+UaxUifYldE7222+gVKLY+ohM4rZaFtxat9OF7KZnH1cnf1oXLYBn2lVqNZQjofQ7e4o2ETLamD58lDIGUwForWItPc2ge089B2tp8OkGYfPLYXKHNM0SPTZCGp4zqvBGtfutgavo6mZqw4tMrwJqIPX8mlgYuR/FAN1UMtTNVXCbqiprZX1e8ZA6BYQSKPcltN8gYC4xGyHBgBOWT4b95FNUBndwIMS7mM3j/d1GGon+u3UbVZfHZYZEhyaLAi1I1nFCsTd7X4hflaRvZb2WjrZyT5MY0fxJF3EqMwpUNclPCt+KNaGj54lbR81q850UVRIdvtvLfpOJhr7VvvfVA27dj1pgsgm3tzRfVuilSSi8WKt0N2OG27OWralutdBONMLFWZkNfLfwqDGtWL4csjOkdTq85MKLrLVhF/pY+ZP7ahXYie6g72Wy5OKY5iksOAcUOTYZq6Y232vN5zWBTTS1vtgzrpSPJr60CnT+zgNWJnPGvVFlep7d0cVIonVJk1YM/ho0oKtryOk30SPGjfUnOYvxhcZc0pK0jFxOcoj9w1QnOJe2/qE31AFvbSNhptApr/hjxT3PWZMF4GDp9dlOMceKwtYO1yKA8iyq7agPM87n2CkNk/FtNy7Iy4PEOW10sWrJEmqHz8WSMAb2ub0ypZMbOxJ7hJCktE9tI1K1WHT0+w0f1QpotfvHFF5rB6e0m7UnrLX39V/jp06e6DVZrv1rhtNyUNEN1kKEhgbAPVx/bMOdMVpY55hn72EyV235lPFZSvW9YLW2xRPXA2gOtzv8+D1ZsE1vgGIezTd6CpdxWae7ZX2XW60KwRuWGjxjDRofQuPxrLHQx2U26vkzzP6ptDrh3clHjE0bexAjryGuIL74IoZw1B2lyw0vqcujugzPaqi73rAPe5CmVbnHLVZYGo6O6oCY1PW8m8pz9/Xr5Whg7qHwmDb+1dAgNiyOryxPAQcqoOAMn81TxK+P8gtGhSNKYAD2moDTH9Hs0OgdVfbRbLqL8z3///ffPP//UgVutNyqskypndB1TShUxk9wGZZHcchTNkk9dGqNzlU5M6oqzP1UskdVXO0xSQkAE7rngzFhgN36GAzsrpcR/24RrLXHR6rSaN+CdvjXxfLzc6eK6Ynrlrn98QGA2g8xM+o6aWd92TjTA/FRERuN7BGC5Zg+90z1buLIhfanYUsNjZ9oWCXunqTgzKpGMbS8VPjpCsTUfu7Q60jHstXa/YJfWN40Z8xOXrlyLYIP3rjT1Kp6Ml0hjdFd03RzGrVaaKt0SI+/H6Ckaz0tZCrWkWbwNZ/wLuhZRLWksI8Xk40J0sqT6FwzC1Z81dMVV17UH1+IvOQRYznPrVYQ1JnXxpzaDTVW2jPtjeulI7MurQM2/6EVoGNVLOBGZAR8tm6NyNiwn8umUBugrU0SmgfdwUI1LEppEWGwsrNclDanYA4QEmODceYJzSfs/xLsL25QlvPjjfumD2lnZ2qelmVhiLJ2GPIfmwrDCsKady68w0PmsqX7C+IzLl0p7yOQuFaN5TNFVSEs8NQqt66rD1zpnXvvyzzVOffvtt3pvxzJ9SykRcwECw94ZsyzNWfyZCzCvqII8T8uWhJy98Sct0t8tTCsYuQ1pAmJEoMc6jLI1vntv2bU5XE336a/yw7dXRPPJnc/ZuENn2eHyeVYE7tP1ZdZADuw/jTv4FZo90SP3McI6pagXMvZX2u0SzLpS3FPp6pPuHRs2LuyRfMJn7Ve2VR+BmLDWJxLJiF1OeD9PwOHa6p0ycJzIzE4hKg5SRk1bm2cmq/CrK00ew3pNG0aPqWrCNXzLclOaQxSjF9u0UNZ7xIwKne2j/HDLbVDyQGYA1aldWJTC7M9CiTQQuB6BYQsLx26QMRbYTZfhwM7KpcR/20osTa/z/yHGNIFijItFi8+2jSxKovMnY95AXKxXSHKGCQUrG4tqunBkp+kMyzUXtpm0aoUrG8JuLn14LcZoQ2uPXyC+bru97tho9O634G9dbTHuvEovdfWqU6j9OJG6wjE/cekqYnkzzTIZq8OSPqV3BizLcMMQWfhIZWPuBjO+G6+m9/3336ds+8WkTamu+feTcFPOlpFi8nEhOiBbnIEs8oneNl9Mo8i6zNdyu+oQYOxJ1rDUxZ/XDDbVVzZjwXtIp3RtFWhF2NJbpgPEJv3uSWyZWxbFo1Pao4L9z+YbeI9XZYwHtooXx0Z1v6ohMcGJFL328YwTHNWl1f1rV7V/i/thGYnWzKZJvGX+KCF1prxJccVMLJ1Gc5/tjA2QFYbUQ6swDDqfYpOcKoF9LVdiV9jDVJVdFCbv9y4+or5i/GvPi5JsjVTPrHVUedSb/HnNr+Wr69mtxZH+7ATaLjzmaRidNzXYfD73/NaypyMyTU6fbCVsmdr0fq97q8xj0hvXQLwwW9P7B/MB4+aaZR0yX1Dvb+/TX+mXPy0wjZ2qJas0jf3kgFHatAhLzH26vozbFm2CWLi1StOpU2ol3ph87mOE1Tw1aTKeKnn69Gl1KepqIl1o3nrg2d/qikzyoPYfjYOI3APjeYZJqnYBMfRyiNFzHuAabV0g2pr+AvqiCl0J3MpB2up3bU1v1NRlJo/G+jZPtlUvW9MbBb6MHi3LTUYmN09m/Pm6Aa7F5IqIZhxr0rL6ukaGeAickcDIrs84De+0QcZYYLdPhgM7qzQl/lvKxBJjOSl9iAeyKLxFEtWoU2+2KNJa5AwGeauVjTVFnDp+67R9a3ojnMtM8431vXmywpUNlgPiKUHjbzWkD14mZtPBWVfriqsW3INRWVt3TewnXHU7u7F3aKJHyxsdriBtG9vPmuyXzSLYSHmMb5UMuzswMshF4FutdDGTYqRepLEoS/kYTx4US7QnSE/kjFwssMtpTGnhPPO4oJ3y0G7VG9f1dalaU4DVXX2alYsJJVfM1sZ16iGg7eU4pzaDNfNYjI9sZjGNlhTrWsFibsbIa6tA588sXYSa8IEvEVnaVPG0d2RgdEpG+2+VLH1jM8zZMl6H6S1hy/guM9h6N9adDclhZ4JTND8NVVNNcBpeT3Zn+7eMREXbqE6gc+HFYU6Zj5y4WeTZOtQW+bDCsIbo8isMdD5rqp8zPtJXXsgZdi7zElZ8m/d7FzNs3mEultI8Uj/CIJc79eS1Nfjzzz9r7+bff//VXf4K6GNUR20Y61lubWiulMkztJyrGFyFzM9NDJZknuK0JGtZJpLAFt+sR72i/iQtYtNIlD5+0pgilqheW9NHj2c+Wg6I1O3vZwpt/tV9+itje+k9I7aYjbRslLbCHm7V9WUObctDG7aiFakpsoHeJheVPsPHWxnhHuBaALEMYZqk1BmzdgOj6x5knF3vi9lD4yzP2lcsxx+MOQvDTnJajumraA0cA1Zv7HYyTKRO2Ml2TgK3cpAsI2mopq3pw2fz4cgDXEw8/+RxUewBkVv1sjW9vQoX0GM/OHaM10ip1X7LtF02c+DZsxlQM/ubQQvIAIHxBG6y4MxYYDcthgM7qzQl/lvKxBKj0x2Zt/pdDpodj39BY014SZKZrfunjPvaPn3zwCQGmWHF1k9zpffIcKshbU1vl/kC03x7ZW+esnBlg+WAeERQPdHI99Wj0mf4KG+4ONamclYfvYpWYbbmEz2eCuZipNbBF9sbbU/vxtRtBq/VNB9vOeSaGYzzmVd8K6WkZ3bTfIwbgemDFTEWxfUbvbzA0pTxbjwJM3iNUu54REk2s/VVRl/TwwOWRiEhB0PehCX6ZYOtvagrS3N7S3e6aSPcUouo0K3CR4+vlTjnENC2sz21GawpbjHeovQBvXQq24VVoP7B2Db1jk1KZliMpU0V7SdKYKy4r2P0uI+PAnfolKIqGz9GDkb0VI/zFpr35Yc2rSxUvFAXWcKtDElaY4Jz8wnOne3fMhJFPVurjzosbpw1G5PtF8x4VL2t28YKw5ri7rDCQOezpv0J443rME7yhpcKTYUimj9aZGvbYVpK3J9G3fLiz6ToYmWNXFoSd6tt8skV0EeNHfL5o/FUFdecdL8w5HAWAgPe8/EojK96VmyW+SKuGrCfazlqUd0yfBj91SspMb8AEtVU6yH92qPlGMf8Ta8fn0gX+nhsf5Vfr/PSWtTqE1cEIg9hLQejtGuPZ+Lp+jwcoTjkV+6NNuDlvF4AI7TrVEv6FoMRUh17sGfrUkb3NaigHjsXW6U6e3q7l6J+ftOqwtnJHCu/JuPG5YsxSxbyvuwFcbvHscZzw9Iv5iDZu2XpmsnjtAaPHhuqZsJ3aBvWbmRWxn1qgDP7G2mWlFVBwDLjrsiWR26y4MxYYDd1hgM7qzQl7kTKxBJjeXnNvjhjKXF/Gos8hy8TncIgL7aysd+0JsyBaf6ESrm8SIUrGywvS0SMLL129MjFPto9vLDi1dzCQ9WayG09wmXcAR0/0M4pmEWq3qdqvNnY3yrZNLr4/OsCoUGu5VBt7WsZpvH2V/sG27b2ZdMJ80gFpax2xkzVKOrqEr1KWufWG3t+u2Ua6xK2uLsNAZafdjdiVLJTm4G9mkoZ2szagwN66bToC6tADd9ySFpjwTx3Z6YKcjHFqUFoYHRKaxj7xecVJDvs8UKFDmWuvcuhzkR+QsV1fnc2JJnHYO90Kl+OCY4M4M7239a729TZLr4Qm+agwbqiT0vzscSElrCWXosPDeWhAa5xVrx9Hje4D2+4whCaHF5cxhhm+CpUVlGeQyZ3Ran2J9gEwRVnb8j7xWuSg9zsdAlROeu+hrWLlXVrgwbTaPqpj8Y1qyZik8mxBOZs8p8/fz4Wy4SlGx2Gtbn2gBpZPPOKrniA5F2L0Parfe+g68Wsll3IyZverfqr/HpdV6MNMzfeW9FP2lt1fcVeVK7p+Fsboq6j4XpCaGkzh29lhDsVIfMwDvRaUtv0/r9+xCLqZ1TQDa1xp4LSx7W9GLXxNI2PWZxp+m8JNCRgn4wPW7IwXsgip3fkLyc1ZE5WMxO4lYPE5HFmU7TLhh7trIoph410RUlOnUA7uUYvfc5Vl5Hwmf2NpE1ZEJiEwJxdX/NVesaCTfbGcLAJV5QY/y0CYvmoNf9o5XPxqdn6K4s8OnNScXXvYvXrIicxyFutbNRpavKnmOZPrqBLipe7skGOXUWdiz1RRZ7neiR659AifMVhaJetDmeHQ7tlyIzksazjaHtv8H6MbC86XRqJ7T7qyNrIW/FUqOXXRYY1AeNbJdpOG7bPbdmSl7X3fiXV6PJKoTIhDb2L1tUpUo00sm0BWTtp3UmGttlaGsWBp0uLlVUvGlZB3V2dfVp23KX9to3xqkOA6hU1k0U92o+eLD4eRp7aDMKKFMORzaylr3An1rIyxl9YBRqSLL6WQOnFGyOuTsks7U5FZyYIkYFVGJKF1Xi/VPWywGnYKVWruLjQ3+konjxAvYrgh3v5NvI/379/rxsiKga+qxoSExyLYZ90gqOqtZqWXtX+J+9I1VlZBiApeuRdexaRKobaTEs8aQNkhSHyUupWGOh8Mk1jwq8s/YMXu21H4bM9NlBxDZk4VPilB1ZTdVzsluVyL64iqhVrOWttbWot/sAKUnQnApds8p1YHZitGng0fK8Jc6BC/QR/TTbFbxqPMvmc6yst9Fng6CBgq0liNR+jmVXnv/PBA817p+QVj4f7+JnH5clnvh32lVHarfLcreuzdBQ6Yvjq1autJPekV4nezOwX0Owpcapn72aE++HrBIXx+iGZluYjlhI1l3n37l2YUgerBh/VCEu/WNi+bikvzqiyiyEaXx3jyyESbJhrpLURjfX5cUq2JKd3PC5KvDyBvOG56l/JQWLyeA2TRo9N9KiDNOdanG9S6x6ZWH602ZV7+KpUj+rb82T2Z2dFSghcicCwWdWx0BgL7PwZDuys0pT4bykTS4xxIWjYm4YWmZXGKI+9/zGWa082j0HebWXDrqMTpWSafyJlXUPU3JUN4Vus9trO8LaSXdrmKe0eXli0ff8sfErh6DdRK6YcFi2Pf4fQeNir01tnEeTwYwQ8/MqHLYOxT1wdkKUZKVVbV4VsFpEqrHSrJPYqDzYh/XBE2uLOfmza0iiM3vxWRTdJHxmt3XjC0vWqquUcW13mYUFROIJf0bhSg4yK0MfxQ0BUr1QkxehgWcMdnVObwSKftciopovJxLbu4pLF3IyRkWB1jeWolpivo7Euar/jsUeSF9/2d+kz3V3UeOmUIsIDPma040pXt9/pKLDud1Mb/Pf//nTaT+sa1dvAVzWkqKNbs4fB3qnEiIAvCsYEZxGLj2zIJ1IHHamH3DWw+E5sWqIWu0YeIrc46hUWktbLxbDCsEZG8UZ3TikH9+ENVxjofDIGMOFXRqfCSV7tkuDBuEsAACAASURBVE1YcS9S9JKPj88E7A05k8mwr+RO64T6YnFr2/waETJzgcxXi6UQeV4CDf3ShhAmf2+8YU2NWdk7sQMX1S2LVLftW7T6kXnVWSuresG109qLtzH/0rWPOV2A/mq8yo41m7t1fcYOXGcc1d9qPj7GHrSnJj9Ts78///xTi7djCp2nlLsZYRPyWvPPDHm+CLkElgmXTD1aNtEGtFY2fD4EdhKwKMsXcfYDKr4iMwfkNBqnQoPPnWs4kGy6MCVaW5arICvSMHHsrybOrFNk20nghg4Sk8edNjPJ4+hxvyLmXAHYX6/xORhdOIAz+xtvnJQIgRkIzNn7GWeFdoCMBXZWDAd2VmnKORtUKudUMfo5N8tJP8k828u2xsOQWgTO/NxjV13MY5A3XNnoqtmjMmeafxT5e5abu7Kh7sDNPH3iIRq1e3iheJZdzDC9D0eHdNdOc/r0UcB4CGBrtlEpFR+jei3moB2j8Zu4Fl9qjCMVbWkvIlKkKI08nK2NvTVJfHy08+fjWwX0+wz2We4wE9IhGCki7R+06zlMhlaEo3wsjWLmcSHqbTadZvAoLJavxM11HQm/ta8+9RBgnPZ4HeUDEclzmUG+atG3UU2jb93H3r30YqGRYJdRgc5nG4ek8XejpIowipqZIER6pFNKIc8Qo6PAiz/MO4NsToY7GxITHIsdTjjB2drdZap5Z/tv691lIEdf6QRqZmgLE1ev24SZGMNGR72h28YKw5pqbrLCQOezZgATxmvryC7VzKsx9lqkKY2LMOGDzRdkwsybh9UnL87O1rwgjWXF1bmjts+bwyHDPIGjHKq8VHwbEbB3YmN2miLx/Mdi6eqptOvh098qoFed9TKbJgiipM5Zddd/Oee6WEeTC73geisadZWlv6rjtuepBw8e7Hl857N36/rszqc6jadPn2oHedgdCjp/abmXZ6fGJ3z8bkbYSgWyzKJLoLJ0BCK/6aD5SLSCqnEz/0irKtwnHzVt55ZYqmxvEZbcSLNIwPgijZ49ZPVGQ5WWoHUNuy7011U++i/fXk3eeEx/scpEQiBP4J4OEpPHvFWc5Vv0uFNTrADsBOgelx0a82m4fWwscbZkdl/XMtnpV7ti6Xdefe2HnZwvTOAOww1jwSYDZjjYhCtKfIcGFVV5/8f0HbHFPLV81/D3SheLqIg0LiraF7sqZMg8Mo9B3nNlI6Oa837FNP+8ujud5LkrG6LfWDPW7Z67vB6O3cPzj2iVpBpaeHxT+WwdwqMz2V6kMKClga3Zho/XhYvHTJVttK1bV9Cmp4xvTQxwCzRIWBCpdiPfKlFxFql6Lwuu/dxcquthcHQKQVaRNjdtvtqn0Kn8M8QYD3wPaBRNaEgjdb2xZRLSw96uOgSkjSXVb7+zC6czgxROJsbCtncvnRHPfXUZFaiH1LvxxfoqgdY7Rt6vtCiS/ZB92PNEWYVfXckvtTScfp1SBDn/0Xj2Wu+AyeSMg3i+xB7fXtWQLH4yExyLRfXwqTLlWhTXcOi8qv3P3JEaryqQkYy0PQuxhms1rDBkOoGbrDDQ+WRsYLavLP2Dl7nhCOXzPDwgJza0WIs8Iztwizz5NKrg2irTmkLX0ocFGWcK4SOEz0hg/D7OGSkdK7Nu3rF3Yse+LlU8NCySdZvIx6qgVenSjm7MUaetJTW96qb/2kDU5a00QyNhQKWg7J1D+qwlRq9iWpL1SHPPrm/TtdRy8rUqqHahN9inXbPtYRvD8rynEbbC+/79e0tWWmHL3DAoCw97ObkZFaeqLGLcPM3anDHFokVvepsUS9sYu5Efe5ZGo49OyOCbtdU+ua0RuKeDxORxzR7OFY8e9+hrkrM0e6oww7OWXQAn57GuxeGsmP0drgIEgMBRBO4wqWEssFsXw4Gd1WJK/LdFLPlI40KQZfs1X1CPb41SGa+laC7hVAZ5z5WN5jqdIUOm+TNo4Q4y5K5sqKi/8YqdipxP8YhO5IR7jUaZ9xwb1bNujBR5+zlyL5jlmK99Y89nuzOgs02WX7kcL5jldR2pY8DEz/5Wycj3vixXWshQ616JNxqVDsnZ2+CepmeUR8l0Su/bb79NTVooLA3QXtAhKS2NQjUd0Ciqqx/2ovYVjbA4Y8/fw95C4S8zBIitxa7aDgEhydOZQWiN+fC0w6vEvqQK7IO1PWVexXu+Tceptdwyp3tDPdIprQHsGm9cO5MMckLkn+jiBov/1lXmNPNLGtK0PbBlzGWCk1ppFKP1uyim+uMl7V80LJbW1rszqkBXFRjnj1r9HzmpsUwVGxKzuyKsMGRMS+03822rrzqtMND5tFLQgHws/YMXo2FH4fM8PFCxDTymebYik7n4b/GopfzM4jg7+dJcK3TkY58PwupAAvZuXC33QDlVtEUA+2rSsXWh9NkI3K2/srSm2XTUVp57dn32ibanrQUKPaU1W+2kP3/+XMu28vT8twT2ELinEe4hFj4rgzQeONYMdNFo9eNj0ZxF10CMXGcLq3Pt8KZFAHu7uDa0TrXb9HLIVOfOOwEhWwg4AjhIWAIE7kngbosAnbRsd95u7lrYQR2+XGMRgNXXTg2KbK9H4CZjjb2Lu/lYIAu3s7L0xl2bjEWA8cPBTdpUQ83qatRo/XMt8zl/acOocZli5tLetSrvjzeKt78gSw6sbFgokQYCEPAEclc2GE+u+7wUmKpDDAUbE654z1OeljYpq8XTyyEa491PuFS8KGJxDjZt7FVXJHzQ6CjPKdgAqXREw+h8qz1WWEWoi01hi+J687G3wQFw9FsoOm2weNJa82Ep8QJnESy/o7V4oHyTaXVNvLMXlWwWq+tkbzuFn3MIML483NaudpI81gzsDcTSS8st6Xqxzpq011OB3DP7q0QzvEFkdC3WNOjid+qRTimP1/Lt1gV3dQtPnz6VQ6L5iPtxSEspvdNc0pAsPbDA9naVU91ZBBsgFRMcr5pL2v8h3p1Hmg/YLxgaeVWBZB45JtIAM0Zimeu5xzvN+ELZuq4w0PmEqCcPW8ZuXwXdz+XDlwnYG6ar8oDm2ZZtpoKLXlnmTj0v2OBRzJdLYDABy5mewSJRXErA3o2r+0ofHxljEaBiE3lkFShr8b3ZGbDcrb8ynsCzjOkD1Gdp+1vFuGfXp0nWovNmoae1evmEWraV8bjrG+ZZubXIP2GaexphQ0Vo+8CyjSXHIJ16yHqjzTJdAHHIRmRDINNmtanbsbeLaes7s2CWUzRe/rbHHny2BCAwIQEcpAmV4kSadvI4LbE5BZtWj/h++w3GuNvuCjKuQuyXas4c7F5ujwWQTUwsArD6ugkpie9M4A4LzowFmyyc4WATrjQx/lvKJB9zIpP7/9j7+rM/Si3am/OcAo4pQa1AU4JJBUlKMKkgsQRjBYklGCtILEGtQC1B7cC7zuG5PFyY2SwYYGBmvX+8D8MwsFl7sz/4+m12hHcgi6a8NtuqyJxKIDWzUcFBfVKNwLRhfnWPbvjhv40+V2wOuPlaQrTcaGDrXzGrm75w2wTpvhct7DWhkPFaMGEx/rg7Q9gAuDavANhEfgAxYbun44OLu5iTLY7mfuCADOykwV8ITph++vQpfs01zFk3zQBeenx0OTQYzX+iqt/Dc2kTAKEabwL2kHT5S4jB6VraxvDg29lYwBvrSeS5yZUNR5gopXQEPf9tXSyGRT6MIDeIsIYBHwn14D9ml3zNqySWFiQFOIyY9fPhN1tfy3QuLf+nWEMgxoQzTjYQxG0KSY/MwazknZa7DUDNMJDiPVhiSapQjNHhpygfvgtpyaIb69G7tIbVc4BAaeQy4YSMwQVczmK83fTPmfXpV69eGdXq1WUQ4PdSXKbLK3aE38hyOkMZAkp18oosE809EGCkq0e7Z9UJr4wZLL134ZP19/Ahb6v63r59+/nnnx8UPAhPuOIMBvnJ29mWyQ72tOvntxXChqji5gXAmJ1JQyT++vVrH9cggnv58mVIBmKTI79nE1aldIoAEx76r5hpE19YiVIEiuCVPi+FV+WXRkAO0tLsE/FCoAKBHjFmBRmrfyLXguegoj8eK5UUAldC4A4TzrIFRRIrc1AEV1RY/lsECPPIj9A5r5jhqUJPX7x4wWDSqsyEAqmZjVbMVT1C4A4IWFc2kIv3IUzMzX9h+SulsU5Z0Z0Tt40yzsGdDw5F3JxkDzp+tZthnCN+5KkStJhdpEeZrmc8wj0rEfvSx+bgQELAGhx3tLde4XdcsVMhpWfRHCasrTs+ugogpOY/UdXvIcloEpmAPfSi/FXEgGF6Vy0d4dbwcTYWwFjzJmkS/cDoc8eyTnPcjHxKKWVHzfEhHF7fgOYw4QU7jv/4dawlNo1JkLJCEhZQgBOisZk+PcDZpGovU/K/h8xePn9VAQxQ0Y7nvRbJ/JGs1AyDwRTenUMld55hGCmxBr/SVwxhx32ntN2uOUynPAHL9c5TbiSKBqarZ5KAy+hU+Aq/Nxs+hmljKRqvDKcFU5EjrVhIs9JCQAhECMD14ldd4YJGnw9+ZHbnVNz7P7gXak4IzIAA5tbcTak2Mb0HlL126WlrrnzurPrgg8ET++abbzy8xxPw+rzjB0XtZ2437/Y63tw1arizELblIKIV5hYSTLghGn38+DF+ACoKSxG5+Nsc2tKm2jwCUOOkwodfitGhaNFD1zbBT+A0t7xtO6LahEBzBOQgNYdUFQqByRHotL9o8l43J0+uBQmpoj8SKBUTAkJgRQRkC3iuyRzwWG2WlP+2CYud6Sft7WJ4Oye8PFW8LspCQRbgaSMrPF5MMxvHMVQNQuA+CPzL6GrF5gBmE4/R4tKv+O3+vptYpDxxDYwxmdEyqqe8XwJrt8wi4njCGLiwnNb7MFuRmGEtvB+nopqZE1/QD10Fvmjf9nFwENS9f/8eV4WhUw8ePHjy5Am4Y0gv9ohDqV7pvgaMVmaPqbGnPJKiFR+ZnXbQV701QwV0jE4br2khVEzgOp4wG+ElxGBa82pjS76djQVF9ggn4cludi3GDD1HQCdvX0qpCX9hbtpqSAgG5Bk/hIWZLzg8cGMYl69JX+oqmVaQDBfR97Qt73y1RoKBSwGOAaB7Nc+eeIah48VsWu8OhDGIOS4Pxo0hrBVJmmEwxniRR3fnGYaREmvwK3o1rfKJ6Cx9ZND2dbZSFL7CGRJFAxME4xdcJ5yQ2UPSllvjRlTjogcgcKWpyD3olO8Q6BStH4e3Yp3xeKNz1sAEhp7y0xk64Q4YD44SqyNwunjvAdhJX5FeGbPctkc5k0/2rvlk9c1VHzwxUgAYJkZlIDMIEBDXw1GE0/vs2TMsW8OljIrp8eZC2FAAsEDw4cMHpkJoEuyjgPCHmg3KvyikZRpSmRSBoo0Z/Mpg2pByDASgikPhN0rila5ssPHR20siIAfpkmxVp4TAHgLTzgDsETxnPu+23RxwRX9zCrCoEgIDEJhW+5FTsgxEsgUMSq6MzAGP1WbJaQfUJrUzZGIiiJe6OeHlp6cw5YWJ35Gwz4mYZjZGyoDaEgJLI/Bvg3p+FcFXwutr/8k1Eji8xNta32X8tIJPj08w7nu/bQR7/SVXascTRh4H3etXq3x+a/JgiBjGdSWp6AAhQwkcaBctQxMigf8Y4+Efz1M09/bt267XVfDENCxJ/iT79TruMYSQMJKP/fH+k3kSS5uA4weiGjJiFTFgZBWR7YoDdkIWFBnrSU4QwcA1HBcVVUkpVYC2+QniC+M01+YnZCaEBDuA8YfyuIgK1m1CjbG0IDEOKsksspgCHBsoxnSO55pB89LyP967M063piA/ffo0zeyXM5KVRU5Lvy6nNZ8+ADXDkDJlL2ekxO7RkOYzIoSvxiuflNSiHLJfrs7lepeF4t27d9kyUYG2v2kcVd780eavcfAGbjnm6OCih+MR5REaXE8MmsOuCoXASASK5l6WuDGhYhF5JOCrtIW9TW7hyS9FuQUp/PcyI6hX4eYmnbjqERPvDBMhDP1m2xgCQH/ziym9GG+CE2VeUvUhuoRLZnt6EQ4Vj+AvJvrcXB9mq+AZ4gaHinou+YmEsCFbIcxYF3BrBEa1EMjPP/88KoBRMMlyWETYxR6LNuwVjY6LAdW1O0XAzrnvvCs+qlwIAAE5SHVioOCxDrfZvrobH5eI8mYTkogeyEyUYzwWeYNGPYu+KnLDlhBOcjJnUX6JbCEgBHgEZAt4rFBS5qAIrrTwEiYyJfvEHPI4laNwTniLpqcwxPqtZKV8nBMx0KmZjZRZt825W5h/W0bXddy6sqGixml1YkVfij7JLkymtWG9vPm+h7SVvRxy9/n4IyiM14KppcELujgOynjwveHCj2PsMTTNH3yqhNlr0hUfhgCPEgo/ePDAP3ZKQFCxJwaMGOmYdurLZrXhRvDNAsg0NpTvfbJQPnPACWHMhPvjpzUBzNm52YRqFTFglGRXLd1vaM/GAowvfslksLHe48Ivv/yy9yrN7+HtSymlOFfnIL7AWGaGfHUT+BDjDn8QYPwf7JYbZE8rSApwDK4pwDHAKXo1rfxP691BffEIj/TnR7JSA9CQgSJLeucZhpESa/ArfTWt8klJ5XOKnPbZAme+m0bJItWNejApN4+navTLv7Ll1g7YEQVAQjCD7TxP90vLvmYlhIAQmAQBZjrdk4pLZ+a/d6ZoB4/v2s0TTlfDgYQ8YNmRWXm8OWLX6D5+cJ7xZCAVndYTyU29PSarpfogw4ibBtza4AcLNAz+oKJxgdeLFy98/m0TEsK2rH/z5g0ErAhVEIAftzhxZ1RbBCavreiQHrNyMXl/5ySvyMErYtmc/RVVQqAOATlIWdwUPGYhWqKA+Ki5o+OCWuR739y1KMJKs6/HhVM1CAEhMAyBIv12c1sAphTBJXOQirH8txQTO6doIugC8Bb114aOeTszYprZYDh4vTIK86/H0649anxlwz39PGx0wMJkKZ+wTF76ScPyDMHY3Tt+YytDmL1FtSFKvip7y6wv1vsHK5gNPZ4YbADy6QEJJsLpyjj3yyEDepptAt10f5ffecCs4nf6oe8sF8YUYIYkTgiMIaaoFUbTTmsCBiu3LLCriAHDdOiubH8nLDAbC4qu8ZoEc0afe9b38PYZ+ZRS8izIJuC4gk381SHZCvcK/O+X237EbstJ9v4uLUjjtYECnD3B9vmnBzieEiaxtPyP9+4wh8Pw1yE/eHgyrISSbzJXwzhRXvwGs4lhUFfWaIbBs95OMBIrL87GkH/LoO1r6zpAfCsjE0Wq2xF27tx7BTg2i5kDnLAOI68ZquijPhECN0dg8BaWAWj3uNZzANmnNIFdO/AwoeqvJwan4Llco1gnYuIvTNJ2Wmi23QyPZ4+bYq4n83Wqb/DWPfAUk8MvX77EagW84k5y5SVn8oSEsDmDoFKKFiBwHcwkKwjNoZiwwiIddb3RMQlHilZdi1g2SQdFhhBohYAcpE0kFTxuwrJcpvjoWSZL56GoThT5bDcHvAirao6M/PDmDB0JtdoSApMjUKTfpDqK4Jqc9Y68wTwd3NwSLLCJvJ7I2f1ldvTZNRS9nVwgNbNRxM2lCyvMX5p9JxLf+MqGJrvGT4SjrumKHQxYmDz3ODezOeOU3b2MFR9PGLNZvzdVuI+H4ZqT4VZHOMgRAQuULYk7rpi9xdl6NgsAnLP8XfQLtxIAcBxCQOLccb0JTr9MZrQCln4EnFszfr2Qkbp1r2zordNS9gFS5oBxjx96Sokhc1YRA1JJjmc6ibNRbDYWlBrrfpbRAC19xehz/1UPS8d4OOPlc0Wl5NiEiAyn8Z88eeK51jWBvb/gYNFPtXeiZ05BQmeZITZewhXg2HJIBjg9VKJN2N7bOeV/WkXKyL+HerDzOYyVpU7LyOk+cgD286NI59kLScPEcjMMwyS2CORplU9RL9LCDNr+q/GuhW+6U4I55Rg2jdmYkYorbLoujTspjCmRC0+v1cGlr4TAogj8+eefi1K+RzaWRfZeKd8hgNkSTNEUBSA2dP7HZAyrYdegt6cggNkDWPPsBBFEBT9f34PCbNNoFCO6xyyHVJ9nKELd169fF9347L+tTmAdEzcwYmYD7vRa7nF1l9MPJYQpJgdzihYgoP1mWDs42OWFPi9yz5itDgv1fR5S5afNwwtRMj8CcpA8jxQ8eiiWToiPS7NvWuLls/GsUfTHY6WSQkAIrIWAbEERv2QOiuBS4eMIXGCEFl2LcIH+Hmd6WINmNkI0rpdWmH89ng7uUeMrGwZTP0Nz2Mldsdvm9J/5YjZnjN/dy+zLB9PHE8bsiu59kIP8IVw3KHoTEw09Bp+uXCsCB3vaGM/Sb31DYfdJ9B8L3v2OiEQIz/nI+Ny4xmJO4o9TxZwWwDaUOYVkThPADOTZxt0qYsBoaai4OcXVHq2zsYCB2vdosLH27aYJnuyizV5pQ3s5Ukp7yFTn48d1oVSH/SI6oiFs6cbxyGqCm3w4pyApwDGYy5h+//lgnckoxq4Bju84mZhT/hkWn+LdMfz1yA/Tpa7FYaxkuONBuNsALALHTRR4rPYSKOZeXWyGYZjE7gG7mc9w8BTls0ktn1mku+AN8jUvUZIJ/cKOvHr1KnycP22PpgtPr83PGlEoBM5CgPQxTiQPARHOHp9FwOTt4iIenMouNV6uU/BSsKyA/+4P3iMS0UHr8ae+Jwd8CfKwMSB7vyoW3bDrIGJ3k94xnuTpWxfQ08urPlzJAeWJeYbBp3kxeQsZwK++r7gG1GQI8JVcXgh5KOySCDmhNJgftmF2Zdht6W0RAn4CqugrFW6LQNHhELGsLfiqbUUEbu4gKXhcUWhTmsXHFBOfI0vnoahOyLWohs7+UNGfjY/eCgEhMBUCsgX92CFzkGIr/y3FxM4ZPNtvEzPgbZFGOk7PEgJ585mN41yesAaF+RMyZVGSrCsboODuZkIquFixgwGb3c9dEScPDo3f3ctsGUk3J1VwregT8uL/3id2GHB8vwafKmFo64oPc3eABwd798fLtm/9MgnyWGaP3+SZBENmwyV+1HESakMypjUBzP1HXTVJiBKZXkUMTtfSJJ4VxWZjAXM8zHdzEnku+h1puGGe/lYJKaVWSEb1PHv2DNtwIWZjAjqcMTv31oZpBYnRwApwIundfLxbgLMJwl7mtPI/rXfHDEyH9uDhSbKyiQvBgwAo7jYANcOwp22ifFJix8/ATKt8IgCLHslJGFcnznkWVT5/4Xfv3hX5tJiuP3fuvQJSuO7GV9fjqdFZvRICF0agSJVpFWNRSYCDhMsaipxt9BQePhaOcUHPhddTFmVoQ7LhFYPRWdnA2H/x4kXDdlEV9hVlYxw4G5hLbNuuq02qL0IVkgB24KA7s7QRfXvkEYz4/PPPP3z4MD5AO0J2k28lhE1gTCvB/UHQaVm1hgLYsaprnlIAZ8gpGh0zELwKDQJ2FU6JznkQuKeDpOBxHgk8Qon4eAQ9fUsiINeCBArFirDS7CsPrEoKASFwOgJF+u10ak8noAgumYPT+XUBAgZfYXA6YkVD7HRqhxFwz5mNYfCObEhh/ki079DWvxp2cok7bBr211VVsaBecctDW7KzS6do7pSdoAxhTQ4nFOHJsBgHOXpvBWbA8f0aua8LRz3tH4JzVHVlHEOAB0c/TOehOJKwt5K7mnuc7D1Cc8NvyZtcBh9tIjvIKJPxJoDZNYgODv6BXxvShcSAYXpXLW0jWf12QhYwUPv+TrI5ktHnnuYeyoEBrUe7vlObiRWVUtoROITYATxsdMMfO1Gq5xQkMIUhbBiPvJAowPFQbCZmCHA2CdvLZMRMitSjV3TsebDzybCy1S0STFseNM0weCjSxJ1nGBgpkvJJZaYuh0Hb1zzetfBNd0rg7CtfM/TkiseB7LnNO6sanvUqKQTmR+BuW3bm50hbChFoYFbkyZMnpNXGkvqrV68wL/fPP/9g8wdO6Y/0utv2XbWRCDDbA5gZG7I5Xwy3A/j0XqJHu64tqb4U808++QRXkv3222+D5xxACXQUuaqSkr1ujoSwH++wqZ3ZIQYtVDQd14/gO9T88OHDO3Rz8j4WqR2xbHJuirxhCNzKQVLwOEyuujYkPnaFV5ULgToEitywuib0lRAQAkJACMyPgMzB/Dy6GIW6wuBiDK3uzq1mNqpRmvlDhfkzc2dd2qwrG7Q2kOUrroQvtbIz/MwXs2HolN299uZUx47xhDFwff3111lpOVIA5wZ5SRu8w4M56onV+q5XWjA0OPxbnW85ws1rfMuM1vFnM4Zhy2xfg7KC8z2MJL4hRqeN17QMpNAkJx4GThFmaJ5BDHDuNPsjWujdeKankJbmzMYCRGu8sZ4HcEYneNb0IJshoEe7vlObCUa6ZlNKmx2BJcK+f/x+2ph7lMDNsw7IzSlIYArjMo2XcAYuBTibY8pn9g5wfENMgmHoeDGbVpEycHnYBx+RZWhrwkrNMHgWbyY0w7AJS5o5TGLTpo2caZWPQTPzikHb19NEUfjaTk/gUBkT0no6375969MLJWzNM8aZXwgukSoEFkVAS66LMi5LNrzrZ8+eIXYg7TWW8DBRgzlbLDHrmoYsvFcqAHZnb23APBKm8hr2GpL2448/2hXi9pB+oijVtwc+1s3h6GIDMaRipLOHu+bbytheB+fJlxD24wVWH0jbhygV6qgfJapZCAgBISAEroHA5R0kBY/XEFTx8Rp8XKgXRedObx7+3Lz7C0m1SBUCQqAUAdmCIsRkDorgUuHjCBSN0OPNnV7D3fpbCvjlZzZKAVmivML8Jdi0KJHWlQ2ly8P8KbVFwYrIxrJidmtF9AkgPesUU0jJnAeHcNAxJHIvPXjbMflbE71vSSBXux1og0+VZPf6gKreXOOVz4UvEdgbMp3y7a3kp4hip56m1cItY4Zk74OOKWFkzpwmgNEk2ElG9nFAsYXEgBHXqc6dkuybkAUM1L5389ijIrJ7XJsipeSlyRx8HgAAIABJREFUol8CjMOQwW9eDRA8/AYy2urXl72a5xQkBTh7/EJ+kfK5YYBjQJe+mlP+p/XuimSvdyQbcXMYK4tAuOEA1AxDJJl7j8Mkdo+Azfxplc8mtXxm0bDt4bTzpDYvyfwutG8UenvF7mOVwdA8CNjnvBLUw66EEBACJAIYzmRJFVsIAVy78PnnnzMeCDqFlcTffvsNy44rWquFmDIzqdgkkJ2de/nyZcMuZHcygB6IccMWo6qk+iJAoke4eZAKzKZCOYBZY2Yhnjx5Qk5aRtQu+igh7Mo4XPiCa1+yTSDeGSPeWUpUQAjMhoC2uc/GEdEzAwJXdZAUPM4gXcdpEB+PY6gahEA/BBT99cNWNQsBISAEFkJA5mAhZl2DVN0Scg0+tu3FVWc22qI0SW0K8ydhxFXJaHllw1Ux2usXFs6NzZSbX83wM1/kLyeM3zDEbD7GnReDt6jibNsmK8NMUIX7kMKc5mkGHN/o4AVvhrauJBVtK+lKiWfBHRLM2YzszrNFgSJ/tBO/rDVhB+c0AdiOxvxmZu/LcYr4tZAYnK6li4DlC0/IAkaMfQcnsUc4GsToc0d2D5qllLxIDEjAMMFrwvZf7KHsaqPH37AzpyCBp4wGVoDDCH8P/WO0yzBu8CF2g9o55X9m7465e84BjmW8kfMPJCubDAdGyL3UNWnR15ZNMLR1JUkzDFkeuQKkxA6eXZxZ+ZDAbhYrEsuubt4meV0zcai1KM6aYe69AhDbNs3jdVR0TZ8IASFQjUDp4mN1Q/qwGgE4HjinSl4tBA/WXdbQezGxujv6cBgCCHkwF2Q0B+eH/DkBoxL3Ck47Llc1iiHsZUIwo4a2r+6s+qAccHcDWPbPP//AObze/G1bUelX252FsA5VrDExq3WoHEtRM/y2TV03F/pK5/9nYJZ26s/ABdFwDQQu4yApeLyGQIqP1+Djir0oci3kDfIsVvTHY6WSQkAInI6AbEE/Fsgc9MNWNV8VgSKNdFUQ+H5dZmaD7/JCJRXmL8SsdUnVlQ2VvMPqo73LIa0XZ00H71ROaUAOs/filN29DGFd9+VvwsX8Ns7XX3+9+W3DTP44JRrFLrGGTdtVYSAwO6e7Mo4hwPdCu5w9FEcScFCYz6+KNqMWxp9WZTiCMoymHW8CmN082Ds4gw31OC8kBgzTu2ppD1rbxIQssI/ZRN2fRJ4Z8fCU95AThgApJc+CJgnMAeFWSBz8w2Lthw8femz/hePaamc52eU5BQnEM4T1GFk2boz+VIBjY4i34xm3RxIjZlKkIXr8ettgLjOsbHXJi2YYQpGI0pphiADZe2QkVspnD73SfAZtX+dg3eXb7ZQgz8G61uHZwtftREnXam21PH4ode2sKhcCd0ZAW1iuxP137959/vnntgJ3/cW0Nq6GxzHsRY3Ulbg2SV9wMyBm5CAYBj2YlsHyq1GAeYWFvCdPnhgl3X0NvW8qlOozWLD3Cgv9bv4W1zfgthfcSgaRaOsTIvJ98eLFHgEXy5cQdmUoFsT5qTZsrxq8cNC173NWzrMD9NvGaM4OLkFVEbBFLFui+yJSCHRCYF0HScFjJ5EYXK34OBhwNRciUORahB/eMK3o74ZMV5eFwE0QkC0oYrTMQRFcKnwcgQuM0KJrvy7Q3+NMr6th3ZmNuv5O/pXC/MkZdBny/m30xP6RB+PDO7wq2jAKQGCcmCOpA6Bjtvmesrt3QsLINeMBP/zOnxlou2MjK5AM1yD8XfeiFbmJI++zyKK3bgFyJ2LvnV6nAIi9lcx4HHDQsa77zJgdbwKYs6NT3YKxkBjMcLFOnazaX83JAkY3un4NNtYGmNgybryNXvVQDlJKEcgjH2GmcXWIvz0EwwoyDI7g8pHjW8QQ+Dx79mxYd+YUJHR/QsIU4GTFkuEaKpknrGAI7qHAbSSn9e7Iu+dc7wbfQDeSlUxE40AY7LQwIGiGwR59w94yzJLyacUOBm3f1njYfdPNE1ghK9JXONjWnIYxFdrX/w22R2O6rFaEwD0RKNrCUrTqcU88T+w1fiScvNMf7jTs+CUXSk7E/wJNY80U1h/3Key5Opiag1N3RHhwW2vWhUD9AyY3pPoOSiykBX++EnAWwuNmcffkxxe2E5i/neTnRmw6j7+VEB7HcK8GGMSicBX1YLUXF5GEUr1XufIHIKAzDJ1AFrCdgFW1QsAj8D//aA0HScGj59rSCfFxafZdgPgi1+L4Vp+lEVP0tzT7RLwQEAIGArIFBjjpK5mDFBPldEVAI7QrvFetfKGZjUuyQGH+Jdk6Z6f+ZZBVcWVD0fZ3o+nJX2E5vPT+hW+//XaSTTnMecLxu3sBKcP0wYQx5xgxTHovKhf9lEp2Cw6DM1+GWYYfzDWD+MGnTQxKVn9lbyV3vRssisMgZZQ/1MKAjW51XZ7QBED/MxvLBlyOw0O6kBgwWhpTVL0NGY8tWXJCFhT5wPNoSEZCHFM6aTYpJVLmBxTD3Q2YhsDFDfA8sWkSbjAUb9EUdkgkRKvIgw2/rUhPKEjohQIcg5VF4jFYZzKKcZ4AByBPKP8ze3cMXF50BzOaoa0JSRqAnsUHEzefYRgmsTybZlY+fC82SzK2yX/oL+TyOesmim5MZmZxp4XCHlA31zbTck2ECYEKBIpCm5tvsK6Ad9gn+F168r4GXOsM/2SSpeFh+KghEoHshDzcAyiNovDNN437Om2Fgxk/zP6NWcayKfE0u4RUXwRI+giuQQvhajOsR+ByH/jAr169qp7Cneqq9LSzrXIkhK2QjOrBUkJkEMndZbiwJqpKjw0RYNbcfXMky3x5JUgEioDVTW0kqiomBAwEpnWQFDwaXFvolfi4ELOuSmp1xHdVQIx+KfozwNErISAElkZAtqCIfTIHRXCp8HEELjBCi5Zmiia+jsN7kxqmndm4JP4K8y/J1mk7ZV3ZULFUX6SvpwUlS1jpz6djVz0GdrbaAQWwdMq0Mn53L7P5GAZ+8N4m5qdBS4WBwT8qwxyP958M3sXLMK7JqRLfwTTBqx35iCl6dTn2VnJX52BRrOtIxVeTqIUKyvHJnCaAOVaBgHa8YTJAXkgMZtDSBpLVryZkQdEuqEk0JHaN8za0h8MjpVQ9BHp/iF3jz549w/Zu7Av/8OFD3aU5zNUqTToypyCha4wGVoDDyMBgnckwrneAw8Diyswp/zN7d0X2umJOjOddVJJkZZPhoBmGCPzokfeO7jzDQErs4CBuZuUTiVnRI5x2vnwTLcE317UkbhPjx+Pbt2+z5x67Unukcrjctnlat2tHYNG3QuCSCBQ5D7ZmuCQ+S3QKsyXkdAdm0nCmeolOichTEMC2gewwRwHoDUzQ8RTCr0DN9jl8eIyoeZiDIdXHs6+0JHZNQCm9efMGfEekXzGBD3/7DppKQlgqWkx5XBoS3byAlVzIIX7GJvs5VNAkW6eypK5YIGtcwk4VjY7wQ6VtBIqALWKZ3a7eCgEhAATmcZAUPF5DIMXHa/Bx9V4UnTtdvbMH6ZcbdhBAfS4EhMC0CMgWFLFG5qAILhU+jkDRCJ3z7s4iqoqG2HF4b1jDPDMblwRfYf4l2Tpzp6wrG0B36UbPOywnYOmaOa7suY7lSWbTsC/fNcGcPyllehOCGcIGH4whN8HUnWErAq1oWI1EKbul2HWzN0m8m1jkExfx6G6FmUM+l0Sb3LpUsS9qjAgxmna8CWDO3ttbDMeg51tZSwwYpvfW0h66Vok5WcCfJgIOk2jIIge1h2Zj5FNKqdXAqa4Hhy3hFeOX90ploEjAqsnDh3MKEknYYA2sACcraZMEOFk6fYE55X9m744PHgcvMDCsxORSk0M1mmHwI2gzwQvJJB7dZi96ZzISKy+uFRcYtH1bg10L327zBM7/RL/XajSBudmlD/zYk2zjh5IBtV4JASEABB4Ef6XKp8jD5H0S8WUYArhOiAl2QA+mUMgJzGHEq6GpEMANaOHdHxAYhHubFGLOGYsjuE8wO6WDCQ2IKPRMWHNaJ05T40awkT+QINWXcqFHDoQEage249WrV0X18153UbVTFZYQ9mBHdF8DmkDoCt0CRcSEpdBUMpQ9+II6i+b9FG924kKR2iliWSeCVe1gBIKY8kFpUDmY1NWbO9FBUvC4uvA4+sXHa/DxAr2Qa8EzsQgrzb7ywFaUlMNTAZo+EQIGAkX6TWFmEVwyB4bg6RWJQJHIzTlCVzz+QHJn9WInzmycDl0Pf1Jh/ulsjQjoweWoifGPUacyVzaU7j+e04o0RBk7Hr755puiCt3yZNEn/Qoz23yZZdTmFNqbU11zgwmzN7U4kuBjNTkyYeNZ5AYNoMdTy4hTq1MlvtE0weNT5BOnDSnHIQA1yGB+yTV+Ri1AU43c7lYklsyYHaxpsTuQ8RwGXI7DI7mQGCx37pTkwpwsKJq8QxRNdrZrMQZJRwDGYA/NJqXUlb9tK4eHiT2U8Nh5b6rokrsj1E4oSK47CnAMtjLOpP98tgAHhE2ixkHJhPK/onfnhS1MDPaKR7Jy6QGoGYZQSk9Mj5RYspuXUT5pfxm0/VeDdZdvt3mCv7cRaoGPa5rT2aRC220uXZ1pQpIqEQJCoBMCRXFEkc/WiWBVGyKAA/PkwWaYYx1DDaFTOkXg5cuXPhPzrhAYrJIYiyDwFuAdYYcHblZ98+YNpBGXPsABxn98iw1GUC8PHz6EiBqqA2t2mKpCYd/0mMSdVR8WaMaA7FvBHD4kBEsVhjj5wi4B2YMsRZkXe7yzEHZiJX6HKlrbxfXNHmek966hCemBJry87IX9HZaOWGO3yy/32PXobYSAHw5R/uajYbs3yytTCKyOwB0cJAWPq0upo198vAYfr9GLIp+taOvaNfAJeyE3LERDaSEgBK6EgGxBETdlDorgUuHjCBQdmJpzIqjIhyzSSMfhnbCGO8xsTAj7cZIU5h/HUDVUIJC5sqF0o2fRClAFuad/gl+6KLKU+LWKIs+vdwftPaCu9VKmH6cZv5zGoDqSMJhSZkt06a8N12HFu0EjIUJfGIgGk2QjXOQT21Xd+S1z/hD4jDxcN4Yd0FSMCh2jFuq6zNA/eMwyv8GOnT3YiVjX5eZfrSUGjJYecOytLRfWYsFm3yeZsMBmOMb7cl3opNmklDYlZOZMxDUYg/yW3zGTUxMKEpgIoJghNtLsKsBhBhdjOkdyLUvzhPI/uXfHDEwH++DgcSQrNcOQHVlkgcFCQlI1pthIiSV7NLnyIXuxWYyxTf7Daxzvx8lDRsZcr4FPj9vlPKQDEvY8251VzQDw1YQQGI8AP6gvv9g6HvwjLSLGJ68Twlwr45YcIUbfro4AtgT5AQ6BcZdPwZ9BPrwCe84Bng9+WALSiN+3h+OH/zjzjJsabN8J09EQS8wGn7Vj4YaqD9zEFRu4RwOchQIZLLROnHhdtPoNaAy8NxRCBpa6MojXfvzxx/BbbIjCJQ4+BxJIhrHQZmNWEDxtd0h4E8N09hpzCExPx5fh14KLWDa+I2pRCDRE4CYOkoLHhjJzYlXi44ngq+kUATjYmD1I8zdz5Foo+tsUDGUKASGwOgKyBaUclDkoRUzljyBQdGCK37N3hKTSb/ntlKj5rJWm0k71KH+TmY0e0J1ep8L801lwWwIaX9lgbzFcHWX8WkW0AGn3CPsqxv9ahUES6Dfe+lfjT8Yyq7ZY00LI4YnsnSD3MfAn1o4QzLtBfIxxhB7/LcM4e3eRr+pIgp+ULPKJj5B07W/tvV+u74NFcQzg5KalcFfKGMLIVuY0AQyq5HZYEoeDxRiC0cQkYjCJlj6IefT5tCzgjTW/TSfqe9tH0tVBo1DpPZxDKaW2DB1ZGyaeSAdvwAzjnIIEdjAaWAEOI7eDvUqGcaT8M707WGZO+Wcs9YneHa+XRm5ZJlnZSvZ4p+WeA1AzDFnVREpsDwfSoG1y5WNQbr8q+tFRjNmRc6c25dVvsU4W/u60Xc/bt28vsB5sz7ONtEc22norBIRAEwR4j453XJsQpkpsBPgQBhNuFzDHNhp6exAB3Lnga0A6FBg4NnC2sdei1eozdM6HDx/gX527YHFD1YcT7I7LCMCZUMWLRMMEmA5TwixG8CsFDckbXNUNhbATwghRo3gN932nG6KgzfwoMCjBcTLewhr16FWIAH9Ib/DyREjkHdK82gEaurvkDiKhPgIBbxqu7SDxpk3B48zjQnycmTv3pI13LXhv8KpI8lhp9vWqMqB+VSOgQVEN3ZgPef0mWwCO8HBJ8scI8OVb4ffX8Xv2RoLGDwS+pyPpH9bWTWY2huE5siGF+SPRVlshApkrG7BRgFnK9TXaWwx9sRUTWCbhByo6iE3es61wM+dPTrGjDGG899xEupj9E8BqzBUAvBs0EiWMCCauG0mSzXr+3IVdj94yV/NcckM5oxY6/RB9E6ljNO1gE4Ddh0zwORWqa4kBw/R5tDQp59OygDfWgwfaHrAMku5bP8uwV1VdPiOfg7FaUSnVgX/8K4Q5TJDIKPmDxEwoSK5HDGGDNTAz6hXgrBXgMGImRVqtZEaeAWZYiXi21fwD77SMVFOaYaiW1fEfMhIr5dOKLwzavq2RY9Y32jzBT79jruDFixfNCRhfoe1+MF73eJrVohAQAtUI8LoaAbXOblXj3PZD3FxJrn3jmP3gW6va9lS1DUAA4hSa/s2rGRCNohgCN9xOxSuNkHh44/gWNWC2cwaZ5HtxGdUXKo2inwMJ+Xg8jX0+WNLN+pOXgd1A7IZCaKBR/QqeSYQktM27d+82K8Q9DlHhzWKIed+8ebP5SpkVCBRd+7hpgyoa1SebCDDy7z9ktt/4wkoIgXURuIODpOBxXfkMKRcfQzSUngQB3rUYsEVnEkz2yCjCSrOvezAq/54ISIFMzvci/TZ5XwaQVwSXzMEAjly+CX6XC79nbyRo4bqV3S4/uOx6Fn17h5mNRVljk60w38ZHb7sikLmyAW2XLtXgtxq6UnxW5dgGWhSQYH0x/GWMs8gO22W2+Z5iR2cjDDIcGtQQwzBdd4oYnj0OWjx48AD/yUVTXvCyuy5C+g+mGa7VnSrBbiTgg+ED68gQ+fDhQ6bYSHAYetYtw4yOwcczBoDZ9RwvKofM4w/C3y/4Z8bsYBPAnB3FyK07L4fNQA7Vhkc41hIDyBITRTdnOjZXOeR7bAadmQWkMYK+msEewcKS3gX0eQ9WAgcppSPGC2MByg3qEf4k/iO9tzPySCvGt/DTXr16ZRRwrwZcmDWhILm+z0aYApysuKIAwzUUq/BM8AmMIx/gMNSSBDc39DZty3l3e90ZoL7CphnZa8hK0gcAhSOdFgYEzTCEYnNimmFWQ4llenoZ5ZN2lkHbfzUYdt9uwwQCeWbSCS2is4Md4NJuwvsChegRfHXjL/uT1/jxbeNz/woNkfOopR1ReSEgBNoiUHTTMTOz15Y81baJAFTxZn6a2ena07Qh5ayLQPhjD5h3NS7mwxwCDD3mAP/55x+c5MSHmIuDC4QwLYxYkUYO8rFmDQlESZTH6jO+RQ2TAHVz1Qdl3m/hL8tiiMGHDx9Cmdn8pCju2Kxh8sybC2Er7mDncTinBOVjSw4UV1b2QBvsLHRdKyJvXo/NkQicC8whRD2a6rEIXnImZKoOihghcBCBqzpICh4PCsYkn4uPkzBCZIQIFLkWJ0agIc1npRX9nYW82r0AAnOeIr4AsK26IFtQhKTMQRFcKnwcAX6EzjkLxC9J8z09jurkNVx1ZmNy2OvIU5hfh5u+aoLAv7O1YI3/u+++yxbzBWBIjB0GvthaCWx5LPoNBCxAVhzk6I0JY+PH21FsYA0Xd/dAGEkYs9UbdPIXYoWdwo4Z59bgP9LMblpmMds1MXLoMSu+FVzDbmYnqJAK4JPduIyOk8dI+MO0Ib+UThFg/PKicDdtYsIcRi1gqNZpfu8IQvhhPrCXrgcCE5oAxrBWX47jXRfwDsqkyfbEtcSA0dIQ2raGAws/Xp5BAPaG1g2KvSEwMwt4Y02arT0QmuQzSLqGMHyatJhWIqWUYsLkYPMiRlmEnntEPsZd20FnkARrhRZtN76thtkkJoJis0yFR7pZD5+pACeLFa8zB0iRp5YxnRUXk1UEOJ4kOzGh/M/v3ZFR4WBjPZiV6w7ACn1eMQBJ7pOyZI/iRd8OllgGpfmVD9OLzTKMbfIfrj4VA0fXB/K+U5sJjNPJj/TAGwQ7bFd5s2tpJh+74Vuc5NRP1KYYKkcITIUApijh0pDqHUevh8X4U6E0FTHwJ5kFEdCM3z8YGcA2RAlW1Tt4CBY6LU80JHjpqkLHlXfeoArwxyyYzgmOVB/U/onsg2qCS2nvaiAV3ZwCxlAlIWRQssvgkrjIgcFtIPbaK97iE0bXQT4hhHZtNnl66xCIeGTD0um6drvR+7yFPGPugtSuYByG2H3AUU+FgEMAkn8xB0nB4zVkW3y8Bh+v1wuEdbxrAQ8EcwjXA4HsEdwwzb6SWKmYEIgQaLKsGdWpx4YIyBYUgSlzUASXCh9HoMj7wjmLqSZCQQ9vAjSjGErL9WY2wt5dJq0w/zKsXLQj/8rS7Zy8bDFfAMdNffoaCWyytJexo26+ffv2xGnliBj/SO5kZRZNfZ1NEszCIaacRromzF5YzOzUkRRW3naLP1BqwhGyEoZxFQcqwu1KJD5kx8liZPdvWwwHsJm+F8UeTIWnlwklc4+YussFYGL8hkjUTIr9Hg17+ROaAObCGnQHW133OmXkh5oWxerUdVr/WmLQSUunsIQ5/r4Gl9lc8c7MAn7wNoclZAGThtphxANVwY53mmGRUmI4lZbB+asnT56EViMsg4kzePKkpQ4/rE4XhUjVrRgfTihIjlpmiEEVtDJPBkT+VWQZfX6YUIDDMG5MgBPyZS89ofwv4d2RtxWMnBghWVkhe3vCQ+YP9ljmGYBkx8liJNoLFSMlduQgWkL51LG4yK/DpUIjXYu6Hhlf8dPv0OQ4w2xUNcMr6DR+VbshweRpkIYtqiohIAQqEODnkPfC/4pG9Uk1Akw07SqP5kWrWxz/IWZcQbz7e/ny5XgC7tNi5EtXXAq5LlY3V31MwNuVudi4Ys8q3OF3FG8uhAcFDHF3dL8e7mvALrJstdgwwFwLjujJFtFsQyrgEOC1Td36u3AuQoBXO/PPchR1XIWFAIkAr7LICkuLNXeQFDyWsmDO8uLjnHwRVUCA99/kWvBumGZfNbiEQIjAHWaHwv6umJYtKOKazEERXCp8HAFe5Gbz1vhNJrwWOo7nEjVcb2ZjCdhLiVSYX4qYyrdFIH9lA9rjTQgKn6562gKE2nAyiq8TP2Y15y+QMHwZfHDIocoQNnLbCnbMMHtqiwaFl5+ocrJf5ClQsjZPzJEE7tNi/LOKPfqhPJBr8+SpmyP91bceASZOuN7ZFfIESJ1aiBzBTgM5HFmem1FisAmIOh4R4x6BBrPjJ/02rLyVQC4nBsxoJdVsivBmDkxDiDzY1/bI0OQsaCVpm9i2zQzZZNeMa8jsAtVvpZQqoMNv7GD3fPbDOmOUrXazgG2zBgyKCQXJAcUQZqO3CXh1ZhSD7NVTJzxR5WS/1g1wKkxnKA8Vn+/xK6x2r4y8uxQZUjWNjDEZVoKeOq84RQA56w5AzTBsMnRwJiOxUj6tmMKg7dtqaGJ8ncMSiCUx/c7Mx4IkwNI20hzWzQENVejJAVSpCSEgBCIE+AvfiwxB1IoemyAQ3bZs1AmP/XrXWBv91as6BKL7iMnQrK6t2b66ueqbQZ9jB4shFaQrbtQw/6ubC+ERBqX36+EWBv6yb6xrMOEqzkqh5BE69S0m6nkQ6tYC+PpVEgjwIEMJY6AJNCFwNwQu5iApeLyGAIuP1+DjVXvBuxa6hkDR31VHgfrVGwHmSEhvGlS/jYBsgY1P9FbmIAJEj70R4EfobPqWD8/5PvZGe5L6eej6EaylHxtbhfk2Pno7AIH2VzZcbDkB9y/wdhFXB+HHbwewraIJxiQwy6UVTdufzEYYeY6Rd+XD7kfbccifJiaPi5CHT0J6qtM//PBD9tuKPWrR7weSAkmeXSFhzPbr5gWYWV3yqN5CSDJqAb0mRTHqeKgWMIrrKonqTB9n07Q4j8GQVBfdwb0ODXerW/2WEwNmtJJqNpWozZzop3KYs+Wb9exlTs4C3gqfvhmXQRJcQCTfSSOhckYDtJXPPbly+fMrpfRnrPZ6hLEPNbj3tm2+Lfat1K9B82yC5EmdjTBy1CvA8Rw0Evx2ZFdJXYBjEOBfzSZm8ytSBx1phclinh1HEuNZSYbGtpI/0uX0W80wpJhMmzNeYm0oVlE+di/23jJo+29HOs++0VYJEB9G8Ua1uJpwiQOxmPKFM0zqW6O//Cu0hSkUnXHiEVNJIXAuAmS8DN0IS3cuqWnrIAlhEaaM6kLItMKZc8Kpe5vOwYb4DoerbcAXfRtdsny3X667s+qDPh82Ybs3OqC6jTD/JtJ4ZyHcEwwmP/p5G8BYGndg2ocJjr777jvy6naG7BuW4f0WsKN0lvuGeB7vMq6b5LfN8Ow7ThhTA3x+bH3Ebsl3794x5VVGCFQgcDEHiR/FCh4rpGXYJ+LjMKjVUAUCmIszYrqwwmjyIXx1n7Siv/vwetGejtyOwkPEbDbma1PJHgjIFpSiKnNQipjKH0EA+1hIb61oI9ARkshvSe9RM4opnheb2Ug7eIEchfkXYOLqXaCubMBaQtGxSfJMyPzYYfmB7wsmVWdeRGSiqcHzwhAAnGBhthaNJIzRy0XDIZTz8BwC1ufIH4UjHbiRYTzjLFb8sFuID3DjN2Hzi50hO5SuQIDxyytYX0HJsE+6ngCBDoS/7vtCThD48nxiNhNA2lbyXpsIh0iNN7Egy4lBdEA0gsg9In5ueCAfEGE3lW8Ilbfdtz0/C0ibDoj4kh7PhgnssGFcL3Cw6zVkUkqlPC1yPhl4SwnYLG87n03U72a7PpNlJVmYAAAgAElEQVTp6QAyPD0uoQAnAmTzcdEApyLoqA5wNnELM2eT/1W8O5KJsIMh2v3S8HDGs3LRAVgRZlYPQFJO+gnGzDWPl1gbjVWUj92LvbfMDIz/tmKM+G/PTeCgCCNX0MwAhJ8qPLdTCPqwTAAl/4/599tvvxl0osvm1//fS7SlcxQGmHolBGZDgL/nNPJnZugIiMfyEOa0MQdbemJzBvqLaGAWwlyFdfPYRcSEhW9yuDrs8jXSkc/DTNJeo+OuFzdXfbw+6cd0Y5rUnubtR9Lgmm8uhHVoY6UvXMjGnFLFhijER+QQgD09/X6TOqBm+Ir3G/mxMEO/lqaBh5ocI8PQwKIkiMe028uXLy/v8w9DVQ2lCMwg+a0cJL4vCh5TSZgnR3ychxeiZBMB+xd0/SeYfMB6gX+8Z4J3w3gvehiSIB7q6Cazr8NQna2hYdtR+I5Db4ThP/+hSg5GQLagCHCZgyK4VPg4AuQebz7uOE4SUwNJD9k7psUrlSHR69rlVjMbXYk8q3KeQZquOYtHl2+XurIBKJBOnsMrOi25KIgfP37E8gNJPPZzozxZeHwxkjZDX3eimVGCiE4bnim1O0KuMdf5HNHxLR5t8kDFyDCeYRzfQc+UsNqiMxLMxvT5Nz9hsRP71MnR6kEbnIi2lG22XsS7zRqmyux6AiSa9q0YNQxWpFB1an2TQgZV0FN3sj1CtcnvhDAEo6d1/npEcBNGhOp0kwXIbNKQrzyCqM5Q+trSRFR/WsDlnMuC+bUfpte//fbbPfTC/Egsw1fH01JKpRji8FWRGzPJxv0m6tfAakJBctQyGlgBzqIBDhN0REIbykNDMzGh/DOWegbvjpxbGHZWgTS4bd22RQdgBQjVA5AZ7EWmOdIMYx57zDBI+YzhnWslmkW0m8a4rguf7WoHvIXHGA7VvRbhO6HYKvc17PUizbcn2RhdlNapHCEgBLoiEG13rl6RgUIjfZsJF1tDz//ymzj565NIhraSz8sj3wqoyevhBWzyjpDk3Vz1zaDPDU1VbdFI7k9S7OZCWMEF3Osdie6HDx8q6sEnAJ9cnHry5EldEzf/CjM25FQVxrtO4A+TFlx6Qs7EYtIjijWGEZk2hJtTwrEvzzOF6EhOxOibmOA9xEJJ2yvTO7+Vg8T79kaLPTqrIVyEqvhYBJcKj0fgxYsXpOFgll3G0z+yRUV/I9FO25LDk2IS5QzbjhK1azzyRtCoRK8GICBbUASyzEERXCp8HAHMuTHeGibx5rm1lt+YxN+BchzJhWq40szGVLC38id5D0fTNeMFoBWXx1NutJh2ir2yAfvaeSnEfB/Ut0HH/K9gCPnlQBy9mLy/zCzMKbt7GcJ4wTsuV8x5CfhScOIr2ooq54+zkjt0h4XxpHNWyjiop3CnctHnTOFJji/uSQ7Wa/ED9RgR0DzzOOIRtSRhpMRGlU/7GG5C3SMSElh3OiL01KFbOp1uZTTtSBMAQWLWBXklGfIFlYeapK6SsEKXXk4MmBiD0ZwpFHs50V6r5sH5EiwgIY3c8T1Ie+SDTcyeLdzU1kkduU5JKZUyl5H/sM5hPqGhzBseTQ+7FqZnEyRPG0MYqS58nUcSUQyyWZUCnAkDnE1O+UxGzOTdebiiBKOgmBWUqNq6R8SA2Q9BDHnTRLYqV4CM14ZZkwkHIKOl7znDIOVDjrImxRi0fUOM0PrC8yT4+xoQ4dZNxs7T2U1K7MidMVib1SpTCNwNAcZz62S4j/hL5C35MAcnziOlshRdek46lmk9S+RgnpmZRnN9qVsdqMbBmJCprlMf9kYgHctF/l5v8sbUf2fVN4M+N44NH7FoY4SnVSt3FsJSDHEFQLTSh3nmIzNU2LLMhK6wcdg1UUqtyjNzjA6liK2CrjcCpNoBGaVLgf0oD3ewoJVr+/wOxkWDyn4yMKzmyzhICh6HyUzXhsTHrvCq8lYIkL7cDSccUoRJN2wGYxQS32/2VQ5PiPPpaYYdg4kMd1wPblrNlSIgW1CEmMxBEVwqfBwBcoRGcy/H262ugdlajMoxlAavhFb3aPCHMziTw5Z+GAdmql0ZCvMrhsNyXGb6eG6n2Csb0JPoMJ7dt6LCdlXj32LbBL/qgJXFye9rAIDMLAyzRNqcF7MRxjhA1QeAwzU2bLrll7Th4him1DOFUSW+8JFE2BGjntK91JEwFAkkU3jmTWzYoxDKXgSFAfLgV8y8DOTwSk45fDVGcurUAmxHWHldJYwMMBLFDCKmLaYMqUPqduRElTdBdUUxGMz0d+/ehTuYmwfnq7CAHEedItLs6IN/y+zZgouCn07K1nakwGD5zJIa6Y298mcpJTCOsb8h2YzfGJavTodWLKqEnHyMvip6nE2QPPGzERY6mZ7IKFFtLsPhc4cAh9TzHt5IGEo/9/WkiajmtAByGja3WX+YGUpCmB+lz1KkERkMMqFjE33e8BEelKFIfUMMwb4wk9AMQxYlBnOGd9mGOhXoN8Mg5dOJZZvVMmj7Dxmh9YVnSMDFxbQh00fMMuFeA34SdYbe8TTYfj6/PMG3qJJC4JIIjDxlGk3pHFmRwbU15M0s5F6ZMcyNVn6XM0BFKPFBwRFJKCLJFYYZ5WmrqF+fDEMAfJx/g0FbNG6u+sjJk7aYh7UZymrYfHJIzynpmwshjzlszfPnz8PyWPirm9kLK4FXY8ihL4kJbUya+UclsghgFZWJr1EP8K9eC8iSoQKbCPC/gHq6mfD0R5Q8ffrUv7pqYtGg8hrsiORtfKcMw8Q7SHyAZjTXo+8KHotQFR+L4FLhsxAgfbl5phP5kdUcUkV/EaRyeCJAzn0cyQ6yp2RQSdamYl0RkC0oglfmoAguFT6OwHIjlNlaDFgG7AY/Dv5ZNVxjZoNBb6QD02RXBh+MaLrGC8ByXPaUG4lzO1VwZQN2UvJz8VDfmPgzuj3tK5CNbUbk+AQguGB+2r54wuwNoK7Y+M1VJHTDCIuuqPToRQnSl4q+QuWhUJVWQu7eixrt9MhM6lVwLaoWYRJPP86cZCGa9kAF9hxEZ2ijPRA8Dr1L2r/+51q/2IZyciqqbpNK5KOXqgWe3bOZACbA4/2NCIcQVayhlt4dE9XmHpcTA2blFdFFw0MvYTSOmpsf+F+FBaTlCv2BTZHrlBmyyWgiMsdGyepXUkpF0DHGN6wQY7CJ6gvr3EvvSQtoqLOMew1t5s8mSI5IBTibzNrMzHrvm191ytwT5rA5+BWlF5NF1ZJmImx0Lz2b/K/l3TGxajTtu8eII/lw2F6+fMnUwBDM1BOWWW4AVoBwZABqhiGUljAt5ROi0Ttd5ARWjJHe9Bv142girCojTih24fsaAJHN5al0tcFQvRICpyOACDRLQ6upmKieg4u7kbuy14to7WCv2IB8nAYMtXerqdcBlNc1wQcFgKKuibqvyJnSusr1VT8ENqcUomtQ+rU+T813Vn3h6tUpHDHMFmNMT6G5R6N3FkIeT8SYoduD2KTJwh80IWnFMGl2t0tteO6kJXl3EXZn0x6ldSqnIQKk/sd2phnEHjSEG6vg6DbcUdAQ1bZVMXYw1IpHWo/qMazzkVYW+pYcIP16ZLCAEQxHmILHfgwaWbP4OBJttVWNAHw5ZiYB5obcCV9NCflh6FeQnzQspugvBJOxa5GjEn5elI7qMaxtUbVXKsywY2R/sXeFjNZHUqW29hCQLdhDZi9f5mAPGeX3QIAcoVhvxaprDwKK6oxmgfa+1YziHjIu/xozG3Yf3VvGgYn8QKbazTJRPXX+pML8TWztzOW4bHfHvT23UwVXNoDcIoVCHgxjMBpWxt3XEO46MprGgdJJpjYMIvFqtoNDnlomxsPwGLYCxNCDBek6eqKxg8vUPQ5Mgtl7HVkmptqKMvi1Rqahil3FIf5MfyPis9ccMGRHdQ54xPCMDurM7NcyurGC9QNwrm4iFMu9SqqvWgjVQrVu2aPK589mAmBnmen4OlTR2XCk11XiofOJ5cSAQbjh7SqRXejh/i3EAua2EYZBXvxaJTA6Qp2zV+2HDx/q/Jy9CtN8KaUUEzunVGBaqT6bKvd2zzHooQciemYTJE8eo68U4Di4GIc/NOse5OaJyJDt1V/h5YbywPR3r+kofzb5X867Y+7OGCB72QDW872h8BTVOQAE0DPtAMwyaAw+nmVkAvqh3wyDlA/JhSbFsDLKyxh2zy904gJz6YhGmd4htsIqde/wpAm/6iqBAbVxuHDf6xDTV0JgDwHmtDy/Hr/XisuPInSmaaNCDHMmhEejpBU22mryKgr2GeKbtHtWJbaWPosqtBtGmieSoaYrEEiVBi5AnOFwZkVfqj+5s+qDPj+X3YY1ZKZKqpk+24d3FkKSF9jHEs38k1vbmfpx3zRzxgxVYWYGQRNT5+llzh3aCJyZ5T+ghPnt0k1Kp2N7DQJwxTm5uBD526d0Pxqhl/f5Hcipk5aCb5jRtLCR0zaoNBpa5dU1HCQFj6vIm02n+Gjjo7fzIIClVcZykS5i137BT44MX9fm0soV/YWYMGIjhydErGuaYcdIwzSDxugK+PUqly0o4qnMQRFcKnwcgYVGaDQLtNl32Cz0aPOVMh0C15jZYLjJODBT+ZMjvSkGQF9m5rX+5bjsUTUS53aq7MoG8uIf11s48ausojmCQS22wkcLkHucw8rEEvc1gH5mSOPg0PjdvQxhPQ4n7PHU/mUz91V21/5m5VgoDTtbsazF4NDKwm12wWViayB5ST9DcNgQZuhCo8gceQ0/R5pB9dz18ohgPALPJ0+ehPno+Mx+LTNGGp4DD5E5K838YjAjeyn97969CzPrKglr2EuHymevzEgTQNJTtz8sUlCtUF1ODJgFD3JryJ7M+HwYuBB2yFIPJbYQCxg/gWGQR7hJAi4uQ9jbt2/rhl4RkaQSGOaXkvTUIROODqBUp5RCBykLNcbgsB1dkSELaavraVhDNk0ybpggeYIZwkr9ZF95RYJx3hj9kDatACfFJMo5HuBEFfpHRszk3Xm4NhPZeJMZO5s1k5lQoQwfURtYieVDslq+GKOINMOQxfNuMwyM0Er5ZMWGLFCkhZgRTbbbuxiiRdLxePXq1SoT79Wg2VxmVoyqm9aHQuBiCDDT0eSqXxaZaOTizGH2E7sAtsLAetpl8Da6kilbvkcBxIDRBN2A2L9HR/g6Gda42oqmbngC9ko2PDe714TyOyGwKVSkd9SJpFOqvbPqY3ZA9mPK3sLEQgFFK3DuLIRZDBGIRUc1AFfbuSkEhozUQWJX0ZDnmmZ+SSjibFYYVKAhAiT4mHw7d74RC8p38/kdl5cOKhsK6llVXcBB2vTzN/FU8LgJyySZ4uMkjBAZDALY3JUtBr8Cs3nZYl0LnKvhXdcU/XkWy+HxUMyQYNgxkk4yYBlJktrKIiBbkIUoLCBzEKKh9AAEmNlC7C0/96RtOgu0iQyjbTY/vFXmuX7vsKUfxoGZaleGwvyKYbgcl5k+ntupsisb0B8sofHH/BbasgOrA06QOgJa1TikxHB9ZBlmU/Up650M2sx6bSswGXrqRDo6sIdtx6U0YyE8azP2zG1pW3vlMYvHywmj18KGIt+Ub8hXgiN5WWlhxoKvsHciva8Bu7Fn3o8OJcmsHvEGojfCx+tnYiEMzLq9uaFaQCX9ftSCEfuKEVcNL6Op6jRtena0yUndFcWAATmrMEkWR1vGI2VOVmIXW4sF+KWUrL1mRqWNSelbjKmsAodz0k8RhQQz3ZdSChErSmMRpYnqYxoNDVlYHvI2gIbZBMkjwAQUrTSwb9RIMPTUmd1IABTgpFyIbGJDzTab/DOOR52YdfLuwKzsVmamUynTyRxEgpEHZXzYSWNohsHA3L3SDEMKkZRPikm/HAZt33onReHrb5LAkQNonsh/2KsZNvTNmzd7by+Tb/tpV5peuwzL1JFpESCvOGHml7J9DEcu2a5dJ1yOKHDYLA/v9PSFg8iFRgw4IPbfRGNY5sOHD8m2uoYPEQ2IJrKzfNEn2cfwsrbsxGa2NhUwENjUG5CfurtijYYmf3Vn1YdzsCeemdnTHksEFG2l+s5CaCMJKxPNYUJx9bioHf4PY3EQGi8RGyLUbeJq2tzZfItYOzpgv1kMmXDe6rY07FWo/CIEAD65hhJ53UWtHC8ctX4Hn9+BtumkpXg2GenNg8qUzuVyLuAgKXhcTuo2CRYfN2FR5pwIYBoh+/sEoJxfj+7RTQQXpKfao3Vfp6I/D4UcHg/FDAkmOgvnbLvSjLhy5Px2177cqnLZgiJ2yxwUwaXCxxGAnme2Sp57Y040C7TZa/TibgtYmzhkMy8ws5HtIwos508qzGfYGpVZjssR/ZuP53aq+MoG9IHZQuS6Cu1z7iXQm4inmVgdxwlzJurA2uGHDx96LEymVLXKCWf89+ocvxiPSZk9YsL88YSFrUdpbJaF1x5lZh+xbBN6VJgvq/shgqzrxghwltq9AujFkydP9jZzpF+VAhVCVIczaMguc0a/gpWSPSwH8g88w+acbglzZkuT6NWJ92yddfQwYyo7MDe7hi22YeVdL1ebzQQwk4nRfqBNDNPMKHpshWrIqbRRlzO/GKSU83FI+q3PgSSHR4lg4HoE58uxICsPIWgezH4J3DKWXQYD74bte5NS6sdrXGiKS0P61R/WDE9mb2y2Ur9hc2l6NkFyFCrASTll52QV5p6Y2dWSb0sDHGbRNGy6SYATVujTs8n/ct4dkAQ37Zk4BmTPkaIEpsiiSND+vN+UyFoDUDMMtpyMmWFgxkU/iU0RWFH5pL3YyykKGUbCvkewnY9Yg5x4h3LG7NMwn9Ymu/db288pvQy3N7WqXwjMjACpBsnJbbunYSWtrlbBZFp2XQNUZZ03m/KDb+FshJNLWMsYNo90kPIjn9shw5Gaj3wbRppH6gm/DRf+mkwah5UrHSKwt/AB3w+qoMkhwLC5mdN3Vn3RStZINu1FGaQlHUnqgLbuLIR78KZzCyjZabaf3CgPAjBkyFn3vX6NyT/LVSPbxTC/g/M2htfVrYAFTAQBXX3WZW3YNhm5mifarGqc6z4kTWEYD9Y1hK/CShiRqG5orQ9PFLYmDpKCx7XkbY9a8XEPGeXPiQAchuwlaFBxJ57d2JsDSfEMJ6bSt8dzFP05DOXwHJeltjVkXUF7GbEhMZ0C/4YUqqo9BGQL9pDZzJc52IRFmf0QwL79rKpHLHzWwlA6C5RCgRBpod84T+kfnLP6zAYD13L+pMJ8hq1RmeW4HNG/+Xhup2qubMCJXJwI2uxMmsnH3um3Y3IwMUFuG4XhxOw5nLYxhDVphVzCJKWwCUmukr1Z77AJzCsNO/7NeDx1KEUBbfQY9tdOZw05s3vebsJ4i773mwKAlIZTb9VKA2PT9m4ZqTNAaPUK/mt0SgeiDt0yTNrrOsIImI1/XbsnfsXIfN0e+nA4g/v9ftl+QhPAoFp6JBJCgugx3DeMHSqlx7r2JI0heDYxyK7KoLNMmT1MXD7sZrgTCBVG2zjsz/m3y7EgHOB73Ry2KgYlkL03HSZ+2O4fKaU9kTDymVkDDEBcKtfPmqTk7ck5gsRW6jdt1OdMKEiONsbVBLOGuXwKcLzMbCaKApxSuwkpbRLgpJRPKP+MpZ7Ku3OoZgNzEuqUR0YOXNbSWYXS8kbr0as9Te6LMQGgL1yaKBqApZW3GoCaYQiRJ0dEP4kNiXHpRZVP2pE0B8FCaETSAmEOfMUB3lfYYlEafYEJyCocVycCTOjJCpNRRNI8hcM9+ilVF5thSzuonFIEeLVQWvMFykMNMoEzE6/ZaEBHhYyomw/cbII5voWmz7rRBqFltGST9aU3u7lcJilarl9j5tbCOfCGfld4E1Zp8JuyNRwm6dub5xhcg46CVhkjSJNw4baqDytZGMuncGHzR1lgQ+/jgUew31YIIxzcI2K3aPcC8mEU+rkf5EZ5kAE/hJno3uzXsEwMbXLmpCFJkGFm+g583Bz+DSlRVSQCJCMwPXKKzEc+f8PtFiQ+JxYjPf+Zg8oT0WvS9OoOEilCDqsxPv8SwWMT4WlYifjYEExVNQYBxjCF+/rGUOVaQRwx1QSRoj/whdRyjFzZstRvFt1ud7m32fWFMYMIswF+0zWCR2P20iM8hjDfHBLjWwxbnzzNjFnZAs9EmQMPhRJjEMBEUHbRLZqNGUMYWskeK0AZ7EgfRs8FGlp9ZoNhwXL+JEmw67umaxwOJGiMB2IL1cio4dxO1VzZAOxwIgi/x2uD6N5iB+3I40MMSWEZnJ1G5MM49OgvgpNhB2xCIo+kmcFwyu5ehjAm/DsCTum32SA5rRCq5LvvvvP5kKJqEYKmsAcdxlqnpTtMojHLvb6bWf/Sl3QJH/O7xyPxob1ZECN9jDWNOhg+Qh9Gbi7gmv++BnTB3kru+lgxRkJwVkxXqCkIYXi2hDy6UAcOo2lPMQFGd+qOJUQwMr9NZ9BQ+mo2MWD2qR//wTT0OnSfcF8D7FQpdK3KT8UC4GAbI/Sa3JRzEB84Iekeu6hOuBYjt5FJKUX4M4+2VoQXAXmDWRl5qdzeRkCQOibum1aQGMIq9BUjJ9VlKpy3ewY4pXazYYATMZcRM3l3EWibjwhybZcpYuJmJUWZGDvk7JOvFkq+egLBV7KX0AzDHjJhvu3U3WqGQconFIze6aJgYTbXwoMDpQdNC73HzChC3WG592439NvIVDhpHnwleiMQTob0bquo/vGEhce8i0htXtheN3HNMbbMJizyD5lG7QrDtyAPyjDMSdMg4JTVDazXhNI1LPZPERifw9vZIvNd3ZFwaYn5ZYVwGcJoNOSvHSUZlRS9Clss+rC68CT6ClGYIVTgFzbnIQZ8/fo1JmzhTWHNt9OybzWSbT+8reo7ZRcmdrlsDr0ji/Jt5eGU2m4rhBHacDA2A5DesspslAepEF1DeUZ9OfERcI1U2hjU0eL4Xt8h5ycu4KZUbeqitNj4nAGEwcozTiMoGa+co4U/xCYnztIM4EUqYEx8h9GUfliU0zWoLKJkwsK9jc5mlxs6SLypYvTAJrVFmZcJHot6fbyw+FiK4Skau5TIC5fH7Xv2Oib6jmUITDIMBgHxRWTysgQMcKQV/YELcniyojiyAGN0MD3Ym6TQB4NKyS5SgJ5JJlojZMabpElwkC2IJCH7KHMwfrBkmTKywOCRy0wEQSbHz8CgxewUB0LXflsWPdMvJpChVfV97J1oOLPBkLqcP8l4XK7jmq7xArAclz3lRuLMTv1z4M8+QRR2GBJ8oJ1en/LrHAhFehHRuV6GR8ChMxUb1YfisZfGlqONL7tl7ZHh8+GolTYeafnffvuttIawfPbMfI+BFp18RkyeFSps6grJttOR+wvE7PLZtxHmnn0ucbz+LAF7BdDTFDpgdVAq9pprns/s1eshgc07wleYvR+uSNRduxCDcGILaZ6eipKpyEUjAo+DTUCkUprQE3GqbY+iylOCJxSDrLFALyrEKfwk4mNX1boiC4BVONJTsek99kEAjItNA6hCBBKydUBaSqkO5MgEw0PGuMBfhWtaR0D41Z6GgbwNo2dCQXIQpYM9zVGAE4oT0nsS5aHr4V5GVgzSmxWqInOPseDpR6KtlcySihbb+kIRy9LHCM+w7y5dQQ9UXFhPRQ0pnWlO1ErYokunn1TnQNSzdjkloLel1gBkGKoZBoeSlA8jLa3KRL5fqhzCnB6G8mBHYAeht0Mi7TR03TA38mDXGn6OeM2ABSajYVuqqggBZgCeMu4MgfGv2rqdDG5Zb8rRNiAIyno1jhKmU0aZ0BoWBQhGneErZiYHHUFnw696p6Od3yNj/95dY+onRauJgGXpgfJxDeG/C5GyKosZfVEAe3w13BNpJO6sr0I+GhDVvcIIDf8gIVBcQBvuFmQGzIVIgAAI9jze11VVX5aDmEvJjvq2BSAGKVUQmLatrFjbVYWQ54Uxs8fYEb6hzZK8qe00PbhJlc/cHDjpUPI5wwwc1DjGr2/XSMBj990ZkMg6JyB1gFylPWUIGxboRQ72HvuOe2UpDns56RxFP8mZihchIKQ6Cj+pSPcOKitIGvnJnrT7/KUdJFKEXGd7wx4GHTMHj71xqKhffCwFLVRrfixHiZEWrZT+a5THMI8wTx8h28M6m/oVKT1pzhgKFf2RWu6gtISaAb7fwdqu/Xk6FqKc3tFTGJs4ZjFRMMoM5ksEy+bjsHjc932eBTKQJFvg+cIkbm4OQi29OZqQuaj/xmiwUyYYwwBtD/MxvpAbIIw/MEwGlhPIPQ76/KVnNhgVysgP0GCqMsqEgnHQnyQJdhw0SGryKtQGM0/XkKAdxKQhlxlKTuzUofGApSBmPt1JMDrJYDGmDPytkMdeS6YJdHAqykvxSXuU5gxbfPLEkxIPNvlPBiSy65qlNIRaFbA3scG23DZ3JdNFevAOEwGpFIU5IJLHKgz7UclxaYTYhMSk6cFy5aCIhMFRNX6agOdLVDLat5ei6nJOwTYiteFjVpYqOBhNjvRb7XY47HEqzD8+6Iowj4Z8SIlLV0R6oSsCTd52u+GiYpACG+UUcS0qHCm05phHzS3Kguy0bNdZdYCW9Wqa+wwR4zYfIzncfJRSSqGLXK9TeOepClVuyMHeFs0TgETY7l56sCCBKgU4IY+K0gpwiuDak/kwf7D8L+fdhYDbCzatjHXkO4FZiCNClu2lWxEQdjlKawBGgKSPWV8UBdKveuekQuXkql+7e1Ia5kv5NME/K3Ih5ki3jX8PdgHEpxOJEcHhI2KWwWJzsIMNP98cxR6ciummhrTdvCrPBSMxwEBHXCA1A4K16MPej1GsugdaxVxfBeW2V+NoO8K7iAtN1nrSbjJxJZQniEm/7ZGTKquRsX+PHlXUyYiWE7BOUuFohsUP5/qcA5A1u4xBieYwIYQVKPlPopGypxZurq/25tb24OqUD4mCeEOKIAPnupSXVH0M19UQ7KkAACAASURBVA4ONz/umMQeyEcsI9PuKmX28An5eEn7i7Fvm7kxXhw5SwZ2jJdYe+bQS0hoo8eAZjPOEzYeMd+0kejqMu2pHYMe/2okXNGOEU9DlBgzZxL5maCh6ypk1MfNx5G8CGWGGVlHaItc5VPGQtjf8elNdkeZSztIjAi5/nblfjSonauPFiOoo8fxweN4CSRbFB9JoFyx0AuKhMo/djUrRdReuHDWowannDboDUKkgrwYZBNHLGxRp24b/XmUGC13hB1yeDzUTCIbcqIAU09dmYhZbuY/SxKG8+Cp3YjOPX0ymCpgjpGyR0yYP2aWAPTIFhQNhDubgwv7b4yN66pXDSGEKgg1Q5oGX6DujBpavWK8ta4Ra9SR5QQy5V2as/TMRsSgzUdmrE3lTzIEOz52Ff5o9LkAbdrpGga0qbi8KatR5lmdOnRlA/oQiU6qdHzOMFsSIZs+ko4yKO866lLCmucwPiW66QZ889aNCrOeB6iCwBg19HhlRyyl9ERDo1VAmOVpQ26mK4XOh0ATflxvJoo6GzpbpSDviYEtYMxKw17NFfmAa3MiYy31khU8JwkV+Ez+yaaE+8zS4C2CsfTzUqyi5jzZUaKh0mAojPaARsTgsdSBi7zVHnsXUiLDnFI+Rnwp/ZwBGWVQbUhkmq7me0Q/akYOSVV1sZT+MKcUw6gLpZ/zvUjNaEh2K5OX0oMOhrY1bNSnSwda2kpFToS8JyZKVAtnBUn4ZAmlBEwilNxKSV2Xj3y15y2PlKg5BQmo2v6n42C/gb/H1j2W1dEDUQzVS5HPv0ch8rM8bagWUs2M1kFDOsqiQVfU2RCltkzPYuXIboiYwTj/aglF6qmNEpFUR3xvwr7IWUUTkMMsaI6SAesxWaFqKE7rDkBbw99hhiErJ1I+kW458piOlEg1hY9F5ukIVdlvEYnbXkdItkuvNS2WRaC0QGodQohuDk4pmA3Lkxu/ME4bNspUlR6bDwUmTDc03AxhpMoagxiD0hG1GU219fPTGEcRbmo/AjzrU0jvqZ1IR8iNxH5jMNxD4CdhGNo8Q/cS0UDeK0bmp2IT6qgw3Q+rTVKjboaUhOl59FVI1Zg0NCTG+ADdssmg66k+hmtQ5sMGwqavfsQsbvJx6czrCWGWHfZch5PhMVqRVNGOJHAq27WGBSIPcG9owzSHr7ylbkhJWBVPVfjVgDQZTw2eSUPHScLGCLxnBCn5vWUelij0MyHJTabEfTejxJy88EQyruwR6xkN3rP8Lt/f8YlQVe6ll3aQmADNd7yfHxgOam+SGNqyIhEprmz5RQswWImPjrkQYw+FkTiiOReVolPI3gz6Qr4MYAREAq2EjUIjZQlz5VFyGG43jP5CbOXwhGicnmbc4zE+AzxVh0bksoYjOkyPdGUZoXW09cNqU1Qi1yjEJ0yPjDSzKle2IGTlPc3Btf23cOjtpbtOeoQClqazk7EYob31GOqPvLUUqJFrwSsKZIpYmrP0zEYqumkOY5qPWJzIGznudSjMT5mYzVmOy9keocBZnTp6ZQNIxzDIqm+njKCAjo8ZBs29Mmg9nJpMVaTPQY8wOPfqWSU/a93R3yMKsRqHSJN62MOEDwKrWyn9MFpMDYmpACqStIbiZEd6YHppxzfLpzwKlwPt0I73aCPMG/p5NoVhXza73ypzbwxC47dqYkw9ex0JhwkwH0PMyFZsQSqaT0FogaHhERvgkTNcO8UEeBA2E0XDM5o36WQ4VhSDSLumUNf5Y2ncMkabrcgCp6kiZyBiRJEOIVVfNqKA8mnok5BUuWJSSkVwRYXhI4XyM8CIRATgcW8kNvTf0kbTnGkFKXWeQ5a5dCc7laLkc2xzUOoGRDqtoTJRgONZZiemlf9U2sOcCb27EOfUvQmJPzJs4f9HowY1O+sfafWwRZ+Gqg/p7JfWAGSw3TOCjl9FQs40t1dmTwn09sn32vXiikSpTdnrY1F+SECaLuLLmNAy27uIjLRTUU6PgCJLZFgAKtTWIRHB7hGfQEOG9dwwbWuV3oP6hoCTXWYMNMR4mI32ZDOxhhtf8P/9VwMSgGJzmKeZY0Z96nqllNSNL0yjhVUdcREZvkC7ZrFFgYYRWUpVav2huNJiN8nhjV0nlEKrETWRFZWsWghrOO5aSF+RgyLkaaheZkjDsYcGGKO3Q7gupvpIVsJyhSB0Su8psbpFok5EzlDtxYTQgBSmIVT+hrii2ABtQBLj6cyaNqPvpa9Iu4ZqI0e0zudkyCNJ6keAQWTqQHquRYkBchXSOW2gRxLWj5tgRCS64FRX60B2GWoh5ODIdApIJL14rOPI4KByJGh8WymYmzlLO0h7flfa0yiy42G0S4aBRtRE1uBmLWxYw/Hg0e7IuW/FRxJ/yEwq25s5RYs1ZOsqliIQaoBNRkDB9nPDYOkwnxC2C6WB5kj3FR+OlJP7RH+pnCBHDs8mLGdlZscI4qwetIUaI1zlz9LjhjmK9aBqs06SJBCWdWY266/ODF2jUPul6X66NyU+5GxKCXJkC0LQbmgOLuy/IVTflPk0sy6oDyWnOp3FH4ql37RM6q2l4HQyOnuIZQHxFI50FPeodfmeJDux9MyGjYB7u5w/qTCfYWtUZjkuR/RvPp7SqQZXNqAzm1P5m5oItgQuzmb/e2fyS0RYJ+hNzJj6mVjllFlUJlYZHD6BI9EaSSTAYVyaZV+k1ptLVDTDFZIKbA8GeJvDOfJQs5vIsxChABoKKUf6IOVho6jKRiks3CMNxDYJQEjcz5/u0RFXJ6NMBnvq/Tob1mwbjiL9Gdn4aEyFjbZKM1wr6sIYwnhkIqV9XPvtdXBFMYAOtE1thTOWav5ho35FFjhxyjKCF/g9+QzzI/cjMrJ4hCJqaGrDppm0lBKDklEm8ivwOIybxoRdcy/XQMC9mlaQbK3rxqMCHIO/kYSHGuy4icdgiTwx1B9p4NTMhTQgbRDvX6Gh6Ku243Ra+bcJi6D2cKWJYd5d1DQojBgXPvL0h9Vuei/ed0oFMmzRpYFqWGHXtAZgFl6MZRulbA0HC0AONwkYM8Ngj3EnsQotD7IYn/PrkV5jjPfEQCeGAwQSHGecH0+qS4yR2OO8GFCDjd6KM4cDQOvdROSHRNIbPY4cfVk3NaQNojVMfrJTECFhYxwbTHaFjW6mYU8rZCly3gaAjCZsReF6V+epZhFITT8QyH517QKRDGxKl8ts6xTB7IZNQyqiGDPrP6SfhJyKwpaKGeOwNumrEA07DT4yY9yQtAGvYOwiebM7dfztlVQfzyCM8a44R8PcEzZ+lvK4hAyo4UpCmMIFJV/kvzlpaWvXUqoqSAJh8FW6DhxPZ+oU+UEUJlA+Vex+GtDXdjCBJrJHL0AV7Ass8sG2Kj7H8AkxsdNjogPXiyLCRgZ6jjy0aGPl3vYgDDoh9Ua6Cs/kvHAcuVJQWTGQe3/CSLsrs7SDFEZwdpfbGlmYibDpNBKcKnjsLWzH6w/BFB838SQ9Z4ceBPLghMMmDcpMEci6r5ga7eFIp34FmA4hAYVZksIh1mmqMwUKOaQMdyIphQVqZ5POHplyeHqgWl0nhmQ4CtJ0atOr2/IfRhIYqujoVUqPz+kRpHgKfUITzh4KPpFlomxBCOatzAHZWTfM1/LfoEs391N5lRUlus5+hAKWphm11oM81AmeRjhEj4OXDBYVyAg04xHeXQ/H2wvVuUs/K/qTCvO98JCJFbmc7dopnaIOHmRJdwWYJSKnmAbrdETOWTPjCMNQDMMPsuPTFmN63WlawcAEJtawT/5VVyu1R54tw3tfRfmRCazbBRjVGT3aGCLiisrzj5s+2abzZ9stZhxFkWHzdWvbmQOveViKSkK/bbr+GI/jh1sR5UbhzR750eoSm3Ji1LnEK3tSjJeiSNqPDFIetzlNAOiHqETCEz6SHgJYE3Ww3/haVAwiYxSCjHQpXCgf1dB2CdkW7EVZ4DplGyOgylhMGx+8RSVZRd3czmapigpEYzaSKPdYKplRE3WPqyil1P0DpAOML9TyJrOQSWrsOr7sfTWnIKXc2QQN2myvX/3yFeBgmKRiszl25g9w0o6kkiZFWjeaUlcnxLbIhqKqlFPICaUurHwvPVLH2krsSPBypQFoO3V8bFgqopCETTcPQjVsvKcincrtMGJCACFgKSU+hxxEI0PLkHiXhlwBOmxqYUD2XfMJyAZqSKttm4MmADU0IbTBpjR6eowExkioBttSuGJtBlZ4tWKPlqYZesCeQtnk1wCpxugjD/CEFEKfQAF2DT0wnO0oI6THp6FAehMGOWQQK53Riuo84hoVjRQwkcEZ9DRkN3iUmiQESg2bKAJhnsJAIEXGi3eUgMw0oRxjLWwU6U27H5aJKHGPEKRNejCdGJYvHRphndJXIRpkGvhneRcy6Kx0K3kmYbmM6iviVz+vPjJhnqrBbCW5P0mxywihwxP6GSEnvIUjCgd2pIcnANoYV8fLbZpAv9C7HrR5aUQTabtpjisfGVYUO2JbPQ2elUw8Drdt01uIamv7CBZUxFMgtfcsQR1hEMvehEX4Q4xToUpzQFhD5m6yDJREtLV6XIUXrr971jNkSunojuqEbmmF7Vr1hBhm0+s6SBB43uy28soWCh5XEVrx0eAUwNmcPsqOa9iy3s6bQfZ9Xm1a+ZA70FFwXBsCkraIJrzfQnrUnkLof1TYlsK9zkKYmZAEXUDJvUpK8zeHz/jZ18g58fiHCTk8pcytLg+pCJFP0w29x1Ts0XpIedGYxYDF5368h/UcT6NaRlAjuKB/QFLDMZt2BH4XozoiwhxWXQkLSU01c0SPbEEIVzouIrjc49LmAH3E0ADfN7tmZM7vvx3sWicNFgpYmkaj0AkG7HhVaoXTVsKcrDptrhPC1tP0Qa7h87TOYTk246K3YHQnGdvjKfKHQbFHQwhCqSRHdTZ0gQALJIdXg62QXH26JuJIyFyfnorLjPyP79QDkOXxOp54/fr1d999x9TjrPgnn3zCFK4u8/Hjx5cvX/7xxx/ZGpxD/Pjx42zJVQr89ddfDx8+zFIL7dObCxEN79+/f/78eZQZPYIdv//+e5Q54PGXX3559OjRXkMMVi9evPj+++99Dc6J+eyzz3xOqwRk+8mTJ3u1YYrz2bNne2838yEw0Jg//vhj+Bb0//TTT19++WWY6dI2Vgj5oA3Sr3zOu3fvMDb9YyeOQ4rA0L///ts3FCZgyCGNYc6RNAAB60Puh7UBW2AyeKyFBBxMP3jwIFtDW2uSbW5YAcOuYcIUfLcpwciCxsM48sWYr3zh6sS0JsD1CNY2xCTsJjyhN2/ehDlpGrAD1dC4Z3VOWklRzqJiAJ3TRAHCoETWgWFTEcLZwouywPXLNkYoU2G1PWIY7N98882e9XHFoHbQRA9vxJORTUgpZSFiCmx60fBnIAA9fAwoWzgwv/76a0obXEQI1fjQaVpB2mRNhFsndzdqJX0EHxXghLBUBzhZ29c7wJlW/h28y3l3oVS4tB1iQ9nC4TSMKRj032jw++9DH9XVDEMM19crarshTxhm7Y3mfLFWCZuqCl8FgGiG4Qh3oL2dRG1WMnKGQcpnkwXZTIQAiKHcgY0oKMPsInLc/2w9TAGYNswAu/9M+WwZ0IYyIDJVaNlv0wIQV9jQkQotpWG2HNs9GzNrNBsmvenBRJMTbDTkh6QbhhinPqeODPj5+MMYxOduOcals7NbznnYJAyjD3+tCAupcn1EjjF1DxGF6fdoeDJAKqjajBB9YSYBfBChOK3lsPJfYdHweJhp+KW+IX4iMXLyQTBkZqROgyBh2sdTvpkAVegRVqY235KZ4PvmDEDbNRSSmDmLYcxCdDEKGPKOr4Cnc6GQvc2lOmZGAsYFvmX4eSrb6JqPWaI+Sl85XyuEpYm+wrhDPV7NhvVPlYaZg10I5ac3eRdQfcaiKvCEexwukTs8edvE4I94BItom1Y7O8HF1H/5MosKIWwHmO7cy+POZMRlJ7oH/Q3UCSKh9zBRRprUiIzNR/hCIA9/zu9FGedk4hHuzZ5126wqykyXR6MC7tHvkUin10DVcRXKCCQo6Te6QYAPW9CQs1zIQQJ8PMhKeCngFIByYDreuXTW2oaEeXvqCDsx0HPEF/2H0sbWLwbJ48YCUor4IjUQ2EB8JBa7DC8c4y4WVBZJY9fC93GQ7hw8dhWhwZXfmY+hVgfsbU0/KnTOm3cAvPVHjueyMXXpyyixhwDMPeJB7x1tFjvuVKBaTGtEuzeRCb8OfoWfPiU96k0iXW2QkFA24F0f8fDThiDw95x9lcOTCsOJOdGpk5QSxLaYzk3zi3JS5ZCqguox6yI7N2C9Ysd0OircJFITztBsHigHUTYE3kRyLzNld1oyFYC0TDbnGrYA3VzdHFzYf4P2CydMvIfz3wmp//1lpdQugJHoJhXd3JQfmKH7cXCCcZOArOYHJVjX29Oim3WmmUAPfo4HLS2AHCifHv5Vv7lE0MxwrVNAcZ+ZjU1piTKX8yfvHOZHvOMfl+My07XRnWJukigqE90FYvQZ6hIOX1HlfGEYD8QARuv+FciILorjW5m5JBjh+7iXAETju4DFwj16fD6cm/GEuRaxBc2TESWycgKvJfoEa4H9OgIhj5oLH7PUhoRhJGIghJ8jDe8TDlNYLErjq+gT/4hvo8LhY0p5P6Ds28hA58H7q/A5cHCeuu9+mMCrfr0LUe2XBv1hjzbTpyiTfl0Oa8YoSEeHB8GWn1T8IA/2sAqbPpKe1gS4ThlCBYjsjqcKBHrb/uT420uKASOKEKRUv8GOH4e0tIZFWeC7mWoDr0ZcogJVYGIYYl8/yngyTkxIKbUCH/pz0ypBhGyTVEQA+JW6tV6o8IpRIEUtkoWnFSQFOCQHs8VSK+8FD4mbBzjTyr9j63Le3aY0Zu013E7IIXjh1CDKIw1Ta+jM1BAzGgOqfpPCrpkagAy8tpDAcz5ojvE5ZCb1wL0yxCsMN4bUVmWkfCqQBB89y26bgKwWGe4KnNf9BMgYgnHirPi6kGYpNwDv9yobNJ2oK2xPA5aoHyx2za2m+JiVQWasoUxEMMxiVt6aF4DpN3wDT6FTvFnBS8mDUtpDrGK2Kq3/SjmA11hA9LxwCXAEDnZF98GRiOMYs7YHmMpqRIx7RD2IXDbZbZMqfZXi2UpfQag2OZK2eHpOGttWiDf/yeqqb49fGIZOUcOgIB0Vq9YbIbAYsIZOGMzHkLDl0isKYWQ+IgE7/nhc9UH+j5NRVANGxBHZI+1+2AQkJx3dqKeOEugKhq0o09VNLcK8YeGsL9qwLb4qp8ZDprdKM5PGoBMCBmVeQQb8vU2vA/Jju5pMB3kAG5asAIHpiyuziVVE/EJBJd/xriUjAP3jJR0kyCdpRIADhqEdke3xZcLgcY/URfNvy8fUmfEDdliiq5JfVCCLyAaAxuK142O18gElcB42tRwyIzo3ix0RpDq/OqIqelwx+ou6UPcoh6cOt05fZQcL+FUt/5sWbTPgypJRNH5TneDRQ1+KqmpYGGbOk5EmLrBA5jslW+ChIBNLm4ML+2+MtWqoIjarqla/tuwhDMwyDgUQ99n1pG8x/NNoMe1aXeVpc2lOtl8pMc1zAEJK2PGcPTrRZdfi3ZZ+mBE61QQa2MR7O9URUzoAISH2BKyxrhdKHeqpW+s/IvzLcZnp7MhO/R+GoNIypaJcYUv2SIJRJOUVsguRvfDKNBM5bAZde9i2ymfk21ZJrSjZqwfqNVRtPo38vU823aYBvYBd9+SlCYwF203EUIWcYCBsfrvX2TDfMFp79jVda+wth+imPQuZBSrsMtKoEBzHV3ui4vCsttNRc6c/QkWnEhLl7LH7dOKbEICxHPXXP+51fNMYQSQgPE1IylYyrQnwlBtytbceCUakY3mPBb6hVokVxQB9NyQB5tgAB1zYtNd73DGqavVqURaE3TeMJrQK75cCCrsqp6MwOobpnLCbm2lDFL1G7e0PbBLmMxdSSjAxex4Ihi06Yrt/vstpAo4luLDpGTo24RXqTz8cljOtIG0qTC/bLoGROwyotKE9mUF+WtjlQOGnwjCgFwpw9jgyrfx7ghdSpJ7mzUQasUbDmXzcM8SMxoCh36Std6YGIIPw3WYYpHwYqYjKMKCRmmS5YnAtoEUHOAwR5ms9wkAYnIX8rNWdJag1AO/3KhuPI3Dr17pdM/x8g3EnKrGGLlA6hZhi4iLcTU7Bs01jqHNnLXi+AMbszADED2WMySWAA8/QkJM7vzICn1TMIEjkbCqYsjkngxo2pTRiARNlpOS5nCyF0lcpdE30FTgLcTrCu5Swrjnj1eC6qm+PERhNfvAindoafIhMdDws6T8xEhAnjGXD/EmxG+gZr9YSwk2J2pPGivzjqg+CWtHukU9Kh1IkDIazFFIVfYVubup21Eb6V0UGAlIaEdD8MezsyHTW7owkxrcF7jRH2FeI6ZRN4fGthwmUzNoLUAvrYEgyDEeTHoWEDUs3odyDnyYMq+r7uFZQmfZxcI7HLUqEuvpiDtINg8fBQjWmuRvyEcotGqfjH3sr+THCc3orcAOy3EQQASEnAUcxFN4zkXiVdtnwQ+rkKrQaaXNHctaK/o70NPx2j5shd+TwhIh1TSMCCpHfTPNxpSMVIcbmMNwcsPhks/AmJUwmattDDGOZqaFHGYj0HlXI51VBc9oMuAyCs69kC7IQRQV4GQDLMJRsw4S3KGOMLAgkOVkU0Rk9Zi1+c4lNKyTdiYjy7CM/T5KS1CrH5nK2C3YBRvmjIzDZx+UtBGRvT6NNLfn2wgIZYhimQyFBenOi/qpLPyv6kxhNIfvsNBgHY8oIP1iPEZ3KP2pgNOQRdUdSyPRis8yKXN7sSJg5rFNdrmxwPYEPsalu9mQaqr96Qyc+hJPEiykIw0gLEb9emjHhoXkYhkBWKlBgGDGbDQGWVFc6uYWMQaOhAPQm/kPINxUrPq8W5k2SjEw0ZEMKX9/THJK9N15AfFEAYMQSEVwYdCmp+NzoXcNXWeMKasFN9N3xF007uIAwMvE53kI178lGqNlcxxsSf25V9lZy1/Helv5cBNC6IT+QYUgIpMUJDKDYHBSQChQY1pFpTUCIgCFasOkYev8D9U8kgD8ADEeZS6ObYYW908uJgQPEEAboZHQKSg8lgTagdgK8qehQ2JXsjbNR/6IsCHsEhDfhDcUbtgY9BTucPXK6xVkiqJfs56gKxU5nVthrpA059H0/nea1lJINKeQEYgBdCpELZQm8cKoVaLshjzLo+KaO9axxicEqNxIh92j32tF5iiClLm6EHgps9mhYJmDZ0x7OcUUBr22Ac1oYOZCZMQSjIRtSiDdk29Eckr0nySAeWpQnHvVHHPSPEVxQ1ymp+Jxviy85rfyHXVhLkYaUR2lIlyEGXh72EvgWNUR1+se9r8J8KGdffnBCA5AE3PBLHSuhLjBsoXycskK1Tl8BYefX4e0SMwxSPqRIhMWOKJBQFSyUhsBDcRmqL8RH6T2PxXG8yGkRmCQCp4wmqH2bPAyZUwhDo3CPDdownM8irK0jzZgw11O49DDKcGVBwN4IbUubgb/xCkJl+Nsp18BodAddA/Gud0in8Uv6IQpnBdig8w6vSnkBkAE+HEjvHKIGKAF4hohtATiYlTICOXjF47knvZs1+0wQkG1C+srD5RMHdQIkASLha1soUSSTWdFiCpQOt0lU3yZPN908w1pBYwPwSHUANK9AUCHeQhqzuh314CsGcJVJEVhICLOSsCmZfOZB1eekl2+uScmDUSq6zJCRig1yDKca1eKt9wocMiAVOcjnDcSwoc2A0KMMNOQmtj6zR6PZOgeoU7hnpcMZ5SE5EC1IBf4jnfUMYTEZP9CjbSeyuPUoMIAXhpmOeuRY4PDfAx+ssWG8/NsINPd4eQep1JEALBjCkQe4UPB4VTG+Gx/35ig2R3GnzAFK/qriGvULSJLmDPYLJeEeYLbK4Y//Xv/g1Z6Bc4prj2Uwf22F5KCHH+ETPaIXsOY8wZNMQUS9KH0kJQSwyOEpxbaiPFwjUgnDYUD8iDGLT9JhC18CwrxZFTJRfo+2tmPWcIAxlvmx1rYkENjrPvKNWL4tGWltBlwGwcwrKDdypMsWODxXNAeb4z0Vs645e84AI6VGGcMD6dqdsPKu7gf6jvqL1C8wSWeBeBlAW4YhMHjBv+KJCXFum+4kkJtEXn5mI8t60soAvXn8yVJVD+JvPl2zIpcnEd2OVza4HsL1L1K7KAxLgK98FLGJFIwTtBsYD9Hf1H17mSi/qRY3W1k6E8HYHgguHyHZKR3MehUNV4aqOwgtXO3kQcY6mXmjO0WzRYZgYEwZrey9qg5TIQx7dfbIL3VqDaA2X0F9gRG9XfMeyNh1MmNhvMzbNPd4m1Wqm1LhMsfr2yy140naZEq19gCwpxiLLLBTiYHH/AjZrkd11sET0DBxpC+TiD3Q4EMXQ6LSVzBDqHlOhZxl3CTcWUspgdfALZWEtjlTydW0gqQAp6Ge91W1Eu86E1atDfoFONPKv2eZS1RDB92FPka1nfuIyA7yAzVI6lVMK6P7tiHGfBRTW+/VkSywGoBZiFDgJjMMUj6MMERlOnn7jPYYVga6EfOf6CkkxNZ7ETh6BAI2m4RnDyGxMe/0NstK2JFOTWerxRA2cD7izmWbtgs096XhU5UuIG5SOMmUheMaRKufoQFc11vdMKT94CvwAuOFjxc2pWsvE4syFUFBkRuPJkh2S1+lbKrWV630UkrSsBxs4Tg4dio+X071pewwcINUYD4h/aRJjhR7hbxtfrKEEPYTJCeN1arPQwoYmwg2Xwlp6TyFUQJdZtqKvvKPaL2JL5rSAG8QYPqGeidSAsbkoJt218aQEbUyDHnMt/Qb1FlsbeTTtxFKYx7H8KKV8zZVUJlycExOKhj3cZAgrjcJHsfI0lmt3IePnSY6UiVg3CjZAgAAIABJREFU5IxR8mfJ0vh2gWen6URMLtlnMUiP2hCG6NVBD58Bvx9c6MucQbocHkYwRpbpNGAhgXBKbQXbdswa0wiacI6UGx4NuJqIXz/ldklbAMz7IdbDHFzYf4OApeNlcM4A9wMih1aK1vgqQICeGdOXCwtkCvt9ZjZsY7SoPwlVr+kam7Ph20W5HHYhTQ/oVPcrG1yvoIyqlxOgtfEtLC7+kKhT4vgKYcwYM5My8qwcA3OAaYde/WiGWKfmyudgVqJf06U1l7o+EDNo7dJWWpWHeB9Z9M1G4zadYKshb56/YeIsrABU25kF8B3o2fOPNnqTvw25tpkG6yfvQivyIDxQnpsg7GUCnLNkwxiSJ5qAlBfAp9Synzt/vZYYeMCrfcpz0fb0h4lFWRB2AWk3qVcq/HuqBmya7Zhr1F88SimlmDTJwYhAmGPAuyc22XzI1VkmzEDG6OmJ1k0BjsGyI68g3pDDrKzuFbhegDOn/KcsXs67S7sQ5UAUMakFiYKe8bYbCXAEIop8/sQyouA9ifX5qDki4JRHDUASdgB1+RkGKR9SGHwxuPqQCq8u/OheLuEUHVQfdB16BHUHJQYlf9aUskd46QSUhiEJk5iApRHeJN7AvN+r7EixhaEfYajZljTGXelEHlTNJgcPZkJxQZXV0QysJoyLHSBwQY+ESxEgUPKQyYNQ3/bztryAuB6Z5cMERVbgS5uQvorGCx7r9BW+SqsKc1AA3AcTs0Zkb7jhQ/yBZfhDPdBgqBDxLCYPUTmUhuHbh5TYadS8R0Dv/LbDrZ/qiwA0Nu15xI5Yq6g599ivd57meyZmFsImA3xTnFxmneoL5QQKyqi/xysow5CA0nRWbzua7WqhM8l6sghAjUMC7eZ6vM0S1qkAjJfdnU7t2tVCjG2q2r5tKD/oF7REpz1aNmid3o7kxREzPXNQ2VZcs7VFknBPB6mtI1Ea2UU8goZpHjxGTVz18fJ8hOKKBuz4x5FK/qqCutkvSG924JPshmvKzJq28oQ9VQc9/E1Y9jLbDvb5g3Q5PHuScEo+1CBc94ZhPsYsM3zajlnUtoceiPHjenDibgtkKQtkC1JM7JwlzMGF/bdWrssRVcPoT1uK+LfQ/wiW2/YataHOkQ72hQUyEqR7zmwY8ryuP9lW1WPQoUIDKPvV5NM163LZgL1rpwZd2eC6h57A749UVddHaHzEumjXwPfCrzBcN+EFF87tNezTHmEjHQIGBLhZTBQKSeu0uMUQGZYBwZB53tdxy3KtYCdjOTL+D/vVPI0ug2XVTi0QhmCgBoyy5rRNVSEzOZJdL5+qR8eJgZwz02Eoc8TfOk7ntCZgs2uwC4zigvaYZNCtIgYR2kCP98QmXy1YlAURR/AINxUGhZH/yHdyluhcPZN2x8iRUjLAafIKCGPYMhYqkqXwEZ/DrM8cPU0rSApwmojxZiUKcDws08q/pzBMLOfdhcT3SzOeGMr0I6C0Zg1AErFrzzBI+ZBioGJCgEEAEVzofkfpqUwA0x2VEQILIQBzhmiXD5kx6zLJio8NMpwQON51M0tQQfgQeqnV8pBN6h3eYjoFYla36gSRazgZCzcelMCseJlH/XiEVOPVHXgxWx+hgjwvIuuPR3AHA3kkzaAHLVZPJILgkdSmbc2v+kJ2F03ggzXgCxBO5YTJQbv4fOap3ZSbi+bMKYTQ8NEf6Az/FkX7RLLhKTFDj6EQrKlzEqAQQAaUNljJNKQyV0UA1qTacMM6QPxgYq4KzrB+AUMgGVp5W0Vg/C4RVA4DMIRODpKCx2GC17Uh8ZGHN3RKw3TkvvpHvmaVrEAAOMO9xDSRbcg235Ye+SM9atcWLAXqB2H4Cp4PzCjohMnAWIMVPssfRrsgAyTVher4EF04i/gK8ZDDUwFa108cR+omnDGyXCyAUU8SyY9ZjAg/ZjFg4Se7MesGLFpcSOxJcC5WTLaglKF3MwfAB13e/IPwbP6VQnpi+c1+IXOzX8g8hVS0e8QD8TOKZ9HfHLRJuKaZDYazS/uTCvMZFqPM0lze62OnTj1Ae5vRdb/Mv/76C1Hojz/++NNPP3VqBfHJ8+fPEb1/+eWXnZpYpVqgjUAIaP/xxx+wvsDkm2++mQGW33//HZT8+uuvjrBHjx4hbHv27NmcwAJGiCvkFtTi7++//wadMLr4c8I2A6QRdL/88gtohuIIaYYMPHz40EXLEAb8ffbZZ9GHxx/BXDSNv7BpBxdaRFTfo9EjZH/8+BGi6LFCVY7FSHjEgBt47XqB/7N14Uj37W/fv38PdWqXgXfy+PFju8z13kLOnSGDnCMSgMw4aYF4zCPn05qAPXmA4oKmdabBo+rGnTPrn3zyyd63p+QvIQYpMs6oQUtD70F0Q6ih6/5rG9bxoBZlQcoU5Djr6eTfKxZX0hsjDAe4TLBH+D/bcNjsVJQppRQB0u8R6hQDPFSnbqS7Fp1EIY2E07GQKCQmdGg3IZpWkDCKFeBssqxVpgIcIDmt/O9xeTnvbq8jrfIfPHiQrQpzOK9fv84WG1xAA5AH/JIzDFI+vACopBCwEXjz5g08xr0y2NKEAntvlS8EhEATBNz0CyZewpDZ1YwY2c26YGZsxeludA2d8sscftIPvUPX8B/zfoj93TIHerrKJEATvo+vBP4zxGyTHY4j4IXjCOQNTLnPktN4Xpze4rt3716+fLlHxunWH65+xbaN08n2eM6p+rC0im0PIPL777+v2/zgrNXmYgGqDbW6m91dd8nAs3LdxJxCuC6eU1GO8YvNAFmSinbcQeu69Vn4CfiLHDb4Bm7Vxi3ZyEPIgn/DAk7nQHicnxmKENCA/IRSJOvQSUKcmQYXrhdUdkLMVSsHaQ9eBY97yKyVLz6uxS9R6xGA6Dqnwhs1vIKDgf+RX1G3kxAeNbxf55+4eTBfbfi4yv63W0V/cnj8MJkn4Qfsf4PJ/xdO+jEbDltElHVzzuGYddPXfsyGj6uM2Xl4NzklXrRkC0hO3cockJioWFcEDJFDu6Gihq52K91ac+zEEc1sFAG7uj+pMJ9h9+pc3uxj206dcGWD75VfjkJYDj/P51ckYGycgXGRhuKBCgz1iRAQAkIgRQCHhb777rs0P8wp2ogQfqi0EBACQkAICAEhIASEgBAQAkLgJghgJhdzVtnOYmeMjs9lUVIBISAEhMCiCNhnfnBgEgUW7ZrIFgJCQAgIASEgBFIE7PsapjL92ICC+wWyC4K+j/h1Jm3782goIQSEwCURsMM332XtlPBQKCEEhIAQEAJCQAgIASEgBISAEBACQkAICAEhIASEgBAQAkJACAgBIQAE/n0iCrhYAatc+HM0uGtI3PVv2KHuLmtMfw/WXwXk7lnUtdAnclBNCwEhcHkEsvfp4D7Oy4OgDgoBISAEhIAQEAJCQAgIASEgBA4igOtKmRp0XwODksoIASEgBBZFwJ5nw0rHov0S2UJACAgBISAEhECKgH1fw2y39eH+hTdv3nzzzTdff/0186vyuNwBHUx7rRwhIASEgBAQAkJACAgBISAEhIAQEAJCQAgIASEgBISAEBACQkAICAEhIASEgBAQAndG4IHu/L4z+9V3ISAEhICNAO7WcRfo7BV7+/btixcv9t4qXwgIASEgBISAEBACQkAICAEhIASAwOPHj7O3NuBGvI8fPwouISAEhIAQuCoCDx48MLqmlRoDHL0SAkJACAgBIbAWAvilikePHu3R/OHDB0SIe29Pz3///v3z58+zZMh1yUKkAkJACCyNAH58iLnCRspwaS6LeCEgBISAEBACQkAICAEhIASEgBAQAkJACAgBISAEhIAQEAJCQAg0R+BfzWtUhUJACAgBIXANBH7//Xf7vgZ0E2eKrtFZ9UIICAEhIASEgBAQAkJACAgBIdAPgex9DWha4VU//FWzEBACQuB0BHB006Dhiy++MN7qlRAQAkJACAgBIbAWAsaVB99+++3M9zUAZ5xS/vnnn7OAv3v3LltGBYSAEBACQkAICAEhIASEgBAQAkJACAgBISAEhIAQEAJCQAgIASEgBISAEBACQkAI3AoBXdlwK3ars0JACAiBAgR+/fVXu/Snn3762Wef2WX0VggIASEgBISAEBACQkAICAEhcHME7GO6Hhxd2eChUEIICAEhcD0E7KOPxg9xXw8K9UgICAEhIASEwLURePHixR9//LHZRyyrvX79evPVVJlffvnlDz/8YJPE/Pi8XYPeCgEhIASEgBAQAkJACAgBISAEhIAQEAJCQAgIASEgBISAEBACQkAICAEhIASEgBC4GAK6suFiDFV3hIAQEALNELC3kqOZp0+fNmtMFQkBISAEhIAQEAJCQAgIASEgBC6KwE8//cT0DKdimGIqIwSEgBAQAisiYF+N+sUXX6zYKdEsBISAEBACQkAIRAj89ddf33//fZTpH9++fevTkyeePXv26tUrg0gyzjVq0CshIASEgBAQAkJACAgBISAEhIAQEAJCQAgIASEgBISAEBACQkAICAEhIASEgBAQAhdDQFc2XIyh6o4QEAJCoBkC9lZyNKPfgG2GtSoSAkJACAgBISAEhIAQEAJC4LoIMEdZFF5dl//qmRAQAkLgvwjYV6PiN7cFkxAQAkJACAgBIXABBL755pu9XuCGpsePH++9nTDf6Iuj9uPHjxOSLZKEgBAQAkJACAgBISAEhIAQEAJCQAgIASEgBISAEBACQkAICAEhIASEgBAQAkJACJyFgK5sOAt5tSsEhIAQmB0Beys5qF9rb9nscIs+ISAEhIAQEAJCQAgIASEgBC6KgK5suChj1S0hIASEQAEC9tWojx49KqhLRYWAEBACQkAICIFZEfj+++/3SHv+/PneqznzP/nkk1evXhm02e6N8aFeCQEhIASEgBAQAkJACAgBISAEhIAQEAJCQAgIASEgBISAEBACQkAICAEhIASEgBC4JAK6suGSbFWnhIAQEAJHEfjrr7/+/vtvo5anT58ab/VKCAgBISAEhIAQEAJCQAgIASEgBIDAL7/8wuDw1VdfMcVURggIASEgBFZE4PfffzfI/s9//oMjkUYBvRICQkAICAEhIASWQODjx48GnSsuq9nXTGRvfjfQ0CshIASEgBAQAkJACAgBISAEhIAQEAJCQAgIASEgBISAEBACQkAICAEhIASEgBAQAtdDQFc2XI+n6pEQEAJCoAEC2Y1WX3/9dYNmVIUQEAJCQAgIASEgBISAEBACQuDSCPz0009M/7788kummMoIASEgBITAigjYv0H96NGjFTslmoWAEBACQkAICIEIASP6ww1Nn332WVR+/kcEqqB8j84//vhj75XyhYAQEAJCQAgIASEgBISAEBACQkAICAEhIASEgBAQAkJACAgBISAEhIAQEAJCQAjcEAFd2XBDpqvLQkAICIE8AsbGMnyMHVqPHz/O16ISQkAICAEhIASEgBAQAkJACAiBeyNgx1YOm6+++ureIKn3QkAICIGLI2BfjfrFF19cvP/qnhAQAkJACAiBeyBgXNL06aefLoqBcbfU33//vWinRLYQEAJCQAgIASEgBISAEBACQkAICAEhIASEgBAQAkJACAgBISAEhIAQEAJCQAgIgR4I6MqGHqiqTiEgBITA8gjYx4qeP3++fA/VASEgBISAEBACQkAICAEhIASEQH8E7NjKtf/06dP+hKgFISAEhIAQOA0B4wAnaDJOQp5GsRoWAkJACAgBISAEyhH4888/9z56+PDh3qvJ83GH+x6FRn/3PlG+EBACQkAICAEhIASEgBAQAkJACAgBISAEhIAQEAJCQAgIASEgBISAEBACQkAICIELI6ArGy7MXHVNCAiB+yLw/v37Z8+effbZZw8ePMD/x48fv3nzpggOeyv5119/XVSbCgsBISAEhIAQEAJCQAgIASEgBG6IAEIzptcvXrxgiqmMEBACQkAILIrAzz//bFD+xRdfGG/1SggIASEgBISAEFgFgb///nuP1E8//XTv1eT56142MTmwIk8ICAEhIASEgBAQAkJACAgBISAEhIAQEAJCQAgIASEgBISAEBACQkAICAEhIASuh8C/r9cl9UgICAEhcGcEcCII9ymE28L++N8fftn122+/xf8vv/wyi8/Hjx+NMthYxlRi1KBXQkAICAEhIASEgBAQAkJACAiBOyCAKCzbzadPn2bLqIAQEAJCQAisi8Bff/0VztSlHcF1q2mmcoSAEBACQkAICIErIfDnn39eqTuuL7rN4Xo8VY+EgBAQAkJACAgBISAEhIAQEAJCQAgIASEgBISAEBACQkAICAEhIASEgBAQAkLgCAL/OvKxvhUCQkAICIGpEHj9+vXz58/3doEj/9GjR7///nuW5l9//dUogyshjLd6JQSEgBAQAkJACAgBISAEhIAQmASBd+/ePX78+JNPPnnwvz/cPYegCUdnx5D3yy+/2LGVI0MR1hh2qBUhIASEwFkI/Pzzz0bTX3zxhfFWr4SAEBACQkAICIGFEMCN53vU4nL1vVeT5xuU/+c//5mceJEnBISAEBACQkAICAEhIASEgBAQAkJACAgBISAEhIAQEAJCQAgIASEgBISAEBACQmAkArqyYSTaaksICAEh0BEBHD367rvvsg28fPkyW+ann34yyqAh461eCQEhIASEgBAQAkJACAgBISAETkcAlzXgpgaEP4hu/K12uEABQRN+CPTjx48DKPz222+zreBIDy6VyBZTASEgBISAEFgXAfv6Htyvum7XRLkQEAJCQAgIASEQImDcxGT7A2Els6WNy6e++uqr2agVPUJACAgBISAEhIAQEAJCQAgIASEgBISAEBACQkAICAEhIASEgBAQAkJACAgBISAETkRAVzacCL6aFgJCQAg0Q+D9+/fMfQ1oDweWfv/9d7th48qGV69e2d/qrRAQAkJACAgBISAEhIAQEAJC4FwEcAkCLmvwNzWkxDx58uSXX35J8xvmoP4ff/wxW+Hbt2+zZVRACAgBISAElkbAOOiIfhlnO5futYgXAkJACAgBIXBDBOwrDLCQtxwmCGyNyNru73KdFcFCQAgIASEgBISAEBACQkAICAEhIASEgBAQAkJACAgBISAEhIAQEAJCQAgIASEgBA4ioCsbDgKoz4WAEBACUyDw9ddf83TYP+ZjbxoraognSSWFgBAQAkJACAgBISAEhIAQEAJNEMB9DcYldL6J58+f+3SPBBM64XwLqO3RuuoUAkJACAiBeRCwJ+IePXo0D6miRAgIASEgBISAEDiCgB3fff/990cqP+Vbm2a7v6cQrEaFgBAQAkJACAgBISAEhIAQEAJCQAgIASEgBISAEBACQkAICAEhIASEgBAQAkJACJyIgK5sOBF8NS0EhIAQaIPAu3fvjF+5Sdv4888/00yf88MPP/h0lHj69Olnn30WZepRCAgBISAEhIAQEAJCQAgIASEwCQJv3rxh7msAtX/88Qd+L7QT2bgIzz6g69p9+/ZtJwJUrRAQAkJACMyDACyOQcyXX35pvNUrISAEhIAQEAJCYC0EjMv7EKv2C0J7oPTXX38ZVzYYPe1BjOoUAkJACAgBISAEhIAQEAJCQAgIASHwf9m7/zundQVvwJf72QKAEuBUMFDCgQoGSgAqAEoYqAAoAagAKAGo4AwlAB3wfnf9btbXPxTHcRLbeeYPcBxblh7JtqRYMgECBAgQIECAAAECBAgQIECAwPwFTNkw/zwSQwIECGwRKDwy1bnn7du3O9dXKz9+/Nj37dXVVd9X1hMgQIAAAQIECBAgQOC0AhlP8vLly+FxKI+hHR5OY8tEY8jYlTSvzIjXoPORAAEC6xMoj8z8+++/15dkKSJAgAABAucs8Pz580LyhzQVC7sf+atybMspPXJUHY4AAQIECBAgQIAAAQIECBAgQIAAAQIECBAgQIAAAQIECMxBwJQNc8gFcSBAgMBeAkNe31o/wMXFRf1jffnz58/1j/Xly8tLA4rqIJYJECBAgAABAgQIEJiVwK6T2R1oyobHjx///v27LJPm1YsXL8rb+JYAAQIEViDw9evXQipM2VDA8RUBAgQIEFiiQH5HK8xlkJ/zXr16tYh0ffjwoTDDe2Zz8IvhIvJRJAkQGC2wtXNvdMh2JECAAAECBAgQIECAAAECBAgQIECAAAECBAgQWLGAKRtWnLmSRoDAWQhcX1/vms7Cc1SFB7B2Hf60a6xsT4AAAQIECBAgQIAAgX0Edm2z3LlzZ5/Dde6b4Tdfvnzp/GqzMsfN6JfNRwsECBAgsGKB8kSrhWlVV2wiaQQIECBAYN0CaRXevHmzL40vX74sTJ7et9eR1+eXx8xF2HfQpO7t27d931pPgACBdQj8/PlzHQmRCgIECBAgQIAAAQIECBAgQIAAAQIECBAgQIAAgWMKmLLhmNqORYAAgekFdn0xbF590xeJX79+9Y1xurq6unXrVt+O1hMgQIAAAQIECBAgQODkArs2jiafsuHbt28ZflN2yOCWT58+lbfxLQECBAisRqA8j8+DBw9Wk1IJIUCAAAECBDYC5QrAw4cP03jcbDy3hfxWeP/+/UKsyqkr7OgrAgQILEjg9+/fQ2I74u0aQ4K1DQECBAgQIECAAAECBAgQIECAAAECBAgQIECAwEIFTNmw0IwTbQIECIwUeP78ed+effM1ZCDTixcv+vayngABAgQIECBAgAABAicX2PUJ6UydcO/evQmjnSE35WEt1bHev39/9+7dCY8rKAIECBCYs0BhOqGLi4s5x1zcCBAgQIAAgdECaWym6VfYPY3HDx8+FDY41Vdp2OY3wcJA5Tdv3kzblD5VSh2XAAECBYFMXlNoytV3/P79e/2jZQIECBAgQIAAAQIECBAgQIAAAQIECBAgQIAAgTMXMGXDmRcAySdAYPECO70Y9urqqjA6KN92cpQfLOvcxUoCBAgQIECAAAECBAgcU6AwpKQzGi9fvuxcP27lwPkaPn365IXq44TtRYAAgSUKlF+g/ffffy8xUeJMgAABAgQIDBF49OhRZjcobPn48eO5zZb+9u3bzCVRaFznZ8SnT58WEuUrAgQIrENg+NMRw7dch4xUECBAgAABAgQIECBAgAABAgQIECBAgAABAgQIlAVM2VD28S0BAgTmLlCYgqER9SdPnhQe/8qTWJ2PYeUBLC/MaUj6SIAAAQIECBAgQIDA3ARu3ry5U5QKjaOdwsnG5mvYVcz2BAgQOBOBr1+/FlJqyoYCjq8IECBAgMAKBDK7QXko7+vXrzOpX97lPofEJrbPnj0rxCQzUEzYji4cyFcECBA4rcD19fXwmV4/fvz4+fPn00bY0QkQIECAAAECBAgQIECAAAECBAgQIECAAAECBOYjYMqG+eSFmBAgQGCkwJ07d7bumcfCMilDYbPOJw8uLi48gFVA8xUBAgQIECBAgAABAjMRGD6ZXSJcHjazU4o+fPiQ15CWd0mT7Z9//slQnPJmviVAgACBlQl8+fKlkCL3hQKOrwgQIECAwDoEHj16lCmcCjMMprZw+/btV69enTC9adWmQf3u3bu+OCT+nz59ypwOfRtYT4AAgXUIZA6dXJDT0df5oou+ND58+DAPVGSih74NrCdAgAABAgQIECBAgAABAgQIECBAgAABAgQIEDgfgRt//vw5n9RKKQECBFYpkEcHOidcyENUeaTg8vLy8ePHt27dKqQ9D1q1H8bKsKI8SVbesRCmrwgQIECAAAECBAgQIHBMgQwy+fHjx9YjXl1dTTUzXWdLqhGBvEQ9M0RoWDVYfCRAgMA5CBRuTOmvy/DIc0CQRgIECBAgQCBjgPM7XXkup/yil7bqkadFyJvhnz17Vm5HZ273xFyTVjEmQGAdAnms4ufPn1VaNvMyZE2uhPlYvh5uFciVPM9X5C9z8Ww2zspqOY9zuJZuWCwQIECAAAECBAgQIECAAAECBAgQIECAAAECBNYqYMqGteasdBEgcEYCedir/sN/Up5HAYbPtpAHxPOsWMMrTw8khJ1eVNsIwUcCBAgQIECAAAECBAgcU6BvMrtNHNLMyVx1ec3pZs3ohTSjnjx5snm2uy+cN2/eHHnITV9MrCdAgACB4wvcuHGj76CZzWeS+1Ff+NYTIECAAAECcxMY0orMr3tpaebv0MN6E5nMEPH9+/eykiZt2ce3BAgsTiBX1629eQdK1D///OPRiwPZCpYAAQIECBAgQIAAAQIECBAgQIAAAQIECBAgMB+Bf88nKmJCgAABAuME8mxBnpqq75tXQORVrtfX1/WVnct5hU57voZsmXfmeGigU8xKAgQIECBAgAABAgTmKZBhLZs31zVimPXPnz9PQ2n/8bEZ2XLv3r00o8pPeKdFlkexzdfQyAgfCRAgcD4C3759KyQ2t4nCt74iQIAAAQIE1ieQ1mjapGm3FpKWDfIa9szS/uDBg7Q9C1uO+yphJhqZVSpN2vJ8DZeXl3ntvCbtOGd7ESBAgAABAgQIECBAgAABAgQIECBAgAABAgQIECBAgMB5Cpiy4TzzXaoJEFibQJ6aajzqnWet/vrrrxcvXvz69asvtXkJ7cOHDxvfZizT169fMwapsd5HAgQIECBAgAABAgQIzFkgk9ll7rnOGOZVpRn0ktEvnd8OWZmRt2leZWK7rSNbcqy8Oz2z45kFbwisbQgQILBWgXSv9SXt4uLi0K/O7ju09QQIECBAgMAJBVIBePv2baZCKE/ckBimbZu2Z+ZWyNwNaYpmqoUhs7S3k5afCNM4za+BCaeaqeHjx4/tzeprMllD5h/MEVVX6iyWCRAgQIAAAQIECBAgQIAAAQIECBAgQIAAAQIECBAgQIDAVoEbf/782bqRDQgQIEBgEQJ54qpzhFKer8qEDvfv38/YoSQkT4Plkax37961ByxV8zUYWbSI7BZJAgQIECBAgAABAgTaAhlYkpEt7fVyRUkhAAAgAElEQVSbNWkcpWW0+cv6tIPyb+Z0yL8ZlJIxLWk0/f79O/9mLryMuU07Kx83IfQtJMznz597DWmfj/UECBA4K4G8wrpvSOTV1VXGXp6VhsQSIECAAAECDYE0PFMlyE91Qxqb1b5pula/9GUhDdj6v5s2bNWSzb/5BTCN2Z0Cz0QS+fMTYSOnfCRAYE0C6fcbfmGcNuGZDccFdlpSoREgQIAAAQIECBAgQIAAAQIECBAgQIAAAQIEZihgyoYZZoooESBAYLxARgflAa9x+2fkUl4G67U54/TsRYAAAQIECBAgQIDATAQy9CWzNnTOZ3egGKYxlZEtGZ17oPAFS4AAAQKLE8honPZkqVUqjNVZXG6KMAECBAgQOJzA58+fM81Tfp47ySjizPuQ9mxa0Nqzh8tiIRMgMB8BUzbMJy/EhAABAgQIECBAgAABAgQIECBAgAABAgQIECCwSgFTNqwyWyWKAIGzFsjTXc+ePet7KLyTJo9kZaIHz2N14lhJgAABAgQIECBAgMASBdIySjOn7w3nk6Tozp07l5eXXkM6CaZACBAgsDKBGzdudKbo4uLi27dvnV9ZSYAAAQIECJyzQGoImbghbdidfuAbJ1Y1ZjNTw71798aFYC8CBAgQIECAAAECBAgQIECAAAECBAgQIECAAAECBAgQIECgIWDKhgaIjwQIEFiJwIcPH66urr5//15OT57Kyvii/OWdEuUtfUuAAAECBAgQIECAAIElCrx9+zYtoy9fvkwy7qV6B2n1GlLNqCWWB3EmQIDACIH0s1Xvvk5PWuZcePr0aTmQDLm8f/9+5zZv3rzZunvnjlYSIECAAAECZyJwfX2dNuzXr1+rf3///r1/wtOSTeUk1Zj8m/asxuz+pEIgQIAAAQIECBAgQIAAAQIECBAgQIAAAQIECBAgQIAAAQINAVM2NEB8JECAwKoE8lxXBiZVD3VleFL1XFcezMrz5XkqK++DffDgwaoSLDEECBAgQIAAAQIECBDoF8gY2ox7Scso7aP8/fz5M8v5t9qjPhIm7abbt29XracsVGN004wysqVf1zcECBBYoUAma8hUp/UbRBKZm0JmcCi8lfrVq1cvX77s5Pjz50/neisJECBAgAABAn0CVUu2asZW7dmqGVuvomzasFVLdtOeTTO2UGnpO6L1BAgQIECAAAECBAgQIECAAAECBAgQIECAAAECBAgQIECAwK4CpmzYVcz2BAgQIECAAAECBAgQIECAAAECBAgQIECAwMoFCjMvZFRkhk32zeOTOVIziWpbJ7M/vH37tr3eGgIECBAgQIAAAQIECBAgQIAAAQIECBAgQIAAAQIECBAgQIAAAQIECBAgQGDRAqZsWHT2iTwBAgQIECBAgAABAgQIECBAgAABAgQIECAwscDnz58fPnxYCPTNmzdPnz7t3ODGjRud6//555+7d+92fmUlAQIECBAgQIAAAQIECBAgQIAAAQIECBAgQIAAAQIECBAgQIAAAQIECBAgsFyBfy836mJOgAABAgQIECBAgAABAgQIECBAgAABAgQIEJhc4NmzZ+Uwv3z50rlB5nroXH95eWm+hk4ZKwkQIECAAAECBAgQIECAAAECBAgQIECAAAECBAgQIECAAAECBAgQIECAwNIFTNmw9BwUfwIECBAgQIAAAQIECBAgQIAAAQIECBAgQGAygUy78OPHj3HBvXv3rnPHly9fdq63kgABAgQIECBAgAABAgQIECBAgAABAgQIECBAgAABAgQIECBAgAABAgQIEFi6gCkblp6D4k+AAAECBAgQIECAAAECBAgQIECAAAECBAhMJvDly5etYd2/f7+9za9fvz5+/Nhe/+TJk3v37rXXW0OAAAECBAgQIECAAAECBAgQIECAAAECBAgQIECAAAECBAgQIECAAAECBAisQMCUDSvIREkgQIAAAQIECBAgQIAAAQIECBAgQIAAAQIEphH48ePH1oAyC0N7m3fv3rVX3rx58+rqqr3eGgIECBAgQIAAAQIECBAgQIAAAQIECBAgQIAAAQIECBAgQIAAAQIECBAgQGAdAqZsWEc+SgUBAgQIECBAgAABAgQIECBAgAABAgQIECAwgcDt27fLoWS+hlu3brW36ZyyISs7N27vbg0BAgQIECBAgAABAgQIECBAgAABAgQIECBAgAABAgQIECBAgAABAgQIECCwRAFTNiwx18SZAAECBAgQIECAAAECBAgQIECAAAECBAgQOIjAnTt3CuHm26urq/YGr169+vHjR2P98+fPHz161FjpIwECBAgQIECAAAECBAgQIECAAAECBAgQIECAAAECBAgQIECAAAECBAgQILAmgRt//vxZU3qkhQABAgQIECBAgAABAgQIECBAgAABAgQIECAwWuDbt2/379/v3P3vv/9+//79rVu3Gt927pKNP3/+3NjSRwIECBAgQIAAAQIECBAgQIAAAQIECBAgQIAAAQIECBAgQIAAAQIECBAgQGBlAv9eWXokhwABAgQIECBAgAABAgQIECBAgAABAgQIECAwWuDevXsXFxeN3bMmkzVkCob2fA3X19eZnaG9vfkaGiY+EiBAgAABAgQIECBAgAABAgQIECBAgAABAgQIECBAgAABAgQIECBAgACBVQqYsmGV2SpRBAgQIECAAAECBAgQIECAAAECBAgQIECAwEiBzM7Q2PP3798/f/789etXY/3bt2//+uuvfFtfn/kdvn37Vl9jmQABAgQIECBAgAABAgQIECBAgAABAgQIECBAgAABAgQIECBAgAABAgQIEFirwI0/f/6sNW3SRYAAAQIECBAgQIAAAQIECBAgQIAAAQIECBAYIfD58+eHDx+2d7xz505mZLh9+/aPHz++fv3amKwh2z958iTzOLR3tIYAAQIECBAgQIAAAQIECBAgQIAAAQIECBAgQIAAAQIECBAgQIAAAQIECBBYpYApG1aZrRJFgAABAgQIECBAgAABAgQIECBAgAABAgQI7CVwfX2dWRsyNcPAUG7evPnu3btHjx4N3N5mBAgQIECAAAECBAgQIECAAAECBAgQIECAAAECBAgQIECAAAECBAgQIECAwAoE/r2CNEgCAQIECBAgQIAAAQIECBAgQIAAAQIECBAgQGBagbt372bWhjdv3ty5c6ccciZreP78+a9fv8zXUIbyLQECBAgQIECAAAECBAgQIECAAAECBAgQIECAAAECBAgQIECAAAECBAgQWJ/AjT9//qwvVVJEgAABAgQIECBAgAABAgQIECBAgAABAgQIEJhK4Nu3b1++fPn69ev3799//vz5+/fvTNOQqRzy9/jxYzM1TOUsHAIECBAgQIAAAQIECBAgQIAAAQIECBAgQIAAAQIECBAgQIAAAQIECBAgsDgBUzYsLstEmAABAgQIECBAgAABAgQIECBAgAABAgQIECBAgAABAgQIECBAgAABAgQIECBAgAABAgQIECBAgAABAgQIECBAgAABAgQIEDi9wL9PHwUxIECAAAECBAgQIECAAAECBAgQIECAAAECBAgQIECAAAECBAgQIECAAAECBAgQIECAAAECBAgQIECAAAECBAgQIECAAAECBAgsTcCUDUvLMfElQIAAAQIECBAgQIAAAQIECBAgQIAAAQIECBAgQIAAAQIECBAgQIAAAQIECBAgQIAAAQIECBAgQIAAAQIECBAgQIAAAQIEZiBgyoYZZIIoECBAgAABAgQIECBAgAABAgQIECBAgAABAgQIECBAgAABAgQIECBAgAABAgQIECBAgAABAgQIECBAgAABAgQIECBAgAABAksTMGXD0nJMfAkQIECAAAECBAgQIECAAAECBAgQIECAAAECBAgQIECAAAECBAgQIECAAAECBAgQIECAAAECBAgQIECAAAECBAgQIECAAIEZCJiyYQaZIAoECBAgQIAAAQIECBAgQIAAAQIECBAgQIAAAQIECBAgQIAAAQIECBAgQIAAAQIECBAgQIAAAQIECBAgQIAAAQIECBAgQIDA0gRM2bC0HBNfAgQIECBAgAABAgQIECBAgAABAgQIECBAgAABAgQIECBAgAABAgQIECBAgAABAgQIECBAgAABAgQIECBAgAABAgQIECBAYAYCpmyYQSaIAgECBAgQIECAAAECBAgQIECAAAECBAgQIECAAAECBAgQIECAAAECBAgQIECAAAECBAgQIECAAAECBAgQIECAAAECBAgQILA0AVM2LC3HxJcAAQIECBAgQIAAAQIECBAgQIAAAQIECBAgQIAAAQIECBAgQIAAAQIECBAgQIAAAQIECBAgQIAAAQIECBAgQIAAAQIECBCYgYApG2aQCaJAgAABAgQIECBAgAABAgQIECBAgAABAgQIECBAgAABAgQIECBAgAABAgQIECBAgAABAgQIECBAgAABAgQIECBAgAABAgQILE3AlA1LyzHxJUCAAAECBAgQIECAAAECBAgQIECAAAECBAgQIECAAAECBAgQIECAAAECBAgQIECAAAECBAgQIECAAAECBAgQIECAAAECBGYgYMqGGWSCKBAgQIAAAQIECBAgQIAAAQIECBAgQIAAAQIECBAgQIAAAQIECBAgQIAAAQIECBAgQIAAAQIECBAgQIAAAQIECBAgQIAAAQJLEzBlw9JyTHwJECBAgAABAgQIECBAgAABAgQIECBAgAABAgQIECBAgAABAgQIECBAgAABAgQIECBAgAABAgQIECBAgAABAgQIECBAgACBGQiYsmEGmSAKBAgQIECAAAECBAgQIECAAAECBAgQIECAAAECBAgQIECAAAECBAgQIECAAAECBAgQIECAAAECBAgQIECAAAECBAgQIECAwNIETNmwtBwTXwIECBAgQIAAAQIECBAgQIAAAQIECBAgQIAAAQIECBAgQIAAAQIECBAgQIAAAQIECBAgQIAAAQIECBAgQIAAAQIECBAgQGAGAv81gziIAgECBAgQIECAAAECBAgQIECAAAECBAgQIECAAAECBAgQOF+B6+vrL1++fP/+/cf//P38+fP379/huHnz5u3btzf/3rlz5/79+3///fetW7fOF0vKCRAgQIAAAQIECBAgQIAAAQIECBAgQIAAAQIECBAgQIAAAQJzErjx58+fOcVHXAgQIECAAAECBAgQIECAAAECBAgQIECAAAECBAgQIECAwFkIfP78+d27d5msoZqgYXiaM4lDJm6o/u7evTt8R1sSIECAAAECBAgQIECAAAECBAgQIECAAAECBAgQIECAAAECBAhMK2DKhmk9hUaAAAECBAgQIECAAAECBAgQIECAAAECBAgQIECAAAECBLYIvHr16urqateZGjoDzcQNT548efToUee3VhIgQIAAAQIECBAgQIAAAQIECBAgQIAAAQIECBAgQIAAAQIECBxUwJQNB+UVOAECBAgQIECAAAECBAgQIECAAAECBAgQIECAAAECBAgQ+D+BCSdr+L9A//WvmzdvZuKGly9f3rp1q77eMgECBAgQIECAAAECBAgQIECAAAECBAgQIECAAAECBAgQIECAwEEFTNlwUF6BEyBAgAABAgQIECBAgAABAgQIECBAgAABAgQIECBAgACB/xb4/Pnz48ePf//+3ceRaRfu37+ff2/fvv3z589smX+/f//et33n+qurqxcvXnR+ZSUBAgQIECBAgAABAgQIECBAgAABAgQIECBAgAABAgQIECBAgMDkAqZsmJxUgAQIECBAgAABAgQIECBAgAABAgQIECBAgAABAgQIECBA4D8EMo3C69ev/2PV/3zIBA2Zx+Hy8jKTNdy6dau9QdZcX19//Pjx/fv3A6dvuHPnTja+d+9eZ2hWEiBAgAABAgQIECBAgAABAgQIECBAgAABAgQIECBAgAABAgQITChgyoYJMQVFgAABAgQIECBAgAABAgQIECBAgAABAgQIECBAgAABAgT+QyATLmRShvZsC3///ffz588fPHjwH1sXPySod+/edU790N7v6uoq80S011tDgAABAgQIECBAgAABAgQIECBAgAABAgQIECBAgAABAgQIECAwoYApGybEFBQBAgQIECBAgAABAgQIECBAgAABAgQIECBAgAABAgQIEPg/gUyycP/+/d+/f//fqn/9686dO+/fv79371595fDlhPns2bMvX75s3eXJkydv377dupkNCBAgQIAAAQIECBAgQIAAAQIECBAgQIAAAQIECBAgQIAAAQIERguYsmE0nR0JECBAgAABAgQIECBAgAABAgQIECBAgAABAgQIECBAgECvwK9fvzJfw48fP+pbXF1dvXjxor5m3HLmYsjEDVv3/fvvvz9//rx1MxsQIECAAAECBAgQIECAAAECBAgQIECAAAECBAgQIECAAAECBAiMEzBlwzg3exEgQIAAAQIECBAgQIAAAQIECBAgQIAAAQIECBAgQIAAgZLAvXv3vn//Xt/i06dPDx48qK/ZZzlzMTx8+HBrCJeXlx8+fNi6mQ0IECBAgAABAgQIECBAgAABAgQIECBAgAABAgQIECBAgAABAgRGCPx7xD52IUCAAAECBAgQIECAAAECBAgQIECAAAECBAgQIECAAAECBAoCmZqhPl/DzZs3v379OuF8DTl0QsscEIU4VF99/PjxxYsXWzezAQECBAgQIECAAAECBAgQIECAAAECBAgQIECAAAECBAgQIECAwAiBG3/+/Bmxm10IECBAgAABAgQIECBAgAABAgQIECBAgAABAgQIECBAgACBToEPHz48fvy4/lXma7h37159zVTL7WN1hpzJHaadMKLzKFYSIECAAAECBAgQIECAAAECBAgQIECAAAECBAgQIECAAAECBM5NwJQN55bj0kuAAAECBAgQIECAAAECBAgQIECAAAECBAgQIECAAAEChxW4devW79+/N8d48+bN06dPNx8nX3j06NHHjx/Lwd68efPHjx+JWHkz3xIgQIAAAQIECBAgQIAAAQIECBAgQIAAAQIECBAgQIAAAQIECOwk8O+dtrYxAQIECBAgQIAAAQIECBAgQIAAAQIECBAgQIAAAQIECBAgUBB48eJFfb6Gy8vLg87XkJi8e/cuMzIUopSvEqWrq6vyNr4lQIAAAQIECBAgQIAAAQIECBAgQIAAAQIECBAgQIAAAQIECBDYVcCUDbuK2Z4AAQIECBAgQIAAAQIECBAgQIAAAQIEZiqQ4ZF5cfS9e/dmGj/RInB+AtfX13fv3s2J+fbt2/NLvRQTIHCmAr9+/Xr9+nU98UeYKCFX2iFHScRyZa7HzTIBAgQIECBAgAABAiME9EOOQLMLgcMJ6IQ8nK2QCRAgQIAAAQIEjiygvXlkcIcjQIAAAQITCpiyYUJMQREgQIAAAQIECBAgQIAAAQIECBAgQIDAaQS+ffuWYeEZhZjXR3///v3Dhw+niYejEiDwnwJ56/uPHz9yYj579izTqRgn/J88PhEgsE6BXPrqCXvy5ElqKfU1B1p++vTpzZs3twbeiN7W7W1AgAABAgQIECBAgEBdQD9kXcMygZkI6IScSUaIBgECBAgQIECAwD4C2pv76NmXAAECBAjMQcCUDXPIBXEgQIAAAQIECBAgQIAAAQIECBAgQIAAgfECr169un//foaFb4K4uLjYLFsgQOCEAnfu3NkcPdOp/PXXX58/f96ssUCAAIFVCrx//76Rrrdv3x7n6pfpIRqHbn/MFFftldYQIECAAAECBAgQIDBEQD/kECXbEDi+gE7I45s7IgECBAgQIECAwLQC2pvTegqNAAECBAicRMCUDSdhd1ACBAgQIECAAAECBAgQIECAAAECBAgQmEYgL5R++fJlPaw3b94c513W9YNaJkCgUyBnaGP88MOHD/O4SefGVhIgQGAFAtfX15mhpp6QvOrz2bNnufrduHHjxYsX9a8mX25UivrC//DhQ99X1hMgQIAAAQIECBAg0CegH7JPxnoCJxfQCXnyLBABAgQIECBAgACBfQS0N/fRsy8BAgQIEJiPgCkb5pMXYkKAAAECBAgQIECAAAECBAgQIECAAAECOwj8+vXrwYMHGQZZ3yfzNeTH7PoaywQInFYg75ZvzNqQEcXO09NmiqMTIHA4gY8fPxYCf/369b179wob7PnVrVu36m8W7Qvty5cvfV9ZT4AAAQIECBAgQIBAW0A/ZNvEGgJzE9AJObccER8CBAgQIECAAIEhAtqbQ5RsQ4AAAQIEliJgyoal5JR4EiBAgAABAgQIECBAgAABAgQIECBAgMD/CeR36/v37zcGHD5//tw48P8zskRgNgLtB6Yz2UqmXJlNBEWEAAECkwl8/fq1HNb3798PWl35+++/yxHIt+/fv9+6jQ0IECBAgAABAgQIEKgE9EMqCQSWIqATcik5JZ4ECBAgQIAAAQKVgPamkkCAAAECBFYmYMqGlWWo5BAgQIAAAQIECBAgQIAAAQIECBAgQGD9AtXv1j9+/Kgn9cmTJ69evaqvsUyAwHwE8sD05eVlPT6ZcsWsDXUQywQIrEOgUT/pTFSmrUllpvOr/VcOmbLh9+/fh4vA/kkQAgECBAgQIECAAIH5COiHnE9eiAmBIQI6IYco2YYAAQIECBAgQGAOAtqbc8gFcSBAgAABAtMKmLJhWk+hESBAgAABAgQIECBAgAABAgQIECBAgMBhBTp/t85Q8DyLedgDC50Agf0EPnz40BhIbNaG/UTtTYDAHAWGTNmQeL9///5Asb+4uBgS8sB4DgnKNgQIECBAgAABAgTWKqAfcq05K13rFtAJue78lToCBAgQIECAwDoEtDfXkY9SQYAAAQIEGgI3/vz501jlIwECBAgQIECAAAECBAgQIECAAAECBAgQmKdA5+/WGQT++fPneUZYrAgQaAjcu3fv+/fv9ZVO4bqGZQIEli5w48aNIUl4/vz5q1evhmy56zapLN2+fXvrXm/evHn69OnWzWywv8D19fXHjx8zR0b+fv78mX9///6dYO/cuXPz5s38m/tg/u7evbv/sYRAgAABAgQIEDiOwLdv3zIJ49evX9PATw2nqt5UdZs1VW/0Qx6nODkKgQMJ6IQ8EKxgCRAgQIAAAQIE9hfQ3tzfUAgECBAgQGCeAqZsmGe+iBUBAgQInFIgbeD8ouzZuFPmgWMTIECAAAECBAgQIECAAIEugc7frfMgeAbCdW1uHQECcxToPJEzVNXEK3PMLXEiQGB3gVu3blUj1sq7Pnny5O3bt+VtRn87ZNoIUzaM5h24Y17rmnGM79+/H1IeEmbqtCkV+UsRGngImxEgQIAAAQIEjiyQFv27//nLLFRbD7306k1n94V+yK35bgMC8xHoPIt1Qs4ng8SEAAECBAgQIHC2Ap01Ve3NIeUhdIb5DIGyDQECBAicUMCUDSfEd2gCBAgQOLZA1UjLs3FpqlVvMaom+6/ea1Str56cy9z/2fjY8XM8AgQIECBAgAABAgTORmDTPKm3R7L88uXLvPbnhAyzjdgJTRx6VgLt92KlCZ8X+pl4cVbZJDIEtgpkmpW//vqrsVkGqR5u9HLjWD4SIEDgcALt6krnsa6url68eNH51f4rh0wbcdAI7J+E5YaQJlWGMYZ34EwN7ZTKmraJNQQInFZgnp1FnbHKtffy8vLBgwenFXN0AqsUyEmXvuvUc0akbqHVm3bFXj/kiNy3C4HTCuiEPK2/oxMgQIAAAQIECHQKaG+2WTZ9fYb5tHGsIUCAAIFlCfzXsqIrtgQIECBAoE8g7bSMbspfNQtD31wMfbtbT4AAAQIECBAgQIAAgUkENr8h1ZsnWd5MEle1VvqOldGqfV/tuX62EdszXXY/K4FHjx59//69keS8uNh8DQ0THwnMXyCn7adPnx4+fFiPagZ+5OUhhxvAXD+WZQIECBxOIG/sbNdY2ofLZu2V1ixaIG2uDEd8/fr1nqnIYMhUcdVy92S0OwECQwTm2VnUGat0rNW72grT4lxcXAxJu20IENhJIBMspopSOPXKoVVzPaQfYEGdePohy3nqWwJLEdAJuZScEk8CBAgQIECAwPkInGF7M9196dlrdO41Pp5PAZBSAgQIEFi9gCkbVp/FEkiAAIFzEfjy5cvjx4/PJbVrSWcewU/GDXl6deYpzrsUbt++nUhmIUML8nf//v1qIW8zm3nkRY8AAQIECBAgQGBPgby4bzNn3J5BTbv7bCM2bTKFdj4CaUJ+/Pixkd4MivPyzIaJjwSWIpCTN6dwhm3UI5yP6VHJcyr1lZYJEOgTePXqVfpXv379OnroVF/Ix1lfdavWO1fTy1p1qy66czWzsG0dtJ/RpHmH0uGchxSJyB8uAmcYcs7Hxk2tgRDwlI3Nbwf5Ng3J/D6SUzi13DybWN8+6//66698ddByUj+iZQIEzkRgnp1Fqf/nMpibV3me0zPJI8kkMEOBnKTtTrkqnqm3P3/+PJORVc9LbKo3mZOxUSPNaZ6KUNovi6je6IecYTkUJQKjBXRCjqazIwECBAgQIECAwOQC59neNMxn8oIkQAIECBCYs8CNP3/+zDl+4kaAAAECBAYKfPjwYcIpG/LkXObzG3hom40TSKfD1udWx4U8q73yjMLl5WWeUTCIaFb5IjIECBAgQIAAgQkFbty4MWFoedXYVFXH2UZsQi5BnY9AXuX37NmzRnrT2kpvQGOljwQILEugc+DHhHfDZWmILYGdBJ4+fZpxUDvtsriN01GfYV2Z3aD6d0Gv5N3a+33Qofj5daMaMlfOcRfbss/wb6+vr/P7VGFy6pThzOZQmJAoWZYfETpDOGhRGZ5GWxIgsBqBeXYWZQb8xtDufcDfvHmTatI+IdiXAIGNQKGWkrp65mEsnG7fvn1LFSijMjahVQv//PPPzCv2+iEbWeYjgXUI6IRcRz5KBQECBAgQIEBg0QJn2xxr9yoAACAASURBVN40zGfR5VbkCRAgQGBXAVM27CpmewIECBCYqYC23Ewzpj9aeXlC5wOI/Xss/ps8c5mXaBWey1x8CiWAAAECBAgQIHCWAvN82D1ZMduInWUxkei9BD5//vzw4cNGEJkgL6PjGit9JEBgcQIZ/pHTuTFAKwM/8vrNDNxaXHJEmMAxBaat7B0z5qOPlYtDulgzNj7/zv8S0TdrQy5679+/P+i7hVNH+uuvv7Y6mwtgK9GQDTprqvUd897pV69e1dc0ljuf0dxss889MSUh99PM35FSd9BTJnfzHChv1c6BZj4CcwNrgcCsBKqzNVXinPKHPo+mrT9MNfuPKRtmVSBFhsBGIFen9MjlLr9Zs1nI9SqVySH3/faTPJnNKrM5bIKa20Jn7S4X52jMLariQ4DATgI6IXfisjGBIwscs0105KQ5HAECBAgQ2Aicc3uz3TmwYRmxkE6JVO9H7GgXAgQIECBwHIF/H+cwjkKAAAECBAgQaAh0/rTf2GZlH/MGiTxPnGeh8q4Jv+ivLHMlhwABAgQIECBAgACBAwnkp9a0pNqBZ6xje6U1BAgsTiCjs9qv3MxwtYzHXlxaRJgAgUML5OLw8ePHVAwyBD1THmQY/Jx7WRO9jGDPcP2M74pMHiDLlS3v/U6cDzpfQ441cK7kKmKHzrV1h5/ZFtozi22SXA1lLM/XkKk9nj17ttmlvZBin9dTt9cX1qSMZebo3GEzc0eid//+/ZwyGVGZY03+FGPCTMgJP0fJsXLE/AKSo8/53CzQ+YrAkQVySuYk2pytucFV51FOq/Kl48jxdDgCBM5WIBelzoc6hs/XkKkZUiVuNPBTWU0lap6q+iHnmS9iRWASAZ2QkzAKhMC0AtpE03oKjQABAgTmLKC9OefcETcCBAgQIDCtgCkbpvUUGgECBAgQIDBUIA/wDd10ddu9e/cuTy56bHF1GStBBAgQIECAAAECBAhML5CnujNQrRFuRj8eeqxj44g+EiBwOIGczjmpG+FnCEcGsDVW+kiAQF0gL6etfzy35VwlMo49vay5huTlPPNMfgaEVPNK/PnzJ0/j5QVKmcz3CFFtT4XTPmjKT6LXXm/NcIFkbnm2hbx6ulxlzWDF169fbz1iflAYPgNC7p45LzK5SaMKnfGWOVbm6Ug53HrEIRsknBShhNkeyZmjJw7u40MYbXPOAjmJckrmJGqcrTHJaZV7XE6xOb+F/pzzTtoJnIlAHmZo3+WrtKdyksllyg6pKeU6lmdCUl9q106HVIHK4R/oW/2QB4IVLIGZCOiEnElGiAaBSkCbSEkgQIAAgbMS0N48q+yWWAIECBA4c4EbeUDkzAkknwABAgTWIZDn1fLDcJWWPNqSqfqrf/MrcvtJl61JzmsB8gDl1s1ssI9AhPO8UZ5Z3GRQci0Bbj7uE3hj32Ro3vKUf7N+s9DYZuDHKnpVAet7RmFgUNVml5eXKbqejt0JzcYECBAgQIAAgVkJ5CWiE8bn06dPDx48mCTA2UZsktQJ5EwEMtCr/Qx3RhgauHImBUAyz0ogz0y3Xwv//v37jBI5KweJJTBcIF3ifa+9HR7IarZM3++TJ0+qAa6rSdTohGQE3da+68yV4xXuo4WzY2Zb2HO+hgSS3wUG/iAyML9y08x0CVvT9ebNmz1nD8k8KY8fP956oDyEOtUMEVuPZQMCyxLYeg3ZJGfy+vA8O4uGXw83MoWF/a9yhcB9ReBMBFJRTNW6M7Fb7+/ptUs9YWt1dOvkVp1HP+hK/ZAH5RU4gfkI6IScT16IyTkLnLBNdM7s0k6AAAECpxLQ3jTM51Rlz3EJECBA4CQCpmw4CbuDEiBAgMBRBTI1QKbtv7q6aj/23RcPUzb0yRx/fbIvv9bnKcPNlBw7xSEPMh76Od30I6RoJZIpZsPLWCMVHh5qgPhIgAABAgQIEFiiQDXvW6b3qmaOG1dFnHDKho3hbCO2iaEFAp0CGd+Vkajtr/7555+tr/Jr72UNAQIzF0gHS97I3Y6kU75tYg2BukDVOZk19flwUx3Nx/RVFgZKpcO8muK2HtrA5YRc7q1NyBnKVU2em1eIJ9iMS6+mwa3+TVV54Ej1gVHabJaJG5K0c54hN5X/yG9A+haSBRmm0vet9WWBvmrqZq8hQ6wHznpQhZnzKCf7JvzOhcLQyvb2+xSAjMPMG7PbYXauGTjZROe+VhJYq8DWa0gj4fucsI2g6h/n2VnUjlVqHfkFth7zrct+dd1KZAMCZYHyZap8USrvWz9uKu0ZslJfc9rlvpjrlDhtvjg6gUMI6IQ8hKowCewk0Hfb7QukXP3o28t6AgQIECAwE4G+G5/2ZpVB6Q80zGcmZVU0CBAgQGAqAVM2TCUpHAIECBBYgEBfo7cddVM2tE1OvmZ49m2iOuSxyM3GUy0knplgIofe9ZnjPMScR4iMO5oqI4RDgAABAgQIEJiJQH5byuOnr1+/HhifQ0zZ0Hno2UasM7ZWnqFAimhGprUbVnN7nvsMs0aSCRxOoPMFI0MGqR4uSkImsHSBjENIRbRzeoV9RjN2vpGyssqd+vLyckgnZ+71ed46j2HlL6Mxp6U+54kbhozb9wvIPuWtr5q6CTOnQKZj2HzsW3j69Gnnudm3/Z8/f/q+yvq+QUd9u+xzey1cAToP58HTThYrz1kg8wq1m7oFkIuLi0yVUthgwq/m2Vm0a6z2qeRMiCkoAssVSGW+b+q3cjVypwpJaux5vfZMlPoqePohZ5JBokFgcgGdkJOTCpDATgJzbhPtlBAbEyBAgACBrQLam1uJNhsMHydS7p3YBGiBAAECBAicSuDfpzqw4xIgQIAAgeMLPHjwIAPpj39cR5xEINmXNvbwoDIDwqNHj4ZvP9WWiWeeLUgnSwpb4jA82DyanDdTpcdh+C62JECAAAECBAgQmL9AHjrJoKk8LD63qM42YnODEp9TCaQ91R7EkqFls3r/3qlwHJfAWgVyx8xp3khdBoo48RsmPhIYLpDRVumr7KyLZtrZ4eHUt8xY9M4ZFjJM/efPnzlhh8zXkABTHU1Xak78DEPNiO7nz5/Xj9JezpiujFltr+9ck5HwuZ4MGTbfufuiVw6ZBeDly5eLTuNpI//48eN2NbUepSFZkO37RkLWg6ov50eH+sfG8vBZAqsdc/RxJ0h+wui8AjTiU/+4a9zq+1omsD6B3PjK15B2knPSHe3Xw3l2FlWx8it/u2xYQ+AQAmk+FGopqQgVDvrs2bPCt42vCkdpbHmEj/ohj4DsEARmJaATclbZITLnJjDzNtG5ZYf0EiBAgMChBbQ3hwsb5jPcypYECBAgMHMBUzbMPINEjwABAgQmFsgY/p2G/U98eMEdUSCP8B7xaB2HSmHLE1R5U9zwiRvykNbDhw/n8zaJjlRZRYAAAQIECBAgMEogL1AdXi0cdYSRO802YiPTY7e1CKRZ1DkSrHPE6VoSLR0ECPy3QOdpnqGeR3uxsGwgsEqBzipfJpAdl9jO4eiZryHDvzOiclyYmeUhj2tnxoeEUwghl4I/f/5kxGZ5syqE9LVmRFke8CoPdC8cbolfhWjr4Lf8RGIqnNGZm2pq+dzJq5hHnwijY5UdR4xkHrFLDjRitpdxB9pHw74E5izQeRvdGuERp97WMAsbdNYcCtsf56v88DqkAnCcyDgKgbUKpOZcnturcBqmIlquJjXQ5vPcjn7IRtb4SOBMBHRCnklGS+YMBRbRJpqhmygRIECAwBIFtDd3zTXDfHYVsz0BAgQIzFPAlA3zzBexIkCAAIEDCpx8JP8B07bqoK+vr3d67cxMRsTdu3cvEzd8+vSp/ZbIvuzK2yfyLFTft9YTIECAAAECBAgsVGC2LZHZRmyhGS3a+wvk6fDOl/LlofCMutw/fCEQIDBngZzmnV067lZzzjVxW4RA59iq9LiOiHx7IFZGW2W+hhFBNXbJQPeE0ze6O89zV+8YzwNb2ayau6HzilEPNrFNx+z5TPuS+QLqye9cLg/D69zFyo1AWW+n6TCG/2RQHb0wE0Tqzzv9elIF2D6XN8ksLIzYK3E7q5lTCnq+IpBzYevEOp1KI069znCGr5xn9bt8ER6eOlsSINAnkMpkuVJR6JrbdfjlrnWhvjjvuV4/5J6AdiewXAGdkMvNOzFftMCC2kSLdhZ5AgQIEJiDgPbmuFyYZ7fkuLTYiwABAgTOVsCUDWeb9RJOgACB8xWYyU+/55sBY1Pe+YbVvsAuLi4Kzy/27XW49fmpLw9AP3/+fOAh8kCDWRsGWtmMAAECBAgQILAUga3DyU6VkNlG7FQgjntygb6fYHd98vvkCREBAgTGCXS+4y79Qq9evRoXoL0IEIhAZ5VvxKjRzrkP+u7d4+QzI8PXr187X7r7+PHjepjZMpM4/PPPP+UIZNTZ/fv38y6j+r6rXE4X9NbXsO80p8AqlfZJVO5E5UGM5aLYOHTnWdnYZvOxvPHPnz83Ww5fKKelL5wR140ENW6vvjhYT2C5AqPPhdE7jrYqX3ZGB7vnjpkof88Q7E6AQEEgg0lev35d2CDPYBS+TR2+8G37q1TR2yuPv6av/qYf8vh54YgEji+gE/L45o5IYHTTZvSOzAkQIECAwKkEtDfHyRvmM87NXgQIECAwK4H/mlVsVhmZFy9ebNKVHzULs01vNpv/wioTNX92MSRAYCqBmfz0O1VyziecnX7jbzy8OxOlPNCZ4jcwbtVDAOfwJPFMckc0CBAgQIAAAQKHFpjVnGL1xM42YvVIWj4fgQy87BxqmLf8KavnUwyk9MwF7t69m0dY2qMj8k7dy8vLfHvmPpJPYJxA57kz4lnnzl0GdngOj3kGZOZ14u2e/IwwTxdr/WfKhJmkpRM1VYX8FcaYPXv2LJFf9+QvSeNW5Pfv32/dxgZ9AiljfV9V6/sewezcK3OOZAaNgfMm5A7YGcjxVw6Pcz1unZOw1DewTOBMBMZNsHISnNk2wPPQdmdt5CRKDjorgXoVcTWP5x1ZuN0Mb0SgXT+vb7DTGziy4xymhtEPWc9BywTOUEAn5BlmuiSfXGBBbaKTWx05AqrTRwZ3OAIEVi+gvTk6i8udD6ODtSMBAgQIEDimgCkbDq5dfzYoj1ysY8qGVSbq4EXBAQgQmI2AJ8NmkxW7RSQP6Q7fYQ4/8HfGNk9h5rVv6VAY8iBmnopIcV33Y8SdSlYSIECAAAECBNYqMNvHymcbsbWWBOkqCHSO+UzLqP6oUGF3XxEgsA6BjIntHCuSS8S3b9/WkUapIHB8gdxPh/RJliPWOUjyEK+8Tph53WV7DoJcHzprBRlZmn7UDJjPLn09ydXvm2vtbs3zf30J3+RpfNbxU/UmRcdc+PDhQ/kMyq8SnXOjFCKZ2YjyV9ig+irttadPnxY22/W4m2ALYfZ9lcjsOiAzQd2+fbsvQOsJnJXA6HPhJL9uz7OzaJ6xOqtiPNvEepJt/6zpbIbXg53wGYwENYepYfRD1vPXMoHzFNAJeZ75LtUnFFhWm+iEUMc/tOr08c0dkQCBdQtob47O35N0hI6OrR0JECBAgECnwL8711o5lcCvX7+mCmo+4awyUfPhFRMCBAgQ6BTI3WenpwAP8ZRwZ8RGrMzTk1+/fh3Yp5De8DwJOuIodiFAgAABAgQIEJihwMBK4PFjPtuIHZ/CEU8rkKFonQPhhoxkO23MHZ0AgWkFMnKj803m6R16+/bttMcSGoFzFui87c4HJBWD9qiwxLkw50K6XjNzwfv37/vqt+luLew+n7SPiEl7eotGIBnj6hLaMNnpY+eNqR7C5eVl/eOQ5cw/snWvFOZPnz5tDe3i4mLrNo0N2udXY4POjyP2Stmbw5jMzuRYSeDIAqN/vsx5dOSo5nB9N9Pjx8QRCWwV8CTbVqKtG2R6xM7Z2eo7jqgG1HevL2+tWdU3PtCyfsgDwQqWwLIEdEIuK7/EdgUCy2oTrQB8YBJUpwdC2YwAAQIDBbQ3B0LZjAABAgQIrFXAlA2HzdmfP38e9gCnCH2ViToFpGMSIHAygdGT9Z4sxg78r39ljoPhDBM+KzD8oDttudOsDZlr8/r6eqfwbUyAAAECBAgQIECAAIHFCeTR8M63+WWUSOfLtBeXQBEmQGAngbwKvnN7c7h0slhJYJzA/H/ye/PmTTtpnRWG+maPHj3KeLO+XuJcRtY3SW4qS1uH2A0Z9l9ntFwXGDKpdF+Rq4fTXk5pfP78eXt9tSYTMeTHkfyg0LfBZn3nO7s233Yu9N1qOzferByx14hdNoezQGB9AuOuFSPO8fXRVSkykcRac3bPdM2/WrtnAo+w+9Y6ds6+8hxMWyei2qQilZ/RwzU3gey5oB9yT0C7E1iTQF+DRSfkmnJZWmYloE00q+yoIqM6PcNMESUCBJYroL25Z94Z5rMnoN0JECBAYA4Cpmw4bC7M/O004xK/ykSNo7AXAQIECBxN4MuXL8OPNa5nf3j4k2yZhyzztreBQT18+HDgljYjQIAAAQIECBAgQIDAQgX6noCcw2v3Fkoq2gQWLZChIJ1DWPMLhWlcFp2zIn9CgQM95HTQkZPpRG2PncjcBHnirSyZa8jnz5/b+1Z7rWyS3Gi8fv26DJL5GoYM+y8Hcs7fDunMHy386tWrf/75J3e9TNBw586dnFNZSOlNriVzBwabm+NOJ2MGVY4bKpn4DB+QmTKTWLlxn/O5I+1tgc4qbnuzxpqdzrvGvj4SOAcBT7Ltn8tbaztbn8Ho69lrxC3hpPLTWHn8j32x1Q95/LxwRAInF9AJefIsEIFzE9AmmmGOq07PMFNEiQCB5Qpoby4378ScAAECBAhMJWDKhqkku8NZ5byDq0xUd/5ZS4AAAQKzEVjflA2hffDgwcCf/PMU8tOnT2eTGyJCgAABAgQIECBAgACBiQUyGq2z3ZchXlpDE1sLjsByBPqeaMnI5LztfDnpEFMCBPYS6Jx2YetLgKtDvn37tu8p8DVNkrv11etv3rxJX/Re2XD2O3fWVOsqWwcx1jduL2cehIxdTJX4+vo697gspPTummtbR1pujps69sCTaLNLfSH7ZmqJ+prC8vBYFQLxFYE1CeTU3vWKkVvhwNlb1gQlLQR2EvAk205c7Y0/fPiwdZze/fv32zvW12Q2qL6692azXNAysdrm46kW9EOeSt5xCcxWQCfkbLNGxFYpoE00w2xVnZ5hpogSAQILFdDeXGjGiTYBAgQIEJhWwJQN03o2Q9v6e0ZzhyV8XmWilgAvjgQIEDhrge/fvw9P/7h3Qw0Pf8It83apgQ9m5SHIdOVMeGhBESBAgAABAgQIECBAYD4CnaMxE72+ZyXnE3MxIUDgcAJ977jLEV0cDscuZAJzE0hn78XFRSNWwweBZxh858ixTJKbvtlGsEv8+OjRo6SlEPPMGmwCrILPwK+2TtnQLqUDQ55ws4x5GHJqZL6Gr1+/5iY7+tDZ99OnT0NmbTBdyGhkO65bIKdqzsSBaczlJXO4DNzYZgTOVsCTbHtm/daqTsIfUttJ3bvvEpeaQ+oPM7mg6Yfcs8DYncD6BHRCri9PpWjmAn0Vhs5oaxN1sky7UnV6Wk+hESBwzgLam+ec+9JOgAABAgQ2AqZs2FAcZCGPOxwk3JMGuspEnVTUwQkQIEBgi8BOb1oYOAPClkMe8es8szjwaFvfljYwHJsRIECAAAECBAgQIEBgVgJp9PXN07eOsZSz0hYZAssS6JuaIVNb5j3ky0qL2BIgMFqg3S+ax4iHXwQycuzy8rJ99NevX//69au9fkFrkrSPHz8WIpzOZ7Wpgs/wr7Y+ub71vdPDj7XPlpnCIz/lFyZTyA8omePj7t27+xwl+yaEHKjzzKpCroZlmi5kT2e7r1UgYwJzBg2ZtSFjk4aMo14rlHQRGC7gSbbhVp1bDrnUDKztpDaSOnbGYWbetFQVMlglM4glg1J7z/RSnUc/8kr9kEcGdzgCSxHQCbmUnBLPdQhoE80tH1Wn55Yj4kOAwEIFtDcXmnGiTYAAAQIEJhcwZcPkpP8RYPmtJv+x6XI+rDJRy+EXUwIECJyjwJBHBDYui5uyIY82dr7nbZOizUJuwTN578QmShYIECBAgAABAgQIECCwv0Df05AD20r7R0AIBAjMViDPbvYNB+27dMw2LSJGgMBogc7rwE6dxh8+fOgcxL7oK0ke/ivHP/M1GDA/utTVd/z27Vv9Y+dyZwHr3PLQK+/du5chkRknmRNnE6ssZMBknr9Pscm9dZI4JJycWQkzISf8avB5FnLcHH0+wzInSaxACEwukB8H86tf5w1uc6y0iHP9meqc3QRrgcAqBTzJtk+2ZoaFrYC5xe90OcrEDZlcLFWFPN6QGcRSP9knhtPu21eF1g85rbPQCCxOIFe5vrpZ33VjcWkUYQKzEtAmmlV2bK0Nziq2IkOAAIHZCvTVG7U3Z5tlIkaAAAECBA4kYMqGA8H+/2BX2YhdZaIOWw6EToAAAQL7Cez09O3ipmyITV83TZtt+Jbtfa0hQIAAAQIECBAgQIDADAXy9Pb37987I6YF1MliJYFzE+i7FOTF8kPG0J4bl/QSWKVAnuFuv4p8p07jsGQMeRvn3bt3GVjeXj//NbkAPnz4sBDPpNd8DQWfnb4a8uN4u4judIjJN844yVSzU7z//M9fFjJg8hCjJRNmQk74Ge2ZQ2Uhx83RJ0+RAAmsT6Ca9+Sff/7JQ9sXFxfVZST/ZjlvpP/582dGO68v1VJE4EACQ27WBzr0CoIdUq/OpWkFKU0S9EOuIx+lgsCBBHRCHghWsAT6BLSJ+mSOv151+vjmjkiAwPoEtDfXl6dSRIAAAQIERguYsmE03aAd+542HrTzXDdaZaLmii1eBAgQIPDfAjvdeg7x0OGhsyG/QAycRPP379+e0Dp0dgifAAECBAgQIECAAIFjCvQ9B5lXWqWtdMyYOBYBAvMUSFdP3ufZGbe+C0jnxlYSILBogfv37zfiv1OncfbNxaSzDzazNjRCnv/HjI0vzFyc4b5fv341Zn7CfMzA6a2h3b59e+s2NiBAgEBbINMS5Ye/TMRTzXuSf7OcN9JrDretrCFQENi1ZlgI6gy/GjJlQ7s2vlCovm4E/ZALzVDRJjCtgE7IaT2FRmCggDbRQKiDbqY6fVBegRMgcCYC2ptnktGSSYAAAQIEhgiYsmGI0sht8mPqyD1nvNsqEzVjb1EjQIAAgX99/vx5uELhQdXhgZxky77OmnZk8mqd9kprCBAgQIAAAQIECBAgsESBvGqg780tT548WWKKxJkAgUMIdI6yzoEysCRv8z7EEYVJgMDcBNpTt/RVIQox7+yDXdyUDfmtNt3gmdu3M6WBiswS5zXuTM5MVvZp16NncHVdwzIBAgQIEDimgCfZ9tQeMmXDxcXFnkeZw+76IeeQC+JAYOYCOiFnnkGiR4DAIQRUpw+hKkwCBM5NQHvz3HJcegkQIECAQFnAlA1ln72+zQtM9tp/ljuvMlGzlBYpAgQIEPj/AkMeEdhgLXfKhjzQmVc3bBJSWMjjoW/fvi1s4CsCBAgQIECAAAECBAgsRaBvTrqMNnzw4MFSUiGeBAgcWuDp06d9h3j9+nXfV9YTILAmgc5BYrtO2pI+2Pboi3S37jRr8GlVq/ka+l58l+7xmJg7YPI8+vnz5+RhCpAAAQIECBCYSsCTbPtIpno5ZCq0+/fv73OUmeyrH3ImGSEaBOYsoBNyzrkjbgQIHEhAdfpAsIIlQOCsBLQ3zyq7JZYAAQIECGwVMGXDVqLxG+w0xHT8YY675yoTdVxCRyNAgACB3QR2uvUsd8qGoDx+/HggzeLe/DYwXTYjQIAAAQIECBAgQOCsBL59+9Y34PDJkydnRSGxBAhsFeib6TKdJN4BtVXPBgRWINA5SGzI6LJG2jvrGB8/fmxsNs+P5fkakrQFzT0xT+G+WGVej76vrCdAgAABAgROLrDT4wQnj+3cIjBkhF5mVl3BpGD6IedW9sSHwGwFdELONmtEjACBAwmoTh8IVrAECJyPgPbm+eS1lBIgQIAAgYEC/zVwO5uNEFhlI3aViRqRuXYhQIAAgaMJ9A3g6YzAvXv3OtcvYuWjR48GxjMm6eJZdGIHptRmBAgQIECAAAECBAisWKDvVQNJcudwyhVTSBoBAlsFclnoG1OdWRtevHixNQQbzETg+vo6g5+rV9ZXCwcaC33z5s0k+fbt2xcXF3fv3p1J8kVjtEBnX+iIKRtSGFIkGn3Oi/j1szxfw5s3bwrvAh3NbkcCBAgQIECAwPwFFlGXmy1jo2LcGc/UnzvXL2ulfshl5ZfYEjihgE7IE+I7NAECJxFQnT4Ju4MSILAmAe3NNeWmtBAgQIAAgUkETNkwCWNHIHluZsivGh17znjVKhM1Y29RI0CAAIF/7fRasL///nvpZEnCwE7wjEZ4+/bt0tMr/gQIECBAgAABAgQInK1Aehr7Rl+nZbSCd/edbc5KOIEDCTx48CAj8DvH9uc5GFM2HIh9z2Bzqc8rW/NjWcbV5y/LnTm451GG7J7C8/79+5SiIRvbZkECKVcjYvv48ePGb7jjwhlx6NG75Gy6f/9+ZzwV79GqdiRAgAABAgRWIOBJtj0zMc20rSHcuXNn6zYz30A/5MwzSPQIzEpAJ+SsskNkCBA4tIDq9KGFhU+AwOoFtDdXn8USSIAAAQIERgj8e8Q+dhkiMHC85ZCg5rPNKhM1H14xIUCAAIG2wE63nnVM2dBG6FyTp8w711tJgAABAgQIECBAgACBRQhkHrq+eOY1Vn1fWU+AwDkL9F0cMgvAhw8fzllmVmnPk0nJjqdPn967d+/27dsPHz58+fJlrvnp5TvVfA3xyaETk1lBicwIgcxNMGKv9i6d3cg7zR3cDvOga3Ja9c3XkDceZx4H05Ec1F/gBAgQIECAwJwFdnqcYM4JOVXcGnOZ3PYuugAAIABJREFUdUYjddHO9QtaqR9yQZklqgTmIKATcg65IA4ECBxHQHX6OM6OQoDAigW0N1ecuZJGgAABAgRGC5iyYTTdlh1X2YhdZaK2ZKSvCRAgQOCkAjvdejqftT1p9Hc++PAk5EHzb9++7XwAOxAgQIAAAQIECBAgQGAeAldXV30RefToUd9X1hMgcM4Cjx8/7kt+4ZLSt4v10wpkSPnbt28zbjzTNCSn8nzSkJE/08Zha2hzHpO/NfI2iEBKV8Nh3DwgmU+kEU4+zrDEVpEszNdweXmZLuJbt261k2MNAQIECBAgQOBMBHZ6nOBMTHZKZub/2rp9pgnbus3MNyh0GuiHnHneiR6BkwjohDwJu4MSIHASAdXpk7A7KAECaxLQ3lxTbkoLAQIECBCYSsCUDVNJNsNZ5buvV5moZs75TIAAAQJzEtjpSdnOZ23nlJrtcdkpCe7L20FtQYAAAQIECBAgQIDALAUyaLZvjOXwmexmmTKRIkDggALpNrl582bnAdKDdH193fmVlYcW+PDhQzVTw7Nnz2b+fGffrefQRMKfSqB9Bfj58+e4wO/cudPYcXRQjXCm/ViYryFPAebsm/ZwQiNAgAABAgQILE7AL+b7ZNnAWe3u3r27z1FOvq9+yJNngQgQWJyATsjFZZkIEyAwWkB1ejSdHQkQIBAB7U3FgAABAgQIEOgUMGVDJ8u+Kwt1r32DPt3+q0zU6TgdmQABAgS2C+TWs32j/91iNaN62o8L/28Sm//P/CH4ZnR9JkCAAAECBAgQIECAwP8KvH79+n8Xm/8/efKkucpnAgQI/K9A4R137969+9+t/H8MgYwkf/Xq1a1bt5IpS+mkWsG7YY+RtTM+xu3bt6eKXXv2hxnO6NE3X0Mi/+nTpxcvXkylIRwCBAgQIECAwEIFPMm2Z8YNeX/GCppR+iH3LCd2J3CeAjohzzPfpZrAuQmoTp9bjksvAQKTC2hvTk4qQAIECBAgsA4BUzYcJB9X+WjgKhN1kOwXKAECBAhMJLDT095nOGVDHqHIY7sTYQuGAAECBAgQIECAAAECRxJIQ6bQ3Hv06NGR4uEwBAgsUODy8rIv1h8/fuz7yvppBa6vr58+fZrB8y9fvpzhKPe+xGZKoKW/G7Yvaee8fnQJbM/+8PPnz1lJ9s3XkAl/v379+uDBg1nFVmQIECBAgAABAicR8CTbnuypWG4N4f79+1u3mfMG+iHnnDviRmDOAjoh55w74kaAwFQCqtNTSQqHAIHzFNDePM98l2oCBAgQIDBE4L+GbGSbnQRS91rfo4GrTNRO2WpjAgQIEDi+QGEMTzsyZzhlQxA8ntsuCdYQIECAAAECBAgQIDBzgffv3/fFcDUtu74EWk+AwJ4ChVHKP378+Pbt27179/Y8hN0LAvmpKNM0TPsc582bN9uD5wtx2PWrhJ8hRnnOvlB4dg3T9qcSSG42Dj16noV2UKNnf2hEaZKPOddSbnNZa4SWkvzhw4fGSh8JECBAgAABAucp4Em2/fM9r4jYGsjFxcXWbea8gX7IOeeOuBGYs0ChH0kn5JwzTtwIEBguoDo93MqWBAgQ6BTQ3uxksZIAAQIECBCIgCkbpi8GV1dX0wd66hBXmahTozo+AQIECGwRGPKIwCaI1TyRn/ekbRK1dSFEhZ8Jt+5uAwIECBAgQIAAAQIECBxfoDDdrSkbjp8djkhgcQIZsdx3GclUAm/fvl1cipYS4dhmvoZxw9ozyCfjz9Prtfm7devWUhIungSOLNA3X0N+q33x4sWRI+NwBAgQIECAAIHZCniSbf+sac8R1g4zTbn2ygWt6etASBL0Qy4oH0WVwEkEdEKehN1BCRA4moDq9NGoHYgAgbUKaG+uNWeliwABAgQI7C9gyob9Df8jhDxG8/r16/9YtfwPq0zU8rNFCggQILBygc+fPw9P4Zp+Tc+T68MT/uXLF8/pDueyJQECBAgQIECAAAECJxdIT2MaMn3RyEOQfV9ZT4AAgUogvUB9T8DkZSambDhEOUk33bNnz4YM5qkfPTlV/a1motV66izPROD27dvjYjJu8pFxx9ppr775Gj59+jTV1L05ozfJz3Qqd+/e3SmGNiZAgAABAgQIzEHAk2z758K3b9+GBLLoBp1+yCFZbBsCBPoE0q+lE7IPx3oCBJYuoDq99BwUfwIETi6gvXnyLBABAgQIECAwZwFTNkycO3nF0MQhziC4VSZqBq6iQIAAAQIlgcIYnvZu+Z2svXKha27evDk85l+/fh2+sS0JECBAgAABAgQIECBwcoEMqO6LQ1pDBg324VhPgMBG4PHjx5k+YPOxvpBByBmKPNWo5nrI57yc2UKHz1SeK3kyKPPvyIVzLjOHS/tmooH9D/Hz589GIDv1yjb2nepjnvDLS4wb06MkYukqn3Ck3MOHDzcRfvPmjdrXRsMCAQIECBAgsCABT7Ltn1lDnjTY6W0T+0dp8hD0Q05OKkACZyWgE/KssltiCZybgOr0ueW49BIgMLmA9ubkpAIkQIAAAQJrEvj3mhJz8rRcX1+/e/fu5NGYNgKrTNS0REIjQIAAgUMInO2UDTthTviY8k7HtTEBAgQIECBAgAABAgTGCRS6T/ME5Lgw7UWAwFkJ3Lp1qzBopO/dd2dFNFVi8/NQxnIPnK8hE6rm4aQMOH/79q35GqbKAuEcTqDdrXr79u3DHW5IyDnjcnFrzNdQrZlwvoYcpR6ZzBBR/2iZAAECBAgQILAIAU+yTZJN379/3xrOxcXF1m3mvIF+yDnnjrgRmL+ATsj555EYEiAwTkB1epybvQgQIFAX0N6sa1gmQIAAAQIEGgKmbGiA7PVxlU8VrzJRe2WznQkQIEDgKAJDHhHYRGTCh1Y3YZ5qYdeHgxtP2Z4q2o5LgAABAgQIECBAgACBrQIZylto62W479YQbECAAIEIFC4XhVeaoNtJIDMv/PXXX43R450hPH/+/J9//vn8+fOjR486N7CSwFQCP3/+bAR18+bNxpqBH9tluzAXzMAw99ksfbyZPaExkUSudXn1cYaI7BNyY99GTWxN/eqNlPpIgAABAgQIrFjAk2yTZO6QV2gseoYv/ZCTlBOBEDhzAZ2QZ14AJJ/AWgVUp9eas9JFgMDRBLQ3j0btQAQIECBAYKECpmyYLONevHjReMxlsqBPF9AqE3U6TkcmQIAAgaECech76KbFx/SHBzKfLXd9zrj9ePF80iImBAgQIECAAAECBAgQqAuUh1IXHn+sB2KZAAEChctFBjx/+/YN0Z4CT58+ffbs2dZAMllDhtC/evXq7t27Wze2AYH9BRozGowOsHMO3BNO2dA5X8Pl5WU6yaedryFimQNi47ZrR/RmRwsECBAgQIAAgRMKeJJtKvwhjxlcXFxMdbjjh6Mf8vjmjkhgfQI6IdeXp1JEgIDqtDJAgACB/QW0N/c3FAIBAgQIEFi3gCkbpsnfPDTz+vXracKaTSirTNRsdEWEAAECBEoCQ17psNm/8AvZZpsFLez65PGQZykWlHxRJUCAAAECBAgQIEBgxQKFtl7GSU4+KHHFkpJG4MwFyn1BhUvNmbsNTP6DBw/evXtX3vjJkyfVZA0u3WUo3x5a4Pbt2yMO0XmVONWUDZ3zNVxdXX348GFE0rbuUn/9wKLfmbw1pTYgQIAAAQIEVingSbapsnXgXIenqiRPkszOan8Vsn7ISYQFQuAcBHRCnkMuSyOBsxJQnT6r7JZYAgQOJ6C9eThbIRMgQIAAgXUImLJhgnxMC/bhw4cTBDSnIFaZqDkBiwsBAgQIlAQK3Rnt3cq/kLW3n/maPO++UwxN2bATl40JECBAgAABAgQIEDihQKGtt+i39p2Q1KEJnKdApgkojBspXGrOk2t4qn/9+nXv3r0yYOS/fv369u1bkzUMh7XlVALtjtPCpaBw0Pq0BZvNUvg3y0db6JyvIW9nysvuDhSHnL+bkNW+NhQWCBAgQIAAgUUIeJJtwmyqVwsLwd69e7fw7cy/KrRt1YRnnneiR2A+Ajoh55MXYkKAwP4CqtP7GwqBAAEClYD2ppJAgAABAgQIlAVM2VD22f7tKluwq0zU9ry0BQECBAjMRqDzqdm+2J3kadq+yFhPgAABAgQIECBAgAABAp0CeX3f79+/O7/KypVNxteXTOsJEJhKoDC+ovCUzFRHX2U4ma/h/v375U65q6urjDDXF7fKArCIRLUrEuOmbGhfJQqXlMPJdM7X8OnTp0ePHh3ooDli3XCc3oHiJlgCBAgQIECAQFnAk2xln12/LTf9qtBOUkneNSF92+uH7JOxngCBXQUKF8N298KugdueAAECRxNQnT4atQMRILB6Ae3N1WexBBIgQIAAgf0F/mv/ILaGkGZeOvozPXOeAsn7Tzb/ZsebN2/evn07/+ahkPzlabA8m7ugN/PkPULPnj3bKrCsDVaZqGVlgdgS2Ajk+bnq+vnjf/4a189slktodf3MzwPVVXRBl9BNMi0QaAik5tBYU/i4vlE99admCwnffLXr9psdLRAgsEoBlYdVZuskiVpxw3yrT34pSY9EVaPOv/VKdbVv1TVR1avzb6rWDx482BpstcGrV68ybi3L+ffp06cD97JZW+Cci2hbw5oRAorQCLTj71J+fnF9jbvjCzsigbMSyEXj48ePfUnOfWF4ja4vkLNaX83XkNpyX6pTT85I8kW/YbUvadYvRSCltB3VlMz2yvKaXB/aRf349ZD2fA1pmabpetCzrFEZy+/yZSvfrl4gp1VKXX6IzElRf5ajSnj9QY6UluqHyIMW0dWDSyABAgTmILDQX5E8yTZ54cmtf2uYi64uNqq+jcQev/7fiICPBAgsSEAn5Mkza6G1l5O7icCBBBb68InqdKM8uLA0QJb40fMhS8y11cRZe3M1WSkhRxBYaN3pCDIOQYDA6gUONWXDhw8fUhfJX/upl7ppRkrkL2vqkzfn5//0cz1+/PhwbxGpx2Hccp5gePLkSeGJwHHBnnavVSbqtKTTHj19BDlfqnlPcmZtJkDJcrU+ZTLjhcYdNLmfEza/ySW0TYDV6ZlTMmFuxi9lIWfo0Z7IScTev39fPS2UiFWprtLYeFSoitg6JiyoLqFJeJUFnXlafZV/w1LfII9MVZfQpb/rLFlfFch67ielm2JZzfhTPSWWf5ee3nomWs7laDhCCvzwjRexZeOk3hrnXBi3bmODsxVQeVB5qBf+BVUeTlh061MKHrneW8+sqZZX3zAvQOXHuTTYt3ZKVCHk7Mhf4xacenVaWOmaKDQx0mux6RbIfI6mbCjkSOdX51xEO0Gs3FVAEdpV7OTbl9t6R+trOr5D6jZJe/5yr8kdZ9O7la6tdGikypGbTvmOMy7O1d2wqhJXh656+TYHPWYX37gkrHKvlIdNLaUqDMmXFINURC8vL2XK8ExPSS5snDPOlA0Fn8ZX6YmNZ6M+XN8mhTO33foaywSOL9BZRKtb206Ref36dXv73IjbKw+3JveCnHSpFWwOkcpALlyF5udmy30WNg3YKpDcffYJzb7LFRjYZ/LffSX/+yDHpvDkpMv5khpL/g5dYvcR3tq7+PLlyxcvXux0iDxZmPM0v13mh8tNlT7nUUxyRudeqe6xk6eNOwVSK6tacDn7Usyqdly18O7dO7+Gd6JZOVCg6kZb4iMoOS/W93jewFw76Gb1BzX7DpQ6at9X81+fu3YhkvohJ6/I6YcslLdTfaUTcip5nZBTSe4aznJrL7um1PZ1gXm2iQZ2pFQJ+Z/elBk9fKI6XS9ga7qwnGffV5WDqep3/liwyevqNMzHeqsnPXjpz0zH5pyHp22SsFk4z4zeJH+2C2fb3qznSO4vhvnUQSzXBRZdd6onxDIBAgT2Evgz6d8///zz/PnzEc/H9KUhv23nvT2TxnHfwPKDaPUKzb44F9bnZ6R9D3+Y/VeZqMNQHSTUnDips6ao5/fRlK6cRCkqKfz59at6zqNQqOpfjShgOXT2GvFUVk7zxPDNmzcHEfnzJxpxGBGx7JIUze26MVApxSCRr+fpPsuhSHHK2T3w6DPZrMr6cT/9pkzmJBqSkLBstU0hHxKUbQ4hsFMByIlziDicMMxc/baWz/oGKfknjK1Dn0pA5aEtr/JQvzKMWz5C5WGhRTe/2QysY7RL5knWxHn1DfM+2Glr1NWplFttSNtHbNdYFlf3bifqOGvOuYhGuF1y2hftkzRpZxuxdrE88yLUBlnQmnZp36xJCVxQQgZGddeymsrYJF1tOW76lwZ20WezbJxdBibKZvsIJH+H5EtOh5PcCPZJ2qn23VxD2gs5oU4VqyUet1wNSCfzEhMlzp0COTUa50saj51bFla2fyQ9Tl96rqKNyOdjIZ6dX+WW1w7kyFeMxKFxO0i3Q2dsp13Z+FnkOLk2bRJOGNqQH+9OGL2Bh04FI10c7VNg9JqEdvxKS0ry5lf1XBZyEUvuJCY5j3IuN06uQtKG391yxOH9bNlS79DAAnlum6Vg5PqfUyb9zCm6KYGbopua2JCie/zTLXlUriVWp9jxIzbkUhbkcytjfemdtsM8V9qU3qNd6HKgds2zcG2vf5VTrM/E+gikYNS5+paz2XK5+hKV9bm4LTddfTHPXWZ4jSUIOZ0nuVTmuDndhtzIctBslo2zS18qrJ9KIJk7JFNyLhz/Pj5VGo8cTuGScuQuhSMn/CSHW3Tt5SRiSznoEttE05bG6kqS5kznrbDd+Nq/1q06vTk7ps3KQzeLknGJ8KYDQd9X8nHXum7hxr05E09eC5LRmzN0iQuFMrbK9mY9j3Lu5LrUvm0VTDZf5SY48BHcnCCbvfoW0uSpR8zyHASmveFWWX/MutMcDMWBAIE1CdxIYvpuYzutz1sF0qlan41sp93LG1fNm5PPapbJfjJ1/eYlEuU4d36bhOSv86sRK/Pkwa4vf2gfZZWJaidztmsy+91ff/01VfRyDr59+3ZgaJlrMOW5PM3bkKCqH1Ry6KnmIE/E8mKT8gyIAyM24gUpQ0I+xDZTpbozbmkahWLyKdI7jzV6ZW4iKZBpiVVv7BkdTnasymQ5yZnbL68uLB8l4WSz8ja+PZDAjRs3hoc8VU1m+BEPvWX9fd1DjpX6QO7mQ7a0zToEVB7a+TjVbTRXfpWHivcQlYcVFN3gpNIbnKnqve3CvP+ac2iY9ynlbphTuNwpkdM8TfLUA7NQ/VuFtnltXWH39P/m8dBN7ueldu2N84PBzGvdfXpHW3/ORXSD3Fl4Nt9WC/mJ6/gv55xtxOo4ilBdY3HLuVA/fPiwL9o7dWr1BTKf9SmruSuN7nZLfePVq1fjkpPu4s6Xh28NLU3L3Om8tXUr1LgN0mZJId+p1ysPOqSjbFP3GHfcPfdKtNNfl1/WE04qUXnzzP6/R+wZpcbu5ZvX+rqMGsmf6mNqHYXrVcrhyX+bmyqlwolAriqNH19G3HRyk8ptru55nL70p0+f5qK053E7C3zugEe7vqV7JO/nrN8RjlYLalQS9CqnLOX6Vs+LeulqLOfEaZw7jQ3yMaTtlcPXHLQmlp+PU0XcmoThsa1vecw+1fS6DMyyegw7lwee+I0TpzOo9sqMkcslq71+NWtyKWt3ix00dfvXRtIg3b/wpOuvCqRayL+5pBfuIGkYpgq92WtPIp1FG8AhP6ROdRrmaYGqqlz1JycOm4XR/cAJc1MqqoX9S/gGp74w1W9n9TA3y4f4FWkTeBZyzqbit7LH8+oJnHw52Z2ymhKVkIdc7rLlkCv5TtWbnB05en55SQdCqrijz5FJcPRDDmcc0STcBD6uppTd9UNuDCdf0Ak5OWkVoE7IA8E2gl1Q7WXzS0r1AOrmJlgtNNJVbdNYudPHcTfWXKVTm6qqr+UYJjKNSFaVinokU8HY1DSqheySG259m/bycttESdqiHz5Rnd6UxgVdWKo46/va5F21sNbnQ2R0I6OX9fGs2pubrMnJuMphPjq6U6+rqnnlju5NSehbWHrdqS9d1hMgQGAvgf3nn8hlOkMXCpGo+uLzk1ge7crviJnqLLvkLwv5mPUDu/gTTrbfP8IDQ8iTiPmpPh3TSV0OXUjgqb5KxAamZbPZKhO1Sd0SF3IWTFh+0jc3BCHn0SGKdE6WIUcvbJOrweQRS29jTuTCQU/+VbJjyFRz2SbC2bh+Cc0Znetq8r2zt7detLJBeE+e2M4IJAmT53uV9sIZkXtQ3adzOWidEbby0AIp55050rkyVYhDx+f44Q+5JtQ1RtQHjp8oR5xQQOWhjqnyUL8aNJbnVnlYU9FNHSN1iXpRnMNyorTKhvkQ25SuQq9CdS6kzjkw1xJaoZsijYuE03ezzr5DInye25xzEW3keF/5qV/GUyVu7HWEj7ONWJV2RegIZeDQh8gltF7OG8sz770ZjpN7QfmO3Eh438d0laTbZ/hxs2UuHVs7iPoOt1m/f//eTnE+h423Xr42+O2FZOhJ7gjJl5TkzvtCSmZSNJ+MS8287bZZcyq9+fgMiUn54sxwiOGytml3xY+48reLzXH60tvXpV07h9PW21wi6gtHu7Ll6tq4WR+6CpSk5aDVD0n1JGe58APKskr1PrFtmJz244EuuSn2jVLXTmauDKnBpjQmDikw1RlRFZ6sSQgpLe2rRyOcHCVb7pMdQ/bdmpZGrAoft559SfvWVBfCX/cPN7l3FNJ+iK/2v1Dvk5uFFJXvRClFhX13/SqhDTlNpt2mffNtR/v4ERvS6J7qipSrYjvJk6+ZNtcSWjJlSN5lm5k8guJJtj3LwJDsnrzclgPMVXfPRO25e7vNUo/w1mrAnkc/2u65Rg25JNbT3rmc/NIPebRcO9yBUl8aXR5SzT7+Db2iSDHuvIilWO5fA5xQWyfkhJidQS2u9jJh47TzytxYmTOl0628slxuG4cY8TEI5Qjk2+TsiJD7djnOlSrai3v4RHW6sygu7sJSpWLCy8vWSm+I9uktOXTf19a6TSKfC12a/+n9Tlpy8maX/GUhH7O+cC7XrzMJJ9t3lqLDrZTRh7M9Qshn0t7cSK57mI+O7s31sNzRvSkP7YUl1p3aqbCGAAEChxD4156BFuocqYsPHxSRaKS+29kBt7kNVAu5GaQ+vWe0h+x+/BtwI6VbP45o7awyUUNyc7bbpI6yNaOHb5DGZzmlOXf6euLS/EuJShs13Tf/3Wb9n7Ms/yaG1bNcQ9qHabju+itOFeEcpe/0T5gpt4lDFbFq+0QsHxPbxHmITwLPIco4x/82qdga/7DnMltlRzmGAdkaWhyGBFU+0ITfJgeTv1tzcFM4N70qiUMSkr+qGKRU94WTfVN42nHOvkOO297RmiMI7HSr2tqxeIQIT36IvvLcV2i3Xvwnj6EATyug8lD5qzz0XRNmW3lYWdGN8/F/sClcfFbcMC+kuvoqVcrO0yF5lErFPq2A1BgDm3A6w+9cuc/htqZ00RuccxFtZ1xf47deqE5yhZltxGKoCLUL0hLXlHstTlLsJ2dMF0T9XK4v5xTLjWnTs5G7TO4a2b7MksI/MJKdp0nVq9Y4aPpSctxCX0qiOvCgNtsqkFzurEsk35MLyYuUhPwljwqPDWXLrQeadoNErF56G8ujf62fNpJVaJ0lfxPh4WfQIeK2iDBT9jZc7YWUhEWkQiR3Emh3POb2tFMI2bh96uVat2sgu26fq2W7lO50muea3A4ha47WuZpzqn1TSI5M8peQ63+dKW2sTGt611xY3/YNk9N+zDV5WuEEmNJVSFTKTK4Aw6/2OYly0m0Nc/KE1FkS50KKdvqqfAGJTDu0HD21uJw7QYtGIpZLU6EWl43rkV/TcqdPW2zCNaHeE7BcdEdHtVw3Lte1dj3oQU+uPt55dhaV29EV7FS3ub76w67ZV96+z3/E+pwsW31yNcs1cMhplcvd1tBSSIYEVU7L8a8q5RxpfzvnS/pxSmnbZOua/QtGudiUvy0X3ZNcUcsRHvFt+ov6ckE/5AjPpe+SS0FnVTnngk7ISTI3t86+My7ry42LSSKw4kAWWnvpPOMKhWTPr6oW6K7FIF1eex63vHsQtkZpcW2ihT58ojrdKIoLvbBUqZjw8lK+PXUWmxw9lYc59H0V7rxV9WZ4cyMXoiGdG+nhGR5mo8iN+CijR6DNZ5dzaG9W2rkaDOlT3Vw6crql0lKdSvk3f+lZSiCFR1Oyb+ezENm3XA/Jt9l3/1LReTHceuh9NkjS9oz2kEwZEcNyR3dfnBdad+pLjvUECBCYVmCvKRs6f4HOPSBX3tGxzE13610k99cj9J4f/wa8660xFb5dnVeZqF0RZrX9tD+elR8sS603506jmGVN9hp4Qg05PRP+rleABNuIVT7mOpDimjhvza/UXIcU7KR0SGhbDzfVBkl1OzvqDvl2V8nELSVqa+dCDj1VKkaHkyI35FKfnB3e45wt003Tqdq+Wh6tLTea6Jx33FqG62fKrM7rqXKtnsAhyzlTpjq0cBYhoPKQbFJ56Lw4zLzysMqiW/5962iXlHU3zMuMfb+CTJs1Q5ob1Vk5vO5aTtfKvj3nItqZlUOquwMb6Z3hj14524gpQqPzdG47djbYN7Wa/X+YPHl6O+9KSXXuSuXU5fbRWc4rnCEtvvahc0YPuZLk0O19c9zE5+SeK4hAZ2dsoZZSKAbHrGOkuJbP1pSQY8anXBJSzjeXkfZCind59zP/NvlYyOsh15AzB1xo8tvd8kNuNI3E5lLWOONSlhrbTP6x86Gf4QU1F7d22qtUlG/TUyWk86bQYDzyx1V2re+aX0c2Lx9ueHnemsyU6vLAjJwOI36C3Bw3fbPl9mNuwQc6swp3rjJv+9tCraytl/R2/rpaqL9VRywcZeO5xIXhfWVt+XFr9i9RfXeBcfHZ7FVuOpUrq5tABi5MeJUYXurKJ3sV8+NHrLMZ22Dc5ypX90mduRHyIT7Wj7jPcq7eOxuVAAAgAElEQVRU5etkvh0hE4StJaHzIjk8Lce/quyaj3NuXQZ/1+QcYfsjNBDKBax8Lux/Wykf/Qjfdl4Jk+rUPcqpyxldqMAMaR62D51LxJB7QQ7d3jelsXwzPQLmCg7R2d4sVEQLZSDZdDSQlNXyqZriccz4lBNertfN+TZRTtfJv11u7WVr6Z32bjvuXGi3baeNVRC2FqHyubNrfIbcbrZGqbBB530qkSxcUQuh9X01vOo7PN+Hh7mr+VTbH/M6udwLS1VmJry8FIpu+/owq76vzrrK/v2ZW7uGgn/o68zmyiCjNxRLXChnX7lFtpT05lwYcsrkBjT8bpUtc13q1GvfJsK49R6UoPb3PP49dP8SsjVrttJ1bjCibb7cutP+JUcIBAgQGCIwcsqG3CraP8nktjfi153OWA65+aXB0LnvVCuHxKHzdnW0le3ayda0rzJRW1M95w1S+5ywwBROis5f6VIeRuD01a7qCSk09RtHbLf8cyVJbBubbf0YySEV0Jk8gtZOdV0vy4Ws3EqRDbae6VNdq4dEprFNbh9bi9Ced5OUn3ZhyJp67h+tLddIvo9DBBqnQ/njkACXtc2QwtkwGX7JXRaF2PYJqDy0b6MqD4uoPCi6fSf1PuvPoWFe8Gl3SuRcyMoUtsJe475KTbJdw2zckfPxEIceF+GZ7HXmRbQvFzqLbqM4He2X4HokZxgxRaieQUtf3trSWXQC+8rqTh1chc6ccjdRu3q8U7dPbl6dhx7XbbjofJw28qk8NK7tW2sphQpz6iHTRq8QWspPI+btjzuV7cKx9v+qfG1JU3H/Q6w4hMKtf6fLyIqJVpm0drtmxAU/vZGNK8MRTrfOxzQH5lHnnbpKwnF6VnNTCFED7eQfwzIQcMWbnTwX6hGYqhmYcMrlbaqLfMIpHChfTZWiegksHLGOOWS57/Rv/IiZI/aJNbbsO+gqO4s6WxB9ApOs3/+S1b4DThKx8pOsOQsmOUoVyCHOqfr51blcqDFuknb8iA05+/rO3M5kFlYWmmkbgf0XChEY/lW7c6ARsXLfwtYDbT3x9zHfGngjLcf/mFK3lehUG7T7H47v0z5i+fJ4aKtyX0Fie+gIHDT8ztZNaiw79dUUTrrytaJ9qdnp3NcPeYiy0b4I6IQ8hHP5wpJz8BAHXX2Y7UtK44ZSviJt9Slc66oD7XQFaxxuwsZpI9WdH8e1K7cKdx5r+MohJX9BbaLOts/WK2qjYAz8mEv3kCbq8HzfWtqHZ+uBtjxadXprsZ/zhaUqPxNeXpbY99VX193nil0/MYecLHsWkvrhCstnntEFmfl/Va4W5io6/ySUY5gEbu15SwHe56yc1TCfIZeFaW+OES5nwdZvh9QiRsR5156cRdedtiLbgAABApMIjKkWpB3YvtCnhrr//aOepNyMt94qdr0x1MPfunz8G/DW9DY2GNGIXWWitmblnDfIWZNinL/UWvKXM2ufZlhfQzHV4nbh2eeEzYEaAbY/Dvk1qF2n7+sjGJKJSVH70tSIWHj3SfiQaJS3ydGT0Y1YNT4OoSsfJd9uvYTmarA1kMk3SCfs1hI+VcRSlhqw+bh5ZCQZ0f62sSZRnVxAgFsFduqpz9m0NcDFbbCTQFVo9+n7WJyPCEcgVzCVh/oVW+UhGouoPKy46G4qGEe+Rp1Jw7xPNVfC+qWgWh7RRu4Lv71+SE1++K/m7fDXt+bMi2ghQ7c2CVOeT3JhmVvEFKFCKVriV+WWzqIbdymr7b6Ovj66ct61O8o2N7u+dl+jjy4xGX4zyjNhnffTzUFz7ytH2Ld9AqFrlIqBtZRC32ZfGeiLw+j15VJRFY+jRWZIKhrUmwJcLSjGfYbJxIbV5uNU3bN9h7b+tALt68yIHG/3vedMPGi62kNQUmIHXlo7a5VVgc8V76DRrgLvjPzmjDvVwqGz7AiwkxziVP6dx52kGdg+PevHSpmf9s6Y0Mo1h316bjuzOCd+jpjmQ/VXrgbU095e7oxbo0Keo/SJlRs49cONaxp0Jn8+K3PvqKfxCMt9GTHcpH0HnCTa5VtJbgEppfsU1HokJ7lKDBertsxZUI9D5/LxI9Y4VTtjNVWbJRWJzvCnXblrvjS2zwmyNadm/ivS8a8qu+bgwJpnI2uO9jE3tQNd5XaFyvaJSe59+1+399Er36ZzvuwT+Gn31Q95Wv8ZHj3nWqOmMfB6VbhoTHUP3cpVbkpU15+jRWZrbLNBg7pxhTztdW9I/Ge1zQpqL7mb5Dz677r+UeboHP67Tz2jD13FStrrh+tcXkqbqPOKNPCK2pnwrSuHnAXD8/3Qed244o34eFDMSnsI6cybRVVCYnW2fV8p8+0qyuSNi61jK1LCy709W0/wIRucc0YP8ZnzNitub4Y9qdtat8lNZ5IM6vwtY9PNmKv61tvNkKrI1qge/x6apG2NVXmD9qVyq9WQDXa69C297lQW9i0BAgSmEhgzZUP7Kn+g3rEhT7Gk72P/+9YkmkPuZIv7SX6ViZokuw8dSEp1Kp27/q7WWcByetbzMdXTnFn7x799HagfpVou9xk16mr5uP+5nCO2o9FYs1OFcn+oegiJXrklM1XuVAfd2rPQ+TRSPcLTLm9t1aRQTVI4N9Hu7MGpmnMpbI2C0f44SVtuExkLAwW2lpN6Tk3V8h8Yt+Ns1tkNUU91e3mS3uTjpM5RDiqg8jCOV+Wh7naSysMKim7qDPvXY+sZMXC5XSE/n4Z5Gj7tG+Jx6vlt9npMckkZmH3nsFnb6nyKaDl/tz5CnUK1+RWqHNS0384tYorQtPl78tDKbb3OHq2Tx3lIBNpdPakYjD6Fy50V7btMu9NveJ2knCPV3W2Vje4h2br/No0r2PAS3ugvrVczjtZPVT9o3/LoQr6/bTuE8v1rVlFtR/5UawpXm+NUqk+VcMeNQOMCldN8xNW+3YF56GtU5+VxSKdotkncOq9mWT/8vjm68Az5pbszeodemYvn6ESd546dHRGNbDryj27tjMiTvo0o1T+OONnbh+hcU65YHuGh/MQq51rqxp3XijpCfbmdX43adTnm5RpI/UBZ7nRbwcpcRfOXdkr885d6V1TL5bAh0/kxISScXMATcsKfECqhJZ4JfKfsq0cy945EL0UliU1QI6JXiSV1uaq0b8r1Y7WXT1KzHWJ1/IgNKWbJpkkKT7IsmbXT5aWdd51rUgDCm5Dzt09U2/0SjcOl3Ka47nOI+r4pvY3wGx/bV9f67lMtNw7a+XF4S3yqWC0onK35GNKUnAWlqBHVcuVkuWWjfb4nm0ZfhHN96zx3qpU5VkO1UVPKoYffB8s5Uh3xcJXVRkJW9rFRnRhevHP36SsARzv9+yJQXz+6hB8io8v1ollF9RDJnzDM9tWsnulZTiFcbu0lqatq+0lFI127fkyRy7V3XLtjk1+5VieQSSKTK0yCSlFPGhNs/jZH2WkhO/4/9t7+fJfTyBa9mmcSsFLwjuDMpOAdgeQQjhSBpBAsRbA1IViOYHtS8EQgTwj2ZKCz7u3n8HD5KBY00ECv3x9789I0VK0qoKr4aIdSMIgVIRrU0cBa3PRNK53ExEYAQJH11BaL+Y1z+DmltvUR5YGVredbDywXYhgN0AeNGTwWYuydoQa/GJxrQxz2xOfXg7RRD/8o7hEgmH+dLwkwA/rjn2C/eaDjKYlLvkHQMdd75djezV6DZ4C8zRq6CTopVDR4685PjN5xx7+me3TAuGMGORjb77Tuv4vm8Ad6wCD+QAOGUCYCGZAU/EQNqAfGIWpG/X6LN9OoDXSi8qqx2icP6IG8y7pDVVXkvdB2uikvvS4EhMBrEai2kmNzH2P0OPgw4flzQzKNqXocAXzNSdqCzO3ssID+5M/tmOJlukhJZrXsEk0si6AHof9WWVQGAuj4SX3wM2EF5moIrNiOSy+wPn0akmmUyRE2Lr8YFQKp3YfTIhrQrnEsu5qhdUWXACrhyvdNBMoGnNEvQFJSN/zMjr5cX47Orq2oKr6MIMrz0Ei6sj7XcfpIHM6T7GSOZDxUAV6cLtHvZDy4wWeo8bCv6s5Zr/UV+82OeVJPpllutlWPp76Y3px+s4oW5c5YvI8YeEsRJhUqKtJ2BWKZOuviKVvrPobxpIAw9c3Im2GaopP6NMehOX4aIh3PRaLuPtdbpAN4ofw82XEUy+8pQ03xi8hYr3wCXPqmnvOAMCVt0B5x5Riyny2TAw1G9VLCfRalU1uPNz81rM7Es9VQj6zNB8S0aNu33ZdjYp0hB1U3us5MxOuJMf3K8REI5veksJ6ddGyFH21FJPupQwm0TZtf0O/igc5R4icCeQUdFnOlrwBBGuz4VRXTEwacgMLHf8YzRRElFGiYkpo5hdJi8mKouspAJUbI0e47AXkKFjlx56xZH7Hu5zrQ8Zl2fRqCNEYnzCYQeschMY5LBI3iZ3fVLXZw8OiENSgRsxnnyNoxwC8ewwCe9lRoVL7CI8UhSSkY3VlxSBLDZ4sFToqCkKPFYVsCgX8xmph963+V9VLrdPj2TF/jH/anHTTwm/bTUPu+lMSq+7hPlCRgaKjTB8HuEXjqF+6Y9qWcS29kTtswXgye5BaBlyNjX7EN311qfifC4JZTfpcPnP1XJqdPFfRkGEc0F+uq0xkkNrUJGVNhXJQgNrPRQ0GSD2wyPWe+NhznJFVX5sGB7nfaTiMGE9UpBITAGxCou7IhHmFHO+SQAbNUUBVzHCRXY9J1jzZyYi+UHOVGYjumBinA0GrjrpeUSCALRCL8Yt1tZTTn159MJ9fCA+M1WeYOnkw8ouNCOEPqI1GhizDbOYTUhsY1QAOgLkokUF0G0qoy8TzCBFzm+HJVjLyhcHIkyWUeCUjDGsm4AP2RCL+HKRkPVbIuTlUYiGQ8uNF4qPGwr+pOcI2dVscoTWg9NqicSrjEHMc8uZ0amDh8Ridi/B0CmpQv8GOIXqWiRQ1k7L0JiMV0rkOYVCiWzgE5trn1iM7fRDUOd6AT3bcYUYObVuKEH0MLIOWnQmZOd03fROmFr0OZHXpIQExVWhHvSPBr6x7djQUUhG391l0aTMUvPphjq/QE0B7kva3pQEudZJHYcTRuA+HNbwXTB+SOTlQLSDxWjIulB+tcTmNBQ45sDLzF1asJ2o7giaN2wYRvVOSQVL6PQFGpIGVDLf2qRqRtb443FO/QBqUyVL2LqUySx6zJxvLyh8digKu2g88RAYnPtGKGyZFUlfk9iFQVaO/QeDivThMmr1g97OHlEuV8wmy/6aJq0ExX3HoRqzfMJJhbI+LGjA4P0t4iDoPadSoa4xznjN6C4ojZMVGUIPCcPyx3RNKf1mPdmD9q3WcNPk7AVBfjSnHI+6J5sIbA1oKGKAg5WhwKQt5H+IXWCzomM+0Gs9UIFxLgB60YP2HBDjKnk1r0rE/0zs0nhvTdo13M6RcOLOhHDNcQZWDS+/YkhqZkf3SZfMe8dObmwIXXne5diQlGuz2zX2QUgXKIjUicJ+gRKM2v0+9Kgd7i5wTV7c5y7G/GfI2eFOL+GPg7MUnIGbc0GYDMEONTGAy/QW0jfpLDRZdA9zttpxFSU51CQAi8AYG6KxuCERY2ByZITCqjzQsmbAFKnhWYP9Hm0qPtle4I5Bjx87djqjtKcypklsN9WcCA9jvsiM2pMO98TUimMUoE+ARm64joHgalJDF+po9VQGH3n4EsfDJcepx1jtZdK8lELKOOCDA+wJzRO3bnkmj4mdN8uY6A715VMD744ojTGBV35zdJvz90x1wnc5L1KFMIAAEZD7wayHjwsXrWeDhJdX1U+6aDyeJVjnmyt863CnIxCli/fWW9aW1vVlFGZMwEPTrOlqRzHcKkQkkB7Z6Z9GVcJsyP7RgM5oKOOzYwsztkgoSL4QQTIh/3q91hs6NontWlYASrPaZiD8WofDR3gWIHGnj9nBlWZfgtHhBlKnlVmZyarSbZVwllJrPxLNMQnw+mIQwOgwYojKLBuHoNRLnmYEUzZzjnGNvMiJocZudkzgFhpm6PbguDZFE06BqjyYjrh7WWG9gvgkesw8ZkXDnx4OCDhvFnmm3JrAn68vLLY4Qp0oke5LNWTM+UQk46j+T7wNoo5Qb20WQXRdkwSzbQzExeAPCRodseYS6xzieMQWxQv2N2yDhtx7h389SKoU4YqZJmkmsdCX+gM6pqeITW/YbitAtfNFTOvBK3GOfIwTGQLCoP8JzftQ2Cax/F+uDnFCf62uYmlA+cC8UhJ2C+fhNBR1YQcoLIFIS8CfKbrRfGfHVT1TjniCEDrQ8ypG39YWgbYZ8k4xhwgmxquz8NJnqnDOM2n7gmjMQW5vSbBxYm5OK7hH559PSiSVwMmATKc3PoCAwbeJQgGPSP9kpyvc/nbk5oKDew+ILzqfLTGwk6x+Ze+T74cbrYuVZjVsd8SIkwnfHSh3G2nE1qcdzuMpq91naywddTISAEhEAOgYorG5IjrG9qwEMbZGeQ6161wcccKG35PhS59BZOrM9+jhE/fzumfAY3Stth30siviyQdmIaF0ViFun9dWgMEY4qJLoYf7EQg1b8Fv10/OKgHIQP/HbjdMfltCQLzOidfPFmJuPI+Up7s7ni62Rs1wnoKa+pyMjBBYq66qSDxKAB5Fl4yeHLx2H0lpdnAVHrNxGQ8cADSPY+vsKbJV9rPFy47au6o9eKLnyK0yXsK6j0TSVMvr6CYx4s1F1zIjBJEjwuMxfmBkTjGt2l5perKCMmxo+eM54E1C5CmFQokMsZP4szyHZsBiuyff2yoHLfAUQacbYAT0yO/NTPbD3xW+Rr3k6IIwj247GAscFEKToCoyXiSz+X9oO9I2CsrROrQjlSr/zaCs8un7Njq0aSsyE6nrt4nGmIssYG24hYOkabXO8ONoBibARJMWvx66Bz2lIyQ09M4bSc0RPKeV0pmOWTkmqY+u8DZVt3M9fgLl7slbhxC9YBkoHBbMsrKMyMEsEryfr9zEd8/ACTR35iqPFxMNKj18oN9o1gSDDdGJXcfJSz0ALEHlEkAx9H3nzC7KHmImyc+BzjRgJmwGi/qWhpjO5WsUEYADJ0DgraSv4cSsDNXv/s6+TgvK+5WJymn8W/ofUgVIju31BJ7pWg8qA3KQ6Zw+3x/MA9afBEivPI6EEgULbkz9GTaa0cFYSsRSwoX9S6s60XxoK9OsI4x5mx30b3/UAr3M+nfCKECuPxp2FQdYy0JXLsw6ppq7D4Vsx1nLOFOf3mgaVo9EKmTpmDwqvFvh4cnQJk4o5w5TCIFftdWwGGwl0E3YbAam8VJbIawTY9YCc5Ffp9YeZ0wNtLF4UjliZziJGxFBA22qbNUYh8I5DbK1KaVBg3Chm09X0033bqS79qEwJC4D0IVFzZkBxh/SkZaZQZZJgGocag3etn36h0rRIkSQoyZ1ottfQnywf0J39ux1SS0/Uzi2FfSMfJwjdE0C/GhdJgwCW1ws+EAe3g9Y1pP98V6JWAvevTkEzPiez7LCfJQOY4ATk8i8Gp7kM3mCo2Ot8tKZLky2imL+ck9fIE03OdjDDQnQeXP3o7Tu3E0LH0PITfxpGMhyqJM0OQjAd/ROpuPDh5naG6jp3uiTc75rmFOiwhdMe5WGEyzP0IJUVSJxd4s4qSUCeVxx9gkX7E1l2EMKkQqUh7FYMRFSi5/3M77zu2VfqO/3a0DZGNwHDll1dBp488k95L056lNoAXkmqgpyiUcUY4qI11O0nPhEhmFXSgJ0mny1yN4CruuhfOTff8SNKdJFU4GYE4Qr7glQ0YjoLJzvVoJPAIoKFrw8DAoljMkV/YT+PFmQMCY9b65M1Mb2d9Te4myeagbEUZzd+XZlPVZo0k2ecz0cts5Z+2osHLyx9w3FJ7keVi/X6Bvv5CkbalCtgHQR1Kj6jrBVQu3tgwPzYjj47joDASbw4WBdgyGzDG2beGjK5HE6YDBoEJZk/RDBvnwBalgAL8kB4o2PE/mQ0JW5uLikNW6bDikFVwLVJYQcinBFG02SZMvk/xfr9dWS/AMBeYDQybcbOwPUXi6X1BN9dQ7F8XSn19opwz+IgLn1SPcZQEWpf8ub45rYElKTg/0zmni8e+7FjixRHKDHIw7fjq1fqDYSuMq75Mk+ldBN08Ryz1oj2ZjpvER4CAybcY2LnW40a0nquzSJLfCyYDrkD3m22nnMYqXwgIASFgI/Av/rxlpP/617/+z//8j1HgeoQymJv//ve/F0vWFmAmuf/+7//++eefa2tWeSGwBQJVNui3337rmIJ78Lvf/c797Jv493//92KFf/nLX64yGEZcGlbyf/zHfxTfbS7ghxhylQwl4Gr0xx9/dCznyID9Ok5ArtHiEMrEHVxtxcQ///lP6AbGZKMkVNr2XY13mx8xy8/NlevF+wj853/+J1/JH/7wB77wLiWrELiYqpoddsFBdPZCoEo9ZDzIeAgUb7Lx4Ld+gOr67PRNv9wxz1mPv//97/vizNT2ww8/MMXeVublKvo2cY/gVyo0AtUV6rTjA19++eUKRPI0/PGPf/QLY3rqOxPZgABM33OE4fTNN9/49Bhp/0WjmHuE8J1LK1FEILANcivWRj3Mqgq5c9FoxXiUs7X8V6ByEyKZfovFdJEeewgq1n9SgV9++eW//uu/Yo6wH5QfSeLXlSMEOiIALf23f/s3LC4YcxZGQnR8TJeYkbHKQ/ZxnESCqVkcMTrysnJVVYGXlRl5OW1YgrQXOpmZvTuG6GV2u1g2/f7777u3G1dI6vnf/vY3N+DA+uW3mjDB5IsqzLN9/YWY2ZVzAiM5RyoGc8gi93RofvJgDOSLLja0Xb9ydBw5Xz4gK6dtrw2ag1NVo0e5125BWVkx9qIt6RUGLDA7wYJX1vlpOwh22G0dLhwlikM6KJRwCAT2lYKQDpnRiWJIwR5/RpO3cv2yXi7pwPdkzH4cwRjkjORUFFTBiP36668f1KJHfKJc+OIRFz4Y2x+UxS5Na2CBpM6IfWl/SLHTnSHoIpu7FMhNphf9G/mbOubToHLkZA0lOTXQLdupQW30ihAQAi9HgL2ywa1VF/FCyMA/8VUsTxaAG8xciffTTz+RFaqYENgLgWLY17GDNWDnEuCsHfa3uUfdE2TlcKrRtL+SBKON56iB7OTuiqAeflgLXiR/YsG+aJ0j4jl6zf6iFptu7Zgv1mWxG5JkrVgMsnZKmCs8WgeS7WIqsS+JT76lzDkIVPmoTB+fQ3bfVpgdEkGLW2+YCHjRz+4I8FOtjAeAzwwsMh58Le1rPPg1b626VdOZzzWZ5pXwPMccqwXJiZJcnSIR5os9u2uBp3NyyTer6GSoT21OKnSqZPHVC4O1p0ZygyTjEQIsfsQDkbfuM4IdwAloK16z5Zf3Kffzc2k/lJcro/wLAYQB/WtbcVCnQTGYMRA23jjMGQL404nj6IxrtnuNPQTFtR2ckzvZ27C5/2CUxNpkBODoYf0IW2xxP+8XX3yBqSfp9/lUoUDVYIjrqnHLw/x7ScCa/VGFB5+Ojl348lJ6EAIQor0EOXqB2OAL3dne1IHtHNfCsVHJ/Uekl+FPgjakAUn+i8Gj4GdVtcG7B/xEpNfWB8djzlBxBQYlkqoyfzV5oy3dgwSxS7WG03TdDzX6fNebt6DsoiTr08n4yMya6bKc2gwmh/1leVEcclnRPEiYgpAPgo+mFYRswF/WiwMNzpFhTLpiSMCLHOE1J6dIzIxYORptxPrc5dKTfSJtPskJYot8DSyXmEjL1g9hVQWp/BdtxaiqNqiKHBjx1nm74AIocj/PEHSOu+3yk5Op44IUliv/YELHfBrAf3mgW7ZTg87oFSEgBIRA/ysbgCkMaHhE3cFlbHqEDzqeOu7OgioUAqMRgD3kLi5BmHjQlas+F8xaHcYEfJbE7aLDzgzs1/Er6Z4m6x+6L43Z184Ma73AwcZEuyo+wmLXA60rhlFADHnfh91Ww1MsajJK21CzXrmJQFFt/PrXPCHgU9iWrgLhamKjKE8bJnprAgIyHi6QZTzEyjbNeIibZnKWVV2G+OYyVTMFCp/kmOd4tzfHNEPNvHiqQcLwniuTE1Oy/GEqmuRRmbUISIVqEdulvH1TwIMjeS2A2CTnnyOCOzYi8sbvSwMBVQdQXWiOZJw8W0XWdnaxIMTXFmRjxsCh/aV4TBpCXNP+sWMj9hB0tmb63ME1SOoY0CPdYb82pYWAgQC89esPWnf9YSEGcyhWbzFv4tpQXGoDrcNecGxvwqz38eNHjKJJ/TRaYR4hrIGPBGJxCg0x5VVGCGyEQHEJMjBOJrNWtIVAPwaKyVTFzWGM8m/dKsZC/RqwysncngaLuuEmL7+hA9KkNsLVekQrYi8Jkp1/YGmonX+AFq3DQlKfYVFjy36Ve97MUXH8R81JIptbtF8sjpzFGcGuX09HIMD4/lt/NMIOAmw03ioOOUL/D6gzGOTbhlnGAR/aWZiBSEHIA9T1YkHWiy9KOJLk9XAjvGbf/72oQk+HHbtI3GzosONL4UrnRsLJZPiErTnu+RSuk9bAwsti/dhXrjMmeURhcJR8dCczsK+SVS1+PG19QSdR3THzDH9Tx3yadY8ZLlD5kYHu3HAt26lZnfSiEBACb0CAvbLBtjBipGL3Pi5Tm4OABTOm48vttTWrvBA4BgE/Fu9vIh/HoL0j9moXVppvpPpEjiOMGS7s6+7u0AZ/hllgwPbEO61UvVsMVIHg+3dYFD/sc9E8Rwdy+Dzbeo4q5efcuSQyRwap2+KJT91+kpSLMjdFwB8VZTwUhSjjwYeoi/HgV1iVXlZ1q7ioLfxmxzxnKsT7qmtRbS5/pEHSjMb14ptV9CZ0el0qdLYO2IMDE1laBJ9vv/3Wp4TcWue/wqRtuPwaikcj/MJIV11hicI6xR0AmPsZ7IMBdG2ues7a8dsd11/Iz3ataf/YF53wfcqH+rx0zhuiJuIAACAASURBVN/3HavzuBZH0xCAX/bF//1Dl7z+PvzfP5z4wr0MWKHAOhHuHMcKMkY89M1B3hzWhqDY//jHP3BZw/wzt9MwV0NvRiD43nIMBazEZ09coOvZl3+h+9easjGbdg6zTOxPjjilXwsa1oLtWxvAo741AjHBNiaN2Ef2+cS2or+rwVYzPX0bAtjaEVsvGO7gErb5gLUAvnYLSi1QKm8ggMtx4nEvLl8VQYpffzbHZpCckp5l4WpdccgVpLAaDQpCPi4RhDsMGuzxx3jx4EeyXmLhwqNn3GGYnX1D8YiSBcTAa17nvoaAtgk/c8sxscE/gZirib4Sn0b2/IY0sDjMz4h91c6eLzyedoagnd7unrA1dgt/U8d87ijhmwPdsp3uaI7eFQJC4LUIsFc21DqitkXSDHfxyDFqHmGONxOsF4VARwSKfhe2oGG729Ui7P45X+1gHAwc53NjCGKOczbJMYQNGqmwzMls5rD38XTUnKsq+AlFFWLItgljRmlsl6zd9mQ3WvsURw6KUNTWqfL3Eci5c8majzw3UoXABctJwXpEgrA+hKg6NjzhX6RxXOSRTyolVW7fzOJwJ+PBF66MBx8NpOcYD0Gj1899VXeQeelQcka1y7ETg+hhTL7ujnmOl1y+jUyXpydNxF0AQSVvVtFeGL68HqnQqQpgS9be5rgOJnBS/EkHs8AgzxQmOsk1s7HPr6rqG4n+ATa/EqVjBFw89nrUFl6DC2z3lKvycWFVJigBj+nZmF4M/pVju3J+z83V8Ib8ZKeG5zVnEeENCIvHFRDAmUkc90VEEQHGNcerFVASDbsjEHxvOcnO5PXHJA1FiwiBI/LGqGT9XTL9ybFIcLJFrGXgiEt8PwWcBeTHR2KSlbwhk9TJwK6eg0xwTwScLM0gc5DfrhXcwBKrKLY9TLuZ5c1bULbTlpUJJi+mHxd8mACOHV1RHDIQgeKQASCL/wxmojYLVkHIO1JWELIKPVkvObjgKjK3I2HHda+vweHCl+AmINCGFYGtZ/wcvGR+btUgl09We6eYNp8w6GlgYVDyy6wf+7Ktd5+XKz2okz6yCy7mrjlnfUE3s7bai7bGbuFvMtquYz6G4r020J0bfnP5Boa9Hsl26oWk6hECQmAcAuyVDbUUDBp8yYH1/ofia/lVeSGwAgL+sSjSIrxPth2MjuufRhjj+QwaqchFEcbtiQG8k1NsEaFYRLWam0CYmIG09kRBMz3Gi1WnFIx69KgXAlUTN7Nu0YuwmfUwpyMCeki7KHhrqZ9YiMIxJ3yED70S60MYP7HMjH+Rxsf3MJJjfQi7HrF6tBTZJxEj48GXpowHH40rPdp4iFskc5ZVXX5vE8npzWKMbdbQBDkBVc3vRTIMXvo2VKTEFZjz8TTX3JEJQ6x3+H1ERe8QrHebEZAKNUM388VinKE2sjSTeL+tINrz6dMn/2nHNKnYGOtqjxJh5iIdahxb0jTHy9TfB9N8AN63b3NNk+LLvW7nM0EJcoa1Gxrx1L7xzd49M4KeBevMbccPRrYFKRdJQqCIAEYArDh8/vz5t99+w5lJ3UJSREwFdkegOHTDul7h0AWMyaKdH58YmSkdWLzOSLhzSh+cYvDBEPTrr7/iHCxig0hj5pU57UsTH5L1f+bScIXmR/kCO3zaToYcCMpfEwGsZsZrJTA/eh2iY7gujv9XJTGdTOV3yhRbvLkF5Q5tejdGAIc/48wgZ2jwIWir+0/FIWshVRyyFrFnyysI+Sz+aF1ByCoRyHox4IKBZKvT9S520HW5ICw22LDC9XKn1ZgB57ull7hfLhGjv/iPNLD4aBTTR8a+jM5bBMQoQC6APjU+GJTj0ZGCtll+6ukB/qaO+dxXntcGuo3h96mxUbbTfX1WDUJACIxGYNSVDUxAoYE3cmGAvBa6gQC9IgR2QYC0CO+zwxxudK3ArZ22T6i4EwhUGeajo7k2gXPF/hpJ7nWQN99SjD/zEpMH7z3OZHLAeHCfd/KtO9uekhW2ZQ6apNqI0VtAgDkY4IAiA2Su/C4JZodEwMvWUOAiBpwvwqZMW/oYqBFt//DhA+a1YswrwEc/axGQ8SDjIdaZocZD3FxbzlKq67Z6t/HS/a1BNs8jjrlxHUazBXsfcGbcuN/KwTWcpKIHi2ll1qRCK0vH0WYM4FeZQXJ0BHRJ4HiGP8sjuDEuwEVGq0BDA2uYNIuAo4zOu/LYQjf8wm1yQQ2MPRNvrPSbvplmghLLRiFsk4zsUzcBXPz14Cyio5bx+FxhJYTAOgig12O8xeZyHJBGwPC6E3Yd8kSJEBiHALS9OGU3WyPdyS5SgjkaywTd2yUr9JHsMiHCQcDKb+2taiS1BxQr6sPFI77hNpPZwJifuZNhJptq6yYC2M4eXDEDtxp70nAl/c2a+ddfuwWFh0glSQSY7ZRbf/5EcUhSE1wxMmZCzuOu2iuhOGQAyM2fgd3SJhTQoCDkHUEoCMmjJ+vFxgqeo71Zzr2ORQGA6X42JGDN+v4vasBFddP22DQQPOcVw2ZgxslBRNqDzKBGN6pWA0utsPy+f0zsq7jMXYvSVf6RXXBtpMZvHSnomM0Vcoy54yJvkH724h2jqI75dAGT9MUOC3Qb+i/bqYteqRIhIASORIC9sqHWFawtT4JL7oX1rU+yZhUTAichQNqCXViucjBWI8zfbd8FDVTC+DMo1iUCUkszs28gt3+32FawUyFXfqYO5GhQ/oIIkOsQF+XLnhC4Ayz2FpPL4a4VDL/zb35xrd9J4EpFWHS4iKFqEMZtODAvn7qO8Q6/u7w7c3yW8RBoxWuNhwCHtp8Lqu7Q+2VqHe3a8qQUHnHMjVmDuTGNZK222CCEa8lYp3wtILXlSU4fUVGSNhWzEahVidryduvuqVTIQdElUfR0BsmxC/GukuCzLUOXV40pz9GDRJtrDPXG7vzcvhNEq7DUqvsafJyL6cAOabNO8R1mRu7jwokgoMhps9YxNd8sU3Wn8M22Nn09GXnDUEBOeZtyLbKPRACfs8bn67GxDIdVsLlcOnyklMWUgUBglCZLjjMYks0ZmQwl4GhoJM0gz3/ErJ/65ZVuQIC0k7FOPVMluhjzDWjolY0QgIMcrODAikagY/ISbUBDDkBm4M2925zPDKHNW1CaqdKLOQSY7ZS5qFGuzqXyFYesFQcTj0KdikPWAjuifBe7RUHIm6JREJIHUNZLESvYk+RK08ePH4u15Qqg1weywJD+4OWJOTrn5xszYDDezqRtiwXTmYAEbQXKHDx1P+UWOSj8BOO4+eWnpWvVvrY8yQi50MD4U2SLg4otK+hB/E6udnd/U8d8einMOwPdsp166Y/qEQJC4FUIsFc21MZea8vzoDPWNnMtNN+iSgqB7RB4JOjAoLTanm/jxi+GnbgMNpGQMbuhn8WLCXM5xcE5uX/XvZ5L4BA18yIG8MnbF3IEK381BBj9cTQfGVdquGWw2J0dYkslsJ0an+aIo1cYH/BlPJhw2HWNwRkJ/Ax4hM+Pd3VrwyCByngggZXxEANVNYbHr9/MWVB1uyuJD1EwMPqPkuna8slKkpnzHXPjthdMEE99CCLAQTt1alWutnxSG5OZgWiSZRQ7SsLybGatStSW57mTCvFYFUvGxn/wyvqD5y+//OIvQML8GPrtXGZ0goo204BNJ/Cq0Aq+pARe0I+wqAz/CzYMOG2uNhDrS37izLC/O6f5ADwTTmyunJEFY9Lf0TqGhjtlDEPxqhaSulP/7u8iZJ0cip8KUO+Op+jvjgC6MP4wyGCgw8SE6Qkb1hEsRWbcFjNexW8pRwicgQBC675RmmQKHYfcYZx8vW8mKEl25KAVxhAKXun7c5xf2ZfO3WvDAjF5BrhhvawNnMCYh7qutpOhjS+91QsBWNHQ2+CuAYwYcKgnO86v3YLSS5Sqx0cg6Rv6BZDGcnyQs9HPIoOKQwbSVBwyAGTZn4Hd0hwnZGzv5soZ9BinXkFIBsnFy8h6IQX0/fffMw4pZre2vRAYOoLrHtC/yOubSRb2LWbEK7T5ZE2xamC5IxdmqLlT/513a2mrLc/ThhGyWJgxnouVjCswDpxxNO9V89b+po75dFS2dwa6ZTt1VCFVJQSEwHsQYK9sIG8DuoCD2TruOCVjExf3K7xHwOL0nQiM64AxnvyC1oLeYPexglnbuDB86uYCZjdMQ2SW+bAPGF/wUGWs0sqZj0DVCXxGh+ezcL/FYMcPU+GCg2qRbFzUnbyqE1uxsVCEFaZrbMRWJyTwE8MRAp2Bqw/GEYUvtqUCtQjIeCARk/GQBKrBeEjW05C5oOp2VxIfFjnmPhp+GnY4Tpn6OXPSwSQ1p9GVW5GKriydLWiTCm0hploiizPj5KMOtfSjfBDtqVLU2ubg7BQRQ533AyzwueCgYfaEIXd9qHx9QdSCOaF84Ms3H4AP6klSPlTxmN3SK0chigHq4h6aJObHZObOPd4fSY6BSIx0QQC3/wR/uYELxRDx+/XXX3FzK/4w9+EPsUFEiTExYXrChnUcmg3m34tIfEutKpjchTVVIgQWQYD5luBq8zVDD/lZ0XFS0IQ4Dtug5ty8EBRjVD14pe1n0BBJXltbems7BGCZ4NS6f0MfWMBq5iNLIUmjKAnpYVtQkjwq8w4CpCH9lCLdYc29W4yqrR/+Crr80OkJjlgRMWB731hSHNKpaHMiCB4qCNmM5M0XFYQkAQyGMuOtpyYdZvPhHMMvd2lpABogxTpOkFn8GdzXgI0Nix82LnI0rQAA1+aTaWiTDWlgIYFKFrtvziWr7ZJZZe7qeJqN+cqCtinf5WnRe1rZ39Qxn75qRo5dQfy5Lw1+bUFDJHl+DTfTsp1uAqjXhYAQOBUB9soGBEd4Sw67bcbhxVzZMPS7puNYU81CoAsCzPaXLg3VVjKZsGKUvJZ+pjy5r4gJ+zLNNZRhbsRndmn7TWPLAvnKZB3wiVR6ZQRI/blYOFWLqkC4oGhehX1KGbB6lIz7YIcTtmInqcKtDRi1glAXfvJR+GS1yowRWLZnTSZMxkOsG8gZYTwkG2rInKwhJIVDvdE3O+ZFVcTMOH/hPAhQrLz6QirwzWJvVtGb0On1CwGp0JGaMHRmnIBYEPTAnrahN0aRvuGaVtAEcazWRHASnl9A8RkhDZihQYDgJJJPnkuvrHXFW7SCwIJj6iWJ5MAC0Nb5DPtLBHE2m9AoxPGCPwQDk0sh0ElYfUUNxK0NyZFn/k6js2Un7nZBAAYDcwNRstc8yCNDD6bphpMnHZkaamV1pPOAqjBNMFxA1clDxUxtRpnAmNf8YmD1tkfQQMSig1EXu+Byq5mj8XnnFpTRqL6zfuaUZrDksR1QikNWiSwZLohrYCy6+C3l9EUgsFsUhOwLL1+bgpAkVrJeSKBQDLsLyNEYX0iqcpQQWAsMWjSkzQxONNp84qDYJaGB5Y6kVo59aX/IHckG764s6IDUTX/u628GO14M/OX9GeD4j14Y6Jbt5CuA0kJACAgBEgH2ygZUh60Ayb01QUvwi4buWw2aS/58+Q68JCbKfA8Cy5rLyxLWSzdwty45+DwIBTOMk4Fgh1twN5vLjxOPzw4xScpZAYEqlXuw+4zDquFmbuCw1zoKeMTqUYwhBqXkDid80gH7tnNXM+Ty4/qVQyKwbM9aljAS2GKx1xoPRWTIAsdrSBKH1zrmjB2L9Sd8jjWJ26BMtOh257RtkBpE2IPVvlZFH8T8sKalQocJFOzYoRI3ii7LePAFs9HHeJjd88BKAZYVFAZ+q3/TAU41FI8fJ8lmPFyYGeOCAGRQYmvbe989NEmdqc30FdW9u7VAHRdKrI9AcojD3EqOPMkvBEClk+HE9dEQhULgDgLkxvTitrk7NDS8S9LDrzM20GC/AhNunJVlN/3Op6Q/RSr8HQwRfPB9VZhGbcb8HRr07poIQDcwdvnqATo/f/5MbsXuzpRWkbpD+uYKk75hAAizEBO8stTPoPMGtCkOGQCiOGQAyLI/FYRcVjQxYS8PQl6AyHqJFcPOwXHlZAQsfgs7EzAgxPlxDkJnwdoWbn5BQ3HJ1+YwNo82n6yjHhpY7shi/diX9ofcka97d31BO1L3Tezrb/Lhd+1C4fXzbYFu2U68bqikEBACQsAhUHFlA97BNY3GIQSEthE7GH1AYv0AugNXCSHwCAKMSfQIYcdH/YJApwEyuUXJqKH5EbPdJLhht9hWcttl/NaymhmTqpzJCFRd2XBkRIAfPZxoSG/flX82gRUjLGMkachtvMP2OGMsMh4lW1FmEYFlh2gZD052hxkPjq+biTVV1w7Q32T5ev2djjnZC7DMAIuXPP9zXxzY1o9pDtvafv31V6wj3q/wjBreqaJnyG4RLqRCiwiiFxm7b1IMPNYffvihFzLJepjd8zponYRufmagG21+OgyJoJ4kIzmfOlm4NpPRusU3+nz55Ze1XL+qfDKKopHkVTrwILMI7Hz33XcxAeSwBucuGTzEdIyPAsXVKkcInIoAFJ6Zr8E+puylQCCju5iqnurUa0YXlxJiX2KSk0LcBFbNyJNI8btkTjC/tBnzZFsqthECONsWWCnYn4bY74PL0/wiMhk/HyGOEVtQRtCpOpnz+Q8qUhcBKQ5ZBSNjYSp6UAXpoMJB8LDNblEQsot0FIRkYJT1wqAUlMHtYMa5DFcYvjMzAmCnRLCSBUfs66+/dvUoAQRIm0ebTxbRFg0sdwSxRexL+0PuiPh6dwtB32fz2Rr29Td1zGeE5rwt0C3baYQWqU4hIASOR6DuygbAgUMICOLD88eS/3V7Av5FfBaLmogIPHWz+PFyEoNCgEeANIn4CruUXG2TUBemgkpwGW2Qk/v5LBrF1nHOkN8Hw59M00peTh9eno9wG4/AqXElfvRwWO21lIKloOQBZtiQyU1OP//8c3F/wFM7OJ0IDkvIeHhKoHz3L07fQ1kotl5lPHQkdU3V7cigUdULHXN+7kNo4uPHj5hieEvVgJp5hBMIzLZUpqpjyrxQRY+R3SKMSIUWEUQXMpK+gKt5/T2O/nZ2RDZGf4PXb86hFCQUYAkAeepnsFua2VIZk8rskIDvzBtCcRPFnICRZPnFta7YMe2BKMnyMZm5+MmbnaljhLsLIzj6GEcV0CvJBWV8JyB+Hbx/++23uyAgOoXAfQTIjemwGYpz4n1iamsAVcwrjFHE1FNbRhNiLWI3yyOARq70DVWJ4BqU0fb2TdD0+jQEYJwEZ9tghMBJJ2+fGUSnVpEGAfvOaovr74CFHKWXBdB2/xWHDASnOGQAyLI/g9idgpAPSqrocNmj0IOUz2xa1ksb2lgYTUbAgtoQH0CoLcj0f8LZCe4gQ2zffsV//T1pfs1Fm09W0AoNLHeksEvsS/tD7kgZ7+4i6JtsPvu6bekt62+ic5G4Lb4fgORiWrG3BbplO01TLTUkBITASQhUX9kA5rEihaN08O1xpve3337Dv7iXEZtmijGpk4ATL0JgWQTW7IlMSHFZSBnCcOzcdsb8Sp5d12dkwazMXRzxO2YUEfB1QGmHQLC46PKTiSMjAjCo+NHjgoW5MzsJ4COZYDA3UOQEmivv079shMsncqO0jIdHhPVa46Ej2muqbkcG7ape6JhXbUKCjYHtCFASbEHAZGSDqacjEHihio6A8c11SoWOkf6+Xxu4ROD7a6N9MdI9zHlSx+jMjozgSEPb/U2M/xvssOyODxOZ2V3rdh+I7gg9dyaHCRHfaVfvCgEfgU+fPvk/rzQGQPIy3+TrGLv4fWZx68oRAnshQG5MX3NsJ6kir6XoLrjdD6Z2B2RChcGR+FyLjJ2ce7eYjw+l+mVGO3p+W0oviwDu/w20DuMDtky0OXq92NQqUi8kVQ8QIFdJdt/Vs7v7rzikemsRAQUhixA9W2D3Ueg+erJe7mD4+fNn5nW4VEZIDasJ/mwCl5wMKTBNH1ZGm092EagGlpuS2ij2pf0hd2S9kaDvsPnsu5taekG8y8Bw94CAwdqgR28LdMt2GqRIqlYICIGDEWi5suFgOMSaENgdAXLjy3w2lyWsFxTM5uarLfJ7Mr0Ii+thCMDtsPGLyRyecUUEkgAqk1chYLX7CYGkuBt2Iu61eyzY+uaDkAzx4C6w3HEC9y7GsZef03ZQdEksO0cvS1gX2FEJPwAyc3cvqpL1MATwxkOyiYbM4zWkAZPjXyEj3T4O2JGAtz58+IDNtfhOGq6bxETjF1BaCAgBISAERiPgbw4b3daI+v/0pz9dthAcUv7m+DZKiq7QVS02rLTVr7f6IgDf/LJIoSH8XgefBpyXYKzooUEAY3OnT+ruAZndByJfFrXppI5BaRVXqUVS5e8ggDOQyaGMvJIGrye3AaFO+Xd35KJ3d0EABgNpJa55zTEZwcOERZolfQVHkte30ZfXBq+KjDaPU4ngzFJyknq5mF7FPswJhI6D9RpsbIAGPm4zB1QZcmG6lfH6/UcMAUnf5H7TqoFEgDEnDnAVd3f/FYck9fltxWCrKAi5i9B3H4Xu4yzr5Q6GMEoDVyVXG8L1yZgYvK1gxsc1EI/btDkuHs/X5pPHRUASoIGFBCpXTLGvHDKH5UvQEwS6qaXHj6I65lOrRW8LdMt2qtUQlRcCQkAIHHtlQzIkIXkLgeMRYJZCHwFhWcJ6jRW8S/O4Y8wQQDqWOPPGq9Oae8V4+lVyEAJ83wEB2J47iIwHq60914EuvNf5HIPB5JEP5i5Scj/3g2Ldq+ll5+hlCZPxkNRw0nhIvtuWuayGtLFz6lu9+suFD2bA5NzBoIf9oJiSPn78CKP0ur7h559/Jr8rxdSvMpsi0FdFNwVBZN9BQCp0B73r3fUn9O+//x6C/u2336piIG3IMA5y81TYRpLeMhCAZQJbAroBDWnz0w1/2bU7OgjAaB1oWH9bpz2YMKEGh/lhieSxKCY+fBgOYudxBNzRI58S6CfmWT8nl8aAGXdzBCJ0yDaHmPJPQoCZrC9+1xze+cVBfM1+vuAQI5rfqFokR2/MHSOw+uWXX/xQNjwsqcEInHepE/cyYPAMbGbk8GPvUE55Mh6fAhgC/K43FDdVnkSAmWeTn1tI1rZpZuxTrMaI4pCrSWQRehSEXEQQFxn2SPLmIOSFj6yXm+qKg3+MuwSzKt44h80PwVejcAGEnB1DItp8YoCz1CMNLDfFoXHgJoDB68vuD5GgA0nN/2lbifPpuVqs2uLCR/KfYmfBdhnLDWSfEeiW7bSgBookISAEFkfgXxenT+QJASFQhcCy5vKyhFXBaxRmFjiv1x+HgiEg2JeQY5wPh6GG9fd259hU/jgEqr6Qc+QNjkCA7G5OCqSH78o/m/jxxx8NApJnWpjo4XfffWdUq0e1CDDzQm2dXcovS1gX7lDJO42HXuihnuM1pCNWJ1X16dOnDx8+3OQIk69/QhI2BjZnYzMi/pXJehNbvS4EhIAQEAJ3EGDsQ13ZcAfh1d71DZIcbaODAExwT1qXk84W+bmd4lV7dLbgNEckPEdsk2LCTbkalN8FAbhaGPTi3eQ//fQTBrqigHKvYyc6lPnIe367wK5KzkCAmawvTtfcFcpTBU6/+eabmVI7ctVpJoDNbWHkx/hffB2DPPbBdw/WBRtkR9vbRTZV4EEEYEXght+YAGhFd8WLW2FymCjBVc/jyyUMAbVr4gxEKsMjEHxzO/miZsYkLKdmMiOMIkLHSF9ByGNEuT4jzNhyccEYD0P5ZQh4xHrBzQuAsThxw4PGRT9uVx72H3777bc+YthZhwsg/BylYwS0+STGZMEcDSx3hCIL/w56G70rQW8krMmk8osLIGyRaNhkiG4297ZAt2ynmwqj14WAEHgbArqy4W0SF79C4BkE+B05z9B3r1V8Uo//JgDzhYF75BTeZmSR28sbVM37co9zHVCun4sgwKsQCD5yPZhZGQ2EtdfuMdzYHdDvfhqBQjwyFp+wna64jdu1osTWCDAT1r4MvtZ42FdkonwRBDAFYCL44YcfOtKDScfNOxh5cHcDZiIcJUpeLdSxXVUlBISAEHgJAnaEgdkV9xKgcBjJzUcGy0e6xga/Bz/C6SAmnPjVV18NBYGJzEjrhopgdOVJNcNokzycNpqYZ+uHJmMfiWJKD0oB28QxpgWf+wM9cL6Yi33xOoQYj1rYj44Yy4N8qWkhMBoBxkS8aFjTtOapijv4aGx52kZT8rb6MR0nh/QYByyi4RhSnN+cgynD71OIBOoUUzOYu7+Is3DBqTbHEeLPK9zaoFUkJxEluiDAHHXD4kiXth6sRHFIEnzFIUmgziimIOQZctyCC1kvvcSEvXbMRyxwER4cK9xkilEdCb917HZwtzn4+UoHCGjzSQDIgj81sNwUimJfNwHc5XUJeo6kdvQ3+ZC7jvm0adHbAt2yndr0RG8JASHwWgT+5bWci3EhcCQCZx9uXFZkVVfqPi6jjs65v6nFls7jXNvk6elTCPDhAFAYrC48RXPfdmuvbMAd2BvdZGmv9Bt7PoyLHoBA3/15fQW6aW0aoh8R3GuNh45oL6u6doC+IwKvrQoTwTirAEfaYJ9gfwPmKcy52LT9yy+/YEZ7LdpiXAgIASEgBKYhQDrIulFomkRGN8QEBLCxEsve4yhhzkij9XGm1zjWgpqT1xYEZU79KffESRbD7AsvqnDsL5JIDn1YZcCZSYbCZMwQARZFCxn0VGZTBBCR4KOIa8bK+L2emK+xEX+mpNZEbCYCD7ZF3k6enDjukI2gn/86SYb/itJnIADjIXdfAxjEcLSCbvDjP2h+fEDruAXlDB1bjQtYFIxfjCjEapSLnkEIKA45CNg1q2UMKgUhe8mOGWx7tbVgPbJeegkFiwKfP39masNFqPCjEcD3dQ+WITnOM00cX0abTxYXsQaWmwJ63FW8Sb9eJxGQoEmgXlhMx3wmCJ2MIjJ+WRW1TwW6ZTtViUmFhYAQeDkC//os/JRXvQAAIABJREFU/4gXwKHCH0IG2Drm/4vMizY/mvAstWpdCAgBIZBEwI1XyadB5hbL1czAW7Vxit+SFcCln2cjULVCgGuhD0OD3Ivsc933o+J+zSPStnyNPR9YfMKHPhDI8ANGKI/P2pynBiOQV51bIPBO42EL0byTyO0cc3wQBjOCPdHcFyVMYnwA9voGLDY6YGLSZ/fuo9pWw3Yq2sam3hqHgFRoHLb3a9YGAochM68ZbpSrR4ldELhsDJtacoHfrsR4ymgdYnpb3B2JiCsTzzTQOPWRYPElC0/8ciX8TKVnIoDx5NOnT/EJSeRgi3lxtMm9jm1JeF23Gs0UpdqahgDzQWxHzJrrj1UGPwbqofdVOayuxJqIBUSe+hNBNuhG0VDpPncHt//steh2qjLM5wvqV3THUAA3+T4bDdYq0nzdOLhF0qKYOQs/gnaVWfIIhdMaZSJCikNOE8fohoqzHghQEJKXgoKQBlayXgxwah9hLwS+aRScxIsrgUv14cOHIB+DfDHIFrzy8p/afLKyAmhguSmd18a+3rY/5LWCvtlB+r6+oL+JjsDzqGM+PFZByRcGumU7BTqgn0JACAiBHAJTr2zAtc1YBkBEAAfw4EdVuVI5BpQvBISAEHgcAf9QcZEYbP5Yf/8H4zpWcS1frqgYLyxAfsvxQubI9eDaSxOxSrrXmkqw9S1QcvsrndhjDQ25TEe8eH3qPKhBP4XA1ghUTaPHGA9bi+wk4s9wzOcEf53cEcfAH4xk3B/0zTffuHwlRiBwhoqOQEZ1kghIhUigVGw1BDDRFEmy3aji6yqwDgI4/MMQgxPITLHmMtK6Zuj04r4IFI+G7svaLpTDn8JxkXj8wYgHL6/IhfF61eazYkMqIAQWQaBqNwWztLcIXzkyqvjNVcLnH4AYz+yCJbHmVTyABLKxlNbrLm8Y4b4lAPdqr0W3BYW4HUkIGUHu5OoMVPRZJSHpvKSgVaTttHEywYw6HbkfYzLOGzUXe2Qx8YpDxpjsmKMg5I5S25dmZrpx3Ml6cVDkEj/++COG6ypUURUuS9WtpjlIjXxtPjHAefZRVRfQwBIL6yWxL+0PeYmgYw1Xjo1A1RCqYz42mPbTFwa6ZTvZKqGnQkAICIELgX+ZAARGZOyhwWXMuMTr48ePWHlFKGHyivsENtWEEBACr0XgvAGNuXOximumwtfqz2sZZ5aBHTjnrQdjD3FVQARQ4IyoA2SLhC1i5jMd2C2HrXj407a5LSQuIqsQqJpGq2p+qrDm+qeQ59s9zzEHR5MtBOzqxtdfMYWRO5x46agkEDhPRSXWyQhIhSYDrub6IoCtJIx9OHni68ujavMRYO5w/Oqrr0b7wrbbfhG8i9b94x//8BFW2iGgfVoOiiuhLUcBII/8xN7xuF2MSKSflXwd0+j3338fV6scIbA7AoyJuDuPPv21iyb+uw1pxTMbQOv4CnayMrXhoh+4S0zJYplglQ0frS2+ogInIYCVWVwQz48zCAWPvkTPhve8KUCjri3xoU/xea1i/eggxTIqcAYCikOeIUeSCwUhSaD4YgpCGljJejHAaXuEcFlVdBdrCvr4RBvUeEubT5qhG/qiBpab8J7thWl/iFOPswXt2FSiFoGqIVRaVAuvX/6dgW7ZTr4OKC0EhIAQSCIw8MoG7K35+uuvv/jiC1zTgPBf1ayfpBXRh+sv+VSZQkAICIGnEDgvHM9sXb0/qj8lL7W7CALMwQBH6i4nBBzBxQSzMupXApd+9FENv7n7aex88r9WFFSoz3QEgOjnCxF4p/HwQkGvwPLZjjmCv/N3V8MMxm5dhDt67RdfQU8epOFsFX0Q2Pc0LRXaXdaG17A7a1X0kw4y7rOrqlaFl0WAkfjo00F/+9vfGHzOC8gwXKvMqQhAn/WVuRWEi1vwgkOzF1WIfzJOVu51fDCAHNlWAEE0CAESgQNW4qr2eh7ALylZFQMCGM9JU7N2QS0Jb3CROvYdyb1KAnVqJsLIOI5eO8jAccPHjZ/CRKtITyF/ZLvMZSVvWL5XHPJSbyYqhZKaKM8YDRhxKwh5hqxX4ELWS3cpYKPgn//8Z7JaTOVYMyULq1gSAW0+ScLybKYGlmfxX7N17Q9ZUy6iakF/szYOJiE2I/DaQLdsp2ad0YtCQAi8BIF/7c4nFjuxLaZt3RSHhBE4wL/XH5bwkQgOKOIzKai/O9mqUAgIASEwBwFsAananzSHKtcKyMP+GOaDVFXhMFTrmlBCCFwIMEuDDqvz1oNrLaX551Ed+G0Je+eHPtPRhqreei0CxxgPr5XgI4y/xzHHrlmYr9hONHnxA5/4gzGDj1Mh7P6IiHdv9D0quruklqVfKrSsaERYGwKMg/yGrfNt6G33FrNvEi4A7ocayhqjdfHqzFCSxlX+5sjkyoHocRIPaoYCIBJFBr2Dd/VzEAJYgMCO8yB+CJ8OtzYwg2TydZAKxxBW4iCaVa0QeASBybGOR3j0G61aefRfbEu/2UJoQ6z7W1j5YoxSLKgxK9c2ecGq3A8//GCX19OTEIB1ER9GhYsdmCJJlqEqMCPXv/YLA9rKlj/IkzWeVLBpmcw5DS3fTxPH4w0xk6/ikI+LqQsBjH+NIVpByC5oX5XIxeDBlPVCYoUNk7j5lPFfVrYGSWZXKKbNJytIoZkGDSwxdCdNTNofEsvX5ZwkaMeUEvcRqAq2S4tuAv7aQLdsp5uao9eFgBA4G4GeVzbgmhxcpsAEdn1MsTDz1VdfIfS//iqXT7bSQkAICAGHQNWWKexEPOPweRXXDislhMCFQNUXz85bD/7555+rehBWX7Y7DoojrIa2nydTg1k9EgJJBKoGgWOMhyQUyuyOwAsdc1jX2HGInQrB3uvu2AYVoiN/+PDh8+fPZ5j3AXfjfr5QRceB+c6apULbyR27xAzLp2qdeDveeYKZiDqi6HyFKrkyAsx3seIDRd05OkzrjHGmO3R7VZjcYYPxBPPpXoyI2vMQgPsWnwrD1XhQTsbDwlgKdyyABY4hzvQ++DXsgB79FAL3EXibtawJ/b7O7FUDBnzYKkW5Y3gnZweD/SBsiEuCjMJ6dBICsA3ibwJ9+vTpm2++wRY15taGp+6EKnYNX0xaRfLRUDpAgNyYccamTcUhA+knfx4WEUryqMwLAQUhR2hC1QQ9goCV66wCR9YLL0oYtBi6i6M3CiAmdv+2O56wU0tq88lSktXAspQ4niJG+0OeQl7tBghs529WDaEBs/pZi8CbA92ynWq1ReWFgBB4DwL/0oVVxPcx1H78+LEYF7iaw8orbhLCWb7ffvsNlvS1GNaFElUiBISAEJiPwNu2TM1HWC2ehwBpMFyMn3cuJd4bZIgY37TccUHF3uQUb8g2ENAjIXAkAjIejhTr40y92TH/3e9+hxuRfv31V9wIOVkQiIQwn6mZTNWazb1ZRdeUyHZUSYW2E5kIJhH45z//yXzt8DzXmMTnvGI4kFxkaoJJw0RmpHVFSa1fIPl1NWbMWZ81Ubg7AjgShpXimAvyzhrcb4tbbuPXEXeF0RjnK0cIbIqAdlVuKjiRzSPAfC0WtQUXLvD1XyURu/N7E6xcxBJrK1H5HRHAZ8PjNVncwIstamCHOciKYjCer/KTEdAq0mTAD27O/tDCxTg2JByMgFjzEVAc0kfj+LSCkMeLeDUGZb2MkwgM1+TNvEGLcK8UFgswafupzSdtuI14SwPLCFQ3qlP7QzYSlkgVAkLgzYFu2U7SfyEgBIRAEoG7Vzb8/e9/xyoXzt0xO/xAAfYaYgEM8V9c6HjGDc1JWJUpBITAqxBI7nw9HoGqcNg7ITpeB+4wSJoNVxOHnRDAzrCqnfH40ssdqJ961978oW0fT8lF7a6DgGbGdWRxBiVyzC854tAO5lmYqTi6M3OuwZkiXEZ5hi4N4kIqOgjY91QrFXqPrN/JKekg48bkd+JzGNekzTBa3OTGzWMCMm/2v5JWcVVg6rA+KHaWQgArxbGK4kgteSoSt9zGr4NB8tKHpaAQMUIgh0DVSlyuko3y38bvRqIZR+r//t//m6kcBw6xxYgpmSwT3PKTvDMo+aIy90UAFgU2pAVHVXHODcuXzttCMJm8tQGXhpCuXEfE3uzFdIRRVQEB+0MLF0T/63/9L2H1EgQUh3yJoMEmOXO5aXEQMgpCDgJ2zWplvYyTC07BkQM4Qvp3XKdxLOxYszafrCA1DSwrSOERGrQ/5BHY1ehhCFQF2zXe3pe+At2yne5rkWoQAkLgMARuXdmAzTQfPnwIVrlyAOGyBnzxEscnRkf6cgQoXwgIASEwCAHmFttBTataIbApAuRCwsXdYZYDeZPixTuWUnZkH8s//geLAi3FmKnvFwWY6OcLEZDx8EKhj2NZjnmALWYZHN3BAh5CENiQPeeo4cePH8ldRwG1b/gpFX2DlIfyKBUaCu+Eym2zx3AcJtC2SBOMg6yt84sI6z4ZzGLKBOuF0TochJbzfl/ij9eQPNAOqrRz93HRiIALgeRltTgVSbpXyWOWT30KWzIVAiMQ0EbJEaiqzqUQgMGJfUQMSZgdmGJxGQQJ/ePKcFF3XHeL+VKOjQBWY325ozDcahgJwYeF8IEiUgNxJ9RkE9oOp9js66kQ8BGwP7RwlcSXuvxX9k3bHUdxSEiWiQgpDrlvF/ApVxDSR0PpOQjYg/AcGg5uBXYsc/ccJrsJ6wsH4xyzps0nMSYzczSwzER7nba0P2QdWYgSHwF7RJK/6WP1zrQC3ZfcZTu9U//FtRAQAkkEGq9swLomQgDkmUOEAK7LGnBxTpIIZQoBISAE3oPAMV5Z1Uaxqrv63qMMr+WU3HF74XPYejDurqr6kmFy1/L6mmPv/Dhmz8f6ghCFxyBwjPFwjETWYUSOuS0LhCBwdwM+I/Pbb79hbsImhqF2hT7lGotDKhpjopwqBKRCVXAtW7gqerAsF0MJY7ZKa4/dUBHMrDx5ujgggDwyFLxV9fMwrSsenbL30FRBt13hnAFsh262Y1ME74sADs0mPztDule53er8pQ/7QifKhcCRCMh3OFKsRaaSE0H8VvOVDcGL5B6nmADlbI0AfGosT2PHcMwFlm5z15z5hbFMQ9on/lvT0lpFmgb1jg0F15ckWch5jsnCK2fKlihK57CIUJHfNxdQEHKE9BWE7IiqrJdaMKF+gWuTqwFTP/ZI5J4qvxkBbT5phm7aixpYpkE9riHtDxmHrWq+j8B2/mYVwTrmc19DUIMC3T6Msp18NJQWAkLgnQi0XNnw888/f/jwgYnpYyccwn84IKHLGt6pXuJaCLwEgSqv5hhM3rzX+RghPsUIswzsaDvsXErVVjCcLN3UgrKtxGP2fDgtVUIINCDwTuOhASi9YiAgx9wAJ36Ekzy4iB0bc3F9A+6UxKVIiJL3nZL0KdcAdqloAIh+1iIgFapFbNnydvRAS7/YZsfc63eYa7ysuo4mDAslzI6xCQeBmMjMSVr3Zv8rF1myQzej+4LqFwI+An/6059iawGTIzw4v1gujWLJY5YTxtIcScoXAh0RiHtHx8rnVFVl8B/A7xxUD2sF1/ckR/KATUwNMKeDTOZncK6J3DjL1KwyuyAAodvKwxxqBbNwoxCtmsb1m72YaSC/oSEceWLYPOaLC7YtUWWWMLhtV0ZxyO1E1kywgpDN0N188eXT98vZv6k8xdcR6WIWF656fvrpJ1xMVqxTBZoR0OaTZuhqX9TAUovY1uW1P2Rr8b2B+O38TZvgN4hsPo8KdOcwl+2UQ0b5QkAInI1A9ZUNuH/x22+/ZUDB4Qesm3799ddMYZURAkJACOyLQJVXc8wqYFU4jA8Z76sGopxHgDkY4Go76YQAoorMUZyLd9hR5L5kh9U6CftTjcfs+VgHcFGyIwLvNB52lNSyNMsxvyManFv75ptvMC9fNzhg2rpucGB2h9vtYgu4vf3Xfv2kp1LRk6T5CC9SoUdgH9RoVfRgEA0rV0ueDMHi7spciDYSgb/85S/FkogGJD/9WnyRLwATiCm8UUCmGG6t8r8YcPYqk7Ryq6Jze/ErardDAINecJj2YgFX35IHzJKTKcKw8Pu2Q0MEC4EAgSpbWitxAXr6uREC5DUKyfnCZhPnlPyu8dVXX402tm169HQ+Agj8Fu9ZwKZh3CHF0IbNcqR9wtRml6nyYoo+kd2Wnh6MAHNbH5TtmLGxynY6WO451pKuU1xYccgYk+1yFIQcJLLihFs1fQ8i8sFqq9gvgvkgIws2jWXT2nAurniYZrguiNhMkrT5ZCjaGliGwrtU5dofspQ4REwSge38zSqC/Qhqkn1lkggo0F0ESrZTESIVEAJC4BgE6q5swO4W3L/IMI/JBjv/jonpMyyrjBAQAq9FoOr48TFeTVU47LW6IcaTCFStIpy0Hox9xklAkpnkenny3ccz7c0ffT9p/jizIkAItCHwTuOhDSu9FSMgxzzG5E4OtuReNzhg1wJ2h2AK/u6775ptXX3KFbKQit5RSL0rFTpPB+wR9ZggSbPgGAdZPlQzvKu9yIh7gi3BkDHh5oiZ0qnakjKTsDltJW/fYNRgDnlqRQgAAdz+jzO0MRTkkAifDk5c/DpO9uqLgjEsytkLAduW3oKXKoM/ec3QFmyKyJsIkDtZcfgQnwevaiu45YFsqKoJFV4Zgc+fPyNQyVCIwyGk6/3x40emwvtltIp0H0PVAATsDy1cEFUp2+Ko2rZTlVmyOKdt5DGhAHIwbCNAb01DgJE16XHfoZkhQ0HIOwiv9m7VhKIxmRcfvhgRnNogfedphivPyxtKavNJXylrYOmL57K1aYvRsqIRYT4C2/mbNsE+a0p3RICMPyvQ7TCX7eSgUEIICIHzEKi4sgE7ZoIVzRwcmGmK95Tn3lW+EBACQmA7BMgw6MUXPu60HYNJgqvCYckalPlOBMhvOV7gnLQejL0+/IITPvmCewQ31RBsmLMHun1Z21QiIntNBN5pPKwpi+2okmM+VGS4dxII//jjj5jOsJeRDKP7JGG6f3k8RCrq64PSDQhIhRpAW/yVl5+ULkqH2beaPG5drFkFVkOg6CxfBCcPLffl5TytK8ZbXr4lJTeGVMXo+iqhahMCMQJYgI67Kq6FJd0rOHHJSDJ8utrDvTFtyhECDyJQtRK35kdKq6iqCpk+KBc13R0BRORIM5jcsHRRiOtZfdMXCnbSNfHdpXBYhbArEN2tkji0JbZGYliwBoo13zi/e07VkGivzHanTRVuhID9oYWLkaQhvRGPPqmKQ/poxGl/WoyfXjm5GEKuvPIXREBByHFCURDSxlbWi41P21M4NcHNC5eh+6c//alYIUxE8v6yYlUq0IaANp+04ea/pYHFR+PUtPaHnCrZ8/jazt+sWlw4T15PcaRA9x3kZTvdQU/vCgEhsCAC7JUNWHPCXT4MA7qvgUHpfpkvvL9jAiseT18cw9R9WauG9RGoCgxVbU5amfcqrrVLYGVRTqaNWQZ2JB2zHowVlODGa8djnMC+tK0nQftjHSft+YhlpxwhwCNQNY0eYzzw+KhkDgE55jlkRuTjEl+cDkIHTH6v1WiRn/SNSjZ9JBXdVHDrkC0VWkcWHSkpHniAu9Sxub2qAu/FXZ7g6BjXeC/pdKeWiYegv0y45ZChZC+tK3pMVf5Xd9E/XmFOmn/+858fp00ECAGHAHbhJPeaf/vtt+SdC0mVxjw74cOhjgslhEB3BKqmsDVX4hhz1+GmXaQOihcmfvjhB4brqisbgsINd7MyJKnMggjAscKQiOhuFW2wRgKdyb2O8C++dZx72iu/agoo+kS9qHpnPVvvZLMX7i+BnjT/Kg5pdFLFIQ1wDnvEhP4UhGwTenHCrZq+22hY+a0q9otgrszpTNqC+xrQNPo4DFesqOaivj55sG/J61D9t5QegcCbN5/cMac1sIzQxqXq1P6QpcQhYmwEtvM3q4bQNRcXbIks+1SB7i6iebPt1AVAVSIEhMAKCFBXNvzyyy/kkQNEAeThryBX0SAEhMBMBKrW+6s2J83koratKl9OcfZaeA8uz6wOOvaZ1QVXeOUEvzMYYR1yP9Cy/Nof6zhpz8eyIhBhWyDwTuNhC9GsTKQcc0iHPKvTUY7Y8YDvtcKaJb/1h6axjPHOTxZLRTsq3jurkgqdKvdi9OCYOEmDBEkHueq7oA1k6JU5CDDHJPjoQTPNpJWyl/Ne3ESy3WdPmuWbfBEGbXIoJm9pT9apTCEwAgFcYpuMBpNjI668+fTpU0wYZlv4dHG+coTAFghU3YC8pl1dtT6YnLC2kJSIvI8AAuaMAsDw44/KB8tturLhvph2qQH2P2zgBmrxbU9ST2CfjI5UaxWpQYJ6JUAAWsqYB1X2RtDEaj+LUwkDyGpM9aJHccheSK5fj4KQ42SkIKSNrawXG5+Gp7BOA63DjaUOZ6SLZ0fRKK5DJRcFGijc/ZXRJn2MjzafxJjYOU7h7WLX0zdbegw+C5bR/pAFhSKSDAS28zeLBPvMVoXx/ReVjhHA5MWAv2OgW7ZTLG7lCAEhIAQMBMpXNuCSXXI3DPz/5DdMjOb1SAgIASFwBgL8KmYQSN2XfQQQmbDvxeAxXO8rr3UoJ1eCL4L3OiGQAxm3Wdm3GPgvAp+2XUR+Jc+m7QVgfrR8lgu1LgQmIMB3B02jE8SxfhNyzLFWh9v3r+22QGOyyDA7gwA+4hHsCJ9M7SPNSUUfgf2kRqVCJ0kz4KW4GPnm1V/GQeaNxgB5/VwNgUXETZKxV2iiuA9vL3ZGqG7y9jF4mtqtOwJt1XkHgdydC3DHmGpzlz7ggzbSdgZAlVkQAdxFwlO1pl1dnKZ9Bqs24vsvKn0GAuRReTLshrnDVz+YQ7IJz9CT0VxgVbcYxwAN0C5SY+8QzAcEtIp0B+eD37VX7R3jVfaGe2vNRLH/rmkvzQGTjAjNIUatDEVgEVmTZOxlofnmZVKIe7GTZOFmpqyXmwD6r8MuDa7c/dOf/oRLHFwZ6BvT0VB+wnVjjqpdEtp8soukQKcGlo2EVUWq9odUwaXCKyCwnb8JU0HHfJ7SHDJsuFGgW7bTU7qkdoWAENgagfKVDeR9DUABpxcUddpaG0S8EBACzQgkv/6UrO2kJUCea+0SSCrDCzOrtsYi3nqAXYHYIu6rJmWNTckHbEm076c44xoOUqAqJgRsBPhp9CTjwcZETw0E5JhjC8KFD3bDkAFrA8+2R9gDgf5YXINB5fzlDm2ULPiWVHRBoexFklRoL3lVUVv8uP2bIwbMdjreaKySiwrPR8B2li96JrjMR2qdPYwwxtt8fZjcYm6efcqunsy+mtsIAZwWc66fTzb2NpFfbsn5Yrle4LeitBBYEwF+Y3rx+NAjDPKBTZ7TRxhRoxMQIHey4tgSMykEdg5Z+QQ21cT6COTMiYByqCLO0QWZfX/yAQF+sO1LoWpbHAEmEHHY/Ks4pKGTR0aEDH7f/Ijp+wpCtmmIgpBF3GS9FCEiC2CDZbDbEB7N999/H7yOTYbJSFpQDKqryFiAicNNm08CZBb8qYFlQaF0IYkfl3Q8rQvgquQ+Ajv6m/wQahu699F7Ww1kLHqjQLdsp7fpsPgVAkKgCwKFKxtwHQ4TxQMpuJb+D3/4QxeaVIkQEAJCYDsEeK8GYT5mH8kWCFRxvQVHInI0AswysKOBVzD3yoIJPrYIFx0fgluQhVqS7NiNTkrU4qnyByPAj3InGQ8HC3Qoa3LMAa8fmgg+KDEU/KBy3CeFL1MVp7O3dVupaKAn+lmLgFSoFrG9yhdv4sOYuRdHvajFBX8M7xO2z/biSPUYCPz1r381nrpHE65xZCIzvKviKH82YR9P4r8f8iwXQ1uHaiUtWPI02lDaVLkQCBDA7vP42BhmzB9++CEomfwJwyOp2IhYnhF6TXKtzLMR4JcY7AnxKZTs9QKfqu0sEJ94pbsggDEcm46YqoLrGOJX4G35di8MIe1lilFSTg4B8uQbXsc5Oihbrp77+fzA+LZw9H1sX1ID1jKKnB4Wd1IcMidxxSFzyJyXryDkUJnaPpeCkABf1ksXDcTW4gBJxMpyl4UhkhYUTtIA/+jHH39MPnpnpjafbCR3RsMvduQWbSRW7Q/ZSFgi1SGwo79ZNYQ6TpW4j8B5gW7ZTve1QjUIASHwQgT+1eaZ3AGDStzFOXaFeioEhIAQOBKBqoVM7E+asAN7As68LwdiEE0u+qsTaFYTzyLgb5AqUlKlYMXaHimAdRHfTTVoALO5xRXjrZmPrv1tGL7sM0X2CiUIJm1LrGViXMXHzGfyqLaEwGQE3mk8TAb5mObIwRP8vsQxx3z0oG0Jm/bz58/owvacCLPnPROZVPSY0eYpRqRCTyE/rV0cjzFOahmPplH4SEOkgzzaNcYuXpwDxKSGPX8gSaGbQcrABAfiI8rdicG3uZg6q1wVpsLRZexhJHlVwWiSFqwfV4XGEy76Prbqxt9nW5B+kfQqBHAQNx6IkEl+PACOGErGN/2hBsyq73HTXqUzZzPLW4OMvTEfK3ua9unhOfXfUvowBGCuxAN4zCOGdNuAQQH/LfKzZv4rSr8cASgYHGT8FXGAQ036WcWq4gKxRRSXcTkYb8/YguI4UuI+AoxtMCEWcZ+RqhoUh0zCxQxoeHG0PaY4ZFI6fTMX6fjk5Fg10/UFqq0227tREBKoVslU1ktOD68lG/cUqmUP47i9FGXsrQuoDd4W5n1dZueAdQmoojafODQWTGhgWVAo90mKl6tydb5kF1yOfeWvhsB2/maVi/fgbLiaoLvQc3CgW7ZTFw1RJUJACLwBAevKBhwdtMNMDiDsffn973/vfm6UQCzYRSpxOFCfWNlIdiJVCCyFAHa0w7Gxw6OOYFxmf8Z6OUZ+2/90LCOhOLuPxmvTZB+58KmKty4IKWyMn376iSEM/QiFmZJPlcF9DRBHcXWHIS/YJ2e/8t133+mSbxsiPd0agXd4DN9oAAAgAElEQVQaD1uL7Cni5ZgnkYdR8eBJG5jBmNHsD12S4ZQkd3tlSkX3kteC1EqFFhRKd5Lsr0sV733rTs8iFTIOMrzF0Xco4KOgl6+HIDk29ik8Pkg9GHFX7Zloo5MhA7s2R2tdG/HGW3a8Av3IePc9j5JXNoB9bHezTzy+ByJxug4CWD1BVDCOrPIfssZHuuC1xU4ZOgIG2+1GuXVEI0oeQaBqPXG1XZWgx56mfUh1bsRH47VpKDyz9IwRHstqhs4ES1G6suG1GnWHcfLkG1xpmNODVjO1inRHgnoXCMT2cAzL7lsyYo4Uh4wxQQ4TEVIcMgnddpmMrBWEbBar7d0oCAlgZb00a5d78bo7zP1EAh+TsGNZeIq+z8zp2N4A88CuzW/6PWkAqM0ny4pbA8uyomkmTPtDmqHTi48jsJ2/qWM+D+rM2YFu2U4PqpaaFgJCYCME/sWgNVjINEryt50ZlTzyCJf0g/jrD3t9HqFBjQoBIXAGAvxuD3dTzAGM48oekgtcVEGWVLFTESCvUb/Y3/GEgC843HFgH+N0hRHEWb93wLu2lx4dO30TzD6Svi2qNiEwGYF3Gg+TQT6gOTnmSSFibkrmT8vEmr29pek9J5ClotO07tSGpEKnStbny94o9oiv4ZP3VJqZy+y55j7l8NN9t+vLL7+8X6dqSCLg45wsgEy7p+TeqspfQeuqCCYL2/Bqt/QF47WvMYYUgzC2x8X5yhECzyKAc49x50Vn528YwTHLmAUoPBmzjd9VjhB4EAE+hLjaWoM9R/uQ8quN/ltKH4kAbu1h+DKCCbi4x3czoV06ksRAqjIBAlCbpDkRFMNP3DNVtQge12Dk8FPASVtQDED0iEeAVMuqy6H41h8saUdX/AniQSLnN71CREhxyDlyZyxwu5t0oXMFlevCSFCJDW8cxwhef8lPWS93BA1fJrjDFPc14LBlsU5M6MyH6DEPjl51KpK6ZgFm1BpKuTaf2PBqYLHx2e6pEdIJeMHxriBnl586nraLpGrptA3pNf1NPvC+2uJCrXQWLH9woFu204L6JpKEgBBYEIHslQ04akiu6OCo4XkR/AVFJZKEgBBYHAH+ptXH7dSOSCoc1hHM46uq0vytVwjw5aiPHz+S8RfAor1iOeW3I1y5t5QvBDZC4J3Gw0YCWoFUOeY5KVTZFblKbubbgXXSErhJw+OvS0UfF8HuBEiFdpcgSb+9VdHe5kg2sV0xKD8zU4x2jYM9Mbg8cTskdyGY0fMJ+DMW1Gitmy8yewiaT8+DLea27e676e1BMNX0BASShyT5I5FYuf706VNMJ0ZC/t6H+HXlCIFHEOBX4hiTYyYLjO1x0cPzOJN+tfUIAt988w3TLva+YzEuWTJwc6RdSZSUySDwhz/8gdSfcW6UVpEYSalMEgHmrMWR/rLN1GrGUlJ23TMVh+wO6coVMkquIOQgCdrjz6BGF6xW1kuzUDBcBzeNIpwLi5SsEPEuxijFqRBFxmJI+fBF/G6vHG0+MZDUwGKAs90j7Q/ZTmQi2EfAtvcYU9yvbU6aDG2BGPLo6Byyz2jl4EC3bKczVFRcCAEhMBqB7JUNWOMk22b8fLIqphizmZWpR2WEgBAQAt0RIO+ig1eW20TSnSS+QpCEIC/u5eUjXKgc5W0X1BHALAm7wkociUCVhzbZuugLOIgngy/oF1vce4U1IYxvuKWrL1BGbWgLoSKtEhkQ6dExCLzQeDhGdnMYkWOewxlTLVbyck/n5MN4Nizhf/zjH3PIeLYVqeiz+B/QulToACEyLNh7QF8yYAZAkco/2jX2T8PCC2M+1hQwop8MAmQYcDT+5Ac2+T2gDO8TyhTh1XWQTgqIQSVHFSy6KQLjUFJiHQSgscmdZMnMJNnYC5XUedz78Ne//jX5ijKFwJoIoDsY8Qef5qpVGP/FQWlyZRCG6HYWyCDEVO2FADnUB1czXO8iYOh3BPQdaZf06g4CP//8MzMCw6Ku2mJRRZJWkargUmGHAHPWwg7Zuar2SthMKQ5pSDPpPRnlax8pDlmLWEP5YpTsqlNByAZs8UoRXgUhHbCyXhwUVQl8HcovDxhrY7YYaZmtfYiM/fLLL35bSmvzyfo6oIFlfRmRFJJL5KhttHUaEKzjaQEg+plEYEd/U8d8kqKclnlqoFu20zQVUkNCQAhsjUD2ygZ/IdPmMLjZ0S58/+k7o+f3cVMNQkAITECA/yKZvxY1gTCmCRCPkR82NGIiVQFf+4ZX1zSWhIurF66wEkciQG7Ou3jfdykLe7+YDRBYI9nlvgZI5He/+x1Wa9CFfzP/fv31V0N1wbL59v/vIdrCLiijNj0SAscg8E7j4RjxTWBEjrkBMg+OUcnNR8Ya4Zdffnmz8i1e56Wg2NEWAp1PpFRoPuaPtGgfb8AGiBeGCxjlhw8FX2ycyHBa1d99MnmgHsfXgjUzKxp2N+nCFKN19kaTLmR0rwTBTLvOof3IbnrBp/gyW5Iq7NN9/EK0JGHKfDkCCA/GG80Rev3xxx9JZHJb1THrvdD8IEFTsTURIDf2MdP9TAZJekjuZlKutp5FgFSJpGET3ONAVvUsv2p9cQQ+f/7MUIgtFoNOvmkVicFfZWIEmL0Z+27JiPl1OXaARXFIB1SQUBwyAGTTnwpCDhWcgpA8vLJeeKxcSdz/5esYprMG2xKRcNINR2RM0WAH/pUgoQve6vtTm08MPDWwGODs9Yjva5NXrhk7ai+oRe0IBDb1N3XMZ4QykHWS0ekdA938eE5i1VBMtlMDaHpFCAiBmQhkr2xgYvcXocZIN4ITPzAxov4t6gw2EsU7lrbgIiDySKYCHvXzeARyXyqLGeeviozfHZTjb2GpGmnxrSpyFFrBOh+EnqotIoBvOfpHQezyiGtsup8e9zUweo4ug2IYMWwctntq31Vx5J6P7WQkghdE4J3Gw4KCWJYkOeaGaFawqI14CGkhGwxu8UgquoWYViZSKrSydDrSVvxsV1UUoiNhD1bFeI7GLNOFcpzQ9ushV4v9V5QmEWDiIfYOD7Ihu9gKWmdT2PbUHkB2vISiDQfyLcMD/fbbb8lKVEwIzETAX7Zw7WKHLrmtPLdVHSPz6HnWUauEEOiCAG5aZ+IM0G2yd3Shyq6EXxXit93bLerpMQjAYmGsOCg87qELuA4mDrk5AT762YAAYhqfPn1iXhx0J5RhwwdUrRAwD0jyu6TtuwUvrvNz351s9sL9hTAz2K4jC5ISxSFjoFaICCkOGctlRI6CkCNQdXXaE9mRI6rjvTYh66UWMVxOGhhy5K1hcUMAP3nkLy758ePHOPPNOYEIHoHCCFcyQaFHaC422suc1sBShHqXAtofsoukRGcSgU39TR3zSUpzTibmL8ZT2DHQLdtpjgqpFSEgBLZGIH1lA9bymRDexfnkQ5V28OtBYTAu8aA72MZ9vfNIph5UEjX9BgTIu+iwJBZEo54FJ7iXt/ZkNbmbilkIfBYHtT4OgSrpGwHocRTer5m/rwGRR/jh91tcrQY7osrEHVbjSPQIgTkIvNN4mIPt7q3IMbcluIJFbZyuHOen27DMfCoVnYn2kW1JhY4Ua44pY8DEK7YrkatzWj4Om+GMHL5xhD8k8MXvm02jQqaGoa4xOqDvp0NAR3qpDM4TyjCLAnYf6UKkL/FchUO1LtfozXx7AJkA7E3657+e27MLDbk/vs1nRy0ejwAm36+++ipmk79kBBNcUu1xhg3b1OKalSMElkWAXIlbYZ/cheGf//xnBkyERifvNmGoUpnHESCvWgjOf2K929/mhBlE2vW4KM8gADZD0iCJuRvkUmkVKYBaO9kCQOKfCPvEmXFO7b6guIY1c+xQgB1GeJwjxSEfF8HWBCgIOVR89uhhjzxDCVuzclkvvFxwD13g78ObLp4INerHMhZjlOIgBsJuRj1ve/SqzSebmtMaWA7oldofcoAQxYJt9dkW44PoBcZGjhJmO0HuXeXnEDg10P0q2yknXOULASEgBGwE0lc2+AuZ9vuM52bXUPUUJ5x52qpqvl945nmMIMA6TgpHMnVf1qpBCBgI4Mw2eSyZ3KtktNXxUbBnkYnb+q2T7sQ6LC87lfioHpau8uRrNfBxrGCfYO8vwyOmbARl7qysPM6sQYD9sY5T93wYgOiRECAReKfxQILz8mK8xTLOJUyKYB3H3P9IV5LU0ZkG8vYizWjC5tQvFZ2D88GtSIUOFm7Mmj0qLntFLw78wH2DL4ODQDj8hj8kcEYUx37w1aOYTTKHDI8M9aGCOZTc50QySBbDHnQgjCPi2JJIniUga96xmGFUdGGHvCgEvkmX5mZWYg8gQ/vRTDY7toUQVi6Wi/FNnbEj1KqqFwKYs+JBEpFY/pKR3FZ11MxX0osd1SMEmhHIjd5BhaSpGbw14ieMZ6ZacrcoU5XKnIQAeatOsDE0cHOkXSepxOO8JA2SmCosld4JF8QVXjlaRQqQ0U62AJD4p71qf5WHjX3qvTaKQ/oqQRqHQ+MnwQStOKQvoPnp2L/uS4OCkH3x3Lc2WS+k7LDv4o9//KNfGIPk/ZsUMPgznR1uuyJjPvjBhOU/mpM2pGabN7XkbWpOa2CpFfSC5bU/ZEGhiKRaBOwB2V62rm2rY/ntFhf44aIjSoOqOjjQ/R7bydcNbXPy0VBaCAgBG4H0lQ3BjQBGFbbZYbzY9og5DNlW8/23DG/ZVd7LegjqGec/H8mUE4cSQmAQAuSKV/Ddj0HEMNViJ66/ZIuBvfbLiljKDS59SLaLsQt78ZOPJmcu6xVPxmFmc1WXR+51ZQO8L/QavxPlgEWxg+9rANe2lMnrbHLoKV8InI3AC42HswXaizs55kUkH4/8Gs44400XGVy8gFR0cQGtT55UaH0ZdaTQdgcYf6ojMWRV2BWHrXLJAALiGzj8Q66txs2Rp9fGBd6xC9CPSqGhZl5i7oo5CEMB2y+++AJ7wYEwjoh//Pjxw4cPuB3j1N2BhsHg4GLKuMINCWZhxe6nDY3OecUeQDZlajR06Gs5YxX9cXTrql8I1CKQW33ADIIZjawN1wMlJ1ZUgkdkJSomBJ5FINcXAqowM65w/w7WTZKGdEAt1hZPPSwacKqfDQiQO4ldeBCa7xu9GPZr17sbiNQr70GAHIQBCMIF5GnVKvS0iuTDlXNn/DLBtjr/UVU6qGe0815Fm1HYXrW/Xhx6RN+gbcIjOxRghxEmkJdsQnHIJCz3M98Wh2TGKKbMHeR9eyxXj91Jc289nm+PHpsyNRRVWS8MvNgh6RsbUKQu93/BdmU6IyhEZGyE7crwvmAZ510+RZsxRDMGME82U5uvmXzNccmgHoPH+N04RwNLjMleOdofspe8RG0SAdvqsy3GZIVzMsm4FgZtHfMZIZFTA93vsZ2gFViSxhcC0JXes81pRF9QnULgbQikr2wIfKR1QCHjCI8QnNzrE1DCOxvBi8HPYIsD03RQA/mTqXk7pkjeVUwINCOALeaMbY2OvMhewOAbIwzxMTgwQ5kR43HrHJSTG8ViHpXTjAAw500LKBJcmua2Jr+I8AS8L4a7r776CuvBGB8mUzitObijNg4H8z4NZDV0MALvNB4OFmgv1uxxtVcrDfWs45jDon52D4HhDu/4kepaZZCK1iKm8gECUqEAkLN/2hfzBaHOFaDA2Z7ixQoIcTQEduAYMvxiv9Q41ziI/DC3cPYSCsJHuJ0hiS1gwe5AGMaAqFdzG9XD7JC7ww6zj83up3daH/qu3aEOPoJyE9VckBZ43v+M203a9LoQiBHA1ULJMSqY0eIX/ZzPnz/7P10a9we9c+pxCCixEQIbrcQxFiYWg8DRRviL1MkIkJ/gdsoWmDdVc8Rk1tTcpgjkDJKYneBTyXGBhhytIvmgMftSjNC9X1UxHbicTNPFOicUYE6J2OdMJhA5romk7+CaC2Tq8h9MKA45CHzFIZPAKgiZhIXJtEcPBSFjDGW9xJgEOTAvgymbCeMHleR+YnJxvlKuzJUP25W/FNWuaven6OYv2XzC2LRrmtMaWHbvZdofsrsERT8Q2M7fdFLbaHHhvGM+pwa632M74awQrp3Cd3HiiQwgvHmbkxthlBACQiCJQPrKBj42Fw86yWZ6ZXYMSfQiydXDxN2CCIt7tzYR3Ic97vsARzJVi7bKC4EGBBDxZAZSmGgNlfd9BZsRg43yzVtYPn36VKQNB/we3/5IxqOLvKgAj0Awbdkv2hEN+93JTxHCIPfcwN9e5O7JcRDZUmZi/eNoU81CYAsE3mk8bCGaB4lk7MmLvDc75s+adrndORvZM3c0XCp6Bz29CwSkQq9SAzvGmBtOn4Io3ieXowRrcrlHufzgHFGu2DgfCivcfiAIDU07no2GiohBGaAtz+6KywmlOX+cNEmSEItjFiZ2NGDsMCMmmnFXn5DgL1sM/RG3iybJwxChA7RJZJT5LALJ1QeoKx90xY7e5K0NcKg/fvyovenPylet8wgwmyVgcT2r0mjdNzhz3CX7da6w8l+IAMZt5jgxhvHrKr3A1Wpe734h1GKZR4AcuODYIrDAV0uW1CqSA8qOMl3FGC/YVWgkghXwcdvzDBoaHgVkJ2tgYEy+uH6mzZrikLEEx0WuFIeM0R6aM06UJNkKQpJAvaeYrBdD1ohoBS4M4IITZLxS+wgxXibmj5mR3P1YS8CO5V+y+cQ2li7BLWtOa2DZsWc5mrU/xEGhxL4I2EPoav5mgDMT19IxnwC0Lj8PDnS/wXb68ccfi9Yy+j4+XXPYNqcuyq9KhMDLEUhf2YA7YEhcZhoWWGrtfhDFvwiQ9wSS4JBBzy47JHxnmGw3SXMxk6x8L6aKXKuAELiPAHYDM7umMITyGwrvU5Ws4YcffvDzcbC8eSszviSc2+nrN/HsRRWYSpiNYj7BSt9HoOpb3MxqwX2SbtYAtwoudPGoydUKRgM4bDdbXP913ziJqWX21cVvKUcIvAqBdxoPrxJxA7NyzBnQYNrZR/WYSprL5GIUW9gzzVy7F6WiDgol2hCQCrXhtulbMHXs0OuDg3kAKeIGwT65oID/s8rbvV4kK+c7iE8Pkw4CQdPWUOEXkwEZTK+YSbsEnBlAJpRhQm05o6ILeYHQc3Uispd7tGy+HYt4iUnWLB0MR7mRGSGvN8SymqHb+kV/VXQvRhCMTc5ZVSdyMdAlK8FKTXG3zV5widqDEcBJUUbtSZtzEFCM7QEudrQ9BiGmanMIMLqEd2G6YMHdt6ixYM0Y4bl2lS8EcgjkDJK4PMbh7vtAtIrkcNZONgdFMoGIij8kJssg8+Dle8UhndBJm1BxyGPikIz9w4wPToVqE6TxtqMjoCBkrTJc5WW95HDDOlQQiYJ5M+IWXWxZzEWAfdqw1KVo8AXISzafbG1Oa2DxO+92ad7s1PG07YT7HoI38jdjocAO1zGfGJY5OaSvtF2g+3jbCQFeUnZQpMO2Oc3pGmpFCJyNQPrKBtIfmwwNGUeuosqPQvKeQLIJcv8fc5V1sn4/069k6CLKkUz5SCotBMYhAMcG1x8U62d2VhUraS4Q3F+AEO3N8CsM02KcF0HeB28RC+LdBnT+BGEU0yMGgapDLOTUw7Q7qAy6CW7KZMKCMKgwZU/7YOkgfslqbUDsu0XJJlRMCByPwDuNh+PFeodBOeYkenxglKyQL5Yzcta3Z3gejZJSUQMcPWIQkAoxKJ1Uxh4b7S2PM3EYOq0E54gMvorRFeNd4xECQf7kBaHM8VhxJUcVsIjJ8AEcg991Hj044gXfM8xhMnSVIdfo/Xx/oSSuTbGIGBM/B5uK/AHBf4Q0+uzPP/8cZOrnkQg0rI3Gk9ScWDp2rseDFZqu+op17gOD6A5V9RypDGJqFwQwPsd9ISAew/hTB89g+BU3dcA00iwTiEw/kwjAW4knnbgkxvDgRp4q7yOuUDlCwEAAtgTp32EfSPfrKbWKdInGDjE58dkOoytmJ/xKivOvXdW0pz7NRqO4gsR4uvsjW0kUhwzky8y2wSvMT8UhGZS6lyEnqe7tokIFIUegekCdsl5iIWJ4/PjxY5AfeDTB0+af5OF21A8fCoQ1N3TSiw+6k7lwvW3YNIBPVkhalTYBfiW9zGkNLDbmKz990FAxYClGMo13c4/8FZOGJZhctcpfBAF7FF3H30zCpWM+SVgmZB4c6D7bdqo66HfeNqcJXUNNCIGzEUhf2QBHnTeLMXNPwAhLWe4zXLahU0WM/z2ZmwFoErScU82TDSh8U37ovsMjmeKhXq2kL/fVaBM9SQRwrrsYZoJY52yOjynEbq1g+3uX4C8zylXZrzHlzTmAWv2oGb3mF7Esx8MO8wNTT3Nbo18EL/iGFeleXhtxUH40VYvU70fYY5KKg2H8inK6IMD3vi7NqZL7CLzTeIhxk+pemJDu2FX4zY75g/f14sMUsQLDnnmJASAVjaWvnCoEpEJVcB1Q2I5h2nfATWMfcdehi+hdAi/NaASBIATDkxNZc/3Gi/gagPE0+QjxpZM2CBZXNMZ1gSD6l0QbmUUKcy8+m2/jtilTMyGF1frp06dci99+++3N631zNSt/KQQa1kYf3GKY3D2JTIRteVQxvyQXwVGPbm3gYVTJZxFgvpNJ2gDdGcH0Uazz8+fPxTIqIAQuBMg1Zd+Pe09oTkryFAKkK41ljhFDsVaRIHcyqMhsXLG1aOb2PJuSqqf+kJh78fi1e8UhIXrFIXP6H+efFIcsRsPsYFoMDp9DznpFCvkWZ5a0cduUqWkAynrxoUYIK76vAdG5cfuHycPtIBK9+KnLH32IHk+/YfPJAea0BpbHe0obAaTuXZW/eRdcG7x6axoCW/ibBhpMtIQMyRqttD06+5gPiaof1dki0H2w7YSre2v3saN/Va1Zt/UUvSUEhMAuCKSvbAD1fCCJXI66iYi/um/sIXOt2GEyV8wfQ5MbdFxJJvHVV18VizFWjl2Ju7riKsY0aldoP2Xq344pm+Wtn/oqPYcR/94To8VlCTNo7vIIvaO45RGdek5wIeAIpr8vFyzKdtmPiJ2+xZU/uBOwYgN6Rv8EyMH4WWxRYegiREyBKjuBNz+YpjuWwYYMxAIQavGd4Vz96PXYcfi2j0TZyNhRqhySyp+DgD8XzGlRxoON8wuNBxuQ3NNlVTdHcFs+PzNWTbhtxOCtZR1zchtQM+PJFxFgTeohGWFP1rldplR0kMiSqjWorapquxMmFarCf/fC9l5w+w64abzXBjmLMR+fcsQlbL/JL9y9u6FyTJd+tTiYip0xfqPj0m2GCnlh4jiyO9ZcHO7I5YxakhDrI2suUljb9Jzydp96yS1aN6GGkhjmK7rh/CjuTY70uo2APxHYJWufzomlo18nNbbWJUTwNjmJY3KUzteKXuUdAmTM05W/k8BnsYv2FSzb+YsUaLFoUYPyCZ/1Hjfc3RGc3m1AIDns2/V89913doFNny6r1fMJK7Y4ekCGQUI6UHBYumzACJRWq0gARDvZAq3wfzJBtuPX7hWHVBzS7xRM+pg4ZHGGIkOFDGh+GQUhfTSUjhGQ9XJhgsE5OQXXxrVihO0c5nA7aoCZXRxD7IZGPy06Ar0IGC2RJJ2TN58cYE5rYJnWI5Ia25zJjzPF4GczDf6Ly+6Cc0RuKmhH/5GJLfxNA3kd8zHAGfro4ED3qbZT7bmzS3/mzF9DdVWVCwEh0A2B3zJ/TATfEZGpo1u2P2xhrkK9xesVcK1DsflgoQ5njIuv2AVI0OxKik99Ow84FMvfLHAkUzcxeep11+OMBLzZyeSRH0K5379q+SLtWowDtTXXlv/111+Tm/8COaKv1dZ8p3xwqwIo7AsFg/9MliGFAHDm50wK70hz8XeLU7YvC8z4q7GDrsHos+MCEe2+vWk1QJL02F0MI0zyLWVOQMBpppGQ8eAEQXb2CX38ncaDEwQShsa6R8uqLuOK+szaadIdu2Cxq7r/9FnH3Ik+l8Bu7Ps8VtWQXMZ+26wnFa3SmaswYx73HUlIIh8hTCpESueYYrkxHPkTgpwMjKRB6BhBeabaq0zQy+y2ugMSHFuaaUrZDqMDM5k4JjIDJyLJoMscYUL4xptrKJfgNXmpkjl2kI9llKVIXZwYjAkGmLB7F6df5JEIJAdkLPGQr7tiSRNu5oiNMTPW2FqXMMnFVW3V/O5gUeJsBJIRgEAP52sOM9fP7JtGt3JYTVsv9jdUuNaDxDRizu4dE7izDZVArPg5IYDfnevAW4yZQs4jS6gMYfOjWMUOPsK9CoRObpK5RDlitNEqEjPpAP9AcLU/fWXrHqipJYYvz/TcR4YUnoUuJZNj6ZW5iDTt2GBMf5W1GaiB3VZ3QBSH7KLDbZUoCNmGW/GtuEu6HAUhi+hdBWS9BGOjUyEkJljUpO0EYqqmG1L6TLFg5vLxcemOBoyrM5eojTQyPNplkqGnca4NqRI2zcWno83plw8sPrw5TR7hjRblbhcgde/iyK7q/lM/uHqNfsWxiBmxA3vsphQ2FfR96SxeQ67TIb+7ezUICttJvBhEhx3UelxtcgXTwHk+hTHNDTn7BrqLsjjPdgoG8yICrsAug0CDAusVISAEahGw1icYI+8aWYaOsBjs/M03+AkmjfjFRRKz6zRYRetiVTCgMfZ6TpCBOTIUeUfDkUw57nZJBKJ3k3qQmD/HQ58DGpI/58fySKMWwE7QASbKgIFuDjHg1w80XPJq2JdZxK0oArB8DenFqm4WCOaRpIomM+8M1zdpPuZ1cuxy+M9RCRJeEF+0NxzlSEClO64NkEQuUiweVXxkGKtsEUYOI4PsgDIenNyLM9el2HPm63caD5csdlfdm2stTiFdgnHHLuUc6h4GBtU1ZRcnSmYKIB1zf2bJpbs49Q55O5HrpC80IKWitqrET3MK7OcP7c4xSVeOT0AuPYIwqVBOIkfm2+JegeXkjqhcj0A+H06BheDXAyjAL0xxPzNId8W1WA8AACAASURBVAQkcNmmBWQuFnKTZsBv8ueIYacjsFVVFd2Nvo5GYGIl4XWZl0JWsbNCYdtxOEl55qBtqyjGq74qOocptRIgkFzNaZAs/EE3gLjETFcomNccDbW8GEOlbioJlEc/bTv2UsJH1CYwMl13cIlpi49B4MgR4Cdmzs5g3G86mZ6/eK2u1IZAbthPivWRntjGl/9Wkpcgc+ZU62gLaEj+nNm1L8JsV/oi0rEwLpFEI5c5QnyMrz1tFgDOcVflYyZtYmJm5zvIBy7nfFVvgyVpq8eaWWs5txHz7Fu2hjxL29W64pAjpMCMjXGPuHJ26eZF3OwID5jtOwIYnnUMtYKQRfGdXYDpoUdaL5id7Vmp+w6TpCIVBwfXZ+9YUMmmmUzXupHoSJjRinsEjWUo71Im1zs6shzTaavlhcMdAuaY0znonByROHJggUD3jX0xundJcKh5FgQz8ROookVfeeI0xtK4NwU5gXV0czDZV9ABLIf9tNV4F2aLtgHU7+oaozkK+mPc9XI5d+ap0Uwl64+jZznWkL9UoNug0z26OdwlEctl5gyAjiqRa8LxayRyZCtfCAiBtyFgXdlQNcqMm499m8aNoQxtRVkGt0MVyzMFmHn0zrm4IF7fN4SaY/BIpnLMLpvPSOGa+Md1xiQ4QT/KGR/oyMnXx2UybiqoBbDjaPBrDpzwJFCgeUKnjnVpXFyj6M7dGQ99eI00ekSwbwPaWCTsEtB8vTUY2fQROURcgE/QBxJGdBNSSVxfHtePSJqfLWYHK18OzoOiiQd8p7FBQsbDJSYZDzl1jXVpaL+Omws01v1cU3W77/ZmnN8JmDzumDsejcS0pQJ0lqSpsI4xk+vOI/KlolWoBlsTcvoMBauq9n7hBwmTCt0X30Y12CfKRm/lZ4AKQq+5Tnrl81017mLQfNCDWLfRRC9A4pDU1ToDSJcyMQEG18Gjk+bWIg5u7eM+7LHKBcAGP4ea9/fZydVg96DJep4jcq983+YPlOT6CWdtL45EbYBA0osJypA/Yw2ZHEtP8tJAgxGCQG2Tww4k+Cr2CAKxzsc5CEo8QpttY4NOGFSjlRn1o5UYEz9npr0Bevymc+mTTM1HdG9mo2ToHrLe0QgkrffuYeeiBEnCeNe42CJTgOzgEzShaDwHg09Hj88BVXQzQQO6D0TpXhmUiG2qCcN+3GiAOX7eGeqDGNEEGLtIB8of4xDndGlr8UpsGwnd53H6Ax2LxeTn8INtPHpfQ6IdRekFSDwuTRiQfVHGBPgw2uk7I4ZPw+PpIggdp6RY32yQJ8wOI/C3u89kJR/B4Mw6i/oJFTrMerHno6vLzDH1q/ZwQlIzFYMcTDoCZQ9W11Oo4uhwigM5GeocPTEdY06/cGCB5pCu8WgtcjpclSB9lqsnjuuGvlPvrCOGtiKzwXhbLG8U2FrQBl8HPLLn98nT6B08kxOQP0tOGEag52jFbxTds0jYVR4l77D/yLubBrp9AeXSh9lOjIGRg+IR1VKjQkAILIiAdWUDyA2sxtyYgnw+NFyFgj/dBk0UpytnQOda9Gvo6Mz7RnwOMfi6OaqM/CAwgdi9UbjvoyOZ6gvR6Nr4pZqi5vcl1e9HOYW/8qHAfZs2amPc5ouqYGAx6rz/CFQV4UIBFLvfVq6G2EscjYA/jCc1BMPLuKgKtC5w5IAwmuM71Eaec07oD+bXuisd5+I2rtH7eMvH6TNeGafDbYzMf8vu6W1mz3wuzmuRH+tkPED6Mh5yXWC+8XCA6nafF/jpaZBp54/zQRNF+7Y4wvg1GMaAm3ntxJxYfE4iM12eXJ99JD8HSCysQH96UbuCipK8xINqjNKV030ksSl8ljCpkC2dk57aFhf08HFm+b6A+Ysf9oPQhL8zNXjkjwnGtMgDFe+4Kk7NfOVkSVvuPsvJNI8zSc+DxewYO5ShC20A3LevkqgGmZuGv2zHoQuYL6zE1lJoDmCfbKW8UAqDWMb4H/R9/Gy2z30L3FU7c4rB7ODa9RMN5kQSmatODKcKbA5SyL2qjQ0qX+v89FMKY6ixU+ZxNhVqNmzai4CGvnlHSYqAOKltagXdAWfTd+FDOakZiV4W9WSUSO4wK00mjHeQZ9qHZAfv4lDbgNe6XVDdEVQxDiBIRTGbnTtPY1VpNjJrySj6L4C9bXYOrE34QbW0PVU+Fkc8bE4T0FMgXO3a8ajJxkkSCkZYl/jQi3lbLjDMFIeMu4CRw+OclOk6mfbw2MtkYuagAO1NzW8FIfvqNqM5Z1gvMFxJixHFJljUJDGu24L+vqI3apvvEzk27QSGU4PsXo9yC+UTZiV7vrjA2cKcfs/A4rSOdI0hxDUn35zax11ykPPiL3AETRRHy+Lw6NdwMw6wu6Cdxp6XWN/f5DH3u0PcB5GDyWKcoYLJLvBhL7vItsB9Otcc5Qz8SbOnl9dmUFL1yMfcSJ9kO9nd3AABOlyFrQoLASFwMAKFKxvAOeOSXSPOTbMyQBlTu9/0Nfv6ZYpmaPyK/3oQ+MaQ6j+9k2ZG57ZJ1AcEmE9wyB0ORzLluFs/AWvSmNeDR9D8abrBu80gMnBrh8IedJYAouDnzKU4iAYCCgiIf7bFuYqQxg4MgCq+db9A3G7AMobEEe4cBq4Abdc7iiT5FA4Sx31gF6+hOE37IF9pf7V4GnfQPYgYo1mgLTF5cQ6GtWnj7TRA2hqy0RNKbajefEvGQy2AMh6SiMUz5mjj4QzVBW5JPO9k8ip6qmMeT8S5HGA1wrZ04guCCY6M4rKcq+HIhFSUESuMIqcwxcSIkSRH5AqESYVy0jkv31D+mYGjHLBwDw0K/Uf80m9gUEHb/dYN4wd+ll+yIR075k/53T50temTwjKGuC9YeL3K6UOxiST+udoWzw82cPisrTCeLI6eQR7Q88GM0xidTuqYBhTHPIKxl1vKafZi4inmUhU0NC0SmKOhgQB7gxQ6RcdF5GP06j2MIMJgzDjxIHl/Nm/DlrEBRtCGOu3VAUDUPNS0QYFBoEiSExxKqoO34Tz5LfREJzUjMVnZuoAAjTU4Ch7NdOiqCJsWxarq4EN7d84OCUQW/0RMoDthJCyDbPgg6AGWg7hHl56SqwRgxiAHOdttz8sxS+bHEgkAwc+ZW6RIsgcVi3l3OSvEDRSHHCF30mZwmhAkBg2VIzi16yx6B/ddg2ITAbbXT5vsZZ8aLuEKg8myuBmEnW29wD7JBeKS/eLK7LvHIwa/gSQQBrti6L6Li84q16OXT2TIIngE43YoCM9uPjnJnD57YAk6NcnspczLxr7QuYLulvvZd4REj/abBj5BHy/6+/ErvoCCTn0nAnCGoH1wDkvnNBb525mIxUgC7OGgp3SRJjoIOpSPJH5C81F5kST/rb38OCDpE59LrxboztEZ559kO8XcMTnbjQBdurMqEQJCIIlA+coGzArBXGgMNL384WB1382+AQ9FwnLjXeBn9rXmQaS9uecCsLbRoE4YIgEao38GBCTVYDumRoN2v37YnQzygTjQNWCojTCOHUfopOhfQbvFnzDZR5vFqN8IlOcoBC/3VyMcOHYCcmGg6xvxhD7EA+Zom9jHIQhDxIIAeXdiE35bVzpuEU1cjhwKVPlyoBZKhQr7UhjTfEAOEEYfxKgV61ss9DgHODsZjUMDTaC/Q6BQg4bh4iJ75qAxDoqONcfS9HM6NqSqGASg5DIeGKBcGRkPDgo/Md94OE91+xrkcsz9maWYHmdU5AZY5Ps96IVpqagtdOATeyhFTYbLNtpRXYcwqZCtQic9NfxxOJIrcFrsm5hl+PgAgqV+heAR2h6waWByZ36J56w7tQU01/709774gDDpB8muZZMpH6hEgAC0i6kkVwb2Z1Ah8xPSyVW4cj66ksEdoFiZ+PVpsxX1Qh6aww+G67O8O4VwqBHcgOZff7A88Qc5FuOfKPZ/X6r7Hy8afRDzHcKnIOD/pcNrAkSC1I5oJ+cXZNYx8/+VLgaKUQAF43m8IzuqajUEIG4IvWGxA/rfXdsZcNC/ipqMjslURZaJDc5gZAB6MyeLmyJTByfl/lQxZnn9Kdra2oXKYZYMek3x54QFyjbCMP8OjWK1dXAg3Nf2gKzb8Akke80UbZqTfAtUMX0ExiFKJmtoyEzOktCEjk0wVBUnI4BfO/0FdQI3hpJFyhSNAQAytLcugsNFhhFzg5WyAqnB4BD/hEB5awqq7tcAHuP+aGByJwQX9BqQcae2m6JJ+ok+Mkb6QbJvch2/HuhDwDVUK36Fz8EUEFTI/IRo+CbWKYl+ZHAHKNYhdS9KAOxJ1ssVmsMY2xBDcAoGQOJx+75YQRsDtSMjToAvRDlG0IY6n/KJYjaNHIyZ3d2KS7LxBHqRMXM+ytHgA7KLOX3YwJLs/uAx6Yj58kqmMQ4M6shJOplM8MKPmb06BVwhv1Gkk73bL5PDM8kjTHe/fG3fcXWeJGjH1HkJw7eCCm3Hb3FGBlO8c8qwH7fod0kDXr+XuTQma1TYl0KGi7YyjG3WVvO4txzUTOIY24mRVAyInMRxeqiahcB2CHwBiuNhIsj55z//+e///u///d//HeQnf15m/e9+97vkUybz+++//+mnn/ySmD7/7d/+zc+50r/88ssf//jHON/PQbDvP/7jP/zXf/7552+//daVwewO1u4Q7KryE3/4wx/+8z//08+J07AMwGycH+fENAOT3//+93HJoTlHMjUUsWLl6FzQTzhXV8n/+Z//uRLIgVriz+UUq0oWgMWDPyj5l19+iQJIuGLIMdTvb3/7G/xzV9iRcRH2X//1X+5RW+IiDP9er/uEYQyBpuWqRa+H8runjrALLvzrHrUlLsIuxHyqABes/46d7scff/zhhx9sIkEARolvvvnGLmY/hSjh9sciAzsA036379O//vWvGLGdyJKV86Ni8vUrEyyjoUAZIFlEW5wEv/7667/85S9GJfYj1HYpiSuG/tJ9HnGVr5D4+9//DsSu3hcIEcMCcq5/u5DqOuA1cN2vE7ShEhAZaEVbzehQiAA6XWqr5LC30OlgKOaYgiWGArmnym9AQMbDBZo/Tct4cIq0svHwWtWFUDBIutnNCQsJW3X9klf65Y75F198EWNy5cA2w+zsu/lXfhfb0jUKcwhGZmxXowBah3nvSr428XIVhQ5cZuelAJfNfBnJl7t6RzFgUME2hqpflfCTIMovS1gMyMtVKAbk1JwgyBmwiV0Rj3tbcWjaEYneB5eQH/Pj4APcaj9M7WoG1zmPNfeKezdOJAMjz85WTBg/ZuTKmR/CylHSK98QN5qAjqGb1LYFQwW2ULAeAaEjmJNTLdfEs7rhyKhN2Eq1wmBSy9Fq5e3h2lELpwZWd3Jkc2WUGIoAuv/Hjx+LPX0oDbWVYz7FeNVFbcD+hw8fagm4WR4LDcYa1s3K9fpkBDDW+d3HrX0g8/q7SQ+0HX6c8+acK+evfWDq77u6hFVFLD0blIMMFIClapQpPgJ0WOV0iCXLY47ovnY21MMFF4zIjOX1JA7K7IUAFpox5Rm1tRnSRoX3H/ka6/rLFSyCo+dy2hrC8IK/a2C5RpUrzXisPmFo/aLk8SjWOKqurg24fKAu2JHDdGqYHBg5ARQEl4wPtwkRb4GqK+6H9CVBjK7N8wIwfNsWlAt57WTzNdBYSXHFmJ2irvDWCduxXSF0oDjkCAWzQ0Z2i4fFIRWEtMVNPrU1aoWRhGRkzWKbWi8YvWETwn4Gqoge3DTsA9HAPkTE/uaGYdQJIkEYQnCgMGii+WdgV6Oey4KFUZ0LbvhGvgNqBZ/IMJkuEbxq88lh5vSmA4vrmH6vQebVcXo57Fe3vbxj/Ot6MRKXv4wE/hg3+Sp589837w95laBv6smyr6/vb9ZCp2M+tYg1l98x0P1O26koqaQOYNZuju4mK1SmEBACGyNAXjKBgQNBSZJP2PFYgCdr9ovhRpnLB3ANwaXHopdfJkjD1XeFjQTqwbYArHXFZdpIDchI/kw2FxAA+pPv+pkxjw/eeH0kUz7ak9OI2wYqMe0nOoXBLPZZTqMkaAhDjUEYOnJQftrP7mMFBrdgxEvygjIYGzEIG7AkH+GtXIdFYDf5yuhMcFGUYPMMAuIBaXKqipUqWSyJP5mJvjwavQfrf3CkIvGfUOzqiQ9KYeWmMdoYImBMnZW5W5C2B7ukjAdD1ZOPZDz4PUiqGytJbKL4iCXTb3bMYwCvHAxNl6kc3IZ+Pb1jWzoRQHtjr9zRA9fJlVRCKuoUY1qi6NxNoyRoqEhYsr+8WYWSgByZaZsEKwyq0ENMLoFKI6fKtEvGfIyILmCJG71oQL4dHvf1BMQn5yx4bX6xR9KYlANUyZ948RGCxzWa1DEfjVo/OhnIvcKJfrW5tKGZ40C4X3NS1S8e0Wvu168agEDSwE4qEkK+myrSAYLOLQEkJbVOZsd+mhwDh3LakfgDNHB3FlboQbADu8MIwxWKancEFGgwEWHG4K2iXddWOYNDkS+b6y5PAQJDqsqMQMBWAN5vGkFbss4uKldbCaOitXX2Km8Hi2z59qIhrodBDONq/OKgnJuanAxHxKRiJL98xqTqGpl4Kzd72vI16uzyKEeVzzvja8ee5l6eDhTAZzmZBlZdMN+iEsUhk2JSHDLZNa7Mw+KQmOPs6ZUZGH0tSjrg14RioOoe7TWiOsbjqcFxBHhdMSWaEdjReik6xU5J2hIN20gC/NH925pufisX3Giu8M6LjIWfqx/9+no9GRuH6KvWCgO5XD+BlTGwPLVOepg5vePA4rTFnrtzqts3n+lEjuCbCbTFb+Zv7oNxPBM4Q08M4o1+6qONetqOp71N0AbU+z5a399swBZdUsd8GnBreMUeBOwBqqG5+6/4Q5+fBiNn206MjeQD8pQtd1/EqkEICIERCPw/VZXCZvUHFDvNW8YwWbB4E088qIGx+2vHQZ/s+/6zDWDRagExYPyKXcZVxU4Cyj+70AUij2QqBn9Ojm2v+7raPQ3FM3hMBtm705Cs0I45MuqXrPZ+5qDhgocayGBMgM4YgsNTlDFCGJD740sgQDIe8AMBYfzPDYwx+5gpUDinG3gUv2JAFFBC/rTlEhOwVw6vpSRcGxWDKmLaXdD7XUqF7ACl/M/uwpLxEI8hMh5iTK6cpYwHqW4sJlt1jdED5k1cWy7nGMc8x6BvhiENfuOSyMR85Jc04HWPYGTCcM0ZmWhlBdPaUbtUQioaK+G4nGKMaFzTds1FwgylfacKGYCc9yg5Vl8ahVF3BX7hA8YajmGf8W4wfUD/49eLfmVuFruqKjaN+pOxjnVmKzAYw8LkgIUVtKIvDba4AQuWPBidgbIBnwBGJ3RYMsGj5M++rE2rzRhJ7sxB0+jfpSGMaYY9HGgUdA+DFV7Zhbsz6AyksNHPjqpyZ5m4DbHiEH2Gdr2Bi/nKE6tcbbCCl0vSKI0JwDgPF8wmA09RJmltxhVivaBjBw/4jS2fmIDROeO4C5jVzxgBWBo5+cI4jMs/npOjdmg+o6JDCTAqtw31pzo4gxjpWxm884+6mBlGZwkoWWoV6WafZTwXqBlmtKTQkR+7mbbS3iR4xOvgIhBx/BMz9Yiml60zFqvDRHFIB0WQUBxyWX1uIExByAbQgleMYWS7aSJgbamfe1kvhlYEI2rbz+ZtJE6msHbamm5+KxdVaK7wzotJY8+BcyVy9fuM5IZQKAA01i8ZVJ78CaoW33xynjm918Di1OYp19jvFEwncgR3STCOjKMQfRC9iWkX/RSTdQwpamB4vBM6LlIYU+UYnJZgQGBwfnMZwyRYxN9skw4UuKii4D0XYIkbhbKhcG6iwaP4FXIxgu8vtRN3TFLfHGOSArZ92+pSWw5qH1ikk50CmfvaTtDeYndw4Gzd8bvoiSoRAkIgQKDuyga8jEHHPpjnRhyXwNCDqRSHhDEK43X8IYF1JkznqCo3hFUtErSZxUWDOACr7SfMfQeFncBsBKzAOIyMHEf3wzFtXARvHclUwOOcn+gLtlaMe4quZ/BoGILjSLpqtpU8Z6+Ppgr1jxsxMCpWjauQHYYIQAGsrhED6aSNG8CCwmjLkPu0RyCDHEbAKUoCfMwaF/H4100ieJQbLcE7YMnxC+gCcG7+BEnT0JvfUHe4bqI94XXoVYN/OF80i7RodEMI6/FrYhZBqSMZMh7iQUDGQ4xJkLOC8SDVDYSCn7bq2uMGjJwqAxLNwTTa2jGPAUROcpYx7EzYzMAtwAFQOwsTFeIpRFO0rtcxrW1VeeqpVDSpsSMyofC2lEc0ytRZJMwm+4UqZANy2FM76LQIswhE5FQdUypYcLFuEAw755pB8Ch+C5YYGTSA5hvuFepBz7raRaMo7ALsuWnLCIw8gjMIjvGJcwCCjz8Yf4Ta0Y1CgsV4C6AI7JZL2aCBOVVBvtM3xlxE+dGcjqgf6MWa43KgaSMafXOd0EMHL5OAXimwNk1hGImsWaYjRBj3JvPoRtqOXKiqRxDIzaczNWqoOqHyor3hMwtAYEDiFVgR+Bdp5MAY88sYabwyehbmiTHovPkIdsgj6qpGgYBhBMJcWRCim8rW9jqjom0133/LDhY91cEZxHwX9T4Odg29BlLwxbiEjhjgH88CuWiDewuJpeLk0DGfNiMN1jDNXfNdzh7AvLbgwGKTxAgd+mxXcthTxSFzAsUokVN+9B2MCYpD5qDbLh+yxoBmDIl4BGVQEDIpWaBnQNdr1k42/cLMjawXxkYyNKf46L4RYqtukYCGArngRkNV918B+8UelGwFC3Dxi4aFCU2A9RWMn6gBBAAQDBHX0iEEWtSZRYxqg9kAsV3M6Y0GFqd7T7nGvoiZTuQI7pWoFRYIhk8XdMCr68HlQZ/KIYlHPM2GwewjFqQZnytHXlDV0J+PCJoHf4uSW/ibbUhCPchJAd0EJaH2mPgupcK/rjPikdGP0Itzelh0YWp7R85WacPn/ltgPMfCRoHul9hOUJ6iLQdpQp/vK4ZqEAJC4DAEqq9suPjHJAEjY5C9iIm5IZ4FGzo3b8X5aGLmvAt2MATHZNTmVPkJozX1SKZGgxbXDz2sVYNe5dF/Y3pcju1F9KIhWY8dc+zSlZLtFjMZL9oB2JDAuEq6N0VS4wLAbeagR7I/jmUM8kk3wBF2vC/nOO2SGKeZsa4+lYMhEd3kChxAM7vg9p5KbKkJz+6aIOMhVjkZDzEm93O6Gw9S3VgotuoyowfG2Pc45jGARoQa7ioTKo3rZHK69w5G1puWebmKMup0vwwsWFs97jfRVkORMJvs6+mrVIgB5JgytlXQEBYehAzovD+bYLqv9Ym6BOXg5BoT5SDEmGqBKmZSY2Bxo4dfhql50zKIN/ZaZImFziiwA3wvAKHevob4aXC9Fy+7UFvsvL4UXBriwKoW5IXXd+F0Ozqr1kadaB5P3HeHA0l1mT1JWLD6ELSun/siAGmSch9XbMIIiSZGjxXo1BMYgab1MpzuCLTWvP8/7N39Wdw6+jDgJdcWACkBUgFQAlABUAKkAqAEoIJACYEKAiUAFQRKADrgffb4Xf+8/hrPjGfGH3f+OMcj27J0S5ZtYcn9PUG6mfKobKXF183UliZ10YFNquii01AVf/3Tx6pO8CZi8eBWlanWw9vtFYncBXvriUwi7GY/+cjfZGtyb9OkznezUZ0tVXGLUnMKtHvGzZbCZK9IZ5NunJq8xCr9kLkiCFX9kKmJTsiUYqoFnZBTcbWycS/uXuZvsSe253NiBmP9IVpfW9Un0PqBmkTY5G6nGE/N39TihmFxhd61m+pB3k73omFJz/pVPRpnT4omJ1Ga4HYX4tAjeQtu5AXdbrVZYWx9ed6cmWhx7adhPlEofe/oHtW9U5wLVeWVXEDj4jXziWZHAgQGLDDjlA2pSHTn1XduZm/iJy7H1TciTCOfdiGeFSf++WHOQ0ybpOz2MX54YvKqiOLWvH74cfZAy1weZKaWCVh/s15VH1oJj0pVk9Nlvt+Wy07c0NQkrMUGJ3fciT/naZ1qclRc1W67Gq9hVXWJFg+9qpDI8szNY67gooY0aS3r75tzcTb52X3keQo3edLoQidRk7Ko2SayEB3oUdminkQdiLMj2rqoMJHBeXxGvm/9haz+WjNyupmzX29ecwrMv6q+QN08FIXdPGTruapbrCH1971ZvYnL7d5AzvnUvKAH8xxgTbdvyjXP42rucMnPXtxap9nv1MIIq2hpFVpEYP3L7lENFnHQJnFOTNhUVXQMVWgqkAFsXNMJ0G7lmd8qrjizPQ7HXk06KEpTGDdO8/SAdc2wmMe4W4irajyhJ7bx38hvPFBkH8+zTU0xhiGFRK6jyGarZqlSsdAj2nRtzcLMtXS1RVDTs1ekWG1SB3b0qDDzvJwajX+UXZRRNK0RVbR18S974g+Ma2nZifYzWtE5m5GahqLFVZHIqAYLOk+jXs1TP5tkM0m8Sru0ur2EA9XclDapEq1sEy3hEnIah4iqG6dJu1mO2CLOZZ4UXWjrlpnf5dSNfh0lHiWKp148XHQzF8WkLiGkSRVdQjJKD1F/D7CqE7yJWHRMleZoEYFRyRdRn9vtW+t+P3k8bsx8yYuq2NMn5ag5E+tk3DAvooJ1PM6aylDfLi0/X3FnNVtjOE+9jdtR/ZDZc2f55b60I8YlL+r8bHUsJSqeNRFturZmoadNq07IpdXP4oG6fPey6A6o+V8jaXhi1pyz066q6tyYNp5Wtm9yh587UFyCi5UwFzLPHWbucMnPLt9Uz5PZeW5Lcuat/+xyw5Jmds4rdWllmzawyUmUJnhBC+0WVjwRRIQzJ3URb8Ep6JmLo2s79uh5cx66OINqcjpVIxOPn00eDWruw6c6XLpx1b3KPCxz7tvrju5x3jtFLYon4jgXkjY8/hv1ecl/I5uz1tmdAIElC6zF8dJL0TwLDw8Pj//8e3l5mTaeaK2Oj4+j/dra2pp23+L2r6+vnsGmpwAAIABJREFUt7e3kYy3f/7FBhH/7u5uNIhx8W7lEMWDNg95fn6Ou5b7+/tIXZO9IvEXFxfn5+dNNl7VNoPM1KowHZdAIvDx8RFtRdKufn5+TssSzV20q9HubWxsTLvvqraP1jvyG81j/HfaNMTtb3RiRpYb5vfo6CgO1PAo0c8eTfH379+T/xZ/Njxow8PZjEC/BO7u7uLUq0pztEJxi1i1VjgBAu0KjPDmoV3AYcQ24AfzeJZPH6LjPjlu5xoWWTyuRhdB7DLDTXUcIu79ks6E/f39hke0WY3AgKtoTa6talFAFWoRc7VRXV1dRYdnaRqi4Y3+gdJVKwy8ublp3l8RF47oo2h+qarKVzhcX183v4QlfSOnp6dVEfYrfG1tLU1wW3/CSCPs5kI8X8dNy1TdYjWFHpX258+fE3PaU9ts9cjlMf5SvvK/AeWSNLyfUbuiDZ/t7nolGumfCDv+h7aV4DgoAQKtC0QHXWmcVeMlln/ZSv4YN/PfH6NRjdvd5N/yE19qO2dg94tszgwOb/foo8veM0edjD5Df6sdXkHL0SIExvZXpLG9yRaX+B8/ftTXnHgzMzrl6rcZ3lr9kE3KVD9kqtTTvrI0/U0WdEI2UUq20QnZ3GpBW3bz7iXazFx+47XSbIjHk6xGN5e9fNKkXIZ6O93NhqVJicy8Ta/7vrwf0rzce13QzbPZtS1797w5D2Dyl4Xmr81kj2WYT1YjXe5RR7d7p7TULBAgQKC5QGtTNmQPGc9p8WfRmPgn/hv/4s2teAshfX8r/mgar95GJ0Uy8iEuwMP4c35WoMlyctcSPsnsEjmimGMiZOJ1h34NCxlkppqUpm0ILFQgzqxoKEob1WhR49BJixqNRrSr0Xrs7OwsND1LiDyuI0l+0xYyDppcRyLLyewJSWajnZwhvzFwIt7mSeJJ9NJosz91oC+hrB2i7wI1XU6RtXG+9tH3MpX+YQiM8OZhGAXXbi4G9mAe7w/F8NcgiqGMsw2CTR5X0+kds8/gEW32vjruM+Nf3F3HrbUbwnarZTa2gVXRbNYsL0dAFVqO84KOEm8MxNN3VeRdHnEd16O0vyK9lCRdCnHtiD6KRUwZHLU9OjGS40bfSPQnB13aj5FMVRyHHtI1K1dDxvCqdPZ0iBKP4o5Cz/1tJa1pyV1KfaHn/sCfjT9djhjiVaf0Z18WIs0HBwelqY3TMG75SlcJbF2gdxM3hEBP63zrZSdCAgQIpAI1XYixTXrD+Z9ekn/+/hg3IeN8ryMVs9AFgXhYiE7CuFuOh6O4uMdnrFTLLpSLNPROoOYSEO1/ZCd5a2IYr6AkfxoY2Ot5xSoXfVY1H1pIto9PWfbrLcRiNmcIyfUy5WLQD5kD0Q85qn5InZC5+p/7qRMyB7Lyn6O6e1m59uAT4OWTqYp4wLfTGpapasLKN45bl3isS/5invsTaqQtnmSjAzN5ko3+It2YKy+vkSSgv8+bcxZQ8iiR7WmJCA3zmVa1Rx3d7p2mLVzbEyBAIAQWMmUDWQIECBAgQIAAgTEIxKDZmDWzKqdTfQW9KhLhBAgQIECAAAECBAgMT6BmPPnl5aUPoQ+vxKfKUbwjlX4ZMt6wib9VT7W7jUOg5hNwqU8Mbzs9PU1/9mUh0hxzeJWmVutRyrLQwHg/I9hjWrSFHqXFyONlvhnm/20xAaIiQIAAAQIECBAgQIDAIgSiM+36+ro+5lGNRc9S6IfMaljOCeiHzIFM+1Mn5LRitidAgAABAgQIEBiSgOfNIZWmvBAgQIAAgRYFvrUYl6gIECBAgAABAgRGJVD/Un7MVjsqDZklQIAAAQIECBAgQKChwOHhYdWWMfVb1SrhBAg0EYhR9E02m/j5zSaRLH+bmiYivre8/PSM/IgxlWfyHZXATz7G23GQ+N5Lx1MoeQQIECBAgAABAgQIEJhBoP6v9hFhfGl2hmiHsYt+yGGUo1x0UEAnZAcLRZIIECBAgAABAgSWKeB5c5najkWAAAECBHokYMqGHhWWpBIgQIAAAQIEuiVQ/6b71tZWt5IrNQQIECBAgAABAgQIdEPg9PS0KiHxivnHx0fVWuFjEPj8/Eyzubm5mS5baChQM6lBGkPMsbixsZH+7MvCw8NDtnpkkx0vxPQxR9ks9Hd5Z2fn5uYmmu4/f/50fO6GXswr0d+aIOUECBAgQIAAAQIECKxK4Onpqf7QNcNI6nccwFr9kAMoxMVlIdvRpB9yWmedkNOK2Z4AAQIECBAgQGBgAp43B1agskOAAAECBNoSMGVDW5LiIUCAAAECBAiMSyC+o1iT4Rj+UbPWKgIECBAgQIAAAQIERi5wdnZWJdDkXc+qfYUPQCA7zMCr0jMU6P39/cS9Ylz9xG06uEFN1nqaow4iz5Ok/f39ZO6Gv3///vr1K0YEdWqKhEhMpHCeDNqXAAECBAgQIECAAAECHRR4fX3NDjsvTeHe3l5p+EgC9UOOpKBnyKZ+yBnQ0l1qeurSbXraZVeTtZ7mKC0RCwQIECBAgAABAu0KeN5s11NsBAgQIEBgGAKmbBhGOcoFAQIECBAgQGDZAtm/XhePvbu7WwwUQoAAAQIECBAgQIAAgUSg5tXG29tbSmMWeHt7S7NvyoaUouHC3d1dky1rvvjRZPdVbVM1n0vUE0PxV1Uopcfd2tqKOha18ePjI6ZviIK7vLyMZj/GCK1qEoc4dH1HVmlGBBIgQIAAAQIECBAgQKD7Ai8vL/WJjKfmeEyr32bYa/VDDrt858mdfsiZ9XRCzkxnRwIECBAgQIAAgSEJeN4cUmnKCwECBAgQaEvg321FJB4CBAgQIECAAIFRCdS//LG9vT0qDZklQIAAAQIECBAgQGAqgXhTPD7AXvq5qnjWiM8DjvxV8qkwB7Zx9mHTlA3TFm7VpAbZeGpeHMlu1rXleBG86quhNV8v6VouRpieaMyL7XlM5RAU7+/vUabx38WxfP/+PSaJKCZgcUcUMwECBAgQIECAAAECBJYsMHF+uuiCW3KSuna4eCrUD9m1QulIevRDzlwQOiFnprMjAQIECBAgQIDAkAQ8bw6pNOWFAAECBAi0JbD29fXVVlziIUCAAAECBAgQGI/Azs5O9g/YuYz/+fPHJy5zJn4SIECAAAECBAgQIJAVeH5+3t3dzYakyzEA++rqKv1pYVQCGxsb6cj8GHUQz56jyv48mY1h8DFAfWIMf//+7eMI9uhkeHx8LM2dv3OVsggkQIAAAQIECBAgQIAAgTEI1DwvJ9n3h/tw0A85hnNhhjzqh5wBLXbRCTmbm70IECBAgAABAgQGKeB5c5DFKlMECBAgQGAegW/z7GxfAgQIECBAgACB0QrUzNcQJlUjr0bLJeMECBAgQIAAAQIECOQEYij+9vZ2LjD5eXt7WxoucPAC8b5vOl9DZHYA8zVEjpZWak1OnPiqZB/nawjGqvkaTk5OlibsQAQIECBAgAABAgQIECBAoGsCMd9lfZJ8aCF89EPWV5Jxrh1YP6ROyFaqsU7IVhhFQoAAAQIECBAYlYDnzVEVt8wSIECAAIEmAqZsaKJkGwIECBAgQIAAgf8ReH19/Z/f//tjfX09Pkfwv2F+ESBAgAABAgQIECBAIC9wcXGRD/rndwzaf3h4KF0lcNgC2WH5VTN6dF/g7u7u6OgonovX1ta+f/8e/40XNW5ubhad8svLy4mHqDrpJu642g1qZqM4OztbbdocnQABAgQIECBAgAABAgQIrEogN+a8mIyYurEYOM6Qqi4R/ZDjrA+R6wH0Q+qEbL326oRsnVSEBAgQIECAAIExCHjeHEMpyyMBAgQIEGguYMqG5la2JECAAAECBAgQ+P8CLy8vNRa7u7s1a60iQIAAAQIECBAgQIBAIhDD2mPGt1KN6+vr0nCBwxb4/ft3msE+Plo+Pz9vbW0dHx/f39/HG/9pXuIh+ufPnzGJQ2yQBra7EK9oZ49YGnmM04jJI0pXdTyw6m3pk5OTAO944iWPAAECBAgQIECAAAECBAgsSODp6ak+5nhwrt9gPGv1Q46nrBvmtNf9kDohG5bytJvphJxWzPYECBAgQIAAAQIh4HlTNSBAgAABAgSyAqZsyGpYJkCAAAECBAgQaCRQ//JHfz+F2ijzNiJAgAABAgQIECBAoD2By8vL0sjiK2evr6+lqwQOWCD7dbvefQfy5uYmppl4e3urKqCYUmFvby8+gFm1wTzhVd/uyMZZdbplt+ngcsxGUaV6dnbWwQRLEgECBAgQIECAAAECBAgQWI5AtiOleMSYKXV/f78YPtqQqo4R/ZDjrBLZ06df/ZA6IRdUY3VCLghWtAQIECBAgACBMQh43hxDKcsjAQIECBBoKGDKhoZQNiNAgAABAgQIEPg/gfhA6P/9KCz18VOohUwIIECAAAECBAgQIEBgGQKnp6ebm5ulR7q+vi4NFzhUgfg6XExqkOauX4MK4o3enz9/pomvWogMVr2uUbVLk/Ca94nT3WN2g62trfRnjxaqxOJLoT3NUY/wJZUAAQIECBAgQIAAAQIEuiyQHXNeTOfx8XExcMwh+iHHXPq5vPe3H1InZK4oW/ypE7JFTFERIECAAAECBMYm4HlzbCUuvwQIECBAoEZg7evrq2a1VQQIECBAgAABAgSKAhsbG9mBNLkN/v79a9REzsRPAgQIECBAgAABAgSqBOI106o3yHVfV6ENMvz8/Dydp2Nvb+/h4aEv2fz4+Pj+/XvD1MYcJa+vrw03brhZPIO/vb3VbBzf1YxE1mzQ2VXxAn3VvJDv7+/RO9HZlEsYAQIECBAgQIAAAQIECBCoF4g+sd+/f8fHEuKhProL4l/0h0T3SP1e2bVra2vZn7nlp6ennZ2dXODIf+qHHHkFSLPf035InZBpCba+oBOydVIREiBAgAABAgTGJuB5c2wlLr8ECBAgQKBK4FvVCuEECBAgQIAAAQIESgXiz8A18zXELuZrKHUTSIAAAQIECBAgQIBAqcDR0dH29nbpqqurq9JwgYMUuL29TfN1cnKSLnd/4eLionki6+dWaB5PumWcJhPjjBEg6fb9Wqj6ut3Z2Zn5GvpVlFJLgAABAgQIECBAgAABAqlADOSIp9qYw/T+/j55qI//Pj4+Rg9DhMfI4XTLmoX6yS5jAgjzNRT19EMWTcYZ0tN+SJ2Qi6uuOiEXZytmAgQIECBAgMBIBDxvjqSgZZMAAQIECEwUWPOZsolGNiBAgAABAgQIEMgKxMsfBwcH2ZDscgy1avgSSXYvywQIECBAgAABAgQIjFmg6htW6+vrMWfcmGXGk/fsRyd6V+7137QsFmKLf5dp8m29mP/i5uammIzuh7y+vv748aM0ne/v76ZsKJURSIAAAQIECBAgQIAAAQIdFzg/P7++vq5P5N+/fyd+JiHmcKwZvx3Dj+NA9UcZ51r9kOMs92yu+9sPqRMyW44tLuuEbBFTVAQIECBAgACBMQt43hxz6cs7AQIECBBIBb6lSxYIECBAgAABAgQINBF4eXmp2Wx3d7dmrVUECBAgQIAAAQIECBAoCsRH//b29orhn5+fPR1qXsyLkHqBnn7aLjJV/03LYq5jQopi4MwhMR1D/b5xuP6eRFUjWM7OzszXUF/u1hIgQIAAAQIECBAgQIBANwWazNcQKf/58+fE9D8+PtZsY76GKhz9kFUy4wnvaT+kTsjFVVGdkIuzFTMBAgQIECBAYFQCnjdHVdwyS4AAAQIEqgTWWvyaU9UxhBMgQIAAAQIECAxJ4Ojo6P7+vipHv379Oj09rVornAABAgQIECBAgAABAqUCVV+yigHnHx8fpbsIHIxArvSbfEmyO3mPR+Dse94TE7a9vR2f15i4WZMN4kXtg4OD+i2fnp7i1ZD6bbq5Nlcr0kRqE1IKCwQIECBAgAABAgQIECDQL4G7u7vj4+OGaZ7YPbK2tlYVVcx1eHV1VbVWuD6HMdeBXOlPPNG6Y6UTckFlkasS6VF0QqYUFggQIECAAAECBJoLuL1sbmVLAgQIECAwVIFvQ82YfBEgQIAAAQIECCxI4OXlpSbm3d3dmrVWESBAgAABAgQIECBAoFRga2vr5OSkuOrz89Mr5kWWgYVcXFykOdrb24vKkP7s/sLb29tUiWw+NqM+2pjKZGJUMaliT+driLxna0WWYqoJMrI7WiZAgAABAgQIECBAgAABAqsVKO37qkpS/R/lY/aHqh0jfKoD1cQz1FX6IYdask3yle1x6lc/pE7IJuU7wzbZKpHdXSdkVsMyAQIECBAgQIBAQwHPmw2hbEaAAAECBAYssPb19TXg7MkaAQIECBAgQIBA6wI13+uIY7m9bB1chAQIECBAgAABAgRGIhBD0Dc3N2OOhlx+fc8qBzKwn8/Pz9m5/37//n10dNSjPMacCPWDKHJ5eX9/39jYyAXO8HN/f//x8bFmxxiecXNzU7NBl1flakWa1HiT/uHhIf1pgQABAgQIECBAgAABAgQI9EUgHtJ//vzZPLUxD+Pp6WnV9tF5cn9/X7r28PCwfkKH0r3GFqgfcmwlnuQ31+PUr35InZCLqLS5KpEeQidkSmGBAAECBAgQIEBgWgHPm9OK2Z4AAQIECAxM4NvA8iM7BAgQIECAAAECCxWIP1jWxB9/tqxZaxUBAgQIECBAgAABAgRqBGIce+mnq2ISh6urq5odreq1QPY7Ztvb2/2aryHki5OM1BRHDLdoZb6GGOZRP19DPJ73d76GAMzWiqxnAGZ/WiZAgAABAgQIECBAgAABAn0RKO31qkn89+/fa9ZWzdcQu1xeXtbsaFUioB9ynDUh2+PUu35InZCLqLTZKpGNXydkVsMyAQIECBAgQIDAVAKeN6fisjEBAgQIEBiegCkbhlemckSAAAECBAgQWKDA09NTTeymbKjBsYoAAQIECBAgQIAAgYkCMVw/vgRY3CxenYxvERTDhfRd4OHhITv1QB8HFayvrzcshajbNZ/HbBhJbBZzKdZ/ljPeOA/Y5hF2bctcrUiTF9Vja2sr/WmBAAECBAgQIECAAAECBAj0SODl5WWq1MbTfdX2NU/90fng2bnKLReuHzIHMvifuR6n3vVD6oRsvYrmqkQav07IlMICAQIECBAgQIDAbAKeN2dzsxcBAgQIEBiGgCkbhlGOckGAAAECBAgQWJJA/askNS+OLCl9DkOAAAECBAgQIECAQM8F4pODpa+fnpyc9Dxnkl8ikJ16ICYB3N/fL9mo20Gbm5tNEhi5u7u7a7Jl/Tavr6/1syVGerKzYNTH1s212VqRpjA6HM7Pz9OfFggQIECAAAECBAgQIECAQI8E4nF+2tTWzLxwf39fFVt0rFWtEl4U0A9ZNBlwSLbHqY/9kDohW6+c2SqRRq4TMqWwQIAAAQIECBAgMI+A58159OxLgAABAgR6LWDKhl4Xn8QTIECAAAECBJYtUD/wo4+ja5Yt6HgECBAgQIAAAQIECNQKbGxslL5cHi+jPz8/1+5qZc8EYgT+29tbmuhfv36lyz1aaPK2dGSt5gOYzTP78fFxcHDw+flZtUu8Uvz09BQnUdUG3Q+/urrK1oo0waXNQrrWAgECBAgQIECAAAECBAgQ6LJA6aNuTYJrpi6NzoGqZ+T4Mnyv+wRqQBa0Sj/kgmA7GO0A+iF1QrZbr3RCtuspNgIECBAgQIAAgZyA580ciJ8ECBAgQGA8AmtfX1/jya2cEiBAgAABAgQIzCmwtrZWFUOMDDGAqgpHOAECBAgQIECAAAECUwnEfHDFCePitdQZvkk41XFtvDSBeH7c3d1NDxdDEW5ubtKfPVqIuRhiGoVigqO6xr/4ZF9krZXxEjEkI8RqxngM4Kk8TvAfP34UMc/OzuIt6mK4EAIECBAgQIAAAQIECBAg0AuBqt6DqsT//ft3a2urdG08IF9cXBRXRS+EfrMiS5MQ/ZBNlHq9zTD6IauakX/6IHVCTldDdUJO52VrAgQIECBAgACBWQU8b84qZz8CBAgQINBjAVM29LjwJJ0AAQIECBAgsGSB3F+yc0c3giIH4icBAgQIECBAgAABAjMLxOj0eNn08/MzF0N8LTA+iZYL9LN3ArnyXV9fj5kIWpnXYCUUkfK0ri5ogES8RhwTQ9TM1xBzQ8R72yvJfosHLX1nZQBTUbRIJCoCBAgQIECAAAECBAgQ6KNA1fDg0rzUd39leyGyuz89Pe3s7GRDLDcUyPVTpXvVF0S6mYWOC+TKt9f9kNnTXyfkPBVPJ+Q8evYlQIAAAQIECBBoLpB7Hkl39LyZUlggQIAAAQLDE/g2vCzJEQECBAgQIECAwIIE4j2PmphjfEjNWqsIECBAgAABAgQIECDQXCBeP/39+3dx+/iKoA8GFll6F3J8fJzOcRCJj7KOEu9dLtIEn5ycpMsxq0J87jL92cpCzMXw48ePmvkaYgrFAczXcHd39/j4mBOL1+hLm4LcZn4SIECAAAECBAgQIECAAIEuC2xtbTVMXnQy1ExXenNzk+1RSeOMwR7ma0g1pl3QDzmtWL+2H1I/pE7IVuqeTshWGEVCgAABAgQIECDQRMDzZhMl2xAgQIAAgYEJrH19fQ0sS7JDgAABAgQIECCwIIGjo6P7+/uqyN1YVskIJ0CAAAECBAgQIEBgNoF4Q/36+jq37/b29vPzcy7Qzx4J5Io1phtofY6DJWsUP47R4pctc1zFrMWMBvG0XgzvV0jRMEn/nz9/4qt3/cqL1BIgQIAAAQIECBAgQIAAgaJAzNpQMxtjsv3EZ/wY7FGcskFfWVF7hpDSHhi2M0h2apdcsfa9H7LYgaYTctr6VjRMYtAJOa2k7QkQIECAAAECBJoL5B5Mkh09bzYHtCUBAgQIEOiXwLd+JVdqCRAgQIAAAQIEVijw8vJSdfTDw8OqVcIJECBAgAABAgQIECAwm0CM5I8/VOf2jQeTvo/wz+VoVD/ja5DZaTg2NzcHUJoxXuL29jZbjru7u/NPLBIxxBcys1zZQ8RynB1///4dwHwNkZfcBw+TnMZr9OZryBW6nwQIECBAgAABAgQIECDQU4GTk5PSlK+vr+/t7f369ev9/b3+Gf/09LQ4X0N0rTw+PpbGLHAqAf2QU3H1YuPh9UPqhJy/4umEnN9QDAQIECBAgAABAtMKeN6cVsz2BAgQIECg1wJrPobc6/KTeAIECBAgQIDAMgXW1taqDjfxix9VOwonQIAAAQIECBAgQIBAjUDVZ69a/IBYzdGtalfg7u4uXopN44wxCVGO8ZHJNKTXCzGs4v7+PpuFy8vL+GJGNqTh8uvr68XFRS623L4zR56Lpws/4wX6nz9/5lLiuyI5ED8JECBAgAABAgQIECBAoNcC0cf1/fv3bBZitoXoGIkx2NnAquVcp0qy2cC6VqryvrRw/ZBLo17CgXKnzJBOFp2QM9cfnZAz09mRAAECBAgQIEBgTgHPm3MC2p0AAQIECPRIwJQNPSosSSVAgAABAgQIrFIgPu8ZnwmtSkF89KPh2yRVMQgnQIAAAQIECBAgQIBAqcDDw8PBwUFuVbzUHsPac4F+dlmg+FA5vHk39vf3c1+2jIoacyvUfyQzW2pR26+vr3ORZDeI5cPDw4hzMFNdxIn848ePXB7jNfq3tzf9DDkWPwkQIECAAAECBAgQIECg1wLF0cIxX2F8GmHiM35p51hQDK9rZeXlW0qtH3Ll5TJtAgbfD6kTctoqEdvrhJwBzS4ECBAgQIAAAQItCnjebBFTVAQIECBAoMsCpmzoculIGwECBAgQIECgQwLFN0jSxPn0ZUphgQABAgQIECBAgACBRQhcXV1dXFzkYo6B6/G1tFygn90UKH414s+fP/FucTdTO0+qip+5S2KL6hrTIMbjc7zlHx/VTCYjCJaYADHmJnh5eYlpGmKgxefnZ83RY/eYrGFgbjEuJQRyuTbmJAfiJwECBAgQIECAAAECBAgMQ6A40DrydXZ2Fh1fVRMXlnaLxVyH0ZOws7MzDJZO5aIUXD9kp8qoPjEj6YfUCVlfDYprdUIWTYQQIECAAAECBAgsWcDz5pLBHY4AAQIECKxEwJQNK2F3UAIECBAgQIBA/wSq/uIbOYkRI+fn5/3LkhQTIECAAAECBAgQINAfgdPT09vb21x6PYzkQDr7MybXOD4+TpM31PkakgzWzHiYCky7MMjJGgKhtKshvi8a4dMS2Z4AAQIECBAgQIAAAQIECPRCoHTWhkh5TAqwt7cXEz7GbI/xMyZ5vL+/j96w4kSHMV9DzHUYw497kd8+JlI/ZB9LLU3zePohdUKmhT5xQSfkRCIbECBAgAABAgQILEfA8+ZynB2FAAECBAisUMCUDSvEd2gCBAgQIECAQJ8ESqecTzLw9+9fb4T0qSyllQABAgQIECBAgEA/BUpfrBz24P9+FlRJql9fX3/8+BErRvIRyPia38nJSYysKLGYMijiiX+D/Gxm6VdEzMMyZQWxOQECBAgQIECAAAECBAj0T6B0hEbDbMS0DjHX4cbGRsPtbTabgH7I2dy6sNeo+iF1QjapcjohmyjZhgABAgQIECBAYGkCnjeXRu1ABAgQIEBgJQKmbFgJu4MSIECAAAECBPonsLa2Vpro+NTn8/Nz6SqBBAgQIECAAAECBAgQaFcgBq6/vLxk4/RdwaxGl5fjyTG+ABljErqcyHbTFi+Ix8cw49/n5+dUMUetjgEYx8fH8brGVDv2aOOHh4eDg4NcgmNyivg8YC7QTwIECBAgQIAAAQIECBAgMDyBeC7++fPn29tb86xFd0F0Mgy4r6A5xXK21A+5HOdFHGVs/ZA6IWtqkU7IGhyrCBAgQIAAAQIEViXgeXNV8o5LgAABAgSWIGDKhiUgOwQBAgQIECBAoHMCd3d38fGNGDSyubkZcy5MHDMTf9Le3d0tzcavX78m7l66o0ACBAgQIECAAAECBAhMKxDfDYtnk9zr7PFcE3OSoXh6AAAgAElEQVQB+LrgtJi2X5pAPFM//vMvKmrV9A3xbB41Oap3TNYQr2gsLW0rOVC8Rx45zVFExuMV6pWkx0EJECBAgAABAgQIECBAgMBKBOKv9peXl7n5SYspiR6DmOUw/un+KuIsLkQ/5OJsxbwgAZ2QOVidkDkQPwkQIECAAAECBDoi4HmzIwUhGQQIECBAYBECpmxYhKo4CRAgQIAAAQLdFYjXPuJljty4iHjJI2ZwqBkTcnV1dXFxUZqrr6+v0nCBBAgQIECAAAECBAgQWIRA6V+vY7h7vJC6iMOJk0DrAlGH39/f48E8Po/5/fv3sQ23iOxHL0SuX8J8Da1XMxESIECAAAECBAgQIECAQF8EYlBxzPQYEzfEVI8xUWnyyBydBsncjoeHh/v7+33Jy8DSqR9yYAU6tuzohNQJObY6L78ECBAgQIAAgR4JeN7sUWFJKgECBAgQmErAlA1TcdmYAAECBAgQINBvgZqZF+Kdj3j/o2qgSLwFEq+JFDMfsz/c3NwUw4UQIECAAAECBAgQIEBgcQKlf7025Htx4GIm0JaAk7ctSfEQIECAAAECBAgQIECAAAECSxDQlbEEZIcg0LqAM7d1UhESIECAAAECBAi0LuCutXVSERIgQIAAgS4ImLKhC6UgDQQIECBAgACBZQg8PDwcHBzUHOnXr1+np6elG6ytrZWG//37d2trq3SVQAIECBAgQIAAAQIECCxOoPSv1/HVwbu7u8UdVMwECMwpsLOzE18NzUZispWshmUCBAgQIECAAAECBAgQIECgawL6IbtWItJDYKKATsiJRDYgQIAAAQIECBDogoDnzS6UgjQQIECAAIF2Bb61G53YCBAgQIAAAQIEOivw8+fP+rQ9Pj6WbhBzPZSGx2go8zWUyggkQIAAAQIECBAgQGDRAhsbG09PT5ubm9kD3d/fV81Dl93MMgECKxHY39/PzdcQHQtVfQ4rSaGDEiBAgAABAgQIECBAgAABAgRyAvohcyB+Eui4gE7IjheQ5BEgQIAAAQIECKQCnjdTCgsECBAgQGAwAqZsGExRyggBAgQIECBAoE4ghkC8vb3VbVG97vb2tnTlxcVFabhAAgQIECBAgAABAgQILEEg+ev19vZ29ljx/HJ+fp4NsUyAQBcEjo6OcjNFnpyc3N3ddSFt0kCAAAECBAgQIECAAAECBAgQqBHQD1mDYxWBTgnohOxUcUgMAQIECBAgQIDARAHPmxOJbECAAAECBPolYMqGfpWX1BIgQIAAAQIEZhTIjYsojWV3d7cY/vHxER+qLYbHyIqdnZ1iuBACBAgQIECAAAECBAgsTSD+ev38/ByPJ9kjXl9f39zcZEMsEyCwWoHT09Nc38KvX7+cp6stFEcnQIAAAQIECBAgQIAAAQIEmgvoh2xuZUsCqxLQCbkqecclQIAAAQIECBCYR8Dz5jx69iVAgAABAl0TWPv6+upamqSHAAECBAgQIECgdYGYSD43OqJ4iPf39+j3yYVfXV1dXFzkAtfX19/e3oob5zbzkwABAgQIECBAgAABAssRKD65PD09mWZuOfiOQqBe4O7u7vj4OLvNnz9/9vf3syGWCRAgQIAAAQIECBAgQIAAAQK9ENAP2YtiksgRCuiEHGGhyzIBAgQIECBAYGACnjcHVqCyQ4AAAQLjFPg2zmzLNQECBAgQIEBgbALfv3+vz3J8lrZ0Cobb29vijhFYunFxSyEECBAgQIAAAQIECBBYgsD5+XnM0bC5uZkeK6aZS5ctECCwQoE4N9Ojb29vx3yR5mtIQSwQIECAAAECBAgQIECAAAEC/RLQD9mv8pLa8QjohBxPWcspAQIECBAgQGCoAp43h1qy8kWAAAECoxIwZcOoiltmCRAgQIAAgfEKZEcuFRVi7eXlZTE8JuwsDnM6Ozs7OjoqbiyEAAECBAgQIECAAAECKxTY2dl5fX2NB5b19fUYFu6xZYVl4dAEsgIxR2R0O8S/X79+PT8/mwIyi2OZAAECBAgQIECAAAECBAgQ6J2AfsjeFZkEj0FAJ+QYSlkeCRAgQIAAAQKDF/C8OfgilkECBAgQGLzA2tfX1+AzKYMECBAgQIAAAQIxKGJ3d7fUYW9v7/fv38UhE6W7xMYPDw+l8QgkQIAAAQIECBAgQIAAAQIECBAgQIAAAQIECBAgQIAAAQIECBAgQIAAAQIECBAgQIAAAQIECBAgQIAAAQKjEvg2qtzKLAECBAgQIEBgtAIx72Z8ZjaX/QiJyRpiCobifA3xcdqYnaG4vfkaciZ+EiBAgAABAgQIECBAgAABAgQIECBAgAABAgQIECBAgAABAgQIECBAgAABAgQIECBAgAABAgQIECBAgMBoBUzZMNqil3ECBAgQIEBgdAIxO0Muz5+fn+/v7x8fH7nwm5ubHz9+xNpseMzv8Pz8nA2xTIAAAQIECBAgQIAAAQIECBAgQIAAAQIECBAgQIAAAQIECBAgQIAAAQIECBAgQIAAAQIECBAgQIAAAQIExiyw9vX1Neb8yzsBAgQIECBAYFQCDw8PBwcHxSxvbm7GjAzfv39/e3t7enrKTdYQ25+cnMQ8DsUdhRAgQIAAAQIECBAgQIAAAQIECBAgQIAAAQIECBAgQIAAAQIECBAgQIAAAQIECBAgQIAAAQIECBAgQIAAgdEKmLJhtEUv4wQIECBAgMBIBV5fX2PWhpiaoWH+19fXb29vj46OGm5vMwIECBAgQIAAAQIECBAgQIAAAQIECBAgQIAAAQIECBAgQIAAAQIECBAgQIAAAQIECBAgQIAAAQIECBAgMBKBbyPJp2wSIECAAAECBAgkAltbWzFrw69fvzY3N+tNYrKGs7Ozj48P8zXUQ1lLgAABAgQIECBAgAABAgQIECBAgAABAgQIECBAgAABAgQIECBAgAABAgQIECBAgAABAgQIECBAgAABAuMUWPv6+hpnzuWaAAECBAgQIEDg+fn58fHx6enp5eXl/f398/MzpmmIqRzi3/HxsZka1BACBAgQIECAAAECBAgQIECAAAECBAgQIECAAAECBAgQIECAAAECBAgQIECAAAECBAgQIECAAAECBAgQIFAjYMqGGhyrCBAgQIAAAQIECBAgQIAAAQIECBAgQIAAAQIECBAgQIAAAQIECBAgQIAAAQIECBAgQIAAAQIECBAgQIAAAQIECBAgQIAAAQLlAt/Kg4USIECAAAECBAgQIECAAAECBAgQIECAAAECBAgQIECAAAECBAgQIECAAAECBAgQIECAAAECBAgQIECAAAECBAgQIECAAAECBAhUC5iyodrGGgIECBAgQIAAAQIECBAgQIAAAQIECBAgQIAAAQIECBAgQIAAAQIECBAgQIAAAQIECBAgQIAAAQIECBAgQIAAAQIECBAgQIBAhYApGypgBBMgQIAAAQIECBAgQIAAAQIECBAgQIAAAQIECBAgQIAAAQIECBAgQIAAAQIECBAgQIAAAQIECBAgQIAAAQIECBAgQIAAAQIEqgVM2VBtYw0BAgQIECBAgAABAgQIECBAgAABAgQIECBAgAABAgQIECBAgAABAgQIECBAgAABAgQIECBAgAABAgQIECBAgAABAgQIECBAoELAlA0VMIIJECBAgAABAgQIECBAgAABAgQIECBAgAABAgQIECBAgAABAgQIECBAgAABAgQIECBAgAABAgQIECBAgAABAgQIECBAgAABAtUCpmyotrGGAAECBAgQIECAAAECBAgQIECAAAECBAgQIECAAAECBAgQIECAAAECBAgQIECAAAECBAgQIECAAAECBAgQIECAAAECBAgQIFAhYMqGChjBBAgQIECAAAECBAgQIECAAAECBAgQIECAAAECBAgQIECAAAECBAgQIECAAAECBAgQIECAAAECBAgQIECAAAECBAgQIECAAIFqAVM2VNtYQ4AAAQIECBAgQIAAAQIECBAgQIAAAQIECBAgQIAAAQIECBAgQIAAAQIECBAgQIAAAQIECBAgQIAAAQIECBAgQIAAAQIECBCoEDBlQwWMYAIECBAgQIAAAQIECBAgQIAAAQIECBAgQIAAAQIECBAgQIAAAQIECBAgQIAAAQIECBAgQIAAAQIECBAgQIAAAQIECBAgQIBAtYApG6ptrCFAgAABAgQIECBAgAABAgQIECBAgAABAgQIECBAgAABAgQIECBAgAABAgQIECBAgAABAgQIECBAgAABAgQIECBAgAABAgQIVAiYsqECRjABAgQIECBAgAABAgQIECBAgAABAgQIECBAgAABAgQIECBAgAABAgQIECBAgAABAgQIECBAgAABAgQIECBAgAABAgQIECBAoFrAlA3VNtYQIECAAAECBAgQIECAAAECBAgQIECAAAECBAgQIECAAAECBAgQIECAAAECBAgQIECAAAECBAgQIECAAAECBAgQIECAAAECBCoETNlQASOYAAECBAgQIECAAAECBAgQIECAAAECBAgQIECAAAECBAgQIECAAAECBAgQIECAAAECBAgQIECAAAECBAgQIECAAAECBAgQIFAtYMqGahtrCBAgQIAAAQIECBAgQIAAAQIECBAgQIAAAQIECBAgQIAAAQIECBAgQIAAAQIECBAgQIAAAQIECBAgQIAAAQIECBAgQIAAAQIVAqZsqIARTIAAAQIECBAgQIAAAQIECBAgQIAAAQIECBAgQIAAAQIECBAgQIAAAQIECBAgQIAAAQIECBAgQIAAAQIECBAgQIAAAQIECBCoFjBlQ7WNNQQIECBAgAABAgQIECBAgAABAgQIECBAgAABAgQIECBAgAABAgQIECBAgAABAgQIECBAgAABAgQIECBAgAABAgQIECBAgACBCgFTNlTACCZAgAABAgQIECBAgAABAgQIECBAgAABAgQIECBAgAABAgQIECBAgAABAgQIECBAgAABAgQIECBAgAABAgQIECBAgAABAgQIVAuYsqHaxhoCBAgQIECAAAECBAgQIECAAAECBAgQIECAAAECBAgQIECAAAECBAgQIECAAAECBAgQIECAAAECBAgQIECAAAECBAgQIECAQIWAKRsqYAQTIECAAAECBAgQIECAAAECBAgQIECAAAECBAgQIECAAAECBAgQIECAAAECBAgQIECAAAECBAgQIECAAAECBAgQIECAAAECBKoFTNlQbWMNAQIECBAgQIAAAQIECBAgQIAAAQIECBAgQIAAAQIECBAgQIAAAQIECBAgQIAAAQIECBAgQIAAAQIECBAgQIAAAQIECBAgQKBCwJQNFTCCCRAgQIAAAQIECBAgQIAAAQIECBAgQIAAAQIECBAgQIAAAQIECBAgQIAAAQIECBAgQIAAAQIECBAgQIAAAQIECBAgQIAAAQLVAqZsqLaxhgABAgQIECBAgAABAgQIECBAgAABAgQIECBAgAABAgQIECBAgAABAgQIECBAgAABAgQIECBAgAABAgQIECBAgAABAgQIECBQIWDKhgoYwQQIECBAgAABAgQIECBAgAABAgQIECBAgAABAgQIECBAgAABAgQIECBAgAABAgQIECBAgAABAgQIECBAgAABAgQIECBAgACBagFTNlTbWEOAAAECBAgQIECAAAECBAgQIECAAAECBAgQIECAAAECBAgQIECAAAECBAgQIECAAAECBAgQIECAAAECBAgQIECAAAECBAgQqBAwZUMFjGACBAgQIECAAAECBAgQIECAAAECBAgQIECAAAECBAgQIECAAAECBAgQIECAAAECBAgQIECAAAECBAgQIECAAAECBAgQIECAQLWAKRuqbawhQIAAAQIECBAgQIAAAQIECBAgQIAAAQIECBAgQIAAAQIECBAgQIAAAQIECBAgQIAAAQIECBAgQIAAAQIECBAgQIAAAQIECFQImLKhAkYwAQIECBAgQIAAAQIECBAgQIAAAQIECBAgQIAAAQIECBAgQIAAAQIECBAgQIAAAQIECBAgQIAAAQIECBAgQIAAAQIECBAgQKBawJQN1TbWECBAgAABAgQIECBAgAABAgQIECBAgAABAgQIECBAgAABAgQIECBAgAABAgQIECBAgAABAgQIECBAgAABAgQIECBAgAABAgQqBEzZUAEjmAABAgQIECBAgAABAgQIECDQK4HX19etra2NjY2bm5teJVxiCRAgQIAAAQIECBAgQIAAAQIECBAgQIAAAQIECBAgQIAAAQIECBAgQIAAAQIECBAgQIBAXwVM2dDXkpNuAgQIECBAgAABAgQIECBAgEBW4Pb29u3t7fPz8+fPnzs7OzGDQ3atZQIECBAgQIAAAQIECBAgQIAAAQIECBAgQIAAAQIECBAgQIAAAQIECBAgQIAAAQIECBAgQKB1AVM2tE4qQgIECBAgQIAAAQIECBAgQIDACgQ2NzfTo768vPz48ePh4SENsUCAAAECBAgQIECAAAECBAgQIECAAAECBAgQIECAAAECBAgQIECAAAECBAgQIECAAAECBAi0LmDKhtZJRUiAAAECBAgQIECAAAECBAgQWIHA6enpyclJ9sAHBwdXV1fZEMsECBAgQIAAAQIECBAgQIAAAQIECBAgQIAAAQIECBAgQIAAAQIECBAgQIAAAQIECBAgQIBAiwJrX19fLUYnKgIECBAgQIAAAQIECBAgQIAAgRUKxMQNt7e32QTEPA43NzfZEMsECBAgQIAAAQIECBAgQIAAAQIECBAgQIAAAQIECBAgQIAAAQIECBAgQIAAAQIECBAgQIBAKwKmbGiFUSQECBAgQIAAAQIECBAgQIAAga4IFGdt2Nvbe3h46Er6pIMAAQIECBAgQIAAAQIECBAgQIAAAQIECBAgQIAAAQIECBAgQIAAAQIECBAgQIAAAQIECAxFwJQNQylJ+SBAgAABAgQIECBAgAABAgQI/Ffg6Ojo/v7+v7/+83+zNmQ1LBMgQIAAAQIECBAgQIAAAQIECBAgQIAAAQIECBAgQIAAAQIECBAgQIAAAQIECBAgQIAAgVYETNnQCqNICBAgQIAAAQIECBAgQIAAAQLdEtjf3398fMymyawNWQ3LBAgQIECAAAECBAgQIECAAAECBAgQIECAAAECBAgQIECAAAECBAgQIECAAAECBAgQIEBgfgFTNsxvKAYCBAgQIECAAAECBAgQIECAQBcFdnZ2Xl5esikza0NWwzIBAgQIECBAgAABAgQIECBAgAABAgQIECBAgAABAgQIECBAgAABAgQIECBAgAABAgQIEJhT4Nuc+9udAAECBAgQIECAAAECBAj0S+Dj4+P19bVfaZZaArMJPD4+bm5uZveNkP39/WyIZQIECBAgQIAAAQIECBAgQIAAAQIECBAgQIAAAQIECBAgQIAAAQIECBAgQIAAAQIECBAgQGBmgbWvr6+Zd053jOEu7+/vn5+fb29vyULy38PDQ8MAUiULBAgQ6KlAaSMfDf7FxUV8s3dVmSpNVVyJXHpWVSKOS4AAAQIEuiCQ3iHEM2ncrsS9QemzaiR1fX09Nu5CmqWBwKIFYoKSHz9+5I5ycnJyc3OTC/STAAECBAgQIECAAIHBC6QPztm/6q68wz/YO5uwwVcJGSTQHQHtQHfKQkoIECBAgAABAgQIECBAgAABAgQIECBAgAABAgQIECBAYFqBf9fvUPpH8eLUDFWRbG9vV60SToAAAQIrFyht5LODG5MhjlXpjFFeVavmCS9NlUvPPKT2JUCAAAECwxCIm4S4UYl/yS1K1VwMw8isXBBoUWBra+vPnz8HBwfZOG9vbzc3N8/Pz7OBlgkQIECAAAECBAgQ6K9Aadd6PESnsxmupMM/PDubsP6WtZQT6J2AdqB3RSbBBAgQIECAAAECBAgQIECAAAECBAgQIECAAAECBAgQIDCtQH7KhqOjo+y7O9NGZ3sCBAgQ6LLA/v5+OrixO+l06elOWUgJAQIECBDossDj4+Px8XGXUyhtBDorEA8Cl5eXFxcX2RTGz5i1Ie7Gs4GWCRAgQIAAAQIECBDoi0A3O/xDr7MJ60vJSieBAQhoBwZQiLJAgAABAgQIECBAgAABAgQIECBAgAABAgQIECBAgAABAlMJ5KdsiDEw8a2VqaKwMQECBAj0RSAa+Q4m1aWng4UiSQQIECBAgAABAgMTOD8/f3p6ur+/z+YrpkH58+dPjKPIBlomQIAAAQIECBAgQKAXAt3s8A+6ziasF8UqkQSGIaAdGEY5ygUBAgQIECBAgAABAgQIECBAgAABAgQIECBAgAABAgQINBfIT9nQfE9bEiBAgAABAgQIECBAgAABAtMKvL6+vr29xWyJ6+vrm5ubW1tb08ZgewKzCdze3hanS4tZG6JCbmxszBanvQgQIECAAAECBAgQIECAAAECBAgQIECAAAECBAgQIECAAAECBAgQIECAAAECBAgQIECAwMgFvo08/7JPgAABAgQIECBAgAABAgSWIPDx8XF+fh4D43/8+HFwcBDj5OO/sRxTNlxdXS0hAQ5BIKpf8SuXMXvI3t4eHAIECBAgQIAAAQIECBAgQIAAAQIECBAgQIAAAQIECBAgQIAAAQIECBAgQIAAAQIECBAgQGA2AVM2zOZmLwIECBAgQIAAAQIECBAg0FTg4eFhc3Pz+vo6hsfn9nl7e7u4uIix9M/Pz7lVfhJoXWBnZ+fs7CwX7cvLS8wnkgv0kwABAgQIECBAgAABAgQIECBAgAABAgQIECBAgAABAgQIECBAgAABAgQIECBAgAABAgQIEGgi8O8mG9mGAAECBAgQIECAAAECBAisVmB7ezsdah4TH7y/vyf/jSkPivMgrDapuaPf3Nz8/PkzF5j7GVnY3d39/fv30dFRbpWfBNoVuLq6enx8jGkastHGfCJRA1W/rIllAgQIECBAgAABAgQIECBAgAABAgQIECBAgAABAgQIECBAgAABAgQIECBAgAABAgQIECDQRCA/ZcPHx0eyW7IQY2CS0S9PT0/xNn+8098kUtsQIECAQDcFvr6+koQVG/niqK2lZcGlZ2nUDkSAAAECBHotsLW1FUPNS7MQtxNxM3N5eZkbhV668ZIDHx4eJs7XkCbp+Pg4nr53dnbSEAsEFiEQk4P8+PEjF3NUv79//8aJlgv3kwABAgQIECBAgACBbgp0s8M/rDqbsG6Wo1QRGKSAdmCQxSpTBAgQIECAAAECBAgQIECAAAECBAgQIECAAAECBAgQIFAjsJb+sbxmo3RVDIOJMTDx6cU0pH7h169fp6en9dtYS4AAAQIdEZi2kf/z58/+/v6iEz9tqlx6Fl0i4idAgAABAl0WiPkRDg4OmqRwfX09bjOabDnnNhsbG5+fn80j2d7efn5+br69LQnMJnB+fl7s3tnc3Hx9fZ0tQnsRIECAAAECBAgQINApgWm71pfT4R9EnU1Yp4pPYggMW0A7MOzylTsCBAgQIECAAAECBAgQIECAAAECBAgQIECAAAECBAiMU+DbVNmOoSbxUdP4GONUe9mYAAECBHohkDTyMeVBp1Lr0tOp4pAYAgQIECDQcYGYT6pTT6zxBD3VfA3B+/LyEhNPdNxZ8gYgEJUzJmjIZeTt7S2mcsgF+kmAAAECBAgQIECAQB8FutnhH5KdTVgfS1maCfRUQDvQ04KTbAIECBAgQIAAAQIECBAgQIAAAQIECBAgQIAAAQIECBCoEZhuyoYkoqOjo8PDw5pIrSJAgACB/gqcnp7u7e11Lf0uPV0rEekhQIAAAQKdFYjbhvX19Y4k7/b2doaU3N/fz7CXXQhMK1A6Wdv19fXz8/O0UdmeAAECBAgQIECAAIFuCnSzwz+sOpuwbpajVBEYpIB2YJDFKlMECBAgQIAAAQIECBAgQIAAAQIECBAgQIAAAQIECBAYrcAsUzYE1sXFxWjJZJwAAQKDFzg5OelgHl16OlgokkSAAAECBLop0JGbmY+Pj7e3txmIHh8fZ9jLLgSmFdjf3y+drK0jZ9C02bE9AQIECBAgQIAAAQKlAp29w+9swkoZBRIgsAgB7cAiVMVJgAABAgQIECBAgAABAgQIECBAgAABAgQIECBAgAABAisRmHHKhp2dnZUk10EJECBAYAkCpQO3lnDc+kO49NT7WEuAAAECBAikApubm+nyChdmm68hEjzzjivMrEP3VODXr1/FlL+8vFxdXRXDhRAgQIAAAQIECBAg0EeBbnb4h2RnE9bHUpZmAj0V0A70tOAkmwABAgQIECBAgAABAgQIECBAgAABAgQIECBAgAABAgSKAv8uBjUMiTEwhpE0tLIZgTEInJ+fp9mM12vie63pTwu9E9jY2Ohmml16ulkuUkWAAIFpBdw2TCtm+2kFdnd3p91lEdu/v78vIlpxrlBgeM3X1tZWfNDy9vY2p3pxcXF4eBhrc+F+EiBAgACB3gkM7/IdRTDITPWuakkwgR4JdLbDv7MJqypczW+VzJLDFcSSwRd6uN61AwvVEDkBAgQIECBAgAABAgQIECBAgAABAgQIECBAgAABAgQI9FrAlA29Lj6JJ9Ahgevr6zQ1n5+fpmxINXq60M3JEbqZqp4WsWQTIEBghQJuG1aIP5JDr6+vdyGn379/ny0ZHUn/bIkf9l6DbL4uLy+LUzZEOR4fHz8/Pw+7QOWOAAECBMYgMMjL9yAzNYbaKI8EVijQ2a71ziastLA0v6Usyw9UEMs3X+gR+9UOLJRC5AQIECBAgAABAgQIECBAgAABAgQIECBAgAABAgQIECDQa4FvvU69xBMg0BGBj4+PjqREMtoSMFCwLUnxECBAgEBOwG1DDsTPAQvs7OzMlrt4VX22He21UIGhNl/xQcuYtaFI9/LycnNzUwwXQoAAAQIEeiQwyMv3IDPVo0olqQR6KtDZDv/OJqxY0JrfoslKQhTEStgXetAetQMLdRA5AQIECBAgQE3Bi5cAACAASURBVIAAAQIECBAgQIAAAQIECBAgQIAAAQIECPRdYPYpG/ztvO9lL/0EWhR4f39vMTZREagScOmpkhFOgACBHgm4behRYfU3qd+/f+9I4vf29mZIyfHx8Qx72WXRAgNuvk5OTkr1Li4uSsMFEiBAgACBvggM8vI9yEz1pUZJJwECYxbQ/Hak9BVERwpCMggQIECAAAECBAgQIECAAAECBAgQIECAAAECBAgQIECAAIGcwOxTNuQi8pMAgTELfH5+jjn78k6AAAECBAg0F3Db0NzKlgMQODs7myEXh4eHM+xll0ULDLj52tjYKK2rkeXz8/NFw4qfAAECBAgsTmCQl+9BZmpxdUDMBAgQaEtA89uW5JzxKIg5Ae1OgAABAgQIECBAgAABAgQIECBAgAABAgQIECBAgAABAgQILEjAlA0LghUtgXEJ+KbNuMpbbgkQIECAwBwCbhvmwLNr/wT29/f39vamSvfJycnW1tZUu9h4OQLDbr4uLi5KGa+vrz8+PkpXCSRAgAABAt0XGOTle5CZ6n5dkkICBAhofjtSBxRERwpCMggQIECAAAECBAgQIECAAAECBAgQIECAAAECBAgQIECAAIGcgCkbciB+EiAwi4Bv2syiZh8CBAgQIDBKAbcNoyz2UWf69+/f6+vrDQm2t7dvbm4abmyzJQsMu/na2Ng4OzsrJa2azaF0Y4EECBAgQKBTAoO8fA8yU52qNhJDgACBUgHNbynL8gMVxPLNHZEAAQIECBAgQIAAAQIECBAgQIAAAQIECBAgQIAAAQIECBBoImDKhiZKtiFAYILA09PThC2sJkCAAAECBAj8I+C2QUUYm0CMhI9q32TWhpiv4fHxcWw+Pcrv4JuvqqkZbm9vX19fe1RSkkqAAAECBFKBQV6+B5mptMgsECBAoLMCmt+OFI2C6EhBSAYBAgQIECBAgAABAgQIECBAgAABAgQIECBAgAABAgQIECCQEzBlQw7ETwIEZhF4e3ubZTf7ECBAgAABAuMTcNswvjKX439tbW1FzT88PKyxODs7e35+jvkdaraxarUCg2++ovpV1dKq2RxWWyKOToAAAQIEJgoM8vI9yExNLEobECBAYOUCmt+VF0GSAAXRkYKQDAIECBAgQIAAAQIECBAgQIAAAQIECBAgQIAAAQIECBAgQCAnYMqGHIifBAjMIuAFqVnU7EOAAAECBEYp4LZhlMUu0/+KwfB3d3d///6NqRm2t7fX19cDJf4by5eXl+/v71dXV5g6LjCG5qtqaob7+/uYUqTjBSR5BAgQIECgKDDIy/cgM1UsOyEECBDomoDmtyMloiA6UhCSQYAAAQIECBAgQIAAAQIECBAgQIAAAQIECBAgQIAAAQIECOQE/p377ScBAgRmEHh5eZlhL7sQIECAAAECIxRw2zDCQpflVGBra8vUDKlG7xbG0Hzt7Oxsbm6WDoCJ2RweHh56V2oSTIAAAQIjFxjk5XuQmRp5RZV9AgR6IaD57UgxKYiOFIRkECBAgAABAgQIECBAgAABAgQIECBAgAABAgQIECBAgAABAjmBb7nffhIgQGBagY+Pj2l3sT0BAgQIECAwTgG3DeMsd7kmMACB8TRfZ2dnpeX1+Pj4+vpaukogAQIECBDopsAgL9+DzFQ3649UESBAICug+c1qrHBZQawQ36EJECBAgAABAgQIECBAgAABAgQIECBAgAABAgQIECBAgACBegFTNtT7WEuAwGSBp6enyRvZggABAgQIECDwr3+5bVALCBDoqcB4mq/T09OqMrq+vq5aJZwAAQIECHRQYJCX70FmqoOVR5IIECCQE9D85kBW9VNBrErecQkQIECAAAECBAgQIECAAAECBAgQIECAAAECBAgQIECAAIGJAqZsmEhkAwIEJgjE11YnbGE1AQIECBAgQOAfAbcNKgIBAj0VGFXzdXh4WFpMt7e3vmhaKiOQAAECBLopMMjL9yAz1c36I1UECBDICmh+sxorXFYQK8R3aAIECBAgQIAAAQIECBAgQIAAAQIECBAgQIAAAQIECBAgQKBewJQN9T7WEiAwWcALUpONbEGAAAECBAj8I+C2QUUgQKCnAqNqvk5OTqqKKWZtqFolnAABAgQIdE1gkJfvQWaqazVHeggQIFAU0PwWTVYSoiBWwu6gBAgQIECAAAECBAgQIECAAAECBAgQIECAAAECBAgQIECAQBMBUzY0UbINAQKVAvGR1ZeXl8rVVhAgQIAAAQIE/ivgtuG/Ev5PgEDPBMbWfO3v76+vr5cW0uXlZWm4QAIECBAg0DWBQV6+B5mprtUc6SFAgEBRQPNbNFlJiIJYCbuDEiBAgAABAgQIECBAgAABAgQIECBAgAABAgQIECBAgAABAg0FTNnQEMpmBAiUC/igTbmLUAIECBAgQKAg4LahQCKAAIF+CIyw+To5OSktm8/Pz7u7u9JVAgkQIECAQKcEBnn5HmSmOlVtJIYAAQKlAprfUpblByqI5Zs7IgECBAgQIECAAAECBAgQIECAAAECBAgQIECAAAECBAgQINBcwJQNza1sSYBAiYAXpEpQBBEgQIAAAQJlAm4bylSEESDQA4ERNl/Hx8dVBXN5eVm1SjgBAgQIEOiOwCAv34PMVHfqjJQQIECgSkDzWyWz5HAFsWRwhyNAgAABAgQIECBAgAABAgQIECBAgAABAgQIECBAgAABAgSmEjBlw1RcNiZAIC/w+/fvfJDfBAgQIECAAIEyAbcNZSrCCBDogcAIm6+dnZ319fXSsnl5eXl9fS1dJZAAAQIECHRHYJCX70Fmqjt1RkoIECBQJaD5rZJZcriCWDK4wxEgQIAAAQIECBAgQIAAAQIECBAgQIAAAQIECBAgQIAAAQJTCZiyYSouGxMg8D8CDw8Pn5+f/xPkBwECBAgQIECgTMBtQ5mKMAIEeiAw2ubr+Pi4qnhub2+rVgknQIAAAQJdEBjk5XuQmepCbZEGAgQI1Atofut9lrZWQSyN2oEIECBAgAABAgQIECBAgAABAgQIECBAgAABAgQIECBAgACB2QRM2TCbm70IEPiPgIE66gEBAgQIECDQUMBtQ0MomxEg0DWB0TZfh4eHVWVxf39ftUo4AQIECBDogsAgL9+DzFQXaos0ECBAoF5A81vvs7S1CmJp1A5EgAABAgQIECBAgAABAgQIECBAgAABAgQIECBAgAABAgQIzCZgyobZ3OxFgMC/Pj4+DNRRDwgQIECAAIEmAm4bmijZhgCBDgqMufna39+vKpG3t7fn5+eqtcIJECBAgMBqBQZ5+R5kplZbTxydAAECTQQ0v02UlrCNglgCskMQIECAAAECBAgQIECAAAECBAgQIECAAAECBAgQIECAAAECcwqYsmFOQLsTGK/A5eXleDMv5wQIECBAgMA0Am4bptGyLQECHRIYefN1eHhYVRg+cFolI5wAAQIEVi4wyMv3IDO18qoiAQQIEJgooPmdSLScDRTEcpwdhQABAgQIECBAgAABAgQIECBAgAABAgQIECBAgAABAgQIEJhHwJQN8+jZl8B4BeKDNtfX1+PNv5wTIECAAAECjQXcNjSmsiEBAt0S0Hzt7e1VFcnv37+rVgknQIAAAQIrFBjk5XuQmVphJXFoAgQINBTQ/DaEWvRmCmLRwuInQIAAAQIECBAgQIAAAQIECBAgQIAAAQIECBAgQIAAAQIEWhEwZUMrjCIhMDqBi4uL0eVZhgkQIECAAIGZBNw2zMRmJwIEVi+g+To+Pq4qhs/Pz4eHh6q1wgkQIECAwKoEBnn5HmSmVlVDHJcAAQLNBTS/za0WuqWCWCivyAkQIECAAAECBAgQIECAAAECBAgQIECAAAECBAgQIECAAIG2BEzZ0JakeAiMSOD19fX29nZEGZZVAgQIECBAYFYBtw2zytmPAIEVC2i+ogA2NjY2NzerSuL+/r5qlXACBAgQILASgUFevgeZqZVUDwclQIDAVAKa36m4FrexglicrZgJECBAgAABAgQIECBAgAABAgQIECBAgAABAgQIECBAgACBdgVM2dCup9gIjEKg5lOro8i/TBIgQIAAAQKNBdw2NKayIQEC3RLQfCXlsbe3V1Uwv3//rlolnAABAgQIrERgkJfvQWZqJdXDQQkQIDCVgOZ3Kq7FbawgFmcrZgIECBAgQIAAAQIECBAgQIAAAQIECBAgQIAAAQIECBAgQKBdAVM2tOspNgLDFzg/P395eRl+PuWQAAECBAgQmFvAbcPchCIgQGA1Apqv1L1myobPz8/n5+d0SwsECBAgQGC1AoO8fA8yU6utJ45OgACBJgKa3yZKS9hGQSwB2SEIECBAgAABAgQIECBAgAABAgQIECBAgAABAgQIECBAgACBtgRM2dCWpHgIjELg4eHh+vp6FFmVSQIECBAgQGA+AbcN8/nZmwCBlQlovrL0NVM2xGaPj4/ZjS0TIECAAIFVCQzy8j3ITK2qhjguAQIEmgtofptbLXRLBbFQXpETIECAAAECBAgQIECAAAECBAgQIECAAAECBAgQIECAAAECrQuYsqF1UhESGKxAvB11cHAw2OzJGAECBAgQINCegNuG9izFRIDAUgU0XznujY2Nzc3NXGD605QNKYUFAgQIEFihwCAv34PM1AoriUMTIECgoYDmtyHUojdTEIsWFj8BAgQIECBAgAABAgQIECBAgAABAgQIECBAgAABAgQIECDQuoApG1onFSGBYQp4O2qY5SpXBAgQIEBgAQJuGxaAKkoCYxd4fX29ubk5Ojra2dnZ2tpa++dfLOzv70f4x8dHK0Car1LG7e3t0vAINGVDlYxwAgQIEFiawCAv34PM1NKqhAMRIEBgZgHN78x07e6oINr1FBsBAgQIECBAgAABAgQIECBAgAABAgQIECBAgAABAgQIECCwHIF/L+cwIz9KvFny8vLy9PT0+fn5/v6e/jdY1tfXv3//Hv+Nr1bGv93d3b29vfiI5cjFZL9rAjEI6ufPn11L1crTEwPD4ryOs/vt7S17gicJy57dcWrHMKc4x2NQ2cqTLQEjERjzpef5+TlOyTgxk3/Zy2729Pznwvuf/8TpGaM9G1aMq6ury8vL2Dj+e3p62nAvm1UJxPjb5B6pWFjRisZecZuUlFTSikZz6japCrM74W4bulMWUkJgAAJxpbi9vb2/v48rRTE7yeUjZg2Ip5Vfv37NeWnWfBWFk5DopogiqFobt53Nb6WqIhGeCIz2PtbDtVOAQBcEevp0NsjL9yAz1YVKLg1tCfS0uZgn+yPM8jxc/d1X89uRslMQaUGM+a88KYIFAgQIECBAgAABAgQIECBAgAABAgQIECBAgAABAgQIECDQIwFTNiyqsO7u7mLcSPwrHViSHjXGkca/+BnjFdPAGKMYIyKOj4/jC6JpYC8W4sW1yE4yLUVkPJ2fIpaT8JOTkxjsOlte4g3+8ExH4aYHitiyY+OTgZ0BaGz8bM65vYI9Sq1mfE5u+zH8jHekAmSqszsFjLoap3bUz/hn1PEYasuS8zjOS0+C3PDETDaOK0j8y12gY0aAaO7iDK05N+O6nJ7OMTR0znGhS64enTpcUld///4dBVGVsGRVaUlFExolFV9Zr9p3yeHuf1Jwtw0phYUmAskA3WiNkwmwkseH2DE5/dM7/GTqq/hvd876Jrlrsk0IJLmOLMejUyynCzFJQV/yG7lInvuSIqu5jDYxyW4TY9cvLi7irjsbWLMcl+aoSzG0o2abqlWaryqZJDxOwJoNooxM2VDjM3HVmO9jG+Y92sb4F5Jxjqd34z16uF7hvWKgJb1ky+8ri3Y17vazl/ikECNJ6SU+UhXNS/xXD8nEhmKhG/T36WyQl+9BZmqhFXjJkU9s0uP29fz8fKpUxU1v8lePaDOT++rYPdrGaC2jkTw8POzOjVZ/m4upSiS78QiznM3+qJY1vx0pbgURBZG0PFP9CTItvrh2JD3nvXvBIM2CBQIECBAgQIAAAQIECBAgQIAAAQIECBAgQIAAAQIECBAg0GsBUza0XHzx0l6Mrol/6YvIMxwg9o130JPX0OOdvBhBuvLX8ia+jNgwvw03y6LFoa+vr+vfTYlok5jjvcZ03+SlxtDzYkpqMtVCvBoVNTleM51qrwFvHINJAiQ5MWfOZlTU/zQQt7cRQ0fO7pnzYsfuCAz10tNEON5rT8+pJtvXbBNXkBjqGf/i3Ly8vCzO+xNDZ7NXmYgq2skWB6bWpG0wq1opryiF+Bf3BjGAIa7y8W9xpeD+p3ndc9vQ3MqWcU8V9/bxL87lGo1/bvDzc9tFE92Lie3ijMhOwRB5KU7NUJP3WBW712+wqrXRksckelF8kaP4lzyFFRMTEyHFALPkvzPMPRHNbzyGzHDjHXcFcXWYapic5qtYfMWQ+kKMkpp5ZsbiscYT0sp9UcIVzWm/7mMH83Dd/XvFqCFRPeJfemYlg7hiHNeCpp9LrvLRLMQ1Ij1obiF7iU+b+mTihrjQr7wLNJfaAf9spRVKKthyns6yZTHIy/cgM5UttY4vh380XMmMCVV38u1mIY4YvU9x+1p6R520onGKJd3IZ2dncXu8uN6P+qz1urmoz1rV2hFmuYpiDOGa346UsoIY8195OlIJJYMAAQIECBAgQIAAAQIECBAgQIAAAQIECBAgQIAAAQIECMwvsPb19TVbLNkPTVfF8OvXr1beAI4XNWJMSBwlXiz+/v17dmHm19QizuQNvIgtWZhzYH+8xRWDBrOvQVexzBAeLy7HC3xzpnCG48Yu8Y7Ijx8/Ztu3uFcQNf/qaXxIJF5JTIq+GNVUIXHceK+xOP52qkjGs/H8wyeixsa/tsRiLMFUw67aOm4aT1TaePu8ZrxBuuUMC9GszfD5tRkONO0uxdHpxRj+/Pmz5NEULj25UhjqpSeXzdKf0VLFuVN/2Y3zK9qiuHNI7h/iv0lU8TZ88v59ze65iRtKz4iIZOb7kNJMDTgwrulRXgtqSBcxdMH9T/Pa6LahudXKt0yegCIZSTMY/41Gsn4kdotpTga9xAe3S4ckTXWgaM/j9r5+zFJkNnlyrIk54onNajaYalVkMKaTSJ8xp9q3uPHy77KKaciGxJkeo2pnLr6p5tqIwf9RuNmjp8vxXBBRxWQQyZU9wsO8+MD49+/fJo9+mq8UtslC6b1QuuPMPUtpDKNaGPN97GAergdwr5hcTON62qTBbHKGtnXDHwmLq8Bqe4Ga5LfX27RVWKUIi3g6yx5okJfvQWYqW2rdX46+nfkfUpJsxh9xmrRgsU30Nk8r09af25oft9fNRfNsZrccdpbrb+kTh5U8iq4qYZrfbOVf4bKCGPNfedKKt6p2IE2ABQIECBAgQIAAAQIECBAgQIAAAQIECBAgQIAAAQIECBAg0IrAv1uJZdGRxLiXGImx6KPMPMYgxvnEK87pd+GK6YyhUDG2JD4xmowaTYaPxmbJeNEYvhj7FseZZOOJbUIgdozX8pY8QDqbjKUtxws68YnIFgd2xtQP8S+KKV6aNLw2V47xMlBUv6Q2xujlVtgjklbiSZIa7+vn0ry0nzGeJIYK1L+zGydm+hnh5OyOOpYMiUwcQjWEq0Ai8jhE1Mz418ocN0vDGfyBXHqi0nbz0hPjo+IaUXXdjPMxrrkxmDP+26TBj9giquKFOELiX5yYce2IqEond4hK0uQQgz9Z6jMY1/Ro5UoBszsmBRfU2dukaCGjHkYB1Q8SjnEOcZUfQCvai/ufYdw2zDY8Jltjp12ev7mI4ZRV9xLTJia7fZx0UfGyIYtYbn3QSzQOceLHv2iim88Ht4isZeNMbqezIQNYjnvapIGtvx+emNPkqpqMwo1Sq7p6xuFKp2CIaRpir+KDcNUL/XHdiVqXS9Uwmq9cppb5M26uaq7m0ZIUC2iZyevLscZ8H+vhev5a2u69YnoxjQH2MVfOPMlrdyaOSFjSSRL/bTLseZ6Uj3DfqEX9ejob5OV7kJka4dk0c5bnacyT3rDije7MianZsXfNRU1eGq4aYZYbygxmM81vR4pSQWQLwgsGWQ3LBAgQIECAAAECBAgQIECAAAECBAgQIECAAAECBAgQIEBgCAIxT8Fs/2LUxMT8x/wCs0We2ys+kjnxWPNvkDtow58xPrDq0EEUIwxj6E7DqOLzNTFesSq2NDwGVjWPs+GhazZrFz9G2tQcK1ZF1mKbNLPZhRjhE6RRqZ6enmKz+JdsHykM59irycD+2Cac69MwtrXxdn7WuYPLUe7LL5SoJzFsuEYj6lLQRW1smLaoqNFcTIyzO/WzSXO0/NS69CT1bfCXnprTKq4CpSdmckrGiVazb/2quKwEbJNLSZqAeQ5Xn5hhrA3SiedsgAd7ck2vz3W0txNji4arSVT1B0rWRuGmBT3/wpDuf4Zx27D8XMxfM+tvIWaupfFk0eSMmHmbaLSbpDyagjjBY+O4tYizL+GK/8a/OPcjPE6iqnhi33gWKKYw9p3IEvsWd5w5JBI/8YjNN1j+XVYx44s7U6LlLx4uyjpKJEcURR9FWdw4QqpuCZIYirssLju5NM/8M86CYrK7E1Jz/xlZLi3T7iS+IympqrRR86N+znNjGadJFEHxDKqpjfMcblrPaNCq2vAkhYlAvx6uB3avGAXU3D9bAcKhqusg4oyKHdfoiDltyWMhfsa5MPHGPqkbEfky62o2a8NbDvyJ7HEyRmOSllcNQpTjxNhaeTob5OV7kJmqqS29WDXVNbTm8hqr6m+KSks/jh4nVLSNcWYljV6chvGkVnWg2Hihqj1tLuYxGU+Wq67a2cq2kkfR5SSs9ATM5n3ly4s+u+c5TVrcV0GkmHHJqKp1URkG8IJBmtMmC8tpB5qkxDYECBAgQIAAAQIECBAgQIAAAQIECBAgQIAAAQIECBAgQGAegX/NvHO8LlD1JkEaHu+ZzRx/dsd234ROk5dbyB6x4XLpm3PxUvI8GY+XMOrfZY9kx2t8S3txql38+iGL8VZi8f3ICIm9Gua3iV4A1r862bD0B7OZF6RyRRnvaEaVy7UP2Z/zn+P17x5F6xppyKVq+T/rE5mANDwxW0y8S09gjuHSU1VnqipAu61681bR8KGqkorwuCIXr+nZtjTWznC/FOYTW6c4dE3CGq5y/1MF1fwEyRb3MpejoahKfBq+/FzMf2Wf+IAwG/LipmyIm4SJaY52IMqieVsaW0aDX9q2FMs9zCeaRFRprZh/IbI88YjNN1j+XVZWYGIbHhkJvbhnji2jXJIaHv+N5Uh5FFPp7Uo2+7F7No9FvWjt6+tG/eUgHi2zOYrl5Z/42fw2WS5W41wWVvuzWEbZTHU88aulS44eRFmxdHnY97HRLAz14ToaqLQQ518IpZpaurS+smlvzuMSUMx7XP2jvS02wsUMRvVo0jLH9aJJbMX4hWQFJl7Zw3naChDxx4lQfzmOGhKHzqZk2uUmlaRYD5cZMsMVcJCZmrZku7Z9nAJtVZuaK3vxmhhnUOk5MvFeuuYoc9r2t7mYOeOjyvLERjtOhOxj2syq0+64nIRpfqctlwVtryAS2NKmfv4/Pjbpi1vJaT6xOi2nHZiYDBsQIECAAAECBAgQIECAAAECBAgQIECAAAECBAgQIECAAIE5BUzZ8H8v401FGS8WF98emO311tLjNnlnpf6V7tJoZwhc2mvo8W7c/xXGf5fCYYY0V42F+G+s//n/4t5rnCHBq92lSWXL0i1/eYa3n2cmjXeV6l/SneEV9tLERDw1B4pVK39rqtjEFYt++Ylscna3VUbttn5FvSSktHpUBY7n0lMqUFonIzBKqnT7eQJjUNDEtxujBBdx6HmS3Z19i+MQcqfAnPcwE69c87cD7bYANfnt3f3PRPxcWS//Z5PbhuXnIhrwOc/QJo3SDNqLmLIhMjvxej3nc1OcOEWQCMkO6YxkTASJZMxZLtnd475o4hGbb7D8u6wkL02KLy6+UQTZvJcuR0M68VxLmsciXZOHtXrMYgonJqY+wiWsbdJ8lVIvJ7D+nGr3bFpOjpZ5lHHex8apHRWj5tyZ/4YtKcSVPFy7Vyze8EdxF9veiSdaSBav6cVqk73ET4zTBjmBYmHlhGueVnJRlf6ceIWd52SfGHkuL8v/OcPle5CZKq0bPQqsv2BNVa+q7mNzj0hxxKpTI7dl1dGj/WxduNfNxWwaY8ty6U1pro6t5FF0OQnT/M52mrS+l4KIh+tina+5LkxbBE2E57z9mzZJTbYvmuRap/i5kgaqSeJtQ4AAAQIECBAgQIAAAQIECBAgQIAAAQIECBAgQIAAAQIEUoFvxT94C5ko8Pr6uru7+/Lykt0y3m94e3s7PT3NBs68fHV1FS861+9+e3u7v79fv838a79//x5DueJfvC0R/+JF6hZfYUyTd3Nzc3x8nP6MhXg3MV5bCYdsYMPlu7u7iS/bXVxcPDw8NIzQZiMRiPp2cHDw+flZmt84C6JOtnWORzzRYkScpceKNERKZqv/pREKHIDAqC49xfKK613ushvbxJXi+fl5a2uruP2cITs7OzEoKK56c8Yzwt0/Pj5CL25RavIedzhx3a/ZYOKqibdJP3/+PD8/nxhPzQbuf2pwrCJQIxA32PG8cH9/X7NNvDsebcU891RHR0dxWYzRUNmjxJ1VPKOt8A4/2o14UFrEs1I2mwtdjqvqxOKLoWWxWRTBxJTEBTqa6xhLVnM9jetFbBb3vWlsARiv4M/ZhkdsUR/SOC20IrCxsVFTveP5Jc7rVg40vEjGeR87+IfrAd8rRpfaxNMwrgK5G/64KEcj0OTqkIs8rgJN5suLzhONTI6uyc9AG8bTWZPM2obAPALRyMS///zx459/Nfc8sx0lmsfsI1IcpOoPSfE4k92y5nDX19c1a6ddNcLmYoRZnrZW2J4AgUUIjPyvPIsgFScBAgQIECBAgAABttT77QAAIABJREFUAgQIECBAgAABAgQIECBAgAABAgQIEOiWQDp5w7QLTb72U/WloGmPFcOkYwR+vDbXul2MSIk35P55JW+veapir1xK2sppLg3x1nLuQMWfkf7wye24hJ9x0BhLE+9kFzWKiUxDSj/cEXrpBrEQ70S28vW8iQmLA62Ebgmls9BDZAurarm0oBeaqvkjr2/TYmzh/IcojaH+izeRqtK9lhAYbUtV+abhy/+mTX0xJQlrq0F26UkLuriw5EtP6Sw8ce1ewolQfylZxCcNl5CpxR0iQOoHNrR1iU+yMHFyq6qPW84j4P5nWr1iA1IMWf5tQ9TVqD/Jv7hqxL+oLZGMth43opGM2CLOiDk5yrRuxe1bTGG0bHE9jRTGTUgkr3ismUPq72qi6OPQrdznpymMoiw21Mn9SZytxcqWC4lGKY1qEQuRhqSyhXYxnbnE5H4u/y4rKkMuDbmfwRXZmQ2qyS1cHG6qQ8TGuRRmf8bZN1tS072ysVUtR8mm249hof4BYfmVthfmUUmK9Wfw97H1p/ywH64HcK8YNba+tc/dL8XPyPWc52McsXim5EKWc+LMmZFO7R6q9dfKWNvijdnEG4lFPJ0VwXPVpvRn7y7fpbnIBfYuU8Wy62ZInCNxV5lr93L4uZ/Fqh4xZLeJq2RNZutvt7LxxHJNPFOtGmFzMcIsJ1WiSQVbyV19NxOWO+NKf2p+p2ptZtu4VD4X2KOCKPYOzd99UQobl7CcUvFnnHrz38mXHn2GwG62AzNkxC4ECBAgQIAAAQIECBAgQIAAAQIECBAgQIAAAQIECBAgMHKB2d/rqn8DO/nDf+vvGcSrA02OW3ztIA2JlyHi1Y14i3TmtxCKr+i1+HprsTrGC1Jp4qsWIlPFHZcZMvGt3DTlxfdmchls5VXvJO9N3kfxwvcM9SQtzZqFYkHPcKBl7lL/MlDU8IUmpv4MWtVbU/UmSekv/w3OJpcAl575q2uuZS492Zd26Sk9QWJsyfzZbBJD/TvcsbZJJCPZpt4qqUWt3zLFWIjS+pkGLrQBL62c6aGzC8XLYu4sG/D9T9aharnos9qzJkqnyUWwmJ1omhZa5VKWOErxDe9ienIhUc3iEjnzQ1B69NKFiHYiWv3YpNJoGwYWbw+iECNJOYHiz6VdTZKMNG80IqmRhYbZb2WziWmLKjdn5SkWU65EojimurBGlc7FkP05VVSlhtnYqpa71nyVZqTFwPpCLA5QbPHQPY2q9MxaWstTf282/zlSVSj1l4MwqdqxlfBS8/QUjrTN2ZRNlcj6xKSpioViY7Lae8WAqspprh1ocQKOiTf2AaWdqSqXYnh9C5BUv4E9nSUI2TOrarl4xhUBOxXy/9i726u6eXBt12+esQoIlBBSAVBCoAKgBKACoASgAqAEoAKgBKCCkBIIHWRfe3lvD72yLd/+kmXrzI8MT09Zlg7LkjyR5KaMuPsXl6mkhC2J0f1ifATzairvLxSqRQOnszzCuNd9lLs4w+oiwyyXpS7cTytKV+RH0SJtaSbMvd2atql+y9I13UYTvrt/KRei+jvGKDV5E773TOGKldvR/srTlMhyf5r1QJk8NhBAAAEEEEAAAQQQQAABBBBAAAEEEEAAAQQQQAABBBBAAAEEEDAK/Ff+VX4RGxsbGw8PD9UxDa2J15h4DSPWYKyPj4/b29vDw0NF1XpUNYDO/vLy4u7XiIednR13z7jbe3t7ra+r/fPnj4KNe95OscnTPhLdjVmXY39/v9yjMYvPz8/9Lk0ZSbmh66JhOuXH2g1dTZ2x9it25iOgovL+/t6UX5VtlfCmb0fZr/g1hbIpKqVNld7fv3+bArB/agGanlrhaE1PbU1+d3dXm6rRd25tbUU71+iJjxmhGvTd3d2vr6/ASTUCdfQu0/n5ebhbeHR09Pb2FkjVkK/o/wzRS/lY9atVbFp74F4WNLBYjfXUfYbipDqLbrra6tFLVfFRt4meg9TpPTk5Gaun7Z5IGVcNEOhNKbBSqycp96gRtxWzd730iOFNjhrxdL2j0oVLMFXKjgBVWwbypRH8SvnAwqOzhOe5qREJtyNeCgOTe1Xm1YJ74fk4XCB8BdMs3sNzPSSG2oo6Wt9yln4sD9dugVluX1Ftun47dfNSbF9dXT0+Ppb79TuG9pQfB26oYx+uZBT/xcUFv41YnPN8OrPIEAaB3gJq4PRnIP2NqWsMbjdbfdTwM5F+ausUf9fw1cgzrC4yzHL1urMHAQRmEVATwACDWeQ5KQIIIIAAAggggAACCCCAAAIIIIAAAggggAACCCCAAAIIIIAAAjEFFrZkQ0ETmNtctdN4X8241oheDSMePm3DG3CvyDXAQjFPOu1f8YenIyrXSoYGN1ezH22PRqJb3oDhpqeY3FXu0XoN4TGLZUj7hjd3q/bA09PT2v3szEFAhTA8pUS1jcp2BApNoQzMOtN8Cc2EZGZChAsROAVNTxUnQtOjFrA6e1PNTZwbs8iyztXaCldxstpTNOjVK+UiqIobfb2GIv7WRaPcCRJukkbZpv8zCmOakaj+8Xr+4XRGm4JbJkNzKVtrJ80p0swiPaoMfw4qz+ttaMaLnonCk4XUJ6+d+elFNeSjrpfX83cXhhsS87jHqib03k8+bvw9YtMCJa31pGrages1FAlrrbHV47WvsyNM76IXZyl+AehBwSGtArINhAnXA4ED1/pVbv1YHq5rS/Jy+4rX19dejtSd0IoJ5U49IOt3jPLjKBuWrpebhlFOur5Icn46W9/VJEdJCeiRylJNuWnW32vKDpIezVo7w5+fn+7hrdtdw3sRZlhdZJhl76LzEQEEZhTwGhEGGMx4LTg1AggggAACCCCAAAIIIIAAAggggAACCCCAAAIIIIAAAggggAAC0wkscskG44yjYqqGJhGNNbGzOuBeQ+40iFnDhTUj6Nu3bxqsrFFfU1wty1RhpcQ+v2WKRHrDTVpPIbdyeqfm346+XoMSoKLSupCELuKkK260OhBgRgHNTwu8EVpFevQZCIHMahRvYAqfCmrrtMxA5Hw1XICmp9Zw6qandimT1pmltUkdsrN2RuiQCFd2rGbYlg16bdZUfU23sJRmEdeWkzIlqj8nrczp/5TU69vQKgPh+clulidalMQ9RXU7/IygxOul93t7e9UDx9pjeUOp7hE9Ro11xkA8OkugKxU4MPJXXSuNSZOnp9fWHuaIa+7oNmnNvlp5+zO1LroWJSnvU02EU5OtYjnKAhOTyi80crX4gZQHHqwCR634q9r+yYr7sTxcNxXm1nrPOzCd38rcn+lUM7trIamynaKDbbGKv0iWd4HS/5j501n6F4gULlrAUk2VGVSn1F3+RsuetvZRy25tGUl4o2t4L7YMq4sMs+xddD4igMBcAgwwmEue8yKAAAIIIIAAAggggAACCCCAAAIIIIAAAggggAACCCCAAAIIIBBZYJFLNliMNDh+xMUaijPWDrh3E6NxwxonN8W6CcaXOMUf/e9mPzx/ww2pba2SUA6zFprGLHoBxvpoGUlZpmSskxLPIgQ0wSBQ8FQsp34ddFVJRVEzzar7iz2aBDXWAjRNp2D/QAGanoGA3uHVgYxFgPgzcjXhuXUBIC/x+XxUvaQ1EcL5bX2TZPjw1m+1HkR4ooJq1ym6Z0XC6P+0XqBFB2jt/8+bOz0jNM23102h9RqM6w31y0Uxe7N1xZaYHSpNLg3XBv1yOu5RnSqNcU9djU3PSuErqEPGXXOn9Z5Sm9LpqVZttB78//37p5cMq0yq81DNJnvGEmi9v+zLbYyVpGTjya0fy8N1oCh2qvaT+q3M7cO7v63pcWyiylaTmZs6Nq6wu5aEu59tCfB0RjFAYFKBTo9Xp6enZWJUi1rW+OsUvyJv7ZuVCahuZFhdZJjl6nVnDwIIzCXQ+mOIfr5WrT7FL9hqXNzOfJNAp59imiJhPwIIIIAAAggggAACCCCAAAIIIIAAAggggAACCCCAAAIIIIAAAggscskGTckIXDmN7v39+/e4E0t0Og2bbp3NomAKowSEUxhIfOAryyu+Nb8l5pwoL7Wdxgi6YxY1Crz1HVPeuewfLYPjHx8f7RESch0CmmAQXqrDnZwQLcu6EcLnVVkdvXKLlrulnyhcsdP0THF9m26HrkPYR0mb3nY7Sjwri0R1aWsbqgGp07XypWdrN8kyMrWMrdMG/Z9OXIsLrEkdxks8xaBqC1ftzEatAPX09DTpraeJ2epmh1dsEV1TTW7JWr8wyni/A6MdpesSWKIrWjJ0Ik15ba3DW2vXrglW9luXXtKqaj2m405a4Ltmc63hW5HDdcJaWWrz1VT7rbIfy8N1bRkodxo7EkX4NH8r0y+iZXuhJiz8W0qZ8X4btR0bL6pJE+Cda1kfeTpb1vUitQsVMNbqejwsVwpWzWn/k42lGizotLRo735FhtVFhlle6C1GshFYpQADDFZ5WckUAggggAACCCCAAAIIIIAAAggggAACCCCAAAIIIIAAAggggAACtQKLXLKhHO5WzdLNzY2GPvQerFaNsNwTOGkZptjQqg3uGGvv294flanWyS2K/Pr6uvcpBh7YOn+jjF9zzsu5HJoFZHnHVHls1w1j5HPNsuuaHcKPIqDLHZ59PXWxDORCLwoO3+m6x1XLBWLgq4kEAq0ATc8UTY8mA7+/v1evpnFwfPXAgXs0bXtgDOs7XOuYhOtSZVkzE+IsNKN3O4enQKs49ZgAbLlq9H8sSosOY5yyPtfswdpaUVOFp3ggcq+jXr5X9ufd/e62kmG/QdwDh2wr42qXh8QQ4djNzc0IZ2k9hWUtm9Z6vvUs1QCWNzda0laNmT0RBMKt7evra4Q0pH+KrPqxPFy3Fkh7U5jgb2XFjw9uvT11464ZyK2kgWfz1mNXHICnsxVfXLKWlEDt81c1he7b1Dv1qN0Dq9G6ezpF6x6YYXWRYZbdK842AgjMLmDvvmY7wGD2a0QCEEAAAQQQQAABBBBAAAEEEEAAAQQQQAABBBBAAAEEEEAAAQQQGEtgkUs21A5H02g5TQ/QhL2xaLx47CMqdKACaxyYF8Pwj7UZ96LV1KmJZiR6J+r9UbMXysm9mu+hFxz1jsp4IAO+jVD5BHPnG9Tm2nKv1R44ys7WsblKv+6jUc5FJHaB2lJB01MATtH0NDW74YmC9gvaI6T9VYc9Il/iIa11qTJVe+NMlNnW+b2ttetECSuipf8zKe+kkVuKuhIw15IN1bxrjQmtAFXdP+IedeCbaunyLLoljUunlYeMtaFHQkv/f6zT9YhnxrasTK3e9KuZAOXH2g0x2mca18ZQu9OyCpLSZn8Xce1Z2DmRQHiaYutKLhOlKrVom2rIGe/96fqxra1kzN5gtSS0dv/SebhOtq/othdaX3LqPoYxftZdrZb21ptRh8S8HxN/OqsCsgeBEQX0h6HHx8cywtbboQypDT1DWRYNVIVs6VS7MZfbGVYXGWa5vNxsIIBACgJNT4i1aVNgBhjUyrATAQQQQAABBBBAAAEEEEAAAQQQQAABBBBAAAEEEEAAAQQQQACBRQgsb8kGvXSuOrdEY9Q0gmHSSUFd5x64w/LGKgrKoGWIv155N9YZp4jHHTEfZ25beFZJkcdOI2amYCHOaAKaxRe+nTWOdorJafYM6u3QqtMC4VUHdhrsG4iKr4wCND2tUKM3PU3VcrUP0Jq2sQJMN9VtrBTGjEcTtt/f31vPqHunNcxYAVqH4CvBM07uov8z1oWOH496BcZmd5YZ5p+fn57J1JPxWl+oXqTHLfNeCiN8nPfsETI4/BSWcrK7uzv8RLUxWJpUSwprI2fnpAKbm5uB+MPPWYEDV/ZVPv1YHq5HLLpuy5XUb2VubewmcsS8e1FZfvnUor3eUZl/5Oks8wJA9mMKWOootxrX+gtdf2fWHR1etUHPp73X7M6wusgwyzHvCM6FAAIWga5PygwwsKgSBgEEEEAAAQQQQAABBBBAAAEEEEAAAQQQQAABBBBAAAEEEEAAgTQFFrZkg8aiXV9fe5QaMdx7jJoXVeBj1zmiXUdgBE7tftU6HVGBpxjM4aYhsN06ZlGTysorqJUUer8MKpCG6leWJRsmul7VxLBnXoHn52d31GxtYsKDYmsPGX2nOymiNnLd5spL7VfsHF2ApmeWpqepWm7aP/p1r0ZomV9aPWqVe/QS4NZqShmPXJ1aVrayJLvHJaP/0wNtWYcYl2woe7kxc+ctntJjRlDX1FoaBT2gdZ2Y1DUZ4fB6R3frjRmOYd3fqm9jebydruGzxKwURnjMX/eFniJ34YfrGftpU2S2d5xNDk37e5/IfqDlprPHVoTk4dou1tokJftbmboZZXuh7pDWl7TnunfIcD1TRDvj3dQ7X9MdyNPZdLbEjEA/AffH536/QmiVAa1NU13SVw269vdeKzDD6iLDLPcrtByFAAKTCpQ9auNZJurrWn7Qm3GAgRGHYAgggAACCCCAAAIIIIAAAggggAACCCCAAAIIIIAAAggggAACCCQusKQlGzQWrTqe4OnpKeYLnO2Xc6IRFcZx9jO+RDpM5I72iDaT0zLau/qC4nBG+HahAq3DZFVa4kxCCANq4nFruT09PQ1HwrejCND0iHGWpifQjM7VxunGHKVQrSCS1rq0yGO12zZ13lvPqLdea7z+1Mmoxk//p2qyrD26/be3t1vTrIorfgXlTgfSjFDN7WlN55AAevIK1M9lzMZFLsrwU2zs7u5OEe064nSLTSBHxg5AIIamryw3lI69v79vioH9cwmEZ553nYgyVy6mPm+gnozfTBSZnaIf29oh5OHaXtKS7Su6WYj2I97m5qZ73trtwF1WG37dO1tvxiL7rc9Koyu1nnGup7PRc0qECLgC6sGWPSI9FvVeyU5tt9Yv+/fv3+/fv7VMg/54oW2tlzSkTc+wusgwy25pZBsBBBYqMFFf1/gjz1wPrQu9WCQbAQQQQAABBBBAAAEEEEAAAQQQQAABBBBAAAEEEEAAAQQQQAABT2AxSzZodpA3P1lTBTRYTS9Q9bKUyMfwTIbeiTRObpFM71NEO/Dk5CTOuSyjvcuRlHGSxFlmEdDce+9N1NVkpDDDsEhVa0o0bGvqaZlVn9z20PQUV3yWpiewks6MEzhb11LJ4R75+PiwzPWV1ZCJBP0kq6+grMYzY/kpEkP/p3pRFrGntV0ucnF5eRkzO5rD457OmEj3kE7buv2vr69bD1Eyek9Mao3cHmCixzF7AlIOqRmSluRNdx2NC2q4c5gtCSZMBIFwX2iiiSUR8jXuKXLox/JwPW6ZcWNLqq9YJkzzu6KtbhmuZ4okUduUl4ans5KCDQQSEXB/fLb8RtGabFW/+nVleM88w+oiwyy3FicCIIDAIgQm+kVrlr/yLAKcRCKAAAIIIIAAAggggAACCCCAAAIIIIAAAggggAACCCCAAAIIIDCiwDKWbDg8PPRmB2lggYbnxpwKaBkx7F6YruHdYwPbxhHS7tDAQGwzfjX1jDI3a8bRLbO8dttNJ9tTC1heqzXKUNpRMmJJiXJEuR1FuzYSmp6SZZamJ7CSjmW9gDLx425M1LiPm8ipY/O6ZE2ns1RiTcf23m9ZyWveCcD0f3pf3NkP1PxJS5dSBSxm0+ytEGHp6gyR9FbQa4oqZjlvSgP7AwJ6N2/g2/IrS4EvA3fdsE85M6a2awII31vAsh5i78hXc2AO/VhLizNLb7C2FFlSksjDdcw2tFM9n1rCAndZbRlY8U6ezlZ8ccnaCgQsv1FEy2aG1UWGWY5WnDgRAgh0Euj6N4Wu4Y2JmeWvPMa0EQwBBBBAAAEEEEAAAQQQQAABBBBAAAEEEEAAAQQQQAABBBBAAIHVCKS+ZIOmPGldBm9ynd7t9vb2Zp/mMcrV0kk7xdM1vD1yy1iN19dXe4SzhLSMmI+csMCbMCOnhNNNIaC3gLaO6deMBeOgpSlS6MWplFhmUMw4d91L8Jo+0vRUr2b8pidQ/nUvR3v3rEfhOWQ4a1F3h7HaOTo68vTifGztgBnfLT9Raun/TAQbJ1rjZEXjPTI8zXogcpdpU+Gf9PlIp7PcPqonYy6rN5wxwxgs11EsU7dxXpPadCGMqW06nP2jCwR6aMW59Dbj0U+6uAgDSuvox/JwPV2ZTLCvWGRWCxpOl+seMfMLXoHG01mPwsMhCEQTaP11IlpKdKIMq4sMsxyzRHEuBBDoJNC1Rega3p4Yy08x6Q8wsOeXkAgggAACCCCAAAIIIIAAAggggAACCCCAAAIIIIAAAggggAACCMQXSHrJBo31393ddWciCejs7GyWN20a52gVl1CDHqZ7h5JlREXr1PT4Rc0743Q+3on00TjdKH20atbYYxewvFZruoFQ9nS6IS3p8V6v7R7Odj8Bmp5at9SaHs2Ifnh4qE3qpDsDE/AmPW86kdvnos81Z3t7e7uVa5aeZJEq+j+tVyflAMbHAfttMjCz3on0lDQwwvDhlheqK4Zk55qGc5fVt97zdVPeLU1/07GW/cYm1ZhayxkJM4pA68P1nz9/RjnRiiNZQT+Wh+vpymeCfUVl1vLTxHQmtTHzC17B4vUGa62KnTydBXD4CoGJBJJ6MsqwusgwyxOVZKJFAIHhAsZfFIsTMcBgODgxIIAAAggggAACCCCAAAIIIIAAAggggAACCCCAAAIIIIAAAgggMKNAuks26D2uWq/BG+5/c3NzdXU1i5fGttqH2Smd0yXSMnkm8dfNJTjaW9crcbTpSlQOMWtqt1eZ1OY6tZJpSY8mKugdp7XZYWcPAZqeJrT4TY/6AE2JKfYfHR3FX7XBc5j0hfbh7M/1rXGZGMu6CRNlobXk6LxzvbPdUqtPxBKIlv5PAMf7amtry3IR1eWIsyyIOwVl0vHcctB6RsYbx0LkwfIxsoClVxwhSa0z/4s0JJLaCCBLOUXrWhvMo9albO2NLLofy8P1dHdrsm1o5IQZG4jpLsSCYubpbEEXi6RmKKDmPp1cZ1hdZJjldMobKUEAAU+AAQYeCB8RQAABBBBAAAEEEEAAAQQQQAABBBBAAAEEEEAAAQQQQAABBBBYsUCiSzZoCLjGuHtj/Z+enk5OTma8GEqVZQqiRoPFfC1eLYhHVxtmxp2RR3vPmFNOnYiAcYxm69SayNkxpsfyjtPIKV/o6Wh6Bl64cZseS4Or4e/n5+cDk93pcJ2xnKloX8ip0ylSDqxZ6MarPGNDbyk5xpnno1+LGVlGz0u2ERpfixehafYWbDImrPeFs+do9ueg3nnM50DjIghlezevjDG18yaSs7sCrAQkDUtvZLn9WB6u3QI/7nayfcVkEzau/+Ji4+lscZeMBGcloDX10lnlM8PqIsMsZ3V/kVkElijAAIMlXjXSjAACCCCAAAIIIIAAAggggAACCCCAAAIIIIAAAggggAACCCCAQA+BFJdsuLq68t5BpOkir6+vKcz/0QvYA1M0lc6bm5upp48mMnmmR2krD7FMYCgDR9swTkONlh5ONJaA3gv9/v5uiU2jaS3BooXRu3cs59JMNuXREpIwAQGangCOvorf9NiXLNF77zUUO5z+sb7VgPu/f/+qT/L792+Nsxwr2qXE8/j4aEyq8fIZY+sUTOWhNfxcE4Dp/7RemvQDHB4eWupDLQuiumLS7HhrKEy9ZMPd3Z0lO2kWckvKCRNfwHIrxU8VZ2wV2NzcbA1DAGNHSDX54vqxPFxPWryTbUaNP01MikPkVQGezqom7EEgHYGkqvQMq4sMs5xO4SclCCDQJMAAgyYZ9iOAAAIIIIAAAggggAACCCCAAAIIIIAAAggggAACCCCAAAIIILAmgeSWbDg5Obm4uHCJNYlacyPTGR+sKZpKj6ZFKWHFPBP9rzfO6U2DmgGo9LuJZ7tWwDiBofZYdiLQVcA4RlM3cjpvPyvzaJzMZpxIWUbLhidA0+OBpPBR86KNyVDju7+/r3Wdoq2hoD6JZV0AY/oXFOz+/t6Y2nlXwGk9uxZpmno6fS0U/Z9alsXtNC6OYHwJeb/sa5C3u/KIVpSbtA9jr115C3e/C5rnUcz8X+h1b61tWAlRV3bF/Vgerie9c9PsK7Z2rSc1IfKAAE9nARy+QmB2gaSq9AyriwyzPHuZJwEIIGARYICBRYkwCCCAAAIIIIAAAggggAACCCCAAAIIIIAAAggggAACCCCAAAIILFogrSUbNN/Sm3is9xFpfYTUJkZqrubt7a3eLqj5fv/+/dP/er/3+fl56+yFRZeVERMP1IiYRNUqYByjmeY8BGOqjDNnWq3yDEDTk+x11yRke9r0TvujoyO1L1dXV2qg7QcS0iigKeL2SZjzrrRlqTnVvTRmfMRg9H9GxJwxKm91uaaUeA81TcH67ffWgzAmqd+5dJQ9L0lNTOqdXw4sBOx1fj+xz8/PfgdyVOICXNniAq21H8vD9aQ3YJp9RUvXelIWIq8V4OmsloWdCKQjoL9qJZKYDKuLDLOcSGEjGQggYBFggIFFiTAIIIAAAggggAACCCCAAAIIIIAAAggggAACCCCAAAIIIIAAAggsVyCVJRu06oHWZdB8S5dSI9s0virNIctuOtnuJMBo705cBB4ooJnb7+/vlkjSfNOv8X7Rq7ZVW1qySRhXgKbH1Uhwu8ckZM0v1VE/f/5Up+Lk5EQLKukqJ5i1JSbJ66QFsvD9+/fAtxG+siRA1WaElLinMNbn7iFspymgZ5Nfv361pk3VkV6d1xqsRwBVa+5STSpaUy+SYr/905mY1AM2n0MslWQ+GuR0dIGpF/sYPcETRbjKfiwP1xOVliLaZPuKySZs0suRfuT27tns7b4lAfGfztK/xKRw6QLpVJ4ZVhcZZnnp9wvpRwABBBBAAAEEEEAAAQQQQAABBBBAAAEEEEAAAQQQQAABBBBAAAEEEEBgNQJJLNmgmcYaxOaNztQe++Cq1VyPETMXv/SfAAAgAElEQVSS7CRVy1DdER2IKnMBezWSzlBa95LZF5KY5Y3xblIXt03TM8UlG7fp0SRky7zo2oyoU6HXwu/v7+smKpZvuL291TSz2sDstAgsqDq11OfxJ5TS/7EUs6WEOTs7syT18vLSEqxrGFVu7iHGxLiHdNrW2jf28PZ+iz1OQo4uYLxMn5+fo5+6R4SWKr1HtBwyRCDcoiVScoZkcJRjV9mPXVBvsPYiGms/HTvLw3X4zqrNUZydySZs3GfPOJgjnmVB96OlKY//dDbitSAqBGoF9EtU7f74OzOsLjLMcvxyxRkRQGDdApn3tNd9cckdAggggAACCCCAAAIIIIAAAggggAACCCCAAAIIIIAAAggggMDUAvMv2aBZQLu7u9WhmcfHx3qH7dT5J/74AvZR8vHTxhnXJ2Afo5nmPAR7quw5Xd9V7pEjmp4eaLMccnNzM/y8xfINp6enP3/+/Pbtm2bQnZ+fPzw8MPSwk6196trsDb0lAd5KYZ0o+gW2pKpfzBwVX2Bvb88y9+z9/X2KlWK8JRtOTk4mFejUweDxbdJrMVbk29vblqiqT+iWo+xhjPEbU2s/LyERiCawvn6svUWwP8ZGuxw6kT1V9pyOmP5k+4rJJmxE/CVGxdPZEq8aac5HIKkebIbVRYZZzufmIqcIIIAAAggggAACCCCAAAIIIIAAAggggAACCCCAAAIIIIAAAggggAACCCQuMPOSDXrltd6AXWuk19Iyl7JWhp0IIGAX0GxJY+A05yHYUzXLrBKjbWrBaHpSuyKB9Oi1hKO/pl7VwvX19dHRke4vzS7W1Gut4PD29hZIBl9p2rlxbq2sLFPZJyW1zMfjHeCTXoIcItfqcpZsqraxBLOH0ZJD7oIjxmTY46+GtHcwZr/3q4lnT62AFkys3e/tnLqedEuyd2r3I+XK1WB7WQLr68fycL2sEjhWai1d67HORTxGAZ7OjFAEQ2AuAfvPuVOnMMPqIsMsT12KiB8BBBBAAAEEEEAAAQQQQAABBBBAAAEEEEAAAQQQQAABBBBAAAEEEEAAAQTsAnMu2aAZknrldVNaNTMwwhykprOzfzqBZEd7Tz0raTpSYm4S0LIvxslgiiHNkmmfpaY6U2NSmyjYXwrQ9JQUS9nQJfv169dEqdWNo9nImlOt+atavuHw8PDh4YEVo6ra9rpUx85enaYzO8KVnJ3FTYy7Tf/H1bBvG59T7u7u7HFaQnprQJydnVmOGhLGPkE32UI+JPurPNbYqtpX6umnZKx8tMRSv/g5ai6BqUvOXPnqd9419WN5uO5XBuxH0YzarQjJ0xllAIHEBdKp0jOsLjLMcuK3A8lDAAEEEEAAAQQQQAABBBBAAAEEEEAAAQQQQAABBBBAAAEEEEAAAQQQQCArgf+ZK7eaFfn4+Bg+uwJo5qRChoMt+ltNsdYwMv3TxAbNWnH/184ia8x5WPQlJvEzCry+vtrPvoIpvqo09CpXe5YzDEnTU1z0xTU9eqv83t6e/U3v/cq2Wlt1PPRPh2s6q+Zjr7sH0kmp7JNYjkqzOvVSTufKA+FjVwEt8nJwcFDUGOFjb29vT05OwmGM32q6rFsTbm9vT93ud1oNyr7OlDG/BJtIYGdnR7PILNWgCsB0ZcySAAkotRM5EG1vATX0xsvX+xRrOnA1/VgertdULMnL0gV4Olv6FST9qxdI51eRDKuLDLO8+huKDCKAQJPA4v7K05QR9iOAAAIIIIAAAggggAACCCCAAAIIIIAAAggggAACCCCAAAIIILAmgRmWbNBcI82ENL6vVRMmFVhzotaBrrxrmLumWin7Gj3WaQDZOgTIBQIxBTrdYum8AK03Uaf89j7LQg+k6Vl60xNntltZvMWlf6oWLi8vx5prXUa+xA1jt63I2sX//ks8myuo8xMXziF5KumWJRuur6/HqkZUI7mwSoD7cYrtTvc+SzZMcQkmivPo6Oju7q41chWAiZZsMK4GooVRWhNJAATSF1hHP7bTw+YKOlqd8pt+ISSFKxPo1EPj6WxlV5/sLEIgnXYww+oiwywv4qYgkQggMFyAAQbDDYkBAQQQQAABBBBAAAEEEEAAAQQQQAABBBBAAAEEEEAAAQQQQACBCAL/RTiHewrNzdjd3bUPnNLLGzWfxI1hidsaoK+ZWpruojcs7e/va+KWJoIy/nuJl5I0L0sgt7vMXrUu6zoOTy1NzzqaHjWmWsVpeHmwx6BOyOnpqZrvh4cH+1GrDLm+6jSdl16ussBkkqmdnR3LIgW6fd7e3kYxcefYaxbQ4eHhKNEGIul073NbBSRT+0oLI1qSpNUGLcF6hNHjsOWoCOuSWJJBGE/g8/PT28PHVoEV9GM7tQitIOkH4OE6/WuUcwrXdz/Sjcy5PK8y7+kU6QyriwyzvMqbiEwhgEApwACDkoINBBBAAAEEEEAAAQQQQAABBBBAAAEEEEAAAQQQQAABBBBAAAEEFiEQdckGDSzQeg1dR01pOsfV1dUiNL1EaoanZlJ9+/ZNc2U1w6prxr3Y9FFTs4p/1a/YgwACVYHhN101zsh7Oo3xXUF+p+Cl6Rmo+v+3PN8HxjPK4bqaZ2dno0Rlj0R3llaPUoOuN1nZj1pZyPVNzrTMtF/ZRSQ7UwgYa6TLy8vhZ9eThdaRKeMxTrkvw/fboGvRzy39o7TgyPb2dms6Hx8fW8P0C2CZC62KWunsFz9HIZCgwNL7sStoEXi4TvC+IEn9BHg66+fGUQhkKJBhdZFhljMs2GQZgRwEGGCQw1UmjwgggAACCCCAAAIIIIAAAggggAACCCCAAAIIIIAAAggggAACqxT4n2i50vACzXj0TqeJIpbZGnq7pl6svZQJG3qd+/X1tfsWXC/XgY+alyIT/V/804BybWxsbLiHnJ+fK353D9sIIFAr4M5srA2wsp3rG5M6/ALR9FgM1dAsqOnRKk7qEqhHEfkG17RVrSGl941vbW1ZVHMOo2U+Os2Ii2yl5KkIqTcV+bycbpUCJycnp6enrVlTBaI1X7wufetRXgDv4SLOkg2duha6ubw08zFlAa0kooUFwynUDO3hRbf2FGpSa/e7O0dZ68SNkO04AlQFAedF92Mj970DjHG+6tQCxkkSZ0GgnwBPZ/3cOAqBIQIL7Q5lWF1kmOUhBZtjEUAgggADDCIgcwoEEEAAAQQQQAABBBBAAAEEEEAAAQQQQAABBBBAAAEEEEAAAQQmFYi0ZEPtKgM3Nzea5qSFGCyrNmhypkYqTGoxPHK9NVGLKVjmn7jn0rzBg4OD3d3dpaxJ4SaebQRSFshtlkVus2hayx5NT4Bo0U3P3t6eJpFqOSdvAnMgv6N8pVvs58+fT09PSsAoES4okk7Vy/39fYZEC7qaJHVcAS2dYKmLFGbIQiF6DnIfMVSHx1k+ptO9Py4ssU0toIpaBcktV7VnVJWuZ/bar3rvVHlWOx4+XItJHR4ehsPw7VwC1AxD5Jfbj+Xhesh151gExhXoVA/zdDYuPrEhsCyBDKuLDLO8rDJJahFAoEmAAQZNMuxHAAEEEEAAAQQQQAABBBBAAAEEEEAAAQQQQAABBBBAAAEEEEBgWQL/RUiu5lpoIQPvRJrxWMz90MhR76vaj5rUMfpckdoT9dv59vamkfd6T2nrpJcifr3A5+zsTC/r/vfvn8ZhFEtX9Ds1RyGAQJNApzGaTZGwf6ECND3VC7empkcvq7+9vf39+7fWPKrmdNI9ausfHh4mPUWCkec2SS/BS0CSkhXQkg2WtFmWdQjE4x2u54hAYL5CwChweXnZGtIre63hLQG06FJrsCnO23pSAiAQR2Ch/VgeruMUD86CgEWApzOLEmEQQEACGVYXGWaZoo4AAksXYIDB0q8g6UcAAQQQQAABBBBAAAEEEEAAAQQQQAABBBBAAAEEEEAAAQQQQMAVmHbJBg3p3tnZeXx8dE+pKaNaqqB8/bLeEGtctUHTNrS6gRtVCtt6R6gmBu/u7hoXa9DkUi1X8ffv36urK+GkkAXSgMBaBXIbo5lbfpvKLU1PVWatTY+6EFo9QSVfk05//PhRzfhEe46OjhLskEyU2SLazc3NSeMncgSWK6D+/Pb2dmv6tfzckHrDnb6uh6nySar1vAMDdOpaUFEM1I5/uEpv66oN7+/vQ4puNVN6EPZ+H6iG0aIkPClXWZayh6rAeKUW14/t1CIYEVIOllt+U74WpK0qQE1bNWEPAgjUCmRYXWSY5dpLz04EEFiEAAMMFnGZSCQCCCCAAAIIIIAAAggggAACCCCAAAIIIIAAAggggAACCCCAAAKdBKZdskHvz9QcDzdBmtGkCUveBAwteWB8S7YmSWqOhxvhvNtaduHnz5+tc06KRCqPeh+4JpdGm2Q1Lw5nR2B2AcZozn4JZkkATY/LnkPTozcVn5+fa4CjGllNPf3165crMNH2/v6+3n81UeQJRqsp4gmmiiQhkIiA2h1LSq6vry3BqmH0+OC+29x4umo87EGgKqAGtHXNkdPT0+qBvfe0LhKh9Ogpu3f8HIjAsgQW1I/l4XpZRYvUrluAp7N1X19yh8CIAhlWFxlmecQCQ1QIIBBTgAEGMbU5FwIIIIAAAggggAACCCCAAAIIIIAAAggggAACCCCAAAIIIIAAAtEEpl2ywcuGZlFqfqOGpHv79VEzkSzvx9ZsJa3aUD08/h5NDdXCE8YZU8p4sViD3qMYP6mcEQEEMhFgFk3thabpyafpUU419VQvA//379/r66ve0d06DbW2zBh3JtIhMaY2ZjB3bnnM83IuBOYS0PJzlmkhLy8v/dae86a4Hx8fR8tpp64FLySPdl3GPZFKZvhJXEsu6ml9lJOqjQ6vXaJbSekZ5VxEMpFAaz1mqQ8nStuio6Ufm9rl69QCppZ40oOAK8DTmavBNgIIBAQyrC4yzHKgAPAVAghEE2CAQTRqToQAAggggAACCCCAAAIIIIAAAggggAACCCCAAAIIIIAAAggggEB8gXhLNmhykWZoBHJ4f38f+Lb8SlM4bm9vy4+zbCgBP3/+fH9/bz27pisoX8p4PjNmW00IgEA0gRXMF+o0+3EF+R29bND0jE66lAi1rJJeVKWForR8g1ZNurm5UWEYdwUHTWE9OTlZCsjAdDJpbSAgh69ewLiMgrf4goVF9Zj70HFwcFC7/p0lqh5h6Fr0QFvcISpRT09P4WutEt46Ub8145qTsL+/HwimNOhhP2YJDySGr3oL0GfoTVcemGY/NlxLlIlPeYOH65SvDmnrJEBN24mLwAjkLJBhdZFhlnMu4eQdgSUKMMBgiVeNNCOAAAIIIIAAAggggAACCCCAAAIIIIAAAggggAACCCCAAAIIIGAXiLRkg6ZKtq6zoFHpxllMp6enmu9hz+S4IfUGbyXAEqemhmo+p967awlMGAQQGF2g0xhNXqs1uv/sEdL0zH4JEkmAVk3S2grqhxQrOLy+vhYrOIRfKm5J/N3dXXg5KkskiwjTaZJep+lwi8g+iUSgVcC4ZIMqjdaovADeIRcXF16AST/SlZqUN53I1VCqcQw0i+on//r1a8iqDWqCtehhOMtar0G/CYTD8O3sAq2tfKc+w+zZST8B6fRjaRHSLy2kMB+BTjVta72djxs5RSBDgQyriwyznGHBJssILFeAAQbLvXakHAEEEEAAAQQQQAABBBBAAAEEEEAAAQQQQAABBBBAAAEEEEAAAaNAjCUb9NJO42uoNVjB+Abs8Ps5jZnvEUwZub6+thyoiVual8I7Qi1WhEFgIoFOYzQnSsPAaDstJBGYaDcwGUs8nKZniVctTpo1HbRYwUHLP2n6yv39/dnZWe/q4ujoKE6y5z3L7u6uPQGdKi57tIREIGUBTanVhPbWFOrueHh4aA3mBnCXbFBDH3lCe++60c0C24sQUBkOp/P9/V1tQb9VG1Tsw+2IStrv378jF+9wfvm2t0Cnif29z5LtgTP2Y1fQInTqo/Jwne1dtoiMh1tVLwudSr53LB8RQGDpAhlWFxlmeemllPQjkI8AAwzyudbkFAEEEEAAAQQQQAABBBBAAAEEEEAAAQQQQAABBBBAAAEEEEAgZ4Fpl2zQkG69rnNvb89OrFdrWgaC//nzR+s72KMdJeTh4aE7aSoQp9Zr0Nu8AwH4CgEEIgh0GqOZ5osHO6WKWSVFoaLpiXBzreYUWllJjfvV1ZXmoKrHoua7a9Y0ASaHFr9T9aJOWldGwiOwAgFjBXJ5eWnPrFe9aH0Z+7GjhOzUlRrljEQyl4BmDrTW3gqg5qDTsiNqXhVzeHkjLdqomFvXjJhLhvN6Aq1Tfy2/53hx8rGfQOR+bKcWodNjbL/s9ziqU6o69X57JIZDEBgi0Kl8trbvQ1LCsQggkLhAhtVFhllOvBCSPAQQKAQYYEBJQAABBBBAAAEEEEAAAQQQQAABBBBAAAEEEEAAAQQQQAABBBBAIBOBCZds0Eh9jQrt+qpMDTo3LotwfX39/Pwc7TpphYjHx0fL6VivwaJEGASMAt+cf5rxZTyqCLaCMZqtc6JckE6zaNwD17RN07Omqxk5L+qxaHa0pnJ1nRStDknkpMY/XafqtNN0uPh54YzrFnB6Dd+6dhsGymjstWWi8vv7+8fHh/FcXvUSOUdKZKd7nwmBxsuaYDA9VrvP4HqebSrM6ppq/QW1mK0LN2ixBj1Bqwi5MVfzrkVM3t7e9CNA9avc9sxYfXWibm3lO9UbnU5N4IBAhH5spyubZovAw3WgCPHVsgQ63Y+t9fay8p5aapfSfHdyW2WmOgmsKXCG1UWGWV5Tic08L1S/iRSAKS4EAwwSubgkAwEEEEAAAQQQQAABBBBAAAEEEEAAAQQQQAABBBBAAAEEEEAAgQgCEy7ZsLm52W/qheY7Gd9Sq+kimgoSgUkzUrwZU00n/fXrl/c63KaQ7EcAgakF9M5e+yk6zd+wRzswZKex9Z3GpA5MWLKH0/Qke2n6JSxOK++mTV2Xq6sr3XoHBwfu/sC25qRpumkgwAq+6rQCV5rV6QquAllIX8D4CGN8rFDF4k55NUY+rlKnrkWnTsu46SS2gQKnp6dlDGr+9DyrshdoB7XyiJ7ENY1hb29PjaYelrXog0qs/texmoqgVkNdMhX1QIugjvrr66sCl6dmYxECbr1Um2Bd+tr9Ge5cWT+Wh+sMyzBZTlaAp7NkLw0JQyA1gQyriwyznFqpIz0IIOAJMMDAA+EjAggggAACCCCAAAIIIIAAAggggAACCCCAAAIIIIAAAggggAAC6xaYcMmGIXCa6WGZIKQZIBEmL+lFuJqRYsmOXkZ6f39vCUkYBBCIILC1tWU/S5rzDAPz3KpZ6zQmtXo4e2h6kioDGsuouaDFGhz2N9KPlQUt3KAE2Nv08CvEx0rVvPHY5+m1TuacNyOcHYHpBC4uLiyRG2uMy8tLN7YITz3u6YptVYZ6wKnur93DvV/Lkv5OtXfltdPlLspn0Q5qSQWtSBjIwsvLi4q9Hpb39/d3d3f1v1Z/0EoNWtMhcJSe9NXCaokH+q4BpWS/an08UeFJNvHRErbKfiwP19HKDydCwCLA05lFiTAIICCBDKuLDLNMUUcAgWQFGGCQ7KUhYQgggAACCCCAAAIIIIAAAggggAACCCCAAAIIIIAAAggggAACCEwkkOiSDcqtcZ7k4+OjJtlOpFNEa1yvoUgz8xMmvRZEjkBXAfsYzdbZR11PPUp4+0IS9pyOkrC1RkLTk86VLecq6940Tm8ePfGHh4e6By1rSBlLzugpjBlheNaumxJ7xeUexTYCKxDQg8DBwYElI63PL3o3ux5zyqjUys81ud1+75fT/stks7EIAXepEW27z7Mqdc/Pz1q4wViwW/Or4vT09KQZC2phWwMTIE2B8J1u6TWlma9xU7XWfqz9kZOH63FLFLEhUBWw99B4OqvqsQeBrAQyrC4yzHJWRZrMIrAsAQYYLOt6kVoEEEAAAQQQQAABBBBAAAEEEEAAAQQQQAABBBBAAAEEEEAAAQSGC6S7ZIPmh5TD3MP51Js8p3v/tt6OGH5HaJk2zWPZ29srP7KBAAIpCNhHRKU5ij08J8oVto9GdY9i2xOg6fFAZvzoNr7uvOXISdLMVU1VbZ1/qGlpml8dOW2RT2evZHLQiIzP6RYkcHx8bElt60o0XgB3Ur0l/hHDdLr3RzwvUcUR0NOu29usXZpBvSMFU1f55ubGXh7c9Guat45VDFoAgkdmV2aJ2+GHpu/fvy8xU6Onea39WB6uRy8qRIhAbwF7i8zTWW9kDkRgHQIZVhcZZnkdZZVcILA+AQYYrO+akiMEEEAAAQQQQAABBBBAAAEEEEAAAQQQQAABBBBAAAEEEEAAAQRaBdJdskFJPz8/N46vsg8cbxXxAtjnRxkXmPDi5yMCCEwqYKxDlAZ3Xs2kSeoUuTuJLnygPafhePiWpifBMqAbYcYFEbRqg14J3joF8eXlJUG6EZO0u7trj81ed9njJCQCixDQdPTWRV6UEfU63t7eAjlyl2xQ/XN4eBgIPOlXnToYM9bVkyKsOPL7+/syd1pYYWtrq/zobag1PDk50ZoL//7902JGOvDs7EzFQwXebSK1rT3ar+VL9ICskAqv0q5jFYMXJx+XKBBu4i0V4BJzPSTNa+rH2lsEHq6HlBmORcAiwNOZRYkwCCAggQyriwyzTFFHAIE0BRhgkOZ1IVUIIIAAAggggAACCCCAAAIIIIAAAggggAACCCCAAAIIIIAAAghMKvA/k8Y+PHJNBdGgf70QLByVhoNrku3V1VU4WNdvb29vwxMSygj1PtLA/JYyWIIbmnVTDqbXBBvNpUkwkSQJgd4Cei2w/VjNM0xqLpnS01r7lbnjlcUlxfANmp7hhuEYejQ9WhBhxhnLauI1fTq8PpSxwxCWSflbVY+ap2dcmUJzdDtVvylnnLQh0FVAM9UtY7I1m11v26uNXJWkW6UowtpgcXaqAtTjmJuewHkVjHs/4JPgV4+Pj2Wq7FObdJX1b8Z2uUwzG/EFwo8nLNlQe0VW04/VjV+bwdqdPFzXsrATgbEEeDobS5J4EFi9QIbVRYZZXn0xJoMILFGAAQZLvGqkGQEEEEAAAQQQQAABBBBAAAEEEEAAAQQQQAABBBBAAAEEEEAAgeEC/w2PYtIYNL7KffNn4FzX19fhd9UGjm36yn29bVOYYr9lXlY4hrm+1SwdJb74d3p6OlcyOC8C0wnYJzpqjvF0yegRs3F6pGLWqjE94ueQJgGaniaZsfb3aHqMKwWMlcJqPJqYGn6x8OfnZ/Wole2xV6flalArEyA7CFgEjHeKakJNZ62NUM817n5jhO4h427buxmpdaXGdVhfbFocxM3U9va2+5FtBGoFwk8oLNlQi7amfqy9SUqtRQgXXffC2Vs99yi2EYgvYL8feTqLf3U4IwJJCWRYXWSY5aSKHIlBAAEJMMCAYoAAAggggAACCCCAAAIIIIAAAggggAACCCCAAAIIIIAAAggggECeAqkv2aCrolfHG4dYhedSdr3AHx8fxiGt379/7/Sywa4pITwCCAwRMFYgOoV9FseQ9NiPtc/tsefRfvbMQ9L0pFYA7LfDdCk/OzsLRB5+6XTgwAV9ZX+hegrXa0GwJHVlAlr3xzjbs3b0ttZxcO8gPeBsbW3NS2TvZhifnubNDmcvBbRuSLmtjc3NTfcj2wj0EGDJhlo0t1avDRBh51j9WHuLwMN1hMvKKTIX4Oks8wJA9hGwC2RYXWSYZXt5ICQCCEQQYIBBBGROgQACCCCAAAIIIIAAAggggAACCCCAAAIIIIAAAggggAACCCCAQJoCC1iyQXC3t7eWof+aLWkfjNV6PbwZLIHw4y4VEThR8VUOk0JbEQiAgF1AK6pYKhBFmMJcGjdfxheTatUYrS/gHsj2KAI0PS7j7E2PJn1ppKObpPjbutEClcnn52f8JMU/o3Eiuq6Xpp3HT174jEqSLqJmv4/YXQyfkW+zFbi4uLDkvXbJhsvLS/dY++RY96hxt3XXBGo/91zGrot7CNszCnjXK5OGbEbwFZy6tXHf3d1dQTZHz8Ka+rE8XI9ePIgQgSECPJ0N0eNYBLISyLC6yDDLWRVpMotA4gIMMEj8ApE8BBBAAAEEEEAAAQQQQAABBBBAAAEEEEAAAQQQQAABBBBAAAEEphNYxpINyv/T05NFQcMgHh4eLCFbw9gnbx8dHbXGNmIA5tKMiElUmQgYpzva7/o4bsb0GHMXJ80rOwtNT3lBU2h6jHdEmeYpNgKLNGXycnLjRHTh39/fT3EJhsSpxKsUadqkuovn5+dDouJYBMICxhmtKo3Pz89eVO46DlqVKZEVRsKvZy+z8P7+3jqjuwzMxuwCul5uGmZfnslNDNtpCqjWCidsY2MjHCDbb9fUjzU+fqaQZbe8GdNjzJ0bM9sIzCjA09mM+JwagWUJZFhdZJjlZZVJUovAugWMTx9CYIDBuksCuUMAAQQQQAABBBBAAAEEEEAAAQQQQAABBBBAAAEEEEAAAQQQyFBgMUs26OWuNzc3liuk8Q2jzBTyXjoaOHVgAmfgqN5ftU6T6B0zByKQmoB3L2viYr8Uamqu5VhNVPv4+Oh3itGPent7M06cs49AHT2Rq4+Qpqe8xCk0PfaXU5XJHn0j0OJbKpnR0xM/Qk1EDyC46Unhernp0bY7Ez6FIu0lj4/DBcbqNgxPiWIwrnFwfX3tnk5rz7mtfzpN/MnJibGWs49KdzPOdgoC9uffFFK7sjQkVX0FbMOt5/b2duDYzL9KoV8U6MIZa/jiIvJwnXlhJvtJCfB0Nu/lWErz3UlplZnqJLDWwBlWFxlmea2lN5N8Uf0mcqHHuhD2H1gCj2lTmIQf6qc4I3EigAACCCCAAAIIIIAAAggggAACCCCAAAIIIIAAAggggAACCCCQm8BilmzQhdFMoYODA8sVGjrUUBoAACAASURBVD7EQdO23elS4ZNGfpMkIyrCl4NvpxawTOf4/PycIhlDXmJvnPSYwlyags74gnrNCI1cBU1xZVOOk6anuDopND2aBuwNmoxfcn78+NF00iEVVFOcae43TkRP4Xq5gJoJ737c3d11P7I9ncBCuw3DQdR8WCLx7hR3YREdntS7vo1dKZZssFz3FMJUm1SunXddsq2+PAf3Y3jaSaCb5EaS57ZX28+CELhAXfuxxhaBh+tZLjQnzU2ApzPviq+y+V5lprwLx8cIAhlWFxlmOUJByuoUVL+JXO7FXQgGGCRSckgGAggggAACCCCAAAIIIIAAAggggAACCCCAAAIIIIAAAggggAACswgsackGAWkWk2Vwxvv7+9XV1RBQ+3oNlvQMSYl3rKbW2NPmHctHBEYR6DqdY8hJvaUfhtxuxkmPxoUShmTKeKxxfotxtozxpASrFaDpSafp8SYz116vSXcGaqHALLhJkxQ/8r29PeNrtNOpUaV0eXnpWg1f3suNje2AwEK7DYEc2b8y9j3Kwqkh3e6cea1Vl9SqTMbspHPj89BkL6tFSIm9vb11PWrF4XOuvpoua3gNL5ZDanIr9q+pH7u4FoGH63Dh5NtFC/B05l2+VTbfq8yUd+H4GEEgw+oiwyxHKEhZnYLqN5HLvbgLYf89KvC3hinw0/krzxS5ixCnfjTTqtC3t7fPz8/6FTfCGTkFAggggAACCCCAAAIIIIAAAggggAACCCCAAAIIIIAAAggggMASBRa2ZIOmLZWTmsLcmsY8ZMKJN1E8cK7IUzTdeVyBVPEVAtMJWEYR2cckhdPpxTNkbJax9tCCLykMtVH1FZ4QVbipPkxqMmf4ai73W2PhUQZpeqa+yrNPdQvUQpa6cWqfaPEbp2RfX19HS1L4RKrYVb2XYdR529nZKT+yMamA5dbwmvve6fHiCdywvU/R6UDjKz3Lmq3cKM5inBDbKUlDAhtbQ10FDV8ecqKxjrV0pcY61xLjqe1DGp+1l5jfHmnOufpq4nIb02oY44pO1QMz2eNV8vFzHWgWLaXdTbCxReDh2kVjG4HpBHg6c20tFZr31OAe3mnbiydQzXaKthp4lZmqZpM9EQQyrC4yzHKEgpTPKah+E7nWi7sQDDBIpOSMlQwtdXF+fq6nYK1TeXR0dHp6ur+///Pnz62tLS3fMNZZiAcBBBBAAAEEEEAAAQQQQAABBBBAAAEEEEAAAQQQQAABBBBAYDUCC1uyQe4nJyfGFyPrD+e9r5M35rJ3PKMfyJINo5MSYVcByzIl9jFJ4bN7c+0spw5EqFE1lhhmn0ujLFjmyykvylEgv3w1ogBNz4iYQ6JSnTBkPaYhpy6ODVRuenff8PiXEoPGI1omk+t66ZVTKWRKy6m4ybAk3g3P9hABS8sbuLM6nXrcbkOnU9cG1p1imcBcrnHg9kDklmCtsqCulHH1q9oLl8/O6u2pF9HP284mhV/1qSZvrdVXNafFHq+a9YJp9oK3h4+uwMr6sQtqEXi4dssh26sU4OnMvayrbL5XmSn3qrEdTSDD6iLDLEcrTjmciOo3kau8uAvBAINESs4oydC6tFqWSytTVy+rnvG1fIMamhReAzBKZokEAQQQQAABBBBAAAEEEEAAAQQQQAABBBBAAAEEEEAAAQQQQGAUgeUt2aBs39zcWDKvP5Zrkq0lZDWM5a0dxVHVP9JXYxtxj/G9QCOekagQ8AQsU3HC71/1Igx8fH19db8d/lJ0yx2kwTd6a4p73sjbOrvmy7We1FgTtsZDAKOAEZymx+jZO5hlzlXvyFsP1PWtDWNcTKr22IXu1IWwdJY0bHH2DGrQpFepsmRDzIuy6G7DcChvuZCmCLVYg17L5j5WnJ2dNQWed7+lNdQac7MPVp63sZj3GtnPXluND1n30H7qRYTMvPqqXqPwfa3ipHdOVo9ijyswb9U0ej+Wh2v34rKNwLwCPJ2V/qtsvleZqfKSsRFZIMPqIsMsRy5UKz4d1W8iF3dxF6L2x5ZaTPeXwNoA4+60PMGNe8alx3Z1ddX6K5ketH/+/Mn6p0u/1qQfAQQQQAABBBBAAAEEEEAAAQQQQAABBBBAAAEEEEAAAQQQGFFgkUs26JUFxpHumv6kFyD08NI7E4xHNY16Nx7eKZheVT36AA73vaD2cSSdkk3glQlY3mmjLI+y6oG79IPxvGFtLfpgmanrvuY6HOEU31qmdyoXCb58ewqNdOKk6RnxWgxpejT3PjxjcMR0VqNqaoUzXLJB0zItozzVTerXE6vi997jVaqaCc+c0t6YPQ40Nt9pdht65Nc75PDw0NLB1hoHWjHKPbZ1QLAbOOa2uh8HBwetZ5x3uRY9NHkLtbQmOM8Atben6m06mUV5qPWpFpW1Vl/VnLqPZtVvM+wLVRFa96ysH8vDdesVJwAC0QR4OiupV9l8rzJT5SVjI7JAhtVFhlmOXKhWfDqq30Qu7uIuBAMMEik5A5OhP2p4f1YIRKifREb5dShwCr5CAAEEEEAAAQQQQAABBBBAAAEEEEAAAQQQQAABBBBAAAEEEFiKwCKXbBDu+fm5cZSGJjb3mNtpjDzyZZ5iGrk7+9Q+jiRyxjldUgLG2Tivr6/Dk+1Gsr29PTxCxaC3WLdGpYE4cw2vUX3VeqerglIuRtEgkk4CND2duAKBBzY99qFygTT0+0rTqmsPNFaMtccud6fm9Gr5g9b0WxbKaY2kdwBv5rYmz+vtWL1j48AeAsa7w23xe5ylOMSNpLWt732WrgcabwF3GTgdkvLCIhqy3LoOhWrLGd8vZ1/wwm2Pul7ZFYRvgtLlUw0/V2c4HViqL+9auHWs95U+Wl58Wj0qwz0r68fycJ1hGSbLyQrwdFZcmlU236vMVLK3Ug4Jy7C6yDDLOZTkCHmk+o2AbDnF4i4EAwwslzX9MMZfdIuM6AfGph/Z0s8pKUQAAQQQQAABBBBAAAEEEEAAAQQQQAABBBBAAAEEEEAAAQQQGFdgqUs2SMHybmcF6/dncs2Ssg+qiPP6aE3kLt8WaxyhYikrQ151Xo0/81lPVZBV7jHeHU0Tm+0mKvNuiRpxFpBqj9aphnMNr7G8lfrp6cnOSMhxBWh6RvEc2PTM+ILi2gKgDoNeMjyKzOIi0fIHrRPjVZMfHh7OkjXNN/Yq88vLyylS4rZWU8S/6DhX0G0Y6N9pgG9xrh6HDExk18Mt3by5cqEKh1vSeEEDD5W6xOp7x3nONaY2fjCqL8/cXVnG+0ofA8WpGjjnPevrx/JwbSnPNEwWJcIMF+DpTIarbL5XmanhBZ4YhghkWF1kmOUhJYRjCwGq30RKwuIuhDHBBW+cH14WMcAgkfJWJEOrt3d9iNMvaTMuX5uUHolBAAEEEEAAAQQQQAABBBBAAAEEEEAAAQQQQAABBBBAAAEEMhfov2RD69+q3QmZUyhreqRxVsD7+/vJyUnXNBgjV7S1Ezi7nq41vDuR++bmpjV8eEJFebh7He2rVJSH99hwz9jj8B6HTF0UeyRp6YccHBy0ZsEyly8cSblGSRHMctJwhOW3W1tbrbet0q9XhpaHxNnQGVvdlHKlP056Ws8S/3ZuPePU9ztNT7hURGt6vHn44VSN9a2G3NWWwLmmJY+Vr4HxqNZqXQRH9Xmc4adeXnRp3Eum1SV6dAi9OHt/dFPSO5JOB05dH9oTY2nBW5u/1tNN121oPXU4gFpt+2OFolJBTX8VGKWwdQEUPYJpfHMYZ/RvVdV4JaH1FFrbpTXMLAEiVBqaRRAonGrT1dqqAOs6Pj8/a3y/rJLlmugaZV59eaq6qb097sf0Ky43tfNur6wfy8P1WMUpQrXvJdXYV0w2YV52+FgI8HQmh1U236vM1EJv2/i14kRQGVYXGWa5X+FJtpDPkjCq336laPSjFnchAj+2eDitf6n0wvf7yACDrm5df10s4o9zNbvmhfAIIIAAAggggAACCCCAAAIIIIAAAggggAACCCCAAAIIIIAAApEF+i/ZYBzaO2l+zs7OjPHf3d3pRTrGwEUw+wzMfn+575QYzT4qZ7IpYRoT37q8wuvra+spNOXGnV6rN6m2HkIABCRgmWQSntJjYXRHt6jAq9hbjjKG2dvbc+OvPUrDmGK+FEXncgdO1SZJ0yOjvazeMggyfkMQ/4zVC0HTUzUp90RremaZCVw7P1mrFcSfk1yCp7ChGb+67q2rNqjhiFmjSkYdP7eHphSWXakU3LJKwwq6DQOvl73h0InszyADUzXwcFV9rUm9vr6OeeNrTQFLYfMy7j4NeV9N99HSy5ru7G7MrRdRPrqO+/v7P3/+3Pzff9/M/9RAuP/UmdesfnXC1ZvVAjqqpbVamZ5zVUiSXQnCUqISf+pxL/fA7cDNorVmBkae1eHr68fycJ1VAY6Q2XRayQiZHf0Uanl5Oltl873KTI1e/uNEaPllchH1WIbVRYZZrt4UlsJpKeTVmAfuSTZhVL8Dr+xYhy/uQrT+2FLKuD9flzvH3VjKAIN06gFv7IT9ckS4mvbEEBIBBBBAAAEEEEAAAQQQQAABBBBAAAEEEEAAAQQQQAABBBBAYC6B/ks2tP7tvDXA8DxrXLg9kouLC80JsYfXfBL7xINJp2tqcIA7vKOYMtr6UhHLyABvbq39vR+1jJolVbvf2xmY6eGFHOuj8YwRSuxYOZo9HuPd0emO8zKl4uROf2ot8N7hlo+aLVY7Ads9VjeFsWC7R/XY1m3eegNqwuekVY2XbMuNYwnjRTvwY+t92hpgYAJ0OE1PwDBm0xN5JrAmlNbmrrUaCXCt5ivNwrWshhCtRhWshqKq4+cKa5kejc5394y1bWwm4leYxjNGqDbX0W0YUmDUcLQua1LEr2Cayj7kXDGPVU+vtfeiAHFm4+ss/Zaf8x6I4gBabs8482TUH25dCrC3iaoX959yre692gu1p1pRUbW0VivTvAtdOK0FoSpadYX6us/Pz3HKjCVfVF+lUrixa60KynjYKATW14/l4TpQtsO3T3mgpWkoA4+yYTyjMdgoSSoiMZ4xTkM5Yr6iRZX505mcV9l8rzJT0W6KcU9kqaMsYcZNVb/YMqwuMsyyVzYshdMSxot2+EfLSS1hhqfEi4Hq1wOZ6+PiLoQxwYXnpH/10w8sixhgIArLPW4JM7yU9j5L7wOHp5kYEEAAAQQQQAABBBBAAAEEEEAAAQQQQAABBBBAAAEEEEAAAQQSEvjX659xXKwmwPSKvsNB9lUVCvSbmxt77J0m8MjEHnOnkG4ey/Rb0tZ6Fneghnxaw4cDaDKksWRPZ1WbQi+bTYlUsNrD2VkrYLncmgBWe6xlp7dGw+/fvy1H9QjTOt1auZi6xCr+1slyWq+hR+56HyLwpjvF3a/ZWb1P0eNAQblnb9qm6elhWz1k9qan6fq6+zW3eerbs5SpnYs4pJYrY17NxtPTk3t1ard1yaarz0vJags1aRVaPV1t3rUzWnEtKJLq/1iUhtxQ0boNZTHrutHa3yiKzaRltWuajeFrq0f3LhhyZY1pqHal1Iq1JqxIpEIazzJWMGMvK9qzieX2dC9onG0VG90OEZqM1stq8RlSyNOvvgoi/RARuPQRut+tVyqpAAGr8qtV9mNbGzvdLFN3h6otQmlebkRubS3VSJG2qXG828TYV4zfUOruKC9WYEOwXo746Apk+3RWIFjuu8U136vMlFtoF7GtijpQL5VfDSld8R0yrC4yzHJRroyPopF/8Ffakk1Y4Ub1G79eqj3j4i6E5Y/4ZcMx3YPA7H/lqb2a1Z1J1QOWZqK8dt5GNWvsQQABBBBAAAEEEEAAAQQQQAABBBBAAAEEEEAAAQQQQAABBBDITaDnLP3weP3y79MR5pkYB/KWSdJGp1QZRzAr2olGMrlzjbxTtOa9XN+hqVi7MXRiqY3Qm23imnvbrQmrjb/3TjebXkq8j9MNi+md+JQPdMf6eJLlR42j6pEFb3SOilaPSOyHtFZoKkJKkj3CTiEVswbylmK1G5r60inO4YFbJ9uU6Yx517ReqSJVw2uzVkB7rVJCdUoVTY8uQUkX3ogzg6jpikxXM7QWwjQDaChq692hAJNO7KxWX173aXQ6+j9G0tV0G4z59YIZ5/YstFZxH1hqK21d/ek6DNWulOoZnc5+b2ootne9Jv2oqcK1St5O5WLSZLiRt15BL20xP6qfrIp9uvLjOjRtZ159FSzhG6qJLtv9xntklf3Y1kc2VW7TNXbVFqF6LeI/XIdvHzeFyf5WNt0lq9YS9rltU3fyq2lb3J48n87Ky7TK5nuVmSov2SI2Wpu5slaP/IgxUC/D6iLDLKuQVH8xK0ustxH5+SvZhJV3FtVvSTHvxuIuRNPfFLw7Th8n6tm6v/Z4p9BzWTUZ7p7WZxM3hk5//KotRUnVA/ZHEldM2zF/yqtlZCcCCCCAAAIIIIAAAggggAACCCCAAAIIIIAAAggggAACCCCAQAoCfZZs0FBd9y/x3h+kvY/6w/Z0+bQPkvNSpYEd9oRZRoEU8Q8flOBaaVyUe2qZeyOlWrNfPcSN3xsAYQdxIym3O710QgmLNuDbPiZGF1Ej6cscsdEqYBm20u+tYm7J13WJUFosBXiKsbaKs7U6bR0a1XqlugYQuFdnBj5Gu2toepquwlqbnqb8VverxvDax65lPhzeay7LBMS/N8PpTORb463ab0Gf1jxWZ8SpeLQeNSSApfkoy0zm/Z81dRv6lZlq+SzLRrHhDZ7ud5a5jmrNnfqEU9TVKldeV6q80VqT5PpPVClVL0enXla098Dr0niMLk4i29KYoghVr1F1D9WXTAJrzC267qpe7lH22O+aVfZjLb2jfB6uLRplgSmbsFHKYTiSTr+VxbzNvZ+DSpzaDT2phbPJt7k9nblXfJXN9yoz5V61xLeNN1RRX6lK1/VKPEdu8oy5m+i5qfrsNvWPOcp7bllWfmsb09qduiJu8Zh0O9mEubmm+nU1Ztxe4oWwd27X+lceS4FJsB6orRtbd8Z8brLAEgYBBBBAAAEEEEAAAQQQQAABBBBAAAEEEEAAAQQQQAABBBBAYBaBbks2aI6EJih2nc6hEbT6c/u42VNKmqZQtv7JvAygv51bBpl1msEy1rwajep2nZvGbbthyny5G03jA7yhLUPGgujiGl8V6yZMKVdZmnTWjQyVffeklm3NRZk6YePeC/PGZrn0XUuXF2e0AYIqyYGZSEXh6ZqX8NXxclotn7pNIo/u7Ve1atjZFFNuSj2liqanWjzcPSpLJdeQjaSaHjeDrdu6eUfvaRSSTffpWOZDrleyx+qetbS/qt5H7AbU1hKqnUY8hQdO/8cDsXxsuqHce7xrU+vFGa3bYMmvF0Z1rJvT6rblwcSLM6mPrU9no3dsqmfUKcrmQIWhihzYo6ZEEU7X9VJ1VE1wID3FV6pOJ+1llUVIGZdea3pmDzBX++tVNbUOK66+VHprs1zsVBNcFiQ2CoEAV/WrVfZjebhWSVhfX3Hqjorib/1NpnoHRWsol1u/qQ7P4ems9gKtsvleZaZqL19SO3Uf1f7mUK2UvD26+1S56fCkstOUmAyri0yyrGz2eBSd+gd/lcNkE1Z7j1D91rLE37m4C6Fybv+xRbkbhTSpv/KEc5RsPWDpP3uNvj7y80j4cvMtAggggAACCCCAAAIIIIAAAggggAACCCCAAAIIIIAAAgggkInAN+XT/aPy1dWV/kBe7vn6+tK29mjjz//+K7/quqFBCRp6q3+bm5s61h2joD3n5+etEX58fNzd3Sklmk/y/v7eGt4eQKnSCCQ3YRcXFxsbG2UMf//+3d3dFUC5J7BRDMVzDw8Erv1KGtfX1+5XyvLOzo67p9h+eHg4Ojqq7nf3KGtycw+/vb09PT0tw+haKGtNCVbedXhZKooioWO1pygS5Z4ywk4b/1sofigNrn8RQ7hgvL29achjea4yGUXChpcQJUkXvUiY/i9PpA1d4r29PXdPztuieHl5CQtoUKDlHlck1cKpwr+1tRWOf8RvT05OVOADEaowKMDh4WEgTOtXyqYqmbLQ1oYfXpPURjtdJa/TFRWpburi1O6NE75rpkuV0lBUMl1rmFKPpqekKDciND0617dv38ozehu6phq/6DZkRQB7VeNFWPtRl14tbG1rorOr0NYexc5SQESq6MqPtRu6Q3XVVPHWfmvcqf6AZslWr5Rma6usGiOpBqP/o2rTrcZFFK7Jq4a1e1bWbajNY2CnujRNDxTSVqkLHLuIr56fn1Vzhns4o9TVuvF1Ig9TrYNGpZf9RvXWHh8fe7spNl2Uov9QRKJHj6YnpiKA258pEYpHaXVoyz39klT0Z4q70u3VjNgeSVW3+cB09stdp6NEoWvhPt52Orx34Jyrr3DfT/PSy/uuN+/KDqQfW1zQdT9cZ9tXLNoj/V9cZbe7GO4rqiZRa1je7GVzU/y06LXpZTD7RtlQep1YfdRzAdXU0p/O7CXBC7nK5nuVmfIuXPyPbk9eZy/qqKInX1RTA5Ok2lLVlGqkov4sK8+iY19EbvzxfGBKWg/PsLpYQZYnLcC9f/BXYUs2Ya03Qm0Aqt9alvg7F3ch9OCQ7QADFY+F1gP6hXN/f79r8VbPIfzLYdcICY8AAggggAACCCCAAAIIIIAAAggggAACCCCAAAIIIIAAAgggsEgBb2mKcrhY5Mzoz9heSqof3fn5UydPw4i9BCiF9je1auydUuvFYPmoNzAU4/bKDOqKVBPjRqVpimXgwIbi0eBpja+qhgknVRMwqofE2aM0uzn1tjXdK04yqmdRSfASk/nH2nLluVneOlstzHHeKuxdPt0RrTWhAvR4X4qqkeo97kHpY7/IvVw0fayeLs6e8AuCWsEnSiRNT1FOqsVSV2TepkcJa7roSltx4by3RRXhe7e/7i2jhq9aHZXpUevjBmY7IKBS5PVqSkZ3Q2FUCC33o3cuHdXUAIXrHC+e2o/0f9xrVGyP1f9pumruGRfUbagtP007A93X4YW26aSR9+te1kOHezWr20PqalUstQ9l1fJZG6yaGPseVQthTHtUI4bsUXkGcqHYLHfoiOnvHdUszbEFZ5XVV6BfpI5ZoERl+1VTwc6wH7vih2v6itVyXm2L3UqgtXtQjXCsPeGfPd1Ernt70U9nQy7NKpvvVWZqyFUefqza6LHqnN7xjNuxH2KSYXWx9Cz3LnUDD2z9HWNg/L0Pb01Y7xuE6rc33bgHLu5CqIa3/0jV+0ezZf2Vp/cNbjxweD1gKWZuYmb5nWrcO4vYEEAAAQQQQAABBBBAAAEEEEAAAQQQQAABBBBAAAEEEEAAAQRGEfg/XixzjU6zjEjTEFv3j9+TbmuQlidTfNSIB/t57eMqNNRboweq+IrBItN13ICbhdaBywxDd7mK7fAw9NqSs/qdlsH3KuFNk3KrY4lEPXxIzRB2nb166at7lHElPjyFT98qjHFIliZEWe763lmrZiHOnvDVrNZ+cVJloabpaSpskzY9OmlTGXBvN22roayG1E6NkHNDNuXC3a/yoMsdqM1UUGdZR8ZN5BK3A3PUvWunenJ4jTrWZVL58ZIX7aOyELjQds/REzxi/ydwo5XJloPKQ21Frf3Vez/c0ARIY36l7JQZ9DZqcxozbeOeS9WprqCXR++jLmLTJa4mRj4K3FRy9FX1EGPXy0tV4GNrsxI4drqvRiw5BfKQ9n26bNbGPMtd31QI3RSur/qqVrllfme5CtX7PbU9pY+34VYj2q6F1c719WNVTjyK2o+6v1Sfu0rVK6tvFcZYw0/6cK2U1OYiws6F9hUt9edEeq2/fFZL2or32J8mkno6G3hFLMVvcc33KjM18EIPObz14WWiCsqNdsSO/RCK8tgMq4vlZtktSDG3W58FYibGPVdrwspy3mOD6rcH2hSHLPFC6EHGLajhbT0YGjuxejBRma82ZIrB0rIM+RXIksJwNqf7dng9IL2qalOCVSCnKOfEiQACCCCAAAIIIIAAAggggAACCCCAAAIIIIAAAggggAACCCCwRIFvSrT7B+aNjY2vry93T5xt/eVbpw6f6+Hh4ejoKBxmrG+1ZMPOzk5tbH///r24uLi7u6v9tnan/lSvca4aHqF/m5ubCqP8yvnPnz8vLy8a01BrrsHlt7e3tRFWdyq17+/v1f3hPTr14eFhOMzHx8fPnz/DYSb6VoMhpN0U+dXVlS5E07eT7tfVVGmc9BRLjPz8/Pz6+tqS8uJe0P+6EXQX1BbdFJBV+FXGHh8fLZlSGI1t0g2ucqv/i3u8yGDtDV6NU1nW6Zpqnmr4fnu+ffvW78CBR2mAlO7ZpkhoegoZmh63hNSWVa2YsLe35wbTdqDyUT2jJlj3ZlHtFE2wypsaF/cmVVusikjVkRez+1GNsoZut/ZV3EPYLgW69p1UkeqSeTWqLlD4Gul0I14m+j/l5Ss3xm2aA3duecZio7h/9X/i3QYv2U0fT05Oqs8R49o2nTryft34qjYtnUPV0qqrd3d3i2vt1tK669U4FrV0bfp1oJ5oaitnPebYe3G1kXs7NQh+a2vL2+l+rG253ABTbOu+qM1+p3M9Pz/rSsm501EpBO70yDxWgnOrvnQvFz2oWsBA97U2fCY7a2uDzPux63u4pq9YvZ3D/Rk9x83V0Fh+/KxmZ8V7lvh0NvxyrLL5XmWmhl/rfjGoR238/bZf/JajRunYW05kD5NhdbHQLNd2Pu0XunfI8A/+ijbZhPXOcnEg1e9AwLEOX+KF6FrJyGrRAwyU/kXXA3ro29/fb/2ThK6Rflgbq2ATDwIIIIAAAggggAACCCCAAAIIIIAAAggggAACCCCAAAIIIIDA4gW8dSbsbwwYN+cakealpPpRQ2zHPWkgNk08qCbA3aMEaw7SRFyattSaADcxxbbmqwRy5H2lU2jSUTWS6h7eHOjR6aOGoVeh2CMBzcnBmgAAHq5JREFUlVuNTamKdd2jwpyOp26BTjdX18wWJcp4Pw5n6ZG8UQ4Jv9Nmorq0NeU0PS5RUk2PirqbtmK79iXqxU2hykcTfauHjLJH1Vq0O3T4PZ5yDLrjVBWMclGqkYx+mej/VJFH7/+sstvQeg8q11VbzeNtPXChAaa78dVshd1UYqvUQ/a0tgVDIu99rKUzEyg8Y92GvdM//MBA9yCQ8YFfjeWW1FNPk0ngRaDqfTUdlfn+asEOFFQVp3z6sapIV/NwTV+xWs7DfcVRfiyqntSyR78nZ14p1WZ/uk6aLsroT2e1Wei6c5XN9yoz1fXKjhJ+rl8m3UpsYMd+FIfaSDKsLhaXZbcgxdwO/+Cv4hQzMe65WhNWW9Q77aT67cQ1XeCFXghVMpkMMNCld+/NmNtj1QO6WOEfGHUppyvhxIwAAggggAACCCCAAAIIIIAAAggggAACCCCAAAIIIIAAAgggsESB/2L+gXxN59Kbl/QGD70QQwN/Rxx2rKlHivDt7W1nZ6cr1+3trYanKIbwgeUpwi+JDUfCtwjUCqjc6l0imj7XWg5rD9dODZDV4SrMTQHi79edovRoXI6m2fTOV22yFZviVMwPDw/cj7VE7PQEcm56dLPo1fQeSPlRlY9eeTSk8imjcjc0o0xzsVStcYe6LL23VYCvrq7UXR6378Rl6n1FZj9wld2GVlXl2utOaKau3jvdeuBCA7g3vpfx3jnSw5cqfD0xrditN06nAw8PD3d3dwPvPNeodNXYesZUf7Xfjx06UP/UmOqf4tGFU4Rq0zV0XpHrUg6fqX56eqrC0CnjwwNnVX2FS8hwzBxioB9bXmUerksKNhCYXcDtpI34y3bKT2erbL5XmanZ7w4S4AlkWF1kmGXvovOxVYDqt5UoToCFXghVMgwwiFNChp9FF0t/wNWPWvohSz9sFms86X/1n4s/7+pSDj8LMSCAAAIIIIAAAggggAACCCCAAAIIIIAAAggggAACCCCAAAIIrEngm6ZerCk/M+ZFUzo1mUH/3t/fuyZDf90/OjrS3/tHmRSqaat3d3dKxp///afEKH7NxtEAAk2MGeUUXTNI+AwFNHVKM7IeHx9VDC3ZVym9uLhIf3SL7q/iTtf/X19flqy5YYqhPLoZ9Y+b0ZVhu5/Aipse3SBl7aHKRNNKjUSqfNQI6pAed6hOobmjuj3VXDIT2AjeO1ix7lVRo/a4WLpG6jvpYmncZO80cGA6AmvtNtQKa+0S9XnKr/Q2tvT7P2VqB24U/Sj1D3Xvd41KA6M1CVA3vvGuV8OhExnPospfnbTNzc3i/+pH40mNp5s9mO44SZbtrJceIahYBlZK8sIP/6j0aEEHPcCqYDSlKnAWJVhtSiDApF+tvvr69u1bE6AmLfBEU4tDP7aWpbqTh+uqCXsQmEsgt6ezVTbfq8zUXHfEKOdt6qBqRbPa+JfSrcqtutDFyjDLtUWUnU0CVL9NMpH3L/pCrPivPJGLAadDAAEEEEAAAQQQQAABBBBAAAEEEEAAAQQQQAABBBBAAAEEEEBgdgGWbJjkEmhoiKaaaNqJ/tc/TUTUULxyOqKmlGgWkGYEFfNCNftoKQPyJsEi0rULFNMwdCMUy4h494IWE9EtoDm3S5wdrawpU4E7vZj4pztd/4qccrOvvbzPmb+VNT16eZGm5gpU6y/Y12twL0BR+ZQLGLmVj4KpLdb/RVtc3KSqi3SfrmxSrguS8nagOnWvlK5RUZ3qFWopZ4e0DRFYcbehZHGn8mqnaqc8ax41W0UnquwiSqN4YtKNX3aiioXnetz1ajs0/7+Ip6jty2jdjxni397enp6elgXS29AyglpVxNsZ82MxIarruh6zJ1tEq6y+NG9kf3+/tgCoRVaWa79iJ/3YHmUg0BtUbGUFXvTbebjuIcwhCNgFAvfj+p7OVtl8rzJT9gJMyJgCWVUXBWyGWY5ZopZ+LqrfRK7g0i/Eyv7Kk0ipIBkIIIAAAggggAACCCCAAAIIIIAAAggggAACCCCAAAIIIIAAAghEE2DJhmjUnAgBBBBAAAEEEEAAAQSyFtDAa000LQkODg40s7f8yAYCUwuE12u4v7/vt0zSFMnWLAst23R9fW2M/Pfv3yyOZrSyBzs5OdFVqA1/eXl5fn5e+xU7EUAAAQQQQAABBBBAAAEEEEAAAQQQQAABBBBAAAEEEEAAAQQQQAABBBBAAAEEEEAAAQQQQAABBBDITYAlG3K74uQXAQQQQAABBBBAAAEE5hHQfPjHx8fy3K+vrzs7O+VHNhCYVCC8XkOapfHv37/Hx8fuXdNEpGDKYNO37O8nsLGx8fX1VXvs5+envq39ip0IIIAAAggggAACCCCAAAIIIIAAAggggAACCCCAAAIIIIAAAggggAACCCCAAAIIIIAAAggggAACCOQmwJINuV1x8osAAggggAACCCCAAAIzCGjy+ebmZnni7e3tt7e38iMbCEwqoMK2u7vbdIqnp6e9vb2mb2ff//DwcHR01JqMf//+tYYhgF3g+fl5f3+/NvzBwYEuSu1X7EQAAQQQQAABBBBAAAEEEEAAAQQQQAABBBBAAAEEEEAAAQQQQAABBBBAAAEEEEAAAQQQQAABBBBAIEOB/zLMM1lGAAEEEEAAAQQQQAABBCILXF5eumc8Pj52P7KNwKQCgSUPVDJTXq9BLIeHh6+vr60+t7e3rWEIYBd4fHxsCkz11STDfgQQQAABBBBAAAEEEEAAAQQQQAABBBBAAAEEEEAAAQQQQAABBBBAAAEEEEAAAQQQQAABBBBAAIE8Bb7xIso8Lzy5RgABBBBAAAEEEEAAgZgCGxsbX19f5Rl5ECsp2Jha4OTk5O7urvYsP378+Pj4qP0qtZ0PDw+BhSeU2l+/fj0/P6eW7OWmx6uyyowsqMyUaWYDAQQQQAABBBBAAAEEEEAAAQQQQAABBBBAAAEEEEAAAQQQQAABBBBAAAEEEEAAAQQQQAABBBBAAIFJBf6bNHYiRwABBBBAAAEEEEAAAQQQ0Gxzd70G3lFPkYgm8Pfv36b1GpSGm5ubaCkZeKLDw8Ozs7NAJC8vL4Fv+aqTgFdluceGr4Ibkm0EEEAAAQQQQAABBBBAAAEEEEAAAQQQQAABBBBAAAEEEEAAAQQQQAABBBBAAAEEEEAAAQQQQAABBDIR+MbLXTO50mQTAQQQQAABBBBAAAEE5hLY2dl5f38vz/779++tra3yIxsITCdwcnLStGTD9vb229vbdKcePWYtP7G5uRmI9unpaW9vLxCAr4wCYmxaAoMfkYyGBEMAAQQQQAABBBBAAAEEEEAAAQQQQAABBBBAAAEEEEAAAQQQQAABBBBAAAEEEEAAAQQQQAABBBDIR+C/fLJKThFAAAEEEEAAAQQQQACB+AKaFe+u16B58qzXEP8qZHvGpvUaBHJ0dLQslo2NjbOzs0Ca3RstEIyvwgJaGqNpvYbj4+PwsXyLAAIIIIAAAggggAACCCCAAAIIIIAAAggggAACCCCAAAIIIIAAAggggAACCCCAAAIIIIAAAggggECGAizZkOFFJ8sIIIAAAggggAACCCAQT8CbM39xcRHv3Jwpb4Hn5+cAwMHBQeDbNL8KLzPx+vqaZrKXlSqvynITH14yww3JNgIIIIAAAggggAACCCCAAAIIIIAAAggggAACCCCAAAIIIIAAAggggAACCCCAAAIIIIAAAggggAAC+QiwZEM+15qcIoAAAggggAACCCCAQGwBva/enf/8/fv3w8PD2IngfLkKvLy8NGVdRXFra6vp22T37+zsKOVNyfvz50/TV+y3C7hVlnvU8fHxEsuMmwW2EUAAAQQQQAABBBBAAAEEEEAAAQQQQAABBBBAAAEEEEAAAQQQQAABBBBAAAEEEEAAAQQQQAABBBCYQoAlG6ZQJU4EEEAAAQQQQAABBBBA4P8V8CY/a84zLghEE3h/f286148fP5q+Snz/7u5uUwq/vr6avmK/UeDh4aFp5YuzszNjJARDAAEEEEAAAQQQQAABBBBAAAEEEEAAAQQQQAABBBBAAAEEEEAAAQQQQAABBBBAAAEEEEAAAQQQQCArAZZsyOpyk1kEEEAAAQQQQAABBBCIKuAt2XBxcRH19Jwsb4HPz88mgM3NzaavEt///fv3phQG8tt0CPs9gcvLS29P8VHLzWxtbdV+xU4EEEAAAQQQQAABBBBAAAEEEEAAAQQQQAABBBBAAAEEEEAAAQQQQAABBBBAAAEEEEAAAQQQQAABBDIXYMmGzAsA2UcAAQQQQAABBBBAAIGpBJ6fn9331f/69WtjY2OqkxEvAhWBr6+vyr7/b8ePHz+avkp8/3IXm0gcVsl7e3t7f3+vTWfTUg61gdmJAAIIIIAAAggggAACCCCAAAIIIIAAAggggAACCCCAAAIIIIAAAggggAACCCCAAAIIIIAAAggggEBWAv+TVW7JLAIIIIAAAggggAACCCDgCmiK8uvrq2Ypf35+ahL77u7u4eGhG2DI9vX1tXv42dmZ+5FtBGYUUIGf8ewTnZrVHAbCNq3LoLqL5WYG2nI4AggggAACCCCAAAIIIIAAAggggAACCCCAAAIIIIAAAggggAACCCCAAAIIIIAAAggggAACCCCAwIoFWLJhxReXrCGAAAIIIIAAAggggECjgBZrODo6+vPnjxfi+/fvmrd8cnLi7e/68ePj4+XlpTxK60Hs7e2VH9lAIIKASl21hBfnbdofIVUDTxFIuW7egZHnfLiqrMfHx1qBi4uL2v3sRAABBBBAAAEEEEAAAQQQQAABBBBAAAEEEEAAAQQQQAABBBBAAAEEEEAAAQQQQAABBBBAAAEEEEAAAQn8hwICCCCAAAIIIIAAAgggkJvAw8PD7u5u7dzvr6+v09PT4Us2XF9fu6rHx8fuR7YRiCCwvb3ddJb39/emrxLf//r62pTCX79+NX3F/lYBr8oqw5+dnW1sbJQf2UAAAQQQQAABBBBAAAEEEEAAAQQQQAABBBBAAAEEEEAAAQQQQAABBBBAAAEEEEAAAQQQQAABBBBAAAFP4Nu/f/+8XXxEAAEEEEAAAQQQQAABBFYs8Pb2pvUaWjN4eXl5fn7eGqwpwLdv38qvvn///vfv3/IjGwjEEXh+ft7f32861/39/eHhYdO3ae4P37xPT097e3tppjzxVH18fPz8+bOaSOquqgl7EEAAAQQQQAABBBBAAAEEEEAAAQQQQAABBBBAAAEEEEAAAQQQQAABBBBAAAEEEEAAAQQQQAABBBDwBP7zPvMRAQQQQAABBBBAAAEEEFi3wPHxsSWDFxcXvddZuLq6ck9hPKN7CNsIDBcIr19wd3c3/BSRYwinOZzfyEld1ulU3dUmOAxeewg7EUAAAQQQQAABBBBAAAEEEEAAAQQQQAABBBBAAAEEEEAAAQQQQAABBBBAAAEEEEAAAQQQQAABBBDITeDbv3//cssz+UUAAQQQQAABBBBAAIFsBZpeJl8LcnNzc3JyUvtVeOfGxsbX11cZ5vPzU3vKj2wgEE1ABTgw6/719XVnZydaYgaeSEuobG5uNkWihVFub2+bvmV/QODt7W13d7ca4NevX8/Pz9X97EEAAQQQQAABBBBAAAEEEEAAAQQQQAABBBBAAAEEEEAAAQQQQAABBBBAAAEEEEAAAQQQQAABBBBAAAFX4D/3A9sIIIAAAggggAACCCCAwLoFXl5e7BnsFLiM9urqyl2v4ezsjPUaShw2Iguo+AXOqGUOAt+m9lU4teGcppaXpNJzcXFRmx6tWVO7n50IIIAAAggggAACCCCAAAIIIIAAAggggAACCCCAAAIIIIAAAggggAACCCCAAAIIIIAAAggggAACCCDgCrBkg6vBNgIIIIAAAggggAACCKxcwF1MoTWrf/78aQ3jBfj79687//n79+/uRy8wHxGYWmBrayuwlsH7+7tWGJk6DaPE//Dw8Pj42BSVVnNQTpu+ZX9A4Pn5uXZtmsvLS0gDbnyFAAIIIIAAAggggAACCCCAAAIIIIAAAggggAACCCCAAAIIIIAAAggggAACCCCAAAIIIIAAAggggEApwJINJQUbCCCAAAIIIIAAAggggMD/JbC5ufl/fTZ88BZo0MeNjQ3DcQRBYCoBLcqgpUOaYlcR1aT9pm8T2f/x8XF0dNSUGOXu9va26Vv2hwVOT0+rAba3t8/Pz6v72YMAAggggAACCCCAAAIIIIAAAggggAACCCCAAAIIIIAAAggggAACCCCAAAIIIIAAAggggAACCCCAAAJVAZZsqJqwBwEEEEAAAQQQQAABBFYrEJi7Xs3zjx8/qjsDezT1/e7urgygw5n2XGqwMaPAy8tL4Oz7+/tvb2+BAPN+9ffv393d3UAawrkLHMhXWs7jz58/VQe3Hqt+yx4EEEAAAQQQQAABBBBAAAEEEEAAAQQQQAABBBBAAAEEEEAAAQQQQAABBBBAAAEEEEAAAQQQQAABBBBwBViywdVgGwEEEEAAAQQQQAABBFYu0GkVBr1qvhOH9776m5ubTocTGIGJBHZ2du7v7wORa02Eh4eHQIC5vtJaErpnv76+mhKgu0y5a/qW/QGBj4+Pi4uLaoCzszNIqyzsQQABBBBAAAEEEEAAAQQQQAABBBBAAAEEEEAAAQQQQAABBBBAAAEEEEAAAQQQQAABBBBAAAEEEECgSYAlG5pk2I8AAggggAACCCCAAAIrFNDUdHuujo6O7IFPTk7c99UfHx/v7e3ZDyckApMKHB4ehtcQUWk/Pz+fNA1dI7+9vdUNG1iv4fLyUvdd12gJXwh4S8wUO7VOzdXVFUQIIIAAAggggAACCCCAAAIIIIAAAggggAACCCCAAAIIIIAAAggggAACCCCAAAIIIIAAAggggAACCCBgF2DJBrsVIRFAAAEEEEAAAQQQQGDxAhsbG79+/bJkQ/PbFdgSUmE0t/zu7q4M/OPHD+0pP7KBQAoCWt3g/v4+kJLr62utM/L3799AmGhfKbW1awqUCdAdmtoaE2Xa0t94eHh4eXnx0vn9+/dwCfHC8xEBBBBAAAEEEEAAAQQQQAABBBBAAAEEEEAAAQQQQAABBBBAAAEEEEAAAQQQQAABBBBAAAEEEEAAAQQkwJINFAMEEEAAAQQQQAABBBDIS+D4+Lg1wwqjGeOtwYoAz8/P3txypj0b6QgWWeDw8PD19VUz85vOq2n8m5ubV1dXTQEi7NdqAltbW+4aKN5Jlf6npyf7HeodzketylFbDarikjw+CCCAAAIIIIAAAggggAACCCCAAAIIIIAAAggggAACCCCAAAIIIIAAAggggAACCCCAAAIIIIAAAggg0EmAJRs6cREYAQQQQAABBBBAAAEEFi+gWes/fvxoyoa+0rzl29vbpgDe/re3t/39fXenDt/Z2XH3sI1AOgIqnH/+/Pn161cgSRcXFxsbG/a7IBBVp6+0+omWDDg6OlIKmw7c3t7Wt3t7e00B2N8qIOGvry8v2NnZGaqeCR8RQAABBBBAAAEEEEAAAQQQQAABBBBAAAEEEEAAAQQQQAABBBBAAAEEEEAAAQQQQAABBBBAAAEEELAIsGSDRYkwCCCAAAIIIIAAAgggsCqBm5uban40Y/np6enj40NrOlS/rd1zdXW1u7vrfnV5eWk/3D2QbQSiCWg5Bi2OoLVFvn//3nRSTek/PT3VAgoq5H///m0KNtb+h4cHrSWh1U8CizXoXLpztUiK0j/WeTOMRytxvLy8eBnXQhi60N5OPiKAAAIIIIAAAggggAACCCCAAAIIIIAAAggggAACCCCAAAIIIIAAAggggAACCCCAAAIIIIAAAggggIBF4Nu/f/8s4QiDAAIIIIAAAggggAACCKxJ4OTk5O7uzs3RwcGB5o27e8LbWprh8fHRDaNFH5j27IKwnbiA1mK4uLjwboTaNP/69ev4+Hj05Uh0x2nlCO8+qk2Abk+lk8UaanHsO7Ukzc+fP73wWrlDK2Vg67HwEQEEEEAAAQQQQAABBBBAAAEEEEAAAQQQQAABBBBAAAEEEEAAAQQQQAABBBBAAAEEEEAAAQQQQAABowBLNhihCIYAAggggAACCCCAAAJrE6iuuaCpy5oW3jovXa+p10T3r68vV+Ty8vL8/NzdwzYCixCwL9yg7Gjthu3t7d3dXf2/tbXVNYM61+vr6/v7+8v//rMcrsUadHP1OJcl8tzCiFGrM3i51hXZ2dnxdvIRAQQQQAABBBBAAAEEEEAAAQQQQAABBBBAAAEEEEAAAQQQQAABBBBAAAEEEEAAAQQQQAABBBBAAAEEjAIs2WCEIhgCCCCAAAIIIIAAAgisUGBvb08zx72MaeGGo6OjYmp6MVFc88w1z1kTmxX48fHRC6+P9/f3rQs9VI9iDwLpCKiQa2UELVnirUUSSKHuFK3d8OPHD21sbm66/39+fioe9//iDuoU+fH//mOxhsAl6PRVdZEaHU7d1cmQwAgggAACCCCAAAIIIIAAAggggAACCCCAAAIIIIAAAggggAACCCCAAAIIIIAAAggggAACCCCAAAIIVAVYsqFqwh4EEEAAAQQQQAABBBDISODq6uri4qJ3hre3tzXLnXfU9wbkwNQEnp+ftS6JZvLbl1cYMQta90GrpWjNFNZAGVFVUdVWdFqk4/z8fNwTERsCCCCAAAIIIIAAAggggAACCCCAAAIIIIAAAggggAACCCCAAAIIIIAAAggggAACCCCAAAIIIIAAArkJsGRDblec/CKAAAIIIIAAAggggIAv8Pb2dnx8/P7+7n8R/Ky55ZrwfHJyEgzFlwgsVUD3hRZu0PINf/78mToPP378ODg40EoNrH4yBbWW4djf3/diVqV3e3vr7eQjAggggAACCCCAAAIIIIAAAggggAACCCCAAAIIIIAAAggggAACCCCAAAIIIIAAAggggAACCCCAAAIIdBVgyYauYoRHAAEEEEAAAQQQQACBdQpogvrFxcXLy0tr9ra3tzW3XBOeNzY2WgMTAIGlC3x8fGhBk9fX1+L/r6+v4TnSiie7u7u6lfT/r1+/uJWGkzbFoMsnZO+qyVzrODQdwn4EEEAAAQQQQAABBBBAAAEEEEAAAQQQQAABBBBAAAEEEEAAAQQQQAABBBBAAAEEEEAAAQQQQAABBBCwC7Bkg92KkAgggAACCCCAAAIIILB+gb9//2rVBv3TBHVNcv7z54/yrOnlm5ubP3780Dzng4ODra2t9UOQQwSaBbS+iW4Q3R36V9wmn5+fCu6uC1DcNd7/uom0fMDOzk5z3HwzpoAqNJm710Wxs17DmMTEhQACCCCAAAIIIIAAAggggAACCCCAAAIIIIAAAggggAACCCCAAAIIIIAAAggggAACCCCAAAIIIJC9AEs2ZF8EAEAAAQQQQAABBBBAAAEEEEAAgdUJaL0GLZChZTXcnLFeg6vBNgIIIIAAAggggAACCCCAAAIIIIAAAggggAACCCCAAAIIIIAAAggggAACCCCAAAIIIIAAAggggAACwwVYsmG4ITEggAACCCCAAAIIIIAAAggggAACaQns7Oy8v7+7aWK9BleDbQQQQAABBBBAAAEEEEAAAQQQQAABBBBAAAEEEEAAAQQQQAABBBBAAAEEEEAAAQQQQAABBBBAAAEERhH4b5RYiAQBBBBAAAEEEEAAAQQQQAABBBBAIBGBvb09b72Gg4OD5+fnRJJHMhBAAAEEEEAAAQQQQAABBBBAAAEEEEAAAQQQQAABBBBAAAEEEEAAAQQQQAABBBBAAAEEEEAAAQQQWI0ASzas5lKSEQQQQAABBBBAAAEEEEAAAQQQQOD/HB4evry8uBDHx8cPDw/uHrYRQAABBBBAAAEEEEAAAQQQQAABBBBAAAEEEEAAAQQQQAABBBBAAAEEEEAAAQQQQAABBBBAAAEEEEBgFIH/p507qIEQhoIAGpI1gJV6AAlYqINqAQ2ggCABC2jp7olUwA8c9t1+5jDTPAH1ZUMIoxICBAgQIECAAAECBAgQIECAwPsCOedt29p3zPO8LEubuAkQIECAAAECBAgQIECAAAECBAgQIECAAAECBAgQIECAAAECBAgQIECAAAECBAgQIECAAIEoga7WGtWlhwABAgQIECBAgAABAgQIECBA4C2BdV2naWrX930fhqFN3AQIECBAgAABAgQIECBAgAABAgQIECBAgAABAgQIECBAgAABAgQIECBAgAABAgQIECBAgECgwCewSxUBAgQIECBAgAABAgQIECBAgMBbAud53tMppeM4+r6/EwcBAgQIECBAgAABAgQIECBAgAABAgQIECBAgAABAgQIECBAgAABAgQIECBAgAABAgQIECAQLtDVWsNLFRIgQIAAAQIECBAgQIAAAQIECDwscF3XOI6/0VJKzvnhdXMECBAgQIAAAQIECBAgQIAAAQIECBAgQIAAAQIECBAgQIAAAQIECBAgQIAAAQIECBAgQOAPBb7B4vpPeBB/oAAAAABJRU5ErkJggg=="/>
  <p:tag name="POWERPOINTLATEX_PIXELSPEREMHEIGH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183,3333"/>
  <p:tag name="POWERPOINTLATEX_BASELINEOFFSE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46"/>
  <p:tag name="POWERPOINTLATEX_REFCOUNTER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3"/>
  <p:tag name="POWERPOINTLATEX_CACHECONTEN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iVBORw0KGgoAAAANSUhEUgAAFcYAAAJoCAIAAABt0WE0AAAgAElEQVR4Aey9+9XXtvKHe7LXLiBQQkIFQAmBCoASAhUAJQAVACXAWwFJCUAFISUkdMD5/LbX0dHyRR7ZkqzL8/4B/sqyNHpmLGl0808/fvz4f/iDAAQgAAEIQAACEIAABCAAAQhAAAIQgAAEIAABCEAAAhCAAAQgAAEIQAACEIAABCAAAQhAAAIQgAAEIAABCEAAAhCAAAQgAAEIQAACEIAABCAAAQhAAAJ9EfhvX8WhNBCAAAQgAAEIQAACEIAABCAAAQhAAAIQgAAEIAABCEAAAhCAAAQgAAEIQAACEIAABCAAAQhAAAIQgAAEshD4+PHjn3/++fnz5+/fv//999/K4+eff759+/Yvv/xy9+7d33777cGDB1kyJlEIQAACEIAABCAAAQhAAAIQgAAEIACBDQKM2GyAIfj/J/DTjx8//v9fXEEAAhCAAAQgAAEIQAACEIAABCAAAQhAAAIQgAAEIAABCEAAAhCAAAQgAAEIQAACEIAABCAAAQhAAAIQgIBH4I8//njz5o0OU/DCNi9///3358+f//rrr5sxuAEBCEAAAhCAAAQgAAEIQAACEIAABCBwmgAjNqcRDpRAq0cq/Pvvvzre9evXrzreVX///POPjnqV3tzFdOCr/69Ofr1//76OgL1169ZAGqaoEIAABIYk8O3bN7UR7iDwqXWYtRFqEdRM6F+dC64GgtZhSEuh0BCAAAQgAAEIQAACEIAABCAAAQhAAAIQgAAEIAABCEAAAhCAAAQgAAEIQAACEIAABEIEvnz58vLlS+NhCn5COljh1atXrEzzmXANAQhAAAIQgAAEIAABCEBgl4D2BN3c3Lh9o7qYto76+4C0FYhj7HZJEgECfRNgxKZv/eYoXUtHKuiwELWF00kKZ1hoA622zqrV1N+9e/fOJMWzEIBAlwR0aIv23tOxbku57gwFTVzpMIUDwk9nK3A0+AF0PAIBCEAAAhCAAAQgAAEIXEIA7/US7GQKAQhAAAIQgAAEIAABCEAAAhCAAAQgAAEIQAACEIDAUARev36t8xQOF1mLlrWkjeXKhwHyIAQgUJIAc9AlaZMXBCAAgWoJ0BxUq5oRBPv48aMcqA8fPkwHKOwWWfuAdJKd/jjJbpcVESDQHwFGbPrTaYES1X6kwnSkkNpC/eXAoZFKHazw5MkT/UvbmYMwaUKgKgKTa6eOtU5MmI4o04V+6nq6mP6VzKocFLkq4RFmlYBOk5KzNB0+txrhQODdu3c1B/b48eMDz/IIBCAAAQhAAAIQgAAEIACB8wTwXs8zJAUIQAACEIAABCAAAQhAAAIQgAAEIAABCEBgRsANPPrrZHStNRJs9J2x4icEIAABR0CryLQ4zf3UhdYWatWx1pjp627avTOtPZ7qWFWq+hqQPh03e0RPvXr16sWLF346XEMAAhAoScB1BVlBXRI7eUEAAhCojQDNQW0aQR5HQMb5/v17+U3GkxTcg+4Cn8uh4AICgxBgxGYQRScvZr1HKrx79+7NmzcaXkxe5q0EdaqCPk7+4MGDrQiEQwACNRNQB1o1hv78wxFmP+3yc6SCndUlMaVunaSQtZmQDSgLGoVL9EumEIAABCAAAQhAAAIQ6JgA3mvHyqVoEIAABCAAAQhAAAIQgAAEIAABCEAAAhC4hIBGHafVMv46GV1PHx1x/27J9unTJ1ZHbMEhHAIQGJyAqkf/g3A6RkG7dCx1pmrm5Xagt2/fPn36dHCkFB8CEMhBgDnoHFRJEwIQgEBzBGgOmlMZAk8EZLrys7Q56DwQuWzaBPTrr7+eT4oUIACBygkwYlO5gmoWr7ojFfS9cQ0j6i+Kmja+6qjX27dv60L/6lk3S6TJodikfv/9d529PR0cG/UskSEAgQsJfPz4UWc/pxKAIxVSkUyezrdv3+QsGZsJNQ06Lkd+0bKNmJYO6ERwTXrpaPAtOR89eqS8aBG2+BAOAQhAAAIQgAAEIAABCMQSwHuNJUZ8CDRBQN8WC48wNFEKCekG2Kchd42oTJ9Z0wXDI60oETkhAAEIQAACEIAABCAAAQhAYAQCWjDqVsedLy9HKpxnSAoQgECXBHT8gb9K7cAnT7U1SGsa/UMZqHK7NBUKBYHLCTAHfbkKEAACEIBADQRoDmrQAjLEEnj9+rW2cAae0vIVbfN0a1cUU2Ni2gGkrUA3Nzerm0Z16969e4E0uQUBCLROgBGb1jV4rfwVHanwxx9/qBUM7GudkdIu2WmjrNrF8GpO7b9VshqU1N9qYzlLefqpbbQaAOVoolU4BEKgQgJ4gBUqJa1ImmGSLyS3ZzdZRZvaiHDr4KejNkgp+3Ng7q58MDUf+FQOCBcQgAAEIAABCEAAAhCAwBkCeK9n6PEsBOokoPMUkhyWX2fpnFQ6VUFj5hpysXyBzT3FBQQgAAEIQAACEIAABCAAAQhAAAI5CPz0008Jk2V/b0KYJAUBCHRD4N27d8+ePXPF0ZdOHz9+7H5GXehBf82b9v/YV7VFZURkCEBgWALMQQ+regoOAQhAwCdAc+DT4Lp+AtrsqRPoAttI9WlV7TMNOGLaYaRFLKspcKpC/QaAhBA4TIARm8PoeHAiUMWRCl++fNH219U2bKkntXaKHGgRl4/4IWovNbKpTbPG7JSXDlZg+NJnyDUE6iSAB1inXlJJZdmcoJX9z58/l1t1uNJWG6EGYvWUO3yqVKosn46cbR2o9P379+kDmxyWlFUF0M6Kl8QhAAEI7BKY6uHbt2/n/o60ek1qXrXWRxnRtu7qhQgQmBHAe50B4ScEOiCgcxiNo80dFHYqwslR+m44UJCSBBhzKEmbvCAAAQhAAAIQgAAEIACB+gn0caQCvl49loYu6tEFktRDQCvQtNxokkdr0vTp1DOy+cPIOrtWs0VnUuPZMAHmzcN8uNslAeagu1QrhYIABCAQS4DmIJYY8S8koE+iPnz4MCDArhc221M9S0o7R7TG9djGIhyKGUx+QqA2AozY1KaR5uT5z7USq5nRJ63u37+/u+RUjZmONtCGDbWah89TUGH1zjx9+lSHOPz1119qX3eLr7212o6iR7RjZDcyESAAAQhAIDkB1diqusMfe9RePn0zQW2Kqutjbs8ktp7V2Q1qazRxNSuImio1QLNAftZMQA23tCmd3rlzR/62ztrQv7rWts+Tc5w1l/oq2aB9FXnyhQAEIDARUC9IbrJr9dRvkRurJk9NYXJPVmkqZaWvXKa2Vas2lbtkQB0QgAAEIACBYQloFna0sv/5559ytNUN0FAM3YDRtF+4vIw5FAZOdhCAAAQgAAEIQAACEIAABAoQwNcrANmYBbowgiLagAQ0K+rOU9Dq5fNrjbT+2WG8ubnRijj3k4tUBJg3T0WSdCAAAQhAAAIQgAAEIJCVgE5DCJynIBdM30MNe2Fy2Z49exYQUg7d6pdWA4/gUATgcAsC9RBgxKYeXbQryU8/fvy4SnpZcHiL7CTY9NVxLc3MIadmBTRSaRFDub99+zaTGDmKRpoQGI0Ah+p1qXFLS6FqXNGSF3/11DqdtnDmyIbkQpLgFgGdf6GtHW5qcxlNnra2f+gA+OUtQmIJQDuWGPEhAAEIpCUQ7i+pyfvw4YOOMjyf6W6Fv3sq8HkZSAECfRDAe+1Dj5QCAj4BNbXyMf2Q0a51NqXGZ3Tu0mgFp7y5Cex2QRnhya0C0ocABCAAAQhAAAIQgAAEqiWggw4TyqaPWCSZSrCIhK9noVQmDroow5lcGiXgV7OpFqdpnZL7+JzGVDVh1CicOsVm3rxOvSBVMQLMQRdDTUYQgAAEaiZAc1CzdpDNEdBZCeHDDvQJ7fD6k9WdPi59/2I3KRcZh8Kh4AIClRNgxKZyBTUh3jVHKuiAVW10tHy8K9VYZFgZOlhB7fH79+/D0XT3t99+03YU9tPugiICBMoT0JFg7i3WPmptfZ/+VVUT2Fa9JacW46pm2LpLeAEC4q8q100jreaoCDrsJuwvrT5oDFwOKyhHzSgbHyfaVQTsTrLadH1V+yo5+8gX2n3okVJAAALtElBDpm+Y7Mp//nzAZb9oNVM6S6tYCITAjADe6wwIPyHQAYFpeFln5LsxKA1MqVzuZ8Iyaszq9u3b+ldpuotj6U/iTWNolrH63Vy0CFijcwye74IigpEAYw5GUESDAAQgAAEIQAACEIAABMYk4K8cPU+g2JEK+HrnlZUqBXSRiiTpdElgNjdq34QTpjHbOHTh9/DCcrZ4l3nzFrWGzGkJMAedliepQQACEGiUAM1Bo4obSuzd4Qitvdn9aqbWpRgX5Bi/E4ZDMZQRUtimCTBi07T66hH+giMVwif3ODTl11/aD3o4vx3FFZMLCECgAAGta9enAnVES3h/vi8JRyr4NMpfy59/+PBheDV/1jN3dG6CrEUCyHJmYtAElLeHqBylOxmP/RGL121PbbSY0B5N45QXAhCojcBszU1YvDNNnpzl+/fvh9N3d41j0C4+FxCAgE8A79WnwTUE+iOgd1wtso5DcqeCRpVRjazOBc56YIEGZDQeIiE1HmIfRpuVgpGTGRB+HiPAmMMxbjwFAQhAAAIQgAAEIAABCAxIQAMOKrXOTNTaBq0mP+bXlzlSAV+vHvtEF/XoAknqJOBvp/nll180cJpETqVz584dlxRfgnEoTl4wb34SII93T4A56O5VTAEhAAEIWAjQHFgoESc3gd3hCIuXNNtQHZbZ4tDhUIQZchcCVRFgxKYqdbQrTNEjFSxbZCeUllYwE3TjiQ/69qaEzLqANVMBSRYCIxPY7YI7OByp4FCUv1BjoT174XPj8jUT8oh0WEMgd2yjvElE5Wg/dHBK9u7du9omGpUFkR0BaDsUXEAAAhAoT2C24GZXAMvQ8FYiOvQ3alNlqu+0bMlDOARGIID3OoKWKePIBOzvuKOUbyTEZbG8kJw6AEJZB8ZJlk8pRIPnOljh119/Xb1LIAQsBBhzsFAiDgQgAAEIQAACEIAABCAAgS0C2imhlQ9v3rzZijALL3OkAr7eDPuFP9HFhfDJugkCGtt03+DRx+G0YyeV2D/99JNLiqPqHYozF8ybn6HHs6MRsM9PsUp2NNugvBCAwFAEaA6GUndVhdVolVaxBtafGJ2vp0+fRn3I5MePHwEOOBQBONyCQIUEGLGpUCktivSfYkKr46UDVt0441a+aiC1+0JHhmxFyB2uzbSaJdJYQDgjfadLO37VdoajcRcCEKiKwIMHD7QKvCqREGZGQJ7ShecpaLugvvcY8NMkre6qRZuJzc9KCKgRD6tvKac2iKLQJRZLCLQtlIgDAQhAIB8B+zrISQY548fW+qihjDpPQdnFypaPEilDoF0CeK/t6g7JIWAhoHd8d/zZT0cnFFwyYC453717p7EajadJBl+k8PU0eI67HabE3QABxhwCcLgFAQhAAAIQgAAEIAABCEDAQkAb5uVb6cRDS+QycfD1ynC25IIuLJSIMzgBf53z7du3E9LwR4Zj1zglFKOnpGLnppk370n7lCWWAHPQscSIDwEIQKBLAjQHXaq1iUI9efIk7AQZD0rw/TVLwbXoJRANhyIAh1sQqJCAXwMwYlOhgloRqdCRChqIf/jw4S4UHSmkQwou/3qV+oifP3/WZ6vDAusl1CERLAwNU+IuBGojoAXo/sxEbeINLo/lPAVN+WfaRaBkjdsFjd7a4Nq8pPjHVKNPbl4ibeuZQrt1DSI/BCDQOoEDJ4UdeESUDjSUxzJqXSPID4HkBPBekyMlQQi0S+D333+/VnjVSBoG15i5/WAFTYRrRkAnMlwrObk3SoAxh0YVh9gQgAAEIAABCEAAAhCAQG0E9NU+uy+fW3h8vdyE7emjCzsrYkJABNIuNfSX+/vbAEB9mMCBuekDj0g85s0P64gHqyLAHHRV6kAYCEAAAlcRoDm4ivzI+Wr1iD7OESDw6tUrnRAaiJDp1gHv4MAjEh6HIpMGSXZkAozYjKz9k2UvcaSC+lv66PeuoFoYeuybmbspH4igYx2+fPmye6qCUtbCUB0YcSALHoEABK4icPky9KsKXn++Uk14rkgn72jKP0dBVOfbvRTFDB9Wl0NC0twlIKWE7WcrhbB/vvXU4OHQHtwAKD4EIHA5AdXD4fN6VyU81uQdeEqy0VlaVQGBEIglgPcaS4z4EGiFgI4VjmrKK9n8cO/ePR2s8OnTp19++cWI+tmzZ5lGcowCEK1FAow5tKg1ZIYABCAAAQhAAAIQgAAEqiVQyRgjvl49FoIu6tEFkkAAAucJqE6LGmyfcjwwA64HDzzFvPl5FZNCDgKV9A9zFI00IQABCEDAToDmwM6KmEkIhHeVal/0ixcvjBnZl6xMCQZOasChMDInGgQgAIHOCOQ9UkGti9ZZWjapPn/+vMIvVmmHrWW5qpp2FoZ29mJQnL4JxPah+6ZRT+nUCoTbCyku38k7sWfw68OM9aBDkonAsfMU9OzhB0cmfxja4QdHpk3ZIQABCCwJ/PPPP8vA3ZADq0mU5rGq+9hTu0UgAgRGI4D3OprGKe84BL5+/WovrI79Dczv2tNJFfPBgwc6EkLj+cYENeTC4LmRFdEmAod7kocfhDwEIAABCEAAAhCAAAQgAIGOCVhWvhUo/mGX7fCDBQrVaBaHkR5+sFFQiD04Af87h8fmWLcA+vO8TANtUbKH+zztTx3T6bFq8NhT9rIQEwIHCFD5HIDGIxCAAAT6I0Bz0J9Oay6RvmMd7oRHnfERNdgVjoxDUbPZIBsEVgkwYrOKhcBYAv+NfcAeX+cpqO2xLA999eqV/TwhuwBJYuq7W1okunu86LQXt8JTIZJAIBEIdEbg/v37nZWog+KoydB3C8MFefv2bTjCmbu79fwscWY7ZkBq+HnMp61BcieD3x1SJ0o9EHertosOaNeGFHkgAAEIVEtAw0/h4exVyf1Bq9UIBEIAAhYCeK8WSsSBQIsEog5qfPLkSYVl1IS36iijbAyeV6jBmkVizKFm7SSRraERsCTlJREIQAACEIAABCAAAQhcS6CSgxrx9a41Az/3DnSBX+krlOtMBG7fvu1mSNO+NS5ZSc42tkzqy5Qs8+aZwJJseQLMQZdnHpsjvZ1YYsSHAAQOEKA5OACNRw4T0KbR8LNRRyo8fvzY3jl/9OhROOtid+0y+yKxENenwXUUgV67lIzY+GbQpZbLFCrXkQr28xTU8vlF9fVaybVOVbh3797u2RAsDK1EX4gBgV0CdCt3EZWP8PLly3CmubeXxx6R4M9vhSXnbjEC6hwfy6ueOuHNmzeuCLKxmo9U6IC2Q80FBCAAgRYJ/PrrrwfEPrYoR0/tusNLYQ63FMukCIHAyATq6amOrAXKDoEcBKIOdgwfmZ9DPGOamqX+66+/tNLCMkiiwXPVaTqIwZg40UYmcLgnSbvZitk0NALWClLkhAAEIAABCEAAAhCAQJiAxvljV0SEEzxwF1/vALRMj3SgC/zKTLZBsj6Bu3fvuprzwFSpn5R//eXLF/+ncvF/cn2AAPPmB6DxCAQYS6/fBujt1K8jJIRABwRoDjpQYitF+PjxY3hViVbFxHbstflod/+R+GhM7OnTpwFQsflOSbEQN4CUW/UQ6LVLyYiNb2NdarlMof7jc0x1bT9PQS3fu3fvUuWbLx0tcrW0eVoYqoWk+cQgZQhAAAJdEvj27dt0Kk2gdLtH0wWezXEr7QHkOSQcME2df3Ss1JYm/ljKUU+p+xQV/9rIrdO+lh65QwACEEhC4MAKm2MbMg88pba1ks9eJUFNIhCAAAQgAIG0BOT9Ra3BPex/pRV7NTXNLn/+/Nm42EITHpopX02HQAj4BA7bfCUjPH5ZuF4SaGsEbCk/IRCAAAQgAAEIQAACEGiRgNFzz1o0fL2seKMSb10X+JVR6ibyYQL+J1J1tkIqw5sdtlvzp1YOoyv/IPPm5ZmTIwQgkJVAqkYnq5AkDgEIQAACELAT2N0H9OjRI3tqU0x92Hv3KQ2Iffr0aTdlHIpdRERokUDHXUpGbJxBdqnlYoXKcqSCvkxlWRWq9W1//PGHU2TNF9oNYmlKVYSbm5vwIUY1FxPZIDAIgcMHrg/Cp3wxd4+Ik6NyeE43U3GwokxgTyZ7YM+ncnzy5MnJfJM83tw5HU3TTqIyEoEABCBwLYED7Zc/kGQX/sBTBx6xy0NMCAxFAL9jKHVT2HEI6AwCe2GPeV729M/HjDpVQR0YHax5PlNS6J7AMcs/0EPunmSFBWxuBKxChogEAQhAAAIQgAAEIACBRgng69WjuKZ1gV9ZjyH1LcnssIMPHz4kKa+fzu7+nyQ5jpDIgVHBY9PZB5468MgIKqOMlxNgDvpyFYQFoLcT5sNdCEAgFQGag1QkSSdMQJtjd7eXHhum0Cc9nj9/vpW79h9pcY4WtGxFcOE4FA4FFz0R6LhLyYiNM9QutVysUOmPVJBp6lhWp57ARdTi0UA6ZW6pKTWeqqBvrb9+/bqMVOQCAQhAoAMCOowmXIrdMxfCj1vuxn7FLja+RQbinCcQcIwDiVcySfn9+/eAkBXeapp2hTwRCQIQgEAsAZ2zG/VdKbV3x86oki8c1VZKKskWWxziQwACEIAABMYhMPsQWbjgx2aOw2kmv6vegr8UOJz+w4cPwxG4CwERYMyhYzNobgSsY11QNAhAAAIQgAAEIAABCBQmgK9XGHggu6Z1gV8Z0Cy30hLw35QkS9f0/Tl/K1GSNNMWudHUmDdvVHGIDQEIbBGgt7NFhnAIQAACEGiRgGUxieXgg9Wya+fmX3/9Jd9NByhod49WrupC55pp7+eXL1+MyeJQrLIlsHUCfXcpGbGZ7LNLLRcrVOIjFdSWGJeEql28detWW1WMToswHhqq4U4NgLZVOqSFAAQgcAmBd+/e7eZbYP9A1EZBCVxApF0sRFgSUEsdqxq17EaHeZld2pBi52mlErtp2qkgkA4EIACBawlYhpsnCTVYrLP/DkurZ+3nSdmlOiwPD0IAAhCAAASaJmAcP5/KGOvkXkVGHuKrV68sues45qdPn1piEmdkAow5dKz95kbAOtYFRYMABCAAAQhAAAIQgEBhAvh6hYEHsmtaF/iVAc1yKy0BrQF2B9xrPff5M+WfPXvmJDx8Gr5LgQufgH2GmnlznxvXEIBAnQTo7dSpF6SCAAQgAIFjBHZXyJxcFaNtIDpYQQcofPv27d9//9WFdidp3CNKWhyKKFxEboJA311KRmwmI+xSy8UKlfJIBTU8b968sVQNavMeP35siVlbHJXRjZOGZdPnttQkh+NwFwIQgAAEbm5uwhB0VlyBI3iMJ+ZMompaq4BIYSzc3SIgn9bYUisFWZflUI+tvNKGFztPK6HY7dJOCIGkIAABCFxIQCO/lsFctYyfP38+03vRszq413Kqwtu3b2PHoy8ESNYQgAAEIACBSwj4HyLbFeDevXu7cSqJoCXFxqlundakaexKxEaMagkw5lCtak4K1uII2Mki8zgEIAABCEAAAhCAAAQg4Ajg6zkUl1+0qwv8ysuNZxwBNEPqHyOrpdFnlhhpClWnzTp6Z07Dd4lw4Qgwb+5QcAEBCHRAgN5OB0qkCBCAAAQg4AjsHqmg3Rwu8lUXOBRXkSfffAT67lIyYjNZTpdaLlaoZEcqaBGkf4pq4K3Wdg7Lro9ACtfesgt///59nXJ0rbTkDgEIQKByAtrgF5bwyZMn4QhJ7uqAOvupCv6EWZLcSSQhAfWPZVSWUxXkge966QkF201q913YTaF8hHZpl2dFjhCAAAQyEdBhhWpBAocdaGejVueoq3NSAKWgjHSw1FY6kkHHLvDR6S0+hEMAAhCAAAQmAn/88YcdhfGEAnuCuWPqcCVjFmVGe4zCEK1OAow51KmX81K1OAJ2vtSkAAEIQAACEIAABCAAAQhMBPD16rGEdnWBX1mPFY0giaY+/elRLZDW509jC64lxNqf469Q0qSq3sHYdIgfJsC8eZgPdyEAgYYI0NtpSFmICgEIQAACuwR2N8dq3+VuIgUi4FAUgEwWJQl036VkxEbm1KWWixUqzZEKGvWzr+/UAatNDwhqfNO47VZtP2tDS9b45AUBCDRH4Nu3b7tuUmCLYNry6ihxS1umaa3zmxLTSk5qMwJSkPaO+pOaswj6+fz5c50GVVWHxD+NfilwtSGN0q6WJ4JBAAIQOEBAH69Wn0pn/6ntcx0nXchv1ciC9m2mau+UzsePH5WmUlb60wFGulC+yl0yyFk+ID+PQAACEIAABIYi4C+c3S24ZZhiN5GSEeQhyt225CgX+Mwn3SxZEKcDAow5dKDEZREaHQFbFoQQCEAAAhCAAAQgAAEIQOAYAXy9Y9xyPNWoLvArcxgDaQYIaHrUH6d9+fKlJmcVGHjE3dKyah3BoOlUf1hY59IyqeoQpb1g3jwtT1KDAASuIkBv5yry5AsBCEAAAskJaLPGbprymHbjlImAQ1GGM7mUITBCl5IRmy61XKxQ/03yKmpDxe6e2CkjfRFah/ckyfTCRPR9ch0MYRFAg6FaG8qHOi2siAMBCAxI4OvXr7ulVsOxGydVBO05fPHixZs3b1YTlMOm7YJyllbvElgVgWnPp/Z2qr1WW6x+lToq2vkpJeq0I/VbUm0uTVjqYp2/hDJPSbVIOzkEEoQABCBwOQE52mV8bfWF2AB5uboRAAIQgAAE2iXgr53dLYW/VHc3ciURtKR4a1xlJqFiMmw+Y8LPJQHGHJZMWg9pdwSsdfLIDwEIQAACEIAABCAAgXoI4OuhizME8CvP0OPZYwS0nEyHILihXa1209IjrUHSv1rVpk+q6vr27duq3HSGwj///CMrVRzFd4+4fLXwmEFRRyPTBfPmmcCSLAQgUIwAvZ1iqMkIAhCAAARyE7A0avKncosRlT4ORRQuIldLwPL2VSu8XbDBR2y61HKxQiU4UkGnetzc3BjtVWOCxpg1R8y1/6AAACAASURBVNPopwqiRZ8WIZ89e6bFrzrX2RKZOBCAAASGImBp7QrXnzodXPvttQ9fk1v6CPO0D1/VuKbBymxTHMoAchdWxiOF5s4lVfoyuVRJXZJOW7QvQUSmEIAABCAAAQhAAAIQgAAEoly/Fk911Mj58+fPLacqaMhFPruOtsQqILBLgDGHXUQNRYiqBhsqF6JCAAIQgAAEIAABCEAAArEE8PViieWL35Yu8CvzWQIpBwhojb4GM/0FwxreNH6VbUpW24R0wkKLQ74BLNyCAAQgAIEcBOjt5KBKmhCAAAQgcAkBHTm3m6/Op9uNQwQIQCCWwDhdypFHbLrUcrFC/Sf2pZrF17mq2mU6C9z6qS2pOq51625b4VrraT8MyY6oLQhICwEIQOAkAYubdDKLA49Ps8XqWqmN+/Hjh/7V4UGcp3CAJI/YCcjM7JGJCQEIQAACEIAABCAAAQhAAAItEtBQg11sjaXbI1cV019YHBasj/OXw2XkLgQg4BNgBMynwTUEIAABCEAAAhCAAAQgAAEIxBLAr4wlRvyEBLRgWN/mOTZsq6/76LNDnKeQUB0kBQEIQKBXAvR2etUs5YIABCAwJgEdRbdbcH23YzcOESAAgSgCo3Upxxyx6VLLJQt19kiFqMMCOlsiaV8bqhMyGvpKdlQ9S2QIQAACZwjsukn2w2vOiMGzELicgKZdL5cBASAAAQhAAAIQgAAEIAABCEAgKwF9hcye/rG1ufb088XUhPejR48s6Wtc6N27d5aYxIEABPogwAhYH3qkFBCAAAQgAAEIQAACEIAABK4igF95FXnynQjoTAQdm2s/WEHL3nSYgj44pFFQtglhRRCAAAQgYCFAb8dCiTgQgAAEINAKgTo/v9oKPeSEwGECA3YpBxyx6VLLJQv138MvmB7USJ99GaiWUXZ2zKpOMdEhEbv7gSfCOn9BBPTl8zPAeRYCEIBAZwR23aTbt293VmSKA4FVAvYO1erjBEIAAhCAAAQgAAEIQAACEIBA/QSiXL92j1SQInQQ883NjUUj79+/f/r0qSUmcSAAgQ4IRFWDHZSXIkAAAhCAAAQgAAEIQAACEIBAWgL4lWl5ktoxAtMyfT378eNH2aRWe2sJsZbA6V+dofDLL79otZtGd/XX2XrpY7h4CgIQgAAEogjQ24nCRWQIQAACEKicgHG7ZeWlQDwINEdg2C7lUCM2XWq5ZKFOHamgYwLs9YLOW7VHbiWmCNghPHv2TIfUtlI05IQABCAAAQhAoBiBkp2/YoUiIwhAAAIQgAAEIAABCEAAAhDwCXz9+tX/Gb5uernt48ePw6Vzd8Xky5cvTRfWlYULCEBglwAjYLuIiAABCEAAAhCAAAQgAAEIQAACAQL4lQE43CpPQKOg9oHQ8uKRIwQgAAEItEiA3k6LWkNmCEAAAhCAAAQgUBUBupQjjNh0qeWShfrP4Zf2xYsX9hODdPbqgwcPDudV7YNR50RIrxypUK0qEQwCEIAABCBwFYF///03al/NVXKSLwQgAAEIQAACEIAABCAAAQgcJhA1MqwvmB3OqJIH7UV4//59JTIjBgQgkJUAI2BZ8ZI4BCAAAQhAAAIQgAAEIACB7gngV3avYgoIAQhAAAIQGJwAvZ3BDYDiQwACEIAABCAAgfME6FKeZ1h/Cl1quXChDh6pICnfvHljN5GoowfsyV4e89atW/a1oZL22bNnl8uMABCAAAQgAAEIVEWg5GFaVRUcYSAAAQhAAAIQgAAEIAABCIxDIMr1ixpzrpOhvQgfPnyoswhIBQEIpCUQVQ2mzZrUIAABCEAAAhCAAAQgAAEIQKADAviVHSiRIkAAAhCAAAQgECBAbycAh1sQgAAEIAABCEAAAhYCdCktlFqP06WWCxfq4JEKsUckxMZvyDSfP39ul/bvv/9+9+6dPT4xIQABCEAAAhDonkDhzl/3PCkgBCAAAQhAAAIQgAAEIACBCglEuX728wgqLOkkkr0I379///LlS7UFQTAIQCAVgahqMFWmpAMBCEAAAhCAAAQgAAEIQAAC3RDAr+xGlRQEAhCAAAQgAIFVAvR2VrEQCAEIQAACEIAABCBgJ0CX0s6q3ZhdarlwoY4cqaAFjjc3N3a7efTo0a1bt+zx24r54MGDn3/+2S7zy5cv7ZGJCQEIQAACEIBA9wT4IGf3KqaAEIAABCAAAQhAAAIQgAAEvn79aodw7949e+Q6Y0YVAb+4TiUiFQTSEuBNT8uT1CAAAQhAAAIQgAAEIAABCIxGAL9yNI1TXghAAAIQgMBoBOjtjKZxygsBCEAAAhCAAASSE6BLmRxphQl2qeXChTpypMKrV6+irOH333+Pit9c5KgC6qNb7969a66MCAwBCEAAAhCAQA4Cf/zxh/oGOVImTQhAAAIQgAAEIAABCEAAAhCohIBcP7skv/32mz1yzTF/+eUXo3iFz5k2SkU0CEAgIQFGwBLCJCkIQAACEIAABCAAAQhAAAIDEsCvHFDpFBkCEIAABCAwFAF6O0Opm8JCAAIQgAAEIACBHAToUuagWluaXWq5fKGij1T4999/b25uoqzhwYMHUfGbi/zkyZMomd+8eRMVn8gQgAAEIAABCPRK4P37970WjXJBAAIQgAAEIAABCEAAAhCAwEQg6siAAY9U+Pr1q+YdsBYIQKBjAoyAdaxcigYBCEAAAhCAAAQgAAEIQKAAAfzKApDJAgIQgAAEIACBCwnQ27kQPllDAAIQgAAEIACBPgjQpexDj+FSdKnl8oWKPlLh1atXYcXM7j569GgW0t/Pe/fu/fzzz/Zy/f333zo8wx6fmBCAAAQgAAEIdEngwElVXXKgUBCAAAQgAAEIQAACEIAABPomwJEKu/r9/PnzbhwiQAACjRJgBKxRxSE2BCAAAQhAAAIQgAAEIACBSgjgV1aiCMSAAAQgAAEIQCATAXo7mcCSLAQgAAEIQAACEBiHAF3KEXTdpZYvKVT0kQpv3ryJsrBuvqkVLnVsMWMxhnPnLgQgAAEIQAACLRKIPamqxTIiMwQgAAEIQAACEIAABCAAAQh8/frVDkEH+Noj1xzzl19+sYsXhcieLDEhAIEaCDACVoMWkAECEIAABCAAAQhAAAIQgEC7BPAr29UdkkMAAhCAAAQgYCFAb8dCiTgQgAAEIAABCEAAAgECdCkDcLq51aWWLylU3JEK7969i7WhJ0+exD7SYvzYYuq7ZN++fWuxpMgMAQhAAAIQgEASAjpMiyOWkpAkEQhAAAIQgAAEIAABCEAAAjUT+OOPP+zixR7da0+5fMyoIxU0YF5eQnKEAAQKEGAErABksoAABCAAAQhAAAIQgAAEINAxAfzKjpVL0SAAAQhAAAIQEAF6O5gBBCAAAQhAAAIQgMBJAnQpTwJs4vEutXxVoeKOVIjd+Hf37t1bt241YVUnhTyw1DUW5kkJeRwCEIAABCAAgaoIvHz5sip5EAYCEIAABCAAAQhAAAIQgAAEchCIOizgwDhzDpmTpPnzzz/b0/n8+bM9MjEhAIGGCDAC1pCyEBUCEIAABCAAAQhAAAIQgECFBPArK1QKIkEAAhCAAAQgkJAAvZ2EMEkKAhCAAAQgAAEIjEmALuUIeu9Sy1cVKuJIhS9fvvz9999RFtbTAtBwwXVyhM6PCMeZ3X3//v0shJ8QgAAEIAABCAxC4Nu3b/QEBtE1xYQABCAAAQhAAAIQgAAEBicw7JEKUXr//v17VHwiQwACTRBgBKwJNSEkBCAAAQhAAAIQgAAEIACBagngV1arGgSDAAQgAAEIQCAJAXo7STCSCAQgAAEIQAACEBiZAF3KEbTfpZYvLFTEkQofPnyItbD79+/HPtJu/APnR3z8+LHd8iI5BCAAAQhAAAKHCTx58uTwszwIAQhAAAIQgAAEIAABCEAAAg0R+Pr1q13ae/fu2SNXHvP27dtREmqaJCo+kSEAgfoJMAJWv46QEAIQgAAEIAABCEAAAhCAQM0E8Ctr1g6yQQACEIAABCBwngC9nfMMSQECEIAABCAAAQgMToAu5QgG0KWWLyxUxJEKB76lfPfu3RGMcirjgfMjDpxSMQ5PSgoBCEAAAhDolcCLFy+idtT0yoFyQQACEIAABCAAAQhAAAIQ6J7AH3/8YS/jgUN77YmXj/nzzz9HZfr3339HxScyBCBQOQFGwCpXEOJBAAIQgAAEIAABCEAAAhConAB+ZeUKQjwIQAACEIAABE4SoLdzEiCPQwACEIAABCAAAQjQpRzBBrrU8rWFsh6p8OXLl+/fv0cZmVZM/vrrr1GPNB35wPkRNzc3TRcZ4SEAAQhAAAIQiCWg7TRv3ryJfYr4EIAABCAAAQhAAAIQgAAEINAigT///NMudmdHKsROKHCkgt1UiAmB+gkwAla/jpAQAhCAAAQgAAEIQAACEIBAzQTwK2vWDrJBAAIQgAAEIHCeAL2d8wxJAQIQgAAEIAABCAxOgC7lCAbQpZYvL5T1SIX379/HGtn9+/djH2k6/rHzIz5+/Nh0qREeAhCAAAQgAAE7AfX8Hj58aI9PTAhAAAIQgAAEIAABCEAAAhBomsDIRyr8888/UbrjSIUoXESGQM0EGAGrWTvIBgEIQAACEIAABCAAAQhAoH4C+JX16wgJIQABCEAAAhA4Q4Dezhl6PAsBCEAAAhCAAAQgIAJ0KUcwgy61XEOhrEcqfPjwIdbO7t69G/tI6/EPFPkA2NYpIT8EIAABCEBgTAI19PzGJE+pIQABCEAAAhBokcC3b9/evXv3+PHje/fu6RTLn/73p4sHDx4o/N9//22xUMgMAQgMSODr16/2UqvGs0cmJgQgAIE6CTACVqdekAoCEOiJAP5yT9qkLBCAAAQgAAEILAngVy6ZEAIBCEAAAhCAQE8E6O30pE3KAgEIQAACEIAABC4hQJfyEuyFM+1Sy5UU6r8WXWpW/vv375aYfpz79+/7P0e4VpGj1siKSdRnykZgSBkhAAE7AVXOqnM+f/6sj/jpTxW1vv43Vdc///yz0rl9+/Yv//vTgS/6X3XUrVu37OkTEwIQSEhAG/+ePXuWMEGSykpAuzRVu6qOVe2qC7+CVb6qY1XB6t+pap3qWO3wzCoSiddD4MuXL67xnbW/k5CThUxNsP6VhWj3r1H+169fv3r1SpH179OnT41PEQ0CuwQ0ADH1G12F5vcbXZ02VWu//fYbncZdpETIR0Buzvv3729ublTHLnNRoP40lqKe1du3b6kql4iqDcGBrVY1CJaVgJpge/pqgu2Rm4g5DVLZRY2Nb0+ZmBCAQDECjIDNUNMFmgGp8Cf+coVKQaQtAg35y73WfowMbxlnheG9GmGFqBEJAhBwBKb5ZQ1fT1PMutCt5VzMtIxHs4caCGJ+2dHzL/ArfRqVXw/VO8J5rNwajeKhRyMookGgFQKNun70dloxMOSEAARaIdBoc9AKXuQMEGCvQQBOQ7caHdygS+lsrGNPv0st11Mo05EKx7b9a/TfGeggFweKrHWi6sPlniNRFm7njOZspgkb/avrKfz333/X9q1jalI/QBbi9pW5jJTatKnbbSfTRckJIQn24cMHN1PlpqkmwdyuIW0ynwRj19AxA8j01HKuURpUXjIwX4NSn947/TvUR/w+fvyol07mPdFYVcF0S/9O07QuzjQv++TJk6GIueLHXrjK09WWE9LJGtV7jk3wfHwnkpNEF2Xqc1dtTrV6yfr8PDeloFpltQVUoPbsZX0jlLXaWW0LTFKQJhK5kPZJPvKppCnVsbPKc5as3jv9KVDdDKdZdXtUu+rV0F/lnQpqkplCLT+NtjElNVnIzIrUBKsqkJEEzENfYncWpa3CWfcJX2gGooSDYLG683GmTmNUneYyVZ2m2kwWK7N0gU1cXGjbrXeW7PpVQz/519MJMoFqzZ7mFFMd7JcvX8pojQ+qqlRbrCE2Y/xM0QRkGhLxxx+U19RbmCjp3zG9V3HozIGlksn0HnWcrL1OEwQ1vp2hmHWJd0s3jbfsRiPC4ARqG3OgaXAGKdWMNgLmyr686KwLtCxg6yH4y2qjJ7eOyYW0xoy/3GXt19/IcFqzry21Lo2wNsiVyOOq3NVGTeNyauOOHV2tlOXLb62AcoPA00IjTf3kXu5VCfACYoj8qjYVmHs2/2Tp1FLIZvSn8eFAUtPs4TJChWt4LtSFssavXBpJbSFD9Y7GdB5rM7nz8gyox90RS03IvnjxIoqtpnHV2KmPpPZuGlLQ41r4Mc2BPnr0yP6hkah8R46sZpE56C0DaNf1o7ezpdM6w6WvqcbTv3JMJk9T/6r2i61F0xZwEswXaZKzfG282+Koe59pg5Jzzxtd0G43CZqDAKt2m4NloXbfJvpvS2gXhhj9YjcWpC60Wxmu/nMTew26t0mjEiczm1Splte3ugs3BdCllCK69/S71HJthcp4pMKA80bqlPtVpPFaI02HWe02VKq7LWIYo/lJKes3b95I+FnD4MeZklUPQH8uXJ2A/9tr+NtvmTaJTZNV6nOEBXOyud6J1CepyvuTjgwXIjCpzz7X6JuWdNfipi+73jUwrali/dkfWcb83+v4VS+vDF5DFfpLuANqmV21IWqMZ4NcqjGmQSV3ERZeVVk4Quzd+utzV226ok2TIrKiazdbBrTptOxkXr1QtNXw84GSTe+sBjLOJ1VJCjXTPoNIrY805boEx5LSO/J/dfT/amk1SXo1ys8XUpMc013gqSSN75S+mmBt/dWfzEPL+Jb9f53t4nds9JTeuAPNdP1moKJNHRJHHgfBoUhyIRuYqqOp7T6Wpp5VrThVjFfVaTPJ67ftajtLM5KxP1UTaq3G5Purq7xlVxojPnNkgPSrLtNkclESytrl2lwyXY33GtZUkjZ0ai/KOLBUMmGFcvcwAdWf9mc1MmmP3ETMfO52E8VHyFgCtY050DTYNdjfCJi97LOYzXWBZvJ3/1PvNf5yQMtb7l7gESG1TBbjL3fvL3dZ+yUp1PT6FBsZDryt3d9Koq+SoxDda+RMAcN+gdqUwEKgM/lqCaa+aSEvPtAg6tZ0V9biRjI1wTEtg752xvxM2XM/G9ZpYMzZCVbn8EKSvqXK6Fc+03TMcg7RoTh5UbMu8CtPKrfA40la20nO+ntHSV5wNRn/N9X6v4+vVDLZWsBOqsqiSz2qtnQrG92iOF3I3lx4Wi0oR61v0XDK1AuaJT51zPRSK4JuPX/+XBO+B1a5zJId/Cdz0AEDSNIY+b2v/1s/XWoFNb2dgGbL35I6ZrXo8udqvTeJqpY9k8xqvJTvVLEvRdr1nrRuJ5VgviSuiZmJZMkrgHHrcWU98pizw0Jz4FAsL9pqDui/LTXYbkgfew0Gt8kkFchkw5cMbtCl7NLTn9WKXWq5zkL99OPHjxn95U+NccT2aDVppAIvk+o7RC/nnTt3Yssoz0qTc7FPHctrKxcNCti/6yhpNQQWtSB4NV8Zyf+GI35PNRskwTQkN43TreZoDJRgSueSLRlGCfuLNnVNNEUdW9UsUUx2FR6cVe2k4wmXz/ohVVViqWzbL6C7zjGWbd9FrN1Zu0pPsqNgGmM6Xz84bgktpIP6XFhUn8uWUtXnjvPWhSoNrU2Z1LoVxx7+6dMnu9Eakz3vNmtzoP6M2e1G03t0uF2rn/Zu8QMR1P/RCGzCysHPq2SPgprEJ5/kWm+xuhMa8gikJhXrPZ3OPJ7+nSKraZumEAKPywXwD1ZYnqegpJRI1GRzB2YgpDgIAZPbvaUaWwADhrebQiCCrF1Ge8mq0A5sW2ALd5YCqjTeUjWoZV6HfTTVcvYD73QmvarcVcGmcw+1+UT1w+TEKdnlcMRff/1VsiOqIZHDZPxiTpVeZ96rCticA0sl45sl18kJ/PTTT/Y0LQP19tRqiKmew7Ro2CiMqn01QMbIROuDQJ1jDjQNduvqaQTMXurVmM11gVZL0XEg/rJFufJby08WSzD85YB26veXu6z9WhwZDlhR97caMkLNAkzqmMa4NC6kn/7Mgq+sKY4fEnut2jVqfmFKX5OJcuKmgbiwhIo/E1IzGjMhp7kSBboLPRJ2+g4sTptl6v98+/bt7ode1ElINdanrIVdf07XvjCXX6/OQ82kSjhpXqevNyvv4Z+WluJw4npQwyOajkllSPXrAr/yjLWUedZi82o1qpo3P0ymV+fxMJBGH+xVjwl7SmpoLKvIFEdLqmLNwNIHi01zhPiy21T9UtXJ6pR2NgfdkOu3NFd6O0smhUO0ZUDrTNy5AOdzP7bxZ5nv1MuaXGb9u4wQG5KkBmaOLBZ72vg0B2GezTUHHffftBTEWHGp+tVfWLMaCQlHCN9NOIqylVE3ew06tskt3bnw1gc36FL26uk7E9VFl1quulBaqRn+W857+QrbutYgaTjZXu9uAQmEH2OlDQOBNGNvaQDFohHNn0na2MR342sXriX3QBw5gckF07iSeleBTLmVhIA2oiTX3WRyAau2VGsygCQFPJmIXjrLsZGKo/dIkVUzqHT604VOKxBecVBZwq+hIuglOimqe1y5h7Pr425CC+mpPpe9yQCcMeS7kLUnNCSldlJUvW5qMvQaarQ0U512srwS7HAZa6N9uCCzB1Xv7VaP0qbQSbmuglUiUx2rEKUgm9/VeNo6dlYK95OaxKE4fyGYgRG6qc1VC2us7pSaTGUrQVmX0tlq6/VsVHF6MgMchCjVK7IMSfVVoLFQZaUqS9Yo63V1ml+hbVnpLE2lo8djxTsZvyfbLtZZOsxcVqGqabeJnBnG1k+lM1V0W/Iou1Xbkz2vWtpWhXmmq7Ml2zIc73XJZBYirW3pyDeSqTGd1UVXObAqApXMTI/8TEhAdu4bf/ha9WHCrCtJylIn+FjK1OeVwEGMiUDUa+Jby+q1UksClqZhC2PfI2Bbpd4Nl+FZqrvaukC75eomAv7yaoW5GiiP1aJ32fzuiOhq+uFA/OUZ/Pr95S5rP/UBVocpJuudavI6R4Zn9jPIz+aMMNWAW7g6dXdlzwcsQbWxSyHHhSCEpUpLSePhgeyEKDyofpiAqgvZZyDrS25ZuqwJxVZShwEuH0wo2En48oksJP0iyKrVd9JT+ld//q3wtezz2Is8K2NtusCvnCmo8p9D9Y76dh4rt7SE4vWtx4Q9JU3ghrGr+YhqtmaNGkP9Ybyzu8xBz4DMfsoaLR0wxalkBTW9nZkGa/ipLs2smjr5M1Utp9r4pCSzx8NesFEXaXEx5mzErmg0B2FWzTUHU3E67r/N6p9rf8o8wvZz5q6q1l09quespkG1uiRRLSqvRDnqX10rRCmoMtztXSuXJNV4uLC7ZbGrsiGfQopobuqHLqVvyb16+l1qua1C/T++na1eq39mrxZdzC7XgK7ymQUea2OmVnOWVPhnYY9FEm7NnqrI6gGo/ZbpK5r+JLn+lYQyHj1lYaIugh4PF3n1rnLZGi5RmhoikQyTYNPjEkw/Ja1kduYauFDiymI1awJPEpAWdruGUo0zsFkX06ky0MXUszKApZx6NqD06ZaeXT5YMkRC7lqphFRnVDF3BZPZ76Yma7cktZuXBe8u//ojJLSQzupzkcnqmk4WqCwSGsl5gdXcJJQnR1KqAXZf3q0ItdHektMerhKFGyCZsXRq75noLVZtvJvmeUsLlJGaJAAn6pb6J6vv4GQVZ7qFah9lJ0pnNf3VwNjsOjMDvVP219DXsjiM5iDItFZNSIGq/9UftvfxVFNt0fOzkL9vT9PXzrHrzmy7TGfpGOp8XRpZ6VIkvePLWlH+3ZZ1bVXRk3Eu008Ygve6C1Na23U5pW5ZwpZ+/SxKOrDKl0rGh891WgJR9epqVZlWnvKphb0kv3cxXasVKC8kOV5LoM4xB5qGLauIqtaW73iBkDMjYFulDoQ33QUKlKunW/jLUe/dbkMsm1ec1TTV29cLKNdJnXlF058MSf+qRrVPFuMvu7evcn9Zmm3XAXSQlxdbww6yTLWAMublI8YQEVN1pHRWX5/VwDPZGaVqOlqjRhhlA6uGERV4zIq26vmorAORBSFse2kp6b1ezc5oQhoq10i4ajxh0b+6jhJPj6s+XxXgkkDLyH/Cqcw6fb0z5GU2soGAefu3ZDDqAm29hkpKtiH7VPuym+b58aLadIFfecYOCz87VO+oe+exsPFclV33eozqivgN0/I63L6s1tXKXQ2caga1YlMbF24cFfkqS2goX/G0TKM4+GrWBV/kVUb9q7+pU6H+6lY6epYV1JNJiJXMcvk6+CHqM4vqSRNafYP8XC6/HvD11IuTFnsqhoGW65jAqlVOGrAeT4tLFVRYJL10W2MRrvbT+/t/Vd7/V/tJwj7GnB0ZmgOHYvVCqt+twGUteqEmI1lNxAUWaw6mHCXYsdd5+VRt/belhBeGJBzRcqaiCyW71cWaCiv9qt2XUflPBa5VfUmPu2lmKs4kWMc2uUVedeyqcU7qk1K2HtwNV50jhUYhtWdHl9LxF+RVDSpQrYO6BJbKf0pNL5dlkFwDtvY0nZwHLrrUcluF2j9S4Vh5dnvAB8yliUfCLdzWm7w6ZhEuryrTrdQOhIf1pWZ+WdErRE8ZG2wV0EIm1pdTssvCKiMZraVromrOYt4qqSW1sL646xPY7V9KrcIu7dg7DYq51SNZDl5I9UvLmYVIAF/mwteybQkwE8n/qbux74uKIEq7nYAD1dEMjgWvX5ZGrxNaSJf1ud7HmWGk/alqJKHlGNuyQBEsrUlCgQ8ktawJA8WZ3aqN9ky8qJ+qoLZGYCeq6kUcqF2dDKpCw9WsFCEZXPyEF9QkSWBKQavvV9o6zV5jSK1R5erSDGJfyQEdhNX1dudrs133TX2h8w2o0cK7tO20FYuRZCDargOi6lFKVzOqmNLI1JzpX13LElScVVP0K9WZzSw7GGpDlVpAyHAjm8ltl5yW12Fk71Uq27UfaT+2PleysoewX/xbngAAIABJREFU0mVgyjpgM8Zbysi31ZPXlYyw1VbJGHXRX7RdG/btLVM9di1Vv4CWa1Wn1wpM7uUJLLsEFlPZiqPUkhSBpmELo92f3dJR7vAzI2Bbpd4Kb70LtFWunsJXnRT85cBrSFd21f53X3YhHcpf3gVSuQO4qmUFtj4yvFWuLsPbNUK9HYFKOPmt8Djblm2EJ9HOCykIW1lP4WkprY5HBUxIubvxzy05NSKqFFa7Gat88s0Mbkm4FW4Zo0jlUkmGOn29LTi74bKlVf3OAmUYxxjqqcDbp2TPzC/Xpgv8yl17qyTCUL2j1Vq9M+exErvKKsYIekzYUwrMIi2bJPUi1P9Zqm+Vud84BnJZpjZaiBpo5qDDSg/02ycz0xux2uEPJ1tgApreTlgFl9xNO+kjC0w1E6F60q82z18feCmWGkmLS83KMgsXovnxZes2+eZG30p1xW51KrDVNkk0B84Yti7abQ6mEi0t/PCbHjDjS/pvhwuS40FjjbFlZstwjcMsqfqSn3cYwyN1+UYUO7bJpR4V0u7gBl3KSaGrXuf5F3C386A3JXnFsjTRLrXcVqH2j1RYNUG/PVi9DrTZSzvoKaQYrmIei3qiSxXLyg9obatB8tO3W86ym6JqS9LGCiaSuxWiJOxyWXMsq/Px1b/cNQPp8YxXv+oeS8W+BiWGb3Wr1xLjfHmPpbC07ZmEinAs5emp3VbqDH9lYcE7K1GLPxNaCPX5AXtWJzWh2Zzv8u6+VgmlPZaU6t4DnKdHaqN9piB6cwMAT9Z+TjClE8hIt86bnMvLXVCTOBSHL1aHqBQotofT3HpQ3RJL/zM2a8xg2YnSG9exg6BO19JuVeRUtZmldTvZL916R2bh2PYMSNqfFh9NlmZ5laSpXbOZbGbZu7AMBQQacd2ySBiFzkLm5BvXgfcqpMu6d6apkxXFrlGdr/SoZKJeDSJHEZi9DuGfUSk3EfnAAJGlOWii7AhpJ7DsFYTflPDdVO42TcOWBnfb5bCCCtw9MwK2VerV8A66QKvl6iYQf/nY6xboust5WaapOuGAzezOEiqjSroEFq9wNH+519pvOcImO1SgugQHjDz8SKaR4XCmPd1t2gg1jrSsS/OFHDPgXcInBRaEsEGmpbQcNdpqhrTQK3Z0UYS3UptRUqFiEw9TOnZ3ta6biZrKpZKEdfp6B9CpP2BZByi8/pKkAxlNj6yOGEtNmlU89lJXqAv8ysPmUfLB1Rqjy97ROM5jSfspn9c4ekzYU9ryu2fdG+W47FBNKp7FnHUq3M/D7Vd5QyqWo2W0IUDeIudqj4IV1D663Q7JluX7iWxd7ybuXpCrLvT+bgnfa7jqorS0UzFUbZxWsDOm67SfFhdjzg7s7ILmYAZk9efuOFXAwFYTnAXu1tjn36mO+29pq6+TqSUc0ZKRKLWw4s4bxmSKSieQkW6lLdeUaSDHWC3U71M0PbixW0HF6it5/FTdoVnN7H6O4Ol3qeW2CrV/pIJlt8/y7aphQsi9SyUvdrtuS1YKOdCfUwWhaRv9qaLXn9R0pnnbEkDt9ExgVXzK+jBSCx+L8UiMmWBbTbJFVJVo186F90zBLWJ0H2e3fymdqgJNwmF1oMF1K6XKmf0sf0rjSSSJSkSC6XVeCuOHWF6Q3UyViJ/m8vqMIix4lzk2F5LQQkSs1/rcvXS7NhkbQSsSpAL9JbGc83K21flrnXas/FP81XbB2Y/eQb2Jx1JefWp6r136y4sz/ZZAjl32DM+/oavEZoFCt1RTVodfRrLb6MfOLnfcoFj6P6M5CDKPpQsjbyttbbbbadSLo9dn9kIl/9mxbZep4gIamfpUywrQD4mdBpBxhuu3memqR2fk4Eu1vE7btkqk3a7mGafJV8pqL8Uxkf0vCzsLkah+gsWuJVtY15LTUoHvCrxbF53UBZXMrgqIcIyAXuTZ2xr4qbfpWC41PxVFYIIT2+jUXHxkMxKobYRnEpumYUt9fY+AbZV6Ft5NF2hWrp5+4i8HuhzhW1VNFjuf6CrjxF+eke+49utjZHimry5/dmCE8vumVT27g07h6tp4N3Z+YTKb3P293VEsNUZ6K6c/R8xY5GU038fcMiHlpTr/8FujZ3fHxybBttrZw1nHPmiRM2H7W6evFwtttWMZtrTYLFbjy3SXFYVCjr3Xtekidz2zVFBsSNYJ4lWN1xaoinEJLSuWrSraF+OY/YfZrr7jvU62hlE0fXcoPepN1BuqNn36WzYW/lsTvl6dV52tuFAuej1XzcM++H95F2hV/gsDhW5XcSfnPV3pGp2DtjQKlU9A09txRljPhRqLcK0YezdV12j1PY0Vxo/ve8GH+es1dF652oJpKMPPJep6qyGQqLN0RHWr3bGURRnNElz+TOjzWkQKxKE5CMCZbnXQHEwF6bj/tnzFLgxJ+HaHa2ZVj2dqqqXlT1VuAN1qv32Zjj2kY5ucQWh9cGPwLuUgnn6XWm6rUPtHKgQq6MCthM3SrGqr/Ocx9au+TlUuNauCr7ZztkshoCzdWvVYZu6KhnLOTCW6AloEUw3o4i8vZs1bkq6JxWFOqKZloboP2X01ZBhJDMyRXG1Hp6pJr0n4jdBdGbxLqsyFBA4PmKZ6B6fi7G5KSd4FX8WofvmuLpKM8qzmrkAZgwxPNCzjKb6oBSykg/pclFSKLfhpw5WRXqJJlZaGxtdm+U6Ln/vW9WrTnBba4dTaoq1ihqsatVCHUYQfDLd9kir8eJK71CQWjKtNQJmOX7i+UrVmkX83TgdmoKoyTGNAB2FpPJm6TOopbTVVLjywnGLXPs9E6MC2S3aWlqh3PQKJF371lmm6kHDj64wnKgtFdg8uLxK+AuEWXFnjvUrRso2wRnQ3oY+/a645HFgqGfdGc3GMwG5l4ldl+bySY8IneUovpl9Gy7Ve9iRZk0jTBFT9qpWpc4SHpiHWtCwvfs0jYMvyjtAFWpa6uRD8ZamM+uqk3e46IFHO7EyYFv3ljmu/7keGZ+bX7s+OjVBKcb3f8EiLpWelcVoNkWlARg3BYXXrWSWSRBi9YkpK87Aqo5LV32GpHCULBxfHDRiumlDCIT7jCMBVA+kTduXuyGxdZJ00lwE4PS47bFsiTeFZBdsyS2Ualkp3VRAVaiuFk+GzmS9lpxfzzHvk5GlLF7taUIS2/EqniDovhuodLesi13Ck1U7Nk61pS3pJauhR2GVjst5lwxGoQpfTakrBjx9e0WTpV7jULjGMOjPd7TTKnhPOrgqCOirLd2TqWak/4HS0daG+R2GSq/12XzyJlBDR7vjP8k3JAcQv4NY1vZ205Kf+sGxJr4O0HFV/TjoKV5LHpPWlUp2sLJbv75aFuPBMnZmpRJJwIhYl2Kr1zhqdVK/2rmCpXKpjKnZP0Rw4FFsXIzQHQ/XfVt1MV3FNF2Xa3C2Tc+Hh6Zt8q3rC1UKORscV2V10ZpOrVqcW35U330W4Mco3kDh7p1Z/rjbK+VCcSXmJMVMnR5a/ysoPvHZU38foS7V13ZCWp6JtFcQPz1eonSMVLG6zL6i7nrxuX3mDXKs5dxDsF5mGHnYdfifh0sKkQXdXF2o/ZAxJlGisdLbymvVUEnZNLLqrpLu2BafOcFnO7ihqvq7ezGBkzLJtS82W6a3c0tGu+yfJ9e5sPX4sfNfmVYccS9n+1FJBfs0zXWfqAK0KqcpwKcBqSGELabc+L+N+LLVpJyb9lu+0rBrVLHDZNC+LWUlI5bTDbVDuii4Mp7CXFRbGt8Cl+V3bM8xak6xiKVbJhzsAOUZPVsvra99d12YGel+2Kr1Zd2IEB0EvhdPUdJG8o+jTntUAs6ynnxrD8h8pf92ubWet4gKK2CUmnZ4cBJi9m0vLUWUbVdEtLd9PMyqpLTJ4r1tkZuHh9mvSS/J66VoHdveVcdZYWwN6VSUzs5kxf4Y9EWcz00V5t7SAUvQ6zIq5+7NLDgVQ952FvQaWgZU0IbtgIzcNu2+9Iiz5VGvSA3aBqtVFQLCl15C8X+rnjr/s04i6ll52q4irurK7Nfxo/nLHtd+qrjseGY56SauK3LERLjnLLGWEuzXkaoS0nWHLKNmqGBoSTCvJktLuqKMTbFpmsGpCyXuhq1WKk8RdxI6ILot/OMQyTJFbd77wRmITupKCTUJaxCswz7tcUh+YLPPxRl1bCutsuLwuXNaBi+RvdBTAniKvGkOvvSOcxz5MFz3O9Chfe7nzZLX+nK2Cnjnp6m7NUvZ/Wlbe+plmHZnxBav52tK7DmM/U7pl/1kNukWPxZqAqXSr/XbflnSd3JyunYCeCj4r4+pPejtnXgHLs3ojBHkV/mpgvhd2Jq3eVosr54Qstth+td/oxPAvltarQvkR1JqL/6zgx37OmjM/F3d91ZjzVCKaA4tmR2sOZLfd998sFeysd2oxleRxwvWt6r3kOfoJhuvVAmNQTpgObHIVZrGebbgS012HOu2Fa+kCF8tGOa0MqVLD098iGVCuu9WKll0ZneSBi3yF2jlSYdZtDYg4u5XccXW8Kr/YdbBnoNzPTOVabQ9cpu5iZmGqqd0tXST3/ZSdn/7q9apfN8O7GucMSUuXNJXndkbOhp4Vrl2qM/NLXrrlLKOlZivWbVJ5wz2n6QXJVKkuOxyz9zFTvk7LyxHbmQD6mfxNd7mvXlgqKElV0kImOdutz/XGraLOHSjrXZrTakh5CVfFmAXmrhvT8q+W9rVjHBNkVWIz5fo/S450SB5qkqXlqz73NTJdC9QyZqaQgFIyjZ4EcvRRzGohHAQfzuy6sIOw1GCBhmzZo55B0M9rp52o4qLqqKUVzRQqJy6JYe86g1HuRqC/kcT88F6NVjSsA7v74kzvUYUNaIFmwmg8o0WbVa3hn13CCbtjq0AydYC7xDtUoQJ9gJkhFa7xaBp27XCmoNWfs6ZzN82rIgzbBboK+LF8l29lgWoBf/mYsvSUXv/VasEPLKDBmfxLK/Ll0fVo/nLftd+AI8Mzg2/iZ99GuKoCjVDtzuDPqib9VPW1mtqZQMFfZrQVoheq5Jy+EZFEWjWhHLiEWs3WFh8/XKyiBkXPKNF/1uKkF255m/b1xNPHm/xaVYHUoTVyy9YqxzaDanUhsP7rs3Xdil+Z3E6SJ7i0NzHPVGeuCh/ojas+X33kWOAyowIVYBPO4zGeVz2FHlfJr3Z+lvXnrDXxp3R3Z13trcaUb8lqZJXJ5YHMQVtUYDHdTL3oXeciU74Oy/INXYbQ23G4sl5YVrNP2km+rSZcLos3NwlW0jFfNsRL01XIzHr1svvRkpOsc8x50i/NQdjOp7tjNgeWUuvFabf/ZnkxZ6WzWEvaOOGatkyHtp69Bq3b5DiDG/5b4DevW9ezRtl/vJ7rZQeDERunnS3N+uFNaNmVSBe+8FvX+Qq1c6RCuF7eElfhuX1In2BV14eJqeHJVJBwAz8p0bcwddn9ViS5u6JiqrAB45luaZxuBkRVof9UDsdPvTE/i9Vrn9VMQn7OCFi6U5owmD2V46dlWmKmbr0FOSRZpjl742ZiTD/z+QnKfTVHF7h8E5dFOBNiGYTK8bKHZXbFD1wUsxBf1G7qc79QWa8tBiYtF+hqz4oZMC13q7nmpjbaqt/Cr0zJuiXcwUi1DHdmZls/w1gmC/TNb9ZO1dMz3CpgVPiqaoQoKpHzkbfm53AQXJU4XSy7JWM6CL6zJjLCor6ujDl3c7ZlqL6ayvTtAy8dVVwAjrtlWeaSakgneV6rnl2SlhTv1VlI+GLWMfBrAHfdsQNLJRM2D+76BGa9FPeCrF6U73/6oua7nnVaVss+C8wnDCm3TqC2MQfHk6bBoVi9mL3jqz/9IYjVRGoIHLwLVIMKjDLMmh78ZZ8b9ZVPY+s6uQ+7lZHCk+eVw1/uu/YbdmQ4YJYV3urbCMPAjR3gqX+Vb9raIoZyLznjNnEzOt2qG2fdA/1MNfK5qkGjYFJcVjFWZbN0BnLPMiwFs9iYcJUUbLlsd+nIJBmRXtKYQjRSHcaS6ZUPZ+oglNTFBMRlHbhowq/c0ng94UP1jmatA85jPXYYJQl63MK16h7OalF/Ls+PL6rqhG+lPIXbOzxTpuX7imH5C99lDtoCfGTXT3xmr+fqT3o7FkM6H0cv7Cr/ZaA6z+ezs6dgF6xwlWtxM33rnb3sOTBaWKnvZ4efKibNgYXkzEKWr55C/D6MJU17HOW+mqMLzGo5fn/M5Ti78Mvux6+//6Z6YFaW5U+/dHatJYkp1Ydrs5JVqzgs4biQrONRM5i+jTkBZhe+1vz419rkKkOpeFbA3D+31lqrOciU9Uw7qz/9RjmTGOeTxdMPMFxV6yywCS37ZZzJv/ozX6F2jlRYrVBWRZwF5nvVfXYVXqvJnKEw/sw362ARybcwXTuZ8zUe4Z7HJIB/ntOsn6pGN4f2Z7k4DrOLHFn3l6bF/fMNLzcB4/yf07Ua49wiTemrd+syXb1QjyqrJLv1fFY1WfRS0hWZUFukKmYhvvbbrc/ztXE+n+W1cRanvHirL/ssMOurt2R1PqQ22lvu6MS5PN5wxZKvx7XULDWJz2Tme0/m4Q/0+JHzXW+9PvlcqnbNAAfB0nOTU5PDXGWQs6Zq9Wf5laB+Ydu17WK9EZnHatXnazNtNag21098eR073C9WzodSWZIMDuC9+u9R+NrBX6pyCunbgaWSCZsHd30Cu022/xIlqcr83Gu4No6y+hxUw9QgOTLUSWDLafJNSNfF+lSOEk2DQ7F6MVPQ6s/yQzSrooYDB+8CheHUc3e38ZWx4S+vvoYu0H8ffVcu39ClZbK4WN2Ov7x8nfuu/VaHR9IOiSyRLkO2Ojn5RoaXMtQc0rcR7pIPzyu52lsX+SrqC5vXXT4+AeO1XvwCL5fFR5gELiCMj7GqZtcJtlUNznRarD9gOfNIsuXTneVABwmQo8GqTRfOSGbGsPrT78e6B7mIJTBO7+jC1k21x6oNzwKvnWyNtZyr4qPHAHmLpbmmZBbZYn6zR2YGvPxZrB0PMLnqllit1q4+pZKtmN3FmCSU8GXQDe76+fawdV3STsoovdpcjK+JohUugsWhk/3IIS0pmMX/9a1X187I8w1lWFgVbptoDoxmOXJzYOlftdt/8999VwnMLlzpjNaSMBp7DVZhtmuTq93v8ga2Nc4msKvAzwfO3qnVn36jfD7HHClIU6uSu0AVYeTpfschcFG/lmeWEyiLu5WvUDtHKvinxThpLBeZzHTGrsKfxumNJcN8vXPLlI+zML/uVsc0nx4tfpTvc/puqh+e3AbCvaJJcf5WruQC9JGgLOdyx2ZJclck/8UsMyDoG7afu3+d7zV0iHbJWIbLXWpRFxYChUd5JL+lgipjITOYfdTns0Jl/anXx3+btq7zNcFbpduSxA93TfNWIrWFV0Vb9HyYs2tVeuXpic+qo+5ky9q98ctLTeJobPne+cYsXNbLi9XR/HyS9GEGfi8i6xtUlYMQrkmmKkVxMnXewrXrlPsldax7p/qwbVecHBf+i+PaoNlF2nwtPYRjm/CVchJRlc6uQ3RMwjPi7Yrka62Yb2Kxn1R6CdDbhZOpDpRIVDIBvXBrRsDSf3AvcnmfdCZtjp/+ILMrafgia48uRxlJsyQBS49CBlb+baJpCJtB+K2f7tY/AkYXKKzleu7iL4d1QX0V5qO7lpd9N5GoCJbW7Zg3msQvswBJklEYWiYHcOSR4TDwqu72bYRG1KsTB8suVr6hofDyp2uXzezWD0tQ+eZcZgq1DKRLPBWhQEXqZLOYU3mXytIailUZwSSMpUuZz/LtYykyHqfZVBdV6cIv1PJdXobU71f6JarzeqjekeVNV5xMEw2WNiLHO16n4Z2RCj2G6S2rylmI3vopBX8uw16dzlIL/yzWBwszKX9Xbetul/WY13+mLLsi+drUi3YmL+OzuH4+861r++tpxE60LQJbnaKZamS3WylkCjfu5yq82J4xZ4u6aQ4slBSH5mBWzyx/ttt/szhBrnRGg0kVLSzbJa7Z7vBUsTZoaYSzEKe1enyKrXb8EpdkdTA2nyQz7az+rL9LiacfrtxW1ToLrF/LszLO5F/9ma9Q/1nNzwV+//7dXXNhIWB5h1fTyYc6ahDk2bNnTjzNA926dcv9THtx//793QRvbm6mOH/88Ye7FuH379/vPns4gt+ibyWSVYCtTBsK//fff6Xfv//+OyCzzDI8AR949vAt+wTk4SyiHnz9+rUz7K0H1bHL9xq6THdHW8IOg0unm4uoarNkqaMEq7M+L4lLeen1OdwuFxa1g+zqoa3aNdxSl2+AJmsM56sW4cWLFwUsgZrEQd7SyK+//uriFLt4+fJlsbyUUQdmMKaDoFJb3EbFkVPz7du35Ea122lUjvIC3r17lzxrY4Id2LaxpMeiffz4cdcBsWg5Knf1EHbnvf7880/JFpWsIidxlPBe7dhxYMWKSsZuMMRUzWaH8ODBA3vkVmJGEZgKFfWKtcIBOVMRqGfMYVaiKLtlsG5Gr4mfdIGaUJOExF/e1RT1VRgR/vKMT/e138gjwzNdV/uzeyM0kpdjZZno1ICwiBnTjIq2teRDUmn15+PHj6NSSxs5qmlT1lorUmz2RyPkFvGE17I8KS232lKryteTOnanYDTWnc/ynzx5YlSQjCf5HFBVujByIFpCAuP0jnAeE5rNhUmhx134lq6IEvny5YsbyVcHzz7Lb+/DaB9RsT7YLpaSEZiDNtLG9TOCIloxAqu7H4vlHsjIWLEHUshxK0qqMefIaA6MhkdzIFDGF4r+m9GoLNFkeOw1CIBq0SbHGdwIKK7dW3j67equYclnBzzMfu4ufN8q+SydcX4e3rOd9WS4LTW58OnQDn/vhK5za83lHrgQT4nhzxNPIflkM2ownwAdpGwZM810lvMuPb1oAXvzb8nqdlM7E0GLDPzsVq9zy+DL779lq8Koi+nHT3VtaWWyVo+rBbGcnVlSO76Qq9rxA6utz6966y0eXe6WxdfgdO2rbOs633laS3lShdRAe/f9LdDDCfDcrfTKWOOW1bnwEWqSrW+tyIwDGsx6y/F3F/kOpFRBXC5bF9WawfSa+F2X3C+O0t+i5IdnNY8pcd9f87NevVafPIdIu/WYhLnwPWratgt0lvwXZ9VsFKjqMbnlbI1W+zJc1bvGezWqGwfWgfLtdvW62ga0QCXjKHGx65X4xqOlOV0Ss1SwPgddZxp66hLvmIWqYcxhlfzMkpc/R24aljSWIROfVbaXB9IFulwFdgHwly2sli/gLGTk+gp/2Teh7ms/RoZ9ddd53b0RRmG3O5g5xslXR4PVM88xhBiFRZGjvE73zbTYXA7Ht5jx1BAX6w9btgblsKJdhpX4elLErGu0+jOf8dvXMk2C5VhFU4kuZjazqohZYLH3aCZbNz+H6h3hPPZht+hxV4+7PaWpd+R39qL6S/Y+6rDD/rsqUFt21cydvdeRewbf0mfOLYP/Nu2ODmWy51nHZvUnvR1fU1mvLWYpHan+zCrGMnHj0rUcbsJSGD9k1WL9wMl6/bZb134KOa59Abauy1TCNAcW/VreuxGag11rabf/ZhlyieqLWuxqN85uh7ZAZRUQ0u+or9ZjBQbxmrPJoQY3lsazaiezwMq7lH5vYSb58qfscwnhfMjuqydJNIJ6PqNjKSw5LEMq1/Ky4MsiLEPyFeo/y8wIOUPg9u3bxx7fPev6WLL2p3QQ2ps3b6b46ndmOsbel8cyY6djUHX6qYOjGir3d9uM6euIL78sXDsCshx3eK0LnF2oRrt3794ssMzPp0+fWgyvgDCWA+ZLfrBaSgmXWr5KOEJPd3eHRysvbLX1+SXcWtfmJdAOZ1oD7d3atWTVuiS5W5dKfr3CywfLh3Rfk2x1Vy40490RKMxgIjCyg7Blt6u2ocjJP1KkjCy1qL6PpK87rkpVSWD3VdwqZ9+zXo2gQPlK+hTV1t3D4ZbPdsnrt3/55LAkswfxXmdAAj93u1h61lI/BLKIulW5AztmJROlwe4jRzXZFXYCkygoCsKUo2XhfhLZSKRRAhc6a+eJ0TScZ3hJCnSBLsF+LNOodgd/OQB5zPoKf3lmEt3Xfls1xoWdjV6dgplp2X92b4R2FIqpZRXGLU/ipmo8KvHdyDc3N7M4elO04DjHEOIso92f9ndWr9iLFy92E0wbQV9jNq4B1dfw9AGutLm3lZpdlfnKJRWEP0s4Za153nzGv3zdwuX9+vVrOMKBuzXo4oDYPHKewFC9o63CrmLEeVzFUkMgekyiBa0l8Fuf3ak3P1P1US1dHS32tkwT+yn3cc0ctFGPuH5GUEQrSeDwJqCSQjaX15hjzlITzYHRVmkOjKAUjf6bndVuzF3DK7kKbiltK3sNqrLJLT/xwvEupn6Wth0I2dLg6iOM2KxiITCWwM6RCm4re2y6w8bfOtumfiB+u2uZKzpfIssyWdV0fnfEF/K8AFspWFrN3YOpthLvO1wnTfj62ipsGT3WmfsklfxkywRnyan9XcdAAnOSyJZR1Rbuv2JV1ee1gUKe/gjo3Bzt4w2US1OA+Va6BPJ1t7SCKnyCnfreUfOULuXkF93XJFu+94XuT4WjJ9Wagd/h9IVM/iK4BCtxEMJVnJPWXfhrIFzgyQstj7DQ0PH8JzPK+rhvNuN0lvwXZwvv/fv3t26dDLdUcRYJT4rhP4736tMIX+PAhvks745ZySw5jByy1dVcZWKpIVcfrDnw2LlOVx3AWjNJZOuGAE1Di6qkC9SW1vCXU+lrzPrK4o2O4y+PUPttddcZGU5Vk5xMZwQjjEWkyS/LzJFsOK2DuTz/VCPDlZynEMXwqsFqGbNlLF1l0VKN5MdhRCEi8rNnz3YhSJtZF/DELkJrd3XiLmoilCcwVO8I57G8geXIET3uUrV0QvxZcp2PELuYSl2d8KkK6sFW/hmGXYzHIjAHbeSG62cERbTCBGIrw2KqQvx2AAAgAElEQVTiNX3Ww5hjzjQHxreD5sCBov/mUBS4YK+BBXJzNjnU4IZFg83FwdNvTmUdCLxzpMLhIXjme2KN4zBqS0a77Zlyf/PmzZSUTjooczio5UgF7eJ2yxc0yqaNiJbynoxjESy2vj4pUiuP727LV0HkG1876PDgwYPdNyIrcFWPluVZ4UHn5BJadsdZxE4u2CUJ1jz8tGu91dbnVJuXGPNQmVq+H1K4al3lv1uXagt07s/RUJNINVuV0lb4qjbTBqZd7LgrW7tmMLKD4DyjXf1OETLZs6XPn+M0B2Op27XtTPqauGnBisV+8lVElpQlYcmFNRZLxnuV/eDAziofKpkZEH6uEtiaqFuNrHGq1fCmA6MITCW1tBStMNESGW090voP7bXQv7qWi8d0SSvqOyAnTcMBaPU/Qheofh3NJLT4O/4jmfwvi5eBv+wrQteXz8niL/saGaT226oBtsJ9RJmue+oMn0Q0iBEeoCS34u7du7sPavA81ZZvnZS33GQuX6/Mip3dktojvH379sLVKf6+kYDM6snszh4GHufWSQJ6ayxNgOVkkzOSxHZoY+OfkY1nuyew9QpshRcAkq93FPvuZIJQufNYQMUns0CPJwFOj/tHKhzrimj0W0cCLb8ro1dY4cvzuZKIXX8ilhecOWhcv/otGQkhYCTAHNkWKJqDLTJ+OM2BT8NyTf/NQmk3DnsNdhHZI1Rlk1v++1a4vZiHY+Yb3DgsUs0P4unXrJ1eZds5UqHXYucrV+xrnE+SqJT9FTzFdhtaVsn4pSgmmGU39YUtq8+kqutKJhotTPJ9TMaSu3EM2uJOW7Kzx9nNUYsk5L7aEyTmJQSqrc+znhx0CWoyrY3Abu2qjkcNK710hM1uF2i5TK0w7RFqkkBfTjugCgOfsqvtq7zVmoGvHRwEn8byOmDny8j2EONI31Wv0m5BqrXtrJ0lf/w6gMio3EAKW7csa771bLFPxuG9bmlqGb7bxZoe2XUnlymfDNnN8SoHdsxK5qQ2O3s8qgU0Vo/NIRrzSAWtENUBGT/99JMGHuXTqf7UEcb6V9cPHz7UgLMcUq0x1cak5hSKwCcJ0DScBHjJ43SBLsFeMlP85VXaY9ZX+Mu+MQxS+wVqgKjOvI/u5HVtI8Mni3Pm8UGM8Bgi+Vm7GxWUstyQJIeWLgdedDZBi7aqj84dA57kKeW+Oyc4ZaT26KoqKElJ201EC2Dc94fCpTBWUOFEEt61VAgJsyOpvgnQOwroNwAn8NTuLeN8HE3DLkljBPS4BKU5WbfQXccGHT6CSv1DdT5//Pjx119/6RgFzXfrWrvUWuw3LikdCGEO2gjN2LNaeiXG9A9H283xqgnowyXiQQhcTmDMMWeaA6Ph0RwYQU3R6L9F4QpE3jU89hoE6Pm3arPJgN93lXM9rFvk20m+64DGz2TKiM0Zes09u3OkgmVv+WqZs24GWM2x9cDDqJMXvNicYlSRVTEV2wZpmdTMVP8m12axBLUa2DLReGYENmFZLpxcFCjL8iwZYfku1PLM4CXzYnucllkTcoBAVfW5m4k5UBAegcAuAe1d0bd3wtFyfzwknLt/d1cSdTO008Z/5MLrXmuSgLdyYWNn6YVeYgxVmYEjgIPgUGxdZOr0Gjd/as3ElmD1hFdl21k7S8atrYeXy+zq1HiqnT+Zupvm4Qh4r3Z0OLB2Vqsxx6lkVos/bKCxyp34GGdimoO5650tS9Q0CrlvakN1dEJY+3L0ND1/584dVQ4cWrq0gUFCaBqaUDRdoCbUdFJI/OVdgOPUV+Hm24EawV8ep/ZjZNgZdm0X4xjhMfKqiIxVlnYBCeaxXKantPR/5tbpdONiTcMZySt81n4w9O7sYYWl60AkI3atpcnXGZgwxnZQq51S7MAqBiwCvaOA0mPfzUBS/q2eJlv9clV7jR6XqvE7e5Ylo8sUZiFa2q3Frrmby1mmtf1UJ5wV1Bal4PpZKBEHAl0SKDawYNmglG+NFs2B0XppDoygXDT6bw7FmQv2GpyhN3u2NptkcGOmoO5/4ul3r+ICBdw5UiGTkRUo2FVZBCriq0SKytc4XRSV5lbkKOuqTbB8rtQWrsrDjd/TLqnHOolZhk0leZKh6lgC+pLe7iNl9jjtikEEC4GSr5uxPmfDgEVxxDlGYPfYSCV7SdW6WhyLJCpRDa9MxzVJoC9nOfxoVbPnA+tc/1ShGUyoaxMsYFTnbWNKIdZCYuMb5TQedeePmRpTLhytNhNS8TPV/PoSiIWtsUdnSWoZx76AxijtMgt7CN6rnRUOrJ3VMuY4lcyy7IOHGLe4TJSaPkdgS9FqzmLPolUbVP5o0S35o8J1mL26RnLforqC8jjUT7vqIPyoAhI5LQGahrQ886VGFygf23wpx/q/sfGNkuMvG0H50YyuKP6yoOX2l8ep/QI9N0aG/dez/PU4RniYrfymV69eWR5/+PChJdpqHNU2M13Ida3nHPBVmWsO1I4RY2OnEXV95LnmsvQnm/ZvGBfAFPDmYseIYuP3pz5KlJDAUL2jWGcwNr5RL904j8byJo8Wq5fY+EaBu9GjZcmokcng0ZiDNhrAzN3YesqyuG7r2cPhltfB2IE8LAMPQqBXAgW8KofO6IZnGnOmOXCKCF/QHIT5hO9aGqxwCsPeZa9BJtXXYJNDDW5k0uO1ycZ67rHxjaXrxtM3lnfwaDtHKliO6VolGKiPVuN3E3i44Mbue25QlwxDWAr1+PFjS7RicVo/OyMtKK0AtqwXV6PV6PLoVLjkfhvX4ujbEakyjUpnd9rVouioHImcj0CF9Tk1Zz51D56yjo3c7YCpo2V0cgrAlCSWjp+xycgqcMc1SUAFMqdihyLP1Dfz8A/7YrNkT/6s0AymEg3oIOx21Wa6jo0/ezzwc2arqzE/f/68Gl5PYIW2namzZOzD565zLGYj8zBKe9iQ8F7t6HBg7axWY45TyawWf+TAqHqshmnF5Mr68OFDbJr5Oi2xkkTFlyt6//795fkRavLevn2rvtCPHz/UuOtCP2dllNOhZzlVIQp4B5FpGppQIl2gJtS0FHJWzS4jzEJi488eD/y0OD74ywGAW7fwl0Umqp+5RXIrfKjaj5HhLTO4NnwoIzyD+sWLF5ZWTH7KsWkO7TCfHcegpi33kS5ngDTxrH3fiPHIjCZK3YSQlmX0KogajgIDOHY7KSZSE0pEyCQEhuodWZpRn2psfP/Z8HUfzmO4jPnuxuolNr5d8g70mA+OHWMfMZmDNuoR188IimgQ6I/AIHNkNAdG06U5MIJajUb/bRWLJZC9BhZKB+JUYpNDDW4cUFP9j8QaUmx8O4EOPH17YQePuXOkwuB0ShY/9+4FY1kKzAM5SexFzlfZOWFiL3a3bsYm2HR840Rjhf5wYez2zbFXnT1x9+7dXSasmdhFVEmECutzas5KbKM/MSznldbWl7DIU8PCqWFrEjXZl3wLKDCmc+GbW6EZiIblJSoMrUAzF7WiTsM6+XRnGTMqAOSkivPxWQpmdH4zQdP3zZYiLUMsal0+ZQ8xVnFGae35zmLivc6ABH7iwAbgWG6NU8lYaIwTJ2qHvGUQpkV0B77PU2HXbpe8vtG6+o2R58+faw+SNi9Ng3u3bt3ShX5qPE0baGetoQqu9SK7eRGhGwI0DU2oki5QE2paCom/vGRyJmSc+srogY7gL1P7uVeGkWGHovAFRmgHrmPsZp7F6rNCqlXCq7cCgbPzFJRR/ScBBYpTyS17R0UNU9TAQiUFbFQM+ePGEYwyoxbqgNkzqmESuVG9I/YBAp31jux1slgx2XrAYMo8gh4TcmZBbyqYzEEbSeL6GUER7UICFo/7QvHazXqQMWeaA6OJ0hwYQa1Go/+2isUSyF4DC6UDcZqwyc4GNw6oqf5H8PTr11F/Eu4cqXDYMcj0sYj6FXC44IdRJ2Rin55JmKklqcKCGbe7WCQfIY5WCRu/i1JYjxXCN85rXrikXt/H2+VmVPduOkTISqDO1+1wE5mVFYm3TkD73pcfBV0WqraXwiKPNtYeWO62LPvhEIuQhxM//GCqmmS3yXvy5En5UxVm67O1/+owqFQP1mkGKl1hwSpxELQfzz7+qI8hpzKDZTozW11GUEiqt3U18fOBhU3IKHAmaJaG0ijhmWjG9yirtHivURrEgY3CNYs8VCUzK/vgP6PGTOq0k/MajIIwZae+9/l8S6YgT211QYzOU9BRC6uS6FQF+SCz45P0075eZDVZAhsiUOcrn6n/2ZBelqLSBVoyaSIEfzmhmoaqr7J6oHal1OAvD1X7MTJsN86SMYcywpNgNXFgdLt0DFzU/vzHjx/PKkZlVMM8xUlilz/+66+/WkbUJzlXnc3Li9ClAHZ/vNiohfHAFM0TaZChS6VQqKsIDNU7wnm8yszS5oseE/Is1swllLnCpJiDtisF18/OipgQ6InAIGPONAd2o6U5sLNaxqT/tmRiCWGvgYXSsTiV2ORQgxvHNFX5U3j6lSuoS/F2jlQwTuEv0cxWBy4j9BrSdMHr9FhkKtUK1qsZR5XLcl7XlGDJIwajilAmsj5GZ6wfLjR4y2kOxiUaZaiSyxaBC61oSyTCIZCJgHFwbddVziTeVrJGeeyN7FZGZ8L7rkksTZ4Gel68eHGGYeyzytGds2bfOR+bS1T8as2gWsGi8B6IrLFdi/Wqbry8723s+h6AkOSRoUxothJ6C6Crf7YilAk3SntMGHvDevkbdKyACZ/CgT0Jc6hK5iSrzh6PGjPp0k5Ue8TqVBza2qKjMmpj0rKY6qStnqeg715q/8zWVo2t8GX6hLROoMtXvnWlLOWnC7Rk0lAI/nIqZQ1VXxk90O795dFqP8vYGiPDqaoUYzqjGaERSyCaFhcaT9SVMcslCSTlbsmdubm5cT91od3dysgP4fowAfsntjSwYFTZYWF4cCJgnGJW5GK9Iw2PqHMSbqdkS+VPhMdmuicQtrqp+D31jnAe+zBp9JhEjzr1qa3B+SSlzpEIc9BGqrh+RlBEg0B/BIp5Vdeiozkw8qc5MIJajUb/bRWLJdA4EGRc22/JMUkcozz2+ieJVH4i9djkaIMbvha6ucbT70aVrRRk50iFw0sEjEsQWsFkl/PwV33sp5LbhYmNaWlFYtNMEp+Z2iQYMyViXPhbrXVlwrJMdrYEYRnBhRj7vi5+wgut8N5NbdjqfZdMVRHqfOMq31pZlQYRxkhAB7t+/frVErmGjpYvp7FvoypXZfQfLHndd01ibG010qTGUcO4ZchrulpL5T5//vzXX39VsiKqTjOQOowvURnFFc5FHxYLnLghF16raXOfBnJ4oKAwq0B2ddp2352lGswG7zXwUsxu4cDOgMT+pJKJJdZN/KgjFbo8vcVeezil2zeWuEcuvFB3XSvIVwXYmoPXIqHAYFrg1mouBLZLgKahCd3ZKzHjqEKOUjOGH6CKvxyAY79FfWVnlSrm5f7yaLWfsQ5nZDiVhVvSGc0ILUx24+gb9YFRYve4PA6Lz6VJkJcvX7qndPH8+fPHjx/7IVyfIWBRlkvfOIbp4nNxgID6jcbR+MLrwjVRKNl0oMlsx5F6C7IiTSC+e/fuQHl5BAJhAgP2jnAewybRyl30eF5TdY4AnC9X+RSM/TeA4/qVN05yhEAlBOqsAI1eoZ0hzYGRFc2BEdRqtDrfplVRqwpkr0E+ddRjkwMObuRT64Up4+lfCH/ArHeOVDBWK0twh08WWCbVVsjhRZCWVVC5URxWd1bBatsDmbWwzSVu3+w3m/BrrqTnBdaspzGRa21+N3cNIvBhBKMqL4xWZ31+IRCy7pWAcXBNq0wqPFjduFLWONKaQ8V91yT2tYDq3j98+FAb3uzdnpPq0GEBNbgGUynqNIPd7spJFdT/uKxRK+e0FlYopspE/6q/rY18slitpq2/CJdLWKdtX44lqwC3b9/Omv5u4vZqHO9VMHFgdy0qHIFKJsyn17ua17EXrZ5pRbvMlpj22sOlZu+Zu0cuvNAuo9XlNeqMrZ6Roa0Ou+cAXniO3oUkB8yapqEJpdsrsWvd0t3cRx7Dx18+/65RX51nGJvC5f7yaLWfvf85+MhwrCWfiT+aEZ5h5T+rVm+3V6D4mkp7/fq1/+DsWi7J7OQ4DY6FH5mlwM9dApr0MU4LKin7G7GbLxG2CNinXy8ZwFFTpYNOfvz4obWXOoRd/2qJjl75kU8b31Il4UkIjNk7wnlMYjyXJ4IeT6qAEYCTAKfHZYfGdJiDtnd0LZ6OEfuBaLu5jzz6eoAnj0BABEZocWgO7KZOc2BntYw5wtu0LPX5EPYanGe4lUI9Njnm4MaWXpoOx9NvWn1tCb9zpMKuZ7hV2sMnC2wl2Er4sYIf5pwWS4W7DVXASuCkRd1NavaJxnp6S5fA16r61fXWq8JcOw9qeeO0hW9VcgLrIVBnfV4PHyTphoBxcM1Ss5VnYpTKOJSTQ/7ua5KojwLpg8NaUygmWkc41JanOs3A+PrkeC/qSVM9Ru3QkzVqIZ3W1elfLbB78eJFnSqrh5uTBFAOhbuwOyzukaiLy0/exHu16wsH1s5qKyaVzBaZvsPVY7QXsMuVc+qZxLYmls+l2qnmjqkCbrUmWwrdiu+LevkuSl8YrvMRoGnIxzZVynSBUpG8PB385ZMqoL5aAozt4SxTCIdc6y+PWfsxMhy2ycJ3xzTCVJA/ffpkSUpnw4nzVkzNffgVnYbfjbNvWwkSvkpgy21cRtbBfEPNQy0JFAixG/m1K53UMdN5HHTPCpgEWYzZO8J57MPy0eMZPV5yctAZget81jILMEl+bb/icnq4fperAAEgcCGBEZwamgOjgdEcGEFtRaP/tkUmHG4cCKpzWbJRqqv2GlRlk2MOboSNv9G7ePqNKq45sXeOVDjchT12skBz+JYC+3ONy7tbIcZ2buvxJOE1yLBakGoFW5V2tED7YvGqekvl1WQHZf86QaZSWAQYtobPxDx5slSbyZGSYJ0EtJxo92ufk+R1blAxvqqqcgML3fKpxihePgEKpKxFhLG5qKuvp+7cuaMFTE+fPtUOdu1jj02kofjVmkG1gjWk3MFFHc2ELD38EUzC7pQN7r3KGOysLrcuiwDlHdjRKpkRKhBjGe3vjhK0b6Uw5l5DtANztG0dqfDmzZstzqtLIeUs7DqtqscOT8FsCUN4hQRoGipUylIkezVu6YEs008YYhGgfBcoYQFJ6kICo9VXlrfpQnWUyXrM2o+R4TLWZcxlTCM0wtmNpqkK44JgOaGr0xn6eNfMbdExDTgpu+QPRIgaB7C/Fwck4ZGo/RuMFWMwgxCgdzSIoikmBGYERhsEmBU/1U97z23wfoUd1OXDNRYBGH1N9QaRzggEBmlu7LUczYHR7C21sTGpY9EsApRvDgZ5oY6pbOsp9hpskUkSXpVNMriRRKckAoFxCOwcqSAQx/ptx04WaJ376hykpVA1NCSWbp+lLMnjVCvYYXUnR3RVgtpGaM+6zu2sdvlPxrS7ypfXBhYBxqzhT9pAycerrTZLQiCvEQg0VLWuqsPeMn7+/Hk1hayBI9QkOsUwagWbD1yDoTpa+OHDh9LjdLzCu3fv+vtqULVmUK1gOAj+a6LraoFUa0IzgKl+Gluca7+K6Qpr8UdcZPsF3qudlWI21MuyGEx5B3a0SibKuvqObH93xOHBgwf90bB/fGMqu15h9ckb4hAo4KpnYWlb9T3Yhggg6mECNA2H0ZV80F6NW3ogWSW3CFC+C5S1yP0ljr9ciU7xl6WIMWs/RoYreQcnMcY0woQq0JkIlrPq1DdYeh+a15gdjacDGjTlkVA8knIEVt1Gd3d2YX8vZg/y00IgauJ19QhFSy7EgUBbBOgdVauvap3HaonVKVi1eqTjd95gmIO2M7R3cS2Dn/Z8D8S0CMDo6wGwPDIsgRHmyGgO7OZNc2BntRqT/tsqlnBgQ1a3WhDjTJaejRryWs3rQGBVNsngxgEN8shhAtV6+odLNOCD+0cqWJzDJbjyRy4tZSgfcrjUx86tSFtAe1ubNt/d1KoVbFfy7iPY+5dCMfinDOw91MsN3iLA4bqu+5eikgJalFiJqIgBgTME7M1QncOydqnsJT3Dc/bsIDXJ27dvZwU/8HM6XuHZs2d37tz56aefNCjz4sWLjx8/duAtV2sG1Qp2wH545BICo5mQccAh96y/MX2jtLGWE9WYDu69ii0ObKyBzeKPVsnMij/sT33h0F72THWdXYAcMUUgdrzIsu0nh6jH0nz9+nXgQXkBy7uWyePnz58vHySkPwI0DU3olC5QE2pCyNwERquvjL0yoz97WDvG9I3SxooxbO3HyHCsqeSLP6wRJkSqkxEsVYTGxzR54fKVE6d5DfdTF3JPdECDH8J1QgIWD9FlFzWY6Z7iwkggCi9jxUaqROuAAL2jDpRIESAQRcDSgYxKcMzI9Cvsesf1s7MiJgQ6IzDCmDPNgd1oaQ7srJYx6b8tmVhC7G+ofVW/Jd9UcexS2UuaSrYKbZLBjVTKJR0IjEAg15EKYtfBJqJYC7B8eGo1zWPnVqwm1V+gvRPQX9krL5G91zW4heub1cblUNL45awsb9zhuq5yk0Y8CECgLQJfv341ClznsKxdKnuDawRCNEdAK9hevXrlfia5kGW+efNGn3uSirXQSt8f1iLFqC12ScToOxFLd6VvApQOAlEEjN/Ryt3JN+6zzeQQ2RvTTAJEqezayDiw1/In93YJ2OsZlTHq05StMHn//n2sqG0dqaCPtW4VMDBPHLil1OSMRG2q2RKAcAhA4DwBukDnGZICBFokgL88cu3HyHAl7+zIRphWBQGHxc9IkxfThxO1mmvmmcp5CR8k56fD9TEC9oFHLS/R23EsF57aJWAfw7GrbDdTIkCgfgL0jurXERJCIC0B+5qltPl2lhr9CqNCcf2MoIgGAQg0SoDmwKg4mgMjqK1o9N+2yITD2WsQ5nPmboU2yeDGGYXyLARGI7B/pMJsIs0OyLhc3p5g/TEPF1lbrS4vHRuTLldBcwLY+5eDW1dUzXA5qwq7ts29GpcLfLkVbRHIvU9vK1/CuySgxV722rXOl8K+CueShVN1QpMxJ69JdN7BYX9n9+WS7jRirkWKWp+t4xX0faePHz82dPBctWawS54IEAgTqNa2k1dxEwdjLWc/Bi6Md+uusXQ6kmYrhTPheK92evYultK8/G2q04G9HMuWuo2v4dbjhIcJ2NdJKB1jzRzOsba7sUcq6POnDX3pUX34QFMS2I0Z2NckAv4XYmtTKPKkJUDTkJZnjtToAuWgSpotEhitvjL2yjr2lwev/RgZrqGaGtwIE6pAS0U/ffpkSVCDb1q/rgrQr9xU/0d5tZaMiLMkED50bxY/4ITOYvIzioAcfN/4w8/aJ3PD6XAXAq0QoHfUiqaQEwJJCFQ7ApCkdMUSsffZBgeO61fMJskIAhUSqLYCTLh8gubAaHg0B0ZQW9GqfZu2BK4hnL0GWbVQp00yuJFV6SQOgZ4I/He3MIEVgeFnP3/+fO/evXCczu7aO8R+waOmzfwHuYbAhQSiDsUffKIxygOsc0PIzNLsc8yzB/kJAQhAIBUB9TPtSdVZtUYNJagp0Xo4e5GJGUVAH2XSAWe51wuq9bz5359k02pFfZJXJyxEyUlkCGQioI69Khn9yUo1XeT/q8ApU7p/meCXSVYjM2p0LEqUMeRrbiwCCEiOcSS81yhLcy++5ak6e1kzyY22N3uKnxCIJRDVmazhdN3YAobjv3v3Lhxheffly5fLwGpDwvoNDO+rYZX3qs6/P3Gg+K9everPDKpVH4JBwEKALpCF0oBx8Je7Vzr+MrUfI8OXv+YYYUIVyMXQwW064jmcpsZJ7ty5M4sjl6ehM+9mwjf0M2rZTNTb0RCEy0WNAhs1mXt50RAAAkkI0Ds6hhHn8Ri32p4aTY9NzPHVZiQzeZiDngEJ/IzqgzVhnExAB9TNLQiMRoDmwK5xmgM7q9WYTTSRq5JfGMheg6zwq7VJBjey6r2txEfz9NvSzuXS7h+poJkzzetE9WCmUvnLBC8vZxkBolpcJ9LhQytcClxAoDyBqBc8am64fFly5xjFSgvK619TzsxxbpshfQhAYJdAVNe0g1orqry79IiwJFBmAMXlq+WJ+pNlaifV06dPXTgXEChAQCfvym+VBaqPqrqF6qUA8xqy0NfnLB8Pl1VkOlLBOIP46NGjHLiiPLLBvVfxj8KFA5vDYkmzRQJfvnyxix3Yfm9PpLaYllbGl1lHDLS1XefDhw++/LPr8AeutVdTFjL1wfSg5gLaKvussPyEQK8E6AL1qtmocuEvR+HqJjL+sl2VvTqAjAzbbSBHTJrgtFRfv349DfxGJfv27dsch5xGyTBI5KiBx2PLzwYheaaYUXMiUSo7IxXPQqAqAvSOdtWB87iLqIkI6LGDlVSXW1qUOzN4vyKKVa/jD5dbLAJAAAKZCERVcTQHdi3QHCxZ0X9bMtkNiRoI6oBwVHl36e1GqJkYgxu76usyAp5+l2rNV6j/WJIOLwrcSmHACZ6oPrHjdgyve5wLCFxCIKq/Ve0BVGXQRbEqI9LJXAZX6El6PA4BCCQh0F/VGsZyrJMZTpO7MwIaQCncLdeZ5c+ePdPu5Y8fP86E4ScEkhOQhev8DtmbOnIPHz7Ux8q0uHa0ujQ51YYS1M5Vi7T5hnFkbxYBNB9miRYbJ8rUcXaicMXq4pL46PQS7KNlaqzlJiyF+5wFdKFzc2IdFp0sVkCwhFmEVWw5kEjHKOibsfrjPIWEeiEpCCQkQBcoIczmksJfbk5laQXGX07L8/LUjjmAjAxfqDia4OTw5bxErWTVCaec+5xcC1sJRtVR/b0dW1gKh0eNgUeprHBByA4CWQnQO1rFi/O4iqW5QPToVEYz51AcvojqsA0OPIrVYY2UfHBwhZZETb3uC+UAACAASURBVF4QqJ9AVBU3eO0Rxap+1UvCwgotnF0TKtgVsj+rCxc5dulOOLXdu5XbJIMbuxrsJgKefjeqLFyQjEcqjNb8GD+6uFRwf+tol2UkpD8Co73gZzT4zz//nHm8wmcHPyWxQo0gEgQGJNBBMxQ1lNBBeZuwUjnVz58/LyyqlKuv4T1+/FiHIxbOmuxGIKADO2RdP/30k45R0Oejz1cmWo87/Y1Ar6cy6kNzlo+i39zcZCq1ZbxeXkamD+Kdt/xMWOpMFge2Tr0gVeUEwvvtZ8L3NxSsPsasjOGf2rjY1rECGvbXaWhbhbK0sFvPEg4BCNRDgC5QPbooJgn+cjHUlWc0uL9M7efsk5Fhh6LwBUaYHLi8rQ8fPhiTlTvDic9GVkmiRa2yYEgzCfNlIgEHfxmZEAiMTIDekdM+zqND0fQFemxafdUKT4fNrhpcPzsrYkIAAs0RoDmwq4zmwM6KmKkIdPCGstfgjDEwuHGGXv3P4unXr6PKJfyvRb5jCz01D6F9QW2tj7TQ2Ipj2SGwfFZzZuMgWhafkHYJRHk12nbVbkkLSy5WUR3f8uKpRXjx4kXhfMkOAhCAwIzAaOtdoprdGSt+RhF4/fq1WjqdcVDYxrSNWTvx9G0cyxduo0pE5DEJaOPfmzdvYvc3Tqzkomoprf6d/tQ11cXMaVVvUOmPybbdUut74DpZIyy/ZhEyDeNYNhvn+2J5VDOK9xo2ktldHNgZEH4OS8BSyzk4Dx48cNd9XMR2OcqfYnaSc3jY//79+yfT53EIQKA5AnSBmlOZLzD+sk+D64nAyP5ylA10X/sxMhxlD5dE7t4IU1GV16ma7eXLl7sJ1rwsYVf4FiPIhlsUuzOZGSvuTKEUJyuBwXtHOI9ZratY4ugxgJqeSQCO8Rb9CiOo2Gi4frHEiA8BCFxLgOYgE3+agyVY+m9LJrshhdeB78qTO0JUjXRemCZscvDBjfNarjAFPP0KldKoSKYjFbR9QnsqwmsHV8uvTUH9LRJdLakCVditW4HwR48eBe5yCwLVEhitf3lGEVGs9NWIcarNM1R5FgIQGJxAYbf/ctpRTcnl0rYugBpibSrWcsPYvWEnCy4t37lz59OnT/QETpIc/HGdq6rDDqI2doqYThKRZ6oNgfo24+AAOy6+6hYpetc25I88ffo0LQcNYu4e+axBp8ePH6fN16VGM+pQWC6icOHAWpASp3sCX758sZdR1Z09chMx3717F1VvaGNPc4eIhYf9+9NpE4aHkBBITiCqKqMLlJx/mQTxl8twbjEX/GWj1kao/RgZNhpDwmg0wQlh+knpSFwNA+6OBCqCVpTyNQUfXT3XUW9HPWLXLwlg69cRElZFYMzeEc5jVUZ4WBj0eBgdD9oJ0K/IxGqE8Qc7OmJCAAL1E6A5sOsoihXNgR0sMQME2GsQgDPOrTEHN7rUL55+l2q9sFD/MeatL7UaY/rRdqfo/MitXx84ckJFPga2dVbID4GhCIzWFx9KuRQWAhC4ikDU4NpVQpJvuwR0opz2hv3111/ljz/TN+Q/fvzYLjokv5CA9nNq7E8mZHTDdUasvhGtLYI/fvzQSJN20XOewoXqK5O1drHuZpTjNBnLN/Fy5LtbWCKsEsCBXcVCIAQCBIwt75SCTrcJJNXiLZ3lZBf7l19+aXGvTnjYX4dS2QkQEwIQqJYAXaBqVZNEMPzlJBj7TmRYf5nab2nYjAwvmWQNwQjz4dW6c8tXwjRwF3VQYD6BR0j59u3bIxSz8jJGVTuorHJtIl4ZAkP1jnAeyxhV7lzQY27CpA+BAwSi+mAH0ucRCEAAAhBoggDNQRNq6kxI9hp0ptDDxRlqcOMwpZofxNOvWTvtymY9UuHYbqKoFaXtQpwkP1BYrSJl10rreh9W/iivZvCJxsGLP+w7QsEhAIGsBKKaoaySlEl8tPKWobqbiz6fq9MNBF+LqtVv342fKoLOXNP+9lSpkc4IBL59+/b48WNt5zP6pPLuP3369O+//+oTZDikI1iIK6PUvbtLRLtG01ZBsrSbmxsnw+qFTvfIaopRzSjuGwRWrZRACAQIGNvfKYXOjlRQb/nvv/8OwJndevv27SykiZ86giogZ0lPISAGtyAAgZME6AKdBFjt4/jL1aqmNsGG9Zep/bZMkZHhLTLJwzHC5EhdglokanRX5ahqBM89yAUEIAABCEBgSaD73hHO41LpLYagxxa11rTMzEHb1YfrZ2dFTAhAoDkCNAd2ldEc2FkRMxWBqDc0VaYXpjNaeWNRdz+4EQukifh4+k2oqVEhrUcqqO64e/dubCHDX3CKTa3m+Me2HBw7qKJmDsgGAQgsCVi+/7B8ihAIQAACEAgQYHAtAIdbaQlo3aE+pSuf/K+//tJW5DK74B4+fMiHodLqsePUdCzCnTt3dresTwTkgcqStfvxwYMHHTOhaAECqtB2x3aePXsWSCH21u4hDpJHZhybLPHzEcCBzceWlHslYNyjMhW/syZYnzO1q1Ud6RaLr51FgQ8XqM6Uv2CHQEwIQKBaAnSBqlXNGcHwl8/QG/DZMf1lar+wqTMyHOaT5C5GmATjViI6L0YnmW7ddeFyecpMfLgcuYBAKwRYht6KppCzGIFee0c4j8VMKGtG6DErXhKHwEkCuH4nAfI4BCAAgT4I0Bz0oce2SsFeg7b0VUbaXgc3ytArnAuefmHgo2VnPVJBXPS51AN0jp01cCCjax+JWjvrRD2G1D3OBQQuJBDVv2Si0a6pwCpteyLEhAAEIACBzghENbudlb2e4uiMOS2tlnfz4/9l716vs9b1fY8f1tgFhJSQrApISiBUAJQQUgFQQqCCJCVAKiApgaSCSUqAdMD57eUxvLR9kf+yLVmSv7yY07FlW/pI1sUXPX//6odq9Sbi5GfJSyLPSGGJ3k721UwfeinW+CmjXoptJlNQSd6JD8kcE9DtC//vaev3xjXvxtjuQetVZ379+tWzi56Wzbud4jlmf1NQM8rotQ/oWcMA1oPDpp0IBE2DFbX3mB5cjYWaDPt5r66u7IHzCamevycyp6ennq1sQgCBWgXoAuWfs4yX88+jPGO4w/FyUEbsufbjznBQUYkXeM+FcJ6qZoi7ubmx7Ksfy9HjD0tIwiwR4MbjEr219g26V7zWSTkOAvUJVNM7YvBYR+EkH+vIxxJTEdSvoCtoz2KGfnYrQiKAQA4CNAeRcoHmIBIsh61bIKhGqpvCkrpqbm5YEltcGEb6xWVZiREOmFLh/Px8RgqNv5Y548hZ7TLjGwB9w6APYLJKBZFBwC7ARHF2K/qmditCIoAAAkaBCpqhoKdlFaTXmLOlBFM3XnMf6gs6Ta+gz9T1eZjGSut+I6fv0z58+FAKCPFML3B9ff3vf/9br7pOnloVyLdv3/RlO5MpTFrtJIDm2f3x44e/ZVGdpleuF4LotuabN288B1EcdC9F8fGEWWWTP7GrnKKmgzCArSk3SUsCgaB7wpX97KdxXqcmFzQfWaFdEX93a90hQIISyykQQGBMgC7QmEyJ6xkvl5hrmcR5h+Nlar8ZZY87wzPQPLtQCD04yzdp4mb72+eaF3WtWVaXx7zWI9izQwLc0oxUDIJgg7IsUoQ5LAL5C5TbO2LwmH/pssSQfLQoESaSQFC/IlIcSjksQ79Scop4IoDADAGaAzsazYHdipBrCVRwhfKtwVqFwX+ccm9u+NNV6FZG+oVmXHHR/h97jPUagd77DHpPVAcPDW+PTz4h9aWB/93KwajOm6Ji8FCsRCC9QNCoZucPGoP64kG93vT5zhkRQACBTARohjLJCKIhAX0b5n4epnkW9Eu2Gh1oHBT0s719TP1+1Nu3b8/OzvqbWLNzAf1imN5wtSDoMz8VxQSfrFsiQ5h8BFRrqabSfAdj1ZRGcM39n9mFR5Xh5A93q3DqZnQCFroNQcgMYIO4CIxA0K3vmqZU0OOrsUakXyrUIdF8ZP31RaxRi+mJ52Rj59mXTQggkJUAXaCssmNJZBgvL9FjXwnsbbxM7bew2P/vfeHj4/Yg3BluKewLFEK7VWhItYlBI1YdX1MwaAppt1SHnpTwKwoE3dJc8bzVHwrY6rOYBG4r8J/OURm9IwaP2xaVtc5OPq4lyXHmCQT1K3iD2o7MG9R2K0IigEAOAjQH9lzgTqDdipBrCXCFriW5q+MUdHOjynxhpF9ltuaZqH8FRUs/JxUUXoH1buXy3zYMPWni8KFPIpvo6TpPHE9Oh8CKAkGjmhXPW+Khgt6u3vnN0xLzlzgjgMAmAhU0Q0EV/tHR0SbOnHSGgD4P/vDhg74x08+z6znft2/fNIaaXWL1CuOMOLBL3QIqYMb5FDSLn97knv1JfN2MpG7y3WhNDaOBzLz7OfpFO/8gSLWi3s9OM5+C8np2JbzPcuLPu45JUH+msy9/IlCHQNBt4Zqmyvr8+bM9B9UltgfOLaR/JmXNFpFbhIkPAgjME6ALNM8tt70YL+eWI4XGZ1fjZWq/dUspd4ZneFIIZ6BZdrm7u+vcQzY+ZtIcrJbjE2aegH1qQh3fmGXzYrLnvYJg+Zxvz0WFtK8ikG3viMHjKvm7+UHIx82zgAjwDNpeBhj62a0IiQACxQnQHNizjObAbkXItQQquEKD3s0LuvG1FnL1x8n25kaV8oz0q8zWbBMVNqWC3vucUcnq51WzTf8qEZvxVuiMySlWiSoHQWAtgaBRzVonLfQ4QdVm0HP0QkGINgIIILBcIKgZyvN9l6BYBTUly3k5wloC+pT93bt3+klefZOsn7fV9+2hR9btMM3OELoX4SsWUIkyjq9V3ig8FZeE5UnTzcfJoYcCqAHS/Aj206m605H908Ho61MdefIbFftJJ0MGdRsmj1Z9gKBex2Qpqp6LBO5cQFMX2QVq+vZeMwXbn9peXV2lrPPtOWIJqXbNX9GVmzRL8gmDwK4E6AJVkN2MlyvIxEySsKvxMrVfvFLHnWGjLYXQCBUUTNM9d2ZG0KvDekJxeXk5eRyNgFQNTgYjwDwB/wCzc8ygq6OzL396BIJgg7LMc1I2IYCABPLpHTF4rKNAko915GPpqeAZtD0H6YPZrQiJAALFCdAc2LOM5sBuRci1BIKu0KC3+teK4eRxgmIVdJVNnpoAfYF8bm7041bBGkb6FWRiWUkIm1JBabM8ZusQGD/56OxV0J+3t7ehsZ3xPVXoKQiPQFSBoP7Wzh80BlkF9XqjZjEHRwCBagReOP+qeREqqGrNsxmyf4Okohh0W6eaoltZQjRRpb5vV0MfOrda57ekKmMhOUEC+nzROPZkPoUg2B0G1u/UuTdqVGDGpmRWa6X5EVSDTU6soI9OVUTVQLtH7tvqnpK+QNbN5f6meGsq6DbEw+kfOYiLAWwfkDW7Eri/v7en9/Xr1/bAOYfUxzn2Durbt2+LHoTqoyNPXtQ0TYYnmWxCoCAB5wbYi9DKhy5QQRk9GFXGy4MsrJwhwHjZg8YA0IPj38SdYY8PTbAHZ/amznwKOo5Gr7odp+bSMjLVzT3m6p2N798x6HklQ04/5uytQdVOUJbNjhI7ZiWwZFyZVUIyj8yGvSMGj5mXDWP0yEcjFMFiC9CvsAsHWXH/wQ47IyS9nRlo7IKAXyCoitv5MDPIiubAX/DYahQIKnV5XqF8a2DM6/TBNry5kT6xnTPG6FIy0u8gb/5njFzOLVHBUypo2o+xV+3H0qamRa9ajm0tff2Mp4l6l5QfsCo934l/UP9y56Ma9ZbsBSao12s/LCERQACBygSCXiTKs2oNahyDmt3K8jpqcvQBcNTj9w+u1xa/fPmi3NeIoL91cI0GU0E/gDx4EFZWIKAP2o2fL+q92Bmj1AqISIJd4OLiog2s6kgFRlWNp156fHzUxAq6R3Z2dqZKTKVRH5moatJ/ta/uZmrIc3h4qCLqaXPVduvDVAVuT51sIagZDWqgkyUh5YkYwKbU5lylC+xzSgW1CMaM00ME/zw7xuNsGEwtoOfszHznwWETAsUJ0AUqLsvcCDNedjVYXiiwt/Hynms/7gwvvFjW2n3PhXAtw85x9EJX593fb9++tc5atrzupcqQpxId2FX+7GSN/5hBtzT9h2KrK9BeDu7KsWXP7e6xXViPQLkCe+gdMXgst3y6MScfXQ2WtxUI6rDt/Bk0fbBtyypnRwCBqAI0B3ZemgO7FSHXEuBbg7UkSznOHm5ulJIXQfFkpB/EReC1BIKnVNCJP3/+HHr60t+e9KR3RtJmAHoiwCYENhHQB4GWx+1N3IKeDW+SnNgntXfHsYqdFxwfAQTqEAianSrP51JBb+EE3UysI4tjp0LDb30brA+A1aVJP/ubTqoI6OVFYzJnjDiMRyZYKQIqpcbPF9VFtxetUpJPPNcVUP3TDjraj12beklTHvh/qk4fD+uGhkqjfuxO35Hqv3rBWjMp+L841eNDFUu9h71Vc8boNbQIMYANFSP8bgWCplSo4/N7zaTjr/PdwtD8Dqq7prhltYyeONtrS89B2IQAAvkI2C/qtjudT+T3HBPGy3vO/dXTvsPxsgx3WPtxZ3j1a2fhAXdYCBeKeXbXkO329tYNcHl5qUkW2jW6S2YcyeoGYPrXT9t41roQ1I2s4zZCnllp/9wlKMvyTCyxQsAisJPeEYNHS2HIPwz5mH8e7SqGPIMOym6GfkFcBEYAgYIEaA6CMovmIIiLwMsF+NZguWEpR9jJzY1SsiMonoz0g7gIvKLAnCkV9KOC9k+pm7jW+hWQLl37W6QNhX74cauvCFYsNxwKAQn4P7ZxiXjQaLfK87tfNzdZRgABBDIRsN9cC5q8IFnq7BW+PaXJIl/BifQeYZMKFY+thip6kVHFwPLmFl/IV1DkFibBOJ+CzqLSokc1C0/H7nULuJM8atktMLpZcXd3p89HdeNiFQSNg378+KE7J+6r26scOfQg9hEZo1fZ2rns/ZnQLCM8AvkLBP1ip7r0bn2bf+oGY6j63P3d5sEw7cqrq6sK7oH77/zzfUub3SwgUIcAXaBC85HxcqEZl2e0GS/786WaASB3hv0ZnX4rTfBa5hqldoZs5+fnermrc3yN1NqroLPJ/VO3yOyNrLsjyx4B+41HPTmq4DaCh2LbTfZqR/FkbpFtM4uzpxFo24W6n5vb2zUetqYpePPOQj7Oc2OveAL2foW9Kxgvttse2W5Vzf2HbcE5e2UCXBeZZ6i9iqM5sFtR7DMv9gVFz/4GPt8aFJSt/aju5OZGP+EVrGGkX0EmFpqEOVMqKKmh3x2pddF7+YUaeaLdmeLdE7Ld1NbU7RoWEChUwD6qybN/mZI9yIqHsimzhnMhgEC5AvYRVJ431+y3R+2NSLm5mT7m7sdRM7r0a0VYr8Tp0+XJWRXUlaJ7sJZ5icfR/KluifUkQZ/Bn52deQKwCQEVJ7cBGpw6Qe9VK5haT30NO68N0qMI7asj6EZQJmXSnhBGr7pMgrhooahYditg/GHPxsd+WeXsaR+C6budDx8+5JwWY9zcRrO/y2Q3vr8LaxBAIGcBe13NID2ffGS8nE9eVBATxsuTmVhN7efeZ+PO8GS+JwhAE7wKsu7PdCR1g+76+nrw4JpnoRN4MJiGvV++fBncxMoZAkEzMw7etp1xUnYZFLCU/3ZHPcVrl1lAoFaBPfSOGDzWUXrJxzrysbJU2PsVPIMOsuIBdGVXCslZLkAdstww6hGCqrioMcn/4EFWNAf5Z2gRMbS/6MK3BkVk6Fgk93BzYyztRa9npF909pUe+f+ZlwD9wKCewLmVzuRxvn79msmb9JNRtQcInR/h48ePx8fH9uMTEoGcBeyjGqVCo5o9z6Mf9LN1el27gt/xy7noEjcEEKhDwN4MBXVZk+H4P85xo2FPqbsXy3YB5cWGHRV1kPQT7uoq+B9+6OXFzX/j3U5KyHUF3N9I9B85dHzqPxpbqxTQT+u06dJdHc8NCtVO+hq2+SBW7/uqqtTLo2pStaDnB22VdXBwcHh4qG9Km39qs/IcywQ1phs2Cm3ubLvAAHZbf85eisDeplTQJzfGgZWq3LHvdjLJ3F+/fin71KK1zdlgxCaflxs7aWorVa/SmR9EZiUCWQnQBcoqO4yRMVbFOhrjZSPpnoPtdry889qPO8M5XPU7L4RrZYHeDHYHOLpT5x+0qtJTGHeXwZioqdUtxPpe9BpMbOyV/hzpnD3oZmZnX/6cFAji1c0QLoFJUgLUJFBr74jBYx2llHysIx8rS0VQv2Lnz6AZ+lVW+ElOYoHJp5aJ48PpOgI0Bx0Qz580Bx4cNkUSsF+hxldiIsVz7LAap49t6qy3p7SzY31/1npzo76cUooY6VeZraUkauaUCkrezc1NUJ9Gz4f0Fn6e79bPyy29Gzr5iNE9st6etF/t7o4sI5CngD6/0YN2Yy9NwWq6/ENzRN8jqZNqfEyuT5X2bBVqS3gEENitQFBVmdtzKcXH3o3kTZ0EhVxt9IbfOKlPpbGVfzJUY48rgRWnSCygUacx9/W7VZ7P4xNHO+h0d3d37f1ojZqbb/iDjkBgu4D764v2Wzpqc/Vvw3rSnsCxkIxex2QG1zOAHWRhJQIdAeNNnmYve5XbOUsmf6qx1nTJlsjoVqECW0JuFUbzKSg77MMxTzzVh/ds7WzSVMv8vmvHhD8RyE2ALlBuOTIZH8bLk0QECBLY7XiZ2o87w0FXSozAFMLlqpoCrzNE1TzOgvUcWVu1i2WsqicXukHtP5rnRGxqBTp51K4fXODJ4CDLWitVnu1vOinjdImtdWqOg0ARAir2Gz4PivHcnMFjEQVvMpLk4yQRATYR4Bm0nV19MN6gtnMREoGOwCpPNjvH5M8VBWgO7Jg0B3YrQq4loJce7YfiWwO7VeYh67u5kTn4vOgx0p/nxl5rCfxr9oHUtOibjaDdK5tQIDQ5+gkUHjQGFRgC5y9grwQ0TUD+yYkaw/Pzc+Px2y/KjOEJhgACCOxWwF615tYMGT+QVs7am9rdFoNVEh70KtsqZ+wcRC+m+KcIZbbpjth+/rR/qhc6Ps3HUB8tKPLNv4uLi3wiVl9MOt+46ifm6kujJ0X2JjW3boMnUfE22XtZDGDj5QJHzllAEwfbo6f6tuh7wpqDwD/5V0uhqZHyr0LV89/krSP7GLD1ZAEBBNIL0AVKb77kjIyXl+ixb0dg5+Plndd+3BnuXA6b/LnzQrjQ/Pv3750p8DSfgl7lnzys3vjSK0yTwTSA8j+8mDwCARoBe21jv42J7WwBe7WT/42O2QjsiMCYgL2+GjvCwvWrPzdn8LgwRzLZnXzMJCOIRl/A3nmjX2Hvg/EAul/SWLNzAd4bzL8A0BzY84jmwG5FyLUE7KUutw6b/T0Tey20lmrmx6nv5kbm4POix0h/nht7rSUwf0oFxcBefJvoqlbSK5hrRX3b4+jBZNDLl3p3lh/b3DbLOHsMAXv/kptc9jm8N+/AxSgqHBMBBBCIIWBvhuy3FWLEs39Me1VvT2P/LKyxC9hzxH7M0JD63VrPLkFDD89x2FSWgIbPxl60vmAMmk+3LAdiu5aA+5ObOubh4eFaRy7iOPYm1XjdFZHq2ZFkADubjh13IhDUeyz64xPNwf/mzRtjX1QsRU8eEbX0Wn79NWoEODgCCFgE6AJZlDIJw3g5k4yoJho7Hy/vvPYL6ttHKvPcGd55IVxSrvpT4GmWhLOzM+MxP336ZBmx6l6ZQhqPSbBBgc7cPYNh2pX225jtLiyECtiRdUukmhcdQ5UIv1uBynpHDB7rKMnkYx35WGsq7P0KnkEz9Kv1KiBdCQRye/c1QZKLOwXNgT3LaA7sVoRcS8B+heZW39pH6PY0rqWa+XHsdPESwqMfvy0jfb8PWxMILJpSQa9IXl1dBcVSvzwZFD7bwKEJ+fbtW7ZpIWIIzBbQ7xscHR1Zds9tyi5LnFcPY5z9S31xvbC++tkXHlBR0usXynH7UHbhGdkdAQQQmBTQ98PGZiiHsbGbHGOzqG+k7a++ucdnOVRAje/mb0Qprz3lmdmmQ/O0jvCdF/o9ibK8+erZPXST8bvK0MMSPrZAp/XZW8XC6DW0gDGADRUj/K4EgsYXiZvpdTNCkTc+M1YrU8QET+/fv1f9pqHWulCeo+lcenrNB0geIjYhkJUAXaCsssMTGcbLHhw2zRDY+XhZYnuu/bgzPOOSibHLngvhEk9NgefuLsbQoYdeZLKMj75+/apfnXHPxXKQgL3rwpPBINjZgfW6o34Yybi7PfuMB1wYTK/ufPnyRb/qdH19vfBQ7I7AoEBlvSP7JZz4Li4PWweL39hK8nFMhvU5CPAMOigXGPoFcRF4E4E8f5uEOVk2KQxBJ6U5COKiOQjiIvByAb41WG5Y3BEqu7lRnL8lwoz0LUqEiSqwaEoFxUz36I19miYZKvQPDw9Rk5Tg4HosYXyXtImMJp5QRzlBxDgFAukF/JMntfHReD7DaQLa6KVZsE/FkuEkLIq8PhhQ1adqPPRVjDS8nAUBBPYpYJxYMeiTpwSSxvgYU5cgwns4hTFTolJ4XtTI84FNVA0OLgF7sdTHgSnF9vYpfkrbqOfqPGTd4dtajF6DChgD2CAuAu9NoPPRnT/5p6en/gDZbtWcX522YzCq+t6jlPkUFH99NaEPgXSX8q/33z///DOY2Galkuzd+/9s1Ln4yMGDySYEchOgC5RbjozFh/HymAzr5wl0+jw7HC/vvPazVynzCphlL+4M77wQWgpJP4x+CMF9bUlTNs+Y9UBDJOMloFvQm89M3UcoZY399Q/7tVBK2rONp53aeI0kS6keHyvyNzc3FxcXvLqTjH1vJ8qh2K/VO7KnhYetOZdz8jHn3CFuEuAZtL0Y2Ptg9i60/ewLQyryqo54g3ohY/67W6YdTJwKPWp0h/+Jz87p7AI0B3YrmgO7FSHXEjC+jW8feqwVMf9xjPExps5/rvq2GvWi+RJWPAAAIABJREFUJnytmxtRI7nVwe0ZxB2brfKo+vMunVJBQLpNHzR+KL2+1sjE3o2TjypBTTxRfUkigbsVUPE21gD2Nq9WTM1w5ukVuam2T7nk7hV1WVV9e3zuzrQULCCQv4D6LW4kjTW2u0vmy3pTxJIovQWbz5teml/M+FZuUJ8z85zKP3o5NL6efoKlnOePTAxDBeyfa3oKT+hJLeHpDVqU8g9jL2D5p8UYQ0avRqgmGAPYIC4C70rA3p8Xi75p0QcqJfpoPgXLrTx1UxVMNUaJafTEufNdZSdkudNkdBLCnwjUJLDWHTC6QKWUCvtwhvFyKXmaVTztBSyraC+JzM5rP+4MLyk8a+2780I4g1G/Ud8puj9+/JhxHO0i/MvLS8u+b968sQQjTEfg7u7O+FhQQ2y+kO/oxftTk5Lopo3l+Lrv0RluWPaKFEbPu91rn4c16zp3MnrPD2fdYrYusv1onqFcUNbY+/aeM9qjbQ/J9Wu3UkjyMYiLwOkFeAZtN2foZ7eKEZLejkU1wx89sreDlgQSJp4AzYHdlubAbkXItQT41mAtyYKOU9PNjazY1+pS2ns43LFJXwDWyuX0MfecsZ+oFaZU0FuhQdMB6n3Eon+XSd+2GR93KSd0DzcIx5N5bEIgWwHjB5+W97CzTeNaETPOQZjVQ1mlvfOLFrw4vlZ54Di7FbA84o30A+AZ3vNdXgyMzVAOY+MmscbOoZqMQj++Wp6nmxwhh8bX8/JWlRfvJhld0En1Ypx94Jm4uuAtn4IKUhvVzv0grd/nAM3YbdgnTlta2gUGsC0FCwi4AkFVROLnOm48lyzb51PQIy698bDkXHnu63909+rVqzyjTawQyE2g0DtgdIFyK0j9+DBe7puwZokA4+VGb8+1H3eGl1xBK+6750IYyqhP9Dv3uPTg6fj4OPQ4bXi9UmwZveq2sL5Cb/diwSjw9etXY8hOthr3IthsAWO1o+O7P0Ay+3Sr7Nh53r2HV3cKHVeukt0bHqSa3hGDxw1L0YqnJh9XxORQ8QSMHbmgB0zxYrvtkY19sBwaIxcq3hvU9HZc5xyWLTmSOJ7+ieATR4bT+QVoDvw+7laaA1eD5TQCxiu0c+8lTdwGz8K3BoMs9pU59CeTfRRg6cBk9WkSI317SW5DFpfLbcw9C9smaoUpFZQ2vWRp7NY0EGqN+m8neIzy2aRfIQt6UqJmLPHHLflYEZP9CJyfn1sSa+zVWQ61MIz947SFJ+rvrtrS+NZ1PlxKReeHKSxvVPTTzhoEEGgFUn4a3Rn/WPqdbTxLWSiuGTLecDHeviklm4qIZ1A/P0aKPFeo58ZKjJhwzBwE7F1WT8mJkRCN5e1xixEBjrmWgPJRtzjWOlopxymu27Dt5cYAtpSCTTwTCwS98VbcLRQ19JoiwZJG9UA078CSj3YSZ1zQ6fwvJ+3hi4UgLgIjMCZQ6B0wukBjGZrPensnmfFyPrlWVkz2OV7eee3HneEcLtKdF0J7FmjU9v79eze8XtZaPtOBXk6wtJt6wlX0L+i4bmmW9W6oZYityMjfeOsyTcz3cBb7L4hu3ky02dGJydu3b9tNtS4UOq6sIDs6hS19ijytkv25OYPH9BkX44zkYwxVjrm6gLEjl88rwfYra3Urhn4dUno7HZDN/0yZI8bEGgeVxqMRLKoAzYGdl+bAbkXItQSKu0L51mB51tdxc8PikLIDs8qnSfbxiOcGkUUmNEzOr8cXl8sW/G0Ttc6UCkrnly9f7G+IqvQbGySLYMownWeT/lPrI2T19vxh2IpABQKaN6Tzyf1gonThd6bqHAyWYOW2P6trvDFq/7GC2GJ6zO++R65HU1X+/GBsRo6PgCtg6dzbhwrukfvLneOk7Hf2IxNpjbEZUlWmCi1SHOyH1cerlmZIDSvTctlV1wq5+d0TzxVqqTfWcuA4mQh0bjx5YmV/c8hzEPsmntXZrbIKOdisWMZxWaVieWSM3QZGry01A9iWggUEWgHNI9AuTy7Yb5hPHipBAI1W1K9w7wKNnVTBKp5PQan257JxvtQxPdYjsB8By0i2c+dqNk7nOJ7xteUUdIEsShuGYby8IX6Vp2a83Gbrnms/7gy3xWDbhT0XQru8hpluz0fDE72sZd99LKQqQ+ON34uLix3O0zrmNrne/tYHTwYnMWMEMNb/erabQ7HvPGXWzZlaZ7p087rccaWbihKXjVdHvKR5xvWWUtFEjMFjvAxKeWTyMaU255otwDPoIDqGfi6XpV1zx4DuvqHLneN4WtvQI9cU3pIjKdOr7/qMo/WUseJcYwI0B2Myg+tpDgZZWBlPwHiF8q1BvCxIf+Q6bm5Y3CwdmE5X0HLYwTCd48zrUjLSH7T1rywul/3JabZum6jVplRQYu7u7uxvE5Y4ebkmqLZ8Atfkq+aM+PTpk6UEEAaBCgRU2i2fcm3eKRF15yljenw91LTMKaPaRpVq+uj1z9j5mXRL5PsHYQ0CCLgClgrTPlRwj9xf7nRdLKfuHyT/NQU1Q5aPV5VNdCM3KXWbvxHlufCZqW2TIrHtSTs3nraNjHt2ntW5GmUt97sBujOTw5ugiRkL6jZsPnpV1jCATVw+OV3+Arow7W20Kl49lM0/UU0MNRHq6empJXX6CURNV1fxW/uTk45XnPZSiivxLEWg3//sx9wzEO4H9qxZ9w4YXSAPdQ6bLK3VJvFkvLwJ+yon7ddX+xwv77n2487wKpfS8oPsuRAa9fTOUmcWPOPb55bj62cVLM+wdCj9FI3GTZZjbh5m25ufGjsb35DRu3bK3M25dhiBd+/eGV907Lw2s4lV5wrdyas7/X5aHz/PcWU/nmWtqaN3xOCxrFI3FlvycUyG9bkJ8AzaniMM/VwrejuuRg7LlhxJ2TYZB5U50BGHRoDmwF4SaA7sVoRcS6CgK7RzF2hQQG2WUjS4iZWNQB03Nyy5aenAZHUDLWVvygLYhsn5cX9xudyqeha2TdSaUyookSo9likiGg5NXp7DbwV78sbdpJdK7cMSTQx/fX3t7s4yAtULXF1dTaZRVcTmV72lfzmZkIUBFAdLValKcuGJlu+u/NJ7Y+5xdvJc1k0yywisLqDPVCaP2XkjajL8WIDOT2vqdaixkKWvt7w0pp+C2fYdL529U6kOslua1MEdWblcYNt+QucLkDY5Zf24cRttFhYKWLqLzSkS312y1LcL087ukQQGC5VegI50upwPa2lqGb22OcgAtqVgAQEJdEZYfpOCenF6zmpsET5+/Kj75P6El77Vn8uWxzmlCxB/BNYSKPoOGF2gtYpBjOMMDm0GT8R4eZCFlX2BwUJl7B31j1b0mj3XftwZzqTo7rkQTmZB/50lcent88kd7QE0NrSMZPUso5RKctu72faP8O1vo9lzk5BGASO+bhdvO0NH/ynzTl7dKXpcaSyE2QaroHc02M8fBGfwOMiSyUryMZOMIBoWAZ5BW5SaMAz9Wit6Oy1FJguWHEkZVeOAJWWUONekAM3BJFEbgOagpWAhmYDlbiHfGiTLjgQnquDmhkXJ0oHJ6tMkRvqWbO2EKS6XO/Ef/HPbRK08pYJ+d0tPEQbTObjyzZs3g+tzW6mPiu1PBPVWpaWhzS2NxAeBhQL68WT9SN3kQbadJuDu7s7yLetkKhYGUFVpqSX0LsLmL6l3HvPrvfmCfl9xYTaxOwLxBIwfYKzy8b87/jGeN17Cox5Zs0VYXhzZ9i5zp1IdBFEq1KQObmJlAgH1Ezac/mnsXQ3LK4wJcDhFYoHDw0PjGccm4zDuHhRM3emxghp0HDewO/up/U6ZewSWjQKDPQGVnx22O4xejWWmCcYANoiLwNULBN36LqIXp+8B9AWOHglb8k63s758+WIJWXQYdxzdT4jx5yv7O7IGgR0KDPY/+w553gGjC9TPqXzWMF7OJy+qiclgfbXP8fKeaz/uDGdyRe+5EPqzQDdmO+8sqe6K8StkGvdZbtJqdFzE8HDDF6A13Da+mqJ3MCqeE99fsHPYKnxlgSUmlue8luPMC9M5+35e3Rnsp/UN8xxX9uNZ1poKekcMHssqcmOxJR/HZFifoQDPoO2ZwtCvtaK301JksmAZnbmvOUWNtsaVKV8Ji5qWXR2c5sCe3TQHditCriXAtwZrSZZynApublioi+tSMtK3ZGsnTHG53In/4J/bJmrlKRWUQrUxP378GExqf6U6+u/eveuvz22NfeoHZad+xkrdu9ySQHwQSCCg7/8nn69vO3d75z0Dj8nqn4p1zqUBs+W5rOXz4M6RV/yzMwOFMreIFyNWFOBQCEQSMH5X4/9hTGPc3INU/+HH9fX1ZBr1uskqb1QY/d1g+lB/ckIH9SSVCncvltMLdN5JShmBsS/0jJVGyqhyrgQCxjsFCWLinmKyHnMDG5fdjrf9Tpnx4ARzBcZGQ6p8NDzZqn10Y5hymdFrkDYD2CAuAtctMNZhG0x1/r043efRfM+Wd3Gam95F3MkfzIuglX4QywzZQacjMAIVCxirQffm1WwN9yCTd4eMZ6ELZIRKH4zxcnrz6s/IeNnN4j3XftwZdkvChst7LoRj7Hpq339nKdLvaxnfZVdUdckoYmNxzmf9Vm9cGM+rPjPvYGxeWpQFlkGEbgpt9Zso/afMG7ZZifOr9HFlYq7VT7dhSRu7DWssEg0Fg8fVi8QmByQfN2HnpLMFeAZtp2Po11gZmzb3BrgduRPSPYilA9zZfT9/TuL4nySuCBVp4L9iDDnUmADNwZhMfz3NQd+ENbEF+NYgtnBuxy/95obFs7guJSN9S7Z2whSXy534D/65baLWn1JBiVTPxh13DSa7XalJXz58+ND+meGCJokwDn50VSvhGc6n4H6jkqEwUapJYOyRhptG48Njd5dVlvXad1bXguW5rCK81dvq+qSq8w4Zd2dWKYcLD5JVGV6Ylj3vrq6CZSRgqVH9jHq7wi0ze/jww/LjOZ3KzW+44taLi4vJo9knJps8lCeAWyo8wXa7acM5KVWA++yqLiwTYPd39K+hGPh9cthqbCyaqKZ5jU/Nii6Q5ozGGxkWSXf69skJ2iYPSNn2EHlyTb0O9RPSFCRPDBNvsvS1GL22mcIAtqGgkmmLxD4X9Esg9jKgXlyGd4nbjFNa1Mk0PjhUZahuQIxOaRufrBb8jzYm36PKKi1EJoGAvVpIEJncTmEc1Fh6Zf6kxbsDRhfIL7/VVmPRaqKXZpjDeHmrwrDWeRkvdyR3W/vt5M5wJ7vz/HO3hXAwOzR868+noPuo8d4iML7LrtjqiVv+87Tq0k4/9YPK8OPj42CGuiuVj4MPhtwwLKcRMGaE7pBsUuY7T7cVjZxvOq2bZcbOf87jynVBEh+t9N6Rsfw0qgweE5cu++nIR7sVITMRsLRKPINuMouhnxyMtZylXPkvgXh30f3nLXHr5Eu2aR4M6W5A+46WBo+eG5gtcpqItafTQvozumfPfNly2dIcNJlIc5B5Ya4yenxrUGW2jiWq9JsbY+ly1xfXpTRGuEkjd2waByOapQfiFp7+csqBw7aJijKlgkD1hqX/1UMXXT90+enTJ3dNPst6WGh50KUIZzufghEz/ajG/XLGE8lsI+aJ85436dqf/PBe11T6S17taHtzwZhBCR6Fqrma/GxM0U7TCeiwaKDuXn16XzzG9DfuKToRaP+0hGkDr7JgqZ3Sx8qetPRxs4jZ458+ZHoxpfHt27eTKV3eo+3Ue5aTTsZqYYDY2sfHx5OvvAhWc0wuTEjo7jrjZIYq5op/6JEjhY+dU/1oZ1WTdN5M6sc2xpqxL/S2unWuNGZbDLKN2OoFw/I8rDnpZNW3StzcqWGurq4mj2mcmtDNUMuUQ5PnnQzgnnEy8CoBMqnidPvJU6iUX6r91BJpsKaXjHVfTAOiBGOiVYTnHYTRa6gbA1ij2G4rGaNP0cGCGlxPlbstgmp4fXijl4EsN71120rzvqUfQG1L5JeZfI9q28jv/Ozpa2AjePqIZdL/lI/lZtTkDZNJ56h3wOgCTfpvEsDezgY137PTwnh5Nl0m9RXj5X4O7rb2485wvzBstWa3hbADrvcEBscgscuq5V12RVUdXXuj3Elayj/FlfI+px73GGcwVDlXG5SSwn+u9CMXf3zarQkiZnnErPgoJukf23Vm6NC9mg1v1CTIizbf24UKxpVtWkpciN3iDJqs+Nzc3k4xeBzMi0xWko+hGbFJdR0ayYrD8ww6KHMZ+omL3k5QmUkQ2NLu6Hlr7Ji43TB9lzH5rYHik8m91o5M+lYpEweag05J8P9Jc5D+SvHnSOKt6S9by40gFcv0d2Dy+dagsjLptqrJiveKNzcscS6uS2npcTUJ545NWwCKy+U25p6FLRP1N+Y/zapg6cE3NOrux4zLnGNbMqaJvD42VkM+5xxJ9vEUvnaT6qMkcfnvSYy/w5y+YBgfgOWc4/9V3mjJYqj6IVns/vnnn7ao2xfSxFBxs9STaSLT5khnXgzFMFKBt/yyX/pKQNqWctJypVywRCzb+lzfXqa0as5l+TJT/ez0EUtTzNxLTBSxk5mPtmXslLJetWR3yrqOmkTXwiTCx48fY18yneMPDj3UBHeCrfXnpIACZNugpLxeGnBL51Ziq/eXLLVHm5VrlY2x47hVq0AUbLLatzT9QmuToIXlmesebWw527JtERvLION6Nx/HfGavV5Xl/lMJUVdE2qrfVGaUuUqgIqCCvfrFYkz+YDDLBZ6y25Dz6FWAOx/ASsBygey5khm8ympaOdn2uSVENV5uaVf1a6n02lSoAs+qxk7j6a+H1dKliQZn6QtYLsBNrrv2kvEs7LlpMA5q+jketCb2HTC6QEHZkSawsWg1F2bsKLnjLMbLodrGh8WMl0NhVwlfa+3nabKbTdXfGV6leKQ5SK2F0K6n0jhWYhNUjPbWtmn+7OlaJeTgI5UxLq1P1ifXOFojR09M2k1qBFehMB7EMqRKUK76sbVELNlYTzex2wzyLCx/kNF3GFvTv00Rr+RklRcuiLE6cneZsRx7XDkjSsl28ZT2ZlPRvSNj+WlSGtu8lMFjbIcZxycfQ9HcOm3sGk/ZnIXGv47wlscxKtvJEtvvVIyVDXd9mhgy9DPWcgtLi1szqOO38GjV7+5eCIPLsUdP7tikyS/LKFhhEmfNIE5nZbLxeJv2fO45K0o0B22+TC7svDlwa+nORdT+WWj/zVJ9bXJ3UWXSHaO1zp2FNN2h5gKxdAmSFYPiymQn4/p/Fn1zY7IKVQBL+RGL5VCeMG7BWNilNEa4yUpPlFbZ5NYGTY00eafU0hvUwwK3KC6/fo1oC01WzGVLTDZM1NLrYTJ56txMlqS2iKSvpDzxVw++jZh/QSFzfrvUeCtkYXXmkRzbpBrED9tsTd9DMma9YMeSxnoJTDLqQXKaC8f+0LpTIC2N3Cp5bWkDxJWsyLkdgsZk24ey6SuBvkCnbDR/JsuRtpiVXp8v7wW2FPaFwbzrrEx2sXei7XY3O1Fq/1wSt06BSdDLaqPtWViSog6g/0+VN080tClZvWpphhLkTsvVKRhjStn2DNeqScYS7q5XA926xV4Y6wxEumRKLwbp+waTPdum5Ah29aJiaSyas0etSTpVWdON1xndS6a/LLdJkM5zrIXXXelle60qzs9uv0XTz9MV16ghVvFWKVIZaEqUP9pRt05e44xeXf+xNsstHsk6WopYf/gWbwBLJeOWhB0uGwtAey1sXrm5eaTITzbcbcy1oKtYF5d7hP0s92sVV8bSvdmPVeKUuhkxthxpAOVJqbFmqH6I7SHSJsugZknedXIh0shoz10gf/5uuNVStJrqIlKpaNLOeHlhGdDlP1aru+sZLy90nr17lbWfW7TGlhfeoQoCH0Ne0jgGRSDzwGM+bt5VeRdC7Yu/pUtTMU7eNGszIn2JtbyNreipeLSRTIPmz7g2MunF2lN7FqL2msZqG0982k0pufQEqj2vZyHNbZNOV1PxifqAzJPedlPKvHDLjOXKWhK3NONKN0VZLbf561koundkKT9N2qNWg50rWn+qGOiMHnZtstyNXPdha1aF040M+ehqTC67XaCxMha1TZmM4U4CTHanlVNNbRAbpFMFjZWK/volzWtQonY79GuVLLXckuzYeW+ndbYvTA45o05e0Mmv5v2HySjpEk78NKoTz34d0qxJHCvlsi6Wsci469PcJVB8aA7sl96em4OK+2+WNi5qpeovgaoK3Jqhv6ysUXXnP8gqWy0dtqiD1k4qiiuT/bzrryn65kYngwb/tFxuWXUpLRFu8jFq4e9cfc0YLds7Nha0rHJ5sKx2Vm6VqOhTKiidKk+TfcG2ttqwOWyzRBG25EeCK7ON0pIF/2ugrbwWmit/ybmC9jU+iFJeBB12eWBL8y+uNE/IlidnwyNMXvgJxskq1TqLW85VoiYj1oRPWfY6jzfcCLfLaXrk/RojXv9DudOmzrOQMiOa62WyA9TENn0l0M+dMbc86/P0D2OM9+zSR6wpaZYMXVJPdu6ixh7SZ6g9eadDvLEvln4z1L9s41Wzg30AS8FrIhkbpxM9Y89wrQu2nxH9NWp5kyEMdk6W1AAd3s6fpReD9H2DDQcIlkcFbemNV2Jl3p6lvdtiiVun7PX/7Fz7/QBBa0ov22tVcX40u1Kb6QkWVOOpQYzdXfHIDNbDbsLj1cltrPrdBl16kxFrIpm4YtznAFY5Zb984lXIbYFxFzp1qVt03eU0lYwbscqWjc6NeYJKw8ircmusSdrSkniEYkxIsmD+m0I7x0mWC/0TZXjPoYkkTUM/s/prLEpLqs1kd8B22wXq52kmayxj0rZ1i9c9Y7y8sDwYu1hpurKW+qotVMkWNh8v11f7WfKu4jvDC6/ZTXavrxBOMk4+3lIxTlMxGmvp5rJSTk0mbcUAnU7g2KXd+Y6ivbm9YkzcQ9lj5e6VYNk4pNINhASRcU9hjFiaAt9GzFjyY5d59WDdrqYKuZqnNpKrL+SZF20yLf20IsaVbYqyWhirQt31RfeOGDxmVd5mR4Z8tNOpBXGv37HlJdWmPTKEnHxAkyAjVCR0Frck5PkMeodDP/cCobfjauSwbOkep7nnrGFmA2IcbyrmyQAt5bapfOJZDSbWOKZLOdKkORjMqcGV+2wO6u6/uZ2QseWodzwGS5q7cvJmrLpSsesxHb/TYetbpXxZpcQy2Rfrryn65oZbaMeWLU3zkgFIpzeyvNfBSH8sKz3ri8tlT1raTVslKsWUCk0i/S8jurWVhuuxm5zWvb+gq1oVpRsfz7KyrX+E3NZ0qi1PcmI/PuzI2J2XV7WdU3v+tFfK6Z8meqKd7abJQWDU610lp9O5bLpB9osi9kNQN+NU9iYvCgVQMHevdZf7Q4Ko5bzzBoOndkpZCYi0U2zGIqaCtK7/5NHsRTfb+jxx+27se+jKmsSPFKDzGsRgYZvX2dBV4x4tQXHNU3uynlHux6th+s2QmynNsireSKVr7LDUJI1MPy8G1+giHZNccf3Yffx4hbOCYhAPp5+zmw8QxkpIv9BG6rm5XfrOKSa7r5N9EvcIyx9WVVC203SW3DztF6Rt16grrsYxjUPnep9kYfTqiu1wAKvkU8m4ZWBvy5Yn9279ubxRWyisi9TehWhjrl02qYEXJnbd3f3NwbwR+rox3OfR8rznoLygaTAWyGrugO2zC2TM5U2C2Ru7zmB2rdi6rUbnFO5ot21q3QXGy00uTEK1aGl6KW6etqfOZGHD8XJltZ8xQ2u9M7xWBZj4OJUVQo+eWgdjxahgCSpGY2Tay2qydfOkPXSTsSuuw3b6ovGGdcYoxYuAx7D/Hkiba52FBOXKjWe2Yz1jxOLlpjKiU3SVU1EfjRmTrGrBzcGUy32QTunVn/NyRLDuoXQtp0xXDudyk+9ZLrp3xOAxh5K2PA7ko9FQXTLPtexuSvlmrDHyVQabvNWgCjZeH0zNXOdV2GYoYey7qsCkLCf7GfoNFnV6O4MsG66cvEwivfbpVhq6fluByfg0NXzK3qwxSopYytsFErPfzYhX/bYZ1y64Oes2x+0yzUFrtcPmoOL+m8bpbSH3L8wb0bfFZuHCZBaoYol3W6bfYetbRWp0xtwmQdoYpuwrjsW2Wd9Gyb9Q9M0Nv0CztbguJSN9S7Z2whSXy534D/65SaLSTamgNNtbRDU5mzSK9sdIGqXEaxQHy8e8lUHv+0Zt6Tvxt1d8atI0iujsHu9Py3XYtrKJuybxUh31yJNjZl1NMQal/QFVW8Ino9RmsRZS1kWqVRRJ9+yDy5Gi1GfR5RCvbBgT2wikrATsDYHilnIYUEd9rmIWr1B1jqwyNngFDa7UKwKd3dP8qZpqMD7uSvfGqD1WneYsdqclZ23LtRPjWtYxJ6v0xDeLVX4sGm3xa9tNe8GbHTKoZ7hKTdImc3JBV1OMjkprNdbuxCsedRSDlH2DTo3qLzORBgj2OOhqakvX8gUVfvfUqhY6l8PkzdP+Lm6sOuVfzaK7NXS5jrK9ShU3Sad8nGyk/EU9wVZ1zzrlbTJdywP0x0SdlDJ6dZGNY7o6BrBKOJWMm/t7W55s7zp1hf7cZIypalNXnDoDMyp5da5iDxtLKTZ+PZQ2ycds7znQNNjLQzV3wJTkvXWB7Lm8VUh30Npvkd01jJddDc+ymsJk7V36W4KTBZXx8hhRTbWfp/x3NqmGiXpronNnrD17vDvDY/lbxPqaCmEfXJ2loCqxKS3rNm39WM2IkiKm22tRL5w2npP38Rolhe/X7avfxtcpNKxur+KxBTWyGkS0SUi2oMtnLEr99WluUDdpD4pY+jstOmPfp78mRsRUJ/TvTkQtPJnnRVNgahpXJrv8jSfqF+yxNUX3jhg8GstD5sHIx8kMMnabm8tczY1q18ljEmC5wGTflWfQLbKxDFfzALpNuBbo7bgaOSxroDfWKWpr0dXHv53b57v8AAAgAElEQVTqwq2lO5s8cYsxSOnnCM/I+iaTayYzkeagNdxVc2BMbFvzuDVDK5bngipJlWpPfdXZFPXWxySRpVqLEUMds38XqCOT+JFBoWWyg+b5s+ibG5MlucQuJSP9yWztBCgxlztJ6P+5SaKSTqmgNKt6tTxJauovdRz7TJHWKGJbXYfxUmR8wOO2FmqP1eKuPsZz06hW314G2ripOxXpJkgbNx0/qNPWxE1pidE3amNVx8LYGyFt/q5+f7Z/Rp1Cl3njOTkobSPWLKhg6IBpRiC6+iwXiJKw4nWqq77fF4/XWVTMB8/YYe/8qfjErgSUxaFlQ5FUTdsWrUgXrI5fWX0eu6FRGetXAp0S1f9zq/rckrmhL0V1jhm1Q1WEti6iySY+FNl/vXeyoF/eVm/4/PHRVmqSDlE/UzxrVH4iVfVjRUXrOxFe5c/6ikHsvkE+AwRVtv3e2lihXav8dG7Xut1pt0BORkwtrBu+Xe7cAVlSD9dXtmN3lpQL8p/Mu7EylnL9WuW5LXiTC5PdSLmtOzbsn9G93EJHKClHr8JU7VT9AFbJpJKZvHCqDKB8V09AtdC82jJeB9LVViTVXqsaUV0xOeQZq723Ggu7CclqeQyqWZ9VVPcQmWzvOdA0zCh+qlH915e2hg4KOseMegfMTfJOukBuknNeZrzszx3qK7/P4FbGy4MsWllN7TfZHrkB4nXsO61Ye1KtH8sC1ldTCJusbEad6sDMG3U2ZUYDOrGsXjYUN8sNn7bc9heULo2pY8StTaxO0T9vf00TvnMvWsFCe57tefsL4rIMyfW2g0L2d4+6RlnQv/fYV+qsUVRjvwQ1L2Lp72CoGHdwBv9UxFbM3MEsU0wiFZVS8qJJ/ljr6eZL6NXdOWaycWWkDJ13WBdwcrnc3pFKu73NXatLVtDD1nmFJ/1e5KPHXDgzXsjUVa+GLHbPzRPt/WwabOLdWld1FM+gm/KgwmwZj6jVVsi1itDg5RPvDeqxaHd6Jm4JaZfp7YzpxVivgtHKDy6s2Hvsl3yd3U2UcRTcxFN9Nu2+4jjFjYkOaymrHTHVcorSipetG6VmWV0vS+3RiVhjFTViblRpDlwN/3L/oujkXfNn0c2B0qjrwj5OaQXy778tTFqk6stf5LRV5528yxfaEPtPOlmdrt5F9MdnYcZpd//xo25tLxDLQrk3NyyGk+VKRKEluXPMFbtASpFKjr0mVEwsCJNhSr9j08mRwWKfVS5P5ogCpE/UC5110C7qyuvr64uLC8spdGGo7/jhwwdL4Nlhvnz58vnzZ8vuqjp1/+jk5MQSOGqYP3/+3NzcqO5ozvL8/NwsaM3Tf/61a+ZFQynVP/kfHh7qCG4NpTWfPn0aO+zDw4P7VKmNRhOxx8fHsR2N65uI6b9NeDdi6h2enZ2NHef79+/ug9I2Yg2X/ju2o3F9E7FGzI2VuNRgHB8fG49Ta7C7u7v379+37IPJ1MXuKVqDu/RXqgTqRJ0MVe6ozWtz4d27d7e3t/19jWt0tCaj2/Aq8y9fvmz/XL5gqZQUh+XVo7jUUvYvTBVaXTKzE6L4t7WTDtLku9ZoobniZh9ZOzbXmv7bHMS93PyVwK9fv5TvbcTa0tjUTopYu2ZG9BSNJmJNnakjtBHTGiF7Sshu63MRnZ6e6r8iarkafH9WKoxbxtqMa8qYqvp2zYys1C5NVjZRajK0WdZJ5x1wci81Xvf39/5g9hqy08tS5GXSVoD+swxurUZb/Un1nQbT2KyUlQKojfCEmdwkf/Uq/YWwuZ/lqRYmz9IPQE0SWpO8ePGiz9isUSWgUVl/tGK/DMeO7K5Xq6QeS78JVhidfV6Fs9ti0NTb+m8j3FTazbK/QSlrgKD8VbvZ6eW6hcpdXl7PqFv+9etX95hqTQYHwmJUYXZD9pf1pFkVrLt7v7VS0sYqxt2WbRXm2Z2lfi7012gsoKLib7P6e6Vfo6s78X0YRq+huaxma/KumspztgNYKpnQflRoCcktfHNzoLlJ2KkDm0Fl899Voq2S3/A2Q8vlx1TcdBBF29gl8J9RNyvU81wyWvQfv8StahzV+I7FXF0aBRjbyvp5Annec6BpiNQ0ZH4HLLQMl94FCk1vzuEZLzc9BOVR27fRGvUW9K9dMy8Hm1suTZdGR9BCexxVFJ4nemoxoz4sVkwYLysv0o+XddIKar8q7wy31+YeFgothKoz9TigqbGX18+djFZtoMHd8reqFEk1HHpkqRh2TjH7T9XYTWvSjoub1kR/+h+gT57R+MpH+0ac7vi9efPGPewqtailQOqks5/7uBEeXFYE2p6AAjRNv9Zo4X+7AsuyUqNg5ZSgmlO7PQH/wxeFdyPWdkiaiJX1NF/3kVRyLJLLHyOqlOoua//RoV528rwLN1gw3JXV5EWTqMrGlW5Obbi8n97RngePGxaw1U+953x0q3TBrtvu64BNz61t/dumX2vafPTcCmjDsDAmwDPoMZnB9SrwRT+AHkyUZSW9HYtSyjCTb5xqbKs3oBZGqV8/9McXxlFwPybNyE61uurztm7XzdWxt2R5RuZCNZ6TQ+A+u2dNP7v7gfsFoB9mco3u0vNBzaRSG0Bcupz7Q/KcP6hR5Dfsv6nqc++WtDd//vdu1H/+tbbzFixJW3h3cSxikzW/4lbutwYVjyn2c3NjrOi664vrUu55pO9mXNBycblsSV3qRFlmeogRRk9K1L+0iChM8ygrRjSCJnbSU64YcZh3TM2BZNRbPZg6AZ44qxO/+hmNB/RPdWMvb8bT2YPptSGP2H42Wa76JRe7nryqDPTzpV8wBoP1d7SviTEXmpLTPpz2xERh5k3cqL10o2TwyMvrOtUSg0eOvVJDI88F5b7AFzsmneP7Swj1eYdLf/Yv207O9ndJsEaVWCcaK/45dj266fKX8CYyCuPuomW9Y7Ewnp0DpvkzkrbqgckKSgFUQ4aiKcLaa7LenndwS2SoSfol01+T9MM3a5RHTfHrTEDYbF3SUWnzUZnVv1Tb+Kgv3YYMXaAYtIztgr8YFDdAUOG092NnF9d+babrQl1TT4H0FOk2L7Sg48h8sMnzj5go2y5js+wv257M6mxSoRrMkf4ZN1+zpHrspNryp2Qmq4jZV5kiUNnotUnRZEdIpUhhVMk0Ta0lI9ow2musrC4fwFLJ9C/wtSqZNgfzWdgwu/vOW61prsR8MiWrmKi28eSLZVSeVXKKiIwHPN6myZZow7pCfWZPxmX78MUT586msQbdzW7LtdYfgyy/A9aJquXPou/hWxJYUBhd14yX3esowXL19ZUKlaXKSkA9eYrE42XVDKXXfmOkKtVNJ6HEO8MF1dirRLXEQmi5bTJWOC3rlw/kVf4tJ1oxjHrdS8qDsel3T6GSoyu9kwQdZ15MVFdYslVhovZUO8lJ9ufkHblkMXFP1FTjbqavtaz0uicaW1YBU7s8Ixp6RDLY8VD5UbldmIqx2EZdPwPBnsxBq05yChpX2hMeL2RHr/2zyt6RCqexBZGDrkH/E8yxTMnwYetYVAtdv9t87Pdk2gs22ULUGr7QAhkUbQHyDNouVuLQz546T0h6Ox6cTTZNdh6UZfPGlUrOYKM2OOCajEZQW6CjjWHyjKwv6eEaY/Svpznw+3S2Ft0cVNx/s7RW/atp3TWz695OGev/WfG3BhWXybHSVeXNjX6h7a+xXKRZ3UAb7BSNZSt3bJocLy6X+wW1vyZlov5f//Qp16ixUVEeK+Wd9QqpG46rRE8Xmx5j2NsD3cWI1+LOSxEjlk7x0J/+Ecvkraj+AddaM+/2+ryCkf9eli5mc7HrOrUkR8FUM4zl72Clse6dBZWTePWD/TVZJUqJ9cdEWxXGk3zViqs80bfXrmtdZc1x/L06lb11T2c/2mS+2A+1bkjllOcqsxe/dWOlo/nrc8V59TNaDmislDyk/k1j9ZgbN2WZruLBmGh9v081eHfVH43+VjcCyZYH09iP27w1xrdelCPL61VXTHVUvHSpnnHPlXK50JpkjMitsbXcv6y0o1aqhnRDWoqicl8tkedKl+TCVphi0M9Wf4PiyY7+odZds2SAoKrJHhkVV+O5VH5UPaocdg6uI1jqLstdjM6R2z8nY0jZbq3aBX/ZtlRKCqOcVXFakndtfNIsrNKxMeI0wVQ4+xdFJ7G6RsRouUxa87HKR8fpR88zfOvExPhnaPvVj5JnjX0EoXQpvf7IaKvCeASWN51NWqhk+oVnlUrGU1Q23GQvpX2W0teovlJFuvxF/A2zL8GpNWrzZLTKT4I47O0UHvB4myYbbpqGPv6KTcNYX8g9qVr5sS6W1qtCcwNrOX1H0b1U7Y1LVl0gNwnVLKt4dMqG508VpMnRaCOjOoHxcl9S16mn5Nivi/6RF65Zpb5ivOzJ3HaTPZdzq/3Gypgu9jZ1Wu43N9pRK5VwN2S7i2dBJUoVjqcFXGt464lDlZvKKoSDJWqsNM5Yv7z2U0Gdcd4lu4ReSp1irCRbzt7ZS8kcvB2qoxkf0AS1ESqlnQis/qcFIUaYyR54jJNOHlO5s7pwe0DdURksPIOxUsjJ9kKxVevgKclqOFZJ0WAMY69cJeYtfn/B06q2SStrXNlPY8o1LVpnwa2oK+sd7XDwmLJEJTvXDvNRNVvnOk3/Z+waPln52fZEPIMO8i9r6BeUNE9gejsenE02aQQ0WeXax5VNEjTEGBwOqIEbTONg4MlYjQXQ0QbPopXq+I3tFXt93fec++A0B30Tz5pCm4OK+2/2myTxqg530OopPLM3WSp/pU6ttqpuf2S0VWGMNXnUbw0qLpNjJc3NGi0P3qiv9dFPiV3KHY70Z9dRzY4l5vJkkpMlauMpFRoI9QgHK6axSk2NhPFpVgd68oFE/4zKiTzfNFVt3o9tmjWFjlgsF1UkQJXwTlHc+Z+6Eo1dTPW2FVKAugybG7L6rwq//tRKbfJ0x5XjzS59bWN/1F4e3J5W/3QL1ygV/ve5O/HUFSoWJV/J1I76r5YtdeyK/e+tettKgkdbZaZjlexPfwmhPu9nhMqtJyu1qb9LgjVjVYo/qkFbjXWjEquLWpd2c42P1YSTjMa4JbDtnyK2tq47+fTPO7amX69qjb2u07li9yepSfp5578E+uG1ZnCI4bkwdSXqMtQAXjsqC1Rum6Kr/+pPZbrWNzfCJhviVVphikE/W/3FQBVpf5c0axYOEFTGVGaCoqrEdspqU0oVEx1qrELTJmNjoWBj7ZE/nhYKynbf0F+2J3NNtdOG5b+fHPuaoDI56WAJoMvN0xC4MdcloJAq0nsevYo0tILKYQBLJeOW5GZ5YSVjubi2CqOk9dNb9xrVTpMv8W+VHRme19+fGRwvZJiKsqK0yQWo1sqvRNPQz5d1mwZj/0rRSHkHzF8q/FtL7AL5U1Tu1tC8UDFjvNy/5C1r1JP3lBP7242WcwWFWVhfMV72ZGt/U+gVl8MAUKkYLFGDPT1Pg5XbneF+7uxkTUGFcPIZwWDJtK9cWPupwAjTfrpVQqrXvaSgGgf4g6fwtFM6rLaqTlD0ZNLIaFlrtN5+T1W3MZvdByOw4spV8mLGQVRD+lMx45jLd0lgrtu/oZdzM6hR0VKp0H9Vivw3H+SgFtPy6MSfBe3W5bAzjpAgLzzNdCfCTRY0/mP4yppWbIcLHbHmz+p7RyqlKhWDaR9bWfTgsdaCvbd8VAMxVj6TrU9Qw9daXDvpkqSxLVPjpZA7fwYderFncv+hk+mhfxpLiC5/ejuhtvPCq3dkrIfVZ9D4UZetdum/PaJ3t9QJGTyUVnpeMVWXdcXa3tMB5hlZ39nDNa84tXvRHLQUloUSm4PBi71fxqKukZuFNzTM2Pg6alo6B194d9GSZJ0iqPoVi1oB7eLeBbIXA+3oaQgsEZ4MY49MR3vFPyOVycEYVn9zYzLHS+xShtb2yvqd37EpMZczKbpZTKnQWGiQEPrgoR11eJpDbdKwREUktNlW+MEKdDLn0gRQugYr/QQr1Y560uh5+hg7bv4Ri0pL7AiMHX/FZ10e+eI2qamz191jtoPrJy/eoK7t4Ck6Kz1V0Fr5Eo9LadHVsW4Stupta/jhAdeV2Mm4ZH/6eanP+xnhr8+Vy/1dEqyJNITrFFoNhldpsPyXQ+ek/j8T2PZPkUZbV5+g+mdfcY0Ks78G8OPbt1KT9HPNX5P0w2swMgauCzN0nNI//tiaFVthikEf2V8MVqlv+ye1rFllgKCqUoOvSP0u9ahn3J8NqlR1CmMNSdnuFyp/2R6rzbR+rZ5GP0rJ1niqa0/CF26KNxyrcvQq7XhiKmkrNp1NwaCS6V+/syuZhddagt0j3YnqG264Rn0DXSZKqfobaQZWCTIu2Sn8GYdnjIzwm0faOpmVNA19+dWbhrX6pSveAVtewsvqAi1Pb85HUF4wXu5fyOuuKfRhsafcrlUvrescdLRNxssiLa7266t66FQwirgz7Cnbe9hURCGMV5CaIr28tybG/tURdY3x5vBYGVaSLdEb211nj/SAQONxYY6dd/X1FoQYYZRMf1pinHTymMnkdcsl3kU9aeuX72+ddIsRIE1erNV/y2pc2c/BBGv6ZWA/vSOV1Z0MHhMUpA1PsZ98jPRiQL8S8KxJU8NvWJwSn1qeavo94LM3VfkMOh6XnFd/AL1KWaK3swrjugeJdM2qEKpT6q9jjaNgY73huY3AM7K+oYdrlQIWr36jOejnpn/N6s1Bxf03lS4/ZoKtC+8u2q9fnSjotdgZaVc9kyY5FZfJPvt+bm74C3OhXUo1jtyx8eesu7XQXHaT0F9OkKiMplRo0q9ZDGY/uFL9rocWap71Twuzq3s1eKLv50dWaxix9Ns8/4hldrnqnyh0zSpfTGVV/NaNjHx0zYaqDoZXLltmQlFRGdx99so0XdiGXVwrFmZVdzEiP7v6nZ0FzY5Kjqdwim7h8Wfv7kemPu/D+utz5XJ/lwRr/LcsPWVvxiZVZbMrRl2AlprQHqsEtv1TpNTWuTRsng3ej7zW6Gg6ZspUUJP0M8Jfk3TCe26dtBfLkguzc7rmz9VbYYpB39lfDFbsU/VP7V+z7gBh3f6harAl0dNQerJGDT0FZbtfnPxlu624Ogvaq38od40CKPeVibObMO2of8oy/dNxVHPqgKpj9VxZB9dFt8qbphvesVFyJku4S+pZ3sPoVSVQYitWtqs3nc01ouLqyamom9R171yn7p96MBD17J6Dz6tk3Mhnu6w6Sqnb6q6Fxzx0k5LQ3AbXJaYU6epQgVGtqwRmi59/xPy1gf+CzT912cYwtPCvEn7ySvEXhlXiMHYQf0mrr2lYMtCWlXbPs2wX0QXKk271WK2bF6GD2U5yGC+PVX3rrp/XldVe/mgogIoT4+VOqe78ue4VF2kAqDh38rqOO8OdvNjtnzkXwlXuiXVKr/vnvNrPLSrqJLsHTLCsXrcbgdDlyaq7SYL/sKrYjceZBNHwXCXQf7oYWycjFinA5Gf/kc7rP+zkWG/dLFix/ChdqiU04ls3hs3R/GiRtqbMi1rHlTEKw9gxO8Vgn72jdXsRGQ4ex3K/svXV56PuhnUu2PR/pqzhKyuf/uSo9PIM2k/kbl33Yo93/8GN85JlejtL9GLsq5pQXfcVh/kaTloGyGuNXpu2w3MbgWdk/ebVw7VuGaM5CPIsojmouP+2Vtelf8XZ11gqz6BC5Q+s+l/j5XUTrqPpmCn72BWXyU7J2efNDU8ZLrdLuW5tr4tOB/RA+TfFeNzvP2PQ1nJz2ZPMqIl6oRN36o4c/vzz58/Nf/49PT0li4+uDY2NP3z4kOyMnAgBBFqBX79+3d/f397e6r/tSuNCc/G+f//+5cuXll3evXunE1lCKoxufKjveHh42Py3/6fxpMbTGYOpklRbLiv9e35+Nu7VBtPwXly6EbNJ5NtosIAAAn6Bh4cHXemqr4zdIVVTnz9//vTpk/+wbB0TaFqi2VWr/FWvNv+Oj4/HzsL6TASUR+2VpQtNfQNjxHRhapiiXWa0vzqFOhIqJGqIz87OjGckGAJ2gbu7u6YSe3x8tO/VhFQlpv6h3oNcpQZTjaorRdHQhdZcazr+6elpU/5XOUVoAnceXnWX8rfJiz6FckdPfFPeDFF8dHtRJUQldixW/Xi2axRhDYjaP9MvMHoNNWcAGypGeAQQ2ETg+/fvai7HTq1ujPpaY1tZjwACSwRqvQNGF2hJqVh9X8bLq5NWc0DGy6tnZf61H3eGV8/03A6YZyHU3aQOlF4/cNfw1N7VsCwbX/mwvBHX3M3WjcrQ++q6S9k8FtRYkhy05FqtYXQ/oXk0M+Net54bNm/vnJyc1OqTJl21jivT6NE7cp0ZPLoa5S6Tj/a8U+d5MLA+6xpcz4P+QZa1VvIMOkgyz6FfUBKCAtPbCeJKE7jJlBljySZ6zVhAHy4Zq1bjKFgH11h18JMHnbFdzxg2TSGZdxaagyC3vTUHwqm4/1ZK0pqLtLkXNOM18vaOou4rGpuAoIsifeBMMo6bG5asL7pLyUjfksUKU3Quj6UxUqIynVKhVVg43miP41loPuqopkHypJRNCJQioAtfH9jocWPzFVZzi7bpcbZDfY3tm4+yZjxZ1J0F9WLbWwM6VHtYrWz/LOWWgfrlgmrEhCYoibVcyvQmUZp4okGbIVZKySGeCNQq0Ay/3VqxHYSr+lJlqAtcPRm+0F6xAHiqVp2lbTVUrzZVq7KgjlsbKxpmfii93qRnEoqkvvq2z6fgJqq5MJu+ii7PtvFtwqiQaKFpgptyokKiq7WU3oWbUpYLFVCPWiVzsIuoFKmIqmQ2RVQtCJVYoblsjPb19fXFxcVYYM2j8eXLl7GtCdY3D7dCJ9fbPNqtDKPXlsK44Ollua2n6qWml8UA1ghLMAQQWC6gBlHTFI4dJ5+mZyyGrEegAoGK74DRBcqqfDJezio7to0M4+XY/nnWftwZjp3vWR0/z0KYFVG5kTF+TGKZUqFF0I1KvUYyeFPdfTKoZz26bcVN9daNhVagqXPaRzPuqzsK0ylFPDds3dZdUC7oQubNiiBVekdjXAwex2TKWk8+lpVfxLYV4Bl0S2FZ2NXQj96OpUikD9Nes+qI6l8zFlA03Ld89Y6WBgXNhw8zRpTuhw/NG1/uEKM5uP7Lq4npcz/qGduixQc1FuddNQcWEMIkEPCUOp3draibt+Bm1P8JUlHHKbi5EZSPpXcpGelbsrv0XB5M47qJyn1KhZageXbVPL5Sp7BdP2NBLZMaJH03on98fDgDkF0QQAABBBBAAAEEEEAAAQQQQCB/Af/3Id++fZs3rUyMhOtul6a5+fr1q/Hg//zzD/MZGa0IhgACCCBgEfB/kJNVo2lJDmEQQAABBBBAwC/AeNnvw1YEEEAgcwH/CK6NfNCUCu1eLCCAAAIIIIAAAggggAACCCCAAAIIIIAAAggggAACCNQqUMyUCp0M0Kv2msWt+WH2dl7nwZ+y147Nb29qRp9mah8mYOtg8icCCCCAAAIIIIAAAggggAACCFQm4P8+RL+3dnJykluSNZ/m+fn57e3tZMQUTAmcDEYABBBAAAEEjAKaqUdPHMYCM5XPmAzrEUAAAQQQKFGA8XKJuUacEUAAAVeAKRVcDZYRQAABBBBAAAEEEEAAAQQQQAABBBBAAAEEEEAAAQSMAqVOqWBMHsEQQAABBBBAAAEEEEAAAQQQQACBvQk8PDycnp6OpfrHjx9nZ2djWzdf//379/fv309Gg1+ZmyQiAAIIIICAXeDFixeewDQ6Hhw2IYAAAgggUJYA4+Wy8ovYIoAAAoMCTKkwyMJKBBBAAAEEEEAAAQQQQAABBBBAAAEEEEAAAQQQQAABv8C//JvZigACCCCAAAIIIIAAAggggAACCCBQloBnSoLLy8uc51OQs16J/vnz5yS4flZ0MgwBEEAAAQQQsAjo00pPsFevXnm2sgkBBBBAAAEEyhJgvFxWfhFbBBBAAAEEEEAAAQQQQAABBBBAAAEEEEAAAQQQQAABBBBAAAEE1hJgSoW1JDkOAggggAACCCCAAAIIIIAAAgggsL3Ahw8fnp6eBuNxdHT06dOnwU1ZrTw5Ofn27Zs/Sre3t/4AbEUAAQQQQMAo4J/K5/T01HgcgiGAAAIIIIBA5gKMlzPPIKKHAAIIIIAAAggggAACCCCAAAIIIIAAAggggAACCCCAAAIIIIBAPAGmVIhny5ERQAABBBBAAAEEEEAAAQQQQACBpAJ//vy5ubkZO+XV1dXYptzWv3v37uPHj55Y3d/fe7ayCQEEEEAAAbvA4+OjJ/CrV688W9mEAAIIIIAAAqUIMF4uJaeIJwIIIIAAAggggAACCCCAAAIIIIAAAggggAACCCCAAAIIIIAAAjEEmFIhhirHRAABBBBAAAEEEEAAAQQQQAABBDYQ+Pz589hZ9UXo2dnZ2NYM13vS0sT27u4uw2gTJQQQQACB4gR+/vzpifPR0ZFnK5sQQAABBBBAoBQBzxiT8XIpmUg8EUAAAQQQQAABBBBAAAEEEEAAAQQQQAABBBBAAAEEEEAAAQQQmC3AlAqz6dgRAQQQQAABBBBAAAEEEEAAAQQQyEvg5uZmLELv378f25Tn+pcvX378+NETN/+Pint2ZBMCCCCAAAKugL9BOT09dQOzjAACCCCAAAKFCjBeLjTjiDYCCCCAAAIIIIAAAggggAACCCCAAAIIIIAAAggggAACCCCAAAKrCDClwiqMHAQBBBBAAAEEEEAAAQQQQAABBBDYWODu7s4Tg7dv33q25rnJPw2E/0fF80wRsUIAAQQQyE3g169fnigdHBxoih9PADYhgAACCCCAQBECjJeLyCYiiQACCCCAAAIIIIAAAggggAACCCCAAAIIIIAAAggggAACCCCAQDwBplSIZ8uREUAAAQQQQAABBBBAAAEEEEAAgXQC9/f3YyfTF6HHx+/bi50AACAASURBVMdjW7Ndf3JyopiPRe/p6WlsE+sRQAABBBAwCjw+PnpCnp6eerayCQEEEEAAAQRKEWC8XEpOEU8EEEAAAQQQQAABBBBAAAEEEEAAAQQQQAABBBBAAAEEEEAAAQQiCTClQiRYDosAAggggAACCCCAAAIIIIAAAggkFfB8FHp0dJQ0KuudzPMt6/Pz83rn4UgIIIAAAjsV+Pnzpyflr1698mxlEwIIIIAAAgiUIsB4uZScIp4IIIAAAggggAACCCCAAAIIIIAAAggggAACCCCAAAIIIIAAAghEEmBKhUiwHBYBBBBAAAEEEEAAAQQQQAABBBBIKvD79++x8x0eHo5tynz9wcHBWAw96R3bhfUIIIAAAgh0BDwfWCqkZ2afznH4EwEEEEAAAQRyFvCMHxkv55xxxA0BBBBAAAEEEEAAAQQQQAABBBBAAAEEEEAAAQQQQAABBBBAAIG1BJhSYS1JjoMAAggggAACCCCAAAIIIIAAAghsKfD8/Dx2+qOjo7FNma8v9+OWzGGJHgIIIIBAI/Dz508PxatXrzxb2YQAAggggAACpQgwXi4lp4gnAggggAACCCCAAAIIIIAAAggggAACCCCAAAIIIIAAAggggAACkQSYUiESLIdFAAEEEEAAAQQQQAABBBBAAAEEchHw/CBnLlEMjwezLYSbsQcCCCCAwP8R+PPnj+cDSwU9Pj7+PzvwBwIIIIAAAghUJ8B4ubosJUEIIIAAAggggAACCCCAAAIIIIAAAggggAACCCCAAAIIIIAAAggMCDClwgAKqxBAAAEEEEAAAQQQQAABBBBAAIHiBI6Ojsbi/PT0NLYp8/WemB8cHGQeeaKHAAIIIJC5wM+fPz0xfPXqlWcrmxBAAAEEEECgIAHGywVlFlFFAAEEEEAAAQQQQAABBBBAAAEEEEAAAQQQQAABBBBAAAEEEEAghgBTKsRQ5ZgIIIAAAggggAACCCCAAAIIIIBAagHPl5+Pj4+pY7PS+Twfu75+/Xqlk3AYBBBAAIGdCvjbx9PT0526kGwEEEAAAQSqE2C8XF2WkiAEEEAAAQQQQAABBBBAAAEEEEAAAQQQQAABBBBAAAEEEEAAAQTCBJhSIcyL0AgggAACCCCAAAIIIIAAAggggECeAv4pBr5//55ntD2xenh4eH5+HgvgT+/YXqxHAAEEEECgFfBM3KMwnm8v2yOwgAACCCCAAAJFCPjHj4yXi8hEIokAAggggAACCCCAAAIIIIAAAggggAACCCCAAAIIIIAAAggggMASAaZUWKLHvggggAACCCCAAAIIIIAAAggggEAuAmdnZ56o3NzceLbmuckfZ39680wRsUIAAQQQyErg8fHRE5/T01PPVjYhgAACCCCAQEEC/vGjf+yZZzL9cfanN88UESsEEEAAAQQQQAABBBBAAAEEEEAAAQQQQAABBBBAAAEEEEAAAQSiCjClQlReDo4AAggggAACCCCAAAIIIIAAAgikEzg/Px872f39/cPDw9jWDNf/+fPH84mIJ6UZpoUoIYAAAgjkKfD09OSJ2MnJiWcrmxBAAAEEEECgLAHPKJLxcllZSWwRQAABBBBAAAEEEEAAAQQQQAABBBBAAAEEEEAAAQQQQAABBBCYIcCUCjPQ2AUBBBBAAAEEEEAAAQQQQAABBBDIUeDjx4+eaHk+IPHstdUmf2z9Kd0qzpwXAQQQQKAgAf9MQ69fvy4oLUQVAQQQQAABBCYF/KNI/wh08uCJA/hj609p4qhyOgQQQAABBBBAAAEEEEAAAQQQQAABBBBAAAEEEEAAAQQQQAABBDIRYEqFTDKCaCCAAAIIIIAAAggggAACCCCAAAJLBY6Pjz3fTjw+Pn758mXpOZLs//3799vb27FT6esRpXRsK+sRQAABBBCwCPz8+dMTjCkVPDhsQgABBBBAoEQBxssl5hpxRgABBAYFnp+fB9ezEgEEEEAAAQQQQAABBBBAAAEEEEAAAQQQQAABBBBAAAGPwIu/f/96NrMJAQQQQAABBBBAAAEEEEAAAQQQQKAsgZcvX3peLP7x48fZ2VnOKfr169e///3vsRgeHBz8+fNnbCvrEUAAAQQQMAp8+PDh5uZmLHD+zeVYzFmPAAIIIIAAAh4BxsseHDYhgAACpQicnJxo6tjJ2PJG3CQRARBAAAEEEEAAAQQQQAABBBBAAAEEEEAAAQQQQACBXQn8a1epJbEIIIAAAggggAACCCCAAAIIIIBA9QL39/eeNL558+bh4cETYNtNmi7h9PTUEwd/6jw7sgkBBBBAAAFXwN+gZD79kJsQlhFAAAEEEEDALuDvADBetksSEgEEENhQwDOZrBsrTdvq/skyAggggAACCCCAAAIIIIAAAggggAACCCCAAAIIIIDAzgWYUmHnBYDkI4AAAggggAACCCCAAAIIIIBAbQL6obZv3755UqU5C75//+4JsNUmzfVwdHTkeSv66upKqdsqepwXAQQQQKAmgaenp7HkvHr1amwT6xFAAAEEEECgaAHGy0VnH5FHAAEEJKD5WD2jOZfo8fHR/ZNlBBBAAAEEEEAAAQQQQAABBBBAAAEEEEAAAQQQQACBnQswpcLOCwDJRwABBBBAAAEEEEAAAQQQQACBCgXevXun2Qc8CXv//v2nT588AdJvur6+1lwPnvkULi8vP3z4kD5inBEBBBBAoD4BTeLjSdTr1689W9mEAAIIIIAAAkULMF4uOvuIPAIIIOCfSdb1sYd092IZAQQQQAABBBBAAAEEEEAAAQQQQAABBBBAAAEEEECgVgGmVKg1Z0kXAggggAACCCCAAAIIIIAAAgjsWkCzD/jfG/769evZ2Zl+2C0HJsX24uLCExPNEJHbHBCe2LIJAQQQQCBzgZ8/f3piyJQKHhw2IYAAAgggUIEA4+UKMpEkIIDAPgV+/fr1+fNnY9pvb2/v7u6MgQmGAAIIIIAAAggggAACCCCAAAIIIIAAAggggAACCCBQvQBTKlSfxSQQAQQQQAABBBBAAAEEEEAAAQR2KqDf3tQnowcHB2Ppv7+/Pzw8/PLly1iABOu/f/9+fHx8c3Mzdi7F/8ePH/riZSwA6xFAAAEEEAgVUAvo2UVTDnm2sgkBBBBAAAEEKhBgvFxBJpIEBBDYlYCmhdU9zNPT0+fnZ3vC37x5o0laNRGDfRdCIoAAAggggAACCCCAAAIIIIAAAggggAACCCCAAAII1Crw4u/fv7WmjXQhgAACCCCAAAIIIIAAAggggAACCOiF4/fv3/u/HdW0BZeXl4mnLdDPxF1cXDw9PXny6NWrV4r5y5cvPWHYhAACCCCAQKiAZvMZa4Devn2r6X5CD0h4BBBAAAEEEChRgPFyiblGnBFAoFYBzZjw+/fvJnXtvAlao7Gb/hwbwRk1dPPz6D//NL1su0s7Ee3nz5+5/diysIAAAggggAACCCCAAAIIIIAAAggggAACCCCAAAII1CrAlAq15izpQgABBBBAAAEEEEAAAQQQQAABBP4roK9Dz8/P29eR/7vBWdJ7xQqjf7HfIVZkNIPD4+Ojc/KBxaurq8SzPAxEglUIIIAAAjUKvHjxYixZ3759089Wj21lPQIIIIAAAgjUJ8B4ub48JUUIIFCigG5I+m9dxkvUP//8o3n34h2fIyOAAAIIIIAAAggggAACCCCAAAIIIIAAAggggAACCOQgwJQKOeQCcUAAAQQQQAABBBBAAAEEEEAAAQSiC+jnN/WTazc3N5Nnev36tSZWWP2DUn2mou9Ub29vJyOgXwhXPGPP7DAZDQIggAACCFQp8PDwcHp6OpY0/QgqDdAYDusRQAABBBCoVYDxcq05S7oQQKAgAaZUKCiziCoCCCCAAAIIIIAAAggggAACCCCAAAIIIIAAAgggUKIAUyqUmGvEGQEEEEAAAQQQQAABBBBAAAEEEJgpYP9QRCfQ3AqvXr3Sd6f674zfatO5fv78+fj4eP+ff5YYazKFy8vLGeeyHJwwCCCAAAIISOD6+vri4mKQQu2dJlwY3MRKBBBAAAEEEKhegPFy9VlMAhFAIGcBplTIOXeIGwIIIIAAAggggAACCCCAAAIIIIAAAggggAACCCBQgQBTKlSQiSQBAQQQQAABBBBAAAEEEEAAAQQQCBPQhyKaueDm5ub5+dm458HBgeZWODo60sLh4aH7X/2gt47j/vfp6UmTKQQd/Pw//5hMwZgdBEMAAQQQmC3w7t2729vbwd3VOH769GlwEysRQAABBBBAYCcCjJd3ktEkEwEEchNgSoXccoT4IIAAAggggAACCCCAAAIIIIAAAggggAACCCCAAAKVCTClQmUZSnIQQAABBBBAAAEEEEAAAQQQQACBAIG7uzt9Vvrt2zf79AcBR58KqnkZXr9+/f79e33dOhWW7QgggAACCKwjoOl7NPXP4LH++ecfJvcZlGElAggggAACOxRgvLzDTCfJCCCwoQBTKmyIz6kRQAABBBBAAAEEEEAAAQQQQAABBBBAAAEEEEAAgT0IMKXCHnKZNCKAAAIIIIAAAggggAACCCCAAAITAg8PD5pYQdMrjH1lOrF/yOajo6O3b99qJoWTk5OQ/QiLAAIIIIDACgIvXrwYPMqrV6/UGg5uYiUCCCCAAAII7FmA8fKec5+0I4AAAggggAACCCCAAAIIIIAAAggggAACCCCAAAIIIIAAAgjUIcCUCnXkI6lAAAEEEEAAAQQQQAABBBBAAAEE1hH49evX4+Pjz58/m/8+Pz8vP+7BwcHp6ak+VdV/X79+rR+dW35MjoAAAggggIAEvn//rimB1Fppvh41NB8+fPCz6JNINUaDYa6uriZ3H9yRlQgggAACCCCwEwHGyzvJaJKJAAIIIIAAAggggAACCCCAAAIIIIAAAggggAACCCCAAAIIIFCfAFMq1JenpAgBBBBAAAEEEEAAAQQQQAABBBBYU0Bfn2qGhaf//NM3q/r/79+/dQJ3tgVNmnB4eNj5r75u1WerJycna8aGYyGAAAIIIPAfAU2mcH5+7jZGWq2mRzMseJqeL1++fP78eZDw79+/g+tZiQACCCCAAAIIjAkwXh6TYT0CCCCAAAIIIIAAAggggAACCCCAAAIIIIAAAggggAACCCCAAAJZCTClQlbZQWQQQAABBBBAAAEEEEAAAQQQQAABBBBAAAEEEEBgQsAzM4Lm99HsPy9fvhw8xNnZ2f39fX+TZme4vr7ur2cNAggggAACCCCAAAIIIIAAAggggAACCCCAAAIIIIAAAggggAACCCCAAAIIIIAAAgiULsCUCqXnIPFHAAEEEEAAAQQQQAABBBBAAAEEEEAAAQQQQGBHAnd3d2/evPEk+Orq6sOHD4MBXrx4Mbj+n3/+OT4+HtzESgQQQAABBBBAAAEEEEAAAQQQQAABBBBAAAEEEEAAAQQQQAABBBBAAAEEEEAAAQQQKFrgX0XHnsgjgAACCCCAAAIIIIAAAggggAACCCCAAAIIIIDArgQuLi786b2/vx8MoLkYBte/ffuW+RQGZViJAAIIIIAAAggggAACCCCAAAIIIIAAAggggAACCCCAAAIIIIAAAggggAACCCCAQAUCTKlQQSaSBAQQQAABBBBAAAEEEEAAAQQQQAABBBBAAAEEdiGgaRGenp7mJfXm5mZwx8+fPw+uZyUCCCCAAAIIIIAAAggggAACCCCAAAIIIIAAAggggAACCCCAAAIIIIAAAggggAACCFQgwJQKFWQiSUAAAQQQQAABBBBAAAEEEEAAAQQQQAABBBBAYBcC9/f3k+k8PT3th/nz58/t7W1//fn5+cnJSX89axBAAAEEEEAAAQQQQAABBBBAAAEEEEAAAQQQQAABBBBAAAEEEEAAAQQQQAABBBBAoA4BplSoIx9JBQIIIIAAAggggAACCCCAAAIIIIAAAggggAAC9Qs8PT1NJlKzJPTD3Nzc9FceHBxcXl7217MGAQQQQAABBBBAAAEEEEAAAQQQQAABBBBAAAEEEEAAAQQQQAABBBBAAAEEEEAAAQSqEWBKhWqykoQggAACCCCAAAIIIIAAAggggAACCCCAAAIIIFC5wOHhoT+Fmk/h5cuX/TCDUypo5WDg/u6sQQABBBBAAAEEEEAAAQQQQAABBBBAAAEEEEAAAQQQQAABBBBAAAEEEEAAAQQQQACBQgWYUqHQjCPaCCCAAAIIIIAAAggggAACCCCAAAIIIIAAAgjsTuDo6MiTZm29vLzsB/jy5cvT01Nn/cePH9+9e9dZyZ8IIIAAAggggAACCCCAAAIIIIAAAggggAACCCCAAAIIIIAAAggggAACCCCAAAIIIFCZwIu/f/9WliSSgwACCCCAAAIIIIAAAggggAACCCCAAAIIIIAAAlUKPDw8nJ6eDibt9evX3759e/nyZWfr4C4KfHd31wnJnwgggAACCCCAAAIIIIAAAggggAACCCCAAAIIIIAAAggggAACCCCAAAIIIIAAAgggUJ/Av+pLEilCAAEEEEAAAQQQQAABBBBAAAEEEEAAAQQQQACBKgVOTk5evXrVSZrWaDIFTZHQn0/h169fmj2hH575FDom/IkAAggggAACCCCAAAIIIIAAAggggAACCCCAAAIIIIAAAggggAACCCCAAAIIIIBArQJMqVBrzpIuBBBAAAEEEEAAAQQQQAABBBBAAAEEEEAAAQQqFNDsCZ1UPT8///79+8+fP53119fX//73v7XVXa/5Fx4eHtw1LCOAAAIIIIAAAggggAACCCCAAAIIIIAAAggggAACCCCAAAIIIIAAAggggAACCCCAQMUCL/7+/Vtx8kgaAggggAACCCCAAAIIIIAAAggggAACCCCAAAIIVCZwd3f35s2bfqKOjo40Y8Lh4eHT09PPnz87kyko/Pn5ueZZ6O/IGgQQQAABBBBAAAEEEEAAAQQQQAABBBBAAAEEEEAAAQQQQAABBBBAAAEEEEAAAQQQqFWAKRVqzVnShQACCCCAAAIIIIAAAggggAACCCCAAAIIIIBAtQK/fv3SrAqaOsGYwoODg5ubm3fv3hnDEwwBBBBAAAEEEEAAAQQQQAABBBBAAAEEEEAAAQQQQAABBBBAAAEEEEAAAQQQQAABBOoQ+FcdySAVCCCAAAIIIIAAAggggAACCCCAAAIIIIAAAgggsB+B4+NjzapwdXV1dHTkT7UmU/j48eOfP3+YT8EPxVYEEEAAAQQQQAABBBBAAAEEEEAAAQQQQAABBBBAAAEEEEAAAQQQQAABBBBAAAEEqhR48ffv3yoTRqIQQAABBBBAAAEEEEAAAQQQQAABBBBAAAEEEEBgDwIPDw/39/c/f/58fHz8/fv38/OzplHQVAv69/79e2ZS2EMZII0IIIAAAggggAACCCCAAAIIIIAAAggggAACCCCAAAIIIIAAAggggAACCCCAAAIIjAkwpcKYDOsRQAABBBBAAAEEEEAAAQQQQAABBBBAAAEEEEAAAQQQQAABBBBAAAEEEEAAAQQQQAABBBBAAAEEEEAAAQQQQAABBBBAAAEEEEAAAQQQQKBggX8VHHeijgACCCCAAAIIIIAAAggggAACCCCAAAIIIIAAAggggAACCCCAAAIIIIAAAggggAACCCCAAAIIIIAAAggggAACCCCAAAIIIIAAAggggAACCIwIMKXCCAyrEUAAAQQQQAABBBBAAAEEEEAAAQQQQAABBBBAAAEEEEAAAQQQQAABBBBAAAEEEEAAAQQQQAABBBBAAAEEEEAAAQQQQAABBBBAAAEEEECgZAGmVCg594g7AggggAACCCCAAAIIIIAAAggggAACCCCAAAIIIIAAAggggAACCCCAAAIIIIAAAggggAACCCCAAAIIIIAAAggggAACCCCAAAIIIIAAAgiMCDClwggMqxFAAAEEEEAAAQQQQAABBBBAAAEEEEAAAQQQQAABBBBAAAEEEEAAAQQQQAABBBBAAAEEEEAAAQQQQAABBBBAAAEEEEAAAQQQQAABBBBAoGQBplQoOfeIOwIIIIAAAggggAACCCCAAAIIIIAAAggggAACCCCAAAIIIIAAAggggAACCCCAAAIIIIAAAggggAACCCCAAAIIIIAAAggggAACCCCAAAIIjAgwpcIIDKsRQAABBBBAAAEEEEAAAQQQQAABBBBAAAEEEEAAAQQQQAABBBBAAAEEEEAAAQQQQAABBBBAAAEEEEAAAQQQQAABBBBAAAEEEEAAAQQQQKBkAaZUKDn3iDsCCCCAAAIIIIAAAggggAACCCCAAAIIIIAAAggggAACCCCAAAIIIIAAAggggAACCCCAAAIIIIAAAggggAACCCCAAAIIIIAAAggggAACCIwIMKXCCAyrEUAAAQQQQAABBBBAAAEEEEAAAQQQQAABBBBAAAEEEEAAAQQQQAABBBBAAAEEEEAAAQQQQAABBBBAAAEEEEAAAQQQQAABBBBAAAEEEECgZAGmVCg594g7AggggAACCCCAAAIIIIAAAggggAACCCCAAAIIIIAAAggggAACCCCAAAIIIIAAAggggAACCCCAAAIIIIAAAggggAACCCCAAAIIIIAAAgiMCDClwggMqxFAAAEEEEAAAQQQQAABBBBAAAEEEEAAAQQQQAABBBBAAAEEEEAAAQQQQAABBBBAAAEEEEAAAQQQQAABBBBAAAEEEEAAAQQQQAABBBBAoGQBplQoOfeIOwIIIIAAAggggAACCCCAAAIIIIAAAggggAACCCCAAAIIIIAAAggggAACCCCAAAIIIIAAAggggAACCCCAAAIIIIAAAggggAACCCCAAAIIjAgwpcIIDKsRQAABBBBAAAEEEEAAAQQQQAABBBBAAAEEEEAAAQQQQAABBBBAAAEEEEAAAQQQQAABBBBAAAEEEEAAAQQQQAABBBBAAAEEEEAAAQQQQKBkAaZUKDn3iDsCCCCAAAIIIIAAAggggAACCCCAAAIIIIAAAggggAACCCCAAAIIIIAAAggggAACCCCAAAIIIIAAAggggAACCCCAAAIIIIAAAggggAACCIwIMKXCCAyrEUAAAQQQQAABBBBAAAEEEEAAAQQQQAABBBBAAAEEEEAAAQQQQAABBBBAAAEEEEAAAQQQQAABBBBAAAEEEEAAAQQQQAABBBBAAAEEEECgZIH/KTnyxB0BBBBAAAEEEEAAAQQQQAABBBBAAAEEEEAAAQQQQAABBBBAAIHiBX79+nV/f//4+Pj0n3+/f/9+fn5Wqg4ODg4PD9v/Hh0dnZ6evn79+uXLl8WnmQQggAACCCCAAAIIIIAAAggggAACCCCAAAIIIIAAAggggAACCCCAAAJJBF78/fs3yYk4CQIIIIAAAggggAACCCCAAAIIIIAAAggggAACCCCAAAIIIIAAAgj8V+Du7u7m5kaTKTQTKPx3w9SSJlnQxArNv+Pj46ngbEcAAQQQQAABBBBAAAEEEEAAAQQQQAABBBBAAAEEEEAAAQQQQAABBPYrwJQK+817Uo4AAggggAACCCCAAAIIIIAAAggggAACCCCAAAIIIIAAAgggsInAly9fLi8vQ2dSGIyqJlY4Pz9/9+7d4FZWIoAAAggggAACCCCAAAIIIIAAAggggAACCCCAAAIIIIAAAggggAACOxdgSoWdFwCSjwACCCCAAAIIIIAAAggggAACCCCAAAIIIIAAAggggAACCCCQTmDFyRTcSB8cHGhihc+fP798+dJdzzICCCCAAAIIIIAAAggggAACCCCAAAIIIIAAAggggAACCCCAAAIIILBzAaZU2HkBIPkIIIAAAggggAACCCCAAAIIIIAAAggggAACCCCAAAIIIIAAAikE7u7u3r9///z8PHYyTYtwenqq/x4eHv7+/Vsh9d/Hx8ex8IPrLy8vP336NLiJlQgggAACCCCAAAIIIIAAAggggAACCCCAAAIIIIAAAggggAACCCCAwA4FmFJhh5lOkhFAAAEEEEAAAQQQQAABBBBAAAEEEEAAAQQQQAABBBBAAAEEkgpomoOvX7/2T6kJFDTPwtu3bzWZwsuXL/sBtObXr1+3t7ffvn0zTq9wdHSkwCcnJ4NHYyUCCCCAAAIIIIAAAggggAACCCCAAAIIIIAAAggggAACCCCAAAIIILArAaZU2FV2k1gEEEAAAQQQQAABBBBAAAEEEEAAAQQQQAABBBBAAAEEEEAAgaQCmhBBkyb0Z0N4/fr1x48fz87O7LHRoW5ubganZugf5PLyUvM49NezBgEEEEAAAQQQQAABBBBAAAEEEEAAAQQQQAABBBBAAAEEEEAAAQQQ2JUAUyrsKrtJLAIIIIAAAggggAACCCCAAAIIIIAAAggggAACCCCAAAIIIIBAOgFNgnB6evr8/Oye8ujo6Nu3bycnJ+5K+7KOeXFxcX9/P7nL+fn59fX1ZDACIIAAAggggAACCCCAAAIIIIAAAggggAACCCCAAAIIIIAAAggggAACFQswpULFmUvSEEAAAQQQQAABBBBAAAEEEEAAAQQQQAABBBBAAAEEEEAAAQQ2E/jz54/mU3h6enJjcHl5+enTJ3fNvGXNlaCJFSb3ff369d3d3WQwAiCAAAIIIIAAAggggAACCCCAAAIIIIAAAggggAACCCCAAAIIIIAAArUKMKVCrTlLuhBAAAEEEEAAAQQQQAABBBBAAAEEEEAAAQQQQAABBBBAAAEEthQ4OTl5fHx0Y/Djx4+zszN3zZJlzZXw5s2bySO8ffv2+/fvk8EIgAACCCCAAAIIIIAAAggggAACCCCAAAIIIIAAAggggAACCCCAAAIIVCnwrypTRaIQQAABBBBAAAEEEEAAAQQQQAABBBBAAAEEEEAAAQQQQAABBBDYUEBTJ7jzKRwcHPz8+XPF+RSUNB1NczRMpvH29vbTp0+TwQiAAAIIIIAAAggggAACCCCAAAIIIIAAAgggDRF/DAAAIABJREFUgAACCCCAAAIIIIAAAghUKfDi79+/VSaMRCGAAAIIIIAAAggggAACCCCAAAIIIIAAAggggAACCCCAAAIIILCJwPfv39+/f++eWvMpnJycuGvWWu6fa/DImnxh3QkdBs/CSgQQQAABBBBAAAEEEEAAAQQQQAABBBBAAAEEEEAAAQQQQAABBBBAIDcBplTILUeIDwIIIIAAAggggAACCCCAAAIIIIAAAggggAACCCCAAAIIIIBA2QIvX758fn5u03B1dfXhw4f2z9UX3r17d3t76z/swcHB09OTIuYPxlYEEEAAAQQQQAABBBBAAAEEEEAAAQQQQAABBBBAAAEEEEAAAQQQQKAygX9Vlh6SgwACCCCAAAIIIIAAAggggAACCCCAAAIIIIAAAggggAACCCCAwIYCnz59cudTePv2bdT5FJTSm5sbzZjgT7KidHl56Q/DVgQQQAABBBBAAAEEEEAAAQQQQAABBBBAAAEEEEAAAQQQQAABBBBAoD4BplSoL09JEQIIIIAAAggggAACCCCAAAIIIIAAAgggsFMBfb6oH14+OTnZafpJNgL5Cfz69ev4+FgX5vX1dX6xI0YIIIBAFIE/f/58/frVPXSCiQxU01rOooipZnbjxjICCCCAAAIIIIAAAgjMEOA+5Aw0dkEgngA3IePZcmQEEEAAAQQQQACBxAKMNxODczoEEEAAgV0JMKXCrrKbxCKAAAIIIIAAAggggAACCCCAAAIIIIAAAnUKPDw86LNtfSWon19+fHz8/v17nekkVQiUJqBfTX96etKFeXFxoelO+I63tAwkvgggMEdAVZ+72/n5uXop7ppIyx8+/H/2zvDsa1Tb22f2tQuYsYStFaglbK1ALUGtQC1htAK1BB8r0ClBpwLdJTjTge/v7FwnFy8QspIAAXI/HzR/QmBxs4DFCpBnv/7662rinnir8YkAAQhAAAIQgAAEIAABCLgE8EO6NLiGQCMEcEI2UhGIAQEIQAACEIAABCBwhADzzSP0eBYCEIAABCBgIcCRChZKxIEABCAAAQhAAAIQgAAEIAABCEAAAhCAAAQgAIF2Cbx+/fr+/fvatj2LePfu3fmaCwhA4EQC//rXv+bcddzJnTt3Pn/+PIdwAQEIQGBIAh8+fPDK9e7duzq9n45v8LIOf+oIqjCQEAhAAAIQgAAEIAABCEDAQgA/pIUScSBQnwBOyPrMyRECEIAABCAAAQhAIC8B5pt5eZIaBCAAAQhAIEqAIxWiWAiEAAQgAAEIQAACEIAABCAAAQhAAAIQgAAEIACBPgjog8yvXr1yZX379m2db0G7mXINAQhECaiFevt7Hz58qOUg0cgEQgACEBiAwPfv33WCjFsQfSrz+fPn6v1++eWXly9fureyX3tG0VL6Nzc3S7cIhwAEIAABCEAAAhCAAASWCOCHXCJDOAROJ4AT8vQqQAAIQAACEIAABCAAgSMEmG8eocezEIAABCAAATsBjlSwsyImBCAAAQhAAAIQgAAEIAABCEAAAhCAAAQgAAEINETgr7/+evDggbYpujLpPAW9bHZDuIYABM4loG+ze6cqaMcv7fTcSiF3CECgHIGPHz8mEn/z5s29e/cSEQ7e+u2339wvcy6l9scffyzdIhwCEIAABCAAAQhAAAIQCAnghwyZEAKB1gjghGytRpAHAhCAAAQgAAEIQMBCgPmmhRJxIAABCEAAArkIcKRCLpKkAwEIQAACEIAABCAAAQhAAAIQgAAEIAABCEAAAvUI6L3y/fv3vQ2BL168YJ92vTogJwiYCYQLmnUYio5EMSdARAhAAALdEPjy5Uta1j///LOoufLvf/87LYDufvjwYTUOESAAAQhAAAIQgAAEIACBiQB+SDQBAr0QwAnZS00hJwQgAAEIQAACEIDARID5JpoAAQhAAAIQqEyAIxUqAyc7CEAAAhCAAAQgAAEIQAACEIAABCAAAQhAAAIQOEpgeq/8n//8x03o6dOnr1+/dkO4hgAE2iGgBc2PHj1y5dGRKJyq4ALhGgIQGIOAZ59EC6VjZWTMRG8dD7QcqfD333+XE+B4EUgBAhCAAAQgAAEIQAAC7RDAD9lOXSAJBCwEcEJaKBEHAhCAAAQgAAEIQKAFAsw3W6gFZIAABCAAgasR4EiFq9U45YUABCAAAQhAAAIQgAAEIAABCEAAAhCAAAQg0DeB6HtlbdXWWsm+C4b0EBidwM3NjbfRl1MVRq9zygeBKxKwHKkgLh8+fChE5+7du5aUjXJakiIOBCAAAQhAAAIQgAAERiWAH3LUmqVcYxPACTl2/VI6CEAAAhCAAAQgMAYB5ptj1COlgAAEIACB7gj88vPnz+6ERmAIQAACEIAABCAAAQhAAAIQgAAEIAABCEAAAhC4JoHoe2Vt0v78+fM1gVBqCHRH4N69e3/++acrNk3YpcE1BCDQO4FffvnFUoQXL168fv3aEnNrHBlLt27dWn3q7du3z549W41GhOMEvn///vHjR51hob8fP37o37///lvJ/utf//r111/1r8ZB/d2+fft4XqQAAQhAAAIQgAAE6hD4+vWrDkn88uWLJviycCbzZrJtRjJv8EPWUSdygUAhAjghC4ElWQhAAAIQgAAEIACB4wSYbx5nSAoQgAAEIACBfQQ4UmEfN56CAAQgAIGRCWiOqje+rF0buY4pGwQgAAEIQAACEIAABCAAAQj0SSD6XlkLtbVRrc8CITUErkgg2pC1lZSDUa6oDZQZAiMS+O2336YdZenCPX369N27d+k4u+9ajnXgSIXdeI0P6rOo2mf44cMHiz4oTdm00gr9SYWMWRANAhCAAAQgAAEIVCagGf37//7plKjVrHs3b6LuC/yQq/VOBAi0QyDainFCtlNBSAIBCEAAAhCAAAQuSyBqqTLftOiD0LHNxwKKOBCAAAQgkCDAkQoJONyCAAQgAIHRCEyTKK1d01Rq+grQdFj+9F2gKXxa2aaz8xV5tPJTHghAAAIQgAAEIAABCECgGQLz9MSdj+j61atX+mzOiWI2K9iJTMi6KQLhd6U0hdcH8TgYsalqQhgIrBLQMSh37tzxomkTabndxV5e/IQABCBQjkBorkTz+v3331++fBm9dTzQcqxDUQGOF6HfFDSl0jZD4TWepBCWlKoJmRACAQicS6BNZ1FUKvW9jx49evDgwbnEyB0CQxJQo5PvWnbOjtJ1at6Ehj1+yB21zyMQOJcATshz+ZM7BCAAAQhAAAIQgECUAPPNEMvs62ObTwiHEAhAAAIQyEvgn3mTIzUIQAACEIDAWQQ0j9LuI/1NpyQsnZVwlnjkCwEIQAACEIAABCAAAQhchMD8jsednuh6PsRtmq0s0dBu0qVbB8ObFexguXj8UgQeP378559/ekXWh385T8Fjwk8ItE9AzfbTp08PHz50RdXGDH18o9wGYzcvriEAAQiUI6AvXoYWS5idooWBhHRNQHMubRd88+bNwVJos6JMXKzcgxh5HAIQsBBo01kUlUqONdfVlji25u7du5ayEwcCENhEQAcgykRJNL10atNZDPIDdOTEww+ZrlPuQqAXAjghe6kp5IQABCAAAQhAAALXIXDB+abcffLsec497+d1FICSQgACEIDA6QQ4UuH0KkAACEAAAhDIQ+CPP/548uRJnrRIpRYBLZFXxVlWl9aSaGc++hbBrVu39LAutPRff/fv358u9DWwnYnyGAQgAAEIQAACEIBAJwT04bv5TLemRG5WsKYoIUxHBDSF/PjxoyewNq3x8UmPCT8h0AsBNV41YW2rcAXWT3lUtI7EDeQaAhBYIvD69Wv5V798+bJ7a9NSynXCJ7eq61yVl3Vyq3btXNUpaaub6rXbU98gKsfZohIiX06AC6as9ugNah4EAZduzO8OdFcTSb0fUROWlau1g258hd+5c0e3iuqJmyPXEIDARQi06SyS/a9uUINX+hzSi9QRxYRAgwTUSEOn3CSn7PYXL17osLBpvcRs3ujMRM8iVTOXIaT5SxfmDX7IBvUQkSCwmwBOyN3oeBACEIAABCAAAQhAIDuBa8432eaTXZFIEAIQgAAEjhD45efPn0ee51kIQAACEIBAIwRubm4yHqmglW06D6+Roo0qhpwCq+tKByi71hA8evRIawjY5DNAbVIECEAAAhCAAAQgECXwyy+/RMP3BepTXblMx2YF20eGpy5OQJ/Ce/78uQdBsy15A7xAfkIAAn0RiG7MyDga9kUDaSGwicCzZ8+0T2nTI91FlqNe2650+sD0b0eftF31fhfdKq+3G9OWtnSN09mm+djvfv/+Xe+nEodHS4d12kLiwCBVmV4iRFMoqir2MhITAhAYhkCbziKdUO9tvT4C/O3btzKTjqTAsxCAwEwgYaXIVtc5iYnm9vXrV5lA2jUxpzZdfPv2rXHDHj+kV2X8hMAYBHBCjlGPlAICEIAABCAAAQh0TeCy8022+XSttwgPAQhAYDwCHKkwXp1SIghAAAIXJcBcq7uK18cHogsEuyuIXWCtidRHqBLrJu1JERMCEIAABCAAAQhAoB0CbS5GF59mBWun7pCkFwKfP39++PChJ60OsNPuNS+QnxCAQHcEtD1DzdnbQKWNGfp8pTZWdVccBIZATQJ5jb2aku/OS52DXKzau65/2+8ilk5VUKf34cOHot/mlY10586dVc7s1V9FZIkQtVTdB/Xd5tevX7sh3nV0DeUc58iYKE3QeKrzNaR1RZuMRnNlpK9SK6PGd0jOYLmAQFMEptYqk1hNvnQ7yms/5DqdhyMVmlJIhIHATEC9kzxyGuXnkPlC/ZWMScu4H67k0WlTOm1hTqq1i6h1p85ZNFoTFXkgAIFNBHBCbsJFZAhUJlBzTlS5aGQHAQhAAAIQmAlceb4ZOgdmLDsu5JSQeb/jQR6BAAQgAAEITAT+AQgIQAACEIAABCBwCoHoq/dTJKmWqb7AoPW+WqukbzXwxr0adjKCAAQgAAEIQAACEIAABLomoFehmkmFRdBexDCQEAhAoDsC2j0VfrJS28m0X7q7siAwBCBQmoA6h48fP8ow0BZxHUmgbeote1klnnaYazu99l+JjBZ4qWfTd7Mlc9HzFJSX8SzjSbDStTZ2+joNITz5ay7ytNUwfZ6Cjt54/vz5/Eh4IbXX553D8ESIdEwnO2uE1ckaEu/+/ftqMtrxqLyyrzJUmkpZ6SsX5aUc9QZEubfcNhPouAWBygTUJNWI5taqAW5qR2pW6a6jspxkBwEIXJaAOqXoog77eQo6OkEmsTfBl7EqI6pNqvgh26wXpIJAFgI4IbNgJBEI5CXAnCgvT1KDAAQgAIGWCTDfbLl2kA0CEIAABK5GgCMVrlbjlBcCEIAABCDQCgEtsGtFlOpyvH//XisLWVZYHTwZQgACEIAABCAAAQhAAAL9EdCqa20k8+TW7sTSexG9HPkJAQiUI6DmrEbtpa8tFtpg5gXyEwIQcAno467uz6tdq5fQPnN5WdWH6OM2bRZfGzamcx9+/vyp1XL6AJEO260ganhUTZip9EfiheGE2AmoctOnIejTzWmTVZsJ37x5s5qjXijYTyjQ6Kl2ocNHPBNa+yGVl87RkB6u5miJoHSkQkoz3Gmp3CUD47gFI3GuTECNSE1SjchrrWKiZqUxTk2s5a+4X7nuKDsELkJAixnCUX4qu4wTHf6S5iBLSf2Y1oTIXgqtU4sJlE6/0F38kIXAkiwEGiGAE7KRikAMCEwEmBOhCRCAAAQgcCkCzDcvVd0UFgIQgAAEGifwixZwNC4i4kEAAhCAAAQsBLSeTC9up5haeqKj7qd/9ZY3XImymqCO1dcCx9VoRDhCQIS1HkhrCucKUq0pwfnnkcS9Z1Wh+kqS/lX4fOHFMf6cxJsUbGkNgTGpKdqjR4+kuqxe3QSNyBCAAAQgAAEIQKApAvoIZ0Z5Pn369ODBgywJNitYltKRyEUIaCNWuMZaOwDZWHIRBaCYlyKgNc3hZ9U/fPigXRyX4kBhIWAnIJf40mdj7YkME1O+36dPn04bUIcp1O6CaIfbqu9aZ9nwCfTdhPWgTkM4eJ6CEtF7AeMLEWN9adDUcQar5Xr79u3B0z10jsmTJ09WM9Ii0VwnOKzmRQQI9EVgtQ+Zi5PdHm7TWWTvD2cyiYvjvVwicW5B4CIEZCjKtI4WdnV8l9dOdsKqObp6+FQ096KB+CGL4iVxCLRDACdkO3WBJFcmcOKc6MrYKTsEIAABCJxFgPkm23zO0j3yhQAEIACBKAGOVIhiIRACEIAABIYioK37Ovb+999/D5dlL5WTIxWWyNQPV/XpbbpWAc5HZmySQQsNS6+j1TxfqiUhpWZ2HfNKweIeDwg/IQABCEAAAhCAQI8EpnPZdPzWdLLbPhMx45EKM8NmBZsl5AICUQLaf6WdouGtb9++rX4KL3yKEAhAoHECcrDoi9ahkDT5kAkhEHAJTM5Jhbjn1coc1U/5KhMbmeQwn46gdVMzXivltLdWKWur1XS4rT7BrWS1b3w6pnb6V6aycSe5UaQ5mg5WUNGufIKtjH+Rn4EsXagKtI1k6S7haQJLZur8lGULtPFUgilNtSM19jn96EVi62MY/4gCaJ+kvjgdphkNMR4GEX2WQAiMSmC1D/EKfqTBekm5P9t0FoVSyeoIv2/vFiS85q1ryIQQCGwikO6m0p1S+llXDBnt2lLihpx7vSQ5Tolz64XcIVCCAE7IElRJEwKbCCwNu0uJpM2PpacIhwAEIAABCDRCYGngY745VZD8gWzzaURXEQMCEIDAdQhwpMJ16pqSQgACEIDA/yxNSkM0HKkQMjk9xF59s6iWZYtz5FwXklMHQCjrrWuCtchYS3zYF5SrIkgHAhCAAAQgAAEINEJA7360PPTNmzdGeUocqRDNulnBotISeEECUlHtHAsnVq2tt75g1VBkCJQjEP1Ah2UTaTmRSBkCvRPQPgEZotHjD47sNox+0XFipZH60aNHFienxnqth9YyKf1pt2Re1Fc+WMGyr543IEf0bclMndNUE9BxCfPPpYtnz55F2+ZS/J8/fy7dUvjSpqClR44Mr4keIJodC0OjWAi8MgGd+xNOdRNA7t69q6NMEhEy3mrTWbRVqiNGTkaYJAWBfgnImF86mi1tRm4ySGSx6/PUjVBaMvDwQzZSQYgBgewEcEJmR0qCENhEoOU50aaCEBkCEIAABCCwSoD55iqiOYJ9n0jaOzEnyAUEIAABCEBgicA/lm4QDgEIQAACEBiPwIMHD7TRfbxyXaREqj7Nge2F1QkFjx8/tsfPFVNy6t2/nCBSNslgT1ZLh/VlJ3kE7I8QEwIQgAAEIAABCECgfQJaFKJNTVrM3ZqozQrWGijkOYuA5lPhJhNt/Wrq+3VnwSFfCIxKQCOmmrlXOm3koOF7TPgJATsB7YaSrzJqi+pYWHs6bkztFY+egKBt5D9+/FCDtZynoARljsqVqoavbaLaca1P2bu5hNfac6U9pWF4NEQ71dWfWLa1Rx/vOtCyS//Vq1ddl/Fc4Z88eRKaqa5IlipQ/KWdim5S7rVeOrg/vWv7KX7Tg8p9XwPRK4xoD+DJ4/7cKpv7LNcQGI+ABr50HxIWWY2u2tvDNp1Fk1S85Q91gxAIlCCg6UPCSpEhlMj0+fPnibverUQuXswKP/FDVoBMFhBoigBOyKaqA2GuRqDxOdHVqoPyQgACEIBAaQLMN+2E2eZjZ0VMCEAAAhA4SIAjFQ4C5HEIQAACEOiMgPbYb9qW31nxENchoCW2zq8TLqVsWuGkL63ZD1bQIqqHDx+28zWGE6iRJQQgAAEIQAACEBiUgD5AajcLazJoVrCaEMirQQKaFkV3akV3hDYoPyJBAAK7CUSbubZiVvsw727JeRACLROImnw64HWfzNHt4jpPQduzteNxX5o6hUHLqXUig9JJpKCu4OfPn9pRmY42pSBfq3Z8aQFWeiN6IrsebwnR6uY0vSLhqJrdlSszNd129Cnj3Q1ht1R6cMdO4x2PKKMdp7Hsy+gIDZ6FQMsEosPoqsA7mt5qmokIUcshEb/OLb14tRgAdYQhFwiMSkCWc/rsrUQzlCGaNpM8aO2s28EP6VUNPyFwEQI4IS9S0RSzQQJdzIka5IZIEIAABCDQIwHmm1trjW0+W4kRHwIQgAAE9hHgSIV93HgKAhCAAAQ6JnD6TvuO2Z0q+vfv3zd9tqWRHWv37t3TwQqfPn0Kv7K4hFNfb9BapaW7hEMAAhCAAAQgAAEIdEqg2ZlIs4J1WtGIfZyAVm9HP2qnRdvaFXk8fVKAAARaJqBmHnXpMFq1XGvI1gWB6N4neVx3CB9ulNJuqH2fu/dy10Z0pbO0+1rrradvdGtBlaJNZytEeww3WUkrx+x1jmXRfn63+NHr9Da56CMEzgTS9DYdV2F/ZTDlnjipQfbzprcnU4JhW56LmbjY8ZRku9TJJgl63IKA2sLqwTdRSjuaXjQde2Cb5ne6E7aXjpgQgMASARmTaaMi4Zrbuj1yqy20JPPBcPyQBwHyOAT6JYATst+6Q/KuCXQ0J+qaM8JDAAIQgEALBJhv7quFNt2S+8rCUxCAAAQg0CwBjlRotmoQDAIQgAAEShFo5NVsqeKNm270C6VLxb17925ifeHSU+XC9SpOC5RfvHhhzEILDjhVwciKaBCAAAQgAAEIQKAXAqvbvc4qSLOCnQWEfE8nsPSKdOvK7NMLggAQgMA+AtFvxMkvpC/Y70uQpyAAARGImnw7dnVGzyZYGrv3kdeJCV++fIl+tPbJkydumoqpQxa+ffuWFkC7wu7fv69vAbnPDnktF/TqZ8w37fkfktKRQmkkSm8yTKuil3W0VXpx5p/pyD9+/Jhj2i/SZVlKZ0e/oaT2PbUkA+EQ6JfA7raw+8HdrNLdzu5kDz6og+wPpsDjEIBAgoA2e7x58yYRQWswEndlwyfuhrdkooeB9UOW7Df8kPXrghwhUJ8ATsj6zMkRArunNrsfhDkEIAABCEDgLALMN/eRZ5vPPm48BQEIQAACmwj8c1NsIu8g8PLly/kpvXRMnNY8R2v/YshCtY8dCSEAgVwEGnk1m6s410ln0zt4b3FtI5S04FLqZ5Rtekl/hZW+jdQOYkAAAhCAAAQgAIHSBJo688stbLOCuUJyfR0C2hgZ3Qqor+Shq9dRA0p6cQK3b9/WEpNw94K+Sfvo0SPdvTgfig+BfQSibWfHWuToI0aHp11ybZjU57hDT752gMvF6r6mVJoqmpyoMhX0l9gD9vz5cwk/9uEsKuMq5A8fPqzGIcISAenY0q0pfGmJZPQpnQmiEy6M5xpoBIwmUj/QLrMrW/SQFDcC1xC4CIF9B6CcAqfZCbgWVUetkVMokWlTBFwTcZjleZUJh9NwT4DQPncjbPpChh5s4egW/JBuDXINgQsSwAl5wUqnyKcT6GhOdDqrygJgTlcGTnYQgMDwBJhv7q7itPNhd7I8CAEIQAACEHAJcKSCS6PItbt2R0sixjhSYchCFal+EoUABJokwMqtJqtlXSgtol2P9H8xWngB/3+y/H//a5WkPpumCb9loaRWLUhdx17m+//R4QcEIAABCEAAAhAYnUCzy76bFWx0jaB8EQLRPZmaGblLeSKPEQQBCIxFQHtWo3s51EV8/fp1rLJSGgjUI6Dx1OKTTAsU3cRY4pPRSlOfiwzPCFD/ELUKtPNTflRtaNcjS57k6f3mqO5Wrc9bKvhcp+IzxqvquUQ1L25ubtItSG8lomeXJITUaUH6S0SYbmm+9uzZs0S0rfnOySbSXLolYbZumFRSt27dWkqQcAhcisDutnDK2+02nUVtSnUpNW62sKxkO1410Wm4m2zGNRhKqoWjW/BDuvXLNQSuSQAn5DXrnVKfSKCvOdGJoOpnjTldnzk5QgACYxNgvrm7fk9xhO6WlgchAAEIQKBTAv/oVO5exP7rr796EdUu55CFshefmBCAAAQgcAoBjT6bVumVWMWbq+Ba3fjlyxfjnF/eaq3UzJU16UAAAhCAAAQgAAEInEvAaATWF7JZweqjIMdzCWirWHSjmmWn2bmSkzsEIJCXgHZWRL8ELu+QvkWfNy9Sg8CVCUSH3XaAyDAId21J5sSZCHK96mSBDx8+LNm3crcmHm+n7DskCY+f8BLRHlS6UI/Jpp/RgclN4dGjR+5Py7XOB1l9Ssr86dOn1dTu3r27GseLELYvL0L0546npHst7JmMFodACFQmsPv1pdpRZVGV3dJgWl8ScoTAKgFWsq0iWo2g4wujp6e5D+4wA9zH3etVy8qNXOgaP2QhsCQLgb4I4ITsq76QdgACfc2JBgBuLALmtBEU0SAAAQgYCTDfNIIiGgQgAAEIQOAsAhypUJb8jx8/ymZwRupDFuoMkOQJAQicRmD3YbenSUzG//M/OoPAjiHju3x7pptibjpVQWdVfv/+fVP6RIYABCAAAQhAAAIQgAAEINAdAS3djn4NT7s4oh+j7q6ACAwBCGwioE+pR+NzxkoUC4EQ2Eeg/Vd+b9++DYsWNRjcaI8fP9Z+sCUvsbqR8Q6xlbG0ugXOsi3fxci1S8By6POSyrnphNfSxhcvXoThU4gOStDLEb1QWIowh0e/eTXfjV4sDbXRyHPgjqd2PDJnxwUExiOwr6/Y0cbHQzeViIMeRq3Zg+Vq36w9WMAKj6/a2Gp96TOSVg+Kmksh42f3dso5kYMX+CEPAuRxCIxEYGnCghNypFqmLE0RYE7UVHVMwmBON1gpiAQBCPRLgPnmwbpjm89BgDwOAQhAAAIWAhypYKG0P07jX3fZV7AhC7UPBU9BAAIQgEA1An/88Yc9r32ed3v6WWJqEaS+lmZM6uHDh8aYRIMABCAAAQhAAAIQgAAEINApgaUVii18tq5TpIgNga4JaKtGdIup3lBwzErXNYvwJxIotAip6M5GOVHDvQ3jUFTlAAAgAElEQVQ6O0Ar0tIk1Yd8/vw5fHZ6arBDbEXjzZs3aSA6T8GyLT+dyJXvWpz5uwm/fv3627dvGvV0gII+RK82pQtpr2pNlWtMVoPjpsaoTY/7tjJKHvuGSemMpGLgvnLboewhgaiJG0bzQja1O+9ZfkLgCgRYyXa8lletndU1GEuePU82pSPjxwus/3NJWvyQ9euCHCFwOgGckKdXAQJcjQBzogZrHHO6wUpBJAhAoF8CzDf7rTskhwAEIACB6xDgSIWydT3kuX1DFqqsHpA6BCAAAQgcJjDekQpC8uDBA+Mrea0Sfvbs2WGKJAABCEAAAhCAAAQgAAEIQKBRAtotFp33aQsWs6FG6wyxIFCewNKKE+0c1tfCy+dPDhCAQBMEoscirH5EdxL93bt3S6u0RzrEdvXT5W/fvpUvuonq7FaIqKXqlmZ1k6EbObzWOQXaWyiT+Pv37xrjdCHt3Vprqzsh53xlYxsb0fyIe6FndfSDG5K4tkuVSIRbEBiJgJr21h5DQ6HxdJWRQFEWCGwiwEq2TbjCyDc3N6v76O7fvx8+6IbotKYl23uOpg5NB5/NP8+6wA95FnnyhUCzBHBCNls1CDYkAeZEDVYr5nSDlYJIEIBApwSYb3ZacYgNAQhAAAJXI8CRCmVrfPV9Q9nsy6Q+ZKHKoCJVCEAAAhDIRuDPP/+0p7Xv20r29DPG1NeZjAuntEhRrpaMWZMUBCAAAQhAAAIQgAAEIACBdghEd0tKvKW1jO1IjiQQgEA5AkvfiFOOdA7lsJMyBFojIGfv3bt3Pansm7S1TT26s0uH2Mo36yXb48/Hjx+rLAnJdaovB1Ql+BhvrR6pEGqpMeWM0bQnwdI0dJ7Cly9fNMjuzlrPfvr0yXKqAsd57IbMg2MTUFNVSzSWUd2LzlgxRiYaBC5LgJVsB6t+1dRR+hZrR7b3Uhcny0H2QyMdGn7IgwrD4xAYjwBOyPHqlBI1TmDJYIiKzZwoiiVvIOZ0Xp6kBgEIXJkA880r1z5lhwAEIACBjghwpELZytJyhLIZnJH6kIU6AyR5QgACEICAlcCmLxUYTyiw5l0+ntYUGjNZ/dqYMR2iQQACEIAABCAAAQhAAAIQaIqAJn1L5+iNsdexKdoIA4G+CCwdnaCjJ/Ud777KgrQQgMBuAqFfVMt87Z2AdnY9evQozP3Nmzd//fVXGN5RiIr28ePHhMByPmNNJfjYb62uLF/9brM9ryMxdcSGXuUnDjvQCxSdwXH8c/dKQRlFW9Yk/7RtkuM8jtQmzw5MQHv21IIspypo75Bln/PArCgaBIwEWMlmBLUUzdLVGK0dWSOysbVPUueayVTQZhKd8KUKkvWu45+WBKgZjh+yJm3ygkBHBHBCdlRZiDoAAeZErVUi5nRrNYI8EIBApwSYb3ZacYgNAQhAAAIXJMCRCmUrPf1VkLJ5F0t9yEIVo0XCEIAABCCQgYDlFf6cTXdHKmjpYfQ7aXOJ5gsNwY18t2EWiQsIQAACEIAABCAAAQhAAALHCSytVjTOlY4LQAoQgECzBLS2cmm75lLX0WxZEAwCENhNINoPbHIa39zcRDeZd92TaHFeWn6dp8CG9t1a5z749etX92f0Oqpg0ZilA+/du6cti9rHqIYzS6ULbWjU+nipjcbWLDIoHbUspamUlf60OVwXyle5t7NtMkthSQQC2Qno5aDe+kUHuDkvzYjV/+Rqs3OyXEBgSAKsZDtSrToBYRWghvhN3ZEOVtDhXzIVtLxBJ3zJPjkiYd5nl0xo/JB5OZMaBLojoF5uyTZb6je6KyMCQ6ApAsyJmqqOVWuwKWkRBgIQgECzBJbsRuabzVYZgkEAAhCAwGUJcKRC2aofcpI5ZKHK6gGpQwACEIDAMQKbVsd2d6SC2Cy5UUJs9pjhs4RAAAIQgAAEIAABCEAAAhBokIBWV//5559RwZgBRbEQCIGrEVjqCvRhdsse16vhorwQGJKA1liHn/Le5DQWFu3xDuG8f/9eG7/D8PZD1AE+fPgwIafKy3kKCT6bbllejocquimL7JG1j1FmttT753//dKENjSV2MypNpaz0tRtTWelC+Sr37CUiQQiMR2A6l+Tbt29aVH337t2pG9G/utYX3X/8+KHdyOOVmhJBoBABy2BdKOsBkrXY1eqaBiipioAfcox6pBQQKEQAJ2QhsCQLgSUCzImWyNQPx5yuz5wcIQCB8Qgw3xyvTikRBCAAAQgMTIAjFcpW7tJq4LK5Fk59yEIVZkbyEIAABCBwiMCmoafEosBD0hse1hsC4yGUf//9NyuoDESJAgEIQAACEIAABCAAAQh0Q2BpnaI+CaW5UjfFQFAIQKAYAbl69D3MaPJLHUg0MoEQgEDXBO7fv+/Jv8lprGfVmUR9sDpVwUu5/Z/au544WVjbcb98+cKe9oz1qI3Nq6ndunVrNQ4RIAABCIQEdGyQXvzpoJzpXBL9q2t90Z3pcMiKEAgkCGy1DBNJXfCW5UiF0BrvFNSSGwE/ZKcVitgQyEsAJ2RenqQGASMB5kRGUEWjYU4XxUviEIDARQgw37xIRVNMCEAAAhAYgwBHKhSsR73sLJj6SUkPWaiTWJItBCAAAQiYCHz+/NkU77+REgtJ7YmcEnPJmRIKo0/ThIGEQAACEIAABCAAAQhAAAIQ6JGAjupf+vLJ06dPeywRMkMAAiUIRHdBKyNt/NDXsEvkSJoQgEBrBMKjVZZMiITkUR9sd0cq6F2t3OA6ezdaUoESmR7PHY4Wp5HAJdqueGx+dmlwDQEIQAACEKhJgJVsB2lbjlS4e/fuwVxaeBw/ZAu1gAwQaJwATsjGKwjxIACBEgQwp0tQJU0IQOBqBJhvXq3GKS8EIAABCPROgCMVCtagPgBSMPWTkh6yUCexJFsIQAACEDARsLzCnxPq90gFLbjUpw/mgiQutHzz3bt3iQjcggAEIAABCEAAAhCAAAQg0AuBpTPjtBvwwYMHvZQCOSEAgdIEnj17tpTFmzdvlm4RDgEIjEQguolr66Eq8sGGuyPkbt10qu+5VKfzFJY+HCf3uJiwtz97Hf348SN7miQIAQhAAAIQgEAuAqxkO0JS5qXlqLL79+8fyaWRZ/FDNlIRiAGBlgnghGy5dpANAhAoRABzuhBYkoUABC5FgPnmpaqbwkIAAhCAwAAEOFKhYCVu2gJaUI6sSQ9ZqKyESAwCEIAABDIT2DT09Hukgqg9efLEyK67L6cZy0U0CEAAAhCAAAQgAAEIQOBSBL5+/bq0IfDp06eXQkFhIQCBVQJLJ1HKScI3lFbpEQECAxCIbuKy7P7yyh61MT5+/OhFa/Nn+jwFFa2jsyHaJLwklc7dWLpFOAQgAAEIQAACpxPYtJzgdGlbE8Cyg04nnw5waBd+yNZ0D3kg0CwBnJDNVg2CQQAChQhgThcCS7IQgMB1CDDfvE5dU1IIQAACEBiGwD+HKUmDBRlykjlkoRpUHkSCAAQgAIGZwNIGmzmCe3Hv3j33Z1/Xjx8/NgosJnLBdF1YY0mJBgEIQAACEIAABCAAAQgMTGDpqH4VObrdcWAUFA0CEFgloG5hac+zTlV4+fLlagpEaITA9+/ftTl5+uT7dFFor/Kvv/6qIt+6devu3bu3b99upPiIsZtA1Be640gFKYNUwvM5d/H2M32ewtu3bxPf0tyNnQchAAEIQAACEIBA+wS6sOWaxegZxlE5ZT9Hw/sKxA/ZV30hLQROJIAT8kT4ZA0BCJxCAHP6FOxkCgEIjESA+eZItUlZIAABCEDgIgQ4UqFURWtdi+WtQ6nsy6Q7ZKHKoCJVCEAAAhDIQ2DTZ7X+/e9/58n1vFRUBKOTWrsF3r17d56k5AwBCEAAAhCAAAQgAAEIQOAQAXkal3ZHa2Y0wLfvDtHhYQhAICDw4MED7ZCP7r3XOhWOVAiANRGgrl6fPNXLMu1715+uozVYQVYpz4cPH6RFFfIii5oEpFc7snvy5In3DndfOjuy3v2IWtP9+/ejcqLeu6nyIAQgAAEIQAACAxBgJdvBStQ0bTWFf/3rX6txGo+AH7LxCkI8CDRFACdkU9WBMBCAQGkCmNOlCZM+BCAwPAHmm8NXMQWEAAQgAIEhCfxjyFK1UCjjfsgWRLXLMGSh7MUnJgQgAAEI1CewaegZ40gFI2StAjfGJBoEIAABCEAAAhCAAAQgAIEGCeicuCWp9BmopVuEQwACVyaw1Dlol/7Nzc2VyTRVdq0cUnU8e/bs3r17t27devjw4atXr9Tny8t31nkK4qOsJUlToBBmBwGdHbDjqfCRqBt509m+YZpFQ9Ssls5T0BeDdc4Cx4UU5U/iEIAABCAAAQi0TGDTcoKWC3KWbN5ZY1ExZItGwzsKxA/ZUWUhKgRaIIATsoVaQAYIQKAOAczpOpzJBQIQGJgA882BK5eiQQACEIDAwAQ4UqFU5Q45yRyyUKU0gHQhAAEIQCAHgU1DT3QtbA4p6qVhL4IWgn/9+rWeZOQEAQhAAAIQgAAEIAABCEAgKwF9VX4pvcePHy/dIhwCELgyAX1Yfqn4iS5l6RHC8xLQlu93795pX7eOUVBNaf2QZWdOXhlWU2t5z/yq8EQQAWmXx2HfOR0678NLRz8b1NhJyMR5Co8ePZKL+LfffguLQwgEIAABCEAAAhC4CIFNywkuwmRTMXU+12p8HeO1GqfxCAmnAX7IxusO8SBwCgGckKdgJ1MIQOAUApjTp2AnUwhAYCQCzDdHqk3KAgEIQAAC1yHAkQql6nrIb0cPWahSGkC6EIAABCCQg8CmlazRtbA5pKiXxqYiMC7XqxhyggAEIAABCEAAAhCAAASyEtCm1qU9kPaT5rJKRGIQgEAHBOQ2WfpGvTxI379/76AMI4p4c3MznaTw/PnzxtdfLg09I1bLmGUKe4AfP37sK+q//vUv78HdSXnp5P2ZOE9Bq/TU+vJmR2oQgAAEIAABCECgOwK8MT9SZcZT527fvn0kl9OfxQ95ehUgAAS6I4ATsrsqQ2AIQGA3Aczp3eh4EAIQgIAIMN9EDSAAAQhAAAKdEuBIhSIVl7CNiuRXJdEhC1WFHJlAAAIQgMBOAhp67E8Os+smXM67BKHxRepLYhMOAQhAAAIQgAAEIAABCEDgzZs3SxCePn26dItwCEAAAolvxL1//x4+NQlop/fr169/++03VUovTqoBvq1as4obzOvWrVu5pApPZ2jwxI2l8xQk/KdPn16+fJmLBulAAAIQgAAEIACBTgmwku1gxVm+bzHANAo/5EE94XEIXJMATshr1julhsDVCGBOX63GKS8EIJCdAPPN7EhJEAIQgAAEIFCHAEcqFOE85NK9IQtVpPpJFAIQgAAEMhHYtBr7gkcqaImDltVmgk0yEIAABCAAAQhAAAIQgAAEKhHQRCYx3Xv8+HElOcgGAhDokMCjR4+WpP748ePSLcLzEvj+/fuzZ8+0uf3Vq1cN7kJfKqyO7On926pLRbty+G4NDE9n+PHjR1Mkl85T0IG8X758efDgQVPSIgwEIAABCEAAAhA4hQAr2Q5il2G5msL9+/dX47QcAT9ky7WDbBBomQBOyJZrB9kgAIFcBDCnc5EkHQhA4JoEmG9es94pNQQgAAEIjEHgn2MUo6lSyDYab+nekIVqSm0QBgIQgAAEQgKJPTZh5AseqSAILJ8NNYEQCEAAAhCAAAQgAAEIQKBxAh8+fFiScJiZ3VIBCYcABA4SSOwi/s9//vP169d79+4dzILHEwT0qkjHKORdZ/nrr7+Gm9sTMmy9pfS1BUjr4BPKszVN4p9FQLXpZb37HIQwqd2nM3giZfmptia9VbfmpSZNvrm58QL5CQEIQAACEIAABK5JgJVsx+tdn3BYTeTu3burcVqOgB+y5dpBNgi0TCDhR8IJ2XLFIRsEIGAngDltZ0VMCEAAAlECzDejWAiEAAQgAAEIdEGAIxXyV9Pvv/+eP9GzUxyyUGdDJX8IQAACEFghYHmFPycxzIp5fWdsLtTqhRAlXuOtPk4ECEAAAhCAAAQgAAEIQAAC9QkkjqPlSIX61UGOEOiOgHYUL3Uj2ur/7t277krUi8Biq/MU9m071yYc7Q+X12v+++2333opOHJCoDKBpfMU9K725cuXlYUhOwhAAAIQgAAEINAsAVayHa+a8AyvME1N5cLAjkKWHAgqAn7IjuoRUSFwCgGckKdgJ1MIQKAaAczpaqjJCAIQGJUA881Ra5ZyQQACEIDAFQhwpELmWtYylzdv3mRO9OzkhizU2VDJHwIQgAAEVgh8/vx5JYZze6S33VpZ7pRs5fKPP/5gHe0KI25DAAIQgAAEIAABCEAAAi0RkKdRE5klibRIcekW4RCAAAQmAvICLa1Q0cdAOFKhhJ7ITff8+XPLZhs3d9XU9DfMQahu6bhuhMCtW7f2SbLvcJB9eW16auk8hU+fPuU6Wlctei6+jju5ffv2JgmJDAEIQAACEIAABFogwEq247Xw9etXSyJdT+jwQ1qqmDgQgMASAfm1cEIuwSEcAhDonQDmdO81iPwQgMDpBJhvnl4FCAABCEAAAhA4QoAjFY7QizyrT/REQjsPGrJQndcJ4kMAAhAYn0Bij01YeL3HCgM7Dfn111/tkn/58sUemZgQgAAEIAABCEAAAhCAAAROJ6ANz0syaDbEpr4lOIRDAAIzgSdPnmh7//zTvdAmYW0VzrXr2E35ytc6zdN+krh6clWQzsehFq6sM+XKPh8EcDyLHz9+eIls8sp6z+b6qRV4+giwd3yJBJOrPONOtocPH84Cv337FutrpsEFBCAAAQhAAAIdEWAl2/HKsqw02PQ1iOMiZU8BP2R2pCQIgUsRwAl5qeqmsBC4GgHM6avVOOWFAASyE2C+mR0pCUIAAhCAAARqEvhHzcyGz+v79+/v378frJhDFmqwOqI4EIAABIYkcNkjFTbVZsZlxJvyJTIEIAABCEAAAhCAAAQgAIF9BBLuU61Q3JcmT0EAApci8NtvvyU2dSx9O+5SiHIVVq+HtNfaeJ6CDjzV4iFtCH/37h3nKeSqAtIpRyB0q966datcdpaU1eLUuXnnKUwhGc9TUC6uMDrBwf3JNQQgAAEIQAACEOiCACvZslTTn3/+uZrO3bt3V+O0HAE/ZMu1g2wQaJ8ATsj26wgJIQCBfQQwp/dx4ykIQAACLgHmmy4NriEAAQhAAALdEeBIhZxVNuSq3yELlbPWSQsCEIAABMoQsLzCn3POuKh0TvOsi62Ld71VsGeJTb4QgAAEIAABCEAAAhCAAARWCWirbWKup+24qykQAQIQgIAIJLqLxCdBQLeJgE5GuHPnjre7O5rCixcvvn379vnz58ePH0cjEAiBXAR+/PjhJfXrr796IcafoW4nzmoxpnkkmny8Ot3AO+hBfZ0+HawtHEdS9p71LLGR/OpeSfkJAQhAAAIQgMDABFjJlqVyLZ+46PoELvyQWfSERCBwcQI4IS+uABQfAqMSwJwetWYpFwQgUI0A881qqMkIAhCAAAQgUIgARypkA/vy5UtvGUq2pM9LaMhCnYeTnCEAAQhAwEpAi7CtUZPL6O2JtBNz6zrgcPlvO2VBEghAAAIQgAAEIAABCEAAAi6B9FbnxPJENxGuIQABCCS6C21I/vr1K4gOEnj27Nnz589XE9FhCtri/vr169u3b69GJgIEjhPwThzYnWD0jNoTj1SInqfw6NEjOcnznqcgYjqjYea21RE9P8gFBCAAAQhAAAIQOJEAK9lywbcsM7h7926u7Oqngx+yPnNyhMB4BHBCjlenlAgCEMCcRgcgAAEIHCfAfPM4Q1KAAAQgAAEInEuAIxXy8Neiljdv3uRJq5lUhixUM3QRBAIQgAAEUgQsn0SYn0+8wZrjdHSxdWWwZa1DR8VHVAhAAAIQgAAEIAABCEBgYAKJuZ72MWbfNDgwSYoGgYsTSPuCEl3NxbkZi//gwYP379+nIz99+nQ6TIGuOw2Ku6UJ3Lp1a0cW0V7irCMVoucp/P777zc3NzuKtvqI+3mArr85vFpSIkAAAhCAAAQgMCQBVrLlqlbjWYRnGclZihk1+6eU8UNmIUwiELgCAZyQV6hlygiBSxHAnL5UdVNYCECgHAHmm+XYkjIEIAABCECgDgGOVMjAWTPMhw8fZkiopSSGLFRLgJEFAhCAAARSBBLuhvCx9BusMH7jIVqPvklCjlTYhIvIEIAABCAAAQhAAAIQgMCJBBJzva6/enciUrKGwDUJaBt/Yl9Hoqu5Ji57qf/666979+6lAYq8vnL/7t07DlOwgyVmLgKh4zTRFSQydY8VmKNJ+efrahfR8xT0dSN9LK6QDGq/c8pYXzMKLiAAAQhAAAIQ6IIAK9kyVpNrFiaSvX37duJu47cSc1ss4cbrDvEg0A4BnJDt1AWSQAACxwlgTh9nSAoQgAAEJgLMN9EECEAAAhCAQO8EOFLhaA0OOcMcslBHa5rnIQABCECgIoHoqtal/E9Z7bokDOEQgAAEIAABCEAAAhCAAAQgECWgz9/9/fff0VsKHOywvKViEg4BCOQikNj/kFjFkiv3IdPReQr6ZH3aKff7779rBzi+uCEVoItChYbEviMVwl4i0aWUIxM9T+HTp0+PHz8ulKlydBnuo1dINpKFAAQgAAEIQAACaQKsZEvz2Xo3PfWbUjvFSN5akKX4+CGXyBAOAQhsJZDoDEP3wtbEiQ8BCECgGgHM6WqoyQgCEBieAPPN4auYAkIAAhCAwBUI/LNCITUNkyNexxtrlYa+HzL/q6x//fXXW7du6V8t2tCfVmtp7WxHX7bRd3ieP39egWHNLIYsVE2A5AWBjAS0vm3qP/UVev15/acyUhc69Z9y30+9aEddaEZQJDUYAVkO9hKNt+vGXdVq4bA1viVN4kAAAv0SwHjot+5KSz7wxHwVnd5kyCMxWdSeUT09O7kmJrta/8q0fvDgwWqyU4TXr19rX5mu9e+zZ8+MTxEtJHBlFQ1pELKDACq0A1r9R9LrC8eb3NUnTI4QuBQBdRofP35cKrLGBbtFt5TIpcKn8xRkLS+VWnaydnp3/YXSpaIR3gsBaWkoqjQzDEyHqH8IVb2+HRKep6CZqaauRVuZZ4zpvXyaFXeHJ6BmJa3Ti0g1Cnctx1RwdyGHtGV6EVlURYcHTgEhAAEItECg07dIrGTLrjwa+lfT7Npc9Exfr7D17X9PAH5CAAIdEcAJeXpldWq9nM4NAQoR6HTxCea0pw90LB6QHn+yPqTHWhtGZuabw1QlBalAoFPbqQIZsoAABE4nUOpIhZubG9kK+gtXpbhl1ibAaR+ge/ixXs/LD/XkyZNyX+FwZdh3rRUGT58+TazY25fsuU8NWahzkebNXXN4tZfpXBK1rPmAEl1P4dJJ7efZl6lqXw1W78yU2pzg1DzVJJXmvL9IF2qh1VbMSLAPHz5Mq3kk2FTqqYzeUp5JsDEOFJi6UBV8qoJonU639K+wuBG0pGnqQnv/VpiqflJIt/ZV0lktpxN5plVc+rf38rqVyLW6IzsEKbw9chcxvUa9KrM6xtU4RLgsAYwHjAdX+TsyHk5UXffIv8p2r1tZua6Hn5gnQOnlmSbsq06JKQW1Dv15Q7Dsas2w5JpITDHktZjdAjpvkSMVEjUSvXVlFY0CIXArAVRoK7HT46fnetV8TfU5yLZR2fWnsUYjzuzdkmtLDg2ZHBp00iPOPpmn0XAyiaesJy/fnGlNF9++Igz5lPRhtlImZVC9SA1kiD569IhKsVe6NDkRWS2OIxUSfLxb8sSKp2cPu3GknBp23RCuIVCfQFRFp6FtkzBv3rwJ42sgDgPLhWgsUKOTVTBnIWNAHVdi+jnHPHIxT2CnRDT6HEmNZ/slYPSZ/K+v5L9aqvd0s/Ko0am9yGLRX2mNPUJ41bv46tWrly9fbspCK//UTvXuUkBmk17tSEzUojVWYnts4knkKAFZZdMMTq1PajbN46aL9+/f8zY8Co1AI4HJjdbjEhS1i/GW5xlrrWg0DWer6ctGXY3TbASN2gnZ8ENmN+TwQyb07axbOCFzkccJmYvk1nT6tV62lpT4LoE250RGR8pUkP96UxpafII57SrYSB3LNX1fUw3K1I++LJjremqG+unOeuTBkz9Tjs2Wt6fNRZgvrlnRc/GbvbjsfNOtEY0vbPNxgXDtEujadnILwjUEIDA4gZ9Z/759+/bixYsd61eWKOvds757k1XGo4npheX0CcolmRPhes1zNPsyzw9ZqDKoiqSqhiObUqqu95fSLjUiqYqUX2+npnUYCaVyb+1QMGWtp3asmlIzl4Rv374tQuTnT9EQhx2C6RGVqLV+w0hJaiDh3To9ci0UUie1bmPujUSbqn7fq1nppBqRpSDCsspWSm5JijglCGxSADWcEjKcmKZ6v1X9dCNI80+UlqzPIoDxEJLHeHB7hn3XFYyHTlVX71SMNkaomaeEiPPwE/MlsHkt6qkpaagV0jDH0GLpzvYOC1Un5MoqKsKh5oSd9ilT2mYFC9Xy4ioUAukoJNT2OUQa2FFBjKJu1VUZY1lcbcpX/iWji17RFFmPGAtFtCMEVL+WelFzOGUgOFK0s56d+5DwQg3qLKl6zDdtBsjJ3GOhkDlKQE3Day+aPEZjJgLDl6R1fOnqRT3h9TMhZ/SWhrwwkco9hmTwhgO5HaLS5g30XovUqbW8RTgxNcvLuxPFM2YtA0MujrAJ7A5RavWNFmny/FZd3YI6MdWOJFE7Ulv2GleiaPbRTTna/WyKiXfIqJBXiybFUP+vJiM/s1RXGjirriwxi+rWb26qo7SVODWx+oJZujJBvpqOLZU3r8NcPa20t1pHp4xCyzPRt7u31MSWmBAuAlIMF9fStaL1i2upUApX59ZvuZYk1yhjt1gEQc05S1epfNXcLAOZMlU0RdYjS6UgPBcBVa6lUtQW6o/juYqHA7IAACAASURBVMpYOZ1El1LZpVC54Kdk17X1cgqxXjLtcU6UVxunnkTTmehQGE6+jlvdmNNz68hblaWnRao4CTw7EPB9qR632rqJgXtuiadbQVT03EJ7vEjo2JDzTbeO1HbUL4XDVoLJfEuDoHEJrhrI/NTShaY8rmBct0Ag74A7VX1N26kFhsgAAQjUJPCLMlsaZjaF61R+OT3d07w2PZ6OPE0/Tj8VTIfl6Oj3+SMMaZmjd1UQ/UVv7QjUyoCtH08IcxmyUGExmw3R6XF37tzJJZ7a4Lt374yp6aw+6XP6mDRLUtMLD2Wd6wxvCaYPg6RPEDQKtuMDI5aUS8TJVeqobJq6CEX2I8ajee0O1CAihdRMafrize509OCkk+ki62w8ffovnYvSUbR0HO4WIvDLL7/YU85lydhzLB3T/d61JS/ZAxrNLTGJMwYBjIewHnMNo+r5MR4mvCWMhwFUV3Bk9ApOLrs3VObjIVeYmC9R0mioJpx2SqiZa0ouO1AX079TavNn3xKPyz+r5Ztz7eujcGFkOfQbt7qX6FULv7KKzpCjyjPfnS70Cqr+xy2bFcyFgwq5NLq7Vkf98OHDJbE3ObWWEmknXLqqUWm32032xuvXr/cVR+7i6Me3V1PT1FIjHV89XQW1L4LmLFLyTV4vLUSQo2y2Pfble/ApiS1/nd58Kx0ZUfpyy/H3EQdF8h5PD17juYy84uf6Kasj0V9JD09/N5erpKQjAupVvJcvOwYdDVIa5lyedXzpz549U6d0MN+owmsErNa/yT2i71u6I0I1K8gzEvAqS5fUv7l14WqXd62G47UdL4J+CmkYaA8paonp9bFMxNUi2KV1Y9b0qcrrYqwyV8LotbHhew0nmlQYqD1s6rLC8GFC1JWFbrGipTtujWhCelx55PqbEpku9K+69MQIoomhTOj5qYOIcBbNAC0vUnM1Q60WmEzlyZ8sGeaL3X5gpTlrxXRxXMNnOO5FrndnbprzdYm3SHPiulCbleE32PI8t4DZr1Xd0lVplFK2dHeKaenJN5k3ah3KXW9e5ECQibu7jWSBgx/SjnHHlHBOfJ+lpMfxQ84Ms1/ghMyOdEoQJ2QhsF6yHVkv85uUaQHqPAhOF165pjhe4Kaf+wZW9dKypibzNS2hhPGEnIwKV0gZGLOlMV3oEQ24bpzwut85kYrW9eITzOlZGzvqWCaZ8X3NdTddjLo+hIr2Krqvn5eab85Vo8Y45DYfHN2y6yYzL+3onjVh6aJ322mpXIRDAAKDEzh+foO6UW0tSGCafOV6ZaWlV3rPp6PC9Ij+dKGfCje64JWO4h8X2JiCVgrqVbocxyqdsk4U8KxbEsxYljnakIWaS9fjhVpBRv2R78wCQe2ohEqrsVhyT8RRb5BdMHkD1ZATmZ5+S9VhOapNcURYkd0uVC1a/arqPeqNdVVLEYT39MJGBVARstf7VPZEi9AY5PKJXgtaVGACSxOQnkdrJBooE6K0PPXTt/QJLo0d9kD9QpFjRgIYDy5MjAe3N/CuWzMeRlJd2RiyJVxVbOFaIg05MbewlXYlvApTW5DNaaw1pZZwU2hyoXSWBms9axH4mnGurKJejS/pj9uNyyT2nqrws1nBprKjQhV0oHQW6kJdPfeuG/fe2OFoLEiPyF7Bl37KVSK3jz1fxVTXseogWspuDj/u39sk8xUir3ZfM/zwQhV6yoigepEmR8cFaaZK1E7FyTIPuc0hZ9Frh49FknTnDEMLw77ihK74HT1/qDZ1fOlhv7TVOay53txFuBfVejb1rt5gXdoEUtGU6fQiyS2yrhMvUPrS6iPSekzO/Vmoy5Xae1oXFlM9gyxYaaNkkMJMLWJSHoUoBWlL2Ht46SgXxTxSHZZnV8viSZX4udr6VPbVUifSH/vFjcaORNlL3DreUR+pzUSJ0iORtCjx7NZbSs3STPLGCQffUOz6glkm3bl6JPWKYZGzh+StNaWmSrHUneI0sgSFlWwHdcBS3dn1Np2get2DhTr4eDhncQVeNQMO5l7tcfVRli7RLXv0WvWFH7JarZXLSPbSbn2QmV1/QJ9QSI2jnZjU8rgFmJE2TsiMMKNJdWe9ZJycRntmL1AtJcotHZjWWy+LHT8FIS2A7qpmd6S89Eidnkq0u1t8gjkdVcXuOpapFBm7l1WjV4iOeEtK+75WbRsJr45O0395v1UWNV49oj9d6KfCE23Z7WeUjuJHtahcIBVdjm2FlC8y35xJjr3NB0f33B+mHd2zPoQXPdpOYSkIgQAErkngfw4WO2ETyFa2b1qQGLJHow6yuZueLtRZy949KLbl8foDpFfS1Z87ZiNDFspSm83GkQ2xWtH2CJocpkuqtrPkKdP0TBqlOaTcK/87p/xvK9O/knBaa2WZv2liufUtyySwcllq/kpTeisZJsGm+BJMPyWtZLbwUeLKIg2n/l2VYlV+YVc3O1VHWkIBWU1NHCxJpTPKeFc1qPpdrcFZOWevh2RQQfQ3qYG0eikdPSvlCWXWs5Z8wwcJqUBg01C16virIHD2LJb0eUlpVzv/7BKS4LkEMB4m/hgPS31Cs8bDYKorzvVfqCQ6n4En5olST7dkUkabg+pIRsWRWYAsRoFVOtH0o4FHslstadcRrqyiYcUtTX5dpTqlh2lWMDFEhUJF6jEk7bU4Re2zY5QLwm3L7rWamAam2bOhUUajhuKnsUj5jUJGm8nkVfMylS9F+SZ8KRLVmCnRVgmolqO2hOpdtaC6kCboT3WUWNajmKsZ5Y0gwVzt9a53v03PK+SUWlTzZ4HtLaiEbF2kKd2bcYUX0oQuSoGQmwiEjkcNT5tSUOSw6amv25rI1vjqLUMt3dTM1SeHKSikmnNVbSocFFQjWf6UsvsXLakXqNn01loYL77H5Nyf6pPzElaC0q5EoaQz6gHsvb0akRrdaprZC+JikcyJEm26le5ARCZMTbnLilPbETTRkGDqmhJWnCK7wo90HeUTEssYItQHAaZVd7eoads4bWttzbRo41rC26azKD2PnsDmGuaW7Iet1ZeOv8R/R7gayyof9WbqAy3NSt3dampSEktS6bLU71XSNRLebblLr6OlIZPVkOOKkVab9N206p7So6YF3nFX/qKlWsAPuYNn74+oK4iaymoLOCGzVK6GzqUWp/D05CKLAAMn0qn1Em1xCSU5eGuagW5VA7m8DuabflwQVkXqbk7U6eITzGlPFTvtWKZSZOxe0sNTVG2Uu4yHFnxfiZF3Mm/s0w11RBbnhjw89jQ9ldvxk4reAa2dR64w35xoqzew+FTnrkPNTUbL1JT0r/7kWVIiiaUpeja6FkLPpu0Q3dWzx7Ui2hmuZn0kgop2UGxLpeyQMO3oXpK5U9tpqTiEQwACVyNw6EiF6Bti9dHqGXdz1KC42str/Kvg3a4/QG4dumSQbeU8ZKG2Qmgqft6XW+mFX7JK1XY8NVOInjI2KEvzVPpbewAl60mln+oHpK6SebW+ZFlaFFsltaS2ml2uCCp1WB0uB93dSlKySaNWJ//KOlcpdqcjlbN09apZu0dYMeVGiVINe8tqc63diK784KoOuy2lqXadq9bcAlqu1VJyZU06XRDAeFA1YTxEO4fGjYchVTf9/qlalzL2xDyNcektRd6qsUw3plZpt13T5Rrs7pVVNFqVFnPXOEmPpr87sFnBUKHdddrag9EJ+2zVHH9xeHp5o6OSSq1RKV06DR9RPZ/gWGZ8YdZq0ZaeRFmHzypfyXM6zwEEiDpjE1ZKQg1q2hhS13RrlYbUlCetCdLzuRsJL6Te6ccvflf1mKhrSx9ycYCdFj90y1sGGq+w6sq8Fidd8uJk/xldlGNXVHVuYdmnUqSH6VwFiQ4KHsbKP4d0rW+tr8rM09nZ9Xm1mNLq9MYJNYcdryDnfOWbTc8fNQQXalmJkSuNN7ybsMpCeipv9O1qwn6bckzkMvPs8cLuKwvJ7ws5rlFLo8A+eean0lOntLE6J2K8yNhL2LUu3dgnyesLFp3GehiP9HIuH9nMXsolfro5HrlWT5XuJ3V3BxlBWNWEaCdpL0v9XmVrPbY8uxT8rcWpEL/CBCGtYOm2cHxYSede4W60J1SpZXukS6cWnTBgLNPDMGt1EZaxQFmHz0ob04NpBZgDZBGdbyYM0YQOqJqqAZGuppuq1KOmPOmCp+26loeJdLlOv9uv9bKqvXlH231tIZzb5pVKEFZVKN12tspjGW5WRUpEiI5TEjLRoyZSW7plN33t9W5PcyvzXPFr9pP9diyTzmTsXhKqG/YPTfm+orbKcX/mqmtI8Ev3M3PPQEXPKHq8SFdfekbWS3nVFixNRgOQfbRSTPVLUXrhMCGMq2OQkjrOs/4YelxDVqtmFV00wo65eb+203HNIQUIQGAMAjuPVFBXHr4y0bC04+1LlKNlcJJBH302V6BFhuhwUi0wtB5Wyz5koVZL3XIEWYcZFSbRKKJv0aQPO+AsWT9uQRJTcS/HcGaunkTSetFWf4qkxUBsZIlYWGqXnq4TVbmKQhFWW3quvtoijBdHw8eqCh0cTaQ/oTIoxK39anMtr/j8tBDwmkP6pyXBvuJYlNNjYu9y+0KBtEsEMB7CYRTjoQvjAdVdatRHwq8wMU/wCZ0SagsKlLIlntp3S5ZkaGF6I7J+lsh6n8CNPHVxFV2qhajqeupU7U2tK2SDgqFCbgX1fr060+m6gEu6usnBlXDmpN1EoXm8ye2jwSua9T63Ydf1mFd4GQ9e375qpSQMZtkhecVLpCb98SQPf27S7URex2+l+xZNFY9nMXAKiaF/UzcyMKIhixbOa3Z0+PJGej1DheYWXUZprKPoSD0VoY5nVYOCEHnQTv8pLEaAA0c7vRZcAXJNA5VOWt9ydfJKJ5GRbuUqkauBiRxdmJbrpebvvcRUjkvEvJhLmQ7pLIrOIJYIZAk/3mWFI2AWwdIrTdUKsuQyJVKiTbntK3qdsBjnotUXzNL6llputJiJwMQ0bSZw/CIhgP1W6BzwBEv7FlYzWm34R5ivJu6Vpf5Pad0qorMihP6H+nzCHNPdY2lWaV+BpC0tQNH0o7MbWSybfDWJRpfuK8KuZlPbxw9ZQjfCTgAnZAnO6Y5FbbBEpsOnGXYp3oCS7pFW+ST6uimjTT2Yl13GyalX6ujPffPKVcLRvOyBFs3vaE4Unfus9qieYhh/quu2TFHt9b6q7fZqLRSzmjm9qvYtdyyT/mTsXnr0fS3Zukd6bLdhWhrLQSVxs0tcX7yiE2Tav5U2C9WLtl+EtIQq4KrnTQp8pFU2tc3H0i3kHRxFOF0Fq3ctVsQOmbd6crq2nVYhEwECELgIgT3DtuZpYUcsC/J4/+5C12C52pVv7bjd9Fev6w+Qq+X1IuyYZA5ZqNWqbDmCWo3UWH+yKvSnlnVkmrQ0kZPZGirPkQarjLwEw5+WtzWhzb00h7dUokoUdk2eYMJ7pOAWMdJxlLsq2pPK+2lBl85Fd1e7UPUGq4lkjyAn6aqG5xJMuuSB1c95SYcqIrzrhUjU7ARIcJXAJk+6WtNqgt1F2ERgUtojvonu+CCwCKgHw3hwe2yMB9HowngYWHVnA6NyH3WRifkSVfWEblcwXe+YIy+lH4ZbLHn7W+0w/fFCLq6iiQpdnRJKn0/pWFoTDBVKaFGPt9Izna4nd9LV0Nex5KNL113oKJsHu6V5n+ejkyT2wUhrtqLj6Zypxr60wNxdIiB0nlYYrZSEb3NJB5Zk2B2e1opJPaoJYymFh3pW4OkCNV5iqEr0WM0/c7lnl7Im/FwCYT+zo8ZD37taYtFyhVtEpLHGrjVqVU4Krx6vqNhT4lHh5xZ31kXpKqsANksWZ/GP5ptlGhg2Tzcv6XzekVGppS2HI57baBWr4StHTR+mv7QZ4JY9vI7K5hnkymWJWHqC42a3b2oQLX47gRo73DJWuF6qCDuTcATMInZ6KNEQIC09oqiukFl6CTuxKaZagStD9Lq+YF5TjUqVa84iQyKaft7ArfXixVcDWa2pxt8i1e9Vttag0fL0qqbaTw1qhXq5raAUX5Jo7Dvebx+hlx6m1V6OJH7us/ghz+XfYO5qa56lYeyvEp1GrjF0FVd6KjH1P9WEWZVWETzUXg95br9nkb+pOANYLxpN1I7+19avcoam/b2PW9GlTSyV3c0uet3LnCjaIxl71GjBVwMtrcBe76Xr2uvxdvwsCnOibUHa+LRoKohYXdb3JZ0PTZTsk4vVvRXS8LS3Z7WBWyJcuaItfFqOM/B8U9hVulXbRoNOlgqKvsuY3Yzq1VeHG4spsipq/TFURVuVKh0h7CpXWVkibOr6ered0oS5CwEIXIfAniMVwl64kPfKsspEvonj40qW+raMNN29Mh+yUFmqu3Qi0moZhVvfe0UVTM3TrUeZj2pZx+UP+wE3l+k67dPxbCn9PN6WlWMohheyyeA7DspNQeKlZxq5amfKdHXmH10t5Aqc93p11iGlyqKcs9hRD8s03ZKyeYoR/swy15qF4cJIYFVP3JrKNTM3ylYnWtRN4JY6vM7i7a1TOnIpSgDjYR9ejAeX2ynGwwCqK5vhuB3rVoTxOjTIrzMx18QnHBDr2PkhdlcSdSnG6rtCtJDVdVQ0Xb+rS5ylVPNbonRSee+2JhgqlLd+T08tPdeLerROl9kiQOjqkWGwuwmnnRXhKBM6/ew2SbpGptFtyEm3pVqPx/F6MLuGe/5S18yo5qdyM1263q3kx9mGKaTHr6ZEDYU/KyTR29Qxqs8qOPmKgNdBqZnv6O1DB2bpPiraPVqcoooj2aK9mcLt4+Zu5bG86Y6KVzpQnefuQl3zwagjwqumyi/dworQSlxPJPfnjsYeZhENSRuWFRbNSyq1NdnG0b7CheBeh/XlWddpydMWiJuRrqPcBghUL6o/zVPEX3+yu0Q1rYcemehPpaB01IErZaWfEZRSk5xKfFP1uUJq7JB4UhUVVkntEG8iptKpVwkHZTev8PoUy9bCqr5gFjVTNWVRHlWZKmtT9xLWXTRECiC8Sll/R0QN/RJedtJbqeuRLNxnpb1e+t7PsHd1H8917WUa/WmfieeSqqN0VutRSKU5HZXIEzVtnPSrG2F7VzXt7oTVv0XbzhSovDyqnqWkrO3jYLpGphzLGateQQb76ZkTdvXW6LOkANWa/5IAbvhuDS9R0Wm7qClRSxQ/Y5phb+ZWuq6lhP1aLyrdZO2rFF65tv6Uyqnv3TfvmOtLfbUSySKMehglJVVXGZWs/uZcNl3owZmS14mtIirU0FS0MOuDVrqRSZqAQBnT2RotLG8YYh9TtuZeIr5YpfW8645lIqbeQG0wMYKHlRjOzpSCG02T60R1pAc+Nx1dJ9Kx3wpbhAS2P26PKZie/OFPFX93R2eXJIx5hYoOS91XSHp201fn6ZFPF03NRI1UKuo9deSneu+w4U/DvRpg2DC9EPXtR3J3n1V2+pM8KqD+JIO6UIsH0hPJ+6kUlI6MQ6Ws9N0cD14rNcmpxDf11a54oifxJutOSW0S74K208H64nEIQKBZAput2NAcVx9arngakNy+O3qtobScAPaUo7J5gd3ZSZ780Z/dFcpep43EtLzNmqomrAuvBan9brJ4EgTU8KP64AbKSltKwbMyM74akXXoyhC9VpwlwcqFr3ptJGr27nSVhrSrXJHnlKV1qya7VGKOn/fCUzZxVruQSFHdcAMzzrXylmjs1FZVxa0jVeV4NKJTTbfU4fWQHMar2colwnjYBHx1uFS7w3iYO5+ixkO/qlvnfaqr2FeemEf1pJrllrbqddetpitfX1lFV+vdYvGeYuA1JRgqtKpI3UUI63S2Ls6ytY4zDAcFuakPet4SpqkaqStz6JqzD0PGiWcjXne31F1ce3il/HaxQy+W21KKmuKTkKFeuQLM1wf13A7EEjMN7ZSpnEXsc+MsQZNR3VTlnktp1NzDxUk73s6Eo1XRGdm+OaCGxbR9m/11TKgzxk517l1rXoTvE0P5CXEJeON7tLLOHXTSCl/aioi205mSZKs2vqjdhR3dLIl74dWX12A1VroK4F2rOG5Sq9cVOhxPwtN/hiPFKiVF2DEk7S6plFaDl0WqKY5UokQ9ptuOJx7Oorm6l6xZl1j2fRdq+JZ8XRm8a/VOGk1U6Rm7xNAv4WWqn9lVd7WBq4xzZRW6CIsZhmDtJOCvbpMQz/RQmEi8hVv4IY21kGjO+CGNDM+N5k1ScEKWro60JeDNL0oL02/6l7Jetk46XHsmr/Ev+zPtNHCzdq+l9nklCVX39DlRVICirk4XQrpF6K4bOeO1W8tL1x2Z02mMUwFHmhapLEP6vkIbPnutuY1InduS8s/h4uw+Uvl61IqujLFEdqGuzjqji05tQoupUM5LEJrZaqESyQUbva4zXicmzlGppsCBHd3XtJ1KdCakCQEItEBg25EKYQ9YesIsRhZX/iafYCHuiUFxvtXRJHOiNEueuOiuUIUUoGiyYdOL1ohXF/IUuNGy27LKzk0/eh19V+0Zl9E4R3ha/AUZX1RbRD3FazMJlp68qdaK+h0kg1Cv1oinuhakm+KE44jFIVJnrrWpIFeIHO1JlgKHBLLjHUY5B/qQhK9TKIyHTXW9OlSpI8J4mHvjosZDv6pbYWo8a3VIqULuoUE1q8R8UWdiHl3uLCYzn9IXIf+ZAIPyBD9EdCkVXdVAi71XgVgoZzuCoUJh7QwQkja3TtH5g1RDd4ca0XGLUSnMw0p44frQPKT2odAyps9ZH6R0wcelzDM9XaiaNmlFuGLATS27dzesIM9t6+Y+X6tQ4YMnhqRVugK0E8u+L2tPS+ea1UWPvfE+CFd+yhs+VO9qRFuBhH1FOV+6955r1ljJsCS2Ot7Vt1cVtF3Ok1naBi9co2KJJOEugVWlUi0n1NJNqsR1ejZnNxSPyCalSqh6FlPZKJ7lnWxYX273uOrg2trA61SBkU+1aAmTI6oq9VuQUVWkvUX94XZ1qjB4heqR7l6mqqwvWHreNElVaKRbXXoRqrfMJJlbJfzGFh0upL2rHArlO6toyDkMKb0EZRamx4vVGhTP+t1yRpLusB7qRv1e63jRNMfxCpXFuMIPebxqTkzBs7WkITghS1cHTsjjhC9ovahhWoZdb7QqMYUUfC+XxE9ZsIXM6agWnTsnuubik0Ttz7d6Macv2LGoHVlKrar0THrXnlTXFG2Pc6C9YU46c7Dj0uOz7k0XFYz29Mg+ibEKaiZW4mK8ii5BqX6ablPy9FY/K6hu9iKH882wXKUHhbA9evOdUCSFlHs16UG2CONK6HW/Xmolfhq7iyyO7mvaTiVqjTQhAIEWCGw7UsHrAWUTaABTp196+Le4FSTJuUDdgXDpurQ9kZ3AUkHc8O4KlZ1SnQQtr6vdupCB6zbYEotHZX65mhC9Vi/h8fHMyhLeN3VKUWHcQJeVJ2H2n15duGLM1+WsZ+U+5xK9COsoIwGLjV6n9w6nW1EabmC1uVZG4L0n5fUPbnWE1+oVey9vVH636w5LHQ2JpkMgBEQA48GuBhgPLqtzjYeRVNelmvfaGywuNTGPttb6VsGSj0LWb9667jS1K6uopcosA3RpP1tUznYEQ4WiFdR7YHQuMwfK/OiugN5YkHFFhUb2mYx3MftwvAHR7vfbugKmx6o5V5e8HmzrNpJ0V6zES5fOU2xPA6efNd2qlvKubuC0JHKpOEtq1lrNXqpSahY2HGV2+Oe9YUidQ6EOSr2o169OHdFSdrKiLXss6xjblh412s3WCawDoaZul85LneRq1ahplBYjTF/W2lLHPglc4j1sKMYUEnYOLjT1P9VsS8s7Qbe+3PjqYVblVAtyi7Z6XbMWlmrnlHAXbJrSUsdeWuzVqtwxSu6Q2TJ4CeApXXe6h5mqtb5gFmKF2p1lhcys7er3Du4qSaiTeqqomTTnrgu3o0skteOWcnczCq9n98WOxC2PhDmGIUxwEiRXlUc86zfthMBbb4X64IasDvRbs6sQ35tc4IeswLz9LLyGjBOyQpXhhDwI+crWi8V8nYeqcpMjixjKvZAhndYfi2wl7JOoH0OToLS02e96A/2sDOUWn8xZJC66MKev3LFYXC7ulNCNr5a+ahKvOkw85TnYdXiGjWaUEljyl56VLLU+t3R1XENLHYtbca5U7nVHFb1UzL7CXfjh9Wrjaq2wbPMx1oilMU76UM6WS4u62m9n6c0uazul4XMXAhDol8CGIxWiPaBrCmgGVcgOML6X2uoczFttLoql6y4mmS6WpYK44d0Vyi1gR9dpt+xUI25d6HqupnJeHstLdPc9sbqIWSpdZDHOwkr0cnFzdK/DBwuFaHrv5hteZ3zdFS2CpfeOPngw0DLRcpX2YHarjxt9r3MFnTWrWS3IwBFWdXWuHV0U6kDOxWvsvlwOpZeknAuE3A8SwHiwAzS2PnuCB2Ne1niYuPWruqXf5Ux8VodL2VdS6YNKGH28hYm59yJtGhPFJCpwucAlN7QQlcu0l5QvrqKWarLMo+v0J560jQiGCnn1MsbP1RGku2J6b0zzzsu8xN0JoK7lZ/N4anC0D/2WpSFujvaUu6vEEgK7/lhh3GGirE4ESteIW/tL166ztwTGrWnqrdCSqFP41gTHjr9kx27qScZGNHzpwn5mh5c1NNhK+NLV2yy1bm+BpvpGiRQWLXxcclZ7lWyRJ5SwWkjpAWW8puSN8tGa2jH0HweVtu5qvoObypJ+E1fuhbVH0jOY0/XlRbb0Et4j0fTdwFPm+B6TU36qq3E5JK5LvytPFD/hDPGGm0QiB28tWWgesVMUKcFnFq++YOmuZhKsXPXNBU9cyAwoPW9atTRKN6vQIPSAFB2DvLyiP4sKcLDVn/u4sXPu11xcHabP5b8jd89VqOa/I5GlR7zEvdaEH3KJ2+nh3vRkx0xkdRwp3Ql4yhb9WXow3VqPOCG3EvPir2rdvSkdPwAAIABJREFU2NaLxYKdGkK5ibPFfivd9j2tmH+eNSeSqzDsf3Z0qnNB9l0sFV9Wzb4EV58KSx2GdGFOX7ljWTV6VaezMnuRW/N9ndg7eWTChjCFWIittrt9ESwS9lLR+wi09tRqjbQmcFoeFSc6FLptoeZwYLeXJglLvJpcImb0pUiw0jbtkoQKTzhyc3lKowoz90IJ2fLeqm875ZWf1CAAgXYIbDhSIdoDukOmrhWnkOHouQK9fKefeb3GWyspKpIXWNOq2Cp/NL4nf/Rnd4WKlrT9wFW3rGpnrgvXUFC7KOfqkoEV1Qo3UAbujNc1dt3wOUKuC9mjrgzR6zqed7fIUTEUWK6CZp6rzqPsXbcKtZpp/WnDqkhuHdWca801dfELS8ud60gd3Xi43N57Lmn6omhfOh7hq5UI42FTjVu6IIwHt0fKbjzM9TWG6s7FyX5x5Yn50os0ufizc15NMOqGPkWSVVErR7iyihpRR5XH7WB1fYqt24hgqJBRkfqKJiPKU3L3Z3ez79BWydv/p71t8mx4hqv99afkdMlbrvvStHOl9fCqpnbIs1op5YxwSRvqdlSeCp7MTegkT1TOObA1gTeVLnvkpeHe3pNkF4kEKxMIPeQNHqmg7sgb7OYWrQvdEjQ1bRkYeikWlsiN7F7rwZodgsWsdcWred2d9VW5mUSzk7Kt1lH9dWNpqfZZI9Hi2wPVytLKX+2Nhr2+3A5nftW+WuTV9N0IeecLq7I1FSG9UXOmdIq6TqCW/I07xsfd5NVwZhSJiys7izy2lgUY5ezbRB1NtyoMBxYCFcyeVTOs3AR2tRYUwd6lewo2/E/LgoSuzUX8kJt0GD/kJlyNRMYJeVZFrNpsFQbfs8p+PF+sFzFccsx6hk25UTg9ROru8YrencJq+5oo5Z0TLU0GT5nCR9WjnCSe1kV/tm9O07FEK84NnCenjfu+0r7EqUSKU2iCmfavTrmf6LZSv+rWafS6l4rePUY09WB6MC03iJeAoMF31bEzvY8rkftSmqsiua2gMnAc3Ve2nZY0lnAIQKB3Av9wx5XE9efPn//+++9EhOmW4mjs/P79+2rMrREsg9B//vOfd+/ebU2Z+BDogsAmG/H58+dzoWS+//bbb/PPvBf3799fTfDjx49THHUj87Ws2Pfv368+uzuC6wJYSqSoAFOmr1+/nou8JIbsy3IVNGe62oVa/AJzaqsXf/31l3RDfXIiplQ6PbdMPLv7luX18O7EefA4gT/++MOeyIMHD+yRe4m5icBUqE2jQy8ckDMXgU3qgfGA8eApXmXjwc19ANV1i5P3+uIT8yXr8fbt23k5W1J79eqVJdrV4lxcRa9W3SXKiwqVoNpCmmn/wK1bt1oQ0i7DkydP3MganvKORGkggunOHGU4PXv2zJUnce0+mIg235L7br7mYpWAZxssvVFOpGN5q2JcWZjIJXFrydZyH5HKVfBkujmuXq/Kk+6CVtMfKcLNzc2ff/4ZlkjrNe09Sfg4IRDISEBaeu/ePb1cSIxZ6gnV8DVcakTWWx5jG9dOIZmaqz1GxrK0nNQmx0vLBbm4bHoFmX7RaRnZszNUK0vnq9emL1++zJ5vmKBRz79+/Tp3OLJ+7UtNLM7kSSqNs3nnC2FhWw7xjOQlUdWZqy6W7hYNj25cUf2qiRXN101cDYfJlwuk5ev0rE2ao11PpXu5yy5BaVkx+pItOiv0imBZCeY90s7P9AQh7XZrpxSzJPghZxRczAQ8+won5Eym9MWqSyHd/5QWr+X0sV6m2tHc02L2awtGocnIkopKKhmxjx8/PlGLTpkTLbkvTpnCe337iXXRS9Z0LKqpMXxfrA9ZbXRjVPRqMXuJsDSYTvJ3NN9km88OlTMO1lKSUR3d2E471IZHIACBxglYj1SY3yWvlkdTendH1mp8YwRNUy1Hyr1588aYINEg0BeBVbfsXBy9o51Ndu2F0/qz+Vb2C2PimvQqa/dNj4wqe4l2iB1d/eClY+/WvAeNP/VCfdV6lkey9Dv1SVotik37ZPXeVKsVjUVbjaa6npVwKXJpHYjmq6Ekfch69CkC6xDYNIe0tPE6YufNxbKCwcux6wUNXln4mZ2AfajFeBB8S8eC8eBqaV7jwU25a9XdNJy5pTZe25VwvIm5vPnRgdL49shI2B7t3FUFdjkrx7yyilZGPWp2qNCoNauvRiSKdlZPnhApcUsOFtfjIc9b9hEh7cDxZFs9BsuN70ruhi9du668pTiETwTkBnSPVdVGmh2KYekDZeOVY24RwL57sJycYcrpVpPugsLUBg5Z2nm7Y/H9wJQoWmUCmujp/ZGWwOr83F9++UVDT3Te50qlCJs6Qx0nrVMY6p8boqI1+1mG0r4Lt764LkRAlZh+BVn6BXGiXGrO6UUdWs4xvThOJHL8lnGW4Q6CaaSeSO6D3i3v56ZkvWcH+ClPb1of5jIuGSpzhEIXUVWp/za5oyXXhSqil2QTk6bp/KbS+6+uvASlFyVpX07LHNnyzrTZkqYLGO32my0Lfshmq+ZEwXBCnghfWeOE3MEf62WGpslRwpico+lCs8gSs+boEKmRUW+OShuxbumWrivPiVh8slQRXYTTsUzVZLRsXRfWJieV+2BaMTYl6yVl7Bj11Hir4DwUSz/HqOil0nUXHh1M51IYK2uOf+IF23x2wL+4oxvbaYfO8AgEINA+gfxHKqjMMnA1Y8leeIvNrel9xl3B2YtAghAoTUD2ynywiNy4hY4sdUtheZemPkGf9ZhXuWnlROnPyxvTL7puzLLu3NKtubSPXGvhYPpxuwcknY60btXNIWGM53Gk89pxVy8dLUq7I2UeOUhgVW3c9Ntcwe9KuO96E4Qpi468MPuY8FQFAhgPE2SMh1DZqhkPYdaWkGZV1yL87jibRgpFHmlivlT29OKV3agtD45qkFjKvhRnqZqi8QdT0WgZCdxKABXaSqyX+Omd/Cf25FsBahGbu89H07ESnjf7ujEJsGmD6OyaMxbcuPfJmNrY0TwX3z4nm6UPLNpeVrcxqxLbtH/SvpF0FzS2Zrql09QgqmOiZ5wOu6lxDYEEAc3Wpz9p3fSnFzEaQ/X2VuOmjvXUoTPSOq3V1vIjjXoPHz5ULxrVz0Qulltya+gje3o5pYws8YkDgY4IrL6C9IyTykVbtYUkvzqKylKF2amPck/FWvWFuinoLafldDNZ1DtO2nIzGuDaqI2aap2iFeEsSTVbf0NRUTt/AC1qpwhRfZZFrSX1m6bnu0u02v8r5aiQu3NMP7jac66OCOn0uVuCgGXu3/VHHdJOgI76W/yQJfR/gDS9Tn5fN2uZgBdtLJaOCCfkAOo6FQHrxa1KTSSNx7eVmDW7899JKrV02bGN+M2KdjtuLUzXSz1hZTFcwdrs91wJ27mmY7HXRfu+r6XGGC2jIqtE0VtHAj37KppU49vT2q/oKNUeA8eYb7LNZ7fuWboLJT6ko3upu8Z22q1OPAgBCLRAwHqkQtoCCEsSTr/DOFtD5FCw9Ln68vnWlIkPgWEIuL5yd5F3uQKmV6xO+cqKco1IV8hyglm6i/RxcUdk03zD8gJAyweP5LLp2VVHkgQ+fsbE6odxJpnr6MASn3NzX5KK8KXpVpTMkE7kff6+s04nidYLgZ0ScHtFjIfVSsR4cBFlMR7cBDddN6u6m0qxNfKVJ+ZLpkK47nkr1d3xhzRIdtOYHryyih5Ex+Oo0Ng6kO4cLJ6lRvg8f/7clcS49M19xHKdxuWmsLp1wY2s601HTCoyu6w9gEs/vXUqQrdvqr5k7bj5lmsvxs9etWn/pA8isbcpF/V410vzfXdiNV6pKVE1ApqX/fJ/f2qS09+d//vTjiydm6A3FHpPpDPB9QZZPZ7aZqHZnN4NSbF//PihwxTq74mtxpyMrkzA+15xiEJW4rk7ItT00odzqflvNWXDYqZDLK+J3cFRu+i3QtO74PSpCioj3wJRNck2Nhqxp6zzCW1Fd1VDWs24ezUCWtoRWi/q7jQl3DcH3ArwsktQtoIifoKADq8J+70w/iYPUvj4uSHpAhqHpHOLMOWOH7KFWmhNBpyQp9eI3B0JGdL9T+LBgW9hvYSVqxm9ZTosszOvK15eMk8YzZrbOU/Bk63Cz6XXMaHBX0GYKYu8NV5N7PoZ0bHMzMfwfW0dPS+4PW2Mip71tveLtMZ2Md9km88RJbyyoxvb6Yjm8CwEINAsAeuRClsnimmLYTeO1S3BSrmEubxbYB6EQEYCq/MiLRHTcrQpR9nldb56YZkAaLvd3IfIJ1hnEZtFsEI9lV5DWhZbpNfZZNScKSnZ8asqZBE7LZill9Zyxq3LktKZbr2rLQGrKLamSfzjBJamW9GUh9zXsYnAhGUkZ7o8NXp/I6+3FiTpX11rO8cpnySKqly/gavdHcaDW7kYDy4NXdcxHrxMp5/9qm4h83KmNBvVc0j6opA8FpMv+8R8qSxL4WkyWe6ONBBnAaJErqyiuRhePB1UaFQFSNdsehliO0w0SXEHHY0ChWamMtGNpbYsvHOT2vSNQXeDmZsI1yGB2R873drnXtMUON1SpsTLuVUtTgnNmM716YXwp5D0VM5tuUspXCE82qg186rzEuEKhCljCwS0p1HbceVRlIOxzf6qBUrI0DsB73vF0eJUfv8YlWHVIpLjyHiiUzT9LIHu4LgqcDRHvcvQFpTw/AhNFhQeblmJJnKFQKNOenZ1HTLeOQ6aZDGC1CHfXS46ISVUUS17qHZyypWXoHSnLS0LbDw4vpzzoQKctHcFP6RXBfghPSCN//RGon0WLE7II7WME3ITPayXJVyaKlpOL9KK61xfa9OBLN5JPZJNbwS6HvGX8BrDl94aLIUbkz0SjcUnFnp0LBZKbpz2fV9p690ty3RdqJGesgouLN3ukPYrenfRWnswrbFdzDct2s42n4TiXdbRvdT9LoUnGOa6he2UiyTpQODKBKxHKmxlVKhzNHZ8xz+0vrW8xIdACwTcbUtGi+242GlncZh+NcEsM5NCPZXxpYVlWhICPBKymqNcpfI67c5CblwL0q0r/nfLk3hw0y6CRDrcykVg08Btea+QS7Ca6Vh2L3jyGO0i76mmfupFkbYh6SN2apV6f6P+U6+B9a+u9fE69eR6f6NViXq705TYIwmD8eDWJsaDS2O6Lm08hDkaQ5pVXfvaI2NJD0az2GY7sjAOQJvG91UxEmXJm9GqJHOEOh8fm7Mb8iJRrUfKe4qKHhGYZ3cTQIV2o6v54KqfYatnqabwbl6et+ft27fu3YzXRsVWX7d1q49GLuOEWtuKGObsdequU9m9Qd21b5eyNlbf0uPpcItTwjjCpjMqcTd9Ilt6dUsJeRpMc2m5vNezNSg5IkFglYB6AL1x+PTp08+fP7WnkVNCVokRoXcCq123rOsWNkXImFy188MdHTVrRxbvbCQc2UWvkqrzURf07ds37VOVb1DXGnkxp93a1IdY3Z9L15oK1ffyeXZ4tZUMSxAIb5OA3maG70pkfuTa5GYp9Wr/PyUSymlJ/Eic1RwPLkE5IhvPhgS0OTMM9EKKOh+8vLL/xA+5FSl+yK3Ezo2PE/Jc/sodJ+SmKsB6SeCSgZRWp+lZraDLcoBXaLDpDdfFJ62JEbD+tHSq7ovXSKK9uLfoWFwaq9dD+r4SjXcVSCKC8QXoWf1DQnLdGrKi00U+6+4A8022+RxXnss6uhPd71l9I7bTcX0mBQhAoNSRCpYJ/w76Rse98VjlHQLwCAR6IWC02I4Xx7L5cM5F085q63hWV+pIqoR5N8u89UL7ft13GEuPS7z6llz4mZRQPM2uw0BLiArunYcdferIsqRogvsCCw1S+4ThKRGwLNyfQRkdWHP8Xi4sKxi8snSNQgclaP+PFk2ma18dtbzhd+7c0bi26pPy+PBzKwGMB4yHUGeKGg9hdvtCmlLdeSn2vrJkf6qQzXPKxDxxXMVuC/Y4cEu/cTyXgVMYSUUHrqaWi4YKtVw7s2yJDnyKU6geZwGyXGj7hDvKy7lRzsFl9FZJhh1F06C5Clxx2I9qZyvdcCPvqxelYLFnwoWPbtYHry1OiWa9EGmTzNimDgJs/HFvr+AsrWXGN0fmAgLtEFCrV3+rxd/awCyH4XRmazviIQkEyhGQtq8O2butkexir0qiMVqvCbLna0zQJZllQNQEQW9+t556ZpR2gGir+jCVUd9Aq1lYz5ivuZKhZjHJ6yABLTf3joDRtFpr0nRk/MGU7Y9fdgmKHRExjQQsyym7/jwJfkijJszRjD4T4zg+Jztd4If0gBz86dkt+ypFMuCEPFIROCHt9LBe0qw0c0wvlpsf10sBwZx/7riQNevOf5WCDpKrtsZmh8B1HknYDJZ+spCQ6U6mUKYdJUvHsrWy3LY/jO9r9TX3VkpT/FNWwe0TNXxqyIoOi9lCSGLsmMQrpJ+5yq5elG0+WWAa52KDOboT+o/tlEWvSAQCEDiFgPVIha1Tta3xjYU3rlV1rUNjykSDwEgEjLZaliJvmgC0Jpi7Gj4LDSVimW8oWhYPxVaZLe/1l9bXrublrSRYil9TB5ZkILxBAsb3BJPkza7gPwJWa3+Nr6vnXNT91j+ZZc79yIWOJJRFp4MSNnXCOq1G5uVZxxkeKW8vz9bsnzEePK24rPHgcdj3s0HVLXr+y9aJ9tb4xlo4ZWKeGDUsJ5oZi7Y1WiHCW8VoJ/5WIFvjG0t6iooaZSNamsBWldgaP537fBcVmlFkuVid6RSqxyzCz4l4nz0p+vozMeTN8uhi39RY6q3V80vrQuSt0qtQzlNwOa9ee3bIPutU3zG21Hs5d6IEWC3pbq2zpHwwzqYzfw/m1enjUc+bugLjkNdpqRF7SAL6HLQ+/66FX9pMosXf6PCQtUyhEgQ8ozQas5zBEM0uEWiRRCUq6klLiOfesrw/deNzvYOA0U7We+qaKpHFmN9Bg0c6IqAJsvcGR1a0HB2VX9F6MiwBtHS8S8/uDrd0obuXoOyWigeXCFiWUy55jZbSbCocP+TW6rD4o5QmfsitYEvEz2K34IQ8WDU4Ie0AsV5WWcmeNL5pevjw4WpqSxHU6r26UJd+4uGGS3LWD0+MgF5/W1O2Ll6Y1gTi5eUps3d3/sm0aEbhXlgmbm78atdb1X5rfGNBjC8aLPMpY46FojVb0YXKWznZ3uebbPPJpTDXdHRjO+XSH9KBAASaImA9UmGrb3RrfDsUizVsOVbZniMxIdAdgVOcAhZKra3JTpyYZSlOGEeLPIw+taKflQsFm0NWO+fo+tr58aULbXK2PKgOvPLygiWBCW+NgEV/ZpmH9PvsOKVvtTnPxJq60HJnfdoi9C6pf9CX5WTCaVW0Omdd6KdXRs3J9SynKhSqUIwHI1iMhxDUpj48fPxgSIOqm11JXERex+jeil5vjR9NJBpYf2KeOI1FA8RZH1LwOLCSZqvKbY0f1cZooFc10Tj4jqJYzg3cqhJb49tLhwrZWa3GDI1/75H2O8+bmxv3BaHMj6LfnrX0TlLR3TJoUYhmVcpFXyJSWdSO9NJX8y/ZMCrp7mS9ar3IT+3pdVfP7N6gbnEn7k7cUhcWk/6I1llkOBInYShOyaqmjqTf+7NyWUe74rMc1L3zRP7sBNSE9adORh2dBiYNT1pQLmepAsO8LP1V+BQhEBiDgFzrrlEaLZQajnEFcPTxvIGSJNqQvVwshpD3SN6f5eaVeeXsPTW9IDbu0d3xvmwfHM+Yl7q2tpJhX7l4KhcBWdHSW+8sAPUYmlBXnjhfdglKrqokHZdAdG7oRtC1Xsd7IR39XC0gfkivNvFDekCa/enZLbv9hBbbe3fiFnqWST1OSAvJxuNgvRgr6OXLl5YJqUa3fWsh1HV4xzGofRmPVzYWod9oCX8Fi0/arFY6liP1YulqjqR/5Nmtsm2Nb5dNPeRqZIvxvJpIuQjl4JSTua+Uu55vss0no7Jd09GN7ZRRhUgKAhBoh4D1SAXjaTpTwWRWltvuaLFZV9cTtFMBSAKBEgTKNcBQWvsLpwZna9n7Csu7h4nhWScLWFar7PCcWj6Mo4I3uOkxVGlC6hPYtEPeosP1i3A8R29FjiXBBjvVVbF10HX0qEstldaLHL0BmvpGLUXShX6qO5Ij0puKq+Dykq/mRYStBDAejMQwHqKgdhgP0XR2BDaoutmVxMXCxNyl4V7LDtcuUDekzrU3SNXJtOVcUNGWa6cL2VChLqppq5CrI2PlrQhb5Vd8z9uzSVG3ZqfJzioxpXncwaI5lyZoGj1lyE0f+m6/IrbCrBDfm8vv3qDupROVvKjiWVYzt+yFWHVQr65xiTIfJnBpX+LxnmQYRBQkCwGdzuP9LXVciiaP37dv33Syqv409ulPvkF5iTUwaXjSgnJtavXG30lIfYtskzM5S9FIBAKNELB8i6+18doij/GznOVqgQGxHFsv5aVxwYtmUXXvkX0/vYyM4u3Li6e6IyDLRLvK3RP0VAS9zTzlVUjUKIoiHWwJSrSMBB4hYDSkz1KkI0Wbn131qrXv/vKafNHhSROxVWJie9xYwg85q+juC895iBNyN8mDD+KENAL0urLEU2cNOpbFh3UMv6VDRT1oQqr3OF7g6k/vPAUtbGh8M/BqiapFEHAWn1SjbcyIjsUIKhrtuDkXTTZL4CZzl+1paeYtV3Ra8l7urs6eWp5vss0nr5oZ+y7P/5xXBjc1LyOjeG4KB6+xnQ4C5HEIQOAsAtYjFeS8sFtaWg1TrjyWIxWKfhe0XNFIGQJZCFiWp2TJaGsilQVb9WJvld8S37jux+KWtWS3I47lRHnLKmo3ay0pMD5SWQdcIblumYBRf6YijKpFmyBMKHa/JT1LGfR2J+qX0QokLZWOSqVTFdRrea4o/bR7yaPJEhgSaLZlVRYM4yHUDYWUMB6iGe0IrKwhRgmLzkavPDFfVUWNjPVfbHsOipbfjhgV+GC0K6voQXQ8PhFAhYbUhKIjYwVintNDa86KnuhknBu2aQVVqI7WsvB2qttfoLgFMRowRZ0A3k4hV7z5umWtWz3lynMszIW6yEW0YxG0dj5jfpGKGLuY0ij58bw/OQOjr0Kkk7L6VjVQpypEe576K4HGrjtK1wsBGQyWE4KirebEMlrk0TC9Y2dIxkIVtbIyyjlAUhomLKWQqhs3/VpSS8TxjHnGlwSrq92SBsoX7fW6WgW39DazNJ9rLkEpTfWa6Vt2UXqvPLoDhR9yU5VF3QVhChaLLnyKkLwEPLsFJ2RevPbUcEIaWWG9GEEpmlYXGHtjfcFo00RJjjXPoFVGLGaYq4bFJzOKXi7oWI7UVMu+L9aHHKlZ79mWK9oTtdOf/c43vRUvCf7M/hJw3FsXdHRjO7kKwDUEIDAMAeuRCiqwXtVH1754LDRvKbqu1Msu+vPiK+SiTAi8DoFmzdlmBculGzqb1tj5nIjC0o0bHbUzN+9sszk8vDh9dAhFIqQFAptU7sTmU47VjpOtxaGv9xwqo97uhAzVKUVXIOmTCFpXvXR0wlJ4mD4hRgLNtqxmBTOCXY12WeNhlYwxwvAaEuVw2Ym5xY7V+yF9zjTKrVCgcpxXz+xbwFRIsBOTvayKnsh8sKxRocEqVMVJu0rmXrTZgntfACu9zcayul2scLC0oDCat7onEWjXwer24KjYlhmuzIxyTgCjU6Jr27vfNS5Rndka6Crq/GzXFTqXgov2CUS7OI2txp4neoK/VDrqTmyfBhJC4AgB48Lx1WVtR2TY8axRHvt7xh0ypB+RCVfOykpnfc27xvmUUeGPMJTzwZ2ryjTaZ8wfkYFn2yQg3VDf5aqH5Pz06ZNxqXT2QvEWKTvSKycYnRt6QCwvYrxHmvrpNV5PNvyQHhD8kB6QZn/ihGy2akLBLu6EnIBgvYSKkQ7RduKoByx8SisT1CGE4WGIXGfeuy2dzKKMwpiXDbHYPCw+aUc96FiO1EX7vi/Whxyp3/nZ9it6FrXfi37nm3b3O6tQ7Pp5NUc3tpNdN4gJAQh0RGDDkQoqlY45TGwSkOtZc/vSGxjad3B3VP2IOiQBi8lySsGH98p5jsgEZOMSokQKu29ZloN4J9Su5hVdFhk+1axmhqISUpnApiMVhpyx23uPuWqMs/E5/rkXeqOj1wxRGZYWxmn5WqIvStyK5kLgKoFmu2iMh7nuBjMe5nIdvGhTddMO9INFnh6/5sTc2Ar0GkAWr3F/zvHq0LJ7DXNadvbt2ze95zue4BgpXFNFx6i7RkqBCjVSEbnE6H0RoTdjffXqVS4y0XQsq9vZCB1FVz/Q041983QZEl460YIszamjkbcGWrSu8YU4t27d2lrqS8WPelHoSS6lAycWVo6dFy9ehAIYuzVN7qLOQw3H+qhOmCwhEBiVgBTeMl6r+Bqym4Jg9O5qqDqrUbfpXWyqEvMKEx0Uwiz01sy4Uyh81hjijS/7jHljXkTriID2nnlWitanyfd74utp+0tko/+8RHWUWIJSQk7StOyfP1GRslQQfshNGC0WJt6DTUgLRfach/vsFpyQWWoHJ6QFI9aLhZIXR6d3JfZlzJE1d7b0AFop4b3J0kTs8ePHczpciIDR5mHxSSPaQsdypCK68H2xPuRIFU/PdlHRx4t5bgr9zjfZ5lNCc67m6MZ2KqFFpAkBCJxOYNuRChJXmwTkZNfMXK/kp9MN9K/8p3rpqBn7WSdzn84RASDQDgGjyVJZ4NYW8ZQovg5zNSZ7Lo3V3LUP0L5Oxb5zjDdtRvW4WjS5w+xFHtXvY+89ZlZ9verQq5roBmPZkNFFSO/evVt9f3/WCsu5Cga7wHg4q0LtzX91+C5ahNXcNxkPGUVtU3UzFjCR1AUn5vaxT66Jhw8faoixW6oJ1JZb2iFgWTZqSWqYOBdU0WHqrpGCoEKNVEQWMaJzgTnl9tcgusvN5dko/Q1bN7uZkneBg8UDctYawZ0SAAAgAElEQVRPbzWzZcljKKplBYPmznZDKMxiNcQrSDR+41q32jDTHVG0yMMELvlPrjyZGqZyeymItiaGXgW1SuMLZZ3jHz6usj9//rwXAsgJgeMEjAvHZTOsjonHhdmagqSyPGIxiizpbI3DgLiV2MH4cqAZ3/QVVQnvmJLS9vZBaDxejYCME2/vmYwQTdKNp8MUkpO3SIXAXjPZ1ffvwmLspZsFmJ7+44f0Kg4/pAek2Z+e7w4n5Ik1tTrhSvdCJ0peM2usl3209WI06gHzUpN/QK42L9D9qcmOd0aYfPvpR9zHr3Ntf+fC4pMWtIKO5Ugt9OL7Yn3IkVrWs71U9MFinvt42tJrdr6pxmXk1vh6AGMpqkW7mqMb26maapERBCBQk8DmIxUknN4Yaaub5t7ac/vz50/9q3MNtahl1WdUs2DkBYHLEmizJVpcfl1XmbaFpydLbunOfe9uqQvLm7OpRPYVLczYXR3geibgvfybw6MXQ87YZVDZe48Ji+XM6SjAUwJVwKWOYqlCl+K78jfrgXKF7Oga4+GUyrqs8ZCRdpuqm7GA6aQuODHftEhINoaWC0hJtERAg1EaJndLELigipbAeOU0UaFhar/f0/qnKnDna6XnYsbp4dJMahid6bEg2nKw73wly/zXWwGZnY/FM9O71vXeER2p9KU9MxYX8ZF8eRYCLoG3b9+6P6drdYDGw3ajj6vvsq8DC3MnBAJ9ETAuHG+zbzdKZTw2InvF9b5xNDuQCgl6W9aXcrTYyUvProbrQ6NunNITPTcvrpsloPN5Pa1T/6AlE/smermKyVukXCRJRwSMb0l6X9XT+/QfPyStdZUATshVROdG6L0XOk4P6+UIw0+fPlke15Qq4VLT2wR3NNGU3OhSsGQ9WBwWn/RSoXQsB2uqI98X60OO1HVHFX2kmOc+26ml5/m7Egx7dwgkilbo1tUc3dhOhRSJZCEAgRMJ7DlS4URxyRoCEEgTMC5MSSdS4m6zguUqrGXx8ZSX8XssuQQL07EIoNNVwwejIfaCM2OPAiTQrkJi1fsK/mh171gp2NfqLm9pmgsh6oLRWV1Ly/3nZ9WPXXwf9Ywiy0WzY3SzgmXBrkTsHaBl7M4lVTQdiwB24yGaxY7A4TVkB5PhHzF6ol0OWjGgp+7cuaPFr/rOmI6D1EDjRuAaAhCAAARKE3AXb5XOq0T6v//++2QLaUJqP3l9nySrU6EpWS0o2Zc+T+UloLn5ZJFKQ+xrEVwZtJ/BYkUXdQIkFl+6ovbukOm9I3LrYut1VMektPhVtpIk/hEC2qMY7cqMR8bo8egyHaXJ/O5IvfBsLwRkMBitxDaPITZ68DRgGc2SvBVnFC9vphdPTbMqo7e5nEp4e4qig9TFq+lSxZc5Idex975GCxukgafbzJ5UiXqxNKvE48dvWQSIzk2OZ00KRgIWc2KAqWLv03/8kEZ9vlo02So4IXup9N57oeOcsV6OMJRR6k1VllKTuz7qE9NsyxvxdUzD6TbtUilOD2fxyelVYBSAjsUIaikavq8lMoOFU9EVKrRTS8/ei7LNZ6sWXc3Rje20VUOIDwEItE9g2CMVoi6D9usDCSFwkIDlVeXBLPY93qxgufoK+5Tj9ImrRQDjxE970uz60OZaLrv8xCxEwN52JICWzxYS48Rkt+67UBPua/9MooDRLRmWszyN661PrNa+sm52jG5WMIyHqIYbjYfos/sCm9WQfcUZ9alc7WXioxEwOnZY6Gm9poakhw8fyiidjld49+6d8btMlvSJ0ymBvCraKQTEPkIAFTpCb3q2/QH95cuXquifP39u8oHsI2OZIO8eCveJxFMJArJMZEtIN6Qh++bpifnynG9pJ4BF6yRD+8su052JxdUwMx/sIrptyeIfHowDxTmdwLw1yJVE+qlx1g1ZulaHGTZzOSLYBLtEjPCRCFgG66m8bXbv9peD+hp8/YqTj6h+puRo7L01dpRgdXNz47qyNcNCDUpw7iVNnZugztOzmRVi73uLltQuxulDgEUAt+kV5UbiUQKWcTb6OYRoap0GhnOK1gqCH7K1GmlEHpyQjVTEJEa6J7myE3Lig/VyUF21Mc8yXZJZFS6c0+IH76tOOqCByU6iRlh8koDT1C06loPVQT9wEKD3eLPrQ6hor6bq/0xbifXlmXLctMTF7sk/qzgN5mux3CT2GI5ubKcGNRCRIACBgwT+efB5HocABJoi0Kw526xguarP8gJyyut0FBYBvHUDS5Ts7iql0P7a66ViEl6OwKYvzAx5AqIIGJvbXAvGGfgc/9yL169fJwSI7jmxePdevHiRSJZbWwlYxoWtaWaJ36xgWUqnRK5pPOSip3SG15CMrEZK6u3bt3fu3DlYIg2+7g5G2RhaPK3FgvoXk/UgWx6HAAQgAIEjBCz2IUcqHCHc2rOuQbIkW2kngMW5h9Yt1U4X4UsruTetoemipEtCauaoZUwWd9NSCoRnIaCpljq9cLX3mzdv1NGtVtDS41opLmUe8hzeLNhJZAwClsF6KmmbqzbtUqmkz549q1lrQ751qglwd17q+dX/rz6uTl7r1LM767wFrKXt7dViEuFEArIidAJvKIC0IrvihblYQixegimd01+XWATY+k7cgog4dgLeN6ujDzIyRrGMGmjpYfAIDVP7OCGHqcr2C2LpW6ZSWIyHouW1CHCK9aKTEYRxdeDWDFoH8cyr8rT+8Pnz5y4xrazTAQ1uCNchARafhEwaDKFjOVIpWPhH6HX0LBXdUWVVFtX+ckGCNeINq4zoYHZXc3RjOx1UGB6HAARaI8CRCq3VCPJAYEwC9hUzPZZfn6Szn6lvOaG/KARLXSyttfUEs8+1Ti+1Jzk/GyFgVyEJPOT7WsubS6+y+lrdpROvPfnnnwlHnm4lXg5pudvqMus5Fy66JmAZsPot4GWNh36rDMkbIaAhQAPBq1evMsqjQWced9Tz6GwFjUTa6hM9+idjviQFAQhA4CIE0h4Gy6q1i4DSZqF5PEoUecipcaK8A9/S7h2LO/HRo0dFIVg8M2hd0SoonXhUzdTbRDePlRbm3PSlyVrngU/pxFrQMm71ad7n8iSPJl+Wg3f1uCox7LW0Xlw+lhPLRdYQKE3AYiJOMrRpWtulCht4abZ22UpLcrX0NRxHu/SQg16iaZtQGL47REOG26bkCWSX0W6YvT+ovWrerrO5RPI/t3CqAm+R5hrhIgsBy1Y0vRzJkteJieCHNMLHD2kENUY0nJBj1GMXpcB6yVVNWmtn+ciEDqrTxEonjapX14Wbu1Y7zKctuOFcewRYfOIBafAnHcvBSsH3dRBgL49T0XVqqsf5pt3lzjaffVp0NUc3ttM+PeEpCECgWQL/aFYyBIMABHYQGHvz4Q4gdR7ZdCTt6XWUcfLsLjpJoz691GnxuHsWAft0XRJ63v+zZM6b79YjFXSGdEcnQabfxCfWZCQOYhCBvOvn8lZop6nRRZ9ScZc1HjLSblZ10w70jAQum5QGgnJWgbacyT7R+gONUxpztaj65uZGI9plaVNwCEAAAhCoRsA4QebEn2o1Ujoji0NACx/1WrqcJJY9zMq9nOlVrmheytFjBbw4o/5kejLXrLrZCx4kMRe/kYto16e3DNrTaJEw6jOUgwVvoYUecTolII+E3YvYpq/MvhZT47UWytesqTaJ1SRwYl7G08OjA8cRseX0cx83iuE+wvUYBP4fe+d//jXK/Ovjc30LWC1htYJdS1itQC1htQK1BLUC3RJWK9AtYbUCtQS1A8/rPLkOhwPJZPKLALk/f2jehMBwM8AwECLjYeo8BRVQ3VENuuHv/yXz6R3ajltQ+tCx2kohi8IzL5YXojbJkecgAvghDwJbZ7Iegwon5F515+ls98qrwnSwXvaqFC0KvH//3pOaDirVPFoO/Fj3ZBk6+3lPFt3HYfNJ5VVMx7Kxgk6fKm6Un8edBKhoJ6gLRuM1nwKV7vQieuZli6Q9y9GN7bSomogMAQhUTuB/zpVP83lNePSnKb22dsX/KnCQLZ7tnystuUMAAhAYJRD6q9G7SWATy8mejnfRxib/lqkEFz/7JrDIg69jlTuj4dwrHJd6349yxykfcW3Xr7EnQ4tD+lCGHA2xQ0fx9VmY/tTgCPKk2QSBaxoPTVTNNYVsbmKuD6poRLAHmu1VKZNYH1AdvqGqjQgamPhs3Xaq61JoTkXXFZOnjiOACh3HdnvKLPAHhp5xzZhGhXS4aIXAYGPY0joX4O1EjLserZNPr4mzHeVx9fgzDRq93gJLXLOaiQ9TiTiQ65IE1J+8fv06f4NRIdoCPtvbTD2ubUN6nFOHSlYleRUj4PmgdBCmzvXHRQa/OupDz5MKrIaLOoklQvb6U0426casobL72J2cztPWoluvylC+XFK/2emYIuik3XO9wawildeNjnN0WhQlR+FTaC8yS06RsFimHo8Qfshi1XF0RrOjngTACemvBZyQBiusFwPO0lvaC6FvDiVvyuWJaEp1586dJFyd/KyTLXnk4j/ZfFKzAtCxbKydy/q+rrY/5LIVvbGB7Pt4hfNNNQR/GXnNx88qiXlBRze2U6ID/IQABNolUPRIBR17LDe9Zux6QU7znEVTnXYRIzkEINA9gfil39nCanNG/fszPFO7RaVmrjWrGBeM4PwW4kCmy/XapYcOahWzrTWPZGtaouT2Vy61B1oaMpiOenD4VHiSAj8h0DSBRcNoN8ZD01XWk/B9TMzLOGdDvcuPoT8ZyTrf5/HjxyGciyMI9KGiR5AhTScBVMgJimi1EdBAMyuSPY2afZwI9RDQyzkeYfSGsCfa6jho3Wp0PNgugdlXN9stWiuSaz6l1zny/kc9nmZ5s6UwHl+0OWw2IyJAoBICi3ZTeJb2KinXlBiLyjuViD+8A2L+wlYYU2tesy8ISWwtpe111raM8NgS0PSqrUW3CiuxOZHkMlK9O1dnpKLnKolTzqEWWEVqThsLC+xRpy73YxTm3FB2+YwsFx4/ZM6kxRCckC3WWrsye4abUDqsl4Bi6uLly5fqrhdRVVI6zJRTR6eQGuFsPjHgnHtrUROgY8kr6yK+L/aHXKSicw0nxCawqAvlNR8bpn33go5ubCdbJbgLAQi0QuA/BQRVj6k9LjrMWIdg3b9/XyujmuoXXhEvUEyygAAELkugvw7Nc2bholJ7Erys/ly24J5l2gCnv/Va7fFd5LAQCr3DGYA0cWFXseczF9rNpq1y+mNbWxM1jpCLCCwaRhelfFZkxvqzyPvz7W9irhIVthC061pfT9UQ5tyB5K8dYopAfypKtRYmgAoVBk52+xLQVg+PfVh44Nu3jKQWE/CcsfjgwYOj58L2tH0QuBWt+/btW0yY60CAfVQBxXDBlqAEyCk/tbc7z1c9knOeNfq4htFnz57lyRICgdYJeEzE1ssYy7900SR+dsU1/swV0HZ8RDtNPanpIB5NlzwxZ+Mkq2z66OvsI0ToiYBWZnWAu7+fkSv46EPubLz9DQH0unaNH3pXn7+aTV8NZDYOEfoggB+yj3p0lgInpBOUPxpOSIMV1osBZ90tucsWeXe1psDHIdah1lNsPlmN7tAH6Vg24u17Fsb+kKAefVd0KCYXSwks6kLRoqV44/jXdHRjO8U6wDUEINAogQOPVNDel4cPH964cUPHKMg9t2hUHqUp78DwN3qXQAhAAAJnEejPXe7ZWrq9Vz+rvsi3EgKejftB1FZ28AeBZy88K5dxIppyH/0qRZzd9mvtTIq/9pMkyGcuEiD8vCCBaxoPF6zoGorc98Rcztnyu59lBms3rdwde+3nrkFPTpShbxU9Eex1skaFWq9rY9bQetEWye+cIOu8uUXJErlaAp4aP/rtnY8fP3r49OeQ8ZSaOL0SkD7zlbYaKlen1CUvtQ5Syf/pmWRNPa4D/Z09Ww0QkAECTgIdrMQt2ovZQXmdNUs0EVB/7jQ1ly6ojeJNDjrXviOmV6Ogeg2UG1mviy/tZDRx08eBz2LCKtJZ5LvM13OYyBWW7/FDDurt8UopJgNlH72Bp7pxQvZR1zWUAutl91rQRsG///7bmayGcq2ZOiMTbZQAm09GsZwbSMdyLv86c2d/SJ31glQVzjeX+sGoxNUELuvoxnZarTM8CAEIVELgf3aXQ4uR2raybl1TL/FqYq9/hz8tsesieYFQnxlR+ruLTYIQgAAEyhDQFo1F+4fKSBVykXjav+L5oNMid5WSDVlwAYGBgGfpLrDqb712qaVU/n3RAH/dhb0zg89crKPKU5cl0I3xcNkaPKXg15mYa1erzFdt9ym8OKFP5MmY0ced5BY/pYpbz/Q6Ktp6TVUrPypUbdUg2DoCngnyFba2r6PX3FOefY2aAuj8pkOL5tG6fHXmUJGOS/zKnsmaHdHH1XiSshRAniin0zt5lp8HEdAChHaEJ/5Dzel0qoKnkxx9XKJqYigr8SCZSRYCpxAo7Os4pYxxpotWHuMH111f2UJYR2z3p7Ty5TFKtaDmWbm2xUtW5Z4/f27H525PBGRd5C+LaoqdmCKjRZaqyIys/1gudWg1W/4SD2t8VMGKBXreo2D5vlh1nJ6RZ/DFD3l6Ne0igGd+rS4aJ+QutIdEmGL4YWK9OFlpw6ROJvXMX2q2Bp2FrSEam09qqIXVMtCx5Oh6GpjYH5LXbwjpqaJDobjYTmCRsx0t2gj8so5ubKeNmsPjEIDAuQT2PFJBx8zosAOP4zUusxZOHjx4INd8/atQsdhcQwACEAgEFm1p0k7BPl4OX1TqwIoLCAwEFn0xrL/12jdv3ixqQVodae51Tb1iamh7f3VqFJZbEBglsKgT6MZ4GEVB4O4ELjgxl3WtHYHaSZDsjd6dbZKgGvKdO3fev3/fh3mflO64nxdU0eNgXjNlVKi5etcuLsPyWbSO21zZ/QJ7POryovsTJGbNBDzflcpf+Nm9RJ1pndHP7I6urQRHd8CoP9F42lZBkLY/Apq+5W9t6eg6KadnhqW+VNOxBIsmhnrn9sSvSSfy8BMC2wlczVpmQN+uM22loA5ftspsvat7d44ORvETt6EO8TEic6snArIN8m/2vH79+vHjx9qi5jlV4awzm2abRlxNrCLFNLhOCDg3ZvSxaRM/ZFL7oz878wiNlpHAgQBOyCM0YdEAfYQANae5CA7Wi78qZdCq657tvRVBPrHtp9H5Bes1JptPqqpZOpaqquMsYdgfchZ58k0INDffXNSFJoXl51ICV3Z0Yzst1RbiQwAC9RD4zy6iyP+urvD+/fuz8/YhO62M6iQevWv38+dPWbrDYtUukpAIBCAAgfIErralqTxhcuyPgNNgGAre33sj+d4do4r1TcgWFzzsTUj5hmmDALcg0CUBjIcuq/X0Ql15Yn7z5k2dWPT582ed2Fi4IuQJ8XzmpbBUdWZ3ZRWts0aakwoVaq7KENhJ4Pv3756vBfY3NXby6S+aXhieLVQBk8bjmUHrZmuq/gijXyfz9Dn1Fw0JWyegV7a0UpyXwnmmjM6f1Sm0+ePyu8pozMMJgUCjBNj12GjFIbafgOdrq0otORDBn/4QU767uDXJypUvcWkixG+RgD67na/J6oRcbVFTcTwvmiqajOchfmECrCIVBt5xdvaHEIaCa0NCxwQoWkwAP2RMo/trnJDdV3FtBcR6Oa5GZLiOnpyb5KjpFW6xhMm6n2w+WcftiKfoWI6g2lCa7A9pqLIQFQIQuLKjG9sJ/YcABBolsPVIhS9fvmgVSu/FeXbgiZH2AmqBSv5ZHYjYxwnHjVY8YkMAAjsSGN2ZumP6dSa1yF11TUR1VlwlUjnNhkHaznbwa+fWop3r+lJKJbW2SAx7cwbbMhbBJHKXBBgZu6zWEwvFxHyAr5dqNM7KTNWrNSXHGr3zo8MiT1SA+rNGReuvo8olRIUqryDE20jAOUHWicYbM+LxGgg4bYajq9u5sbIbh8yV51+jVvEix1QNDQcZeiWgleJcRfXKq/OtRZ1Cmz8uVs5DGXqlSrk6I7BoJa6Dsl+tvB1U2fYi/Pnnn55E9EKgthh5Yo7GSU7hGT3TZ/RBAtslIItCG9KSV0n1HpqWL8NsS85k56kKOtTDOZXbkdiVZzE7YiQpEbA/hDAg+u2332B1EQL4IS9S0Sqmc+QKw+JBZHBCHgS2zmSxXo6rF72l5uzA5dLfMnU6rggtpszmkxpqjY6lhlo4RQb2h5yCnUw7I7DI2U5/u732cXRjO23XIlKAAAQKE9h0pII2u9y5cydZhZoqgA5T0Bcj9XrD0Z64KQEIhwAEIHAQAc8psAdlTbIQaJSA09E/lK4zy8F5EuFQdi11tFh8Lc/EH/xJtFR9Jt//SZjw84IEMB4uWOnHFZmJecJWo4xerdECm1wQ2jBd5lXA+/fvO3cFJdJe4ScqeoVaPrSMqNCheAskbps9xsShgGyVZOGZILO1vZLK2i6GZzGlgPXi0Tq9qMzkfXuNn57C6AvnkoqdtadXDQIMBEYPk9Vbi87p1ehrkGd9Spo6hcARBNjIeARV0qyKgAxO7SPyiKTRwRMtjyMnYfw6saaoLa675eUixCag1di43hVZ02oZCcmHf/QBIacG6symwia07U6xi89dCMQE7A8hDDH1Ja34kXav7YaDH1I16/EI4YdstwnEkuOEjGlwXYaA3QmXkaHjXGTHes6G02BXYH2hY8550dh8kjMpGULHUpJ2PXmxP6SeukCSmIDdIzHfjFld8xpH91Dv2E7X1H9KDYFGCaw8UkHrjpqiO98J1BR9OExBB880igmxIQABCOxFoJtZ06KNXIvOutsLNelUS8C5I3aQv7P1Wp0ttehLgKO7iqut2SCYvTOjmz0ZobxcQOBoAt0YD0eDumD6TMztSpcLQmcr6DMsP3/+1NikTQaH2hV8CjWvDlQ0Z0LIIgKo0CJc1UZe5D2othSHCubZysweuEOroGTio2//JgI4X+lJnlr0szOtm321yd7jsghdc5GnDGDbddNcMRG4XQJ6qXX0sy3O6dXUbnL/oQztokNyCHRJgLlDl9U6W6jRgSB/avWRCsmDzj1OuQCENE1Ac2otT2tHb14KLd1OHUMWR9YyjdM+iZ8qds0qUjHULWaUHC8yWoSpmeNo5JoDsSVma6czj9Bsea8cASfkEbWPE3JHqlgvS2FK/ZKpzVQKGvq1R2LqLuGrCbD5ZDW6Yg/SsRRDfVxG7A85ji0pbyfQ3HxzkcC85rNdQ5QCju4YI7ZTTINrCECgTgJrjlR48+bNnTt3PD537VSTe04vMHCYQp3Vj1QQgMAuBBbNOnbJsYZErrwXuQb+TcvgWaYNBezsvZFFW7X05mejFpRtJXazJyNoKRcQWEHgmsbDClA8YhBgYm7AyW/pTRsdZK6NszpeQWc+6tAiebH3HZL4FGqCHRVNgPBzKQFUaCmxauPb3gOWZrUNznPuXmdT42rV9WjBtFDi2dFV4EUdj2emJ6278vxryrNku26ObgukD4GYwIsXL3JrQYOjZnBxtKlrRRt9DbJAXzolEuEQ2JFA3jp2TLxMUosM/g7KW4ZqZ7noeJ3RnjwppoYGmdNJoOdn8t6Rc2OrJ2XitEJAlW4rj+elUxVW0yh5q4qV+sqzmGKQr5CRXknyFLObLyLYtsQis8TDrbk4+CGbq7LVAuOEXI1u44MXH74vXvyNyjP7uDxdnsWFIZ1Xr17p4LDZNImwmgCbT1ajW/ogHctSYk3HZ39I09V3BeGbm2/aAl+hysqXEUf3FHNspykyhEMAAucSWHykgs4vfPLkiUdovZygdc2HDx96IhMHAhCAQLsEFs06ulmlW+Su8rt021UDJPcT8GzcD6n1tINfXj/PqzJD2WVHOfcNB1b1XNifOuxmT0Y9wJGkRQLXNB5arKlqZWZivqVq9F7Z48ePNS4PJyxo2BpOWPDs3rbz1RZte3uu/XhPd1HRnmrzlLKgQqdgPyjTRd6Dg2SoOVnnmxtafK25FMjmJPDu3bvZmPIGjH46dfZBfwSZQJ7IDTlkZt2ti+ZfHjhtxRm1chd559oqL9I2R0CdXvKy61AEHU3rfAFsdDCVG1bzvuZoIDAEEgKLbGlW4hJ6/GyIgPOYg9Hxwi6m3iOKm8aDBw+ONrZtebhbnoAcv7PnIGhTr8548simzXJO+8STmh1n0Sxmdk5k58Xdjgl4TtOTsnXTNy6ynTqu96mijU6d8sj4IXMmzYXghDyoymYH3EXD90FCnpjsouLPwjyxIBVmrWXTpe5cHcFQzHCtkFhJkdh8cihtOpZD8VaVOPtDqqoOhBkl0Nx8c5HAsQd1tPgEOgng6J4Fhe00i4gIEIBAMQLLjlTQ7hOdX+gRToOBduZ143P3FJk4EIDAZQksej24m1nHInfVZXWDgo8SWOTl72m9VvuAR4GMBjrXs0efPT3Q3pyx7yfBTy8sAkBgHYFrGg/rWPFUToCJec5kS4i2zA4nLGhXgXZvaAh++vTpaluXT6GqLlDRLQrJs6hQfzpg96jdOElWV5xngswcajXe2h70VHcBW8IjRoGTHUrWzqItIyUFK5PX6OkYHjUoIx65QEAEdDq/3nHNUTi7RM3pNInLH9ebt3yRL8dCSFsEbFu6ibIsMvhHjwFqopgIuZGAc6epXg7U57UX5ZWcwuDMaFEWRK6ZwPv37+Wo9EiolzecU+/79+97Etweh1Wk7QxJQQTsDyEMiBYpW+VUbdtpkVlSeUnXiedxBTg7w3UC8FQxAp66ds64t8jsEQMn5BbCtT27aEChT/ZXn77okLy14Zw7FzNc/WW5Qkw2n+xby3Qs+/KsNjW2GFVbNQgWE2huvmkLHBeN6x0JOP3POLoDc2yngIILCECgPIEFRypoR0uy4jglrkaC2XO+p54lHAIQgEBzBJxuyqFc/m/UV85hkbuq8rIgXkkCzm8hDiL1tF6rvTj+BSF9MkXn8DUqj5oAACAASURBVJWslx3z0oY2u6Nrt2g7UiIpCFzTeKDedyHAxHwXjFOJ6FxIEX758qWGM+01dLq549Q03F/cH4KKxvrA9QoCqNAKaJU/cvE3mWdrx7OvdPR16NmUiVAbgdnJ8iDw6EvF+5alP62b9bdcfMvIVB+yyEe3rxKSGgRyAlqAzpuqjm11Tq80iRv1JGtOt/Tl21w2QiBwIoFFK3F1fuRzkVSLXKYn1gtZ705AHjmnGezcsDRIqONTY9NXCtbTMe6710JnCcqukHd3UY1LW3JrJMeiNVCt+ebhu4cs6hLtldndZSPBhgjYH0IYCjJqSDdUxlhU/JAxjfw6Hhbzu0PIlA9hKj7hFRLACXlcpeCEtNlivdh81t3VpCY5GWEwdF+8eDGboExE5/lis0kRYR0BNp+s4xY/RccS0+j1mv0hvdZsf+Vqbr65aHGhv/o6q0Q4ureQx3baQo9nIQCBFQS8RypoTUhn4Xgy4DwFD6XtcW5Ef904PqIy3eimUNvrmhTqJ7DIcbNo81DNZV9Ualbxa67KwrJ5lmmDSN2s12qFIzkxOpQxv9C+saYHQftjFz3tycjrjhAI+AksGka7MR78fIg5RYCJ+RSZI8J1CK7e3lEDHP3eqZGjf9A3Emn0FiraaMXVIzYqVE9d7CjJ7AsJmi7tmF1bSanss7swVaJupsZt1c7u0nr8IWovBU4h9EjSltbNzpgWzb92r/rTE5yqzb///vt02RAAAoGAdsmM7gV/8uSJ80yEUZXWOFvgw5uhFFxAYHcCi4awOlfiPOZu4MYuz4DighfPnz/3lHrRkQpJ5BVnp3pEIk6FBDSxUpco7+4i2WSNJDoz9bjcv/pW8NTdvcIXDQGzc6K9pLpmOk3vZLMX7ocK7Wn8xQ9pNFL8kAaczm55XH84IddV+uyAu2j4XidDzU8tKv4szJpLWlK25DwFZa02LsNVK6pTXt9YPNm3zuNK46e4PoLAlTefbDGn6ViO0Maq0mR/SFXVgTA2gebmm4u60DoXF+waqfYuju5dqubKttMuAEkEAhDwEHAdqfD27VvnKwGapTMD93AnDgQg0BOBRevxizYP1Uxp0VwLP3jNVVlYNs/qXRDJ4/0PkWu+8O/cldvFuV+n2vLaH7voaU9GtVWAYE0QuKbx0ETV1CwkE3PVjvNdmh3rUTsS9L1TWbPOb+Upay0zXPOTv6jojop3zaRQoV7rfdZ70I2fZEUNOifIi76ruUIMHilDwPMag997sFpmp5XS1uR9dpNHc58NWV2/ow/KoB3tip2nqI+mSSAEjiCgQ2ZHvcHOvlFH0rx+/ToXTKOt5nR5OCEQaILAohOK67SrF60Pjg5YTdQUQm4nIIe5RwFk+PlfZU+W2zhSYXs1tZKC7H/ZwCuk1bcxnXoi++RoTzWrSCtqkEcSAtJSj3mwyN5Isqjt5+xQ4gFSW6H2kgc/5F4k608HJ+RxdYQT0maL9WLzWXFX1mmidTpRNHDW9ey7ncpUx5U6FwVWSNj6I0eb9DkfNp/kTOyQoPB2tOHulS09D58K47A/pMJKQSSDQHPzzVmB48IucuPHD3KdE9Dg5YHfoqMb2ymvbkIgAIGmCcwfqaBDap27VTQ/H/0GSNOAEB4CEICAh4B/lTFxdHoSrzOOHHwet+wgfDelrrMu2pLKuVI7FKqtHfxTFaHTpuxTBuIHxWfdLp84kXOv7QVaf295binIHQIFCPibA8NogeqoPwsm5lpL0+n1w3ZY0ShcZRqdJYDf45Hs2C4s7SnZoaKnYO8pU1Sop9pMyjK7WHjl1VnPBNlvNCbk+VkbgUqq2ylGW66J2X1ybRXnCNUdPR1MM0120x5BmzS3EJg6E0HTMU+yU4cy6IMwaLsHIHEqJKCzQvxS1WlXzw7TcQEXbZSPH+S6DwLOV9mdbjeNHbH6yRzCJuxDT44uhVZ1Z/0YkkHa5dTYLQL7HQKsIm3h3PGz9qp9KPgieyM8VefFbPut014qA9PpESojDLkcSqCSunaK0ZaFFpuXo5XYVnFGi7AxEOtlI8D4cdmlyZG4L1680CELIY70zdPQFL/AcWBBqlYu2HzSSk1JTjqWhiprkajsD1mEi8g1EGhuvilTgdd8ztIcp9uwIUc3ttNZukS+EIDAoQTmj1RwnqcgKfV2AV6hQ2uLxCEAgWoJjH49aVTanpbo/KVmFX9UGS4YuGjrqvyhHdgV8v3pvGdnXWvTcAdbBu3zI/o4JsNZoUSDgE3AP4z2ZDzYTLhrEGBiri0CAx/tVnE6lA2e625pj4La4+waiRL3H76wTpIKn0JFK6yUtkRChdqqr0XSzn4c/soeA892N7/RuKheiFyegD1ZHuQpMGXuUuvsbsRjvJXXh8I5To2zZ9nVhYtPdg0R0NtcYeoXi629R84vn0zNxaZaQZwL1xCok4B/4/js6z2nFNDv2PSX9JSCkGkBAs6dpnqtyDMoJHaOM/ECxSSL+glMmROJ5FJFveeWBO770+8Q8He2+0pIapUT8DgiOht/8UMaOtmlR8go75Vvedo+Tsh1GoITcpYb1sssImcEbbBMdhtqRvPs2bPkcW0yHPWkJdGkunjGEiaBG5tPEjIV/qRjqbBSdhHJ3y/xetouwElkO4EW55v+LtQ2dLfTu1oKTl90Q45ubKer6TDlhcBFCMwcqaDjZDxeNsHSse737t27CDWKCQEIQCAh4J91yA3n2eeRpF/nz0WlrrMISFWYgGeZNojkV7DwSIUXft+fptD6kFqFRVgqku1b4U2GpTyJ3zEBfy/Xk/HQcYUeWjQm5sIbuyaSDzIcCj9JXOc96ctOs8PZ1ZotKproCT+XEkCFlhJrK/7sSXnqM9sq0V7S6gA+T9kLbG/dq0SkYxD48OGDcTfcKnDMoscz45+qBMnPvbBfH/J/f+PcUhyau1Rr1IJ1vi12qGwkDoGEgHaH5691acR8/vx5EnP0pwyPUcWWx7IP1+toqQnsm4B/icEeEM+iZK8XxFI1Z4HEwnO9CwH14dp05EkqOS4hf0SzrdjulSHEXqacEiFTBJxvpulxvecmZZtKZ3u4v2O8mjt6O9uLpKC1jNmSduZ3wg85VeP4IafI9BeOE/LQOrXnXDghBR/rZRcN1NbihKR8ZVOHecmTlkQelUHzo5cvX47eumYgm08aqnePhg/FYVrUULWyP6ShykLUQKDF+eaiLjSUlIvtBPpzdGM7bdcKUoAABCok8D+2TM4dKkokHDxjJ8hdCEAAAl0SWLTQqP1DBXZIF+Dsn2tJGHl7Z+eTBWQmi3MJxBuYZiVZpGCzqZ0SQesW8TTSkEGFnVr8MJ4qeWvYf6buy37nx15BlMBO21JrjepX9THwkmUkLwgUJnBN46Ew5G6yc3aeKu9FJuYaj060LWXTvn//Xk3YHhNl9lxnIENFu+ltzioIKnQW+WL56vUV400q41YxCU/JyDlBPnpqrF22ek9Pg5r25EkkXDcHKYPHOZC/Qry7MPq2lSfNRVMVT4JHx7G7kdGjBI4WqcL0dZRnPuCq7Wsrbf59swrlR6RLEdCLsnlHpEDn4f6aiClmfhKfUtCoep1p2qV0pu/C+q1Bj71RnpU9TMfy+EsaP8V1ZwRkruQdeF5Gdem2AaMI8VPOz4LFj3B9cQJSME2Q9TfLQRNq5zxrNqk8Qm4R5XFCiPrbPraghBJxsZ2AxzYo4IvYXpBFKeCHHMXl6dD04NH2GH7I0drZN7CShu8cHBeNdPuCWpeaPbvBCSmqi+oU62VKD4clm3BXqmV34zpdVHHsrQtKTbMtjfscNhfAhgupIptPAo0KL+hYKqyU7SLly1VTaV5kF9xU8QmvjUBz881FU7wTR8PaKnoXeTp2dGM77aIhJAIBCNRAwDpSQa/22W6gUADtTbl9+3b42dCFfLXBk6iX9/hESUN1h6gQqIqAdpxr4mG7L4PAOgy+j/Vs9fz2/DAUWRf4wWMal712tpGBzyJ/aIVIZWO8evXKI5jakSJ7Yp4VR+cpqDpmV1884iX72OxHnj59yiHZNiLuNk3gmsZD01V2lvBMzEfJy6g48U0YmcEa0ewPRTrdKaOlaysQFW2rviqUFhWqsFJ2F8n+OtPsuWy7y1NJgp4JsmaLR59xoI9qDnM9Ocm18Q73+EHq4anuRXsa1snpEUO7Ko/WunXCG0/Z/gq1I+PZ69waPVJBxdd2NPuNxOsgoqT1ENDqibyCuWfV/yFofeRKs7Z8UqaGoM62uV6unqpBklMILFpPrG3Xo+Sxh+kYKe91xDQuey2F9yw9q4fXspqhM8lSFEcqXFajthTc+WaaptIypw9azWQVaUsN8qwI5PZwjqX1LRl5ifBD5kwU4vEI4YccRddcoKeucUKurlZ7doMTUmCxXlZrV3hwONsr/NSFPvZg+7J0V23fM6Zre4PMAzu1OOvrXAsgm0+qrW46lmqrZrVg7A9ZjY4HTyfQ3HyT13xO1Jm+Hd3YTieqFllDAAI7EviPkVay0GjE9J8WZiRyyi0dci/hhz/txTlFBjKFAAT6IODfjRFOcumg4DpSx1kKHSThjEm0Xgk4jyEfit/iDv644nQGgf2aZYgsJ0v9rUOzX3tpMBRn3wvPPo99cyQ1CBQmcE3joTDkDrJjYj5aiRqbRsOLBWpN3d5ydJ03hFHRYlrXa0aoUK81G5fL3sh1ylwjFu+sa89YZo812yXXPD2edt26dWt7mqQwSiDmPBpBgXZLmXpqUXgNWrdIYGdkGy+7mQeMw77DHKk6YW1fy8MJgcC5BPReYt541dj9J4DoNci8CFJ4p882f5YQCJxIwO9CrG2twR6jY6T+1cb4Ka67JKBTdTzlMpwJOlgnnmZKu3hlyIOUOAkBqc2oOZFE00+dA7VoETxPwQjxDwE9bUExgHDLT8CplosOb/LnfmJM27sSDxAnClk+6xo8Qvghy9S7xwK3m8kuctagcrsUJEnExpv7MZLHL/IT62VLRWsuk5wxqvMU9DLkbJoa0D0fctc4ePSq06yodUbw9FqHSs7mExsvHYvNp7m7hksnKYte70pCWvnJ62mt1NRSOW1Dus75pt/xXtviwtLaqTB+x45ubKcK9Q2RIACBFQQmj1TQq4DOFRe9Ctifh30FSh6BAAQuTsB/UunpduSONYW7akeY3Se1SPOb9uDry0v37993+keEhb1cU8pve6CmniIcAg0RuKbx0FAF1SAqE/OpWlhkV0wlsjHcdnw7LYGNMpz+OCp6ehW0LgAq1HoNOuW3txLa2xCdWTQXTcrvGSmOnhone1Z0uGFzJFsR2KPnBfh7LKijta58ldldUHl5Tsxxalttu5vSToRJ1gUIjL7E6H9lUSvXr1+/zuVUT+g/lyF/nBAInELAvxLnMTlKFsFjewzy+MtYUn7yOoXA48ePPflqb7oW40ZjJtMctGuUEoEeAvfu3XPqz3HTKFaRPDVFnFECnnchupwv24WqzVgarbvdA/FD7o605gQ9So4T8qAatPufgzKtMFmsl9WVou46OQlU7lxZpM4E5e/yGKV6KwTPWI7U777In90rhM0nBkk6FgNOc7fYH9JclSFwTMC29zymeJxamWuna0vCOF8dLSN2H7l07OjGdupDRSkFBCAweaSC1iCddDzzcGdSnmiezaaedIgDAQhAYHcCzrPcNGua2uSxu0j+BCWSnLA619bvgVLiim9PEYMAniXbEJmLLgksmkEVti72BS7hnc4RtYsmzqXSmo36N52itS8oIzXlJVcOqzgGIm51Q+CCxkM3dVemIEzMpzhrqNVK29TdMuEyng1L+Nu3b2XEODcXVPRc/h3kjgp1UImeIth7NC/SYSagnMp/9NQ4fltVszDPx46SgvDTQ8DpBjyav/MDlf49mp6yF4gzi5fjGkMtyAc12qto0Q0PTKDERT0EpLGjO71GA0fF1l6lUZ3XuQwfPnwYfYRACNRJQM3B8D/EMi9ahYkfPOjauTIoQ7Q5C+QgYiQ7EHB29cnRCcOzchjGDUFtB+1Cr7YQePPmjacHlkW9aIvFIpFYRVqEi8iBgOddCNtlF5Jq68IuFH5IozZHZ09G/KW38EMuJbYi/qyXbEgTJ+QKtnpkFi9OyAAW6yWgWHShrzfF8YVxqc9WPa1na588Y2/fvo3z4prNJ/XrAB1L/XXklNC5RK7UjrZOE4F5PS0Bws9RAi3ON3nNZ7QqiwX26ujGdiqmQmQEAQgcSmDySIV4odGWIDkZ0Y68/e41vdvbuZECBCBQgID/i17xWlEBwTxZSHj1/LJx5bNY5JC1T0gNWWvJdnZ1IUTmoksCzs1zQ9nbXWrS3izPBgWtYbRynoJq5ObNm1pNURP+af59/vzZUF0V2Xz6/7upvLRLyUiNWxDohsA1jYduqq9AQZiYG5D9cIxENt4y1vBu3bq1MfEmHvfXAr6jJiq0vJCoUHnmp+Rov36gDQoXdBd4lF9zKM3FjqsyvU0a7w4p3FEfV64KU/asaNjNZJdCebTO3giyixi7JyJnpp3moe3IzrrCu/qy2ahU2kd7+oFlo4IReHECcg/mG8Hlen358qWTzNRWco16FzQ/nNCIVicB58Y7z3BfsoBOeZylKyk5eZ1LwKkSo4ZNcs6CM6lzy0vulRN4//69R0JtsTjozTRWkTz8iZMT8OzNaHdLRl7eEGI7WPBDBlDJBX7IBEijP3FCHlpxOCH9eLFe/KxCTJ3PFeuYhrMVtqU84c5puDxjeIMD/OHCiS55at+fbD4xeNKxGHDauuVva4VXrj12VFuokfYIAo3ON3nN5whlcKbp9E636Oj29+dOViuiYTutgMYjEIBATGDySAWPb31IyOiJ4pz2uo4dB3ul2Vw6yUaffEdRcyWSwF0WqsWKQOYtBKa+9JWn6T9qMX/2oJB4i8minlbfenL2QjVYzwfRI9lZAvoWYvyqhh1ffodG97vrPAWPnqvJKJp6DJtDc3ftsyS63JPRXB0hcIUErmk8VFgR1YrExNyomhosasMf4rSQjQI2cQsVbaKaahYSFaq5dnaUbfazV4u8EDsKdmJSnpmjMcrsIrneoI7Tca7mxo9w7STg8YfYOzCcGdnRatA6W8J1d+0OpMVDItZxcD5lzECfPHniTIRoEChJIF62CPlqB61z2/fUVnL1zEePs0FaLiCwCwGdhO7xM0i3na1jF6nsRPyrQv5t8XaO3O2GgCwWjxUnhdc5cUmpk4GDaU7Ch58rCMin8fr1a8+DB53ZZNjwiVQ1OMwTkeImac/dkgfr+dnuTjZ74X4g7Ols66kLpyT4IXNQNXiE8EPm9XJECE7II6iGNO2BrMseNZR96QXWy1JiOjw0MeScp3rlGQn+6Ct5ecz79+/ngVcOSargFBSGu9LjFDpF5tlM9zKn6VhmUbcSgf0hrdQUco4SaHS+yWs+o7VZJlDjl2em0KKjG9upjAqRCwQgcCiB8SMVtNbucbENkhV+6dF2Th0Ky07cM2U96Ayz475+2WWh7HrkLgQ2EnCe5aYlq8RbtDHfjY8n59ouffPZudvJs1C3sSA8Xi2BRbVvOIirLaAE85+nIM+g5sk1l2WdbLbH0+MXWJcvT0GgdQLXNB5ar7Uy8jMxtznXYFEbbz8eN0+3sZS8i4qWpN1lXqhQl9U6VSijw9Qj9lRiKs1i4XoZTO+w6RtB+tOFvpi9MWsl6Enh0KmxGmA8T1cFdTlL9XAuEMezKGC3kV2EjGt8KsFDtW4q043hdgdSAOxG+cs/PrWnVhqyvX8rXxxy7J6ABt8HDx7kxfQfAqIBblTt9Y6ZtpHlKRMCgWoJOFfiatjHNjD8+++/PTDlGi2828QjFXFOJ+A8CiF5P1Pr3fE2J40gaNfpVdmHALIZRg2SvHQHTalYRUpQs5MtAZL/lNsnD8xDlu4LylOoM8R2BdhuhNNLhB/y9CpoWgCckIdWn9172D3PoYLVmTjWi79edE5cMt/XbHr2jU0jfS1jeYxSvYght5uRztVuXWrzSaPmNB1LB62S/SEdVCJFsK0+22I8kV5ibExJ4tlOMPUs4VMEenV0X8p2mqpcwiEAgdYJjB+pEC802iX0zKzsFBbd1RvIftkWpbw9csn3JRIH6HG10GWhttc1KUDAIKB3qp2vDTv3Ehl57Xgr2VPo8avGuTvN/XqKXO1QElPt7HrRTHupBp7OSvaJ9uZ6yqghW06TLSsfpxfWEMD+2EWvezIMINyCgJPANY0HJ5yLR/NbLMdNCUeroJ6JefyRq1FRjw40yNuLKEcLViZ9VLQM545zQYU6rty8aHavWO0RunohR9M3zWX0oo5eTtOfLvQOp17L0VeD8mI6Q5zukUPnUMkY6tyH5CygM5r2iIuwXuHWlkHnXn9nyi1GM4yKXYrjPMhDc5NdsiuZiN2BHNqOShZzx7zkwpry5ap/ozHuiJqk9iKgMSvvJOWJ9R8CMrWVXCn7E9mrOKQDgdUEpnrvJEGnqZk8dcRPGc+eZJ27OT1JEacnAs5Tb5KNm8k0B+3qSSVOL8uoQZJLpaXSLe6CPMEhhFWkhAw72RIg+U971X6ILxu713Nn8EPGKuE0Dg/1nyQDNH7IuILKX+fz631lwAm5L892U8N6cdad9l08evQojqxOcvtJB+r8PY1d03Y8YzH8ZMCKb5W5NmrNNm+WiteoOU3HsrSiK4zP/pAKKwWRlhKwO2R72XppXjvGb25xwd9d7EjpoKQ6dnRfx3aKdYNtTjENriHQOoHxIxWSN/aNQtpmgfHguluelxXXpbz9KWM2GxLfa3RP0jlufttloUJ1cAGBgwg4V6SS72YcJIwnWe2UjZdU1bEv/TKhllqTQxlG81Xfpb3yo7cKB1Y7ay3MoWR2iw5fbOtIBc2O1GriRjQFVtE6Pk9BpbZr2XnczBQ9wiHQN4ELGg99V+hepWNiPkvydM+sMRn3zKZnC1h5BFS08gqqXzxUqP462lFCezrgmU/tKIwzKe1a01a2UQeC/Bt6Oce59pln53y77DjHu3bpxV4pZbS6LHnpZkPkhhLbGzduaK+2COsV7vv379+5c0enV/S6e88wGAIuT5wQecWFZ2HFbqcrMi3ziN2BNFqoo9GprU0Zq2qPR+dO+hBYSmBq9UEjiEY0Z2o6vmd0YFUiuuVMhGgQOJfAVFtIpNLIWMP5OFo3GTWkE2m1ttjry5xJSfm5goBzp29wD0rzY6NX3f7S9e4VQvLIdQg4O2EBkbvA+TbpInqsIsW4pqYzcZxkW118a9F1ks7Rk/dFshmR7VX74cFDX6E3ZCtwy3YF2G6EAuKNZoEfchTL9sCr+SE9fZQnzhbysT02lY7dSKeeOj3c7j0aLdShVLFePHi1QzI2NqRIu5zPJdvV0xgloTxjR9iunrJXGCfMLs+SzeiiPQawX2xParFm+lPOYybpGGXMn81D6FhyJm2FsD+krfpC2lECttVnW4yjCZYJdPq11Gnzms8RNdKro/s6tpO0QkvSOsFfTek625yOaAukCYHaCIwfqZDMYeoR2jnPP0Xg0b04iST+yUDyYPIz2YLgyTpJwfnTk3JzhXKWnWgQWE1AW8A9tq8aciV79ZJvdHiEz+HITPT0GKdbz5LcuZErLyMhqwmIud+0kCJpyrE6r8IPyn2g2ZGndA8ePNB6rfqHwhIWy07TRZtDx2UvBpmMOiZwTeOh4wrdq2h2v7pXLivSqWdiLov63DV+Yzrc4keelyoDKrqUGPETAqhQAqTvn/bBeYmrswYUevdm9uADuThWOHY0MfSUV/uZjpsaJ54fzymZe1WK3Ec6PWGUrbBo954MYyHaK7uG0vHsYNtSHM8+M7udbsn90GftBtXxKyIbqU45acVz+2fQNsrG4xDICejon9E+KhnR8gfjkPfv38c/w7XO97nm0BMIcNEQgYZW4jwWphaDVKKG+CNqYQLOT1gHZUvMm0VjROGikV2jBKYMkrw4yaeG8wgrQlhFiqF59qUYrvs4qdnrZMrpyXo2zQIRPG9x2O+BFBDyuCxG5w4hu6ROQ/iJF/ghD4KPH3IULE7IUSyeQLv3wAmZM8R6yZkkITIvkyHb48ZPEpn6qcElzJWm4gzhsl39h5baSbV+V838IptPPDZtneY0HUvrrYz9Ia3XIPKLQHPzzVBrDS0u9PeaT6+O7uvYTnpXSMdC6bs1+UAmCFfe5hR6GC4g0CiB8SMV/L6zvFM4FMSOLoPd5fT4xRIPyGoZkvOkjztfv8tCrcbOgxDwE5BH0tORyoTyp3lQTG0WTDayr95i8vr161kh9QLe6dsTnf7i2bIQwU8gGbbsB22Pg/1s4btyMTj3xGg+XMnZjcchsmvZ44s/TjZShkATBK5pPDRRNScK6bEnB/GuPDE/17Sb2j3TkD2zRcNR0S30eFYEUKFLqYHtY5zqTs9ClO9jm5JEa2ZTt6bCk/d8pqIdN4fSCnTsCFJGxV6fVkazxKQM0pZzd61NVcrq8ONq0ymSfHGehYkWDRjbzaiB5rijSZzwq42m9qjTP0fFUxfBC66jZAg8l8Do6oPU1e901Y7b0VMVNKG+f/8+e8fPrV9y9xPwbJaQxXWuSiv32OCcKt1ou56KTPgFCajf9rzuq258OOoumWqtXu++IGqK7Cfg7Lg0sZVjwZ+sMyarSAGU7WUaonlmwSFB4yJZAT9ue54hw4pbidijKXgwjj5Yf6BdNPyQeQ0e57nCD5nTPjTkuKp0io0T0gnqOtGwXoy6lkcrmcIIlyZBxiNLb8nH6/H5a2R07n5cKkCL8S+y+cQ2loaKq9acpmNpsWUFmdkfElBw0S4Buwutbb6ZcPb4tXjNJ4G2y8+OHd1XsJ1evnw5ay2r7evTMp1tc9pF+UkEApUTGD9SQWeoOOUuOfBrKXT3F0Xig/T8lvooHKdTcpcdDPFk1ZnvqMyzgc7E2yrUbKmJAIHtBLRb17OrSV2of8PfdqlGU3j+/Hkcrhe/ARBkqAAAIABJREFUV2811pd4p3bixlmce5CEhhLPRq5YYK63E1j0LWuPN3+7SBtT0LRHU9zZV0GGXNQbaEK1Mcf6H4+Nk1xaz763/ClCIHApAtc0Hi5VxSsKy8TcA02mnf0qnSeR1XGmfBRN2DOrSx0eREUDCi7WEUCF1nFr9CmZOrbr9cTOPEEqv0Gyjy2JEP9cNNsdHnQm7m8gsTye68QRVGyNU/Nip0NGw6tG0l0czh4gBeJ4XG1TRsUu4iWVPpWmPHtTt6oNt30RFzHJVteOuqOpnlkuryv4slaja/rBeFW0rYLIGTs6Zi16Y1Yd3WgiWqmZ3Q3TFi6k7ZiA3uT0qL3T5jwIlMf2UClatD0OIkayUwQ8uqRnZbpowT22qLVg7THCp/IlHAJTBKYMkjy++uHd94GwihQ4s5MtoBi9kEcl7hJH4yiw4+V7/JCh0p02IX7IbvyQHvvH0z8EFVp64TTeWpwI4IRcqgxDfKyXKW5ah0o8UTJvjjjlVlsWpzzAsWxa6sIbPAC5yOaTps1pOpa48TZ37Tc7eT2tucq9jsANzTfzSpEdzms+OZYyIc65UnOO7u5tJzl4nXUnRepsm1OZpkEuEDiXwPiRCs75UmHRnX7eRVLFXkK/pT6ahXN/nuco6NH048A4kUMXObosVEySawgcR0ATDx1PMJu+Z+fTbCKrIyTnC8iFutE9KsNx1g8rJ+yJp3Al/mgDXTxAGNG45SGw6CUT59DjyfegOGomOmnS47aTQaUhu9gHPw8qrzNZG4h9NqczC6JBoHsC1zQeuq/WLQVkYu6k53dcOhP0R5sycuq3Z/xlNGKiogYcbnkIoEIeSj3FsftGe0tiSQ6HDivJez5GuWa9K8azxi05guLBS5VSZsaqIzMWgZVPxu/AMcpbz60Te7zke4BTTA5dZZjKdHt4vFCSp4YvImcSh2jTT9whxLd0rTb75s2bJJCfXRJYsTaaD1JlfOnaWZ53Vsp60Vegpz7Qp+awKJ0ulYFCtUJA/XPeFhLh1Y2f9WKYDL/ZTR0yjRhlkirj5ygBzVbyQSePqT48OTFn0ewjT5AQCBgEZEs453faB7L78ZGsIg1VY7uYQvXZE8YQzb6IE5kdf+2kit2NZTYy1REhxt3Wb9lKgh8yqV/PaJs84vmJH9JDafc4zkFq93yVIE7II6h2kCbWS16J6h7v37+fhCczmuTu6p/Ol8+VvuZQEmx1Rj09eOJ0cspdbxs2K+A7E3RalbYAcSJ7mdN0LDbzmu+eaKgYWGY9mcazU7fiFZMVSzBTyRJeCQG7F61nvjmKi9d8RrEUCOzY0d237bToRb/+tjkVaBpkAYFzCYwfqaCJtN9s1chaoAxaagqfsbINkUXCxN9j2eggdkKbmvT6xRaK2NQ+dF9gl4Xyo64tZlzvtcmGPKME9N71rBtI1Vpm83ouoXZTJdvTd3HOenq5RfZlLvnqEKGmHa2mt/pBLZv5scv80NCzOq+jH1RZ9A0o5/Rv2Cij+EdLVUn6sQc8F2m2M8wfIWQXAv7Wt0t2JLKdwDWNh5wbqjswcU7HhshXnpifeN6tPuyQK7DsmYsYAKhoXvuELCKACi3C1UFk24dpn9FWrPjyux66yL2L42U1jcQRJGf46EC2On3jQZ2mb9wdvSX/Uk8b+GZXNI5rAon3b5S2AmclnHrw3HCbW6OFKolUVuvr16+ncnzy5MnG43enUia8KgIr1kZP3AI4urtRgXLb+qlqfBldBFc6nKrgx0jMcwl4vjPptAF2L4iGj9k0379/PxuHCBAYCDjXlON53HVccyjJWQScU2ktcxzRFbOKpHp3OhU9G1dsLSq5Pc+WZNHduEucerD7tXv8kKp6/JBT+p+H9+SHnPWG2c60HI4/xDnqzUroz7FkTJtbo4UqBhDrJUYtF1Z+noK8c8ftH3a+fC4h1YrPOpwxRnT69RU2n3RgTtOxnN5S1gng1L0h8SvvgluHl6eKEWhivmnQ8HhLnC5ZI5d1t/p+zcdJNfbqNOHo7th20tG6S/exq30tWrNe11J4CgIQ2IvA+JEKSt3v6HEuF22UOF59N/Z4hVxsN1aIFvdxoxtoQkzPxYMHD2ajeawQO5FwtMQQzZOpnaB915N+c4Wyi9z03VilyxQkPpfEyLFawQyZd7ml1jG7JVGNuszkPymRTPO4XrRoust+Qe3EnV2Zk7kvKzOR5+ifgpz0n7M54iaeReSJsMhO8Jsfnqx3jKMNE5qryxUST1an0ler147Aq31kySZje5GmSBJehkA8FpTJEePB5nxB48EGMnW3WtWdEnhduH9kXDTgrhNGT1U7MXdu01ld8NEH5QAd1UOnB3w0zeYCUdGDqmxUtQ7Ka1GyuwuGCi3i33pke6+2fUZbsbIvdXLO+nxiyeWXsOdNceTdm5sS13AZJ6sXR7VzJc70uOt1horzQMPjxN4x5dnuzrmcsVQk+fqcKc9KuDTrMvHtNnWRU642opaSGOarmmF5L+7GEvG4TSAeCOyYS++W8aWrXY9q7NIpoZy3o4O4Bkd0fmnVEz8QcPo8Q/wtF/qs9Kx9Jcu2/CKFcpy1qCV5gc9iH9fdbak4nl1BYLTbt9N5+vSpHaHRu9VqdXnBZnM8ukOWQeKcQGnCsssGjERpWUUSEHayJVoR//Q42bpfu8cPiR8ybhSe6278kLMjlNNV6IEWx8EJGdPgOieA9TIwUec8OgQv9WvlhO0Qz8vnSkFm9mwfYmd09N3ZicBeAhxdI6NyFt580oE5TcdSrEWMauzqQH8/M+v8XC1D/GC1u+CCkI1WdJC/y4sm5psGeV7zMeAceqtjR3evttPS984G/Skzfh2qqyQOgQsR+Dnx5/GwB0wTaewWHHcrGkuU7uzxBzp2YTb7ZCFN7wDPPmJHcEKzE5m9G9th4jAbf2OELgu1kclZj4cWZ1xotllYPOeHRLa3r6Xlctqd6geWprw0/ufPn0c35yX1qLa2NOUt8ZNTDyThvig8/EsWWbWQAPf8LCnhltqs/NnZITuuC434tRVHTcOjz6EU8jjv25pqAzIqj93E1MOMPkVgAQJBM40LjIdQEc7GXqCNX9N4CBWhC0Njw61qVdczFY0La187p2MDFjup7XfPnZiHqp+60G7p7WVclMLoMvPVRj1UdJHODJE95vG+PYlTyFMEQ4WctdNNtKk+XOEFnJwejE6DMBRE8T3JDnGSVmbntTuQ5LWikqaUPWEMMEcvuvHMaBIxWsAQeIQJERtvIaOpC78mVxVzqjgK1zJKVaJWLoz6BAOm7N7K5Uc8J4HRDllLPM7HQ7RRE65kj60+M9fYpVPC0VIMyS4a3wMWLvomMOoBSPSwvOZ4xvqSbdNoVoFVsfXieENFyD25KCZM362jQOlsQyWpVv0s4MDfvdTJbDEvlEJOWUL1CFbeizXbwI+YXiWV7twkM1TlEb0Nq0ieQUf8k4pb+jNWtt0dNUuF8cf3tNxTuhR/EXaJOdqXDoGV1KbtG8zlX2RtJmpg57U7EPyQu+jwukRwQq7jNvtU3iRDCE7IWXpDBKyXpG8MKqSLAha103aSMIuGG2fte6IlI1fMJ1zvaMCENKculnoaPWW044y6no6b2jhVwpZ59u7R5vTFO5YY75QmHzEbna13O4JT94YS2Ultvxs7V4feb7Yv8vTYiT22sRYarejttVN5ClONTuG7T68OQmFPEocCqsEelHue7OgKpsG5vIS5zCtC2nV0z9ZFf7ZT0pnPEggRWukEVigwj0CgPwLW+oHHCBta/qE9oDqjeHOMfqoaDP/CIJJnV2iyyrXLqO+B5rGnp1QtMRcOJR9k6LJQoXStXCRVHwbd5KL8GCx9TmQY/Vne1+Y0OgW2gA54vADq6MoIo/LGjoChvlbsm5zlNlsFKvLQpc8mtTFCMo6Mquho4JbueqPM3Tzu7LsC/zIq4cQr4WftjSC5LqTSO/runUJWEi3vVWIyHquskoJ0JoazAWI8hHqfHbkGxS4zXl/TeBjqonXV3bgWEhQyXHimY4NyHjo9TAyqYcieHSg9Q4BzYh6PLFPXu0zqA3n7YqqRXtCAREVtVcnvTilwHH5oc85FGkJiAaaujxAMFZqqkS7D7equocijO5amWoTC/e4UWQhxOkKh8soUjwOT6x2BJFO2Yg6ZoQhTg2ZS3tGfR3Q7O4JdlNTsdGPfiUZiYo3iDYGDQi4qTg2R7YlDT8pThratouqv9lXRMoUil4TA6GrOiprVfDB0IOGi5FQoGdeCDEvLYnSVnCSSKA8/bTt2UMJT1CYxMkNzCBfFFh8Tx1EQIL4oOTqr4HHWo9flF69pSusITHX7o9V6SktcV674qdGyJIElh9ogWyLD6M+STXsQzJ5KD0KGIhx3MUpjKvCI6vPMtYuNAuKcN1W/z2RdNXlG5y3kkylneVVfh2XUVs81c6nlvE6Yc5+yNeRc2Ybc8UMeUQuevjFvEUNIK818lpvt4VFh9+0BjJl1jhon5Gz19R3B00K7tF40Otuj0u47TEYVabZzCG12iwU1mrUnMORuXOwomJFLuCWN9Ui+S5yp1rFjkXM5bbUcOGwRoIw5PYUu1KMuuuxYVKHt+r48ujfU4KHmWeLM1E9RVY6x8uTX6kvz1pSEJNbRxs6k3YpOsHT201bjVgo7axtI/YamcXSJkvaYN72pkC3j1NGFGk0/955NFU3hVTm6DTnDrY3d3SixqcApA2BHlZjKIpTXuJgSm3AIQKA2AtaRCot6gePGy9jmCH2cR7ZZ1snpSrPxPRE849yW99YSf/q+Ls6pAnZZqKnCVhvuqYVhYD6uMY7CSdrRlHGghjz6+HGBnmmkpBXY42SIU04myaOgJHOBRp3r0nF+h9np1pb+MMZrXKtFJPsqpI2zgg0VVF5vjYI0esvZRQzAC+iDE6OaiVNJQls+rh05ZT43mu1MvDicE6sm7/CDxiYXGA9DNWE8TKlrrkuHtus8u0Rjw886VXf33dieyW8BJqdPzEMZjYtirnw1llFToR5jZqo5HxGOii6immwdmNJnKdiiZLdHPlEwVGh79TWUgv3G19Fb7T2gEtfrVCMdwv1NNW9i0nzJI1+3kcVeQHKX1JC7B8gucXIBjFInt3oaW2c5hLWP7dhzlUvAJj8PNe+3F2cqBbsFFdbzKSHbCo9t/kRJhp+arLVVIqRNCIzOYpI4zp+5hhT2pY+WZYUMhgtCqRV2OzjhE+0UArnO5yFySpwim21jS04ZVEcrs9JXLjmTOKSkvSF54qynrnsyNU/RvZKZOl33qusWjUCn9b6723m2Bp2C+afGszl6IjgbeAFNmDWek85nxxlfADU7zZQMaj6qyvDIQRe5TVWg288zTZjr55auPvERFcC4S+1I+XMOecgueVWeiG0jqfmcLn+iY3k1xSH+zjbvvYcu0fai7AUk75cKdMhxVeYCxBjt6y09RizD6dezEHYcknJ9syEXGB2O4G83n8JKfkQBS6Y5q59Soc6sF3s8GppMGVN/0R5O1VRJxXB2JjuCsjur4a5U8Wh3SoA86uo8emDqxpy+YMcizXFOjY/WoqDDiy6cc5ahJR7XDONJfbCOPLLNFjbpb2fjGxGarmijXB3cssf3wsPoFp6jA1A8ShboRqTnyiXOVM1zVrAhvmJuKf4pzzbq6I4raOq6M9vJY2BMoThFtcgUAhBYQcA6UkHJJVbdVJtXuN91u0jKeDhMspgdToKBO5VjnMKOk+3YyJ4iprnolFRGeOI4kG/diLzvrS4LtS+io1PzL6XMav6+osbtaErhh3Ap8L5ZG6l5prWDVEnHYqS5/ZakmsWlCIq2Pa+pFPJZ3NEE4m58VEPUvRzn9ZDWJRMtEVZ2/gbV0Mx2qtJPDF86ndhxLF5XarU+v+UT9FmPHKfD6wpS/im7pa8ze8qXor8c/X0dxoNqH+NhqgmUNx46UN3dxwX/8HSQaRf380kWs/btbA8Tp2AYA2HktS/K+MqnaqTklGeqzZ4SPgUkr6xEf/aStgYVdZYl71RzSkPI7j2JLeG5gqFCdu30dNe2uKSHpxfW3xY0fvm7/cQ1Ee8cTW7FfYIxLPpB5TuiZodmf+LOmHa9x0UevfZzdspzYjTbxy5l2EU2AY/tq1GqSWCj7i974rALzAsmYmupNEfYC1spF6yFg4qs/j9p+/q52j6PLfCQbMkhRqNDyDe+WGFOjJIZ0lR3imPzIIVsK9ncoIq1Lr4+S2EMNQ7KfJxNpZQNm3YQYEXb3KIks0BCrTVqBW2B0+izmkOFWjMu9rKoC1Nylk6jUmHB/BPkkvahs4HvMqG2gS+ddkl1j5DKMwGUqIpmF2fL3VxVVhuZS8WYnb8I+7rRObE2NQ9aKttZ8fPqyLvNYhV0FoQhX9sfVdg4GUXhqayh+tSK/bZcYpjhh8ybgBHi5zxap/UE2t3jXiaTZwxKaDdqfuOE3Fe3PZrTh/Uiw9VpMSpaAYvaKUxotpJ/36o3Uis/JwrFtC/UnRpi73VraqG8wKhkjxcDnCbM6et0LEHrnFNjVWKdg++U2udN8qDJS7zAkWQx21vOdo9xChv9AK1XdNDY/i7qn2/6mcfNIW+DCtFgcZyhosEumcMOdpFtgcdy1tnLGfydZs9eszZDkkW3YubGdU+2k93MDQjS4UVsiQwBCJxIYOZIBUnmmTINPcJGsy+hoKE3znoYHeM4s2Zi/kj8eOKYVpcX391y7ek91w1yMRAxLzBhDhy6LFQoXf0XsvaMcTe5Jc0vphv+aa2ETKadh2JPGkuCKPlZcqlMVaMKSgTIf67zQ80izScYAjX71PYIeb5JkdUlHjHdUseV0A6tY1akWMKDqmM72MpTmB2mY8jDdbyaW6x00j1VsXqzRFty8fIQdWvF+ttiQNZlZNOD0jqqG5/CeFgKEONhlFg+Yh5tPPShuuI2ynNLoF9Fe52Y5wPxVIhYHWFbhupLnAlBjNlls5BClxeoqKdaZRQFhZm9OKInmRKyBsFQoana6S/cUP6SjqMpsJoeGhLGt/xLs4lBJW2PczeMH82z4pgrrvOJ+Vnz7hjd0uue3DJGdQ9Y/Ho1pQ+zWYzyn0qt8vBkg0VctBr6k8rpGeKJXgwzv1bv1FPDNFB0c0vG3tRSzupZTD7EDKqijIp5AqdkWCGAvYFJjWLHReRu9Oo6BZGHwRhx8k5y+2i+jq3HBjhCNqVprw4I0equZh0KdQKzIoWKU0wa+DrOhZ9SSwy1ZlwUVrZdIEhjjRIlt0pO6BYJVsyLtaiBH9q6p+yQpMryn/IJ7C6YE8tBNnzi9FCRE7/HLi1lKhHBzCEnIc1tz5sqrDM8r5EEiH6W3CLlFPugaHnZQ0gNfgP8kEfUu9NmCJqQXBzUVR5RUjvN2dnB9qnBbBYJ2+GnLXa1d40pYQ2dSbXcDMH6tl5kn0w54kbbxRC47x6PHP4KkSSY7IpD910Mci6aeuw1JzLqIrkl4/ZQCOduPunJnO67Y0katbOwgzJX6/tS40qa29TPfXtIteg4a/FJ2vjsfD9/JK6gpFFv8QD0UdExnM6upzRW4c2ZiLOeBNnDSUvZpTbVQNSgYpL6Kc1X4rMixU+1NY8TyVj4qevaHN1TcubhPdlOeek8Ic31ALs0ZxKBQKME5o9UUK+djFVGR7DXfDVZfQ+jY0J5VrCp/iiZB+5rbUtIe/PNAHBppkmaMhQSGkf/TAQYVYPmCnU0tO3pyy70kE+qQ01DhtQRxmsokRqp2leS7+xPmdRHm61K33BkT0mosmxfLQhw7AvViwfdvh5J6UPeYR5ts8YcEjdBXhESb4vvIM5ruM5zVBbDREsRFs21JK2USgnuK2EucwchIqw2qF4r17e80vMQcQ51dBwNZaH2rgqVGqzoLgaxS3Yax6HYMeW8NuOQHTMiKQ8BKTnGgwdUiIPxEFDEF+WNh/5Ud1+DnIl5PLLMXh9nVEx1sAqPW9AFr1FRu9LFJ5+hzGqypmxHT1TrEQwVslWop7vGfFwTyRpKOts2Ncr4/QNylsYJqozS9qSYBpMt40s+Zm1JLZF56c94b0oMxHN9othLi+mJn6hEQkDa5UlkKo7szyRBz0/VzlSCNYerKRmlE4qaha9fNltRB/LSHH9nWH+RW5dQE2o5N6T5w58sT/2pHmf9n4r2fx9a9r8eNNqgxju5TyXA/5EjykJCStQdaY+OLwpcVpj/xp51FCuCIubj+I7FIanaCKi6VekrFjuk/7truweO2tesJqthepJyxskNzqRnEL2Sg8XGKqOBO+v9rGie5fWzZFuXr1ROo2TSamZ/FligXCeYxt9DvVjrGrgI72t7qK7X8Ulqdhgp1mnO6FOSytNGZBwq5mgKKwJHR0lpwo5ZeKSaHYwEf+nwl6Qpbh5JKokzawwIyKGttRIOgxiGz01WSg2iJp1D/lMV6rempOpxCipj3h4NJltccEmrkRhbUttYNaPzxJiMcX2i2BtLnT+e6ENSaqlW/og/RENAkqDnp6rGn0U9MdWOjNIJRT2itiWJwPZkvQyuOfWxK3wIQcEEJO+3t1erZPOgDmLkFyqXvBxHyKY0z5oT5cU0QtRn7j6tGGo2H0AHMUqOR1MyxEBaMac761hGm7/KODoRi+tr9Fr9wEENeVROT6DK4u8z92oUmgrFmep6tHXHcaZ4jpZRpnscf2nbCWn2VNGhUP1dGHMrqVBz5Z0dkVUo/+TUU/w8x7hJGnjjVhauNVgrwX0l9JRiXRyPbbYu5eOeCqg9F93YTp6ayoEwSTxOD0kZArsTuKEU82achHz//v3u3btfv35Nwkd/Dmb3zZs3R+96Ap89e/bq1as4poa333//PQ4Zrt++ffvo0aM8PA6RM+6vv/6KH3/z5s2TJ09CHI2+KtoWgUNS8cW9e/f++eefOCS/1sitwubheUgus5jcvn07j3loSJeFOpTYbOJqXNJPTX6GmD9+/BguFCK11F8ImU1qNIIsEv1JyW/duqUIugjRFGKo38ePHzV/DpGDGINgnz59CrfWXQyC6d/h8Vgw9SHStKlk1eql/OFuEGzApX/DrXUXg2ADsVgq4ZJ1vmOje/ny5fPnz20hJYB6icePH9vR7LuqSk3L8ypTcQTTfnbfux8+fFCPHapsNHF/rzj6+BCoIiujRBlUs/KGhBp8+PDhu3fvjETsW0ptUJIQTe1l93EkJF7DxZcvX0RsaH1JJapbUMjw7y6ihgY4dFzb05RsSkRCJlqxLmU1KHnogi6tS6Szp9ToZChOFUqWmCJM3SV8BQGMhwFaPExjPARFqtl4uKzqqlLUSYbRLVSWLmzVjWMO1xefmN+4cSNnMoTINtPoHE/zh/BdbMuQqcwhGZm5Xa0Iyl3mfYh52YuLq6h0YDA7BwUYbObBSB6mq1sUQwaVbGOp+pCIfxBU/GoFy4FcXIVyIL2GJE7OpJjatXD6bCt3TQch1fo0JfT3+bnzQdPq2E0dUlapp2asU4+EZ/OLUcfIuaOVx42fF2QIKe/CmpJkr3CjupWFdEzNZGleMlRkCyXrEap0OXOmVCtkca5uBDGWXthKVUNnsrREtcW3u+sgrSY1srpHe7YQh4tDCaj5379/f7alHyrD0sQ1nqq/2kVtVPw7d+4sFWBjfC00GGtYGxPn8cIE1NfFzSesfShw+Nsoj7Rd87gwmwtTuXjtQ0P/vqtLWlXU0rMhucRQBFmqRpzZW0KnVc5AbDS+xojd184OneGqFJ4qM5bXRzkQuBcBLTRryDNSW2dIGwluvxVrbGgvg7NIE70Qsi4jdS/6GzqWoVcZrj0z1lgw5T5IcroX6ziphqYtXDGoAbtCPI1aJod6ToFSxY36h9dVop6SVIPfT9dDDap3XT0uiOHVtqAM5NnJFmugsZISonl2iobITV/YE9saXAf4IY9QMNtlZOfYmR8SJ6Rd3c67tkbV0JM4C1JntEatF/XesgllP4uqvAcbDfukamQfymO/ccOw0pSQEkwuOEmYZLH6Z2JXK53BgpVRPeXciI38AKqGOZFhMg1VcKnNJ52Z0412LKFhxq1GgUPD2WvCPjTbYXasf0Mr1sUwX9aF/jzT5CHmxn+vvD/kUhW9UU+qfbz++eZSdLzms5TY6vgtOrqvaTvN1tSoDmjUXu3dHU2QQAhA4EACzkMa1LDlNHTKITtbC+TOlONoOpFlsNFDRppya1EqjpNcayoeIhsXSkfL9lqLyuOsEzURY/TnaHaJAJJ/9Nk4MC/jiSdGd1momHbha/lVE5Uo9lONwiis9kEWkyTJSF2NIZgachK/2M/d+wp1bkmPN1oWxVHfqE7YwDJ6S09NNVg5XkcfOTpQpZitwdUjiIQX0tGhKleq0Wij/J2BastH0zsx/RN7Kif/AtGGlnhiLdSctXobowo8pk7NpatQthObJMaDoeqjtzAe4haE6uZKkpsoMbHR6ytPzHOAQ4i6psFUTk4TH+5usS1DFUh781l5kEdTpxCTC1Q0KEaxi9nJXTFJkoxmBRttL1dWoVEgXQbaJkENnar0UINLotIKWWTajfp8DI+usOSZDjIo3HaPx3oi4UfHLM3a4minXGtQTqg6f+rBUwQ+LtNRHYtpLJ1HjzpyB3dinOzUtaGZx0HYnvKoqg9lVKvZnj4piMCogT2qSHL5NqpIHVT01BLAaE3VE7hjOx3tAw8t6Y7Cd6CBrRehhhYkO3B3jDJcpah2Q1CEFSaizBg9NWvXrUvcw2G2XHapd7krCB5RiXMEAVsB/POmI2QbTXMXlVuaiEdFl6a5V3zbWWTX714y5Ol4iKlfzR88KGSjJo+6I3JR1ZMPc8ZR1TUC9dTU6GnXr5HmLrempIrL7plr5zPNtmY6UoC4yKPXYrUL8yYSwQ85Wk34IUebxhDYmR9SY5w9vHo6xliLRifgw4BiUA232upRQ8HzoSGUSHhDNC5WE2jRepmdFAclWXexYhtJwl/Nf13Wq5+acm7IgJZLAAAgAElEQVSsTnDLgx4Lfyp9tevh8VHfuKp+0VphUi/DT7EyOpaz1kk7M6db7FiCtthj95Tq7hvuaURB4I0Xysu/mX91G8z9meIsPTGEN9ppTFvprHs97WoVbaBu91b9880VbNUkec1nBbcVj9idgN1Brchu+yNx1xdfqyB9204eGykGcpYtt72KSQEC1yTwvxYVWzZl3ODta7/lKpNCiyv5wKAUPHb50n4qFnv7/NYGOGtVSBgVfPAt5knlRrzin7sQJSG7LFQOv0yIbU/Hurr7tRTPKOOoE3x3GUYTtH2CHvUbTXZ74EHdhR+1yKhPkM4YFae7imO4GFTvpy9RiGTe4ScVpP5/qmPMi6+RQpGndEO38kcMRIkkzp92veQCtBXi11InroaiSRU17FY4O61KhWwHIvPD3SsL4yHvQzAeciZDSFXGA6qbV5OtukbvIfMmT20qpJuJ+VQBYzNM1ypvHlOBGo/imAbecEtGpgzXKSNTudRgWgdpq7pARXMlPC5k1kd0XNZ2yrOCGUp7TRUygPR3a7SvHjRKvW4N5dUcMNdwdfue2Y2GD+l//vjsvHJqFBuSms1a6Y/6OuoZrVTAHIsnREWoQSv2lcGubmHRkodHZ6Rs4pNgDJUuSya5Nfpz36IVS83oSbaMQcXkbyUj9WmGPZxolHRPnZUeaaV0fciZ1EJDP3dUlS3LxOuIzXbRfWjXFUpRXnlylVvqrPDXy6hRmgugfl5TMFsM3VWcUWszT1DrBTs28KS8ueWTC3B0yHGlSwrLz5yALI2p+pVxmMc/PWRK2kPDPSp6qABG4rahflYD9xBzzq2Msvtv7WJmGI0lkaSqVaSNbdYzc5GaaUQbrXSF59NMW2k3CnzE4ypFUsX5T43UR2RdbZp5tQYm+CEDiuQCP2S1+rxCMJyQK6AljxjdSHPDRFK0qn62Zb0YWpH0qOt+rt5GEupU1s66rFc/NeVVWJ3glgdHjb0AZ7iYSj8uyFQXKgWQxsYxk8RHf0qqyjef9GdOt9WxBLU5a2ocNwpPIwoC73LhmcgECdUG1Zo8+aqdarDOkSoFTxm3uI5nJcylCgUsduGB4OF85TiGSVDJfHNd7UiBZ1VUZZ9ysOSZStkUeWqg0a38EedihL+9LB24c5H2DTEGKbHdN69dUptCHYPV9WijUGC7tpO0d7Y5BDhNN/xd9IREINAcgWVHKqh46hTsF+dCjxAu1DVoqNNLvOol9bj+dKF1IA23Smqqi1nkxF9nts4arLtUp8zxgMK+0GghViq4jICpEm13l1CoXQjslYjagq0Vx91V0zNKYRhqx4k0pGwr+ZQ9fbRUSv+4HkO94qJ+VXWnLkIoxGroMXQ9aoMmWBRZeRn1XuyWxHD2jSqpYgq+Ro1BeP0bBhHdmuotVXZhmSqv0CVwNv6USMXolc9od1wbaRd4XHq1Yv5WvmoqydFohqqs049xqYTSjmJgPOSdAMZDziQJqcF4QHWTStFPW3XtfkNGziIDUtnJNGp6Yp4DVMjoKGPYmbKZxS3hINTBwlSCuquqmbWu6zGtbVU56y4qOqqxRwRK4e1aPiJTT5qzgtliX1CFbCCd3bWdTpUUVo6IKVXXkKoiBF+3BJadM4wgupU/JUvM6TSQ5hvTK6WjljXkq0wVOTjYp4YtwzFyCmcJnPPJQwQh5q+CnyLt0ZmqBmf9LUKR2C2DskkDp1RF4UHfPOai4h9d0iPSF71cc0KINO2ITK+cpvQw4PVcSK9wrBVTGE+N1BlnR0Tq9wqXMfS0O5aCpE4hMDWeltSoQ9VJic/aG3FhBUQGpB6RFaF/da0QGWNxHONajxw9CvuFMeTceEt2yCnqSqYiYBiBMlcqRLRR2dY97lHRdSlvf8p2Fp3VwD3E4inqdg52Cnt1pCqXZ0oYhBH/fBSY8jaEp3RRlZ9cOhbLZlyraBrmhvFuyh7QuFZhx2KL5Kl06bOdSGd38UNOVah6iSnlV9tRn4Afcgpdc+Gqa3VoRpeoW1IGnJCjNSt6Brq9Ru3RrC8Y2JD14rGRDM2ZvbXdCLFVd1aAFRGmnBsrktr+iIo/24JGc9ECXP6gYWFKE2R9Jf2nUpAAAqIuYlg6VIXO6kwlRrVR2IRYK+Z0Qx1L0L2zpsZxFXsaURB4r4ullSWBNadLGuDQ9DTlUZuaIqlbfpkNgzkmllx75lxT4iVJHfrzlIr2w28iZhPzzXUkpR7OQUHNRDGl9hr4BqXSv6Ex6pbRjtSKp/RwdgqztHVM2Srr+Gx/SgWfKkJDju6L2E5SnllbTrUpfd6uGKQAAQgUJrD4SIVBPnXiMgIOsuc0cK7wN8nGnRpX8nBlUXJcVHHUReZiLA1ZZMcfrUldFupoaHn60sOlarBXfLXfXJ4QYlv5e8kwmo7tE9ylKY3mOxvomeUGgCsu1K86px+zouYRxK1kp+cs/nFFVic/aqYHwbqfa4WS7nJxnGbmunpWiLpENZNhYi/N3IXbdRKxaw2eu2sCxkOuchgPOZPtIbsbD6huXim26np6D/Wx15mY5wAND7Kmqx5XZp6mJ2T31uGp60bjXFxFPeq0PY4sWFs9tmexLoVZwWyxh7uXUiEPkG7i2FbBCrfwQWQk5/bRRMP90jnRLk45TXKNgfIgYp5kRVUjqdGxhN4jjuNJudE48jfutciSV7pHgQPwtgBKvWMNia9V6rbK0oq0s403roVwrerQqpbqS4+3UtLm5Fy0Nhqq5vSL7dPhpKZ2GT2dWLT6kOTOz3YJqDad9X5ctAI9pLI4uq9Qoy5QEGnaXobTlgpdat6320DqlFzKNlp9dUo7KurRgR4VPVqGqfTt2cdZDdxDTBO3qULtHr6vV0SlE/bdhRwSrNNPfvGdbB7bxqPzdXaq66SSiWI0gX1b3DoJh6ckp8eNY5RFt/BDJlUgqvghAxOckAHFoguckItw7RK5Cetle489259vhCmMdha7353yCeyekSdBj7WTp2OsqclgOK7SazOquzSnm+hYQqs/a2ocNwpPIwoC73uhrC+yC+7iFb2v2pyYWivzzdWIjus/ec1HldK6o/tStpPawlR9DQOoBq/VDY0HIQCBEwmsPFIhSCx3m+18jI3s2WuNjkowJL70QnO52eWBjVksFSmOr/d7Z8WbQiTT2X49OM6o5HWXhSoJ0Damp/Rhl3AplVHSkvvPkuLI4DAE27HDSfKd/bmldzJKlN/at1/VNqkpl2We9VkhKvLq7jGpOGmIp7e07dokTc/P+iFvqdxhJlCDE8dTF0YcFUEObimb9EQ6oNahvk4KowJu4XPxZ+2BzB5rLo5udfFt5kYT2H7LrlCMh5wwxkOs56huriG23RvTm73e14DcOGs+aGKeADTcsgHXlulqkt3wswnTOhS/qosLquioCh0RaG9GlxockaknzVnBFqnoFVRoEZAOIhtOgH2VZzsrjTjrpsN6yuOgGJVQhtMWD1htDPMyylrQqKoZ+sBW/6q8mlDE0/O4q8lT6ClEpVaVrVOzQCmvdCUb7hoXq7X03CowPHs5inNF7Sx3KcyWzaPq/FV3qiN1rUpKfZ3+4obfGa5ixVH/qV50YzdidBQ73pKQUoOD2qn0aot+eoo5CI/SFtPtAhkZRqlHJXaJo56wQEmVhVRXzWTfIis1pVmyUdTQ15UsbxndaCsXTSXypqfJRZ2lyEUtEOJR0QJijGZh2wBnNXAPMTmmRkt0RKCU/Ah93te3Vr+fXNON1UOeVLHRmbI0Z1YnZTAfoWCVp2kog90vlS+XLKt1neEWvZU5ih8ybjvl671YjhrypPPrdCwgyluNkg13jYtGu1ackMX0M8+oZuvlaAfU9m0kzoZptNmlt6acG0vT2SW+x8JPMtIQnCthErLFwkyyG37WbFRvKewWsyRhvvvPmjuWUNiNI/Wosi0N9DSiIPBBF/tWlmYESnC1qEfsgqOiV1dHbQ82NN/cgk4tyCjpok5G00/P1MCwwxdlFyJP2SpbsGx8tmlH9zVtJ2mRZsRqC0Mfrn+lz4XXyDZqHY9DAAIJgRv6HYaKLRcfPnz4579/nz59WpqOepNHjx6pf7l9+/bSZ/P4X758+euvvyTG1//+KYLSv3v3rjosDa67ZJFn6g/5+PGjrIp3795JOs9TEv758+fPnj3zRD4rTpeFOgsm+UJgIPD9+3f1FUO/+uPHj6VY1N2pX1W/d/PmzaXPnhVfvbfKq+5R/y6VQeapnIwqsrO8Dx8+VEbOXOQHV1d869at4d/8pzNTZ3ZEg0BbBN6+faumNyWzeiGZiFN3CYcABPYlcEHjYV+AfaTW8cRcc/kwiZadLHPOWWWarspFoEdWGNXKQrbf4Ey4d++eM0eiGQQ6VlGj1NzakQAqtCPMc5N6+fKlHJ6jMqjjlX9g9NaJgW/evPH7KzRwyEfhH6qmyiUOr1698g9hg2/k8ePHUwm2FX7jxo0g8F5LGCHBOi80v5bRssgtZlS6lPbJkyezJW2UbaweSRm1kn36GlAiUn8/pV3qw9dZ16fQCEuElS+0nQKHTCEAgd0JyEE3mubU+wzlh61hMW71+qM6VZm7w1954UfZbgysv8o2FrC/x+Wji21m6aR8hqzV9lfRlOgIAldbRbraTjYN8Xfu3LE1Rzsz5ZSz4/R3Fz+kp07xQwZKjfrKgvyeC5yQHkpDHJyQflYHxazTelGfmZRX20rjEKYnMY06r9l84qmXXs3pOjsWT42sjtO074v9If56b7qi/cWsLWZz880tAIeVBf+2mTgvXvOJaYTrhhzd2E6h1riAAAR6IrDbkQoxFM2jtGypg3P0r/60s0q7BML+Ki1qamusnAjDmwkaIPtYbo8JeK4Hq0J8htMfEkQ6A0JktB2hrdc2uiyUpzaJA4FDCahlqaMY7VTVoyrroUdVp6F+Vb3H77//fqg8BRLXODKUN/SQynQYR1Tk4XSDobDqJ1eUVy82aLfNkM5ALyQb/8TBXaCuyaJ1AoZLSEW75raM1usU+fsgcEHjoY+K27cUnU3Mtb9Hr6cKkV41XPeS6jBdDccvxnNwJRvb1bIz9SfrWqY1BuG+ahmn1pmKxkXjugwBVKgM54Ny0Yq+Zt9Tidf8RrTGo+CvCEPJ4FLQ2CEfxRFH+krb5cQY8pVvRP5koQt+jOEoYWXd05iVaMgVtjLHzUE1rupWpSdrK0HTBivFrvRkAT5OP1wrBW1FCj9buZDM9+/fH5VWzVAm3+gtAncn0NzBCiLQqM7vXnckCAEIQCAQMFyIihMMzv/jJfnv+qOMkGvu6wjEuKiBgCYLchLKWtbkSIO7PgOFWtZQL8jQHAFjCFD/r+IMuyb62IIyLA10tj0vVzn5rIwPIQzx9SnItnYh5sVcEZJ4mZIU8EMmQPBDXsoPiRMy0f/kJ07IBMjpPy9lvZxOu3sB2HyyqIo7NqfpWBZpwumRZbpoWjesmCdLqJJNM1k5MIeZrPxFuDFPr6+LCNDufHNjBQ1TidjTogR5zWcp1YYc3dhOSyuX+BCAQBMEDjlSoYmSIyQEIAABCEAAAhCAwEYCeqlVp05OJbLoK+JTiRAOAQhAAAIQgAAEIAABCPRHwHjf+8WLF3xIvL8aX1Qi7WEKX1bUDhitJS96nMgiYHxCLfDR62ePHz8OP1u5kMw6Y2tUWnqPUSyHBmr/hLDr2LJDc9kxcW22W3E+744CkBQEIAABCEAAAhCAAAQgAIEjCMiZ9urVKzvlS70rHqPADxnT4DohgB8yAbL0J07IpcSIDwEIQAACEIAABCDQEwHmmz3VJmWBAAQgAIFLEfjPpUpLYSEAAQhAAAIQgAAEdiRgb5rXaa875kVSEIAABCAAAQhAAAIQgEA3BB48eDBVFh3NNnWLcAhAwENAb7l7os1+vtKTSPk4Rheh7xWXl+fiOeqozeE7JII/fMy2ciD6XkrlEiIeBCAAAQhAAAIQgAAEIACBFQTsVXslqC+1rki2j0fwQ/ZRj5SiQgI4ISusFESCAAQgAAEIQAACEChJgPlmSdrkBQEIQAACENiRAEcq7AiTpCAAAQhAAAIQgMC1CNg70W/fvn0tHJQWAhCAAAQgAAEIQAACEPAR0HfmpyJqC/j379+n7hJ+BQI/fvwIxfz111/DNRdOAsahAyEFnYF48+bN8LOViw8fPsTqEYutDSstliguQrvXv//++5s3b9R1v3//vvKzFZo496FdTUByCEAAAhCAAAQgAAEIQOAsAv/++6+dtfGah/1gB3fxQ3ZQiccVIXY04Ydcyhkn5FJixIcABCAAAQhAAAIQ6IwA883OKpTiQAACEIDAdQhwpMJ16pqSQgACEIAABCAAgT0J6DuERnJ6PcO4yy0IQAACEIAABCAAAQhA4OIEnj59OkXAsxdz6lnCOyAQvwbAVuYVFfru3bvZp/Te+2ycCiMYRWu0RBVC3iLSvXv3hrMVPn/+/Pr1a72xU9URBhJGEm4pIM9CAAIQgAAEIAABCEAAAhCokMCXL1/i18JHJfzjjz9Gwy8SiB/yIhW9opj4IVdAC48YnroQp1GXnVG0RksUaoQLCEAAAhCAAAQgAIF9CTDf3JcnqUEAAhCAAATKEOBIhTKcyQUCEIAABCAAAQj0RiBeXc7Ldvfu3TyQEAhAAAIQgAAEIAABCEAAAgMBY+vhX3/9BaUrE/j69WsoPkcqBBTOi7dv33piGl/M8Dx+Vpyp81akJ7wqf1aljOZ7+/Zt6Zi08fv37zpeQRX34sULdft6h+esQxaUte3IGi0IgRCAAAQgAAEIQAACEIAABOon8OnTJ1tIzZo1TbPj9H0XP2Tf9buldPghV9PDCbkaHQ9CAAIQgAAEIAABCPREgPlmT7VJWSAAAQhA4DoE/uc6RaWkEIAABCAAAQhAAAI7ErA3Z/z222875kVSEIAABCAAAQhAAAIQgEBnBLSTWx8wH/3ck+Ya+rzexbd6d1bdi4oTTzY5UmEROkWeOnQgTsfY2BFHq+1aG7WnvrppfP2jtlJcUB515nl/rqMWhOLbt2+qU/17HJZbt27pEIdcgONyJGUIQAACEIAABCAAAQhAAAKFCcyeHycXXGGRastOs0L8kLVVSiXy4IdcXRE4IVej40EIQAACEIAABCAAgZ4IMN/sqTYpCwQgAAEIXIfAjZ8/f16ntJQUAhCAAAQgAAEIQGAvAr///nu8wJwk+/79ez4RmTDhJwQgAAEIQAACEIAABCAQE/j48ePdu3fjkHCtF6RfvnwZfnJxKQI3b94Mb87rrQDNPS9V/C2F1WvqeoF8NoXPnz+3+Ia5nAz//PPPaOlY5xrFQiAEIAABCEAAAhCAAAQgAAEIXIGAMV8eis/CvTjgh7xCW1hRRvyQK6DpEZyQ67jxFAQgAAEIQAACEIBAlwSYb3ZZrRQKAhCAAAT6JvCfvotH6SAAAQhAAAIQgAAEDiJgnKegHKfejDpIGJKFAAQgAAEIQAACEIAABJojoFflf/vtt1Gx//rrr9FwArsnoP244TwFFbaD8xRUomK15mk4+ipji+cpCOPUeQp//vlnMcJkBAEIQAACEIAABCAAAQhAAAIQqI2AzqO0ReJDCOKDH9JWkmve7cwPiRNyFzXGCbkLRhKBAAQgAAEIQAAClyLAfPNS1U1hIQABCECgDwIcqdBHPVIKCEAAAhCAAAQgUJTAly9fjPx++eUXHedvROAWBCAAAQhAAAIQgAAEIAABEXj+/PkoB71U/+HDh9FbBPZNIH5tfurEjfoJvH379uHDh5oX37hx49atW/pXGynevHlztOQvXryYzWKq0c0+eG4E47SIp0+fnisbuUMAAhCAAAQgAAEIQAACEIAABM4ikLwTnouhoxXzwGuGTLlE8ENeUx9U6g78kDghd9denJC7IyVBCEAAAhCAAAQgcAUCzDevUMuUEQIQgAAEeiLAkQo91SZlgQAEIAABCEAAAoUIfPr0ycjp7t27xl1uQQACEIAABCAAAQhAAAIQGAjotXOdyDZK49WrV6PhBPZN4O+//w4FbHFq+fHjx9u3bz969Ojdu3fakR/Kokn0kydPdMiCIoTAfS+0hTrOcTRxvUehwx1Gb1UeOLWb+c8//xTwyoVHPAhAAAIQgAAEIAABCEAAAhCAwEEE/v33XztlTZztCNe5ix/yOnXtLGnTfkickM5aXhoNJ+RSYsSHAAQgAAEIQAACEBAB5puoAQQgAAEIQKAtAhyp0FZ9IS0EIAABCEAAAhCogoC9OaPdT4lWARchIAABCEAAAhCAAAQgcCUCL168GC2uvhL25cuX0VsEdkwg/jpcc99RfPPmjY6B+Pr161QF6ciDP/74Qx+QnIqwJXzq2xdxmlPNLY5T4bVOi5ii+vTp0woFRiQIQAACEIAABCAAAQhAAAIQgEAZArEjJc9RJ5neu3cvD79syJRjBD/kNVUibj5t+SFxQh6ksTghDwJLshCAAAQgAAEIQOAKBJhvXqGWKSMEIAABCHRDgCMVuqlKCgIBCEAAAhCAAATKEdAHNo3MWvyUqFEcbkEAAhCAAAQgAAEIQAACxxF4/Pjxr7/+Opr+q1evRsMJ7JWAvq6mQwdC6dra9K8dt0+ePAnCT12ogFPbKaYe8YQb+33D4zp94Pbt2+FnQxdTxPSlzUZL1BB8RIUABCAAAQhAAAIQgAAEIACBmgnE74Tncj569CgPvHIIfsgr135S9nb9kDghk6rc8SdOyB1hkhQEIAABCEAAAhC4GgHmm1erccoLAQhAAAJNE7jx8+fPpguA8BCAAAQgAAEIQAAC5QncvHkzftElEeDz58+81ZAw4ScEIAABCEAAAhCAAAQgMEVA20Cndnjjvp6C1mX4s2fPwjkaf/zxx4cPH1op5vfv32/duuWUVmeIfPnyxRnZGU1z8K9fvxqR9V1KCWlEqPaWNrhPndv47ds3eSeqlRzBIAABCEAAAhCAAAQgAAEIQAACNgH5xP7++299zECTerkL9Cd/iNwj9lPx3Rs3bsQ/k+t///33999/TwIv/hM/5MUVIBS/UT8kTshQg7tf4ITcHSkJQgACEIAABCAAgasRYL55tRqnvBCAAAQg0C6B/7QrOpJDAAIQgAAEIAABCJxCQMu0xnkKEonzFE6pFzKFAAQgAAEIQAACEIBAowQePnz422+/jQr/8uXL0XACuyTw119/hXL9+eef4br+i+fPn/uFtM8+8KcTYqqZzKapNzRC/LYupr4O9/TpU85TaKsqkRYCEIAABCAAAQhAAAIQgAAEAgG9aKFZrc4Yfffu3TCp17///POPPAwK15u9IaZxYR9GqQMaOE8hp4cfMmdyzZBG/ZA4IY9TV5yQx7ElZQhAAAIQgAAEIHARAsw3L1LRFBMCEIAABDogcIPPfHVQixQBAhCAAAQgAAEIlCSgzRn379+fylGvQjk3eUylQDgEIAABCEAAAhCAAAQgcDUCU9+A+uWXX3Sm29VoXLO88Ucbmqt3+5uQeYXuuC7j+Tadzqd48+ZNLkb9IV++fLlz586onN++feNIhVEyBEIAAhCAAAQgAAEIQAACEIBA5QSePXv26tUrW8jPnz/PfsZAZywa71fr9WBlZOdyzbv4Ia9Z73Gp2/VD4oSM63HHa5yQO8IkKQhAAAIQgAAEIHBlAsw3r1z7lB0CEIAABBoi8J+GZEVUCEAAAhCAAAQgAIEaCHz69MkQ4+7du8ZdbkEAAhCAAAQgAAEIQAACEMgJ6KN5f/zxRx7+48ePRl8Fz8tCiE2g0U/DqVD2NyHzUuvAiDxwdYiOS7CfVXbtNqKpN0yePn3KeQp2vXMXAhCAAAQgAAEIQAACEIAABOok4DlPQZI/efJkVv5//vnHiMN5ClNw8ENOkblOeKN+SJyQx6koTsjj2JIyBCAAAQhAAAIQuBQB5puXqm4KCwEIQAAC7RK4sePXkNqlgOQQgAAEIAABCEAAAn4CDx8+fPfu3VT8169fP378eOou4RCAAAQgAAEIQAACEIAABEYJTH0JSi+Ef//+ffQRArshkNS+50uM9ZRdU+B4H/asYL/99ps+TzEbzRNBG6nv379vx/z333+1dcOOU+fdRCuCkPQJAQUXEIAABCAAAQhAAAIQgAAEINAWgbdv3z569Mgp86x7xPhevc4ifPnypTOjC0bD53DBSg9FTmp/tqGFB0+/wAl5UBUkKhFywQkZUHABAQhAAAIQgAAEIOAngHnpZ0VMCEAAAhCAwFkE/nNWxuQLAQhAAAIQgAAEINAogU+fPhmS371717jLLQhAAAIQgAAEIAABCEAAAqMEbt++/eeff+a3fvz4wRbwHEtnIc+fPw8l+uOPP6QM4Wf9F1+/fl0kpP/dCTtZHTUym5QOPWz0PAWVPdaKGMWiAyziB7mGAAQgAAEIQAACEIAABCAAAQicS2DU9zUlkr0or9MZph5U+KKMjHR6vYUfstea9ZQr9ji15YfECemp3xVxYpWIH8cJGdPgGgIQgAAEIAABCEDASYD5phMU0SAAAQhAAAInErjx8+fPE7MnawhAAAIQgAAEIACB5ggY37tQWTAvm6tQBIYABCAAAQhAAAIQgEAlBPSK+K+//qozFBJ5+B5UAqSznx8/fozP5vv7778fPnzYUBl1ZoH9kkNSlm/fvt28eTMJXPHz3r17//zzj/GgXp948+aNEaHmW4lWBFG10/3Dhw/hJxcQgAAEIAABCEAAAhCAAAQgAIFWCGiS/uTJE7+0OidRH6Wfii/nybt370bvPnjwwD5wYfSpqwXih7xajQ/lTTxObfkhcUIeobSJSoQscEIGFFxAAAIQgAAEIAABCCwlwHxzKTHiQwACEIAABAoT+E/h/MgOAhCAAAQgAAEIQKBpAlpQNOTXsqJxl1sQgAAEIAABCEAAAhCAAAQMAnrPfPTTTzpk4eXLl8aD3GqaQPwdsN9++62t8xREPj8ExKgOvQ6xy3kKeg3DPk9B0/N2z208GO8AACAASURBVFMQwFgrYp4CGP/kGgIQgAAEIAABCEAAAhCAAAQg0AqBUa+XIfytW7eMu1PnKeiRFy9eGA9yayCAH/KamhB7nJrzQ+KEPEJpY5WI08cJGdPgGgIQgAAEIAABCEBgEQHmm4twERkCEIAABCBQngBHKpRnTo4QgAAEIAABCECgYQL//vuvIT1HKhhwuAUBCEAAAhCAAAQgAAEIzBLQ6/T6kl4eTVsbdZZ/Hk5I6wQ+fPgQHw3Q4qb/X375xVkL0m3j85LORBRNZx3an7XUjnCB9SdYW8xEK4J4Uo/bt2+Hn1xAAAIQgAAEIAABCEAAAhCAAAQaIvDp06dF0mp2PxXfmPXL+cDceYpbEo4fMgHS/c/E49ScHxIn5O4qmqhESB8nZEDBBQQgAAEIQAACEIDAOgLMN9dx4ykIQAACEIBAGQIcqVCGM7lAAAIQgAAEIACBTgjYWz2MjR2dlJ9iQAACEIAABCAAAQhAAAIHE9An+0a3h/75558H50zyJxCIjwbQIX337t07QYhtWf7666+eBFS6t2/femLacb58+WKfZih54lMq7NTqvBtrRZBQDodnz56Fn1xAAAIQgAAEIAABCEAAAhCAAAQaIqDp/FJpjZMR3r17N5WaHGtTtwjPCeCHzJl0HBJ7nFr0Q+KE3F05Y5UIieOEDCi4gAAEIAABCEAAAhDYQoD55hZ6PAsBCEAAAhA4lABHKhyKl8QhAAEIQAACEIBAbwTsFzNafPultxqiPBCAAAQgAAEIQAACEGicwM2bN0c3f2uz+MePHxsvHOL/fwT0hvzXr19D0OvXr8N1Qxee3cwqmvEBSX9hv3//fv/+/R8/fkw9oi2///77rxrRVIT6w1++fBlrRRB4tFsId7mAAAQgAAEIQAACEIAABCAAAQjUTGB0qmsIbBwtKufA1BxZX1Zv2idgADnoFn7Ig8BWmGwHfkickPvqFU7IfXmSGgQgAAEIQAACEIBAQoD5ZgKEnxCAAAQgAIF6CNz4+fNnPdIgCQQgAAEIQAACEIBA5QRu3LgxJaHe3OAFpyk4hEMAAhCAAAQgAAEIQAACiwjovLb8QDdtG13xTb9F+RK5GAHNH+/evRuy06sCb968CT8butBZCTrmIBdY6qo/ffJORdvlfQa9MiFixjsYHczK1cDv3LmTw3z69Kl2OefhhEAAAhCAAAQgAAEIQAACEIAABJogMOU9mBL+8+fPt2/fHr2rCfLz58/zW/JC4DfLsXhC8EN6KDUdpw8/5FQ38l8fJE7IZRqKE3IZL2JDAAIQgAAEIAABCKwlwHxzLTmegwAEIAABCBxIgCMVDoRL0hCAAAQgAAEIQKAzAslKc1I63nBIgPATAhCAAAQgAAEIQAACEFhNQG+PazPojx8/khT0tT19UiwJ5GdzBJL6/eWXX3RSwC7nDpyCQpIHXT3oBQZt89XBDcZ5Cjq7QfuqTyn+jpmO7inp4KiIHRGRFAQgAAEIQAACEIAABCAAAQi0SGDq9d3Rstjur9gLET/+77///v7773EI104CiZ8qPGVXRIjGReUEkvpt2g8ZN3+ckFsUDyfkFno8CwEIQAACEIAABCDgJ5DMR8KDzDcDCi4gAAEIQAAC5Qn8p3yW5AgBCEAAAhCAAAQg0CgB7cMwJNf7G8ZdbkEAAhCAAAQgAAEIQAACEPAT0PbQv//+O4+vr/Dxwb0cS3Mhjx49CmcQSHjVtWq8uVIEgf/8889wrVMP9LnI8HOXC52VcOfOHeM8BR1x2MF5Cm/fvv3nn38SYtrmPtoVJNH4CQEIQAACEIAABCAAAQhAAAIQqJnA7du3neLJyWAcJ/rmzZvYoxLS1MsYnKcQaCy9wA+5lFhb8XvyQ+KE3EX3cELugpFEIAABCEAAAhCAAAQ8BJhveigRBwIQgAAEIFCYwI2fP38WzpLsIAABCEAAAhCAAAQaJfDw4cN3795NCY9hOUWGcAhAAAIQgAAEIAABCEBgHQHtIH/16lXyLJ+sT4A09zOpVh0HsPsZBIWZ5B+X2PHLkAmuvGg6cUCz9Ty8rZCc4SD/+/fv9dW4tsqCtBCAAAQgAAEIQAACEIAABCAAgZyATlUwTksc4s/O8fUyRn6kAr6ynPaKkFEPDGxXkKzqkaRaW/dD5g40nJBL9S1nOKSAE3IpSeJDAAIQgAAEIAABCPgJJBOT4UHmm36AxIQABCAAAQjsS+A/+yZHahCAAAQgAAEIQAACHRP49OnTVOkePHgwdYtwCEAAAhCAAAQgAAEIQAAC6wjoTXstJCfPamLS+hv4SYku9VNfU4yPyfj11187qE29z/DXX3/F9Xj37t2PHz/GISuulYK+MBnjShJR6/j8+XMH5ymoXMkHA4eSaps75ykklc5PCEAAAhCAAAQgAAEIQAACEGiUQPx5+bgIv/zyyx9//PH69etv377Zc/zHjx/n5ynItfLPP//ECXK9jgB+yHXcan6qPz8kTsjt+oYTcjtDUoAABCAAAQhAAAIQWEqA+eZSYsSHAAQgAAEIHErgBh8TPpQviUMAAhCAAAQgAIGeCNy4cWOqOLNfzJh6kHAIQAACEIAABCAAAQhAAAIGganPRu34AS4jd27tS+Dt27fatBrS1DsDqkd9pDGENH2h1x7evXsXF+HFixf64kQc4rz+8uXL8+fPk9SSZ1cnnqRTw09tcH/y5EkiCd/lSIDwEwIQgAAEIAABCEAAAhCAAASaJiAf161bt+Ii6DQEOUb0jnQcOHWdOFWGaJ25VqbKXiwcP2Qx1AUySppMT40FJ+Rq/cEJuRodD0IAAhCAAAQgAAEIbCTAfHMjQB6HAAQgAAEI7EiAIxV2hElSEIAABCAAAQhAoGcC+jymPrM5VUJ9NMO522MqBcIhAAEIQAACEIAABCAAAQiMEvjw4cP9+/eTW9p0rtfOk0B+1kwgn1T2dy7GvXv3ki9DSlF19oH9kcm41qTtr169ShKJI+j6wYMHSrOboyjUkO/cuZOUUdvcv379ip8hwcJPCEAAAhCAAAQgAAEIQAACEGiaQP42r84T1KcLZuf4o84xoejPtXJ6/Y6ixg95er0sFaB7PyROyKUqofg4IVdA4xEIQAACEIAABCAAgR0JMN/cESZJQQACEIAABLYQ4EiFLfR4FgIQgAAEIAABCFyIQL7DIxSeT0cGFFxAAAIQgAAEIAABCEAAAkcQePny5fPnz5OU9WK5vjaWBPKzTgL5Vxfev3+vvb91SrtFqvwzcUNqUlcdU6jps3bh66OUw2EBwqIDCnV2wKdPn3SMgl6E+PHjh5G7HtdhCp1x03sjIpCUmndCEiD8hAAEIAABCEAAAhCAAAQgAIE+COQvQqtcT58+leNr6mDBUbeYziKUJ+H333/vA0tVpRgFjh+yqjqyhbmIHxInpK0G+V2ckDkTQiAAAQhAAAIQgAAEChNgvlkYONlBAAIQgAAERglwpMIoFgIhAAEIQAACEIAABFICUyuyiqc3Op49e5Y+wG8IQAACEIAABCAAAQhAAAL7EXj8+PFff/2VpMdkJAFS7U8dfvHo0aMgXq/nKQwFNE4kDASWXnR5mIIgjLoa9H1OhS9FRHwIQAACEIAABCAAAQhAAAIQgEATBEZPVZDkemn/jz/+0IGMOo1RP3UI47t37+QNyw8i1HkKOotQrwc3Ud4WhcQP2WKtBZmv44fECRkqffYCJ+QsIiJAAAIQgAAEIAABCJQhwHyzDGdygQAEIAABCBgEOFLBgMMtCEAAAhCAAAQgAIH/R2D0yPbh9ufPn9mx8f9IcQUBCEAAAhCAAAQgAAEIHENgdONj3y/nHwPyhFS/fPly584dZXyRjyjqa3h//vmn3nzYzlrp6K/Lz06OfoWDc1K26wwpQAACEIAABCAAAQhAAAIQgEDlBEbfoHDKrGMXdBbhzZs3nfGJto4Afsh13Gp46lJ+SJyQHpXDCemhRBwIQAACEIAABCAAgWIEmG8WQ01GEIAABCAAgVECHKkwioVACEAAAhCAAAQgAIGUwI0bN9Kg//7WpzI/fvw4eotACEAAAhCAAAQgAAEIQAAC+xLQi+WfPn2K0+S7fDGNmq81c9QXFPXOQM1C7iubNnDrY5L6+/Hjx6KUpdV6QeLRo0faTrHowYYif/jw4f79+4nAOjxCn9dLAvkJAQhAAAIQgAAEIAABCEAAAhDoj4DmxU+ePPn69au/aHIXyMnQsa/Aj6JMTPyQZTgfkcvV/JA4IQ0twglpwOEWBCAAAQhAAAIQgMBZBJhvnkWefCEAAQhAAAIiwJEKqAEEIAABCEAAAhC4IoG3b9/q4xV6qePXX3/VmQiz77Royfnu3bujpF6/fj37+OiDBEIAAhCAAAQgAAEIQAACEFhKQN/d0twk2W6ueY3e1efrfEthEr8YAc2p//nvnxR16ngFzc2lyVJvHaagLRTFZDslI+3zVkkTFCq4tjifIg+ZQgACEIAABCAAAQhAAAIQgAAETiGgVfsXL14k54fmkshjoFMI9Yf7K4dzXAh+yOPYkvJBBHBCJmBxQiZA+AkBCEAAAhCAAAQgUAkB5puVVARiQAACEIDANQlwpMI1651SQwACEIAABCBwXQLalqHNFsl7C9qEoRMWjHc2Xr58+fz581FqP3/+HA0nEAIQgAAEIAABCEAAAhCAwBEERleX9Tq6NowekR1pQmB3AtLhb9++aWKuz0veunXraq9DqPjyQiR+Cc5T2F3NSBACEIAABCAAAQhAAAIQgAAEWiGgl351EqMOVtBRjDpIdJgyy2kwnL344MGDe/futVKWzuTED9lZhV6tODghcUJeTecpLwQgAAEIQAACEGiIAPPNhioLUSEAAQhAoDMCHKnQWYVSHAhAAAIQgAAEIGARME5G0J4M7c+YepFDuzS0jSNPWqczvHnzJg8nBAIQgAAEIAABCEAAAhCAwHEERleXeSX7OOCkDIG9CNB49yJJOhCAAAQgAAEIQAACEIAABCAAAQgUIIArowBksoDA7gRoubsjJUEIQAACEIAABCAAgd0JYLXujpQEIQABCEAAAh4CHKngoUQcCEAAAhCAAAQg0AOBDx8+3L9/3yjJ69evHz9+PBrhxo0bo+GfP3++ffv26C0CIQABCEAAAhCAAAQgAAEIHEdgdHVZX+17+/btcZmSMgQgsJHA77//rq9uxolwGEpMg2sIQAACEIAABCAAAQhAAAIQgAAEaiOAH7K2GkEeCMwSwAk5i4gIEIAABCAAAQhAAAI1EGC+WUMtIAMEIAABCFyNwH+uVmDKCwEIQAACEIAABC5L4MmTJ3bZ//nnn9EIOothNFxvK3GewigZAiEAAQhAAAIQgAAEIACBowncvHnz33///fXXX+OM3r17N3VOXByNawhA4BQC9+7dS85TkGNhyudwioRkCgEIQAACEIAABCAAAQhAAAIQgAAEEgL4IRMg/IRA5QRwQlZeQYgHAQhAAAIQgAAEIBAIMN8MKLiAAAQgAAEIFCPAkQrFUJMRBCAAAQhAAAIQOJOAXlH4+vXrOgn++uuv0QefP38+Gk4gBCAAAQhAAAIQgAAEIACBAgSG1eXffvstzkvzl2fPnsUhXEMAAjUQePjwYXKS459//vn27dsaZEMGCEAAAhCAAAQgAAEIQAACEIAABCBgEMAPacDhFgSqIoATsqrqQBgIQAACEIAABCAAgVkCzDdnEREBAhCAAAQgsC8BjlTYlyepQQACEIAABCAAgUoJJO8tjEp59+7dPPz79+/60Gserjcffv/99zycEAhAAAIQgAAEIAABCEAAAsUIaHX548ePmp7EOb569erNmzdxCNcQgMC5BB4/fpz4Fl6/fk07PbdSyB0CEIAABCAAAQhAAAIQgAAEIAABPwH8kH5WxITAWQRwQp5FnnwhAAEIQAACEIAABLYQYL65hR7PQgACEIAABJYSuPHz58+lzxAfAhCAAAQgAAEIQKA5AjqIPXl7IS/Ct2/f5JdJwl++fPn8+fMk8Jdffvn69WseOYnGTwhAAAIQgAAEIAABCEAAAmUI5DOXf//9l2PgysAnFwjYBN6+ffvo0aM4zvv37+/duxeHcA0BCEAAAhCAAAQgAAEIQAACEIAABJoggB+yiWpCyAsSwAl5wUqnyBCAAAQgAAEI/G/27vbMaSRhG/Y9e2wAQAhABEAIQATQIQARACFARwAdAhDBQAjQEQyEAGTAe+36WD96JVsu2/rWyY8ZWZbq4yypquSuKhFYmIDnzYUVqOwQIECAwDQF/jXNZEkVAQIECBAgQIBAtwK3bt1qDzCvdd25RMLV1VXzxOzceXDzSHsIECBAgAABAgQIECAwgMCrV6+yhsLt27e3cWUZuO22DQIERhTIvbmN/d69e1nP0XoKWxAbBAgQIECAAAECBAgQIECAwLwE/A45r/KS2vUI+BFyPWUtpwQIECBAgACBpQp43lxqycoXAQIECExKwJIKkyoOiSFAgAABAgQI9CVQnVnUjCPfvnnzprk/C142pyG9fPny6dOnzYPtIUCAAAECBAgQIECAwIgC9+/f//79ex5Ybty4kWnbHltGLAtRE6gKZA3H/OyQf+/evfv27ZslGqs4tgkQIECAAAECBAgQIECAAIHZCfgdcnZFJsFrEPAj5BpKWR4JECBAgAABAosX8Ly5+CKWQQIECBAYXeCvP3/+jJ4ICSBAgAABAgQIEOhbIJMWHjx4sDOWhw8ffvjwoTmlYecpOfjz5887w7GTAAECBAgQIECAAAECBAgQIECAAAECBAgQIECAAAECBAgQIECAAAECBAgQIECAAAECBAgQIECAAAECBAhMSuBfk0qNxBAgQIAAAQIECPQkkHUr85rWWuDZk8UUskRCcz2FvNw1qyc0j7eeQs3ERwIECBAgQIAAAQIECBAgQIAAAQIECBAgQIAAAQIECBAgQIAAAQIECBAgQIAAAQIECBAgQIAAAQIECBCYrIAlFSZbNBJGgAABAgQIEOhYIKsn1EL8/fv3z58/f/36Vdv//v37u3fv5tvq/qy/8O3bt+oe2wQIECBAgAABAgQIECBAgAABAgQIECBAgAABAgQIECBAgAABAgQIECBAgAABAgQIECBAgAABAgQIECBAYMoCf/3582fK6ZM2AgQIECBAgACBDgU+f/78+PHjZoC3b9/Oigm3bt368ePH169fa4sp5Phnz55lnYXmifYQIECAAAECBAgQIECAAAECBAgQIECAAAECBAgQIECAAAECBAgQIECAAAECBAgQIECAAAECBAgQIECAAIHJClhSYbJFI2EECBAgQIAAgV4Evn//nlUVsnRCYeg3bty4urp6+vRp4fEOI0CAAAECBAgQIECAAAECBAgQIECAAAECBAgQIECAAAECBAgQIECAAAECBAgQIECAAAECBAgQIECAAAECExH410TSIRkECBAgQIAAAQLDCNy5cyerKrx79+727dvtMWYxhZcvX/769ct6Cu1QviVAgAABAgQIECBAgAABAgQIECBAgAABAgQIECBAgAABAgQIECBAgAABAgQIECBAgAABAgQIECBAgACBaQr89efPn2mmTKoIECBAgAABAgT6Fvj27duXL1++fv16fX398+fP379/ZxmFLLWQfxcXF1ZS6Ntf+AQIECBAgAABAgQIECBAgAABAgQIECBAgAABAgQIECBAgAABAgQIECBAgAABAgQIECBAgAABAgQIECDQq4AlFXrlFTgBAgQIECBAgAABAgQIECBAgAABAgQIECBAgAABAgQIECBAgAABAgQIECBAgAABAgQIECBAgAABAgQIECBAgAABAgQIECAwjsC/xolWrAQI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p0KfP/+/c6dOzdv3nz//n2nAQuMAAECBAgQIECAAAECBAgQIECAAAECBAgQIECAAAECBAgQIECAAAECBAgQIECAAAECBAjMVcCSCnMtOekmQIAAAQIECBAgQIAAAQIECFQFrq6ufvz48fv37xcvXty/fz8rLFS/tU2AAAECBAgQnU3FQQAAIABJREFUIECAAAECBAgQIECAAAECBAgQIECAAAECBAgQIECAAAECBAgQIECAAAECBFYoYEmFFRa6LBMgQIAAAQIECBAgQIAAAQILFLh9+/Y2V9fX13fv3v38+fN2jw0CBAgQIECAAAECBAgQIECAAAECBAgQIECAAAECBAgQIECAAAECBAgQIECAAAECBAgQILBCAUsqrLDQZZkAAQIECBAgQIAAAQIECBBYoMDz58+fPXtWzdjjx4/fvn1b3WObAAECBAgQIECAAAECBAgQIECAAAECBAgQIECAAAECBAgQIECAAAECBAgQIECAAAECBAisSuCvP3/+rCrDMkuAAAECBAgQIECAAAECBAgQWLBAFla4urqqZjDrLLx//766xzYBAgQIECBAgAABAgQIECBAgAABAgQIECBAgAABAgQIECBAgAABAgQIECBAgAABAgQIEFiJgCUVVlLQskmAAAECBAgQIECAAAECBAisRaC5qsLDhw8/f/68lvzLJwECBAgQIECAAAECBAgQIECAAAECBAgQIECAAAECBAgQIECAAAECBAgQIECAAAECBAgQ+J+AJRX+J+H/BAgQIECAAAECBAgQIECAAIGlCDx9+vTTp0/V3FhVoaphmwABAgQIECBAgAABAgQIECBAgAABAgQIECBAgAABAgQIECBAgAABAgQIECBAgAABAgRWImBJhZUUtGwSIECAAAECBAgQIECAAAEC6xJ49OjRly9fqnm2qkJVwzYBAgQIECBAgAABAgQIECBAgAABAgQIECBAgAABAgQIECBAgAABAgQIECBAgAABAgQIrEHAkgprKGV5JECAAAECBAgQIECAAAECBNYocP/+/evr62rOrapQ1bBNgAABAgQIECBAgAABAgQIECBAgAABAgQIECBAgAABAgQIECBAgAABAgQIECBAgAABAosX+NficyiDBAgQIECAAAECBAgQIECgKvDr16/v379X99gmsFSBL1++3L59u5q77Hn06FF1j20CBAgQIECAAAECBAgQIECAAAECBAgQIECAAAECBAgQIECAAAECBAgQIECAAAECBAgQILBggb/+/PlzfvYyHeXnz5+/f//+8ePHZmPz3ydPnhimfz6vEAgQIDCuwM5KPhX+69ev887bsdK2M1VpiTQ9Y5WIeAkQIECAwBQEtj2EPJOmu5K+wc5n1ST1xo0bOXgKaZYGAn0LZAGRu3fv1mJ59uzZ+/fvazt9JECAAAECBAgQIEBg8QLbB+fqX3VH/8E/7JNN2OIvCRkkMB0B9cB0ykJKCBAgQIAAAQIECBAgQIAAAQIECBAgQIAAAQIECBAgsDyBf7dnaecfrZtLJ+wL5N69e/u+sp8AAQIERhfYWclXJx9upiDuS2dmYe376pz9O1Ol6TmH1LkECBAgQGAZAukkpKOSf5suyr61EpaRWbkg0KHAnTt3/v7778ePH1fDvLq6un379qtXr6o7bRMgQIAAAQIECBAgMF+BnT+t5yF6u9rgKD/4x3OyCZtvWUs5gdkJqAdmV2QSTIAAAQIECBAgQIAAAQIECBAgQIAAAQIECBAgQIAAgeUJ1JdUePr0aXVszfIyLEcECBBYs8CjR4+2kw+n46DpmU5ZSAkBAgQIEJiywJcvXy4uLqacQmkjMFmBPAi8efPm9evX1RTmY1ZVSG+8utM2AQIECBAgQIAAAQJzEZjmD/7Rm2zC5lKy0klgAQLqgQUUoiwQIECAAAECBAgQIECAAAECBAgQIECAAAECBAgQIEBgYQL1JRUyRyXvKllYJmWHAAECBDYCqeQnSKHpmWChSBIBAgQIECBAgMDCBF69evX169dPnz5V85VlSv7+++/Mc6jutE2AAAECBAgQIECAwCwEpvmDf+gmm7BZFKtEEliGgHpgGeUoFwQIECBAgAABAgQIECBAgAABAgQIECBAgAABAgQIEFiSQH1JhSXlTV4IECBAgAABAgQIECBAgMDUBL5///7jx4+sZnjjxo3bt2/fuXNnaimUnqUKXF1dNZczy6oKuSBv3ry51FzLFwECBAgQIECAAAECBAgQIECAAAECBAgQIECAAAECBAgQIECAAAECBAgQIECAAAECBAisXOBfK8+/7BMgQIAAAQIECBAgQIAAgQEEfv369erVq0xcv3v37uPHjzOPPf/NdpZUePv27QAJEAWBXH7Nt0RmdY+HDx/CIUCAAAECBAgQIECAAAECBAgQIECAAAECBAgQIECAAAECBAgQIECAAAECBAgQIECAAAECSxWwpMJSS1a+CBAgQIAAAQIECBAgQGAqAp8/f759+/bl5WWmr9fS9OPHj9evX2eu+7dv32pf+Uigc4H79++/fPmyFuz19XXW+6jt9JEAAQIECBAgQIAAAQIECBAgQIAAAQIECBAgQIAAAQIECBAgQIAAAQIECBAgQIAAAQIECCxD4N/LyIZcECBAgAABAgQIECBAgMCyBe7du7edCp6FCX7+/Ln5b5YkaK5TMCmK9+/fv3jxoj1JycKDBw8+fPjw9OnT9iN9S+BMgbdv33758iXLKFTDyXofuQJdflUT2wQIECBAgAABAgQIECBAgAABAgQIECBAgAABAgQIECBAgAABAgQIECBAgAABAgQIECCwDIH6kgq/fv3aZGyzkTkqm9kpX79+zWj7jLlfRrblggABAusU+PPnzybjzUq+OatqMCJNz2DUIiJAgAABArMWuHPnTqaC78xCuhPpzLx586Y2S3znwQPv/Pz588H1FLZJuri4yNP3/fv3t3tsEOhDIIt33L17txZyLr9//vknN1ptv48ECBAgQIAAAQIECExTYJo/+MdqsgmbZjlKFYFFCqgHFlmsMkWAAAECBAgQIECAAAECBAgQIECAAAECBAgQIECAAIFZC/y1/WN2STYyTSVzVPLqwpKDc8y7d++eP39eeLDDCBAgQGBcgWMr+b///vvRo0d9p/nYVGl6+i4R4RMgQIAAgSkLZP2Cx48fl6Twxo0b6WaUHHnmMTdv3vz9+3d5IPfu3fv27Vv58Y4kcJrAq1evmj/v3L59+/v376cF6CwCBAgQIECAAAECBCYlcOxP68P84B+iySZsUsUnMQSWLaAeWHb5yh0BAgQIECBAgAABAgQIECBAgAABAgQIECBAgAABAgSmKfCvo5KVqSB5KWheZnjUWQ4mQIAAgVkIbCr5LEkwqdRqeiZVHBJDgAABAgQmLpD1nib1xJon6KPWUwjv9fV1FoaYuLPkLUAgF2cWUKhl5MePH1lqobbTRwIECBAgQIAAAQIE5igwzR/8IznZhM2xlKWZwEwF1AMzLTjJJkCAAAECBAgQIECAAAECBAgQIECAAAECBAgQIECAwKwFjltSYZPVp0+fPnnyZNbZlngCBAgQ2Cfw/Pnzhw8f7vt2rP2anrHkxUuAAAECBGYnkG7DjRs3JpLsq6urE1Ly6dOnE85yCoFjBXYupnZ5efnt27djg3I8AQIECBAgQIAAAQLTFJjmD/6xmmzCplmOUkVgkQLqgUUWq0wRIECAAAECBAgQIECAAAECBAgQIECAAAECBAgQIEBgsgKnLKmQzLx+/XqyWZIwAgQIEDhT4NmzZ2eG0Mfpmp4+VIVJgAABAgQWKTCRzsyvX79+/PhxgvCXL19OOMspBI4VePTo0c7F1CZyBx2bHccTIECAAAECBAgQILBTYLI9/MkmbCejnQQI9CGgHuhDVZgECBAgQIAAAQIECBAgQIAAAQIECBAgQIAAAQIECBAgsFPgxCUV7t+/vzM4OwkQIEBgAQI7J1aNni9Nz+hFIAEECBAgQGAuArdv355CUk9bTyEpP/nEKeRaGuYl8O7du2aCr6+v375929xvDwECBAgQIECAAAECcxSY5g/+kZxswuZYytJMYKYC6oGZFpxkEyBAgAABAgQIECBAgAABAgQIECBAgAABAgQIECBAYI4C/z450ZmjYprHyXpOJLA8gVevXm0zleEved/p9qON2QncvHlzmmnW9EyzXKSKAAECxwroNhwr5vhjBR48eHDsKX0c//Pnzz6CFeaIAsurvu7cuZMXQl5dXdVUX79+/eTJk3xb2+8jAQIECBCYncDymu8UwSIzNbtLS4IJzEhgsj/4TzZh+wpX9btPZuD9CmJg8F6jm1090KuGwAkQIECAAAECBAgQIECAAAECBAgQIECAAAECBAgQIECgVwFLKvTKK3ACKxK4vLzc5vb379+WVNhqzHRjmosXTDNVMy1iySZAgMCIAroNI+KvJOobN25MIae3bt06LRkTSf9piV/2WYusvt68edNcUiHleHFx8e3bt2UXqNwRIECAwBoEFtl8LzJTa7ga5ZHAiAKT/Wl9sgnbWViq350sw+9UEMOb9xrjvOqBXikEToAAAQIECBAgQIAAAQIECBAgQIAAAQIECBAgQIAAAQK9Cvyr19AFToDASgR+/fq1kpyuJ5sm8q2nrOWUAAECAwvoNgwMLroRBe7fv39a7BlKftqJzupVYKnVV14ImVUVmnTX19fv379v7reHAAECBAjMSGCRzfciMzWji0pSCcxUYLI/+E82Yc2CVv02TUbZoyBGYe810hnVA706CJwAAQIECBAgQIAAAQIECBAgQIAAAQIECBAgQIAAAQIE+hY4fUkFf9vuu2yET2BGAj9//pxRaiV1vgKanvmWnZQTIEBgK6DbsKWw0Z/ArVu3+gv8qJAfPnx41PGbgy8uLk44yyl9Cyy4+nr27NlOvdevX+/cbycBAgQIEJiLwCKb70Vmai5XlHQSILBmAdXvREpfQUykICSDAAECBAgQIECAAAECBAgQIECAAAECBAgQIECAAAECBAjMTuD0JRVml1UJJkCgP4Hfv3/3F7iQCRAgQIAAgSUJ6DYsqTTl5aDAy5cvDx7TPODJkyfNnfaMLrDg6uvmzZs7r9Vk+dWrV6PLSwABAgQIEDhZYJHN9yIzdXIRO5EAAQKDCah+B6Nuj0hBtPv4lgABAgQIECBAgAABAgQIECBAgAABAgQIECBAgAABAgQIENgnYEmFfTL2EyBwhIB3whyB5VACBAgQILBuAd2GdZf/6nL/6NGjhw8fHpXtZ8+e3blz56hTHDyMwLKrr9evX+9kvLy8/PXr186v7CRAgAABAtMXWGTzvchMTf9akkICBAiofidyDSiIiRSEZBAgQIAAAQIECBAgQIAAAQIECBAgQIAAAQIECBAgQIAAgdkJWFJhdkUmwQSmKOCdMFMsFWkiQIAAAQKTFNBtmGSxSFSPAh8+fLhx40ZhBPfu3Xv//n3hwQ4bWGDZ1dfNmzdfvny5k3Tfags7D7aTAAECBAhMSmCRzfciMzWpy0ZiCBAgsFNA9buTZfidCmJ4czESIECAAAECBAgQIECAAAECBAgQIECAAAECBAgQIECAAIFlCFhSYRnlKBcERhb4+vXryCkQPQECBAgQIDATAd2GmRSUZHYmkJnquexLVlXIegpfvnzpLGIBdS2w+Opr39IJV1dX379/75pTeAQIECBAYAiBRTbfi8zUEFeDOAgQIHCegOr3PL/OzlYQnVEKiAABAgQIECBAgAABAgQIECBAgAABAgQIECBAgAABAgQIrEzAkgorK3DZJdCPwI8fP/oJWKgECBAgQIDA0gR0G5ZWovJTIHDnzp1c+U+ePGk59uXLl9++fcv6Cy3H+GpcgcVXX7n89l2l+1ZbGLdExE6AAAECBA4KLLL5XmSmDhalAwgQIDC6gOp39CLYJEBBTKQgJIMAAQIECBAgQIAAAQIECBAgQIAAAQIECBAgQIAAAQIECMxOwJIKsysyCSYwRQEDmKZYKtJEgAABAgQmKaDbMMlikajeBTJZ/ePHj//880+WTrh3796NGzcSZf6b7Tdv3vz8+fPt27e9J0IE5wmsofrat3TCp0+fsuTHeX7OJkCAAAECIwgssvleZKZGuDhESYAAgSMFVL9HgvV1uILoS1a4BAgQIECAAAECBAgQIECAAAECBAgQIECAAAECBAgQIEBg6QL/XnoG5Y8AgSEErq+vh4hGHAQIECBAgMD8BXQb5l+GcnC6wJ07dyydcDrf2Geuofq6f//+7du3d05QyWoLnz9/HrsQxE+AAAECBI4TWGTzvchMHVeujiZAgMAYAqrfMdR3xKkgdqDYRYAAAQIECBAgQIAAAQIECBAgQIAAAQIECBAgQIAAAQIECBQI/KvgGIcQIECgTeDXr19tX/uOAAECBAgQIPA/Ad2G/0n4PwECMxNYT/X18uXLnWXz5cuX79+/7/zKTgIECBAgME2BRTbfi8zUNK8fqSJAgEBVQPVb1RhxW0GMiC9qAgQIECBAgAABAgQIECBAgAABAgQIECBAgAABAgQIECAwdwFLKsy9BKWfwPgCX79+HT8RUkCAAAECBAjMQUC3YQ6lJI0ECOwQWE/19fz58x35/++uy8vLfV/ZT4AAAQIEJiiwyOZ7kZma4MUjSQQIEKgJqH5rIGN9VBBjyYuXAAECBAgQIECAAAECBAgQIECAAAECBAgQIECAAAECBAgsQMCSCgsoRFkgMLJA3lY6cgpET4AAAQIECMxEQLdhJgUlmQQI1AVWVX09efKknv//fr66uvJG0J0ydhIgQIDANAUW2XwvMlPTvH6kigABAlUB1W9VY8RtBTEivqgJECBAgAABAgQIECBAgAABAgQIECBAgAABAgQIECBAgMDcBSypMPcSlH4C4wsYwDR+GUgBAQIECBCYiYBuw0wKSjIJEKgLrKr6evbsWT3///ucVRX+t+n/BAgQIEBg6gKLbL4XmampX0nSR4AAgf/7P9XvRK4CBTGRgpAMAgQIECBAgAABAgQIECBAgAABAgQIECBAgAABAgQIECAwRwFLKsyx1KSZwIQE8pLS6+vrCSVIUggQIECAAIGpCug2TLVkpIsAgQMCa6u+Hj16dOPGjZ0ob9682bnfTgIECBAgMDWBRTbfi8zU1K4c6SFAgEBTQPXbNBllj4IYhV2kBAgQIECAAAECBAgQIECAAAECBAgQIECAAAECBAgQIEBgMQKWVFhMUcoIgXEEvBBmHHexEiBAgACBGQroNsyw0CSZAIH/CKyw+nr27NnOsv/9+/fHjx93fmUnAQIECBCYlMAim+9FZmpSl43EECBAYKeA6ncny/A7FcTw5mIkQIAAAQIECBAgQIAAAQIECBAgQIAAAQIECBAgQIAAAQJLErCkwpJKU14IjCBgANMI6KIkQIAAAQLzFNBtmGe5STUBAmtcUuHi4mJfwb9582bfV/YTIECAAIHpCCzy6WORmZrONSMlBAgQ2Ceg+t0nM/B+BTEwuOgIECBAgAABAgQIECBAgAABAgQIECBAgAABAgQIECBAgMDCBCypsLAClR0CQwt8+PBh6CjFR4AAAQIECMxTQLdhnuUm1QQI/N8Kq6/79+/fuHFjZ9lfX19///5951d2EiBAgACB6QgssvleZKamc81ICQECBPYJqH73yQy8X0EMDC46AgQIECBAgAABAgQIECBAgAABAgQIECBAgAABAgQIECCwMAFLKiysQGWHwKACnz9//v3796BRiowAAQIECBCYp4BuwzzLTaoJEPi/1VZfFxcX+4r/6upq31f2EyBAgACBKQgssvleZKamcLVIAwECBNoFVL/tPoN9qyAGoxYRAQIECBAgQIAAAQIECBAgQIAAAQIECBAgQIAAAQIECBBYqoAlFZZasvJFYAgBE2mGUBYHAQIECBBYhIBuwyKKUSYIrFFgtdXXkydP9pX3p0+f9n1lPwECBAgQmILAIpvvRWZqCleLNBAgQKBdQPXb7jPYtwpiMGoRESBAgAABAgQIECBAgAABAgQIECBAgAABAgQIECBAgACBpQpYUmGpJStfBHoX+PXrl4k0vSuLgAABAgQILEJAt2ERxSgTBNYosObq69GjR/uK/MePH9++fdv3rf0ECBAgQGBcgUU234vM1LjXidgJECBQIqD6LVEa4BgFMQCyKAgQIECAAAECBAgQIECAAAECBAgQIECAAAECBAgQIECAwOIFLKmw+CKWQQJ9Cbx586avoIVLgAABAgQILEtAt2FZ5Sk3BFYksPLq68mTJ/sK2wtC98nYT4AAAQKjCyyy+V5kpka/VCSAAAECBwVUvweJhjlAQQzjLBYCBAgQIECAAAECBAgQIECAAAECBAgQIECAAAECBAgQILBsAUsqLLt85Y5AXwJ5Iczl5WVfoQuXAAECBAgQWJCAbsOCClNWCKxLQPX18OHDfUX+4cOHfV/ZT4AAAQIERhRYZPO9yEyNeJGImgABAoUCqt9CqL4PUxB9CwufAAECBAgQIECAAAECBAgQIECAAAECBAgQIECAAAECBAisRMCSCispaNkk0LHA69evOw5RcAQIECBAgMBCBXQbFlqwskVg+QKqr4uLi33F/Pv378+fP+/71n4CBAgQIDCWwCKb70VmaqwrRLwECBAoF1D9llv1eqSC6JVX4AQIECBAgAABAgQIECBAgAABAgQIECBAgAABAgQIECBAYD0CllRYT1nLKYHOBL5//351ddVZcAIiQIAAAQIEliug27DcspUzAgsXUH2lgG/evHn79u19Jf3p06d9X9lPgAABAgRGEVhk873ITI1yeYiUAAECRwmofo/i6u9gBdGfrZAJECBAgAABAgQIECBAgAABAgQIECBAgAABAgQIECBAgMDaBCypsLYSl18CHQi0vKq0g9AFQYAAAQIECCxIQLdhQYUpKwTWJaD62pT3w4cP9xX8hw8f9n1lPwECBAgQGEVgkc33IjM1yuUhUgIECBwloPo9iqu/gxVEf7ZCJkCAAAECBAgQIECAAAECBAgQIECAAAECBAgQIECAAAECaxOwpMLaSlx+CZwr8OrVq+vr63NDcT4BAgQIECCwAgHdhhUUsiwSWKaA6mtbri1LKvz+/fvbt2/bI20QIECAAIFxBRbZfC8yU+NeJ2InQIBAiYDqt0RpgGMUxADIoiBAgAABAgQIECBAgAABAgQIECBAgAABAgQIECBAgAABAusRsKTCespaTgl0IPD58+fLy8sOAhIEAQIECBAgsHQB3Yall7D8EVisgOqrWrQtSyrksC9fvlQPtk2AAAECBMYSWGTzvchMjXWFiJcAAQLlAqrfcqtej1QQvfIKnAABAgQIECBAgAABAgQIECBAgAABAgQIECBAgAABAgQIrFDAkgorLHRZJnCiQEYvPX78+MSTnUaAAAECBAisSUC3YU2lLa8EFiWg+qoV582bN2/fvl3buf1oSYUthQ0CBAgQGFFgkc33IjM14kUiagIECBQKqH4Lofo+TEH0LSx8AgQIECBAgAABAgQIECBAgAABAgQIECBAgAABAgQIECCwQgFLKqyw0GWZwCkCRi+douYcAgQIECCwSgHdhlUWu0wT6Ffg+/fv79+/f/r06f379+/cufPXf/9l49GjR9n/69evTqJXfe1kvHfv3s792WlJhX0y9hMgQIDAYAKLbL4XmanBLgkRESBA4GQB1e/JdN2eqCC69RQaAQIECBAgQIAAAQIECBAgQIAAAQIECBAgQIAAAQIECBAgsBH4N4gBBDLy4/r6+uvXr79///758+f2v4n6xo0bt27dyn/z1sf8e/DgwcOHD/MSyAFSJQoC5QKZpPTixYvy41dyZCZu5b7O3f3jx4/qDb7JfvXuzq2daUi5xzPpayU4sjm6wJqbnm/fvuWWzI25+Vdtdqu3538b3v/8J7dnZmMWFtnbt2/fvHmTg/Pf58+fF57lsH0CmR+76SM1Cyu1aM5KN2lTUptaNNWpbtI+zOns122YTllICYEFCKSluLq6+vTpU1qKZnY2zUdm9edp5d27d2c2zaqvpvBmT36mSBHs+zbdzvKu1L5A7N8IrLYf6+HaLUBgCgIzfTpbZPO9yExN4SKXhq4EZlpdnJP9FWb5HK75nqv6nUjZKYhtQaz5rzxbBBsECBAgQIAAAQIECBAgQIAAAQIECBAgQIAAAQIECBAgQKBDAUsqdIj5/wvq48ePmdeRfzsnfmwPzTzP/MvHzCfc7swcwsxYuLi4yBs4tztnsZGBZcnOZtmIZHy7fkS2N/ufPXuWyain5SUj7OO5nSW7jSihVeeubyZeBtDc9dOca2eFPaXWMn+mdvwaPmYMU0COuru3gLlWc2vn+sw/s4LXcLUMnMd1Nj0b5MIbc3NwWpD8qzXQmbGf6i53aMu9mXZ5eztn6uaZ8zYHvjwmFd3mWv3w4UMKYl/CNl/tLKlUoSmpvKV837kD79f/2YLrNmwpbJQIbCbQpjbeLFC1eXzIiZvbf9vD3yxNlf9O564vyV3JMRHY5DpZzqNTtrcbWURgLvlNLjbPfZsia2lGS0yqx2Ru+evXr9Prru5s2U7TnGspUy9ajtn3leprn8xmf27AlgNSRpZUaPE5+NWa+7GFeU/dmH+RzD2+7Y3P6OF6xL5i0Da/kg3/W1nq1fT2q038phCTpG0Tn1Slesl//UJysKLo9YD5Pp0tsvleZKZ6vYAHDvxglZ7u66tXr45KVTq9m796pM7c9KtzeurG1JapJJ88eTKdjtZ8q4ujSqR68AqzXM3+qrZVvxMpbgWRgtjUPEf9CXJbfGk7Nr+cz26AwTYLNggQIECAAAECBAgQIECAAAECBAgQIECAAAECBAgQIECAQK8CllTomDeD6jL7Jf+2A4VPiCDnZoz4Zph4xsxlhufow+YODhYszG/hYVW0RH15edk+diTBbkLOuMPtuZtBh9EzcGRrctRGhi7lSs4w0KPOWvDBmewRkM2NeXI2c6H+p4K4ukoIE7m7T86LE6cjsNSmp0Q4486391TJ8S3HpAXJVMz8y7355s2b5ro8mdpabWUSVOrJDieOtqRtMV91Ul4phfxL3yATDNLK519/paD/U37RJGw4AAAgAElEQVTt6TaUWzkyfar07fMv93KLxn87+PW151JFz2LhudwR1SUSkpfm0gktec9XOb39gLG+TU2eRe5SfMlR/m2ewpqJyUJFmQC2+e8Ja0Ok+s1jyAkd7/QK0jocNY1N9dUsvuae9kJMSZ28cmIzrvXs6aRftOFKdTqvfuxiHq6n31fMFZLLI/+2d9ZmklXmWfW0PNymlU+1kDZiG2lto9rEb6v6zcIKaehH/wm0ltoFf+ykFtpcYMM8nVXLYpHN9yIzVS21iW/HPxXXZkWDfT35brOQGPPrU7qvO3vUm1o0t9jmZ+SXL1+me9zfrx/tWZt1ddGetX3frjDL+yjWsF/1O5FSVhBr/ivPRC5CySBAgAABAgQIECBAgAABAgQIECBAgAABAgQIECBAgACBNQj89efPn9PyWX1R874Q3r1718kI3QykyJyNxJKBv7du3apunDyMLGFuRsgltM3GmRPvM8oqk/qqw5T3sZywPwOLM8DuzBSeEG9OyRiOu3fvnnZu86wQlb81NC/iyJDBTdE3gzpqT+LNuMPm/NijAlnPwedPb8gVm39diWWs/1HTorqKdxtOLtqMDm+ZD7A98oSNVGsnvL7shIiOPaU5e7wZwt9//z3wbAdNT60Ultr01LK582Nqqtw77c1u7q/URek5bPoP+e8mqIxW34yPbzm9trDCzjsigZzcD9mZqQXvTJue8uqpIu1jaoH+T/nVqNtQbjX6kZsnoCRjUw3mv6kk22dKd5jmzaSUvLB655ShoyJKfZ7uffucomR28+TYEnLCyWEtBxz1VTKY5R62z5hHnds8ePheVjMN1T250zPr9eTiO2otjEzOT+FWY99u57kgQWWxhk3Lnv0xbz4w/vPPPyWPfqqvLWzJxs6+0PbEk39Z2oawqo0192MX83C9gL7ipjFNe1pSYZbcoV11+JOwtALj/gpUkt9ZH9NVYe1E6OPprBrRIpvvRWaqWmrT385vO+c/pGyymT/ilNRgOSa/Nh8r09Wf28rjnXV1UZ7N6pHLznJ7l37jMMqj6FgJU/1WL/4RtxXEmv/Ks73wxqoHtgmwQYAAAQIECBAgQIAAAQIECBAgQIAAAQIECBAgQIAAAQIrEfj3LPKZeSmZKdF3Uk+eA5B5OBmCvH2vWjOdmaqUuR95RedmVudmemcO28znzPTCnNucB1INJ8dEICdm2NzAE5iryRhsOwNo8orFDideZmmG/EsxZVCj6a+1csxgnVx+m6sxs4s7YU8gnYSzSWrG09fSPNjHzPfIUP72MbW5Mbev4d3c3bnGNlMWNw5RjfA+kASeKHJl5l8na9AMhrP4iDQ9uWin2fRk/lLaiH3tZu7HtLmZbJn/llT4CS1BNRvi7Mm/3JhpOxLUzsUXcpGURLH4m6U9g2nTU8vtBKyeuCm4UFe7Sakhcx2mgNon8WYeQlr5BdSis+j/LKPbcNr0leoVe+z2+dVFpjvu60scm5jq8bnpcuFV9/Sx3fmklFQOufHzL1V0+XptfWStGuamO13ds4Dt9Gk3FWx7f/hgTjet6maWbEptX+uZ6HYukZBlFHJW80F434D7tDu56mqpWkb1VcvUkB/TuWppzVOTNAtoyOTNJa4192M9XJ9/lXbbV9w2ppkAn7VszkletytlJGGbH0ny35JpyeekfIXn5iqa19PZIpvvRWZqhXfTyVk+pzLf/BrW7OienJiWE2dXXbTkpfCrFWa5UGYxh6l+J1KUCqJaEAYYVDVsEyBAgAABAgQIECBAgAABAgQIECBAgAABAgQIECBAgACBIQSyjsBp/zKr4WD6Mv//tMBrZ+UlkwfjOv+AWqSFHzN/b1/UIcoMwEytKQwqr3/JfMJ9oW33Z+JTeZiFUbcc1i1+ZsK0xJWvkrUcs81sdSMzcEKai+rr1685LP82xyeFcc5ZJRPvc0yc29Owtm8zer7qPMHtlPvwhZLrJNN6WzRyLYUuV2Nh2nKhpro4GOZ0rs+S6mj41Gp6Ntfb4pueltsqrcDOG3NzS+ZGazm3/as0K4EtaUq2CTgnuvbELOPbkB68ZwMe9k2b3p7r1LcHQ0vFVRJUe0Sbb1O424I+f2NJ/Z9ldBuGz8X5V2Z7F+LkqzRPFiV3xMnHpNIuSXmqgtzgOThdi9x9G678N/9y72d/bqJ94eTcPAs0U5hzD7Lk3OaJJ+9J4g/GWH7A8L2sZsb7u1NS8zejS1mnRGpEKfoUZfPg7NnXJdiE0Dylv+zU0nzyx9wFzWRPZ09L/zNZ3lmm00n8RFKy76LNlZ/r85yOZW6TFEHzDmq5Gs+J7ljPVGj76vBNCjcC83q4XlhfMQVU7l+9AOKw76eDhJkLO210Qt7W5NnIx9wLBzv2m2sjgQ95rVaztrzt4B9kz82YymRbXi0IKceDoXXydLbI5nuRmWq5Wmbx1VFtaEvzmq/aO0U7Sz+x54ZK3Zg7a1Pp5TbMk9q+iHJwr6ozrS7OMVlPlve12tWLbZRH0WEStvMGrOZ99O2+7+5zbpMOz1UQW8w0GfuuulwMCxhgsM1pycYw9UBJShxDgAABAgQIECBAgAABAgQIECBAgAABAgQIECBAgAABAssW+L+Ts5c/5+/7S/92f8aBnRx+9cRuRypvk1fbqMZYuL1zZFsGDZ+T8QySaB9rnmRnmN1gA5u6xW+fUphRg83xi9mTswrzW6IXwPahjYWlv5jDDGCqFWXGUOaSq9UP1Y/n3+PtY4NSuyYNtVQN/7E9kRuQwhuzw8RreoK5hqZn3zWz7wLotlYvrxVN79lXUtmfFrnZplfr0nx7Qn8p5gdrp0TdkrDCr/R/9kGV3yDV4h5yOxXFvsRv9w+fi/Nb9oMPCKch97ekQjoJB9OceiBlUV6X5shU+Dvrlma5x/ygSYLaXhXnbyTLB2MsP2D4XlZV4GAdnoxEL33mHJly2Vzh+W+2k/IU087uSjX7Ob2ax6Zeavv2a6O9OcijZTVH2R7+xq/mt2S7eRnXsjDux2YZVTM18cSPS7eJPURVse32svuxqRaW+nCdCmpbiOdvRKnlKh3st7JjO+dpApp5T+uf+rZZCTczmMujpGZOe1ESWjN8e6oCB1v2OB97AST83AjtzXGukERdTcmx2yUXSfM6HHLPCS3gIjN1bMlO7fjcAl1dNi0te7NNzB208x452JduieVM2/lWFydnfFVZPlhp50aoPqadrHrsicMkTPV7bLn0dLyC2MDurOrP/+NjyW9xo9zmBy+nYeqBg8lwAAECBAgQIECAAAECBAgQIECAAAECBAgQIECAAAECBAgsXsCSCv9vsNxRhZ2Bv82/7p82/HRnvCVjStqHXO8M9oSdgw0Tz9i1/1cY/9uKwwlp3jdX4X+h/uf//Y07PCHB455ScrFV6YbfPmF08smkGUvUPoj2hCHmOxOTcFoiylejj2pqVnHNoh8+kSV3d1dl1G3t19Tb7Nl5eezbuZ6mZ6fAzmsyO1NSO48/Z2cm7RwcfZgS7CPqc5I9nXOb8wRqt8CZfZiDLdf59UC3NUBLfmfX/zmIXyvr4T+WdBuGz0Uq8DPv0JJK6QTtPpZUSGYPttdnPjflxmmCZE91ymWScRAkyTizXKqnp190MMbyA4bvZW3yUlJ8aXxTBNW879xORXrwXttUj026koe1dsxmCg8mpj3AAb4tqb52Ug+zs/2e6vZuGiZHQ8ayzn5sbu1cGC33zvkdtk0hjvJwra/Y7PCnuJt178EbLZLNNr152VSb+INhOqAm0CysmnDL00otqJ0fD7aw59zsBwOv5WX4jyc034vM1M5rY0Y72xuso66rff3Y2iNSYtx3a9SO3Bd76s/OhWddXZymsbYs7+yU1q6xUR5Fh0mY6ve026TzsxREHq6b13xLu3BsEZQIn9n9OzZJJcc3TWq1Uz6OUkGVJN4xBAgQIECAAAECBAgQIECAAAECBAgQIECAAAECBAgQIDAjgX81/yBtz0GB79+/P3jw4Pr6unpkxh/8+PHj+fPn1Z0nb799+zYDkdtPv7q6evToUfsx539769atTLXKv4xmyL8MdO5wiOE2ee/fv7+4uNh+zEbGDmZYSRyqOwu3P378eHAw3OvXrz9//lwYoMNWIpDr7fHjx79//96Z39wFuSa7uscTTmqMhLkzrqQhKTnt+t8ZoJ0LEFhV09Msr7R3tWY3x6Sl+Pbt2507d5rHn7nn/v37mbSTVu/McFZ4+q9fv6KXLkpL3tPDSbvfcsDBrw52k168ePHq1auD4bQcoP/TguMrAi0C6WDneeHTp08tx2Rsd+qKc/pUT58+TbOY2UrVWNKzyjPaiD381Bt5UOrjWamazV6306oeLL5M/cphKYKDKUkDneo6c71a2tO0Fzks/d5taAHMEPkz6/CEluthG6aNTgRu3rzZcnnn+SX3dScRLS+QdfZjF/9wveC+Yn5SO3gbphWodfjTKKcSKGkdaoGnFShZzy4/nqhkanQlH4O2jKezksw6hsA5Aqlk8u8/f/z477+WPs9psaR6rD4iJZJ9f0jK40z1yJboLi8vW7499qsVVhcrzPKxV4XjCRDoQ2Dlf+Xpg1SYBAgQIECAAAECBAgQIECAAAECBAgQIECAAAECBAgQIEDgOIGTl38oeVvOvjftHBtppjFnhnyGtR2Xt4KjM2MkI9j+O2TuYXmqclYt7K5yWktDRhXXImp+TPrjUztxgI+JNHNdMma6qdFM5HbPzhdfRG97QDYyZrGTt88dTFgiGoVugNLpNYpqYe3b3lnQvabq/MDb67TM/Ts/ip0htL8xJqnaedYAO1O37Cvf7f7h3wnTXkybhHVVIWt6tgXd3Bi46dm5Sk7a7gFuhPampI9XAg6Qqf6iCEj7xIOumvhNFg4uPrXv5ZDnCOj/HKvXrECae4bvNuRazfWz+ZdWI/9ytSQZXT1upJJMaAkzIW9iOdateXyHKUzNlvY0KUwnJMlrxnXynvZeTYo+UXfSz9+mMEXZrKg3/ZPcrc2LrbYnldI2qD42kobNxRbtZjprial9HL6XlYuhlobax3AlO6dBlXThEt1RUeTgWgqrH3P3nZbU7VnV0PZtp2S3x69ho/0BYfiLdhbmuUia18/i+7Htt/yyH64X0FfMFdte29f6S/mYXJ95PybG5p1S2zPMjXNmRiZ1elTb28p822HH7GBHoo+nsyZ47bLZ+XF2zffOXNR2zi5TzbKb5p7cI+lV1uq9Gn7tY/NSTwjVY9JKtmS2vbtVDSfbLeEc9dUKq4sVZnlzSZRcYKP06qeZsNodt/Oj6veo2ua0g3fK13bOqCCavw6d//PFTtg0YTWl5sfceuf35HfGfsLOadYDJ2TEKQQIECBAgAABAgQIECBAgAABAgQIECBAgAABAgQIECAwcYHTx121j5De/GG+83EA+dN+SbzNYQHbPRmskKEVGeV58iiB5hC6DoefNi+XDGDaJn7fRjLVPHHIPQdHzW5T3hzXUstgJ0OxN3kvGS9iQPYJ18m2NFs2mgV9QkRDntI+WCdXeK+Jab+DxhrV1G6yKf3hR1iWNAGanvMv11rNvPNmH6zp2XmDZO7H+dksCaF9jHW+LQlkJce0W22uos67TJmrsPP63O7stQLfeXFuo65uNJvF2l224P5P1WHfdtNn3LsmpVPSCDazk6qp10tuy5JYmiOwm+mp7cllliby5Iegbew7NxLsQbT2uUM7gy3c2ewepBCTpJpA8+NgrckmI+WVRpKaLBRmv5PDDqYtl9yZF0+zmGolkuI4qmHNJV0LofrxqKB2GlZD27c9teprZ0Y63NleiM0JhB1GPdOgdt5Zg9U87X2z8++RfYXS3hzEZN+Jnezfab69hZO2M6uyoxLZnphtqrLRrEzG7SsGal9Oa/VAhwtkHOzYB0o9s69cmvvba4DN5bewp7MNQvXO2rfdvOOagJPasy8j1f2zy9SkhEsSk/ul8BGsVlPV/kKRWrQlupJHmGq5d3IXr7C6WGGWt1ddez9tc3UN/Ci6Sds0E1a93fZtq363V1d/G/vwq/vnUhDN3zE6qcn34deeKapi2+3B/sqzL5Hb/dOsB7bJs0GAAAECBAgQIECAAAECBAgQIECAAAECBAgQIECAAAECixH41/av5rPYuHnz5sePH5tjDg4mPmPWM8w3g6W+f//+/v37p0+fJqiDZzUPSOxfvnyp7s+IhPv371f3dLv96NGjg697/fHjRw7rNt6jQotn+UjxasgpjsePH2/3ZEzh58+fTyuabSDbjZRLhtFsP+7cSGkmxp1f2bkegVwq19fX+/KbaztX+L5vO9mf8DPFcV9QSVsqvV+/fu07wP6+BTQ9O4UHa3p21uRXV1c7U9X5zjt37gwWV+eJHzLANOgPHjz4/ft3S6QZIdp5l+nVq1ft3cKLi4tv3761pOqcr/R/ztGb8rnpV+eyOdgDr2UhA3/TWPfdZ9hEmlhy0+2sHmup2nzMbZLnoHR6nz9/3lVPuxpRMp4aoKU3lYOT2jxJVc/qcDsh18orjxi1yUsdRndyUCm4CaYq2QlgasuWfGWEfVJ+5sWTWNrnoaURaW9HailsmXybaz4teO14H88XaC/BaV7e5+f6nBB2VtSD9S1H6cd6uK5eMPPtK6ZNz2+n1bxstt++ffvp06ft/vyOkT3bj2dupGPfXskk/NevX/ttpMR5nU9nJTKOIXCyQBq4/Bkof2M6NoRqNzt91PZnovzUdlT4xx7fDHyF1cUKs9wsd3sIEBhFIE2AAQajyIuUAAECBAgQIECAAAECBAgQIECAAAECBAgQIECAAAECBAhUBWa2pMIm6S1zj6t522xnPG5mRGfEbYb5nj+tojYgPoFnAERC7nVafsJvny6YnCYZGXzczP5gezJSvOQNEtX0bCZfbfdkPYX2MYXbI8s3anOrdp744sWLnfvtXINALsL2KR+pbXJtD0CRKY4ts8IynyEzFc0cGKAgWqLQ9DRxBmh60gI2Z1emuRnmxtxkOXEdbIWbOKvas2nQmyVVRUgV1/l6CpvwDy7qVJ3AUE1SJ9v6P50wTjOQ1D+1nn97OgebIrtNRuY6HqydMucnM3/yqHL+c9A23tpGZqTkmah9Mk/65DtnZtaCOudjyqvW868u3HZOyN2em5qw9n7vbsM/IbQsIHKwnkxNe+Z6CpuEHayx0+MtXwcnmLVC38Sy+QXgBAqnHBSIbcsx7fVAy4lL/Wpt/VgP1zuv5Pn2FS8vL2s5SnciKxpsd+YBOb9jbD92slHS9aqmoZNIlxfImp/OlleacjQpgTxSlVRT1TTn7zXbDlIezQ52hn/+/Fk9/eD2scfXAlxhdbHCLNcK3UcCBEYUqDUiBhiMWBaiJkCAAAECBAgQIECAAAECBAgQIECAAAECBAgQIECAAIE1C8xySYXCGUGbqRSZ5NPVxMvmgPgMicsg4wznzYydv/76K4OJMyqrj+upZCpvUlI+/6SPRNaGgxyMIm7b6ZeZH9v5egpJQC6Vgws9pBB7XRHjoIMDRhTI/LGWNyrnku58hkBLZjPKtmWKXS7Ug9MmWwL31fkCmp6dhn03PTuXGjk483NnUs/ZuXPG5jkBLuzczIDdNug7s5bqq7+FnzLLd+d1sk1J6s9eK3P9ny318jayCkD7/OFqlntaNKQaRXO7/Rkhic9L4x89etQ8sas9JW/4zD2Sx6iuYmwJJ7G0dKVaThz4q2MrjV6Tl6fXgz3MDtfEyW1yMPtp5cufqVPoWTRke59molqa7FyWnSwA0av8TANPi9+S8pYHq5azFvzVzv7JgvuxHq73XcwH673aidP5raz6M11q5upaRals++hgl1gNv4hVrYCm/3HlT2fTLyApnLVASTW1zWA6pdXlabIs6cE+6rZbuw2kfePY42uhrbC6WGGWa4XuIwECYwkYYDCWvHgJECBAgAABAgQIECBAgAABAgQIECBAgAABAgQIECBAgEBNYJZLKtTysPNjBq93uJjCJoqdA+KrsWdcb8ax9bGuQeFLkIYfnV/Nfvv8iuqR2c4qBtth0EHLmMLaAV19LBnpuE1JV5EKZxYCmQDQcuHlsuz7dcpNpVyKmQnW3L/Zk0lKXS0Qsy8K+88U0PScCVg7vTnQcHPA8DNmMyH54AI9tcSv52PqpaxZ0J7fg29ibD/94LdZr6F9IkFq1z66Z5uE6f8cLKBZH3Cw/z9u7vKMsG8+fG6KrKdQuB7QabnYzK48uKLKkB2qTP5srw1Oy2m3Zx1VaXQbdTO0PCu1l2BO6XZNnIP3VNqUo55q00bnwf/Pnz95SW+uyXQemtm0pyuBg/dX+XIYXSVpsuGsrR/r4brlUjyq2p/Ub2XVPnz1t7U8jvVU2Way8b6OTVW4utZDdb/tCHg6cxkQ6FXgqMerFy9ebBOTWrRkDb6jwk/gB/tm2wQ0N1ZYXawwy81yt4cAgbEEDv4Ykp+vU6v38Qt2GpdqZ36fwFE/xewLxH4CBAgQIECAAAECBAgQIECAAAECBAgQIECAAAECBAgQIDB9gVkuqZApEy2yGX37zz//dDvxI9FlWPPB2SY5LMckAe0pbEl8y1clr8jO/JMh5yzVUnvUGL7qmMKM0j74jqZaXOUfSwavf/r0qTxARy5DIBMA2pfSqE4eGCzLuRHa48212nnlNlju5h5Re8Wu6emjfPfdDscOMe8kbXlbbCfhLCyQ1KUH29AMGO2vld96HuwmlYwc3YZ21Ib+z1Fcszs4ky4Ki7iPQc8lXDtnHmaFpr///rvXWy8Tp9PNbl9RJXT7avKSrJ12TDJ+2omDnZVyaVlCa7BkJKJMST1Yhx+sXY9NcLJ/cGmkrHp2wnTZXi/4Y7O51OMPIrfXCUtl2ZmvfbXfIvuxHq53XgPbnYUdic3x0/ytLL+IbtuLNGHtv6VsM37axs6OTS2oXhNQi2teHz2dzau8pHamAoW1eh4Ptyv5puYs/5NNSTW4ocvSnyf3K1ZYXawwyzO9xSSbwCIFDDBYZLHKFAECBAgQIECAAAECBAgQIECAAAECBAgQIECAAAECBAjMVGCWSypsh6M10d+9e5ehCScPJmsGuN3TEun2mM1GVlWojoGufXvyx2Tq4OSTBH55eXlyFGeeeHB+xTb8zAnfzrXILJ2SdzRtzz12ozDwsWbBHZsdx3cikOJunx3d92XZkou8aLf9Ts89nlquJQRf9STQ0gpoevpoejJZ9/r6ulmahYPXmyeeuSfTqs8MYXmnZ52R9ro0Wc7MgWEWgsm7kdunKOdyOmGCbkmp6f+UKM36mMIp5WPN7ttZK2Yqbx8PRNVyzMvrtv356v7qdpJRfoNUTzxnOxlPu3xOCAOce+vWrQFiORhFyVozB+v5g7E0Dyh582FJ2poh2zOAQHtr+/Xr1wHSMP0oVtWP9XB98IIsbwon+FvZ5seHar3dd+OeGcIHSVuezQ+eu+ADPJ0tuHBlbVICO5+/mimsvo38qB519cRmsNU9RwVbPXGF1cUKs1wtcdsECIwuUN59Xe0Ag9HLSAIIECBAgAABAgQIECBAgAABAgQIECBAgAABAgQIECBAYD0Cs1xSYedwsYxmy/D9TKjrqfDKRzwkATk447Q6T8nOjNdiydSmnmYM1iI6+WNmF2wn32Y+Rl4QdHJQhScakF0ItZ7DqvMBdua65F7beWInOw+OnU36cx91EpdAygV2XhWang1gH03Pvma3fSJfeYGecGT5qwJPCHyOpxysS5OpnTdOT5k9OP/2YO3aU8I2wer/9Mrba+All3oSMNaSCs28Zw2IrNDU3N/hnnTg99XS21hySxYubbY9pauNPBKW9P+7iu6EcEZsy7apzZtyM1J/+3HnRhjLZwLvDGHnzpJVipK28nf57ozFzp4E2qcRHlxppadUTS3YfTXkiPd+f/3Yg63kkL3B5pVwsPs3nYfryfYVq+1F1n/su49RGL51UZtX+8GbMacMeT9O/OmsCWgPgQ4F8oehT58+bQM8eDtsj8xGnqFKFvVLhVzSqa6GvN1eYXWxwixvi9sGAQJTENj3hLgzbTnYAIOdMnYSIECAAAECBAgQIECAAAECBAgQIECAAAECBAgQIECAAIFOBOa3pEJe2tac+5ExZBlh0OuknWPnBlSHzXVSVAkkGSwZgp9XxnUVYx/hVEe0DzP3rH3WxyaPR41o6YNFmIMJZJZd++2cca59TB4rz2Derpw6reX41IFHDcZtCcpXhQKanoNQnTc9+6rlZh/gYNq6OqC/qWhdpXDIcDKh+vr6+mCMuXcOHtPVAQeHyCfBI06+0v/pqqCHDye9gsJmd5QZ4D9//qyZ9D1Z7uALyTfpqV7ztRQO8HHc2AfI4PlRlFwnDx48OD+inSGUNKklKdwZuJ29Cty6dasl/PbnrJYTF/bVevqxHq47vHSrLdekfiur1sbVRHaY91pQJb98ZlHd2lkr/+jpbOUXgOwPKVBSR1Wr8ayPcOzvzLmj21dVyPPpyWtqr7C6WGGWh7wjxEWAQInAsU/KBhiUqDqGAAECBAgQIECAAAECBAgQIECAAAECBAgQIECAAAECBAicJjCzJRUyVuzy8rKW1YzoPXkMWS2olo/HzuE8doRES9TVrw5OF8zBfQy2qKahZfvgmMJM+tqWYFY6OPllSi1paH5VsqRCT+XVTIw94wp8/vy5Oqp1Z2LaB63uPKXzndVJCzsDz22evOz8ys7OBTQ9ozQ9+6rlffs7L/dmgCXzP5tnLXJPXqJ7sJpKxgeuTktWnipJ9glFpv9zAtq8TilcUmHbyx0yd7XFTU6YsXNsaksahTygHTtx6NhktB+fd1wfvDHbQ1j2t+nblDze9tfwlYScFA7wmL/sgu4jd+0P1yP20/rI7Mlh7nPYt//kiMpPLLnpykPbHOnhulzsYJM02d/K0s3YthfpDmX9x/Jcn3xkez2zCXbEu+nkfPV3oqez/myFTOA0geqPz6f9CrRFT6IAACAASURBVJFVALJ2THPJ3TTo2X/yWn4rrC5WmOXTLlpnESDQq8C2R10YS0993ZIf9EYcYFCI4zACBAgQIECAAAECBAgQIECAAAECBAgQIECAAAECBAgQIHCmwJyWVMhYsebf+//+++8hX4Bczt3TiIfCcfAjvoS5nag6GmOwmZYlo7GbL/htz4hvZypwcBhrrpZhJgm0A2Zi8MHr9sWLF+2B+LYTAU1PGEdpelqa0bHauNyYnVxUCwjkYF26yWOz29Z33g/GmLdGZzx938lohq//0zSZ157c/vfu3TuY5lRcw1dQ1ek6mbGZuTcH03nOAXnyaqmftyEXLkKxPb6PjQcPHvQR7DLCrF42LTkq7AC0hLDvq5IbKud++PBhXwj2jyXQPjP82IkiY+Wi73hb6snhm4lNZvvoxx7sEHq4Lr/SJttXrGZhsB/xbt26VY1353bLXbbz+GXvPHgzbrJ/8Fmpc6WDMY71dNZ5TgVIoCqQHuy2R5THopNXmkvbnfXF/vz5888//2QZhfzxIttZz+icNn2F1cUKs1y9Gm0TIDBTgZ76uoU/8oz10DrTwpJsAgQIECBAgAABAgQIECBAgAABAgQIECBAgAABAgQIEJidwGyWVMjsndr84Qzlz2CyvIB0mujtMw1OTnPh5JPInBzFYCc+f/58mLhKRmNvRzoOkySxjCKQufG1Nzk3kzGFGYCbVB1MSYZV9T1tsumztj2ank2Jj9L0tKx0M+IEy4NrnazhHvn+/XvJXNxYnTPQ/zTJ5iscm+GMeP1sEqP/0yyUWew52C5vcvHmzZshs5M5NtXoChNZPeWo7dz+l5eXB09JMk6eOHQw8PIDenocK0/AlI/MDMaS5PVXjoULXlTnGJck2DEDCLT3hXqa+DFAvrqNYg39WA/X3V4z1dAm1VfcJizzrwZbfbK9ntkkSW2zLRpPZ1sKGwQmIlD98bnkN4qDyU71m19Xzu+Zr7C6WGGWD15ODiBAYBYCPf2iNcpfeWYBLpEECBAgQIAAAQIECBAgQIAAAQIECBAgQIAAAQIECBAgsCqBeSyp8PTp09rsnfzhP8Nnh5yqVzKit3rpHHt89dyW7cIRzNWhey2hjfhV3zO+qlkrHH0yymurq+m03bdAyWupOhnq2klGSlKSHLluO9HeGYimZ8syStPTstJNyXz+beK73eipce82kX2HVuuS7YuupBLbd+7J+0tW2hp3gq7+z8mFO/qJmd9Y0qXMBTZk01xbwaGkq3OOZG2Fu31BDXmd70uD/S0Cebdty7fbr0ou+O3Bx26UTwkrTO2xCXD8yQIl6xWeHPhiTlxDP7akxRmlN7jzKipJyUQerodsQ4+q56eWsJa7bOc1sOCdns4WXLiytgCBkt8oBsvmCquLFWZ5sMtJRAQIHCVw7N8Ujj2+MDGj/JWnMG0OI0CAAAECBAgQIECAAAECBAgQIECAAAECBAgQIECAAAECgwlMfUmFTEnKugm1yW95N9q3b9/Kp2F0oplIjwrn2OPLAy8ZS/H169fyAEc5smRE+8AJa3mT5MApEV0fAnmL5sEx95lRUDioqI8U1sJMSkpmOIw4t7yW4CV91PQ0S3P4pqfl+s+9PNi7W2sUNYcVzirM3VFY7VxcXNT0hvl4sANW+G72nlKr/9MT7DDBFk4mLLxHzk9zHoiqy6jl4u/1+SjRldw+qSeHXPbufMYVhlBSjmHpu42rNan7CqIwtftOt79zgZYe2iauvA2480hnF2CL0jL6sR6u+7smJ9hX3GQ2Cw72l+sTQvYL3gbN09kJF49TCAwmcPDXicFSkohWWF2sMMtDXlHiIkDgKIFjW4Rjjy9PTMlPMdMfYFCeX0cSIECAAAECBAgQIECAAAECBAgQIECAAAECBAgQIECAAIGmwKSXVMhY/AcPHlRnCiUDL1++HOVNlYVzqDbEGZTQ3zuISkY8HJw63rwUBt7Tn08zI4XTgaaP1syaPeUCJa+l6m+gUnk6q0eWpKf2eurq6bZPE9D07HSbWtOTGcsfP37cmdRed7ZMkOs13ukEXj5XfKw51ffu3TvINUpPcpMq/Z+DpTPlAwofB8pvkzMzW4soT0lnBth+eskLyRPCZOeCtuduVd/Wnq/35b2k6d93bsn+wia1MLUlMTqmE4GDD9c/fvzoJKIFB7KAfqyH6/6uzwn2FZPZkp8m+jPZGbJf8DYstd7gTqvNTk9nLTi+ItCTwKSejFZYXawwyz1dyYIlQOB8gcJfFDcRGWBwPrgQCBAgQIAAAQIECBAgQIAAAQIECBAgQIAAAQIECBAgQIBAi8B0l1TIe1CznkJtOP67d+/evn3bkp/+vsrY0/JhcElnfykpmdwy8de1TXA0dspr4mj9XVFrCDlTr2uVyc5cT+3KLElPJhLkHaE7s2PnCQKann1owzc96QPsS8xm/8XFxfCrKtQcen0hfHv2x/q2cBmXknUNesrCwSsn8Y71zvOSWr0nlpZg9X9acGpf3blzp6QQ0+UYZtmO6hSRXsdbxyHrDRXeOCVENVgfBxYo6RUPkKSDM/M3aZhIagcAmUsUB9fCMM85RXmwNzLrfqyH6/7u1sm2oQMnrLCB6K8gZhSyp7MZFZakrlAgzf10cr3C6mKFWZ7O9SYlBAjUBAwwqIH4SIAAAQIECBAgQIAAAQIECBAgQIAAAQIECBAgQIAAAQIERhSY6JIKGaKdMei1sfh///338+fPR8RKqkqmCGa01pCvldsJUqPbecyIOwcejT1iTkU9EYHCMZQHp74MnJ3C9JS8I3TglM80Ok3PmQXXbdNT0uBmePqrV6/OTPZRpyfG7UzC8oWWjopiygdnlnhhKY/Y0JdcOYUzwzsvixFZOs/LagMsfK3cAE1zbUGlwoSdXHDlORr9OejkPK7nxMJFCrbt3bgyhakdN5FirwpYqScaJb2R+fZjPVxXL/hutyfbV5xswrr1n11ons5mV2QSvCqBrHk3nVU4V1hdrDDLq7q/ZJbAHAUMMJhjqUkzAQIECBAgQIAAAQIECBAgQIAAAQIECBAgQIAAAQIECCxSYIpLKrx9+7b2Dp9M5/j69esU5ufkBeYtUyiTznfv3vU9vXMik1vOuR9KJhicE/5p5xZOEz0tcGeNKJD3Kl9fX5ckoPb++ZJTej0m764pCT8zzZLHkiMd0yKg6WnByVfDNz3lS4rkvfEZKt2e/q6+zYD4X79+pU/yzz//ZBxkV8HOJZxPnz4VJrWw+ApDO+qwXA8Hjx9rgq7+z8Gimf4BT58+LakPs2xH6opes1Nb46DvJRWurq5KsjPNi7wk5Y4ZXqDkVho+VWI8KODt8QeJckBhRyg1+ez6sR6uSy6Ak4+ZbDNa+NPEyRl34mkCns5Oc3MWgWEEJlWlr7C6WGGWh7mwxUKAwDkCBhico+dcAgQIECBAgAABAgQIECBAgAABAgQIECBAgAABAgQIECDQlcDkllR4/vz569evq9nLJOfMXZzO+N1MoUx6Mm0pCdvMA8l/88a2vKkvM/SS/mribe8UKJxgsPNcOwkcK1A4hjI38nTeHrbNY+Fks8KJjttgbdQEND01kCl8zLzlwmSk8X38+HHWXRpsjYP0SUrm7Remf0aHffjwoTC1465QczD2LKLU93T3nVD6PztZZrezcPGCwpd4n5b9DMKurgySFd967cOU167eYn1aga7zLDPzZ1ruB2sbKxWmZBfcj/Vw3eudO82+4sGuda8mAm8R8HTWguMrAqMLTKpKX2F1scIsj37NSwABAiUCBhiUKDmGAAECBAgQIECAAAECBAgQIECAAAECBAgQIECAAAECBAj0KjCtJRUyH7I2MTjv88n6BVObuJi5lO/fv8/b+TIf78+fP/lv3o/96tWrg7MLei3LGQUOakaFtYCkFo6hnOY8gcJUFc5sWUBp9pEFTU8fqp2EmUnC5eHknfAXFxdpX96+fZsGuvxERxYKZAp3+STJcVfCKqk5070szHiHh+n/dIg5YlC11d/2paT2ULPvsNP219ZrKEzSaXHlrPK8TGri0Mn5deJGoLzOP03s58+fp53orIkLKNlNAS21H+vhutcbcJp9xZKuda8sAt8p4OlsJ4udBKYjkL9qTSQxK6wuVpjliVxskkGAQImAAQYlSo4hQIAAAQIECBAgQIAAAQIECBAgQIAAAQIECBAgQIAAAQL9CUxlSYWsSpB1EzIfsprVjDzL+KdpDimuptP2UQJGYx/F5eAzBTKz+vr6uiSQab4pt/B+yauqU1uWZNMxVQFNT1VjgtsnTBLO/M+cdffu3XQqnj9/ngWPUsoTzNock1TrpLVk4caNGy3fDvBVSQJSbQ6QkmoUhfV59RTb0xTIs8nDhw8Ppi3VUV49d/CwEw5ItVZdSimXVt+LmJTf/tOZOHQC7HpOKakk16Mhp50L9L0YR+cJ7inARfZjPVz3dLVsgp1sX3GyCeu1OKYfeHn3bPR2vyQBwz+dTb+IpXDuAtOpPFdYXawwy3O/X6SfAAECBAgQIECAAAECBAgQIECAAAECBAgQIECAAAECBAgQIECAwGACk1hSITOBM8isNnoye8oHPw3mNaOIJjuJtGQo7YycJXXiAuXVyHSGulZJyxd6GOWN69Wkzm5b09NHkXXb9GSScMm85Z0ZSacir1V//PhxbqLN8grv37/PNLCdB9tZIjCj6rSkPh9+wqf+T8llNpdjXr58WZLUN2/elBx27DGp3KqnFCamespR21mbpvz48n5LeZiO7FygsJh+/vzZedQnBFhSpZ8QrFPOEWhv0SZy5ZyTwU7OXWQ/dka9wZ2FWFj75dxRHq7b76ydORpm52QT1u2z5zCYHcYyo/uxpCkf/umsw7IQFIGdAvklauf+4XeusLpYYZaHv67ESIDAsgVW3tNeduHKHQECBAgQIECAAAECBAgQIECAAAECBAgQIECAAAECBAiMv6RCZuk8ePCgOXTy2bNneQesElqeQPko9uXlXY6GFygfQznNeQLlqSrP6fClMMEYNT0TLJSdSXr37t3O/Uft3Cyv8OLFi7t37/7111+Z4fbq1au8Pd7QwKMYy6eWjd7QlySgtpLXURSnHVySqtNCdtbwAo8ePSqZG3Z9fd3HSi61JRWeP3/eq8BRHQyPb72WRVeB37t3rySo5hN6yVnlxxSGX5ja8ngdSWAwgeX1Y8tbhPLH2MGKIxGVp6o8px2mf7J9xckmrEP8OQbl6WyOpSbN6xGYVA92hdXFCrO8nptLTgkQIECAAAECBAgQIECAAAECBAgQIECAAAECBAgQIECAAAECBAicKTDykgp5ZXTeIL0zD3mtq7mOO2XsJECgXCCzGQsPnuY8gfJUjTLro9B2aodpeqZWIi3pyWv9On/Ne6qFy8vLi4uL3F+Z/Zup0Vlh4du3by3J8FWmhRfOfY1VyVTzXklL5st5h3avRbCGwLP6W0k2U9uUHFZ+TJYEqi4IUpiM8vCbR5Z3MEa/95uJt2enQBY03Lm/trPverJ6Jdeirn50XVU1bM9LYHn9WA/X87oCu0ptSde6q7iEUyjg6awQymEExhIo/zm37xSusLpYYZb7voqET4AAAQIECBAgQIAAAQIECBAgQIAAAQIECBAgQIAAAQIECBAgQGBJAmMuqZAZjHll9D7NzNwbYI7Qvtjt709gsqOx+5411B+pkPcJZFmWwslaCWGaV2b5LLLUmRkzuo/C/q2ApmdLMZeNFNnDhw97Sm1unMwWzpznzC/N8gpPnz79+PGjFZ2a2uV1ac4dvTqdzuyFquToLNXEVLf1f6oa5duFzylXV1flYZYcWVuj4eXLlyVnnXNM+QTayV7k52R/kecWtqrlK+mcplRY+WQJpNPCd9ZYAn1fOWPl67R4l9SP9XB92jVQfpZmtNzKkZ7OXAMEJi4wnSp9hdXFCrM88dtB8ggQIECAAAECBAgQIECAAAECBAgQIECAAAECBAgQIECAAAECBAhMSuDfY6UmsxY/ffrUHnsOyMzGHNl+2Ky/zRToDPPKv0w8yKyS6n+zc5M1cxJmXcQSP6LA169fy2NfwBTcVBp5FWp5lld4pKZnU+iza3ryVvZHjx6Vvyn9tGs7rW06HvmX0zPdNPOll90DOUpp2ycpOWua1Wkt5TpXNRAfjxXIIixPnjzZ1Bjt575///758+ftxxR+m+ms1Zrw3r17fbf7R63WVL4OVGF+HdaTwP379zPLq6QazAXQ3zVWkoAIJLU9OQj2ZIE09IXFd3IUSzpxMf1YD9dLuizlZe4Cns7mXoLSv3iB6fwqssLqYoVZXvwNJYMECOwTmN1fefZlxH4CBAgQIECAAAECBAgQIECAAAECBAgQIECAAAECBAgQIDCkwAhLKmQuUGYqFr7vNBMac3DmLA2J0l9cyXuGoWcqVLKf0V1HDfDqL1VCJrBUgaNusem8QOzk4jgqvyfHMtMTNT1zb3qGmY22vbzDlX+pFt68edPVXOht4HPcKOy2bbL2+r//Jp7NBdT5ExdeQ/JypZcsqXB5edlVNZIaqQqbBFQ/9rF91L1vSYU+iqCnMC8uLq6urg4GngugpyUVClfryMIlBxPpAALTF1hGP/aoh80FdLSOyu/0L0IpXJjAUT00T2cLK33ZmYXAdNrBFVYXK8zyLG4KiSRA4HwBAwzONxQCAQIECBAgQIAAAQIECBAgQIAAAQIECBAgQIAAAQIECBCIwL8GVsjciQcPHpQPbMrLDzPfY+BEdh5dBtBnJlWmo+QNRY8fP87EqkzUND67c2cBEqgJrO0uK69aa1CL/6jpWUbTk8Y0qywNebmmE/LixYs03x8/fhwy3gnGtbzqdDovjZxgcUtSocD9+/dLFhHI7fPt27fCMNsPq86Bzyydp0+fth9//rdH3ftuq/PBBwshCxeWxHXUS+lLAtwek8fh7XbLxgDrhrTE7qt9Aj9//tz3lf37BBbQjz2qRdjnMKP9Hq5nVFgrTOry7kfdyBVexsvO8nQu6RVWFyvM8rLvJrkjQMAAA9cAAQIECBAgQIAAAQIECBAgQIAAAQIECBAgQIAAAQIECBDoVmDQJRXyh/+sp3DsqKZMt3j79m232R4mtMzAzEynv/76K3NZMwPq2Iw3E5mpU5t/za/sIUCgKXD+TdcMc+A9R43BXUB+++DV9Jyp+r+W58aZ4XRyekrz5cuXnQRVHkjurKzulAY9b4IqP2thRy5v8mTJTPiFFaLs9CFQWCO9efPm/NjzZJF1XrbhFE6J3x5/2oauxWlu0z8rC4Lcu3fvYDo/ffp08JjTDiiZq5yKOuk8LXxnEZigwNz7sQtoETxcT/C+kKTTBDydnebmLAIrFFhhdbHCLK/wwpZlAmsQMMBgDaUsjwQIECBAgAABAgQIECBAgAABAgQIECBAgAABAgQIECAwisC/B4s1f/7PjMRadJnIUTKbIm+nzIup5zKhIq9Dv7y8rL5Ftpbrlo+ZNxKT/HfzLwO+s3Hz5s3qKa9evUr41T22CRDYKVCdebjzgIXtXN6Y0fMLSNNTYpiGZkZNT1ZZSpcgPYqBb/BMK80aT3lf9507d0pU13xMluE4asbawFZJXi6h9KYGjld0ixR4/vz5ixcvDmYtFUjWZKl16Q+eVTug9nAxzJIKR3UtcnPV0uzjlAWy0kcW/mtPYWZQn3/p7owiTerO/dWdnaxFUg3Q9jACqoIW51n3Ywfue7cwDvPVUS3gMEkSC4HTBDydnebmLALnCMy0O7TC6mKFWT7nwnYuAQIDCBhgMACyKAgQIECAAAECBAgQIECAAAECBAgQIECAAAECBAgQIEBg5QIDLamwcxWAd+/eZRpSFkooWVUhkyczkmDipZW3Dmaxg5L5IdWMZF7fkydPHjx4MJc1I6qJt01gygJrmwWxtlkuB689TU8L0aybnkePHmWSZ5Zbqk0wbslvJ1/lFrt79+7ff/+dBHQS4IwCOap6+fDhwwqJZlSaktqtQJY2KKmLcsw5C3nkOaj6iJE6fJjlXY6697uFFVrfAqmocyFVr6udMaZKzzP7zq9O3pnr+eDr7rPY09OnT0+Owom9CqgZzuGdbz/Ww/U55e5cAt0KHFUPezrrFl9oBOYlsMLqYoVZntc1KbUECOwTMMBgn4z9BAgQIECAAAECBAgQIECAAAECBAgQIECAAAECBAgQIECgW4F/dRvcztAyFyILDdS+yozEzdyMjOysfbXzYyZddD6XY2dEp+389u1bRsbnPZ8HJ6Vsws8LcF6+fJmXXf/58yfjJDZLS5wWtbMIENgncNQYyn2B2D9TAU1Ps+CW1PTkZe/v37//559/siZRM6e97klb//Hjx16jmGDga5tEN8EikKTJCmRJhZK0lSy70BJO7fQ8R7Qc7CsChQJv3rw5eGTt2jt4fMkBWRTp4GF9xHswUgcQGEZgpv1YD9fDXB5iIVAi4OmsRMkxBAhEYIXVxQqz7FInQGDuAgYYzL0EpZ8AAQIECBAgQIAAAQIECBAgQIAAAQIECBAgQIAAAQIE5iXQ75IKGXJ9//79T58+VVEypTNLCWxfX5w3rBauqpBpFVl9oBrUFLbzjs1M3H3w4EHhYgqZ/JnlJH79+vX27dvgTCEL0kBgqQJrG0O5tvzuu241PU2ZpTY96UJkdYNc+ZkUevv27WbGe9pzcXExwQ5JT5ndBHvr1q1ewxc4gfkKpD9/7969g+nP8nDn1BvV6eV5mNo+SR2M98wDjupaqCjO1B7+9Fy9B1dVuL6+PufSbWYqD8K13weax2TREE/KTZa57FEVFJbU7PqxR7UIhQhTPmxt+Z1yWUhbU0BN2zSxhwCBnQIrrC5WmOWdRW8nAQKzEDDAYBbFJJEECBAgQIAAAQIECBAgQIAAAQIECBAgQIAAAQIECBAgsDCBfpdUyPsnMwejSpYZR5lQVJsgkSUJCt8ynUmMmYNRDXDc7SyLcPfu3YNzQjaJTB7zPu1M/hxsEtS4OGInMLqAMZSjF8EoCdD0VNnX0PTkTb+vXr3KAMQ0spka+vDhw6pAT9uPHz/O+6N6CnyCwWYK9wRTJUkEJiKQdqckJZeXlyWHNY/J40P13eCF0TXDsYdAUyAN6ME1QV68eNE88eQ9BxdxSHrylH1y+E4kMC+BGfVjPVzP69KS2mULeDpbdvnKHYEOBVZYXawwyx1eMIIiQGBIAQMMhtQWFwECBAgQIECAAAECBAgQIECAAAECBAgQIECAAAECBAgQ2Ar0u6TCNprNRmY5Zv5hhozX9udjZgqVvF86s4myqkLz9OH3ZOpmFoYonNGUjG8WU8h7CIdPqhgJEFiJgFkuOwta07Oepic5zdTQvEz7z58/X79+zTuuD04T3XnNFO6cSIekMLVDHlad+z1kvOIiMJZAlocrmbbx5cuX09aGq01Bf/bs2WA5Papr4YXeg5VLtxHlymx/Es+SiHla7yTStNHta4vkVkp6OolLID0JHKzHSurDntI262D1Y6dWfEe1gFNLvPQQqAp4Oqtq2CZAoEVghdXFCrPccgH4igCBwQQMMBiMWkQECBAgQIAAAQIECBAgQIAAAQIECBAgQIAAAQIECBAgQKApMNySCpn8kxkUzRRs93z48GG73bKRKRbv379vOWCAr5KAu3fvXl9fH4wr0wmSr2R8PTNaD5o4gMBgAguYz3PU7MQF5Lfza0PT0znpXALMskd50VMWcsryClnV6N27d7kYul1hIVNMnz9/PheQM9NpUtmZgE5fvEDhMge1xRFKWFKPVR86njx5snN9upKgTjhG1+IEtNmdkivq77//bi/rXOEHJ9IfzHjmDDx+/LjlsKQhD/tDXuEtifHVyQL6DCfTbU+cZj+2vZbYJn7KGx6up1w60naUgJr2KC4HE1izwAqrixVmec1XuLwTmKOAAQZzLDVpJkCAAAECBAgQIECAAAECBAgQIECAAAECBAgQIECAAIElCQy0pEKmMh5cByGjxgtnGb148SLzMcYqhrwBOwkoiT1TNzPfMu+tLTnYMQQIdC5w1BhKr6Xq3H/0ADU9oxfBRBKQVY2y9kH6IZsVFr5+/bpZYaH9pdwlib+6umpfLqokkFkcc9QkuqOmq80i+xJJ4KBA4ZIKqTQOBlU7oHbK69evawf0+lFXqlfe6QSehjKNY0uzmH7yw4cPz1lVIU1wFiVsz3LWU8hvAu3H+HZ0gYOt/FF9htGzM/0ETKcfq0WY/tUihesROKqmPVhvr8dNTgmsUGCF1cUKs7zCC1uWCcxXwACD+ZadlBMgQIAAAQIECBAgQIAAAQIECBAgQIAAAQIECBAgQIDAYgSGWFIhL70sfI1zBhMUvkG6/f2W/RVPMnJ5eVkSfiZWZd6Id2yWWDmGQE8CR42h7CkNZwZ71EIPLRPhzkzGHE/X9Myx1IZJc6ZrblZYyPJMmV7y4cOHly9fnlxdXFxcDJPscWN58OBBeQKOqrjKg3UkgSkLZMprJpwfTGHujo8fPx48rHpAdUmFNPQDTzg/uW6sZsH2LARyDben8/r6Om3Baasq5LJvb0dypf3zzz8DX97t+fXtyQJHTbw/OZbVnjhiP3YBLcJRfVQP16u9y2aR8fZWtZaFo6782rk+EiAwd4EVVhcrzPLcr1LpJ7AeAQMM1lPWckqAAAECBAgQIECAAAECBAgQIECAAAECBAgQIECAAAECUxbod0mFDLnO6y4fPXpUTpBXU5YM1P7x40fWXygPtpMjnz59Wp3U1BJm1lPI27BbDvAVAQIDCBw1hnKaL+47KlVmfWwuKk3PADfXYqLIykdp3N++fZs5oumxFL5nvpr9TFBZQ4t/VPWSTlqVyDaBlQgUViBv3rwpB6lVL1n/pfzcTo48qivVSYwCGUsgI/sP1t45IM3BUcuCpHlNyO3LD2VRxYR8cE2HsWTEWxM4ODW35PecWpg+niYwcD/2qBbhqMfY07J/wllHpeqoekcEYQAAIABJREFU3u8JiXEKgXMEjro+D7bv56TEuQQITFxghdXFCrM88YtQ8ggQ2AgYYOBKIECAAAECBAgQIECAAAECBAgQIECAAAECBAgQIECAAAECExHocUmFjKTPqM1jXzWZQeGFyxZcXl5+/vx5MMes4PDp06eS6KynUKLkGAKFAn9V/mVGVuFZm8MWMIby4JylKshRs1yqJy5pW9OzpNIcOC/psWT2cqZaHTtpOR2SgZM6fHRHVadHTVcbPi9iXLZApdfw17HdhjNlMja6ZCLx9fX19+/fC+OqVS8D5yiJPOreN2GvsFgneFgeq6vP4Hme3Xcxp2ua9RHSYh5cWCGLKeQJOpdQNeRm3rPIyLdv3/IjQPOrte0Zsfo6ivpgK39UvXFU1A5uERigH3tUyU6zRfBw3XIJ+WpeAkfdjwfr7XnlfWqpnUvzfZTbIjN1lMCSDl5hdbHCLC/pil15XlS/E7kA+igIAwwmUriSQYAAAQIECBAgQIAAAQIECBAgQIAAAQIECBAgQIAAAQIEItDjkgq3bt06bWpE5iMVvuU10zkyVWOAgsyMkdqMpn2RPnz4sPY62X1H2k+AQN8CeedteRRHza8oD/bMI48a+37UmNEzEzbZ0zU9ky2a0xI2TCtfTVu6Lm/fvs2t9+TJk+r+lu3MGct00JYDFvDVUStkTbM6XUApyML0Bf6/9u7+OGqd4Rvwy5mnAEIJ5FQAKYFQAUkJhAogJQAVEEogVEBSQpIKDpQA6YD3N/fOeDxer1f75fXaF38wXq8sS5dkSd5YcuEtTOFtRRqW+pTUwsi3q7TS0GKlQct20ym2DQXevXtXxZDuL/ezqXsd/WBWBsmdeKYZnJ6eptPMzXIWZUiNzf85NlMF0mtkSJaq3tEjZKB+d3eXwNWpbRyEQL1dak1wir51/wR3jmwc6+Z6gnVYlgcr4O5ssEUjYQSGJjDB5mKCWR5arZMeAgQaAh4waID4SIAAAQIECBAgQIAAAQIECBAgQIAAAQIECBAgQIAAAQIE9iuwwyUVNslYZmKUTODJDI0eJhflRbKZMVKSnbzM89u3byUhhSFAoAeB4+Pj8rMMcx5gxzy0+ayt9Mzo/OH26HoGVQfyrGHmas7WyCh/o/u2spCFFZKA8j69+xXc20rVfuMpn0e3dLLlfjPi7AR2J3B5eVkSeWGL8fHjx3psPdz11E83205jmBuc+f2te1z7rSzD35n+riq7FPesfs76wSx5kBUDO7Jwe3ubap+b5devX5+cnOT/rM6QlRSy5kLHUbnTTw+bJRiMXTuUBvvV0tuTVJ7BJr63hI1yHOvmurf640QESgTcnZUoCUOAQAQm2FxMMMuqOgECgxXwgMFgi0bCCBAgQIAAAQIECBAgQIAAAQIECBAgQIAAAQIECBAgQGCyAgNdUiHlUTiP8fv375kEu9PyK1xPYZZm8wd2WhYiJ7CqQPkzlEtnB6166q2EL1/ooTynW0nYWCPR9QynZKu5xLk2C6cfbz3xZ2dnuQZL1ngqrDlbT2GfEXbPqq2npLzhqh9lm8AIBHIj8ObNm5KMLL1/ybvNc5tTRZVefl+Tz8uv/WpafpVsGwchUF8KJNv1+9nUupubmyysUFixl+Y31enHjx+ZUZAedmlgAYYp0H2ll4yahpmv7aZqrOPY8ltON9fbrVFiIzAvUD5Cc3c2r2cPgUkJTLC5mGCWJ1WlZZbAYQl4wOCwyktqCRAgQIAAAQIECBAgQIAAAQIECBAgQIAAAQIECBAgQGAKAsNdUiHzN6rH0LtLIm/C3N37q/N2we53bFZpyzyT09PT6qMNAgSGIFD+xNIwnzLvnrNUFy5/WrR+lO2GgK6nAbLHj/XOtz6vuOckZWZpppIunR+YaWOZ/9xz2no+XXkjMwWNnvGd7oAE3r59W5LapSvFNALUJ72XxL/FMCtd+1s8r6j6Ecjdbn202bp0QkZHCZah8pcvX8rrQz39mYadYxNDFmhwy1yXOcTt7pump0+fHmKmtp7msY5j3VxvvaqIkMDaAuU9sruztZEdSGAcAhNsLiaY5XHUVbkgMD4BDxiMr0zliAABAgQIECBAgAABAgQIECBAgAABAgQIECBAgAABAgRGIDDcJRWC++HDh8Lnn8of7F61zMrnLxUuALFqAoQnQGATgcI2JKeoz3vZ5IzbPbY+ya075vKcdsfjW13PAOtALoQ9LliQVRXySu2lUwRvb28HSLfFJJ2cnJTHVt52lccpJIGDEMh08aWLsCQjGXXc39935Ki+pELan7Ozs47AO/1qpQHGHtvqnSKMOPJv375VucvCB8fHx9XHxkZ6w4uLi6yJ8Pfv3yw2lAPfv3+f6pEKX+8is5092Z/lRXKDnJAJn9qeYxNDI04fD1Ggu4svaQAPMdebpHlM49jyHsHN9SZ1xrEESgTcnZUoCUOAQAQm2FxMMMuqOgECwxTwgMEwy0WqCBAgQIAAAQIECBAgQIAAAQIECBAgQIAAAQIECBAgQGDiAv838PxnqkYeys8LtbrTmce1Mwn206dP3cFW/fbq6qp7wkAVYd7n2TH/pAo2wI3Miqkeds8EmMx1GWAiJYnA2gJ5rW75sZkHOKi5XknP0tavyp1X/lYUm2/oejY37I5hja4nCxbscUZxuvhMb+5ev6lwwNAtM+Rv0zxmHl3hyhGZQ7tS8zvkjEsbgVUFMpO85JnpzDbP2+paI08jWW9SEmFrsH52pgHM7Vg9PR3nTTDXfofPAL/6/v17laryqUcp5fzbY79cpdlG/wLdtyeWVGgtkdGMY3Pht2awdaeb61YWOwlsS8Dd2bYkxUNg9AITbC4mmOXRV2MZJHCIAh4wOMRSk2YCBAgQIECAAAECBAgQIECAAAECBAgQIECAAAECBAgQmILAPwPPZJ5/qr85syO1nz9/7n7Xa8exi76qvx52UZjZ/pJ5U90x7OvbzKJJ4mf/3r17t69kOC+B3QmUT0TMHODdJWONmAunLybmrOqyRvwOWSSg61kks639a3Q9hTP5t5XC+XgycbT7xby/f/+eP2pke8qb02q1ppEJyA6BEoHCKyUtYaabtkaY+5r6/sII64dsd7t8mDG0odR2HcYXWxbvqGfqxYsX9Y+2CbQKdN+hWFKhFW1M49jyLmloPUJ31a0XXHmvVz/KNoH+BcqvR3dn/ZeOMxIYlMAEm4sJZnlQVU5iCBCIgAcMVAMCBAgQIECAAAECBAgQIECAAAECBAgQIECAAAECBAgQIDBMgaEvqRC1vHq98BGo7rmOqxbAz58/Cx85ffr06Uov61s1JcITILCJQGEDklOUz7LYJD3lx5bPvSnPY/nZJx5S1zO0ClB+Oewu5e/fv++IvPulzR0HHtBX5S8kH0J5HRCspI5MIOvyFM7GbH26Ouss1K+g3OAcHx/vl6h8mFF497Tf7Dh7JZB1PartbDx79qz+0TaBNQQsqdCKVm/VWwP0sHNb49jyHsHNdQ/F6hQTF3B3NvEKIPsEygUm2FxMMMvl9UFIAgR6EPCAQQ/ITkGAAAECBAgQIECAAAECBAgQIECAAAECBAgQIECAAAECBNYTOIAlFZKxq6urkkfzM5ux/GGppV6NGSYd4be7lEPHiWZfTWHS5lIEAQiUC2TFk5IGJBEOYa5LPV+FL/bMqi6Z/18/0PZWBHQ9dca9dz2ZlJUnEetJ6n87F1pHY/L79+/+k9T/GQsniqe8Mi28/+R1nzFJSiFmdvoWh4vdZ/TtZAUuLy9L8t66pMLHjx/rx5ZPXq0ftd3tXDUdrV/9XIVDl/ohtvco0CiviXRkewQfwamXdu4nJycjyObWszCmcayb661XDxES2ETA3dkmeo4lMCmBCTYXE8zypKq0zBIYuIAHDAZeQJJHgAABAgQIECBAgAABAgQIECBAgAABAgQIECBAgAABAlMWOIwlFVJCP378KCmnPKZwfX1dEnJpmPLJ1efn50tj22IAc122iCmqiQgUTkcsv+r7cStMT2Hu+knzyM6i66kKdAhdT+EVUaV5FxsdiyhN5OXehRPFg//t27ddFMEmcSbxqUWZ1pjh4ocPHzaJyrEEugUKZ5ymNt7c3DSiqq+zkFWTBrICSPfrzassPDw8LJ1xXQW2sXeBlFc9DXtfPqmeGNvDFEir1Z2wo6Oj7gCT/XZM49jC288hZLle3wrTU5i7esy2CexRwN3ZHvGdmsBhCUywuZhglg+rTkotgXELFN59BMEDBuOuCXJHgAABAgQIECBAgAABAgQIECBAgAABAgQIECBAgAABAgMUOJglFfJy1C9fvpQI5vmDrczkaby0s+PUHRMsO45a+6ul0xjWjtmBBIYm0LiWM7FwvRRm6mzJsZlI9vPnz/VOsfWj7u/vCye2lT8huvVEjj5CXU9VxEPoespf7lQle+sbHT1+SSOz9fT0H2Emincg1NMzhPKqpyfb9ZnqQ6jSjeT5uLnAtoYNm6ckMRSuQfD58+f66bI2XL33H04Xf3FxUdjKlT81Xs+47SEIlN//DiG1I0vDoJqvDtvu3vPFixcdx078qyGMizqGcIUt/KwQ3VxPvDLL/qAE3J3ttzgOpfteSWmUmVpJYKyBJ9hcTDDLY629E8mX5ncgBb2tgij/gaXjNm0XJt039bs4ozgJECBAgAABAgQIECBAgAABAgQIECBAgAABAgQIECBAgMDQBA5mSYXAZSbPmzdvSgQ3fwQh06rr05m6T9rzmxg98dBdHL7dtUDJdIsdvdB+k5fAF05KHMJcl1kJFr7gPTM2e26Cdl3Bhha/rmdWIkPoejJNt/FQY/+15fnz54tOukkDtSjOYe4vnCg+hPKqA2amev3jyclJ/aPt3Qkc6LBhc5B0HyWRNK6U+sIfOXxQ78ouHEpZUqGk3IcQZr5LVXaNcpls89VwqH/snhbSMUyqRzLN7UZrvxeEjgJadRxb2CO4ud5LQTvp1ATcnTVKfJTd9ygz1Sg4H3sQmGBzMcEs91CRJnUKze9AivvgCsIDBgOpOZJBgAABAgQIECBAgAABAgQIECBAgAABAgQIECBAgAABAgRaBQ5pSYVkILOMSh6eeHh4+PTpU2uGC3eWr6dQkp7Ck5YEy9SX8rSVRCgMgVUFVp1usWr89fCNpRk2udwKJyUWLmRQT+SOtgvnnxTOZtlRIicSra5nOF1PY7Jx/zWwoxXqmKXWfzp3esbT09PC11APp0UNyMePH+ssmy+/VY/NdofAgQ4bOnJU/lXh2KOqnHnkuj6nPWvJDWrVpMLsDOfCd9NUXldnISN2f3+/6lEjDj/l5mtRsXavsWW5okVus/1jGsceXI/g5rq7cvr2oAXcnTWKb5Td9ygz1Sg4H3sQmGBzMcEs91CRJnUKze9AivvgCqL896iOvzXsAn84f+XZRe56iDM/mmXV5qurq5ubm/yK28MZnYIAAQIECBAgQIAAAQIECBAgQIAAAQIECBAgQIAAAQIEdiFwYEsqZFpRNemomyPTjDeZENKYyN1xrp6nUNbnWXWkylcEdidQ8pRP+TND3elsxLPJs1OFrUcWZBnCozBpvronLM3c0h4OarJld2ke7reFlScZ1PXsupT3PhWtoxUqaRt37dNb/IVTpj9//txbkrpPlIY9zXsVJoO3ly9fVh9t7FSg5NJodPdrp6cRT8cFu/YpVjqw8JWYVctWbczOUjhhdaUkbRK4sDdMKeTx4k1OtK1jS4ZS2zrXIcbTOoYsvNc+xPyukeYpN1+LuOqd6XyYwhWX5g+cyJ5GI99/rju6xZLaXk9wYY/g5rqOZpvA7gTcndVtSxq0xl1D/fCVthvxdDSzK0U7H3iUmZrPpj09CEywuZhglnuoSNM5heZ3IGV9cAXhAYOB1JxtJSNLUXz48CF3wVlH8vz8/N27d69fv/7333+Pj4+zvMK2ziIeAgQIECBAgAABAgQIECBAgAABAgQIECBAgAABAgQIEOhN4MCWVIjLxcVF4YuF84fttR0bz0SuHc/WD7SkwtZJRbiqQMkyIuXPDHWfvTEXruTUHRHmqZeSGPY+1yVZKJnPlrwkRx359dUWBXQ9W8TcJKq0CZusl7TJqWfHdjRueffd5vEfSgx5XrBksnfKK69sGkKmstxJPRklia+Ht72JQEnP23FlrXTq7Q4bVjp1a+BcKSUTjKs1COojkLgNsFU5oKFU4epUrQU3nZ3zl2de5L7ffnZQ+PM+88kba/M1n9PZnkYz2wiW2QWNPT7WBUY2jj2gHsHNdb0e2h6lgLuzerGOsvseZabqpWa7N4EJNhcTzHJv1WkKJ9L8DqSUD64gPGAwkJqzlWRk3dgsm5WVo+eLNff4WV4hHc0QlunfSmZFQoAAAQIECBAgQIAAAQIECBAgQIAAAQIECBAgQIAAgYkIHN6SCimYL1++lBRP/pidSbAlIefDlLz1YnbU/B/R52Pb4p7C9+ps8YyiItAQKJkq0/3+0kaEHR/v7u7q327+UvGSKygPx+StI/Xz9ryds2c+29KTFraES+MRoFCgEFzXU+i5drCSOVFrR770wJRva5jCxZ5ajz3QnSmIksFSHivcewbzUGOjUbWkQp+FctDDhs2hGst5LIowiynktWb124r3798vCrzf/SW9YdaA2/vDxPvtLPZbRuVnb23GN1mXsPzUBxFy4s3XfBl1X9epTnln4/xR9tQF9ts0bX0c6+a6Xri2CexXwN1Z5T/K7nuUmaqKzEbPAhNsLiaY5Z4r1YhPp/kdSOEeXEG0/tjSiln/JbA1wHZ3ltzBbfeMhx7bp0+flv5Klhvtf//91/qkh17W0k+AAAECBAgQIECAAAECBAgQIECAAAECBAgQIECAwKQEDnJJhSz5X/gkeqYn5QUCa5Ro3jlQeNSip9ILD18pWF71vPUHLOrv1Sx/zmOlZAs8MoGSd8Iky1tZlaC+NEPhebu1syhDyUza+muiuyPcxbcl0y+TiwG+vHoXGsOJU9ezxbLYpOvJ3PjuGX1bTOd8VIt64QkuqZBpkyVPYWaYtN5IbB5/7T2NRjUz1c35XBtzjQMLu+9hDhvWyG/jkLOzs5IBdtYgyIpO9WOXPrBbD9zndoYfb968WXrG/S6nkpumxkIqSxM8zQCtl2fabYPMWX1o9ZmvKmNtvuZzWr81m/92gmOheYSle0Y2jnVzvbTEBSDQm4C7s4p6lN33KDNVFZmNngUm2FxMMMs9V6oRn07zO5DCPbiC8IDBQGrOhsnIHzUaf1boiDA/iWzl16GOU/iKAAECBAgQIECAAAECBAgQIECAAAECBAgQIECAAAECBLYlcJBLKiTzHz58KHyKIhOP15h7WRj5toqhMJ5dTPOuzw4tf86jMMGCjVKgcLbM3d3d5tmvR/LixYvNI0wMeQv00qjyoMy+Hn9Je7X0Sk8DlVxsRUMkKwnoelbi6gi8YddT/ihbRxrW+yrTnlsPLGwYW4893J2Zc5vlCZamv2Qhm6WRrB2gMbM6k9vzdqm1Y3PgGgKFV0e9x1/jLLND6pEs7evXPsuqBxZeAvVl2nLIkBf+yCPFS9eJSGu5x/ezlS9IUe+PVi3ZEYRfBJXiSwu/r8HwcGA1X42yqLexja/yseTFofNHTXDPyMaxbq4nWIdlebAC7s5mRTPK7nuUmRrspTSFhE2wuZhglqdQk3vIo+a3B+SSUxxcQXjAoKRYhx+m8BfdWUbyA+OiH9mGn1MpJECAAAECBAgQIECAAAECBAgQIECAAAECBAgQIECAwNQEDnVJhZRTybuRE2y9P2NnFlP5Qw/9vH45E62rt60WPkFSUps3eVX4fPwTn5U0DzLKPYVXx6KJx+UmqfP1GrXFWTppPZZOBdzX4y8lb3X+8eNHOaOQ2xXQ9WzFc8OuZ48v+G2tABkw5CW9W5E5uEiyPMHSietpyc/OzvaStcwHbjTmHz9+3EVK6r3VLuI/6DhHMGzY0H+lB3Bn51rjkA0TuerhJcO8feUiDY5LsrBAO24qU8QZe/dzn1uY2v6Dab4a5vWVXxpf5WNHdZoPPOU94xvHurkuqc86phIlYTYXcHcWw1F236PM1OYVXgybCEywuZhgljepIY6dCWh+B1ITDq4gChM84+3nh5eDeMBgIPVtloysrr7qTVx+Sdvj8rKD0pMYAgQIECBAgAABAgQIECBAgAABAgQIECBAgAABAgQIDFxg/SUVlv4tuT5hchcKmb5Y+NT+w8PDxcXFqmkojDzRtk6wXPV0S8PXJ1p/+fJlafjuCQ/V4fVyLF9Fojp8jY36Gdc4fI1Ddl0V10jSoR/y5s2bpVkomWvXHUm1hsgsWMlJuyOsvj0+Pl562Sb9eeVmdUg/GznjUrekPOnvJz1Lz9L/5bz0jLu+3nU93bWit66nMU++O1Xb+jaPxLXWwH1NG95WvjaMJ63W0kVq0p7383hoIy8pmnqRZfWHNQaEjTjX/lhPydqRrHTgrtvD8sSU9OBLu7+lp9vdsGHpqbsDpNcuv61IVKmow1+lJSlcukBJbsHy/HE3zta/TVPTqAlLT5G1V5aG2UuAHhqNPOXfUTnTp6e3TQVOOd7c3OT5+1gNlmtHZTTx5quhmou6saf+cfgNVz21+90e2TjWzfW2qlMPzX4jqYVjxcEmrJEdH2cC7s7iMMrue5SZOtDLtv9WcUdQE2wuJpjl9SrPYCv5XhKm+V2vFm39qIMriI4fWxo4S/9S2Qi/3kcPGKzqtuqvi7P4+ynNVfMiPAECBAgQIECAAAECBAgQIECAAAECBAgQIECAAAECBAg0BNZfUqHw0dvG+bb78f3794URfv36NS+iKQw8C1Y+Q3K9v6yvlJjMDqpmmiVheWZ96fIHd3d3S0+RKTH16a95E+nSQwQgEIGSSSDdU25KGOtPn6TCp9qXHFUY5vT0tB5/61F5zKjPl4rkXPUHm1qTlOmLvb3sveQhxf47gv7POF8Qup55k2pPb13PXmbqts4fzmoC/c8ZrsCHsJEZuSn3pasqpOPos0WNTAZ+9RFaUlgNpYbgNqk0jGDYsGF5lXccOVH5PciGqdrw8DR9S5P6+fPnPi/8zPkvqWyNjNfvhhpf7e5jyShrd2evx7y0EOOTcnz9+vW///777H//nhT/SwdR/5fBfGbdZxCe0WwWuEkrndXEcp+bSjLYlRpKatTA73rqxb3hdsfFkrVgNox8UoePbxzr5npSFbiHzA6nl+whs1s/RXped2ej7L5Hmamt1/9+Iiz5ZfIg2rEJNhcTzPL8RVFSOUsq+XzMG+4ZbMI0vxuW7LYOP7iCWPpjSyVT//m62rndjUN5wGA47UDj2Yny4uihNMsTIyQBAgQIECBAgAABAgQIECBAgAABAgQIECBAgAABAgQILBJYf0mFpX/bXhpgUZrK9+e57fLAl5eXK71zPvM9yicG7HQ6Zf54X3/8Yjalc+lLOUr+ct+Y+1r+3oxW9sxiat3f2NkxE6MRclsfC8/YQ43dVo72Hk/h1bHSFdfIVKpTfXrS0grfOLzkY2ZztU6Qrh+bi6KwYtePWmM7l/nSCzATMnfa1DSSXXLhlIRpRLvhx6XX6dIAGyYgh+t6Ogz77Hp6nqmbCZ+tuVvajHRwjearzJItWa2gtxY1sHlUNAO/unCW0cnT8/U929ou7Cb6bzALz9hDszmOYcMmFSYdx9JlR2bxJ1immm9yrj6PzUhv6eglAfqZLZ+zrLc8XOOGqB/Aksuzn3ksGQ8vXapvbZM0L/V/yXWG9+kv0p9mxcO00llNLPMiUnBZqyFNdNqKjHVvbm76qTMl+dJ8VUrdnd3SpqCKx8ZMYHzjWDfXHXW7+/KpDizpGqrAW9koPGNhsK0kaRZJ4Rn76Si3mK/eopr43VmcR9l9jzJTvV0U2z1RSRtVEma7qVovtgk2FxPMcqNulFTOkjCNaDf/WHLSkjCbp6QRg+a3AbKvjwdXEIUJnnnu9K9++YHlIB4wCEXJNV4SZvNauvZZ1j5w8zSLgQABAgQIECBAgAABAgQIECBAgAABAgQIECBAgAABAgRWEPi71r/C51YzQWWt6Fc4qHzVgxnKly9fymNfaYJNTMpjXilkPY9V+kvStvQs9Qcp4rM0fHeATFYsrHm7s2pNYSObixKZYK2H29kqUFLcmaDVemzJzsYaCv/991/JUWuEWTodOrnYdY1N/Esns2U9hTVyt/YhAV90pdT3Z/bU2qdY48BA1c++aFvXs4bt/CF773oWlW99f+Ye7/ryrGRa5wpu0spVMY9m48ePH/XSad1Oke2uPa8k53uonTah86drzXt29lZdZxSDGv+UKG1yQfU2bKiq2aobS8cbs2qz07q6apoLw7c2j/WrYJOSLUzD/FAqvdjShM0SmZCFZ9lWsMJRVm/3JiWXZ71A+9lOtcnl0EOXsbRYS3w2qeTDb75mRPkhoqPoexh+Ly2pQQXosKq+GuU4dmlnl4tl18Oh+R6hMq82eu5tS5qRWdp2jdO4TArHiv13lLk6qsLq2AhsI0c+1gUme3c2Qyi57g6u+x5lpuqV9iC201B3tEvVV5vUrv4dJthcTDDLs3pVeCva8w/+SdtgEzZz0/z23y61nvHgCqLkj/hVx7G7G4G9/5WntTTndw6qHSjpJqqya2zMZ80eAgQIECBAgAABAgQIECBAgAABAgQIECBAgAABAgQIEBiawJqz6Lufp6/+ftzDPJDCB22rJGVjpVQVPmGcaHf0pFF9LlDjFEvzXq2/sKja1WNYiaU1wsZskLp5Y3tpwlrjX3tnPZuNlDQ+7u6xlbUTP+QD68/iNCSrj3nOaY0sNJ6eSdVaI5LyQ5Y2aKlCSVJ5hCuFTMx50LYSa93I1JSV4tw88NLJMFU6+7xqlpbULFWbt2ZLActblQpqpVTpelIEFV33Rj8zfBaVyO5ahqWVcJgB8qjo0qsjAXY68XK++WoMn7ZOZ/xTSDqaYUNhfhvBCufeHGhVjmumAAAgAElEQVSrUr9haW20U/q7GzDMD6XSzuR05ddmHpVulNdOP2Yqb6tSY2dysdNk1CNfWoKNtPX5MePkNOy7qz91h0XbE2++ZizdF9QiusnuL7xGRjmOXXrLlsZtd53dfI8wXxb931x3Xz71FA72t7LdFdl8K1E+92zXg/z5tB3cnmnenVXFNMrue5SZqorsIDaWdnNVq97zLcaGehNsLiaY5VSS+V/Mqhrb2Oj5/muwCauuLM1vRbHfjYMriEV/U2hccfm4o5Ft/deexilyXzafjPqepfcm9RhW+uNXay0aVDtQfktSF8t2nz/ltTLaSYAAAQIECBAgQIAAAQIECBAgQIAAAQIECBAgQIAAAQIlAussqZBHaet/KW/8wbjxMX94LknHemHKH2JrpCoPXpQnrOQpjVn8mz80UHfIc0v1U8e88STT0uzPH1KPv/GAQjlIPZJqe6WXNiRhvT2QXf7MSgoxT7pXObKxVKDksZL13spVr/kplx5qS0kF3sWzsIlzaXO69NGlpSW1aoCAN9rMjo+9XTW6nkWlMNauZ1F+5/enxWj0j6vW+e7wje6ySkD/12Z3OgfybeGlut6CO0vzOD9jLdVj6VGbBCjpPqo6M/Hxz5iGDevVmfn6WdWN2Ubj4eb1zrKvo5bmLmPCXbTVqVeNoVR1oS1NUt1/R43SfHGsNMrq7T3qKZoGYx1nINvR2EUVmi+j+T2ar5h0rAF30G3XfHFvZU/5VTPKcWzJ6Gg6N9clGlWFqbqwrdTD7khW+q2sz8u88XNQhdO6kTu17mz6dmp3Z/USH2X3PcpM1Utt4NuFF9SsvUqTnvIaeI7qySvM3Y7um+bv3Xb9Y07yPrUsJ7+tnWnrzpRIvXrsdHuwCavnWvNb19jj9iEWRPngdqx/5SmpMANsB1rbxqU7+7xvKoEVhgABAgQIECBAgAABAgQIECBAgAABAgQIECBAgAABAgRaBVZbUiFzGDKBcNXpFnnCNX8Obz392juTkkVTHJf+SbsKkL9tlzwEttIMk23Ne8lT13XnRc9V18NU+apvLPr7fePRk02e1UjhFr5qtZ6wpDx1aaezYmKY7NdPWrKduSK7Ttja1X6AB5YU/aq1qxFnbw/wpSZ3zBSaVZ5V89JdZI2cztfPXCY9P327XtOax8J2MSWm0kuqdD3z1aO+J3Wp4tpkY1BdTz2DS7dz8W59pDGTXHSdbst8k/Ia7LG5Zkv63zTvWxwGtLYSaZ22eIoGuPFPA6Tk46ILqn6Nr9rVNuLsbdhQkt9GmLSx9ZzOb5fcmDTiHNTHpXdnWx/YzJ8xp6i6g1SGeeSOPelKEuHuhl5pjuYT3JGe2VdpTnc6yqqqUDIevaXp2XuAffW/jaam1WHEzVdqb2uWZzvTBVcVycZMoINr/qtRjmPdXKcmjG+suOuBSuJf+pvM/BXUW0d5uO1b2vAp3J21FtAou+9RZqq1+Aa1M9dR628O841SY0+uvjRuOXxQ2VmUmAk2FxPJcrK5xq3orn/wTz0cbMJarxHNbytL/zsPriBSz8t/bEnutkI6qL/ydOdosO1Ayfi50enno59HuovbtwQIECBAgAABAgQIECBAgAABAgQIECBAgAABAgQIEBiIwJOko/5H30+fPuUP2NWex8fHbGdPNn7971/11aobeWggj8bm37Nnz3Js/RmC7Pnw4cPSCH/+/Pn169ekJPM9Hh4eloYvD5BU5QmhesIuLy+Pjo6qGP78+XNychKAak/HxuxRufrhHYFbv4rG58+f618lyy9fvqzvmW1fX1+fn5/P76/vSdbiVj/86urq3bt3VZiURbK2KMHJew6vasWsSuTY7JlViWpPFeFKG/+rFM+Thrr/LIbuinF/f59HEqtzVcmYJWzzGpIkpdBnCcv/1YmykSI+PT2t75nydihub2+7BfLQXsk1nkjmK2cq//HxcXf8W/z24uIiFb4jwlSGBDg7O+sIs/SrZDONTFVpW8Nv3pK0Rru7Rj6nmzWkuahnp65fON1Xze5SlTTMGplVW5hKT9dTUVQbPXQ9OdeTJ0+qMzY2UqZ5vrDekc0ClDc1jQhbP6bo08O29iY5eypt61F2VgIhSkNXfWzdyBWaUkvD2/pt4c6MBzKLdb6kMps6dbUwkvlgxj9pNuvNeIi6W/J5w9Y9Ixs2tOaxY2eGNItuKKKdWtdx7EF8dXNzk5aze4SzlbY6F35O1MBM75CnxqtxY0Zr379/X9stsaVQZuOHWSS59Vh0xzQLUB/PVAizW+kMaKs96yVpNp6ZXZX1Uc0W+6Oo5jLfMJ3r5W6lo0KRsqjf3q50+NqBp9x8dY/9Mm+8uu7W5h3ZgcaxswId9831ZMeKs/4o/89KuT5c7B4rpiVJb1hd7FV3M/tpsdGnV8HKN6qOsjGIzcfcF2imDv3urLwmNEKOsvseZaYaBdf/x/pIPmeftVGzkfysmdowSWkt00ylRZq1n1XjORvYzyIv/PF8w5QsPXyCzcUIsrzTCrz2D/6pbINN2NILoTWA5reVpf+dB1cQuXGY7AMGqR4H2g7kF87Xr1+vWr0zcuj+5XDVCIUnQIAAAQIECBAgQIAAAQIECBAgQIAAAQIECBAgQIAAgZ0INJZ2qB7n2snJFkeaPzM3UjL/sT5/fnFM2/kmj/k2EpAUlr/pNM/GJbWNGEo+5g0Gs+fqqmykROYTU48q0wirwB0biScPN+f5p/kw3UnNBIn5Q/rZkzTXc9rYznSsfpIxf5bUhEZiJv6xtV413Ere2jpfmft5K2+j+HJFLG0JE2CN942kGZm/xhtQ+bhe5I1cLPo4f7p+9nS/YGcp+I4SqeuZ1ZP5apkS2W/Xk4QtKvSkbVZwjbctzcKv3f/WL5l0fPPNUZWe9D71wLY7BFKLGqOairG+kTCphCXXY+NcOWpRB9Td5jTiaf1o/FMvo9n2tsY/i0qtfsYDGja01p9FOzuGr5tX2kUn7Xl/ruXcdNRLc357k7Y6DUvrTdl8/WwNNp+Y8j1pFroxy6PaYsg1Gs+OXCS2kit0i+lfO6q9dMclOKNsvjrGRRmYddSoyX61qGJPcBw74ptrY8X5ej7fF9cbgaXDg/kIt7Wn+2fPeiLHvX3Qd2ebFM0ou+9RZmqTUt782PTR22pz1o5nuwP7TUwm2FwcepbXrnUbHrj0d4wN41/78KUJW/sC0fyuTbfdAw+uINLCl/9ItfaPZof1V561L/DCAzdvB0qqWT0xe/mdartXltgIECBAgAABAgQIECBAgAABAgQIECBAgAABAgQIECAwEYH/18jnvp4eK3liLI/A1v84vdPtPETVkJl9zBMJ5ectf+4hj2Lnr/vz+ImhRGbVv+vXs7D0wWKPide5Ztvdj4m31pzR7yx5OD41fNGk2flnfUK9+SMvm7Dn7PNFP78nGU/iu6fY5duEKXxkKhOWSq76tbM2n4V+9nSX5nzr10+qSqh1PYsq2067npx0UR2oX27ZTkc5HzI78wRbPeSiXNT3pz6kuDtas1TUvazzUk/kIW53zCFvlF3ayc1b1G0VU+pPI3m9fUwWOgq63HPrCd7i+KfjQquSHYfUh9aGOvvnr/3ujqaDtM+vkp0qg42N1pz2mbbtnivNaUqwkcfGxxTioiKeT0x8EnhRzclX84cUDr0aqer4uLRb6Th2d19tsebMkDfp33eXzdaY93LVL6qE9RSOr/mab3Kr/O6lFOav96HtqXwaG/VmJNutsNk5vnFs6kmDovVjrq+053Wl+ZLNtwlT2MLv9OY6KWnNRQ87D3SsWNJ+7khv6S+f8zVtxHvK7yYGdXe2YYmUVL+D675HmakNC3qTw5fevOyogapHu8WB/SYU1bETbC4ON8v1itTn9tJ7gT4TUz/X0oRV9XyNDc3vGmi7OOQQCyI3MvWK2r2dG8PCQWxuTFLn5zuyxFDSs2zyK1BJCruzubtvN28HojevuijBqZC7qOfiJECAAAECBAgQIECAAAECBAgQIECAAAECBAgQIECAAIFdCDxJpPU/AB8dHT0+Ptb39LOdv0zn1N3nur6+Pj8/7w6zrW+zpMLLly9bY/vz58/l5eXXr19bv23dmT+l5znUPL6Qf8+ePUuY5DfOv379ur29zTMHreZ5+Pvq6qo1wvmdSe3Dw8P8/u49OfXZ2Vl3mJ8/f/7777/dYXb0bR5WiPaiyD99+pSCWPTtTvenNFMbd3qKQ4z8w4cPnz9/Lkn57FrI/7kQchW0Vt0hIKfyp459//69JFMJk2ePcoGn3ub/2TU+y2DrBT4fZ7Kc0y1qeebDr7fnyZMn6x244VF5gCnX7KJIdD0zGV1PvYa01tWsaHB6eloPlu2OxiftTLrgXJuzZmfWBae+pXOpX6Tpi9MQpTlqxFz/mE45j1YvHavUD7FdCaw6dkpDmiJrtKgpoO4yyum2WEzGP1XxVRvb7Zo7rtzqjLON2fWb/wc+bGgke9HHi4uL+fuI7douOnXP+3Php9ksGRymlU5bfXJyMivreiudqz6d46yVbk1/DswdTWvjnNuc8lFca+SNnXlI/fj4uLGz/rG156oH2MV2rovW7K90rpubm5RUnFc6agiBV7pl3laCp9Z85VqejaBaATuGr63hJ7KztTWY+Dh2fDfXxorzl3P3eCb3cfvqaEp+/JzPzoj3HOLd2ebFMcrue5SZ2rys14shI+rC32/Xi7/kqK0M7EtOVB5mgs3FgWa5dfBZXtBrh+z+wT/RDjZha2d5dqDmd0PAbR1+iAWxaiMTq4N+wCDpP+h2IDd9r1+/XvoniZRRfljbVsUWDwECBAgQIECAAAECBAgQIECAAAECBAgQIECAAAECBAjsXKCxTkP5ivvbTVmeGGukZP5jHoHd7kk7YsvEgPkE1PckwZkjtCOuTCtamoB6YmbbmU/SkaPGVzlFJgXNRzK/x5v3GnT5mMfE56HsiUDqbZ4dmRdbdU8q83A8cwmsdHGtmtlZjSq8HjdnWSN5Wzmk+50wO2pLl6Zc11MnGlTXk6peT9tsu/Ul5LOLIo1PJuLOH7KVPWnWertCN7/GhxxDrrg0BVsplPlItl5Mxj/zyFsf/4xy2LD0Gkyu520zz3bpgQcaYHcXfrqtbrfU2HnqTfYs7Qs2iXztY0sGMx2VZ1uX4drp3/zAjuFBR8Y3/GpbboO661lk0vEizYy+Fh018f3zFbujoqY6TWccm4Z0NDfXxorz9bx7rLiVH4vmT1qyJ78nT7xRas3+7gZpKZSt3521ZmHVnaPsvkeZqVVLdivh9/XLZL0R23BgvxWH1kgm2FwcXJbrFanP7e4f/FOd+kxM/VxLE9Za1VfaqfldiWt3gQ+0INLITOQBgxR9/drsc3tb7UAKq/sHxhTl7mq4mAkQIECAAAECBAgQIECAAAECBAgQIECAAAECBAgQIEBgFwL/9PkH7DGdK28uyhsw8kKJPJi7xceCMzUoEd7f36/xpvqrq6s8PpIYup2rU3S/ZLU7Et8SaBVIvc27ODK9bWk9bD08O/MAaw5PZV4UoP/9uVKSnjw3k2kwa+erNdmJLXEm5uvra9djK5GdDYEpdz25WPJq9wZI9TGNT14ZtEnjU0VV38iMr8yVSrPmCq2zrL2dCvzp06cMZ7c7dlJMa5fI3g8c5bBhqWpy3RhOZCZt3tu89MADDVC/8BsZXztHuflKg587phG7rY2z0oFnZ2cnJycd7wzPU+NpsXOPmfHqej9G5MD8S2eaf4knBZcI06fn0fZEnqLcfCb5u3fvUhlWyvjmgSfVfHXXkM0xpxCDcWxVym6uKwobBPYuUB+kbfGX7SHfnY2y+x5lpvZ+dUhAQ2CCzcUEs9wodB+XCmh+lxL1E+BACyKNjAcM+qkhm58lhZU/4OZHrfyQlR82Z2sw5f+Mn2d/3k1Rbn4WMRAgQIAAAQIECBAgQIAAAQIECBAgQIAAAQIECBAgQIBAnwJPMjWiz/ON+FyZcpnJBvn38PCwajbz1/fz8/P8PX4rkzYzrfTr169Jxq///UtiEn9my+QP/Jm4spVTrJpB4ScokKlNmTH1/fv3VMOS7KeWXl5eDv/pk1xfsys9/z8+PpZkrR5m9qhNLsb8czHWZWyvJzDiricXSNV6pDHJtM9CojQ+6QRzyBpXaE6RuZ25PNNdmqlbCL52sNm6VLMWdY3CShll7JTCynONa6fBgcMRGOuwoVU4a4tkzFN9lbeZDX/8U6V2w43ZOCrjw1z7q0aVB5czSS8XfuFVn44jJyo8Sxr/DNKePXs2+3/+Y+FJC0+392C54iJZ9bON9AQh1bJjJaNG+M0/Jj1ZcCE3sKkYi1LVcZYkOH1KR4CdfjX65uvJkyeLADOpwB1NK45xbCvL/E431/Mm9hDYl8DU7s5G2X2PMlP7uiK2ct5FA9SsONYa/6EMq6bWXKSwJpjl1ipq5yIBze8imZ73H3RBjPivPD1XA6cjQIAAAQIECBAgQIAAAQIECBAgQIAAAQIECBAgQIAAAQJLBSypsJRonQB5dCNTQTItJP/nXyYK5lG5arpgpnxklk5m7MzmbWZ20KE8MLeOhWMmLzCbJpELYbbMR+NayGIfuQQyJ/YQZy8na8lUx5U+m5iXKz3/Zjl1sU/+gtghwMi6nrz8J1Nn45X1EcrXU6j7zhqfaoGheuOTYOmL8/+sL55dpGmLcp2ObNJsHWTI2x3Nab2kUkaz5jSvIBtydqRtE4ERDxsqlvpU2+xM6zTNlifd1mwQVQ0RozG7Y8qFXw2iZgvDrXHVp+/I/PxZPLPWvoq2/nGC+FdXV+/evasqZGMjy/xl1Y/Gzj4/ziYsrbruxt6THaJRNl+Z1/H69evWCpAeOVlu/cpO49g16kDHaDCxVQ34bNzu5noNYYcQKBfouB7Hd3c2yu57lJkqr8BC9ikwqeZiBjvBLPdZow79XJrfgZTgoRfEyP7KM5BaIRkECBAgQIAAAQIECBAgQIAAAQIECBAgQIAAAQIECBAgQKASsKRCRWGDAAECBAgQIECAAAECOxTIg9GZCFqd4M2bN5l5W320QWDXAt3rKXz79m29ZYx2kezMgsiySp8/fy6M/L///rN4WaFVebCLi4uUQmv4jx8/fvjwofUrOwkQIECAAAECBAgQIECAAAECBAgQIECAAAECBAgQIECAAAECBAgQIECAAAECBAgQIECAwNAELKkwtBKRHgIECBAgQIAAAQIEximQ+erfv3+v8nZ3d/fy5cvqow0COxXoXk9hmLXxz58/b9++rV81i4gSLBlc9K396wkcHR09Pj62Hvv79+982/qVnQQIECBAgAABAgQIECBAgAABAgQIECBAgAABAgQIECBAgAABAgQIECBAgAABAgQIECBAYGgCllQYWolIDwECBAgQIECAAAECIxTI5PBnz55VGXvx4sX9/X310QaBnQqksp2cnCw6xY8fP05PTxd9u/f919fX5+fnS5Px9+/fpWEEKBe4ubl5/fp1a/g3b96kUFq/spMAAQIECBAgQIAAAQIECBAgQIAAAQIECBAgQIAAAQIECBAgQIAAAQIECBAgQIAAAQIECAxQ4J8BpkmSCBAgQIAAAQIECBAgMDKBjx8/1nP09u3b+kfbBHYq0LEkQWrmkNdTCMvZ2dnd3d1Sn6urq6VhBCgX+P79+6LAmq9FMvYTIECAAAECBAgQIECAAAECBAgQIECAAAECBAgQIECAAAECBAgQIECAAAECBAgQIECAwDAFnniR4zALRqoIECBAgAABAgQIEBiTwNHR0ePjY5UjN2IVhY1dC1xcXHz9+rX1LM+fP//582frV0PbeX193bEwRFL76tWrm5uboSX7cNPTaLKqjBxQnanSbIMAAQIECBAgQIAAAQIECBAgQIAAAQIECBAgQIAAAQIECBAgQIAAAQIECBAgQIAAAQIEJi7wz8TzL/sECBAgQIAAAQIECBDYtUBmg9fXU/CO912Di78S+PPnz6L1FBLmy5cvVciBb5ydnb1//74jkbe3tx3f+molgUaTVT+2uxTqIW0TIECAAAECBAgQIECAAAECBAgQIECAAAECBAgQIECAAAECBAgQIECAAAECBAgQIECAAIGBCDzxctSBlIRkECBAgAABAgQIECAwVoGXL18+PDxUufvvv/+Oj4+rjzYI7E7g4uJi0ZIKL168uL+/392ptx5zlod49uxZR7Q/fvw4PT3tCOCrQoEwLlqiwo9IhYaCESBAgAABAgQIECBAgAABAgQIECBAgAABAgQIECBAgAABAgQIECBAgAABAgQIECBAgMBwBP4ZTlKkhAABAgQIECBAgAABAuMTyKz1+noKmcduPYXxlfJgc7RoPYUk+Pz8fLDJbk3Y0dHR+/fvW7+a7axfaB3BfNUtkKUrFq2n8Pbt2+5jfUuAAAECBAgQIECAAAECBAgQIECAAAECBAgQIECAAAECBAgQIECAAAECBAgQIECAAAECBAYoYEmFARaKJBEgQIAAAQIECBAgMB6Bxpz2y8vL8eRNToYtcHNz05HAN2/edHw7zK+6l4G4u7sbZrIPK1WNJque+O4lLeohbRMgQIAAAQIECBAgQIAAAQIECBAgQIAAAQIECBAgQIAAAQIECBAgQIAAAQIECBAgQIAAgeEIWFJhOGUhJQQIECBAgAABAgQIjE0g73uvz09++vTp2dnZ2DIpP0MVuL29XZS0VMXj4+NF3w52/8uXL5PyRcn79evXoq/sLxeoN1n1o96+fXuIdaaeBdsECBAgQIAAAQIECBAgQIAAAQIECBAgQIAAAQIECBAgQIAAAQIECBAgQIAAAQIECBAgME0BSypMs9zlmgABAgQIECBAgACBPgQak5MzJ7mPszoHgf8JPDw8LJJ4/vz5oq8Gvv/k5GRRCh8fHxd9ZX+hwPX19aKVKd6/f18YiWAECBAgQIAAAQIECBAgQIAAAQIECBAgQIAAAQIECBAgQIAAAQIECBAgQIAAAQIECBAgQGBQApZUGFRxSAwBAgQIECBAgAABAqMSaCypcHl5OarsycywBX7//r0ogc+ePVv01cD3P336dFEKO/K76BD7GwIfP35s7Jl9zHIwx8fHrV/ZSYAAAQIECBAgQIAAAQIECBAgQIAAAQIECBAgQIAAAQIECBAgQIAAAQIECBAgQIAAAQIEBi5gSYWBF5DkESBAgAABAgQIECBwqAI3Nzf1972/evXq6OjoUDMj3Qco8Pj4uCjVz58/X/TVwPcf7mIQA4dN8u7v7x8eHlrTuWiphdbAdhIgQIAAAQIECBAgQIAAAQIECBAgQIAAAQIECBAgQIAAAQIECBAgQIAAAQIECBAgQIAAgUEJ/N+gUiMxBAgQIECAAAECBAgQ6FMgU4jv7u4yizjvt88k85OTk7Ozs20l4PPnz/Wo3r9/X/9om8AeBVLh93j2HZ3aagsbwi5aNyFtl+VgNrR1OAECBAgQIECAAAECBAgQIECAAAECBAgQIECAAAECBAgQIECAAAECBAgQIECAAAECBAjsUcCSCnvEd2oCBAgQIECAAAECBPYmkMUUzs/Pf/361UjB06dPM6/44uKisX/Vjz9//ry9va2OynoNp6en1UcbBHoQSK2br+Gz8y7a30OqNjxFR8pz8W4Y+ZQPT5P1/fv3VoHLy8vW/XYSIECAAAECBAgQIECAAAECBAgQIECAAAECBAgQIECAAAECBAgQIECAAAECBAgQIECAAIGDEPjnIFIpkQQIECBAgAABAgQIENiiwPX19cnJSevc7MfHx3fv3m2+pMLnz5/rCX779m39o20CPQi8ePFi0VkeHh4WfTXw/Xd3d4tS+OrVq0Vf2b9UoNFkVeHfv39/dHRUfbRBgAABAgQIECBAgAABAgQIECBAgAABAgQIECBAgAABAgQIECBAgAABAgQIECBAgAABAgQOTuDJ379/Dy7REkyAAAECBAgQIECAAIG1Be7v77OewtLDP378+OHDh6XBFgV48uRJ9dXTp0///PlTfbRBoB+Bm5ub169fLzrXt2/fzs7OFn07zP3dF++PHz9OT0+HmfKBp+rnz5///vvvfCK1XfMm9hAgQIAAAQIECBAgQIAAAQIECBAgQIAAAQIECBAgQIAAAQIECBAgQIAAAQIECBAgQIDAwQn8c3AplmACBAgQIECAAAECBAhsIvD27duSwy8vL9deB+HTp0/1UxSesX6IbQKbC3SvL/D169fNT9FzDN1p7s5vz0k9rNOluWtNcDd46yF2EiBAgAABAgQIECBAgAABAgQIECBAgAABAgQIECBAgAABAgQIECBAgAABAgQIECBAgACBoQk8+fv379DSJD0ECBAgQIAAAQIECBDYkcCil7G3nu7Lly8XFxetX3XvPDo6enx8rML8/v07e6qPNgj0JpAK3DEr/u7u7uXLl70lZsMTZYmTZ8+eLYokC5dcXV0t+tb+DoH7+/uTk5P5AK9evbq5uZnfbw8BAgQIECBAgAABAgQIECBAgAABAgQIECBAgAABAgQIECBAgAABAgQIECBAgAABAgQIEDgsgX8OK7lSS4AAAQIECBAgQIAAgU0Ebm9vyw9fKXAV7adPn+rrKbx//956ChWOjZ4FUv06zphlCDq+HdpX3antzunQ8jKo9FxeXramJ2vKtO63kwABAgQIECBAgAABAgQIECBAgAABAgQIECBAgAABAgQIECBAgAABAgQIECBAgAABAgQIHJaAJRUOq7yklgABAgQIECBAgACBjQTqix0sjejXr19LwzQC/Pnzpz4/+enTp/WPjcA+Eti1wPHxccdaAw8PD1kBZNdp2Er819fX379/XxRVVltIThd9a3+HwM3NTevaMR8/fkTa4eYrAgQIECBAgAABAgQIECBAgAABAgQIECBAgAABAgQIECBAgAABAgQIECBAgAABAgQIEDggAUsqHFBhSSoBAgQIECBAgAABAr0KPHv2bArhz2wAAAxZSURBVNXzNRZQyMejo6NVIxGewBYFsmhClvZYFGGqaCbVL/p2IPt//vx5fn6+KDHJ3dXV1aJv7e8WePfu3XyAFy9efPjwYX6/PQQIECBAgAABAgQIECBAgAABAgQIECBAgAABAgQIECBAgAABAgQIECBAgAABAgQIECBA4BAFLKlwiKUmzQQIECBAgAABAgQIrCnQMbd8Psbnz5/P7+zYk6npX79+rQLkcNOSKw0bexS4vb3tOPvr16/v7+87Auz3qz9//pycnHSkoTt3HQf6Kstt/Pr1a96h3o7Nf2sPAQIECBAgQIAAAQIECBAgQIAAAQIECBAgQIAAAQIECBAgQIAAAQIECBAgQIAAAQIECBA4LAFLKhxWeUktAQIECBAgQIAAAQIbCay0SkJe1b7SyRrve//y5ctKhwtMYEcCL1++/PbtW0fkWbPg+vq6I8C+vspaD7lmHx8fFyUgV1lyt+hb+zsEfv78eXl5OR/g/fv3SOdZ7CFAgAABAgQIECBAgAABAgQIECBAgAABAgQIECBAgAABAgQIECBAgAABAgQIECBAgACBwxWwpMLhlp2UEyBAgAABAgQIECCwskD36+4b0Z2fnzf2dHy8uLiov+/97du3p6enHeF9RaBPgbOzs+41PlLbP3z40GeSlp7r6uoqF2zHegofP37Mdbc0HgFaBRpLwMzCZB2ZT58+tYa3kwABAgQIECBAgAABAgQIECBAgAABAgQIECBAgAABAgQIECBAgAABAgQIECBAgAABAgQIHKiAJRUOtOAkmwABAgQIECBAgACBdQSOjo5evXpVcmTmnydwSciEydzvr1+/VoGfP3+ePdVHGwSGIJDVB759+9aRks+fP2cdkD9//nSE6e2rpLZ1zn+VgFyhQ1sDokrb8Deur69vb28b6Xz69Gl3DWmE95EAAQIECBAgQIAAAQIECBAgQIAAAQIECBAgQIAAAQIECBAgQIAAAQIECBAgQIAAAQIECByEgCUVDqKYJJIAAQIECBAgQIAAga0JvH37dmlcCZMZ3UuDzQLc3Nw05n6bllxIJ1jPAmdnZ3d3d5k5v+i8mWb/7NmzT58+LQrQw/7M9j8+Pq6vUdI4adL/48eP8iu0cbiPWTWjtRlMwxV5PgQIECBAgAABAgQIECBAgAABAgQIECBAgAABAgQIECBAgAABAgQIECBAgAABAgQIECBAYGQCllQYWYHKDgECBAgQIECAAAECSwQyq/z58+eLAuWrzCu+urpaFKCx//7+/vXr1/WdOfzly5f1PbYJDEcglfPXr1+vXr3qSNLl5eXR0VH5VdAR1UpfZXWSTOk/Pz9PChcd+OLFi3x7enq6KID9SwUi/Pj42Aj2/v17qg0THwkQIECAAAECBAgQIECAAAECBAgQIECAAAECBAgQIECAAAECBAgQIECAAAECBAgQIEBgHAKWVBhHOcoFAQIECBAgQIAAAQIrCHz58mU+dGYU//jx4+fPn1lzYf7b1j2fPn06OTmpf/Xx48fyw+sH2ibQm0CWS8jiBVn74+nTp4tOmin37969ywIHqeR//vxZFGxb+6+vr7PWQ1Yn6VhMIefKlZtFTJL+bZ13gvFkpYzb29tGxrNQRQq6sdNHAgQIECBAgAABAgQIECBAgAABAgQIECBAgAABAgQIECBAgAABAgQIECBAgAABAgQIECAwDoEnf//+HUdO5IIAAQIECBAgQIAAAQLlAhcXF1+/fq2Hf/PmTeZ11/d0b2fphO/fv9fDZFEG05LrILYHLpC1Ei4vLxsXQmuaX7169fbt260vF5IrLis7NK6j1gTk8kw6LabQilO+M0vG/Pvvv43wWVkjK1mwbbD4SIAAAQIECBAgQIAAAQIECBAgQIAAAQIECBAgQIAAAQIECBAgQIAAAQIECBAgQIAAAQKjEbCkwmiKUkYIECBAgAABAgQIEFhNYH5NhEwtzrTtpfPG85r3TER/fHysn+/jx48fPnyo77FN4CAEyhdWSHaytsKLFy9OTk7y//Hx8aoZzLnu7u4eHh5u//ev5PAsppCLa41zlUQ+tTBhzOoJjVynRF6+fNnY6SMBAgQIECBAgAABAgQIECBAgAABAgQIECBAgAABAgQIECBAgAABAgQIECBAgAABAgQIEBiNgCUVRlOUMkKAAAECBAgQIECAwMoCp6enmdndOCwLK5yfn8+mjs8mcmceeOYhZ+JxAn///r0RPh+/ffu2dCGG+aPsITAcgVTyrFyQJUUaa4V0pDBXStZWeP78eTaePXtW///379+Jp/7/7ApaKfK3//tnMYWOIljpq/lFZHK4tmslQ4EJECBAgAABAgQIECBAgAABAgQIECBAgAABAgQIECBAgAABAgQIECBAgAABAgQIECBA4BAFLKlwiKUmzQQIECBAgAABAgQIbE3g06dPl5eXa0f34sWLzEL3jve1AR04NIGbm5usG5KZ9uXLH2wxC1mXIauZZE0Ta5RsUTVRtTZ0WUTjw4cP2z2R2AgQIECAAAECBAgQIECAAAECBAgQIECAAAECBAgQIECAAAECBAgQIECAAAECBAgQIECAwNAELKkwtBKRHgIECBAgQIAAAQIE+ha4v79/+/btw8PDSifO3O9MSL64uFjpKIEJHIpArossrJDlFX79+rXrND9//vzNmzdZScHqJLugzjIZr1+/bsScRu/q6qqx00cCBAgQIECAAAECBAgQIECAAAECBAgQIECAAAECBAgQIECAAAECBAgQIECAAAECBAgQIDA+AUsqjK9M5YgAAQIECBAgQIAAgXUEMoH88vLy9vZ26cEvXrzI3O9MSD46OloaWAAChy7w8+fPLDhyd3c3+//x8XHzHGVFkpOTk1xK+f/Vq1cupc1JF8WQ4gtyo9RinnUWFh1iPwECBAgQIECAAAECBAgQIECAAAECBAgQIECAAAECBAgQIECAAAECBAgQIECAAAECBAgQGJOAJRXGVJryQoAAAQIECBAgQIDApgJ//vzJqgr5lwnkmYT869evxJjp38+ePXv+/HnmIb958+b4+HjT0ziewCELZP2RXCC5OvJvdpn8/v07GarP259dNY3/cxFlev/Lly8POfeHlPY0aDGvl0tSbz2FQypCaSVAgAABAgQIECBAgAABAgQIECBAgAABAgQIECBAgAABAgQIECBAgAABAgQIECBAgACBjQUsqbAxoQgIECBAgAABAgQIECBAgAABAgMTyHoKWcAiy17U02U9hbqGbQIECBAgQIAAAQIECBAgQIAAAQIECBAgQIAAAQIECBAgQIAAAQIECBAgQIAAAQIECBCYgoAlFaZQyvJIgAABAgQIECBAgAABAgQITEvg5cuXDw8P9TxbT6GuYZsAAQIECBAgQIAAAQIECBAgQIAAAQIECBAgQIAAAQIECBAgQIAAAQIECBAgQIAAAQIEJiLwz0TyKZsECBAgQIAAAQIECBAgQIAAgYkInJ6eNtZTePPmzc3NzUSyL5sECBAgQIAAAQIECBAgQIAAAQIECBAgQIAAAQIECBAgQIAAAQIECBAgQIAAAQIECBAgQKASsKRCRWGDAAECBAgQIECAAAECBAgQIHDwAmdnZ7e3t/VsvH379vr6ur7HNgECBAgQIECAAAECBAgQIECAAAECBAgQIECAAAECBAgQIECAAAECBAgQIECAAAECBAgQmIiAJRUmUtCySYAAAQIECBAgQIAAAQIECIxf4OLi4vv37/V8fvny5erqqr7HNgECBAgQIECAAAECBAgQIECAAAECBAgQIECAAAECBAgQIECAAAECBAgQIECAAAECBAgQmI7Ak79//04nt3JKgAABAgQIECBAgAABAgQIEBirwPX19fn5eT13P378OD09re+xTYAAAQIECBAgQIAAAQIECBAgQIAAAQIECBAgQIAAAQIECBAgQIAAAQIECBAgQIAAAQIEJiXwf5PKrcwSIECAAAECBAgQIECAAAECBMYqcHd3V2XtxYsXt7e3R0dH1R4bBAgQIECAAAECBAgQIECAAAECBAgQIECAAAECBAgQIECAAAECBAgQIECAAAECBAgQIEBgggJP/v79O8FsyzIBAgQIECBAgAABAgQIECBAYGQCP3/+fP36dTL1/v37i4uLkeVOdggQIECAAAECBAgQIECAAAECBAgQIECAAAECBAgQIECAAAECBAgQIECAAAECBAgQIECAwBoC/x+urQ0BxIuM/wAAAABJRU5ErkJggg=="/>
  <p:tag name="POWERPOINTLATEX_PIXELSPEREMHEIGH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183,3333"/>
  <p:tag name="POWERPOINTLATEX_BASELINEOFFSE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46"/>
  <p:tag name="POWERPOINTLATEX_REFCOUNTER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3"/>
  <p:tag name="POWERPOINTLATEX_CACHECONTEN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iVBORw0KGgoAAAANSUhEUgAAFgEAAAJoCAIAAABuUBLtAAAgAElEQVR4Aey9/9XWttKGe7LXLiBQQkIFQAmBCoASAhUAJQAVACXAWwFJCUAFISUkdMC5v+11dLT8Qx7JkizJ1/sH+LFlaXTNWJqRZPmnHz9+/D/8QQACEIAABCAAAQhAAAIQgAAEIAABCEAAAhCAAAQgAAEIQAACEIAABCAAAQhAAAIQgAAEIAABCEAAAhCAAAQgAAEIQAACEIAABCAAAQhAAAIQgAAEIAABCJxK4L+nlk7hEIAABCAAAQhAAAIQgAAEIAABCEAAAhCAAAQgAAEIQAACEIAABCAAAQhAAAIQgAAEIAABCEAAAhCAAAT6IPDx48c///zz8+fP379///vvvyX0zz//fPv27V9++eXu3bu//fbbgwcP+qgJUkIAAhCAAAQgAAEIQAACEIAABCAAgVEIMGIziiapx/9P4KcfP378/784ggAEIAABCEAAAhCAAAQgAAEIQAACEIAABCAAAQhAAAIQgAAEIAABCEAAAhCAAAQgAAEIQAACEIAABCAAAY/AH3/88ebNG+3+4J3bPPz999+fP3/+66+/bqbgAgQgAAEIQAACEIAABCAAAQhAAAIQgMBhAozYHEZIBu0S6HUPiH///Vcb6H79+lUb6Orvn3/+0Wa6wuwOpi11/X+1t+79+/e1ye6tW7faVQiSQQACEIBADgLfvn1TH+G2Wp96h1kfoR5B3YT+1c7r6iDoHXKAJw8IQAACEIAABCAAAQhAAAIQgAAEIAABCEAAAhCAAAQgAAEIQAACEIAABCAAAQhAAAJDEfjy5cvLly+Nuz/4NddOEK9evWJlms+EYwhAAAIQgAAEIAABCEAAArsE9E7Qzc2Ne29UB9Oro/57QHoViH33dkmSAAJjE2DEZmz9UjsR6GkPCG3Hos572vrhiPL0xq/e9VU3r7979+4dyYp7IQCBIQlolxltFkAk0Jdy3aYPmmnT7g8Jwk+bQbD5egI6boEABCAAAQhAAAIQgAAETiFA9HoKdgqFAAQgAAEIQAACEIAABCAAAQhAAAIQgAAEIAABCEDgUgRev36tDSCSq6xFy1rSxnLlZIDcCAEI1CTAHHRN2pQFAQhAoFkCdAfNquYKgn38+FEB1IcPH6YdH3arrPeAtPWe/th6b5cVCSAwHgFGbMbTKTVaEmh9D4hp0yZ13vpbSn/8jIZWtRPEkydP9C+d/XGe5ACBxglMsagiAW3xMG0CpwP91PF0MP2rWqhxUOLGq4N4IqD9uhTdTdv75QJy9+5dTdo9fvw4V4bkAwEIQAACEIAABCAAAQhAIIoA0WsULhJDAAIQgAAEIAABCEAAAhCAAAQgAAEIQAACFgJu4NFfJ6NjrZHgzWQLQNJAAALXJKBVZFqc5tddawu16lhrzPQ5Or1uNK09ntpYNar6fJG+dTe7Rbe/evXqxYsXfj4cQwACEKhJwLmCrKCuiZ2yIAABCLRGgO6gNY0gjyMg43z//r3iJuPWD+5Gd0DM5VBwAIGLEGDE5iKKpprt7gHx7t27N2/eaDy0mpK0DYQ+//7gwYNqJVIQBCCQkYA8frUY+vN3c5j9tBfHHhB2VqeklLq19UPRbkI2oCLoFE7RL4VCAAIQgAAEIAABCEBgYAJErwMrl6pBAAIQgAAEIAABCEAAAhCAAAQgAAEIQOAUAhp1nFbL+OtkdDx9JcX9uyXbp0+fWB2xBYfzEIDAxQmoefS/YKd9H/RakaXNVMu8fH/p7du3T58+vThSqg8BCJQgwBx0CarkCQEIQKA7AnQH3akMgScCMl3FWXo56DgQhWx6CejXX389nhU5QAACjRNgxKZxBSFeRgLN7QGhL7pr3FN/UZXUm7raTPf27ds60L+6101raTYrNqvff/9du5tPW/NG3UtiCEDgRAIfP37U7tq5BGAPiFwks+fz7ds3RXfGbkJdg/b3USC37COmtQ7ac12zdNp8fUvOR48eqSx6hC0+nIcABCAAAQhAAAIQgAAEYgkQvcYSIz0EuiCgr7eFRxi6qIWEdAPs05C7RlSmD9npgOGRXpSInBCAAAQgAAEIQAACEIAABCBwBQJa4epWxx2vL3tAHGdIDhCAwJAEtF+Dv0ot4aOyepdJaxr9XSRococ0FSoFgdMJMAd9ugoQAAIQgEALBOgOWtACMsQSeP36tV7hDNyl5St6zdOtXVFKjYnpDSC9CnRzc7P60qgu3bt3L5AnlyAAgd4JMGLTuwaRP4pAQ3tA/PHHH+q2Ay/iziqm13qnN3vVkYeXn+qFYWWrUVT9rfbus5ynn3rvVyO2bP60CoeTEGiQACFrg0rJK5KmxBS8KU7bzVbJpj4i3Dv4+agPUs7+pJ27qqBR3QdBoAPCAQQgAAEIQAACEIAABCBwhADR6xF63AuBNgloA4gsnyNos3ZOKm0DoTFzDblYvnHn7uIAAhCAAAQgAAEIQAACEIAABCAAgRIEfvrpp4zZ8kJyRphkBQEIDEPg3bt3z549c9XRt2QfP37sfkYd6EZ/zZteWLKvaosqiMQQgMBlCTAHfVnVU3EIQAACPgG6A58Gx+0T0Mue2jIv8BqpvgWr90wDgZjeMNIiltUc2AaifQNAQggkE2DEJhkdN3ZKoIk9IL58+aL3dVc73SVWdc9KHOjCl7f4Z9TBayhWb/kai1NZ2gmC8VafIccQaJMAIWubesklleVtCr2K8Pz5c8WByY22+gh1EKv7CBIE5lJl/Xw0OqAdoL5//z59wpTdnYqqANpF8ZI5BCAAgV0CUzt8+/bt0l/qltek7lWLk1QQfeuuXkgAgRkBotcZEH5CYAAC2jjSONo8QGWnKhwcpR+GAxWpSYAxh5q0KQsCEIAABCAAAQhAAAIQaJ/AGHtAEOu1Y2nooh1dIEk7BLQCTcuNJnm0Jk0fpz0imz+MrM12NVt0JDfuDRNg3jzMh6tDEmAOeki1UikIQAACsQToDmKJkf5EAvqG68OHDwMC7EZhs5fAZ1npzRGtcU17sYiAYgaTnxBojQAjNq1pBHlKE/hP6QLC+atf1EfD7t+/v7tGVr2v9mLQGybq5pM3gJAwesifPn2qXSf++usvOQRh8XRVLwPr/RndoldcdhOTAAIQgAAEshNQi62mO/w5Tb18qK9SqE9Rc50Wp01i615tNqG+RjNts4qoq1IHNDvJz5YJqOOWNqXTO3fuaIBAm4PoXx3rPdWDk7It1/os2aB9FnnKhQAEIDARkBekMNn1evJbFMaqy1NXmD2SVZ7KWfmrlKlv1TJTlS4ZUAcEIAABCEDgsgQ0bXy1uv/5558KtOUGaCgGN+Bq2q9cX8YcKgOnOAhAAAIQgAAEIAABCEAAAhUIEOtVgGwsAl0YQZHsggQ0K+o2gNDq5eNrjbT+2WG8ubnRijj3k4NcBJg3z0WSfCAAAQhAAAIQgAAEIFCUgLZvCGwAoRBMH3ANR2EK2Z49exYQUgHd6qdhA7cQUATgcAkC7RBgxKYdXSBJNQI//fjxo1phs4L0yIXf6Z3ST99111rS2e1ZfmoaQ0OrFjFU3Nu3bwuJkaUuZAKBixNg28IhDcDSU6gZV7Ls1V/dF1DbQxzZYyK7kGS4RUAbduhdFDcXu0ymoQG9r6It9peXOBNLANqxxEgPAQhAIC+BsL+kLu/Dhw/ae/F4obsN/u6+y8dlIAcIjEGA6HUMPVILCPgE1NUqxvTPXO1Ym2lqfEYbRV2t4tS3NIFdF5QRntIqIH8IQAACEIAABCAAAQhAoFkC2pkxo2z66kaWqQSLSMR6Fkp10qCLOpwppVMCfjOba3Ga1im5r+VpTFUTRp3CaVNs5s3b1AtSVSPAHHQ11BQEAQhAoGUCdActawfZHAFt7hDenUHf/A6vP1l908fl7x/sZuUSE1A4FBxAoHECjNg0riDEK0HgnD0gtIWt3sy0fB4t1+BpmJ12gpAD8f79+3AyXf3tt9/0/gwvAO+CIgEE6hPQpmvuKdaL33pXf/pXTU3gPfAtObV6WC3D1lXOVyAg/mpy3bzXaolKoN15wgHe6o3Gk8txEJWoKXDj7SQ7i4A9qlefru+WnyXnGOVCeww9UgsIQKBfAurI9JWYXfmPb2i49ItWC8VZWsXCSQjMCBC9zoDwEwIDEJiGl/UVAjcGpYEp1cv9zFhHjVndvn1b/ypPd5CW/yTeNIZmGavfLUWrljU6x+D5LigSGAkw5mAERTIIQAACEIAABCAAAQhA4JoE/KWuxwlU2wOCWO+4snLlgC5ykSSfIQnM5kbtbw2FaczedDrxA35hOXu8yrx5j1pD5rwEmIPOy5PcIAABCHRKgO6gU8VdSuzd4Qitvdn9zKfWpRgX5Bg/bEZAcSkjpLJdE2DEpmv1IXwygRP2gAjvjeRqUn/BqH1niuPvz7hqcgABCFQgoIX4+hij9pQJbyjgS8IeED6N+scagHj48GH49YOimwRpowdZiwSQ5czEoAuobw9RJUp3Mh77LZZhAntuV0sJ7atpnPpCAAKtEZgtEgqLd6TLU7B8//79cP7uqnHQ3KXnAAIQ8AkQvfo0OIbAeAT0jKtH1v5NbhvTqDqqk9VGxkV3WNCAjMZDJKTGQ+zDaLNaMHIyA8LPNAKMOaRx4y4IQAACEIAABCAAAQhA4IIENOCgWmuTR61t0PL3tLi+zh4QxHrt2Ce6aEcXSNImAf/9n19++UUDp1nkVD537txxWfHpGofi4AHz5gcBcvvwBJiDHl7FVBACEICAhQDdgYUSaUoT2B2OsERJszfAwzJbAjoCijBDrkKgKQKM2DSlDoSpRqDqHhCWd3qnmlu67UKMjFtU6OumErLoittCFSRbCFyZwG7M4OCwB4RDUf9AnYVeMgzvzFeum1AIp90lAqVjG/VNIqpE+7aOU7Z3797Ve61RRZDYEYC2Q8EBBCAAgfoEZiuEdgWwjGVvZaJtlaPeAs31JZwteTgPgSsQIHq9gpap45UJ2J9xR6ncSIgrYnkgObVjhYoOjJMs79IZDZ5rJ4hff/119SonIWAhwJiDhRJpIAABCEAAAhCAAAQgAAEIbBHQqx1a+fDmzZutBLPzdfaAINabYT/xJ7o4ET5Fd0FAY5vuo0H6mp1eMcol9k8//eSyYm99h+LIAfPmR+hx79UI2OenWCV7NdugvhCAwKUI0B1cSt1NVVajVVrFGlh/Ygy+nj59GvXllR8/fgQ4EFAE4HAJAg0SYMSmQaUgUgUC/6lQxlSEPEVtYesGRrfKVY+u10W0KctWgtLn9favprU0eBEuSF9C0yvK6uzDybgKAQg0ReDBgwdatt6USAgzI6DQ7sQNIPR+o76oGQgsJa2uqkebic3PRgioEw+rbymn3mhFoUssljPQtlAiDQQgAIFyBOwLNycZFIynLU5SRxm1AYSKi5WtHCVyhkC/BIhe+9UdkkPAQkDP+O74s5+PtlQ4ZcBccr57905jNRpPkwy+SOHjafCccDtMiasBAow5BOBwCQIQgAAEIAABCEAAAhCAgIWA3vBXbKUtGi2J66Qh1qvD2VIKurBQIs3FCfjrnG/fvp2Rhj8yHLvGKaMYI2UVOzfNvPlI2qcusQSYg44lRnoIQAACQxKgOxhSrV1U6smTJ+EgyLizgx+vWSquRS+BZAQUAThcgkCDBPwWgBGbBhWESIUIVNoDQjMHDx8+3K2DNm3Srgqnfx9MTu3nz5/1YfCwwGo1tKsFK1nDlLgKgdYIaMW8P5XSmngXl8eyAYTWKBR67UHZGt9vNIaXF9fmKdVPU40+anqKtL0XCu3eNYj8EIBA7wQStjZLuEWUEjrKtIJ61wjyQyA7AaLX7EjJEAL9Evj999/PFV4tkobBNWZu3wlCM/eaEdAWEudKTumdEmDMoVPFITYEIAABCEAAAhCAAAQg0BoBfRfRHsuXFp5YrzRhe/7ows6KlBAQgbxLDf33E/z3FkCdTCBhbjrhFonHvHmyjrixKQLMQTelDoSBAAQgcBYBuoOzyF+5XK0e0ddEAgRevXqlLU0DCQpdSogOEm6R8AQUhTRItlcmwIjNlbV/tbrX2ANCDqI+q75LVitZ075KuptzQgLtQ/Hly5fdbSCUs1ayaoeLhCK4BQIQOIvA6evmz6p4++VKNeHJLW0VpDUKJSqiNt8eVilleDvAEhKS5y4BKSVsP1s5hAcUtu66+HloX9wAqD4EIHA6AbXD4R2RVyVM6/IS7pJsOEurKuAkBGIJEL3GEiM9BHohoH2Qo7ryRt7WuHfvnnaC+PTp0y+//GJE/ezZs0IjOUYBSNYjAcYcetQaMkMAAhCAAAQgAAEIQAACzRJoZIyRWK8dC0EX7egCSSAAgeME1KZFDbZPJSbMgOvGhLuYNz+uYnIoQaAR/7BE1cgTAhCAAATsBOgO7KxImYVA+K1Svcj94sULY0H2JStThoGtJQgojMxJBgEIQAAC5xIouweEukMtDLW8Vfv8+fMGvwmmV4It62vli7CS9Vw7pnQIRBGIdfqjMidxMgH1AuH+Qoort1VQ7FcO9OnL5JpyYyECaRtASJjkGwtVpItsk6El39gFFoSEAAQgUI3AP//8k1BWwvIXlZLWdKfdlVApboHA2ASIXsfWL7W7MoGvX7/aq699igMT0vZ8cqV88OCB9rDQeL4xQw25MHhuZEWyiUCyJ5l8I+QhAAEIQAACEIAABCAAAQgMTMCy8q1C9ZNDtuQbK1Sq0yKSkSbf2CkoxL44Af9LkmlzrFsA/XlepoG2KNnP+zztd6XpNK0ZTLvLXhdSQiCBAI1PAjRugQAEIDAeAbqD8XTaco304e2wEx61KUnUYFc4MQFFy2aDbBBYJcCIzSoWTg5P4L/laqgNINRZWtazvnr1yr5jUzmBV3PWl820qnV3A9fp5eEGt7FYrRQnIXBxAvfv3784gQarry5DX4YMC/b27dtwgiNXd9v5WeZMz8yAtPAzLQhvQXIng+8OyYmSB+IutXYwAO3WkCIPBCAAgWYJaLwsPP6+Krk/yraagJMQgICFANGrhRJpINAjgaidJZ88edJgHTVDrzbKKBuD5w1qsGWRGHNoWTtZZOtoBCxLfckEAhCAAAQgAAEIQAAC5xJoZGdJYr1zzcAvfQBdEFf6CuW4EIHbt2+7GdK8T43LVpLz3l0h9RXKlnnzQmDJtj4B5qDrM48tEW8nlhjpIQCBBAJ0BwnQuCWZgF4aDd8btQfE48eP7c75o0ePwkVXu2qX2ReJhbg+DY6jCIzqUjJi45vBkFoeslK+1tKOS+0BYd8AQl21r5u0ahS9S9tA3Lt3b3czC1ayFtUCmUMgIwH84Iwwc2X18uXLcFal34eP3dPBn5ALS87VagTkzaeV1U6b8ObNG1cF2VjLe0AMQNuh5gACEIBAjwR+/fXXBLHTVhHprt1weClMck+xzIozELgygXY81StrgbpDoASBqJ0owx8lKCGeMU9Nq//1119aGmIZJNHgudo07RxhzJxkVyaQ7EnSb/ZiNh2NgPWCFDkhAAEIQAACEIAABCAQJqBx/tgVEeEME64S6yVAK3TLALogrixkG2TrE7h7965rOROmSv2s/OMvX774P1WK/5PjBALMmydA4xYIMJbevg3g7bSvIySEwAAE6A4GUGIvVfj48WN4VYlWxcQ69nr5aPf9I/HRmNjTp08DoGLLnbJiIW4AKZfaITCqS8mIjW9jQ2p5yEr5Wks7/k/abeG77BtAqKt+9+5dOLcWrmpVrqWT1kpWrXxtQWBkgAAEINARgW/fvk3b6ARk3t38L3BviUt5t3gvIeEF89SGTWm1tnTxaTlH3SX3KSr9uYl7p30uPUqHAAQgkIVAwpKgtDdIE+5S39rIh8WyoCYTCEAAAhCAQF4Civ6iFg0nx195xV7NTdPhnz9/Nq4O0QyNpvZX8+EkBHwCyTbfyAiPXxeOlwT6GgFbys8ZCEAAAhCAAAQgAAEI9EjAGLkXrRqxXlG8UZn3rgviyih1kziZgP8RWm0GkcvwZrsDt/xtmGR09W9k3rw+c0qEAASKEsjV6RQVkswhAAEIQAACdgK77wE9evTIntuUUl8i371LA2KfPn3azZmAYhcRCXokMLBLyYiNM8ghtTxkpZzKjhwU2QNC3/6yLGPVgrw//vjjiPTV7tXrK5a+X/Lc3NyEt4mqJjMFQQACWwSSt7TfypDzBwnsbsKnyCp5EvqgbFu3Y0VbZM49n/CSqgR+8uTJuWJPpXe3sUjXtFvQODJAAAIQOEggof/yR77spSfclXCLXR5SQuBSBIg7LqVuKnsdAto0wV7ZtMjLnv/xlFHbQMiB0U6gxwslh+EJpFl+goc8PMkGK9jdCFiDDBEJAhCAAAQgAAEIQAACnRIg1mtHcV3rgriyHUMaW5LZ7gwfPnzIUl8/n90XlrKUeIVMEkYF06azE+5KuOUKKqOOpxNgDvp0FYQFwNsJ8+EqBCCQiwDdQS6S5BMmoLd5d18vTRum0DdInj9/vlW63j/S4hwtaNlK4M4TUDgUHIxEYGCXkhEbZ6hDannISjmVHTnIvweEniVtfGuRKWq1qyXDomnU9xu3gdDX7F+/fl1UGDKHAAQgMBIB7Z4Trs7uJhHh2y1XY78TGJveIgNpjhMIRPKBzBuZVf3+/XtAyAYvdU27QZ6IBAEIQCCWgHYyjvpyl/q7tE21FAtH9ZWSSrLFVof0EIAABCAAgesQmH3qLVzxtKnucJ7Zr8pb8Ncuh/N/+PBhOAFXISACjDkMbAbdjYANrAuqBgEIQAACEIAABCAAgcoEiPUqAw8U17UuiCsDmuVSXgL+k5Jl6Zo+mOe/+5Qlz7xV7jQ35s07VRxiQwACWwTwdrbIcB4CEIAABHokYFlMYtmpYbXuenPzr7/+UuymHR/0do9WrupAG7Hp3c8vX74YsyWgWGXLyd4JjO1SMmIz2eeQWh6yUlnak8x7QKjzM65hVUd+69atLHWolom2tzBuy6rxWY3YVhOMgiAAAQj0S+Ddu3e7wld44SHqzUYJXEGkXSwkWBJQTx2rGvXsxgh/WVzeM93tWNY17by6IzcIQAACZxGwjI9Psml0W5sVJsupe+0bYNmlSpaHGyEAAQhAAAJdEzCOn091jA1yzyKjCPHVq1eW0rV/9NOnTy0pSXNlAow5DKz97kbABtYFVYMABCAAAQhAAAIQgEBlAsR6lYEHiutaF8SVAc1yKS8BrQF2O/JrAfrxTfCfPXvmJEzevt/lwIFPwD5Dzby5z41jCECgTQJ4O23qBakgAAEIQCCNwO4KmYOrYvQaiHaC0I4P3759+/fff3Wgt5M07hElLQFFFC4Sd0FgbJeSEZvJCIfU8pCVytJo5NwDQj3lmzdvLGKpk378+LElZWtpVEc3sBuWTR80kw8RTsNVCEAAAhC4ubkJQ9BufBX2DDJu8TOJqnm4CiKFsXB1i4CCcGNPrRxkXZZdSLbKynu+xx3L+qWdV3fkBgEIQOAsAhqqtow+q2f8/PnzEe9F92prZMs2EG/fvo0dQD+LHuVCAAIQgAAEziLgf+ptV4Z79+7tpmkkgdZAG+fmtb2U5t0bERsxmiXAmEOzqjkoWI8jYAerzO0QgAAEIAABCEAAAhCAgCNArOdQnH7Qry6IK083nusIoBlSf99bLY0+ssRIU6jaHtfRO7J9v8uEA0eAeXOHggMIQGAAAng7AyiRKkAAAhCAgCOwuweE3uZwic86IKA4izzlliMwtkvJiM1kOUNqechKZXnSs+0BoVWb/j61AeH0/onlNZVADudesgt///597SN1rrSUDgEIQKBxAnojMSzhkydPwgmyXNUWgPZtIPwZviylk0lGAnLoZVSWbSA0ZLA7rJBRsN2sdp+F3RzqJ+iXdn1WlAgBCECgEAHtrqgeJLA7g17F1HIiuToHBVAOKkg7YW3lIxm0TwSf9d7iw3kIQAACEIDAROCPP/6wozBuqWDPsHRK7QZlLKLOaI9RGJK1SYAxhzb1clyqHkfAjteaHCAAAQhAAAIQgAAEIACBiQCxXjuW0K8uiCvbsaIrSKKpT396VAuk9YHZ2IprCbFeKPJXKGlSVc9gbD6kDxNg3jzMh6sQgEBHBPB2OlIWokIAAhCAwC6B3bd59d7lbiYVEhBQVIBMETUJDO9SMmIjcxpSy0NWKsuzn2cPCA1T2hekagvbrkcwNSBrfE9YzgqLWbOYKZlAAAKjEvj27dtuXBd4pzEvFm3WbunLNA93/C3KvJKT24yAFKSXXf1Z2FkC/Xz+/Lm2r2rKIfH3+18K3OyZTmk3yxPBIAABCCQQ0OfB5VNps0L1fc5x0oHiVg2F6EXTXP2d8vn48aPyVM7Kf9pxSQcqV6VLBgXLCfJzCwQgAAEIQOBSBPyVvrsVtwxT7GZSM4EiRIXblhIVAh/5aJ6lCNIMQIAxhwGUuKxCpyNgy4pwBgIQgAAEIAABCEAAAhBII0Csl8atxF2d6oK4soQxkGeAgKZH/XHaly9fanJWJwO3uEtaVq09IzSd6g8LayNdJlUdorwHzJvn5UluEIDAWQTwds4iT7kQgAAEIJCdgF7W2M1TEdNumjoJCCjqcKaUOgSu4FIyYjOkloesVJan/r9ZctEbILsv8U4F6Zvb2h4pS6EnZqIvwGsnC4sAGr3VYlY+hWphRRoIQOCCBL5+/bpba3Ucu2lyJdBLki9evHjz5s1qhoow9X6jorvVq5xsisD0kqpeRlV/rb5YjqAcFb2qKiVqeyb5Lbnehs1Y63691R5pZ1QcWUEAAhBohIAC7Tqxtnwh3thsROmIAQEIQAACPRLwF/vuyu+vLd5N3EgCrYHeGleZSaiUDJvPmPBzSYAxhyWT3s/0OwLWO3nkhwAEIAABCEAAAhCAQDsEiPXQxRECxJVH6HFvGgEtJ9OuDW5oV6vdtPRIa5D0r1a16aO1Or59+7YaN2368M8//8hKlUbp3S2uXC08ZlDU0Sh0wLx5IbBkCwEIVCOAt9nuIfsAACAASURBVFMNNQVBAAIQgEBpApZOTfFUaTGi8iegiMJF4mYJWJ6+ZoW3C3bxEZshtTxkpewmHUiZYQ8I7Ztyc3MTKMO/pEFM/2enxxquVUW0StUi/7Nnz7RaVztnWxKTBgIQgMClCFi658rtp/Zf1wYB2jhAs3H6zPW0cYCacc3b1Xmv8lIGULqyMh4ptHQpufKXyeXK6pR8+qJ9CiIKhQAEIAABCEAAAhCAAAQgEBX69bgNpUbOnz9/btkGQkMuitm1FydWAYFdAow57CLqKEFUM9hRvRAVAhCAAAQgAAEIQAACEIglQKwXS6xc+r50QVxZzhLIOUBALxVoMNNfMKzhTeNn5KZs9V6TtoToccg3gIVLEIAABCBQggDeTgmq5AkBCEAAAqcQ0B55u+VqQ73dNCSAAARiCVzHpbzyiM2QWh6yUrHP72r6/6yetZ/UzrV6LdaYXu/QakNcY+LGk2lxqn27KTuixmuNeBCAAATyErDEdXlLtOQ2TW/LF1Qf9+PHD/2r3Y7YAMKCjjTJBGRmyfdyIwQgAAEIQAACEIAABCAAAQh0QUBDDXY5NZZuT9xUSn8ldFiwMTaMDteRqxCAgE+AETCfBscQgAAEIAABCEAAAhCAAAQgEEuAuDKWGOkzEtCCYX1MKG3YVp8j0neS2AAiozrICgIQgMCoBPB2RtUs9YIABCBwTQLaO2+34vrQyG4aEkAAAlEEruZSXnPEZkgtD1mpqIc3kPjoHhBRuxsMtqbTvphVe5B09B3ygLlwCQIQgEBeArtxnX23nbyCkRsEKhPQPHHlEikOAhCAAAQgAAEIQAACEIAABCoT0Hfe7CWmLSa2518upWboHz16ZMlf40Lv3r2zpCQNBCAwBgFGwMbQI7WAAAQgAAEIQAACEIAABCBwFgHiyrPIU+5EQJs4aJ9f+04QWvam3R/0hSSNgvJeE1YEAQhAAAIWAng7FkqkgQAEIACBXgi0+b3YXughJwSSCVzQpbzgiM2QWh6yUskP8uzG/85+R/3U0KR93arWfQ62ka32idGuFrsvME9ItWGECOjb8lGESQwBCEBgbAK7cd3t27fHJkDtIDARsDtUEIMABCAAAQhAAAIQgAAEIACBTglEhX797gEh7Wjn6JubG4ua3r9///TpU0tK0kAAAgMQiGoGB6gvVYAABCAAAQhAAAIQgAAEIACBvASIK/PyJLc0AtN7Bbr348ePskktT9cSYi2B07/a9OGXX37RajeN7upvsPXSabi4CwIQgAAEogjg7UThIjEEIAABCDROwPi6ZeO1QDwIdEfgsi7lpUZshtTykJXK1YAc2gNC+xrY5dCOtvbEvaQUATuEZ8+eaRvgXqqGnBCAAAQgAAEIVCOAt1oNNQVBAAIQgAAEIAABCEAAAhA4i8DXr1/tRXe9Pvjx48fGmorJly9fuq6ssaYkgwAERIARMMwAAhCAAAQgAAEIQAACEIAABI4QIK48Qo97sxPQKKh9IDR76WQIAQhAAAJDEsDbGVKtVAoCEIAABCAAAQjUJIBLeYURmyG1PGSlcj37/0nO6MWLF/Y9mbS77YMHD5LLavbGqI0tZIjsAdGsKhEMAhCAAAQgcBaBf//9N+pFoLPkpFwIQAACEIAABCAAAQhAAAIQSCYQNTKsb8QlF9TIjfYqvH//vhGZEQMCEChKgBGwonjJHAIQgAAEIAABCEAAAhCAwPAEiCuHVzEVhAAEIAABCFycAN7OxQ2A6kMAAhCAAAQgAIHjBHApjzNsP4chtTxkpTLaUuIeEML65s0buxxReyXYsz095a1bt+yLWSXts2fPTpcZASAAAQhAAAIQaIoA25U1pQ6EgQAEIAABCEAAAhCAAAQgUIJAVOgXNeZcQtrjedqr8OHDh+PFkQMEINA+gahmsP3qICEEIAABCEAAAhCAAAQgAAEIVCZAXFkZOMVBAAIQgAAEIFCZAN5OZeAUBwEIQAACEIAABMYjgEs5nk6XNRpSy0NWaqm75DOJe0DE7ukQmz65PvVvfP78ub3Qv//++927d/b0pIQABCAAAQhAYHgCeKvDq5gKQgACEIAABCAAAQhAAAIQiAr97BsoNAvWXoXv379/+fKl2YogGAQgkItAVDOYq1DygQAEIAABCEAAAhCAAAQgAIFhCBBXDqNKKgIBCEAAAhCAwCoBvJ1VLJyEAAQgAAEIQAACELATwKW0s+o35ZBaHrJSGW0sZQ8Irci8ubmxC/Ho0aNbt27Z0/eV8sGDBz///LNd5pcvX9oTkxICEIAABCAAgeEJ8MnT4VVMBSEAAQhAAAIQgAAEIAABCHz9+tUO4d69e/bEbaaMqgJxcZtKRCoI5CXAk56XJ7lBAAIQgAAEIAABCEAAAhC4GgHiyqtpnPpCAAIQgAAErkYAb+dqGqe+EIAABCAAAQhAIDsBXMrsSBvMcEgtD1mpjMaTsgfEq1evoiT4/fffo9J3lziqgvqs2bt377qrIwJDAAIQgAAEIFCCwB9//CHfoETO5AkBCEAAAhCAAAQgAAEIQAACjRBQ6GeX5LfffrMnbjnlL7/8YhSPnbyNoEgGgX4JMALWr+6QHAIQgAAEIAABCEAAAhCAQAsEiCtb0AIyQAACEIAABCBQjgDeTjm25AwBCEAAAhCAAAQuQgCX8gqKHlLLQ1YqrzVG7wHx77//3tzcRAnx4MGDqPTdJX7y5EmUzG/evIlKT2IIQAACEIAABEYl8P79+1GrRr0gAAEIQAACEIAABCAAAQhAYCIQtcfBBfeA+Pr1q+YdsBYIQGBgAoyADaxcqgYBCEAAAhCAAAQgAAEIQKACAeLKCpApAgIQgAAEIACBEwng7ZwIn6IhAAEIQAACEIDAGARwKcfQY7gWQ2p5yEqF9Rh7NXoPiFevXkWV8ejRo6j0PSa+d+/ezz//bJf877//1vYk9vSkhAAEIAABCEBgSAIJW2sNyYFKQQACEIAABCAAAQhAAAIQGJsAe0Ds6vfz58+7aUgAAQh0SoARsE4Vh9gQgAAEIAABCEAAAhCAAAQaIUBc2YgiEAMCEIAABCAAgUIE8HYKgSVbCEAAAhCAAAQgcB0CuJRX0PWQWh6yUtmtMXoPiDdv3kQJMcxXy8K1jq1mLMZw6VyFAAQgAAEIQKBHArFba/VYR2SGAAQgAAEIQAACEIAABCAAga9fv9ohaMdhe+KWU/7yyy928aIQ2bMlJQQg0AIBRsBa0AIyQAACEIAABCAAAQhAAAIQ6JcAcWW/ukNyCEAAAhCAAAQsBPB2LJRIAwEIQAACEIAABCAQIIBLGYAzzKUhtTxkpbKbXNweEO/evYuV4MmTJ7G39Jg+tpr68tu3b996rCkyQwACEIAABCCQhYC2K2NPqCwkyQQCEIAABCAAAQhAAAIQgEDLBP744w+7eLF7Ddtzrp8yag8IDZjXl5ASIQCBCgQYAasAmSIgAAEIQAACEIAABCAAAQgMTIC4cmDlUjUIQAACEIAABEQAbwczgAAEIAABCEAAAhA4SACX8iDALm4fUstDVqqEOcXtARH7puLdu3dv3bpVQu7W8kxYmxsLs7UqIw8EIAABCEAAAkcIvHz58sjt3AsBCEAAAhCAAAQgAAEIQAACXRCI2t0gYZy5WQg///yzXbbPnz/bE5MSAhDoiAAjYB0pC1EhAAEIQAACEIAABCAAAQg0SIC4skGlIBIEIAABCEAAAhkJ4O1khElWEIAABCAAAQhA4JoEcCmvoPchtTxkpUpYY8QeEF++fPn777+jhBhpxWq44trqQhtehNPMrr5//352hp8QgAAEIAABCFyEwLdv3/AELqJrqgkBCEAAAhCAAAQgAAEIXJzAZfeAiNL79+/fo9KTGAIQ6IIAI2BdqAkhIQABCEAAAhCAAAQgAAEINEuAuLJZ1SAYBCAAAQhAAAJZCODtZMFIJhCAAAQgAAEIQODKBHApr6D9IbU8ZKUKWWPEHhAfPnyIFeL+/fuxt/SbPmHDi48fP/ZbXySHAAQgAAEIQCCZwJMnT5Lv5UYIQAACEIAABCAAAQhAAAIQ6IjA169f7dLeu3fPnrjxlLdv346SUPM6UelJDAEItE+AEbD2dYSEEIAABCAAAQhAAAIQgAAEWiZAXNmydpANAhCAAAQgAIHjBPB2jjMkBwhAAAIQgAAEIHBxAriUVzCAIbU8ZKUKWWPEHhAJX6u+e/duIbkbzDZhw4uEbTUarDgiQQACEIAABCAQReDFixdRrwBFZU5iCEAAAhCAAAQgAAEIQAACEGiHwB9//GEXJmGXYXvm9VP+/PPPUYX+/fffUelJDAEINE6AEbDGFYR4EIAABCAAAQhAAAIQgAAEGidAXNm4ghAPAhCAAAQgAIGDBPB2DgLkdghAAAIQgAAEIAABXMor2MCQWh6yUuWs0boHxJcvX75//x4lh5Z4/vrrr1G3dJ04YcOLm5ubrquM8BCAAAQgAAEIxBLQ+z9v3ryJvYv0EIAABCAAAQhAAAIQgAAEINAjgT///NMu9mB7QMROKLAHhN1USAmB9gkwAta+jpAQAhCAAAQgAAEIQAACEIBAywSIK1vWDrJBAAIQgAAEIHCcAN7OcYbkAAEIQAACEIAABC5OAJfyCgYwpJaHrFRRa7TuAfH+/ftYOe7fvx97S9fp0za8+PjxY9e1RngIQAACEIAABOwE5Ko+fPjQnp6UEIAABCAAAQhAAAIQgAAEINA1gSvvAfHPP/9E6Y49IKJwkRgCLRNgBKxl7SAbBCAAAQhAAAIQgAAEIACB9gkQV7avIySEAAQgAAEIQOAIAbydI/S4FwIQgAAEIAABCEBABHApr2AGQ2p5yEqVtkbrHhAfPnyIFeXu3buxt/SePqHKCWB7p4T8EIAABCAAgWsSwFW9pt6pNQQgAAEIQAACaQS+ffv27t27x48f37t3T9tu/vS/Px08ePBA5//999+0bLkLAhCAQGUCX79+tZeoFs+emJQQgAAE2iTACFibekEqCEBgJALEyyNpk7pAAAIQgAAEILAkQFy5ZMIZCEAAAhCAAARGIoC3M5I2qQsEIAABCEAAAhA4hQAu5SnYKxc6pJaHrFQFw/ivpQwtI/j+/bslpZ/m/v37/s8rHKvKUYt6xSTqQ3BXYEgdIQABOwE1zmpzPn/+rM8k6k8Ntb6vODXXP//8s/K5ffv2L//70w41+l9t1K1bt+z5kxICEMhIQG8qPnv2LGOGZFWUgF4rVeuqNlatqw78Blblqo1VA6t/p6Z1amP1SmpRkci8HQJfvnxxne+s/52EnCxk6oL1ryxErysb5X/9+vWrV6+UWP8+ffrUeBfJILBLQCMmk9/oGjTfb3Rt2tSs/fbbbziNu0hJUI6Awpz379/f3NyojV2WopP601iKPKu3b9/SVC4RNXuGALZZ1SBYUQLqgu35qwu2J+4i5TRIZRc1Nr09Z1JCAALVCDACNkONCzQD0uBP4uUGlYJIWwQ6ipdHbf0YGd4yzgbPj2qEDaJGJAhAwBGY5pc1fD1NMetAl5ZzMdMyHs0eaiCI+WVHzz8grvRpNH58Ke+I4LFxazSKhx6NoEgGgV4IdBr64e30YmDICQEI9EKg0+6gF7zIGSDAuwYBOB1d6nRwA5fS2djAkf6QWh6yUs4aix6Y9oBI26dA0xVFRW8w84Qqa2GrnM7Skzoqwr3qo0mmaYZJ/+p4Ov/777/rfbM0pHJcZCHuRThXkHKb3kJ377/poOYMlgT78OGDm1pz82qTYO41J70VPwnGa05pBlDoruXkqDSosmRgvgalPj13+vdSn0n8+PGjHjqZ90RjVQXTJf07zSu7NNNE8pMnTy5FzFU/9sA1nq61nJBO1ih3PzbD4+mdSE4SHdRpz12zObXqNdvz49yUg1qV1R5QJ/WSYdEnQkWrn9V7jFkq0kUmJ9I+yEdBoDSlNnbWeM6y1XOnP52Um+E0K7dHraseDf017lTQkswUavlptI0pq8lCZlakLlhNgYwkYB761r2zKL3bXPTF5hPNQJQIECxWdzzN5DRGtWmuULVpas1ksTJLd7KLgxNtu3dnya5fdfRTfD1teRNo1ux5TinlYL98+VJGa7xRTaX6Yo0JGtMXSiYg05CIP/6gsiZvYaKkf68ZvYrDYAEsjUyh52jgbO1tmiCo8x0Mxcwl3q3dNN6ym4wEFyfQ2pgDXYMzSKnmaiNgru7Lg8FcoGUFez9DvKw+egrrmFzIa8zEy0O2fuONDOc1+9ZyG9IIW4PciDyuyV3t1DQupz4uba9t5axYfmsFlBsEnhYaaeqn9HKvRoBXEEPkV7Wpk6Vn8w/WTj2FbEZ/Gh8OZDXNHi4TNLiG50RdqGjiyqWRtHbmUt7RNYPH1kzuuDwX1OPuiKUmZF+8eBHFVtO46uzkI6m/m4YUdLsWfkxzoI8ePbJ/GSWq3CsnVrfIHPSWAfQb+uHtbOm0zfPS19Ti6V8FJlOkqX/V+sW2onkrOAnmizTJWb813u1x5N4XekHJheedLmi3mwTdQYBVv93BslK7TxP+2xLaiWeMcbEbC5IL7VaGy3/u4l2D4W3SqMTJzCZVquf1re7ElwJwKaWI4SP9IbU8ZKX8ZqH0ccE9IC440aUoIkFhGhpLZrXbs6qzsYhkTOZnpaLfvHkj4Wc9mZ9mylYui/7ceXkt//dy5G+/FXqrbZpdk5MUFszJ5twpqU9S1Q+AHRkORGBSn31y1Dct6a7Ht9TsetdIuua29We/ZZnyf4/jVz28MniNregv4ytby+KaPSPvYTYqpxZjGgVzB2Hh1ZSFE8Rebb89d82mq9o0iyMrOvft0IA2nZadzKsHSrZ6/vhJyaZnViMvx7NqJIeWaR9BpN5HmnIuQVpWekb+r43+XyutLkmPRv0JTlqSNN0F7srS+U75qwvWu8r6k3lo3eHS/9dmNL5jo7v0xCV00+2bgao2OSSOPAGCQ5HlQDYwNUdT352Wp+5Vqzg1jGe1aTPJ27ftZp2lGcnYn2oJtbhkiv3lKm/ZlQa1j+xxIP3KZZpMLkpCWbtCm1Pm14lew5rK0odO/UWdAJZGJqxQriYTUPtpv1cjk/bEXaQsF253UX2EjCXQ2pgDXYNdg+ONgNnrPkvZnQs0k3/4n3quiZcDWt4K9wK3CKllsph4efh4ecjWL0ulpsen2shw4Gkd/lIWfdUchRheI0cqGI4L1KcEFgIdKVdrRvURDkXxgQ5Rl6arshY3kqkJjmnd9rkz5kfqXvresE4DY85OsDaHF7L4lqqj3/hM0zHLOUSH4uBBy7ogrjyo3Aq3Z+ltJznb946yPODqMv5vqvV/X4tpZLK1gp00VcSQelRr6VY2ukVxOpC9ufN5taAStb5FwymTFzTLfHLM9FArgS49f/5cE74Jq1xm2V78J3PQAQPI0hn53tf/rZ+utYIabyeg2fqXpI5ZK7r8udruTaKqZy8kszovlTs17EuRdqMnrdvJJZgvietiZiJZygpg3LpdRV95zNlhoTtwKJYHfXUH+G9LDfZ7Zox3DS5uk1kakMmGTxncwKUcMtKftYpDannISs0UV+HnTz9+/NgtRoMysS64Zrmkod2cB0ug1uTOnTuxlVIoqNnE2LvSytoqRaMY9i9nSlqN2UWtYF4tV0byv/GT33NNX0kwjSFOA4urJRpPSjDlc8o7JEYJx0s2+VKaU49tapYoJrsKjyarddIGkMt7/TNNNWK5bNuvoDsuMfhuf+1Zr5PtKj3LKxDToNjx9sFxy2ghA7TnwqL2XLaUqz13nLcO1GhoMc2k1q009vOfPn2yG60x2+Nxvt5m1J+xuN1keo6S+7X2ae9WP5BA/o+GjDM2Dn5ZNT0KWhKffJZjPcVyJzRGE8hNKtZzOu0qPf07JVbXNs15BG5XCODvBLHcAEJZKZOo2fEBzEBICRACJrd7SS22AAYMbzeHQAJZu4z2lGWsA9i2wFZ2lgKqNF5SM6h1ackxmlo5+w592vVfTe6qYNNGjXpbRu3DFMQp2+VwxF9//VXTEdWQSDIZv5pTozdY9KoKdhfA0sj4ZslxdgI//fSTPU/LQL09txZSynOYVjkbhVGzrw7ImJhkYxBoc8yBrsFuXSONgNlrvZqyOxdotRYDnyRetihXcWv9yWIJRrwc0E778fKQrV+PI8MBKxr+UkdGqFmASR3TGJfGhfTTn1nwlTWl8c/EHqt1jZpfmPLXZKKCuGkgLiyh0s+E1IzGTMhprkQn3YFuCQd9CYvTZoX6P9++fbv7ZRo5CbnG+lS0sOvP6doX5vTj1XmomVQZJ83bjPVm9U3+aekpkjPXjRoe0XRMLkNqXxfElUespc69FptXr9HUvHkymVGDx2Qgnd44qh4zekrqaCyryJRGS6pizcDig8XmeYX0sttcfqnaZDmlg81BdxT6Lc0Vb2fJpPIZvTKgdSZuI4Pjpae9+LMsd/KyppBZ/y4TxJ7J0gIzRxaLPW96uoMwz+66g4H9Ny0FMTZcan71F9asRkLCCcJXM46ibBU0zLsGA9vklu7c+d4HN3ApR430nYnqYEgtD1kpX2tVj7W0NPy3nKizyKdR3XC2o161wJmlSWOlNxxm+Rz5qREfi0Y04SdpjxS0eq9eG7aUHkijqDW7YBoIkzsYKJRLWQjozZnsupvMLGDVlmZNBpClggcz0UNn2ZhTafQcKbFaBtVOfzrQ9grCKw6qy+qj504qgR6ig6K621W6y3ngg4wWMlJ7LnuTAThjKHcga89oXcrtoKh63NRl6DHU8G6hNu1gfSVYch1bo51ckdmNavd2m0dpU+ikXNfAKpOpjdUZ5SCb39V43jZ2Vgv3k5bEoTh+IJiBIcWpz1UPa2zulJtMZStDWZfy2errdW9UdUYyAwKEKNUrsQxJ7VWgs1BjpSZL1ijrdW2a36BtWeksT+Wj22PFO5h+JNuu5iwlM5dVqGna7SJnhrH1U/lMDd2WPCpu1fZkz6uWttVgHnF1tmRbnid6XTKZnZHWtnTkG8nUmc7aorMCWFWBRmamR35mJCA7940/fKz2MGPRjWRlaRN8LHXa80bgIMZEIOox8a1l9Vi5ZQFL17CFcewRsK1a756X4Vmau9ZcoN16DZOAeHm1wVw9qYjVonfZ/O6I6Gr+4ZPEyzP47cfLQ7Z+8gFWhykm651a8jZHhmf2c5Gf3RlhrgG3cHPqrsqeEyxBrbHLocSBIISlyktJ4+GB4oQoPKieTEDNhewzUPQplywua0axlVUywOWNGQU7CF8xkYWkXwVZtXwn3aV/9edfCh/LPtMe5FkdW9MFceVMQY3/vJR3NHbw2LilZRRvbD1m9JQ0gRvGru4jqtuadWoM9Yfxzq4yBz0DMvspa7Q4YErTyApqvJ2ZBlv4KZdm1kwd/JmrlVNrfFCS2e3hKNioi7y4GHM2YlcyuoMwq+66g6k6A/tvs/bn3J8yj7D9HLmqpnVXj/Kc1TWoVZckakUVlahE/atjnVEOagx3vWuVkqUZD1d2ty52VXYUU0gR3U394FL6ljxqpD+kloeslG+N5x7/P7vFy6G0t+Mu5ZCLVndZKUFapzh185b8XZrKIZYk3JruVZXlssjh0LOqZPqTkPpXEsp4dJeFiXwa3e5qZz9QKVvjO8pTYzqSYRJsylOC6aeklczOXAMHylxF2OUhpZ2AtLDry0o1zsBmPrFTZcAn1r0ygKVIujeg9OmS7l3eWPOMhNy1Ugkp71kpdwWT2e/mJmu3ZLVblgXvLv/2E2S0kMHac5EpGktPFqgiMhrJcYHV3WSUp0RWagF2H96tBK3R3pLTfl41CndAMmPp1O6Z6ClWa7yb53FLC9SRliQAJ+qS/JPVZ3CyiiNuofpH2YnyWc1/9WRscYOZgZ4p+2Poa1kcrhYgyLRWTUgn1f7LH7b7eGqptuj5RSjet+fpayfteDDbruMspaEu59LISpci6RlftoqK77asa6uJnoxzmX/GM0SvuzCltd2QU+qWJWzp1y+iZgCrcmlkfPgc5yUQ1a6uNpV55amfWzhK8r2L6Vi9QH0hKfFcAm2OOdA1bFlFVLO2fMYrnDkyArZV68D5rl2gQL1GukS8HPXc7XbEsnmlWc1T3r4eQIVOcuaVTH8yJP2rFtU+WUy87J6+xuNlabbfANBBXh5sDTvIMtUDypiXtxjPiJiaI+Wz+visnjxSnFGqrpN1aoRRNrBqGFEn06xoq52PKjqQWBDCtpeXkp7r1eKMJqShco2Eq8UTFv2r4yjxdLva81UBTjlpGfnPOJXZZqx3hLzMRjYQMG//kgxGLtDWY6isZBuyT/Uvu3keHy9qTRfElUfssPK9l/KOhg8eKxvPWcUNr8coV8TvmJbH4f5lta1W6erg1DKoF5v6uHDnqMRnWUJH5YqnZRrFwVe3LvgirzrqX/1NToX81a18dC8rqCeTECuZ5fJx8M/IZxbVgya0+gT5pZx+fMHHUw9OXuy5GAZ6rjSB1aocNGDdnheXGqiwSHrotsYiXOun5/f/mrz/r/WThGOMOTsydAcOxeqBVL/bgMta9EBNRrKaiTtZrTuYSpRgaY/z8q7W/LelhCeeyTii5UxFB8p2y8WaKiv9qt+XUfl3BY7VfEmPu3kWqs4k2MA2uUVebeyqcU7qk1K2btw9rzZHCo1Cai8Ol9LxF+RVDeqkege5BJbGf8pND5dlkFwDtvY8nZwJB0NqechKJSi30C37e0CkKWDXZS9Un9OzDXfJW03P6iBLuC5q/bdySzgf1pf8kmXPpDO6y+hhqIIWMrHBp7JdVlYFyWgtvpTaZYt5q6aW3ML64qpPYNchllqFXdqxezlKueVCLUdbpPql5czOSABf5srHsm0JMBPJ/6mrsc+LqiBKu15LQnM0g2PB69el0+OMFjJke67ncWYYeX+qGcloOca+LFAFS2+SUeCErJYtYaA6s0ut0Z6JF/VTDdTWkPFEVV5EQuvqZFATGm5mSXnJRAAAIABJREFUpQjJ4NJnPKAlyQJTClp9vvK2afYWQ2qNqteQZhD7SF4wQFhdIHi8NdsN3+QLHe9AjRY+pG3nbViMJAPJdgMQNY9SurpRpZRGpu5M/+pYlqDqrJqi36jObGbpYKgPVW4BIcOdbKGwXXJaHocrR69S2a79SPux7bmylT2ElS4DU9EBmzFeUkG+rR48bmSErbVGxqiL8ZLt2rBvb4XasXOp+hW0HKs5PVdgSq9PYOkSWExlK41yy1IFuoYtjPZ4dktHpc8fGQHbqvXW+d5doK16jXR+NUghXg48hriyq/a/+7AL6aXi5V0gjQeAq1rWyd5HhrfqNeT5fo1QT0egEc5+KTzOtmUb4Um040IKwlbR0/m8lFbHowImpNLd+OeWnBoRVQ6rbsYqn3Izg1sSbp23jFHkCqkkQ5ux3hac3fOypVX9zk7KMNIY6q7A06dsj8wvt6YL4spde2skwaW8o9VWfbDgsRG7KirGFfSY0VMKzCItuyR5EfJ/lupbZe53joFSlrld7Yw6aOagw0oP+O2TmemJWHX4w9lWmIDG2wmr4JSreSd9ZIG5ZiLUTvrN5vHjhIdiqZG8uNStLItwZzQ/vuzdptjcGFuprdhtTgW22S6J7sAZw9ZBv93BVKOlhSc/6QEzPsV/S65IiRuNLcaWmS3PaxxmSdWX/HjAGB6pKzeiOLBNLvWoM/0ObuBSTgpdjTqPP4C7zoOelOwNy9JEh9TykJVa6u6sM/t7QKw+M34HtnoccDLOqmqdcqvhqhZiyXVeqliPZQLPrR7Uz99uOUu/Su2spI0VTCR3W3BJOOQ67FhWx9PLId41A+nxyDDEajwvFfsalBi+1a0eS4zj9U3LYWnbMwmVIC3n6a7dbvUIfxVhwTurUY8/M1oI7XmCPcurzmg2x3303ccqo7RpWantTeA83dIa7SMV0ZMbAHiw9XOCKZ9AQbp03ORcWe6AlsShSD5YHVPTSbFNznPrRrklFv8ztmjMYOlE6YkbOECQ07W0W1U5V2tm6d0O+qVbz8jsPLY9A5L3pyVGk6VZHiVpatdsJptZeheWoYBAJ65LFgmj0FnIHHziBohehXTZ9s40dbCh2DWq440ejUzUo0HiKAKzxyH8MyrnLhInDBBZuoMu6o6QdgJLryD8pISv5gq36Rq2NLjbL4cVVOHqkRGwrVqvnh/ABVqt1zAniZfTHreA667gZZmn2oQEm9mdJVRBjbgElqjwavHyqK3fcoRNdqiTcgkSjDx8S6GR4XChI13t2gg1jrRsS8udSTPgXcIHBRaEsEHmpbQcNdrqhrTQK3Z0UYS3cptRUqViMw9TSru62tbNRM0VUknCNmO9BHTyByzrAIXXX5KUUNB0y+qIsdSkWcW0h7pBXRBXJptHzRtXW4whvaPrBI817ad+WdfRY0ZPaSvunrk3KnHpUE0qnqWcORXuZ3L/Vd+QqpVoGW0IkLfIuepRsILaR7frkGxZvp/J1vFu5u4BOetAz++W8KOeV1uUl3YuhmqN8wp2xHSd9vPiYszZgZ0d0B3MgKz+3B2nChjYaoazk7st9vFnamD/LW/zdTC3jCNaMhLlFlbcccOYTFH5BArSpbz1mgoNlBirhfZjiq4HN3YbqFh9ZU+fyx2atczu5xUi/SG1PGSlnFmefrC/B4Tl9aRlc9DCDNYpcHd9zSUrnUlwQNWiaZ5Jf+qZ9Cc1HemPtwSQYzETWC21ik5ma+FjMR6JMRNsy4ewiKoa7dq58B6puEWM4dPsOsTSqVr8LBxWR0acHyxVzuxn+VMazyJJVCYSTI/zUhj/jOUB2S1Umfh5Lo+PKMKCd1lid2cyWoiIjdqeu4du1yZjE2gJhVSgvyyWc1zOsb3V1mjHWsuUfrVfcPajZ1BPYlrOq3dNz7XLf3lwxG8JlDikZ3j8CV0lNjspdEs1FR2hkJHsdvqx0+EDdygW/+dqAYLMYxnCKNrK25rtOo16cPT4zB6o7D8Htu06TVxAI1Mvv2wA/TOx8xYyznD7NjNdeXRGDr5Uy+O8fatE2nU1jwRNvlJWvRTHRPa/rOzsjET1M6x2LNnCupaclgZ8V+DdtuigLmhkdlVAgjQCepBnT2vgp56mtFJaviuKwAQnttNpufrIZiTQ5pgDXcOW+sYeAduq9ez8MC7QrF4j/SReDrgc4UtNTRa7mOgs4yRenpEfuPUbY2R4pq8hfw5ghIr7plU9u4NO4ebaeDV2fmEym9L+3u4oljojPZXTnyNmrPIymR9jbpmQylKbn/zU6N7d8bFJsK1+Nrno2Bstcmbsf9uM9WKhrTqWYUuLLWI1vUx32VDoTNpz3ZouSrczSwXFnik6Qbyq8dZOqmFcQiuKZauJ9sVIs/8w29VnfNTJ1jCKrq9eSo96EvWEqk+f/padhf/UhI9X51VnKy5Uih7PVfOwD/6f7gKtyn/iSaHbVdzBeU9Xu07noC2dQuMT0Hg7zgjbOVBnEW4VY6/mco1Wn9NYYfz0fhSczF+PoYvK1RdMQxl+KVHHWx2BRJ3lI6pb/Y6lLipoluHyZ8aY1yJSIA3dQQDOdGmA7mCqyMD+2/IRO/FMxqc73DKreTzSUi0tf2pyA+hW/fZlPvYzA9vkDELvgxsXdykvEukPqeUhKzVrXk78ub8HRKBHCVzK2I+eSCeh6DR7VQeTUNbqLfIDBF+d/ey1ioCydGk1xJrFVxp7OjL36aS1CKYm26VfHsz64yy+lCXCz6imZaWGP7P7aMgwshiYI7na8U9Nkx6T8BOhqzJ4l1WdAwkcHuHN9QxO1dl9iyZ7zLCKUYHEri6yDEutlq6TMgYZnmhYBoB8UStYyADtuSipFlvw855XQXqIJlVaOhpfm/WdFr/0rePVrjkvtOTc+qKtaoabGvVQySjCN4b7PkkVvj3LVVoSC8bVLqCO4xdur9SsWeTfTTOAGaipDNO4YICwNJ5CLpM8pa2uyp0PrP/Ytc8jCQaw7ZrO0hL1bkQg8cKP3jJPdybc+TrjiSpCid2Ny4OMj0C4B1fRRK9StGwjrBFdzRjj75priQCWRsY90RykEdhtTPymrFxUkiZ8lrv0YPp1tBzrYc9SNJl0TUDNr3qZNkd46BpiTcvy4Lc8Aras7xVcoGWtuztDvCyV0V4dtNvdACQqmJ0J02O8PHDrN/zI8Mz8+v05sBFKKc77DY+0WDwrjdNqiEwDMuoIktWte5VJFmH0iCkrzcOqjspWf8lSOUoWDi6NGzBcNaGMQ3zGEYCzBtIn7Crdkdk6KDppLgNwelw6bFsiTeeLCrZllio0LJWuqiKq1FYOB8/PZr5UnB7MI8+Rk6cvXexqQQn6iiudIto8uJR3tGyLXMeRVzstT7bmrekpuaFHYZeNyXqXHUegCV1OqykHP314RZPFr3C5nWIYbRa66zTKnjPOrgqCHJXlMzJ5VvIHnI62DuR7VCa56rf74kmkjIh2x3+WT0oJIH4Ft47xdvKSn/xh2ZIeB2k5qv2cdBRuJNOk9aVSm6wils/vloW484WcmalGknAiFiXYqvXOOp1cj/auYLlCqjQVu7voDhyKrYMrdAeX8t9Ww0zXcE0HdfrcLZNz58PTN+VW9YSbhRKdjquyOxjMJletTj2+q2+5g3BnVG4gcfZMrf5c7ZTLoTiS8xJjISdHlr/Kyj957qi+j9GXauu4Iy1PVduqiH++u0r5Wst7vLMHhCXO98m642mYIK+sXeQm/8NBsB8UGivZHaFwEi4fCWnQXdWBOjwZQxYVGFvJrbJmrlVGX8qiu0b8yy04bZ6X5ewO+5bzTWcGI2OWbVtatkJP5ZaOduNVSa5nZ+v2tPO7Nq82JC1n+11LBfktz3RcyGNbFVKN4VKA1TOVLaTf9rxOvLTUpp2Y9FvfaVk1qtnJZde8rGYjZxqnHe6DSjd0YTiVw8KwML4FLs3vXM+waEuyiqVaIx92AEoM96zW19e+O27NDPS8bDV6M3fiCgGCHgqnqekgu6Po0561ALOip58adPNvqX/cr20XbeICitglJp0eHASYPZtLy1FjG9XQLS3fzzMqqy0yRK9bZGbnw/3XpJfs7dK5AezuI+OssbUO9KxGZmYz1/wZjkSczUwH9cPSCkrR4zCr5u7PITlUQD12EfYWWAZW04Tsgl25a9h96pVgyadZk76gC9SsLgKCLaOG7H6pXzrxsk8j6lh62W0iznJld1v4q8XLA7d+q7oeeGQ46iFtKvHARrjkLLOUEe62kKsJ8jrDllGyVTE0JJhXkiWl3VFHJ9i0zGDVhLJ7oatNipPEHcSOiC6rn3zGMkxRWne+8EZiE7qagk1CWsSrMM+7fAcgMFnm4406tlTW2XB9XbiiAwfZn+gogCMlXjWGUb0jgscxTBc9zvSoWHv5qsxq+zlbBT0L0uVuzXL2f1pW3vqFFh2Z8QVr+djiXYexH6nd0n9Wh27RY7UuYKrdqt/u25KOs5vTuRPQU8VndVz9ibdz5BGw3KsnQpBX4a+eLPfAzqTV02oJ5ZyQ1Rbbr/qNTgz/YGm9qpSfQL25+M8qnvZz1p35pbjjs8acpxrRHVg0e7XuQHY7vP9maWBn3qnFVLKnCbe3aveyl+hnGG5XK4xBOWEGsMlVmNU823AjpqsOdd4D19MFDpadcl4ZcuVGpL9FMqBcd6kXLbs6OskDB91VytUu+8HOHhAzPzvAdHYpe6SdveaFMtwdEZiBcj8LybPagblC3cHskVDX4i7pIHuwquL8/FePVwPRGd7VNEdIWnzoXKHmETk7ule4dqnOzC977ZbTopaWrZqfp/qGXb3pASnUqC49pNnzWKhcp+XlEPNMAP3M/qS70lcPLA2UpKppIZOc/bbneuJWUZc+KetdmtPqmfoSrooxO1m6bczLv1na5w7KTJDViM2U6/+sOTQjeWhJlpav9tzXyHQsUMuUhc4ElFJouCdQoo9i1goRIPhwZseVA4SlBit0ZEuPegZBP8+dJ6OJi2qjllY0U6iCuCyGvRsMRoUbAX8ji/kRvRqt6LIB7O6DMz1HDXagFboJo/FcLdmsaQ3/HBJOOBxbBVLIAR4S76UqFfABZoZUucWja9i1w5mCVn/Ous7dPM9KcFkX6CzgaeUun8oKzQLxcpqydJce/9VmwT9ZQYMz+ZdW5Muj46vFy2O3fhccGZ4ZfBc/xzbCVRVohGp3Bn/WNOmnmq/V3I6cFPxlQVtn9EDVnNM3IpJIqyZUApdQq9va4uOfF6uoQdEjSvTvtQTplXvermM98fTxZj9WUyB1aI3csrcq8V5Es7oQWP/x2TruJa7MbifZM1zam5gXajNXhQ9442rPV29JO7ksqEID2EXwmMbzrLvQ4yr5Vedn2X7OehN/Snd31tXea0zl1mxGVpmcfpI5aIsKLKZbyIveDS4KleuwLJ/Q5Rm8HYer6IFlNfukneyv1YTrZYnmJsFqBubLjnhpujozs1497H6y7CTbHHOe9Et3ELbz6eo1uwNLrfXg9Ou/WR7MWe0s1pI3TbilrePQtvOuQe82eZ3BDf8p8LvXreNZp+zf3s7x0sFgxMZpZ0uz/vkutOxqpANf+K3j7irlVzDv8c4eEOGOZIuvzpcOevNSyJhbMjH1lBnF8LMKeySTEv1HQjGG3+1lj68kmyobMJ7pkgYW/VroWG23f1eJSFXuo1/E6rHPaiYhP2cELP6fZjhmd5X4aZlHmalbT0EJSZZ5zp64mRjTz3KBjUpfLdGdXD6JyyocOWMZNSvxsIdldtUPHFSzEF/UYdpzv1JFjy0GJi1XiA1m1QyYlrvUXXfTGm21b+FHpmbbEnYwcq0bnpnZ1s8wlskCffOb9VPteIZbFYw6v6oaIYrK5HjirQlFAgTXJE4HS7fkmgGCH6yJjLDI15Uxl+7OtgzVV1Md3z7w0NHEBeC4S5Z1ObmGdLKXtRrZZelJiV6dhYQPZo6B3wK444EDWBqZsHlw1Scw81LcA7J6UN//9EUtdzxzWlbrPjtZThhy7p1Aa2MOjiddg0OxejB7xld/+kMQq5m0cPLiLlALKjDKMOt6iJd9brRXPo2t4+wx7FZBOp+9rBLx8tit32VHhgNm2eClsY0wDNzoAE/+Vblpa4sYKr3mjNvEzRh0q22cuQf6mWvkc1WDRsGkuKJirMpmcQZKzzIsBbPYmHDVFGy5zngZyGQZkV7SmM5opDqMpdAjHy7UQaipiwmIKzpw0EVcuaXxds5fyjua9Q4Ej+3YYZQk6HEL12p4OGtF/bk8P72oygnfynk6b3d4pkLr+4ph+StfZQ7aAvzKoZ/4zB7P1Z94OxZDOp5GD+wq/+VJOc/Hi7PnYBescpNrCTN965097CUwWljJ97PDz5WS7sBCcmYhy0dPZ3wfxpKnPY1KXy3RnSxqOb4/5kqcHfh199O377+pHZjVZfnTr51da1lSSvXh1qxm0yoOSzjuTNHxqBlM38acALMDX2t++nNtcpWhVDyrYOmfW2ut1R0UKnqmndWffqdcSIzj2RLpBxiuqnV2sgst+3Wcyb/6s7tK+RXMe7yzB8RqC7jKdHayXNuUt/7Zc1MfP0Nh/FlumsQikv9I6NjJXK63C7tKkwD+jlkzx1peQnbdKcNZKY7D7KBE0ePlaYlXfcMrTcA4Yel0Le+htEhT/nLHXaGrB3IBi0qy284XVZNFLzVjpwm1RapqFuJrv9/2vFwf5/NZHhunneqLt/qwz04WffSWrI6faY32Vvw8ca6PN9ywlPO4lpqlJfGZzAYLJvPwR6b8xOWOtx6fciFVv2ZAgGDx3BTUlDBXGeSsq1r9WX/pql/Zfm27mjci81ht+nxt5m0G1ef6mS+PY+cnxMrFUKpLlsEBolf/OQofO/hLVU5nxg5gaWTC5sFVn8Bul+0/RFmaMr/0Fo6No6w+B7UwLUiODG0S2AqafBPScTWfylGia3AoVg9mClr9WX+IZlXU8MmLu0BhOO1c3e18ZWzEy6uPoTvpP49+KFdu6NIyWVytbSdeXj7OY7d+q8MjeYdElkiXZ7acnHIjw0sZWj4zthHukg/PK7nWWwflGuoTu9ddPj4B47Ee/AoPlyVGmASuIIyPsalu1wm21QzOdFrNH7Bs0iTZyunOsgOFBCjRYbWmC2ckM2NY/en7se5GDmIJXMc7OrF3U+uxasOzk+dOtsZazlnp0WOAvMXSXFcyS2wxv9ktMwNe/qzWjweYnHVJrFZbV59SzV7MHmJMEkr4OuguHvr59rB1XNNO6ii92VKMj4mSVa6CJaCT/SggrSmYJf71rVfHzsjLDWVYWFXum+gOjGZ55e7A4l/167/5z75rBGYHrnZGa8mYjHcNVmH2a5Or7nd9A9saZxPYVeDHT86eqdWffqd8vMQSOUhTq5K7k6rClaf7HYfAQftanllOoC7uUneVmtUx48+dPSD8/XgcPstBoecqY80LZWWcj1kyLBdOWOao3CPhdzbypMvp0RL4+UGyH1f757PrMezGTYrz3z3LLsAYGcpyTo/EliR3RfIfzDojmL5h+6X7x+UeQ4dol4xlfN/lFnVgIVB5WEryWxqoOhYygzlGez6rVNGfenz8p2nruFwXvFW7LUn8865r3sqktfNN0RY9H+bsWI1efXriszqy4GQr6t749aUlcTS2BgvKDbK4opcHq9MP5SQZwwx8L6LoE9RUgBBuSaYmRWkKOW/h1nUq/ZQ21j1TY9i2q06JA//BcX3Q7CBvuRYPIW3XAOWcRVTlsxsQpUl4RLxdkXytVYtNLPaTSy8BertwCrWBEolGJqAXLs0IWPwH9yDXj0ln0pb46Q8yu5qGD4p6dCXqSJ41CVg8ChlY/aeJriFsBuGnfrra/ggYLlBYy+1cJV4O64L2KsxHVy0P+24mUQksvVtaNJolLrMAyVJQGFqhAPDKI8Nh4E1dHdsIjahXJw6WLla5oaHw8qdzl83stg9LUOXmXGYKtQykSzxVoUJD6mSzmFP9kMrSG4pVHcEkjMWlLGf59rEUGY/TbK6DpnThV2r5LC/PtB9X+jVq8/hS3pHlSVeaQhMNlj6ixDPepuEdkQo9huktm8rZGT31Uw7+XIa9OZ3lFv5ZzQcLM6l/VX3rrsuaFvUfqcuuSL429aAdKct4L6Gfz3zr2P54GrGTbIvAllM0U43sdiuHQueN73NVXmzPmLNF3XQHFkpKQ3cwa2eWP/v13yxBkKud0WByJQvLdkpotjs8Va0PWhrh7IzTWjsxxVY/fkpIsjoYW06SmXZWf7bvUhLphxu3VbXOTrav5VkdZ/Kv/uyuUrM6Zvz5n1VA7uT379/dMQcWApZGZzWfcqijRm2ePXvmxNPE1a1bt9zPvAf379/fzfDm5mZK88cff7hjEX7//v3uvckJfBdkK5OiAmwV2tH5f//9V/r9+++/AzLLLMMrBgL3Jl+yz5gmFxF14+vXr51hb90oT7TcY+gK3R0eCkc4Lp9hDqKazZq1jhKszfa8Ji6VpccnuV+uLOoAxbVDW61ruKeu3wFN1hguVz3CixcvKlgCLYmDvKWRX3/91aWpdvDy5ctqZamgAczgmgGCam0JG5VGQc23b9+yG9Wu06gSFQW8e/cue9HGDAewbWNN05J9/PhxNwCxaDmqdHkIuxN1f/75p2SLylaJswRKRK927ASwYkUjYzcYUqpls0N48OCBPXEvKaMITJWKesR64YCcuQi0M+Ywq1GU3TJYN6PXxU9coC7UJCGJl3c1RXsVRkS8POMzfOt35ZHhma6b/Tm8ERrJK7CyTHRqQFjEjHlGJdta8iGptFz18ePHUbnlTRzVtalorRWpNvujEXKLeMJrWZ6Ul1truTUV60kdu1MwGusuZ/lPnjwxKkjGk30OqCldGDmQLCOB63hHBI8ZzebErNDjLnyLK6JMvnz54kby5eDZZ/ntPoxefKrmg+1iqZmAOWgjbUI/IyiSVSOw+rpmtdIDBRkb9kAOJS5FSXXNOTK6A6Ph0R0IlPGBwn8zGpUlmQyPdw0CoHq0yesMbgQU1+8lIv1+dYfk9QiE95PYXam/JWg424GvJr9kXnTvvS01ufPTtij+yx46Lq0mV3rgQDwlhj+xPZ0pJ5tRg+UEGCBnyyBvod2yd+npQQvYm39JVreb25EEWhXhF7d6XFoGX37/KVsVRj6xnz7XsaWXKdo8rlbEsjtpTe34Qq5qxz/ZbHt+1lNvCUFL9yy+BqdjX2Vbxz3uWNYC7d3nt4KHs9S4O7Pb6NWxxi2rc+ev0JJsfc1GZuz0VfnA8XcH5bb8VNVcKVsHzZrB9Jj4rkvpB0f5b1Hyz1cwGD9e84tePZZPXkKk3XZMwpz4HHVt2xWcJf/BWTUbnVTzmN1ytobXfRnO8q6JXo3qJoB1oHy7XT1utgOt0Mg4ShzsRiW+8Wgt0ZDELA2sz0HHhYaehsR7zUq1MOawSn5mycufV+4aljSWZyY+q2xPP4kLdLoK7AIQL1tYLR/A2Zkrt1fEy74JDd/6MTLsq7vN4+GNMAq7PcAsMU6+Ohosz7zEEGIUFiWOijrdV+liS0lObzHjqSOu5g9b3mUqYUW7DBuJ9aSImWu0+rOc8dvXMk2ClVhF04guZjazqojZyWrP0Uy2YX5eyjsieBzDbtHjrh53PaXJO/KdvSh/ye6jXnbYf1cF6svOmrmzex2lZ/AtPnNpGfynaXd0qJA9zxyb1Z94O76mih5bzFI6UvtZVIxl5salayXChKUw/plVi/VPTtbr99069nMocewLsHVcpxGmO7Do1/LcXaE72LWWfv03y5BLlC9qsavdNLsObYXGKiCk76ivtmMVBvG6s8lLDW4sjWfVTmYnG3cpfW9hJvnyp+xzCeH4md1HT5JoBPV4QWk5LDkszzSu5WXFl1VYnumuUstq5jrznyUdzhwhcPv27bTbd3cTT8vWfpe2mnvz5s2UXo5yoQ8F+PJYphi10az2l3Vw1KSW/jKeMX9toubXhWNHQJbjtgd2J2cHaoLv3bs3O1nn59OnTy2GV0EYyxb+NT8JLqWEa63gKpxgpKu747mNV7bZ9vwUbr1r8xRoyYW2QHu3da3ZtC5J7ralkl+P8PLG+meGb0m23JUTzXh3yAwzmAhcOUDYsttV21Di7J+BUkGWVlRfoNL3M1elauTk8E3cKmc/sl5NoJOKlfSxr62ryectH0ZT1G//tkyyJLMbiV5nQAI/d10s3WtpHwJFRF1qPIC9ZiMTpcHhE0d12Q06gVkUFAVhKtHypkEW2cikUwInBmvHidE1HGd4Sg64QKdgTys0qt8hXg5AvmZ7Rbw8M4nhW7+tFuNEZ2PUoGBmWvafwxuhHYVSalmF8R0tcVMzHpX5buKbm5tZGj0pWiFdYghxVtDuT/szq0fsxYsXuxnmTaDvXRsXrep7g/rEWd7S+8rNrspy9ZIKwh9+nIrWPG85418+buH6fv36NZwg4WoLukgQm1uOE7iUd7RV2VWMBI+rWFo4iR6zaEFrCfzeZ3fqzS9UPqrF1dFib8s0sZ/zGMfMQRv1SOhnBEWymgSSXwKqKWR3ZV1zzFlqojsw2irdgRGUkuG/2Vntptw1vJqr4JbS9vKuQVM2uRUnnjjexdTP0rYDZ7Y0uHoLIzarWDg5PIGdPSDcu/fDg8hVwa3dg3LlXy4f31GwTG4dl8SyrldNs+8/+UIeF2ArB0s3v7v111bmY5/X1hi+vrYqW0ePbZY+SaXA3jIjW3Mtwm4kI4HZ+mTLqFo77z9iTbXnrYFCnvEIaKMfvXgcqJfmLMstzQmU6y5pyVd4j0D53lETqy7n7AfDtyRbgwUnhj8NDvc0awa+w+kLmf1BcBk2EiCEmzgnrTvwF224kwcPtJ7DQkMfQDhYUNHbfbO5jrPkPzhbeO/fv7916eB5SxNnkfCgGP7tRK8+jfAxAWyYz/LqNRuZJYcrn9lyNVeZWFrI1RtbPpm2EdVZO8a2TBLxQcpUAAAgAElEQVTZhiFA19CjKnGB+tIa8XIufV2zvbJEo9eJl6/Q+m2564wM52pJDuZzBSOMRaTJL8vMkWw4b4C53LBVI8ONbAARxfCswWoZs2UsXXXRUo3s+3dEISLxs2fPdiFIm0UX8MQuQut3deIuahLUJ3Ap74jgsb6BlSgRPe5StTgh/iy5NnSIXUwlVye8DYQ82Ma/G7GLMS0Bc9BGboR+RlAkq0wgtjGsJl7Xm1Ncc8yZ7sD4dNAdOFD4bw5FhQPeNbBA7s4mLzW4YdFgd2mI9LtTGQLXJ7CzB0TynAETVLG6TEZtKWi3A1bpb968mbLS1gx1tl+17AGh187degsNC+rNSUt9D6axCBbbwRwUqZfbd/cRUEUUzJ87SvLgwYPdJ6IocDWPlvVk4VHy7BJaXueziJ1dsFMybHm8bNd6m23PaTZPMeZLFWr5QkvlpnWV/25bqne2S3/wh5ZEqtlqlLbOr2oz78m8qzN3ZevXDK4cILjIaFe/U4JC9mzx+UtsP2Gsdb+2XUhfEzetsLHYT7mGyJKzJKy5EshiyUSvsh8C2FnjQyMzA8LPVQJbM4uriTVOtXq+65NRBKaaWnqKXphoTY/eldKCFb0con91rBCP6ZJe1JcgJ11DArT2b8EFal9HMwkt8Y5/S6H4yxJlEC/7itDx6XOyxMu+Ri7S+m21AFvnfUSFjkdyhg8iuogRJlBSWHH37t3dGzV4nusddW3tt3wrXrFenRU7uzW1J3j79u2Jq1P8F10CMsuT2Z09DNzOpYME9NRYugDLVixHJIl1aGPTH5GNe4cnsPUIbJ2vAKScdxT77BSC0HjwWEHFB4tAjwcBTrf7e0CkuSIa/dYeRssP4egR1vnlhmJZxG4/E8sDzhw0oV/7loyEEDASYI5sCxTdwRYZ/zzdgU/Dcoz/ZqG0m4Z3DXYR2RM0ZZNb8fvWeXs1k1OWG9xIFqnlG4n0W9YOsjVCYGcPiEak7EiM2Hankar5S46qvR5pWdbj86kmmOX17xNdAZ9JU8eNzIxamJT7XI+ldOOguSX+txRnT7NbolZ1KN62Z0jKUwg0254X3eroFNQU2hqB3dZVjkcLS9O0586uC7RcV1eZ9hVakoAvp1e2KgOfimvtu8fNmoGvHQIEn8byOGDny8T2M8ahybMepd2KNGvbRZ0lf8A9gMio3EAOW5csi9R1b7WP8hG9bmlqeX7XxZpu2Q0nlzkfPLNb4lkB7DUbmYPaHOz2qB7Q2Dx2h+iae0BoSat29Pjpp5808KiYTu2n9lzWvzp++PChBpwVkGpRrN6k6k6hCHyQAF3DQYCn3I4LdAr2moUSL6/SvmZ7RbzsG8NFWr9ACxDlzPvoDh63NjJ8sDpHbr+IEaYhUpy1+2aFclYYkmWX1eXAizZT6NFW9Vm/NOBZ7lLpu3OCU0Hqj85qgrLUtN9MtADGfTApXAtjAxXOJONVS4OQsTiyGpsA3lFAvwE4gbt2Lxnn4+gadkkaE6DHJSjNybqF7trnKHnPLPmHcj5//Pjx119/ad8HzXfrWK/V9eg3LiklnGEO2gjN6FktoxJj/snJdks8awI6uUbcCIHTCVxzzJnuwGh4dAdGUFMy/LcoXIHEu4bHuwYBev6l1mwyEPedFVxfNizy7aTccUDjRwplxOYIPe4tTWBnDwjLy/CrIhZ9e2G1xN5PJqPOXvFqk6BRVVZLWu29TcssbKEOI7s2q2Wo5cuWmdEjQ8YZ63LibKhAWdaTyQjr+3zLXZmXzKu9lLUsmjMJBJpqz93UUUJFuAUCuwT0so2+bhROVvrzLOHS/au7ksjN0KtB/i0nHo/akgSilRM7O4sXeooxNGUGjgABgkOxdVDI6TW+rapFHluCtXO+Kdsu6iwZ38VNXt+zq1PjNnz+7O9unskJiF7t6Ahg7axWU16nkVmt/mVPGpvciY9x6qg7mLvR2bJGXaNQ+KY+VHs9hLWvQE/rCe7cuaPGgV1WlzZwkTN0DV0oGheoCzUdFJJ4eRfgddqrcPftQF0hXr5O68fIsDPs1g6uY4Rp5NUQGZssvbYkmGmlTHfpXYVZWKftmKt1DUckb/Be+07Wu7OHDdZuAJGM2LWWppwzMGGMdVCbnVIcwCouWAW8o4DSY5/NQFb+pZEmW/16NXuMHpeq8Z09y5LRZQ6zM1rarcWupbvLWaGt/ZQTzgpqi1II/SyUSAOBIQlUG1iwvKBUbo0W3YHReukOjKBcMvw3h+LIAe8aHKE3u7c1m2RwY6ag4X8S6Q+vYiq4JLCzB0Shp2IpxzBnAj1HF3U0zm9lqUuUdbUmWLnYLwvb+pkYv1heU4/1IVhKtIzzKp8sY+sWefw0+lah/3P1uM5LWatFczKWQM3Hzdie84ZDrBJJbyewuzGnsjqlaV2tgkUS1aiFR2bgliTgy1l2a1rV7PGTbS7YatAMJtStCRYwquO2MeUQayGx6Y1yGvfm8wd5jTlXTtaaCan6hVp+fWvFwtbo0VmyWqaxr/gxSrsswn6G6NXOigDWzmqZ8jqNzLLuFz9jfCdnotT1xgdbilZ3Frt5rvqg+nuhbskfdV6fC5BrpPAtyhVUxCE/7axPDURVkMR5CdA15OVZLjdcoHJsy+UcG//GpjdKTrxsBOUnM4aixMuCVjpevk7rF/DcGBn2H8/6x9cxwmS2iptevXpluf3hw4eWZKtp1NrMdKHQtZ2Ny1dlbvmkXnExdnYaUddntFuuy3iy6YUT4wKYCtFc7BhRbPrx1EeNMhK4lHcUGwzGpjfqZZjg0Vjf7Mli9RKb3ijwMHq0LBk1Mrl4MuagjQYwCze27rIsrtu6N/m85XEwOpDJMnAjBEYlUCGqcuiMYXihMWe6A6eI8AHdQZhP+KqlwwrncNmrvGtQSPUt2OSlBjcK6fHcbGMj99j0xtoNE+kb60uyvgjs7AFh2QhttcKBBnQ1/TAnkytujDdKgzpl3MRSqcePH1uSVUvT+2YfeUFpybJlgbt62U7Xc+fCpfEC4+IhfZ0jV6FR+ezOE1sUHVUiicsRaLA9p+Usp+6L56yNOXcdMDlaxqisAkxJYnH8jF1GUYEHbkkCKpA5Vdt2eqa+2ZBEciw2y/bgzwbNYKrRBQOEXVdtpuvY9LPbAz9ntrqa8vPnz6vn2znZoG0XcpaMPnzpNsdiNjIPo7TJhkT0akdHAGtntZryOo3MavWvfDKqHWthHjS7sj58+BCbZzmnJVaSqPQKRe/fv7/c8EJd3tu3b+UL/fjxQ527DvRzVkcFHbqXbSCigA+QmK6hCyXiAnWhpqWQs2Z2mWB2Jjb97PbAT0vgQ7wcALh1iXhZZKL8zC2SW+cv1foxMrxlBueev5QRHkH94sULSy+mOCVtmkOvxM/2j1DXVnoPmiNAurjX/qKLcY+PLmrdhZCWdf+qiDqOCgM4djupJlIXSkTILAQu5R1ZulGfamx6/97w8RjBY7iO5a7G6iU2vV3yAfRYDo4d4xgpmYM26pHQzwiKZBAYj8BF5sjoDoymS3dgBLWaDP9tFYvlJO8aWCglpGnEJi81uJGgpvZviTWk2PR2AgNE+vbKkrIvAjt7QPRVma6lLf26hRFOhYkrJ4m9yuVaZydM7MHuu6axGXad3jgz2mAAXxm7/W3eszbLuHv37i4TFnnsImokQYPtOS1nI7YxnhiWHWFb8yUs8rSw0uuyLYm67FO+thQYhDrxyW3QDETD8hBVhlahm4taAqhxqHK6swxyVQByUMXl+CwFMwa/haDpC3JLkZZnLGpd3mU/Y2zijNLay52lJHqdAQn8JIANwLFcuk4jY6FxnTRRr/RbBmF6RJfwBaQGXbtd8voK7upXXJ4/f66XpvS21TS4d+vWLR3op8bT9MbvrDdUxbXAZbcsEgxDgK6hC1XiAnWhpqWQxMtLJkfOXKe9MkagV4iXaf3cI8PIsENR+QAjtAPXvnuzyGL1XiHVsubVS4GTsw0gVFD7WxcFqtPIJbujoo4pamChkQp2KobiceMIRp1RCzlg9oJamETuVO+InUBgMO/I3iaLFZOtCQZT5xb0mJEzC3pzwWQO2kiS0M8IimQnErBE3CeK12/RFxlzpjswmijdgRHUajL8t1UslpO8a2ChlJCmC5scbHAjQU3t30Kk376OkPB0Ajt7QCRHMoU+x3E6r10BkiuejHpXJHsC+3ySPc8sKSsLZnw/J0vVBshEy5qNX56prMcG2RonYk98B0BfINzlZlT3bj4kKEqgzcctuYssyorMeyegF/WXn11dVqq1h8Iij94ETlift6x78hmLkMmZJ9+YqyXZ7fKePHlSfxuI2YJyvTCWDCrXjW2agWpXWbBGAgS9QGgfMNXnpnOZwTKfma0uE+hMrqd1NfPjJyubkFHgQtAsHaVRwiPJjM9RUWmJXqM0SAAbhWuW+FKNzKzuF/8ZNWbSpp0c12AUhKk4+d7Hy62ZgyK11RU82gBCe0OsSqJtIBSDzPZ70k/7ApfVbDnZEYE2H/lC/mdHelmKigu0ZNLFGeLljGq6VHtVNAK1K6WFePlSrR8jw3bjrJnyUkZ4EKwmDoxhl/ati9pQ4PHjx7OGUQW1ME9xkNjpt//666+WEfVJztVg8/QqDCmAPR6vNmph3OFF80QaZBhSKVTqLAKX8o4IHs8ys7zloseMPKt1cxllbjAr5qDtSiH0s7MiJQRGInCRMWe6A7vR0h3YWS1T4r8tmVjO8K6BhVJamkZs8lKDG2maavwuIv3GFYR4LRDY2QPCuOZgWZPZcsZlglHPdF3xNkMsmUqzgo1qxlH1suyINmVYcxPHqCrUSazP/RnbhxMN3rL9hHFNSR2qlLJF4EQr2hKJ8xAoRMA4Grgb2xcSbytbozz2TnaroCPnx25JLF2eRqZevHhxhGHsvSrRbQxnf9U/tpSo9M2aQbOCReFNSKzBaIv1qm083fc2ur4JELLccikTmi3d3gLo2p+tBHXOG6VNE8besZ7+BKVVMONdBLAHYV6qkTnIarDbo8ZMhrQTtR6xOhWHvt4pUh31JtWymnLSVjeA0JdF9cLP1rslW+eX+XOmdwJDPvK9K2UpPy7QkklHZ4iXcynrUu2VMQIdPl6+WutnGVtjZDhXk2LM52pGaMQSSKbVkMYtgGXMCkkCWblLCmdubm7cTx3odXQV5J/hOJmA/SNmGlgwqixZGG6cCBinmJW4mnek4RE5J+F+SrZUfwt7bGZ4AmGrm6o/kndE8DiGSaPHLHrUNlV9Dc5nqXWJTJiDNlIl9DOCIhkExiNQLao6Fx3dgZE/3YER1Goy/LdVLJaTxoEg49p+S4lZ0hjlsbc/WaTyM2nHJq82uOFrYZhjIv1hVElFChHY2QMieU2Dcc1EoVqdmG3yd5Ps+76Xq52l2ytXeiBnppYDcE6/ZFyp3Kx1VQM4WzMRKNforAdySL6kJem79162ed8l01SCNp+4xt8FbUqDCGMkoK1zv379akncgqPly2n0bdTkqo7+jTWPx25JjL2thsbUOWrcuQ55za9rbd/nz5//+uuvRpZwtWkGUofxIaqjuMql6NNtgS1CFMJr+W/p7UuSBwoqswoU16Ztj+0stWA2RK+Bh2J2iQB2BiT2J41MLLFh0kftATHkdjP21sMp3f4mjLvlxAO561ryvirA1qIBrWoKDKYFLq2Wwsl+CdA1dKE7eyNmHFUoUWvG8ANUiZcDcOyXaK/srHKlPD1evlrrZ2zDGRnOZeGWfK5mhBYmu2mePn0aGCV2tyvisMRcmgR5+fKlu0sHz58/f/z4sX+G4yMELMpy+RvHMF16DhIIyG80jsZXXsiuiULJph1YZq9IyVuQFWkC8d27dwn15RYIhAlc0DsieAybRC9X0eNxTbU5AnC8XvVzMPpvACf0q2+clAiBRgi02QAao0I7Q7oDIyu6AyOo1WRtPk2rojZ1kncNyqmjHZu84OBGObWemDOR/onwKbp9Ajt7QBjbwWU9k7dCWGbV15nkVZuWZVulUSSru6hgrb20WbSy3WVufztxNkPZXU2PC6xpWmMm59r8buka9eDTE0ZVnpiszfb8RCAUPSoB42iglsU0uHW9cWmvcWi4hIrHbknsixfl3j98+FBv6NndnoPq0O4GLYQGUy3aNINdd+WgCtq/XdaopX5avCsUU2Oif+Vv681DWayW/7ZfhdMlbNO2T8dSVIDbt28XzX83c3szTvQqmASwuxYVTkAjE+Yz6lVNRNmr1s48qF1mS0p76+Fys3vm7pYTD/Ra1Op6IDljq5t66N2M3Y0LT9z470SSFyyarqELpdsbsXPD0t3SrzyGT7x8/FmjvTrOMDaH0+Plq7V+dv/z4iPDsZZ8JP3VjPAIK/9e9Xq7XoHSayrt9evX/o2zY4Uks63uNDgWvmWWAz93CWjSxzgtqKzsT8RuuSTYImCffj1lAEddlXZm+fHjh9Zeatd4/aslOnrkr7w9+pYqOZ+FwDW9I4LHLMZzeibo8aAKGAE4CHC6XXZozIc5aLuja4l0jNgTku2WfuXR1wSe3AIBEbhCj0N3YDd1ugM7q2XKKzxNy1ofP8O7BscZbuXQjk1ec3BjSy9dnyfS71p9CF+UwM4eELuh7JZwyVshbGXYy/m0iidzzoulwdcjVcFG4ORFPUxu9pnRdty7U+DrNYDVBeKrwpw7cWt54vTO4arknGyHQJvteTt8kGQYAsbRQEvLVp+JUSrj2FMJ+YdvSaI+u6RPOmsRpJho4eOl3tFq0wyMj0+J56KdPOUx6pVCWaNW/mkhoP7VisAXL160qbJ2uDlJAOVQuAN7wOJuiTo4fatQole7vghg7ay2UtLIbJEZ+7w8RnsFh1zqJ88ktjexfJDWTrV0SlVwqzfZUuhWel/U01/79IXhuBwBuoZybHPljAuUi+Tp+RAvH1QB7dUSYKyHs8whfObcePmarR8jw2GbrHz1mkaYC/KnT58sWWkzO3HeSqm5D7+h0/C7cfZtK0POrxLYChuXibWT4KXmoZYEKpyxG/m5K53kmGkDEdyzCiZBEdf0jggex7B89HhEj6dsdXRE4DbvtcwCTJKf61ecTo/Q73QVIAAETiRwhaCG7sBoYHQHRlBbyfDftsiEzxsHgtpclmyU6qx3DZqyyWsOboSNv9OrRPqdKg6xSxPY2QMi2edO2wqhdG0r5O9PjtqLM3bM9gwTUrYgw6rYzQq2Ku3VTtpXtzfl3tVXkx2U/fsPhWphEeCyLXwh5tmzpdnMjpQM2ySg9U+731OdJG/zjRrjo6omN7Ayr5xqjOKVE6BCzlr1GFuKXH3ddefOHa24evr0qV6514v3sZl0lL5ZM2hWsI6Ue3FRr2ZCFg//CiZhD8ouHr3KGOysTrcuiwD1A9irNTJXaECMdbQ/O8rQ/u6HsfQWkiVMKve1B8SbN2+2OK+u3VSwsBu0qh1LnoLZEobzDRKga2hQKUuR7M24xQNZ5p/xjEWA+i5QxgqS1YkErtZeWZ6mE9VRp+hrtn6MDNexLmMp1zRCI5zdZJqqMK5gVhC6Op2hz6PNwhbtK0GQsks+IUHUOID9uUiQhFuiXjhhrBiDuQgBvKOLKJpqQmBG4GqDALPq5/pp99wu7lfYQZ0+XGMRgNHXXE8Q+VyBwEW6G3srR3dgNHtLa2zMKi2ZRYD63cFFHqg0lW3dxbsGW2SynG/KJhncyKJTMoEABJolsLMHhOROczTTtkJoFpNRsNVJU8u9LfR8Fj/VUpfsaZoVLFnd2RGdlaHee7QX3eb7t3b5D6a0x/antwYWAa7Zwh+0gZq3N9ts1oRAWVcg0FHTuqoOe8/4+fPn1RyKnrxCS6J9IqOW3PnANXqrzZsfPnwoPU77Qbx792687zI1awbNCkaA4D8mOm4WSLMmNAOY66exxzn3u6OuspZ4xCW2HxC92lkpZUdelsVg6gewV2tkoqxr7MT2Z0ccHjx4MB4N++dNprrrEZZP3hGHQAVXIwtL36ov7nZEAFGTCdA1JKOreaO9Gbd4IEUltwhQ3wUqWuXxMidebkSnxMtSxDVbP0aGG3kGJzGuaYQZVaBNHCyb68k3WEYfmteY7eWnHSU05ZFRPLJyBFbDRnd1dmB/LmY38tNCIGridXXPR0sppIFAXwTwjprVV7PBY7PE2hSsWT3i+B03GOag7QztLq5l8NNebkJKiwCMviaA5ZbLErjCHBndgd286Q7srFZT4r+tYgmf7MjqVitinMnSvVFDXqtlJZxsyiYZ3EjQILckE2g20k+uETe2T2B/DwhLNLusZ/1NrZYy1D+TXOu0jTbyVtDuHOQtdze3ZgXblXz4BHaHWCgu/rEIu0t9usFbBEhu64Z/KBqpoEWJjYiKGBA4QsDeDbU5jmyXyl7TIzxn916kJXn79u2s4gk/p/0gnj17dufOnZ9++kmjSC9evPj48eMA4X2zZtCsYAn2wy2nELiaCRkHHEovUzDmb5Q21nKiOtOLR69iSwAba2Cz9FdrZGbVv+xPfUPSXvdCbZ1dgBIpRSB2vMjynlIJUdPyfP36deBGRQHLq5bZ7ufPny9v5Mx4BOgautApLlAXakLI0gSu1l4ZvTJjPJusHWP+Rmljxbhs68fIcKyplEt/WSPMiFRbOViaCI2PafLClasgTvMa7qcOFJ5oRwn/DMcZCVgiRFdc1GCmu4sDI4EovIwVG6mSbAACeEcDKJEqQCCKgMWBjMrwmonxK+x6J/SzsyIlBAYjcIUxZ7oDu9HSHdhZLVPivy2ZWM7Yn1D7qn5LubnS2KWy1zSXbA3aJIMbuZRLPhCAQIMESu0BoaoO8NZTrMIsn/ZazTNto43VrMY7afdaxqt74zWyu4kXt3B9Fdy4fksaP52V5YlLbusaN2nEgwAE+iLw9etXo8BtjiPbpbJ3uEYgJHMEtOTu1atX7meWA1nmmzdv9EEtqVgrw/SFZ62qjHonMIsYY2dicVfGJkDtIBBFwPilstJOvvHF4EIBkb0zLSRAlMrOTUwAey5/Su+XgL2dUR2jPv7ZC5P379/HitrXHhD6HO5WBQMT24FLyk3BSNRbQFsCcB4CEDhOABfoOENygECPBIiXr9z6MTLcyDN7ZSPMq4JAwOIXpMmL6dOUWs01i0wVvIR3vvPz4TiNgH3gUctL9HSklcJduwTsYzh2le0WSgIItE8A76h9HSEhBPISsK9ZylvuYLnhVxgVSuhnBEUyCECgUwJ0B0bF0R0YQW0lw3/bIhM+z7sGYT5HrjZokwxuHFEo90IAAo0T2N8DYjbzZ6+PcX2/PcP2UyZXWe+GnV473qQ6XQXdCWB3iC9uXVEtw+msGvTFu3s0Thf4dCvaIlD6xcKtcjk/JAGtTrO3rm0+FPZlQ6es9GoTmow5e0uiDRqS453dh0u60xC/VlVqQbn2g9AXtD5+/NjRTnnNmsEueRJAIEygWdvO3sRNHIytnH3fujDeravG2mkPna0cjpwnerXTs7tYyvP0p6nNAPZ0LFvqNj6GW7dzPkzAvrBD+Rhb5nCJrV2N3QNCH5jt6Fua8uEDXUng9dHAi1gi4H+DtzWFIk9eAnQNeXmWyA0XqARV8uyRwNXaK6NXNnC8fPHWj5HhFpqpixthRhVobeunT58sGWrwTQvu1QD6jZva/6io1lIQaZYEwrsEztIHgtBZSn5GEVCA7xt/+F77ZG44H65CoBcCeEe9aAo5IZCFQLMjAFlqVy0Tu892ceCEftVskoIg0CCBZhvAjMsn6A6Mhkd3YAS1lazZp2lL4BbO865BUS20aZMMbhRVOplDAAInEvjvbtmBJYzhez9//nzv3r1wmsGu2j14v+JR83z+jRxD4EQCUZ8duPjMaFTI2uYbLDNLs0+Kz27kJwQgAIFcBORn2rNqs2mNGvtQV6IFfPYqkzKKgD57pR3ZSi9wVO95878/yabllfrosbaEiJKTxBAoRECOvRoZ/clKNb/l/6uTU6G4f4Xg18lWIzPqdCxKlDGU624sAghIiXEkotcoS3MPvuWuNr2smeRG25vdxU8IxBKIciZb2A44toLh9O/evQsnWF59+fLl8mSzZ8L6DQzvq2NV9Crn3584UPpXr16NZwbNqg/BIGAhgAtkoXTBNMTLwyudeJnWj5Hh0x9zjDCjChRiaKc57UkdzlPjJHfu3JmlUcjT0SZ9M+E7+hm1bCbq6egIwumiRoGNmsw9vWoIAIEsBPCO0jASPKZxa+2uq+mxizm+1oxkJg9z0DMggZ9RPlgXxskEdEDdXILA1QjQHdg1TndgZ7WasosuclXyE0/yrkFR+M3aJIMbRfXeV+ZXi/T70g7SxhLY3wNCU32aiIpyuSYh/HWNsWJ1mj7KRXB1TN5lw+XAAQTqE4h6wKMms+vXpXSJUay0Ar79RfBMdZe2GfKHAAR2CUS5pgO0WlH13aVHgiWBOiM+rlytp9SfLFOvfj19+tSd5wACFQhob2PFrbJA+ahqW2heKjBvoQh938/yeXZZRaE9IIxTno8ePSqBKyoiu3j0Kv5RuAhgS1gsefZI4MuXL3axA/sF2DNpLaWll/Fl1p4Ifb1f9OHDB1/+2XH4E+J6uVQWMvlgulFzAX3VfVZZfkJgVAK4QKNqNqpexMtRuIZJTLxsV+WoASAjw3YbKJGSLjgv1devX08Dv1HZvn37tsSurFEyXCRx1MBj2vKzi5A8Us2oOZEolR2Rinsh0BQBvKNddRA87iLqIgF6HGAl1emWFhXOXNyviGI16vjD6RaLABCAQCECUU0c3YFdC3QHS1b4b0smu2eiBoIGIBxV3116uwlaJsbgxq76hkxApD+kWqmUI/AfdxQ4CK9i3LrxgjNSUU6845aG193OAQROIRDlIDa7xVcddFGs6oh0sJSLK/QgPW6HAASyEBivaQ1jSXMyw3lydUZAIz6V3XLtCv/s2TO9bv3x48eZMPyEQHYCsnBtOCJ7kyP38OFDfQ5Oq7T5i+UAACAASURBVIGv1pZmp9pRhnrV1iJtuWEc2ZtFAE3gWZLFpokydYKdKFyxujglPTo9BfvVCjW2chOWyj5nBV1oo5/YgEVboVUQLGMRYRVbdlDSvg/6Kq/+2AAio17ICgIZCeACZYTZXVbEy92pLK/AxMt5eZ6eW1oAyMjwiYqjC84OX8FL1NJbbcnKRtXZtbCVYVQbNd7TsYWl8vmoMfAolVWuCMVBoCgBvKNVvASPq1i6O4kencro5hyK5IMoh+3iwKNYJWuk5o0XV2hN1JQFgfYJRDVxF289oli1r3pJWFmhlYvrQgW7Qo5ndeEqxy7dCee2e7Vxm2RwY1eDwyQg0h9GlVQkTKDgHhBX6y+Nn7Vc6mO8hb/LOnJmPAJXe8CPaPCff/45cnuD9158H8oGNYJIELgggQG6oaixjwHq24WVahTg+fPnlUWVcvW9wcePH2v7ycpFU9wVCGiHEVnXTz/9pH0f9IHu442JFhBPf1egN1Id9Sk/y2fnb25uCtXaMsGgKKPQJwePW34hLG1mSwDbpl6QqnEC4Q0CZsKPNxQsH2NWx/BPvWnZ1z4IGvbX9m1blbL0sFv3ch4CEGiHAC5QO7qoJgnxcjXUjRd08XiZ1s/ZJyPDDkXlA4wwO3BFWx8+fDBmq3CGLaqNrLIki1plwZBmFubLTAIB/jIxZyBwZQJ4R077BI8ORdcH6LFr9TUrPA6bXTWEfnZWpIQABLojQHdgVxndgZ0VKXMRGOAJ5V2DI8bA4MYReu3fS6Tfvo6QMC+B/1qyS1uZqokTvcjU14JOC42tNJZXGpb3apLvOoiW1edMvwSiwjC9J9ZvTStLLlZRnnp98dQjvHjxonK5FAcBCEBgRuBqC3Siut0ZK35GEXj9+rV6Om3KUNnG9N61Xh3U14cs3xCOqhGJr0lAbyq+efMm9oXMiZVCVK391b/Tn1xTHcyCVnmDyv+abPuttb64rq1AwvJr2qPQMI7l7ehy34SP6kaJXsNGMrtKADsDws/LErC0cg7OgwcP3PEYB7EuR/1t1w5yDg/7379//2D+3A4BCHRHABeoO5X5AhMv+zQ4nghcOV6OsoHhWz9GhqPs4ZTEwxthLqqKOtWyvXz5cjfDlpcl7ArfYwLZcI9iDyYzY8WDKZTqFCVwce+I4LGodVXLHD0GUOOZBOAYL+FXGEHFJiP0iyVGeghA4FwCdAeF+NMdLMHivy2Z7J6pvA58V57SCaJapOPCdGGTFx/cOK7lBnMg0m9QKYhUh4BpDwi976GXQMKLHVfF1VtM461qXa2pTqqyW5cC5x89ehS4yiUINEvgag7xEUVEsdJ3Oa7TbB6hyr0QgMDFCVQepziddlRXcrq0vQugjlhvQWt9ZOzLbAcrLi3fuXPn06dPeAIHSV78du1cq90Zot5EFTFtfaLIVG8w6uuXFwc4cPXVtkjRu7aheOTp06d5OWjUdXdTbQ06PX78OG+5Lje6UYfCchCFiwDWgpQ0wxP48uWLvY5q7uyJu0j57t27qHZDbyJ1t+tZeNh/PJ12YXgICYHsBKKaMlyg7PzrZEi8XIdzj6UQLxu1doXWj5FhozFkTEYXnBGmn5X28NUw4O5IoBJoCSyff/DRtXMc9XS0I3b7kgC2fR0hYVMErukdETw2ZYTJwqDHZHTcaCeAX1GI1RXGH+zoSAkBCLRPgO7ArqMoVnQHdrCkDBDgXYMAnOtcuubgxpD6JdIfUq1Uyk7gP8ak+hauMaWfbHdO0U/c+3HCHhmqchrY3lkhPwQuReBqwcOllEtlIQCBswhEjQaeJSTl9ktAW+DpZba//vqr/n5tDx8+/PjxY7/okPxEAnoBVYOVMiFjGK5dePUVbr3T+OPHDw2N6bV/NoA4UX11itZrt7sFldj+xvLVwRLl7laWBKsECGBXsXASAgECxp53ykHb8QSy6vGSNp+yi/3LL7/0+HJReNhfu2jZCZASAhBolgAuULOqySIY8XIWjGNnctl4mdZvadiMDC+ZFD2DEZbDq4Xylu+waeAuamfDcgJfIefbt29foZqN1zGq2UFljWsT8eoQuJR3RPBYx6hKl4IeSxMmfwgkEIjywRLy5xYIQAACEOiCAN1BF2oaTEjeNRhMocnVudTgRjKllm8k0m9ZO8hWjYB1D4i015+ilsBWq3OhghIqq2WvvGZTSB1kW5pAVBh28ZnRi1e/tCmSPwQgcE0CUd3QAIiuVt9GVKYPFGs7BsHXKnD57dWk0iZxeiG/WnEUNACBb9++PX78WO8fGmNSRfefPn36999/9ZE3AtIBDMBeBal797UWveaatwmSpd3c3ISF1HYkRU0xqhslfINA2Fy5CoElAWP/O9042B4Q8pb//vvvJZOtM2/fvt261PJ57ZkVEK9mpBAQg0sQgMBBArhABwE2ezvxcrOqaU2wy8bLtH5bpsjI8BaZ7OcxwuxIXYZa1WoMVxWoagTP3cgBBCAAAQhAYElgeO+I4HGp9B7PoMcetda1zMxB29VH6GdnRUoIQKA7AnQHdpXRHdhZkTIXgagnNFehJ+ZztfrGoh5+cCMWSBfpifS7UBNC1iFg3QNCjd3du3djZQp/Iys2t5bTp70jkbazRssckA0CEFgSsHxhY3kXZyAAAQhAIECA0cAAHC7lJaCFkvpYsQYR/vrrL707Xee1vYcPH/Lprbx6HDg37eNw586d3XfsJwKKQGXJel3zwYMHAzOhagECatB2x3aePXsWyCH20u6uE5JHZhybLenLESCALcf2/2XvXq+z1tm1DS/mWAWElJDMCkhKIFQAlBCoACghoYKQEkIqICkBUgGkBEgHfNd6PYZffd7It2xZluSTH3M6tmxLh2RtvNHDkWsVMH5U0yS/siZYPxhrz1Z1pEtMvj6F8vw0hOpMjRfsCIREAIFsBegCZZs1SyLGeHmJ3g733ed4mdrPX9S5M+z3ibKVQhiFcewgmuBGU6+ObW3Xa8iT5sFHe0YWEChFgPfmS8kp4plMoNbeEYPHZEVo1RORj6vycnAEFgow9FsIyO4IIIBAHQI0B3XkY1mp4FuDsvIrTWxrvbmRRi/xWRjpJwbndJkLWOeAUDL0g7QzEjNvcoQZJ9p2l6CXfduoziNtd2cBgQ0FgjrEPBm155TntXL7QQiJAAIIIFCZQFCzW1na80mOJsXTu+Aa3fz9+1c/BaxXJye/o14SeUYKS/R2sq+mJtFbvMZvL/UWbzP7g0ryTnxI5piAbl/4f7Fcv+iuiULGdg9arzrz8+fPnl30eG/e7RTPMfubgppRRq99QM8aBrAeHDbtRCBo3q5Ve4/pwdVYqMmwn/fq6soeOJ+Q6vl7InN6eurZyiYEEKhVgC5Q/jnLeDn/PMozhjscLwdlxJ5rP+4MBxWV9QLvuRDOU9WUdtfX15Z99es+evxhCUmYJQLceFyiF2vfoHvFsU7KcRCoT6Ca3hGDxzoKJ/lYRz6WmIqgfgVdQXsWM/SzWxESAQRyEKA5WCkXaA5WguWwdQsE1Uh1U1hSV83NDUtiiwvDSL+4LCPCCQQC5oA4Pz+fESHj75HOOHJWu8z4aEEfXeiLnaxSQWQQsAswFZ/dis603YqQCCCAgFGggmYo6PFeBek15mwpwdSN1+yS+uRP80Hou3p9z6axUtyP+vRB3bt370oBIZ7pBb58+fLvv//q3dzJU6sCubm50af4zP4wabWTAJrJ+Nu3b/6WRXWa3hFfCKL7sK9evfIcRHHQvRTFxxMmyiZ/YqOcoqaDMICtKTdJSwKBoHvClf2wqnEiqiYXNIFaoV0Rf3cr7hAgQYnlFAggMCZAF2hMpsT1jJdLzLVM4rzD8TK134yyx53hGWieXSiEHpzlmzTTtP11eU3kGmta2OUxr/UI9uyQALc0VyoGQbBBWbZShDksAvkLlNs7YvCYf+myxJB8tCgRZiWBoH7FSnEo5bAM/UrJKeKJAAIzBGgO7Gg0B3YrQsYSqOAK5VuDWIXBf5xyb27401XoVkb6hWYc0V5b4H/tJ9B7D3pRNejFVh08NLw9PvmE1KcR/pdBB6M6b06NwUOxEoH0AkHDsJ0/GQ0aPAR109PnO2dEAAEEMhGgGcokI4iGBPQxm/s9myaG0G8Fa3SgcVDQDyP3MfULXa9fvz47O+tvYs3OBfSbbHol14Kg7xJVFBN8Y2+JDGHyEVCtpZpKEzSMVVMawTX3f2YXHlWGkz+NrsKpu+cJWOg2BCEzgA3iIjACQbe+a5oDQs/bxhqRfqlQh0QTqPXXF7FGLaYnnpONnWdfNiGAQFYCdIGyyo4lkWG8vESPfSWwt/Eytd/CYv9/94WPj9uDcGe4pbAvUAjtVqEh1SYGjVh1fM0ZoTmv3VIdelLCRxQIuqUZ8bzVHwrY6rOYBG4r8J/OURm9IwaP2xaVWGcnH2NJcpx5AkH9Ct6gtiPzBrXdipAIIJCDAM2BPRe4E2i3ImQsAa7QWJK7Ok5BNzeqzBdG+lVmK4mKIvBP0FH0g11B4RVYL4Mu//XI0JMmDh/66LSJniqmxPHkdAhEFAgahkU8b4mHCnodfOd3e0vMX+KMAAKbCFTQDAVV+EdHR5s4c9IZAvqe+d27d/oo7tevX3oweXNzozHU7BKrdy5nxIFd6hZQATNOAKFpB/Xq+exv+OtmJHWTL3NrLhsNZObdz9FvBvoHQaoV9UJ5mgkglNezK+F9lhN/3nVMgvoznX35E4E6BIJuC9c0t9enT5/sOagusT1wbiH9Uz9reovcIkx8EEBgngBdoHluue3FeDm3HCk0PrsaL1P7xS2l3Bme4UkhnIFm2eXu7q5zD9n4mEmTxlqOT5h5Ava5FHV8Y5bNi8me9wqC5fvDPRcV0h5FINveEYPHKPm7+UHIx82zgAjwDNpeBhj62a0IiQACxQnQHNizjObAbkXIWAIVXKFB7+YF3fiKhVz9cbK9uVGlPCP9KrOVRMUSCJsDQi+qzmgV9AO2saKb53FmvMY6YzaNPNNOrHYrEDQM261Sk/CgajPowf/OYUk+AgjsWSCoGcrzBZ2gWAU1JXsuGLmlXd/ev3nzRj96rI+o9QPC+iA/NIa6f6fpJEL3InzFAipRxvG1yhuFp+KSsDxpuls6OfRQADVAmtDBfjpVdzqyf/4afS6rI09+VGM/6WTIoG7D5NGqDxDU65gsRdVzkcCdC2iuJbtATZMFaGpj+2Pmq6urlHW+PUcsIdWu+Su6cpNmST5hENiVAF2gCrKb8XIFmZhJEnY1Xqb2W6/UcWfYaEshNEIFBdP81J2pHPSus55QXFxcTB5HIyBVg5PBCDBPwD/A7Bwz6Oro7MufHoEg2KAs85yUTQggIIF8ekcMHusokORjHflYeip4Bm3PQfpgditCIoBAcQI0B/YsozmwWxEylkDQFRr0Vn+sGE4eJyhWQVfZ5KkJ0BfI5+ZGP24VrGGkX0EmkoRVBcLmgFBULM8FOzE2fqPS2augP29vb0NjO+MDsNBTEB6BVQWCOog7fzIaZBXUTV81izk4AghUI/DM+VfNm1tBVWuezZD9oykVxaD7UNUU3coSoqlA9UG+GvrQyeA6v9ZVGQvJCRLQ95bGsScTQATB7jCwfgnQvVGjAjM26bVaK03ooBpsciYIfSWrIqoG2j1y31b3lPTJtO6G9zett6aCbsN6OP0jB3ExgO0DsmZXAvf39/b0vnz50h4455D6msjeQX39+nXRg1B9JeXJi5rm9fAkk00IFCTg3AB7Flr50AUqKKMHo8p4eZCFlTMEGC970BgAenD8m7gz7PGhCfbgzN7UmQBCx9HoVbfj1FxaRqa6ucfkwrPx/TsGPa9kyOnHnL01qNoJyrLZUWLHrASWjCuzSkjmkdmwd8TgMfOyYYwe+WiEItjaAvQr7MJBVtx/sMPOCElvZwYauyDgFwiq4nY+zAyyojnwFzy2GgWCSl2eVyjfGhjzOn2wDW9upE9s54xrdCkZ6XeQN/9zjVwmUQsFgueA0MQqY98GjEVFbaHeDR3bWvr6GY8/9fIrPxFWer4T/6AO8c6HYere2QtMUDfdflhCIoAAApUJBL35lGfVGtQ4BjW7leX1qsnRF8urHr9/cL1neXl5qdzXiKC/dXCNBlNBPzE9eBBWViCgL/CN31vqRd4Zo9QKiEiCXeD9+/dtYFVHKjCqajz10sPDg2aC0E29s7MzVWIqjfoqRlWT/qt9dftVQ57Dw0MVUU+bq7ZbX9IqcHvqZAtBzWhQA50sCSlPxAA2pTbnKl1gn3NAqEUwZpweIvgnBjIeZ8NgagE9Z2eqPg8OmxAoToAuUHFZ5kaY8bKrwfJCgb2Nl/dc+3FneOHFEmv3PRfCWIad4+iFrs7Lyjc3N62zli2ve6ky5KlEBzbKn52s8R8z6Jam/1BsdQXay8FdObbsud09tgvrEShXYA+9IwaP5ZZPN+bko6vB8rYCQR22nT+Dpg+2bVnl7AggsKoAzYGdl+bAbkXIWAJ8axBLspTj7OHmRil5ERRPRvpBXATerUDwHBCS+vTpU6hX6a97etI7I2kzAD0RYBMCmwjoC0bL+wFN3IIeZm+SnLVPah8/YLV2XnB8BBCoQyBoOq08H6QFvTYUdPezjixeOxW6X6CPmfXFsro06aer00kVAb1taUzmjBGH8cgEK0VApdT4vaW66PaiVUryiWdcAdU/7aCj/Tq3qZc0R4P/xwD1tbNuaKg06ucE9eGr/qs3wjX1g/8TWT3vVLHUi+NbNWeMXkOLEAPYUDHC71YgaA6IOuYL0NQ//jrfLQzNL826a4pbVsvoibO9tvQchE0IIJCPgP2ibrvT+UR+zzFhvLzn3I+e9h2Ol2W4w9qPO8PRr52FB9xhIVwo5tldQ7bb21s3wMXFhWaFaNfoLplxJKsbgOnfl23jWetCUDeyjtsIeWal/fucoCzLM7HECgGLwE56RwweLYUh/zDkY/55tKsY8gw6KLsZ+gVxERgBBAoSoDkIyiyagyAuAi8X4FuD5YalHGEnNzdKyY6geDLSD+Ii8J4F5swBoZ9ttH/73eDW+tmS6hr7a68NhX5ac6vPHvZc0En7GgL+r4PcM/Jk1G6V54fKbm6yjAACCGQiYL8bGDTbQrLU2St8e0qTRb6CE+nFxyYVKh5bDVX05qWKgeVVMz7pr6DILUyCcQIInUWlRc+WFp6O3esWcGel1LJbYHSz4u7uTt+76sZFFASNg759+6Y7J+675lGOHHoQ+4iM0ats7Vz2/kxolhEegfwFgn4TVV16t77NP3WDMVR97v4y9mCYduXV1VUF98D9d/75IKfNbhYQqEOALlCh+ch4udCMyzPajJf9+VLNAJA7w/6MTr+VJjiWuUapnSHb+fm5Xu7qHF8jtfYq6Gxy/9QtMnsj6+7IskfAfuNRT44quI3godh2k73aUTyZDGXbzOLsaQTadqHu5+b2do2HrWkK3ryzkI/z3NhrPQF7v8LeFVwvttse2W5Vzf2HbcE5e2UCXBeZZ6i9iqM5sFtR7DMv9gVFz/4GPt8aFJSt/aju5OZGP+EVrGGkX0EmkoQ0AnPmgFDMQj+UUnOoDwnSJCnlWTqT6FtO3TYtlsCEQSBnAfswLM8OcUrbICueIqfMGs6FAALlCtiHfHneDbTfz7U3IuXmZvqYu19zzejSx4qw3uHTt9aT00CoK0X3IJZ5icfRDLVuifUkQd/tn52deQKwCQEVJ7cBGpzrQS+CK5haT32+O68N0rMT7asj6EZQJmXSnhBGr7pMgrhooahYditg/OnUxsd+WeXsaR+C6UOjd+/e5ZwWY9zcRrO/y2Q3vr8LaxBAIGcBe13NID2ffGS8nE9eVBATxsuTmVhN7efeZ+PO8GS+JwhAExwFWfdnOpK6Qffly5fBg2tiiE7gwWAa9l5eXg5uYuUMgaCpJAdv2844KbsMCljKf7ujnuK1yywgUKvAHnpHDB7rKL3kYx35WFkq7P0KnkEHWfEAurIrheQsF6AOWW646hGCqrhVY5L/wYOsaA7yz9AiYmh/0YVvDYrI0LFI7uHmxljai17PSL/o7CPyiQX+d9759BOOemTo1pKTx/n8+XMmr/5PRtUeIHRChw8fPhwfH9uPT0gEchawD8OUCg3D9vxLBUE/DKj3yyv4pcSciy5xQwCBOgTszVBQlzUZjv9rIjca9pS6e7FsF1BebNhRUQfp27dv6ir4n9bobUsNweyJImRNAu6vUPrTFTo+9R+NrVUK6MeL2nTpro7nBoVqJ32+23zBqxeUVVXqbVc1qVrQA4+2yjo4ODg8PNRHsM0/tVl5jmWCGtMNG4U2d7ZdYAC7rT9nL0Vgb3NA6Bsh48BKVe7Yh0aZZO6vX7+UfWrR2uZsMGKTD/iNnTS1lapX6cwPIrMSgawE6AJllR3GyBirYh2N8bKRdM/Bdjte3nntx53hHK76nRfCWFmgV5ndAY7u1PkHrar0FMbdZTAmamp1C7G+F70GE7v2Sn+OdM4edDOzsy9/TgoE8epmCJfAJCkBahKotXfE4LGOUko+1pGPlaUiqF+x82fQDP0qK/wkJ7HA5FPLxPHhdB0BmoMOiOdPmgMPDptWErBfocZXYlaK59hhNU4f29RZb09pZ8f6/qz15kZ9OaUUMdKvMltJ1EoCM+eAUGyur6+DOmF6oKXPBvL8GGAerl5mnXwm6h5Zr3vaqyd3R5YRyFNA3wvpzQBjt1LBarr8Q3NEH1CpV218rq9vq/ZsFWpLeAQQ2K1AUFWZ24M0xcfejeTVogSFXG30hh9lqU+lsZV/ulljjyuBFadILKBRpzH39ctgnu/5E0c76HR3d3ftDXSNmptJB4KOQGC7gPv7lvZbOmpz9W/DetKewLGQjF7HZAbXM4AdZGElAh0B402eZi97lds5SyZ/qrHW/M6WyOhWoQJbQm4VRhNAKDvswzFPPNWH92ztbNLc0PyCbseEPxHITYAuUG45MhkfxsuTRAQIEtjteJnajzvDQVfKGoEphMtVNWdfZ4iqiacF6zmytmoXy1hVTy50g9p/NM+J2NQKdPKoXT+4wJPBQZZYK1We7W86KeN0icU6NcdBoAgBFfsNnwet8dycwWMRBW8ykuTjJBEBNhHgGbSdXX0w3qC2cxESgY5AlCebnWPyZ0QBmgM7Js2B3YqQsQT00qP9UHxrYLfKPGR9NzcyB58XPUb689zYa7cC/8xOudpCfWQStHtlMyCEJkc/MsOT0aACQ+D8BeyVgOY1yD85q8bw/PzcePz2EzhjeIIhgAACuxWwV625NUPGL7qVs/amdrfFIErCg969i3LGzkH0Jo1/Elbm8+6I7edP+7eFoePTfAz1lYUi3/x7//59PhGrLyadj3L1I371pdGTInuTmlu3wZOo9TbZe1kMYNfLBY6cs4BmOrZHT/Vt0feENWmCf7aylkJzOeVfharnv8lrUvYxYOvJAgIIpBegC5TefMkZGS8v0WPfjsDOx8s7r/24M9y5HDb5c+eFcKH5169fO3P2aQIIfXsweVi98aVXmCaDaQDlf3gxeQQCNAL22sZ+GxPb2QL2aif/Gx2zEdgRgTEBe301doSF66M/N2fwuDBHMtmdfMwkI4hGX8DeeaNfYe+D8QC6X9JYs3MB3hvMvwDQHNjziObAbkXIWAL2Updbh83+nom9Foqlmvlx6ru5kTn4vOgx0p/nxl67FZg/B4TI7Ndb46tqVO+M1mGtJ6lBb4vqZV9+zrSOrCcVroC9Q8xdOfss6Zv3ON0sZhkBBBDIWcDeDNnvg6RJr72qt6cxTcxrPYs9R9YT0C8Dew4eNPTwHIdNZQlo+GzsReuTy6AZi8tyILaxBNwfNdUxDw8PYx25iOPYm1TjdVdEqmdHkgHsbDp23IlAUO+x6K9l9CsHr169MvZFxVL0bBerll7L7+uuGgEOjgACFgG6QBalTMIwXs4kI6qJxs7Hyzuv/YL69iuVee4M77wQLilX/Tn7NK3D2dmZ8ZgfP360jFh1r0whjcck2KBAZ7KhwTDtSvttzHYXFkIF7Mi6JVLNi46hSoTfrUBlvSMGj3WUZPKxjnysNRX2fgXPoBn61XoVkK4EArm9+5ogycWdgubAnmU0B3YrQsYSsF+hudW39hG6PY2xVDM/jp1uvYTw6Mdvy0jf78NWBPoCi+aA0DudV1dX/YN61ui3PT1bC9oUmpCbm5uCUkdUETAK6Bckjo6OLIFzmxTNEufoYYzzq2nwoDfso5994QEVJb0vohy3j70XnpHdEUAAgUkBffBsbIZyGMy7yTE2i/qo2/6unnt8lkMF1Phu/gqX8tpTnpnPOzRP6wjf+QLBkyjLq7qe3UM3GT8EDT0s4dcW6LQ+e6tYGL2GFjAGsKFihN+VQND4InEzHTcjFHnjQ261MkXMSPX27VvVbxpqxYXyHE3n0uN2vpjyELEJgawE6AJllR2eyDBe9uCwaYbAzsfLEttz7ced4RmXzBq77LkQLvHUnH3u7mIMHXroRSbL+Ojz58/6mRz3XCwHCdi7LjwZDIKdHVivO+qXnIy727PPeMCFwfTqzuXlpX6G6suXLwsPxe4IDApU1juyX8KJ7+LysHWw+I2tJB/HZFifgwDPoINygaFfEBeBNxHI88dUmERmk8IQdFKagyAumoMgLgIvF+Bbg+WGxR2hspsbxflbIsxI36JEGARcgUVzQOhAeqhg7IQ1Z9VV+uPHDzcGJS7rOYrx5dcmdZopQz37ElNKnBGYFPBPT9XurhsQGc5r0EYvzYJ97pgMZ41R5PWFg6o+VeOh746k4eUsCCCwTwHj1JVB32glkDTGx5i6BBHewymMmbIqhefNkjyfMK2qwcElYC+W+poxpdje5g5IabvquTpPhXf4ehmj16ACxgA2iIvAexPofCXoT/7p6ak/QLZbNUlZp+0YjKo+UCllAgjFX5956Msl3aX86/338+fPwcQ2K5Vk797/30adi68yLYunrwAAIABJREFUPJhsQiA3AbpAueXIWHwYL4/JsH6eQKfPs8Px8s5rP3uVMq+AWfbizvDOC6GlkPTD6Jcb3NeWNMf0jGkaNEQyXgK6Bb35VNp9hFLW2F//sF8LpaQ923jaqY3XSLKU6vGxIn99ff3+/Xte3UnGvrcT5VDsY/WO7GnhYWvO5Zx8zDl3iJsEeAZtLwb2Ppi9C20/+8KQiryqI96gXsiY/+6WeRITp0KPGt3hf+Kzczq7AM2B3YrmwG5FyFgCxrfx7UOPWBHzH8cYH2Pq/Oeqb6tRb9WEx7q5sWoktzq4PYO4Y7NVHnHe3ASWzgGh9Oi5QtCAp/QGRkMpe79TPqq1NVNGbhlPfBCIJaDibawB7I10rLjldhzNIefpxrmxtU9q5e616rKq+vb43E5qKVhAIH8B9VvcSBprbHeXzJf1aoslUXptN59X0zQhmvE14qA+Z+Y5lX/0cmh8Pf0ESznPH5kYhgrYvy/1FJ7Qk1rC0xu0KOUfxl7A8k+LMYaMXo1QTTAGsEFcBN6VgL0/LxZ9hKMvakr00QQQllt56qYqmGqMEtPoiXPnQ9BOyHLn9egkhD8RqEkg1h0wukCllAr7cIbxcil5mlU87QUsq2gviczOaz/uDC8pPLH23XkhnMF4eXnZKbrfvn2bcRztIvyLiwvLvq9evbIEI0xH4O7uzvhYUENsPunv6K33p2ZR0U0by/F136Mz3LDstVIYPe92r30e1sR17mT0nh/OusUsLrL9aJ6hXFDW2Pv2njPao20PyfVrt1JI8jGIi8DpBXgGbTdn6Ge3WiMkvR2Laoa/0mRvBy0JJMx6AjQHdluaA7sVIWMJ8K1BLMmCjlPTzY2s2GN1Ke09HO7YpC8AsXI5fcw9Z6wgURHmgNBrrEETLuoFyqJ/+Uof4xmfz6no6KZzEI6ntLEJgWwFjF+oWl4czzaNsSJmnOUxq6fISnvnN0N40z1WeeA4uxWwPJNe6SfWM7xJvbwYGJuhHAbzTWKNnUM1GYV+LbY8Tzc5Qg6Nr+dtsyov3k0yuqCT6k0++8AzcXXBa0kFFaQ2qp0bWFq/zwGasduwT5y2tLQLDGBbChYQcAWCqojED6LceC5Ztk8AoWdyekVjybny3Nf/rPHFixd5RptYIZCbQKF3wOgC5VaQ+vFhvNw3Yc0SAcbLjd6eaz/uDC+5giLuu+dCGMqoOQU697j04On4+Dj0OG14vQNtGb3qtrA+m2/3YsEo8PnzZ2PITrYa9yLYbAFjtaPju7+YMvt0UXbsPO/ew6s7hY4ro2T3hgeppnfE4HHDUhTx1ORjREwOtZ6AsSMX9IBpvdhue2RjHyyHxsiFWu8Nano7rnMOy5YcSRxP/8z1iSPD6fwCNAd+H3crzYGrwXIaAeMV2rn3kiZug2fhW4NBFvvKHPqTyT4KsHRgsvo0iZG+vSS3IYvL5TbmnoUqE+VJ78JNEeaAUAz0VqixH9ZEV81n/3WKhSlJs7t+5y3o0Y7a3cRf46Rx4CwIuALn5+fun2PLxm7o2O4R19u/pot40uZQqi2Nr4nnw6WYd376w/IKSHQ6DohATQIpv+XuDNgsHeXiqItrhox3iIz3m4rLr5wjHNTPXyMhnivUcydojZhwzBwE7F1WT8lZIyEay9vjtkYEOGYsAeWjbnHEOlopxymu27Dt5cYAtpSCTTwTCwS9olfcLRQ19JrTwZJG9UA0UcKSr4wSZ1zQ6fxvU+3hE4sgLgIjMCZQ6B0wukBjGZrPensnmfFyPrlWVkz2OV7eee3HneEcLtKdF0J7FmjU9vbtWze8XtZaPjWDXk6wtJt6wlX0T/64bmmW9TKrZYityMjfeOsyTcz3cBb7b7Ru3ky02dGJyevXr9tNtS4UOq6sIDs6hS19ijytkv25OYPH9Bm3xhnJxzVUOWZ0AWNHLp9Xgu1XVnQrhn4dUno7HZDN/0yZI8bEGgeVxqMRbFUBmgM7L82B3YqQsQSKu0L51mB51tdxc8PikLIDE+XTJPt4xHODyCITGibn1+OLy2ULfpWJsiR8Xpg4c0Do3JeXl/ZXWnW5GlvQealab6/Ow1T/ifTVtLqn/jBsRaACAU100pkjYDBRuvA7k6EOBkuwctsfLjbeybX/HMTaYnovwX3xXc/SqvyBx7UZOT4CroBlNGIf27hH7i93jpOyo9yPzEprjM2QqjJVaCvFwX5YfW1raYbUsDKPmF01VsjNb/d4rlBLvRHLgeNkItC5U+aJlf1VJ89B7Jt4uGi3yirkYLNiGcdllYrlkTF2Gxi9ttQMYFsKFhBoBTTxQbs8uWC/YT55qAQBNFpRv8K9CzR2UgWreAIIpdqfy8YJXsf0WI/AfgQsI9nOnavZOJ3jeMbXllPQBbIobRiG8fKG+FWemvFym617rv24M9wWg20X9lwI7fIaZro9Hw1P9LKWffexkKoMjTd+379/v8OJZcfcJtfb3/rgyeAk5hoBjPW/nu3mUOw7T5l1c6bWqTndvC53XOmmosRl49WxXtI843pLqWgixuBxvQxKeWTyMaU255otwDPoIDqGfi6XpV1zx4DuvqHLneN4WtvQI9cU3pIjKdOrDxGNo/WUseJcYwI0B2Myg+tpDgZZWLmegPEK5VuD9bIg/ZHruLlhcbN0YDpdQcthB8N0jjOvS8lIf9DWv7K4XPYnp9laZaIsCZ8XJtocEDr93d2d/fXHEqeH1xTglm/2mpzQJBcfP36clyvshUBxAirtlm/PNu9FCbbzWDQ9tZ7CWibBUW2jSjV99Ppn7PwQvSXy/YOwBgEEXAFLhWkf27hH7i93ui6WU/cPkv+agpohy9e2yia6kZuUus1f4fJc+Ewtt0mR2PaknTtl20bGPTsPF12Nspb73QDdmcnh1dXEjAV1GzYfvSprGMAmLp+cLn8BXZj2NloVr54i55+oJoaaufX09NSSOv3IpObXq/gzg8lp3StOeynFlXiWItDvf/Zj7hkI9wN71sS9A0YXyEOdwyZLa7VJPBkvb8Ie5aT9+mqf4+U9137cGY5yKS0/yJ4LoVFP7yx1pu0zvi5vOb5+B8LyDEuH0m/naNxkOebmYba9+amxs/ENGb1rp8zdnGuHEXjz5o3xRcfOazObWHWu0J28utPvp/Xx8xxX9uNZ1po6ekcMHssqdWOxJR/HZFifmwDPoO05wtDPtaK342rksGzJkZRtk3FQmQMdcWgEaA7sJYHmwG5FyFgCBV2hnbtAgwJqs5SiwU2sbATquLlhyU1LByarG2gpe1MWwDZMzo/7i8vlVtWzUGWiPOlduCnmHBCKioq7ZRKOJtKaHj6HX2M2CuotWPs4SlPvf/nyxXhkgiFQh8DV1dVkQlRFbH7VWzrEkwlZGEBxsFSVqiQXnmj57sovvejmHmcnD5LdJLOMQHQBfVczeczOK1yT4ccCdH68VO9vjYUsfb3lLTf92M62L6Xp7J1KdZDd0qQO7sjK5QLb9hM6n6y0ySnr56PbaLOwUMDSXWxOkfh2mKW+XZh2dl9JYLBQ6Y3tlU6X82EtTS2j1zYHGcC2FCwgIIHOCMtvUlAvTg+GjS3Chw8fdJ/cn/DSt/pz2fL8qXQB4o9ALIGi74DRBYpVDNY4zuDQZvBEjJcHWVjZFxgsVMbeUf9oRa/Zc+3HneFMiu6eC+FkFvTfWRKXXpef3NEeQGNDy0hWzzJKqSS3vZttnzXA/jaaPTcJaRQw4ut28bZTivSfMu/k1Z2ix5XGQphtsAp6R4P9/EFwBo+DLJmsJB8zyQiiYRHgGbRFqQnD0K+1orfTUmSyYMmRlFE1DlhSRolzTQrQHEwStQFoDloKFpIJWO4W8q1BsuxIcKIKbm5YlCwdmKw+TWKkb8nWTpjicrkT/8E/q0zUYEqjrIw8B4R+2UyPPewxe/XqlT3whiH1FbT9EaZeA7X0DDZMDqdGYA0B/Ty1fgZw8sjbzmtwd3dn+fh2MhULA6iqtNQSenli87fqO+8l6EX/gn7BcmE2sTsC6wkYvxiJMluBO2Aznne9hK96ZE1vYXnTZdvb4p1KdRBEqVCTOriJlQkE1E/YcL6qsZdLLO9cJsDhFIkFDg8PjWccmz3EuHtQMHWnxwpq0HHcwO78svZbe+4RWDYKDPYEVH522O4wejWWmSYYA9ggLgJXLxB067uIXpw+YNAnQ3qGbck73c66vLy0hCw6jDuO7ifE+AOh/R1Zg8AOBQb7n32HPO+A0QXq51Q+axgv55MX1cRksL7a53h5z7Ufd4YzuaL3XAj9WaAbs513llR3rfE7bxr3WW7SanRcxPBwwze2Ndw2vpqidzAqnsTfX7Bz2Cp8ZYElJpbnvJbjzAvTOft+Xt0Z7Kf1DfMcV/bjWdaaCnpHDB7LKnJjsSUfx2RYn6EAz6DtmcLQr7Wit9NSZLJgGZ25rzmtGm2NK1O+ErZqWnZ1cJoDe3bTHNitCBlLgG8NYkmWcpwKbm5YqIvrUjLSt2RrJ0xxudyJ/+CfVSZqMKVRVkaeA0JxUqP47ds3Y+Q0Mnnz5o0x8IbB7HNVqPzph8LUH90wtpwaga0ENGHB5AsB286O33kxwgMV/du2zrk0wrc8SLZ8z9w5csQ/O1NmKHOLeJMjogCHQmAlAeOHQP6fHjXGzT1I9V+qfPnyZTKNej8myisgRn83mGYWmJyBQj1JpcLdi+X0Ap2XqFJGYOyTQmOlkTKqnCuBgPHWRoKYuKeYrMfcwMZlt+Ntv7VnPDjBXIGx0ZAqHw1Ptmof3RimXGb0GqTNADaIi8B1C4x12AZTnX8vTvd5NKO25eWh5qZ3EXfyB/MiaKUfxDIHedDpCIxAxQLGatC9eTVbwz3I5N0h41noAhmh0gdjvJzevPozMl52s3jPtR93ht2SsOHyngvhGLue2vffWVrpF8yML98rqrpkFLGxOOezfqs3LoznVZ+ZdzA2Ly3KAssgQjeFtvoRl/5T5g3brMT5Vfq4MjFX9NNtWNLGbsMai0RDweAxepHY5IDk4ybsnHS2AM+g7XQM/RorY9Pm3gC3I3dCugexdIA7u+/nz0kc/5PEiFArDfwjxpBDjQnQHIzJ9NfTHPRNWLO2AN8arC2c2/FLv7lh8SyuS8lI35KtnTDF5XIn/oN/VpmowZRGWRl/DghFS10xd6Doj6im1Xn37p0/zLZbNauFcbSmakgJz3ACCPejmm0xOXv1AmPPYNyEG592u7tEWdZ76lldC5YHyYrwVq/X6xuwzktv3E6KUg4XHiSrMrwwLXveXV0Fy9DFUqP6GfU6iFtm9vCliuXniTqVm98w4tb3799PHs0+k9rkoTwB3FLhCbbbTRvO+qkC3GdXdWGZYry/o38NxcDvk8NWY2PRRDXNe4dqVnSBNGc03nmxSLoT5E/OKDd5QMq2h8iTa+p1qJ+QpiB5Yph4k6Wvxei1zRQGsA0FlUxbJPa5oN9asZcB9eIyvEvcZpzSok6m8UmnKkN1A9bolLbxyWrB/2hj8sWvrNJCZBII2KuFBJHJ7RTGQY2lV+ZP2np3wOgC+eW32mosWk300gxzGC9vVRhinZfxckdyt7XfTu4Md7I7zz93WwgHs0PDt/4EELqPut5bBMaX7xVbPXHLf2JZXdrp56pQGX54eBjMUHel8nHwwZAbhuU0AsaM0B2STcp85+m2opHzTae4WWbs/Oc8rowLkvhopfeOjOWnUWXwmLh02U9HPtqtCJmJgKVV4hl0k1kM/eRgrOUs5cp/Cax3F91/3hK3Tr5km+bBkO4GtO9oafDouYHZIqeJWHs6LaQ/o3v2zJctly3NQZOJNAeZF+Yqo8e3BlVm61iiSr+5MZYud31xXUpjhJs0csemcTCiWXogbuHpL6ccOFSZqD5prDWrzAGhyOmVUP+7km4C9FOiHz9+dNfks6ynm5Ync4pwthNAGDHTD8PcT308kcw2Yp4473mTrv3JmQJ0TaW/5NXwt3dDjBmU4Nmt2tfJ79wU7TS9lg6L7iy4V59ecF9jvh73FJ0ItH9awrSBoyxYaqf0sbInLX3cLGL2+KcPmV5MaXz9+vVkSpd3wTv1nuWkk7FaGGBt7ePj48l3dASrWTwXJiR0d51xMkMVc8U/9MgrhV87p/rRzqom6bxK1Y/tGmvGPinc6l6/0phtMcg2YtELhuUBXnPSyaovStzcuWyurq4mj2mcS9HNUMscSZPnnQzgnnEycJQAmVRxul/mKVTKL9V+aok0WNNb0bqRpwFRgjFRFOF5B2H0GurGANYotttKxuhTdLCgBtdT5W6LoBpeXwrp7SXLTW/dttJEdekHUNsS+WUmX/zaNvI7P3v6GtgInj5imfQ/5WO5GTV5w2TSedU7YHSBJv03CWBvZ4Oa79lpYbw8my6T+orxcj8Hd1v7cWe4Xxi2WrPbQtgB13sCg2OQtcuq5eV7RVUdXXuj3Elayj/FlfI+px73GKdcVDlXG5SSwn+u9CMXf3zarQkiZnnErPgoJukf23WmFNG9mg1v1CTIizbf24UKxpVtWkpcWLvFGTSJ+Nzc3k4xeBzMi0xWko+hGbFJdR0ayYrD8ww6KHMZ+omL3k5QmUkQ2NLu6Hnr2jFxu2H6LmPyWwPFJ5N7rR2Z9K1SJg40B52S4P+T5iD9leLPkcRb01+2lhtBKpbp78Dk861BZWXSbVWTFe+INzcscS6uS2npcTUJ545NWwCKy+U25p6FKhPlSe+iTX/X/KdpICxDjiYBGp+sGZc5x7aUpCby+jpaPY8550iyj6WIqAJNEpf/nsT4S9fpC4bxiV3OOf5f5Y2WLIaqH5LF7ufPn5aroBMmTQwVN0s9mSYybY50JvJQDFcq8JbfTkxfCUi7UxgG/2y5Ui4MxqSzMtv6XB+LprRqzmX5lFQDg/QRS1PM3EtMFGsnMx9ty2AvZb1qye6UdV2n0hj8s/qaZDDV7soPHz6sfcl0jj849FAT3AkW6083sWPL2RaDlNdLA27p3Ioxen/JUnu02RerbIwdx61aBaJgk9W+pekXWpsELSzPXPdoY8vZlm2L2FgGGde7+TjmM3u9qiz3n0qIuiLSVv2mMqPMVQIVARXs6BeLMfmDwSwXeMpuQ86jVwHufAArAcsFsudKZvAqq2nlZNvnlhDVeLmlXdWvpdJrU6EKPKsaO42nvx5WS5cmGpylL2C5ADe57tpLxrOw56bBOKjp53jQmrXvgNEFCsqONIGNRau5MNeOkjvOYrwcqm18WMx4ORQ2Svhaaz9Pk91sqv7OcJTikeYgtRZCu55K41iJTVAx2lvbpvmzpytKyMFHKmNcWp+sT65xtEaOnpi0m9QIRqEwHsQypEpQrvqxtUQs2VhPN7HbDPIsLH+Q0XcYW9O/TbFeyckqL1wQY3Xk7jJjee1x5YwoJdvFU9qbTUX3jozlp0np2ualDB7XdphxfPIxFM2t08au8ZTNWWj86whveRyjsp0ssf1OxVjZcNeniSFDP2Mtt7C0uDWDOn4Lj1b97u6FMLi89ujJHZs0+WUZBStM4qwZxOmsTDYeb9Oezz1nRYnmoM2XyYWdNwduLd25iNo/C+2/WaqvTe4uqky6Y7TWubOQpjvUXCCWLkGyYlBcmexkXP/Pom9uTFahCmApP2KxHMoTxi0YC7uUxgg3WemJUpRNbm3Q1EiTd0otvUE9LHCL4vLr14i20CRiLltiUmWiLAmfEWbpBTx5SvXGJot+W6bT16qe+GvI0UbMv6CQOb8Oa7x3s7D+9UiObVKV54dttqbv0hmzXrBjSWO9BCYZ9eQ7zYVjf8reKZCWVjlKXlsaLXElK3JuD6Yx2fYpcvpKoC/QKRvNn8lypC1mpdfny7utLYV9YTDvOiuTXeydaLv9406U2j+XxK1TYBL0stpoexaWpKgD6P9T5c0TDW1KVq9amqEEudNydQrGmFK2PcNYNclYwt31aqBbt7UXxjoDK10ypReD9H2DyZ5tU3IEG72oWBqL5uyr1iSdqqzpxuuM7iXTX5bbJEjnwdvC6670sh2rivOz22/R9PM04ho1xCreKkUqA02J8kd71a2T1zijV9d/rM1yi0eyjpYi1h++rTeApZJxS8IOl40FoL0WNq/c3DxS5Ccb7jbmWtBVrIvLPcJ+lvu1iitj6d7sxypxSt2MGFteaQDlSamxZqh+iO0h0ibLoGZJ3nVyYaWR0Z67QP783XCrpWg11cVKpaJJO+PlhWVAl/9Yre6uZ7y80Hn27lXWfm7RGlteeIcqCHwMeUnjGBSBzAOP+bh5V+VdCLUv/pYuTcU4edOszYj0Jdby+riip+LRRjINmj/j2sikF2tP7VlYtdc0Vtt44tNuSsmlJ1DteT0LaW6bdLqais+qD8g86W03pcwLt8xYrqwlcUszrnRTlNVym7+ehaJ7R5by06R91Wqwc0XrTxUDndHDrk2Wu5FxH7ZmVTjdyJCPrsbkstsFGitjq7YpkzHcSYDJ7rRyqqkN1gbpVEFjpaK/fknzGpSo3Q79WiVLLbckO3be22md7QuTQ85VZ1vo5Ffz/sNklHQJJ34a1Ylnvw5p1iSOlXJZF8tYZNz1ae4SKD40B/ZLb8/NQcX9N0sbt2ql6i+BqgrcmqG/rKxRdec/SJStlg7bqoPWTiqKK5P9vOuvKfrmRieDBv+0XG5ZdSktEW7ycdXC37n6mjFatndsLGhZ5fJgWe2srDJRnTRG+XP1OSAUS10Ak53XtnrdsP1uQRVhSwFKUJW0UVqy4H9vtZXXQlNVLTlX0L7GJ2fKi6DDLg9s6a+IK80jveXJ2fAIkxd+goG9SrXO4pZzlajJiDXhU5a9zvMYN8LtcpohRL/GWK/DpNxpU+dZSJkRzfUy2WNrYpu+EujnzphbnvV5+qdHxpuM6SPWlDRLhi6pJzu3fde+B5Gh9uStGfGufbH0m6H+ZbteNTvYB7AUvCaSa+N0omfsGca6YPsZ0V+jljcZwmDnZEkN0OHt/Fl6MUjfN9hwgGB5ttGW3vVKrMzbs7S3hyxx65S9/p+da78fIGhN6WU7VhXnR7MrtZmeYEE1nhrEtbsrHpnBethN+Hp1churfrdBl95kxJpIJq4Y9zmAVU7ZL5/1KuS2wLgLnbrULbrucppKxo1YZctG58Y8QaVh5FW5NdYkbWlJPEIxJiRZMP9NoZ3jJMuF/okyvOfQRJKmoZ9Z/TUWpSXVZrI7YLvtAvXzNJM1ljFp27qt1z1jvLywPBi7WGm6spb6qi1UyRY2Hy/XV/tZ8q7iO8MLr9lNdq+vEE4yTj7eUjFOUzEaa+nmslJOTSYtYoBOJ3Ds0u58+NHe3I4YE/dQ9li5eyVYNg6pdAMhQWTcUxgjlqbAtxEzlvy1y7x6sG5XU4VczVMbyegLeeZFm0xLP62IcWWboqwWxqpQd33RvSMGj1mVt9mRIR/tdGpB3Ot3bHlJtWmPDCEnH9AkyAgVCZ3FLQl5PoPe4dDPvUDo7bgaOSxbusdp7jlrmNmAGMebinkyQEu5bSqf9awGE2sc06UcadIcDObU4Mp9Ngd199/cTsjY8qp3PAZLmrty8masulJr12M6fqfD1rdK+bJKiWWyL9ZfU/TNDbfQji1bmuYlA5BOb2R5r4OR/lhWetYXl8uetLSbqkxUm7qICynmgGii63970q1edX9h7TbSI6hqSDW7Gx/PssqZ51CZbOrUs57krP28swNid17eNnRO7fnT3oqkf/zpiXa2myZHrate7yo5nd5w02+zXxRrP7V1M05lb/KiUAAFc/eKu9wfw6xazjuvXHhqp5SVgEg7xWYsYipIcf0nj2YvutnW54nbd2PfQ1fWJP5KATrvbQwWtnmdDV017tESFNc8tSfrGeX+ejVMvxlyM6VZVsW7UukaOyw1SSPTz4vBNbpIxyQjrh978LBe4aygGKyH08/ZzQcIYyWkX2hX6rm5XfrOKSa7r5N9EvcIy5+uVVC203SW3DztF6Rt16grrsYxjUPnep9kYfTqiu1wAKvkU8m4ZWBvy5ZXDdz6c3mjtlBYF6m9C9HGXLtsUgMvTGzc3f3NwbwRetwY7vNoed5zUF7QNBgLZDV3wPbZBTLm8ibB7I1dZzAbK7Zuq9E5hTvabZtad4HxcpMLk1AtWppeipun7akzWdhwvFxZ7WfM0FrvDMeqABMfp7JC6NFT62CsGBUsQcVojEx7WU22bp60h24ydsV12E5fdL1hnTFK60XAY9h/D6TNtc5CgnLlxjPbsZ4xYuvlpjKiU3SVU6s+GjMmWdWCm4Mpl/sgndKrP+fliGDdQ+laTpmuHM7lJt+zXHTviMFjDiVteRzIR6OhumSea9ndlPLNWGPkqww2eatBFex6fTA1c51XYZuhhLHvqgKTspzsZ+g3WNTp7QyybLhy8jJZ6bVPt9LQ9dsKTManqeFT9maNUVLEUt4ukJj9bsZ61W+bce2Cm7Nuc9wu0xy0VjtsDiruv2mc3hZy/8K8EX1bbBYuTGaBKpb1bsv0O2x9q5UanTG3SZA2hin7imOxbda3UfIvFH1zwy/QbC2uS8lI35KtnTDF5XIn/oN/VpmowZQuWZluDgjF0t6Eq43cpBW3P/fSsGq9VnxJjnb2DXpBedWuSSdi9ppabbCGPZ3d1/vTUnG03YLEfan1Ur3qkScH+bqa1hhF90eAbQmfjFKbxVpIWRepVlEk3bMPLq8UpT6LLof1yoYxsY1AykrA3hAobinHLXXU5ypm6xWqzpFVxgavoMGVeqehs3uaP1VTDcbHXeneybXHqtOcrd1pyVnbcu2scS3rmJNVeuK72yo/Fo22+LXtpr3gzQ4Z1DOMUpO0yZxc0NW0RkeltRprd9YrHnUUg5R9g06N6i8zKw0Q7HHQ1dSWruULKvzuqVUtdC6Hybu9/V3cWHXKv5pFd2voch1lO0oVN0mnfJxspPxFPcFWdc865W0yXcsD9MdEnZQyenWRjWO6OgawSjiVjJv7e1ss+5bOAAAgAElEQVSebO86dYX+3GSMqWpTV5w6AzMqeXWu1h42llJs/HoobZKP2d5zoGmwl4dq7oApyXvrAtlzeauQ7qC13yK7axgvuxqeZTWFydq79LcEJwsq4+UxoppqP0/572xSDbPqrYnOnbH27OvdGR7L3yLW11QI++DqLAVViU1pidu09WM1I0qKmG6vrXrhtPGcvI/XKCl8v26Pfhtfp9Cwur2KxxbUyGoQ0SYh2YIun7Eo9denuUHdpD0oYunvtOiMfZ/+mjUipjqhf3di1cKTeV40BaamcWWyy994on7BHltTdO+IwaOxPGQejHyczCBjt7m5zNXcqHadPCYBlgtM9l15Bt0iG8twNQ+g24Rrgd6Oq5HDsgZ6Y52ithaNPv7tVBduLd3Z5InbGoOUfo7wjKxvMrlmMhNpDlrDXTUHxsS2NY9bM7RieS6oklSp9tRXnU2r3vqYJLJUa2vEUMfs3wXqyCR+ZFBomeygef4s+ubGZEkusUvJSH8yWzsBSszlThL6f1aZqH4yF65JOgeE4qr2wPLoq6lw1dNdmDz77orYVhWHPZJBIZUi4xMpt3lTB0JdhOiDUjfm6qbYy0AbN/X/Vrpr08ZNxw/qZTZxU1rW6My1sapjYewVljZ/o99Q7p9Rp9BF0XhOjqLbiDULKhg6YJohk64+ywWiJES8TnXV9wcP6/VuFfPBM3bYO38qPmtXAsri0LKhSKqmbYvWShdsffX52g2Nyli/EuiUqP6fW9XnlsY69C2uzjFX7VAVoa2LaLKJD0X2X++dLOiXt+gNnz8+2kpN0iHqZ4pnjcrPSlX9WFHR+k6Eo/xZXzFYu2+QzwBBlW2/tzZWaGOVn879Zbc77RbIyYiphXXDt8udWzZL6uH6yvbanSXlgvwn826sjKVcH6s8twVvcmGyGym3uGPD/hndyy10hJJy9CpM1U7VD2CVTCqZyQunygDKd/UEVAvNqy3X60C62oqk2mtVI6orJoc8Y7X3VmNhNyFZLY9BNeuziuoeIpPtPQeahhnFTzWq//rS1tBBQeeYq94Bc5O8ky6Qm+Sclxkv+3OH+srvM7iV8fIgi1ZWU/tNtkdugPU69p1WrD2p1o9lAeurKYRNVjajTnVg5o06mzKjAZ1YopcNxc1yw6ctt/0FpUtj6jXi1iZWp+ift7+mCd+5F61goT3P9rz9BXFZhuR620Eh+7uvukZZ0L/32FfqrFFU134Jal7E0t/BUDHu4Az+qYhFzNzBLFNMVioqpeRFk/yx1tPNl9Cru3PMZOPKlTJ03mFdwMnlcntHKu32NjdWl6ygh63zCk/6vchHj7lwZryQqateDdnaPTdPtPezabCJd2td1VE8g27KgwqzZTyiVlshYxWhwctnvTeox6Ld6Zm4JaRdprczprfGehWMVn5wIWLvsV/ydXY3UcZRcBNP9dm0e8RxihsTHdZSVjtiquUUpYiXrRulZlldL0vt0YlYY7VqxNyo0hy4Gv7l/kXRybvmz6KbA6VR14V9nNIK5N9/W5i0laovf5HTVp138i5faEPsP+lkdRq9i+iPz8KM0+7+46+6tb1ALAvl3tywGE6WKxGFluTOMSN2gZQilRx7TaiYWBAmw5R+x6aTI4PFPqtcnswRBagyUZaE28M8U9DBzF515ZcvX96/f285ha5kdXbfvXtnCTw7zOXl5adPnyy7q67XDa+TkxNL4FXD/Pnz5/r6WpVdc5anp6dmQWse//OvXTMvGkqp/sn/8PBQR3CrVK35+PHj2GF//PjhPgZro9FE7OHhYWxH4/omYvpvE96NmLqzZ2dnY8f5+vWr+2S3jVjDpf+O7Whc30SsEXNjJS61cMfHx8bj1Brs7u7u7du3LftgMnWxe4rW4C79lSqBOlEnQ5U7aqTbXHjz5s3t7W1/X+MaHa3J6Da8yvzz58/bP5cvWColxWF59SguNe39C1OFVpfM7IQo/m3tpIM0+a41WmiuuNlH1o7Ntab/NgdxLzd/JfDr1y/lexuxtjQ2tZMi1q6ZET1Fo4lYU2fqCG3EtEbInhKy2/pcRKenp/qviFquBt+flQrjlrE245oypqq+XTMjK7VLk5VNlJoMbZZ10nkHnNxLjdf9/b0/mL2G7PSyFHmZtBWg/yyDW6vRVn9SfafBNDYrZaUAaiM8YSY3yV+9Sn8hbG7AeaqFybP0A1CThNYkz5496zM2a1QJaBjZH63YL8OxI7vr1Sqpx9JvghVGZ59X4ey2GDT1tv7bCDeVdrPsb1DKGiAof9Vudnq5bqFyl5fXM+qWf/782T2mWpPBgbAYVZjdkP1lPRpXBevu3m+tlLSxinG3ZVuFeXZnqZ8L/TUaC6io+Nus/l7p1+jqTnwfhtFraC6r2Zq8q6bynO0AlkomtB8VWkJyC9/cHGhuEnbqwGZQ2fw3SrRV8hveZmi5/JiKmw6iaBu7BP4z6maFep5LRov+45e4VY2jGt+xmKtLowBjW1k/TyDPew40DSs1DZnfAQstw6V3gULTm3N4xstND0F51PZttEa9Bf1r18zLweaWS9Ol0RG00B5HFYXniZ5azFUfFismjJeVF+nHyzppBbVflXeG22tzDwuFFkLVmXoc0NTYy+vnTkarNtDgbvlbVYqkGg49slQMO6eY/adq7KY1acfFTWuiP/0P0CfPaHzlo30jTnf8Xr165R42Si1qKZA66eznPm6EB5cVgbYnoABN0681Wvi/rsCyrNQoWDklqObUbk/A//BF4d2ItR2SJmJlPc3XfSSVHIvk8seIKqW6y9p/dKiXnTzvwg0WDHdlNXnRJKqycaWbUxsu76d3tOfB44YFLPqp95yPbpUu2Ljtvg7Y9Nza1r9t+rWmzUfPrYA2DAtjAjyDHpMZXK8CX/QD6MFEWVbS27EopQwz+capxrZ6A2phlPr1Q398YRwF92PSjOxUq6s+b+t23Vwde0uWZ2QuVOM5OQTus3vW9LO7H7hfAPphJtfoLj0f1EwqtQHEpcu5PyTP+YMaRX7D/puqPvduSXvz5//uRv3nX2s7b8GStIV3F8ciNlnzK27lfmtQ8ZhiPzc3xoquu764LuWeR/puxgUtF5fLltRVmShLwq1h7NNFxA2pRzvqEBtj2Tx7ixuB5mhBU2fpsdwacZh3TM0yZdSLHky9Fk+cNeqIfkbjAf2TCdnLm/F09mB6z8kjtp9Nlqt+ycWuR8UqA/186ReMwWD9He1r1phtTslpn6Z7YqIw86bG1F66szN45OV1nWqJwSOvvVJjOc8F5b5xuHZMOsf3lxDq8w6X/uxftp2c7e+SYI0qsU40Iv45dj266fKX8CYyCuPuomW9FLIwnp0DpvlzJW3VA5MVlAKohgxFU4S112S9Pe/glshQk/RLpr8m6Ydv1iiPmuLXmeKx2bqko9LmozKrf6m28VFfug0ZukAxaBnbBX8xKG6AoMJp78fOLq792kzXhbqmngLpKdJtXmhBx5H5YJPnHzFRtl3GZtlftj2Z1dmkQjWYI/0zbr5mSfXYSbXlT8lMVhGzrzJFoLLRa5OiyY6QSpHCqJJpmlpLRrRhtNdYWV0+gKWS6V/gsSqZNgfzWdgwu/vOW61prsR8MiWrmKi28eSLZVSeVXKKiIwHfL1Nky3RhnWF+syejMv24Ysnzp1NYw26m92Wa60/Bll+B6wTVcufRd/DtySwoDC6rhkvu9dRguXq6ysVKkuVlYB68hSJx8uqGUqv/cZIVaqbTkKJd4YLqrGjRLXEQmi5bTJWOC3rlw/kVf4tJ4oYRr3uJeXB2PS7p1DJ0ZXeSYKOMy8mqiss2aowq/ZUO8lJ9ufkHblkMXFP1FTjbqbHWlZ63RONLauAqV2eEQ09IhnseKj8qNwuTMVYbFddPwPBnsxBq05yChpX2hO+XsiOXvtnlb0jFU5jCyIHXYP+J5hjmZLhw9axqBa6frf52O/JtBdssoVVa/hCC2RQtAXIM2i7WIlDP3vqPCHp7XhwNtk02XlQls0bVyo5g43a4IBrMhpBbYGONobJM7K+pIdrjNG/nubA79PZWnRzUHH/zdJa9a+muGtm172dMtb/s+JvDSouk2Olq8qbG/1C219juUizuoE22Ckay1bu2DQ5Xlwu9wtqf02Vieonc96a/5m3W6y91Drq2hu7LDvrFVJ3SKOcWrWDnrvYGzDddlmvizAvRQyxOsVDf/qHWJP3zvoHjLVm3vOAeQUj/70sfeLmYtd1akmOgqlmGMvfwUoj7q0QlZP16gf7e71KlBLrj4m2Kown+aoVo7yCYK9dY11lzXH83VCVvbinsx9tMl/sh4obUjnlucrsxS9urHQ0f32uOEc/o+WAxkrJQ+rfNFaPuXFTlukqHoyJ1vf7VIO3g/3R6G91I5BseTCN/bjNW2N8TUc5srxedcVUR62XLtUz7rlSLhdak4wRuTW2lvuXlXbUStWQbkhLUVTuqyXyXOmSXNgKUwz62epvUDzZ0T9U3DVLBgiqmuyRUXE1nkvlR9WjymHn4DqCpe6y3HbpHLn9czKGlO3Wql3wl21LpaQwylkVpyV518YnzUKUjo0Rpwmmwtm/KDqJ1TUiRstl0pqPVT46Tj96nuFbJybGP0Pbr36UPGvsIwilS+n1R0ZbFcYjsLzpbNJCJdMvPFEqGU9R2XCTvZT2WUpfo/pKFenyLwc2zL4Ep9aozZPRKj8J4rC3U3jA19s02XDTNPTxIzYNY30h96Rq5ce6WFqvCs0NrOX0HUX3UrU3Lll1gdwkVLOs4tEpG54/VZAmR6ONjOoExst9SV2nnpJjvy76R164Jkp9xXjZk7ntJnsu51b7jZUxXext6rTcb260o1Yq4W7IdhfPgkqUKhxPCxhreOuJQ5WbyiqEgyVqrDTOWL+89lNBnXHeJbuEXkqdYqwkW87e2UvJHLwdqqMZH9AEtREqpZ0IRP/TgrBGmMke+BonnTymcie6cHtA3VEZLDyDsVLIyfZCsVXr4CnJajiipGgwhmuvjBLzFr+/4GlV26SVNa7spzHlmhats+BW1JX1jnY4eExZopKda4f5qJqtc52m/3PtGj5Z+dn2RDyDDvIva+gXlDRPYHo7HpxNNmkENFnl2seVTRI0xBgcDqiBG0zjYODJWI0F0NEGz6KV6viN7bX2+rrvOffBaQ76Jp41hTYHFfff7DdJ1qs63EGrp/DM3mSp/JU6tdqquv2R0VaFMdbkq35rUHGZHCtpbtZoefBGfa2PfkrsUu5wpD+7jmp2LDGXJ5NcZaImU20JsPEcEE0U1YUdrEnHamG1asbHbx2CySco/TOq6OT5aqyan35s06wpdIhlqQVWAlQJ7xTFnf+pK9HYJ9bwQCEFqMuwuYOs/6rw60+t1CbP+EE53uzS1zZ2oO3lwe0a9k+3cI1S4X8BvRNPXaFiUfKVTO2o/2rZUsdGHDBsNTxQEjzaKjMdq2R/+ksI9Xk/I1RuPVmpTf1dEqwZq1L8UQ3aaqwblVhd1Lq0m2t8rCacZDTGLYFt/xRra+u6k0//vGNr+vWq1tjrOp1r7f4kNUk/7/yXQD+81gwOMTwXpq5EXYa646AdlQUqt03R1X/1pzJd65s7d5MNcZRWmGLQz1Z/MVBF2t8lzZqFAwSVMZWZoKgqsZ2y2pRSxUSHGqvQtMnYWCjYWHvkj6eFgrLdN/SX7clcU+20YfnvJ8e+JqhMTjpYAuhy8zQEbsx1CSikivSeR68iDa2gchjAUsm4JblZXljJWC6urcIoaf301r1GtdPkVwdbZUeG5/X3ZwbHCxmmoqwobXIBqrXyK9E09PMlbtNg7F8pGinvgPlLhX9riV0gf4rK3RqaFypmjJf7l7xljXrynnJifx3Tcq6gMAvrK8bLnmztbwq94nIYACoVgyVqsKfnabByuzPcz52drCmoEE4+IxgsmfaVC2s/FRhh2k8XJaR63UsKqnGAP3gKTzulw2qr6gRFTyaNjJa1Ruvt91R1G7PZfTACEVdGyYsZB1EN6U/FjGMu3yWBuW7/hl7OzaBGRUulQv9VKfLffJCDWkzLoxN/FrRbl8POOEKCvPA0050IN1nQ+I/hK2tasR0udMSaP6vvHamUqlQMpn1sZdGDx1oL9t7yUQ3EWPlMtj5BDV9rce2kS5LGtkyNl0Lu/Bl06MWeyf2HTqaH/mksIbr86e2E2s4Lr96RsR5Wn0HjR1222qX/9oje3VInZPBQWul5xVRd1oi1vacDzDOyvrOHa15xaveiOWgpLAslNgeDF3u/jK26Rm4W3tAwY+PrVdPSOfjCu4uWJOsUQdWvWNQKaBf3LpC9GGhHT0NgifBkGHtkOtoR/1ypTA7GsPqbG5M5XmKXMrS2V9bv/I5NiblcZdGdTNTyAFnMAdEkQ6Oa0Ccl7TDJ035rk8ZRKtOh/QyFH6zxl6NHOYLSNdhKJVipht+TBM/j0rXj5h9iqbSsHYGx40d8OOeRL26T2mZ7YzNmO7h+8uIN6osPnqKz0lMFxcqX9biUFl0dcZOw1fBA4yUPuK7ETsYl+9PPS33ezwh/fa5c7u+SYM1KY85OodXoPUqD5b8cOif1/5nAtn+KNNq6+gTVP3vENSrM/hrAj2/fSk3SzzV/TdIPr8HIGLguzNBxSv/4Y2sitsIUgz6yvxhEqW/7J7WsiTJAUFWpwddK/S71qGfcUA6qVHUKYw1J2e4XKn/ZHqvNtD5WT6MfpWRrPNW1J+ELN603HKty9Crt9cRU0iI2nU3BoJLpX7+zK5mF11qC3Ve6E9U33HCN+ga6TJRS9TfSDKwSZFyyU/gzDs81MsJvvtLWyaykaejLR28aYvVLI94BW17Cy+oCLU9vzkdQXjBe7l/IcdcU+rDYU25j1UtxnYOOtsl4WaTF1X59VQ+dCkYRd4Y9ZXsPm4oohOsVpKZIL++tibF/day6xnhzeKwMK8mW6I3trrOv9IBA43Fhjp03+noLwhphlEx/WtY46eQxk8nrlst6F/WkrV++v3XSbY0AafIiVv8tq3FlPwcTrOmXgf30jlRWdzJ4TFCQNjzFfvJxpRcD+pWAZ02aGn7D4pT41PJU0+8Bn72pymfQ63HJOfoD6Chlid5OFMa4B1npmlUhVKfUX8caR8HGesNzG4FnZH1DD1eUArZe/UZz0M9N/5rozUHF/TeVLj9mgq0L7y7ar1+dKOi12BlpVz2TJjkVl8k++35ubvgLc6FdSjWO3LHx56y7tdBcdpPQX64yUf1kBq3JaA6IJt6admH2kzY1SHrKov6E/mlhdvukFlplJcgxfWCGWP1G2j/Eml2u+icKXRPlE6/0ZSzZGeWjazZUdTC8ctkydYuKyuDus1em6XM3OSKuiIVZ1d0akZ9d/c7OgmZHJcdTbkW38Pizd/cjU5/3Yf31uXK5v0uCNf57rJ6yN2OTqrLZFaMuQEtNaI9VAtv+KVJq61wa588G70dea3Q0HTNlKqhJ+hnhr0k64T33etqLZcmF2Tld82f0Vphi0Hf2F4OIfar+qf1r4g4Q4vYPVYMtiZ6G0pM1augpKNv94uQv223F1VnQXv1DuWsUQLmvTJzdhGlH/VOW6Z+Oo5pTB1QdqwfhOrguuiivxm54x0bJmSzhLqlneQ+jV5VAiUWsbKM3nc01ouLqyalVN6nr3rlO3T/1JGPVs3sOPq+ScSOf7bLqKKVuq7sWHvPQTUpCcxtcl5hSpKtDBUa1rhKYLX7+EfPXBv4LNv/UZRvD0MIfJfzkleIvDFHiMHYQf0mrr2lYMtCWlXbPs2wX0QXKky56rOLmRehgtpMcxstjVV/c9fO6strLHw0FUHFivNwp1Z0/415xKw0AFedOXtdxZ7iTF7v9M+dCGOWeWKf0un/Oq/3coqJOsnvABMvqdbsRCF2erLqbJPgPq4rdeJxJEA3PVQL9p1tj62TEVgowOU/BSuf1H3ZyrBc3CyKWH6VLtYRGfHFj2BzNj7bS1pR5Ueu4co3CMHbMTjHYZ+8obi8iw8HjWO5Xtr76fNTdsM4Fm/7PlDV8ZeXTnxyVXp5B+4ncrXEv9vXuP7hxXrJMb2eJ3hr7qiZU1z3iMF/DScsAOdbotWk7PLcReEbWb149XHHLGM1BkGcRzUHF/bdYXZf+FWdfY6k8gwqVP7Dqf42X4yZcR9MxU/axKy6TnZKzz5sbnjJcbpcybm2vi04H9ED5N63xuN9/xqCt5eayJ5lVJsqTXv+mZ9rcqexy+PPPnz/X//n3+PiYLD66mDWYf/fuXbIzciIEEGgFfv36dX9/f3t7q/+2K40LzcX79u3b58+fW3Z58+aNTmQJqTC6U6PO7uHhYfPf/p/GkxpPZwymSlKdD1np39PTk3GvNpjuR4hLd442iXwbDRYQQMAv8OPHD13pqq+M3SFVU58+ffr48aP/sGwdE2haotlVq/xVrzb/jo+Px87C+kwElEftlaULTX0DY8R0YWqYol1mtL86hToSKiRqiM/OzoxnJBgCdoG7u7umEnt4eLDv1YRUJab+oV7cjFKDqUbVlaJo6EJrrjUd//T0tCn/UU4RmsCdh1fdpfxt8qJPodzRI+qUN0MUH90PVQlRiR2LVT+e7RpFWAOi9s/0C4xeQ80ZwIaKER4BBDYR+Pr1q5rLsVOrG6O+1thW1iOAwBKBWu+A0QVaUiqi78t4OTppNQdkvBw9K/Ov/bgzHD3TcztgnoVQd5M6UHr9wF3DU3tXw7JsfOXD8kZcczdbNypD76vrLmXzWFBjSXLQkmu1htH9hObRzIx73Xpu2Ly9c3JyUqtPmnTVOq5Mo0fvyHVm8OhqlLtMPtrzTp3nwcD6Dm1wPQ/6B1lireQZdJBknkO/oCQEBaa3E8SVJnCTKTPGkk30mrGAPlwyVq3GUbAOrrHq4CcPOmO7njFsmkIy7yw0B0Fue2sOhFNx/62UpDUXaXMvaMZr5O0dRd1XNDYBQRdF+sCZZBw3NyxZX3SXkpG+JYsVpuhcHktjlYkaS6xnfaZzQLQxXjhAao/jWWi+QqmmBfWklE0IlCKgC19fBOn5aPPZWHNPuekit/cmdDOi+YpsxqNQ3QpRt7u9l6FDtYfVyvbPUu5xaCAhqEZMaIKSWMulTG8SpZkyGrQZYqWUHOKJQK0Czf0Ct1Zs7xqo+lJlqAtcPRk+KY9YADxVq87SthqqV5uqVVlQx72YiIaZH0rvY+khiiKpz9TtE0C4iWouzKavosuzbXybMCokWmia4KacqJDoai2ld+GmlOVCBdSjVskc7CIqRSqiKplNEVULQiVWaC4bo/3ly5f379+PBdbEH5eXl2NbE6xvnsaFzga4ebRbGUavLYVxwdPLcltP1UtNL4sBrBGWYAggsFxADaLmVRw7Tj5Nz1gMWY9ABQIV3wGjC5RV+WS8nFV2bBsZxstr++dZ+3FneO18z+r4eRbCrIjKjYzx6xfLHBAtgm5U6jWSwZvq7pNBPevRbStuqrduLLQCTZ3TPppxX91RmE4p4rlh6xZ3QbmgC5k3K4JU6R2NcTF4HJMpaz35WFZ+EdtWgGfQLYVlYVdDP3o7liKRPkx7zaojqn/NWEDRcN/y1TtaGhQ0Hz7MGFG6Hz40b3y5Q4zm4Povryamz/1Vz9gWLT6osTjvqjmwgBAmgYCn1OnsbkXdvAU3o/5PkIo6TsHNjaB8LL1LyUjfkt2l5/JgGqtM1GBKB1fmPgdEG+nmYVvzvE292Hb9jAU1pWpB9aGL/vG15AxAdkEAAQQQQAABBBBAAAEEEEAAgfwF/B+03NzczJsHZ42E6/ac5uX5/Pmz8eA/f/5kAiajFcEQQAABBCwC/i+Ismo0LckhDAIIIIAAAgj4BRgv+33YigACCGQu4B/BtZEPmgOi3YsFBBBAAAEEEEAAAQQQQAABBBBAAAEEEEAAAQQQQAABBDIRKGYOiI6Xvg3QPHmaDEJTsLczZ+vXdxWsmTOvnTNJa5pfN9WcSc3kSUxx18HkTwQQQAABBBBAAAEEEEAAAQQQqEzA/0GLbqecnJzklmRNAHp+fn57ezsZMQVTAieDEQABBBBAAAGjgKYW0hOHscDMPTQmw3oEEEAAAQRKFGC8XGKuEWcEEEDAFWAOCFeDZQQQQAABBBBAAAEEEEAAAQQQQAABBBBAAAEEEEAAgVoFSp0Dotb8IF0IIIAAAggggAACCCCAAAIIIIDAQoEfP36cnp6OHeTbt29nZ2djWzdf//Xr17dv305Gg9/xmyQiAAIIIICAXeDZs2eewDQ6Hhw2IYAAAgggUJYA4+Wy8ovYIoAAAoMCzAExyMJKBBBAAAEEEEAAAQQQQAABBBBAAAEEEEAAAQQQQACBygT+qSw9JAcBBBBAAAEEEEAAAQQQQAABBBDYuYBnDoWLi4ucJ4BQxukd7u/fv0/moH64dTIMARBAAAEEELAI6FtQT7AXL154trIJAQQQQAABBMoSYLxcVn4RWwQQQAABBBBAAAEEEEAAAQQQQAABBBBAAAEEEEAAAQQQQAABBHYrwBwQu816Eo4AAggggAACCCCAAAIIIIAAAhUKvHv37vHxcTBhR0dHHz9+HNyU1cqTk5Obmxt/lG5vb/0B2IoAAggggIBRwD/30OnpqfE4BEMAAQQQQACBzAUYL2eeQUQPAQQQQAABBBBAAAEEEEAAAQQQQAABBBBAAAEEEEAAAQQQQAABBFoB5oBoKVhAAAEEEEAAAQQQQAABBBBAAAEEyhb48+fP9fX1WBqurq7GNuW2/s2bNx8+fPDE6v7+3rOVTQgggAACCNgFHh4ePIFfvHjh2comBBBAAAEEEChFgPFyKTlFPBFAAAEEEEAAAQQQQAABBBBAAAEEEEAAAQQQQAABBBBAAAEEEEBAAswBQTFAAAEEEEAAAQQQQAABBBBAAAEEKhH49OnTWEr0CevZ2dnY1gzXe9LSxPbu7i7DaBMlBBBAAIHiBL5//+6J89HRkWcrmxBAAAEEEMxlVhAAACAASURBVECgFAHPGJPxcimZSDwRQAABBBBAAAEEEEAAAQQQQAABBBBAAAEEEEAAAQQQQAABBBDYjwBzQOwnr0kpAggggAACCCCAAAIIIIAAAghULnB9fT2Wwrdv345tynP98+fPP3z44Imb/2fbPTuyCQEEEEAAAVfA36Ccnp66gVlGAAEEEEAAgUIFGC8XmnFEGwEEEEAAAQQQQAABBBBAAAEEEEAAAQQQQAABBBBAAAEEEEAAgX0KMAfEPvOdVCOAAAIIIIAAAggggAACCCCAQG0Cd3d3niS9fv3aszXPTf55K/w/255niogVAggggEBuAr9+/fJE6eDgQHMSeQKwCQEEEEAAAQSKEGC8XEQ2EUkEEEAAAQQQQAABBBBAAAEEEEAAAQQQQAABBBBAAAEEEEAAAQQQaAWYA6KlYAEBBBBAAAEEEEAAAQQQQAABBBAoWOD+/n4s9vqE9fj4eGxrtutPTk4U87HoPT4+jm1iPQIIIIAAAkaBh4cHT8jT01PPVjYhgAACCCCAQCkCjJdLySniiQACCCCAAAIIIIAAAggggAACCCCAAAIIIIAAAggggAACCCCAAAKNAHNAUBIQQAABBBBAAAEEEEAAAQQQQACBGgQ8X7EeHR0VmkLPx7dPT0+FJopoI4AAAgjkI/D9+3dPZF68eOHZyiYEEEAAAQQQKEWA8XIpOUU8EUAAAQQQQAABBBBAAAEEEEAAAQQQQAABBBBAAAEEEEAAAQQQQKARYA4ISgICCCCAAAIIIIAAAggggAACCCBQg8Dv37/HknF4eDi2KfP1BwcHYzH0pHdsF9YjgAACCCDQEfB8EaqQnqmIOsfhTwQQQAABBBDIWcAzfmS8nHPGETcEEEAAAQQQQAABBBBAAAEEEEAAAQQQQAABBBBAAAEEEEAAAQR2K8AcELvNehKOAAIIIIAAAggggAACCCCAAAJVCTw9PY2l5+joaGxT5uvL/Ronc1iihwACCCDQCHz//t1D8eLFC89WNiGAAAIIIIBAKQKMl0vJKeKJAAIIIIAAAggggAACCCCAAAIIIIAAAggggAACCCCAAAIIIIAAAo0Ac0BQEhBAAAEEEEAAAQQQQAABBBBAAIHKBTw/eVpuypkeoty8I+YIIIBAJgJ//vzxfBGqSB4fH2cSVaKBAAIIIIAAAisJMF5eCZbDIoAAAggggAACCCCAAAIIIIAAAggggAACCCCAAAIIIIAAAggggMASAeaAWKLHvggggAACCCCAAAIIIIAAAggggEAuAkdHR2NReXx8HNuU+XpPzA8ODjKPPNFDAAEEEMhc4Pv3754YvnjxwrOVTQgggAACCCBQkADj5YIyi6gigAACCCCAAAIIIIAAAggggAACCCCAAAIIIIAAAggggAACCCCAgASYA4JigAACCCCAAAIIIIAAAggggAACCNQg4PlU9eHhodAUer7OffnyZaGJItoIIIAAApkI+NvH09PTTOJJNBBAAAEEEEBgoQDj5YWA7I4AAggggAACCCCAAAIIIIAAAggggAACCCCAAAIIIIAAAggggAACiQWYAyIxOKdDAAEEEEAAAQQQQAABBBBAAAEEVhHwz4nw9evXVc665kF//Pjx9PQ0dgZ/esf2Yj0CCCCAAAKtgGemIYXxfCzaHoEFBBBAAAEEEChCwD9+ZLxcRCYSSQQQQAABBBBAAAEEEEAAAQQQQAABBBBAAAEEEEAAAQQQQAABBHYlwBwQu8puEosAAggggAACCCCAAAIIIIAAAtUKnJ2dedJ2fX3t2ZrnJn+c/enNM0XECgEEEEAgK4GHhwdPfE5PTz1b2YQAAggggAACBQn4x4/+sWeeyfTH2Z/ePFNErBBAAAEEEEAAAQQQQAABBBBAAAEEEEAAAQQQQAABBBBAAAEEEEDAFWAOCFeDZQQQQAABBBBAAAEEEEAAAQQQQKBggfPz87HY39/f//jxY2xrhuv//Pnj+abFk9IM00KUEEAAAQTyFHh8fPRE7OTkxLOVTQgggAACCCBQloBnFMl4uaysJLYIIIAAAggggAACCCCAAAIIIIAAAggggAACCCCAAAIIIIAAAgjsQYA5IPaQy6QRAQQQQAABBBBAAAEEEEAAAQR2IfDhwwdPOj1fvHj22mqTP7b+lG4VZ86LAAIIIFCQgH9qpJcvXxaUFqKKAAIIIIAAApMC/lGkfwQ6efDEAfyx9ac0cVQ5HQIIIIAAAggggAACCCCAAAIIIIAAAggggAACCCCAAAIIIIAAAgjME2AOiHlu7IUAAggggAACCCCAAAIIIIAAAghkJ3B8fOz52OPh4eHy8jK7SA9F6OvXr7e3t0Nb/m+dPndRSse2sh4BBBBAAAGLwPfv3z3BmAPCg8MmBBBAAAEEShRgvFxirhFnBBBAYFDg6elpcD0rEUAAAQQQQAABBBBAAAEEEEAAAQQQQAABBBBAAAEEEKhJ4Nnfv39rSg9pQQABBBBAAAEEEEAAAQQQQAABBHYu8Pz5c8+b0N++fTs7O8uZ6NevX//+++9YDA8ODv78+TO2lfUIIIAAAggYBd69e3d9fT0WOP/mcizmrEcAAQQQQAABjwDjZQ8OmxBAAIFSBE5OTjTX7WRseSNukogACCCAAAIIIIAAAggggAACCCCAAAIIIIAAAggggAACOQv8k3PkiBsCCCCAAAIIIIAAAggggAACCCCAQKjA/f29Z5dXr179+PHDE2DbTZrf4fT01BMHf+o8O7IJAQQQQAABV8DfoGQ+X5KbEJYRQAABBBBAwC7g7wAwXrZLEhIBBBDYUMAz+60bK80z6/7JMgIIIIAAAggggAACCCCAAAIIIIAAAggggAACCCCAAAJlCTAHRFn5RWwRQAABBBBAAAEEEEAAAQQQQACBCQH9FN7NzY0nkCZZ+Pr1qyfAVps0OcXR0ZHnNe6rqyulbqvocV4EEEAAgZoEHh8fx5Lz4sWLsU2sRwABBBBAAIGiBRgvF519RB4BBBCQgCaQ9YzmXKKHhwf3T5YRQAABBBBAAAEEEEAAAQQQQAABBBBAAAEEEEAAAQQQKEuAOSDKyi9iiwACCCCAAAIIIIAAAggggAACCEwLvHnzRtMleMK9ffv248ePngDpN3358kWTU3gmgLi4uHj37l36iHFGBBBAAIH6BDTrkCdRL1++9GxlEwIIIIAAAggULcB4uejsI/IIIICAf+pb18ce0t2LZQQQQAABBBBAAAEEEEAAAQQQQAABBBBAAAEEEEAAAQQyEWAOiEwygmgggAACCCCAAAIIIIAAAggggAACMQU0XYL/RefPnz+fnZ3pp/NinnXusRTb9+/fe/bWlBa5TVrhiS2bEEAAAQQyF/j+/bsnhswB4cFhEwIIIIAAAhUIMF6uIBNJAgII7FPg169fnz59Mqb99vb27u7OGJhgCCCAAAIIIIAAAggggAACCCCAAAIIIIAAAggggAACCOQmwBwQueUI8UEAAQQQQAABBBBAAAEEEEAAAQTiCOjXTfWN68HBwdjh7u/vDw8PLy8vxwIkWP/169fj4+Pr6+uxcyn+37590yc6YwFYjwACCCCAQKiAWkDPLpojybOVTQgggAACCCBQgQDj5QoykSQggMCuBDSPre5hnp6ePj092RP+6tUrzSqrmSPsuxASAQQQQAABBBBAAAEEEEAAAQQQQAABBBBAAAEEEEAAgUwEnv39+zeTqBANBBBAAAEEEEAAAQQQQAABBBBAAIHoAnpD+u3bt/6PXTXPwsXFReJ5FvRDfO/fv398fPQk+cWLF4r58+fPPWHYhAACCCCAQKiAph8aa4Bev36t+YlCD0h4BBBAAAEEEChRgPFyiblGnBFAoFYBTfHw+/fvJnXtRA9ao7Gb/hwbwRk1dPPz6D//NB9uu0s7c+6nT5+4/diysIAAAggggAACCCCAAAIIIIAAAggggAACCCCAAAIIIJCJAHNAZJIRRAMBBBBAAAEEEEAAAQQQQAABBBBYUUCfs56fn7fvTw+eSS9CK4z+rf3SsyKjKSceHh4Go9GuvLq6SjwtRXtqFhBAAAEE6hZ49uzZWAJvbm70w+BjW1mPAAIIIIAAAvUJMF6uL09JEQIIlCigG5L+W5frJernz5+aKHC943NkBBBAAAEEEEAAAQQQQAABBBBAAAEEEEAAAQQQQAABBGYIMAfEDDR2QQABBBBAAAEEEEAAAQQQQAABBMoT0A+c6kftrq+vJ6P+8uVLzQQR/QtYfVejD2tvb28nI6DfYFc8156KYjIaBEAAAQQQqFLgx48fp6enY0nTz8zSAI3hsB4BBBBAAIFaBRgv15qzpAsBBAoSYA6IgjKLqCKAAAIIIIAAAggggAACCCCAAAIIIIAAAggggAACCCQQYA6IBMicAgEEEEAAAQQQQAABBBBAAAEEEMhFwP5li2KsySBevHihD2X13xm/hqdzff/+/eHh4f4//ywEmv3h4uJixrksBycMAggggAACEvjy5cv79+8HKdTeaYaIwU2sRAABBBBAAIHqBRgvV5/FJBABBHIWYA6InHOHuCGAAAIIIIAAAggggAACCCCAAAIIIIAAAggggAACCKQXYA6I9OacEQEEEEAAAQQQQAABBBBAAAEEENhYQF+2aKqF6+vrp6cnY1QODg40GcTR0ZEWDg8P3f/qJ9N1HPe/j4+Pmv0h6ODn//nH7A/G7CAYAggggMBsgTdv3tze3g7ursbx48ePg5tYiQACCCCAAAI7EWC8vJOMJpkIIJCbAHNA5JYjxAcBBBBAAAEEEEAAAQQQQAABBBBAAAEEEEAAAQQQQGBbAeaA2NafsyOAAAIIIIAAAggggAACCCCAAAJbCtzd3ek72JubG/t8DRGjq4kkXr58+fbtW32OG/GwHAoBBBBAAAGPgOYb0lxFgwF+/vzJbESDMqxEAAEEEEBghwKMl3eY6SQZAQQ2FGAOiA3xOTUCCCCAAAIIIIAAAggggAACCCCAAAIIIIAAAggggECGAswBkWGmECUEEEAAAQQQQAABBBBAAAEEEEAgtcCPHz80E4Tmgxj7LDZihI6Ojl6/fq2pH05OTiIelkMhgAACCCBgEXj27NlgsBcvXqg1HNzESgQQQAABBBDYswDj5T3nPmlHAAEEEEAAAQQQQAABBBBAAAEEEEAAAQQQQAABBBBAAAEEEEBgEwHmgNiEnZMigAACCCCAAAIIIIAAAggggAACmQr8+vXr4eHh+/fvzX+fnp6WR/Tg4OD09FTf1uq/L1++1M/6LT8mR0AAAQQQQEACX79+1RxGaq00wZAamnfv3vlZ9A2nGqPBMFdXV5O7D+7ISgQQQAABBBDYiQDj5Z1kNMlEAAEEEEAAAQQQQAABBBBAAAEEEEAAAQQQQAABBBBAAAEEEEBgcwHmgNg8C4gAAggggAACCCCAAAIIIIAAAgggkLWAPpfVlBCP//mnj2z1/9+/fyvG7vQQmuXh8PCw8199jqvvbE9OTrJOHpFDAAEEEChTQLM/nJ+fu42R0qGmR1NCeJqey8vLT58+Dab479+/g+tZiQACCCCAAAIIjAkwXh6TYT0CCCCAAAIIIIAAAggggAACCCCAAAIIIIAAAggggAACCCCAAAIILBFgDogleuyLAAIIIIAAAggggAACCCCAAAIIIIAAAggggAACqQU8UzloQiJNV/T8+fPBOJ2dnd3f3/c3aTqJL1++9NezBgEEEEAAAQQQQAABBBBAAAEEEEAAAQQQQAABBBBAAAEEEEAAAQQQQAABBBBAAAEEEEgswBwQicE5HQIIIIAAAggggAACCCCAAAIIIIAAAggggAACCMwXuLu7e/XqlWf/q6urd+/eDQZ49uzZ4PqfP38eHx8PbmIlAggggAACCCCAAAIIIIAAAggggAACCCCAAAIIIIAAAggggAACCCCAAAIIIIAAAgggkFLgn5Qn41wIIIAAAggggAACCCCAAAIIIIAAAggggAACCCCAwBKB9+/f+3e/v78fDKDJIwbXv379mgkgBmVYiQACCCCAAAIIIIAAAggggAACCCCAAAIIIIAAAggggAACCCCAAAIIIIAAAggggAAC6QWYAyK9OWdEAAEEEEAAAQQQQAABBBBAAAEEEEAAAQQQQACBOQKax+Hx8XHOnv/zP9fX14M7fvr0aXA9KxFAAAEEEEAAAQQQQAABBBBAAAEEEEAAAQQQQAABBBBAAAEEEEAAAQQQQAABBBBAAIH0AswBkd6cMyKAAAIIIIAAAggggAACCCCAAAIIIIAAAggggMAcgfv7+8ndTk9P+2H+/Plze3vbX39+fn5yctJfzxoEEEAAAQQQQAABBBBAAAEEEEAAAQQQQAABBBBAAAEEEEAAAQQQQAABBBBAAAEEEEBgEwHmgNiEnZMigAACCCCAAAIIIIAAAggggAACCCCAAAIIIIBAsMDj4+PkPprWoR/m+vq6v/Lg4ODi4qK/njUIIIAAAggggAACCCCAAAIIIIAAAggggAACCCCAAAIIIIAAAggggAACCCCAAAIIIIDAVgLMAbGVPOdFAAEEEEAAAQQQQAABBBBAAAEEEEAAAQQQQACBMIHDw0P/DpoA4vnz5/0wg3NAaOVg4P7urEEAAQQQQAABBBBAAAEEEEAAAQQQQAABBBBAAAEEEEAAAQQQQAABBBBAAAEEEEAAAQTSCDAHRBpnzoIAAggggAACCCCAAAIIIIAAAggggAACCCCAAAJLBY6OjjyH0NaLi4t+gMvLy8fHx876Dx8+vHnzprOSPxFAAAEEEEAAAQQQQAABBBBAAAEEEEAAAQQQQAABBBBAAAEEEEAAAQQQQAABBBBAAIFtBZ79/ft32xhwdgQQQAABBBBAAAEEEEAAAQQQQAABBBBAAAEEEEDAIvDjx4/T09PBkC9fvry5uXn+/Hln6+AuCnx3d9cJyZ8IIIAAAggggAACCCCAAAIIIIAAAggggAACCCCAAAIIIIAAAggggAACCCCAAAIIIIDA5gL/bB4DIoAAAggggAACCCCAAAIIIIAAAggggAACCCCAAAIIWAROTk5evHjRCak1mv1Bczr0J4D49euXpnvoh2cCiI4JfyKAAAIIIIAAAggggAACCCCAAAIIIIAAAggggAACCCCAAAIIIIAAAggggAACCCCAQCYCzAGRSUYQDQQQQAABBBBAAAEEEEAAAQQQQAABBBBAAAEEEJgW0HQPnUBPT0+/f//+8+dPZ/2XL1/+/fdfbXXXa8KIHz9+uGtYRgABBBBAAAEEEEAAAQQQQAABBBBAAAEEEEAAAQQQQAABBBBAAAEEEEAAAQQQQAABBPIRePb37998YkNMEEAAAQQQQAABBBBAAAEEEEAAAQQQQAABBBBAAAG/wN3d3atXr/phjo6ONMXD4eHh4+Pj9+/fO7M/KPz5+bkmhujvyBoEEEAAAQQQQAABBBBAAAEEEEAAAQQQQAABBBBAAAEEEEAAAQQQQAABBBBAAAEEEEAgEwHmgMgkI4gGAggggAACCCCAAAIIIIAAAggggAACCCCAAAIIWAV+/fqlaSA014Nxh4ODg+vr6zdv3hjDEwwBBBBAAAEEEEAAAQQQQAABBBBAAAEEEEAAAQQQQAABBBBAAAEEEEAAAQQQQAABBBDYROCfTc7KSRFAAAEEEEAAAQQQQAABBBBAAAEEEEAAAQQQQACB2QLHx8eaBuLq6uro6Mh/EM3+8OHDhz9//jABhB+KrQgggAACCCCAAAIIIIAAAggggAACCCCAAAIIIIAAAggggAACCCCAAAIIIIAAAgggkIPAs79//+YQD+KAAAIIIIAAAggggAACCCCAAAIIIIAAAggggAACCMwQ+PHjx/39/ffv3x8eHn7//v309KR5HzQ3hP69ffuWqR9mkLILAggggAACCCCAAAIIIIAAAggggAACCCCAAAIIIIAAAggggAACCCCAAAIIIIAAAghsJcAcEFvJc14EEEAAAQQQQAABBBBAAAEEEEAAAQQQQAABBBBAAAEEEEAAAQQQQAABBBBAAAEEEEAAAQQQQAABBBBAAAEEEEAAAQQQQAABBBBAAAEEEEDgvwL//HeRJQQQQAABBBBAAAEEEEAAAQQQQAABBBBAAAEEEEAAAQQQQAABBBBAAAEEEEAAAQQQQAABBBBAAAEEEEAAAQQQQAABBBBAAAEEEEAAAQQQQACBjQSYA2IjeE6LAAIIIIAAAggggAACCCCAAAIIIIAAAggggAACCCCAAAIIIIAAAggggAACCCCAAAIIIIAAAggggAACCCCAAAIIIIAAAggggAACCCCAAAIIOALMAeFgsIgAAggggAACCCCAAAIIIIAAAggggAACCCCAAAIIIIAAAggggAACCCCAAAIIIIAAAggggAACCCCAAAIIIIAAAggggAACCCCAAAIIIIAAAghsJMAcEBvBc1oEEEAAAQQQQAABBBBAAAEEEEAAAQQQQAABBBBAAAEEEEAAAQQQQAABBBBAAAEEEEAAAQQQQAABBBBAAAEEEEAAAQQQQAABBBBAAAEEEEDAEWAOCAeDRQQQQAABBBBAAAEEEEAAAQQQQAABBBBAAAEEEEAAAQQQQAABBBBAAAEEEEAAAQQQQAABBBBAAAEEEEAAAQQQQAABBBBAAAEEEEAAAQQQQGAjAeaA2Aie0yKAAAIIIIAAAggggAACCCCAAAIIIIAAAggggAACCCCAAAIIIIAAAggggAACCCCAAAIIIIAAAggggAACCCCAAAIIIIAAAggggAACCCCAAAKOAHNAOBgsIoAAAggggAACCCCAAAIIIIAAAggggAACCCCAAAIIIIAAAggggAACCCCAAAIIIIAAAggggAACCCCAAAIIIIAAAggggAACCCCAAAIIIIAAAhsJMAfERvCcFgEEEEAAAQQQQAABBBBAAAEEEEAAAQQQQAABBBBAAAEEEEAAAQQQQAABBBBAAAEEEEAAAQQQQAABBBBAAAEEEEAAAQQQQAABBBBAAAEEEHAEmAPCwWARAQQQQAABBBBAAAEEEEAAAQQQQAABBBBAAAEEEEAAAQQQQAABBBBAAAEEEEAAAQQQQAABBBBAAAEEEEAAAQQQQAABBBBAAAEEEEAAAQQQ2EiAOSA2gue0CCCAAAIIIIAAAggggAACCCCAAAIIIIAAAggggAACCCCAAAIIIIAAAggggAACCCCAAAIIIIAAAggggAACCCCAAAIIIIAAAggggAACCCCAgCPAHBAOBosIIIAAAggggAACCCCAAAIIIIAAAggggAACCCCAAAIIIIAAAggggAACCCCAAAIIIIAAAggggAACCCCAAAIIIIAAAggggAACCCCAAAIIIIDARgLMAbERPKdFAAEEEEAAAQQQQAABBBBAAAEEEEAAAQQQQAABBBBAAAEEEEAAAQQQQAABBBBAAAEEEEAAAQQQQAABBBBAAAEEEEAAAQQQQAABBBBAAAEEHAHmgHAwWEQAAQQQQAABBBBAAAEEEEAAAQQQQAABBBBAAAEEEEAAAQQQQAABBBBAAAEEEEAAAQQQQAABBBBAAAEEEEAAAQQQQAABBBBAAAEEEEAAAQQ2EmAOiI3gOS0CCCCAAAIIIIAAAggggAACCCCAAAIIIIAAAggggAACCCCAAAIIIIAAAggggAACCCCAAAIIIIAAAggggAACCCCAAAIIIIAAAggggAACCCDgCPyvs8wiAggggAACCCCAAAIIIIAAAggggAACCCCAAAIIIIAAAggggAACCKQW+PXr1/39/cPDw+N//v3+/fvp6UmRODg4ODw8bP97dHR0enr68uXL58+fp44i50MAAQQQQAABBBBAAAEEEEAAAQQQQAABBBBAAAEEEEAAAQQQQAABBBBIIvDs79+/SU7ESRBAAAEEEEAAAQQQQAABBBBAAAEEEEAAAQQQQAABBBBAAAEEEEDgvwJ3d3fX19ea/aGZ8eG/G6aWNCuEZoJo/h0fH08FZzsCCCCAAAIIIIAAAggggAACCCCAAAIIIIAAAggggAACCCCAAAIIIIBAMQLMAVFMVhFRBBBAAAEEEEAAAQQQQAABBBBAAAEEEEAAAQQQQAABBBBAAIE6BC4vLy8uLkKnfhhMu2aCOD8/f/PmzeBWViKAAAIIIIAAAggggAACCCCAAAIIIIAAAggggAACCCCAAAIIIIAAAgiUJcAcEGXlF7FFAAEEEEAAAQQQQAABBBBAAAEEEEAAAQQQQAABBBBAAAEEEChYIOLsD67CwcGBZoL49OnT8+fP3fUsI4AAAggggAACCCCAAAIIIIAAAggggAACCCCAAAIIIIAAAggggAACCJQlwBwQZeUXsUUAAQQQQAABBBBAAAEEEEAAAQQQQAABBBBAAAEEEEAAAQQQKFLg7u7u7du3T09PY7HXPA6np6f67+Hh4e/fvxVS/314eBgLP7j+4uLi48ePg5tYiQACCCCAAAIIIIAAAggggAACCCCAAAIIIIAAAggggAACCCCAAAIIIJC/AHNA5J9HxBABBBBAAAEEEEAAAQQQQAABBBBAAAEEEEAAAQQQQAABBBBAoGwBzcvw+fPnfho044Mmhnj9+rVmf3j+/Hk/gNb8+vXr9vb25ubGOB/E0dGRAp+cnAwejZUIIIAAAggggAACCCCAAAIIIIAAAggggAACCCCAAAIIIIAAAggggAACOQswB0TOuUPcEEAAAQQQQAABBBBAAAEEEEAAAQQQQAABBBBAAAEEEEAAAQTKFtAMDprloT99w8uXLz98+HB2dmZPng51fX09OJdE/yAXFxeaeKK/njUIIIAAAggggAACCCCAAAIIIIAAAggggAACCCCAAAIIIIAAAggggAACOQswB0TOuUPcEEAAAQQQQAABBBBAAAEEEEAAAQQQQAABBBBAAAEEEEAAAQQKFtCsDaenp09PT24ajo6Obm5uTk5O3JX2ZR3z/fv39/f3dG+VeAAAIABJREFUk7ucn59/+fJlMhgBEEAAAQQQQAABBBBAAAEEEEAAAQQQQAABBBBAAAEEEEAAAQQQQAABBPIRYA6IfPKCmCCAAAIIIIAAAggggAACCCCAAAIIIIAAAggggAACCCCAAAII1CPw588fTQDx+PjoJuni4uLjx4/umnnLmtxBM0FM7vvy5cu7u7vJYARAAAEEEEAAAQQQQAABBBBAAAEEEEAAAQQQQAABBBBAAAEEEEAAAQQQyESAOSAyyQiigQACCCCAAAIIIIAAAggggAACCCCAAAIIIIAAAggggAACCCBQlcDJycnDw4ObpG/fvp2dnblrlixrcodXr15NHuH169dfv36dDEYABBBAAAEEEEAAAQQQQAABBBBAAAEEEEAAAQQQQAABBBBAAAEEEEAAgRwE/skhEsQBAQQQQAABBBBAAAEEEEAAAQQQQAABBBBAAAEEEEAAAQQQQACBmgQ014M7AcTBwcH3798jTgAhKx1Nk0pMot3e3n78+HEyGAEQQAABBBBAAAEEEEAAAQQQQAABBBBAAAEEEEAAAQQQQAABBBBAAAEEchB49vfv3xziQRwQQAABBBBAAAEEEEAAAQQQQAABBBBAAAEEEEAAAQQQQAABBBCoQ+Dr169v375106IJIE5OTtw1sZb75xo8smaLiDsDxeBZWIkAAggggAACCCCAAAIIIIAAAggggAACCCCAAAIIIIAAAggggAACCCCwUIA5IBYCsjsCCCCAAAIIIIAAAggggAACCCCAAAIIIIAAAggggAACCCCAAAL/n8Dz58+fnp7aVVdXV+/evWv/jL7w5s2b29tb/2EPDg4eHx8VMX8wtiKAAAIIIIAAAggggAACCCCAAAIIIIAAAggggAACCCCAAAIIIIAAAghsK/DPtqf/f+yd/9XXKLSv75x1CnAsYbQCtYSjFaglqBWoJagV6JSgVqBTglqBTgnOdOD9nJN7srj8yk4CCZDn/eNd+RICm4cNbHaAkDsEIAABCEAAAhCAAAQgAAEIQAACEIAABCAAAQhAAAIQgAAEIAABCEBgJAIvXrxwD4B4+PBh1QMghO7PP//UEQ95hhLp1atX+TjchQAEIAABCEAAAhCAAAQgAAEIQAACEIAABCAAAQhAAAIQgAAEIAABCEAAAhA4nQBnQJxeBQgAAQhAAAIQgAAEIAABCEAAAhCAAAQgAAEIQAACZQhov6U+bX337t0yyZEKBCCwm8CPHz9u3bqlhvnu3bvdiZEABCAAgT4I/PPPP2/evHFlPeDkBfW0llwkmHpmVzauIQABCEAAAhCAAAQgAIENBPBDboDGIxCoRwAnZD22pAwBCEAAAhCAAAQgcDAB5psHAyc7CEAAAhCAQMsEOAOi5dpBNghAAAIQgAAEIAABCEAAAhCAAAQgAAEIQAACEDAR+Pr1q/aZa1ujPnD97du3Dx8+mB4jEgQgUJmAvkv/999/q2E+e/ZM57Ow8bgyb5KHAASaIKCuz5XjyZMnslLckErXT58+vXHjxmLinniL8YkAAQhAAAIQgAAEIAABCLgE8EO6NLiGQCMEcEI2UhGIAQEIQAACEIAABCCwhwDzzT30eBYCEIAABCAwJAHOgBiyWikUBCAAAQhAAAIQgAAEIAABCEAAAhCAAAQgAIELEXj9+vW9e/e0z3wu8507d+ZrLiAAgRMJ/PHHH3PuOp/l9u3bnz9/nkO4gAAEIDAkgffv33vlevfu3TG9n86b8LIOf+rMrDCQEAhAAAIQgAAEIAABCEDAQgA/pIUScSBwPAGckMczJ0cIQAACEIAABCAAgbIEmG+W5UlqEIAABCAAgTEIcAbEGPVIKSAAAQhAAAIQgAAEIAABCEAAAhCAAAQgAAEIXJSAPnn98uVLt/Bv37495mvbbqZcQwACUQJqod6G5AcPHmj9SjQygRCAAAQGIPDjxw8deeMWRB8jffbsmXq/33777cWLF+6t4teeUZRK/8OHD6lbhEMAAhCAAAQgAAEIQAACKQL4IVNkCIfA6QRwQp5eBQgAAQhAAAIQgAAEILCHAPPNPfR4FgIQgAAEIDAwAc6AGLhyKRoEIAABCEAAAhCAAAQgAAEIQAACEIAABCAAgZEJ/PPPP/fv39e+SreQOgBCb8fdEK4hAIFzCbx79847BkJblGmn51YKuUMAAvUIfPz4MZP4mzdv7t69m4mw89bvv//ufvs0ldpff/2VukU4BCAAAQhAAAIQgAAEIBASwA8ZMiEEAq0RwAnZWo0gDwQgAAEIQAACEICAhQDzTQsl4kAAAhCAAAQuS4AzIC5b9RQcAhCAAAQgAAEIQAACEIAABCAAAQhAAAIQgEDHBPQi/N69e94OxufPn7OxvONKRfRxCYQrsHV6i85wGbfElAwCELgugS9fvuQL/+3bt6rmyn/913/lBdDd9+/fL8YhAgQgAAEIQAACEIAABCAwEcAPiSZAoBcCOCF7qSnkhAAEIAABCEAAAhCYCDDfRBMgAAEIQAACEMgT4AyIPB/uQgACEIAABCAAAQhAAAIQgAAEIAABCEAAAhCAQHMEphfhf//9tyvZkydPXr9+7YZwDQEItENAK7AfPnzoyqMzXDgGwgXCNQQgMAYBzz6JFkrn4MiYid7aH2g5A+Lff/+tJ8D+IpACBCAAAQhAAAIQgAAE2iGAH7KdukASCFgI4IS0UCIOBCAAAQhAAAIQgEALBJhvtlALyAABCEAAAhBonABnQDReQYgHAQhAAAIQgAAEIAABCEAAAhCAAAQgAAEIQAAC/x+B6Itw7S3X4s7/Lx4/IACBxgh8+PDB25nMMRCNVRHiQAACBQhYzoBQNu/fvy+QWSyJO3fuxIL9MKOc/mP8hgAEIAABCEAAAhCAwJUI4Ie8Um1T1nEI4IQcpy4pCQQgAAEIQAACEBiXAPPNceuWkkEAAhCAAARKEvjt169fJdMjLQhAAAIQgAAEIAABCEAAAhCAAAQgAAEIQAACEIBANQLRF+HaVf758+dqeZIwBCBQksDdu3e/ffvmpkgTdmlwDQEI9E7gt99+sxTh+fPnr1+/tsRcG0fG0s2bNxefevv27dOnTxejEWE/gR8/fnz8+FGHbujv58+f+v/vv/8q2T/++OPGjRv6r3FQf7du3dqfFylAAAIQgAAEIACBYwh8/fpVpzp++fJFE3xZOJN5M9k2I5k3+CGPUSdygUAlAjghK4ElWQhAAAIQgAAEIACB/QSYb+5nSAoQgAAEIACBixDgDIiLVDTFhAAEIACBFQQ0qdYrahbbrUBGVAhAAAIQgAAEIAABCEAAAhCAwCEEoi/CtbJcO+sOyZ9MIACBAgSiDVl7XznJpQBckoAABBog8Pvvv09b4PKyPHny5N27d/k4m+9azqHgDIjNeI0P6sOz2hj5/v17iz4oTdm00gr9SYWMWRANAhCAAAQgAAEIHExAM/o//+dPx1otZt27eRN1X+CHXKx3IkCgHQLRVowTsp0KQhIIQAACEIAABCBwWQJRS5X5pkUfhI5tPhZQxIEABCAAgZEIcAbESLVJWSAAAQhAYIHANOvTYjvN/abvLE2fI5i+vDSFT0vx9HUCRV5IjtsQgAAEIAABCEAAAhCAAAS2EpinJ+58RNcvX77Uh4m2plrguWYFK1A2khiCQPjlLk3h9clBTnIconopxIUI6NyW27dvewXWrtd626G9vPgJAQhAoB6B0FyJ5vXq1asXL15Eb+0PtJxDUVWA/UXoNwVNqbQvUniNRz+EJaVqQiaEQAAC5xJo01kUlUp978OHD+/fv38uMXKHwJAE1Ojku5ads6F0nZo3oWGPH3JD7fMIBM4lgBPyXP7kDgEIQAACEIAABCAQJcB8M8Qy+/rY5hPCIQQCEPAIzD2Gu/KWtwMeJX6OROA/RyoMZYEABCAAgSsTkBknA86z4byfV+ZD2SEAAQhAAAIQgAAEIACBYwhEXcyam8jLPB1CN/1PCaPtr6lbO8ObFWxnuXj8UgQePXr07ds3r8j6tDIHQHhM+AmB9gmo2X769OnBgweuqNpJos+b1NsR7ebFNQQgAIF6BPRN0dBiCbNTtDCQkK4JaM6l/Y1v3rzZWQrtrpSJi5W7EyOPQwACFgJtOouiUsmxZnz1f+fOHUvZiQMBCKwioBMbZaKoJa56ao48HR4hP0BHTjz8kHP1cQGBrgnghOy6+hAeAhCAAAQgAAEIDEnggvNNufvk2fOce97PIeuaQkEAAmsJ8HZgLTHiX4QAZ0BcpKIpJgQgAIHxCfz111+PHz8ev5xjlVBr+lVxluWwjZdbX3u4efOmhNSF9iro7969e9OFvrfWuPCIBwEIQAACEIAABCCwk4A+LTgd66C3UzuTKvt4s4KVLSapXYeAppAfP370yqtddnze02PCTwj0QkCNV01Y+0BcgfVTHhUtfHEDuYYABFIEXr9+Lf/qly9fNu/FSqV8TPjkVnWdq/KyTm7Vrp2rOtZt8RQAbU/VV57qcbaohMjXE+CCKas9eoOaB0HApRvzuwPd1URS70fUhGXletNJhd++fVu3quqJJyE/IQCBKxBo01kk+1/doAav/MGpV6ggygiBNgmokYZOuUlU2e3Pnz/X6WbTeonZvNEhj55FqmYuQ0jzly7MG/yQbaoiUkFgGwGckNu48RQEIAABCEAAAhCAQA0C15xvss2nhi6RJgTGIMDbgTHqkVLUJvDbr1+/audB+hCAAAQgAIEDCHz48KHgGRBaiqcjxA4Q+8pZyIuxuBB2AD5a9PDw4UMtemBX0gC1SREgAAEIQAACEIBAlMBvv/0WDd8WqI+hlTIdmxVsGxmeujgBfWzw2bNnHgTNtuQN8AL5CQEI9EUgupOk4GjYFw2khcAqAk+fPtXGqlWPdBdZjnrtE9NxCdP/jj4avOj9rrq3X283pj14+Rqns83zsd/98eOH3k9lTruWDut4CA15qTRVZXqJEE2hqqqk5CEcAhAYmECbziIdqe/tFd9TBW/fvpWZtCcFnoUABGYCGStFtroOdsw0t69fv8oE0jaPObXp4vv3740b9vghvSrjJwTGIIATcox6pBQQgAAEIAABCECgawKXnW+yzadrvUV4CFQlwNuBqnhJfBgC/zFMSSgIBCAAAQhAAAJ9EQhf9vclv1Fafc5CR108ePBAa6q0l4/tSUZuRIMABCAAAQhAAAIQgAAEIDAT+Pz5c3gAhE7cY4Y1I+ICAv0S0A527Rvx5NdOWo5n9ZjwEwIhgeEPgFCRtR1UbmT5V9Ut3L59W0tAtGdDBkD7XcTr16/1PeSw1hQiG6b2rn59fjmatRdoOSfCe4SfIQFZqlLO6PENU2RpgjZAZg6A0KJP1UUqBZ0NsVnhdTiFxFPum1MIyxsNUfrKRXkpx2gEAiEAgTyBqbVqgKMd5UFxFwIQOJiAeiedxRa1UjSRl02bOQBCot69e1fd2vv37z2xC37cxUu5yE/JjB+yCEkSgUBrBHBCtlYjyAMBlwBzIpcG1xCAAAQgMCoB5puj1izlggAEIAABCNQmwBkQtQmTPgQgAAEIQAACcQI6HCF+Y9xQrVfWggYdBqHFECyFHLeeKRkEIAABCEAAAhCAAAQgUJKAdpRFl4aHK8hL5kpaEIDAUQS0ozs8J1S7vrXl9SgRyAcCEOiGgDqHjx8/yjDQhnntKNM5Cy17WSWezmLQ/n8d+iDE2iannk1fJpfMEr4q9Og+vTDHSbAwnBA7AR3foAOgU/GnvZHShFQEhb948SLcZOjGl9rrA9puyOK1dExHTmiE1eEUEk9bN9Vk9LVt5VX8MAilqZSVvnJRXspRb0CUe8ttcxEgESBwGAE1STWiubVqgJvakZpVvus4TEIyggAELk5AnVJ0Ucdk5KizWuSjU6JkEnsTfBmrMqIWnz0lAn7IU7CTKQSOIYAT8hjO5AKBVQSYE63CRWQIQAACEOiaAPPNrqsP4SEAAQhAAALnEuAMiHP5kzsEIAABCEDgugS0IvCyhdfp8loKyTrIyyoABYcABCAAAQhAAAIQgAAE7AS0TFw737z42k5Ze/OklyM/IQCBegTUnNWovfS1J0Q74rxAfkIAAi6BO3fuuD+vdq1eQhvj5WVVH6IPp7dZfO0wmQ6q+PXrl5b36RNP+U8llypFeLZOmLL0R+KF4YTYCahy88c36OPYeZNVux/fvHmzmKNeKNiPVNDoqXah01I8E1obOJWXDv6QHi7maImgdKRCSjPcGqrcJQPjuAUjca5MQI1ITVKNyGutYqJmpTFOTUx7p6+MiLJDAALnEtBihnCUn0SScbJ4AIQsJfVjWhMieym0Ti0m0CnFxw95CnYyhcBhBHBCHoaajCBgIcCcyEKJOBCAAAQgMAwB5pvDVCUFgQAEIAABCBxP4DetODk+V3KEAAQgAAEIFCegBXB60zwlq7Uy+pjA9F+vpcOlM4u568MFWpG5GI0IewiIsBYwaRHkXEGqNSU4/9yTuPesKlTfodJ/hc8XXhzjz0m8ScFSix6MSU3RHj58KNVlue0qaESGAAQgAAEIQAACTRHQZ04LyvPp06f79+8XSbBZwYqUjkQuQkA7x8JF4dqyyE6YiygAxbwUAS3CDj9c//79e207uRQHCgsBOwG5xFMf5rUnMkxM+X6fPHky7ZgdplCbC6IteYu+ax2+w0fmNxPWgzq+YecBEEpE7wWML0SM9aVBU+cvLJbr7du3O48j0cErjx8/XsxIq1pLHTmxmBcRINAXgcU+ZC5OcXu4TWeRvT+cyWQu9vdymcS5BYGLEJChKNM6WtjF8V1eO9kJi+bo4mlZ0dyrBuKHrIqXxCHQDgGckO3UBZJcmcCJc6IrY6fsEIAABCBwFgHmm2zzOUv3yBcC7RPg7UD7dYSELRDgDIgWagEZIAABCECgLgGdNaAPC7x69SpcR57KmDMgUmSOD1f16fW/li3OZ3yskkErI2sv/JVjQqolIaVmdh3zSsFqJA8IPyEAAQhAAAIQgECPBKaD5HRe2HQU3TYTseAZEDPDZgWbJeQCAlEC2jCmra3hre/fvy9+bDB8ihAIQKBxAnKw6JvhoZA0+ZAJIRBwCUzOSYW4B+zKHNVP+SozO6/kMJ/OzHVTM14r5by3Vilrb9h0Gq8+cq5ktdF9Old3+i9T2bj13SjSHE0nQahoVz5yV8a/yM9AUheqAu17Sd0lPE8gZabOT1n2bBuPUZjSVDtSY5/Tj15k9mqG8fcogDZ26pveYZrREOPpFdFnCYTAqAQW+xCv4HsarJeU+7NNZ1EolawOvYF1JV+85q3rIiIiQCBPIN9N5Tul/LNuvjLatQfGDTn3OiU5Tolz64XcIVCDAE7IGlRJEwKrCKSG3VQiefMj9RThEIAABCAAgUYIpAY+5ptTBckfyDafRnQVMSBwLgHeDpzLn9wbJ8AZEI1XEOJBAAIQgEBJAqlZdJgHZ0CETE4PsVffLKplneUcudSF5NSJFcp67SJmrYrWmiQ2MpWqCNKBAAQgAAEIQAACjRCQe1rrWd+8eWOUp8YZENGsmxUsKi2BFyQgFdVWt3Bi1doC8QtWDUWGQD0C0U+gWHa91hOJlCHQOwFtbJAhGj2vYc/2yOg3MydWGqkfPnxocXJqrNcCbq3r0p+2d5ZFfeWTICwHAfAGZI++pczUOU01AZ3vMP9MXTx9+jTaNlPxf/36lbql8NQuptQje4bXTA8QzY6VrFEsBF6ZwNqvWt25c0dnrxxDrE1n0Vqp9hg5x3AmFwg0TkDGfOosubwZucogkcWuD4A3giJl4OGHbKSCEAMCxQnghCyOlAQhsIpAy3OiVQUhMgQgAAEIQGCRAPPNRURzBPs+kbx3Yk6QCwhAYAACvB0YoBIpQhEC/1EkFRKBAAQgAAEIdEHg/v372pnfhagIGRJQ9WnSHoanQnSkwqNHj1J364VLTi1W0HxDyiYZ7BlprbO+nSUXhv0RYkIAAhCAAAQgAAEItE9Aq1i0C0urz1sTtVnBWgOFPGcR0HwqPABCe9Wa+kLgWXDIFwKjEtCIqWbulU47T2j4HhN+QsBOQNu35KuM2qI6x9aejhtTm9ujRzZo3/vPnz/VYC0HQChBmaNyparha1+rtog/f/7czSW81iYxbYINw6Mh2lqv/sSyDz/6eNeBlmMFXr582XUZzxX+8ePHoZnqimSpAsVPba10k3Kv9dLB/eld248dnB5U7tsaiF5hRHsATx7351rZ3Ge5hsB4BDTw5fuQsMhqdIe9PWzTWTRJxVv+UDcIgUANApo+ZKwUGUKZTJ89e5a5693K5OLFPOAnfsgDIJMFBJoigBOyqepAmKsRaHxOdLXqoLwQgAAEIFCbAPNNO2G2+dhZERMC1yHA24Hr1DUlzRPgDIg8H+5CAAIQgMBoBHQowKpzBEYr/5XKozXB5xZXyqYlWfqWnf0kCK36evDgQTvfuzgXILlDAAIQgAAEIACBkQjoE692s/DIgjcr2JEQyKtBApoWRbeWRbewNig/IkEAApsJRJu59o4e9unjzZLzIARaJhA1+XQi7TaZo/vbdQCE9pNrEca2NHVshNZ/6wgJpZNJQV3Br1+/tAU0H21KQb5WbVHTirH8zvlMdj3eEqLF3XR6RcLZOpsrV2Zqvu3oY9GbG8JmqfTghq3RGx5RRhuOj9mW0R4aPAuBlglEh9FFgTc0vcU0MxGilkMm/jG39OLVYgAcIwy5QGBUArKc84eFZZqhDNG8meRBa2fdDn5Ir2r4CYGLEMAJeZGKppgNEuhiTtQgN0SCAAQgAIEeCTDfXFtrbPNZS4z4ELgIAd4OXKSiKWaGAGdAZOBwCwIQgAAExiRw+tEAY2KtX6ofP36s+jBOI1vs7t69q5MgPn36FH7HMsVM38fQ4qrUXcIhAAEIQAACEIAABDol0OxMpFnBOq1oxN5PQMvNo58N1CpzbePcnz4pQAACLRNQM4+6dBitWq41ZOuCQHSzljyuG4QPd3Zp+5YOgNiQlPeIds4rndR2cS0Qn76CrkUeijYdBhHtMdxkJa0cs9c5R0YHELjFj17n9/VFHyFwJpCnt+p8Dfsrgyn3zNESsp9XvT2ZEgzb8lzMzMWGpyTbpY5iydDjFgTUFhZP6olS2tD0ounYA9s0v/OdsL10xIQABFIEZEzmjYqMa27tfs61tlBK5p3h+CF3AuRxCPRLACdkv3WH5F0T6GhO1DVnhIcABCAAgRYIMN/cVgttuiW3lYWnIACBggR4O1AQJkn1SIAzIHqsNWSGAAQgAIFdBBp5l7yrDJd8OPoN2BSJO3fuZBZEpp6qF653h1pR/fz5c2MWWiHBMRBGVkSDAAQgAAEIQAACvRBY3J92VkGaFewsIOR7OoHUO921S8lPLwgCQAAC2whEv8Inv9Dr16+3JchTEICACERNvg3bUKOHKaTG7m3kdcTDly9fop8Ffvz4sZumYupUiO/fv+cF0Da2e/fu6WtL7rNDXssFvfih+FWHFAxJaU+hNBLld0XmVdHLOtoqvTjzz3zknz9/zjHtF/mypNLZ0G8oqW1PpWQgHAL9EtjcFjY/uJlVvtvZnOzOB3Xy/s4UeBwCEMgQ0O6UN2/eZCJoDUbmrmz4zN3wlkz0MPD4kJT9hh/y+LogRwgcTwAn5PHMyRECm6c2mx+EOQQgAAEIQOAsAsw3t5Fnm882bjwFgeEJ8HZg+CqmgHkC/5m/zd39BF68eDEnorekmfOw52jtXwxZqPaxIyEEIFCKQCPvkksV5zrprFo04K0GboSSVohK/YyyTasKrrA0uZHaQQwIQAACEIAABCBQm0BTh5S5hW1WMFdIrq9DQDs5o3sX9R1CdPU6akBJL07g1q1bWhMTbrfQuf4PHz7U3YvzofgQ2EYg2nY2LJ6OPmJ0eNol1xoOffA89ORry7pcrO5rSqWposmJKlNBf5lNa8+ePZPwY58mozIuQn7//v1iHCKkCEjHUrem8NSazuhTOsRER3IYD2LQCBhN5PhAu8yubNFTXdwIXEPgIgS2ndhyCpxmJ+BaBR61Rk6hRKZNEXBNxGGW5x1MOJyGewKE9rkbYdUnPfRgC2fN4Id0a5BrCFyQAE7IC1Y6RT6dQEdzotNZHSwA5vTBwMkOAhAYngDzzc1VnHc+bE6WByEAgQEI8HZggEqkCJsJcAbEZnTWB93FRlrDMcYZEEMWylqjxIMABPonwFKzTutQq37tkrewYiAqrZZ16sN08lBYVnZqmYXUdex1yVFKBEIAAhCAAAQgAIFRCTTriW5WsFE1gXJlCEQ3kWpm5K49yjzOLQhAYAwC2mQb3XyiLuLr169jlJFSQOB4AhpPLT7JvGDRXZc1PruhNPVBzvBQA/UPUatAW1XlR9UOfD2S8iRP7zdHdbdqQWGq4HOdis8Yr6rnEh158eHDh3wL0luJ6GErGSF1vJH+MhGmW5qvPX36NBNtbb5zspk0U7ckzNodnkrq5s2bqQQJh8ClCGxuC6e83W7TWdSmVJdS42YLy0q2/VUTnYa7yRZcg6GkWjhrBj+kW79cQ+CaBHBCXrPeKfWJBPqaE50I6visMaePZ06OEIDA2ASYb26u31McoZul5UEIQOBIArwdOJI2ebVG4D9aE2gwef7555/BSqTiDFmo8aqJEkEAAhAYjIBGn1XLCmssOy6FVMsxv3z5YnRSyL2upaWlsiYdCEAAAhCAAAQgAIFzCRiNwOOFbFaw41GQ47kEtLcturPOsjXuXMnJHQIQKEtAW0Gi31qXd+jdu3dl8yI1CFyZQHTYbQeIDINwm5lkzhziINerjkJ4//59yr6VuzXzeDtl3yBJeF6Gl4iWxdCFekxW/YwOTG4KDx8+dH9arnWgyeJTUuZPnz4tpnbnzp3FOF6EsH15EaI/Nzwl3Wthk2e0OARC4GACm19fqh0dLKqySw2mx0tCjhBYJMBKtkVEixF03mL0uDf3wQ1mgPu4e713njw7AAAgAElEQVRoWbmRK13jh6wElmQh0BcBnJB91RfSDkCgrznRAMCNRcCcNoIiGgQgAAEjAeabRlBEgwAEIAABCEDASIAzIIygNkb7+fPnxicbfmzIQjXMG9EgAIHyBDYfJ1xeFFI0E9ChCea4/6fg4gN7pqtirjoGQqeB/vjxY1X6RIYABCAAAQhAAAIQgAAEINAdAa01j35vUNtOop/77q6ACAwBCKwioI/VR+NzKEwUC4EQ2Eag/Vd+b9++DYsWNRjcaI8ePdIGtpSXWN3IeKfuylha3LNnOUfAxci1S8BySnVK5dx0wmtp4/Pnz8PwKUQnO+jliF4opCLM4dGvis13oxepoTYaeQ7c8NSGR+bsuIDAeAS29RUb2vh46KYScTLFqDW7s1ztm7U7C3jA44s2tlpf/lCnxZOt5lLI+Nm8/3NOZOcFfsidAHkcAiMRSE1YcEKOVMuUpSkCzImaqo5JGMzpBisFkSAAgX4JMN/cWXds89kJkMchMDAB3g4MXLkUbZEAZ0AsItoVofHv52wr25CF2oaCpyAAAQhA4DACf/31lz2vba8K7OkXialVm/oenTGpBw8eGGMSDQIQgAAEIAABCEAAAhCAQKcEUksqW/gwYKdIERsCXRPQ3pLonli9oeBcmK5rFuFPJFBp1VTVxRZyooabMXTYgZbQ5UmqD/n8+XP47PTUYKfuisabN2/yQHQAhOUcgXwiV75rceZvJvz69evv379r1NOJD3/88YfalC6kvao1Va4xWQ2Oqxqjdmlu23speew7PKUzkoqB+8pth7KHBKImbhjNC1nV7rxn+QmBKxBgJdv+Wl60dhbXYKQ8e55sSkfGjxd4/M+UtPghj68LcoTA6QRwQp5eBQhwNQLMiRqscczpBisFkSAAgX4JMN/st+6QHAIQgAAEINAsAc6AqFs1Q56MOGSh6uoBqUMAAhCAwG4C450BIST37983riHQsuanT5/upkgCEIAABCAAAQhAAAIQgAAEGiWg7W3ReZ/2jDEbarTOEAsC9Qmklshoq7O+x14/f3KAAASaIBA9x2HxM8WT6O/evUstKx/p1N3Fj8O/fftWvugmqrNbIaKWqluaxV2RbuTwWgcraDOkTOIfP35ojNOFtHdtrS1u3ZzzlY1tbETzI+6FntVZFW5I5touVSYRbkFgJAJq2mt7DA2FxuNgRgJFWSCwigAr2VbhCiN/+PBhcePfvXv3wgfdEB0vlbK952jq0HRS2/zzrAv8kGeRJ18INEsAJ2SzVYNgQxJgTtRgtWJON1gpiAQBCHRKgPlmpxWH2BCAAAQgAIHGCXAGRN0KWnxBUjf7OqkPWag6qEgVAhCAAASKEfj27Zs9rW1fr7KnXzCmvn9lXOmlVZXyDRXMmqQgAAEIQAACEIAABCAAAQi0QyC6vVPipRZftiM5kkAAAvUIpL7CpxzpHOphJ2UItEZAzt47d+54Utl3lWtffXQrmk7dlW/WS7bHn48ePVJZMpLrGGJO1MrwMd5aPAMi1FJjygWjaROFpWnoAIgvX75okN2ctZ799OmT5RgIzh/ZDJkHxyagpqqWaCyjuhcdCmOMTDQIXJYAK9l2Vv2iqaP0LdaObO9UFyfLQfZDIx0afsidCsPjEBiPAE7I8eqUEjVOIGUwRMVmThTFUjYQc7osT1KDAASuTID55pVrn7JDAAIQgAAE6hHgDIh6bP87Za2fqJvBGakPWagzQJInBCAAAQhYCaz6FoTxSAVr3vXjaRGkMZPF77kZ0yEaBCAAAQhAAAIQgAAEIACBpgho0pc6+G+MzZlN0UYYCPRFIHXWg87K1JfS+yoL0kIAApsJhH5RrUu2dwLaivbw4cMw9zdv3vzzzz9heEchKtrHjx8zAsv5jDWV4WO/tbgUfvHL2Pa89sTUmSB6lZ85nUEvUHRoyK1bt/bkomeVgjKKtqwp5WmfJ+eP7OTM46MS0CZDtSDLMRDa7GTZmD0qKMoFATsBVrLZWUVjWroao7Uja0Q2tjZ26iA2mQra/aIjyVRBst51XlU094MD8UMeDJzsINALAZyQvdQUco5BgDlRa/WIOd1ajSAPBCDQKQHmm51WHGJDAAIQgAAE2ifAGRB16yj/3ZW6eVdLfchCVaNFwhCAAAQgUICAZc3BnE13Z0BorWT0S3RzieYLDcGNfBljFokLCEAAAhCAAAQgAAEIQAAC+wmkllca50r7BSAFCECgWQJaDJraX5rqOpotC4JBAAKbCUT7gVVO4w8fPkR3xXfdk2g1YV5+HQDBDvzNWuc++PXrV/dn9DqqYNGYtQPv3r2rPZbaeKmGM0ulC+3A1IJ+qY3G1iIyKB21LKWplJX+tJtdF8pXubezz7NIYUkEAsUJ6OWg3vpFB7g5L82I1f+UarNzslxAYEgCrGTbU606smERoIb4Vd2RToLQaWUyFbS8QUeSyT7ZI2HZZ1MmNH7IspxJDQLdEVAvl7LNUv1Gd2VEYAg0RYA5UVPVsWgNNiUtwkAAAhBolkDKbmS+2WyVIRgEIAABCECgFwKcAVG3poacFQ9ZqLp6QOoQgAAEILCPwKrlvN2dASE2Kb9PiM0eM3yWEAhAAAIQgAAEIAABCEAAAg0S0HLwb9++RQVjBhTFQiAErkYg1RV8/PjRsin3argoLwSGJKBF4eHH0lc5jYVFm9JDOH/++ad2qofh7YeoA3zw4EFGTpWXAyAyfFbdsrwcD1V0VRbFI2vjpcxsqfev//nThXZg1th+qTSVstLX9lFlpQvlq9yLl4gEITAegekgle/fv2sV+J07d6ZuRP91/erVq58/f2r79HilpkQQqETAMlhXynqAZC12tbqmAUqqIuCHHKMeKQUEKhHACVkJLMlCIEWAOVGKzPHhmNPHMydHCEBgPALMN8erU0oEAQhAAAIQaIcAZ0DUrYvU8uW6uVZOfchCVWZG8hCAAAQgsIvAqqGnxirGXdIbHtYrDeMxn//++y9LvgxEiQIBCEAAAhCAAAQgAAEIdEMgtbBSH93SXKmbYiAoBCBQjYBcPfriaDT5VAcSjUwgBCDQNYF79+558q9yGutZdSZRH6yOgfBSbv+nNttnjkLW/uEvX76wCb9gPWon9mJqN2/eXIxDBAhAAAIhAZ1zpBd/OtlnOkhF/3X94sULpsMhK0IgkCGw1jLMJHXBW5YzIEJrvFNQKTcCfshOKxSxIVCWAE7IsjxJDQJGAsyJjKCqRsOcroqXxCEAgYsQYL55kYqmmBCAAAQgAIFTCHAGREXsejtbMfWTkh6yUCexJFsIQAACEDAR+Pz5syne/0TKrHy1J3JKzJT3JxRGH/8JAwmBAAQgAAEIQAACEIAABCDQIwF9DCH1bZknT570WCJkhgAEahCIbttWRtqpou+N18iRNCEAgdYIhGfBpEyIjORRH2x3Z0DoXa3c4DosOFpSgRKZHg9KjhankcAUbVc8dmu7NLiGAAQgAAEIHEmAlWw7aVvOgLhz587OXFp4HD9kC7WADBBonABOyMYrCPEgAIEaBDCna1AlTQhA4GoEmG9ercYpLwQgAAEIQOBgApwBURG4PrFSMfWTkh6yUCexJFsIQAACEDARsKw5mBPq9wwIrRDVxyXmgmQutN703bt3mQjcggAEIAABCEAAAhCAAAQg0AuB1CF32r54//79XkqBnBCAQG0CT58+TWXx5s2b1C3CIQCBkQhEd52tPQVGPthwO4fcrauOIT6X6nQAROrTfHKPiwmHERSvo58/fxZPkwQhAAEIQAACEChFgJVse0jKvLScrXbv3r09uTTyLH7IRioCMSDQMgGckC3XDrJBAAKVCGBOVwJLshCAwKUIMN+8VHVTWAhAAAIQgMDxBDgDoiLzVXtWK8pRNOkhC1WUEIlBAAIQgEBhAquGnn7PgBC1x48fG9l19206Y7mIBgEIQAACEIAABCAAAQhcisDXr19TOxifPHlyKRQUFgIQWCSQOjpTThK+UrVIjwgQGIBAdNeZZbuaV/aojfHx40cvWps/8wdAqGgdHWbRJuGUVDooJHWLcAhAAAIQgAAETiewajnB6dK2JoBly5+Oah3glDH8kK3pHvJAoFkCOCGbrRoEgwAEKhHAnK4ElmQhAIHrEGC+eZ26pqQQgAAEIACBswj851kZXyHfIWfFQxbqCtpIGSEAAQj0SyC1Iyhaort370bDuwh89OiRUU4xkc+o68IaS0o0CEAAAhCAAAQgAAEIQGBgAqmPIajI0f2ZA6OgaBCAwCIBdQupTdo6BuLFixeLKRChEQI/fvzQbuqfP39Knumi0ubqGzduKIubN2/euXPn1q1bjRQfMTYTiPpCN5wBIWWQSng+5y7efuYPgHj79m3ma6WbsfMgBCAAAQhAAAIQaJ9AF7Zcsxg9wzgqp+znaHhfgfgh+6ovpIXAiQRwQp4In6whAIFTCGBOn4KdTCEAgZEIMN8cqTYpCwQgAAEIQKBNApwBUatetBDH8pqkVvZ10h2yUHVQkSoEIAABCJQhsOrDZf/1X/9VJtfzUlERjF51bW949+7deZKSMwQgAAEIQAACEIAABCAAgV0E5GlMbefWzGiArwvuosPDEIBAQOD+/fva0h89LEALazgDIgDWRIC6en1UVi/LtFFff7qO1uABskp53r9/Ly06IC+yOJKA9GpDdo8fP/be4W5LZ0PWmx9Ra7p3715UTtR7M1UehAAEIAABCEBgAAKsZNtZiZqmLabwxx9/LMZpPAJ+yMYrCPEg0BQBnJBNVQfCQAACtQlgTtcmTPoQgMDwBJhvDl/FFBACEIAABCDQAoH/aEGIIWUwbuDsq+xDFqqvKkBaCEAAAlcjsGroGeMMCGMVa9m6MSbRIAABCEAAAhCAAAQgAAEINEhAB9ulpNKHtlK3CIcABK5MINU56FiBDx8+XJlMU2XXUidVx9OnT+/evXvz5s0HDx68fPlSfb68fGcdACE+ylqSNAUKYTYQ0GEHG54KH4m6kVcdRhymWTVEzSp1AIS+yayDITjfpCp/EocABCAAAQhAoGUCq5YTtFyQs2TzDkeLiiFbNBreUSB+yI4qC1Eh0AIBnJAt1AIyQAACxxDAnD6GM7lAAAIDE2C+OXDlUjQIQAACEIBAOwQ4A6JWXQw5Kx6yULU0gHQhAAEIQKAEgVVDT3TxbgkpjkvDXgStXP/69etxkpETBCAAAQhAAAIQgAAEIACBogRevXqVSu/Ro0epW4RDAAJXJvD48eNU8TNdSuoRwssS0B71d+/eaSO6zn1QTWnBk2UrUVkZFlNreZP/ovBEEAFpl8dh28EiOqDES0c/G9TYScjMARAPHz6Ui/j3338Pi0MIBCAAAQhAAAIQuAiBVcsJLsJkVTF1oNhifJ07thin8QgZpwF+yMbrDvEgcAoBnJCnYCdTCEDgFAKY06dgJ1MIQGAkAsw3R6pNygIBCEAAAhBolgBnQNSqmiG/zj1koWppAOlCAAIQgEAJAquW3kYX75aQ4rg0VhWBcfm4iiEnCEAAAhCAAAQgAAEIQKAoAe3CTW3atB+NV1QiEoMABDogILfJjRs3ooLKg/Tjx4/oLQJrE/jw4cN09MOzZ88aXzCaGnpqIyL9UgTCHuDnz5/bEv/jjz+8Bzcn5aVT9mfmAAgtK1TrK5sdqUEAAhCAAAQgAIHuCPDGfE+VGY/Ju3Xr1p5cTn8WP+TpVYAAEOiOAE7I7qoMgSEAgc0EMKc3o+NBCEAAAiLAfBM1gAAEIAABCEDgGAKcAVGFc8aYq5LfIYkOWahDyJEJBCAAAQhsJKChx/7kMNuEwvXHKQiNr6pPiU04BCAAAQhAAAIQgAAEIACBN2/epCA8efIkdYtwCEAAApmv8P3555/wOZKAtqa/fv36999/V6X04qQa4Ou1R1Zxg3ndvHmzlFThcRINHhGSOgBCwn/69OnFixelaJAOBCAAAQhAAAIQ6JQAK9l2VpzlgxwDTKPwQ+7UEx6HwDUJ4IS8Zr1TaghcjQDm9NVqnPJCAALFCTDfLI6UBCEAAQhAAAIQiBLgDIgolr2BQ641HLJQe2ua5yEAAQhAoCaBVcvHL3gGhNZkaB1wzRogbQhAAAIQgAAEIAABCEAAAuUJaCKTme49evSofJakCAEIjELg4cOHqaJ8/PgxdYvwsgR+/Pjx9OlT7cZ/+fJlg9vmU4XVGUO9f702VbQrh2/WwPA4iZ8/fzZFMnUAhE4Q/vLly/3795uSFmEgAAEIQAACEIDAKQRYybYTuwzLxRTu3bu3GKflCPghW64dZINAywRwQrZcO8gGAQiUIoA5XYok6UAAAtckwHzzmvVOqSEAAQhAAAKnEPjPU3IdO1MZc+OtNRyyUGPrIaWDAAQgMACBzKagsHQXPANCEFjvG2oCIRCAAAQgAAEIQAACEIBA4wTev3+fknCYmV2qgIRDAAI7CWS2Pf/9999fv369e/fuzix4PENAr4p07kPZhaE3btwId+NnZFh7S+lrz5IW7meUZ22axD+LgGrTy3rzwQ1hUpuPk/BEKvJTbU16q27NS02a/OHDBy+QnxCAAAQgAAEIQOCaBFjJtr/e9c2JxUTu3LmzGKflCPghW64dZINAywQyfiSckC1XHLJBAAJ2ApjTdlbEhAAEIBAlwHwzioVACEAAAhCAAARqEOAMiPJUX716VT7Rs1McslBnQyV/CEAAAhBYIGBZczAnMcwSf33JbS7U4oUQZd47Lj5OBAhAAAIQgAAEIAABCEAAAscTyJyfyxkQx1cHOUKgOwLaAp3qRnQ2wbt377orUS8Ci60OgNi2T167hrShXV6v+e/333/vpeDICYGDCaQOgNC72hcvXhwsDNlBAAIQgAAEIACBZgmwkm1/1YSHjoVpaioXBnYUknIgqAj4ITuqR0SFwCkEcEKegp1MIQCBwwhgTh+GmowgAIFRCTDfHLVmKRcEIAABCECgQQKcAVG4UrQu582bN4UTPTu5IQt1NlTyhwAEIACBBQKfP39eiOHcHun1vJbCOyVbuPzrr79Y+LvAiNsQgAAEIAABCEAAAhCAQEsE5GnURCYlkVZVpm4RDgEIQGAiIC9QakmNPrfCGRA19ERuumfPnll2B7m5q6amv2FObnVLx3UjBG7evLlNkm2nmWzLa9VTqQMgPn36VOosYLXoufg6n+XWrVurJCQyBCAAAQhAAAIQaIEAK9n218LXr18tiXQ9ocMPaali4kAAAikC8mvhhEzBIRwCEOidAOZ07zWI/BCAwOkEmG+eXgUIAAEIQAACELgUAc6AKFzd+ghS4RQbSG7IQjXAFREgAAEIQCBHILMpKHxML97CwE5Dbty4YZf8y5cv9sjEhAAEIAABCEAAAhCAAAQgcDoB7dBOyaDZELsQU3AIhwAEZgKPHz/WeQTzT/dCu5q1t7nUNmk35Stf6/hR+9Hn6slVQTrQh1q4ss7UK/t8csH+LH7+/Oklssor6z1b6qeWDOozy955KxJMrvKCW+8ePHgwC/z27Vusr5kGFxCAAAQgAAEIdESAlWz7K8uy0mDV5yv2i1Q8BfyQxZGSIAQuRQAn5KWqm8JC4GoEMKevVuOUFwIQKE6A+WZxpCQIAQhAAAIQgECGwH9k7nFrLYEfP378+eefa59qPP6QhWqcOeJBAAIQgIAIXPYMiFW1X3Dd86p8iQwBCEAAAhCAAAQgAAEIQGAbgYz7VEsqt6XJUxCAwKUI/P7775ldKKmv810KUanC6vWQNocbD4DQCa1a7aQd7O/eveMAiFJVQDr1CIRu1Zs3b9bLzpKyWpw6N+8AiCmk4AEQysUVRkdOuD+5hgAEIAABCEAAAl0QYCVbkWr69u3bYjp37txZjNNyBPyQLdcOskGgfQI4IduvIySEAAS2EcCc3saNpyAAAQi4BJhvujS4hgAEIAABCECgNgHOgChJeMhlykMWqmStkxYEIAABCNQhYFlzMOdccBXsnOZZF2tXG3vLds8Sm3whAAEIQAACEIAABCAAAQgsEtDe4MxcT/uHF1MgAgQgAAERyHQXmY+ugG4VAR3lcPv2bW87ejSF58+ff//+/fPnz48ePYpGIBACpQj8/PnTS+rGjRteiPFnqNuZw2WMae6JJh+vjmPwTqZQX6ePM2vPyZ6UvWc9S2wkv7pXUn5CAAIQgAAEIDAwAVayFalcyzc5uj4yDD9kET0hEQhcnABOyIsrAMWHwKgEMKdHrVnKBQEIHEaA+eZhqMkIAhCAAAQgAIGJAGdAFNOEFy9eeOtmiiV9XkJDFuo8nOQMAQhAAAJWAlo1bo2aXfdvT6SdmGsXLofrldspC5JAAAIQgAAEIAABCEAAAhBwCeT3ZmfWU7qJcA0BCEAg011oB/XXr19BtJPA06dPnz17tpiITn/QnvzXr1/funVrMTIRILCfgHdEwuYEo4fqnngGRPQAiIcPH8pJXvYACBHToRIzt7WO6PlBLiAAAQhAAAIQgMCJBFjJVgq+ZZnBnTt3SmV3fDr4IY9nTo4QGI8ATsjx6pQSQQACmNPoAAQgAIH9BJhv7mdIChCAAAQgAAEIrCLAGRCrcCUjaxXOmzdvkrf7vDFkofqsCqSGAAQgcDkClo9OzFAyr9zmOB1drF3KbFmc0VHxERUCEIAABCAAAQhAAAIQGJhAZq6njZfFdzkOTJKiQeDiBPK+oExXc3FuxuLfv3//zz//zEd+8uTJdPoDXXceFHdrE7h58+aGLKK9xFlnQEQPgHj16tWHDx82FG3xEfd7Bl1/1XmxpESAAAQgAAEIQGBIAqxkK1WtxsMTzzKSixQzavZPKeOHLEKYRCBwBQI4Ia9Qy5QRApcigDl9qeqmsBCAQD0CzDfrsSVlCEAAAhCAAASiBDgDIoplXaCmxA8ePFj3TPOxhyxU89QREAIQgAAE/h+BjH8kZJR/5RbGbzxEC+hXScgZEKtwERkCEIAABCAAAQhAAAIQOJFAZq7X9XcFT0RK1hC4JgGdO5DZiJLpaq6Jy17qf/755+7du3mAIv/ly5d3795x+oMdLDFLEQgdp5muIJOpew7CHE3KP18fdhE9AELfj9Ln+CrJoPY7p4z1NaPgAgIQgAAEIACBLgiwkq1gNblmYSbZW7duZe42fiszt8USbrzuEA8C7RDACdlOXSAJBCCwnwDm9H6GpAABCEBgIsB8E02AAAQgAAEIQOBgApwBsRf4kFPiIQu1t6Z5HgIQgAAEDiQQXYabyv+U5bkpYQiHAAQgAAEIQAACEIAABCAAgSgBfWDw33//jd5S4GCn+6WKSTgEIFCKQGbDRmbZTanch0xHB0Dcu3cv75R79eqVtqzjixtSAbooVGhIbDsDIuwlMl1KPTLRAyA+ffr06NGjSpkqR5fhNnqVZCNZCEAAAhCAAAQgkCfASrY8n7V381O/KbVTjOS1BUnFxw+ZIkM4BCCwlkCmMwzdC2sTJz4EIACBwwhgTh+GmowgAIHhCTDfHL6KKSAEIAABCECgQQL/eYBMmjfqzYEOkNayEn2hZf6vrG/cuHHz5k391yoT/Wl5mRb7dvTtIH3p6NmzZwcwPDKLIQt1JEDygkBBAlqQN/Wff//Pn9d/KiN1oVP/qfcNUy/aURdaEBRJDUZAloO9RONtE3KX4Vo4rI1vSZM4EIBAvwQwHvqtu9qSDzwxX0SnVy/ySEwWtf67RvX07OSamOxq/Zdpff/+/cVkpwivX7/WRjhd6//Tp0+NTxEtJHBlFQ1pELKBACq0Adrxj+QXRI43uTueMDlC4FIE1Gl8/PgxVWSNC3aLLpXIpcKnAyBkLadKLTtZW9O7/gZsqmiE90JAWhqKKs0MA/Mh6h9CVT/eDgkPgNDMVFPXqq3MM8b0Xj7PirvDE1CzktbpRaQahbuWYyq4u5BD2jK9iKyqosMDp4AQgAAEWiDQ6VskVrIVVx4N/Ytpdm0ueqavV9jj7X9PAH5CAAIdEcAJeXpldWq9nM4NASoR6HTxCea0pw90LB6QHn+yPqTHWhtGZuabw1QlBTmAQKe20wFkyAICtQlgLNUmfHz6tc6A+PDhg4wb/YXLaNxCauuF/hTiHi+t9QRynD1+/Ljed05cGbZda0nEkydPMksMtyV77lNDFupcpGVzl9NB7WU6SEUtaz5RRddTuHRSG5C2ZaraV4PVSz6lNic4NU81SaU5b4jShVroYUt8JNj79++n5UcSbCr1VEZv7dEk2BgnIExdqAo+VUG0Tqdb+i8sbgStwZq60N6/xqaqnxTSrX2VdFbL6QihadmZ/vdeXrcSuVZ3ZIcghbdH7iKm16gXZVbHuBiHCJclgPGA8eAqf0fGw4mq655ReLDd61ZWqevhJ+YZUHJgacK+6JSYUlDr0J83BMuu1gxLronMFENei9ktoAMiOQMiUyPRW1dW0SgQAtcSQIXWEjs9fn6ud5iv6XgOsm1Udv1prNGIM3u35NqSQ0Mmhwad/IizTeZpNJxM4inrycs3Z3qki29bEYZ8SvowWymTMqhepAYyRB8+fEil2CtdmpyJrBbHGRAZPt4teWLF07OH3ThSTg27bgjXEDieQFRFp6FtlTBv3rwJ42sgDgPrhWgsUKOTVTBnIWNAHVdm+jnH3HMxT2CnRDT67EmNZ/slYPSZ/Lev5H8XcszKo0an9iKLRX+1NXYP4UXv4suXL1+8eLEqCy1VVDvVu0u9uJxNerUjMVGL1liJ7bGKJ5GjBGSVTTM4tT6p2TSPmy7+/PNP3oZHoRFoJDC50XpcgqJ2Md7yPGOtVY3mLtRMZSQbNXWr/XCN2hkh8UMWN+TwQ2b07axbOCFLkccJWYrk2nT6tV7WlpT4LoE250RGR8pUkP/xpjS0+ARz2lWwkTqWa/q+phqUqR99WTDX9dQM9dOd9ciDJ3+mHJstb0+bizBfXLOi5+I3e3HZ+aZbIxpf2ObjAuHaJdC17eQWhGsIdEfggsaS6mjRXqq31froLbnEF7oAACAASURBVCe/iv59//79+fPnGxbcpBqGXpbry0JFZdybmN6wTh/5TMmcCZfe7M2+zvNDFqoOqiqpquHICJaq64WrtEuNSKoi5dfrtGnhSEap3FsbFExZ66kNy7zUzCXh27dvqxD59Us0xGGDYHpEJWqt3zBSkhpIeLdO91wLhdRJrduYeyPRpqrf9i5ZOqlGZCmIsCyylZJbkiJODQKrFEANp4YMJ6ap3m9RP90I0vwTpSXrswhgPITkMR7cnmHb9QHGQ6eqq5dARhsj1MxTQsR5+Il5CmxZi3pqShpqhTTMMbRYurO9w0IdE3JlFRXhUHPCTvuUKW2zgoVqeXEVCoF0FBJq+xwiDeyoIEZR1+qqjLEirjblK/+S0UWvaIqsR4yFItoeAqpfS72oOZwyEOwp2lnPzn1IeKEGdZZUPeabNwPkZO6xUMgcJaCm4bUXTR6jMTOB4UvSY3zp6kU94fUzI2f0loa8MJGDewzJ4A0HcjtEpS0b6L0WOabWyhbhxNQsL+9OFM+YtQwMuTjCJrA5RKkdb7RIk+e36uoW1ImpdiSJ2pHaste4MkWzj27K0e5nU0y8Q0aFvFo0KYb6fzUZ+ZmlutLAWXVliVlU9/jmpjrKW4lTEzteMEtXJshX07FUecs6zNXTSnsP6+iUUWh5Zvp295aaWIoJ4SIgxXBxpa4VrV9cqUIpXJ1bv+VKSa5Rxm6xCIKac5GuUvmquVkGMmWqaIqsR1KlILwUAVWupVLUFo4fx0uV8eB0Ml3KwS6Fgwt+SnZdWy+nEOsl0x7nRGW1cepJNJ2JDoXh5Gu/1Y05PbeOslVZe1qkipPAswMB35fqca2tmxm455Z4uhVERc8ttMeLjI4NOd9060htR/1SOGxlmMy3NAgal+CqgcxPpS405XEF47oFAmUH3Knqj7SdWmCIDIsEeDsQRTSksaSSqlyzYaw3BbNhrGFINrnF9zX1JBteFihrPaVcUsNQKlxS1dty8pugpDJeFa7vHqh47nlpqx7PR57mS6efu6bjiHS4/vyZi7zM0bsqiP6itzYESi3Wfp4izGXIQoXFbDZE583cvn27lHhqg+/evTOmpgN+pM/5g+gsSamHUr76K3VKugTTp1fyZzQaBdvwCRdLyjXilCp1VDYNdUJR/BD3aF6bAzWISCE1tZu+KbQ5HT046WS+yDp9UEcu5XNROoqWj8PdSgR+++03e8qlLBl7jrVjul8Ut+Qle0CjuSUmccYggPEQ1mOpYVQ9P8bDhLeG8TCA6gqOjF7BKWX3hsq8P+QKE/MUJY2GasJ5p4Sauabk09Gb0/8ptfnDepnH5T2UF2mufX12L4ysNxCNW90peoeFX1lFZ8hR5ZnvThd6Z3b850ObFcyFgwq5NLq7Vkf94MGDlNgaZO1OrVQi7YRLVzUqbXa7yd54/fr1tuLIXRz9vPliappaaqTju7KLoLZF0JxFSr7K66VXVnKUzbbHtnx3PiWx5a/TGzWlIyNK38bZ/z5ip0je4/nBazyXkVf8Uj9ldWT6K+nh6e/mSpWUdERAvYr38mXDoKNBSsOcy/MYX/rTp0/VKe3MN6rwGgEP69/kHtEXRN0R4TAryDMS8CpLl9S/uXXhapd3rYbjtR0vgn4KaRhoD6lqicnSlom4WAS7tG7MI32q8roYq8yVMHptbPhew4kmFQZq0526rDB8mBB1ZaFbrGrp9lsjmpDuVx65/qZEpgv9V5eeGUE0MZQJPT+1ExHOohmg5UVqqWao1QKTqay+blpdMF9s9gMrzVkrpov9Gj7DcS9KvTtz05yva7xFmhPXhdqsDL/Blue5BSx+reqWrkqjlLKlu1NMS0++yrxR61DuailyIMjE3dxGisDBD2nHuGFKOCe+zVLS4/ghZ4bFL3BCFkc6JYgTshJYL9mOrJf5TcpsIqos7vIDt2hTHDdk7fW2gVW9tKypyXydh+npIhTAE3IyKtxoMjBmS2O60CMacN044XW/cyIVrevFJ5jTszZ21LFMMuP7mutuuhh1fQgV7VV0Xz8vNd+cq0aNcchtPji6ZddNZl7e0T1rQuqid9spVS7CGyTA2wGvUkY1lthy4lX0//upZXA7/9Tv509SmZz7esemtWJ6ManDMPSI/nShnwo3vjNQOoq/U1r741raqHf/8nSrdMo6ju/UUAlmL84Uc8hCrYXQVHy1goJKJGefpXRqRzVUWo3FknsmjnqD4oLJa6mGnMn09FuqDstheIojworsdqFq0epXVe8p5+ysXYogvKcXNiqAilC83qeCZ1qExqAZTupC0KICE1ibgPQ8VSlhuEyI2vIcn76lT3BRbLAHji8UORYkgPHgwsR4cHsD77o142Ek1ZWNIVvCVcUWriXSkBNzC1tpV8arMLUF2ZzGWlNqGTeFJhdKJzVY61mLwNeMc2UV9Wo8pT9uNy6T2HvqgJ/NCjaVHRU6QAdqZ6Eu1NVz77px740djsaC/IjsFTz1U64SuX3s+Sqmuo5FB1Equzl8v39vlcxXiLzYfc3wwwtV6CkjgupFmhwdF6SZKlE7FSfLPOQ2h5xFrx0+FknynTMMLQz7ihO64jf0/KHaHONLD/ultc5hzfXmLsK9OKxnU+/qDda1TSAVTZlOL5LcIus68wKlL63eI63H5Nyflbpcqb2ndWEx1TPIgpU2SgYpzNQiJuVRiFKQtoS9h5eOclHMPdVheXaxLJ5UmZ+LrU9lXyx1Jv2xX9xo7MiUvcat/R31ntrMlCg/EkmLMs+uvaXULM2kbJxw8A3FPl4wy6S7VI+kXjEscvGQsrWm1FQplrpTnEaWoLCSbacOWKq7uN7mE1Svu7NQOx8P5yyuwItmwM7cD3tcfZSlS3TLHr1WfeGHPKzW6mUke2mzPsjMPn5An1BIjaOdmNRyvwVYkDZOyIIwo0l1Z70UnJxGe2YvUC0lyi0fmNdbL4sNPwUhL4DuqmY3pJx65JieSrS7W3yCOR1Vxe46lqkUBbuXRaNXiPZ4S2r7vhZtGwmvjk7Tf3m/VRY1Xj2iP13op8IzbdntZ5SO4ke1qF4gFV2P7QEpX2S+OZMce5sPju65P8w7umd9CC96tJ3CUhDSEQGL6+Mibwdk9uRpdG0sqW+ZO6j9FzIaLUq+0zxOyancVVkWARbj/J/FGPkIGSNGymTfZaFcBCvq0fMoaHQpVfh80Y4f0b2SLv7cMH0aslD5emz87sEdk9pOyrWn+aQ0SqOd/EGKpj+h039JOC0Os0w4NUisfS00VZBySTV/pSm9lQyTYFN8CaafkjY/aM2NSIkri9aUQaVYlF/Y1c1O1ZGXX0AWUxMHS1L5jAreVQ2qfudqSl3MyqlhQvU4FUH/9TepgbQ6lY6elfKEMuvZVHZzuJ4NHyTkAAKrhqpFT+UBAhfPIqXPs3J6F0artLicJHgWAfWEng7s+bmoP+owMR7OquswX1XH4nDfrPEwmOqK8/FvgEKVmEMGnpjPZUxdyKSMdoOqIxkVe2YBanECq3Si6UcD92SXKuAY4VdW0bAGU5NfV6lO6WGaFUwMUaFQkXoMyZsxp6h9cYxyQbht2b1WE9PANHs2NMpo1FD8PBYpv1HIaDOZvGpepvKlKN+ML0WiGjMl2iIB1XLUllC9qxZUF9IE/amOMuuQFHMxo7IRJJirvd715tf/ZYWcUotq/iywvQXVkK2LNKV7M67wQprQRSkQchWB0PGo4WlVCoocNj31dWsTWRtfvWWopauaufrkMAWFLDrH1oqaiq82FQ4KqpEif0rZ/YuW1AvUbDol6nXCPSbn/lSfXJa8EpR2ZQolnVEPYO/t1YjU6BbTLF4QF4tkzpRo1a18ByIyYWrKXVac2o6giYYEU9eUseIU2RV+pOson5BYwRCh3gkwr7qbRc3bxnlba22mVRtXCm+bzqL8PHoCW2qYS9kPa6svHz/Ff0O4GssiH/Vm6gMtzUrd3WJqUhJLUvmyHN+r5GskvNtyl36MloZMFkP2K0ZebfJ386p7So+aF3jDXfmLUrWAH3IDz94fUVcQNZXVFnBCFqlcDZ2pFqfw/OSiiAADJ9Kp9RJtcRkl2XlrmoGuVYPUWq+dwsyPC8KiSN3NiTpdfII57alipx3LVIqC3Ut+eIqqjXKX8dCC7ysz8k7mjX26oY7I4tyQh8eepqdyG35S0RugtfPIFeabE231Bhaf6tx1qLnJaJmakv7rT54lJZJZmqJno2sh9OxscqQu9Ox+rYh2hqkci4SraDvFtlTKBlHzju6UzJ3aTqniEN4FgXwnPCm/NLNIWY7xu24TdXhjqSz8xQUh6pxTM+h5mNOgpmj6U5XpvyTUEKanFGGx11WcIh7pXWdARF9pa1DZ02CEYHFYKlX4fFM5fkRfrHUvgjqvfBHCu0MWKixmRyFHdkzqccLORSHqdIy9iaV5SkvX9gBK1tNt/VQ/IHWVzIu1qd7TotgqqSW1xexKRVCpw+pwOejuWpKSTRq16K1Q1qVKsTkdqZylq1fNqkTGXBRTpkyUathbSm1c2tFrJWXMmmhlCSzqsFtfTbXrUhzcAlqu1VJKZU06XRDAeFA1YTxEO4fGjYchVTf/wuywLmXsiXkeY8qjV7ZqLNONqVXabdd8uQa7e2UVjValxdw1TtKj6W8ObFYwVGhznbb2YHTCPls1k4u8NZlXyRMdlVRqjUr50mn4iOr5BMcy4wuzVou29CTKOnxW+UqeVWUncpRA1BmbsVIyanCkjSF1zbdWaciR8kTZzoHS87kbCS+k3nNMLkICqsdMXVv6kDBNQtonELrlLQONVy51ZV6Lky55cYr/1OsSL1P9tCuqOrew7FOC+WG6VEGig0JYoiNDhnStr62vI4Ev5mXX58ViSqtT61QmMdQcNryCnPOVbzY/f9QQXKllZUauRcJehIxVFtJTeaNvVzP225RdJpeZZ48Xdl+Zh33zz/0alRoFNos0PZifOuWN1bVZF+wl7FqXb+xTEY4XLDqN9Xju6eVcPrKZvZRr/HRz3HOtnirfT+ruBjKCsKgJ0U7SXpbje5W19djy7FLw1xbngPgHTBDyCpZvC/uHlXzuB9yN9oQqtWyPfOnUojMGjGV6GGatLsIyFijr8FlpY34wPQDmAFlE55sZQzSjA6qmw4BIV/NNVepxpDz5guftupaHiXy5Tr/br/WyqL1lR9ttbSGc25aVShAWVSjfdtbKYxluFkXKRIiOUxIy06NmUkvdspu+9nq3p7mWean4R/aT/XYsk84U7F4yqhv2D035vqK2yn5/5qJrSPBr9zNzz0BFzyh6vMhXX35G1kt51RYsTUYDkH20Ukz1S1F64TAhjItjkJLaz/P4MXS/hixWzSK6aIQNc/N+baf9mkMKJxJIKZ6r2Bt84NESqeNyk610Hc06H3gFY6ksfFm/GaRRx5pGGT1lNA41B7F0zhn7PCOee2vjGRAae8J3PCphqaZiGU3zdeAWctu1RYZKbdiYbGjuLJZ0yEItlrrlCId1TNHXftKHDXAso6a9bwpdCepJJO1awUTS0mk2sqYtLLXX6nf2b4stvVRfvbaaFF/Dx6IK7RxNoiOo1MOt/cMmhxsQ8YjXHPI/x8NlUU6Pib3LHQ/XNUuE8RAOoxgP6hbaNx5Q3Rpd1hUm5hluoVNCbUGBUrbMU9tuyZK0TDdqZL1N4EaeuriKpmohqrqegWf0Hqay2BbeoGCo0LaqbPOpxZlOm2IbpUrp6ioHV8aZk7f0QvN4ldtHg1c0621uQyOxK0ST8eD17YtWSsZglh1yGDTpjyd5+HOVbleVPN+3aKpYNffeE88M/au6kd45XE3+cF6zocOXN9LrGQ5obtGlDMbqi47UUxGO8axqUBAiD9rpP4XFCHDgaKfXgitAqWmg0snrW6lOXulkMtKtUiVyNTCTowvTcp1q/t5LTOWYIubFTGU6pLMoOoNIESgSvr/LCkfAIoLll8aqFRTJZUqkRpty21f0OmMxzkU7XjBL60u13GgxM4GZadpMYP9FRgD7rdA54AmW9y0sZrTY8PcwX0zcK8vxP6V1i4jOihD6H47nE+aY7x5rs8r7CiRtbQGqph+d3chiWeWryTS6fF8RdjWr2j5+yBq6EXYCOCFrcM53LGqDNTIdPs2wS/EGlHyPtMgn09dNGa3qwbzsCk5OvVJHf26bVy4SjuZlD7RofkdzoujcZ7FH9RTD+FNdt2WKaq/3RW23V2ulmIeZ04tq33LHMulPwe6lR99Xytbd02O7DdPSWHYqiZtd5vriFZ0h0/6tvFmoXrT9IuQlVAEXPW9S4D2tsqltPpZuoezgKML5Kli8a7EiNsi81pPTte20CJkILRNY7KOk/3v6KLfsDb4duI6xVBZ+xsDTqBT2mRodXE0wXluUM2WiG7PYYmcIZThyiMj+AckVOsrRI7t2pHHTX7w+fkT3Srf4c8OseMhCLVZlyxHUaqTG+pMZpD+1rD3zulTHpDHMUycpz54Gq4y8BMOfltdLYR+3p0dTicKuyRNMePcUfL8uKXdVtCeV99OCblGSxS5027C0mG8+gry6ixpeSjDpkgdWP+c1KKqI8K4XIlHzxeFuDQKrXP9qTTVkODfNVQQmpS01UTm34ORuJ6AeDOPB7bExHkSjC+NhYNWdDQx7Qy4S8yIT8xQr9YRuVzBdb5gjp9IPwy2WvColfPCyIRdX0Uy9L04Jpc+ndCytCYYKZbSox1v5mU7XkzvpaujrSPno8nUXOsrmwS417/N8dJLEPhhpkVl0PJ0z1diXF5i7KQJC52mF0UrJ+DZTOpCSYXN4Xism9ThMGEspPNSzAk8XqHGKoSrRYzX/LOWeTWVN+LkEwn5mQ42Hvne1xKrlCve0SGONXWvUqpwUXj1eVbGnxKPCzy3urIvaVXYA2CJZnMU/mm+RaWDYPN28pPNlR0allrcc9nhuo1Wshq8cNX2Y/vJmgFv28Doqm2eQK5cUsfwEx81u29QgWvx2AjV2uGU84DpVEXYm4QhYROz8UKIhQFq6R1FdIYv0EnZiU0y1AleG6PXxgnlNNSpVqTmLDIlo+mUD19aLF18NZLGmGn+LdHyvsrYGjZanVzWH/dSgVqmXWwtK8SWJxr79/fYeevlhWu1lT+LnPosf8lz+DeautuZZGsb+KtNplBpDF3HlpxJT/3OYMIvSKoKH2ushz+33LPI3FWcA60WjidrRf9v6hxz6aX/v41Z0bRNLZXezi173MieK9kjGHjVa8MVASyuw13vtuvZ6vA0/q8KcaFuQNj4tmgoiVpf1fUnnQxOl+ORicW+FNDzv7Vls4JYIV65oC5+W4ww83xR2lW7RttGgU6SCou8yZjejevXF4cZiiiyKevwYqqItSpWPEHaVi6wsEVZ1fb3bTnnC3G2cgMbQRZUu5UyQcbKY1/4IduCXMpbUW6qr0Z9m3/MEfDPt1LtaqYqXphRsT0etjLwEw5/zYGev+jnmljMgwmGjVAuZxZouLMtiVJd7+Ho57vkZVkwYktKbPflWfTYsQhjSXaGqEiuVuLRaDXvti7poXXi9kuxdtaz9cob9QKgbeSeUumP3Ef3c35Yto6wy2l/8bSlIvPzUqFTtTOItuiqiy5u2Fc3y1OI0SUpVRDlnYaJWzjRkStlc9YteF5kczsJwYSSwqCduZZVyJRhlOyZa1K/hljq8LuKePqZ05FKVAMbDNrwYDy63U4yHAVRXNsN+O9atCON1aJBfZ2IedZQcY+eH2N2hWV2KsfquEC1kdR0VzdevHFmu2kSv93j68rln7rYmGCqUqaweb+XnelGPVhfFDF09Mgw2N+G8syIcZUKnn90mydfI1DUNOek+Rq+8Hsyu4Z6/1B0jDvNTuZmmrjcreQ3++fGrKVFrFH9bmpne5hijepvYPFWEgNdBqZlv6O1DB2btPiraPVqcoooj2aK9mcLt4+Zm+JY33VHxageq89xcqGs+GHVEeNV08Eu3sCLyy542NPYwi2hI3rCUVNGnygaqrck2jvYVXjXNP8P68qzrvOR5C2TOZbooW9h2UlMvqj/NU8Rff7K7RDWvhx6Z6E+loHTUgStlpV+wvEpNcirxVdXnCqmxQ+JJVVRYJbVBvImYSqdeJRyU3bzC61MsWwur4wWzqJmqqYjyqMpUWau6l7DuoiFSAOFVyvrbI2rol/Cyk95KXfdk4T4r7fXS936Gvav7eKlrL9PoT/tMvJRUHaWzWI9CKs3pqESeqHnjpF/dCNu7qmlzJ6z+Ldp2pkDl5VH1LCVlbR8H8zUy5VjPWPUKMthPz5ywq7dGn5QCHNb8UwK44Zs1vEZF5+2ipkStUfyCaYa9mVvpupYS9mu9qHSTta9SeOVa+1Mqp75327xjri/11UqkiDDqYZSUVF1lVLL6m3NZdaEHZ0peJ7aIqFJDU9HCrHda6UYmeQICZUxnbbSwvGGIfUxZm3uN+GKV1/OuO5aJmHoDtcHMCB5WYjg7UwpuNE2uM9WRH/jcdHSdScd+K2wREtj+uD2mYHryhz9V/M0dnV2SMOYVKjosdV8h+dlNX52nRz5fNDUTNVKpqPfUnp/qvcOGPw33aoBhw/RC1Lfvyd19VtnpT/KogPqTDOpCLR5ITyTvp1JQOjIOlbLSd3Pcea3UJKcSX9VXu+KJnsSbrDsltUq8C9pOO+uLx8sSsLTNUiaEmoYUfpUB5ja0zLV6P7Vfpaw/O5+wzyxVUk8GdQsZ4adbZxlLqpSplw5pZGSODtCi5z5SasqwKJgyWtXrurWz2uyWhrmF1LVq102x7LXqxssu/ClAZTPdllooWBgS1Ztt2R3zVFiEMKS7Qh2DrmAultdvU72EdeG1ILXfzZ2FVyJjt+49Nf/0ht6C73JkzoZa6oUozizJYReLbiYJWbw7XaQh7TqAgLRucY4hlagkiads4qx2IZE8rQh/FpwcVirakMkuqopbU6rK8SCoJ3fLaLkeksN4NXtwiTAeVgFfHC7VEjEe5u6oqvHQr+qucsSs0s9U5CtPzKN6cpjllrfqdTdVZVcLv7KKLta1xeI9xcBrSjBUaFGRuosQ1ulsXZxla+1nGA4KclPv9LxlTFM1Ulfm0DVnH4aME89GvO5uqbu49vBK+e1ih14st6VUNcUnIUO9cgWYr3fquR2IJWYe2ilTOYvY58ZJQdvzrvHcEpG7nUD4ynnD25lwtKo6I9s2B9SwmLdvi7+OCWvB2KnOveuRF+H7xFB+QlwC3vgeraxzB528wte2IqLtdKYk2Q4zHtTuwo5ulsS98OrLa7AaK10F8K4tLxndvA7ocDwJT/8ZjhQukNT1hiFpc0mltBq8UpKE4VKJGvWYbzueGDiL5upOWbMuseJrH9XwLfm6MnjX6p00mqjSC3aJoV/Cy1Q/i6vuYgNXGefKqnQRFjMMwdrJwF/c1yGe+aEwk3gLt/BDGmsh05zxQxoZnhvNm6TghKxdHXlLwJtf1Bam3/QvZb2snXS49kxZ41/2Z95p4GbtXkvty0oSqu7pc6KoAFVdnS6EfIvQXTdywWu3llPXHZnTeYxTAUeaFqksQ/q+Qhu+eK25jUidW0r553Bxdh85+HrUij4YY43sQl2ddUYXndqEFlOhnpcgNLPVQiWSCzZ6fcx4nZk4R6WaAgd2dF/TdqrRmZDmZgJhpxE2xiHfDoQD0MWNJalQtEcK9UEh4ezGswaFt9SLG9VLVAY3UNltawLrzoAIAdWe4atUlncPm8u/jVr0Kbc+Uteh3kSTaicwVRA3vLtCtYPXLknY9NwqmK+9upBrY76li+LGt7Jz049eR4dPzxqOxrHDCWNaHBylOugw92jIKW6mSZJwsPdqqurYLxmEerFGPNWNMtwTGI4j3pjtMZl+HjM53FOuIZ+N1kUqcEgCG1661PP4D0n4OoXCeFhV14tDlToijIe5N65qPPSrugdMjWetDikdkHtoUM0qMV8cMzGPrs8Wk5lP7YuQ/0yAQXmCHyK6lIouaqDF3juAWChnO4KhQmHtDBCSN7dO0fmdVEN3hxrRfotRKczDSnjh+tA8pPah0DKmz1nvpHTBx6XMMz1dqJpWaUX+bWVx725YQZ7b1i3LfK1ChQ+eGJJX6QOgnVj2bVl7WjrXrC567I23QbjyU97woXpXI1oLJOwr6vnSvfdcs8ZKhpTY6ngX314doO2Wt/tzcY6/cI2KFEnCXQKLSqVKzKilm1SN6/xszm4o7pFNSpXR5CKmslE8yzvZsL7c7nHRwbW2gR9TBUY+h0XLmBxRVTm+BRlVRdpb1R9uV6cDBq9QPfLdy1SVxwuWnzdNUlUa6RaXXoTqLTNJ5lYNv7FFhytp7yKHSvnOKhpyDkNqL0GZhenxYrEGxfP4brkgSXdYD3Xj+F5rf9E0x/EKVcS4wg+5v2pOTMGztaQhOCFrVwdOyP2EL2i9qGFahl1vtKoxhRR8L5fMT1mwlczpqBadOye65uKTTO3Pt3oxpy/YsagdWUqtqvRMeteeVNcUbY9zoL1hTjqzs+PS47PuTRcHGO35kX0SYxHUTKzGxXgVXYPS8Wm6TcnTW/08QHWLFzmcb4blqj0ohO3Rm++EIimk3qtJD7JFGFdCr/v1Uqvx09hdFHF0X9N2qlFrpLmZwDXfDmAspRQmJON2yPO1N5Cp25xv6aL4ujJl56Yfvd5mM6w7A8LrsmXEaMTVKLUt71QdhOEWP4gkCR88MiRaK16gpzdHirctL0/+6M/uCrUNxelPWd6vu3Uhi9xtsMV7JQHxOr6oeqiX8NB5dnANd6E6pagwbqDLypOw+E+vLlwx5ut65r5yn3OJXoR1VJCAZVJxTO8dzg+jNNzAwyaHBYH3npTXP7jVEV6rV+y9vFH53a47LHU0JJoOgRAQAYwHuxpgPLiszjUeRlJdl2rZa2+wuNTEPNpaj7cKUj4KWb9l67rT1K6sopYqswzQtf1sUTnbEQwVilZQ74HRucwcKPOjuwJ6esjeTAAAIABJREFUY0HBJSAa2Wcy3sXsw/EGRLvfb+2SnR6r5lxd8nqwtfte8l2xEq9dOk+xPQ2cfh7pVrWUd3HHqSWRS8VJqVlrNXupSjmysOEos8E/7w1D6hwqdVDqRb1+deqIUtnJirYs+zjG2Lb0qNFu9pjAYyAcqdu181InuVg1ahq1xQjTl7WW6tgngWu8hw3FmELCzsGFpv7nMNvS8k7QrS83vnqYRTnVgtyiLV4fWQup2jkl3AWbp5Tq2GuLvViVG0bJDTJbBi8BPKXrzvcwU7UeL5iFWKV2Z1khM2u7+r2d22Ay6qSeKmomzbnrwu3oMkltuKXc3YzC69l9sSFxyyNhjmEIE5wMyUXlEc/jm3ZG4LW3Qn1wQxYH+rXZHRDfm1zghzyAeftZeA0ZJ+QBVYYTcifkK1svFvN1HqrqTY4sYij3SoZ0Xn8sstWwT6J+DE2C8tIWv+sN9LMy1Ft8MmeRuejCnL5yx2JxubhTQje+WvqiSbzoMPGUZ2fX4Rk2mlFKYMlfe1aSan1u6Y5xDaU6FrfiXKnc644qOlXMvsJd+OH1YuNqrbBs8zHWiKUxTvpQz5bLi7rYbxfpzS5rO+Xhc/dgApa5w07LJFWiE98OYCylKkXhltdY7uzGm0RIozKJb7tlUZVt71BWnAER7bJd20VQKhkulvJLkrXezG2VkXrKRZG6dvUmlU5T4amCuOHdFaopwnZh8n7kqUbcutD1XE313FKW7tJ9sa0uYpZKF0WsyZChl4ubo3sdPlgpRL2zm294XfD9XLQIlt47+uDOQMvM0FXandktPm4x+NzaOWsatliQgSMs6qpbQZU6kHPxGrsvl8M2++/cYpL7YQQwHuyoja3PnuDOmJc1HiZu/apu7ZdPE5/F4VL2lVR6pxJGH29hYu45s6YxUUyiAtcLTPnNhahepr2kfHEVtVSTZR59TH/iSduIYKiQVy9j/FwcQborpveKt+y8zEvcnQDqWn42j6cGR/vQb1nL4uZoT7m7SqwhsOuPFcYNJsriRKB2jbi1n7p2nb01MK5NU2+FUqJO4WsTHDt+yo5d1ZOMjWj40oX9zAYva2iw1fClq7dJtW5v3Yb6RokUFi18XHIe9irZIk8o4WEhtQeU8ZqSN8pHa2rD0L8fVN66O/Id3FSW/Ju4ei+sPZKewZyvLy+ypZfwHomm7waeMsf3mJzyU12NyyFzXftdeab4GWeIN9xkEtl5K2WhecROUaQMn1m84wXLdzWTYPWqby545kJmQO1506KlUbtZhQahB6TqGOTlFf1ZVYCdrf7cx42dc7/m4uIwfS7/Dbl7rkI1/w2JpB7xEvdaE37IFLfTw73pyYaZyOI4UrsT8JQt+rP2YLq2HnFCriXmxV/UurGtF4sFOzWEehNni/1Wu+17WjH/PGtOJFdh2P9s6FTngmy7SBVfVs22BBefCksdhnRhTl+5Y1k0elWnszJ7kVvzfZ3YO3lkwoYwhViILba7bREsEvZS0dsItPbUYo20JnBeHhUnOhS6beHI4cBuL00S1ng1mSJm9KVIsNo2bUpChWccuaU8pVGFmXuhjGxlbx1vO5WVn9R2ErD0FaV0PhTV7SFT17JRyzo0MJbCinBDVN2pupjD3eHM9arVm4Bn+uRZqg0v11acARHtsue8pwvFqWTpupS9TOefaipuRR58PYuRuXD15mDxtmWXKct8q7tCbUNx+lOLfmTVyFwXrmWjdlHPN2fpLjXKzvTcEdcNnyOUupABPato6qLsyJqS3C1ySpJ6FTRLtejtKt51q1CLmR4/z1kUya2jIyeHc01d/MLScuc62mD0tI/X7b3nkuYvqval7RNDwjwBjIc8H++upQvCeHB7pOLGw1wjY6juXJziF1eemKecWXonUZzzYoJRH80pkiyKenCEK6uoEXVUedwOVten2LqNCIYKGRWpr2gyojwld392N/sObZWy/X/e2ybPhme42t9dSU6XvOW6L007V1oPr2pqgzyLlVLPCJe0oW5H5TnAk7kKneSJyjkHtibwqtIVj5wa7u09SXGRSPBgAqGHvMEzINQdeYPd3KJ1oVuCpqYtA0MvxcISuZHdaz14ZIdgMWtd8Y687s76OriZRLOTsi3W0fEL3fJSbbNGosW3B6qV5ZX/sDca9vpyO5z5VftikRfTdyOUnS8sytZUhPzO0pnSKeo6gUr5GzeMj5vJq+HMKDIXV3YWeWwtCzDq2beZOppuHTAcWAgcYPYsmmH1JrCLtaAI9i7dU7Dhf1oWJHRtLuKHXKXD+CFX4WokMk7Isypi0WY7YPA9q+z788V6EcOUY9YzbOqNwvkhUnf3V/TmFBbb10Sp7JwoNRk8ZQofVY96knhaF/3ZvjlNxxKtODdwnpw27vvK+xKnEilOpQlm3r865X6i20r9qlun0eteKnrzGNHUg/nBtN4gXgOCBt9Fx870Pq5G7qk0F0VyW8HBwHF0X9l2Smks4acQsBiBg70dwFjKa5plqds8u3F94xp06nly8k7XaTiTMueLFt79D3cgzFx//vz533//zUSYbimOBvsfP34sxlwbwTJq/v333+/evVubMvEh0AWBVUbts2fP5kJpvvH777/PP8te3Lt3bzHBjx8/TnHUjczXGof+/PPPxWc3R3B9FqlEqgowZfr69eu5yCkxZBDXq6A508Uu1OLImFNbvPjnn3+kG+qTMzGl0vnJcObZzbfcMXtzIjxYj8Bff/1lT/z+/fv2yL3EXEVgKtSq0aEXDshZisAq9cB4wHjwFO9g48HNfQDVdYtT9vriE/OU9Xjr1q2ynC2pvXz50hLtanEurqJXq+4a5UWFalBtIc28f+DmzZstCGmX4fHjx25kDU9lR6I8EMF0Z44ynJ4+ferKk7l2H8xEm29ZXiPNkbnwbIPUK/AMKMtbFeNSyEwumVspW8t9RCp3gCfTzXHxelGefBe0mP5IET58+PDt27ewRFpgau9JwscJgUBBAtLSu3fv6uVCZsxST6iGr+FSI7Le8hjbuN6yy9Rc7DEKlqXlpFY5XlouyMVl0yvI/ItOy8henKFaWT5fvTZ98eJF8XzDBI16/vXr17nDkfVrX2picSZPUmmcLTtfCAvbcohnJKdEVWeuukjdrRoe3Wmj+lUTq5qvm7gaDpMvF0jL1/lZmzRH27Rq93KXXYLSsmL0JVt0VugVwbISzHuknZ/5CULe7dZOKWZJ8EPOKLiYCXj2FU7ImUzti0WXQr7/qS1ey+ljvUy1o7mnxezXFoxKk5GUikoqGbGPHj06UYtOmROl3BenTOG9vv3EuuglazoW1dQYvi/Whyw2ujEqerGYvURIDaaT/B3NN9nms0HljIO1lGRURze20wa14ZHBCJzydgBjaVGLjMbSlE6bu6UWyzhHsJ4BMb/8np9MXcgH4UJJRVsbrnm15byWN2/erE2Z+BDogsCiH3kuhV4qz3MMbd7Tgrn5VvELY+IaeJS1+2pKVqC9RBvEji7X8NKxd2veg8afGuMXzX25UGsvApik1SrevBNZL3q1vNJYtMVoqutZCVORa+tANF8NJZYTlaLPElibwKpJr6WN1xa4RvqWJRdevl2vwPDKws/iBOxDLcaD4Fs6FowHV0vLGg9uyl2r7qrhzC218dquhONNzPX6ITpQrvLgGDlbop27DMIi4SlxrqyipwAfL1NUaLw6nUqUP3H5rJ58G205WFyPhzxvxUeEvAPHE3vx3C43viu5G566dl15qTiETwTkBnTPgdXOnw2KYekDZePVY24RwL7dsZ6cYcr5VpPvgsLUBg5JbRXesFtgYEoU7WACmujp/ZHW7OrA399++01DT3Te50qlCKs6Q51/rWMjjj/oREULv8zQSEht34VbX1xXIqBKzL+CrP2COFMuNef8og4t55heHGcS2X/LOMtwB8E8Uk8k90HvlvdzVbLeswP8lKc3rw9zGVOGyhyh0kVUVY5/m9zRGvFKFdFLsplJ03TgVO0NY1degtKLkrQvp2WObHln2mxJ8wWMdvvNlgU/ZLNVc6JgOCFPhK+scUJu4I/1MkPT5ChjTM7RdKFZZI1Zc3SI1MioN0e1jVi3dKnrg+dELD5JVUQX4XQsUzUZLVvXhbXKSeU+mFeMVcl6SRk7Rj013io4D0Xq5xgVnSpdd+HRwXQuhbGy5vgnXrDNZwP8izu6sZ026AyPjEcgY7fUezuQydQjfFlj6VJbTsqfASE1kpJpiuXp0/6flkmC/BEFtzHvl5kUIHAwARlY80ko8jtXOhTWLZTl5Z/6BH04ZV6Wp6UeWgDkJlL82ph+1YVuloXylm6tFBytdMwnZXfZ5NOR1i2aGhLGeIBIPq8Nd/WW1KK0G1LmkZ0EFtXGTb/NLQeuhNuuV0GYsujIbbSNCU8dQADjYYKM8RAq22HGQ5i1JaRZ1bUIvznOqpFCkUeamKfKnl9tsxm15cFRDRJL2VNxUtUUjT+YikbLSOBaAqjQWmK9xM8fPXBiT74WoFbduRuTNB2r4XmzL3STAKt2tM6uOWPBjZu1jKmNHc1z8W1zsln6wKrtZXHftSqxTfsn7xvJd0Fja6ZbOk0NojomesbpsJsa1xDIENBsffqT1k1/ehGjMVRvbzVu6hxSnZIjrdPicr2P16j34MED9aJR/czkYrklt4Y+Y6iXU/YX/5ZkiQOBFggsvoL0jJODZV60hSS/OoqDpQqzUx/lHuO16At1U9BbTstxbLKoNxwN5mY0wLVRGzXVOkUrwlmSavb4HVBV7fwBtKidIkT1WRa19gCsmp5vLtFi/6+Uo0JuzjH/4GLPuTgi5NPnbg0Clrl/11+hyDsBOupv8UPW0P8B0vQ6+W3drGUCXrWxWDoinJADqOtUBKwXtyo1kTSeN1dj1uzOfyep1NJlxzbiN6va7bi1MF2nesKDxXAFa7PfcyVs55qOxV4X7fu+Uo0xWkZFVomit/YEevZVNKnGt6e1X9FRqj0GjjHfZJvPZt2zdBdKfEhHd6q7xnbarE482COBaCdQ++1AqvVFAWIsRbFMgXoF2eZW64zM4S3rGRB5kyVMN/QXhHHWhsgDYhkk9G35tSkTHwLDEHCd++6q9HoFzC+xnfLVWOIOeK6Q9QSzdBf5A/n2yKYJkuWNhdY77sll1bOLni8JvP9QjMVPD00yH6MDKT7n5p6SivBVFuqQXu9tDsqzjlNBY0ci4PaKGA+LNYvx4CIqYjy4Ca66blZ1V5VibeQrT8xTpkK4UHst1c3xhzRINtOYHryyiu5Ex+Oo0Ng6kO8cLJ6lRvg8e/bMlcS4Vs99xHKdx+WmsLjXwo2s61VnYioy28I9gKmf3sIaods2VU9ZO26+9dqL8cNibdo/+ZNT7G3KRT3edWq+706sxis1JTqMgOZlv/3vn5rk9Hf7f/+0hUwHPegNhd4T6c263iCrx1PbrDSb07shKfbPnz91+sPxm3gPY05GVybgfRE6RCEr8dwtHGp6+dPE1PzXmrJhMfMhltfE7uCobf9roeldcP4YCJWRj5eommQbG43YU9b5hLaiu6ohr2bcvRoBLe0IrRd1d5oSbpsDrgV42SUoa0ERP0NAS13Dfi+Mv8qDFD5+bki+gMYh6dwiTLnjh2yhFlqTASfk6TUid0dGhnz/k3lw4FtYL2HlakZvmQ7L7CzripeXzBNGs+Z2DoDwZDvgZ+p1TGjwHyDMlEXZGj9M7OMzomOZmY/h+1o7el5we9oYFT3rbe8XeY3tYr7JNp89SnhlRze20x7N4dkxCJz1diA/9IRsL2gshRCiIe7KKPcFcTRykUCLYZDqXVMCWM+AWDuzXatnKfm88MU9zIpfQ2U9MfgJgVMILE7ktKZtPplG/cUx3xWxdEzaHzj3IXJiHrPqziJYpZ5K700tq0PyC4OK65gmHosqZBE7L5ill9bwuXYdVT7TtXe1h2ERxdo0ib+fwCoLZsiNKKsITMBH8v7LtaQXTnLTa46k/7rW/pNTPvq0X5mbSmGxu8N4cOsL48GloetjjAcv0+lnv6pbybycKc1G9RySv6gkj8XkKz4xT5UlFZ4nU+TuSANxESBK5MoqWorhxdNBhUZVgHzN5tdNtsNEkxR30NEoUGlmKhPdWGrLSkE3qVVfcTzmhYcrXr/Xsz92KsI295qmwPmWMiVez61qcUpoxnSuTy+lJPmpnNtyUylcITzaqDXzOuYlwhUIU8YWCGgTpvYPy6MoB2Ob/VULlJChdwLeF6GjxTn4/WNUhkWLSI4j4xFU0fSLBLqD46LA0Rz1LkN7ZsIDLzRZUHi4xyaayBUCjTrp2dXHkPEOntAkixHkGPLd5aIjXUIV1bKHw456ufISlO60pWWBjSfd13M+HAAn713BD+lVAX5ID0jjP72RaJsFixNyTy3jhFxFD+slhUtTRctxS1pxLQdXKpFV4TpBxjtaSI/rjUDXI/4qAmHk1FuDVHiYQvEQFp9YkNKxWCi5cdr3feWtd7cs03WlRnrKKriwdJtD2q/ozUVr7cG8xnYx37RoO9t8Mop3WUd3qvtNhWcYlrqF7VSKJOlYCJz4diA/9ITCV2qVluGj+JaBsHSpkOtsObGeAZEilQqvpDfGnnr/p+xT5SIcAi0TcDtNo4m5vzh573aY/mGCWaZSlXoq41sWy0AYAtwTspijfLtyk23OQn5nC9K1WxQ2y5N5cNW2h0w63CpFYNXAbXkRUkqwI9OxbLfw5DHaRd5TTf3Umy3tm9JnAtUq9cJJ/afeW+u/rvV5QPXkeuGkZZR6HdWU2CMJg/Hg1ibGg0tjuq5tPIQ5GkOaVV37YiljSXdGs9hmG7IwDkCrxvdFMTJlKZvRoiRzhGM+7zZnN+RFplr3lPcUFd0jMM9uJoAKbUZ35IOLfoa1nqUjhXfz8rw9b9++de8WvDYqtvq6tXuTNHIZJ9TaB8UwZ69Td2HN5h31rn2bytpYfanH8+EWp4RxhM1nVONu/n3e2neiNSQ8Pc3U+n6vZztdTgSAwAYC6gH0xuHTp0+/fv3S8guONdnAkEf6IrDYdcu6bmEXh4zJRTs/3IJyZF3I4p2NhD3b/lVSdT7qgr5//66NtfIN6lojL+a0W5v61K37M3WtqdDxXj7PDj9sJUMKAuFtEtDbzPBdicyPUrvyLKVe7P+nREI5LYnvibOY484lKHtk49mQgHaThoFeSFXng5dX8Z/4IdcixQ+5lti58XFCnstfueOEXFUFWC8ZXDKQ8uo0PasVdEVOHAsNNr3huvikNTMCHj8tnar74jWSaS/uLToWl8bi9ZC+r0zjXQSSiWB8AXpW/5CRXLeGrOh8kc+6O8B8k20++5Xnso7uTPd7Vt+I7bRfn0nBSKCFtwNGURUt01rtiYQxuzaWVBz3VeBh7wEXX5RLsLVbTmqdAWHxUIRqsRhifNNgPLh6MTsiQKBfAkYTc38BLbsl51zU9R+28MjSY9YY4bRR2X3pMpfdu5B4x5ue4YdoPKn0U+6AMNASooJ7J45Hn9qzjiqa4LbASoPUNmF4SgQsOw1mUEYjco7fy4VlyYVXlq5R6GQHbVjSKs987aujlvv+9u3bGtcWnWgeH36uJYDxgPEQ6kxV4yHMbltIU6o7rx3fVpbiT1WyeU6ZmGecHZst2P3ALf3G/lwGTmEkFR24mlouGirUcu3MsmU68ClOpXqcBShyoTc67igv50Y9B5fRWyUZNhRNg+YicMVhA62drXTDjbytXpSCxZ4JV2q6We+8tjglmvVC5E0yY5vaCbDxx903mq6olhmfG59rCDRCQK1e/a1Wq2vHtRyG6op1yGwjsiEGBKoSkLYvDtmbrZHiki9KojFarwmK52tM0CVZZEDUBEFvftce02aUdoBoi/owlVFfmTuysJ4xf+RKhiOLSV47CWh9vHdmjabVWpN2pPlx2SUoO+uOx0MCluWUXX9PBT9kWOn5EKPPxDiOe3nhh/SA7Pzp2S3bKkUy4ITcUxE4Ie30sF7yrDRzzC+Wmx/XSwHBnH9uuJA1685/lYJ2vBy2xmaDwMc8krEZLP1kJSHznUylTDtKlo5lbWW5bX8Y39fia+61lKb4p6yC2yZq+NSQFR0Ws4WQzNgxiVdJP0uVXb0o23yKwDTOxQZzdGf0H9upiF6RSLMEWng7sApOpcGoa2PJA3jYdNiy1dpdjOrJGf1pPQNi7dxybfyocGGgcXGta86GiRACgeEJGI3LIhxWDRKtCba2x7QQs0yQlE4Rl4pFHjeOZSFCakGwm0702lv6EI2jwCN1ICUD4Q0SML7YmCRvdsvBHrBarGx8vz7nou73+KNk5tz3XOjQR1l0OtlhVSes43VkXp51YOSe8vby7JH9M8aDpxWXNR48Dtt+Nqi6VQ+sWTvRXhvfWAunTMwzo4blCDZj0dZGq0R4rRjtxF8LZG18Y0lPUVGjbETLE1irEmvj53Of76JCM4oiF4sznUr1WET4ORHvwzJV39dmhrxZHl1smxpLvbXcP/VuRt4qvbvlAAiX8+K1Z4dss071pWhLvddzJ0qAxZJu1jpLyjvjWN6c7cyi98ejnjd1BcYhr/fiI/9IBPTB7V+/fmmlmna/6PU8OjxS5VIWCwHPKI0+Us9giGaXCbRIohJV9aRlxHNvWd6fuvG53kDAaCfrPfWRKlHEmN9Ag0c6IqAJsvcGR1a0HB0Hv6L1ZEgBtHS8qWc3h1u60M1LUDZLxYMpApbllCmvUSrNpsLxQ66tDos/Smnih1wLtkb8InYLTsidVYMT0g4Q62WRlexJ45umBw8eLKaWiqBW79WFuvQTT2NMyXl8eGYE9PrbI2Xr4oXpkUC8vDxl9u7OP5kWzSjcC8vEzY1/2PVatV8b31gQ44sGy3zKmGOlaM1WdKXyHpxs7/NNtvmUUphrOrqxnUrpD+n0RaCFtwNrjZ+18Y01MoyxZOzDjVjy0Yy7pVa9FbWeAbHWmbs2fr7k7l2LRloOrnbT5BoCgxE4xYthYdjaIvLMmWSW4oRx1P8anYBVP9wXCjaHLHbO0QXB8+OpC+3KtjyoDvzg9RApgQlvjYBFf2aZh3RUbTgHcbE5z8SautD6bH08JHSHqX/Qt/tkwmkZtzpnXeinV0Y5EfQsx0BUqlCMByNYjIcQ1Ko+PHx8Z0iDqltcSVxEXsfo3oper40fTSQaePzEPOMQ0QBx2NmcHg2PA0t/1qrc2vge/8xPr2qiMfEdRbGcG7hWJdbGt5cOFbKzWowZGv/eI+13nh8+fHDfaMr8qPp1X0vvJBXdLINezGhWpVz0rSeVRe1Ibzg0/5INo5JuTtar1ov81CZkd7nP5h31Fnfi5sQtdWEx6fdonUWGPXEyhuKUrGpqT/q9PyuXdbQrPstB3TtP5C9OQE1Yf+pk1NFpYNLwpBXwcpYqMMzL0l+FTxECgTEIyLXuGqXRQqnhGFfhRB8vGyhJog3Zy8ViCHmPlP1Zb15ZVs7eU9MLYuOm4g3vy7bB8Yx5qWtrKxm2lYunShGQFS299Q4vUI+hCfXBE+fLLkEpVZWk4xKIzg3dCLrW63gvpKOfiwXED+nVJn5ID0izPz27ZbOf0GJ7b07cQs8yqccJaSHZeBysF2MF6YuylgmpRrdtayHUdXjnR6h9Gc+DNhah32gZfwWLT9qsVjqWPfVi6Wr2pL/n2bWyrY1vl0095GJki/G8mEi9CPXg1JO5r5S7nm+yzaegsl3T0Y3tVFCFSKoLAu28HVg7vq+Nb6+OAYwlFbb3LSfWMyBWnXWhqq23P9OiN4sLIOxqSkwI9EigXgMMadjfkNUbTkKpjCHF+wrLy5JJtrOOQrAsr9ng6rV8ekgFb3DINKoK0aoSWLWl36LDVaWtlLi3hMiSS4Od6qLYOko8epio1nbrzZNeWU19o9ZO6UI/1R3Jc+r5DlRwzawW8yLCWgIYD0ZiGA9RUBuMh2g6GwIbVN3iSuJiYWLu0nCvZYdr26obcsy1N0gdk2nLuaCiLddOF7KhQl1U01ohF0fGg/dOrJVf8T1vzypFXZudJjuLxJTmfgeL5lyaoGn0lCE3fUq9/YpYC/OA+N5cfvOOei+dqORVFc+y/LplL8Sig3pxUU6U+TCBqY2U+3uSYRBRkCIEdJyQ95fquBRNHr/v37/rKFj9aezTn3yD8hJrYNLwpBXw2oXrjb+TkPra2ypncpGikQgEGiFg+dpha+O1RR7jh0/r1QIDYj22XsqpccGLZlF175FtP72MjOJty4unuiMgy0Tb4N0j/1QEvc085VVI1CiKIh1sCUq0jATuIWA0pM9SpD1Fm59d9Kq17/7ymnzV4UkTsUViYrvfWMIPOavo5gvPeYgTcjPJnQ/ihDQC9LqyzFNnDTqWxYfHGH6pU1A9aEKq9zhe4OJP7wAILWxofPfyYokOiyDgLD45jLYxIzoWI6hotP3mXDTZIoGrzF22p+WZt1zRecl7ubs4e2p5vsk2n7JqZuy7PP9zWRnc1LyMjOK5Key8xnbaCZDHWyPQ1NuBVS0aY2lRl3rfcmI9A0LeFrtpqOU7i+A2R7CcAVH1y6ubJedBCBxDwLKe5hhJvFwOFmzR7e6JV+SncaGSxY9cRJ4wEcuZ/ZZl327KsnKMjxysA66QXLdMwKg/UxFG1aJVECYUm1/rnqUMeh0VdSRpyZTWdkel0jEQ6rU835l+2t360WQJDAk027IOFgzjIdQNhdQwHqIZbQg8WEOMEladjV55Yr6oihoZj38T7zkoWn6dY1TgndGurKI70fH4RAAVGlITqo6MBxDznB5aJFf1fYBxbtimFXRAdbSWhbe13v4CxS2I0YCp6gTwtja54s3XLWvd4rFcnmNhLtRFLqIdi6C186H4i1TE2MWURsmP5/3JGRh9FSKdlNW3qIE6BiLa86xa6DA2dkp3KQIyGCxHGkVbzYmgLPJomN6wlaVgoapaWQXlHCApDROWUkjVjbuULall4njGPONLhtX276gpAAAgAElEQVTVbkkD5Yv2el2tgku9zazN55pLUGpTvWb6lm2f3iuP7kDhh1xVZVF3QZiCxaILnyKkLAHPbsEJWRavPTWckEZWWC9GUIqm1QXG3lifXFo1UZJjzTNolRGLGeaqYfHJjKKXCzqWPTXVsu+L9SF7atZ7tuWK9kTt9Ge/801vxUuGP7O/DBz31gUd3dhOrgJwPTaB1t4OYCwV1Lc2h7lVBob1DAhR09qC6GIdD6gmWlUXwnrZRX9efElflAmB1yHQZsck/s0KVko3dPqvsfM5EYWlGzd6lmdu3ulxc3h4cfroEIpESAsEVqncic2nHqsNZ4eLQ18vZlRGvY4KGapTii6Z0kcntBA8ddZDKjxMnxAjgWZbVrOCGcEuRrus8bBIxhhheA2JcrjsxNxix+qFlj4YG+VWKVA5zst9tq24qiTYicleVkVPZD5Y1qjQYBWq4uRdJXMv2mzBvW+s1d4XZFmOL1Y4WFpQGM1b3aMTtE1icT9zVGzLDFdmRj0ngNEp0bXtveqdWbSaug50FXUuSNcVOpeCi/YJRLs4ja3Gnif6yQGpdNSd2D4NJITAHgLGle6L6/D2yLDhWaM89veMG2TIPyITrp6Vlc/6mneN8ymjwu9hKOeDO1eVabTNmN8jA8+2SUC6ob7LVQ/J+enTJ+Pa7uKF4i1ScaRXTjA6N/SAWF7EeI809dNrvJ5s+CE9IPghPSDN/sQJ2WzVhIJd3Ak5AcF6CRUjH6ItPVEPWPiUViaoQwjDwxC5zrx3WzpKRhmFMS8bYrF5WHzSjnrQseypi/Z9X6wP2VO/87PtV/Qsar8X/c437e53VqHY9fNqjm5sJ7tuELNrAq29HZhgYiyVUqoBVkmtOANC1HSiSWZXg3zlckbU3nHRvke+lHqRDgS2EbDYWNtS3vnU8G5Ez3OawWVc85RJYfMty/oV7wzgxbyi6zjDp5rVzFBUQg4msOoMiCFdDPbeY64ao/tgjn/uhV5B6b1IVIbUSj4Z2Zm+KHMrmguBiwSa7aIxHua6G8x4mMu186JN1c17/HcWeXr8mhNzYyvQewtZvMYNRfurQ/sENMxpndz379/la9uf4BgpXFNFx6i7RkqBCjVSEaXE6H3VozdjffnyZSky0XQsy/EHeCcRLXt3gZ5ubJuny5Dw0olySM2po5HXBlq0rvGVQzdv3lxb6kvFj3pR6EkupQMnFlaOnefPn4cCGLs1Te6izkMNx/psUZgsIRAYlYAU3jJeq/gaspuCYPTuaqg6q1G36V1sqhLLChMdFMIs9NbMuLUpfNYY4o0v24x5Y15E64iANst5VorWp8n3e+LraftLZKP/vEZ11FiCUkNO0rRs+D9RkYpUEH7IVRgtFibeg1VIK0X2nIfb7BackEVqByekBSPWi4WSF0fHjWX2ZcyRNXe29ABaKeG9ydJE7NGjR3M6XIiA0eZh8Ukj2kLHsqciuvB9sT5kTxVPz3ZR0fuLeW4K/c432eZTQ3Ou5ujGdqqhRaTZGoEG3w7MiDCWZhR7Ltq0l1ZtOVl3BoRgaVeD3grIlaA1BNNxDPovh6/eksrFcNbZ53tqkWchMBgBo411cKlbW3VUo/g6LteY7Lk0FnPXKGJfWGPf6sarQaN6XC2aTFJ7kds0vOzyp2Lae485hb7ezejdUtQ8lQ0ZXTX17t27xQUHZy0JnatgsAuMh7Mq1N78F4fvqkVYzH2V8VBQ1DZVt2ABM0ldcGJuH/vkmnjw4IGGGLulmkFtuaUtDZZ1rpakholzQRUdpu4aKQgq1EhFFBEjOheYU25/0aS7Pl6ejdpfCXazmyl5FzhYPCBn/fSWX1vWaIaiWpZcaO5sN4TCLBZDvIJE4zeudYsNM98RRYs8TGDKf3LlydQwldtLQbRaIvQqqFUaXyjrwwPh4yr7s2fPeiGAnBDYT8C40l02w+KYuF+YtSlIKssjFqPIks7aOAyIa4ntjC8HmvFNX1WV8M5VqW1v74TG44cRkHHibZaTEaJJuvE4m0py8hapEthrJrv4/l1YjL10swDz03/8kF7F4Yf0gDT70/Pd4YQ8saYWJ1z5XuhEyY/MGutlG229GI16wLzU5B+Qq80LdH9qsuMdaibffv4R9/HrXNvfubD4pAWtoGPZUwu9+L5YH7KnlvVsLxW9s5jnPp639Jqdb6pxGbk1vh7AWIrDol3N0Y3tdJhqkdFZBNp8O+DSwFhyaWy7HsBeWn0GhEjpFZf25slZoE3Cv3790n+dHKlVOItOrm2UeQoCEFhFoM2WaPFRripma5G1jz0/u3MFPnehgKUuLK/6phLZl+AMMGS6lch1KQLe28p8skO6GGRQ2XuPiY/lVO88ySPvqoCpjiJVoan4rtjNusxcITu6xng4pbIuazwUpN2m6hYsYD6pC07MV61qko2h9Q1SEq1p0GCUh8ndGgQuqKI1MF45TVRomNrv93sIUxW487XaczHj9DA1kxpGZ3osiPZIbDsQyjL/9ZZsFudj8cz0rnW9d0R7Kj21ycfiIt6TL89CwCXw9u1b9+d0rQ7QeDpw9HH1XfaFa2HuhECgLwLGle5t9u1GqYznXBSvuN53uhYHckCC3h77VI4WOzn17GK4PuXqxqk90XPz4rpZAjpQ2NM69Q9aMrFtoleqmLxFKkWSdETA+Jak91U9vU//8UPSWhcJ4IRcRHRuhN57of30sF72MPz06ZPlcU2pMi41vU1wRxNNyY0uBUvWg8Vh8UkvFUrHsrOmOvJ9sT5kT113VNF7innus51aep6/K8Owd4dApmiVbl3N0Y3tVEmRSLYFAm2+HQjJYCyFTFaFDLDlZMsZEKsYERkCEDiSgHElzZEiTXk1K1gpFJbV0lNexi/elBIsTMcigM6vDR+MhtgLjoshCpBAuwqJVe9bDqLVvWFpY1/L0by1dC6EqM9Ih4ul9ifMz6ofG8AKn4tz+kWzY3SzgpWqMnsHaBm7S0kVTccigN14iGaxIXB4DdnAZPhHjK5zl4OWOOip27dva7WuzmrV+ZUaaNwIXEMAAhCAQG0C7mqz2nnVSP/Vq1eTLaQJqf1s+22SLE6FpmT1Umdb+jxVloDm5pNFKg2xL55wZdAGDIsVXdUJkFkt6orau0Om947IrYu111Edk9LiV1lLkvh7CGjZRLQrM55xo8ej64qUJvO7PfXCs70QkMFgtBLbPDfZ6MHTgGU0S8pWnFG8splePDXNqoze5noq4W2Cig5SF6+mSxVf5oRcx977Gi1skAaebjN7UmXqxdKsMo/vv2URIDo32Z81KRgJWMyJAaaKvU//8UMa9flq0WSr4ITspdJ774X2c8Z62cNQRqk3VUmlJnd91Cem2ZY34utcidNt2lQpTg9n8cnpVWAUgI7FCCoVDd9Xisxg4VT0ARXaqaVn70XZ5rNWi67m6MZ2WqshxO+CQMtvB7oA2JGQYxhLw54BEfVxdKReiAqBbQQs71a3pbzzqWYFK9VX2OdIpw8eFgGMM1Vtovu/7L3t2dY2s7b9km0VECghUEFCCYEKgBKACoASgAogJQQqgJQAVAApIaQDnuO+vb1aWpI9Hn/IluT9+gE+ZVka7RpJo5Es+xWjzs1nfvmJWYiAv+1IAO33LSTGickufVFETbitF36MAo6+Q+I5LdW5QfzEam0r62rH6GoFw3gY1XCn8TD67LrAajVkXXF6fWqv9jLw0Qg4OnZ46GmDqYak+/fvyygdzoN4+/at88tXnvSJ0yiBfVW0UQiIvYUAKrSF3vBs/QP68+fPVdE/fvxY5ANZR8YzQV49FK4TiacMArJMZEtIN6Qh6+bpxnw55FvaCeDROslQ/z5RuzPxuBoC884uRt+z8viHO+NAcU4nEN5liiWRfmqcjUOmrtVh5s1cjgje2p0iRnhPBDyD9VDeOrt3/+Lgp0+fjq84+YiOz5Qcnb23xo4SrN69exe7sjXDQg1KcG4lTR30oM4zsZkV4u97i5bUL8bpQ4BHgLjpFeVG4qMEPOPs6PcbRlNrNDCfU9RWEPyQtdVIJfLghKykIgYx7J7kyk7IgQ/Wy0Z11ZuEnumSzKp845w2PySfodKJEkx2jBph84kBp6pbdCwbq4N+YCPA5PFq94dQ0UlNHf/TthKPl2fIcdEWF78n/6ziVJivx3KT2H04urGdKtRARNpIoPLVgY2lO+vxao2lOkfqpdX0P0sfID4EIFAzgWrt72oF26s2PSumQ16no/AIkGx0mKLk968phfo3i08Vk/ByBBZ9w6fLMyZFwNncQi04XQYh/rkXr169MgQYfUnG44589uyZkSy3lhLwjAtL09wlfrWC7VI6JXJN42Evekqnew3ZkVVPSb158+bOnTsbS6TBN37lUjaGdntrd6P+xWTdyJbHIQABCEBgCwGPfcgZEFsI1/ZsbJBMyVbaCeBx7qF1U7XTRPjU1vNFm36aKOmUkJo5ajXX426aSoHwXQhoqqVOL9+e/vr1a3V0sxU09bi2tkuZuzw4eBfsJNIHAc9gPZS0zs0rfqlU0idPnhxZa12uOh0JcHVe6vnV/88+rk5ee8V2d9YlO25L29uzxSTCiQRkRejI4FwAacXuipfn4gnxeAmGdE5fLvEIsHRN3IOIOH4CyVfBRx9kZBzF0mugp4fBI9RN7eOE7KYq6y+Ip28ZSuExHoqW1yPAKdaLjnIQxtmBWzNonRwUduVp/+HTp09jYtpZpxMl4hCucwJsPsmZVBhCx7KlUrDwt9Br6FkquqHKOlhU/+KCBKvEG3Ywoo3ZXc3Rje20UWF4vCoC9a8OVIWrA2E8ToD6i8kZEPXXERJCoAcC/i0+LZZWH/3zf7XA8w2EohA8dTG1OTgRzD85PL3UieT8rISAX4UkcJcLzJ6l1qSy2tqOpjPFE/nDT8PzqFvGapb2583uCw+5cNE0Ac+A1W4BL2s8tFtlSF4JAQ0BGghevHixozwadMK4o55Hh0FoJNK7SaNnFe2YL0lBAAIQuAgB28PQh4d9l6rU201hPDIS7HJqbJS341taUPS4Ex88eFAUgsczg9YVrYLSiY+qmXqb0bfdSgtzbvrSZG1Mwad0Yi1o37n6tOSDhJJHky/PScF6XJWY91ra4C4fy4nlImsIlCbgMREHGeo0rf1S5Q28NFu/bKUluVr6Go5Hu/ScgxbR9F5THr46RENG3KbkCeS1qNUwW39QL9clr8mFEsn/XMMxEKwihRrhYhcCnnfntDiyS14nJoIf0gkfP6QTVB/RcEL2UY9NlALrZa9q0l47z1cxdLKeJlY6GlW9ui7i3LXbIRwPEYdznRBg80kCpMKfdCwbKwXf10aArTxORR9TUy3ON/0ud17zWadFV3N0Yzut0xOeqpBA/asDFUJDpBoI/FSDEMgAAQjsRaDvtyX3orR7OosO/T29jnac7ce7ZGyqp5faFo+7ZxHw+xckYbJccZbM++a79AwIndLd0Fmb9tYBYxOJcXKECOy74W/fCm00NbroUyrussbDjrSrVV3b478jgcsmpYGgnFWgd+Rkn2jDhMYpjbnaBf7u3TuNaJelTcEhAAEIQOAwAs4JMkcUHVYjpTPyOAS0U1Pr6OUk8bx0rdzLmV7lipakPHoOQhKn159MT0LNqpu94MkXofiVXIx2fVpl0DYLj4SjPkM5WPAWeugRp1EC8kj4vYh1+sr8m0c1Xmtn/5E1VSexIwmcmJfzuPPRgWOL2HL6xY87xYgf4boPAjIepg6AUAHVHdWgG/7+XzKf3qHtuAWlDx2rrRSyKDzzYnkhapMceQoRwA9ZCGydyXoMKpyQe9Wdp7PdK68K08F62atStCjw4cMHT2o6WVXzaDnwY92TZejs5z1ZdB+HzSeVVzEdy8YKOn2quFF+HncSoKKdoC4Yjdd8Dqh0pxfRMy9bJO1Zjm5sp0XVROQ6CTSxOlAnuqalqtZeWrSn63/OrQM5IDRD0598EJI7/leBg2yxe+JcackdAhCAwCiB0F+N3k0Cm1j/9nS8i3Zi+fd4Jbj42TeBRUsOOri6MxrOzc1xqff97Hmccolru36NTSRazdKnSOQZiT1Qiq8P7/SnBiXIk2YTBK5pPDRRNdcUsrmJuT5ZoxHBHmi2V6VMYn2idvhKrXZOaGDiw4Dbqa5LoTkVXVdMnipHABUqx3Z7ytV62LcXbWkKnnHNmEYtzY74pxMYbAxbDOeOATsR465H6+TTa+IwSnlcPf5Mg0avt8AS16xm4sNUIg7k+kgC6k/evHmTv3KpEO1Zn+1tph7XPic9zjFJR1YleR1GwPPJ7iBMneuPiwx+ddRFD8AKrIaLOoklQvb6U0426casobL72J0cJ9TWoluvynB8uaR+s9MxRdDRwOd6g1lFOl43Os7RaVEcOQqfQnuRWXKKhIdl6vEI4Yc8rDpKZzQ76kkAnJD+WsAJabDCejHgLL2lvRD6SFLyal+eiKZUd+7cScLVyc862ZJHLv6TzSc1KwAdy8bauazv62r7Qy5b0RsbyL6PVzjfVEPwl5HXfPyskpgXdHRjOyU6wM+2CLSyOlCa6tWMpdI8D0v/0DMgdLC01hXkYtAbfZqYLZqbHUaEjCAAAQgsJRC/pTz7rHaT1L+hxDMXXVRqJoezinHBCM6vTQ5kulxgXnqso5Zd21qkSfbSJUpuf0dUm7alIYPpqAeHj7EnKfATAk0TWDSMdmM8NF1lPQnfx8T8GG9yqHf5MfQnI1kHEj158iSEc1GCQB8qWoIMaToJoEJOUESrjYAGmlmR7GnU7ONEqIeA3ibyCKNXmj3RVsdB61aj48F2Ccy+a9pu0VqRXPMpvX+S9z/q8TTLmy2F8fii3WyzGREBApUQWLSbwrO0V0m5psRYVN6pRPzhHRDzF7bCmFrzmn2jSWJrKW2vw8FlhMeWgKZXbS26VViJzYkkl5Hq3bk6IxU9V0mccg61wCpSc9p4sMAedepyP8bBnBvKLp+R5cLjh8yZtBiCE7LFWmtXZs9wE0qH9RJQTF28evVK3fUiqkpKp69yTOoUUiOczScGnHNvLWoCdCx5ZV3E98X+kItUdK7hhNgEFnWhvOZjw7TvXtDRje1kqwR36yTQ1urAvgwxlvbleWJqR5wBoS5+2NBz8LL9iVjJGgIQuBSB/jo3z6mQi0rtSfBSOkNhRcCzrhxA9bfArE3JizwsQqGXTgOQJi7sKvZ8SETb7/ba29cEMYS8FIFFw2gTZBjr66+m/ibmB3uTVcXaJq7v02p7ugblc78CV7++rZCwPxVdAYFHthBAhbbQ49nTCWi5xWMf9jc1Pp38WQJ4DoV88OBB6XfS7Gn7AKcVrfvnn3/Oqs3K82XjV1JB7GFKgJzyU5vRRz9R6Pza9ujjGkafP3+uzfGnlIhMIVCOgMdELJf78SkvXTTZKCH+zI0ANz7u3BqrjUaaLu1iGCerbPqs7sYi8HhbBLQye//+fX+/Klew84yqQhz8ohYSYPdk6XV3R+pPUN/rmo2sTzLMxiFCHwTwQ/ZRj85S4IR0gvJHwwlpsMJ6MeCsuyUHvpyZ8Ul2djpaU+BrFjYi4y6bTww4J96iY9kIv+9ZGPtDgnr0XdGhmFwsJbCoC0WLluKN41/T0Y3tFOsA1/UTaG51YBekGEu7YKwqkZ/KSTNs1rlx44YW0uRPXGRGjEqlzWrD3+hdAiEAAQicRaA//75nL+z2Xv2s+iLfSgh43jQIorbyykEQePbCs9QaJyIfwS5b3OI0i15rsmSsQvEhkaLwSbwJAtc0Hpqomv6E7HtiLi/V8du1ZQZr+6/OgNA+uf4U5vgS9a2ix/O8YI6oUOuVbswaWi/aIvmdE2TOyFtEtebInhqXvVG0CJ8/f/ak359DxlNq4vRKQPrMd/BqqFydDJu8hTtIJf+nZ5I19bhO63P2bDVAQAYIOAl0sBK3aPNoB+V11izRRED9udPUXLqgNoo3OZld+46YXo2C6jVQbmS93760k9HE7cQTplhF6lUbTymX55SlKyzf44cc1M/jlVJMBspTWuvumXqqGyfk7tgvmyDWy+5Vr42Cf/75pzNZDeVaM3VGJtooATafjGI5N5CO5Vz+debO/pA66wWpKpxvLvWDUYmrCVzW0Y3ttFpnePBgAi2uDmxBhLG0hV7lz/7P7vJp9VT7bNYtxOqtY3ki9O/wpz0BukjeeNSHXJT+7mKTIAQgAIFjCGhPyaINT8dIFXKReNpwo542hExdLPKvKdmpdAi/LAHPWmOA098C81JL6fgXXAP8dRf2VhI+JLKOKk9dlkA3xsNla/CUgl9nYq5tuDJftT/p4NUUfYRQxow+nyU//ilV3Hqm11HR1muqWvlRoWqrBsHWEfBMkK+wF38dveae8mzE1BRAB04VLZpH6/LVmaIilUv8yp7Jmh3R5Wo8SVkKIE+U0+mdPMvPQgS0AKEt7In/UHM6HQPh6SRHH5eomhjKSiwkM8lC4BQCB/s6TiljnOmilcf4wXXXV7YQ1hHb/SmtfHmMUi2oeVaubfGSVbkXL17Y8bnbEwFZF/nbrZpiJ6bIaJGlKjIj6z9HTB1azZa/xMMaH1WwwwI9L36wfH9YdZyekWfwxQ95ejXtIoBnfq0uGifkLrSHRJhi+GFivThZacOkjlL1zF9qtgadha0hGptPaqiF1TLQseToehqY2B+S128I6amiQ6G42E5gkbMdLdoI/LKObmynjZrD4wcQuMLqwIARY+kAdTo9iz3PgNDhKDqdweMpjoutlZ4HDx5oLaH+ZbNYbK4hAAEIBAKL9mBpa2Mfb7MvKnVgxQUEBgKLvsnW3wLz27dvF7UgLec0936p3ok1tL2/OjUKyy0IjBJY1Al0YzyMoiBwdwIXnJjLutYWRm19SDZz7842SVAN+c6dOx8+fOjDvE9KV+7nBVW0HMxrpowKNVfv2nZmWD6LFp6bK7tfYI9HXV50f4LErJmA58td+RtKu5eoM60z+pnd0bWV4OiWHfUnGk/bKgjS9kdA07f8NTOdtSfl9Myw1JdqOpZg0cRQLwmf+L3uRB5+QmA7gatZywzo23WmrRTU4ctWma13de/O0cEofuI21KlDRmRu9URAtkH+kaE3b948efJEW9Q8x0CcdcjUbNOIq4lVpJgG1wkB58aMPjZt4odMan/0Z2ceodEyEjgQwAlZQhMWDdAlBKg5zUVwsF78VSmDVl33bO+tCPKJbT8+zy9YrzHZfFJVzdKxVFUdZwnD/pCzyJNvQqC5+eaiLjQpLD+XEriyoxvbaam2EP9IAu2uDiyihLG0CFfTkX/aRXotGKjvvn///qyjYchOS7k660gvB/748UPaNqyu7SIJiUAAAhA4nsDV9mAdT5gc+yPgNBiGgvf3oku+2cioYn11s8UVGnvXVL7D2yDALQh0SQDjoctqPb1QV56Y37x5U0csff36VUdMHlwR8oR4PqRzsFR1ZndlFa2zRpqTChVqrsoQ2Eng+/fvnu8x9jc1dvLpL5recJ4t1AEmjcczg9bN1lT9EUa//+bpc+ovGhK2TkDvmGmlOC+F8xAcHZirY3Pzx+V3ldGYhxMCgUYJsE2z0YpDbD8Bz/dslVpygoM//SGmfHdxa5KVK1/i0kSI3yIBfdg8X5PVkb7aoqbieN6MVTQZz0P8gwmwinQw8I6zs7/cMBRcGxI6JkDRYgL4IWMa3V/jhOy+imsrINZLuRqR4Tp61G+So6ZXuMUSJut+svlkHbcST9GxlKDaUJrsD2moshAVAhC4sqMb2wn9r5NA06sDTqQYS05Q3UTbegbEt2/f1DD0Ip9ny6CoafOiVtTkUNaRk32cId2NKlAQCEBgNYHRrbSrU2vlwUX+tWsiaqUqT5HTaTYMsnX2yoG2mi3aaq9v0ZxSRxsztXeTsI9kI14e74AAI2MHlVhVEZiYD9Wht4A0zspM1btAR441eklJp1tWpRK1CYOK1lYjzcmDCjVXZQi8iIBzgqwjmBclS+Q6CThthtLV7dwJ2o1D5srzr1GreJFjqs6mhFR9ENBKca6iekfX+Zqljs3NHxcZ5ykSfTCkFN0TWLQS1wGNq5W3gyrbXoTHjx97EtEbjNpi5Ik5Gic5Nmj0EKLRBwlsl4AsCm1IS9591YtzWr4Msy05k53HQOgUEudUbkdiV57F7IiRpETA/nLDgOjXX3+F1UUI4Ie8SEWrmM6RKwyLhcjghCwEts5ksV7K1Yteq3N24HLpb5k6lStCiymz+aSGWqNjqaEWTpGB/SGnYCfTzggscrbT326vfRzd2E7btYgU9iLQwerALAqMpVlEXUbYdAaEdufcuXMnWTabwqTTH/RNTr2PUdp1OCUA4RCAAAQKEfCcs1soa5KFQKMEnCsTQ+k6sxycZz0OZdfaTIvF13pS/EmlREvVZ/KFpYQJPy9IAOPhgpVershMzBO2GmX0LpCcXHJBaIf3Me8u3r9/37mNKZH2Cj9R0SvUctEyokJF8R6QuG32GBOHA2SrJAvPBJm9+JVU1nYxPIspB1gvHq3Tm9VM3rfX+OkpjL4hL6nYCnx61SDAQGD09Fu9ZumcXo2+t3nWx7qpUwiUIMDOyxJUSbMqAjI4tY/II5JGB0+0PI6chPH7z5qitrjulpeLEJuAVmPjeldkTatlJCRfKtIXj5waqEOmDjahbXeKXXzuQiAmYH+5YYipT3/Fj7R7bTcc/JCqWY9HCD9ku00glhwnZEyD62MI2J3wMTJ0nIvsWM9hdhrsDlhf6JhzXjQ2n+RMjgyhYzmSdj15sT+knrpAkpiA3SMx34xZXfMaR/dQ79hO19T/2krdweqAjRRjyebT8d2VZ0BooVQ+BedLjPIpDKc/6GifjlFSNAhAAAIeAt1M8xbtPFt0mqAHI3GaJuDcwjuUsbMFZh2Gtehbi6PboOuvfXsrSTebSOqvCCTshkA3xkM3NVJPQZiY23UhF4QOg9CHbn78+KGxSbsiitoVfGw2rw5UNBc7EWgAACAASURBVGdCyCICqNAiXNVGXuQ9qLYURQXz7L1m017RKjgy8dHXlRMBnO8gJU8t+tmZ1s2+i2VvylmErrnIUwaw7bpprpgI3C4BvYU7+mEc5/Rqavu7/xSJdtEhOQS6JMDcoctqnS3U6ECQP7X6DIjkQecep1wAQpomoDm1lqe1BTkvhZZup85NiyNrmcZpn8RPHXbNKtJhqFvMKDkPZbQIUzPH0cg1B2JLzNZOZx6h2fJeOQJOyBK1jxNyR6pYL0thSv2Sqc1UChr6tUdi6i7hqwmw+WQ1usMepGM5DHW5jNgfUo4tKW8n0Nx8c5HAvOazXUOUAo7uGCO2U0yD63MJ9LQ6gLF0ri6dnvuaMyDevn17584dzyKBttbJn6g3Ljj94fSaRgAIQKAcgUXTpHJiHJzylTdPH4y6v+w868qh1J296LJob5leVW3UgrKtxG42kQQt5QICKwhc03hYAYpHDAJMzA04+S29GqTTT7XTV+dB6JBKnbIkt/u+QxIfm02wo6IJEH4uJYAKLSVWbXzbe8BasvbteQ4K7GxqXK26lhZMCyWeLWgHvFnk8cz0pHVXnn9NeZZs103ptkD6EIgJvHz5MrcWNDhqBhdHm7pWtNH3Ng/oS6dEIhwCOxLIW8eOiR+T1CKDv4PyHkO1s1x0HtBoT54UU0ODzOkk0PMzeVHKuRPXkzJxWiGgSreVx/OWrAqraZS8VYeV+sqzmMMgXyEjbQv2FLObTzjYtsQis8TDrbk4+CGbq7LVAuOEXI1u44MXH74vXvyNyjP7uDxdnsWFIZ3Xr1/rpLPZNImwmgCbT1ajW/ogHctSYk3HZ39I09V3BeGbm2/aAl+hyo4vI47uKebYTlNkCD+AQKOrA6NkMJZGsVwqcPEZEDoh8unTpx5GeptCC7EPHz70RCYOBCAAgXYJLJomdbOsuMi/5vdBt6sGSO4n4HnTIKTW0ysHsrw97/YMZZcd5dzoHFjVc2F/TLKbTST1AEeSFglc03hosaaqlZmJ+Zaq0YtwT5480bg8HAmhYWs4EsKz3dzOV3vK7f3E9uM93UVFe6rNU8qCCp2CvVCmi7wHhWSoOVnnqyZaLa65FMjmJPD+/fvZmPIGjH6cdvZBfwSZQJ7IDTlkZt2ti+ZfHjhtxRm1chd559oqL9I2R0CdXvJ27lAEnaXrfGNtdDCVG1bzvuZoIDAEEgKLbGlW4hJ6/GyIgPNchtHxwi6mXnyKm8aDBw9KG9u2PNw9noAcv/ID2/lqF7IOpbLjDHe1Wc5pn3hSs+MsmsXMzonsvLjbMQHP8X9Stm76xkW2U8f1PlW00alTHhk/ZM6kuRCckIWqbHbAXTR8FxLyxGQXFX8W5okFqTBrLZsudefqzIjDDNcKiR0pEptPitKmYymKt6rE2R9SVXUgzCiB5uabiwSOPaijxSfQSQBH9ywobKdZRETYkUC7qwM5BIylnMkFQ5adAaHtMjoh0oNJo5e2EnazSOApMnEgAIHLElj0PnM306RF/rXL6gYFHyWwaFmipwVmbVweBTIa6FyAH3329EB7N8m+H10/vbAIAIF1BK5pPKxjxVM5ASbmOZMtIdrjOxwJoW0Q2m6iIfjZs2erbV0+Nqu6QEW3KCTPokL96YDdo3bjJFldcZ4JMnOo1Xhre9BT3QfYEh4xDjiK4sjaWbTH5UjBjslr9DgPjxocIx65QEAE9DkBvZSbo3B2iZrTaRKXP65XhfnmYY6FkLYI2LZ0E2VZZPCPnlvURDERciMB59ZYvc2oD5gvyis5NsKZ0aIsiFwzgQ8fPshR6ZFQGyidU+/79+97Etweh1Wk7QxJQQTsLzcMiBYpW+VUbdtpkVlSeUnXiedxBTg7w3UC8NRhBDx17Zxxb5HZIwZOyC2Ea3t20YBCn+yvPn2CInlrwzl3Psxw9ZflCjHZfLJvLdOx7Muz2tTYYlRt1SBYTKC5+aYtcFw0rnck4PQ/4+gOzLGdAgoudifQ9OpAQgNjKQFy2Z8LzoDQFpxkiXSKmoau2ZPUp54lHAIQgEBzBJx+1aFc+vxUcwUcFXiRf200BQKvScD5tckBTk8LzNo85F/B0rFzOumwUQ3RDjy7o2u3aI3WCGLXSeCaxkOdddGcVEzMi1aZDrIU4VevXmk40+ZIp18+FknD/cX9IahorA9cryCACq2AVvkjF3/1erZ2PBthR9/fnk2ZCLURmJ0sDwKPvgW9b1n607pZf8vF97hM9SGLfHT7KiGpQSAnoAXovKnqnFnn9EqTuFFPsuZ0S98WzmUjBAInEli0ElfnZ1QXSbXIZXpivZD17gTkkXOawc4NS4OEOu81Nn2lYD2dO797LXSWoOwKeXcX1bi0JbdGcixaA9Wabx6+e8iiLtFemd1dNhJsiID95YahIKOGdENljEXFDxnTyK/jYTG/O4RM+RCm4hNeIQGckOUqBSekzRbrxeaz7q4mNclRDoOh+/Lly9kEZSI6D0SbTYoI6wiw+WQdt/gpOpaYRq/X7A/ptWb7K1dz881Fiwv91ddZJcLRvYU8ttMWejwbE+hgdSAuDsZSTOPi194zILSIpdOGPLA4AMJDaXucG9FfN56aqEw3uinU9romhfoJLPI0LdrtVHPZF5WabQc1V+XBsnnWlYNI3Swwa0kmOZM7lDG/0Ea3pgdB+3MiPW0iyeuOEAj4CSwaRrsxHvx8iDlFgIn5FJkS4TpmWK8bqQGOflHWyNE/6BuJNHoLFW204uoRGxWqpy52lGT2DQpNl3bMrq2kVPbZbaMqUTdT47ZqZ3dpPf4QtZcDjk30SNKW1s3OmBbNv3av+tMTnKrNP//883TZEAACgYC29YxuXn/69KnzEIdRldY4e8CnTUMpuIDA7gQWDWF1rsR5zN3AjW2pAcUFL168eOEp9aIzIJLIKw579YhEnAoJaGKlLlHe3UWyyRpJdGbqcbl/9TXmqbt7hS8aAmbnRHtJdc10mt7JZi/cDxXa0/iLH9JopPghDTid3fK4/nBCrqv02QF30fC9Toaan1pU/FmYNZf0SNmSAyCUtdq4DFetqE55fWPxZN86z1eNn+K6BIErbz7ZYk7TsZTQxqrSZH9IVdWBMDaB5uabi7rQOhcX7Bqp9i6O7l2q5sq20y4Ar5xIH6sDoQYxlgIKLkTAdQbEu3fvnO8wyK2AywDFggAErkZg0QaCRbudaia5aHKI477mqjxYNs9yYxDJs1wRItd84d9qrImHc4NRteW1PyfS0yaSaqsAwZogcE3joYmqqVlIJuaqHefLPzvWo7ZQ6IuysmadXyNU1loXueZHlVHRHRXvmkmhQr3W+6z3oBs/yYoadE6QF325dIUYPHIMAc97F37vwWqZnVZKW5P32V0pzX2YZXX9jj4og3a0K3Ye+z6aJoEQKEFAp+KOeoOdfaPO0Hnz5k0umEZbzenycEIg0ASBRUcq12lXL1ofHB2wmqgphNxOQA5zjwLI8PO/e58st3EGxPZqaiUF2f+ygVdIqw9qOfVE9klpTzWrSCtqkEcSAtJSj3mwyN5Isqjt5+xQ4gFSW6H2kgc/5F4k608HJ2S5OsIJabPFerH5rLgr6zTROh2BGjjrevZlVGWq81WdiwIrJGz9kdImfc6HzSc5EzskKLwdbbh7ZUvPw6fCOOwPqbBSEMkg0Nx8c1bguLCL3Pjxg1znBDR4eeC36OjGdsqrm5AKCfSxOjCAxViqUMHOFWn+DAgdA+zcXiOHwuhXVs4tIblDAAIQOICAf1k08cweIFuhLOSR9PiRh9y7KXUhmJdK1rm0PDBp65WDqXrU8Vj2sQjxg+KzbltSnMi51/aKsr+3PLcU5A6BAwj4mwPD6AHVUX8WTMzlz9L3AQYPnWgcXGUanSWA3+ORbDE/WNpTskNFT8HeU6aoUE+1mZRldnXzysvJngmy32hMyPOzNgKVVLdTjLZcE7Mb+9oqTgnVHT3OTDNNtv+WoE2aWwhMHeKg6Zgn2alTJPTJHbTdA5A4FRLQ4SZ+qeq0q2eH6biAi3b2xw9y3QcB57v3Trebxo5Y/WQOYRP2oSelS6FV3Vk/hmSQdjk1dovAfocAq0hbOHf8rL1qHwq+yN4IT9V5Mdt+67SXjoHp9AgdIwy5FCVQSV07xWjLQovNy9FKbKs4o0XYGIj1shFg/Ljs0uQM35cvX+pUiBBH+uZpaIp/wPllQapWLth80kpNSU46loYqa5Go7A9ZhIvINRBobr4pU4HXfM7SHKfbsCFHN7bTWbpEvgcTqGp1AGPp4NpvIrv5MyCcB0CotHodAjdWE7WOkBCAwO4ERr9PNZpLT2uK/lKz7WBUGS4YuGivrRy4HdgVsr91orazrrXLuYM9jvaBF32c6+GsUKJBwCbgH0Z7Mh5sJtw1CDAx156GgY+21zg94AbPdbe0qULtcXZRR4n7T4tYJ0mFT6GiFVZKWyKhQm3V1yJpdXyPHf/KHgPP/jy/0Whz5u7pBOzJ8iDeAVPmLrXO7kY8xtvp6lFagKlx9iy7unR5Sb9dAnr9LEz94lJos5Tz2zJTc7GpVhDnwjUE6iTg3+k++z7SKQX0Ozb9JT2lIGR6AAHn1li9B+UZFBI7x5n4AcUki/oJTJkTieRSRW0JTQL3/el3CPg7230lJLXKCXgcEZ2Nv/ghDZ3s0iNklPfKtzxtHyfkOg3BCTnLDetlFpEzgjZYJrsNNaN5/vx58rg2GY560pJoUl08YwmTwI3NJwmZCn/SsVRYKbuI5O+XeD1tF+Aksp1Ai/NNfxdqG7rb6V0tBacvuiFHN7bT1XT4yuWtZ3UAY+nKejhV9pkzIHRgj8ctqNR1cP69e/emsiEcAhCAQN8E/NMk+Q09G1OawLWo1E2UCCFLE/CsKwcZ/AoWHqnwwm9/a86vT9VVWISlItnOIF69WMqT+B0T8PdyPRkPHVdo0aIxMRfe2DWRfPKiKPwkcR1QpW9nzQ5nV2u2qGiiJ/xcSgAVWkqsrfizR/upz2yrRHtJqxMDPWU/YD/uXiUiHYPAx48fjbvh1gHnQno8M/6pSpD83Av7fSf/F07OLUXR3KVaoxascwG7qGwkDoGEgLaz5++hacR88eJFEnP0pwyPUcWWx7IP1+toqQnsm4B/icEeEM+iZK8XxFI1Z4HEwnO9CwH14dp05EkqOd8hf0SzrdjulSHEXqacEiFTBJyv0ulxvZgnZZtKZ3u4v2O8mjt6O9uLpKC1jNmSduZ3wg85VeP4IafI9BeOE7JondpzLpyQgo/1sosGamtxQlK+sqnTx+RJSyKPyqD50atXr0ZvXTOQzScN1btHw4fiMC1qqFrZH9JQZSFqINDifHNRFxpKysV2Av05urGdtmsFKbRCoJLVAYylVhTmYDn/x87PuaVGiYSjfewEuQsBCECgSwKLVka14emALd0HcPZPDiWM3NOzE+ADZCaLcwnEO65mJVmkYLOpnRJBCy3xvNeQQYWdWq0xnjry1rBhTt2X/ZKSveQpgZ22pRZH1a/qc+tHlpG8IHAwgWsaDwdD7iY7Z+ep8l5kYq7x6ETbUjbthw8f1ITtMVFmz3UGMlS0m97mrIKgQmeRPyxfvW9jvPpl3DpMwlMyck6QS0+NtS1YLxZqUNMmQomE66aQMnicA/k7z7sLo6+HedJcNFXxJFg6jt2NjJ59UFqkCtPX2aP5gKu2r72/+RfkKpQfkS5FQG/25h2RAp1fI9BETDHzowOVgkbV60zTLqUzfRfWbw167I3jWdnDdCyPv6TxU1x3RkDmSt6B52VUl24bMIoQP+X88Fr8CNcXJyAF0wRZf7McNKF2zrNmk8oj5BZRHieEqL/tYwtKKBEX2wl4bIMDfBHbC7IoBfyQo7g8HZoeLG2P4YccrZ19Aytp+M7BcdFIty+odanZsxuckKK6qE6xXqb0cFiyCXelWnY3ruNQFcfeuqDUNNvSuM/peAFsuJAqsvkk0Kjwgo6lwkrZLlK+XDWV5kV2wU0Vn/DaCDQ331w0xTtxNKytoneRp2NHN7bTLhpCIjUTqGF1AGOpZg05UTbrDAi9i2j7rYLc2kxz+/bt8LOhCzmXg+tTbxvyEZiG6g5RIVAVAW2R10zJ9rcGgXXcfh8L8Or57QltKLIucNzHNC577WwjA59FDtwKkcrGeP36tUcwtSNF9sQ8K44OgFB1zC4XecRLNt7Zjzx79oxjyG1E3G2awDWNh6ar7CzhmZiPkpdRceKrOzKDNaLZn+J0ulNGS9dWICraVn1VKC0qVGGl7C6S/f2r2YPkdpenkgQ9E2TNFksfyqDPlg5zPTnJtVMQ93gh9fBU96JNGOvk9IihbaCltW6d8MZTtr9C7ch49jq3Rs+AUPG1f85+hfI6iChpPQS0eiKvYO5Z9X9qW1/G0Kwtn5SpIaizba6Xq6dqkOQUAovWE2vbpil57GE6RsqLKDGNy15L4T1Lz+rhtaxm6EyyFMUZEJfVqC0Fd75Kp6m0zOlCq5msIm2pQZ4VgdwezrG0viUjLxF+yJyJQjweIfyQo+iaC/TUNU7I1dVqz25wQgos1stq7QoPDq8bhZ+60NcpbF+W7qrte8Z0bW+QeWCnFmd9nWsBZPNJtdVNx1Jt1awWjP0hq9Hx4OkEmptv8prPiTrTt6Mb2+lE1SLrYwicuzqAsXRMLbeYy0+G0MnKqBHTf8SIkcgpt/QZAQk//Gnz0CkykCkEINAHAf/2kXD0TAcF1xlAzlLo5AtnTKL1SsB50PtQ/BZfOYgrTocm2O+FhsjyCtXfOjRdt9cyQ3H2vfBsTNk3R1KDwMEErmk8HAy5g+yYmI9Wosam0fDDArUJwN4jdZ1XmlHRw7Su14xQoV5rNi6XvfPslLlGLN5Z156xzB5rtkuueXo87bp169b2NElhlEDMeTSCAu2WMvXUovAatG6RwM7INl62Xw8Yh42SOVJ1wlpCzsMJgcC5BPQiZd541dj9R5ZoZ0ZeBCm802ebP0sIBE4k4Hch1rbWYI/RMVL/amP8FNddEtAxQJ5yGc4EnQQUTzOlXbzj5EFKnISA1GbUnEii6acOrlq0CJ6nYIT4h4CetqAYQLjlJ+BUy0WnTflzPzGm7V2JB4gThTw+6xo8Qvghj6l3jwVuN5Nd5KxB5XYpSJKIjTf3YySPX+Qn1suWitZcJjkUVQdA6O3N2TQ1oOuo39loGgdLrzrNylBnBE+vVVRyNp/YeOlYbD7N3TVcOklZ9HpXEtLKT15Pa6WmlsppG9J1zjf9jvfaFheW1k6F8Tt2dGM7VahviLQvgXNXBzCW9q3NnlKbPANC7y46l4j07mJ/SwI91TFlgQAEjiHgPwv2dMN3RyD413aE2X1SizS/6SUHfdvq/v37ToeOsLD5bEr5bZfZ1FOEQ6AhAtc0HhqqoBpEZWI+VQuL7IqpRDaG2556pyWwUYbTH0dFT6+C1gVAhVqvQaf89t5He9+kM4vmokn5PSNF6alxsm6k0xibI9mKwB49P4C/x4IqrXXHV5ndBR0vz4k5Tu0DbncX3YkwyfoAAqNvXfrfsdTK9Zs3b3I51RP6D5LIHycEAqcQ8K/EeUyOI4vgsT0GefxlPFJ+8jqFwJMnTzz5ajO9FuNGYybTHLRrlBKBHgL37t1z6k+5aRSrSJ6aIs4oAc/LG13Ol+1C1WYsjdbd7oH4IXdHWnOCHiXHCVmoBu3+p1CmFSaL9bK6UtRdJ0eXyp0ri9SZoPxdHqNUb4XgGcuR+t0X+bN7hbD5xCBJx2LAae4W+0OaqzIEjgnY9p7HFI9TO+ba6dqSMM5XR48Ru49cOnZ0Yzv1oaKUwiZw1uoAxpJdLxe/O3kGhBZNnWg8jgNnUp5ont2xnnSIAwEIQGB3As7T8jTNm9qVsrtI/gQlkiwVnRzsd5kpccW357RBAM8ac4jMRZcEFk35DrYu9gUu4Z3eHLWLJg7S0iKT+jcd+7UvKCM15SXfE8tOBiJudUPggsZDN3V3TEGYmE9x1lArb9fU3WPCZTwblvA///xzjBjn5oKKnsu/g9xRoQ4q0VMEe1PpRTrMBJRT+UtPjePXazUL83xOKikIPz0EnG7A0vydnwD1byr1lP2AOLN4OV8y1IJ8UKO9ihbd8MAESlzUQ0AaO7o1bTRwVGxtrhrVeR0k8fHjx9FHCIRAnQTUHAz/QyzzolWY+MFC186VQRmizVkghYiR7EDA2dUnZz0Mz8phGDcEtR20C73aQuDt27eeHlgW9aItFotEYhVpES4iBwKelzdsl11Iqq0Lu1D4IY3aHJ09GfGX3sIPuZTYivizXrIhTZyQK9jqkVm8OCEDWKyXgGLRhT43FccXxqU+W/W0nq198oy9e/cuzotrNp/UrwN0LPXXkVNC5xK5UittnSYC83paAoSfowRanG/yms9oVR4W2KujG9vpMBUio3MJnLI6gLF0bqVXnvvkGRDxyqhdhuTsSTvy9rvXdMdv50YKEIDAAQT830yLF7cOEMyThYRXzy+jXHbDIg+yfQZtyFprzLPLISEyF10ScO72G8re7tqYNpN5dlRo0aWVAyBUIzdv3tTyj5rwD/Pv69evhuqqyObT/+em8tLEyUiNWxDohsA1jYduqu+AgjAxNyD74RiJbLxlLDreunVrY+JNPO6vBXxHTVTo8UKiQsczPyVH+30J7ai4oLvAo/yaQ2kuVq7K9PprvJ3l4I66XLkqTNmzomE3k10K5dE6e+fKLmLsnoicmXaaRduRnXWFd/XtuFGptPH39BPWRgUj8OIE5B7Md67L9frq1Ssnmam97xr1Lmh+OKERrU4Czp2CnuH+yAI65XGW7kjJyetcAk6VGDVskoMhnEmdW15yr5zAhw8fPBJqi0WhV+lYRfLwJ05OwLM3o90tGXl5Q4jtYMEPGUAlF/ghEyCN/sQJWbTicEL68WK9+FmFmDpQLNYxDWcrbEt5wp3TcHnG8AYH+MOFE13y1L4/2Xxi8KRjMeC0dcvf1g5eufbYUW2hRtoSBBqdb/KaTwllcKbp9E636Oj29+dOViuiYTutgMYjSwkcvzrgb1wYS0trs4P4k2dAeBYDhvIbXWcJQLGno0T6TaSZ7EzKt0A1UYpEyC4LlZSRn90TmPqWWl5w//lM+bOFQuI9MYt6Wn1Ny9kL+S2SQmUk2RMJ6GuT8bsltiRylDS6QV8HQHj0XE1G0dRj2Byau2sfftHlJpLm6giBKyRwTeOhwoqoViQm5kbV1GBRG/4Qp4VsFLCJW6hoE9VUs5CoUM21s6Nssx8WW+SF2FGwE5PyzByNUWYXyfXKd5yOc/k5foRrJwGPP8TeMuLMyI5Wg9bZEq67a3cgLZ5qsY6D8yljBvr06VNnIkSDwJEE4mWLkK+2/Dr3qU/tfVfPXHqcDdJyAYFdCOjodo+fQbrtbB27SGUn4l8V8u/jt3PkbjcEZLF4rDgpvA62S0qdDBxMcxI+/FxBQD6NN2/eeB4sdMiUYcMnUtXgME9EipukPXdLHqznZ7s72eyF+4Gwp7Otpy6ckuCHzEHV4BHCD5nXS4kQnJAlqIY07YGsyx41lH3pBdbLUmI67TQx5JwvGuUZCf7oO4R5zPv37+eBVw5JquAUFIa70uMUOkXm2Uz3MqfpWGZRtxKB/SGt1BRyjhJodL7Jaz6jtXlMoMYvz0yhRUc3ttMxKkQupxM4fnUAY+n0Sq9ZgPEzILQ5wOMTHAp28FuatjftRNaeOXahU+LKfV+0y0KdqCRkfQUCztPytMaWuLfOhZOcHLz0VW3n9izPyuK5HMi9HIFFtW94tMtJuD1l/wEQss41sd+eY20p2LMOjyOjthIhDwSOIXBN4+EYtq3nwsTcrsEaLGrjdc1y83Qby5F3UdEjaXeZFyrUZbVOFcroMPWIPZWYSvOwcL29ppfu9BUm/elC3yTfmLUS9KRQdGqsBhjP01VBXc5SPZwPiONZFLDbyC5CxjU+lWBRrZvKdGO43YEcAHaj/Mc/PrUJWBqyvX87vjjk2D0BDb4PHjzIi+k/tUQD3Kja66U47XvLUyYEAtUScK7E1bDxbmD4559/emDKNXrwbhOPVMQ5nYDz7IbkhVKtd8fbnDSCoF2nV2UfAshmGDVI8tIVmlKxipSgZidbAiT/KbdPHpiHLN0XlKdQZ4jtCrDdCKeXCD/k6VXQtAA4IYtWn9172D1PUcHqTBzrxV8vOtgume9rNj37iqmRvpaxPEapXsSQ281I52q3LrX5pFFzmo6lg1bJ/pAOKpEi2FafbTGeSC8xNqYk8WwnmHqW8CkCvTq6L2U7TVUu4RchcOTqAMbSRZRqdTHHz4CIV0btpD1TQTuFRXf1yrRftkUpb4985Aseice2XC10WajtdU0KEDAI6CVw53vOzs1PRl473ko2QXocwXHuzvlJPUWudiiJqXZ2vcg1sFQDT2cl+0SbiT1l1JAtL8+WpZrTC2sIYH9OpNdNJAYQbkHASeCaxoMTzsWj+S2WclPC0SqoZ2Ief0ZsVNTSgQZ5e9WntGDHpI+KHsO541xQoY4rNy+a3StWe+av3iDS9E1zGb1ZpLfp9KcLvXSq94j0Xaa8mM4Qp3uk6BwqGUOdG6ecBXRG06Z2EdY759rj6Hw5wZlyi9EMo2KX4jhPHtHcZJfsjkzE7kCKtqMji7ljXnJhTfly1b/RGHdETVJ7EdCYlXeS8sT6Ty2Z2vuulP2J7FUc0oHAagJTvXeSoNPUTJ4q8VPGsydZ5/ZTT1LE6YmA85ieZKdpMs1Bu3pSidPLMmqQ5FJpqXSLuyBPcAhhFSkhw062BEj+0161H+LLxu71oBz8kLFKOI3Dov6TZIDGDxlX0PHX+fx6XxlwQu7Ls93UsF6cdad9F48ePYojq5PcfjSDOn9PY9e0Hc9YDD8ZsOJbx1wbtWabN0vFa9ScpmNZWtEVxmd/SIWVgkhLCdgdsr1svTSvHeM3t7jg7y52pFQoqY4d3dexnWLdYJtTL3G8KQAAIABJREFUTOM614etDvh7P2PuUKJe6nlloETpGkpz/AyI5IgBozy2HWM8uO6W5+3KdSlvf8rThPwN0pYnSafchLzLQtlsuQuB7QScS2jJl0m257s6BW3tjdeA1bEv/faj1oaTUyRGhVHfpc39o7cODqx2mn0whyOzW3S8ZVtnQGg6p1YTN6IpsIrW8QEQKrVdy87zcaboEQ6Bvglc0Hjou0L3Kh0T81mSp7uSjcm4ZzY9W8DKI6CilVdQ/eKhQvXX0Y4S2tMBz3xqR2GcSWmbnfbejToQ5N/Q20TOxdo8O+frcOUc71qbib1Symh1WfLSzYbIDSW2N27c0OZyEdY75/fv379z546O2+h1u6FhMARcnjgh8ooLz8KK3U5XZHrMI3YH0mihSqNTW5syVtUeS+dO+hBYSmBq9UEjiEY0Z2o6b2h0YFUiuuVMhGgQOJfAVFtIpNLIWMOBPlo3GTWkE2m1ttjr26dJSfm5goBza3JwD0rzY6NX3f7S9e4VQvLIdQg4O2EBkbvA+frrInqsIsW4pqYzcZxkW118a9F1kk7pyfsi2YzI9qr98GDRd/4N2Q64ZbsCbDfCAeKNZoEfchTL9sCr+SE9fZQnzhbysT02lY7dSKeeOj3c7j0aLVRRqlgvHrzaIRkbG1KkXQ4Uk+3qaYySUJ6xErarp+wVxgmzy7NkM7pojwHsF9uTWqyZ/pTzmEk6RhnzZ/MQOpacSVsh7A9pq76QdpSAbfXZFuNogscEOv1a6rR5zadEjfTq6L6O7SSt0JK0PjmgpnSdbU4l2kK7aTp7URVw4+oAxlK7SnKM5ONnQCSTrmNE8eTidEx4kto9zujmoSQXf4NMHkx+JnsmPFknKTh/elJurlDOshMNAqsJaM+6x1hXQ65kc2HyFRSP8Dkc2bWeHuN0c1+SO3ee5WUkZDUBMfebFlIkGcqr8zr4Qfk7NJ3zlO7BgwdaYFb/cLCEh2U3e8Bbx2U/DDIZdUzgmsZDxxW6V9E848teeS1Kp56JuSzqczclGNPhFj+jvUgNFBkVXUqM+AkBVCgB0vdP+6S/xNVZAwq9LDR7UoNcHCscO5oYesqrDVjlpsaJ58dzrOdelSL3kY57GGUrLNpuKMNYiPbKrqF0PFvuthTHszHObqdbci/6rN2gOn6nZSPVKSeteG7/0NxG2XgcAjkBnVU02kclI1r+YBzy4cOH+Ge41oFE1xx6AgEuGiLQ0Eqcx8LUYpBK1BB/RD2YgPMj4UHZEvNm0RhxcNHIrlECUwZJXpzkY855hBUhrCLF0Dz7UgzXfZzU7HUy5fRkPZvmARE8r53YL64cIGS5LEbnDiG7pE5D+IkX+CELwccPOQoWJ+QoFk+g3XvghMwZYr3kTJIQmZfJkO1x4yeJTP3U4BLmSlNxhnDZrv5TVu2kWr+rZn6RzScem7ZOc5qOpfVWxv6Q1msQ+UWguflmqLWGFhf6e82nV0f3dWwnvSukc6z0oZ18IBOEK29zCj3MFS6OWR3IdawStvW8MlAJkLPEGD8Dwu/sO1jDdvRx7E7c48hLXDarZUhO7C73BYMuC7UaOw9CwE9ALlRPRyqbz59moZja3ZjsvF+9J+bNmzezQmr4P30/pdPBPVsWIvgJJMOW/aDtIrGfPfiufCLOTTyawFdyOmY5RHYtexYPyslGyhBogsA1jYcmquZEIT325CDelSfm55p2U9t9GrJntmg4KrqFHs+KACp0KTWwfYxT3elZiPKNd1OSaJFv6tZUePJi0lS0cnMoLZnHjiBldNj73spolpiUQdpy7ja7qUpZHV6uNp0iyRfnWZho0YCx3YwaaMqdpeKEX200tUcdVzoqnroI3sgdJUPguQRGVx+krn6nq7YIjx4DoQn1/fv32ex+bv2Su5+AZ7OELK5zVVq5xwbnVOlG2/VUZMIvSED9tuf9ZHXjw9l8yVRr9Xr3BVFTZD8BZ8elia0cC/5knTFZRQqgbC/TEM0zCw4JGhfJCni57XmGDCtuJWKPpuDBOPpg/YF20fBD5jVYznOFHzKnXTSkXFU6xcYJ6QR1nWhYL0Zdy6OVTGGES5Mg45Glt+Tj9fj8NTI6dz8uFaDF+BfZfGIbS0PFVWtO07G02LKCzOwPCSi4aJeA3YXWNt9MOHv8Wrzmk0Db5WfHju4r2E6vXr2atZbV9vUtnM62Oe2i/J0l4ulFVWTpw+rVAYylznRm9+KMnwGhU2qcOR1pqWjtdvc3W+KjCv2tZRSO04u6y5aLeHbtzHdU5tlAZ+JtFWq21ESAwHYC2l7s2YalLtS/Q3G7VKMpvHjxIg7Xm+qr90brW8dTW4fjLM49+UJDiWfnWSww19sJLDr6y7P8sF2kjSlonqY5+ey7K0Mu6g00A9yYY/2Px8ZJLq1no17+FCEQuBSBaxoPl6riFYVlYu6BJtPOfvfPk8jqOFM+iibsmdWlDg+iogEFF+sIoELruDX6lEwd2/V6YmeeIJXfINl4l0SIfy6a7Q4POhP3N5BYHs914gg6bFFW82KnQ0bDq0bSXRzOHiAHxPG42qaMil3ESyp9Kk159qZuVRtu+yIuYpKtrh11R1M9s1xeV/BlrUbX9IPxqmhbBZEzdnTMWvSKrzq60US0UjO7factXEjbMQG9eupRe6fNWQiUx/ZQKVq0PQoRI9kpAh5d0rMyXbTgHlvUWrD2GOFT+RIOgSkCUwZJHl/98O77QFhFCpzZyRZQjF7IoxJ3iaNxFNjx8j1+yFDpTpsQP2Q3fkiP/ePpH4IKLb1wGm8tTgRwQi5VhiE+1ssUN61DJZ4omTcljuXVlsUpD3Asm5a68AYPQC6y+aRpc5qOJW68zV37zU5eT2uucq8jcEPzzbxSZIfzmk+O5ZgQ51ypOUd397aTHLzOupMidbbN6Zim0VYuB6wOYCy1pRLHSzt+BoRzgnewuE7H9CKpYremv7WMZuHcUOg5bHs0/TgwTqToqkyXhYpJcg2BcgQ0U9J5CrPpe7ZqzSayOkJyIIJ8vhv9ubJ0Zx3H8hqfeM5Z4kA30MUDhBGNWx4Ci96KcQ49nnwLxVEz0VmeHj+jDCoN2Yd9UrVQeZ3J2kDs00+dWRANAt0TuKbx0H21bikgE3MnPb+n1ZmgP9qUkVO/PeMvoxETFTXgcMtDABXyUOopjt032nsoj+RQdFhJXkwyyjXrXTGeNW7JERQPXqqUY2asOuNjEVj5ZPwOHKO89dw6scdLvrg4xaToKsNUptvD44WSPDV8ETmTOES7lOIOIb6la7XZt2/fJoH87JLAirXRfJA6xpeurfB5Z6WsF31JY+oTiGoOi9LpUhkoVCsE1D/nbSERXt34WW+yyfCb3dQh04hRJqkyfo4S0GwlH3TymOrDkyN+Fs0+8gQJgYBBQLaEc36nfSC7n3fJKtJQNbaLKVSfPWEM0eyLOJHZ8ddO6rC7scxGptq1bNxt/ZatJPghk/r1jLbJI56f+CE9lHaP4xykds9XCeKELEG1gzSxXvJKVPd4//79JDyZ0SR3V/90vi2v9DWHkmCrM+rpwROnk1PuetuwWQHfmaDTqrQFiBPZy5ymY7GZ13z3REPFwDLryTSenboVr5isWIKZSpbwSgjYvWg9881RXLzmM4rlgMCOHd19206LXvTrb5vTAU2juSxKrw5gLDWnEgcLPH4GhGb+ftWRKXCA0FobCx8Ksy2nRcLEX7zZ6NF2QpuapfvFFop4blB0I2OXhfKjri1mXO+1yYY8owT0ovis30rVesxu+1xCbf9K9tPv4k329HKLDOJc8tUhQk07Wk1v9YNa5/Njl/mhoWd1XqUfVFn0lS3nfHXY2aP4paWqJP3YZZ+LNNsZ5o8QsgsBf+vbJTsS2U7gmsZDzg3VHZg4p2ND5CtPzE88UVifzsgVWPbMRQwAVDSvfUIWEUCFFuHqILLtw7QPlTus+PK7Fl2V38XxsppG4giSM3x0IFudvvGgvldg3B29Jf9STzsOZ1c0yjWBxPs3SluBsxJOPXhuuM2t0UIdiVRW65s3b6ZyfPr06cbzgqdSJrwqAivWRk/cszi6HVOBctv6qWp8GV0EVzocA+HHSMxzCXi+5Om0AXYviIaP2TQ/fPgwG4cIEBgIONeU43ncdVxzKMlZBJxTaS1zlOiKWUVSvTudip6NK7YWHbk9z5Zk0d24S5x6sPu1e/yQqnr8kFP6n4f35Iec9YbZzrQcjj/EOerNSujP8ciYNrdGC3UYQKyXGLVcWPkBEPLOlds/7HxbXkKqFZ91mmSM6PTrK2w+6cCcpmM5vaWsE8Cpe0PiV94Ftw4vTx1GoIn5pkHD4y1xumSNXNbd6vs1HyfV2KvThKO7Y9tJb/sv3ceu9rVozXpdS+GpcwkUXR3AWFpXuUub6rpcanhq/AwISeb3TDk1eGNp4+0Cxqa0kIvtdwvR4poe3fETYnouHjx4MBvNYzbZiYSzMIZonkztBO27nvSbK5Rd5Kbvxip9TEHig1SMHKsVzJB5l1tqHbN7KNWoj/FWJCXSXCKuF63y7rLBUVuHZ5cSNT+RWZzIU/qnICf952yO+LVnEXkiLLIT/OaHJ+sd42iHh5wL8t3Es+up9NXqtYXxap+xssnYbq8pkoQfQyAeC47JEePB5nxB48EGMnW3WtWdEnhduH9kXDTgrhNGT1U7MXfuK1pd8NEH5bEd1UOny340zeYCUdFCVTaqWoXyWpTs7oKhQov4tx7Z3lxuHyp3WNmXOjlnfT6x5PJL2POmOPLuzU2Ja7iMk9Wbrlo9ijMtd73OUHGewFhO7B1Tnu3unMsZS0WSr8+Z8qyES7M+Jr7dpi5yLNdG1FISw3xVMzzei7uxRDxuE4gHAjvm0rvH+NLVrkc1dumUUM7b0UFcgyM6v7TqiR8IOH2eIf6WC324e9a+kmV7/CKFcpy1qCX5AR8eL9fdbak4nl1BYLTbt9N59uyZHaHRu9Vq9fGCzeZYukOWQeKcQGnCsssGjERpWUUSEHayJVoR//Q42bpfu8cPiR8ybhSe6278kLMjlNNV6IEWx8EJGdPgOieA9TIwUec8OgQv9WvlhO0Qz9vySkFm9mwfYmdU+u7sRGAvAUrXyKicB28+6cCcpmM5rEWMauzqQH8/M+v8XC1D/GC1u+CCkI1WdJC/y4sm5psGeV7zMeAUvdWxo7tX22npe2eD/hwzfhXV1coTnx0ZW18dwFgqpIGzmrN7vkVU8cfEn2dJIJRwIo3dguN+UIOf0p09r0HnRMxmnwDVS8uzj9gRnNDsRGbvxoajOMzG3xihy0JtZHLW46HFGRfq8Q8Wz/mplu3ta2m5nIay+oGlKS+N//Xr19HdhEk9qq0tTXlL/OSYBkm4LwoP/yOLrFpIgHt+Hinhltqs/NnZITuuC434tRVHTcOjz6EUcpHv25pqAzIqj93E1MOMPkXgAQSCZhoXGA+hIpyN/YA2fk3jIVSELgyNDbeqVV3PVDQurH3tnI4NWOyktt89d2Ieqn7qQtu7t5dxUQqj6+JXG/VQ0UU6M0T2mMf79iROIU8RDBVy1k430ab6cIUf4OT0YHQahKEgiu9JdoiTtDI7r92BJO9BHWlK2RPGAHP0ohvPjCYRowUMgSVMiNh4CxlNXfg1uaqYU8VRuJZRqhK1cmHUJxgwZfdWLj/iOQmMdsha4nE+HqKNmnBH9tjqM3ONXTolHC3FkOyi8T1g4aJvAqMegEQPj9ccz1h/ZNs0mlVgddh6cbyhIuSeXBwmTN+t44DS2YZKUq36eYADf/dSJ7PFvFAKOWUJ1SPY8V6s2QZeYnqVVLpzk8xQlSV6G1aRPIOO+CcVt/RnrGy7O2qWCuOP72m5p3Qp/iLsEnO0Lx0CK6lN2zeYy7/I2kzUwM5rdyD4IXfR4XWJ4IRcx232qbxJhhCckLP0hghYL0nfGFRIFwdY1E7bScIsGm6cte+JloxcMZ9wvaMBE9KculjqafSU0Y4z6noqN7VxqoQt8+zd0ub0xTuWGO+UJpeYjc7Wux3BqXtDieyktt+NnatD7zfbF3l67MQe21gLjVb09tqpPIWpRqfw3adXhVDYk8ShgGqwhXLPkx1dwTQ4Hy9hLvOKkHYd3bN10Z/tlHTmswRChFY6gRUKXMkjsyNjORM6ECi6OoCxFDj7L0IDNC6O3Cc5SO7UE495GVBYCx6zbSPQKdplq/eMd/Pop6Q3HCKDVJ7qSYDuYqZ4oC2qoVBVw0Vi3xQlH7LuslChdK1cJFUfWl9ycbzRIH1OZBj9ebxz0GklC+wBOuAZidXRHSOMyht7Lob6Un+4O4fZKlCRhy5996yTBJNxZFRFRwO3dNeJDJf96ey7Av9jVMJZHRJ+1t4IkutCKr3jYoNTyEqi5b1KTMZjlVVSkM7EcDZAjIdQ77Mj16DYx4zX1zQehrpoXXU3Lt4EhQwXnunYoJxFp4eJQTUM2bMDpWcIcE7M45Fl6nqXSX0gb19MNdILGpCoqK0q+d0pBY7DizbnXKQhJBZg6rqEYKjQVI10GW5Xdw1FHt1iNdUiFO53p8hCiNMRCpVXpngcmFzvCCSZsh3mkBmKMDVoJuUd/Vmi29kR7KKkZqcb+040EhNrFG8IHBRyUXFqiGxPHHpSnmNo2yqq/mpfFT2mUOSSEBhdzVlRs5oPhg4kXBw5FUrGtSDD0rIYXSVHnyTKw0/bjh2U8BS1SYzM0BzCxWGLj4njKAgQXxw5Oqvgcdaj18cvXtOU1hGY6vZHq/WUlriuXPFTo2VJAo8caoNsiQyjP49s2oNg9lR6EDIUodzFKI2pwBLV55lrHzYKiHPeVP0+k3XV5Bmdt5BPppzHq/o6LKO2eq6ZSy3ndcKc+5StIefKNuSOH7JELXj6xrxFDCGtNPNZbraHR4XdtwcwZtY5apyQs9XXdwRPC+3SetHobI9Ku+8wGVWk2c4htNktFtRo1p7AkLtxsaNgRi7hljTWI/kucaZax45FzuW01XLgsEWAY8zpKXShHnXRZceiCm3X9+XRvaEGi5pniTNTP0VVOcbKk1+rL81bUxKSWEcbO5N2KzrB0tlPW41bKeysbSD1G5pG6RIl7TFvelMhW8ap0oUaTT/3nk0VTeFVOboNOcOtjd3dKLGpwCkDYEeVmMoilNe4mBKb8F0IXGF1wB5lYt3DWJJSJfOOmE98Lc3ZRQP9iahHigWYul7kELDOgFjUbZUb4GP1DZ2yR7ZZssn5VbPxPRE8A/MW1UkWAPb1yU4VsMtCTRW22nBPLQydQrnGOAonaUdTHZMa8ujj5QI9815JK7DlZIhTTmb1o6Ak8wGNOtelcmP/7PxwS38Y4zWu1SISU0/aOCvYUEHH661RkEZvObuIAfgB+uDEqGbiVJLQlsu1I6fM50azvZ8Xh3Ni1eQdftDY5ALjYagmjIcpdc11qWi7zrNLNDb8rFN1d98+7pn8HsDk9Il5KKNxcdjagxrLqKlQjzEz1ZxLhKOii6g6fY5SsEXJbo98omCo0PbqaygF+xW10u8GeEAlrldj0NEtf1PNm5g0X/LY7v69gOQuqSF3D5Bd4uQC2GDjuz2NrbMcwtrHduy5ysVU8+ui5v324kylYLegg/V8Ssi2wmObP9cThWiy1laJkDYhMDqLSeI4f+YacrAvfbQsK2QwXBBK7WC3gxM+0U4hkOt8HiKnxCmy2Ta25JRBVVqZlb5yyZnEIUfaG5InznrquidT8xTdOzJTp+tedd2iEei03nd3O8/WoFMw/9R4NkdPBGcDP0ATZo3npPPZccYXQM1OMyWDmo+qMjxS6CK3qQ7o9vNME+b6uaWrT3xEB2DcpXak/DmHPGSXvCpPxLaR1HxOlz/Rsbya4hB/Z5v33kOXaHtR9gKS90sHdMhxVeYCxBjt6y09RizD6dezEHYcknJ9syEfMDqU4G83n4OVvEQBj0xzVj+lQp1ZL/Z4NDSZY0z9RXs4VVNHKoazM9kRlN1ZDXeliqXdKQHyqKuz9MDUjTl9wY5FmuOcGpfWoqDDiy6cc5ahJZZrhvGkPlhHHtlmC5v0t7PxjQhNV7RRrg5u2eP7wcPoFp6jA1A8Sh7QjUjPlUucqZrnrGBDfMXcUvxTnm3U0R1X0NR1Z7aTx8CYQnGKal0kU+fIeMA8PTYkpjQhDg/GhqemPAZJSPzixpJ4euY1A65yrEarNbEJQ5UlF4vmudYZEBLCmaUk8PuaR8s2FRiP30kWs+PfbCOJU1hEbUraIdzTmKVkdiKjdxNPhxYDRqOVCOyyUCVAlUvTv/Yzq/n7Chm3o6QzSn5KgffN2kjNP+wlHYuR5vZbkmoWlyIUtTnyaWdpAnE3nqjE8FPdS7nRVFqXzAxFWNn5G1RDU/HtKrp7CkvnPzuOxevKotbnt3yCPuuRcjq8riDHP2W39HVmz/Gl6C9Hf1+H8aDax3iYagLHGw8dqO7u44J/eCpk2sX9fJLFrH0728PEKRjGQBh57QvZllPKvGP4VI0cOeXZsTjbk5oCkldWoj/bsx5SqEFFnWXJO9Wc0hCye09iS3iuYKiQXTs93bUtLunh6YX1twWNX/5uP3FNxFtdk1txn2AMi35Q+VLH7NDsT9wZ0673uMij137OTnlOjGb72KUMu8gm4LF9NUo1CWzU/WVPHHaBecFEbC2V5gj7wVbKBWuhUJHV/ydtXz9X2+exBR6SPXKI0egQ8o0vVpgTo2SGNNWd4tgspJBtJZsbVLHWxddnKYyhxkGZy9lUStmwaQcBVrTNLUoyCyTUWqNW0BY4jT6rOVSoNeNiL4v6YErO0mlUOlgw/wT5SPvQ2cB3mVDbwJdOu6S6JaTyTAAlqqLZxdlyN1eV1UbmUjFm5y/Cvm50TqxNzYOWynZW/Lw68m7zsAo6C8KQr+2POtg4GUXhqayh+tSK/bZcYpjhh8ybgBHi5zxap/UE2t3jXiaTZwxKaDdqfuOE3Fe3PZrTh/Uiw9VpMSraARa1U5jQbCX/vlVvpHb8nCgU075Qd2qIvdetqYXyA0Yle7wY4DRhTl+nYwla55waqxLrHHyn1D5vkoUmL/ECR5LFbG852z3GKWz0A7Re0UFj+7uof77pZx43h7wNKkSDRTlDRYNdMocd7CLbAo/lrLOXM/g7zZ69Zm2GJItuxcyN655sJ7uZGxCkw4vYEnkRAefIuHH89YgUD/eGPsS3FkmFseSphSGOf8iYteL8mXpi+pXEP87OnAEhsTxzvEEvF2nkbIFVhjjrYTiPn5ptvfkj8eOJJ119dHx3y7Wnu183KsdAxPyAGX7g0GWhQunqv5B5Gvf+9rU0/zDd8A8tkjmZJxfFnjQWm9iRa3uqGk9Xvs5xNos0H94Eavap7RHyfJMaUZfoH7f88qjjSmiH1jErUixhoerwF6TRmLPDdAx5uI6Xnw8rtXRPVazeLNGWXLw8RN3aYf3tYUDWZWTTg9I6qhufwnhYChDjYZRYPmKWNh76UF1xG+W5JdCvor1OzPOBeCpErErYlqH6EmdCEONgD1GQp5ILVNRTETKKgsLMXpToSaaErEEwVGiqdvoLN5T/SMfRFFhNDw0J41v+teTEoJK2x7kbxo/mWXHMFdf5xPyseXeMbul1T24Zo7oHLH69mtKH2SxG+U+lVnl4siMkLloN/Unl9AzxRC+GmV+rd+qpYRoourklY29qKWf1LCYfYgZVUUaHeQKnZFghgL3jSo1ix0XkbvTqOgWRh8EYcfJOcvtovo6txwYoIZvStFcHhGh1V7MOhTqBWZFCxSkmDXwd54OfUksMtWZcHKxsu0CQxholSm4dOaFbJNhhXqxFDbxo656yQ5Iqy3/KJ7C7YE4shWz4xOmhIid+j11aylQigplDTkKa2543VVhneF4jCRD9PHKLlFPsQtHysoeQGvwG+CFL1LvTZgiakFwU6ipLlNROc3Z2sH1qMJtFwnb4aYtd7V1jSlhDZ1ItN0Owvq0X2SdTjrjRdjEE7rvHI4e/QiQJJrui6L6LQc5FU4+95kRGXSS3ZNwWhXDu5pOezOm+O5akUTsLOyhztb4vNa6kuU393LeHVIuOsxafpI3PzvfzR+IKShr1Fg9AHxUdw+nsekpjFd6ciTjrSZA9nLSUXWpTDUQNKiapn9J8JT4rUvxUW/M4kYyFn7quzdE9JWce3pPtlJfOE9JcD7BLcz4mkUUj45YheLY4s9bClKqogfgFiy2WqQSH8MsaS6qpRe6pMMrMVvH2CIvm4Br1nDnOnwGhYSYZXA3t2WuCrWqIM50CHccZlWqqA1WziePvq/FCb+8WWtfMkjT9dexUhdloiQAxwHC9lGSS5vGFmi316RE0UCWUAm3jQk1D40oJazsAUSNV+zJkGL2lOUBpO1vpG573UakUqLKoRKF0RS9ULx50ag471qD0Ie8wSxvZMcbEr5FXhMTzGzRxylPXeY7KYpgZ6hHhzWUwQqRUSnBfCackbzpchNUG1Wvl+mbgDbfEOdRROQ7KQu1dFSo1WNFdDNIe2WmUQ7FjyqESRy92zIikPASk5BgPHlAhDsZDQBFfHG889Ke6+xrkTMxHh5ipwHJGxVQHq/C4BV3wGhW1K1188hnKlAKHcE3ZSk9U6xEMFbJVqKe7xnxcE8kaShra4NSFRhm/fyDx6auM0vakmAaTLeNLPmZtSS2ReelP/9JUjv1EsZcW0xM/UYmkvNIuTyJTcWR/Jgl6fqp2phKsOVxNySidUNQsfP2y2Yo6kJfm+DvD+ovcuoSaUMu5Ic0f/mR56k/1OOv/VLT//6Fl/+tBow1qvJP7VAL8R44oCwkpUXekPTq+KHBZYf4be9ZRrAiKmI/jOxaHpGojoOpWpa9Y7JD+767tHjhqX7OarIbpScoZJzc4k55B9I4cLDZWGQ3cWe9nRfMsr58l27p8pXIaJZNWM/vzgAXKdYJp/C3qxVrXwEV4X9tDdb2OT1Kzw0ixTnNGn5JUnjYi41AxR1NYETgsIs3RAAAgAElEQVQ6SkoTdszCI9XsYCT4S4e/JE1x80hSSZxZY0BAirbWSjgMYhg+N1kpNYiadA75T1Wo35qSqscpqIx5ezSYbHHBJa1GYmxJbWPVjM4TYzLG9Ylibyx1/niiD0mppVr5I/4QDQFJgp6fqhp/FvXEVDsySicU9YjaliQC25P1Mrjm1Meu8CEEBROQvN/eXq2SzYM6iJFfqFzycpSQTWmeNSfKi2mEqM/cfVox1Gw+gA5iHDkeTckQA2nFnO6sYxlt/irj6EQsrq/Ra/UDhRryqJyeQJXF32fu1Sg0FYoz1fVo647jTPEcLaNM9zj+0rYT0uypokOh+rsw5lZSoebKOzsiq1D+yamn+HmOcZM08MatLFxrsFaC+0roKcW6OB7bbF3K5Z4KqD0X3dhOnprKgTBJLKGH60ZGdQujA/0WCSVJ3n3lamCHDIbZrBgYSzYiVa5nLpPUhcYaNVKxtRPfclcG54reQz2nR7AbkiwpUv7z+/fvd+/e/fvvv/Nbecigjjdv3sxvOUOeP3/++vXrOLLG499++y0OGa7fvXv36NGjPDwOkffwjz/+iB9/+/bt06dPQxxVoYq2ReCQVHxx7969v/76Kw7Jr9X4Vdg8PA/JZRaT27dv5zGLhnRZqKLEZhNX45J+qgcZYv7777/DhUKklvoLIbNJjUZQR6A/KfmtW7cUQRchmkIM9fv8+bMm/CFyEGMQ7MuXL+HWuotBMP07PB4Lpj5EmjaVrFq9lD/cDYINuPRvuLXuYhBsIBZLJVyaTuzY6F69evXixQtbSAmgXuLJkyd2NPuuqlJ+hLzKVBzBtJ/d9+7Hjx/VY4cqG03c3yuOPj4EqsjKKFEG1axG01CDDx8+fP/+vZGIfUupDUoSoqm97D6OhMRruPj27ZuIDa0vqUR1CwoZ/t1F1NAAh45re5qSTYlIyEQr1qWsBiV7MejSukQ6e0qNTobiVKFkiSnC1F3CVxDAeBigxcM0xkNQpJqNh8uqripFnWQY3UJl6cJW3TjmcH3xifmNGzdyJkOIbDONzvE0fwjfxbYMmcockpGZ29WKoNxl3oeYl724uIpKBwazc1CAwWYejORhurpFMWRQyTaWqg+J+AdBxa9WsBzIxVUoB9JrSOLkTIopB/3ps63cNR2EVOvTlNDf5+fOB02rYzd1SFmlnpqxTj0Sns0vRh0j545WHjd+XpAh5HgX1pQke4Ub1a0spGNqJkvzkqEiWyhZj1Cly5kzpVohi3N1I4ix9MJWqho6k6Ulqi2+3V0HaTWpkdU92rOFOFwUJaDmf//+/dmWXlSGpYlrPFV/tYvaqPh37txZKsDG+FpoMNawNibO4wcTUF8XN5+w9qHA4W+jPNJ2zePCbC5M5eK1Dw39+64uaVVRS8+G5BJDEWSpGnFmbwmdVjkDsdH4GiN2XzsrOsNVKTxVZiyvj3IgcC8CWmjWkGekts6QNhLcfivW2NBeBmeRJnohZF1G6l70N3QsQ68yXHtmrLFgyn2Q5HQvVjmphqYtXDGoAbtCPI1aJod6ToFSxY36h9dVop6SVIPfT9dDDap3XT0uiOHVtqAM5NnJFmugsZISonl2iobITV/YE9saXAf4IUsomO0ysnPszA+JE9KubuddW6Nq6EmcBakzWqPWi3pv2YSyn0VV3oONhn1SNbIP5bHfuGFYaUpICSYXnCRMslj9M7Grlc5gwcqonnJuxEZ+AFXDnMgwmYYquNTmk87M6UY7ltAw41ajwKHh7DVhH5rtMDvWv6EV62KYL+tCf55p8hBz479X3h9yqYreqCfVPl7/fHMpOl7zWUpsdfwWHd3XtJ1ma2pUBzRqr/bujiZ4kcByI2MyixmmMAPV+lcHrmwsqezXfNVaKmq8cvL/OU+nUE8kL6ez+9DEQCv6zpTjaDq1YphUhIwkvVbR4jjJtXwHIbJxoXS0z0CLZ3mcdaImYoz+HM0uEUDyjz4bB+Zl1AajOMKR110W6kiASV5yBCcqcdhPNYpEmPinNm4eJkmSkbqaWJLkWg05iX/Yz937CnVuSY83WhbF8Zzok4DSTz011WDlKc7jHxCioWS2BlePIJJfSEeHqlypRqON8ncGqi0fAPCsLE7sqZz8D4g2tMSzqqDyfNXbGFXgMXUqL2Bt4p3YJDEeDFUfvYXxEDcfVDdXktxEiYmNXl95Yp4DHELUNQmLcGmarOsk2hbbMlSBtDeflYeMNHUKMblARYNiHHYxO7k7TJIko1nBRtvLlVVoFEiXgbZJUEOnKj3MBxSFLDLtRn0+hkdXWPJMh2alcNs9HuuJhB8dszRri6Odcq1BOekonD/14CkCl8t0VMdiGkvn0aOO3MGdGCc7dW1oZjkI21MeVfWhjGo129MnBREYNbBHFUku30YVqYOKnloCGK2pegJ3bKejfWDRku4ofAca2HoRamhBsgN3xyjDVYpqNwRFWGEiyozRU7N23brEPRxmy2WXepe7guARlTglCNgK4J83lZBtNM1dVG5pIh4VXZrmXvFtZ5Fdv3vJkKfjIaZ+NX+wUMhGTR51R+Siqicf5oyjqmsE6qmp0dOuXyPNXW5NSRWX3TPXzmeabc10pABxkUevxWoX5k0kgh9ytJrwQ442jSGwMz+kxjh7ePV0jLEWjU7AhwHFoBputdWjhoLnQ0MokfCGaFysJtCi9TI7KQ5Ksu5ixTaShL+a/7qsVz815dxYneCWBz0W/lT6atfD46O+cVX9orXCpF6Gn2JldCxnrZN2Zk632LEEbbHH7inV3Tfc04iCwBsvlJd/M//qNpj7M8VZemIIb7TTmLbSWfd62tUq2kDd7q3655sr2KpJ8prPCm4rHrE7AbuDWpHd9kfiri++VkH6tp08NlIM5CxbbnsVn56C3ShiyPtee8yec1cHLmss2ePsvmqQpCZtNFrEqHMsSaHQz/+YzYZk+S0ZwX5R/Ka26karQXmjVQqeFrW0Y42LsH1CnlOKQ2bNIAmjgg/O0PjB4TqfdSj+uStnEqzLQuXwjwmhY4rb43BtOzE96penuUtIoe7CPwaIjPoE6YyhnLqrOIZPRB3O6WsqIpl3+Ekdqf+f6hjz4mukUOQp3dCt/BEDUSKJ86ddL7kAbYX4tdSJq6FoUkUNuxVOp6tSIdvjyYR298rCeMj7EIyHnMkQUpXxgOrm1WSrrtF7yLzJU5sK6WZiPlXA2AzTtcqbx1SgxqM4poE33JKRKcN1yshULjWY1kHaqi5Q0VwJy4XM+ojKZW2nPCuYobTXVCEDSH+3RvvqQaPU69ZQXs0Bcw1Xt++Z3Wj4kP7nj8/OK6dGsSGp2ayV/qivo57RSgXMsXhCVIQatGJfGezqFhYteXh0RsomPgnGUOmyZJJboz/3LdphqRk9yZYx6DD5W8lIfZphDycaJd1TZ6VHWildH3ImtdDQzx1VZcsy8Tpis110H9p1hVIcrzy5yi11VvjrZdQozQVQP68pmC2G7irOqLWZJ6j1gh0beFLe3PLJBSgdUq50SWH5mROQpTFVvzIO8/inh0xJWzTco6JFBTAStw31sxq4h5hzbmWU3X9rFzPDaCyJJFWtIm1ss56Zi9RMI9popSs8n2baSrtR4BKPqxRJFec/NVKXyLraNPNqDUzwQwYUyQV+yGr1eYVgOCFXQEseMbqR5oaJpGhV/WzLejG0IulR1/1cvY0k1KmsnXVZr35qyquwOsEtD44aewHOcDGVflyQqS5UCiCNjWMmiY/+lFSVbz7pz5xuq2MJanPW1DhuFJ5GFATe5cIzkQkSqg2qNXnyVTvVYJ0jVQqeMm5xHc9KmEsVCnjYhQeCh/OV4xgmQSXzzXW1IwWeVVGVfcrBkmcqZVPkqYFGt/JHnIsR/vaydODORdo3xBikxHbfvHZJbQp1DFbXo41Cge3aTtLe2eYQ4DTd8HfRky2J+DkH4LtceEZD9Yq75OVJZGp14ILGkroUD7EScaSNhjIbHXgJYeI0/zM4GpKN3pKK22/6xRkM1+rLpHB661h1oMf1pwupplqCkppqq4tWHdbZ2bMW9iiBpYGaP+RMRkM0vImVCq6KmSrRdv/OUvlH43dZqNGSlg6kY8rbgq3kUxOAPJ3dQ8r1GOoVF/Wr6jbVRQiFWA09hq5HjeYEgiIrr9Ja7UlfYji7EZVUMQVfo8YgvP4Ng4huTfWWKruwTJVX6BI4G39KJE/BG42zO66NtA94XHq1YsLZaP1uF9tohqqs08+d2V7A2lLAeMg7AYyHnEkSUoPxgOomlaKfturanY+MnEUGpLKTadT0xDwHqJDRUcawM2Uzi1vCQaiDhakEdVdVM2td12Na26py1l1UdFRjSwRK4e1aLpGpJ81ZwWyxL6hCNpDO7tre8EoKK0fElKprSFURgq9bAsvOGUYQ3cqfkiXmdBpI843pldJRyxryVaaKHBzsU8OW4Rg5hbMEzvnkIYIQ81fBT5G2dKaqwVl/i1AkdsugbNLAKVVReNA3j7mo+KVLWiJ90cs1J4RI00pkeuU0pYcBr+dCeoVj7TCF8dRInXF2RKR+7+Ayhp52x1KQ1CkEpsbTIzWqqDop8Vl7Iy6sgMiA1COyIvSvrhUiYyyOY1zrkdKjsF8YQ86Nt2SHnKKuZCoChhEoc6VCRBuVbd3jHhVdl/L2p2xn0VkN3EMsnqJu52CnsFdHqnJ5poRBGPHPR4Epb0N4ShdV+cmlY7FsxrWKpmFuGO+m7AGNaxV2LLZInkqXPtuJdHYXP+RUhaqXmFJ+tR31Cfghp9A1F666VodmdIm6JWXACTlas6JnoNtr1B7N+oKBDVkvHhvJ0JzZW9uNEFt1ZwVYEWHKubEiqe2PqPizLWg0Fy3A5Q8aFqY0QdZX0n8qBQkgIOoihqVDVeiszlRiVBuFTYi1Yk431LEE3TtrahxXsacRBYH3ulhaWRJYc7qkAQ5NT1Metakpkrrll9kwmGNiybVnzjUlXpJU0Z+nVLQffhMxm5hvriMp9XAOCmomiim118A3KJX+DY1Rt4x2pFY8pYezU5ilrWPKVlnHZ/tTKvhUERpydF/EdpLyzNpyqk3p83bFuHIKZ42MU71QXBfq4qYa7O7hhp9BosqMWZRj08aSmt6iwu4YWdoYK0BybY/+O4qRJ/WfwTGRxvlT2iO5CzUzjfSG4k5JuEiblcWRA7mKo8aTV8DSkEUTjylQe4V3Wai94PjToWPKW4HtxNylKeWZekI803J/1ecx1a8650seaZM44nZkp5eXbjSkXJHVyY/OK4IY3U8OQ0l3uSinmYminvhTJo2ayeCJkGbuwu06idgVB8/dNQHjIVc5jIecyfaQ3Y0HVDevFFt1Pb2H+tjrTMxzgIbLW9NVj+81T9MTsnvr8NR1o3EurqIeddoeRxasrR7bs1iXwqxgttjD3UupkAdIN3Fsq2CFW7gQGcm5fTTRcL90TrTLaoEmucZAWYiYJ1lR1UhqdCyh94jjeFJuNI78jXstsuSV7lHgALwtgFLvWEPia5W6rbK0Iu1s441rIVyrOrSqpfrS462UtDk5F62Nhqo5/WL7dDipqV1GTycWrT4kufOzXQKqTWe9l4t2QA+pLEr3FWrUBxREmraX4bSlQpea9+02kDoll7KNVl+d0o6KWjrQo6KlZZhK3559nNXAPcQq2eW5Qs9VOmGfqpGN4XX6yS++k81j23h0foWyVfuITBRD1fFD7jKTyl1SleiDah8/ZKgLnJABxaILnJCLcO0SuQnrxeN4N0af2Vvb/WbCOJvLvhGmfAL75uJMzWPt5EkZa2qX2nzSpTndRMcSutCzpsZxo/A0oiDwvhfK+iK74C5e0fuqzYmptTLfXI2oXP/Jaz6qlNYd3ZeyndQWpuprGEA1eK1uaDw4EDhrZPSYPVWtDlzHWLIH2dh23f1a2mg0zF28qetk/k9HZEjmuSVttr2liyTTcK4EPfmOxtHkc3Y9Y2MWo/k6A/VC8qx4U7ikQ/b7zE4Zdo/WZaF2p2QkSMeU67ztxNyxw8mztkO29E6GDuS39u1Xta9ryseaZ31WiIq8untMak0a4uktbUM8SdPzs37IWyp3mLqcZVt7+DvjqAhahpGySU+kA2odMsKkMB7zfQvAvp+1BzLbCO6bTLnS2cydzWFdNLtCz53VGMAxHpZWdyHjAdXNK8K2ew2tzm/ta0BunDUXmpgnAA0/cuCzZbqaZDf8LNQ6gsAdX1xQRUdVqESgvXteSlUiU0+as4ItUvgrqNAiIB1ENpwA+yrPdlYacdZNh/WUx0ExKqEMpy1GbG0M8zLKWtCoqhn6wFb/qryaUMTT87iryVPoKUSlVpWtU7NAKa90JRvuGhertfTcKjA8ezmKc0XtLHcpzJYtzur8VXeqI3WtSkp9nf7iht8ZrsOKo/5TvejGbsToKHa8JSGlBoXaqfRqi356ijkIj9IeptsHZGQYpR6V2CWOesIDSqospLpqJvsWWakpzSMbRQ193ZHlPUY32spFU4m86WlyUWcpclEPCPGo6AFijGZh2wBnNXAPMTmmRktUIlBKXkKf9/Wt1e8n13Rj9ZAnVWx0pizNmdVJGcwlFKzyNA1lsPul48sly2pdZ7hFb2WO4oeM287x9X5YjhrypPPrdCwgyluNkg13jYtGu1ackIfpZ55RzdZLaQfU9m0kzoZptNmlt6acG0vT2SW+x8JPMtIQnCthErLFwkyyG37WbFRvKewWsyRhvvvPmjuWUNiNI/Wosi0N9DSiIHChi30rSzMCJbha1BK74Kjo1dVR24MNzTe3oFMLMkq6qJPR9NMzNTDs8EXZhchTtsoWLBufbdrRfU3bSVqkGbHawtCH61/p88FrZBu1rubHzxoZPWaP+sDQmZS+8K8OdG8sqcWVpj2VvrTRaCznvi11Q5JNyb0o/OPHj3/99+/Lly+LHlRkAXr06JE6xNu3by99No//7du3P/74Q2L8/d+/If27d++qh5U1sEsWeab+kM+fP6uxvX//XtJ5nhKcFy9ePH/+3BP5rDhdFuosmOQLgYHA9+/f1VcM/eq///67FIu6O/Wr6vdu3ry59Nmz4qv3VnnVPerfpTLInpZXVEV2lvfhw4fKyJmLHPfqim/dujX8m/90ZurMjmgQaIvAu3fv1PSmZFYvJBNx6i7hEIDAvgQuaDzsC7CP1DqemGsuHybRspNlzjmrTNNVuQj0yAqjWlnI9hucCffu3XPmSDSDQMcqapSaWzsSQIV2hHluUq9evZLDc1QGdbzyD4zeOjHw7du3fn+FBg75KPxD1VS5xOH169f+IWzwjTx58mQqwbbCb9y4EQTeawkjJFjnhebXMloWucWMSpfSPn36dLakjbKN1SMpoxYCT18DSkTq76e0S334Ouv6FBpy6g5LhJUvtJ0Ch0whAIHdCchBN5rm1AsYxw9bw2Lc6vVHdaoyd4e/44UfZbsxsP4q21jA/h6Xjy62maWT8hmyVttfRVOiEgSutop0tZ1sGuLv3Llja452ZsopZ8fp7y5+SE+d4ocMlBr1lQX5PRc4IT2Uhjg4If2sCsWs03pRn5mUV9tK4xCmJzGNOq/ZfOKpl17N6To7Fk+NrI7TtO+L/SH+em+6ov3FrC1mc/PNLQCHlQX/tpk4L17ziWmE64Yc3dhOoda4gEBtBDCWaquRovLsdgZELKUmflpn1QEk+ld/2gqmbQ1hQ5hWYbWXV16P4VUKjeh97A+ICXiuBzNIfIbjKhJE2pEmMto/0dZ7Jl0WylObxIFAUQJqWeooRjtV9ajKeuhR1WmoX1Xv8dtvvxWV54DENY4M5Q09pDIdxhEVeTiOYSis+skV5dWbGNoeNKQz0AvJxj/xyB9Q12TROgHDh6WiXXMfSet1ivx9ELig8dBHxe1bis4m5tqQpPdphUjvRq57q3aYrobzIuM5uJKN7WrZmfqTdS3TGoNwX7WMU+tMReOicX0MAVToGM6FctEWBM2+pxKv+RVujUfBXxGGksGloLFDPooSZxBL2+XEGPKVb0T+ZKELfozhxWZl3dOYlWjIFfZex81BNa7qVqUnaytB0wYrxa70ZMdAnH64VgpaDgw/W7mQzPfv3x+VVs1QJt/oLQJ3J9DcSRAi0KjO7153JAgBCEAgEDBciIoTDM7/eEn+u/4oI+Sa+zoCMS5qIKDJgpyEspY1OdLgrg9toZY11AsyNEfAGALU/6s4w66JPragDEsDnW3Py1VOPivjyw1DfH1ss61diHkxV4QkXqYkBfyQCRD8kJfyQ+KETPQ/+YkTMgFy+s9LWS+n0+5eADafLKrijs1pOpZFmnB6ZJkumtYNK+bJEqpk00xWDsxhJit/EW7M0+vrIgK0O9/cWEHDVCL2tChBXvNZSrUhRze209LKJT4ETiGAsXQK9iMzLXIGxJEFIC8IQAACEIAABCAAgbMI6C1cnes5lfui77RPJUI4BCAAAQhAAAIQgAAEINAfAeMF9ZcvX/Kp9v5qfFGJtOkqfLtSW3a0+L3ocSKLgPGRusBH78s9efIk/GzlQjLrULBRaek9RrEUDdSGD2HXOWtFc9kxce0OXHGg8I4CkBQEIAABCEAAAhCAAAQgAIESBORMe/36tZ3ypV5uj1Hgh4xpcJ0QwA+ZAFn6EyfkUmLEhwAEIAABCEAAAhDoiQDzzZ5qk7JAAAIQgAAEaibwU83CIRsEIAABCEAAAhCAQM0E7F3+Ok+3ZuGRDQIQgAAEIAABCEAAAhA4i8CDBw+mstZZclO3CIcABDwE9Fq+J9rsB0I9iRwfx+gi9EXo4+W5eI46G3T40ovgD58LrhyIvkhTuYSIBwEIQAACEIAABCAAAQhAYAUBe9VeCepbuCuS7eMR/JB91COlqJAATsgKKwWRIAABCEAAAhCAAASOJMB880ja5AUBCEAAAhC4MgHOgLhy7VN2CEAAAhCAAAQgsImAvXX+9u3bm1LnYQhAAAIQgAAEIAABCECgUwJPnjyZKpn2rH///n3qLuFXIPDvv/+GYv7yyy/hmgsnAeOUhJCCDm28efNm+NnKxcePH2P1iMXWDpsWSxQXod3r33777e3bt+q6P3z4UPlhEE0cVNGuJiA5BCAAAQhAAAIQgAAEIHAWgU+fPtlZG++l2A92cBc/ZAeVWK4IsaMJP+RSzjghlxIjPgQgAAEIQAACEIBAZwSYb3ZWoRQHAhCAAAQgUC0BzoCotmoQDAIQgAAEIAABCFRNQF96NOTT+yTGXW5BAAIQgAAEIAABCEAAAhcn8OzZsykCns2jU88S3gGB+L0F9l6vqND379/PPqUX9WfjVBjBKFqjJaoQ8haR7t27NxwG8fXr1zdv3ugVo6rOXJAwknBLAXkWAhCAAAQgAAEIQAACEIBAhQS+ffsWv8c+KuHvv/8+Gn6RQPyQF6noFcXED7kCWnjE8NSFOI267IyiNVqiUCNcQAACEIAABCAAAQjsS4D55r48SQ0CEIAABCAAgVECnAExioVACEAAAhCAAAQgAIEZAvFyeB717t27eSAhEIAABCAAAQhAAAIQgAAEBgLGXsk//vgDSlcm8Pfff4ficwZEQOG8ePfunSem8U0Sz+NnxZk6IEZ6wrv9Z1XKaL63b9+Wjkkbv3//rvMgVHEvX75Ut6+Xjs46FUJZ246s0YIQCAEIQAACEIAABCAAAQhAoH4CX758sYXUrFnTNDtO33fxQ/Zdv1tKhx9yNT2ckKvR8SAEIAABCEAAAhCAQE8EmG/2VJuUBQIQgAAEIFAtgf+pVjIEgwAEIAABCEAAAhComYC9m+TXX3+tWXhkgwAEIAABCEAAAhCAAATOJaCt5/pE/OgHtTTX0AcML743/dzaOTf3eLLJGRBL62LqlIQ4HWMnShyttmvtLJ/6rqnxfZXaSnFBedSZ5/25zoYQin/++Ud1qn/LYbl165ZOncgFKJcjKUMAAhCAAAQgAAEIQAACEDiYwOyBd3LBHSxSbdlpVogfsrZKqUQe/JCrKwIn5Gp0PAgBCEAAAhCAAAQg0BMB5ps91SZlgQAEIAABCFRL4MaPHz+qFQ7BIAABCEAAAhCAAASqJfDbb7/FK+KJnB8+fOAjnAkTfkIAAhCAAAQgAAEIQAACMYHPnz/fvXs3DgnXeqP71atX4ScXlyJw8+bN8Kq/XmPQ3PNSxd9SWL1XrzfeZ1P4+vVri6/Ey8nw119/jZaOda5RLARCAAIQgAAEIAABCEAAAhCAwBUIGPPlofgs3IsDfsgrtIUVZcQPuQKaHsEJuY4bT0EAAhCAAAQgAAEIdEmA+WaX1UqhIAABCEAAAlUR+KkqaRAGAhCAAAQgAAEIQKAVAsYBECrC1KtcrZQOOSEAAQhAAAIQgAAEIACB0gT0bv+vv/46mssff/wxGk5g9wS0gTgcAKHCdnAAhEp0WK15Go6+e9niARDCOHUAxOPHjw8jTEYQgAAEIAABCEAAAhCAAAQgAIHaCOgATVskvtwgPvghbSW55t3O/JA4IXdRY5yQu2AkEQhAAAIQgAAEIHApAsw3L1XdFBYCEIAABCBwCgHOgDgFO5lCAAIQgAAEIACBtgl8+/bNKMDPP/+sDyYYEbgFAQhAAAIQgAAEIAABCEBABF68eDHKQacAfPz4cfQWgX0TiN/znzoipH4C7969e/jwoebFN27cuHXrlv7Vzo+3b9+Wlvzly5ezWUw1utkHz41gHG/x7Nmzc2UjdwhAAAIQgAAEIAABCEAAAhCAwFkEkpfYczF0FmQeeM2QKZcIfshr6oNK3YEfEifk7tqLE3J3pCQIAQhAAAIQgAAErkCA+eYVapkyQgACEIAABE4kwBkQJ8InawhAAAIQgAAEINAqgS9fvhii371717jLLQhAAAIQgAAEIAABCEAAAgMBvSevI+RGabx+/Xo0nMC+Cfz555+hgC1OLT9//nz79u1Hjx69f/9erxCEsmgS/fTpU50KoQghcN8L7fmOc94gqrgAACAASURBVBxNXC9+6DSK0VuVB05tv378+LGAVy484kEAAhCAAAQgAAEIQAACEIAABAoR+PTpk52yJs52hOvcxQ95nbp2lrRpPyROSGctL42GE3IpMeJDAAIQgAAEIAABCIgA803UAAIQgAAEIACBogQ4A6IoXhKHAAQgAAEIQAACfRKwd5O0+7HWPmuLUkEAAhCAAAQgAAEIQKBiAi9fvhyVTt9h+/bt2+gtAjsmEH9/r7kvVb59+1bnVvz9999TFaQzGn7//Xd9onMqwpbwqa+LxGlONbc4ToXXOt5iiuqzZ88qFBiRIAABCEAAAhCAAAQgAAEIQAACxxCIHSl5jjp69d69e3n4ZUOmHCP4Ia+pEnHzacsPiROykMbihCwElmQhAAEIQAACEIDAFQgw37xCLVNGCEAAAhCAwFkEOAPiLPLkCwEIQAACEIAABBomoE+YGtK3+LFWozjcggAEIAABCEAAAhCAAATKEXjy5Mkvv/wymv7r169HwwnslYC+X6dTEkLp2npLQVuEnz59GoSfulABp/Z/TD3iCTc2KIfHdVzC7du3w8+GLqaI6VumjZaoIfiICgEIQAACEIAABCAAAQhAAAI1E4hfYs/lfPToUR545RD8kFeu/aTs7fohcUImVbnjT5yQO8IkKQhAAAIQgAAEIHA1Asw3r1bjlBcCEIAABCBwJIEbP378ODI/8oIABCAAAQhAAAIQ6IDAzZs34zdzkhJ9/fqV1zASJvyEAAQgAAEIQAACEIAABKYIaN/q1JZ03NdT0LoMf/78eTj44/fff//48WMrxfz+/futW7ec0urQk2/fvjkjO6NpDv73338bkfXlTwlpRKj2lnbkTx00+c8//8g7Ua3kCAYBCEAAAhCAAAQgAAEIQAACELAJyCf2559/6usLmtTLXaA/+UPkHrGfiu/euHEj/plcf/r06bfffksCL/4TP+TFFSAUv1E/JE7IUIO7X+CE3B0pCUIAAhCAAAQgAIGrEWC+ebUap7wQgAAEIACBwwj8dFhOZAQBCEAAAhCAAAQg0AcBrSsbB0CojBwA0UdFUwoIQAACEIAABCAAAQgcQ+Dhw4e//vrraF6vXr0aDSewSwJ//PFHKNfjx4/Ddf0XL1688AtpH9bgTyfEVDOZTVOvlIT4bV1MfX/v2bNnHADRVlUiLQQgAAEIQAACEIAABCAAAQgEAnozRLNaHYr6/v37YVKvf//66y95GBSuV5FDTOPCPj1TJ0pwAERODz9kzuSaIY36IXFCllNXnJDl2JIyBCAAAQhAAAIQuAgB5psXqWiKCQEIQAACEDiewA0+pHY8dHKEAAQgAAEIQAACTRPQbpL79+9PFUHvbjl3pUylQDgEIAABCEAAAhCAAAQgcDUCU1/Z+vnnn3UI3dVoXLO88Wcxmqt3+6ubeYXuuC7j+fqfDtR4+/ZtLkb9Id++fbtz586onP/88w9nQIySIRACEIAABCAAAQhAAAIQgAAEKifw/Pnz169f20J+/fp19rsLOhTSeCFc7zMrIzuXa97FD3nNeo9L3a4fEidkXI87XuOE3BEmSUEAAhCAAAQgAIErE2C+eeXap+wQgAAEIACBcgR+Kpc0KUMAAhCAAAQgAAEIdEngy5cvRrnu3r1r3OUWBCAAAQhAAAIQgAAEIACBnIA+S/j777/n4f/++2+j767nZSHEJtDox/dUKPurm3mpdcJFHrg6ROc72M8qu3Yb0dQrMc+ePeMACLveuQsBCEAAAhCAAAQgAAEIQAACdRLwHAAhyZ8+fTor/19//WXE4QCIKTj4IafIXCe8UT8kTshyKooTshxbUoYABCAAAQhAAAKXIsB881LVTWEhAAEIQAAChxG4seP3pg4TmowgAAEIQAACEIAABE4k8PDhw/fv308J8ObNmydPnkzdJRwCEIAABCAAAQhAAAIQgMAogalvbekN9u/fv48+QmA3BJLa93zrsp6yawocbxyfFezXX3/VB0Bmo3kiaOf3/fv37ZifPn3SXhM7Tp13E60IQtInBBRcQAACEIAABCAAAQhAAAIQgEBbBN69e/fo0SOnzLPukRs3bkwlpcMTX716NXWXcHwOV9aBpPZnG1o9rHBCFqqLRCVCLjghAwouIAABCEAAAhCAAAT8BDAv/ayICQEIQAACEICAk8BPznhEgwAEIAABCEAAAhCAwEDgy5cvBoq7d+8ad7kFAQhAAAIQgAAEIAABCEBglMDt27cfP36c3/r333/Zs55j6SzkxYsXoUS///67lCH8rP/i77//XiSk/2UPO1mdjTKblE5pbPQACJU91ooYxaITN+IHuYYABCAAAQhAAAIQgAAEIAABCJxLYNT3NSWSvSiv4ySmHlT4ooyMdHq9hR+y15r1lCv2OLXlh8QJ6anfFXFilYgfxwkZ0+AaAhCAAAQgAAEIQMBJgPmmExTRIAABCEAAAhDwE7jx48cPf2xiQgACEIAABCAAAQhAwPiiiOBgXqIhEIAABCAAAQhAAAIQgMA6Anqn/ZdfftGhD8njfHErAdLZz8+fP8eHCf75558PHz5sqIw6ZMF+KyMpyz///HPz5s0kcMXPe/fu/fXXX8aDet/j7du3RoSabyVaEUTV1vyPHz+Gn1xAAAIQgAAEIAABCEAAAhCAAARaIaBJ+tOnT/3S6mDHJ0+eTMWX8+T9+/ejdx88eGCfEDH61NUC8UNercaH8iYep7b8kDghSyhtohIhC5yQAQUXEIAABCAAAQhAAAJLCTDfXEqM+BCAAAQgAAEI2AR+sm9zFwIQgAAEIAABCEAAAjEBrYDGP5NrrYMmIfyEAAQgAAEIQAACEIAABCDgJKAX40c/rqVTIV69euVMhGjNEYi/tPbrr7+2dQCEaOenlhhVoPc3djkAQu+N2AdAaHre7gEQAhhrRcxTAOOfXEMAAhCAAAQgAAEIQAACEIAABFohMOr1MoS/deuWcXfqAAg98vLlS+NBbg0E8ENeUxNij1NzfkickCWUNlaJOH2ckDENriEAAQhAAAIQgAAEFhFgvrkIF5EhAAEIQAACEJglwBkQs4iIAAEIQAACEIAABCDwvwQ+ffr0vz+yK86AyJAQAAEIQAACEIAABCAAAQgsIKD3//WtwvwB7cXU1xLycEJaJ/Dx48f4LIMW31L4+eefnbUg3TY+4OlMRNF0OKP94VBtYRdYf4K1xUy0Iogn9bh9+3b4yQUEIAABCEAAAhCAAAQgAAEIQKAhAl++fFkkrWb3U/GNWb+cD8ydp7gl4fghEyDd/0w8Ts35IXFC7q6iiUqE9HFCBhRcQAACEIAABCAAAQisI8B8cx03noIABCAAAQhAYJQAZ0CMYiEQAhCAAAQgAAEIQGCcgL03xdiJMp4coRCAAAQgAAEIQAACEIAABP4vAX0UcXQ/6+PHj/9vRH71QCA+y0CnCt67d6+5Uv3yyy8emVW6d+/eeWLacb59+2Yfvyh54mM17NTqvBtrRZBQDofnz5+Hn1xAAAIQgAAEIAABCEAAAhCAAAQaIqDp/FJpjaMc3r9/P5WaHGtTtwjPCeCHzJl0HBJ7nFr0Q+KE3F05Y5UIieOEDCi4gAAEIAABCEAAAhDYQoD55hZ6PAsBCEAAAhCAQEyAMyBiGlxDAAIQgAAEIAABCMwQsN8kafF1nZkCcxsCEIAABCAAAQhAAAIQOJbAzZs3R3era3f758+fj5WF3MoS0Cv9f//9d8jjzZs34bqhC8/2axXN+ESnv7Dfv3+/f//+v//+O/WI9ih/+vRJjWgqQv3hr169irUiCDzaLYS7XEAAAhCAAAQgAAEIQAACEIAABGomMDrVNQQ2zkKVc2Bqjqxv1zftEzCAFLqFH7IQ2AqT7cAPiRNyX73CCbkvT1KDAAQgAAEIQAACEEgIMN9MgPATAhCAAAQgAIHVBG78+PFj9cM8CAEIQAACEIAABCBwNQI3btyYKrJeNeGNrCk4hEMAAhCAAAQgAAEIQAACiwjogLn8BDrtc13x1cRF+RL5MAKaP969ezdkp3cb3r59G342dKHDHXQuQy6w1FV/+qigirbLCxh6x0PEjJdGOpiVq4HfuXMnh/ns2TNty87DCYEABCAAAQhAAAIQgAAEIAABCDRBYMp7MCX8169fb9++PXpXE+QXL17kt+SFwG+WY/GE4If0UGo6Th9+yKlu5L8+SJyQyzQUJ+QyXsSGAAQgAAEIQAACEFhLgPnmWnI8BwEIQAACEIDA/xLgDIj/ZcEVBCAAAQhAAAIQgIBNIFkaTyLzSkYChJ8QgAAEIAABCEAAAhCAwGoCet1du1f//fffJAV9z1AfbUsC+dkcgaR+f/75Zx1tsMtBCaegkORBVwu9caF9yTppwjgAQodNaCP4KcXfMdPRTTAdnG2xIyKSggAEIAABCEAAAhCAAAQgAIEWCUy9bzxaFtv9FXsh4sc/ffr022+/xSFcOwkkfqrwlF0RIRoXlRNI6rdpP2Tc/HFCblE8nJBb6PEsBCAAAQhAAAIQgICfQDIfCQ8y3wwouIAABCAAAQhAYJbAT7MxiAABCEAAAhCAAAQgAIGBgDaOGCj0wolxl1sQgAAEIAABCEAAAhCAAAT8BLSf9c8//8zj6zuHfNIwx9JcyKNHj8KhCRJeda0ab64UQeDHjx+Hax3ToA9yhp+7XOhwhzt37hgHQOhMxg4OgHj37t1ff/2VENO+/NGuIInGTwhAAAIQgAAEIAABCEAAAhCAQM0Ebt++7RRPTgbj/NO3b9/GHpWQpt4e4QCIQGPpBX7IpcTait+THxIn5C66hxNyF4wkAgEIQAACEIAABCDgIcB800OJOBCAAAQgAAEI2ARu/Pjxw47BXQhAAAIQgAAEIAABCAwEHj58+P79+ykaGJZTZAiHAAQgAAEIQAACEIAABNYR0Jb3169fJ8/++uuvnz9/TgL52RCBpFp1fsHuhyYcTCP/fMeO395McOVF0xEJmq3n4W2F5AwH+T98+KDv8rVVFqSFAAQgAAEIQAACEIAABCAAAQjkBHQMhHG84xB/do6vt0fyMyDwleW0V4SMemBgu4JkVY8k1dq6HzJ3oOGEXKpvOcMhBZyQS0kSHwIQgAAEIAABCEDATyCZmAwPMt/0AyQmBCAAAQhA4OIEfrp4+Sk+BCAAAQhAAAIQgICfwJcvX6YiP3jwYOoW4RCAAAQgAAEIQAACEIAABNYR0NEAWvlOntXEpPUjA5ISXeqnvlcZn+vxyy+/dFCbegHjjz/+iOvx7t27208qUQr6hmeMK85C12odX79+7eAACJUl+STjUFLty+cAiKTS+QkBCEAAAhCAAAQgAAEIQAACjRJ4/PjxqOQ///zz77///ubNm3/++cee4z958iQ/AEKulb/++ms0ZQIXEcAPuQhXE5H780PihNyueDghtzMkBQhAAAIQgAAEIACBpQSYby4lRnwIQAACEIAABGICN/hcc4yDawhAAAIQgAAEIAABg8CNGzem7s5+k2TqQcIhAAEIQAACEIAABCAAAQgYBKY+zLXjJ86M3Lm1L4F3795pl21IUy85qB71GcwQ0vSF3tN4//59XISXL1/qmx5xiPP627dvL168SFJLnl2deJJODT+1I//p06eJJHz5JAHCTwhAAAIQgAAEIAABCEAAAhBomoB8XLdu3YqLoOMb5BjRS91x4NR14lQZonXmWpkq+2Hh+CEPQ31ARkmT6amx4IRcrT84IVej40EIQAACEIAABCAAgY0EmG9uBMjjEIAABCAAgSsT4AyIK9c+ZYcABCAAAQhAAAILCOgDpPqQ6dQD+iyJc3vKVAqEQwACEIAABCAAAQhAAAIQGCXw8ePH+/fvJ7e0S17vySeB/KyZQD6p7O8gj3v37iXf3pSi6rAG+zOeca1J21+/fp0kEkfQ9YMHD5RmN2dnqCHfuXMnKaP25f/999/4GRIs/IQABCAAAQhAAAIQgAAEIACBpgnkrx/rAER9a2F2jj/qHBOK/lwrp9fvKGr8kKfXy1IBuvdD4oRcqhKKjxNyBTQegQAEIAABCEAAAhDYkQDzzR1hkhQEIAABCEDgUgQ4A+JS1U1hIQABCEAAAhCAwHoC+ZaUkBYf5wwouIAABCAAAQhAAAIQgAAEShB49erVixcvkpT1Jry+55YE8rNOAvl3LT58+KDNynVKu0Wq/EN8Q2pSV52rqOmzXhvQZz+H0w2ERScq6rCDL1++6NwHvbnx77//GrnrcZ3+0Bk3vegiAkmpeYklAcJPCEAAAhCAAAQgAAEIQAACEOiDQP7mtsr17NkzOb6mTkIcdYvp8ER5En777bc+sFRVilHg+CGrqiNbmIv4IXFC2mqQ38UJmTMhBAIQgAAEIAABCEDgYALMNw8GTnYQgAAEIACBPghwBkQf9UgpIAABCEAAAhCAQHECU0vIylivoDx//ry4BGQAAQhAAAIQgAAEIAABCFyYwJMnT/74448EAJORBEi1P3Vax6NHj4J4vR4AMRTQOEIxEFh60eXpD4Iw6mrQF1AVvhQR8SEAAQhAAAIQgAAEIAABCEAAAk0QGD0GQpLrlIHff/9dJ0jq+Ej91KmR79+/lzcsPzlRB0Do8ES9z9xEeVsUEj9ki7UWZL6OHxInZKj02QuckLOIiAABCEAAAhCAAAQgcAwB5pvHcCYXCEAAAhCAQE8EOAOip9qkLBCAAAQgAAEIQKAggdFD8Yf8vn79yhaTguhJGgIQgAAEIAABCEAAAhD4L4HRnZp9nybQTc1/+/btzp07Ks5FPlOp7w0+fvxYr2psr0Glo78uP+w5+p0TDnbZrjOkAAEIQAACEIAABCAAAQhAAAKVExh95cMps86J0OGJN2/edMYn2joC+CHXcavhqUv5IXFCelQOJ6SHEnEgAAEIQAACEIAABP4fe3d75jSStg34nTk2ACAEIAKaEGgigA4BiIAmBCAC6BCACIAQ6I5gIAQgA97rWe/q0Mq2XLYlWR8nP2ZkWaqPs0olya27NJiA+83BqGVEgAABAgTmIWAOiHm0o1oQIECAAAECBHoX+OuvvzbmkZeRXl9fb/zKSgIECBAgQIAAAQIECHQrkEj4m5ubeprefFjXGPNy7hzzjsoEOYy5kN2WLU+c53Wd+ff79++9Uk6vTkTHxcVFnv/Ya8cJbfzly5fHjx83CpzZLvICw8ZKHwkQIECAAAECBAgQIECAwPwEcl/84sWLHz9+lFctPxfkR4YZ/1ZQTjHMln6HHMa5j1yW9jukHyFbepEfIVtwfEWAAAECBAgQIHAqAfebp5KXLwECBAgQmKKAOSCm2GrKTIAAAQIECBA4VuDjx495PUiiUO7evZtJHHYG4eRv5A8fPtyY67t373buvnFHKwkQIECAAAECBAgQILCvQN5slnuTxvPxua/J5ALef7gvpu0HE8g99dd//0tH3TYfRO7N05PTvTP7Q575GKxsJ8koD6anpg2KVDzPZJ+kPDIlQIAAAQIECBAgQIAAAQInEchf7V+/ft2Y8HS9JPnFINMm5p+fv9Zx+lvjd8j+bKXck4AfIRuwfoRsgPhIgAABAgQIECAwEgH3myNpCMUgQIAAAQKTEDAHxCSaSSEJECBAgAABAp0J5DmSPB3SCLTIUyOZEqIlyOTNmzevXr3aWIg/f/5sXG8lAQIECBAgQIAAAQIE+hDY+OfwxM/nCdc+spMmgc4F0od//vyZG/O8wPPOnTtLi99I9fMrRON3CRNAdN7NJEiAAAECBAgQIECAAAECUxFIlHKmjsxMEJk7MjOfrm6Z86PBarLIJ0+enJ+fT6UuMyun3yFn1qBLq44fIf0IubQ+r74ECBAgQIAAgQkJuN+cUGMpKgECBAgQOK2AOSBO6y93AgQIECBAgMCgAi1TOeQhkjxQsi3yJI+V5LmT9bJmOon379+vr7eGAAECBAgQIECAAAEC/Qls/HO4GPL+wKVMoCsBB29XktIhQIAAAQIECBAgQIAAAQIEBhDwU8YAyLIg0LmAI7dzUgkSIECAAAECBAh0LuCqtXNSCRIgQIAAgVkKmANils2qUgQIECBAgACBDQJfvnx5/Pjxhi/+u+rdu3fPnz//76f/+f9ff/31P5//++Gff/65d+/efz/5PwECBAgQIECAAAECBAYS2Pjn8LwX8ePHjwOVQDYECOwvcHZ2lvea1vcze0tdwzIBAgQIECBAgAABAgQIECAwNgG/Q46tRZSHwE4BP0LuJLIBAQIECBAgQIDAGATcb46hFZSBAAECBAiMXODvkZdP8QgQIECAAAECBLoSePHiRXtSX79+3bhBJo/YuD7hVSaA2ChjJQECBAgQIECAAAECfQvcvn3727dvd+/erWf06dOnbRPb1TezTIDASQTOz88bE0Dkh4VtvzmcpIQyJUCAAAECBAgQIECAAAECBAg0BPwO2QDxkcDIBfwIOfIGUjwCBAgQIECAAIFKwP1mRWGBAAECBAgQ2CZgDohtMtYTIECAAAECBGYlkJiKHz9+HFalq6urjTu+evVq43orCRAgQIAAAQIECBAgMIDA6s/hDx48qOeV+5fLy8v6GssECIxB4OnTp42pJ589e/bx48cxlE0ZCBAgQIAAAQIECBAgQIAAAQItAn6HbMHxFYFRCfgRclTNoTAECBAgQIAAAQI7Bdxv7iSyAQECBAgQWLiAOSAW3gFUnwABAgQIEFiKQCPQYmO1Hz58uL7+169feZXu+vqEapydna2vt4YAAQIECBAgQIAAAQKDCeTP4dfX17k9qef49u3b9+/f19dYJkDgtALPnz9v/Lbw7t07x+lpG0XuBAgQIECAAAECBAgQIECAQLmA3yHLrWxJ4FQCfoQ8lbx8CRAgQIAAAQIEjhFwv3mMnn0JECBAgMDsBf768+fP7CupggQIECBAgAABApnqvhFusW7y8+fP/JDUWP/mzZtXr141Vt66devHjx/rGzc285EAAQIECBAgQIAAAQLDCKzfuXz79s28dcPgy4VAu8DHjx8vLi7q23z+/Pn8/Ly+xjIBAgQIECBAgAABAgQIECBAYBICfoecRDMp5AIF/Ai5wEZXZQIECBAgQIDAzATcb86sQVWHAAECBAh0IvB3J6lIhAABAgQIECBAYOQCd+7caS9hXpy7cU6Hq6ur9R2zcuPG61taQ4AAAQIECBAgQIAAgQEELi8vM+nD3bt3q7wyb121bIEAgRMK5Niscn/w4EEmoDQBRAVigQABAgQIECBAgAABAgQIEJiWgN8hp9VeSrscAT9CLqet1ZQAAQIECBAgMFcB95tzbVn1IkCAAAECxwiYA+IYPfsSIECAAAECBCYjUA+FWi90vn39+vX6+kwpuh439fLly6dPn65vbA0BAgQIECBAgAABAgROKHB2dvb9+/fcsNy6dStx5m5bTtgWsiZQF8ikk/nZIf/evXt3fX1tTsk6jmUCBAgQIECAAAECBAgQIEBgcgJ+h5xckynwEgT8CLmEVlZHAgQIECBAgMDsBdxvzr6JVZAAAQIECOwr8NefP3/23cf2BAgQIECAAAECkxNIlMXDhw83FvvRo0cfPnxYj8HYuEs2/vLly8Z0rCRAgAABAgQIECBAgAABAgQIECBAgAABAgQIECBAgAABAgQIECBAgAABAgQIECBAgAABAgQIECBAgAABAgSOEfj7mJ3tS4AAAQIECBAgMBWBzAyaF+E2Sps1mf0hczqsTwCR1+dmuof17U0A0TDxkQABAgQIECBAgAABAgQIECBAgAABAgQIECBAgAABAgQIECBAgAABAgQIECBAgAABAgQIECBAgAABAgQIdCVgDoiuJKVDgAABAgQIEBi7QKZ7aBTx9+/fP3/+/PXrV2P9+/fv79+/n2/r6zNhxPX1dX2NZQIECBAgQIAAAQIECBAgQIAAAQIECBAgQIAAAQIECBAgQIAAAQIECBAgQIAAAQIECBAgQIAAAQIECBAgQKBDgb/+/PnTYXKSIkCAAAECBAgQGLPAly9fHj9+vF7Cu3fvZoqHO3fu/Pjx49u3b43ZH7L9s2fPMjHE+o7WECBAgAABAgQIECBAgAABAgQIECBAgAABAgQIECBAgAABAgQIECBAgAABAgQIECBAgAABAgQIECBAgAABAl0JmAOiK0npECBAgAABAgSmIfD9+/dMA5G5HgqLe+vWraurq6dPnxZubzMCBAgQIECAAAECBAgQIECAAAECBAgQIECAAAECBAgQIECAAAECBAgQIECAAAECBAgQIECAAAECBAgQIEDgMIG/D9vNXgQIECBAgAABAhMVuHfvXqaBePfu3d27d9urkNkfXr58+evXLxNAtEP5lgABAgQIECBAgAABAgQIECBAgAABAgQIECBAgAABAgQIECBAgAABAgQIECBAgAABAgQIECBAgAABAgQIdCLw158/fzpJSCIECBAgQIAAAQKTE7i+vv769eu3b99ubm5+/vz5+/fvzPuQuSHy7+LiwtQPk2tQBSZAgAABAgQIECBAgAABAgQIECBAgAABAgQIECBAgAABAgQIECBAgAABAgQIECBAgAABAgQIECBAgACBSQuYA2LSzafwBAgQIECAAAECBAgQIECAAAECBAgQIECAAAECBAgQIECAAAECBAgQIECAAAECBAgQIECAAAECBAgQIECAAAECBAgQIECAwEwE/p5JPVSDAAECBAgQIECAAAECBAgQIECAAAECBAgQIECAAAECBAgQIECAAAECBAgQIECAAAECBAgQIECAAAECBAgQIECAAAECBAgQIDBlAXNATLn1lJ0AAQIECBAgQIAAAQIECBAgQIAAAQIECBAgQIAAAQIECBAgQIAAAQIECBAgQIAAAQIECBAgQIAAAQIECBAgQIAAAQIECBCYi4A5IObSkupBgAABAgQIECBAgAABAgQIECBAgAABAgQIECBAgAABAgQIECBAgAABAgQIECBA417CXwAAIABJREFUgAABAgQIECBAgAABAgQIECBAgAABAgQITFnAHBBTbj1lJ0CAAAECBAgQIECAAAECBAgQIECAAAECBAgQIECAAAECBAgQIECAAAECBAgQIECAAAECBAgQIECAAAECBAgQIECAAAECBOYiYA6IubSkehAgQIAAAQIECBAgQIAAAQIECBAgQIAAAQIECBAgQIAAAQIECBAgQIAAAQIECBAgQIAAAQIECBAgQIAAAQIECBAgQIAAAQJTFjAHxJRbT9kJECBAgAABAgQIECBAgAABAgQIECBAgAABAgQIECBAgAABAgQIECBAgAABAgQIECBAgAABAgQIECBAgAABAgQIECBAgACBuQiYA2IuLakeBAgQIECAAAECBAgQIECAAAECBAgQIECAAAECBAgQIECAAAECBAgQIECAAAECBAgQIECAAAECBAgQIECAAAECBAgQIECAwJQFzAEx5dZTdgIECBAgQIAAAQIECBAgQIAAAQIECBAgQIAAAQIECBAgQIAAAQIECBAgQIAAAQIECBAgQIAAAQIECBAgQIAAAQIECBAgQGAuAuaAmEtLqgcBAgQIECBAgAABAgQIECBAgAABAgQIECBAgAABAgQIECBAgAABAgQIECBAgAABAgQIECBAgAABAgQIECBAgAABAgQIECAwZQFzQEy59ZSdAAECBAgQIECAAAECBAgQIECAAAECBAgQIECAAAECBAgQIECAAAECBAgQIECAAAECBAgQIECAAAECBAgQIECAAAECBAgQmIuAOSDm0pLqQYAAAQIECBAgQIAAAQIECBAgQIAAAQIECBAgQIAAAQIECBAgQIAAAQIECBAgQIAAAQIECBAgQIAAAQIECBAgQIAAAQIECExZwBwQU249ZSdAgAABAgQIECBAgAABAgQIECBAgAABAgQIECBAgAABAgQIECBAgAABAgQIECBAgAABAgQIECBAgAABAgQIECBAgAABAgTmImAOiLm0pHoQIECAAAECBAgQIECAAAECBAgQIECAAAECBAgQIECAAAECBAgQIECAAAECBAgQIECAAAECBAgQIECAAAECBAgQIECAAAECUxYwB8SUW0/ZCRAgQIAAAQIECBAgQIAAAQIECBAgQIAAAQIECBAgQIAAAQIECBAgQIAAAQIECBAgQIAAAQIECBAgQIAAAQIECBAgQIAAgbkImANiLi2pHgQIECBAgAABAgQIECBAgAABAgQIECBAgAABAgQIECBAgAABAgQIECBAgAABAgQIECBAgAABAgQIECBAgAABAgQIECBAgMCUBcwBMeXWU3YCBAgQIECAAAECBAgQIECAAAECBAgQIECAAAECBAgQIECAAAECBAgQIECAAAECBAgQIECAAAECBAgQIECAAAECBAgQIEBgLgLmgJhLS6oHAQIECBAgQIAAAQIECBAgQIAAAQIECBAgQIAAAQIECBAgQIAAAQIECBAgQIAAAQIECBAgQIAAAQIECBAgQIAAAQIECBAgMGUBc0BMufWUnQABAgQIECBAgAABAgQIECBAgAABAgQIECBAgAABAgQIECBAgAABAgQIECBAgAABAgQIECBAgAABAgQIECBAgAABAgQIEJiLgDkg5tKS6kGAAAECBAgQIECAAAECBAgQIECAAAECBAgQIECAAAECBAgQIECAAAECBAgQIECAAAECBAgQIECAAAECBAgQIECAAAECBAhMWcAcEFNuPWUnQIAAAQIECBAgQIAAAQIECBAgQIAAAQIECBAgQIAAAQIECBAgQIAAAQIECBAgQIAAAQIECBAgQIAAAQIECBAgQIAAAQIE5iJgDoi5tKR6ECBAgAABAgQIECBAgAABAgQIECBAgAABAgQIECBAgAABAgQIECBAgAABAgQIECBAgAABAgQIECBAgAABAgQIECBAgAABAlMWMAfElFtP2QkQIECAAAECBAgQIECAAAECBAgQIECAAAECBAgQIECAAAECBAgQIECAAAECBAgQIECAAAECBAgQIECAAAECBAgQIECAAIG5CJgDYi4tqR4ECBAgQIAAAQIECBAgQIAAAQIECBAgQIAAAQIECBAgQIAAAQIECBAgQIAAAQIECBAgQIAAAQIECBAgQIAAAQIECBAgQIDAlAXMATHl1lN2AgQIECBAgAABAgQIECBAgAABAgQIECBAgAABAgQIECBAgAABAgQIECBAgAABAgQIECBAgAABAgQIECBAgAABAgQIECBAYC4C5oCYS0uqBwECBAgQIECAAAECBAgQIECAAAECBAgQIECAAAECBAgQIECAAAECBAgQIECAAAECBAgQIECAAAECBAgQIECAAAECBAgQIDBlAXNATLn1lJ0AAQIECBAgQIAAAQIECBAgQIAAAQIECBAgQIAAAQIECBAgQIAAAQIECBAgQIAAAQIECBAgQIAAAQIECBAgQIAAAQIECBCYi4A5IObSkupBgAABAgQIECBAgAABAgQIECBAgAABAgQIECBAgAABAgQIECBAgAABAgQIECBAgAABAgQIECBAgAABAgQIECBAgAABAgQITFnAHBBTbj1lJ0CAAAECBAgQIECAAAECBAgQIECAAAECBAgQIECAAAECBAgQIECAAAECBAgQIECAAAECBAgQIECAAAECBAgQIECAAAECBOYiYA6IubSkehAgQIAAAQIECBAgQOC/At+/f793797t27ffv3//33X+T4AAAQIECBAgQIAAAQIECBAgQIAAAQIECBAgQIAAAQIECBAgQIAAAQIECBAgQIAAAQIECBAgQIDA2AXMATH2FlI+AgQIECBAgAABAgQI7CtwdXX148eP379/v3jx4uzsLFNC7JuC7QkQIECAAAECBAgQIECAAAECBAgQIECAAAECBAgQIECAAAECBAgQIECAAAECBAgQIECAAAECBAgQGF7AHBDDm8uRAAECBAgQIECAAAEC/QrcvXu3yuDm5ub+/ftfvnyp1lggQIAAAQIECBAgQIAAAQIECBAgQIAAAQIECBAgQIAAAQIECBAgQIAAAQIECBAgQIAAAQIECBAgQGCcAuaAGGe7KBUBAgQIECBAgAABAgQOF3j+/PmzZ8/q+z9+/PjNmzf1NZYJECBAgAABAgQIECBAgAABAgQIECBAgAABAgQIECBAgAABAgQIECBAgAABAgQIECBAgAABAgQIEBibwF9//vwZW5mUhwABAgQIECBAgAABAgSOF8hMEFdXV/V0MjHE+/fv62ssEyBAgAABAgQIECBAgAABAgQIECBAgAABAgQIECBAgAABAgQIECBAgAABAgQIECBAgAABAgQIECAwHgFzQIynLZSEAAECBAgQIECAAAECHQusTwPx6NGjL1++dJyN5AgQIECAAAECBAgQIECAAAECBAgQIECAAAECBAgQIECAAAECBAgQIECAAAECBAgQIECAAAECBAgQ6ELAHBBdKEqDAAECBAgQIECAAAECYxV4+vTpp0+f6qUzDURdwzIBAgQIECBAgAABAgQIECBAgAABAgQIECBAgAABAgQIECBAgAABAgQIECBAgAABAgQIECBAgACB8QiYA2I8baEkBAgQIECAAAECBAgQ6EXg/Pz869ev9aRNA1HXsEyAAAECBAgQIECAAAECBAgQIECAAAECBAgQIECAAAECBAgQIECAAAECBAgQIECAAAECBAgQIEBgJALmgBhJQygGAQIECBAgQIAAAQIEehQ4Ozu7ubmpZ2AaiLqGZQIECBAgQIAAAQIECBAgQIAAAQIECBAgQIAAAQIECBAgQIAAAQIECBAgQIAAAQIECBAgQIAAAQJjEPh7DIVQBgIECBAgQIAAAQInEfj169f3799PkrVMCQws8PXr17t379YzzZrz8/P6GssECBAgQIAAAQIECBAgQIAAAQIECBAgQIAAAQIECBAgQIAAAQIECBAgQIAAAQIECBAgQIAAAQIECJxW4K8/f/6ctgRyn5BAgiR//vz5+/fvHz9+rBby3yy/evUqbxU+VUU2liqFfPLkiZC2UzWKfAkQIECAwMkFqiuE1eVKrg3WL2OyMuW8detWNj55gRWAwAACmfHk/v37jYyePXv2/v37xkofCRAgQIAAAQIECBCYvUB14zyqH/zDPtqCzb5LqCCB8QgYB8bTFkpCgAABAgQIECBAgAABAgQIECBAgAABAgQIECBAgAABAgQIECBwEoF/nSRXmY5NYNujVFW05CpmcluxEza27atj1m8sVYpUfyB1Fbq5MZcHDx5sXG8lAQIECBAgMHWBXCTkeqBxSdD4OPU6Kj+BPgTu3bv3+fPnx48f1xO/urq6e/fu5eVlfaVlAgQIECBAgAABAgSmK7Dxp/XcNZ/2B/94jrZg021rJScwOQHjwOSaTIEJECBAgAABAgQIECBAgAABAgQIECBAgAABAgQIECBAgAABAgROImAOiJOwnz7T8/Pz6lXYpy/Nf0vw9OnT+nOo/13t/wQIECBAgACB/xH4+vXrxcXF/6zygQCBMoHcCLx+/frVq1f1zfMx00Dkary+0jIBAgQIECBAgAABAlMRGOcP/tEbbcGm0rLKSWAGAsaBGTSiKhAgQIAAAQIECBAgQIAAAQIECBAgQIAAAQIECBAgQIAAAQIECAwvYA6I4c1HkWMiJ0dRjv8tREqVF5H97zqfCBAgQIAAAQIECBDoUuDy8vLbt2+fPn2qJ5p5VT5//pzAjPpKywQIECBAgAABAgQITEJgnD/4h260BZtEsyokgXkIGAfm0Y5qQYAAAQIECBAgQIAAAQIECBAgQIAAAQIECBAgQIAAAQIECBAgMLCAOSAGBpcdAQIECBAgQIAAgf8IfP/+/cePH5kD69atW3fv3r137x4aAsMIXF1drc+/lmkg0iFv3749TBnkQoAAAQIECBAgQIAAAQIECBAgQIAAAQIECBAgQIAAAQIECBAgQIAAAQIECBAgQIAAAQIECBAgQIDAusDf66usIUCAAAECBAgQIECgP4Ffv35dXl4m0v7+/fuPHz9O4H3+m+XMAfHmzZv+8pUygUog3W/9PZyZjuTRo0fVNhYIECBAgAABAgQIECBAgAABAgQIECBAgAABAgQIECBAgAABAgQIECBAgAABAgQIECBAgAABAgQIEBhewBwQw5vLkQABAgQIECBAYLkCX758uXv37tu3bxNv31D48ePHq1evEpx/fX3d+MpHAp0LnJ2dvXz5spHszc1NJihprPSRAAECBAgQIECAAAECBAgQIECAAAECBAgQIECAAAECBAgQIECAAAECBAgQIECAAAECBAgQIECAAIHBBP41WE4yIkCAAAECBAgQINCJwIMHD6rY9cyk8PPnz9V/M4fC+sQKneTYVSLv379/8eJFe2qpwsOHDz98+PD06dP2LX1L4EiBN2/efP36NfM+1NPJBCXpgbpf3cQyAQIECBAgQIAAAQIECBAgQIAAAQIECBAgQIAAAQIECBAgQIAAAQIECBAgQIAAAQIECBAgQIAAgcEEzAExGPW4Mvrz58+qQL9+/cpCIidXMZPfvn1bDwMbrOirwiS79VIlMi0FG6wkMiJAgAABAgTGLHDv3r3Erm8sYa4ics3w+vXrRlj7xo0HXvnly5edE0BURbq4uMiF2dnZWbXGAoE+BDLbyP379xspp/v9888/OdAa630kQIAAAQIECBAgQGCcAuP8wT9Woy3YONtRqQjMUsA4MMtmVSkCBAgQIECAAAECBAgQIECAAAECBAgQIECAAAECBAgQIECAAIG+Bf6qnrzpOyfpT0ggwZOJnMwbgAvL/Pnz5/Pz88KND95s31K9e/fu+fPnB2dnRwIECBAgQGDSAplw4fHjxyVVuHXr1mr+qZKNj9nm9u3bv3//Lk/hwYMH19fX5dvbksBhApeXl+tX/nfv3v3+/fthCdqLAAECBAgQIECAAIFRCez70/owP/iHaLQFG1XzKQyBeQsYB+bdvmpHgAABAgQIECBAgAABAgQIECBAgAABAgQIECBAgAABAgQIECBwsMDfB+9pxxkLJEAx79bOHAqjquOqVHlT8ahKpTAECBAgQIDAOAUyQdWoLhtycbXXBBBRvbm5yUwW4+RVqjkJpHNmxodGjX78+JG5IRorfSRAgAABAgQIECBAYIoC4/zBP5KjLdgUW1mZCUxUwDgw0YZTbAIECBAgQIAAAQIECBAgQIAAAQIECBAgQIAAAQIECBAgQIAAgb4FzAHRt/CE03/+/PmjR4/GVoGnT58+efJkbKVSHgIECBAgQGCEArlsuHXr1kgKdnV1dUBJPn36dMBediGwr8DG2d/evn17fX29b1K2J0CAAAECBAgQIEBgnALj/ME/VqMt2DjbUakIzFLAODDLZlUpAgQIECBAgAABAgQIECBAgAABAgQIECBAgAABAgQIECBAgACBYwTMAXGM3vz3ffbs2Qgr+erVqxGWSpEIECBAgACBEQqM5GLm169fP378OMDn69evB+xlFwL7Cpyfn2+c/W0kR9C+1bE9AQIECBAgQIAAAQIbBUZ7hT/agm1ktJIAgT4EjAN9qEqTAAECBAgQIECAAAECBAgQIECAAAECBAgQIECAAAECBAgQIEBgugLmgJhu2w1R8o2RYENk3JrH2dlZ6/e+JECAAAECBAj8R+Du3btjsDhsAoiU/OAdx1BrZZiWwLt379YLfHNz8+bNm/X11hAgQIAAAQIECBAgMEWBcf7gH8nRFmyKrazMBCYqYByYaMMpNgECBAgQIECAAAECBAgQIECAAAECBAgQIECAAAECBAgQIECAQE8C/+o83cvLyyrNPK+TN8pWHy1MTuD27dvjLHPiOYVEjrNplIoAAQJ7Cbhs2IvLxgcIPHz48IC9Ot/l58+fnacpwdMKzG/4unfvXl65eXV11YB99erVkydP8m1jvY8ECBAgQGCKAvM7g6cVZlmpKfYuZSYwCYHR/uA/2oJta1Zj7zaZgddriIHBe81ucuNArxoSJ0CAAAECBAgQIECAAAECBAgQIECAAAECBAgQIECAAAECBAgQIND9HBBv376tWH///m0OiEpjogvjnG1hnKWaaBMrNgECBE4o4LLhhPgLyfrWrVtjqOmdO3cOK8ZIyn9Y4ee91yyHr9evX6/PAZF2vLi4uL6+nneDqh0BAgQILERglmfwWVZqIR1SNQmcRGC0P62PtmAbm8nYu5Fl+JUaYnjzXnOc1jjQK4XECRAgQIAAAQIECBAgQIAAAQIECBAgQIAAAQIECBAgQIAAAQIECPzdLcGvX7+6TVBqJxcQeXjyJlAAAgQIzFXAZcNcW1a91gXOzs7WV5asybPvJZvZZmCBuQ5feeVmpoFYx7y5uXn//v36emsIECBAgMC0BGZ5Bp9lpabVr5SWwOQERvuD/2gLtt7Ext51k5Os0RAnYe810wmNA706SJwAAQIECBAgQIAAAQIECBAgQIAAAQIECBAgQIAAAQIECBAgQIBABDqeA+Lnz59YCQwg4DmwAZBlQYAAgb4FXDb0LSz9CNy5c2ckDo8ePTqgJBcXFwfsZZe+BWY8fD179myj3qtXrzaut5IAAQIECExIYJZn8FlWakKdSlEJEFimgLF3JO2uIUbSEIpBgAABAgQIECBAgAABAgQIECBAgAABAgQIECBAgAABAgQIECBAgEAfAh3PAfH79+8+SilNAgQIECBAYH4CLhvm16Zq1CLw8uXLlm+3ffXkyZNtX1l/QoEZD1+3b9/e2FdT5cvLyxOay5oAAQIECBwvMMsz+CwrdXxbS4EAAQK9Chh7e+UtT1xDlFvZkgABAgQIECBAgAABAgQIECBAgAABAgQIECBAgAABAgQIECBAgACByQl0PAeEt+5MrgcoMAECBAgQOJWAy4ZTycv3JALn5+ePHj3aK+tnz57du3dvr11sPIzAvIevV69ebWR8+/btr1+/Nn5lJQECBAgQmITALM/gs6zUJLqTQhIgsGQBY+9IWl9DjKQhFIMAAQIECBAgQIAAAQIECBAgQIAAAQIECBAgQIAAAQIECBAgQIAAgT4EOp4Dwlt3+mgkaRIgQIAAgVkKuGyYZbOqVIvAhw8fbt261bJB/asHDx68f/++vsbyeATmPXzdvn375cuXG7W3TQ+xcWMrCRAgQIDA2ARmeQafZaXG1nOUhwABAg0BY28D5FQfNcSp5OVLgAABAgQIECBAgAABAgQIECBAgAABAgQIECBAgAABAgQIECBAgMAAAh3PAfHt27cBCi0LAgQIECBAYAYCLhtm0IiqsJdAQuvT7UumgcgEEF+/ft0rcRsPKTD74WvbXA9XV1ffv38fklpeBAgQIECgQ4FZnsFnWakOG11SBAgQ6EPA2NuH6gFpaogD0OxCgAABAgQIECBAgAABAgQIECBAgAABAgQIECBAgAABAgQIECBAgMBUBDqeA+LHjx9TqblyEiBAgAABAqcVcNlwWn+5n0Tg3r176flPnjxpyf3ly5fX19eZMKJlG1+dVmD2w1e637Zeum16iNO2iNwJECBAgECJwCzP4LOsVElr2oYAAQInFDD2nhC/nrWGqGtYJkCAAAECBAgQIECAAAECBAgQIECAAAECBAgQIECAAAECBAgQIEBgZgLmgJhZg6oOAQIECBCYjIAHtSfTVAraqUCi6z9+/PjPP/9krocHDx7cunUryee/WX79+vXPnz/fvHnTaYYS615gCcPXtrkePn36lDlKujeVIgECBAgQ6F9glmfwWVaq/74gBwIECBwlYOw9iq+7nTVEd5ZSIkCAAAECBAgQIECAAAECBAgQIECAAAECBAgQIECAAAECBAgQIEBgdAL/6rZENzc33SYoNQIECBAgQGCuAi4b5tqy6lUicO/ePXM9lECNc5slDF9nZ2d3797dGFGT6SG+fPkyzqZRKgIECBAg0CIwyzP4LCvV0oi+IkCAwBgEjL1jaIWUQUOMpCEUgwABAgQIECBAgAABAgQIECBAgAABAgQIECBAgAABAgQIECBAgACBPgT+7jDRX79+dZiapAgQIECAAIEZC7hsmHHjqhqBeQssZ/h6+fLlxqb8+vXr9+/fN35lJQECBAgQGK3ALM/gs6zUaLuQghEgQGAlYOwdSU/QECNpCMUgQIAAAQIECBAgQIAAAQIECBAgQIAAAQIECBAgQIAAAQIECBAgQKAngS7ngPj27VtPpZQsAQIECBAgMDMBlw0za1DVIbAcgeUMX8+fP9/WrG/fvt32lfUECBAgQGCcArM8g8+yUuPsP0pFgACBSsDYW1GcdkFDnNZf7gQIECBAgAABAgQIECBAgAABAgQIECBAgAABAgQIECBAgAABAgQI9C3Q5RwQeR9s38WVPgECBAgQIDAPAZcN82hHtSCwQIFFDV9PnjzZ2MRXV1feubpRxkoCBAgQGK3ALM/gs6zUaLuQghEgQGAlYOwdSU/QECNpCMUgQIAAAQIECBAgQIAAAQIECBAgQIAAAQIECBAgQIAAAQIECBAgQKAnAXNA9AQrWQIECBAgQKBNwIPabTq+I0BgxAKLGr6ePXu2rSkyDcS2r6wnQIAAAQIjFJjlGXyWlRph51EkAgQI1AWMvXWNEy5riBPiy5oAAQIECBAgQIAAAQIECBAgQIAAAQIECBAgQIAAAQIECBAgQIAAgQEEOpsDIq+Bvbm5GaDEsiBAgAABAgSmLuCyYeotqPwEFiuwtOHr/Pz81q1bG5v79evXG9dbSYAAAQIERigwyzP4LCs1ws6jSAQIEKgLGHvrGidc1hAnxJc1AQIECBAgQIAAAQIECBAgQIAAAQIECBAgQIAAAQIECBAgQIAAAQLDCHQ2B4RX7gzTYHIhQIAAAQIzEHDZMINGVAUCyxRY4PD17NmzjW39+/fvjx8/bvzKSgIECBAgMDaBWZ7BZ1mpsfUc5SFAgEBDwNjbADnVRw1xKnn5EiBAgAABAgQIECBAgAABAgQIECBAgAABAgQIECBAgAABAgQIECAwmIA5IAajlhEBAgQIECDwHwEPausKBAhMVGCBw9fFxcW2xnr9+vW2r6wnQIAAAQKjEpjlGXyWlRpVt1EYAgQIrAsYe9dNTrJGQ5yEXaYECBAgQIAAAQIECBAgQIAAAQIECBAgQIAAAQIECBAgQIAAAQIECAwp0NkcEB8+fBiy3PIiQIAAAQIEpivgsmG6bafkBBYusMDh6+zs7NatWxvb/ebm5vv37xu/spIAAQIECIxKYJZn8FlWalTdRmEIECCwLmDsXTc5yRoNcRJ2mRIgQIAAAQIECBAgQIAAAQIECBAgQIAAAQIECBAgQIAAAQIECBAgMKRAN3NAfPny5ffv30OWW14ECBAgQIDARAVcNky04RSbAIHFDl8XFxfbWv/q6mrbV9YTIECAAIGRCMzyDD7LSo2kwygGAQIEtgkYe7fJDLxeQwwMLjsCBAgQIECAAAECBAgQIECAAAECBAgQIECAAAECBAgQIECAAAECBE4i0M0cECJ/TtJ4MiVAgAABAlMUcNkwxVZTZgIEIrDY4evJkyfbOsCnT5+2fWU9AQIECBAYicAsz+CzrNRIOoxiECBAYJuAsXebzMDrNcTA4LIjQIAAAQIECBAgQIAAAQIECBAgQIAAAQIECBAgQIAAAQIECBAgQOAkAh3MAfHr1y+RPydpPJkSIECAAIHJCbhsmFyTKTABAiuBJQ9f5+fn27rBjx8/rq+vt31rPQECBAgQOLnALM/gs6zUybuKAhAgQKBdwNjb7jPYtxpiMGoZESBAgAABAgQIECBAgAABAgQIECBAgAABAgQIECBAgAABAgQIECBwWoEO5oB4/fr1aesgdwIECBAgQGAqAi4bptJSykmAQENg4cPXkydPGiDVR69grSgsECBAgMAIBWZ5Bp9lpUbYeRSJAAECdQFjb13jhMsa4oT4siZAgADNefqgAAAgAElEQVQBAgQIECBAgAABAgQIECBAgAABAgQIECBAgAABAgQIECBAYEiBY+eAyCt33r59O2SJ5UWAAAECBAhMVMBlw0QbTrEJEDB8PXr0aFs3+PDhw7avrCdAgAABAqcVmOUZfJaVOm0/kTsBAgR2Chh7dxINs4GGGMZZLgQIECBAgAABAgQIECBAgAABAgQIECBAgAABAgQIECBAgAABAgQIjEHg2DkgXr16NYZqKAMBAgQIECAwfgGXDeNvIyUkQGCjgOHr4uJio0xW/v79+8uXL9u+tZ4AAQIECJxQYJZn8FlW6oSdRNYECBAoETD2ligNsI2GGABZFgQIECBAgAABAgQIECBAgAABAgQIECBAgAABAgQIECBAgAABAgQIjETgqDkgvn//fnV1NZKaKAYBAgQIECAwZgGXDWNuHWUjQKBFwPAVnNu3b9+9e3eb0qdPn7Z9ZT0BAgQIEDiVwCzP4LOs1Kl6iHwJECBQKGDsLYTqezMN0bew9AkQIECAAAECBAgQIECAAAECBAgQIECAAAECBAgQIECAAAECBAgQGJXAUXNAtLwMdlSVVBgCBAgQIEDg5AIuG07eBApAgMBhAoavldujR4+2AX748GHbV9YTIECAAIFTCczyDD7LSp2qh8iXAAEChQLG3kKovjfTEH0LS58AAQIECBAgQIAAAQIECBAgQIAAAQIECBAgQIAAAQIECBAgQIAAgVEJHD4HxOXl5c3NzagqozAECBAgQIDAOAVcNoyzXZSKAIGdAoaviqhlDojfv39fX19XW1ogQIAAAQInF5jlGXyWlTp5V1EAAgQItAsYe9t9BvtWQwxGLSMCBAgQIECAAAECBAgQIECAAAECBAgQIECAAAECBAgQIECAAAECBEYicOAcEF++fHn79u1I6qAYBAgQIECAwJgFXDaMuXWUjQCBFgHDVx2nZQ6IbPb169f6xpYJECBAgMAJBWZ5Bp9lpU7YSWRNgACBEgFjb4nSANtoiAGQZUGAAAECBAgQIECAAAECBAgQIECAAAECBAgQIECAAAECBAgQIECAwNgEDpkDIo9bPX78eGw1UR4CBAgQIEBghAIuG0bYKIpEgECJgOGroXT79u27d+82VlYfzQFRUVggQIAAgdMKzPIMPstKnbafyJ0AAQI7BYy9O4mG2UBDDOMsFwIECBAgQIAAAQIECBAgQIAAAQIECBAgQIAAAQIECBAgQIAAAQIExiaw9xwQHrcaWxMqDwECBAgQGK2Ay4bRNo2CEZiuwPfv39+/f//06dOzs7N79+799e9/WTg/P8/6X79+dVI1w9dGxgcPHmxcn5XmgNgmYz0BAgQIDCkwyzP4LCs1ZK+QFwECBA4QMPYegNbHLhqiD1VpEiBAgAABAgQIECBAgAABAgQIECBAgAABAgQIECBAgAABAgQIECAwCYF/7VXKRFW9ePFir12WsHEizb59+3Zzc/Pjx48s/P79++fPn/nvqu63bt26c+dO/pu35j58+DBxU1lIlNoSZNRxDAJ5SjKds94zq/5Z75yr/vno0aO84XkMxe6kDNfX16l4DszVv8axmSxWAqn76l8Oz4SPFmb95s2b169fZ+P89/nz54V72WybQAJ6Vx11vbHSTNkrA2nVTFnIcDqnvrqNZerrXTZMvQWVn8CoBHKmuLq6+vTpU84U6wVbnT4yDUHuVt69e3fkqdnwtS68WpNrxTTBtm9z2Vl+KbUtEetXAou9jnVz7RAgMBKBid6gzfIMPstKjaSfK8bxAhMdK46p+AKrfAzXdPc19o6k7TRE1RBL/itPhWCBAAECBAgQIECAAAECBAgQIECAAAECBAgQIECAAAECBAgQIECAwNIESueASCTGs2fPWgJ+lgaX+uahq4Ak0mxjHFoFkrDz/MvHhDdXgAlpvri4SAxV/gljrqwsdCXw8ePH9My9OmeVdTpnumX6Z16vXa2c0ELhgbmq0erwbBzCmQkiw10EWo7N4FSHc2JNjww0nRBv50Vd9dUPHz6sxsmN6a++yn/XW2rVV/Me+I07Dr8ykQAp52qalZR2tZD/Znm1Pl0rs4ccVrCciHNQV9OaVBkltdVsJvnvf6YzuXs3MqedbMhlw2GtvNi9VhG/OVJWM2qtDp9opJ/Xe/hqLq38dzxHfVdNFoGNg0ZWZtaDqdQ3tViNe6tBqeU0uq9bguFfvXqVMbBwx5ya05cSK1K4fX0zw1ddY305B+D6ympN2sgcEJXGAQtLvo4trHvOC6tTw0Rvrk94rZgOWV0oZmHIa8WMq7nar5/iV42YItUvYjO8rArW4enjgMPQLtO9QZvlGXyWlZrNUbZzSM/l6+Xl5V71zUXv6q4/Y+bqujq7Z2zMaJlB8smTJ+O50JruWLFXi9Q3XmCV69Vf1LKxdyTNrSHSEKuRJ6eG/DrU0i7/vkn6z58gq81y7pj0X3mqilggQIAAAQIECBAgQIAAAQIECBAgQIAAAQIECBAgQIAAAQIECBAgsGSB3XNA5FmrxJ7ludUlM9XrnuiU1SuI6yv3Xc5TWUkk/7JjHuFNVPB4nuLdty62H49AHkBf9asqqOaAsmXfzG6wmuBgQp0zD8qv6n5AlRu75FH7xI7mX6r/+vXr9UD6xOJmm/peGSeFKtVBdi530l5phfx7+/ZtIiIyiuZff62wM7qj8KAr3KwOmKxTx/aHfZPsKuWAVPuuokTCMvB8Li4bqiawsFMg11Tp2/lX77rre23s4RmiJzFdUY6I+kQwqcv6XA/rVa6vye71j+NZzkieWWnSfKlR/q1GofXiZWalRKyt/nvAZBYZA3MbsrosWU+8ZU2uCnJ22CvuzvDV4ll91d6IaamDpzqqsljgQifXRSu3DKfTuo6dzc31+K8V00PSPfKvOsRWUWEJDOtpPrvVWT7DQs4RVaaNhfopvhrqVzNB5ETvR5IGV68fOxmIVn1smBu0usYsz+CzrFS91ca8HPwMXKspGLZdyXdb/uSYX59y+brxino1iub4ygbJ9+XLl7k87u/Xj/aqTXqsaK/atm8XWOVtFEtYb+wdSStriNxcrP7SsfG8UNhM2TcX2Ktr7An9laewdjYjQIAAAQIECBAgQIAAAQIECBAgQIAAAQIECBAgQIAAAQIECBAgsBCBv/78+bOtqsfHY+TZ/fzblv6+6xOcsFcc177p79w+LxPOs+wtAQw7U2jZIAEYB7wgriXBrr5aD3dfT/nz588Dh2ckpHn1+Np6Yao179696ySaJQ8dJr4xyaaN7ty5U184+JHrpLl6mjyprRaODNLOE8mJ9K6H9FQOxy/kKM7D6EeW8PhibEshI1WOnfa6p+1SizTfqhHz31VqeRRy9UB/y+6NmSA2HhFJ5ODOsK1ec12f15elvXoaSPuIhchDt/fv3++qOXKclr+XPlZ53nc1/hxZgOQbnPUJTY5MtrG7y4YGyJg/rk5DKeFqGMx/M0i2h3Z3WJ1VFE1eCZ58j0w243m6d3sQVCq7On235JV0slnLBnt9lQpmforqRL/XvusbD3+VtV6G+poc6bkGO7j59pq8I7MJpHHruVfLuS9IUpldYnVmz/qYrw+Y//zzT8nQZ/iqYEsWNl4LVTu23F1W21ioBJZ8HTubm+sZXCuuTqY5n5YMmFXvbVno6oI/BctZ4LS/ArVUczZfddVeG0H6uEGrZzTLM/gsK1VvtZEv57ed429SVnXML2klI1i2ya/N+7J09Ztneb6THivKq1nfct5Vbr+kXzmc5Fb0VAUz9tY7/wmXNcSS/8pTdbxTjQNVASwQIECAAAECBAgQIECAAAECBAgQIECAAAECBAgQIECAAAECBAgQGI/Av6qi5OmixE1V4dCdBOgmkU7SWRUyAQBVaQdeSIBKYg/aHwJO8GT1ouNVtHmeG17FWK4cEmQe4W0gSTxZ5Png/Otk5oKBiWacXQ6KRBX2XcGD4+XSxxKu0zIjRnpj4iTTOVczIKw6Z6qzOtjTIbPvesxkvb7ZJgLZMY+YDzzZR70Y68sJuMqLjrcVPlVOxRMdmv+WTNCQ1JLUukbW5F8OzDgnqY2zRQSzJIv1KixqTZ7izSi3EbDusGq4UNf7akbI9MM0UHvUcQInMmnCDEbRWKVvbztf1LkKl1fvjksfDk5XfXUelw2HxdsUsm/c7PjhIvGZHfaNqpA56NLxqo89LXQeRZPBIQd+/qV7l0+w0lPtqmRXZ9jq4zwWcr2xGmDbr4d3VnZ1Vl2F9abVto1IyW7jnA7b3l25LUIg5530ukap5jF8NSo15MdcXLWczTOSjOpycUiZvfJa8nWsm+u9usrGjbu9VqxOpgnXz+Q7G3MsXNnt1B4p2OpHkvy3JI66sJA2qwTSkaZ1gzbLM/gsK1X1MQvtAscM5qtfw9YvdNtzPOzbyY0Vh1WzvtcCq1yv/hKWjb0jaWUNUW+IJf+Vp+5gmQABAgQIECBAgAABAgQIECBAgAABAgQIECBAgAABAgQIECBAgACB/xFI5PnqXx73/58vxvchQV//Lexw/88LrxKH3IKRGLbQffv2rbBMeR1xQnB3ppl8CxPse7PEY7dUf/XV8KVNZ9hZqkxY0AlOmmxnXsdvcFhR05e2ZR2iRMsnDLUw5TRiSVsnSLg8zcKsD9ss7bux7qtDMq12WLLZKxUM7F6TzhyT3cHlnNCOId15zAY87CW9K+PtztTSmUuSKjHsdgRIwHN7pil2ttnWt1Px9PwIZLP8S1L5b0qYgz17lXTabNPViD2Py4bha7FquPZu0P5t+yXExs5TsjLDe3u+R36brltS8nTRVT9PR03frvp5FtLzk0i6+rZ0sm+OhfVyZt+dAtl3fceD16TwO3Ms36CrY/bg6mTH/o6UjPzrBUtbp0UaRGn6bYfPtkuCVQrr6fdXnUaZD/6Yo2C92ONZ03L9mSpvbNPxFH4kJdnWadPz0z+PubDMYZImWD+CWnrjMdnt65kBbdsYvirhSiCDQGHKKXzquzPNXgfSlKGFd9+vMta11z1NnG02Jhu9468Vg1nuXy9qHLbdTibNdOyco5NyNZJnIR9zLKTMG6vTWJnEh+yr9arNcjn+O+XTo3J8VU3W4pCm3JlaJzdoszyDz7JSLb1l/F/tdQ5tjFSNj+0XRRubvj6Srwa9HIO5U2ukXH3Modcr6UTHimNMllPlbWftqndlodcrqG3NNEzBNh6A9bqffLnvo3ub/8DrNUQFnlPGtl6XzjDvv/JUCNXCMONAlZ0FAgQIECBAgAABAgQIECBAgAABAgQIECBAgAABAgQIECBAgAABAmMW+H9V4TxxVVGsFvLQ57bgitXzWIlkSMRCY6/yj3lyq/1hpjzdlTKUJ9jTlu2FXFEM/0hocLY9FVetP6Z16pjdRvVUxWss1HMsXN74FPjx3TIpNMrW+JhH0odv8YbJtg7Q/oR9I5GdH8tHRfFILZgZ69qDKPLtAUdrzHeOTsm6pWCFX3U7ArTH9SV6at0qa7JX4UGXKu88hHNEd3KklB8gjTFksI8ZKHa28vC1OP7MXtLEByD3NwdEeu/OMqefpy3Kx9JsmW68fryk4uvtHvOdIElqZ28p3yBV3plj+QaFh3958fbacucYnoqshqlsmXZZ9fD8N8speZpp4+VKvfrZvV7Hdb2M9u19o/10kKG1UeXhD/x6fUuW17txowqn/bjeRvVKjbzwp6Vb5R6iuli13MnZuapgeT9vP76qBI9cyLAw15vrAFaNePzCSK4V9704zylgve45+6cfrg/C630p3aOkx+Z8UZLaevrWNAR2ntxDvW8fSBY5FtrPyOkkybpRmL0+lvST9a445JoDToKzrNRezTq2jdP/u+ozLWf29XNiDp+NB8jOa+mWXI60ne5YcXDFF1XlnSN2DoT6bdrBqvvuOEzBjL37tktP22uIFezGoT7X0gdcj1UtlQGt5Le4kxzmVSG3LQwzDmzL3XoCBAgQIECAAAECBAgQIECAAAECBAgQIECAAAECBAgQIECAAAECoxL4u6sHW2eWzpcvX/KM1NXV1bZ65QGs79+/P3/+fNsGO9c/ffr0+vo66Wx7vPjTp08pQ0qyMykbLE3g169fZ2dnX79+rVd8FadxfLdMCu3PX/7+/fvx48fHdP56sQ9YTt1zdDR2zKOBiTm5vLxsrD/m45s3bxJltPNxyWOymP2+6ScXFxfpM9tqmsiH9OcDutO9e/cyhLb31WT9/v37bVmPbf3Hjx8fPnzYsEoF45NanJ+flxQ4Z5YcwtuCS6sUXr16le5dfbRAoCeB9N70yZwyfvz4sS2L1ckrW6ZP5rjetlljfbbMgJ+91h9qzwliNT40dvFxX4FV87WP4Tn5pgmyZYaptHXkb9++nYzy3yxn4Eoz5VI2J+iW4bp+XZGN02HqRU1UW0b7pFZf2Vi+ublprKl/bOl+9c0slwvkbNWyceMCtWXLZX61zOtYN9ed9PYhrxVfvHhRfq24uuCv1zEn95wdclGaRNLn619tXM5ZI1vmZNF+55XzRcafnBQ2JmJloYAbtEIomxHoTyCXzfUfnFc3RBncsr6RadbsvLLK3X3G28aOx39c4FixwCof30+kQIDAkQL5OWXJf+U5Us/uBAgQIECAAAECBAgQIECAAAECBAgQIECAAAECBAgQIECAAAECBJYgYA6IDa2c8IOEnzUCcavt8lqevKYyD4ZWa45ZSDqJTNv4qp8kuwqKK4++OKYk9p2KQJ7tTuhLI9wxgfTpSF11y3S5BO20g+SB9cKg9PZ09v02mTbqnhQS8b4zQHTfjFbb5ynMTANR8u6pw9Kf8V6rZ1jrgQ3rlU03O3KOhp19NQFsR84McufOnQzR+ZdukH+JTEuExnpdjlwThwRa1xNJr8655rDxPyGC668VrSee5QSKmGOoYeJjtwKriN/1KXvquaxmOTnm5JWwqJwWM01APdmcEHOiPGEPz7iRgaKPsaJezV6Xc1bNcNfefJnIbGOs2nrBMoNDRrP214PnfJHN6hNABDBvpDxyDE9hzAGx3iJHrkm0dkv3zv1LrgGOzGKuuy/zOjaH/7xvrmd8rZhLyp0HYyOSOdvnpJxBYD2SeWdSOQuUTMCXy3KDzE7MjRvM5gZtY+2sJNCVwL/v/v9z+59fAFqueQ7LMcNj/Ro7WWz7NS+3M/UtW7J7+/Zty7f7frXAsWKBVd63V9ieAIE+BBb+V54+SKVJgAABAgQIECBAgAABAgQIECBAgAABAgQIECBAgAABAgQIECBAYIYCfw79V2KRGNRDkz/Zfu2vT0+wYk8la3k9cqhTqp7y3ZlsHkfe2daJ0NuZTrcbtDfTqsAJTewk04RhpyfnKfCdDvtukOjK8K6eLy8v6vrLUbuqaaMMicDZWaOUPz6NHfv7uDGsPYD95VilvM5ex0lca7WlhQgEpD1SIt+mg3VltXPKkoSidZVXlU56foa+pNzeN+r9JMsbT4s5hOubdYWzs2DJaMjjt17HbcsbfSrzPhbSV9N/Vv/SEPmXNu1wzM8gmdSSZlJe5XJ8LTosYTpJzqcpYS5CUrzjy1al0H5Vkw6QrDscBJJvmnK9z6+uT9LPt3W5an0Oh6rwfSykDKvOFu31clbF2Lgw/FVWOsPGklQrw5XqHAZVcgmXjPbKIhtXZVtfyNF3WFGrvdbTXF+Tlq22X8JC+w3C8J12EubpJOs9Z/bXse2H/LxvrmdwrZge2z7aN+6R8/H4a8vkuH6kNNYMc+BMYmApL2Rg20+X+bbDa7Od1xK5oC0v/MFbNnrOxo+TO4NvrEVj5eQqdXATD7ljDpBcVTbGvYZ84+N6P08K9W1ylmypQvvlVj2dLLeks9dXCxwrFljlVZco6WAnuaofZ8EaR9zGj8bevUabwzbeKN9YOaGGWP916PifLzbC5hTWUFr/mEPv+Cv5jbkfsHKc48ABFbELAQIECBAgQIAAAQIECBAgQIAAAQIECBAgQIAAAQIECBAgQIAAgeMFDn9IdP05ofU1E3riakXZ/nRRt+GR643X/pT8qR7DajdZNfrwj4S2RxOtStX5M3N5DK4k3/UDoVqTB/tyUKShD36ibv1x8w7jNNb7ZFq2Kvy2hVRqfcc+1mw8QBKp0kde62m2PxSeb9d3WeyadqtVR+q83ya4YlsXXa3vdQDf2Dk3lmf9tNg4yjqJnVv1vZIHfIeMoNsI0li57nPa4yitU3ISbNQiHzM09drlKpbksv7I+Hp5GmvS7jlFHnwmqnLfuJBkd6K1BzttTLZw5fppOo2YIjUE1j8OdjZZVaR80EhRU4XC6ney2c6ypcsd2XnWm6nRImmOvU6s61dH9QT3SmqjYT21bctjG742VqTDle2NuB7x2GHWE01q45E12MjTfm12/DGyrVHaTwcx2bZjJ+s3mleHcMp25FC2VyHbC1OVKgvrg8lprxUDta2mjXGgwxk9dl7YB8o4s61dNq5vHwRWPXBmN2grh/rBtW15/aDbaDieldsqUl8/uUqNh7ekJDlYCm/BGiNV4w49o2hLdiW3MPVG7+QQXuBYscAqV72u/Tpt1bsGvhVdlW2cBasfbtuWjb1V7+pvYRt+ff1UGmL9d4xORvJt+I17irpYtTzYX3m2FbJaP85xoCqeBQIECBAgQIAAAQIECBAgQIAAAQIECBAgQIAAAQIECBAgQIAAAQJDCvxdPeJj4ezs7ObmZptDwjaePn267dtO1if9xhvh6smmbHky7NevX/WVlocUuH379sePH9efz9tZhsR3JSQmDxZ///79/fv3aegktXOv9Q2S+9evX+vr8/Re+m19TbfL5+fnO9/l/uPHj2zWbb4bU8sTnOvrr66u1lf2sebevXuD5dVH+QdLM5384cOHv3//bskxj7R23m8vLy/bj82Li4vr6+uWUh3zVQ7q8tC+ekbhevz4cbUmQSBfvnw5bHyoEqkWgrzxqKk2yEKGlORYX2O5LpDBLd1m5zBY3yXLeVI5J+u+rxlWmSaX9KKdDV2VMIdJTkZp9OfPn3fV06rEs5CKZwRouZrKNiltTmf1vTpcTsqN9soh1oi26jC7g5NKw42wVKlOADNattQrIQEp+ZGdJ7m0B87lJNJ+HmmUsCVaOH0+Z/DG9j4eL9DeguPs3sfX+pgUNg7Ug11bnuQ61s11vcNM91ox5/TcwNbrslp+8+bNp0+fqvX5HSNrqo9HLuTCvn2QSfqvXr3y20ih8zJv0ApxbEbgAIGc4PJbXH7o23ff+mV2rlHb74nyU9te6e+7/XriCxwrFljl9Xa3hgCBkwjkFLDkv/KcxFymBAgQIECAAAECBAgQIECAAAECBAgQIECAAAECBAgQIECAAAECBCYqYA6I/2u4BA+0x6gkpGGYYM7EZLaEsSUAI6GVQh1Oe7C1zNOxXrDEriQyPE2WkJjjQxAbwWNJPA8LJuVeQ7iTfntofWqdYiRQZ736Ha5JMdbDQRNoPcyBuapI8tpJ0WGVp5hUuvrOCSAyxGW87aN2O2dhqEdcdF6AdI+Sd5TV811xVWsyAUR7EEi1ZflCIxh+444vXrzYuN7KSiDjT2P4rb7auDBYTG+Ve4Izd45OCVJKqFLOF8efjKp8GwsJocmJqT36KH1yYyhpI6ljPqa9Gj2/PtPKMSl3u29GwsYb1LtN/4DUMuPJznEyI+2RE0CsCrZzxM7ZpHzinmA2Gn2Vy+oy7AAKu+wUiG3LNu3jQMuOc/1qadexucJxc73emad7rfj27dtGdXI5kSkYqpW5Qc7vGNXHThZKLr3qZegk01kmsuQbtFk2qEqNRCC3VCXDVL20+dGsukDKrdnOi+GfP3/Wd9+5vO/2jQQXOFYssMqNRveRAIETCjROIov6K88J2WVNgAABAgQIECBAgAABAgQIECBAgAABAgQIECBAgAABAgQIECBAYIoC5oD4v1ZLwFvLO6vzSFbnIQ0tfSWPBbfEBOaJ4Z1xni2J++p4gcLo2VXYYQJiu5qkYD14LJ0hATkJfUl0619//ZVemieYj6/gegol016kJOWxmutZ7FyzcW6UnaGqO5Pdd4ONIab7JjLj7XdOAJHhq7/pQhKWvLGfVOA5ZHodzBvP71b5blvIwVvNbJL5IzqfACL5ZrzaOTNFWHqdR2Zb9ae1PtMWtAc816vT0ywn9SzWl9sH6hT+27dv5+fn6zt2tabkHao5RnIu6yrHlnSSS8ulVMuOA3+176DRa/FyCbHzCrPDSXxymOysfs7y5Rc2afTMclIdp4msyyk73bKTGSt6lZ9o4jnjt5S85caqZa8Zf7Xx+mTG17Furrd15p3jXmPH8Vwr1i9TMzLXJ1fKYNvHBXaJ1fCzbjUaaBIfF36DNok2UsiJCpQMU1XVclFan08n86juvEatLmurRNoX9t2+kdoCx4oFVrnR6D4SIHAqgYX/ledU7PIlQIAAAQIECBAgQIAAAQIECBAgQIAAAQIECBAgQIAAAQIECBAgMFEBc0D8v0Qs5Onbbe2Xh2j7fmH1etYJZkjo2vr61ZpEVXU1rcC2LKw/UiCBXh3O/rAqzMbgsXo5023SXfuYiKHwDYf9RbKtPxm5qvjwIb6JoN4ZUV9vlEUtZ1zKbALtVd75rsv23Xd+mwkm2iMfcpj0cYysCtYeENsofKZdqOLWUuaW01Bjx30/loSmVCXZN/FFbb9zED6tRgbqbQH86WCZAKJwAqPDarEKB63mNNmYSIo35AVVolXbR4ONhRx45V6DRt9ly1jR3oIpQLeT+Ow8pnJO2evSIufoXH39+fMnr0FOn8zFQ99oS05/5/FVPn/H7BmXdh3r5rqlS+817I/qWrF+DV+/tsztWE+DbaKjt13Y1IXrk1PU11teCbhB0xMI9Cew1+3VixcvqpJkFC2ZNHCv9JP4zmuzqgDrCwscKxZY5fV2t4YAgVMJ7PwxZMZ/5TmVuXwJECBAgAABAgQIECBAgAABAgQIEEXSZvEAACAASURBVCBAgAABAgQIECBAgAABAgQITFdg6XNAJGKhPfa1Hu0wWDMn4KE930+fPnUbhjdY1WaQUcILW2qRSJV//vmn89ZJCNDOyMyUKtukAO0lbCl8y1d5v2vLt6uvEqvZU3zvtsNh32fid1ahZIO8j7dks6Vtk7E041J7rfOE6853XbanUPLtzr5aj1srSbB8m72CLupBIOnh/cmURBvubLtyhBlvmSiRwibub56Rdt6NoZKZUurz58/9dbAUKZHe6WbtU8CEbttI3l6pY75NxY/ZfYB90y4tc34NUIAqi8TQ7hwHdo6uVWqFC6n+zrmcMj/OAfG9vXb4wtrNfrOdyO1jwux96hXcNvrN8jrWzXW96deXCy8kVjuO81oxt6XV+SKnsPbfUtYF9lqz8cKmkUKvBWjkNbmPbtAm12QKPDmBwlE9t4fVnI8ZOct/NysZBldomav04OuKBY4VC6zy5A4uBSYwY4GF/5Vnxi2ragQIECBAgAABAgQIECBAgAABAgQIECBAgAABAgQIECBAgAABAgR6Elj0HBB5DLc9nDvRbiUvZ+ujbfIq4/a4uLdv3+aJsT6ylma7QPXo9vpm7969S6Mc/OD1eoLVmpZMq21WC5kGoh4v1Pj24I+pVHuHXKWcbnlwFtt2THTxzc3N+reFT9uv73jkmsSBH5nC/HbPtCPtY2mqnFCHzudG2SiZt0+3x1SnOx0QUbwxr8bKnQGx1fahqIJj+z7RFJ7FTjVtQWUyiYXCGPhThSNuHBUTe9zHWaneXhcXF1V/rq+vL/c60Uk9o/pyKp7zcn3NCJfv3LkzhlKVTI6zc5w/oCLpPDv3KinbzkRs0IdA+9n227dvfWQ6uTQXdR3r5npn/5z0teLqx4f6uN33yT0hzTtJy2+TdyY1sw3coM2sQVVnnAIb77/Wi1p/3/teV9T1HdeTra/ZK9n6jgscKxZY5XqLWyZA4OQC5Zev8/srz8nxFYAAAQIECBAgQIAAAQIECBAgQIAAAQIECBAgQIAAAQIECBAgQIDAFAUWPQdEPYBhY+Md/BDtxtT2XbnzYd+UP2FF+yZr+yMFNvaKPPmdULcEnx+Z+Lbdy58OTArZOM80b0vq4PUbK95ILWHAnUfXb6t7e+Rho2Ddfix/GWO3+Y42tZ1jaUpe0n+6quDOgOGdo2tXJdmYTsbtaraUdOO8gnLjZh2uFEHXFWZJV09ep5oDYr2ambQiU0qtr+9wTTrwtlG6yiWHZOFcJNUuXS3kvFzS/7vK7oB0Tnguq0qbdxEntKD6uHEhjOWhyxtT2LiyZFqllK38bckbc7GyJ4H2uMedU8P0VKqxJbtthDzhsd/fdezOs+SQV4PrPWHn5d94bq5He61YP19kfsC+rzEK0zeR2Xpvz5qdx2O2GfKQHPkN2kZDKwl0IpBf5z59+lQltfNYqLbMQu6hSmYhzIBcclFdT7laXuBYscAqV81tgQCBMQhsu0PcWLZsPKe/8myso5UECBAgQIAAAQIECBAgQIAAAQIECBAgQIAAAQIECBAgQIAAAQIECLQLLHcOiIQFtscm5cHcPqLd2tuj/m3eX50HeetrGssJitvr6eHG7j4eIHB5ebkeJ5lmytN4vQa4tvfV9YrUHzFf//awNalgSbha3gd7WPrb9tr2ZOR6Q2xLofP1/cXOdV7UARJMBPjNzc3OjHLs7Nymqw12PtOfAp8wWqwegjjMZAHtYbor9m0HWleNMo90clVQeNo9Scj6z58/G859h/btfOX7qjz1Pt8o4QAfT5v7ABU8PouSfvLw4cPjM9qYQskptaSEGxO3sleBO3futKS/77VrS1KT/mrb6XV+17FurjvsqPUz16iuFeujcb2QHda9kVTJ7WemYmzs5aMbNH2AwDACJWNUfRjPhA77/s6cw7l9Gojcnx48E+sCx4oFVnmYY0EuBAiUC+x7pzynv/KUK9mSAAECBAgQIECAAAECBAgQIECAAAECBAgQIECAAAECBAgQIECAAIFKYKFzQHz58qX+GG7FUV9of8q2vmV/y/Uoi4255CGw1GXjV1Z2LpDnqt++fdtINtEvBz9v3Uiq5eO+cWL7Pk3YknX9q52h9dm48wcTt9Vl2/p6gXtaLglY7SnrsSWb1xTvHKZS5oGH05L5SkqKfYD2ziCQROlXw0imZjj4dZ17la1kDogTHlB71eXkGxfOAVG18pAFbszGckCI0b6lLTkp5Cy5b6TTvsVo3z5vEd95YLanMO9vcw1Tco3R34mvJOWUcIBrrXk3dB+1az+5OK2szLc5bFvfR0s10iw56Bq77Pzo5nonUbXBzlPSaK8Vc5lRnS9yOZQJK6tK9bfQPs6s8j3h0dRfxY9J2Q3aMXr2JdC5QP3H58N+hci0BZnsZn2O4JzQs/7gyQcXOFYssMqd92cJEiBwvEB1RV2YVE/XuiU/6HX+V57CKtuMAAECBAgQIECAAAECBAgQIECAAAECBAgQIECAAAECBAgQIECAAIG6wELngNj53G2CDYaJaqg3xvpyIpl3hj28ePFifUdrOhfIc9Xrz8Z9/vz58vKy87yOT7CnpwMLY8byZvjjq1Cl0FKXbjOqcty5kANz5zYL2WDnWLpyWD92+vbZmWPey50AgL6LsZ5+/fHZwabG2HkeSTkTcLheWmvWBXL4P3jwYH19Y00GruEHqHp8UUJMEyzUKFW3H3P6axmfq7wKZ82otu9j4eHDh30kO480692mpUaFFwAtKWz7quSAyr4fPnzYloL1pxJoD2XfN7LlVLXoO9+WcXL408Sqsn1cx+68IHRzXd7TRnutWK/CYBexd+7cqee7cbnlKNu4/exX7jweVwI7b5c6h9qZ46lu0DqvqQQJVAK5gq2uiHJbdPDUeDl3Z0K0P3/+/PPPP5n3ITfvWc4ETMec0xc4ViywylVXtECAwHQFerrWLfyR51Q3rdNtLyUnQIAAAQIECBAgQIAAAQIECBAgQIAAAQIECBAgQIAAAQIECBAg0LnAEueASDB/413Z66xjCFlclWpnSfIcWN9xnus+S1uTSNfGXBsJe8uD13m7+Dgp2qPyDi5zYaBmZA7OYn3HltD0E0aElgTVr9dlZmu+f/9eEjwcq2MiEw5DW39J5no6J+w/q8I8f/58vVR9rCkJn6tCU/oowMzS3HleXtX39evXQ1Y8QUH17AoLWd9lr+Uc/m/fvt25S4pxcKTTzsTLN+jpnFhegDFvmXjLkuL1146FM3TUg6JLCmybAQTar4V6ilQZoF7dZrGE61g31932mXpqo7pWrAqWgLHBpstsH2dWRTLaVE2TBTdodQ3LBE4uUP/xueQ3ip0FzvCbX1eOvzJf4FixwCrv7E42IEBgEgI9/aJ1kr/yTAJcIQkQIECAAAECBAgQIECAAAECBAgQIECAAAECBAgQIECAAAECBAiMTWCJc0CUvPirk2dzO2nskpKkRid5oX0nFRx/Ik+fPm1EuuYhuYSaDBnWXhL9Upfcd/v6vi3LhdE+9cfcW1Ir/KolNL1kAoLCXPbdrCfhfYtx2u0bx8W2wpQMYtv2PXh9yfwsp40o7jtEv05X+Liw80gdrWU5AZklpOlgQ5I2ppwoudRpqePOrxrzIm3bfsh+vq0M1rcI5O3BLd9WX5V0+GrjfRfKY9gKS7tvAWx/sEDJBEMHJz6bHZdwHVtyxjnJ1eDGXlRSkpHcXA95Dt1rnB9bwVqOso19YN4r3aDNu33VbtICJb9RDFbBBY4VC6zyYN1JRgQI7CWw798U9t2+sDAn+StPYdlsRoAAAQIECBAgQIAAAQIECBAgQIAAAQIECBAgQIAAAQIECBAgQIBAXWBxc0DkPaU7gwQSAlH4FFSdsqfllKQkJOOEwfA9VXwMySZ8NxM9NALF8+LT6+vr8pDFTiqSTPdKZ9/tyxMvee7w27dv5Qnu3LKl/+dYHuztuI1yNhwWGAaZo6Nw2Lm4uGjoDfNx51Hw9evXYUqyMZeSEMSNO/a3suVd5f1lOtGUC6MfC4+R4xFyVqpPvpPO3+tJKtmVHD4ZJ4ecLOl4xgWmUNKOYen7HNc4pW5riMLSbtvd+s4FWq7QVnnlfcudZzq5BFuU5nEd6+a6vz45wmvFVWUzQ2J/tT4gZVewFZobtIrCAoGxCez8dWLIAi9wrFhglYfsUfIiQGAvgX3PCPtuX16Ykp9iuv0rT3nZbEmAAAECBAgQIECAAAECBAgQIECAAAECBAgQIECAAAECBAgQIECAQCWwuDkgSl781d+TVZX7Xgsl5Wm8AHyv9G28USBxaw8fPqxH1Wazly9fnuQ11IXxxquK5AG+/l4wWPJ04M5pVjaCH7YyIdYfP348bN9j9mqJ6Dsm2QntWx7cfqog8AcPHuz0PMnhvCpVfwfpeq0L47eHPHLXCzmtNYVjcvlhcmT1GxnlVHVkgu27l7zyPSmMNni1vXaL+rZxkbOt7iWn/m37lqwvPKUWlrYkR9t0IrDz5PLjx49OMppxIjO4jnVz3V//HOG1Yipb8tNEfyYbU3YFW7E0Lgir9esLbtDWTawh0KvAqO6MFjhWLLDKvfZniRMgcIxA4S+KqywW9VeeY1TtS4AAAQIECBAgQIAAAQIECBAgQIAAAQIECBAgQIAAAQIECBAgQGDGAsuaAyKx4iXBSGMLbCgpTyIf8hbWGffUgauWl5xnAohGb3n37t2bN28GLskquwRplD8ynnL2V8iSQNBu38WahmivzsXFxfDTQDQcbt++3V7I+X1bOO9MyUQMPeHs7DnJ91RvlS8Z1XtiaUm22yO3JaMZfHXv3r2SRsxJZJh5RuoxLb0+IJ62ywRJhQdOCdEMOsOkq9C4zjlVXXZOJbAq2EhKeyqlEea7c/IOgdlptZ1XI5O+jnVz3d+BOdpz6MAFKzxB9NcQ00rZDdq02ktpFyWQ0/146rvAsWKBVR5Pf1MSAgQaAkv+K0+DwkcCBAgQIECAAAECBAgQIECAAAECBAgQIECAAAECBAgQIECAAAECBEoEljUHROFDnztjdUpkO9ymsDwlb2HtsFQzTirhTDFvxK19/vz5+fPnJ6x1SlUSTp9OPuQ7YzeCNOg2blO+sqTWeZ7+8vKyPM3jt0yOVehj+fQcx+c7khQS1l7YygPHidV9SnpOYSh7PdlOlk/I0kn5JRKBwhf3DXBqbswAVViwgxuxvEYnPxkdXMfl7Fg4q0J1vjutTGFpT1tIudcFTC0UjZKrkelex7q5rnf4bpdHe6042oJ16z/F1NygTbHVlHkhApmkbzzThi5wrFhglRdyZKkmgekKLPavPNNtMiUnQIAAAQIECBAgQIAAAQIECBAgQIAAAQIECBAgQIAAAQIECBAgcEKBBc0BkTdX39zclFjn8dySzQbbJm8HKskroXGpY8mWtmkRePPmTeMFfQl9/Pbt2xhiWa+vr1umG0g537171/dUCMMHgpbPgXLv3r08293SuB1+lSf4f/36lY7xzz//5MHNDlOeRFKfPn0qLGdh8xWmttdm6Q87tz9VRHFJROjOwne+QeG8Hp3nO9EEnz59WjIeZp6RjBW91rExKUPfc0BcXV2VVGecnbyk5LYZXqDkUBq+VHLcKXDnzp2d29ig8EIoI/nkrmPdXPfavUd7Gi38aaJXHIlvFHCDtpHFSgJjEBjVkL7AsWKBVR5Dt1cGAgTaBZb5V552E98SIECAAAECBAgQIECAAAECBAgQIECAAAECBAgQIECAAAECBAgQILBRYEFzQBQ+9Jk4tPG8n61qs8LouMLIzCpZCw2B58+fv3r1qr4yE4Ikzn88sS6ZbiDlSYhvCrbqFflvXsea1/Ammj3lrxd+HssJtC6sSAQeP36c2ToGm5QhHaNkooHC8k9osw8fPhSW9rRT6uzMPbMe9B2fvxGqMCJ0475WjkegcLaFwtekH1avPDVen8ok8wT1eg1TPrp6T/hhDbrMvUwlMNF23znamFooLTvj61g3170eueO8Vtx5ad2ricTbBdygtfv4lsAJBUY1pC9wrFhglU/Y22VNgEC5wAL/ylOOY0sCBAgQIECAAAECBAgQIECAAAECBAgQIECAAAECBAgQIECAAAECBCqBBc0BUfjQ5zgDGwpLVRiKUzW/hbpA5g5oTKKRl/VlwoWxBfln3oH379/n1buJXf/z50/+++XLl8vLy52RePXKTms5Uc3lBf769evFxUU03rx5E6XyHW1ZKJCY8/KoztPOn1IycuYYL6x4h5vN+GjtUGn8STXmDNpW4MaZZdtmh61vTDBRWKTD8spe5XUZVaTTwfW140qgfMw/TOznz5+H7WivkQto2VUDzfU61s11rwfgOK8VSy6te2WR+DYBN2jbZKwnMAaB/LQ4hmKkDAscKxZY5ZF0NsUgQKBEYIF/5SlhsQ0BAgQIECBAgAABAgQIECBAgAABAgQIECBAgAABAgQIECBAgAABAnWBpcwBkVDwm5ubes23LY/zXcSF4RZ5GXgeb91WNeu3CWQahUz0kLkD6hvkKe1gjjP8pl7OJSwfENWcgNXsdf/+/bTs8+fPM01GWnkJVgPUsXGktOR469atlm8H+KqkABk2ByhJPYvC8by+i+VxCuQE8ejRo51ly3CUl/vt3OyADTKs1ed+Stfqe9aV8sN/PJFOB8AuZ5eSQXI5GmrauUDfs4d0XuCeEpzldayb6556yyrZ0V4rjrZgvTbHJBIvv0I7+am/pADD36BNopUVcroC4xk8FzhWLLDK0z1SlJwAAQIECBAgQIAAAQIECBAgQIAAAQIECBAgQIAAAQIECBAgQIAAAQIECBBYF1jKHBDlD32O59ncemuVz0xxknfa14s6ueVM9JBGb4QZZE15n5lclQcocLcTLiSquSTQemO90rJ5cf3jx49zEK3mg3j//n3i1jZubGWJQPmhcfLhtKQAw0eolgQ+lTSEbcYg8PLly5JivH79umSzfbfJ4FbfpbAw9V32Ws5kOuXbl1+3lKdpy84FCpvp58+fnWd9QIIlQ/oBydrlGIH2M9pIes4xFexk31lex07oanBjIxaOftn3JDfX7UfWxhoNs3K0Bev23nMYzG5zmdAhWXI2H/4GrdvmkBqBhkB+iWqsOdXHBY4VC6zyqXqXfAkQmKuAK+25tqx6ESBAgAABAgQIECBAgAABAgQIECBAgAABAgQIECBAgAABAgQITEXAHBDNlhpnYEN5qcofb23WfJGfE9H68OHD9RiDZ8+e5QXviyQZaaXfvXt3fMlW80G8ePHi/v37f/31V0LyLi8vP3786FnGvWzLY+HK4+v2KkD5xiUFaMz/Up74wVuWlOrgxO04sMD5+XlJJNvNzU0fU8805oB4/vx5r9Xf6wLDObTXtugq8QcPHpQktX6ZVLJX+TaF6ReWtjxfWxIYTGB+17HlZ4Ty29jBmiMZlZeqvKYdln+014qjLViH+BNNyg3aRBtOsZcgMKor2AWOFQus8hIOK3UkQIAAAQIECBAgQIAAAQIECBAgQIAAAQIECBAgQIAAAQIECBAgQIAAAQLLEVjKHBAJvyxs1HEGNpSX6iRhKoW2Y9vs/fv3jx8/3liqvLPdvAAbZU61Mi9OTKN0m3uGhbdv315cXOT4SrhyYrkzJcT19XW3ucwstcSxFwbrpuIlsfG9+pQE+HlLea9NsITEM2dQSTUz2pRsVr5N5jCqz2BSWIzy9Ne3LL/AOPmxv154azYKZBqsjesbK/seJ+s9uZF1/aN+VdewPC2B+V3HurmeVg/sqrQll9Zd5SWdcgE3aOVWtiQwvED5z7l9l22BY8UCq9x3L5I+AQIECBAgQIAAAQIECBAgQIAAAQIECBAgQIAAAQIECBAgQIAAAQIECBAgMLDAIuaASDB/YXRZ9McZ2FAe9pbw7DzkOnA3mmJ2ifZ/8eLFtpKHcYB42m25W79RIE326NGjjV8dvzItnvDmBGknIDbzQTx9+vTjx4/mAVmHLR9Ls+/Jh9PxhFvUJU/OUi9MfbnvMO96XnNaLjxZXF1ddVvrxqQSL1++7Db99dTKI35H28nXK7XwNYVn1fKpfw7zLBx8MmfTYenb61QCffecU9XrsHzndB3r5vqwPlC+l9NouZUtI+AGTTcgMGaB8QzpCxwrFljlMR8LykaAAAECBAgQIECAAAECBAgQIECAAAECBAgQIECAAAECBAgQIECAAAECBAgcIPCvA/aZ3C7fvn0rL/MMYobzkGteNlte5QVumQj/T58+tVc8G2QWgGzZvtmkv810Iekt+ZcgvURg1v+blauqjSp+L++9Pz8/L38X/WGtkyqn9fMvuyc+NgHe8+4GeylVHaNkr3EOp42Sj6qHN8rm4yQEMmvMkydPViNGe4Hfv3///Pnz9m0Kv038bX0kfPDgQd/n/b2mlyqfuKqwvjbrSeDs7CxhaSXDYDpAf32spAARSGl7cpDswQI50Rc238FZzGnH2VzHurmeU7dUlxkIuEGbQSOqwowFxvOryALHigVWecaHkqoRINAuMLm/8rRXx7cECBAgQIAAAQIECBAgQIAAAQIECBAgQIAAAQIECBAgQIAAAQIECFQCi5gDYq+HPsfziraqkfZd2Ku++yY+9e0TN5uo/sKXmSf4PxsnvnfqtV6VP3VPyFbChlP9dJKJ9pNhwueqFg9X/mVYeP36dVfB21XiU1woPHZWVXv1738jr+YMxvyRCy+heOnpJXNAvH37tqthJCNSHTYFqH/sY3mvY98cEH00QU9pXlxcXF1d7Uw8HaCnOSAKpxfJTCs7C2kDAuMXmMd17F43ETO40NqrvuPvhEo4P4G9LtLcoM2vA6jRyAXGcx5c4FixwCqP/HBQPAIEuhKYx195utKQDgECBAgQIECAAAECBAgQIECAAAECBAgQIECAAAECBAgQIECAAIF5C/w97+qtare0sI29HnJdQgeo6pg4w4cPH5b75M3GiY2sdp/oQoLNEnWc0M28fvDx48cJQs6kBpM+KFKjzM0xZHOkJ7x48SKGHz9+HDLfEeY16Z6z0XM8r+XcWDwrJyFwdnZWMutBDp/r6+tOalQP2k9Y0dOnTztJtiWRvY59h1WL5Ni+ynRXJUXKHFIlmx2wTa5JSvYaYKKTkmLYpiHw8+fPxhofdwrM4Dp2rzPCTpDxb1B+8zj+uijhLAXmd0i6kpxlR11spcbTnxc4Viywyos90FScwEIE5vdXnoU0nGoSIECAAAECBAgQIECAAAECBAgQIECAAAECBAgQIECAAAECBAgQOEbAHBDH6A23714PDc/vIddOoPOQXCaA2BcnoYlv3rzppAADJ5LZChIV/Ndff2Xeh0QL71vx9dImzHj1b/2r4dekNV++fDlwvjHMnCBRzbu2Bs56PNnNL9qzJHR/PP5KMlqBwhHp9evXx1chw3smpqnSKYzhr7Y/bOH4k8hh+dqrb4HMYPLgwYOduXz69GnnNodtUBJcnYE65TwsfXsRGKHA1K9jZ3BGcHM9wuNCkQ4WcIN2MJ0dCSxKYIFjxQKrvKgurbIEliMw77/yLKcd1ZQAAQIECBAgQIAAAQIECBAgQIAAAQIECBAgQIAAAQIECBAgQIDAYQL/Omy3ae1VD5WcVskPK+38HnI9zKG+Vx6VS/R+fU2WE/RYEnmYV08/evRoKsGH379/f/v2bf0V8Y1at3xMjGVM8t/VvwRHZeH27dv1XS4vL5N+fc2pljM3R9olzTrwAZ442MwMkjei37t371R1n0q+mTRkrxC7geuV4qULpUsPnK/sZinw/PnzFy9e7KxaBpBMItMYV3fu1digMcIPMwfEXpcWObgaZfZxzAKZmiTTRbWXMCHfx3fdjVnklLpxfX1lJ5On1BO0PIyAoaDFedLXsQNfe7cwDvPVXmfAYYokFwIHC7hBO5jOjgQOE5jo5dACx4oFVvmwLm0vAgQGE1jOX3kGI5URAQIECBAgQIAAAQIECBAgQIAAAQIECBAgQIAAAQIECBAgQIAAgSkKLGIOiKWFbSwtLGfngbdx2oJ3794lZDczO5RMA5GJBvLU3c6MTrtBXimc2RlKYinr5UwM/JMnTx4+fDiVSS7qhT8/P09UaibpaERE17fpYzmH2P379z9//pwC9JH+mNPca3j58OHDAonG3HzK1qtA5mIoGYuyzTEzj+RkVB/nM4YPMx/NXsd+r84S71wgA3U6Ur1fbcwiQ3ounDZ+dfDK9Oecx9t3z+xUT58+bd/Gt6cSMDIcIz/d61g318e0u30JdC6w11DsBq1zfwkSmIrAAseKBVZ5Kr1ROQkQaBdY4F952kF8S4AAAQIECBAgQIAAAQIECBAgQIAAAQIECBAgQIAAAQIECBAgQGDJAn8vofJ7PfS5BJBF1TFxg5kZoVHlRO+v4hgTAtH4auPHBCh2Hve4MaPDVl5fXyeKLC/x3hnAuUo/b7d7+fLlt2/f/vz5k2cKV3NhHJb1yfe6ffv2+/fv//nnn8xkMXBhAv7x48eBMz15dkuL+js5uAJMSCBzQJSUtmSeiJZ0GrtnMG/Z2FcECgVev369c8tG39u5fckGmcVp52Z95LszUxsQGEZgotexbq6H6R5yIVAo4AatEMpmBBYusMCxYoFVXngnV30CMxBY8l95ZtB8qkCAAAECBAgQIECAAAECBAgQIECAAAECBAgQIECAAAECBAgQIECgD4FFzAGxtIc+l1bfbQdGwpPOzs4+ffpU3yDTH2Tug8yYsFqZ16cXTgOREMRMl1BPagzLeYF2Jrl4+PBh4ewPmSgh81/8+vXrzZs3wRlDFTopQ9ox0zGk5yeK9e7du52kWZLIxcXFCHtFSckP3ubOnTsH72tHAvMWyKD64MGDnXXMpELHjBv1ePic0arT2c58j9xgr0sLA8WR2sPvnt67cxqIm5ubY7rueqVyNdK4SFvfJrOczOlyZb2C815jKChs38ldx+51RihEqyR9EQAAIABJREFUGPNmS6vvmNtC2TYKGGw3slhJgEBDYIFjxQKr3Gh0HwkQmJCAv/JMqLEUlQABAgQIECBAgAABAgQIECBAgAABAgQIECBAgAABAgQIECBAgMCQAouYA+L/t3f3x00zC7yAL2duAZAS4K0AUgJJBSQlJFQAKQGogFACoQKSEpJU8EIJQAfc3zmeq9HItryWZVm2Hv5gZGm1H8+uVitHu/bS55BNajxp5celM1+xnp/Mzs3k28ZkwqyhkJUR6sGWbWfCf+YrLjs6/P6s4/DPP/+snD85y1jK+O+//2ahhMEmDA8Pkt9Sfv/+fd6YTEkzl/X169cD5OH09DS/0DVAQiNJInPOR5IT2SAwQoHcd0py9enTp5Jg82HSh9d/fb0wufl47CEwL5Ab6MpFTN6+fTt/Yuc9K1edSH4y1OkcvxMJ7JfAHo1jPVzvV9OS24MX8IB28FWsgAR6EZhgXzHBIvfSVERCgMDwAv7KM7y5FAkQIECAAAECBAgQIECAAAECBAgQIECAAAECBAgQIECAAAECBAjsi8Ak1oDYl8roK5+m5SyUzIoAmauf6VXzRzOr9vnz5/P7G3sy8zbLQDR27uRjljnIShaFs39T8NnqD/mR4Z3kdvhEU9LMZc3Plf/9+/f+/j6/Ir5yXusmmRxJq9ikCFs6tz5ZfUtJiJbAqASyqFDJPJO7u7tuKwo15sxfXFwMVvy1hhZ+Mn2weuk3obTM9uFQFtLKkKmXRHOPbl8MJZdS8tNLWiLZksDKfqykP9xS3vY6WuPYsVXfWnfAsWVefgg0BDygNUB8JEBgocAE+4oJFnlh1dtJgMDAAv7KMzC45AgQIECAAAECBAgQIECAAAECBAgQIECAAAECBAgQIECAAAECBAjsncAk1oA4gAlIa02nPIDy9n4hZaJsZhu2RPv169eWo9WhTEe8vr6uPu5kIxn4559/Hh8fV6aelpBypeDTWf1h3iSLZeSntLL8R9aDyFoYnz9/TmPod0mIzIm9vLycT/og95gFd5DVqlA9ChSuy9BYzaEkA+nH6j3/mzdvFq5qVBJVhzCGFh3Q9u6UtKjv37+313Va+MqZ/ysLnkkOp6enLcGSh4y4hmzhLZlxqLOAMUNnuurEcY5j23uJKvNj3vBwPebakbd1BXS264oJT2CaAhPsKyZY5Gm2baUmsL8C/sqzv3Un5wQIECBAgAABAgQIECBAgAABAgQIECBAgAABAgQIECBAgAABAgQGE5jEGhBrvfTph78Ga3yDJZRp/ysXbsgMq8IZuW/fvs3cxcEy30jo/fv3yUBj58KPWeYgaxPkR+kXHp3mzqyFkcUa0hhmS0Lc39/PloRo/9nzEqsvX760LzJSEslehFlr1t9a8+v2ovgySWClQOEaEOk0VkbVCNA45erqqhFgqx8NpbbKO57Ic6PMzbHltphx8uvXrzdZBiK34Cxl1V7kLACRgVl7GEd3LrDyLr/WmGHnxRl/BsYzjnVHGH9rkcNJCazV2a7suidFp7AEJiUwwb5igkWeVJNWWAL7LuCvPPteg/JPgAABAgQIECBAgAABAgQIECBAgAABAgQIECBAgAABAgQIECBAYBiBSawBsdZLn8O4r5vKWitTtMzcWzfdAwifX7TOtP+SguTFu6ybUBKy/cerS2LoFiYF+fTpU8m5mYScOZZ+QLvdKvNLZ0tCZFGPTIb5+vXru3fvOncX5+fn7ckdxtHj4+PygqzVcZVHKySBMQtkjm5myK/MYa6Om5ublcHqAeprQORGP/AM+c59Y70ItvdCIG24PZ+Pj4+5F3RbBiLNvv0+kpb277//Dty828vraGeBtVYK6JzKZE/c4Tj2AO4Ia41RPVxP9irbl4K331gbpVir8TfO9ZEAgb0WmGBfMcEi73UTlXkCkxLwV55JVbfCEiBAgAABAgQIECBAgAABAgQIECBAgAABAgQIECBAgAABAgQIENhEYBJrQKz10uc4fxdxrVyZpjK7JDI9Kb9lfXJyUn6F5HenSyY1/fz5MwtGlEfbS8izs7P6BOCWOLMAxPX1dUsAh+YFsl5GhD9+/JhJrWk2MZwP074n02mmwL5W95IrpR3NUQIHKVDYgXz48KG8+I3uJQvWlJ/bS8i1hlK9pCiSXQlkKsLK3jsBcjtYax2T3F4Tc/t6SVmKKzGvXIRiVzLSbQisnEhcMqhuxOljN4GBx7Fr3RHWeoztVvwOZ62Vq7VGvx0y4xQCGwqs1URX3uI3zIzTCRAYrcAE+4oJFnm0zU/GCBCoC/grT13DNgECBAgQIECAAAECBAgQIECAAAECBAgQIECAAAECBAgQIECAAAEC7QJ7swbEk9q/TCFrL1Xj6AG89LlyklW9yGtNy6mfeEjbmXWW6Q3r/o50JlAVrrPw6dOn29vbwcSy5MS3b99KkrMARIlSe5g0m0y3ztywdWdZp1W0x3wAR9fqTteaX3cAOIowKoHaqOHJusOGDQuSl7lLZj4/Pj7++PGjMK1G9zJwiZLJta590wsLq3WEwTK2qQ+EMqhY1pgzNM2CDrljrlwJIqs/ZBiTJlSPeb7sWRXl4eEhI7H5Q1Pbs8Puay3qlXf5tfqNtZIWuEVggHHsWjU7zjuCh+uWJuTQ3gmsdUmu7Lr3rvijyvC+3MHXQjvIQq0lcDCBJ9hXTLDIB9NcFUTfO5I2sI2K8FeekVSubBAgQIAAAQIECBAgQIAAAQIECBAgQIAAAQIECBAgQIAAAQIECBDYF4G9WQNiE9D8qnD56WtNCCmPdsOQa72pv9ZLrhtmbLSnHx0ddZtGmLm7hT/hnqmPmdY4gEBmVzZm/y5L9PXr143fil8Wcu/2D0NdZ0n7+fjxYy69N2/e1Pe3bGeSW+avtgQ4gENrrasyzu70AGpBEcYvUHgfKezb07HU59AWRt6v0lpDi7UGLf3mU2wbCrx9+7aKIbe/DCrS9lrug1nKJMOhzIs4OTnJTTMjlqwikRab/3Nu5jbkrpEhWZp6yx0hA/X7+/sErpK2sRcC9X5pYYZT9Qv3T3DngY1jPVxPsA0r8pgFPKCNuXbkjcB4BCbYV0ywyONpb3JCgMBCAX/lWchiJwECBAgQIECAAAECBAgQIECAAAECBAgQIECAAAECBAgQIECAAAECLQKTWAPixYsXLQSNQ+OcuNgyca6R/3xc6yXX+dPtyazFksmuqZQBJuLmV+Izu7KkUvJL3V+/fi0JuV9h8nJkJpfOFvWIxsCZz0oQyUA5bPuPnA+c+S0lVz7xb+Xs0C3lULQEdi5wdXVVkofCHuPDhw/12Aa49dSTm22nM8xdZn7/wj2u/YUs49+Z+11Vd6nuWfuc3QezRkPWmWopwt3dXZp9Riynp6fHx8f5P8tJZOmHLBLRclaGW7nDZs0IY9cWpdEeWvl4ksYz2swPlrGDHMd6uB6s/UiIQKGAB7RCKMEITFxggn3FBIs88Uau+ATGLOCvPGOuHXkjQIAAAQIECBAgQIAAAQIECBAgQIAAAQIECBAgQIAAAQIECBAgMFqBSawBEf3ylz5XTmfaSV2Wr0xRXtKdFGRfEi2c8//t27csGLHVQhUuAJE8JM8HOdeumvyca7NwvnTvNXJ2dpZrsGRlkMKW03sOh4ywfRpwPSflHVf9LNsEDkAgvfGbN29KCrLyJpJfj8+9pooqd/ldzZYvv/ardQSqbNvYC4H62iXZrg8q0upub2+zEkRhw15Z3jSn79+/ZwpE7rArAwswToH2K71k1DTOcvWbq0Mdx5Y/cnq47rdFiY3AQoHyQZoHtIWAdhKYiMAE+4oJFnkijVkxCeyjgL/y7GOtyTMBAgQIECBAgAABAgQIECBAgAABAgQIECBAgAABAgQIECBAgACBnQtMZQ2I8lesxvlOfPskq3ozKn+9tX6W7YZA5jpWU7Yahxof8zPXmcHY2NnXx/x0cPsPaFcJZU7myclJ9fGQNuoC9YnQA5cxU2Ez93XlhMbMc8uE7YHzNnBy5Z3MFDQGxpfcHglcXFyU5Hbl0jaNAPVZ+iXx9xhmrWu/x3RFNYxAhhz10ebCtR4yOkqwDJU/f/5c3h7q+c+88ZybGLKixKGOW+rlPezt9oemp0+fHnbxC0t3qONYD9eFDUAwAsMIlN+UPaANUyNSITBOgQn2FRMs8jjbnlwRIOCvPNoAAQIECBAgQIAAAQIECBAgQIAAAQIECBAgQIAAAQIECBAgQIAAAQLdBKayBkT5S5/1iTrdTLdxVn1WXnv85SVtj8fR9+/fF2KWT4JaV7V8rm/hihXrZmBs4XMh7HCFhSwDkR8tXzmn8e7ubmxu/ebn+Pi4PMLyvqs8TiEJ7IVA5revXDUmBcmo4+HhoaVE9TUg0v+cnZ21BN7qocJ74iwPO+yrt4pwwJF//fq1Kl1Wanjx4kX1sbGRu+Hl5WUWcfj7929WR8qJ7969S/NIg6/fIrOdPdmf9VAySknIhE9rz7mJoRGnj/so0H6LL+kA97HUm+T5kMax5XcED9ebtBnnEigU8IBWCCUYgYkLTLCvmGCRJ97IFZ/AaAX8lWe0VSNjBAgQIECAAAECBAgQIECAAAECBAgQIECAAAECBAgQIECAAAECBEYuMJU1IPLDxeU1MbaJi8lPfq2xMP9+VLkQqiRYpjXWZzMuOyVTm7JgxLKjnfdfX1+3T66rYs6PdbfM1ayCjXAjM0g//v9/KW9JDne7wkKc6/OxF2a4sNYWnrsXOzN3t3ziXyb97kWhZJLANgQy9b0k2pZFfNJJ1ruUwghLEu0QJh1g+aTuerY7pOWU4QW+fftWJVo+VyoD7KxLkjt52uqPHz8yZM1CD7N/2c6e7M/9PcOktYbiVU5sjFmg/fGkvLsYcxl7z9vBjGPXuqI9XPfekERIoCHgAa0B4iMBAgsFJthXTLDIC6veTgIEdivgrzy79Zc6AQIECBAgQIAAAQIECBAgQIAAAQIECBAgQIAAAQIECBAgQIAAgb0WmMoaEKmk8pmTY5u0XD6RMmsB7HVzHFvm865w/WexW7L36dOn9h9ybzl32aGVaw1UJ5b/kFR1ykg2MuM0mZ/9e/v2bUmudjt3LjnMZNf2FRB+/fpVUpC9DlPenY7zx5/3Gl/m90ig8EpJT7hsfmxuLvXyFkZYP6Xf7fJhxtiGUv06HF5sWamhXqiXL1/WP9omsFCg/QnFGhAL0Q5pHFt+SxrbHaG96dYrrvyuVz/LNoGdCJRfkh7QdlJBEiUwEoEJ9hUTLPJIGptsECBQCfgrT0VhgwABAgQIECBAgAABAgQIECBAgAABAgQIECBAgAABAgQIECBAgACBdQWsAbFArHxayIKTt7CrfLJQ+YutW8jmYUZ5cnJSqNq+LsC6Ovnp7MK5GU+fPl3rl3jXzcnYwpdfDtvL+bt371oib/9Z7JYT9+hQFsIozO0Y6qswq4IR6F0gCwkVTh9d+Dp4FoaoX0G5y7x48aL3TK4VYeENMXEW3sLWSl3g7QlkIZJ65EdHR/WPtgl0ELAGxEK0eq++MMAAO/sax5bfETxcD1CtkiDgAU0bIECgRGCCfcUEi1zSEoQhQGAwAX/lGYxaQgQIECBAgAABAgQIECBAgAABAgQIECBAgAABAgQIECBAgAABAgQOUmBCa0BknnzhZKQxTM6pt7bCn07NWgBZsKB+ou1eBK6vr0taTmb+l79YvDJjjdmYLeH7XXuiJaHZoZ0vcJBZZHl1cmU+txogF1pLk/j169dWUx9J5IUz21Nfmcc+kjxX2UiWUomZTt/jNVtFboNAXeDq6qr+cdn2wjUgPnz4UA9fPtu2fla/27lqWnq/elqFQ5f6KbZ3KNCor4ncyHYIfgBJr7y5Hx8fH0Axey/CIY1jPVz33jxESGBDAQ9oGwI6ncBEBCbYV0ywyBNpzIpJYC8E/JVnL6pJJgkQIECAAAECBAgQIECAAAECBAgQIECAAAECBAgQIECAAAECBAiMVmBCa0CkDgrnT45tDYjC/BSWbrRtccwZ+/79e0n28krfzc1NSciVYQorPfGcn5+vjK3HAGOYF1qO02PBG1G1LL0xkZ9PL5zZHrevX7829Hb+MZlPK8o8zFyz79+/33l+ZOCABQqnyKY13t7eNhzqC0NkmaeRLFnS/gPyVREeHx9XThGvAtvYuUDqq56Hna/3VM+M7XEKpNdqz9izZ8/aA0z26CGNYwsfP8dQ5Hp7K8xPYenqMdsmsFsBD2i79Zc6gX0RmGBfMcEi70trlE8CUxAofPoIxQT/yjOFBqCMBAgQIECAAAECBAgQIECAAAECBAgQIECAAAECBAgQIECAAAECBDYU2I81IBrTCDMTsluxM9e35NzMfPvx40e3JHo/6+HhoXAmXvkrrb1n8uAjzC+ff/78uaSYeVev0VxLzpoP0/hF7vkA1Z6WxQiqMD1urJzy12Nay6Iq//msZTFsvr+FvaST2TwDO48hM9tbEOrZG0N91fOT7frU+jE06Ub2fNxcoNEP7/aqLFw04dOnT/WCZ0Wh+t1/PLf4y8vLQs/y19zrBbc9BoHyQcgYcntgeRhV99Vi2373fPnyZcu5Ez80hnFRyxCusIefVaKH64k3ZsUfm4AHtN3WyL7cwddSOshCrSVwkIEn2FdMsMgH2XSnUyh970jquq+KKP+CpeUxbRsm7Q/120hRnAQIECBAgAABAgQIECBAgAABAgQIECBAgAABAgQIECBAgAABAgQIdBDovgZEyfyQX79+dcjTylOOjo5WhlkWoHAW5Rgm58yK8PXr12Vlqe/PFFM/t1sH6X07s17fvHlTEu3mr+tlCZL61N/2RAeu9zG8HZh5xY23MNuJtnH0+fPny6LdpINaFuc49xfObB9DfdUBM7W+/vH4+Lj+0fb2BPZ02LA5SG4fJZE0rpT6SiU5fVS/Rl44lLIGREm9jyHM/C1V3TXqZbLdV8Oh/rF9HkvLMKkeyTS3G739ThBaKmjdcWzhHcHD9U4qWqITFPCA1qj0g7yDH2ShGhXn47YFJthXTLDI225FU4tf3zuSGt+7ivBXnpG0HNkgQIAAAQIECBAgQIAAAQIECBAgQIAAAQIECBAgQIAAAQIECBAgsL8C3deAWHd+yCZGjbUkSl72WpZc4SzKwpUXlqXS4/7CCTOF0296zNgEo8qM3JK29/j4+PHjx018yheAKMnPJjlpnJtpouV5a5zb78fG7Oh+Iy+JrUW+ZVpdScx7FObk5KTwh77H06OG98OHD3XkzRdtqcdmu0VgT4cNLSUqP1Q49qgaZ94Rr0/CzwpEAy/30160wuKM58IfyZ2rXXVURyP28PAwqiztNjNT7r6WybcvCmZ9pWVus/2HNI7duzuCh+v2xunovgt4QGvU4EHewQ+yUI2K83HbAhPsKyZY5G23oqnFr+8dSY3vXUWUfx/V8reGbeCP56882yjdAHHmS7MsM319fX17e5tvcQdIURIECBAgQIAAAQIECBAgQIAAAQIECBAgQIAAAQIECBAgQIAAAQKTFei+BkTJa0nlLzm1V0Ajnk1e9sosymqOZUuimcY/hnd38i5R+wyrWRFSolHNDm2B3etDhY0nZcySHJtMnmwsetKCNvByA/U5yS25GuDQzufOtfRCJX3jAETDJFE4x/vTp0/D5GdlKunY071XwXIFvXr1qvpoY6sCJZdG43bfOT+NeFou2M5JrHVi4Y+OVj1btTFLpXCG7VpZ2iRw4d0wtZD3oTdJqK9zS4ZSfaW1j/EsHEOWjJb3sbDd8jzl7muZWP1mOh+mcImo+RMnsqfRyQ9f6pbbYklrr2e48I7g4bqOZpvAVgU8oNV5S/q0xoND/fS1thvxtPS0a0U7H/ggCzVfTHu2LTDBvmKCRd52K5pU/PrekVT33lWEv/KMpOX0lY2snfH+/fs8BWfhy/Pz87dv356env7zzz8vXrzIehB9pSIeAgQIECBAgAABAgQIECBAgAABAgQIECBAgAABAgQIECBAgAABAnWB7mtAlEw+L3/JqZ6n+e3G5L2SpOcjqfbkNZ2SGHY+OScZLpmAl7KkRFXpbGxV4PLy8vXr1yVJ5CWwkmALwzQmDywMs5Od41kDIn3CJqtsbK7X0rnl1wU3j39fYsgLjiWz01Nf+VGsMRQq67PUs1GS+Xp425sIlNx5W66stZLud9iwVtILA+dKKZkRXS2aUB+BxG2EvcoeDaUKl9NaWHHT2Tl/eX779m2399lR4c/7zGfvULuv+ZLO9jS62UawTIdo7PGxLnBg49g9uiN4uK63Q9uHKuABrV6zB3kHP8hC1WvN9jACE+wrJljkYdrSRFLR946koveuIvyVZyQtp5dsZKHbLPKVpa7nqzXP+FkPIjeaMfyuQC+FFQkBAgQIECBAgAABAgQIECBAgAABAgQIECBAgAABAgQIECBAgMB4BLqvAVEyt6f9F2LLFe7v7+uBN//Z9pLf/srbPPldl3q6A28n9UzAW5no58+fV4YRoEeBQvC8+JUFI7qlW/KTVrOY518465Zi4VklF05hVJsHK5nEtXkqy2JYNvWxcImQZdHu4/5UREmLzXuQOy9d3sJsdKrWgBiyUvZ62LA5VGP9kWURZvWH/HBcvW9/9+7dssC73V9yN8zKQTt/+3m3N4vd1lF56gu78U1WsypPei9CTrz7mq+j9us6zSm/ijl/lj11gd12Tb2PY0ueETxc1xuAbQJbFfCAVvEe5B38IAtVVZmNIQUm2FdMsMhDtqjDTkvfO5L63buKWPhly0LM+jeBCwP0u7PkCa7fFPc9to8fP678liwP2v/8848FVfe9ruWfAAECBAgQIECAAAECBAgQIECAAAECBAgQIECAAAECBAgQIDA2ge5rQJT86k5K28syCvW1JArTbYfOKhIlU3/rP8TdHuE2jpbMF00pRvjz4NvQGE+c+T2fwllbaT/5daAOOc8PChWetWwGV+HpawW7vb3t/WXE+o9ml78TOct2JvO3T0Fcq3TrBl5GMcE1IDLPs+S10bTVbpfDulXTEr7RqWZqvUmqLVy9Hyq8fY9z2LC5xtnZWUkvl0UTMku2ntzKN4zrgYfczvDjzZs3K1Pc7fovuXM1Vn5ZmeFpBlh4eabfNsictYeFPvNN5VC7r/mS1h/N5o9OcCw0j7Byz4GNYz1cr6xxAQgMKeABrdI+yDv4QRaqqjIbQwpMsK+YYJGHbFGHnZa+dyT1u3cV4a88I2k5G2Yjf9Ro/FmhJcJ8JdLLt0MtSThEgAABAgQIECBAgAABAgQIECBAgAABAgQIECBAgAABAgQIECAwKYHua0AUTu+5v7/fHLQeycuXLzePMDHkd7ZXRpU3e3b1vk4mt69cgSIvvaUUvWiIZC2B9+/fF75xmEU6OqxTUBj5WnnePPDKBtkhifpKCuXvRFYJlb97V53S10bmaS+MqrBjXHju/u7MJOGsp7Ay/yUr76yMpHOAxlTwzMbP73d1js2JHQQKr476Hb9DKrNT6pGsvNd3TmXdEwsvgfriPjllzCuV5B3olQtbpLfc4S/gla+gUb8frVuzBxB+GVSqLz38rgbD44HVfTXqot7HNg7lY8lPs86fNcE9BzaO9XA9wTasyGMW8IA2q52DvIMfZKHGfDUddt4m2FdMsMiH3YYHK52+dzDq9oT2riL8lae9QvflaOE3urPi5AvGZV+y7Ut55ZMAAQIECBAgQIAAAQIECBAgQIAAAQIECBAgQIAAAQIECBAgQGBUAt3XgMikxJJ3mJbNlC5XyBT6+sS8HqcV5bfrV85d3NX7OiW/m/39+/dyRiH7FUjjKYmw2ytfhRfXLAOZgluSkw3D5DKsfkq98G3LkhR//fpVBVt5MVYhq40d/oTywgaQLjE/g1xlb1IbWU9h5Uz7XA5nZ2c7YckE5kZn/uHDh23kpH632kb8ex1nYc825mHDhv5rvTE8S6vDKRtmct3TS+prV6VIh+OSLKzQljt7qjhj72EGG4W5HT6Y7qthXl+qpnEoH1ua03zgKe85vHGsh+uS9uzGVKIkTC8CHtDCeJB38IMsVC9tXiTdBCbYV0ywyN3ahrPqAvreusYOt/euIgozPCMd5ouXcf6VZ4eNamXSWQ5+3Ye4fJO2w/VwV5ZIAAIECBAgQIAAAQIECBAgQIAAAQIECBAgQIAAAQIECBAgQIAAgf0S6L4GRMr55s2blaUtmRzYHkk183wWrCTR9giroy9evFg4kbsKkI3kPz9qWt8zwHZSXOmWnCf/A2SmJIl134IqibM9zMoU64sLtEfV7Wim+hfOcHt8fLy8vFw3lcLIE+3KNrxu0gvD1xcl+fz588Iw9Z3tkwOrkPV6LFlTpjqx2mhM7K/2b3Uj7/DVc16ltat5zlUGdruRXmvlQh7pz4d5n7VBkaqpV1mWq+hwVTbi7PyxnpPOkax14rb7w/LMlNzBV97+Via3vWHDyqTbA+SuXd63J6o01PEvK5McrlxRJffBvDDdjtP70XQ1jZawMoksFrMyzE4CDNBpZFpCS+PMPT132zTg1OPt7W0mDMRqtFxbqqOJd18N1VzUjT31j+PvuOq53e32gY1jPVz31ZwG6PYbWS0cK442Y43i+FgJeEALxUHewQ+yUFW73aON4XvFLeFMsK+YYJG7NZ7RNvKdZEzf260V9X7W3lVEy5ctDZyJ/5WnobHy42D9wLrfLs5yPkxtrlQSgAABAgQIECBAgAABAgQIECBAgAABAgQIECBAgAABAgQIECBA4AAENloDomTWSvscoRLB+usymSXe78IHJycn9fgX5iez34f82ZakVZ9vvzBLmW+ZX7deeKj3nSVvUxVOGukxb8OnOJ/5d+/eze9cuOfLly/5lbmFh5btLF9NoNtbaMvSXbg/M2mrWdnJWK7Bles13N/fL4yqvjPTR+tLReRnxutHC7d3MrV44YTnLH8w/CTnQqVhgmUKcep95TIQuXEr7WB8AAAgAElEQVQM2aOm7Ln66pdJcli152FkpFIJHMCwoSpLt43yG0fiL78RdMtMX2el61uZ1U+fPg154WeRgpLG1hCo35Iah7b3sWSUtb3U6zGvrMT4pB5PT0//+eefo//9e1L8LzeI+r8MJLJMQAbhGc1mRZ700ln+LIONNJLRLi1R0qJG/tRTr+4Nt1sulixes2Hkkzr98MaxHq4n1YAHKOx47pIDFHYbSeTm6wHtIO/gB1mobVwC246z5JvJvejHJthXTLDI85dDSeMsaeTzMW+4Z7QZ0/duWLN9nb53FbHyy5ZKpv71dbWz340x/5WnXtLx9AONP2DVM9m+PUBttmfAUQIECBAgQIAAAQIECBAgQIAAAQIECBAgQIAAAQIECBAgQIAAgYMR2GgNiEzfKpnnk2ldnb0yi68+n6rkd37WTSvTzxbO6K7Hk5/rSU7qe7a0nZeKVv40UGaQDjnVvGWWV4VQEqYK3MvGyvfAVgbYPBuZ41QeydXV1VoXQuHFNcvAVttD2mT9VcXZxbLySix5y62xTsTKlr9Me+CpxZmhurB0K7uRZfk/pP2Z1luyvMJgPWps825rrr46ctb9yev+9T19bRfeJobvMAtTHKDbLOzZ1uotG9U3wLChkeJaH3PjWLlOyizCBMvc+LUi32HgVNnKPjwBhpnen1S6LSrUuCsN41lyeQ4z8Sbj4ZULPHU2SfdS/5dSZ3if+0Xup1knK710lj/LRI5UXBaXSBedviJjm9vb22HaTEm5dF+VUvvNbmVXUMVjYyZweONYD9ctbbv98qlOLLk1VIF72ShMsTBYL1maRVKY4jA3yh7LNWRUE39AC/VB3sEPslBDXhd9pVXSR5WE6Ss/m8Qzwb5igkVutJCSxlkSphHt5h9LEi0Js3lOGjHoexsgu/q4dxVRmOGZ58T/ylM1qpJrvCRMFWHnjc6pdD6xc1adSIAAAQIECBAgQIAAAQIECBAgQIAAAQIECBAgQIAAAQIECBAgcKgCG60BEZTG3NqFTJnZsnB/yc5G/PW56CWnF4bJy1Xt87czby2/e7zteWizWYtJqyXbWQAiv5bcEqDfQ4XTVOrrdPSbgYWxBarkJaoBfnK8ZA2UqgiZ37jWxObMiqzObd/IJba9xpm5fFWb/Pz582zy/Mpf3CpZCKCxkkJeiGwvZsvRwaYWJw+NTmmWq8yb3aPZ2i2Smx9KPX7//r09nrSoTPQt7F7ao2o/mgUgGm01Xehaq7e0x984WtgTpvva3gXbyNLsY3nGFp7e786FV1AjifEPGxoZXutjiUAi3NKAZ62srhU40/Xb537PLvy14uwQeH4olTt1e8aqVMpvu9UpG24UdoOFl/CGmcnp7YPhzeMvjCFNJUVOP5Cxd5aEyOysDNQLrQqT6Bas5OI97O5r5tY+xmvcdrtRT+2swxvHerhe1oYL+/PRjhWHXyypMMVC2GX1cvD7p/yANqvcg7yDH2Sh9utizHNH9V1ZS87bB04tJw5/aIJ9xQSLXLWrwser4e+wo83YjE7fWzWh3W7sXUWUf93krzxpWqPqByw2t9uLXeoECBAgQIAAAQIECBAgQIAAAQIECBAgQIAAAQIECBAgQIAAAQL/Ffi78b+SafD53fUO6fz777/1Snrz5k2HSMpPyfz2enLz2/lR7mSpPMK1QibmlT+/nLl5a8W5eeDy2YB5HWrz5ApjWFlTs7rLBNrCCDsHK/w593pbWitX5XOAM3mscylaTqzPm20ksbLsqaaWmHOoHkMLS12vZTsdUXtyvRxdViPb6xl6yfbwkWS+Vr1+F1ZcAiTY9vI233012nDvSecmtbCk8ztXXh395m1lXVQ5HKYnP5hhQ7dqKnx7eE97lfpdo2pX9Y3U/vaa2fxQKo0/yZVfm1nCplu1djsrq9LUcZZtpxTd4u9w1soaXJbJAfZnnJyOfXvtp4Rr4t3XjKj9giphnFSYwkvjIMexKx/Z0rlt72Y3f0eYr4vhH67bL596Dkc7Vtxelc33DIULQMRt24P8+bzt455pPqBVNXWQd/CDLFRVZePfWHmbq3r1gR8xNqSbYF8xwSKnkcx/Y1a12MbGwM9fo81YdWXpeyuK3W7sXUUs+5tC44rLxy2NbOvf9jSSWPm98cpnk3oMLX/lKWwzo+oHyh9JGlU55Fd5hbCCESBAgAABAgQIECBAgAABAgQIECBAgAABAgQIECBAgAABAgQI7KlAD2tAlLwHk1lbHYAa73INMN9g5c/X51Webby8mzjrb0o1XhiafVz5rlUH4fZTAr4wJwt3ZkJLe2x9HU2uVlpVOUzj7Cvd+XjKX/iu8jPbSMMuz1jjKmhEVf+4+Qt29TLmHd960jFvvPW7svjzp9Tjb7zM1wJSL2P7djLcyGQ9xc23G3muMjP8tbl5WQaIofBS7bZC0Mr8z0+xS/NYedYmAUpuH1WbydUxwB1tVpzyl4yTvWF68kMaNnRrM/Pts2obs43G29jdUtnVWStLlzHhNvrqtKvG8KC60FZmqe6/pU5pvjrWGmVltYj5GLaxJ1XTYKzjjGQ7GttoQiWeuq8otSxat9d9V0kD6BCm/Ko5yHFsyehoOg/XJRpVg6luYR1a3bqnrDVWHPIyrz+NVjLLNvKktm7BJxh+ag9o9So+yDv4QRaqXmtj3i68mmZdVrr0VNaYi9PIW2HptvTcNP/stu0vc1L8qRU55V12P53fnxpptJDtfRxtxupF1vfWNXa4vY8VUT64PdS/8pQ0mBH2A/MdY8meIZ+bSmCFIUCAAAECBAgQIECAAAECBAgQIECAAAECBAgQIECAAAECBAgQ2F+BHtaASOFLfsd43VeXGnEO9sZhXjNqmdo0e79n3bK0t49GSedfIRr+deHMrFs23X0+e9WevMe2jTk8lV5ylcn2605NTEFSp1UkvWx086mgZht5D6zkhemkVV7ktKVeCph6rCea7YWG9TCN0lVlXJifxmua7RfUwpiX7czFuzCrC7Ox1s5l12lf5mtlZl8Cp/WmnS+rrGp/uveE7KtQC3uJ9E49JtHIaprcsuZRlXF+I5dPsrq9XCWTuZBL/Bt5y0W07YwlbyVi7T1Doxbm4xxs2DCfk5V7Vs4CLbk7rExlhwFWDiHS/vudBzWfYv3OlcbQaOftH3MVJMJ+c1ivjlz48xluz1KO5nLe6iirymEKvvL+vjK3AwTY1f134t1XWm9L5eb2UTUkGzOBFq75Qwc5js0wKeWaL2x9z7p3/PbWtfIi7f0e1J6fHD28seK2ByqJf2WzqTeh2fZgN8qVNT7mAOnGSx4Q9v0BbWEVrOwc0pDW7Y4acQ7/ANLIwPx1sY+FWlh949mZi2jhdw4L8es7c+mlc8vp4ylLS04m2FdMpMgpZodH0W1/4Z+mONqMLbxM9L0LWYbfuXcVkXZe/mVLStcL6aj+ytNeotH2AyWD5/odf7bt65H26naUAAECBAgQIECAAAECBAgQIECAAAECBAgQIECAAAECBAgQIECgXOBJgs6/odJhz8nJyd3dXfuJecvw/fv37WFmR6+vr9++fVuFnM3TePHiRbVn2xuXl5dfvnxpSSVZSoCzs7OWMCsPpZhXV1d//vxpCTl7S/jZs2ctYToc+vjxY16rqk6c5SF7svHzf/+qQx028m7o0dFRNW2j/nJbipOmsizO7eUqeUh+8i8ZS+r1LGVPSbP88eNHajw+mRv5+Pi4rAgd9idXM7EqY2kV9Rr//fv38fFxqqUk8s0bTDQ+ffpUTytFfvXqVX3PbPvm5ub8/Hx+f31Piha3+unzV3eKVi9v/fRsP3nypLGn+hi6vBBZ7ytmh8q7miqqlo1UfYq5sNKTehpty7kORSBEadLtFLkkU2vpeNuDtR99eHjIpJ35mspUnLTV9nNbjuYCTBuuOsyqx86eWW9Z7WmJpOXQfzum588jsG7vlPJmDkkVc5WNWcbmHaqQhRvJUnqeWcbyf/2s9p68HrJl+8CGDS0lXXgoQ5plvXq00+oWnrVHO29vb9NzVs1yYc576atzISShBmauqbzmXo0bM1r79u3bwjyU7KxfobPwufRablsJUx/PVAizUVZuqdWektTnw/y3y/hfp5FD9X6jx/tRVHOZb5jP+Zz3vicOqYv6GKP3JBZGOOXuq33sl4nu1XW3kG6CO41jZ5V+2A/Xkx0r/u929N//ZrVcHy62jxXTk+RuWHUI1e1mNrRu3NOrYOUbs4zND2Jz08xzgW4qkvv+gFbeGBohD/IOfpCFalTcwB/rI/kkPeujZiP5WTe1YX7SO6WbSo806z+rznM2sJ9FXvIt5YbZKDl9gn3FARR5qw248xf+aW+jzVjJtTAfRt87b7KTPXtXERP/K8+e9gP5hvP09HTdFp6RQ/s3h+tGKDwBAgQIECBAgAABAgQIECBAgAABAgQIECBAgAABAgQIECBAgMB0BcqXi1gZMi8CrnQs+VW9hGnEM8zvHjcKmEll1Zu4jfxUHxOgwy+65AWgnFVNlqhia2x0i7xRimUfG2kN9rH9J4xWgm8pn6mRZVDV/vpc6y1lo4o2U2KqdGcbyWHmq1QB2jfStJLbRgwlH+ebZWpkPjP1qOav1oV5SzyZCLSwi1iZ1YURZmfinFVc4/esZuE7I9RLl6mMLQXM7OV6YNstAmlFK3u8VFzCpBGWXI+NtHLWwtaVONv7nEY8Cz+mGcwa1fD/p5EvzNJsZ1rg8FmapdjXL9wuq7V6ufZo2NBSWfOHWqpv80Y7n9xO9uRaTs9fr8357U366nQsC++M8+1zYbD5zJTvSbfQTloeVY8hO3SeLaVIbCVXaI/57xzVTm7HJTgH2X21jIva71ktje2wDy1r2BMcxx7ww7Wx4nw7n78X16/0lcOD+Qj72rPy2bOez8Pe3usHtE2q5iDv4AdZqE1qecNzc4/uq8/pHE+/A/tNQCbYV+x7kTu3ug1PXPk9xobxdz59ZcY6XyD63s50/Z64dxWRHr78S6rOX5rt1195Ol/ghSdu3g+UNLN6ZnbyPVW/V5bYCBAgQIAAAQIECBAgQIAAAQIECBAgQIAAAQIECBAgQIAAAQIExiPwf/rNSsnb/Hmbdtks3/mXk/LqzObv6GxSxqRef31n2XYKnsy3zwnM0YQpfMcrM6y2+srvsoJse397be7qTesS6kwX2TZOFX9eOF7YaNN+qjArN8rfEUzLTL3M4yeGEpl134Gr57xkEk49fH27frllO7mtH51tZ2deuauHXAjb2JlSJ2MtvVmsdrIwTSOfe/exZdJ7o+7ST27eo/ZVTWk/jewN9jFFaKnlcs/eM9w+r68lz/OHWi60KttxSHtY2B1l//y1336jmc/DTvakOFUBGxsLS7qTTPaSaLrT1GCjjI2PqcRlVTyfh/gk8LKWk0PzpxQOvRq5avm48rbScu72DvXYcmbIm9zft1fMhTHv5Kpf1gjrOTy87mu+y63Ku5NamL/ex7an8mls1LuRbC+Ezc7DG8emnTQoFn7M9ZX+vK40X7M5mjCFPfxWH66Tk4WlGGDnno4VS/rPLemVPH7ON7YD3lP+QDGqB7QNa6SkBe7dHfwgC7VhRXc+feXDy5Y6qHq0PQ7sOzvUT5xgX7G/Ra43pCG3Vz4LDJmZelorM1Zv6utu63vXFdtS+H2siDzI1Btq+3YeDAsHsXkwSZufv5ElhpI7yybfApXksL2Y2zu6eT8QvXnVZRlOg9xSUxctAQIECBAgQIAAAQIECBAgQIAAAQIECBAgQIAAAQIECBAgQIDANAWepNjL3lbptv/9+/efPn0qOTfvHs3+5R2anz9/Pj4+zp+VF81vbm7m9w+558ePH1dXV9++fStMNC9LHR0d5a2g/J+i/fnzZ1bAbJTEkCInuVevXpUE7hzmyZMnnc/d5MS8cfXx48dlMTx79qxQaVkM3fangpJ0+7lph+fn5+1h+jqaNSCWNYDfv3+neXz58qU8rbx2lkY1u9bSJnPirFnmoru7u8v7eQvNM1Hq+vq6MJXkduH12356kj47O2sPk6ML22qWYDg5OWmc29L5pPhxyLVZd0ilx7N+kQYkBYlMI+b6x8jkXfCVDaZ+iu1KYN0GnI40VdboUVNB7XWU5HqsptwC/vnnn6oIQ26k+BFblmL60vQGy45udX+/t+aWK7dRitn1m/9nd9WF3U6/eWtkoN+Pl5eX8535HuW/XCPNON1myeAwvXT66uPj41ld13vpXPW5Oc566YVJ58TcVhZ2zrnXlI/iFkbe2Jm36l+8eNHYWf+48M5VD7CN7ZLBzMp0b29vU1NxXhlybAHWGrf0lfmpdV+5lmcjyYWALcPXheEnsnNhbzDxcezhPVwbK85fzu3jmTzH7epGU/gEOl+iA96zjw9om1fHQd7BD7JQm9d1hxjyQLHwW7IOUXU+pZeBfefUF544wb5iT4u8cPC5sE773dn+hX/SGm3GNnTQ924I2Nfp+1gR63YysTrIv/L01QZa4lnZQbWcWx3KQ9/p6enKP0mkjvLFWnWWDQIECBAgQIAAAQIECBAgQIAAAQIECBAgQIAAAQIECBAgQIAAAQI9CGxj6YtMAcrLLptnLrO5tpG9bnFmvl/ys3mhWmLITImk0i17657Vko2tHmr/1Z3yn9PpN5N5u3olYKaL9JtoS2y5gtrzkwxnPu2WuDIFd2UG5rO31tWRJMqb+jzUwp95n2UpOc/M4flTetmTbq082/NE9lQCacDpCnqplPlIeq+mVPp8KsPsyTVeoc1vlP8uZe+5zd1qPj+b7DnIYcNKkJR6vmoyMXjliXsaYHsXfu4p7W5psfPUm+xZeS/YJPLO55YMZloaT1+XYef8b35iy/CgpeAbHurLbVRPPctMWn6qNKOvZWdNfP98w25pqGlO0xnHpiNd6/FhXnLlnsEero0V5+uifazYy5dF84mW7MlD/cQ7pWXF3944LfXS+wPaslKstf8g7+AHWai1qrWXwFv6qq2kj6rCbDiw78VhYSQT7Cv2rshVKxp4o/0L/zSngfNTJbcyYwub+lo79b1rcW0v8J5WRDqZKf+Vp7pUt7rRVz+Qymr/gjFVub0WLmYCBAgQIECAAAECBAgQIECAAAECBAgQIECAAAECBAgQIECAAIHJCvxnG6/XvHr1Kr92kvl4mZXXLf68cZvTr6+vu52+jbPyg8/JT170ybydzuVamLHEljgT883NTfvPSi883c4JCuRnCfPzVvm1qExi6XEKTZpiInx4eMglvK5qro68arny0qiS6NzUc7FcXl4uy15ynh9l2qTzWRhzpqhlcle6tc7ZXhjtZHemAX/8+DH33X4bsGra3xZ1kMOGldWRUjf6zEz9zS9jrzxxTwPUL/xGwTuXKHfAdPi5bR2wW2ectU48Ozs7Pj5u+VX2vOaeHjs3+oxXuz015cT8y800/xJPKi4R5p6ed/ETeapy86nvb9++TWNYq+CbB55U99XeQjbHnEIMxrFVLXu4rihsEBiDQH2c1uM3DGN+QDvIO/hBFmoMF4g8VAIT7CsmWOSqum0UCuh7C6G2HWxPKyKdzGT/yrPtJtF7/Kms/AE3X2rli6x8sTlbNCr/Z/A8+/NuqrL3REVIgAABAgQIECBAgAABAgQIECBAgAABAgQIECBAgAABAgQIECBA4EnmcW1VIXOxMsXr27dvP3/+LEkoL81cXV2N/3WZzDPPPKjZvz9//pQUrR5m9m5QXg/KP7PK6zK2uwlkeYJZa3x8fFw3hrTG8/PzvLvWS1PMpfHly5dkI5f87KpP/JlZmqaeSZ4dksgps3hSrnQmmadaWMB0PslJTulwhSaJTEad5dnU4kLwzsFmq5l07k7TrtKAU1l5EbNzHpw4HoFDHTYsFM5iKBnzVIfye3HjH/9Uud1wYzaOyvgw1/66UeVN60wpzIVfeNXnxpGEClNJ55/b1tHR0ez/+Y+FiRYmt/NgueIiWd1nG/kJQpply9JLjfCbf0x+skJERhFpGMty1ZJKMpx7SkuArR46+O7ryZMnywAzC6LDGG9ZbIe03zi2sDY9XBdCCUZgGIGpPaAd5B38IAs1TPvfRirLBqhZIm1hcvsyrJpaX5HKmmCRFzZRO5cJ6HuXyQy8f68r4oD/yjNwM5AcAQIECBAgQIAAAQIECBAgQIAAAQIECBAgQIAAAQIECBAgQIAAgcMQ2PoaEBXTbF5HZnPNJofnPddqYnbma2WKeGb0ZRLvPk63TtFSqMxYS+nyL+VqlG42kzDTCPNvVtJ9eZ23qj4beySQ1xzTDlsaZNph2mT+zxWX627krTE/r5S5vvHPgg7lC0DU62vW+VTLUtQvzwRL/5P/ZyD/vUSfP49JrtMDm+VbBxnzdkt3Wq+p1FFqKtWUH3kbc3HkbROBAx42VCz1ucHZmd5pmj1Pbluze1Y1RIzGbJSYC78aROWSz22rw1Wfe0cWFJjFM+vtq2jrHyeIf319/fbt26pBNjayOFSWKWnsHPLjbIbVuguF7DzbITrI7isTUU5PTxc2gNyRU+SFh+w0ju3QBlpGg4mt6sD/O2r3cN3B1ykE1hRouSQP7wHtIO/gB1moNVux4EMITKqvmIFOsMhDtKRDSUPfO5Ka3PeKOLC/8oykVcgGAQIECBAgQIAAAQIECBAgQIAAAQIECBAgQIAAAQIECBAgQIAAgf0SGG4NiP1ykVsCBAgQIECAwPYE8iZ3FjWo4n/z5k2mClcfbRDYtkD7AhBfv37ttu7SNrKdaRtZB+rTp0+Fkf/7778jX9+qsCCjCnZ5eZlaWJilDx8+vH//fuEhOwkQIECAAAECBAgQIECAAAECBAgQIECAAAECBAgQIECAAAECBAgQIECAAAECBAgQIECAAAECBAgQ6CBgDYgOaE4hQIAAAQIECGwkkAn23759q6K4v79/9epV9dEGga0KtC8AMc7W+Pv374uLi/pVs4wowVLAZUft7ybw7NmzP3/+LDz3169fObrwkJ0ECBAgQIAAAQIECBAgQIAAAQIECBAgQIAAAQIECBAgQIAAAQIECBAgQIAAAQIECBAgQIAAAQIECHQQsAZEBzSnECBAgAABAgS6C2Q2+9HRUXX+y5cvHx4eqo82CGxVII3t+Ph4WRLfv38/OTlZdnTn+29ubs7Pz1dm4+/fvyvDCFAucHt7e3p6ujD8mzdvUikLD9lJgAABAgQIECBAgAABAgQIECBAgAABAgQIECBAgAABAgQIECBAgAABAgQIECBAgAABAgQIECBAgEA3gf90O81ZBAgQIECAAAEC3QQ+fPhQP/Hi4qL+0TaBrQq0rKGQljnmBSDCcnZ2dn9/v9Ln+vp6ZRgBygW+ffu2LLDua5mM/QQIECBAgAABAgQIECBAgAABAgQIECBAgAABAgQIECBAgAABAgQIECBAgAABAgQIECBAgAABAgQ6CzzxM7md7ZxIgAABAgQIEOgg8OzZsz9//lQnGoxVFDa2LXB5efnly5eFqTx//vzHjx8LD41t583NTctKFsnt69evb29vx5bt/c1Po8uqCrJHbabKsw0CBAgQIECAAAECBAgQIECAAAECBAgQIECAAAECBAgQIECAAAECBAgQIECAAAECBAgQIECAAAEC4xf4z/izKIcECBAgQIAAgYMRyPT1+gIQFxcXB1M0BRm5wO/fv5ctAJGcf/78eeT5r7J3dnb27t276uP8xt3d3fxOe7oJNLqseiTttVAPaZsAAQIECBAgQIAAAQIECBAgQIAAAQIECBAgQIAAAQIECBAgQIAAAQIECBAgQIAAAQIECBAgQIAAgXKBJ356uhxLSAIECBAgQIDAhgKvXr16fHysIvn3339fvHhRfbRBYHsCl5eXy9aAePny5cPDw/aS7j3mrGdxdHTUEu33799PTk5aAjhUKBDGZWtqeJAsNBSMAAECBAgQIECAAAECBAgQIECAAAECBAgQIECAAAECBAgQIECAAAECBAgQIECAAAECBAgQIECAwFoC/1krtMAECBAgQIAAAQKdBTLNvr4ARCbeWwCiM6YT1xVYtgBE4jk/P183tt2Gf/bs2bt371ryUL/QWoI51C6QtTaWLQBxcXHRfq6jBAgQIECAAAECBAgQIECAAAECBAgQIECAAAECBAgQIECAAAECBAgQIECAAAECBAgQIECAAAECBAh0E7AGRDc3ZxEgQIAAAQIE1hZoTMK/urpaOwonEOgkcHt723LemzdvWo6O81D7uhX39/fjzPZ+5arRZdUz374GRz2kbQIECBAgQIAAAQIECBAgQIAAAQIECBAgQIAAAQIECBAgQIAAAQIECBAgQIAAAQIECBAgQIAAAQIE1hKwBsRaXAITIECAAAECBDoK/P79uz6h+unTp2dnZx3jchqBNQXu7u6WnZGm+OLFi2VHR7v/1atXyfmy7P38+XPZIfvLBepdVv2si4uLfWwz9SLYJkCAAAECBAgQIECAAAECBAgQIECAAAECBAgQIECAAAECBAgQIECAAAECBAgQIECAAAECBAgQIDBaAWtAjLZqZIwAAQIECBA4KIHGbOpMoj6o4inMuAUeHx+XZfD58+fLDo18//Hx8bIc/vnzZ9kh+wsFbm5uli2l8e7du8JIBCNAgAABAgQIECBAgAABAgQIECBAgAABAgQIECBAgAABAgQIECBAgAABAgQIECBAgAABAgQIECBAYF0Ba0CsKyY8AQIECBAgQKCLQGMNiKurqy6xOIdAJ4Ffv34tO+/o6GjZoZHvf/r06bIctpR32Sn2NwQ+fPjQ2DP7mPVrXrx4sfCQnQQIECBAgAABAgQIECBAgAABAgQIECBAgAABAgQIECBAgAABAgQIECBAgAABAgQIECBAgAABAgQIbC5gDYjNDcVAgAABAgQIEFghcHt7+/PnzyrQ69evnz17Vn20QWDbAn/+/FmWxPPnz5cdGvn+/V29YuSwyd7Dw8Pj40Bs5w8AABF2SURBVOPCfC5bG2JhYDsJECBAgAABAgQIECBAgAABAgQIECBAgAABAgQIECBAgAABAgQIECBAgAABAgQIECBAgAABAgQIEFhX4P+ue4LwBAgQIECAAIGDFMic5/v7+0x7/vXrV2bFHx8fn52d9VXST58+1aN69+5d/aNtAjsUSIPfYepbStryEBvCLlvoIX2X9Ws2tHU6AQIECBAgQIAAAQIECBAgQIAAAQIECBAgQIAAAQIECBAgQIAAAQIECBAgQIAAAQIECBAgQIAAgXYBa0C0+zhKgAABAgQIHL5AVn84Pz//+fNno6hPnz7NROjLy8vG/nU//vjx4+7urjorC0ycnJxUH20QGEAgrW6+hc/SXbZ/gFxtmERLznPxbhj5lE9Pl/Xt27eFAldXVwv320mAAAECBAgQIECAAAECBAgQIECAAAECBAgQIECAAAECBAgQIECAAAECBAgQIECAAAECBAgQIECAQF8C/+krIvEQIECAAAECBPZR4Obm5vj4eOFk8j9//rx9+3bzNSA+ffpUl7m4uKh/tE1gAIGXL18uS+Xx8XHZoZHvv7+/X5bD169fLztk/0qBRpdVhX/37t2zZ8+qjzYIECBAgAABAgQIECBAgAABAgQIECBAgAABAgQIECBAgAABAgQIECBAgAABAgQIECBAgAABAgQIENiGwJO/f/9uI15xEiBAgAABAgTGL/Dw8JAFIFbm88OHD+/fv18ZbFmAJ0+eVIeePn36+/fv6qMNAsMI3N7enp6eLkvr69evZ2dny46Oc3/7xfv9+/eTk5Nx5nzkufrx48c///wzn0l917yJPQQIECBAgAABAgQIECBAgAABAgQIECBAgAABAgQIECBAgAABAgQIECBAgAABAgQIECBAgAABAgS2IfCfbUQqTgIECBAgQIDAXghcXFyU5PPq6qrzwg0fP36sJ1GYYv0U2wQ2F2hfEOHLly+bJzFwDO15bi/vwFndr+TS3S3McDv4wlPsJECAAAECBAgQIECAAAECBAgQIECAAAECBAgQIECAAAECBAgQIECAAAECBAgQIECAAAECBAgQIECgg8CTv3//djjNKQQIECBAgACBfRdY9nP3C8v1+fPny8vLhYfadz579uzPnz9VmF+/fmVP9dEGgcEE0oBbpvHf39+/evVqsMxsmFDWZDk6OloWSVZaub6+XnbU/haBh4eH4+Pj+QCvX7++vb2d328PAQIECBAgQIAAAQIECBAgQIAAAQIECBAgQIAAAQIECBAgQIAAAQIECBAgQIAAAQIECBAgQIAAAQK9C/yn9xhFSIAAAQIECBDYC4G7u7vyfK4VuIr248eP9QUg3r17ZwGICsfGwAJpfi0pZt2ElqNjO9Se2/aSjq0so8rP1dXVwvxkEZyF++0kQIAAAQIECBAgQIAAAQIECBAgQIAAAQIECBAgQIAAAQIECBAgQIAAAQIECBAgQIAAAQIECBAgQKB3AWtA9E4qQgIECBAgQGA/BOqrM6zM8c+fP1eGaQT4/ft3fUL106dP6x8bgX0ksG2BFy9etCyO8Pj4mCVLtp2HXuK/ubn59u3bsqiyPERKuuyo/S0Ct7e3Cxe7+fDhA9IWN4cIECBAgAABAgQIECBAgAABAgQIECBAgAABAgQIECBAgAABAgQIECBAgAABAgQIECBAgAABAgQI9CtgDYh+PcVGgAABAgQIHKbA0dHRugVrrPiQj8+ePVs3EuEJ9CiQVR6yFsmyCNNEswrAsqMj2f/jx4/z8/NlmUnprq+vlx21v13g7du38wFevnz5/v37+f32ECBAgAABAgQIECBAgAABAgQIECBAgAABAgQIECBAgAABAgQIECBAgAABAgQIECBAgAABAgQIECCwJQFrQGwJVrQECBAgQIDA2AVaJsPPZ/358+fzO1v2ZC79ly9fqgA53TzqSsPGDgXu7u5aUj89PX14eGgJsNtDv3//Pj4+bslDe+laTnQo64P8/Plz3qHej80ftYcAAQIECBAgQIAAAQIECBAgQIAAAQIECBAgQIAAAQIECBAgQIAAAQIECBAgQIAAAQIECBAgQIAAgd4FrAHRO6kICRAgQIAAgf0QWGtZh5cvX65Vqrdv39bDf/78uf7RNoFdCbx69err168tqWeRhZubm5YAuzqUxSlyzf7582dZBnKVpXTLjtrfIvDjx4+rq6v5AO/evUM6z2IPAQIECBAgQIAAAQIECBAgQIAAAQIECBAgQIAAAQIECBAgQIAAAQIECBAgQIAAAQIECBAgQIAAga0KWANiq7wiJ0CAAAECBMYrkLnu5Zk7Pz8vD3x5efnz588q/MXFxcnJSfXRBoHdCpydnbUvSpLW/v79+91mspH69fV1LtiWBSA+fPiQ665xlo+FAo01a2ZnZeGbjx8/FsYgGAECBAgQIECAAAECBAgQIECAAAECBAgQIECAAAECBAgQIECAAAECBAgQIECAAAECBAgQIECAAAECfQlYA6IvSfEQIECAAAECeybw7Nmz169fl2Q6E+YTuCRkwmSy+pcvX6rAz58/z57qow0CYxDIcglfv35tycmnT5+ycMnv379bwgx2KLlduEhBlYFcoWNbtKLK2/g3bm5u7u7uGvl8+vRpewtphPeRAAECBAgQIECAAAECBAgQIECAAAECBAgQIECAAAECBAgQIECAAAECBAgQIECAAAECBAgQIECAAIG+BKwB0ZekeAgQIECAAIH9E7i4uFiZ6YTJFPSVwWYBbm9vG5PVzaMupBNsYIGzs7P7+/tM9V+WbtYFODo6+vjx47IAA+zP8gQvXryoL6rSSDT5//79e/kV2jjdxyzzsbAbTMcVeT4ECBAgQIAAAQIECBAgQIAAAQIECBAgQIAAAQIECBAgQIAAAQIECBAgQIAAAQIECBAgQIAAAQIECAwvYA2I4c2lSIAAAQIECIxFINPgnz9/viw3OZSJ0NfX18sCNPY/PDycnp7Wd+b0V69e1ffYJjAegTTOnz9/vn79uiVLV1dXz549K78KWqJa61CWU8kaBOfn58nhshNfvnyZoycnJ8sC2L9SIMJ//vxpBHv37h3VhomPBAgQIECAAAECBAgQIECAAAECBAgQIECAAAECBAgQIECAAAECBAgQIECAAAECBAgQIECAAAECBAYTsAbEYNQSIkCAAAECBMYo8Pnz5/lsZQr09+/ff/z4kUUi5o8u3PPx48fj4+P6oQ8fPpSfXj/RNoHBBLK+Q1ZbyGIlT58+XZZo1gh4+/ZtVmRII//9+/eyYH3tv7m5yeIUWU6lZfWHpJUrN6uuJP99pTvBeLK0x93dXaPgWVkjFd3Y6SMBAgQIECBAgAABAgQIECBAgAABAgQIECBAgAABAgQIECBAgAABAgQIECBAgAABAgQIECBAgAABAoMJPPn79+9giUmIAAECBAgQIDBCgcvLyy9fvtQz9ubNm0xEr+9p385aD9++fauHySoS5lHXQWyPXCCLO1xdXTUuhIV5fv369cXFRe/rm+SKy1IUjetoYQZyeSafVn9YiFO+M2vc/PPPP43wWQokS2+wbbD4SIAAAQIECBAgQIAAAQIECBAgQIAAAQIECBAgQIAAAQIECBAgQIAAAQIECBAgQIAAAQIECBAgQGBIAWtADKktLQIECBAgQGCkAvOLOGQudOaZr5zofn19nZnzf/78qRfsw4cP79+/r++xTWAvBMpXgkhxshjEy5cvj4+P8/+LFy/WLWDSur+/f3x8vPvfv5LTs/pDLq4OaZVEPrUwYcxyD41Sp0ZevXrV2OkjAQIECBAgQIAAAQIECBAgQIAAAQIECBAgQIAAAQIECBAgQIAAAQIECBAgQIAAAQIECBAgQIAAAQJDClgDYkhtaREgQIAAAQLjFTg5OclU9Eb+shLE+fn5bK77bOZ5Jq5n4nRmSifwt2/fGuHz8evXrytXjpg/yx4C4xFII89SC1kDpbG4SUsOc6VkMYjnz59n4+joqP7/r1+/Ek/9/9kVtFbkF//7Z/WHlipY69D8qjc5Xd+1lqHABAgQIECAAAECBAgQIECAAAECBAgQIECAAAECBAgQIECAAAECBAgQIECAAAECBAgQIECAAAECBLYkYA2ILcGKlgABAgQIENg/gY8fP15dXXXO98uXLzNt/tWrV51jcCKBUQnc3t5moZMsDVC+XkOP+c9CEll+JYuwWFSlR9VEtbCjy6of79+/7zchsREgQIAAAQIECBAgQIAAAQIECBAgQIAAAQIECBAgQIAAAQIECBAgQIAAAQIECBAgQIAAAQIECBAg0EHAGhAd0JxCgAABAgQIHKzAw8PDxcXF4+PjWiXMZPXMoL68vFzrLIEJ7ItArousBJH1IH7+/LntPD9//vzNmzdZ+sFyKtugzroep6enjZjT6V1fXzd2+kiAAAECBAgQIECAAAECBAgQIECAAAECBAgQIECAAAECBAgQIECAAAECBAgQIECAAAECBAgQIECAwE4ErAGxE3aJEiBAgAABAqMWyIz3q6uru7u7lbl8+fJlJqtnBvWzZ89WBhaAwL4L/PjxIyuk3N/fz/7/8+fP5iXKEirHx8e5lPL/69evXUqbky6LIdUX5EatxTwLQyw7xX4CBAgQIECAAAECBAgQIECAAAECBAgQIECAAAECBAgQIECAAAECBAgQIECAAAECBAgQIECAAAECBAYWsAbEwOCSI0CAAAECBPZG4Pfv31kGIv8y4z2zpn/+/JmsZ7760dHR8+fPM3H6zZs3L1682JvyyCiBLQhkwZRcILk68m92mfz69Svp1BcamF01jf9zEWU9glevXm0hU6JcIJAOLeb1ekkgC0AskLKLAAECBAgQIECAAAECBAgQIECAAAECBAgQIECAAAECBAgQIECAAAECBAgQIECAAAECBAgQIECAwE4FrAGxU36JEyBAgAABAgQIECBAYMsCWQAiK25knY56OhaAqGvYJkCAAAECBAgQIECAAAECBAgQIECAAAECBAgQIECAAAECBAgQIECAAAECBAgQIECAAAECBAgQIDASAWtAjKQiZIMAAQIECBAgQIAAAQJbEXj16tXj42M9agtA1DVsEyBAgAABAgQIECBAgAABAgQIECBAgAABAgQIECBAgAABAgQIECBAgAABAgQIECBAgAABAgQIEBiPwH/GkxU5IUCAAAECBAgQIECAAIF+BU5OThoLQLx58+b29rbfVMRGgAABAgQIECBAgAABAgQIECBAgAABAgQIECBAgAABAgQIECBAgAABAgQIECBAgAABAgQIECBAgEAvAtaA6IVRJAQIECBAgAABAgQIEBidwNnZ2d3dXT1bFxcXNzc39T22CRAgQIAAAQIECBAgQIAAAQIECBAgQIAAAQIECBAgQIAAAQIECBAgQIAAAQIECBAgQIAAAQIECBAYj4A1IMZTF3JCgAABAgQIECBAgACB3gQuLy+/fftWj+7z58/X19f1PbYJECBAgAABAgQIECBAgAABAgQIECBAgAABAgQIECBAgAABAgQIECBAgAABAgQIECBAgAABAgQIEBiVwJO/f/+OKkMyQ4AAAQIECBAgQIAAAQIbCtzc3Jyfn9cj+f79+8nJSX2PbQIECBAgQIAAAQIECBAgQIAAAQIECBAgQIAAAQIECBAgQIAAAQIECBAgQIAAAQIECBAgQIAAAQIExibwf8eWIfkhQIAAAQIECBAgQIAAgQ0F7u/vqxhevnx5d3f37Nmzao8NAgQIECBAgAABAgQIECBAgAABAgQIECBAgAABAgQIECBAgAABAgQIECBAgAABAgQIECBAgAABAgTGKfDk79+/48yZXBEgQIAAAQIECBAgQIBAN4EfP36cnp7m3Hfv3l1eXnaLxFkECBAgQIAAAQIECBAgQIAAAQIECBAgQIAAAQIECBAgQIAAAQIECBAgQIAAAQIECBAgQIAAAQIECAws8P8Adrmf/H1jJT4AAAAASUVORK5CYII="/>
  <p:tag name="POWERPOINTLATEX_PIXELSPEREMHEIGH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183,3333"/>
  <p:tag name="POWERPOINTLATEX_BASELINEOFFSE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46"/>
  <p:tag name="POWERPOINTLATEX_CACHECONTEN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iVBORw0KGgoAAAANSUhEUgAAB5UAAADECAIAAAAwKeHJAAAgAElEQVR4Aeyd/d3dRO72N/vZApaUsFDBkhI2qYBQAkkFJCVAKiApAaiApASggkAJQAd5vqDf6tGO7fG8+eX4XPcfyZyxRiNd0kgzso/Pgw8fPvxNf0JACAgBISAEhIAQEAJCQAgIASEgBISAEBACQkAICAEhIAROhsDfO+V5/fr1Tz/91MlEw28Lgd9///22BJa0QkAICAEhIASEgBAQAkJACAgBIbAbAi9evPj0008fPHjw0UcfPX78+O3bt7tNrYmEgBAQAkIgj8Athuh/5FXKX0XhV69eQfPbb7+RlvLEunq7CLDb+P7773/88cdff/31jz/+MEX++c9//uuvv88///zp06e3q93hknM/gBUEsMBL49mzZ4eLhADcl/r2229//vln7O5G//e///2f//zniy+++Pjjj88gpGQQAkJgfwTOGbL2x0EzCgEhIASEwJ4IePZht8yemQOIjp974l81F+cIjgycFDk18C9HCQ4UT5484SNPv1WxEnEPAr5qTnXM7NFIY5cQuKStUerNmzcUJawMRTChHPHy5UtujC3hoP4SBG43RD/oeX8ImwYrbH3zzTcnKbqVWEs0hQj88ssv3J8gXpiViRefffYZ/z58+NA2jhS1CSXGjUsKJYXAQkbIYNvt6MWBYHvsdpxtJXY32dh6kiQePXrE7Qrc4N27d6QQpP3qq6+4fRXFVlsICIELI3DmkHVm2Nl2Ez9nQ3252KRdIjB8yLM8v1Y+UJRCQAgIgVtHwKIoe2M7jER1fvjhB4XECMip2jzpQs76+uuvo1RYk4zGIUJ1gwjL8Lb2bMMhPS3Da9uaAEJ9CfCJG19++SX/kgi4B8a/qkV0+uQNh2jq121/bBocNYpcbUw06rQIECPcvuw/3r9/Pysq/QQRp6TNFnOWUp0Rgbh8HD1rHAgg1iQxmBhLRkc81js02DpqdFSbpzmosCMP/9LeR4xDJt1HtfuZhduueDJ+vuQ2LFKuQgPl/cCypOk5Q9aStOfpJ2ASmqg+259F1+m//72e/j9LyZb9PArWSqLgWYuY6IXAnSNAFJ1GQushMeXBOTbgHDt7Hpmtr5KnyGezs3AJ881e2qjzDvd72rNt5EsnZHthW3MKs1Afaw5WhZhNAXe40psd8lQhulaL9vwRq5b40IFFt1qdRZ9HgDjInsPiAtXMpeJOZBLrnozlke14Ve0lBFg1wOvR2TA/ainF/Jcv2GFu8xCGLKm2Tz+SGGj2L1LtgN4hk+6D5/3MYscnd55plIvLATLo7wecjKanClkZOU97CQA9vZr7rboWQ0ipSZooTM1nw0HB82wWkTxC4FYQIBISQOKzNYTQ/C702IBz7OyHm5Wcxb3bWTFsfwU+s1eHd97zfk97tuHudFqG17O1VxopWDvsnNf87EYj1rXveaU7PuWN84Tocpmdsr1+XXsG8ynVODMCnJM9LrDzIBqWSxtviK2eycvZ3gOlY06jCvNR4MR9dr547ekEUYl9owRo45OcZBApL3zbLMmoQyZNZNDHTgSS/DX15BjN8CvoO2e82HAw8b9DQtbt4pn4Xrki4IyjOuw08rWbcs67USp47ga1JhICV0WAs4mHwXwMPDbgHDv74dZnE8XfrBhWgZo+NzBL3N+Z5Nz73O/5kqGhPVu/U52ZwzVsbXe5TJd4ryv2czUuZ630Krc8T4iuEtuI/x69vLzND/olryGLdc9yPqI8FQK8Y4iXMptIbBB5oVLVi5jxChaDDeddRXo/crlx/a0d5UPGUvKDKsYQu2feSYdL2PuvjZjXYY8Vo5ZbEoWqhuPt/B561RAj7pm0YToN2QKBxIjJxy1mvBjPw0PWjeLJqz+jsyX16LxSpOPvvvsuPmBC3Cbt5ked6mrU/VSCNaeDU2khYYTAPSBQnn2ODTg9s18gInEeTJ6UdOe0/t1+ey0xRPLRpbp2o3zVbIfDBbx6O3AGcj6DrfvVsXdew4dIwmuanSE/eBAVjA/VJUs7+egcbr0xah1tEaKHyFbCpLF+HWtY5gc///wzP/d36z5xz/Lzq30eLLiF1XZDglF++4vfAFQJu9CjHLRC+rFkVED858XcB2an4Kb9bP9RnTFvmQx+B2VVJFd5lTIh6Jk0YaWPRyGQGDH5iFRJYdFv7B0l8NnmPTZknQ2NcnmSe37l8cqnIKvGx/rwTGrifvXkjelCa0BgCx2b08EWwoinEBACGQT4DfnM1Xjp2IDTM/sFIhKbKOpHHC2jRazN8TBmsSnB2J7EEMlH5rqH/d4Z9mwX8OqxnrkRtzPYulM1trXUFY3JdJfIDTCe5GAh8yx2/P3eZGknH+F2jZU+ah1tEaKHyFbEpOGZbYbgBCyPeAOEHr0yog3MM4xKbpJThm6WKmGV/3Jf8ywXGxi/Drn/F7tiiM8Dm9SvGZin3+EqLwyxDEdEqvJbS2NtEjZP2jadRm2BAN5rWWzpnTNkNAj4O4Ofb4FAD89jQ1aP5MeOjcGWwBW/FFklWNx9Ecqqxh5LfM7g2ZMOjsVTswuBe0MgRtHVI8axAad59mtEJHsQCntxMOT4QL6jh+TF/mFnp0UG9nJMfbf7vTPs2a7h1Tu7bsN0Z7B1g9hxiIUOO92vBvk48B5W+sB1NDxED5GthEnL+69d2+T2KYkh+pDaN4RAPAz3byzM87yquH9B9oaQN1GPTTZ+b5Pt3Sp0JBLzFqx8Hss2SGKYr+qbIWiYNMNNl4TADSFwbMi6IaASUWOqLYm3yXD/GDf3pNqbi0VnE7g/Hbhp1BACQmBTBKrq1ybJsQGnYfbLRCRq1nG3QNbTs26bro4l5tEKDQ65xLaq/zJeXaX1/sRnsHWn1n7nj/0td786uV1s+Nh1NDZED5GthEnL+0O8fh33EHgYz3vrFSJWtL2tf3nfcXxWP/8GiRLVIge+Ppb4SQkH0eyJgFu/5FuZfFWHZU4y4E2sVa9H31SjBkn8q0nNgjVM2jyXBgoBIXDrCPCNSA+26PLo0aNmjZ4+fRrHUhGIH8/fPlvw7E8H58dcEgqBu0Xg2IDTMPtlIhIvruWHczgyUCWhbEoS1Isl73YZXsar79aCuyket8rc9Npt3puYaOw6Ghuih8hWwqSlfv3999/jTPzwAjrHmzxYffpe7JtwhXsWks1EtBpPhyUH4wZw8I3oGDgM25cGPhoiBDZCgOL7RpzFVggIASEwi0D/y68jW//eDJ0xiUcatUsQUDooQUk0QkAI7IPAJSMSFYOGOv4+gGuWHRC4pFfvgJumEAIRge3WUX+IHiJbIZPq+rX9FIM/UZv8qhWVyoiy2udHID4rjbTx1R89wruHGJObezqsR3eNPT8CKvec30aSUAhcDIGx9et4k5jvOenbb83eonTQDJ0GCgEhMBwBRaThkIrh4QjIqw83gQS4AAJnXkdDZCtkUl2/tgq1l62TMiUP/OtJ2xtaHsnD10geH+nqUSThg9vodN2Dp8YORIAYlRSSBjIXKyEgBITALAIx7NiX2GbJCjuT1z1F5oUcRAYCSgdyAyEgBM6DgCLSeWwhSUYhIK8ehaT43DMCZ15HQ2QrZ1JXv6bcyRmJV0zwgghzIL4NFB8CojP5WaF79rPz6z41Fm83HiI2X0NI3lhUeEdlyOxiIgSWECCI+e23JRr1CwEhIATGIkDkiW/063n5tQmWZNjIfKzkF+amdHBh40o1IXBzCCgi3ZzJJPAqAvLqVYhEIARWETjzOhoiWxWTuvq1/3JjRDl5BFtlygjOydvJ+16SWxGdwiePYOvpsE48NbwfAYIjZSMVevqRFIdbQYBXfnG/+cFff/y2AUvgViS/mJxJBkzyY4OyvDMkjko+xktqzyKgdDALy/k7FdPObyOTMJNuMpduRbvhcioiDYdUDA9HQF59uAkkwAUQOPM6GiJbLZN/VBnVatPJK5J5mPH58+fOh0MUj3/7A9rev9r4+uuv+W1ihvMvBSZr8C8/WxzHQkYZ3X+bkofBqboiw+qvDvbwp0a/9GAyO2mqwD/++COiIiePRFEgA6Jnz55Fsc/ZTk7U/U+ERTXhFuvjmAzvTH6+4x6MwotTwAGnNa8GInPajFNFGPNtmLMqsWNkDn88kEWRoJ1nVXKV6XxhMiNLFQvODuyxbMlydkk8VliDN61Pgw/EXMUK07trS7+EjnX4DkGiWtWkydj48e3bt0jCirCIx6Uql9ga2ygqwRzXjQ5GiENabAREOBgEVOJQJ4nAPUJmlsbweItNbQV5TrEYjlKmYERjqd2jbIm3T+clliJ2ElVs4Xvqwc1gzlgUYV28evWKJcD6pX/KMPaAyQlD1v4gR0z620m27a9fEz2iVMnHeOkM7drguZ25kWRIOphF1eOJ5SNoWJW2MFmMwzNyXgbFNMNniFGaU+GsjXo6h6jTI8B0LOCQj2w/Y//i/0YWT3As6pizILClQYaabrems1T1gJJtVm0lIpU1ZreIGc6mGkc8G277H8TO7FLgVjU7xDDv36BmtCi/NNDP3VF7AlG55KuU/fLAATO5L7mrk819W8XeDB+DDJvaZrLW5VYVmRKYYHFx4aLURvJeOuUz2+O42RKABub85Y+ZjDrWq/kVODeQNexfzJGcVkxrp4fMNDV6MJw9J263RZm1gnee09YnXBc9B20DOfEEvKJnpbeF1u3WEZw7D79DZGtnwt6i8A9Dsn4IiFP65CTGap/S5Hvev3/vizNp+EBCs20diD4//PX3zTffEEONngZMnDhpbMEfEZCHvy+//BLZ+Ig8/ggz/ex4EjFO9RGBE6hRZKCEoJHwpyfyv7xRcABfGjgGfut+QuIHHDrNad1t6GShRZSW2gx05jRsUcAfIzrsCeDOCmKn6WzMSruFZV14a/jCT+THqxNKPrIYE7LVjyA55VM16XQ4PVjEhIlxw6zm/UtWM4Y7YOsTmVvyLyLhzEzNXwx07mx4VNQXsiWEnQytURlIzXWNrSNMAyZOTAMC6PkbFW9xXVuGzEXOQh6TgTazmPzMNevhUbAtlI38p21fv46GuZDJTCcfMRkfkd+Go4VbJKPRaUPW/iBPYe/scd82Q3RyYziO6jalgTP389yOQ6K+S86im066qbl9dbsMqw0W1FTIpAeZmzNywqr5o2JaAt0Qo8CkORUm8nR+7FGHBcgfitgfvpr8TQ9uuH0cZfQ23Fi5OpZuZteR0XjOIkzRhjP/wtCH0J9JTD6RNWLomw0gkCGhM4+NJfpkCj5C6UwIGkhIPmVqxLYYwr9oMR1YO/tGEWlWsEznQD8fFYgy0lZdGiXPkp/jEiYPPoM1cRtzcrdsuddV6QXxafdsrntcffl2SZ4txAdnXpoLI84yWaL3XXQcleHvZKjjzoAD8MfUHlJowMSJSxqntfWQdcEiXTLBbH8GMeQx9+NfzIchAJ9/aXv/khsY2yEauYQ9odUEnkVgqXN1HY2Kh0Nka2byN8d3tUE4BqzZbA1YEUekWeU2JYAzf2wOEmWM0pxp1uHYTtnsDMQqU87WM5a/qQzP6XTschyN2vA05bZdz3R9zsLbLEDiFWAyTQMXNgrKulsSOqcwekQjJ7kPMyTjw87EbYfPT5nDwQ8GeKOP8gbDGeh/7q40vHPaiGTeXpJ2rGVdcm8QKADNtwIuzxQNhtAZ/5yYBl4aL3l7Vq+qSV1Ua8DQrTwbNyCj32SDclYAY7U1tswCDiYJ+Nik03/dCaGcajRWyOHxltVnHj6rIOD7CirZZY5Vdgp17HHBcJLYTxux44qIqnHJDMq/S6515pCFdnuCnADb/zHijwn8uNvD2T3BLEt06uG29dja4LmduT3IW8PXBQ2WTHLVPi4tGQfNgyFRhSHebw2Gu7FmM3JC3/ZRMS3BbYhRsKZ5SAynSxNBid8mV0d97FQn+vlse5pQfMZZelzdVcPDwQd6LxD4EGjM+bk0XUfsfmPOmq4dnyI2CCbOf2lIbcCJ/F1mZkFN9Equ8hHJ7aw3G8yrZkeF+Oeq0WiOSFOB8z0IYPP2+/nYQJQXu+TqQHlghTOwxuMxH9zMB3AJ2vi5SRW9NC6WEpkLac68Z4su7d7lPpZctY/T+FCIw5QMVoCDCbAU4Nu89u/scoaD00di2m7QZJbttijJRPbxzLYesi4wGTnI/6LVyBHe741ZlIyJWXApF9NvBLBacrkhGpmE7vxtoTVZKdE527LDwHg4RLZmJhX1aywNcGg+6zQRU9oINEtW0ok/RW4MwUi4MrlhdjgiOT3RapYmdvbzR7uMjpH/7M4mCnNg26Oho5dZXQ1yGkrOnEbGOhE0KJmu1uinMort11EkEx8NUtsGxUgNFHm0Pfgyamk9wsEWLDIwRZ5hPD/kKbmauM2qtP2WzYtkW0bUtL+SyPNf2j//zzNfulo7qSUMm3cpjtlczjlvXCPeCFvYmkOuBgQ2gqbU0kYBOfuF3GJp4/OrCPsqRsfMQotO0q9s5DZt+6kJ+ZlrShCzYWIUVi6jkk7n4MqeP2RtDbJjMrDBUrKVsrpeyieNDGlj3/KxB1J6iDP5VyP21uaOMLbBMjwjt4mhmBZxG2IUfG9gKozi1baHqMOkaEQswlWi29Omk0tTqSz5RmK28XRmEmLMQQy0jWhmmTNvlGepuhRlQwYXKcPZhjQEHN88I1hGU/hbRs4cbWpnh6erRiNqvV17rJ9vFIia1d9Inrg07KTPRDEL8zGacnZ9NSvFwBvasyFthKJH64axIB9nL4kwFvZtVLTp7OwJf2gIp3Bg7c/SxwiZCR1x7A3ZetS6AHa3GnhGNJbaAOuGWwLfxnpYhj4f4aHv0WhsaEUYx4TGEg75/o3i4RDZqpiU6m/rjaS+hIufqw3c1ZLZEh/r97UKN/PI/B7FXbbQoj38zR3zETDhn1f2qKtxC2hWy4NcK6f5jHG2f4ElwyQBDZvm5YlGP5VRXBEkRLCMynbJ98qGUn4IcdwhzePjARr6fPSP26xVaSFIkF8d4oAgydbLOY+JieoA0lgVfokgKpWf1JzTJs0bwubyonCJ/0QxRmFr+wZmX9I99pvzLFVFjbJHyC2WtiPM0stYhKndVTK5L6JBu0fZhFXyMa79TAJKBEiYzH70ISUuB4fDQ5YLjIFGuf0sMqM6k2yb31uXTDpNrxlPLmG4J000Xz54mlSRfri5fY3TaAAhrsq8LuUZuUEMxbQI2iijDE+FUcjy9ih1fEZSW4zh+ezm+0OOdQx0JplG3CKyrPLrAj5JNFsNjzGcrjKHfwwgq/QRGQRbUhMho5oZyqrZma4zIi0JnOkf6OebBqKMCkuXNpXHLYWJ2QOzUqIYsSpSuJ2Ow/Ntd6pb2bM5VjTyqm1xNS7qzObZp44RhtXh/UsNNwfaDd+iOPObs3XPurCgZG5Tsrm1o2I5vUeGElSNLf/WajQwtJrvuSQ0lrwx0+9asyIyqLYdfjtlq1WwVH+7+Z9Z9nGDZTpkEFy9FOM+bf7yQyBw4FZ3J7CK9H9yr+GP1fnLy+PPSiBVBrQ8k62vekysgq5cqmRLyix53LCCS/KXTSqM/pdNTmGU2pgLnvFYCwKZE0KEFPOt2sJNnN88+fmE2Vd5QgDabqmMtM6qx7IlyzluNUroXfhCfV2R2Cif1OEqMZlN4UNoxEmn7S2wNX8olNZiHf9OZfOeHiFBYBWE2njr68I8IXNajpKXuBYqxyG0+XMcZhsQuEPmp4jrNLPuIhqrsyPSLYasCBpt/max9U4ICkH2IWMb0XY9Ycelmu64MgUUH3WSRnnwNIGj+f409lBzu2M02GWjjNxgJsU0B22gUYanQheyvDFQnTgpGYRtoTt/5ihrZPkUHznTjuGO/JJcnf0Y09ZqQaE2gJTTR8q8ysmKywAYeeZTvCHjRmmISLPYrnYO9PMElrGbq1VFpgSbyuN+ziw4beIDrFwj4FKJ3afCL/Xc4p5tf6+O6LFncAFKajIxHJVEsMj/zw3KuC3KLdp6yLqoVZxzopmYxRhNn2n7kNUzZrNGNrBQJPO6fN5xN6aRUW3p0qbxsFM2k7mcyd8jaabNj1Ryld9PX6KZ/pwrv+W6RLza//DhQ6fhV01jKPH+2HDfopNfCI2XZts9/Pkl5VV5bMNnU5fIMyvk/p38WvfASafcpj1xugsYhd9RffXqlSmFT04XRdTX259++qm3842XL186QdwTe2fS8FAF8v7r2AnNDh97LHtDy2cWSX6i2n97PebjWWLvdEMz9vXr194/bWyBrWGe3FaZTm097mNLBPT3CLlFvE2cKqNpTHmWBDNq2qUeZRPB4lz8dHW8+tFHH8WrsR0tQvaMl6btGw1ZG4E8xWdIz++//x5tFw3UzD9xWrYcH3/8cRs3fODZs2d41IMHD/iXtEVPG6uNRp3W3B6oUfzYjBwdDGES94h2uXxMG2gUQzUDZgR2yLqODK09UJ3InJX+7t0778ErZlc92w92j2xdXrx44cRVjZJ1AUP4+7mJGVcPWVUyFBKTZGOWz0uerDjuBxTOckKygX6ewJJZOw2BqAG6feSxpZSc+MjIrCkcgw3A48ePG4SfHQJPHTNnkTmwc6Mtyq3berd1sfVB212rVqOBodVl6GnsEw97JCwfW1S/ZgmhM5uzzJmZKbnjFCeePh8Ur5a3qQOuHsxi7MgXSafz1vKHw2oq6pFnKuFGPbHob1OM3YFNuU1nXFLtRo3y/Plz1yhZDt7f3GAZxmpUslWaZRsPVHHsLPE+nbWWrV3O+2hRPks8hq3GDWcbjRuPr04w2xiLLcjnS+cmgy1qP3nOChY7a4Vk7CputfHWZHapko/eTyNeShJ/JFtq1yqb8fZ4DsyjHWVGMOLGknj0XyBkDQQ5A1TPpVgngk8My81sE575UktmFp4z+OSTT6jaEGd4XowGmYKevNtkGG596TzmPlVGTlZ98jEaJV66XkzbwigbpcJolKX2Fur4XDw54d8mpvPJkyd+yRrUc0kQxCuqA8mlLT7GIEaFjqrfFrNkeMa9FsJUHXiHRPWMbDtcGuLnMbwgc/IxahEvNQSiyCrTjrNsKk8sx0d58l4UKQvbF9izFWo6kCyeEQaynWWFy42qWV3A1vusiz0P2g0aDQmts85W27lbPKwVrIG+qH5td6RX63Fx84Eoo+pltduCadk0j0st/1r6Wnny0g68Oi2CZKonDfNOuU1nXGJbC3It/RZG4aQRawq1Ii1B4f1+y50e/9qLX51txCe7o2yzxPt01sKyhaX20ZRZ7Nklm65WcTdxYeZjltoplrD1dcrmafXgyu6ch7PKpy6nbMNtSSnjZv9yaHcdyWuZ+nhM9g1HrFplM8LHcFq1F8+IfY2QNRDk6CQD20nsrRV4KgmVHf9Wh11d2lJPx8Ye6lM2kM0bzz/iV76LG7V/i9MNadeil1lTnfKcKiMrppk1xxrF08QWqbDE/caqM52RL174kidTxBvnBBnWGhlw1KNI09mTniSI7TaviVGbDdkasfMBH7ZqvB1itWKVKHuqjwP9fLdAVAjgbvL4jr1QsDayWi+tnWXrgFMrzy3Sj9qiXMPWO6yLnQ/aVRoNDK1D1sJu8XCItHkmRfVrO8kke4spX6oAbiq72vMKEecfKwjeObBRyz/RcaAkO7OaFkHGnvSm3MqhLqc00M5glOTA/+jRo7EGjUWQcnycMlPGGitnnpvLkye7xtXoErWKR/rIJ4NMHJIhW73kB1ooeSKJtwpwyuX9M0vPQ3GQKz+81Qq5xdJGWnThiWYeOB2SpJYgrVV2iQ/9EYdpaM0MnMZ5J0786kZD1kCQHZmxjRi64RxvK7ZNlFR28I02nv7Qii155PTbJKdF9TyCRbOWS+WUYzOyYpotpbFG2TQVlqz9serMzsjh3w/kZAT/0hVVGKIBldnhD5DOikFnEsSS9LQ0alR/Mp1jkuHPzocaE3cBM7fAM8PPc2mgn+8WiArR200eD+yFgrWRJV56o3u2Nt1vZdQoT7iGrUehkbF+BKp2ukgf+WSmi0MyZHZpYGhdnauEYLd4WCJMJ816/ZrczD6brUzJJiapccdXiTULGs/tzUwyA2v5V/luZt7DL033Z352HSLblFs5dLdolHjSAMCS9VKOM+W2eNzN1KQSnrVIJsOHfzybPMMVjAyjS9QqHk0c+UT+Sbt2imS4f6RmnbAikvPlYkQi+VHLpua7VMt2JkuNhPMSmfeXBw0fUtjgtIw6hcSQTQPa6thaZTMMIw55SZLqdlIUiFMkfnWjIWsgyBGcUe0kdNc+mzMrRrKzilvkWfrZTgTz/bo5CbLxdQQ8jbp2fBJzdvhRnScxd2LWGK7zyGwq/53HtOFG2TQV5v2Eq8PVWZqR+2HuljxpzqGPLM83PPZ/rDieSpL0tCT8qP5kuqq9wSgZjuIz3M93CERVWO0gT9yhVclWRZx46Y3u2apUvjlij6Wdkl/D1jusiwhULfhx5xb5ZGxXpdHw0JoRrPzSDvGwXJhmyvX6tT3pg115Cm/1LzlWMYodWLNwGrgpAtNHBuIrVvunnsaCIUf3fsE24hDry7UxdFWkyBxiFtrqYjSC5GvmqxOJYBQCHAJ7WCUuxGM+PdyqxrInZvEmAhgH/BDf4z6l1bI3fXi5SuZOYvIUuvAKBaIiB1f+AIEVFDc3nVN0Dk++3pTxhxgr8iE3Us6au0fmyBw+dxuykjyYt0gJ4Jg+RnUMxxa5ZGBC4w9xe80In2cVwL/5t9qSKS788fzufYcxbbhRjk2Fw9VZWo/kO48G0PBQJ+Gam1jTM8ISh1H9SWlgz/NjRHt4NhyFz0Z8NvXzswWijeTZZ6+4qZdG5nja3e7ZNlpltWyjOYZHpMh8U1tvvS72P2hXabRpaK31qFn6jeLh7FxjO/+xyo4QBo2fcFbp48kKYnZF3MlfHSWCQxDgLB1P14ntOkVKquFsTNkld/I88/CYD6oCXIlSkTn0PHBX+8xdcjAomVQ0PQgkj8HWukRCn7Vq7/AAACAASURBVH/ktkfO2bHcnmX98ihWjA8JJT5JIZsYQpAnSSdXb+UjBTtynKvJNhGNOMCzXmzLOP1Vq6NUo0zplUoEXgqnrgty+gsiZmWOUSXxt1n6qs7InIF3G7KSPNhfv7YtmdsCl2hbfe4nw7+D7LJduHFm977bmLaFUQ5MhVuos7QkKVXzNmd/+y3p75CbWEkaAgHwX5J5bH9EOxFj7ETn5LaFn58tEG0qT1sWrnWGTb00Mkewu92z1RplI/pojuERKTLf1NZbr4v9D9q1Gm0RWoe43KbxcIiEeSYr9WvubFA34Sul6Jln5FfZ9PgeiE6+oKr6tYNztkZSv0Y8LD5kv8gzXEnFbfX3P88GzpnlobI2xExn1vHWZUv8v1Mddhs7W5zyKO+8JiBYeTfZ7rg6VMGof2UeB3bKszVQjQ2637QjQFEKTEDe8/mvVXzIrdwqMIFJsrOJFYG9vol2iTqrU2xHcLchy8vEhm2nRbBv3F+BanOZyT2/v6S+ndvcCueTuLdiWnSYUUY5SSocpU6EKLZ5mzMxweIV6Z6PzbElslX7VhAY6OdnC0Rnk+cmXGLrgHMTINyJkLdr65s4aA8MrUMc8hrxcOX9IXYS5hhcDllCzGboVCWAckXugXJaU04O280g+NnYOSTvRvf+yzRIAK5LckvQ+5sbenq6GbqjBkZ/QIZal0joj3IAym38oBPlaeSheMojWtPv4nDWPe3bcpesz8mcsruFKbDlIVnu0XbWFpfmGtjv8RnMZ4sL1CJtP0fDf4lrSYDooom/LQ0p7z/KY8sl3IGSzU9Mhf2V4uSBer9XUasLgvkdqemKruV2h/QndG/FtE2Nsn8q3FSd2TXrMYGr3M3lBvYs2XadSRraE4FNs+F2iA3n3O/nZwtEZ5Onx2Sbeumey60HhDsZK1uXGDqiBH2SQVY5JPSbLoH+0LqqTgnBZeLhSv2aggXOUfUSNO4zJB4AkxJMRbM/Ahgrud/QfB5OhE/4cG4/f20oUaH2Y/yCz9hbgkiSxOjh/GuVvTY95VrclVuUPWomYbCWVWLixAFqufXT850pitQ8kwUsHz58+Oabb6KCfM+mE65+Ccs5kL/9IVa0oHh9K9HJXkZh9x1RgdRMiQF35Y9qNTayaim3GUpKDwpZ5T7TRjn25SFY2f0WecjdzfeNXDACC9uANu3uZBSwT9NBEpCTcL0/MoppYL6PUXZLhfuo475KMKF+He+Q8dDJzo8fJeuo9pvarktDY9Ns2CBPZshsRMrQt11q8/OzBaKzydNmCx+1qZfuHHBcKWvs49XJpGf+eGFbD4Q9nkMb2CYZJ1kCDQxLhrSF1hLO0OTX0bHxMC9brYK5+jUHYEzb8NjsRiXRQt1EVoUAlY5Iz/61vw6Fj/pzgsY87onjdFdqb/oUGyWGGFjjYzJXwvA8ulAHTG7M1sqWVIWSNLnKLZk94bY6vIeA5Lpa/eTlFSzzGD2SW1Y9Amw6luesYxHwhx9+2POQ3KkabyQHc1Sg/kgVmzDL67k/+euPSzAn+b5//57bDCUTKWSVoNRDk+TBzuev42YM260+X59IThHWf/XX3+pOXPJOGrdyIydRbeuP03RwqoysmGYOMNwox6bC4epklgkpg5vQbNQ533Jz2igJDp0hKzPj7CW/r8bVTdPTdPadp5sKUNUzjUhVwxPiUX5+tkB0NnkS2Bs+buqlewacWd3HevXsFDfUeW1bjzIEThtZne2gPSq0Rh1X20vr6AzxcEm2VaUigTHJ1a+tHpEUoyOLpXbyVgpmotKxRKz+YxFg8Scm7q81J5Wse3j4GiPG4gIfhz+3Eg8ScZd/rP9o9gwC0WS1txwifRJRMzP2X8Jv2QEkS3iJLYdel+1WfNJ/AhGlqAUnu58lTaf9lPj7b/VN2WZ6mA6vMKeizshehAfhuc8B8vzRwHbUNMs1UsjKoD3kUlK/7qkOs9bYSplU3MtMOJdIi+eT3O3PH1rBnf7b93//l7ASDQjE8M4CPBATxTQHf6BRzpAKB6rjEE0b5DJciIMAxWuucnPaDwXEnNkfWpgy6e/hnBirD0l66uef55BMt3oLP8/thq4O9POzBaKzydPvFYmXYrt+npHDPgEnznjOdjx/HSWhbF2IfHTaWsNFej/MFs67SjYwtK7OVUJwsXiYq19zN55jUsOJi/NzcuMIViXgiuYQBDi2+mkWATBWz/0GVmwsfuFCd/ICmeSr3A31hbz1/UQBGbv8qo0Lla+GhZyX58JX4yGqR81ostoCh9eqECDZx/SIVDi23HuJHsYz7gMKZ9mfjENplDMaaFaY5Cn4SMPzzq577N+ubUaJXypkLm7vs7T5o1E7tUJWLWK19HEVx012LR/uVfjW04rXbeamPmV/LgBL4L99f/5f9bI4Z3LtxlI6iNHjwIysmBbdb7hRjk2Fw9WJWFmbnSQbDI5s8fsctP1QwH6e+DMdOLwnOScOrybkBU7ic7ndYcuJqfA7T3kZCq8uRaTC4bNk5fr6tidupeB5tkB0NnlmYa/tvPCebQuvdnjZNXm7pJH4dsmQ4TQXtvVYrGKWPOFBuz+0VsG1tI7OEA+XZGtTcLF+bfuV6BZVEyQFl1jQrOJzV8RVFcmByHASTkrMifmq5sJnoo/CueGkXTXjeYjj6xTKY1ah/FQW4m2hqjXFjvMM+bhQ063J4lZmdtFZ1dLPb83ysP9wJiyK8sd1yTQ+KRySfYxf2q6BtFGGzET+tG9SV80MOfBSrCcihgu/JNKpVo0JM1Ykhawl0/f3JysoqY+U82cz5hmZ2MUGndsV5cNnKd2LYk6Zpbx8Z3M6OElGVkyLLjrcKMemwuHqRKysTVwid0/3q7xZy4mJP+W7Fx9ljXgcSC4lH+OeluL1anZOhnd+5JwSs2FSTM8z541kXtXNU5ZcbY5IJcyXaPr9/GyB6GzyLCFf2x+9dLpsa7kl9NsFnEO8OtGu/GNtGbSccxXljdq6Ssd+4pMftPtDa4SoeR3tEA+bZWtTcLF+bTsJPzVF7iXtpPDNYannkd6SGW+ahuXHqyfZRJI8ZgtqW2vHedjfecdcOHrb0wSctOO2jy0dGm0t/Hn484icL2BWUKEpkzJHRp24vy/fLiMGRkmWZGaWy1/ymjKaeh0nam2dQ45P0UzRfHG6aTtSxoU5pdyuJy7kklluohCWeZ56Vsfhx4PZWQo7LbZE3ygcmCFTyMqA03kpcZ62+jXPRPs2jMBFaOqPS7EU1c+tE6XDh/ekg7gYY6jPKzU2IyumJWgPN8qxqXC4OhEu3g3Cbn/2KRMiQ3yuhShUuKGN/GnPbrESGj5ydoiUUesp8UY9/h0X+CNM4c4cWJC2LbzPKtITkWYZFnZ2+vnZAtHZ5Cm0wirZje7ZjvJqwzPOvnpHjYW/SrNqpiEEN2rrIbpXMYm7r/LcESk3PWh3htYIRfTkmDGdxjqnG/sd4mGzbC48jXIm8/Vrjjd29PJiXORe0uZWdlLOiI5SwuF+aNhBunMDux9Wd0YAMeICJm7aM/jlYuA2UXjuHHL2Lh9+AcrkSfYYUjPa2Q+vZQj8ErcZ/H4s+bUQXjNK3Jo7w/tsxJPG7G12TnTNoS+BlFtTfueAGBgrRwmlf2Tz5AGBsUfdAULakpuOThPXvutytkZMjcjmwi/J6YaYErAb2PmR80ePHiEGOaLt5uJUBXoUsmZhGdKZ1K9rH5rGORnivzXKA4kEK+zVL5sHvWQ59HO+RQ496eAMGTkxomLacKMcmwqHq+OLlA0kqhFYmMI7YyPuXjgVt6X4wp2nb5MQYLaeHgXbqE10jU+dF+7MTcHC3X6J5D0RqYT/Ek2nn58tEJ1NniXYa/tvdM92lFcbvLZ5tvZqIY9NV6xfHVjLvlFb17p0P31MVcSxsx20O0NrxKd5He0QD5tla1SQH4BK/ljbrifFsuRq+ce4HUE46kHlYyMKbAtWB8a5aK/Sb80/FoKZKy/PtFKWp9/0anzgAqvxsXC6uO1jIAgUDnSyUxnFpWpoxI0ssOQ5TN/xVzVkldiEydsxxg6Wf15grnp8YOD79+9X6be2bMQwr6mJ6uUb5GfsVH6W5Groq5rUEQC6PMIx/K6GDiR3zugyJFQigPsDe7gpOEmP3VBBr6Q/fhwuZGROuzzeRu1QM29lrqKXKWiYRNstAb6pstE0CMYfRrc/QOAP/+ePsFCyMB1GODjn1ZASPd9GVQ1ZJTZh0MLFmzY2BXk6XUNP4mklS8lnwXZxS4MTroLmY0saznw2+pVw6KSJLpQ3tE20qbn700FUZ9VSJe5dBW/iacSEzHCu3klM6zdKBLZk/YIt8TCfCjOmyV/qVyfh70GArJFcSj7GE0reu3wgIHhCYTjC+6XZRu0Cj2iUBJAq+pgNVyVnvaNpHpaq2cGnPyLNgrzUOcrPI59VTNoC0ZIKs/07yONOTmNWhu06o5euJp3ogSZz1ZBV4pKktrNXT5H3oJQP5sQTQhb/unHz9DZRbQTz8MsstKfSxp6bs7VDRyMqUtWOEK0mKePsVsDWLP/MdFx1f2BUhtIutWkUQ1CJF5VsIZrXURQGdfI5qy0+N8sW8S9n8j++hXp4SdysmJL0R+4lbeJdwgdWxNASVhzeoq+sWh2e7ogMXHXcTv7otaoFMkcV8qWEKVAlCG9Hg/dEPPNebmLE8Io6q9luKvzZjDKVsKqHdeQOsIQGXmTRFgInNgdeGuIyWJizUZnIbgkA6/jAaSOZPU/M8BhcEGDVPTotu7qcgTGuoNXzhiEQ93PJ8jRnTjoT3Bom9WSMRmCYMLSP9Lsuq3sahmyBLapFb8zj6Zu8JY36hQQQRJqFyzur4m1cm2i6JLm5AVf5c0B8rZniUyfZwiKuJg2TyuVZbRBhEDVyWGpHWJbiD4Y4Q8jaGuQliMr7kTDxyZLljKdhX0PYLbsaYMulckqfgum8c7dGbfDcwdyd6QDoBmbkBkPExYvn4EizTO4tpnUaZXgqnDVKeWenOjYRqynywVuIBhkZYvqzoEQoW83I8QRhuTITAOPq8wybESkJIHn54ZPQ57c0Nm9cUBl6Uy1D0DY7oyImmMyksn9tFSedkaC2PdDPI27DA1GtXtBvKo9Z3xYF/7KsGiTsGRK1O/mezdTc06unwEZ7LaVIOw7zrzWicVlxS3GPS05JY3jNCl1uyNYR5+Z1kQRtIC2MeCQas8XAg3azRgNDa/Tn5nUUvQiUllZB20Zx4BovVPDP+jUQ4xxxw2Hmj/9yFRNGBKdtFvwqH3jCCjL2HPHshAz0ZIZziT+08nnz9D6L0W/Nn1mQzYSMuHnb5ZkuQvMVp4w6urL7N6JUlJDwezBMxKCHflRz4atS+JmNkmja8JHl4MgQUqPdURx4QZU/iyAOYNLIbPpZjww3eibio08BTwxhVzHQVHhks+XjHOK8dJon+1gYZpab0/uK3sGyGXnQxeRHzanu1oOE0JjWyG+UZhc6l9y4c1LwdMBZ5kzKjMjDv7TpcXkywRbiEjFiGMnTe2hyZEwMRiEVApt3JUjiEiawoxcJthaSuZi9Ld4yFkOYjvYv5jZDmApoje5csrVpczk9xGZHX5s7KGuC2b/uJy7SagMbuS6RVdJG8dOGrJ1BTpBZ/ciCxRtBzxf41Ci2lKCZ/k1H0UM4jW65KkM5gU+HxctHdVLmo1ASsXc2N9M1pIMEkJ6MnLBq+KiYNgtaj1HwClvFPalwVqrmzmZ1iP+EnWlQsh4CwqxIviimAxkCQwhmB8a52Jcyu9Ejf6Tno1PCKp+kSgKIJ2VmKaHPBMCYDRGeaOwbbByD5WbgxBmjap2zD4lIUZ5Me6yfjw1EGbELL42VB68wy+IS00VBjy0KaPw0VChnG1n0UlzRXRRumBUZkJM/W1mzAtO55MMwaQ44s+rs6dWzAgCIgQAmSSwCOnDgqvUD7BJcaGHwlqzx5oPYVP4z23rUushDaouLwAvZFB/vYcljXzMf+CObm4y2H6CmPuAcaAzRiHlNDASGITOiQuJ4zMXyNKkggCyKMdvuWUdj4+FUvB7ZnFshkz/r16zbpYUa+1fDMVaJ9KvtuLALZcC6ruEqfyMAiHIdm/kzhe/D8oLNbtE8zWQSiSu+WwPoKNZEvQgcWI1O5GRBuqbgRmfMnSVCbm30TqOUqLBKQ7Cwba5hBZhgRZt/44JyJJMGqOangEnkH4djoyWLJCEsjoptn52QGvuX2u69W1sWz1ySIfZP80QCJgpGemu71gnxqEkzJsOU0SsSAezj1tgyCzggiU2H1p7v8V76zYGhsVUPwVTOHYSMcWlqRO+ZjbcIjNiJIVDHeeLJiV4OgnF2V4fVDso6wrh0DLyuZkmDVe98Mo1zhqw9Qc6As3RpNpKUGMVpzP1wM9xyyWmXZq/qx7F90sTJq/hUEcdJffZpwyP2IeaeNeJSOlhSP4kqUcdMRl7iVtUPyMnsimkGYAJLuVGg7EyFVRYsJG5QZ3ULNzs1/hOxmm3PDvRMyhDWstH4+uJqJCCj+cKf5UZnYQCBrXEopF+dN8mGEQHEXgrUo2Z3xOK8tRFpCdLYD/+Bfj4wEEUhm9sD5Sk8OoEnqbxZ4NqBiZeyCmzl8i+xwrlFL4rtVY9qCDg+6bSxm1dPp6aHNRu30GDlh5q4opcCJpAa20O2KEx9TluPWhfRLfPtWePGzozTYvG4LuIobw/UaGBodfFoNK+jgfEwyhPbzbJVMXkAdd5LdFUI8C589nn8fov98WsGBHHivv3xoy5LP/8i6AwBflKJnwQkagCdgZYgxg+yASk/B8dVa1T9Thc/gE5WxjpumqN+9O8WLc7vJTp0OHMV8s36Tk3GD4zsM/WqzPxwK7+GEclMWnyYTvNPUvL0B47jkFtplxuCMMgqQy+2ufvrTgx58uQJjooA7L04Hc3KgDrEGSxlsZq4HX98hj337KipsRSypphco4dwhyOhCwsZb7mGUgO1GJIOplFlz4w8nX0pudxVTJvCsmqUM6fCBnUGLpM8K7KMpSrIkqQT1xfb3VUT5Cfa5+oU6qUFtYU8EbGNNqgb+Xk5bvsEorPJM9ZbbmvPtoNX5+FFAPbGFqYIRMmJBjD58XY/j7NZKtw55ycddfW2bD1K6wY+5Uu+gXnJkI1Cq0/ds47KwWmLzz2ylSio+rWjpIYQEAJCQAgIgdMhwG6VA7PdnWLDXXWfg3tjL1++NJWovLOlOJ16EmhHBNwf5Aw7oq6pUgQU01JELvQ5U7++kJZSRQgIASEgBISAEDgAgb8fMKemFAJCQAgIASEgBMoQ4Kkre4z63bt3VcVr2L948cK/CsdwbrmXzSmqayJg3yFANx44uqaG0uoWEFBMuwUrSUYhIASEgBAQAkJACJwLAdWvz2UPSSMEhIAQEAJCwBGwrwrykS8zJu8dcpp849mzZ3z/0Wj8a935Ibp6VQTsLUBohztdVUfpdXIEFNNObiCJJwSEgBAQAkJACAiBcyKg+vU57SKphIAQEAJCQAj8bUjBkdePGJS8HVuY3jMCfgOD94fcMw7S/UAEFNMOBF9TCwEhIASEgBAQAkLgdhFQ/fp2bSfJhYAQEAJC4OII+HOyXnlsUNjHOrcGJhpy6wjwMyyuwql+j8ilUuMeEPAo5HGpQWsf69wamGiIEBACQkAICAEhIASEwA0hoPr1DRlLogoBISAEhMB9IcA7Q6xAQ72GH7NuUJ5RVuvhkVtVLRsAvMwQf/m1Hr6+jE1vURHFtFu0mmQWAkJACAgBISAEhMDhCKh+fbgJJIAQEAJCQAgIgUUEvv32W7vGj57FR2gXB4QL0DOKDl6B7T/kGK6reUcI+Hsb9OONd2T1U6qqmHZKs4wRyh+Nh5398vAYvuIiBISAEBACQkAI3D0Cql/fvQsIACEgBISAEDgxAjyuyJOz9huMvMn6xYsXv//++6q80EBpb77mCW446OHrVdCuTeDPX9stjWsrK+3OjIBi2pmt0yNb8iWhN2/e9HDTWCEgBISAEBACQkAIRAQefPjwIX5WWwgIASEgBISAEDghAtSjX716ZYJ99tlnVCF5EcRHH30URaVs/e7dOx5v/P777+mn6v3FF198/fXXkUbt+0TgwYMH5hIl9z/uEyJpvTMCimk7A77FdG/fvn358iWcefJ69oFr+8IH2UqZaAv8xVMICAEhIASEwP0goPr1/dhamgoBISAEhMDNI/D69Wtq0xSpXROK1A8fPvztt99i7YACN/WCZ8+eOZkad4UAr47BJR4/fmxa89Eexud+Bi50V1BI2ZMjoJh2cgPlxcN8z58/z9NwlXxEpXuVTARCQAgIASEgBISAEFhCQPXrJWTULwSEgBAQAkLgvAj88ssvPO8WH3mjkM2rQvjTq0LOa7ZdJPOKkteMePLRnpF8//693GMXI2iSagQU06oh0wAhIASEgBAQAkJACNwNAqpf342ppagQEAJCQAgIASFwBwjwVhl7GJ9v7ttvfvLGYX6/0cvZd4CBVBQCQkAICAEhIASEgBAQAkLgOgjo9xuvY0tpIgSEgBAQAkJACAgBR8CeueZr+xSveTyfF6P7JTWEgBAQAkJACAgBISAEhIAQEAK3goDq17diKckpBISAEBACQkAICIF1BHjJNUS8A52XyVC85qc+KV7zzvTk1z7XGYlCCAgBISAEhIAQEAJCQAgIASFwAgT0/pATGEEiCAEhIASEgBAQAkJgHAK8AvvNmzc8dk0Jm9eGfPXVVypej0NXnISAEBACQkAICAEhIASEgBDYFQHVr3eFW5MJASEgBISAEBACQkAICAEhIASEgBAQAkJACAgBISAEhEAhAnp/SCFQIhMCQkAICAEhIASEgBAQAkJACAgBISAEhIAQEAJCQAgIgV0RUP16V7g1mRAQAkJACAgBISAEhIAQEAJCQAgIASEgBISAEBACQkAIFCKg+nUhUCITAkJACAgBISAEhIAQEAJCQAgIASEgBISAEBACQkAICIFdEVD9ele4NZkQEAJCQAgIASEgBISAEDg/Ar//9Xd+OSWhEBACQkAICAEhIASEwOURUP368iaWgkJACAgBISAEhIAQEAJCoAiB169ff/rppw8ePHj41x+Njz/++NmzZz/99FPReBEJASEgBISAEBACQkAICIHRCDz48OHDaJ7iJwSEgBAQAkJACAgBISAEhMAtIfD27dvPP//8jz/++M9ff//6179+++23d+/eff/996bGv//972+//ZZy9i1pJVmFgBAQAkJACAgBISAEbh8B1a9v34bSQAgIASEgBISAEBACQkAIdCDw3XffUbymZv3DDz8kFepffvmFSz///LOxh+Dx48cdU2moEBACQkAICAEhIASEgBCoQ0D16zq8RC0EhIAQEAJCQAgIASEgBK6EABXqTz75hMerMy8Joaj966+/mtbv379PatxXQkO6CAEhIASEgBAQAkJACJwNAb3/+mwWkTxCQAgIASEgBITATSLA6xco6vGjdzcp/V5C8yblp0+fCqW98C6a5/nz59DxbpAM9VdffeVXjd4/qiEEhMBJEFAaKjGE0lAJSqIRAqMQUFwahaT4qH4tHxACQkAICAEhIASEQC8C/OrdkydPPvvss48++qiX16XHUwblTRSPHj1SCfskdsYQvOSaV17ze40ZkbjrwNtFjAB6HtnOEOuSEBAC+yOgNFSIudJQIVAiEwL9CCgu9WMoDo6A6tcOhRpCQAgIASEgBISAEGhB4MWLFzyRSvH666+/bhl/T2Oo7/MCZX4YkGKoaqBnsDzFaMTgX+rXvAU7IxIvGPGrNso/qiEEhEAtApR1+MrOg7/+aHSmD6WhcvyVhsqxEqUQ6EFAcakHPY2dIvCPaZd6hIAQEAIlCPDEFgWIP/74gxdi0uC7eCWjRCMEhMAFEPDlz9onAvDbbvmHjmvpbwsiahCvXr2itJev/d2WUptKS6WG6iePYPPE+o8//ph3nk0lEXMQYBU7Di9fvuQ5a/+YNDDZ999/b51k/+Tqph+JIW/evOENJwQcpubmBysOaT/99NNN5xXziEBtJDd6M5k2ihFJXjTPNx7wZNwYr/7nP/9JSMSfcfK2kKg0FOEtaSsNlaAkGiHQg8B2ccmTkaoQPQa6ybEf9CcEhIAQKEaAXbV/fTgJeZxMitkMIGS6JUkSwTIf7QD8xRdf8DDgAJnEQghcGgFbdByzp2tqdgXV0t8oeOgOIMCycwy8Ubii2N988w3QUcSJnXfYjg81TxfXag++Ry4DRnIZkDb4IZndZ8mb48svv3RKvoC/m7H81dtoio4sOiv5IcyeYuym76kmqo3kbhp3FW+cSq8DheHnTw0T1r6LgVez+ujPr0Gnjw2loYhGVVtpqAouEQuBcgSGx6XzVCHKQRDlcAT+NpyjGAoBIXBhBCwV+VEkNhrOzD1AMR37fs7t9hclie3/Xk//jzTWhkLH4B6LaOzlEWDRTReO9RAZpurX0k85nL+HMgShAxBmETi//IdLaPUaCq+HS3KgAP33YpOFSXKkKFOlkRWmkQSXzgw0e9l0lCkzlAMv8VoemzH6SZQkWX3ozlVGcdadFQN6rkJTi9Ist5vuBCK7fcK/S3DVRnIrCCY+aR9vGquBwvuSd8zjnSGwqppLaagKrimxBZMYXqY0d95TEijuHCKpnyCwRVwid89mFjrJU4kA+nhVBOoS5FVRkF5CQAhUIUCSYCvjR0rLJcdmDma3KpInttViNEM4fidacKjw40QVJiIWAneCAAuHXWly2E7qRxGKWvo49vxtK/0QRs4v6jkl9NC9WzH0nDggFVCQfaySgl9N5bQcxyWWm1WZGUI7LsaYB2mv5sHpLPmeyJ/Z88RDrlJUsrQOMs4QoDzX04iFJ1SOl6YJPTkAD4fIhTx/Ay+KWGHcjE25VBv5gdr82Wc5PyY7SOguCuA2Hdg6RNaoEkNpqAquKTH4W2RTGpqCQ09V9NTQWgAAIABJREFUoJjloM47RGC7uMSCJbMn53c67xDk+1RZ9ev7tLu0FgJjEIgb7sMzRzxXI1i5hkieZEEOXeXDRSkE7hMB25taEChZMrX050fVyhD5os/5tThcQsEYTUA+mi1gUVih3wtecQhtRtn64hYsbYj9AU8KiPQk9G0fTQYTj6J5G5OqUbHWbCV7Gx77kSfeQEp2AvGSjU0qqkuQVsl5o8TxzoeZteSB9KpI7v5s/G8UqLFiu4u6cyb+HG/VrE6t+LkKUQmBYMyg1BYoMgx16fII7LOgLK3Yv6P2OZc3zQUU/Hs0vNpCYDcE+Iltfm27c7ohTDpluPPhfkI+HAd+xiH+llRSj86Lx0+H8atrlmuNkp8Ue/v2bX6UrgqBO0egdvnX0p8c3l9++YXf2kJI/tXPD/YYi9+mp6BDAPcnbXu43fpY9yWSWtSFXyjiIz+UGju9zSh+Dg4YIaPKzA8w4p/UIumx38lMuPnAqoY5PENgywasamwbsc9IRY8fW3Mmjx8/jvEkek7cCUCffHQOajSDE5FfhRHPxFtWyU5CsMOxgr2l+yS/hmqK03CUaGRewJIApTSUANL8UWkoA517bIZm00s7LMxN5b835rvFpapkdG9WuLC+ql9f2LinVs1OYp0iDmHSKcOdD/cN9+E4cESPMiQPWMVLS202r/ERA8oEQw78S9OpXwjcOgIPHz6sUqGWvor5/sRWWSMGEjr2n/1iM9rtw++//54i7MVUa1DHEmvy4GoJH4PxzZs3Rvzs2TO2SRzw+Hep8F3C1mjwc990JQm3nEkVJSn4559/tiHTnM7Xh9GXyjXPrlLOds6xlk1n8pGe5PZ2PzI+9c01puBMcZ4qVRvJa+mnM+7W4x6+3Yxx7TjaVPmZGn/m5hNuH2/V5CVRGsrjU3VVaWgJrrZAscStoX+HhdkglYYsIbBbXDpPFWIJCvVvgYDq11ugKp7rCDQczKZMhzCZslXPLSIQjwTI76eCKl24w+/3cnncYLpjq+ImYiEgBK6KAGVWiq1o58+HXlXTffSi0moTCc8ewK0US83Xb75SF7NXE5Ai+ZpRM3MeGn316pUNp3D86aefNrMqHxjTenxnhXFANUrqr1+/jsVrLtFD7uZYSzbnOVYeRU9mxNkoVEHAH5TQJwT38xE7+qO+oEHxtLxyekmUdjhW+C0ZAIzryPx56q4ZnJWGMuA0XFIaWgLt8ECxw8Jc0l39tQgoLtUiJvpaBFS/rkVM9GMQGHIrdQiTMfqIy9EIxIMux7DmM5g9f2HaUJ/yKsDR+ml+ISAEToSABwrd5RplFUOSSK5HsJshpQRmdV5KzM6EbGg1Sndav1TY4LvAVhknt+5WvEa2WLOoeoaXkjS5G7G9IJVoSuEbAv7uuXhtmAARb8MEatCoKp4mkF7j4w7HCt+s+tMSzdD5ilYaasYwGag0lADiH48NFDssTNdUjU4EFJc6AdTwVQT+sUohAiGwBQLxAYRm/kOYNM+ugedBgHNX3Nz4KwUbJEzOb6Thfd7y2SCqhggBIXAIAgQce/ia73lQMTxEhutNyuub7MUX/HuGqiLVT9JK/r2f1HNJN6fyAYpibI1iQsRVKD08f/6cfpSqvbnLEHQEBzhTvN5T2agFUF/P58+j0Z5mPY/WU0m2PlawmnzS6VcK/FJJQ2moBKVamrOloVr5t6Y/KlBsvTC3xu1++Csu3Y+tD9RU9esDwb/fqXu+xOqoDWHi3NS4aQT8eRbTou3lIY4Aw50hlRTVrx0ZNYSAEAABf7+wnnob6A/UVamQUrI8sH7NWzK4M0H8j5XTvI7ki1P92K891Dktu1teQ6+q+rUXr8+mZt4ouioEGhDY4VgRy3A9T1qgndJQg4lXh5whDa0KeW8EOyzMe4N0O30Vl7bDVpwdAb0/xKFQYz8EPLr1TDmESY8AGnseBLzcbCJx0u6RLT4UQxUgPi/Tw1ZjhYAQuAYCnn2Sr2tcQ7sDtfAf1tv/vMoT3zxZ9uTJE4xbXrzmoeCYLw6ELpk6vnnDLlldu1w1Rnnxmvs0p6rRJ8rqoxAYgoAH9iHcZpnEzWpn6HBplYZmoW7uPDANNct87YHu6tdW8xraubEUl65h0HNqofr1Oe1yZal4tWXcwLWpOoRJ29QadUIEokdRUIg/idMgbfKezci8gZuGCAEhcCUEyD5WBOysPlwJk1G6+K1Hf3/iKM4ZPtTKqVzzeg17Zpk6L18h5zcP379/TxWYVwNn/viq7Nm+oJPkr0Tx6XPZCYF/9OI1786efZ0LC0E3dx0uNW4dgX2OFfHF9D3PXysNbedvh6Sh7dS5dc77LMxbR+kk8isuncQQlxdD7w+5vInPpSCHPfsVoB6xhjDpEUBjT4UA/hCfKes5EpheyXs2I/NTKS5hhIAQ2B+Bb7/91ib1U+7+Mlx1xsePH5tq8Vv2myrLi6H9cSGeMqZyXfV6jU1la2NuT15Pq9iWyJLstjSFF6+p47tREmJSLaXtW4crUUof7xOB3Y4VHtlYiT2vElYa2s5RPeK5sbabS5zzCOy2MPNi6GohAopLhUCJrBMBPX/dCaCGVyBAHuLA01kNHMKkQmiRnh6B5Pno/qJS8oRa8vH0eEhAISAENkTAA05/qNlQyptl7U+1b/3CCvYSfFPHiteYkrIvTxlfoBprCWtap7atl71FJO8dVrymAs4T6F7KSYbwmBU9/XeLE7b6KAT2R2C3Y4WtGlOwc+0oDW3qJ7uloU21uHXmuy3MWwfqPPIrLp3HFteWRM9fX9u+A7TjJMMBj5DkN6I5F7Hx4rzHw0oljw/AgYMTv4nkTzm5WC9evPB2bMA5OUYOYRKnqGrzBWEOtxwL+RddrMG/fK048oGMe48OFAdF9kDosnQC5LQMLHyd0A+cAMub13giLLItbLulTEJGIQB/MOSZ9xJLJRPBEPHQKDLMa5Rw2Oej50ubrr+oZM+vufDJR+8/T+Pa/tmjHZ7f8Ao2X0q+lmuDXuIbnFpZRziqLyUYsjYRz6IoBPgtEbJB2mSuzMfhemXmGnjpbGK7V3QWIICI4xkvyrD0ai6BP0zjP+7x8uVLyxS4jSXfzrcklRsIIZndvJf4j9MuJe4pT2rQoFSVfaA3hJlxKXVOJ2roAUabCBOUa9Qw0c5DCDLMmDx/zSKy/lVILRbhZuCfMRxXmQWynbWrnQ4PJK5iaPK4bbSQuXAbA2hsgRhocds40MZz/OaKLWHI6Lc0gTvttjbL0UBOiKNB0c62sq6dNc4pf15TzxGmAsRYmb/87tcWBbbrOZvkBcMTPF8klKygBw8exE78x8wUO5fazvZO0hA47JmJdktD0b5tbhw5bNHuCRRtW99NF2YbyIzaKBe4PL6iLY/YNi9G7CXjbifb0oyZfteiPy4xi6l2qirENJNGNNocPnJQuxSBzHv9dOnOEWCzzuYPT2IXyKGaCMI3Sfm6KG3Cq3kYX7aFLA+UE5c65d/+xlwJzyFMEp6FH3kEaUly54DASAhQbP1ByYDiow2kARMnpgEB9PwBoAPLmcro6adUEenzbZiT6mwsDZMBtjB3yTFcnkm8yuzOEKlg6EKaS9BpGrnMTLTqCXGKgW3H2ZTt54yHO240ULmf53Ycru2fW2iXscWooOdTIL+tEf5lDbKy6OHPQoRd8nXKQvOBYxvD9TLx4kpBo1WZa+k3EntVzgwBFrTgQJTOkJVcMrsTviwL4B4WypJ8YWREIQiIwziJkdFfMksnDTOiL47KvAiA1vZxlS22M/eGviqdMYshzPDVWZoJLJExEQo2M9luoOFMoIhTYAIEZhHFzmnb3CPB3BL6ai5jFFPzx1xLfzieLWTIprN39uA2Zv3CfzPTubsipy0xYhTmpk0P/PkXmjyHWTEA00bZRg7AwQrOxpYhJcEwM69dcm6zMlgncE35ZAbGoGF+MmVeInxtJI9zTQWmxx0PSv8jAlgbjZakYo34ZpUGhoDSrOyqLVk5A5SPTRq14QKRXB0acUba8RLKri5thw64TDCYeGdbA5eAFZLYGgEr2tYT44+RHZWGUA3kkQqUMLEv7ZIc0ZaJmMIQLpmiDfk4qseNzYuQ0/5wueRv6leAGUcZvQ2nn0aUzfzB0Ij/Li1JG4tG8DGTASYeSw9/jOKjXTKnggabxhnjMokzZtolC5PZ0dSY0KiKFe4PiQzwMcnRy1Y0bBHGVcighGfaPgSEsRGjDBzaPhyIZoN8hGsL2SL/8vbAuAQrNxbeYqgaPgYanRgU2cyXzC6zWDmYie3ix9qB2CWBBWFMEv6tdfiElT6WIPC3EiLR3CECLEXWPH+zWYGl7pGFyGtBZAklIk78iyHD4nW8au1pKElo2pgsSbjaT+jkLyYVE8AGWvLg3ykfD6wg6UqhNcNhOKW3uGzM86j6WE9dTAFK3m+NaCmYJ1dnP/qWYpYhQzxMk2BcQWR2BWfZbtTJpAaX/eubiZ7p3LeN53Tz18N8i7F/uedl/XOsdhn8BwY9m4X1aC40G0WNxtcvlLMxISNw4aXhevm8LA1TkH+nwcfJvFFFv53YLk9DAxuZyp2hxoJMYnGiGVEX/p4vLBpHbOO2PvY36LI6xBw4BkBXP5F8yio69mxynA6xHj8CgcMSTWe/y1YlWOekVcPNDVgCcZSBH80Rr1rb0YuXPKcnDCMNbcbavObhq/92LoFkdvvIEmBT4X9RHius+CVrZJiY/EuO6p4Mn6WtC3DhIVDGjRlsTXGD2s+xMbgh9qxgVZ1MimwRgWgR+rk6y9BiSyS2NgBGh0dgONCZUJZElahsCX2cZVZm99tEGP84m0N9IYPGVAzM6lDM7n4ZEv98LhrlZ5NZdZY6XR6mQOUlstV+915zxVX6JQKTJ1kjZ0tDCI+ZQCyGPkcgEX6qqTsJHKL/TyljT3TI2L9F2yVsc2P0yv9NA4XPODsQMaKaDYHC7AXz2WVrzKMMiRHjqnRWJmrzwvTp2kAengtgiCT8zUIUYxfBM5+4h8sWrV/V9lXZGZd8xwI+OMBUBlTGq3EJ1qk1zD1mU/nWmRTx3EtnrWnyuwciauLwUwXVs4rAVseD1YlFcHIEiJgEjnzQjFuxPGVU1qKM/Rv7q9pDmFTNaMQEx2RqohVALe1EgcXpbe9lYW42IjNF5F+SADxb5I3l8X12Ex9xcJsyZDYTODGsUI15XcE8vQ8c2wB/F4DGkKwQGdL2A+pYybfgFv0HyZniSv7Zr10e87FBD2ltdWQ2NCaPb2uGeO9Ux7F6Rf61VYwq+u3EjirUti3usbgsntcON3qYLGUND+nQWLKI/hMTytahyRw4SUPuq1gnr7sDhZxL+XGWQ1zm5fuKWVaznb4wkXCW4AydFjoS9c038o5nGdxVQ1k3BLbLqMZcMZtjtdW/vCSZucov+TkWYeJCyHCIiuQdj6umI4onUE/5+wGVIbYoWAJxb8DHiBjIT5m09SBnYpq8XszC7L7rQyrkzMjjOJj8S7vTKHxVJGdgBCfyie1oOJOEUTjtkrIeKvPmcxx8UcRJYzuaL/YPbEc79rD1Rd2zBmGCPLPwOrbQHJuGQAnXRc6dMxGTuj+sBoceUzrUnW6MwETIuNBMfjpn134MaEaJL9GZUbYwUJi94LkasX07AQgZDN0QNDJkmUujQLYpInTNuQBL5S3OXJbNTf2MXaLiQ2SLDKvaQ+KSaz28CoEDg3l0p9noF1XGmT2DMHA2kw53+CiA2ksINMaCJXbqvwYCnlRYt5kMxKL1QABloe4+hEbhkCnZECZTtiU9HluRwTbcJIzMwBguLczlj5EJ/wxnTOM45GWI246MQX1qZEbUzNR2KYZ1JCkZssqzliCeo5BhNRut8semjqo1MoitctufwI2I8BfzT8Ds0S5vi+FBzyovLKX8vHbVTh35TXwJnynNcL3iFHH15UOQjSqn31TsqEJt24Nes7FMtSW46Pf4g/MkiTUCCFmzDCVa21xJVI8C5JnExJennF51BJZQmg4p7/GFmahWzmEHSkMvObLaIRwTzAqAOn56JA8CnX8ET7xudpR3+opz8FcbqzydeXPDjGWSlCRiQHDHK6F3rRm16g8OCGkIWxC0o14RbbjFS/1tM70JkMy7xNwjSQkOMbGWLLoYB0roLcGZ/EsC0+9sATDPFqXcHHnKwt0vsztDGhkhmy/hYD5FoRGX5rqfNAQC5hXJ8nRXWTWWB4RVygRtN1bewZJRVR+HuzEouW8gf7J/SGTzVUnsSuBNKP1jSaDwDOujMg2TIb+TcUPUWtDmHQ4ybF2ktlzgeQcDZeJzjBh5U0aEO2WLrGrb7nt5g2bYuoOVZGT4+Iym9aobb5FJhzt8Bh9dcgQ2SdLOXY0bRcAjiEWETE0wbtkLc7zHVhrN+Axh0jZ7VJk2f3k+ELi0hFr+8vQxvGbOh7HMir3yPLnqNl06WdUeFOEZDwbouJo5VoVsIPAdmIHcwCEZEvc6xjMpIiT0Z/sY/e1P77yKfxrOqOOr6S/lKlZfPkD5AjH+/UHPPLNkbaKarfrmPV/GCYfrFeeKZ8g8vDaqnH5TsaMKtW0/DGeCc54nHAi2SzRJUE3ONuWwLPEv7LeD09QhyV++ADOsatNTwsqjejPICcP40eSfqhZpDm+bmyWpx6IEiwjrcIk/vIV1B0oxMLqBrIHPQHm4Rm0C1G5L3D/RunBGH7K6N3O3hDkGStYmIBsBl0qCYaF4ThbNmklPTm+RZHUDYPTlkbmN3qFDC5dw2jAyZM5vJoHa0SgxNDRGj2mmk3qP88wL6fS1DbzCpyi0y9IUFh/g1hwh4XD+NIT6B2Yid9pmkJfMZ/0buTGIuXvgIUmYiiIZWVUqLAkUhlvJwkQYS2p5GXzV0Ijyl7Q3Atl9oy0XeEQy1TLxPGb2wrTSKVsJqks07nhtS6Y23SOGpTn3kHziMLGdmEYGeddxNZMOd3ifWo0MAn+PhlRbCBgC/IR3hCIJEPHS559/7h+nP+Htl67UePjwoavD7xFb9vWeacNzCZf4Zd5Vek8A0CeGiMxfvnzpH+OWwjuThudLfnH+7du3yVV+5PfVq1fWicBPnz5NCGY/8tPqs/27dfJDwBEi17FHgMTbMcfHH3/cw3DnsZf0T8ewR7voKs7QG8nVxA2cjEZh0DOGGT6R5xDXjQy9PVwv57xp47RiEz9N8RjYy6F48eIFxDF6J2Oj4gSfJBTHUE8q2S4CWzaPZyfkJN76j8vn1X/37p3r1eDbngQjGs6wp/Hdd9/Z8IhkD8P9x2IawuAnf/09evToyZMnz58/ZyuSSEI1ltMg8Yd0f1spLFGk/OPXX3/t/hlPwnkOvhgZ+/r16zyxXTX3TtYmILOP4vzMMnn8+HEJnyqa6LGr20g4m5CuXdVchxADGuudwgeL9KOPPsrIEJWKsCwN8RA0u/tdGjW8350TzqzcHv53koaA6MBMtF0aMtNv5MasnZh/2a8Sl6bORqzDi4iTtieZEjT3WNY+fOu7KcgOTlsuSDY2GawKjxsuT2y0yRY51LZ74tJuVYiYMoZk0lM5fK3Jbpde9evbtd2GkidH0+RjnDheSiJyJLtqG/VXT4ax4gYOqwebSO/JIAGQQB/Pq8k5KiG2j76D52Mca1c5APuopGbh/SdsxF0a4kUdm6VNeMZUV8sTMz179ozd5IMHD/gXM83uI2vZltNfxj9nVa7Vbmk1GfMYyuhJPkYB4qXVoMekJTUR4+nnpThdZztKO1CvTqlWh59TbCpTLnkM1N652uA2ISElU52JJ5l4dDHOxBCeJ+KJKv4dfuyMwlM1oACaZDfmdZp8mohRtCEsO7ar68vlKWyYCoiUMUEhq1ORsV5QygIIpqGK+tNPP1HP3e4Ox6nUN2HiWXR1o+Xyx+1TrCg5wWxjujaNbDu/ilsRtnAxFs1KaEv4JhwAXZCToMEDhmyZZtXxzuG7X+e8dSPGdn/qv2HSaHoPlVV8biUNodSBmcixHZ6G0GtTN2Y1cR/IXYJ7nN62BtmBQx8pgxyRXBr18fCtL4psCrID1ZALdtvfNsjmetU2OuPSblWIjTLpGRy+1mQ3Ta/69U2bbyvhyXxeSeEslDkJxCi8RY7fSsNBfGtP5rX0nEJnJfVnpblauA+Ox5hYXIADOT721Ao5K+E+nVFsZuyXnAQcn5GB51L6X1WQZ4h4Qo7NN0diik00OHPSA9qrY0cR1AJSS7+Pfy6hMUpa4z886HkIZVu2ekig6sGDMLUaLSET+4frFZlv1z6n2NHh3b7lINjDv3H3PB0b0+isP1BTpuKWVJanfHp6iFGIMZUz3vjMB8YYmWPq6ZFqyFgTrDBpDplxOBPswncqcUXzQPt6OCbjOWurzmOm6KjDBTgnQ3uc0GSbXTgZsd0fCo+gsPIhGbZjL7GO4qTxZtJ0IupTLOHycvyUw249uC4PIyMt26TMWcPlGbv7dbY7NOLesuf567i6L5yGsMiFM9HWbsx9IM/gLK54l45jDhGSw3s+hjSvCPfJY7e+yL81yAZRDMuFoO22v22QrVCFKVlPXGKlx01jbQafCpPpGZ5Jz+PwGa2vd0n16+vZdIBGnI3JcDwswIbSv287gO/lWMTyfYlyHuZKiDM0MdCXy+CU7GYi81iVoL9nYx3Z7tCOODBdf6Ek2c9hrzaenB6tvsMOksckeY7Dt5IJ2pui5BYvnOWc/rkkfK12S3ysf3jQc4vDnzoCz+BzoqDGFB9SiCJR496iKDlcryjzdu1zik15q0dl1hdekbdyrHFsuonPK8LUyYOQ+K3HW5ZeJjByFHGg2lTwQOR88tKWXzWGbVKVz7IDJXe8uCfKRDHOUP6z5+Lzdxd2EG//KWJirU0NkT7yyWgRh2TIxl6K9ehYmpnOwqPoLKJYtJrSnKGHhGgbTo4b+cDo0noUoqfcCk6Z7H6d7Q4NnxrT9Dyn3xkVbygNYZQDM9F2aQi9dnBjbul5+ZKw5l8EBFJciO869DhhZr3ElHTg1ncfkJnFY0sGk+TSbvvbBtkSUcs/9sSlJO1uXYUYm0nP4/DlxroA5T8uoINU2AiBzAF1dsae4DXL8Pydvr8pFHVILqGO4Ptg5vXvuK3KsCRt3EjBZKM9zap4tQQJDkNKElYRcEliWvLOkoZ/kdk4gLCvjiE+UCIDNEsWXxo+RLbELv3+uSRtrXZLfGL/wKDHDgl3crszCx/5owHOuKv97bPcBuoV4dq6faNiL8FCeZG/pav0x7WDk+zjG1N5OFxRV0r64729TV8ewrweNOITPYk8DR+B10ZR3vUpGvjEIUQhgnxS648E27WpThJDSC7M7rUJIgw93AXhftimb5jZTq82znEbU5saojNEPhlJhuTKDP/ZS1gc1SynsAnkNvlshMTPKQc0715mp96ik4dj/DZ/YfE6RkhEiobLS1jrEnluDVcxlo/aujrjE802biUNIfyxmci9a2waQq/d3JisjbNZxOBpaNokCLIDxevCFTfrQvnOk2x9dwO5ORfMRu8MtvE0kSGLl5pli0x2aCdpd+ut79hMehKH38FMp5pCz1+fyhznFYZMwF6T4xBbH9Ief8QXnij0BH9e0S8nWSxeoxzbEQxR8hef7IuoRIaH7/KjYPl2kvA4yefpV6/y2GCECCjiTdrV4U7AYvGbybZBQTYqPuwkqGuf/5EoV6StEd0JDv3+2SZG/6jOoEeExEVnFxQQAYsV0YilO3/HpVOvfmDbONyo2FXKjnpBatWkhcR4rFPmH++Nkbk/LPuk/Q0vQ3AOZA0O+SNlRGT6haziYDcVEMDvNxB2TB6SFxmtitvtEsfiYIMWSZQuwe2orW+sSvtt8kRlc4DyX7BMhu/zkdOEhxGeJS+0IGs2ioemJVtfaOLWLnLYrX3m2J6AcHJRzb1NZnehRAX7eNpMtJsbs72MN56tfk3cyN9HnwWzvPMkW9/dQB6SCzba3w6Rrdz0zZTRWEk6buaZHzgwk57E4fP6Xu+qnr++nk0Ha0Rthe2C7wOILJxIyYIU4yzKTH8aYrAEYve/CMRAzxWicAzE/0s7/ym5JRsZ3kq2Q7G4yeZjf6EkbothyPmftDSPYLbX94v+3T347FyjzAq47cXoTszU75/bijvHfVTQ4+4FXspjLx4/p7MBF2cwvBe3afO3Kc+lnlF6LfHfqP+cYjc8C7OKT/ST/oC2Ol05AYcrLwCRPvLPDUUt8pRLAniheWw+cm4EpSQJLkmy2m87olWyjQiIGLxJkwhDDMFGNgu3SLldyj1UOgvLghuJtxtbdxib0Q1dKEBCX7K0t47VS5Ljuv7mEEyM0aeSsJNh70HpaonJ4f24KMIjpEcVfLXktsHt7i5cU8DnADXKBCW+WjtXDOCnSkMosmcm8qiSxIdaPKf0e7oxpWpuZXnQIPHt8L2cM2x9dwN5GoGnFs/0bLq/7ZQtI3b+Um1cisYavtxmRR2bSc/g8LNqXrhT9esLG7dXNU4+rHDfdXEioqKXHEf9yNQ7mca3IsD5OTFKK6cbGxc32YjeCQKe7Ds8uIFq8ybPBRt4Srkx2wRxb8s/hwc9igg8GglbuwsYd2kBpD9fhoi3lBzg46jy9nC9yqfuoTyb2Dizq+OHW+/pb3jogNWpCgd+Tw7B8i8PIZD60aVfhQh4P7x+lqNwdsgbP/pVmHJAEUqBeM7sW0R4r8hlNJ3q7j3uct7T0yBKd24nembPjyWhsKw8UJBWko0K6Qb544LNM9z/KthyrOC+C55Jcc10QebowIVS3dDuIj5v4U82FKqZkMWoeFdpCByiY++WiSLgiS2GfNzajXmXFCvOF9o+r5Y6ydbXDbQ1yD5ReeNs+9tyyWcp4zLZIi7NTtrcOTyTns3hm5G5lYF6f8itWGpvOdkTU0+x4jU3bNl7cZPwtHv6vdE5dL5RD465EreVdUzs+BQGPf2FkuSruMmz2I5VScNv+fRLVTLd2WiG++duCm4X9IicFJKxA6x4AAAgAElEQVQoT7Or4wDG4zDTEywH+I3eLbOdXpua5oRib/1giIcOYjK74U3hrWIe4yFPSmbGemUNmuYAOLYcGaW16OQ4x0u326YUiPDYaPoWER7N3u6u2HkQi3sYpKo9PCf0J09hPFbiyMeFaZ30gMZGqcTn7Wmw+nj9rt1WIRu67aIDL/E/uWmWxKY/xpzO2H63aQgYo8NvnYm2TkMZbxl+ie2l8+RBNM8U3rlR48Ct78ljxQn3t50+0BOXPAsgQ5KOO6XKDN8ikx7o8BlNL3lJ9etLmrVXKQKrP4tKDqB4vWflmuMW03FnskeNIUx6BNhubAz0zNK/x4pZp5/bdopHzvFhFvqbCyXGE29xh6eHrNZ8/KOw7jvFaY0yqnDV9nD/3AeofYIeT4DiWjz/Qnz78OEDhae4yeY5ys64N8VqH72m83b2nFNsf4AX7YaHynik7AxoneBPh3vxhdWd3wwMqV/7ASaujqlUDT0Wk5P00cDnVEMoh9n9V6rVLhhxxp5PzFd5nP6mG51+kqzlJIWdDRks6xKy2Yhxg+0HSSQey88mPJK/f//eX79LRE0qkqiQkdkVN5rEcJmBQy41HysY6AL0bwvvNg2B4Z6ZaLs0tLMbEzEIFPEZHZJCfqG5u45qbLr1nV2YO4NcBdQ597dVKkyJe+LSIVWITTPppg4/Bf8Oe1S/vkOjr6jMc9axlseDEjEqrQwedJk9im8dmlkOYdI8+3YDOazGxOzV0uYZ+/fTzVM3D4xVEph0lnviCR80eFS2WTCvjGCjzqdsmmU4duBw/9xBnS2CHmEzVhZmteAZNHbe8Ye24mF+dkhV5xZ6VQnQRnxmsT329meoBJwY0zoDWsK582N04xgqZ9lGLfKV7tnh1ullqc665HQKK+2xNxh+o2g61549nIfJXGwG7LFWm5p1BIAoy9U9hdl/riTVuv8USpKs5YRbIZM9yWKFOqYMa8ere0pVMhd1igReigguMIbLR5jDdxdtxwpGOThDXit3h2kIAHfORB5GhqehPd2YpyW4p0Xxmixg39QBSVTbbo9xyNZ3ujD3BNlXd0njzPvbEvkzNM1x6agqhKcelGrOpIc4fMYKd3JJ9es7MXSFmny3yKkprCR7Tb+02mCrcbEj4qrKuxHEnYcXTJtnTw4MO9+WbxM7Vkng0FwoYay9G87EIPsmnEvEY3Z+4N7+/OdM2SD+t+/P/3skLJHhVDRj/XMH1YYHPRYRDhD3Qxkt8EB/k2P/co4TDdcrMt+ufWax/Sjrh9tROMTIk69xcP7BZ0bNu8onFl/yxwzc3u+nxiCwOkVC4Ewc7YSg+aM/+Fm4Npsn2n+gvRkWveK+yzp5IiGWfvaXbYcZo7+5/xTOG+k9FBeOPYQsRkiKU75nw/rg0LxpP0QXJuWJAV/phMH8AwTR0GPT5XbqRznzIbRQBofrftIQyOyciTwsONqF1ikh28eNCfvECop0dguTu5tesAPMeLOzROYSmpNsfU3UfUAugSXSxOh9sRqLr5TauHRUFSLaoi2Tnsrho5tdvq369eVNXKcg2c5zNiM91S1xSZ5biWR8lTV+XyleyrdrA98styFMZjmfoTPaBU399FIiG4fbpJbK8y9xYCyjxP5TteNGNu5RaoWkEuQJzIrXDd82gAOubn+ev5Hqv33/93+tbLdLP9Y/t8Zhu6BXvpRwEVMzht9OxbfTq1Ow/PCTi+0LfKClDJAY05IQnSDG+ho+ezJF/BjnyhfWo8M3h+WYzhztKE9n277uQKUvfqm/k+cZhlO1tDASj4I4kndGYM8g8FgZYtKJ5cKSWeLSi+iVjD2Ehl1KXF92M8YiZ8ThENnaJrUbLTY2/9L2qGD/7rdK2uZjRXSwfAgtlMcDYwzOhWPzZFHUU6UhxI7K5mHsz0QxWjraeeiqru7gxqhANON+SbwhFO8VETc4AVWJXUgc8c8PGbL1XVqYO4Cc12569eT726nAVT2+UuJSLeFwVBViVCbd2eFLIL08jerXlzdxnYJx78LI1ec4aoMUPP0LJrTjFsEFtZq4x0Hvj40hTCLD22rzEFl8iMNOL4UqsF2YWi2+waA8EBfOOJyMHUDkGQ9ysX+1zdbND6t4FIfe/H59iSGpl6cb7M9p2Dn9t+/P//25Pye4cGO4f26K1XZBj1114qtLinikja+BWyIu7N9Or0IB2shOLrYfm2trZKBBvsMfZl0iduYDGpT4VclTokzHX5sV4qiYL/J5OeaOvBaRf9KO0/m6SGh6PvLouu0fPPj3cDvVWBINGwMApOGC0cYW+Iy7rl+6UoMs7M6JsvEh9LyacenBITlI58ceeDXu2WwHyL849q3In0DnN1qsP7M2t9tdbHesiMmibZOZwOVrOXJOaJY+khTw+ej2Thk78wEcyp3TEELG1OCL3YWPjf5MFOfaIg1t58aOAxZkPxmhsEu8FNRpWGjlodJHrTbwjehLGXrHNrP1bV6YO4CcUW320sn3t7Myl3f2xKWY0aZOWy5DLWWctzmTjnV4U2HI7r0WjRuiV/36hoy1h6iZ56lnp2+IMnHbEbcIzt86Pat5f2wMYRIZ3lw71qz9DvaqFgTE2Z/34Qli3yLAuTBuFm5QVqWqJUi8Lr/PXmLOqd7PSLgTXpd3uSU+Sb+7dLzBkNDcw8ex/rkpYpsGPZZblfAD3WZTvaqUqiI+udgebXylF2rHKZE4w/uF+Jt+bzeul5jdpsx5FwQEHMyml7yHAE6VhAMhfzQK47kPTxqeGujPfz0lRubmMo1XZAauhUQjy5icJGOdN6G50Y/mSDhJrErwcKvluBstbhbaIm6E4oLKD4+U/n7Y/JAzXCUC+MIkFnEzfnZrdwZRC2VgMfqSz6/NaLJo9PxES7tfHxUD72x4t87ajSLzUt2wWeIUPm9D4w7TECi5w9PeOhPtkIY2cmNzJ/YYLCIi/xQoHDh+3YFzUOcOYdaBB25946qpXZibgjyreL7z5PvbvPCrV5vjEpyPqkKMyqQDHZ59Gi8dZfeObFuszVU73gSB6tc3Yab9hIx5gllXv2CbWbGEaZbfVHQPcFzyLUIkI+nGbUq85O0hTJzbLTaoDvhtQzbHhedwq9j6GzNccbY4cUNTeCTga57OYc9GrJIwb22hxH6r2n+klCcZ8cPpJq9Bo1gyqD3kNEx35iFj/XNTTTcNeuyeV6Mo2jmN31PpV3lTvfrFW+JwcrE92hB1q3aW5CyvYsQzleEQM2mCQASKCEP0W62y8eUP0qgNpBHTZeRW2J7N49Ox3M70s2XPjEOYTMWLPZzt7QF2skBh6ozDd2ibqxQiH+XxwBsjCdmNZ+7YVuFm59Q3qtDc5tTnXxhnicV0vMQTp/Wlx9j8baElJkf1x42cmdvVP0qkznnjLpS1ufSEhDs50/Xvfl3mGLWazybOzRuRVZzCCRoad5iGQKkwHg7JRDukoY3cGKAI8gRAcpz7SeJjMVSiaUwWCWXzx4Fb37hq4mpy2TJFg+1A9tmrGsnuznf+S0w8PU0JlmosU8rdetzfarfHSHhgFWJIJh3l8OxO3ejs9rdYm7v5w7YTfdCfEAgIJPcGqZCGi2mTq8Rir6LiqQx3Ij5SBvWP3ojph/zq/d7glJWfF8ohTHzGqkZMpbMKJtziiYJ2cnX6MdYmmGtKEHvsEG4xggNqvDRtW1WaE8L0kvXEsvUqtzh1oQBL81b1Jy7KAzvlw9+/fx/NgfeuqlnOHEq3HZyrBg4kvrB/gtIW2iUelQ8+hUEv8ixxUYuiY90mysAKHaJX4qgxCGQCi48qod9BbJenreEPCZZHj5iwsAU5Lk5tgRfrWyBdshTIQAOGcexse3oDGAFmKUs6Y1GJEDo7BNnipCWZcZYPnQ3wLrHK93swKcnLeVZjr/oSSNiaIVZ3BYwyX0ocyZ3wbPomasaPMV+TXuOlpbabFRBAcomMfltQtuhKUDVK+zfDdrdL7iflKizJVhKZ49haeocuCX2Rp7XdfDYkE7iiDKuheHX3y+y+QJh6NswifLKmpvJPe+K+utCHp0ymPQ1xMiqIjoktTp6GQGDPTNQA79RGJT3D3dhj5qqzxZRd6NhR2tktXwxKYLiKAPPiisTqDGX027aFGcUeEissOtm/GcmnlyI+DM/DzlWQMYhsLoY7T3pmN1pGaf868W6NzoUTo+WqpaJZTd/VIbM4JEYp2Qw4nzh2iMPHVXmUEV27Mzf+dmbhJNshCHgNzlbO0vbRogxX+TNK/vV8afuMpbNuDDoJjbFNOmdxGMJklnOmE8FcWRqr0YrQZidJG0VgiulndiKP/jZkFYqY2xz/KWfb08xmu0gcrb+UCVDBzhgQRDTQdGlInKKnDRoJPiVHcVwUxZNzUX7f0CakbxxxzjYOnaOu7Z+d2uGfS6svuj0ujcPMGqI86DFRXBp5f/BT2dK8s8KUdA7XK06KjnGntbrnK6ffVOyoQlvbQ255DElCJQr61ObVhA6nWUKS/owPO0Ma0S7mh+WiRj7edoazGQTLJmG5x5N94fjsGzWi2ADbI/MoCREJMSxVTXcXHgCxAm2Il+aFicGYKOWhBubJpSVWB/ajoDse6iAzWpfI44k4Y1bUd+YluwiHbsiCKtGihCZug5t3XwnO+WyFVAn9Urxy+T2yGXR5OZNIwpAYLZ2nNTwU58nMH2ZjV8Iw4pk4m2X/pDMZPvsxw3OWvrDTdS+P7YkhIrDoBYYnT0Mg42t21pp4ZuI/zVHOfJV/C83RQ+am7HFjLBj5wCq/MEHGdbQG1gfAjCLJwp8NFNBEtrM0PoUH1VUzZRZR4cKM4ETPd2GsURIrXGzTtHwB2hTMHiFa0t304ip/Tu+SmwzTcNQpW4JGw0fHuRYWnyvis5QscDPbJiUxjYy/NMT5zzaig1VxGO7wHuLc6LMCq3OP0CyUbw6BGD5YQoQhlqhrwdq2wEFUtc648iFmOCuQNOBDkgbcfJMBpQULOi1eF0a9IUwSwWY/MhH6IjCR0QNKbHCJv5in8/TwgR4an46xf/H4d2Trbaef5irjQMbykAcxH50SG4GnXfXM5/PONjCHa4oRnRXEZiO48WfWdyGTRsb6s5MudaILyCAPMyZT+EcuQTD7Nx1FD26GIksz9vTbukAwpujhUzX22v65g3aG9tigh9jmn7gEC8pcFGdOLMsisuAJgYXBhKD/41i9kCcf3CyOxeVfS28qDxe7H0nngNXMuCjrnasNi0WEqRiHia4WuGy4Z9LEGSwmwyFG48yMxHwPj9aI6SkzcOkSrmt8pjKABp38+Yy0l/is9qOp8cFtVomHEESsmNTy2hDOVUxwAwewqrG0X2INrvJZGlsl+XDifMQAKAsyeQ9hlblP4vz4lSV9/qXtCw2aaVh2jaA0YZxVAqkJA82eGd/Fo+HrpWHR5XE2kOHv05XQe+TPQ4e08Idh5B9XYoIzH6GfdVfM59bBHHz0IMlaZohdjVHXNZo2cA8mstkZaOLRWXU2SdjGpZ1c6vl4h2kIuPbJRNjdfAAX7bFR+dhmN8YNooMlCwcfnpXBnTyh5yNDLKz5wJKF7wuZxeLQ0Wnc0M65WQOxLQj7KksIko9DFmYzyAiDLoYDAk9Bo8dAg6YkF4zd346VLUG+9mNbXEpmQSP3anKKh3TILBpjBf6Yi55Zc9DpyShhPvuRGY0PbGcJljqHO7zlGleqc+u+JPYF+lW/voARN1HBYkRMcqzqGFAgiBP7ecBWXUngmN2tzu5Q40RJewiThGfykdDpoSTTiFEvQxYvOYYObLw6bVuwTsTzj0S9aK84PEkAPiTTIL9GbkiIgvDk35ie4yyxXWvHJUlm7RsnWm2b3+KfiJ0HcEmG8n6DCJHIheWjOimv7Z87aOf4jw16uAEryJjD2SMkS4l+dxUaOLmHAhdmYGOgXrBaXXEQoKMrXkUftR4odmQ7pO0Ru9xwBB8zOtGYcxR/NACHA09k4n6CV0BD1IJgSraqBcOZjj9m4Q8mq0PyBH7igidSIRs9Ji3M0c4NTWeeVeaqB3z4Z8jGXmIuNyhaGGh0olQ0zdhJE24x2zqSJY2Yjmt5gnYy5AwfS7Q2mlVpAWcJWPoz0Bln9/lVkXp8flWLPIG57qouCRMce1UpCHwZFtJ75C+Ezvkjnoe+JcEyIGcMTfSL5Y8Eh9mPHoWiJM2LxZn0B+FEWo9a5WHq1tMQCLhrbZeJ3AGifybgb/GxwY297uZuljRm5QS6hGz60QYWLvwIFKyIrj7c1zXuSr9PTQOcy10Xhm6XKG3twmwAmand6+LUs+1MmDJMHJlEEgDxFU3USpBxGG1SCJzbcNmcc1vDtUhUqOWGXjF9w9ach3+BzrnNWoHOWscwsSNnnyLfYK6xDo8M6MhftHJehju8+gCdl2yvfiEAAvxEFTsefuGB9/GznFjhjx49mv2xO34txw6x7NLKf7zOfmrDmPOi+lnOq4YYwmR1lpsgmNqr5yeJ+HEJfhmDJISBMD1//vsMhsbXX3+NV/CzKlyyRpsFbwLbvJAg7z8vA2J3i8MqSkk86fHP/FzNV6eLqCHofffdd/xITpTB2NoP69liYdNTHiojq7b2EL3apu4ZdUKxiXv2ky/ssPm5lULtUITfeOGkZ/kU67M9nQ4nk7J/xU8gI64aWc8y4dec4Lb0Y2iFwkOG/CYYS9hSNrkeFZDNAYEMBRPPL5+C5YDWrA7mKh81hPL169fYFL1quXFMQv3aUaLfDYHyALKbSAMnYpPGrzxNw8jAKW6F1dTQPWFzyLGCYM7mwQCsShYlmHvUreIMSjedhkAGFTbNRAemIdPu/JvkjH9uvfUdsjDHxooMGquXppI0HDdWZ9mToC0uLUm4WxWiOZNu7fBLyNx5v+rXd+4AUl8ICIExCLCpevLkCbwOKb6M0UFchIAQKECAI4fdrKKA218XLpiwi8SqyWyyu7hkB3Nf027MQNX8VITXeqiJU03OTrjVRWSg/s7vv1NGL5zjJnygUBeRCQEhMBAB4tjz58+NIY+Bj71drTQ0tVR/JjpDGprqpR4hcCsI3FZcuhVUJWeCwD+Sz/ooBISAEBACDQh4+cYft2lgoiFCQAicHwG+XcHXOaly8uQjm/WTf9mCUiw11jZU0Y6BeQWh8ehH6bltIkbxVKCN7WHSPLsNpPzBnz1PjV5AZ18/WmI7/U7SEqX6hYAQuDcEPDASKMYWr0HyftIQyu6Wic6Qhu5tmUjfKyFwW3HpSsjflS5/vyttpawQEAJCYCME7OU5MOf7/htNIbZCQAicBAF7fwjC8EXmk4g0K4YVl9vq1zy4zWPm/OW/hu9QdKLBg89wQFQqyLO67NzJMQxJ0B0clv5OIurOyGg6ISAEShDgBqeRbXRPzmPvhdMQABJ+d8tEZ0tDJW4mGiFwKgRuJS6dCjQJU4WA6tdVcIlYCAgBITCPQHzQZp5CvUJACFwFAQqX9os6r169OrNOdhrPF6Bn5eeNujxgbpeowvCt6lky6uP+wBpvgs4/qT3LwTp55NnePX3yQkxGBV0SAkLgPhHg7Uw8Xv3gwYP4InL7AocBslH9+vJpCPT2zERKQ/e5fqX1WARuJS6N1Vrc9kRA9es90dZcQkAIXBYBf19q26OOl8VFigmBiyLglVZ73cQ5taQG3VY6scK3K8Vr/b0dG/zqsn3keyc9OBiY3BLQE80RXrWFgBA4OQL8BAJh0HaA3MzzX0Twh68Ja8039lZ1v3YaQv09M5HS0Kq/iUAIlCBwE3GpRBHRnBMB1a/PaRdJJQSEwC0hEB9OHP6Ww1sCQrIKgbtBgJVue3T+tbdznk11KinUUHgsukEwexraBlKbng1r/DqZ1WiobnuxpmEue+oNJv4odwMTDRECQkAI7I9A8hUcj5xeePVv028h27XTEIg5nrQ3zURKQ1v4p3jeJwLnj0v3aZfLaK369WVMKUWEgBA4DAF/+bUevj7MBppYCOyOwIsXLzhRc8Bue8Z5a3mfP3+OYLOl59Wp/YFrHh6crU3zlXn4wwdKAmDzA4a//PKL1XcoXjczWVVHBEJACAiBLRDw794Zc9sEckfT3r9EBN76OyUXTkNAuk8mUhraYmmI5z0jcPK4dM+muYDuql9fwIhSQQgIgYMR8JdfU8w6WBRNLwSEwI4I8JAdB2xKFf618R0nz03Fb15x2b/FmSOdu8Y34tHrt99+o049LSvzqJq9OYSIR/mmrURu0xofHhI3gedkUZ8QEAJC4KQI+K6PgPnDDz9YtLTA+69//Ysvqewg91XTENDtk4mUhnbwUk1xbwicNi7dmyGup6/q19ezqTQSAkJgbwT8+WvbBO89veYTAkLgIAQo3dr3xFn753mLCPVlSuoINi09F+JE2eXhw4ePHj2ifu1DUJCPPE5oT0xTo+HVSc1TwBY5ufnHE4s0fBY1hIAQEAK3goB9+YYgxp08+6VcgicvFbFy9j5aXDUNgd4OmUhpaB8v1Sz3hsA549K9WeGS+j748OHDJRWTUkJACAiB3RDgd+eZi+PKeQpYu+muiYSAEOCMzcs0eBAvvgr/QFg4NnzzzTdWTGkWg2hGhdre7kpwg4+9ipQ2JRtK2D2Va7jxxPqTJ094RLHn9SPN2mmgEBACQmAIAoQy7l8SHolmfGeFBuXsntuHbVJdMg0BxaaZSGmozdk0SggUInC2uFQotsjOjIDq12e2jmQTAkLgjAhQouKI4rUhPvKUIoJS0yFPn1FiySQEhMDGCPCyP0q9vC06PrC88Zx7sKd2QH2ZRwutOkOBZsjrXHnf6CeffEIpHOZU2/fQRHMIASEgBDZDgEqoxUmK10OCZIOkV01DQLFFJlIaavAxDRECtQhcOC7VQiH6IQiofj0ERjERAkLgXhCwO8loyxGF4woNvnto36Z///69CjH34gfSUwhMELDgwKuc9TaMCTb/00Elgjo47yfRk9f/g4s+CAEhIAT6EFAaKsRPaagQKJEJgX4EFJf6MRQHR0D1a4dCDSEgBITAOgJ8Zd6+RO/vCuBBG3uFq5Wz11mIQggIgYsiQBDgRSIqy+bN++zZM77C8ubNm843kORn0VUhIASEwB0ioDRUYnSloRKURCMERiGguDQKSfFR/Vo+IASEgBCoQMDr17zc8OnTp+RjXuHKt+D53qhqMRU4ilQICAEhIASEgBAQAkJACAgBISAEhIAQEAIFCPy9gEYkQkAICAEh8H8I2G/N85Zbvv9O8Zof7aF4/e7dOxWv5SJCQAgIASEgBISAEBACQkAICAEhIASEgBAYjoCevx4OqRgKASFwcQR4jRfffOedIZSweQv2V199peL1xU0u9YSAEBACQkAICAEhIASEgBAQAkJACAiBgxBQ/fog4DWtEBACQkAICAEhIASEgBAQAkJACAgBISAEhIAQEAJCQAhkEdD7Q7Lw6KIQEAJCQAgIASEgBISAEBACQkAICAEhIASEgBAQAkJACByEgOrXBwGvaYWAEBACQkAICAEhIASEgBAQAkJACAgBISAEhIAQEAJCIIuA6tdZeHRRCAgBISAEhIAQEAJCQAgIASEgBISAEBACQkAICAEhIAQOQkD164OA17RCQAgIASEgBISAEBACQkAICAEhIASEgBAQAkJACAgBIZBFQPXrLDy6KASEgBAQAkJACAgBISAEhIAQEAJCQAgIASEgBISAEBACByGg+vVBwGtaISAEhIAQEAJCQAgIASEgBISAEBACQkAICAEhIASEgBDIIqD6dRYeXRQCQkAICAEhIASEgBAQAkJACAgBISAEhIAQEAJCQAgIgYMQUP36IOA1rRAQAkJACAgBISAEhIAQEAJCQAgIASEgBISAEBACQkAIZBFQ/ToLjy4KASEgBISAEDgfAs+ePXv69Onvv/9+PtEkkRAQAkJACAgBISAEhIAQEAJCQAgIgZEIPPjw4cNIfuIlBISAEBACQkAIbIwAletHjx4xyY8//vjRRx9tPJvYCwEhIASEgBAQAkJACAgBISAEhIAQOAwBPX99GPSaWAgIASEgBIRAGwLUrH/44YfffvvtX//61y+//NLGRKOEgBAQAkJACAgBISAEhIAQEAJCQAicHwE9f31+Gx0jIQ/3URn59ddf//jjDxp8V/0YOTTrNgiYfc24WPnzzz/PP8Ipf9jGDuI6AAF3Zjz53oLVTz/9xFPYlLD1FPYATxILIXACBDyg2R6sMDuXZ/MTqHhSEWqRP6kaEksICAEhIASEgBAQAhdFQPXrixq2Sa3vvvvuiy++4BQ0Ha33zEwxubkezmaUujgST03Mg5yPHz9ONJI/JIDo43kQoG5LWYeC9VQkPDx/M2Y65KZ7Xr9+/fz58//85z9v3769aUUkvBC4WwRqs3Mt/d0Cu6q4kFyFSARCQAgIASEgBISAEDgJAnp/yEkMcQoxZiubp5BMQgxCwB6oL2QmfygESmT7I4BzzhavSySh9v3pp58+ePCAf2mXDDkzDV+OoXj97t07fUvmzGaSbEIgj0BVdoZVLX1+9nu+KiTv2frSXQgIASEgBISAELghBFS/viFjbS4q5Q+es6YwxNO4FEQ2n08T7IsAD6Wafd+/f//ll1+uTi5/WIVIBEchwNcFzJl5b8Znn31WLgaviuZbCD///DND+JdAx/N35cPPSfntt9/+85//fPPmDd+ZOKeEkkoICIEMArXZuZY+M/WdXxKSd+4AUl8ICAEhIASEgBC4IQT0/pAbMtauolLTefjwoU+p94c4FJdp8PCpVfHQaPb9IVFT+UNEQ+2zIcDD1C4Sd+AoSfjHpPHixYtXr17Fzm+++eYCTy5//fXXL1++pIrNs4QZ9aPiagsBIXBOBKqyMyrU0p9T6zNIJSTPYAXJIASEgBAQAkJACAiBWQT0/PUsLOr8GxUQSiECYggClJZifW0Iz34m/OZbORP5QzlWt0V5TuesxbDcmacvf6+dazj9EBNQlydio1wevnsAACAASURBVB2/YTBcQjG8HgJDvG4Ik+th269ReUCzuWrpbdSx5jt29iUbtSG5xE39QkAICAEhIASEgBAQAgMRUP16IJhXYxWfv76abvvqwxOR+05YNFutfWvpi4QQ0dEInNM5a1Epv9k2Le8e/q6kUSb46quvwO3777+/wEu9ax1A9LUIDPG6IUxqJb8H+tpsW0tvGB5rvmNnX/KiNiSXuKlfCAgBISAEhIAQEAJCYCACql8PBFOshMA8ArzQYP6CeoXA0Qjcm3Py9XBeGGKoU/XmzdEff/zxsUYYZQJ/CwovEjlWI81+fgSGeN0QJufH6qoSHmu+Y2e/qk2llxAQAkJACAgBISAELoyA6tcXNq5UOwsC53zO6CzoSI5DEbhD5/QfJuWt7k+fPj0U/j8nH2gCe7r83bt3egT7cLOeXIAhXjeEycmBurB4x5rv2NkvbFapJgSEgBAQAkJACAiBqyKg+vVVLSu9ToSA/0ziiWSSKELgLwTu1jnP8yOHA03w5Zdfml+/efNGDi4EMggM8bohTDJC6tKmCBxrvmNn3xRYMRcCQkAICAEhIASEgBDYAgHVr7dAVTyFwP9H4Lvvvvv/H9QSAmdCQM55uDXGmoB3odjvj6l+fbhlzyzAEK8bwuTMKF1btmPNd+zs17astBMCQkAICAEhIASEwFURUP36qpaVXmdBQIWks1hCckwQkHNOINm7Y7gJPvvsM9NBFaK9bXk78w3xuiFMbgezq0l6rPmOnf1qtpQ+QkAICAEhIASEgBC4DwRUv74PO0vLgxDgLbS8i/agyTWtEMghIOfMobPLtS1M8J///Mdk/+qrr3ZRQpPcGAJDvG4IkxsD7kLiHmu+Y2e/kBmlihAQAkJACAgBISAE7gsB1a/vy97Sdk8E+HW4zz//fM8ZNZcQKERAzlkI1HZkG5ng8ePHJrNeL7ud7W6X8xCvG8LkdjG8dcmPNd+xs9+67SS/EBACQkAICAEhIATuGQHVr+/Z+tJ9QwQ4pD169OjXX3/dcA6xFgJNCMg5m2CrGPT69etPP/30wV9/T58+BfBk8KYm+Pe//23TvX37NplXH+8ZgSFeN4TJPVvhWN2PNd+xsx+LvGYXAkJACAgBISAEhIAQ6ETgH53jNVwI1CLwyy+/8OpD3qrhjwf+v/bO9lqKGwnDyx4HYJwCZGBSgAxwCL5EAKQAERhCACK43BCMI8ApYDJgn906W6eO1K1Wd1d/zNx3foBGXSpVPSppWjW6PT///DOpXv7s/ffff3/48GGPwjdv3nz79u379+/8S47YCvz748eP2ByxDx8+eEf8shmZHc5Ek1GKYollvMOeT58+1Y93fPXq1WBHeM2vrg1eqitJSKEZj8x9BMwplPi5y7rVmWtS4iE6yN8mM+gEmAUGlwgwKDHuFmAIEGxg3C4M6NT9cjOwgRePJ8aSRpxvF9tbB2cchckyiQxkGhxcA2YzoRjTSJKJPDfm0VOsGKaQ52yQa/buGgVsJmwKS2xMb25urCEz1P7qAvPQ/PbtW4ynX0sl7zMELKe26DELtl4W0qfbyiVuzfRpRBRfSDCOf/75J0PJQNtnFnPZx70RNomXiB8iMC5u/1tUJlaVlKhLUbIYBb3Dv/i4Z/6yktvMQjPTkxmHGPU2QJ1TexnVMV9ytY31Mrf+8OFjUBgaorewfOV9kdP227wF95OFSXorAiIgAiIgAiIgAiJwUgLk+/QSgUECbIw9agcF2MyzVeBlW2j7l7ySFai/vb2NDdl82m+LIUCmgDQQAn/88QdlhK2vly9fIhZb1eWvX7+6YUXBhVFuhrGDpRfriH5NngJKXDix4I4UhjXeYmqPAYAy5fwLJaPHv5S9HpkeVSYDdrcKPpMNnR6tBoWPigc3hjG1k6f8CwrsoYaXjb5dApd5TWB4w9wCPfoziClYBNpIOfCxkaKtyxQFNxJVjDjDMTe2LU4Kte239OX99jQfnLyNhgyH668LjKCTZPjwF3tsNG0loRJiNLTBNV8GbUAmBnD0uif4aU7v1gp3bALGMaWStwwrMu4UlnhHZlUDhUsWhTgENaLBGjMDPWAZFEiphLxh59+U6YYS4+OEGRqD7PXINIzfYvpgA73zskG38PN4o54obZiUdQnXfC7MXVUwsgiqybd11KUoWUzDQ7qwHBSm04bJVkWMd2upb3S6hmqtNlHb3E/nSXkHUgBsvK1joHa5s2aL3llRU+4nCxcmSRbyeisCIiACIiACIiACIrAbgeE81G7dq6MzE4jpnkE72bc3Nj9civsftnbsYXjFSlfLVsQ35/SLsF8aLJBL4sVOA4XRBhO2ve5gpiPmHSyjNKh/cSW75fiKtuF4vOTlSTMQcLPxetA26q0vJCcVmoa5+7QzxwMewdMIDAaYuRyTIGMkB/H2V3oXRCYmFQ0ZGo9z9t7FVXuLYby2iG0POSvMDU4MJrqKGedKqOfqoEfusgtbgYganKSmhHShiQ2SRIZVwuYFC5EVTH4s/kGKWAxjk6+HqfbCXah9pLuoM4Yfl6wL/jWrVg5BbdhgTVyZBwXWV+KIuRb9LdT6XECSkC6uxrfA8REck6TeekTSYEYNXkaMV9b0wbsx4y13ZiZNfmC5ecsKTnJwLkDD43NwVUmJuhQly9ynFYSBwMhG7MDHca5awPv3RvGjDWJjna6kWqjN1RZdgHzRV/12Uv7Y4UvvnXhgZHkNrj9xRrA4z5qekyRr+KoRAREQAREQAREQARHYh4Dy1/twvsheYlJmzAHbRdge3v6lFRs59pNFE+rZbLQ3Er4JR1Vb0pWzUYm9U89+ho5qA6wJal2ejYrr2ajgfVFY1kUkPOaUabY9PB1Ncjb5ufu0M8cDYYDX+D64m43kPctAKiTWp5TRaSPeHgJP1Q0mm9ySrWPbTLV/vdOeApFmtF1DOzLRiS/uNa3INFHT6MuXgnayEg2Wz4r2tDXTxGeK2T+ZHvKUGVNgUHlcVYq4wlNaFZXuuAOk4JXrCxjpmjsX0lmdoj9xum20xEUIhnfuRwOBQcOx8Ij6LYs6i2G/cO6qQr8eG4al35IomaIkKuwv27iYAUaeKebJa/TEjyrEGKlaeS7VXG1YO/fTea78gcOHd+t7Z4jbH7L04h8idNe/DM4lWYeWakRABERABERABERABDYikLln3shEqT2KQNwENmzw2322E2NbfU8ako1qZBhjRgDJRqfxUrFLaZhhrSzzYjuoqGeL8sp9GkDc2gY3t9w502pw0+6SFHzgMHJs4KL8meOB5AVe4HU0eKxsjoylFMdaTdYzQD7cbZ4xf9oe1k1j262lMOldIRCd7cTuTdpw6Mi97glj5GNmHF8mIz92gXzbHjcbSeZXwcHfus2I9edKEPaXq0opuNq2d8v6Spxumy5xxaAQTm0aCDg3M6wx4qAr9C+D2W4Vw69tfP+q4j5SaPfeuJqipKG/fcl7ZwhYyVnSo7x/4YTY4OqUSzVXmzky99N5rrwDpBDR7VNe2bvf52xxPzmX5D7E1IsIiIAIiIAIiIAIiAAEDrhzFfdLIdCZrzQxdoyNtFHc57N1aZzWjDvP9nbdMcYmlHn5pcECAr596uxiUE9PpXdEoUe+kPHEHACLS2NvvQmFMRmrn7tPO3M8mG2dlOysXG7+mpSlj3WPGT4jBtMrPnAxVv8b2amx7QYvC84YDz3zCBk6isck3c1YsNyo2UZiKF4aK8fMHQ0bC5Fr6A/+6GZDswWVmT05TG6Gydu/XplScLPbGdhlfSVON1+vemaNWetNJpc4BsIJ/3fyzJk+KJ/UHwd9C84brSrOhMKyAKBVipLFvXt4EzYsocVCATcT4FK9NOVSzdXmQPoXKGsyV/7Y4VvZu396mp7c+8m5JH3IVBABERABERABERABEdiawL/jfaTKIjCXwNOnT/lZebbuHz9+fPjw4VhzZOKlIt8UL/3222/+tv6per8UC7/88ou/5QfuY07B62PBt75UFoZFscPLb968+euvv8yMmNRrG/b69WsToO27d+/awulXj4oHG8dGXEVPi91vvLS47NjREDfAYwrdhu/fv3/+/HlM7MyxHd3smap3d3e4GUHVXv/9999v3761eubp8+fPa5m65tdff60rU2q+fPkSl4jGEucDSr+sQim9r1FC5s6aR/vXKIxts6bb1kvcmunD+jn5UeKQgbMF5zhZ4nSLYxHLHoTtVSU2ufSyrSrFQvHo0SNWEr5t+ueff/hIKnzMpZqrrTBVbwcJFHOt8bm/4H5ysEdVioAIiIAIiIAIiIAInIGA8tdnGIWLtIGdIWkjdo+cb7q5uWn7EFPGSBZvY9t4qdilRLGxMs3Zu45dtfqY1GCf3xY+8GrMntSb8DHD4k4+bq3H5LPqzxAPjGZPyt5iLOaeVkIgVxJTlnEIxjR7pgmB2HZMnvqzxXZMqOECAdAwnkvkuGnSSAEj8+LFC1fCaVkvH1WImZF2wMSFC2sJiaNstn59lVuwinZavn667bnEzZ0+QJhcdR0ywukfJfusKp1jfWaxmKOMdg4uNblUc7VF41VuECgW2+JtbBgvbbcSxh5VFgEREAEREAEREAER2I6A8tfbsb1mzWzbnjx5wn6AP56d3OQDggPanv0hLdVosnK/EdOCPQPAEa0esf1lyMN6QmSuU/zZuxncmWBa793h8eDRRQKUQ51tj8hrcJ59LtWGTj8yjIzDb8hzKR4ZtiOEbXmuzjV469gGY0wxx1xk7Qt/n0E0xpR3LUMURRRz/a0Vrq/xOYiqmKyc1HzduZKU6bbzEjc3nObKp0+3fVaVyUg+v0DnkmuO5FLN1XZ+1CexcLf7yZP4KzNEQAREQAREQAREQASMgPLXioTZBHjcAclrmnE4cfKws2lHjOOZyJPvJpM1u8vuBjH93d3ojILxTO5cp6J81LORn2eIh5gY5dT5gwcP+JsADBs7FEyOuzN0e6DFrGuE327rkp25Tpdvq93zajzg336ECNlt0kwxa1/bWcSqLTK12J41nqil01kJylnJ7i08cstjCj6ro5TpFod7bmxH+ain4WBs0hDzSw7Qa3Yu7LOq7OzUFt3NGtlcqrnatoBzlTp3u5+8SnpySgREQAREQAREQAQul4Dy15c7dsdYTvb52bNn5EQ4ejk3A0j2alaTBZmXw5MOWaMSN8ZznYq5s6gny7ao5yTxQCK1oEQ6lUAFBSFHLhs7x3LZ0Z0FZdTGBHSE39ZWGNwW5upc+UmF6wWY0X74kdk69tUUB6t5mnBMdg92XcTq4J//DzbcrjKmxtrLUZHdbmfqtzPYNXscFoa5wJpCynSLwz03tt07vIh6Gk7N7SIOfUPtRpd2W1U2sn9Ptf0jlUs1V9uexK6jrx3uJ68DlLwQAREQAREQAREQgashoPz11QzlHo68evXKnzXJX87y42aLe2XvR7YLhTxLhAwjL9JVHJuNiYnFyi+94Rqw+F5kasgebgTkPPFA8JDGKhw3r0kuk8smbgktwmwsx7oYUUxeo4S+COOel/845+Kuz9AwHsUde4QIawVDM/lY8EhycCj395fVKVrSmErR+LmPntjfr5U9rp9ul7LErQS1uHkMJ5Tct1VlFrf+e4ZcqrnaZrks4YKA7icLIHorAiIgAiIgAiIgAldJ4Ker9EpObUGA9BN/qc1xS8+7kRNsJHTGbCCByG7cD82RHiLdw7MCOEVlqSKOzY61vSf1xZHJ/v258Snk2+dGFyM9WzxwGosH1PD8aw+t2jUyDgQt8fbhw4es471FFoN8bkzp1jbUNf3nB+u2h9dwtt1/dJGVgQWBLwkKq5jvPHC8qKzfRpJFDNfCu9Vw1piXdUdo1d75JTdpLI/vAjsUfA3ZiOTK6ebmGYq5RhbyGy1xOwzTWBdxLiBz31aVMSyD9f0reS7VXG2DrqlykoDuJycRSUAEREAEREAEREAEroaA8tdXM5TbOkK2guQUP5tDuooziZYiZP/GW36Gq7NvztyxD/f0N08gITGE5ticczTx7f0s56ZjGKYC8nqq54wHcos885owsy9IivyCe0308n3Jgq9eXEOjwHcw6bQb3Z3hErlp/x0zCsWCYG/n5vTP4JfZwB8Z8G2HrVp4x4pX28aqRchZPZ6eKgDi+fHa8jU1a6bb+Ze4NWTS297DVSWdYa0wl2quttpa1RQEdD9ZANFbERABERABERABEbh6Anp+yNUPcY6DpG9ub28td0M2x3MiZG3IGPb0QRqIpKGlgThwylFZDs6cKtHT48U+Mo7XuivOKk7aUMhvcbz3zPFAUJEzJT0NB2KV7Ko/o9nRkdqefJyFC7cLW+Bt93i2qzE3zYJQfAVFzpcD72PHlqMvMeyLGI5i+5f9RD9hwzpWG4CDlpClUKTva+F9anITxA2bl023ONYonzvchfz1zcHr86gRQrtdyqWaq203CNfRke4nr2Mc5YUIiIAIiIAIiIAIzCKg/PUsXPdUmFzD169fOXZt/vPnun7YkBoeyFBkrGpMbDb8hCa7PpLXylwbJdKsoCieBrtyY1ykropUUT06c2suJR4IVJLUb968Ae+PHz/464EIlofhFNjncjD5Am8Bf5nOk7QaDM7aNnLT5G29Pi4OECbn2/PwEJrHh0KcCiPrFebx9yL8yzrGSsiXdsDhRbaaMLOv5XCz88s8ZzVZoIt6fZhshYBneGPM9zRcLDNruq20qgiPYg4uduE8DQuPCn+3tnNx1EXDUpREhevLuVRzta33LlfDscPX7l33k7ljLW0iIAIiIAIiIAIicCkElL++lJE60k7ySsXxSdKCfuiSrTUp7IZ9nLP25DVinOMm09GQv2+XSH55ssl8L2jPTV60ta3He8J4IKImU4f89QC74phLjZnWxVgYrJjIGHtoyWL9xzasg3PQHl8NuBqp8iRoMpX+1ddgW6+sj8n7pWMLPOCbsGEdI5FNFpvj2Dyj//H/Xvbsb9znGz6+KdnCzs4hKLr2RWNlprhQa2/XT7eTL3GDXu9ZefiqsizqCkQpSgqda97mUs3VtsavjdoeO3xjvet+cqPhlloREAEREAEREAEROD8B5a/PP0YntZCDh54ZIaHT+Kt5//UzPCENVGQu+t0jQZlyYLa/xwMl44HWuSnRKG+HRndw5MB44Pg/2bqYNm34S5LRmdi52oZw56U4WFk6O7s+iRhfaHkSn/Cz7xIYFw65x9R229ria7DJv+poa8u6akfIbYg5Ck32hLP8fEXEQPOigJ0E/+JlLcvOQo8vAr5KFwKL32ZNtzhr3NpOq6K8T+fOtpciFvkQaZdi9sntzKWaq+3k6E5inu4nTzIQMkMEREAEREAEREAE9ieg/PX+zK+nRx4u7M5wDpHDrf7WC2SyYq5hMplVnB12PRToguOcseYKyn5MsvAlgpqbvODgkmsrcoJev0Xh2HjwhxRPuuZRFCNzslVDIA4WAzor8Up69LTP0hkLzkEUMa1gf29h3yhEOIMNvbJ4Inn/gLqGLQpmRny2Cb1wAJlR47X1n5LMGgJ3P0Zgev7aeukfnbHpFgPjUpY4J7xDIfLZeVVZFnUFkxQlhc71b3Op5mpb712ihmOHb6x33U8mDrFUiYAIiIAIiIAIiMDFEVD++uKG7EQGk77x3ARmDaZKYy4VmclTilkpxZNg8kOp2BOTSm6e5evrHBO5PK9kL9d/8NyOvpp+NBQ5Qe93i8Kx8QCl6HvDQQ/CIinZaNK+xPMx4rMvOk+Cm05m0FExvzg4B2nEVA7JTb7NwjXOxs7K8Manu/RnSAftyaq00dlojHKHwF2O1nq0+9WUwvrpdolLXAq6TiXbrSopUZeipBNFolgu1VxtiW5Oqjp2+Bb3ftr7ycG7u8lRkIAIiIAIiIAIiIAIiMAsAspfz8Il4ZIAP6TjmTu2FrwtJBrnqQtJe3uSpNWgbQsqPQdN25hUclVWOZhjit8N9KdEoyS/WOgd7VM4Nh54WsUsNz10Z7UaFI7Y48ANCnslm95ZT9jwhimFNcFZG0CeOj7JgW+zSHHGQ9l1k7oGeU9tgLQzKdD5vUXdXU+N2RPHt6dVp0zuEHinfpw5McJduRfWT7c4U/oJR8n9lzh3f4dC9DSyanc9uaqkRF2KkrYjG13NpZqrbSOXa7XHDt/i3k94P8n3cA8ePOC7cL7M6PzAqodDNSIgAiIgAiIgAiIgAj0ElL/uoSSZFoH41AieG1DkkuJGBS2DzxiJ2hs5EbYuWQdmY4+bliefj0nS3xN2hSXsi/xMK5vkniPYwHeAtGVDVejc4e2B8QClyQCDgMsM/sXAMkScPfezw+Rt6y9yBtWaAXOTvIOqFlSuCc7B7qIjBDbJU7AMSo5VkgSP8dOZs7MfURzTubL+yZMnaOB7tS1+njF9CMxZ/6os6l/JoW6+frpd6BJXo9ioZqNVJUaFf9URXWh8KrlYihLXtmchl2qutt04HDt8i3s/2/0kPwrtd1x8RiTeUewWCepIBERABERABERABC6JAD9FpZcIDBLwOCbBOijglXE3Qiu2xH6pOC9Djs8v1QWusj/xPCCqaO5ivCWf5W+9EHsfFHBJK3hSGIWUi6u5b2N2gNOptXLYtpm4d5CJNGpVXPXdHa1qgaImnpYlaVhcrd+Cy15ni4cYY+RMa8uLGgswWBX1699GpLe3t22Flpxtk/fRh3x6bK8PztpBj0AM5mxsLdBTY2Qs2CYxRuadTbAhtmoPAcKmln+JLoKHFxbaCx95oYEXpn79+rXHQZfZYghQ7seuJ+m5Jf2F9OnmQZ6+xLlmxo7xmvRx7kcDQ++x0bPkThowKBBjdXJAcROTiMZBVVaZEnUpShpGti85dgptybGruVRztWFzVNgeTXNwrvyxw7e497j4MPQsxWPjSz1XWVL416OF5i5P5eCaMItkffjA9asgAiIgAiIgAiIgAiKQTmDhrX+6HVJ4NgLsk/2mn0J72+zpEm/Cxt49ipt8BNi6+KVYsI03V3nVetjCUVmnh6hxYQqT6Us2MDHFNpkxiRYuK8ftUGG/uVxU1r14VgVrgVMLUEO9b6V6kvJwcHm4TSZfzhwPxZ4W4IOIrNICCZfHSDba9lyKu+U4C4q2NqaD+2eX3CG21wenW2sFn+yTX3IUDYu3roeRGlt8GHdLUBbByTQZa2K9FMHfDhia2DzFks4XVvWknMyY9CFArdtpXeT+u8V022KJWzl9CGA8baMrPvgmV/K2tsbVxFXFekmJuhQlDa/HLvkabnEOnDHJdn0u1URtxQI1+ek8V96wHDV8K3uPHw0EwNjn+LL7ybkk402URWM75HRVBERABERABERABERgDQHlr9fQu7a2JH3YKbEnr2/KuTWnkksIxNxQ3LPZ7Xv8F3nbWxZbDipjasD6paFvReLOCmGa07unZWlrdsZMdNEvXaPER6gtjx5zzeUTC1iLcjMPL4welba/Mj6T3RkBU4JfKDGA/EvZcaG/nThrc8BOXs7ZxoUa1Ea87guXThIPZpIZg7UMaM2B6DJQPgqT2JcJ0LUTM0s8sYUNjLhdZUxr/QxozxhlxTbdMYg+oMuCs/DCtHUGdtE2vsUYn+DEpDNEBrOZPmDkZYuGdVr/68FMqx6wRiCaYWWfYnUXYzVuW60t1qQPAS6YSfgbO8oqY7Drpy/cTJluKUsctvWM8prpQ1umjM+aYvRBwSVsiOGaQn7NqlIbkBJ1KUpq2wZriDQbWeKtYG5vnTwrw6CGwcpcqiu19YTu3AUtyhcE9hy+omverumdtSLGAJ81aPMuLFQQ6LyfpOFc8t6X3cW5MXFhcRkVREAEREAEREAEREAEsggof51F8hr0FLsCvykvCmzS3NvJtI7f0LPB4F4/bvst8WHK2WXFHQj6C81xG0ZqoDBp8C363c5BgbqysMGbry+wxaq7m5vjKwBGhYCd3LfjXWwyViYRYP5eSjxgLb5AwMzGTQ8eS2p4yoNCsdddP7JjGhqDRTCPpbcOie2U4HQOeMdwjDnoYp0FgjAuGgyojSb/xoAfC2afYp3BHxc3t5BKEhxjXbTrsd/1NAqJQ+CqBn1p2NB/CZc3mm6NWdOzxO0wfYjA9ojbVc+d9VPtkWzwaawqY5o9VKJHPmXGWhX1KUoKnfXbzg8jHPFbjlrJWE0u1WXaOhco/3SeKz/m+z7Dl9477hec+UTwuclcQCB26rcEFuoI+NWVJDGDrnlFna5cBREQAREQAREQAREQgUQCD9AVty4qi8DWBPiJdvb2/MIYP3PHTT9bDn4hjd9tq/vlFwuRpJ7k0aNHj2qBi6vh9xXdcX7qZ9DrSaf6AU6qOoNAvzuNePj48SO/BRfdMbX8EBmVhBm//En+a/8oqr075Ec1I5mxckpwohzITOrid1zHOu2s5yc3GUoSDSwaKOdV/DIkP65oo8wlKyybXIU99Pvs2TP7OUTyFCRBBkOIUcY2LESSF4lj7HRVJFUHW7mAF1KGgL6wAQhY5ZpzC1tPt3rWjH1G5Pp1KdpqPmtWlZSoS1FyLP9cqrnatiZz7PCt6b3mPLZWNO4ftsYr/SIgAiIgAiIgAiIgAikElL9OwSglIiACIiAC/yITQcKXv+Bek1A7CUeS16RC7Gs2MsKzEuLk01+/fm2O8PUbWPZxihwNNtMXhwHfvXu3T6fqRQREQAREQAREQAREQAREQAREQAQ2JfDvTbVLuQiIgAiIwP0h8P79e07+XkHymiHjLyTsGPXd3d2s5DVtX7165U88oDmHBPeJAfhbR+Sv9+lRvYiACIiACIiACIiACIiACIiACIjA1gR0/nprwtIvAiIgAveCAFlantPCczbI3l66wxy+fvz4MV7wQBLKy9wh620ZcJ6DVDzwZJnCyVbW454nvidNkoAIiIAIiIAIiIAIiIAIiIAIiIAIrCSg89crAaq5CIiACNwXAjyS4ubmZuzBFGSuAXEdJ395mLUNKvnrxaNr8VLBcQAAAzJJREFUj/KgeedPhC3uyBry0BJLl9tArNSm5iIgAiIgAiIgAiIgAiIgAiIgAiJwEgI/ncQOmSECIiACInBmAvGZzqR36yw2D68geT33URvndNnT1jz5erGF3ta1LVbV09DS1vzI5D5nvXtMkowIiIAIiIAIiIAIiIAIiIAIiIAIrCeg89frGUqDCIiACFw/AX+2Mq5++PChcJhnhnD492pO/pICtqQzOeiPHz8Wzva8pZXlr3max6NHj3qarJGxw9c8fDwO0xqFaisCIiACIiACIiACIiACIiACIiACJyGg/PVJBkJmiIAIiMCpCcRDxDznOtrKE6Lfvn378uXL6zh8ba55jp4fcvzy5Uv0d7KMPK0QI6HsP+Q42WqxAPxfv35Nc5LX1zQEi4GooQiIgAiIgAiIgAiIgAiIgAiIwDURUP76mkZTvoiACIjAVgQ4R2yqi5wsP9v47NkzrnIEeKu+j9DLEWx+dxFn6ZwnWXPAHE8nDUEGSXvyNRl/NOxw+Npy5Xx/8Pz580kLJSACIiACIiACIiACIiACIiACIiACl0XgwY8fPy7LYlkrAiIgAiJwCAFSujz5+vb29unTp2bA58+fX7x4QZL37u7uWk/+ko/mdLn5y9OlSRaTrC+cJW0NAY5sf/r0CUmA8CjwfRL69lxyTGIsDokKdSoCIiACIiACIiACIiACIiACIiACmxJQ/npTvFIuAiIgAtdDgCwtaVlStORnOVzM85155jXHfvdJ1B7Lkd+rxHGS1G4GEHiOyrdv34DglSS4SSXf3Nx4zaYFctYcfreD3kVKfdN+pVwEREAEREAEREAEREAEREAEREAEdiOg/PVuqNWRCIiACFwDAZ62zClsktckcDmMfN/SpriP77w8bW3ZfJLIOzwqJAYQljx+/Jje93lKSexaZREQAREQAREQAREQAREQAREQARHYjYDy17uhVkciIAIiIAIikEOAs/BkzDkATvL6vn2FkENQWkRABERABERABERABERABERABC6EgPLXFzJQMlMEREAEREAE/k+AR5Tw6JL3798ref1/JPpfBERABERABERABERABERABETgOgn8B2LC7yHU/wnKAAAAAElFTkSuQmCC"/>
  <p:tag name="POWERPOINTLATEX_PIXELSPEREMHEIGH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58,33333"/>
  <p:tag name="POWERPOINTLATEX_BASELINEOFFSE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14"/>
  <p:tag name="POWERPOINTLATEX_REFCOUNTER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2"/>
  <p:tag name="POWERPOINTLATEX_REFCOUNTER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3"/>
  <p:tag name="POWERPOINTLATEX_CACHECONTENT#5C6D626F787B4F6D20646574205C226172206D5C226F6A6C6967742F72696D6C69677420735C6161205C206B616E206465742069626C616E6420766172612074696C6C2073746F7220686A5C22616C702061747420736B697373612067726166657220665C226F722068616E642E7D" val="iVBORw0KGgoAAAANSUhEUgAAG+YAAAC3CAIAAAAEDfYxAAAgAElEQVR4Aeyd7ZnVuNKuz+xrBwCEABMBEAJMBNAhABEAIQAR0B0CTQTThEATwUAIMBnMed7xeXV0SbJUtmVblu/+AVqyLJXuKkmlj6X12z///PN/+IMABCAAAQhAAAIQgAAEIAABCEAAAhDoi8DLly+/fPny8+fPx48ff/z48cGDB33Vj9pAAAIQgAAEIAABCEAAAhCAAAQgAAEIQAACEIAABCAAAQhAAAIQgAAEIAABCEAAAhCAAAQgAAEIQAACEIAABCAAAQhAAAIQgAAEIAABCEAAAhCAAAQgAIF1CfzGlZ3rAiZ3CEAAAhCAAAQgAAEIQAACEIAABCCwOYGnT5/qvk6/WN3deffuXT+GMAQgAAEIQAACEIAABCAAAQhAAAIQgAAEIAABCEAAAhCAAAQgAAEIQAACEIAABCAAAQhAAAIQgAAEIAABCEAAAhCAAAQgAAEIQAACEIAABCAAAQhAAAIQgECGwH8yz3gEAQhAAAIQgAAEIAABCEAAAhCAAAQgcDgCt7e3wX2dqsLbt28PVxEEhgAEIAABCEAAAhCAAAQgAAEIQAACEIAABCAAAQhAAAIQgAAEIAABCEAAAhCAAAQgAAEIQAACEIAABCAAAQhAAAIQgAAEIAABCEAAAhCAAAQgAAEIQAACOxLgys4d4VM0BCAAAQhAAAIQgAAEIAABCEAAAhCoT+Dq6irO9OvXr3EkMRCAAAQgAAEIQAACEIAABCAAAQhAAAIQgAAEIAABCEAAAhCAAAQgAAEIQAACEIAABCAAAQhAAAIQgAAEIAABCEAAAhCAAAQgAAEIQAACEIAABCAAAQhAAAJjBLiyc4wM8RCAAAQgAAEIQAACEIAABCAAAQhA4JAEPn36FMt97969OJIYCEAAAhCAAAQgAAEIQAACEIAABCAAAQhAAAIQgAAEIAABCEAAAhCAAAQgAAEIQAACEIAABCAAAQhAAAIQgAAEIAABCEAAAhCAAAQgAAEIQAACEIAABCAAgTECXNk5RoZ4CEAAAhCAAAQgAAEIQAACEIAABCBwPAI3Nzd///13LPezZ8/iSGIgAAEIQAACEIAABCAAAQhAAAIQgAAEIAABCEAAAhCAAAQgAAEIQAACEIAABCAAAQhAAAIQgAAEIAABCEAAAhCAAAQgAAEIQAACEIAABCAAAQhAAAIQgAAExgj8d+wB8RCAAAQgAAEIQAACEIAABCAAAQhAAAKHI3B1dZWU+eLiIhlPJAQgAAEIQAACEKhL4Pr6+suXL1+/ftU14j9+/FDmd+7cuXfv3v379x8+fPjkyZOnT5/WLZHcIAABCEAAAhCAAAQgAAEIQAACEIAABCAAAQhAAAIQgAAEIAABCEAAAhCAAAQgAAEIQAACEIAABCAAAQhAAAIQgAAEIAABCEAAAhCAwEoEfvvnn39WyppsIQABCEAAAhCAAAQgAAEIQAACEIAABLYk8OvXL92HFZeou7Fubm7ieGIgAAEIQAACEIBALQJyNj58+KDLOi0Zvnjx4vXr1w8ePLAkJg0EIAABCEAAAhCAAAQgAAEIQAACEIAABCAAAQhAAAIQgAAEIAABCEAAAhCAAAQgAAEIQAACEIAABCAAAQhAAAIQgAAEIAABCEAAAhDYi8BRr+zUDRRfv3799u3bj3//fv78+ffffwuiC9y5c0dXVPj/Pnz48PHjx/fv37979+5euCkXAhCAAAQgAAEIQAACEIAABCAAAQisR+Dy8vLVq1dx/p8+fXr+/HkcTwwEIAABCEAAAhBYTuD29vbt27fGyzr94nRx57t379i18ZkQhgAEIAABCEAAAhCAAAQgAAEIQAACEIAABCAAAQhAAAIQgAAEIAABCEAAAhCAAAQgAAEIQAACEIAABCBwCALfv3///Pmzu/lHgeHyH93towt/9O+Tf/8ePHhwiOogJATWIEAzWYMqeUIAAhCAAAR2IXCkKztvbm7kqQ83dS6BJbded3cObv2jR4+WZMW7EIBAlwR0KbDu/2Xa36VyqRQEIAABCEAAAhCAAAT6JqCFDv3ASVzHf/75J44kBgIQgAAEIAABCCwn8P79e93XOTsfbdnork82a2YD5EUIQAACfRBgb64PPVKL8xBQm1VluXj9PBqnphA4CgE8iqNoCjkhAAEIQAACEIAABCAAAQhAAAIQgAAEIAABCEAAAhCAAAQgAAEIQODoBK6vr3UI/NOnT8MFncXq6O7OF//+ceioyIoE3RCgmXSjSioCAQhAAAKrEjjW4c/Wr+wcbgqXp66/NdSm74Lq7s6Liwv9i2e/BmHyhEBTBIYOWtN+3cg5/ECHAvqo8BAY/pXM6hyGLxo1JT/CQAACEIAABCAAgd0JOIfK96AU1h09XLKzu3YQAAJqoffu3Ys5PHv2TBs8cTwxEIBAOwQYYdvRBZJAAAKTCDx//ly/tea/opVV7bk8fPhQv52mk1XDzsvQy2nioLvF9cNswSt6/d27d2/evPHzIVyXQHKg0dq4HMWnT5/WLYvcIAABCPgEXP/D3pyPhTAEmiWgNhss/A576/6W+iD8x48fX7582WxFdhTM9XsBSZbQd1QKRXdAwLUsPIoOtEkVIAABCEDgcATcQNyai9usYIdTMQJDAAIQqEVg6Jk1XgQLSldXV3xXqxZk8mmBAE5IC1pABghAAAIQmEcgOYpxfGgeTN6CAAQgAAEInJmAnAot+OjstxyJeRw4Nz6PG28diADN5EDKQtRdCAzzUzYUdoFPoRDYmIBbj+rp8Od/N4ZoL+7y8vLDhw/qXu2vzEipaYC+Gjp8O1S3dr5+/ZqvJs7AyCsQaIGA+mj1GPobrt0c/g0+tiAnMkAAAhCAAAQgAIE2CbgZr+9BKexO0A7+1Zjw+oWzsUfEQwACmxHQlmeyLFpoEguRENiGACPsNpwpBQIQ2IWA9lP8n1vTNZ06QZXcZNHX8PT34MGD4an6xuColi4w0l2f3Po0Q4/JgUbzOH9mlzkSJ63NKJRXIAABCAwE1AWptwk6nOAjrCAAgXYI6Bdz1UKH9V4X8N2GdkRtU5Kk3+WTZAm9TcUhVfsE8Cja1xESQgACEIBArwSadXGbFaxXS6BeEIAABIoEhp7ZXwZROPjKRiaTseNMmVd4BIFdCOCE7IKdQiEAAQhAoAqB5Cjm7wPmt7E4PlRFC2QCAQhAAAIQOAMBeR06K65bgBZWVufGP/37p7PlC7PidQi0RoBm0ppGkGdjAsP8lA2FjbFTHAT2IqAmr/auv2Df0P+4l2yrltvclZ23t7fakZ26Katvct6/f//evXsK6F8hGzQ3KNVIUN8s1Z9y0E0W8vL19VHjiySDAARaIKD2e3Fx0YIkyAABCEAAAhCAAAQOQUB35bh50yEERkgIQKBIILmcooWO5M1ZxdxIAAEIzCPACDuPG29BAAKHI6DrNbUk68Se9HPH2n958+aN9mK0ousyefXqlTZ68Fsc0rHA8+fPtfk1XLalf8eSEQ8BCEBgAwLszW0AmSIgUJHA48ePcR4m8WSCPwkXiSEwmwAexWx0vAgBCEAAAhCYSqBZF7dZwaYSJj0EIACBPgjoy3XawtPBwmFDqo9KUQsIJAnghCSxEAkBCEAAAocgwPGhQ6gJISEAAQhAAAKdEXj//r0u4clUarioRyeUdCBcf0qpJaZv3759/fr18+fPWmvy31X877//rkePHj3y4wlD4NAEaCaHVh/CzyDAhsIMaLwCgZ4InPbwZ0NXdt7c3MhHl29tNKwn//7pB3zkteev1/z+/buylY71F7jycVn6ioLu9dffs2fP9BVTLuaPEREDAQhAAAIQgAAEIAABCHRAQPOjDmpBFSAAAUdAP4KSXPTQZVguDQEIQGADAoywG0CmCAhAYHcCl5eX/l3h+p1jHQSfKpV2drQxpBd1DGt4948//tDZrPyOz9RS+kuvgYbLtvpTKzWCAAQgAAEIQKBBAkzwG1QKIkEAAhCAAAQgAAEILCHQrIvbrGBLaPMuBCAAgeMS0G4dPfNx1Yfkkwhg6pNwkRgCEIAABJoioFGM40NNaQRhIAABCEAAAn0T0HU9+omXzEVAuvNHNwXFh8l1JlzX9SheT3U5UJyDbgri1s6+jec8taOZnEfX1NQnwIaCT4MwBCBwHgJNXNmpSyV0f0TsYSfVIF9ciWN/PZl4iJQfP7jy+qgbmvXdUX2VtFicviOqP5Wlizv5gmgGL48gAAEIQKBjAlog0MVP9+7d0w/arDoaaoBWQZqVqSCN2h0jpWoQgIBPgE7Gp0F4HoHBinTiRL/DxiAyjyFvdUNAyx3JumhbNBlPpJEA/YwRFMk6I4Dld6ZQqgOB6gT8H0l+/fr1pC2bQJjr62v9PLLbstGmjGKCNHyEAAQgAAEIQAACHRNg/tWxcqkaBCAAAQhAAAIQgAAEigSYERQRkQACEIAABCAAgd0JDB4LXyjYXREIAAEIQAACEIDASgRYn1kJLNlCAAIQgEAfBG5ubv74449MXXSS/P3795kEl5eXr169Gkug64N0vcCqNxiMFU08BGoRaLmZsLJXS8vkAwEIQAACEHAE/uNCuwQ0uj99+lSX37tvY46JoetXdHWmbvKSs7Lky59y1l++fKlLQv/66y95/2PFuXhd7qltRb2iq8RcJAEIQAACEIBA3wQ0QGu01aD5+++/aylNI7VGQ92k+ebNm+oDovJUzspfpagslfjbb7+pdMnQN2RqB4EzE6CTSWpfHay2HzQ/UvernlD/6toadZL0h2O4BMcNVbqRcBhENKbk93iSuREJgT4IaAUjroiuslVnEscTUySgbpl+pkiJBP0RwPL70yk1gsAaBDRE6tL8IWft3Sz3wLX74+TUT6lpB8d9JAABCEAAAhCAAAR6JcD8q1fNUi8IQAACEIAABCAAAQhYCDAjsFAiDQQgAAEIQKBjAnIG2j8vylnfji2QqkEAAhCAAAQgIAKsz2AGEIAABCAAgSIBLV9k7uvUMfKvX7/mT5Lr2Hnmvk4JoEPpb9++LUpCAgg0S6DNZsLKXrMGg2AQgAAEINABgT2v7JR7rWu5vnz5kueo2yU+fvzoFr/yie1Ph5tcdAeo/eJOuUr2/EkJAQhAAAIQOCiBYYDW/Qju8oWhIvqZmg8fPmhc1vXZVaqmfHTVmvJUzkGGKl1OgiQJ4vkIAQh0QIBOJqlE7Uzo8mJtP2h+NHS/+lc/bKBOUv0hPyEQQNMIovFIcIKhSsk0pmiTRuMLt/wE0PjYPQG1i7hFqNYvXrzovu5rVJB+Zg2q5Nk+ASy/fR0hIQQaISBX3ElS5YyUfrrg4cOHLk//Bk8XSQACEIAABCAAAQj0RID5V0/apC4QgAAEIAABCEAAAhCYSoAZwVRipIcABCAAAQh0RuAQ50U569uZ1VEdCEAAAhCAAAQCAqzPBED4CAEIQAACEIgJaAUjf9um7ut89OhR/KKL0f08/rFzFx8Erq6udL1gEMlHCByCQJvNhJW9QxgPQkIAAhCAwHEJ/PbPP/9sL70uT7m4uIjv54ol0TczN7iuS/eB6mulcuVjAYKYJ0+efPr0Sfe/BPF8hAAEdiegqbhrxbqqRhfyDv+qq0neXJMXWD/roZ4hn4anEOiSwPPnz3VdZrFquk1b98cVk2USXF9fyxnIJBgeaeTVHlgxGQkgAIGjEKCTSWpK19NYfsngzz//1A8PJHOYF/nbb7/NezH5lsRTRZKP6kZqqya/2eOK09xNJuc+EoBA3wTGOljNjFjEmKp6+pmpxEgfEGCEDYDwEQIQ6IxAsKTz119/VZmn6LSKf/vnLltXR9GUvLsZK95jtVu+yjeWM/EQgMAZCLA3dwYtU8c1COy18iCPSytFqtHgSyg87KRbju7EHM7gRRx0gh8rixgINE4Aj6JxBSEeBCAAAQhUJ7DXjEAVadbFbVaw6tonQwhAAAKHIKBpmn5lvKKoHF4KYO51XjQQI/9x7Cha8NbyRcJg9znI331c6QsFOCGOMAEIQAACEDgcAY4PLVTZjuszCyXndQhAAAIQgMBmBIrDZfG+Tolqd1pev36to02b1Y6CIFCFQJvN5CQre1U0SCbLCbChsJwhOUDg0AROe/hzhys7dQWn5S78Z8+e6fa9Le+VsF8kunxb8dCtBeEhcDgCunxT12DpCuBv374ZhefKTiMoknVGILgcIV87y2raWA4acx8/fjz2NIhnoS0AwkcIHJcAnUxSd5bzl8OL8k/03ek1pkjDTeXuG9rq4eU72R2nQbxtruzUPc5//PFHkmQycslolcyQSAg0SyB5gPjhw4fyu5qVuU3B6Gfa1MtBpWKEPajiEBsCEMgT8M9w3L9/X7tr+fTGp8FWPffvW7jFA43mccUfhAhyZsMrAMJHCECgFgH25mqRJJ/+CLS58qAVJDlglpM8TiOn8iJiv6vZJXSnIAIQ6IMAHkUfeqQWEIAABCDgE2hkRtCsi9usYL4SCUMAAhA4FYGhZ9apRZ0t1M/AaElE5/GmHizkyk7fZlo4L+rLkwyf8KwvTkjSEoiEAAQgAIFDEIhHMY4PFRXXyPpMUU4SQAACEIAABHYkUBwuLSe9jT/UMVSz4qH0HblR9KkItNlMTriydyqra7yybCg0riDEg8DGBNQnaGOx16veNr2yU1+51O0q2q8tqtDioxczmZfAeKOofqNPQq5xXc48sXkLAhCwECjOfFwmXNnpUBA4D4HgZoRixZesfz169GjSga2//vrrwYMHRZFIAAEItEyATiapnUkLoMphpZ8KT8qmmbCmwfYvaW9zZaf9p9WGSnFfYVK5RPZHYGwX81RXJ9RSK/1MLZLkM0aAEXaMDPEQgMBRCGiJxu3y6KfX5IfUkty/gpxfcJlNdepAg8c4GzUvQgACRgLszRlBkew8BFpeeZAjoSVo4xYeXsRUv2ubJfTzNCVqejYCeBRn0zj1hQAEINAxgcZnBA2eEpEx4Ht33CKoGgQgcFACOgv69u3bz58/G+Xnyk4HquXzok5Izvo6FDghDgUBCEAAAhA4HIGpo9jZNv5aXp85nLEhMAQgAAEIdElAvoQuENDPt4zVzniA/OXLl1dXV2OZxPH//PNPHEkMBNok0GYzYWWvTWs5uVRsKJzcAKg+BESgy8Of/9lMtcL3+++/u29yjpUr913Xcj1//nwswdrx2gTVQXnd1pcvSNe4Pn78WGNDPhlPIQCBpgjoV0l12W5TIiEMBNohYL+UbZBZY/q8SxnkEhi/7OfgTJXNvUgAAhBoh8DUhnyGTkbLsjq6OklHmoaoF530yuzEOoigyZGOX8zOofqLkiez2ZMsTiPOZsSSAhAJgW0IjG1hXlxcbCNAN6XQz3SjypYrwgjbsnaQDQIQsBDwd3nu3btnecWYxt+Xmer5G4s4Q7JhoGEZ/Ay6po4QOAoB9uaOoink3IZA4ysPciRub291aGcbGkcvpcEJ/tGRIj8EMgTwKDJweAQBCEAAAgci0P6MQBI2dUpkUC6+94GMHFEhAIGTENAv/OkA+YsXL05S31rVbPy8qKsmZ30dCpwQh4IABCAAAQgcjsAwinF8KKm4xtdnkjITCQEIQAACENiYgL6Mlj/IPfYttkBO/8x58Cj5UYsnyXgiIdAggTabCSt7DZoKIrGhgA1AAAJdHv7c6MpOLWP98ccfRRvShfq6BFMdbjHlqgmk6a9fvz58+DBfiiYJuoSU+1/ylHgKgdYI6EZg/7vfrYmHPBDYkcCMrbgZr6iC9t9VdjTmFeReJwABCLRAYEZDnvGKanqgTmZeBacumy7Uvn7N7MmTJwszqfW6cTsnKG6GSQQ58BECjRPQlqTu842F1BqLTlzF8cRkCNDPZODwqC4BRti6PMkNAhDYi0DdhVb/AtCph7T2ItBsuVoGlzfYrHgIBgEInI0Ae3Nn0zj1zRA4xMoDty1kNBg/amqCH4tHDAR6IoBH0ZM2qQsEIACB0xI4xIygWRe3WcFOa89UHAIQgMDl5WXdvcLukR7ivKi0MEPOGa+ooBkHO+cVtNC0cEIWAuR1CEAAAhDYkQDHh5LwD7E+k5ScSAhAAAIQgMA2BLTmk/ySmiv93bt3fFvN0SBwTgLNNpMZq2czXpHSj7Kyd077bLPWbCi0qRekgsBmBPo7/LnFlZ2i9vbt26KSdO5fv7VYTLZNAl0bent7W7y1U8LoKlJdSLqNVJQCAQhUIcC3jKpgJJPOCOimp/yP3iTrm193S76iyBlvSTZ+HmeMJ/EQOAQBOpmkmmasSyqfGb1osnR7ZCO+k6xo3q092xOzsyUlBKoQGDs51EjjrVLHbTKhn9mGM6U4Ao00UizfaYQABCAAgc4IWDbmOqsy1YEABFom0Ij32zIiZDsDgaPMv2iwU60RYlOJkR4CswnQ3Gaj40UIQAACEGiBwFFmBGLV7JjbrGAtGBgyQAACENiFAD3zJOyHOC8qj4UvFMRqxdRjJsRAAAIQgMBRCHB8KNDUgdZnAsn5CAEIQAACENiMQN5/0C+4vHnzxijM/fv3jSmHZNwEOgkXiXck0GYzYWVvR5OgaAsBVlktlEgDgY4JdNYJrHtlpwb1R48eWXYWX79+rUuRW7Mb3dr55MmTolTyqPS7ecVkJIAABBohMHWG34jYiAGBVQn8/PlzRv4zDuWolHkXrs17a0aleAUCEFiDAJ1MkurXr1+T8cVIzVOKaSomsMyJKhY3ltXsgWD2i2OSEA+B1ggkf81Mm6BPnz5tTdTG5ZndXcx+sXEgiLc2AUbYtQmTPwQgsBIBuRku53lLQ+71IODPHFnCDeDM+KjtuRlv8QoEIACBlQjQsa8ElmyPRWD2AsLsF+fx0fF33+Wbl8mp3mpkgn8q5lT2tATwKE6reioOAQhAoA8Csx372S/O5tasi9usYLNR8yIEIACBoxOgZ56kwUOcF/V3bO21m7drPM/JmfeWvS7JlJh6EguREIAABCBwCAIcHwrUNNuXmP1iIAAfIQABCEAAAo0TeP/+fX6aP+mupUkT6kmJG8eIeH0TaLaZsLLXt+F1UDv6+Q6USBUgsIRAZ4c//7uERf5d3depHvPbt2/5ZHr67t07+236xdzqJri5udElF1++fMlne3V1pQQN3jqaF5unEDgngcePH5+z4geqtT8oaCjhsqED6c4iqr7ml1+zS2bClwOTWIiEAARiAgfqZGZ0hkN95y2exqyMMY38QNnGtTbCIdkSArh8S+i5d79//55ceLm4uHBpCBgJ0M8YQZGsFgFG2FokyScgwAgbAOFjdQL37t1zc5m6o6fLVjJ3thVXXQvGDIWR8+JGViSDAATWJsDe3NqEl+ePG7mcYTGHur5TsbglCeRFJFecluTZ8buNTPA7JkzVIOAI4FE4FAQgAAEIQMARONBc5kAzgmZd3GYFcwZJoGUCB+ouWsaIbBAICDBNC4DkP/qbofmUwdMDeRGB5PmPBzrrixOSVyVPIdACgS6dvS4r1YK1nFAGjg/5Su/Vs/LrSBgCEIAABCCwhICu/cm/PunKzufPn9un/8+ePcsXzVMINEKAZiJF2Ju2rzW95X8kfDYCbCicTePUFwIBgc46gbWu7LTf1ym/3F9BDnC38FG3durXhIpfSODWzhaUhQwQsBDAm7dQ2jfNhw8fnAA6nsKVnY7GeoEHDx7MyHze7Qnzvuan+yBmSMgrEIBAIwToZOoqYvsusYWDGrNrje9X1/wq5obLVwXmsBYRZzVpEzR+/Zwx9DPn1Pu+tWaE3Zd/r6Uzwvaq2Xbq9fDhQ3cLZHHfxC727e2tn1il+B8JzyPQwkAzT3LeggAE+iPA+kz7OsWN3EBHB1p5mC3qBhjbLAK/q029IFV/BPAo+tMpNYIABCCwnMCB5jKz3exdRsBmXdxmBVtuzOSwNoEDdRdroyB/CFQkwD2GFWFmsprtRWTyHHvEWd8xMjghY2SIh0AjBLp09rqsVCMGczYxGMV8jc/2rHZZn/ElJwwBCEAAAhDYgMD19XX+F0eePHkydeng7b9/ReHlsbx8+bKYjAQQ2J1Ay81kavMcYKr1zaCqt2Z8kWS2Nz5DQl5pkAAbCg0qBZEgsCWBzpZW/rMGO/t9nfLLLy8v15Chbp5fvnyxuBq6KUOX/dctmtwgAAEInI2ABpGzVbmR+s64CkHj+AzhZ7ylUZhp2AzUvAKBpgjQycTqsEwx4rcUM/vFZG6WyBamwfodBYuocZrtccUyEBMTwOWLmcyLSV7ZKbOf3WTmidHHW7Oh0c/0YQC71IIRdhfsfRfKCNu3fhupnX8zuO7urGV12oXxK8hP+Pg0CEMAAhCAAATWJlBrQF9bzqPnz8rD0TWYkb+FCX5GPB5BAAIQgAAEIACBXgkcay5zrBlBsy5us4L12sq6qdexuotusFMRCEAgIDD7fNHsFwMBjB8565sEhROSxEIkBBoh0KWz12WlGjEYxDg5gWOtz5xcWVQfAhCAAAS2J/Du3bt8oc+ePcsniJ++efOm+JYm3X/++Wf8LjEQaJBA482Elb0GbQaRIAABCECgSwKrXNn5+PFjy5XY2ji8ubk5BFZdE2Z09D9//swV/ofQKUKemQAX8Deu/Z8/fzYuYa/iXVxcTK2af0eD/d0Zb814xS4PKSEAgW0I0MnEnIv7DfEritE06rS3GM+49FnEZthekjyRdQng8lXhqUWV5A8Yzuteqoh09EzoZ46uQeSfRwDLn8etzbcYYdvUS2dSBZdpfvr0qUoF/XxwZqogVSZ8c6wWSfKBAASWE2BvbjnDVXPAjVwVr5/5UeZfeBG+1ghDAALtEMCjaEcXSAIBCECgEQKHm8scZUbQiH4RAwIVCRyuu6hYd7KCAATaITBvD3T786IzzlvOO+c/460Zr7RjAEgCAQisR6BLZ6/LSq1nA+ScJ8DGX8CH9ZkACB8hAAEIQAACAwHdGl+8IGjeMHp9ff369esxzrph8OvXrw8ePItosCoAACAASURBVBhLQDwE2iHQfjNhZa8da0ESCEAAAhAICHR2+LP+lZ36uuaPHz8CasmP8p6T8W1GytE33tp5dXX1/v37NmuBVBCAAATaJ5C8dah9sTuQUD9WM2kfTieH5v24nIbUSaeOJJVk64AwVYDAyQnQycQGMGMBVJmc+dBhZnsmxutiJg067i0CaxPA5atCWL8aksznzB1FEog9kn7GzoqUPRHA8nvSJiNsT9psuS5+v/H27dvlouoicv+YV5U8l0tFDhCAAAQgAIHzEMCN3EzXvh9lL5QVTjsrUkIAAhCAAAQgAAEInIrA4eYyzAhOZZ9UtikCh+sumqKHMBDIE5h08jyfVfdPj3JelLO+3ZsiFYRAfwS6dPa6rFR/tkeNDkqA9ZmDKg6xIQABCEBgbQKfPn0qFjH7Yk3dvfPXX39pFNYFnfp5Ei0oKaDvvun2ntvb29nZFgUmAQTqEmi/mbCyV1fj5FadABsK1ZGSIQQgsBeByld2agj/8uWLpTJyR+7evWtJ2U4a3UZqvPZCXyjVV0zbkRxJIAABCByIAD8GuKOyLIsFg3iaEemK6tmi6l0tqxlft0tlzJBkEIDAXgTszfkknYwuPp76XWuR0ZxrLw3uXq5mZFN/jU0zOLZtdldcUgBcviSWqZFJf0zblpj9VJIuPf2MQ0HgVASw/J7UzQjbkzZbrot2QNxmub4ksHyS8urVK1dfzZLm/UiMy4EABCAAAQhAAAJTCeBGTiU2Oz3zr9noeBECEIAABCAAAQhAAAIxgcPNZZgRxEokBgLbEDhcd7ENFkqBAAQ2JnCg86Kc9d3YNigOAhBYSKBLZ6/LSi1UNK9DoBYB1mdqkSQfCEAAAhDojEDxjqCpX+oM+Oibbrq4Uxd0fv/+/devXwpcXl5qXA6S8RECLRM4RDNhZa9lE0I2CEAAAhDohkDNKzvlFn/48MGCRh758+fPLSlbS6M6um+i5mX7448/NGHIp+EpBCAAAQjEBPgxwJjJZjFa3rJMxTUUfv36dcnV23pXv35jubXz48ePLLptZgAUBIG1CdDJxIR13Z5xfjG8m7yeL8624xiNU3ZiurhQM7iOaRy6arh8y9V3fX2dzMT4WyPJd4kUAfoZzOCcBLD8bvTOCNuNKhuviBZ23r1754TUxtASx1tTxR8/frjcmPU4FAQgAAEIQAACmxHAjdwMtQpi/rUlbcqCAAQgAAEIQAACEOibwBHnMswI+rZJatcsgSN2F83CRDAIQGAJgaOcF+Ws7xIt8y4EILA9gS6dvS4rtb1tUCIExgiwPjNGhngIQAACEDgzgeJdhPqe5pn5UHcIiMAhmgkre9gqBCAAAQhAYAMC1a7s1E32r169skisC1a0pGVJ2WYau/CPHz/WHf9t1gKpIAABCDRLQHdBNivbGQTTndpSQeYyTd27rWsU9IM2C2koBxX07NmzsXwkg671fPny5VgC4iEAgSMSoJMJtKabbooLte4V3Ylz0F8+cFVYHhAxDR+WWzu1D2Rnu1wwcphKAJdvKrE4/dhtVhcXF3FiYuwE6GfsrEjZEwEsvxttMsJ2o8r2K6IVG39VR9tD+unjqWJrA0WHQny/XWtB6pGm5kN6CEAAAhCAAAQWEsCNXAhw0uvMvybhIjEEIAABCEAAAhCAAAQyBI44l2FGkFEojyCwHoEjdhfr0SBnCEBgRwLyBPy90bwk+54X5axvXjs8hQAEmiLQpbPXZaWaMhuEOTkB1mdObgBUHwIQgAAEkgSKt8br5pzki0RC4DwEjtJMWNk7j01SUwhAAAIQ2ItAnSs79b1KXeBlrIMuldCSljFxg8n0DdIXL15YBJPLxU0ZFlCkgQAEIOAT0HWQ/kfC2xN49OjR9+/fdUW1bl5wd3cqoOFP+743Nze1xnHlc319rTyVs/If7l9TQOWqdMmgMXf76lMiBCCwNgE6mYCwgPz111+uvw2euo/qGN+8eeM+njmgS5/lLfjXA8U0Xr9+rV+VqDVgxfkTs5wALt9ChlqHSR7g1uIMlr+QrV6nn1nOkByOSADLP6LWYpkZYWMmxKxHQKs6/sbQ27dvNbtRpKVEOTO64lPzIN+l+fjxI2tBFnqkgQAEIAABCFQngBtZHWk+Q+ZfeT48hQAEIAABCEAAAhCAgJHAQecyzAiM+iUZBCoSOGh3UZEAWUEAAu0QONB5Uc76tmM2SAIBCOQJdOnsdVmpvB55CoGNCbA+szFwioMABCAAgcYJ6GuYRQmL334t5kACCByawLGaCSt7hzY2hIcABCAAgfYJ/LeKiLppq3gj+FDQw4cPdSd3lUJ3zEQ/V6iLRy0C6Ouml5eXL1++tCQmDQQgAAEIiAA7i42YgcbrbYZsTfs1VjZSa8SAAAQ2I0An46PWfr/uKVZn+OHDh2Ac1HXGmm3p7hvu4POJDZc+C5rmZZpzCZompGKlvR/9aoKIgcvH1WY4MPU2hWxZKl3jmxRP9p+MJ3IqAfqZqcRI3wcBLL8DPTLCdqDEY1VBv+yiSzbdtZvfvn2TQy7PXP9qM0g/p6zwvXv31L3ojs6fP3/KRJVG6d0rrr7admEnxdEgAAEIQAACENiYAG7kxsBVHPOv7ZlTIgQgAAEIQAACEIBAfwSOO5dhRtCfNVKjxgkct7toHCziQQAC8wgc67woZ33naZm3IACBLQl06ex1WaktrYKyIGAhwPqMhRJpIAABCEDgJAQs/qfOhJ+EBtWEQJLAEZsJK3tJVRIJAQhAAAIQWE6gwpWd19fXnz9/Noqib10aU7acTItxqojuzbEI+erVqydPnmhX1ZKYNBCAAAQgoO/tAwECEIAABCBwQgK6nkZ/uoZSq7fDBZS62kb3Gp8QhbHKmmS9f//emJhkrRHA5VuokbHfEdnmyvWFwh/odfqZAykLUSsSwPIrwtw+K0bY7ZlTom7tlFvub5doOjPmqyRx6QiXbvBk7pOEQyQEIAABCEBgGwK4kdtwjkth/hUzIQYCEIAABCAAAQhAAAJ2AkefyzAjsOualBBYSODo3cXC6vM6BCDQJgHOi7apF6SCAASOSKBLZ6/LSh3RupD5DARYnzmDlqkjBCAAAQgUCfz8+bOYRl90LaYhAQQ6JkAz6Vi5VA0CEIAABCAwlcDSKzt//fp1cXFhLFU3Vz59+tSYuPFkb9680a2d+uqpRU4hur29taQkDQQgAIGTE9CwcnICVB8CEIAABE5OQFv++js5BKrfPQFcvoUq1t2+ydN4L168WJgzr0MAAhCAwKEJMMIeWn2HFl7bJdr90a2dunlzakXkwGirRT+TNvVF0kMAAhCAAAQgUIsAbmQtkuQDAQhAAAIQgAAEIAABCGxJgLnMlrQpCwKHJkB3cWj1ITwEuifAedHuVUwFIQCBtQl06ex1Wam1LYH8IQABCEAAAhCAAASWELDcmcNh7yWEebcDAjSTDpRIFSAAAQhAAAK1CPxnYUb2+zpVkL54ubC4pl7XF1CN8ugqjffv3xsTkwwCEIDAmQl8/fr1zNWn7hCAAAQgAAEIQOAMBHD5Fmr56uoqmcOzZ8+S8URCAAIQgMBJCDDCnkTRbVbz0aNHNzc3MkLd3WmR8M6dO7qsUz82e3l5yREuCzHSQAACEIAABNYjgBu5HltyhgAEIAABCEAAAhCAAATWI8BcZj225AyBzgjQXXSmUKoDAQhAAAIQgAAEfAJdOntdVsrXGmEIQAACEIAABCAAgdYI6ER3ayIhDwRaI0AzaU0jyAMBCEAAAhDYkcB/l5St71J++fLFmINujtCXNo2JD5HszZs3uoTUchu6qqP7PUVAP4F4iKohJAQgAIG9CNiHlb0kpFwIQAACEIAABCAAgYUEcPkWAvz8+XOcg+69evr0aRxPDAQgAAEInIcAI+x5dN1sTYeLOyXe9fW1DFJfIdAGio6n6F/5Kvfv3793757u9NRfZ7tFzWoEwSAAAQhAAAIWAriRFkqkgQAEIAABCEAAAhCAAARaI8BcpjWNIA8EmiVAd9GsahAMAhCAAAQgAAEILCfQpbPXZaWW65ocIAABCEAAAhCAAATWI2C8MGc9AcgZAu0ToJm0ryMkhAAEIAABCGxGYNGVnbqG0i7oixcv7ImPklIE7BBevXp1c3NzlKohJwQgAIFdCLCzuAt2CoUABCAAAQhAAAJbEsDlW0L79vb2x48fcQ5drrrE1SQGAhCAAAQyBBhhM3B4tDGB5//+bVwoxUEAAhCAAAQgMI8AbuQ8brwFAQhAAAIQgAAEIAABCOxLgLnMvvwpHQIHIkB3cSBlISoEIAABCEAAAhCYSqBLZ6/LSk3VLOkhAAEIQAACEIAABCAAAQhAAAIQgAAEIAABCLRJ4D+zxXrz5o39IvD79+8/ffp0dlnNvjjpRgwtl3NlZ7OqRDAIQKAFAr9+/fr27VsLkiADBCAAAQhAAAIQgMBKBHD5FoK9urpK5jBpgSKZA5EQgAAEIHBoAoywh1YfwkMAAhCAAAQgAIG9COBG7kWeciEAAQhAAAIQgAAEIACBJQSYyyyhx7sQOBUBuotTqZvKQgACEIAABCBwNgJdOntdVupslkl9IQABCEAAAhCAAAQgAAEIQAACEIAABCAAgY4JzLyyU4u/Hz58sHPp9eaIu3fvPnnyxM7h1atX9sSkhAAEIHA2AvwS4Nk0Tn0hAAEIQAACEDghAVy+hUr/9OlTnIN+KOXBgwdxPDEQgAAEIHAeAoyw59E1NYUABCAAAQhAAAIVCeBGVoRJVhCAAAQgAAEIQAACEIDAZgSYy2yGmoIgcHQCdBdH1yDyQwACEIAABCAAgQyBLp29LiuVUSKPIAABCEAAAhCAAAQgAAEIQAACEIAABCAAAQgci8DMKzunXsE5Nf2BIL5+/dou7Y8fPy4vL+3pSQkBCEDgVATYWTyVuqksBCAAAQhAAALnJIDLt0TvNzc3f//9d5xDx6sucWWJgQAEIACBJAFG2CQWIiEAAQhAAAIQgAAE8gRwI/N8eAoBCEAAAhCAAAQgAAEItEmAuUybekEqCDRIgO6iQaUgEgQgAAEIQAACEKhFoEtnr8tK1dI4+UAAAhCAAAQgAAEIQAACEIAABCAAAQhAAAIQ2J3AnCs7b29vP3/+bBf92bNnd+/etac/VsqnT5/euXPHLvPbt2/tiUkJAQhA4FQEPn36dKr6UlkIQAACEIAABCBwQgK4fEuUfnV1lXydKzuTWIiEAAQgcCoCjLCnUjeVhQAEIAABCEAAArUI4EbWIkk+EIAABCAAAQhAAAIQgMCWBJjLbEmbsiBwaAJ0F4dWH8JDAAIQgAAEIACBPIEunb0uK5XXI08hAAEIQAACEIAABCAAAQhAAAIQgAAEIAABCByIwJwrO9+9ezepht3fHDGpgn///ffl5eUkgCSGAAQgcAYCNzc36iHPUFPqCAEIQAACEIAABE5LAJdviep//fqV/AGVJ0+edPxDKUuI8S4EIACB8xBghD2PrqkpBCAAAQhAAAIQqEgAN7IiTLKCAAQgAAEIQAACEIAABDYjwFxmM9QUBIGjE6C7OLoGkR8CEIAABCAAAQhkCHTp7HVZqYwSeQQBCEAAAhCAAAQgAAEIQAACEIAABCAAAQhA4HAEJl/ZOXZDRKbmT58+zTzt4NHFxcWkWnz48GFSehJDAAIQOAOBq6urM1STOkIAAhCAAAQgAIEzE8DlW6L9sZ/OnvQ7IksE4F0IQAACEGiWACNss6pBMAhAAAIQgAAEINAyAdzIlrWDbBCAAAQgAAEIQAACEIDAGAHmMmNkiIcABAICdBcBED5CAAIQgAAEIACBngh06ex1WamerI66QAACEIAABCAAAQhAAAIQgAAEIAABCEAAAhCYfGXnu3fvJlF79uzZpPRHTPzo0aM7d+7YJf/x44d+88qenpQQgAAEuicw4z7o7plQQQhAAAIQgAAEINAZAVy+hQodO4r3/PnzhTnzOgQgAAEIHJoAI+yh1YfwEIAABCAAAQhAYC8CuJF7kadcCEAAAhCAAAQgAAEIQGAJAeYyS+jxLgRORYDu4lTqprIQgAAEIAABCJyNQJfOXpeVOptlUl8IQAACEIAABCAAAQhAAAIQgAAEIAABCECgewKTr+z88OHDJChPnjyZlP6giadWcyrGg2JBbAhAAAJGAlPvgzZmSzIIQAACEIAABCAAgXYI4PIt0YWO4n379i3O4Qw/lBLXmhgIQAACEPAJMML6NAhDAAIQgAAEIAABCBgJ4EYaQZEMAhCAAAQgAAEIQAACEGiKAHOZptSBMBBomQDdRcvaQTYIQAACEIAABCCwkECXzl6XlVqoaF6HAAQgAAEIQAACEIAABCAAAQhAAAIQgAAEINAagWlXdl5eXk6twMXFxdRXjph+ajW/fPny/fv3I9YUmSEAAQhUJ6Drh7jIuDpVMoQABCAAAQhAAAJNEcDlW6iOq6urZA4vXrxIxhMJAQhAAAInIcAIexJFU00IQAACEIAABCBQlwBuZF2e5AYBCEAAAhCAAAQgAAEIbEOAucw2nCkFAh0QoLvoQIlUAQIQgAAEIAABCIwR6NLZ67JSYxokHgIQgAAEIAABCEAAAhCAAAQgAAEIQAACEIDAcQlMu7Jz6pVqDx8+vHv37nHp2CV/8uSJPfGQcirMqfmTHgIQgMBRCLx9+/YooiInBCAAAQhAAAIQgMA8Arh887i5t5JXdt65c+fp06cuDQEIQAACEDghAUbYEyqdKkMAAhCAAAQgAIHlBHAjlzMkBwhAAAIQgAAEIAABCEBgewLMZbZnTokQOCgBuouDKg6xIQABCEAAAhCAgIVAl85el5WyaJM0EIAABCAAAQhAAAIQgAAEIAABCEAAAhCAAASORWDClZ23t7c/fvyYVL0ZF1lOyr+dxLqZVPeTTpIned3GpBxIDAEIQKADAt+/f6c/7ECPVAECEIAABCAAAQhkCODyZeBYHo0tyFxcXFheJw0EIAABCPRKgBG2V81SLwhAAAIQgAAEILAqAdzIVfGSOQQgAAEIQAACEIAABCCwEgHmMiuBJVsI9EeA7qI/nVIjCEAAAhCAAAQg4Ah06ex1WSmnMgIQgAAEIAABCEAAAhCAAAQgAAEIQAACEIAABHoiMOHKzk+fPk2t+ePHj6e+ctz0M+4nvb6+Pm59kRwCEIBAFQJcM1QFI5lAAAIQgAAEIACBlgng8i3UztiCzIsXLxbmzOsQgAAEIHBoAoywh1YfwkMAAhCAAAQgAIG9COBG7kWeciEAAQhAAAIQgAAEIACBJQSYyyyhx7sQOBUBuotTqZvKQgACEIAABCBwNgJdOntdVupslkl9IQABCEAAAhCAAAQgAAEIQAACEIAABCAAgZMQmHBl59XV1VQoDx8+nPrKcdPPuJ907NKN40JAcghAAAKTCLx58+bbt2+TXiExBCAAAQhAAAIQgMCxCODyLddXckHm/v37jx49Wp45OUAAAhCAwEEJMMIeVHGIDQEIQAACEIAABPYlgBu5L39KhwAEIAABCEAAAhCAAATmEWAuM48bb0HghAToLk6odKoMAQhAAAIQgMB5CHTp7HVZqfPYJDWFAAQgAAEIQAACEIAABCAAAQhAAAIQgAAEzkbAemXn7e3t33//PYnOnTt3Hjx4MOmVQyeecT/p58+fD11lhIcABCCwhMDNzc2HDx+W5MC7EIAABCAAAQhAAAKNE8DlW64gMUwuyLx48WJ55uQAAQhAAAIHJcAIe1DFITYEIAABCEAAAhDYlwBu5L78KR0CEIAABCAAAQhAAAIQmEeAucw8brwFgRMSoLs4odKpMgQgAAEIQAAC5yHQpbPXZaXOY5PUFAIQgAAEIAABCEAAAhCAAAQgAAEIQAACEDghAeuVnVdXV1PpPH78eOorh04/737S6+vrQ9ca4SEAAQjMI6BtxT/++GPeu7wFAQhAAAIQgAAEIHAIArh8VdQ0tiDz7NmzKvmTCQQgAAEIHI4AI+zhVIbAEIAABCAAAQhAoAUCuJEtaAEZIAABCEAAAhCAAAQgAIGpBJjLTCVGegiclgDdxWlVT8UhAAEIQAACEDgDgS6dvS4rdQZrpI4QgAAEIAABCEAAAhCAAAQgAAEIQAACEIDAmQlYr+z89OnTVEwPHz6c+srR08+o8gywR6eE/BCAAATYVsQGIAABCEAAAhCAwI4Evn//fnl5+fz580ePHunHJ37790+Bp0+fKv7Xr19VZMPlq4JRmXz+/DnOSusP8344JM6KGAhAAAIQqEWAEbYWSfKBAAQgAAEIQAACEKhOgIWa6kjJEAIQgAAEIAABCEAAAhDYgABzmQ0gUwQE+iBAd9GHHqkFBCAAAQhAAAIQSBLo0tnrslJJ9REJAQhAAAIQgEBFAtscVq8oMFlBAAIQgAAEIAABCEAAAhDoj8B/LVXS/O3vv/+2pPTTPH782P94hrCq/O3bt0k1/fLly6T0JIYABCDgCKhzVp/z9evXH//+qaP++fPn0F3fuXNHye7du3f/3z9d6KP/1UfdvXvXvb5XQPdAvXr1aq/SKbcKAe0ND7bnrM63PRmeLHCwPVndkydPWjC8KhUnEwhAYBcCuj1Qg526HQ13CrieZxBGHY7rdtTnDEMe19jtoikKbZ+AvMerqyvd/6jWFEs7uJSaospV+/jx48uXL+M09hhcPjurfMrr6+tkghcvXiTjiYQABCAAge0JMMJuz7z9Em9vb92SnbysYBYj+YeJzLB4on81kdHl6cZ6vX///t27d0qsfxf6bMYS88lYJsrz4emBCGDMB1IWokJgRwLsze0In6IhAIH1COAIrceWnCEAgW4I0FV2o8p8RVB0ns/2T9l03p45JULgoBscdBdJ0+XQXRILkRCAQF0CuNB1eZIbBJYQ6Lg9dunsdVmpJQbc8rsHnSW1jBTZlhDo1SB7rVdS1x0P2cn6ElmLwJaH1WvJ3Ec+tNlD6/GgJ/0OzRzhD0qA3YSDKg6xITAQwF3BEiCwCwHTlZ3zrpXUt0x3qdKOhc6osr6sK3d/7UuFVIT7VrC+ITxcrKZ/3beFddmHvug7D508MFmI+wayK0i5DZcGui8eK6CL29aurKuFBPv06dNwu5Or9fA0uNppEIwb5Ry6FgKDZy/F+RqUYDIw/es0ONzMpX8fPXrUgtjbyKBbe9ToZN4DjWShwyP9K4Z+AnVTaoYXFxe7EJNa1dvolihfJMJHITAYnmwvMKpAflmd/hSpxuseqc0Ohvf8+XMX2X6gOHq+ffv2zZs3kyqiPaRh0BQfd8+phiEhUlf27Nkz+w0dk8rtIHFRHTgz/V2PqzUCDRmTuh03xKhNabATk26waAz1fXjVazOn+igdiBA5n9+f6ShSl1Tu4vnMQOcUPbi7FWcoGoA0bKlBGaXSrZ0aqnQgzJjeT4bL59NYHpYBJzNRL5eM3yuyOFJ34Di11s8UmeMddeMG7NWuh3Jbs/x5NBhh53HjrakEjFOYIdth/SRYY9HCnXpvjfIZP1BLK27iI59trys7T7hMNNUeSH8UAuc05h09SfezK8PWIesbrbUUeU3Dhq/WBDRI6U9rLBJyWPMfFiuGpWyNWezNxeobQOlfofOfsjfn0yCcIdDH/CtTweHR8G0rLVSqsbhFb7+fGcYINRwF2DUr8lySAEdoGOkGU1R4CKy3pHYeRwiPYknD5N3WCJywqyxOGDvY7onN7ISKjiE0GKMBReOyWwttUMLqIp1kRlCdGxlWIXDoDY4TdhdFpRsVqkmQ/pSbFgNdf3uUQ3fndFqKqu8ygdq4O3TtJvJDTd2S9bCapH972nRQxd3SmSreWtVwodtpbs5UXAPxT8+qn9fHeT8F6lqfctbfkNUwcPitT7tFan1azuVI815W0X17lCn2NzfsslJ7NYH1yjU61YMA6h71p97Sl0d941GOgfliE1YLlSp9T0zKHYbXHb+T0qtB9lqvZDvqfshO1vpskepAht5jcJgzx4Cnktny62CxbOdchKHNxpZwrJhBg0e8hSPmfM42GHMgZiUCRn/s3xkPuwn/XwlcFfL/WTQWkj92ng2Fc7orxWGRw5/LG6XaEV8nMWJc8crOE+64aKvJyN1Ppk5/NqtihyIHyC9rLGxM5r+uoj98+CDhgwVlP82QrU5y6M/Fa7lBe8b6W+nrxHINJZXOjuQFc7K5UybDPj3XpTlN7RIY1CcN+jYTSyL1OQ26p9KdvtB+rAsBnfCWgNx3Le7rz5J4LM2/zfGbGq8MXg6H/iqu/Y0VqngNzJJc57YzaXjUJgH19v/a3dXQ6OYJqXfV2Q79rZqqDG/fr9jJIJNbaJLTxc+r6dhbKlHnXUQyiXEYsNQ8hwb++vVrNZZt2uaYwFvG48zEtE/uzKj6agtDjxHDMcaorQ19l9K30O2Mia3OwW3nS+ZhL38IuH+TPq32DGbPIMaEaTZ+oCQOPhPHbYjPC6/E+QR7PXXfTlctMhXRkR2daxz+nXH3qLpZDSsz2pQakTzGSZdTS1l6C5evokUJqSZHcYbq2TZzFSSD7DNodMNHFx9LuCRGJW7sOKlE1WhohkHVXHy+RkqWTzDpKd5RjOvk3lEMpEpMa5ZfpVJDJoywFWGSlYVAlSW7oSCtDOgWTv1prNdoGPv88gaVxpdKbXkzr0DldrlM5PMkfB4CvRpz+56kpvYyM78r06ah5rxaMe54c6f9lsXeXEZHVQZ62bz+2JvLcO7+UcfzL6PuREDLhlrmSq50uUw0TOhPSzQuRgGtiw4/0DVjadTPh7AjgCPkUCQDMsJkfCZSSC2np4acNSK4rDpzhPAonGYJdECgy65Sw7Hb1nF7H8GeSF3dqcSNt3umyt+loqdCaDP94D32tOmsGo21Oxef14WS5RPwFALzCFRZ9xiKlqO7/QZHf93FPD26t/o4dCe14rQ4nZ45IFdNp910SNKfRwdA/mch6WibDoNXILEHV9x5Au6jnPXAzgAAIABJREFUHgWLY0OtGzkvigsdGOGqH/M+5JipLBdJ3/SWvWkhd2hfyQz1aHiqFuoOpmqla1jIZcsvCa165BnaY5fOXpeVqm7e+2Z49FnSvvQaLz0/tsoHG0a3TC22X5/p1SB7rVfSeM4wZCcrfoZIWbIuspHnrA4k04e0/HUwdYyS3E1Ih1oMH118XVWqRHaO6iIlt4BAlSFGU139bXDSjzYYqI+PWxJgN2Ee7fYHsnn16uCtXjcUkqrpdYqhemlWHvii+uj7qEkgQWRxah+k10cVzeFPceDwZ2wbxZjf/vnnn2Iifedzql1qu0VDTjHnzhKoKf7+++9TK6Xv32pba+pb88oaK0Xfhbu8vBx7GsRL2uELFUH81I8yEpWrv/i7x1OzGtJLMB3UU58773X3lgRTPpPupnHvEphHYJgGa3N3alcTFzfYlTSY+bK6eqd79+7F7/oxTXVitWzbr6ALr3054PJpm+6K0p8TeGFA9wXTuo0M1TDVRWt1yZh+UjLpVAusu5zJmOHVjFVNVbCYk9LIUx/LZCz+48ePK91tPVbi9vE4MzHzWh3+QZ0ZuaNqLMt9uRisYnZkou502IRz+1hu4SApqiVSXtPGXWh8N1As559//lnrRmZB0+m9gVhc0NSYioJNLTqZXt7RcKR4nuur+aP9nvr379+PfZdJTpGy0sUoah2Db6xs4+/M//XXX5b5Gi5fUtfLI8c0uFkn0LHj1GY/g3cUt5ruvSNG2Fjps2MYYZPo/l1TYVElyaZCpKxOvlZ+5US+lrQgd2twuvTvUPAwKdD0J/N6cHFnsseQz5xZBa1Qyf/Notdlov+tX7f/a+boviU1Vslaa1BadR8mFG6K4QKzrVR5uonhEFg+F+7VmDvwJGWiWo7WhoVlEjpmz8RPIqDmoA1f9ubGoNWajCTzZ28uiaWzyDZXHuyQa3kRy5cNnczyq//ncMlWP0jpyjUGku568O7uK9U4QoFGkh9lY9ufnpIkKvegjhAeRdKQdozU1CCz1LCGYMunaRos5m2Z+dUJJo/6qC0wy3EOPxOFe+0qO97uCTRo/Niroo3VbznZcu+xnSVxmdnRzzw06+I2K1jLjSuW7egbHD11F7F2ZsR0c+gOp2WG9lt4xaI4uejG3SKNodqBjc+wzajpXnNtVaGD86IBcFxoAdnSCbE0q0BHmY+W7WCpuNaekSRR69OfiGWk4tFsAmdoj106e11WarYZt/ni0WdJeaq1Nv7ypQxPmzo+pD7zoOszvRpkr/VKNo0zDNnJincfKTPu4+tgFScdfXzDuuM2KzfAuBWrM+36y7difRUxnyD/VNay0lTxcCf9aIN5U9n46UmayUCV3YTYuvoYyOJ6NRtj6QBPtaFg11Sv7grfgrHbwBopZVe1tgb09THtC3R21VuBua7szP+pOytkkXqsk0/5bHt9moJRiJvHSjenFPKd8lh2b9GIvkIgaadkbEqrc+eW0jNptIlYXTB1B3KwMoXyqAoBfRWwuu4Gs8tYtaVbkwFUqeDCTNTo9EM6xYakNGpHSqyeQbXTnwL6lR7hFQfVJZ+DEqgRLRR1eF2FquFIGN0psJJm83UpPpVgVWradyYyIYHKwJRyZVoyG9lYYHj6qHjj0pvyUfqNYRZbRKbiwaPiMKHaLWkI3Zsrzoxv/Cd3ZlT9YttUa1KjULtz3Y4ADkPe0POoXyq2uIpDnq++fFi1C3qP5R/V/eYLrf7U4pBU7NKV1XJKLoeKgi0BK3OVARdN3YmdDygf5aY8x0TSo+RwrHaUBDKm4uRghMs3hr16fFIv0n71gsYyrGWxsufWHKc2+xm8I98UT+IdJZt5MAQk+22flT3cpuXb5U+mZIQNDGbVj0nHIKmX7iPVYyd9rYG/mrYWx+S0Z7w1H5FyU6c3luHg9Y11F3rXz2qNsGoh1WdMSxOx4y4TrUGsqTzzuhvUKvOrInNdT2bM5JaI2rcx1+WvRm1BLdeiuBQzpspMvEo39p8WIUmTJKBBag3dSa0Z45FaM3ofHm054U2SGSJl22Mjr1+FYcRXYjVA1U5/CrA35yNy4XO6kUeffy33IlYaJmRXkk3NLdOKd3lk6TfEZBfZVKj6qLxOD+3V4wjtZVd4FHuRz5erFQk3BG8TUA+TF6n4dCXXVCstxaL9BH13lR1v9/hKtIT7VrSFQFNp+t50PvqMQKbSrIvbrGBNta+MMPKfx/Yj5DwMyx2tbXD03V1klGV5pBX+4kAvd0tTQu03qWuSAQz+m/5VWDHKQWt6RZdMpdTaTcjUq1gXu4vb2hmVTK07eGRR3GB4+crKIDMdlF37QcrtNx3UWAIZln9Uz5ynt95TXGjHdksnxNKs7HaV78A1HORXDu0FBSlFTO3aASSwnECv7bFLZ6/LSi234WZzOOIsaSpMS1efHy/sJYpnMCKs8dEoj0aiiqVvM671apC91itpir0O2cnKnidSatVSQy1HXfkMB4PHAKq45ARZ/XmyLxqbrSj9WBG16qJu9uiLMN232YpD4fKskgY8ZqXGeOU51gR8gZWmkVs4hnrRBo363SaZbyq7h9doJgNGOfxFw2M3IWlyUkpxDyVjOZnhOFlc95FFOxRMjc5FDtJL0l/K6MLyaPsNhWJNlaBvd6XuMkLmiww+6oXtesyW2rQfv+J+mMOfPo154f9TfE2Ux8wlE6/erZhzlwksI0TMzTJmBLg27nckoXqHWHLFqMpyFOSlaUdByfQnUfWvJJTx6C0LE7kpej2oo+WjShmbSinP4avRg2BDbhJMHyWtZE5WJ4hU5irCIglpphKQFizuqTMwDXvShTMwp0rZ2Fg+ejd5QEHvBoqOP+rdqTWqm15CFq1UQubX5pxIMvtibrL2Aa97a0Zg+9P/se7yMeIwo16nekVGNcZQ9NSm7HaiZjvWRftFyGew57lcF2o4fulLwvkF5WRzUOnCOAyaw/iiumfmhH1brAgs4R+8q+Egbx5CjTOTR7TL0+K0Vq1GrcnuKMqu1DbHfIPBbJSnyt2svmrygbku/5j0cFatkaU/r0hVWS2n5HKoKNhsyMlBwUm4JJAcjNRk4vFOfeDYgJu30rjW61VnCQr/3T4G0LGBsjjkxSqbHRMbks95Ujhpq06wpFGp9PUcpzb7mTGlT0LtEhdNBe/IWeCOAUbYhfCTvYdrBUsCyV6LEbaPEXah1en1Md9JI5dsUp357CLUM8v2Jo2/S4qzyCl5xpqS7KGDZSILhEOnkZrGNOjiZdJV6ljXk3HiBYHZonZvzHX57+5JqidsYS4/295aflFNPr9uNjQ6Nx2TImRdw3qC/tWfPCJlIiMZy0fvJleu9G7QouOPendfehKy2HNKSHUpSlkUVayKubE3V8R43ARtrjzYeRatV014zIuQ8Wdmu+o91IfoXSFSyqE16V/1NopR+9KumRpa3EUEMZJQr9hrtHbKTJWd5Krg2mIk88cRciqwBHCEklYUROJRBECa+rjectlYC7L4RXlEY47lWInG+EmHV7vvKi1jqxGsWGUUmrRAla6BW12Hhv5h+JbZ7HJOpntFZ1TT5qOkwRhNcZtkMt3Z6I4+I1DFm3VxmxVstrVs+aJ642TzUV/d8gZH393FbANQP5P3owa1avw1FqFhWmNlMc9V57Y4LUZltZbMorjixEHz8bEOyjmTymTIR//KYrUQrbcspSvNqqYbaGSss01W0BiZXHUPyl3jIy60T3VLJ8Ri2EbjUTLZpF8RF1ZTUvvK5yNJVHHN4JRSLU7/GtdvXbZ63T4YOdkIxAQ6bo9dOntdVio2yz5ixgZudYAtz5Kmwi92+JnxYmpZ8tPcKLBewCjV4dZnejXIXuuVtMOOh+xkfU8Sud7ILoOJGcp/jmcE8saHGXGcfqyJDZ1wnH6IiYuY3Wkna+HKTdJT6RqbJDk7Rw7UeoHZml3jxbrrM8ZZrUx0rPn42GWNRZdJM1xLVn62Y2Ha4BiZXeLXsPbZedZtJgNP5Vlc+Vd3bV/AYTehnYFslyazsFBLB1jsbHvaUCjy7H6KUXcZQbaRRyrrOpX9JGnID8+PC8Mo5vo6jSNS09Aw9a/+NGQoE5Ecy0fvJje29G5xiNS7SbEbjCxf2ZmcDhURFO24QRZVRBqzpzyxpKnl5dmy31FriUc+xUjLRrdPFbSQUZvM1zp4qmxjsCrI6BSqMVvMWzW1u5iBhHxMEih69lKrsEs7svNkDnGkUsrbiA1VWWmSHKRvvx+XbSfr4gxeT6e2F0EQpeJZgRndkY/X0qZcLXYJxPbgy084eSZe/eoMe3MwLUOATNo4oLhsZwfyjWuSWWYWlGNnXa0v2b6SzH0xMqXMhtDIizgzUoSswlf3ED6JM6PhOG4pPo3lnU9+1NOIIBk2aA7qQv16VQkn+5NV65KHOVSqYk+urKqAqi7YDMhSVnHoUQI1B6VUxziYpf5VWBw0ChRHimAYjelJfcotI3xev/FsCJcvA7PiozHOsUYqFhpkVbRee1PNuDTxcCCbTHZ0xeaQKSWoWtxS7HWJUyq3IP95H/GOxE2qjwl37B3le+ABRS0DE942LX9ee2GEjVvKBjEsqshcBSGJ2j4GWWx+zA2Ii867eZayMmmSI+/ymZpyiCvixwT+bUZCHhUJjFmsD3zJup8vQF1PxpfQD/sl2sNnMOa6/OWiZ/ButmlYt2vN1Ogkj+QKWnpgjUH2wUUppabkzDF2G7TW4TfnZFhZ7aiOoocp8Wb0maJUdPuTU2A7CrvnkMS+QWRsD/baHTfl0edfs70IdQtJo1JDUAuyr8mrXSRH8CDzdgaLYkuX5BUn+PamkcTYmVePI2S3h+Up8SiWM1w7h+0dA3vfPlb3opsadP7Gj+oAx0oM4s/QVSaddiPJIFlm8N1luyfQZubjGRSdqX6bj7bvsgJ7Ln5cMpc5+oxANtOsi9usYG02NF+qsYlepm/3XzeG7U3bvgZlz7PYrldKsKS7MIL1k8kBi4ddv2rLJ335hqb6LncC/Rq5ME6LQ3GsgEVxGZvRpkM8KVCesnPjWorWkeIc/EYxhOt2dxkd9XFeVBXEhQ60nO8bBzMzGm2Qc/zR0qxiIx+LSW5tZPZEhgaoBJnBWo3auIQ7SLXe2BHT6zKm7/bYpbPXZaW6bFzHnSVNVcdYTf2xIzleTC1I6evu2vgS+mGjYMdanxlTU10/1t5BZTwBI/8hWa/1SkLoe8hOVrn7yIzb7Dol338eJr/6Vy1IXZDab9Iq3LsK6HV/HhF3XJqJ5Ntjfqoy9uWjipOOTDcVL2FJWlGNLacIKlNKnJsxJlno8oW14hpFoHSjtLOT+fa2e9i39tk1Gl4sNk9xnuHeqLnl25QYJm14anVog1OJrZp+96bhC1CxmQiahqS4K/aLW97p5ZuMXMFhcKyuQRpRdaSbZWjRXcZs+ttQyJM/g7uiwdfvlxaG1ellkPItGI0yFmdVSwf5OYgPWSnlqyebtkYBP6XCat1FFSur4K1mP5av7Ey24SKCNSY/zUL0BdsM12b9jmYOsbrVwPxaG8Nj62t+/nbLiR1ENbwZ8xyRLPYpknBsYcJYd5INBNSBFs1AepwxDXaEZQOxQhXja7Dxfjy2bb+NKJx3FByKsUBxbX0J/2LmQV22/xiP62OgzhavdhFPjBe2R5+hxTYW2rZfXCasStUyvLExK+joMhiDlGOC2Z3aTMUbfIQzE3f4spaTODOa1OUb45LByLd25ZMpSI/qLmL6RbuwZBhr3bPjZ9iJk2deIB4jYuErwlRWcf6zYyoKNomexfUVWIs21WEWR9JhGI3RjY1Wfl3ybGMJi8LkM9zgaR8uX7L70tTG193a4aQM8zQ4ZoqBO6QSx4aAIOWYGEbHKW4sYxla4mv1M3hHJ/SOGGFn9GOMsJZ+aaU0fYywM6zOvZJss4o0jj4uH0sguZcca3aNoiXeeZaJLLo4dBqLBzXmfU2teF1PJrb2IWaqVOcx5rr8M+u0miHG2tEkcapqlN5in2PziBnFnfkVi/uUmYtZ0Mkw2JvLgyqupSzpjYuZx81245hzupFtrjzkDdV/aumlA7vVYJR0mJXVbK9VXnHxBE5wEsCvxZbhZN2DtlZrBclYLxyhgL/xI47QmIHhUYyRaS1+e8dAtrEQQuxJGhtsPplGkKJg5+kqO97uKWpZCc6jaAuNptJs32Xl+4346ZK5zNFnBDKVBl3cwYCbFayp9hULk+SmyNnztbgIF1N9g6Pv7sJxMwbUveRH9mC2bsw2TqZ8MgXp0RqT3EyJcS+djxlbWw5WPFTiGLEg5VhxazSiWB2Nx1gUNzZxEP+YrVr9jCpbVDZmGDOKy7ySrFRczUkx8fm9jADLH+FCJxkmB9NAj7X6RkuzCorOfIw7urH2oqn0VGNTNziWWyCSKjU186QizhZ5hvbYpbPXZaX6a33Jjv0os6Sp6rD01fF4MbWUIb2GhmAIWOOjUbYDrc/0apC91iu2wDMM2XGt+46RToudpyzc4uKqYyz6Blt+HWxQXMVJx9hcOwCoEsfGmiDl2MBRcRHmVG12jOcu8bVmzfHXjoLqZA5+WPquYpsdM2ZL5rRBO6XNUgb2s+/HWs1E9JRVvrdfbsmDjpRPpiA9qlgpZxWZEqdq8IgDmeNwxIBFdxqpk1WTscX6VaedTJyPtLgfY7aRz7nW0/O4K3WXETI+gFz389hPbIeWCY6a55KhQYTjQ4DBAW+JEWshiJEYsfxtxpSv7IyJBLVNfrTMM9skslCqopefxJVp9mPyyBC1H6Y/zer1JzVZBqdk6YocEyAetDT2qOgxqYrxFj4W44mHwCUDnmpUtHPhXVLxIpkzJCh69jLFeS5RTE/2EFu7c+ilyvhpELNLPy7B1JwDSYKPlgYSAwlilEmQbfBxtiKKKxFBQdt/VO8R0OCjCMiXjbtB9dh1+72i4ckeNK6trRHZgBs91eKWjJ7JoScYoVTEGEZ1SsYmMDZMr81q7fxF5n9cGZyZ/7WDpEUZtSCYcSv+34z/3//tODPJYdpJK5MYazVGGkGywdJc/nFgCfmgrOTH2KOOZZgaU8UfSEo7Fll0UVQF52uNZWKP1/F9Waz+ppJJpq8o2NQqJOVxkVMXLzRe5xUR9AMCaKy7EykZiNsILp/dEmanVCtIqmO2oz5Pko4dpzb7GbyjwOzj/sduyUfxjvId+wDE2Jlb4LRp+RbJXZqhCoGpBB8ZYQMgFT+efFFFU5UY5qpM1JUVe4mKR9BcQzvVMpGrda+BYJ0qtmHFTO02x1jJcpL5140cKz0Zfypj7tiTrOgLJe2k+0gBLC6w1JppJhf9nAZlpcUOQaJurxHLgFtlLa64RTJbESzUbG82lhKPPv+a6kUkJ2tyoav4q5aubMkagkWhxTRF1119oOsSi7ktT4AjVBx0xhKMbcvGez1qJhpEZivLcnpqS5vJV8TSDGcPZEHRB/Uoglrs+HF7x2BJQxhABdtbY81zaryGobwiTtVVqssSEI1Ww19xjpChnRxzA89BpYwZhvqTTOb+o7EOOa/W+OmpFB1Xv/GY7bss38YsYdn2bIZHnxGo4mrLRUq7uCvNCjbbWjZ48egbHH13F5MMIOktu6YqRY8NwZNKcYmVW9J4XIlJx8C9PiNwZqdlBq52XrG4l0nj7HWuHdfLtZrZgSpr1EabwYUeA7WlE6IJkXrg4U/lauJsaWhjBuZvB6sxJiuisuTBjtW9GK93k9nGItWa6xVF6iPBSdpjl85el5Xqo1m5Wqjfi/uoJesALuexwFgP7IuhVj/2+sL4YPnOL9SF/fFiSXGqhctzvYBRwqOsz/RqkL3WKza/kwzZccU7jhl6j3wnNrXblJ3kfeZgv0xTAOPqa17OsdWbMy/CnK3N5i1k46dGq850Lxafqsoqynon/YbanbkNZvS716ONG0K+uOXNZMDIbkKes/80OVYGcygN4sklbtGWyvzcMmGWxQbjtKxzJmnHC+9SUzKlsTORRjL6Gh7VapJGkVyyU7krUqImj/pTQ9PfwsXwsYZ2KvtxhuQCsuRi09N6pku/JJAcgFxTkrqL7U6iLhFgy3fLV3YWa5tM4HhtWZkWypq3qq7uo5bwMlDBlxEH8/Okmlxkst8JOh2Z9ZJNOFdBi2AaQlz6OCBcTnIF9HHJUDrkrxL9PJPhimqKK9V9TLFpyDCqGJgjmXREhq6pzX5cAufHuVptcEBUXC9ITjAc3lqBZFsLIpMdVC0ByGcgEPfMU1eNjSTVzAP9xh/lTC/v1Y3y+Mkkm2odDDGxeH5M3EyCoVOTPb+IIKya+rnlw8G7fX/EmZmn36M4M8FaVWD5tWZ0McO8K5JvrXFuk2IGk5YToj+Nv/pTX6EORAOc+pz86B/wcR+VySQZlie2dFmq4PKCxnIQRhm5Ki5u8bDlyCQDqwqWFFhyJiVxkdK7qpN8txiZb0Tzisjb4XKvwEmVCeDyBaoXkCSu2ZYT5L/wY5eOU8v9DN7RPIs9hHfECDtJuYywAa7kSBFEMsIG0GZ/TA7N2ywX573fNXyDuMTlDmGSfMvLREmBjxhpmT7U0q88FrWUSWtrQZc19lE2qRFTOetvkhYwZuHqwJPUjFW1mKR6EjsC+QUxNTo1E/XGLv3ygAamuOkNKzPS41gzd/FS93IZJuUggfOrInpaEVHRoY03HSZVx5jYAc8EcCONMCclUyuQyR1lhXOSF5G0bUVO4pNPLHryBDJGq0errvPnxdPT3Sf4gYRxb1zL6wsKatmrl9loDFLXGtPI2FKyAxQ9/5Vao0NRMBWkWgTMt/+IR7E98+UlynL0p3FHjVR/Q1uw9O2+qcdh5aA2pR5eOSv/5XK6HJSb5FTmlu40Fkwxai8ST61VlVVWFvHiNnjCrlKsVOviIOszj13WoJPMj8iTVOwsZEkARS+h19q7vimOhZNDeSMVGXrmo8wIBM3SYIcp/8aEmxVsYw724tQu4iYzda3VXpyfMu6EfUnkUfiJK4b9UsbCLXcXYyjy7lyXh+4cijM4La6yRwzIGx9ray4+dtHlWLqnCvQ011ZlNUQOfxr69SefWfVVz6Pu14LLJzOElclmthH33iecKyVpt+CEuBXm2EgyMU6Dej22QGlc3WyyylMji4tIg5AiGfcJU8s6SXraY1LRGWt3jw7n7DnJM4HDVSqpvkYiBTNG3fcsKT+bGGi48WKhmtTJD25PDHlhjHpFDSLS1BJlSTw3nsbdbF5COXgL4SRf79Uge61XUomxLdVqUEFxctvyVqqn+FoBtBkfNf/Kc5ZTPXtdy9Ihq/RJRcROvi//VGs8wyIMbXasXSS7bt+cFI43CsdyWyM+Oav1JVRzqDXDlfzF3mANGmdog2vYxmZ5tt9MBhT54YbdBL/fSPZsGj39NOKZsTHLmqHLLZPPeR7lXZeBVbx42PGGQlL1uCvCIjPQNFyqj2m4NhUH1FHHSINGXcthKAqmgmJjjsVbO6a4bq+KVPSgVB35bDGcYVFFQGKtBTHitjaTWvkXruy01Dao/PBxpRWoWtVeL5+gr0/CiSNXspjiZMBJEvc70qB7qoCWMmv1BWqrfs7JsFyTMR0FPmJFp9CiO6UZE4z4MQKynKKvmXdVx3K2xAcGI3uTbVt6tpVa5ZjMxZUCSV53nJMkRZvf4HhHsgcIIuMOagwj8fMIqIcPmFc3Nl+wYHwJih4+ygnzX9k4rOrHXmBSzmBQCAa4fM9m6Yj8QldVysaEJxWHMzMJV7Fjl1EFdjsp/+WJ8y7B2uNO3pwkWy13dyoolSu9yPfwW30+vDaruAp53Q3SbjkHzGszoLelYEJXlE2jzEJji13coMoyp0l7wLEz4Gc4KavYeBTj5zYWxuUL0CVBqSUGyXb/2LHjVGzLvo627GfsgsXNKnDFWeoZlNiydzRI2KaBSbYtBVN3VzR+Rli/X3LhuCvYfew4ogBJ89ts8TC/bLjcVQs0EnuGq65IBGOTM10/sO8yUcDncB+LcwehnnooswhB8x1Lub6Wg7CUru5LTW/J1AljjjWV7M0C+MPHePgIWuvGnqSKi6tDTJ6Amk9xMSe/gp3PP/807gRkQhIpaW9+5GbD6yB/fpAdBKs+DhaXcNVU83iXP/WZj4XjfmB5ueQQELB3y1LTxvMviRo35NhaBi8irsh6i+1FqZZPDAM12T8We90t9YgjFCsuNtTYpIeYuAM8syOERxHbUgcxRW8k2ToqHs8rMlSDnbRtqtFhhs9GVxkootftHhQdKProH5MdVBAZD+XN1trun6iO288IxK0pF9fXY7OC+UK2E05a2mYrMPm1l+obHA570DMkPx6ouxjqlbd8KdpVf41A0pAcWMm2ZDF/ksC9Oi2TIDSY2OLAB0YSfD1SbluQYHY1ZSTOOMcCKm52/lVeVGWbPS+KC51Rcb4rHuxtS7etuFjqmsCwkJscl6sPiPkhw4mkfmM9TyCjxGM9oj2O6csZUiZQ3bbHhKkVn6mLe3S4StWCUz2fZE/V/SzJMmr0enwob0JJe3DtLgisMdAnBejAIHutV9KcGLKTWI4bmbRevzdYfiah2CdP9ZZjI/QFnu1497oIE+NSTdez2OCwga8aF27njLQcTifVWGDHr94kZ7WBnNW1WdxbV6exkv302gZXwrVZto03k4FDfglrPaMdSs+PpOwmVO+mNjP+igXJ1Ql67/hjsF9wtg0F3JXY3vJ9i29C8QJa4I8Jb2BgcXHGGLVov+hkWMUZc1sjmWqaHxQks6YnaxStPOOJj3QhkZKg/MjNVkWWV7xwZWdgfH4l8+HTjhZF53uM23JdJnMwdj1Bv6N5iy9n9TZm8UeT67wB3mSaJAdjpGa2fsWT4Vr9r1GkoycTriLVwPyqVzm+9dnSs23Zj++yUjBwjj22wOzX7syD4pIf17aQ6iZ3rAzjYUINZO0qxK0yVv2+DqilVUrmYIXR7+6K8lu8cB+LNLW2XprNP7ZSn4xctev+AAAgAElEQVQLB30FzowjEwf2cmby87ptjDxYmgngbLnkl2xxeUS+tNvg8oW0yLbBCOKLZO9ItxSs2GVpsKjSBv1Bx7cNF57kxWVgFkc0XyljYSdVJhB042NZnSR+zJCqT4Gr8OzYcco0jcCYt+xnpLUxCwmkCpoV3lHAx/9YpWee16AYYY3cimbPCOubtB8OugIjcJIFBJK7wjLLINl6HzNNQN17xXLjgjYY49pfJqpIePus4m1Ov4sYwis5mcWV51gStTXZQxWrxpjHjC0mEytCMcHw0YInuUF3NAbtiPHszVm0JsNODvF+o5i0umIpdEhT7CFXKtdJ6NdxLBz0A+5dAnUJNLvyoGoavQj1z4EVVT9bEjCXcQYlBh9rTQ+Dcosf25ngx8P9BsPoIbz6mExgPMPHoAM8syOER1Fs+MdNEPfeyebgIoNzERtU3OKqSTz1vfMcp7hDoKuUWo3YA3vwtyyLu4p252cwP2lqib2h6CX02nzX9UuZQDCUt1kRJ5W9UWzQTTmpXKAdF9eJNASaFSyQs5GPydWPhR3spKrFvbFrwhp6JmVlT+yKyASO1V3kzX4bhbZz6K4/p8Vu282mTHY1QQP0T2UEI2D11aTi8pFk22VsjTWYb90+w21aetxpbwDqEMtKg+4s+tqAmG9Ixe2GwYrUhyc7z5XsShB86x0Lq+uYN6n3CXQcpj1mlDtmVH78sZw9VdYXfix8uEpllLjvo6TrslKXmKxp3MCd0tebJRk3/pICL4w0jlYOggLSUa3jQxbhA+/UlyQIrzHQ92qQvdYrtqi4Ra9hJ0G5B3KhA8nb/xgrNOgHap1G8PdWgiKGj5Nc5Uw/Vty4ySslOY+IBWbnKI/xQG3WsqISqDtf94pPLdY4qeHYZSs6MyuVKwkttVaTDJTi9zDFTiDTgcSNXTFbus12HW2ZsuVmMnDIr19to0F2E5LNZ4jcRgVbNooZZSUnCwG0M28oxB4pU4zBzGIygdkMH4MFNA2mfrJTbUhx+HNGBzX1lcKVnfkR0TfNILyefzm1hhunn01MTX0lUfOuVdzvqOH541z1TkfVDPq1wHiGj5oSBECCrTuhDhIs/6hpSVIYPzLoo5cX2nEOltmglhs2IGBZ1PC1rLBawQaCqYigxQViDB+DCXNFwVR6skQXGbfEiqUrK1dQJkCjq8s8yM3v8KUFaVztRSa3tvteXKiSMNv0DwEQ99HSb/ht008vqmpcLqtkIBjUMk1geLTGqJcUrM1InBm7Xtp0ZtQi8krc0sLziNQNFtuvXR0zUgbd8ljnsP3aXF6Dg5xrjx0xT8vxEcm2mWCWjYpaM+XqZfkDmTO8Wi3CZZgJ4PL5Fj7mKe3bQfkSBuGk/QTqPqjj1Fo/48hbumW/Wcl4/CGGpZ7APn1WDvI2AYsqNxvIXJVbs/zqo56raRyoXlayh2SEjcm3HJOcQajxbizzmHtQd1vBHyzUVbJMtLGW1yjO0qWvNCW3bAO5EVnGVneeizFnzMnifvjeUbOeZKaOJ3/E3pzFAALDdt2RH/CnsZY87WlUul9QHFavaM9tRsq4xDjG7wdmFMErdgKWwVoKanNiGAu/jeWolNho/Rh5AnX9ZItCLSPsNnrEEcroy6Im34yD8UI2n8l83iOL27z2uJCUHI8iiaWnyOSald+XurB6lV0qrj7TyZAMqAqzBaOrHENnMQzfT/bTi6q6zbGch/iiWgNdL1yyQNF5dRzxaWAhyY/+UH6IOsZOdbJe23iSATGL74RgAbTWPp5qg8OHn2xHQeRRugsNr/nGuHC49LkVw0mLcmA1cyk6A8UijAl8J8QJEAQO5LQYa91yssDvCnQxfHTmoYCf/lRz7aQSfRpJdENk3X20pCSKDIRRu1ZzU2tae8Qf2wr3gUiSMbE3i893yIO0a7MKKqvifEpjYdELlKuPtQ6yBiINH42CSeBVxUjKdpTIQGW0R19xY6buxx/F2XP18oUfCx+uUq52TQWSPq16+I2FHBv71tvesqw/rDS5sOyDOLNXd7eN2xNo3MJHQlYf6Hs1yF7rFZjN8JEhO4nloJHVD5BnOFQvK7lUUmWtJpmz67eHgFq9q6yfXg3ErQa4BEHAPncYylo4WtFmA/7BRzmcgXLjj766g9fX+xisJsVSKWY9wVR6skQXqba2Xt39NuVKDAJ+3f30DbbB9UBtlnOzzUQEZKv5xauFXegkyDLLwFD9j1VGKKM8fqPwZfDDNCIjzFrJguHY14ULOxciGALOsKEQ8FF7kRnLSqtPSAOFjq1UOKUoIEmCtzb+mO/lBlH9BbQT2o/TCIc/HYpVA4UrO/PDod+6gvB6S4Sr4lieuZyVAIXx43pdpEUkv9/xncX1Fp0tvaG/xqre0Ce5Um8elOKX6IeX28kZcrB04r7hrc3EuHruFC1vZm2RhvzlJ7lCkwH5N6tKUuznV1VTsspB5KoCrMq2/cwt2lfHuEZFjLtuO57DsEgogAOcILFF7OCVwOzjj+v5CWvot3qeODN2pG06M/m5+vb9fN4rWM8Btuix2DMP/YPvJ1uyXZ7G4r1v31OpxLjDjGO2EUytL1gOiyVxA8dyjSgHtZ24CD9m6vq1QDnXVHWpOOfypRoLb98VVNHCGpmM9eRrzwuW1MXi2Dj7DxI37jg11c/4OsI78mnkw2NtKuiO8pms95QRtsiWETaDKDDj5EdG2AxA46Okj+fGNWMmy5ONDUkaWJdnPuRQnIzInNQkaxXn5xO4B0ljVqTFbfCzJSwC+fnvgFp+xUqsxlTpx2sOUn2GizHnFXpcT3Kb2X2eXvtP1aMmRy6/3W3pHlh6IV82Cb8NZLcA4pfuh9eeg1t6qvVQ+DUdC29pJ+vV9BA5j7l5gWq27wOntl8JvKXZ5DcdJIz6k5V81zG7amSCb+leViJzCK8eR2jMgIN4PIoASJcf1RUEY83Yx7X9ogzeTNe6ZCZLV5lhbunMBXDIIUhsWbcJXhmzOhe/xAVC0RlFH/eRs41MYEuntArJZmcEql2mH3YqWNJOZwNsVrDZNVrvxeQykevJ1ys3yHnMzjUuBClrfXQmmgkcpbvIz3+3r0V+uUDNs5YS8/lYnApn6kHi1pyWfE2P8jTZ2wQN0C1H+N34ejbjlxJI4j7uMorFOi06roPA1XfTZkiiPsfpMX59SUzQTp2OgoCl/S4Ro/hum3YVULJ8VJtdbxR2GC0LcYO0GwjjpDpKoNgznLw9Wux8ezdpoXV1WamFTFZ6Pem3ONdxpULjbLefJeU9+cEClyy6xnX0YywWvsbxIV+GfHhMI4Hk1R3IXg2y13rFVsSQHTM5bowmO0nT9fuBuuOF3BU/8zisjnHSFEx9lDsNpbrU+jqYZb7myASJLZO44JWYQxCzpCumzRZbaNEspQ6n7mJuFRM42w7swX1ce0fbYjwV6+tnZWkjTilB4tbaoF+v44abbSZCym5C0q6CduH6DT9AI0qiWy+y6HRJO84L8pdkz7ChYBlxHJy6OrI0FqnGMrjUFczPzbLm7K8K+p32GezHsZI2iw3NB+VeXClgWZXyu2UJv5Ik1bMtXNmpWZlfMXt4pXZevf7VM9RuqJ2Sn3LJRDFfC/V6fkHJsGtOEsMlmDqlz4sRPLX0hmp47i2/EfrxLkGtQN4fHeBssOddqzp75aMeYPc5cFz3okjO+BXYph/3Ddsv3Q9v0J0WyaznPPk1HQu7DirWKTELCRSdLSlFaVYyAN/NHdO+jHNhHZe8PiaVi3fzcH/ssFusy8cSkHO8pC5HfxdnZpIGfYMcs64tnZl8Y9+lmWtszXeAq3qbeW0a1zW21OAgsL+2NWZX681oxqBJlWPC+PHbCGbx68YqMi/eUn11CDMyr+5/+uoYC9sH0Bk1OtYrY5Pl7Rv+JG5jmnXxB3WcLA1Nddymn/E1gnfk0yiGW/OOfIEZYX0ayTAjbBLLEOn62EyAETYD0PJobMtzl0l6sseoKEl+ljSY2ZmXiSwG02AaSy+645l75yLWRYcx53n24Unm63jap5q/FLd75i0ULEFaFMn3ZNR+l5RlfNfSN1ZfG4llK5JZaWtGkvjMx8K4kbHKVoppduXB0lJ8+9m4exG34oi/3hm7pDEk3XUfkcIbrCAVsUgMpVmph8nvBw00dtkVcirDEXIoMgE8igyczh4ZD4Xu2GzHlmUWfsmQrjJvycHgFX90c3l/4d3uPcYZZmKWLHyh6LyiD/o0Yy3ukd0aG4HQ7IxAfBpxcWNNNStYLOq+MWMj6ZLedXaNklpbTxLXJ2QCh+gu8pOsXfy04nxc6wmz7WTSixnlDo+O4rRMqnWziS2ul4xH8vtnomTDQ+Qa9fILGrOWzcw1X0F1hmMS+vEbHBuz6FFpTrusJD0mhzNfTQpvsAAYWJSaUiBD8eN6Q3AgW34gc3Ku2hsEIh3lI+0xrylnPJnAIZw9v5qZurhHh6uUX8FGwmeeJVk2/vo7PmQ3vF3WZ3o1yF7rlTQnhuwkloNGWvrJulWz9DzzjmFUn2s7b2QscJRFGNps0YYtkzin7mJutRJYmmd1s4+FL86+V1owkSRjTc/FO6U0vnsbUz1iTJvNRCTzgsmAt6ethpnveDdbnnWNZSxAI9rYPPKGMahp6Nj9df5VlxD9gsbsZBuLtcBRmpUGnXxPMpDZpT9xJsrhT4ciE1DzKfot8yYamUKLj4oi+U1PRl7MsJEE//HljsN///13HElMhoClE0y+vh7qSbb76tUrJ552du/eves+1g08fvy4mOHnz5+HNDc3Ny4swldXV8V3ZyfwJyRjmawqwFihB4r/9euX9Pvjx4+MzDJLGVgmwRqPtAW+Rraz83z//r0z7LFM5OWv1wxdocWD+BYHy+VG4CgE1LVahh6lUcf4/fv36vUqGp5KVE9yeXlZvWhjhsYB9Pb29suXL0OeGqTsAltGnCFbnfJ58OCBUewukxl1MdQdZ8ZiWps5Mxrs8mVt7w/ITjS25svVAP3mzZtdWtPJG/tU5lLl7PnX1LLy6a+vr4t+nWXgy5cSPFX1iztPGqEkW/Bi8eMG/mdRhjMnGOs2nz9/3jIW42B9OMepnX4m0L4R+PAW3lFT3lGgyjY/tmP5jLBtWsippBqbOOzit799+3Y9+CwTrcf2tDnnlxM1OuvLYGtMvTHmosl14EkW63jOBOzNGfXO3pwRFMk2I9DO/GtJlbVIO+Y5L8k28664FUv89u3b06dPM5n09whHqKhTHKEiIjyKIqKeEhjXGXRmQwv7u1Q8eRmKppPy6GbLQ1dZRGfsKhvf7kHRRUWToB0CfcwI2uGJJD6BsUlTfxscfq17CnPoLq/NPpyWfB37e6opZ5vHV/ZFvUu3HFcZFzpmcpQYY3/oqqNvVG1mdfpKhUU8rTxYTna5KnQfoD12r2IquCMBZkm7wN/r+NCkyu6yPtOrQfZar9iiGLJjJseN4bB6XncWr145sHOUx2j5RuG+X6XPy7/XU076iXwfbXAvEzpJuewm5BVNI8rzafbpCTcUmGIUrdHYnId8zrkhxeHPohXVTVC4slP3p84rTwtV81487VuzUReJ2XWhr0dqRjdkqOnfo0ePipnPTmDMXOOKiri4uHAFadnOXiP3lj2QPO8bvO6uZgvi+TgQkL6cIY0xWVuPyXK1u2y54zz5bvVIbTkUj7/r201rfGk5rsvLly/z113pG00zLnuKCyKmKQL2rky3dvpeaa1aqEkWLxpTWR8+fKhV4tR8jI67rtZ1ORfbtUupgP+iHx+HJ2Ubv95BjH3ox5mRuttxZrTdkrfetR3OjPHrm7r5Lkidz+CIZjJZ6ZGx81mp9MNle+/evRZkttxvnm8O82rhT5TGcrDINvYu8dsT0DRBvndcbr7LitNvH2Psu3z/Z1Kj8F/M125StvmshqeN9DOBqHhHAZD8x3a8o7ycTT1txPIto1j1Vi9FMMI2ZY07CqPNquS4bBz1qku+6v3dLBNV1xcZZoxKq/Saca/0ZbBMuYFSTrvmeWhPcq+rggLjafMje3MWvbA3Z6FEmu0JNDL/WlJx/Xi1fXxZUpD/rhb5i19pkGOw5Fo3v7hDhHGEimqyG2qDG47bOEJ4FEUr6imBWoRx62Hsl8bWppFcgVl47ouusqi1JPb4LX/XZtIKrf9inK0fMylb/0WFUXQAhI+NE+hgRtA44XOKd6oNji5VzKG7olr7cFqK1ewsgb/7v/bBUeM3lbaZaxf1aLTnYj5LEuBCL6F3oHc1I9v4V450Q6iFjw5m6AtNlpRnSEN7PIOWqeMuBJgl7YJdhWa6tVWPD02t78brM70aZK/1SppTxraD9Kc9ohZwaPmjP10dk3PJnsVYnkc5rG6ctPobQJNw+S+OsRriJ2UbZEWbDYAc4iMn/QY19dEGD2FyBxWS3YSi4mhERURtJvA9tJNsKOCuFE2Rw59FRBz+LCKqm6BwZWfdws6Q2+zlOa287MtHK2LuWjRd3rfBVxeMNybot/UcHJ0VXnuP0Jh/Izv0+9pMsnRZTtEbkIdkPAmRLGJJpLZyLYa3pAjju5YFtSVLSEYxXDLfbXWRfsC+8uW/RbhlAsWm6guvxFrh8mOqhC1GriuAW74xVlg+f/7saBSbkkupgHrC4pcJlUxj36q3cvgiHT2MMzNosB1npjjYWTqB9cyyOLRJfhnVegKM5Zy/R3vsrdPGt4DLn7CMKUIuqH09aCyTON4yQGgyJQnjd4lpk4DvV/gSTvIx/BebCh/UcWqhn5mtR7yjAV073tFsVW7/YguWzwi7vd4pMSAwtnKyYwN58uRJIGStj2OVTebPMlESC5EBgeSUX6dedKXXql+4wpgDRcz+2KwnObtGfb/I3pxRv8XlSuWT7L6M+U9NVpzsFxcwp5ZI+jYJ7OheVgEiQ13pJu6ieOr9ivTUqM9ztANHqGgzxgSndYTwKIwW0lMyo+ejKzt32TN1xwUdc52vWDjo0FU6mEsC7W/3oOgl+uXd7QkUfdrtRaLEDgiM9YQ72tt6Gxwd6CuuQnEVy+jIxTlXiSmuWe116C6oXftOSyBw3x+1PeTORKkv0gx07fpavjAy1luuLVuQ/46ds5NkEgolVvty79YKWHq2xr9TUAvFpHzs9qOxWL9SMynz5Yk1i7d8V0IFafFBP/q4vMQOcqA9dqBEqtAmgbHGZe9Iq9frJLOk5BC/wfGhqfra2BJ6Nche65U0p7HKjiXGhU6SaSGSw+pVtND+IgxttoqiN86kuEYqeZKexkpytnzSr/02uJJSyFYEii1ly2YSa4TdBMeEq0IcCkvgnBsKuCsW27Ck4fBnhpL8Ga56y/CZ+qhwZWd89nFqAWdL//Pnz4NW2fd4tN21QS0sV5JrXPEdQV/I9SS0rLFqmF9PgOPmXLyJf6jaNnocw7hv6YNUOmiin4Ick9DFb7kpXpySSeDzfJ3JqaDvgI6tTKqgOyw16a18Yrl0li7306dP+XxWemqRzR8xdaZk6nVs6g3yJ1Hk+LZ8Y+lK5Gdn6/fwvmpmZ1h8EWcmg0gXcOT7GZn31CaTKW7GIx0F0zpX5kVNhYqL6ZnXeXQeAv6EZazWjx8/Hnu0MN5yXsci4UIxeL0WgeT4JZ/EeOFgLTFm5IPjNAPaBq/gHTnIFhNlqcfhaiRgGb8YYRtRVq9ijG157rhpYvH95qkjP32L8zzhMlEMgZgMAa1sxy1Fc3AdC1t7ixdjzuhl0qNmPclJtThJYvbmjIpmb84IimQQmERAuyRb7mjHsvkDVvx0iCnug4+9eLh4HKFaKvPtKrlgW6sgl49xw9GlXyOAR7EG1fbz1ATNYn6qyC5nNuJuzbJgmMce55lPf8IFEMtaut83tnlOBkXnDZunEIDAGQicaoOjP4Vy6M6i0z6cFktNu0njO/O+P7leBS2TnbHecj2pms0ZF7pZ1VQUbJepveTX7oyl01ZKLeTu8pMhFSFXyYr2WAUjmUAgJjA27seHW+J3V4pZ7xjYSgLPyHbH40MzpN3ylV4Nstd6JW2DITuJ5YiR/nR1TP6TH1a3+PP+TJ+dozFDavyr9GNi7xXPST9Hvo826KpDoC4BdhMsPGlEFkqtpfE9NN/NWE/OFjYUmGLU0i+HPzMkfTiZZCs92rf0NSpVuLJz9gWU7JRM1dZs1JaCip6ESv/w4cOQlYaT58+fW7JdmMYybumWQLf2rSuTdLPSwkItr1sEmzrgWcrtII3l6y7qRve9n0uX3RRbxKq6UPfou4ljZeVv8Rt7a3a8ZbnHIvZsAXhxewKudzUWvVK/Z+k31vgWhLHWxWT+TG9eG9Hqoe4Giu8N1P6r4vVTXUUZTpKg2HXjzPiWsLszo9869luHL5sLbzzSuXL9QLHZqv/Z/neb79275wtJuHECuljZMqSud6rGkrMk5ALoxg1pEE9fik56XN1cH+wPDcUeOKkyHCcfC96RT6MY3t07KkpIgoAAI2wAhI+7EEiOy5JkLH4DIS2+3zwxLD6tn/NKEI6+TOQjOnNYfbjbb3IctC+wzawEY3bMM4HjepIrdT4ZVod4ZOk82Ztjb+4QxoyQRySw+wkqnTwujmsaPva9V3QzzeIIWVAXDabZDce1HSE8Cov9dJnGuGMbz/I2oBFcJlLl9yDpKqsorv3tHhRdRdFkAgEIHJrAmPc4Fr9BZdfb4NhA+C2L4NBdRdrtOy0VK9t+VvpO0CCkDm+0802lHXtFX2UtnBfFhfY10mX448ePO36Hy7iMLDucd6SwM5XRHjtTKNVph8DYuD8Wv4Hk3c+S9j0+tIEGlxQxZnhj8UvKMr5bxSDH5B+LN8q2JFmVeiUFYMhOYjlcJIfVa6ms/UUY2mwtXW+TDyf9pnJuvw1OrRHpLQTYTbBQMqahERlBbZbsnBsKuCsWA+Pw5xglDn+OkVk1vnBl56pld5n51H6wEQj+bWjGw7jLJbdcl+CXsplglm3vHRcKfSZNhfVFFwuWFq6bWe9nbSwaMW4kWwZFS3H2NMUS9VNXXMds59lfSksDn1Fr4+aHbrCakfnar+grIm7cX/L9EN2ZqyX+f/7556+//tI1nfommMJaLlH82lXoKX+cGV+buzszxcFOfuA2V7H7WOKwWlnRI3316lX8IjEQcAT8BVkXGQeM4138YjHm4cOHxTRKEHyt0fIKabYnMGZOLcyhltPAcVrOcGoOeEc+sd29I18YwhYCY11i8C4jbACEj3UJZFZC9lqmaGehIANniRaMjXov/kuqdp539fMz8Trzn3/+2ew9WRhz0jib9SS1cJoU+MyR7M0ZtV9crhzyiXswY/6zkxVLZG9uNlte3IaA0X9bVRhLA9dNc9+/f19VjCNmjiOU1No5HSE8iqQxnCRSdx9baqoeY/vJuN8eJeRm5wZ9IHSVPo0h3OV2D4qOFU0MBCBwdAKZnm37MX2A2c4GR+PKLU5yOXRn1GCXToux7o0n28yxL54LFSg2HWZbS2agmZ2nXjQuNu41li2p2u7vGqf/K8mp0i1NUqXrsBD6naoF2uNUYqQ/LYFMY9mr5+l7lnS440MbN41eDbLXelUxjwycJfnjQi+hp3c5rL4Q4PB6l4swtNkqtjE7k+Ia6ZBz8dzdbAHGXiyWuMtJvy7b4JgKiPcJFFsKuwk+rkyYRpSBs/sjNhQyKsBdScLxD5udx344/Jk0hg0iC1d2Wr7QnpSS/csklkzkbNSZPOc92mw3blKVtXi02b1Olu3AlQaweSpr4S19xUVfdClKsuRKu2Lm9gTFy7PtWU1NKVCWhTwZ4fZbL8+ePStWR7OOYhoS9EpgpYZjvGhMF1k2CNb9SoNks7SgYhU00qnt7/gztkUJj5IAZ2ZfZ0b7637rSJpNO9fPFSWR1/f+/ftkLYiEgAhoN8XCYb2+3XgZvb/SZBGYNLsQSDrbjWyQLAfiDw04Tst5Ts0B72hf72iqvkgvAoywmEELBDJ7HMlRexuZLR3aBpKwTLQB5CMWob3e4HcvZCpa1nv69Gmz1cGYi6ppypN0v59UFPskCdibMyqavTkjKJJBYAaB9ZY97cIUF/mHrAIvxZ5/xylxhIrKPYkjhEdRtITuExg70nfv3m2JQjvOfnFbnhv0y6Wr9GkM4S63e1B0rGhiIACBoxNgg+OgGuTQXUXFdem0VOSzY1YnmWvvSHibonGht+HcUyn2b0cblyl6grOwLrTHhQB5/TwEmCVtqesjHh/ako/K6tUge61XFfNgyK6CsXomHFavgrTLRRjabBXbmJcJJ/2mcuuyDU6FcML07CZUVDqNqCLM6lmxoZBBiruSgTM8Oon9cPizaAnrJShc2blSK12vPrvnnFlX2l02iwBb7m9Nsq7WBONrgYE5Gb/isqUeAwkb+Wi52FSiVrnCZmqVLV+c5rKnqVRbTj/1ioep6Y11N17H7M94jTlvnMzSgjYW6bTFbTnW4Mwkzaz4+zx6a5eRLimtRRLV6NevX8nXiTw5gZubGwuBSX2FJUM/jf1b8UZp/cwJb0lACkpOM7cc1zarL47TZqiHgra0okk9XmuCJdvgxsqiuIGAccyaZG9T2TLCTiXWZfpMt2D5SZ6VmKy0PjM126npjTS6WSYy1rezZM+fPw9Wv/VTPfoZjI1/m2qqcU5Nb9RaN8bcmsMm/izR+EbI3pxPIxMOeqexlJZ1wrF3Z8dbJsjszc3Gy4snIaDpm+5xK1ZWX7YxTjaLWTWbYKpjMzW9seI4QkZQfjLjEsdKjhAeha+Lc4aNbr98kpWMMIk9WHsxCpnMyo+c2vVNTe+XlQl301VavNkMh/UeTVXc1PRGybtRtLG+JIMABJoicKoNjqbILxSGQ3cLAY693qzTMiZwx/G1HHsLon3n2hYJm0oz1SWemt5YWVxoI6gjJtO3o42tUt8Zub6+PmIda8k8tX1NTW+Uk/ZoBEWyAxFglrSZsho5PrRZfecV1KtB9lqvpJanDsFT0ycLjSMZsmMm9qrF9dUAACAASURBVBjj+QGjH2sv10/Z32H1ZhdhprbBqel9tWbCtNkMHPeIk34OxYxAs21wRl14JU+A3YQ8n9lPaUSz0a3x4tk2FKa6H1PTG3XUjbtyHvvh8KfRttdIVriy8969e/NKzSyvzMvwKG/Nrviq83Y7vV2+jGQRT8u1lmSbpTn63ax1Qd3e3lp+T0aj/sbfzq1bzeW56fB6cKZ8LM+Li4uxR6vGF7/OZFH0qhKSeUUCRXUHZU1NH7ye+WiZEnz9+jWTw+6P1oOze9WOKADOjFFrKzkz+n2eoj8sv9c4aTfWZUkySWLxw40j+BJJePeIBIyu0exptZGJZSRVVkZpjYWSrDqBsX5my8XB6pVKZojjlMSyaiTekRHvSt6RsXSS+QSMYxYjrA+N8BoEMjMFzXo2+8G9oGqB71erIUwdoKemD2qR+RhUMJmy8WWipMx9R2rdWyv/wY1yMhJtHNgPldZCNNU4p6a3y9mHMTfoSeKzOSNkb86hyAfYm8vz4SkE+iBgXEAzHus/LpOpjs3U9HYyOEJ2VpNSruEI4VFMUkGviTWh0y8uWGr36dMnS7Llab5//+7/qquWaGqdG5za9U1Nb697B13lenDsGMdSTpVtavqxcuP4DhQdV4oYCEDgEAROtcFxCI1YhOTQnYXSjDTrDfQzhOEVNh2atYGpLWVqenvFcaHtrA6X0riKq3q9e/fucLWrKPDU9jU1vV1U2qOdFSkPQYBZ0gZqaur40Ab1XVJErwbZa72Sup46BE9Nnyw0GcmQncRiieSwuoXSpDTr2fkkMZKJp8o2NX2y0GQkbTaJxUVy0s+hmBFYz25nCMMrqxJgN2ElvDSilcDOzvZsGwpTLXBqersi+nBXTmI/HP60G/YaKQtXdq5RJHkmCdT6bm0yc3vkljd/26u83mhhJxOkLN5FFaTv+6PlJn4RaHBU21gvY7fwxGLsdbep5RS+8eeD4kr9X/bexuprW+nXPtnrKSChhJAK4C5hQwVACUAFQAlABZASgAqAEoAKEkqA3UHe39l+j5ce2ZZGtiRL8nWvFeK/LEuja0bS6MMyIa0RsO97kOTyrct1EBbHvfFWl/atKfMuZ6vLYuLMLJlYXnltzbWzyHPxHWBLRRMyEXBfFwwwsfR0gcejtwKbG9xnjdK6j3Bdk4B3wtGUtRqo+occlS41jlNpwsv08Y6WTFZDGh90rMo8aqCxz6KHHdUAeimXJvrev39fX1qj75cqGNNEqcSIPxPQQSo3Nzde0/3s2bOzppEx5lk1WS4a9CTx2WbNsjY3owhfsDYX5sNdCIxBwDLJr5LqlRttUBujyKulwBFaxbI78CKOEB7FbgsZ7EFjA2JZCM5CxsvIKJ4l66Sk2CcTRtrycg+KDuuOuxCAAAQGW+AYRqGeC7RaLuP4d/XZEoEWeU7fdNey01JCKY2neZGxduNaWBUPF3oVC4F5CdjNTEvPY0/khsHaQSkd5i7CMLkLATsBRkl2VlsxW9s+tCVnF+GjGuRg5aLL7qI2hYX0djxuRWaz+haZZXjLkzDU2aW+2gxRZ2EUjFM4lqBaroNLaQk5QoDVhCP0As9SiQJwTrl1tQUF3JW8ZnYR+2HzZ16zSU0tcmTn7vc/f/z4kSrKGPF3F3w36ozcLDsnMmZnT6qyYPbjt+xFGDimptSN35OprMcGmRs3HlnOzSxUOr1cHU3ZqO5oOkQ4nYDmpOyjxzdv3pQT2DJzvbt7LSe2m/KjR4/cn1yfSKDZvqayYGc5Mzqw5vv371EDqEwjizw6D0JfH4omRYSrEbAYfAUmxirfiLQVgPSYxVYLY/fWOio1jlNlZbXW7c7FryyYsamcxePiXAKN9FlGs2lE2nNVNmru0YkydWr1T+30ZlFyne7NNNGoZly6XHpXSjXFawk1kfjq1avSWW+ljzFvkdkRXtlhM0rY+ESxsRTHo7E2Z2fI2pydFTEh0C8BecXGFXZjm9ApChyhjIq7iCOER5HRZnpP6smTJ5YiaPRX58iMd+/eufIk7Up3H1xe01QumewOaXm5B0XvVisPQgACwxC41ALHGFpj0105PbbstJQrdZspX2Ss3Sb8qFS40FFERDhO4Pbt295uh0CaxjeNAyn0e4v62K/ukLxxAoySiiqowe1DRct7PPFRDXLUcq1qnC57FUtfgd6mx7OEH2mzesuTMNTZsyw8NV/jrh7jHqHU3C3xo52dEjnrFI6W66CFLXGMBFhNMILaEY1KtANauUcuuKCAu5LRnC5iP2z+zGgz+5KKHNlpHOwt89ahNsvAK4R0XfA22x2ZTbOCXcGko2W0nMQ/JVLzIOqo2PUjfPr0ydg+nGjwlnmKsyYL6qvsCjlqZG5Ruua5Tq+/xupzita0fSTXARmnyD9Ypic2oWGSzQoWFjv1rnFa3DI3nZr1kfhGeew+zxFheLYvAsY12hY+zyCwRmn7UsEw0n748GG1LMa3ZFefbTMQx6m+Xpp1QpoVrL6OyHFJwNhn0cMu0RGSl4BlzkQL88+fP8+bbzg15Tgbf97TvZkmCpPn7pKAbEYDam/W7uPHj6c7sRjzUln7QnDY9nGr85R9nur0uf06QLZyYW1uiwzhEBiPgLHb0izcz58/xyv+XCIcoRnFwQujRR3M5fTH8ShOV0FTAhiPxTQuBx8pmpoyd6Sp+qhDPY4k6D1LU+kB2fez/eUeFL1PszwFAQgMQ+BqCxwDKM7oZRk3uVUDYpTHPvTILnn7Tkv2Irec4EXG2i2rICwbLnSYD3ezEDBOPigvvbI09kRumCf1McyHuxDYR4BR0j5ulqfUarW5fcgi/FlxRjXIUcu1ZSd02Vtkeglns3peTbU/CUOdzavxEqmx0+8I1fbr4JHS8axLgNUEl0bGaypRRphZkrrmggLuShbjUSIXsR/7CuzFXyfJZVfLdCJHds4vfy6fDIcYB6vhRHq8++PHj31iqxff92DGpyyTYhmzsyelA6HtkYlZmcCff/5pybFZ67IInyXO1ik8y8SNe5iWDx4PsWxzv2zzfhxvmynoW3aB8x3kBrx586b02RO7nY1GkNK+NaKISYxm1XEFZ0ZfY/j27ZvFHlrwe105jdpRD6gyug9yDYFGCPTekzaC8UQxtLt09Vj8gJN2orQHs262pz5YrpYfb5a5sf9tmS2yDU+AHnZ4FUcLaJyj0yqXptS0TyiaYJYI+mqInIcvX7789ddfWpHNkuacCNNEMwouogRevXrlfUtWzaYss5HVXIw5qkFLhDY9SffsHkspRo3D2pxRs6zNGUERDQIDEDB67yrpu3fvBihvoAg4QgE49lsXcYTwKOwmcYWYz549sxSzwtnH3hsm9uM8LPJPcWgq7ay2YrbZTnrSomgPCD8hAIFLETAOkUZa4Ohav2y6K6e+LpyWcsVvLeU21cGig2snuNAuDa5LEEjaD2mcuSohZwtpUh9b0AIyDEaAUVIhhTa+fahQqY8nO6pBjlqugMbpsgNwuGUkMMxm9TZH/Z4WqLMekNZ+stPviEa6qINHCsizEwFWE8pZApWoHNt9KbepkQoLCrgr+wzGe+oi9mOcQm+ThqeyTn9Gjuw0zpIsC7/75MplUn2F7D7MznJSXmkUu9VdVLDWDnUqWtjuEre/Fn6Rg6gDGrS//HOuzUdzlyt55U9WBlTc7y1VZL1Or/ccpP1pklf/qs7qRQh1ak+ePOm3aHUkb7P3rFP2BnNpUx3RprVBkjtEMk6Lq4XRETM70i/6iHGJyzh8LSoqiUNgSeDWrVvLQEI6IrDVtpR4DfV0LG321KdjKSpAm8wv4h0V1SyJVyBAD1sBcuNZPHz40Cih5k/u37+vkwrtk6XGlLei6eDjQgsKTBNtMSfcJaAJwxcvXrgh6tw1wdjUkdwYs6ugfddtepL7yjLYU/buhrU51uYGM36KA4EAAfuusq25uEDi3d3CETqusis4QngUx+1ksBQ0z2BsS4s2pN4bJlrDtc/PJGmEpjIJ1zJyL+0kil7qjhAIQOAiBOwd6EgLHP0ql0135XTXi9NSjkBTKaOOptSxJQwu9BYZwrMQ0OSDcbe2srMv8WSRrcFEqI8NKgWRuibAKKmE+rrYPlSi4MfTHNUgRy1XWON02WE+3I0SGGazei+jfups1CZPjGAfBp77OlI091NO4eilDp5oYGNkzWpCOT1Sicqx3ZfylTWCu7LPZtynrmA/shO3yIFrXicJwDl463/Cz0e9xq3Hd59cuZVgL+H7Cr6bc14sDR6fpAI2Aicv6mFSs+/DvkKvFlCrjjO3H5p+7ovNqnHRdkxvX+sMgkB5udUdAVnd27dvuxO7EYGNL640Iu3wYuDMnKhi47R4m66dpPr27VuUnuY09SHQaDQiQMAjYPcDvQeNPy/7wQwjn/ajrY6qtDl1SJcbx6m+QeId1WdOjtUI0MNWQ33ljB48eGDc2SBKn//7p05cRxnqwUJHalZQB9NEFSB3nYXcVBm7WwT5eApp0OvAmF017bhuUKc7SjHkI6ujyNWSsjZn9xhZm1s1IQIh0BEBu/uttQB9n3L4bg5H6KD1Dm8h4oNHcdBIhnxcExqPHj2KFk3G8/z582i0fRFev37tPlj022Y0lS7q1OuOlntQdKpyiQ8BCAxD4JoLHJ2qj0135RTXkdNSDkI7KV9hrN0O7SOS4EIfocezUQJ6Pdi4B0MTufqwh33iN5p1jxGojz1qDZlbJsAoKa92Oto+lLfguVIb1SBHLVdY73TZYT6937VvPdpX0mFeB+toEoY6u89WSz/FKRwHCXdUBw+W9OKPs5pQzgCoROXY7kv54gsKuCv7zGZ+6gr2w+bPWd0nXvwrnPduQ4ye+BbOt9+7+4bfLRxd1IIMq3pvVrBVaa8W6L2aGyj+xf1UOyj7dyMDtI/csghw2Rb+CFieHZgA/VQ7ym1WF80KllF32hdlOfJSObb5/TejjtQDagEgIzeS6p2AxXHqvYzIX5qAWpVV79ryWmxp2Uqkb2xvS2R9zTSbBd6sYNe0kwZLTQ/boFIuK5LOqkgtuxYI9NQff/yhV0eePHny6dMnnQeUmgjxIdAmARmzDNub69bMv3za3YuJbZYUqUQAh61lM/CqYUBU1uYCcNxbp/ufFgFWZw/cUnANAQjYOy/j9mWQXpaA3Za6RoRH0bX6Cgn/8OFDo1tSbsHUa6KLHtlZCONFkr1IU3kRbVJMCEBgVAIscPSiWTbdFdUUTktRvEmJo4skXESGwMAEdGSnvXT2+St7msSEAASuTIBRUi7ts30oC8lRDXLUcmVROom0RsCyKNaazC3Lw8C/Ze10IZt9AHh65bUIUH+nH3WwCzs/KCSrCQcBhh+nEoX5VL6LOioDHyy7i9iP3Xe6+OskRc07cmSn8t5Hf9/JlUWLWiHx3S/ftlDnLSOECgyXWTQr2G51L8vYaYheOLdL3ub5XHb5D8a0d3intwYWAa7Zwh+0AR4/TqDZVvfin289rtmMKTTrMzQrWMZq1VFPt2pydkfly5cvqykQeE0CRstp5LOHFjfvmno8t9Te26ezMKO+horjNKu4zkWzTkizgmX0juqoeNRc6GFH1WyP5dLHCZPeGHHLqN02+mzd/fv3ZdLT8Z1v377VVgk3Dte7CdBi70a3+0EdyKIxhbeNTCH2CYHdWY/9YLPG3KzDNrY9WErH2pyF0hTH3kCdPmdiEYC1ObvqiXlZApaqlNo+XBZmnYLjCNXhvJoLHsUqFgJFwLg28fLlyxK43r9/7/o8mpNhTaHZphLV5K0CzSo6bzFJDQIQqEyABY7KwHdn19EU1moZjQu7evaUTXc4LataOyWQRYdTsA+cKS50v8pN2oBh7yX7BTKA5NTHAZR4nSIwSsqia7YPZcGoREY1yFHLlUvvJ6ZDl72Eb5zT4HWwJbrVECZhVrHsDrxgnbUPAO27g3bzDz9oEcBd9Q6nlusudTAXyZbT6aiarGI09rx6ltWEVYCXCmRBoQt1N+uuXMF+2PzZSB35n6gcchy/ffsWjeZF8F7b8+6O+nN3qfedi5oXo93LyZtvNLVmBYtKPnwEu2cvFL/99tvwQAIFtI8NTjd4iwC727oAIm5BoFMCLfTgnaIrIbalBSuRbzTNZgWLSm6PYPcK2hzr2qVSSZ88eWInQ8yxCagXsPhFpRdajOnTZ7VpjTrJaymY5mG0YWUZ3nsIRlhfg806Ic0KVl9H5LhKgB52FQuBZxF48+bNH3/8cTB3OY1upy8j14soNzc3+vfis6YHwfJ4NQJa09X5s8vsdJgLNrzEMkYIDluzerTPwqkIF6+hrM01a8YIBoFCBJLm+QvJQLJjELiCI4RHMYatliiFRnmvX7+OpvzhwwdtvM7ubXongRrPD41KS4TsBFjuyY6UBCEAAQgUIsACRyGweZO1O+f2YW9eCcOp2aWqv+kOpyWsu8p3rzDWroyU7CDQKYGkM0TsvWSnNBAbAhCoT4BR0kHmbB86CNB7fFSDHLVcnvr4OQABNqtnVCKTMBlhXjYpdvodUT118Ai9jp61z5PY5+1rFt8uFasJNfXSZl4sKLSpl16kuoL92HsEaS37Br9eLKGCnP+K5mE56301kWbPxF2VNkvg7s9l7IacRezGE7G7X40XZDzx7O34xS3877//Np6jJCM5nZWlxu1u68arBZQIAlfw2tHycQKWpvV4LuemYD/iv81aY5fK7v+cqxFyr0NApyxZMirtO1mODZWcp/uZFlZXi6OtS6sjhVFfQ7U3tlezhAuW9wre0QXVmrHI9LAZYZLUcQJ6Y8Q7MOJ4mhpA6fyLR48eqXPU6te9e/eeP3/+9evX4ymTAgRKEHj79u3qeZ3KS7XjgkuBJSCTJgTsBOxzUxefB2Btzm5UxITAMATs7Z5m5NRKDFNwCgKBHQTwKHZAu8gjmgbR90UshXW/TWKJH42jltldcdYc8sOHD6NPEeEUAiz3nIKdTCEAAQjsIMACxw5o9R9xXaBw7m12wXap7MOQMAf7Xbts9jSJCQEIQAACxwkwkXucISlAAAK7CTBK2o1OD7J96Ai91WdHNchRy7WqRAK7JsBm9YzqYxImI8xrJsVOv4N6pw4eBNjL46wmlNMUlagcW1KGAARKELCvutpn40vIOXya8SM7jRsxl6SM54YsH+w3ZHeR9VLu6aXmuITTVdCdAHbP/uLWldQynM6KQUV3NRGBzyVwep09t/it5Y46ztKIjuewd3Ztqsk+5uRV3rPMrM18jYPl1TMZM5bIeCSozoTKmClJZSGw9UbrgwcPsqTfWiJtdgGtUcorD8zz8iS1agToYauhJiMjAZ2naTRLY4JuNPmKWi3TCZ7a/6fjO3Uaxfv37zkD0UXE9bkEZP9Pnz7dkkEGPOpx81tFvk54s56kcQg8sKZYmzMq1z5dqQRPN3jW5oxqJRoEwgTs8/xKx96chjPl7pAETu8XtqhmdITsVaBZGluUCD9OwDjK21rg2C2A5kbcZ41iuI9wXY0ALUM11GQEAQhA4DgBFjiOMyyaApvuiuLFaSmKNzXxZtWRcaydyoT4ELgsgTt37tjLbp/FsqdJTAhA4OIEGCXtMwC2D+3jFn1qVIMctVxRhRKhLwLGXcG8DmZRa7OjfovwxGmBADv9DmqBOngQYBePs5pQVE1UoqJ4dyTerEZYUNihzfqPXMF+7NPmzdKobxglcvyfaKLGL0Us0/ny5cvdu3eX4QOH2M3ahZC04OQ+yDUETiSgb1bYc096PcaebC8xkyYLungrr/Q8Yy+aRc5VAmocZPP6k51o4OH+q8DpkZFMqIs6u6opAiGQkYDcfntqbdaapDGnWjN9+NFeZGIOTEADXhmPpV9T/1jObCwCSAtXG553YXgfPnxYyqkpgnLWssyuZkibXUBNAuQFAQgYCdDDGkERrSaBT58+6bNb9i/R7ZNNfp3cg8lD0HZAHU6hEzz3JdXIU1ebJmoEe0YxZIGTQQbSVASdM9u7rQYKON3CmKOIiFCHgEzRnhFrc3ZWXQxXjfM/9lITEwLjEUiqy/Oq5XgcspcIRyg70tMTxKM4XQWNC6DxnWXxSw3pNFuSqzjv3r1zk3rx4oX7s/HrqzWVSX1u47pLEu9qik6CQ2QIQKBlAixwtKwdNt0V1c5lnZaiVEkcAkkEcKGTcF0nctICFhO5uQyD+piLJOmMQYBRUqoe2T6USiwp/qgGOWq5kpS7IzJd9g5oux9hs/pudMsHLzsJQ51dGsO+kKShXxf2VnmnXxdM9tkGT80EWE2YUZS4oBKVoEqajRDAXWlEERnFkE7tqSXNxtuTJeZEIH5k52+//SYdJDm7U9L7zq/sWjFJvs5c0t2Hos4pcAGB+gSSKvjF2/EkVtp03v6+86RzzeobJznWJKDvcqjv04kVsnO5Cju8hZrSlsiL6lCCKml2RyCp7g9Qa5LK2502ETiVwKNHj/7888/oU+ooCx3CaJxeefDgQVRIIlQmoIONVnPU4Vyr4QMEDtAFDKAFigCBXgjQw/aiqUvJWWcX6YxUky36U+/58uXLJ0+ezOEtXzBN1LJ2UmWTNnVurHFmWx6sImsxMTWXZuNjzM2qBsGMtXICxdqc3WBYm7OzIiYEWiaQ1O4xz7+lShyhLTIjheNRjKTNQmXRKO/169fRxLVApg+cRKNZImjFxH1tqfExJk3lRZZ7ULSl8hIHAhDohQALHM1qKmlwOkAXnFTe41obgNhxCKQAgZoEcKFr0u46r6SJ3H0vaXbNJ4vw1McsGElkbAKMkoz6VXty5e1DRkrHo41qkKOW67jG5xTosmcUZ12wWT0X+YtMwlBncxnMMp2kPQzs9FsCvEgdXBb8UiFJs+sDmERSeY9bwgDEjkMghTEI4K6MocdwKZIcp6TZ+HC+3F0SiB/ZqWc0s2Y5hcRL/YJLI0mWPeMS3vmaCwj0QiDJ07340fJJrLowgIsrtAsdlRZSqyYfPnzQyRHjmXcqOqpDKjHiD0ngak3BPp9/SNVTKBHQW4uWwbJGx/rAbAli6o4tybZ/KLylFIPF2bIcLfwPVtK5ODhOMwouIACBKAF62CgiIpxCoPIuUpVRx1U8ffpUx2To4M5C/uRxkkwTHWfYWgr6MMD9+/ftg30ZqpxYWUJrBUmVB2NOJUb8+gTsFVOyXXwIlsSqvip35Hhxhe4gxiMQCBO44HamMBAcoTCfwe4m9ZJ0QINp31gc45Gd2jSird5Zvt+geQ9XtmfPnrk/G7mmqZwVMXbLgKJnRXMBAQgMRkDtm87aNu4wyVL2LhY4spT0SCJJzvmRjBp5tvKmu7GdlkZ0ihgQEAFcaMwglUBS+3y1vjIVphef+ugB4ScEwgQYJYX56O5ltw9FyZSIMKpBjlqugzZAl30QYMbH2ayeC2aSk58r02rpUGcroB5v6Fe5UlTOroJJkMWSwHjVZFlGN4TVBJcG1xCIEsBdiSIaKUJSj4CTUFT1/7Kkvu9MySQ1W8RoPI5mIfdJuA/vvrx4CgK5CFytgh/h9uPHjyOPN/gsZ2k3qJQ6Ir1//17HQ/zyyy96aV+HTB1vB/TdiemvjvzkAgEIFCJwvDUoJJg92aQx5wDltZMhZpTA3bt379y5E42mtxajcfZFsExAy3mTnPvS56lCBPQW6+rLMA8ePMjydmshsUkWAhCAQDUC9LDVUJNRKgGtZdY/NkJjEJ2HqDkZuRCpApeLzzRRObbnpiwjv7m5SR35yrl99erVuZLvzh1j3o2OB+sTSK2b9SVsJ0fW5trRBZJAoBoBrTna86JFnVjhCNltZqSY2P9I2ixUltu3bxt3M259nCxJMG25dFe71J7rQLGkFIpGpqksiredxFF0O7pAEghAoBwBFjjKsd2d8gDOOZvudmufByHQOwFc6N41eKL8Se8iDdBXVkBNfawAmSxGJcAoKaDZC24fCtCoc2tUgxy1XDusgi57B7TSj7BZvTThrtOnztZUHzv9atImr04JDDBDwmpCp7aH2C0TwF1pWTvlZBugRygHp3LK/2PJz7gL00tK30fN9Sl1L+U2f7qbR+0SarWJ8zjsuIjZDoGkAXDS6zHtlPEUScQqachRWUiJpx7h+fPnlfMlu3MJ6AWJ169f73vXQt2cDjLTv9OfzFsXXscni1L655Zxd+60b7vR8eBIBOT2j1ScaFmSvKBoakQYgMDLly91mHW4IJoEKTQ6Xj320RNGEnoh/DydwJZnpdO4TpetnAA4TuXYkjIEhiRADzukWscolM4l1PyYeu3KQyGdAi/f78uXLzo440SSTBOdCL9C1lq2X3qkmtyzrH+9ePFCVaOjrwVgzBUsiiyyE0ialWIIZucvVqzN2XEREwIQGIAAjtAASjxSBDyKI/Su86w+WGJZgdJix/EdRN6KiUaXLXCmqQxoYaSxBooOKJpbEIDAkAQuvsDRoE4rrzSdTiBpMHJc2pGcluM0SAECuQjgQucieeV0aJ9zaZ/6mIsk6VycAKOkVQO41PahVQJnBY5qkKOWy2gndNlGUGdFY7N6FvIjOfnU2SwmUTQR2Rs7/TzCI9VBr2j8nAmwmjCjKHFBJSpBlTTLEcBdKce2i5ST1ltp34rq1HRkp47WMr6S58mq10eb+uy5J17enyrsjgQfPHiw4ykegcDpBK7m2R8BnsTq3bt312k2j1Dl2ToE9CkzHaZpeRPDlUcv56t3u7m56egVfVd+riEAgVQCSaO71MQbjJ/UszcoPyJlJyDnTX1ftLuUm/fkyZO8uWtyLfpFFI3lHz58mDdfUjtOQPawmgjKWsVCIAQgcE0C9LDX1HsvpZZ9yg3TERLeoRKl5ddg5I8//vj48eMp84dME5XW7+npr35W582bNxrIaJbPcmqnjvvUIOX0gkQFwJijiIjQLAFmpeyqSWLF2pwdLDEhMAyBpFZimFKrIDhCI2lzd1kua/+7iV3zQc08aM9u1Fo0PaKG5eA0hTe78vjxgANPiAAAIABJREFU43OZ01Sey79a7ii6GmoyggAEWiNwzQWO1rQwy8OmuxkFFxCAQPsEcKHb19GQEkanJoYsdbRQ1McoIiJAIIkAoyQP13W2D3kFb+TnqAY5arnCZkOXHebTyF0ZJ6+DNaKL08Wgzp6ogqShHzv9TtQUWZ9IgNWEE+GTNQTaIYC70o4uTpQkyXE6Uc4rZP0vYyH1op0xphstemqJG7n3a8v7issy7gO7TIcQCECgWQJXGwU1qwgESyLw9etXzTjfv3/f2JXrbY1nz57p9Op//vlH7v70Jn9SjkSGAAT6JcDorl/dIXkuAvqyYjQp74XDaHxLBJ0SFY1WIt9opkQIE9AxRqsTCKe/hhoWm7sQgAAE6hOgh63PnBztBPSds7dv3/7111/1P8ql6Zr379/bRT0ek2mi4wzbT0Fnx+vLPZ6cOh92+vDA1onzXnyd1ZL9QwVeFgd/YswHAfI4BDoiwNpcR8pCVAjkInDr1q1cSQ2ZDo7QkGqlUBAoSsCyCCUBDq5DaYrDXWvWW5GacilarkDiNJUBOCPdQtEjaZOyQAAC+whcaoFjH6JqT7mOULVMyQgCEIBAKgFc6FRixA8TYCI3zCd8l/oY5sNdCOwmwChpRneR7UNzedu8GNUgRy3XqhXRZa9iaTaQzerNqqaaYNTZaqi3MmKn3xYZwiEwE2A1YUbBBQSuSQB35Zp6p9SNE7Ae2bnvvVPjOV+NMzKKt6Owv//++927d43pEw0CTRFIGgBffFX14sVvym4RxkJAZ0hpje3m5sbYr8lD0Nv7P3/+fPXqFZ2ahTBxIDAegSSvYIDiX628A6isQhHUA0aXaXVEo061ziiMOt8PHz6EE9SB2vTOYUSn3N16f5UjO09RB5lCAAItE6CHbVk7yDYRuH37to6W0BhB3qBm+6th0ZfA8vqWW5IzTbRFZqRwbeJRe+sNLvR5Hn2bR1/0mUoqUzee2ilft45xpqoAY04lRvw2CSTNSl18cerixW/TgJEKAhA4iwCO0Fnkm80Xj6JZ1bQmmHHNQsNJrVjtFt5bX9PC1u6kjjxIU3mEXkfPouiOlIWoEIBABQLDL3BUYHg8iyTn/Hh2p6dwtfKeDhwBIHCcAC70cYakAIFcBKiPuUiSDgQCBC4+SrrI9qGAAbR2a1SDHLVcs/3QZc8oOrpgs3pHysouKnU2O9J9CbLTbx83nroUgavNrl+tvJcyZgqbSgB3JZXY8PGTWki8rKL2YD2yU1Mhd+7cSRVFh5KkPtJp/H2vIO47CLVTRIgNgcsS0OvNly07Be+OgI7d/OOPP7xX9LdKoV7sr7/+0skU89v7WzEJhwAExibAgG1s/VI6I4Hnz59Hh8xPnz41pmaJ5r3EuHxE8qhnX4YTcjqB1SM7NWrgfNXTVYMAEIBAgwToYRtUCiItCegL8LJVLYVqnkRO2r///e9lnOwh9+/f15cSsyfrJsg0kUtj4OsXL154a3kaSnz//t3zTvWNH+OSlo6UPXJcSwnUGHMJqqQJgcYJsDbXuIIQDwIQqEYAR6gaajKCwHgENN1hHAaurnpYgGguxR2QyoU7ZfMJTaVFWQPEQdEDKJEiQAACJQiMusBRglWJNNl0V4IqaUIAArkI4ELnIkk6EDhOgPp4nCEpQMBO4LKjpCtsH7KbQTsxRzXIUctFl91O3UmVhM3qqcTGiE+dbUeP7PRrRxdI0iwBVhOaVQ2CQaAoAdyVonhJHAIHCViP7FQ2estuR2b7zrLckdG5j3z+/HmHAPuQ7siIRyCQnUCSZ590TnN2UftKUB8l60tgpB2GgN6F0Hv4WmOzlEhnT0yHdepEb0t84kAAAhAYiUCSFzRSwSlLlIBGhb///nsgmk690VHXgQj2Wxpov379OhBf61X7RqmBNLmVhYCO1lr1+R8/fpwlfRKBAAQgMB4BetjxdDpwiTRPoq17ctX++eefL1++PHv2LHqq+xEa5dYXmCY6opfen9W8n1xWbYxeFkTDmfCQZ3pE7m4541xKFQ7BmMN8uNsdgaRZKdbm7PpdHafbHycmBCDQCAHaPU8ROEIeEH7OBPAoZhRcRAkYVy52H9npPWjcrxIV2x6BptLOquuYKLpr9SE8BCBQjcAwCxzViJHRDgJJg5Ed6fMIBCCQiwAudC6SpLNKgIncVSxbgdTHLTKEQ6ACgYuPkgbbPlTBYEpnMapBDlMuuuzSVaBC+mxWrwC5nSyos+3oYock7PTbAY1HINAdAVYTulMZAmcngLuSHekwCSa1kMzGF9V7wpGdxl2YnrgfPnzwQob8ueMwFL3ZqMPRhqRBoa5AgG9W2LWc1OfZkyUmBDISePv27R9//PHt27domqr7796909kTWhSJRiYCBCBwEQIDeAVJY84BynsRy6xfTB1q8/Hjx7CFaFj98+fPg7Jpuu3+/fuBRCSDhqirh+wEnuJWHQLeC6hzpvumXObHuYAABCAwMAF62IGVO3bRNPmvTxrq6EMd36kPn7x580bdfd4TPHUi/JMnT7JjZJooO9KOEpSVhr/Dp4lBS3E0HpEhWWIWjYMxF8VL4qcQCM85nCJSs5myNtesahAMAo0QGL5FxRFqxNLaFGN4+28Te6dS3bt3z/LlBk1QhMeSW8X3VkwqL5TQVG7pZbBwFD2YQikOBCBQh0C/Cxx1+GTMZQDnnE13Ge2BpCDQCAFc6EYUMbAYSaerDNBXHlEl9fEIPZ6FQF4CVxslDbZ9KK8xtJDaqAbZb7nosluoF8dlYLP6cYa9pECdbVBT7PRrUCmI1BqBAWZIWE1ozaiQp2UCuCsta+d02QboEU5nmEuA/7EnpAGnPo+TejZlany7PO3E1JErlmPOPIErbzP1cucnBA4SSBoAJ62qHhSswceT+ryk8UaDhUWkHgk8f/789evXFsl1rgTnf1lAEQcCVyOAV3A1jVPeAAEdaf3lyxedp6m3E1ejyTGehtW7z9PUqU83Nzeric+B6q+1ZWH+yUVTBLwXUCfZ5GVxHnpTakIYCECgNQL0sK1pBHlSCciG9Tc/JY9OTqPWFOS2bfmNc+TwhVyLBw8e6ASNcDT7XaaJ7KzGi6mDZaOHwGqg8fLlyxcvXkSL//TpU419XMuPPpI3AsaclyepNUKAWTi7Ilibs7MiJgSuSSCpRe0OEY5QdyqrLHCS/V98t09l1bSZnfY3WsaAmqBInZ14//69a2Ca39i9drYDHU3lDmg9PoKie9QaMkMAAq0R+O/6Rh8LHK2hs8iDc26hRBwIQKAmAVzomrTJy0Igqa+0JNhRHOpjR8pC1KsRGH6UNNj2oeHtc1SD7KhcdNkj1TIZHq+DjaTQ1bJQZ1exnB7ITr/TVYAA7RNImiFxd2K0XzQkhAAEPAK4Kx4QfnoE6BE8ICf+/FdS3s+ePUuKr8h641QnWqY+1Vf8fceSqqHsq5hICwGXQNIA2H3wgtfRM5VcJoyCXBpcVyCg9/CN53XqTQydKFHzHYkKxScLCEAgC4EBvIKk/vf333/Pwo1ERiWgZdpw0XQ2k/zDfcNkvb4Y9i1VH//66y/O6wyr4MS70uBq7o8ePVoNJxACEIAABGYC9LAzCi4GICBvTRMy+vLh33//re/3vHv3TisvuwdWGR0JpokGsK7dRfj48WP0vM4pca1t6cR5S0b6mIElWok4GHMJqqTZAoHdnUULwleWITx/4gmTNDfoPctPCECgHQJJdXngeX4coXZssllJ8CiaVU2bghk/Sf7hw4fUlS/vC2fGjLJQoqnMgrH9RFB0+zpCQghAoEcCzS5w9AhTMg/gnDMY79T2EBsCqwRwoVexEJidQNJnTQeeyA2DpT6G+XAXAk0RGGyUNNj2oaZMpY4wgxnkDK3ZctFlzzoa5oLN6sOocrUg1NlVLC0EstOvBS0gQ+MEWE1oXEGIB4FcBHBXcpEcOJ0BeoRhtJN2ZKc+h75jwcPbYTkMu7kgeqV2vjZe7Dj81Jgy0SBQh0DSALiOSM3mktRsJq1AN1tkBOuFwMOHD419tN6O0EESvZQLOSEAgcoEkrwCnUdTWTxLdklSJfXsltyJMxgBTYpFPTpFkCFtnd64CkQvOirl8HlMOjdHKUcXiVfTJ7AOgS3Xq+abqHVKSi4QgAAEshOgh82OlAQbIaCPo2h+5tWrV/L39IHuHV6BXobMMmnDNFEjJlFfDC3Zyva0/GfPWt+xsyz0anhyyrfrMGa7KonZHYGkWbjuSpdX4KQZvOhMTl7ZSA0CEChEgHl+gcURKmRdgyWLRzGYQksXRxMXDx48sOSytQKy+qy+YuJ+Il3OW9KwdDVNYyBNpRFU79FQdO8aRH4IQKALAu0scHSBa1XIJOc8adi7ml2JwCSpkqbsSkhLmhCAQIAALnQADrfyEkhalLlm30F9zGtypAaBmgS6HiWNt32opurbzKtrgwwgbadcdNkBNfV7i83q/eouKjl1NoroxAhJQ7+kQeWJhSJrCOQlwGpCXp6kBoE2CeCutKmX1qRK6hFaE34wedKO7FThX758mYogaUdmauItxNeH4lPF2PHmbWoWxIdAUQIMgO14k1gl7V6yy0DMicAvzp/mTy+ORS/MG/svzuu8uKlQfAhECST1dG1Oi+uMm2gx5wiMZmcUXCwJfPr0yR3/qg/dOshGVqfzN/XBz+jBnTq8Sb22Kpqb8jJrDdW/fv2qLQjLW1cLcTy+X5py+aRK9wXUWS///ve/UdxMgwsIQAACqwToYVexVA5stoetzKFodnIOdfimpgdTv/j1+vXrg4IxTXQQYL+Pa8CicbpsL6kIcl/Dw5M5NRmn2vD5Z4ULjLkCZLI4kcAAs3DV6CWxYm2uqF5wI4viJXGXQNLqg75+5D47xjWO0Bh6rFCKpF4yqWZVEJ4sTiHw4sULS77GceKUlBe52kZKmkqLKgeIg6IHUGILRWAs04IWkKEjAicucJxO6UhzMYBzzqa70y0QASCQhQAudBaMJGIkkDTdNOREbhgU9THMp/7dI85efWmNOQ5ZKGPZa0bra5Q03vahmrruIq++DNKO9MRy0WXb1dRRTDard6SsVFGps6nEKsdPmiZlp19l7ZBdIwSSqknS3Eu1ArKaUA01GXVKAHelU8XVF3uAHqE+tEI5Jh/ZqXN5t84c2RJRnbo+jb51t/dwvUObWgR9fP727dupTxEfAk0RSGrHLz4A1uSvXXdJ4w17ssSEgEdAp4MZT3PQGVI7ejovO35CAAJjE0jaEdVmT5fkqyR5QWOrntItCTx9+nQO1LhPfaiGw7qYA72Lb9++6eBObX66d+/eq1ev1EFrlVcnb+pfPatZNnmSt27dUq8dqDuqg1++fFFkL3F+tkbg3bt3qyJVexN1NXcCIQABCHRBgB62CzWNKqQO3a5cNB2GKM9Qg5SAG+mJJJ9TPqQXaP/JNJGd1XgxNdzYd3y81gqNfqyGPNXqEcY8nolSIo9A0qxU0nyXl9EAP1mbG0CJFAECqQQCM6jLpJJa1OXjDYbgCDWolGZFSrL/i3sUzSqxsmDyrCxmo9kJ+zcbTjmyk6aysuWclR2KPos8+UIAAg0SqDYxO5e9/gLHnHWnF2y661RxiA2BwQjgQg+m0PaLowkEu5CWGQl7au3HpD62ryMk7J0Ao6QtDQ62fWirmK2Fj2qQo5bLtR+6bJfGSNdsVh9Jm25ZqLMujTav2enXpl6QqikCrCY0pQ6EgUB2Argr2ZEOnGDSnDmbP4taQvKRnZLG+O10V25vn6V7q/frHUXbAbB3Ssg/HgHtrLKf3pu0qjoeK5XIPhCC1ZAG0FqhdI62XpW3SKVqvnW2lOVx4kAAAhchkHQYfZuju6RXeZOWAS5iAxRzIqB5sdmXUx86DRXlNitcR2rqFOwAqM+fP2ucqA76/v37Nzc3+lfLvTqpU2d6Bp7S3Ip6ah3PhFkGKLVza2v2QKcdtSMkkkAAAhBokAA9bINKuYhIsj0drT7tSK7/TbLJjbRPy2x5GlFlMU0URUSELQL6zIBluVcjbuPhnlsZGcMxZiMoonVNgLW5JPWxNpeEi8gQGIDAPDdrKYvmYC3ReomDI9SLphqRE4+iEUX0JYZxWGecndCUi7s4q2+WyCxLA6GpLE24kfRRdCOKQAwIQOB0AhdZ4Did83EB2HR3nCEpQAACBwngQh8EyOM7CFx5IjeMi/oY5sNdCBwkwCjpIMDA461tHwqI2s6tUQ1y1HJ5lkOX7QEZ5qcMePZUeR1sGLWqINTZXrTJTr9eNIWcZxFgNeEs8uQLgQoEcFcqQB4pCzZ/tqPNPUd2Pn/+3H5U31RU447MdrgYJVHbFz5CZZmOtplynMoSCyE9EgifOuSWaJ6rcgMvdW1n1eZBZpdS1hUKazyvUyh0MESFVyOuwJwyQmB4AvZpcff9q3aw2Ptfe0nbKR2SVCPgfptB124fqjHgp0+fdHCnxoNZ5JF7+fHjRw1IOe0xC88KiWzNHuQyiQpFIAsIQAACZxGghz2LPPm+fPlygqBRzFkLHHL2NFqxnIpoP9zT0yzTRB4QfiYRMBrehw8ftEE/KeUdkTHmHdB4pEcC9vUm1ubsrOxzgz3aDDJD4DoE7O2eHGx38nYARDhCAyixchHsvaS9ZlUuAtlVJmA8slOjv58/f0Zl86ZZjIlHkw1HoKkM8xnmLooeRpUUBAIQOEjgIgscByk18rh9Kxqb7hpRGWJAYDACuNCDKbSL4tinm8abyA0riPoY5sNdCBwkwCjpIMDw401tHwqL2sjdUQ1y1HJ5ZkOX7QEZ5ieb1YdRpVcQ6qwHpNmf9j0M7PRrVokIVpoAqwmlCZM+BM4igLtyFvl+87U7TvbZ+H5pnCj5niM7Ja63dTJaAO0S0AEl0WjdRdBO01SZ54mn1AeJD4HWCNjb8Tb3CdXkmcTKsn+9pvDkNRgBffHJeNi0DpC6d+/eYMWnOBCAQCEC9hmBNqfF7WNOe59eCDXJNkvA/aaihFw9h1EHdyqaasGbN2/22ZLm1vWsUtD4mm66WWNYFWxr9qDOm6irIhEIAQhAoAsC9LBdqGlUId35k62uvELZdZaQTn6PntqpCdgdk4pME1XQ4NhZaIxjXPN6+vSpTrEvRwNjLseWlFsjYJ9PYG0uidWObrQ120AeCEDAvvqwOnnbL0AcoX51d6LkSb3kiXKSdTsENDthbDyje0o1Nvz8+fNcNM14VFjwoqmcgY99gaLH1i+lgwAEkghcYYEjCUjLkdl017J2kA0CwxPAhR5exQ0W8OvXr3apjHMR9gRbjkl9bFk7yDYGAUZJRfXYzvahosXMmPioBjlquVzV02W7NEa6lmbd9wpXHVFeB+tR49TZjrSWtIeBnX4daRZRMxJgNSEjTJKCQDsEcFfa0UVHkiQ5Th2VqztRdx7Z+fDhQ/s53BOU169fd0cnKrDxXcQ5nWfPnt2+fXv+yQUEuiZgb8dVzIsPgG9ubuy6dmf37E8REwJGAu4Xn8KPpPZx4dS4CwEIjE3A7hW4q7DtMLF3vvaStlM6JKlDwP08rAbLgXGfXmt88uSJztz8559/dPqSHtQ4UaallxJ//fXXWVpdK0ThOtJRnbJiKr42LOpZpTBH46IXAqsvqUrLFd5E7QURckIAAhBYJUAPu4qFwPoENGQ4cXpT7t/Hjx9dX3GVgHvgxWqEZSDTREsmhKQSeP78uXGkbN8qlCqD4mPMO6DxSKcEjDVuKt2JnVcLeFmba0ELyACBmgQuO8+PI1TTzIbJC49iGFXWLIixtVldDXHl9CLU+bCZUXjJyT4ZV1ndXaPo7lSGwBCAQB0Coy5w1KFXIRe7c86muwrqIAsIXI0ALvTVNN5CeZN2Ndh7yRaKdlAG6uNBgDwOgSQCjJKScBkjN7J9yChtU9FGNchRy0WX3VT1ySgMm9UzwmwqKepsU+oIC8NOvzAf7kJABOzzJKwmYDAQ6IgA7kpHympHVHuPIJkv/jpJUa39z+7UtYEyyf3VyoqOF9F3JHbn2NqDb9++/c9//mOXSq/U2ptLe7LEhMBZBHQOkU4R0vypRQBFG6n6W4rsxtF79er2jAvMOo/pyqxcblxnJ6Cey1hn9TGowFlj2QXLmKBOQJtnE9Tz6lyzjImTFAQgsEUgqefS6K6pAwclj92r53C9LRsg/MOHDzME+0hZdUd/+iTG/CwXQxLQZMiqD1bnTdQhkVIoCEDgOgToYa+j6/ZLqpm9E902zdJoRSZ84uGqvxEAyzRRAA63kghox6pWCqIja03ZaYP+q1evkhK3RMaYLZSIMwwB1ubsqmRtzs6KmBAYgMBl5/lxhAaw3lOKgEdxCvbeM9V6lmWTmGYntGcjsKJa/8hOmsrebc8oP4o2giIaBCBwTQLjLXCMpEd5WfbisOnOzoqYEIBAlAAudBQREUoQML5RNWUdmF4oIduJaVIfT4RP1pclwCiphOpP3z5UolB10hzVIMcrF112nRpxSi5sVj8Fe+lMqbOlCedNn51+eXmS2pAEWE0YUq0U6uIEcFcubgC7i8/mz93o8j64/8hOdeo6z8sdiEYl04GV2pQZjdZLhNTzN/UZ9qYOJ+qFM3K2TECNwOvXry0ScgyljuMxLjDPpw1awBIHAkkEvJcfAs+m9nGBpCrfkmfiFpMjOyvzJ7srE1BP59a+AAp5BU3to7KfayPPJ1Aubl2ZgDfOvXPnzpVpUPYlga3mMXzq1jIdQiAAAQhcjQA97NU03nh5z91CKjg6MDT8TaAfP34kMdxyUZaJME20ZEKIS0ArX9p2f//+fTdw9VqrCfKBk/YMrabjBWLMHhB+Dk+AtTm7ilmbs7MiJgR6J6B1B2MRBpvnxxEy6p1oSwJ4FEsmhEQJPHv27OnTp9Foapq21oLfv3/vfu9BdlhhLyVNZVRlY0RA0WPokVJAAAKFCIy3wFEI1FnJsunuLPLkC4GLE8CFvrgBnFV84xtVEm+widwwcOpjmA93IVCCAKOkElRP3z5UolB10hzVIMcrF112nRpRPxc2q9dnXidH6mwdzhlzYadfRpgkNSoBVhNG1SzluiwB3JXLqv54wdn8eZzh8RT+dSQJe/2fctEky99//30kx3ae9baQRgXToS2cGhalRITuCMizN8rMMZR6qd7ISk2lMSbRIJBEQF2wsSb++uuv2d+cTxKVyBCAQI8E7F6B/YjMOhzsPa+9jHUkJ5d2CHifsrh161Y7siFJCwR0gNFSjN9//x2Pa4mFEAhAAAIuAXpYlwbXpxOwDxzKiaqjMQKJu2deBKJNt5gmiiIiQhIBncZiHDLr5NmklKORMeYoIiKMR8BY3VRw44rAeIjmErE2N6PgAgLDE7C3ePZWtH1oOELt66hlCe11wV6/Wi4vsmUhYNz6qDm9nz9/rubo7TW12+FqapZAmkoLpQHioOgBlEgRIACBogQGW+AoyuqUxO1OEZvuTlEQmUJgSAK40EOqtf1CeWchhQW294/hdNq/S31sX0dIOCQBRkmF1Hri9qFCJaqT7KgGOVi56LLrVIdTcmGz+inYS2dKnS1NuET67PQrQZU0ByNgny1hNWEw1VOcIQngrgyp1mqFsvcIbP4sp5RDR3bq0zdv3rxJEu7FixdJ8ZuNnFqQ1RM6mi0dgkHASOD27ds6aMYS+cuXL5ZoY8cxfulRo6Ctzesn8pFIWjiRxu2zHidKS9arBLzp49U4U2D2N+cDeelW0okS4aS4CwEInEhAB88ZvYIWVl5dUEYvRccZqyt0H+QaAjMBz4p+/Pgx3+ICAtppuurt2CfFYAgBCEDgsgToYS+r+jYLrik7rYmeK5uGJIFhV5IXyjTRuaocMve3b98G7HMusnzjvDPMGPPMlovrEGBtLknXrM0l4SIyBPolYFx3GGyeH0eoX4ttQXI8iha00KMMxqUN72jOqaSaV3Gbaw0hK6y90lT2aGY7ZEbRO6DxCAQgcCkCgy1wjKc7Nt2Np1NKBIH2CeBCt6+jISW0G95gE7lhbdqx8I5PmCR3IZBEgFFSEq6kyGdtH0oSsrXIoxrkYOWiy26t4mSUh83qGWG2kxR1th1dJEnCTr8kXES+IAFWEy6odIo8MAHclYGVW6FobP6sADmaxaEjO5W6Pp9udH8nUdRqfP36NSpW4xE0dagJI7uQOthU5m6PT0wIdETg2bNnFml19HKDx1BaJM8Yx37Ub4OH/Ep4bZ1X06dm/Pnz5xmxkFQ1Au7LD+FMHz16FI6Q927SiRJ5syY1CEAgLwHjO1r25iiveFupGeUxlm4rF8LHJuB9ZmT1fMaxCVC6AIHVF1MVn1YlAI1bEIAABCYC9LBYQmsEjGOHomIH3sG4deuWPWt7WZgmslMl5sePHy0QNMP8/v17S0xLHIzZQok44xFgbc6uU9bm7KyICYGuCRhdAnub0AUNY6lVFrz6LhRaX0g8ivrMB8jRuLTx8uXLZWG95RJjUst0kkJoKpNw9RsZRferOySHAASqEbA3leVEyrXAUU7CE1M2ukYt6NGlZJTHWDo3Za4hAIHSBIz1V2IwrVRaF5dK3/6S1GATuWEtUx/DfLgLgXIE7LWvnAyjjpJO2T5UTk11Uh7VIEcql70suNB1ak3GXNisnhFmO0lRZ9vRRZIk9sGgfYCZJMCRyBJehscpHEcY8qyFgHG+3d4MWjI9Hscoj7F0x+UhBQi0QMBYLyQqQ4wW9NWgDGz+PF0pR4/sVAG0n1JfMLOXpPeeUscO2j1+YdHkqQ42tfMhJgT6IiDzNrYAdqehLwJ2afXtgsBqipuO/Ux096mi1+7W+aQzi4tKlZS4d2is0W6Tsmg8svfFp4C0RkMNpJB0q1OLSiojkSFwEQI609nSuuo0w7///rsRJvqcgPF0xaQhQCOlQ4yzCNj73LMkHDjfBl2+Vd9e7tZvv/02sCIoGgQgAIESBOhhS1A1ptlgD2uUPG+01W49bxbR1AKTNpbh2Jy+vUIFcpxTy3hvkLiaAAAgAElEQVTBNFFGmPWT0rfr9AU7S77aN+A1LJanVuNgzKtYCByeAGtzdhWzNmdnVSKm19onuSsl5CHNUQl8+vTJUjRZ4GBfpsQRsuidOAECeBQBONzaIiDn6s6dO1t353Atvy4bZ3ffkWLW2UFKUzkrZewLFD22fk8pHWOZU7CTaVECIy1wFAWVmniu5oJNd6nkiQ8BCBwkgAt9ECCP7yCgiQLjbu3xJnLDuKiPYT7n3s3l7J1bCi/3IQvlldH4k1GSEdSOaKdsH9ohZ1OPjGqQI5WLLrupKlNUGLuui4pB4gcJ2PXIHumDqPM+zk6/vDxJbUgCrCYMqVYKdU0CuCvX1HvGUrP5MyPMfUllOLJTx0wkHUWvL068fft2n7gtPKXDeowLRZJWa0VJcFooIDJAIJWA8QQrjuwUWONJ1WLlLYOlKiVv/Pfv37sJ3tzcuD+PXFvezfvx48eRLLaevXXr1tatIcN1Op6986p8gBRnMQxpchTqsgSMXkELK6+Tjoy+unrwym3jZU2ox4Iv3Tb8Xk+PV3b5tmY/Hjx44FHiJwQgAAEIeAToYT0gy59X7mGXNOqEtDBl9/vvv28V1j7ZxTTRFkPCjxPQuq/R182y0xFjPq4yUuiXgHEWjjkKqZi1Oc/OcSM9IPwcgIBxxcHYcvYCBEeoF001LqexXuBRNK7HyuIZj9p8/fq1K5j2HblbVjRyrLD2SlPpqmDgaxQ9sHK9ojGW8YDwEwJJBIZZ4LCUutPmwuicG4fAFlAH47Dp7iBAHofAiQRwoU+Ef+WsvYmCAApjnxhIoaNb1McdyurU2QuXdMhChYvcwt1LjZLqA6+8fah+AbPnOKpBDlMuuuzsNt9OgmxWb0cXGSWhzmaEWT8pdvrVZ06O3REwzpywmtCdZhH4UgRwVy6l7nKFNfYIGpuXk+HKKWc4slP47t27Z/SAJ9bS+nIc24Uavn796n3yPSy2tiNU2GAaloG7EChNwLgb27g7p7S0St/dBV4hOzcLtZZ37txxQ7au28ElCV++fOnKmeVt6ilB+1ECrgD7rr2jPy2LmvsyavMpu9lXJiN/wC5bm2yRCgIQcAl05xUYZx6No1YXBddXJqCuTSPHKxPwyn5ll2+rkdFWJI8SPyEAAQhAIEqAHtZDdOUe1kNR82fS6kAJwQLzNoHTPD1J7FMxgey8NLP8ZJooC8bTE1E1sViOPu/36tWrg9JizAcB8njXBLqbhbNX2Ox6YW3OQ4ob6QHh5wAELAvr8k+MLWcvQOztqsU3y1hqvPqMMCskZawXllpWQVplYbf8OvJcMxfjAof3Iq43o1Jn7dVuMDSVXRsziu5afUnCM5ZJwkVkCCwJeN3xMkLpkECHa1/gsAjZaXPRnXO+tR/G01Edx8/LlJ8QgECYAC50mA93SxDQK+jGt4LHm8gN86Q+hvms3u3U2Vstyxw4ZKHm0rV8cZ1R0ilaqLl96JQCZs90VIMco1x02dkNvuUEpW5eB2tZQRbZqLMWSs3GYadfs6pBsHYIsJrQji6QBAK7CeCu7EbHgy6B7noEu+W7xax/rSGhPk/+9u3bT58+aXVjS4A8R3Yqdb1ZZz/ETRCNit+S+6zwR48e2bPWIXcaGNjjExMCnRLQubTekY6rBVHFV6u0eqty4Pfv3yvn6GZnfJnB/hlJN/ES1+pC9Pr0nLL2xt29e3f+efAisAlvTjlXv+ulU3NRcy7LiRfeiaUBSfJufwxkNN0ybr+IpkMECECgEQJGr0A9S2CIUq0sGjJZvAL5OZzCX00pPWa0ah4W97jHwu6T+bIun95OX3V1Hjx4sI8kT0EAAhC4FAF62Ki6L9vDRskUjXD6FtLAjJbFJCY4TBMVNRISN84MCJTe1D24vRVjxt6uTMBY11ibm4yEtTm3slh8Bm9NzX086dpLJ+DJJCVLZAi4BLQDwbM09+58Pd48P47QrFwujhDAozhC78rPGrd9zrMo3sEcefcdBRRBUxmAM9ItFD2SNsNlYSwT5sNdCEQJzF1zNGahCIFpAUsFt0tlSc0ykLTk6KUTKGM0NaNzzqa7KEkiQAACUQK40FFERMhOwP5u1HgTuWGY1Mcwn9W7nTp7q2WZA4cs1Fy6li+uM0o6RQvGMY5kO7596JQCZs90VIMco1x02dkNvp0E1VgtheF1sCWTvkKos33payktO/2WTAiBgEvA6GmzmuBC4xoCrRHAXWlNI53KY+wRtKLNUW8WFetEiOfPn4vqzc2Njpd8+vTp/fv3//jjj9u3b+v4zmUK2Y7sVNI6HPTOnTvLPFZD9GnNVYFWIzcSqK/EW870maTV5lRpohHJEQMCpQnI2i3H/J0+xyoOxsO5yhFTc2zZvK7WRo1qOTHsKXufOLYIb0/cYjZ2jzOcr9eAW7IOJ9jXXW9rYDvCr55j1Y54SAIBCOwg0JFXYFlFU3+BV7/DDK72yNKv0ID34NEzIzFc8lmWbkiXb2v4k9ejXsIkBAIQgMAwBJY9CD2sq9wlH/fudD1kD7ssZs0QzS+d6+YFdGr/fhjTRDVt5pp5aTXN+JG/pO/kLWFizEsmhFyKQEezcKzNpVoma3OpxIh/FoFzfeOp1JZ5fm1kkn9yFqVC+eIIFQJ7wWTxKC6o9ONFfvbsmSWRuYn2lkuqrZLQVFrUNEAcFD2AEo1FYErcCIpoENgiMMYCx1bp3PB+m4uOnPPZ03PJe9dSBJvuPCb8hEAjBHChG1FETTHOncjVlzy8mYGtsg85kbtV2Cmc+hjms3q3X2dvtThT4JCFCpS3nVvXGSWdxbza9qGzCpg331ENcoxy0WXntfbWUlt2xGxWb01HqfJQZ1OJtRafUzha0wjyNEiA1YQGlYJIEEgigLuShIvIAQId9Qinv04SwKhbOtVUn+fU58eW1VMzGzq+Uz6qFjvcRHIe2al0dfCW5ctOkwQSyJPGlay1a8E1rhJJcr2L2N2BpK0BR57uCLx58yYqs5qI02u9ZZ9QtCAHI0gGS1OpRvJgRscfl740w+imk3frvI6XdhNfvdZnHFbDUwO/fPniPnL37l335/DXFpObICx9iKJwjF+8KSoDiUMAAtkJWKq2Bi362kD2rO0JKnevj1t91uLhrD5I4KUIrPazB4+eGQngZV2+1TkEWYv9OK2RzICyQAACENhBgB42DO2yPWwYS4W7584uaqVntYzG4xGnZ1cr12qyTBOtYiHQQsA4mpZJHzk/C2O26II4YxOw1DXW5iYbYG1urgu4kTMKLo4TWJ3+Op6sPQVt4bIsJZ8up71E9pg4QnZWxIwSwKOIIiKCR0A7UC2fddeswvStYq8dzrvvyJPN/UlT6dIY+BpFD6xcr2iMZTwg/ITADgIDLHBYSt11c8GmO4uKiQMBCBwkgAt9EGCPj1v6l3Ll8r5SFsjIm0AIxBzmFvVxhyq7dva2yjtkobYK21r4RUZJJ2K3LEBIvIPbh04sYN6sRzXIAcpFl53X1FtLbVW/vA7WmpqS5FnV6WoK7JFexdJCoPoOix6vcApHC+pAhjYJWGZ7eIW/Td0hFQREwNLNTaBwVzCYKAHL3Auvk4Qxvnr1KjoG1OTVH3/84X4gLfORnb/99pv0FBbUvXv//n33Z7PXOrQuCncWXp/UsLg4c3wuIDAGAZ078+DBg2hZzh0Aay+45XCuaCkORlBTaWkl1GTrsOCDeR183Fsgf/bsmYQ/mKb7+PIbRO7d+TrLmW7u+1rGfGcBBrjQkd7GUsjwjDGPR1OVzD5O+PHjxyyYfbgyP8IFBCCQhYCORba8anXu5iqvj1stuErByXqrZAj0CKy6FupSsZ8J1Cofj6F+DubybX3yxT63sERECAQgAIGrEVjtQehhZzNY5TPfnS8G62Hncp14odnFEz9KtDWRknRkJ9NEJ9rPdbLWAS7G/daaHNg9DY4xX8eiKOkWAdbmtsgsw1mbm5ngRs4ouDhOQP14lhHHbkksKxFa4B7yU444QrvNhgeXBPAolkwIiRKwrLQqEb0BohGfO5uhrWV59x0FRKWpDMAZ6RaKHkmb4bIwlgnz4S4ELAQGWOCwFLPr5oJNdxYVEwcCEDhIABf6IMAeHz/xgAbtojS+wDXqRG7YYKiPYT6rd7t29lZLpMAhC7VV2NbCLzJKOhF7ne1DJxYwb9ajGuQA5aLLzmvqraW22hGzWb01NSXJQ51NwtVmZHb6takXpGqKAKsJTakDYSCQSgB3JZUY8QME2PwZgGO5pc2Nxp2QSk0vb87b5jMf2anU1bt//PjRIrTiaNT68OFDY+QTo9mPFtXg/MuXL9W2lp7IhKwhsCSglih6QJ5O9XWPDV4mUjTEfj6Ou1+8hEjq9rSoHE3Z8pZRNJHdEbwTTqVcHQ69O7XVB42nCahdXX08KdBN5M6dO0nPDhB5de749HKVOK3Prbz24crpKBAAAuMRePv2bbSx1QBmHpZUJqATdqJNkFpOlaKyYGTXKYEtJ1Our7y+s+y8HZjXdPm2zug/18NvxyqQBAIQgICFAD1smNI1e9gwk2p37Ysx2UXa+mSa0R4meZgmyq4XElwl8Pz5c6OxyUnedxKuMf1V8coFRiccdmTNnOcOaNd5hLU5u65Zm5tYGd0Gd1nNDtmL6SYSnS72nuVnLwROnOxSA+h+snGVmAw++wL3akb1A3GE6jMfO0c8irH1W6J02vAZ3SGmfDWP4X3OoeakCk1lCdU3mCaKblAphURiLFMILMlejUDNvthjm2WBw0tz9WfvzQWb7lbVSiAEIJCRAC50RpgdJXXWRK4x34EncsNGQn0M81m927uzd51CrZa0zcArjJLOJV9h+9C5Bcyb+6gG2Xu56LLz2nlrqbFZvTWNHJeHOnucYQspsNOvBS0gQ+MEWE1oXEGIB4EAAdyVABxu7SDA5s8d0OZHjKsYU3y92DUPIfMf2ak85AS7b1/MUq5e6BspT548Wb3VSKAOIdXRohZh1Cyq4A2e1+m+y2cpCHEgsJvA1p4qN8GkBst98OC19os3VRf0dlD05TQJfNa5xjpbau4qJvLeNvqD6pgeV4NpcSgtdhWWR698u9q/ubkJxx/vrhH1VHD5ZBUISCnyAaaMjAvnFql+/PgxR7O8IjJH5qJxAm4VblxUxJsJ6Li6aDX0+pr52dIXT58+jWZh/w5BNCkiDE8g0JHJjZHjUadvbZaz0Q8ZzOVbPaZHrq9mGJrVFIL1RQDvqC99Ie0+AvSwYW7X7GHDTKrdPfHD76vHgqf6GEbjmXjWcWWZJqpmvZUzWrXYpQxybPbND2DMS5iWEDxJC6W+4lgG1KzNTTplbU4cjI2nxa7CNYW1uTCfYe7KN9ZnIOsXR2vZ0ZZNKxRGb6S+/MdzNNblKSO8+hk4jtCMYnlhafmj9W6ZbJaQ1nb7ZCnUAIkY7cE9Xjl1BuMgJZrKgwB7eRxF96Kp43IadW3p0cLCMJYJ8+Fu7wR6X+Cw8B+guWDTnUXRxIEABHYTMLaTU/pMK+3m3NqDp0zkalHGnRbYYjL2RO5Wqadw6mOYz+pdI7S+xoZDFmpVfW0GXmGUdDp544Ld7u1DpxcwowCjGmTv5TI21JMl4EJnrBF1kmKzeh3ONXOhztakXTQvdvoVxUviYxBgNWEMPVKKCxLAXdmndDZ/BrhZpkONm/0Cuey71fLmT31pJtWuhPrr169CUeTITqWrQyjsp3bqJAuVYZ9iSj+l40ctS0QSQ5tK2zyv04go1YaMyQaiuaeqBaI1K1hA5ivfUt2PHuyoOlW/ymuuU3O7SarRez5J8XdEVlscPctMYteZqPXkV3fr1j6dLlroeOUHDx54WS9/WvyD5VNuiKd9S6bu42NcB6aPvQIaF8O8p1J/uuflvXnzJvq48fhs127VNUeTDURwkwpE41Y7BOqrDGcmrP3bt29H2xO18PqYTzid7HeVY7RnkeSSP3vWYydYvw4aeVYQTBNkgX5WXZhOn5FFyQfW6+t6w0d+ZgVX08inTjSL9xWtmFFR23H5pOhVwztrSiuK7niE1fIeT7aXFJotfn3B8I5KGG19PRpLUUEwetioLq7Ww0aB1Iyw73jBgxJqUWe16u3wMQLuqydkdFjnxd/3s/1pon3lOv2pVYNxpTL23e4jSddaLzAam1YN9s0/G9OX2Bhzku6ixpOUmiVyaWu0yNBvHNbmknSn+QfW5nAjk2ymhcj1m+WkUss3rj/b6a1lrwqs+q5x5eqtUwKz6xFHqJAes2sqKmcjjhAeRVRTRPAI7JiOePbsmZdI6Z80lamE67eBqRKuxkfRq1iGDLzsWKbZuolgnVa03hc4LNh7by7YdBfVcrPtT1TyISNY1GGJkxdOI2PtvIXKmBoudEaYblL1Td3NPXpdeSJX2xtevHgRlUoRWpvItcicMQ71cQfM3p291SIPWajVkrYZOPwoKdpDlfadKmwfqmBaUYy5ZBjVIHsvF112LgtvMB02q4eVUq31C4uRepc6m0rMGL+0z7AUg51+ndbBpSqvE1K5mrCaEDUtKlEUUeUIFo1Y4uQVu3LNnYTHXcmrxDm1i9jPXN75gs2fM4qkC+9UCuOz07tppY7slBBSp46wjL7xMon7+vVrHXVvFL1aNB3UKlfekp0Os+v6vE5LGa8Tp34TPBhbHUUU3ZatKj8dG1yn7DoXacesrvF8wCNF0HSepZ2U8DVxqURqkN2uRS25sTHcQcOiGuPRyYHc3fexdYzjNU9hi1bMGaCr/Tkw74UOop2NSoJJI9HjNVVZojLohUC35t7c3EQfCUSwjK/oMgIAuXUigXYsU8ffuy3wKhOdzFKzm1Ne7lkwqyLp/HENBFZvXTbQYlSWZjM7QItg2TNdTTDaz6qHkg98//79P/7449Z//34x/8lpdP/Ub2q4rfolQ9WhNvLcdBCt+laZd/1341dpLAOv5vLpwyRLCAqxbKpbfbD9QEsL0E6FTeLZqdhJZbxC5Gb1aBHMUr+yK9EiWPZMVxOkh13FMgderYedC97CxSkfJVr9VJIm7nZ8HilauWbITBPNKHq8OKUT8UDZD2SRF71joRBj9oDz87IEWJuzq15zLKzN4UbaDaZCzHbGX0mFdTcCqQgWo0pKPxzZW8tejfzx40dNoq7eKhFo0WN23wxHqIQqL54mHsXFDSC1+Fqusm8fnxKv3F8oU5rKVLVaeitLr5ea78H4KPogwI4etzQj3e0zbLBOTSZhEczSaGQ3sGYFy17Scgn2vsBhITNAc8Gmu7CiLe2PpbkI58JdCAxMABd6h3ItrYqlddqRda5HVARLF5klO21kNU4aVJ7IzVK6vIlQH3fwtFhyd2PDIQu1Q7lnPTL8KKmFHqr09qGDxmPp6A9mYX98VIPsvVx02XYb7jFmVL9Xfh3M0ok01YpOFhjV6Wyo7JGeUbSpa3b6tamX2WyudtGmOlhNCNthm1oLy8zdixDAXbmIomsWk82fqbS9w6nsj///g4h/Cv/99ddf0UO4ZqE19VZYnITkjetDEl4x1VUnJF03qlQwEw5cSE115frnzZs3AXnmW+ppKgtmVL3AVhasr+yiGPUaT52Ko1zcV4Zm04peyETrMLccRKgiVDO55dlqWggvikKnHhdVh9cMNtXXFAW7TNyCetJFUUperZyagujym1qVZYm8ENmqa0uqXF6EpJ+WpqN+J5VUhGEie7XY1bJ7jTMzazzaC0/cqvUsq8fKuLqr1s157Y8rw3xdtAGcdRS4sKhPnXUghRK3Zj6Bi1PQBeSZb1Vz6uwj31m2EheqUOrxpQ51i1MnW8IkdqRp8UOOKMvrLE4xyBnLqmZFYI4w3sXAjtOqNr3AI6a7zxg8g/fkmX/iHc14Ld2ruFXzjmbBZmUFLk5p0ALyzLeqWT497GwwqxeX6mFXCZQLnK09cHFw5iFJ+K0pxN2V0WI8U9mLNkTeMK3ZaaIkZbUT2dKEVpA2UImWt3aYNMacpMTePUnNMiWV92qRo36vxm515gq85n1Z2bdCdjQC+7S81bG6glWbtFQRWJvbp8cxnnKtbuu6WtWYkYY/PDM1Jp6nUa2JXtaXJbf6xJYyLENK+NU4QrPRWi5whCyUFAePwgiKaCJgaZPn9lCdyynQaCqTsPe73IOikxTddWSLro94g57DUMKF8/jP7WTg4kiJvOzsPwPyzLcq8FkKPOceuDhFsKWoJ4YE4My3ul7gsLAdo7lg092Wrvt1WrZK1G+413XOjYx30ez2lWozWgEVR4fhglliv6ilnZz0WLRj9VYTWl4s9qx69WdRVqtWFJ7InYV0m806Zm80sFMc3VWS5wYacUmhRW2so/oofVmgHTEwr4MrSn42vyELNZfu9Iu5SQxcDDxK8hb1ViFU0NFqvluBR6rwjrJsieGGZxTJTXbrukeD3CqLG95juWaLsjTUU2GLdhx9ddkzvfYvLE2la8yFruW6y9JkQu28DuaOJrZK3eYb1tTZ1HpnIXbWgq+6jy3zm8Nlq3LjU0u9L/5ylbzcKRz91sF9bBt/quVqwmrClvFQibbInBLuzbfMbbh3cZ0FBUurMsFhiCGLxX6M1Ta66qSGcVqLMSa4O5o3evVqeuBnxhmYsPAWJ3NLTqX8f8KpZ7kriFGNziKe5ay7JZXAjTRtrlS7r5d+/0zbu6hTqeaCGE99li7mR+pcWBwvoSux8l2ngNVyiVb8Ct6SrNqbLJNFRQWbqkZN2/POGfTq5vRTlllhvmDZYhR14CZrXGa6JHDEWry9CBUwVqtlqRklOQ3lOgW3k50dJots0fJ6PUs0fiCCir+0w2XIEcsM5M4tj4CllZi0U85uPZGmn57JLS1kCqnZoUyCNejMRKf8VJtKq0/pe17BUmUVer1VW3IDLY5KZUfUOJEhyd2CVLg2ClZt8c/eWC1tr1yIzF6G3YL/Y+FzpGNtx+XbKuns9lSoHZWzGNhxaq2dmTW7ZWbLxqR09zqLNF3gHXlAwj+NBkYPazf4ZRUoF0IPGzbvMe5a7KfaSpWQro4UjrhPlqmYGUK5DqWLaaJOTdropMkSShfQ1fJsVIGLVM8ZY07SoL1jLVfxVwU2epLVxvirQnYRuNpfuDXuSN9hJCDjUS5upmoHooJN8WtOpbI25+po9fqItbQzUWO027OiGQeG9Vs/T4OehUyd9VJ49TKlSVpqbqovcVzmJQqP2PSzxAAfRyhJfThCdlzRjvtIH2EUoxePwlicgaMZF6bVElYYfq5ypqlcxbIaaJxJqNACrIoXDkTRYT4j3bV06Ees1POE5ekVpWf0JOuPCIyClXBxw8CbFSwsdv27q0MSL7DrBQ4L0mGaCzbdLdXdtdOyLE7vIZa6NrU/UlzNwna06BAdgwugOGenhwudhLRZJ8RzX73ufv6pKdP5WhelZ1DtUiVpYeDI1McdyrV0QB2NDScCQxZqh3ILPeI2g1vXo46SjP6z2qJC8OdkS28fmjNKvTB29BnnZ7aM0A3v0SBd+beueyzXbFF02TOKIS8sHfGWYZcLlz9z7utgxk7kiN9Vzpyos6lsLZasZjw12VzxLfuFJJ669Vw5bqWzbC7KvY/cdR3cAth1eOPVhNWEpXVRiZZMzg1ZNqFb1Uq6qynqWQsKuCtJWsZ+7LiiC08VHHjVYuXi1vEGXyexeJhuEdxrqaPGkZ2T1uVuunkHrkW5cgPq2qV8cXnkAfHcW6rS7rNtXhuXu1Su0gtvHh875woDpFk2e69Wf7fZLGRHF9GmvGh9l+V4jbisTs2LvVKoha1GW7YXrRSKoGjlRFoOxqrZuWXdZV+TKzNw221pvxzALlI2jhkErZD23WbByyJaBaL9lJvCwcUwb2+Ka0Xedc2GogsbKyGkvd2OGkle8VyT8wzD+4kzI/LRaiWe5UAtvQJPR/qpfjCvhexLzW0nl0JOIfv6xH3y6Kmlh7AlWOVxnHGMKdPaXfbUBy3q26JXOlyOsVRZWUcewIu4fFtmcC58Txd5f0Zb+Nm8u3OcGmxnJt3hHSXZcLNTPfSwdj1uNa1z83LiBT2sXY/dxTTalTycCkXbms85OIbaSnZZdlXDEsV0a7eXRXTEHZ0BcFM4OE1UouwV0jQ6aRXguLpYWtdqSKpUGLPdogbwJAceW9n1GI7ptq6rVYy1uRkga3OrFuIG7puHlIviJsLa3Gxyy4seZx5cB1gW4upa1/tsZklmNWSZnZd7aQFWpVLguQN8HKEtvSzDcYSWTAIheBQBONxyCRj7Ms2huU9VvqapNAI3ziSow21zuQdFGxU9QLSRFp2NrWjNPQ+ThZzr4gastFnBAjKfcms5VloNccd35eTcap8PLnBYBB6muYj20WolyvFUyt5W/KU5qW5aNJIrThTILGGbTksuDo2kw1j7uCKiA3CZdKE5t60meq5E84W3knu81FMKbtm9LKLLi2oKwmK4Kaik4cjRu806IcY6qAJ63WIho1JGRpHKCRDVZpsRqI879OJZ9dxkuRf7LO3Eda4hC7VDuSUecQ0jcC0VlMjdS3Oryhfy6o3+8/Hu0ivm8qfbOwe04N6qIJXkrD8/45YxcN2dQQbK4t7qrlyuMW/VX7eA07Xn37qJHLnuyIU+UsyznnXxLnV6bshZm9WNnYjgtDkJQ5211yZ5zkYj3+dj2yUJxLzgTr/e62BAmz3e6qKaRG2G1YSttq7NjqzHmhKW2ThzKDXJmMNJ5b1rH65mf4sBd8WuSuzHzkoxo6Mbjc2z2/Ms4XJ9WbVM2dmVWKdZtr917nUfKo4KW+/ITmVmd0Qk3Ckuu30hTePbQtOgswlmuZAVeooP/BT2aoWy9xwSuND81CphNSsBRN6tyltMVgVuPzDaaKo2lWjKl2Pv2cKjIrmKrtkWqQJKSDf31etCIi2x1JkBn2zY0pnJVHYYvFepq7VyO0St9ojHZNXMpkC11RmlUk13s5a1e3XfMhfgPeKK53XiMir3btK1sTJOlFSQI3klCXbNyDgzqcUueHEAACAASURBVHp3K1qggk+3KjszFm2WGEQpzWgPW3kGJ6DW6DBYuivkDKxKpSYxakhzBLkTq4mUCEwSTBspSsiwTFP9VNTYZlxnXYhGoD9dFipjyBVcPrFd1WzNUW1GlVmSGthxarOdkVIs/elsh2qUVBCLKo/HYaoniWGSgdHD0sOGresKPWyYQKG7c1savdAorKh/5c14zPJkGcXYh5CXnSYqZGClk01y0opObUVn/GaT9i5knEmCYcwWoxrDk6zpGlmothlnueLjVTHW5mbFGRvMQtNxS02pNZtlK32BG1macDT9pIFhtRnOSeylcc7NiNdBL99hy+KmLultecWzYJoDKbG+sJTEC0nSY6FeDEfIU8rqTxyhVSzhwEBTMFU9PIowwIvc3VoWmdvn6aJQ72CHTFMZZWV0jCeFqtv1XIJo+nUioOg6nE/PZZixTJInWXNEkCRYIRd31cyaFWxV2nMDvY448FMtZ78LHFHIwzQXKqllRFNiUKw0o/ugKnt6YzgtUevtJYLFMucmqNntKzX7slXNnrtfFBd6VSleYMtOSHT2ZqqDKtFy4032DeTKwmLPZ03kempt8Cf1MVUpIzl7c9mHLNRcunMvZp8kejHYKCnJf5YFllNTte1DqUVI6uhzzc9E7XCO0JdBzmJHL/oql2dUdNkekJF+Ln3mqDHXj6CGqOhsnqvQpE6ElSMXna6lJre5EB9PcdGecfmIm4W3heZgJy7ZtPRvt+cS85Bu6QLXRrMcY6efsbCT4pqtgwFt9nWro2pimbMtUYuVpuww3JKwmtCX2WeX1mKcswnJnNQMZpdhNcGk92FLLCi4PsNMYPXiyq90YT+r1hsOjC4fsPlTAFfrWjRwOi+i6pGdklXNomUNZpK+RGu1ZXAS7KyGbEukg+Eq0fLtiKhZqOuSr+MN/A5K4j2uptBuA7PAquqFBkizeEo/aUg5yaayqERzIlysEvAG/7Na54vsQ8Fljq5bFu1aZsGmCxmGEjw4Z7FKZhmo2mepICpCxnqqWi8+XqnVJGbMYlnSZYilyUr1I700a3YrywK2EyLNLjXuGcD8UwyzSK6m0s3UrZJu+m6cWQb3QhXEjT9fe4vTqaYypyM4qzXClWH1WoKpH6lca2axR73AmUnVbBfOjNQa9bh2V+FVYl5fsKzCannq9PKr4i0DLZ5Aacd4kkpt2tKnWgL0QuRClHaP9wkmsKUFm7jJnKLdmQftlJ+5uvilDYdDolVSNFIbAS/Nc10+ORKrCq1TbcPws98d2HFqtp3BO0o14za9o30GRg9LDxu2f683XO2Muu5hw8UvdHcV41aghjlqpUtIsqVchWfJTo2S3X3NlWkv00RZCNdPZJ+TptFfdhve1+V5tWyac7NgxJjDlMbzJEuvZoZ5dnE3OquTfU5smaOymNsW1uY8s1ldiWBtzqM08M99vWS1GU6R36qzqzNvS5c1l9842YBwRafNVX3mBqea5ezTY4kBPo5QWOk4QmE+4bvL/t3z2PEowgAvcjfaSstsTkdBUxlQgeCseqdefV/+nMbsejyQeOVbKLoy8BOzW7qgSxNteUpcthrtZJclqjAi2CdYCRfXs65mBfPkbOfn0n4CIf0ucFiA995cuGXU0Obim+7UFAzjtLia7fSasXZGxVmGVOU2nqlmsVgc0Gb7TsjWRK7X9U9l9N62UJxUnznAytJPKcdTJnIDYjd1i/q4Qx0jOXtz8Ycs1Fy6Ey+8hjH8c4xR0j7/WfMVatLzampff+rpaJqKbEGwLPMzXunCPzsyyHBBvLsdlcszPLpsD8hgP9msPil0Xyeiaj4113q8HcOgzoZ1cVDX2d2GsLSzfVrmUjRezmiKq9OSGuFmzMIt+0G9FJLKlfBS1wfVcUo1sczSZJwUkj1ER7LZNxeFjfCg1qhEYbw77somo0bijRf0U2aj5reoOvRak6VP8WTTWCavYCojs/QBu8J+AnCit6L7UrK3z8sclcXcGxpXNOZKp+qmBDVMi5Z0d4QdjYDEUyOgHH/Rf7Os1S7evn379OlTS3ZCL3xPnjyxRN4d59WrVy9evLA8LnVqvfPu3buWyEXj/Pz5888//1TjO+Xyn//8Z7pQyPf//s0h+8RQSfUn/rdu3VIKupjTUcjz58/nn97F169fhWgOnMWYBPv27dt8a9/FJJj+nR53BVNNuHfv3lay79+/d5cYZ8EmXPp360Fj+CTYRMyVSrjUaty+fduYzqjRPn369OjRoxn7ajFV2QOmtfrIMlAWqIw8hUo7cphmLTx8+PDDhw/LZ40hSm1S9BxfNv/bb7/NP49fWBolyXC8eRQujamWFVNGqypzvCCpKagKf/78OfyU3U68vkbE1AjMZhDOZfi76kRubm68mrJVarWuB41cVfv169du+tLFamcqw1MVdmMurzWTpR7QfXypaxVtq1aqfs29pxKf2iWF6EJP6W+ZY1KILE2thBp//asH9XN6fOpPp+vjbV2SSM1GxpmZVDMbiX5ex5mRe6+KHDBOYVEEddmBONFbahzk5Ifdj+NNXFSM1AiW3lDN8kE4k1RFm0Q113NjqOzspq7IrmCzBqe2Wj3IHJLKdoqv9ll/kzxT4zxdK9N9CS6fkosl0zoo5zLZ7CHiIFtyu9TsWawmaDHyfl0+8Vx61+JwytzLKv+kQLcy6sHJqsdwnNyizbX19HYG72iyT3uX0exUj2tg2esOPexcZ5MatJqR6WFr0i6a1y+//LKVvrSsNePlGofdh9lK2Q3/+++/NUmy6loo94zu65WniVzgHV2X62jUC8u89eeOlSYyCrHMaMluNZxXW62x26r17uYsqaZOUClM3oKG/N4E4JWN+bKepIxBE936VyY6GcZsY+F5tjna2BeszSXpV61rdMOAzIy1uTDV5XrNZdfm3P56HsWcPvMQVp97d2s9XUXw+t/pqeVSoPruLHOPGvtrOXtm6Ao5X+d1j+dkdeHqUT8nMXJNjh0Z4LtCTtc4QtLLhGK2FoVMi79zyJKbJeT/+sfOFhHX5Qg7yaV3T0mSOo4QHoXFTi4eR0Zy//79AAS15HISAhHq3LpyU1m0R5P61CKpqVSrqH+nn5NOFTIr1zKrMEc+cnFlRR/h1uOzjS86u/Vu9kYmT/LcPQ+uYNJ7Oy5us4L1WDsk83UWOCwKary5sBTBjTP2pruiTYEwNuW0uGpt8JpFh5qLDpZmKtd+0VVju7gLXbTlyTsBuKq+rYlcL/K8d3E5hNc47vhErjBGV1gkUrmJXK+8/f68eH3cpzhLK2rfzNPIOteQhdqn34xPDTlKKteLTZ7zNOMnLejnrIvwysgc7dztQ7MYLqKm5meGNEhhH7Vcs0XNF3TZM4ohLy7yOpjbQkqPeSeKlWBTkzAXr7Nycd1X5ucOcdpN4d7aV6MtutZi8epeo305Tk9ZxqGSrdmdfpeqg0cUXefZUasJqwlH7MfSuFXbAnGkIHWeVVer90fYvOfSTn2L4cruCvZTekGKzZ9u3VxeLxdNlnGWIWrx/q9/q6WXU/6UvVqZpVirIdMiUAk5V0+1X5VBgVofKiHDvjR1iOyWnKXD5WEEZNbopbQAW+nrkMGAYHZ720p/d7iWMAOCXeeWpdYfqezay7h6pvLSMFaj7davHpwPdc6oTRVHNKJSKc6+U9j1lDYBrKZ/blu3JZUrqiZooqgVx31E1zq2NfrUpSKoStrrwu66KUvzLFmdiMw7gHqpO0+V00+lo4Z91WDCra4eXE2wZqDgBwhc5xbOzNLqln2Waw+DOTOqqtH6qAhqRlwIlmtVsWXjs6S9L3GLAAfjWBQdbujsAiyx1AmJOht1xPByyds4K7XVTsrLtIWfGsHZbSZXTAucHl2+ra7NUpZcbPOmE22oK9hw3ro586kg+TKLaFm2TGiZVPYQ6XqGs7xgqmcJPNwXL+PXCaGHrcPZmAs97LIx6S5kS9dqM6cmXXNNy75y9xSKy0c9QmB6pIR1qUTXnCZysXd0vTS8LXPNGx51ZsRQXWTeTAOprc4xXtaY8SSXphKeZ+uoyh8UVZUiOtd0pPNibS5JQazNJeHqPfKyXaoQYumsjWBXncOwIyoLX5ZRbq06KWOmXjT529FZRLVgRZeAlyWqExId4Huspp84QnW04+bS6ZTaqv2EA/Eowny4KwLhgerq8O0UbpdtKsMKclu2ctcZHZWo8VxW0VEy40WIuosyactC7XIy9riTWa42BVK2VLTA40VvRV3corkHEo8K1mnF2SqyeoTJTkZa4LDoqOXmwiK/F2fgTXdXc1o8zTb1k0WHZUNabtEhOocvYcJ7VI4bz5Vd6KWu64TkckJWJ3KXRXCNRIP0ZXurdPZN5Mqp8F4VWeaukNITuW4Be7++cn3crbvBnL2Jw5CF2q3iLA+utk4K7HqUtGzPt4qZN9wy/3D69qHJbPIW3Jiahc9WUl0bpJiPWq7VVoguexXLMIHSr6Uv3rL5muHhXRwBjZzVibhwLA1moAhJt65cZ1sw5n3jzaiKNbw1Dki1o2mHvRXd6Xe1OhjV5rkRBq4mrCa4/U726x0Ny7mmXi53FhSW1rVjQeGy7gr2k8V+whVc1hVdipJbtXspqvfXSVI9gXkUdtqRnZO+pTCLNzxZmGLKuw0bivGu7EkI7O6sjK/QeMAo8DIa7U5quxNtQZYJ5grZ3TAt9T5AiMW5nyq70U9VNLUMW/pdbTSMK9N2AyjXPqilMoqhQqmwYUl0V3ECxVereHy/6XEr3dKmi0KiqiyrRqLwZc+Sa1vD8dK1loJwuWDD1wJrbNBkbGK+7GeVwqrWPCypbo0rdlTCpVTu43WuLRA8JkP+lJ3UAb7MRWYQQGpve5cpHwwJD8ItzeNBAbYej9asAM/wLbUVW5m64Sq72quD3ZyboN64aLYmWhSdSyMuk5rX0X65pjBzXhlNQknJYo90Z7NUdS6iGglX5H13Labencu31aa18zJqqrIGdpzqVC4vl2g7g3fkEdPPTr2jZUHqhETb8zpieLlELd/eNNHDWlgN2cNaCl4ijmfM8093YKLr5TSUYipQQ0s3pkVCGblc/YAS1TUXnbu74DSRRS8NxjnLSbM06bLhubKUvgi42Rc0ZjzJpb2FPckGq3ZRkVQ3o02HOi/VHUtNl6iTY7bVZymdZXECi1NL9VlCUvvZpUhbIfb5YRVKhQ1LoruKEyh+6f59q5he+JY2XV1I1C0jUfjSKYqOUDwZBvvpoqt2bazCFtRLo5UBRB9U77za2ig1ux+rUqgaLi1qiVHRoiIdjLDMtE7Ikeqj+mgXUpyNyw1qzSTVUr9KwWJ4R2bLoxJKNnuR88YM1wt7h5JXKqWmSnfQ+Fcfx6NYxULgRCBg8GooWqN0waZy2YBnb3miCVr6i7ymckFF5wXYS2rNjmWilaJEBEtFK5GvJc2oi2tJpEScqGC91AVPzi1W7iSGrldHXgpUz+7G9BJf/Snzk7sYqJLqjOwDw9UsDgYGZJtxSUh1H6tVSeFLXOfaj3KfJQ9cqOASPqxQ3VWc5VTAarJFN91d02k5aNuFHpdVrBpAhUCZQaBQgaFHadkKjbVVWEsDFZ0eCUCz31JTYMeoVtEolcxJTdaygiuF1SbXE7jotJLyshc5b8xcnYix9faoivwqWKVm7K+VggxmNZElKNVcTwB+Rglcsz5GsQQiWNrSvpw9FXbIQgWUWPrWsnWaQlxXWddLt1/RFNjmKGnZvW4VM2+4pQeXn5A300Bqge1DgafK3bLw2cq9a4NULR61XIEGii47AKffW0m+7pbZ1wzfN7g4qxNxyVgazLyGdM06axy4uarJfu12cHl1qtTsk0Ua88oGwsLoruIExtqqO8aBc7ik16yDYSYn3h2+mrCakL1ZmxKs35GdWE3CWavxLAQ5mqya04Bs9j4imlFqBHUlAcECty7ormA/S+vabT8B09ItzdVEPRBNgskIje3bNHTamsNUOkt5Al7WkoMlJOzaLQVYDVFBomRmYVTeOZGTj+yc5JBeVyc0Z4m9Cy3273NnhUl5JalQsALTdjPH+he0O55V6Ge43dmq58t0sofI6upbSMs5qiYanXsNchRTAFUN9ZQKpX9l/PqpQN0KjIKk8emRJYqkRsBiD1na8aWcU4hKsfyQe0AqdQbCouKrmHpQ/+ra0sYW3Ue1VbqtcKOFiIOKpgJOJd2yh3DjsCXDdcJTbUzYxVxOkvpiGb8e199cMaWLLY9Et+xUt7QZMH7dsrS3W+KFU857V8TsKAaOKbPJC9aemswgALbZQbiqnr2MeWNaKlcAafiWLCGpa152cwqxV23l1aZ7P1OyKDqXRvLaiT01dfRzeVcv7ElljJmlcVbnaNFgRrFzJZXUTa9qbUfgeC7falsU7nR2cKv5yGqJclmdMZ0sdXMJzZh73mjRsuAdLYGHR3MnNrnhvnhZkDoh9LB1OCflQg+7bIE7ClnV9erCRMCr0cyVzMCbRREEdQrTXIoS1F01d9HpO6UT7UqO41UWymi17FuBao29Ak5FU1OppLbcCd2yS1tumsguQ1Mxt6hu6ShXuMUCpfdc2UXTCY/ur2bMeJJLgwl7kk1V6jrCqFIEOiwXoFpdxVR1Zm3OxRK+Vsu8nLSMdu5Ks07/brQxo4VIbNbmLEjDNlPorqWztgivOGpFPSHDA+E52UAXrJqiZLUEM68w6inFd71HS8WRYNXqjgeh2k/VxxnpjouAFraK0LVXjyO0VGs5R0jWZewv8Ch2VN6uH5FtLE1xCtGkQYNFu1pTedZMgmsVYl7fEq6m6PqEG8nR2DfJIGuOZVz7r3ZtqWjVhPEyirq4XvxqP6OCNWLnqWKsAhx+gSNKqc3mIip2IIJGQ8vx+6r2p8Dl/JVC7H6C8gpPywdENd6yCxMo5sFblrbUWJyuozHWXhpSubG2ZeuLcWruuNVd0IVe6rpOSC4nxNgRrNpGYLe8kl2dyJU7oXCL0U4Yq03krhaw98AL1seDKhvP2ROQIQt1UNG7H19t3nsfJZ3lP1t85ka2D63qvXSghc+qDL0bpKrnqOUKtzx02WE+fd1VNbT7uqsGf1Zg0nbcSSlndSIuIkuDmd2ELlhnNQHoYj/lWhNN2VXpJpiqVtn/cqbUsmEp4yD3snXQVVw711eoJqwmlGj9TunI2qk4riQsKCwN7MiCQmq/ptzZ/LlUgSVE3bFryd51YP7ckviROEfsxyuF91PWZZxvVOeomNd5nUTtmMUbVF1zkTZxZOckkDZoWgrg2qUKIyuXjgPOum4pgkwh1VtS/NV5Lhffidf0W64lTNfhdufEuRJZ4Imm0mzW9tZ8qetwSLTyylTCKaTeDTRBufiXw6XCqnZUKEIqCm3tylJtd0w4poo6RnzZmLrUQhM9qpU79upJd/bKqCyMZlyojHZRFVO0xzCbg6XAmVmazZWdGdlDUq1f0ouGCK+xoTho2wcft3R/udzLKLRCETQ6C1MqlG842YONcy7XJSxk0bunvDOZi1sLLp/KsqqgqMGHq8O5dwd2nFaVVTow2s7gHS1V0Kl3tCxInZBog1NHDC+XqOWHG7pcPYUnVc2f9LBhFbd8d2knAW3KVlNXN5bpb4XUn7tTzb3INFHLFhiQ7SwnzdKka7i6ZcnZw1XvApSmW9cxZjzJpYGFPcmo8YwaQZVCTuMS1/EQ1uZSGdbv3y1Wncv9bmGixlLeonFSTSJLfEtnbSy1WlFXJNVx44NTNNmSHnFTyHWtRixjMaOFyiV2ajrRAX5UckXAEUrFviO+PPOALobctTmVF48ioPcr3/L6jrlOtczkOk3lWTMJsxnoomYP7lnddRTtFfxSPxscy7j2X+3aUtGqCeNlFHVxvfjVfkYF67QqLQFeZ4EjrLIGm4uwwJa7I226u7jTYlF3tTgsOiwb0nKLDjX3ixpN6FIu9FLXdUJyOSFbg3GvFFuqV2W3WKCXmuWnCmjxTrcEI3wmcKn6OJd698WQzt6Qhdqt4iMPLtuuAUZJZ/nPlha+ke1DS71XCLHwWYoxgEGqho5aLkvjQ5dtodRynFwd7rIWVAsJNCOr5M/qRFwglgZzVfjjgZeqs4V277iqjF5r7Hlca9EUpFYNRaPC7IuQfaffxetgVJuVI1ynmrCasK8F2HrqxI6sch2JZseCwtJIji8oXMddwX5K2E+42pbzmtSlhs9pNK5oLJlshWT0M4UlLJ72A3tgGzqyc5LsyGco5J7qtVipUH+62O2t6h0SDbA9Uq39pN1Z1qhwv1VoKXEpxjIk15lKrRlhLnnER3V2yW1HiLQcbsEnmcMN5Y58M7bjUarCldGY1dzVFD5aumUEKXS3eagXsNjDMtOLh+S1ManvSBuo7jhqAKlZ7HYPdjQOW48wDp9qGc7M0kJwZlQ7tEoUrfhLdIEQpaY0O6p3lo7+SNPqdnMBbkVvRbcbFs19K/EjRhJ1LxVBWlO/tjsXPag/tZz6UzpycpSgbFswlbjMJssRUWcNhMdw+eRar1qXVObWu76uB3acVpVVOlC1OGwAspbSMmylL10HZGv2fAFLp7lV5IPh4b74YOK7H6eHDZjx1q3/drD0sCtGx6SKbMbjYtnQdsSr8bKbfp4+d6fmLmNjmzqH49XcEtNEXha9/DzLSYs6MwIom1k15hKBSeOX4Y0ZT3JpY+F5tl7qezk5VSlyTcGpp7CsxUQnT5ZKDIfUHG7nbUNO79+jdnXEpcGNnPGGDbjQXUtnPUsYvvDqbFK3O6csW8rlTCod1cQ55WoXhTQVTTY6wE8ikLcRa9CrxxFaWlQ1RwiPIqkyDh9ZncXSGuX5dFHw4ZvKs2YSXJPI6KjsNqrhFb2bzDAPNjWWce2/2rWlolUTxsso6uJ68av9jArWaQXxAF5zgSOgu6aai4CcSbfUAkjRuWb8JhNSakrT0rYkiRqIjNMSgFP5FmNtryHVz3JjbcsEmlzZyjYwZXcFF3qp6zohuZwQbyJ3S/iw/WhEb0xnK/05/KyJ3HABx7h7hfqYS1NDOntDFiqXxo3pzC3VdDHGKOks/9kyRlCr5TEv9zOwjlku00DKFj7e42MYpCrjqOUytjNTNLrsJFyNRI46w4ogzaq1sVTw1ULpQf1prK0/paOeXQmq7mtcoMTlRdd/HeysTsRtKMRkFVfNwCvU2bwThq4G7dey/H7VWminH3WwpklE87paNVHzqz4ob6lZTYia2dgR1M7bO4W8MdWcBtg2+z5sQOblreHdFexnWSk0RlhaQokQWVeu7kCDGg1zokJGB19LGuGQ7H6mEtQwTVgmb03/qmjqN1cHL7+owGH5Trn78+fPP//79/3792oCCJn85idPnlTLkYwgAIGZwN9///358+cPHz7o3znQeDFV3kePHv3222+WRx4+fKiMLDEVZzr/99atW2pM9e/ypzFTY3bGaGok1f+Jlf7+85//GJ+ao6knEy71DacIP4thv/j69avKK60ZOwUp68WLF8+fP7dnQcwlgU+fPk029u3bt+XdcIhUIBuTO3L79u1wTMtdtQ9yCiSGDGCyAaV/c3MjG5YxZ8nCIkYgjqrk6l35XqvhLci8KhiBEGiHwOQYTK3Qjp5OrYSaiOmvuxp37949FTysC3WL8mfCcbhbh4C8FHV5U/e0zFGmqHm9mmNMyaMVXHWasqItqZZyziESeKtTm+OUu+jd5ZNrvWyvNFRRucpB6zHlLRvDcepRm8gMgXIE6GEzsu29h82IIjUpDSVmhyrJAxdzzWPokaVvYJFB048ay2jGQ0MDS/w6cZgmqsOZXCoQwJgrQCaLjgiwNpekLNbmwrg0rcTaXBjRZe9Oy3yarkxdcJzn+e3bAC4L2VhwHCEjKKKlEsCjSCU2cHxvlVMtuaZWetmYNOmFptJun10v96Bou6J7jMmUeI9aQ+bsBFjgsCAdtbm48qa7Vb137bSslojA8Qh4I6nVAiatVq+mcDAQF/ogwHKPG1+Msrw3ykRuOTXlTZn6aOQ5pLM3ZKGMCj0ejVHScYakkJHAqAY5arn2qZ4uex+3yk+pb+V1sIzMu56Eoc4mWUIXupaQmk7Z/W5yd6dwSINd6CXJ0rqO3IU6WE3wbKwLrXky8/NSBHBXLqXumoVl8+du2o0e2TmXZ5pN3rF9f04hejG9/qp/NSUUjUwECECgAgFVfJ00pH3b0wl909Et0yvu2s89nZ6pd9enA/vu3r2bKpJWptWqBE7hnHLpZde4ukCBmogJmkCJ2IxLcKaTRnVa0ARtB7FUwuXiT/29axvz2QfSmkxCxVR73tSJBuVo1ExZtVLYV81MYgi+rGuyNPGXFuhSa2qHvCAwPIFAT6eyu77B1NP13gp1sQVzeKszFvDt27dPnz7diqyjq1+9erV1t0L4tLyUeib+6WKLTI8u3/v377Vav1SrzmzlHPklFkIgAAEIhAnQw4b57L7bYw+7u7BZHlT/rk98KSmdv7nvxPyJ+TTDqXmVecpuEk9jGV1M0ykay+hPYxnNbrU/J8k0URYDI5EWCGDMLWgBGdohwNpcki4CM5ZuF6/OXV28+nfW5pLwEnlUApqunLbCyzFeLmpPa/dTlZl8Y1Ybi1oCjlBRvFdOHI/iytpX2dXUay5Frb128mjriL4w33VjTlN5EXtG0QMrminxgZVL0aIEWOCIInIjDNxcBKawRGC8TXeuWrmGQEcEutsvigvdlHVlPLJzLtc0kbv62ojbd2jtg4ncGdpZF9RHC/khnb0hC2XR5pE4jJKO0OPZ7ARGNchRy3XcAOiyjzMskQKb1UtQHSNN6uwYenRLEZgmHW+nn1twriFgJxCoJkrEnRGadvf1/gq/nQwxIdAmAdyVNvUygFQyLY56s+ux9SM755LM2/elXb3jOofvuJBPIFdAG0P1x7FuOwDyCAQgAAEIQAACEIAABCBQiEB3WzALcWg/2fAC7elftncBatJc50y9fv3aDQxca3+/+QAAHqJJREFU//XXX12/QhkoWrlbW5tfdQBB+6dulcNCyhCAAAR2EKCH3QGNRyAAAQhAAAIQgAAEIAABCEAAAhCAAAQgAAEIQAACEIAABCAAAQhAAAIQ6I4A+0W7U1lTAm/tWvSE/Oeff7wQfkIAAhCAAAQgAAEIQODKBNisfmXtU3YIQAACEIAABCAAAQhAAALHCXRzZKdXVJ058v37d53dqRM89WF2nYIx/atoutC/81ndur5169b09bbp0G7Oy/Bg8hMCEIAABCAAAQhAAAIQaIQAWzAbUURYjPACrUapd+/eDadQ/64+g/H48eMPHz5Es1Y0FTAajQgzAbHVtMP8c77QZ0I+ffo0/+QCAhCAAASiBOhho4iIAAEIQAACEIAABCAAAQhAAAIQgAAEIAABCEAAAhCAAAQgAAEIQAACEIDAGATYLzqGHs8qBUd2nkWefCEAAQhAAAIQgAAE+iXAZvV+dYfkEIAABCAAAQhAAAIQgAAEGiHQ65GdjeBDDAhAAAIQgAAEIAABCEAAAhkJsAUzI8xCSX39+vXm5mYr8Y8fP0qJW3dPD3///v2jR4+iYvBZ9SgiN8LWmv27d++0KdaNyTUEIAABCAQI0MMG4HALAhCAAAQgAAEIQAACEIAABCAAAQhAAAIQgAAEIAABCEAAAhCAAAQgAIHBCLBfdDCFVi4OR3ZWBk52EIAABCAAAQhAAAK9E2Czeu8aRH4IQAACEIAABCAAAQhAAAItEPhXC0IgAwQgAAEIQAACEIAABCAAAQhAoAsCgSMvX7582fJ5ncKrPZpfvnyJctYZlNE4RJgJ/Pnnn/O1e8F5nS4NriEAAQhECdDDRhERAQIQgAAEIAABCEAAAhCAAAQgAAEIQAACEIAABCAAAQhAAAIQgAAEIAABCEAAAhCAAAQgAAEIQAACEIAABFIJsFk9lRjxIQABCEAAAhCAAAQgAAEIQGBJgCM7l0wIgQAEIAABCEAAAhCAAAQgAAEIrBB48uTJ9+/fV278n//z+++/P3/+fPVWU4F379599+5dWKQPHz6EI3B3JvD3339/+/Zt/jlfPHjwYL7mAgIQgAAEogToYaOIiAABCEAAAhCAAAQgAAEIQAACEIAABCAAAQhAAAIQgAAEIAABCEAAAhCAAAQgAAEIQAACEIAABCAAAQhAAAKpBNisnkqM+BCAAAQgAAEIQAACEIAABCCwSoAjO1exEAgBCEAAAhCAAAQgAAEIQAACEPhfBH7+/Pnnn3/+ryDnx5s3b5xfTV8+fPjw2bNnARE/f/4cuMstl8DW8aaPHz92o3ENAQhAAAIBAvSwATjcggAEIAABCEAAAhCAAAQgAAEIQAACEIAABCAAAQhAAAIQgAAEIAABCEAAAhCAAAQgAAEIQAACEIAABCAAgX0E2Ky+jxtPQQACEIAABCAAAQhAAAIQgMCSAEd2LpkQAgEIQAACEIAABCAAAQhAAAIQ8Am8ePHCD/p/v+/cuXPv3r3/96uD/wfKMkn/6dOnDorRgIirp7j++uuvfdlDAyARAQIQuDSBQK9ED3tpy6DwEIAABCAAAQhAAAIQgAAEIAABCEAAAhCAAAQgAAEIQAACEIAABCAAAQhAAAIQgAAEIAABCEAAAhCAAAQOEGCz+gF4PAoBCEAAAhCAAAQgAAEIQAAC/4sAR3b+Lxz8gAAEIAABCEAAAhCAAAQgAAEIrBJYPZxxivno0aPVR5oN/O233549exYQ79u3b4G73JoIfP369fv370sajx8/XgYSAgEIQAACWwToYbfIEA4BCEAAAhCAAAQgAAEIQAACEIAABCAAAQhAAAIQgAAEIAABCEAAAhCAAAQgAAEIQAACEIAABCAAAQhAAAK7CbBZfTc6HoQABCAAAQhAAAIQgAAEIAABjwBHdnpA+AkBCEAAAhCAAAQgAAEIQKBpAr/++mvT8g0q3KdPnwIle/DgQeBum7fCx4x++fKlTbGbkmpr2T7MtqkiIAwEIACB0wnQw56uAgSAAAQgAAEIQAACEIAABCAAAQhAAAIQgAAEIAABCEAAAhCAAAQgAAEIQKBNAuwXbVMvSAUBCEAAAhCAAAQgAAEI9EKAzeq9aAo5IQABCEAAAhCAAAQgAAEIdEGAIzu7UBNCQgACEIAABCAAAQhAAAKXIPDjx49oOW/duhWNQ4TsBD5//ryVpjbF3r59e+tus+F3794NbOf9/v17s5K3I9i7d++Wwvz+++9iuwwnBAIQgAAEVgnQw65iIRACEIAABCAAAQhAAAIQgAAEIAABCEAAAhCAAAQgAAEIQAACEIAABCAAgbEJsF90bP1SOghAAAIQgAAEIAABCECgBQJsVm9BC8gAAQhAAAIQgAAEIAABCEBgGAIc2TmMKikIBCAAAQhAAAIQgAAEIAABCJQi8O3bt62kdUTj1q3Gw29ubrYk/M9//rN1i/CJgL60uUrp8ePHIIIABCAAATsBelg7K2JCAAIQgAAEIAABCEAAAhCAAAQgAAEIQAACEIAABCAAAQhAAAIQgAAEIAABCEAAAhCAAAQgAAEIQAACEICAkQCb1Y2giAYBCEAAAhCAAAQgAAEIQAACFgIc2WmhRBwIQAACEIAABCAAAQhAAAI1CKyeAOhl3O8BkV5B+voZ+KD9rVu3+irLLO2vv/46X3sXgfJ6MS/7888//1wtO0d2rmIhEAIQgMAWgUCPQw+7BY1wCEAAAhCAAAQgAAEIQAACEIAABCAAAQhAAAIQgAAEIAABCEAAAhCAAAR6J8B+0d41iPwQgAAEIAABCEAAAhCAQPsE2Kzevo6QEAIQgAAEIAABCEAAAhCAQEcEOLKzI2UhKgQgAAEIQAACEIAABCAwOIHAQuBc8t9++22+5qIagcDu2H4PUe33KLRqeg9k9OHDh+XdO3fuUEOXWAiBAAQgECBADxuAwy0IQAACEIAABCAAAQhAAAIQgAAEIAABCEAAAhCAAAQgAAEIQAACEIAABEYlwH7RUTVLuSAAAQhAAAIQgAAEIACBdgiwWb0dXSAJBCAAAQhAAAIQgAAEIACBAQhwZOcASqQIEIAABCAAAQhAAAIQgEBtAu/fv3/48KHO5vvlv3+6uHfv3tu3bw/KEVgInFLu93TIg2RaftyycbZl+Vdl4zTPVSxz4FZlf/z48RyHCwhAAAIQOEiAHvYgQB6HAAQgAAEIQAACEIAABCAAAQhAAAIQgAAEIAABCEAAAhCAAAQgAAEIQOA4AfaLHmdIChCAAAQgAAEIQAACEIAABFojwGb11jSCPBCAAAQgAAEIQAACEIAABNonwJGd7esICSEAAQhAAAIQgAAEIACBhgj8/fffd+/effTo0YcPH+YTNnXx+fPnp0+f6uzOr1+/7hP358+f0Qf//e9/R+MQoQSBwGGp379/L5FjhTQDkv/6668VBOg3C1X/VeHVMqyGEwgBCEAAAlsE6GG3yBAOAQhAAAIQgAAEIAABCEAAAhCAAAQgAAEIQAACEIAABCAAAQhAAAIQgMC5BNgvei5/cocABCAAAQhAAAIQgAAEIHCQAJvVDwLkcQhAAAIQgAAEIAABCEAAAhBwCXBkp0uDawhAAAIQgAAEIAABCEAAAiEC2n95c3Pz7du3rUg6u1MRPn36tBUhEB44P3F+6s6dO/M1FzUJBMgH7KGmhDvy+vLly9ZTHA67RUbhOl1XR/QuIzx48ECH9i7DCYEABCAAgQABetgAHG5BAAIQgAAEIAABCEAAAhCAAAQgAAEIQAACEIAABCAAAQhAAAIQgAAEIHAWAfaLnkWefCEAAQhAAAIQgAAEIAABCOQiwGb1XCRJBwIQgAAEIAABCEAAAhCAAAREgCM7MQMIQAACEIAABCAAAQhAAAJWAvfv39ehnNHYiqbNmtFoXoTA+YlzTA5SnFFUvgiTf//+fWV5jmf39evXgDGHy3s8965T+PPPP1flf/z48Wo4gRCAAAQgECAQ7nHoYQPouAUBCEAAAhCAAAQgAAEIQAACEIAABCAAAQhAAAIQgAAEIACB/6+9uz1KZIkCAFr7IkBDgI0ADAE3AiAE3AjUENQI1BCUCBZDECJYDAHNwHdrqaIsBtrhG2aOP3xDT3dP39PjTtXj1h0CBAgQILA9Afmi27M1MwECBAgQIECAAAECBHYjIFl9N86uQoAAAQIECBAgQIAAgZIIKNlZko0WJgECBAgQIECAAAEC6wrc3t6+vb3lnOXu7i5nz2m34XA4PZ57UK1Wa7Xa3FMaty1wfn6euMSiGo6JIXs/lV5zOt69L36/C5hLV6lUoO13X1ydAIEjFUj/4zn3n9wDjzS95nS8Bx6a5REgQIAAAQIECBAgQIAAAQIECBAgQIAAAQIECBAgQIAAgZIIyBctyUYLkwABAgQIECBAgACBYgukk7fTid+HKZNeczrew4zIqggQIECAAAECBAgQIHBEAkp2HtFmWSoBAgQIECBAgAABAvsUSH+nNbOypTpPxn5bD7TVas1cxcddCnS73UWXe3l5GQwGi84eYPv7+3viFk1EeoCx7HhJo9Fo7p9qp9PZ8UpcjgABAoURSDx3PGELs8sCIUCAAAECBAgQIECAAAECBAgQIECAAAECBAgQIECAAAECRySQyK/LRrFU58nwuUloX2eWL/pVwzEBAgQIECBAgAABAgRWFpCsvjKdgQQIECBAgAABAgQIECAwI6Bk5wyIjwQIECBAgAABAgQIEJgjECUOv02RnBnW7/dnWtIfX19f0x0S3xGmBzq7EYHLy8vEPMe1O+nVpiNNIJTh1KLs6jRpGWTESIAAgZUF0s+d4/oHNr3adKQrAxpIgAABAgQIECBAgAABAgQIECBAgAABAgQIECBAgAABAgQIbFBAvugGMU1FgAABAgQIECBAgACB/QqkU7jT6d/7XXn26unVpiPNzqaFAAECBAgQIECAAAECBJYVULJzWTH9CRAgQIAAAQIECBAoo8Cy9TrDaKkhg8Hg4+MjIdtsNmu1WqKDU9sWCP/El5fD4fD29nbba9jI/M/Pz71eb9FU8fWtO20RTrTPLdlZrVYbjUZilFMECBAgkBDwhE3gOEWAAAECBAgQIECAAAECBAgQIECAAAECBAgQIECAAAECBAjsWGCp5M/J2pYaIl90xxtayMulU44LGbKgCBAgQIAAAQIECKwmIFl9NTejCBAgQIAAAQIECBAgQCAroGRn1kQLAQIECBAgQIAAAQIEZgXG4/Fs03efl8qHe3p6Ss+XKBaZHujsBgWiKGelUlk04fX1db/fX3T2QNpHo1Gn01m0mIju4eFh0Vntsb9z/65brRYcAgQIEFhHwBN2HT1jCRAgQIAAAQIECBAgQIAAAQIECBAgQIAAAQIECBAgQIAAgQ0KyBfdIKaptiSwwl26pZWYlgABAgQIECBAgMDhC0hWP/w9skICBAgQIECAAAECBAgchYCSnUexTRZJgAABAgQIECBAgMCeBU5PT5ddQaK2Y3aqXq+XbZy21Ov18/Pz6UcHexR4eXlJXP3Xr1+DwSDRYb+n3t/fz87OEmtIR5cYWJJTj4+PcyPtdrtz2zUSIECAQH6B9DPIEza/pJ4ECBAgQIAAAQIECBAgQIAAAQIECBAgQIAAAQIECBAgQIDAOgLyRdfRM3Y3AnPfPp69dLzlPduohQABAgQIECBAgEAJBSSrl3DThUyAAAECBAgQIECAAIGNCyjZuXFSExIgQIAAAQIECBAgUECBarW6bFTp2ohfZ4sij29vb19bZo4XFQqc6ebjDgQajcbT01PiQrHvz8/PiQ77OhW3WdzGiTTN+/v7iG5fyzuK684trRsVdWu12lGs3yIJECBwyAKesIe8O9ZGgAABAgQIECBAgAABAgQIECBAgAABAgQIECBAgAABAgTKIyBftDx7faSRxuvb01nH07iGw+H02AEBAgQIECBAgACBMgtIVi/z7oudAAECBAgQIECAAAECmxJQsnNTkuYhQIAAAQIECBAgQKDIAicnJ5VKJX+E0Tl/9cPr6+vEzK1WK/9UiXmc2pRAu92O6paJ2TqdztXVVaLD7k89PDxELdFEvc6bm5uLi4vdL+yIrrioEmu32z2iKCyVAAEChyzgCXvIu2NtBAgQIECAAAECBAgQIECAAAECBAgQIECAAAECBAgQIECgJALyRUuy0ccbZvrF81/jyt/z6yjHBAgQIECAAAECBAopIFm9kNsqKAIECBAgQIAAAQIECOxS4Mfn5+cur+daBAgQIECAAAECBAgQOFKBKMJ4d3eXc/FR0jFnAcTRaPTz589F00bpz3gVdiSALuqgfV8CUcAxSnMmrt5sNiPZ8RD2Lm7Fx8fHxFLz366JSQp/6vz8/OXlJRvmeDw+hF3OLkwLAQIEjlTAE/ZIN86yCRAgQIAAAQIECBAgQIAAAQIECBAgQIAAAQIECBAgQIBAYQTkixZmK4sXSGQdp9/gPhPynz9/IvtxptFHAgQIECBAgAABAqUVkKxe2q0XOAECBAgQIECAAAECBNYXULJzfUMzECBAgAABAgQIECBQCoH39/fT09M8odbr9cFgkKdn9FlUB3AyXKpcTsa9dItdjrqcHx8fiavf3NxE8m6iw1ZPxRfJ19fXUfV10VWiJmzUFZWOuchn2r7ozz9ugH6/P+3mgAABAgQ2IuAJuxFGkxAgQIAAAQIECBAgQIAAAQIECBAgQIAAAQIECBAgQIAAAQKrCSxKGMvOJl80a6JlSwJxW8br2yMrNZ22mr365eVlt9ut1WrZU1oIECBAgAABAgQIlFBAsnoJN13IBAgQIECAAAECBAgQ2IiAkp0bYTQJAQIECBAgQIAAAQKlELi4uIh0t3SoUcIvaiCenJyku03Opl/Nd39/H1fMM48++xKIDMhOp/Py8pJYQJTFjBTJHW9l1JH8/ft3olhnLDhyhWPlOe/VRIBlOPXw8BCe2Ujjj73dbmfbtRAgQIDAmgKesGsCGk6AAAECBAgQIECAAAECBAgQIECAAAECBAgQIECAAAECBAisIyBfdB09Y1cTuL29HY/Hk7HTupzRErmg8TGdEfrtFSOXtfrv5/T0dNo5GifH8Xp42aRTFgcECBAgQIAAAQKFF5CsXvgtFiABAgQIECBAgAABAgS2IaBk5zZUzUmAAAECBAgQIECAQGEF4i3TiaS3eBN1JMzlDD5eynd2drao81JTLZpE+24EovRqvIF8mh8596KR6Bh94mfbSY2xmKgQOhwO5y5j2qgg7JQiz0Gj0ZhL+vn5mWe4PgQIECCwmoAn7GpuRhEgQIAAAQIECBAgQIAAAQIECBAgQIAAAQIECBAgQIAAAQLrC8gXXd/QDEsJRH5pOhN1qdmW6vz379+44ZcaojMBAgQIECBAgACBYxeQrH7sO2j9BAgQIECAAAECBAgQ2LGAkp07Bnc5AgQIECBAgAABAgSOW2A0GkWdzWxKXKvVenx8zF+Nsd/v//r1a5GFep2LZA62Pd6vGO8Yj3vg2xU2m80o3Nlut7/tuVSH+J746emp1+t9O2rZe/XbCQvfIf7qf/78mQ0z9vHh4SHbroUAAQIENijgCbtBTFMRIECAAAECBAgQIECAAAECBAgQIECAAAECBAgQIECAAAEC+QXki+a30nMjAkp2boTRJAQIECBAgAABAgTyC0hWz2+lJwECBAgQIECAAAECBAgo2ekeIECAAAECBAgQIECAwHICg8Egqi5mq3ZWq9UotdnpdNKFO+PLvJubm7u7u0VXvb+/v7i4WHRW+yEL5P+mNqKIu6her0cF2Pi9wsvJ41qvr6/D4fDl308elijWGffeCtfKM3mB+1xdXc39g/3z58/5+XmBAxcaAQIEDkfAE/Zw9sJKCBAgQIAAAQIECBAgQIAAAQIECBAgQIAAAQIECBAgQIBAeQTki5Znrw8hUiU7D2EXrIEAAQIECBAgQKCEApLVS7jpQiZAgAABAgQIECBAgMAKAkp2roBmCAECBAgQIECAAAECZReIr+Ki3mJUS5wLERUY42yUYowinpVKJSokRv/xeDyprvj4+Dh3VDRG/6enp0ajsaiD9qMQiO2Oypix0dm6rovWH/fJ9IY5PT2Nj9PfcefEPF9/v729RbHOpSbv/vtRrHORf7o93MJ8pk/sUWz0TKOPBAgQILBVAU/YrfKanAABAgQIECBAgAABAgQIECBAgAABAgQIECBAgAABAgQIEMgKRLqCfNEsi5ZtCCjZuQ1VcxIgQIAAAQIECBDIKSBZPSeUbgQIECBAgAABAgQIECitgJKdpd16gRMgQIAAAQIECBAgsK7A7e1tVGbMXzkxfb2oqfjw8JDu4+xxCfT7/V6vF2VYN3WTLBV+1JSMROFOp9Nut5caqPNXgcFgENVUv7ZMji8vL+NfgGy7FgIECBDYgYAn7A6QXYIAAQIECBAgQIAAAQIECBAgQIAAAQIECBAgQIAAAQIECBCYCsgXnVI42J6Akp3bszUzAQIECBAgQIAAgfwCktXzW+lJgAABAgQIECBAgACBUgko2Vmq7RYsAQIECBAgQIAAAQKbF7i6urq7u1tn3larFaU/a7XaOpMYe8gCUfYxCndG+c63t7dtr7NarcYdFZU6G43Gtq9VhvkvLi4eHx+zkf79+9ffbJZFCwECBHYs4Am7Y3CXI0CAAAECBAgQIECAAAECBAgQIECAAAECBAgQIECAAAECZRaQL1rm3Rc7AQIECBAgQIAAAQJlE5CsXrYdFy8BAgQIECBAgAABAgTSAkp2pn2cJUCAAAECBAgQIECAQC6B5+fnSU3GXL3/dZqUVry+vo7XYucfpedRC4xGo+Fw+Pr6Ovn98fGxfjiVSuXs7Kxer8fvZrPpdlqf9OsMc99aH3+8sZVfuzkmQIAAgf0KeMLu19/VCRAgQIAAAQIECBAgQIAAAQIECBAgQIAAAQIECBAgQIBAeQTki5Znr0VKgAABAgQIECBAgACBEJCs7jYgQIAAAQIECBAgQIAAgRBQstNtQIAAAQIECBAgQIAAgU0KxAv0vhZkHI/H07KMUVoxKv1NqitGacVarbbJC5vrOAUmN8zbv5+4VeK/cc9EKNPbJo7jzjk9PZ35PbmXGo3GccZ9HKuO1OpOp5Nd683NzdXVVbZdCwECBAgcjoAn7OHshZUQIECAAAECBAgQIECAAAECBAgQIECAAAECBAgQIECAAIFCCsgXLeS2CooAAQIECBAgQIAAAQLfCkhW/5ZIBwIECBAgQIAAAQIECBRPQMnO4u2piAgQIECAAAECBAgQIECAAIENCLTb7V6vl50oyqqenJxk27UQIECAAAECBAgQIECAAAECBAgQIECAAAECBAgQIECAAAECBAgQIECAAAECBAgQIECAAAECBAgQIECAAAECBAgQIECAAAECBAgUSUDJziLtplgIECBAgAABAgQIECBAgACBjQn8+PEjO1ez2ez3+9l2LQQIECBAgAABAgQIECBAgAABAgQIECBAgAABAgQIECBAgAABAgQIECBAgAABAgQIECBAgAABAgQIECBAgAABAgQIECBAgAABAgUT+K9g8QiHAAECBAgQIECAAAECBAgQILC+wPPz89xJut3u3HaNBAgQIECAAAECBAgQIECAAAECBAgQIECAAAECBAgQIECAAAECBAgQIECAAAECBAgQIECAAAECBAgQIECAAAECBAgQIECAAAECBRP48fn5WbCQhEOAAAECBAgQIECAAAECBAgQWFOg3W73er3sJP5HStZECwECBAgQIECAAAECBAgQIECAAAECBAgQIECAAAECBAgQIECAAAECBAgQIECAAAECBAgQIECAAAECBAgQIECAAAECBAgQIECgkAL/FTIqQREgQIAAAQIECBAgQIAAAQIE1hH4+PjIDm+1WtlGLQQIECBAgAABAgQIECBAgAABAgQIECBAgAABAgQIECBAgAABAgQIECBAgAABAgQIECBAgAABAgQIECBAgAABAgQIECBAgAABAoUUULKzkNsqKAIECBAgQIAAAQIECBAgQGAtgXq9nh3f7XazjVoIECBAgAABAgQIECBAgAABAgQIECBAgAABAgQIECBAgAABAgQIECBAgAABAgQIECBAgAABAgQIECBAgAABAgQIECBAgAABAgQKKfDj8/OzkIEJigABAgQIECBAgAABAgQIECCwssD7+3u1Wv34+JjO0Gw2+/3+9KMDAgQIECBAgAABAgQIECBAgAABAgQIECBAgAABAgQIECBAgAABAgQIECBAgAABAgQIECBAgAABAgQIECBAgAABAgQIECBAgACBYgv8V+zwREeAAAECBAgQIECAAAECBAgQWEHg5OTk9fW11WpV/v10u131OldgNIQAAQIECBAgQIAAAQIECBAgQIAAAQIECBAgQIAAAQIECBAgQIAAAQIECBAgQIAAAQIECBAgQIAAAQIECBAgQIAAAQIECBAgcLwC/wN2sw+CcCs+1wAAAABJRU5ErkJggg=="/>
  <p:tag name="POWERPOINTLATEX_PIXELSPEREMHEIGHT#5C6D626F787B4F6D20646574205C226172206D5C226F6A6C6967742F72696D6C69677420735C6161205C206B616E206465742069626C616E6420766172612074696C6C2073746F7220686A5C22616C702061747420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736B697373612067726166657220665C226F722068616E642E7D" val="46"/>
  <p:tag name="POWERPOINTLATEX_REFCOUNTER#5C6D626F787B4F6D20646574205C226172206D5C226F6A6C6967742F72696D6C69677420735C6161205C206B616E206465742069626C616E6420766172612074696C6C2073746F7220686A5C22616C702061747420736B697373612067726166657220665C226F722068616E642E7D" val="3"/>
  <p:tag name="POWERPOINTLATEX_CACHECONTENT#5C6D626F787B4F6D20646574205C226172206D5C226F6A6C6967742F72696D6C69677420735C6161205C206B616E206465742069626C616E6420766172612074696C6C2073746F7220686A5C22616C7020617474207D5C5C0D0A5C6D626F787B736B697373612067726166657220665C226F722068616E642E7D" val="iVBORw0KGgoAAAANSUhEUgAAFMkAAAGKCAIAAAA3MEVtAAAgAElEQVR4Aey9//XXKLe//Z17nQJmLGGcCtQSRitQSxitQC1BrUAtQa1gtAS1gtES1A7meZ07z2GxCCGbhBAg1+cPzZsQ2Fx7A5tfyS///vvv/+MPAhCAAAQgAAEIQAACEIAABCAAAQhAYCwCjx49+vjx4/fv3+/cufPq1aubN2+OVT5KAwEIQAACEIAABCAAAQhAAAIQgAAEIAABCEAAAhCAAAQgAAEIQAACEIAABCAAAQhAAAIQgAAEIAABCGQT+IWz5dnMeAACEIAABCAAAQhAAAIQgAAEIAABCLRN4O7duzpY7suoQ+a//fabH8I1BCAAAQhAAAIQgAAEIAABCEAAAhCAAAQgAAEIQAACEIAABCAAAQhAAAIQgAAEIAABCEAAAhCAAAQgcDUC/7lagSkvBCAAAQhAAAIQgAAEIAABCEAAAhAYm8Dnz5+Dg+Uq77Nnz8YuNaWDAAQgAAEIQAACEIAABCAAAQhAAAIQgAAEIAABCEAAAhCAAAQgAAEIQAACEIAABCAAAQhAAAIQgAAEVglwtnwVEREgAAEIQAACEIAABCAAAQhAAAIQgEBPBN68eTMX99OnT/NAQiAAAQhAAAIQgAAEIAABCEAAAhCAAAQgAAEIQAACEIAABCAAAQhAAAIQgAAEIAABCEAAAhCAAAQgAIFLEeBs+aXUTWEhAAEIQAACEIAABCAAAQhAAAIQGJ/A27dv54W8cePGPJAQCEAAAhCAAAQgAAEIQAACEIAABCAAAQhAAAIQgAAEIAABCEAAAhCAAAQgAAEIQAACEIAABCAAAQhA4FIEOFt+KXVTWAhAAAIQgAAEIAABCEAAAhCAAAQGJ/Dhw4efP3/OC3n//v15ICEQgAAEIAABCEAAAhCAAAQgAAEIQAACEIAABCAAAQhAAAIQgAAEIAABCEAAAhCAAAQgAAEIQAACEIDApQj8z6VKS2EhAAEIQAACEIAABCAAAQhAAAIQgMDYBN68eRMt4MOHD6PhBEIAAhCAAAQgAIGyBN69e/fx48dPnz7pfTffvn1T4r/++uuNGzd+//33W7du/fnnn3fv3i2bI6lBAAIQgAAEIAABCEAAAhCAAAQgAAEIQAACEIAABCAAAQhAAAIQgAAEIAABCEAAAnYCv/z777/22MSEAAQgAAEIQAACEIAABCAAAQhAAAIQaJbAjx8/dHBrLp4Ocel75vNwQiAAAQhAAAIQgEApAnI2Xr58qVPllgT/+uuvJ0+e3Lx50xKZOBCAAAQgAAEIQAACEIAABCAAAQhAAAIQgAAEIAABCEAAAhCAAAQgAAEIQAACEIBAQQK9ni3XVml98uLLly/65IX+vn//rs9fiIu7mD6C4f+rr2HcuXNHn8X47bffChIkKQhAAAIQgAAEIAABCEAAAhCAAAQg0AiB169fP378eC7M27dvHzx4MA8nBAIQgAAEIAABCOwn8Pnz52fPnhlPlfvZ6YT58+fPWbXxmXANAQhAAAIQgAAEIAABCEAAAhCAAAQgAAEIQAACEIAABCAAAQhAAAIQgAAEIACBown0dLZcn7x4//79dKR8DxcdONchc32wS3+3b9/ekxTPQgACQxLQ2yv0ogq+mTOkcikUBCAAAQhAAAIQgAAExiagiQ69iW9exn///XceSAgEIAABCEAAAhDYT+DFixc6WL45HS3Z6FA6izWbAfIgBCAAgTEIsDY3hh4pxXUIqM6qsLwh6Doap6QQ6IUAHkUvmkJOCEAAAhCAAAQgAAEIQAACEIAABCAAAQhAoAUCrZ8t//r1q86Ta1+R/o7gpU1LOmH+8OFD/cu61xGESRMCTRGYlpF+/vypo+Pfvn2bLvSvrhXifkpmNQ7TinhT8iMMBCAAAQhAAAIQOJ2Ac6h8D0rXOkzCaZDTtYMAEFANvXHjxpzD/fv33717Nw8nBAIQaIcAPWw7ukASCEAgi8CDBw+0iOM/oplVrbncunVLL/n9/fffp5WXqZXTwEEvwdEbhINH9Li+Xv706VM/Ha7LEoh2NJoSl6N49+7dsnmRGgQgAAGfgGt/WJvzsXANgWYJqM4GE79uDd2FT8K/evXq0aNHzRbkRMFcu+eITQ0gU+gnKoWsByDgahYexQDapAgQgAAEINAdAdcRt+biNitYdypGYAhAAAKlCEwts/qLYELpzZs3nNUqBZl0WiCAE9KCFpABAhAoReB/SiVUPJ3Xr1+/fPlSjkXxlP0E5bVoD9O0jUnHy588ecIeGp8P1xDoiIBcNLUY+vNPiQc/OyoOokIAAhCAAAQgAIHKBJYmvNxU7+RlLUn1119/Ld0iHAIQqEZAizHRvKihUSwEQqAOAXrYOpzJBQIQOIWA1lP89wLrPLmOiEcXWbRfRH83b96c7qptlN+iyBpuTJLrpI0OpXM8aYMeox2NwBrnxqW1DZnyCAQgAIGJgJqg/12ZY20Og4BAJwT0aQdV2Gm+1134bkMn5ThNzKjf5ZNkCv003ZBx5wTwKDpXIOJDAAIQgEDHBJp1cZsVrGNlIzoEIACBfQSmltmfBtF1cGQjkcPSdqbEI9yCwCkEcEJOwU6mEIDAuQSaO1v++fNnuQ653oO2HOnzF/o2ly6mL3RNnopcFv0ZEf/34+gflYK2XGsbk/Y5GR8kGgQg0AIBVWF9D6cFSZABAhCAAAQgAAEIdEFAhzrcuKkLgRESAhBYJRCdTtFER/SI12pqRIAABLYRoIfdxo2nIACB7gjoHLh/sDzrw+Naf9FXyrUWoxldl8jjx4+10IPfsmoJ+la8Vr6mU2H6dzU+ESAAAQgcR4C1uePYkjIEjiBw584dnIcssAzws3ARGQKbCeBRbEbHgxCAAAQgAIFcAs26uM0KlkuY+BCAAATGIKDjtVrC08bCaUFqjEJRCghECeCERLEQCAEIXIpAQ2fLP3z4oBPdX758MSpAnxnXn76ooAWw9DlwvX1ZyWomWn+rR821lqbvpevv/v372gulz2gY5SEaBCAAAQhAAAIQgAAEIACBjghofNSRtIgKAQisEtDb+qKTHny0fBUdESBQlgA9bFmepAYBCLRJ4PXr1/5Lbd6+fasDz7miamVHC0N68P3799Oz9+7d0z6V9IpPbi7jxVdHw6mw8dRKiSAAAQhAAAIQaJAAA/wGlYJIEIAABCAAAQhAAAJ7CDTr4jYr2B7aPAsBCECgXwJaraNl7ld9SJ5FAFPPwkVkCEBgSAJNnC3X7mdtdDaeKtd5ckXO2qWk8+H6mx7RS3S0yUl7nlaz02Ym/SkvnTBnJ9OQ1k+hIAABCEBglYDez6ITSjdu3NBnow7tDdVBKyPNRygj9dqrghEBAhAYgwCNzBh6PLcUkxXpZIW+zEwncq4uyP10ApruiMqgdwlHwwk0EqCdMYIi2mAEsPzBFEpxIFCcgN4U7NJ88uRJ1pKNe3C6ePfu3e3bt92SjRZlFBLE4ScEIAABCEAAAhAYmADjr4GVS9EgAAEIQAACEIAABCCwSoARwSoiIkAAAhCAAAQgcDqByWPhQMHpikAACEAAAsUJ/Kd4ilkJqoO5e/euPjzutg0tPa5zAjrjrSNn01cslqKthutc3KNHj3Sa/Z9//tGGp9X4OoWu/k+P6MzbamQiQAACEIAABMYgoA5ae4LVaf7xxx/6YJR6avWGOvL99OnT4h2i0lTKSl+5KC/l+Msvvyh3yTAGTEoBAQjMCdDIzJkoRA2sPv2n8ZGaX7WE+lfnK9RI0h4u4RIc11Xp6OzUiahPefHiRfQRAiEwPAH/26GusHrnghoT95MLOwE1y7QzdlzEHIYAlj+MKikIBA4loC7SfTdbazf7PXCt/jiB9c5freC4n1xAAAIQgAAEIACBUQkw/hpVs5QLAhCAAAQgAAEIQAACFgKMCCyUiAMBCEAAAhAYmICcgfb3i7LXd2ALpGgQgAAEJgJnni3X9iOdH/v48WNaGdoG/erVKzeKTke2352OHOiwuv2EuXpue/rEhAAEIAABCHRKYOqgtZHX7RKeCqLvir98+VL9st7zUqRoSkdnApWmUg4SVO5yEiRJEM5PCEBgAAI0MlEl6jCG3rLx+PFjjY+m5lf/6g1caiTVHvKuqwCaehD1R4ITdFWKpj5FX1BU/8JxlAAaP4cnoHoxrxEqtb78OXzZjygg7cwRVEmzfQJYfvs6QkIINEJArriTxP+AuQvMvdA7tm7duuWe8o+au0AuIAABCEAAAhCAwEgEGH+NpE3KAgEIQAACEIAABCAAgVwCjAhyiREfAhCAAAQgMBiBLvaLstd3MKujOBCAAASiBH75999/ozcODdQuf31Wbn6QbJ6pthBVOFemg+va/xT9wFcg0p9//vn27VsdVAjC+QkBCJxOQG9FcrVYZyr05ojpXzU10SMWaYH1vR21DOk43IXAkAT0wXCd614tml77ooOOq9ESEd69eydnIBFhuqWeV5Ppq9GIAAEI9EKARiaqKZ2jsLxy6++//9YbsqIpbAvU19G3PRh9SuKpINFbZQP1zi8dwrekqbGbTM4SkzgQGIDAUgOrkRGTGLn6pZ3JJUb8gAA9bACEnxCAwGAEgimdf/75p8g4Rfsn/GPqpyxd9aIpeXcbZryXSrd/lm8pZcIhAIErEGBt7gpapoxHEDhr5kEel2aKVKLJl9D1tJJu2boz53AFL6LTAf5cWYRAoHECeBSNKwjxIAABCECgOIGzRgQqSLMubrOCFdc+CUIAAhDogoCGafocTkFR2bwUwDxrv2ggRvrn0la04Kn9k4TB6nOQvvt50IECnBBHmAsIQOCyBE44W66z4v5HLZbQ379/X8dEa26Atp9439//LZWacAhA4AgCOiWu81p6V4U+/mlMn7PlRlBEG4xAsIs3XbpPnz7dvn07HWfprvrcO3fuLN0Nwp88eSLBgkB+QgACPRKgkYlqzTJROD0o/0Sb/I4YIk2v1HFbCdXCy3eyO06TeHXOluuFI/fu3YuSjAbu6a2iCRIIgWYJRGe69f1P+V3NytymYLQzbeqlU6noYTtVHGJDAAJpAv42gt9//12bS9LxjXeDTSq8KMrCbd7RaBy3+uayIGUWvAIg/IQABEoRYG2uFEnSGY9AmzMPmkGSA2bZyeM0cikvYu53NTuF7hTEBQTGIIBHMYYeKQUEIAABCPgEGhkRNOviNiuYr0SuIQABCFyKwNQya9ei9hbqfYWaEtF+vNyNhZwt922mhf2ivjzR6wvu9cUJiVoCgRCAwBUIVD1brr1BOgZgeefxiduGjEff+YD5FaoHZRyPgH1ijrPl42mfEq0SCLbwrsbfs3tYh9KzZhZKfQJrtVBEgAAEjiNAIxNlmzUHpxQOevliVDZNlunVPPbdhHXOlud+oI+DtVHlEjgegaUXuF5qj28ptdLOlCJJOksE6GGXyBAOAQj0QkBfKXerPHpHsPyQUpL778rhVYObqeZ2NHiMm1HzIAQgYCTA2pwRFNGuQ6DlmQc5EpqCNi7h4UXk+l11ptCvU5Uo6dUI4FFcTeOUFwIQgMDABBofETS4S0TGgO89cI2gaBCAQKcEtBf02bNn79+/N8rP2XIHquX9ok5I9vo6FDghDgUXEIDAwAT+U61smuT9448/3JajpXx1UE3nx/Thi6UIR4ert9aKjo6VpjPSG3f0wVX1mulo3IUABJoioPc86dUVTYmEMBBoh4D99OAks/r0bbuH5RIYd6U4OLmyuQe5gAAE2iGQW5Gv0Mho4klzrFk60jBErWjWI5sja0VTgyNtENycQvEHJY/efpqVrHqcasSyBCMyBMoSePPmTTTBhw8fRsMJXCJAO7NEhvCCBOhhC8IkKQhA4BQC/irPjRs3Csrgr8vkev4Fxeg9qamjYRq8dz0iPwRGIsDa3EjapCz7CTQ+8yBHQh8w16ad/SW9QgoNDvCvgJ0yXpYAHsVlVU/BIQABCAxGoP0RgSRsapfIZAD43oNVBIoDAQgMQECvotYG8r/++muAstQsQuP7RR0K9vo6FDghDgUXEIDAwAQqnS3XaFNfLF/lqG9c6LS2XI3VmIdG0Hz0p0+f9IG7dC7aQaXT8hxUSFPiLgRaI6BXV/ibFFsTD3kgcCKBDVtONzyiAtrfVOdobMvIPc4FBCDQAoENFXnDIyppR43MtgLmztzt1P6jR4/0pZqdiZR6fOn0bDr9DSaRTpC7EGiNgBYe9OKJuVSaY9EE9zyckAQB2pkEHG6VJUAPW5YnqUEAAmcRKDvR6p9U90+wn1W6rvPVNLi8wa6LgPAQgMBIBFibG0mblGUngS5mHtgWnKXlpgb4WZITGQLdEcCj6E5lCAwBCEAAAnMCXYwImnVxmxVsrmhCIAABCFyEwOvXr8uuFQ7PrYv9otLCBjk3PKKMNmzs3JbRTtPCCdkJkMchAIHGCdQ4W665Xcvn+LRAte3zp0cg1vl2vY959Xi5staZeZ2cP0IG0oQABA4iwHL4QWBJtmsCOpK04XtQ0VNMqxw2PCXZJOFqykSAAASaJUAjE1XNhqkxpbOhFY3mbg9sxHeSFW07XlKfmJ0tMSFQhMDSFoRGKm+RMtZJhHamDmdycQQaqaRYvtMIFxCAAAQGI2BZmBusyBQHAhBomUAj3m/LiJDtCgR6GX9RYXOtEWK5xIgPgc0EqG6b0fEgBCAAAQi0QKCXEYFYNdvnNitYCwaGDBCAAAROIUDLnIW9i/2i8lg4UDBXK6Y+Z0IIBCAwDIFjz5arX7l9+7alC3zy5IneW9MaVh0vt3yjTxt09CaS1oRHHghAYInA77//vnSLcAhclsD37983lH3D6FG5bDsZuO2pDYXiEQhA4AgCNDJRqp8+fYqGrwZqnLIap2AEy5ioYHZLSW3uCDY/uCQJ4RBojUD0hax6MfDdu3dbE7VxeTY3F5sfbBwI4h1NgB72aMKkDwEIHETA//7AtqmhJcH8kSNTuEuU7OFanrNHJiYEIACBownQsB9NmPS7ILB5AmHzg9uw/Pbbb77Lty2RSz3VyAD/Uswp7GUJ4FFcVvUUHAIQgMAYBDY79psf3MytWRe3WcE2o+ZBCEAAAr0ToGXO0mAX+0X9FVt76batGm9zcrY9ZS9LNCamHsVCIAQgMAaB/zmuGDpYrgb0y5cvq1k8f/786dOnq9FOifDhwwftxl790t30lbAGj8efAo1MIdA4gTt37jQuIeL5nYK6Ek7FDGYS2o+yYQzJLpbBzIDiQOA4Ah01Mhsaw4nbtvm7zcy1lXDzswUfrFzqgpKT1BIBXL4lMlnhX79+jU68PHz4MCsdIosA7QxmUJkAPWxl4NfJjh72Oro+q6Q3btxwY5myvadLVkXjwEAR/QrjKbsrighPIhCAwGAEWJtrX6G4kRV0VNZ3OlRgeRHRGadDM+038UYG+P0CRHII2AngUdhZERMCEIDAdQh0NJbpaETQrIvbrGDXqXFdl7Sj5qJrzgh/NQIM07I07i+GZj3YkReRVa6O9vrihGRplsgQOIXAkM5enUIddbbcfrD8r7/+8ot6igGlM9Xxcn3eYXXljOPlaYzchUA7BDih2o4uliR5+fKlu6VxFGfLHY3jLm7evLkh8W3bfLftR9HG5Q0S8ggEINAIARqZsoqo3yS2cCBhc6nx/cqaX8HUcPmKwJzmIuZJabJlHkhImgDtTJoPd48gQA97BFXSpIfFBo4mcOvWLXdceXXdxC7M58+f/cjKxf/J9TYCLXQ02yTnKQhAYDwCzM+0r1PcyAo66mjmYbOoFTC2mQV+V5t6QarxCOBRjKdTSgQBCEBgP4GOxjKb3exTesBmXdxmBdtvzKRwNIGOmoujUZA+BAoS4MBtQZiJpDZ7EYk0l26x13eJDE7IEhnCIdAIgSGdvTqF+s8RKrQfLNfXaLv41re+W66eYJWVtnQ/ePBgNRoRIAABCEAgQUCdSOIut44jsGHPrvrxDfJseEq9MBMQG1DzCASaIkAjM1eHZYgxf0ohmx+MpmYJPGWpMhBML/wKQow/6+MyCnbxaLh8pQwgerZcZr+5ypQSrMd0NkOjnelR3Y3ITA/biCJGEoMediRtNlsW/xU2OmReyuq0CuMXmXdN+jS4hgAEIAABCBxNoFSHfrScvafPzEPvGkzI38IAPyEetyAAAQhAAAIQgMCoBPoay/Q1ImjWxW1WsFFr2TDl6qu5GAY7BYEABAICm/cXbX4wEMD4k72+UVA4IVEsBEKgEQJDOnvVCnXI2fI7d+5YvlahHk6fBG/EjNJi6Dzb33//nY4z3X3//v2jR48sMYkDAQicRaDmq5vOKmPX+X7//r1r+fsV/uHDh7nC+5uJ7c9ueGrDI3Z5iAkBCNQhQCMz53z//v154GqIhlGXfd3GhreTiOcG21vVAhH2E8Dl289QKWhS5efPn/OktjUv83QuGEI7c0GlU2QRwPJHMgN62JG02WxZglPfb9++LSKqnw7OTBGkSoQtDqVIkg4EILCfAGtz+xkemgJu5KF4/cR7GX/hRfha4xoCEGiHAB5FO7pAEghAAAKNEOhuLNPLiKAR/SIGBAoS6K65KFh2koIABNohsG0NtP5+0Q37Lbft89/w1IZH2jEAJIEABI4jMKSzV61Q5c+Wa1+RPlVh0fenT58s0RqJc/PmTePxcn007MWLF42IjRgQgAAEuiMQPR7TXSl6FPjp06dZO0U0xN32OlV1qVnDY0kl2XpEiswQgIBPgEbGpzFdb5iD04NXnh178uTJHONqSFans5oaEUoRwOUrQlKvt4umc+WGIgrEHkg7Y2dFzJEIYPkjaZMediRttlwWv9149uzZflH1xhz/hcVF0twvFSlAAAIQgAAErkMAN7Karn0/yp4pM5x2VsSEAAQgAAEIQAACELgUge7GMowILmWfFLYpAt01F03RQxgIpAlk7TxPJzX83V72i7LXd3hTpIAQGI/AkM5etUIVPluuXuTjx48WI9M3KLr72p6OzRv3Z2vnUy+fZLcoizgQgAAEahKo9nqVmoXqJS//C1FpmTUXoHeppOMk7upZvUctEcG/ZZfKf4prCECgQQL26nyRRkZv6MjdFHjx121oRJb7Gm+N4PROkwarAyLh8hWxgag/duvWLcx+M17amc3oeLBrAlh+1+oLhKeHDYDw8yACWgFx20S0mrX/nYCPHz92omqUtO1thi4FLiAAAQhAAAIQyCWAG5lLbHN8xl+b0fEgBCAAAQhAAAIQgAAE5gS6G8swIpgrkRAI1CHQXXNRBwu5QAAClQl0tF+Uvb6VbYPsIACBnQSGdPaqFark2fLXr1+/fPnSok6dB3jw4IElZmtxVEa3ZSot2717975+/ZqOw10IQAACEJgTqPZ6lXnWhGj+2jIaVFf46dOnPe+I0bN///235Xj5q1evJBWqgQAExiBAIzPXo86FGscX07PRc6TzZAcOUT9lJ6YTthrBDUyj66Lh8u1X37t376KJGF+KF32WQBGgncEMrkkAyx9G7/Sww6iy8YJoYuf58+dOSC0M7XG8NVT89u2bS41Rj0PBBQQgAAEIQKAaAdzIaqiVEeOvmrTJCwIQgAAEIAABCEBgbAI9jmUYEYxtk5SuWQI9NhfNwkQwCEBgD4Fe9ouy13ePlnkWAhCoT2BIZ69aoYqdLf/8+bP/ZYmEHegkgMbGiQiN37ILf+fOnR8/fjReHMSDAAQg0BoBHVpuTaRLyaOXv0gFiVPfekGM9vvu/ximUlBGiQ/2SgadP3/06NGl+FNYCAxPgEYmULGOZHz8+DEIXPqpwxudvqJrqUQbwkVM3YfleLkOltvZbpCER3YSwOXbCVCPLx27evjw4f7Er5wC7cyVtX/lsmP5w2ifHnYYVbZfEM3Y+LM6Wh568eJFrthaQNG+BN9v11yQWqTcdIgPAQhAAAIQgMBOAriROwFmPc74KwsXkSEAAQhAAAIQgAAEIJAg0ONYhhFBQqHcgsBxBHpsLo6jQcoQgMCJBOQJ+GujaUnO3S/KXt+0drgLAQg0RWBIZ69aocqcLdcGIJ00M5qFdj93vTdIW52MHwHTGwLY0m20CqJBAAIQcAT87xS5QC5qErh9+/bXr1/1LhVtEXaHzHWh7k8OyocPH0r140pH39tUmkpZ6U8HBXWhfJW7ZFCfW7Pg5AUBCNQhQCMTcBaQf/75x7W3wV33Uw3j06dP3c8rX+jtJPIW/HMscxpPnjzR689KdVjz9AnZTwCXbydDzcNEVxo0OYPl72Srx2ln9jMkhR4JYPk9am0uMz3snAkhxxHQrI6/MPTs2TONbhRoyVHOjM6iaxzkuzSvXr1iLshCjzgQgAAEIACB4gRwI4sjTSfI+CvNh7sQgAAEIAABCEAAAhAwEuh0LMOIwKhfokGgIIFOm4uCBEgKAhBoh0BH+0XZ69uO2SAJBCCQJjCks1etUP+Thmu8qyNhxi+t69txA3xqTy+AWfo+WEBM+6Jev37NN1cDLPyEAAQgkCBQrQtMyMAtEVB/XafL1shTfSXMIQCBqxGgkfE1roVDvVBDjeHLly+DflDv3dBoS4c0OCzqE5veTiJoGpdpzCVoGpCKlY6m6PVeIgYuH1eb14Gptylky1LpfRNR8WT/0XACcwnQzuQSI/4YBLD8AfRIDzuAEvsqgl5B6H94/MuXL3LI5ZnrXy0G3blzR9c3btxQ86LD5N+/f5eJKo58eP0FJdWyCyspARN+QgACEIAABKoRwI2shtplxPjLoeACAhCAAAQgAAEIQAACmwn0O5ZhRLBZ6TwIgW0E+m0utpWXpyAAgcYJ9LVflL2+jZsT4kEAAiIwpLNXrVAFzpbrMxTv37832qK2BxljthxNo3oVRAc8LEI+fvxY3+5Q92+JTBwIQAACENAGUyBAAAIQgAAELkhA5yj0p/PSGg1OJ6V1BkMv4LggCmORNcjSpw6NkYnWGgFcvp0aWXrhXZ13A+0UvqPHaWc6UhaiFiSA5ReEWT8petj6zOByQb4AACAASURBVMlRx8vllvvLJRrOLPkqUVw6f66j5ox9onAIhAAEIAABCNQhgBtZh/M8F8ZfcyaEQAACEIAABCAAAQhAwE6g97EMIwK7rokJgZ0Eem8udhafxyEAgTYJsF+0Tb0gFQQg0COBIZ29aoXae7Zc35rQByiMdqMj1vqEhTFy49GePn2q4+XGr7UL0efPnxsvEeJBAAIQaIGAupUWxEAGCEAAAhCAwFkEtHaov7NyJ18I1CGAy7eTs15CEZ024qPlO8HyOAQgAIHeCdDD9q7BfuXXcolWf3S8fP418tVCyYHRUove57sakwgQgAAEIAABCBxEADfyILAkCwEIQAACEIAABCAAAQgcSoCxzKF4SRwCIxGguRhJm5QFAuMRYL/oeDqlRBCAQGUCQzp7NQv1n50Ksx8sV0ZjfLTcEfM/xOECoxfa88339KJkCIQABCAQEPj06VMQwk8IQAACEIAABCAAgcEI4PLtVOjSh0Dv37+/M2UehwAEIACBrgnQw3atvt6F11fH9QFzGaEOmVvKom+V61T59+/fX79+zcFyCzHiQAACEIAABI4jgBt5HFtShgAEIAABCEAAAhCAAASOI8BY5ji2pAyBwQjQXAymUIoDAQhAAAIQgAAEfAJDOns1C7Xru+Xa9GP/DIW2OGt3ka+83q+zPl2ug+giwBcIe1c68kMAAkcTsHcrR0tC+hCAAAQgAAEIQAACBxHA5dsJ9v379/MUdEDr7t2783BCIAABCEDgOgToYa+j62ZLOp0wl3jv3r2TQWqt6+fPnzpArn/lq/z+++83btzQ4XP9DbZa1KxGEAwCEIAABCBgIYAbaaFEHAhAAAIQgAAEIAABCECgNQKMZVrTCPJAoFkCNBfNqgbBIAABCEAAAhCAwH4CQzp7NQu162y5/cPd0rS+QbFf362lIAJ2CI8fP9aHO1orAvJAAAIQaIpAzS6wqYIjDAQgAAEIQAACELgOAVy+Pbr+/Pnzt2/f5ikMOesyLyYhEIAABCCQIEAPm4DDrcoEHvz3r3KmZAcBCEAAAhCAwDYCuJHbuPEUBCAAAQhAAAIQgAAEIHAuAcYy5/Indwh0RIDmoiNlISoEIAABCEAAAhDIJTCks1ezUP/JJe7i66vd+taE+5m+0Pcohvx8VtbWbemVs+VpO+EuBCBwcQI/fvz48uXLxSFQfAhAAAIQgAAEIDA2AVy+nfp98+ZNNIWsCYpoCgRCAAIQgEDXBOhhu1YfwkMAAhCAAAQgAIGzCOBGnkWefCEAAQhAAAIQgAAEIACBPQQYy+yhx7MQuBQBmotLqZvCQgACEIAABCBwNQJDOnuVC7XxbLmkfPnypd3gRt3i/Ntvv/355592Dvp0uT0yMSEAAQhcjUDNd6tcjS3lhQAEIAABCEAAAo0QwOXbqYi3b9/OU9Ab/W7evDkPJwQCEIAABK5DgB72OrqmpBCAAAQgAAEIQKAgAdzIgjBJCgIQgAAEIAABCEAAAhCoRoCxTDXUZASB3gnQXPSuQeSHAAQgAAEIQAACCQJDOnuVC7XxbHnuWfHc+Amtt3bryZMndpG+ffv2+vVre3xiQgACELgUgcpd4KXYUlgIQAACEIAABCDQCAFcvj2K+PDhw8+fP+cpDDzrMi8sIRCAAAQgECVADxvFQiAEIAABCEAAAhCAQJoAbmSaD3chAAEIQAACEIAABCAAgTYJMJZpUy9IBYEGCdBcNKgURIIABCAAAQhAAAKlCAzp7FUu1Jaz5Z8/f37//r1di/fv39f3ve3x+4p59+7dX3/91S7zs2fP7JGJCQEIQOBSBKLfYLwUAQoLAQhAAAIQgAAEhieAy7dHxW/evIk+ztnyKBYCIQABCFyKAD3spdRNYSEAAQhAAAIQgEApAriRpUiSDgQgAAEIQAACEIAABCBQkwBjmZq0yQsCXROguehafQgPAQhAAAIQgAAE0gSGdPYqF2rL2fLnz5+nFRPcHX6Lc1YB9YUxPl0eWAg/IQABCIjA0jcYgQMBCEAAAhCAAAQgMAwBXL49qvzx40f0TX9//vnnwG/020OMZyEAAQhchwA97HV0TUkhAAEIQAACEIBAQQK4kQVhkhQEIAABCEAAAhCAAAQgUI0AY5lqqMkIAr0ToLnoXYPIDwEIQAACEIAABBIEhnT26hcq+2z50lbmhKr0Ze/E3QFuPXz4MKsUL1++zIpPZAhAAAJXILD0DcYrlJ0yQgACEIAABCAAgYsQwOXbo+illxFmvfBujwA8CwEIQAACzRKgh21WNQgGAQhAAAIQgAAEWiaAG9mydpANAhCAAAQgAAEIQAACEFgiwFhmiQzhEIBAQIDmIgDCTwhAAAIQgAAEIDASgSGdvfqFyj5bnvvR8vv3749kdtGy3L59+9dff43eigZ++/ZNbxGI3iIQAhCAwDUJbHhxyTVBUWoIQAACEIAABCDQLwFcvp26W5ozevDgwc6UeRwCEIAABLomQA/btfoQHgIQgAAEIAABCJxFADfyLPLkCwEIQAACEIAABCAAAQjsIcBYZg89noXApQjQXFxK3RQWAhCAAAQgAIGrERjS2TulUNlny3O/uf3nn39ewTpzi5mL8QoMKSMEIHBlArkvLrkyK8oOAQhAAAIQgAAEOiWAy7dHcZoz+vLlyzyFK7zRb15qQiAAAQhAwCdAD+vT4BoCEIAABCAAAQhAwEgAN9IIimgQgAAEIAABCEAAAhCAQFMEGMs0pQ6EgUDLBGguWtYOskEAAhCAAAQgAIGdBIZ09k4pVN7Z8tevX+dq7uHDh7mP9Bg/t5gfP378+vVrjyVFZghAAALFCeicDG/cKE6VBCEAAQhAAAIQgEBTBHD5dqpj6aPlf/31186UeRwCEIAABLomQA/btfoQHgIQgAAEIAABCJxFADfyLPLkCwEIQAACEIAABCAAAQjsIcBYZg89noXApQjQXFxK3RQWAhCAAAQgAIGrERjS2TurUHlny3PP/t26deu33367goHmfrdcTHJhXgEjZYQABK5J4NmzZ9csOKWGAAQgAAEIQAAC1yGAy7dT19Gz5b/++uvdu3d3pszjEIAABCDQNQF62K7Vh/AQgAAEIAABCEDgLAK4kWeRJ18IQAACEIAABCAAAQhAYA8BxjJ76PEsBC5FgObiUuqmsBCAAAQgAAEIXI3AkM7eWYXKOFv++fPnb9++ZVnbhhPXWem3E1lH6HWQPkue6L7wrBSIDAEIQGAAAl+/fqU9HECPFAECEIAABCAAAQgkCODyJeBYbi1NyDx8+NDyOHEgAAEIQGBUAvSwo2qWckEAAhCAAAQgAIFDCeBGHoqXxCEAAQhAAAIQgAAEIACBgwgwljkILMlCYDwCNBfj6ZQSQQACEIAABCAAAUdgSGfvxEJlnC1/+/atU4Px4s6dO8aYA0TbcJD+3bt3AxScIkAAAhDYQ4DzMHvo8SwEIAABCEAAAhDoggAu3041LU3I/PXXXztT5nEIQAACEOiaAD1s1+pDeAhAAAIQgAAEIHAWAdzIs8iTLwQgAAEIQAACEIAABCCwhwBjmT30eBYClyJAc3EpdVNYCEAAAhCAAASuRmBIZ+/EQmWcLd/wXdncT3l3bc0bDtIv7Q7vmgPCQwACELATePr06ZcvX+zxiQkBCEAAAhCAAAQg0B0BXL79KotOyPz++++3b9/enzgpQAACEIBApwToYTtVHGJDAAIQgAAEIACBcwngRp7Ln9whAAEIQAACEIAABCAAgW0EGMts48ZTELggAZqLCyqdIkMAAhCAAAQgcB0CQzp75xbKerb88+fPP3/+zDK1X3/99ebNm1mPdB15w0H69+/fd11khIcABCCwh8CHDx9evny5JwWehQAEIAABCEAAAhBonAAu334FiWF0QoaPlu9nSwoQgAAE+iVAD9uv7pAcAhCAAAQgAAEInEgAN/JE+GQNAQhAAAIQgAAEIAABCGwmwFhmMzoehMDVCNBcXE3jlBcCEIAABCAAgUsRGNLZO71Q1rPl0W9kpe1vw3e80wk2fnfbQfp37941Xi7EgwAEIHAEAfV/9+7dOyJl0oQABCAAAQhAAAIQaIQALl8RRSxNyNy/f79I+iQCAQhAAALdEaCH7U5lCAwBCEAAAhCAAARaIIAb2YIWkAECEIAABCAAAQhAAAIQyCXAWCaXGPEhcFkCNBeXVT0FhwAEIAABCEDgCgSGdPZaKJT1bPnbt29z7WzDd7xzs2gt/oYibwDbWqmRBwIQgEAugRb6v1yZiQ8BCEAAAhCAAASGIfD169fXr18/ePDg9u3bekvaL//908Xdu3cV/uPHjyIlxeUrglGJvH//fp6U5h+2veFunhQhEIAABCBQigA9bCmSpAMBCEAAAhCAAAQgUJwAEzXFkZIgBCAAAQhAAAIQgAAEIFCBAGOZCpDJAgJjEKC5GEOPlAICEIAABCAAAQhECQzp7DVSqP+JEg8CtSvu58+fQeDqz6t9t1xAVOQvX76skvEjfPz40f/JNQQgAAE7ATXOanM+ffr07b9/aqi/f/8+Nde//vqr0rlx48bv//3TyRP9rzbqt99+s6d/UEwdWHr8+PFBiZNsHQJyYibbc1bn254MTxY42Z6s7s8//2zB8OqQIRcIQOAIAjrmqs5OzY66O124lmfKSw2Oa3bU5kxdHuctj1AEaQ5AQN6jvoCtg8qqTfPiTC6lhqhy1V69evXo0aN5HHsILp+dVTrmu3fvohH++uuvaDiBEIAABCBQnwA9bH3m7ef4+fNnN2UnLysYxUj+aSAzTZ7oXw1k9JYfY7levHjx/PlzRda/O302Y47paEwTpflwtyMCGHNHykJUCJxIgLW5E+GTNQQgcBwBHKHj2JIyBCAwDAGaymFUmS4Iik7zqX+XRef6zMkRAp0ucNBcRE2XTXdRLARCAAJlCeBCl+VJahDYQ2Dg+jiks9dOoUxny7edf9Z2qD023eOzG4qsXWVagT769IuycNvXtJVtOgGof922Nu1K1460bcw18JCFuK1yLiOlNp1udTvkdKEThkcX1pVCgumz8NMxJFfq6W5wBmkSjKOPDl0LF9OAVorzNSjBZGD612lwOkKmf/XFxRbEriODjpeo0sm8JxrRTKdb+lcM/QhqplQNHz58eAoxqVWtTfS7i76QXLdJYDI82V5gVIG0sjr9KVCV191SnZ0MT99HdYHtX6z2ns+ePXv69GlWQTT3OnWa4uMO5KsbEiI1Zffv37dvJc/Kd4DIq+rAmRnvPQ4a4qrLyGp2XBejOqXOTkyGwaI+1PfhVa5qTnUvDYgQOZ/fH+koUKepT/F8NqBzip7c3YIjFHVA6rZUoYxS6Xi5uirNXBjj+9Fw+Xwa+69lwNFE1MpFw88KXO2pB3CcWmtnVpnjHQ3jBpxVr6d8W7P8bTToYbdx46lcAsYhzJTsNH8SzLFo4k6tt3r5hB+oqRU38JHPdtbZ8gtOE+XaA/F7IXBNYz7Rk3TvB5yWDpnfaK2myGuaFnw1J6BOSn+aY5GQ05z/NFkxTWWrz2Jtbq6+CZT+FTr/LmtzPg2uEwTGGH8lCjjdmk4paKJSlcVNevvtzNRHqOLoglWzVZ57IuAITT3dZIq6ni6Om1K7jiOER7GnYvJsawQu2FSuDhgHWO6Zm9kFFT2H0GCIOhT1y24utEEJi4t0kRFBcW4kWIRA1wscF2wuVpVuVKgGQfpTapoMdO1tL5vurum0rKp+yAiq427TtRvITyV1U9bTbJL+HWnRQQV3U2cqeGtFw4Vup7o5U3EVxN89q3ZeP7e9s97VPqWsvympqePwa59Wi1T7NJ3LluazrGL4+ihTHG9s2FqhDjxbfsGmQW3ihuZA7s5mVque8dR2r0pljOano6xfvnwp4dVP+OH+9ZSshhz6c+HqSOTc6O+gfW8aEUkqDXLSgjnZ3HBocig51+c0dcrFpD5p0LeZuSRSn9OguyvdaedlXydXnfCWCy2062DJ0tkSSwqK89/q+EWVVwavLlZ/ib2qxjQt0dT5SXItMFgiE6cpAmrt/2t3b6ZKt002PavGdmpvVVVleOfuBZFBqo/wR92ScPrpwreVdOkp5aiBmUhGMU4dlqrnVMGfPHmiylKnbi4JXDMcZ2ZO++LOjIqvujC1GHM4xhDVtantUvwWmp0lsdU4uLZoaojUILgWybVL88f1ipnNI4h5ao2HTJR8Mq6tFqIpPF0ERUtHOOuu20apUiQKMm3Xnv7dcEhezay6lQ11SpVIHmPWW1SkLD2Fy1fQooRUg6N5gmrZqrkKkkH26RqryVZdAzVdzCXcE6IcKztOylEFiRbNhadLpGjpCFl38Y7muC7uHc2BFAlpzfKLFGpKhB62IEySshAoMmU3ZaSZAR0X15/6evWGc59f3qDi+FKpLlfzCpTvkNNEPk+ur0NgVGNu35OcZkf9pkyLhtp0ohnjgRd32q9ZrM0ldFSko5fN64+1uQTn4W8NPP4y6k4ENG2oaa7oTJdLRN2E/jRF40J0oXnR6U2yG6ZG/XS4dgRwhByK6IWMMBqeCBRSy+6pKWX1CC6pwRwhPAqnWS4GIDBkU6nuePjlnlzbG1LRuRDajD95jyMtOjMiaNPSkEoEisx7TCTl6NZf4BivudhplmNsusNp2WkGwzwuV0273abPTC4V6n8nkv7v/QguTuNj7ckrkNjThiu3K8n91K1gcmwqWiP7RXGhnaVVuEj7kEumsl8wHVSWvWkid6pf0QR1a7orB8BtTFXtmyZyWfKLQiseeIX6OKSz12ahfvn3339XbVSbk6aavxrTRVC7oAK7nxe5UOX8448/cgurjWJqf3Of2pbXUi7atGH/JJ2knVb+llIzhstIlK/+5pvkjCkE0SSYZpSi7lQQM/1TgimdrEMU6QS5u0pgmqGQF5Lb1MxTnuxKGkzsqlTrpHdCz5/1Q5pqxErZtl9Ad330Kdb9sxU61KQ/J/DOC73YgtptZKiKqSbaX942PmiJJp1qk/Qpg4cNXs1SiVQEizkpjvYTLCWyFP7q1auDXsKylGP9cJyZOfNSDX6nzozcUVWW/b7cHKxCTmSi5lTzLP5SvRyeaTYwKqolUF5T5SZ0fohlLufff/9d6tUhgqZppp2UnIQFBXNp7rmQdzTNfW9zfTV+tL9Q6cWLF0uL7nKKlJR28Kt2TL6xkp1v7vznn38s4zVcvj0mkXh2SYPVGoGBHac22xm8o3l1GN47ooedK31zCD1sFN1/51SYVImyKRAoq5OvlZ45ka8lLUyfp5v+nTKeBgUaJiQeD06YR1sM+cyJWdAChfy/JEadJvq/8g37v0aObjl/qZCl5qA06z4NKNwQw11stlKl6QaG08X+sfCoxjyAJykT1XS0Fiwsg9AleyY8i4CqgxZ8WZtbglZqMBJNn7W5KJbBAtucebBDLuVF7J82dDLLr/7fzSW13pzu8jVeRN314NnTZ6pxhAKNRH/KxurvnpIkyrdTRwiPImpIJwZqaJCYajhCsP3DNHUW25bM/OIEg0f91BKYZTuHn4iuR20qB17uCTRo/Dmqoo3Fbznafu+xnSlxmVnvex6adXGbFazlyjWXrfcFjpGai7l2NoQMs+kOp2WD9lt4xKI4uejG1SL1oVqBne9h21DSs8baKsIA+0UD4LjQAlLTCbFUq0BHiZ+W5WCpuNSakSRR7dOfiCWk4tZmAleoj0M6e00XSmfL03/qyDeYrIbo6WRHvVuNlbb4b8hr6RE13BaNaK1Lml1KZHO4FkgsuSfiqLcrLpi2PenQYCJTbhUhoD0rxXU3mWLCqi3NmgygSAF3JqJKp3exr1YuxVE9UmS1DCqd/nTx6dMn4RUHlSWdgiKoEu0UdXpcmariSBhtfj1Is+myrN6VYEVKOnYiMiGBSsCUcmVaMhvZWGB4+qlwHVdLPO5uKR3FrwxztUY48VYvVrsJlW5PRRjeXHFmfOO/uDOj4q/WTdUmVQrVO9fsCODU5U0tj9ql1RpXsMvz1Ze+VulW25PcCGp+05kWv2txSAo26Uoql0kifkHB9oCVucqAV009URD/ltJRakpzSSTdinbHqkdRIEsqjnZGuHxL2IuHR/Ui7RfPaCnBUhYr623NcWqzncE78k3xIt5RtJr7Db6uo+22z8p+3abl2+WPxqSHDQzm0J9RxyCql+ED1WJHfa2Jv6q2JsfktCe8NR+RUlOjt5Tg5PUtNRd61k/qiGuVQqpPmJYGYv1OEx1BrKk007qb1CrzKyJzWU9myeT2iDq2MZflr0ptQS3XYnUqZkmViXDlbmw/LUISJ0pAndQRupNaE8YjtSb0Pt2qOeCNkpkCZdtLPa9fhKnHV2RVQJVOf7pgbc5H5K6v6Ub2Pv7a70Uc1E3IriSbqluiFp9yy9JuiMkpsilTtVFpnXbt1eMInWVXeBRnkU/nqxkJ1wXXuVALkxZp9e5BrqlmWlaz9iOM3VQOvNzjK9FyPbaiLQSaijP2onPvIwKZSrMubrOCNVW/EsLIf15aj5DzME13tLbAMXZzkVCW5ZZm+Fc7erlbGhJqvUlNkwxg8t/0r64VohQ0p7fqkimXUqsJiXKtlsXu4ra2RyVR6gFuWRQ3GV66sDLIRANl134Qs/6igypLIMP+n2qZ0/SOu4sL7djWdEIs1cpuV+kGXN1BeubQnlEQU8RUrx1ALvYTGLU+Duns9VWo/7dqneqHghpu+Zk7PbcqRi8RtjXiFm8pIKAW3KIIY5zESv+UryRUnGhqKrL6EvU3Mn1F058e0b+SUMajpyxMNCbR40EZLT+Vy1InrTSnPXyTYK4g+ilpjf2fElcWFkmIk0tAWlgdi8rknIEFY1rZ2KRK2dhSOno26knr2agx+4F6NrdEZeNLyFUrlZDT7tLVrMVqNTVZuzJdTSodof4yla81y7U4pIvAXRnVEknRU52y24mq7VIT7Wchn8Ge5n4FqeL4ue+5Tk8/RauDchfGqdOc+heVPTEbMrbFisAe/sGzODMBEPezcWdGDcVSPz4VQbVGtUkdmbH6y65UN1fTrDlhoSrv1FHqIurhGBFti2ZpzwtSVVKlWCmdgoJto6enop1CkTJGOyNVmXl/p3ZyqcNNW+m81McVpwgTJTJGB7rUUa52eXOVbQ6ZG9JmHUVt1QkWNapDHac225klpW/DvmoqahMUJ5q4D1/R9Cdl6V9JyFSPs9siF/SwOzFGW4+oVecGRlstetgxetidVqfHl3wnNZ6ySTWVm7NQSyvby+p/92RnkVPyLFUf2cMA00QWCF3HkZqWNOjCZdJFyljWk3HiBRebRR3emMvyP92TVEvYwlh+s721/KCqfHrebKp0bkQgRci63IhAF/KIlIiMZCkdPRududKzQY2e/9Sz59KTkKstp4RUkzIxSUsrVqupaURgSSqd0XFe8VxH20LEIV2EIe+2OfNgR71qvTKGJS9Cxp8Y7ar1UBuiZ4VIMacqoH/V2ihE9UurZqpoq8YmCfWIvURHx0wU2ZVFBTxajGj6OEJOBZYLHKGoFQWBeBQBkKZ+1ncM9jszS46lpc4m4mRtXh2+qbT0rQmY/i2xSth81AKVuzpuNR3q+qfuW2Zzyj6Z4RWdUE2bt6IG49vb6dd7xjK9jwhkM826uM0K1mZFC6RSaxytWWqrVSX3DLLUtquZzepx7NmN3VwEOrL/VDuT9qMmtar/NaYpjUiJq2keOrbNMqGoMbvArp0Wo8raiWZR3OrAQeNxpz7/Qok7Z1KJTOnoX1msffuKEjnUdANdLDW2frlyr6Oz7kG+R/zEhfap1nRCLNXKbkWySb8g7lpVSfUrnY4kUcE1glNM1VP9a5y/dcnqcXtn5GTjYk5g4Po4pLPXV6HWz5ZvK8/qbPvc0McISbvUrn0MLjZ09vKHgkT2/EzrS035vHNSiJ4yulkqoIXMUqe1ZBtKdl5qZSSjtXQ/6gst5q2SWlJbEpLwOYHVAa3UKuzSjn3uYBrTzg1VScmDCWSQ6ueWE4QoqeCpmj9l29GyOCF1N7e+SH5RWnVqNzRHPhlLnXKlOOVibg++/FxHF2/Urm6wNwfT0gXIpI0dikt280W6cmWZZWL6SV1kkJRqX7R+RZn7zyZy2QyhkQdxZqQIWYWv7un6Is6MuuN5TfFp7G980r2eegTJUKE6qAn1y1XkOtqeHFqWNMypUAVbciVVBFRxwTZAlrJWux5FUHVQTDWMk1nqX12Lg3qB1Z4i6Ebn9KQ+pZYQPq3f+WgIly8Bs+CtJc5zjRTMNEhq1XrtVTXh0sy7A9lktKFbrQ6JXIKizWuKvSzzmEotSH/bT7wjcZPq54QH9o7SLfCEopSBCW+blr+tvtDDzmtKhRAmVWSughBFbe+DLDa/5AbMs067eZa8EnGiPe/+kZpSmBfEDwn824SE3FolsGSxPvA9836+AGU9GV9C/9rP0X59BWMuy18uegKvhiTzkYJC9JTRb1E/vtoUSO9lm9ZEiS5yS9pZxS49qg+ydy6KKTXN7UHqm7sNmuvwq3P0WkmdqI5VD1PibWgzRWnV7VfWewpu9xyi2CsEzu1hT3l7ebb38ddmL0LNQtSoVBFUg+xz8qoX0R48SLydzmK1pktyY0dZ1sijGAfz6nGEytpMOjU8ijSfFu7WdwzsbfsSn1U3NWj8jT/VAC7lGIRfoamMOu1GkkG0ROd7ynJPoM3EzysoOlH8Nm/Vb7ICe179uWcs0/uIQDbTrIvbrGBtVjRfqqWBXqJt9x83Xturtn0Oyp7mar0+KMKe5sII1o8mB2ze7fpF2z/oS1c0lXe/E+iXyF3jtDgUfV1YFJewGS06zAcFSrPfRYcx9ovKCHGhg5qYbhundrjUBKClWvktf/o6urSRWBOZKqAiJDprVWrjFO4k23F9R6CmUX+OXR+HdPb6KtT62fKoCaabHt0tO9LoqHpXw1VtdUQt/lzdsvINSlkal/rp2y1nPi5SHyZp/fFXGwAAIABJREFUcwUTybk/6os0Xdfcvp9bhI7iy4dYNQPpMeq+GIspG5grVCG+BiXGXMVBiMQw5lg82ty2A9kUYU+mq73UHv6riQdlqf9TFriH3sDPql7Mxzw766OPy2IbO23bzy5xrUKVMrylPito6BIYg5hLgiXGZomStn8LZ2be4MtaLuLMaAIlXRn3dEa+8SudREa6VWoqx880uJYMS7V7c/gGOwmkyv057yPmwheEqaTm6W8OKShYFjeL6yuwFm2qwVztSadudI5uqbfyy5JmO5dwVZh0ghXujuHyRZsvDW183R19HZVhmwaXTDFwh5TjUhcQxFwSw+g4zSvLUoKW8FLtDN7RBb0jetgN7Rg9rKVdOijOGD3sBqtzj0TrrAKNvY9Lx3IR3UUx1+wRWUu860wTWXTRdRyLB7XkfeUWvKwnM7f2KSRXqusYc1n+iXlajRDn2tEgMVc1im+xz6VxxIbsrvyIxX1KjMUs6GQYrM2lQa3OpexpjVcTn1fbyiHXdCPbnHlIG6p/19JKB3arzijqMCupzV6rvOLVHTjBTgC/FDWvo2UP6lqpGSRjuXCEAv7GnzhCSwaGR7FEprXw+o6BbGMnhLknaayw6WjqQVYFu05TOfByz6qWFeE6irbQaCpO/SYr3W7M7+4Zy/Q+IpCpNOjiTgbcrGBN1a+5MFFuCtw8Xptn4UKKL3CM3Vw4bsYLNS/pnj0YrRuTnUdTOomMdOuIQW4ix3krnQ5ZmlsOZjyU4xKxIOZSdkdUork6Gg+xKG5p4CD+c7aq9RuKbFHZkmFsyC7xSLRQ82Jmhcz37yUE2H8LFzrKMNqZBnos1TZaqlWQdeLnvKFbqi8aSucam5rBpdQCkVSo3MSjirha4BXq45DOXl+FWj9bvm3+7rJ1fr4LNmgQoz8TixNLDZ8aCDXc+lMXpT+paU//sSTA3LNRu7/k2y2J6odb+FiMZ9797HH1VKJVOxfePQX3IVz2enVAq9qxbTAwRyp7mNc156tJlfO7QYg0Pk/26BAJpuocSBL8tFSQVTmVSJBs8HOzIvrqAldBXSeC3Pp5M6gWu2y7t2p4skP1a0djVw/iek/VuD29Z7TrCXooZbGEUY1SUPWWfi5100ezOjp9kflfVwZn5v8UH7UooxYEc16L/y/h////dpyZaDftpJVJLNUaI40g2mRpLv35xR7yQV7Rn3OPei5DbkgRfyAq7VLgqouiIjhfaykRe7jWmWSx+sslE41fULDcIkTlcYHzObt0+uqv04oI2gEBNJbdiRS9mNcRXL60porcVS2IqmOzo75NqoEdpzbbGbyjwOzn7Y/dknvxjtIN+wTE2Jhb4LRp+RbJXZypCIGpBD/pYQMgBX+qX3C6uOCFhipzmIcyUVO22kocsWHlUtNEw1tyME81t2GF5DabS9BkOdH0ywYu5R4Nv5QxD+xJFvSFonYyfKAArk6wlBppRif9nAZlpasNgkStrxFLh1tkLm51iWSzIpioqW82lhx7H3/lehHRwZpc6CL+qqUp2zOHYFHoapxV111toGsSV1PbHwFHaLXTWYqwtCw7X+tRNVEnsllZlt1TNW0mXRBLNdzckQVZd+pRBKU48Wd9x2BPRZhABctbS9UzN1zdUFoRl2oq1WQJiHqr6W91jJCgHe1zA89BuSwZhtqTROL+raUGOa3W+d1LKXpe/MZD6jdZvo1ZrmXbmxn2PiJQwVWXVymd4q40K9hma6nwYO8LHGM3F1kGEPWWXVWVope64KxcXGSlFjUel2PUMXCPb7i4stOyAVc7j1jcy6hxjjrWnpfL1ZrNF0XmqI02gwu9BKqmE6IBkVrg6U/5auBsqWhLBuYvB6syRguivOTBLpV9NVzPRpOdi1RqrLcq0hgRLlIfh3T2+irU+tnyeWW2hJwyYmyh8m9TvxriUsKrrRd8OetZE6/RBjpwa9Qb7ektXAEtgqkFdPHnF8LlG6F+Rt3N+YOJEOXopxm9LqimhCSj3lqtGjKMIgbmAEb70alpksFEVewHyuBdUnUuJHDa5ytVB6firG5hKT7mj2L0mS9dRxuoaGoEbiYwb5n9UcTmZOcPqpovKdqFa2ixv1WfZ70aItlU6qCLcVJFL+bVJOg602sMxkHUlPWq/CNFwJnZps1enJlgXTmoXHIYthV/9am0K5KurauJpyNMJi0nRH/qf/WntkINyDT7k+79Az7upxJJZ1r8rqXJUgGL5+sSFEYZuQoubvNuy5GJXhwqmJPQv5CcUUlcoPSu4viP2K/TlWhbFmk73O8VOKkSF7h8gQ0ISBTXZssJ0t/5c0jHqeV2Bu9om8V24R3Rw2Yplx42wBXtKYJAetgA2uaf0a65znRx2vs9wjeY57jfIYySb3maKCpwj4GW4UMp/cpjUU3JmlsLmqyln7JJ9ZhKWX9ZWsCYhWsAT1IjVpUiS/VEdgTSE2KqdKomao1d/P0X6pjmVW+amZEel6q5C5e698uQlYIETs+K6G5BRKsO7XzRIas4xsgOeOICN9IIMyuaaoFMrpcZziwvImrbCszik44sevIEEkarW4fO86fF093TB/iBhPPWuJTXF2TUslcvs1EfpKZ1TiNhS9EGUPT8R0r1DquCKSOVImBe/yceRX3m+3OU5ehP/Y4qqf6mumBp231Tn18rBdUptfBKWenvl9OloNQkpxK3NKdzwRSi+iLxVFtVWCVlEW9eBy/YVIqVSr3ayfrM5y5r0Eime+QsFTsL2XOBovfQa+1Z3xSXrqNdeSMFmVrmXkYEgmapsNOQvzLhZgWrzMGenerFvMrkzrXas/NjzhthXxJ5FH7kgtd+LkvXLTcXSyjS7tyQm+4ciis4La6wPV7IG1+qay587qLLsXR3dTHSWFuFVRc5/anr1598ZpVXLY+aXwsun8x0rUSq2ca89b7gWClKuwUnxM0wz40kEeI0qMfnFiiNq5mNFjk3cHUSaRJSJOdtQm5eF4lPfYwqOmHt7lZ3zp6TPHFxXKFWzparxibEStxSXxhV4fCBgZeTQOTfUgN9BBn5EH4uieu5hUmDfnz5MaWab3U8fsrRa/UWS0CCoVHBsZBFd4qzJBjhSwRkOauOVHpaeSllS3hgMLI32balZTuoVi7JHHXUgtpRymlzMqzafIVxSFDG6M95A+WKwEURAvNVouLG5ssZ9C9RpcsP9h+pfK3izx3xqJxBpxB0cOmWzdIQ+ZkeqpTKhLOyw5nJwrXasMuoArvNSn9/5LRLcHS/kzanE2cr1CBIL/MpG78RCK6PZjXXdVp3k3g1x4BpbQa4agomdKuyqZeR0ueQ7SFzFzcosswpaxFu7gz4CWYlFS2Fn9rSNS5fgC4KSjUxiHb6z4Edp9W67OuoZjtjF2xerQJXnKmeSYkte0eThG0amGSrKZiau1Xjp4f12yV3PW8KTu87ehQgan7VJg/T04b7XbVAI3PP8NAZiaBvcqbrX5w7TRTw6e7n6thBqN1mglKl03jHkq+v5eBaSlfzpaq3Z+iEMc8VGm3NAvjTz3n3EdTWyp6kspsXh5A0AVWf1cmc9Ax2Ov303XkjIBOSSFF78wOrda+T/OlOdhKseD+4OoWrqprGu/+uz3zpet4O7M+XFAIC9mZZaqo8/pKo84o8t5bJi5gX5LjJ9lWp9g8MAzXZf662ujX1iCM0V9zcUOcmPYXMG8ArO0J4FHNbGiBk1RuJ1o6C2/NWGarCZi2bqnfY4LPRVAaKGHW5B0UHiu79Z7SBCgLnXXmzpbb7Jypj/RGBuDXl4vp6bFYwX8h2rqOWVm0GJj33UnyBw2EPWoboz46ai6lcacuXol3xj7iIGpIDK9n2TOZnCTyq05IFocHIFgc+MBJNKzkT0oXctiDC5mLKSPyUo9fKbnP6RR5UYZvdL4oLnVBxuimejK2m27Y6Wersf5rIjfbLxTvEdJfhRFK7cZwnkFBiX7eoj0v6coaUuChu20vClApPlMXdOq5QK2fLgylyJ9DqxYY5u1JAz01n2wyseB4ktrFpDixMzbSvYvU6ZcVTdn760evofqYAbzTOHlG11hgVxg8s5bnukbOjZ4VrlWpgfsVLN3//jaVlqzZ7ovJGHTXf6nR9UKM6dzjq5Ou0HGQX/Xm0hThhrnkx7yYqjGrmtXKu+nOH7pZaKZnVK/lm4zd3q/Jb5i98LNKUn9elrudW6pNx10FbgTPjyMwvznJm0hMrdYw8mJQM4NSc6Y7W4jQiX9o6uHwhLbJV6EF8kewNaU3BVpusUrsb/U7Htw13neU9JmCu9mi+UpaunVSJi6AZX0rqIuFLhlR8CFyE58COU6JqBMZcs52R1pYsJJAqqFZ4RwEf/+dZ3pG0SQ9rbIhWzZ4e1jdp/zpoCozAiRYQiO6HkFkG0Y77magCat4L5jvPqEIf1/40UUHC9ZOybCk4yMlcnXn2G6vpWnVN9lDEqjHmJWObk5krQiFB99GCJ1mhOVqC1mM4a3MWrcmwo128XymyZlcsmU5xVlvIg/J1EvplXLoO2gH3LBdlCTQ786BiGr0Itc+BFRXfWxIwl3EGOQY/Sw0Pg3xXf7YzwJ939xW60S68+jmZwHimn0EDeGVHCI9iteL3G2HeekergwsM9kVUKLjFVZN4anu3OU7zBoGmUmo1Yg/swV+yXF1VtDs/k/lJU3vsDUXvodfms65dSlwEXXmbBXFS2StFhWbKSeUu2nFxnUjTRbOCBXI28jM6+7Gzgc0q2rw1dlVYXU9WUvbILovERV/NRdrs6yi0nU134zktdttuNma0qQkqoL8rI+gBi88mrU4fSbZT+ta5BtO122dYp6bPG+0KoLqYVpp0Z9FXBWK+Ia0uN0xWpDY82ngeZFeC4Fvv0rWajm2Dep/AwNfUx4Ryl4zKD+/L2VNhfeGXro8r1MqR5rQjuCSuwi9byTcTO26MZOnDfAuT6+Z7eMXdNRm9CpswnumWZh6DtiDoY4Q6iLD/Z3B2PSqkz2p/jmOnEHVBAqpyBytAsDidgWCqBRUEUxZBjQvEmH4G8/IFBVPu0Rxd4LwmFsxdSbmMEhdUurLMg9T8Bl9akMZVX2RyR49tLIOZOu1DAMT9tLQbft3044uqPw/i0vQvgk4tUQWmW0f0er48jV/jzNgV1KYzoxqRVmJNC08jUjO4Wn/t6tgQM2iWlxqHg+Z0EgKnNTjJeXTfMRfPssFRslUTLJj4jqqv1Ei5eF5+R+YkL1UjXIKJC1w+38KXPKVzGyhfwuA6aj+Bujt1nFprZxx5S7PsVysZj9/FMNUT2KfPykGuc2FRZbWOzBW5Ncsv3uu5ks4viucVbSHpYefkWw6JjiBUeSvLvOQelF1W8DsLNZVME1XW8hHZWZr0g4bklmUg1yPL2MqOczHmhDlZ3A/fO2rWk0yU8eK3WJuzGEBg2K458i/8YawlTXsc5e5nNL9Wq2hPbUPMeY7zEL8d2JAFj9gJWDprKajNgeFc+DqWo1zmRuuHyBMo6ydbFGrpYevoEUcooS+LmnwzDvoL2Xwi8W23LG7z0f1CVHI8iiiWkQKjc1Z+W+qu1aqcUnC1mU6G6IWKsFkwmsoldBbD8P1kP76oqtlcSnkKX1VroOudUxYoOq2OHu8GFhL96XflXZRx7lRHy1XHkwyIWXwnBAugtfbzUgscPvxoPQoCe2ku1L2mK+PO7tLntnodtSgHViOXVWdgNQtjBN8JcQIEFx05LcZStxwt8LsCXUw/nXnowo9/qbF2VIk+jSi6KbDsOlpUEgUGwqheq7qpNh3d4y8thftAJMmS2NXC0w3yJO3RrILCKjuf0tK16AXK1c9SG1kDkaafRsEk8KFiRGXrJTBQGfXRV9ySqfvhvTh7rly+8EvXxxVq5Wx52gtcElfh9ZdqHNBzL+SjJ7Akbh3Xi1hE8i1M105O9X8H8bT0rL4PJD/SSaWLg5yDIBc/R//6ICaDJWtZavIN7+jiG6fhnKLVGR8t0pS+unmXafRC7vKhkqy284eqKVrkIPBQAQ5l237iFu278XzZ4liWyWUJJw4YLBIK4IQliGwRO3gkMPv5z+P8hLKaPSg1nBk72DadmfTUT/12Pu0VHOcAW/S42jJP7YPvJ1uS3R/H4r3Xb6mMM1B1BFPtC2Zz5o256zj2a0QpqO7Ms/BDcpdtBMq5pipLwTGXL9XSdf2moIgWjkhkqSU/elywpywWx8bZfxC5ccepqXbG1xHekU8jfb1Up4LmKJ3IcXfpYVfZ0sMmEAVmHP1JD5sAaLwV9fFcv2ZMZH+0pS5JHev+xKcUVgcjMidVyVLZ+ekE7kHUmBVocRv8ZLkWgfT4d0Itv+IgVkuq9MM1Bik+wsWY0wrt15OsM7pP02v/rlrUaM/l17ua7oGlFfJlk/B1ILsJED93//roMbilpToOhV/SpeuadnJcSbtIecnNC1RTvw3Mrb8SuKbZpBcdJIzak4N81yW7amSAb2leDiLThVePI7RkwEE4HkUAZMifagqCvmbp59F+UQJvomndM5KlqUwwtzTmAjilEES2zNsEjyxZnQvf4wKh6ISi+73lbCNxUdMpLUKy2RGBSpdoh50K9tTTzQCbFWxziY57MDpN5Fry4/INUl6yc/ULQcxSP52JJi56aS7S49/6pUhPF6h6llJiOh2LU+FMPYjcmtOSLmkvd6OtTVAB3XSE34wfZzN+LoEk7ucpvdhcp6uO6yRw8dW0DZKozXF6nD++JySop05HwYWl/u4RY/XZNu0qoGT5qTp7XC/sMFom4iZpKwjjpOrlYrVluHh9tNh5fTdpp3WdW6iVs+XaTW6Rbx7noG5jJ+sKj6vbntOwhBznnagTXRXAVRt/CJd7FCELr6Wr0AjEpemPRvxwF6HURXoYNpGs4JyVKs5Z6agFOH1bxrzsqyL5NUU+0zyF4iG+Yfu5+9cVmtNVMsf54n5Jl65dA1WcPwlaxvOKc5ABSLNLSnfhMs4T1eTEWLpw009+32G32KVko+EXHzjhzGRVBN8go+akwJrOTLqyn1LN1bemG8BDvc20No3TZDU1OAnc5ryYVLlk5H74cUMtX5sWv86Pv//aUnw1CBsyKu5/+upYurZ3oBtK1NcjS4Pl+hU/i9uSZl14p46TpaKpjHXaGV8jeEc+jdXr1rwjX2B6WJ9G9JoeNoplCnRtbOKCHjYB0HJracXulEF6tMUoKEl6lDSZ2ZWniSwG02AcSyu6Z0d+usiJ1mm65VzEdDq5dzHmNLExPMl0GS97V+OX1eWebRMFe5CuiuS3Faq/e/IyPmtpG4vPjcxlWyVz0NKMJPGZL13jRs5VdlBIszMPlpri20/l5kXcVnt8+c8HaS2abNRd9xHpusIM0ioWiaE4B7Uw6fWgicYpq0JOZThCDkXiAo8iAWewW8ZNoSdW26VpmZ0vR6apTFty0HnNf7qxvD/xbvce5wkmQvZMfKHotKI7vZuwFnfLbo2NQGh2RCA+jbi4c001K9hc1HNDlnrSPa3r5hJFtXacJK5NSFx00VykB1mn+Gmr43HNJ2y2k6wHE8qdbvXitGSVutnIFtdLxiP5/T1RsuEp8Ihy+RktWUs1c00XUI3hkoR+eIVtYxY9Ks5lp5Wkx2h35qtJ1xUmAAOLUlUKZFj9eVwXHMiW7sicnIe2BoFIvfykPqY15YwncdGFs+cXM1EWd+u4Qv3H5RG9+PnzZzScwCUCljocffY41Fm9xePHj514ckF+++0397PsxZ07d1YTfP/+/RTnw4cP7lqE37x5s/rs5gj+vOdSIocKsJRpR+E/fvyQfr99+5aQWWYpA0tEOOKWfLUjkt2c5osXL5xhLyWiwe1x1dBlurpiZHTsXIJcdEFATaul61EcNYxfv34tXqhVw1OOaklev35dPGtjgsYO9PPnzx8/fpzSVCdlF9jS40zJajh68+ZNo9hDRjPqYio7zozFtKo5M+rs0nnV9wdkJ+pb0/mqg3769OkptenilT2XuVS5efyVm1c6/rt371b9OkvHl84luKvir27xVA8l2YIHV39W8D9XZbhyhKVm88GDBy1jMXbW3TlO7bQzgfaNwKen8I6a8o4CVbb5sx3Lp4dt00IuJdXSwOEUv/3Zs2fHwWea6Di2l005PZ2o3lm7Fo4YemPMqyY3gCe5WsZrRmBtzqh31uaMoIhWjUA74689RdYk7ZLnvCfZxLPitprjly9f7t69m0hkvFs4Qqs6xRFaRYRHsYpopAjGeQbt2dDE/ikFj+7a13BSHt1meWgqV9EZm8rGl3tQ9KqiidAOgTFGBO3wRBKfwNKgabwFDr/UI12z6S6tzTGclnQZx7urIWeb21fORX1KszwvMi70nEkvIcb20BVHJ6qqWZ2OVFjE08yDZWeXK8LwF9TH4VXcYAFXzpYbX4o2L5hGvPNAQhIENqNOpDndsutC+3jceWCdfLh9+/Zq4psjGBNXs6gsHj586DLScNdeIveU/SI6MR087s4QBuH8nAhIX86QlpgcrcdovnKDLK+hij5bPFBb61bXabQMf8TuunlZHj16lD6XpaX3DaeS5hkR0hQBe1Om4+X+eL5UKVQlV0/EKa+XL1+WyjE3Hct4Rmn67/hcrde+DP6Dfvj8OivZ+eMDhNi7fpwZqbsdZ0YrymnrPdrhTBi/tpSlmyA1PpMjmkjkoFvGxueg3LtL9saNGy3IbHkRT7o6bCuFP1BaSsEi29KzhNcnoGGCfO95vukmax6/foix7fL9n6xK4T+YLl1WsumkpruNtDOBqHhHAZD0z3a8o7ScTd1txPItvVjxWi9F0MM2ZY0nCqP9DdF+2djrFZf80BfNME1UXF8kmDAqzdJrxH3QroVEvoFSLjvn2bUnedaZlsB42vzJ2pxFL6zNWSgRpz6BRsZfewqurxXZ+5c9GfnPapJ/9W2ecgz2nD/0s+viGkdoVU12Q21wwbGOI4RHsWpFI0VQjTAuPSy9EvdoGtEZmJ37vmgqV7UWxT5/yl+1yZqh9R+cJ+uHZCXrP6hrFB0A4WfjBAYYETRO+JriXWqBY0gVs+luVa1jOC2rxRwsgr/6f/TGUeNJpTpj7VU9Gu15NZ09EXCh99Dr6FmNyCq/jtP4cVBtzNCBpo5IHioq9fFQvCQeJbBytjz6DIEJApvH+ZaPxyby3X9LI0l3fk+nTCussRm39uptJQ6OJrWP7syM6TfiSu7Xe/EUZDmrnZnGBkaXvbh48jkshlc833mClm3Ke2bJ5zmmQ/wBWzSmfXI/+jiBDRJYraq+zIqc/taQH9l+bTFyvaui5VcbCIv/odrVquTDUUu4uutF8dX3Hbp93Bep92ucmUmD7Tgzq52dpRE4zixXuzbJL6M6ToCllNMvfFl66rLhLeDyByxLipALat+1tpTIPNzSQWgwJQnnzxLSJgHfr/AlzPIx/Aebuu7UcWqhndmsR7yjCV073tFmVdZ/sAXLp4etr3dyDAgszZycWEGOe133UmEDJtNPpomiWAgMCESH/Noco7Nnh+4MwJgDRWz+2awnublEYz/I2pxRv6vTlUon2nwZ08+NtjrYX53AzM2R+G0SONG9LAJEhnrQK2NWxVPrt0pPlfo6WztwhFZtxhjhso4QHoXRQkaKZvR8dLb8lDVTt13QMdf+ip2dDk2lg7nnov3lHhS9R788W5/Aqk9bXyRyHIDAUkt4or0dt8AxgL7mRVidxTI6cvOUi4SszlmdtekuKF37Tksg8Ng/tTzk9kSpLdII9OjyWg6MLLWWR8sWpH9i4+wkyUKhyKpf7tlSF5aWrfEzBaVQZKVjtx/1xXU+e+nLr1G85ayEHtHkw1nfA/MFbuGa+tiCFq4mw8rZ8vkk3dUA5Zb3uM+P50qSG9939Ou8cNTyih01i76X4AuZW0B7fEv/KgfXnuB1Yq6+KW1CUUePS9jPzX2SSiOi6FePAplrem+rMxES+Drr7oEiRv2p8VVW0dyoPuupdGQdrrY0uW/fvk2nc9Bdi2x+j6nBT+65QbUG6SGT9pa1fLT+IPKbk/VbeF81mxNcfRBnJoFIO8XT7YzMO7fKJLLbcEtzFumX8WsotLq/c0O+PDIeAX/AslS6O3fuLN3aGW5ZfrNIuFMMHi9FINp/yScxnowtJcaGdHCcNkCr8AjekYNsMVGmehyuRi4s/Rc9bCPKGlWMpRW7ExdNLL7fNnWkh2/zNC84TTSHQEiCgGa25zVFY3BtNDn6tbMYc0IvWbea9SSzSnGRyKzNGRXN2pwRFNEgkEVAqyQ1V7Tnsvkd1vzuFLK6Dr70YHfhOEKlVObbVXTCtlRGLh3jgqOLf8QFHsURVNtPUwM0i/mpIKfs2Zg3a5YJwzT2eZrp+BecALHMpfttY5v7ZFB02rC5CwEIXIHApRY4xlMom+4sOh3DabGUdJg4vjPv+5PHFdAy2FlqLY+TqtmUcaGbVU1BwU4Z2kt+rc5YGm3FbOTVJAWZb0uK+riNG0/tIbBytnzzSelTXle5B8Tpz25GbZF8tS1W7u6j5XKkLJ+/s+SbjmPx2HSc1e1A0tmenS8fTcvj7loEy22vXeJjX1jWZbUOd+5BMp3KWK0Rh6pJzaM/QFrKK33cdOmpzeGWI74WsTcLwIP1CbjW1Zj1Qe2epd04YrnOWOrVaP4cx7Y6oiGTDrHMD7hqv7jC+dKsU8Fq040z41jp4nRnRm+P82uHL5u7rtzTuXz9i9Vqq/an/pvwbty44QvJdeME9AYQS5d63CkgS8qSkDeVNG5Ik3javRf1uIZ5z4XfNay2wFGV4Tj5WPCOfBqr16d7R6sSEiEgQA8bAOHnKQSi/bIkWQqvIKTF99smhsWn9VM+CELv00Q+oitfqw13602Og9YF6oxKMGbHPHHRryd5UOOTYNXFLUvjydoca3NdGDNC9kjAP4J7ivzacL/ar6n7OPcAfDUyOEIW1KsG0+yC49GOEB6FxX6GjGNcsZ2P8irQCHa9F3lxOU3rHNevAAAgAElEQVRlEcW1v9yDoosomkQgAIGuCSx5j0vhFQp73AJHBeFrZsGmu4K023daCha2/aTcN/m0eaOdk0ontoq+ylrYL4oL7WtkyOtXr16deIbLOI0sO9y2pXAwlVEfB1NoF8VZOVveRRmaEjK3GjcivH9szzhrvF9yy75eP5dqgln8s0ZcSZ/P6ddakbVgaeFcxHFftbJowejxWJbuLNnZ46zmqLdz8d4QO8/xYloq+IZSGycNddRqQ+JHP6K1TNfv71nI1MsdtLn233///eeff3SeXFsWdK1ZwqO/43Q0n8rp48z4wE93ZlY7O/mBdd4Z5GOZX1texv/48eP5g4RAwBHw1yFc4PzC2N/NH1wNuXXr1mocRQj231geIU59Akvm1MIYaj8NHKf9DHNTwDvyiZ3uHfnCcG0hsNQkBs/SwwZA+FmWQGIm5KxpinYmChJw9mjBWKnP4r+naNd5Vu9JnM8z//33380e6MKYo8bZrCepidOowFcOZG3OqP3V6copnXkLZkx/c7TVHFmb28yWB+sQMPpvhwpjqeA6Evn169dDxegxcRyhqNau6QjhUUSN4SKBekmHpaRqMeoPxv36KCGr7Rv0gdBU+jSm6yGXe1D0XNGEQAACvRNItGz1+/QJZjsLHI0rd3WQy6Y7owaHdFqMZW88WjXH3nJSiUWHzdaS6Gg2p6kHjZONZ/Vle4p2+rPG4f9Bcip3S5VU7toshH5ztUB9zCVG/DmBlbPllp2X80QVQkcbxZII3Iw6kea2W9W6jawiy1GodgDJ0m8d1P5uU1kLT2kt1vKS2j1nLwsWc/Vd1AXzCpISKMv2aBlh/ZmU+WeTA+H1k1NJcybXCTmo4hhPxOnEdYOo3Yv0JJulBq0WQT2d6v6JLwZblbCXCDgz5zoz2kfu146o2bRzTnJVEnl9+kxutBQEQkAEtMHXwuG4tt341qRg/41FZuLUJxB1ttWkVxsLH1pkv2vAcToUdTRxvKNzvaOoUghME6CHTfPhbh0CiTWOaK9dRypLg1ZBEqaJKkDuMQudSAle0CZT0bTe3bt3my0OxryqmqY8Sfeiz1WxLxKBtTmjolmbM4IiGgQ2EDhu2tMuzOok/5RU4KXY0x84Jo7QqnIv4gjhUaxawvARjA2p8SNjpXBpxdlPqua+QT9fmkqfxnQ95HIPip4rmhAIQKB3AixwdKpBNt0VVNyQTktBPicmdZGx9omE62SNC12H80i52N8rYZymGAnOzrJQH3cC5HERWDlbfpCRDYw+MR7rotQ1G+Is62pNMPavBPZsXIutqcdAwkZ+Wk7gS9QiZy1yi2zZ4ceppFyqLcfP3YucG99YduNZKX+ix5hy5WiWGlRZpMtmV7OvwZmJmtnq+1P11Ck9XVRaiyQq0Y8fP6KPE3hxAh8+fLAQyGorLAn6cezbN43S+olzXZOAFBQdZtbs16qVF8epGuopo5pWlNXitSZYtA5WVhbZTQSMfVaWveWypYfNJTZk/ESzYHl35EFMDpqfyU02N76RxjDTRMbyDhbtwYMHwey33imp97VVfolqrnHmxjdqbRhjbs1hE3+maHwjZG3Op5G4DlqnpZiWecKlZzeHWwbIrM1txsuDFyGg4Zvli0Z6hZlxsNkvt1zHJje+kQyOkBGUH804xXGQI4RH4evimtdGt18+yUFGGMUezL0YhYwm5QfmNn258f28EtfDNJUWbzbB4bhbuYrLjW+UfBhFG8tLNAhAoCkCl1rgaIr8TmHYdLcT4NLjzTotSwIPHF7KsbcgOnesbZGwqTi5LnFufGNhcaGNoHqMpvdKGGulzoy8e/euxzKWkjm3fuXGN8pJfTSCGiPaytnyrC9L+0QSwxI/2njXmwtubCiPJnbKqrmlUNqWZIlWLU7vLxEoC+rz58+Wz0mp06q8jaxsMfenplWWYPFjKc2HDx8u3To0fHXd3aLoQyUk8YIEVtUd5JUbP3g88dPi0bb53XJXqOPguCy4sBPAmTGyOsiZ0ftTV/1h+b3GMaexLHuiSRKLH27swfdIwrM9EjC6RpuH1UYmlp5USRmlNWZKtOIEltqZmssqxQsVTRDHKYrl0EC8IyPeg7wjY+5E8wkY+yx6WB8a10cQSIwUNOqp9k79oGiB71eqIuR20Lnxg1IkfgYFjMZsfJooKvPYgZr31sx/cPRRRqKFA/urOkohyjXO3Ph2Occw5gY9SXw2Z4SszTkU6QvW5tJ8uAuBMQgYJ9CMb5rol0muY5Mb304GR8jOKivmEY4QHkWWCkaNrAGdXg1mKd3bt28t0fbH+fr1q//5AU3RlNo3mNv05ca3l32ApvI4OHaMSzFzZcuNv5TvPHwARc8LRQgEINAFgUstcHShEYuQbLqzUNoQ57iOfoMwPMKiQ7M2kFtTcuPbC44LbWfVXUzjLK7K9fz58+5KV1Dg3PqVG98uKvXRzqr3mCtny3svXkfyl9oEtrPINd/MZC/ycY3dZlyrh6Y2p9zjg5Y3palcDY4HKtNeOi4yF+OsQ/iW5aLhX+g+V8eoIXYHXQTkGh7XQVj8zsZbXdq3pqrJcbY6LybOzJyJZW9Wa66dRZ6LT1XMFU3IRMDf15JgYunpEo+v3kosCvrPGqX1H+G6JoHgKM6UtRqo+qdxji41jtPRhOfp4x3NmURDGh90RGUeNdDYZ9HDjmoAvZRLE32nvC3b6PvlYmSaKJcY8R0B7fi/c+dO0HQ/efLkrGlkjNmppshFg54kPpvTLGtzDkX6grW5NB/uQmAMApZJfpVULzLTMdoxihwtBY5QFMvmwIs4QngUmy1ksAeNDYhlIbgImSAjo3iWrLOSYp9MGmnLyz0oOq077kIAAhAYbIFjGIUGLlC0XMbxb/TZIwIt8py+6a5lp+UIpTSe5kXG2o1rISoeLnQUC4FlCdjNTEvPY0/kpsHaQSkd5i7SMLlrJLBytnzzRqUj3pZqLNK50TYXfDPqguW1uPgFs7MnVVkw+zkxexEGjqmtY8bPSVXWY4PMjSNkywHvg0qnXYCrKRvVvZoOEU4noFcY2CdNXr16dZzAlvMAm7vX48T2U3748KH/k+sTCTTb11QW7CxnRicrvn37tmoAlWkUkUcbl/V22NWkiHA1AhaDr8DEWOUbkbYCkB6zWGph7N5aR6XGcaqsrNa6XVf8yoIZm0onHhfnEmikzzKaTSPSnquyUXNfnShTp1b/eHkwi1LqNTRME41qxkeXS4v6qilBS6iJxBcvXhyd9VL6GPMSmQ3hlR02o4SNTxQbS7E/GmtzdoaszdlZERMC/RKQV2xcYTe2CZ2iwBEqqLiLOEJ4FAVtpvekHj16ZCmCRn919nYHH0jP2lSdLghNZZpP1t2Wl3tQdJYqiQwBCAxJ4FILHGNokE13x+mxZafluFK3mfJFxtptwl+VChd6FRER9hO4efNmsNshkabxfYiJFPq9RX3sV3f9Sr5ytty4hW5e/su+Nr7rgrfpscm6mhVsbvkXDLG8KW3CUvNdUw0qQt9pMbYPJxq8ZdGds+UNWtdmkTQhZVG6tlmcXn+N1Wczij0PapxTaif3HjF4diJwYhOaVkGzgqXFzr1r3JW1uoCRm+/O+EZ57D7PTnl4vCMCwQmKJclbeI+YZDNKu1QKwg8lEP1ouXI0buc6VLayieM4leVpSa1ZJ6RZwSxUiXM0AWOfRQ97tCJI3zJnov0oT58+rclKOTrjL/saGqaJaupxjLxkMxpQB7N2f//99+lOLMZcysBw2EqRPCId+zzV6XP7RxTfniZrc3ZWxIRA7wSM3ZZm4X78+NF7YRPy4wgl4GTdMlpUVpoNRsajaFApJ4pkPL9tXA7eUxA1Zf5IU/VRu8/3JBg8S1MZANn2s/3lHhS9TbM8BQEIDEPgagscAyjO6GUZN7lVA2KUxz70KC55+05L8SK3nOBFxtotqyAtGy50mg93ixAwTj4oLx1ZGnsiN82T+pjmw93iBFbOlrtdSrkZG7cA5ibbfvzN78uX83p66SyDyVOE1Is3TsmXTC0E3rx5Y4nWrHVZhC8SZ+m4yDxx42B7/uD+EMt6zGWb9/1420xBb5VObESWG6APDR29SXqzs9EIUtq3RhQxidGsOq7gzOjjBl++fLHYQwt+ry+nUTvqAVVG/0GuIdAIgd570kYwniiGpkGj729KOGknSrsz62Z76p3lavnxZpkb+9+W2SLb8AToYYdX8WoBjXN02hCjKTUdXVtNsEgEvd5OzsOnT5/++ecfLSgWSdMlwjSRQ8HFKgF9mTz41oeaTVlmI6dYMeZVDVoitOlJ+odMLKUYNQ5rc0bNsjZnBEU0CAxAwOi9q6TBt3AHKHtQBByhAMi2nxdxhPAotpnHqE89efLEUrQKL+kIDlbZ951b5J/i0FTaWS3FbLOdDKRF0QEQfkIAApciYBwijbTA0bV+2XR3nPq6cFqOK35rKbepDhYdfDvBhfZpcH0Egaz9kMaZqyPkbCFN6mMLWriODCtny42jizmvzUes50n1FbL51KXlSOfRKDar+1DBWjt9dGhhu0vcvn+Rd03ZV6nPtfnV3DWIuvJLgLqrpBaBVZG171MLctL+tHVe/6rOasVOndrpHxqyFOHcOG32nucyOTH3NtWx2rSeSKxg1sadmmphdBaiYL5Fkppav9WkLj5VscqHCGcRuHHjxllZk28RAkttyxH7pYoIvCeRNnvqPSVq/9k2mV/EO2rfPJAwTYAeNs3nCncfPHhgLKbmT+7du6cjtfbJUmPKS9H0ho6DFhSYJlpiTrhPQBOGz54980PUuWuCsal3x2DMvoK2XbfpSW4ry2BP2bsb1uZYmxvM+CkOBBIE7LuTl+biEol3dwtHaL/KruAI4VHst5PBUtA8g7EtPbQhDQ5WaQ3XPj+TpRGayixc88i9tJMoeq47QiAAgYsQsHegIy1w9KtcNt0dp7tenJbjCDSVMupoSh1LwuBCL5EhvAgBTT4Yd2srO/sSTxHZGkyE+tigUkYV6X/SBdu813PzEeu0PO3f3VbwzZzLAmnwnI8K2AicsqiHSc2+YHDx8YBeG2N/r9W5O/BU41bbsXa+PzNMVTq9ILK6169fny5GpwIYV1g7LV13YuPMnKgy4zC+TddOUlk+uq6pfH2Z7UTIZN0pAbsfuK2Al32z2zZcDT4VHVVpFrWRTz6WJYbjVJanJTW8Iwsl4nRKgB62U8X1JbZem23c0KNyffzvnzpxnbnVgwed/a4AkGmiCpC7zkJuqozdL4J8PIU06HVgzL6aNlw3qNMNpRjykegoMlpS1ubsHiNrc1ETIhACHRGwu99aC9CL1Ifv5nCEdlrv8BYiPngUO41kyMc1ofHw4cPVosl4nj59uhptWwR9PdV/8NCX8NJU+qhzrzta7kHRucolPgQgMAyBay5wdKo+Nt0dp7iOnJbjILST8hXG2u3Q3iMJLvQeejy7SkCvRTbuwdBErt5AZ5/4Xc26xwjUxx611qPMK98t39yFrx5N7BGWRWb7ErWfWgtnbFqQwWfirpsVzEl45YtgD1kCxcWHZ3ZQ9jfxJGjvuWUR4LIt/B6wPDswAfqpdpTbrC6aFayg7oJXyCdSbvPzj0YdqQfU+2ISpePW1QhYHKerMaG8uQTUqkS9a8v+rdy8WohvbG9bEHUMGZoF3qxgY+h9gFLQww6gxGGKEHyZ2VIuLRDoqT/++ENrnPq284cPH3RwxfIgcSDQPgEZsww7mOvWzL982s2Lie2X+rIS4rC1rPqgGiZEZW0uAce/dbr/aREgOnvgl4JrCEDA3nkZd+2D9LIE7LbUNSI8iq7Vd5Dw+sCp0S05bsE0aKIPPVt+EMaLJHuRpvIi2qSYEIDAqARY4OhFs2y6O1RTOC2H4s1KHF1k4SIyBAYmoLPl9tLZ56/saRITAhCYE1g5W64Htq06bztiPZevr5DNu8Ra8JYss8OnqKNZwTar+xSMR2SqnZH2ZNs8SGaXf2dMu1tzemtgEeCaLfxOG+Dx/QSabXUv/kKs/ZotmEKzPkOzghWsVh31dFGTszsqnz59iqZA4DUJGC2nke+KW9y8a+rx3FIH26ScMKPul8Jxciquc9GsE9KsYAW9ozoqHjUXethRNdtjufQS6KylTb+MOgCmD3ndu3dPJj2dM3/9+rV2CPlxuN5MgBZ7M7rND+rkgMYUwclGhdgnBDZnPfaDzRpzsw7b2PZgKR1rcxZKUxx7A3X6nIlFANbm7Kon5mUJWKpSbvtwWZh1Co4jVIdzNBc8iigWAkXAuDbx/PnzI3C9e/fO93k0J8OaQrNNJaopWwWaVXTZYpIaBCBQmQALHJWBb86uoymsaBmNC7t69pRNdzgtUa2dEsiiwynYB84UF7pf5WZtwLD3kv0CGUBy6uMASlw/W25fgPFxBPtL/FsDX28u9bYD/GVJ2p37svmuptasYKuSDx8hq6u++HdL7EPi0w3eIsDmtm74SkEBL0ighR78gtiXimxpwZaePTS8WcEKltruFbQ5S2iXyl7SgnhJqlkCxl7A3wdzRFmM6RulPUJC0kwQ0JGz+V3Nw2ihdx7eewhGWF+DzTohzQpWX0fkGCVgbC6MPWA0C0ugMX2jtJYcidMmgVevXu0XTJNp6vQfP36s75n/8ssv6uifPn2qDdOsse1nSwp1COjkyZ07d+YNo04dXHzmvw7/U3LBYTsFuyXTrLmpi9dQ1uYsFkUcCIxEgHn+kbR5blmu4AjhUZxrYy3nbjxb/v79+yPmNIIj60ZhWuY5qmzMiI6qWcoFAQiMR4AFji50anfO7cPemgW3S2UvaSn5cVpKkSySzhXG2kVAkQgEhieQ9daP+n3H8PwpIASiBI46W67MjphDjJahncDN36PbdoC/nYIfKol91HGoGCQ+J2Dvqi9u4foe0XzX3ZznFHI6K0uN29zWLZWacAj0S4D5jn51V1NyS9NaU54j8vry5Ysx2TZrjV0qu/9jBEK0rgnocIVF/qN9J+N7f073My2srhZHR3SiI4VR90vZG9urWcIFy3sF7+iCai1YZHrYgjBJaj8BLW0GO5v3p6kB1MuXLx8+fKjOUaf+7t69q6Pm+ij0/pRJAQJHEHj9+vW9e/eiKat2XHApMIqCQAhUI2Cfm7r4PABrc9Vskowg0A4Be7unGTm1Eu1IjiQQqE8Aj6I+815y1DSI8QNi0Tfn7immWmZ/xVlzyA8ePNiTIM8eR4DlnuPYkjIEIACBsgRY4CjL86DUfBconUWbXbBdKvswJM3Bftcumz1NYkIAAhCAwH4CTOTuZ0gKEChLYP1suXHGcC6WcYP7/MF+QzYXWbvHTi81+3pPV0F3AtgHtBe3rqyW4XRWjKW7q4kIfC6B0+vsucVvLXfUcZZGtI/c3tm1qSamKs4ynt7zNQ6Wo4eHC5bdeHZdh5cKZkpSRQgsbb26f/9+kfRbS6TNLqA1SmXlgXlZnqRWjQA9bDXUZGQkoIPfRrM0JuhHk6+ozTQ6aq63KuicubZN8z1znw/XpxOQ/T9+/HhJDBnwqO9FWirydcKb9SSNQ+CBNcXanFG59ulKJXi6wbM2Z1Qr0SCQJmCf51c69uY0nSl3hyRwer+wRLWgI2SvAs3SWKJE+H4CxlHe0gLHZgE0N+I/axTDf4TragRoGaqhJiMIQAAC+wmwwLGf4aEpsOnuULw4LYfizU28WXUUHGvnMiE+BC5L4NatW/ay22ex7GkSEwIQCAj8T/B7/tP4oZj5g58+fbp9+/Y8fOCQbc1WVss4MD2K1heBrDd5Z63j9sXBIm3W/pUuto8cfT7KQpU4zRJQ4yCb15/sRENu/18FTmKPZEJd1NlmrQXBhiEgt99eljZrTdbcpVozvdnXXmRiDkxAA14Zj6VfU/94nNlYBJAWrjY878Lw3r9/P5dTUwTHWcs8u5ohbXYBNQmQFwQgYCRAD2sERbSaBD58+KD3wx79RQX5dXIPJg9Bp9m1i7r3L3RdbZqopk3WyUsWOBlkIjtF0AsRerfVRAGnWxjzKiIi1CEgU7RnxNqcnVUXw1Xj/I+91MSEwHgEsuqyW7Ucj0PxEuEIFUd6eoJ4FKeroHEBNL6zLH6pIZ1mS0oV5+3bt35Sz5498382fn21pjKrz21cd1niXU3RWXCIDAEItEyABY6WtcOmu0O1c1mn5VCqJA6BLAK40Fm4rhM5awGLidxShkF9LEVyyHTWz5brWxmquhsq5LaD1l1TznLxXUk3n953KXABgfoEsip4VvdfvyxH55jFSqsj7S+QZB3AOxov6Z9LQO9NVN+nrdWyc7kKG7yFc+XfnzvVYT9DUhiAQFbdH6DWZJV3AP1ShDQBfQzc8mUGdZQHnRbWjE9awunuqN/BtpS92Tg6gROVbeBvcQzQBURVRiAEIHAEAXrYI6iS5k4CdXZfOSE12aI/9Z7Pnz9/9OiRC2/5gmmilrWTK5u0qRccGGe25cEqshYTc3NpNj7G3KxqEMxYKydQrM3ZDYa1OTsrYkKgZQJZ7R7z/EuqxBFaIjNSOB7FSNo8qCwa5QVfEY9mpAUyvYkveis3UCsm/pt0Gh9j0lReZLkHRedWZOJDAAItE2CBo1ntZA1OB+iCs8q7X2sDENsPgRQgUJMALnRN2l3nlTWRu+2QZtd8ighPfSyC8TqJrJ8tFwtN2Fm2ywfULliHs+bfHS7hdddcQKAXAlkDvIu/+iuLVRcGcHGFdqGjo4XUbKM+SaQtzuOZdy46qkMuMeIPSeBqTcE2n39I1VMoEdD2GstgWaPjg77jp+7Yooj2315kKcVgcZYsR8cpByupKw6Ok0PBBQQgsEqAHnYVERFOIVB595XKqH3Vjx8/1n5unTA/yJ/cT5Jpov0MW0tBb7C6d++efbAvQ5UTK0torSC58mDMucSIX5+AvWJKtosPwbJY1VflhhwvrtANxHgEAmkCF9zOlAaCI5TmM9jdrF6SDmgw7RuLYzxbrk0j2qlc5EVjmvfwZXvy5In/s5FrmkqniLFbBhTtFM0FBCAwGAG1b3opjHGHSZGyd7HAUaSkexLJcs73ZNTIs5U33Y3ttDSiU8SAgAjgQmMGuQSy2uer9ZW5MIP41McACD+NBP5jibft8PPV6rDxe3Fz4NvwztMhBAI1CVytgu9h+/379z2PN/hs1ruCGpQfkTYT0LuitY/5l19+0e5SnYba3w7ovYDT32aReBACEGiBwP7W4PRSMFVxugr6FeD27du3bt1alV/ba1bjbItgWXeR8yY5t6XPUwcR0Har6KqtvjBfZBvWQWKTLAQgAIFqBOhhq6Emo1wCWoqrv79ZYy4d3NWcjFyIXIGPi8800XFsz01ZRn7nzp3ckb6c2xcvXpwr+ebcMebN6HiwPoHcullfwnZyZG2uHV0gCQSqEdCaoz0vWtSJFY6Q3WZGion9j6TNg8py8+ZN427GpbfoZgmmLZf+apfa81KfQ88SYykyTeUSmcHCUfRgCqU4EIBAlAALHFEs5wYO4Jyz6e5cEyJ3CJxIABf6RPi9Z511FmmAvrKCvqiPFSCPnYX1u+UbKOiNU6VeTrkh9/qP+LOc9tzVLLJx3I6LmO0QyNqTkbWO204ZT5FErLJG2pWFlHhaQHr69GnlfMnuXAJaydMHsrYtCqqb04k7/Tv9ybx1EXR8siilf24ZN+dO+7YZHQ+OREBu/0jFWS1Llhe0mhoRBiCgbynorSvpgmiG66DRcfR8ciBM8LWH4C4/TyGw5FkN/NFyccZxOsXYyBQC/RKgh+1Xd8NLrgO0mh9Tr115KKTXFcn30/cVtcP7RMhME50Iv0LWWnWee6Sa3LOsfz179kxVo6PXWmHMFSyKLIoTyJqVYghm5y9WrM3ZcRETAhAYgACO0ABK3FMEPIo99K7zrN6sZ1mB0mLH/h1EwYqJRpctcKapTGhhpLEGik4omlsQgMCQBC6+wNGgTiuvNJ1OIGswsl/akZyW/TRIAQKlCOBClyJ55XRon0tpn/pYiiTpmM6W6wyYce9IAFT7nJp6kWQgXtmfKuyGBPVRsg1P8QgETidwtQHtHuBZrN6+fXudZnMPVZ6tQ0DvqtSpb8uSoS+PdpGqd9MHjjraS+rLzzUEIJBLoPK0b654xeNn9ezFcyfBBgnIeVPft9pdys179OhRWfk1N7T6XkaN5fWJy7L5ktp+ArKHaCIoK4qFQAhA4JoE6GGvqfdeSi37lBumvc7B7uej5ddg5I8//vj7779PmT9kmuho/Z6efvT9j69evdJARrN8luPlOpeuQcrpBVkVAGNeRUSEZgkwK2VXTRYr1ubsYIkJgWEIZLUSw5RaBcERGkmbm8tyWfvfTOyaD2rmQVu9V61F0yNqWHZOUwSzK3/99de5zGkqz+VfLXcUXQ01GUEAAq0RuOYCR2tacPKw6c6h4AICEGifAC50+zoaUsLVqYkhS71aKOrjKiIiZBEwnS1XitoRYtk4EuSt7fU7Zw+DBFv+uYHPBLblQiEbBCCwn8DVBv/7iZFCCwQ+f/6sHdKrx+ScqFpW1AqfvAXOkzsmXEDgOgQYul9H15R0iYA+rKqXqizdncK1M6b42XLLpxuCHTlpIblbh4DO20QnEE7fL1Wn+OQCAQhAwE6AHtbOipj1CeiFvK9fv9ZXvOSS6YviNQW4d++ejsDVfCUN00Q19XtWXrKouSW7FxnI5PReg1XZdKhAox5VjdWYZ0XAmM8iT74QqE+Atbn6zMkRAqcTuHHjxukytCwAjlDL2kE2CLRJQDMe+luVTetQe3aHvnv3zl9r1tucNeWymulBEWgqDwLbWrIoujWNIA8EIFCfwKUWOOrjzcrRd4SyHiQyBCAAgZoEcKFr0r5CXkzk7tEy9XEPPZ5dIvCfpRtB+LbPa9vPpAXZ9fhzQ2F///13zuD1qGtkFoGsPRkX7/4vXnzqS3cEdNhJe0l1QM7Yr8lD0DbTHz9+vHjxgk6tO3UjMLnWs3gAACAASURBVASKEMjyCorkeG4iVyvvubR7yV09oA6/paXVWWK9LDAdJ+uuOt/52Y8gBR12oncOmLTwc+nAP2fLW9AOMkAAAk0RoIdtSh0IEyVw8+ZN7YHWGEHeoGb7o3GOCNTb/cr6lktCMk20RGakcO1dU3sbDC70HslPnz654wEydR0vt5Ravm4d47QI48fBmH0aXPdLIGtW6uKLUxcvfr9GjuQQgMARBHCEjqDadZp4FF2rr6bwxjULDSe1YrVZsGB9TQtbm5Pa8yBN5R56HT2LojtSFqJCAAIVCAy/wFGB4f4sspzz/dmdnsLVyns6cASAwH4CuND7GZICBEoRoD6WIkk6cwLWs+UaQty6dWv+fDok+iWu9COd3t22V2bbif1OESE2BC5LQPvwLlt2Ct4dAZ0P1zeIgr2kS6VQL/bPP/9oC7XbZroUk3AIQGBsAuzUHFu/lM5I4OnTp6tD5sePHxtTs0QLdtvMH5E86tnn4YScTiB6tlyjBl4EcLpqEAACEGiQAD1sg0pBpDkBfeJDtqqVPM2TyEnTJ7bmcYqH6OvleiN18WT9BJkm8mkMfK3P0AVreRpK6AvkgXeql1Eal7T07oM95wqOQI0xH0GVNCHQOAHW5hpXEOJBAALVCOAIVUNNRhAYj4CmO4zDwOiqhwWI5lL8AalcuFM2n9BUWpQ1QBwUPYASKQIEIHAEgVEXOI5gdUSabLo7gippQgACpQjgQpciSToQ2E+A+rifISkkCFjPlisJbQdJJLR0a9uh66XUmg03ftw1kH8b0iARfkLgFAJZA1reNGbXkb4SY49MTAgUJKBFO20Y1V5SS5raJD2dKterZyzxiQMBCEBgJAJZXtBIBacsqwQ0Kkx/rFLHM/ROltV0LBE00H758mUipvbfbBulJtLkVhECOgMW9fmNHwApIgOJQAACEOiLAD1sX/q6uLSaJ9Ehc7lq//77r775rG9trb5+aA+x49YXmCbao5fen9W8n1xWbSicF0TDmfSQZ3pE7u5xxjmXKh2CMaf5cLc7AlmzUqzN2fUbHafbHycmBCDQCAHavUAROEIBEH46AngUDgUXqwSMKxebz5YHDxr3q6yKbY9AU2ln1XVMFN21+hAeAhCoRmCYBY5qxMhoA4GswciG9HkEAhAoRQAXuhRJ0okSYCI3imUpkPq4RIbwggQyzpYbpwsD4YzfPg2e6u7nhl372oITfPahu1Ij8JUJ8L5/u/YZDNtZEfMsAq9fv9bnyv0XQi9Jorr/9u1bbZLmVPkSIsIhcEECA3gFWVMVA5T3glZap8g6ffH333+nLUTD6v1f8NNskT5TmSiUZNAQNXoaJPEUt+oQCHZKuUy3Tbm4x7mAAAQgMDABetiBlTt20TT5r1dH64yuzpnrDX2vXr1Sd1/2qLleXfTo0aPiGJkmKo60owRlpekXRmti0FIcjUdkSJaYh8bBmA/FS+KnEEjPOZwiUrOZsjbXrGoQDAKNEBi+RcURasTS2hRjePtvE3unUukr4pZXjGmCIj2WXCp+sGJSeaGEpnJJL4OFo+jBFEpxIACBOgT6XeCow6dgLgM452y6K2gPJAWBRgjgQjeiiIHFyHrh7wB95R5VUh/30ONZO4GMs+XaxqfvFdiTnmJuOHSdm8Xp8XU2wHIeL5Cz8nxokDs/IbCTQNaejKzuf6dgDT6e5dBkDbMbLCwi9UhAH9R6/PixRXJtgNai4IMHDyyRiQMBCFyHAF7BdXRNSVcJ6N0r+kBlYp+NHGMNq/ccL9fxJL0RJi2JhuG8yCyN6MS7wU6pSRJ5Wby450SlkDUEINA+AXrY9nWEhGkCsmEdAtey33TUXB7jdNQ84TemE3R35Vps273tUggumCYKgFzqp8xSVpousgYaz58/T8eZ7mq+UW/FssQ8KA7GfBBYkj2XALNwdv6szdlZERMC1ySQ1aJ2hwhHqDuVVRY4y/4vvtunsmrazM64vzG69pEu0bt373wDu3//fs2XJtNUprUzzF0UPYwqKQgEIHAigY4WOE6ktDlrnPPN6HgQAhA4iAAu9EFgSXYzgay+cnMubT5IfWxTL0NKlXG2XOV/8uTJ/8feHZ9PaTT6w/7lXKeAxBL0VKCWoKlALSGxArWEaAUxJUQriJYQrSCmhJgO8n7ecB0OD7Aw7AIL7P39Q1l2FmbuGWaGgYGpCpmEdsl981N3d5Xw582fz3F+ldjaKYFZBCbdkzHLHve7kYcPH5ZHvnnhpPxXQhI4WyB3Nr9586bk57lkmBug17yYVxIrYQgQ2ILAAXoFk9rfy6d/bCHXxGE5gdEZwnkwWfqH550m5z6b4b5ljse8FdPE8uXy98ItJwd7t/Ds2bPe9VYSIECAQC2gha0pLBxAIL21aqp5Zt7mQZN5EXSuvJx9YjVjR8Iw0QFK19lJ+O2331IASn6ea1t5NFJJyO+//74k2BJhFOYlVG1zCwJnNxZbiPzKcRgeP2lFZtLYYOu3PhIgsB2BScfygcf5dYS2UyY3GxM9is1mzTYjVji3/P3791OvfLWmoxfuaBYlVeUsjNvfiIzefh6JIQECexTY7AWOPWImzgfonDsZ32nZE20CvQK60L0sVs4ukEmm5ds88EDuMILjcdjHt/MKTJtb/vjx4zOOzNZQ4LwJ2MLWcu/X1GicMUt/6i6EJ7CowKR7MhaNyfY3PqnanNRV2n7axXDjAnkDeWEbnct4o68t2nhiRY8AgeUEJvUKMnFiuZicveVJsZrUsp8dJT/cr0DGdEZ7dAmQgnRqmnFv2nNHTrY8PHEoEzyy5dGpd73bt3IdgVNdrzVvmVonpfZCgACB2QW0sLOT2uBGBPIUv4zPvH79Ov29vM/8jF5B7tqZZdDGMNFGisT60ci9ayl7ufxXvus8cLnkjrecnlzlIcsKc3lWCrk7gUmjcLtL3bwRnjSCNzqSM2/cbI0AgYUEjPMHVkdoodJ1sM3qURwsQ5dOTgYu8kbxkr2cugLS+9s8bq/5Lp903iadlvZus3ClqrIQau/BZPTec1D8CRDYhcB2LnDsgqs3kpM655NOe3t3t8TKSbGaNGS3RGxtkwCBAQFd6AEcX80rMOmizG22HY7HeYucrY0KTJtbns399NNPoxttBZg0dNj67S4+5tGbU+N5xi1iU3chPIFFBSY10pOa/0WjfZWNT7KadJp9leTseqffNP5yV/qu03J55HNnZ2H7ZWL55dq2QODYApNaum32CiY9QnXSsP6xs17qugIfPnxonv+mDT014yKlLhPF80Tn0RnmmWWUVjsHWnPL3V3nVP3Tp0+5dNf96tbWNHp832yqy5esbN4pVefLo0ePZFytYYEAAQK9AlrYXpaVV262hV3ZYdHdpXOYWeIZHpz6aNo3b95cGDHDRBcC7vfnOWHJeXrK3qQkpPs6fHpSby2FM3V4/XGFBYV5BWS7uKLAAUbhVtObZOXa3KL5ohu5KK+NNwUmXX3IYzqbvz3Gso7QMfJxhVRMaiUnHVkrRN4uriLw6tWrkv0WnidWm2oFXu1GSlVlSVYeIIyMPkAmbiEJzmW2kAvisCOBK17guLrSJdXFATrnbrq7egkUAQKzCOhCz8JoI4UCk4abDjmQOwzleBz2Wf/bSzp768e2cI+tRE2eW57nH5y6Of5UDHLk52GTp77d+/ozXgmSx3l6ldze8138J53Q3vg9GZPuzJt0mq0cEjhbINPYCm87zmSnM1q6syPmhwQI7FFg0qn7Nlu6SX2VSb2gPWaoOF8i8Pz58/rnOe9LG5rT4YH3OXz+/DkzzHOWnrcx5GWVaaAz7yJTxPNvfptBovQk79y5k1Z74NjJMZjXDCZwvWsL2xT49ddfeyO22i1TvXu3kgABArsQ0MLuIpuOGsk8HWblpGXWbnqGOUkZ6Ea2opQ+Z/qQrZXlHw0TlVsdL2RON857zlGuFRb2Y3PKs9pxpDAfr4hKUUtg0qjUpPGu1o4O8NG1uQNkoiQQmCowMILa3dSkGrX78w2u0RHaYKZsNkqTyv+N9yg2m4krRyw9q5Jik9GJ8oeLXWVuuapy5ZJzrd3J6GvJ2y8BAhsUWG1gtk77+hc46l3vdMFNdzvNONEmcDABXeiDZej2k5MBhPJIloxIlG9t+yEdj9vPo0PGcPLc8igUPo2y6dUaEGx+tfflM5J2BuDelcT/eAIZAih/zMSk5v94VklR+fk/q0MWgK0lKg98yT2dJbHKYX5qElTJz4UhQOBGBCY9NWmb96BMuuds0p2pN1IGJLMSyLBO3ZdLG1qdKqbbnPWZ+53HtQxA5XXWOU9MA/39998/fPgw/2YSXaaUZ/L5wK8ycJaWOvOIFMsBpe18dWr0INNythNJMSFAgMAGBbSwG8yUG4lSyl6eAVTNvF3/4blVN7J8WOZUT2M0swwTjRIJcEogz8MquZafM+7CWeindlS4XmEuhBJs1wKuzU3KPtfmJnEJTOAAAvXYbElaMgZbEmwvYXSE9pJTG4mnHsVGMmJf0Sg8rSscnciQS/PibB6ul2K5NIiqcmnhjWxfRm8kI0SDAIGrC9zIBY6rO18eATfdXW5oCwQIXCigC30hoJ+fIXDLA7nDXI7HYR/fLidwztzyvA+tfE5pFfXCocPl0rnQlnPoDt/r391vxkPd999lsWaPAsPTY5opmtT8N394mOVyq23OuDtMRkhIJVA4sTyBcwfzCtfw5AsBAgcQKL9Ts3mjwHYSXt7+lqd0O6kTk9UEmg8Ry3KzDc05YN7VkBnm5S+fHI52upe//fZbTkhNSx6G2s63p0YP5ioS20mpmBAgQGB2AS3s7KQ2WCjw008/VSFzFnOtCxzp7OVspWT6bvks9FbyDRO1QHycJFBY8N6/f5+J6JO2fEZghfkMND/Zo0D59SbX5sqtyscG91hmxJnA7QiU13vpYDcHbw9ApCN0gExcOQnlrWT5kbVyEuxuZYHCueU5+yt5P2prmKVw4xcmWVV5IeBefi6j95JT4kmAwNICN3KBY2nGdbZffiuam+7WyRF7IXBrArrQt5bjW0hv+XDT8QZyh/0dj8M+vl1O4Jy55YlNa4xvNH7pzuZO+tFguwuQIdGpca5P2Kb+UHgCWxMov9q0zRPaNT0nWZVcaFkz8vZ1MIE8k7LwqSiZ6fT48eODJV9yCBBYSKD8hHabd2qWD1WUt+kLUdvsZgXSwjYLUu+E4cwwT7AcBT///PN5ZSmXlPLbbCHn15rpzRaG3oidGj1Y55ap3ihZSYAAgV0IaGF3kU1HjWRz/ORUU75C2jPpJY8oGp1engHYMwYVDROtkIPH3kXOcQqveT1//jyPW1pOQ2FeztaWtyZQPp7g2twkqzOa0a2VDfEhQKD86kPv4O1+AXWE9pt3V4z5pFbyivG06+0IZHSisPIcvac054YfP36sk5YRjxUueKkqa/BjL8joY+ev1BEgMEngFi5wTALZcmA33W05d8SNwOEFdKEPn8UbTOCnT5/KY1U4FlG+wS2HdDxuOXcOH7cz55bndRnlz0mqEN+8eXM8zcKbZuqEv3jx4t69e/VHCwR2LVB+tSnJvPF7Mh4+fFie181ZSeW/EpJAoUDzhW/DP5naxg1vzbcECBxboLxX0Lx6sR2T8sa3PKXbSZ2YrCPQfF9fTpYHzvty/82PP/6YyeH//PNPpgnlhzlPTNHK3TPffvttHdssZ03WZ+5xGuWETPiMrOW3B3upTp3kYy/03k2VXF7hlqljw0odAQKHF9DCHj6L95LAnDJccXgz3b/ffvut2VfsdWvemd0boLvSMFHXxJqpAi9fviw8Uy6/Q25qHBJeYT4DzU92KlB4xFWpu2LjtQVe1+a2kAviQGBNgZsd59cRWrOYHWZfehSHyco1E1JY2/ReDWnGsxVgnSfwFkY+8XSfTDOzdrcso3eXZSJMgMA6Ake9wLGO3gp7Ke+cu+luheywCwK3JqALfWs5voX0TrqrobyV3ELSLoyD4/FCQD+/ROC/z/5xRvomXZFNFZD74PMSg7P3uLUfvn37dtIT33PvV/nRvrXEig+BrkAmzGS6S+E12gQ70uHf1RhekxtA07Mp7All4tAtWw1L+vZCgbRchcdsnvM0MCnuwmgs+vNM1asH0dLyZgLeoruzcQIEKoFJLVfuat3UzNjEp7xXbxaoMn9KoPkqy/Iz5Rw7+cuz205t1vpjCGQwpLcPts4tU8cwlAoCBG5WQAt7s1m/wYRnZO+K3baM0uSKzPDU3N7+xoCkYaIBHF9NEshzQHKlYPTMOkN2mYj++vXrSRsvCawwlygJcxgB1+bKs9K1uXIrIQkcQOBmx/l1hA5Qeq+SBD2Kq7Dvfae5nlVyk1hGJ3LPxsAV1fXnlqsq9172CuMvowuhBCNA4DYFjneB40j5mF5WeXLcdFduJSQBAqMCutCjRAIsIVA4o6ra9cDwwhJxu+I2HY9XxLfrCJw/tzx92Uw8a97eNwqamdUZPRwNtpcAUyeK58GWm5pFsxdn8dyyQCqBN2/elMTQfOnMGynsCdXTYktghSEwSaB1lW7gt1PbuIFNrfxVeibNZJpbvrK/3d2yQFq65tE3QJFewaZO+MsnYKTnM5AuX92yQOs8N+8tv2UNae8KnKoeh6eHdbdjDQECBG5NQAt7azm+8fRe99ar4GRm+/DDK//6669Jhqe6KN2NGCbqmljTFMiVr0wv//7775sre5dzNSF94Em3yvVup7VSYW6B+Hh4AdfmyrPYtblyKyEJ7F0g1x0Kk3CwcX4docJ8F6wroEfRNbFmVODFixfPnz8fDZaq6dS14Hfv3jUfTJZyuMK9lKrK0Sw7RgAZfYx8lAoCBBYSON4FjoWgrrVZN91dS95+Cdy4gC70jReAayW/cEZVonewgdxhcMfjsI9vlxb4r0t2UF58q72kFvjy5csle9zOb1tjnaMRy+wC09tGlQTYnUBOaAvjbL50+XuNyjtMhfiCEagE0gQXHol53ffst3jKBQIEDi9Q3ison8u9Dlp5y1uexnVibi/bEWg9c+3OnTvbiZuYbEEgM2260cj7PfS4uizWECBAoCmghW1qWL66QPmJw3JRzT3cAxtv3pw9EKz6yjDRKJEAkwQybaDwlDmPSJi05dHACvMokQDHEyg83JLwwisCxyOqU+TaXE1hgcDhBcprvPJadPtoOkLbz6Mtx7D8WCg/vracXnGbRaDw1seM6eWNmr17bN1rWl4Oe7dWslJVWaJ0gDAy+gCZKAkECCwqcLALHItaXWXj5Z0iN91dJYPslMAhBXShD5mt209U6w0TwxEubx+Ht7P9bx2P28+jw8fwornleXLkzz//PMlovy+4aCVzakJ6byVvbdNHArsTuHfvXmZElES7/EnhJVvbaZjCZ+fk5P/UVZYrJjxRyg2CyfHyG3GuGFu77hVo3ZTfG6ZaOfstngP7yleTbn0e3pRvCRC4okBmSBb2CrZwxaIJVdhLyXM3Tj1iv7k1y7cp0CpFU98YeZtot5PqDIn29nZuZ/TzdvJaSgkQmF1ACzs7qQ1eIpAhu1zSu2QLl/82pyQDp12TeqGGiS7PDltoCbx9+3agfNaB0zeed4RZYa5tLdyOgGtzk/LatblJXAIT2K9A4XWHg43z6wjtt8RuIeZ6FFvIhT3GofDSRmsOeZXSjKs0q+ucQq5w7VVVucdidkacZfQZaH5CgMBNCRzsAsfx8s5Nd8fLUykisH0BXejt59EhY1he8A42kDucm+Us5vgMS/r2bIGL5pZnr3kgZeEV2SqKKfSfPn06O7ob+WFukZn05KfMwM+g/EYiLxoE5hUYfltOva88yXiD86Xr6K2zUP5Mig0+jSKRzzWeVH2pxl++fLmOmL3MK9C8Sje85WfPng0HmPfbSbc+z7trWyNAYF6BwpsJyqujeaN3amuF8SlM3am9WH9sgdZbO3onEh9bQOoGBHrvoEp4tcoAmq8IECBQCWhhlYStCRSeOywa7YGLhXfu3CnfdXlaDBOVqwr522+/lSBkhPndu3clIUvCKMwlSsIcT8C1ufI8dW2u3EpIArsWKOwSlNcJu9AoTHXSole/iwxdP5J6FOubH2CPhZc2fvrpp25iW5dLCjfV3c6kNarKSVz7DSyj95t3Yk6AwGoC5VXlclGa6wLHcjG84pYLu0ZbyMemUmF8ClPX3LJlAgSWFig8fhMNw0pL58VNbb98ktTBBnKHc9nxOOzj2xUELp1bnihm4C/PhCiP6947iJkfO6meyrlQZuCX+whJYF8CKd6FNUB5m7cvgfLY5tlyA4Mjze2UP3um+atFl5vXeCY9XGPRWE3aeOvpBoXldtIuNh649cK3gdgWFtSBLUz6aqclalIaBSZwIwJ5+EhJ7Zppt1d/3V+dI3nuVeE04EmnAPX2LdymQHmbe5s+i6Z6g12+3r59ulvffffdohQ2ToAAgeMJaGGvmKcbbGGvotHbrK8ck4FBm5LTsTq25QfUwB7rrc24YJhoRsz1N5WHLOdRyyX7zW0orYql5Fe9YRTmXhYrDy/g2lx5Frs2V261RMhWbT+pu7JEfGzzqAIfPnwoSVpK4MEeoa4jVJLvwgwI6FEM4PjqlEA6V/fv3z/1bb0+l1+7lXPzvqOEXOcOUlVlnSnHXpDRx87fq6TOucxV2O10UYEjXeBYFGrqxueqLtx0N1VeeAIELhTQhb4Q0M/PEMhAQeHd2scbyB3mcjwO+1z327k6e9dNRWvv3UTNMLc890OXPz0iEcoLZ/Le71bMdvQxs0oKa7QkKpXaJJwdOYgqgVqgcKqVueURK3zwc6xa9XWtfZWF1mtkHj58OFc0Sm4iWeil1pNe5TRXeq+4nUzjLG+8Vp7p5KbhKxYMuyYwu0Bhr2ALVyyqtBf21dOCr1w3zp41NricQLfbpt/b0r7lLt+p0Y8nT560lHwkQIAAgZaAFrYF0v14yy1sV2OdNVsYsrt79+6pxJYPdhkmOmVo/eUCmZ1S2Ned5bEFCvPlWWYL+xUoHIUzRpEsdm2uVc51I1sgPh5AoPCKQ2HNuRcQHaG95NTG41l4XOhRbDwfV45e4ZzwN2/eNCOW+46at6zkzHGFa6+qymYWHHhZRh84c1tJcy7TAvGRwCSBw1zgKEn1TquLws554SlwCdSFYdx0dyGgnxO4ooAu9BXxb3nXrYGCAYrCNnFgCzv6yvF4RmbttLM3nNLrJmqGueVJ3uPHjwsvylYWOdS7dwcOM23k27zYsPUQzeGIpd+8wkjocBx8S2BpgcLLBoWnkUvHNttvXq5YYXfNXaS2LHmCb36yHa5E5qeffmqmYpbb/qoNlt/z2ozAecutOeolre95O9rmr8qL/coy6Q+Ux22btmJFgEBTYHe9gsIB95saqmhmqOXzBNK05czxvN8e8le33OU7Vclkys0h81qiCBAgsKiAFrbFe8stbItizY+Trg4sEbGBcZuBaeetmJQPxQzsrrXNWT4aJpqF8eobyWFSUnLyHOrXr19fGFuF+UJAP9+1wO5G4coP2NnzxbW5FqluZAvExwMIlFxYT/+ksObcC0h5vVrSN5sx1Xr1M2KusKnC46LkKFshttlFeclfJz63uZfCCxytCWytEZV1rr2WFxhV5a4Ls4zedfZNirxzmUlcAhPoCrSa426ApdcMNLjlFzhKIrnT6mJ3nfNT98O08midjl9rpz4SIDAsoAs97OPbJQQyg7rw2YXHG8gd9nQ8Dvv0frvTzl5vWuqV103UPHPLk5jcAlI+2zClv7AHXDNtZOHZs2flMclszFyrLg8vJIGdCuQBCq25x70JyYHfev11b7AVVl73JcmFV93KH8yztFh6crnPr95LBnEePHhQf7xwYWC0qN5yeYep/knvQms7a7a+vfFZeWVrav3A3ucdpxvYUfVV4XnC6HYEIEBgIwKFvYK0LGlfrh7nzP4t6RWkn+NxUVfPrC1HoLd4lHSPt5yoeeN2s12+3EbZ29UpfJHjvLlgawQIENidgBZ2NMtutoUdlVk0wNVvvRoY0SopEhWOYaJFC4mNF44MBCq3lF34WC6FWXm7ZYHCY821uaqQuDbXPFhK+gyta2rNn09abm1noCczabMCE2gKtF6E2/yquXy8cX4doWb+Wj5bQI/ibLob/2HhbZ/1KErrDvJ57zsayAtV5QDOkb6S0UfKzeG0OJcZ9vEtgVGBumkeDblQgIFhgZIDvDxWJVtrDVmUb7wVsrWdgTS2ftj9WNg5d9Ndl84aAgSmCuhCTxUT/nKB8rlRxxvIHdZzPA779H67085eb1rqlddN1Gxzy5OeDx8+FL6PN4HzsKK3b9/WCrtYyHM3SyafVGnJKOrLly93kS6RJHC5QEp7yXzUq49NJKWFs8guNzm1hXv37pVcZUltk0r11EbWXN96aFxJ5MujV1JsyjtMw/ttVeAlux7e4L6+bY1hbSfyvROuthM9MSFA4AyBHfUKSmb/pr3Qqz+jGNzaT7r9ipzwXjhH4kiGXZ9u6g7Z5Tt1+jNvj7qLaQ0BAgQOI9BtQbSwzczt+jS/rZYP2cJ2k7nmmowvXbebN5Cn5Q+6NUy0Zpm5zX3lalrh06gnPdC5i6kwd02suSmBHY3CuTY3tWS6NjdVTPhrCVy3b1ylumScPzcyFb5l91qSZ+xXR+gMND/pFdCj6GWxcljgxYsXwwGqb+squnW5ZLWrJKrKkmw6QBgZfYBMLEyCIfFCKMEInBI4xgWOU6lrrt9vdbGjznnd02vKt5aTEW66a5n4SGAjArrQG8mINaNx3YHcPHKuNTJwKu2HHMg9ldhqveNx2Kf32/129nqTU628bqLmnFue9GSGWMlc+Srlz58/38LrCgfypvlVnnZcWJ3lV7lpZncz55uJtUzgDIGff/559FepIq5+1Jec0I4m5MIAiUNJVZlK8sIdXf7z5Ffu225uZ95rPA8fPmxuvHe5+db03gCFK3///fdmArZ1agAAIABJREFUyBnfvt7c7GaXS4pcFfmVe6iFbwvZLKyIESDQK1ByaOcpdHmjb+/P11mZvbfauN79lvRwen9o5U0J9LazF86ROBLgzXb5escQUlrK530dqRhICwECBM4Q0MIOo91sCzvMssK31x1dbD08sU5v4TzeKnzvwVVvqrlgmKipYXmSQOHZdIr0JRO9FOZJmSLwIQVKjjXX5qqsd22uPgR0I2sKC5cL9A5/Xb7Z8i3knsiSS8lXj2d5ispD6giVWwk5KqBHMUokQEsgL9Uoef9QRhWql2q06uF57ztqxa35UVXZ1Djwsow+cOa2kuZcpgXiI4EzBA5wgaMk1buuLtx0V5LFwhAgcKGALvSFgHv8eUn7sly6Wo/THdhRawBhIORhvnI8npGVu+7snUrvdRM189zy7777btILSL///vtTLptan9mV5RMD8rSA69a8m6ITmdsRyASJJ0+ejKb3uvOlc9GiZBbZaCouDJCqsqSWyH11earFhfu68OetnlyePZzIX7jN5s9LHq+S8LNMPmzeWFC432ZU9758586dwiScuke58OeTguWQnP0e5eb7u8p725OiLTABAqMCeX5HyT0B1x0FaLVxvYlKKkwB7ZWxsiXQ27VIk6r8VFC9Pi3DfDxYl+/UO9nKxxa6RNYQIEDg1gR6WxAtbF0Men3qb+uFg7WwdbquuJDRxSs+PfPUQMqkueWGia5Yfm5n15lpUHifYgYHzh4GV5hvp0RJ6SkB1+ZOyXTXuzZXm+hG1hQWLhdIOz7LGcfZMSm5EpEL3Id85riO0NnFxg+7AnoUXRNrRgVKrrRmI3naeM74mqMZubVs3vuOBqKqqhzAOdJXMvpIuTmcFucywz6+JVAicIALHCXJ3HV14aa7kiwWhgCBCwV0oS8E3OPPr/gysNxFWTiB66gDucMFxvE47NP77a47e70pysrrJmrmueVJTzq1v/3226nUttbnXsCnT5+2Vm7wY/kc+GRnXo272hjoBq1E6ZYFcj1gdCZnHj+R/sG1lMoncjQvbCwR21ycS+9ndMsll8NHN3J2gNZU/GTu69evz95a7w8Lb3ttvXK8d1OjK5sbKXmC8ugG9xWgsLexcqKWmFbaPHjLe9srJ9zuCNyCwNu3b0cr29xzcK3bzjIVZLQKSs2ZVNxCZknj5QKnOpnp+qbXd61yfnm65trCbXb5Tj1M6ro9/Lny1HYIECCwjoAWdtj5NlvYYZPVvi28f3qJ+Jx6tm9heaiiZJhoiayxza7Ay5cvCwtbOsnnPbKhcPvduC26ZnTA4Yy9G/M8A+12fuLaXHleuzZXWRV2G5qX1cqRWyGbGxkdLm791se9CFxxsCsVYPPZ4r1iKfCzX+Du3dH6K3WE1jc/9h71KI6dv0ukLjd8jt4hlv1mHKP13LE1B1VUlUtk/Qa3KaM3mCkLRcm5zEKwNntrAmu2xS3bWS5wtLbZ+3Hv1YWb7nqz1UoCBGYU0IWeEXNHm7rWQG7hfg88kDtcSByPwz693+69s7fBRM0/tzyJzHXZ5mXC3mTXK/MIih9//LH+uMGFzJYvfIlrjuokfIMTy5s3nWxQWJSOJHDq5L+ZxsL+QfMnsyznwsamjoVcxh69iyIRvtYDODIJqnUPd+t6zyyZkgqzpD9UUq6G45N7E5u5//Dhw+Hwx/u2kLpKeK4cryCQTKkfQ1XYwyuJlfeWlyjtMUzzEN5j/G8zzplXOXpLQautWQ3q+fPno/sqf2DW6KYEOLzAQEOWbkw6Huu0rZt1LuyHHKzL1zufJF3fQ74labNl79gR0zs6dv5KXSWghR0uCbfZwg6brPbtFd/s0fv8mql9jMLCU3mu05U1TLRa6V15R70lthuHdGzOGx9QmLuYJWv0JEuU9hWm5ITatbkqT12bi0Nh5VlSroaPFNfmhn0O8236xnle+frJybXs0ZotVygKeyPrx//yPRYey9WO9OprcB2hmqK7UFLzjx533c3OsmZrd/vMkqgDbKSwPDSfAzJ1BONCJVXlhYB7+bmM3ktOXR7PwrwuadGGI+NcZtjHt3sX2PsFjhL/A1QXbroryWhhCBA4W6Cwnqy2b1jpbOet/fAqA7m5KNMcFjhlcuyB3FOprtY7Hod9er8tRNvXueF1E7XI3PJkXu6WLp9enluu8/qC3iy/+srMky+pyxLPjH5uc2J5oeH6V1Ca0/8GIrnZiA3E+Za/yrE/OgM5x9T6h3z6tekPTcqaFd4wmeZqdNJdor1Op7yFk4tAzaMv0+AXeg7IkydPWrvufry8XW/lfslOu9HY+5qBm/JbSVvnNovmxM6ff/65FYfux8LnvDTLbZrm7nbK1zQ3Vf4rIa8osH6W6cwMZ/e9e/dG65PU8Ou/Gzx7HG1ZEvPEfziBvm0JrH8MtiJw6uMKEctZ/UA7myYs0yRSotIHzn2WuRSdfuYKXc1TIFdZX9L7Gj0wR2O+nS5fMrq34BXeaDWa0g0G6E3vBuO5UJQ2m/z1I6Z3tEQZWz8fC1OxQsS0sKN5cWst7CjImgHOmwd7YQw/ffrUe+id0ccY6L62Ijl6WtcKf97H7Q8TnZeuq/+qt8A0Y1XYdjd/Mmk51wsKC1uuGpw3/ly4/URbYZ6Ud6OFZ9LWSgIvXRpL4rDfMK7NTcq7jD+4NqcbOanMbCHw+tXypFSnb7z+aGfrWnZvhHO857yy96urrJw9H3WEFsrH2XNqNJ4b6QjpUYzmlAAtgTOGI168eNHayNIfVZVThdevA6fGsDe8jO5lOeTKmz2X2eyxKWI7PdD2foGjhH3v1YWb7kZzebP1z2jMDxmgJDtKwsyLs5Fz7XkTNePWdKFnxGxuav2i3tz76PLKA7m5veHVq1ejsUqArQ3klsR5xjCOxzMw997Z603yFRO11NzypDODzplrPXppthJ58+ZNnkjRq3PFlXnuaeHd7Zl1ueuJ5VdE3uCuN96ib1CsFaXMmRm9fpBDPn2F1g+X+5gJPGeMhhROZL0k2rmYXVJPJvJrciVFqZCbM3NSkxdWhmdolGRN4TM+BvbevHEw841vc7rg6IFZAzZzv14570KemFAXqkQsOTI6DzwHy2gccudK88i98AX1JSMLmozRTBHgKgLbKZl5TlOzBu7VyBSCNZu57Ks5aaE3SnlQTk4Eer+62ZUlhaqk2pwdsCRis++0d4Oj7WxaqPSBv//++//5n/+58+/fN8V/6TQ2/9Ju5nQ7x1cKamZfpOeWJyakbU3xXv8mzl6N7spb6/L1vrQ8LCWjP129XawpqQG2c8BOIt1ptCel8RYCbzYfSyJWcnzNnoklEZt9p70b1ML2stQrb62FrRO+hYWrPD2z95meGbg74zmeowdXjWyYqKbY48JVGpEWVPnMgfSiz7hQqDC3wH28WQHX5sqzPmMsrs3pRpYXmBVCbuf8a1JimzcCJQklhWrS9ocDt65l9wb+7bffMoja+9USK0vycfa+mY7QEll549vUo7jxAjA1+blcVX73c7XxlduL7FRVOTVbS1qrklZv6n4vDC+jLwTc0c9LqpHd3We4wWOqKhIlESupNGYvYJuN2OwpXW6De7/AUSJzgOrCTXfDGV1S/5RUF8N78S2BAwvoQp+RuSW1SkntdMau5/pJklDSRM6yu9zIWjhosPJA7iypm3cjjsczPEtK8u7ODa+ZqH8W/vvjjz9GZ4vV5SC3mCwcnQmbL6zIEvmETBswYdPrBk0W1MIDC8mmdeP1T8lbahPhVJQrR6ww6wO7csT2tbtRxlxvXufAyV6a17YHjoLWVymi65iXzJhNElYrct1JgOmxLUqRx3O08LsfL8mOVjW4qbZmUdjuxkuoK/xFlVpHZVUVjN5mmlqlm6LWmpTVZuHJwdUKMOljSdWxfiM1KQmHCdw6ipu53FzWmalzfLQVrtxWa1l65z808261Zq5V/zTjUC8vWgHWeTSwUJJ9aawHtrDEV7XPwMJV6AbiU391SS9iEmb5mW8dtyUWckClxU92pFmsGtlJqVgucEk/5JLMajUWVymQtV5vzkagDnC8hQN3nHpzs7XykqJ7XmFoFfhWfOqPekc1b0nzGrfVekd1xOrMGli4SoU2EJ/6q9VKvha2LjC9CzfVwvYKLLeyLu0DCxeOPEyK/KkhxLMPxpLCU6V90YqodZq22WGiSZm1ncAlVegKsR04iLpfnVGkFeZJmbj3nmRGmSal99YCj/Z7c+62zlhBq3rvHuyn1pxRCZyXy6ca1mbEVhu0TBJcmzsvH4/xq2apO7W82qFRkw4/IbGqTFo9jdWq6O7x0nVbX6wbh+6aJfrVOkJ1oS1Z0BEqUUoYPYpCKMEiUFIn1/VhGperoKkqJ7Hv93KPjJ6U0bsOXJLXl/QGWx2GJbpwLf+6nhxYuCRFrd2VfxyIT/3VCj7dCNd7H1i4SsS6Ub3imgGc+qtdX+AosT1GdeGmu1N5vd9Oy6kU7Xd9q+msK5nWwmZvX1ltRGsgi0dPw4O5xP2iJfVklY+LNqytqwlbvljcKtW9Hxe16i1FwwO5dSSb1eY6xb6wgF2lo9sred2VhVzJ0EXL2I6Ox+RXCdolBazVwC0qXxe/ayXq/9UxWG4hxaukwauqrWsNIzaTnwiX5EcV4XXKRzN6U5fLh3Grlnjq9s8OX/h0jeTF2bs474fNhrNuTbsLS3TRzovwZn81euCvcJ6QUt26qp0SNRqxKrvXLHutCbHd8pY1KZlpn5bO7m6NsUIt191pV+CS0tLqNK/AuHQ2nb39kpulavzlGoVmI1v32EriNprwVssyGn4gQJJfUwwsXFIyB/buq5ZASS1RZdNy5bYVpepjq8idKiprNihVxDbYmRkd6c7RtHT2ZfutXkE3y1Zo9XrLUnNlSUdl5Y5o6wy561atScybCVlhuTBiqz0HpLyyOmW4xPoU+xTsLfR/SnwuaVi30+U7ldK627PC0bHyLg7ccdpaPVPn7Kli1q1Glm5e6yhVC3pHLZDhj4UFTAtbXuC7h8Bya7Sww8X7GN+WlJ+cfK1W0/aeKVzSfSoZiqkRlkvmLoaJdlqkCztpK9xB2MzlulANLEztOSvMk4poecO63IHfG+HCnuRq5/i9kdzFyt72onnEXdJ2FAqk8GQvzZ2mHhiNWBV+zaFU1+aaedS7fElp2c5ATWG5vVawwhPD9Wu/Vg62SkjVWHcjn1ZmacmSI3dqX+LyOHcpWmLVxyVO8HWEJmWfjlA512jDfUkbURiNvfQoCpNz4GCFF6ZTE65w+tnrrKrsZeldWTiSsEIN0Bu94ZUyetjnSN+WNOiXlNJWTzg9vUX1CnuS658RFEZsiS7uMPhmIzYc7fW/7T0laa3c9QWOEtLDVBduuutm9647Ld3k7H1NybFW1T/JuDUTu6OLDqPn4AGM8+x6utCTSDfbCWl1X1vNff0xQ6b1chaWHkEtj9WkXDhwYMfjGZlb0gDt6NywErhWotaYW16lMLezNyujgeVcM16569Ashan0ywc9l2ikm5GZZbmwXl6hhWglp9w5mdL67XIfyyvl9YdFlkv1clse7ewueryn5KQxaNY21WhI+UGRi9PL4bS2nLI3elAkQIK1fjjjx+4YxGrlPCWhmVO9y+dVua2ufHJ/RrE9bqrwbDlZsFDuN6uF1i5GD4HRM5nmFi4cVW+dRPWWyWrlmhXFHovcLHEur7dHC8ks8ak30ixyA4UkX+nMBG30sIrnclDdXkE3y9Z5Gl9dfk4tNOvJbiSrNee1iaf2OLq+20M4FbGVz+MKzzFTtEbTOFeAkuw7pbf0+nSMk5Ur51EL9ka6fKeKwXXxW3kx78fRGr4u3rvrOG2wnqnyTu9oUhne7FCPFrY8H09VrXX1csUFLWx5Pu4uZGG5Sg9nhaSdGs+58Bzq1Ga7ac9huEQym0d3axejZ9yjIwDNLVw4TLRE2lfYZmEnbQWcZl50S1fvmqmxUpjLS9QBepIHPrcqz8fhkM3atfcQc22uBnRtrreENFeeNw6ZLkpzI67N1UWuu7DHkYdmBzglpJnXWT6vzHRletd0d9fa+9IR6I1VVl73BF9H6FS+dNfrCHVNBtboUQzg+KopUNiWXXIvb3N35y2rKgvdCkcS0uBu83KPjC7M6AMEO9JF58JadM17HqoSct0u7kAp3WzEBuJ8la+650q9a5rnd8vF81T9fOEFjpIIH6a6GG2jU0ss55ktt27F7xanHJslOTJXmFGQOobb7LTM5bCR7TjXvjwjRk/AU6QXGnM7VUXXB1G90LqSe3mqqy00097axejlxVQFw9FobiEpHQ48+u1mOyGFx2AS2GoWFypU2VFhlJaLwGhubjOA4/GMfGmV6rrKai6cV9KueJ3rKolab255sjlZ0syhgeXU4+fl3xmFqfmT8ho/veTleuHNKF24nD7xgHPrq0VPLVoJKa/4EslWR6G1qXk/lhyHtdvK50LzpnS1rY12DnI0LXEnUPd2kLqEj0apzuIsrFkXpVZp9mKb0WguLxSlLksOh9XKScm9/uddamod1Luoupdmb5k0S1dr+fJTqWZacqQ3d53S3jr2R0d8uj9pbr/ViKdQNb+dtFx4MFZcidUl+5oUsdsMrDMzNd+bB1rroO5+XLkzU5KbSwzpZpujLezoSNPUjDg7fHO8rJtl1ZqFOgO9cU6VeCoa3fXpTvRuZImVkyKWK7JLxKG7zTRto4Wt67bymmi0muBuQhZacwtdvtj2ZuiaZ7ULZd+pzR6447TNeiYZUdKe1uUwlVIScir75l1vqGeS56QCpoXVwg6XrltoYYcFFvq2rktHF3IWtmj/qjXiUcdnlrOY8lPImx0mWqiALb3ZSZ20RYe2Rkf86iLdWkjhnBQxhbmkUB2jJ7lm16hEdZthuld8WoeYa3N1xhVWmAsNx3VzKrVZHbelF3QjlxYe3f6kE8PVRjiraHcLZ12NtBro7mSYWbqpXb1TveI6YhkDWeL6QjcmrTWT8nGhVkxHqJUpvR91hHpZhlcOVAXVoadHMQx4I9+euixS18/VwkKtQzmyqnLUqrBjXGVomt1Wl2B0++sEkNHrOF99L4c5l5nUk1zzjGBSxBbq4vYWs81GrDe2113ZaogHPqbm3O8FjlHkw1QXSWnJGc0SJ8XZ5uh9UCv39I7RaRktvXsJUFIy6ypos7evrNmW9ebsde8X1YXuzZTWyi13QkZHb6pjMCnq3ngz+w3k2UVJeb7WQG4rWzf40fE4NVOO1Nmr036VRK06tzxJTa1aUllU9dea7XQidq3jsC4B8y4kRd3LeHXn7NRCqul08Rc9UUwnsrwM1PHMBYmFrtnX7Nl+9lLvsXAhaVniZKyO1TEWSi70pgacMbHdPTZPSAq7UHUZSMHIBueN4anEFvaokoQZj9Mc9fGp01stLD1m1BUoqbKm3sPa2uaazUo3gdtZk8LTzfFWAag/zjUw3Rpjah6STZnRiKXWbYavl1u9qKlFpd5OcHqPiBrk1EIilnZkxgOzjtItL+jMTM39XXRmkq2jPa6zD+FesVZb0D2KU/Os08r3Rq+7sqSrvHTHuIpV6rRun6oL2FqTLsTS3ePzIrZavz3FabQ5a6Fd5eNcTXy3DA+vGT0kozG1Emht87pdvnQkejN0ncN2GH/2bw/ccdpsPaN3NLUYb7N3dF4B08JqYYfLf6s17G2Mdt3CDid/oW97GU+tzGlOauklYnIqc7N+lt2lUirvvs61070ME80ivP5Gzuuk5exv9jJ8XpPXOsqqMbcSRoV5WOl4Pcmlr2YOe+7i29FRndnHxLp7zC7qusW1uVax6b0S4dpcS+nAH89rJVcb4Yz8qWO2d+St22Wdq99YlYFwjQ6b5/CpK5zVSs55+bjECb6O0HCm6wgN+wx/223fWz12PYphwBv5drSWTrG5OoWqciALgtPbO20d792P1Tl7fj6w8ZW/ktErg19xd90uaLeIbnlIPGV1tJHtpmiFM4LzIrZEF7dVujYbsVY8t/OxW34G1uz3AkcJ+N6ri2Yac2pz4zfdpSo4TKelmbM7XXauPWPGlZxSLXfjWY4sF4sHcnP7nZBTA7mtpr9KY2u2RcJM7TMPWJW0U9njVQZyB6K9qa8cj2dkx5E6e3Xy10/UN9l3q9ZY4ePbt2+fP39esqM0VDmF/vHHH0sCnx3m9evXr169Kvl5OuVpmB88eFASeNEwX79+/eWXX1J3VHv5+++/q4Ws+fPfv3rNedFISvMX/zt37mQLzR5D1rx8+fLUZj99+hSi+ts6GlXEPn/+XH913kIVsfxb/bwZsfSrHj9+fGqz7969a7aFdcQqrvx76oeF66uIVWLNWIUrDfa9e/cKt3PUYB8+fHj27FnN3pvMHOwDRav3J92VKYHZUStDkzu5YbHOhadPn75//77728I12VqV0XX4lPnvvvuu/nj5QkmllDhcXj2GKz3C7oGZQptD5vKETN1CDuGPHz8O/6q8nLTamoilEqiLwfBeDv9tGpGHDx+2jpRTqa6uBl1SyHNov3nzprn95EVvY5qCl0O4GbK7nJOKtIDNn3fzOkk7FeEcX3XrmY1X9VLWZCG/yl93j5PWpKSllkjln3/zw3ysfl61p9Xy5XXdpChtNrDOTJU1dSHJx9vpzKR7nwN5oHCGJQHSZA+EGf0qlUM6+cPdj8uruNFoTA1Q0hqm73EhThWrRavEVNd1ZZjdlRf1BG5GrM7Bqq5OC1KvmWpbhU/9nL8qPlXlXC1np+dtsPurdLFStC6MZ3ezs6+Jw1VOb0sK+X67fOmidHvXyburjL1cXmaaB2O2VpXqY3Scmkmrj9ar1zN6R1WhLW8yNjvU0yxgsx87Wtj6mL28lltoC1rYhWDX3+w333xzaqfJ5VzL6V7jKO/DnNpyc/2XL18ySNLbtcjeZ+y+3vIwURN8R8vLNTRphVO889c8V6pksqZkRCvlNqfzqatz7tZbes92TqyqRjBbqHoLOeVvDQDecmG+2Z5kCkMGuvNvimhVMOoyNjzOVgc79oJrc5PyN7Xr6A0DKWauzQ2rdq/X3Oy1uWZ7XZ/FXH3kYTj7mt+eup6eJLTa3+pX3UuBabtnGXvMuX8uZ9eGzUjWy/N2j+vNZqGZj/lYRWOuwbFLTvCbkayWdYSSLxVFXVqyprr4W6/pupWs+f/7x41bRJpdjuFO8tJ3TyUm63SE9ChKysmNh0kh+f777wcQUpOnkzAQYJ2vbrmqXLRFS/alRkpVmVox/1YfqzzNmjpzS0YV6sCXLNxyRl/itsffbvyic/O4q3sjVU/yuvc8NCOWfN9OF3ezEdvj0ZE4384FjpIM2nh1UZKEZphj33S3aFUQxk11WprZusFlFx3WvOhQUk3Ndb9ob2G78S70ojXPvAOAvdl3aiC3Fbi+d7F7Cp/zuMsHcsM4eoUlUVpuILeV3v1+vPHj8byMK6lFy2/m2ch1rrUTVc9rX3khJ8m5qF+Y8VVttUQMJz2+KBXZEnE4b5t5qkeh3uzB0rEeiHMOudn3WLjB3odk11EtL2+FuysPlra2jsYtL5Qc9Zcc7Bl0633uTrdg9AYrz9BuyByPs+dsklMNuHd311yTMKnHYjs1AvlVeqvNTdXL163rTsWqjl4WSp6QlDDNn2R56XeoTs2Cq4dPsSk/Fs4+NlPSWiU5jUiK90Dyu3nXysrqY7aTir23wAzXuvlh7wbXXHnGMTsgtt+vdGa6pa7bZjXz92CdmRyqo8djAqQaaSKULOcQ61Y+Xe3zNl4SgQvDlGT0cEVXHoEuyzprRjsb60SjtZd5K+dsrbeRau10Cx9zBldeZuYKWYKzxy7fqaatJC1z2c67ndGKeoUyPO+xWfusEPPuLkbTcqoIdTc1+5rkdY3TXTDU0wUfbou74ddZo4Vdx7lwL1rYbmWyuzWn8jp1ZlWlt16+XYU/ewil6ZMWYWB4ZInSlRTd5jBRk31Hy9fqpI12ZmKYJvLUsTP7+t4xxpstzHqS3QI2PM62o0P+wqjmoBgda7qk8XJtblIGuTY3iWvvgbv10gprShrrQtjezuFwRzQlvJvGdGvTSBXutBUs/e3RUcTUYIteAu6maJ01oyf4Lavqo47QOrnT3MtOh9R6y8/wSj2KYR/fRmD4RLX39O0qbjdbVQ5nULNmW255xo7KaOG52YwelTlegNHuYop0yYXa7mDs5Z3M5Y6mgS2XHGgDP1/0q9Eu7qJ7H9j4aMR2euCcSnJahKqcHOkCR0kebbm6KIl/K8yBb7q7tU5LK2c39dFFh25FutxFh9Ex/ERm+B6VywvPLXehu3m9zpq5OiG9A7ndJDQLSU7Su/VttnPeQG46Fa2pIt29Z83SA7nNBO59+ZaPx7Pz7mCdvcphzUT9/+/OuuJfGrmSeqSqXBLyjLklvanLwZbrXt0KsbcWy8o02OdVlL17n2WlHls3s4Z7bCW9ru42Z1mzdGdulhK12kZKzmmrg70awhiNWIKlZjiVv72VRmEXqjz3l6sfUlMVRiOJSmKHY5JvE2Yg+akVLx8YHc2y0QCncrNJkagmLb2FJOu7Lctc/e/RyO8uQLiasMPLgS2s0FLYYt5tZ7OF3lxruZX0hE5FdTSG3Vid2tRy60sQWiaH/Jhyshzy8JZTDAZIy+ve4b2c8e0NdmZSV5RApWlIfXVhM9fcUS4NbvZILGkHR+u6gRLe/KppsubyaLu8ZmTqfc1YJLKplNhLmrM6VussjOZIs9jMtVxS1HfX5TtVp23nrqmp2XfgjtM6B1drL6P1jN5RSywfd9o76iZknTWj9fk60WjtZbTkl1dNWtgSq0O2sCUJXyJMqzDXH5snJlnuDkMlZFbm1LIZsiSGKeTp6g9kYprmRcfubnCYqCRfNhjmWp20kio9Zbg+WJZeGOhm32Bh1pPslrfhnuQGD+1Fo5Rjc7TqSOOVY6fkSE9Uq47ZqTYr2+kmZ+DiVDf7StZMbWe7UTq1pnx8OIkYivfZAAAgAElEQVRKYodjkm8TZiD5S7fvp5LZWn8qN5t5kaieKiRZ3+0UjZ6htOJwsI9NutWWCw/hEupuoU0BGP1h712JSX62Vt6PTSpyGHZLVJcxwUajdGGA7k7XWXPJ4ZPjsTyScS683JDaLLHqtibZQknBu2S0fDSGiVt5kucNOXxclDco88YqW8tBd2Hh7/25HkUvi5WVwECBT0WxNaUbrCq7FfjsNc/oBkvai3mLyg1m9LyAe9naZs9lRg+KJQKUHGhL7Ldkm6Nd3JKNLBFmNGJ7ORZa8Txl1RzEyHLvmVdWpmVvhmxtvPdjil+6iwOHZBqj8hPD3l1cuHIgbjVXIpnmo/dQyvou13XLT/Zex3xgIQlP5IczNN8mTHcooHezi950d5udlgvL9kI/T6noLQArrEwxGEjUwKnH0nFb6Fw7iS2poEaHRwbQyr9KVVDOmFqxMFYpTqmyugd4ttBb5bYivOiwUvZVnuR5Q87ViBTW3i3VyPfCZmuF7XW2kALTu5EuVI7cVgR8HBW4zeNxlGUgQElduq/OXhK7WqKuPLe8ytc0Kt0Od7dCqdekV1pYYbXKTeqv7Kuw9qx2l5wYuD2ltf01P+qx1eWhXhjusZUcVPWm5l0o7DatWX6uu68ciYXntOltJGQAcxjmV4l2/k3hz8eszFcD3ZHkePWTbmInVQIlhSFR6u5lrjVJRffRmAOxSoMXliQ/ycwP82+WS+rYRU/4p2oUlpA4JGlJYJXSU+VhuHKYGrfjhZ9axsIe83RY0xan8Ofn+asPzORF9/SvKrH5qlzvVG4OFP58VVLfnore8Jbn/TZi5RQHDpliMy9s+dZSDAZgNzv8lEOvPI3zhiw5uAZIh79KSZjUNHebuawpP7Szr21272ulkoyeK0fmLSflW0tDX6e3d6F8UzOGnKVyTuNYkoMzRnuuTU1qpntz7YyVx+vy9dZFw43OGW5r/qQ3RXOVusLtzHJsdtEK9z5vsNG06B11wYfP5q5Y5Q63xd2ErLNGC7uO86S9aGG7NfCO1vTmde+FiYFeTUauUgxaoyhBSKNQjaVkg/k21d3o8F22M9qUXM6bXWRHvWk/tTK1cSuBVdJSVWZTp7oT+ao8tssNE5XHYVMhT6meyqO51peUwOT7XLsb3c7w2f2tFWY9yW6BGe5JbuqgXicyOSgGGqwmYGrdhMzh7Npck2V4OTVzd9BytHHPNtdp3wvLWGEJSbRdmyshHS4zC31b0liXRD5hUou2Ijl8IlxvdqAJzpGSzeYSTH2FMb9K+GbvseTAScRWO3ZaCKt9zPFYk56xMJALp5Kw6169jlA3W5frCKV0FbYXehRnHLy7/knKRrcoVmsyaLDBpN1aVXmtkYRmqYj5+iXh1jJ6feGN7LGwbUqBXPNcpln+V1suOdBWi0xrR6Nd3Fb41T6ORmwj5XxqNHoBD3+BY1Rpm9XFaLQHAuRsqHv+3pv71cru+FXWlPcTsq/hYfmBqBZ+VR6ZgWRe+FVJXVqYnF0Hc67dLUjLnWuX3PpSODR3eam7wS50N6/XWTNXJ6SwIegtGwN3y2ezvQO56U5kfUmhrRhXG8jtTeDeV97g8Xhhlh2vsxeQdRK1ibnlVfZnJLHwQlFdWadKSsWUljLdl1NlKF8lQDTT/a1/WLKQ8L3nUad2tPJ6PbZuJg732MobsO6WL1yzWmdu5UJ44e7S1JVXc5OyYPTgLexCle90oAq6UKn++XJcSWaOjhWSUKelcCFjELMctpNuVC2M2yGDpYylSV1oaCZH5RmDSsm78sMwuygsxgulsTyqCRntQ5aiqYnSmekWm1vuzKQ8TDrqu3qja8JbWFFMLczzhi9p/ubqXo6iLRQgncBhtIX2O7zZCyvnubouw5Fc9Nur3Nwzl9sWunxJS28GjRb44cPhut8euOPUm1lLrxytZ/SOulmw095RNyHrrBmtcNaJRmsvoyV/uKKbq6VoxWrNj1rY4Sze8rfdcjKQmymrU69udLd/as36Y3c5cm9kmGjLJXAgbtfqpJVU6TldPVWSZ1+f425AqfrqdgqznmS3gA33JEcLz1ED5KBwba48c5fjSoldv30vSfhc3e8tDNSUpHfRMN16aYU1JY11YapTizYjnMtwhT+sgqUs5SfNLcy1nEpsxmSOJmquaE/dzugJ/mjMEyBQN9Kr1xHqFrClO0LLNZGpOoZv1WvVTt20T12zi0uHJYf8FsKcyp0txO1UHG6nqrzWSELzkFyzBW/l+O1kdCvhN/Vxg+cyzfK/2nLJgbZaZFo7Gu3itsKv9nE0Yjs9lLqAt3OBYzjLNlhdDEe45Nv0aQ9z092Nd1pKsnu1MM61uxXpcufaa94vWliEbqoL3c3rddbM1Qk5dTLeSsWprM/BXlICW1sr+ZgElvROT0XM+lrgpo7HOtVnLxyys7dCojY0t7zK+4wRn103pUOZ+7cy0Jy/LJzdv0wPO/Rnl8V1fqjH1m2QhntsZ5er7o6mrplr8s86RWv9vcQnx+xU1d7wyeXh60xV6gq7UL276F2Z43E1t3DNWJhT3a0Z+TOUkqFnF4+0AiXl4YxYHfsn85axZN8ldWCa49ECMHUXZ3cPeg//81Y6WaoOIp2ZbvnRmcnRkYsZowd+l25gTbaWbe7ouCtp6C+pWput2IDbol+NjostuvdTG7+kkIx2LxMguZZ27ey95If5S82Zv2wnnZxsMGU7mNl4is0sc5mudSJ8jC7fqWt1ybLmcbev5QN3nE5VBYuuz1E8XABSWhaNwMDGk9cDccuNyAO/XfSrnfaOFjUZ2LgWdqAYn/rq3wZWC9tTrAyqpMy0XAbuu6oL2CW9mtbuqo9XH7tLn7PkDKU38t2VU8dwathqYYlhotYu9vLxWp200c5MAFNmulm/0JpJ5y+HL8x6kt1iNtyT3Mvxvlw8c1DMNQSXlqLkWkxypJtNl6xZ83R73jrk6u37aLm6pEujG1nzXlK8z/5tSWNdx3B4oXXMTmp26y2nLM3Vmcx2ciTWW15t4ey8uPCHoyf4kwTmrcQ22KvXEeqWt9U6QnoUkw7GwwdOY9Etjen57CLhh68qrzWS0CwSM3ZUzi5Uh8/os2UO88NNncs0y/9qyyUH2mqRae1otIvbCr/ax9GI7fQAaQHe5gWOgbzbVHUxEM9JX6UGSEbPNeJXFaFsLdssqVsmRXUgsE7LAM7KXznXblWk+bjcuXbJAFq6siuXgWp3t9CF7ub1Omvm6oS0BnJPRX64/OSMvnA7p7Zfr7/WQO5wAo/x7S0cj3Pl1CE7e4sm6pvQ14fxdha+fv36y79/f/7552qxSg84A5o//vjjanu0IwIEaoEvX758/Pjx/fv3+bdeWbhQHbzPnj377rvvSn7y9OnT7KgkZMJUD6q4c+dOTlnzb/dj4U4Ld1cYLJVkOgexyt/ff/9d+Ks6WDp/4UrX7SqRr6NRvvDp06ekN7lW2Cgks169evXy5cvyXQjZFfjw4UNVxj5//tz9dnhNsiBlLKc99+7dGw5Z8m3qh3QKEo0UgKoMZPsPHz5MGU5hnmUXJdEYCJNDsvfbDKv1rt9CnHsjZiWB7QhUHYOqFjqjpUstkSqi+tvdEff48eMkfDgv0iymPzMcxrfrCKSXkiavap66e0xRzITMNc8xE5+M9KXRTCk6FatuPOs1ifCpRq0Os9zC3rt86Vp366ucqiRdy6HtccunypiO0x5zU5wJLCeghZ3Rdu8t7IwUUzeVU4m6QzWpBx7zjGPkJ92+QUkcMvyYc5mMeOTUoCT8OmEME63jbC8rCCjMKyDbxY4EXJublFmuzQ1zZVjJtblhopv9trrMl+HKqRcc63H+8tsAbha5MOE6QoVQgk0V0KOYKnbg8K2rnKnJM7SylxuTqnxRVZaXz11f7pHR5Rm9x5CGxPeYa+I8u4ALHCWkR60ubvmmu95833WnpTdFVh5PoHUm1ZvASVere7dw4Upd6AsBl/t54cSoknmjBnKXy6Z5t+x4LPQ8ZGdvoURtdG55ndNVss+4zlRvYXShuk8r/+5u2slo0gQgsFOBHPiZEpMLDNVU0mqOQXUvZi48VNO8c5NlNbP0wYMHU5OZLlRqlYHp4tVe9nJ5I924QFViQQtUxGqu4FRT4jOtpUI7Q2yq8HLhq1GPZtmob9JNrqVIJJmpzzd16+1yGmtuOUdl2HuLWaIR/JSuqqTFP7mgSV0zd+yLwOEFBlq6pL3ZN6haur3XQrsYKzx8qStM4Nu3b58/f34qcJ6x8vr161PfrrC+uuN56sObrh7tyOyxy/fu3bvc5NrN1jxcwAOPuizWECBAYFhACzvsc/a3e2xhz07sLD9M+55n0WZTmSh+3qOdKvNqhDPjKvWQXRW9nMtkoRpOyblM/nIuk9Gt7Y9JGiaapYDZyBYEFOYt5II4bEfAtblJeTEwYtls4tO4p4lP++7a3CRegY8qkOHKXKPPXzrG3Yva1bX76pCp+sauNi5aEnSEFuW95Y3rUdxy7iftqeozlpKqPnfy5NaRvOVy15W5qvJGyrOMPnBGGxI/cOZK2qiACxyjRM0AB64uBoawInC8m+6a2WqZwI4Edne/qC70pkrXjHPL63RVA7m900aabUeufRjIrdGuteB4LJE/ZGdv3kRtfW55nc31dabUUFOfZ1xvpFpIdZYqLCOY+TP/sIXjIwECBAgQIECAAAECVxTY3VjhFa2uu+vhaW9Xf1ZoEyeDCJkQ9ebNm+bKgeU//vhj1/f6DCRtua9OjdLmTtntTw9bjsWWCRAgcIaAFvYMND8hQIAAAQIECBAgQIAAAQIECBAgQIAAAQIECBAgQIAAAQIEdifgftHdZdmmInzqrsVWJEveW976iY8ECNyOwH/vJam5Gzu1Xv6qCOfm+Oq9tZlqXr+kNzdt59v6bb3Vg42zpnr1R/1ccDd27yXTxZMAAQIECBAgQIAAAQIbFBie9paz1E29jSoTxfMG9VevXuVlEXmN+ahnZqEngaPBBKgF8iy8Xtg8z874Q61kgQABAiUCWtgSJWEIECBAgAABAgQIECBAgAABAgQIECBAgAABAgQIECBAgAABAgQIECBAgMCFAruZW95KZ26Oz5+3jrdYfCRAgAABAgQIECBAgACBRQU+ffr0/PnzU7v47bffNjWxvI5nJjm/+/fv2bNn9crehbzk3NzyXplTK/Oa+t6vMpm/d72VBAgQINAroIXtZbGSAAECBAgQIECAAAECBAgQIECAAAECBAgQIECAAAECBAgQIECAAAECBAjMLvBfs2/RBgkQIECAAAECBAgQIECAwFEFBuZm//TTTxt/AtrTp0/zWvXRrDG3fJSoGSCz8Zsf6+Vo18sWCBAgQGBUQAs7SiQAAQIECBAgQIAAAQIECBAgQIAAAQIECBAgQIAAAQIECBAgQIAAAQIECBCYRcDc8lkYbYQAAQIECBAgQIAAAQIEji/w448//vnnn73pvHv37suXL3u/2tTKvFb91Hu263i+f/++XrYwLPDly5fPnz93wzx58qS70hoCBAgQOCWghT0lYz0BAgQIECBAgAABAgQIECBAgAABAgQIECBAgAABAgQIECBAgAABAgQIEJhdwNzy2UltkAABAgQIECBAgAABAgQOKPD169dTb6hOan/++ee9pDnv037x4sVAbD9+/Djwra+aAqfm4f/www/NYJYJECBAYEBACzuA4ysCBAgQIECAAAECBAgQIECAAAECBAgQIECAAAECBAgQIECAAAECBAgQIDC7gLnls5PaIAECBAgQIECAAAECBAgcUODVq1enUnX//v3Hjx+f+naD6wfSUsX2w4cPG4z2BqPU+7iBb7/9dl/lYYOwokSAwE0JDLRKWtibKgkSS4AAAQIECBAgQIAAAQIECBAgQIAAAQIECBAgQIAAAQIECBAgQIAAAQLrCJhbvo6zvRAgQIAAAQIECBAgQIDAvgV6ZxFXSXr27Nm+0vbdd98Nv7r88+fP+0rRVWL76dOnP//8s7trLy3vmlhDgACBAQEt7ACOrwgQIECAAAECBAgQIECAAAECBAgQIECAAAECBAgQIECAAAECBAgQIECAwOwC5pbPTmqDBAgQIECAAAECBAgQWFAgr0RecOs2fUJg+D3eT548OfG77a4eng//+++/bzfqm4nZqcmQw7abib6IECBAYBMCWthNZINIECBAgAABAgQIECBAgAABAgQIECBAgAABAgQIECBAgAABAtsTcL/o9vJEjAgQIHAcAXPLj5OXUkKAAAECBAgQIECAwN4F/vrrr9Ek3LlzZzSMALMLfPz48dQ2M3p77969U99udv2DBw8Gxp17X8e92bRcK2K//vprd9d3796NbXe9NQQIECDQK6CF7WWxkgABAgQIECBAgAABAgQIECBAgAABAgQIECBAgAABAgQIEDi2gPtFj52/UkeAAIHtC5hbvv08EkMCBAgQIECAAAECBAgQuLLA58+fT8Ugc4lPfbXx9Q8fPjwVw7///vvUV9ZXAnnRbq/SDz/8gIgAAQIEygW0sOVWQhIgQIAAAQIECBAgQIAAAQIECBAgQIAAAQIECBAgQIAAAQIECBAgQIAAgVkEzC2fhdFGCBAgQIAAAQIECBAgMINA71TV1nb3O5O5lZB9fRx4ROh+3yQ/8N7ygfTuK+OWi+0vv/zSu3Fzy3tZrCRAgMApgYEWRwt7Cs16AgQIECBAgAABAgQIECBAgAABAgQIECBAgAABAgQIECBAYO8C7hfdew6KPwECBPYuYG753nNQ/AkQIECAAAECBAgQOI7AwPSqOpHfffddvWxhNYGBYdz9zvbf75y91fJ9YEfv37/vfnv//n1HaJfFGgIECAwIaGEHcHxFgAABAgQIECBAgAABAgQIECBAgAABAgQIECBAgAABAgQIHFXA/aJHzVnpIkCAwF4EzC3fS06JJwECBAgQIECAAAECGxJ49+7d06dPM4n0m3//svD48eO3b99eGMWB6VXVlvc7jflCmS3/vGSEd8vx742baee9LPXKUwe7l5bXRBYIECBwuYAW9nJDWyBAgAABAgQIECBAgAABAgQIECBAgAABAgQIECBAgAABAgQuFHC/6IWAfk6AAAEC2xQwt3yb+SJWBAgQIECAAAECBAhsVODLly8PHjx49uxZ3lpcTwXPwsePH58/f55J5p8+fTov6l+/fh394aNHj0bDCLCEwMCs/j///HOJPa6wzYGYf/vttytEYL+76H1peZKTmmG/iRJzAgQIXEVAC3sVdjslQIAAAQIECBAgQIAAAQIECBAgQIAAAQIECBAgQIAAAQIERgXcLzpKJAABAgQI7FfA3PL95p2YEyBAgAABAgQIECCwtkAGCh8+fPj58+dTO84k8wT48OHDqQAD6wcm+ta/un//fr1sYU2BAfmB8rBmDM/Y1++//37qV55icEom6/MYiDxLohvgyZMnebpEd701BAgQIDAgoIUdwPEVAQIECBAgQIAAAQIECBAgQIAAAQIECBAgQIAAAQIECBAgcC0B94teS95+CRAgQGAdAXPL13G2FwIECBAgQIAAAQIEjiDw/fff1+8qH0hPgmVUcSBA71cDE33r8Gb81hQrLwzLv3v3buX4XL67T58+DRTm4fRevvddb+GXX37pjf8PP/zQu95KAgQIEBgQGG5xtLADdL4iQIAAAQIECBAgQIAAAQIECBAgQIAAAQIECBAgQIAAAQIElhNwv+hytrZMgAABAlsQMLd8C7kgDgQIECBAgAABAgQI7EDg9evXJa8Wr1Ly5s2bqUkaff313bt37927N3Wzws8i8Pjx44HtnJpsPPCTq381HOfh9F498teNQC/dt99+C+26+WLvBAjsVGC48uytcjee0uE4D6d340kTPQIECBAgQIAAAQIECBAgQIAAAQIECBAgQIAAAQIECBAgcCMC7he9kYyWTAIECNyygLnlt5z70k6AAAECBAgQIECAwASB4ZlCrQ1NClz9dnTi+pMnT1p78XFNgYG3Un/8+DGvAV8zMhfu6+vXrwNFdCClF+73AD//8uVL76H67NmzA6ROEggQIHAVgYF2Rwt7lRyxUwIECBAgQIAAAQIECBAgQIAAAQIECBAgQIAAAQIECBAgcOMCA/fXdWUmBa5+3nsTWnPL7hdtalgmQIAAgSUEzC1fQtU2CRAgQIAAAQIECBA4mkDm4o6O5bXS/OHDh9aa4Y+///77cICBmVfDP/TtLAIvXrwY2M6+cmc4tsMpHUC4ha9OXQYYJr0FGWkkQIDA2QLD7c6+Ktjh2A6n9GxAPyRAgAABAgQIECBAgAABAgQIECBAgAABAgQIECBAgAABAgRmFHC/6IyYNkWAAAECmxUwt3yzWSNiBAgQIECAAAECBAhsSGDqxPJEfdJP8tbrv//+eyDBjx49unfv3kAAXy0tEP+BKWGfP39+/fr10nGYZfvv3r17//79qU1lUpySdgon63vnlt+9e/fBgwcDv/IVAQIECAwIaGEHcHxFgAABAgQIECBAgAABAgQIECBAgAABAgQIECBAgAABAgQIrCww6ebPKm6TfuJ+0ZUz9JC7G77l+JBJligCBGYXMLd8dlIbJECAAAECBAgQIEDggAJ//fXX1FRNGrj59ddfh7c/MKt5+Ie+nVEgs8e//fbbUxt89erV1JfVn9rUcuu/fPny7NmzU9tP6t6+fXvqW+uTv73H9ZMnT+AQIECAwCUCWthL9PyWAAECBAgQIECAAAECBAgQIECAAAECBAgQIECAAAECBAgQmFHA/aIzYtrUQgJnlNKFYmKzBAjsV8Dc8v3mnZgTIECAAAECBAgQILCewJ07d6bubGAScndTA++RTuD79+8/fvy4+ytr1hf4+PHjwE6///77PFJ0IMB1v/r69evDhw8H4jCcuoEf3shXvS8tT9rzsvcbEZBMAgQILCcw3AZpYZeTt2UCBAgQIECAAAECBAgQIECAAAECBAgQIECAAAECBAgQIECgKeB+0aaG5W0K9L4mpxvVvI6ou9IaAgQIVALmlisJBAgQIECAAAECBAgQGBe4e/fueKD/DDE8ibcZNrOR//zzz+aa1vKpGa2tYD6uIPDgwYPhl8wn39+9e7dCTKbuIsUsxXhgPPHnn39O6qZu9qbC9z4DIo9+uHfv3k05SCwBAgSWENDCLqFqmwQIECBAgAABAgQIECBAgAABAgQIECBAgAABAgQIECBAgMBUAfeLThUTfmWBvGdo+K7jOj6fP3+uly0QIECgJWBueQvERwIECBAgQIAAAQIECPQIfPfdd5PeQ57A5dN0X7161bPL/1315MmT8k3974/8v6DA06dPMw17YAfPnj17+fLlQID1v3r79m0mvQ9MLP/pp59+/PHH9SO2oz2eemSAl5bvKBNFlQCBjQtoYTeeQaJHgAABAgQIECBAgAABAgQIECBAgAABAgQIECBAgAABAgRuQcD9oreQy7tO4/AbkppJKw/Z/JVlAgRuRMDc8hvJaMkkQIAAAQIECBAgQOBSgUkzSDNTt3B/X758+fjx46nAmaPupeWncK64PtOwh0fc3rx58/jx4zwb8oqRrHed2D5//rz+2F3IVPmtTYbvRvLqa04diXmUwNXjJgIECBA4jIAW9jBZKSEECBAgQIAAAQIECBAgQIAAAQIECBAgQIAAAQIECBAgQGC/Au4X3W/eHT7muet4+I1WTYH3799/+PChucYyAQIEaoFv/vnnn/qDBQIECBAgQIAAAQIECBA4JZB5wnfu3Dn1bXP9/fv3P3361FwzsJwZyANzy3/77bcEGPi5r64okFx+9OjRwMvAE7c8ZeCK07bzqu2MIf7555+nlPLwgkySV8ZO+dTrTx3+KQAGXmslCwQIEJhLQAs7l6TtECBAgAABAgQIECBAgAABAgQIECBAgAABAgQIECBAgAABAmcInLphrLsp94t2TaxZSCDFMu/IyV2pw7etdvf+4sWLPC7h3r173a+sIUDglgXMLb/l3Jd2AgQIECBAgAABAgSmCeRdmqfeXVxvKHNNM1n3u+++q9cMLGTq78BLj/M26exx4Oe+urpAhuqSgwNPB0gMM387Y3krZ2UmPOdd5QOzyhOxDGon5oVl9erU143A27dve9/9noP96dOn142bvRMgQOCQAlrYQ2arRBEgQIAAAQIECBAgQIAAAQIECBAgQIAAAQIECBAgQIAAgb0IuF90Lzl1pHi+fv36r7/+qlJUTyDPmtwLmo/Dd4SOOuRe1rv//jXfs5WV1Q/zHiN3k44aCkDgYALmlh8sQyWHAAECBAgQIECAAIFlBfLcvoHRmTzbLyM7hTHIOzkfPnx4KvCkTZ3aiPXrCOQZAXmmYz2Q17vTjMglTP6WHn1LZDKV/fPnz73RqFd6ckFNUbLw4MGDXtJ//vmn5OfCECBAgMB5AlrY89z8igABAgQIECBAgAABAgQIECBAgAABAgQIECBAgAABAgQIELhcwP2ilxvawiSB3F86fCfqpK1NCvzHH394sfkkMYEJHEDgvw6QBkkgQIAAAQIECBAgQIDAagK//fZb/ZS+5k6fPHmSRwOWTyzPa6VNLG8C7no5b67OEwcyb3wgFQmQxzrmcY+PHz/OTLmBkOd9lW0mGt98803eo947C7rebFVWV36Per33PS58+fKll3Q4x/eYUnEmQIDA1gS0sFvLEfEhQIAAAQIECBAgQIAAAQIECBAgQIAAAQIECBAgQIAAAQK3I+B+0dvJayklQIDADQp4b/kNZrokEyBAgAABAgQIECBwkUDeN/7o0aPuowHzYuq8bDwze4dfTP3169e8VvrNmzenIuGF0qdktr8+mZsJ5L/88ktJVFOK7t+/n0cM5N8zHveYff3++++Z8/zx37+SPWZWecreGfsq2fiBw7x8+bL3gM2Vgzwp4MAJlzQCBAhsR0ALu528EBMCBAgQIECAAGBjKZ0AACAASURBVAECBAgQIECAAAECBAgQIECAAAECBAgQIHA7Au4XvZ283kJKvbd8C7kgDgRuR8Dc8tvJayklQIAAAQIECBAgQGA2gUxwysTg3lcZZx+ZKpxvM2c4s83zkvNM5U34vNW8mgY8MPE44X/99dcHDx7MFlEbuoZAsjtTuJPR3QcQnIpOykldYPJu83ys/03JyXaa/+YV6JlVPmnjecN2/swqP+U/vD5uMW+FSR4lo1srfSRAgACBRQW0sIvy2jgBAgQIECBAgAABAgQIECBAgAABAgQIECBAgAABAgQIECDQFcjtCu4X7bJYs4SAueVLqNomAQKnBMwtPyVjPQECBAgQIECAAAECBEYEXr9+nSnE5VN8hzeXqb9v374dDuPbfQl8+PDh/fv3eV7AXIVkUvIz+Tkj2s+ePXv69OmkHwrcFMhzZzPtv7mmWn7x4kVqgO56awgQIEBgBQEt7ArIdkGAAAECBAgQIECAAAECBAgQIECAAAECBAgQIECAAAECBAjUAu4XrSksLCdgbvlytrZMgEBXwNzyrok1BAgQIECAAAECBAgQmCDw8uXLN2/eTPhBJ+iTJ08yR907pTswx1mR+cmZYZ555t3XX8+eyLt376ZEZUr5gwcPZt/4DW7wxx9/zCvouwn/448/HLNdFmsIECCwsoAWdmVwuyNAgAABAgQIECBAgAABAgQIECBAgAABAgQIECBAgAABArcs4H7RW859aSdAgMDBBMwtP1iGSg4BAgQIECBAgAABAtcRePfuXTV5uHz31RzgV69e5UGD5b8SctcCX758+fz58++//179O8v7zPN+8rxY+/79+/k3LypXnOYtIb3PAc3Bm6ycd0e2RoAAAQKXCGhhL9HzWwIECBAgQIAAAQIECBAgQIAAAQIECBAgQIAAAQIECBAgQKBcwP2i5VZCEiBAgMBmBcwt32zWiBgBAgQIECBAgAABArsUyPszmzOH//rrr3r+cOYAZ0pqNQ04c4C99HiXGTx3pKsCk/eZ5y9FJf+mzGQndbHJckrOnTt3Wv9WZcnLyefOkP/YXq4B5A3w/7Hq3w8//fRTHkDbXW8NAQIECGxHQAu7nbwQEwIECBAgQIAAAQIECBAgQIAAAQIECBAgQIAAAQIECBAgcEgB94seMlsligABAjciYG75jWS0ZBIgQIAAAQIECBAgQIAAAQLTBJ4+ffr+/fvubzL/3/vhuyzWECBAgAABAgQIECBAgAABAgQIECBAgAABAgQIECBAgAABAgQIECBAgAABAgQIECCwfQFzy7efR2JIgAABAgQIECBAgAABAgQIXEHgm2++6e710aNHHz586K63hgABAgQIECBAgAABAgQIECBAgAABAgQIECBAgAABAgQIECBAgAABAgQIECBAgAABAtsX+K/tR1EMCRAgQIAAAQIECBAgQIAAAQIrC7x79653jz/88EPveisJECBAgAABAgQIECBAgAABAgQIECBAgAABAgQIECBAgAABAgQIECBAgAABAgQIECCwfQHvLd9+HokhAQIECBAgQIAAAQIECBAgsLbA06dP379/393rP//8011pDQECBAgQIECAAAECBAgQIECAAAECBAgQIECAAAECBAgQIECAAAECBAgQIECAAAECBHYh4L3lu8gmkSRAgAABAgQIECBAgAABAgRWFfj777+7+3vy5El3pTUECBAgQIAAAQIECBAgQIAAAQIECBAgQIAAAQIECBAgQIAAAQIECBAgQIAAAQIECBDYi4C55XvJKfEkQIAAAQIECBAgQIAAAQIE1hO4f/9+d2c//PBDd6U1BAgQIECAAAECBAgQIECAAAECBAgQIECAAAECBAgQIECAAAECBAgQIECAAAECBAgQ2IvAN//8889e4iqeBAgQIECAAAECBAgQIECAAIF1BL5+/Xr37t3m28sfPXr04cOHdfZuLwQIECBAgAABAgQIECBAgAABAgQIECBAgAABAgQIECBAgAABAgQIECBAgAABAgQIEFhCwHvLl1C1TQIECBAgQIAAAQIECBAgQGDfAt99993vv//+5MmTb//9yxvLTSzfd46KPQECBAgQIECAAAECBAgQIECAAAECBAgQIECAAAECBAgQIECAAAECBAgQIECAAAEC/+//eW+5UkCAAAECBAgQIECAAAECBAgQIECAAAECBAgQIECAAAECBAgQIECAAAECBAgQIECAAAECBAgQIECAAAECBAgQIECAAIHjC3hv+fHzWAoJECBAgAABAgQIECBAgAABAgQIECBAgAABAgQIECBAgAABAgQIECBAgAABAgQIECBAgAABAgQIECBAgAABAgQIECBgbrkyQIAAAQIECBAgQIAAAQIECBAgQIAAAQIECBAgQIAAAQIECBAgQIAAAQIECBAgQIAAAQIECBAgQIAAAQIECBAgQIAAgeMLmFt+/DyWQgIECBAgQIAAAQIECBAgQIAAAQIECBAgQIAAAQIECBAgQIAAAQIECBAgQIAAAQIECBAgQIAAAQIECBAgQIAAAQIECJhbrgwQIECAAAECBAgQIECAAAECBAgQIECAAAECBAgQIECAAAECBAgQIECAAAECBAgQIECAAAECBAgQIECAAAECBAgQIEDg+ALmlh8/j6WQAAECBAgQIECAAAECBAgQIECAAAECBAgQIECAAAECBAgQIECAAAECBAgQIECAAAECBAgQIECAAAECBAgQIECAAAEC5pYrAwQIECBAgAABAgQIECBAgAABAgQIECBAgAABAgQIECBAgAABAgQIECBAgAABAgQIECBAgAABAgQIECBAgAABAgQIEDi+gLnlx89jKSRAgAABAgQIECBAgAABAgQIECBAgAABAgQIECBAgAABAgQIECBAgAABAgQIECBAgAABAgQIECBAgAABAgQIECBAgIC55coAAQIECBAgQIAAAQIECBAgQIAAAQIECBAgQIAAAQIECBAgQIAAAQIECBAgQIAAAQIECBAgQIAAAQIECBAgQIAAAQIEji9gbvnx81gKCRAgQIAAAQIECBAgQIAAAQIECBAgQIAAAQIECBAgQIAAAQIECBAgQIAAAQIECBAgQIAAAQIECBAgQIAAAQIECBAgYG65MkCAAAECBAgQIECAAAECBAgQIECAAAECBAgQIECAAAECBAgQIECAAAECBAgQIECAAAECBAgQIECAAAECBAgQIECAAIHjC5hbfvw8lkICBAgQIECAAAECBAgQIECAAAECBAgQIECAAAECBAgQIECAAAECBAgQIECAAAECBAgQIECAAAECBAgQIECAAAECBAiYW64MECBAgAABAgQIECBAgAABAgQIECBAgAABAgQIECBAgAABAgQIECBAgAABAgQIECBAgAABAgQIECBAgAABAgQIECBA4PgC5pYfP4+lkAABAgQIECBAgAABAgQIECBAgAABAgQIECBAgAABAgQIECBAgAABAgQIECBAgAABAgQIECBAgAABAgQIECBAgAABAuaWKwMECBAgQIAAAQIECBAgQIAAAQIECBAgQIAAAQIECBAgQIAAAQIECBAgQIAAAQIECBAgQIAAAQIECBAgQIAAAQIECBA4voC55cfPYykkQIAAAQIECBAgQIAAAQIECBAgQIAAAQIECBAgQIAAAQIECBAgQIAAAQIECBAgQIAAAQIECBAgQIAAAQIECBAgQICAueXKAAECBAgQIECAAAECBAgQIECAAAECBAgQIECAAAECBAgQIECAAAECBAgQIECAAAECBAgQIECAAAECBAgQIECAAAECBI4vYG758fNYCgkQIECAAAECBAgQIECAAAECBAgQIECAAAECBAgQIECAAAECBAgQIECAAAECBAgQIECAAAECBAgQIECAAAECBAgQIGBuuTJAgAABAgQIECBAgAABAgQIECBAgAABAgQIECBAgAABAgQIECBAgAABAgQIECBAgAABAgQIECBAgAABAgQIECBAgACB4wuYW378PJZCAgQIECBAgAABAgQIECBAgAABAgQIECBAgAABAgQIECBAgAABAgQIECBAgAABAgQIECBAgAABAgQIECBAgAABAgQImFuuDBAgQIAAAQIECBAgQIAAAQIECBAgQIAAAQIECBAgQIAAAQIECBAgQIAAAQIECBAgQIAAAQIECBAgQIAAAQIECBAgQOD4AuaWHz+PpZAAAQIECBAgQIAAAQIECBAgQIAAAQIECBAgQIAAAQIECBAgQIAAAQIECBAgQIAAAQIECBAgQIAAAQIECBAgQIAAAQLmlisDBAgQIECAAAECBAgQIECAAAECBAgQIECAAAECBAgQIECAAAECBAgQIECAAAECBAgQIECAAAECBAgQIECAAAECBAgQOL6AueXHz2MpJECAAAECBAgQIECAAAECBAgQIECAAAECBAgQIECAAAECBAgQIECAAAECBAgQIECAAAECBAgQIECAAAECBAgQIECAgLnlygABAgQIECBAgAABAgQIECBAgAABAgQIECBAgAABAgQIECBAgAABAgQIECBAgAABAgQIECBAgAABAgQIECBAgAABAgSOL2Bu+fHzWAoJECBAgAABAgQIECBAgAABAgQIECBAgAABAgQIECBAgAABAgQIECBAgAABAgQIECBAgAABAgQIECBAgAABAgQIECBgbrkyQIAAAQIECBAgQIAAAQIECBAgQIAAAQIECBAgQIAAAQIECBAgQIAAAQIECBAgQIAAAQIECBAgQIAAAQIECBAgQIAAgeMLmFt+/DyWQgIECBAgQIAAAQIECBAgQIAAAQIECBAgQIAAAQIECBAgQIAAAQIECBAgQIAAAQIECBAgQIAAAQIECBAgQIAAAQIECJhbrgwQIECAAAECBAgQIECAAAECBAgQIECAAAECBAgQIECAAAECBAgQIECAAAECBAgQIECAAAECBAgQIECAAAECBAgQIEDg+ALmlh8/j6WQAAECBAgQIECAAAECBAgQIECAAAECBAgQIECAAAECBAgQIECAAAECBAgQIECAAAECBAgQIECAAAECBAgQIECAAAEC5pYrAwQIECBAgAABAgQIECBAgAABAgQIECBAgAABAgQIECBAgAABAgQIECBAgAABAgQIECBAgAABAgQIECBAgAABAgQIEDi+gLnlx89jKSRAgAABAgQIECBAgAABAgQIECBAgAABAgQIECBAgAABAgQIECBAgAABAgQIECBAgAABAgQIECBAgAABAgQIECBAgIC55coAAQIECBAgQIAAAQIECBAgQIAAAQIECBAgQIAAAQIECBAgQIAAAQIECBAgQIAAAQIECBAgQIAAAQIECBAgQIAAAQIEji9gbvnx81gKCRAgQIAAAQIECBAgQIAAAQIECBAgQIAAAQIECBAgQIAAAQIECBAgQIAAAQIECBAgQIAAAQIECBAgQIAAAQIECBAgYG65MkCAAAECBAgQIECAAAECBAgQIECAAAECBAgQIECAAAECBAgQIECAAAECBAgQIECAAAECBAgQIECAAAECBAgQIECAAIHjC5hbfvw8lkICBAgQIECAAAECBAgQIECAAAECBAgQIECAAAECBAgQIECAAAECBAgQIECAAAECBAgQIECAAAECBAgQIECAAAECBAiYW64MECBAgAABAgQIECBAgAABAgQIECBAgAABAgQIECBAgAABAgQIECBAgAABAgQIECBAgAABAgQIECBAgAABAgQIECBA4PgC5pYfP4+lkAABAgQIECBAgAABAgQIECBAgAABAgQIECBAgAABAgQIECBAgAABAgQIECBAgAABAgQIECBAgAABAgQIECBAgAABAuaWKwMECBAgQIAAAQIECBAgQIAAAQIECBAgQIAAAQIECBAgQIAAAQIECBAgQIAAAQIECBAgQIAAAQIECBAgQIAAAQIECBA4voC55cfPYykkQIAAAQIECBAgQIAAAQIECBAgQIAAAQIECBAgQIAAAQIECBAgQIAAAQIECBAgQIAAAQIECBAgQIAAAQIECBAgQICAueXKAAECBAgQIECAAAECBAgQIECAAAECBAgQIECAAAECBAgQIECAAAECBAgQIECAAAECBAgQIECAAAECBAgQIECAAAECBI4vYG758fNYCgkQIECAAAECBAgQIECAAAECBAgQIECAAAECBAgQIECAAAECBAgQIECAAAECBAgQIECAAAECBAgQIECAAAECBAgQIGBuuTJAgAABAgQIECBAgAABAgQIECBAgAABAgQIECBAgAABAgQIECBAgAABAgQIECBAgAABAgQIECBAgAABAgQIECBAgACB4wuYW378PJZCAgQIECBAgAABAgQIECBAgAABAgQIECBAgAABAgQIECBAgAABAgQIECBAgAABAgQIECBAgAABAgQIECBAgAABAgQI/DcCAgQIECBAgACBlQW+fPny/v37P//9++uvv/L/33//nTjcvXv322+/zb+P/v27d+/eyhGzOwKbEnCkbCo7RIYAAQIECBAgQIAAAQIECBAgQIAAAQIECBAgQIAAAQIECBAgQIAAAQIECBAgQIAAAQIECBA4gMA3//zzzwGSIQkECBAgQIAAge0LvHv37uPHj7/++ms1k3w0wplk/sO/f999991oYAEIHEbAkXKYrJQQAgQIEFhU4OvXr3lKkacRLYps4wQIECBAgAABAgQIECBAgAABAgQIECBAgAABAgQIECBAgAABAgQIECBAgACB4wmYWz6Up9VNupn9lbeJ5m7dLFT/Pnny5PHjx0O/9B0BAgQIECBA4H8F0qP45Zdffvrpp8Ip5f/7u//7P799+fLl/322ROCIAo6UI+aqNM0pUJ2f5uS0PjOtTlTTxHgEyZzQtkVgAwL1eFSGobpHfV0JJKbffvttAm8gyqJAgAABAgQIECBAgAABAgQIECBAgAABAgQIECBAgAABAgQIECBAgAABAgQIECCwG4EbnVte36TbmjTe+ngqG3/++ecff/zx1LfWEyBAgAABAgQqgXQ5Mi38zZs3l4Pcv38/Lzz3XsrLJW1hgwKOlA1miiitKVCdnw5MH81XA/HJ1FNzywd8fEVgawI55HNQ56/5EMPWx/I4m1tebiUkAQIECBAgQIAAAQIECBAgQIAAAQIECBAgQIAAAQIECBAgQIAAAQIECBAgQIBAJfDfNwLx9OnT3KfbfLPTjSRcMgkQIECAAIFrCbx+/frVq1cDe89coB9++OHhw4d3//1LyEwx+vz58++///7+/ft0XZq/zfr/+Z//yVcPHjxorrdMYO8CjpS956D4TxXItNJnz57V7yKe+nPhCRDYu8DHjx9TCew9FeJPgAABAgQIECBAgAABAgQIECBAgAABAgQIECBAgAABAgQIECBAgAABAgQIECCwX4FbeW95XuOWieVz5ZP3ls8laTsECBAgQOCQAl++fMmUocwGP5W6vIQ8087z7JtTATLz8NGjR71bML38FJr1uxNwpOwuy0R4FoGU/DwrZJZNVRvx3vIZMW2KwAoC7969m3FuufeWr5BldkGAAAECBAgQIECAAAECBAgQIECAAAECBAgQIECAAAECBAgQIECAAAECBAgQOJjArby3/GDZdvXkZDpE9R743MScN63eu3fv6lESAQIECBAgsBGBDx8+fP/99wORefHiRV7UPBDg7du3z58/PxUgc87TCue5OacCWE9gFwJbPlKqvu6dO3fS0V30WMtTJHI4Z2KwHvUuCq1IEiBAgAABAgQIECBAgAABAgQIECBAgAABAgQIECBAgAABAgQIECBAgAABAgQIECBAgACBAwj81wHSIAmrCWT2y8uXLzPBJu/Zy6y5vGgr/2Y5c8uH58itFkM7IkCAAAEC1xXItPCBieV5JkveOj7caKapHZhYntT9/fffeef5dZNp7wQuFNjmkZIp5U+fPq37ug8fPsz08nR0c1SmG3xhkls/zzaz5Ww/e6l61N988032nji0QvpIgAABAgQIECBAgAABAgQIECBAgAABAgQIECBAgAABAgQIECBAgAABAgQIECBAgAABAgQIEJhRwNzyGTEPvqm8WzIvVHzz5k2mtLWSmtctZpJb5uF8+vSp9ZWPBAgQIEDgdgQyaXx4Wngmlj948GAAJBNu09QOBKi++uWXX0xAHVUSYLMC2zxSMtk7j0x6//59q6+bjm6OynSD0xmehTTbSbc528yWWxvM3hOHxKS13kcCBAgQIECAAAECBAgQIECAAAECBAgQIECAAAECBAgQIECAAAECBAgQIECAAAECBAgQIECAwFwC3/zzzz9zbWvL28n8jdYskUti+/PPP//444+XbGF3v81Ut+HJcnWKfv3117xxsf5ogQABAgQI3IjAaFs5OrE8UOU9lhcvXgy///xG2CVzdwLbPFLSfc287lHMy88C3r179+zZs9EdPXr0aK6p7KP7EmB9gTwcJA8RmHG/f/31V5qPGTdoUwQILCqQSiDPCap2kaGqHMLVv3nmyBkjV99+++3Xr18XjbCNEyBAgAABAgQIECBAgAABAgQIECBAgAABAgQIECBAgAABAgQIECBAgAABAgQIHEzgVuaW19lW3XGbO3ere3Yzy+vz588fP36sA5QsXD6rpGQv2wmTmS3ff/99eXxK5s6Vb01IAgQIECCwfYHRtrLk2SuFk04rjbxF2avLt18wxLAlsM0jJY9pePXqVSuqpz5e0tH99OnTw4cPT225td7zI1ogR/1YnZ/m5LSaXJoz0+oUdVJ6zS2fxCUwgS0LpE5IPfDTTz9lqKownuaWF0IJRoAAAQIECBAgQIAAAQIECBAgQIAAAQIECBAgQIAAAQIECBAgQIAAAQIECBAgUAvc3NzyOuXNhdy8mzt337x501w5sHxrc8vL36Faod2/fz8zZwYAfUWAAAECBI4kkI5EZnoPvGfyyZMnmTc+muQff/yxfonlaOAE+Oeff0qCCUNgIwLbPFKmvkH6ksc6PHjwoHyuYHLtjz/+uHfv3kayTzTWFEixzPMO3r9/X7hTc8sLoQQjsCOB0aex1Gkxt7ymsECAAAECBAgQIECAAAECBAgQIECAAAECBAgQIECAAAECBAgQIECAAAECBAgQIFAo8F+F4Y4dLHOn87rCvFD02Mk8L3WRGZgs17vNzJnJbdC9X1lJgAABAgSOJ/Ds2bPhtrJwxnjeWzsJJzN1J4UXmMB1BbZ5pJQ/XqrSy3Fa8qiILnW6x5MmlmcLU+PW3ak1OxXIMwVSzH744Yedxl+0CRC4XODx48cGqS5ntAUCBAgQIECAAAECBAgQIECAAAECBAgQIECAAAECBAgQIECAAAECBAgQIECAAIFeAXPL/4/l6dOnea3o/3229K9A4XS4llb5S/ZaP/SRAAECBAjsS+Dt27cfP34ciPNPP/2Up9gMBPAVgVsQ2OyRcsbMvTN+kiw+o3t83o5uoTjdSBpz1OR1xDeSWMkkQKArkEEqlUCXxRoCBAgQIECAAAECBAgQIECAAAECBAgQIECAAAECBAgQIECAAAECBAgQIECAAIHLBcwt/w/DV69e/cfnm/+QF6JOfYdqZTY8y+7mXQEQIECAwHEEhjsPmRH08uXLwtTevXu3MGQVzJT1SVwCX1dgm0dK+rp///33VJnzOrpn/CpxSwynRk/4Iwl4dfmRclNaCJwhoBI4A81PCBAgQIAAAQIECBAgQIAAAQIECBAgQIAAAQIECBAgQIAAAQIECBAgQIAAAQIERgXMLf8PogcPHvzH55v/cN7E8rCd/cObJwdAgAABAnsSeP369fDE1Ekzgh49evT/sXfHx1IibbyA7371BbAawmoEekLYYwRqCGoEaghqBGoIagS6IagRqCHoZuD93Y8qLjUw0MwAwzDP+cNimKbpfuhueixeurzyoxKXZyslgTkEVttTfv78eUB9+3v9vgwPmx4fdtS+Mth/dgKG+rO7ZApMYFqBsS8emvbsciNAgAABAgQIECBAgAABAgQIECBAgAABAgQIECBAgAABAgQIECBAgAABAgQIENiqgNjy3Svryd2myGHxNs0cbBMgQIAAgQ0LvHjxor92o2LLHzx4kHXO+zOsv71//369bYPAygX0lFyg8t7dvJqHHdXMwfZZC1xdXZ11+RWeAIEjBQwCRwI6nAABAgQIECBAgAABAgQIECBAgAABAgQIECBAgAABAgQIECBAgAABAgQIECBAoFNAbPkui9jypsjNmzebH8u3hcGUW0lJgAABAmcq8P79+/7li7Pe7K1bt0bV7vnz5yXpM115/PhxSUppCJxcYM09ZWwPrTAP+71w2FEHz8ZPft0VYBKBGzduTJKPTAgQOFMB/7VyphdOsQkQIECAAAECBAgQIECAAAECBAgQIECAAAECBAgQIECAAAECBAgQIECAAAECKxcQW77yC3Ti4t29e/ewEhwWPHPYuRxFgAABAgROIjC4FPMBS4s/e/Zs8KhEGX38+PEkVXZSAgcIrLyn3LlzZ2yl8tqIsYck/QFHZUYttPgAaocQIECAAAECBAgQIECAAAECBAgQIECAAAECBAgQIECAAAECBAgQIECAAAECBAgQIECAAAECPQJiy3dxrAq1I3JAGExyePjw4U4+PhIgQIAAgS0J/Pr16+vXr/01OuwemkWenz59ui/nxMF+/vz5sMWW9+VpP4H5BNbfUw6YtT569OgAsQOOOuCQAwrmEAIECBBYrcDNmzdXWzYFI0CAAAECBAgQIECAAAECBAgQIECAAAECBAgQIECAAAECBAgQIECAAAECBAgQOF8BseXne+0WKnlPeFtPCQbXXO051lcECBAgQGD9Au/evRss5MER4C9fvvz27VtuwYkkz8LFefFNNhJlmuXKv3z5cnC2gwWWgMDkAuvvKc+ePRv1bqnMcu/evXsAVHruqBlySpWyDP2VggAAIABJREFUHXAih2xMYFT73FjdVYcAAQIECBAgQIAAAQIECBAgQIAAAQIECBAgQIAAAQIECBAgQIAAAQIECBAgQIAAAQIE5hD47xyZynNLAtfX11l29Z9//imvVILfhL2Vc0lJgAABAucoMHhnPGzR8poid9JEmNcfbRA4U4Gz6CkJgL93716JcKJ83759W5KyM02O/fr1648fPzq/3dlZEpa/c4iPBAgQIECAAAECBAgQIECAAAECBAgQIECAAAECBAgQIECAAAECBAgQIECAAAECBAgQIECAAIFBAeuWDxJJ8H8S2VK+XF4WVn3z5g01AgQIECCwbYHBiNncELctoHYESgTOoqfkVUolgdyZD3/+/PnGjRslFe9Mk2M/fvz4119/dX7b3Pn69euUqrnHNgECBAgQIECAAAECBAgQIECAAAECBAgQIECAAAECBAgQIECAAAECBAgQIECAAAECBAgQIEBgEgGx5ZMwbjyThMEkkKYkvDxxdIMRRBvHUj0CBAgQuAyBf//9t7+iV1dX/Ql8S+ASBM6lpzx48CDT3Z6o77///jvrjd+6devIq5YccqL79+/vyydlSPz548eP9yWwnwABAgQIECBAgAABAgQIECBAgAABAgQIECBAgAABAgQIECBAgAABAgQIECBAgAABAgQIECBwjIDY8mP0LujYhMEknKYnDCYWT58+/fLlyzFrOV4QqKoSIECAwDkL5H43WPyeINXBYyUgsA2B8+opd+/e/f79exYwz4y37r/ZePToUaLBP336NNUsN/m8f/8+eSbn5F+9vykbOW/OnjJYsXwb7V8tCBAgQIAAAQIECBAgQIAAAQIECBAgQIAAAQIECBAgQIAAAQIECBAgQIAAAQIECBAgQIDAOgX+u85iKdUKBaowmIS7vH37NouTJ9Q8C1EmGCaRMA8fPkxszFTxNiusuyIRIECAAIGmQG6CzY+d21W8aOdXdhK4EIFz7ClZwDx/C1yghLK/efNmgRM5BQECBAgQIECAAAECBAgQIECAAAECBAgQIECAAAECBAgQIECAAAECBAgQIECAAAECBAgQIECgKSC2vKlhe1ggC5i/fPlyOJ0UBAgQIEBguwI/f/4crNzNmzcH00hAYNsCesq2r6/aESBAgAABAgQIECBAgAABAgQIECBAgAABAgQIECBAgAABAgQIECBAgAABAgQIECBAgAABAuco8J9zLLQyEyBAgAABAgROKPDvv/8Onv3GjRuDaSQgsG0BPWXb11ftCBAgQIAAAQIECBAgQIAAAQIECBAgQIAAAQIECBAgQIAAAQIECBAgQIAAAQIECBAgQIAAgXMUEFt+jldNmQkQIECAAIFTCpSsxnzK8jk3gXUI6CnruA5KQYAAAQIECBAgQIAAAQIECBAgQIAAAQIECBAgQIAAAQIECBAgQIAAAQIECBAgQIAAAQIECBD4/wJiy/+/hS0CBAgQIECAQIlAyWrMJflIQ2DbAnrKtq+v2hEgQIAAAQIECBAgQIAAAQIECBAgQIAAAQIECBAgQIAAAQIECBAgQIAAAQIECBAgQIAAAQLnKCC2/ByvmjITIECAAAECBAgQIECAAAECBAgQIECAAAECBAgQIECAAAECBAgQIECAAAECBAgQIECAAAECBAgQIECAAAECBAgQIEBgnIDY8nFeUhMgQIAAAQIECBAgQIAAAQIECBAgQIAAAQIECBAgQIAAAQIECBAgQIAAAQIECBAgQIAAAQIECBAgQIAAAQIECBAgQOAcBcSWn+NVU2YCBAgQIECAAAECBAgQIECAAAECBAgQIECAAAECBAgQIECAAAECBAgQIECAAAECBAgQIECAAAECBAgQIECAAAECBAiMExBbPs5LagIECBAgQIAAAQIECBAgQIAAAQIECBAgQIAAAQIECBAgQIAAAQIECBAgQIAAAQIECBAgQIAAAQIECBAgQIAAAQIECJyjgNjyc7xqykyAAAECBAgQIECAAAECBAgQIECAAAECBAgQIECAAAECBAgQIECAAAECBAgQIECAAAECBAgQIECAAAECBAgQIECAAIFxAmLLx3lJTYAAAQIECBAgQIAAAQIECBAgQIAAAQIECBAgQIAAAQIECBAgQIAAAQIECBAgQIAAAQIECBAgQIAAAQIECBAgQIAAgXMUEFt+jldNmQkQIECAAAECBAgQIECAAAECBAgQIECAAAECBAgQIECAAAECBAgQIECAAAECBAgQIECAAAECBAgQIECAAAECBAgQIDBOQGz5OC+pCRAgQIAAAQIECBAgQIAAAQIECBAgQIAAAQIECBAgQIAAAQIECBAgQIAAAQIECBAgQIAAAQIECBAgQIAAAQIECBAgcI4CYsvP8aopMwECBAgQIECAAAECBAgQIECAAAECBAgQIECAAAECBAgQIECAAAECBAgQIECAAAECBAgQIECAAAECBAgQIECAAAECBMYJiC0f5yU1AQIECBAgQIAAAQIECBAgQIAAAQIECBAgQIAAAQIECBAgQIAAAQIECBAgQIAAAQIECBAgQIAAAQIECBAgQIAAAQIEzlFAbPk5XjVlJkCAAAECBAgQIECAAAECBAgQIECAAAECBAgQIECAAAECBAgQIECAAAECBAgQIECAAAECBAgQIECAAAECBAgQIECAwDgBseXjvKQmQIAAAQIECBAgQIAAAQIECBAgQIAAAQIECBAgQIAAAQIECBAgQIAAAQIECBAgQIAAAQIECBAgQIAAAQIECBAgQIDAOQqILT/Hq6bMBAgQIECAAAECBAgQIECAAAECBAgQIECAAAECBAgQIECAAAECBAgQIECAAAECBAgQIECAAAECBAgQIECAAAECBAgQGCcgtnycl9QECBAgQIAAAQIECBAgQIAAAQIECBAgQIAAAQIECBAgQIAAAQIECBAgQIAAAQIECBAgQIAAAQIECBAgQIAAAQIECBA4RwGx5ed41ZSZAAECBAgQIECAAAECBAgQIECAAAECBAgQIECAAAECBAgQIECAAAECBAgQIECAAAECBAgQIECAAAECBAgQIECAAAEC4wTElo/zkpoAAQIECBAgQIAAAQIECBAgQIAAAQIECBAgQIAAAQIECBAgQIAAAQIECBAgQIAAAQIECBAgQIAAAQIECBAgQIAAAQLnKPDfcyy0MhMgQIAAgRKB79+///O/vx8/fvz777/5N0f99b+/+/fvP3z48MaNGyX5SEOAAAECBAgQIECAAAECBAgQIECAAAECBAgQIECAAAECBAgQIECAAAECBAgQIECAAAECBAgQIECAAAECBDYgMHFs+ZcvXz5//pzgveovgXw/f/7Mv7XUn3/+efPmzSquL//euXPn+vq6/rZ/4+XLly9evEia/Pv48eP+xL4lEIGtNsit1quz0X769Onr168ZWOrxpB5VqvEk/1ZDytXV1d9//y1UuJPx0nYmpPzt27cfPnzIzahd9+oOlZDzJ0+evH792g2lTXTwHh32YLo1HJiOU4237VlcRtqUsJ7CZf6WgTejriF3DRdOGU4i8OvXr0xO0mXSX5qzlKowzSlKekrVZW7dunWSojopAQJtATOWtok9BAgQIECAAAECBAgQIECAAAECBAgQIECAAAECBAgQIECAAAECBAgQIECAAAECBAhcjsAfv3//PrK2eSw78XsJ0usM4SvJPOEWjx496l8/9sGDBzlLndvxxa6z2tnYOdHOt9VHsYiVQ4JqctGrQN/8m+0q+jcbieq8e/dup97cOzfWIGuurdarrmBz4/379/Va0839JduJ5kqEecaT9OWS9NKcRCCjRzV0VNF3E4an5s0Lz58/T/spr1duQG/evClP35Myobn1SxA6h8eU7dmzZz05tL9KjVKdKoKxfrFCwnpDl3jFrL5e/oqWduaT7LnMDptXEuRO1w8431yl/7xjv62u4Lt375ovAyrMJFO4asg91U1/p5yX2Qd3EFb1cUs9pYI9Zj6WcTvzk3SZ/E1445v8iutHk5MemWFay+D4nBnCYY0qU7J6mlFPXaoCV5O0/Fu9xSn/pume9SsSLnPGMtijMxPOW/wOa6V1+0njyV89DU5u22s/PURxyFw9AtULR7KRLpn0Vc+tKapXjeTfUbOmZJ6X+/ScvdJOsv40viVAgAABAgQIECBAgAABAgQIECBAgAABAgQIECBAgAABAgQIECBAgAABAgQIECDQFDg8tjzRbomqGgysap5scDsxclmTvP3Aeh69zUO6zcMPfnq+mUnnttjysOS55Ag3nw6vHo+uHhav9nfq1Ts/fvy4cLjjVhvkVutVN5XmRiIfqlFlMH6meVTPdoaUBEss3BR7ynOxX6UZJ9wikUsZPXoGkASpHhZxUcGm/SRyu/kWknLw3Hr6Q74zKqbkGRibw2D1sd5fcrrBE9WZ5IxJnB5R0h2ePn2auh8WVFafcezGhXfYDUTMTnt/Scxhxtv8zdQO9cGxPXQl6TfQUyrJhJRnQD7sFtN5LU4yRdGPOq/F+nfOEVuem3jac94qsvMre1AjUbKZrWW0P6O3OG11xpJ6VfPS/FtPR3d+xQ9e0CTI1Rz7lqWc+tWrV9XcvuQUdZpzbD914dsbuTUEIX9j+1Gyyl2g8G1oGbrFlrfx7SFAgAABAgQIECBAgAABAgQIECBAgAABAgQIECBAgAABAgQIECBAgAABAgQIEDhS4JDY8jxBmxi2/sdn89BwoozyCGy9RlNV0Doqr+fwnQjzdmB5ssoz0zMFLy0ZW56nhPMgcqpTKTU3Dq5d8qzCHSulgBc+958YszzcXB+bw4/5WzK2fKsNcqv16mxXaX6JaugZFjqPKtyZsSgxuoUdoTBPyUoE0oarsKUMRCXpd9KUR1zkwCy3mBvTTg7Vx6yxmawSB1WPtBnrqrG3mf7bt2/tN5tUCUpiuppZ9WwXxpYn0D0ROz35dH71+vXrhHF2fjXtzg132AwUhc01QVz564dN2+tP0P9tWsuoZS37c2t+m4Vb018Gy988pHx7jjcd6IPl/sukvJCeUmEm5DID8kz9JTemdMb+l5tMdU31o6kkl8+n5NqV/zrOTTytrj0ROqBemb1nzN83fTogw8kP2eqMJaHdt2/fnoprVGx5phB50caFtJ99wmlXQcirGQonjfvyyf7cBeKfLpluvi+Z2PJ9MvYTIECAAAECBAgQIECAAAECBAgQIECAAAECBAgQIECAAAECBAgQIECAAAECBAgcIzAutjwPMT958mTfk8RZcjZhVInfy789j8bWxU1uySqRh50ZJqQqT9kmq85w054gwDr/wzYSLTO4JuFU8XvTPhS+r76/f//e91Vzf6JA792719xzzPYyseVbbZBbrVdni8qz8unpPZ0ukeEZBzK8VO+qqF5akawSQvP/Ijt//Ng3huycLgem51rDfIdljo+5pgm3yBh+fLhFilfF3aWR7Lut5HSdseKJJ89R7Sve+b6SnCjpEy3TCVIS09V5YHvnYGx5huLcZ9Ow28eW7OmpRcnhg2k232H/+OOPQYTFEsxxJy15a0kqWM3oMvY2h9z06LTMzNkGg6nSbdPUJ3zTgT64WKsrPNHme0rlkKjyxPv138vSR9Jf8vMn/1b9Jc01Q2U9S8kPmfSa/lF98i7TeR31o06Ws9hZcu1KYstzC6jWmp621pluZcxPIafN9sjctj1jmfa/EXIFS9YtP3KOuu+CrrP97CvtfG/n6bkKaczWLd93RewnQIAAAQIECBAgQIAAAQIECBAgQIAAAQIECBAgQIAAAQIECBAgQIAAAQIECBA4XCCBx4V/CcvsPE3CIbJeWYK9C/NpJ8uj8HkePfl05t+585jTtQvQ3JPAvM4zNneGonnIwdupRTPbmbYLi5cYtgkLkNwKz3twsq02yK3Wq/NCp+Pva3XpiQlfzODQeWB7Z5pcwrr25VbvT6hkeZ7ts9gzKJDbQa097UZaS/vsnz9/bt87Epux7yrv619VUdv5V3vapzi4ap21qM/bqZezpzuk5Klsde9L7dKS95UhiesMp924hA67T/Uk+6e9k6bZDM5w0thylfd1n2ZzSmsczC1jcklWzWz3beuD+2ROtf8kPWLfSaftKRVp8kyg+L4zZn/aZEbsdITCS5DRO51rMM856lKXUD+qKc5uo+TaDY63mR11NulkXk8zkkmVT/5No81UPEeVnD1pZm29Yy/Z5mcs0/43Qq5yv3Daw0W1n06NTMX7x/Cqf9UdKj0il6nuUNnILSOZRHJfPjk2na599hzb2XmbO3Ns+0B7CBAgQIAAAQIECBAgQIAAAQIECBAgQIAAAQIECBAgQIAAAQIECBAgQIAAAQIECPQI/J+e75pf7YsgynPbzWRHbneG1TUfma2385zukefad/i+mtanzkaeCd53+Kj90z4U3ixhc7uwSHn6uXnUkdtzRxfsu0zn3iC3Wq/ORtgZHJtH7Y/pX3kcf9/D+nWTXlv0SyfOOe4Mfmxr586NJEhARVI2Yy2ynREjnbezSTTz2bl27VErsaz9d4f+FxDsixIcrFezkP3bPWNUO2gnpe2MMBmE6jnLwU2r86Tb67D9l2/hbye8kw52zzTyA8bedLf+PhWxzjY8th3qg2PF5k6/cF/oP92EPSVuPSGUVTGOH/f6e02mglUs4uQXUT+anHSxDEuuXU+zyfSmPT1Onpl4FHafjOTtHNodc47pxwHIlzBjyf237X/wnrSEHue0n3YL3HD7aVOkmwy2/4Dk/7L6f4Y0c07K9Jc2bC5i7gLNlNkWW74D4iMBAgQIECBAgAABAgQIECBAgAABAgQIECBAgAABAgQIECBAgAABAgQIECBAgMAkAkWx5Z0hENlZ/uxseVk7n31vPyc9x6mrQu4L7m2W4YD4q06B1KKZ7Uzbnadu78wz0xMWoDBQoV2Mkj1bbZBbrVf7mub5+HZl82z9VD2r5C0V/UEU7TLb0yOQCzo4cuaKl4SYZlQcvHzVtWsPWSURTf2j3L4SdgZ+9Ge179t9hdwB7OkOOyn3nWjCu+RFddh9nifZP9WdNF2mv/xHjoeDffb4sf3C+2DP8Huqr/pb1MLfTtVTgpms+hvb8Y25umTJp+dE+WrCStWNpOeMYy/ZOd7Laodz3Ci5drlZd1Ytja19fTNudybu31kyA9nXNvpznurby5mxTPvfCD3TgMyNL6f9tNthyW+cdM9jbg2dL25IKHvzjVcpRvsq7OxJMdrlt4cAAQIECBAgQIAAAQIECBAgQIAAAQIECBAgQIAAAQIECBAgQIAAAQIECBAgQIBAj8B/dp5JbX+8vr7++vXrzv48Wf7ly5dbt27t7D/+4927d/McbTvu9Pic5dAvcPPmzTyRnL/+ZCf/dqsNcqv1ajeY79+/X11d7YwqCWn48ePH48eP2+kP2PPy5cvOQIhmVm/fvo15c4/twwRyL0j8w4cPH3oOT8RFkj148KAnTfVVbiu5fAmY6bkL5Nol2b179+rcMnAlDO/Zs2f1nsM20gg7D8wCmPlLkaq/ycfJyDQBc5Z93eHTp0/NlJ2lrXa+evWq59vyr3TYcqsVpvz161emVekyPWXLaPnmzZueBINfDQ65T548ObJ7XnIfHPSXYCqBtOTcWf7999/ODNMIE9031UQl+WScT56d50oZUpKUp/Pbg3fqRwfTne+BGd4zAjfLn1/xacmHta73798Pvqzk+fPnmas0z7jY9kXNWPLLvdmjMxWffHaaC5f28/Dhw+YV3HD7aVaz2k5LHvyNk9c0ZK51zK0hvwLSdPNShmYBcoPI7+VTdaVmSWwTIECAAAECBAgQIECAAAECBAgQIECAAAECBAgQIECAAAECBAgQIECAAAECBAhsWaAn7jxfdT4+nueY+4+a5Ns8yNvjPuGKrDulLVmQ7ZiVqZqny5P9Ed4XWNJT/cGvopfoxOqJ8+YZR22neHFO1FkK2X852uWZY7nFFH6rDXKr9epsb+22NFWH2jld3lLRbpk7e9JN0s53DvSxXGAwhj+BLgcP1yWjcS7oqFP0B96MbYppYzlk1BjeXs8zOTSbZWrd458W20zcv92TT/lXOuw+q85xe+eKtC/3vtzm2J+u19/g821zVcwjyzA4GsyhcQl98MjrcvLD199TKqL+O85hizyX4CfnnXGj+bH/jlCSf0ka/ahE6bRp+gfzqs20J7Q70apTjfntiUGz0WY7J2oXZgHAdsHGzusKC5kus1Pl9sdT/cSIfH6G59K3NdqFrPdkoG7XfWeCuvn2syPQPziHLsITTqJy9kzb2let+k+VXNb6Yu3byAXaqYKPBAgQIECAAAECBAgQIECAAAECBAgQIECAAAECBAgQIECAAAECBAgQIECAAAECBPoF+tYtz9Jk7bUu89DqMgso5TnanGvfs7Pb2H/jxo2sBhbPPC7cH9MyWN88iJyHwhPZVT3Kn8Wvskpwcs7f4LH7EqR4WRw4S2mlkMlwMGxsXz5T7d9qg9xqvTqve5YK31kaOg/lH7PUW+dZqp1ZrTfDSE+CfJXl07MoXH8a3+4TSNPdWcxwJ2XGpVzuDCM7+ws/Jv/BgbEKdCk/Rf/lHhUlnlqkjaX1ZphNM25Hg5RUMwN1c0HR1De13ndg1kVMi933bXt/Mm/vHLVHhx3FtarE1fKt+1Zgror6zz//pA1PVezMFnbiGHdyzmK2Pc17J3Hhx833wUIHyY4USEP68OHDvkwyAT5sked9GTb3J+eeCXZKlbJl8G8eMvm2fjQ56RoyzM+3jLp1STLDyZQs17rec/BGT4ut8sytp39+ePCpew40Y6lw8vs9FM+ePTvyx3smt80J6ubbT7NpZchNT3n16lVz5852ZuwRnqRD1Tnn50zy3Pntc+/evWP+P6fO3AYBAgQIECBAgAABAgQIECBAgAABAgQIECBAgAABAgQIECBAgAABAgQIECBAgACBtkBfbHnnSoPtaPN2ppPsycO1i51rkgIfk0meAk/A1diwxpwxcZVZUyuLXOVB5IQQJLIrWR1Tkp5jk3nJKm09ORz51VYb5Fbr1b7caeQJZWzuT+z3tA/lNzPPdoIrBhedS6RNku0c6OOgQK5mf+BQYq0zYhw5IuUs/THbiV/K32Bp6wQ9sa8Zgctj1OsMq40048Peh9I0TAFS352cmx933svQ/Kpze2z6nUx02B2QM/qYKUFeo9DfNdI9Jx9+E8zWP5NJgz/+lQedF2KTfbCzpnZOLpDG0/PajoTRZgI8+UmbGSb/nfWBm9+mbOlWc4eXV2fUj5ryZ73dfnNNwlOPnJLVIGknnT9e6gTZyIR/yYBYM5Ymfr2dsWXwRQB14uZGZhEJaa73JNp52+2nrmk2MthmBtVzU0iatP/+GXszw7HbyXnn12uuxWn/E2ZsFaQnQIAAAQIECBAgQIAAAQIECBAgQIAAAQIECBAgQIAAAQIECBAgQIAAAQIECBA4F4G9seVZRq8dlXTnzp254yuacDlXf5BSM/EGtnsCS9q1S7xlHhbP08+5UgfHQ7az7d+TWIKdpbT600/47VYb5Fbr1XnpdwJR0oYTeRKBWYNPkv/gMJJiJCSys8x2dgokZqkZFN2ZJgPUJFFMg1ExiQApj1bNILYTsFEVvhpROytSuDPj8E4LHzwwra4O/86LQgZr+vPnz8E8mwnGpm8em+2d6uiwOz6r/ViFRbWncM0C5yUL6QvNPVNtDzbjwaHj4JJsrw8eTOHAQoF0lnSEnhjCzMyX+eHz+PHjnlefpIS506W0hfU6Jpl+dIzeSo5NU2lOffPbbfI42M6p1E71m6te73w1+Uczln2kGcHyHzj7vu3cX80i6q8uof3UlU1Qfaa79eS83t/cSOPPG/2aeybfzq/XnS7WDPWf/HQyJECAAAECBAgQIECAAAECBAgQIECAAAECBAgQIECAAAECBAgQIECAAAECBAgQuFiBvbHlnREO80UE7bsAO4/V7ku2jf2FIeJVDGQefV4m3GXHdufZ/Z1v5/u41Qa51Xq1W0I7ij4P7r969er58+d5XP6PP/5IYNVMcVMlb21IScrjk9u1u6g9OzFLnXVPw54qcjX5DA47uTeVN540xawxnoG0KnmCunOjyYh6fCT8YDmbVjljWl29Jy84GCxAXeb6qP6NsembuemwTY3z2h5csTwxh/O9TSPNuPO+Vhtm5M9oX3+cdmNLfXBaGbl1CuTe0RNYnuY0X1ttlye9suf9Tek4zWjh9uET7tGPJsQ8SVZpKvXrRRJXPHlgeSqVH62DEctptLO+Paq2NWOpKTo3RvXo5JCfZhfVfmq0zMwHZ1DBTHurD5lvI2fpuSPMd145EyBAgAABAgQIECBAgAABAgQIECBAgAABAgQIECBAgAABAgQIECBAgAABAgQIXJRAd2x5+xHtCmX5J1yvr68Hn1y/qAuWkK1TRZVXznnkennwrTbIrdars4X0RxvmkLdv3yYUdo4A78JFOJd/d0Yn1Pp3JqyijjnZV9ppI1cHG0/il0ZdvtxZMpD+/v07K3snKD09cV9FRu0vfD9IlWdzPc+QloTij8o/ZzkmtnzQXIcd1TYWS5yXzqQ79J9ucGnx/sMHv0337297aTxzDPUp2Kg+svI+OOgswZECiRvPSz32ZZI2PPfKtO1Tp2vkdSft/dWehMEv81Yp/WjfJTiL/Wm39RsT0ox7GvmR1SmJWE6TPvIsJYebsfQrjfrxntcB1FftQtpPpZefA3nZWf8PnLy1Ycn7Qt4K0T+b6r/uviVAgAABAgQIECBAgAABAgQIECBAgAABAgQIECBAgAABAgQIECBAgAABAgQIECAwKNAdW74v7mhUsMHguQsTZO2swpTnniyxjj1VyNPM3759mzZis+d0+77KkqQ9cS/7jjpy/1Yb5Fbr1b7cCVTof1i/OiRp0s77O0I785I9WZh6MFkCMpcMGBgszzoTJM6ds286AAAgAElEQVThw4cP/WUr0e7PYefbDDuDbzZJ9NQBK3MOLhW+U5LBj4VBIAmsrcO9MqKWN7x0kMEyVAnyWpaDb9k6bCHy2pLlLQmD3TMxeJM3+7bD4CBQEpTYzrZkzzb6YElNpTlGIJ2ljp/szGffDK0z8VQ70zf7z5sOvswPAf1oqmu6cD6Jj22+NSPNab4BvyRiefCWdLyPGcugYWF3rvK5tPZT1TodJ+25/9U8YewfnwcvxAEJPn78eMBRDiFAgAABAgQIECBAgAABAgQIECBAgAABAgQIECBAgAABAgQIECBAgAABAgQIECBQKNARW56Ha+vlzpq5jHouuXngkdvLrNF3ZCEnObwONWzn9vr16zw6f3CgYDvDY/bcvHnzmMPHHrvVBrnVenVe3562vZM+4eXNqIadbw/+mL4zGJyczF+9enXwKS7kwJKI0DleCFKyLHlJ2ea+TIU3yuYam6O4mgf212VUtjtZ6bA7IGfxMW/lGLzoeZHBMoGpWRG6/zU0mWce8DKIkguxjT5YUlNpDhbI2z36O0tejnD37t2D8z/mwOvr6/7pSiYq+UVwzClKjtWPSpRWmKY5EZq7GRf2kXS3WaHMWAZ5y98vkBlCHV99Ie2n0suvjLri+zxnfVPDvpPmB2z+F2jft/YTIECAAAECBAgQIECAAAECBAgQIECAAAECBAgQIECAAAECBAgQIECAAAECBAgQOFKgI7Z83yPa/WFCR5aj//DylVr781n5t52BLonu+Pz5c8K01lP4hVvCVhvkVuvV2VD3VXZf4jmWLu/sXzsFSFzBTOGOOyc6049ZXntw/fksl10exFLuUPKSkZStfAHw8lNPnjLNu7mSZzMSbPBcCeUaXBE6mSQ0sURs3+l02H0ya95f8v6FkmFwqjoONuzyFyVMVaQ6n/X3wbqoNuYQGOwsS/aUdgUHu0bKn/cTtQ9ceI9+tDD44Onyg7GeXeTH2suXLwcPOTJBpnyDOYyaUQzm1k4wKv8k9hOjbVjtyahSv2PrctpP6p6eMtiKMqUpfJnCPt6D9+d/gUo62sH5O5AAAQIECBAgQIAAAQIECBAgQIAAAQIECBAgQIAAAQIECBAgQIAAAQIECBAgQOCSBUbElg+GFM7neAmx5VkorC2c+MA8AX+qR5nnu6Cjct73tHeba1S2xySepEFutV6dsINrwe0cVcfG7Ow/5mP6UclrEbIq3TFn2faxJeF2V1dXMyGU9LuSEs5UvCrbkjb29u3bugwJFB8bip8YmP7w8gTAHPmKBB22vkDnspFWkZXAB0u7zKLlVTEGw3dT4DnWs91GHxy8lBIcLJA4vf4hLkPo2GH54MJ0HpiFavuXLs8EePDdDZ05l+/Uj8qt1pOyOQVqzjTmK2HJ+vb7fu9MVar+7tw+i58YbZNqT/OtFpfTfjIPaXacEpx9aebb37w0851FzgQIECBAgAABAgQIECBAgAABAgQIECBAgAABAgQIECBAgAABAgQIECBAgAABAhco0BFbvu8R7X37F1ArCSlcoBjznSJxgPVCYfVZ8hjxkfGBdVZnvbGv4e3bv0BlJ2mQ+8q/b/+51KuznGNfBDATwmCsYwo/R8xJp8nZ7cxwVHIdJ+kdnTglOaeE6x82mxE7JQEtbY0EEmd50nbwYYiy//jF20sudLNUOmxTY/ntrDVa0pD6X0kwebFLXudRUuzJC5YM198H56i1PCPw6dOn5tXvNFm4p3SWYbBrZK6SunQeu9jOpuRggTtLNfe9rPOkG95Zv2EkId8PHjxYoKYlseUzzRDq2pmx1BQ9G4Nvi/j582f9fxEX1X5Kfhvm/2RO+8KR6+vrwSvYc/V9RYAAAQIECBAgQIAAAQIECBAgQIAAAQIECBAgQIAAAQIECBAgQIAAAQIECBAgQGCfwIjY8mQxxwqT+0rW3L/thbsTB9h+rPnjx49Lri/a1F7bdk9Mwlk3yK3Wa5L204NzTP4lwcnJ/1Tt6piqLXBsM4qs53SFyD057Pvqzp07+75q7l/5yvMpXh0HdczquLktJor+9+/f3759Szx5goKynVDDk9wuddhmC1x+uzCqsz3TmLuog2fMerYJjJ+7GDv5b7IP7tTRx30Cg50lQZVZNnzf4Yvtz0g+GLX75MmTxcrTPpF+1DZZz57F3o8w2EpjkvnJemRSEjOWzsvRfLXW5bSf/GdLSXvIdL0TbcmdV1dXS57OuQgQIECAAAECBAgQIECAAAECBAgQIECAAAECBAgQIECAAAECBAgQIECAAAECBC5EoCO2vOcR8BPG7JU8vH6O1yzPNO8Eh2RZqgQKZn2qc6zOHGXeaoPcar0maQMzLc5WGJycDjhJLTaWSaJAS2o038p+hWEVzfCYkgIvnKZeVjTnbS88fkBhEgaZKMT52EuKpMOWKM2U5vv37yXvfcgkavn3DpS08OUnlpvsgzO1ro1lm3c5Na9+Z+3WEENYFWywJAmJzLrfnbVYYGdTsqSnDxZpDfeywUKeS4LHjx8vU9SbN28Onqh+n85gymUSmLEMOl9I+8n0qV6qvcfkmPdA9WQ79quZ2u3YYkhPgAABAgQIECBAgAABAgQIECBAgAABAgQIECBAgAABAgQIECBAgAABAgQIECCwMYGO2PKeR8BL4pdmAtpkbPmDBw92nmlO7GtiRZYPAJvpqk2S7VYb5Fbr1XnRx/bfsek7T9reWbgYaTNiqp3JZe7JgtglFZ818qE8fLqwtCU1mjXNat8hMrYDjk1fqKrDlkDtzCL2HTJJ8Oe+zPftL2nhp30ZREkJ99XO/rMTGFy0PDU6SU/plCwpSWr069evzsOX3KkfLak9eK7BtxIM5lCeoHDWN2srHTsDGZu+UGMzM5bLaT87b/fbd6GXBNlXBvsJECBAgAABAgQIECBAgAABAgQIECBAgAABAgQIECBAgAABAgQIECBAgAABAgQIzCTQEVve85h4omEXW8lqp8I7D4KXrJO2k8OqPuYh+wSQ74RU/f3331++fCmPn1xVjeYrzFYb5Fbr1dkS0rY79+/bOTb9vnza+3dGknaC7LFueZulcNHyuUfmksuXwheWtl3NJffM18iPr8XYso1NX17Ckit+yR02c4nCl/48fPiwnH3ClINt44S9dbBsEzrI6uQCWbS8550+VfEyMSsMEF2gOilJz0SxLkDhCFCnn3xDP5qc9MgMS95KcOQpxh7+8+fPsYeUpx/bAsemLy/JNmYsF9J+8l8uJdOPXFOv/CvvAlISIECAAAECBAgQIECAAAECBAgQIECAAAECBAgQIECAAAECBAgQIECAAAECBAicnUBHbHl/HRLD8P79+/40c3xbEl8xx3nnyPP79+9XV1c7ayM/ffr0XNbancPk4Dy32iA3Vq9Ra77lOf751sAsCfwYDD87uLme74E749W+ipTw7ju2ZH/hjaCwtCVnnC/NCqN36srqsDXFyjfKw0pPFRx1586dQcNTTX7W3AcH0SQYK/Dq1avBQ+YLOh08dWeCkvK8ePGi89jFdupHi1EXnmi+KXS7AIVvFJp1Xm3G0r4ux+y5kPbz/PnzEiXjW4mSNAQIECBAgAABAgQIECBAgAABAgQIECBAgAABAgQIECBAgAABAgQIECBAgAABAucr0BFbnrDn/vpk9cvlw8t3QhbPd3HvLJMV4R8/fjSRX79+/fLly+Ye27XAVhvkVutVX7jmRsIay5/OT3doHjvt9s5I0pn5rOsrdp5x/Tt3hqxTFbgwimklpe1XOtU60v2lqr7VYUuU1pCmMKy0JMB7puoM3uly3pK1Q+co3pr74Bz1veQ887Ol5L5QEsu9JGNJeRK1myXZlyzVzrn0ox2Q034saTPLl3DWebUZy4QX9ELaT17zVzjxWCfIhFdcVgQIECBAgAABAgQIECBAgAABAgQIECBAgAABAgQIECBAgAABAgQIECBAgAABAhcu0BFbXhKDlECCZ8+eLWmXM9Yr1pYHqS5ZwpJzJbglcVY7q7d9/Pjx8ePHJYdfZpqtNsit1mtfK03jL6lyQiWXXDGvs7Q7PbQzzaXtLInKi0k9Sp/Wp7C0Jyxk3nGw8jek6LAnbB6Fp85y34WD1QmDo0qG/cIQr0KWwmTr74OFFZGsRKDwLQwlr0IoOd1UaQrLU7Ik+1RF2slHP9oBOfnHE472J6y7GctU+BfSfsrHzJP/Jp3qysqHAAECBAgQIECAAAECBAgQIECAAAECBAgQIECAAAECBAgQIECAAAECBAgQIECAQKdAR2x5eSTDrVu3EtrUme/kOxOG9+vXr8+fP3/79i1PkE+e/wIZZmXyncX9EoeZGnlquR9/qw1yq/XquZpfvnzpeTFEukNWLJ/7pRUrCX7uUfJVj8BmLl9JwG2PwzJf6bDLOB98lg8fPhQeW3i7KcxtVLJMFAfTn+RlEGfRBwfpJCgRyBK1X79+LUmZSOmSZIulyYLMJedKD0odS1JOnkY/mpz0yAzXeUUKX4NyTN3NWI7Rq4+9kPbz9u3buso9G+vU6CmwrwgQIECAAAECBAgQIECAAAECBAgQIECAAAECBAgQIECAAAECBAgQIECAAAECBAiMFeiILX/w4EFhLglmuHfvXkKjFwv2TpRFSZxSYfmXTJaVyZ8/f948YyJYElheGDfSPPDStrfaILdar/72mbEizf7Ro0dp/1WccP7NKnlZUzTjSbpJ/+G+vXCBmzdvbkPghLG+owB12FFcCyd+9+5d4RlPGzE7ePaEHeblQYV1mSrZufTBqep7yfkUvoUhs5G8x2ptUIVvVCkMlZy8dvrR5KRHZnjJV8SM5cjGk8Mvof2U/7fVhazifnyzkQMBAgQIECBAgAABAgQIECBAgAABAgQIECBAgAABAgQIECBAgAABAgQIECBAgMD5Cvy3s+hZW7gwEiOH//O/vwQ/JHY6B55p7Henw1Q7E34fpGZuWQgre1YYxNIs5Hq2t9ogt1qv/paT9ym8efOmP41vz1Rg7qUpf/78eaYyO8U+o7UQddida7eSj1mjtby7nfYtNoktH1yZPO8cyUxpSdsz6oNLsmzyXIVvYRh8CcJJcFKqkkXX86vt5cuXy5dQP1revP+MF/7T0oylv3kMfnsJ7af8TRyXEGk/2CQkIECAAAECBAgQIECAAAECBAgQIECAAAECBAgQIECAAAECBAgQIECAAAECBAgQ2LZAx7rlqfDOCtslBIlxylG3b99ObHkWH/706dPyq1CWlHPhNEEISDuwPFFhl/D09lTaW22QW63XVNddPusRKFw6dT0FXnlJ1hnEuHI0xWsK7Mwrml/tbJ+885YUYDD4fKdSx3/UB483PIscvn//XhKbnbrcvHlzhTUqbKjpQfllsXz5C4u3fMEu84wux2Ve96lqfSHtp3z65N0ZUzUt+RAgQIAAAQIECBAgQIAAAQIECBAgQIAAAQIECBAgQIAAAQIECBAgQIAAAQIECKxWoDu2PKt+/f3334cVOuENWQ/q3r17CdKo4syzRnFCOw7L7ayPSphHntLeiZjKnvJnms+6+hMWfqsNcqv1mvDSnyorr8bYkS8MulvJuuLrD4/JzXFH2MdjBC6ww5ZPJE7eHUoKUL4G+zHtpHmsPtjU2PD2GfWUzqtQePPNsZ8/f+7MYdad+tGsvGMzL3mRx9g8pZ9cYLUzlktoP3n7YfkFLR9+y/OUkgABAgQIECBAgAABAgQIECBAgAABAgQIECBAgAABAgQIECBAgAABAgQIECBAgMCqBP67rzSvX7/OIuT7vi3cX8WZ14mz+lNC1q+urvLv5lftzrPLCbCv615vPHr0aPN1rys74cZWG+RW6zXhpZfVGgQyeu+8JqOzVHMHiBbmv/KVBldevM4ra+faBMrjSE8eHFVSgJLhZcJLoA9OiLnyrMpjy9cZV1leqtT08ePHS14O/WhJ7ZJzlQy2JflIc5kCl9B+yu8IaQP+x+YyO4JaEyBAgAABAgQIECBAgAABAgQIECBAgAABAgQIECBAgAABAgQIECBAgAABAgQuSqB73fIQZCW6Fy9eTGvx9evXV69ePXz4MM8u52nd6+vrZ8+eZXHvac+yhtyyVHtnYHnKFtXVrle2Brp9Zdhqg9xqvfZdR/vPVCDvBCkp+dzrlhcGoJask1xSnZnSXEL0zkx0sq0Evn//XviehaQ/eXcoCY6de+jYaTn64A7Ihj/mp0dh7dbZKspLNSpmstCkP1l52frz8S0BAgSWESgfJ08+d1oGxFkIECBAgAABAgQIECBAgAABAgQIECBAgAABAgQIECBAgAABAgQIECBAgAABAgQuXGBvbHlcEvidBcZnAkpYVJ7uTah5QhYTZ/7gwYP3799vI+g6bk+ePNnnlopn6fJ939rfI7DVBrnVevVcSl+dnUDhvaA83vUwgcIA1LzB5LD8lzmqJNR2mZI4y5kKFL5koardydvbCgNQT25ypg3v7IqdnxXlnWWdraI8vjH337x1YslrtE6xJQXWdq7VXpHCydvaPC+tPJfQfsrfNrJajUtrlupLgAABAgQIECBAgAABAgQIECBAgAABAgQIECBAgAABAgQIECBAgAABAgQIECAwq8B/+3P/9OlTVhcvX+KpP7d93yYc4sP//pIgEYwJvU6o+b7EK9+fkqcq/YVMggTSn28d+2s367dbbZBbrdesjSGZJ4wqYWP5yxiSwJXmv9lZnT075y7GJeR/9+7dRFmUYOai3Lp1ayaTkgLk1CntTAWYJNsVhtpOUq/BTHTYQaLCBPX4VpL+LNpbYdcuqW9JmrMwKamINP0Cnz9/7k/Q/HadrWJUfGNGhvnuv02ranudYu1y2kPgAAEzlgPQVn5Irml5Ccvf61Gep5QECBAgQIAAAQIECBAgQIAAAQIECBAgQIAAAQIECBAgQIAAAQIECBAgQIAAAQIE1iYwEFue4i4T9Vq7JI49fwmlePHixePHj+v969/I6ogJjC9cDivx80mcBdvXX6+1lXCrDXKr9Zqw/aSLJU4s40N6WQKo8jdh5rIaFMhi4G/fvh1MlqszU2xbYUzI/fv3Bwt52gSjYgVPW9Rjzq7DHqPXf2zhTKPK5Pn//vozPPm3C3eKhU93ct6LLcCoecIGWsWo+h7fKjYgdjyCHLYhYMayjevYX4tRcyex5f2YviVAgAABAgQIECBAgAABAgQIECBAgAABAgQIECBAgAABAgQIECBAgAABAgQIENiGwH9KqpGo1wRCl6ScKk1WsHzy5EkCFLO+91R5zppPgh6vrq7KH1lOBROoOWuRNpz5VhvkVut1ZFMMS14zkdEgK2Teu3fv1atXCS9fOIDqyCps4/C8EaOkIqPWiS3JsE6T615v92wkkLbn2zV8te21XnXYBdrY9gbAhTvFwqdboEk4RafA9npKZzXrneU/Q+pDjtnQj47Rc+waBMxY1nAVFivDqDuC8W2x6+JEBAgQIECAAAECBAgQIECAAAECBAgQIECAAAECBAgQIECAAAECBAgQIECAAAECJxQoii1P+fLs9dOnTxcuaJ4ATgD2gwcPspjYwqcedbrgJLB81PPKyT9xki9fvhx1Iolrga02yK3Wq75w5Rt5r0T6/h9//JF48iyXPbZ/tU+UBTarv/ZX9pQI3L17986dO4MpP3z4MJjmsAQlUXNZZjDlPCx/Rx0joMMeozf22J8/f449ZOXpLRC68gt0psU7fuZw8oqPim/cQH1PDq4AlyBgxnIJV7ldRyNk28QeAgQIECBAgAABAgQIECBAgAABAgQIECBAgAABAgQIECBAgAABAgQIECBAgACBCxf4b3n9Ewid1csT7J01t8uPOj5lIhUThp21cLNw8fG5TZ5DHk9vr0CeCMySMMisrxtSkZCHXZStNsit1qvwKn///j0rkyeYvDB9M1miE9P18m/1l4isbNy4caOZ5tmzZ8m/ucd2ucCLFy8S6t+fPpEbeRvIDnv/IYXflqxbnhIW5nbCZHnHwQnPPu2pddhpPefILe1tVHjqHGXoyTPFy0QoI3NPmsm/2lIfnBxnSxku/IPl5HQLv3VCPzr5FVeAUQJmLKO4tpd41AhpfNteA1AjAgQIECBAgAABAgQIECBAgAABAgQIECBAgAABAgQIECBAgAABAgQIECBAgACBtsCI2PIcfH19nbjBREQfFvnZPn3hngSH3L59++PHjylA4SHLJOuMU339+vXjx48TMV4SXp649Dzpvkxpt3eWrTbIrdarvwVmzfZEfZfEDzfzSVDi/fv3r66uvKOhyTLTdlpmwAev0bt37zIGTluGjJOD6w3mzQJZ637a88ptn4AOu09mgf2jImbTH9c2d1qAyCkIRGBUJOEGxEaNDBuoryoQKBQwYymE2nYyI+S2r6/aESBAgAABAgQIECBAgAABAgQIECBAgAABAgQIECBAgAABAgQIECBAgAABAgQIHCDwn7HHZDXaN2/efPv2LfGcY489Mn3Wy80i4UdmMuHhCWJsL4CcAPgqqDLRXCXnSrTk5EGYJefdTJqtNsit1quz4X358iWhj+ngg0HL1eFZSu7p06efP3/+/ft3wkWqVzl05mzn5AIlC4PP8fKRvNNksC5znHfwpBeYQIc9+UW/tIjZk4MrwJkKiCQ80wun2ASmEjBjmUpSPgQIECBAgAABAgQIECBAgAABAgQIECBAgAABAgQIECBAgAABAgQIECBAgAABAgQIbE9gdGx5RXDr1q2EeSe6KXGGf/3112IuWeU7oaSLnW7fiRKskkWSP3z40EyQeNcEu9arg4aoMLw88ZBrqFSzLme3vdUGudV61Q0si1HnHQ1ZdbwwqjyvtMjrG379+vXy5UsLldeMS26EfTC8/OvXr9OOabniO+Ntu8p53YAm0WaZdo8OO63nwbndvHnz4GMdSOByBC7tLQyXVt/LaclqeoCAGcsBaNs+ZNQIaaK17cagdgQIECBAgAABAgQIECBAgAABAgQIECBAgAABAgQIECBAgAABAgQIECBAgAABApXAgbHl1cFZWvnZs2d5dDvLmCfa8O+//16ANYsbZwmyBU7Uc4qsoJvgyWaCO3fuZAXyncjGBM0Wru6emPkETzYztH2AwFYb5Fbrlfjw27dvD8YMVy0hXSnjTF5pUb++4YAW4pBJBDLsZ8Trz+rJkyf9CUZ9OxjNnvKkOY3KU+KxAjrsWLH50uddNvNlLmcCmxEQHLiZS6kiBEYJmLGM4pKYAAECBAgQIECAAAECBAgQIECAAAECBAgQIECAAAECBAgQIECAAAECBAgQIECAAIHLFDgqtrwmy+rKiTbMQrW/f//O2t1ZP3Yw8rA+9oCNRGIfcNR8hySoPuHuCQBunyKhsCXrumch9LVVql2XM9qz1Qa5mXrlhRR5EUPe0VDSqNK/qqjyVL8kvTQLCGSd+f6RLe/ayOg3SUlyZ3n16lVPVomzLVz3vicTX/UI6LA9OOv/KhOM9RdSCQkQOF5ALP3xhnI4dwEzlnO/gvOVf9QIOWqR8/nKLGcCBAgQIECAAAECBAgQIECAAAECBAgQIECAAAECBAgQIECAAAECBAgQIECAAAECswpME1veLGJCRrNWWGKtE2eeiNDXr18/evRo2lDzRC0+fvy4edITbqd2CX3sKcC7d+96vq2/Smzkmzdv6o82phLYaoM833qlnWe58q9fvw5e4sQMp/ukf4kqH7RaOEFepfHx48f+xZMzNv769evIgiVG6N69ez2ZVIHlna/26DnKV+UCOmy51WIpR8VHLVYqJyKwNoH+m9TaSttZnlHxjRuobyeCnQQKBcxYCqEuM5kR8jKvu1oTIECAAAECBAgQIECAAAECBAgQIECAAAECBAgQIECAAAECBAgQIECAAAECBAj0CPy357vjv0pEaDMoNAHnWdU8MaWJo058+DH5v3379v79+9fX18dkcvyxiZwfjHJPDPCLFy9Klmh+8uRJlmhuih1fQjk0Bf7XHv//2tebaZBnVK9nz571r0FdX6+8kCIDhZjhGmRtG2l1Gc8T+L1vMM9qyRnQjrmI6aFXV1f9FU/+GWP70/j2YAEd9mC6WQ8cFR81KjZ11mLLnMDCAqPewpB71sLFczoCBCYUMGOZEHOTWbkjbPKyqhQBAgQIECBAgAABAgQIECBAgAABAgQIECBAgAABAgQIECBAgAABAgQIECBAgMAxAvPGlu+ULBGAdRBg1rNNTGBCExMlflg4x8OHD49fFHenhKM+ZtnewuD2POye5ZdLFmpOoGbW6R1VDIkPFthYg6wdVluvvIgh/b0uZ89GlrzO2oM9CXy1BoHBF2Fk0EtweMb5A94R8P79+wzyPdVMeG1yHixDTw6+6hfQYft9TvhtutWHDx8KC3DYFKswc8kIrFlg1FsY1lmRUf33r7/+WmctlIrA3AJmLHMLbyD/DdwRNnAVVIEAAQIECBAgQIAAAQIECBAgQIAAAQIECBAgQIAAAQIECBAgQIAAAQIECBAgQGBVAv85VWkSavjgwYOXL18mPjzxgQklHVuShFucKvq0imksDCyv6pVA+pIHmrMCcALRx1JIf7zAWTfInuqvp17p7wLLe67UOX6VSJ59i5bX1UmCRLslULzeM7iRm0Jy7g8sz7L2yVlg+SDmwQl02IPpFjhwVATpYCddoMBOQeAkAnkLQ/l5f/78WZ54sZSjSjVqZFisCk5EYG4BM5a5hbeR/6g7wjaqrBYECBAgQIAAAQIECBAgQIAAAQIECBAgQIAAAQIECBAgQIAAAQIECBAgQIAAAQIE+gVOFlveLFaWWU6UeMInnj592tw/uP3q1avBNJMnSIh4IrXqBdgL80+Ib2FgbSr16dOnwmwlm0PgvBpkucAJ65U3JhSusmvF8vILetqUGaaaY1ou3L7XZ+Q9IAkUT/MbjDBPVHmaSqLjmjm3q/nixYsvX75kUG1/Zc8kAjrsJIzzZTIqgvsd0xgAACAASURBVHRUbOp8ZZYzgeUFRvWUdb6FYdS65SInl29jznhyATOWk1+CcynABu4I50KtnAQIECBAgAABAgQIECBAgAABAgQIECBAgAABAgQIECBAgAABAgQIECBAgAABAucisDe2PDF+C9chgYJZxjxBUPfv3y88deJAEmFYmHiqZDdv3jwspjGLqhUuz544zOX9p/KZKZ/lQZZpkFutV7MZJKK48DUQf//9d14z0TzW9moFnjx5Upctg3YuXAbkntH769evGdn++OOP6+vrDPVpFYlOzwCef3NsQoMSfJ7RNU2lJ5Quy5V//vw5ietT25hcQIednHTyDNNZyvPs6VDlmUhJ4BwFcssoL/Y6e8qod0OMipwsl5GSwGoFzFhWe2lWWLBRI+SosXeFlVUkAgQIECBAgAABAgQIECBAgAABAgQIECBAgAABAgQIECBAgAABAgQIECBAgAABAiUCHbHleUo74X9VBPX3799LcpkwTQJ6U4B3794V5tm/vG1hJoslSwhlyWPNiW8pjEJfrOQnPNFWG+RW67XTVDKGJKJ4Z2fnx6x6Xd7xO3OwczGBtN56iddcuGocrkbvxH7nHQE9Jfnnn3+eP3+eVnHv3r0sspp/E6aekPIEn/cclZEzzSOx6KOiansy9FWngA7bybLCneVBs3VXXWEtFInArAK3bt0qz3+dkYSjIt7dH8svt5QbEDBj2cBFXLIK+Z2S3yyFZzR3KoSSjAABAgQIECBAgAABAgQIECBAgAABAgQIECBAgAABAgQIECBAgAABAgQIECBA4KwFOmLLX7x4UVUp8QynitzOEt+J8SgJwz67YNTCAn/48MECzlU73GqD3Gq9dgbEwsDyHJWukYf+dw73cZ0CCQ6vC5bt5oVLbFuWIk+Eec8a5vWxJRuJVP/48WMiiHJfKEkvzTECOuwxekse2/8Gh2ZJ1hkx2yyhbQLzCZS/hWFUFPd8Bd7Jubz/ltd05xQ+EjhTATOWM71wJyx2+dxJbPkJL5NTEyBAgAABAgQIECBAgAABAgQIECBAgAABAgQIECBAgAABAgQIECBAgAABAgQILCbQEVveXDw2Ec6LFWXnRAlWTHTiYHh5QkF+/fq1c+yaPybwsg4q7i9n1vJNOGV/mkv4dqsNcqv1arbJrG7drGbzq53txCFfX1/v7PRxnQLNRctTws4Y8gx0SZaguNevX5cHcjTrmzC5HJscEqmubTRl5tvWYeeznTzn8m51dtOkya1keMkC5dGn5VHcS3qWxzeWjwlLlt+5CMwkYMYyE+y2sy0fJ9f5tpFtXx21I0CAAAECBAgQIECAAAECBAgQIECAAAECBAgQIECAAAECBAgQIECAAAECBAgQWF6gI7a8WYiENJwwcjvh5Vmu9s8//2wWqb39zz//tHeuec+zZ88Kn2wuD4lZc30nLNtWG+RW69Vc3bq/GRS+cKE/E98uI5AV5usTJQL81q1b9cedjYzhjx8/TnD479+/866QHPj06dOMfnlpSHNgz3b2ZP+jR4/SEpIy6b98+ZJjmyui72Tu4+QCOuzkpPNleHV1VZ55eXhqeZ5SEjgLgcL5dupS+CqchWtd3nnLa7pwFZyOwBwCZixzqG4+z1Hj5An/E2zzF0IFCRAgQIAAAQIECBAgQIAAAQIECBAgQIAAAQIECBAgQIAAAQIECBAgQIAAAQIEViLw38FyJHL7wYMHg8lmSpCoxbdv3/aHWJfHXcxUyAOyTYxlYikHV8RKoEsC0V++fHnAKbZ6yFYb5Pbq9ebNm8K+mYWve+KT19ySEzVdR6MlQDqx0Gsu7VRl+/DhQ51VeYBrVjLP3wnvJnWZbXQK6LCdLKvdmdcuJESq8N06eV9Det9q66JgBOYTGNXyE0m4qheapDyDvxRquuvr63rbBoFtC5ixbPv6zle7/N7M/8AU/j5NslF3kPmKLWcCBAgQIECAAAECBAgQIECAAAECBAgQIECAAAECBAgQIECAAAECBAgQIECAAAECMwkMrFuesxZGLs1UvmSbWMT+NaZ+/vw539lnyjmxK821f3vO8urVq6zf25Pg0r7aaoPcXr3yVojCxlm+9mBhhoslS5R1Cl/9PXnyZLHznvBECadvnj3rljc/2j5fAR327K7do0ePCstcvwKjML1kBLYkUN5T8haGVVW8MAAyZc47elZVcoUhMKuAGcusvNvOvHy0XNsdYdvXRe0IECBAgAABAgQIECBAgAABAgQIECBAgAABAgQIECBAgAABAgQIECBAgAABAgROInAGseVxefr0aY9O+Zp+PZks/1UWGCwMd+kPrV++5Kc948ljsFP9ORrkxur1/fv3wmjGLPdtUbjT9qlRZ28uWp4Db968OepwidcpoMOu87r0lypv3ulPUH+7hvtLXRgbBBYWKJxsp1TlsdzLVKG855bXcZmSOwuB+QTMWOazvYScy0fLwl+yl4CmjgQIECBAgAABAgQIECBAgAABAgQIECBAgAABAgQIECBAgAABAgQIECBAgAABAlsVGI4tT6BFnuE+bf0Thv3XX3/tK8M5rlte1eXNmzc99arrm+D58hCy+qitbmy1QW6sXjsRyD2tceFXJ5zpqyh6ABf+amcRv/Mdfhd2W/npdNiVX6B9xStcfjP3l1+/fu3L5FT7U6TM7m7dumWGc6pLcCHnzftrSibb0SiP5V6GbueGu++keUdPutK+b+0nsDEBM5aNXdCFq5NZR+EdoXAEXrj8TkeAAAECBAgQIECAAAECBAgQIECAAAECBAgQIECAAAECBAgQIECAAAECBAgQIEBgQoHh2PKcbA2xFj0BqGe9cO7Hjx9LLmceo3///n1JyktIs9UGuaV6ldfl4cOHSzZasdBHau8s4idW/0jPlRyuw67kQowtxvPnzwsPeffuXWHKxZKl8Gl4iXvPDOfZs2eLndeJLlCgcKHa8pFwGcPC8hTWbpkyOwuBuQUK+0WK4SfG3NfiTPN/+vRpScnzk2eF7+UpKbk0BAgQIECAAAECBAgQIECAAAECBAgQIECAAAECBAgQIECAAAECBAgQIECAAAECBAoFimLLy9cHKzzrAcl6YsuzXt8BGa7kkKyd9fr165LC5Pl4zzdXUFttkFuqV/lSbz1du6RfjE2TOMaxh0jfI1B+oXsy8dXJBcqvow578ovVLEAWZC68Imu4vzRLnu23b9/We4zMNYWNOQTy8oKSHwt5W8r379/nKMABeX758qXw7S3l75g4oBgOIbA2ATOWtV2RsyvP48ePS+4IqVf5iwzODkGBCRAgQIAAAQIECBAgQIAAAQIECBAgQIAAAQIECBAgQIAAAQIECBAgQIAAAQIECESgKLY8j9WePKr5r7/+2nfBznrd8lQqzzffv39/X+2a+wtDyJqHbHJ7qw1yM/VKaFZhQFTa540bN5ZspSIYj9Fu3wgEXRzjuZJjddiVXIjDilG4/OYa7i/NCr5//7758erqqvnRNoHJBQoDsNfzFoZ3796VIGQEWHgeVVIqaQjMJGDGMhPspWVbeEfwM+fSGob6EiBAgAABAgQIECBAgAABAgQIECBAgAABAgQIECBAgAABAgQIECBAgAABAgQuTaAotjwozeUlT2LUs7pUT9j5SYp6wEnD21PBOsOvX7++fPmy/njJG1ttkNuoV3lgeUmzn7CdJzS6vGwTnnfDWcUza6tuuIKXULXyTqHDrrA9XF9f37lzp6RghaGqJVkdn+bFixfNTLw6p6lhew6BR48elWS7nm5SGOVeGCFZUndpCKxfwIxl/dfoLEp4dneE8pZ/Qv/8JMybg968efPp06e8BuKEJXFqAgQIECBAgAABAgQIECBAgAABAgQIECBAgAABAgQIECBAgAABAgQIECBAgACBQoGziS3vWZx84Wi3QtlRybLk4E6c1b7DE0MikjM4J4/BnqlBbqNeP3/+3NeAd/Yv/GIIq8/t+I/92Lk4auHYNfZc0i8moMMuRj3TiQqjYV+9ejVTAcZmm4ijvCunPio3grt379YfbRCYQ6Bwpp2WuYaIuEz1f/z4MeiQ+2/nfXnwQAkInKmAGcuZXri1FbvwjpCI7gRLr6HwJXeEU5Uz72579uxZSK+urh4+fPjkyZN79+7dvn371q1biTM/VamclwABAgQIECBAgAABAgQIECBAgAABAgQIECBAgAABAgQIECBAgAABAgQIECBAoESgNLY8z7OeNqS551HyLNpZUtWVp3n8+HHhup15ZnfldVmgeFttkNuo12qXVhNbfnzfbL8OIGurnvbucHylLjwHHfbcG0Cid0pW4Mz9JStJrqGyOystlxR+DcVWhnMXSPBb+xbWrtTJ3/KTIpW8tCV1SY3a5beHwIYFzFg2fHEXrtoZ3REK3zayMGB1usTe5417eXtRu29m2pk488xR1/DGlpPgOCkBAgQIECBAgAABAgQIECBAgAABAgQIECBAgAABAgQIECBAgAABAgQIECBAYP0CpbHlqUlJnMN8Fc7DqZ2ZF8Zjdx67tp2vX78uKVIoEoheknLbabbaIDdQrz///LOw7bUfQy888LBkhav7Hpb5hRzVeXG98OKsr37nNe2skQ7bybKGnblxlFzHBPmcvLQJMcoLKZrFEFve1LA9q0DJNCAxclmFddZi9Gees+/0kc70hb8aOo+1k8CZCpTc6aqqmbGc6SVestglo2heTHby0OjT/udAzxV5+fLl4G/A/M9V1jD3GrIeRl8RIECAAAECBAgQIECAAAECBAgQIECAAAECBAgQIECAAAECBAgQIECAAAECBE4oMCK2PHEOJ3yydt8D4luKLc+yToWPDmdNxSwSdcJ2s4ZTb7VBbqBeWb6ssIXse2dE4eGjkmXB3n3DyKh8mol//vxZfywPd6kPOceNzkVfcx2vr6/PsTrKHAEddgPN4MaNGyVBs+mqJ5887Cxa/vTp0xR+A5dAFc5C4O7duyXvMjjt0uU7faQTNrVw2+2UsXPbAmYs276+C9cuo+j9+/cHT3ra9/LkB2zJ20YGazF5gswnS+5W1XnzX3anfWnL5NWXIQECBAgQIECAAAECBAgQIECAAAECBAgQIECAAAECBAgQIECAAAECBAgQIEBgGwIjYstT4fLnRyfXyZpRnXluKbY8FXz27Fln6Ga77okqOWGof7s8J9mz1QZ57vUqbMMLt5k5QsWawerl4S4LV3za0+1bni5DdCI0hA1Mq71MbjrsMs5znyUdMHHag2cpCawdzOTgBDshUnklRxa9PDg3BxI4QODNmzd37tzpPzDTsFPdzjK3H5yuZNBOLfqr4FsCmxQwY9nkZT1hpRIgPfh2sPzGOeGy2/t+ebXRmj9L299OvmfUfDJlK6/I5EWVIQECBAgQIECAAAECBAgQIECAAAECBAgQIECAAAECBAgQIECAAAECBAgQIECAwD6BcbHlJ1xRuXNBzjxfnhUI99XtTPd31rRdF0/oxmSrDfLc65VFaMtjP5ZZRDfBWvWabxO+kOIC1y3v0UvoxdXV1TIXtD0k2nOwgA57MN3aDkyc9mDQbCYPDx48OEnJE6y7E1n04sWLk5TESS9cIDPtwWDCnba6mFjJArkfP35crDxORGBVAmYsh12OhaOODyvkqY7a9wbDZnlGxVE3DzxyOxO2dV67vA9xbMFOG6J/5IVwOAECBAgQIECAAAECBAgQIECAAAECBAgQIECAAAECBAgQIECAAAECBAgQIEBgqwLjYsujcJJYiywV1fn06hyP+XaeqHn5m9Gkzf1TbSdavid6s3mWr1+/Pn78uLlnPduDjFMVdasN8tzrVdiG0wwKX6ZwZINpBmu9fv16MLcfP34MpkmCZjsvD6cvyXm1aRLV03Nx45ame+vWrYQcZIHihPQnmjR/q63O5AVrNonJM58vw55runNSHXYHpP/j3BOG9tkTujMYNJsXbZzkHRCZszU7SMLg55jDNE/R9rFnnQIL95TcpAaHsnSl5dcGzxkHoxxT8pR/7uuoH80tPDb/kitSkmbsefvTL9xzq8KYsfRflIO/vZD20/bJ/70Mvukm/+uSnzbtY2fdk6la/Wa0whMt9ptrbMGq8g/eeQurKRkBAgQIECBAgAABAgQIECBAgAABAgQIECBAgAABAgQIECBAgAABAgQIECBAgMBUAqNjy0/yZG3n876JnprjGd+TPCW/czmfPn26s2ffx7dv32ad0n3fzrR/+UfPeyqy1QZ57vUqf+/DYc+m9zSJ9ld5NL8O1krBEpQ1GAf++fPndj47e/L4fjMEPUt27yTY6sfBixuWV69e3bt37/bt2zf/9/dH8V9i15t/uVgJ+bi+vs7CfQlDzXCX0Ltc0LxwZLHwiVHXseQOsqohtKrd4DWtEXTYmmKd1zrdJ8PXYHh53gGRTlTXZYGNdN5m40kJ62F52rOv87pMW8fzym2dVyS3lcEgt7yVZsluknM134PTeZXzgyh3w86vpt25zqs2bR3ldqYCZixneuHWXOz8n9Jgu8pPmyXvCHk/1wFvmmv+Mp0PfOcncPmJmvPA8qOkJECAAAECBAgQIECAAAECBAgQIECAAAECBAgQIECAAAECBAgQIECAAAECBAgQmE9gdGx5irLwk7V5irfzOdTOgPPjpQaj/gYTHF+GRLyUZ/L8+fOFV1YseWq5JCilvI79KbfaIM+6XokHzpq0/Reu/naOl0TUmefx92a0QDVu3L9/v07QudE55uyk3Ik/L19HcSefs/uYwLbB4PyDK5UBtvmX0SbvWUgMaq5IXqWR4S6hd4m1SCR/gtYTRpuWlvaTNdJXEmpeMjyWpDkY8LADddgD3Equ45K3wroKeSNDSdh2hqxELtVHzbqR90Gk8zZPkbDe9N/mnqm2S65LSZqpyiOfEu2T9JTcywZ/SizWTXILG5xF5M1Ts86Xmm215KqVpGnmaftggcKxevkrUnjGzOsOrnv7QDOWtkn/Hu2n36f6Nv+dMjgIJ8EyPzdylsPeWbbz47Sk4gekKez47ZwPPrCdlT0ECBAgQIAAAQIECBAgQIAAAQIECBAgQIAAAQIECBAgQIAAAQIECBAgQIAAAQKTCBwSW54TL/Zkbc61E49UVTuRjVnDdhKCZiZ5kLfkmdcFFq0qj8tN+RNsuVh4eeHj6QkHbcLOvb3VBnnW9UokcOF1TxT9fE/qx7COaXn9+nUVzTi4EFxJZOZO/HliXQrru4Fkg/F4y9QxVzZDTdpP1khPqHlCahN3VzhGzVHCNOO6sfXkX9K6eg6f6SsddixsyW3uVNc6w9HHjx/7a5S2msilBfpLAst3htyEyI56h05/RZrfnnUfbFZkS9tr7im5ZfTfztJNcn+Zb4pSXejkn87Yf/tIr3n58uUyDUM/Wsa5/CwlnSi55Tfs3G11p8zlBds58MiPZiyjAMsv04W0n316eVNVfjbu+zb7q4lTT4JJvmrfEfL/Qv0Fq89b3jXqQw7YOMnrYA4op0MIECBAgAABAgQIECBAgAABAgQIECBAgAABAgQIECBAgAABAgQIECBAgAABAgQGBQ6MLc+TtYVPuA6WoD9BAsg7Q7MGg6b6s933bRbS3PdVc/8Cj+2WhLg3i5Tw8jmC7ZunqLYL614o2c7/sD1bbZBnXa8ENzYXDO+/sjuRh/2Jy79N+GIdUJEhq+4jKduff/7Zn8/g+xqajby8pv0nPZdvs9zrMreAUSAZNhNnfvv27QSZJwZv4QiZFLXZJHpKnnImfKUnwUm+0mFHsSdeuiR9xvDClCW5jUqT0S/LV/YPdCleIlpnfV1OeuLO8J6hY74Q2bPug6Ou77kkLmz/J+wpCS/Pe2d6PDNi54VW872FITmnG/ZP+xMAP1+vadddP2qbnHZP4RVJIctTTlKjwtPlx+O0UzIzllGXr/AyXU776dEbDC/PWJ3mN217bpanfUfIRC7/G9Y/natzyM/eBX5i5H1e9RlHbRTWYlSeEhMgQIAAAQIECBAgQIAAAQIECBAgQIAAAQIECBAgQIAAAQIECBAgQIAAAQIECBwl8Lv1V55d1lDKskWtDCbbsW8twQSBTHaORkbfvn0rf+A1IVuNQyfe7I9y6blAuSKzFixEPWff+SpLLE7ispNtz8fzapA9Fdn56rzqtXPRU/id6uz7mPDsnWOP+ZihqXnqdO2dwWqwl7UPaZZnZ3Satd81z7ue7XiWD5j7Lvrc+zMK7Vz3+QBH3UFCt8420+w1/VfnkjtsGlViTft9mt/mbTjzNbz+nAubZQLP+vM57Nv79+83HbKdBnZYViVHFVa2KtJq+2BJTc8lzRn1lJJXVs3RkZPn4J10pl89+1qRfrRP5lT7SxpnPdKmOeUKLlPUUa9Vyu1g8lKZsZSQaj8lSjtp2rOXuotVG5kEzvH7Ij8Ndu4IdY8eLFKzhDNN6ppKzdOVb+ftQs1MbBMgQIAAAQIECBAgQIAAAQIECBAgQIAAAQIECBAgQIAAAQIECBAgQIAAAQIECJxc4P+0S1D+eGhS5snamR5hT0xgZ0mmilhuVjwPBydyY+dZ3s6zN3cmuHTyuqckOzGrzTMWbuex3ckfKT6sYCnJ8aE4hbWukp1Rg9xqvZo9K9tpOeU9a6revROsVT+Xv1O2wYLtewI+j/43L9+0QbY7hVzzx3YIRJNlPdtTtat91+KwO0h8qrE6h+/Lefn9Omy/+ZHXevI5Q39pq29T5rS0wf6YsKUJm2LnnCpxgBOeoln3I6/LTKVqlvDSto+8IifpKTnp4Dsjpr3d7/ulU/fWzFKWfAvJkVdNP5q8m6dNDjaSurXUG2k2GYFnvRyZZpfcVuoiVRvpX9MWLHUcnMnXZZhqKnhGPzG0n2O65OB/yEw+PrfPmFPUd8NRseVp9uluyXC+O8gBI0BKlRHgmIviWAIECBAgQIAAAQIECBAgQIAAAQIECBAgQIAAAQIECBAgQIAAAQIECBAgQIAAgckF/kiO9VPX1cYff/yxs6f+mKdU82T2kydP6j3VRh5dffbs2c7Ogz9+//794cOHX79+beeQs798+bK9f3BPjsoD6HWyf//9N9vZk40f//urvxq7kad+w5K/mzdv5tjmM+7ZU8KS+r59+zYlyeO/nbUeW6Q6fUqVUK5mwZ4/f37jxo06QXOjSVT55NuKKAWr9zQPKd/+n9BfFU6zPCVXc5MNMnRbrVe7Vfz69evq6ir9rP1Ve08VbbuvlbbTt/ek07169aq5Pw347t27zT3V9vv37zPUtPc396QHpXs2D3/z5k1zDEyrTtWOKXDzdGe3/eXLl1yyI8eHBWqdIShv3Ghex1EnbQ6PObCq7yR3kKoY1X0kY2PKmT31faQaLas0JXeTKuWR/154h00Hbw5Wddv+30zh//1zJG/JtU786uRDStpwJgD9hU/ZMp17/Phxf7L+bzMmpPztyUzCojLk9h/b8+1F9cEeh/V8tdWekvafm36Pc7pJEjx48KAnzeBX0Ut/rIeXzvTHT4fa2epHbZMT7sndNm2p/n1at4fsqe449Z7DCln/+Gr+8qqyyp6eSUWG8UyZ6pPWxagK1h7e65SFG+lE+V2Qf1OM/Ns8Ks3++vq6uad/+5JnLNrP8e2nv3V9+vQpvxPr9t+ZeJL/BEuPy4l2Zpjpv3mRwa1bt6rz5qbz4cOHzjKU7ExuVY+rE6ePHzPVDM69e/fq3Ao3MoYcc9LCs0hGgAABAgQIECBAgAABAgQIECBAgAABAgQIECBAgAABAgQIECBAgAABAgQIECAwQqAdrb7v4DyQmudBk35nwa4qfZ5YPX6t7CzNlJCkfQXIw7vt0hbu2Xlyfd8pJt9fifUXsvn4/uQF2MmwZ/WqnZTLfCzx2VeSs26QaRJbrVdna8+FLl9v7eDBJIuh5dgmbBpJT5tPUXsGnJ18Eu6SOPPmzmr7+HGvU+yMdubidsq0rU6+5+CbyKnuIE2xktFyqmZzyR12DY25XqZyqgta5ZPBcGeEbDawejtpDltaNkft0zt+wdhL64PTXvo5ctt3reuGtMDGTD0lt/XB9pYEB6y/mqG1PVFpQx2WeclVHqxXuzCT71nyXlZicsI0acCT8xZmmJbQU/FMlgrzmTxZfiz0FKzzq4udsWg/7eZ3QPvpbFT1zrSu/ABsn6i55+DfrTlLJmadP5DbFelM1izG2O3jb6BjpwEH/wqrL4cNAgQIECBAgAABAgQIECBAgAABAgQIECBAgAABAgQIECBAgAABAgQIECBAgACByQX+U/4cah5+rRYaynpi7QilLLWUBZeytlLWxMtC3OXZJmXW3cpqlsn29u3bnasF5gn4BLT3LLA26nQSb0Ngqw1yk/XK0JE+npCqkrZXDyaFi9xmwMngkFNkOfHmmm951j8f+5eqztqhJU/GZ826f/75p71UYyLQjly8tARkzWkyei/5dowjKbJOrPtIiaEOW6J0dmkyGGa0HAwazLCZsTTLgWZwywjZP6PLt0mTlH/88UeOag+S1fwtM8Oz41LgixVIe86tLS9E6BHIrCANPs0+P17Ku0m61c5EpX2KvPImfTDLp7e/socAgbaAGUvbxJ6pBNK6skB3/wtHMmJX/wmWe0HuHSWnTrIkzu3j6uqqvRp5fi8X/gQuOdd8afLTuPx9JQnR9xNsvmshZwIECBAgQIAAAQIECBAgQIAAAQIECBAgQIAAAQIECBAgQIAAAQIECBAgQIDAwQJ/JFp95+BESuzsyceEduf51539eUL01atXOzurj4nqrJb5zUb+Ek2R/Xk8N4/SZgGohGTk3zyJW4VrZqMzk2pnoiwSCpVje9IMfpXDc9LBZJMnSDUHS56nh/NE8uSn7swwccv7Qm07r3tnJhPuLPHpLNi5N8gYbrVe/c0jI0DieztfIbHvwIwkWautOZJUY0g1gORx/86unXEjT+3vy3NnfzpFOyRyJ03744UHlifWIuN/xvC2zMr3TaDvUwAAFOZJREFUjGobVV1OdQdpSpaMls30k2xfYIc9bDSYRLvOJItJ5k099cfJN8Ze1sQOVRO5bGQ6V4/A/ZO3FHuS+VtV/Yvtg5Nf/akyvISeklcnZMbSDvzbZ5hX1aSDNLtJOku6SecspZ1Jpjo53b5Zejv9AXv0owPQ5jskDSxvVZsv/56c00pzI9iXIG8DSVPc9+2s+9MLDo6qHXtrS0XO+ieG9tNuise0n3ZuzT1pXfn/qH3/8dVMmRtB2lWCxqufrhl1c2w9ccp/xXS+razKIQfm12UOaWZYbeelJ+U3o/bh7T2TTDXTCO/duzc4G0y98rOxXQZ7CBAgQIAAAQIECBAgQIAAAQIECBAgQIAAAQIECBAgQIAAAQIECBAgQIAAAQIETi5QFFue1ZP2LaD35cuXxEUPPlF6WD3zHGpOPUmE1amiKUqiAcWW9zePdgz2BhpkqrzVevVfzerbPGSf8PI8o18YcFWSZ50mz/Qn87HRWRniyiPec4o8+j/J0FQX+4w2Muwn6Ogco8pr5J4xpE7T3DjVHaRZhpK7STP9hNsX1WEvIWK2ahvlgVIHtKUJ52/V2S+8Dx5wCeY+5HJ6SmLnEk9YPkM4QD7xkJkRLTCp0I8OuDrzHSI2uG17fGzw5cxYtJ852k87z+ae+SZO+WmZu0D7TY712dcZW57ixSQvEuqJe0+9rFheX0cbBAgQIECAAAECBAgQIECAAAECBAgQIECAAAECBAgQIECAAAECBAgQIECAAIG1CfxnsED9MXiJLcmTzVlEOk/EDmZVniCPqGYxpSxwtECgRXmppFyDwFYb5Fbr1dlmEt2Up8zzMHoitBOC2JnmgJ1VyHcin8cGludcWeQ8S8kNjmP1KS52aEpsQ9bi6wksT1xQLmswEwv9+6C/HJi/3ALyl3xyf0mG6SBPnz5N5mkwWQnwgObRPOTJkydpJ809tnsEdNgenPP9Kpc1i9Omj047Dpu/nW+TUPJOgdzuM0PIXSm3ocFJQmcO+3Ymt+SZnPOSqYudVOzDsZ/AYQJmLIe5OapEoDlxmup2kN81+aWTXyU9geUlZTtVmpjkFpafbPmZFpM///wzJcm/1TuGcoMTWH6qS+O8BAgQIECAAAECBAgQIECAAAECBAgQIECAAAECBAgQIECAAAECBAgQIECAAIESgY51yxPeUK9DnoijRBKWZJQ0eSg2y/rlkMPWIk64YB5CTejgmT5ZW6gk2ViBrTbIrdZr7PWt0udFEglXzt/Xr1/H5pDn1x8+fJgn2icJzcrLMjKOpRgZBquRMPknmroanSY5xdgKriR9Rvg4VybtIkUpC9Nl+ff2VzPtSXkSeZ4rlWazr1Q9p06B83aDngRzf7Xv7AnD6Dz1qtqeDtt5jfbtPItrXb3s43/D8D8HzOIyecv4kHEyUUb7HNa2/yyuy9rQZi3PWVyRTBKqbpJ/D+gpufWkm1R/qxrVD76yZ3HVDq6dAzcgYMaygYu4zipUt4Ms2Z3bwdgSJgw77+LJxKlw1jRq3fL8r1ruNTdv3qz+bX8sPOnYSklPgAABAgQIECBAgAABAgQIECBAgAABAgQIECBAgAABAgQIECBAgAABAgQIECBwdgIdseVZeiiPuqYmCbAsDyxv1rx60LYOzkykXDP6Ig+5JnGeds1zrtVfHq5N6KaHXJuGtmuBrTbIrdarvnAHbyRmOKHCCRvOv/nL6NEcQzKAZNyoBpBEZ2X02EZ01sFcyxyYVVuz1ve+cyWwPwsg7/t2gf1VWOzY6I6TF3sBmQVOocMugLzwKTKLyxSucxBuTuEy/GY0zvzt7t27C5fQ6QisQaCnp6R4VVBfNWmpeooZyxqumjJcsoAZyyVf/VnrXr3xKr9bq/8Bq14UVf0PWPNeUL2t7IBZU/5TLhHsPeHi1Vn8f9qsV1nmBAgQIECAAAECBAgQIECAAAECBAgQIECAAAECBAgQIECAAAECBAgQIECAAIHtCXTElm+vkmpEgAABAgcL9AeWv3v37rC3kBxcnp4DE+mXt6K8evWqJ03zq2/fvnk3QRPENgECBAgQIECAAAECBAgQIECAAAECBAgQIECAAAECBAgQIECAAAECBAgQIECAAAECBAgQIECAAAECBAhsW+A/266e2hEgQIDAMQL9geVZ2Xg9geWpZgLFs4J6Vgu8f/9+Sa3Lo9BLcpOGAAECBAgQIECAAAECBAgQIECAAAECBAgQIECAAAECBAgQIECAAAECBAgQIECAAAECBAgQIECAAAECBAisXMC65Su/QIpHgACBkwl8+fLl6upq3+k/fvx4fX2979uT73///v3Dhw8Hi/H79+/BNBIQIECAAAECBAgQIECAAAECBAgQIECAAAECBAgQIECAAAECBAgQIECAAAECBAgQIECAAAECBAgQIECAAIFtCFi3fBvXUS0IECAwvUBPbPaLFy/WHFgeiyyonmXVB1GyMPtgGgkIECBAgAABAgQIECBAgAABAgQIECBAgAABAgQIECBAgAABAgQIECBAgAABAgQIECBAgAABAgQIECBAgMA2BMSWb+M6qgUBAgQmFnj8+PGPHz86M/3rr7+ePXvW+dWqdt69e/fdu3f9Rfrw4UN/At8SIECAAAECBAgQIECAAAECBAgQIECAAAECBAgQIECAAAECBAgQIECAAAECBAgQIECAAAECBAgQIECAAIHNCPzx+/fvzVRGRQgQIEBgEoFfv37dvHlzX1YfP35c+aLlzZInDP7Vq1fNPTvb7oM7ID4SIECAAAECBAgQIECAAAECBAgQIECAAAECBAgQIECAAAECBAgQIECAAAECBAgQIECAAAECBAgQIECAwFYFrFu+1SurXgQIEDhc4Pnz5/sOvnPnzhkFlqcWPXWp6vjp06d9lbWfAAECBAgQIECAAAECBAgQIECAAAECBAgQIECAAAECBAgQIECAAAECBAgQIECAAAECBAgQIECAAAECBAhsSUBs+ZauproQIEBgGoG3b9/uy+jhw4f7vlrn/hs3bjx9+rSnbF+/fu351lcECBAgQIAAAQIECBAgQIAAAQIECBAgQIAAAQIECBAgQIAAAQIECBAgQIAAAQIECBAgQIAAAQIECBAgQGAzAmLLN3MpVYQAAQLTCPSv433//v1pTrNgLv3x8J8/f16wLE5FgAABAgQIECBAgAABAgQIECBAgAABAgQIECBAgAABAgQIECBAgAABAgQIECBAgAABAgQIECBAgAABAgROJiC2/GT0TkyAAIF1Cvzzzz/7Cvbnn3/eunVr37er3X/37t2UfF/xfvz4se8r+wkQIECAAAECBAgQIECAAAECBAgQIECAAAECBAgQIECAAAECBAgQIECAAAECBAgQIECAAAECBAgQIECAwJYExJZv6WqqCwECBCYQ+Pr1675c/vrrr31frXz/1dXVvhL++++/+76ynwABAgQIECBAgAABAgQIECBAgAABAgQIECBAgAABAgQIECBAgAABAgQIECBAgAABAgQIECBAgAABAgQIbElAbPmWrqa6ECBAYAKBnz9/7svl5s2b+75a+f6edct76rvySikeAQIECBAgQIAAAQIECBAgQIAAAQIECBAgQIAAAQIECBAgQIAAAQIECBAgQIAAAQIECBAgQIAAAQIECBAYJSC2fBSXxAQIENi+QM863ue7bvn5RsVvv8GpIQECBAgQIECAAAECBAgQIECAAAECBAgQIECAAAECBAgQIECAAAECBAgQIECAAAECBAgQIECAAAECBAgsJSC2fClp5yFAgMD5C2xyiW9h5+ffMNWAAAECBAgQIECAAAECBAgQIECAAAECBAgQIECAAAECBAgQIECAAAECBAgQIECAAAECBAgQIECAAAECBIoExJYXMUlEgACByxHoWZz8x48fZ+rQU/I///zzTCul2AQIECBAgAABAgQIECBAgAABAgQIECBAgAABAgQIECBAgAABAgQIECBAgAABAgQIECBAgAABAgQIECBAYJSA2PJRXBITIEBg+wJ37tzZV8mvX7/u+2rl+z9//ryvhH///fe+r+wnQIAAAQIECBAgQIAAAQIECBAgQIAAAQIECBAgQIAAAQIECBAgQIAAAQIECBAgQIAAAQIECBAgQIAAAQJbEhBbvqWrqS4ECBCYQKA/1vr9+/cTnGPZLL58+fLvv//uO2d/ffcdZT8BAgQIECBAgAABAgQIECBAgAABAgQIECBAgAABAgQIECBAgAABAgQIECBAgAABAgQIECBAgAABAgQIEDg7AbHlZ3fJFJgAAQLzClxfX/ec4O3btz3frvOr/jL313edNVIqAgQIECBAgAABAgQIECBAgAABAgQIECBAgAABAgQIECBAgAABAgQIECBAgAABAgQIECBAgAABAgQIECBwgIDY8gPQHEKAAIGNCzx69GhfDf/5558sA77v2xXu//XrV09seU9NV1gXRSJAgAABAgQIECBAgAABAgQIECBAgAABAgQIECBAgAABAgQIECBAgAABAgQIECBAgAABAgQIECBAgAABAscI/PH79+9jjncsAQIECGxP4Pv377dv395Xrzt37pxRePmDBw8+fPiwry7fvn27devWvm/tJ0CAAAECBAgQIECAAAECBAgQIECAAAECBAgQIECAAAECBAgQIECAAAECBAgQIECAAAECBAgQIECAAAECWxKwbvmWrqa6ECBAYBqBhFs/ffp0X15fv359+fLlvm9Xtf/9+/c9geVZtFxg+aqul8IQIECAAAECBAgQIECAAAECBAgQIECAAAECBAgQIECAAAECBAgQIECAAAECBAgQIECAAAECBAgQIECAwKwC1i2flVfmBAgQOGOBGzdu/Pvvv/sq8PHjx+vr633frmF//+rrf/75569fv9ZQTmUgQIAAAQIECBAgQIAAAQIECBAgQIAAAQIECBAgQIAAAQIECBAgQIAAAQIECBAgQOD/tneHN8ksURiAczsASsAOdrcEQgUsJagdaAlrB0gJKxUIJSx0ICUgHfidfPePuYkj3sCy4MOPiWGGmTPP+PfNIUCAAAECBAgQIECAQDsC+pa34+wUAgQIXJ7AarVKFD0ej9frdWLBeaciN14URaKG9O0SPzRFgAABAgQIECBAgAABAgQIECBAgAABAgQIECBAgAABAgQIECBAgAABAgQIECBAgAABAgQIECBAgAABAgQuVEC2/EIfTtkECBA4uUCe53VdJ46J8PbLy0tiwbmmIvQ+HA4TTddns1nc7lzlOZcAAQIECBAgQIAAAQIECBAgQIAAAQIECBAgQIAAAQIECBAgQIAAAQIECBAgQIAAAQIECBAgQIAAAQIECJxFQLb8LOwOJUCAwGUIlGUZMexErdPp9OHhIbGg/ann5+cIvSeC5VVV3d3dtV+YEwkQIECAAAECBAgQIECAAAECBAgQIECAAAECBAgQIECAAAECBAgQIECAAAECBAgQIECAAAECBAgQIECAwHkF/vn4+DhvBU4nQIAAgY4LRHPyyJAnihyNRtHhvN/vJ9a0MxWh8fl8njgrovKC5QkfUwQIECBAgAABAgQIECBAgAABAgQIECBAgAABAgQIECBAgAABAgQIECBAgAABAgQIECBAgAABAgQIECBwxQL6ll/x47oaAQIEjiMQ3cubpun1el9tt1qtBoPB09PTVwta+D4C8Dc3N4lgedT/+voqWN7CWziCAAECBAgQIECAAAECBAgQIECAAAECBAgQIECAAAECBAgQIECAAAECBAgQIECAAAECBAgQIECAAAECBLopoG95N99FVQQIEOicwPv7e3Qvjxh5orLIb1dV1XJ+e7lc3t/fb7fbRGFZlkXlXeisnijSFAECBAgQIECAAAECBAgQIECAAAECBAgQIECAAAECBAgQIECAAAECBAgQIECAAAECBAgQIECAAAECBAgQOKmAvuUn5bU5AQIErkcggtmR4q7rOtHAfL/fR8w7+odHD/PIop/68tGrPM/z8XicDpbPZrP1ei1YfurnsD8BAgQIECBAgAABAgQIECBAgAABAgQIECBAgAABAgQIECBAgAABAgQIECBAgAABAgQIECBAgAABAgQIdFxA3/KOP5DyCBAg0DmBCI0/Pj7O5/NvKxuNRre3t2VZfrvyRwsiUh4R98Vi8e2vJpNJ1ClV/i2UBQQIECBAgAABAgQIECBAgAABAgQIECBAgAABAgQIECBAgAABAgQIECBAgAABAgQIECBAgAABAgQIECDwGwRky3/DK7sjAQIEji9weMI8zo6QeZZlRVHEGF3Nf1pNnNU0zWazWf39HPLzSJVXVfU/zjpkc2sIECBAgAABAgQIECBAgAABAgQIECBAgAABAgQIECBAgAABAgQIECBAgAABAgQIECBAgAABAgQIECBAgMAlCsiWX+KrqZkAAQJdEYjUd0S4ozf4fr8/sKZerxch8+FwGH8MBoPP4263i30+j9vtNlLlP9o8OqXHR6r8wOewjAABAgQIECBAgAABAgQIECBAgAABAgQIECBAgAABAgQIECBAgAABAgQIECBAgAABAgQIECBAgAABAgR+j4Bs+e95azclQIDACQWWy+Visajr+vAc+BGriYB6tEafTqdlWR5xW1sRIECAAAECBAgQIECAAAECBAgQIECAAAECBAgQIECAAAECBAgQIECAAAECBAgQIECAAAECBAgQIECAAIFrEpAtv6bXdBcCBAicX2C9XkfCPHLm0XL81NVE8/PJZBKR8jzPT32W/QkQIECAAAECBAgQIECAAAECBAgQIECAAAECBAgQIECAAAECBAgQIECAAAECBAgQIECAAAECBAgQIECAwKULyJZf+guqnwABAh0VeHt722w2TdP8Ox6ln3n0Jy+KIsuyGKNReb/f7+jllUWAAAECBAgQIECAAAECBAgQIECAAAECBAgQIECAAAECBAgQIECAAAECBAgQIECAAAECBAgQIECAAAECBLonIFvevTdREQECBK5UIFqaR9Q8+pnHJ6LmMe52u7jr59h5pMcHg8F/xuhPHmFyzcmv9P/CtQgQIECAAAECBAgQIECAAAECBAgQIECAAAECBAgQIECAAAECBAgQIECAAAECBAgQIECAAAECBAgQIECgJYE/93Oul8gNtykAAAAASUVORK5CYII="/>
  <p:tag name="POWERPOINTLATEX_PIXELSPEREMHEIGHT#5C6D626F787B4F6D20646574205C226172206D5C226F6A6C6967742F72696D6C69677420735C6161205C206B616E206465742069626C616E6420766172612074696C6C2073746F7220686A5C22616C7020617474207D5C5C0D0A5C6D626F787B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7D5C5C0D0A5C6D626F787B736B697373612067726166657220665C226F722068616E642E7D" val="38"/>
  <p:tag name="POWERPOINTLATEX_REFCOUNTER#5C6D626F787B4F6D20646574205C226172206D5C226F6A6C6967742F72696D6C69677420735C6161205C206B616E206465742069626C616E6420766172612074696C6C2073746F7220686A5C22616C7020617474207D5C5C0D0A5C6D626F787B736B697373612067726166657220665C226F722068616E642E7D" val="3"/>
  <p:tag name="POWERPOINTLATEX_CACHECONTENT#5C6D626F787B4F6D20646574205C226172206D5C226F6A6C6967742F72696D6C69677420735C6161205C206B616E206465742069626C616E6420766172612074696C6C2073746F7220686A5C22616C7020617474206B756E6E617D5C5C0D0A5C6D626F787B736B697373612067726166657220665C226F722068616E642E7D" val="iVBORw0KGgoAAAANSUhEUgAAFvoAAAGKCAIAAADsmMWXAAAgAElEQVR4Aey97ZXWuNKGe2avHQAQwjARQIcAREB3CEAEQAjQEdCEQBPBQAhABAMhABnMuc/2ebW0/CGXZUmW5Kt/gB9ZlkpXlaTSh+U//v333/+HPwhAAAIQgAAEIAABCEAAAhCAAAQgAIG+CDx//vzz588/f/68uLh49+7d/fv3+yofpYEABCAAAQhAAAIQgAAEIAABCEAAAhCAAAQgAAEIQAACEIAABCAAAQhAAAIQgAAEIAABCEAAAhCAAAQgAAEIQAACEGiVwB8cd9Kq6pAbAhCAAAQgAAEIQAACEIAABCAAAQgsEHj8+LHOOvFv6tyTu3fv+iFcQwACEIAABCAAAQhAAAIQgAAEIAABCEAAAhCAAAQgAAEIQAACEIAABCAAAQhAAAIQgAAEIAABCEAAAhCAAAQgAAEIQOAQAv85JFcyhQAEIAABCEAAAhCAAAQgAAEIQAACEMhE4OvXr6OzTpTR69evM2VHshCAAAQgAAEIQAACEIAABCAAAQhAAAIQgAAEIAABCEAAAhCAAAQgAAEIQAACEIAABCAAAQhAAAIQgAAEIAABCEAAAhDYRIDjTjbhIjIEIAABCEAAAhCAAAQgAAEIQAACEKidwPv376cifvnyZRpICAQgAAEIQAACEIAABCAAAQhAAAIQgAAEIAABCEAAAhCAAAQgAAEIQAACEIAABCAAAQhAAAIQgAAEIAABCEAAAhCAAATKE+C4k/LMyRECEIAABCAAAQhAAAIQgAAEIAABCGQk8OHDh2nq9+7dmwYSAgEIQAACEIAABCAAAQhAAAIQgAAEIAABCEAAAhCAAAQgAAEIQAACEIAABCAAAQhAAAIQgAAEIAABCEAAAhCAAAQgAIHyBDjupDxzcoQABCAAAQhAAAIQgAAEIAABCEAAArkIfPr06ffv39PUnz59Og0kBAIQgAAEIAABCEAAAhCAAAQgAAEIQAACEIAABCAAAQhAAAIQgAAEIAABCEAAAhCAAAQgAAEIQAACEIAABCAAAQhAAALlCfy3fJbkCAEIQAACEIAABCAAAQhAAAIQgAAEIJCJwPv372dTvrq6mg0nEAIQgAAEIAABCKQlcHt7+/nz5y9fvugIth8/fijxO3fu3Lt3788//3zw4MGjR48eP36cNkdSgwAEIAABCEAAAhCAAAQgAAEIQAACEIAABCAAAQhAAAIQgAAEIAABCEAAAhCAAAQgAAEIQAACEGiOwB///vtvc0IjMAQgAAEIQAACEIAABCAAAQhAAAIQgMCUwK9fv/Qu8TRc7xV/+vRpGk4IBCAAAQhAAAIQSEVAzsb19bUOOrEk+OzZs5cvX96/f98SmTgQgAAEIAABCEAAAhCAAAQgAAEIQAACEIAABCAAAQhAAAIQgAAEIAABCEAAAhCAAAQgAAEIQAAC/RFo9bgTvb2jDwN++/ZNHwbU38+fP/WRQKnHXQyfCvT/1TcDLy4u9PHAu3fv9qdISgQBCEAAAhCAAAQgAAEIQAACEIAABG5ubl68eDHl8OHDh8vLy2k4IRCAAAQgAAEIQGA/ga9fv75+/dp40ImfnQ49efPmDas2PhOuIQABCEAAAhCAAAQgAAEIQAACEIAABCAAAQhAAAIQgAAEIAABCEAAAhCAAAQgAAEIQAACEIDASQi0dNyJPgz48ePH4ZSTPerRGSg690SfNdbfw4cP9yTFsxCAQJcEdKCSzk7iy6JdKpdCQQACEIAABCAAAQhAoG8CmujQ4bDTMv7777/TQEIgAAEIQAACEIDAfgJv377VWSfR6WjJRueksFgTDZAHIQABCPRBgLW5PvRIKc5DQHVWheXQuvNonJJCoBUCeBStaAo5IQABCEAAAhCAAAQgAAEIQAACEIAABCAAAQhAAAIQgAAEIOAI1H7cyffv33XEiba66s8JnfBC+2h16MnV1ZX+ZStGQrAkBYE6CQw7G37//q3TTH78+DFc6F9dK8T9lPBqHIZNWnUWBKkgAAEIQAACEIDAUQScQ+V7ULrW+428oHiUUsgXAo6Aaui9e/fcT3fx9OnT29tb95MLCECgQgL0sBUqBZEgAAELgcvLSy3i+DE1s6o1lwcPHujc+T///HNYeRlaOQ0cdC6bDrUfPaLH37x58+rVKz8drtMSmO1oNCUuR/Hx48dp8yI1CEAAAj4B1/6wNudj4RoC1RJQnR1N/Lo1dBc+CP/u3bvnz59XW5ADBXPtniM2NIBMoR+oFLLugICrWXgUHWiTIkAAAhCAQHMEXEdcm4tbrWDNqRiBIQABCKQiMLTM6i9GE0rv37/nXa1UkEmnBgI4ITVoARkgAAEI5CYw29qzzSY3dtKHAATOTOC/1Rb+5ubm+vpaY92sEqqP0bbaYWetTjx5+fIl2zqzAidxCOQjID9SLYb+/INLRj/z5U7KEIAABCAAAQhAoHUCs7Ny8qbc6uPgZS0V89mzZ0u3CIcABIoR0P6A2byoobNYCIRAGQL0sGU4kwsEIHAIAa2n+EfV64gTnVoyu8iiLYz6u3///nBXbaP8FkXWcGOQXC9/6pwU3piN0ONsRyOwxrlxaS0iUx6BAAQgMBBQE6TWZtTgjH7CCgIQqIeAvjakGjrM97oL322oR9Q6JZn1u3ySTKHXqTikqp8AHkX9OkJCCEAAAhDolUC1Lm61gvVqCZQLAhCAwCqBoWX2p0F0PXplI5DI0namwCPcgsAhBHBCDsFOphCAAAQKE5ht7f31svByD9tsCuuL7CAAgfMQqO64k69fv2o0u3VAq12w+kigvmCsi+E7xkO/olG0/ozq1K5c/SkFvQWknbXaemt8kGgQgEANBFR/9dXQGiRBBghAAAIQgAAEINAEAb1n6MZNTQiMkBCAwCqB2ekUTXTMvnW8mhoRIACBOAL0sHHceAoCEGiOgI4m0ZSsE1tnl7x69cr9DF9o/UWRtRajGV2XyIsXL7TQg98SRqe7l5eXWvkaXlTWv6vxiQABCEAgHwHW5vKxJWUI5CBwcXGB87AJLAP8TbiIDIFoAngU0eh4EAIQgAAEILCVQLUubrWCbSVMfAhAAAJ9ENA7wFrC08bCYUGqj0JRCgjMEsAJmcVCIAQgAIHOCLDNpjOFUhwIQKBXAhUdd/Lp0ycdMvLt2zcj60f/+9OBWNqTET6aRN+oUbJaHNXf6ukn2t5x/b+/p0+fanuuPjZolIdoEIAABCAAAQhAAAIQgAAEGiKg8VFD0iIqBCCwSkAHyM5OeuhF4tVniQABCCQkQA+bECZJQQAC1RK4ubnxz1n78OGDNgdslVYrO1oY0oMfP34cnn3y5Im2ToZXfLbm0l98dTS8qNyfWikRBCAAAQhAAAIVEmCAX6FSEAkCEIAABCAAAQhAYA+Bal3cagXbQ5tnIQABCLRLQKt1tMztqg/JNxHA1DfhIjIEIACBRgmotWebTaO6Q2wIQOBUBKo47kQv5OjdG+NBJzrkRJE3bZzVkSX6Gx7RUaPad6ttuKvZaX+t/pSXDj1hc+2pagWFhQAEIAABR0BHhuml2Xv37unjull7Q3XQykhT5MpIvbYTgAsIQKBvAjQyfeu3TOkGK9Is5J07d+hEyjAnl2oJaLpjVjZ9cWU2nEAjAdoZIyiidUYAy+9MoRQHAskJ6PB6l+bLly83Ldm4B4eL29vbhw8fuiUbLcooZBSHnxCAAAQgAAEIQKBjAoy/OlYuRYMABCAAAQhAAAIQgMAqAUYEq4iIAAEIQAACEIDA4QQGj4UXCg5XBAJAAAIQgAAEIAABCECgVwL/ObZgGvM8fvz44uLC7WRdkkevrunYEb0FPXzrbynaarhe1X7+/LkOWPnnn3+0B3c1vg5G0ZBMj+g17NXIRIAABCAAAQj0QUAdtF5TUaf5119/6bO66qnVG+oUklevXiXvEJWmUlb6ykV5Kcc//vhDuUuGPmBSCghAYEqARmbKRCFqYPWBdI2P1PyqJdS/euVPjSTt4RIuwXFdlU5zGDoR9Slv376dfYRACHRPQDMY0zLqGCA1JtNwQlYJqFmmnVmlRIT+CGD5/emUEkEgBwF1ke6zJ1q72e+Ba/XHyalj6LWC435yAQEIQAACEIAABHolwPirV81SLghAAAIQgAAEIAABCFgIMCKwUCIOBCAAAQhAoGMCcgbq3y/KXt+OLZCiQQACEIAABCAAAQhAoCoCRx53oh2xeqX58+fPYSJ6M+fdu3duYjcc2X53eAtO56fYDz3RYNKePjEhAAEIQAACjRIYOmi9W+JeXBkK8uPHj+vra/XLOnosSdGUjl5TV5pKeZSgcpeTIElG4fyEAAQ6IEAjM6tEvR+og59evHih8dHQ/OpfHQqpRlLtIccvjqCpB1F/JDijrkrR1KfoO/PqX3hDcgSNn90TUL2Y1giV+tmzZ92XPUcBaWdyUCXN+glg+fXrCAkhUAkBueJOErnf7jr6Qsc+PnjwwD3un37iArmAAAQgAAEIQAACPRFg/NWTNikLBCAAAQhAAAIQgAAEthJgRLCVGPEhAAEIQAACnRFoYr8oe307szqKAwEIQAACEIAABCAAgZoJ/PcQ4fTimT6+PX23eSqMdrVmfdVZb8FpoKj9uPqb/QyyL5JePtTb1x8+fNBTfjjXEIBADQS0Id6dXqTX/HSY0fCvmprZt/5qkBkZIFAhgcvLS3V2AcFUoZ48eaKTyPTufSDa6q3b21s5A+FoenlGr/prfTccjbsQgEBDBGhkZpWlV/vCp0BqqKIIf//9tw5tnE3hVIE6hlJDs3CR1VtdXFxo7CaTC8fkLgS6IbA0p8FxJxEqpp2JgMYjHRDA8jtQIkWAQBkCmtLxM3r69Kn/M/pa00SaBRoeD89NRWfBgxCAAAQgkJwAa3PJkZLgSQgcNf7SrhitoQvysHqu62El3bJ15ySqoZgQgMAhBPAoDsFOphCAAAQgcCCBo0YEBxaZrCEAAQhAAAIQ8Ak0sV+Uvb6+yriGAAQgAAEIQAACEIAABHIT+OPff//NnccofR1f4n/6b3TX/dQeWb2rU/JgEfshLPvf8XbF5AICEChA4NevX3pDWMcnuR3zq5neuXNHT61GIwIEOiMwHAFmLNSXL18ePnxojDyKpj5Xb6GPApd+6iQjCbZ0l3AIQKAhAjQys8paXbtyT8k/0b7zHEOkwe1xu9vVwst3sjtOg4Q6jUVlcdJmutAZWDp1y574nt7KngsxIVADgT/++GMqhraJy++ahhMSIEA7E4DDra0E6GG3EiM+BCDQBAF/Z9uff/75/fv3JGIrnb/++sslxdmFDkXgYtrRaBwXPkxzmhoLXlMmhEAAAkkIqI1ibS4JSRLpj0CdMw+aQZIDZtnJ4zRyKi9i6ndVO4XuFMQFBPoggEfRhx4pBQQgAAEI+AQqGRFU6+JWK5ivRK4hAAEInIrA0DJr1+LwJVpNiWg/3taNhXo2x6bHRhVRw37RVXQn3OuLE7JqFUSAAAQg0AGBaWvPNpsO1EoRIACBbggUPe5E21X1ZprlyzAH7mQ1nsby6NEjCcmou5uaQEFOQsC+VsRxJycxCYrpExi9VeLfmr3e80KLzknZNNn9zz//3L9/f1YMAiEAgVYI0MjMamrTspBS0DBE/sxsUskDNaOn0+LsG9zLHHeiIdjw6VFjeTnrwQiKaK0TuL29vbq6mpbiVK+dTIsfF0I7E8eNp+wE6GHtrIgJAQjUSUBTNG6VR8fWyw9JJad/fBun30ZT3drR4DFGo+ZBCEDASIC1OSMoop2HQM0zD3IkNAVtXMLDi9jqd5WZQj9PVaKkZyOAR3E2jVNeCEAAAh0TqHxEUOEuERkDvnfHNYKiQQACjRLQXtDXr19//PjRKD/HnThQNe8XdUKy19ehwAlxKLiAAAQg0DGBra09C2QdGwNFgwAEjiXwn2LZa91Rn+Zzu2CX8tW703qlWZ8HXIqQO1wDSG0y0EkH4Yx0LunFxYUGcuFo3IUABKoioNNwdVBRVSIhDATqIWB/oX2QWX163AstcgmMGyUdnK2yuQe5gAAE6iGwtSKfoZHR7JiW/TbpSMMQtaKbHomOrE02GhxpSi46heQPSp5NZ51IAPU4xYglLy8JQsBO4P3797ORZ89AmY1J4ECAdgZLKECAHrYAZLKAAASyEvBXee7du5cwL39dZqvnn1CM1pMaOhqmwVvXI/JDoCcCrM31pE3Ksp9A5TMPciS+fv2qTTv7S3qGFCoc4J8BO2U8LQE8itOqnoJDAAIQ6IxA/SMCSVjVLpHBAPC9O6sIFAcCEOiAgL6OoA3kz54966AsJYtQ+X5Rh4K9vg4FTohDwQUEIACBjgkMrT3bbDpWMUWDAARaIVDouBNNgD558mQVir4EqANENPpdjZk1gpZIv3z5os+Ah3PRpl4d4MK7c2FK3IVAbQR0mpK/b7428ZAHAgcSiBieRTyiAtrP83Y04jJyj3MBAQjUQCCiIkc8opI21MjEFXDrYtJO7T9//lzf89yZSKrHlw50CKcfYRLhBLkLgdoIaC1cZyFNpdIci2bhp+GEBAjQzgTgcCstAXrYtDxJDQIQOIpA2olW//AU/1CVo0rXdL6aBpc32HQREB4CEOiJAGtzPWmTsuwk0MTMA2+qbNJyVQP8TZITGQLNEcCjaE5lCAwBCEAAAlMCTYwIqnVxqxVsqmhCIAABCJyEwM3NTdq1wu65NbFfVFqIkDPiEWUUsbEzLqOdpoUTshMgj0MAAhBoggDbbJpQE0JCAAJ9Eyhx3Imae8tHy7VnQmd8VoJbR67oqzWrJ55IWh3josNcKhEbMSAAAQsBdmhZKBHnbAT0lmzEV3NnX6xdRRfxlGSThKspEwECEKiWAI3MrGoiVmuUTkQrOpu7PbAS30lWFPfGY3lidrbEhEASAku74iqpvEnKWCYR2pkynMnFEaikkmL5TiNcQAACEOiMgGVhrrMiUxwIQKBmApV4vzUjQrYzEGhl/EWF3WqNENtKjPgQiCZAdYtGx4MQgAAEIFADgVZGBGJVbZ9brWA1GBgyQAACEDiEAC3zJuxN7BeVx8ILBVO1YupTJoRAAAIQ6I8A22z60yklggAE2iKQ97gTDXUePnxoGZW9fPlSp3vWxk4nnli+ZK7OTOc11iY88kAAAksE/vzzz6VbhEPgtAR+/vwZUfaICU3lEveyetxTEYXiEQhAIAcBGplZql++fJkNXw3UOGU1TsIIljFRwuyWkoruCKIfXJKEcAjURmD2sxX6fMrjx49rE7VyeaKbi+gHKweCeLkJ0MPmJkz6EIBAJgL+V9ripoaWBPNHjkzhLlGyh2t5zh6ZmBCAAARyE6Bhz02Y9JsgED2BEP1gHJa7d+/6Ll9cIqd6qpIB/qmYU9jTEsCjOK3qKTgEIACBPghEO/bRD0Zzq9bFrVawaNQ8CAEIQKB1ArTMmzTYxH5Rf8XWXrq4VeM4JyfuKXtZZmNi6rNYCIQABCDQGQG22XSmUIoDAQg0R+C/+STWWSfy6b99+7aaxZs3b169erUa7ZAInz590gtCq98DH76lXOGJLYdAI1MIVE7g4uKicgkRz+8U1JXwomZnJqEtkhHTmmys7MwMKA4E8hFoqJGJaAwHbnFLStHMtbs9+tmEDxYudULJSWqJAC7fEplN4d+/f5+deLm6utqUDpFFgHYGMyhMgB62MPDzZEcPex5dH1XSe/fuubFM2t7TJaui8Q5bEv0K4yEb/pIITyIQgEBnBFibq1+huJEFdJTWd8oqsLyI2RmnrJm2m3glA/x2ASI5BOwE8CjsrIgJAQhA4DwEGhrLNDQiqNbFrVaw89S4pkvaUHPRNGeEPxsBhmmbNO4vhm56sCEvYlO5GtrrixOySbNEhsAhBLp09ros1CHmYc+UbTZ2VsSEAAQgkJxAruNO7GedPHv2zO99k5dwf4I68USnc61u5uDEk/2oSQECZQhwaEIZzntyub6+do9rao/jThyNfBf379+PSDzuzZO4LZJ6lyZCQh6BAAQqIUAjk1YR5ZvEGibvokuN75fW/BKmhsuXBOYwFzFNSpMt00BCwgRoZ8J8uJuDAD1sDqqkSQ+LDeQm8ODBA3eCxuq6iV2Yr1+/+pGVi/+T6zgCNXQ0cZLzFAQg0B8B5mfq1yluZAEdNTTzEC1qAYx1ZoHfVadekKo/AngU/emUEkEAAhDYT6ChsUy0m31ID1iti1utYPuNmRRyE2iouciNgvQhkJAAZ0AkhBlIKtqLCKS5dIu9vktkcEKWyBAOgUoIdOnsdVmoSgxmSQxa+yUyhEMAAhAoQOA/OfKwn3Xy6NGjm5ubHDKkTfPz58/qrlbT1FtGl5eXq9GIAAEIQAACAQLqRAJ3uZWPQMRrJOrHI+SJeEq9MHPiEah5BAJVEaCRmarDMsSYPqWQ6AdnU7MEHrJ7ZiSYzqAchRh/lsdlFOzk0XD5UhnA7HEnMvvoKpNKsBbTiYZGO9OiuiuRmR62EkX0JAY9bE/arLYs/qlqOvckldVpFcYvMscf+zS4hgAEIAABCOQmkKpDzy1n6+kz89C6BgPy1zDAD4jHLQhAAAIQgAAEINArgbbGMm2NCKp1casVrNda1k252mouusFOQSAAgRGB6P1F0Q+OBDD+ZK/vLCickFksBEKgEgJdOntdFqoSg0EMCEAAAhCok0CW404uLi4s3/TToOvTp091chlJpVes//7771Hg7M+PHz8+f/589haBEIBAJQRKHnBbSZHbEuPnz59tCdyNtFdXV1vL4r/fYn824qmIR+zyEBMCEChDgEZmyvnp06fTwNUQDaNOewJUxIFZ4hlhe6taIMJ+Arh8+xkqBU2q/P79e5pUXPMyTeeEIbQzJ1Q6RRYBLL8nM6CH7Umb1ZZldBDJhw8fkojqp4MzkwSpEmHXXSqSpAMBCOwnwNrcfoZZU8CNzIrXT7yV8RdehK81riEAgXoI4FHUowskgQAEIFAJgebGMq2MCCrRL2JAICGB5pqLhGUnKQhAoB4CcWug5feLRuy3jNvnH/FUxCP1GACSQAAC+Qh06ex1Wah8NpAqZRbIUpEkHQhAAAIRBNIfd6Ktrvqgn0WUL1++WKJVEuf+/fvGE0/0aeW3b99WIjZiQAACEGiOwOwbm82VokWBX716tWlsplnXuI9OqEvdNGMrqSRbi0iRGQIQ8AnQyPg0huuIZSE9eOYFm5cvX04xroZs6nRWUyNCKgK4fElI6sTV2XTO3FDMArEH0s7YWRGzJwJYfk/apIftSZs1l8VvN16/fr1fVB3i5p+hnyTN/VKRAgQgAAEIQOA8BHAji+na96PsmTLDaWdFTAhAAAIQgAAEIACBUxFobizDiOBU9klhqyLQXHNRFT2EgUCYwKad5+Gkur/byn5R9vp2b4oUEAL9EejS2euyUP3ZHiWCAAQgAIGEBBIfd6KBzefPny3y6Ut9zX2TXCe5GF8Z0mZcbc+1cCAOBCAAAQiMCHAI5QhIyZ/+d3TD+Wp6Wsd7heME7upZnTYdiODfskvlP8U1BCBQIQF7dT5JI6NDo7buUz/5CVAakW392JFGcDpmq8LqgEi4fElsYNYfe/DgAWYfjZd2JhodDzZNAMtvWn0j4elhR0D4mYmAVkDczkVtsNh/TO2LFy+cqBolxR2w61LgAgIQgAAEIACBrQRwI7cSi47P+CsaHQ9CAAIQgAAEIAABCEBgSqC5sQwjgqkSCYFAGQLNNRdlsJALBCBQmEBD+0XZ61vYNsgOAhDYSaBLZ6/LQu1UNI9DAAIQgEDfBFIed3Jzc3N9fW3hpVfULi8vLTFri6Myul28YdmePHny/fv3cBzuQgACEIDAlACHUE6ZFAvRkqplglJd4ZcvX/YcW6Zn//77b8uJJ+/evZNUxQiQEQQgkJUAjcwUr44qMI4vhmdnjzaYJttxiPopOzEd+qARXMc0mi4aLt9+9d3e3s4mYjyndfZZAkWAdgYzOCcBLL8bvdPDdqPKyguiiZ03b944IbUwtMfx1lDxx48fLjVGPQ4FFxCAAAQgAIFiBHAji6FWRoy/StImLwhAAAIQgAAEIACBvgm0OJZhRNC3TVK6agm02FxUCxPBIACBPQRa2S/KXt89WuZZCECgPIEunb0uC1XeNsgRAhCAAAQaIpDsuJOvX7/6398LINDLaZquDUSo/JZd+IuLi1+/flVeHMSDAAQgUBsBnaNRm0inkkfnkUkFgYNIdGaZXkG5f//+TixKQRnpg71L6UgGHYny/PnzpQiEQwACLRKgkRlpTW8Jfv78eRS49FPvEzZ6auRSiSLCRUzdh+XEE511YmcbIQmP7CSAy7cToB5fehP46upqf+JnToF25szaP3PZsfxutE8P240q6y+IZmz8WR0tD719+3ar2FpA0VY532/XXJBapK3pEB8CEIAABCAAgZ0EcCN3Atz0OOOvTbiIDAEIQAACEIAABCAAgQCBFscyjAgCCuUWBPIRaLG5yEeDlCEAgQMJyBPw10bDkhy7X5S9vmHtcBcCEKiKQJfOXpeFqspsEAYCEIAABGojkOa4E+1J1cvPxrLphZymt6tq963xU8k6R423jIxWQTQIQAACjoD/NVcXyEVJAg8fPvz+/buO99JbK+7cE12o+9OY+dOnT6n6caVze3urNJWy0h/eXdeF8lXukkF9bsmCkxcEIFCGAI3MiLOA/PPPP669Hd11P9Uwvnr1yv0884UOzJK34L9aOaXx8uVLnciZqsOapk/IfgK4fDsZah5mdvFbkzNY/k62epx2Zj9DUmiRAJbfotamMtPDTpkQko+AZnX8haHXr19rdKNAS45yZnQ8isZBvkvz7t075oIs9IgDAQhAAAIQSE4ANzI50nCCjL/CfLgLAQhAAAIQgAAEIAABI4FGxzKMCIz6JRoEEhJotLlISICkIACBegg0tF+Uvb71mA2SQAACYQJdOntdFiqsR+5CAAIQgMDJCfw3Sfn1lrKO9lvAQx8AACAASURBVLAkpS9sd/BBch2TufQV5REEbdW9ubnRdw5H4fyEAAQgAIElAozKlsgUDld/XabL1mSo+srCpSM7CEDgcAI0Mr4KtJdFZzypMby+vh71gzoKSqMtvTfI+QU+seHALEHTuExjLkHTgFSs9LakTpwUMXD5uOq8Hpl6nULWLJWOQJoVT/Y/G07gVgK0M1uJEb8PAlh+B3qkh+1AiW0VQafi6oASd2TJt2/f5JDLM9e/Wgy6uLjQ9b1799S86HyTnz9/ykQVR/HdI668WnZhJcXR4AICEIAABCBQmABuZGHgyo7xV3nm5AgBCEAAAhCAAAQg0B+BdscyjAj6s0ZKVDmBdpuLysEiHgQgEEegrf2i7PWN0zJPQQACJQl06ex1WaiSVkFeEIAABCDQHIEEx53oY30fP340llw7Vo0xa46miWYVRO8cWoR88eKFvnCoEaklMnEgAAEIQEDvPAABAhCAAAQgcEICerVPfzrCQxOUw+Edei1QZ0KdEIWxyBpk6YPwxshEq40ALt9OjSydwVrmuLqdwjf0OO1MQ8pC1IQEsPyEMMsnRQ9bnjk56sQTueX+comGM0u+yiwuHYmi008Y+8zCIRACEIAABCBQhgBuZBnO01wYf02ZEAIBCEAAAhCAAAQgAAE7gdbHMowI7LomJgR2Emi9udhZfB6HAATqJMB+0Tr1glQQgECLBLp09rosVIvWhcwQgAAEIFCMwN7jTvRFPn2mzyiuTv3Qh/6MkSuP9urVK514om27FjmF6OvXr5aYxIEABCBwcgLqVk5OgOJDAAIQgMDJCWg7i/5ODoHid08Al2+ninUu0uxKxrNnz3amzOMQgAAEINA0AXrYptXXtPBaLtHqj0480aklWwsiB0ZLLTpifuuDxIcABCAAAQhAIBUB3MhUJEkHAhCAAAQgAAEIQAACEChJgLFMSdrkBYGmCdBcNK0+hIdA9wTYL9q9iikgBCCQm0CXzl6XhcptCaQPAQhAAAKtE/jPzgLYzzpRRtq0ujO7qh73P1cYFkyvIfHV8TAi7kIAAhAYCHz58gUUEIAABCAAAQhAAAJ9E8Dl26nf9+/fz6bw9OnT2XACIQABCEDgJAToYU+i6DqL+fDhw0+fPskIde6JRcI7d+7ooJOfP3/e3Nxw1omFGHEgAAEIQAAC+QjgRuZjS8oQgAAEIAABCEAAAhCAQD4CjGXysSVlCHRGgOaiM4VSHAhAAAIQgAAEIOAT6NLZ67JQvta4hgAEIAABCEwJ/HcaZA/RPlT7x/r01o02vNoTrz+mvlioA1x+//5tEVVno4gA32m3sCIOBCBwZgL2buXMlCg7BCAAAQhAAAIQaJoALt9O9X38+HGagt4Zfvz48TScEAhAAAIQOA8Betjz6Lrakg6Hnki829tbGaS2X2gBRWea6F/5Kn/++ee9e/d0Hor+OlstqlYjCAYBCEAAAhCwEMCNtFAiDgQgAAEIQAACEIAABCBQGwHGMrVpBHkgUC0BmotqVYNgEIAABCAAAQhAYD+BLp29Lgu1X9ekAAEIQAACfRPYddyJjvCw09GX+uyRW4kpAnYIL1680OcNWykackIAAhA4hACjskOwkykEIAABCEAAAhAoSQCXbw/tr1+//vjxY5pCl7Mu02ISAgEIQAACAQL0sAE43CpM4PJ/f4UzJTsIQAACEIAABOII4EbGceMpCEAAAhCAAAQgAAEIQOBYAoxljuVP7hBoiADNRUPKQlQIQAACEIAABCCwlUCXzl6XhdqqWeJDAAIQgMDZCPwnusCvXr3SF/mMj+urfV1+ZHjT20RyNTjuxGgwRIMABM5J4NevX9++fTtn2Sk1BCAAAQhAAAIQOAkBXL6din7//v1sCpsmKGZTIBACEIAABJomQA/btPoQHgIQgAAEIAABCBxFADfyKPLkCwEIQAACEIAABCAAAQjsIcBYZg89noXAqQjQXJxK3RQWAhCAAAQgAIGzEejS2euyUGezTMoLAQhAAAIRBCKPO1HHeX19bc+v17du7t69++jRIzuHFy9e2CMTEwIQgMDZCHAC5dk0TnkhAAEIQAACEDghAVy+nUr/8OHDNAUdMnv//v1pOCEQgAAEIHAeAvSw59E1JYUABCAAAQhAAAIJCeBGJoRJUhCAAAQgAAEIQAACEIBAMQKMZYqhJiMItE6A5qJ1DSI/BCAAAQhAAAIQCBDo0tnrslABJXILAhCAAAQgMBCIPO5k6/ElW+M3pJ6XL1/apf3x48fNzY09PjEhAAEInIoAo7JTqZvCQgACEIAABCBwTgK4fHv0/unTp9+/f09T6HjWZVpYQiAAAQhAYJYAPewsFgIhAAEIQAACEIAABMIEcCPDfLgLAQhAAAIQgAAEIAABCNRJgLFMnXpBKghUSIDmokKlIBIEIAABCEAAAhBIRaBLZ6/LQqXSOOlAAAIQgEDHBGKOO/n69evHjx/tUJ4+fXr37l17/LZiPn78+M6dO3aZX79+bY9MTAhAAAKnIjD7pfpTEaCwEIAABCAAAQhAoHsCuHx7VPz+/fvZxznuZBYLgRCAAARORYAe9lTqprAQgAAEIAABCEAgFQHcyFQkSQcCEIAABCAAAQhAAAIQKEmAsUxJ2uQFgaYJ0Fw0rT6EhwAEIAABCEAAAmECXTp7XRYqrEfuQgACEIAABEQg5riTN2/ebGLX/Vs3mwqo7zDf3NxsAkhkCEAAAmcgsPSl+jOUnTJCAAIQgAAEIACBkxDA5duj6F+/fs0ePvvo0aOOD5ndQ4xnIQABCJyHAD3seXRNSSEAAQhAAAIQgEBCAriRCWGSFAQgAAEIQAACEIAABCBQjABjmWKoyQgCrROguWhdg8gPAQhAAAIQgAAEAgS6dPa6LFRAidyCAAQgAAEIOAKbjztZervGpTi9ePz48TSwp5Crq6tNxbm+vt4Un8gQgAAEzkBg6Uv1Zyg7ZYQABCAAAQhAAAInIYDLt0fRS0e2bzqDdY8APAsBCEAAAtUSoIetVjUIBgEIQAACEIAABGomgBtZs3aQDQIQgAAEIAABCEAAAhBYIsBYZokM4RCAwIgAzcUICD8hAAEIQAACEIBATwS6dPa6LFRPVkdZIAABCEAgH4HNx528efNmkzRPnz7dFL/FyA8fPrxz545d8h8/fuisNXt8YkIAAhDonkDEWVrdM6GAEIAABCAAAQhAoDMCuHw7Fbq0jHF5ebkzZR6HAAQgAIGmCdDDNq0+hIcABCAAAQhAAAJHEcCNPIo8+UIAAhCAAAQgAAEIQAACewgwltlDj2chcCoCNBenUjeFhQAEIAABCEDgbAS6dPa6LNTZLJPyQgACEIBANIHNx51cX19vyuzRo0eb4jcaeWsxt2JsFAtiQwACEDAS2HqWljFZokEAAhCAAAQgAAEI1EMAl2+PLrSM8e3bt2kKZzhkdlpqQiAAAQhAwCdAD+vT4BoCEIAABCAAAQhAwEgAN9IIimgQgAAEIAABCEAAAhCAQFUEGMtUpQ6EgUDNBGguatYOskEAAhCAAAQgAIGdBLp09ros1E5F8zgEIAABCJyHwLbjTm5ubraiubq62vpIi/G3FvPz58/fv39vsaTIDAEIQCA5Ab26ySFQyamSIAQgAAEIQAACEKiKAC7fTnW8f/9+NoVnz57NhhMIAQhAAAInIUAPexJFU0wIQAACEIAABCCQlgBuZFqepAYBCEAAAhCAAAQgAAEIlCHAWKYMZ3KBQAcEaC46UCJFgAAEIAABCEAAAksEunT2uizUkgYJhwAEIAABCEwJbDvuZOvr6A8ePLh79+401/5CHj16tLVQW2FuTZ/4EIAABFoh8Pr161ZERU4IQAACEIAABCAAgTgCuHxx3NxTs8ed3Llz5/Hjxy4OFxCAAAQgcEIC9LAnVDpFhgAEIAABCEAAAvsJ4EbuZ0gKEIAABCAAAQhAAAIQgEB5AoxlyjMnRwg0SoDmolHFITYEIAABCEAAAhCwEOjS2euyUBZtEgcCEIAABCAwENhw3MnXr19//PixCVzEISCb0q8nsk510dkum+SZfVVpUwpEhgAEINABge/fv9MedqBHigABCEAAAhCAAAQCBHD5AnAst5YmZK6uriyPEwcCEIAABHolQA/bq2YpFwQgAAEIQAACEMhKADcyK14ShwAEIAABCEAAAhCAAAQyEWAskwksyUKgPwI0F/3plBJBAAIQgAAEIAABR6BLZ6/LQjmVcQEBCEAAAhCwENhw3MmHDx8sKfpxLi4u/J99X0ec7XJ7e9s3E0oHAQhAYJUAr2iuIiICBCAAAQhAAAIQaJ0ALt9ODS5NyDx79mxnyjwOAQhAAAJNE6CHbVp9CA8BCEAAAhCAAASOIoAbeRR58oUABCAAAQhAAAIQgAAE9hBgLLOHHs9C4FQEaC5OpW4KCwEIQAACEIDA2Qh06ex1WaizWSblhQAEIACBnQQ2HHfy/v37rZk9ePBg6yPtxo8422XphaV2ISA5BCAAgU0EXr169e3bt02PEBkCEIAABCAAAQhAoC0CuHz79TU7IfPnn38+fPhwf+KkAAEIQAACjRKgh21UcYgNAQhAAAIQgAAEjiWAG3ksf3KHAAQgAAEIQAACEIAABOIIMJaJ48ZTEDghAZqLEyqdIkMAAhCAAAQgcB4CXTp7XRbqPDZJSSEAAQhAIBUB63EnX79+/f3796Zc79y5c//+/U2PNB054myXjx8/Nl1khIcABCCwh8CnT5+ur6/3pMCzEIAABCAAAQhAAAKVE8Dl268gMZydkHn27Nn+xEkBAhCAAAQaJUAP26jiEBsCEIAABCAAAQgcSwA38lj+5A4BCEAAAhCAAAQgAAEIxBFgLBPHjacgcEICNBcnVDpFhgAEIAABCEDgPAS6dPa6LNR5bJKSQgACEIBAQgLW405mvyQcluPi4iIcobO7cWe73N7edsaB4kAAAhCwENCQ7MmTJ5aYxIEABCAAAQhAAAIQaJQALl8SxS1NyDx9+jRJ+iQCAQhAAALNEaCHbU5lCAwBCEAAAhCAAARqIIAbWYMWkAECEIAABCAAAQhAAAIQ2EqAscxWYsSHwGkJ0FycVvUUHAIQgAAEIACBMxDo0tnrslBnsEbKCAEIQAACOQhYjzv58OHD1uwfPHiw9ZHW40cUOQJs65SQHwIQgABDMmwAAhCAAAQgAAEIHEjg+/fvNzc3l5eXDx8+1MGdf/zvTxePHz9W+K9fv5LIhsuXBKMS+fjx4zQpzT/EHbo6TYoQCEAAAhBIRYAeNhVJ0oEABCAAAQhAAAIQSE6AiZrkSEkQAhCAAAQgAAEIQAACEChAgLFMAchkAYE+CNBc9KFHSgEBCEAAAhCAAARmCXTp7HVZqFn1EQgBCEAAAhCwEPivJZI2av/+/dsS049zcXHh/zzDtYr87du3TSX9/PnzpvhEhgAEIOAIqHFWm/Ply5cf//tTQ/3z58+hub5z546i3bt378///ellSP2vNuru3bvu8aMu9A7tixcvjsqdfJMQ0Lh6sD1ndb7tyfBkgYPtyeoePXpUg+ElKTiJQAAChxDQyQvq7NTsqLvThWt5BmHU4LhmR23O0OVxBMAhmiLT+gnIe3z//r3OzlBtmko7uJQaospVe/fu3fPnz6dx7CG4fHZW4Zi3t7ezEZ49ezYbTiAEIAABCJQnQA9bnnn9OX79+tVN2cnLGo1iJP8wkBkmT/SvBjI6eM5Yrrdv375580aR9e9On82YYzga00RhPtxtiADG3JCyEBUCBxJgbe5A+GQNAQjkI4AjlI8tKUMAAt0QoKnsRpXhgqDoMJ/yd1l0Ls+cHCHQ6AIHzcWs6bLpbhYLgRCAQFoCuNBpeZIaBPYQ6Lg+dunsdVmoPQbMsxCAAAQgkIlAQx6C6biTuCM5tEM3E99qk40osjY6a1NU7hcylYXbUa3d1cNL6frX7bTWi1LaJB0HVnNhshC3e9tlpNSGAxfcpm1d6KX33IV1pZBgHz58GN6MdaUe7o5eix0E4218h66Gi2GOVYrzNSjBZGD612lweKtZ/+q79DWIXUYGvfGoSifzHmjMZjrc0r9i6EdQM6VqeHV1dQgxqVWtzezX6X0hua6TwGB4sr2RUY2kldXpT4GqvO6W6uxgeJeXly6w/ovV3vP169evXr3aVBAtBw6dpvi4M2LUDQmRmrKnT5/a327alG8HkVfVgTPT39FCGlOpy9jU7LguRnVKnZ2YdINFfajvw6tcxZzqVhoQIXI+vz/SUaAO+DjE84lA5xQ9uLsJRyjqgNRtqUIZpdKJJ+qqNJlujO9Hw+Xzaey/lgHPJqJWbjb8qMDVnroDx6m2dmaVOd5RN27AUfV6yLc2y4+jQQ8bx42nthIwDmGGZIf5k9Eciybu1Hqrlw/4gZpacQMf+WxHHXdywmmirfZA/FYInNOYD/Qk3ZG1w9Ih8xu11RR5TcOCr+YE1EnpT3MsEnKY8x8mK4apbPVZrM1N1TeA0r9C599lbc6nwXWAQB/jr0ABh1vDi3OaqFRlcZPefjsz9BGqOLpg1WyV554IOEJDTzeYoq6Hi3xTaudxhPAo9lRMnq2NwAmbytUBYwfLPVMzO6GipxAqDFGHon7ZzYVWKGFykU4yIkjOjQSTEGh6geOEzcWq0o0K1SBIf0pNk4GuvW1l0905nZZV1XcZQXXcbbp2A/mhpG7KephN0r89LTqo4G7qTAWvrWi40PVUN2cqroL4u2fVzutn3GdUXO1Tyvobkho6Dr/2abVItU/TuWxpPsoquq+PMsX+xoZdFuqoKkC+xxJw3dCo91HXsPVVu7QFGQTz+6/Bsyr/yt7qyIVlqZHqITYCEv2zUQ8h43EnJ/RW1RZHGJBG4NGsVivwMJxYlcoYzU9HWV9fX0t4Nf1+uH89JKtZMP25cI1tNN7WX6at2Jqkk1SadwsL5mRzM3TDHEf5fsuR4UIEBvVJg77NTMlIfU6D7q50p5cB2jpMwQlvudDeL73ruPS6oyUFxflfdfymyiuDl0ukv8DrE8Y0LdHkKUpyrXlbIhOnKgJq7f9nd++HShcnm55VYzu0t6qqMrxjtyfKINVHDMOV0bDKhceVdOkp5ai5QpGcxTh0WKqeQwV/+fKlKkuZurkkcMlwnJkp7ZM7Myq+6sLQYkzhGENU14a2S/FraHaWxB5mUiTtbIs0BM76tDr1LHoEsSRMteEDJXFwoFxb7drwsPCKFo5w1F23s18l0t9sHyHZhjeIhn8jzm1RM6tuJaJOqRJtnW2UsvQULl9CixJSDY6mCaplK+YqSAbZ52wz5cKnEu4JUY6FHSfl6NqToaSuaC48XCJFC0fYdBfvaIrr5N7RFEiSkNosP0mhhkToYRPCJCkLgSRTdkNGmhnQCSb6U1+v3nDq88sbVBxfKtXlYl6B8u1ymsjnyfV5CPRqzPV7ksPI12/KtGiofZCaMe54caf+msXaXEBHSTp62bz+WJsLcO7+VsfjL6PuREDThprmmp3pcomom9CfpmVciC40Lzocbh4xNeqnw7UjgCPkUMxeyAhnwwOBQmrZPTWkrB7BJdWZI4RH4TTLRQcEumwq1R1P1z5GayJpdaccCy/3bJW/S0VvhVBn/MF77GnRWSVya46jeufCw7pQtHAE7kIgjkCSeY8hazm65Rc4+msu4vTonupj053UitPidHrmC7lq2u02fPl4icP/N5H0f0f2uDiVj7UHr0BiDy6B8wTcT90aTY4NRatkvygutLO0AhdhH3LJVPYLpjdjZW+ayB3q12yCujXclQPgNqaq9g0TuSz5zUJLHniG+tils9dloZKbNwnWQGDaDc36LUuiaufb0q2d4Wr91Ac530mO0/RnIAstOwbubrrlS7I0hLEkOHSplpgujrJucVkKYk6DWS/EeXiTLsK0nGB6Vj7e4OYVfh3vj3///dfJsXSh/bJbiydXVe3aUoK9hssa/vrrr62lk8o1JNj6VFxeS7loH6H9w92SdtiMspSaMVxGonz1N923bUxhFE2CaZFjdoQ/ihn+KcGUzrGniIUl7O/uMGmugfHWpmaKYrAraTCw0V+tk76cM33WD6mqEUtl234B3XXugxX2T6DrPVv9OYF3XuisJWq3kaEqpppof8eV8UFLNOlU2xoOmc+K8GqWSqQiWMxJcTSWWEpkKfzdu3eZzgVbyrF8OM7MlHmqBr9RZ0buqCrLfl9uClYhBzJRc6qpf38WQw7PMMkyK6olUF5T4SZ0+l7lVM6///471WlWgqaVj52UnIQJBXNp7rmQd6TBf7Trq/Gj/Yy/t2/fLu0Dk1OkpPRSmWrH4Bsr2en7Bv/8849lvIbLt8ckAs8uabBYI9Cx41RnO4N3NK0O3XtH9LBTpUeH0MPOovvfnAqTKrNsEgTK6uRrhWdO5GtJC8NHvId/h4yHQYGGCYHH5a35h57MthjymQOzoAkK+X9J9DpN9H/l6/Z/jRyHpcdACVPNQWnWfRhQuCGGu4i20mH/xLBqMIwQ94+FezXmDjxJWammo7VgYRmEBkyaW3YCqg5a8I2eoPAzUn2X+lib85mEr1mbC/Pp426dMw92tqm8iP3Thk5m+dVqavQX7Vq4pHJczLrro4wOn6nGERppZPanbKz87ilJonwbdYTwKGYN6cBADQ0CUw05BNs/TFNnsX+3mFtVHC70r5bALNs5Rkx6bSo7Xu4ZadD4s1dFG4tfc7T93mM9U+Iys9b3PFTr4lYrWM2Vaypb6wscPTUXU+1EhHSz6Q6nJUL7NTxiUZxcdOOUjvpQTTVP97BFlPSosbaK0MF+0RFwXGgBKemEWKrVSEeBn5blYKk41ZqRJFHt05+IBaTiVjSBM9THLp29LgsVbcY1P5hqgcxSxnq22UgSTWK4t10swofjxL0sP01zGLruf/XGpWzpE13kpQv25yyRWQqH2BKZtOGdeAg67iT8p7FlBDjNGoeT7fVuMVZ66ywir6VHNJawaETbL6TZpUSiw7Vmb8k9EEedTXLBtDNPu8kDmXIrCQFto0yuu8EUA1ZtadZkAEkKuDMRVTrL0XGKo3qkyGoZVDr96eLLly/CKw4qS7h6KoIq0U5Rh8eVqSqOhJFvmkmz4bKs3pVgSUradyIyIYEKwJRyZVoyG9nYyPD0U+F6gzrwuLuldBS/MMzVGuHEW71Y7SZUuj0VoXtzxZnxjf/kzoyKv1o3VZtUKVTvXLMjgEOXN7Q8apdWa1zCLs9XX/hapVttT7ZGUPMbzjT5XYtDkrBJV1JbmQTiJxRsD1iZqwx41dQDBfFvKR2lpjSXRNKt2e5Y9WgWyJKKZzsjXL4l7MnDZ/Ui7SfPaCnBVBYr663NcaqzncE78k3xJN7RbDX3G3xdz7bbPiv7dZ2Wb5d/NiY97Mhgsv6cdQxm9dJ9oFrsWV9r4K+qrckxOe0Bb81HpNTU6C0lOHh9S82FnvWTynGtUkj1AdPSQKzdaaIcxKpKM6y7Qa0yvyQyp/Vklkxuj6h9G3Na/qrUFtRyLVanYpZUGQhX7sb20yIkcWYJqJPKoTupNWA8UmtA78OtkgPeWTJDoGx7qef1izD0+IqsCqjS6U8XrM35iNz1Od3I1sdf+72ITN2E7EqyqboFavEhtyzthpgcIpsyVRsV1mnTXj2O0FF2hUdxFPlwvpqRcF1wmQu1MGGRVu9mck0107KatR+h76ay4+UeX4mW674VbSFQVZy+F51bHxHIVKp1casVrKr6FRBG/vPSeoSch2G6o7YFjr6bi4CyLLc0w7/a0cvd0pBQ601qmmQAg/+mf3WtEKWgOb1Vl0y5pFpNCJRrtSx2F7e2PSqBUndwy6K4wfDChZVBBhoou/ZHMcsvOqiyjGTY/1Mtc5hevru40I5tSSfEUq3sdhVuwNUdhGcO7RmNYoqY6rUDyMV+Ar3Wxy6dvS4Ltd+Gm0jB0iSG21V7MdUCj1rOHD8t8iSXRBgt+a7GkVeflkkS3aXFFdhi4fNRl7o6aotgVcZVhpivyhzXPXkI/88qIA2NImx964rRqhitRIgbV1gG8CMCheu5JFT7NWsJKrI6ITX38sYUTX8SVf9KQhmPnrIwUYOrx0dltPxULkvjRqU5bCsfBBtSk2D6KWkt/ofKq8SVhUUS4mwlIC1YOlpnYOqYpQtnYE6VsrGldPTs7OSOnp01Zj9Qz24tUdr4EnLVSiXk8MLDatYy+9XUZO0D3tXUAhHK75zwtWa5FoeA/NwSgcB4QPRUp+x2omq71ET7ypLPYE9zv45Ucfzc91yHV0Rmq4NyF8ah0xz6F5U9MEHft8WKwB7+o2fVHYTNQ6hxZsKIDrm7OvBWrVFtsjuKsivVzSXfYDAbpal8i5VXVX5krvt/zno4WUtkac8TUlVS+ym5FBIKFg15tlNwEu65mO2MVGWm/Z3awKUON2yl01LnK84eFP6zfXSgSx3lapc3VVl0yNSQfM6brmdt1Qk2a1TKPZ/jVGc7s6T0Tahd5FVTwTtyFnjgBT3sTvizrYerBXsuZlstetg+etidVqfHl3wn9VyySTXm0VmoZZbtbep/92RnkVPyLFUl2UMH00QWCE3HkZqWNOjCZdJJypjWk3HijS6iRe3emNPyP9yTVEtYw1g+2t5qflBVPjxvNlQ6NxyTImRdw3yC/tWfPCIlIiNZSkfPzs5c6dlRjZ7+1LPH0pOQqy2nhFSTopiroorVamqsza1ibDdCnTMPdp6r1qsqvORFyPgDo121HmpD9KwQKeZQm/SvWhuFqH5p1UwVbdpEjEIkoR6xlyh3zECRneQqYG4xZtPHEXIqsFzgCM1a0SgQj2IEpKqf+abLlmqQxS8KI1pyLJdyNIZv2rzafVNp6VuNYMUqoNBZC1Tu6rjVdKjrH7pvmc0h+2S6V3RANXXemjUYoymWiSbTjUbX+ohABa/Wxa1WsGhrKfmgWuPZ6qO2uuYFjr6bi2gDUDsT9qMGtar/PTo9nAAAIABJREFUNWahblp95WqaWce2OC1GZdUWzaK41YGDxuNLDZRzJpXIkI7+lcVqIlpPWXJXnKymO9LIUmM7W0Bj4Oys+yjfHD9xoX2qJZ0Qi2EbjUfRZJN+Qdy1qpLqVzgdSaKCawSnmKpx+tc4f+uS1eP2zsjJxsWUQMf1sUtnr8tCTc2yy5DVhjHQrm4FIn/GtZb5LixSJZdEGC35rsYJNH1xxJb6xFVJ/AhpcZ1hWQpivv0kvw5UE9XE5rZ3rh93EtfFrta05IqpJMHwLM9SSxox/ixZzzW6mI6XFCItG0f+KqCFzNY+Q8lOkSojGa1lRKThmcW8VVJLapVYYBNirM6xSq3CLu3Izo0lUky1zlNDVVJTJ0mqn1rOKERJGbPOEU22PVsWJ6Tubq0vklOUVudZIpojn4ClTrlSHHIxtQdffq5n9xOoXY2wNwfT0gXIpI0diks2+iJcuTaZpZqdJTHURY6SUu2brV+zzP1nA7ks5d5KOM6MNCWr8NU9XJ/EmVF3PK0pPo39jU+411OPIBkK1Bc1oX65klzPtidZyxKGORQqYUuupJKASi5YBGQpa7XrUQRVB8VUwziYpf7VtTioF1jtKUbd6JSe1KfUAsKH9TsdDeHyBWAmvLXEeaqRhJmOklq1XntVDbg00+5ANjnb0K1Wh0Auo6JNa4q9LNOYSm2UftxPvCNxk+qnhDv2jsIt8IAilYEJb52WH1df6GGnNaVACJMqMldBmEVt74MsNr/kBkyzDrt5lrwCcWZ73v0jNaUwLYgfMvJvAxJya5XAksX6wPfM+/kCpPVkfAn9az9H+/UZjDktf7noAbwakkxHCgrRU0a/Rf34alMgvadtWgMlOsktaWcVu/SoPsjeuSim1DS1B6lv6jZorsOvzrPXSupAdax6mBIvos0UpVW3X1nvKbjdc5jFXiBwag97ytvKs62Pv6K9CDULs0aliqAaZJ+TV72Y7cFHidfTWazWdElu7CjTGvksxs68ehyhtDYTTg2PIsynhrvlHQN7277EZ9VNHTX+xp9qAJdyHIWfoamcddqNJEfRAp3vIcs9I20Gfp5B0YHi13mrfJM1sufVn3vGMq2PCGQz1bq41QpWZ0XzpVoa6AXadv9x47W9atvnoOxprtbrTBH2NBdGsH40OWDTbtcv2v5BX7iiqbz7nUC/RO4ap8WhaOvCoriAzWjRYTooUJrtLjr0sV9URogLPaqJ4bZxaIdTTQBaqpXf8oevZ5c2AmsiQwVUhEBnrUptnMIdZMvXd4zU1OvPvutjl85el4XqtX6NyrU0bvJb2tl2dZSO5Wfa1Q1fQv/6EElSDZGWlh39Am66TqK7tIqT0xvQUR/7cyAWUPHOW/15COvHncyWebUhSDv5tVNtJR8vhqtYPdcgZKpuOV4RVC1dvt1yplN1GlZJ2q2CieR0imRa5JJvlG0tQkPxNaxdNQPpcY/3IBuYKlQhvgYlxlTFoxCJcRTYqW2PZAu7Mqtirw6c9vBfTXxUlvI/UznNq5ybi6B6MZ2G21kffQgW29hp2352gWsVKpXhLfVZo4YugHEUc0kwdVWBErV7C2dm2uDLWk7izGhOP1wZ93RGfqVQOoGMdCvV6oKf6ehaMizV7ujwCDsZSbX157SPmAqfEKaSmqYfHZJQsE3cLK6vwFq0qQZztScdutEpuqXeyi9LmO1UwlVhwgkWuNuHyzfbfGlo4+su9/WsDHEaXDLFkTukHJe6gFHMJTGMjtO0siwlaAlP1c7gHZ3QO6KHjWjH6GEt7VKmOH30sBFW5x6ZrbMKNPY+Lh3LxezGvqlmc2Qt8c4zTWTRRdNxLB7Ukve1teBpPZmptQ8hW6U6jzGn5R+Yp9UIcaodDRK3qkbxLfa5NI6IyO7Mj1jcp8BYzIJOhsHaXBjU6lzKntZ4NfFptS0cck43ss6Zh7Ch+nctrfTIbtUZzTrMSiraa5VXvLoDZ7QTwC9FyevZso/qWqoZJGO5cIRG/I0/cYSWDAyPYolMbeHlHQPZxk4IU0/SWGHD0dSDrAp2nqay4+WeVS0rwnkUbaFRVZzyTVa43Zje3TOWaX1EIFOp0MUdDLhawaqqX1NhZrkpMHq8Ns3ChSRf4Oi7uXDcjBdqXsI9+2i0bkx2Gk3pBDLSrRyD3ECO01Y6HLI0tzya8VCOS8RGMZeyy1GJpuqoPMSiuKWBg/hP2arWRxTZorIlw4jILvDIbKGmxdwUMt2/FxBg/y1c6FmGs53pSI+p2kZLtRplHfg5beiW6ouG0luNTc3gUmojkVSorYnPKuJsgWeoj106e10W6iS1z9KmTdvVODhqQkdNZY6fFtmSSyKMlnxX48h5S8skie7S4jrDshTEVk09IkKvHsL6cSdxS0qndUOnL2ZYWtVAw7RkrLJIjSX0p1GT/qSmPUOaJQGmg231N8p6SarVcAsfi/FMvYc9sw8q0aqdC++egq+SOUOE1TlWVZa4+akpvVmHxk0fSJWrFVManyabO0SCqTqHZbNUkFU5lUg4l2hFMCpbhV9nBPmO02ZQLXbadm/V8GSW6tdyI1IP4npP1bg9veds1zPqoZTFEkY1SuGa6O4uddO5WeVOX2T+P1cGZ+b/ND1rUUYtCOa0Fv9fwv////U4M7PdtJNWJrFUa4w0RtEGS3PpTy/2kB/lNftz6lFPZdgaksQfmJV2KXDVRVERnK+1lIg9XFsfZLH620pmNn5CwbYWYVYeF7h1ykz9dVgRo3ZAAI1ldyLNXkzrCC6f3RKiY6oWzKoj2lGPk6Rjx6nOdgbvaGT20/bHbsmteEfhhn0AYmzMLXDqtHyL5C7OUISRqYx+0sOOgCT8qX7B6eKEFxqqTGFmZaKmbLWVkIuYXBenmiZKTq+2BEfzVFMbVsjWZnOpjLKc2fTTBi7lPht+KmPu2JNM6AvN2kn3gQK4OsGSaqQ5O+nnNCgrXW0QJGp5jVg63CRzcatLJNGKYKKmvNlYcmx9/LXVi5gdrMmFTuKvWpqyPXMIFoWuxll13dUGuiZxNbX9EXCEVjudpQhLy7LTtR5VE3Ui0cqy7J4qaTPhgliqYXRHNsq6UY9iVIoDf5Z3DPZUhAHUaHlrqXpuDVc3FFbEqZpKNVkCot5q+FsdIwRoz/a5I89BuSwZhtqTQOL+raUGOazW6d1TKXpa/MpDyjdZvo1ZrmXb0QxbHxGo4KrLq5QOcVeqFSzaWgo82PoCR9/NxSYDmPWWXVWVope64E25uMhKbdZ4XI6zjoF7POLizE5LBK56HrG4l7PG2etYe1ouV2uiL5LMURttBhd6CVRJJ0QDIrXAw5/y1cDZUtGWDMxfDlZlnC2I8pIHu1T21XA9O5vsVKRUY71VkfqIcJL62KWz12Wh+qhWq6UYTXNN2zGF+O3qaoKBCKrjs+mnDQwI4G4ll2TPjIqTShfhEVAEqCS6GwZK6jrV9+lvZze91DNOXUpRnXWqfWKBa2W0SizTPA/EAnqJu9Wxh7B+3MmqHc9GyGTccfor+VScR6IGLpWQqv+Cr9Z801rgbMs4ahY1QNozgHEFtAimKufiTy+Ey7c6/dzTWA/pWzrmhGqaFqr7kNWqIcNIYmCO5GzDPTRNMhjfhGavZfAuqTIXEjg8DZGqDg7FWd1VmXwaehbjLPxR4GwDNZsagdEEpi1zEid+Ko+q+Ui/059y9/e36tOsV0Mkm0o96mKm4vkh02oy6jrDgzSV1E8tfL0qf08RcGbitNmKMxOeA5LDEFf81afCrki4tq4mHo4wmLScEP2p/9Wf2go1IOrg1OaEe/+llkGJhDNNftfSZKmAyfN1CQqjjFwFF7dpt7UEagjPKpiT0L+QnGGRpHcVx3/Efh2uRC7fTVmE7XC/V+CkClzg8o1sQEBmcUVbzij9nT+7dJxqbmfwjuIstgnviB52k3LpYUe4ZnuKUSA97Aha9M/ZrrnMdHHY+83hG0xz3O8QzpKveZpoVuAWAy3Dh1T6lceimrJpbm3UZC39lE2qx1TK+tukBYxZuDrwJDViVSk2qZ7IjkB4QkyVTtVErbGLv/9CHdO06g0zM9LjUjV34VL3fhk2pSCBw7MiupsQ0apDO1102FQcY2QHPHCBG2mEuSmaaoFMrpUZzk1exKxtK3ATn3Bk0ZMnEDBa3co6zx8WT3cPH+CPJJy2xqm8vlFGNXv1Mhv1QWpapzQCtjTbAIqe/0iq3mFVMGWkUoyYl/+JR1Ge+f4cZTn6U7+jSqq/oS5Y2nbf1KfXSkF1Si28Ulb6++V0KSg1yanELc3pVDCFqL5IPNVWFVZJWcSb1sETNpVipVKvdrI+86nLOmokwz3yJhU7C9lzgaL30KvtWd8Ul65nu/JKCjK0zK2MCATNUmGHIX9hwtUKVpiDPTvVi2mV2TrXas/OjzlthH1J5FH4kRNe+7ksXdfcXCyhCLtzXW66cyjO4LS4wrZ4IW98qa658KmLLsfS3dVFT2NtFVZd5PCnrl9/8plVXrU8an4tuHwyw7USKWYb09b7hGOlWdo1OCFuhnlqJIEQp0E9PrVAaVzN7GyRtwauTiINQorktE3YmtdJ4lMfZxUdsHZ3qzlnz0keuGiuULPqqz8w7HUPCnLt6s7iqDEc3IOA3uNuqfVQYyvHQ38RQkowdRnqHeTPyIdRIlvFCM8QRoikR3yppAJlMW0kV+VMpbvZIkjCgdgmwWartuT0y9KTq+yjg5hPY9P11MYy2bbaAd8UZ6/TunYrx53IaGaFWA1U5dyEuJvIo4H3KqghghqdHAQ0rDUKMG0ZpUH/WfVMMoYkQhqtfCmvkd+QcHrOojvFWRKM8CUCspzVsX0OP2aQZ2QwsmrZtqVly1QrlyjNzh34dVDXqeYRnAyrNl9gamxUxtmf0wbKFYGLJASmY4/kxubLOepfZpUux8t/pPC1ij/1/GblHHUKow4u3LJZGiI/06xKKUx4U3Y4M5twrTbsMqqR3W5Kf3/ksEuQu98Jm1PaUdYmVmoQpJfpKoLfCIyuc7Oayh/W3SBeyTFgWJsjXCUFE7pV2dTLSOlTyPaQqYs7KrLMSe6lPcGpM+AnuCmp2Uz91JaucflG6GZBqSaOoh3+s2PHabUu+zoq2c7YBZtWq5ErzlTPoMSavaNBwjoNTLKVFEzN3arx08P67ZK7njYFh/cdLQowa37FJg/D04b7XbWRRqaeYdYZiVHf5EzXvzh2mmjEp7mfq2MHoU6+3qnxjiVfX8ujayldzZeq3p6hE8Y8NdfZ1mwEf/g57T5GtbWwJ6nspsUhJExA1Wd1Mic8gx1OP3x32gjIhCTSrL35gcW610H+cCc7CJa8H1ydwlVVDePdf9dnvnQ9bQf250sKIwL2ZllqKjz+kqjTijy1lsGLmBYk32T7qlT7B4YjNdl/rra6JfWIIzRV3NRQpyY9hEwbwDM7QngUU1vqIGTVG5mtHQm3560yVIXdtGyq3iHCZ6OpHCmi1+UeFD1SdOs/ZxuoUeC0K6+21Hb/RGUsPyIQt6pcXF+P1QrmC1nP9aylFZuBCc+9JF/gcNhHLcPsz4aai6FcYcuXol3xc1zMGpIDK9n2TOZvErhXp2UThAojWxz4kZGMXuCU2zaKEF1MGYkzzqULZRedfpIHVdhq94viQgdUHG6KB3sr6batTpa6KjBM5M72y8k7xHCX4URSu5HPEwgosa1b1MclfTlDClwkt+0lYVKFB8ribjVXqFRwCqdjaV173WYTQC3vRRborHH1QhgDqSW8pZ7X0kE7gZPrbqksxg5Rgk2r9jmXpSC2ZEvT8L49hJXjTkbVw9Xt1YuIZaQp+hZD4hYFxTNTYY1VfdQyauTgqzh5H2Pp4Wb7jxHe2Th7SGr7i1/w2etUkyl75GzoWeFapToyv+Slm54SamnZik3oq7yzcwcj88vUqE57uDL5Oi2Pspv9mdtCnDDnvJh2E6oguVFMa+VU9TLO3GIE0rfUSsmsXslPxG/uVuW3TKn7WKQpP69TXU+t1CfjrkdtBc6MIzO9OMqZCU8llDFyeY9TIC6k5OLrbC0OI3Jy6qIMLl9Ii2wFehBfJHtDWlKw1SYr1YZ7v9PxbcNdb/IeAzBXezRfKUvXTqrAxagZX0rqJOFLhpR8CJyEZ8eOU6BqjIy5ZDsjrS1ZyEiqUbXCOxrx8X8e5R1Jm/SwxoZo1ezpYX2T9q9HTYERONFGBGa36MksR9Hy/QxUATXvCfOdZlSgj6t/migh4fJJHbIPYyjm6syz31gN16prsockVo0xLxnblMxUEQoZdR81eJIFmqMlaC2GszZn0ZoMe7aL9yvFptkVS6ZDnNUWMlO+TkK/jEvXo3bAPctFWgLVzjyomEYvQu3zyIqS7y0ZMZdxjnIc/Uw1PBzlu/qzngH+tLsv0I024dVPyYyMZ/g5agDP7AjhUaxW/HYjTFvv2ergAkf7IgoU3OKqSTy1vXGO07RBoKmUWo3YR/bgL1muriranZ/B/KSpPfaGovfQq/NZ1y4FLkZdeZ0FcVLZK0WBZspJ5S7qcXGdSMNFtYKN5Kzk5+zsx84GdlPRpq2xq8LqejYlZY/ssghctNVchM2+jELr2XTXn9Nit+1qY842NaMK6O/KGPWAyWeTVqePJNshfetUg+Ha7TMsU9OnjXYBUE1MKw26s+irADHfkFaXGwYrUhs+23hmsitB8K136VpNR9yg3ifQ8TX1MaDcJaPyw9ty9lRYX/il6+YKFVBizbeMC2Q5imBs1X0LUVuaapuNpUQWOIN4yR28sHiWPnoQrOQ+/GlL7uvOXY+qtrpsd0sXyUnW7CpDLGznw90ppQL+Z0mPfeWUjfDchF95Rten9TujieWbtrM02X7LqNkEf9IhebOoqjVqeUfGM/zUYtioio6GPTk6mNFxKrOC+axGEvJzRGB2VDyiqvZu9FSOn5ZWdSSYakEOSaZpjmrcSIzh52ipeJpIdIhyn83RBU5rYnResw+6jAIXVLpZdKkC/QZfWpDGVV9kcrndHctIrEz7sETS0m74ddOPL6r+1PxsFqNOLVAFhls5er1ZweoMxJmx66VOZ0Y1IqzEkhYeRqRmcLX+2tUREXPULC81DhqmRiS+55GwBgc5c/cdU/mNs2bFBButxc6qL9VIOXlefkfmJE9VI1yCgQtcPt/ClzylYxsoX8LR9az9jNTdqONUWzvjyFuaZb9ayXj8LoapnpF9+qwc5DIXFlUW68hckWuz/OS9nivp9CJ5XrMtJD3slHzNIbMjCFXewjIvuQdplxX8zkJNJdNEhbWcIztLk55pSG5ZBnI9sowt7TgXYw6Yk8X98L2jaj3JQBlPfou1OYsBjAzbNUf+hT+MtaRpj6Pc/Yym12oV7alFxJzmOA3x24GILHjETsDSWUtBdQ4Mp8KXsRzlMjVaP0SeQFo/2aJQSw9bRo84QgF9WdTkm/Gov5DNBxKPu2Vxm3P3C7OS41HMYukpcHbOym9L3bValUMKrjbTyTB7oSJEC0ZTuYTOYhi+n+zHF1U1m0spD+Grah3peueUBYoOq6PFuyMLmf3pd+VNlHHqVM+Wq4wnOSJm8Z0QbASttp+nWuDw4c/Wo1FgK82FutdwZdzZXfrcVq9nLcqB1chl1RlYzcIYwXdCnACji4acFmOpa4428rtGuhh+OvPQhR//VGPtWSX6NGbRDYFp19FmJVHgSBjVa1U31abcPf7SUrgPRJIsiV0sPNwgD9LmZjUqrLLzKS1di95IufqZaiPrSKThp1EwCZxVjFnZWgkcqYz66CtuydT98FacPVcuX/il6+YK5UrX1oVlnJ7JCbesFzjzULNQxj3w1WeXMIeP50syurYLlkl3I3ncT4vz4FdtXGWIOeNZuujeQ1g57iQ8MeGayOmFmoklpn2Hq9Wb0rCE5BvYWETyW0ZdO4HVRmTSl6X18ftdtddOKl1kGq+OcvFz9K8zMeksWTUCowbUZzhc+4aXu/gWj9OXUMLnFmlIXy6mn+/0WjM4WSVZbeezqmla3mlIVgGysq0/cYv21TDmKIhxOHHgHJZFQgEc4IwiW8QePTK1/FFIPj8hh36Tp4kzY0dapzMTXo0o386HvYJ8DrBFj6st89A4+H6yJdn9cSzee/mWyrgoUkYw1b5V79d1HPs1ohRUd0adxein/MxN/bhAOddUZUk45hoJNvuzfFOQRAs5EllqyXOPC/aUxeLYOPsfRa7ccaqqnfF1hHfk0whfL9WpUVsUTiTfXXrYVbb0sAFEIzOe/UkPGwBovDXr47l+zZjI/mhLXZI61v2JDymsDkZkTpvcS7tgI/dg1pgVaHEb7JmeJGZ4/Dugll+RicaSKv3wHDswMOawQtv1JMuM7sP06r+rFnW25/LrXUn3wNIK+bJJ+DKQ3QSIn7t/nXsMbmmp8qHwS7p0XdJO8pW0iZSX3LyRasq3gVvrrwQuaTbhRQcJo/Ykk++6ZFeVDPAtzUsmMk149ThCSwY8CsejGAHp8qeaglFfs/Qzt18UwBtoWveMZGkqA8wtjbkADimMIlvmbUaPLFmdC9/jAqHogKLbveVsI3BR0ilNQrLaEYFKF2iHnQr21NNogNUKFl2ifA/OThO5ljxfvqOUl+xc/cIoZqqfzkQDF600F+Hxb/lShKcLVD1TKTGcjsWpcKY+ilyb0xIuaSt3Z1ubUQV00xF+M57PZvxcRpK4n4f0YlOdrjqug8AF9ouuSqI2x+lxWpA9IaN66nQ0urDU3z1irD5bp12NKFl+qs7m64UdRstE3CBtAWGcVK1cUB/DmrLYeXk3KSzz6t0uC7Va6jojhD3eQVN7JifDpbZYQo5tNmGp/LsWPiqFovlPFbi2dNMSLJ/uZsto6Q399krXzgbO6SpDbNaQXOAZPISV4070gpOrJJsuMo1knG6qvdBIchMoFznfgFnjOpfL0oVrGf1ZRfV/+fRoaX38vs3vDv3w5JYQnhkcABaYL0hersIJynIO3yk4LfKqSH4F0TB+mkLyEN+w/dz963zV0BVnlUy+6SG/pEvXroFyAnORioBlillxMhmA74gvaV/GmaqwEeksSeXC5SkOyfp9h91iXTqWi5PP5eHMbDJg3yCXrKukMxOu7IdUc/Wt4QYwq7cZ1qZx5aakBgeBLXNA+UY0S9CkyiUj98PLCGbx65YKEhduKb4ahIjEk/ufvjqWru0daESJ2npkabBcvuJv4rakWRfeqONkqWgqY5l2xtcI3pFPY/W6Nu/IF5ge1qcxe00PO4tlCHRtbOCCHjYA0HJraYnokEH6bIuRUJLwKGkwszNPE1kMpsI4llZU/mcmyQOt03DLuYhpBcCYwzz78CTDZTztXY1fVpd74iYK9iBdFclvK1R/9+RlfNbSNiafG5nKtkom09KMJPGZL13jRk5Vlimk2pkHS03x7adw8yJuqz1+vl2As8Yw6677iHRdYAZpFYvEUJxMLUx4PWigcciqkFMZjpBDEbjAowjA6eyWcVPogdV2aVpm53n9NJVhSx51XtOfbizvT7zbvcdpgoGQPRNfKDqs6EbvBqzF3bJbYyUQqh0RiE8lLu5UU9UKNhX12JClnnRP6xpdolmt5ZPEtQmBiyaai/Ag6xA/bXU8rvmEaDvZ9GBAucOtVpyWTaWuNrLF9ZLxSH5/T5RseAjMUS4/oyVrKWau4QKqMVyS0A8vsG3MokfFOe20kvQ42535atJ1gQnAkUWpKo1kWP2ZrwseyRbuyJycWVuDkUit/KQ+hjXljCdw0YSz5xczUBZ3q7lC+QVs6NqyQNbfNhu7gpZGms5Qh4vyjpZxujuf7mYZsiw1iyUQCLEAHN06g4fwn1FrMvr5+/fvUQg/wwQsRjObQj7UmwYwL168cOJpVHz37l33M+3FxcXFaoIfP34c4nz69Mldi/D79+9Xn42O4C/FLSWSVYClTBsK//Xrl/T748ePgMwySxlYIEKOW5o+yJFsdJpv3751hr2UiBzBfNXQZbrq1RnnGlyCXDRBQE2rpetRHDWM379/T16oVcNTjmpJbm5ukmdtTNDYgX79+vXz589Dmuqk7AJbepwhWc2Q3r9/3yh2l9GMuhjKjjNjMa1izow6u3Be5f0B2Yn61nC+6qBfvXp1SG06eWXfylyqjB5/bc0rHP/29nbVr7N0fOFcRndV/NVJVfVQkm304OrPAv7nqgxnjrDUbF5eXtaMxdhZN+c41dPOjLRvBD48hXdUlXc0UmWdP+uxfHrYOi3kVFItDRwO8dtfv36dDz7TRPnYnjbl8HSiemdtpMsx9MaYV02uA09ytYznjMDanFHvrM0ZQRGtGIF6xl97iqxJ2iXPeU+ygWfFbTXHb9++PX78OJBIf7dwhFZ1iiO0igiPYhVRTxGM8wzas6GJ/UMKPvsimYaT8uii5aGpXEVnbCorX+5B0auKJkI9BPoYEdTDE0l8AkuDpv4WOPxS93TNpruwNvtwWsJl7O+uhpx1bl85FvUhzfK0yLjQUyathBjbQ1ccvVFVzOr0SoVFPM08WHZ2uSJ0f0F97F7FFBACSwSO2mazJM9s+Oyc7WzMwoGWHqewSMpuk1S4yhALm+hJPISV406MR0dPUWoSdhpISIBANOpAmsMtuy60tdQdUaGX8R4+fLiaeHQEY+Kqh8ri6urKZaQZWHuJ3FP2C0u/615rtyd7qpjSlzOkpYLn1uNsvhqZWw7rnX02eaDc0NWtA9oZlmPD97Qsz58/D78qrN1gES/KTjMipCoC9qZMJ574fnOqUqhKrr6krbyur69T5bg1HePQwj+fcrVe+zL4D/rh0+tNyU4f7yDE3vXjzEjd9Tgz2uQUtt7cDmfA+LXLOdwEqfEZHNFAIpluGRufTLk3l+y9e/dqkNlyNly4OsSVwh8oLaVgkW3pWcLLE9AwQb73NN9wkzWNXz7E2Hb5/s+mSuE/GC7dpmTDSQ13K2lnRqLiHY2AhH/W4x2F5azqbiWWb+lT55S8AAAgAElEQVTFktd6KYIetiprPFAYbbmb7ZeNvV5yybOefcY0UXJ9kWDAqDRLrxF3po10gXxHSjntnGfTnuRRr1mOjKfOn6zNWfTC2pyFEnHKE6hk/LWn4PrQlr1/2ZOR/6wm+VcPmJZjsOeVeD+7Jq5xhFbVZDfUChccyzhCeBSrVtRTBNUI49LD0intuWnMzsDs3PdFU7mqtVns06f8VZtNM7T+g9Nk/ZBNyfoP6hpFj4Dws3ICHYwIKid8TvFOtcDRpYrZdLeq1j6cltVidhbBX/3PvXHU+KZSmbH2qh6N9ryazp4IuNB76DX0rEZkhU+INn6vWhsz9EJTQySzikp9zIqXxCFQM4FA9c+6zWYTkxr8llmB6xSMZalZZQUCIRaAE2giRk81vSNu5biTUVH5uUogeupZZrSaeNYImtx0r5Tr4IMC2z6Mb5voTEcHR+usucdXxvQrmd3IahJxictyVltPTVcZZ5HiZAg8pWGwxfACKaS6ZXlzZs/C7VY5/TnE2Wft682zjxNYIYHVqurLrMjhoyL9yPZri5Hr+KSaT9sRlo8fP7oir1YlF1MXaglXN2Iqmvq+rG80+SK1fo0zM2iwHmdmtbOzNAL5zHK1a5P8Mqp8AiylHD6DbOmp04bXgMsfsCwpQi6off5lKZFpuKWD0GBKEk6fJaROAr5f4Uu4ycfwH6zqulHHqYZ2JlqPeEcDunq8o2hVln+wBsunhy2vd3IcEViaOTmwguT7qNFSYUdMhp9ME81iIXBEYHbIr+0Feh0662Y1jHmkiOif1XqS0SXq+0HW5oz6XZ2uVDqzzZcx/a3RVgf7qxOYW3Mkfp0EDnQvkwCRoWY6xWxVPLV+q/RUqc+ztQNHaNVmjBFO6wjhURgtpKdoRs9Hx50csmbqtgs65tpfsbPToal0MPdc1L/cg6L36JdnyxNY9WnLi0SOHRBYagkPtLd8Cxwd6GtahNVZLKMjN005ScjqnNVRm+5GpavfaRkJ3PdPLQ+5PVFqizQCzV1eywsjS61lbtlG6R/YODtJNqFQZNUv92yqC0vLVvk7BalQbErHbj/qi8t8idmXX6N4y7sSekSTD0d9otIXuIZr6mMNWkAGCBxCYLYrLLDNZlNho1+c35TL2SKfdlkqWtHnJHYSD2HluJPpulG0GZ3kwZ8/fzZaUn/uqcxnGSznZqke+r21L2Q+zpYhn+Zc8gnQbsqr50kPRSujxyWMx+Y+SKVJutlvw45kLjmhsDo5LoHPsxVspIhef2rKb1PR3ETzpqfCkXXeh6XJ/fDhQzidTHctsvk9pubjtr7KrtYgPIun7c41n/aSiXx0sn4L76smOsHVB3FmAoj08lK4nZF5b60ygewibmkaPfzJMg2FVl85iMiXR/oj4A9Ylkp3cXGxdGtnuGVHiEXCnWLweCoCs/2XfBLjYQ2pxIhIB8cpAlqBR/COHGSLiTLV43BVcmHpv+hhK1FWr2IsLREduGhi8f3i1BEevk3TPOE00RQCIQECmtme1hSNwbX3MfdJ6BhzQC+bblXrSW4qxUkiszZnVDRrc0ZQRIPAJgJaJSm5oj2Vze+wpneHkNV18KUHmwvHEUqlMt+uZidsU2Xk0jEuOLr4OS7wKHJQrT9NDdAs5qeCHLJnY9qsWSYMw9inaYbjn3ACxDKX7reNde6TQdFhw+YuBCBwBgKnWuDoT6FsurPotA+nxVLSbuL4zrzvT+YroGWws9Ra5pOq2pRxoatVTULBDhnaS36tzlgabcWs5LSshMzjkqI+xnHjKQi0TuDAbTab0B37+k9A1KbPYTnnslRAm6u3zknsJB7CynEn0Yd3HHKo/6op1xwhGrWlUKvDA+V+fX09JKWxveUj4ZZ8w3Eskwg6YcFtitXrpjs/0RCWx921CLa1gXCJ931h2SqkHuVY50YvCq7WiKxqUvPoz9kt5RU+AWHpqehwy6kTFrGjBeDB8gRc62rMOlO7Z2k3cuwgMZZ6NZo/7R5XRzSLp/cqp2cu6BUmhet75qsynCTCatONM+NbwuHOjM7Y9muHL5u7LtzTuXz9i9Vqq/an/HnhTc+2+HhPcq1DqSxdar4XUy0pS0IOz2rCILWhfNbj6uboJb9rWG2BZ1WG4+RjwTvyaaxeH+4drUpIhBEBetgREH4eQmC2X5YkS+EFhLT4fnFiWHxaP+VMEFqfJvIRnflabbhbb3IctC5QZlSCMTvmgYt2PclMjU+AVRO3LI0na3OszTVhzAjZIgF/M9kh8usdsNV+Td3HsWeyFCODI2RBvWow1S445naE8Cgs9tNlHOOK7XSUV4DG6EWsJN/SoKlMorj6l3tQdBJFkwgEINA0gSXvcSm8QGHzLXAUEL5kFmy6S0i7fqclYWHrT8p9JlabN+p5U+nAVtFXWQ37RXGhfY10ef3u3bsD3+EyTiPLDuO2FHamMupjZwqlOBCwEDh2m41FQuJEE2BZais6iC0RO4mHsHLcyRIdwpcIbLWbpXQKh/tvkhsXMvdLaHnVxM+lmGCWKYNKZjd8Podfa5OQBUsNr+rl+/avRQvGQbhlN4klO3uc1Rx1hjFHWdl59hfTUsEjSm1cx9LbvxGJ535E22tcv79nb43OG9IA9d9///3nn390xIl20elaC1e5v3abm0/h9HFmfOCHOzOrnZ38wDLH2PlYpteWT5a9ePFi+iAhEHAE/KVxFzi9MPZ30wdXQx48eLAaRxFGW0ItjxCnPIElc6phDLWfBo7TfoZbU8A78okd7h35wnBtIbDUJI6epYcdAeFnWgKBmZCjpinqmSgIwNmjBWOlPor/nqKd51kd3TudZ/7777+rfccYY541zmo9SU2czgp85kDW5ozaX52uHNKZtmDG9KOjrebI2lw0Wx4sQ8Dov2UVxlLB9Zb+9+/fs4rRYuI4QrNaO6cjhEcxawwnCdS5UZaSqsUoPxj366OELLZv0AdCU+nTGK67XO5B0VNFEwIBCLROINCyle/TB5j1LHBUrtzVQS6b7owa7NJpMZa98mjFHHvLm0osOkRbS6CjiU5TDxonG4/qy/YU7fBnjcP/THIqd0uVVO7aLIR+t2qB+riVGPEhUBuB5rbZ1AawdXn8aXBcZYs2IWahpDiNeggrx51YXgaYBcTYbxZLIDAadSDNuFvFRjKbiqyxa7F3Yi1DqUwVPk5lNTyl7UGWT3nsOQ4gYTFXD/pKmNcoKYGyvLEjIyw/uf/06dORtNOfvCg7ZXKekEwVx/iStg4BqRC1O25csllq0GoR1NOp7h94fPKqhK1EwJk51pnRnItfO2bNpp5X91clkdf39u3b2VIQCAER0DsnFg752nbjQX7+zI5FYOIcQmDW2VaTXmwsnLXUfteA45QV9WzieEfHekezSiEwTIAeNsyHu2UIBNY4ZnvtMlJZGrQCkjBNVAByi1noJcnRmaEyFU3rPX78uNriYMyrqqnKk3RnT6+KfZIIrM0ZFc3anBEU0SAQQSDftKddmNVJ/iGpkZdiT7/jmDhCq8o9iSOER7FqCd1HMDakxk8xp8KlFWc/qZL7Bv18aSp9GsN1l8s9KHqqaEIgAIHWCbDA0agG2XSXUHFdOi0J+RyY1EnG2gcSLpM1LnQZzj3lYn9/2zhN0ROcnWWhPu4EyOMQOJZAi9tsjiXWd+64ylv1C7EAsUY9hJXjTjKVKsCx9VuBKcImilZybLDJumoTjC2VI3s2bg8qqceRhJX8tBwKI1GTvP63tciWTee8KLuVas3xt74eszW+sezG13f9tQdjyoWjWWpQYZFOm13JvgZnZtbMVr8yoacO6elmpbVIohL9+vVr9nECT07g06dPFgKb2gpLgn4c+xsFRmn9xLkuSUAKmh1mluzXipUXx6kY6iGjkla0qcWrTbDZOlhYWWQ3EDD2WZvsbStbetitxLqMH2gWLMcZZ2KSaX5ma7Jb4xtpdDNNZCxvZ9EuLy9Hs9865lhHiBY+13urcW6Nb9RaN8Zcm8Mm/kzR+EbI2pxPI3A9ap2WYlrmCZeejQ63DJBZm4vGy4MnIaDhm+W7rzpV0zjYbJfbVsdma3wjGRwhIyg/mnGKI5MjhEfh6+Kc10a3Xz5JJiOcxT6aezEKOZuUH7i16dsa388rcN1NU2nxZgMc8t3aqrit8Y2Sd6NoY3mJBgEIVEXgVAscVZHfKQyb7nYCXHq8WqdlSeCOw1M59hZEx461LRJWFWerS7w1vrGwuNBGUC1G09vIxlqpd0Zub29bLGMqmbfWr63xjXJSH42giAaBPQQq2Wazpwg8m5AArvJWmGcjtrXH3xrfyD+3h7By3Mm9e/eMgo6iBWbKRjE7+xldcKPvnhvXIRu5LIVSF26JVixO6+fapAX19etXy0d31UoW3tmctpj7U9PC/2g9finNq6urpVtZw1e3glkUnVVCEk9IYFXdo7y2xh89HvhpcaH0GdhACoffygfn8KK1KADOjFFrmZwZfWVi1R+W32sc5BjLsieaJLH44cYefI8kPNsiAaNrFD2sNjKx9KRKyiitMVOiJSew1M6UnIxLXqjZBHGcZrFkDcQ7MuLN5B0ZcyeaT8DYZ9HD+tC4zkEgMFLQqKfYxwFGRRv5fqkqwtYOemv8USkCP0cFnI1Z+TTRrMx9B2reWzP/o7fxZSRaOLCfHpUK0Vbj3BrfLmcfxlyhJ4nP5oyQtTmHInzB2lyYD3ch0AcB4wSa8fCjdplsdWy2xreTwRGys9oUM4cjhEexSQW9RtaATqdVWkr34cMHS7T9cb5//+5/EUdTNKn2DW5t+rbGt5e9g6YyHxw7xqWYW2XbGn8p32l4B4qeFooQCECgCQKnWuBoQiMWIdl0Z6EUESdfRx8hDI+w6FCtDWytKVvj2wuOC21n1VxM4yyuyvXmzZvmSpdQ4K31a2t8u6jURzsrYkJgK4GqttlsFZ74mQjgKm8FezZiW3v8rfHt/LN6CCvHndilJOZOAqn2Je8Uo+T5tfYi56td0bhW3+ONTrnFBy3nSatcFfYihWkvvcE4FeOoc2EsOxi6/+zVVB29htjnjERAvki+DsLi6FTe6tK+VVVN8tnqtJg4M1Mmlu3Ctbl2FnlOPns+VTQhAwF/q2WAiaWnCzy+eiuwT8V/1iit/wjXJQmM3g4dslYDVf4F0dylxnHKTXiaPt7RlMlsSOWDjlmZew009ln0sL0aQCvl0kTfId8UMvp+WzEyTbSVGPEdAb2EdnFxMWq6X758edQ0MsbsVJPkokJPEp/NaZa1OYcifMHaXJgPdyHQBwHLJL9KqrM1dbJDH0WeLQWO0CyW6MCTOEJ4FNEW0tmDxgbEshCchMwoI6N4lqw3JcU+mTDSmpd7UHRYd9yFAAQg0NkCRzcKHblAs+Uyjn9nn80RaJHn8E13NTstOZRSeZonGWtXroVZ8XChZ7EQmJaA3cy09Nz3RG4YrB2U0mHuIgyTuxCok0Bt22y2Usq0dW2rGP3Fx1XeqtOzETuJh7By3El0A5TjmxJbTfaQ+NEFj0adsJiWWaeE2dmTKiyY/dVlexE6jik3y/jR3cJ6rJC5cdLWcuZIptJpY/pqykZ1r6ZDhMMJ6FQd+zz+u3fv8glseUUtunvNJ7af8tXVlf+T6wMJVNvXFBbsKGdGL/v9+PFj1QAK00gij96l0Tc0VpMiwtkIWAy+ABNjla9E2gJAWsxiqYWxe2sNlRrHqbCyaut2XfELC2ZsKp14XBxLoJI+y2g2lUh7rMp6zX11okydWvkTT0azKKlORmOaqFczzl0u7TNTTRm1hJpIfPv2be6sl9LHmJfIRIQXdtiMElY+UWwsxf5orM3ZGbI2Z2dFTAi0S0BesXGF3dgmNIoCRyih4k7iCOFRJLSZ1pN6/vy5pQga/ZV53ejDhw++PJt28foPTq9pKqdMokNqXu5B0dFq5UEIQKAbAqda4OhDa2y6y6fHmp2WfKWuM+WTjLXrhL8qFS70KiIi7Cdw//790W6HQJrGI3oDKbR7i/rYru6QHAIWAhVus7GITZzcBHCVtxI+IbGTeAgrx50Yd3VP7em0H9dquuB11nNZV7WCTS3/hCGW86QHLCUPzapQEfqapbF9ONDgLfvAOO6kQuuKFklrJBala+ff4fXXWH2iUex5UFNvqV4u2iMGzw4EDmxCwyqoVrCw2FvvGjcKr66pb813Z3yjPHafZ6c8PN4QgdFLfUuS13C0pWQzSrtUCsKzEvj48eNs+sYdxrPP1hmI41ReL9U6IdUKVl5H5DglYOyz6GGn6AhJS8AyZ6Itkq9evUqbbzg15eiMP+3JaEwThclzd0pANqMB9WjW7u+//z7cicWYp8qKC8Fhi+NW5in7PNXhc/tlgCzlwtrcEhnCIdAfAWO3pVm4X79+9Vd8VyIcIYdi54XRonbmcvjjeBSHq6AqAYxHihiXg/cUTU2ZP9JUfdQLUXsSHD1LUzkCEvez/uUeFB2nWZ6CAAS6IXC2BY4OFGf0soyb3IoBMcpjH3okl7x+pyV5kWtO8CRj7ZpVEJYNFzrMh7tJCBgnH5SXXlnqeyI3zJP6GObDXQi0S0C1u85tNu0i7UZyXOWtqjwnsTN4CCvHnbiNs1stxrgrfWuy9ceP/qqY5lMOL51lfvMQIXX40CH5kqmFwPv37y3RqrUui/BJ4iy9wThN3Dj/O31wf4hli8Bpm/f9eOtMQWdDBt6NkRugz7Hmfm8n2tmoBCntWyWKGMSoVh1ncGb0Cbhv375Z7KEGv9eX06gd9YAqo/8g1xCohEDrPWklGA8UQytzs0cKBpy0A6XdmXW1PfXOctX8eLXMjf1vzWyRrXsC9LDdq3i1gMY5Ou3R1JSa3qZeTTBJBJ24Kufhy5cv//zzj1awkqTpEmGayKHgYpXA27dvR19EVLMpy6zkYAWMeVWDlgh1epL+e4+WUvQah7U5o2ZZmzOCIhoEOiBg9N5V0g8fPnRQ3kARcIQCcOy3TuII4VHYTeIMMV++fGkpZoFzo0bv+tpfhbLIP8ShqbSzWopZZzs5khZFj4DwEwIQOBUB4xCppwWOpvXLprt86mvCaclX/NpSrlMdLDr4doIL7dPgOgeBTfshjTNXOeSsIU3qYw1aQAYIpCVQ+TabtIUlta0EcJUhZiTQvYewctyJccJrSjP61I9pUm2FRB8EYDllIDeKaHVnFay2F2KzFra5xO1b6s95aJavUPvGqWNtfjV3zeud+ahUX6fdXKsi61UE7RGR9oe3ufSv6qw2kahTO/xzrPVzrrP3rJ9bJgnrVMdq05qJRuFkjS8PqIXR63mFZVvNbmj9VqOdfPZ8lQ8RjiJw7969o7Im3yQEltqWHFt4kwi8J5E6e+o9Jar/2TqZn8Q7qt88kDBMgB42zOcMdy8vL43F1PzJkydPdMqDfbLUmPJSNB0alWlBgWmiJeaE+wQ0Yfj69Ws/RJ27JhirOs4MY/YVFHddpycZV5bOnrJ3N6zNsTbXmfFTHAgECNh3AS7NxQUSb+4WjtB+lZ3BEcKj2G8nnaWgeQZjW5q1IR2966s1XPv8zCaN0FRuwjWN3Eo7iaKnuiMEAhA4CQF7B9rTAke7ymXTXT7dteK05CNQVcqooyp1LAmDC71EhvAkBDT5YNytrezsSzxJZKswEepjhUpBJAhEE2him0106XhwPwFc5a0Mz0ysbw/hv2FTiH79IPrUj7A89d+NK3g057RAKnz1VAWsBE5a1N2kZl/DPnMvInXr6Cz76b/HbgpXjVttx+r5Smc3Venwgsjqbm5uDhejUQGMm34aLV1zYuPMHKgy48xyna6dpPr27dsqPa0u62Dd1WhEgMCIgN0PHD1o/Hnaw0aNfOqPNjuq0sKeXpmuX/itEuI4bSW2Pz7e0X6GpFAtAXrYalXTk2D6uJBxj6lK/fl/f+rEdQyEHsx0HEkBvEwTFYDcdBZyU2XsfhHk4ymkQq8DY/bVFHFdoU4jStHlI7OjyNmSsjZn9xhZm5s1IQIh0BABu/uttQB926P7bg5HaKf1dm8h4oNHsdNIunxcExpXV1erRZPxvHr1ajVaXITr62v/waznwtNU+qi3Xje03IOityqX+BCAQDcEzrnA0aj62HSXT3ENOS35INST8hnG2vXQ3iMJLvQeejy7SkAn9Rv3YGgiV4ei2id+V7NuMQL1sUWtITMEpgQa2mYzFZ6QMgRwlbdyPjmxjj2E/4RNIVrxq2/Lh/Nt965915Rfxhpe+6xBBp+Ju65WMCfhmS9G25oDKE4+Y2gHZT+vNEB7zy2LAKdt4feA5dmOCdBP1aPcanVRrWAJdTf60FYg5Xv37gXuHnXLqCP1gDrC7CghybdCAhbHqUKxEakqAmpVZr1ry5biqgpiFMbY3hpTI9oqgWqBVyvYKlIilCFAD1uGM7lYCOg9H0s0P44WCPTUX3/9pW03+jTHp0+f9C6lH4FrCLRLQMYswx7NdWvmXz5t9GJiuzS6lxyHrWYVj6phQFTW5gJw/FuH+58WAWZnD/xScA0BCNg7L+OLZCA9LQG7LTWNCI+iafVlEv7y8tLoluRbMB010VmPO8mE8STJnqSpPIk2KSYEINArARY4WtEsm+6yagqnJSveTYmji024iAyBjgnouBN76ezzV/Y0iQkBCECgJAG22ZSk3W5euMpbdQexrcQair9y3IlKErcRKu7Uj4bAzYoavXG5hjpmWbCcLXXuwGoFi1Z3bmLF0tdmfXtedb7bbJd/Z0z7SPvw1sAiwDlb+J02wOP7CVTb6p782OD9mk2YQrU+Q7WCJaxWDfV0syZnd1S+fPkymwKB5yRgtJyfP3/WwMfi5tUg59lkGO3cdcXvdQsvjpNTcZmLap2QagVL6B2VUXGvudDD9qrZFsulg/A37bbxy6h3kvW54ydPnsikh6NPbm5utGnVj8N1NAFa7Gh00Q/qZTaNKUYv2yvEPiEQnXXfD1ZrzNU6bH3bg6V0rM1ZKA1x7A3U4XMmFgFYm7OrnpinJWCpSlvbh9PCLFNwHKEynGdzwaOYxUKgCBjXJt68eZMD1+3tre/zaE6GNYVqm0pUk7YKVKvotMUkNQhAoDABFjgKA4/OrqEprNkyGhd29ewhm+5wWma1dkggiw6HYO84U1zodpW7aQOGvZdsF0gHklMfO1AiRchEgG02mcD2lyyu8ladQmwrsUPix3kI68ed2PcE+MUebXn0b3V8HV3quDNl0pK0zzelzXc1tWoFW5W8+wibRo8n/7qjfZb2cIO3CBDd1nVfKSjgCQnU0IOfEPtSkS0t2NKzWcOrFSxhqe1eQZ1jS7tU9pImxEtS1RIw9gL+1swcZTGmb5Q2h4SkGSCgt6CndzUPo71H0/DWQzDC8hqs1gmpVrDyOiLHWQLG5sLYA85mYQk0pm+U1pIjceok8O7du/2CaTJNnf6LFy/++uuvP/74Qx39q1ev9A5P3KLOfnlIAQJbCehlyIuLi2nDqBfhTj7zv5VkQ/Fx2KpV1qa5qZPXUNbmqjVjBINAJgLM82cCe8Jkz+AI4VGc0LCNRTYed/Lx48cccxqjU1SMwhiLRrSEBJgRTQiTpCAAAQhkJcACR1a8qRK3O+f2YW8q2Szp2KWyl9SSryUOTouFUrE4ZxhrF4NJRhBomsCmg6jK9x1Ns0V4CECgKgJss6lKHZULg6u8VUEQ20qsofi5jjsRghzLWpWTjf5qd9yZMpXTSCWefSIsVY6kYyRgHz2e3ML11dbpRvAlyIezstS46LZuqdSEQ6BdAnjJ7equpOSWprWkPDny+vbtmzHZOmuNXSq7/2MEQrSmCeh9P4v8uX0n41F0h/uZFlZni6Pp7NmRQq9beO2N7dks4YTlPYN3dEK1JiwyPWxCmCS1n4B224xettmfpgZQ19fXV1dX6hz1Ivrjx491+om+6bE/ZVKAQA4CNzc3T548mU1ZteOES4GzKAiEQDEC9rmpk88DsDZXzCbJCAL1ELC3e5qRUytRj+RIAoHyBPAoyjNvJUdNgxg/szx7mPueYqpl9lecNYd8eXm5J0GezUeA5Z58bEkZAhCAQFoCLHCk5ZkpNd8FCmdRZxdsl8o+DAlzsN+1y2ZPk5gQgAAEILCfABO5+xmSAgQgUDkBttlUriDEgwAEqiWwftyJcRFrWkLjO1fTB9sNiS6yNjQfXmpeNTlcBc0JYJ9jPbl1bWoZDmfF9G5zNRGBjyVweJ09tvi15Y46jtKIXm2yd3Z1qonZ86OMp/V8jYPl2fMsEpbdeJyK3qdNmClJJSGwtBv46dOnSdKvLZE6u4DaKKWVB+ZpeZJaMQL0sMVQk5GRgM4iMZqlMUE/mnxF7e/U6Sc66EdHn+hNntvbW86P8BFxfSwB2f+LFy+WZJAB93pU31KRzxNerSdpHAJ3rCnW5ozKtU9XKsHDDZ61OaNaiQaBMAH7PL/SsTen4Uy52yWBw/uFJaoJHSF7FaiWxhIlwvcTMI7ylhY4ogXQ3Ij/rFEM/xGuixGgZSiGmowgAAEI7CfAAsd+hllTYNNdVrw4LVnxbk28WnUkHGtvZUJ8CJyWwIMHD+xlt89i2dMkJgQgAIGsBNhmkxVvl4njKm9VK8S2Emso/n9XZTV+TnOazpcvXx4+fDgN7zgkzpPe5Kx3TI+itUVg0/eONm0taouDRdpNWyqb2NGY+5VdC1XiVEtAjYNsXn+yE80C+/8qcBC7JxNqos5Way0I1g0Buf32stRZazaNeNWa6fsn9iITs2MCGvDKeCz9mvrHfGZjEUBaONvwvAnD+/jx41ROTRHks5ZpdiVD6uwCShIgLwhAwEiAHtYIimglCXz69ElHluf+7pz8OrkHg4egA1b0Yk/r3zE+2zRRSZssk5cscDDIQHaKoDN6WrfVQAGHWxjzKiIilCEgU7RnxNqcnVUTw1Xj/I+91MSEQH8ENtVlt2rZH4fkJcIRSo708ATxKA5XQeUCaHxnWfxSQzrMlqQqzurPgS8AACAASURBVIcPH/ykXr9+7f+s/PpsTeWmPrdy3W0S72yK3gSHyBCAQM0EWOCoWTtsusuqndM6LVmpkjgENhHAhd6E6zyRNy1gMZGbyjCoj6lIkg4EwgTYZhPmw10IQKA2ArV5COvHneiLgvImI3zEuLM/alPYJnk2zTq5lKMPlHEpcAGB8gQ2VfBNI9LyZcmd4yZWWrCvf81+0zvhufGS/rEEdLq8+j697SM7l6sQ4S0cK//+3KkO+xmSQgcENtX9DmrNpvJ2oF+KECZwdXVl+X6dOspMB1hoiiEs4XD36dOnlmjEKUlAL4XOZtfxFws76AJmVUYgBCCQgwA9bA6qpLmTQJkNwU5ITbboT73nmzdvnj9/7sJrvmCaqGbtbJVN2tSZO8aZbXmwiqzFxK25VBsfY65WNQhmrJUDKNbm7AbD2pydFTEhUDOBTe0e8/xLqsQRWiLTUzgeRU/azFQWjfKur69XE9cCmQ6HXY1miaAVE/9wt8rHmDSVJ1nuQdGWykscCECgFQIscFSrqU2D0w664E3l3a+1Dojth0AKEChJABe6JO2m89o0kRv3kmbTfJIIT31MgpFEILCJgOrdmbfZbGJFZAhA4CgC9XsI68ediJ1aW8sbXCPKJ3QrNy0JO1zC6665gEArBDbNOZ78gORNrJowgJMrtAkd5RZSC2D6cKveuunPvLeiozpsJUb8LgmcrSmI8/m7VD2FEgHt+LQMljU6zvS1c3XHFkXUf6CepRSdxVmyHL3h31lJXXFwnBwKLiAAgVUC9LCriIhwCIHCG4JVRr3q8+LFC71ipENPMvmT+0kyTbSfYW0p6FDFJ0+e2Af7MlQ5sbKE2gqyVR6MeSsx4pcnYK+Yku3kQ7BNrMqrMiLHkys0ghiPQCBM4ITbmcJAcITCfDq7u6mXpAPqTPvG4hiPO9GmEW2NTXL2peY9fNlevnzp/6zkmqbSKaLvlgFFO0VzAQEIdEZA7ZvOKTPuMElS9iYWOJKUdE8im5zzPRlV8mzhTXd9Oy2V6BQxICACuNCYwVYCm9rns/WVW2GO4lMfR0D4CYFiBE67zaYYYTKCAAT2EGjIQ/iPpZxx53Gcza00flV7CjwO7zQdQiBQksDZKvgetj9//tzzeIXPbjpRtUL5ESmagL6oo1dr/vjjD73woBd097cDOj19+IsWiQchAIEaCOxvDQ4vBbPnh6ugXQEePnz44MGDVfm143M1TlwEy1YAOW+SMy59nspEQDuAZzcSPX36NMnO4ExikywEIACBYgToYYuhJqOtBLT2U/6VG425dJaE5mTkQmwVOF98ponysT02ZRn5xcXF1pG+nNu3b98eK3l07hhzNDoeLE9ga90sL2E9ObI2V48ukAQCxQhozdGeFy3qwApHyG4zPcXE/nvSZqay3L9/37ibcelg902Caculv9ql9lwvY29KIWtkmsqseOtJHEXXowskgQAE8hFggSMf2+iUO3DO2XQXrX0ehEDrBHChW9fggfJvehepg76yAGrqYwHIZAGBAIETbrMJ0OAWBCBQD4EWPYT/WvAZV7D+X/bu+LhqXX33+OXMrwCgBHIqICkBqCBJCZAKgBKACgglQCoglJBQAVDChg64z9me8WgkW35lW7Isf/ljby8vLVn6SJZk2Va8qLQu71pL+Hsx1/nRvfFmT6FG6rzLZOciZD0CSY8JJj1aVE8eN0mJrJImfwsnUslTj/DmzZvCx+Vw2wro4RL9GeF5z6mom9NL4Ppv90/VWxtex6capfi3zePso9O+zabjhy0JaNjfUnYm85I0CpqMjQANCOgvzmkhsHhGdNMl09Xx4JIZXmK8v4nnfcvHTQTGRlZ6k3mT9JQ5KAOnMs4cBYFmBOhhmynK9jKiNR00P6Zeu/ClkFbQ09hPf4VeLx1tqMo00Yb4BQ6t25zhiFSTe5b7X2/fvtWpsaOVFqnMBWoUh1hdIGlWikswu7+suDdn5yIkAgg0IMBAqIFCXJIFRhRL9I7zWy32arkDpZsdy58g8u6Y6OqyBmeaykgptHStQUFHCpqvEECgSYGD3+CosEwL32naXCDpYmR5alsatCzXIAYE1hJgCL2W5JHjoX1eq/Q5H9eSJB4Elggc6jGbJVD8FgEEignseoRgWu5EryUbH2f00PXobVXL7XvJW/ejMjsjQv3p5hm/4icIbC5wtDnWJeBJVp8/fz5Os7lEld+WEdAyk1qIxPIUi5sevdig3k1/BnZHrze46WcbAQRSBQrfiUxN3urhk3r21Y9OhBUKaPCmvm+yu9Qw79WrV+umX5MRk6vX61r+4uJi3eMS23IB1YfBSCisQRZ2IoDAMQXoYY9Z7nvJteqnhmF6/cZ7ISd3+nUx8t///vfr16+bzB8yTZS7fDePf3BJ4o8fP+pCRrN8lhVPtFSKLlI2z8hkAqjMk0QEqFaAWSl70SRZcW/ODktIBJoRSGolmsm1MsJAqKXSnJ2Xw9b/2WLH/KFmHvT20WRt0fSIGpaF0xTe7MrLly+3Naep3Na/2NEp6GLUHAgBBGoTOOYNjtpKoU8PD931FGwggED9Agyh6y+jJlM4OTXRZK4nM8X5OElEAATKCBznMZsynhwFAQQWCjQwQjAtdyImPaRoeZbRA9UbXwtvaHkR1vxxhk8HW3OmSBsCCCwXONp89HIxYqhB4P7+Xi/tTL653SdVT7rooRONFljipDdhA4HjCDCbfJyyJqdjAu/evdM6X2Pfdvv1sObqy51Y/sCd95BoPJF8W0ZAr4AOTiBs/ghvmexzFAQQQMAuQA9rtyJkeQGtEX99fa2/dawh2c3NTckEvHjxQm9ll1wljWmikuW71bFUo8Ka3K+toyqnpXYm06b33HTVo1NjMuRWAajMW8lzXATKC3Bvrrw5R0Rgc4HHjx9vnoaaE8BAqObSIW0I1CmgGQ/9m0yb7kMteTpUf/7UvdesPzCgKZfJg2YKQFOZCba2aCno2kqE9CCAQHmBQ93gKM+bdER3IJT0QwIjgAACJQUYQpfUPsKxmMhdUsqcj0v0+C0C6woc5DGbddGIDQEEMgk0M0L4jxHo/PzcGNINZn9N2v3VTrdnZPbJkye8Fr7T4ibZSY8JHvyK9ODZ52TZnYDev9V1l97ZNvZrGiHozYffv3+/f/+eTm13xU2CEVhFIGlUsMoRt43kaPndVnsvR1cPqPex46nV8hZaMDUeJulbdb7h64heDHr/lt7ZM6nh49gaNCx3UkPpkAYEEKhKgB62quIgMYMCJycnei1H1wgaDWq2fzBMjp1acHbdseVYIpkmGpNpab8ep1Z7611caGnju7u7/o01VXWteGLJtca6ZSqnJTFuGCqzq8H2fgWSZqUOfnPq4NnfbyUn5QggkEOAgVAO1V3HyYhi18VXMvHGexa6nNQdq9kJ8+6v6cbW7KiW/JCmconejn5LQe+osEgqAggUEGj+BkcBw+WHSBqcLz/c5jEcLb+bg5MABJYLMIRebkgMCKwlwPm4liTxILBc4CCP2SyHIgYEECgg0NgIwbrciWa1nj59muo7+PeKUyPZRfh5j2/OW0RmFyAkEgEEegE9Gt5vs4FA5QJaskR/qdV7vWEszerFfvz4obd6+jcfxkKyHwEE2hbg5YG2y5fcGQXevHkzecl8dXVljM0SzHsANPyJ0qOePdzPns0FBpc70VUDa9NsXjQkAAEEKhSgh62wUEhSKKA/hKi6qltHmifRIE1/iDgMs/qeFy9eaFX+1aN1I2SayNVoeFt/rNu7l6dLiV+/fnmjU62PbLylpeV4lrzqloOaypxDlTgRqFyAe3OVFxDJQwCBYgIMhIpRcyAE2hPQdIfxMnDwrocFRHMp7gWphnCbPHxCU2kprAbCUNANFCJZQACBHAKt3uDIYZUjTh66y6FKnAggsJYAQ+i1JIkHgeUCnI/LDYkBgRUFjvCYzYpcRIUAAvkE2hshWJc7kameUJwhO28dkBkH2vYn3759m5GAeaQzDsRPEFhdIGmOlfWY7f5a5M8emJAIrCig50j0DoOuuyxx6r2dbqETrYZmCU8YBBBAoCWBpFFQSxknL5MCuip88uRJJJjeGNQyYZEA9q90of3hw4dIeD0SOu8qNRInX60ioNeSB8f8xj+TuEoaiAQBBBDYlwA97L7K6+Cp1TyJ1j3RUO3v3793d3f6i8STK+ItEct3f4FpoiXlsvffat5PQ1Y94x5mRJcz8Uue7ica7uarnGGq4nuozHEfvt2dQNKsFPfm7OU7eJ1u/zkhEUCgEgHaPa8gGAh5IHzsBRhR9BRsTAoY71zMXu7E+6HxeZXJZNsD0FTarXYdkoLedfGReAQQKCbQzA2OYmIcaIZA0sXIjPj5CQIIrCXAEHotSeIZFGAid5BlbCfn45gM+xGoR6Cxx2zqgSUlCCAQEWh1hJCw3InxDpaHeHNz4+1p8uOMF8n0VKj3x/GalCFTrQrwV9HsJcv8rN2KkFsJXF9f//e//3X/bM5YSnTuf/78We/tsNDJGBH7ETigQAOjgqTZ8wbye8BaWibLeiHw69ev8Rqiy+rlf+dc0xMvXryIZEpp0CXq4AuKkV/xVRkB7+Hd/qDzplz6n7OBAAIINCxAD9tw4badNU3+a/l8LRuhpU+0aOzHjx/V3a+7+olW03v16tXqjEwTrU66owhVS+N/w0ATg5bs6HpEFckSMmsYKnNWXiLfRCA+57BJkqo9KPfmqi0aEoZAJQLNt6gMhCqpaXUmo/n6Xyf7TlP1/Plzy6qXmqCIX0uOZd+7Y1L4RglN5Vi5NLafgm6sQMkOAgiUEdjvDY4yPisepYHBOQ/drVgfiAqBSgQYQldSEA0nI2kN+gb6yiVFyfm4RI/fIlBGoLHHbMqgcRQEEFgo0PAIIWG5Ez1ZruWmUilnrAOSeojNw+t1Ncsr4l46C9+i847ORwQWCiQ9Jph0RbowYRX+POkaO2nmt8LMkqQ9CujPDl9dXVlSrndy9JzKxcWFJTBhEEDgOAKMCo5T1uR0UkDLgd3d3UUe/dTAWJfVS1Y80RuzWqQsnhJdhrO2Zpxow2+9h3e7lGiUxVpyGxYKh0YAgfoF6GHrLyNSGBdQHda6JLrP1K1+ohFjt/pJZNwYj7D/VkOLeS8U9TF4G0wTeSCH+qhqqVoaz7IuNN69excP032r+UYt1GgJmSkMlTkTLNFuK8AsnN2fe3N2K0IicEyBpBZ1d0QMhHZXZIUTnFT/D/60T+GiqfNwxucbB+99xHP05csXt4Kdn5+XXMefpjJeOs18S0E3U5RkBAEENhTY0Q2ODZVmH5rB+Ww6fogAApkEGEJngiXa2QJJfeXso9T5Q87HOsuFVCHgCjT2mI2bNbYRQKBagbZHCAnLnaiEXr9+nVpOei96yatcqYfbJPy8JV1UsTZJLQdFYBWBpMcEVznifiM5OzuzJ969l2//FSERmC2gl20+fPhg+bmeYtE7OSWfL7GkijAIIFCDQAOjgqT+d/kbiTWUGmnIJzC5aIXWytT4cN5lsh79jI8tdT7++PGDtU7yle/CmFWCgzFcXl4O7mcnAggggEAvQA/bU7DRgIBGa93qJ1oMQmsff/78WXdeZl9YrTiQYJqogdo1Owtfv35VBbD8XPe2tFqfJeSLFy8swXKEoTLnUCXOGgRmdxY1JL5wGuLzJ15ikuYGvd/yEQEE6hFIOpcbnudnIFRPnaw2JYwoqi2aOhNmXO7k5uYm9c6Xt0KK8UCrKNFUrsJYfyQUdP1lRAoRQGCPAtXe4NgjptLcwOCci/Gd1j2SjcCgAEPoQRZ2ri6gl0ztcTY8kRtH4HyM+/AtAjUINPaYTQ2kpAEBBCYFmh8hpC138vz58xmDRe/u1CT67gLoceTUNM9YOCb1EIRHIKtA0mOCWVNSf+RJzWbS1Xv9eSeFlQtcXFwY+2g9WTL5x10rzyzJQwCBfAJJowK9y5cvJbNjTkpVUs8+O0n8cL8CmkSYHNEpgCrS2MoXg3nXQ6KKOf4uq945VMyTb4MPxs/OMgJjQ6+ST/GWySlHQQABBFYXoIddnZQIKxHQwrKan3n//r3Ge3d3dzNGBXqQdJVJG6aJKqkS5ZOhx6lV93T7z35o/Q0Ay0PYujzZZN1/KrO9KAm5O4GkWbjd5W7dBCfN4E3O5KybNmJDAIFMAszzC5aBUKba1Vi0jCgaK9Dc2dHExfn5ueUoY3dABn+rFWDdPy+nwVvSZelgnMadNJVGqL0Ho6D3XoKkHwEEdiFQzw2OXXANJjJpcJ502Tt4uBw7k1KVNGWXI7XEiQACEQGG0BEcvlpXIOmmzDH7Ds7HdascsSGwukB7j9msTkSECCCQQ+AII4S05U6k/O7du1TrpLtZqZHXEF5/oCA1GTOeWk49BOERyCqQdN2YdEWaNdmbRJ5klTTzu0l2dn3QB84/vSi167wsT7xeNjD2X6x1slybGBBoWyCpp6tzVJD0hyaS7jS3XfTkLhS4vb11r3/Vh469BKhap7VL9HdvJhc90Yuv6rV1orkxh4fWpfr9/b2eJgm/OtoeZ8T3oKohn4rSfXi3L5dnz55RcL0GGwgggMCgAD3sIEvhndX2sIUdsh5Og0MtXKLpwdTV0j98+LAwYUwTLQTc7891waLrdNW9pCxo+Bq/POljU+VUG95/LLBBZS6AzCE2FGhgFq6YXpIV9+aylgvDyKy8RO4KJN190MrR7m/b2GYg1EY5FshFUi+ZdGYVSDyH2ETg7du3luMarxO7qLzAxR6kpKm0FGUDYSjoBgqxhixwLVNDKZCGHQlseINjc6UlzUUDg3Meutu8BpIABFYRYAi9CiORGAWSppuanMiNQ3E+xn3Kf7tksFc+tcYjNpkpY96XB2vvMZvlJsSAAAIFBA4yQkhe7kRrwIy9rzVWKhqMakn+sW/3vn/GH07UHz3gD27vvdxJf9Ic68EfE0x6WDxp5pd6iMBsAb1ZbXwTRu/fzujpZieMHyKAwB4FkmaT6+zpksYqSaOgPRYoaV4icHV11f9c133qQ3U5HPmrd9+/f9eiJ5o41t+se//+vTpovQqoVUv0X/1WsxIaST5+/Fi9duTc0TmoP8auwP2h2ahT4PPnz4MJK/YU7+DR2YkAAgjsQoAedhfF1GoitWBZ4axpIQmNDHWREhlGeknSmFNjSG+n/SPTRHar9kLqcmPe0nu6V2gcx+qSp9h5RGVur4qSI08gaVYqab7LO1ADH7k310AhkgUEUgUiM6hhVEktavjzCvcwEKqwUKpNUlL9P/iIotpCLJwwjaws1UazE/b1LjdZ7oSmsnDN2epwFPRW8hwXAQQqFCg2MdvnvfwNjv7QO93gobudFhzJRqAxAYbQjRVo/dnRBII9kZYZCXts9YfkfKy/jEghAo09ZkOBIoDALgSOM0JIXu5E5Wdcs98tae8elfvV3rdnZG0G4N6VSH97ApqVtq98lHRF2p6VcmSfksaqyQpQW6a0BpleM7CkSqf52Hu5lp8TBgEEDiKQtJBfnY9FJj0GnfSyxEHqANnsBDSP0I/l1Id2l4oaNmu/liPRCmIRqG/fvuk6UR30ixcvzs7O9F+9161VTrQeSuRXupejnlqvtlItI0r1fDU2e6A3RetJJClBAAEEKhSgh62wUA6SJNU9LUvX3aUuv557N4y0T8uMjTQmC4tpokkiAowJaIlGy+NluuI2LowydiDjfiqzEYpguxbg3lxS8XFvLomLwAg0INDPzVryojlYS7C9hGEgtJeSqiSdjCgqKYh9JcN4WWecndCUi3tzVuu9qlrmBqGpzC1cSfwUdCUFQTIQQGBzgYPc4NjceXkCeOhuuSExIIDAQgGG0AsB+fkMgSNP5Ma5OB/jPnyLQAMCtT1m0wApWUDgCAKHGiHMWe5EfzXavsxBV2OMd7N2V71UV+Kvn4U50i06XkULWdizR4H4G5tujpKuSN0fNrNtt6rzJfBmCoKMdALGtU4UWC/VFHishHJBAIEGBOwvD7jPrtWTcXv/a89pPbkjJcUE3HUtte32oboG1F+006Inuh5cJT0aXn79+lUXpKyUsYpngUjGZg/WqhIFssAhEEAAga0E6GG3kue479696xB0FbPVDQ4N9nS1YllRwr4wileyTBN5IHxMEjBWvJubGz20kRTzjMBU5hlo/GSPAvb7Tdybs1vZ5wb3WGdIMwLHEbC3expgu5O3DRAxEGqgEAtnwd5L2s+swlngcIUFjMud6Orv9+/fk2nzplmMkU9GGw9AUxn3aeZbCrqZoiQjCCCwUOAgNzgWKlXyc/ujaDx0V0mRkQwEGhNgCN1Yge4iO/bppvYmcuMFxPkY9+FbBNoQqOoxmzZIu1xwx7+l0iQvnsChRghzljuRl3fbyRMMP2qGRS93hfv3vkd36VKz0M8hpv6Q8AjUJmB/AKLOOdaSnklWlnv/JRPPsRoT0Mr9xoW69PLt8+fPG8s+2UEAgUwC9iuoOqcS7LPn9j49EzXRViugHtatSINrWGjREwXTWfDx48d5dUlPOei3ikHX13TT1VaGwYSNzR6UeYp3MEnsRAABBHYhQA+7i2JqNZHu/MlYV14g73oPU6vmTa54ognYGZOKTBMVKMG2D6FrHOM9r6urK60AmE+DypzPlphrE7DPJ3BvLslqRjdaW90gPQggYL/7MDh5u19ABkL7LbsNU57US26YTg5dj4BmJ4yN5+Qzpbo2/PbtW581zXgUuOFFU9mDt71BQbddvuQOAQSSBI5wgyMJpObAPHRXc+mQNgSaF2AI3XwRV5jB+/t7e6qMcxH2CGsOyflYc+mQNgRWFKjnMZsVM1VDVDwdUUMpkIYcAkcbIcxc7kR/VNC+mmxXTh8+fMhRYNvGaXyOs0/k69evT05O+o9sILBrAfsDEMrmwR8TPDs7s5e1+6Ks/VeERMAo4P5Z7PhPUvu4eGx8iwACbQvYRwXuDfV6TOydrz2n9eSOlJQRcJdb1sVy5LpPj4S+evVK65X8/ftXb67qh7pOVNXSA50PHz7sU6tt7dF+LYehTlkhFV43e/Tbxv70aJ/ltjcGH/BVKRd4irdtWHKHAALNC9DDNl/Ee8mgLhk2nN7U8O/r16/uWHHQzX1ZaDBAuJNpotCEPakCb968MV4p2x/aTk2DwlOZZ6Dxk50KGM+4Lncbdl418HJvroZSIA0IlBQ47Dw/A6GS1ayZYzGiaKYoS2bE2NoM3g1x0+kFKLMovDHxSifPybiFtbttCnp3RUaCEUCgjECrNzjK6BU4in1wzkN3BYqDQyBwNAGG0Ecr8Rrym/RUg72XrCFrC9PA+bgQkJ8jsCOBSh6z2ZGYJan2P4pgiY0wCNQjcLQRwv/NptfNp6SHhDQq1atZWoNq9hFr++H19XXSyk96HNlevWrLLOlBIBTQO5x6A9P42JCCtXT6hxrxPXonQRfbxotzvct6ZKu4JN8uFFDPZTxntRpu5D3thcnI+nO9Pd7f11HPq3fCsx6OyBFAoBNI6rn0okVVizUoPfZRPQsTUOfHBG5ubvqv7FfKOnf0T8uJ9r9lo0kBTYYMjsHKPMXbJCmZQgCB4wjQwx6nrOvPqWb2Nhy2aZZGd2Tiq0UMjjcisEwTRXD4KklAS1PpTsHklbWm7PTQxvv375MitwSmMluUCNOMAPfm7EXJvTm7FSERaEDgsPP8DIQaqL2bZIERxSbsez+o7mdZHhLT7ISe2YjcUS2/3AlN5d7rnjH9FLQRimAIIHBMgfZucLRUjhpl2bPDQ3d2K0IigMCkAEPoSSIC5BAwvlHVHToyvZAjbRvGyfm4IT6HRmATgc0fs9kk11kPOvnMUtajEzkCmQQOOEKYv9yJplf0LrT7xPlkqWixD93Qmgy2lwCpa5do+f+qXuzcizPprFlAjcCHDx8sKWQJD73KaLw471dqsMASBoEkAe/BkchvU/u4SFSFv9LIxM0my50U9udwRxZQT+eefREKjQqqmoO2vxOokU8kX3x1ZAHvOvfp06dH1iDvocBY8xh/YzmMhz0IIIDA0QToYY9W4pXnd9ungYWjxVbi6ymn/p2KsSFKWBBME4Um7HEFdOdLj2K8ePHC3Tm4rbsJGgMnPb09GI+3k8rsgfCxeQHuzdmLmHtzditCIrB3Ad13MGahsXl+BkLGcidYKMCIIjRhz6TA69evr66uJoOpaRq7F/zlyxf3uXPVwwLPUtJUThZZGwEo6DbKkVwggEAmgfZucGSC2ipaHrrbSp7jInBwAYbQB68AW2Xf+EaVktfYRG4cnPMx7sO3CLQnsPljNu2Rpj41154AOWpS4IAjhP8sKUi7V3cUDUx//vy55Ij1/Na7/TaZML3wxhvXk0oE2J2A5liNaWYJD/tff7VfwxvxCYZAJ6Au2HgmPnz4cPW3DigFBBBoXsA+KrAvL1IGzd7z2vNYJuUcpR4BbxnQx48f15M2UlKDgF7+DJOhv4LIiCtkYQ8CCCDgCtDDuhpsby5gv3DIl1S9VhSJ3H1fKBKs+4ppokkiAiQJ6E024yWzVu1JinkyMJV5kogA7QkYTzdl3HhHoD2iPkfcm+sp2ECgeQF7i2dvRetHYyBUfxnVnEL7uWA/v2rOL2lbRcD46KPm9H7//j14RO9ZU3s9HIzNspOm0qLUQBgKuoFCJAsIIJBVoLEbHFmtNoncPijiobtNCoiDItCkAEPoJou1/kx5f/QonmB7/xiPp/5vOR/rLyNSiEAOgQ0fs8mRnc3jrO1aaXMQEtCAwDFHCIuWO9FSUh8/fkwq+/3+GUAvm6kZGXy7yYuTjwjsTuDk5EQv6VmSbf97SpbYdhrGuMKoxlhjN/43zLiSpMG0Stz+bOiGqeXQgwLee2KDYbqdq791EDmWvkp6GyceFd8igMCGAnpp3zgqqOEmugtlHKVoKaixP0Tmxsb2MQW8WsQKwcesBmO51l26wdHOcW7IjcmwHwEEEJgUoIedhLw6WgAAIABJREFUJCJASQFN2ekeUskjhsfSJUnksitpFMo0UcjLnoUC19fXkfrZR66x8bozzFTm3paN4whwby6prLk3l8RFYAT2K2C879DYPD8Dof3W2BpSzoiihlLYYxqMtza8ZU26nGpexW2udQlZ4N4rTeUeq9mMNFPQM9D4CQIIHEqgsRsc7ZUdD921V6bkCIH6BRhC119GTabQXvEam8iNl6adhXd84pJ8i8DuBLZ6zGYhVJ1/FJZ12xcWKz+vUOCYI4RFy52oFLVsv/Ehoa7IpXx/f19h8SclSd1J0ppPWhRG94mTDkFgBPYiEP+bon0uNG6ocAmPPnllNuzLJFW4QJISr8cO1PSpGX/z5k0ZMY6yroD74Eg85svLy3iAdb9Nehtn3UMTGwIIrCtgfL7N3hytm7yx2IzpMeZu7Cjsb1vAmyMbXNuibQFyFxEYfKhX4WlVImh8hQACCHQC9LDUhNoEjNcOWZMdeX4l6XayPS9ME2Ut0MYi//r1qyVHmmH+8uWLJaQlDJXZokSY9gS4N2cvU+7N2a0IicCuBYxDAnubsAsNY66VF0b1uyjQ8olkRFHevIEjGm9tvHv3Lsysd7vEGFUYT9Iemsokrv0GpqD3W3akHAEEignYm8p8SVrrBke+FG4Ys3FoVEM5ukrG9Bhz58bMNgII5BYwnr9KBtNKucviUPHbX5JqbCI3Xsqcj3EfvkWgbYFNHrNZSKoVqRbGsPrP9cJy0pv+qyeACBHIIXDMEcLS5U5UEroXldRO7X3OQi1g0tBZ03NaFCZHlSVOBGoQUPU2tgD2RraGfOVIg1bgjszXu0e0r7/l/irrtvvYwU5Hgd6CO8Z6m1W1cOTen8WOHN1YUSMxJH210xqVlEcCI3AQAa2HZWldtRLE5n8UvS8RLcVoXJki6RKgj5+NYwrY+9xj+mTNdYVDvsGxvYZbjx49ykpB5AgggEB7AvSwG5ZphT3sJhqD3XrhlEQmbSyXY31q7SdU5Ih9bCtuME20Imb5qLTuv1b/txxXT0Z6DYvlV4NhqMyDLOxsXoB7c/Yi5t6c3SpHSK+1Txqu5EgPcbYqcHt7a8maamBjf9WDgZCl3AkTEWBEEcHhqzEBDa6ePn069m2/X7dfw8bZfe5IIcs8QUpT2RdK2xsUdNvlu0nuuJbZhJ2DZhVo6QZHVqjUyNdqLnjoLlWe8AggsFCAIfRCQH4+Q0ATBcantdubyI1zcT7Gfbb9dq3B3ra58I7eZKa8PO7o4yaP2Sz0SfpzXAuPZfy5vSE1RkgwBGoQsFfslh7vXGG5E72iY19jTyWtP8t5fX1dQ5HPS4NedDQOshW/xtlJOPOSxK8Q2FbA+PYvy52omIx/HkdW3iXEtkXs/bHNs7OztdJjea7xn3/+WetwbjwVjrDd5K2+rZUF7J1X4ZdveY9l9eImQgQ2FDCOCmq4id4pGcfq6sELt40bFiKHThUIh22Mez3DIw/5xmY/zs/PPSU+IoAAAgh4AvSwHkj48cg9bKhRZk8NU3ZPnjwZy6x9sotpojFD9i8X0AuTxrHuKrdaqczLi4wY9itgnIVjjkJFzL05r54zjPRA+NiAgPGOg7Hl3AsIA6G9lFTl6TSeF4woKi/HwskzLlPy4cMHN2F67sh9ZEVXjgXuvdJUukXQ8DYF3XDhelnjWsYD4SMCSQLN3OCw5HqnzYVxcG68BLZALQzDQ3cLAfk5AhsKMITeEP/Ih/YmCiIUxj4xEsOOvuJ8nFFYOx3sxXPaZKbiWebbXqDwYzb9cWdvWKrr7Mjn/VCLFcz7Ib9CoFqBw44QVljuRIX6/Plz43NCXQ3Q6DN8YL3ayuEmTH/+3ftTA+634bamcgrcnAuPyx4ESgoY72QbZzYLpNy9g17gcO4h1Fpa/s6JflIPlxLz7t07NxerPIneRWh/DcNNwLxtb9mUCkfY8/Jl/JW92heW0XjAnjZjZgmGAAIbCuxuVGC8B3yo2fMN608zh1bXpivHZrKzPCNHHvKNNTKanl4OSwwIIIDA0QToYb0SP3IP61GU/Jh0dyBHwiLzNpGVULyU2KdiIofz4lzlI9NEqzBuHolOE0vN0dMG79+/X5haKvNCQH6+a4HdzcLZT9jVy4V7cx4pw0gPhI8NCFhurGt8Ymw59wJib1ctY7MVc82ofkXMAlEZzwvLWVYgtTqEveaXSc8xj2K8weG9U+3NqJS592qvMDSVu67MFPSuiy8p8VzLJHERGIFQwOuOwwC590Q6XPsNDksid9pc7G5wPvY8jFdGZQZ+3kH5iAACcQGG0HEfvs0hoFd2jcvptjeRG/fkfIz7DH6708HeYF76nU1mqs8dG5MCJR+zmUzMZICS1XUyMV0AYxdjjI1gCNQgcNgRwjrLnagI9VSi/QV4cRsnZWqoHG4aLi8v3Y/xbS0QoMen4mH4FoEGBLSmj7ccxmCmdOLrj3UMflV4569fvwof0T2c8UEQ+/KlbuQ5tjW54C50p/sKp6enax0ocgOjP4S9h+5/MrjhxVPhCHsw2Wvt9FZ7iUS77q2jyIG6r7iumCQiAAL7EjCOCtSzqH/ZPGtakMIyKtA4hxUMNy+smhMwWD0sw+OaM7Vu2g475NOT/YNDHeOfu1+3FIgNAQQQ2J0APexkkR22h52UyRpg86eBIzNalirR4TBNlLWSELlxZkBQesp54UqRVGbq25EFjOca9+a6SsK9OfdksYwZvHtq7s+Ttr14IiOZpGgJjIAroCcQvJrmfttvtzfPz0CoL1w2lggwoliid+TfGh/77GdRvJea1n3uKFIQNJURnJa+oqBbKs14XriWifvwLQKTAn3XPBkyU4DItIDlBLenyhKb5ULSckQvnkgeJ2MzDs556G5SkgAIIDApwBB6kogAqwvY341qbyI3jsn5GPcZ/Hang73BvPQ7m8xUnzs2JgWM1wKKZ/ljNpOJmQxgqa6TkawYYOxZ/RUPQVQIlBc47AhhteVOVGa3t7dPnz41Fp6WdL2+vjYGriSY/jqB5X3ILrW6sffmzZtKUk4yEMgtoNpuWSJh8+lyORhfbM4ndnJyYrnxr9ZGjWq+ZNhj9pbWtiTeHrml2th76PhxvQbccuh4hPv61rutUk/iB98Brid5pAQBBGYI7GhUYFmQQv0Fo/oZ1eBoPwnHFbrgXfjaXkuGoU+YuyaHfGOXP+uOqENM9iCAAALNCIQ9CD2sW7ihj/ttt91kDxtms+QezS9tO8yLlKl97XWmiUrWmWMeS3fTjH8gIelvDISYVObQhD2HEtjRLBz35lJrJvfmUsUIv5XAtmPjLteWeX49yKTxyVZKmY7LQCgT7AGjZURxwEJfnuXXr19bIumbaO92SbG7JDSVlmJqIAwF3UAhGrPAlLgRimAIjAm0cYNjLHfu/v02FzsanPcjPVfe21ZB8NCdZ8JHBCoRYAhdSUGUTMa2E7laBdWbGRjLe5MTuWOZ7fZzPsZ9Br/d72BvMDvdziYzFckvX4UCxR6zCQ+dusdSXUs2bsYuJjWbhEdgW4GSJ1FSTnO/BbzmcifKmJJrX6Lp6uqqhj/qbiwP/U0Ye/On5zh3t5iL0YFgCIwJfPz4ceyrfr+aiM3Pessca5/gTBtKg6WpVCOZKQH2aFVeepXIDb/uYwdnZ2du5IPbWox8cH/qzru7O/cnp6en7sfmty1VrkMoPCQy/k3F5guIDCLQmIDl1NZa3VpLdcOM6+heHzeYGMsIZ/CH7DyUwGA/u/C1vZYADzvkG5xDUG2xv4rcUjUgLwgggMAMAXrYONphe9g4S4Fvt51d9Nbz7fNrXFqiCz94cvVRuRtME7kabCcJGK+mVaWXvHtMZU4qFAI3KWA517g31xU99+b6U4BhZE/BxnKBwemv5dHaY9Bj+pZbyZun054je0gGQnYrQk4KMKKYJCKAJ6C/82T5k3iaVej+zpPXDq/73JGXNvcjTaWr0fA2Bd1w4XpZ41rGA+EjAjMEGrjBYcn1rpsLHrqzFDFhEEBgoQBD6IWAe/y5pX/Jly9vhffIgbwJhEjIZr7ifJxRlLse7I3lt8lMjWWW/WMClol6/XbhYzZjR7fvt1RXe2zLQx6w71iORgz1Cxx2hLDyciePHj1KWqDlxYsX9VcOpVAv/NvfVdMiVdteDOyClES2J6B39s7Pzyfzte0SHrqPbnmxeTIXCwOoqbS0EhqDaqGlhcda+HNvckF/oUWJXxin+3PLqn4Kv8r78O6zbsbjuknd+/bjx4+NWRh7bcb486RgOiVXf23G/SvH9uFdUrIJjAACkwJaUsrymNq2kwteHzeYKeWCVQkGZdjpCQwOLdSlUn86qEEfz1AfGxvyjf3lavvcQkjEHgQQQOBoAoM9CD1sXw0Gffpv+43Getg+XxtuaHZxwwWdxyZSkpY7YZpow/pznEPr5Tfjo/OaHJg9DU5lPk6NIqdjAtybG5MJ93NvrjdhGNlTsLFcQP34Klccs1NiuROhG9xN/hkMBkKzqw0/DAUYUYQm7JkUsNxpVST6Axi64nNnM/Ro2brPHUWSSlMZwWnpKwq6pdKM54VrmbgP3yJgEWjgBoclm7tuLnjozlLEhEEAgYUCDKEXAu7x5xv+fUo9RWl8gavVidx4heF8jPsMfrvrwd5gjrSzyUyNZZb9YwJlHrMZO7p9v+Wmm/tanz3mGSHHntWfERU/QaAqgcOOEFZe7kSFqjbr69evxtLV4+kXFxfGwBsGsy/LohHG3d1dsdtyG5pwaARCAd2inlxcQCsiaTAR/rbMHvu7he699hxp0/MiuiCfjNnyhNZkJLMDeKvDqHDfv38/O7bBHxrfxFC7OvjzpJ1uJJa/M5MUef2BjRfAhTOSY6UD9+S1D+8KZ5zDIXAEgevr68nGVo/BbfUktN5OnGyC1HIqF0coLPK4XGBskKmhr0Z9W9Xz5flaK4ZjDvnG1jfcdoS/VpkSDwIIIFBGgB427nzMHjZuUuxb4ys9OdIztty8sT50SWKaKEfREGco8ObNG2Nl0yB53ipCxvjDtGXdMznhMOPozHnOQDvOT7g3Zy9r7s11VsZhg3tbzY7shXQjmZwu9n7Lx70IbDjZpQbQ/XMXg2Kq8Kvf4B48UPmdDITKm7d9REYUbZdvjtzpgc/JJ8R0XM1jeEthlpxUoanMUfQVxklBV1gomZLEtUwmWKI9mkDJvtizXeUGhxfn4Me9Nxc8dDdYrOxEAIEVBRhCr4i5o6i2msg1Hrfhidx4JeF8jPsMfrv3wd5xMjWYU3bGBQo8ZhNPgPHbydu+xf4Kuzf5bEw/wRCoX+CwI4T1lztRYetRIffJlXjxa6G+V69excNs+60WcDE2sqpGyniFa524z0Fui8nRmxcYm492M268ZHV/ssq27rVXdS7oyarJEZ4SvNWaUHov13utKMcoUA2mpQO21Kt4JdHj8m7pn52dxcO3962Rusu4HmYqIKBC6RfrNU46WFLlLgNpebzGEidhahBwT+Ea0kMaLAJ61X/yNPT6Gku0q4S5urqajMe+huNkVARoXiDSkWkYo4FHmb61WmfjOKSxId/gK44a+lqWta62KElYVQKMjqoqDhKTSYAeNg57zB42blLs2w3//uHgkmqpYwxj5ek8ywxlmSYqVnsLH2iwxoZp0MBm3vwAlTnEtOxhJGlR2lcYywU19+a6MuXenByMjaelXsXPFO7NxX2a+VZjY/0JjfLZ0b3syZZNdyiMo5Hy6V9+ROO53B2IUX0PzkCopwg3LC3/5HkXRrvKntqe9lklUw1EYqwP7tJUqTMYC5VoKhcC7uXnFPReSmp5Oo1lbenR4onhWibuw7d7F9j7DQ6LfwPNBQ/dWQqaMAggMFvA2E528TOtNNu5th9uMpGrmzLutMCYSdsTuWO57vZzPsZ9Br81ou3r2rDJTA0WHzsnBYw3tmY/ZjOZAEuAyVcyy9yLub+/V+/WJVhdSeRZ0z5TZRLWH04b5Y/oHn2P24h1pWbsF7rALY3Ysyx3Iia9wGNf8URvAWn1qTrPHy3dYhleK/G6IVfnWidG2PJtgftGeiSR1SYskuYjf6Vzf3JRDJ1T5U95Ndz9IMZYQHpGyhhydjBdQU2+B65kl+l1vFzouQT37NPKLJmWpjo/P/cOHX5cfqnplb7loGEy9r7HMnbv8mi8QFoI4q418PHjx8nYjEuPufVWXfNktJEAblSRYHxVj0D5ImMwEy/9k5OTyfZELbz+JEU8ntW/1REnexalXOlf/dBtR1j+HDR6FkiYJhQi/ay6ML25pxqlMbAe/dfTURpnFhhqGn3KBLOMviZPzMmk1jPkU0EPVjzjs7+TOa0wwGB+K0xnpiRVm/3yCWN0lKOOlS9HYy4KJIwedrIsjtbDToKUDDBvaYaFKdRt2sFTb8YYIzJ89RI5eVnnhZ/3sf5ponn52vxXgxXGTZWx73Z/krSt+wXGyqa7BvPmn43xK9lU5qSym6w8SbFZAueujZY07DcM9+aSyk7zD9ybYxiZVGdqCFy+WU7KtcbG5Wc7vXvZgwnW+a7rysGvNtm5ejkyEMpUjquX1GQ6KxkIMaKYLCkCeAIzpiNev37tRZL7I01lqnD5NjA1hYPhKehBliZ3HvZaptpzk4Tt9ETb+w0OC/vemwseupss5Wrbn8mUNxnAUhyWMOviVHKtvW6mVoyNIfSKmG5U5au6e/TJ7cITuXq84e3bt5OpUoDaJnItaV4xDOfjDMy9D/YGs9xkpgZzWvnOyZY89xijwGM2y4vA0nDpdYnlB4rH4F7b6l3myWcAFFvu4osneOzbyVo39sPZ++t0sGfnIGKWE61Da+mJuFzLnUhKzauW/7C0FAr84cMHrdtnr5RlQuqvQxhfuNJCALte66SM516OUr7J24uMMZ16jXPylrZOeV2+GiNcHkyDJHcQY4zQuLaCMbbBYHq+ytJOKvEluZRUNcjuy6JqyY2N4WA24zstRWNcdipyILfn1hIYx3yDffLE7AHd0u93rruhRXz6SqWEqUQmlybRyTKZBj1M6Z65k2tGxiO0jODpMuKGfLuVQD01U0sHui3wIIjeaivZzelY7nt0g0nSfIcuBAa/OuxOS6WyNJurA1oStvpBByOc7GfVQ2kM/OLFi//+97+P//33wPxPg0b3n/pNXW7r/FJF1QuBGrlpER/1rare5d8rGNQIdx5tyKdFXUME7bHckBj8Yf07LS1APSdskudOk52UxyMErrYcLQmznF+rF6IlYasfdDBCethBln7n0XrYPuM1bGyyoPPgMtOauJuxtPTkydUjM03UU+xxY5NOxIOyv8ymUfSMG4VUZg+cj4cV4N6cveg1x8K9OYaR9gpTIGQ9119JmXUfBFIWLJUqKf54YO9e9mDgr1+/ahJ18KscOy3luPrYjIFQjqI8eJyMKA5eAVKzr9tV9sdtu8gL9xc6KE1larFaeitLr5d63IXhKeiFgDv6uaUZ2d1zhhWeU12VsCTM0misXsGqTdjqOc0X4d5vcFhkGmgueOguXtCW9sfSXMSPwrcINCzAEHpG4VpaFUvrNOPQa/1EWbB0kascTg+yGicNCk/krpK7dSPhfJzhaanJu7s2bDJTMwp385/U0JLnfsxmObLlRZv+hcHlhxuMQfcK+5cH9Tai8Q8s9T8ZjJOdCFQlcNARwt/M/378+DH5AnNfD9QcZ05OQvTGsbUSr5DqzBKiLhtURdALRzZUTGXT9ffjx4+R9PRf6cwsnDBj0Qu2cML2dbhJRj0CVebE0VHcx636qjW5oSpaxtyyiIOyUKzKhe+laxIhK4VWjMpaHF4zWFVfkxU2jNxC3ZVFViXvrOyagslLMrUqYY68Paqrbl3SyeUFSPpoaTrKd1JJWWgmsHcWu6XsbjOY6Ut8shfu3Ir1LIOv5LllV6yb89ofNw39dtYGsC+jyIal+NRZR2LI8VXvE9nYhC6Snv6rYoM6+5Vvn7YcGzqh1OOrONQtdp1sjioxI07LOGRJYXmdxSYVsmcZLFkJ9AHa22h44DRYmt7OJVV3XmXwKryXnv4jo6Oe19K9yq3Y6KhPWF9YkY1NGrRIevqvitV8eti+wgxuHKqHHRTIt7Ov7ZGNhTMPSYkfm0KcfTJaKk+X96wNkXeZVu00UVJh1RPY0oQWSG3kJAq/mlGlqcxJhbj3kaRmmZLye7TAk+NeXbuVmSvwmvfwZB/bM6MRmFfKYx2rm7Bik5bKAvfm5pVjG79ya93YdrFToyeNL9rbNSbeSKNYEx2eL6FbebEwDeGeHONqBkJ9pbVsMBCyKCkMIwojFMEkYGmT+/ZQncsmaDSVSez7vd1DQScV9K4DW8p6yWjQGzDkGMJ5/n07GdlYkiPvcPaPkfT0XxXwCRPcHz2ysUnCwqRuuCeC03+16xscFts2mgseuhsr6/0OWsZytN/9XtfZNzLeRrWPrxSb0YoU8eRluDBzPC9qaSe7cszasXp3E2q+WezV6sGPWa0Ga1F8IrdPpNtslqn2xgq2yUB3UHLbnUYuFWjWOraj81HlZUFbUsG8Di6rfF/9msxUn7u9bHg3v/qG1N0okBf3cJPbS6r67LxMdkBZZ4O9M7R76XUySZIsPCj10jlWlIVTpUJXnRlLjLu/zJjBrYSIuRratvQLXZFl7adKjhD+n0eQ46PyY7kG62SztmXG3CnBlVQFY4Ljwex3FpXxeFTrfmtcYUhlse5xJ2Nzr+XcNtrbzjFrMJm2fQWYPPEL9Meq1d5YUzVqMmFdWZese94aDV5l6z6qZqrbzl0HwhYja4fXZSc8aCiwpLZ4Y9YCjLmLaXb8lud3e/x8nYLbyfZXVpa0TWbc61kmw0cCKPs9RWRjSc2MHJ2vPAFLK9EVU7566yWp++hVubGqUrJD6RJW4WBm8uarzqbcxaf4vVFBWGQFer3BuuTutAxUCg9EjRMHSrmbkQLbxoQVW5rK3liFdS/fHlV7Vewaxj8WnyUdaz1DvrGc9sOeAmdH4UM0PHCqrZ3pS3asmoWNSe7utU9St8HoyAOJfzRWMHpYe4UPT4F8e+hh49W7jW8t9UcXX8Va2sErhSXDJ8tUTI+QL5u7mCbaaZU2DtIKPNTulnJfqSIbqSNnKnNSFbV3rPlO/MEEG0eSxa7xBxO5i52D/YV7xi3pO4wCqjw6intQtQOTCevCl5xK5d6cW0aD20tqSz0TNcZ6u1Uw44Vh+dbPK0GvhnSddZh49TK5JS1nbupYYnmaQwpPrPuY4wKfgVBS8TEQsnNNdtxL+ghjMvYyojBmp+FgxhvTagkLXH4OOtNUDrIM7jTOJBRoAQaTF99JQcd9WvrW0qEvqaXeSFgjvax6xpFk+SsCY8JyDHHj4NUmLJ7s8t8OXpJ4O3d9g8NC2kxzwUN3YXHvetASZmfveyznWtf+qOBKZnZHNx0mr8EFKOfV9RhCJ5FWOwjxhq9ed99/1JRpv62N3DOo9lQllULDgTkfZxSupQPa0bVhJ9BkpmYU7oY/MY4zdc7mTmTux2yWp9/SM+Yb/rk+6nS67Bh7H6V8efaNMVhO6q6Dzmc1mNRqh8qIeeV1wBFCieVOOmW9YeWOjyPbanEKn6JuPVCbZb8Pp1PI/W2d28bGusBFi+djdy7ZkdhbgfIz9R7gLj5Ozr9kPd9Vc3R94rY23QS9/aToFngrQ626N3lSKEDWYXE4LV6snrtjTbfI3O15Ta6qgRtJP5AtU6wVHsU4KhVaptJ3mwXvEJOnwOTkmhvDwhu93ryeW4u87ZINRYU1qkyS7O32ZCVZN8FulfMqhveRwYzkJ08reeaDCkcFXhnpY/n1RwcrpNtOhons9szrEwcPZ9kZjhDGElb4Os54jamqZcnmKmEsxTeml3u/BsYqysJl5KkeZMg3Vg22xffKYt2Pky18X713N3CqsJ3pyo7RUVIdrnaqhx7WXo5jTWvfvGy4QQ9rL8fdhTTWK41wCmRtbD5n4TXUWLRh3nUa5sime3Z7h5i84p6cAXBjWDhNlCPvBeI0DtIK4LhlEdauwT2pqaIy22tUAyPJhq+t7OUYD+m2roOnGPfmekDuzQ3WEHfnvHlIDVHcSLg311e5cGOPMw/uAFg1xC1rbc+rM6HM4J7wcN7RcydgMFXaue0FPgOhsXIJ9zMQCk0iexhRRHD4yhUw9mVLXi9xDzdvm6bS6GacSVCHW+ftHgraWNANBGvpprOxFS35zENXQ7Yd4kZqabUJi6R5k6/Ca6XBPe71Xb50jrXPC29wWBLcTHMx2UerlcjnqZi9R/HD6qRz01Iia4WZBOlTWOegZS2HSuLhWnt5QUxegKtKZ5pzG2ui+5Oo3/Du5C7PdReDm3fvEJO3F9UUxJPhxqCcxgNPflvtIMR4DiqDXreYqVLpQMYk5UvAZGnWGYDzcUa5eLW6b7LcjXk1bcP7XE1makbhbvUT4zhzebcymUG3F3OrdGS7QKq8ZE82+JkuE9zxgzvtPJmeTk/BvIzk+2hMkhI2ObBZN5H2Clb4+RzEwoI+2gih3HInstYoIdKqul/pnJk3pAhLNGmP/SJErWG+iaGkNMcDa5rGhY1vi71YpuxnmtLsXbvGs7zwW8vQsGfM1O8uzEJtP5/saXQ25ej8wicU+xo+maS+iLVRsi3SCWgZMWRKUsii06FYdbK8fuYOQ+0J807qYq2cPYXlQ3omboX3tte94NGZ7h5atd079ycvDsOfuHpeJ65K5X6btG08GTsupWrJsZISdszADGZSy9090byTOvxYeDBjKc0cdxkV52QPW3iOIFKs7hRMWGTdnkyDgcFUqUkcS0a4X8OJwUhy7ExKmB4SypGGME51bZOVLXQrvEcaXhccZiTTniMM+WQ7WKAlr2ozFd9YtA0PnOpsZ1QQlv60r4dqlJSRseJbdz9TPUmeSRWMHpYeNl67jtDDxgUyfdu3pZMbugrLOr7yZjz69KxyFWO/hDzsNFGmCpY72qRg9EHhAAAgAElEQVRBWtaprckZv75KexuqnEkJozJbKlUbI8mSQyOLap1hwjs+3inGvbm+4IwNZqbpuLCk1Jr1acu9wTAyt/Bk/EkXhsVmOLtkh5Wzb0a8Djp8P3OVYWqoNzYq7hOmOZAc9xfClHh7ksoxUy/GQMgrlMGPDIQGWeI7I01Bd+oxoogDHuTbsdsiffvcbWTqHezINJWTVsaBcVeg6na9IcFk/GUCUNBlnDc/SjPXMkkjyZJXBEkJyzTEHaxm1SZsMLXb7vQ64shHtZz7vcExidxMc6GcWq5oclwUK87J56AKj/TaGLRM1t69BLDUzL4JqvbxlZJ92WDJbvu8KEPowULxdtY8CJmcvenOQeUofPBm9QfIdQhLfd5qItcr1go/cj6mFkpLg70+701mqs9d5RtJ40yVVL7sFHvMZmEWJmeG1eCvfr3pdXxuQXhf9aPQcKPMHAtD5dQKhtiY2KFGCEWXO5G4mn7L+LVrR0peOiphWxX8WEVcuF85Cp8sCRtob486EnWKq/clbl7U9NjrQJ883SPP9BhZnzbFr6P0RzRuKC/KUR8JG4MClmeP3BHGYCRJO8MjunNk9hFMVw1UMRThuikcy47xIl9ZWPE81VkvH6/Oq0lc8RBj+XX3W5qs1NcqvDhLditu1mrbVsmGJe5VgP7jWuN4NZXuQd1T0vVxw/RpcDfU6rrh+22doW6w1KrSxyOcwTPCjXxwWwlTP1L4rOmT3eoGg5nUkt3FYEbFOjnimn0KD4p5fUF4CqvlKdPLDyYv3GkZKuceGHepUpsWjqlCQG+PhhC5h8fzElZs3K7qNNmdeWibfFyriw/rcHzP5CkpjdRGwItz2yHf2CxzmdM2jr/6tw0PnKptZxgdpVbjOkdH8yoYPSw9bLz+e73h4Ohi1z1sPPuZvh1kHNupyxy10jlSMla42r/K4dQo2Yevax10L9NEqwiXj2TeIE1Xf6vX4XldnneWdXNuFkYqc1ypvZFk7ruZcc9dfDs5q7P6nFh4RB2ib1u4N+dVm8E7Edyb85Qa/jivlyw2wyn5sXN2cOYtHLKuNW7s6oC4JqfNdfr0DU6xmjOvHHNc4DMQihc6A6G4T/zbsH/3RuyMKOKAB/l2spVWtdmcgqYyUgTCGRydeud7+LG7ZtfPI5EX/oqCLgy+4eHCIWhYRWueElddnexkwxwVuCKYl7AcQ1yvdlWbMC+d9XwM609kz35vcFjA995cuHnUpc3BH7pTU9DMoMUt2Z1uc629YsFZLqnyPXimM4ubxZHSrH8QMjaR63X9XR69ty0UJnXMHLGy9FM64iYTuZFkV/UV5+OM4mhpsNdnv8lM9bmrc2PeOFPX9Wr61s3RvH7Ha/O7Kbt1EzYWm8bn3tG9j4M3Fsdii+8Xjjdq0tHdnxj7xC6FurbSz1cvwS49DJXdcrFsIxZXOtQI4YEsvHakwMfr6+urqyvLgXTtpNb/1atXlsCzw7x///7t27eWn6st07Xi6empJXDWML9///706ZMqa3eUP3/+dBva8+vff/2eeclQTvVP/o8fP1YM7kWs9rx582Ys2vv7exH13/bJ6BL2/fv3/qt5G13C9N/u527C1Gk9f/58LNovX764l2d9wjou/Xfsh8b9XcI6MTdV4lJ/eXJyYoyn1WC3t7eXl5c9+2A2dbJHqtbgT8KdqoE6kFegKh09Q9+XwsXFxc3NTfhb4x7F1hV0H151/tGjR/3H5RuWRklpWN48ikuTFOGJqUqrU2Z5RlJj0Cn87du3+K/s9cTraySmRqCvBvGjNP+tOpGzszPvTBnLdXe1s6SS69T+8OGDG7/KYrAzVcXTKeyGDLc1z6Ue0P15WNbK2liCdX71vaci79ol7dGGfqV/4RGT9qimqZVQ46//6of62P2860+77eVtXVKSqg3MYKYrmr6S6ONxBjMa3utEjlROsSiAuuxImMmv1DhokB8ffixv4iaTkRrA0htq7LEQp0tV1iZRzXXfGOpw9qquwG7C+hLs2mr1IP2eVNsuvNpn/evS0zXO3bYOOi/C8FcaYqlqLUxnGO3qe+SwyeWtpZLvd8inIUo4ulbZbTL3srzOuCejYutqdRsDJzdr/dm6eTvD6KirtPYuo9qpHreCrX7u0MP25+zyVi5TDPSwmWDLR/vgwYOxg6qU9XhBeI/DPoYZi9nd//PnT02SDA4tdPQVh69HniZywXe0na+jUS+s6q1/7rVSJ6M9lhkt1Vtdzqut1rXbYO2d7axUdZ2gYuhGC7rk9yYAj1yZDzuSVGXQRLf+qyraVYy+jsXn2fpgbW9wby6pfNW6Tj4woGrGvbm4ani/5rD35tz+ur+K2XzmIV587rdj99OVBa//7X4V3gpU373K3KOu/XU7uzd0E9lvrzs87qPVhluO+tglY63JsSUX+G4iu20GQiqXjqKvLdrT3fzt94Rulj3/Gx87j4i4Q474IDn301NKSZmBECMKSz05eBhVkhcvXkQQ1JJrkBAJUOarIzeVWXs0FZ9aJDWVahX13+5jV6ba0xeuZVahD7xk48gFvcRtj7+t/Kaze971o5FuJLntMw9uwlTu9Qxxq03YHs8Opfk4NzgsBVR5c2HJghum7YfusjYFYqxq0OIWa4Xb3HQoedPB0kyt9bzoYGU7+BA6a8uz7gTgYPGNTeR6gftnF8NLeF3HLZ/IFePkHRYlKd9Erpff/X48+Pk4r+Asraj9YZ5K7nM1mal55bvWr/K19t0Is5sZU2r1sU9z/A5CH2zbx2z6ZMzemLxCWWVyOLxPEZ7Xxj4xzGnXX6vs3BGg7r+Mva3DUNmF6jzjz+cglioW1tIDjRDiS7/k+1bztqrHIf3gnm4AnSMxSYu8amydIw3z4tSqRYNWBXaq+Y6kWb1FgTQMHiK+4pe9vg1GvmSnLv8iYsf5ynLWLznZdR9ocCW2sGIMBltSxDmWc1N2pDGZKoVROybb1IqkX2lANhj/tm3dWKrcpGqwO5lfhXF/om0teTP5q0MFULWxnwuzz03VNK8mqxNR9Y5Qh2XnFWX3UfGoYR+sMPFWVz8cjLDkzhnnbERsv18xmAlrXdhnueXb2GBGp+rk+agAakZcBMu2TrGw8Qm150VuScDCMJaCjjd09gSELGX2TA42yiTDO8q6jbNiG+ykvIPW8FFXcPY6s1ZIC84eh3xjXZslL2vZrhvPZENdoA6ve272PgVSHh5iMi9jVSiMavU9KuseJ9xgqicEj/fFYfgye+hhyzgbj0IPGzYmu9szVtZqM7smXXNNYV85ewrF9VGPEJkeyVG7lKNjThO57DvaDiveWHVdd//kYEaG6iLXPWgktsE5xsNWZkaSYVWJz7Pt6JRfmFSdFJNzTUs6L+7NJRUQ9+aSuPYeOGyXCuyxdNZG2MHBYXwgqhoe5lHDWnVSxoN6wTTenpxFVAuW9RZwmKMyeyYv8D2r7iMDoTKl4x5lp1Nqg/UnvpMRRdyHbyUQv1AdvHzbxO2wTWW8gNyWLd/2igOVycpz2IKelGkvwORwUVXacqM2nIxdPsjMdzZFYracaJGfZ/1qcoib9eiRyCcTttMTZyzL6hG6etLSDQ5LGdXcXFjS74Vp+KG7ow1avJKt6iM3HcKGNN9Nh8k5fCUm/ozK8spz5CF0WNZl9qw1CBmcyA2z4FYSXaSH7a3imTeRq0GF96pIeHTtyT2R62Zw79tHPh9nl11jg73OoclMzS7i5T8M273Bxmr1nZbr9M0fs1nOO9kZqT7P62WUtsFWcbAbnUxGUvkqtjEZhsqhZIRLjIilig3WvcFzIYy52zP7KaDwRTy1n/FbPOHM6mCqFI8ufAZ7N/di539/YXjDf0qKZWjbK8trldSqdPUohr2vEuXsVnWVBIeRcJ6H9T7eMlomAsI4V9njnnJhUR5tjzQmTz01CzrZLaM66SmYAo+V72Cjse4IRpUkX/uglspYCZUpZTaeEn2rMJHsq2iW36tbXqXHStOlUFKVl8FKov1hzzI4ll2e1AZiEJcLG9+2D3dU2WQenuyKYbDUPMnB4Us8bf23k01umKr+t8U2LAieSZMfVU+KmXsHUjWIkNrbXi/a5R8POJhRW2FxU9eg9mphN+ceSNdU1Z6Jln5wsq2L1HD3K9ek5PZkv1wyMf2xVqwSiko1dkl31qeqzMZkibjVZq1tS1Xf3ZBvrE2Lz/KsRZojnoYHTmVOLu8ok+0MoyNPTB93OjoKM1Jmz2R7XiYZ3lEma769+aKHtVg12cNaMp4jjFeZ+4/uhYm2w2kohdROXVq6IS0pVCXXUD9SiOqas87dHXCayFIuFYbZapBmadJVh/uTJfdGZJh9wMrMSDKsb/GRZIWndtYk6dycbDrUeencsZzpSmo3MBvrsxRPmJ3Izamw+Cx7UvvZMElje+zzw8qUMhtPib5VmEj2c/fvY9n09o+VplsWSupYJdH+cFA0eYXipaGxjy5dsW3jKWyhDiutKsDkDwcflFf2FZt9HKtc6DQMa1TIqGCTSVoYIDxomT1LTh+dj/ZEytl4u0GtmVIV9iaKwVLxlsyWT6ZQabNned2Q8fPC3qGsmyrFppNuYeUf/DkjikEWdnYCkQqvhqI2pQM2lWEDvnrLMxmhpb9Yt6ocsKDXBdxLbNVey0yeFDkCWE60HMe1xDk5xLVEkiPMZML2ci546RyzcicxtD145aWd6tndkF7kgx9V/TRcjJyS6ozsF4aDh1i4M5K2nkuJVPcxeCppf8i1bf3R0fuURzaUcSU+XqD6VmHCqYDBaLM+dHfMQcvCup3p56oVgxWgwE5Vg0imIpceudOW6VpbmbU0UJPTIxE0+1dqCuyMahWNqVJ1UpMVnuCKYbDJ9RKcdVpJx7Jned2Qa3UixtbbU5X8IKxiM/bXikEVZjCSEEpnrpcAPk4KHPN8nGSJBLC0pfsa7CmzTWYqUohZvwq7obCxyrHH0tOpP81x6ME4I4/ZLPS3XJ7Ye5kuMUrtYDenFnIwtYOBBx0sOxXb4FG0k6FyCBjhQizk0p642Fjd0/7mRwgbL3fS0atdDueABguy26mJEuMY2itadRI6VlLjpcFBvqbcS17SR1rGsIbEz3PLOC+Mc5U9xiv5pAqw68A6Ey3jGOHrAlghBajTsBvk6b+q/PqonfoqcoWsEu9+ElolNQKWOqAkhUdZa49yYVzmqkuqRuFiUfaVTf1Q/9W2pY3NOgedqmGsIcqysqYMdjkdqw/xxiE1be2FT61jYpe5Rkjqi1X59XP9609MlcXYpaC+suuNlWb8lLS0t2PJi8e87rcSs1M0HFLVZl1Ye2yqBhHYau+I6NSz53HdkJaTK0Ia/0o1IalrDrs57bGf2jpWncP7XslS0GuVyLr1xB6bOvo+v4Mb9qhWDLlK46zO0VKCKyZ7raiSuunBUpuxs70h32BbFO90ZriV/MlgjtaqdcZ4Vjk3QzTj0dcNNpkXRkchePxqbsMmN94Xhxkps4cetoxz0lHoYcMWeEd7Bst68MZEZFSjmStVA28WRQjqFLq5FEWob9XcTU7fKZ7JrmQ5rw6hAw3mfWynWmMvg13W1FQqqrHhhL6ypzbfNJE9DVWFHFMdK6O19ltqoMp9rcNNxhO/uj9aZWYkGVaY+EiyqpO6TGJ0UkQ6LBdQra5C6nTm3pzLEt9WyxxOWk527oqzTP9urGPGGqJkc2/OQhqvM5m+tXTWlsQrjFpRL5HxC+E+2kgXrDNF0eoWTH+HUb9SeHf0aDlxlLBi546HUOyjzseedMZGpBTGsrDrUT0DobBY8w2EVLuM/QUjihkn765/oroRVsVujyYNKsza0ZrKrWYS3Foh8/I14WgFXV64kiMa+yZVyJLXMm79L7ZtOdGKJcY70OQQ1wtf7ONkwiqp56nJGARs/gbHpFKdzcVksiMBdDUUXr8Pln63M5y/0h77OEHHik/LR5Jq/MqemEg2F35laUuN2dl1MK61w4qU71rb8uiLcWpuea074BA6LOsye9YahBg7gsG6EXlaXtEOTuRqOKH9lkrbMRabyB3M4N53HvB8XFhk7Q32BNJkphYW9LyfbzXOtIwt63nMZp5t/yv1EUZn9SPqTZRx/SR8JkHzyeo+BqPSzsglibFPNHb0kbEfQ+XQMMKlGoJYqlh/Wg1utD1CqGK5k85djZHx2YW+gPvWTZV+sPC0U1+p+VMHrxmZ/oeWDYUfnNobO1Dh/ZznYSHGW0b7NVUY88I9xeYXClfChYdT22ofeScVweTJu+4IRmmLNEELlfqf5+NS+nV2FMhCnxfjhsagq5y2GuYaj3jwYKpjumAYvCRIOgEHA+usjFxUjMmr7AZjG9ypQxircaY8DqZqbKe0x3J9qP0MZsIacuTBjOpD0lkf6k3uEa+xodj2TLR0f2sNLyfRMgXQIDCOnOm48WgXNs5rDV3iicz67SbPm67lVsOQT3kZLKDJCh8/Hbb9tuGB02Bh5d452c4wOgqLYKejozAjZfZMNjhlkuEdZbLmxxu6tXoKL1UlP9LDxou45m/DehIpTdXV1LsbYfxje8rP3enMPcg0Uc01MJK2rQZpliZdl6tjNXn1/TrvIkrdV8epzIwkwwoWH0lOVp5WA+ik4N6cvXDzcanGlu/fLRlfa/hdw0SNJb9Zw4TtUoE9ls7amGu1om6CdRvO+MMumOqSfuLGsNa2GrEVszmZqbWSnRrP5AX+ZMoVQFAHGdUzEAorWO6BUL4uUk1H/FE9r3UK8566Zxe3Di2nfA1hxkqnhrSNpeE4TeVWMwnuKVmyB/dK/DgF7WX8UB8rvJZx63+xbcuJViwx3oEmh7he+GIfJxO201MpBDzODY54kVXYXMQTbPlWY9pmHro7+KDFUtzFwnCtHTak+a61Sz4vaqxChxpCh2VdZs9ag5Cxi3EvF2NFr5PdUgO92CwflUHL6HQsYezvBQ51Pva5nr3R5GCvyUzNLuLZP9xqnGlpCWt7zGY2cvdDtf+WbmJGGF31xD2NfaLx0JGxH0Pl0DDCpYqBWKqY5TRsdYRQ0XInXTHotuXs4bL6Hj1SrHuf+qeN2V2Rmj+NBizVYsMwnOep5/nsehUeKHXPWu+jbljfsh5aPjpnU1UHw6uU448+dBlZdwSjlOh8zErkRi6uFSuzmruSiXczYtxWgc6uHuoFLPXBmJLjBFu3jqn4lrSB6o4nK0DqIWYPDwabnXk741dZx6lsDGbC+hO/zFux/Q8PHd+z5EROqtI6O3R/ffLEj6fW+1axKc4dnXeWgl6rRDyrYh8nb9UUS4l7oCWVZHJ4qQAqNfVrs4+iH+qfWk79Uzwa5ChC1W1hKnJVm1Ver93qQriNId/Y4yMqsqSWsKrADQ+c3NO/2LbO4nj5qrYUS4x3IJV1JG16N8YLX+zjTkdHxXy8A9HDRqrx2Ff/drD0sF5V+t9HJlVUZzyXyKPAfQVbMqrxDtd93HzuTmNOyxXKYOLDnalzOD1st5Fjmsg7xF4+bjVImxzMCFB1Jiz6THuSrl+ar8yMJMNqFh9J7uV8z5dOnRRrTcGpp7Dci1GJhMW0ZE/Jy+1125DN+/fJerVkSMMwsuddUr1n/9bSWfcpjG9452xSt9vHrLq01mBS8ehM7GMutjG7LBb+cPICP0lg3UaswlE9A6GwvhUbCDGiSDoZmw+sziKsjRr57CLjzTeVW80kuFVixYHK7ErVfEHPlmnmh1Vdy7j1v9i25UQrlhjvQJNDXC98sY+TCdvpCeIBHvMGR6TsqmouIulM+kotgAp6rRm/rgopNsVpaVuSkhoJzKAlglP4K661vYZUH/Nda1sm0DSULVwHusMdYQgdlnWZPWsNQryJ3LHEx+uPruiN8YzF3+/faiI3nsE2vj3C+bhWSTU52GsyU2uVuCWercaZlrG0zu6+Fc29Me9+n0XYDaNc65HjVd5r6EDUuVieDVirL+sOGhn7MVQOK2qES3UDsVQx94Sa3G5shPBAGQ69Nt/z+/fvT//++/XrV7HEaFJG99hevXpV7IgcCAEEeoGfP39++/bt5uZG/+13Gje6k/fy8vLRo0eWn1xcXOhAlpAK062d9PjxY41u9d/wo/GgxsMZg6mRVG8kK/378+eP8Vd9MA0jxKUB3yaJ75Nh37i/v1d+VWrGTkGF9fbt2zdv3tgPQchQ4Pb2tqtj379/D7+N71ERqI5pJu7k5CQe0vKt2gcNCpQMVYCuDij+s7Mz1WFV5lUOYUlGJIxOycFvdZ02uL+GNA8mjJ0I1CPQDQy6VmhGT6dWQk1E9293Z9zz58+V8XhZqFvUeCYehm/LCGiUoi6v657CI6oqasKu5DWm0qO5SHWaqkVjqQrT2e9Rgsc6tT5Mvo29D/k0tA7bK12qKF/50PYY81gdY+C0x9IkzQjkE6CHXdF27z3sihSpUelSoh9QJY3AZa55DP0kHBtY0qDpR13LaMZDlwaW8GXCME1UxpmjFBCgMhdA5hA7EuDeXFJhcW8uzqVpJe7NxYkO+213m0/Tlak3HPt5fvtjAIdFNmacgZARimCpAowoUsUaDu/d5VRLrqmVvTyY1JULTaW9fu76dg8FbS/oPYZkSnyPpUaaVxfgBoeFtNXm4sgP3Q2W+64HLYM5Ymd7At6V1GAGk+5WD8awcCdD6IWA+X5ufDHK8t4oE7n5imndmDkfjZ5NDvaazJSxQAm2R4Guxs64RdhlVk/Q6fE5vexvfBvI2Ccqck1cD74mrCP2+/c1rb3H6kGaVxdoY4RQ6XInfWktbNf6eCIb3aPD+q+x7YtExVcIILCKgE58vaWpe97d6gbda2/d6wH9kEJjiG6xg9PT09SDagSj0VI/BFFUfbTugiZ7GZpoZkFQnZjQBCWxnks4Xab0pmWHNkMsVThf+G4i3q0b/XsjKkRVCWVT7XlVb4Pk0ygZs85KsQ9WMyVD+N2wXv+Vv0qBLrVk6XAsBJoXiPR0ynvfiasJ0r+uL9h1K7SL21fN1zpjBq+vr6+ursYCa9mv9+/fj31bYH/3Ek7qeoKbJ1syexzyffnyRe9dhMWq9W5Ygy9kYQ8CCCAQF6CHjfvM/naPPezszK7yQ/XvumOqqLR2ybzVBjvzboZT8yr9lF2XPF3LaKObuOsuZzSjoiua+uckmSZapYIRSQ0CVOYaSoE01CPAvbmksojMWLpdPPfmklQJ3LyApit1j17/NDAOb2p39+67SX79l7uNuesDA6HcwoeNnxHFYYu+y7iaes2lqKnXkzx6dOTjx4+7vmlLU3mQ+kxBN1zQTIk3XLhkbVKAGxyTRG6AhpuLyBSWBNp76M4tVrYR2JHA7p4XZQhdVe0yvtptWe6kz1c3kTv42ojbd+jZBiZye7StNjgfLfJNDvaazJSlNAmzXwG1V33P0t8lVHbcd0K7e4XqX+a9lui+LKweqoutv//Yf6z/wbz9ljIpr0dgvyOE2pc76cu4f/RBTVvqX33pI+k2NMJWm6WGT/94Jd7D4SMCCCCAAAIIIIAAAghsKLC721cbWm176Pib2Jv/RQUXR/Paekf3w4cP7s7I9o8fP3b9+Gkka/m+GrtxqJc3mBjNx07MCCDQpAA9bJPFSqYQQAABBBBAAAEEEEAAAQQQQAABBBBAAAEEEEAAAQQQQAABBBBAwBPgeVEPhI9JAmNPLXqRJC134v2WjwgggAACCCCAAAIIlBH4vzKHWX4UvSCkgbj+dVHpfS2t5KR1T7T6iZZx6v4uov6rb7tVnfpVA7VHyy91qwbqv7v464jLuYgBAQQQQAABBBBAAAEEEEAgk0D8TWxdpZ6enmY69IxotXbJ+/fv3759qz+pd3NzMxmDFkZRBieDEaAX0PKsg7BaYpW1TnolNhBAAAGLAD2sRYkwCCCAAAIIIIAAAggggAACCCCAAAIIIIAAAggggAACCCCAAAIIIIAAAggggAACCCCAAAIIIIBAGwK7We7E49b7WvqnlSy9/XxEAAEEEEAAAQQQQAABBBBAIJ/A/f391dXVWPxfv36taq2TPp1ad+PLv/8uLy/7nYMbnz59YrmTQZmxnZ8/fx78SuvLDO5nJwIIIIDAoAA97CALOxFAAAEEEEAAAQQQQAABBBBAAAEEEEAAAQQQQAABBBBAAAEEEEAAAQQQQAABBBBAAAEEEEAAgVYF/tNqxsgXAggggAACCCCAAAIIIIAAAqsLRJYLeffuXeWLcl5cXNzd3U2asNzJJJEbQAvEuB/7bWn322wggAACCEwK0MNOEhEAAQQQQAABBBBAAAEEEEAAAQQQQAABBBBAAAEEEEAAAQQQQAABBBBAAAEEEEAAAQQQQAABBBBoSYDlTloqTfKCAAIIIIAAAggggAACCCCQUeDVq1e/fv0aPMCTJ0/evHkz+FVVO09PTz9//hxP0s3NTTwA3/YCP3/+/P79e/+x3zg/P++32UAAAQQQmBSgh50kIgACCCCAAAIIIIAAAggggAACCCCAAAIIIIAAAggggAACCCCAAAIIIIAAAggggAACCCCAAAIIINCYAMudNFagZAcBBBBAAAEEEEAAAQQQQCCLwO/fvz99+jQW9cePH8e+qm3/xcXF69evI6n69u1b5Fu+cgXGloZ5+fKlG4xtBBBAAIGIAD1sBIevEEAAAQQQQAABBBBAAAEEEEAAAQQQQAABBBBAAAEEEEAAAQQQQAABBBBAAAEEEEAAAQQQQACBVgVY7qTVkiVfCCCAAAIIIIAAAggggAACawq8fft2LLqnT58+f/587NsK90fy0qX29va2wmRXmKTBFXAePny4r/pQISxJQgCBQwlEeiV62EPVBDKLAAIIIIAAAggggAACCCCAAAIIIIAAAggggAACCCCAAAIIIIAAAggggAACCCCAAAIIIIAAAocSYLmTQxU3mUUAAQQQQAABBBBAAAEEEJgpMLiwRRfX5eXlzEg3+tmjR49ev34dOfj3798j3/JVJ3B/f//r19jFdOoAACAASURBVK9Q4+XLl+FO9iCAAAIIjAnQw47JsB8BBBBAAAEEEEAAAQQQQAABBBBAAAEEEEAAAQQQQAABBBBAAAEEEEAAAQQQQAABBBBAAAEEEGhYgOVOGi5csoYAAggggAACCCCAAAINCjx8+LDBXFWfpdvb20gaz8/PI9/W+VV8iZa7u7s6k11Vqsbez4/bVpUFEoMAAghsLkAPu3kRkAAEEEAAAQQQQAABBBBAAAEEEEAAAQQQQAABBBBAAAEEEEAAAQQQqFOA50XrLBdShQACCCCAAAIIIIAAAisKsNzJiphEhQACCCCAAAIIIIAAAggsEvjnn38mf//48ePJMARYXeDbt29jceqG4snJydi31e4/PT2N3Ar99etXtSmvJ2GfP38OE/PkyRPZhvvZgwACCCAwKEAPO8jCTgQQQAABBBBAAAEEEEAAAQQQQAABBBBAAAEEEEAAAQQQQAABBBBoW4DnRdsuX3KHAAIIIIAAAggggAACRgGWOzFCEQwBBBBAAAEEEEAAAQQQQOC4At+/fx/LvJa3GPuq8v1nZ2djKfzz58/YV+zvBG5vbweVXr58CRECCCCAgF2AHtZuRUgEEEAAAQQQQAABBBBAAAEEEEAAAQQQQAABBBBAAAEEEEAAAQQQQAABBBBAAAEEEEAAAQQQQKAlAZY7aak0yQsCCCCAAAIIIIAAAgjsW2Bw9QQvS/tdXMPLyL4+Rv6QwuPHj/eVlz61Dx8+7Le9jUh+vZCH/fjp06fBvLPcySALOxFAAIExgUiPQw87hsZ+BBBAAAEEEEAAAQQQQAABBBBAAAEEEEAAAQQQQAABBBBAAAEEENi7AM+L7r0EST8CCCCAAAIIIIAAAgisIsByJ6swEgkCCCCAAAIIIIAAAgggsIJA5I3fPvZHjx7122wUE4jcWdzvAjT7fY28WLlHDnRzcxN++/TpU87QkIU9CCCAQESAHjaCw1cIIIAAAggggAACCCCAAAIIIIAAAggggAACCCCAAAIIIIAAAggg0KoAz4u2WrLkCwEEEEAAAQQQQAABBJIEWO4kiYvACCCAAAIIIIAAAggggMD/BL58+XJxcaF1DR78+08bz58/v76+XqgTeeO3i3m/K2sslKn555abjjWnfzBtrIQyyNLvHDvZX7582YdhAwEEEEBgoQA97EJAfo4AAggggAACCCCAAAIIIIAAAggggAACCCCAAAIIIIAAAggggAACywV4XnS5ITEggAACCCCAAAIIIIAAAmMCLHcyJsN+BBBAAAEEEEAAAQQQQGBA4OfPn6enp5eXlzc3N/3qJNr49u3b1dWV1j25v78f+Jlh1+/fvydDPXv2bDIMAXIIRBaa+fXrV44jFogzkvKHDx8WSMB+D6HTfzDxahkG97MTAQQQQGBMgB52TIb9CCCAAAIIIIAAAggggAACCCCAAAIIIIAAAggggAACCCCAAAIIILCtAM+LbuvP0RFAAAEEEEAAAQQQQOAIAix3coRSJo8IIIAAAggggAACCCCwjoDuXZ2dnX3//n0sOq17ogC3t7djASL7I2tP9L96+vRpv81GSYGIfKQ+lEzhjGPd3d2N/YqFdcZktF8rE2l5ozDA+fm5FjwK97MHAQQQQCAiQA8bweErBBBAAAEEEEAAAQQQQAABBBBAAAEEEEAAAQQQQAABBBBAAAEEENhKgOdFt5LnuAgggAACCCCAAAIIIHAoAZY7OVRxk1kEEEAAAQQQQAABBBBYJPDixQstaDIZhYLpRtdkMC9AZO2JPiSLUPQUhTfi8l++fCmcnuWHu7+/j1TmeH6XH33XMXz69Gkw/S9fvhzcz04EEEAAgYhAvMehh43Q8RUCCCCAAAIIIIAAAggggAACCCCAAAIIIIAAAggggAACCCCAAAII5BPgedF8tsSMAAIIIIAAAggggAACCPQCLHfSU7CBAAIIIIAAAggggAACCMQE3r9//+vXr1gI57sPHz44n0yb379/j4d78uTJyclJPAzfZhJ4/vx5JOax9S8iP9n8q3ia4/ndPPHbJmCQ7uHDh6BtWy4cHQEEdioQbzwHm9zKcxpPczy/lWeN5CGAAAIIIIAAAggggAACCCCAAAIIIIAAAggggAACCCCAAAIIIHAQAZ4XPUhBk00EEEAAAQQQQAABBBDYXIDlTjYvAhKAAAIIIIAAAggggAAC+xCIv7zq5SEpcPfbybVUzs/PvaPwsaTAy5cvxw737du3+/v7sW8r3P/79+9IFY3ktMK8FE7Sz58/B0/Vy8vLwinhcAgggEAzApF+hx62mVImIwgggAACCCCAAAIIIIAAAggggAACCCCAAAIIIIAAAggggAACCOxIIPJ8XZiLpMDdzwcfQnNj5nlRV4NtBBBAAAEEEEAAAQQQaFiA5U4aLlyyhgACCCCAAAIIIIAAAqsJaHmIydtL3sFub2+9PfGPd3d38QCRl4HjP+TbVQRev34diWdfpRNPbTynEYQjfDV2ZzpOegQZ8ogAAgjMFoj3O/tqYOOpjed0NiA/RAABBBBAAAEEEEAAAQQQQAABBBBAAAEEEEAAAQQQQAABBBBAAIEVBXhedEVMokIAAQQQQAABBBBAAAEE4gIsdxL34VsEEEAAAQQQQAABBBBA4H8CqWudpP7k/v7+z58/Eetnz56dnJxEAvBVbgH5R95S/v79+/v373OnYZX4v3z5cnNzMxaV3tOmpo3haP/gcidPnjw5PT2N/IqvEEAAAQQiAvSwERy+QgABBBBAAAEEEEAAAQQQQAABBBBAAAEEEEAAAQQQQAABBBBAAIHCAjwvWhicw80QiD9yPCNCfoIAAggggAACCCCAwFYCLHeylTzHRQABBBBAAAEEEEAAgT0J/PPPP6nJTbqX8Pnz53j8kYU24j/k2xUFtKDJw4cPxyJ8+/bt7e3t2LeV7P/58+fl5eVYYpS76+vrsW/Zr/IdPK/Pz8/BQQABBBBYIkAPu0SP3yKAAAIIIIAAAggggAACCCCAAAIIIIAAAggggAACCCCAAAIIIIDAigI8L7oiJlFlEphRSzOlhGgRQAABBBBAAAEEEFgowHInCwH5OQIIIIAAAggggAACCBxC4PHjx6n5jKyLEUZ1c3MT7uz3PH369Pnz5/1HNjYU+PbtW+ToL168uL+/jwTY9qvfv3+fnZ1F0hDPXeSHB/nq06dPgzl9+fLl4H52IoAAAgjYBeJ9ED2sXZKQCCCAAAIIIIAAAggggAACCCCAAAIIIIAAAggggAACCCCAAAIIILBEgOdFl+jx2zICg3+5LTy0/kJeuJM9CCCAAAIIIIAAAghUJcByJ1UVB4lBAAEEEEAAAQQQQACBSgWePHmSmrL4uhJubFog49evX+4eb3tskQUvGB8LCJyenn7+/DlyIJX7ly9fIgG2+krVTNU4covr48ePyt1WydvFcQeXJdJqRCcnJ7tIP4lEAAEEahagh625dEgbAggggAACCCCAAAIIIIAAAggggAACCCCAAAIIIIAAAggggAACxxHgedHjlPVOc6o/fRd/6rjP1/fv3/ttNhBAAAEEEEAAAQQQqFOA5U7qLBdShQACCCCAAAIIIIAAAnUJPHr06OHDh/Y0KbB95Yi3b99GYj4/P7dHFYmHr9YSuLi40MogkdguLy/fvHkTCVD+q+vra63DElnr5N27d69evSqfsB0dcWwVm5cvX+4oFyQVAQQQqFmAHrbm0iFtCCCAAAIIIIAAAggggAACCCCAAAIIIIAAAggggAACCCCAAAIIHESA50UPUtD7zWb8j/a5+bKHdH/FNgIIIIAAAggggAACJQVY7qSkNsdCAAEEEEAAAQQQQACBHQskLWqgxSOMWf358+e3b9/GAmvZlE+fPo19y/6tBLQySPwm0IcPH54/f64V9LdKoXtcpfbq6srd421r9Zba1mfxUljDx7EzUavb1JA80oAAAgi0IUAP20Y5kgsEEEAAAQQQQAABBBBAAAEEEEAAAQQQQAABBBBAAAEEEEAAAQR2LcDzorsuvrYTr6eO439k0c3+zc3N7e2tu4dtBBBAAAEEEEAAAQRqE3jw9+/f2tJEehBAAAEEEEAAAQQQQACBCgW0dMXjx48tCXv69On9/b0lpMJoUYzIcidfv35VAGNUBCssoFJ+9uzZnz9/IsfVwjcbriTy5csX3db69evXWAq1no7WbaGOjfn0+8dOf1UA7gX2SmwggAACawnQw64lSTwIIIAAAggggAACCCCAAAIIIIAAAggggAACCCCAAAIIIIAAAgggMENg7IGxMCqeFw1N2JNJQNVSf7ZNT6XGH1sNj/769Wut4HNychJ+xR4EEEAAAQQQQAABBDYXYLmTzYuABCCAAAIIIIAAAggggMBuBF69eqVbBfHkavkDrR/x6NGjeLDuW61GcXl5ORby48ePOuLYt+yvQUB3j1SCkQVrlEgtKaLbS4WLUmtwXF1dRRY6UcJ0n1UpN9bVGrQ3TMP19bU8wwToZL+4uAj3swcBBBBAYKEAPexCQH6OAAIIIIAAAggggAACCCCAAAIIIIAAAggggAACCCCAAAIIIIAAAksEeF50iR6/nSfw/v37f/75p/ttv6aJ9uhZUH2MPxE6eUQ9y/rk33/un37Uzu6H+tN6PE06aUgABBBAAAEEEEAAgRwCLHeSQ5U4EUAAAQQQQAABBBBAoFkBrW4euWGgFdB1s8GY+fv7+7Ozs7HASVGNRcL+MgJatkYr3/f3lgYPqptECqN/uW8IKTFaXeX79++Dyeh3sphOT2HZOD09HST9+/ev5eeEQQABBBCYJ0APO8+NXyGAAAIIIIAAAggggAACCCCAAAIIIIAAAggggAACCCCAAAIIIIDAcgGeF11uSAxJAnq+NP4kalJsSYF//PihCp/0EwIjgAACCCCAAAIIILCKwH9WiYVIEEAAAQQQQAABBBBAAIGDCHz9+rVfy9zN8vn5uRZQt691cnt7y1onLuCuty8uLrQIjpYyieRCAbT4vRbFf/78uV7ejoSc95XiVDIePHhweXk5uDBHH21XV/WnJ/o9bMQFfv78OUgaL/F4nHyLAAIIIGARoIe1KBEGAQQQQAABBBBAAAEEEEAAAQQQQAABBBBAAAEEEEAAAQQQQAABBHII8LxoDlXiRAABBBBAAAEEEEAAAQRcgQf8IWKXg20EEEAAAQQQQAABBBBAYFLg/v7+2bNn4QLqT548ef36tRab0PLqkUh+//797t27Dx8+jIX5+PEjS1GM4VS+X4WrNU0+ffpkSadq0dOnT7Xqjf47Y1F8Hevu7k7LcHz795/liFroRHVvxrEskTcc5s2bN4MnrG5ma/GahjNO1hBAAIF6BOhh6ykLUoIAAggggAACCCCAAAIIIIAAAggggAACCCCAAAIIIIAAAggggMBxBHhe9DhlXUNO9fhx+HBymYT9+PGDh0vLUHMUBBBAAAEEEEAAAU+A5U48ED4igAACCCCAAAIIIIAAAtMCeudWa1VopYnBoFq9Qt9qGQstgPLw4UPdAFD4f/75p1uZIrIWhsJ//vz59PR0MFp27kVAxa1VRVTQ9ttOqid9hXn8+LE+9v9VzVE87n9//fqlhU6SIn/57z/uRc2rQnKTufdblZEK2tvJRwQQQACBrAL0sFl5iRwBBBBAAAEEEEAAAQQQQAABBBBAAAEEEEAAAQQQQAABBBBAAAEEQgE9rsDzoiELe3IIsNxJDlXiRAABBBBAAAEEEKhcgOVOKi8gkocAAggggAACCCCAAAL1Crx//16rWthXnYjnROtRXF9fx8Pw7b4Ebm9vb25utITNWpUkKftaj0M3WS8vLy8uLpJ+SGBXQH+dQyvRuHu67devX6sFCPezBwEEEECggAA9bAFkDoEAAggggAACCCCAAAIIIIAAAggggAACCCCAAAIIIIAAAggggAACvQDPi/YUbOQTYLmTfLbEjAACCCCAAAIIIFCtAMudVFs0JAwBBBBAAAEEEEAAAQT2IfDmzZsPHz4sSev5+bmWTTk5OVkSCb+tWUBLZmjREy198uvXr9zpfPLkiWqUVjk5PT3NfawjxP/q1atPnz6FOf3x4wfnbMjCHgQQQKCwAD1sYXAOhwACCCCAAAIIIIAAAggggAACCCCAAAIIIIAAAggggAACCCCAwJEFeF70yKVP3hFAAAEEEEAAAQQQQCCHAMud5FAlTgQQQAABBBBAAAEEEDicwJcvX7r1LOw575alePv2rZZjt/+KkLsW+Pnz5/fv3+/u7rr//vnzZ3l2Hj58eHZ29vTpU/332bNnVKflpG4Mg38tQSevitINxjYCCCCAwLYC9LDb+nN0BBBAAAEEEEAAAQQQQAABBBBAAAEEEEAAAQQQQAABBBBAAAEEjiPA86LHKWtyigACCCCAAAIIIIAAArkFWO4ktzDxI4AAAggggAACCCCAwLEE7u/v3cUs/vnnn35JCy1LoVUSupUptCzFycnJsWjI7ZBAV2F+/ftPVUX/V51RwL7aaFs15/Hjx95/u7p0eno6FCv71hHQbenLy8swrnfv3unPdIT72YMAAgggUI8APWw9ZUFKEEAAAQQQQAABBBBAAAEEEEAAAQQQQAABBBBAAAEEEEAAAQQQaFKA50WbLFYyhQACCCCAAAIIIIAAAiUFWO6kpDbHQgABBBBAAAEEEEAAAQQQQACB3QhcXFzc3NyEydWSNI8ePQr3swcBBBBAAAEEEEAAAQQQQAABBBBAAAEEEEAAAQQQQAABBBBAAAEEEEAAAQQQQAABBBBAAAEEEEAAAQQQQAABBCwCLHdiUSIMAggggAACCCCAAAIIIIAAAggcTuDBgwdhnp89e3Z7exvuZw8CCCCAAAIIIIAAAggggAACCCCAAAIIIIAAAggggAACCCCAAAIIIIAAAggggAACCCCAAAIIIIAAAggggAACCBgF/mMMRzAEEEAAAQQQQAABBBBAAAEEEEDgOAJfvnwZzOzLly8H97MTAQQQQAABBBBAAAEEEEAAAQQQQAABBBBAAAEEEEAAAQQQQAABBBBAAAEEEEAAAQQQQAABBBBAAAEEEEAAAQSMAg/+/v1rDEowBBBAAAEEEEAAAQQQQAABBBBA4CACFxcXNzc3YWaZSAlN2IMAAggggAACCCCAAAIIIIAAAggggAACCCCAAAIIIIAAAggggAACCCCAAAIIIIAAAggggAACCCCAAAIIIIBAksB/kkITGAEEEEAAAQQQQAABBBBAAAEEEDiCwJ8/f8Jsnp+fhzvZgwACCCCAAAIIIIAAAggggAACCCCAAAIIIIAAAggggAACCCCAAAIIIIAAAggggAACCCCAAAIIIIAAAggggAACSQIsd5LERWAEEEAAAQQQQAABBBBAAAEEEDiEwNOnT8N8vnz5MtzJHgQQQAABBBBAAAEEEEAAAQQQQAABBBBAAAEEEEAAAQQQQAABBBBAAAEEEEAAAQQQQAABBBBAAAEEEEAAAQQQSBJ48Pfv36QfEBgBBBBAAAEEEEAAAQQQQAABBBBoXuD3799Pnjz58+dPn9Nnz57d3t72H9lAAAEEEEAAAQQQQAABBBBAAAEEEEAAAQQQQAABBBBAAAEEEEAAAQQQQAABBBBAAAEEEEAAAQQQQAABBBBAAIF5Av+Z9zN+hQACCCCAAAIIIIAAAggggAACCDQs8OjRo7u7u/Pz84f//nv58iVrnTRc3GQNAQQQQAABBBBAAAEEEEAAAQQQQAABBBBAAAEEEEAAAQQQQAABBBBAAAEEEEAAAQQQQAABBBBAAAEEEECgpMCDv3//ljwex0IAAQQQQAABBBBAAAEEEEAAAQQQQAABBBBAAAEEEEAAAQQQQAABBBBAAAEEEEAAAQQQQAABBBBAAAEEEEAAAQQQQAABBBBAAAEEEEAAAQQQQACBwwr857A5J+MIIIAAAggggAACCCCAAAIIIIAAAggggAACCCCAAAIIIIAAAggggAACCCCAAAIIIIAAAggggAACCCCAAAIIIIAAAggggAACCCCAAAIIIIAAAgggUFiA5U4Kg3M4BBBAAAEEEEAAAQQQQAABBBBAAAEEEEAAAQQQQAABBBBAAAEEEEAAAQQQQAABBBBAAAEEEEAAAQQQQAABBBBAAAEEEEAAAQQQQAABBBBAAAEEjivAcifHLXtyjgACCCCAAAIIIIAAAggggAACCCCAAAIIIIAAAggggAACCCCAAAIIIIAAAggggAACCCCAAAIIIIAAAggggAACCCCAAAIIIIAAAggggAACCCCAQGEBljspDM7hEEAAAQQQQAABBBBAAAEEEEAAAQQQQAABBBBAAAEEEEAAAQQQQAABBBBAAAEEEEAAAQQQQAABBBBAAAEEEEAAAQQQQAABBBBAAAEEEEAAAQQQOK4Ay50ct+zJOQIIIIAAAggggAACCCCAAAIIIIAAAggggAACCCCAAAIIIIAAAggggAACCCCAAAIIIIAAAggggAACCCCAAAIIIIAAAggggAACCCCAAAIIIIAAAoUFWO6kMDiHQwABBBBAAAEEEEAAAQQQQAABBBBAAAEEEEAAAQQQQAABBBBAAAEEEEAAAQQQQAABBBBAAAEEEEAAAQQQQAABBBBAAAEEEEAAAQQQQAABBBBA4LgCLHdy3LIn5wgggAACCCCAAAIIIIAAAggggAACCCCAAAIIIIAAAggggAACCCCAAAIIIIAAAggggAACCCCAAAIIIIAAAggggAACCCCAAAIIIIAAAggggAACCBQWYLmTwuAcDgEEEEAAAQQQQAABBBBAAAEEEEAAAQQQQAABBBBAAAEEEEAAAQQQQAABBBBAAAEEEEAAAQQQQAABBBBAAAEEEEAAAQQQQAABBBBAAAEEEEAAgeMKsNzJccuenCOAAAIIIIAAAggggAACCCCAAAIIIIAAAggggAACCCCAAAIIIIAAAggggAACCCCAAAIIIIAAAggggAACCCCAAAIIIIAAAggggAACCCCAAAIIIFBYgOVOCoNzOAQQQAABBBBAAAEEEEAAAQQQQAABBBBAAAEEEEAAAQQQQAABBBBAAAEEEEAAAQQQQAABBBBAAAEEEEAAAQQQQAABBBBAAAEEEEAAAQQQQAABBI4rwHInxy17co4AAggggAACCCCAAAIIIIAAAggggAACCCCAAAIIIIAAAggggAACCCCAAAIIIIAAAggggAACCCCAAAIIIIAAAggggAACCCCAAAIIIIAAAggggEBhAZY7KQzO4RBAAAEEEEAAAQQQQAABBBBAAAEEEEAAAQQQQAABBBBAAAEEEEAAAQQQQAABBBBAAAEEEEAAAQQQQAABBBBAAAEEEEAAAQQQQAABBBBAAAEEEDiuAMudHLfsyTkCCCCAAAIIIIAAAggggAACCCCAAAIIIIAAAggggAACCCCAAAIIIIAAAggggAACCCCAAAIIIIAAAggggAACCCCAAAIIIIAAAggggAACCCCAAAKFBVjupDA4h0MAAQQQQAABBBBAAAEEEEAAAQQQQAABBBBAAAEEEEAAAQQQQAABBBBAAAEEEEAAAQQQQAABBBBAAAEEEEAAAQQQQAABBBBAAAEEEEAAAQQQQOC4Aix3ctyyJ+cIIIAAAggggAACCCCAAAIIIIAAAggggAACCCCAAAIIIIAAAggggAACCCCAAAIIIIAAAggggAACCCCAAAIIIIAAAggggAACCCCAAAIIIIAAAggUFmC5k8LgHA4BBBBAAAEEEEAAAQQQQAABBBBAAAEEEEAAAQQQQAABBBBAAAEEEEAAAQQQQAABBBBAAAEEEEAAAQQQQAABBBBAAAEEEEAAAQQQQAABBBBAAIHjCrDcyXHLnpwjgAACCCCAAAIIIIAAAggggAACCCCAAAIIIIAAAggggAACCCCAAAIIIIAAAggggAACCCCAAAIIIIAAAggggAACCCCAAAIIIIAAAggggAACCCBQWIDlTgqDczgEEEAAAQQQQAABBBBAAAEEEEAAAQQQQAABBBBAAAEEEEAAAQQQQAABBBBAAAEEEEAAAQQQQAABBBBAAAEEEEAAAQQQQAABBBBAAAEEEEAAAQSOK8ByJ8cte3KOAAIIIIAAAggggAACCCCAAAIIIIAAAggggAACCCCAAAIIIIAAAggggAACCCCAAAIIIIAAAggggAACCCCAAAIIIIAAAggggAACCCCAAAIIIIBAYQGWOykMzuEQQAABBBBAAAEEEEAAAQQQQAABBBBAAAEEEEAAAQQQQAABBBBAAAEEEEAAAQQQQAABBBBAAAEEEEAAAQQQQAABBBBAAAEEEEAAAQQQQAABBBA4rgDLnRy37Mk5AggggAACCCCAAAIIIIAAAggggAACCCCAAAIIIIAAAggggAACCCCAAAIIIIAAAggggAACCCCAAAIIIIAAAggggAACCCCAAAIIIIAAAggggAAChQVY7qQwOIdDAAEEEEAAAQQQQAABBBBAAAEEEEAAAQQQQAABBBBAAAEEEEAAAQQQQAABBBBAAAEEEEAAAQQQQAABBBBAAAEEEEAAAQQQQAABBBBAAAEEEEDguAIsd3LcsifnCCCAAAIIIIAAAggggAACCCCAAAIIIIAAAggggAACCCCAAAIIIIAAAggggAACCCCAAAIIIIAAAggggAACCCCAAAIIIIAAAggggAACCCCAAAIIFBZguZPC4BwOAQQQQAABBBBAAAEEEEAAAQQQQAABBBBAAAEEEEAAAQQQQAABBBBAAAEEEEAAAQQQQAABBBBAAAEEEEAAAQQQQAABBBBAAAEEEEAAAQQQQACB4wqw3Mlxy56cI4AAAggggAACCCCAAAIIIIAAAggggAACCCCAAAIIIIAAAggggAACCCCAAAIIIIAAAggggAACCCCAAAIIIIAAAggggAACCCCAAAIIIIAAAgggUFiA5U4Kg3M4BBBAAAEEEEAAXJFBSwAAIABJREFUAQQQQAABBBBAAAEEEEAAAQQQQAABBBBAAAEEEEAAAQQQQAABBBBAAAEEEEAAAQQQQAABBBBAAAEEEEDg/7N3/1dtI2H/sN/dswUkKSGkAqAESAWQEkIqCJQAVBAogVBBSAlABZuUQNJBvp93fR4/evxDGtmyLcsXf+zK0mg0c2lGGuec+zYBAgQIECBAgAABArsrIN3J7t57PSdAgAABAgQIECBAgAABAgQIECBAgAABAgQIECBAgAABAgQIECBAgAABAgQIECBAgAABAgQIECBAgAABAgQIECBAgAABAgQIECCwZgHpTtYM7nIECBAgQIAAAQIECBAgQIAAAQIECBAgQIAAAQIECBAgQIAAAQIECBAgQIAAAQIECBAgQIAAAQIECBAgQIAAAQIECBAgQIAAAQIEdldAupPdvfd6ToAAAQIECBAgQIAAAQIECBAgQIAAAQIECBAgQIAAAQIECBAgQIAAAQIECBAgQIAAAQIECBAgQIAAAQIECBAgQIAAAQIECBAgQGDNAtKdrBnc5QgQIECAAAECBAgQIECAAAECBAgQIECAAAECBAgQIECAAAECBAgQIECAAAECBAgQIECAAAECBAgQIECAAAECBAgQIECAAAECBAjsroB0J7t77/WcAAECBAgQIECAAAECBAgQIECAAAECBAgQIECAAAECBAgQIECAAAECBAgQIECAAAECBAgQIECAAAECBAgQIECAAAECBAgQIECAwJoFpDtZM7jLESBAgAABAgQIECBAgAABAgQIECBAgAABAgQIECBAgAABAgQIECBAgAABAgQIECBAgAABAgQIECBAgAABAgQIECBAgAABAgQIENhdAelOdvfe6zkBAgQIECBAgAABAgQIECBAgAABAgQIECBAgAABAgQIECBAgAABAgQIECBAgAABAgQIECBAgAABAgQIECBAgAABAgQIECBAgACBNQtId7JmcJcjQIAAAQIECBAgQIAAAQIECBAgQIAAAQIECBAgQIAAAQIECBAgQIAAAQIECBAgQIAAAQIECBAgQIAAAQIECBAgQIAAAQIECBAgsLsC0p3s7r3XcwIECBAgQIAAAQIECBAgQIAAAQIECBAgQIAAAQIECBAgQIAAAQIECBAgQIAAAQIECBAgQIAAAQIECBAgQIAAAQIECBAgQIAAAQJrFpDuZM3gLkeAAAECBAgQIECAAAECBAgQIECAAAECBAgQIECAAAECBAgQIECAAAECBAgQIECAAAECBAgQIECAAAECBAgQIECAAAECBAgQIEBgdwWkO9nde6/nBAgQIECAAAECBAgQIECAAAECBAgQIECAAAECBAgQIECAAAECBAgQIECAAAECBAgQIECAAAECBAgQIECAAAECBAgQIECAAAECBNYsIN3JmsFdjgABAgQIECBAgAABAgQIECBAgAABAgQIECBAgAABAgQIECBAgAABAgQIECBAgAABAgQIECBAgAABAgQIECBAgAABAgQIECBAgMDuCkh3srv3Xs8JECBAgAABAgQIECBAgAABAgQIECBAgAABAgQIECBAgAABAgQIECBAgAABAgQIECBAgAABAgQIECBAgAABAgQIECBAgAABAgQIrFlAupM1g7scAQIECBAgQIAAAQIECBAgQIAAAQIECBAgQIAAAQIECBAgQIAAAQIECBAgQIAAAQIECBAgQIAAAQIECBAgQIAAAQIECBAgQIAAgd0VkO5kd++9nhMgQIAAAQIECBAgQIAAAQIECBAgQIAAAQIECBAgQIAAAQIECBAgQIAAAQIECBAgQIAAAQIECBAgQIAAAQIECBAgQIAAAQIECBBYs4B0J2sGdzkCBAgQIECAAAECBAgQIECAAAECBAgQIECAAAECBAgQIECAAAECBAgQIECAAAECBAgQIECAAAECBAgQIECAAAECBAgQIECAAAECuysg3cnu3ns9J0CAAAECBAgQIECAAAECBAgQIECAAAECBAgQIECAAAECBAgQIECAAAECBAgQIECAAAECBAgQIECAAAECBAgQIECAAAECBAgQILBmgX/WfD2XI0CAAAECBAgQ+PHjx/39/c///l5eXvL/379/h+Xt27evXr3Kf4/++9vb22NFYJcFzJRdvvv6ToAAAQIECBAgQIAAAQIECBAgQIAAAQIECBAgQIAAAQIECBAgQIAAAQIECBAgQIAAAQIECBAgQIAAAQIDFvjrz58/A+6erhEgQIAAAQIE+iPw9evX79+/393djZKbNDYseU8+/vf3+vXrxsIKEBiMgJkymFupIwQIECCwUoFfv34lcZ4EeStFVjkBAgQIECBAgAABAgQIECBAgAABAgQIECBAgAABAgQIECBAgAABAgQIECBAgAABAgQIECCwIgHpTupgR3EjCUj++fNnAkiyMfrvycnJ8fFx3ZmOESBAgAABAgT+RyAritvb28vLy8IsJ/9z3v/+P+een5//72dbBIYoYKYM8a7qU5cCo++n+XI6/mY6+qKaV4ysWF1Cq4tADwTG/x6Vf4aanvXjh0Ba+urVqxTuQZM1gQABAgQIECBAgAABAgQIECBAgAABAgQIECBAgAABAgQIECBAgAABAgQIECBAgAABAgQIECDQTmBH052M40Ym8phMfJxn+eXLl7Ozs3lH7SdAgAABAgQIjASy5Eimkuvr6+VB9vf37+7u9vb2lq9KDQT6JmCm9O2OaM+aBUbfT2syGuRQTZOSDUG6kxofhwj0TSBTPpM6f9W8uhMfy9ss3Um5lZIECBAgQIAAAQIECBAgQIAAAQIECBAgQIAAAQIECBAgQIAAAQIECBAgQIAAAQIECBAgQIBArwT+6VVrVteY09PThI5Uf/92dddSMwECBAgQIEAgAldXVxcXFzUUCU/9+PHj4eHh2//+UjJRr8/Pz4+Pj/f391m6VM/N/nfv3uXQwcFBdb9tAtsuYKZs+x3U/rYCyXTw4cOHPPBHX1Hbnq48AQLbLvD9+/c8BLa9F9pPgAABAgQIECBAgAABAgQIECBAgAABAgQIECBAgAABAgQIECBAgAABAgQIECBAgAABAgQIEFhS4K8/f/4sWcVWnJ4fu06uk66a+uXLl7Ozs65qUw8BAgQIECAwMIEfP34kijUJSub1a39/P5lQko5tXoEEwx8dHc2sQcaTeWj2b52AmbJ1t0yDOxHIyE/6qk6qGlWSzCn5wtthhaoiQGClAl+/fu0w3UnS52XduNIGq5wAAQIECBAgQIAAAQIECBAgQIAAAQIECBAgQIAAAQIECBAgQIAAAQIECBAgQIAAAQIECBAgsAqBf1ZRqToHL5AIvdFPkSeu5u3bt3t7e4Pvsg4SIECAAIFCgYeHh/fv39cU/vz589XVVU2Bm5ubT58+zSuQNCh5C4tsn+dj/7YI9HmmjNa6b968yUJ3pXMtAeqZzslVYUW9LeNWOwkQIECAAAECBAgQIECAAAECBAgQIECAAAECBAgQIECAAAECBAgQIECAAAECBAgQIECAAAECBAgQIECgE4G/O6lFJTsikIDM8/PzxHzm18gTyJ2fI85/s510J/Vh2zvio5sECBAgQCCZSmpynSRN2OPjY/1LM6/amlwnEf79+/fFxQVqAlst0M+Zkiwnp6en47Xu4eFhMp5koZtZmWVwt+CpMzWn/lxltKL+66+/cvW0odsLqY0AAQIECBAgQIAAAQIECBAgQIAAAQIECBAgQIAAAQIECBAgQIAAAQIECBAgQIAAAQIECBAgQIAAAQIECPRQQLqTHt6Unjbp4eEhPzt/fX2dKOuJJuZH6RN3ndDQp6eniUM+EiBAgACB3RFIHpP6TCXJdXJwcFADkhwQedXWFBgdur29lROhUUmB3gr0c6Yk/0iy+N3f30+sdbPQzazMMjiL4U5IU0+WzakzNU9UmKunDWnJxH4fCRAgQIAAAQIECBAgQIAAAQIECBAgQIAAAQIECBAgQIAAAQIECBAgQIAAAQIECBAgQIAAAQIECBAgQIDAwAT++vPnz8C6NLM7CSmcCFycWaxw55cvX87OzgoLD6NYoq/r47fH3by7u8vv0o8/2iBAgAABAjsi0PiubMx1EqjyFcvnz5+TM2JHbHVzSAL9nClZvibVSKPz8t8Cvn79+uHDh8YLHR0ddZVdpfFaCqxfIPmqktemw+u+vLzk9dFhhaoiQGClAnkIJHXd6BL5p6pM4dF/kwZrgX+5evXq1a9fv1baYJUTIECAAAECBAgQIECAAAECBAgQIECAAAECBAgQIECAAAECBAgQIECAAAECBAgQIECAAAECBFYhsCvpTsZ2oyCQBJOMwkgSePz8/Pz9+/dxgZKN5QMdS67SnzIJtnz//n15e0rCuctrU5IAAQIECPRfoPFdWZIOrDAPwkjj7du3iZXtv4wWEqgK9HOmJHPQxcVFtZ0128ssdJ+eng4PD2sqrx6S0qiqMeDt0ffTfDkd5TvIN9PRV9RWXZbupBWXwgT6LJBnQp4Dl5eX+aeqwnZKd1IIpRgBAgQIECBAgAABAgQIECBAgAABAgQIECBAgAABAgQIECBAgAABAgQIECBAgAABAgQIECDQN4GdS3cy8wYkniTBJNfX1zOPTu/ctXQn+anwVr8wvL+/n2DOaTd7CBAgQIDAIAWykEjykZp35cnJSVKZNPb97Ozs9va2sdi4wJ8/f8bbNgj0X6CfMyVpg969e1eut0ymoYODg/Lw9TTp33//3dvbK2+bkoMRyLBMCp77+/vCHkl3UgilGIEtEmhMEDbui3QnYwobBAgQIECAAAECBAgQIECAAAECBAgQIECAAAECBAgQIECAAAECBAgQIECAAAECBAgQIECAwHYJ/L1dzV1Ra5POIz/qfnd3t6L6t7rayNTEb8/sWsI4E5kz85CdBAgQIEBgeAIfPnyof1cWJjH5+fNnK5wkj2hVXmECmxXo50wpz3g40ss8LcleNE2d5XGrXCepoW3bpi9qz5YKJM1NhtnHjx+3tP2aTYDA8gLHx8f+kWp5RjUQIECAAAECBAgQIECAAAECBAgQIECAAAECBAgQIECAAAECBAgQIECAAAECBAgQIECAAAECfRaQ7uR/787p6enJycn/frb1n0BhhPaEVvlPkU+c6CMBAgQIENgugZubm+/fv9e0+fLyMonVago4RGAXBHo7UxYIJl/glNziBZbHi11oF4bTjvQxs+bVq1c70lndJEBgWiD/SOUhMM1iDwECBAgQIECAAAECBAgQIECAAAECBAgQIECAAAECBAgQIECAAAECBAgQIECAAAECBAgQIDAYAelO/s+tvLi4+D+fd/7Dr1+/8gv2CzDUB34vUKFTCBAgQIBAPwXqFw8JUj0/Py9s+du3bwtLjorJotKKS+HNCvRzpmSt+/v377Yyiy10FzgrbUsL2zZP+SEJfPz4cUjd0RcCBNoKeAi0FVOeAAECBAgQIECAAAECBAgQIECAAAECBAgQIECAAAECBAgQIECAAAECBAgQIECAAAECBAgQ2CIB6U7+z806ODj4P593/sNiuU7CtvCJO08OgAABAgS2SeDq6qo+V0KrINWjo6PyzrcqXF6tkgRWIdDbmfLy8rJAf+tn/bwKF1seL3bWvDbYv3UCHvVbd8s0mEC3Am1z4XV7dbURIECAAAECBAgQIECAAAECBAgQIECAAAECBAgQIECAAAECBAgQIECAAAECBAgQIECAAAECBFYqIN3JJK9gkqrIYiGg1RpsEyBAgACBAQtcXl7W965VupPT09NXr17VVzg+enJyMt62QaDnAmZKblD57K7ezcXOqtZge6sFDg8Pt7r9Gk+AwJICHgJLAjqdAAECBAgQIECAAAECBAgQIECAAAECBAgQIECAAAECBAgQIECAAAECBAgQIECAAAECBAgQ6LOAdCeTd0e6k6rImzdvqh/Lt0VmllspSYAAAQJbKvD169ffv3/XNP7o6Ghvb6+mwPShi4uL6Z3Te7JcOTs7m95vD4EeCvR5prSdoSPexb4vLHbWwqvxHo4ETVpA4PXr1wuc5RQCBAYj4J9WBnMrdYQAAQIECBAgQIAAAQIECBAgQIAAAQIECBAgQIAAAQIECBAgQIAAAQIECBAgQIAAAQIECBCYFpDuZNrEnv8VODg4+N8PbbYWi+dscwVlCRAgQIDAhgUuLy/rW3ByclJfYPro+fl541kJfP327dv0ufYQ6KdAz2fK/v5+W7dkMmp7SsovcFZW1LJdLEDtFAIECBAgQIAAAQIECBAgQIAAAQIECBAgQIAAAQIECBAgQIAAAQIECBAgQIAAAQIECBAgQIAAAQIECBDov4B0J5P3yG/nTogsEJmZGj58+DBRj48ECBAgQGBIAr9+/Xp+fq7v0WLv0K9fv37+/HlezUnN8Pj4uLe3N6+A/QR6JdD/mbLAqvXjx48LIC9w1gKnLNAwpxAgQIBAbwXevHnT27ZpGAECBAgQIECAAAECBAgQIECAAAECBAgQIECAAAECBAgQIECAAAECBAgQIECAAAECBAgQIEBgSQHpTpYEHP7pNRHXNZ0/OTmpOeoQAQIECBDYdoG7u7vGLiyclOTq6urff//NKzjJTd6+fZtcbNlI4oNv3749PT0tXG1jgxUg0LlA/2fK+fl5q3SHWeUeHBwsAJWZ22qFnFalbQtcyCkDE2g1PgfWd90hQIAAAQIECBAgQIAAAQIECBAgQIAAAQIECBAgQIAAAQIECBAgQIAAAQIECBAgQIAAAQIECBAgQGDAAv8MuG+61onA8fHx0dHR9+/fy2tLPLZI7HIuJQkQIEBgGwUa34x5ey7Tr7xJk/RkmRqcS6APAlsxU5KT5f379yVcSTxxe3tbUnJmmZz7/Pz88+fPmUcndpZkipk4xUcCBAgQIECAAAECBAgQIECAAAECBAgQIECAAAECBAgQIECAAAECBAgQIECAAAECBAgQIECAAAECBAgQILAtAn9vS0O1c4MCCbYs/1Hx/f39m5ubDbbWpQkQIECAwBoEGpM45IW4hma4BIGeC2zFTEl2v5LcIlkPPz4+vn79emHznPvt27e3b9821vDly5e0qrGYAgQIECBAgAABAgQIECBAgAABAgQIECBAgAABAgQIECBAgAABAgQIECBAgAABAgQIECBAgAABAgQIECBAYEsFpDvZ0hu31mYnMjOxnSUZTxLa3RjUutamuxgBAgQIEFiNwO/fv+srPjw8rC/gKIFdENiWmXJ6eprlbk0ikqOjo58/f+7t7S1511JDLnRycjKvnrQhKVHOzs7mFbCfAAECBAgQIECAAAECBAgQIECAAAECBAgQIECAAAECBAgQIECAAAECBAgQIECAAAECBAgQIECAAAECBAgMQEC6kwHcxHV0IZGZifCsicxMIz5//vz09LTML96voyeuQYAAAQIElhbI+66xjpq8CY3nKkBgGALbNVMODg5+/Phxd3eXFe94/mbj48ePSVDy8PDQ1So39Xz9+jV1pubUP0opmI1cN1dPG46Pj4cxAPSCAAECBAgQIECAAAECBAgQIECAAAECBAgQIECAAAECBAgQIECAAAECBAgQIECAAAECBAgQIECAAAECBAjME/hn3gH7CUwIjCIzE4F5e3v7/fv3ZD/5/ft34jMTnPnhw4eEa3YVAjpxXR8JECBAgEDfBPISbGzSKIVBYzEFCAxYYBtnyul/f2u4KcmucnNzs4YLuQQBAgQIECBAgAABAgQIECBAgAABAgQIECBAgAABAgQIECBAgAABAgQIECBAgAABAgQIECBAgAABAgQIEOihgHQnPbwpvW7S3t7e1dVVr5uocQQIECBAYMUCLy8vjVd48+ZNYxkFCAxbwEwZ9v3VOwIECBAgQIAAAQIECBAgQIAAAQIECBAgQIAAAQIECBAgQIAAAQIECBAgQIAAAQIECBAgQIAAAQIECBAgsLDA3wuf6UQCBAgQIECAwG4K/P79u7Hjr1+/biyjAIFhC5gpw76/ekeAAAECBAgQIECAAAECBAgQIECAAAECBAgQIECAAAECBAgQIECAAAECBAgQIECAAAECBAgQIECAAAECBBYWkO5kYTonEiBAgAABAjsq8PLysqM9120CbQTMlDZayhIgQIAAAQIECBAgQIAAAQIECBAgQIAAAQIECBAgQIAAAQIECBAgQIAAAQIECBAgQIAAAQIECBAgQIAAgR0SkO5kh262rhIgQIAAAQKdCPz+/buTelRCYNgCZsqw76/eESBAgAABAgQIECBAgAABAgQIECBAgAABAgQIECBAgAABAgQIECBAgAABAgQIECBAgAABAgQIECBAgACBhQWkO1mYzokECBAgQIAAAQIECBAgQIAAAQIECBAgQIAAAQIECBAgQIAAAQIECBAgQIAAAQIECBAgQIAAAQIECBAgQIAAAQIECBAgQIAAAQIECLQTkO6knZfSBAgQIECAAAECBAgQIECAAAECBAgQIECAAAECBAgQIECAAAECBAgQIECAAAECBAgQIECAAAECBAgQIECAAAECBAgQIECAAAECBAgsLCDdycJ0TiRAgAABAgQIECBAgAABAgQIECBAgAABAgQIECBAgAABAgQIECBAgAABAgQIECBAgAABAgQIECBAgAABAgQIECBAgAABAgQIECBAoJ2AdCftvJQmQIAAAQIECBAgQIAAAQIECBAgQIAAAQIECBAgQIAAAQIECBAgQIAAAQIECBAgQIAAAQIECBAgQIAAAQIECBAgQIAAAQIECBAgQGBhAelOFqZzIgECBAgQIECAAAECBAgQIECAAAECBAgQIECAAAECBAgQIECAAAECBAgQIECAAAECBAgQIECAAAECBAgQIECAAAECBAgQIECAAAEC7QSkO2nnpTQBAgQIECBAgAABAgQIECBAgAABAgQIECBAgAABAgQIECBAgAABAgQIECBAgAABAgQIECBAgAABAgQIECBAgAABAgQIECBAgAABAgsLSHeyMJ0TCRAgQIAAAQIECBAgQIAAAQIECBAgQIAAAQIECBAgQIAAAQIECBAgQIAAAQIECBAgQIAAAQIECBAgQIAAAQIECBAgQIAAAQIECBBoJyDdSTsvpQkQIECAAAECBAgQIECAAAECBAgQIECAAAECBAgQIECAAAECBAgQIECAAAECBAgQIECAAAECBAgQIECAAAECBAgQIECAAAECBAgQWFhAupOF6ZxIgAABAgQIECBAgAABAgQIECBAgAABAgQIECBAgAABAgQIECBAgAABAgQIECBAgAABAgQIECBAgAABAgQIECBAgAABAgQIECBAgEA7AelO2nkpTYAAAQIECBAgQIAAAQIECBAgQIAAAQIECBAgQIAAAQIECBAgQIAAAQIECBAgQIAAAQIECBAgQIAAAQIECBAgQIAAAQIECBAgQIDAwgLSnSxM50QCBAgQIECAAAECBAgQIECAAAECBAgQIECAAAECBAgQIECAAAECBAgQIECAAAECBAgQIECAAAECBAgQIECAAAECBAgQIECAAAECBNoJSHfSzktpAgQIECBAgAABAgQIECBAgAABAgQIECBAgAABAgQIECBAgAABAgQIECBAgAABAgQIECBAgAABAgQIECBAgAABAgQIECBAgAABAgQWFpDuZGE6JxIgQIAAAQIECBAgQIAAAQIECBAgQIAAAQIECBAgQIAAAQIECBAgQIAAAQIECBAgQIAAAQIECBAgQIAAAQIECBAgQIAAAQIECBAg0E5AupN2XkoTIECAAAECBAgQIECAAAECBAgQIECAAAECBAgQIECAAAECBAgQIECAAAECBAgQIECAAAECBAgQIECAAAECBAgQIECAAAECBAgQILCwgHQnC9M5kQABAgQIECBAgAABAgQIECBAgAABAgQIECBAgAABAgQIECBAgAABAgQIECBAgAABAgQIECBAgAABAgQIECBAgAABAgQIECBAgACBdgLSnbTzUpoAAQIECBAgQIAAAQIECBAgQIAAAQIECBAgQIAAAQIECBAgQIAAAQIECBAgQIAAAQIECBAgQIAAAQIECBAgQIAAAQIECBAgQIAAgYUF/ln4TCcSIECAAIGeC/z48eP7f38/f/78/ft3/psGv/3v7+Tk5MOHD69fv+55FzSPAAECBAgQIECAAAECBAgQIECAAAECBAgQIECAAAECBAgQIECAAAECBAgQIECAAAECBAgQIECAAAECBAgQIECAAAECAxPoON3J09PT4+Nj4slHf4ktf3l5yX/Haq9evXrz5s0o1Dz/3d/fPz4+Hh+t37i6urq8vEyZ/Pfs7Ky+sKMEIjDUATnUfs0ctA8PD8/Pz3mwjJ8n46fK6HmS/44eKYeHh0dHR7JXzGTctZ3JcnJ7e3t/f5+X0XTfR2+oZEH59OnTly9fvFCmiRbeY8IuTNeHEzNxRs/b6VVcnrRp4XgJl/VbHrx56nrk9uHGacNGBH79+pXFSaZM5kt1lTJqTHWJkpkymjJ7e3sbaaqLEiAwLWDFMm1iDwECBAgQIECAAAECBAgQIECAAAECBAgQIECAAAECBAgQIECAAAECBAgQIECAAAECBAgQIECAAIE1C/z158+fJS+ZSKGElCdufGZUeUnliQD8+PHjhw8faoJmT09Pc5Vxbcs3e1zVxMbEhSaOjj4Kjx85JM4zN32UeyL/zfYoIUU2kmjg4OBgpt6qdw5sQI65htqvcQerG1+/fs0jZbGnSgKMk/Qkz5PM5WqdtnslkKfH6NExCgivefi3bXaSAV1cXGTwlJ+YF9DNzU15+ZqSyRYxzssz8/GYtp2fn9fUMH0oPUp3RkH141w/yTQRuoTQn5yclGcNm668kz27OWGTJSdvunrA1a1V6q/b9ujoDt7d3VXz0xVWkiXc6JG7qZf+RDt3cw5OIPTq45Bmygh2mfVYnttKxoNIAAAgAElEQVRZn2TK5K/DF1/nd9w86px0yQozWhqfz1khLDaosiQbLzPGS5dRg0eLtPx3lFgw/83Q3eqsPbu5Ymmc0VkJJ7HsYqN0PH4yePI3XgantuGNnxqiOGStHoFRDqxsZEqm/GjmjilG2a/y31arplSefHM1Vx9pp1h9GUcJECBAgAABAgQIECBAgAABAgQIECBAgAABAgQIECBAgAABAgQIECBAgAABAgQIECBAgAABAj0UWDzdSQKwE+jbGOvbqs8J2768vJyOoUo0SOJGqlUtHNBVrWTmtnQnYUmoTISrAUujiJ1R/NJo/0y98c5v376tOQJ/qANyqP0aD5XqRoLxRk+VxpDO6lk123mkJH5vzUOxpj07eyjDOBGAo/w1NQ+Q5E1YLAhwBJvxk2Qi1cRY5eB59dRnIclTcfoxmOdkxup4f8nlGi80riRXTOHMiJLp8Pnz5/R9sTjn8RXbbuz4hB1AEodu3y8Jg8/zNn8rGofmYNsZ2pPyA5gpI8lkOckDebFXzMx7sZElink08170f+cq0p3kJZ7xnERXE9+yGzWSuCGrtTzttyix4FBXLOnX6Ot5dTk68S2+8YamQO5m28R/ufT19fVobV9yiXGZbRw/48ZPb+TVEIT8tZ1HqSpvgcIEnXl0S3cyjW8PAQIECBAgQIAAAQIECBAgQIAAAQIECBAgQIAAAQIECBAgQIAAAQIECBAgQIAAAQIECBAgMAyBRdKdJKgjYdX1ER2JY0nga6Iyxr9kO/IaBeQkOLzm9ImkJ9O5TlLVMNKdJHAlsTHpzkipurFwtHDqHEXgj5QCXhiKlrDnxNuMz83py/ytM93JUAfkUPs1c1xl+CXQruaxMPOswp15FiVtROFEKKxTsRKBjOFRJG0eRCXlJ8qUBwHmxPwofV5MEzWMPh4dHaWqhOaOn7R51o2evdXy//7773SyrVGBkjDjalU124XpTpJ7JUGkNfXMPPTly5dkFph5qNudA56weVAUDtesZPJXD5uxV1+g/mhGS5ZA9WUWO/r169fMl8b2L1b5KpLvmIOL3YvVnbUjM2UEmCwAeSCvaL7kxZTJWJ9vq6v7aB51Jbn+ekruXfm347zEM+qmF0IL9Cur9zzz5y2fFqiw81OGumJJtpF37951xdUq3UmWEMn9tCPjZ55wxlUQki2ocNE4r57sz1sg/pmSmebzikl3Mk/GfgIECBAgQIAAAQIECBAgQIAAAQIECBAgQIAAAQIECBAgQIAAAQIECBAgQIAAAQIECBAgQGAAAu3SnSSu5tOnT/OCW/b39xPZm5Dy/LcmWmOsltpSVYLhZ1aYKN8EfqSqmRkQauLSx/UvtpEAzsZfbu8qpLzbOKV5/f3z58+8Q9X9SUzw/v376p5ltteT7mSoA3Ko/Zo5ohK+lZleM+mSrCTPgTxeRumTRnmUUlWiOv//ZAM/f857hkxcLidm5h4fH0/s97FzgdzTRADmGb58BGDaNgoFzyCZ91rJ5WamL0mKk5w1fcdnptDKhVI+AZwzNUrCjGeeOL2zMd1JHsV5z2ZgT59bsqemFyWnN5YZ/IT966+/GhHWVmAVb9KSRFrp4GhFl2dv9ZGbGZ2RmTVbY3xvpm2GeofJd8zBtY26wgsNfqaMHJLoJCHo9e+yzJHMl3z9yX9H8yXDNY/K8SolX2Qya+qf6p1PmZn30TyaybIVO0vuXUm6k7wCkrtn5lfvZRyy3MozP41cppLOzx32iqXbf0bIHczjrvEWLLlGnVd/P8fPvNauLmFczV3IYM4X4XlNGu3PeyTF6ss4SoAAAQIECBAgQIAAAQIECBAgQIAAAQIECBAgQIAAAQIECBAgQIAAAQIECBAgQIAAAQIECBDoo0ByYRT+JVPAzA4ksiK/6pz8I4X1TBdLdFZCpFLPzPpn7lzmctMNqO5JrPjMK1Z3hqJ6ysLb6UW12hVtFzYvYdUdNiC1FV534WJDHZBD7dfMG52JP2/UZSYmoj4Ph5knTu/MkEuk8bzaxvsTvV9e5/RV7GkUyOtgrN3tRkbL9NUfHx+n3x0JF5x3l+fNr1FTp+sf7Zm+xMJdm9mL8XVn6uXqmQ5peTo7eveldxnJ89qQwuMKu93YhQk7T3Uj+7t9k2bYNK5wMthyl+dNn+pwymhsrC3P5JKqqtXO2zYH58lsav9GZsS8i3Y7U0akqTO5S+ZdMfszJvPEzkQovAV5emdyNda5ir6MW2gejSm2bqPk3jU+b7M6mjmkU/l4mZFKRvXkvxm0WYrnrJKrp8xKR2/bWzb4FUu3/4yQu1wvnPGwU+NnpkaW4vXP8NH8Gk+ozIjcpvGEykZeGakkkvPqybmZdNNXz7kzJ291Z86dPtEeAgQIECBAgAABAgQIECBAgAABAgQIECBAgAABAgQIECBAgAABAgQIECBAgAABAgQIECBAgED/Bf6/wibOC2pNKFFhDSXFZkZ6V6M4xtsJHSmpcIEy83o6vnQ2EqayQM3Tp3Qbp1RtYXV7+roz9yQgp3rWkturDnibd5u2fUAOtV8zh9zMfA2J/lpmfiVCbF782HhI9y0gcybONu4MfmzHzjM3UiAxfilZDf/Ldp4Ymbwzh0S1nol7N/3USnqF+rdDfU6ceYHrjf2qNrJ+u+YZNR1HmtbODHpshKq5ysJDa+ZFhzdh62/fmo92+CZtnJ4Z5As8ezPd6udUxGaO4bbj0BxsK7bq8mueC/WX63CmxK0mqn/UjOWfe/WzJkvBUXh85zfRPOqcdG0Vlty7mmGT5c308jh1ZuFROH3yJJ+uYXpirmL5sQDyLqxY8v6d9l94T0ZCjXPGz/QIHPD4mabINGkc/wHJv2XVfw2p1pySmS/TsLmJeQtUS2ZbupMJEB8JECBAgAABAgQIECBAgAABAgQIECBAgAABAgQIECBAgAABAgQIECBAgAABAgQIECBAgACBIQkUpTuZGZWXneXhHOVkM8OxpkN3VnHpUSPn5ZuotmGBkOCZAulFtdoVbc+89PTOhPF02IDC2LnpZpTsGeqAHGq/pu9pQramO5twr65mVknipPq4vuk221MjkBva+OTMHS/JepCnYuPtG9276UdWSZBt/VNuXgtnxiLWVzXv6LxGTgDWTIeJkvMu1OFbcqcm7DzPjezv6k2aKVPf/iWfh41zdvln+47PwZrH76YO1Y+oNR/taqYEM1XVD7blB/PolqWemgvlUIedGg+Smiu2vWXb+C4bO2zjRsm9y8t6Ztcy2Kbvb57bMwvX7yxZgcwbG/U1d3V0d1Ys3f4zQs0yIGvj3Rk/0+Ow5DtOpucyr4aZuYSSXaWahDHNmL4LE3vSjOn220OAAAECBAgQIECAAAECBAgQIECAAAECBAgQIECAAAECBAgQIECAAAECBAgQIECAAAECBAgQ6L/A3xNhEtMfj4+Pn5+fJ/Yn2Onp6Wlvb29i//IfDw4OEtoxnQph+ZrVUC/w5s2bBMnkr77Yxo8OdUAOtV/TA+bHjx+Hh4cTT5VE2f38+fPs7Gy6/AJ7rq6uZsbmVau6vb2NeXWP7cUE8i5ISN79/X3N6QkCTLHT09OaMqNDea3k9iWGs+YtkHuXYu/fvx/XlgdXIsPPz8/HexbbyCCceeLRf39p0uiv8+dkZKqAucq86fDw8FAtObO1o53X19c1R8sPmbDlVj0s+evXryyrMmVq2pan5c3NTU2BxkONj9xPnz4tOT13eQ42+ivQlUBGct4sv3//nllhBmECzrtaqKSePOdT58xrpQ1pSdoz8+jCO82jhem298Q83vMErrY/3+IzkhcbXV+/fm3Mn3VxcZG1SvWKa9veqRVLvrlXZ3SW4p2vTnPjMn4+fPhQvYMDHj/Vbo62M5Ibv+Mkc1DWWsu8GvItIEM3eYKqDcgLIt+XNzWVqi2xTYAAAQIECBAgQIAAAQIECBAgQIAAAQIECBAgQIAAAQIECBAgQIAAAQIECBAgQIAAAQIECBBYuUB9RpaZEU0Jrak/q5OjiS2p6XyC4Tu5ynQlJT9bvczv91avmGCzCM+LdazpfuOh6CVgfhQEVb1iq+00L84JhE4j62/HdHtW8aP0afxQB+RQ+zVzvE2Ppa4m1MTlkjhpemRO7Mk0yTifONHHcoHGtDKJvVz4cV3yNM4NbXWJ+ljQtkMxYyyntHqGJ5pxgjc1VIdlej1RoPoxI7ZauH67euLC2ybsPLqZz+2JOzJ9u+fVtor9mXr1Az5HM4a7unTj02AVGrswB7u6QZuqp/8zZSRT/8ZJQPuKAFPzxHOj+rH+jdBVk8yjriRXV0/9w3w0ZqYXtBMJFLp65k8vDKqDNtu50HRjVoczrnm6YW3XdeOq6jcyZSa6PP1xU18xIp+v4bn10xrTjRzvyYN6ussTC9TBj58JgfqHc+gi3OEiKlfPsm36ro3+USW3dXyz5m3kBk10wUcCBAgQIECAAAECBAgQIECAAAECBAgQIECAAAECBAgQIECAAAECBAgQIECAAAECBAgQIECAwFYI/D0vXiL78wPOt7e3EwUSR7Gen5lNaEeuNXH1gX18/fp1fjM5nolgqQ+zbOx4YmMSp5Rg41F0WX4i+OnpKTXnr/HceQXSvL29vfzgcBqZChsjmefV09X+oQ7IofZr5n0/Pj7Or1VXDyVObJkfxK5WNbF9cHCQx8jEzomPz8/P+ensiZ0+Fgpk6E785PvEiXku5XbnMTKxv/Bj6m98MI5iL8svUX+7WyUuSS8yxjJ685jNMJ4OUCzpZh7Unz59GpdMf9Pr8ceJjfx6fEbsxM6aj6m85mjJIRO2RKmfZfLWzmj//ft3TfO+f/+eMVxToNWhrBYmQusnTr+4uKgZ3hOFCz8Ofg4WOii2pEAG0v39/bxKsgC+urqad3TJ/am5ZoGdVqVtefgveZX6082jep8tPZqvb3nqjhufFU6WZLnX4z0Lb9SM2FGdefXUrw8XvnTNiVYsI5x8fw/F+fn5kl/es7itLlAHP36qQyuP3MyU6+vr6s6J7azYI9zJhBrXnK8zqXPiu8/79++X+fecceU2CBAgQIAAAQIECBAgQIAAAQIECBAgQIAAAQIECBAgQIAAAQIECBAgQIAAAQIECBAgQIAAAQK9FahLdzLz99inE6CsqG+J91jbtVbUhfJqE5iUGOC2kfapP6H++eXh/BRwYmMS1ZZg41RVft1WJVN5yW9Zt6qzVeGhDsih9mv65maQJ7q+uj/pSLqNE6tWnu3E+zX+NHeCP1Ns4kQfGwVyN+tjWZP+I0+MJZ9IuUp9GpGE1OavsbXjAjXpGPIELk+bMq5wtJFhvFiKrqphGpD+TtRc/TiRKqh6aOZ22/ITlZiwEyBb9DFLgsZcJ5menT9+E19dv5LJgF8+C8/MGzHIOTizp3Z2LpDBU5NJKpkdsgDu/KLVClP/ly9fqnuq22lbptWqM56MrmgeVeW3ens6mVoyJiy5JBuDZJzM/PIyLpCNLPjXmaPBiqWKP97Os6UxN824cHUjq4hk2RjvSQKOYY+fcU+zkYdtVlA1L4WUyfivX7FXK2y7nZonvr3mXmz2H2HadkF5AgQIECBAgAABAgQIECBAgAABAgQIECBAgAABAgQIECBAgAABAgQIECBAgAABAgQIECBAgEArgbnpTvJj49Mx5Pv7+6sO+au2Pteqj5utFh7Adk2s43TvkgIg8UsJyMmdWjhEf7ra+j0Jb5v4weH68h0eHeqAHGq/Zt76idjIjOEEQ0ZgpfGQqb/xMZJmJEp/ZpvtnCmQMNpqno6ZZfKA6iSwtjFQM0GJ5QkU8hCbiCEcNX70RJ3ZkcKdeQ5PjPDGEzPqxhlJkruqsacvLy+NdVYLtC1fPTfbE90xYSd8evtxFKk7vYSrNjh5fzIXqnu62m4cxo2PjoVbMrw5uDCFEwsFMlkyEWrC2rMyX88Xn7Ozs5psXGlh3nRpbWG/lilmHi2j15NzM1SqS998d+s8NcPMpdRE9z99+jSxZ3UfrVjm2eYJln/AmXd05v7RKmJ8aBfGz7izyfOS5e54cT7eX93I4E+S2eqezrfz7XViilWzz3R+ORUSIECAAAECBAgQIECAAAECBAgQIECAAAECBAgQIECAAAECBAgQIECAAAECBAgQIECAAAECBDYrMDfdycygu9UFqc5TmIj0mFdsGPsLs5aMwvITjbOeCMwJ24lwsomjq/s41AE51H5Nj4TpxC6JJbu+vr64uEgE119//ZVY3xWF8pYkEkpLylNmTPdup/ZMhNHO7HsGdlfJFFJP42Mn76bywZOh+O3btzxIRy1PnpG8aPJEXT45S2M7q1a5YkbdeE9y7jQ2YNzm8Vn1G23LV2szYasa27WdtAj1uU4SBr+6BE8ZxjPfa2PDPPnztB9/7HZjSHOwWxm1zRTIu6Mm10mG0+rG6nR7MitrUgpm4lQTWEyf3uEe86hDzI1UlaEyfgsk1UXnuU7SqXxpbUyikUG70oSGY1srljHFzI1WMzo15KvZTo2fMVpW5o0rqGBmvI1PWd1GrlLzRljdddVMgAABAgQIECBAgAABAgQIECBAgAABAgQIECBAgAABAgQIECBAgAABAgQIECBAgAABAgQIEFi/wOx0J9NRQ6OWrT/o4vj4uDGYav1qG7xioog3lehk1OtEAa2/+0MdkEPt18wRUh8An1Nub2+TnWEVOUcSk1kS6bf+dE4zofq/M5jjMMh5re02mULj4ElIbavblzdLHqR//vx5eXlJnpTMxHkdabW/MGXVqM5Pnz6NKw9pSXaYVvWn8mXSnTSam7Dj29erjeRBy3Sob9Ld3V19gSWPZvrXj70MnlU86tPsVnOk53Nwybvg9EaBpDJJnql5xTKGb25u5h1d0f5MjWTgmld5MrOsJ9GheTTvFmzF/ozbcRKfDOOaQb5kd0qW1hnSS16l5HQrlnqlVl/ek6FmfNd2ZPyM9PJ1IPk367/gJJHQOt8LSVRUv5qqv++OEiBAgAABAgQIECBAgAABAgQIECBAgAABAgQIECBAgAABAgQIECBAgAABAgQIECBAgAABAgS2RWB2upN5obCt4t+6IsgvDHdVVc/rSfh9TQsTYPPvv/92m0Sg5nLzDr1+/bomFHPeWUvuH+qAHGq/pm93Yufq48dGp6RMxnn9RJiuvGTP58+fG4slR8A6Y9ga29PPAgm9u7+/r29biXZ9DRNH89hpTLaVgN60beLExo+pubFMqwKFcYnJ9TCOQM4TtXzgZYIUtieZwhZ+ZZuwhch9K5bEPY3TM2HhnQ/7aYfGh0BJnPx0tSV7hjEHS3qqzDICmSzjkP6Z9cxboc0s3NXOzM3662aCr+eLgHnU1T1dcz1J2VBN5JThtLoHfkkSjcZX0vI+ViyNhoXTeVTPro2fUa8zcTKe67PFhbH++dx4IxYo8O3btwXOcgoBAgQIECBAgAABAgQIECBAgAABAgQIECBAgAABAgQIECBAgAABAgQIECBAgAABAgQIECBAYLsEZqQ7SbzH+Eehq51pFSpTPXHJ7fX8kvmSjezk9HH0+3RtX758STTXwrHr0xUus+fNmzfLnN723KEOyKH2a+b9rRnbE+WT8aQaaDdxdOGPmTuN+TJS+fX19cKX2JETS5IUrCJH1YcPHxqFS9rWWMmSBQpflEk5Mb5QK67qieMaZm60qnaiBhN2AmQrPiZRVONNT26d9eRKODs7q8+MlnXmAvmJSm7EMOZgSU+VWVggCafqJ0vy9RwcHCxc/zInHh8f1y9XslDJN4JlLlFyrnlUotTDMtWF0KqHceEcyXRbKZQVSyNvecqbrBDGKT92ZPyM9PItY9zxeZ4rTR4076L5Apt/BZp31H4CBAgQIECAAAECBAgQIECAAAECBAgQIECAAAECBAgQIECAAAECBAgQIECAAAECBAgQIECAwDAEZqQ7mRc1VB+5ulKOo6Ojldbfk8pnxl4m4PDx8TGRwz1pZJqx5pEw1AE51H7NHKjzOjuvcOL2Zx5aZufM+TVRYULdVhSBP3GhLf14c3OTfDT1jd/f3y+Pq6yvqnq0JO9V2pYWVs/q53aG9/39/bht1eDk8c55G4kuTgDqvKPj/YmWLxEbl5/YMGEnQLbiY0lKoJLHYFedbRzY5bl7umrSuJ7+z8FxU22sQqBxsqxzpkx3sHFqpP1JmTd94pr3mEdrBm+8XL4wjlcX+bJ2dXXVeMqSBbLka6yh1YqisbbpAq3qT2FfMaYNR3vyVBmnfdyd8ZO+Z6Y0jqIsaQrz+8zjXXh//hWoZKItXL8TCRAgQIAAAQIECBAgQIAAAQIECBAgQIAAAQIECBAgQIAAAQIECBAgQIAAAQIECBAgQIAAAQIbF2iR7qQxyn11ndmFdCf5OeVp4YSsJyhrU9E1q7uhrWqeF4A0zdWq2mUKdzIgh9qvmbCNv5g9cdY4XHNi/zIfM49KMvXkt7uXucqwzy2JAD88PFwRQsm8K2nhipo3qrZkjN3e3o7bkNwlbbPDJCyzPuNJYjKXzNpjwo5v0LZsZFQ8Pz83tjYrjcYyXRVozCiRBj89PXV1uXE9w5iD4+7Y6FwgoeP1j7g8Qts+lrtt5N7eXtb/NXVmAdyYTqjm9JJD5lGJUt/KVJdA1ZXG6tqZpJyNlc/7vtN4YmGB+uk8XYmvGNMmoz3VREu7M36yDqlOnBKceWVWt796a1Z3FTUTIECAAAECBAgQIECAAAECBAgQIECAAAECBAgQIECAAAECBAgQIECAAAECBAgQIECAAAECBDYlMCPdybyooXn719D0kij3NTRjdZdIaPr455THV0lky5Ih6+Oqtnpj3sCbt38Nne1kQM5r/7z929Kvme1sm5tmRQiN4fdp/CrCIGeabN3OPI5K7mMns2MmTknNaWH/H5vVINKSGMtpjeS2eHx8nI6HD1H239zcTJ/Sak/Jja5WaMJWNda//evXr5KBVJ8lp/Nml2SYKml25w1Lhf2fg6votToj8PDwUL37M03WPFNmtqFxamStkr7MPHdtO6uSjQ2e2apVv8tmXnTAO8dJr5KF5PT0dA09LUl3sqIVwrh3VixjipqNxgRGLy8v43+L2KnxU/LdMP8ms9kcWMfHx413sObuO0SAAAECBAgQIECAAAECBAgQIECAAAECBAgQIECAAAECBAgQIECAAAECBAgQIECAAAECBAgQ6LlAi3Qn6Ul+/3Yj/UnQ7Eauu56LJjR9OtLm27dv5+fn62lAz69SEya31QNyqP3qZDjV4CxTf0m+jNS/qXG1TNfWcG41sLnmcoXINTXMO7S/vz/vUHX/3d1d9WPfttO8cWjux48fF46fzGsxiV3+/Pnz77//JsVJ4lSznej3jbwuTdjNDrPCRAPTK41VN7vxit+/f0+ullU3Y6L+Qc7BiT76OE+gcbIkzn9vb2/e6Wvbnyd5YyKJT58+ra090xcyj6ZN+rNnbSl7GkdpTLI+6Y9MWmLFMvN2VLM97s74yT+2lIyHLNdnoq1z5+Hh4Tov51oECBAgQIAAAQIECBAgQIAAAQIECBAgQIAAAQIECBAgQIAAAQIECBAgQIAAAQIECBAgQIAAgXUKzEh3UhOVtMEw8pJ4qnXCdXWthNlMxCvmx3sTu55f8e3qEttez1AH5FD71cl4W9FPWBfmy8gE7KQXA6skiQlKerRw/o7Gygsj/aoRm411rr/A8/Pz+KInJyfj7YU3EpmfwPjVsZc0zIQtUVpRmR8/fpSkIsoiav2pcEpG+PoXloOcgysaXQOrNukFq3d/Zu/6ENY+alhjSxKlf3V1NbMXa9hZlSyZ6Y1N6sO7rLGR21Lg7OxsPU198+ZN44XGKd4aS66ngBVLo/OOjJ8sn66vrxs1lklN2Fh5eYEVjdvyBihJgAABAgQIECBAgAABAgQIECBAgAABAgQIECBAgAABAgQIECBAgAABAgQIECBAgAABAgQIEFidwIx0JzVRSSUhtStq6yDTnZyenk6E2SQdQ8IX1x+TvKK71km1Qx2QQ+3XzJvedv62LT/zotM7E0w7vXN6TzWId/robu55eHgo6fhKg/HKM3oUtrakRyst09u0Vm0nYNvyhaombAnUxCpi3imd5COYV/m8/SUjfLP5iUpaOK939m+dwMXFRWObNzJTZraqpCXp0a9fv2aevs6d5tE6tRuv1Zgop7GG8gKFq76VjtK2K5C25Qs1BrNi2Z3xM5Fwdt6NXifIvDbYT4AAAQIECBAgQIAAAQIECBAgQIAAAQIECBAgQIAAAQIECBAgQIAAAQIECBAgQIAAAQIECBAYtsCMdCc1kUtJ0LC23/udcJ+ITSr5NemJGnr1MXFfyWkyEeV7dHT09PRUHtLfqx6trjFDHZBD7dfMkZCxPXP/vJ1ty8+rZ3r/xJNkukD2PD4+zty/yzu/f/9e0v1VP5lLbl/aWdjakh6trszqBvnybW7btrbly1tYcsd3ecJmLVGYh+7Dhw/l7B2WbBwbG5ytjW3r0EFVGxe4ubmpSTM3al4WZoU5C9bQnbSkZqE4bkDhE2BcvvMN86hz0iUrLEmUs+Ql2p7+8vLS9pTy8m1HYNvy5S0ZxoplR8ZP/smlZPmReyoLbfkUUJIAAQIECBAgQIAAAQIECBAgQIAAAQIECBAgQIAAAQIECBAgQIAAAQIECBAgQIAAAQIECBAgsJjAjHQn9RUlrO7r16/1ZVZxtCTkbxXXXUWdP378ODw8fH5+rlb++fPnh4eH6h7bJQJDHZAD61erX8ZOaNnx8XHJ3V+gTEksYmNE9ALX3fZTJp5X87pTwjvv3JL9hS+CwtaWXHF1ZXoYUDrurAk7puj5Rnmmg03F6+7v7zcabmrx0+c52IimQFuB6+vrxlNWlweh8dIzC5S05/Lycua5a9tpHq2NuvBCq1tCTzegMMndStfVVizT92WZPTsyfi4uLkqUPN9KlJQhQIAAAQIECBAgQIAAAQIECKtOyrgAACAASURBVBAgQIAAAQIECBAgQIAAAQIECBAgQIAAAQIECBAgQIAAAQIECCwpMCPdSTJx1Ff64cOH9Wc8mYiif/36dX0je3s0PyYc4Z8/f1Zb+OXLl6urq+oe22OBoQ7IofZrfOOqG4m0Lw8Yy3Sontvt9sSTZGblK/0V+plX7P/OiUfWphpcGFjbk9bWK+VNWl9gg0dN2A3it7p0YaaDkpwjra5bXrjxTZeqvn//Xl5hhyX7PAc77KaqIpCvLSXvhZL0Iuv0LGlPEknc3Nyss1UT1zKPJkA2+7FkzKy/hStdV1uxdHhDd2T8JPNs4cKjnyAd3nFVESBAgAABAgQIECBAgAABAgQIECBAgAABAgQIECBAgAABAgQIECBAgAABAgQIECBAgAABAgT6IDAj3UlJWGxi287Pz9fZgVzx1atXoyuW501YZwtLrpV4y4T+TvzG9bdv387OzkpO380yQx2QQ+3XvFGawV/S5UTvr/N3xWe2dmKGziyzaztLAsVjMn5Kb9ansLUbbGTS7vQ8aZcJu8HhUXjph4eHwofVBuN1Sx77hVHHhSyFxfo/Bws7oliJQGFioJLsPCWX66pMYXuur6+7umLbesyjtmKrLr/Bp/2qu1ZTvxVLDU6rQzsyfsqfmRv/Ttrq9ilMgAABAgQIECBAgAABAgQIECBAgAABAgQIECBAgAABAgQIECBAgAABAgQIECBAgAABAgQIENhSgRnpTsqD6/b29hJtu56eJzL8169fj4+P//77b4Ka1nPRbq9ydXU18RPoSQ2QHgmkqXce6oAcar9q7ubT01NNrqJMhy9fvqw6j1JP8nHUKDlUIzCY21eSA6LGYT2HTNj1OC98lfv7+8JzC183hbW1KpaFYmP5jeQn2oo52EinQInAjx8/np+fS0omeUdJsbWVOTg4KLlWZlD6WFKy8zLmUeekS1bYzztSmJlrmb5bsSyjNz53R8bP7e3tuMs1G/3UqGmwQwQIECBAgAABAgQIECBAgAABAgQIECBAgAABAgQIECBAgAABAgQIECBAgAABAgQIECBAgACBLRWYke7k9PS0sDOJr3v//n2ydawt/0gC/0pCZwvbv85iZ2dnFxcX1SsmqDK5TgpDGasn7tr2UAfkUPtVPz7zrMiw//jxY8b/KHVF/pvfEr+8vMzzJNOk/nRHd1zgzZs3wxDYYPqJVoAmbCuuNRe+u7srvOJmkzg0Xj2R8MlnV9iXroptyxzsqr+7XE9hYqCsRpJasW9QhUm+CqP3O++dedQ56ZIV7vIdsWJZcvDk9F0YP+X/bJXvp8uTqoEAAQIECBAgQIAAAQIECBAgQIAAAQIECBAgQIAAAQIECBAgQIAAAQIECBAgQIAAAQIECBAgQKBR4J+ZJU5OTgqDA3P69//+Eo+XdB45cUvTkcx06GpnMsIEqVpbfi44e3oYV1ltZH+2hzogh9qv+pGTFD83Nzf1ZRzdUoGkLVhpy19eXlZa/9oq36JfjDdh1zYqWl3o6empfLptNrFa0p0km1V975IGKyul+jLdHt2iOdhtx3ewtsLEQI15eTZCl1Y9Pz83Xjrf2q6urhqLdV7APOqcdMkKd/yrpRWL8dMoUJ4caheSvzRyKUCAAAECBAgQIECAAAECBAgQIECAAAECBAgQIECAAAECBAgQIECAAAECBAgQIECAAAECBAgQWIPA3zOvkcQlM/fX7EzYbc569+5d0p2cnZ09PDz8+vWrpvyOHApCQKZznSRQeccD0loNgKEOyKH2q9XNVXgrBJLQaivauS2N7Gdc/bboaWcEJtYVNSYbn7wlDWjMh1LTwcUOmYOLuW3dWT9+/ChJF5J+vXnzpoe9KxyomUH5ZrH+9hc2b/0N280ruh27ed+76vWOjJ/y5ZN0Tl0NLfUQIECAAAECBAgQIECAAAECBAgQIECAAAECBAgQIECAAAECBAgQIECAAAECBAgQIECAAAECBOoFZqc7yW8jHx0d1Z8572gi7vKrue/fv0/c4Cj1yc3NTaIN55Uf8P5EHiZwaCKIN3vKw2wGjNOqa0MdkEPtV6ub28/CsjVN3JfCOPCXl5eJEzfysf8Rm3k5bkRmqBfdwQlbvpDY+HQoaUBS5q15cJqDawbf1OW2aKbMJCp8+ebcx8fHmTWsdKd5tFLetpWX5JZqW6fynQv0dsWyC+MnCXnLb2j547e8TiUJECBAgAABAgQIECBAgAABAgQIECBAgAABAgQIECBAgAABAgQIECBAgAABAgQIECBAgAABAgSmBf6Z3jXa8+XLl3fv3s07Wrh/lPpkXDi/kZssKoeHh/nv69evx/sHuZFwmuR8me7ax48fB9/36V4vv2eoA3Ko/Vr+jquhVwJ5ek9kbprZvFXnLCisv+e/x97z5s28s3b2TaA8tcHG43VLGlDyeOnwFpiDHWL2vKrydCf9DPUvb1V6enZ2ts7bYR6tU7vkWiUP25J6lNlNgV0YP+VvhIwB/2KzmxNBrwkQIECAAAECBAgQIECAAAECBAgQIECAAAECBAgQIECAAAECBAgQIECAAAECBAgQIECAAIH1C/w975L5ve7Ly8t5Rxfb//z8fH19/eHDh4TTJIDk+Pj4/Pz86elpsdr6fNbNzc3MXCdpc1R7+6vOfSYd6oAcar/6PJa0bQGBpKkqOevl5aWk2MJlCnMivH37duFLrOHEXQgoXQPjLl/ix48fhal/orTx6VCSr2HVj46J0WIOToAM+GO+ehT2rp+jorxVrcL4C03qi5W3rb4eRwkQILAegfLn5MbXTusBcRUCBAgQIECAAAECBAgQIECAAAECBAgQIECAAAECBAgQIECAAAECBAgQIECAAAECBAgQIECAQB8E5qY7SeOSi+To6GhFrUykbgJOkv0kUfRJfXJ6evr169dh5AGJ26dPn+a5peMfP36cd9T+GoGhDsih9qvmVjq0dQKF74LyFAyLCRTmREhSrcXqX89ZJdkf1tMSV9lSgcK8P6PebXy89TAnwsZNtnTgbV2z87WifLL0c1SUh9zn/ZtESOu8R/0UW6dA367V2ztSuHjrm+eutWcXxk95AqzeauzasNRfAgQIECBAgAABAgQIECBAgAABAgQIECBAgAABAgQIECBAgAABAgQIECBAgAABAgQIECBAYBcE/qnv5MPDw/HxcfkP4dbXNu9oIvTu//tLgQTVJxtIsp/MK9zz/Wl5ulLfyBRIbpft7WN971Z6dKgDcqj9WulgSOWJ7E0kc/7yDEksZfW/2Tm6enauuhm7UP/BwUEC/0owc1P29vZWZFLSgFw6rV1RAzqptofZHzrpV2MlJmwjUWGB8fOtpPxWjLfCqV3S35IyW2FS0hFl6gUeHx/rC1SP9nNUtAq5z5Nhde/fqtVou59i0+20h8ACAlYsC6D1/JTc0/IWlqeaKq9TSQIECBAgQIAAAQIECBAgQIAAAQIECBAgQIAAAQIECBAgQIAAAQIECBAgQIAAAQIECBAgQIAAgZkCDelOcs56EjGMG5fUKvlLdN/l5eXZ2dl4f/838hvyydVS+KPBSemSwq9fv+5/v/rWwqEOyKH2q8PxkymW0OU8HzLLEtObvw4rV1WjwIcPH25vbxuL5e6sKNy6MEzx5OSksZGbLdAqfH2zTV3m6ibsMnr15xauNEaVXPz3V1/hxo+ueVKs+XIb593ZBrRaJwxgVLTq7/KjYgBiyyOoYRgCVizDuI/1vWi1dpLupB7TUQIECBAgQIAAAQIECBAgQIAAAQIECBAgQIAAAQIECBAgQIAAAQIECBAgQIAAAQIECBAgQIBAhwJ/l9SVRAzJzVFSsqsyv3///vTpU2Lmv3792lWdK60ncfiHh4flUTTpYHIHrLRJA658qANyqP1aciiGJZmP8jR48+bN+/fvr6+vk/FkzTG9S3ZhGKcnSVNJR5KSpqTYAmVy30vOSm6HkmIbLJORvMGrr/rSJuyqhVP/8B6Aa54Ua77cGoaES8wUGN5MmdnN8c7yryHjU5bZMI+W0XNuHwSsWPpwF9bWhlZvBM+3td0XFyJAgAABAgQIECBAgAABAgQIECBAgAABAgQIECBAgAABAgQIECBAgAABAgQIECBAgAABAgQIFKU7CVPCgT5//rxmrwSlJCfI6elpfnJ5zZdudbngJNdJqxCa1J/Q/aurq1YXUngsMNQBOdR+jW9c+UZSHWXu//XXX0lxcnt723Z+TV/o1f/8TR+yp0Tg4OBgf3+/seT9/X1jmcUKlARy58fY087F6nfWMgIm7DJ6bc99eXlpe0rPy2fm9ryFmreNAsuvHDbe61Yh9wPo78bBNWAXBKxYduEuT/fRE3LaxB4CBAgQIECAAAECBAgQIECAAAECBAgQIECAAAECBAgQIECAAAECBAgQIECAAAECBAgQIECAQB8E/ilvRHJzHB0dJf/I79+/y89avmSC55MZ5PHxcW9vb/naOq8hEVMxmag2SQFKIvMvLi5CKjh/Qq/w41AH5FD7VXhbf/z4cX19nfwmheWrxRIwn6mX/47+EiScjdevX1fLnJ+fp/7qHtvlApeXl8k+U18+wYRJUDXBXn9K4dG8CBpLpoWNZTZeIIl3Nt6GrhpgwnYlubp6Mt5aZUxYXUtm1pzmZSGUJ/PMoyvaOaQ5uCKiYVS75i8sG0dbcyIk82jjd1wDWglYsbTiGl7hVk9Iz7fhDQA9IkCAAAECBAgQIECAAAECBAgQIECAAAECBAgQIECAAAECBAgQIECAAAECBAgQIECAAAECBHor0CLdSfpwfHycUPYk6VgsGcHCColXfPfu3bdv39KAhStZxYkzUyd8+fLl7OwsSUxKMp4kVUqCr1bRtl2oc6gDcqj9qh+TDw8PSURSktKiWk/i5E9OTg4PD6UNqrKsaDsjM+CN9+ju7i7PwG7bkOdk46+yJ9nN6elpt9dV2zwBE3aezBr2t0rikPnYt7XTGohcgkAEWgW3D0Cs1ZNhAP3VBQKFAlYshVDDLuYJOez7q3cECBAgQIAAAQIECBAgQIAAAQIECBAgQIAAAQIECBAgQIAAAQIECBAgQIAAAQIECBAgQIDA9gr83bbpr1+/vrm5+ffff5NioO25S5Z///79169fl6ykw9MTV5/sDBMVJifLKM4/AcYTh2Z+TAB/53kBZl5oqDuHOiCH2q+Z4/Dp6SnR+JngjXk0RqfnB7c/f/78+Pj458+fRDCOsgvNrNnOzgUuLy8b61xFPqyk2drIdRsvuoMFTNiN3/RdS+KwcXAN2FIBwe1beuM0m0BXAlYsXUmqhwABAgQIECBAgAABAgQIECBAgAABAgQIECBAgAABAgQIECBAgAABAgQIECBAgAABAgQIECBAgMCKBFqnOxm1Y29vL5lHEnCb0Pe3b9+uqHHT1X748CHZDab3r3lP4icPDg7u7++r100KhuRfSNaG0c4QFWY8SWqAPnSq2pet2x7qgBxqv8YD7MePH0kbdHh4WJjoJFmWklHo169fV1dXmYPjemysTSDsjRlPnp+fu32m5Y5PPG+n+5sMOIbENEu3e0zYbj0Xru3NmzcLn+tEArsjsGuJgXatv7szkvV0AQErlgXQhn1KqyekhdawB4PeESBAgAABAgQIECBAgAABAgQIECBAgAABAgQIECBAgAABAgQIECBAgAABAgQIECBAgAABAr0SWDDdyagPr1+/Pj8/TzTRv//+mwD4o6OjNfTt/fv3+aHmNVyo5hIXFxeJ568W2N/f//nz50SwffI4JDtDtdi87aRxSTz/vKP2FwoMdUAOtV9JWfLu3bvGNBaju5+plOdMsiyNMwoVjgrFOhfIYz9PvPpqP336VF+g1dHGBCtpT4ZTqzoVbitgwrYVW135pFdbXeVqJjAYAfHqg7mVOkKglYAVSysuhQkQIECAAAECBAgQIECAAAECBAgQIECAAAECBAgQIECAAAECBAgQIECAAAECBAgQIECAAAECBAhsUGCpdCfjdu/t7SUA/uHh4c+fP4+Pj58/f24Mhh+fu8BGkoMscNbqTkmel2RgSU6K6UskO8Pbt2+n90/s+f37d986NdHC7fo41AE5mH4lR1JyAyVtUMm4yvwaJTpJ90vKK7MGge/fv9c/2ZL+KU+/TlqSN8v19XVNVUn9kPbUFHBoSQETdknAzZ6eBcZmG+DqBAisR0B6l/U4u0qfBaxY+nx3Ntu2Vk/Il5eXzbbW1QkQIECAAAECBAgQIECAAAECBAgQIECAAAECBAgQIECAAAECBAgQIECAAAECBAgQIECAAAECuyPQTbqTqleyGOQXlZP+I6lPkqTgy5cvHz9+7Db7SQLpz87Oqhfd4HZ6l2j8mgbc3d3VHB0fSrj+zc3N+KONrgSGOiC3t18Z5+/evXt+fm68xUljkemT+SXRSaPVmgsku9O3b99yg2qum2fjr1+/agqUHErY6vv372tKjnKdzMw2VXOWQ+UCJmy51dpKtgrZXVurXIhA3wTqX1J9a+3M9rQKuR9Af2ci2EmgUMCKpRBqN4t5Qu7mfddrAgQIECBAgAABAgQIECBAgAABAgQIECBAgAABAgQIECBAgAABAgQIECBAgAABAgQIECBAoP8C/6y0iUlSUM1TkBwoj4+PSXOQ1B5JWbLMpW9vb09OTo6Pj5epZPlzk8ylMfFK0lJcXl5eXFw0Xu7Tp09HR0dVscZTFGgl8N943BufMpgBuUX9Oj8/v76+Ht+Cmo3kSMqDQhqLGqLNHsqoy/M8uUjmPcx///6dB9oyNzEz9PDwsL6bqT/P2Poyji4sYMIuTLfSE1uF7LZKl7DSZqucwJoFWiUGyjtrzc1zOQIEOhSwYukQc5BVeSMM8rbqFAECBAgQIECAAAECBAgQIECAAAECBAgQIECAAAECBAgQIECAAAECBAgQIECAAAECBAgQIDAAgdWmO5kASlD6OC79169fCVNPtHwSlywWYfjhw4dUMnGJdX789u1bYb6VxF/d3d0lz0tj85I74MePH43FFOhEYGADcmzS234lN1Dm+7idNRsfP37ML7TXFHCoDwKNuZny0Eu+kjznF0hb8/Xr1zzka7qZjA+pubENNTU4VC9gwtb7bPBoptX9/X1hAxZbYhVWrhiBPgu0SgzUz460mr9v377tZy+0isCqBaxYVi08gPoH8EYYwF3QBQIECBAgQIAAAQIECBAgQIAAAQIECBAgQIAAAQIECBAgQIAAAQIECBAgQIAAAQIECBAgQIDAtMDf07vWsyfR76enp1dXV0lZkpD1ZDdoe91EAG4qIcIozL4w18moX8ntUhJj8/Pnz+RGaUuh/PICWz0ga7rfn35lvst1UnOntvFQgkvzyKpveQokADu5S+qLVY/mpZCa63Od7O/vp2a5Tqpu3W6bsN16dltbq6QGjZO027apjUB/BJIYqLwxLy8v5YXXVrJVq1o9GdbWBRcisGoBK5ZVCw+j/lZvhGF0WS8IECBAgAABAgQIECBAgAABAgQIECBAgAABAgQIECBAgAABAgQIECBAgAABAgQIECBAgAABAlshsLF0J1Wdg4ODJC5JRN/nz5+r+xu3r6+vG8t0XiBZSxI8nDa3qjlZJwpzPaRTDw8PrSpXuFuB7RqQ5X3fYL+SxOf+/r6kqcl8tKk0RiXNU2YskMdU9ZmWGzcvo1NSUyV3SYZfY9KTJDrJUEnAdrXm8RXHG5eXl09PT3mojvfY6FbAhO3Ws/PaWiU1aJUuofOmqpDABgVazZR+JgbKC7QcUDB/uZWSgxGwYhnMrVx1RwbwRlg1kfoJECBAgAABAgQIECBAgAABAgQIECBAgAABAgQIECBAgAABAgQIECBAgAABAgQIECBAgAABAhsRmJvuJGHna25QYtevrq4Sl3tyclJ46YQmJui9sHBXxd68ebNYmH1+ejoZAUqakdQA6/cvadgGy6wfZD0Dcqj9qg6VJLkozEx0dHQk10mVrs/bnz59GjcvD+3cuDyQa57ez8/PebL99ddfx8fHedRnVCRhSh7g+W/OTbRq8qHk6ZqhUhPdvb+///j4mMLjS9voXMCE7Zy08wozWcrrrJlQ5ZUoSWAbBfLKKG92P2dKq3RFrYL5y2WUJNBbASuW3t6aHjas1ROy1bO3h53VJAIECBAgQIAAAQIECBAgQIAAAQIECBAgQIAAAQIECBAgQIAAAQIECBAgQIAAAQIECBAgQIDAFgnMSHeSwKFEpI+Sevz48WPNnUmOiTTg7u6u8Lq3t7eFJftQLFH9JZE2CbksTIzSh06tug1DHZBD7dfEeMgzJEkuJnbO/Pjq1avyiT+zBjvXJpDRm+Qmo8vlxo2ew6Ond9KRJG1NTUu+f/9+cXGRUfH+/fvDw8P8N5lTkuUk+VBqzsqTM8Mj6VFaJXqoqdChmQIm7EyWHu4sz+Mwnqo97IUmEVipwN7eXnn9/Qxub5WExfux/HYrOQABK5YB3MR1diHfU/KdpfCK1k6FUIoRIECAAAECBAgQIECAAAECBAgQIECAAAECBAgQIECAAAECBAgQIECAAAECBAgQIECAAAECBJYXmJHu5PLyclRvQuw2lUzk9PQ0YYclmUG2Lj9CYYPv7++TG2X5GzyAGoY6IIfar4khV5jrJGdlaiQObeJ0H/spkHwl44Zlu3rjEm798PCQpCcnJyfjMstsJHnKt2/fEtSa98Iy9Ti3RMCELVHqQ5n6pELVFvYziUO1hbYJrE6gPDFQq8Qiq2vwRM3l87e8pxOX8JHAlgpYsWzpjdtgs8vXTtKdbPA2uTQBAgQIECBAgAABAgQIECBAgAABAgQIECBAgAABAgQIECBAgAABAgQIECBAgAABAgQIECCwawIz0p08Pz+PFZJ0Y7y95o3EzydgvjHjSaITf/36tea2LXO55AIY57mor+fTp0+J8K8vswtHhzogh9qv6pj8+vVrtZvVQxPbSY1xfHw8sdPHfgrktlaDAGemNcmDLsUSp/3ly5fy2MJqfxO5nXNTQ5KnGBtVmdVtm7Crs+285vJptXXLpM6tVLjLAuUJEcoTi6zTs/q2rb9u+TOhvh5HCWyFgBXLVtymvjWy/DnZzwRYffPUHgIECBAgQIAAAQIECBAgQIAAAQIECBAgQIAAAQIECBAgQIAAAQIECBAgQIAAAQIECBAgQIBAJwIz0p1U602U3QaTiSTjybdv3169elVt0vT29+/fp3f2ec/5+XlhsE15lGaf+9th24Y6IIfar4uLi8K7X5gDqLA2xVYqcHd3N64/SUn29vbGHyc28gw/OztLvpI/f/4kfVVO/Pz5c55+yWNVfbBnO3uy/+PHjxkJKZnyT09POTc1TNTp4+oETNjV2XZe8+HhYXmd5RkTyutUksBWCBSut9OXwuxsa+51+eQt7+mau+ByBFYhYMWyCtXB19nqObnBfwQb/I3QQQIECBAgQIAAAQIECBAgQIAAAQIECBAgQIAAAQIECBAgQIAAAQIECBAgQIAAAQIECBAgQIBAVeCf6oeZ20kmcnp6OvPQGnYmkP729rY+60d5KOAaGlx4iYT9J7y/8XeDE3uZ3ChXV1eF1e5CsaEOyOH16+bmpnBunpyc1KTM6POoTiKPcYB0cnYkPUefW9tV2+7v78dVledcOPjvb4Nvk3GbbcwUMGFnsvR2ZzIBJWq3MN1bUghl/vW2LxpGYHUCrUZ+gtt7lWMr7Wn8pjCmOz4+Hm/bIDBsASuWYd/f1fUu3zfzLzCF309TrNUbZHXNVjMBAgQIECBAgAABAgQIECBAgAABAgQIECBAgAABAgQIECBAgAABAgQIECBAgAABAgQIECBAYNgCfzd2rzCYtrGehQskPL7+l3hfXl4WrnxTJyacMhlPSq5+fX399PRUUnJHygx1QA6vX0lUVDgmy3+hvbDCtRVL4o80fvT36dOntV13gxdKhpfq1ff396sfbW+vgAm7dffu48ePhW0eZ2UqLK8YgSEJlM+UJAbqVccLY/LT5qSN61XLNYbASgWsWFbKO+zKy5+WfXsjDPu+6B0BAgQIECBAgAABAgQIECBAgAABAgQIECBAgAABAgQIECBAgAABAgQIECBAgAABAgQIECCwywJbkO4kt+fz5881N6n8l89rKln/ofwMe2EEZn22l/W3fLNX3HhakHR/FQNyYP368eNHYYD9q1ev/HT2ZudUq6snw0u1/Js3b6ofbW+pgAm7jTcuyeAKm92H90thUxUj0LlA4WI71y1PL9J5I2dWWD5zy/s480J2EtgiASuWLbpZPWxq+dOy8JtsD/uoSQQIECBAgAABAgQIECBAgAABAgQIECBAgAABAgQIECBAgAABAgQIECBAgAABAgQIECBAgACB7RJoTneS2L+EFW22V8kM8vbt23lteHl5mXeo5/tvbm5q+jVufPK5lEc1j88a6sZQB+TA+jWRFKNmNK45m8+WZkeqAVzzoYmfOt/ex++a3Xp+ORO25zdoXvNOTk7mHaruz/vl169f1T192E6Tsrrb29uzwunD7RhwG5JSrWSxHYHy9CLr4Zp44c67aNLGZSrNO2o/gYEJWLEM7IauuTtZdRS+EQqfwGtuv8sRIECAAAECBAgQIECAAAECBAgQIECAAAECBAgQIECAAAECBAgQIECAAAECBAgQIECAAAECBIYn0JzuJH3uQ/hfTU6EN2/ebO+N+fbtW0njE9n19evXkpK7UGaoA3JI/Srvy4cPH9Y5aKXnWFJ74qfOpY9Z0rMnp5uwPbkRbZtxcXFReMrd3V1hybUVS+Mz8JKKJSuc8/PztV3XhXZQ4OPHjyW9Ln8SltS2fJnC9hT2bvn2qIFAHwQK50Wa6itGH+5XD9vw+fPnklblK08PU8WVtFwZAgQIECBAgAABAgQIECBAgAABAgQIECBAgAABAgQIECBAgAABAgQIECBAgAABAgQIECBAgMB2CRSlOyn/FeXVdb4mmIbxCAAAIABJREFU3Ul+1Xx11111zfmF4S9fvpRcJSFbQm5GUEMdkEPqV/kPYtdM7ZJ50bZMQuvbnqJ8jUD5ja6pxKGNC5TfRxN24zer2oCDg4PCO9KH90u15dm+vb0d7/FkHlPYWIVA8umUfFlIAq8fP36sogEL1Pn09FSYUKw87dECzXAKgb4JWLH07Y5sXXvOzs5K3gjpV3luna1D0GACBAgQIECAAAECBAgQIECAAAECBAgQIECAAAECBAgQIECAAAECBAgQIECAAAECBAgQIECAQH8EitKdJNJj44k23r59O0/tzZs38w5txf6E3JycnJQ0tTCquaSqrS4z1AE5mH4lWrgwRjfj8PXr1+scjYLql9GefhGIA1zGsyfnmrA9uRGLNePz588lJ/bh/VJt59evX6sfDw8Pqx9tE+hcoDAnSH8SA93d3ZUg5Amw5nVUSauUIbAiASuWFcHuWrWFbwRfc3ZtYOgvAQIECBAgQIAAAQIECBAgQIAAAQIECBAgQIAAAQIECBAgQIAAAQIECBAgQIAAAQIECBAgsBGBonQnadnt7e1G2je+aM1v8NZkQhmf3vON8NZ0cNz45+fnq6ur8cdd3hjqgBxGv8pznZQM+w7HebJ1lLetw+sOuKp4Pj09DbiDu9C18klhwvZwPBwfH+/v75c0rDB7QklVy5e5vLysViKbW1XD9ioEPn78WFJtf6ZJYeKVwqD9kr4rQ6D/AlYs/b9HW9HCrXsjlI/8DfrnK2GS2d3c3Dw8PCQz0QZb4tIECBAgQIAAAQIECBAgQIAAAQIECBAgQIAAAQIECBAgQIAAAQIECBAgQIAAAQIECBAgQIDAdglsTbqTN2/ezJNdcwD2vGYssz8/zD4R+juvtoQ1Si4QnI2nBVnRgBxGv15eXuYN4In9a85V5De6J/zbfsyTavqUwmfX9In29ETAhO3JjVi4GYUJGq6vrxe+RLcnJgg26dvGdeZFcHBwMP5og8AqBApX2hmZfQjSzlL/58+fjQ55/858LzeeqACBLRWwYtnSG9e3Zhe+EZJkJPk7+tD4kjfCptqZdKLn5+chPTw8/PDhw6dPn96/f//u3bu9vb2kPtlUq1yXAAECBAgQIECAAAECBAgQIECAAAECBAgQIECAAAECBAgQIECAAAECBAgQIECAAAECBAgQ2CKB0nQnCbHYbJaNmuim4+PjLRKf19Szs7Ojo6N5R6v7E0ZS/bib20MdkMPoV29/gFq6k+UfF9MZau7v7zf7dli+Uztegwm77QMgAaUfP35s7EXeLw8PD43F1lAgiduqVylpfLW8bQKLCSQee/oVNl3VxhPPpUklecTSl/Rouv32EBiwgBXLgG/umru2RW+EwgRYawYcXS7pYJIENgn1pudmlp1JfZI1ah+SiG0Ex0UJECBAgAABAgQIECBAgAABAgQIECBAgAABAgQIECBAgAABAgQIECBAgAABAgQIECBAgACBQoHSdCepriT0rvCqCxRLvMTMswpThMw8t287v3z5UtKkUCQ3SknJYZcZ6oAcQL9evXpVOPamI6MKT1ys2N3d3WInOmssMPPmysE09tnGjZn3dGZHTNiZLH3YmRdHyX1M3OnGW5uo1+RIqjZDupOqhu2VCpQsAxK2/evXr5U2o77yXH1ijswsX/itYea5dhLYUoGSN92oa1YsW3qL19nskqdocmVuPFvHZv9xoOaOXF1dNX4HzL9cvXv3TmbMGkaHCBAgQIAAAQIECBAgQIAAAQIECBAgQIAAAQIECBAgQIAAAQIECBAgQIAAAQIECBAgQIAAgRbpThJ6t8Fgj3kxS0NKd5Ifvy2MZskvz+endHd8+A51QA6gX/mR58LBOS+NUeHprYo9PDzMe4y0qqda+OXlZfyxPAJzfMo2brx9+3a62bmPx8fH0/vt2QoBE3YrblN9I1+/fl2SxyFTdeOLh4uLi2pfPn/+nMZX99gmsDqBg4ODkvQ6WWavrg2NNU/MkZnl0wuv3Zkydg5bwIpl2Pd3zb3LU/Tk5KTxoptNFZcvsCUJsBp70XmBrCdL3laj6+af7DabR6zz7quQAAECBAgQIECAAAECBAgQIECAAAECBAgQIECAAAECBAgQIECAAAECBAgQIECAAAECBAgQ6FCgRbqTXLU8pKHDJo6qyi/rzqxzSOlO0sHz8/OZ2QSm+55Axw1mn5luz0b2DHVAbnu/CsfwmsfMKqKXq/lTyiMw19zxbi8370e884hO0KBItm6111ObCbse51VfJRMwqUMar1KS66GxkoULTETtJkvU1dXVwrU5kcACAjc3N/v7+/UnZhm2qddZ1vaNy5U8tNOL+i44SmCQAlYsg7ytG+xUcnY0JqzMd5ynp6dNNXLeN6/p9lS/lk4f7XxPq/Vk2lbekc6bqkICBAgQIECAAAECBAgQIECAAAECBAgQIECAAAECBAgQIECAAAECBAgQIECAAAECBAgQIECg5wLt0p3kp2U3lWLj7u5umjIhT/md9un9W71nZk+neyRoJCZDHZDb3q/Xr1+XhyMmzGx6eHe+Jw+u8S9jd5gj6eXlZdzUxmC5ccmt3qjRSzTg4eHhem7oVhv2rfEmbN/uyMLtSeqQxjwOWTycnp4ufIllTkz+iIlg18vLy2UqdC6BxQSy0m58ZU+M1cUutMBZnz59ajzr27dvjWUUIDBIASuWxW7rmhNhLNbITZ01L6lutT2tUntUT1xyOwu2ft67pOht27DNZo1Z8kY4nQABAgQIECBAgAABAgQIECBAgAABAgQIECBAgAABAgQIECBAgAABAgQIECBAgAABAgQIEFipQLt0J2nKRsL/8oO6MwMqVhF5MvNC1XtQTXBQ3d/VdhK41CQUqF7l+fn57Oysuqc/242MXTV1qANy2/tVOIYzDArz+yw5YKrxw1++fGms7efPn41lUqA6zsszvJTU3NsyCTStublxy9Dd29tLFNzDw0OyzCTBQf56253OG1YdEp1XvroKa+7pxEVN2AmQ+o+rXjBMXz3RpI15HJL7aSNpibJmq06QZGZZxRqmeolpH3v6KbDmmZKXVOOjLFPp5uZmzVy5YmPgfVqe9q+6YebRqoXb1l9yR0rKtL1uffk1z9xRY6xY6m/Kwkd3ZPxM++TfXhqTr+VfXfLVZvrcle7JUm2crLPwQmv7ztW2YaP2N755C7upGAECBAgQIECAAAECBAgQIECAAAECBAgQIECAAAECBAgQIECAAAECBAgQIECAAAECBAgQIDAwgdbpTjYS7DEzBCUBvasIO9lI4NbEqPr8+fPEnnkfb29vr66u5h1d0f71R0PVdGSoA3Lb+1WeimixcKmaITF9KNFi4/jhNCxxwo2pSR4fH6frmdiTiLJqVpTDw8OJAkP92Hhzw3L9/9q726O2mbYNwC+pACiBpAKgBKACoIQkFeROCSEVJCkBqAAoAaggoYSEDnjPeTSj0diWvBay8cfBj0RIq9Xuod2VzMx1+fv3k5OTDx8+7P7vZ6v4J+lUmj+5WYlCPD4+ztebJzNClrtEg+eGJgfWwiL6ZrqPJU+QpVpCq95Nvac1gglbUyznvc70yfI1NeNJ0hJlEtV9WcBGJm9z8KSF9bI87NWX874M28fVqm0570geK1PjrpMobZHTJNdqpmabeJfzgShPw4mHht25nHdt2D6qbUUFvLGs6I1b5mbnb0pTx1U+2izyiZCUkT2SnzY/mc4PfOQjcPmFmu+B5WcpSYAAAQIECBAgQIAAAQIECBAgQIAAAQIECBAgQIAAAQIECBAgQIAAAQIECBAgQIAAAQIECKy9wMzpTiKy4GCPBJZMDI2YmAPl9TdsaiD61AKvb0OCMMsr+fr164K/f74kkKYkTrK8j90l13VArnS/kqJif3+/+8bVR+eRt6iuPBFZzQC2at04PT2tC0zcmLjmjJQcSYlS/m3zI/Ws3K+JtZ6aL6Z3p7LANn+y2iT1T9Ii5I4ku1OWu0SDJ/wvyWWSRyWZHTLSMn5ub2+XJPtJyfJYUqY3YL8TTdgebiX3cZGPwroLSRJUkkkkS1aCaeuz5rqRFEWZvM1LJNNE5m9zz1DbJfelpMxQ7VFPifabzJQ8y6Z+lFjYNMkjbOpbRJIhzvV9qTlWS+5aSZlmnbZ7CxSu1Yu/I4VXzHtd776Pn+iNZdyke4/x0+1THc2fU6YuwimwmI8buUq/NJojH05LOt6jTOHEH6+594njVdlDgAABAgQIECBAgAABAgQIECBAgAABAgQIECBAgAABAgQIECBAgAABAgQIECBAgAABAgQIrJNAn3Qn6f/Cgj1yrZEQ2Uo/wfafPn0a/E4ktqQkDGMBX+1bnioiCIn/X1jGk8KIqWQoGPzudFS4rgNypfuV5BQdt6x5KIld5hc8FsM6zPLHjx9VgP3Ur8suSRYwkhIl4ZfNTq339tQQ8cV0P3c2S03Gz8nJSbKfJMtDQsEL16h5tDDDuB5sHfWXjK6O0+d0yISdFbbkMfdW9zrL0c3NTXePMlYTTLuA+ZJcJyNLbrI2zJTWrbsjzaMrPQebHVmn7WWeKXlkdD/OMk3yfJnfK0p1o1N/JmP34yOz5uLiYjEDwzxajHP5VUomUWrLZ9h5j9WRNpc3bOTEV/7qjWUmwPLbtCHjp00vyRPzsbHtaPZXL04dBQY5NP5EyN+FuhtWX7d8atSn9Nh4kwxlPdrpFAIECBAgQIAAAQIECBAgQIAAAQIECBAgQIAAAQIECBAgQIAAAQIECBAgQIAAAQIECBAgQGBVBHqmO0mwR2HQxSshktNkYrTw1Djefte9vLwsOXEBkSQlWVeaTU3Gk3nkf2leotou7Huh5Hj9/fas64Bc6X4l3v7jx4+FN3QkGL7wrKnFElFfx/hlyarnSNq2vb3dffrUFELNQV7e0+6LrsrRs7OzxTwCZgLJspnUJx8+fEjek4SFLzhoM01tDomOlqediajsKPAmh0zYmdiTwqOkfNbwwpIltc1UJqvf/f1990KX5iXJwlwzuGUmjizvWTrml7VhpefgTPd3VQoXjv83nCnJeJJUaB2eWbGTY3F+iYFSc6Zh92t/crLMb9aM9908Gjd52z2FdySNLC85SI8KL5cPj8O+knljmen2Fd6mzRk/HXpTM55krc7wG3Y8N9sz/kTIi1z+Gtb9OlfXkI+9C/iIkRST9RVn2ijsxUx1KkyAAAECBAgQIECAAAECBAgQIECAAAECBAgQIECAAAECBAgQIECAAAECBAgQIECAAAECBAisgUDPdCfpeaIp5hrskUsktG9ico3EJSaafXD9hJd8/fq1pNq0aq7hwcmzkMjPkpY0y6RVuSNzbViIkk2gedG27bQ/EaRtR+exf/0GZKW00v3KSM73UZfc7sRx1blISspPLZM4tEyHOllSwqtGgv0SPNxdSVaDjmC2rE7NSbpp6U5CF8+lDVpLLGJuX4Lxsgp13MTuATDr0fInSGpOAoi5rtWzNr4qb8IWumVQFb4tVPd6AaGnE1ueNbAw40lhToqJV+nYmbxII1B5IsxPYw3mYAfmKh5alZmS14/uLIp53CeR1jyGbuqcmuskn3oW+UZtHi3bXMsgub6+LmxVltzcwcLCryyWidN8E+6ubfD3ZG8s3eD1UeOnpijciNjp6WlH4Xw2z7o9j88X+Wgw8kTIR628yO3s7HS0Z+TQycnJnF7q6gvl9bLenmkjvZupvMIECBAgQIAAAQIECBAgQIAAAQIECBAgQIAAAQIECBAgQIAAAQIECBAgQIAAAQIECBAgQIDAhgj0T3cSoCrYY05RVQntG4mSrW7Jly9fhk2LkGoTr5KgqQRglEdtpXDyHQze97Qk1X7+/Lnf+KvuyPHx8eBRLlXDEu1Z3rAkRklLEjJUfsorS67NgBxxWOl+lX8fdfL1DBXQm1G3t7cXt0pyYqhYlpHubB1ZDZKTYuReVL8mGq25OiWGs3fc18T6V2JnQu/Kb+5b9SirUJX0ZK4N6PEEyejKQ6Raq3P6XJs3U+Xl93QzJ2x1r7O8JKVOOWxCT6t7Pfg7w9Q2JDdcmnp0dNRdMmtdUpMMOBTzTpUlYiREP7lO6hRU3e2Z9eg6zcFZ+76c5VdupmSG/v79O1O7wzMTedgPIHnnSZ0dHz2qt5dhL9rRQfOoA+dNDuWRUQ2S8qtXbxdZgQdcz8evntfsTJm8BowfatuTx0GeR8M2zBtLm3a13/jp9uk4mj+kdKfFzJtVnhfDJi7Mn4BG/hhVPQJ6JPnNS13OSoXDtrApNvXFslm43u7OI1MXs0GAAAECBAgQIECAAAECBAgQIECAAAECBAgQIECAAAECBAgQIECAAAECBAgQIECAAAECBAhsmsDWy8vLSJ+3trZG9tS/Jq4j2UbGk3EkIGSoPAW5VoJzEqRRpyqor56NXD2RG809hds56+/fv3XhKrYwe7KReJX81Idm3UggSljyk6D6nNtMoFAYZp/+JmAsLcmX907s9axNqsunVYkubjYsORravh+4SVT5pJ6KKA2r99SVz7TxP6G9CqfZnpK7uZYDMnrr2q/xgZGQy4RvFc6yRE9dXl62jdLxysf3ZC1Kkovm/gzgielIEszWltCkPj0zKNOzeXpiNZtrYEZ1uvaaBtfXWsWNxNHllr1yfVhAx7MEZVw17+NMF20ujzmx6u8gT5CqGdVzJGtj2pk99XOkWi2rMgM+ZKsK2/7d8AmbCd5crOqxnZ3VT5tb4f6Se50MSoMvKRnDzSRNE1ubtuV17pW5FbImpP3jLzOJcX1NIraNmoMT786y7VzXmZLx353EIdMkBZIe6DV3JHqZj/XyMrGq178OjVdrHo2bvOGePG0zlurPp/V4yJ7qcVPv6dfI+sNX85NXVVX2dLxUZBnPK1N90boZVcPGl/e6ZOFGJlE+F+TfNCP/Ns/KsE8ileae7u1NfmMxfl4/frpHV9L65HNiPf4nFh7kj2CZcblQZn3zEpm/Nzc3da6TPHRGUsg1C0/dTm3VjKtLvvLjdnCSrquurXAja8jg77eFl1aMAAECBAgQIECAAAECBAgQIECAAAECBAgQIECAAAECBAgQIECAAAECBAgQIECAAAECBAgQWGqBpDsZ+WlrbmIkEqKQwgm9GIlNyikJokjUxEhVs/6ab1ZPlGxbAxJPMmuFdfnxBrddZdj9lVjdjIkbzYiyYa8+XlvyPkxsQ3aOF17AnhKftmas9IDsAF/1fk0cYLnR5d/n3Hsx+fHjR85tDphgdoz5NLVjwRmpJxGYSX3S3Fltv37dmyi2QjtzcyfKjFu9+Z7eD5G3eoI0xUpWy6GGzSZP2GUYzHkXGupWNuvJYjiyQjYHWL2dMllLe4y3nNWml1x1zZb02N60OdiDaMGntN3reiAtYGNOMyWP9anjLQUy4Gc1z7Qaf1EZh+pXeUljpvZrvDGD7+mxtpR0bRXLZAAPzltYYUZCh1helgrrGbxYPix0NGzioY19YzF+xodfj/EzcVDVOzO68gFw/ELNPb0/t+YqeTGb+AF5vCMTizWbMev26x+gs74G9P4UVt8OGwQIECBAgAABAgQIECBAgAABAgQIECBAgAABAgQIECBAgAABAgQIECBAgAABAgQIECBAgMC6CrwrD41IPEb1daz51uXxoNl8IW2+ljbfQJtvDv/z5095tSmZbye+urpKtR8+fJj4neoJykqOlY6voZ7pcgqvh8C6Dsi17FeWjszxRPmWjL16MckpJeWz4GRxyCU+f/7c/GbshJ/l14ODg45Kfv78WRKslW/2vru7G/9C+wRF59u2O+pf+0NZvReZsOmVnl+/fvUcKTE0YUuUVq5MFsOsllPj2LNsZi3d3d3N4pYVsvuNLkdTJiW3trZy1vgiWb2/5c1w5bg0eGMFMp7zaEuOng6BvBVkwGfY58NL+TTJtBp5URm/RLKwZQ5++vRp/JA9BAiMC3hjGTexZyiBjK7b29vuHFhZsas/guVZkGdHyaVTLIXz+Dg8PLy+vh45JZ+XCz8Cj5y44F/z0bg8hVayxvgItuAb5HIECBAgQIAAAQIECBAgQIAAAQIECBAgQIAAAQIECBAgQIAAAQIECBAgQIAAAQIECBAgQGCFBLaSx2WkuQneG9mTX5NtJCEZI/sTtPD9+/eRndWvSTSQqIbkEchGfhLgl/2JGEl0R74mN1GC+TfBIVUGgWxMrKTamcC/ROfm3I4yUw/l9Fx0arHBC6SbU1uegJYEyQx+6YkVJpVGW/aHifd9YiUD7izxmdiwVR+QMVzXfnUPj6wASTkxMatR24lZSfKN1s2VpFpDqgUkEWgTp3bWjQSStdU5sj+TYjxKf6TM+K8bnusk4X9Z/7OGj8ss+Z6ZxkbVl7d6gjQlS1bLZvlBtjdwwvZbDQbRriv5/ft3ksfVvw6+MettTThr9SKXjbzO1Stw98tbmj3I+1vV/Y2dg4Pf/aEq3ISZkmw+eWMZj0VvM8ynnkyQ5jTJZMk0mfiWMl5JXnVyuba39PHyPfaYRz3Q5ndKBlgSfc6v/o6aM0rzIGgrkARVGYptR+e6P7Ogd6KHWR9t6chKf8QwfsaH4mvGz3htzT0ZXfl7VNsfvpol8yDIuEoek+qja1bdnFu/OOVPMRMTaFY15MR8uswpzQqr7eThKn8YjZ8+vmeQV80MwpOTk6lvg+lXPjaOt8EeAgQIECBAgAABAgQIECBAgAABAgQIECBAgAABAgQIECBAgAABAgQIECBAgAABAgQIECBAgEAlUJTuJN8x2/Y14w8PD0nVMTXIoR93QiNy6UGCft8qwK8kQF26k+7hMZ4WZA0GZLq8rv3qvpvV0cR9JeNJwsYKY4BL6qzLJMwslc8aMJwlrjwJSy6RaLRBlqa62Su0kWU/cbCrmOikRu5YQ+oyzY23eoI021DyNGmWH3B7oybsJiRxqMZGeexuj7E04PtbdfUNn4M9bsG8T9mcmZJw7oS4l78h9JBPiH7eiBbwUmEe9bg78ztFuopx29enq9icNxbjZx7jZ7zO5p75vTjlo2WeAuPJheurL2e6kzQvJslt15GKJf1KiuS6IzYIECBAgAABAgQIECBAgAABAgQIECBAgAABAgQIECBAgAABAgQIECBAgAABAgQIECBAgAABAuMC78Z3jezpDgtPuGOCbW5ubhKkMXLia35N1ES+cjZfA7uA2L/XtNO5ixdY1wG5rv2aOEIScJvAp8RHJWlIouInlumxs8pCkmQcs+Y6ybV+/vyZL9yeuo7Vl9jYpSnhdvnG8o5cJwlVzW0NZtJzvPT6yYn5ySMgP6knz5dUmAny5cuXVJ4Bk+9L7zE8mqd8/vw546S5x3aHgAnbgbO6h3JbLy4uMkeHXYe9v63ukNDyiQJ53OcNIU+lPIamviRMrKFtZ2pLnak5eQ839qWiDcd+Av0EvLH0c3NWiUDzxWmox0E+1+STTj6VdOQ6KWnbW5WJSR5h+ciWj2kx2d7eTkvyb5X2Lg84uU7e6ta4LgECBAgQIECAAAECBAgQIECAAAECBAgQIECAAAECBAgQIECAAAECBAgQIECAAAECBAgQWCGBrUS6jjQ3EXdPT0/VzgTBJrh9pEDbr4nTyJef55Tn5+e2Mh37E8GeuIhEs69osEdH1xx6jcC6Dsh17Ve/e53cRsmgkZ/Hx8dZa0hI1fn5eYKsBokWTv6mrGNpRpbBaiVM/UnwUa1Og1xi1g4uSfms8HGuTMabFKV8ffenT5/GD81pT9qTZCi5Uxk2ba3quHQanIQ7HQXmfajt6okMnHjppRp7JuzEe9S2cyXudZV/6n/L8F2Pt7i8vGV9yDqZwNc2h2XbvxL3ZdnQ5tqelbgjeUmopkn+7TFT8ujJNKl+lmpV731nV+Ku9e6dE9dAwBvLGtzE5exC9Ti4vr7O42DWFiYzSNLD5cWp8K0pf5HLhQqvkr+q5Vmzu7tb/Tv+a+FFCy+nGAECBAgQIECAAAECBAgQIECAAAECBAgQIECAAAECBAgQIECAAAECBAgQIECAAAECBAgQIEDglQIT0p3kC1oTfZF6E/Nfnuuk2Y4q9qPOF5Dg7WZAYOIuUjgBGAm9qH4S75FsAuIumoa2a4F1HZDr2q/6xvXeSBqLZK9IJov8m5+sHs01JAtI1o1qAUnAcFaP9QgY7s21mBN//vz5+fPntmsl18zFxUXb0QXsrzI1zBpw+ObNXoDMAi5hwi4AecGXyFtcXuEmLsLNV7gsv1mN8/52cHCw4Ba6HIFlEOiYKWleFWdevbRUM8UbyzLcNW3YZAFvLJt89+fa9yoJYz63Vn8Bq3IXVn8Baz4LqgSaPd6a8ke5JFXpyGBSXcXf0+Z6l1VOgAABAgQIECBAgAABAgQIECBAgAABAgQIECBAgAABAgQIECBAgAABAgQIECBAgAABAgQIzElgQrqTOV1JtQQIECCwigLduU4uLy/7JcaaB0WCz5Oo6/v374WV//79W7qcQivFCBAgQIAAAQIECBAgQIAAAQIECBAgQIAAAQIECBAgQIAAAQIECBAgQIAAAQIECBAgQIAAAQIECBAgQIAAAQIECBAgMJTAu6EqUg8BAgQIrJ9Ad66T+/v75cl1EvzkLrm4uMh3qp+enpbci/LEKCW1KUOAAAECBAgQIECAAAECBAgQIECAAAECBAgQIECAAAECBAgQIECAAAECBAgQIECAAAECBAgQIECAAAECBAgQIECAAAECJQJbLy8vJeWUIUCAAIFNE3h4eDg8PGzr9c3NzfHxcdvRN99/dXV1fn4+tRkeglOJFCBAgAABAgQIECBAgAABAgQIECBAgAABAgQIECBAgAABAgQIECBAgAABAgQIECBAgAABAgQIECBAgAABAgQIECBAgMCwAu+GrU5tBAgQILA2Ah3pQr59+7bMuU5yC87Ozu7v76fei58/f04towABAgQIECBAgAABAgQIECBAgAC9sDc3AAAOmElEQVQBAgQIECBAgAABAgQIECBAgAABAgQIECBAgAABAgQIECBAgAABAgQIECBAgAABAgQIDCgg3cmAmKoiQIDA+gh8+vTp6elpYn/29vb++++/iYeWaufBwcHl5WV3k66vr7sLOEqAAAECBAgQIECAAAECBAgQIECAAAECBAgQIECAAAECBAgQIECAAAECBAgQIECAAAECBAgQIECAAAECBAgQIECAAAECwwpsvby8DFuj2ggQIEBg1QX+/fu3u7vb1oubm5vj4+O2o8u2P5lZvn//3tEqz8EOHIcIECBAgAABAgQIECBAgAABAgQIECBAgAABAgQIECBAgAABAgQIECBAgAABAgQIECBAgAABAgQIECBAgAABAgQIECAwuMC7wWtUIQECBAisusDXr1/burC/v79CuU7Si46+VH28vb1t66z9BAgQIECAAAECBAgQIECAAAECBAgQIECAAAECBAgQIECAAAECBAgQIECAAAECBAgQIECAAAECBAgQIECAAAECBAgQIDC4gHQng5OqkAABAisv8OvXr7Y+nJ+ftx1azv07OztfvnzpaNvj42PHUYcIECBAgAABAgQIECBAgAABAgQIECBAgAABAgQIECBAgAABAgQIECBAgAABAgQIECBAgAABAgQIECBAgAABAgQIECBAYFgB6U6G9VQbAQIEVl7g9va2ow+np6cdR5fzUHeKlvv7++VstlYRIECAAAECBAgQIECAAAECBAgQIECAAAECBAgQIECAAAECBAgQIECAAAECBAgQIECAAAECBAgQIECAAAECBAgQIEBgLQWkO1nL26pTBAgQ6C9wd3fXdvL29vb79+/bji7t/oODg7S8rXlPT09th+wnQIAAAQIECBAgQIAAAQIECBAgQIAAAQIECBAgQIAAAQIECBAgQIAAAQIECBAgQIAAAQIECBAgQIAAAQIECBAgQIAAgcEFpDsZnFSFBAgQWG2Bx8fHtg7s7e21HVry/YeHh20tfH5+bjtkPwECBAgQIECAAAECBAgQIECAAAECBAgQIECAAAECBAgQIECAAAECBAgQIECAAAECBAgQIECAAAECBAgQIECAAAECBAgMLiDdyeCkKiRAgMBqC/z9+7etA7u7u22Hlnz/9vZ2Wws7+tt2iv0ECBAgQIAAAQIECBAgQIAAAQIECBAgQIAAAQIECBAgQIAAAQIECBAgQIAAAQIECBAgQIAAAQIECBAgQIAAAQIECBAg0FtAupPedE4kQIDAego8Pz+3dWxvb6/t0JLvX91ELUsOq3kECBAgQIAAAQIECBAgQIAAAQIECBAgQIAAAQIECBAgQIAAAQIECBAgQIAAAQIECBAgQIAAAQIECBAgQIAAAQIECBCYVUC6k1nFlCdAgMDmCvz9+3f9Oi8TyvrdUz0iQIAAAQIECBAgQIAAAQIECBAgQIAAAQIECBAgQIAAAQIECBAgQIAAAQIECBAgQIAAAQIECBAgQIAAAQIECBAgQGCZBaQ7Wea7o20ECBB4A4G9vb22qz49PbUdWvL9HS3f3t5e8sZrHgECBAgQIECAAAECBAgQIECAAAECBAgQIECAAAECBAgQIECAAAECBAgQIECAAAECBAgQIECAAAECBAgQIECAAAECBNZJQLqTdbqb+kKAAIEBBPb399tqeXx8bDu05Pvv7+/bWnh0dNR2yH4CBAgQIECAAAECBAgQIECAAAECBAgQIECAAAECBAgQIECAAAECBAgQIECAAAECBAgQIECAAAECBAgQIECAAAECBAgQGFxAupPBSVVIgACB1RboTv9xdXW1ct17eHh4fn5ua3Z3f9vOsp8AAQIECBAgQIAAAQIECBAgQIAAAQIECBAgQIAAAQIECBAgQIAAAQIECBAgQIAAAQIECBAgQIAAAQIECBAgQIAAAQIE+glId9LPzVkECBBYW4Hj4+OOvv369avj6HIe6m5zd3+Xs0daRYAAAQIECBAgQIAAAQIECBAgQIAAAQIECBAgQIAAAQIECBAgQIAAAQIECBAgQIAAAQIECBAgQIAAAQIECBAgQIAAgdUVkO5kde+dlhMgQGBeAh8/fmyr+u7u7uHhoe3oEu7/9+9fR7qTjp4uYV80iQABAgQIECBAgAABAgQIECBAgAABAgQIECBAgAABAgQIECBAgAABAgQIECBAgAABAgQIECBAgAABAgQIECBAgAABAmsgsPXy8rIG3dAFAgQIEBhQ4M+fPx8+fGircH9/f4UynpydnV1fX7f15ffv3+/fv287aj8BAgQIECBAgAABAgQIECBAgAABAgQIECBAgAABAgQIECBAgAABAgQIECBAgAABAgQIECBAgAABAgQIECBAgAABAgQIDC7wbvAaVUiAAAECqy6QDCBfvnxp68Xj4+PFxUXb0aXaf3V11ZHr5OPHj3KdLNX90hgCBAgQIECAAAECBAgQIECAAAECBAgQIECAAAECBAgQIECAAAECBAgQIECAAAECBAgQIECAAAECBAgQIECAAAECBDZBYOvl5WUT+qmPBAgQIDCrwM7OzvPzc9tZNzc3x8fHbUeXYf+fP38+fPjQ1pLt7e1///61HbWfAAECBAgQIECAAAECBAgQIECAAAECBAgQIECAAAECBAgQIECAAAECBAgQIECAAAECBAgQIECAAAECBAgQIECAAAECBOYk8G5O9aqWAAECBFZd4O7urqMLJycnDw8PHQXe9lBSmRweHna0obt3HSc6RIAAAQIECBAgQIAAAQIECBAgQIAAAQIECBAgQIAAAQIECBAgQIAAAQIECBAgQIAAAQIECBAgQIAAAQIECBAgQIAAAQKvEZDu5DV6ziVAgMA6CxwcHFxeXnb0MPlErq6uOgq81aHkYdnb23t+fm5rwI8fP9K7tqP2EyBAgAABAgQIECBAgAABAgQIECBAgAABAgQIECBAgAABAgQIECBAgAABAgQIECBAgAABAgQIECBAgAABAgQIECBAgMD8BKQ7mZ+tmgkQILDyAmdnZ8kM0tGN8/Pz//77r6PA4g/9/PkzeVg6cp18+/bt06dPi2+YKxIgQIAAAQIECBAgQIAAAQIECBAgQIAAAQIECBAgQIAAAQIECBAgQIAAAQIECBAgQIAAAQIECBAgQIAAAQIECBAgQIBABLZeXl5AECBAgACBDoGrq6ukNekocHR0dHl5ubOz01FmMYeSx+TXr18d10r2FrlOOnwcIkCAAAECBAgQIECAAAECBAgQIECAAAECBAgQIECAAAECBAgQIECAAAECBAgQIECAAAECBAgQIECAAAECBAgQIECAwLwF3s37AuonQIAAgVUXODs7u7+/397ebuvI3d3d7u7uxcVFW4EF7E9Olvfv33fkOkn7b25u5DpZwL1wCQIECBAgQIAAAQIECBAgQIAAAQIECBAgQIAAAQIECBAgQIAAAQIECBAgQIAAAQIECBAgQIAAAQIECBAgQIAAAQIECHQIbL28vHQcdogAAQIECFQC//79Oz8/T2aTDpCkFPn27duCU4rc3t5+/vz56empo2H7+/tp+c7OTkcZhwgQIECAAAECBAgQIECAAAECBAgQIECAAAECBAgQIECAAAECBAgQIECAAAECBAgQIECAAAECBAgQIECAAAECBAgQIEBgAQLvFnANlyBAgACBNRBIrpAkFrm8vExOk7buPD8/J/PI+/fvLy4ukh6lrdhQ+6+urg4ODk5OTrpznfz48ePh4UGuk6HY1UOAAAECBAgQIECAAAECBAgQIECAAAECBAgQIECAAAECBAgQIECAAAECBAgQIECAAAECBAgQIECAAAECBAgQIECAAIHXCGy9vLy85nznEiBAgMCmCSSPydevX3/9+jW140dHRx8/fjw7O5tacqYCyXKSrCvX19dTzzo9PU07JTqZCqUAAQIECBAgQIAAAQIECBAgQIAAAQIECBAgQIAAAQIECBAgQIAAAQIECBAgQIAAAQIECBAgQIAAAQIECBAgQIAAAQIEFiYg3cnCqF2IAAECayVQnvQk3U7ek/39/cPDw/z7/v37WSFyrfv7+8fHx7v//ZScnkQn375963GtksqVIUCAAAECBAgQIECAAAECBAgQIECAAAECBAgQIECAAAECBAgQIECAAAECBAgQIECAAAECBAgQIECAAAECBAgQIECAAIHeAtKd9KZzIgECBAj8XxKRJKvIr1+/np+fCzm2t7eT92Rvby8bu7u7zX///v2bepr/Pj09JdHJTJV//N+PRCeFt0MxAgQIECBAgAABAgQIECBAgAABAgQIECBAgAABAgQIECBAgAABAgQIECBAgAABAgQIECBAgAABAgQIECBAgAABAgQILFhAupMFg7scAQIE1lPg9vb2+vr68vKyPDXJgBDJmXJ0dHR+fn52djZgtaoiQIAAAQIECBAgQIAAAQIECBAgQIAAAQIECBAgQIAAAQIECBAgQIAAAQIECBAgQIAAAQIECBAgQIAAAQIECBAgQIAAgcEFpDsZnFSFBAgQ2GiBh4eHJD1J6pOnp6d5Q+zt7Z2enibLycHBwbyvpX4CBAgQIECAAAECBAgQIECAAAECBAgQIECAAAECBAgQIECAAAECBAgQIECAAAECBAgQIECAAAECBAgQIECAAAECBAgQGERAupNBGFVCgAABAqMCf/78eXx8vL+/r/59fn4eLTH779vb24eHh/v7+/n36OhoZ2dn9jqcQYAAAQIECBAgQIAAAQIECBAgQIAAAQIECBAgQIAAAQIECBAgQIAAAQIECBAgQIAAAQIECBAgQIAAAQIECBAgQIAAAQJvKSDdyVvquzYBAgQ2SuDh4SHZT57+95PsJ/n/79+/EWhmQklCk93d3ZF/9/b2kt/k4OBgo7h0lgABAgQIECBAgAABAgQIECBAgAABAgQIECBAgAABAgQIECBAgAABAgQIECBAgAABAgQIECBAgAABAgQIECBAgAABAmsp8P8R40aaR7qX5QAAAABJRU5ErkJggg=="/>
  <p:tag name="POWERPOINTLATEX_PIXELSPEREMHEIGHT#5C6D626F787B4F6D20646574205C226172206D5C226F6A6C6967742F72696D6C69677420735C6161205C206B616E206465742069626C616E6420766172612074696C6C2073746F7220686A5C22616C7020617474206B756E6E617D5C5C0D0A5C6D626F787B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6B756E6E617D5C5C0D0A5C6D626F787B736B697373612067726166657220665C226F722068616E642E7D" val="38"/>
  <p:tag name="POWERPOINTLATEX_REFCOUNTER#5C6D626F787B4F6D20646574205C226172206D5C226F6A6C6967742F72696D6C69677420735C6161205C206B616E206465742069626C616E6420766172612074696C6C2073746F7220686A5C22616C7020617474206B756E6E617D5C5C0D0A5C6D626F787B736B697373612067726166657220665C226F722068616E642E7D" val="3"/>
  <p:tag name="POWERPOINTLATEX_REFCOUNTER#5C6D626F787B7B5C6266204578656D70656C20317D3A205C204F6D205C207D206628782C79293D5C737172747B782B797D5C6D626F787B205C205C20735C6161205C205C226172205C205C207D20" val="3"/>
  <p:tag name="POWERPOINTLATEX_CACHECONTENT#5C6D626F787B7B5C6266204578656D70656C20317D3A207D206628782C79293D342D782D3279" val="iVBORw0KGgoAAAANSUhEUgAACpAAAAC4CAIAAABhdKowAAAgAElEQVR4Ae2d7dnWNtZow1wpYEIJgQpCShioACghUAFQAg8VQEoIVAApIaQCoASSDjhrxmf8amRblm3Zlu31/ADfsixtLX1Ye29JvvXt27fv/JOABCQgAQlIQAISkIAEJCABCUhAAhKQgAQkIAEJSEACEpCABCQgAQlIYFsC/9g2O3OTgAQkIAEJSEACEpCABCQgAQmsReD58+c//PDDvXv31srAdCUggYkEPn/+fOfOHTrmmzdvJj5qdAlIQAISkIAEJCABCUhAApcgoMP+EtVsISUgAQlIQAISkIAEJCABCZybwMePH3EKvnr16u+///7zzz/fvn177vJaOgkchcCvv/765csXOubTp09ZTIP//iiSK6cEJCABCUhAAhKQgAQkIIFtCOiw34azuUhAAhKQgAQkIAEJSEACEpDAWgRubm5+/vlnnIJtBj/99FN77YUEJLAjgR9//LHNncU0d+/e/fDhQxvihQQkIAEJSEACEpCABCQgAQnosLcNSEACEpCABCQgAQlIQAISkMCBCTx58uTFixdhAV6/fs1u+zDEawlIYC8C9NBffvklzP3BgwcssglDvJaABCQgAQlIQAISkIAEJHBlAre+fft25fJbdglIQAISkIAEJCABCUhAAhI4KIG//vrr8ePHv//+eyg/3nochGGI1xKQwO4E6JWcjR+KgRffr9qHQLyWgAQkIAEJSEACEpCABC5LQIf9ZavegktAAhKQgAQkIAEJSEACEjgwAbz10TH4FObZs2fu3D1wpSr6qQl0ffb/+te/PB7/1HVu4SQgAQlIQAISkIAEJCCBLAI67LMwGUkCEpCABCQgAQlIQAISkIAE6iHQ6613w249FaQkEugl8OjRo3fv3oW39NmHNLyWgAQkIAEJSEACEpCABK5JQIf9NevdUktAAhKQgAQkIAEJSEACEjgqgV5v/cOHD9++fXvUIim3BC5D4P79+9FnLPTZX6byLagEJCABCUhAAhKQgAQk0E9Ah30/F0MlIAEJSEACEpCABCQgAQkci8DHjx9xg/3xxx9//vnn169f//77b+T/5z//+eN//nCJ8Xfnzp1jFaorba+3nqJ5sHaXlSESqJPAvXv3GKZC2ezCIQ2vJSABCUhAAhKQgAQkIIGrEdBhf7Uat7wSkIAEJCABCUhAAhKQwKkI4MD+9T9/X758GS0YvnvOjefvhx9+GI1cYYRebz2F+vz5c4XSKpIEJNBLoLcj67PvZWWgBCQgAQlIQAISkIAEJHAFAjrsr1DLllECEpCABCRwNgI4ZqKNWWVLyIZUzmstm6apSUACEihOAKfXixcvcNbPSPnly5fPnz+f8eC+j3Q35jJic6jACU4O2BesuUtgYwLM5e7evRtlylqiN2/eRIH+lIAEJCABCUhAAhKQgAQkcHoCOuxPX8UWUAISkIAEJHBCAhhznz59ul7BcP/gBlsvfVOWgAQksJwAIyHe+ubc+3mpsTH9/fv3B3J1P3r06N27d1FhKYJLrCIm/pTAIQjwGYsHDx5Eoh50LVFUCn9KQAISkIAEJCABCUhAAhKYROD73tjstFhi9+lN8+KBDx8+1Ip08TZg8SUgAQlIQAISkIAEJFCKQK/rukkcN/yzZ884XPr27duE8DF7jiRhDzob8SMtjyP0f/75Zz57z7b1UoKtlw5aatdbj29PPWs95qYsgVUJ0Hnpwiw8CnPhJ4MYQ1wY6LUEJCCBhgCrFZnMsLqaCcwhZi9WnAQkIAEJSEACEsgk0L/Dns8ZRqaczOSMNkTAg92GyBguAQlIQAISmEHAHfYzoPmIBCRwDgKc/4EzvvezINiv8X49efJkqKQfP37EGYaHPorw6dOnyvfZ9w77rIp++/ZtVBZ/SkACxyLQu/zIkzOOVYlKK4ENCDD/wUnPWsM2LweKFoUXEpCABCQgAQmcgMA/TlCGQxQhnFAeQmCFlIAEJCABCUhAAhKQgARqI8BXn7FWD3nr2Uaf8NZTFvaicQb1b7/9FpXr8ePHUUhVP5G5+xkU9uDqra+qmhRGAvMIcPgHi42iZxmU/DhRxMSfErg4AYaFyLjaXYB4cUQWXwISkIAEJCCBQxPoPxL/0EWqU/hoTlmnkEolAQlIQAISkIAEJCABCdRMgO8992oWuLvw1ufskmeTPYfks0c/NHOzAoAt7Gln/15YcNr1rifoLjvYS0LzlYAElhDgiEeGI5YihYlw6CPDFONVGOi1BCRwWQLMUsJ5S8Ohd0Z0WUQWXAISkIAEJBASYK0/aj7vSgwF/MvsGjtAe7A6BgS+oMe/rINv/5iQMzMPE/F6YwI67DcC7iRyI9BmIwEJSEACEpCABCQggZMS4ODoIbWCLaqj3vqbmxsOzG9V9AjSq1ev6nTY47Tryvzs2TO/XBvVoD8lcFwCdGc6NaNQWAQsjM+fP2fgCgO9loAELkiApXvdg3bg0J0eXBCORZaABCQgAQmEBDiFjiVurG5PvyW520SITu/Def/TTz+xYh41XOd9CHaba4/E34bzv3PxPLftWJuTBCQgAQlIQAJXIsDC4fv376NL3Lp1i3+x++PXJPBKDCzr+QngtXr37l1vOdGlafO9t5pAdqnizufr9Y1O3huTpQAVbmbFXRdZEBAeC4I+vN5KNFACxyVAp6ZrR/LjwvfLFxETf0rgggR6D9q5IAeLLAEJSEACEhgigC7P+ntsYrw0Wc2fUPyHUmjCMQtgdiAR9t9jZ+OEG92aaWJl7+qwL8szldrQbpjUM96TgAQkIAEJSEACEkgSwMR/9+5dVhA3Cgn/4t5DwYgO102m4U0J1E6Aj7jjbh+Skn3zQ7cI51m6Q44y0j1sNpHsBreQPNpx22TqYfgbwDcLCWxPoLdrYy50Bd72dWGOEqiHQLNTsB55lEQCEpCABCRQFQG0ZnatoPLjpy8rGPYBTrjBc89SgAoX95ctbCWp6bDfriJybGTbSWNOEpCABCQgAQlI4OAEWOeLWjLkxcRzj95y8CIqvgT+P4Hek2Cbe3x2jo4wRApHF5+9H7obhVelsNDBe3fUsTph9PD/qFz+lIAEDkGArs3B+F1R8wex7rOGSEAChybAZOCXX345dBEUXgISkIAEJLASAZzomAKYKncPpSubI0sBWBDAhnvd9mXBdlPTYd9lslZIVfavtQppuhKQgAQkIIFNCLC689t//77+9+/Tp0/v379//fo1p0NvIoWZ7EmAg7lY55tWS2rbLrwnL/M+MgFae0KV6PVqt8VNePrbOO1FIpc2zmYXvZ+u54t6HJK/mQxmJAEJbEyAU3Po5lGmDE12/IiJPyVwEQJ462cf6nsRRBZTAhKQgASuSYDpMU70tE2sIdN8lh79mj8+QdWdbGcCxMJGjn6AMhPXvGjf9z42+7MEbODgSNLeNGcE0oBW2hfVFBDzPlIx80P944+f/EsT598Z0o4+slKyo/kaQQISkIAEJHBuAnyzvCkgF822y+awJiYS2ndOWfUs6cVD6czqlJVroboE0FyGjpFoIj98+LD7VBNCZ5m0bIXN+kNJbRzOGoVe0wNLsjaWxOwkIIGNCdDNu1vq+ToGr/7EaSIbC2l2EpDABgSwCfOVqw0yMgsJSEACEpDAgQg0p+glbGK45P/tnP/PX2syjQpIImjcmAv4KNUk2ymvZv6YsWN6jdL053IC/Q775elWnkLTTNvG2tX6sG398ccftFf+JrXXRMETXSjxlLckIAEJSEACEphBgJc7Lq60l2tGsj6yLwHMdtRprxuvV7BSs7jexA2UwDYEOAE+3ZI5mG5IkqkfsZu91n5IgHnhrFHoPRiApQmJws7Ly6ckIIHaCNDNsS5iiokEY6Oth3BGTPwpgXMTSJ8hdO6yWzoJSEACEpBAL4G3b98m3o9MmPnCVM4n5IjDH9vlWSuPqY3Vsd3pd68ATSAKO9YGnP0kkojmrakEPBK/nxhWflaI0PqxFuG5p5Uv326iw76ftaESkIAEJCCBdQgkdp2uk6GprkiAWRlqwAaf5lqxDCYtgekEUEbQnBPPcaJd4i6KTOJu9xYH3HUDtw8Z+lrt1PUH20tujhKQQBECvWdpsFyPA/OLpG8iEpBA/QSwyqYXLNZfBCWUgAQkIAEJlCXAMfhD3noW+nOCON73GR501svis+czo6yazReYyTkGBB7Mf8SYowR02I8i+g7nPWohxjIWjKQtYum0dNin+XhXAhKQgAQkUJbAjElqWQFMbTkBJmBMw6hKdBKnUst5msLhCIy6qNMu9vzjKBoyk/TzlWCi8HPCXjdxDBDtAWndu4ZIQAJnIsB7v3fhDqfscHrnmUpqWSQggV4CHKcxOgXqfdBACUhAAhKQwFkJsJStdzU/u5Vw1ePLX6gvMwNHGccHmr91maV17KthlcBZmW9fLh32E5hzQARTxklNNkodo3MU4k8JSEACEpCABNYjkD/LXE8GU55BgCkTM34WTd6+fRvrvK76GQx95BwERq3VBV3sJLVQwy/CvHfHAIM5Bogi6ZuIBCRwCAKs0emVs3eI6I1poAQkcFwC9vTj1p2SS0ACEpDAGgTw1neNA6jJ79+/50DKgoo8PlAO6pv0sTyOx/ccrFKVrsN+MkmaLEZkDsmf/OR332lungHNRyQgAQlIQAKzCeDunf2sD25PgJWRzPIbPz0z/qmbg7cX2BwlsCoBesSo+lDQYT/kHlu1jFHiQ+ffsnAniulPCUjg3AQwO/YOSswN3MRz7qq3dBJgid7o/EdKEpCABCQggesQwFDW9dbjU8ezzmn2xTmw1Z5DrSaZGlDY9dkXqQgd9jMx0v5YvTJ1354zzpm4fUwCEpCABCQggTMSQAdgLTBWOZz0t27d4nBvZvn66c9Y1ZZpDoGuTh6lgjKSXkrP4XjRI0M/WY5MNxy6u0340Pm3bq/fhr+5SKA2Ar2n4iOkK3hqqynlkUBBAkwGes/7LZiFSUlAAhKQgAQORACjWXf2y5e78dbjWV+vIByPP9Vn77La5dXx/fIkLpsCq1foFViW+VRDJgQd9pmgjCYBCUhAAhKQwAkINB8D4mNalIVZEFMm/uUn/+KVd150giq2CKsS4FNc6fRH9WcU+97vwUfJkk4Ny+G7ZohGzt5dtlER/CkBCZyPAAuSWEvUdd0xnWCpXw2j1vmYWyIJ7E7Aw/B3rwIFkIAEJCCBegiwy6X7ZsRbz/q2DYTEZ8+agHzbHSdlsu9/jU3/GxS2kizcYb+oImiv+Ozz99nnN+5FYvmwBCQgAQlIQAIS2JwApnN2yYd/fJKAv7v/+Xvw4AFqBg45LO94EJ0UbV4/ZngwAqyjH10WzNLhdKnYND/6JS/2sKKHp9PZ4C4Wh99//72bEaoW5+R3ww2RgASuQGBoHQ9ziWZR4BUgWEYJXIcA2oQ6wnWq25JKQAISkMAoASxpURw84r2KcxSt1M+pp4xj92ORQancL5iODvullT7JZ++8cylun5eABCQgAQlIQAISkMAFCOQo4aysHyWB7Zud+r0rjFH1Ub8rObbOs69Hq9IIErgggWaTfW/Bh3z5vZENlIAE6ieAfd9+XX81KaEEJCABCWxGgDOlIn8iej0qfPq7eGXFw/s5+qm+MEd2HXSPBAgjeJ0moMM+zSfrLq129LzKJiG242elaCQJSEACEpCABCQgAQlI4MIEchz2ozvsG36PHj1iKyoKC7vt+ao9rnEOmUcxwTJeyWl1bPHnMxm9tY2RojfcQAlI4CIEhhx4mA7dvnORNmAxL0JA+/5FKtpiSkACEpBADgEmut0vQ6HU44vMebxgHOwJox/jC7NDta9kV0Ao1VGuddiXqSlMXaOnTZLT6LGWZaQxFQlIQAISkIAEJCABCUjgsATwr0dL6btFYX/8pJX1qNnstuekfZRnvOCclt9Nc6+QIYdcjoa1l8zmKwEJbEOAgY6VRr15DQ0dvZENlIAEaibA5CRcutd7MlDN8iubBCQgAQlIoCwBvgcfJciUeK8F95nblVuBEd7PV7U0Jl3osJ+EKxUZ+1fOhNI14CmI3pOABCQgAQlIQAISkMDlCeRsr885D/8QIFlDENroQ5n1xoU0vJbAZQkMDQXv3r37+PHjZbFYcAmchgCW0tAtgXF10um7p+FgQSQgAQlIQAINAY6gi2wC+74cE5+pGqqyoW/eDcU3vCGgw75kS8iZUI7ulSkpkGlJQAISkIAEJCCBAxJg4TALeP2W0AGrTpHLEIiU895EM8/D7322qsAhVxzjwKQjBKoqlMJIQAIFCXAiCGeK9CY4NID0RjZQAhKok0DorUdCjKs5G6LqLItSSUACEpCABJYT6E5x+ardvtpxV6R0MVlZ69blNKLeuzrse7HMDOScydGdLjrsZ8L1MQlIQAISkIAETk2Ab2Khgbx///7bt2/suGVapanu1BVu4VIEchz2o3pHKoNq7tHZh/Qjl+RXU0sKIoH9CQx9IIPRUlPg/tWjBBJYQIDD8MNpDxoBWsCC9HxUAhKQgAQkcGwCnCAVHUHH0tUnT57sW6rEZ6qGBJvq4x9K51Lh31+qtBsUllb4+PHjREZDBqnEI96SgAQkIAEJSEACZyKAJx59g/3B/Msffsc7d+6cqYCWRQJLCOR8wJ70z7HDnmU6vawYGfb6Pl+vPAZKQAL7EsBGGe3BbeV59eoVDr/2pxcSkMCBCDDniaz5U7+Se6DCKqoEJCABCUggh0BXRx5aupqTWsE4LKln33x+gs0me819+cSIqcN+Eq7xyKwDxbqU8Monbo2nbgwJSEACEpCABCRQKwH87t0dsfjmb9++Hf7LTGnfg7xq5adcEvj/BHI+BnGOftTdOtA2gu5g0t7yQgISuCYBPpPRayLk9Ozdzwi9Zo1YagksJ8Dr/u+//27Tef36tWpCS8MLCUhAAhK4JoFoxos9bfft9U1FsKQeYcIX92gFMVG/ubkZjWaEloAO+xZFsQumm9H60DBpHfYhDa8lIAEJSEACEjgNAebu/J2mOBZEAnsRiI6/6xXjHOfhd7cOtIXVYd+i8EICEmgIMCxE5suWDKbA58+ftz+9kIAEDkGAz+KEnZq5TSUOiUPQU0gJSEACEjglAV6OUbmqUo0RhtOtIgkTP3nR67BP8One8hv2XSZLQ9JdSIf9Ur4+LwEJSEACEpCABCQggfMSyNxhf3QAnIIbmunD4vD9WjfYhUC8loAEIMCiQPb09KJIrP7pjW+gBCSwOwGmAZH51MPwd68UBZCABCQggd0JdN+GrExFO7516xb/crw8i9s+fPiwl5zpr4F3pcIZyrl63XBDhgjosB8iMz+cnpPY8jLpyIj5QvikBCQgAQlIQAISkIAEJHBAAjk77E/wAXvsDkOVE1nwh6IZLgEJXI3A0OCAmaW7G+lqcCyvBI5FgKNJQwMpy278xu2xalBpJSABCUhgDQK///57lCyvy+aNyb/4v9GjHzx4cO/evV0c4eQbiTf6s7sEYfSRK0fQYb9K7Q+pkU1mnz9/XiVXE5WABCQgAQlIQAISkIAEDk4g50SuxPrgo5Q+sSP20aNHRymFckpAAlsSSOzpSQwpW0poXhKQQA4BtgaG6/aY1fhVixxuxpGABCQggXMTwG/Y+OZHi8kqfxbx77JidaotorsEYbR0V46gw36V2ucUx0S6OTa4xOPekoAEJCABCUhAAhKQgAROSSDzdLuj70KjmEOWiLQmdcpKt1ASkEAmAfb0DJ2Kj9XSrRGZGI0mgd0JRItvQuf97rIpgAQkIAEJSGAvAjmH7YWy8T7dfp/9VIV9aqHCAl7wWof9KpWOBW1IjSQ/HfarQDdRCUhAAhKQgAQkIAEJHJxAjjY7dUl7hUhevXo1JFX6rLKhpwyXgAQuQiDy84Wl1ucX0vBaAtUS4OO74aK9Z8+ezThft9rSKZgEJCABCUhgNoE//vhj6rNT3edT0+/Gn/F5vu1XFXTFPkqIDvu1airRVXTYrwXddCUgAQlIQAISkIAEJHBkAjkq+gwNuSokf/31V+JYPM/Dr6qyFEYCtRF4+PDhkEjv3r0bumW4BCRQCQFM9uHamh9//PHm5qYS2RRDAhKQgAQksC+BGX5D1sC9efNmS7Fn7B/IsXJsWYSa89Jhv1btJOxoMzreWlKargQkIAEJSEACEpCABCRQDYEr7LD/7bffhngnFj0PPWK4BCRwKQL3798fKi+WFrfvDMExXAKVEIgOyUhMCSoRWDEkIAEJSEACmxGY5zcMV8JtIOqMz/PNK9cGZakwi+8rlGkDkYbWb7K0s9SWjoSxyQa6QRWbhQQkIAEJSEACEpCABA5HIEdTSKwMPkR5E7tgEzrUIYqmkBKQwAYE2GQ/NIxgr9x4j9EG5TULCZyGwPPnz8N5Dh/B8TD801SuBZGABCQggb0IsOifQ+x++OGHvQQYzTdnW8JoIheJcFGH/cuXL8MPJrWVjYWolMM+MekMp6dt1l5IQAISkIAEJCABCUhAAlcmkLk3NKFo1E8vfR5+4rDr+oumhBKQwDYEsNsMOezZravDfptaMBcJTCXw+fPnV69etU/985//tLe2NLyQgAQkIAEJQKDXZZlDBofjllYCXuKTRP369WtOKYwDgYseiT+pPc1uKEMbRMgdQ9XsZH1QAhKQgAQkIAEJSEACEjgfgZxPu3Ek2KELnjj8FrV/xvF6h6ah8BKQwAwC0ZHaYQoYWz58+BCGeC0BCVRCIOq5iflAJQIrhgQkIAEJSOAoBDb2iN++fXsSmW28sZNEqjbyRR3229RHwprmJvttqsBcJCABCUhAAhKQgAQkcBQCOSfF/fTTT0cpTq+ciQ/sRab83scNlIAEJMCBnwljy9Dme7lJQAI7EuDLpOEkhwN17t+/v6M8Zi0BCUhAAhKokEBiipuWdvaD6WSH7m6c3ZAYpwzXYb9itSasaTrsV+Ru0hKQgAQkIAEJSEACEjgggd9//31U6kN/wJ5jxkJ7fVTYofPJomj+lIAEJJAYLty2a/OQQG0EOAz/xYsXrVQcqJNYvddG80ICEpCABCRwNQKzHeGVn1S38QEAh242OuxXrL5EB9NhvyJ3k5aABCQgAQlIQAISkMABCeToCIk1wfWXOO1IS3jg6i+aEkpAAlsSSAwXHLn58ePHLYUxLwlIIE0gOkEHbz3nZKQf8a4EJCABCUjgggTmKfsJL+RKDHXArwSWZK/osN/s+/GJ7S85xrj1at2UJSABCUhAAhKQgAQkIIGqCGR6mLbXxgtSShwhQLk03xdEbVISODeBhMOegieGmnNjsXQSqJDAmzdvwsN1OAz/0aNHFcqpSBKQgAQkIIHdCURL3DLl+eWXXzJjloo29Zv0U795X0rOI6ZzRYf9Zs7yhMlpMxmO2CiVWQISkIAEJCABCUhAAlcj8Mcff+QUufLD7tJFSHjR5m0mSGfnXQlI4KwE0p+xTww1ZwViuSRQJwF2TD19+rSVzcPwWxReSEACEpCABLoEmOJO9b7zbp36SDffqSFTd9gj5NQsLhv/+wuWfEtnOYancCVpS3tLGdpMvdiFAPoJ5ldqvP1rliAxroVrkZphi9VG7C7imn/545CGe/fu7SK2mW5GgBZCY6B5NO2B2qcZNP8mFv1sJl7lGbX9i5EWhk23CjtX27PabtV2LvG29BydKm/niicBCVyEQK/WEJX90F5tjhAIZ79R0dL7ZaPI/pSABCTAeMgktpeDDvteLAZKYHsC0U7Bly9fqoZvXwvmKAEJSEACByLAu5IPySUU56gsu3xoJl+8Rlp32Ee1lvh5RYc9vpwEkbK38Az1mt6GFMuyuZvaXgQwR2IjwE/Pv5njVxONf7ttg1aEMQIjJn/b76n68OFDZhFm0KZoRVYkNH5HaEMPabteW2QLHeHwJOtd1kN8/vwZORkWGmlzoCEtojb/FsGVk2kUh2bw4MGDKLDsz2/fvmUm2DAEIH+jjbOJ0Pwbjcb79qzMwhaPdqbRqTgcE5SABCSwL4GcHfaJT27tK3xO7ry4E9GY6CbueksCEpBARIBB4927d1Fg+xP95f79++1PLyQgge0JvH37Nnz102efPHmyvRjmKAEJSEACEjgQAVa28fbMVPxfv359iA/NYIQ/UBXsK+oVHfbhfHFt+i9evChle8Ilue9SFJygs1fC3tzcgGJt2k36S+RcKCHaCAugElaDeenjhOavSZbRjS9+cc7JZp57Ki5yc84rRe9TFITvmfXeGg2kR0Cb7szfqNeW1IjTRuORNn0c4Sz6huqqSDEYsd4tU9RWtuYC/mEVbCNwJEMNP/HT0wvASHcoIs9/Otb/9Cxawl5LIoqUKJHIKUenRHm9JQEJSOCIBMLX/ZD8TAOGbtUfHk7AutKuOhPrZrdlSLvWkLkH09FmaSkCsJwUQ0yzgpBJyGxVa6gszD+ZO5EpOTZZNycPtZmiqJ4Y+xCW3cObOS3doakamgT1QjNA2UclsVLyKyhtx4SwDvt8mMaUQHECWGyiE3pxKhTPxQQlIIEiBJysFsFoIhIoRQDr9KdPn9AQEyYCNAg8I7tMd9kMNrWk2zjsT6Jnsamx4B8taWptJeKjrBaUrU2qsVP05rtSjm3WSy6ws/TKvFkgAsyWn6M8DiHnvAKyHQrbymYFbDLCXMugPE/gSU+tahdGf5skTBP5/fv3awDnzYECOUOexCMMic+ePUuMOUuaDeMVbS+Re8FbMF8ias6zCWlp6qu2w1C8NZpBomhr3zr36JRJb/akkJ6bmYXR1iOwfGI570WzXolMWQJDBHK21/PC2uzVPyTnkvDwhRtd86JfknKdz06dB5aahJAvQ1/m/JNoROaROhmeTCp0jZx6oTsw9z5Z2VcqTjSShD/pUCtlarISkEAOgchoM9XYkmmCqNmKm0PJOBLYl4CT1X35m7sERgk0TpBIg0BZmPpWHc1oUgRyD2fdOddrazdn0rO+m1QZo5EZ6HNqKDPOGm036jQAACAASURBVBOvtIRr5DgKLTOCDvvMZrNkYUFmXbTRtvQj9haf8XrtAXpVR+lUPworP6JXVC+WJYGlkNIOKd0SSTKfZdTawMaaqS1nytwbre1W4cUGNd4rDIGstNhyMAlLXeT6CqNTJigd9pmg6oyWnrYN9d8wfOqLph4OlJ2BiLdw8+LjXwZ8XvqHHprqwbuBJIzDND+s1fxRd6N/mTOu0XTCCE3uiMH7dPeWk55LHLer9rYl1lVQEeFYNOmavt+bbE4gz07Kq42MwIdeDpIDZ8c4DAhTtRjGhA0m+WkmiE3DQHL+kIeRJB1/+7vpkXN7ecxRAhJoCEQvfbrqVDJRCu3bKrpgjJqasvElIAEIOFm1GUjgWARQ5+m2uyv1DTTsDNHrePTnepKfT8+6nMMeJTPRgGqe6tGsE5JvcGtJv0pjLyv8EjnzR+oZY0HZYoap4Y5CmckXflLMtBEkFGPGdb5xdmPglHqJgWzLBt9gX3vdRqa2PKMNtI9EzTJzZVz7+EoXSyzmUYk2+7lxZ0mTX3V0ykSqwz4TVJ3RrumwZybD+3Goc+E1qdBlUmf72VGqVadPQ20jHc5guCMQsk7Pjk7Tqhm1ZtgvunVHfU11nzNbY3zoJjUp5Igzn30b9mjuDOmzmwQVup6Wl5acltw7jtEyt1G30+K1dxOvS1r+XvRa8byQwDUJMEpE76MZ1pVME0TNVtxr1r6lrp+Ak9X660gJJVA5gamG1pVsEWfVs/4xSYE/QWS+f3yCUliEHQnwlQ6+I8JHRNoPos8QBu0FCwi2G0wM/IuOwc+pg12bL58/fPDgwaNHj/hIWBt4mosiwKfS4Asxd+/e5cOfUx9EWr4/+uLFi6kPLoz/9OlTGsDCRCp5HIZ8TpUSLelipcry6tUrKpQPwJdKcNV0inQWR6dV68jEJTBKgG9u8VHexHyVsZG3zC4fKhsV3ggNASox8am5vSgxXdx3ooj7OVH2XtdgIn6dt5gwMIHks/Fd8SggvnDcDxhJsSzwxwVr7IZcudQXQ8HNzU03qd4QYqIORHMnlItuplQE+aKD9KoezHzQdHqzMHAGAUYDOHebBPVOLTS7ZGgMNAz0wW76VCjVuv1ElCklLbl3HKNlogh3Rd0rpLcZt8L0FqG964UEJLASAWaq4fuINXko+CvlZbISkMAkAk5WJ+EysgQk0CWAVQGNoBueCOnVdBLxc26dWc8qu14Du0MO0Mw4xVdKsmUznXXxHAviRZNPC7/2XQSYXZz0lpqyki+Rc7SA6SX8owVpTDMJCbmFvQbLWtr0MJQRnrape3FGi7yq/RSeaQFG+2yDgoLDFm60NIxfMOSPZ0mfW0O4csJJLS1heDe/nTPUIBvxEbKRloxm13tbkPVGMIRsc1npoiEJhKnp01mo/ZYnJKEKW0IAMjW1ofgklei5YTPY65ryDgmfE37E0SkT9bzhFGiMHplZGG09AssnlnSN9cQrnjLjTP5ra70xv3i5rpYgb6KcgXfjOLuPaem2XflLNqcN8ybt1imlZk6SLh0DXWLGwtRoNPdu1kzgmbyNPkjW3WcphcPLKLqcCOhl3WZPexh6NtEMqKmhp4qH57yJtpQnXcC0kkLzTj/uXQlIoDiBqFeii83LIkqn+4ZtQnxhzcPrU9ck0Dvrc7J6zcZgqSUwm0DmCzp8cfPI7Ox6Hzy3nnWhI/HRKrsKc9h0uK55qofmHEm78c+0pam387SBGCY2k3aJnK3A3QsGgiVeHzyIUwVjLEtYbRI8J/mYuyWNQnZ02PdOJcOCIxtNa3SNAkBG+36YbHSdyTNHWkyuo9IuaWlIvpJZasbLOMI4+nNSwemMwMx83xNtoTO7EZ5WlJlj1InW/jkJXVQRFOq4o1Mm2CVDd2YWRluPAJO3qNFO/Xksh/3U937C8bNepZjyKAGG5akNdYP4+6o5o4rMKNWaI1C67oSZN2zmHLIpWmLNYnoc605yeLPn42KY7c2awPxEjNkl0B0HaCRpP3filTfb49UVbDSE9jM6Ik1q26M5LomQHlvohksS91kJSGAGgUj5YjCckQiPZJog9p3ezCuaT0lgewJOVrdnbo4SOCuBrvqZ1h2KT8hPr2ddxWHPmymaNfa2pJqnemldtLc4ZQMRYPZAc3SHfY7ZYoj2QmM6Wgrj2lDiQ+ELMw0rumt/HMp0RviQ/XG0w/LgpAY5mmBa+LRxjcTTlHCiT1VTp/psQvknWWnDuk5cZ2rLoRhrXNMXqPqpMJtyUU299uipchbsXAng+beuPDplUsp5+/c2g+JzykyBjRYSSHgvemutGzj0oglzqeR63kg76W1YSUmvIAYvi9mDT7cZLwxBkqkTp+J1lG7ezKOK57hZggxT3bn6vJEnsfpzaHZHRmHzQJL0rDXEwoQqPeF0eAlxTboGXdQqMtfUJsaNoTYwSbCcyOlW0bS3zYTJEThCHfYIrm3GOQyNI4FSBCKNe8nar/TMoe3pNVtxS1E1HQksJOBkdSFAH5eABEIC7Ss482KeahzmGF5fQc+6hMOeN1NC9Q3bVuVTPSasOX+ZhQ0LHl2zZL6bUdg3pl5TBaSJ7ZL5eo4JIJKn/UnReJx+TlL8YSlo/kicv0bmqbKNxo9UjlaY0YvRXRSjWbcREva7ITHg0z6+5CLtih7KPTO8d8hm5E20Yapjntmld4aaKSfyDDFEmAQiCki+Q8+mwxMQRsWenemQSBSTLvbfDvfv///TBQsfO58oF5a4Ik0aMon6SggQ3uptt0PoVg2/+OiUyXZ2V6LVZWZhtPUI0GfD3jfjup4OO0pp3gSJAXk0ZSPUT4CX7GjzPvSglH5hHaifRm2JMSpyFvITlSSKlvmT6VaiGXRnd3T/MD5Z50+S0zXSJEucTMmNFhGI5h75LTzxIthsBAgb1dD17EYegSryMz23r0rUIuU1EQlUSyDa8ZawouQUgc47NASF4QybOakZRwKXJeBk9bJVb8ElsAaBzLdz+KbuqrFLBLuCnnV+hz0+nrCJpK/PMdXrvozTpe7eReld0nNynqVeIvNWV4wmBGGwRpXt2zkSNnFmeMobsfPtMpnC5JjVIobFzRMYAZs/qoPEqcRolIwEGP3ZpUT6Q2kSmbuZuHqjTRoNIuF7PSLIM2QhYjBZ2GgjdTeSJ/0zcxNPL6V5gZHJOC3e1LvF7cW0pakyRPG3J9ytF0enLpPekKEhJarT7s/NLOO9YhvYEGAg7VbNpJDui6ZatpPK1UY+x9y12krZTLCcaV4Nr57ZQGiobaPtXjBDm53yjg8yQEXqDG+c9SarkYLWnSjmzzwzJ0IUZ0e8x806wjtplE7P7ljZszaWbrvqdlhCFrbzsqVIQzvo8FIWkalJYBsCkdq10B6V6RKYNMZuw8FcJFAPASer9dSFkkjgHATSE++u4lD2NX0RPeu0DntUzRzLV9SMyrahHfth5tQ2Kn74cwObYDSbD3NvrxdO8RdWAe2hlWTSxUrugRn+ZjrCQgijj8/oaC3MCBSmn95WgTG0VEuI7KqtJKMXPNi1TA21kF7v/ijJboSh9EelJcIGVR8JPKN9jhaE9rBSQZZLu8EgGREOf85uG1GnC9Nccj2D50o12y1F76gy2vaIQK/vpmbIxgSu47CnR+Q0y24cG+rGbXKl7HJGdUbalXLfINn0UFxqmrdBQdosurNWHOrduWIbP/OCFLrdvA0JZ5gR0nxX7qSpe6bYRmsJRGo41TSpVaRNYBtMPnNmdBSqLW8NF+kmvQG0GiAogwR2JxD1xOVaZzSctq/C6IIZ1O5lVwAJ1EnAyWqd9aJUEjg0gegtPPqzoO03mhicWM86vMOe1w/GXOqeOsNOwRyR6dpsn9yZpnrLN7wCc70RJJrNd7s3lViwS88oSNpc0hW4DVmumSSknSoVGCcZiRJZJ25FFsMWxehFxKrXWl3E+tkKP9rwEjJHhvLepMq22+hVlJCte2sX41RXjCUhUfNoK7HURY5FMi3/qoNkophTx4G2FKsinSrVNqMTGGcPUEiYqAVvbUPgOg77JQP+NnVhLqsSYMBpx+qhCxrJqjKsmvhQoZrwDSarxUsXzVoLapGJ1xa3moJEc5j8Wd/UtUFHrJridT0pwagvT9Vnh87uanrKBjOTqGH39txV55OTaDeR03aP6GiKGen7iAQkMEogmrEXGawy58YF37+jxTSCBI5FIHqnF+wsTlaP1RKUVgKlCKRn3V3FoeCwQxGuo2dV7bDvVvPaIWWbUanOMDudXofiJIbhNo7ZYnQfzPlO51TrRjeXJSGYISaBaiNvYBFITIxaMcKLDUwqs1taKFtkeWyKkG9/zKzuqWbKkGRrJCWv3jZMhOJmzVCAqdfFhRmFPLVxJkoULY8YzXpehNk9vZV8GznD0s2W+ZqjE+hmN8silqaw7ryeQSAy/7VdL/8ifNHMEGCzR5a8njYT0oxWIsD7OqdJb/9aL1Xe0Y5cKqPN0ommvuEUcbkMUeJR22AKGvHkbZXfNiLTbZR492d+yssLfoIUoknajFni6KRl7RrptoFuCI2wqsoafYFWJa3CSOCUBKLFRkWWGOqwP2VTsVCbEYjmk05WNyNvRhI4MYFRVSVSHNBbS9G4lJ6lw/5/GtLJHPZ0ialGmf/B8Z8fxR3nOdPuIvP72SPC1OVCLbRJ9rLZ4o2aJFp52ovilRgJ3+u9bnNPXLR+lN5CFffWN2JHC7IS4nVvNS0TS1n3FjrqGha0JV14pQU3Ue2HP5dIGyLdUvLlMq/dv0LCjk4hjczrqRPKtinqsM8kvGq0yC/V1k7+RfuiWVXO5Yn3vllyilnW+LK8IKYwg0DO3PjQI1J6oni4onVnrQUtEbSf9LueLh9NXfJnTTNG1Bnt+bKPRHjnDc6jw/6q085u2+6VZw2VZ0mzGX2B1ibwksL6rAQqJBBtvShlxsmZHTFG8U6skIkiSWBfAt0XupPVfWvE3CVwAgJppb6rNbBsqFSpr6Zn/aNL05AzEfjw4cNsX0XDgenv58+fSzH5+PHjgwcP0qnR/+/fv5+Os95dJHz69Om89H/99dcffvhh3rP5T927dy9aVTT67OPHj0fjLImwxAVOvn/99VdkeSSQkLdv3y6RaujZn3/+eejWaPjvv/9OnC5Pehm31qj9LplRIdsI7969a68PdMEI8OTJk80Enjrh6ApGHdGGu+HFQxydiiM1QQnUQ4A3yLwJ25LXRD3Fv7gkf/755yiBJbOX0cTXjvDly5dEFrdv307crfBWNA9kInHnzp2CcqaBALOZjjY5Mm7kz5rCB3MEXjjDz8niTHFevHgRFifyYIW3hq5zlO5R5/RQ4jnhObNimtwaKk+OeENxRuVJD0FDyR49nObE4IDp4JZ/pQnQ5DBYPX/+fBsdsPKmSEsLRz9eHJjFKpdZ8SRwegJOVk9fxRZQAtsTmKTdoDLc3NyUEjKcaZDmJEkaGY6lZ+mwL9Vy6k2HhXVLrC1///03LvYiqgh9Y9SsTJd79OjRjjSjaU2+JIxEm0k+dWDCSPHmzZv8skyNmTYsjqZGcWhmYTRgstYkDCl4HR3XNillDJ0sI4jMnfQvVn+PmoomZdRGBkV7PfUiknPq4zPiLxlqmuzYJbZZP2pypOLSW9lGOdB6p66hGU2zN4KjUy8WAyVwGgJsSJpRlm3GnxmC+Ug+ge4mmO6zS2Yv3dQ2DkkXcMlUZ+OCkB0OsND5x76B4vOWSbOp6LzTNJBQ8nTM5u7siUdO4ieLg54brpRF553RMHKm7pHSVBZjjgCj6nxZkTJTS/ea9BCUmcWxotEg7969i980Z0HYsYpWg7R0QzrLq1evDr2WrhTJaLvLNptYSglvOhI4JQEnq6esVgslgX0J4KaZNKvMWQecWaIL6lk67DPbxoGj4Y7K0b0TJcS4s9xeg8sfx3/axIDRmXXKCUnWvhVNayZlt9DnNykv6nSqgT5aizQpu1UjM+yi60ZZZJ5+Fj2V+XOJXZiXU5d88Z1VYUGWSEs67MkOU6v8GgsgfXB7Icl0IWdMtOstMWmAODpt3zDMUQIbE+BNnXY5dOVh2GTzXDfckGMRyFF9D+0VSPuJpzb7HSuXd324cZDJQ8F9A2258hfCIsCkiVNaEWsFaC/mrSJqH7/URaRqTV1d3bDK0dlX7S85Y1GdDvv0TD49BJ2yoXb161MWc/dC0bRW3RexewFHBaD44cDF+DBjrdJoLkaQgATyCThZzWdlTAlIIJ9ApOykH2RNeUE7VZT1FfQsHfbpBnaSu3SShQtbmIVPsgd1wTF3T6vKmIT21XZwbYY2uG4REiGYTjY+xn/Sfhokx0K30gnzCSw5t6IV2TzC0oeyJ4tGYqQNOlHk7s/I1on/ftWqXyjtsTaUdBdDdPmvFDLvfR8K023J4d2F145OCwH6uAQOQYDVeJPmIcw9tlwseAiGRxSSJa3pGXJTqEPvsE8XcOFUZ8tKj971K3XANK6wvFMnTpNaEZFXneKGBTn6dbTtA3TzTFSh32uIyXr9JXPtaZ0O+/Qyl/w+NYT9cOHH0gEPhzcU+IKtqy0+E5jotbjQ6tim7IUEJDCbQNQrnazOJumDEpBASwCPUs663iY+qlDBRe3X1LN02Ldt7+QXLHRd6JHCiDy7v5F7umPTmXd3J0+1eYUtJlrsE95a6RqX9lR7zcIGsEZBMEtFlilsQAuXhozKOZVbIkGcJWuvMsF/kxBg9Fa6340+vnGEglUzVXLGqIW5Y6yZPUKOSuvoNIrICBI4B4FJszVeoKuubzsH0vpLkelWOXRdR4sdo0pJe9qiyDv+ZMoXOmaYsq7kz87/SPnU6cGkcxomrR/asV5qyDrazTxPMcRfnu4pTUnXGwoipawXLLPlhbpJb7LLA9PT+LDnLs/rECmkgRyiCEcR8iivsDV4Rsdw4hesc3xYo+ymKYE6CThZrbNelEoCRyeQr93gKMnRKfKBXFPP0mGf30IOH5PT5hcebEj/zFx6H8LC/xp+0i+81VyjT5btzN0sRkMmrRXqprbLVoOptYnvtrYD0rvWkwpXFXSruw3ZRlredm2OUy/ybb5TU14j/pKSLpdn6qkV3RxXag+OTl3UhkjgxASYrY3uT2Li9OnTp3k7OE+M7qBFy1lax8LWg5YOsdmBlxb+KI6lyE6x0o4lWHWnx70A0T6mukYYNDLbEqOQI0wv9t7AcHEDs1mWXvVGSwem9eXm2czqS2c0dDdHH99F5x0SOAxPKxE5KyHC1E5wHXlST1Ciaosw1SZTbUGmCoaKGg4ajE5r77uYKqHxJXBBAk5WL1jpFlkCaxNgc1qmfookzA2mqqhp+a+pZ32fhrLvXfSutKaBLwrtK/x3X4Hrz51ZNcaXHMvgUFn4Dj07gfItOPTqsGt1k6WWSbBsZ+7mMhoSTWtG40cR8oFEDy75Se+I1hmNpla59Q11dwOSpVbBY1+uXynNf6eONp7TR6A2o9PDphaZ9xErmou3CkenqRVhfAkcnQDOHia39H3e2pGbgVcPq4uKjzNHJ3Zo+XN22E/aGF0bjdG1g2lPWyXF4f0edka2tq+30Tlz8jZ1e31DklGF5hSWpUuYOPNczt2krhBC2wiLOa9eSAHsYTq912nbSO8j+YE5JoJqHfbpdT+ZfSqfVf0x6cIsKmIike7s9RekZglpdUBe711Qc9lZiheNdTkjWM0lUjYJnICAk9UTVKJFkEBtBHjj5xul379/X9atc1k9q2qHPdaEqGJGWy0biDF7sZqDP5WTXlyQQbVYAgdFHaU3x8XO+oB0r67EW8+xAUvU+L0sFwyCAJxUlSyeWO/U7t72NilwpQ3KkQw5TTd6pPfn8g3Zvcl2A1lhMKmWwxSWNOwwnYtcY3dILzAa5cAamrKONEenUeZGkMApCfCqYg7MHzNbRnJcnkze+LumXfiUVdwWKsdJtuq22laSlS5GpyI07JWyLphspNGsOmXNnPXNU0AYQ1CW8fv2NjzWzjIRKjVVLsi/5qSiqWPkxMqUPPM8/PX28maeojev1WVCWBKt1ILsJTLU9iwqCX+YWZtlYZkDS22lqFCeZpEZtsorD5UMdGGL4p3oBLXCtqpIVyPgZPVqNW55JbABgXzVhlWMxT8Yd1k9q2qH/YxmhwuTPzQTnsXEycQx53C5GRkd9xH0CnS2u3fvzi4CU3N09dHD1VH7RzcBsHqghpn91H3qEbodLRcQjgavSLboJ3VHxdFHovAafmKMrqEx5KNoxpn8+LNjHmLn2ezSVfVgY6deIhJuCRYqFdyX5ui0pDp8VgInIPCfiW2Nb+0TsK2kCKP+bOQ89A770QLW72njzR56JpgtrOqnabxr6fbJKofZMjDfRh3gjw2R1A5FIzXm4agVs9NMS3viu58/fw6XPsxWZ3IUutmJ5/BHKx+NtqTVjSa+MMKoukRNHUvTXAikfZxOXdx42ibuxTUJYOgLrawMTXzO6ZooLLUE6iHgZLWeulASCZyGQPTGT5RrjWMgr6xnnc1hHzYdTJy8sajdoT0EYeRLXaOsckgFh9vPLjWGCTxS4B1KAeyj6WMkqsFzjLkqx0IxVFLCd3TYox0lBOu9VQn2rmz5i7a6z24fchRpQ/vy9pQOl2MRexYm11IOe0enwzUhBZaABCQwiQDjfE78GibMOXL2xhmditTvJI6cqatOAtkOO0oMzst3WrsYqLe5Tg0MvVY8O7pafSj9KJ3eaKs2vBx1eEedtxdIGDi67oe1Kdd02IeUvJZAEQLRQBe9IotkYSISkMBUAlFPXHXO4GR1au0YXwJHJEBPj974Q6VAM13jOOdIP8oUpitklE43AiGrjpkz9Kx/9Ep5psBmD8Gq3I+IC7/UwrMcae5DC2np0qM7gTgoo5RPayH/5V/b2tGKOsq5CyfcBdK9u2PI7JF3F5mX20l3EdtMRwksr9mcN/GoGE0ER6dMUEaTgAQkcFACmXupD1q6RuzRb9hXXjpWIYdvdjbyFlneN1TqMK+hOITX7DpNiH2+W9FUbd40MrEIPiS2qq6UoyHW3OpGd9jnrIMJaXstAQn0EuCUwbA3saNuR2tYr4QGSuCCBJysXrDSLbIE1iaALzV84w9lx1bSTF1mKIWh8CvrWed32De1zkdA5+nPQ43mBOG42xeuY+Cs5m6fbLz16S69xkEZs2skZ6FNIvFR60Di2eW3ZmhHmXbA5bJNSoHxvf79VWGJVrXVhhl5vTGBGYtguhJ2B8ZunJwQR6ccSsaRgAQkcFwCOU6yGccpVQUkrRTsO5HOARW9ixdqT6M55qzhIBEnoqMkN4iA2ht2YU6Mn7eHO9oV1ys5poz1dKWjf8C+l1gUePSVQ1Fx/CmBXQhwLFA4XjHorbGjbpeimakEDk3Ayeqhq0/hJVAhgczD8LFUZB4ZOLWMF9ezruKwp1ngQWFCObV9nDs+6xgWrpRnpX/UM0kw/a1KzA31TOsRPi3taAMYPX9vNIWFEWYYOll9uTDT4o8vbIfF5UkneCxp02XxbkSgSOWGhowo/fyfjk75rIwpAQlI4KAEcryzRVaS7cjn6H6yaKnrixcvVoUZOoCHMioyVxlK3PB8AlHbmLeYA2tUlE6vALtvr6/5A/YQ210l7601AyVwMgLRQBRtfTtZYS2OBA5EIJpIOFk9UN0pqgQqJIB6Er3xe4Vcz1tPdtGwdjU960IOeyp74SHwva3z6IFMsheuY8Bm1DqAOeU+bWYicqm9p0XIL9cxFtJbXooZZtxo1Fsuw/IUjmV5PJa0y2vnUinMOLWiy6dIF3N06oI1RAISkMDJCKSnzU1hz73Dvn43W7ioghngerucm+oOsxtq7U5Eh8hsHB7N9+ad55ezypP12at+Sy4qSC/GylvdaMdMH/XRW2QDJSCBkAAndIZ7XTCdF1Gcwyy8loAE5hEIZ49OVucx9CkJSKAlwDAyOnNe1VuPJJF6cjU961oOexTdo9u82s5T6gLl9v379zN2abcC0IcfPHjA6htm8NE5PG2c5gL4mQfuRQ+u9zPq/zMy2t1hP0OAUNGaUeQ1Hpmx7GANMTLTnME8M2Wj1UCgyGuiXcY0u0SOTrPR+aAEJCCBQxDIfFMca47UJX/0HfahtWLe0v4uk6EQmkSY3VC0yl2nQ2KfO5zZ43rn4efscVmCN2fOefRWd/SBaEn9+qwElhPg7Dc+iNmmg/2Q0zrbn15IQAL7Eghnj05W960Lc5fA0Qng3RvdVIDiE523vWqpL6hnXcthT+tZ+2SYVRvoSoljXFi4lRMHMMbEcAbfFRUfZ44toPvgqiGjY9Bo7kvWOowmnhNhhgAVOuxHd0XkoNgsThGH7mbSmtFUAkUWZCwf7hydplac8SUgAQkci0DOOM8071hzpG4VhDbE7t36QzihrZls47BcdZczKHKaBNHc1FhJs8Em3kwaaSE5G+W7YrNEI0cvW9X4nmluO7rD/ugDUbfxGCKBLQlEy4YW2g+3lNy8JHAFAk5Wr1DLllECGxBgn23au4cMKAWZ6sMSgS+uZ32/hN0Rn91d1aRN96rl6Pn379/fCylZv379+unTp7MF6C1UmxqlYx9/bQbHIuPL7id5znAupiurrbXNLmYUYTPZejOat4GmNykDKyTA8qP0YSE5MuOwf/LkSU7M3jiOTr1YDJSABCRwJgLh8ZVD5Tr69vqhcrXhjS+8/VnhBZsM+NtGsJzVfrsrs9ugOEQurJzIPCdjqDg5bn4UpVWXaOS0OmSoTZHvImUwSXjl3WHfJWaIBDIJ3NzchBYkbOg7mi4zZTaaBC5FwMnqparbwkpgJQI5n65HFd3m8OyL61mXc9ijaqJwhtPNlVr5ULLMbns3T7Bnd99ZL74lsIyuoxkqVzocQ0CFPs4cO2m6XNzd3c44Y8XAju2/l+fhHPa9pTDwNASKNMiFvczR6TTNyYJIQAISGCLQqxFEkT3UJwJy7p85b38d9mdqAzkO8QQlEwAAIABJREFU+1W31wMzx2FvqztTq7MsEphEgGVJ4TGlmL/YyzspBSOvRADPSmNzcEFSPuHGfLrqMrh8YQ4a08nqehVnp57B1k49A9rQI2wVSCx+5anNvPVDEk4KP7SedTmHfdO8cupsUiPIjzxkm6thAw0rZxEvR2nPLy8x2Vtf53xoqC4mlW6Gv3xS+qORZ6wYSI+/ozlePMIM4BcndrjiF6nihcPLwscb5o5Oh2t7CiwBCVyKQI7BqwYFYWGlpO3Iu7+qFpau4OMY6XLe/rpOCzLfNym2p+QoZQ8fPlxVzhzd31a3ahWYuARqJhAdho8ptf7zNmrmWUS2N2/esNVq4Q6BIpIcNxFWxLL0ZN9dc0ek52R1pVqzUy8Ha6deyJDxMP1aQSV5+/btwlw2e/zoetblvmFPy9hxq0ri0LwiezqXt3sadFlJOGm/2jlQeiTKhFnEt5eZV2+0Exg6d2fYC3Yo8ATAh4pmeEOg1BiIMjMbqaPTbHQ+KAEJSOAQBHhH5PjqdlRbDoHxTELm+E0pb53LoM9UEZuVJWcLASPAqsfUZX6D6QQO+5zxdrOqNyMJHIUAPqRwJRnG+kePHh1F+LPKSaXwMdMi5oKzIsopFw37wYMHCRN9TiIXjONkdY1Kt1MXoWqnXoKRz2qkezcnfh3IWw+Ko+tZV3TYl3LGzOgJ4WQ3erweexzbfUo5UFmxuOQrzhGi4j+d4xZHOi9BXeDzuPnUSgRKNcglI8ySZ1fCYrISkIAEJFCQQM72erJb1VdXsDizkyqldMwWoJ4H01aSRs56FMZ6uB1Xknfv3o0KX8N5+BhPDrGhttQEfrRSjCCBixDAl4ljuC0s7+sc83cb34uVCFgLBcEKcypMJ6tTieXEtx3mUMqMI8xMUGG05oCHMCS6fvbsGXGiwMp/Hl3PuuKR+DvqcgnbXD0nXqKQ8w5eLg/2BVbo1NyBi7jEWJVZcxmHZGNf1yEsL0PyGy6B9QiU6hrpQ4DT8js6pfl4VwISkMDRCSRW8bZF0zvborjCRY4N9AQbna9QlTllzNykEh1GnZPypDi2ukm4jCyBSxEIvfUUnN04pdTkS2EsXljPCymIVJhTYTptmEosJ77tMIdSZhxhZoJqo3HSdvS6b281F7z9K/fuRQLz8wR6ljvsu9W6YkjCNlfV3JezFn/77beFINwxsxCgj0tAAocm4Ezx0NWn8BKQgARWJZBYxdvmu3z5bJuUF5UTYCltzlo9HfaV12O+eDkbgDh9em0TwZks70tWyuZXnDElcBEC7KULxwfePjWfnXmRSmmKueORsefjLMxJdepkdRKu/Mi2w3xWozGFOYoojMC3sdLbUHEOHs5bTwFPoGdd0WG/tt4bNv3oesgQU+EGGr5NxZEXkfyTfr569armEzOYakwqzski79gLTkbS4khgiMBsu6Gj0xBSwyUgAQmchkBiFW9bxgoVhFa2UhcubmtIhn6RBNv79+8n7nrrQARyanzt7fXX+YD9gRqGokqgBgJooy9evAglef36dfjT6x0JLLTT7ih5bVmzx2zt787UVuSF8uRMXcjCyepUznbqqcSG4tuph8j0hvPhm/Ra8Pfv3+Mc7H228sCcwapyPeuKDvsdW9WQw77ODTQ3Nzes61+Ci1M1OFtjSQo+uwYBV5ytQdU0z0SgyAEhOiFmNAlHpxnQfEQCEjgigSGlICxLnQpCKKHXpQjkmBWusICjFM/K08k5p5G56No2spxWx8TsHOu8i8ztK29XiieBUgTwYoaaLN76O3fulErcdBYSwBvKKU2YalWcZ5NkQkUjB+M5XnCzOUx9MGfa4GR1KlXi26lnQIsesVNHQEZ/sjKPvfXhuz56hBHyoItvzqFnXfEb9lET3OxnYg17tTMtWjnH4+fsARrCyIoVOnmF8/vZm1+HSnqgcJeRHqiyFPWCBBydLljpFlkCErgUgYRSEHJgEh7+POj17du3E7aAK7/ywgrNsYGm90CEqXldOYGcb8+tve0DRCdrdYlxpvL2oHgSqIoANsB37961IuEF8TD8lkYlF8wPcxwSlUirGKchcLJpQ1X1YqeuqjquIAx65dD+ARa50tmPa4g4h5510R32u6ywTrzbal6DhthLcKE5s2bn4ic81zPW09JYH33ED5DUw1BJJCCBNQg4Oq1B1TQlIIE6CbCYdVSwapfzjkpuhKkEUJSGLCZhUjrsQxqHvg6dYUMFWXjQ3VCyYXjCOtFGs9W1KLyQwBUI8D6KdnfkGL6vQMYySuDiBJysXrwBWPwzEWDr/NDWXEwQWCqO662nms6hZ7nDfrsel1CJaz7xkjOC6Kt3796dTQoLFFsEajsbn+0+s0sUPnj0gSwsi9cSkEBDoMgendlLnRydbIcSkIAEzk1gSEMOS13zct5QTq+XE0goiWHiBz2WMCyC1xDIVIrXru7Mcz5O47AvNbu2DUvg3AT4dH2oCL98+bLCwzLPXQWWTgJ1EnCyWme9KJUEphLgk1tD3Rn7A7cO/a2Q0+hZF91hz9Kwb31/mfU6tTM08Yf6A3fr7wyzPU9t2Ws7R6t+5vOamU9JQAKVEJhtGXR0qqQGFUMCEpDASgRydtjXvJx3Epa0EhE6BiYle6bICSWxLaYLOFoUR7/I2faxgZs8p9WxycZJ6dHbm/JLIJ8A5tBff/21jc8I4NGMLQ0vJHBxAjnTBierF28kFr9+ArzWhzQRtA+W8x595j9UurBqDqFnXdRhH9bTNteJNeyVv9JY3MCZ9sutaUz937x5sw1tc5GABCSwO4G0i2J38RRAAhKQgAT2InCpHfazl6/tVTvb55tjA93AsrB9wa+ZY8750p6HP7VtYLJIP+K0PM3HuxKAAOdihhxyBqswvtcSkMCJCThZPXHlWrSLEMAr9+rVq97C8jWcVfcw92a6RmDO1OUQepYO+zWaR0+aiXdb5RtoMA/lfFWxp8ydoKdPn1bV/9XbO1VkgAQkUIzAEheFo1OxajAhCUhAApUR+Pz5c45ElSsIOUVo4qTfaF+/fs1P6pQx/SboKat1qFDowjnr4CO32VBqS8IT1ok22TMtE1kyLW+BeCGBExPgRMxwdHr27NmhP2F74pqyaBLYnoCT1e2Zm6MEyhJ4+/YtXrneNPn8zTl22J5Jz9Jh39tWywcmVGJOmiqfX6EU+Xhezh6g/NzYrJ9ppsxPc3bMIuS1M87m74MSqJNAqTFqyQiz5NmWqqNTi8ILCUhAAvUQyJla4+Q++nl0LXD9ZC2K3oucfQA8uPYXzXtlM7A4gZxzGjl+b+3unzj8LyzygRz2o5Pe9MqhsNReS+CaBKKXEZvwbu39h/Ewpy6wtc6TNCdx40hAAhCIxochJk5Wh8gYLoF9CTDzH1oN/Pr169N8/uZMepYO+426TMJhX+2R+KyxTYg9GxzT7tEz62YnPunBIi6xcBnypNyNLAEJ1Emg1JkiS4ytjk51tg2lkoAEJLCcwKU+YA+utJ/MiXSOtlWttri8O1wthZzqHjKoFWSVI8YG6wYKlmg0KVcOjSIyggQkIAEJSKCXQOa0ofdZAyUggX0JsCdtaA3u+/fv8f3tK17B3HNGqqPoWTrsCzaMwaTSa9jrPPHy5uaGr84PFmnBDZxhQyPFglTnPFqE/Ohy/jmS+YwEJLAfgSLOg4W2dUen/erfnCUgAQmsSyBnh/3Cl8i6BZiYun6yNLAcy0IlqlO6IN4dJZB5ouwhPqw4WtiNI4zO3tMrhzaW1uwkIAEJSEACByLgZPVAlaWoEggJoH1gXu7Ok5kYs4vgTKdinEzP0mEfNuO1rtOnxyzZhbmSxHzZ4sWLF4nEF2q8WCprWMLjHtZEFXtLApclUGSH/cLhZeHjTd1152SXrVMLLgEJSKAeAu6wj+qi1JdoomQP8ZOy57ysddgfojZHhcyxd6Nl37lzZzSphRFyJDlWqxtdQ19kar0Qu49LQAISkIAEDkfAyerhqkyBJdAQSHvr7927dyZQOdrNgfSs789UN9WWJfERhQo30Hz48GH0gAhMjRQq7dRPVwfb91Gb9/1ORhEzRBHfXpqVdyUggS0JFOnUC7fIOzptWePmJQEJSGAzAqjNOQ7aChWE2YhG/WQ5QGbnXvmDOZYFinCm3Q+V18iq4uUs1hlVw5dLmD78r01/4VS2TWebi9HZ+2WP+uCl0zS8K4+0BRths3GF5nQyM3dBRCYlAQmcjICT1ZNVqMW5DgHUiu4MmZkMM8MN1gc3nB89etSOIZgFMtWQGXV0Mj1Lh/2MNjDtEdpit3u0SdSmCbN0jm/Mt+L1XvCJCzo2vnY6Q2ItQu+zYSD+fsyRO1qgONuAwSJRO6G0Q9ejy/mHHjRcAhKok0DOa35U8oUed0enUcJGkIAEJHBEApmvmM1U6A0YjjrsrzyXbu0XiYo40+qNRDGvcKuS6s4Uo8JTABONZNQbfaziJEqaf+vNmzfYW0bJ5CdozIgAgzO7UE7jucesX9XrGDNdzieEqBR8DwtV76hm/SkBCYQEMqcN4SNeS0ACuxMIPeWtMCjmjVOvDVn7ggGknYuuuny2kpEqU4xRxUSH/dot87v0l+BHbViryxdk0JyVEQT0XHK8f+ti5+R89JPMaXRPWt99x+KAT58+7WiUZGafrqBescPAJcUP0/FaAhKohMDyTo3VYLntxtGpkvagGBKQgAQKEsh5xZzMQTuqmS9cO1uwdrZPKkel1w+xfb2slGNO999gNf8pW116GKnK5LJS64qSxVDz9OnTKNCfZQnQo+mwOLlHra5l810pNVZ4rJTyvGRpw5knjlALRJ6Xi09JQAKjBE45bRgttREkcGgCfIe6u8OW+TCbB7actESHC65q5TiZnuU37FfvgGl/8KqNdVLZGm99u+yl99mXL1+yQie8xZu7ORYsDJx0zfSarCc9UjDychNY2jpQUFSTkoAENiBQ5Eu6RYytjk4bVLdZSEACEtiYQM4O+yIvkY3Llchu1CiQ1j4SKR/9VuY3QU/WHo5ea7Pl56tzOc8uX/E5msspLe/pncEL7RWjSCuMwC6LCqU6pUhpc98pi2yhJCCB6xBwsnqdurakpyFwc3PTnZxs762HZ2T6WG8F7fn0LB326/bH0WWq9ZhgcA6lfc+//PJL95Pz2OCi7jcVKEa65X6pqZm28aP1B234pIv1vsAxSQwjS0ACywnkGDFHc3n48OFonNEIjk6jiIwgAQlI4HAEcpZ+17OctxTetHKeVkBKyVBhOplTjrUVJQwcKHS3bt3CVbzjKuoKK6isSJX0/Uy9tR4bRWYtpIeR9BCUmcWxoqWBHKsslUubXixSufCKJwEJSCBNwMlqmo93JVAbAY6c4YtIkVS7eOuRIVJ/1tMvooyi4jc/N7CxFNSzdNj3VmKxwFevXqXTGt10kn681F08Q+nGjf9paPEBB9rzAYwlkpB1EdfUPBmWu9YWLlmYJ7ZPSUACaxDIVEjSWXP6UDpC5l1Hp0xQRpOABCRwFAI5TpT1VNm9KKW3t17W25Ez5cC8sra2yLnZzSEHaGTuyl2vj+RU99qLMyhdjhjYs9ZudcU5pw/quKDD/nzvkeJtplSCF2xdpdCZjgQkUD+BnGmDk9X661EJL0KAddjdr8nQQ/Fb7TK3j0wf6x0kljNSHUvP0mG/Yp9lVUvUNKPMNljcEeXY+5N9890vW4QxkTP9USi+as9p+eEjU68RgCM7pj5VJD4nByxMJ13LCxP3cQlIYEsCOa/5tDzLvext+o5OLQovJCABCZyAQOaa6/VU2b0Ypl1HaU/bXjJvkG/OlGNtywJtMlRkbt++vUHBr5lFyHmIQLqnDD01KbyGVjdJ4MzIabwXdKk+e/YsE53RlhCgaZVaqL1EDJ+VgAQksBKBGqYNTlZXqlyTPRkBesqDBw+iQuHR28tbjyThBtf0Cv5I7Kk/04pAk9qx9Cwd9lPbwIT4o76WDdrKqLjsm08fA4ASkvOGxus/Wt60MBzZkV4WkH589l1WGywcNXL4zBZv+YNUMQcYYPzlD30y88Mey/M1BQkcjgDzm+Vug4UjYQjN0Smk4bUEJCCBoxMIVdahspzSsZQuVI6CPYTruOGZ3wRd22EffeCwktXkx63WhOQ57XwD/jl669qtLkFppVvpIWilTPdNlkMQP336hFayQaPat6S75I75CLCsish5re8ioZlKQAISWE7AyepyhqYggW0I0Fu7E3jmKsz8d9lb35Q6PMx7VR/o+fSs77dpNxfMhf3io46f3VVHHOScgpioHVQRjrvP7Ns4htFYwt6YSLn3Fgd3kAJ+5d676wWyVoC/2elTZL74mElpdi7zHsRDH1riEJWfHIfAAot5CfqUBE5MIOws84rJqI6Xfd6zvU85OvViMVACEpDAEQnkTJJP6VxJF+qaR+Knjzdrm3fX8tLeKnIRnoGP3oeTr0iyJhIRQFWMQnp/rs2flam9+UaBZaeyUeJr/BzFu6qJcI0SFUmT5jT0TcMi6ZuIBCQgAQmcm4CT1XPXr6U7DQFmwuytj7yQKOCZM/+VOLCGIEx5PR/oqCLQiHEsPcsd9mHjKXZNo8xxAKetV8WkGUiIftv9skUUl5U4kxo08Rf2QMxSmT0tEnXJT7zXCzfZh9auJZKUfZZ22OuAzGmcZSUxNQkcgsDyjlz8/ElHp0O0HIWUgAQkkEMgZyveKR1Lae0A48L2k/+c+lo1Ts5GZ9STVRcEc+xWaNkZVQxXBXLuxHNWpaS7SRE+Oa1uXwPFvGKO7qpZtR/Nk9mnJCABCUhAApUTyJk2OFmtvBIV7woEcKVFk2FC9vXWgz3aq7CeinFKPUuH/So9N9PesaNJrvesjIgFe+unbnZHGeapKJ1JPzEbrb2VpFeehT7sXr94b0ZbBiY+dnBBw+iW5M3riAQ4cSQ0W88oApbWNb5i6Og0oy58RAISkECFBCKttVfC9VTZ3uy2CRxd/huZGLaRat9ccmyga+tEkaZQ8Js++7KtMPecGWYlDvu1W90atZMeQE45qK6B0TQlIAEJSEACIQEnqyENryVQJwFOxoqMDEzma/gacjSArKfpnFLP0mFfvruxITLqKkN57LXWG2ctawXSDfr169fzTsPDJLfQZw89vrk+BG2lcExUSzbZI3N01sdKcuYnSy0PLSNYewlkvpDGlEA9BPhUxEJhim+vb+RxdFpYLz4uAQlIoAYCmRPFHZfzrkopraLnnD2wqnjpxNmggH6HesIfF8tPmc7c8bCq65QGGZpRqKCpC7XT0LwbEjjQzo9VW13IpOB1egBJDz4FxTApCUhAAhKQwF4EnKzuRd58JbAjAfaMhQodklTirUeSSLD1rByn1LP8hn3hboUFJ9qsMJTBjmu96b1pbz1upyX7RPH04+9/+vTpUNlHw/lSDuawm5ub0ZilIrB4Avd25tEIvZlS78vtd70pzwtM7Mo9oiFmHgSfOhaB9Li0allQbzIXWg2JwZC+ZNgcSpZwR6cEHG9J4PQEGJ3YO4gSgsuBv9GdyqcHctwC5rxlTrykktab2AWbuLVvjXP6DjPqrngE8oe2Mk+8zE/wrGfXQOxoXe9Kiw7TfBzfQj5L1o6H6QxdQ3voVhg+b8l+mML2190eGsqwaj8KM/JaAhKQgAQksD0BJ6vbMzdHCdRAAFU0Uujq8dazNDycn+9u5TicnuUO+5JdjNdkvpd6L9Wxe1ZGhIDdnMs95TiuFh6riP8bnpFsq/5k08wSTzajZObeqVVL0SSOJNGoHWaKhTH86bUEKiEQrb/bUqrlnSLT+D6vUI5O87j5lASOS4BjclDAWK/DdJHVhEwvHzx4cPfuXRz2Va0OPC7h7SVP7wFt5NlLO9iARnqlcs5qhg2EjLLg5UvvC20NbQSWGDJzmL1Qj6XJbVKJC1Y5JO4uucUIEy4xJ6PZZZkhBnoKbG/dunWd8e327dujoHLijCaSiJAzzU7300Ti+95KDyAHLdS+SM1dAhKQgAQOQcDJ6iGqSSElUJxAd8Pww4cPazgJvylppHesp9WSXY4OlRNnSR1F5e1NapJKosO+l+GcQLzLk/Znr9pYhwrAuzzdhvBYlzIEk84S/zdFgGfmVoCh8k4N52CAqY+E8UPLVxi+/XWiKdLwPPFy+xoxxxwCyw+lz8mlG4fROz0wdh+JQtiXtva2V0eniLk/JXBiAgxKaBRMKrrnjuA7xHnPgFPPGsETV0TZoqVdSk1ek7S4suKtnVpaKeh1iq8tUjp9ZsujbnVWx84wi9B5c8q76kaEaF31lhMwliKx9qiX7cXHt7V3fuQsLU3303SX2fFuukOdeCHUjszNWgISkIAEdifgZHX3KlAACexCAA002jCMt37jXa/pgkcOst1n44fTs3TYpxtY7l22pCdcpL2pbG+Swz7SaxxpxUOkGVan9vHuBXaBhesSsBqwBaSb8kohWMBzbBlDuWO223iFQa8kbJFJGIW3NMn1imegBIYI4JpiUdHQ3fXCI7P11IwYOZefSjKaqaPTKCIjSOAcBHKmlDgn8HjVMOU4B/NtSnHxHfZpLT3tb9umgsJc0nPpMGZkjAhvDV0nDsEKH1moQ4VJRdcMHaFKSEabzb7IaJQYjYHWcrLxbb3ajCp36CfLRBLqYfvUER326eVrqy58abl5IQEJSEACEtiYgJPVjYGbnQQqIYCWxOGLoTC1eeuRMNLuV1WFVk085Dx0vYaepcN+iPaEcEwPM45TTtutJmSfF7V7Vkb0HNrswj2mUYL85CjX9+/fL1nGggNvY8MBtbnEezd13UYX2sIQKjphBwTmZia5hQXx8WsSwILM0qIty06P6O5hzRdgjZFzKHdHpyEyhkvgNARYFp0/pdx4UeNpIO9SEJaf5rxrtl/OuxkNlIK0RpD2um0mJxmxfDkxl44kmaE9ZSa+3sF90SCz2VpeViOFCwUikuHPRgHcctF2mPsa17T/0WRzhojRRIYiRJU+FO2IH7BPL0TY2JIwBNZwCUhAAhKQQEECTlYLwjQpCRyIACpzNLnFh1XV3nok7LrVVrVynFLP+v5AjbJCUekStMJ52nVOeypV5O5ZGVHKWNDY97OGSOwKxZK1ZHUCSjhuqi1HH3ze0Egr/xHA9idriDaWts2aCySPDkUJ73K95PyAKCl/SmAlAmy9wki9jduegSXTdjxUWPrUGiPnUHaOTkNkDJfAOQh0dZtEuZh/skyw7NlIiey8tYRAzvZ60mfavCSXyp/FuJB45zLxrqT4ma7NebSZeGRqjun1DfNy5ylGjHCRAZWC5jI7tfwHsd1MAnu+8Y3NH9Fek3x6C2NGZyoMpbaqKW0o0+Xh6dF1iRViuWymIAEJSEACEliDwKQ51VQBLjtZnQrK+BLYmACrmdlbH+qS7K1n7fUGq5y/fv3aFLbNvQnhJxfoOFzwL9PyNkIIZ+1N8OfTs3TYh+1nwjVGBzyjob1jwsPffbelPtw9K6MrKgVZz0bGZ3X4+nLakdwVKQxpNt1ucOh0m2mzyGCeVWV7aRux4ZOetDGIb+lZbGF6IYGpBGjJ2Kk542vqg5PiMzYuPBKDkW37rUiOTpNq2cgSOBABFir1qjeJIjAgMJQx0UrE8VYNBHKWgW6pHezCBM9ZwmE/b9ZdvCCoeDmVNTvfzbaz90qINSec+TDX2mwt7+hJ+F2BGd9YXrD9RKsrSZEQ1kakD1dYrwuElZ4oS7RfJxGzqltpbgctVFWEFUYCuxBofQO75G6mEqiZgJPVmmtH2SSwHgGmtdG8F+U6oV+vJ8nUlNfzOTaSnE/P8kj8qW3s3/sSMBzw6VCMCJMf/u8Dm6315kU+qqZiqVnb1Ivj7dmzZ/8t/Zz/sfJsuckexzbLgmavAELaLZcXABTCaW89zWCbLctzatdnJNAhwBIfdpN3gosF4OJaOA7jrV97SUFvaR2derEYKIETEJina23mbzsB4R2LkN4D2gi28K20Y+kys06vSMhBlJnRkmhT9btJ++DRZfJXA0xdvpNTahy3YbL4jzdbyztvpEprNzlFrifOqEoeGeBKSc5kNTPlUQlLiVQ2nXSfWtvKUbYspiYBCcwgoGt/BjQfOTQBJ6uHrj6Fl8A8Avgi05Peeclu8NRs51q+bKNaTKY2lJ9jE3M9PUuHfW5d4PnGBcuSEE6fmPp27OaxQWMlU2TG9hfaZbqS4Eff5iBE6I32n654YQg2JnxsYciq1wu9YhiYtnHmwYRmmd6xQXvzyNxVW4uJr0EAn/1KnYjusNAvspe3vuHs6LRGezNNCexLgJ2v87SIeW7+fQt7wdxztOuF8+T6qaa3Sucg2qCMU8XI3LvcSB65n9OfwJg3ICQQsXI31GFpb9vogIiETppWSIfEpjq21P6GxCgSPtrB11izwhqRtJIYFi3dQ8OYVV0nekp6kVBVpVAYCUggIpDo2lHMee+XKBF/SuBABJysHqiyFFUCRQigtYV6XJE0N0tkgwn5+fQsHfap9onxFL8O1g0comypx8iSP2tMpbvJkfg4yJF5dPK65UZwYC5cqUAPxOKTZlvwbuMVmz2yYB9hUf96AtM+cWfid0w3S5ivYQAqyNmkJDBEoOlENPWhCDPC2bjPuqsZD7aPsEtspZUEbRajF45Oo4iMIIFjEUi/yhNlmf1gIk1vlSWQuRpj9oSzrLSrppYoYyUteepGPT4cmEkMnSssIyiYkCQ0ozByZhaJaDhuw0PptzwMH6lGFdKE5PO25icS3OsWM7e0LQlKZdVGVO/8BSWJvrkXsZx808TSwHPSN44EJLAXgfyXYH7MvcpivhIoS8DJalmepiaBygnglzz0Jo2F++Vyaud8epYO+/+rd6xpLOHHnIE9haUrVPbt27fx62DdKD4FXKmxUgQ0czxJCB/t4fi/cv7vFSXdcuMCnuNJR0f+r7D/Nvcs9LRFCY7+hCR80jtgEomw8pFlE4ytZT2OpEYt0z5H90xA+/3sgdRUAAAgAElEQVT795QiIaS3JFAzAToRTb3I8fh0HDYPsXF/dnnpUAxim+1IS8vp6JTm410JHIvAVMvLsUp3cWkz9Yi1P+1WQy2k3YdoMTUImS8D7sDMTcm4FSPVrJnDpz8ZVgpI13HLFo0ttYMl49uh7VNRW0pXN5ELbp2hyU3Smg/q204TSw84Ue34UwISqIcAavukwR8rbj3CK4kEqiLgZLWq6lAYCUwlgDE8XHU99fEa4idWqBcU72R61ve9aPAvzlsIv0Qb70qCX2SNXYyNkE0Bm2vsaPPK25U5M2SGiaTxV4VyIjw/23/nlYJ5MH94oVhDwMp6HGP8m2l7Gi0s8+zurgimC+Q4+uxQBIqJeDnbWShLKb8a8MEy28/H2IpVDq8/fwutsVjcSCoTYLO3fkZjC+Gj/DTdJAyMrjMt0dFT7U96eo47FpvLaFlYXUFqbcprXEAjR1ra+WhdY0pLm5ka+RfizZGWplKq16/BnDTpffQjDqKfLScrsSJb+VRRGQQ2NnDnSHjl0SmzB42OYAnOOd2Ht6dfSI0YFhyKw2lPlEvmz8xXTGZqOW+izKSiaExaopDMn0vWQWZmYbSFBHLe9Qf1lk0lky4mS/Rmv+WnSjIUnyE9c5pN12NaMpROFB65TjEoNC8OVN3E0nAkWQ6EmXzktkTsjV9bs8c3MDIN5nU/OqmOgNf5k9pkMpk4yZbGUMT6wVs43de6fKbG76awS0h6dN24ne9CwEwlcEoC0WtrtIzY2Rhdz/GmGC2sESTgZNU2IIGLEECPm+2KqgcRL+gNhDmbnvWt70/b36otiZbaR30kbFWRwsSZ7I6Ikn17bddpKHb3eh7nROE+ffq0fJQhhZcvX0ImkVF0i3xZ95CzRiGEgNklSmfez+VFDqVacp0Djda7JIuCz2IMHQWeb+ctKFhvUqV6/dRWGgmTYytkbQHccMGO4m0i0H0o3fKXGt02M8ddol1zdKqkB1XeNnZpkDCJevdpftLX1kM6j1Kp1/165TLlnJfjdUaSRDuvoTF3lxoPCcwRVpltO2oAkYZCOkNZMHvJzGIoWvdFyVqBocjrhS9ZOQccKmU92TZOOVHdTTPIb1dDko9m0dvehlKrPDyxZaeG8aRyeoongQoJMILNM0DxxrzOVKrCilOkLQk4Wd2StnlJYC8C86b0vfP8fQM3AzhKjAgLhRnNohf1jEz7d9j3pm5gKQKshiuVlOlsSYAVu+xXWLhPl00V7b4KTAxoI/zLvhMUjGb3CSat9uAEXNRt5EklRVfhnIxJjxhZArsTwKzMRpn0+kE2WhGBP/oOljiGUy7oO83pC5zqQQQ6Ef/Sd0iNi4XlIn00osoX7Ds6LaxlH5dADQQY09KbBXuFjHyBvXEM3JdAzlyOd82+Qm6WOy12aAv7vit9GwI5p3MxdWdikLl5lw3TYXmZ8EfdnN0AQ0zQCJjPo3rMqx2eZcd2+Cze+tmphelMvWaSRgvP6Qi9KdMwcuql99naAqluFpImPmrGFJcTBWaLzclApDD18YOOP820f6iwvhyHyBguge0J9A5rzTFakfI+WzZS4zg9/hjQMBHwpuavNbJxEaVcuXYfSetPCYQEciZFtH8nqyE0ryVwLAK8N6MT2o4lfystY1F7vfbFqfSsXid/dzazNtNLpT9v4edmiErttaVp7Wt3Y6be27yXB7LBrloTAEMh2JeXsU2hHgtOTrlovZv1lHRG+J5bhkMX3W1P6TTXu1uq1y/sF83W1SKbxYuwapScoeqrM/xSo1MlPWjeO73O9lNKKpgU6YMVJtIMU6VARenMW66bf+JIlJ0/NyOQ05I3E2b3jNJD96pdLLPsiQ/goSNP2qHenRcNzWYTtoyhRxLF4ZFugpMkTyQ+71b+brBufwHjvEyrfapbO2Gp503L6Tus+grT4ZpKT+fVxN+3bcyupnSjqmEwmV00H5TAyQhEQ1MNP3PMNSerBYtzJgK8uIf6kZPVM1W0ZbkmASw8p/HMbn/kVVr3OYqe9Y+hId7w9QjU4wFdr4znTpnVuHxHBCtA1wy3Y8EZzdE6WISVueNnR1HNWgIJAs1m8bRBP/F4kVu84DEC0ptyFi8XybFUIo5OpUiajgS2J9B8dmtSvqyNaM4XmfSUkbckwOFMo9ldSjXo+hRDPuFm9DB8y2v253VNJIQwMWBHb+YOdeqdN3JUHBblDM3SudXNtCk1xHJaURMZCdnTz+bC6IQhplWZkq+EmglV2nqSyHf21vxEmvveYkXFUHUjGPvvp37Jnsq9e/dudHgDlU5jjlpCb8HTvbL3kRoCo/KGIoGXDhiGeC0BCUhAAhI4DQEnq6epSgsigS4BjDzNITTdW4cL2d7QcQ49S4f9Dk3dI/F3gL5Clq1jbPdd3ZgkWF+JOWaqcWcFKiYpgTIEaMwsKty+c2GyPKirPuTu6BTS8FoCByKA+yHhxYkKwnjl528iJhX+RGMclepSqgFvqITjNuGBG8VYKgKLYLpiYDRhTpLj88ZlTsfsusxpCSzKGRISLEToJUPWpDaaNU59nOJ8JCg6bp0hhdUANegI8w4RgRgTwiFuBw2njQ1Vd1MiKpG1HaMLNVhaSmMjNQz3IYq20rstOYzWXidaZhunwotE6bbXICrko0gSkIAEJHBWAk5Wz1qzlksCEDjTYuXtDR0n0bN6D5fItxXakWYQ6GU+Gjgjo3mPoN+OCpMZIcdGOU/InKdYxZMpZ5FobGLYft0Qdj3yLSL/UCLbF2qocmlOQ0K24fVYZ3LqhThDhd04vFSvX3jmRO/ZlVhpE+d9lQJFVyKXXgHa1nXci7OOTpX0II/E73YNj8TvMskPYSDqddpFwx3e+vw0jbkjgZyZCQvFdpRw+6zTQ8T28vTmSKVEna79Se+jCLif6a3MUnicC37yVuJWG629QLPOnGCQWmLiTTrMVZp8yZTIzI2RkzY2NGggTyNhbxm3D8zUDYEQ8qfg24u6QY5UzejMGRS0q7ax8UjT2GiBQ02F8La95Yw/xN+gsMWzAEXbxboXOWpjcZFMUAISGCLQ7aS7hzC0DklruASOQiCcLEV9ysnqUSpROSXQJTCk2UXd/BA/95qTH13P+q7bLAjRYb9eo5+tEq8nUpRyKdcdDSnTKBMJUOrnbNS9nSIzkBFhyFpXqlyk0xjsthn1wFhQ8iVJ5ZQ3xyy1RIb8Z3M0QOLkJ7hqzFK9ftTsmC5Fa17s7W5oI7128HSa6buNGpPOt1eYIwaeb3SqpAdhND9ie1hV5rQ3Lt0rK7+7zXAxql3Y6lZtwGUTz5lHUeNlM608NfpRoqfnzPe2KSByLjeXMDWaWr9FhlCUhZy56DYkw1ygmp7OsSihiR82kjCFk10zvy1le+lWek4DboEfC2xiEkipj1UWpZXA6QmE43kl13W+Ik/fEixgcQJOVosjNUEJ7E4gZwJfyct0VIx9YR5Xz/p+lKwRyhLY/iyIsvKbWpoAJ29w5mRz7OSHDx84xoTD+rA8Lv/6CCYYzFu0H/4d+v5lWjbvSuDQBDjolT+KQM/io7B0qxnHBOE4oRM1/16tHzk6Hbr9K/ylCNBb3759y1nHnIrMLIJP3jCLYBrA8IXz7/Hjx0S4FJBDF3b0VYVCfrUK5fh3XsRDZNCrK3lBIyfd8M2bN5w3PmMmT5+lLDMOG+eQc3r606dPEyd+pzsFLtjRI/TTKax3F6pM5DjsvRnfWM3Qjm/oOCwhvVp3YHJLwVmlAZAZzaytqW6l83WGa37Anu7TYvFCAhKogQADFF9sQRLejO0FP7kmpLlo5Fz4CmDca9Lh5cJFM6g2Lxp+hhcaZhtQ/nt0Ak5Wj16Dyi+BExNoXvE7FvC4etYtVjrsCM6sJXARAmgO+Bcbmzv/Nn+UPVQk+NmqK1xgwG3/UCcWqi4X4Wwx9yXAuxBX+mwZWB2MvjHpcSzp9CZU8Ub9bv5t+xFJtV1pasqTxDh0ZEenQ1efwktAAjUT4CV19+7dtIRdN1s6/jnu4k6OvrrdlovZL9zan5Vc4LZnhpPpQW8cz80qwyXyw+HVq1d4/TP9uCyDwOHdrBtekm8lz966dauV5CImC5ZqNesY2oKPXiQqnUbLso/RFA7KNmweURlnKBRRCv6UgAQkIAEJHI6Ak9XDVZkCS0ACmxE4lp6lw36zhmFGEpCABE5OYHuH/cmBWjwJSEACEjgyAdRCTkRIl4CvU8/YhJ1Os/67rBVr9tj1ilqzv406bdbgckJAs0yQIrA6kOKw1ABXPbt7i68RZD96c2RXs0iRf9tMyZp1veTL35lW90Yt5KBO5d7mnRNIjdPM2hNWui2tOSwqXekMLKNLTEiBAw9yRKoqDjI/ePCgV6Q6V/z0imqgBCQgAQlIYA0CTlbXoGqaEpDAOQgcQs/SYX+OxmYpJCABCexPQIf9/nWgBBKQgAQkUA0BzjZnh3RanKt5IlsaCW8ix4ODro3pxQUJhKdTsCgB//0FISwscmIPepsyX3E+4pEMyMxRBG0pwgtHj5CG1xKQgAQkIAEJSEACEpBAWQJr61n/KCuuqUlAAhKQgAQkIAEJSEACEpDA0GfaWzJsb22vr3aR+M40h8BfjYbllUBZAuyuy0lw9AiQnES2j5MYIvgqxPbymKMEJCABCUhAAhKQgAQkcAUCG+hZOuyv0JAsowQkIAEJSEACEpCABCSwKQEOtU7nl3Bapx88wd3Evl4WOrij+gRVvKQIf//9d/s4h5y3115kEki4tNsUOFf/iJ9R4Dz8sHm0xeGCEfWIJQqL4LUEJCABCUhAAhKQgAQkUC2BDfQsHfbV1r6CSUACEpCABCQgAQlIQAKHJMCZ3kNepbY8V95hD4Rnz561KKKLHDU4esSfZyIQLnbRYT+jZt+9ezf61EE3oyeKdtASjdaUESQgAQlIQAISkIAEJCCBGggklJFWvIVaiQ77lqQXEpCABCQgAQlIQAISkIAEChAYPQ8fN+SdO3cK5HTYJBJ67NAHqg9bVgWfRuDLly/tAzrsWxSZF5nnNCZOucjMaJdoQ6t5aCf379/fRSQzlYAEJCABCUhAAhKQgAROT2AbPUuH/ekbkgWUgAQkIAEJSEACEpCABDYlEG4R7s34yufhN0BYrzAEgeUOHFHQy83AKxAI17vosJ9a40Mu7TCdxHKZMFpt19jIhk4uSZzYUVsplEcCEpCABCQgAQlIQAISOByBbfQsHfaHaxgKLAEJSEACEpCABCQgAQlUTSD0OPYKevHz8BsmL1686IVDoJvsh8hcITxc7/Lzzz9focilyvjXX3/lnNN4UPd2Ylg46IEBperddCQgAQlIQAISkIAEJCCB9QhspmfpsF+vEk1ZAhKQgAQkIAEJSEACErgigdDj2Ft+T28Gy71793766adePgnPXG98A09DAFNIuIuaRnL0olGizYqQ03E42eKI3+MA4++//95L8qAHBvSWxUAJSEACEpCABCQgAQlIIIfAKfUsHfY5VW8cCUhAAhKQgAQkIAEJSEACWQQij2P3maGj4LsxTx8ytMkel+2HDx9OX3wL2CUQOmWH1nN0n6othMPbHz169MMPP9y6dev27dv8y8qDN2/erC3ny5cvR7MY6nSjD+4bIbEW4aAHBuzL09wlIAEJSEACEpCABCRwOAKn17N02B+uTSqwBCQgAQlIQAISkIAEJFAvgdHt9e4HbSsPp+Y///nP9md48erVq/Cn1xchEH4a8Ijn4X/8+JH9648fP+Zo+vCoAD6T8fTpU1z4RFipKhOfeG9zZLXQQQ8tGHLYM5we8cCAtka8kIAEJCABCUhAAhKQgARGCVxEz9JhP9oSjCABCUhAAhKQgAQkIAEJSCCXQLhFuPsM/mnPww+xDO0JBuPnz5/DmF5fgUDYfQ53FgV76Flk8OXLl6GawoX/r3/9a6XDG3O2zg91tyGBKwlnLcIQVbfXV1JHiiEBCUhAAhKQgAQkIIGVCFxHz9Jhv1ITMlkJSEACEpCABCQgAQlI4IoEQo9jt/xsve0GXjnkyZMnP/74Yy8BN9n3YjlxINsmwl3px1raglOZPfSjtUMB1/CaJ1zarUj4tg+6GX2ImNvr28r1QgISkIAEJCABCUhAAqckcCk969a3b99OWYsWSgISkIAENibAqbYc/jk700+fPh3Uhji7yD4oAQlIQAIVEkAb5FBuzq9mQyeOZP7YEfv8+fN8UfledSIyB+Yf9EjqRKEW3oL50DoG1dWFbI/1OB2tXaVBv/vw4cNR5GfTPN+qz5SWUaX46RHMoof2oDdScbbHSjv7M0s9OxrLOIY+jvD161e+MjA7ZR+UgAQkIAEJSEACEpCABGomcDU9yx32NbdGZZOABCQgAQlIQAISkIAENiKA2xjfT/Px6cb1xb9sl+eg6fwvT6ddjDjq9NZ3q5M1fz/99FM3nJCbm5vecANPSSD8Tjmbpw9Uxpzj6NvipD3rbbT8C7rJaJqsQ8pPsKqYQ9vrOTBAb31VNaUwEpCABCQgAQlIQAISKEvganqWO+zLth9Tk4AEJHBdAu6wv27dW3IJSEACxycQbu0dKk3OYTB4zhIqJZ6nSZv1hyQ5X/jQJtrjbgs+Xx2tXaLwoIXD1Xv6XI0uuoJHR+RsOmH1A9997IpRfwhHEdy9e7dXTrfX92IxUAISkIAEJCABCUhAAqchcDU9yx32p2m6FkQCEpCABCQgAQlIQAISmEMgx1tPujkfqE5/wF5v/VD1cPAAR6B37/LB74M6GrtlMSRN4Ljb69PnanRLzXKEbuDskNGjCMjuuJ2o/URCxMft9REQf0pAAhKQgAQkIAEJSOBkBC6oZ+mwP1kbtjgSkIAEJCABCUhAAhKQwAQC7Osd8glFqeCMH/3ydMJhj4cpStCfIYHXr1+HP9vrxIkFbRwvjk6AnhX2nVEndFXlfffu3SR5+DTGpPiJyNiwRnMPwSaSqvAWrSJcxtFKyBIEP5bR0vBCAhKQgAQkIAEJSEACpyQwqulEpT6BnqXDPqpTf0pAAhKQgAQkIAEJSEACFyIwyTX4559/JtDg+0/cnZRRIp2z3rpz504vIjbZ65w7a6W35QqXZXDWAo2hvVX/xej346MiPH78OAqZ95PD8EeTYh0Mx1fMS3/3p8JWEQrT68UPI3gtAQlIQAISkIAEJCABCRydwAX1LB32R2+0yi8BCUhAAhKQgAQkIAEJzCTASdH4g/Mf5qvJici//fbb0N2HDx8eywc5VJBVw1++fNl7Wjjhq+Zr4vsS+PjxY7h5onfdxr4SpnNPDwvdZ0sVEG99evgioydPnnQFOERI1CpamVnP8ejRo/anFxKQgAQkIAEJSEACEpDAKQlcUM/SYX/KlmyhJCABCUhAAhKQgAQkIIFxAlN3at6+fTuRaOh0jKLpco6A9P784YcfemvETfa9uE4TGG6k/umnnw7njk17zaNqYss77TwKnPGTxUbps+5xbB/30/UACVtFyGfo2xlhHK8lIAEJSEACEpCABCQggaMTuKCepcP+6I1W+SUgAQlIQAISkIAEJCCBmQTSR9x3E8Wb2A1sQviY9NAtt9cPkemG46wFVzcc7x0HgHfDDTk6ATpO6Hg+4tKW3mMheuuFtl1kyzu7z58+fdqbRRPISJUYkRIPVnIrahWtVDQPjyppaXghAQlIQAISkIAEJCCBExO4oJ6lw/7E7dmiSUACEpCABCQgAQlIQAKDBD5//jx4b+BGwleU2F7fu2t8IAeDvwNXr2Ze6iBxEVdFIHQ8syn8/v37VYmXI8yPP/6YE43SvX37NidmOg4DF0kl4iBPuAYiEbPaW2GraIVkFcLz58/bn15IQAISkIAEJCABCUhAAicmcEE9S4f9iduzRZOABCQgAQlIQAISkIAEBgl8+fJl8F7fjYTDmM3fQ155toQWOQG7T6Jzhg0djM+SCDYWn7PMVy0V/tewGx70tPMcQxJFK7LlnaHmwYMHicMh8Wr/8ccfhx5zbm5uwlbRdo6hMbaN4IUEJCABCUhAAhKQgAQkcBoCF9SzdNifpvVaEAlIQAISkIAEJCABCUhgRQLPnj0bSn3Ik4SG6ZbQIWiJcA7G791D/Pjx48RT3joWAZZfvHr1qpWZBTGJEyzaaBVe9LZV5KT7c4slO1+/fi1yEj7e+p9//rnXmd1gwVsP1UN76zk/oPfr9Qy/9+7dq7D2FUkCEpCABCQgAQlIQAISWIPABfWsW9++fVsDpWlKQAISkMBpCGAc/O2330aLg69i6peAwzQxw42um7t9+zYW/PApryUgAQlIQAKzCeAZunv3bubjeN0Srnc8ZL17XtnqqpMpk3AUjekHE4Mu1XRFRIn4s1oCUf3yEQT80Mf1NIcjAO12xuc2RmuKNNlbn/DWY88qsol/VJJVI/BNhO55/s1ChFXzNXEJSEACEpCABCQgAQlIoDYCV9OzdNjX1gKVRwISkEB1BLD9YR+sQaxzGCJrIKkMEpCABCTQELh161YOCvb+vnnzZigmt3q/uKxreYhYZvjQDOTTp08H3YqdWfArRIv8su/fvz/i1+vbmmI1T3haQPG+P9QXWgFY+cpJ8u3Pg168ffu2e4oGizlY+WSXP2idKrYEJCABCUhAAhKQgARmE7ianuWR+LObig9KQAISkIAEJCABCUhAAscmMHq4C8XjmJmEt54IvQc4syU0sSP/2NS2kh4Pbu9nCLouva0kMp8yBOga4S5qavnQ3nqgMAjgV27p8JOj6dufCy/AlV47yxh1Am89hy6wNKrLitLpre9iMUQCEpCABCQgAQlIQAKnJ3A1PUuH/embtAWUgAQkIAEJSEACEpCABPoJ9PqHiIrvjWNdXr9+zcen019j4dPU3WPbWQcQ+iP78zY0gwBuSJY+RBH5BM8J3JNRoa7zk+Uv4WZ0OssJapOjGvk4VFiJfGx+uc+eFPimRogrzIJregcHTqTHqOiRan+yEKc7lp5gMUe1wBVMAhKQgAQkIAEJSEAClRO4mp6lw77yBql4EpCABCQgAQlIQAISkMBaBLoOe9yHOOnZ68kZ1Djj0Q8TeXOAc+SlIzLOfs73Tj+YSNNbEQGWPoR7l5u7ZXcwRzn6cz0CdJnw+xFNZ1kvuy1Txmv+8OHDMEd89rPXIvDFehIkBZanhGmG1xy8j0f/HLvPWcbRXeTEcoTZAENQXktAAhKQgAQkIAEJSEACByVwKT1Lh/1BW6liS0ACEpCABCQgAQlIQAJLCeBWZxt9mMqXL1/YW4+3LAzsvcaj33s2O26nc7jQeku9fSB1xJnY3Xx74XejGVIPAbzLUa2drLOwHIHRIwTOyhJGA8LDwPQ1AwsfCLh79+67d++GYrIygI31p/noBuNtuIyjKTWLObou/CEghktAAhKQgAQkIAEJSEACZyVwHT3r1rdv385ai5ZLAhKQgASKEMBumP5wZpFcchLBBoowOTGNIwEJSEACEsgngHus6xniKGacbUMb5dn3yd0oi8bDxBHWUbg/lxPoBY7bcpIrdLkYpjCbAKdWcHxFeOY5B1Ec/dP1vTTYAtLra6e5smOeXeNwuH37djO2gIUjPVgnxE56RqE//vgjRNRNn8fZWH8ybqxpgEBUWFA4lkZM/CkBCUhAAhKQgAQkIIHLEriCnqXD/rLN24JLQAISyCWgwz6XlPEkIAEJSOCwBHp99pQGHxvLxXCz4WPjJ641XHEcg991L+Gtx8Pk3vr1mgBfKOh+gADn5Wn2Ga+HroaUWVoRbq8/q7e+Qc0B790t4wtr4ZSuepj02t04VIPwhcR8XAISkIAEJCABCUhAAhI4E4HT61k67M/UXC2LBCQggVUI6LBfBauJSkACEpBAZQR6/cGZMuLUx8M0tB0/MxGjjRLo9e2d2/U7yuQoETj2nGPekfYiB1Gwdf6XX37p3Wo/tcpIh79TbjfvPTnDVThTW4jxJSABCUhAAhKQgAQkcBEC59azdNhfpBlbTAlIQAISkIAEJCABCUhghABr1NgX2909n3gM7yPbvt0MmkBU9hZuSw4PD9P0bIOQRs3XfMOeUyhYGVOzkGVlY5kC4wN/6YPuu5nSqlkGxJkEJx5betcEszSBfTNdIIZIQAISkIAEJCABCUhAAhJoCJxVz9JhbwuXgAQkIAEJSEACEpCABCTwfwQ4u5stnpFX+P9u//eKQ/L/s/H1FzfW/xfJFv+zoJ4vFESLKqgLPMFWxBYVYB6zCLBYgU/Up79S33zenuaNq/6U++lDcpjYKGm0joGC48UPo3ktAQlIQAISkIAEJCABCUhgiMDJ9Cwd9kMVbbgEJCABCUhAAhKQgAQkcF0C+JPwruG2xxOMe7hxLLHtFd8wfia+bc9n769LZ9eS9/rscXaiq+8ql5lLIJcAbfjr16+MKgwpt2/fvtpaE4rPQKq3Pre5GE8CEpCABCQgAQlIQAISyCBwdD1Lh31GJRtFAhKQgAQkIAEJSEACEpCABKoh0Ouzd3tuNfWjIBIYJGDnHUTjDQlIQAISkIAEJCABCUjgwgT+ceGyW3QJSEACEpCABCQgAQlIQAISOB4BdiRz8gGbdEPRORHhxB/8DkvqtQSOS4CFNdEnLVxqc9zaVHIJSEACEpCABCQgAQlIoBQBHfalSJqOBCQgAQlIQAISkIAEJCABCWxEoNdn/+7duydPnmwkgdlIQAITCfAlEb4zEj7E50X8bn0IxGsJSEACEpCABCQgAQlI4JoEdNhfs94ttQQkIAEJSEACEpCABCQggWMTaHz2fL0+LMavv/76/PnzMMRrCUigBgIcgMExGKEkv/zyy9u3b8MQryUgAQlIQAISkIAEJCABCVyTgA77a9a7pZaABCQgAQlIQAISkIAEJHB4AvjsP378iNsvLMmrV6/evHkThngtAQnsS4CjLzgAI5Th9evX9tMQiNcSkIAEJCABCUhAAhKQwJUJ3Pr27duVy2/ZJSABCUhAAhKQgPGknwMAAADjSURBVAQkIAEJSODoBG5ubl68eBGWgo/c37t3LwzxWgIS2IUA2+gfP34cZv3+/XuOxw9DvJaABCQgAQlIQAISkIAEJHBlAu6wv3LtW3YJSEACEpCABCQgAQlIQAJnIMAx+Hjof/zxx7YwX758aa+9kIAEdiRA32xz5xsWX79+1VvfAvFCAhKQgAQkIAEJSEACEpAABNxhbzOQgAQkIAEJSEACEpCABCQggZMQwHPPZ+zx3HNU/kmKZDEkcHACnz9/fvDgAYV49uwZZ+MfvDSKLwEJSEACEpCABCQgAQlIoDyB/wdoiRpBIvEUUQAAAABJRU5ErkJggg=="/>
  <p:tag name="POWERPOINTLATEX_PIXELSPEREMHEIGHT#5C6D626F787B7B5C6266204578656D70656C20317D3A207D206628782C79293D342D782D3279" val="183,3333"/>
  <p:tag name="POWERPOINTLATEX_BASELINEOFFSET#5C6D626F787B7B5C6266204578656D70656C20317D3A207D206628782C79293D342D782D3279" val="46"/>
  <p:tag name="POWERPOINTLATEX_REFCOUNTER#445F663A5C20782B795C6765712030" val="3"/>
  <p:tag name="POWERPOINTLATEX_CACHECONTENT#5C6D626F787B6D6564207D445F663A5C785C67657120302C20795C6765712030" val="iVBORw0KGgoAAAANSUhEUgAABfwAAAC1CAIAAACFyanWAAAgAElEQVR4Ae2d4b3WNtK3c/a3BWwoYaECQgnhVJBDCYEKgBKACkhKACogKSGkArIlsOmA99rV+yhe2ZZHtiRL8p8PiY9vWRpdkkej0Ui++fr16zf6JwIi0DyBf//731++fLl//37zkkpAERABERABERABERABERABERCBJgj8vQkpJIQIXJiA8+b8+eef+HT+9a9/uQv+yzV3/J8Q+sc//kHiC6NS1UVABERABERABERABERABERABBIIyOmTAEtJRSCVAD4afDeB+yb4MzVPpRcBERABERABERABERABERABERABCwE5fSyUlEYEdhL49ddfnzx5svNhPXYSgRcvXtBwv//++0nlZyuW0LB79+6RHRf//O+/R48euYtvv/02WzHKSAREQAREQAREQAREQAREoFUCcvq02jKSSwRE4AwCeHzevHlzRsn5y2RvIP9cvoEPC9fPDz/88P333z9+/Dh/wcpRBERABERABERABERABESgDQJ/a0MMSSECIiACTRAgxqcJOQoLwR5DfFu3t7c3Nzf4fd6/f1+4QGUvAiIgAiIgAiIgAiIgAiJwAgFF+pwAXUWKgAg0SwBvSLOyFRIMP5dzdf3444/Pnz/XF+IKcVa2IiACFyTgjvb77bffCLfkv0Rfuk80OBRuE67bdfvw4UMuFH15wU6iKouACAxJoCn9f6NPtg/ZyVSpRggQQJHxTB99vatCs2JwOw9IhbLaLIJtX69evZLrp83WkVQiIAJdEPjjjz8+fPjw7t27YGutRXg23vIPVSw9bMGlNCIgAiLQFIE29b+cPk11EgkzGgFe+59//tnVyq/v+U+zp9ZWTp9UYjvS45V/+fKlW491j9NeXPjDcXbkufaIW+PlvyTgxGV3sZY4ft+J5xaQswQrMd+g6+q85zh2/SoCIiACAYHXr1+jPLPoYWJ/GI/u7u6CIvSnCIiACIhAgwRa1v9y+jTYYSTSJQjgXCCihJAK+zKgnD7t9AyaD8cQC7neqZckG7uoMOWLulRwOLrdBHQzex8LavH27dunT58GN/WnCIiACIhAQIBBgQG9xHcAGPoZL/jIQFCi/hQBERABEWiBQBf6X06fFrqKZLg0gV9++YXzdC0I5PSxUKqcxt58XjAC/uuv3CKn22uQGrLELgNcP9pl4JtPFyIgAiIQELB89pHwyUePHrmDewjtxOnPPIHwTOed57/xncUYAKwx1B87gprqTxEQAREQgSmBXvS/nD7TVtO1CJxDwHj0j5w+5zTPVqnY7nZPCj4U/C9bWRb8nc7GzCE+uwiKp+PhqNLxogEW/SkCIiACxFRych8umzUU6HzOyLc4a/ABoZz5F9kaJi/8GmfdFwEREIHKBPrS//pke+XuoeJEYIEA5iDz6oUfdGs4Alj/59aJzobXib1pTB6MkuDSIhjtp59+MqZXMhFoh8CnT5++++67m5sbnLPsVcREa0c2SdI7AbTigwcP1jw+BPV8/PgRfWvx+ICCLsqKMV0UJ/uaSYC/nhKljXvvOZK/DgHp/zqcr1lKf/qfr3fpnwiIwOkEOORlU2liBZ4upwQICHz+/Hmz4aYJCOYPcjjxTyYkfCF4Kl78Go/VidKqaBFIJbD4euLupOenZqX0IhAQiPvN2RUbpE/9M24VsFksNUOlF4FLEZD+v1RzV65sj/pfkT7xOY5+FYFKBJLm3pVkUjEGAmtrvIuPsvDLWu7iT6fcZMcWq8rxqcVUMPYd6FznKRBdN06A42/nEhIrQeQa4T9sdZz/qjsisEmAfVj0n7VNsozmzDaPq0q+AoN3ck0YzmhDBiRZS6D7InBxAtL/F+8Aharfr/6X06dQl1C2IpBGgPMd0x5Q6jYIsE/KLghHP9gTV0vJ1ILdBMbi5PcxglKyFghEfLL8xPvICeXaKdNCS3UkAxY/4/Va18Ljw6CQ6+R7/PLktrbVCxmQRH6fjjqPRK1JYO0lRQbp/5oNMVJZXet/OX1G6oqqS8cE1qy6jqt0DdHXFnsXax8PB118pM5NjpxgadrYCfH76OPBddpFpRwksBlByYm5z549I/5Orp+DqC/yuLP41w5adh6fvOGchPNE/D5IohWji/Q9VTOVgPR/KjGljxPoXf/L6RNvX/0qAiIgAqsEGAAiS0nzxzDf5zcbucPSdGRqEQj55s0bbY0JmOjPBgkYty5yVLlz/RD1xkvdYEUkUiMEcNyveXyQkN1YeT0+rtYo58jqAvLo04qNdA+J0RQB6f+mmmMAYXrX/3L6DNAJVYURCNy7d2+EalysDnhJ7DVuNszHVyHJ78PWGH0IyaPTRZsEmAzbty7i+uEMCFQxgWxy/bTZoOdKRceIePnx+OTa1TWvJgsGkZ6MS+j4EULzQnVHBLomIP3fdfO1JvwA+l9On9Y6leQRARHohkBk9XVeh/adPsjMpCUytQgqxWm4wR39KQKtEWDrIp/MMy75OuEJZMP1o++7t9aU58rDl9fpGGsy8C2t0uE29GRKWROAXbfaorgGR/cvS0D6/7JNn7fiY+j/G75wlpeLchMBEdhBgIXlzWAfjlzR+vMOtuUeYfU1svAblEtYUMvbu6bSssll8bMX0zTumo+4a6Yxx6I7DRJAeb569Yq5MRE9dvGYZvMu9PLm2uullEkE6DycD7LWcxia2WNVYmNXIGRcDBJzNFu5aKNAGP0pAh0RkP7vqLFaEzWueDvS/4r0aa1rSR4REIFuCNg9PlSpo3kjUazGuCSm0J8+feqmwSTohQkwJ3dH9uD6MZ5ZDi0+jM1BuQRxqJ9fuO98w27WNY8PWHALVvD4UBClxN3xbX4g8so9R3VvhID0fyMN0aMYw+h/Rfr02P0k84AEcCQr0qevdiXa076/CR8K6TuqIOf1PHjwwCIwC+A63McCSmmaIkCEGrt1IofyzqV9+PAhDqPSu3jm5erOuQQ4tD7iTKkfgcv0NeKBevv2rc73ObfDqPT2CUj/t99GjUg4kv5XpE8jnUpiiIAIdEZgvAN9pg3AHgHjMShMm7XDa4pO110QcEf2cIIVrhyjwET24efl1dCn64zExkgWD65hi2vlasbl4Tt0rCFVFknFiUBfBKT/+2qvE6WN69u+9L+cPid2JBUtAiLQMYGxnT40THyom7acPeX0KV2LwOkEOOaTfVt8d8m4nxGB8XIS94HrR77O05uvggC0cjwcrL7Rv1miFHKFjqEiBiAg/T9AIxatwmD6X9u7ivYWZS4CVgLa3mUl1Uy6m5sbuyydHpnP4T6RD9ZMq8+2FxJP7+haBPoigPeHbswhPnax2drDBFs9306su5TxvVRn7dtlshrvqDrRubueJoHPJSD9fy7/NksfTP8r0qfNbiapREAEmiaQdECPPYigtTrbV4yZLbcmvOQRgSQCHLXOvi1my5uRFD5bjlbhHcH/i99He2o8lmEuOPk7cnoO1Yx8Q70ohMgZQ65co7O+qJDKXAQ6IiD931Fj1RF1PP2vSJ86PUeliMAGAUX6bABq7Gd7CAyCdx0Fs7mk7FtGB4h6FLronQAKGW8OH6dLqgjeIk7C0jezk6C1nDi+zIvkX758Ic0pVdgMNT1RtlOAqFARyEVA+j8Xya7zGU//K9Kn6w4p4UVABM4hMPyBPh7r5pKyT5k6Q/YP6kIEWiOAtcdmfqbNOHHs33fnFeCbd/hJ9T271hp0hzx0gHiYD0eAn+XxoTqbAaRSyDsaXY+IAASk/9UNhtT/cvqoY4uACIhAMgG+42N/hrBhe+LWUjKDNYoEE3bFGxMrmQi0TwDTnwBvVn0J1rO7fjhsBdcPX3bX69B+E0ck3Nwhtel2iWR+/KfN0rXl9jhk5XBlAtL/V279IfW/nD5X7tKquwiIwB4CFznQx6PZnF34lFpb9ih0MRIBd2QPGxj/+c9/GutFMOCjR49w+CapC2PmSlaaAA67+Ee7EMCuGEtIS5xRPFvClNT34oj0qwhYCEj/WyiNlGZU/S+nz0i9VHURARGoQeA6e7scTfvc5t27dzUaQGWIwBkEnj59yr4tOvnmfNtLR/jb7e2tOyLU39RF+wQsYTI49U6sCKFkm6VvLlZv5qAEIiACjoD0/3V6wqj6Xwc5X6cPq6ZNE9BBzk03z/8KxxTOvr3rt99+63p7F1Vn0cM+vRmgvv/b2vpLBBYIEEPBjDrJ/0uUECcEMXNYyE63WiLQy3DM9pP4qUNA1XHOLfUsyTIIAen/QRpyqRoD639F+iw1uO6JgAiIwDoBu8eHPHr3+KRWQcE+6x1Hv4xDgDgL7H5cnPaPdrNd6NmzZ+6ciHFAjFgTixKz+8HLEbJsNrTUpZyEylkEhiQg/T9ks7pKWXRmp/pfTp+B+62qJgIikJ9A0ikJ9o1R+QXNmqNlduEKTIp9yCqjMhOB2gTcvq3Pnz/zsXZj2YRm8DF4XD/unAjjU0pWkwBHcW8WZ1eJm1ntTmCRwVKX3QLoQRG4MgHp/yFb36IzLbq3NByLDEFd5PQp3SjKXwREYCgCSU6NCzp9CIMiOHaoJldlRCBK4P79+/777tGEf/2I64fdYffu3WO3l96Xv7i0cWVR8haDu3RtLDJY6lJaTuUvAgMTkP4frHEtOtOie0tjscgQ1EVOn9KNovxFQASGIhDo0HjdLuj0AQh7XuJY9KsIjEfA7dviCBUO7rF/350P3jnXD0dEj8ekxxq9f//eIra9iS257UtjMfrJ2VijfTLoKREQAQhI/4/RDYzaslP9L6fPGL1UtRABEahE4GoH+jisxtmFS5yEqFKzqRgRqELAmf4E7/D5D7tdiOvnwYMHd3d3HJpeRUwVskrAcqADDyepxNXCjv1glCFpoeKYRHpaBC5NQPq/9+YfW//L6dN7/5T8IiAC9Qhc80Af+BpnF64lNMeo1yNVUqsE3JE9b9++tb87bL/neEh3RGir1RpfLqP6sjdrOWRGGYw1KienchaBqxGQ/u+0xY3a0qh7i0IwyjCtkZw+RVtEmYuACAxFYKo9Nys2zN4uamqPWSCxtndt9g0luAgBjuxh3xaLhw8fPjRWGSVze3vrjgg1PqJkuQgQorX5EXRXFpvychW6Ox8OE7E8y2fjdG6UBZTSiEBeAtL/eXmWzm14/S+nT+kupPxFQATGIXBZp09SExpnTUl5KrEI9EvA7dv6+PGj3RHMHsknT54wqzceMdAvnKYkt2t49nG0ILnRHW+vVwuVkgwiMBIB6f9eWtOuJzvV/3L69NIVJacIiMD5BJJOq2Gt/nyJM0mQuqytU2kzgVc24xBw+7aIg/vhhx+MtSJGA9cP9iVfBzM+omRHCBiNfmNc/RFJ8j5rrFfeQpWbCIiAJyD971E0e2HUk/3qfzl9mu17EkwERKAtApc90IdmMK4n+wZjsuqvdSECIuAJuH1bnz9//vHHH/3N+AWhc8+ePfNHhMYT69cjBLrbmmp0x3dXryONqGdFoFkC0v/NNg2CdacnU/W/nD4tdz/JJgIi0BAB4yKAk9i+j6OhGq6LkrpjS06fdZb6RQS+Yd8WwTvu++5GHLyDL1++xMhzR4Qan1KyJALGWM5UJ3iSDEmJjZIY65VUtBKLgAjsIyD9v49b6aeMetKodUtLS/5GSXy95PSp0CgqQgREYAQCV3b6MDtNakI5fZJwKfE1CbjgHef6MVpvgHrz5g2uH3dE6DW5Faq1fVOqcX21kJzTbO2S2Gs3zV/XIiAChQhI/xcCuy9bu4a0a919ktifskviaienj52tUoqACFyagHeWWyiMdKCPpb5KIwIisI+A37f16tUru+vn559/fvDgAUeE2k3VfeJd5ym7hrc3U2l6dknstSsts/IXARHwBKT/PYpzL+wa0q51S9fILomrnZw+pVtktPyxL/mYCOHl2JpMa4lRRGHd/PcfF/zjDseVsQhJ7DpnoOhDoaP1gKvW58oH+tDmqdu7UtNftVup3iLwFwG3b+vt27f2cyI/fPiA64cx99OnT39lpKtdBOzxifb11V2CJDxkl6S74yoSKCipCPRPQPr/3Da8gv7/+xHEzP+x7IlM5r/Achf8l2t3n3MKX79+va8InAVspmCUIjefoZtIOM8WVpH/x/EZ+Br2FZT6FIK9e/cOn5kTzNXaZYJgDMD8F8EePXrEfxEMP0hqEQ2mx9FDc1Bx1wSLErqf+C9kpgkePnwIBz5B0nvsA03vOuS09amp75au9Wl6qsx/e6/vtBF1feW9XbR+8FJv9gcU42YaJRABEZgTYMmEf4y5BP4Y1x7RTm7c4REcQPM8dcdCwO4Wsa+vWso9ksYuSaoOPyLVdZ5lHoTjlRcQvG464KYAWIN8pK/m3OQ6zMeuqfT/We17Bf2/7PTZ9OZEZv7T1jImmz5C0exXdwp0en967bLFGJraQ+hZ1Cv/eGGmiXNds86PVCj3yMCJYF42UrqinesH7d+jKcbiITHk/DuC0bUUzQoK/ID868sR5pqe1p/2tzmQaev7X2l3vF1ERfk7uuiUAB3ALjmKyJ64i5Ry4nTRTBJyGAKMGvxj9HEWkaVejFC3t7eMs7h+eNbyiNJMCUSsu2mypq7tkT491q4p1IEwBLNzsLqz+ac/ccfZis5mYAlQrtgpH11bCPxX/Uv/W1BlS9OjhkzW/1//9x+fEc3G75tvmN7/b/axv4giyTJTwvvz/PlzKhIrLOU3BMOKOo4FwVD9KSWfmTZXrRe50UDMIc+snqFsnL50YFptsQpJN12fjFfZMqkmH4PgSlKEQFKLF5Hg1ExxXyYRQJmfKq8KP5kAQzB6ngmPU6H8ly7BxqW4GjxZ6FaLZzBKfQExWqDdaoUalcv1VYuia8eWo5UtApNG9kOubod5bO8qrnXQhBlnJfsq4iZZSM4/54ral4+eqkxA+r8OcN4Loy7tV/9/E6A8xenz8ePHLF6VoLWwOIPapf6ZtLU+KH3tT3pVO91lEQjNwXiwJr+/TxoIk5g+gx3PPy7QTYwrFl8JHJo1Scs5vCJuUAB6tmsXQFtsMt0sTYB+vtYo8/tD+jssOmGKgjlq6UZR/m0SQJWh6KadYXrd/gjYJlWkYoSNgJ1C9teindSantvmRTtWnN3pQ6WSaCjxnADKLdX96vsSLyOGxDzPCndQHYsjODMvalRBABVxnID0/3GG8Rz8q7p50a/+D8cAetVmbe0JIlNchz5iHaIf0a2MZ/gRSMY/HuG/SGh0KyAnGo3H4828+OuainR54uxABieYrwh/Iq1xPED/UsRi0SfeBO+m/M6IdM0RFxUgm7nBwZJVvKCMv9KCFv+j75ze54UMVIR/rhvQ89fy4Vk6z1xmnt18s3h2/qDuVCDAK7/ZOj5BO+NBRjJr/dnXOrjYVP4ZZVNW7RBgXLN0lSEdo3VagZEiSR25F5NHeLCOhJ2WYhmCvZbDVGikmkjipdq8aNDsbASjRQzoYYPNIWPo+hkBvQizEP02T+buLJp/ltJ3p8EoXROG+1LFu8Ge8qD0fyHsF9H/Zzp90ERzBcodZgtGdzja02Jfpg7PZDtXkRSE2YTMmx3O+E5SU0tum8XlSkCt580x5cCvqSSRjWFycYVhmnP9UXAOjS632ZcgQB+wm02kZP6/SBUrIZDBonHIKnhKf9YhsNmHp/25qfc6F59pBS3XvCm5ilY+vRBAiS2qu8UOo8nGkWZ1ZoadtmsCjCv7+HVEvB6fRW8vdtTFmztsoUJMFu3VRZm5aTStC4nadbZ0j/nrFlngifh9ar6DFp1cU56u+0A7wkv/Z2+Li+j/05w+iwPVvnnCZjgJQ11ENQddB6soGC9R9Du8EqjRTScCBTUyP5zXOoBAggBU0p+0bJBh8OeJJhTac7ML0QeOSEj/mXcG7kxbHzECJvM/ESMJuxLnIjBvi8idXIW2k4+lcwZA7Cq3nWpKkoMEIvOcoHu4P9VJDgLncRjO56KLtP1NxjtN8+bkF41SDy24OGIPzIs+cidJ7B2m7BHZhnl2PiHcjNbnFQv6jP8T268aGTqqL3ftQr2iWnNkL0j6PxfSJEXar/4PnT4Y99ht/EOj8Q/dlGpPTNXKmqdgroawQih6d+Nt+iyQyqLX5pP/I1YpNZpP9ad8uAbvkYrvJuYfpHQaOpAq+NOCzme4drH5Ru1z+a0VZ7zPwtdmD88lGH0pAMuffuWNhpj/GtxBVGO9lCwjAdooaIjIn7xNGYtuJKskAg5OO4NiIwyHF2NHJ6GrnDv8DdMovG6bxkagtTDzpqsOw6DYXZG5XRoQm/7Zjn7btKzaFHt3M9V/EB0VWInMFCxiRF7Jav2H13zaARavqwljgaY0OwjQgpHOttjo0v8BZxguglq82c4rk6r/Q6dPQMH/idbDpGPWmtSxFp0+AVmUaRbLwyJYfHUrUI78edwejTj7fU+iIM+58gXiBYOZl8pd5GodV6/N3nnExbYD3Wb8EZ0qS+f0sgF83lF5s0hAZwvgz/+kOXxWuqhGYLOfTFsql4uwWu0sBS36K6e1nl/zsltyVpphCAQD6LxLLN5px3gaoCF46TaXcIJWoNXcADRA9Q9WIUnLtdNvk5ytlU2sgy3SyOOBzbY4r1kUNaISq9lywfu++Kc0wGLzdXdT+v9Ik11E//9tUQXMb3777bePHz9+8eLFH3/8sTl1nz/u7/zyyy/Pnj3zf6IT//Wvf3333Xf+zu4Li1RPnjxZy//u7u7XX3/1vzJzQ1Rq7e/su7h///5mT6Lc169f78v/yFM05aNHj/78889IJsiWpXVcEUCO03j58uX79+8j8uT66d///jf1evPmTSRDFnNAlLH6lEV/IM8goOz29pbOFpFEP51LYKoZNiWJ2HmbzzabAC2dKlvcm5yam9K3TyDpNfHV+fDhg7/WxUECjLCfPn1iCmfXQrQaAxDDXJ2R92AFiz5uWXcpKkCFzK9Qx7wYnz59Oh3+eLN++uknYxGRQRDDu8IbhzawiMpEwJJMaRonIP1/pIGuoBv/U8d9jjGLhwX6gUc8CHsxRkjaJbRs8lpcnwk8EYtp7GLMUwYLBYv9ksaYP1juzmaMD0LmDXLxddm0RwuV6wUA9WaLBF3XP5vrYh48Ylmvq7Y6lKuaY+Sz+MKu3RyjykEtUsMHgIOGCTLRnwMTQGmvvRHx+9JphXoFLRKsLsQbgl8ZFrMbP4VqVyJbiwHpGWIDl5BhR54Wy8GLnd3q3iFwR48EbHlBkgz1+AtYoS2CqY3vBtMLKtVRi0hUIwHpfyMon+wi+n+n0wdMlmnAdOaMrpy6vUvou8CpNNVr/nqu4AK1XsLosWjeKSvfCwtdBG3h4UwvkLlc6dOC5tfzNsooicXbVWeHztzvM0cR3NEEKWNPMGYV6IegRYI/hzzQB1BT1R1Uee1PI14lG4NA0msS9JkxCLRZC8a7JFuWpuFlLzf6t0nJSRWfogedth2nT5K/lSW3lpugNdmCgQ/USRLGZ0kVzLnNFVZ6dc2pRxI9JT5OQPrfzvAi+t+6vSsY8JymmN+M3GHnjt9JhCosEdnI3pm4kkU8AjWnRbPNh9hmLzbzcII5/Z+5LixW188//5yruM18Nnd1MVSwlW8zn30J2DQX94LRRiVaAWktO9porDq77SglScvso62nDhL4/fff7TlYbCx7bo2kREl61W0UCb+tMaWSjUHg3r17Y1RksFpgFLEbhWUe+xoDLzvWGsM0NgDv/mBAVB0RMBLACp0OfFitqZv9p4/PC+XX0u+XZcvtkEbLnPY170j/X7PdI7Xe7/RJ2gXKkSXeqcF8wKKJIkJHfrK4V6Z706bpmYEXmu1jP1kU69QbFanjwZ/Y9jndoryY2xTRYoKDN7Em49NCeotxN7JdEufgiw/DNJN9w7a96LWUtHicw9qDul+NQJKysrzm1STPVVDSSrIrdNP5nks25dMIgd16bPeDjVS8CzGwQLBtnOsnCF5Yk5+BkjPv8OVdx/UTtw3WQOn+kARYIPRzFiqImtqxDrppaW8mOMLWaEIPabQc4Tbes9L/lja9iP7f7/RJstWmhzfjUKALWtpgRxqLK8qfHIkryl9jCU1V/I6i449YFGtRAZx4WH6+ymsCs6BRroF8oZsLj1N/nH9q9wUeH/pGfIilS5f2ds3lP7ItYp6b7mQnkOT04bT77AKcnmESASdt0uhwegUlwHECDBn7Gt0yMh4XTzlAwJn+DIUM8UbXD095148YDkAAx98AtahQBYLdpqXEg9OnKf01biN/vXZRtDks1ixKu4K1v1Z93a9JQPq/Ju02y0Lh7Hf62DUFDnI/2WaqnxohmcTOmLn7WNL0Y15FXVFUwbL0vWNylQSHQSgYyeaPYwvuWNCY57N5h9DZuN3JtpqMoU+0te+Ea7KV7gOL5RJ+yTFSiz/p5ukEjGtlTk7LO356jXYIkLTBzeVvcb7vkESPtExg32bVvM79lvm0I5sL3mHcsfvpcP0Yjat2qpkqSdEZeKowSn8iAUzl6eIojmkC5FPlsdjzRYMLLALI557arAOkl/5fbMSL6P/9Tp9FavObLCv5D2MzyS+0f2parmXqhTZkF49XuFirpZfojfknTTKntbZcT51ca+k3vUJrD+64v2nu71hdWRSDXrc5/iHMWUYt/i9Lp12smm4WJbDZbaalj2o/JUFwQOyTySlAXXdNgLEj7sef145X5iytOxfmancYd5jcstRhHH1w/tbc+9x4c6R29carI/GmBAIzeJ8hahk3i/Yiy2rNqEbLtDV1vUhA+n8Ri/Fm0TfXKMO+ZMWdPlN1WWH7EhQs8w3U8VStT4Xcx9HylKWX7Dg+w1I0aXB8WMaAOmE+TuZNJxQCH/eCkcO0rddw1ekDbZa+JpXuW+w2T2lI+8kSo+4J+AvN5D2K61wQ/Js0xDMgKsjx9O5BCANDJLuMLfaJxYQ4vUYSIELAr3RG0lz8pyDMB5fovuHMYjxYZiv7msPtZth8dkijZbPWSuAJSP97FFe4QPUW7j4AACAASURBVP///Ug9sRLiQwjhUt4KRLvtiJDcIZ5FjU5tF0I82GKzo6DURxBsWu7i45tbkBaf2rxJvJXF8bF5zs5mQUkJGEo3uxBiG0evtaI3XUs8iMfHvl1xraAj9wkE20RxJH89u4+AxW7zORuj+Xz6Li6SCLgajWRHMh/GEc8wx1jGoba8pKhxNq+dqy6a7TkM8ehSy1hDFehadUbeZnE1IhjxO4Rjx205Jyr9vxGZS4hhIVCiXOXZFAG/NcFJZdRmQRWwWi3dqZwCtAzcjGUayIKGu+Cf0v+u0S0v7ADd45DTZ7P+022x1RwKFqfPVPJqglk+alvI6WMctyz+kSm649eU6N2Ci7kxdOGx2j0yEbhkQbq50WxRtrw3mUlaxum8hSq3CIGkKDPjFolIcW3+tKNPDuD0wQxi8IrUnVEGpcG+4HJWe5v9YVMqVC5w4kMJCQgtEbpNmKUTEP+Lk85u7LYwUJZmovwvTmBqkeLl3LdWPZ37rPEsajNEBi8vzwAjta+LLnYQkP7fAa33R4pv7/KA2EDor4teWHwrXgC0XjXT0+KNsngovPDGC6JVp8PY2lOIty+KdS1Dy33L2Z+WbxAslkXFg0WbxWQYsrudSosZ7rs59iLqPibnPmUxm7yEo9pPm8GJnoC/6BoFZhDagM9NxlsfRY0n/cGDB4xreKV93XUBAaZJBEahV+c6jVGGLV1o5mrDrlpkToAei2/u5uaGPmz3+MhPNyfZ3Z2LHFa6u12CU6t2ezktVmvcM767Cu5By8Dd9Uh9kM+VH5f+v2zro/8rOX12q84dbTM3NCOZtCaY3QKLVCr4yeL44BGL/yXI+fiflh0xljWTRUmYuS3eD27W7ANB0fqzZQLxaX8g+ZD2E8ZBqhsa9Vvfdxy0xb4/CezCE5E0DaYg/Ok4MpKCwvaJ19dTOM6YPtF/2BzH/AdHDy6Dz58/4+6ptvzTF7E60jr+LIwZrQInFUMkxqJlsK5Ti0KlyCFSCGxH2Qbro/uMQ+PernImt/FIhCGNlo46W31Rpf8jzC+i/8tu7/J8y2k3X8S+i32hm/vKsjyVvdthdgfD2JoYRZcd1grlPgNPfHYd/3UtZ6ZhlgdPiW9ak1n3myJg6T9e4CFnRJblSk/AXXRqR+KhWPQRox/Y/8vWSzxZzgWGFyPY+YWnngTc79TbFbRg3j9hIix5ke7LDXMfh2bqCgqTXvq/wrL2MddTfRHgHZkGyLD9al/Pt5jcuzO3ILWYLgxtLUS4W6qjNMcJSP8fZzhGDpUifWrOiOzbuxqcn2SP9LEMP64rn2WaWzY2Gxcupu8kBu70z7XrZt2RawLrfh0CSbEblj5cR+y8paROESm9QaW6yYQtXYseH6a7bmXM6UZMZC4IVEEd4eIJQkqpOF6hzbKUQAQqE0CVYYCxFdH+OtO36fwsQeEM3TfvrVzHLMXZTccsxSmT1ggEL8juddAgn8Vq7oshWsxqftPi9OlxpJ7XVHc2CUj/byJyCS6i/2s4fZpVLpUFO6VLGb9EfuKslUXyzXfSMoZNM2GqZnykch+YCqnrlgkY+4+rwqi9KAmCQ7HbUD6rMzCtXXQQM+nFGbQoFX4ftFbgoOdPu4d9MVvdFIG8BPBO4u6hr9pfZNw92Ay4L93hVnnlUW4i0DKBILJ134rg+/fvLXUsOlBO45XWhBnVaFmr7wXvS/9fsNE3q1xje1ezyqVZwTabzZiAdz6Ymaw9eCIKi7/JbrO6CtoPLKgZg7YGX/cbJJDU5U58fcqhQ3ukZg6HviLGqeNijA9KadHjw2SYKfTaOUc4fTgfNxWa0otAdgLMPPHdWOZ+vmi3k1EnLnkgQ16csvTYBUl0+/R94XXYF+Nmcf3jTio3UBoH7iGNli56WgUhpf8rQO6xCPR/DaePZVZ/Cr6zNjRVq6wlytQJYwm3KSS2ZWRdm2WtiWQZd3m22Z65Vi/dr0YgyekzpOvQrj18oxQNWfel5LrAyl9bbl0LkMRQjuiiyE+5ZFY+IhAnQOQaax5JXZFxkGC31s43jFezxK/Bhs0SRSjPZgkEI/6+sYwxJchnsb5r485i4tSbU9fV2rM60GeNTO/3pf93t+BF9H+N7V0nOhQizY/Wi/w6xk9BtGqkUufS2CydeCVG04j805+M4bU8orWOKTddewI60AcUdu3hufU1b2SiuxgIydi/6MXDnNq0p9lY6mnoQgRqEnAbsohcs3t8GAH5qhrqrq83tyZVlXURAoGzZt/eLstyI+NL0dctqMhi88n0XcTS9U3p/66br5rwNSJ9ysUxHsG06Wg4knkLz2LJLU5pFmU7N+iJtti0Uzk5dXEmNq+OZdx1T7XpjpzXSHcqE7CYTV6kIe0nnBd27eFQ7Fsa9RgrX1DBNUWx1qBr6aeSa/fElIauKxBgOYSeSWxa0gtLJ+eRc8f9CnBUREDgIqvZQa1T/yT2zRKBPs/WMkYUDfNBJIv1sjbGzWukO40TkP5vvIGaEg/9X9zp06xvpVnBcnURi+p3ZZ1uB1gE2PQKeW72imt7l4emiykBexfiqSHtp+H3dkWO/Vr0BWNabYb5oMfaXOGY9m1dD0OAPonjJtKTF2tKCANP7ZvTLmY4zE15bIdpyh0VYdGCcR87EzVu8d3Mi2AhwWKmFl0dMQYpD2m0zFtk7DvS/3nb9yL6v7jTxzKfz9tyxtyaFYw3OcvMwT5xPd3/ZRHAuIxpPMTOdZKLvOTGN0LJPAH7u8MjxgA0n3kXF6lWL69wX1EDkQouGsR8vnqz4Uov4W4KoAQXIcD0El9PpA8vcmC2ibsni3WxmP+lbhoNkksx6bqyjF+8VkeqYHkfSw+UFtMFGaQEjjT06c9K/5/eBP3q/+JOn2bn1c0Klqs3sx/KmNXpKCwCWJZQqK9lzPNYNPJ5FLrwBIxrZS79kMFiEDC+bh5a0dVLX0qui8Uvc/nMF71XlsgIvvLuM9GFCJQgwLuJ4yYpEI/1LV5PTrDSeFeiRU7P0+KP9kJabC2fWBdJBCxOn9IDpcUAXlzVSKqpEp9FQPr/LPLNlpuq/4s7fZol1WykTxZieILtnkhLoE0WqdYysbSFsWdbxjwnxum1XqOh++cSsHch5BzSfrIYr0EblbZlg+IO/hk5ozrixeOnyA4vbZk52Ch6PE4Acx/HTZJ2YmDlkRcvXsRz1q+OgMUOESsRWCRAjLnF5N53PvRiiYs3LfphSKNlkcZIN6X/S7fmRfR/cafPRTiW7o6p+Sct1J/eRhlXnyKzsoDh6bUO5NGfjRCwmE1e1CHtp1SnDxEuHQURxE/nWTzQxzU3rqIHDx74pp9eQEBT6ykQXWckwHwS3419aKNoljTok0+fPs0ohrKaEjCuQk0fKXRt8TX4omX2eBR5LyyDJssGlojR3YLhF7A8O6TRYql4p2mk/xtsuH71f41PtjfYYMOLlOT0yehzKQfWYtkkbclWpE+5xuo65ySnz3gH+vBh8tTmY0aa+siJ6ePtG4n0wV5nz2yQgD/56HV8v9iJlVXRXRN4//49ve729tbu8aFD4p1kKJTHJ7XpuzCEUisVpL9CHYMq1/nTsuOydDxsfGhzHLB7O1qhqdN2zZYi/V+zaa6gG6lj8Uifmm2msjwBu43II8zZ2p+2WVaokmotp4/vLbrwBIxrZS59MP/3mXR9YVmxnFYQQ7YvIzKyt4t6xVdBOe6HHkKskDsxjbCgvuo+bThdt0wA3ytHNSct3tB1ie4Zzw1drZmuYBJY7KhqwIcpiMm5pS6lT/q3OH3iA5ylFkpTgYD0fwXIQREX0f9y+gTtPsifScZiF3W2eGGTam3JsAsyEjIjAYvZ5Isbz34iQCDJcwoKzrLxQLq4iDexJfweR4+m1l20dY9CEjXGO2WJbPW146AQlm0WDyD3aXSxSSDJIZLUQJtFH0mQtNFAZs8R1GvPWlZKeElLrxDEhzYn/HhGy1qjdHpf+v+shruI/pfT56wOVrbcJDugrCiZcrd4YZOcPpnkUjZDEbCYTb7C49lPFuPVV5+L7sJ84ifcDxm6NW0vXTdLgPAxfD1E9yRJyExSJ4gnEYskvoJDJGliE2Gln6YELGZD6TAfY5DyeEbLtCH6vZb+P73tLqL/5fQ5vaedLwB2QMvdHfEYqCznpCa5umT9nN/z2pPAYr15qccL90h1+rCdxNPo4iIexxQ5xbmL2knIHgngiMTXk/rq4W/F3VM6dqBHnrtlvoJJ0LKlt7vhzn3QsreLrnV3d1dUTovpwtKpNEbRVtiRufT/DmglHrmI/pfTp0TnOT/PpNhjDrkYY/qaVOvzG0kSNEbAuFbmpB4vKoRt5ElvUI8hBu4snrV+N16brtVU91sggLnPtizLEbBeWgxT3D08pcmbZ5LrwhJN7MtKWmHyT5W4SFLaSXUsIe14ecYPiXP1LR3mQykWp4/CfJrqftL/TTVHkm7sV//L6dNUr8smTDs9MluVlJEIFCZgMZu8COPZT0lbSxggLcF3HlcjF4r0aaQhLi4G/mUcN0kKB3cPj/T40vXS1pbzvHxdklwt/qkSF0nGXtLEpoS04+VpcdqyDbN0xS3KZDyjpTTVQvlL/xcCeyTbi+h/OX2OdJJ2nyWItx2jpBqmJOtHcc7V2qWXgixmk6/LYPYTMepJR2K9ffvWo+joIh7poxlRR03Zqai//PIL3tUkVUO3ZB+lPsHeVIsnGRtFJU+y9BQglrcteJ0tGZYOpTcGKQ9mtFjIt5ZG+r+1FtknT7/6X06ffS3e+lNX2J3YehtIvt4IJM3ESptxleERRGAvEduxx+pzVmJkgoTO1IzI3geUMpUAflV2RMZjzYI82W/Ii1n6NJCg0Cv/iX/N6PuOaJLKAO3TD5mF2ZvGEuZTwdViMV3o2xrgsncAe4bS/3ZWZ6W8gv6X0+es3tVQue2YLwehJAXv2E2lg1Lp8S4IGNfKXF0GO/xFYT40q05x7uI97VFITssiusfoTXAVZKJIdE+PrtUeG8jLbDf627Ef7PYbtfM11UUWApYDfbS3KwvqfjOR/u+l7a6g/+X06aU3psmZ5P5Iy7rh1FrIarhxWhfNslbm61Bh7c6XVeEiKcyHuWjS5ucK8huLiAdZDObIMzJRsqIEXr9+TXSPfVqOMEwReR+/++67ooIp80UCPbpF7O4n+bUXG333TbbqWF5tneK8m3DvD0r/99WCV9D/cvr01Set0ia5P+xGg7X4k9Iluboso/VJ9VCxJxC4rNOHZSh7DAKeEeyYE5onR5HxA300I8rBWHn8hwAbCfkEe6q7h89y9etRHaPh7Z7fduwHuyQ9Tmla7leWvV30qNKbqoxByoOtVLXcMaT/W26diGxX0P9y+kQ6QMc/MYGxDEiuhnajoXEiSa6uxusi8SoTSHL6jLTtIinMxxLNXrnh7MUp0sfOSin3EcDcx9eT9CE8CsLXw2tYenK4r0aXesru+W1nqcwuiX1Kc6lG311Zi83QSJhPBd/TbowjPSj933VrXkH/y+nTdRddFT5pSce+zr9aXhs/2N/YNuSVFK0QMK6VOXFHMp35ArTd58sXuzrd2EXDYY3FFV2/VWvlLbq2HH/88Qe+HgJ87BhYpSC6R+4eO7HSKe276uxqs7TMdklkIGVsi80BxZWlA30yMm85K+n/llvHKNsV9L+cPsbO0FmyJKePfaWocQpJtY7PABuvqcTLS8CyZOdLHCZM2pkpvl7xC4zXrj8aHd/bNZIjL96O+jU7AVzGRPfYQ2sRAHcPvh5crtmFUYYHCWBFjGobKJTsYN+YPm6xGXjNK6wlWCQZxmiZNkEj19L/jTREFjGG1/9/y4JJmbRGwO6wRHL7SlFr1QzkSXL6DOPqCiDozx0ELGaTz3YY+8keeY7xmhTC4Fm1cxHf26U18HZaqiNJMPfZ6UnnsXt8GKSImCNMQB6fNhva7v+lEU+vgl2GYYat05k7AeKrCC6NfYTdXSljkLIGuN2EIw9K/0fgdPrT8PpfTp9Oe+a22Pa+O8y6FgtZzE630fw3xTC1NtZXySIEkpw+Y9hPnN8c94NMccGn91XiuI1u15ZTLLq+LAE+3MPKCqrArjroYxyJRXhd1xFzw7e4Xb23YELYZZCKy9t1LS9+BeZGMXofvvO23fHcpP+PM2wzh+H1v5w+bXa8DFLZF3ZGinmx19puLWVoDGXRMAHjWpmrAWbcAPYTM89nz54Z24TAhKTIQWO2lZPFPVz2kb6y2CquNQLv379ny8bt7W28R03FZlT6+PEjeubu7m56X9cNEujLhLCbMfZ6NdgoDYpkef0rDCsWp4+aPmP/kf7PCLPBrOwvi133lqumXQZfLzl9yjXHyTn7Nt6Ug+1d9iDhzdzOTZBU63NFVemNELCYTV5UewfzjzR4YQ8756DZMQIT4qNj0s7QBhtUIlUgQHAc7h7enXhfmkrCSViEmLEsPNL3/qYVHO8aB7cxXtjeDcpRssugHpixFXijLblVWCyxWC9jGC0W4EXTSP8XxdtI5sPrfx3k3EhPyy9G0iIDpkOF8Sl/JWc5Jg1vuLoGiNqYMdCNNAIWs8nnmNTB/FNNXXCYiGWVEpmpLIZOU8IHwhCyRPOhvuIHk20GMxq/W89sEL2qeI2gFYb/8/Xr1xzVHO9jAQS8pXyIvcIxrkG5+vM4AfSe5ZAmu8PluEhrOcR3rfqn5NT2KLJcWAbQCnu7jEHKSXOBLHwGy0T6f7AGjVdnbP0vp0+89Tv+FXcGfdc4ocV0GMPpg5GNfWO0xoZxdXXcTRsQ3fiOOEl7t59YouTD0hbqvEfG9UxLbiXS4PGhOZKm4mtiJB1TzWQeK3AtK90fhgCrAvh6jO+LrzXdQ19h9zR6vOjI6DeaOhU+HN5jQ++W2WIz0It252980CLGGBvSjUDyJpP+z8uzl9zG1v/a3tVLP9wjJ4uNxscsCxfGrE5PZrdvjKtkp9dIApQjYFwrcwL0bj/hJTFu7CKkpf23A5M3i8cntXcZJ1qp2Sp9OwR4U9jVeO/ePbvHh1cGDxExZTgEFUDaTlPukMQ4XW9BDxhlMKr9Hayu+YgFe4X1IYvTx9iZr9mOa7WW/l8jc4X7xlfGogRK4zLKMNX/cvqUbpQz87dvQ7AMHmfWJKXsa7q6Uggp7V8Eknq+cTD4K/eWrli24vRZo5cELJq4rrVeBWt+rWjdL00Ac59x88GDB/bgL9w9/ivsemtKN1CF/F288GZBRoN7M58jCSz6nP45Rhz3EVB5n7U0fYXtXRbrpWujJW+rWXKT/rdQGjvN2PpfTp+xe+83xrAXxjDmhK2xQCROH+QNtHuvqILxjSVl+7EMrbXIePJYzCZf667tJ4S3mKruvehiksDyBfqNKY1voNIXlIVPmUORShek/OsTIOiP4QZ3j+U8FyceWyCdu2eMw87rM2+2ROPS0blWExNUC8DpMq8lvdLECRgbHUM0ns/BX41ByjrA28hZ+t8I6grJBtb/cvoM3oGNB5RC4d27d62xQHjm5MxUscKTJlqcqmCpC5vajOO3JTel6ZFAkuOv3xAPLD/LFk6cGgDpwuNDZyOqgu+n8gp/jf77/PlzpGdS5ejT//MjZTV+snWkpvppjYD7uhZvt90FzDI+I6bbBbCWre73S8C+WnZiHS0qHfGMdTmxIn0VvflZAKpT4eRsi7KqEG3UV9stSiv9v4jlyjeNOtO4jFqI5D79L6dPoeZoJVvmb8bwBPvyZrW6TQPsk94u1l2N6/+WgbNafVVQZQKs7VjC451UmHGd7t3A42Pp57wyJOvF42PvKvGhsV9Hnp2AUq4RwGlIh2fbo+UFcZkwnn78+BHVkRR/uiaA7rdJgDANy4TZ3m1KVNOyYoFWV6xHXvgWm6ERp4/R+M/Lp6PcpP87aqyaog6s/+X0qdmRzinLGPaC+dJU2AvqeMordW5mDHE612ibVlDX9QkktX6n9pPd49NRjE9SV4lPjSxTu6TilLgLAkRsYdix8yXuE5zWhdU/+pJbFp7e1/WQBCwR/kkjSHZKltIttcgu2NgZdhTp06nRUqH/SP9XgNx1ERbNadHA5SBYSp/XQk6fci3SSs7M+owTm6Z2ePEllCnB1NFr3tenufnrdqpsWT7yYusiCwGL0vQFpfZA/+BZF/hwiWKw1JHVYGazpc8gOItDfFaf6k0+qxadlktEDO57LGx8JcYjSErX1H1d69mzZ/boUUYTNgm6ZeHS4in/RghYjsKxaNdy1YlrNleucfUri5ANvuxZ6rUjE2Ok+Y6c3SOgtjyrIK85Jen/ORPdmRMYVf/L6TNv6wHvGF0b9s/TlmbE9GBq0BArm7rrhJ04gdtoUWZcLUFI0WKyCjftM5AKwlykiHgMSAChL6cPRiFvzfQlCqrj/yTZwB4fqhlvZaND3OPShYUADkdOYUMJ41PDeMLDwhYqzkjGsXjWoUiI5Mx9psF2Dztxsizsu2VhS8WVZhgC9F5LlLRx+p0di6VcxqwKW5Kx1tjqeHNz087Lnp32NMN79+5N/1y8tqRZfNB40+Jt1NA2hSn9P6Wh600Co+p/OX02m36EBJjalsgX/A6sx7ZQ4WB5yiL8XGxmHZad1dOTg+aZ1LmDASenTx3UvhSY2+d+dKQK1rOX7eAFfkzsb0vt2LGCyT5qjA8YMfXiHAau+8FetPtxuh9zHpYQ5uTRcjiAYF456gevDa+w3d3DQj1rBrh7nJ9oNwo92DWBwA5ZrItl+r344MGblnItTquDYmBlrX3w7qyX/WCNsjxeOtLHso7b1zJVFuxrmUj/r5HR/QiBIfW/nD6RFh/qJ0xYyziERX56tZkPBKdK73P6UBG+p7tZHYynyjOQuUiWoKT5U7pzhEA8ACTIuSP7CSvcEphKBZkSNBLmFtDO+Ge8lS1O4YzCXCErvCSb3Y/ZIBNFS6hCFmLscWBcm3ugFjNnlHRfYXeRSotpdPMiBHD0b9oeFudLCVyb034CPUrv7iHAZzM8nJedFYhqL3sJ1EGep48a2KuWGN6OjJaAcN4/pf/z8rxObkPqfzl9rtKB6b6bVgIsGKFPnwcG7lWmpruDLFD3lm/vnevqIroqcHJdpVOeWs8kY70L+wnDmhiKTSvcUUcbMD8/tQVqFB43jhUAn7cNGDsC7R3Jn3eKOKxIgiw/4bsxvunM5XgpEImPP2YpWpkMQGAzWOaURSPLtL/0ShLDh9Fuwd9a52Wv098s5qjRxbxPYKOOLe3y2yd85aek/ysDH6y48fS/nD6DddFYdRgDNnswz28ubcXKOPxb4AFh3fXg1JR5yGaIE3bbiStRmwvjHmpRS8KXcpEL41TQ0Wjf6cNrwoIqTtvN5mNyS/zLRT44HQcCsU1cSmAnkDR2oM3sqs8uQ5DSMi/F98dX2JlIX+SlCBDpzwgB3Oib60b1d4hvllg6zIeXxeh6cGzrvOyRdsz704nBPliqRp2Wt8qd5mZkJf3fafuWFns8/X/I6aMpaOkOlz1/Zoabi9s061m2L6uswTQgy2qVZXqfNF3J2C6g1nuUkacxKywnO3YsPMvinrHo7MmoC8ecG01w+jn2euqx6NllrpZhfHvXpjKsJucABbGman+nXH0reNvjHn+cuZj7vEFaFR+gBxaqwqaHxRhcmVG8TZE2ExwUZkeVedkbOTLyYN15fHMRKL7YcESAwEJey2pTwrUHB7sv/T9Yg9avzqYu3aEMD9ZiU6RIgkNOH4vcqVagJc94Gg5fjCdwvzYrmEX4I2kYeuN6kMzxjp+yyYsZ6bRdmJJlibRnirvpPGIbCJOWI2B3PAtky0LENOcKGyKmxY16bdnq6OverP3kYhMIV4lvYnIV4a1nfnvWt5M8zMoXcTKK9MnYHKmqzBWd9CbukHZtjkT4Bg5BZqFy9+ygeqlH8PhvHg5YU69iNkzNpHlbYEeVduvve22NKxPzGrV2Z9MkKOT0wR425rwpYWtIC8kj/V8I7HWyHU3/fz3wz9LqqJ4DJex5lImNRTC8AHtyP/CMMZYEp9WBQkyPfv78edPvA0NsYlN2mRIFfhkkzIvCwr9mlWkFS0cN0tSUMFPDtphNUng2Bm5rdeDVsPRn33mY4uZ9m1oDsihP/BVDwyw+pZs7CNC7fGdLuuBN3FFc0iPB/IcXh46RlIMSi0A8KrBCN/ZNEB+8shtOvlx/Eder8dd/DANmU92VGFySHG2+sXQh/a8+cJzAMPp/f6QPi8xx5e5+NbqlLVkZ0xhLNCYzFmpJZixxczixlBVPwzZFy44ndKWxlePFWX5l8SpYBWKEy7unhrW4QPvPBSNBnVAaStkXZYDNNBdbd5II0KuNL6PLdrPbJJV+MDHCE5LGJ7EjAZzTIrA+eZV4v/K+TdMimr1WmE+1pkl6oaZS7X5wmkn8mnAeloI4z451BYZXBgJGwPgj+lUEAgLxKTfd+ODhg0Fxa39SSvyVYVworerjcUZrkrv7cYzxZ9v5FcJxqwBEeY1nlNha0MocS3yCOk8/9h3p/7Hbt07t4oqrJ/2/2wEWRzBtBsys3aXseNC4AI5a3JH5kUeYfU2xrF0D9kgp9mctIVHIXGFRdN6XMNDtFUlKGR+qaZQKS3a8EcFiHb1xUzDXYer32yS8XSQ2qggHvEJ/MELjNTF2Eq9byr1HRpnPTRY/t/7icPI2jWU08d0yuMgriXITgUIE4vqEXl3aWNoMsWFoK1T3abZHXvZ2xtNpjXZcb0JgS+CObBcf2Wz3QKNqaFvEqJsicITAGPr/m90INr9o4NVQRt1nkdboW6kwQk+ltQdoMK+bPlj0Gqk2cZGgaERusKuLdilNYHPmjGOlnKeS8Tvw+ECY4uwvFNZG0V4xduabtppXXO6ijhkdYc7bl+Sl8mKX68MRaZv6Kf6mV3OvN8WkkDD2AS54v9B+hURStiKQnUB8mC69JBNXaKVL9zB3v+zu3S/tGvNylr4AeKDNpn/mcm9BqJau+AAAFpJJREFUe9NKn5bLtUzE0k2v/K9JYAD9v9PpkzRxQmFV0/JJs6PSzoXpWxEfHgKVXfO8IZrGMqIUmiDNX6E6hsu83KAJGLBLzJnn47d/OzZFmkpYqDmmPXbI683zOKeQ3fUpi2b0PZoYbWZ5NwOZUWvV9G3jnSROT5TyNl/QD41/1hyF89ZXuV2TQNyWKzdexNeZ0XUlLJbFJqYg49u9mGwY62VzHnTc+bJZxCLhxVbTTREQgeMEetf/yU4fDOX42LOogxiQmG4VHZNQjvFlkEXBmNuXHoHIP4jsWJQkuEldjg8Yxv5Nu1jQ4ZXI2IL0h/mUjNcpYxHx6s8jjIImQDx8NPFMkn6dl0gRfuaZ5PRBVDoVGeaVMKk6vSSGMO8gWmve34IWX/wTzr6NylWZInjfaVC6wQ514SSvqTTKociY82KD+psZC1JWELAMIh6+v6gcCKyWEoGDBDBR4ioaNX6wiPnj8eWK7LbKXIDgTnzm49/uxYtyfrFAyAp/xpeZ6SdHZIg3+iJbbtI0RwrVsyIgAhECvev/G+o21R2cL8s5cNTK3fQHtnGHk4r45+9Mn7JfowT5xxDFQaQ8NZ2GcSfyzexPnz4xc/MFeTGcYPEDO/1TkQsnGP91aaaCYctGvurKCalMvH3OXjCHi//6n/ZdOMEcsalU4GJ+mPFASg4IDI5SnguMABg0Bz+jTlMyUs6bjOoAc15ouTvubDzfZIsFUd9It1x8ZH6TKnMIX9AZaFnm+b4F7+7u9n3z2BVHbq6T+NJ5X0of6OjLOuWCgxIh5t6+oBFRC9xx/80im38BneI6nieykQlCBr1iX868UFjSvi/ty2Swp3jpImelYxmTYLAqn1sd1Ont7W2qDLwIY6upVCBK3z4Bhh50SzDoTMXOYjb4DLGLIof4MjbxXY7S32j3wriLuEhB4uDP+pZeIEDePxl2I4M4QzMnx6eWSAd79uxZ8LkVhngMnkhZrhSS1TlTPLVSSi8CYxDoW/8HDi0WnM9qFYauQJjpnwyiZwnGEDWVJLjet7yZpS7M6gNhDv7J/Nm7vSISkoYlCIz11OJ4am2B6KzFH2qx2YLUdzdqkNJ/5jDnnWox2fxB+50K8SmpHSBj+hM1lb0JSqd0b2JGqiNlFV8mxRYfqbKN1GVNva+9CAzrjUguMUQgiQCWQ7y35+rbcdMXsxkbI0nyXIkttuLii8+DuWRoIR96Aq2wWFN3M3WsWWxxZ3JHSvE/Vdsi0AJ8ySACpxDoV/+H27tOnErJ6eO1tvFityci/pIsDjmLIuGnYCiKOxf4lTQRjwbtfvooBcn4sE313QSbVz1Oz/1KMmq95k7ip3kmEUSL8DdvxttlLkBfd+y9dBNUdwnoijhJz7L1e+knmNqRlqX/9FKRjuTcnP9MWwT12FHVJKoIzAnER228QkdGYd6mNRPCvUcMBEaDZC758TtUbfo626/jpv5xwernAAraIkKAnrA5XpMJw/rcEPUWMmZqpAj/U/3qq0QRuCaBHvW/nD5eVa5e0K6RDh0flVczzfFDIacPlcWSiE+ZAvEZlhjVQAErHuS/XMdHQZcDiU+0WqbNihiMuEG9Fv+kpqQEPqO4E57/MmDzJzf5iQSLD3ITLGv1jauPtQwj9xFpWsHBrrPjipBs5Cf6Fa6KsZs1Yy+NvIY06OmO5ow1bSor+qdF86MJmxJbwojAPgKbZsPiGs9mWTw1n/9PRyJsp81MSifA5pmKtHaNKp46LKhXacHq549dt2mTwIFmZehBSZKef1zwJ8P62mjFfT/iW2xy0tevu0oUgcsS6E7/y+mzNk79dR9VHunQGK9/Ja17Vc7p4+rLmLTZoXfXGG5+MIvgrfxTuSozGMfnmZsWQyrqBvFmbM1yPTOVc7n0GMe8JtSUN52emZHeFbKKt4t4lusDsI1rM4VZlYOvnOsTwPexNml3WghNjhq36BzS8HbE3T04VeO2RE0CmBlxG5iKO3mmCrmmhDXLYqSOt90UQvyafAJ3ocWZ7mnXrLXKEoErE+hL/8vpE1e8//n1sk4f/xozksXH9W2IkxSsV7Tvj6DKcTNuUqGNS9BZTLT4NGmjjKWf24fsO9iOCzexzGVgLfGrdI8qYMzR2egn9AHeDox+OoxlhrCD20UeofNH2g/mF+FwYjVpAmYgdGz3kvJfejjTGHXsExtFRZcjQN+O6Bz3E68DLwXqnXmCexH4L9fccS/LZg4tBPjMGVIFBGMgm77sDGTTl31atXkOw9yhyjSl4zCtctI1OQRAyNaSg8XUDHLWnyIgAscJ9KL/w693WdSK0lyTAF92wxXCBwX4F/luxRocJrR8gQK7v6NvtXBIO5Xliwn8d61ea/cx7zCDqLKxvklf73LWFV+Swrbgv/M/jYWuCa/7ItA1gfjHZdBCfGqq6wpKeBEQgdYIYCPh6eADuDsMpM26YE7gC+j3E403Nze+jkyx/PWoF4xB9IQk09EZjYufx+UTYHzPa5PVFcBuQlACETiFQBf6X06fU/pG94XiDeGb6yzv8P1I/mHisBDhDB23xOE8EYxh+CP4uGnl74mW4MsHnl19qThVdgsvvsrO/+Iqy5RyR31x+mAfRPw4zr8jb06JxlWegxHgm7UvX75cqxRzJ33Udg2O7ouACBwkwBT9zZs32AkH8+Fxxn3cPWizrod+pkPYNp7GpXwTznTEupubyt5OxkiOL4g+fvx403+kxQzfwXQhAicSaFn/y+lzYsdQ0SIgAiIgAvkJxOPmiFgkQf5SlaMIiIAI/B8BZvtM1NE2LBT93z3r/1lAcsHROxaQrGVUTMcy4YMHD1yBuLHwAVUsfISipnFSa/Vhg8lilNBaet0XAREoR6BN/S+nT7kWV84iIAIiIAInEGATRGSZneNm+t0lcQJNFSkCInCAAD4OHybMxTQymlxdDC//JdwDXw/x0Vx0HdczRyWnz5yJ/U58t7LPh/DzwbqNr5ouRKBfAk3p/7/3y1GSi4AIiIAIiMCcQMTjQ2J5fObEdEcERKAQAabibM8plHkX2bqN8E5UHFtdyNyOkASLbQqDr1Aen01KSiAC9Qk0pf//Vr/+KlEEREAEREAEChEgqjaSM8Zx5Ff9JAIiIAIikJcA8U0+Qzl9PArjBd8S2UzJwU+baZRABETg4gTk9Ll4B1D1RUAERGAoAtMJxrxibJ2Y39QdERABERCBQgSmoZdy+iRBZm+XJb1O87FQUhoRuDgBOX0u3gFUfREQAREYikD82FRF+gzV2KqMCIhA8wSmOllOn6TmsuztUphPElIlFoHLEpDT57JNr4qLgAiIwIAE4pE+mnIM2OSqkgiIQMMEpjpZsZb2huIIWMverufPn9vzVEoREIHLEpDT57JNr4qLgAiIwIAEpqvK8+ppyjFnojsiIAIiUIgAnovpQc69f4Se6hQCNc/2559/nt8M7vzwww/6NEHARH+KgAgsEpDTZxGLboqACIiACPRHgG8DR4Tmu8j6xEmEj34SAREQgbwEfv31V59hp7trOVjn7u6OsePm5ubevXv8F9fVTz/95OtV6OLVq1ebOb98+XIzjRKIgAiIAATk9FE3EAEREAERGISAwnwGaUhVQwREYAgC01Npugu05FuQxNE8efKEbVbTeCUGmmfPnuEGin8s8kgD4mmalriYFWE+vUdOLdZLN0VABEoQkNOnBFXlKQIiIAIicAKB6eER8+I7XWeeV0R3REAERKALAtNIH5wUXcjshCSWBy/V9NNjgfA4Zb7//vtCG74sITyWUKBAZv0pAiJwWQJy+ly26VVxERABERiNgCJ9RmtR1UcERKBbAgTCTMNVHj9+3EtVCLQhlmdTWmpXwvNC6RFnk5OK85t1ms9mAymBCIiAJ3Dz9etX/4cuREAEREAERKBfAsTbT+cYQUU+f/4sKzlgoj9FQAREoBCBFy9evHnzxmVOUMwvv/xSqKC82RK8w9k9xjz5ImT8LDljPtNkjFNxpw/n0xWKMJqKoWsREIGRCCjSZ6TWVF1EQARE4LoEMIIjHh+4yONz3c6hmouACFQnMP3+1I8//li9/J0FWrZW+azj3hmfzH7x+vXrzTynJyXZc1ZKERCBKxNQpM+VW191FwEREIFxCLCMfHt7u1YfDvQpd+jmWqG6LwIiIALXJMAeJY5AdnXvKzKF73MlNVnGPROWICPcZxW+HZZEQIlFQATaJ/D39kWUhCIgAiIgAiKwSUAH+mwiumwCplIsnn/58gUC8XCwyyIKKs4snTtsctHngQIy+tNIoNMwn9Q9aO5NMTLZTLYZD0Vx8vhsYgwSSP8HQDb/lP7fRNRjAjl9emw1ySwCIiACIhAS0Ke7QiL6+5tvCDdgs8bmdgmhihAgSo4JvLw/EUT6KSDAMTfT73Zt+jKCx0/8k6+zJ5XOmT5J6SOJ8Tdtlj6lGslKPzkC0v/He4L0/3GGjeSgM30aaQiJIQIiIAIicIiAIn0O4RvxYbfBRB6fg23Lm8W3q7OfVntQKj3eMoHpsTgc4dzReWqp6sJvYTvYHESjbGb19u1b+V7tnKX/7awiKaX/I3D6+klOn77aS9KKgAiIgAgsE4gb67KVl6kNfXe6wWToitaonGDWoDxEGZyeNo1Y6SjMB/xuE6i9HXLVDo9PfOcpBT19+tQumFJKZWXsA4KZEeZZWcnpcxZ5lSsCIiACIpCNQPyQZpaas5WkjPohEPcD9lOPJiSNz0ibEFFCtEFgGubD3pC7u7s25DJJkdTPCb359ttvTflGE3FMT3zfFkOYjvKJIlz4Ufp/AcreW0nvxd5C9FxZAnL6lOWr3EVABERABCoQiB/oI6dPhSZosIiMx200WLvKIglmZeCdFsfBNFP/xatXr/qqiP1g5h9++CFL6A0rFs+ePYtQwnGWerx0JLfr/CSVlbGtBTMjzLOyktPnLPIqVwREQAREIBuB+IE+GM3ZSlJG/RDobsLZLFpmwrm2sTRbRwmWhcDUf4G3/fHjx1myrZaJcXJL1Tgy5rhUHJUVX5NAnqkT7XiJ18lB+j9XW0v/5yJ5bj5y+pzLX6WLgAiIgAhkIBA3i7ubeGQgoiy++YaDnAgBw1uB18++gC9yngDQmJE+f/6cjRJZtrH4nHUxJIEXL15M99Sw+6m7alqcPtQrS+gNhzff3t5GNs6guNBgevX29SLp/33c/FPS/x7FGBc3X79+HaMmqoUIiIAIiMBlCdzc3KzVHbs5fuLP2oO6LwIiIAIiYCSAmuUrbz4xztYej6HBm4MjxtfCX+AM4h8+UOqVxQuDxwdcUx+ZL8tdaOQKgOhPERCBIwT+fuRhPSsCIiACIiACpxOI+3TiwfOnCy8BREAERKB3ArgwppqWGIFON9cQForwPvoGRw87sLK3DnniWop4fICZJZgou+TKUAREoFMC2t7VacNJbBEQAREQgf9PQKc4qyuIgAiIwIkEgi+Ov3v3Lks4zCk1mh5fhV/m9evXecXAm/PgwYOIx4cNlfL45GWu3ERABOT0UR8QAREQARHom4AO9Om7/SS9CIhAzwQ4ymeqhPFZdH2MGp+cJ9jHNwh/xoNJfUrLBawWt4/5Z/GXZXcz+cx1IQIicFkCcvpctulVcREQAREYhEDk0118VXeQSqoaIiACItAeAQ7uefPmjZeL/VC9+yyIUfr55599jbjg8J3jfh9y4GjhKatpEVxziM/nz5/v7u6C+/pTBERABI4TkNPnOEPlIAIiIAIicCaBSJw8mw7OlExli4AIiMC4BPhs+fQb7QTIfPz4cYDq4nkJFgzw++x2ZnGCDxmSQ2R9giOQ8Ardv39/AHqqggiIQIME9PWuBhtFIomACIiACFgJYChjTK+l/vLlS79HS6xVSvdFQARE4HQCc93L8WoEs5wuWC4B2KQ23bZGtsQx4Z2xB+NwNA+hPUEmgXh4l8hT7p4Ai/4UARHIS0Bf78rLU7mJgAiIgAhUJRA5xZloeXl8qjaGChMBEbgGgeBzXVSaGJ+RPD7UCJcN/p0PHz74JiWq1EWP4qlhsYEhBjfQvXv33EADE5YZSENED44exib/FTCfw/SCx3H3dH3+0bQ6uhYBEWiZgJw+LbeOZBMBERABEdggEFlE1d6uDXb6WQREQAR2EUDxTj0aeHyGdF6wf41Di6Zb2BwtPEFTZ1AqQrl7UokpvQiIwEECOtPnIEA9LgIiIAIicCaByCkJwaEMZ0qpskVABERgIAK4LVxtOMeHkJYhPT6ugk+fPiV+J9dowvfgwcXOuIGJDdTNVRURGIeAzvQZpy1VExEQARG4IIGbm5vFWjMnwbBe/Ek3RUAEREAEDhJAweK/wCdyMJ9eHuc8Zr7qxb9piJNFePxi33//PZGn9sOALNkqjQiIgAjYCcjpY2ellCIgAiIgAmUJEEv/7t07TGoOSsBrszmdmJ8k6uV7+/bt5uM+sS5EQAREQAREwEKAcYfdbfyLnNrD+MUoxrk/uHsGO+rIgkhpREAEWiMgp09rLSJ5REAEROCKBHD3EPcerKBiNOMDiljMfEP35cuXi7y+fv26eF83RUAEREAERCAXAXd+M4MXET3+UOdcmSsfERABEchCQAc5Z8GoTERABERABPYTWPPd8BkUlkn579pHuFhrXSwV/9Hifd0UAREQAREQgYwEGJ7WRqiMpSgrERABEThCQJE+R+jpWREQAREQgaME+Czu7e1tJJfIRq21A30+f/58//79SJ76SQREQAREQAREQAREQASuQEBf77pCK6uOIiACItAugfnXcANZ18J58BYFKd2ffGZFHp9FMropAiIgAiIgAiIgAiJwNQJy+lytxVVfERABEWiIAI4bdm/tE4ivqCw+uHbKz2Ji3RQBERABERABERABERCBgQnI6TNw46pqIiACItA6gbUonqncfABl+qe75uzMDx8+zO9zmk/k4Od5et0RAREQAREQAREQAREQgYEJyOkzcOOqaiIgAiLQOgFLmM/iqcyLYT58POXVq1et11nyiYAIiIAIiIAIiIAIiEAtAnL61CKtckRABERABGYE+MDt7N7/3MDjs/hhlEWnDzcXE/9PjvpDBERABERABERABERABC5DQE6fyzS1KioCIiAC7RH45z//GRGKXxcjd/jE+zxE6Pnz53d3d5Hc9JMIiIAIiIAIiIAIiIAIXI2APtl+tRZXfUVABESgIQKfPn1aPLIHEb///vt3797NI3cWHyHx2se8GqqtRBEBERABERABERABERCBugQU6VOXt0oTAREQARGYEODQ5YcPH05u/OeSO7h7cOLMPT5//PEH/p15enl8Aib6UwREQAREQAREQAREQAQgIKePuoEIiIAIiMCZBPDvBMX/+eefX7584ftcwf2ffvrpwYMH/Dq9j4eI2J/pHV2LgAiIgAiIgAiIgAiIgAg4AtrepZ4gAiIgAiJwMgHidG5vb+dCcKYPPh0Oe+YEn99++y1w95CeY57xBM0f1B0REAEREAEREAEREAEREAEIyOmjbiACIiACInA+AfZt4feZH8+8JhlfZ+dbXTq5eY2P7ouACIiACIiACIiACIgABLS9S91ABERABETgfAL379/H7/P27dv497wQFHcPH+pi85c8Puc3myQQAREQAREQAREQARFom4AifdpuH0knAiIgAtcjwBk9v/76K/u5fv/9dw73YVcXjh6cQfx78uSJfD3X6xGqsQiIgAiIgAiIgAiIwE4C/w8Xq0NA+FaVHgAAAABJRU5ErkJggg=="/>
  <p:tag name="POWERPOINTLATEX_PIXELSPEREMHEIGHT#5C6D626F787B6D6564207D445F663A5C785C67657120302C20795C6765712030" val="183,3333"/>
  <p:tag name="POWERPOINTLATEX_BASELINEOFFSET#5C6D626F787B6D6564207D445F663A5C785C67657120302C20795C6765712030" val="53"/>
  <p:tag name="POWERPOINTLATEX_REFCOUNTER#5C6D626F787B6D6564207D445F663A5C785C67657120302C20795C6765712030" val="3"/>
  <p:tag name="POWERPOINTLATEX_CACHECONTENT#5C6D626F787B6D6564207D445F663A785C67657120302C20795C6765712030" val="iVBORw0KGgoAAAANSUhEUgAABsoAAAC1CAIAAAB5xj2oAAAgAElEQVR4Ae2d7ZnWONK2t/fYAGYIYegIgBCGjgAIge4IgBBoIgBCACIAQhiIADYEZjLgPXe1j16NbMsl27Il+eofoNuWpdIpuVQqffji58+f/9CfCIhA9QT+/PPPHz9+3L17t3pJJaAIiIAIiIAIiIAIiIAIiIAIiIAIiMCJCPzrRGVVUUWgSgLOb/jXX3/hPfz3v//tAvxLmCv+J7L/8ssvRK6yEBJKBERABERABERABERABERABERABETgpATkXjxpxavY+xDAG4iXMHIURj/3kUS5iIAIiIAIiIAIiIAIiIAIiIAIiIAIiEAJAnIvlqCqNEXgfwQ+f/785MkT4WiLwPPnz6m4r1+/tiX2UFqWu965c4frBH7779+DBw9c4Ndffx3G1xUREAEREAEREAEREAEREAEREAERWEBA7sUF0PSICIhAtwTwLb569aqP4rGznj9XlshbipPx0aNHv//++8OHD/sorEohAiIgAiIgAiIgAiIgAiIgAiJwFIF/HpWx8hUBERCBCgmwbrFCqTYXiR36eFGvrq4uLi7wML5//37zLJSgCIiACIiACIiACIiACIiACIjASQho9eJJKlrFFAERMBHA72aK11EkPKrOqfr06dNnz57p6+Qd1a2KIgIiIAIicAoC7rDvP/74g80K/MveBfd5QFd4d1iKOx3l3r17BLR34RTNQoUUARE4AYGq9P/Fz58/T8BcRRSBYwiwKGzDsxf15egdahGD2/nadsirzizYNP3y5Us5GeusHUklAiIgAiIgAp7A9+/fP3z48O7du+gIFB8hEeCAFP7o9NXjJyjplgiIgAjUSaBO/S/3Yp2tRVJ1QoDX/u3bt64wfiaZ+WSWyPlD8exFlXvRzmpxTOZ/Xrx44Wb+XSLUF4EF9TUrg1tNwL/E5BssLjD71GgEJ55bqrDJAkzGGzRdfQFmlLYuioAIiIAIiMCxBG5vb+mmN+nxWc+I5fP48eNjS6TcRUAEREAELARq1v9yL1pqUHFEYHsCuLFYJccyMfuEs9yL21fD0hSpPlyQLBnw7uOslNiDjClf1HmHa9vtkKKZ2dtYVIrXr19fX19HF/VTBERABERABETgEAKYH5iOJb5Bh5GJZcIH7g4plzIVAREQARFIE2hC/8u9mK5E3RWB4gQ+ffrEFzYs2ci9aKG0cxx79XnB2MS0/xoB5HT7p3KXYbJzCiejdk756lNABERABERABA4hgO9v1rHI5oMHDx64AxbZGMFEJiNSNje4GUf+TZ8Ag6nJvOn+VsohPJWpCIiACLRCoBX9L/diKy1KcvZMwHhEo9yLdTYCbHe7zw5vHZ6+AwtCY2PkkB5dROLR8HCJ6hj4CIt+ioAIiIAIiMA+BNiRwFneOAenssO64PtsFrcg3kbMAP4SG6s1szjFWddFQAREYGcCben/f+5MR9mJgAgMCWAO4sEZXteV/ghg/R9bKBob/k12djN4MEqC85QFtm/evDHGVzQREAEROBuBL1++3L9//+LiggknzpRgMHA2AipvOQL0v5eXl1O+RRYqfvz4kZ7d4ltESJooq2BookwcThmfzEGSo/r9cnWqlHsiIP3fU23WVpbm9L9WL9bWhCTPSQlYFjxr9WKFjQMDHRPcLhgblLDs7fGLxmQ0cnNzk1i/EOWOb1SDjYiJfoqACIjAaEfAFA7H7Grdt5rHSgI0ocSGg/VHJKftT7Zas+lhZRH0uAh0TED6v+PKPbxoLep/rV48vNlIABH4D4HffvtNIFokMLWaYLQsLDGox7eIhHRaWEUMgEelHV5kL5W+9DLEoisiIAInJ8AHMYYEcAmx7psljfLODOHoioUAu5hpP1O+RezGb9++re+U+QIpix+n5OHUZmRAkqkIui4CJycg/X/yBlCo+O3qf7kXCzUJJSsCeQQ4hzvvAcWugwC7jO2CcHCSPfJuMRlasEPKmJ08jEZQiiYCInAeAol5Jm6h+fk6lpZ+n6c9bFJSxpZYhlNNC98i5sdWX11jrpHUpjZKIwOSyMO4SbUqkf4ITL2klFT6v7/q3qdETet/uRf3aSTKRQRmCExZdTOP6fbRBKaWFYzKZT/ucPTxchc5sIlFEMZGiIeRvVTlhFHKIiACItAWgdn9B5xBwUkUrF6Xk7Gtmj1KWje2nDq6xPkWt90MwRLFhIcRSTQLflRjUL6VE5D+r7yCmhOvdf0v92JzTU4Ci4AI1EKADiAxaTmUEvN9eLGSKyyCSAwtIiFfvXql7X4RE/0UARE4LQHjERN8Jss5GVkzTvdxWlwq+CwBJiOnfIs8y17mbX2LTh7MgMSMKfKwyHFWckUQgbMRkP4/W42XLm/r+l/uxdItROmLgInAnTt3TPEUqSYC+OPs4lS7dNEXIcvDyHY/zm30zyogAiIgAqclgNvFfsQETkbO6qLTZxm4nIynbTOJgtMwEjOX+Ba32hM9lIFJ0ERLxvm4/qjHYaa6IgJNE5D+b7r6ahO+A/0v92JtjUryiIAINEMgMc8/LEP97kVkZtCSGFpEheKrBdEV/RQBERCBcxLgiIkfP34Yl7E4RCwDx8mIv0ZTNedsM6Ol/vTpEw1j9BYX+Y5z6SWEtGRymRKA01G0wX8Kjq6floD0/2mrftuC96H/L37+/LktF6UmAiKwgABLGGYXMHI0nlY6LGBb7hHm+RNLDKJ8WepY8+boUFo27o1+CC+M48JPnz7VSGOIRVdEQAROS4Bu+uXLl3hhWKVoh4BDB63bSh9hL5diZhGg8XCO21TLwQhkh3KJbdGRkGkxiMxhzeVWUEbC6KcINERA+r+hyqpN1LTibUj/a/VibU1L8oiACDRDwO5bpEgNjRtZmW9ca8kQ+suXL81UmAQVAREQgcIE8P64oxVxMhq/l4VEHz584NMZLEyTRi1cP1Unz6kjU75F5MYBvYNvkYzIJT3FiJxVc5RwInAQAen/g8D3kG03+l+rF3tojipDBwSYstDqxbbqkRXs9t3BeOuI31AB2ax3eXlpEZilFtrZZwGlOCIgAickwPpu9romPtMxZHLv3j1ck6X3wA7z1ZVjCfDBtITbbv/9KzhKEr7O169f6xzGYxuMcq+fgPR//XVUiYQ96X+tXqykUUkMERCBxgj0d/BiWAHsezIeIsawWfujQ3QKi4AIiIAn4I5W5ExbnIb+YjrAunjmrlDCjDfSMXW3JwLpBYMcRbJzYdPy8A105sV3FknZiUBbBKT/26qvA6VN69u29L/ciwc2JGUtAiLQMIG+3YtUTLqrC2vOHjN8SmEREAEROAkBDv5n1zPf/DWeOwEWZm5Yy4aTUfM3Z2gk1HJ6iev+w8vZHNX1n6FlqozrCUj/r2fYdwqd6X9tju67uap0zRDQ5uhmqur/BL24uPi/4Pz/jX5Ei0MYE5+wDIvNVj4ih1cUFgEREAERGBLAz4jC5LDF4a2pK2yMxZUjHTvFp4Pr6Z3IR52vglsk3VD1jZcO2p6KsCcB6f89abeSV2f6X6sXW2l4klMERKAiAlkHKdqXq1RUwv+KYl+bwGi5NuEljwiIgAhUSIDPfLHrGb/M7OowLzxH4KGNmdPCw6gdqR5LNwG+BZQ45ZBi8mHxQwqbOAvSyWOcgDxEeGUqAhUSkP6vsFKOFak//a/Vi8e2KOUuAv8joNWLbTUF+7I+ytX0yr7ZxQu+4nTQu0ehgAiIgAhYCND14zd8+/atJbKPg1+Ss3HZN+2vKNA0gfTSFYr248cP4hxSxtmNGgfKdggQZSoCWxGQ/t+KZNPp9Kf/tXqx6QYp4UVABI4h0P3Bix7r7OIFHzN3hOwfVEAEREAEzkmAcQWHLuGgwV3IDmgjBJTt5eUlcz/fv383PqJo1RKgAaSXLvJRoKN8i0Cb3X6hrr/apiXBKicg/V95Be0gXpf6X+7FHVqOshABEeiNAF/2tBeJrRD2yLXFZARrFAkmnCljjKxoIiACIiACjgCDTLZHsZKFpe52JyOH4uFkfPjwoRRv0w1pdn/xrIOvaPFnc9fRKEX5K/HuCUj/d1/FiQJ2qf/lXkzUuG6JgAiIwAiBkxy86Es+O7rwMbWKwaNQQAREQARyCbijFTlo4rfffjM+y1L6Bw8eMImV1TEZE1e00gRwDac/GI0A9i64hLSsnUwny9JLtb00It0VAQsB6X8LpZ7i9Kr/5V7sqZWqLCIgAnsQOM/OaEfTPrZ59+7dHhWgPERABESgXwLX19fsekadznp2PAMWj19dXbmPBviLCtRPwLL0D/fxgQVheexs7rMLcGZTUAQREAFHQPr/PC2hV/2vT7ucpw2rpFUT0Kddqq6evwvHEM6+OfqPP/5oenM0RWd6zT686aC8f69t/RIBERCBwwiwLgzfTdacFisfOcmRMephQitjG4FWDD82b6ZPh6S4+sCLrc4VSwQyCEj/Z8BqLWrH+l+rF1trjJJXBETgaAJ23yKStu5bzC2CFjAe3TyVvwiIQD8EWDvGCJNpm0ePHhlLxWbbm5sbd56X8RFFO4SApbu0z+2VK4Jlq76lLOUkVMoi0CUB6f8uq9UVyqIzG9X/ci923G5VNBEQge0JZJ0xZN9WvL2gm6ZoGV24DLNW2WwqoxITAREQgT4JuF3P3759e/r0qbGELDd78eIFTkZ3npfxKUXbkwAf55nNzt75zia1OIJFBktZFgugB0XgzASk/7usfYvOtOje0nAsMkRlkXuxdKUofREQga4IZLnPTuheZGknC/67qnIVRgREQAQqIHD37t03b96wC5W9z0ZxcDKyt/rOnTvslZZmNkLbLZrFnLAM7UoLbJHBUpbScip9EeiYgPR/Z5Vr0ZkW3Vsai0WGqCxyL5auFKUvAiLQFYFIh6bLdkL3IkDYx5fGorsiIAIiIALLCLhdz87J+MsvvxgTefv2rXMy8tEY4yOKVpTA+/fvLenbq9iS2rI4luElKRtLtEwGPSUCIgAB6f8+moFRWzaq/+Ve7KOVqhQiIAI7ETjbwYsOq3F04SJnIdqp2pSNCIiACHREwA0yWZDIpyftIxCcjJeXl48fP+aDXR3BaLIoloO3KFhW51sIhFGGrMnXQqIqWRE4AwHp/9ZruW/9L/di6+1T8ouACOxH4JwHL8LXOLpwNaExxn4tUjmJgAicm4A7WvH169d2Lc0xSRwY7z4acG54R5be2FHaq7VcYYwyGEtUTk6lLAJnIyD932iNG7WlUfcWhWCUISyR3ItFa0SJi4AIdEUg1J6zBetmZzQlta+OIbI2R8+2DUUQAREQgQ0JcLQiu55ZEHHv3j1jsnRnV1dX7qMBxkcUbSsCLDvlWExLamxpt0QrGodD3yzp88lyne9pAaU4IrAtAen/bXmWTq17/S/3YukmpPRFQAT6IXBa92JWFRpHTVlpKrIIiIAIiECagNv1/PHjR/vkFmdZPHnyBP+R8SiotAC6ayRgtyXYBWlMs2g04xSjvVxFpVXiInBCAtL/rVS6XU82qv/lXmylKUpOERCB4wlknSrIqpDjJd5IgtwFFPp6wEbglYwIiIAI5BFwu55ZRf7o0SPjk6w7w8nISIYvUxsfUbQ1BIzDS+OutDWSbPussVzbZqrUREAEPAHpf4+i2oBRT7ar/+VerLbtSTAREIG6CJz24EWqwbhywVcYg1UfVkAEREAERGBnAm7X87dv354+fWrMmoXnNzc3/qMBxqcUbQGB5o4QMU4xNleuBXWnR0SgfgLS/zXXUXN6Mlf/y71Yc/OTbCIgAhURME43OYnte9MqKuG0KLn7neVenGapOyIgAiKwEwF2PbMg8cePH8+ePTNmibZ/8eIFwwn30QDjU4qWRcC4EyJ3Yi9LhqzIRkmM5crKWpFFQASWEZD+X8at9FNGPWnUuqWlJX2jJL5cci/uUCnKQgREoAcCZ3YvMjrNqkK5F7NwKbIIiIAIlCPgFiQ6J6NxnIAwr169wsnoPhpQTrYTpmw/PMS4ZmQHhnZJ7KXbQWxlIQIiIP1fVRuwa0i71i1dQLskrnRyL5auEaUvAiLQCQE/LWMpT08HL1rKqzgiIAIiIAI1E/C7nl++fGl3Mr59+/by8pKPBtgHRTVDqEE2uy1hr6bS5bJLYi9daZmVvgiIgCcg/e9RHBuwa0i71i1dIrskrnRyL5aukd7Sx77k84JsmcHWxIHCumsU1sV//wjwxxWOlWW6m/04nFXHx9d7Q6DynJLAmQ9epMJzN0fnxj9lm1KhRUAEROAAAm7X8+vXr+0nx3/48AEnI9bdly9fDpC4ryztq/vta0ZKE7JL0tyxYqXRKX0RqIqA9P+x1XEG/f+vNYjxNDGGZLcF/wLLBfiXsLvOedK3t7fLssAtxVZEeilS8wm6IavzoWIV+T+OOcOrtSyj3KcQ7N27d3hnnWCu1C4RBKMD5l8Ee/DgAf8iGB633CwqjI9Lkeqg4K4KRiV0t/gXMmGEe/fuwYGPEra+nouqdw0yrH1K6pulq32qniLzb+vlDStR4TPvjKb2o5d6tj2gGGfjKIIIiEAuAewudBF/Q7vIWR30Pu4TwLkpp+Mzv4KDiUy9jecsMZ/pnmZYWlTdNRJgGpg/rDsWMxrXU9DwnIXDI7gajRkpWkTA7oBzb1n0+CE/7ZLkWguHFKe5TNH8aGCn+d3A0w02GXfwgXip3+Yq9HCBpf+PqoJT6P+fY398aY7Cf/z4EXcSNgQHQuMoRH9htuIys/cxPDWWfOqa+8gdueTWOlIhIZOxqdRX3IMGHBYIxiNw4PEVmR/2KM0A4XPrYio+KGhO9IuHlWdRxq7qafxT5Upcp03yElmytbhjaOSWpBSnBIGsBsCLU0KGA9O0fxbAvQ60/AOlVdYi0BkBTCPeQbv1RW+7iTnkTDJjvkTDYOCRzuCfoTjYOXgoEsbM8BZtzGjenAFgVhnt5gRvfVbK5SJjvQ/bwOgVSldOjBOmjCa3aGCwNzrSPGGd1lZk6f89a+QM+v8fEVDswtHeYtnFLPciZkqucTMqFVqY/nhDAxfBsKJG88q6iGB0zxHwan9uVepRRFRQ/U5G51q1dOqjZQwvujaZLrLci9W+C06wsEJnw5WXZYF4uAtnSx1GQJkvyEWPdEOALhg9jxXlVCj/0iQYJqXVYDfF37Ag9ERrTKM17gmeDV9qexiB+5ti2bBOq02KWstV9Vs5sqtlUkIwu2FZz6gB7W3UAJSuBLQTpslAzN5UXO3Q5244/l3G3A3nkZw/5KmnDS8rznmekv7fp655L4y6tJ53J1f/V+FexGu+if8uqq01VrVrYdDcXDBaVT3NZfRFojosnnXiQJjI9GSMGPkjgG6iX8GtPPvyEAG8owIcfrGcazXhcAdg1ICHP4F2OJxzCkA7H1bH1JUuPWsWnRAC0erFc74plBpVhqILG0MYrr8HrKfi6FJzfT0hah/GjMl19qHxZjtxn/5UYL0NVk9dnEoSGl7iFR6tbr3XWS1klOHoxXrGC/bhJQXJoqHIQwJ0o4uVPy8jCnyY5g5XUB2jtiJ9ECXaQQBlsZ6A9P96hukURlX96MV29X/cB9CqRku47GLCmeLQJ8Yh6Ed0K/0ZZjHR+OMR/kVCowMLmRdY1U6wKRXp0sRoRgYnmC8IP5HW2B+gf8nCPVvPv+Cdld8Zka460pIDZDY1OFiSSme04V1q0OJQ9o3Te1eRgYLw55oBLX8qHZ6l8Qxl5tnZt4xnhw/qyg4EeOVna8dHqKc/2JDMVHv2pY4Cs8p/Q9mUVD0E6NcsTaVLF/y2tUA3Eb1T/if95nBuj/jpDteul4jp8/IBqnWYKf0d+Sb6O0TdFotS240ANklWx+eaCo/w4G5CtpiRxdjz7x1GaSVlRBIv1WygwgFOJRgtYkAPa38IGQ2PvkXr0oT4YwCSWNhOTEteG8ZBsKHM/oo6/Q1R75AUDUz6vwRnwPqXYjbQrv4/0r2IJhoqUK5gqhonXtCelpFMbvWQ7LDKnW2NzLOtzfhOUlJLarPZbRWBUg+rI+TA3VySyEY3yQAjTGcY3r8XHEKjyc22JQigbe1mEzEZp41SxUqIZLBoHJKKntLPfQjMtuGwVVf1Xm/FJyygJcybslXWSqcVAiixUXU32mA02EhU66ijELZ0KEBOPEinkxhwWt7KYdZoP4tJRtbDZ6l6VXSivuq/5Qxa+3vtXnbMeLulVD+EbSXEQhhViaMXF1jd20rrUxsdGY3KzEWLxvApKxASoHkMX7fE5FBC4e/5Dlp6/z3lCZEqvJiA9P9idFMPnkT/H+ZeHO2oLLbvsMJGLdqoz0uo5ihBrKLoWRT9Av8XanTWXUVGlXgihqWOIBAhApX1k5qNEox+HmhCoT1nmxBtYI2EtJ9hY+BKWPuIETEZ/kSMLOyKvBWBYV0krmyVaT3pWBpnBMSucusppiRZSSAxzomah/upRjIEzrs2nMzINUISHW66Kx9aAlkdH2bPaNbLTLshHF05kABvK+1w9EWeuohlJYfCsMpGhz9TDLNewGFeG17JEnvBoGlDUdtNauh6oDtIv0TcnWo8jDJ2Q0FDnRLDX1er2K06Ns9I+n8rpFmKtF39H7sXMW0ZIfCHRuMP3ZRrT3g9QmDKkB2qIawQsl5ceUObOBTDhS16behmWjP+oURDp1IkGHjXFHwxMf8guVPRkVTRTws6n+BUYPaNOmQEwhTrbAvfSjDaUgSWn36Ol4oY3o2uIOoUXl0vR4A6iioi8ZO3qZwkR6WcRcDBqadTPAra2fJd0EhoKsd2f7XVEQPFYX80ZUelhR8aM15rTb2bkR2FJOlhbSgAo2LsRp/FMKCKDnG1G6bxzJq1Ue3TMMKZ1HbLvpXkwxFQRCz8OfW2biWMPZ1ZG75Ose0FPDwmSjLS/6hxi1SJV3K39pPW/65t7CaMBZriLCBADSYaW6gBfFj6P+IMQw9nNlDPK5Or/2P3YkTB/0TrMXjAP5LVsEbN4ogsynQTy8MiWNpWjpQjP9cbxIlpJd+qyMhz3jkwOpjxghHYqnZcuWZb5xpn7gJ0o+sswuLTqDZpnF42gA8bKm8WEWhsYdajYarDJ6XAbgRm20lYWVs5o3crnSWjUc94WOphmJfdkrLidEMg6kCHTWL0Sj3G0+EVMeyOUfiud1ggW7pDIa8ozaFhZrd/LBqyS8UYMTzPT9T77LR09L6jHxY35s7AZvWn9WhIqi+q08TPnY35PlpINDoYHUGPljTR+e42akg0Bn9LGmC0+pq7KP2/pspOov+t7sUQ5ayTyKuSoXKM+id0ot2EDWUYhnED+XynAomFRdFU/4amsKUlHdITDwczQ27bOteotVka+3glaHWzxrFx2nDYFGevRI0N7LwX6dGgq5rdDIXZIpwqwmxTCV+cLu2naFlTWN6pcJccTtXscws71RLS17EBcjPqMv6wO2aoudI6SvS2kS00NJ+G/scp7EblQHGmUtD1Rgmg5BN+jdEXn4a3j41XM1KLO97Ta9S9uOEYquaq3FC2SJFm9YzDMYVvPwR2eOOGPUgogA+v7NE2pK2k1hOQ/l/G8CT6f4l7EaBGD2PkXsRg9VqGwObum0g7h3n58GhXHVnho3GWNSP3VDQl5YUJAzur3eFgJhTGhTf3LToas/ZooXx9DYJ6tkaipuuf3Sow1C9o6mEVRFfkXtyKf1Y6US2kf2al3ErkLAer42N3T7QCQXImCBhHF8N3RzoNqsMuiTduvUlACkPg/kpo50Qdon04OuzIfPrDQKL96Fa7BHj3096NYUugvYXNr92yL5PcMlTx0Owv4zJh7E9ZbFQv9ubjO7ucLcaM2PKCZOn/9Au4Q11Eg2jfDMIAhWqxaiRzmoD0f5rP8O5J9P9C9yK8LAPO0EeDrmQg4XVNCX0XuS99XmFgqOAitV7C6LFo3pDVsDlueyWqi5CPDyPztpn61NJjHgQY1pF/dn3A4lfdZ941a2Dm6kVD8fUNIDeFSD/4F2Q0gFbMTb+J+KHqHi348GIT5ZKQWxHIek2i1rKVDO2mE025Za1bSZeazjSi7X/6fjayT+y2Wa5POWvAnC6X7tZGAMsqa9REO6RbKWdn1sYnlCftDPJvqAvU417Met83VGIhul7DkYkF6qySpsfjOwwcoi4sasPu556D3Cx6iryegPS/neFJ9P8/R7WA5WKuJfHixYu//vrLpYwqfP/+vSWXrDh3795NK1lS+/e//x1m/eeff15dXflc8PhcX1/7n1sFLKzevn27VXaz6Tx48MDXxWhkuornz5+P3lp/8ddff43GM1Ga1FGJWiCX79+/z5adyrq9vY1EKvGTXLK0TAkZlOYsga9fv87G8REsNpaP3EoAJZlWF8OCJJwaw8i60gGBO3fudFCKQ4pAV/v582efNe/Op0+f/M+VgUQX42wh+kRsM58LA1G7KRI+6FNQ4JwEML/fvHmDB9k+b0q3QhPCIOQVoJc5JzeVWgQY74QmFuOj+/fvZ2EJHx8+yN3S71fYhQ0FcFe6NI+nCnu269L/Z6vx2fIudy/ipplN3UfAXPY2K9azRRP5Z7MCFkdeuLM7jI8hXsivhP1kUayh3zOr1FmRHz9+zLgi/UiIKB1z2V2sybQDgtby5cuXZYlPPeVcyelumGrCRJ5KYfPr1Hiaw+Y5KsFcAlnKyvKa5wpwePysNQtO2tlpnsMLJQG2JbBYjy1+cFv5j0qNbu7Vq1dh7mvWgYbpuHAaL86dm5ub8ClGtpgr4ZWpMH7JLN1IOsaUp3LU9foJUMVY0c7JGC3ImhIek4xXgPmJ8zgZ01boFChd75IAitSPjikgGpsXIbeks2O62Qi5OYbxjYO1Ls3jkIPC0v+WNnAS/b/cvZg2WyPEoQmL66qclWlxen748MGJh9PTh7Mm7aPSWX5aFGvYx1jSXBAHy88Xeepx+wBjKgXL9dkp7tDza0kwHQffIm0j3cXSpEv7VYdCbjuYHKavKysJZA2hHz58uDK7Ch/PIuDkzxxDLvIAACAASURBVOodKiyyRMolQJ++rNItPWOuMA3Ff/LkSSgtHRCrAMIrK8PpVaV0iOHbTQ3a9w2ED1qENDqbLEkpTuUE3CATowtj0l7v3slYeekknoXA7CFIlkTOECdaA84rk1tqHJSzjxStDsu4ic6l3MB/tviKsCcB6f89adeZFwpnuXvRrimYivFuHZxKuau+s9gZE3ebj0LLvqjTkyJYlvPk2utZZIgcbYMafRxbcMHU2WhS6YsMY9J2J5tSN1zOSV37RjglWOk2MJovg0mO+xy9pYuHEzDOyjo5Le/44SVaIEDW9nCXvmWaZ4EkeqRmAol9uAmxt51GSmRU4S06wbBXwjpib8G2cqY72Siv2Tm/MH4oeXh9KhyaW1NxdL0zAm5BIhaOfe4BJ6PRjG+XVVFfT7tYTig5g7JwwQeTbQu6AMvIseiCKYsAJ59HPGHbpsjS/6P1fhL9v9y9OEpteJEJTL/3B0u30O7jMF/LIB9tyB5Yr3AZF5VedmRMP8udEZbaErbY99FMmiXZxXFmB5YL5vFGhaHVzfZ/CHOUUcsg09JoR4umi0UJzDabMPde7acsCA6IfTAZAlS4aQL0HVnOLArLK3OU1j0cdXhiDMLwypSwjtKrF0MICGBfusiD3nwKE0mEl3mfEwnqVisEaFe4UZi+Ndo5TGjteUZN5RhzlWrlxZF4IYFowLVsyGOx0Iq2IssMdK/mcVibCo8SkP4fxWK8WPTNNcqwLFpx92KoLnfY/AsFy8gWdRyq9VDIZRwtT1layYJjzixZE4ehi6UP2GfpopN51t2JwOv9raQQ1vUUrn3aQJ25T0ml6xa7zVPq0n6y7LvxBHzgtD4jT+CEATY0ZHXxdIhnXrgdnhhDaymEwr7GcHa2L2rSRleRe4rIxhnWKBf97IYAy7IwxjgNxmIJW4zVbsh0WZDc6YcuIaQLFS1dREkuM5wsZqplXJyWduqu2ws4dddf79I89qVTYJaA9P8sop4ioP//taY8WAnpLoQloH68gXZbsOp7gXgWNRraLljV2552NCUzgoX5jkazDwZGH5+6yBpSi4sta2/UVF7263Sls00IsY2911S+s05MHsS3aN/sP5XRmusMvWZRrElfzy4jYLHbfMpdjp+zCDgUPdmRjIeZ8qGboy9jIRgvKWqcrd/Hqgvf5GoL0MWjSy19DZLTtPbpeWujhDwszgr7el6ZQtrDvg0n172YdQCCtwMrrAuJtBsBmj2bmdKjBicMmnY3qfbPyEJgf6mU484E/MY+l6+x34yEZHxkaU7lulqLiYjVJJMpqrgT/pT+d5VueWE7aB6r3Iuz5Q8PldjNdWVxL4aS7yaYZZtSOOQIhVwZNvZbFk/cSkmix8kxPfCg68I3urhnYjGmBWnuyCoqxSY/Ga1Z+ulN8lIiFgJZK2ez1vJYcq8kzoI22YF7ETOIzitRdnoZlAb7PctZ7ZU0gFwxULnASXclRGAR05nRRT1yoaWL1J2l+yMa72xuJ8vsIEpvdsaUxNkVu2xVTm7bU/xqCbB7hokH+7CqBpOsWpgSrA8C4dgHf/qy9TfhKHsKS1HrNGEmeXk6sAl9WRRYQED6fwG01h8pvjnaA8o61sc/tSBg8eL5ZNF6uw1yLH5P42DAy28JsAI/7MamHkG8/ccAlvOYGJxMyZy+TsGj6cHR+BiyuSOr0XRWXux7un4lnEMet5hNXrBe7SeL+8BDcIGmUWAGoQ3YuJqufRQ1HqLLy0v6NeY/IgIn/8kwiUVz6NWhTqOXwZWGZt6t262wLnBeh34WQJWjYbQolnlz6JqHVRwBJ86yYXOUjn62SADdyHzDxcUF2jJs8+mynHzuIQ2nlbv2ddOtlGhbOekFwgSXaWBSsIyP0rN9oRgLwhYTsWmbcAETPeIISP+ftiWg/3dyLy5WnQvqZtbeDdOsTTC7BRaWIh22uNhIweLpS2e04K5lR5hldm406+hwq9E4XNyzDUzJoOsVEkg7mCKBu7SfMA6M7glPA/W7/yyFz31NgMWqeHmyhsFkx8wNLrOsha5rhGzlWVy0DJ9oP2wtZ/yDSxGXwbdv33As7jbRWC2raOli0WN/jRbFMvXF+0L9Ti2NwaLAxJRvsdp2WFQw96Yz2W+0P50wGGO0GYtZWFT40onL9VaacP3pR2s+lg1DjDujyw3ujEdXLetf6q9ESThFQPp/igzXT6L/y26O9nzLaTefxbJAbbbv5s2OAV7UjU2BKjrBNZUp1+l40n6c9N2plBnwWx48ZM3mlMy6XhUBS/vxAnc5IrJMjHsCLtCoHYkvbHQ2Av3A6RkcXIDP1Dlb8adE+6bx4BCB6436VaMa3PYnTIQlRPr+/fvQ5YdpVHTtPM0yzH00TCNfLAMeRrpa/tAVTEVQNFLD4Yg5sTjNUSF1sRUCDCxxoOfOCuNeQdOWW8bbCj3JeQYCvCPhoj8U5rKWbxncLU7cUhEWI3lN/2KRQXGqIiD9X1V1HCjMTu7FPcfe9s3RFY6Ew4HHJs3C0v24jI4aBNL5zXZRTJHlNqFohcgUzGod31MC6/o+BBgw2zOiDdsjNxQzd4hI0SpUqrPA2RA9qi4Y7nLLP4675L++svusv6N5UNJQXfMT94pcKh6XAqMEoh552aKV0ZSHF3GIh010GMFdWd8JuvdiKn1dPwkBtCKKdNacC2mw2p1XgKdOpTkZpFhezBCUwj0RiCyrxWs7onRGERXtYiwve4s24ShJXUwTkP5P8/F3T6L/99gcXa1y2Vkwu9/Tt8L1AePGqwP9I5YPUFr6sJAV8yfGR3ZuA6GQCtdMwNh+XBF6bUVZEByKxYbyUY2BdYsW32IoHu5FtFY0PuRn5DkKH1FYBCAQdUz4VnKnzbIwGt/fXtVXFitFXkPATQCjFY1Njrxo/FineMDdcbdrctezItAWgWhfyLIJHhbCW0pd1CQL12BOCaP+ZYpMN9el/7upyg0LssfqxWqVS7WCbVXBvPPRGHgq5QNRWDybdpvVFdB+3E/R0d0UbV2vn0BWkzvw9SlHEu2Rmzgc2lqEQhlH90SjlMJ1i54Dg2GG0FPnUeJe5DsGPrICIhARiBabFF1XQtaWndFEUycYVZN+2gng48BLaPEy+DTdiRM6g9UD6TJwyHKKJkhiRYTvC69DuZ3RRQ/fMJqIXZrHTbS0HYSU/t8BcotZoP/3cC9a/EeH4DtqO/BuhY0GM4l8LUsIE4+vuWXpWafG81P5GpcRVdsyp8ql67sRyHIvdjk+t2sPXyml3SU+o00CWPlTE/tTi74xlBO6KHFrE4GVSOsEIq0yumx2wzKGg9ipZDX2myKj62kCrPtmHjdL6WFx0eZrO/E8XcwSd1m5WSJZpdkEgagXWGY1Yb1E6YyWfcrCGY2ce9HSv+jgxVyqrcSX/l9cUyfR/3tsjj7QdZWofrRe4m4ft6IV+IlCHUtjNnfWYNKbJuQPbxm3DPCIRlYhN4U9AR28CAq79vDc2ho3MtAdXdw9tWUVc2rWnmb3q6ehgAhEBMLlhPQ+pZf6htlFkvif6gQ9CgWMBNx2ZtZ9232LNDO+HU/H2lYfYQSiaCJgJxC5BZftjLYsocCSKfq6RQUZJaD+ZRRL0xel/5uuvt2E32P1YmkbehmsWZfWsmTreQpLbnTwPCrhsQs5qYtZO5WRknGNmKXfdRDqdHyPVpAu7knAYjZ5ebq0n3CT2bWHQ7FsEt5j3DlAAacUxVSFTsUPJdeOsJCGwhGB8J0q/b4YX+Gp1h5Jrp8iwBQvOpCV3WEznsVCA+ORYy3MWSEVYXMCJ1mhs5Ib63kt+7eGuViskaJLFxHJYierfxnWXaNXpP8brbhDxEb/F1+9WK0Xr1rBtmoKFtXv8jrcDrAIMOt/9NzsBdfmaA9NgZCAvQnxVJf2U/c7oxPHs47OOmBazS5dRI/VOZcWtm2FDySAn8V1diiNoutKKONsc3Uc5Pc5sD20kjXaj1NlmTuZWvE9WhCWZX379o0D2tTGIj6ahYqAnOonE0tu+ElfYPESDuEwdWQZEBWdwTJu8enSPB7WSN9XpP+3rd+T6P/iqxctnqNta86YWrWC8SZvMka1u0gO97RaBDBOmBsPG3aN5CQvufGNUDRPwP7u8IhxUa1PvIlArtXLK9zWGDJRwFGD+MePH7MVV3qxwKwAilA5AXw0/O0jpEWJjTb1fcRTLk0QwJHBTExCW46WAr8GnvRN7NjR9E910Wj6nopJ04XFUuK1WlMEy/tY2iSz9C/IICWwpqIPf1b6//AqaFf/F3cvVuvBqVawrVqz5dwll9fhKCwCWCbrKI6lz/OE1fN5FAp4AsZZWRe/ywWwEDC+bh5a0Xlyn8tWgdGvQvvER/2klh1Mz54984koIALHErAYAHIvHltHNedOL4CLMGsZO3P2dASscJRlVXPNLpbNMsfmE7dY9T6yAlkELO7F0iaZZail/iWrWquKLP1fVXXUIEyu/i/uXqwByqgM1a5eHJU29yJzDnaft2XxYK4AWfEtdWFs2ZY+z8l2eKmzECnybgTsTQiRurSfLMZrVB2lbdkou5U/E1+tSfiLuZXYcMpQ3OKCXCm5HhcBCwHLXn7S6VJ9WfgoToIAA0tchFn9ICYcj+y2MjchfBO3LBZvEwWRkPsTYIeWZXC37Isx9uJY9IP6FzvPemJK/5eui5Po/+LuxZNwLN0cc9PPWnx0eB1tOM+ZGP9HDA8vdSSPflZCwGI2eVG7tJ9y3Yus2mtouUra8zJ68KKrbpySl5eXvurDAAQ0tA6BKHwsAaMSG12oe6zkyv1AAngu8BLajShEZZoW7Xd9fX2g2H1nbZxZ3wGCxavlxZCB7VFsG7CYZ0yFFp3sxANlKVSX5rGl4I3Gkf6vsOLa1f/FP+1SYW2dQaQs9+KG3r1ybC2WTdaBJlq9WK6ymk7ZODJ3Zezv4MU3b97kVh8j0txHDoyfrt/E6kXsdTacRhH4+fHjx/Ru6wMLq6zPSSDdyB2TqCWfE5RK7Qi8f/8e/XZ1dWX3LdJ+mHHB6JJvMbcVNWFy5xYqin+GMkZF3uen5byC0rtJLP0LI6yGZp33qbtqc5H+37NqzqAbKWPx1Yt71pny8gTsNiKP4B2o30FgmQvNKrXci761KOAJGGdlXfwux+eWuXGPiwCGbFtGZGJnNMVJz7ez2osWwvpHd7AdSx3bKntYcQp3TMAy/Es39Y7hqGghAeaT+HhL1oQ0LYcVi/1NrYVYiobPYHxaLPaikLtMHDeQpVylvzKn/sVSC03Ekf7fv5pOov/lXty/ae2RY5axuIdAq/Ow+PuzSm1JcLXUSqAxAhazyRepv/E5S1GyfPSg4MxBD6SJQLqKLVuKcClqaN1EXZ9TSNzflq6wP/V1zupeXGrWXKO9LftCfBYc6MZUtPbUeyDLAlmut6wKWiaP8amsbXoysI1Us6JZZn95SUvPeqaNKFci9S9ZNbt/ZOn//Zm7HE+i/+VePKqBlc03yw4oK8pGqVv8/ZYx1UbiKJk+CVjMJl/y/uwni/Hqi0+guaWL6W9edbkcNawvhc9AwKjE5CI/Q2MYlhHvM15FViwObyWu4LPQ16sSfLJuncH1ljWEzqJ35sgW3V566aJxi09/5nEfDU/6//B6PIn+l3vx8JZ2vADYATU3d8Sjo7J8OSHLqSrr5/iWV58EFuvNS93f+DzXvcgWOU+jiUB6bWbiuy5NlE5CigAELEpMnvQTNhUmV/Aq5ip55pBwLJZeD3Wq6jiD8VnzmKLRxmbZGU3Tevz4cdECWvoXloNIYxSthQWJS/8vgFbikZPof7kXSzSe49PM2k/BYWR9OEqySn18JUmCyggYZ2Wd1P2NzzmEJesNanExizszcard9VenUyXV9Y4JWIZ/WlrScQMYFo2BJZuaLR+F8M8yBMKxyFNyE3gmWwUse3F8Xlmz5v6pEoEs8yCrjCWk7S/N9LHRrrylly6Si/qX5pqW9H9VVZalG9vV/3IvVtXqNhOmnha5WZGUkAgUJmAxm7wI/Y3Ps7bL0UFaFhR7XJUEtHqxkoqQGIUI6ODFQmAbTZY5M1yEWV0bjkUeaVG9t1JHlhN+fVmynHr+qRKBrGFF1hC6hLT9pWmZHuAQg9IFtyiT/szj0lQLpS/9XwjsmmRPov/lXlzTSOp9lo0J9Rglu2HKsn60d2O3emklI4vZ5MvSmf3Evpuso0tfv37tUTQUSK9e1IiooaqUqKMEjEqsj/0KowR00RH49OkTM0bG9uAeQQFy3sX19bUY1kMgy6wtKnbWmEKLXretC15nS4KlFbtxi09n5rGFfG1xpP9rq5Fl8rSr/+VeXFbjtT91hr39tdeB5GuNQNZIrLQZtzM8lqvYc8R2bLH4LOxKDJDQmRoR2duAYtZJwKLEdAhAnXW3lVTMFXFyRXqldpQXTYIuoPSpbVGmZ/6JJ9c4n5fos3YGaB/oagCyedVYli7u4NSz9C+0bZlSmzcAe4LS/3ZWR8U8g/6Xe/Go1lVRvvWYLyuhZC1ItJtKK6XS400QMM7KurJ0Nj7X0kWqVd91aeI9lZBpApbh3w6j0LSQuluIAOfnsmLR6LdyMtAYWLHY4nRRIYb7JGsfXtZjqdpHCpRuH4znycVy8KJ2Rp+nPYyWVPp/FEuFF8+g/+VerLDhbSBSlqNtg/zqSEJTpnXUQ5NSWIblvmCdjc+zli4yFs06OsRDOzyQXs7Tmcv4cNoSYH8COnhxf+aV5Hh7e8uKRbsDCLFxRqD579+/X0kRTiVGiw44u6NTc3XbNmY2ulpebX3XZVvsDaUm/d9QZSHqGfS/3ItttUmrtFmONrvRYM3+oHhZTlVLb31QOZTtAQRO615kwtO+2gUfHHbMAdWzRZbpgxc1ItqCsdI4koBlhQvyaanakZW0ad44lN++fZvrWOST0O3OEm3K77DE7LNZ9ViqdklaHDwf1hQMGVt2RtOiSm9JNm7x6Wz23VA/h0WR/j8M/bqMz6D/5V5c10ZqfZqhsqVDcuLbjYZai/s/ubKcqpWXReLtTCDLvdjT+Dxr6aLRf7Fz3Rmz0+pFIyhFa5SARYnZ7dpGIZxEbAaWeBXZCp1VXryKKPzSbogskc4Z2T6bVc/0v10SKZltW7VFsVeydHEHL+e2bBtNTfq/0YpzYp9B/8u92HQTnRQ+a/LQvnZpMr86btjf2DrklRS1EDDOyjpxezKdnz9/bp9d4GvRjW6LpuKwxtKKrt2i1fIWSY6jCVhGoVpacnQtrc3/+/fveBVZtGhPiJlXVizKsWgnVjqmfU+6vYMuLbNdEpniG9bFrOni8tLBixsyrzkp6f+aa8co2xn0v9yLxsbQWLQs96J9TrJyClmlTvsaKi+pxNuWgGVY7nPsZnzuzBRfrnQA4/X6+jodp+a76Z3RPbmMa64FyVaOAK+zZfzfjfoqR7LalJkGY8WifWMKBcGxiFeRaaRqC3VawbBXe7VCtTx2w1ZtsU55zXeYH7VIov5lw6qPkpL+j4A0/bN7/f/PpqtHwk8RsLvGScEyJpnKqKrrWe7FbpyqVVVBo8JYzCZftG7sJ/tuGozXrMUynlU9gfTOaK22qKemJMkyAkYl1tPBDstAtfgUA0sqDjVl9y1iDrHenKVP8i3WWeP2OS0q8fAi2GXoxkA6nLkTID0z6uLYbbnFhTJu8ZEptZhw4kHp/wScRm91r//lXmy0Zc6LbW+73cygMmWKH2QezX9jdFNqY3kVLUHAODJ3KfRhP/FFl7THLcQFn9bXI6RtdLu2DLEoLAL1ELAoMbXzeurLKAkfjWW2mE7HUr8uTWqZQ3JZzdr0enMjn3aj2Q2JGoxVuwxSMtu2ScuLvwNzoxitG4rb1t361KT/1zOsM4Xu9b/ci3U2vA2ksk8h9rSOz15qu7W0QWUoiYoJGGdlXQkw4zqwnxh53tzcGOuEJTBZq6GNye4cLe1Ltff0O4ut7ETASMAy/LP3j8ZMFa0cgffv37Ph8erqKq27QgGo348fP9KjPX78OLyucIUE7C9jDcaqXQZ7uSqslApFsrz+Oxgw6l92bhvS/zsD3zk7u560695yRbDL4Msl92K56jg4ZV/Hs3KwOdq+8WE2tWMjZJX6WFGVeyUELGaTF9XewPwjFQbsW2n4IEAfS2DSvWPWuQoVVqhEOjkB48GLO4xCT14RmxSfpeU4FtHSaa0V5sXZuCzQZqmLNr+HWGoOM2ln3G1jbwblymuXQS1ww1rgjbaktsMEsMVO7sM8tgAvGkf6vyjeShLvXv/r0y6VtLTtxcgaSGA67NA/bV/IQYpZ3RtO1Q5Wog0Y6EIeAYvZ5FPMamD+qaoCHMVlmQ9HZgqLoVOV8JEweFWoPtRX+gDZ2QXafP0gSnn0J6NB9KpWBo3C0cUDCRiVWGn1xWAYpxgvI6u8EUnda26TuL295eMtaW0WpckM0LNnz3b4sEOUr36uJ8D7aDlM0+7aWy/SVArp00X8U5qo8yg2CVhMtR12Rhu3+GSNOjfh01ki0v+dVWi6OH3rf7kX07Xf8F0se9qucdSB6dCHexEjG/vGaI1141RtuJlWILrxHXGStm4/Mf5/9eqVhTrvkXHm3JJaiTj4FqmOrKH4lBhZH65hMI8VOJWUrovA/gQsSow3urS/jyMX3PvIqJjj//pY+LxDbTLTiVfRqJm9PCgi5kVK16nPToHNCTQ0vDQa1ayi3ZzSmRO0KHZaUWlEFjH6ODioNMnR9KX/R7F0f7Fv/a/N0T03YKa1jcWzTJEZkzo8mt2+Mc7HHl4iCVCOgHFW1gnQuv2EP864LZplevW/HZi8m/gWc1uXcaCVm6zii8BiApbhX+lRKLo0fDXu3LmzuDjneRCdjBMWVnbfIsoZXyQrspnkkG+x6aZifCXD1+qo8hplMBoYR5WiuXwt2HeY866hf2mu7iwCS/9bKPUap2/9L/dir+32P+Wyb+KzdB6tkDqnU7WV2qlNzqyWb+wMaiujk4cJUr4SYPTHgUUD16l63MGan8pa10VgSIAhiuW9Lq2+oiXAO2zZG6Jo6Aq1hoV2eXkZcUsUAcciH9pCk3PAhfRzAlQrt9xum1lpLT6m2URWRrBoGNpnH7ugVrLa8HFL1e+gaS12cun+ZUOqNSQl/V9DLRwrQ9/6X+7FY1tX8dyNS/now7BZi0uTmQEicUo0b6DdT0oOxjeWmPWvz8oEpujZBCxmk0+0afsJ4S2mKoVt5agEFkqg3xjS+AoqHSAvZi8Y25fOSOmLgJ2A5fg2UiutvtgN7WXmTaEj9j8VCAmwzBPDBseiseJ4lo3tzrGo/eYhyQ7CxunwY+1zXCEW1Fq6aKFkj2Os9NKa1rjFR5/0Mdas9L8R1Bmidaz/5V7svAEbP1kAhXBsUAkUhMf7g08EKzxrSM+ZRJYisCXc2H9bUlOcFglkuZjbXbaG5Wc5AAGnQCu+RRob63fev3/PK/wz+fft27dEy6TIyaf/dpO8Kv/WTaKkutUrAcscCe286Ho3zmkN1zfJ0TDa2KCEKqYfsVSZS4GlSdhm+HfkWBxF2vpF+wqAA0tqMR4Qz1iWAwvSVtazn6SjOEw8lC6URVntsIKydDF3SF/6fwfIbWVh1JnGpSGFyr5M/8u9WKg6akmWrQrGNQv2ifTdyhZuGsp6uzDEGU1Z5LR0nJZ0FKdFAswihkPidBF2+DBCWoDFdxnQWto5rwzR+tvclO4a23UZL24PerAzApa322gGLCYTHR1onJNfnF1zDzIRgmrleApLZbnSUWUfP36kk8ravdEcmZMLzNIzi2vG3mxK8LTMwmI/aP3atvAt1mkl7sXS/cu2YPdPTfp/f+ZN5Nix/pd7sYkWuEpI41I+zJeqlvKhjsNi53oBjMs2jzXawgIqvD+BrNpv1H6y+xYbWreY1VTSQyPL0C4rO0UWgQQBvEWsxMdhxB+B9YthSTCRnb9VVH2xti7UpYx4+5ul8CRzA1QxQwiWc6bnOcJkWdGA1nJLXcLrCndJwOKLD9+v/SFYcreUYn/Jm86xodWLRfuXpitR+r/p6ttBeIvmtGjgcqJach+WQu7FcjVSS8r4F4xD6Kr2R/NtxJBgbu81bOthaj5cT5EtE5VebAU2IWBRmj6j3BboHzwqwGwBg3xLGVl3wGi29Ak+R3FIj+pz5y2OKkWj+eL8YqIICxtfifEAr0ZLOis2HHjFaG8s9GOvAH8Ebm5u2LPMJ4BnH5+KYOzCirbzcJ8BchpnNKdK1M1192Vnqti+9wK7hcMc3FKXbjioIGkClpMELP14Opc1d9N9qEvZOKO/Rgz/rLoVj8K4T8vHzw0Yp6+0cHUIVvp/yERXhgS61f9/O1kq84dFrzENm5nq2ujptSq+ajkne21Omc9H/jIvSRRgwioz4fno6dPHvAAsOphPa5cYkcDLBDMCZ3i2S5lmMrHsceCNm0lFt3MIWDSYfztKvJg5wubFRQ0aS0fD43XLS72p2GkOfZf9qIriZcHHNCRPY9u/5z0KQpjv7Ak7+JXC+PawpeNAiZVTX6TslSQB5LEL32VMgGB7DBt/SGkY5n0pV0ddcu6pUBaPPH36IUW2DKmYfN1BNjrrUUXaa7diIY+qKUreMoxi/UpRGdpKXPq/rfqqQdou9f8/1pC12E9yL3rCFjWN0VnIxDSu5uOsHy/wgYHIhljcg1qGXvsYRmmYFjOCtsEbl05Hd+0EjMzdOLCtMbNxQRNF218/2ytok5ioU1eDU/9ukosSCQnMNj/eplN5dY27BxZ0vmCcatjh9aIdR9RZVzJdFzbIPcN4zy2Gsa8dImPeFLL69iy48lpDYLafosEsNoPXCMazlpHLAt2VK9XsCLy/bsVio5aerrN0XlRNbm32Gl/6v9eaLVquLvW/3ItF28zfErd00tgQhQxNkrVYvTW4UYZDpsVMMHq8HZ8IHD7WjUZoU6IWHSX+rbGe4Ad2wBTn4fXFa4v2BzlrhfvSpRUFcwAAIABJREFUncEoTGuAGtTd/i2kaI7Gbo5GyNipqCSVJG6c2APIgoku48tebnVJNAA++QuVdYAGvXlp10Alr4DEsBCYVRQL9IMl39k4sw6mcurFy2a3kHvqVixOh6I6ZDgW89ZjGNjBuexbQs0B6f+aa6dy2frT/3Iv7tfkjOOuxa602ZKkR9q+tzh89UFkSax0gkSp+WKGgaPsNldlxnpBYLkXZxu5PYKlYfhGcvhLYSkXhjXDey9zOtBEiSylTsdJa13aQPpx3c0iQKNKt7rwLtqsXGeXJXa5yHbd7sjkSgLDEOlUuFwHFw2oTqJVRqvJ6OqljtDSZwY1Sk8XLa6c/SfCLVKV9i6lO/FI6XXWrUSlG/4ETrl3x2gklxOgoZSl/xuqrApFtWjatvS/Pu0yVNfdXuHwXYsGnHWiFwXEFwA4895nga2w5th70uGU9NkxGMdmGw8w9oJtGLAc7Oqy0+dfNsSedVZ6NIreUIytkuI14esNlm8IMLjFEcmHa7fKuuZ00kCKfu+iZiyFZMvqO9BmdtVXSODSyRb93AFdm7FHmO0Bl3Ggsw61KEryJFplFFdot4xG4CLrvPDF8I2jM4OagnPy63z3adabE31DaQdisznSpIt+1oOXJUuLdtat2CeMN28MjImMOm3zrFtM0MhK+r/Fyt1B5v70/yr3otG03aFilIWRAD6I2Z0OVOtRti/fuo0GnFnzllMQwiHQVJysgfFUIguug1rv0QJuKx/BcrJjx8Lj664rcyz3OGXhC9FGE5x2jr1O/HLyVJVytHkzkm1WGUbx9TNB4Pnz5/Z3yqVz7LxOoiyb3OJFs3xxdXFem3SOi3OPOms8mFlrVxfnW+2DaR8uvlcGlujqor6YauFIMAuBWV8e35q3pLNhnFmRZiOsFGZBkelWmPlYmW8lj89ObKcnUNeUIhqLTSU1K+HUg51dl/7vrEL3L86sLl2gDFeWYlakRIRV7kWL3LnjDUua6TiW4ypIoVrB0qVbf5euN60HyYJ5GFZGrM8rNwV8H2G9MPi/vr7OTWQYH2fK7EiMcSDD4+GzRa8A2TLlFcrAoC78qfAyAlkj4WrtJ7cKhiV4Fi8Gbz3j2zdv3iwj1uhTaTJavbhhteaqMpd11pu4obQ7JGWZ1grFmO2Xw8j0Hem2HUYOe9Xw+powg88wWazMmudg1pTU+OzUaJwlaUxy4O+QY9FI8rTReINmj4TeswefXR+NxV56qnJZB2Gcba2/pc0an4Xci4y8jCnPSlg/5E0klP7fBOOZE+lN/6/Zgm5pB6ieNVkseJYhtEWwoidWjIptXB+3w3FUbOC3jGSwiUcLUuhi5AFEwm1RWPjvWWTLUQvDlrynhIUquoZks7acYODWIHMoA6+GpT379sMQd9u3KRSm2nD6FUPDVCt5c4LRunxjywrwJjZXWKPAWW8o0IhvTJlokQZL57U55OiUlf3NPDuoPWNGI20qZf/DkvYsr/IqQSC9pn7zdzlRhEjJRIp9cxN9KEm6B4/kiX72YSrPdqwlzJgsl+6w1k57Rfr/tFW/YcG70f/LP+1i1Pt79oWugmdn/1wnlGXKb9J0ItUT9YX+5z72KF2vz3EqQL+1jzDgHfZnuIk3wR4mMlsFOxhMTh6MBvKaIp+4XvQ7cSGrjsNG3eVroSrHHMJHY3sv52iAZlahe3Sf1jXUKiEitME+YpwhF0uHEsIPw73ymT1JLYRA2N7lRVNx2KMwTPsCNoQcvVa7dZobFqFcUlQi+pkKqqrXKFdepbw5gVn7ZJ+1EZGSiZQVP3ewK9Z0K7yGm1fNIQnODlu2HaYZF+i49uC6nkOw1Jmp9H+d9dKQVN3o/+XuxcjEHPY9/srOZlZ6Gt9Ltb9aNLqTduiz3Ztm6UWQeduua/QlH7alcpbBbFe9g0OcNyIaCtIaZwVTdz7aeBZcNKoIB3yH9mAsAq+JsZF4LVfuPTLKfGw0iu9RDAMnh7Nt1Vh6k2EVuCvbSlJPalnuRV5to+RD69Ot00lPrFJBxvTT0YYV7XJPP6W7IiACdgLpngu1WdosHyqZSHvvsz5jqG0iMRI/67Hc7PU+GnMWwoZrDmbrPQIuI2q0ynRRBNYQ6EP/L3cv2k3nDXWfpcKMXjy0ZOkeOpTWPgtnH2aE6S8LI9UsLiIUHT8M50hLE5j10eDsK+cTp9VFvkUIk539hdpqoLiszbT+1KytFtlP+5jRCaq8fVn+UCc/j5Rrwwlpq7qVftN3m8ipikkhYewdXPR+of0KiXR4ssOuLSq7/wkEuzUSdR/hAC+65dMnsIkeG04E7mzdHV6nEkAE9iGQNghLL49Id52lc/eEF3crTvXZlarPsc4AwENlHoW3cqRCm54oSjz9U4OROhuMpGqdQAf6f6F7MWuInmU6r2wTWePw0m6ssCzp7iHS4PvsfXDi0QFbepRCQ/HhK7SP4TLMN6oCOuwS3plh/+3fjlmRQgkLVUfYYrsMpxf4hIR9OBy978aEtkcVo80s76YX1QVQa91Y1SuBp+mJ0kq80eNROzT+3LMXjgQu/XPojJtiYh+kRd1E1F0mDDPehZXlHSrPQ3TjylLocRFohUB61FDu7SPlKU3FdTRJCdt4tFLIKCHJ7K1u7OSEYncQ7D3IKGcuzmYxSnsqNV0XARFYSaB1/Z/tXmRIlu57RnUQHRK2adE+CeWYnnAbFQwvUukeiPQTawpGpeIiZVnfYRgbN/ViQcfAZsMapD0MB/+8ThtmkS7+7NISxMMbmE4k6+4wR7LwPo5o3DjVMPx1GhUJbithVnFaiQxh3kG01rC9eZiJAJx9HZUrMlnwvlOhNIMF6sLJv6fSKIdiw5QT1cqtDTNSUhCwdCLDGqEj6JjesLzRFV52uw6PZk9RaMPuMtGPrPFHDK2+Nal1XOMqmghsRYC3O20MYDBslZdPZziLEKqsza1in+9UID3GDmUbhnvSUZHyjwpLO5kCaLmervQoL/+TqrEkrjgiIAILCLSu/y8os1cWBP7888+3b99SKnfxr7/+cgGu8JV6/vyV8Cl7GCXIH13UnTt3eCoc8HPl+fPnU0l9+fIFH4G/68Vwgn39+tXfWhZwgvGvezwUjFHTw4cPp5J9//49wwN/1wvmcPGvv7Us4ARzxEKpwMVA4u7du8uSHT51e3v74sWL4fXwCgJg0FxfX4cXc8NUJT3lsMooDjBzU1sT/9OnT0+ePPFVNpoU5U00y9FHhhcpMhlFjYGaxaPka/Dx48cfPnwYPmu8Qmqukfj4vC98597/7C/w/ft3iLm3L6pE1AJX3L+bFNy/gE5xrU8T2UgEIaNWsSxlXigsad+WliXS2VO8dA8ePJgqFJYxEabu6voCAqjTq6ur3Ad5ETpWU/Qdr169GmWCSuG1pdsdvTu8OOwgUH33798fxkQPTGmVqUeGifgro50X2sYuuU9KAREQgSwCGDn0YpF5E6awiYHqE8QCx1L1P6MAKuvz58+jOieKueHPtEjpjPYfU6TlWXk3odhJmd7kzZs3uVnQwG5ubqjW8EHUO6b1VCfiY6oX8CgUEIESBNrW/5FLlUU0JRhZ0qTrioQJf9KJWhIpEYcuKpQkCi9bsrGJnPiPImFW/mTs4R2sCQmJw2QXw8Lc7HhqaiqSjio3tU3iU4rZGqS8i1GDlPYzhDlsVKPRhg/ar+yw5m6TKliWyIGayl4FpWO6N3EZwO6fSk/IY4t3T2D/Ak6p96kXgW59fyH3zJH+BcMmKj5XsjqU0X45sbkB3TjM1MnAdVIzEkB4XpNIeH7yZhlTUDQREIGVBHgN03p1Ky2aHmRlqY6VRY4et4xKhmqKKzwYJdX0z9HeJCx4rlUzWuNucBcmOxVO9EFNc5bwIlAPgXb1f7xB7MBBO71XokZH9eCU1tv2+tATFMo565zaVpgwtawhSihzOmxHDRm6orQbi7vESfjOqPfDeylIIkbIdhh2rhxe9TQ9d5dolHqqbXBrmEgC0VAYy5V0vQwFaOuKvZVaWLUVh6aIO97uJmirZreSdtQz4iua9rNVRkrHE5gd/3j+BFCP/sGOA7ynYaldmO7G0gLhyZs+fHz23Uf5J8bks1mT/mh/VENn3XFTUdFEYIrA6PvoNQP+xzX2Hnpmylh1WaBMiDMlW+nrFM2XNCuAviot287ppxU7cGgJlt6BbmU45PHqnQGRhfPOZVd2InBaAi3qf7kX57Uo9Zpo0+leeT71FTEKuRcpLJZEenAeSU23RK8GCljxIP8STgxv/ONEPtBqCasVMUYHcl5UH6CkxAQ+vbgTnn/p9fnJRW4RwUeOAmCZKm9afUTpWH6uMTdDMnWGN8dlQXpsHNoVfoG+q3XDxpZ4DanHw6c0NixpVUnNjn/cS4QmrErsosIkRmtw4KWmNcLNdQ0E+Dk1O0VXa9QApJZ4BUiHrsrlS9mJ7PoveuSpjjvReRWlp8RFQAQgMGugjs5bz6LjKbRBwrZBJ8wmUjoC2ikhob+FxguVLeUqLdj+6aOrZ61fOFCtvlvhEdet0NdMdQpc9z0LNe6RTgWIv3/ZlaMInJZAc/pf7sUp5fn/r6PKEw0am/v/R903RD+aEGz9Lfqk2Qa9uMRw853ZelG3SqFckemM6ewTcs5aDLmoK8SbKH7urXItM5dzufgYx7wmlJQ3nZaZi+jk8dP1Ip7lmgds09psdvVcOdmOShltPOW2SzfU8C5Uc9stqMMUloVRRMs8F0fRVr4i0CUBvGxT7iH3avOqYjBYtARxUA7ET+gEVFbaat0TMio0Pdqi4E6esER7SrhnXtiE6boLIaTDQ/Vu6ao87T1LrbxE4MwE2tL/ci+mFe9/7p7WvehfY3qydL8+DzGIwcxY/Z4vipw244ICzQRBZzHR0gPymTzGbtcP2TewBQHnwtjKwBrjt9M1ioAxR2OjndAGeDsw+mkwlhHCAm4neYTGn6g/mJ+Ew4HFpAoYgdCw3UvKv7RwvFRnbtizC4WmGi30LJ3IaHVTEWu6bw0jR6nqoggcRQA1MqUo/HUUL28uSoMRqVO5/EuYK04t+5hTgRoWLQ4JUwQEw2QKuxVMprBbCUs0TKGbKxSZqnQcwiJnhYfqnWQtKSzuj7rhr4KIwCEEWtH/8ZejLWpFcc5JgK+K43TjE2P8Jb5kNwUH1wnfpGOc09B3QvlsE4XlG2r8O1WuqeuYd5hBFNlY3uGHQadS5rqzrviKMbYF/w5/GjNNZKFbItAugfTnJtFCfOa43dJJ8qYJ8H1Pe59CW6UfoXdYWWT6Mr5hTQ9u7Ltd/3V9fb0yXz0uAiKwOQGscXxqb9++Nb7OWQKgcPA68Z3irKfqiXxxceGFYfzvw70GsHZoCVmDlIR6p3viW9KzrM4AdhaCIojAIQSa0P9yLx7SNprPlLHK169fmUj893//MHGY8nKGjptMcz4v+jA8Xw8ePLh//37rZf7y5YsrLwWn0G6KzxfZefpcYRkQLigvA0jsg4TH0HkS5TdsvSFJ/h0I3N7evnjxYiojxk5EmLqr6yKwDwGGhb5PCTtQ13vSjzAnt/kgn46MjsblS/9FX0ZhXefCv3TW5MufOpp92oByEYE1BHAGMW3g3uI16fAsrz+ORfrNpt99Bt7oT4/iVF4wN0hBvdMeokGZ61MYkTkNn6jihw8fznoq6SA0QevbmAIicBSBmvW/3ItHtQrlKwIiIAIiUIRAei0wa7jWLwcrIrcSFQEREAEREIEcAm7OgH6Nye+c5/4Tl0lxt7VowaR4bl47xGfpw+XlpcsIhynexh0y7SmLcO3nVLnYnqmF7VNwdF0EdiZQp/6Xe3HnZqDsREAEREAEyhJgzVdiQQen0W2+KKxseZS6CIiACIiACCQJ4E3zC6IJhEvYeC5cpIxX0a1lSyxkS2ZV6U25F9dUTPpUGZ8ya+07aza+aAqIQLsEqtL//2qXoyQXAREQAREQgSGBhG+RyPItDonpigiIgAiIQNMEcPqwubXpIqwU3h1Y5BLBhboytbM9zgLY2SLjlZZvcZaSIojA/gSq0v//3L/8ylEEREAEREAEChFgp0AiZYzjxF3dEgEREAEREAERaJEAaza92HIvehTGAN8cm43JAZ2zcRRBBETg5ATkXjx5A1DxRUAERKArAuEAY1gwjjYfXtQVERABERABERCBpgmEGxfkXsyqSnZGW+Lr1EULJcURgZMTkHvx5A1AxRcBERCBrgikj7fX6sWuKluFEQEREAEREIH/Egh7f7kXsxqFZWe0li5mIVVkETgtAbkXT1v1KrgIiIAIdEggvXpRQ44Oq1xFEgEREAEROD2BsPfXTgV7c+CjEJad0c+ePbOnqZgiIAKnJSD34mmrXgUXAREQgQ4JhOsXhsXTkGPIRFdEQAREQAREoGkC+MjCT7vcv3+/9eLsJv/bt29n83r06JE+izdLSRFEQAQgIPeimoEIiIAIiEAnBL5//54oyS+//KKPHib46JYIiIAIiIAItEjg8+fPXuxGT0HhAMTHjx9jpVxcXNy5c4d/cZK+efPGl6tQ4OXLl7Mpv3jxYjaOIoiACIgABOReVDMQAREQARHohICWLnZSkSqGCIiACIiACJgJhKcHNrdN4cuXL6wNfPLkCZuUwzWYmDQ3Nzc4HIlgJpEXEZ9mmOPowyxdbH016Gi5dFEERKAEAbkXS1BVmiIgAiIgAgcQCI9eGmbf6IqGYUF0RQREQAREQAREwBMIVy/iDvPX6w+wPhF/aPjZ60hm3H+///47u7+j65v8tCxLtCxv3EQYJSICItABAbkXO6hEFUEEREAEROA/BLR6Ue1ABERABERABE5FgMV94RK8hw8ftlJ8Fg+yPnFWWkpXwsdH7gm3ppOKL7ro1MXZClIEERABT+Di58+f/ocCIiACIiACItAuAfYQhWOMqCDfvn2TlRwx0U8REAEREAERaJrA8+fPX7165YrAQr9Pnz41URwWJHLGolHU3377LX26tDGdMBoWUdq9yInVhVZNhmIoLAIi0BMBrV7sqTZVFhEQARE4L4How5FDEPItDpnoigiIgAiIgAg0TSD89vHTp09bKYtlY7IvS9oP6KPZA7e3t7Nphida2lNWTBEQgTMT0OrFM9e+yi4CIiAC/RBgwcLV1dVUeTh4sdzh6FOZ6roIiIAIiIAIiEA5Auzw5aMoLv22VtvxbegsLBvuOLQsnMRRu8N3q7MIKLIIiED9BP5Vv4iSUAREQAREQARmCejgxVlEiiACIlCUAIN2FgT9+PGDXBIHNRSVoa3E8QchMFtE9WnatiquHmkbXbqYu4PbvSlbYZ9d40l28i3m0pb+zyUm/Z9LrIn4ci82UU0SUgREQAREYIaAPhs9A0i3RUAEihFgCRVbHWc3GxbLv4eEWWOOq0h+xh7qcq8ycBxh+M3oWa/ZXnLN5/Phw4f5SEEMzl4Mfq0K4tmczT2kuiqzczws/b++nqX/1zOsJAWdvVhJRUgMERABERCBVQS0enEVPj0sAiKwlIDbninf4lJ+/3sOHf7gwYPNv1+xUio9XjOB8PhCPurS0AnLuerCbwBfWR2ssJtN6vXr1/Ly2zlL/9tZJWJK/yfgtHVL7sW26kvSioAIiIAIjBNIG+uylcep6aoIiMBqAuH2zNWJnT0BwTx7CzCXn/OUw1V4DS1dpIjuCAVzWf+xVenwLabPbSCj6+tru2CKKZW1YRsQzA1hHpWU3ItHkVe+IiACIiACmxFIf7aFRQ2b5aSEREAERODvBNJzG3+Pq18zBNK+j5mHdftMBMKli+ysfPz4cUOlz2rnLCf89ddf15eO4xTTu54xlnTkYi5n6f9cYon4We9FIh3dOpCA3IsHwlfWIiACIiAC2xBIH7wo9+I2lJWKCIjAGIENj0UbS/5c1wTzXPW9tLQcIBh6yl6+fLk0pWOes3+q5dGjR5ssJ2QW9ubmJlFaXLS5H5xJpHaeW1JZG9a1YG4I86ik5F48irzyFQEREAER2IxA+uBFjObNclJCIiACIvB3As25Nv4ufkW/8LlstQm0olJJlAIEQk8ZM4gPHz4skEnBJI1uFIrG0X7r5eBI0/Q8K/KE7tr1OZ4nBen/repa+n8rksemI/fisfyVuwiIgAiIwAYE0mZxcwOPDYgoCREQgb0IcLQrC6jxizGTYV+UtJd0DeQDNHwfz549Y5vhJptAGyizRFxB4Pnz5+GOVPYOr0jsmEct7kXKtclyQj7ncnV1ldh2iuJCg+nVW9YUpP+XcfNPSf97FH0ELn7+/NlHSVQKERABERCB0xK4uLiYKjt2c/pkxqkHdV0EREAEREAERKAqAnTofGHci4Rbv8XjAvEb4vLzpfAB3I784W2nXJv4+/Atgiv0xvq8XEA2UgREP0VABNYQ+Neah/WsCIiACIiACBxOIO09TG8IOlx4CSACIiACIiACImAhgLMs7NNZ99To1lQ2VSC8X1GIS5H9yxYCWXFIEydmwrcIzE0WSGZJpcgiIAIdE9Dm6I4rV0UTAREQgVMQ0HddTlHNKqQIiIAIiMC5CTx58sS75CDx7t27TZb4HQI1PGYUD+Dt7e22YuA3vLy8TPgWOY5AvsVtmSs1ERABuRfVBkRABERABNomoIMX264/SS8CIiACIiACcwQ4cjHs7vGONX2w8osXL1jA6AvNz/RWDB/TEoDV6OZr/yye2c0dmj5xBURABE5LQO7F01a9Ci4CIiACnRBIfDb60aNHnRRSxRABERABERCBsxLggMVXr1750rObuHXvGOsu375960tEgEMS13sYSYGPjYSswiwIc9jit2/fHj9+HF3XTxEQARFYT0DuxfUMlYIIiIAIiMCRBBJ7f9hIdaRkylsEREAEREAERGAdgffv39/c3Pg0WPT38eNH/7PdAD6+aBIUD+NityknLZIgKSTmXDmqEv/j3bt324UmyUVABGomoC9H11w7kk0EREAERGCGAIYyxvRUpB8/frR7MNNUoXRdBERABERABE5CYNjLc+AyC/S6KT5bvMNN35SLtZn4Ae0LDDlCkeWKUSIRH/yYpCnHYoRFP0VABLYloC9Hb8tTqYmACIiACOxKIPFdF3YAybe4a2UoMxEQAREQARHYjkD0qWgSZt1iT75FSoRzEE/ihw8fPDb2ZLi9F/gEmUDFmMHheOfOHWfSwISpU+KwShGXIlZQ+Lkbn4gP8DiOxabPqfRlUUAERKByAnIvVl5BEk8EREAERCBFIDFdr53RKXC6JwIiIAIiIAJ1E6CLD31n+Ba7dJOx+5vDJcMN4K5a8DmGbsfcupJjMZeY4ouACKwkoLMXVwLU4yIgAiIgAkcSSJwxFB1pdKSUylsEREAEREAERCCTAA4y9wTnLbJMr0vfoivg9fU1axK3sluePn0KLvaVd0wssykpugiIwB4EdPbiHpSVhwiIgAiIQCECFxcXoykzJsGwHr2liyIgAiIgAiIgAk0QoCvHU4b3rQlp1wvJF1r4ojR/4bJNS7J4YH///Xf2bdgPbbQkqzgiIAIiYCcg96KdlWKKgAiIgAiUJcD+oHfv3mFSc8wQ/sHZ4cTwxHcv3+vXr2cf95EVEAEREAEREAEREIF6CGDhsDecv8TpilhK2Eucz4hjsbMjKeupCEkiAiJgJyD3op2VYoqACIiACJQigGORvTzRXD1GM97GhMV8e3v74sWLUZl+/vw5el0XRUAEREAEREAERKAtAu6LLphJrFL0n3lpqwiSVgREoHsC+rRL91WsAoqACIhA7QSmvIR8GJEJef6d+gA0s/qjZcNTOXpdF0VABERABERABESgOQIYQlO2UHNlkcAiIAK9EtDqxV5rVuUSAREQgTYIfPr06erqKiFrYpvz1MGL3759u3v3biJN3RIBERABERABERABERABERABEdiKgL4cvRVJpSMCIiACIrCEwM3NTfqxqSWK+CVHH+TDi/ItjpLRRREQAREQAREQAREQAREQAREoQUDuxRJUlaYIiIAIiICJAC5C9j6bog4i8V3FwbX/XJg6jXE0si6KgAiIgAiIgAiIgAiIgAiIgAisJCD34kqAelwEREAERGA5gamViWGKfBIx/OnCnHH+4cOH4XVOXUx8CmYYX1dEQAREQAREQAREQAREQAREQARWEpB7cSVAPS4CIiACIrCcgGXp4uh3WkaXLvI5xZcvXy6XRk+KgAiIgAiIgAiIgAiIgAiIgAjkE5B7MZ+ZnhABERABEdiIwJ07d9Ip4Vsc/VTiqHuRi6OR01norgiIgAiIgAiIgAiIgAiIgAiIwBoCci+uoadnRUAEREAEVhH47bffEs9zd3Q14u3t7XDZ47Nnzx4/fpxITbdEQAREQAREQAREQAREQAREQARKELj4+fNniXSVpgiIgAiIgAjMEvjy5cvo0Yo8+Pvvv7979264GnH0ESJPfUh6VgZFEAEREAEREAEREAEREAEREAERWENAqxfX0NOzIiACIiACqwjwGZZ79+5FSXAFxyLuwqFv8fv373gSh/HlW4yY6KcIiIAIiIAIiIAIiIAIiIAI7EZA7sXdUCsjERABERCBEQJ4EqOrf/31148fP/g2dHT9zZs3l5eX3A2v44tkPWN4RWEREAEREAEREAEREAEREAEREIE9CWhz9J60lZcIiIAIiMAIAdYeXl1dDW9w9iLeQz7/wkmLf/zxR+RYJD4ffsHnOHxQV0RABERABERABERABERABERABHYjIPfibqiVkQiIgAiIwCQBdj3jYRx+sGXqgV9++YXvROtbLlN8dF0EREAEREAEREAEREAEREAEdiOgzdG7oVZGIiACIiACkwTu3r2Lh/H169fpb0nzPI5FPhLN1mn5Fidp6oYIiIAIiIAIiIAIiIAIiIAI7EhAqxd3hK2sREAEREAEDAQ4S/Hz58/shv769SuHMLInGpcibkf+njx5Iq+iAaGiiIAIiIAIiIAIiIAIiIAIiMB+BP4fRQaiFqYTAAAAAklEQVRndXYoxWkAAAAASUVORK5CYII="/>
  <p:tag name="POWERPOINTLATEX_PIXELSPEREMHEIGHT#5C6D626F787B6D6564207D445F663A785C67657120302C20795C6765712030" val="183,3333"/>
  <p:tag name="POWERPOINTLATEX_BASELINEOFFSET#5C6D626F787B6D6564207D445F663A785C67657120302C20795C6765712030" val="53"/>
  <p:tag name="POWERPOINTLATEX_REFCOUNTER#5C6D626F787B6F6D20696E67657420616E6E617420616E6765737D" val="3"/>
  <p:tag name="POWERPOINTLATEX_CACHECONTENT#5C6D626F787B5C2261722065747420706C616E7D" val="iVBORw0KGgoAAAANSUhEUgAAA1EAAACiCAIAAAAvCdDXAAAgAElEQVR4Ae2d8ZXWttKHP+65BcCWEKggUEKggkAJQAUsJbBUAJRAUgE3JZBUACkB6IDvIT5HR5FseSRbtqT3t3/s8SvL0syjkWYkW/at79+//5/+REAEREAEREAEqhH4+vXrly9fvn379vfff08H/Of45cuX9+/fr1atChaBfxH4779+6YcIiIAIiIAIiICZwFIwR3jnYjuOl8p7+vTp0imli8DuBBTz7Y5UBYqACIiACAxL4OHDh27FblglpdigBBTzDdqwUksEREAERKACgT/++KNCqSpSBI4gsHPM9/nzZx5QuLq6+umnn+7cuVNPA5bTp6ciqOju3bv1KlLJIiACIiACIiACIjAAgf/sogOh3uPHjwny7t279+jRowcPHhD2EYpdX18TnO1ShSuEMimZ8qmFuqjx1q1b1I4MLo8OREAEREAEREAEREAEfAK3tu/bJQh7/fq1X6h/fPv27ffv3/MAhJ9Ydvy///3vyZMniYdhX7x4cXNzU1a4rhIBERABERCBVQKsMqzmsWf48OHDLv7RXqNyXjKBret8LLAlAj7IEqKxGvf27duNlH/77TfKSQR8lI8k6jwbOetyERABERABERCBIQlsWudjUY13Cxm5fPz4sfgtRH/++Sd3co0VabXPCErZREAEREAEiglMTy5Nr9ljPQIfx/aOv/76K6tArfNl4VLmjQTKYz6en+NZOnv1bLYofuSOYDGrI3369EkbO+xNo5wiIAIiIAK7ECAQfPXqVfr2l1+RYj6fho5rEyi/t2u36UkHttlyf7ZAHx7jywr4qCJXtgKpdIkIiIAIiIAIBATYy8gdsDdv3gTp+ikCLRAoj/nYmZGrQMElVPH7778fU1FuLcovAiIgAiIgAjGBZ8+e/fLLL3G6UkTgXAKFMR/L1+ntFLNalb3KsuAqZNv9HTGzGilRBERABERABGIC+qhazEQppxMojPl4arVA9IIwkVq4KVxQV9lVBRXpEhEQAREQAREICGidLwCiny0Q2Pk7HDVU4g1/BcEiV9UQRmWKQHcEeIOmkxk/NMb7jIZUyjWTDgYgUPVLVAPwkQqnECiM+cp2xbJ1t0BJrsrdw0EtfKijoC5dIgLjEfC3NDF9GiPmG1Kp8WzvwjXCeemO04XbQGvqF97bRY2ff/45V5myte6Cq+hpmmPlto7yD0lgyAdbh1RqSPO7cKV0u+nCDaBB9ctjPj6DlqtP2TOtBVcVXJKri/KLQBcEyh69bVy1IZVqnLnEEwERGIBAeczH8zRZk5hff/217Dsc3EfmWjtrpPKf9bFfqJwiMB6Bgmdh24cwpFLtY5eEIiACvRMoj/nQ3P6+PeKwd+/eFcPiWvuzgHapiuXRhSLQC4Ehl8SGVKoXi5KcIiAC/RLYFPPxMLglwCLg40OEWx6w41o+UGMJ+3j7+RiPqPdrUpK8KQJDLokNqVRTZiNhREAEhiSwKeaDyOPHj4nnEtEYOzDYuFS2z9cnTglUlLjJiwzEhbz93L9KxyJw4QToNeMRGFKp8ZpJGomACLRGYGvMhz48pff582cW/AjIXPDHARspGJr5Wu6WFT6fF+XwxV7KpGTKn54m5IB6qR0ZtMLn49KxCEBgyFdFDKmUzFUEREAEahMofD9fLBYLfvzF6bunEGK+fft292JVoAgMSWDI8GhIpYY0PyklAiLQFIEd1vma0kfCiIAI+AQK3mfuX97m8ZBKtYlaUomACIxEQDHfSK0pXUTgXwSGfHfxkEr9q9n0QwREQATqEFDMV4erShWBBggMuddhSKUaMBaJIAIiMD4BxXzjt7E0vFgCf/zxx3i6D6nUeM0kjURABBokoJivwUaRSCKwD4Ehw6MhldqnvVWKCIiACCQJKOZL4tFJEeiWAM+9jbfXYUilujUxCS4CItAZAcV8nTWYxBUBI4Eh18OGVMrYoMomAiIgAhsJKObbCFCXi0CjBIYMj4ZUqlEDklgiIALDEVDMN1yTSiER+IeA5VvY3aEaUqnuWkECi4AIdEpAMV+nDSexRSBFgG8efvv2LZWjw3NDKtVhO0hkERCBXgko5uu15SS3CCQIvHv3LnG201NDKtVpW0hsERCBHgko5uux1SSzCKQIsLn1999/T+Xo8NyQSnXYDhJZBESgYwKK+TpuPIkuArMEXr16NZvedeKQSnXdIhJeBESgOwKK+bprMgksAikCrIe9fv06laPDc0Mq1WE7SGQREIG+CSjm67v9JL0IBARevnwZpAzwc0ilBmgXqSACItAXAcV8fbWXpBWBFIHPnz+Pt9FhSKVSrahzIiACIlCHgGK+OlxVqgicQeDJkydnVFu3ziGVqotMpYuACIjAHAHFfHNUlCYCHRK4vr4e7wO7QyrVoXFJZBEQgREIKOYboRWlgwjwvuLxtm4MqZRsVQREQATOIqCY7yzyqlcEdiNAbPTo0aPdimujoCGVagOtpBABEbhQAor5LrThpfYwBIaMjYZUahiTkyIiIAKdEvjvAXIzfPOY0cePH/kA6JcvX9x/qr59+/bV1RX/f/rn78GDB7/88sudO3cOkEpViIBPgM2hk5X+/c9fYKXkxFAnK/355585wFZbMNS3b98+f/7cV2SA4yGVGqBdpMKlEZDvHq/Fa8V8v/322x///OFAE9TwrPyRwX/2nBCQyI/Neo8fP05c29opggZ0mYJatHbRLcdTOu8Y44H0LLH//PNPKBIuw2cqkMsJOEBEzPHrr78+fPgwq0BlDghMhvr+/fvJDoOz08/pFP8DYyb4mwz1/v37sxdWTeQ1xU+fPh3sG2tDKlXVDI4snNZJjG/TKMfnUp49e5YrFSVPAx1djL+pqKnf+esCDHqMfvS7u3fv5lah/EYCF+i7IbPqvhlsb25ujAyDbEbzntYU8ClVzXvnmG96kxZvCJu6a6C58SfX4skmZ0ZYA+tzIxsajGEojuGQ06UbVTNmo0aGziWMVEo5RIHTm9hevHhBNNnCmpNRuxayEUxDbwJYLA9NwB87J+irWCl/x7QC5oHkg72meEilik3r4AuBz/jmB1tuZHNBXg2RCC+YbhHtJfwFp6az9LXJKSAJgSCLAnjHvtYFajDcq8whfTdwVoO5ybpWMRqz+eVQNd4B855ctn/KHf8w7rllL6Y3OJQa5n3r+/fvrvotBzhRRKRbbilk6Vp8KjFQDf2XanTpePGpSVxK8QEqWNb5yFOwAfPNmzcF0+tiXfq9EDdDtJTohFtUqx1/c6uFaM95vgJRp6lkwYWzl+B0LSY9e61LHFIpp137BzsOcShrGYimGVd6cd3O7cdk6+nTU9baV4VEqlWf+OHDh3MXNUb13YRc9+7dW20jYwZsjGdOjJnxMgzURHvG/Ils1Itb2XPlj5hv4x8TQVbjEkJPqyCMBXRy7PvTp09cwh8H/CQdz5G43J2iHPJvlDb3ciaUToCNB8R86drRDh2La6EV0uVf+FnwcldoFS956GNk9g2V2+tYL91v1R7IgEnvgppKsRmEoWW3GMaqysUZCkxuSKV2ae6zClk16SzzSBs/fSrtLLLq8jPTbY/3DqtNZhlwThQbL5xujq59N8bmW8jGYwb/1eYmA61ZY6ymdhrLIsBqnv9bzZHOgE9aQokx4SbtggLL0kMIEO1lpoW3nN1xQEzHfLj2mCS1g5FhFE+JBSMwuidCZDJblLq0PEBLD22QBzUNZDEt2mK1NCzZUlS6IWZNIjaSE1MK7G1IpdLt2PjZHYc4THEp5jP2QToO4xt2hZPjP8dZ4nE53bMd4BaPdlbMN7zvPjjmw8Ix2tnR2PfjZOMPE+U/EhqXEiiWQnYxlU0x32zwQZC71O0tXREEq2HyXspb5MkacWbb2yUmYr7YVhgsQBFLOMvcVcFBopa4tEtIAWO6ETlbYLF019UBfbYF7cyHDI+GVMrepg3mTPcOf2yxHM92pUQfpHZGPzJMc9pZPnhHMqwOfU48gsXJrc6WdmTi6hCBzLs48lylZmEO5ruPjPmYacT9aLJtY/ti4auRD9ay3b8Xxnz0qNia0XC2w+eaI/ktjoGRoqDk3EvihnQjS+7BUmsxQvlFJTAGOf2r/OPE6Jmrfu/542DaB8XxRitaNdQtPWK18ECX439ikLkWMqRSuRCayr/jEIcFxga/NGoRduDnslAwsi2VFhg/SuUWniWJMXPsJQM5+WmMCYw1rma7HN99WMyHpcXNykC32hZxBot5LwUScWmzKSUxHyjjgBTfue/UapZjQJZRY1arHRNpA2qh605/W8bH2aYK2phaljAyNATqL/3cGMfsSO/EomaHtoDYLl5h1VDLOj/ohgyPhlTqRDvfXjXDBUPc9Mf4w9i+ZZTzY76lPkhdW+7Aci1yBn159ufpI6FFziNjvovy3Zifs+rthr1kSxh8YHv49CUnbumtVBQUGP/cYjMlMV8c8Pn93KKVMQ99O9Y2SKEtt/A1ShJnQza0xqQCeRI/45gvMBdsJa7IpViGD1e7u+oyDxja0n6Ls1u8TkB1NeyLmz4oYZefrvUTB0sj1y4C1CgkoYs71Z1SNUDtXiadCMO2eCDXEBw4XzDbB/Ede/U74+ThLAcxNYdl0N7iv3MbXb4bYgQMMGdMjmn4lhwczw4ygQffy62sCkZFxWFPdswXRzl79eFZ86VtAvTxTwDNXntMIuqvttAkc+D4udDXJR3w0cB+5tXjqo1yDNjiWmadTUBsdz40blBF8HOXNcU0k6DG2Z+zI1e62HPPzmoRJHan1LlIC2oPbkcE/P2fU8w32wd3b6bVudYkGA4SeQq03n5JUzGffHfcoEYTwpBi6w2CE/AWx2GBYEFs4Pcvd0x1wVXGn3kxXwzogDmKZT5XrL8RUzrb7ADn2sYdBDGfHymuym8xAlcRBwdEGGkmZ521tMXuAd+kLI3oN0F8XKlehzquMU6JRy53eZsHsQpxSndKtYk6LdWqeU/tQsw32wcrjUiB341tY0rZawEmjSg+207MJ98dt86UEpOZtaJgkMHI/WzpJZulqhPpVOeXP3tcFn3lxXz0HL9uohYCMkKZsroTCgenLMMNkgRXHfnTEpj6MZ+f37JOaxzaXOu4OyxHQji9LqZZgYk6IO7Ab4V9BV5di629IO10TBwEI9e+BGqUltDFnepOqRqgapdpHIIY2YI+yM+qsx2jYFhLVTFm+bcT8wWNIt/tt5elmfxBJnA0uwd8yBbElG6s8w/KHEpGzIez9OuLj4Gy19qm3x5G/ZHn+C7t5LS0kIs2gswWsYNLYvhBSu0o3Cne1AF9IOAQ/FxdT92ojqWPbKwicXmg7OxPf+RKFNXOqVktgsTulGoHb5YkAXbLT0INxq6sWgoyB49VJQQ7QBhffkswccBYbRmXLtZ3014W+/EHGY6djdHEfovveFzJeDJivmCi4HT2D+pN6XzKfo3+cVnYu1cj+ZLMHruYz1+29C0pLclsmUuJBw9tacmPOWt55KjSuOYruBp3WkJ8v0D78ZIx+Ol2e7PXWzWnL/zScXdKVSVWr/BV244b6LCByOIgEA8VDhgEXBNUctuufOOBfHcaFGNybLpBihtk/HXlquZkiUQLlhj/Eyi29JNvYlo+O0seAhq+c7dUTnG6fzN0qRA+omr/It5SIcXpxgGRjxu6z/DRFe0C+5FiWkgGmj0/z5eurI2zNzc3q1+hJebm06K15V01VKNzqi2nyheBXALGIc4Vi3c8bCBiILWIh4+wD6ROka4P5LtXm89iOa6Q58+fu2OeBaznUx48eOAqWjpY9XrxhdaYz4UpcRFBCmGfDyU4W/yTscOykPP69eviKjZeaLQbf5n95cuX9kr9C9NXZRWbLqqLs8wxVlUmvL6+vj5AnWfPnqVn1XxznS9wHyCJqhCBEwkwXj18+PBIAfwFmES9dEA6aSLDYKfku1cb1B634USYNkwFMr2/f//+auHFGYyFs4qUVcX+MR/VY2Q1lvpW/TpV0x4tO1Sw+IF51pIPFrC6hgQBIuPHjx9nGUHvmZ88ebKqgsV4VgsxZlhtVnv4bqxR2UTgAALpyYwvAGtpx0yx/EpZF7CMkFzy7t07Vr/8awc+tsd8QJDvTljC169f3aISfYGbS4nMu5yyPBuQ1b5IZY35XGxr1MSPbIyXrGYj6LEMOsat16vV5WawyMZY44pleLJPL6arMLL0oEa00XLI63Tf8QAmTNxXCzzSA63GoAicOzlbVVAZRKAdAmcNwowGlnEYUHRSXHg7xOpJIt+9F1t/ru678r3Kj8ux3DysFfNZHubzJc61M//axPGqN+XaGuFmQqSsU76hlK08MajxwGl8m5uJNen2pwOzxG42M6O2BWM6UN5dO8vkxCL27oKpQBE4gADPnufOZneUynfMiWLxaBfSB+W7E2bgTq1OFdj64xb5CMWOuZlmiflyYy3rOp9DYzzIlcNYrPHx2zYXUZj7uu7HglzxsEhIwWIeG5HYE0ecN21D41YF6UaMw2QzjtqWqcK+TFZrZHJ2IcsM+4JVae0TOPdpOWq3eEowMgNv01Oc28Ty3bP8/bWkwxYRLJZMADAr8FJirZhvNWpeEiidbrm9TQmWrdfpimqc9W9Bxgt1BTXy/ApxXnHsWFBjU5fwcKS/brokG93m+GjY0r5n3f9aAqV0ERiDgN0lrz56OwaQLC3ku1dxHTarubq6WhXGLSSt5pwyWGM+S7zpV5mb3782cWzc+e9HV4nSTjx18I62EzWtV7VbaU9XYQm/0iUUnLW0rz9xLKhCl4iACMwSwCUbAxc8xfAPQOf64tz8s00QJw7ju4+cJxjNOOuWkTXmM95UdS2dm99duHpgscg21/mcavXguCqGP8DKLYt8cFi9zVqJ1Wor5z57W0lOFSsC4xGwO2bj83/9IlodiALVcvMHlyd+DuC70e6URYQEVU5l3d61xnz2LoQENK1lnSOtxtJZi93krnYu1VUpvUGjqaRpvWKNAR8CHH9jd9La8hzC5bwwop4lqGQRiAnYHdbwm+jtKMAo3x3bUpBSL7YJKuKn5d4u2bICHmvMh+O0RyqWb4bE6hlTLDFfVthrrHfHbGetPO2owulFGWfnlsCrki6Wt6hrqa8SfBV74QS4k2jxFBMl41awTpHKd+/YcPUWQbcImRXwWGM+BOK5B4sHxRkfGQjPksoKe2dLqJfISHSxuy72omr8mhDVndhFLZ1FMd9eJqFyRCAgYF/fGn4TvXx3YBvFP090KMUyBxdmxHxcyc72xGofzxuywlf75bfGpxoDPdv5aQkF2pG2TUnsux8si22VdLQ8s1zptQiVNFKxItARgYSrirWwPysSX9tFinz3Ls3UpvvOWuTKi/mgxoyBHRJMoVivmsIv/hP8sryHAztsD/Mu7XdKISdGIafoW6NS+1tO7Pd3asi5Wjt9NWvLVQ0hVaYIDEmASZd9gcA+pPTLSr57e9sN4L7/W0CB5wMu7XsPBZSWLmlzorAkbYPpTFjt05qzNnBM3Ij5VlfymEGd/ixEg60skURgOwEWI4z3BNjJwfs+LWvz26U6sQT57o3wB3guK3udbyMyXb669iNEaQL2Z+Dss/x0jcVnLQKsBoXFtetCEbhwAllPX9kHlgunerHqj+G7h435mr1lNvxUsvaIYB+aT++iFgHsa5a1wap8ERiMgGK+Hhu0Wd9tmcO3D3zYmK9N9Lqxu71d7C/cNr7caLtISyVYBNA63xI9pYvARgJZE2z7ZHKjVLq8UwKW8bx91RTzHdpGYxjNocj+XRnP3NgXxizLbP8ufudflnlh1quVdpZPxYnA6ATsgwADC8PL6Dyk36UTUMx3qAVYgoBDBeqtsqxVsdNpK8Tvzb4k72gEsm6ttP+h9tGapyt9TncoS7SyFg5K9u0uVVyQzrwKL84fcyzk9v+TOBVoX9cpEODgSxQEbATurMJSThe0RzJvS6MojwgcScC+zodUWcPLkVo0WNel+e4Gm6BMpENjPp7N5GEsHptgOkXvusAO1uxEocx6jr8qayLOJ5Xa/6qSTOJ4K1KNl0MgK+azPyt8OQAnTeW7h2nxI2I+vpTFS5II9S4wyAsMpYuVp0Dmpn6OZ0IyiaYMTMIMRiCrf403vGxsTfnujQAbvLxizMdbv3m5ufGVmBY0bkVEt8MsuIbMk/XgQhcEstYhutBIQopAOwSy+pdivqnh5LvbMeDdJdk/5uM2/+vXr8s+X0j/5JFb/k9/TNE4CN58zfd8KX93EMcU6MLWY6q78FqgnTXLPxgX4vH+sNrfpz5YKVUnAk0R0JBrbw75bjurfnPuGfOxDkw0lvuWI9weH8PmM3bnfiar3ya8KMmzlnhZZtZnzS7KPKSsCGwhkDW8bKmotWvlu1trkXry7BPz8QlUHpa3R3vMvZ4+ffrkyRPFefWadsiSx7u3O2QzSSkRaIRAyyv9LSCS726hFY6UYWvMx2ow0Z79oT2W9Ij2tPpyZBuPVBcj+MXOxUdqR+kiAiJwLgH57nP5n1X7ppjv5ubG/i4Mor1Xr15lfQznLCiqt1kCejqn2aaRYCIgAr0QkO/upaV2l7Mw5mOKwJ1Z48vSeGLvzZs3ivZ2bzwVmCagFcE0H50VgeEJ6GmQoInluwMgl/az5Ntrb9++vXfvniXgY1WG5+h5PlQB36UZViV99XROJbAqVgSGJJA18Rv+NoJ895BGnqVU9jqf/VUpvHWFXR3Bm1ayhFNmEQgIZA3KmuIH9PRTBEQgQWDsKaV8d6LpL+dU3jrfs2fPjO/GY6MGG4IU8F2OJR2jKe/0sVeUNcW3F6ucIiACvRDIes0yr4PtRa9cOeW7c4mNmj9jne/x48fG/bkEfKwhj4pMep1IIGtQzhruT1RKVYuACFQikDUIZA0vlQSuUax8dw2qnZZpXedjWVgBX6dtPJLYWYOy7u1Wbfpb3h+rCFXrOqxwT6dbwyh1GL0GK8qK+XgeqUEVNook370R4GCXm2I+vr5nvKXLFl2t8A1mIk2pk/USb93bbartJIwIHE8gK+bLmlIer0tBjfLdBdDGvmQ95pu2dlsoTLt0LTmVRwSKCdjn4lnDfbE8ulAERKBZAlmDQNbjws2q7AST73YodOAIrMd8vIfP5U4f8FoWbdpII9LZ7QRYSzYWonu7RlDKJgKjErDHfCzyDea/5LtHteoteq3EfKwMW97DhwR8ZkNfVNvSErrWSMAe83Fv9+vXr8ZilU0ERGAwArw7wq4RLsyeuf2c8t3tt9EpEq7EfPZPq/FdtVMUUKWXRiDr/ot9ln9pGKWvCAxPgBfE2nW0TybtZZ6YU777RPgtV516Vwu7MYwukxlSp1/a4BshbiGT5xG1U69lY51k4/4Lo7NxNP/48WPWto/21ZeEIiACRgLGUWIqbaT7VPLdRgu5wGypmO/du3dGIvYphbHAw7LxAhpfTcV8h5HfUhEvgDSO5i6g31KdrhUBEeiRgHGUQLXBbuz6Ti3dcPLdaT7jnV28t8uWH6O/ZHlMSynjWUbLGvGKUaN49kHfWKCyiYAIdEGAezh2OZlG2jM3nlO+u/EGOle8xZjP+AZmpD/4MQi9dO1ci2mkduO8nIcTGtzGgUjcSOJxCHvw2gh2iSECvRCwuzCWLUa6sWtXXL67F2PeUc7FmM++QGLfEL6L3HoBxy4Yey/EfkuCVwi1pizC07+IRxmdeUt+a+JJHhEYgIC949sHky6wyHd30UxnCbkY8/Hwu1Gmg+cKxm0lRuGVrVMCPE5gNDz7rPcwFP7TNp3ac7B6ykrJYfTqVTSkUvVwtVwyN3aNd4Qw3cHmXfLdLVvm6bLNx3w8EGDsMChw8HssO/WRp7f0eAK8ePHCohSz3sCXW66ql4f3ZvmFZ716xr8wPrYEXpWWya+urmJ5dkkZUqldyKiQBAHjx0IpYbBFPvnuhFXoFATmYz57wGcZkXcEjfO2y7ZjvSqqQQI8gmP8Dpv9Ls8BagZvsjSuVloEqxd4xbUHsWO9cWBIpWKeStmRAHGP8f4mdjvS7g0Y2v1jvT4725Ty3bNYjk+cj/mCAT0h1sEfpTb25ITAOjUSAWMwZ5/014YTbKmj++y4590yiNtdQhpFUE69yGxIpdJsdXYjAXt/ZwJ28H2qjaqtXi7fvYrowjPMx3zBgN4OI8V87bRFC5Kw9dUyTed5gKwXN9RTLbiRZBHeLoxlAmZ3Cel6g0csLFWnC1w6aym5O6WWlB0jPeuLZ7urzLTKf142UT53CcZ7Iat8d6LFdQoC8zGfZW494TvYwozrOmrayyHATN1irs+fPz+dCd4o2FCyb8xneTTQ+NLNVVbBc+I7rlYGVQ+pVKDjYD/PHaWDaVWCrTE0TJTQ4CnLYDiJLd/dYPMdINJ8zGe/UxNM96tKbN+KZRfDXyGw9xZ7+cpZmwC3Ziw+BkMNNk/UFiwuP/BG7EHZ976SZUkMqXbZ0eLHjsZ6YyCWFGPhfSllUbzfPNxa3aU5CgiwxBhMq5YKoffVm6gsVXpAunz3AZC7rmI+5jOOswdrXmNa5s917L3lYMVVXZoAmzkse3j3XVRLixSfZcbieyMmGDc3N3G2LSnG7SDBEl1ZjX4hxp00ZRUNqVQZio6uOquvGevFqHbvfY20jnx3Iw3RrBjzMR/LD3bTOWb5xL8vZnQDFuha57NQaj8PI/hq5EF8f9Z3L1j2CF5dHuze3YWwsdtufyiWzuhPliy3X4sVHFKpYhq9XMj05vgnaBkE/OXnJVZMtyx3BpYubzzd2F8mLeS7XWv6A5pLHPJgPuZDVXtcdUz/8Z/HevPmzWpjGG86+y1tD3Nna/eLms2gxKoECGVW787jio4Z5gJNWX7wzaPew+OWT9Jtj/n8BUs0tVQaAMn6aSm/O6WyCPSYmUnOkXd4uasbPDuxBA1TITBaOnt8uj8y7FK7fPcuGONCdm+puIogxV+TCk4V/1yM+YyL5FQcOIBiURIX4qfdmBlV6LoAAAtESURBVI5g7NZcjc/8e09LJTMk+aHhxuUKS/McbzRLuo+XzjhOo6+Gfbiig/cVsvzg9xEkdMa8eysEq4mz5VvWQmYvdIn+NI+eSH90p2ocDKlUDVBNlclYZ2m4XWRmJDcGOh8+fDjyMT7LgG9xHFmU5LuzcF1c5u/Lf6s3yxwsnqZaLmbrGbqE78j5SYmrz28xBKxWTP93KnBAxLB6SSKDL6RfrH9Mb0yUoFPbCVhifVrq06dP2+uylOCHR5MlYHWWC4vzWLotK+XF5YPON+mqfd8JOaRSTrteDiwLrtiGPxLyDMMB2lnMA8G2mH2ZFn5PWTqu0YOMQBCpRu2OVS++OxjTllqK+a1T7ZgDyy1NpM3qZf+XEN3iPh2dKRRLlFZ8yjdf12ktsq3WGMyHVvMnMqC+Q5E4ON5oEjKPeioI5Web45iwLw74qo6wU4PGlcYEtthh4PiPiZ6HVKq7Dhg0fWxXU0rgqNygXUlfu1SVBFgq1hhJWJYnlqpYSrf4R9d8F+67YWgZXiZc9VjNNmUQorgmCw6y1pJSMR9CGKtEghqGiwD+in1QhT+bDBBMP1fHGr+ELGpx8wTD3Kw8U2LtZZ5YtgtMYcjzG3e2OchAtnpw4l0agQHXq9qfJs3qTiLDXIEAgRvD3RYUUnbJkEqVoTjrKmN0hXhBY5UZm0VNo0j1BEgIGY8AS52xRiQh351omuCU0YpovtWgIih5489VL+Ysym5CKzEfEge919URH2wMmwI66OBXjfKBVqthVnyJX0XQIbe4fxyhvW3IuaUuXwUdJwgYG6WSM4gHEYw5Ie2+pzCwuHsGKWVLfX6XpEAg7yt5orQhlUro2+Cp2KoDo5p+IjljdTAkZt1+suhOFf6KwKwkJCLGKdPsYHa0JN6UDliLyrl5gt6akOFifTdILfeFHDrM6bBBzx61I57dhNZjvrj3Ov3jg71uXdEM/pCxBNrPEwtDytLKSuA/ii0eOISeq2LEsiEY0QaX53Zj5bcTMHoFesuODTFrDwy+O1ZhIUBPjK0uSMk1+6BM+yhjEdiSJxAgUGf62Z1SFsUbyUOLzzIPEidpgzGWPLlNk9Aav8ukJag3/km/O8xDO2np6cGCQixYnIKou8emSGL3TZfmu2kvbMMypASNBVIG+arjOZZgmc8EgtEjLILdQvPgyvgnu6LY0+pvcY3zuJQpmtmyGf76+jr4SDbDx+xmK/bzrm4Noy/xMmf/8rdv3/pvfqEJUW1JYDZd0rpOu2kfFikccBV/7lTZAbXTVLwOehrCXBf1XxANkLLCdRUEaMHVlziAnWF648c32Q6MV4t3xeIpT3lBDK+qXt0gjNZG64p7Db2y9o7d2ICHVCpWs80UXm/p70BfEtL5FF7R9+jRIz8boxxzXX809s8ajy09mqJw5+Q0lpmVrapTwGE5d4BUziNwjG/F/rNEvWTfje64fue+3R5qUibf7VKykLrMGDN/NNDkrP2WIiUxruIp6AWuHCfGJFjsQVxO4wGSELBNgvlScfmPUNLNTtIHSGOc5FEuIMpumRGlcq2vGBLjWhKy4WX9/EvHlIO2dKc4Q1rUAFl8+QEpwE8Q0KlVAphQYFezrUYeyzwpro6rZk2LWvaaPceVWlKWpPLVt6y+xL1s9zUJizpTniGVsqt/Yk6jC/AlpOvFQyjllC2/YXXGjlzVPv3uc+Rx2WBysb4bGzuydfy6sHm/FwTHBcvAfuFbjn904UCa9E98m70+Omc6nHJ1TUus8dBACZZwx+IDlsRelTCWaqmoeukWCA6mDpYI2HsaHQNTT7slzpIn4QWxnKqOZ0nNIP3HxG7tD1HRZdbMSI+9bJnvCQTb8nNIpbYAOebahLX7JhYIg13NDtGUZuwglIAdzhbi1zsd080DAXb/GVd6TMqWfgdAu5Bj+G7FfHGL/+jCuf2B7hdP+uOi/RQGaAyO7k0bcDl/HDD/I96iqKWgyrL84IQ3Dge+VByvBnyUvyReUFTVnxBzmupgCwFIZlkvrY9pYcB0FS7kP8dxDBS3PpnbaTVcRSzhbAqqoeCk6VKfAsKWJtjr2iGV2gtOpXJ+OAzD32ztiRkXxXLWOQgun3wEKaRjkIY6f2Q5rNMZ5dk925aYb6IKoiypgN+v71bMF7f1jy482z9XE+mT9MZK8RDOJn0/d1a8LGumCgxitpwgsZKOcWMkUtqJHgI4nf6Epz1iSLTL7ClGSaNpHUmPDmX3nbN6TYn0siPFTtc1pFJplc89uyXmQ3L6xS5GGNsn3fnIQTIW4JiUjTHfZDyX47sV88VmWR7zuaGHpbIduzGhmGXtzdUeHOADlhYnnPK5VSjmCyCP9HNf6yUeajDa89uLhZPVDuJ6SnBAR+Byv7RGjodUqhG2gRgbY76pNEZpYzmBBcY/cT1b/EWgnf1nLMkxKbvEfE7NfUe/XMfqxJgOavhuxXyxWdL1TPt24yvjFLZosUmQv4JdJ7gTtt9i0LtsA/z8+TO7dRBj2puDqJTPNhYGCBTepYpY/awU9hPN5mcGNpvegsyzgo2RSHMw/E3W67ZQ2VXDqLBerGtp67e9qGNyTrvG2IBp3HVO92Hjc2Ib2jFip2sZUqm0ysefzd23m5BwGqUL/AXWSF/jj07XS49LcGjhlHx3C61wmAy7xXy+xIy/uBMid7cjmmjGeVM6LY8NTdvR6brMDxTT+PR0fCIBXBGzhVnTxW4RbLJbjBYbZiKx8a0TJ2pK1SiL06WTThOkoJOiHWrSQ3NfDyGlziVQr/YdYz4nJDMujHCpx9HdJn+BNdLj5Cwct0oH8t2VwLZTbJWYrx31JIkIiIAIiMAuBGrEfLsIpkJEQASMBP5jzKdsIiACIiACIiACIiAC/RJQzNdv20lyERABERABERABEbASUMxnJaV8IiACIiACIiACItAvAcV8/badJBcBERABERABERABKwHFfFZSyicCIiACIiACIiAC/RJQzNdv20lyERABERABERABEbASUMxnJaV8IiACIiACIiACItAvAcV8/badJBcBERABERABERABKwHFfFZSyicCIiACIiACIiAC/RJQzNdv20lyERABERABERABEbASUMxnJaV8IiACIiACIiACItAvAcV8/badJBcBERABERABERABKwHFfFZSyicCIiACIiACIiAC/RJQzNdv20lyERABERABERABEbASUMxnJaV8IiACIiACIiACItAvAcV8/badJBcBERABERABERABKwHFfFZSyicCIiACIiACIiAC/RJQzNdv20lyERABERABERABEbASUMxnJaV8IiACIiACIiACItAvAcV8/badJBcBERCB4wh8+/btuMpUkwiIQAUCivkqQFWRIiACIjAcgS9fvgynkxQSgcsioJjvstpb2oqACIhAGQHjOt/nz5/LytdVIiACtQko5qtNWOWLgAiIQPcEvn79+vfff1vU+OuvvyzZlEcEROB4Aor5jmeuGkVABESgMwLv3783SmzPaSxQ2URABPYicOv79+97laVyREAEREAExiPA7doHDx4Y7+2i/ocPHx4+fDgeB2kkAr0T0Dpf7y0o+UVABESgFgFu6d7c3GQFfIjy6NGj6+trPdhXq1VUrgiUEtA6Xyk5XScCIiAC/RMgpHMbct1KHik8vcdP4zN8Sxhu37790z9/V1dXLg+J0/HLly/v3Lnj0nUgAiJQm4BivtqEVb4IiIAItEuAqMuFegdL+enTp7t37x5cqaoTgUsmoHu7l9z60l0EREAEREAEROBSCCjmu5SWlp4iIAIiIAIiIAKXTEAx3yW3vnQXAREQAREQARG4FAKK+S6lpaWnCIiACIiACIjAJRP4fxYAXvY2UuXeAAAAAElFTkSuQmCC"/>
  <p:tag name="POWERPOINTLATEX_PIXELSPEREMHEIGHT#5C6D626F787B5C2261722065747420706C616E7D" val="183,3333"/>
  <p:tag name="POWERPOINTLATEX_BASELINEOFFSET#5C6D626F787B5C2261722065747420706C616E7D" val="35"/>
  <p:tag name="POWERPOINTLATEX_REFCOUNTER#5C6D626F787B5C2261722065747420706C616E7D" val="3"/>
  <p:tag name="POWERPOINTLATEX_CACHECONTENT#7A3D342D782D3279205C6D626F787B205C2261722065747420706C616E7D" val="iVBORw0KGgoAAAANSUhEUgAACBwAAAClCAIAAAB6aes7AAAgAElEQVR4Ae29/f3VtrJ4fbifU0CghJAKAiUEKgiUAFQAlABUAJQAVJBQQqCCQAmBDnjWuX6ufzqyLY+9Lb/t9f0DvG1ZGi29jDQjyTd+/PjxL/8kIAEJSEACEpCABCQgAQlIQAISkIAEJCABCUhg3wS+ffv2zz//fP/+/evXr80F/3L9/PnzO3fu7Ft2pTsPgX+fJyvmRAISkIAEJCABCUhAAhKQgAQkIAEJSEACEpDAAQkMeQvwH7TOA66Hcvbo0aOhR96XwOIEdCosjtQIJSCBWgTevHmD+vzpp5/u3r2r+70WZeOVgAQkIAEJSEACEpCABCQgAQlIoD6Be/futXsO6qdmChJYkoBOhSVpGpcEJFCJAO56HAns5mvj/+OPP9C+7U8vJCABCUhAAhKQgAQkIAEJSEACEpDAgQh8/PjxQNIqqgRSAv+T/vBaAhKQwD4JPHz4MPUoIKSqd58lpVQSkIAEJCABCUhgQQJfvnz5888/P336xBKTBaPtRkX8pEJapNh96h0JSEACEpCABCQggZSAOxVSGl5LQAJ7JMCpR10XQuZj2KPcyiQBCUhAAhLYiABW0c+fP6Mr//rrL/5tz+FtxOEgwVu3bvHvz8kfOwJv3ry5kbwmK4GcAHWYr00yAkxPjqbC/v7779xftq4+e/bsw4cP2diShF68eHH79u1cMn9LQAISkIAEJCABCfzrXzd+/PghBwlIQAK7JcCqMQwfXfF+++03lpJ173tHAhKQgAQkcLUE3r9/jxH23bt3qR02TgOL7a+//sruQJTsskbbuAyGlAAEsPK/evVqCAX+MCr5IsdgMpikwhfay9OnT1++fDkkifclIAEJSEACFxK4cePGhTGkr3tMdErD69oEPP6oNmHjl4AELiLATO+i931ZAhKQgAQkcHYCnNny+PFjJqUozbdv3xYspGUSrNRmvTaR4M7HYstOwdoHzpTl8el1Enjw4EHBowATavj9+/epnxfywQlHPOX2giSLeC8uFNXXJSABCUhAAhKQwN4I6FTYW4kojwQk8P8INCsu/99vryQgAQlIQAISSAiwzvrOnTucXIQvIbm9wCU7Hp48eYJ3AXcFTosFYjQKCQQIsC0Az1Yg4L+on5fUTN4NrlyhLbBzIiKSYSQgAQlIQAJTCXB+TPP3z//+/f333+w2YEMeW+XYPzo1NsNLYE0CHn+0Jm3TkoAEJhBgdSTnMAwtH/P4owkoDSoBCUhAAqcjgEn00aNHfDhhnZyhdjlfHgfGOsmZynUS4DsKv/zySzzvDBRnf1SZyjyp+WDl8fsK8aIxpAQkIAEJLEIAqwgDsPIGvjQhjz9KaXhdm4A7FWoTNn4JSGAmAWwlQx6FmTH6mgQkIAEJSOAUBFg3ze6EiEm0+UwCLgH+WO/Gz3kAWKxNipxLM9uGOy9d37oqAnGjSYOFA7vY1ToDEVt8Is0njXmqbOm7XktAAhKQgATmEeAbV+zhe/369bzXfUsCVQm4U6EqXiOXgARmEmCyxym3hZcxjhCmEMBHEpCABCQggfMRwKaPfsSWOpQ13Ab/60H4zz9DH1smEiyqsz/pzMyWM5GGBPC+BGYToMZOXVDy+++/z/ArUIGnnhjG16H9xMjskvVFCUhAAhK4kAAf+GHkNhqJOxVGERlgQQLuVFgQplFJQAKLEQiecrtYekYkAQlIQAIS2D0BjKccDjPkUWCHHye04DDgA7ZsKRjyKJBLTnEhQPMdZiafuB8mZZ2z7Dk6xi0Lk6AZeJQAJvupHgXijFhYuknPeAvZdCp0SXpHAhKQgATWIcAwb52ETEUCcQI6FeKsDCkBCaxEgOVjM2aVKwlnMhKQgAQkIIEtCHDk0ZDHncN2+bYfToIZZ76z8I2df3gjJrkW2OjAaUhuGdyiIpw2TerwjLzNGzEOeebKAsx7qxynTyUgAQlIQAIRApPGaZEIDSOBywn8+/IojEECEpDAggT48uTUDekLpm5UEpCABCQggR0SGDqthbNfUJqFTQnBvOCNwEPAToj4B40w5nIQk0chBQkbbFcEOMtohjeCt3aVC4WRwFYEcHK3SWPoxDnd/jzuxSkzddziUPIugcsHe904vSOBCwnoVLgQoK9LQAILExhahrlwMkYnAQlIQAISOAiBXo8C9s13794ta8rhTCQ+5lz+ZkPGjKOQMM6mtpgsgD8lECQwY58NMc/79jhvTf1QM2ndunUrmBeDSeDcBNLvlqMCltVEW6E7Zaa2gmm6lQigvNwzV4mt0c4j4PFH87j5lgQkUIUAVgnVZBWyRioBCUhAAsck8PLly+4GPmaVf/31Vw07DoZdPpYwaYv98+fPEfKYdJV6XwTwaU0VaFJdbSOf8RaNzlWiLUAvrpnAKT8ucspMXXMtPWve3TB31pI9br50Khy37JRcAmcjwMFH6QqRs2XP/EhAAhKQgAQmEuA8Ikz22UsYXvEozFvWnUU19JOjkCZZXRGSLzoMxeZ9CQQJzNiuOu/DlTPemvFKMNcGk8CxCMz7/MnO83jKTO2cueJJQAInIKBT4QSFaBYkcBICM2aSJ8m52ZCABCQgAQl0CLBjoKsZ8Sjgg19hxTR+BZZmd4QavME5SH63eZCOD2IE2LE6aRkm3xS5c+dOLO7/CoVPjnf/61bxB1J5xleRkA+viMCM75Hsn84pM7V/7EooAQkcnYBOhaOXoPJL4CQEODnBg49OUpZmQwISkIAEliDAtw2yaLDyf/z4MbtZ7+cff/wxycKLCwRHSD15jPkaCPClkGA2qZzdk8GC7xKMd+Nus7hUcQEMKYGDEjjlov5TZuqgFUyxJSCBAxHQqXCgwlJUCZyWADaI7vEOp82tGZOABCQgAQmMEeh+ZAgTKlb+FfYotKKxmnuS0ZaVnt2tFW1sXkggQoAvhUQs+DQHDgG7pDnwLg0q4ld4/fp1je+XRGgYRgI7JHDKRf2nzNQOK48iSUACJyOgU+FkBWp2JHBIAtogDllsCi0BCUhAAnUI4GvvfmQIS2vV7yj0ZuXBgweTPq7w+fNnP67QS9KbcQLUOhwGBXM/dZLtrZc3B2IgocI5SMiA4+Hx48dx4Q0pgdMToNWcL4+nzNT5iskcSUACeyOgU2FvJaI8Erg6AlgfsEG02Z500kL7lhcSkIAEJCCB0xDg+wRZXrB7brVWOrJsPJUW4b99+5be8VoCUwnwpQRca9Q9an7rXeCCryVj++PrHZfsUUiFIR4+h06cxEz8zSiUC9IldWTYqt2lQnotgV0ROOWJtafM1K6qjcJIQAKnJPDvU+bKTElAAkchwGwtNZ0wl+OkBTcuHKX4lFMCEpCABBYngME0+3BCoxwXTygYIVbXp0+fdndOFF7HPouhthDARxKIEGDLAn+RkBeGwYfhDpsLGfr69RA4pf39lJm6njppTiUgga0IuFNhK/KmKwEJ/IdA6lHgJx4FdypYMyQgAQlI4JoJdD8y9OLFi6XWZc8D2xWpHM+HDx9YNFAO41MJSEACEjgigXSL+RHl75X5lJnqzak3JSABCSxIQKfCgjCNSgISmEaARWHpYkxOyF1nPdo0KQ0tAQlIQAISWIvAp0+fMtMGJ7FsfqQ7Lo3CufO9bKb6IXoj8aYEJCABCeyKwClPtztlpnZVbRRGAhI4KwGdCmctWfMlgb0TYPSWWRymntq89xwqnwQkIAEJSGAiATYlZG9w9FB2Z5OfnGg0KV03K0zCZWAJSEAChyBwyg8anzJTh6hOCikBCRydgE6Fo5eg8kvgqAQwT3z//r2V/vXr19ue7dBK4oUEJCABCUhgKwLY4tOkORJw820KjTx8rnbq+YQcaZjmxWsJSEACEjg6gXSX+dHz0sp/yky1ufNCAhKQQD0COhXqsTVmCUhgkADfb0ztJr/++utOjCaDEvtAAhKQgAQkUJlA9+PGU/cHVBVwqjCpoq8qmJFLQAISkMA6BE5pfz9lptapD6YiAQlcOQGdCldeAcy+BDYgwMFHmWHCg482KAaTlIAEJCCBnRHoakMW+7ON78aNG/x7+/ZtHPB//vnnVlI/fPhwUtJfv37lExGTXjGwBCQgAQnslgCTuOyrP7sVNS7YKTMVz74hJSABCVxCQKfCJfR8VwISmEOATymkBx9xfjSGkjkR+Y4EJCABCUjgRAS6iyVRl43G5F9s9PgY7t+/f+fOnU2M9aQ7FXbXTTI1BsNLQAISkMBOCHSV1E4Eu0SMU2bqEiC+KwEJSCBOQKdCnJUhJSCBBQiwxDI9ZJmDj549e7ZAvEYhAQlIQAISODKBL1++NP6D0UywUPTu3bvds5JGX7w8AFp7UiQaaybhMrAEJCCBPRM4ZZd+ykztuRYpmwQkcCYCOhXOVJrmRQIHIJAdnpA6GA4gvSJKQAISkIAE6hCYeqYE+nT9/Qq//fbbpNxPzdSkyA0sAQlIQAJrEjjl5rNTZmrNWmFaEpDANRPQqXDNpW/eJbA2AQ6DTpdhPn36dMZZCmsLbXoSkIAEJCCB+gT++uuvqYlMNfFPjb8bnh0S3ZvlO+t7Psry+FQCEpCABGYQYLt5Oo+bEcMOXzllpnbIWZEkIIGzEtCpcNaSNV8S2B0BzArpvoSff/755cuXu5NSgSQgAQlIQAJbEOCTCVOTxb7z5s2bqW9dEn7q8UekNcNZcomEvisBCUhAAjUIpPO4GvFvEucpM7UJSROVgASuk4BOhessd3MtgQ0IZAcfudV0gzIwSQlIQAIS2CuBGU4FsrKyQeT27dtT+c3L19RUDC8BCUhAAvUIfPv27cOHD/Xi3yTmU2ZqE5ImKgEJXC0BnQpXW/RmXAKrEuBrzKlZ4dGjRx58tGoBmJgEJCABCZyRAB8twCyy55z5WYU9l46ySUACEogQePHiRSTYscKcMlPHKgKllYAEjk5Ap8LRS1D5JXAAAl++fHn16lUr6E8//bTycQ1t0l5IQAISkIAE9klg9lnVqc9+hayhxCel8s8//0wKb2AJSEACEtgVAVzX6VRuV7LNFuaUmZpNwxclIAEJzCOgU2EeN9+SgAQmEPDgowmwDCoBCUhAAhKYQmBlq/2tW7emSPev2c6SSakYWAISkIAEKhF4/vx5pZg3jPaUmdqQp0lLQALXSUCnwnWWu7mWwHoE+BpzevTB77//fu/evfWSNyUJSEACEpDAEQj8/PPP88Sc/eIhkpsnpG9JQAISkMAiBNhxvvLHexYRuxzJKTNVzrJPJSABCdQgoFOhBlXjlIAE/n8CjNjSZSCcmXC+UamFLQEJSEACEricwGzfwIyPJ18ubTyGlTdSxAUzpAQkIAEJjBLIdpyPhj9EgFNm6hDkFVICEjgZAZ0KJytQsyOBfRHIRmx4FG7evLkvEZVGAhKQgAQksAMCv/766wwpZrsiZqTVvKKTYDY6X5SABCRwLALPnj1Ld5wfS/ghaU+ZqaHMel8CEpBAVQI6FariNXIJXDUBvsacDkM5+OjBgwdXTcTMS0ACEpCABAYIZG74gVD57UePHuW3Kv+e+o2Eqd9gqCy+0UtAAhKQQIjAn3/+eb7vM58yU6HiNJAEJCCBCgR0KlSAapQSkMC//vXt27cnT560JDz4qEXhhQQkIAEJSKBLgJ18Uz0E6Napr3TTnXpn6k4FhJyahOElIAEJSGBbAhjf79+/v60Mi6d+ykwtTskIJSABCcQJ6FSIszKkBCQwgUC24vLFixcefDQBn0ElIAEJSOD6CKArJ5ngNzlU0J0K11cxzbEEJHBdBE5pfD9lpq6rXppbCUhgfwT+vT+RlEgCEjg8gffv33/8+LHNxm+//fb48eP2pxcSkIAEJCABCXQJ4H1He969e7f7qHvn9evXhzhUcP2vPnRZeed8BLAPcsbmX3/9hZeL3TPtv+QUzxyHbvEvdY8/GhQDUZe2nK8O7D9HX758aWrp1//9y2op8lNRm1rKN3WaurqHisoBtul28/1zjkh4ykxFMm4YCeyKgLp7V8WxiDDbOBU4F4UpE38MBNGwzYqnRqEy5mMfd1VtirmTJEiUf9Eui3A0EglIoCVAA89OY8Dw0T71QgIS2BUBZryNRm7UcWOaQULMMRhiUM1MdNl4tLheZkz54cMHEiXFJulmgXabKOOB27dv74qVwkhgBQJ37tz5+++/aXTpR4mydGks7969u3fvXnZ/hZ+fPn2amgrdyNRXZoSnK6NLoTdrehXG+VAiaWx2fNLJ/mQG0h2+0qxZaUq5IB6lzx8B0kZEfaAa0LIO4Yprc0fFJi+Nam7rdqs3uXj+/DlfnW3DRy5oxc00HD5NzLxFYwERKpj2sknfEpH8KGGaikov3dTDXrGbR/xLsaYBGHQ1FRVdkN5f57qZxNGXrpPcOqmcMlProFshFUqn6YV6+7em92MT54zlicTcdHTEzF8TVdPu6Otax3M773DSUa+4r1B3A3NUfWMxe/ny5TzsweqNZuev+hj4x7p/eBEYqYyCgy+dSw3RmKelqfOzRirGKYFrJpC1cTwKk2j88ccfaSMduqZznBStgSUggZQA6u/p06eMqoeaWHafEcnUtpwm116TLio+mC7BCKymbul5cVUE0Ibo06yxYG9apCXOJjljlQAZmZ1c5EVEyihl3VfzE3S1JYlIa5gZBKYqrN4KkN6kZW1eGZjqMi9GDEzP1GE0MvoOwRjfonAjVbrJEea2IFJSjOt9QlaajAelPWIwCpRCTGvaJddUAwp3tVIgIZKbJzC53md5nTJT+0TdlQr4dN1tF0ftars41DHVO17ZJg176FG7Y6dIWs2kg9e7ednVHeiNZmdzBdcQO6XuJmvkq1XfVOxWfTcVO66+Z/ScJM1bk5pPU1uQitFFpep9AyijlXKRADhq2EaHtzAYG9kmz4svlMADiaOyJYuHJyiPwSQggQiB7LRK+tapqxqzGIYSpVsk5NBT70tAAkMEaJIsbIyr4yweRk6zV1WwmvLVq1dZhJGftHcGbZus2ouIZxgJVCXAYJWxK1OIxTcMzRCbVd5TF7FiWagkebv5OJ4RhiXML7ZdkIjYfAyDGSliU6ysnZ+60jye36OHRGExf043HCyYI+CjWTbZuECLaBbMXp4dshCpP/P0L7a8GQuEL8/U4WKgUTOyao0My8rPuIvIK/WiiMp8ih5pasee5pGmxF9655JrhnyRKl1O4pSZKmd5V08X7OLIV6QjQllQjdHvi3St6B3+9jnvQKpRnYhTYXE76qQKdlbdjU37l19+mYSiEJg6Fj84pxk6zp6/p2KQLmplyZHwOm43hjtpNuLXy/pSYJcmjVTrZN9UJHAlBDAcZL5ZvKlT844WTNvp0DUjzqkxG14CV06A9sjinaE2Fb/P1BFz2CSYtOusc4gn14ZEiU9K1MASkMDiBKZajgi/uAxEyHhjdm9GX7TVIj464d41hlAiRzVAHTfO0SIGGhNjjE3MFilQ2PIKf1zwk/sMFFv1UbggnvXrw+UKsc3R6HyW3JHHNvzUCxracWvRCpKDt7dRZ5wJwxiGwGlFZShF7aUaj9YHAlClF8kOiVJnEIaSvaRiZBlc8OeMKnfKTC1S3FtFMlqlJ1WYcuWnTc0eD5TFoNmurx1GiyzS4WwoNlq4XByH1t1UtnKdmfSUzn+0uAlAadboq0mdwooIMBrmX6MhLg8QHNINFUC5E4mLh7JJk6Cni79rSAlIIEKAviltZaPznN446TfTSIaudSr00vOmBIYIMHEdak29c13ClweF8QZOyG7SDI8KE+yhwROiDmXQ+xKQQG0CTD+6bbl8JzhlmiQ5k7pegwVdFh0XA37k5I/hRGEOQshJiV4eOJuJZNwc1aSEe7VGQ6wpZco3DV+4phpETDDwj8dZSC74qLcCZ1Ui+LOsi9Gz3XhIHYxMsamTtCZkJu+FxkLgYL6uKhjQINPFm94BNQUUqVqUxWhs1ORIVOVS6K0SqcybX8+ob6fMVLkcd/50wS6OCjlkDwy2QRoO/Rv1igEJ/3I9STxep3nuB3hEo6H4NhH49Lp7ZacCNTwzr7X9c6rHCcYfJc6/SMj4lrcilZwwi1SVuk4FcjVkF2hxRC4WGfdnkiyCb5O2aqIS2CcB2lTanGlx8+TM4knjTK8ZEMyL37ckcIUEemeqjCRG57oMTQqGBmZxozC7STMajqhgku6+Sydg2x9lbgAJVCIQVNCpso409knSMrfvzpQKdtVCD0YnMynpSwIzJ+qKnYLiek15LslL7Xd7i4xR5ZBdKSIPc8lsJpjB5+dSs+uIPKOVoSve0J1C5e8aI9C/vdPqXuZpioVUIvk9XxgwlguRpzNqLJ3AqMWwtwTjhE9pfz9lpuJlusOQ5daR9i2R696mVGiDpE7vR4CCVkUpE2C062vFY0rCK3tAPdpFIPPiQ69Ixnthnkx3U6PaKnH5BbW0ALZ3uNvU7WD5UsNHRz7k4nL9XtGpsJRHoSmtC92D2aCKTqFQfj6SgARmEMj6rNltNmizQG/NENJXJHBtBNDF3dEnIxLGGXEUhdlaeTyUKV8Ueu/EYEgShm69SXNz6BXvS0AC9Qh0W3R5TkVXs6wwDC2yFOnfClYDUi/MABm3LCteITa6vkzy7s9J3XIhreM+GlJYkxRHIfu9CiUriLJSK0Q+6RFNI0t39s8hc0DmlSfFIYxZyCFJyg1tUvaPHni0J7ywFo1W1KGijIAdjXyoAqx2f4ah5pSZipTmbsMs2MVR8boVfqjXwj4wVZPSsw3FltV5MjU18hoF1J3WZXLyM2h0Xkq869HdhSFltxRG7xQ0BTWt+zod3Ywii1TvoYFEMLmKToVIde+SGrpDG549lMlslERFvQ8CMpgEJBAhkA3m5nV5TUJZgx3qE3QqRMrFMFdOAL3ZHdYXRjAFXIURSXes38STzbon6XFMh70LXtoOQT1eKCwfSaASgbYBBi/m9TZDwtPqsw6NfmkocHo/W/SQCj/UfaWvL3Jd7tAakVYTZpEcLR4JCqtbUlShZXv73ol6WiW4XmGESdUlFSbLzV9WsTN5yj97bQGZyiaVIYzBUTcyLNucF68/60QIRmCWS2QRs+NoRZ091cqmbOW8bPI02LGnJX7KTKUZPNw13QVdXPNHk6Fvv6SXS5XjUBskrdkrGsHLu6NNu2kOm/eEETnXdCpcle6m+rW1+vKKPVSXqPBZ30uvOKTEI50DCWURdn9eUmdqORVg3RX0wjt0RjNQdk0qi2j6SOEZRgJXQiBbOUhTvSTjwekNncwlqfiuBE5PoKv+GNDPHjGgfwtKnLQyntl4iKTjGjwyOZw9nc7k9KcEJBAkENTOaUfR7RmCafUGyyzOQ5Ox7ruFWQldUzd8jTsplqHr2f1zDYHXjzMrXyilhqQF5clGrb3FgbEgrrOWlY1cF2psV9quUyHTv2UTbcQ+1Sa6YE6PGFV3WNWSaS7oTy4xa2ZMRv0K3aLPYljkZ5bH3p/x3ngRkS6PpDcX2c3DZepyLCvEQCOiYkdMnGlxtLqgtw2iO5Zqd5EJCIJtpSCaAop02msOJ9TdlAsDBpjTJ3dppDU5u+7tZDINvpRaGRVs0lQ96yuqOBWmdhMZ3MJPmlCWgfJPSjfDVx5XlWPzqQQk0Esga2UXqjFeL3QC7SOdCr1l4U0JNAS6w27a6YUmEoZKbQPMLjLt3DXZIE+waIJDCLITjNBgEpDAIgQYQmcNv/xzWTWd9QyTIi9LvsJio26X2Ivuwi56kVLeKpKuGX0pI1FvjiJDzW21DNnPRte9dYabmWU5q2zlmS9Vbija3vtVC6W3pPZzszus6iJanE9h3NWkvkL31c1m906vaWw/ZdeVpJuF7p3DZaqbzZ3fKavmtEQap0JvG1y8mEadeY1gWGDjU5tlC2JXTgV1d7dwg1WIitStvdngBLxLjQyzsUHavtrrSUPrNOPLOxUyEK2IS13Es0oBZKOxbUeHKXevJXAaAplLv9s5Ts1psA+JdwVTBTC8BI5OoKv+GIBePighhoIqb5cRQS9TvvFJb9afFJLj0dGLSfklcCwC5fbYfbqgfS0bGNDDTOrQypaLstV1kTIatQxC75onKd0ZOCW+CPlCJBF1s+1Qs9eC1m1omVMh1b+j8kesDGmKcW1eIH/ER5GyWLDHSxFRiGkRdK8rpdvK0E2xe+fy2V+b3DoX3Sx07xwuU+ugWzaV0erdlAtTjN42WKlHyoYc3brR3FlqCflUpPtxKqi7h8quS6a3FmWdDJU8Dbb46JTk0vh7r+eNvv6nN67ZN799+/bw4cPZr0de/Pjx471790ZDfvny5e7du1+/fk1DBjuI9BWvJSCBAgEa2qtXr9oAKNc3b960P72QgAQ2IYAiTtUfQ/ZPnz7dvHnzQmGIIbVWZLG1XcHLly/T1BkSPXjwIAvc+xMh20h6A2Q3GXJkd/wpAQlUIjBVudPt3LlzZylhsskFs7VJHVraI3VFYmbRvbnsnUgSQdvKsoLtJLZsoouigRiq5M8//6wnIfGPMkeMZ8+e1ZOhHPPt27czMuXwPEXatrYzJh+1a5TXCnSTmxq+G8MR7zDYwKrw/fv3gvC4dhbs8dKERgsx6x7Td72WwM4JRJy7ZIFuLWuDjUE/OL+YCgFjY8RsSJ+AVExepsZ/mvCZhlJ3tyVLzYz4ftrwXDSKpr3D9Pn9+/ftz0UuIs3tyZMnc9Ia8q7Mu0/mR4WgC2AMRxUkVyhg/uWaOwVTRTdOAhe8KNlBVM3r6SLKebnzLQlIICOQdZeFVpm9WPgZ0eI0ajqNQiQ+ksDVEshGDKjLBVFkkWfamalvtsgCjR9fUDxq38mSi8e8IAGjksB1Epg0Sqep0hUsBSqbtWbrsiOpjApfuzPJ+q7en/SfkbycLwwF2gukvUkFqFRAmcJqU8wuaq8EL5RpRMK2RWSBI2Jnr2QZ7/5cZJxfyO8+H412ILWnJJE2Ug9dtxp079BI6wlQI+ZuFrp3DpepGqBWiE2X6lcAACAASURBVLNLfvQOkwv6rtqy9VoUe2VbQZg0s5n5pVekFfrqSL90tbqb8orUn7ST4botSoo4LfEFrytVniVPDyibAlG3kC1XLJ4ypI54JhrixNmYMADNuwyeqNy9ij8tsAVLxagkcM0EMl1Cy12ERrknaXvb2iP4RfJiJBJYmQB6sG0jzcWyI93yCAn9S8NMBSB8kMBU0wapBGM2mAQkcCEBBttpux69xvt4YYrt61nPQCfTPopfjAocMb/Gk8tCdrvlXnnKU6QszjP9xDzUCyS9SZhKZZRO49MU0+t5tW6pMkol6b1mNN6klerf+My3N86hm8uOKJZCVDWeiF1ihcbba99Ii6lSA4FtmsrQdby+VS2seORDGUnvHy5T8ezvKuRo3U4LpblerSOKKAhEIgsrdAJtqVWyC7fxBy/U3WVQkbFf28mk5q+q1ak8kW/a1wyb3pJz8qH6zdRiRsuHLJQjlbXb0WR3rsr4CGq4DZVFRsafkwhQG6lL1Oc11Ua5t9rwKTUtpQecpbCkvWqaRHZ9Ve16w4I26WMRyIbmiy99nWRbRJg4vcgoJ+0E6HPikRtSAhK4hMCkUeWkhj8qVWbRm9GnZcOVtBtprxl4jEoyO0B5g1cjw7LQZou6/ovBIR+U6PNnTCdHcxSpHqQed5CPpjg1QKbW20rbXjROhdR+MUk/pq6INs7eC/qBqcIfPXy2fKoXS+vUqZrZ0TFSvdLpzXV2szWNVYWwYOSZ/L0/D5epBfmsGVW8C2qKqaq+7mZ8tAdupKrXALsiRYZktSmpu7vlkt3BMtbbsaQ3204mrWb1PMRImA4VUkmy6ywvoz8X+6YCRz59/vw5k4Yaz1iNMys5FDJ7NPqTs8w4v5Wzpaiy2Yxi9N00ACVU9UTONK3Nrzng/pdffnn79m23LDaX7QQCcHAeh6ty5DfH550gOxdmITtwjVo36YDjC1P3dQlIoEvg8ePH7WHKPMWStfhho5gquukO3YmY0tp3U8nbm4ULDxEuwPGRBBYkwCh60qhykuuxLCfD2g8fPrRhMD3M6NMi3zMon5beCjDvIiLAVKvKPEl2+FYETiM2ZZSNPBfJDlPUyDRz0vd+FhGsjSS1NbQ3uxep+fv58+fdAEN30heHwjT3J0VbjuoQT+l/RrPMoGidr24wwCsPwOilFz+A+xDFpJBXRYD+KvJ11QWZBK3nNEAa6YLp7jwqdfdoAcUtY+nHkJg7V/o8TyNwMPKpXwpZzKnQVboM0ZBmhjshKyE6DnQk7hFmKZFhX/o62jfYEaRvHfd6wyHvcaHNkBzj19QvFs5IZc+vkP1Ul8yb5+85g8omgcMRwPCHb68VGzMEHv3251IXt27dCkaFAJOG11ONelPHA0GxDSYBCWQEuiP8LED6c9npUJZ03PqZipQOV9L76XXZWpeGnHEdccnoVIiApSix80ZCTgqTVbPedxn579lim7nfWPzYm4vem5gYIisA0LkzXHq9KR7lZmTtQqTyLJXf0WKd10MuJZ7xSGAegbj+RVGu48NLM4IxM9JD8gqzsOtZyhwZWbUY1d0tiu4Fa+hbEy5tocbkPUs0stNlUvkS/zJOBZwH2RpDRh6Lj70YyjTeBXZtoDVJAiLlbggcl3s1smLY88/gfpY9Z+EosmUV/ihiLyInfV+2WGzBZYmLSGgkErhCAlmrHN0pPw9RvOsbnf1mAkSGOO0rBF55pVKbtBcSuCoCDLwjNvGGCQ1zwelQZicl8uACq6yAIlOj4GLwLObIz6CJ4WqdCnGd0tBOd65E+EfCUK/K08kmkq3GuhHZ0iUF2L/iCySbrNFsy1YzFPri8/pI0WwYBiaRrm9NE+eokwOBpy4v3ZCwSUtgKoGtOmF6g0g/THZopNhJpubriOHV3UuVWuoMTlX5UvF344mMeCMj5zTmZZwKWf4Z91cdeTD4Q4WTBIqTdtuc8cQ5S1lrZ4/CvOlHCuhY15Eqcqwc7Vba+HLd3WZhtmDZoBbb5dTZy+ykfVECEuglwOahdHiHfaqSzT1yQGQj4VSnwqRj5bJRRy8Tb0pAApcTiK/DZRA+dRJSFq9dutUEi0uSRotNP7ILqt4KpAgTRu9XO46KlE5aoKmmS+9feJ2NbHtjq+HP6E1oxs1UJ85rKVjNWJrW3QLIcIL717Y/G/NCBGPZEzOjHMuvRLxfEbHLqfhUAvsksK3BIbX8Fvig0a6kDaq7C9WgfZRZp9v77QXT6nasy1Bwne2AEYvx1LHWMk6FzG2YjmxaZFUv0P3YI9LKTb9TyaRSNSMXRh4ZE1+YhK83BLrD7ishgzMvnSHjQZx0wsmVUDKbEliZQDaErbRNgUwFBxmYIabayJgt059EuDHkuLYVAxEshpHA4gSwMwabPEkzNpja6ssCp7MJJmbz5loRQ3Cw5ylLO/Q0HTINhbnabQpDQAr34xWyEEn3UbAI9rkMHJ3YToFx589uhihWBvms1WOhHo4EjB1c45a7QoWbjam6Faa5s/68ezRFOpwrWSg9VCjePyuBbQ0OpB4xxQKfocs+NcW2FUPd3cs/HaOu5qWO1OT4IsImXws4FVBd7VCGSDG2rjz46HoU8CVu2+/0VpoVbjLjwpY06hNbQZITJ0E7ZBNMvUVte0ZHW8tWH2cOxT0Lr2wSOCsBlhCmWphGWq+DCg4Ks44iSJ7+ZFR/EWaebTEog8EkIIGGABo/aFkj/OKbg7OV0fO6FASLjFJG7XSXVInICSpBi/YlYpzm3VEdMS+nQcfSPo+ZTevYImueGEIwl5/tnJhXBPt5i4PXUo/mkGDMB1e2eCBJpHwjnd5QprwvAQkMEYjbfGePWIaSPsF9dfdoIa5mvo4cuJIaFkYlJ8C/I4EmhQluDpoUZyFw41FIzRw0+DXPNyzItskjqiN/YGkGvlMrxCYyHyLRpitkQ8zVDrIpJnRkWqNo7PVsl4eoFQopgT0QyAx/VbVw2gMU8j7PRkZ/gubCwJeaSNpUmEszz7/mHrhF4YUEViAQnxXX2BycGfXiwqRkgmcfRex0abTxaz+oMMoKy2w6iYuEHw0zI0BwNNurm2YkV++VK9ymvzjM9jCKcsz1+o1CupHyZekrpoBCJD6SgARmEKBZMeGKzIPQFOz6OvcSKHX3jCpUeGXeKLcQYeFR0MGDPTk+6V7AqUBi2PEbBcxFcFhWyOekR1gu0sEoCp7N2pNiOGVgCiUy7Dhl3s1UJQLMjdMtWqzqumbvXSXIRiuBqQQYtqYDXJRgfAQwNS3CR9ZpMtCcLQNDCHYN88dSO5Q7WSM2ehs8DbPjnJFNX5HAlRPINH6BBiP/xQ1YrBROrbf0APMmF5lnojcXsyPvjS27GTn76JIOM0vuiD+Zx0WKqc3aPI91+3rhImIiiWjAQhK1H9WDU1vy/cSPGSVYIavucCoAoZTLHUv5aSFmH0lAAmUCWH6DTkcWeJ3bqaDuLleVqU838VKXheQEpPjUe4Hjj5AGO37zteSVDfrYzdNZB4WBeaVMx6cSkMA8AtnoOTjmnpeWb0lAAkECWUusutKByXbqwBiS8PKBEUcKMJxAoWPZ5BQUTJbxYc2QVN6XgASCBGjpmcYfepHGXmPkn65gIOmgMF0hs3i6AbhTtc+MWPeu3BA8iT92/3pLpoi8t4akNyMaMA2/8vXlyndlgXeYXDamKki4/tlHjTD4QQtSNY+Ce6RG4zGABCSQEogrLEyULJBK3z3ZdRwFGVd3j5Z+vbFNN+nI8Ue8NWnAs4xToSvrCnfw/qWDdT0KKzA3iaslgFEv7VlYmbjVYPpqi8CMS6BLgPW8qR5kP2PVQUmaVleY9s6V28haDl5I4KAEmCumGn8oF9i2Ki3lyc4En2cqDco222MxhCW9n658Su+n11feYTKYjJcvB22l6Ja9jjgVpn66cFkJR2OrWplHUz9HgOABkhHLfiUgnMQ7GnNwtDYajwEkIIGUAJsmI5qieSU7nDaN5wTX6u4FC3Gf48BJA56jOhWwm6Trj/QoLFitjUoCGQE87enKHbRpjZWJWaL+lIAERgmkepDAk5aNjEbeDRA8+aGqY6MrlXckIIEFCQQPPsKmVmkVHvskUls8Q456Zx8xfai3Cyq4WHifk8kFa9RoVLh/IiZarL2bK5eIs200v5UC0FLqVeZKMu8tWtpssIg3bLaRxqJTYW9VS3lOQyA+1aIZMp45Tca7GVF3d5nMu7OhQpkncPetQzoV8IylylKPQrdcvSOBBQlkS5+yJYQLJmRUEpDAJAKpKuTF2otiUkvfkJwnGBgNZc37Ejg9geDBR/U8ChDOurX4BD4tHTKSxZM+ba+z4U17f5GLSIepIbhBjYOqsF+BTXjsUaj9Ha/gpwsXqRs1IonYmmuke6Y4s4UahaxFtgsUXr/kUcTJmn5v8pK0fFcCEsgIFFRVFpKf6aLM7tMT3FF3L1KI+1TfQRd7Q+BgTgUmCXgU0mE69ovgBudFitxIJHBtBJjFpWNTpve0wWuDYH4lsE8C6dYBtGHtVYppckNAdCoMkfG+BPZPgPY7Oouo6lEAUeYMmDSBbwlHZvIYkat+RzHLSCtbemGH2dJgNoeKYZCJo6Wx7/MvfNigwCh08Y+Bt+me5mJDM/dpGMZXTVFLN8z1aOp04+deIr0hfJO+cgJ49eIe6HiXclyq6u7Ly+4E6vvfl1NYLQa0I8RT+yZjzeDm4tWENCEJnIkA/udXr161OUKJ8tHU9qcXEpDAtgRS89+89bxx+fl+Q5rc0IvayIbIeF8COyfAGoJ01U6vtLU9ClmiJBdZlpu9xc+IU6HqNgVk0KnQLZfyHdasOMgsIyo83edSx4LAe3vElCcyyGnE3nZ9FU6F1B7SSxIX3ebHhfUK5k0JHJ0AM53gribGVMye5g1jDkRJ3X1hYdVeFHiheJHXD7NToetRYO2SHoVIGRtGArMJZFPua/C3z2blixJYnwBLOJv1Mgxwqy65JWuj1sYm+9vOtNcvAlOUwDkIMKJO1xD0Zop+Brtb76MFbzZr1YmQzi3iG+gmzRx+1OLGW1UdsUFQemG7xeedeQRGV6/Pi/Z63op4ARsa8XXKlehFBIj0gZXEM1oJnJvAJMUd71jODc3cDRE4h+4+hlOB6UHmk8ej4KlHQ1XT+xJYhABfY06HpEy/XfOyCFgjkcBSBFhZjMf9x48fK7jYI8PiSePspSAYjwQkcCEBupFsDUE3Qlr3Cv0M6eKYZNhPt4ZU85yUEVcE04p5kXfJ9N6JdJjIcILlab3ZP/FNquU+c3f6xbC1sUfabCPD5jagiADxXRe1wRq/BE5GYNJkJ96xnIzS3rKzW90dcRLvDWZXngMcf8RiH5puqhoxbro9tluW3pHAggSY0qcffaW/Y030gvEb1TwCaMTG0/PPP//Mi+EK37p16xa5rmo/ugaqflChXinbrmewtV3PgDb0CoeLpsPsbrDVPArdpGfciTgVqm5TQOaIHWGSYWIGB1+5HgKefXR5WUcGOU0qjfa5PMXZMUQESJeFzU7IFyUggS6BSR7cyGCgm4R3rodApD/fP429OxVYFXX//v2U49OnT1lAnd7xWgISWJxAtmiRKbrr6RaHPClCPKmcTeEkYRK0LDCzbnxjbrjJsER+YvWOHH+kjSwCMw1ju05pzLu2Xc/j1r5Fl1jWLMfaHMzEoewgaTI+7/vPLbTRi4gdwQ5zFKMBggTOYZUIZrZGMJZSRfqNJunIRoEaQrZxRla2uvaoxeWFBBYnQCdQHji1KdKx0L1M8kO073ohgaMQ2PXxRxxwpEfhKDVJOc9EADtXakBk7l37uPYz0auRF0rkyZMnweFLDQHOESe1Gp3C2O4c2VkzFxEDGfK4HWRSodiuJ+EaCmy7HiITuc8RauXWzYr+Yx03GtmmgCOq6gzfDypE6p5hFiQQsTIvmNz5opo0wN6ctj6k89VAc3QsApM2h6VGlWNlU2lXILC5QhnK4yTP9H53KrAdIT19hdy+fv368ePHQ9n2vgQksAgBTK7Yr9uo6OkiU/Q2vBc1CFgEC1IFptvdpvIsmx2b2CaNsKcKcMrwtusFi9V2PQNms1Gm8OIRNwd/+PChkKPm0R7OPmKdoxtAR0tqdgCGspiJ+WOVKBPj9F9uNtHGV6bPFmO1F7UyX4i6rRWReA5B+0zVO1IohpHAmgQmbVea1L2smYsdpnVtunuHRTBPpJ06FXAeZJPtd+/euVZ6Xhn7lgQmEUg9CrzIcTHOeycBrBHYucGCVIU5A2bEqeBRHlPBWhWnEiuEF2YBTu8jjgnK1H0WDO3PPobs5s5/BjdVZAc8Lp4pO8zFkZYj5IA+DsQHOwtCMd9coQVnt0sdywW3n6eTlhKz6jFb+LifjLSSWCVaFF5IYHECk5wK8e+1LC7nziNUd++8gOLi7dGpwOmu2XD8jz/+8BTseKEaUgKzCbBuMW19WAndHjQb5oIvxo9uXDDRs0Y1aSB4VgiT8tV+Rrj8lk6FMp/uU9t1l8nsO7brSeg4nyc7XzR7/aBLebIFSVmmmp+c6Fh7qUQ6juqVgZt2mENk4vdxjLExBdpX6EXIKB1i7Xwm865+nq8KWSV2VcEU5mQEJrWv83UvF5amuvtCgDt8fV9OBSwXd+/eTRsebnYGix7TvMOqo0jnI0ADzJbecObY+bJ5xBxxBkXESHHErK0sMzql9sEXK+doheSCdU/f/9SysF1PJTYU3nY9RKb3PrvLyxbt4y7liXRWtbcp+EGF3lq34E32o+D0ipxzFUy0XdPthqcgsfMFm3R49CGyr6P9EMWkkAclMKl9pbbNg+Z3EbHV3Ytg3GckO3IqMMnBo5CO5xjksV2o6rfU9lkqSiWBTQhgbE0bIB4FW98mBdFNFHMtnSGHUTRb+7sBvDNKgBP/UTGYcWuvUR2V5HABInY6P6gwo1ht1zOgZa/YrjMgoz9ZPcAehVTXZ6+gaw66lCdy9hEzi9qHqUY6TOwRaqKs4o3+ZJ746tWryGaUblQAp6/g3+aPRaZcZEXAYV/E3333EHdav8ghpD26kNCetE555fwiHm7jwx1etzIlk5PAJQTscuP01N1xVscNuRenArtgso3YjPaY2GQDvuOCVnIJ7JwAs/F02RezLw8+2lWRYeWJWEx2JbPCnINAxEZWXvh8Dg41cmG7rkHVOAsEaKpDi+aYJNPYD+pRIMusXi9kvHlUe5sCqdhhjpbC1ABMEjH3R8CmMVPVOeqKxQTHrdJpdryuSqDgZ+2mS1fj1swuFu9IQAK9BCZ1L70xHPSmuvugBTdD7F04FbCUZaN8DJqMHfUozChRX5HADAIsXczOhIlMzmck5CsSkMCxCNA5DJkg04zoVEhpeC2BfRLAEDb0PVKW8nDq0aG3J6YLI4b4Y2UeerTU/Yjt2w4zSJuzpDiWM4K0iRDHGKNZJpU6EoKEDdYQON/xR5asBCRQj8Ce9yrVy3U8ZnV3nNU5Qm7vVHj58mV2jDsjfhfknqN6mYujEKANpl50jtk5tGXhKNiVUwL7JxC05rhqb/9FqYRXToBjf4aa8wmW8rAgLlK+tXsqP6gQKYVIGA5MYGgacRQ1sTF5xJ1Qu3wjkhvmiAQwEabzoCNmQZklIAEJbE5A3b15EWwiwMZOBc5XyQ7HZET45s2bTViYqASukwBT8bQZslzRgzivsyaYawl0CQxZIdOQWCTTn15LQAJ7I4BaH7LPsmo+aJHfW6ZSeYZyl4ZZYX9ApMPsnuafCuk1BLoLzgpYcCe4FKbAx0cRAp6QHqFkGAlIQAIFAuruApxzP9rSqcCaqWwOwKBQa+a5K5y52yGB7PAxDz7aYRkpkgS2IhCxka1gqtsq+6YrgRMQYLHO0BdoT7OUJzJ08eyj/VdmFjkyKB06pCuTH9Xz+vVrd9ZmWPxZm4B7GmoTNn4J7JyAB6ZlBaTuzoBc28//2SrDbFDNPAqMC/UobFUcpnu1BNgtlA6Onz596kG0V1sZzLgEMgJ+UCED4k8JHI4AB4o+efKkV2yW8pxjczA7LdKRTG9muZktoRgKdsl9vbCX0KM2/vLLLxGPAuvKcSNR7noULgHuuy0BT0hvUXghAQmMEogMOdpITr8RSt3dlvXVXmyzUwGPQjbs5utwnoN5tbXQjG9IIFvcx2LGofWMGwrZmzR9yI0bN3oflW/++PGjHMCnEpBAQyDrH4awqL6HyHhfAtsS4Ij/IUs6S3lYVbCteEulnq1S6o2WU9pu3rzZ+2ipm35Q4RKSLCwLjj9P8AmQS0D5bg0Ck6x+LlKuUQTGKYGzEji3z1LdfdZ6Oylfa+9UYNkj66BTjwJa/K+//tIkManYDCwBCUhAAhKoTSBV1kNp+UGFITLel8C2BNiNPnQ0GUt5TuNRAHKkpxpyrixYRhExVvBtLJij1aKiNgY9ChzYhfOmtn9otYyb0E4I3L17Ny7JpEXK8WgNKQEJHIXA169f46LyIaV44GOFVHcfq7zqSbvqTgU8CujstBHSxpjYuHe1XgEbswQkIAEJSGAegYiNbMhqOS9F35KABBYh0Ay5u8YvlvLQrs90zmHwlDY/qLBIvaoRSfcbe0OpnOYTIEMZ9P5WBCZZ/VJTxlYCm64EJLAhgUmdwKTuZcNMTU1a3T2V2InDr7dTgQVTmUeB1TrsUdCjcOLqZdYkIAEJSOCgBNDaXYtkNy86FbpMvCOBbQkUPAoMvM/kUYBzxPeJK2WF6UZEEjvMrGlwckLk9Cre0qOQofPnggQmWf08/mhB8t2oONu2/TvNjro2R1ycJlPdsrueO5OcCqfc0q3uvp7aHsnpSjsVGo9Cap5gVM33tSIiGmYGAeaTzBt5MWU+Ix5faQg0R21yIt7JpuKWrwQkIIEhAhEDGe96euEQQO9LYCsCHPXTnfE2x42uYFtvcs0StrYPwWAX/N7ADGLNcLf84gpnHwUzOOmUlXKmTvCUr4gHTz1i2niOj4qfoNROmYVJ8zsn16esA2ZKAnEC3SFW4d1JPstCPPt5pO7eT1nsRJI1nAqMsxkLpgrYxSb1ip8x9/Pnz1Pa9dK6zpjxNr99+3bS6HPPoJhp72rFDUr68+fPEWLYR1zxFwFlGAnMI9AaBAuvn3L1TSG/PpLA/gmk1vxWWua0Kx83SgfSjkWrfqVwJz1VUAw/BtDWSRacBZ09jPfevXvXvuiFBGoQYDwTnIBMsifWENU4JSCBbQlM6gROtphA3b1t3dtn6tWdCmxHuH//fpr5Fy9esF8mveP1UgRwGz558mSp2IynlwAjTnQDhvhzzAz3tvKLOhycZFIKBO4tI29KQAKXE4jYyHTsXc7ZGCSwIAHOVegeJoNHgeX8aw5a2C/behTIXVXvY8QOuMKU3g5zajUODvaIFo/CmrV3akYMfw4CjGcinQmZ3dVirHPANxcSOBaBuFOBAdjJ9Je6+1h1dR1p635ToetRYFy4iUeB6c06QLdNxYU8q/Fns8JqaZmQBCQggZUJBD+osIKpbuWMm5wEjkvg5cuX3cHJ+h4FAGZHEiFDJarBk1RX2F2qU2FSEbMoJGjA5QvbHrI3ia2B5xGIL5LAY3olhoV5JH1LAucmEDztsIGACjsTDXX3mUpzwbxUdCpQ57I9Cuy8ZlP2gtJHomIhNp/EuZLT8ONe0wg6wxQIuEqlAMdHEpDA0QlEDGTkMT4JnwcEiyELfFDi2ASdw89j6FtXQoBRN6dfZpndxKOADJm9uJ73MUsoy37zs+o+iSaJoImhHofejO/5ZreuDknLBvehR96XwIIEJjVPZ9wLkjcqCRyLQHCK1GSq9kRpZXTq7pWBHyW5WscfYcrPzuFh1dIKC4Uy7tgg2qrPxIMZ1/pejUykqj8ZD0XmV1VluJLI6y27uxKAZlMCEtgzgciImW6w9pZeBhLNISqoNrbicbTLnqEpmwS2IoD7rbshfSuPAhAyi1u98X+kp1phSh8RA99G7Q5zq+o3NV0miVkNGYqBNZ6rfVp8SIZ592mS7YyMb0KovOZhXPMtmid9RaQtI9UmZo01aZiWBCQwRCDYSzSvn2mnnbp7qEp4v4pTgf3XrSm/QbyV6mV5S3qo6+kNwU+fPu3ufLeWL06AiuT0YHGqRigBCeyHQGTEXNtUx+Lf1PBU9Vuv+yGvJBKYSoCWku0MJgZM2LTirazY6fFHWFSn5igePu0iht6atAB5KJLy/T10mGUJd/U0PlXJppO7ykVZGD5tkmbTWUMZ106ePnr0KNKWkbb1GO1EcsWQgARWIxDsJZDnZGcfpUqtTFvdXeZzvqfLH3/EJxPSasRcYiuPAqWVVf16S6V2UjNYzvP3338zJFphr/dOsrymGFRmwOK5SWfLawpgWhKQgARWIBD8oEJtp0KmwdVrKxS9SRyOAK212xK39SjAMLW4VbXpR5wKK3QdERNDt5gOV9kWEZgam1aPQpyMuk8/cStk30frE4ifZxBp8uvLb4oSkEBtAsEvOTViYJSrLc9q8au7V0N9xIQW3qnAQozUCtB4FLbauMoOnXSbwgqTij3UAGiT8T1IogwSkIAEJHBEAiyxjIhd20bGeUetGAwnthpLtDJ4IYG9EeCQT/YopGNdJGS4Gzziv1J2mHmmMdfbJRz8zkrtriNI+0xnIKTlO/U6qF+ItraKySTP2lH21J9XQoCVxZEqijuT/merrWBDZYFInIOHbGgBznweCuZ9CUhgNoFI/9BEzszlTHo/nnF19+zaddwXl9ypsCuPAkWSbpjgZ/e02eMWm5JLQAISkIAEKhGILMFjrFx1Os1SoNTEowavVNZGe2gCzNyypfrcCdq462U8W4deb03PP//8M5qLei6NNulIh1kPQivGUS4iuJq8rNztR6rTUSAr52wCmfWgEE+67qEQbM1HCE/7Qilg/uPoiDWTNi0JXAmBeMOPdyaHQKfuPkQxbSXkYk4FVNd+9ihAM9umwJ0z7T/aqrqYrgQkIAEJknyuUQAAIABJREFUnJ5AZOBYex3Kq1evUs5q8JSG1xKAACvgMvM9rXLSxvxKGLMOpJ5ZP/U7DuWlXuptill+2/vpRe0OM01r59fxE0RXhpb553aOUfEqEeDErWDFi6/brSRqN9rUFHPQ+pztP2P9Sjebh7tzykwdrhQWEThb8FSIk6p7MseeurtQ3D5a5vgj2kw6/6cVMcKuvd24UHjsvH7y5EkagPFB1TWVaVpeS0ACEpCABNYhwKpkVs00s0fMZ/xd+EHI4DLn4Kx7HgSUeGqnI1OerD2PpG+dlQDNPG0jZJMmuQePApJkgtX7pkJkaTm9R+06kOW3N7mqHWZvivu8Sd8ecQU1wq88cTuoEXafBX1oqfh4XqRRE2ZXJyBl5x0t2PFi2BlttpHeeEatuHXr1oy3Iq+cMlORjBvmEgKpwbMcz8m2Kai7y8Xt0wWcCi9fvswaGFp22/k/J8xmRcv4ILvjTwlIQAISkMBxCTCBZMzatYNwk7/ZC2SCG3sXnK92iyBdbcdTNXgXkXeumUC2ORgU+/EoMPNMOyUMNyubhrOKgQDZnWV/Br2wZzpY+RKAo6bJNvLaBdcm1FxgHY7Llr3rz5MRoLVyXlm2D6w3j4yXLlzG0RvtvJsvXrxIX1zQkYllf7XWkTkn6vUDp8xUWgG8XpxAtuCpED/19mQbrOM9QL022wtc3d2LZf2blx5/xClDGC9Sudkas61HAe2ezmeQjZGBo/m0jLyWgAQkIIFDE3jw4EHzOb5uLhj5oZdnT3SDO/rrrf9lgJiuVLh870UXkXckcFwCDLzTBkJG+LLoTvYoIEy2wrdeR0FakUWskTCXVIYsv71R+UGFFktmMWzvdy+q1pxucpFy7L7lnbMSCK6uyLriDWlg7ky9IDSfBa0xESth3OZYppTFU68DP2Wmymx9eiGBeHvHw7ftcooLc9p9Xd3dZeKdlMBFTgWWSWanDP3xxx8L6rBU0OB1d/UWL2au+2BUBpOABCQgAQnskAB6dtT0z2L/GXbGbJXxUN6ZjNUbLmere9TgQ6Xg/SskQKPOBt54FLJTL7bFks26q25piuQ0YjmKxDMUJmJ8XHDJ8JAYR7mfWQz3I7ZOhf2UxR4k4QznbCjSKxWrGGcMtHqjuvBmtsQzInw8xYiHL25zLKebLQyNJF2OcOhpJObDZWoos+e4H9wXWCmzzI+yXdRDCbGMYPa6rqE4N7+v7t68CHYuwHynAg2bZZJp9vAobLshgAacTWYQz20KaRl5LQEJSEAChyaApkvXoxXy0lWIhcDNo+CIOTIZG02rNwBDi9RfQkLsyegN6U0JXBsBWkd2vOfePApIuJpJiNKv1xEFq1a2OnjoLZ0KLZm4j2dlE0bEOdTmwotrIMCChkh1zby8m5ChI0oHTsiwrFMh4hsOjktH+WQfg623VvWUmRrFe+gA2/bSmd+uQDI4kyrEsMNHkc6wEVvdvcPiW0GkmU4FtFfWF2O7pwnh2L/xf38sY+QnbgZ2D7CKigMN6uWHyLE79Lbh3pv1JDFmCUhAAhKQQCUCrImLK7UZSy+DkdfbkJ6N2t2mUKkiGe3hCDDwzmzTmI12tUcBCbuWrKon/0T2S1Wd32b91VCl2nbF1ZBUm9yP647MO1VVWhTr4vUkXeMcN8dUzaaRTyJA9xIxYlJRN++Hs46Iz1BF+sY4jaD7dhFTT+qcCKYbz0gaMhj5sTKVZvB816yUWqQ4ZpDJFjwVYqD11fOEFdKt/UjdXZvw0eOf86Fm2nPmUYACOiBVA9xhfMYfura1azAdYlEV+xuWVXWMBYmTtLqFQXKnbNjdnHpHAhKQgAROTyCbOi6bXybGvZq0m0olEwnavB0wkChjBrcpdOF75woJMPBmj0LaPBnf4nJbYYLd2kbb1Js7/OSCQT4X/Mvy0jZAWkBBw036yqRr4if1Sa8sFThoZajqVlkqL6vFU7s+zMtI0Js+KfK0OcTNMZOSMHBtArgDMRGObvrEmbrhWIWBU7pNgeHZy5cvlyWT+bOHIkcLXO5ATXcqVO08T5mpoaI5zf2t1lJ0F0z0IqVSLd76ehNa/6a6e33mx0pxjlNhyII/mnOMBfyxT5Amh5K+XPGwKgoLS6pKUxlQqzWGiWkSXktAAssSaO0Xy0ZrbBI4AQFUXua8XzZT224LwDyanqmIBo8sElyWgLFJYJ8EGDZnpnOGvkOj311lgS3LVeWBTHmon3FbUJi0vypEi4SFp9f2iFVlcT8Qfu4VbLUo1rYpUVhMVBcplHQ0W8kNv4icRlImgImQKlEeeuFAoqJusl8hGziRlxoDuWCzBdSFth0aY+qN665hLRfWpKenzNQkAkcMTF+NF+3CajY143QC5R6gifDc05Zge2lQqLvbOpZ2aO3NU15MPv6Is4wuH28RA0uuqJ2cDU3XMIMsWgf9/csvv7QDwW4k2CNIonvfOxKQwAkIpBO2E2THLEhglMBU5TvJkMEQMDJoboSsMUjK1itgKFSDj1YJA1wDAebP8ba5KyArLG0bNdlXciowfwnGPCrhropsBWHiQNbxK6dn4r9+/XqUQLDcUy15YUNIoxoVzwCLE2DoNTqawhyxiVOBBdRp9WBpP13T4gSIkL1xo9FOHaN2I8ysOpFEu5HE70TiP1ym4tk/aEgmCyvs0WzhsCUxuEecqrKraUvaM7TZueRC3X0JvcK7i5dUIa3mUQ0b2jSnAvpyaA8gAyY2H/Ct5r///htB+Zdr7hRyBUGsBo13AQ9BxLuALwFvIScald0JJIqeWNmNWcipjyQggSCB4GyN2NbvgoNZMJgEKhGYalgMLqRtpM0GzeWtvvF2GkSRrVdg5LrCAtWgbAaTwIYEaAiXGzW2kr/q4RVNpkZnuelhGktxYDZU3h6RJuRkJKXBdVm5pIEzC2P6aKlrirJtXwjGxppRB0CkRmHzSrXkhQuuI/N/h8RLVYluPBgKKfRRvwIjLuyP3dfr3cEkkrYRJGwr8+KJRsaTU8eoXSFTPyItsfZGt1Nmqkv1ZHfo6yIFt0iu6clHxxhNQpg91zxxPdLhRxTHJErq7km4ri7wj/Df0CiKOQMNaSgaKnTZtZARJzaqLHv30CtEy78sGyEGmvSoOm+jIiTpDonkfQlIYLcEIstG2pa+21womARqEJjUOmgmBdWciZftl0cRE6BsW8liuORnOo1EbDX4JTB990wEJo2fW824nws6lhWKY3TOzzqnBcWgX40TbvrSBVM/R1RgCTKkCdTLMlPFdGrZzBxHGx31bVSkrJIwgx59pRAgFXKIG3PnQgw+upzAkBkkLRFKatnepiB2NnBCjPiQrxBt4VGk2WK0KcRQfgS6FGbVtt9KcspMtbk7ykVwdpP2hOuMLiLVg0p7SbWfV0ZpSxm6rtGCgkAQqUbqLauj6O6sTxsqKabbbdbWuYhsykTaSa3sX0HRs8JroQRbUVfztTHUuLhw9BZkYjAJSGBZAvQzkzoEOpZlBTA2CeyZQHDY3TSiiOGjyWx30NPo0PKYY6npa2Z8QXg1+J4robKtRqDcACfpyq0Cr6Oju31Ilt/gVCVSst3eMksr+1l1Xh0ReJ9hIvbZlmRj66+RkdQ+0laSiGyjwmQrOkfDFwIEB8brWyUKMp/10WhXQ6Vdx6/Qtaus0NV0E20baXtxST3Mhrh0titUpFNmagVuyyaRFX1bnbKLbFDUdtrLCtPGFpeqfWWdi+A4JD4NjIsd0Y9tqV257oZqpHtpcNVj1Vu42RClLbLsYtJihahTobsOCLUxqbuPaOIsJ/N+Un69+LwpAQnsnEC3nyl3AuuM3XcOTfGuh0C2n6DQOiY1DbR5GlU6Nc0epcEmDTWGyqg73qo9SRiSxPsS2BWBbtNIW99RridNEy7hn1qHu3AusXOlUjGdTldKdhPq3mHuk8bgdUsgOKcFaQ3LCGKkA84sidFSHtVTaQwX6srMjtatY+0dK1tbu+pdRDoBSp9g9WToDgWzClwv6XJP21TFeXaYzE6KPbdeLrKYT5mpLI87/xk035OLrLDmVbYIjaBI9QQoCNntAVotkF3UMFWruwtFkz0K1iJKbXRQkcV84c90iJLVmexnvAqFnAqYGLIEaNLxNNpsr+BXmLRNoxXMCwlIYFsCdA7ZQCHrc4Z+0i3a6rctO1NfjUDczhg3LmQjHpphmp2C1qbppSFnXHdtJak/Y0aEviKBcxAotLshVbjP+6sVxyixeJc4JPNoEr1FMBSb9yEQH/VdaJfPaDOBTZNGl2VT2q5uygq3+0qaRGbxucS+jKWVtLLUh34S8pK00ix4XSAQLJRK1sZszEZlyIZtBckvf0QFG6p+7f15Tty0SRLVag5pmJwyU5eX9ZoxdGt1W53SC0Sir866xMWNACSRupxTAdJrxLh8XDEDcuZ+S0XqXgN2RhKjr2SttZtue+dqdTcMJw0aqU6rdXpxtxDlGK9C406Fbld7iT98dKDW1sIZF9ojRnsBA0hgTQL0j90/uhT+GG3TG9BmI5o70hug4eglGVsQM/14k0o39TWzb1oSWJzAaFtgOkflD6abDSwY02S2FeIpjPUv0bm8m+XlktiC+TWYBPZPALWVNY2D/pxnWppdQFlvlkG7UJh5k5c1jX2zuW34Ytc8lJVa+nMpBcH4MLVJDc3k0zCpGO310FwY/duG4YJqOY8wcKh1o2KkaTXXCMYwuKvK54nhW70EwBuZvDB8WrAgeusDncyCSfRmNrvZHbx1K+HUap/FGTdjZbLN/pkJ0M0Rdw6Xqdk01n+xMNFIy6IRLOtjZxRNIYMMwBgtpIn2XtPuCFmIp8YjWnrmse6VLbuJqIs7P5AkrpuuTXdT9NSNSJeSlRRI6eSr9ufUhIjmygSjRUQEu0HOszezn7dv3/769Wt7k6r56dOn9ueMi5cvXz5//nzGi+VXKDxiLofxqQQksCaBGzdurJlcJC26xcePH0dCGkYCOyTw7NmzV69e9QrGcIQ5T1wPPnjw4MOHD2lUjNTv3LmT3mmus2FAGmDolTRMds0Q4uHDh+m4ggBq8IySP6+TwLdv3xi+f//+/QTZZ+ry559/rpmRQk+FGHSPb968mSrPly9fnjx58vHjx/RF+is6z6wTSwM013ZrXSbZHSr83bt3R0k2bzXm8ps3b2aRxH92FeiQCnv//j16qhwzM+K3b9+mSpMKRm1p30Ipk7UhgVHWmA/awE2r5w4XvMVf+2jeBanTmdy6dauxkfGziYc7bYQAaa+9mEogYtAAO3bAC+cdjJrovj5//pxJiCmWiprdXOHnvXv3si6xmyi5DtaubquhVdKZd+OseueUmapKbMHIu/OR3shboyVDi/v376dh6OVwpqa9cfo0eB1p0URVT7NXVQoorFYdkItWI3CNbqX+Byk1wa5Zd5N3VH+rvtsRO3ca3d3emYS0DUxl5o8CapR1WlLcKfSraApaQRtPK0YjWFeDtCGDF0jCgK0RLJWK1//jqyh70mg2aTK8j1jlVyJPUY1ptJdfo7oi6RpGAhJYk8DlTXvxGHAqrEnAtCSwLAFUcKbIaSPcYRgRT4gJG+OVrHEVVrKw5qKbaPM694ktmDTC92p/W2UQoMFOTyAbdWeN9Fg/ycvK5dXbPabQ6H8midS7KrBZsZVGO3Rd6FQniXHuwJRacJkqnNFck5Rdi45Sy7TeqPLq1VbdsiYeptPYa7qPyqIOadVuPPXuAL9F5MUMAr2jqW55UfeafmNqErzVW7VIYv0ONhV+SKo075H+ttvKNuw2T5mptNR2ex1UAan8NL1uF0o88zYQUOsyBZHW5PaaMFXrZ5vQyhfzOpOr1d3UsZULqE2OOp+2guy6d8javlv14j9NOJMm/UlzzZJfsCH9x6Gx0F950JbmyGsJSGBNAgs18SWjYYC+JgHTksDiBLqqmRbCOCPiXGcI2Gu1JM6ynAyhCgPu0aSJv3fOgNgLjivKWfCpBPZPYMGx8ZKKc1ZcmwzOyz0V+cBsFOnu6Ce7Bou2vyJrEST7r2/7kZCxWQRpEwZlFKxd1IfeoiSGiD09YmQcEntUwm4FG4qq3v0IhP1Ukt1KEjflMBCiqlMtC3nhKWF6h0xNTWg7okIkKzyKaCtEJS+91Yz73VHlPOPmgpk9ZaYW5FMpqkJtT3u/LHXqVW8XTWzBmQUxUA97I0nTba5HZzqZeDN+dhNd584l7Q6AcSHPobvpouNZXjYkPWqhXsU10bJSEdt/mnBBsqyvv6TC9aYSbMOFbBNDWTH3putNCUhgHQKFxrvVI5TfOnk3FQnUI1AwaTEjYlTBeBrl2EzkuOAnNb93ssQAJahGh4bvTVsmHgYJTbpknMBY7pCTZWjZWKJt+8jTSFgPlDFL4FgEhhpL22oOdDFqu69UNPQqoxYKpg90iW0/yStNP0nnOTQ3SWcc3dW13XIhfKUMnjVaSiECNkWNEumWY6t60Epp4PaaVOIMh+pDG1vvxahHAQGGxOuNsNJNVXC8JpRDTq29lD5ViwpMZ0WF5F+uI/0/gfdTaoz6gjWTrJHBJqdDbQoIZcjrPD1lptZBNzuVUZXdVLPe+AuGVKLNJkS0nVbXUyGDtXe1RheUZ/FgF9p4p/Z+yA/84+puqtDiRRCMEMXR2wqam4W2EIx/drD/NOEhySjpNN5Kg+N4e06Faa4BNyS89yUggT0Q6Dbbze/Qs+2BjDJI4EICjGki889yi2MQMHV2usiQhVGRLfHCCuDrpyRweaMuN/k1n25bQFh1lzLadvurSDFdOEvflt6GqaOS0DJLlV1W4ZnMzvB1YVHK4in8JAm0cwRgpTwWZOs+mjoAiOTrmsPAM26S7hZH+Q42k2DVWrMIaFCXGHPaLNPK1hS7nNYpM1XO8rZPL3EqIDntYpFK2NbG9oLmvGYn2aa78sUiw5Xr0d3Ut5ULqE2OYUOhqS4yQ2/TmnRRciqkI2YyUK9FzdC+qzkMC8XmIwlIYJQArZsOjj8MiMzw+WNhIH8M1+iR+aNjaf5GoyoH+L9o/rMAgT/i54+EmkRJvREDebhfjsqnEjgQAer2PMMEb9FA5uWUJnbJ8H2Rwes8yX1LAjsnkI69Jw3o9xa4PPNZpxQYGNDbzOshW57d/opo26eFi9kd7Dpw9p8K47dLFE1WNNj6iXB2rhk6EkMWZ/ZzahIX1sws9Xk/qcyzmfhigcCytRe7B+OuQnKbP6K7G20gQ1X0kuFo1YyfMlNVic2O/EKnQpMuvXQwnqGq2N5H9VyiL2ZzaAVY+aI7zpmdBV5ctvebqlgzyWvobnrjlQuoTa48tMbY1YZc+YKmdwP03VT5qnXzvenmEZWDz7J3gy11h2+4P3nyhO9llyNkroVa5e/mzZvlkD6VgAQkIAEJXAmBN2/efPjw4ePHj5H8MlZGjV6u0798+fLq1SuGB9+/f4+ky7iQdB8/fhwJbBgJSEACSxF4//7927dvgz1kk2ihv6K/Zc4yKlvv9Gr0LQN0CTBJpOz4+/z5c/dp+Q4z8IcPH2IxuX37djlk5Claj4qEGMxYm0kr8d+9exetyox6kSQiYhTCMH/vfTrkCduDzL0Cn+MmxcEYqam9wZFSmnEqFbWX2nUUu8enT5/IL8PRpnWkeem9pvk8f/782bNnvU93cvOUmdoJ21YMpiRUm/bn0EVEqza99Ax9QW2krfFHoztKixsCtZP76u6dFMQ6YvQ7FUibLp6REyoQKwAD6BWkodcmRRxKqKJG9eJFoIXzb9PIHfqsUAomIQEJSEACByWA7azRoVg9MCI0mhQ1yiqBRpPWMHyguxm+t7q7NbWQKEk3BheUuGP0g1YqxZbAaQjQWdFT0V81E41uJ4kvoemyCv3VvXv3iKHMhB6P6XQ5jE9nEKAEKbtG3WSFSGzNnLHVd5SmM8cZkH2lBgFsnQzMeqsu9ZYUm3pLpWW0Ri90586dGmKsEyeZbbrZxgPX9rSk3gwLySadJH3pOvIsksopM7UImcsjWdCp0AqDS6+dm2TKgkrYzFCatsa/KouWW6ULdXclsPuJdtCpsB8RlUQCEpCABCQgAQlIQAISkMC2BG7cuDEqAAfTuStrlJIBJCABCUhAAjWcClKVgATWJPA/ayZmWhKQgAQkIAEJSEACEpCABA5HgN1gEZk5PyESzDASkIAEJCABCUhAAhI4NAGdCocuPoWXgAQkIAEJSEACEpCABKoT4MTw0TQ4SKFwetLo6waQgAQkIAEJSEACEpDAUQjoVDhKSSmnBCQgAQlIQAISkIAEJLANgcjHJPkW3TbCmaoEJCABCUhAAhKQgATWJaBTYV3epiYBCUhAAhKQgAQkIAEJHIpA8Owjv6ZwqFJVWAlIQAISkIAEJCCB+QR0Ksxn55sSkIAEJCABCUhAAhKQwOkJRM4+cpvC6auBGZSABCQgAQlIQAISaAnoVGhReCEBCUhAAhKQgAQkIAEJSOC/CHz79i1y9tHTp0//6zV/SEACEpCABCQgAQlI4LwEdCqct2zNmQQkIAEJSEACEpCABM5IAEP/atl6+/btaFq///777du3R4MZQAISkIAEJCABCUhAAucgoFPhHOVoLiQgAQlIQAISkIAEJHBmAnzY4MGDBzdv3rxx48atW7f4986dO2/evKmd5xcvXowm8fz589EwBpCABCQgAQlIQAISkMBpCOhUOE1RmhEJSEACEpCABCQgAQmckMCnT5/YB/Dw4UOOIfr+/Xubw8+fPz958gQ3AwHam8te4MlIU+yNnG0KuDd6H3lTAhKQgAQkIAEJSEACpySgU+GUxWqmJCABCUhAAhKQgAQkcAYC7EW4e/fu169fhzKD0f+3336rdCBSZAtCZCvDkPDel4AEJCABCUhAAhKQwBEJ6FQ4YqkpswQkIAEJSEACEpCABM5PgI0C7EUYzSd+hRqWfVIvODMaqfg+s19TGC0gA0hAAhKQgAQkIAEJnIzAjR8/fpwsS2ZHAhKQgAQkIAEJSEACEjg6ATYf8O2EYC5+/vnnL1++BAMHg+EtKDsVfvrpp0o7JIISGkwCEpCABCRwUAJ8J4lTDUeF12g5isgAEtiKgDsVtiJvuhKQgAQkIAEJSEACEpDAIIHI0UPty2XrfxssfvHy5cvRON+9exeP0JASkIAEJCABCUhAAhI4DQGdCqcpSjMiAQlIQAISkIAEJCCB8xB4+/btVplh/8GoS+PRo0f37t3bSkLTlYAEJCABCUhAAhKQwIYEdCpsCN+kJSABCUhAAhKQgAQkIIEeAn/++WfP3eFbnEQ0/HDyExwG5XdIji9Il8P4VAISkIAEJCABCUhAAmcloFPhrCVrviQgAQlIQAISkIAEJHBUApFzltO88U2F9Ocl1/gzRlP/+PHjJUn4rgQkIAEJSEACEpCABA5NQKfCoYtP4SUgAQlIQAISkIAEJHBCAqPfM8jy/PDhw+zOvJ8cfDQa1evXr+/cuTMvft+SgAQkIAEJSEACEpDACQjoVDhBIZoFCUhAAhKQgAQkIAEJnIrAP//8Myk/owcWBWPDo/D9+/dCYBJ6/PhxIYCPJCABCUhAAhKQgAQkcHoCOhVOX8RmUAISkIAEJCABCUhAAgcjULbsZ5lh68DNmzezmzN+8pmE8rlGv/32m59SmAHWVyQgAQlIQAISkIAETkZAp8LJCtTsSEACEpCABCQgAQlI4PAE4h9e/v333xfZOvDp06cnT54UwP36669TPx9diM1HEpCABCQggWsmMGn1wDWDMu8S2C0BnQq7LRoFk4AEJCABCUhAAhKQwJUSCH54ma0D79+/v5zRly9fiKoQD/KUNzEU3vWRBCQgAQlIQAIZgannHGav+1MCEticgE6FzYtAASQgAQlIQAISkIAEJCCB/yIQcSpw6tEiWwf4OPP9+/cLSybZo/DXX38tcsLSf2XSHxKQgAQkIIFrJVBQuykSvP7pT68lIIH9ENCpsJ+yUBIJSEACEpCABCQgAQlI4D8EhvYN4Gzg0YsXL1jhuMipR3gU7t69+/Xr1yHueBQ4GUmPwhAf70tAAhKQgASmEkD5FjRvGtvnz5/Tn15LQAL7IfDv/YiiJBKQgAQkIAEJSEACEpCABCBw7949PqvQLmPEl1BjrSJxskehYNfAgbHIZgjLVAISkIAEJCCBlsC7d+/a6/IFIR88eFAO41MJSGATAu5U2AS7iUpAAhKQgAQkIAEJSEACJQKPHj1qH2P3f/nyZftzkQu8Bb/88kvBo/D06VM9CougNhIJSEACEpBASwCP/vPnz9uf5YsPHz6oi8uIfCqBrQjc+PHjx1Zpm64EJCABCUhAAhKQgAQkIIFeApyNwAaFdrMCYfiwwZ07d3oDT7357NmzV69eFd5yaWQBjo8kIAEJSEACMwig2d++fcsZhqlyj8SDm5+lBrdv344ENowEJLAOAZ0K63A2FQlIQAISkIAEJCABCUhgGoH3798/fPgwfedyvwIfSMAwUTijmY8o4FHQcpFi91oCEpCABCQQIcC2Qj561IRsPQfcYV8gPwu7AyORcy4iqw34u3XrVhuem801ux/8AFKLxQsJrEBAp8IKkE1CAhKQgAQkIAEJSEACEphDgJOUOfogfZMVjuwzSO8Er5vzFrLYsndnR57F408JSEACEpDAFRLArN/6ElbO/t9//+2CgJWZm9yVE/CbCldeAcy+BCQgAQlIQAISkIAE9kuAzQp8LTmVj6WIWA24n94sX3McM19+5gsKBY/C77//jj1inruinLpPJSABCUhAAhKQgAQkcDIC7lQ4WYGaHQlIQAISkIAEJCABCZyNQHe/QpNDPAF3797lwKLmMITm3AOObG5OWuCMo48fP3JiUnnVJK+zQQGvw9momR8JSEACEpDAugTcqbAub1OTwJYEdCpsSd+0JSABCUhAAhKQgAQkIIEIgTdv3jx58iQSMh5Gd0KclSElIAEJSEACowR0KowiMoAETkPA449OU5SMScagAAAA9ElEQVRmRAISkIAEJCABCUhAAqcl8PjxY/YfsDVhkRzyrWZ2MPDRZjcoLMLTSCQgAQlIQAISkIAEroqAOxWuqrjNrAQkIAEJSEACEpCABI5NgO8tv/3fv/KhRt1M/vTTT3ye4eHDhxym1H3qHQlIQAISkIAEJCABCUggSECnQhCUwSQgAQlIQAISkIAEJCCBHRFgnwGfTCh/NaH53ALfXcCdcOfOnR1JrygSkIAEJCABCUhAAhI4LAGdCoctOgWXgAQkIAEJSEACEpCABP6PQPN9ZrYvsCPh1q1bzUeb/++h/0tAAhKQgAQkIAEJSEACixH4/wDZrSR5RuL+qAAAAABJRU5ErkJggg=="/>
  <p:tag name="POWERPOINTLATEX_PIXELSPEREMHEIGHT#7A3D342D782D3279205C6D626F787B205C2261722065747420706C616E7D" val="183,3333"/>
  <p:tag name="POWERPOINTLATEX_BASELINEOFFSET#7A3D342D782D3279205C6D626F787B205C2261722065747420706C616E7D" val="38"/>
  <p:tag name="POWERPOINTLATEX_REFCOUNTER#7A3D342D782D3279205C6D626F787B205C2261722065747420706C616E7D" val="3"/>
  <p:tag name="POWERPOINTLATEX_CACHECONTENT#7A3D342D782D3279205C6D626F787B205C205C2261722065747420706C616E7D" val="iVBORw0KGgoAAAANSUhEUgAACFkAAAClCAIAAAAC+iffAAAgAElEQVR4Ae2d7dnVtrZoN+fZBQRKCKkgUEKgAqAEoAJCCUAFQAlABYESAhUESgh0kDv28b3eurItT3tZ/lrj/fE+XrYsTQ19Tc0pyTf++eeff/knAQlIQAISkIAEJCABCUhAAhKQgAQkIAEJSEACEqhA4Pv373///fePHz++ffvWXPCf6+fPn9+5c6dCgkYpgR4C/+655y0JSEACEpCABCQgAQlIQAISkIAEJCABCUhAAhKQQJHAkJMDt0fr8+B6KI7Hjx8PPfK+BBYnoC9kcaRGKAEJ1CLw5s0bhs+ffvrp7t27rhqoRdl4JSABCUhAAhKQgAQkIAEJSEACEpDAAIF79+61OzwGgnhbAjsloC9kpwWjWBKQQEqAVQb4P9g72d78448/GH3bn15IQAISkIAEJCABCUhAAhKQgAQkIAEJ1Cbw6dOn2kkYvwQqEfifSvEarQQkIIEFCTx69Ch1hBCzQ++CeI1KAhKQgAQkIAEJSGBBAl+/fv348ePnz59Z0LNgtN2oiJ9USIsUu0+9IwEJSEACEpCABCSQEnBfSErDawlIYI8EOBqr6/nIXCN7lFuZJCABCUhAAhsRwCr65csXxso///yT/+1hzY04nDZ569Yt/v+c/LH/8ubNmxvJa7ISOAkBmh4fgEVxTU9Fp509ePCA+8s2sd9///3Dhw+ZSkxCL168uH379kmAmg0JSEACEpCABCSwKIEb//zzz6IRGpkEJCCBJQmw2A17TTfG3377jRVw3fvekYAEJCABCVwtgffv32OEfffuXWqHjdPAYvvrr7+yF5NBdlmjbVwGQ0rguARwTrx69WpIfryPtM1FjnhFB6adFpr5s2fPXr58OSSJ9yUgAQlIQAIXErhx48aFMaSvewR6SsPr2gQ8I6s2YeOXgAQuIsBM76L3fVkCEpCABCRwdgKckPPkyRMmpQyab9++LVhIyyRYYM4ycyJhFQIWW/Zl1j7epyyPTyVwIAIPHz4sOELICA3z/v37NKsLM4XLk3jKzRxJFnG6XCiqr0tAAhKQgAQkIIG9EdAXsrcSUR4JSOC/BJr1rf/97ZUEJCABCUhAAgkBloffuXOH461wgSS3F7hkf8nTp09xiuBlwdeyQIxGIYHzEmATBn7ESP5oVpc0KN4NrhOiCbNPJSKSYSQgAQlIQAJTCXDIUPP39//+/fXXX+ztYPsjGxPZZDw1NsNLYE0CnpG1Jm3TkoAEJhBgLSqHdQytevOMrAkoDSoBCUhAAqcjgEn08ePHfBRknZwx7PIRAvwu6yRnKhI4EAG+EfLLL7/EBUa/nf2dc9rgpFaPccpvh8SLxpASkIAEJLAIAYw56I3l7ZJpQp6RldLwujYB94XUJmz8EpDATAKYeIYcITNj9DUJSEACEpDAKQiw3Ju9IBGTaPMJEDwZ/LFMj5/zALDGnBQ5BWi2DXdeur4lgf0TiNt6mrxwGB1bn2fki31gkVafxjxVtvRdryUgAQlIQALzCPDZOXZMvn79et7rviWBqgTcF1IVr5FLQAIzCTDZ4yjkwsvYdAhTCOAjCUhAAhKQwPkI4IpgfMSWOpQ1vB3/6/j4z7+h758TCRbV2V9ZZ2bLwVlDAnhfAtdGgIY2dfnOgwcPZrhDaHdTT8Pjg+1+9efaKqT5lYAEJLAfAny8CoVzVB73hYwiMsCCBNwXsiBMo5KABBYjEDwKebH0jEgCEpCABCSwewIYTzmKZ8gRwn5KzsPBz8HHmdnAMeQIIZecmUOA5tPoTD7xmkzKOh884KAeN4hMgmbgsxLA0zDVEQKKiGGoS2zGW8imL6RL0jsSkIAEJLAOAbTTdRIyFQnECegLibMypAQksBIBVr3NmFWuJJzJSEACEpCABLYgwLlYQwsFOJGZ71bi25jxYQDW67HPEifKJI8I20o4MssNmltUBNPcFwGa3gyB5im6Q37QsgDz3irH6VMJSEACEpBAhMAk9TISoWEkcDmBf18ehTFIQAISWJAAH4Oduv1/wdSNSgISkIAEJLBDAkNn43DSDoNmYQtIMC84UXBssO8k/rEujLmc1uV5WUHCBpPA5QQ48GqGE4W3Lk/aGCRwAgIsKWhzgX2WpQDtz+NenDJTxy0OJe8SuFxH7cbpHQlcSEBfyIUAfV0CEliYwNCi14WTMToJSEACEpDAQQj0OkKwb757925ZUw4HZ/F99fL3SDJmnJeFcTa1xWQB/CmBcxOYsRkLIHzXZwYW3pr67XRSuXXr1oy0fEUC5yPw6tWrNlOMXMsOoG3MK1+cMlMrMzS52gQYvNyhWBuy8U8i4BlZk3AZWAISqEsAY4rDZF3Exi4BCUhAAoci8PLly+52SWaVf/75Zw07DoZdPgQy6UCD58+fI+ShoCqsBJYkgAdxanSTmlgb+Yy36Ctck9sC9OKaCZzywzmnzNQ119Kz5t3tiWct2ePmS1/IcctOySVwNgKcjpUubDlb9syPBCQgAQlIYCIBDq3C05C9hOEVR8i81ehZVEM/OS9rktUVIflayVBs3pfAuQnM2NM871uyM96a8cq5C8vcXS2BeZ/22TmuU2Zq58wVTwISOAEBfSEnKESzIIGTEJgxkzxJzs2GBCQgAQlIoEOA/RndkRFHCEsHVljojTuEFeUdoQZvcFiWn1IfpOODUxNgW/OkRa985ufOnTszkOAB5d34i0jl+XVxXIY8N4EZ39rZP5BTZmr/2JVQAhI4OgF9IUcvQeWXwEkIcLyGp2OdpCzNhgQkIAEJLEGA73Zk0eCc+PTpU3az3s8//vhjkoUXzw3+m3ryGLMEdkuAj/cEZaNNdU+9C75LMN6NOynjUsUFMKQEDkrglFsoTpmpg1YwxZaABA5EQF/IgQpLUSVwWgKYTrpngJw2t2ZMAhKQgAQkMEag+wEtTKg4J1bYEdKKxiL0SUZbFqh2N7K0sXkhgRMT4OM9EccDrZgD7i5pxbxLPxBxh7x+/brGJ4VOXIhm7dwETrmF4pSZOnc9NHcSkMAeCOgL2UMpKIMErp2AppNrrwHmXwISkIAEEgIsEeh+QAtLa9VvhCTp//fy4cOHkz4c8uXLFz8c8l98Xl0TARoLfo6Cl4KmxB7oy1sxMZBQ4bAsZMBf8uTJk2vCb14lMEKAVjMS4oCPT5mpA5aDIktAAgcjoC/kYAWmuBI4HwGMJphO2nxNOo6jfcsLCUhAAhKQwGkI8O2NLC/YPbda4h1Z7Z5Ki/Dfv39P73gtgSshwFdAcGTSZGiwrVOECz5gjsmSD+pcsiMkZUg879+/J05iJv5GeeaCdEkdGbbqLlIhvZbArgic8jTmU2ZqV9VGYSQggVMS+Pcpc2WmJCCBoxBgtpZafJjLcRyH20SOUnzKKQEJSEACixPAYJp9FKQZHBdPKBghVtdnz55196kUXsc+i6G2EMBHEjgxATaI8LdCBnG9uA1rBc4mcQ4Cp3QbnDJT56hv5kICEtgzAfeF7Ll0lE0C5yeQOkLILY4Q94Wcv9TNoQQkIAEJDBPofkDrxYsXSy0nH0629KQrUin0v/714cMH1jqUw/hUAhKQgAQksBqB9ByC1RKtndApM1UbmvFLQAIS0BdiHZCABDYjwFq2dOkrxyivs4xuswybsAQkIAEJSKBI4PPnz5lpg3NvNj/3H09M4eMEvRma6j7pjcSbEpCABCQggcsJnPLkxlNm6vKyNgYJSEACowT0hYwiMoAEJFCFANpbZiiZeiJ5FbGMVAISkIAEJLAdAbaAZIlzPlV2Z5OfHHs1KV23hkzCZWAJSEACEqhH4JTfGD9lpurVAWOWgAQk0BLQF9Ki8EICEliVAFaVHz9+tEm+fv162wNAWkm8kIAEJCABCWxFABdCmjTnRm6+KaSRh08xTz3EknMv07x4LQEJSEACEtiEQHoUwSYC1Ej0lJmqAco4JSABCWQE9IVkQPwpAQmsQYBPqqbmnl9//XUntp41Mm8aEpCABCQggT4C3e+NT92N0RfrYvemCpMO9IsJYUQSkIAEJCCBiQRO6TY4ZaYmFqzBJSABCcwhoC9kDjXfkYAELiHA6ViZPcXTsS7h6bsSkIAEJHAOAt3RkK0VbJq8ceMG/2/fvs26gY8fP26V2UePHk1K+tu3b3z+ZNIrBpaABCQgAQksS4C5Z/YhrmXj3yS2U2ZqE5ImKgEJXCEBfSFXWOhmWQIbE+AzIenpWJyNjn1nY5lMXgISkIAEJLA1ge4aT4bLZsTkP64FXCP379+/c+fOJj4G0p1KqOvdmRqD4SUgAQlIQAKXEOiOrZfEtpN3T5mpnbBVDAlI4PQE9IWcvojNoAT2RYAFrekB4pyO9fvvv+9LRKWRgAQkIAEJrE7g69evjdtjNGXWt969e7d7oNboi5cHYNSeFInGmkm4DCwBCUhAAosTOOVIdMpMLV70RigBCUigl4C+kF4s3pSABGoRyE7YSP0itZI0XglIQAISkMDuCUw9wYPxdP3dIb/99tskkFMzNSlyA0tAAhKQgARGCZxyh+IpMzValAaQgAQksAgBfSGLYDQSCUggRICDztNFr8+ePZtx4EYoJQNJQAISkIAEDkXgzz//nCrvVM/E1Pi74dmP0r1ZvrO+w6Ysj08lIAEJSOB6CHAmQTr9PEfGT5mpcxSNuZCABA5BQF/IIYpJISVwBgJYQ9JdID///PPLly/PkDHzIAEJSEACEriYAJ8DmRoH9p03b95MfeuS8FPPyCKtGT6eSyT0XQlIQAISkEBLIJ1+tjePfnHKTB29UJRfAhI4EAF9IQcqLEWVwLEJZKdjubH32MWp9BKQgAQksCiBGb4Q0l/ZIHL79u2pmZ6Xr6mpGF4CEpCABCSQEfj+/fuHDx+ym0f/ecpMHb1QlF8CEjgWAX0hxyovpZXAUQnwgfTUGvL48WNPxzpqWSq3BCQgAQnshgAf5MAsshtxegTxkyE9ULwlAQlIQAL1Cbx48aJ+ImuncMpMrQ3R9CQggesmoC/kusvf3EtgFQJfv3599epVm9RPP/208pkebdJeSEACEpCABPZJYPaB5ulSgxWyxiA+KZW///57UngDS0ACEpCABC4nwEKBdAZ6eYR7iOGUmdoDWGWQgASuioC+kKsqbjMrgW0IeDrWNtxNVQISkIAEroDAys6GW7duTYI628czKRUDS0ACEpCABFICz58/T3+e4/qUmTpH0ZgLCUjgQAT0hRyosBRVAockwAfS0/MxHjx4cO/evUPmRKElIAEJSEAC1Qj8/PPP8+Ke/eIhkpsnpG9JQAISkMA1E+BYgpW/p7UC7VNmagVuJiEBCUggI6AvJAPiTwlIYEkCaGzp6hUO1jifVrokL+OSgAQkIIFrJTDbpTHje+ZrMl5528qaWTMtCUhAAhLYJ4HsWIJ9CjlVqlNmaioEw0tAAhK4nIC+kMsZGoMEJDBIINPYcITcvHlzMLQPJCABCUhAAtdK4Ndff52R9dkelBlpNa/o25iNzhclIAEJSGAFAr///nt6LMEKKa6QxCkztQI3k5CABCTQJaAvpMvEOxKQwDIE+EB6qoZyOtbDhw+XidpYJCABCUhAAucikK0eCGbu8ePHwZBLBZv6/Y+p3xdZSk7jkYAEJCCBKyTw8ePH830y/ZSZusLKaZYlIIGdENAXspOCUAwJnI3A9+/fnz592ubK07FaFF5IQAISkIAEugTYNznVscHYOvWVbrpT70zdF4KQU5MwvAQkIAEJSGAGAXwG9+/fn/Hinl85Zab2DFzZJCCB0xPQF3L6IjaDEtiGQLa+9cWLF56OtU1JmKoEJCABCRyEAGPlJM/BJidPui/kILVJMSUgAQlcF4FT+gxOmanrqpfmVgIS2B+Bf+9PJCWSgAQOT+D9+/efPn1qs/Hbb789efKk/emFBCQgAQlIQAJdAiwaYPS8e/du91H3zuvXrw9x8uT6XzTpsvKOBHZCALMm58f++eef+BTZYtX+Rzz8oBwox3+aDH/0A+jPLiTaScFdlRhfv35taum3//3LaikoqKhNLeUzV01d3UNF5XDm9EyCcxTZKTN1jqIxF1dFwLH7fMW9jS+Ew3OY6fGHIsgI26wvawZUdD42+1cdTbHSkgSJ8p/R5XyFao4ksC0BGnh2ZAf2mm1FMnUJSGCIADPeZkRuhuPGNENgzDEYYhiameiyzWvxcRmd8sOHDyRKik3SzXL4NlH0gdu3bw+J7X0JnJXAnTt3/vrrLxpd+sGtLLM0lnfv3t27dy+7v8LPz58/T02FbmTqKzPC05XRpdCbNb0Kej6USBqbHZ8rsz+ZgdRXliLQrBBqKmchTiotfwRI2z7VmNpLh3AIx2ebO9ojeWk0irZJtsM9F8+fP+dD0G34yAWdT2M9gE8TM2/RxkGE5kAz36RLjEh+lDBNRWVwaephr9jNI/5TrGkAdMWmojKEpffXuW7mngwB6yS3TiqnzNQ66FZIhdJpeqHe/q3p/djpO2MxKDE3HR0x89dE1bQ7+rrWX95Ol5wr1SvuKxy7gTk6fGPoe/ny5TzswerNyM5fddX9n3X/cH6gqYyCgy+dSw3RmF6mqfOzRirGKYFrJpC1cRwhk2j88ccfaSMduqZznBStgSUggZQAw9+zZ8/QqoeaWHYfjWRqW06Ta69JlyE+mC7BCOxI3dLz4qoIMBoynmaNBXvTIi1xNskZixvIyOzkIi8iUkYp676an6CrLUlEWsNcD4Gp42xvvU1v0iFsXoeZoTOdRwws5jQ9FAmGaQRDLUdPiLTEJkdYCYM1gRTj6gohK9kQgtIeMRgFSiGmNe2Sa6oBhbtaKZAQyc0TmFzvs7xOmal9ou5KBXy67raLo3a1XRxaBNU7XtkmaWv0qF2VL5JWM1fi9W5ednUHeqPZ2XyAa4idcuwma+SrHb6p2O3w3VTs+PA9o+ckad6a1Hya2oJUaBeVqvcNoIxWykUC4F9i0yJOzmBsZJs8L76+A8cp/tWWLI6poDwGk4AEIgSyI03pW6euIc1iGEqUbpGQQ0+9LwEJDBGgSbIeMz4cZ/GgOc1eDMIi0FevXmURRn7S3lHaNllsGBHPMBKoSgBlFd2VKcTi27NmiM3i9Klrb7EsVJK83eodzwhqCfOLbddRIjYfemFGitgUK0v+py6Qj+fXkJsQYJxl2p9u71hQDOoMA+Im20RoyM3y5MuzQxYi1X6e2oAJcsZy7MszdbgY6ItQCFvbyLLyoy4SeaXOH1GZBtKRTh2P0jzSlPhL71xyjaYaqdLlJE6ZqXKWd/V0wS6OfEU6IgYLqjFqySJdK+MOf/ucLiHV6JiIL2Rx8++kCnbWsRtT/C+//DIJRSEwdSx+ulKj8c42O6RikC7DypIK/DreQtSdNBvx62VdQLBLk0aqdbJvKhK4EgLYOzKXMk7gqXlnFEzb6dA1GufUmA0vgSsnQHtkzdFQm4rfZ+qIFW8STNp11jnEk2tDMohPStTAEpDA4gSmWo4Iv7gMRIi+Mbs3oy/aau0hnXDv0kgokaMaoIxzZQKjNZOyZj6PjYxJLvWQKsEr/HHBT+6j37ajXuGCeNavxpeP422ORqfh5I48tuGnXtA/rFz0x0oOvL19UcaZMKheBE4rKhogtZdqPFofCECVXoQMiVJnEIaSvaRiZBlc8OeMKnfKTC1S3FtFMlqlJ1WYcuWnTc1WY8pi0GzXHx1GiyzS4WwoNqNwuTgOPXZT2cp1ZtJTOv/R4iYApVmjryZ1CisiwGiYf42GuDxAUKUbKoByJxIXj8EmTYKeLv6uISUggQgB+qa0lY3Oc3rjpN9MIxm61hfSS8+bEhgiwMR1qDX1znUJX1YK4w2ckN2kUY8KE+wh5QlRhzLofQlIoDYBph/dtly+E5wyTZKcSV2vwYIui44LhR85+UOdKMxBCDkp0csDZzORjJtazeWEN4+hd7BrCrqpnFTLoJDU3ojliGoTjzOYdCFYb7vLanLwZ1mFQD3oxkPqYMQyQFOiE0BO8l5o4wQu5OVqHwENMl286R1QU0CRqkVZjMZGTY5EVS6R3iqRyrz59Yz6dspMlctx508X7OKokENmzGAbpOHQv1Gv0KP4z/Uk8Xid5rkf4JERjYFvE4FPP3av7AuhhmdWwbZ/TsdxgvFHifMfCVHLeStSyQmzSFWp6wshV0PmjBZH5GKR6UomySL4NmmrJiqBfRKgTaXNmRY3T84snjTO9BqFYF78viWBKyTQO1NFkxid66KaFAwNzOJGYXaTRhuODMEk3X2XTsC2P8rcABKoRCA4QKeDdaSxT5KWuX13plSwqxZ6MDqZSUlfEpg5UVfsFBTXa8pzSV58t5dAb01DGR4yh/VGkt1kCpxNYLM6w8+ljAJZ0r0/R+twV7yhO4U227WhoDb0WgN6macpFlLpzeDpb4KxXIg8nVFj6btGDZ29JRgHfkq3wSkzFS/THYYst460b4lc9zalQhskdXo/AhSUAXQJAox2fa14zKR4ZQ+oR7sIZF5cY4xkvBfmycZualRbJS6/oJYWwPZq6U3dDpYvNXxU8yEXl4/vFX0hSzlCmtK60KuZKVV0CoXy85EEJDCDQNZnzW6zQVML49YMIX1FAtdGgLG4q32ikaBnxFEUZmtlfSgbfBnQeycGQ5KguvUmzc2hV7wvAQnUI9Bt0eU5FV3NssKgWmQp0r8VrAakXpgBorcsK14hNrq+TPLuz0ndciEtH61MYGicnTTeFWTuHQez+lMeiwuRT3pEi87Snf1zyIqRrYEgxSGMWcghScr9w6TsHz3waAd+YS0arahDRRkBOxr5UAVY7f4M+9IpMxUpzd2GWbCLo+J1K/xQr4VZY6oCQM82FFtW58nU1MhrFFB3NprJyc+grXwp8a5n7C5owt1SGL1TGCmoad3X6ehmFFmkeg8pEsHkKvpCItW9S2roDm14tiqTmVaJinofBGQwCUggQiBT5uZ1eU1CWYMd6hP0hUTKxTBXToBxs6vWFzSYAq6CRtLV9Zt4sln3pHEci2fvOp22Q3AcLxSWjyRQiUDbAIMX83qbIeFp9VmHRr80FDi9n63VSIUf6r7S1xe5LndojUirCbNIjoykIcA4261g1PxlB6le+0Jak7leQTGmxZEKc/zmL2uPmTzln70mjEzTIJUhjMHJAjIs2wsdtNqDEZjlElnEWjpaUWfPELOZZjkvmzwNjkdpFTplptIMHu6a7oIurvmjydC3X9LLpWP6UBskrdnrR8HLu6NNu2kOm/eEETnX9IVc1dhN9Wtr9eUVe6guUeGzvpdecWgQj3QOJJRF2P15SZ2p5QuBdVfQC+/QGc1A2bUELTLSRwrPMBK4EgLZOk2a6iUZD05v6GQuScV3JXB6At3hD4V+tsbA+FsYxEkr45npQyQdH8Ejk8PZ0+lMTn9KQAJBAsHROe0ouj1DMK3eYJnFeWgy1n23MCuha+qGr3EnxTJ0Pbt/riGwcQYJZNWSwk3tX8FIIsEyZbu3FmHjiA+1kUSDYZCNXBcaWlfari8kUxvKluWIWa1NNJiLswbraoMtmeaCbpASXCr7o+6QbtEvlXQaT5bH3p/xQSSNecPr3lxkNw+XqQ15xpOmEVGxI5bZtDjasaC3DTJ2LNXuIvMmBNtqgGg4RzrtNbUgx27KBYUB5vTJXRppTc6uezuZbARfalgZFWyShSFr8lV8IVO7iQxu4SdNKMtA+Selm+Er61Xl2HwqAQn0Esha2YXDGK8XOoH2kb6Q3rLwpgQaAl21m3Z6oYkEValtgNlFNjp3TTbIEyyaoApBdoIRGkwCEliEACp01vDLP5cdprOeYVLkZclXWCPV7RJ70V3YRS9SykYyiUDX+r+UbatXjIiGvO3gSPazSUFvVedmZhDP2kh5wk5LGYq2937VQuktqf3c7GqDXUSL8ymoi03qK/S63Wx27/Ra9PZTdl1Julno3jlcprrZ3PmdskaRlkjjC+ltg4sX06gPshEMw3F8RrZsQezKF+LY3S3cYBWiInVrb6acgHcphTbTDdL21V5PmhGkGV/eF5KBaEVc6iKeVQog08a21Q5T7l5L4DQEspUI3c5xak6DfUi8K5gqgOElcHQC3eEPBfRypYQYCkN5u/oJetngG5/0Zv1JITkeHb2YlF8CxyJQbo/dpwva1zLFgB5mUodWtlyUra6LlNGoZRB6TlIWQb1mJF3DARW1tgCRUXJbDbnX8NftHzJfSKo2jMofMY6kKcaVkNrFt3L8kbJYsKNOc0chpkXQva6UbitDN8XuncsnrW1y61x0s9C9c7hMrYNu2VRGq3dTLsyMettgpR4p05S6daO5s9SC/alI9+MLceweKrsumd5alHUyVPI02OJKNcml8fdez9O+/qc3rtk3v3///ujRo9mvR1789OnTvXv3RkN+/fr17t273759S0MGO4j0Fa8lIIECARraq1ev2gAMrm/evGl/eiEBCWxCgIE4Hf5Q2T9//nzz5s0LhSGG1FqRxdZ2BS9fvkxTRyV6+PBhFrj3J0K2kfQGyG6icmR3/CkBCVQiMHVwp9u5c+fOUsJkkwtma5M6tLRH6orEzKJ7c9k7kSSCtpVlBTO2Swhk83PGRwqaEfDjx4+XRFt+l/hHqwpi/P777+V46j29fft2RmY0LaRtGylTiVFzTHllRje5qeG7MRzxDjoSxpAfP34UhMcjtWBHnSY0WohZr56+67UEdk4g4pMmC3RrWRts/BDBadFUCNhII9ZO+gSkYs41Nf7ThM9GKMfutmSpmRGXVRuei2agae8w63///n37c5GLSHN7+vTpnLSGnELz7pP5USHoAtDhqILkigGY/1xzp2Bh6cZJ4ILzJzutrHk9XbI6L3e+JQEJZASy7rLQKrMXCz8joziNmk6jEImPJHC1BDKNgeFyQRRZ5NnozNQ3WxvCiB9fvj1q38mSi8e8IAGjksB1EpikpdNU6QqWApXNWrPl5JFURoWv3ZlkfVfvT/rPSF4MsxMC1EDh/A0AACAASURBVMPecmxvUm8r1atsnG1TzC5qr7svFEREwrYhZ4EjYmevZBnv/lxkelLI7z4fjfZ7tWdSkTZSD123GnTv0EjrCVAj5m4WuncOl6kaoFaIs0t+9A5zIvqu2rL1GkJ7ZVtBmDSzmdWoV6QV+upIv3S1YzflFak/aSfDdVuUFHFa4gteV6o8Sx4xUbZgMtxCtlyxeMpMIOJQaYgTZ2N5ATTvojxRuXsH/rTAFiwVo5LANRPIxhJa7iI0yj1J29vW1uAXyYuRSGBlAoyDbRtpLpbVdMsaEuMvDTMVgPBBAlNNG6QSjNlgEpDAhQRQttN2PXqN0/TCFNvXs56BTqZ9FL8YFThifo0nl4Xsdsu98pSnSFmc/tycAFat3nJMbxKmUtVKrQ9piun1vMayFNhUkt5rJhFNWqnaEJ+w98Y5dHNZRWgpRFXjiZhTVuhzes0yaTFVaiCwTVMZuo7Xt6qFFY98KCPp/cNlKp79XYUcrdtpoTTXq3VEkQECkcjCCp1AW2qVzNlt/MELx+4yqIjK2nYyqdWuanUq2x+a9jXDFLmkKWGofjMjmtHyIQvlSGXtdjTZnauymYIabkNlkZHx5yQC1EbqEvV5zWGj3Ftt+JSaltIDzlJY0l41TSK7vqp2vWFBm/SxCGSq+eILjSeZRBEmTi+i5aSdAH1OPHJDSkAClxCYpFVOavijUmUWvRl9WqaupN1Ie43iMSrJ7ADl7XSNDMtCmy2qLwYJBDVVCpehasYseFSMSK0m9fhyhNEUpwbItJG2rbUXjS8kNbtMGtZTD0obZ+8F3ddU4Y8ePlus1oul9UVVzeyoalevdHpznd1sLXpVISwYeSZ/78/DZWpBPmtGFe+CmmKqqmZ0Mz7aAzdS1WuAXZEimmRtSo7d3XLJ7mDQ6+1Y0pttJ5NWs3qObSRMVYVUkuw6y8voz8W+F8K5YF++fMmkocajq3GwKSeHZo9Gf3LgHWcTcwAZVTabCI2+mwaghKoe25qmtfk1H2/45Zdf3r592y2LzWU7gQCcrsgJvBxnzxmLJ8jOhVnITuWj1k06vPvC1H1dAhLoEnjy5El74jZPMcAtfiItpopuukN3IhbA9t1U8vZm4cKTpgtwfCSBBQmgRU/SKid5TMtyotZ++PChDYPpYUafFvlWR/lI/VaAeRcRAaZaVeZJ4ltLEYiUaZMWVStTmBeRgZl1ZHY86RNciwjWRpKaSNqb3YvUav/8+fNugKE76YtDYZr7k6ItR3WIp3Sbo1lGl1vnizLopWW9kcFl8cPlD1FMCnlVBOivIh88XpBJ0OhPA6SRLpjuzqNy7B4toLhBL/3QF1P+Sp+eagQORj71KziL+UK6gy4qGtLM8IJkJUTHwRiJV4fJVUTtS19n9A12BOlbx73eUOU9LrQZkmOzm/oR0Rmp7PkVsp+OJfPME3vOoLJJ4HAEsFfikmzFxgzBQoT251IXt27dCkaFAJPU66m2yKn6QFBsg0lAAhmBroafBUh/LjsdypKOWz9TkVJ1Jb2fXpetdWnIGdcRT5K+kBlgN3wlUqla8QiMebr9udRF1jp6o2XCsmdDc+bsZKlpby56b2IZiay3QFWY4UDtTfEoNyMrRSKVZ6n8jhbrvI59KfGMRwLzCMTVBsb3dVyPaUawwUZ6SF5h8ng9C8cdu9NKcsk1OxZayzNtoYbNIRMvsq9oUvkS/zK+EHwe2YpONI/FdS9UmcYpwh4ZRk2SgEi5GwLH5c6YrBj2/DO4e2jPWTiKbFmFP4rYi8hJ35etcVtwEegiEhqJBK6QQNYqR88lmIco3vWNzn4zASIqTvsKgVdeYNUm7YUErooAinfElN8woWEuOB3K7KREHlwXlhVQZGoUXMOexRz5GTQx6AuJwNxPmPhQ2Micbm9aKhc0h/IsuEloKxU9Ilu6gAOzXXw5apM1epuysQ89ZHFzxFLFVykemER67DUts6O+GQSeupi3Ej2jlUANAlt1wvQGkX6YLNNIMe/UyPve4nTsXqpEUh92OpQvFX83noiiHlH405iX8YVk+We6UlXzQPljCCcJBk7abXMQGIdxZa2dHSHzZk0poGNdR6rIsXK0W2nji6N3m4XZgmVKLSbXqbOX2Un7ogQk0EuArVqpeodZrZKrIHKKaCPhVF/IpLMHM62jl4k3JSCBywnElw+jhE+dhJTFa1ecNcHikqTR4oqI7Dmrt3AqwgTtXT0qLbX9X0cqVZqLdIBO7194nSnkvbHVcMP0JjTjZjqUz2vgGPtYCNjdJ4oWxP1r28SPVSSCsexAmlGO5VciTruI2OVUfCqBfRLY1k6SGqwLfBjRrqQNOnYXqkH7KDOqt/fbC6wBrYqOBrvO5suIoXuqrrWMLyTzdqaaTYus6gVjP2aUtHLT71SyBFXNyIWRR3TiC5Pw9YZAV+2+EjL4INOJPY7PScfgXAklsymBlQlkKmylTSFkKqhkYIaYatpjtkx/EuGGynFtCx0iWAwjgcUJYGcMNnmSRjeY2urLAqezCSZm8+ZaEUNwsOcpSzv0NFWZhsK4KWSIzGnux9vRpCwHa84+F90zlLczdxZPzO490AeYm7AykmWR+D+w0XCNE/QK9YRMFRyqS+ubC0ZTpJ+8kmXpQ4Xi/bMS2NZOQuoRCzLw0bj2OVJsWzEcu3v5p6r1as71SE2OL9ls8rWAL4Shq1VliBQb8crKR9cRggt0236nt9KscJOJIiawUVfeCpKcOAnaIVuO6i0h3DM62lq21jvzg+5ZeGWTwFkJsPIxHYVppPU6qKBSmHUUQfL0J6PjF2HmmUSDMhhMAhJoCDDiBy1rhF98K3a2oHtel4JgES1l1E53SZWInFcTtGhfIobvbktgdGibJ17QjbfPI5TTprHICjM0H0wQs30q84pgP29xqGDqPx4SjGnsyoYaJImUb6SvHsqU9yUggSECcVP1bEVrKOkT3HfsHi3E1azukVN5UnvIqOQE+Hck0KQwwa1Yk+IsBG4cIal1hga/5iGYBdk2eUR15A8sjeI7tUJsIvMhEm26QrYfXa2STTExRqY1isZez+R6iFqhkBLYA4HMXll1FE57gELe55n26E8YubBLpiaSNhXm0szzr7kHblF4IYEVCMRnxTW2YmdGvbgwKZngAVkRO10abfzaj4XEWR0rJAbldO45KnxkPeNoJN0AQSW8d0jtxrbhnSs8y2Fx2u2JJeWY63V3hXQj5ctCYywYhUh8JAEJzCBAs2KeGJm+MVKwx+7cC84cu2dUocIr85TzQoSFR0G/FGbwuK1gAV8IieF+aAZgLoJqWSGfkx5hcEmVUQZ4dvRPiuGUgSmUiNpxyrybqUoEmNKnG+JYjHbNTsdKkI1WAlMJoLamCi6DYFwDmJoW4SPLS1E0Z8uACsEebf5YIcjgTtaIjd4GB8nsOGdk01ckcOUEshG/QAPNf3EDFgucU+stPcC8yUXmUOnNxezIe2PLbkYOyLqkw8yS8+dqBJh+RmpXK8+89QHt64WLiGUnMnAXkqj9qB6c2pLvJ36sP8EKWXUbXAEIpVzuD8tPCzH7SAISKBPAYB30lbKc7ty+EMfuclWZ+nQT53pZSI7JilsMFjgjC2lwPzQfMF/ZD4G5P50sURhYhcp0fCoBCcwjkGnPQZ17Xlq+JQEJBAlkLbHqAg0m26nfZUjCyxUjDnBAnWBAxyDLUTlYWuNqzZBU3peABIIEaOnZiD/0Io29huafLrwg6aAwXSGzeLoBuFO1z4xY9zQE95bLzm9Oqja4K+otUCPyUVaRgXs0knoBLtcZ6sl2lJgzVbAg9voHZDXC4HUuSNU8Cm6kG43HABKQQEogPmBhWWU5Wvruya7jKMi4Y/do6dfTbbpJR87I4q1JCs8yvpCurCvcwWmZzjF0hKzA3CSulgC2yLRnYR3oVsr01RaBGZdAlwCrp9NxkN2jVZWSNK2uMO0dTXstCi8kcEQCzBXTEX8oC9i2Kq1Ayg6On2cqDco229EyhCW9ny7YSu+n13aYKY2jXKMDx6slh8jVy1fEFzL1a6L1pO2NuWob7E3xfDeDh6NGHBKV4HDK9GjMQSVzNB4DSEACKQF21kZGiuaV7ODlNJ4TXDt2L1iI+1RfJyk8R/WFYO5JV3vpCFmwWhuVBDICLBBIFxwxmtZYB5ol6k8JSGCUQDoOEnjSapfRyLsBgudsVPXHdKXyjgQksCCB4OlY2NQqLR5kV0rqQkDlqHdAFtOHenvOgmuc9zmZXLBGnTUqnG0RyzJG6s3HxIhrc6tiooHXa4NbZWrldOlqgkW8YW8TaSz6QlauOSZ3PQTiM0SaIWrYick4di9VuBsOKEtl4ZC+EBx66WCpI2Sp2mA8EuglkK3YyhZs9r7iTQlIYAUC6VBIcrXX8qQGyqHcnUAxGsqa9yVwegLB07HqOUIgnHVr8Ql8WjpkJIsnfdpeZ+pNe3+Ri0iHqSF4EdRbRYI7sLA7hJ2a7Aip/Wm94NdEt0I0mm7ERD4ayZUHyJbFFGhENmcUXr/kUcSlnX4C9pK0fFcCEsgIFIaqLCQ/0yWw3acnuOPYvUgh7nP4Dq4MaAgczBfC3AZHSDq7wOwS3AW/SJEbiQSujQCzuFQ3xSpBG7w2COZXAvskkG7UYDSsvbgyTW4IiL6QITLel8D+CdB+R2cRVR0hIMp8GJMm8C3hyEweI3LVb4RmGWllSy/sMFMaR7xmEsrIiG6MW6txS/CfYmU7CMozB8weMVNryryhdX7NbFZNK75GjVpaVZJy5KOpM/qce0F6mY9PJVCPAM7IuOM83qXUE7h2zI7dlxM+wfD978sprBYDoyPEU7MsumZwB/pqQpqQBM5EALf5q1ev2hwxiPId4/anFxKQwLYEUqvlvNXTcfn5Nkma3NCLmvaGyHhfAjsnwNKHdLFRr7S1HSFZoiQXWU2cvcXPiC+k6qYQZNAX0i2XU95hhZC68eyS3efC0tnZWf9FZmoR3awRbNvVbPhCUjNOLys8i5ufKdcrmDclcHQCTNCCe8hQBZn0zdO+DkTJsfvCwqq9BPNC8SKvH2ZfSNcRwkoxHSGRMjaMBGYTyCwF17BMYDYrX5TA+gRYedos80HBrbrAmayNGkmb7G87016/CExRAucggEadLn3ozRT9DHa33kcL3myW2BMhnVvEpdFNmjn8qMWNt6r6j4OgdB53i887V0VgdK/AVdGYkdmIz7WJNr4qfIYYkVciAkS67khahpGABDICk/SNeMeSpeLPKyFwjrH7GL4QZjXZUgIcIR6NdSUtzWxuRYAPpKcqKVYDl+psVRamK4FeAqzjZqHAP//8s8LKgIhaPEnP7s2RNyUggfUJ0I1kSx+6MtC6V+hnSBd/Kmo/3RpSzfOtRjwoTCvmRd4l03sn0mEiwwlW1fVm35t7I0Br2ptIjTynX3pcG3ukq2lk2Nx0FREgvselNljjl8DJCEyao8U7lpNR2lt2djt2R3zbe4PZlecAZ2SxtIqmmw6N2GTdjNwtS+9IYEECWCLS7zDT37ECfcH4jWoeAUbExkH1999/z4vhCt+6desWua5q9roGqn4spF4p265nsLVdz4A29Aon0KZqdjfYao6QbtIz7kR8IVU3hSBzxI4wyTAxg4OvSGDnBDwg6/ICiuhmTSrNoHl5irNjiAiQLsKbnZAvSkACXQKTHM8RHaabhHeuh0CkP98/jb37QliDdv/+/ZTjs2fPWK6e3vFaAhJYnEC2RBTLgqsXF4c8KUIcwBxg4iRhErQsMLNuXHpub8qwRH5irI+ckaVpLwIzDWO7TmnMu7Zdz+PWvkWXWB5ZjrUVm4lD2a/TZHzeJ9lbaKMXETuCHeYoRgOcm8A5jCkblhEL1yLdXSNhZFtG1bxE1hG70qtqERj5lROgEyjrey0fOha6l0nuk/ZdLyRwFAK7PiOLU7B0hBylJinnmQhgnkvtnpgMan+K4Ez0auSFEnn69GlQfakhwDnipFYzpqDbnSM7a+YiYtdDHjffTCoU2/UkXEOBbddDZCL3OWev3LrZP3GsM2kjm0Lwn1Wd4fuxkEjdM4wEIsZxKRUITJoXbE5b11ehKH0kgRUITNqKl9qCVpDNJI5FYPMBZQjXJIf6fveFsPkjPaKH3L5+/frJkydD2fa+BCSwCAEsxZjd26jo6SKWhTa8FzUIWAQLUgWmmwun8ixbS5vYJmnYUwU4ZXjb9YLFarueAbPZllR48YhbsT98+FDIUfNoDwdksTzT7bajJXVtAdDAsW7zx5pc5vPpf242NOL7APZPT+P4hWXU1opIPIegfabqHSkUw0hgTQKTNodN6l7WzMUO07q2sXuHRTBPpJ36QvB5ZDaCd+/euTJ9Xhn7lgQmEUgdIbzImUJO1ycBrBHYucGCVIU5A2bEF+J5L1PBWhWnEiuEF2YBTu8jzpLKhvssGKM/u0aymzv/GdzCkp0Cunim7DAXR3rKCDl8ko89UFtYfovV6QoNT7tdWHqU+jZp4TZrTLNlpjvMplVih4WiSKchMMkXEv8W0Wn4BDPi2B0Etf9ge/SFcHJxNov4448/POF9/5VJCU9AgFWiaevDuOlmrD0Ua/x8zz1Iu3MZJimCO8/LOuK1X/YuJ6cvpMyn+9R23WUy+47tehI6DnHKDqHNXj/oCqRsHVWWqeYnx37WXuGR6lG9MnDTDnOIzOnv44Zk9xKV5AqdH1nhHmKnQibzrn6erwpZJXZVwRTmZAQmta/zdS8XlqZj94UAd/j6vnwhGFzu3r2bNjxWB6AsegT5DquOIp2PAA0wWzHEwXTny+YRc8RBJRHbyhGztrLMjCm1T0dZOUcrJBesey5ZmFoWtuupxIbC266HyPTeZy9/2RB/3BVIkc6q9qYQPxbSW+u8yaYlXIyRM9yCrNoV9O6KCxI7X7BJB6MfIvsuazhEMSnkQQlMal+pSfag+V1EbMfuRTDuM5Id+UKYm+EISfU5lDw2Z1X9vOE+S0WpJLAJAWzEaQPEEWLr26QguoliZaYz5MSS5iCFbgDvjBLgaxYMMVifa68IHpXkcAEi5kU/FjKjWG3XM6Blr9iuMyCjP1n0wI6QdKzPXmGsOegKpMgBWcwsap+4G+kwsUc4EmUV76w/md6+evUqsmOpS4B6QhfH/+aPJb1cZDWHg+yIv/vuIe607pxDSHt0IaE9aVX4yvlFPJz0hzuYcWVKJieBSwjY5cbpOXbHWR035F58Iew5ynbro+0xH8sUvuOCVnIJ7JwARoR0tRqzL0/H2lWRYZyKGHp2JbPCnINAxLRXXmZ+Dg41cmG7rkHVOAsEaKpDa/2YJNPYD+oIIcssui9kvHlUe1MIqdhhjpbClQRgbouXIlIfUiC0UI5xY+nGcVtimh2vqxIoeLW76dJDun+3i8U7EpBAL4FJ3UtvDAe96dh90IKbIfYufCEY+LLJCXZYdEcdITNK1FckMIMAC0Wzg4MiNoUZCfmKBCRwLAJ0DkOW0zQj+kJSGl5LYJ8EMIQNfWuXFUgcjXXozaDpeo4h/liZhx4tdT9i+7bDXIr2PuPhnDSOnI3UhEZ+3JAo4cyF9X/ss0B3K9X5zsjaLWoFk8AJCOx5Z9ge8Dp276EU1pRhe1/Iy5cvs08UMFFx+fOalcC0JEAbTJ3/nMV0aIOIBSoBCSxFIGjNcbHhUsCNRwKVCHA21FBzPsEKJNbxRbjV7qn8WEikFE4chlM10KgjbrkGAnNevCC1q+WJgV951rBsptO3K6dh9iUgAQnMI+DYPY/b0d/a2BfCITzZCapohG/evDk6VuWXwIEIYEFImyGLQz2t9UDFp6gSqEpgyHiaJoohNf3ptQQksDcCDOtD9ln2KAQdCXvLVCrPUO7SMCvsxoh0mN1PPqRCen1cAt3lfYW84AVx4VGBj48iBDz9P0LJMBKQgAQKBBy7C3DO/WhLXwgr1LKpC0qhRthzVzhzt0MC2Ql1no61wzJSJAlsRSBi2lvBwrhV9k1XAicgwBqjoa8rn2YFUkR18YCsE1TmfWaBJaXo0kMH0GUyM2K+fv3a7dcZFn/WJuAOktqEjV8COyfgqXpZATl2Z0Cu7ef/bJVhtgNnjhD0Qh0hWxWH6V4tAfZmpcrxs2fPPK34aiuDGZdARsCPhWRA/CmBwxHg1NmnT5/2is0KpHNsxWZfS6rJ9GaWm9nKj6Fgl9zXeXwJvYO+SyP65ZdfIo4QVvHjtKO66gg5aFnvTWxP/99biSiPBPZMIKIptfKfftuZY3db1ld7sc2+EBwh2WyBDzZ6WOrV1kIzviGBbCklS0eHVo9uKGRv0vQhN27c6H1UvvnPP/+UA/hUAhJoCGT9wxAWh+8hMt6XwLYE+HzFkAOAFUgshthWvKVSzxZX9UbLUX43b97sfbTUTT8WshTJA8XDMr6g2nyCr/IcqFyuRNRJxkqXhF9JrTCbEliEwLldrY7di1SSo0ey9r4QFpmy6jx1hDCK//nnn1pSjl6TlF8CEpCABE5GIB2sh7Lmx0KGyHhfAtsSYO//0Pl1rEA6jSMEyJGeasgntGAZRcRYwSWzYI6MqkyARhR0hHAYHa6y2t64srQ+PR+Bu3fvxjM1aUl4PFpDSkACRyHw7du3uKh82ywe+FghHbuPVV71pF11XwiOEMbstBHSxpiPuVO4XgEbswQkIAEJSGAegYhpb8jYOi9F35KABBYh0KjcXeMXK5Bo12c6DDN4lJ8fC1mkXhlJS6D72cv2UXZxmq/yZPny5+YEJhkrUwvM5pIrgAQksD6BSZ3ApO5l/bzMTtGxeza687243r4QlqdljhDWRrEjREfI+WqVOZKABCQggaMTYNTuGlK7mdIX0mXiHQlsS6DgCEHxPpMjBM4Rly0eoBWmGxFJ7DC3bRpLpc7xGpGT2UhOR8hSzI2nS2CSsdIzsroAF7zDuc3t32m2XbY54uI0mVqw0A8X1SRfyCn3/Tt2H67SVhV4pX0hjSMktaowGeDbcVXzds2RMw1muguBlPk1A7kw7815rBybeDILwoVYfF0CEjgxgYhdj+x7xOWJ64BZOygBzoPqznibM2lXcAk00Fh51/YhGOyC39KYAbxRd8svrnBAVjCDk860KWfKp1sReP/+ffBoLGa7fJ11KzlN9/QEJk1LtQmcvj6YQQmUCXQ1w0L4Sa7WQjz7eeTYvZ+y2Ikka/hCmB6gC6YDsGtk6hU/Ovfz589T2vXSus6YcZK/fft2kva5Z1AYCHa1UIhB+suXLxFimHVcXxkBZRgJzCPQ2jELr59y0VAhvz6SwP4JpE6IVlrmtCufSUsH0uqiVb/AuZOeKiiGX4xo6+RBL1jeF3Stoaa+e/fuoNlU7KMQQA0LzpsmmUGPkn3llIAE4gQmdQInW7rh2B2vJ9cTsrovhM0f9+/fT4G+ePGC3UnpHa+XIoC38+nTp0vFZjy9BNA4GRvwH5xjQru3BWvU4eAkk1IgcG8ZeVMCEricQMS0pz/ycs7GIIEFCXCKRffoHhwhbJ5YU2lhd3LrCCF3VZ2mETvgClN6O8wFq/GeowrqqGQBR8iajW7P0JStHgHUsEgfiAC7WvpWD4gxS0ACQwTivhD0xpONX47dQ7Ximu/X/V5I1xGCXriJI4RZ2TUUs+uPVitltoaslpYJSUACEliZQPBjIStYGFfOuMlJ4LgEXr582VVO1neEADA7twoZKlENHre7wl5efSGVinhX0bIEJ2h3fvDggQdI7qrszipMfEkK/ukrsYectazNlwQuIRA8ybNJgiHskrT29q5j995KZCfyVPSFUOeyHSFsz2fn/so5Z9k7n3u6ki89xJ29K5fC+ZJzcc35ytQcSUACLYGIXY/A8Ul4G/OkCwydrEtiEMeU6Rx+EjoDXxsBtG6OSM1yvYkjBBkye3E9p2mWUJb95mfVXSlNEkETQz0OvRn35uIEuk1sKAlOQRh65H0JLEhgUq+ioWBB8kYlgWMRCM7smkzVnt+tjM6xe2XgR0mu1hlZeCCyw5pYI7bCsqyMO6aTtuozX2KiuL4zJhOp6k/0oci0sKoMVxJ5vUWOVwLQbEpAAnsmENGY6QZrb6BGkWhO2mFoY+Mj5//sGZqySWArAngNu9v/t3KEACGzuNXT/yM91QpT+ogYuGRqd5hbVb8rSZe5bVaxhzLOitrbt28PPd3zfXqSdiLJ904cc/dcWI1s9Cp0cZEuiPCbWGP2z1AJJXANBIK9RIPiTPsaHbuvoXrPy2MVXwib9FsPRCPWVkMvq3LSA4tPb79+9uxZ93iEeTXDtwoEqEhODwp8fCQBCRydQERjrm1hZKl1aniq+vnlo5eX8l8zAVpKtg8bGljeacVbGd/TM7KwqNYrnbSLGEpl0rrpoUjK9/fQYZYl9OnlBOIzrGwWfHnSq8XA14bSbDrZWY38JQk9fvw40gWRROvouiQ535WABI5IINhLkLWTHZCVDmrlgnPsLvM539Plz8jicyBpNWIKtJUjhNLKqn69hWk7qRmsQvrrr79QiVY4EGAnWV5TDCozYHE4pZP8NQUwLQlIQAIrEAh+LKS2LyQbwR3XVih6kzgcAVprtyVu6wiBYWpxq+qKiPhCVug6IiaGbjEdrrJds8A0tLRWF1AwWTj9fLOQfR+tTyB+6EWkp1pfflOUgARqEwh+XK0RA1tibXlWi9+xezXUR0xo4X0hrB9JjReNI2SrbcLsh0o3hawwF9pDDYA2Gd+DJMogAQlIQAJHJMDK0IjYtU17HIrVioE6sZUu0crghQT2RoCTYNkRkuq6SIi6G/x8RaXsMPNMY663Jzv4DaHaXUeQ9plOnEjL90qug8MiNGqPjBnwrPlnT/15JQRYxx2pojiP6Ta32i84VBaIxBmPyMbgxXnmQ8G8LwEJzCYQ6R+ayJlwnUldiWfcsXt27Trui0vuC9mVI4QiSben8LN7kvJxi03JJSABCUhAApUIRFYOoitXnU6zgik18TiCVyprrWDruAAAIABJREFUoz00AWZu2cYI7gRN8/Uyni2fr7cU6e+//x7NRT1PTJt0pMOsB6EVw4uqBCKl3Aiw8mgVaQVVyRj5HghkRo+CSOkqk0KwNR8hPO2LsQyrJeeLrJm0aUngSgjEG368MzkEOsfuQxTTVkIu5gth6NrPjhBoZptCuHOm3V5bVRfTlYAEJCCB0xOIKI61l8+8evUq5ewIntLwWgIQYOFe5nWgVU46BqESxqwDqeeNSN2lQ3mpl3qbYpbf9n56UbvDTNPyugaB+Om4K5d15g2tkXfj3D8BjmULVrz4KunVcp1akA5an7NNiqwWWo1evYROmal6uPYcc7a8rCAqVfdk/kjH7kJx+2iZM7JoM6nZglbExKD2nvRC4bE9/+nTp2kA9IOqK1jTtLyWgAQkIAEJrEOANeAs9mlmj1j9+LvwY6fBReXBWfc8CAziqXmRTHn8+jySvnVWAjTztI2QTZrkHhwhSJIJVu97IZEV8fQetetAlt/e5Kp2mL0penNBAgxJEcdbk+LK882D2o4XLB2jagjwPctIX0SYXR2TlR2KteB4gT1qtNlGBpEZFezWrVsz3oq8cspMRTJumEsIpHbacjwn2xTi2F0ubp8u4At5+fJl1sAYZbc1W3B6cla06AfZHX9KQAISkIAEjkuACSQ6a9cOwk3+Zq/rCW6jXnC+2i2CdJEgTx3Bu4i8c80Esq3YoNiPI4SZZ9opYbhZ2TScVQwEyO4s+zPoPD7T6dvLAjxEbKMW1TYXtetbm1BzgVE7Llv2rj9PRoBOhrP4ss2CvXlEzbtw0UxvtPNuvnjxIn1xQbcxDonVWkfmU6nXD5wyU2kF8HpxAtnyskL81NuT7cKP9wD12mwvcMfuXizr37z0jCyOosLmksrNRqRtHSGM7uk0DNnQDJyEpGXktQQkIAEJHJrAw4cPm09NdnOB5se4PHuiGzw/od5qaxTEdIHF5Ttduoi8I4HjEkDxThsIGeGruTvZEYIw2cLkeh0FaUXW3kbCXFIZsvz2RuXHQnqxHOhmZugsSF61wnfTjVS/7lveOSuB4FqWbATZkAZW2tR5Q/NZ0IgUMW7GTaVlSlk89cadU2aqzNanFxKIt3cck9suXrkwp93XHbu7TLyTErjIF8Ki1Owoqj/++GPBMSwVNHjdXSvHi9mKg2BUBpOABCQgAQnskADj7KjHgq0VM8yj2ZruobwzGaunLmeLkhzBh0rB+1dIgEadKd44QrIzRrbFks26q24gi+Q0YjmKxDMUJmJ8XHCl85AY3q9KIDN0Vk1rUuT6QibhOn1gzifPNKjeLLNmdIZ+2BvVhTezBbUR4eMpRhyTcVNpOd1sGW4k6XKEQ08jMR8uU0OZPcf94ObRSpllWpdttR9KiEUbs1fRDcW5+X3H7s2LYOcCzPeF0LBZlJpmD0fIttsvaMDZHAzx3BSSlpHXEpCABCRwaAKMdOkyukJeugNiIXDzKKgxRyZjo2n1BkC1SN08JMQOmN6Q3pTAtRGgdWRnwO7NEYKEq5mEKP16HVGwamWLmofe0hcyROYo9+MetZUtLxFX3FEgK+ciBFg+EqmumU99kaSnRkL/mep7vL6sLyTiiQ+q06NZy77PXG9l8CkzNYr30AG27aUzd2OBZHACWIhhh48inWEjtmP3DotvBZFm+kIYvbK+GJcDTYj1CDf+3x+LRvmJd4S9GqxZ49SLevkhcswlvW2492Y9SYxZAhKQgAQkUIkAS/nig9qMFaPByOtt/8+0djeFVKpIRns4AijemUkds9GudoQgYdeSVfV4qMjutKrz26y/GqpU2y4UG5LK+3EC8SEv8wXGk5gREn1g8eqdriiPW5FmCO8rlQjQK0Zsr1TUzYePrP/ky3CRLj3OLegsX8RClfpUgunGM5KGDEZ+rEylGTzfNevSFimOGWSy5WWFGGh99Rx4hXRrP3Lsrk346PHP+XY67TlzhECBMSAdBriDfsYfY21rjmEWxxI2dpMsO9ShCxInaXULg+RO2bC7OfWOBCQgAQmcnkA2dVw2v0yMe0fSbiqVTCSM5q3CQKLoDG4K6cL3zhUSQPFmR0jaPNFv8RSuMMFubaNt6s0dfnKBks8F/1kV2wZICyhouElfmXRN/KQ+6ZWlAgetDFW9QUvlxXjKBGpX43LqQ0+DaxeGXu+9n7biuBWpNypvbkUA5yuWzdGdwbiuN1Sx0PfSTSFolS9fvlyWWLZ6YChyBq/L3dXpvpCqff4pMzVUNKe5v9XKle7ylF6kVKrFW19vQuvfdOxen/mxUpzjCxlyPIzmHBsHf+zKpMkxSF8+8LAGDcNQOpSmMjCs1lAT0yS8loAEliXQml2WjdbYJHACAgx52ZqDZTO17SYMrLrpwZuM4JG1jcsSMDYJ7JMAanNm8Uf1HdJ+d5UFNohXlQcyZVU/47agMGl/VYgWCQtPfXQIAqzhi3vdWFWwgokZfaDtAahjzK8XIZkq4ZUWPSwip5GUCWDZpEqUNUb8XlTUTXaHZPoeeamhfwabLaAuNEnRGFMnYnfFcLmwJj09ZaYmEThiYPpqnH8XVrOpGacTKPcATYTnnm0F20uDwrG7rWNph9bePOXF5DOyOPDqcn2LGFjgRu3k3HO6hhlkGXUYv3/55ZdWEexGghmFJLr3vSMBCZyAQDphO0F2zIIERglMHXwnGTJQASNKcyNkDSUpW2aBfdMRfLRKGOAaCDB/jrfNXQFZYUXeqKehki+E+Usw5lEJd1VkCjNEIF6O63jx0+89vH79ekjs9n6wuqaD+4XtN42qFcOL1QigMY4qgVhRNvGFsFw9rR5spKBHrUGGDZSj0U5VrbsRZsaoSKLdSOJ3IvEfLlPx7B80JHOcFTbytnDYtxo8SICqsqvZVtoztNm55MKx+xJ6hXcXL6lCWs2jGqa/ab4QxsuhHZcoTGz14PPpf/31F4Lyn2vuFHIFQYwdjVMEx0bEKYILBCcnx16VvSAkyjixsve1kFMfSUACQQLB2Rqxrd8FB7NgMAlUIjDVHhpcttxImynN5Y3V8XYaRJEts0BzXWFdbVA2g0lgQwI0hMuNGlvJX/WokCZTo7Pc9OiSpTgwGypvRkkTcjKS0jjudXlMTPOVGUbTR0tdUwPbbgHB2H016reINARMdengfuHy9ojZQk1+qSrRjQf7JoU+6g5BUcRs2n293h0sOWkbQcK2Mi+eaEQNnqpad4VM3Z+0xNq7IU+ZqS7Vk92hr4sU3CK5picfVY2ahLDWrvk1gUiHHxk4JlFy7J6E6+oC/xP+G9KimOrQkIaioUKXPSIZcWKjyrJTknGFaPnPahdioEmPDudtVIQk3SGRvC8BCeyWQGS1S9vSd5sLBZNADQKTWgfNpDA0Z+JlpxMwEBOgbFvJYrjkZzqNRGxH8Etg+u6ZCEzSn9uRcT8XdCwrFMfonJ/lWQuKQb8aJ9z0pQumblQbEqA0g0VPy60nJzPcdEbcTHhH+wqayahIWd1m4j/6SiFAKuQQN6b8hRh8dDmBIetNWiKU1LKdZEHsTN9DjLimWoi28CjSbLE1FWIoPwJdCrNq228lOWWm2twd5SI4KUt7wnWUokj1oNJeUu3nlVHaUoaua7SgIBBEqpF6y+ooY3fWpw2VFFaCNmvrXES2wCLtpFb2r6DoWeG1UIKtqDvytTHUuLhQewsyMZgEJLAsAfqZSR0CHcuyAhibBPZMIKh2N40oYvhoMttVepoxtKxzLDV9zYwvCO8IvudKqGyrESg3wElj5VaB1xmju31Ilt/gVCVSst3eMksr+1l1Xh0R2DALEoiYldsK0LgoFky9jSo167R1OyJbG8PQRbZ+dihY5H5Qn1/fmBIR/mRhRntIKu067pCuOWiFHrKbaNtI24tL6mGmmTNGrFB/TpmpFbgtm0RW9G11yi4yXa7ttJcVpo0tLlX7yjoXQfUpPnuNix0ZH9tSu/KxG6qR7qXBVY9Vb+FmKkpbZNnFpDUWUV9Id9UVw8ak7j4yEmc5mfeT8uvF500JSGDnBLr9TLkTWEd33zk0xbseAtnujULrmNQ0GM3TqNKpafYoDTZJ1Rgqo66+VXuSMCSJ9yWwKwLdppG2vqNcT5omXMI/tQ534Vxi50qlYjqdLvDsJtS9w9wnjcHroxMITsWpCTUMOtBL9eQsidHKOTq8pjFcOMRn5r9u02jv2EZWaBSRvovSJ1g9YboabFaB6yVdHiCaqjjPfJSZdzFD18tFFvMpM5Xlcec/g14HcpEV1rzKFqERFKmeAAUhuz1AOwpkFzUs7I7dhaLJHgVrEaU2qlRkMV/4M1VRsjqT/YxXoZAvBMtIlgBNOp5Gm+0V3CGTNsW0gnkhAQlsS4DOIVMUsj5n6Cfdoq1+27Iz9dUIxM2jceNCpvHQDNPsFEZtml4acsZ111aSumFmROgrEjgHgUK7GxoK93l/teIYJRbvEodkHk2itwiGYvP+cQnEldUL3QkZIubdadIMwdlMvDukZnWy+0qaRGaousQsjoGYtLLUh34S8pK00ix4XSAQLJRKRtJM1aQyZNpmQfLLH1HBhqpfe3+eyzxtkkS1mvsfJqfM1OVlvWYM3VrdVqf0ApHoq7MucXHbBUmknvJUgPQaMS5Xh2ZAzryGqUjda8DOSGL0lay1dtNt71zt2A3DSbou1Wm1Ti/uzaIc41Vo3BfS7WovceOPKmptLZxxoRlltBcwgATWJED/2P2jS+EPbZvegDYbGbkjvQEjHL0kugUx0483qXRTXzP7piWBxQmMtgWmc1T+YLqZYoFOk9lWiKeg618y5vJulpdLYgvm12AS2D8Bhq2saRz05zzT0uwCynqzDNqFwsybvKxp7JvNzRenEuhatbLKlv5calxDrU1NaUMGiDRMKkZ7PTSFR21ow3BBa5qKpQkPHBrLqBhpWs01gqG9dzWQeWL4Vi8B8EbmXGh9CxZEb32gb1wwid7MZje7Ome3Ek6t9lmccetbJtvsn5kA3Rxx53CZmk1j/RcL86O0LBrBsj52RtEUMojeiJKTJtp7TbsjZCGeGo9o6ZmjvVe27CaiLu6zQZL42HRtYzdFT92IdClZSYGUTr5qf05NiIxcmWC0iIhgN8h59mb28/bt29++fWtvUjU/f/7c/pxx8fLly+fPn894sfwKhUfM5TA+lYAE1iRw48aNNZOLpEW3+OTJk0hIw0hghwR+//33V69e9QqGOsKcJz4OPnz48MOHD2lUaOp37txJ7zTXmRqQBhh6JQ2TXaNCPHr0KNUrCOAInlHy53US+P79O+r7jx8/TpB9pi4fP35cMyOFngox6B7fvHkzVZ6vX78+ffr006dP6Yv0V3SeWSeWBmiu7da6TM5xh3Z69+7d0QrQZLax8t+8eXN23rvj/tDI+/79e4bXckJM5N++fZuO9bQLKnn7FroEWRsSGB0Dq0cbuOmsuMMFb/HXPpp3Qer0gbdu3WpMe/xs4uFOGyFA2msvphKI2GHAjvnywukSyh697pcvXzIJsSBTUbObK/y8d+9e1pN3EyXXwdrVbTW0SsagbpxV75wyU1WJLRh5dxrVG3lra0Ujun//fhqGXg4fcNobp0+D15EWTVT1FJKqgwIDVjsckIt2ROCasZX6H6TUBLvmsZu8M/S3w3c70eBOM3a3dyYhbQNTmfmjgJrBOi0p7hT6VUYKWkEbTytGI1h3BGlDBi+QBIWtESyVitf/42IpOwBpNmkyvI9Y5VciTxka02gvv2boiqRrGAlIYE0ClzftxWPAF7ImAdOSwLIEGIKzgZw2wh3UiHhCTNjQV7LGVViAw1KRbqLN69wntmDSCN87+tsqgwANdnoCmdadNdJj/SQvK5dXb/eYQqP/mSRS72LGZqFZGu3QdaFTnSSGgXdIgMoWXBRM9WDAnTRGt/mlsmWD9eiY2zvIdqso8WAFwMzUfVQWdUgZ6MZT7w7wW0RezCDQqwR2y4u613R3U5Pgrd6qRRLrjwup8ENSpXmPDBPdVrZhb3/KTKWlttvr4BCQyk/T63ahxDNvuwa1Lhsg0prcXhOmav1sE1r5Yl5ncrVjN3Vs5QJqk6POp60gu+7VtNt3q178pwln0qQ/aa5Z8gs2pP/4YRb6KyttaY68loAE1iSwUBNfMhoU9DUJmJYEFifQHZppIegZkTUBqIC9xlbiLMuJClVQuEeTJv7eOQNiL6hXlLPgUwnsn8CCuvGSA+esuDZRzss9FfnAbBTp7ugnuwaLtr8iaxEk+69vSnghAVTKSE1owjCGBhsF1bi3BhJDxA0QsY0OiT0qYbddDEVV734EwoUlew2vxy1Q6G9UdaplAQtPCdOr6TU1oe0/C5Gs8CgyyCIqeemtZtzvKsPzbLILZvaUmVqQT6WoCrU97f2y1KlXvV00sQUnRMRAPeyNJE23uR6doGXizfjZTXSdO5e0OwDGhTzH2E0XHc/ysiHpUQv1Kj4SLSsVsf2nCRcky/r6SypcbyrBNlzINjGUB+bedL0pAQmsQ6DQeLd6xOC3Tt5NRQL1CBQsccyI0CrQpxkcm4kcF/yk5vdOllBQgsPokPretGXiQUlo0iXjBMbgiJysnst0ibbtI08jYT1QxiyBYxEYaixtqznQxajLoVLR0KuMWiiYPtAltv0krzT9JJ3n0NwknXF0FwV3y4XwlTJotLsiQOWJ1Ie0hjD2datfO2IymKaB22tSiWd8qBq3sfVejDpCEGBIvN4IK91Uc4jXhHLIqbWX0qdqUYHpY6mQ/Oc6MmwReD+lhrIarJlkjQw2OR1qU0AoQ17n6SkztQ662amMahpNNeuNv2D/JdpsHkfbaVUUKmSw9q7W6ILyLB7sQtP01N4P+YF/3LGbKrR4EQQjZODobQXNzUJbCMY/O9h/mvCQZJR0Gm8lnT7enlNhmmvADQnvfQlIYA8Eus128zv0bHsgowwSuJAAOk1k/llucSgBU2eni6gsaEW2xAsrgK+fksDljbrc5Nd8um0BYdVdymjb7a8ixXThLH1beqY+lQAjKYPjUlUua6fMwWd4FjGEZfEUfpIESkUk15XyWJCt+2iq3hLJ1zWHgWfckt4tjvIdTD3BqrVmEdCgLrFBtVmmla0pdjmtU2aqnOVtn17iC0Fy2sUilbCtje0FzXnNTrJNd+WLRbSs6xm7qW8rF1CbHGpDoakuYlho05p0UfKFpIo+GajXomaMvqv5OQvF5iMJSGCUAK2bDo4/7J4YJvhjGSZ/qGv0yPzRsTR/o1GVA/y/aP6zboI/4uePhJpESb0RA3m4X47KpxI4EAHq9jzDBG/RQObllCZ2ifq+iPI6T3LfksDOCaS69ySFfm+ByzOfdUoBxYDeZl4P2fLs9ldE2z4tXMzuYNeBYyqVCKB2XjI+ZjUKFwURzhYVjZcYsjizn1OTuLBBZanP+0kbnM3EFwsElq29mGtQFwvJbf6IXnq0gQxV0Uu06KoZP2WmqhKbHfmFvpAmXXrpYDxDVbG9z9BzyXgxm0MrwMoXXfVsdhZ4cdneb+rAmkleY+ymN165gNrkyjMCbHRtyJUvaHo3QN9NlQ/NN5+Abx5ROR4+fNgNttSdjx8/Pn36lE/YlyNkisiwyt/NmzfLIX0qAQlIQAISuBICb968+fDhw6dPnyL5RVdmGL18TP/69eurV69QD378+BFJF72QdJ88eRIJbBgJSEACSxF4//7927dvgz1kk2ihv6K/Zc4yKlvv9Gr0LQOchgBzW6ocf1++fJmaKQwHjx49wtBz+/btqe92wzNYU/8Rg4l2M9cm/rt376IMYAhYJIluopPuYHboDT/kd9yDzL0Cn+MmxYFq19TeoIKXZpxKRe2ldh3FXPP582fyixbdtI40L73XNJ/nz5///vvvvU93cvOUmdoJ21YMZlJUm/bn0EVEGWh66RnjBbWRtsYfje4oLW4I1E7uO3bvpCDWEaPfF0LadPFoTgyBGC/Q+1eQhl6bFPGDMRQ1Qy/OD1o4/5tGruqzQimYhAQkIAEJHJQAJr9mDMXqgRGhGUkZRlnc0IykNQwfjN2o7+3Y3ZpaSJSkG4MLg7g6+kErlWJL4DQE6KzoqeivmolGt5PEBdJ0WYX+6t69e8RQZkKPx3S6HMan10OAikeVa0bJrO4BoZnqtsM0ldAJ7/XUjZ3nFBMt+mRv1aXeInxTb6m0KJl0nnfu3Nl5jgrikdlmdGgch+0AwSuNNks26dsZAgqR7O3RKTO1E8gL+kLaHOGJbKdU2WBBJWwmVk1b47+DRcut0oVjdyWw+4l20BeyHxGVRAISkIAEJCABCUhAAhKQwLYEbty4MSoApxe6B26UkgEkIAEJSEACByVQwxdyUBSKLYGDEvifg8qt2BKQgAQkIAEJSEACEpCABNYhwN67SEKcVhEJZhgJSEACEpCABCQgAQlIYH0C+kLWZ26KEpCABCQgAQlIQAISkMCRCHCs/Ki4HFtROGJr9HUDSEACEpCABCQgAQlIQAJVCegLqYrXyCUgAQlIQAISkIAEJCCBwxOIfCiV7ywePp9mQAISkIAEJCABCUhAAucloC/kvGVrziQgAQlIQAISkIAEJCCBiwkED8jySyEXkzYCCUhAAhKQgAQkIAEJVCSgL6QiXKOWgAQkIAEJSEACEpCABI5OIHJAlptCjl7Kyi8BCUhAAhKQgAQkcHoC+kJOX8RmUAISkIAEJCABCUhAAhKYSeD79++RA7KePXs2MwFfk4AEJCABCUhAAhKQgARWIaAvZBXMJiIBCUhAAhKQgAQkIAEJLEQA/8RCMY1H8/bt29FADx48uH379mgwA0hAAhKQgAQkIAEJSEACGxLQF7IhfJOWgAQkIAEJSEACEpCABEIE+GjHw4cPb968eePGjVu3bvH/zp07b968Cb18QaAXL16Mvv38+fPRMAaQgAQkIAEJSEACEpCABLYloC9kW/6mLgEJSEACEpCABCQgAQmUCHz+/JldF48ePeKsqh8/frRBv3z58vTpU7wjBGhvLnuBAyZNsTdyNoXglel95E0JSEACEpCABCQgAQlIYD8E9IXspyyURAISkIAEJCABCUhAAhL4/wiw8+Pu3bvfvn37/+4mP/BV/Pbbb5VOzYps+IhsHEnk9VICEpCABCQgAQlIQAIS2IaAvpBtuJuqBCQgAQlIQAISkIAEJFAmwLYMdn6Uw/AUd0gNhwSpF3wwjVR8Mt0vhYwWkAEkIAEJSEACEpCABCSwBwI3/vnnnz3IoQwSkIAEJCABCUhAAhKQgARaAmz14Lsg7c/yxc8///z169dymKlPcXKUfSE//fRTpf0oU0U1vAQkIAEJSEACKxDg02Wc2DmakLbWUUQGkMBWBNwXshV505WABCQgAQlIQAISkIAEBglEzqdqXy47Ldpg8YuXL1+Oxvnu3bt4hIaUgAQkIAEJSEACEpCABLYloC9kW/6mLgEJSEACEpCABCQgAQn0EHj79m3P3VVusdtj1BPz+PHje/furSKOiUhAAhKQgAQkIAEJSEACCxDQF7IARKOQgAQkIAEJSEACEpCABBYk8PHjx0mxcVzVpPDlwPg5ygFIjo+6l8P4VAISkIAEJCABCUhAAhLYFQF9IbsqDoWRgAQkIAEJSEACEpCABP4VOYw7xcT3QtKfl1zjhhlN/dOnT5ck4bsSkIAEJCABCUhAAhKQwPoE9IWsz9wUJSABCUhAAhKQgAQkIIESgdFvdWQvP3r0KLsz7yenY41G9fr16zt37syL37ckIAEJSEACEpCABCQgga0I6AvZirzpSkACEpCABCQgAQlIQAL9BP7+++/+BwN3R0+1Gngvv40j5MePH/nd5DcJPXnyJLnhpQQkIAEJSEACEpCABCRwDAL6Qo5RTkopAQlIQAISkIAEJCCB6yFQdkhkHNiocfPmzezmjJ98AqR8+NVvv/3mZ0JmgPUVCUhAAhKQgAQkIAEJ7IGAvpA9lIIySEACEpCABCQgAQlIQAL/JRD/FvqDBw8W2ajx+fPnp0+f/leCztWvv/469YvunTi8IQEJSEACEpDAgQlMWqtx4HwqugTOS0BfyHnL1pxJQAISkIAEJCABCUjgmASC30Jno8b79+8vz+LXr1+JqhAP8pS3jBTe9ZEEJCABCUhAAucgMPUMz3Pk2lxI4EwE9IWcqTTNiwQkIAEJSEACEpCABM5AIOIL4WisRTZq8L30+/fvF1Z6siPkzz//XOQYrjOUjXmQgAQkIAEJXCuBgraQImGNRfrTawlIYD8E9IXspyyURAISkIAEJCABCUhAAhL4D4GhXRr4SHj04sULFmYucjQWjpC7d+9++/ZtiDuOEI7P0hEyxMf7EpCABCQggSshgM5QUBhSCF++fEl/ei0BCeyHwL/3I4qSSEACEpCABCQgAQlIQAISgMC9e/f4ZEi7+hIXSI0llsTJjpCCXQO/yyJbTyxTCUhAAhKQgASOTuDdu3fBLBDy4cOHwcAGk4AE1iTgvpA1aZuWBCQgAQlIQAISkIAEJBAi8Pjx4zYc7oqXL1+2Pxe5wMnxyy+/FBwhz5490xGyCGojkYAEJCABCRydAOsnnj9/HszFhw8fVCGCrAwmgZUJ3Pjnn39WTtLkJCABCUhAAhKQgAQkIAEJlAlwEgXbQdqtIQTmox137twpvxV8+vvvv7969aoQ2BWdBTg+koAEJCABCVwPARSSt2/fcj5nqpNEss+iChZ23L59OxLYMBKQwDoE9IWsw9lUJCABCUhAAhKQgAQkIIFpBN6/f//o0aP0ncvdIXz8A8NE4SBvPhCCI0TLRYrdawlIQAISkMCJCbD3lO+QNRlsHR7cYfMoPwtbSCNMOPOTtR383bp1qw3PzeaavSZ+k6zF4oUEViCgL2QFyCYhAQlIQAISkIAEJCABCcwhwHHbHDSRvsnCTHZ1pHeC183pFlls2buzI8/i8acEJCABCUhAAkchgDeidYGsLPNff/3l8otlFkrUAAAB4UlEQVSVmZvclRPweyFXXgHMvgQkIAEJSEACEpCABPZLgK0hfMA8lY8VlFgNuJ/eLF9zZjcfY+frIAVHyIMHD7BHzPOylFP3qQQkIAEJSEACEpCABCSwBwLuC9lDKSiDBCQgAQlIQAISkIAEJDBIoLs7pAmKA+Pu3bucatUcPdGcMsG53s25FhyE9enTJ47VKi/25HW2g+AsGUzeBxKQgAQkIAEJnJeA+0LOW7bmTAI5AX0hORF/S0ACEpCABCQgAQlIQAJ7I/DmzZunT58uK5VekGV5GpsEJCABCUjgiAT0hRyx1JRZAvMIeEbWPG6+JQEJSEACEpCABCQgAQmsR+DJkyfs9mAjyCJJ8vl09ovwHXW3gyzC00gkIAEJSEACEpCABCSwfwLuC9l/GSmhBCQgAQlIQAISkIAEJPB/CfAJ9Lf/+1c++arL66effuLTI48ePeLEre5T70hAAhKQgAQkIAEJSEAC5yagL+Tc5WvuJCABCUhAAhKQgAQkcE4C7OrgcyDlL4I0nxLhmyJ4Qe7cuXNOEOZKAhKQgAQkIAEJSEACEggQ0BcSgGQQCUhAAhKQgAQkIAEJSGDfBJpPprNZhP0ft27dar6jvm+RlU4CEpCABCQgAQlIQAISWI/A/wFhdc+gD2N3iQAAAABJRU5ErkJggg=="/>
  <p:tag name="POWERPOINTLATEX_PIXELSPEREMHEIGHT#7A3D342D782D3279205C6D626F787B205C205C2261722065747420706C616E7D" val="183,3333"/>
  <p:tag name="POWERPOINTLATEX_BASELINEOFFSET#7A3D342D782D3279205C6D626F787B205C205C2261722065747420706C616E7D" val="38"/>
  <p:tag name="POWERPOINTLATEX_REFCOUNTER#782B793D30" val="5"/>
  <p:tag name="POWERPOINTLATEX_CACHECONTENT#79" val="iVBORw0KGgoAAAANSUhEUgAAAEgAAABeCAIAAAAPAMWWAAAHnklEQVR4Ac2c/TVlSxDFZ14ECIEMmBDIACEgAksIQpglBESAEB4RIARkYH5eW7Xq9sfur2Oe+4dVp093Ve2qXdV9zr0zP9/f33/0f15fX+/u7i4vLx8eHl5eXt7e3tbW1jY3N3/9+rW/v7+3t9evcukVAOv6AOP09FR7Acjfv393qZ2Z/Pj4SIj54Jvp+WFSi8BiDcnf3d7e9pZa9PfOARJWvNGjo6OgpAMYa7wK0sIIUP/973N+fs6In4AMOb8O283NTWQuXEIosLUCo3K8FmCk0QWgnxNkIprOnB8hXmkcg0XGW4F5VCQBApQ8i4gRLIUQlpaMjVPDaRBtBNj1jPlWUS0bP9nMICxOSB9rbyjIdWCex+SqGl0ompphJEvdqjYxocRDbAUq/pP1wwZPTk5M9iBtMBI+QpX7dLXTnIKVsaenJ3bOlSF3sbu7y5UCdnx8/Pz8HJbg2dbWllueF0v22MfzC4ZGORuIdQFYscZ8i2vvbJ9Kc2ZFyxGUy97SBRYMFYH5/gbIrIF0UFC/XUmqNhoRVkKBMT8PzJcT4Yn0li5LBRbytxQwT6WUGeZtvsbOzs5sTanR2QQTdIcQYTYNLUJTgaEoDb8PCTWTTiiNiALLGirp0ePailVyBpgvTTipzdhdzcP29mMKS4LIvBUYa2Ng3r+WHdnM6zPOUqcqz6aUt1ZgeBXXmK8Tn7pUSzRyfX0djfjL6MnA3+qSWwsMpRbyIIx1eZ/n1NEFedhYYGCJgZlbXTzUnXPBg2JjgcXA/PbVVRU+zxYaE8hnxIuxSzqe6UwFe3YOyldqzDO4vSo4koqjIORZX19P/RgY8e6ly2OW+uDZva6qKD2DBdt0I29iRtbNLOLFSo1BRSBRXe3bF44K3oNtBkm0VhhKO8KsYV+WKT38xhJ52XvZVWAoX6mx1LPqyMXFhZjTXqhCSbjVV2Cs6Y1cNF845A840aqBy64CQ/8UMH9MSRF2bRhVqF0FNgvMumiKihE7aFedrk7oLTAUTtWY4D1tquUdSTYi6aAwxORsfMeBXV1dpR7YyIJtA50DwMZrrLeaq3wTE3oLDFXjwCw5qdB1cBF4wq2BAmPhIBVvb29TPDZyeHho8rwwwkOsVgOWnaB5uNQLqWBa24qOiObtIDBB+mX3ZRwVttIjogEboSI8LL3KhgLL8rDlNX2W7SPANOk1c7JOiEFtK7uDfWqz3LULSt1o0Zas6zCVCgxtIzUmAgzmkotj42MFhq1uKt7f3wtg+uWHWJi9NVxgaOsGNk76rO9ycMZWNzD9LpZf5khX+27OAOuuMbaOkndiV/nLBTZSY/blbQrv+xQYvnVTMcVjI9+Ih73AaFMGIxUES9PJ1ZGpAusFJk5SOCr2nCqMdIIARgSrb5f7qMhOn3pgIwtmbGYHC/70ATMMWWFjYyM7PjAo0oU2fab7NNfViPXDbJcqPVm7Lo6IprZvH9NUNKWTgj4DNO6WfVTUJcsPhQdYly7xP8ZI7+pk2vw+YCwTu7DYu81eVeApdoEC6233uCUekDVRq5CYQM6F/qDhqzImnvzmMwYqvVW27GCfERwo9NJ+RSwHtNkSETLLdvRFs61Nhb6uGNaL36q0NOLUCUb0970GrP2L3xFg+FFqIWO/fGjJVcDWHrhBYGKr6fr2iMk+RiWSB1SNO1hgxCAwFpe+9cN8Y1yjn72AUH+j3V5guDcOTGDjmC9+dwBsqjRKDmxEYQTVSisI7QWGqp8f4CY+7KelHo3rxJi/fADDZsCHn7pE+y9RAA8/rMaLnZ0d8VsYlOijzwoOgE1+sDf8NR/NkOXmwIpnqxdEx6a1CFNU9AZoA3jZ+KyJl0yO2syCBYZjiwEzkDRMqEXN4L3hRKA3MAgeJthkL+i0i6L1SkyerbFVvkxdUT/iPIXHXdq7T/dd2tsn8+ZcoGrfwc3idwFW2hWDo5qlBsYL34WKgofU58Aj7LfImObhQLo+Umdt5H8URAmRLr/RtTvZBIwTEM9aoXfTxAlhtAW120tnosrXRiSzc6RLWkYqwNg9Ap7IHpegbTFQnSOYhunq8tIEBUx3KrDN5w2apSGzkZnYFYFphgTbHCNKAWscR4PBiISZdGG9CKzlZRBF3wggO02nq/cMFZnIA9MmLbRf9/Zmngt5YJDbvBcCdR/Fqf1SvFzguNyupzQzD0x0Ko9zhi1sG16Vl+d7EmjzwMSOaR7gWSla1XERuK7nf2EoD6ylc5Qeq4SxcEvsIsPbcWo0D6yaseG4itJaEBU488DE9gIDh0uL4imdY+bbYJS0PDBct1rCFZhJDrE9DAmrbCF/DVUxY9zwTuBTFI/eS3JVaoPLMtAcy2eM256NM/sVqsizD5PnwgwFDENWKAJjtvdmOK6lzg6954mQhRQGFTBfaYS5t77pnD40liiE4TAJJNEtBYyp0Z5DnVQfJcgDfpcqiuPS8AYYua4v6y9z+Dcs6ffC+A2X8DL8aAUwvDzj1Tzv5fnrk2MySwB8cHBgI18raNzhLn63nEVKjrL265pEyf8KFf0yKFQ9kXhs5JMULXKi9W40ynUqel+Rw39nB0hYB/0CCRmnT0BLwEA5frhIljq+8olsLHH5B9dFN3lsUea6AAAAAElFTkSuQmCC"/>
  <p:tag name="POWERPOINTLATEX_PIXELSPEREMHEIGHT#79" val="145,8333"/>
  <p:tag name="POWERPOINTLATEX_BASELINEOFFSET#79" val="30"/>
  <p:tag name="POWERPOINTLATEX_REFCOUNTER#5C6D626F787B6D6564207D445F663A785C67657120302C20795C6765712030" val="3"/>
  <p:tag name="POWERPOINTLATEX_CACHECONTENT#5C6D626F787B616E746167207D445F663A785C67657120302C20795C6765712030" val="iVBORw0KGgoAAAANSUhEUgAABzQAAACyCAIAAACryG76AAAgAElEQVR4Ae294b3WtrK3vdm/U0BCCWFVkFBCQgVACWFVQCghUAFQAlABpIRABZASCB3kvZ6jd+toy7Y8siVbkv/rA+i2ZWl0SRqNRrJ8559//vmX/kRABERABESgBIHffvvtjz/++PTpU4nEzkzju+++u3v3LhIQ+OF//+7fv+8C33///ZmSKW8REAEREAEREAEREAEREAEREIGBCNyRc3ag2lRRREAEROBMAnhmX7x4caYEh+SNi/bhw4c///zzL7/8ckiGykQEREAEREAEREAEREAEREAERGBYAnLODlu1KpgIiIAIHEzgp59+GmDPbBY0XLS//vrro0ePsp5SZBEQAREQAREQAREQAREQAREQARFwBOScVUsQAREQAREoQ4D3/b99+1Ymrd5SwUX79OnTe/fu9Sa45BUBERABERCBSxP4+++///rrrz///JMFZv7Fkvn69au3Z9wxR+5cox9//JGA3pu5dHNR4UVABAYi0JT+l3N2oJalooiACIjAqQSYrnDg7KkinJw5xx38/vvvctGeXA3KXgREQAREQATWCHz58uXdu3dv3rzZ8NIP783wx6CvEX8Ns+6LgAiIQHME2tT/cs4211AkkAiIgAh0SoC1x2fPnrldJ64I7D0h4LefFCyX28nCv6TJl7tcYFv6Tjy3TYa9M9sSCZ9itvb69Wt9NyxkorAIiIAIiIAINELg+fPnDNNFRnz20mL56HSjRmpWYoiACIhAmkDL+l/O2XTd6a4IiIAIiEBhAvhwceCyXYWp0YakOT2AiVBV1yerqe7dRjYCb9hQ4wr18uXLJ0+ebCigHhEBERABERABEShOAPODt1tqfLmUFWIsEz6LWlxmJSgCIiACIrCfQBf6X87Z/RWtFERABERABLYQ+PDhw4MHD7Ke5PXD4/enIKd78zF3CzDvPOKi1TuPWVWsyCIgAiIgAiJQnACe01W3LC++3L9/3x0sy0s5LAMzn+fFGrdey7/ps5tw0bLqfLyVUpyVEhQBERCBkQj0ov/lnB2p1aksIiACItAZgaxviOHrxE96Ygnfvn3LvCs9N4vEY6qGQ1kfD4mw6KcIiIAIiIAIHEOAt2EeP36Ma3UpO6wLvuppcariq8UM4C9xJILWZZc467oIiIAIHEygL/3/74PpKDsREAEREAER2EaAudO2B0s9xcwN7zBnMjD1MqbJZlt2B7969coYX9FEQARE4IIEPn78+NNPP925c4cVOw6EYTZ1QQgqcg0CjL83NzdLnlk2yb5//56R3eKZRTzaJzuwaJ8suy4dds8KLjlq3K9Rm0pzSALS/0NWawuF6k7/a+dsC81GMoiACIjAFQkwvWECYy85rxYyL7LHrxqTudzt7W1i70yUO55lTdUiJvopAiIgAhCYHQtYA+OEcb12oBayhwDtJ/Gyy/6j4dOvynJIAi/c7JFfz4rA8ASk/4ev4rMK2KP+187Zs1qL8hUBERCBqxNY2skyy4XtLe14ZpGQIR+DEt/BrLTTi7wFqe+DTbHoigiIgAjwJaUpBHxqvHbAdlq5t6ZwdGWVAOcP0HiWPLM//PDD58+f9w/KfPWbjbdLwnBaPTIgyVIEXRcBEZD+VxsoTqBf/a+ds8UbgxLMJsCys3+GjRLaJeFpKCACYxNIbzmJys4XlkNdEd098SeOAw6zMwqg/bNGUIomAiJwHQJ8NTH9FgKuNFbC9rvSroP04iVlZs53vZYaFc2J44kKLvfyUjbzl6VPhhbP7uKVq+IPRkD6f7AKPb04Xet/OWdPbz8S4F8cMeYpyHPhUSggAsMTYEeJffMsUynit8mELbTMA5cmZpHMuBjYaxNd1E8REAERuCyB9LuHHgtHfLJKJxetB6LALIGDZ+ZOhrQZgH+WCLPS6qIIXJyA9P/FG0DZ4veu/3WsQdn2oNSyCdCFsp/RAyIgAv0ToO/bPbMUt1nPLLKx7I/veOnbIFFdvXjxQm/pRkz0UwRE4MoEjOfDsADGSd9seGR9S9bjlRtMuuxsYl3aM8uDnEJQcM+slwQzYOkIBeIgj94L9KwUEIGQgPR/SEPhnQR61/9yzu5sAHp8LwG+8LM3CT0vAiLQIQG8mXapGWvtkU+JmeWf5RgEbaI5pZqUqQiIQIME8Fu9efPGKBguWs4ovHv3LgfdyEVrhHadaLSKxLovnlkG60o0WEJONGNct9r0XYm8ku2agPR/19XXlPAD6H85Z5tqUVcUxvgi8BXRqMwiMDSBxB6Tabnbd84iM1O+xMQsKhQfuomu6KcIiIAIXJbAo0ePWK03bqFylHgLARctDi+tdV222UQF//DhA60iuuh/Pnz4sPb2VZoxufgcowDfBX316lV0UT9FQASk/9UG9hMYQ//rzNn9LUEp7CJARwqdFDpzdhdNPSwC/RAY5sDZCDnv285+eTaKxk+puykTXREBEbg4ATbDcrAsbqysxXs8Yijelk+/uXi1HlB8Wg5Huy41G84d4myBGgcaREVLi0Hkz58/19u9GwmjnyLQFwHp/77qqx1p04q3I/2vnbPtNKqLSrJkRV0Uh4otApchkHjxcMqgoyk379QY9/nifeATz9PC6ooIiIAIXJaAP1IWF63xIG9YvXv3jq8ysi9SSvWyLYfzghJzCnz3B3hmgU8u6QVa5LxsHangIpAmIP2f5qO7SwSG0f9yzi5Vsa4fRCDr3MmDZFI2IiAClQmwZd6eg9HXaU+wdsyXL18as9AkzQhK0URABK5GwB0pizplO6Sx7JyWg4uWxbysIcaYuKK1TIDPbCbOSsLLT3M6TH7ySqwrsDKtww0Oqwtl1CkB6f9OK+4UsUfS/3LOntKElOn/EUh8UPX/IikkAiIwFoHEJGpa0O6cs7yxaDw5EQWoSdq0xnVFBERABBwBd6Qsx3n/+OOPRiY4vzgvCz3MhM34iKL1TiC9WZVDhA4uYFqe29tbXsI9WCRlJwLdEZD+767KThE4rW/70v9yzp7ShJTp/xGQc/b/WCgkApchMLZzlmpMGwphPdtjhk8pLAIiIALXIcDnYjiv4P379/a1OsxLXk3ARasFsOHbCVWcnk0cPzlfzVFD//DNUgUsRUD6vxTJIdMZTP/LOTtkK+2pUFnnTvZUMMkqAiKwTCCr43d04KwvMcdmGTfPckYe3xDzDyogAiIgAiIwS4AjZTmvgOOw+PzXbITpRXx27FJ05xhO7+rKGATSjk4c+sd/gIsml26lHDr/5cuXMfirFCJwAAHp/wMg95jFYPpfztkeG+E4MuulnnHqUiURATOBrNMA7fukzPkfFDFtLoRC8N2b8KfCIiACIiACSwRYruO8Aj55v7o50afAGhgK+c6dO+4cQ39dgQEIsLqZ+A4YBUw7SesRWD1T/sWLF/VyV8oiMCQB6f8hq3VzocbT/3LObm4MerAAAX0NrABEJSECvREY/kwDVyGrG2d8vTGx1Iu3noYCIiACIrBKwJ1X8PXrV7uLljRxh929e9edY7iahSJ0QWB1dXPVSVqpmLyLnU6ZzbPapJJGpLsiMEtA+n8WywUvjqf/5Zy9YDNuqMhZPpqG5JYoIiACOwhkdfx+d85CyD4nZJK2g6geFQEREIErEmANjJUtXLQcI/Pdd98ZEaBvb25u8J3pvXIjsWajUfvpbbN8R45Gcpb8qwaMhv6zqkb5DkBA+n+AStxThCH1v5yze5qEnt1LIMtHszczPS8CItAGgeEPnPWYVzfO+Jgw4XM3/qcCIiACIiACRgJM0Xm3kU2IbKKxu2jfvXuHi5ZzDKV7jZwbjLZ6MsCqe7RqoVZzX932VVU8JS4CAxCQ/h+gErcVYUj9L+fstsagpwoQwIzO8tEUyFJJiIAInE3gIgfOesyrczMfUztoPAoFREAERGADAXek7MuXL3/44Qfj4+wSuH//PucYZo1NxsQVrSoBvOp88C2dhX0ITqez7S77dtMPsu1XDS+NSHdFwEhA+t8Iaoxoo+p/OWfHaJ9dlkLbZrusNgktAvsIZHX8c6dV+wr6/z9tL8KbN2+K5KhEREAERODKBNyRsmjUVdeYp8RegQcPHrhPzfiLCjROwLLtFM/7iaVgX/Zq7qubv1ZTUAQREAFPQPrfoxg7MKr+l3N27HbbdOmyfDRNl0TCiYAImAlkdXy7Z9Oc/9ER7UVgB43erj26epSfCIjAoAQ4VQaN+v79e7sSxkXLQeHuUzODUhmnWLx+x8EU6fJwxsWJB8462VbP2cAo0mfB0vWouyKQS0D6P5dYX/EH1v9yzvbVFIeSVtvEhqpOFUYEbASyDjNhH5Mt1XZjZRVBWrHdipRkIiACHRJg6yKvjf/5558PHz40is+b8re3t+4cQ+MjinY8Actwee62WcfEcsKGpSzHE1aOItA7Aen/3mtwSX6LzuxU/8s5u1Tpul6XALZy+vuqdbNX6iIgAmcQyDpbzb7d6YyiZORpmZu55LK2FWdIoKgiIAIicGEC7ryCz58///rrr0YM2KjPnj3DRevOMTQ+pWiHEVjdNosk9sG3ntgWGSxlqSehUhaBsQlI/49XvxadadG9tclYZIjKIuds7UpR+vME9OmbeS66KgJDE8hyPl7QOcu2Yr3eOHQPUOFEQAROI+DOK/j69evTp0+NQuCi5UjQu3fvco6hlLMR2jHRLOaEZWJcW1qLDJay1JZT6YvA2ASk/0eqX4vOtOje2kwsMkRlkXO2dqUo/RkCloNCZh7TJREQgc4JRCNQujQXdM4ChNdv01h0VwREQAREYDMBd16Bc9Gungfqc2FLgXPRfvnyxV9U4CwCb9++tWRtr19LatviWCbnpGws0TYZ9JQIiIAjIP0/QEswastO9b+cswM00f6KYPm+Xn+lksQiIAJrBK524KzjYZybuchZiNZ4674IiIAIiMAMATdFZ68AFql9CoeL9ubmxn1qZiZRXTqKgOXAQWTJGnwryW6UIWvpupKoSlYELkJA+r/rih5b/8s523Xj7FJ4TGHeEetSdAktAiKwg8A1D5wFmHFu5tBqhrajielRERABEcgj4I6UffnypV1Rc0IcXxpxn5rJy0yxCxEwDpT2Oi0k10wyRhmMJZrJQJdEQAS2EpD+30ruzOeM2tKoe6uWxChDWCI5Z6vWiBKfIcAHFmau6pIIiMDoBMKxZ7Wsw5xpQEnt27KIrGMNVtuGIoiACIhAWQIcKct5BezH+fHHH40pM6I9ePDAfWrG+IiiFSHAJg/jJ4U5iaJIjnsS4aRLy+N//fUX5bLEVBwREIGyBKT/y/Ksmtrw+l/O2artR4nHBLB99SmwGIp+i8A1CFzWOZtVvcY5Z1aaiiwCIiACIrBKwJ1X8P79e/vqIAfRPH78GAec8RS8VRkUYZWA3Zbg5eXV1A6IYFygtZfrAJmVhQhcjYD0fxc1bteTnep/OWe7aIfjCIkJO05hVBIREIEcAlmnqbIdKSftpuPmbt7RB2eark4JJwIiMDQBd14BLzE8fPjQWFC2PWLfMhV89eqV8RFF20zAODk3vk+6WYziDxrLVTxfJSgCIuAJSP97FG0GjHqyX/0v52ybDW9MqTjYJcs7MyYFlUoELkngsgfOUtvGXTO+XTDP92EFREAEREAEjifgziv4/Pnzr7/+asyd9x5ub2/9p2aMTylaLoHuDv8xLtB2V67cilN8EeiFgPR/szXVnZ7M1f9yzjbb9kYTDNeMvgM2WqWqPCJgJmBc6nTp2V8pNed/ZsTckwrknD2ztpS3CIiACPyHAOcVsBn269evT58+/c+1lf9R+HxcgfmY+9TMSmzdzidg3OeRuyyaL4j1CaMkxnJZc1U8ERCBfQSk//fxq/K0UU8atW4VEf87UaMkvlxyzv43P/2qQwDPLJ9NqJO2UhUBEeiAwJWds0zss2pIztksXIosAiIgAlUJuM2wzkVrnGghDzsScNG6T81UFe9SiduP/THuVzqAnl0Se+kOEFtZiIAIQED6v51mYNeQdq1bu3R2SVzp5JytXSNK/1/yzKoRNEUA3cdGGM5956UVFkXv/O8fAY4Z4rq+llupsvySoCX9kQ6ctZRXcURABERABBon4M8r+P333+0uWr6Ce3Nzg8lhn1U2zuFc8ey2hL2OapfILom9dLVlVvoiIAIhAen/kMZZYbuGtGvd2mWxS+JKd4RzFt/c8+fPsUvwfThvCO3bOUQI4BPhInd5/YdPncozUruJHJw+3i7tmXXM1REObntRdsyLUDIoHKZJnAr37t07lKDfokiArZ1cZ4GLRhs9q587CdD47SkMdqYBBc891iA3vp2tYoqACIiACOwk4M4rePnypf2TI5gc2B7Mgz5+/Lgz94s/7s22VQ72/UqrSe2MYJeku+MUd5LR4yLQHQHp/xOr7Ar6/38q8cXNiqeDvzREpqBuFho6wnEwMznns6d4bCuJVylZvD8Uh/ee+JeCuwD/EnbX+aoAfuptueO2hifDNqn5BB09iDHw8y9movsDIE6obRmVegqBKS/2aKkEe0znmh1hW03RYFyXce2ZlZtt6UyfYi7EAXB0n+mt2Su4aNFIctHOwtl20Q6f9MdzzqKxs7jREbLiK7IIiICFAEYauoi/qRF1//59zKcff/wR47Pg6OOkYnUKW4hMvUHIMMctn2kLNpsFoOKEBDivgD/MPDbShrOYME4Upu1R6TQzHsFRG93VTwsBu/vS9TJLmrXj2CXJtRZqSz5M+ih/lLBT/n6ugc5n+vzw4UNp4GEq+rCCSP8fhjrM6BL6/5+if3zVlCPz7YNQiHs2jMZ8//59URm3JEa5aA1I8ubNGywqyojbEdkwsNDs9vLyVG727kOx5DLLJ3ERqRhsEDg3x/3xGfaglJAtcWsDov0CF09h1I5QEBQdil0nrhMlehBdjCZBTOJvyJ2KIItEe0vcog1vyFGPzBKgHhOoo1vb6no230Yu2r8k41DQaBuRXGKIwAAEckdkLC4Gnf0Fd/ZbYoALVR/RGOx4ZH++SuF4AkwQcpcVaWanmOjHwymbo92cYOQtm/Xm1OxzIkq3ORc9OEsAZW5RwpBvweEwWwRdbJyA9P9hFXQF/f+vUjSZTtt5hfaoJXyiBYOhbJHQGCfL84jRlmvqLYlxmMWPetrsC3PCU9eUutTf8f61UTtCKUVBC6E1Wuyk2cZM67JPZhLWMA3MOXzp4Kwl8MeVaY6aJ5eq9ynbxJVSmbaTTq5WpDW2I7wkOYUAygfPAmaV05b867QWyuoUeTrNlBF5Vrcn9E94a49zJ3dJxueLwOMtUHXafnLFpuJytX2plYBcUfuNbzcgj58CLFHF4PQdPB2gdEuJ6HouAeYL9tbi6oUx93TL303/kZw/5GmnGefyv1p86f8DapxOkVah/m47HSdX/xdwzjJVSNsiWB64Y5AMdYNrxntDCPCT60bTmXSIf0DFh1kgpK/m/QGjc5ZiUtj92UUpkHvZeR1qiKbPDIQGUEPgSP4NPxEsrM2q4bE7wk50wKGp2FVquq5Jh9QSjZlbs1qF9jCrQ5YWlo5sPzsJt/w4zNMVGt6l4louyzbZlhpYWPAwrIa3jfMYT6G+GKzD9hCGnfYbo6RVS4HxRj8K0W0LY9vkukrRePsHuz1+4apglfgqAdpeogvPtkP161WqPsIswNmLPU7OKYgvqQKbCTCMbtb/dMbZmcJmYewPojpmzUWGocSUx56+Yh5AQPq/KuRZVT97sV/9v3cMoOSzRLiIWsQba9cmqMJZlRSlz9Tdnub+9kEfiwTY83PVOUvRlkw6RguQ4stmnkA0/igd/yIhnHnKMhkoO+Rs3hiyh2HWsxDb3wYsKQzfESwQluLUayezmpcOMu0LdBDXZaZCple0pvF1JZdAVgOYrdPcHFuLn7t2tTpStFZAyVOKAAO6pbUMuYZRiiHpYBQtmQrYmWgkDE5Q/z9D6j9GVHomb9dLs8YAdTrNlKHKGW9LNY6oBZkoqYMJ0LSyxj7XYnmEBw8WtaPsgLPUtafXse4aKVrazowkRzU1InanYgBwOgsAsvNL+Ek0o8DsNg5XHSjng4uPYFFLCH9q0D+4OnZmJ/2/E+Ds4xfR/7ucs7NKDStzz3CINlyyU72SKuthnK1+fxEV7/PdH0hPuWedShSWp4yLeBZ6lMI+zfAcZgMb7M79DLNSOMY5e4WOMNsAVi/SIGctpLASXQsnppsqkybKlzBtnoY6yzZ6POwdhMO7hJnfklpC1PSaEL0y8axuWQikCUf1NSTwqIyrP1GtFrCKMxgBVN+qwvSNR1O1pdqfdbMClgEFwktPcZ2RIjHiWHrlNGu0XzhCLeVO1tNnqWvV8hKxXq7T5Gg59n7tOjhmf9pu6aX4xeVMO7C8enSBPbPRspJj4kayJX5aNEZZ8UZKbXYqnZj2JnT+kX3QMvofKc9ITeLEskj/l4V/Ef2/0TlLa5vOtzE+Sg2EFq9f2tFZqjWgChMjaO6thMyzI7dlMjAt6ayJH4maGKimCS5dsVRTlO/BP0GxJHyR69fpCLm4ILPaDtEhNPvVlOmDqy3N9aypZ9bSztNt0iLhahEuHiFNOLo7Hiv6QlTG1Z+WdjseKJUoMUucbTNqJ1GbWRqRs9R4YrhJmHBIwt2omrJM4qWRbpsdGJHRz9MJ0FtzXbQYUXLHRBU3O1eK+p3/mdUBo4zK/swSO0tflZWz99SmvhsmGulOxF3fYKIAe8UOA0JbjXKf/lTDOKw6imck/V8EaZYi7Vf/b3HOosimm1uxSjGLi6B3iVgq4IA9BRSKXPhDv/NHwXOtq1C9Lln2U6WMTbaH53SSEIrhwvvXZhNzmGl2p1yp6py9VEfI6tqzC9dRA8hVmtCmA0aJhD8jpUQ/NbbwMJFpWO6PrKqfRp56zKeQ/RWqeJpC71eyCDgUub2jd0SSHwIb2gmtZY+dMBh2xoipebZkdKXLnlhZXOqbkdGFJMiTzsXfZcTEyPRqcBpQLXtWvQdoP5GtMq3u6AptgxbSe8FLyQ/AiE/i51JvLSWMPR3LlNYXpB2x7QVsISZ6MhoCjHPARJc8rC7SQ4BrG4cJ00JtDikDNZhobF4DhAHp/7AlADCEkw63019y9f8W5+y0YVUq/3QFbFoNTOZPMVvJlKkUjpspjamQ/srsPCFqagwtReywVcHI6GB0nkMiMIso7JnthKeEL9gRptWxqoOyZq1R+ok5c9iosrIgcvhsFK5Up1G5Bv6ZtYQz5B4xhomoUa3+pBMN3CRUtFkClrnZtOVIQTmYU88sih0jbRb16kVMoylqf2XqdZ1acXbjyqIhh1SMq7UwcAQ0fHqx2Tc2H0A/bG7PI5HMGk/bUY9Za2/aE7CtxUaTMvt0MjH4Mo5sEyb3Kd/TEwFpgFyqbcaX/t9cLxfR//9OaIHZW7/88stff/0V3sKT+OTJk/BKqfBPP/20Op59+vTp/v37pXK0p/P999+D4rfffvvy5cuqNyqR7IcPH25vb30ERgjwUnB/ZXNgVapv3749fvx4c/oXf1AdYbYBvH37Nt2oMJ5o4ffu3Zt9fPUi6a/6Z7GlUEr2LNIKJGG0rUqrCBD4448/7ByGpB2NmBYa6QUDSwqK0x2BrJ7iS/fu3TsfvmwAMww1jknjCbiBhmHaX8kKYOAl5gDRGPfx48fQiiMjBiBSsOSI8fzixYvVmKrlVUR9RXj06BHNhgmOfchDPzx48IDZAVZQX4UtK2164aRsXmeldoUyFmeLLg1tLXrWq1evjLkkLC6GlQN6HNrAImp6tmJJQXFaICD9v7kWrqAb/18Zs7zXU3/fAcs4lm0FaOGsghSPPCUz2/KidTz2X4TRjO9f2IUnuzD92fABNegFnhUguhgh8s82FZhW9wEY2+8IUyxR5TJhRunsr8poeTzKhZ9Ze8+JPE3BXTldsexndXoKS2xnr58ubQ0BcndIQWa6Na+GYEqzHQIJLTTbU/zFw/b1tMMqkoQxJRoRirxQlZ4DhDvyotwZByMJl35axnRf0UuJ6HrvBOj7q0vOvhm4AE0ubIG9E8iS3zKv8bjsnTFLhg2RmSN4qVYDxSeDGwTu65EILx0ka66R7oAHVEdiLdC3FgrVV6VIWgsB6X8LJR/nIvo/zzkbLS6hKTAu0Sm1PVOWtWUk8ZV3SsAyAw89j4wcIc8a2j9y/noVHwaOVPdhvkvhENEp9WjJNKw4CqKOADSLc4E4FryrcYrnNTtJplqzzLtVsS8YIbKYl3q9u44KHRJRpC7SENzdITmoUAkCWT0lakKJZK9wK7IPC66oMQREqP1PbzhFk2q7IWcZxXx2BDQYjd2YMdezpp00CUYWmt/YWKalS/vRwi5DuB3nbFZ/L6jEpgCHvBJZWblzjfT8ncRrQ4tGsagZu59dzI5rgxo1fel/Y81eRP9nOGcjG3SqO1AclcxHi5MReXLVsbEpGKNFh45N+XAl1K2hHVbPK5EecpyQtX3rHuAsk+hiiMg/2FRAHWFaHdFKQ1Sn7mfZWUTYfWazy3Wt0gv8VBxT7PTFninkHq+sdpaw7oZkTtcIy2gJe79PjzUumbcRyJq6R61oW45jPBWtq5XtO1HiEXb8PpFpysBht4Ets/EwR3vKY9TsNUtBLadbXdgkXNiZK9dpHheZnF+z/W8rdTQd2DDX8Mb/tH+5K7X711K+4fV2Vhq2VZOeWiUg/b+K6CL6P8M5iwUQqonZMHEqeUgj5Tube1m7fLWJRBEskyvveQy3ySB2Pb1vcRnT1qOyVPo5W2vRRY+okgz7k1VHmDK0qMvpU3uu0GWiljP9uW33Qb3OuKe8nT6b5YA4bJXoSJihqp820dkrhynkIzkorzQBi0KbbS3nmj3pQtW+OzW68JYWzDRtPkE+0m/2N80jr+5szUYXC5ZLSTVOAG2Ai9ZiaoaNhEeuYL1EnS4kMA2348+aKquptP7KNtu18VZdSbxIl24bED35pUAlz4ZjYmwbV+jdlRpJX8lK/2YxvSIAACAASURBVCfq6yL63/pBML5bFX5sYUl/EQdwfJxhKcLm65bFZM4Ct5//vVmSpQcZEpZuTa+Hn4/AejB+O2KazuoVy/Hh+tbEKkYfQR3Bo/ABDstfbUKW/usTtAToMqseYT6gseEg/3qd0VKuweJkfeNo89d7WoaWRcAVJGsoabnsks1OALWzrd6zTFW7PF3EjD7MhSll/w6kpYB3795NRMPgDHs31Wf/NG74YCILfyvXT+cfVKBHAmiD58+f//333+wBtFc9X5ajxfKZ4h6LLJlDAnhnwp8KJwg8e/YsvJv1tpZ70OKyqFojjFxhEWbDjC+am8ySGe+i9P94dZpVIrSN1TlrNyXxz4aexyyBEpGxuVd9MTxu+e5tIpc9t+x6E+PJf1MSpxVfX92Tb/pZY+LGL0Wm87rCXXWEaS1bdrVH9tM0kQ1Xopn5bAoW2WYf1MX9BLK0iuUAlv0iHZ/Cp0+fcjO1rKjlpqn47ROwWDjTUlxWxUXf5saU4gvIUz57rtj9YuSStQDpLUCjeJbBzpiUonVEgMkCLlp2ZNtXbpgEGc3+jjiEolZ1k4UZKdw+Afyq4dYQlio3jAKWaZ1ld9pmXBYBrrwKuxls7w9K/09r8CL6v7xzFpQoGstK1BR6+orFv4PJu2GvXDrfsnextLwHGdOf5fGy6U9Ts3g9LGPDNOULXskCdYWOwF71VauFFmhfurA3KosRhmwn7qa3l2XImFmdZVTTMwuCawb2efiQzeayhcLCyfIGAopeM7YjZqkx8ArL69ev/V26TA1TKr1z1udOAAHs22aJvzpohokT3ua4jxLRz04J0LSYUrG9zmLMU0ZWBGX2uLrO1aidtpDLih25BTZsmwWdxUir2pAsS/ijWsiXbbr2gkv/21lFMat22yivsj+tztncdf5wLauUxExCLKAtLwiUEmlDOuHgEc4uNiRlfMQy1bcMTsbsxo6mjhDVb2QbRXfdz3o7AS32ikXCWbF1cSeBLK1iqcqd8hz/+LZFymu6246vndZyZAUryyTAHEofitpaAQvKE72eVYmDfbjP3b9s9LI5YkQe8siXgu3hCkmxGs3LKBxibpkHWdw9V4DWaRlzF286LeZOsaNts+jJbbaTxVK1zKO3FYeFRsuDQ1rIloIrjiMg/X+dloD+tzpnc4cKu1GbhdvyblcNv7BRyFWbif3Yftssut6y9c+YdSKaZVCpVF8JqTq9pY4QVhy71C1A6lkVlpSRsPHd9CHSkcIWk9eXd0jvQxYBh8LSpD20xgO4EtjAxZZGXs7iX8LMQ3h3pHGxTxQPkyBcvk1LQusqe8RqOrt27tKQQouFLlNJe9hfoMt1zmYtWGa57NupJklSnAAtn2UJi9G1OhkpLtthCVqKf5gwyuhEAn427WTYtg/D+B2RekOtxUpkFl/j7cMT605ZbyAg/Q+0i+j//9nQPiyPhKazJb4xDla4xU5lTrhtAc0oxuZooeM464SyzTnyoMU5a5+E7JHkgs+O3REsnZFKr+dvMu4/Yjf9MQshF2zhS0XWgbOQsZjdEcB6nSXKqN5PLEhGukTZGZJwZvGmdr0JT73S1U4ZRzZ80uvQRGAD3WXpRZPwSttmqWjj8E2fzZ05Y6AyeFm2NzJ4tWnN1u4ISj8kwOIWyzb2eWnuakGYl8Ii0AWBcALCasQ2Iz+clS+V2jjRWHo8fT1hKfkHBzALfVkU2EBA+n8DtK4fse6czS1kpWVbo4r8888/cwU+Pn7WCWV7xLOcm2a3+fZIcsFnx+4IFquCSs+duNrbiXH/kcX8smeqmBYCxrbhkhrV9LQ4XyKYXaPAgqSzs7crXfv4vPCv3dzcMAhqI23UAPjJJJPlUtwr0+EDtyy+SF7nvKxnFtd/aK5AqR4Ko3N2myMMr+u0fqPGoGXFCMjVfqIeWa25c+cOCjNs9mkOV165SZPp5a62y6zWFANBGGebEiYFdGyYzmw4vVY6+4j9osVK7NostKNQzIiA9H8E5CI/0f9W5yxTgiwoufGNiRutcIuyM+ZYKdrmgWSDPKsTAJemJskWtrkNOze+RQbitNARjCclGZufseBRNLvb1yhtlL5+biaQds9FyQ5peqJRjc4dT4PO0ukuOTZKo5SyPAiUmp0vaMisTdae1dgBNBuTT5oQK83MHnHI4nD5/PkzbtnDlnXbJBxtm7WfArGhOEZ32Db1RX+hcpc2HLCvHAN9216wDSXVI60RcD2drRXRu9tpOZlZ0GwqnfKRzvqwu3JcHoa65YzCbbPIuW1ObTzToN73GI0Tk21DTMvVJ9nSBKT/l/hcRP9bjzVANUSqcAmcu15PlTCXW53xtr9ztp6uT9dL4i4t3u7qSqQz9i11BF+/Ru+bZeO2T3NDwKIQSBZpx56xbEBX9RFj83AyDFk1lh0ZURXUGzejjMr+xI0YfaDJpU/f5PQetrfjcXauaobm6MQD/F9E4HqnXumyJKepgUVkPJbolHPsqKpGi8WSpJFvlgH/LCsT/KErMGvpC6SGu5aNWpvT9KwU6JQA03JWIHJf98E5hbI1Ltt3SkZii4AjQB8J92ChM7e1fItbY3Pilsqy2Ml7hhiLDIrTFAHp/6aq4yxhrM5ZBn6LFnPFQJXUm2yT+Kpz1rjf4Szo5FuPz7RQRu9Y+9CmRTv+ijqCZx7aRv7iNECHnV4seMW4M9cobUHBrpwU7gZ78Zf2jtlTaDNm7uyaUvTonOUog2gzo6sOPAXc8lWDs8n5Gdn4SfOgpOGIw0+GdTmkPC4FZglEVui23VKzKU8vspwQNtFpBHdl/0K76xdL6ev6dQigGNGlFn+NZ4L9Qy/gqesoT2Y0lo7pESkwHoHIuNp87ECUziyoqqOMpbP3aBbOktTFNAHp/zQfd/ci+t96rAHmo90Grfd9BurG4utpfNtzm6q2cWiWTntAHHUED3l1jcTHrBowrj00Im1VFO0kbrE4vbRt6kMv3uZAFgSXy+Y5xmYhdz7InlmLZzbMBecsW2Wj2TU/I79b+IjCIgABdpSEfQq3VNVF7jCvBP9R1VeiyLpVnABvN9OYUYzGVocAtH/O9GAJwZ30XVwkJSgCzRKIXkuyeyfCEvEeRvhzKVzVKrPsGtEQs1Q1w1yX/h+mKksVxOqcJT8UmWWLE+ZCVYvZUvJo4md55Mg4UrVH0i6elzqCQ2p0dxp3thavpihBo7TRU/q5jYB9hkn6Q+pD41FiIV449LX7iTLOnmaAnRDumfVlxI/Au4dLTtil6/5xBS5OINrlVHVDE6gtZxoQ7XRz9+KtovfiY0+y5P/gwQP7oMkOFXbAoE75VljvxZf8swSMew5mnx3+Ii0/9GnSHeqdaVD15ByjlTikhTx8KzUWUPrfCOpS0dD/Gc5Z0LDpOrFChRcGi6G2udCIr2dPQ7H4uPekv+3Zxj3a2wpV6Sl1hEpgNyQ7gELYUOrGH7HPMynIkN6NyJFkqa/aziaLDPY4TJCWdpQsfaOJOUZijSRxyy6VYg5MINIqs1u2CxY/nP8vJatp8xIZXV8lwGsHOJXQopaW5lJj7sCeQbaQX/mrgDL5VpvW2BGigWCb4YQBE6UzC23JyJmNnHvR0vFxPfe1Zp8L4bLxpf+3Vf1F9L/1zFkPETc/nik2uaDXeBEejx6keBkHIxUVKSXiQSUC4Erc1a0uCKgjNFJN2mLQSEV4MRggfHg10OZK1arYqxGi1+5W4xOhry+z4xqbXc/DHpj1tmOJrk5FcDps2wJjwas4vRMIt7JicNa2NsPsltDJObtERtcTBHixgBWsWf259BQtjVO8Z1Xr0iO6LgJDEoicqokdY4niW97UwZipapVFBZmVVkPMLJauL0r/d119xwif7ZxFLN7BYaJ1jHxD5lJ7UjEktAYLpY5gqZSsGYglwSiOzkqOgJz+02JxeiGHND1xMuY2+227PzzGgwMUcGlus1ShS/FDybXQEtJQOCIQ9qna/cXYhZdaeyS5fooABNishxrc4JblEaxNMbwOAdyC1ynsnpKyur9tQddikFTdNkupLaayhpg9zaOpZ6X/m6qOloVB/+cda9ByYXqRzfJBs17KIjmvTEDm45VrP1F2i8XpHx/S9Bz+TIMXL174GowCs++FYJWubptFn2jZMoKpnyEBXFRu0EFpVN3QRKarzdUJJpdZWEEKLxFAAXLgG4tPSy8czD7IlsDPnz9zMKWaWchHa3ghjQuGWZlz82iGA4uPdYqItTfLMUpVlwCNb5gNaSFPa2TsK9L/Bev3Ivp/y87ZgpTrJUVnaHOmJ5dWvUpXylMC9ToCKjLcyjTN2l1pZGerFkWWKqj49Szn7JDvaeZOGGicfU2/EwWcnUtYlEDtXSrF27kSPJgA7i3+jsnUosRmm/ox4imXXgjgBmIpK6EwZwuCV4iliDanMLMCN3vRYqM2K7wEmyWAsUS3mr1lvGjpj7WtMssQgwxSAsY6bTOa9P+59dKv/h/WOXtug0jkfhGvf4KAbo1BgPeJLIvPtZWjMf1RzzZtrS0ZtwM4sYesFAhY+kVYcVU3aIQZFQlzYFYinVkvs+XFQ05UTCSrWyJwJAEdOHsk7SHzYiDAwZr1FgVbNxgL2F0rj8x4TcKyQulLrXmiR1EjYHHO1rbKLM5Zrf/VqP1j0pT+P4ZzL7nk6n8da9BLzUpOEWiLwOz7y1MRs1TS9PHVK0ZHmHbOrpIsEsFicfqMhjQ9LXa/J+ACtacBUXY7fya+dZbwtiduIQ9eDIsDd6fkelwELAR43cRyrMGQ6svCR3HSBJiW80YIBpLdM4tbFh1Iw2PpS57ZNF69fZjmo7tpApwTYtnSse07Y+msw7sWU1lDTEisl7D0f9Wauoj+187Zqq1oJvFmG1ZtJ9oMC13qmYDRbrCYQXswGNutXpreA9n+rMXi9KkZm5CP30Ug1znLjtGOZuNpv1ViwQaX7s3NzWwNQuCw19VnBdBFEQgJGJXY7CbxMB2Fr0YAvw/7Xi2efU+GZWMU4JMnT/wVBQoSMNqHBXNcSirLEm52nrhUuo6uWyw01pKrrhbjv7MQG9JCthS80zjS/61VXL/6/2TnrDuWm71vjFtADP/1G+KyhrTWWobkEQELgR47AlNTLEhL96R09QwdiwBUgSbSlna4P47Rr+EyGu/A2VevXuUyZDKf+8iJ8dP1m9geiwbgVXH2CIeeC+KzX2y8ZnBiBSnr/QTSjdyln2jq+wVQCt0RePv2LZrcT1ss8tOEeKT2p+0skvQV5wqv/F+hjGe1Ost+9tovM1mGGB04e1YL2ZCv9P8GaNseuYJupIyHOmfZdMP0DK3E9AwjJsuO2VaLekoEGiQwTEdgO6plFZr+Xsk5i9vXUr+1X1CyyHCFOMbtAA7FkN4NS3cIWwJzgI62zSJ54kwD7qY3erBAQgtx2o/IbLPtq+xhxSk8MAHLzDnd1AeGo6JFBFiQ45NfWdMZGg+7ZbUoFZE0/rzCEVXaOWtsDLnRcKJZHqn9pp2GGEstdBFH+v/garqI/j/COctOb5aqUEZZ5svB9a3sRKA2gfE6Aq4lizeKJZlK20MsJg7V2tfmxNrtsF76xupwAozn3WCpINwWauHMvlFLtHbipKvYsgaDQ1ZeiXYqVJJEBFg8sFiq46mviIN+rhLgfFgUuPHdHZca68RYI3qPZ5VtIkKW4zKrdhKZ7r+V9YLtFXaH7Ue6IQXLhIVOWnvZOG1HuXJpiNlQv0c+Iv1/JG2f10X0f0XnLCtU7LKxvEHgoacDvkraGW7TAuuuCEBg4I7AHIP9j6sOKZRA+gvvm9vJatakzDqb5kKbCWc9aLE4fYLjmZ4Wu98Xn0B322bxPicG3yG3Qof1pfAVCBiVmBYYrtAYZsuI+x6fLLtlZ+8uXcTjw1OW5aulFHTdEbiC49LPdlXpZQlY1HvtbbPGN8zGs5DLVuVZqUn/n0Xe5XsR/V/eOcv8Dasld5rqoONGYYLHv+6POiAQLWHx5ZBcq+jclqTcr0ngIh2B+caDBw/SVcxGJMazqCOnHzHetVhaSGhMTdF2ErBUh89iPO9G7qjHm62eRheB9FpI4mtgXZROQooABCxKTOsQ12wq24w6FuEwQmrYP9eshSs4Lq/ggDi+9VrONKB1VXrPz5fXMsRMXR/+cQXOIiD9fxb5MN+L6P+Szlne2sZtatE7IWhWh1hSZl6n3W0hFoX7JXCpjoCLjS682uvZRF/8e8SMlKvvnzKLrm1p9dtQy0pu3A7gMh3Pu8HJU4ldpVPUPe6i4nySaUH8lfHq1BdNgesQWB3LQKE9TddpD66kGBscR5D1IiBzSNyyPCW3bNnWgt/KnmDWYQL2ZDfEzDIPssq4QZhrPpI+Md8xqb1tllw0xHTX/KT/26myLN3Yr/4v45xlWo4JYtE4roKd1YISlEO2nRYvSfYTuGZHwM20ummOTYXFnbPonNUqy93MuJqgIiwRsOt/UhjPu5H1PgfmBa+ALJFs9rp2zjZbNRKsCAEdOFsE40iJ5Bp1lJ0JDsZJjxq+i4rLOhoiyyVatfhZboIsB0RVsUdK3LK4wl6x2kW2mMrjWci1qVZKX/q/EtjNyV5E/+91zuauJ6D4WEwe74XWze1MD45B4ModgSUW/LNpVyluHTYUF+z4zKJXLS1eG9fyz2H9y2JxemEGMz15XW51E7cvO4GXL1+GP3sJp3fOaj7ZSz1KziUCRiVWcCBbkkTXTyew4RUodCBWR/F16NNR9CtAlku0ajGz3MTabV28LujOljRr63acfRYxBrOQLUVuLY70f2s1skGefvX/vzeU1j/CR35ubm5WXSQuPm7Zz58/M4mtrfu8eAqIwDEE1BHYJLL6UvPt7W3B6sAdnE4NeSp9hSyd72XvGv0ajs9go0B6ZSJqEpjdPRaf5ZDE9JLNYppPRhWtn90RsCix1ZGuu1JL4IgA8xSWdTlM39Ie3LO0Cl6aZpFentkIZo2f9oXAxJhVQ7BEmnY3AYNpIh3d2kbA4qk4wCVqUSk0b1lT22q5yFPS/0Uw1kvkCvp/o3MWEwTbxTgjRd85t2zWbuR69aqURaAUAXUETxKbI60x2VrImOfj7wm4Jc1ECli3FhsokYJuZREwbgdwaQ7m3aBVa9vs6sEmWc1JkUXgFAKWUeOACfwpZVemEODocOYpHLmWPsIlZEV7eP/+PSOgTrcPsVQNp03NMGu7SzR8qkbY7ia2l66GnKOmaTlwVmcajFr7xnJJ/xtBnRvNriH71f9bnLM0XzbMWmwXXCQoRDwpcsue25SVew0C6gghVVZ6maKk1/w50oT9d+FTG8I4xNnSknjQeWa18pxAVPyWxanhMx3Mu2FcpHTF56XXTkfD9Ig/mMPdt1UFrkNAB85ep66nJeU9G2wG3u+xr7ThyuGkFyY4Pb4JMSXQ0RX75LydQtndBFrpLF5rdFKLc1xfAytOvpcEpf97qSnkvIL+z3bO8v6y8fVkZmtYOVpM7qjFS1Q7AXWEKSu8TsxVEnoT8wjH3B7/LPtTWBmaZh1ewVGoo2ZDIAeEL+ucZYXGPplnTOz3qI30gbOaTx7Qy5RFVQKWrVUIIE9c1Vo4OHGsETctZ43N4r5x4rHM7F4HlKVxcH257OxrgfY6rV0QuyQJE7q2kKOmbznTgEZVe0uH8Q2zwbYvtNyopP9brp0l2a6g//Ocs5ymZPwmNbYLaqi2pluqOV0XgaoE1BGW8K7uCmT/HX6cbf5Z3h9P+4DYM8uUSfOlpdqpdz3LOTuSdyNr26zR+1OvmvakrJ2ze+jp2fYJWJSYfVbQfnkvLiFGCEvsd+/ezXLL8uoDWyDd268XB3hi8dN2YCiYfb9q+FSNsF0SKZni/C26vZFtswf4iIvj7TFB6f8ea83JfAX9n+GcZQ/s69evLdWJZxbbxRJTcUSgOwLqCIkqw229upGQCGwNyDp/lnGUlNPGEzYNKa96hxPC69Y2AsbtAC7xkSYezO3t22FevnzZb+OkA6b7db9F29bm9dR4BCwTeO1pGqDe3We7cMsa95pQZNZ9nVvWbbMdAELXRbAvwNsH6NpA7JLYXQ+1ZR4j/VXrxRVTB86OUd2rpZD+X0XUeIQr6H+rc5ZZqOW9AGpUntnGm/V1xLsT/OHaK1JwdYQERs51CtdvUAVLR9Bip+JpRcOuumjd8ibO3DDlqQy///67tupPsRxzxeLU8JIM493AwrPP7bH7S6kgT/LIQPpMg5Ec7kdSVV7tEKA7W7wnw6ivdsgfKQlGAovrnIyUNidCkbBhsC6wQ+SWDbGcHh743X+9clq2dVkMVLr5AQvMFkk0xJSt/TA16f+QRtfh4fX//1iqBweKcRaKWtGeWQtSxemRgDpCutbC06jxRqEKmNXgol1a1+FFabcZFr3BH9oWC4n9LLz/xTY9/jBl0i9TIw+OISZa9pW0dBF0dwMBi8Xpk6WifbjrQHofd1g0WrXdFxA+2E443Q2106edmpIk2wgYldhIR7JsA9XpU0zLOb7AWMuujBgk7JbtelGt08qyiO3elLLExLF+ursTGSyiEmcYA8lY3gOipZeWnQB2c26zwKggy7OypiyUcuNI/+cSazz+8Pp/3TnLhgKj2mIK2vWZeo23RYl3LgF1hDR/PNe4U10c743CJub66rjIlClr1uRyYe6E81efHEzXywF3s+puDNOThYe0vzLEDp/TJ4ehPBvC6emNds5uQKpHmiJgUWJq501VmVEYXujBLWtX1yRLRfOITAsj4VOiYUgsrfpH8mCXnr54723jSLbpTymZKZOdVxrR7UYxercVd1ZW8cel/4sjbSHB4fX/+rEGRs8stYVnVmqlhVYrGWoQUEdIU2Uy4yMQDlUBljEDJP6dUoc6sbng/fv3uMs1ffLMzwoYtwM48Zh4hA3jLJl35kvDCzeJp1PjqNnTZ4ZpCS13066NMRzuFg6KMyoBy8xZm9r6qn0WhnlV+cGDB2n1FRbKmRYMajItQiwNhu2d0e4YrVdMuwz2ctWTdrCULd3/ABtGQ8zB7Ur6/2DgR2Zn15N23VtPfrsMvlwrO2dp3Ba9RpFwu+iFr3pVq5TPJaCOkOYPn1D7zDphcVERjde7WMVhy4PFUokyxbXHIQl4yQdw8EVF6/dnVj36gaff8iK5fZ2G5jrGW7Fh757W3cDHP00LqyvjEWC5xXLg7AET+PHYnlIi3mzgKLa01ooEw2hhUXmAhbSoXKP+pKZ4Q8vSbbOaQSVcdhk0jy5bBewLsSR4QMe3mMpjWMgW4FXjSP9XxdtC4sPr/xXnbLgbLl0fvF+cjqC7ItAvAXWEdN2F55ngQk2crI9fFXeV81ixPwWblR21rAAR4KhZb2pjdnP4LE4f94fJcoDxlC6j7s4SsFic/sEBTE8+CWhcsKSw2Ii+7A0G8ElRfXQ93+9mhaRjzl73F43qkU6Ne0tb0jw3BRohYFRitdUXfgQWfuiMjKGIpDXIDc2Dz3YxGUkrtChZltA4WzZhtETx9bMRAvRHy8kGdsdovXKlzwXy+WLu+rACRQhYrDX0bZG8EokY3zDT+l+CoeWW9L+F0hhxxtb/KecsE0vjqMaac6eWDdaw191MHZ3PaIyGq1KUIqCOsEoyNJHt5gX+Vv7krFnF23IEo1/DFcHeNtosMuOF8duYzLKMWzbOKimeWaojy4uxJGrW587wg2BALyWl6yJwPAGLEqNH1/aWcliK648Ypax3yhy1twTeyMEna1TOPll0EQtLtavVZ6dAWQIdTc7tU+myiJSaRbfXXnWjFixi4COWLtrWYqX/t3Hr+qmx9X/KOWufcRk3zjTYDnAqhcWUNdxgHZ0uUthC0sJcsyNETqgDVqHTtaC7hxEwbgdw8vRueuLNNB5owDqfcafMYTU1zYjZQhHP7DTl9BXjNDWdiO6KQEEClplz7Qm8e4/EF4oXR3xYgQQB1DI+WbuRRlLoZ0w1NszKFZIA2/4tY5dsYcQxymA0MNqvmnYktJA/YNNAC0NMO5VSUBLp/4Iw+0pqbP2/6JylxfstpekKw9Bh+1s6ju6KQKcE1BFWKy7cNktkzSpXiQ0TwWJx+sIah1Ifv6kAK/N8WMbozQSLpv1L1XfARGgpa10XgSkBhnhLv66tviL3otY4pzUVXaHi8LFG5kcUJ/rJbIUNttqEEWHp9Cfva7KffdX7thrhgOJbNIym0jUqwlL7Byhbi6lce4ipgffENKX/T4TfQtZj6/9/LyG2WzwHKxTLILdUKF0XgVwC6girxKJNgqsnVK4mqAi9ELBYnL4sB48UPt8iAYS3WPnkRXfoYrWSTTqcR8SEsAgfSyLkxW41Du21RFYcETiGgHGIr62+wnPb6SmdHhR2TJWxy5jvJt3c3BjrDqnw4r18+ZI1Nnlmj6mjY3JhQLFkRL1bolWKgxfJkrK2zVooZcUx1nttZWt8w0zfgjNWrvS/EdTw0QbW/4vOWfus++ARRa6f4ftbUwVUR1itjmiLvZZPVokNEyHyy6fL1e+WSYzmqJHPlhSXSi+eWeRnb+/bt2+ZvfyT/Pv8+fNsYd1Fipx8+r9uklfjX0hLlFS3RiVgGeJp51X3wnM0UDhuHmxUd1SzgEIbM5RYas2Vi21xOL5xkMkt21FFG0VlfdES07iwaklqQxyL8UCyxrJsEOCyj1jcBSzb1OZjUVYH7N6tXcwD0pf+PwByR1kYdWaP+n/ROWufddfeUBA1lHMpR8LoZ7MEoiVTJlfbRFVHyOVmJ5absuI3RYDl69ChkJbtgM/ppAXYfBdfgMW2RsMQrYs9s1ko0hPLfh3uWRAUeWAClt5d28qNvmRl3A8ycKVMi8ZKEtqVs2Us9eUep9bev3/POKWPjk55jnGFPY8Wr5a9zdTAYjGJsR+0cbI4fIuB2ohztvYQU5ztwQlK/x8MvIvsBtb/885ZFpktSs1VXtUNBdP2IefslEkvVyweUstS54bybjsIVR1hFXXkBCf+z6wtNQAAIABJREFUuXbwqsCKUIpAVkV3anraPbNMwMbzzNJU0hNLy8S4VHtTOiKAo41jMfC18Udg/0ZsErRQraq+MDNCXYqzYEhNYuE8G4daZg7GbuL0QlH4LBtqUFxum1V4XeHxCFhWMsL+dTwBS+6WUhwvee85WqaTcs42XsvS/41X0LniWTSnRQPXK4Ul92kp5j8IZvfMWtxtBcuMJ8guW8F8lVQRAnhID6u+aFTe1lDt0m5LfzPVljsC0Jjxanq5uXJ7edAy5PiyVPVu+FwKBuhiyGxxB9D3cQTUPrasYNGykkoT0M7ZLJgbIqNLWZBmOGMOyd+ozWyVDBtn+PrTdG2ei/xtPsg4POk1IUPVdh59Cuzp06cJSS516/nz53y/y26GAYdJDgAv200u1TxcYfHa397epgueZaukk9pwNz2GugRRYhtS3vaIxpSQW+25m3H9T/umw0pxYen/KRNdiQiMqv/nd85Gjq2IRfiT2UL4s3b43CG2dumGT98yCmYZ4gliUTrbds6qIyQIu1uzG+eZUK0+qAi9E0jvqYxK15dzFnuaoc0ypyLawJ5ZKjFdy9o5G7XzUj9ZG8DhiHbFLeisT17o5gtIeJ32bxctJeRh6bBPFghTzywCMNDj19h8nKjxi1L1DF0qOjzTgIw2l+Ww6qidEUyYltP4qdnIkEtkjU8Wg81ts0pE063BCNBOLOsZRh9ZcTiWfLGOZg3pssKwQx9FeufOneuMKZZ5nyXOnoqweC1kR4WEpf9DGgqnCYyq/+eds3Z7KE2t+F2LmiueqRIsRcAyw7H7Q9NSRRM5S9bTBNURpkymV6ZsmfFaTNJpUrrSCwHq1947aCEHzD1KoWOPHrMXS+l4eZYJz8C7tLCS0xwGLnup5rQhHVogM0Z8dlP4jGtsEwM7DW9Dyj0+wksYqy5UNp/yDntu6WAY2QmzKbCoXE99Ra+zaV0T7yrjhd0tS+0ADbvR+XNna1AXxyZg2XZ61uTRkq/FubyzBlnqY21vVpFecEwJYVr2DIXxc8OWlzP62ruQSyArvvR/Fi5FhsCQ+n/eOWvXVtPJQ9W2YlFzVQVQ4nsIWN4NtOxWs8gQbfja9pa9OoIF9SwlNjpZnlWcTglE/Stdio5MT+YwxqbLhAonWrrgvd9N1/J0Vab38rYgPz6m1RbIdJqZ9hUWwNhGajQJwv2nxnqMzhNYeqpeO6cGQ3cJGbG1bUmMK1zn3V7WHozTCgyPly9fsoDk9phfgY/KOEuAtZNokWMazeIknT61/8rqpJVdk7VfaUerrKpHxhQmaIONKfVUt7FhsP5nGb86spCNBd8WTfp/G7eLPzWk/p93ztr3+Vv2HZRqN+yMMBpt9hzDfZqzPiZ7Uoq5SsA4UmJtrya1GiEcEY35TtNUR5gymV6ZxYtmqG1xTiXRlcMIZE11ujA9mZawIXF1DuMIM+PCiXYY7bMyCrXoVAa9izdlsvOKO1nVmAjdqshYaczu+GiYfEb/KbJlaSRXFmPidjMgF1G04+Pi22bxsRorEZMDDUzj1xEQuU1u1Pirm09pWse/bWDxzdXu9Rgq4QpQogEwvx5sTLG88VDcqxASjjR8eCsMa64EDen/sEkonEVgPP0/75yd9bZkkaoR2WhJZ2Ud6uV6JniWSANHNvpo0tu1jHzCRDY7EdQRLLSX9nlhDWNzjO0+sPAZMo5xFu3Kbuz4J4JiAsO2EctaIzoB3XKRDW5pIJY3IU6s0x6zXt3/FRYK62VJ94bR+g0bZ7bbCogfPDT/EolUWrbH9RxqUZTkRbTKEmqLCwlb7v379/i8Ls5qieFlr7OwyilD6eLXmELuzLH2tll6SpYWHW9MOXESF70YsdRUNs9PlxLs9Lr0f6cV14LY4+n/eecsy012jXbMq52MMb7rFpzql905a7T1W2jKp8hgbFfhjGWbnLSWsC42OxGMAjshL9sREv2RqgT+MWS2NRU9tYEARmfYv9IpMJRY9i+kE6l3l7Jw5olxAoPvDN2y7YyUekWol3K4xDXNRZOKKZM9V9g5Yu9WLiMULA14T6bNPktHS2/c3il57Q1rafFYswwd6/h/V19/Tic4wN20ExwzA7csrV27zAao6xpFWPW9Gl+LKSjbqkirEXYKs6HIjCkbzu/eKWe9xxPTE5dpegV6j2Chhk+ksyph4tmRbkn/j1Sbx5dlVZduUIY7S7EqUiLCvHMWgez64hibkoOoPCbOmfLhpYBR4YZzIbs/eilTy/UwR0v8/XFCB/T+1HamsLq4Tfr7nbPej++ktWS6VC51hCUy/jqutwQleiI2CutauB6w+ZhyMy/lzz+uQHcEsnR+om2cW3CaItuvWDyw+IAwHHEN8LGCc2U+OPc0mc2LXgeXopfsomHLKHZWZzSm2UK0XDMgPbWLSsR6Ybpth/Fr2GyMiWGy2Ogtr2CFNOqFl3wZ2G+sEmE8yC1bD/4AKdODVueGR47gKJmwj08Js9Zbe6F32+hgXKuelqjBK6v2p9FXkFs0TlwxprwqYW7WncaX/u+04hoRezT9/8/CX3rLTFQZC2kUuxwOMIxnpLvqSGWQXs0+8lqyk2L1kXSECMvsTxRxOpHid/EpzEoSXbQQ2y+bsV3tzCjc0kVT2ZOaUWAHc09Glmeb7QihYFG72v+TWXf4R4VSv/Qj5mxoA7otTRcBqCl6tAWj4uwksKp+w0qnanZmV/xx2gktJxQyHaalXbBpff78OYGFLlm8Xq6cYGSNJMhHt3YOcM0yz+qhMHGWobE4kQZL51WccHQ+2vE2oZHS8dEiPwX1ghY6Xgzl2C+B0PiPVCU/i/flBKhIyUTCMIDWNirSI3gkT/QTczpRtI5urQ6sNSyZrAlRRzBriyr9X5vw8OkPo///laiqdCFDVY6tmUhn5y10K9rTZ+fGs8i69Xd9wGLvRl7LnaORcSA80jhw5FcXkx20/b5pY0Vb2tUeT3FUEfsbp0Vgx3B/XgmGjXeEtCXqO2btALqC+qIi6N1OVySQ6tYGAlH/Wq3QpmoB4VfHjrBENKcGncsbam3DI+kJhmWE3ZDpZR/JWgUMmyjhIaHlvu+CwjdyiA40YLzgwfT4ZUzZEi3qVmiYpjSkpQhV41CPqGjqSFiqch418VX75JiZTqRkIo3NzwPsij1jStW5zMFtL3L5TeuCNlNQpMixMM0uvOJGn4K5956U9H/vNXiu/MPo/5RZn6XZ6xlSoWvM++wssq02kWi7xGr8dITI5g71bxSux2pWwqiYkTD+J9FmHy9+0QJqjws7mtTtH3ctjc1jrFe5jXcES7V6SocFaEhYmfvbQPFe0G+CRn3iqnhPRy6LiPa5aqNHzXKk+ckGmBQ/AhL+vDicDTzTj2TN6MKKIJxOudO70TgeFTn6aV8qmNrujO8gSq9hUztFME5r2eVeJHElIgIiAIH0yIXqqG0QTpVMpK+OmW1NtU0kRuJnO5bb/ia9ysE7FvbntVr1EXPZUfuZKwURCAmMof9XzHr7PNxuHIcQV8PhdDrKItxOG+k793NV4YYp7B8s7XOJVcFWsWRFCIs5C8pfrOdYjAQO/Yw+9yiAMyV6yvIzGhqpFMtTq3HUEVYRESHsrVFtnv4TW1ObcSyVmI6zauZGFb1fr6blWb2L78Peeb3wPHKYMlwtwlkR0t15m34+qyzt55u1BOgbKgHG9/ZLt0HC1a1nHgIE7N4WBgL/IIFwbhzdCqMV0WPT9cuDTcENtaBHRKBHAunpWO3tiumhs3buvr42jylO9dmVqs+x2UB6ylnKEw1w+3TbQcaibhaaBBOBTgkMoP9XnLNUTFqpFbdffVNgbhxmjcqLZsvYtWHu0/D0EZ84gcj0R6uGd3PDWT6LrLlEriRR/CzHRClXZiTD9KfFaNg2XoZthiZR0LyIUp62N3+lyETOQ+uoIyBqrmnioR0WYDYeaRKPWoE0gVWVO63E0PeRTrzgXeoXPwjdcENrZFpVUGkULNTxSaXpiVLxGpl2H8sVWmxxSVpIcOrKXKJhn99GJjtjeljShBVHXwhjbghPlecpunGD5HpEBHokkLbY6/U+Ul7SVFxHkxxmf5JRQpLVWyOtvyZ0u+NgH0SW+sJqFrPAl1LTdREQgT0Eetf/685Z9Ht6khZqnFIDHmouzJTw7FQwjBOK4cNL85bIObjHm4Zg6cHYCxMGkBxjveogDcP0+m0ojw/jEq0tmOtvFmi59RKlWdbXrI5gUZQblo592zsyUEpTWZh0HQf9ho0OrlVlO1t96JNZ1V2WCVmg7lhvo8uT46wkqxfRliRSVrCuU0sT67pobQq/Ybymjhiv2yzOfqnSLZC7dHb7sjrmRJggCm1qgEXe2zD+niEjskxIdk9q+8EqBREYngC9O20MYDAUhzBdgwl1CDrHrq+KyJb2UISyTcOD6ahI/0flpansAZ6u9ygv/zNaHdwjgJ4VAREICfSu/+9QGK8plgJ///33/fv3//rrr6UI4XUmGEzmv//++/BiVvi333578eJF+Ajj2U8//RReceG3b98+fvx4ej28gvp7/fp1+PirV69ub299HMZLirYkMGXncarZxf/27ZsLcIWn+PNXfIJZAYYE/pDh7t27PEjAP84VUPifUeDjx4/h1hIvhhPs06dPUfzcn0hCpTvBQqlIhyr+5ZdfchOcxieRP/74Y3o9vIL9lIAQxpxWK83m3r17YZyd4St3BDs6WiYtxDdI+4MHx6Tf0YNCzXCwAOdm9+XLl3fv3tFHECOqLHQIV9y/RYT0asRpuf1pIpsTGw28PzWsduYhZXXFfqnOTYFejP5fkoFRlQhLd3V9G4EPHz48ePAg91n6wpL1kptUa/GnpqCXEJVCt33+/Lm/kg48evQIdRfGWbIq0QNLWmXpkTDZKEw3wUaNEkTb2CWPEtRPERABIwGMHEaxyLwJn7XPL8KnlsLpCSkqi/nOwQZnWqSlgrjrrFTxeDpOX3cTup2CMKAwi8wtEW0Mf0I0k0XDM9xEan+asgaCKRNdEYFSBPrW/6GnORFmApDYUxChdF6PRGpLt1h94tkwNcYzDOKl+FxPr4b5pEgHh9HsKiIOmkT67MnyiRwcQOaEYFgVB8vjs6MlJATLujVbIz4jF6CKV9OcNoNKm+Au2xFWqyCMACVLzUYVfcrPGrsnQhRthk9Ua6fU8mymjDUD7zrc2fDSO0EsOnmnANd8PFdtjq2+GEewgqLOy5W0zRa1HAzIyKokwYR5gG6cZupk4HraHA2zRvipWUI60jkhJYVFoCqBVVu0lApNz8iyVEdZIFPtF2nUpZ88WFaS01ObHVDC4ucaNrOVjoYnozDZpXBiGDqdlQQQgQEI9Kv/1481CKsnPWGLFBCa3WhDYw2zgjQ1iEkBsqEAs+Hc+Uwo56qEJ3oxADJbXndxdlQIi1YvXNA5S1lwmq+KCgo34E2BcH1qfNCcpjELXrlgR7DTo8/CZ0+vXG0PZSPUbi12dIfFPFF7lK27DamhLqhxu5PlsEppKqNZv5KnTftpStphhEF5Tg0hjz0KMHQOU/ClgtBPo1LzE0SWFghMevr08dW+j9U3NSp8OqtZk/7sVgbE1mx8qaJ1XQTqEZjtj75HY6zS5Tfnjp5Jz2KMM9nNAqQf3DyHRV+lU+7xblq30yRoDJYBgpFlOlJ7DY9jwbeuRKBHgJJZBLoj0KP+z3POUiWMQ+lp21QTMW7hrMEqRS3yOH8EUH/oL5KaKjiXQtYS1jZP0KpnlvJuHtimHHKvpIfGE90rZZ2zQJ6dQc3iwsqhOdE2kGGp0ouLN6uJaMaX6gizEKKL9PG0kTpbpy1czNI2Ual7/Jkeq1qokeIyoC7QmejzHuvreJmXtKurF/mY6tUITTThGfT9Ak1bT4amUk5MdIFAp/a2JWJDj58YnLMjETaVUQMwvie6AOlgtLh8yZTI3qBdqjvkIVpTYCWMCFyHwOosA6WxgQZPLc1hna5uwbZEO/mBIxFA44XKNj0D3cCqkUfQw6sGMCimXgsUPsPN0rjAdT+4WOaGxG8EiMQQgeEJdKf/s52zrgrRbiip9JiUGAPSt9BZqytX05Zk0YY+31CNTpMKr6Bt/VMHB9JDI/wPlsdnV8P7SY3PzqZ8psbAwZbQdTpC2Cmm4VLVZ6zlGtG2meZTFF1cWR2oahA+OE30JyqFkjLfkFskt1mmK0s8c3lmxQdvevbI6J+VYO+RMcOWnJ7phhreBWluuy1iZaGILjW49N7YJP+oBDBTmfqFOiEK01UxGCxagjirU2BUFu68RmCiQtMzLAruRA2ZNCJ8DTEwC6nusLCbw1MNbxmtPPAapVOaIiACEYG+9P9G56wvMwourfGz9B0DJwn6xHMDq+gRJjcLOWenNVjDOevqGlMmbTxNhfFXGCBPtISG7wiJzpj2I1BBRIAP3dNi9c5mxIP80Rn5Ix0qmgSZ8WLfkDgqyGIM+aayFCDl2dzHuwhMuJWyTZd4HnCdIlD1KA3aACVibYYpE82DAo5Xa4eViF6WqDuYHybJlTOiFtBvtG3XT/mXRo7Su2zbpuwORaJxzt7iqc22AbWwx8TVDPzKXVhlb5AAamRWS4QX0br0XJSGt1rRus7ydDo5jDwbPnibiJEzRUAwTKZwTMFkCseUsDjGZDuNRqmpzW1jiqc01fAk6+8mApuHpE5pS2wRaIFAL/p/r3PWs0bRGAetqbZCOTJgYAT71PYE3JQm9NeQPj8ZgUplsUc8PbtKAAOCtmR3t1G/VO5qssdEuFRHoKYS1US9oAePwe5yQR5ydNbnVM+sXkHgI6VVXiLQJgFWPhKdhcG0TbEl1RUIoOHt3lJi0pj3Y8F0ZFhhgEj0i/AWzp2Dx779ZVQKInARAkW8cmF/D8MFJ7OnVEdYllMEOD5Txgj7mOL4JDQ8mj9kuBQ+vpjKUQREAAJd6P87CLqkOzZf//jx419//YWjhH/5+/btGyz41yWIgYtD5+7du/yLQkTH3bt3b3NeenBgAl++fPnjjz9oQp8+feLfqBXdv3+fxkMT+uWXX9qEMHZHePXq1e3t7RJ53OvPnz9funvA9b///huT6927dzQhe3ani20XVTFFoBIBeu6zZ8+WElcfWSKj60cSePv2rTMyMQ+8bYB56W1LttIXty0Z0xlQXL7YtJglFNllyr/YJBgk/H3//fdHolBeIiACGwhgxL548cL14g2Ph4/Q/XHLMm523fcxm9Gfvlw1/AM+8QYDqHd0u5t1ho4LP6ww5XRKPlHLTEhXJx2MER8+fGiQgEQSgesQaFn/V3HOXqdqVVIRuCaBtGcWr+ijR48aIYOL//Xr15jgRnnYJFV8Sm/MWtFEoAUCdF5WNZYkaap3Lwmp6yIgAiIgAiKwSsCtuDCuscyzGjmKwB4jFoEeP378008/Rbd6/Im1fHNz4yTHI4mvtsdSnCvznTt3VgVgd+2TJ09WoymCCIhAbQJt6n85Z2vXu9IXgdEIpD2zrDw3aKdiZbKvIeFy8pVENArofyogAlcjwOJEYjORVi+u1h5UXhEQAREYngBWot+MTyDcO0nZ3fZJ/mXvJD5Zt4kysYOyR1xyzu6sNd7nwFO/mgivegzWclaLrAgi0DiBpvS/nLONtxaJJwJtEWCVCdt0SSaO3G32lAlkNlpOV3uZa6k2df2aBNJbP9Q7rtkqVGoREAEREIGBCYTmPd5nfg5c2BpFS7915HIU2BrklaYIjETg3yMVRmURARGoTSCxLMxn2Vr2zEIGy4kNEauItHN2FZEijEogPR9jXjFqwVUuERABERABEbgsgdA8ZnfwZTlsLrjx5bzN6etBERCBKxCQc/YKtawyikAZAhyTtPS+M5bcb7/9Viabmqlw5AKHi6VzsBhY6RR0VwQ6JRBOz6ZFSOyan0bWFREQAREQAREQgS4IhOa9nLO5VcabeZZHdNqshZLiiMCVCcg5e+XaV9lFIIMAB7LwZa2lBzjhfulWa9fZP8sX5xNSrX5rNfGsbolA1wTSH0XRztmuK1fCi4AIiIAIiMAsgXD0l3N2FlHi4uq2D57lmxaJFHRLBERABCAg56yagQiIgInAs2fPluLhsmn8QINI8kRZXMwPHz5Ej+inCFyBQHrnrCZsV2gDKqMIiIAIiMDVCISjv96Syap9Nq9YXrlL7wvJylGRRUAERiUg5+yoNatyiUBhAolts4mDaAsLUSg5vpSaNpLCHQSF8lQyItABgXTL14StgyqUiCIgAiIgAiKQQwD34rdv3/wTnADmw50GKNFhkifmR16Ghw8f3rt3z/9UQAREQARmCcg5O4tFF0VABP6LQHonKTbHf8Xu4UfaoRzuIOihNJJRBAoQ+PLlSyKV7777jlWNRATdEgEREAEREAER6I5AeJxXv+cXcfArB5dhqNy5c+fu3bv8i5f5gG/88j3k1RpffWNvNQVFEAERuAIBOWevUMsqowjsJRDabVFauGx6XA3GYkPyqCz+Z/hhBH9RAREYm4C2zY5dvyqdCIiACIiACEwJhEem9viKzMePH5mJsOuC4wXCLcBYNbe3t7hriTAtdZEreITDHGfTZAvLAJuRZ4umiyIgAmUJyDlblqdSE4ExCSS8Nv0eQ5kwQFctrTGrWaW6NoH0hvF+d9Ncu1ZVehEQAREQARFIEQh3YHT3Mhx7Y7HnE5sqMOl//vnnSgcdWLbEWrbWpqpH90RABC5DQM7Zy1S1CioCOwh8/fp16WleHVq61fj1xM7ZRHkbL5TEE4HNBBJrMKSZWMzYnKMeFAEREAEREAEROJEAu0rDHQl9feCXjavsjV2lRwFreEjJPeEUdlLxiYse3y9cRaoIIiACNQjIOVuDqtIUgdEIhHZbVLZ+d87261aOqkA/RaAIAe2cLYJRiYiACIiACIhALwTCMw3YYdqL2MjJZtj0ByTCsnDiQfizSHh12yy7QJ4/f14kLyUiAiJwBQJyzl6hllVGEahIYMhNpvLbVmwxSrpJAtHHmqcyauvHlImuiIAIiIAIiEDXBF6/fu3l//XXX324/cCqbzQswuoW1zCyJYzXdTXN0PFtSVNxREAELk5AztmLNwAVXwRMBBLbY1dNE1MGZ0RKSJ448eAMSZWnCFQnoG2z1RErAxEQAREQARFoiUD4PStM30ePHrUk3YosoVt5JWrp26xnr7qG8XT3dUZEaUhKTwREIJvA/2Q/oQdEQASuR4BvAYWfCwgBpM+pDGO2Fk54o/p6sas1sJKnRwLpjqwDZ3usU8ksAt0RwOXBuql7IydxnlJ35aonsFtL5nUffQ6+HuSBUw79m31tm/3w4UNWvZTddbHKiuz4UlmWhIos/Z/bBqT/c4m1H1/O2fbrSBKKwPkEcFa+ePFiSQ4W3vtabKcg0QcQoqLJORsB0c/hCSTWKig7yzPDE1ABRUAETiSAIcFOtMQbLSfK1kvWKGp8bfLS9lJfp8v55cuXcOPFqsPxdIFDAXLPkE28AhgmawnjF17NPQRrSfPicaT/9zcA6f/9DFtIQccatFALkkEEWieQfjEnXHhvvST/kS8tc7q8/0lD/4vAOAS0c3aculRJRKA3AszM+bCPPLM76w01zlsOeNx2pqPHL0IgfDGfTQl9nSyfqy7snw5L1z67O1eTevnypdZI0hjDu9L/IY3NYen/zeiaelDO2aaqQ8KIQLsEEivqrA+zEbVd0SeSYVolnLOJkk5S0gURGIRAep6jacYg1axiiECTBBIjcpPyNi2UYDZdPc0Ih90ebv/szvTN/RxxqQLimU2fuEJGT548aaaeOxBEKqtgJQlmQZinJCXn7CnYlakI9Efg6dOnCaFLGT2JLAreSkubLmlBMZSUCDRCIL24olM+GqkmiSECoxJILw6NWupK5Up7jiplqmS7IxBum+WF6O5OJ8tq52xl/f777/fXEcfIps8rwF7SUbO5nKX/c4kl4mf1i0Q6unUWATlnzyKvfEWgMwK87pTwWvIyxfPnz7soEq/PhJsFIpnx2/b1Ylckv36KwAYC6QNn5ZzdgFSPiIAI2AkUPA7SnumoMQVz1JotWC5OTQ2djL///nvBxI9Jyv6Br4cPHxbZysoy9u3tbaJ0+LhzP1OWSO06t6SyCta1YBaEeUpSd/75559TMlamIiACPRJg5TmxKPf+/fvGT2vlLLabm5sl8ph6nHiwdFfXRWBUAsxbEm9Ctd+vR60XlUsELkIArweHpV6ksFWLiRnDNrQimwSryqnEzyXALgS/XZH11x5dimz1Tey08HhLlY7pAzoqMQPCKcY6t7qeJ28PSP/bWaVjSv+n+XRxVztnu6gmCSkCrRAIV9qnMj148CD9fvT0kSOv4HhNT//SpTtSVOUlAkcSSLf8xldcjgSlvERABGoQ4FRr/Bq8ucLWM/uGuBqSdJom0HBC8XqTPLOd1uCRYv/222/eM0u+vPJ/ZO6l8rLsEKRoRfzOTB+Y4CQ8sygueWY316z0/2Z07kHp/50Am3pcO2ebqg4JIwIdEHBf1UwI+ubNmwbPrsJrzNQlYVphwxV57ylBRrdEoE0Cd+7cWRKMKUfLKy5LYuu6CIiACIiACIhARCDapciKSKdnpOJ1xWEalY6fOG35w+CnaEX2sbqNHaE7O8pUZlIERD9FQAQ2E9DO2c3o9KAIXJQAjtf0MjtfMmVZvik6mJ7p15E4b0ue2aaqTMIcRiDte2WGc5gkykgEREAEREAERKASAfyM4ZjOhrseT5t1cHinJ9xlj0OWoxr54/wB/LZMQ4p4Zt1pBgnPLDzTRlSlqlSyIiACQxKQc3bIalWhRKAuAfyYbI9N5PHixQvMJqzARJzDbiFt+gh/fM2teZMPg6OMREBfA1MbEAEREAEREIHhCbB5InyBDEu+iAfzLG7sjfVZ4z8t/l1inLx8piLhmeUgkSLHJvhSKCACInBxAnLOXrwBqPgisJEA+2fx6YSr1lFCnGJ59+7d4qZSlEv6JyfcKWlVAAAIEUlEQVQw8NGDxJeOkJ+PHWnPbBqj7o5NQAfOjl2/Kp0IiIAIiIAIsAshHO5xLPZ+oPyzZ8/CaQg/C25iBdfssQm+IeHaPneO4yVRQAREYBgCcs4OU5UqiAgcTYAT3FlPDt+QmkqAqcSy/PEHWrGUjVuWPQKJFW9OieJu77bplLmuiEAWgU+fPi3Ff/jw4dItXRcBERABERABEeiCAHY477R5UTkEYADHIvOLaPsFJ5jt98+SAhOcEJfn5gJMHz5//tzg1zUiOfVTBESgOwJyznZXZRJYBBoigGGEG5TV43DtOpKPV6g4VQBXKYbgAQcdsFsWo4rl7oRbFgk5ygDzq+v3uSLO+ikC2wgkegrLG9vS1FMiIAIiIAIiIAItEMAwDk/3ci+NtSDYfhnwkEaryPhnN/udOWGWBEkhsWjNKb1MH5jU7BdeKYiACIhAROAOJ2dHl/RTBERABHIJ4HVlk2y0gj2bCDttOSWq+IIzpic+4nfv3s1mGl7EjENOuWVDJgpflgBzDOYhS8X/+vWresoSHF0XAREQAREQgcYJTEd5DiVjE0PjYmeJxztw4YkNPMvWYLyo9rkGG03YKhslEsnA9IE05ZaNsOinCIhAQQJyzhaEqaRE4OoE7C5aSOGl5c0gHEP8u8HWIS/sSxa3saXS5pSvFdlVHoUCIuAI8KpjuKEmxELHZFIXXlFYBERABERABESgFwKYyrgpw4+A8aGFIY/zwg87uz8Dy99NNODAlzDcejNYWHvmtSE3iWA2ESKaVi7mEG7ZIblNC6srIiACJxKQc/ZE+MpaBMYkgNGDEcPu1LStExaed6wwnrCcCGA8hf9iP5FO+C/m1KohFSXOXl3+NriAw3QUFoHxCCzNZygpvZgPYoxXZJVIBERABERABK5AgLfKwuOJRvXMuqpMLDZvrmu5ZTej04MiIAIbCMg5uwGaHhEBETAR4C0h1rE5bcDupTWla4uEh5fNuVil9teabAkrlgiMQ4AVi6UzZ/nehdYzxqlplUQEREAEROBiBDhE9ebmhkJjEvOS2WCnGUwrk90hbMWY3UI7jZy+8r+bOn4dnlgagu6KgAgcTEDO2YOBKzsRuCIBXo52B8IuuYEKQmH7LS8x4ZOVRVWQqpIalcCdO3dmi6YzDWax6KIIiIAIiIAIdEQAC5y3zZ48edKRzDtFxSXN23tZL/C5HLWrYyd5PS4CIrCTgJyzOwHqcREQgQwCGEwc8OTOis06miCRB7aUO0+Kf9kqq+8XJVjp1tgE3Gfx2KjOEgXe1dXJ2PQ7IZ7Py5cvVx/3kRUQAREQAREQAREQgaYIYOT872cp/kjMODCWMJncDEK7OpqqPgkjAhckIOfsBStdRRaBhgi4JX121PKHU4l/OV4W+cKTEHC/RgfRcsXZUjKkGqpLiXIeAdyyvIIX9hpkoY+wYz3RR54/f/7s2bNZqf/555/Z67ooAiIgAiIgAiIgAt0RcN8Bw1Jy0wpt5uiuBiWwCAxPQM7Z4atYBRQBERABERiZQMLHygyEBY+lGQifHmZTyRQNfl4+rDG9risiIAIiIAIiIAIiIAIiIAIiIALFCcg5WxypEhQBERABERCBgwjw2b0HDx4kMkscULB04Kw+BZbgqVsiIAIiIAIiIAIiIAIiIAIiUJbAv8smp9REQAREQAREQAQOI3B7e5vOa3ZvLI/g1Z19kO/p3bt3b/aWLoqACIiACIiACIiACIiACIiACBQnIOdscaRKUAREQAREQASOIICDlVMLtuXEh4xnH1w6hXY2si6KgAiIgAiIgAiIgAiIgAiIgAjsJCDn7E6AelwEREAEREAEziGwtCs2lIZvEIc/XZjPYrx79256ndNmEx8Qm8bXFREQAREQAREQAREQAREQAREQgZ0E5JzdCVCPi4AIiIAIiMA5BCzbZvG3ToWb3TbL18N+//33aWRdEQEREAEREAEREAEREAEREAERqEdAztl6bJWyCIiACIiACFQkcPfu3XTqeGa///77aZxZ5ywXZyNPH9cVERABERABERABERABERABERCBUgTknC1FUumIgAiIgAiIwKEEfvjhh0R+3J3dCfv8+fPpltunT58+evQokZpuiYAIiIAIiIAIiIAIiIAIiIAI1CBw559//qmRrtIUAREQAREQARGoSuDjx4+zR8qS6c8///zmzZvpTtjZR4jMt8WqiqrERUAEREAEREAEREAEREAEREAEZglo5+wsFl0UAREQAREQgdYJ8PGuH3/8MZKSK7hlcbZOPbNfvnzBDzuNL89sxEQ/RUAEREAEREAEREAEREAEROAwAnLOHoZaGYmACIiACIhAYQL4YaMUv3379vXr17///ju6/urVq5ubG+6G1/Hkspc2vKKwCIiACIiACIiACIiACIiACIjAkQR0rMGRtJWXCIiACIiACBQmwL7XBw8eTBPlzFl8r3w0jBNm//zzz8gtS3w+F4bHdvqgroiACIiACIiACIiACIiACIiACBxGQM7Zw1ArIxEQAREQARGoQoDzCvDPTj/ztZTZd9999/r1a30BbImProuACIiACIiACIiACIiACIjAYQR0rMFhqJWRCIiACIiACFQhcO/ePfyzL1++ZLdsOgPcsk+fPuXQA3lm06B0VwREQAREQAREQAREQAREQASOIaCds8dwVi4iIAIiIAIicAQBzpD9448/OMfg06dPHD7LaQY4ZHHa8vf48WP5ZI+oA+UhAiIgAiIgAiIgAiIgAiIgAmYC/x8UHVtX2yvy9gAAAABJRU5ErkJggg=="/>
  <p:tag name="POWERPOINTLATEX_PIXELSPEREMHEIGHT#5C6D626F787B616E746167207D445F663A785C67657120302C20795C6765712030" val="183,3333"/>
  <p:tag name="POWERPOINTLATEX_BASELINEOFFSET#5C6D626F787B616E746167207D445F663A785C67657120302C20795C6765712030" val="53"/>
  <p:tag name="POWERPOINTLATEX_CACHECONTENT#783D32795E32" val="iVBORw0KGgoAAAANSUhEUgAAAd4AAACWCAIAAAD/gH4hAAAeXUlEQVR4Ae2dP5oeNbPFPfd+CRmwBGAFtkNC7BUAKRmeFQAhIeMVGC8ByMiAlMywAkNKBmSEvj8+gW6N1Kqu7lb39Nt95nkwetXqUulIOiqV/vTVq1ev7ulPCAgBISAEJiLwyy+/fPPNNy9evPjzzz9//fXX33//ncDrr7/+5ptvpn/feuut+/fvv/fee2+//fZE2feuRM1TIVN6ISAEzozA999///z58x9++AEiDuIAUz98+PDjjz/+4IMPgq+ImoNAKZkQEAJnRwBS/uyzz37++efZQMDREDRC3njjDV+IqNnHR0+FgBAQAvfwXTx+/BivRY0FbIvjIjkxSMBfxJr+5JNPbm5uamk5RtScoVBACAgBITCAwJdffnl9fW0fQMcffvjh+++//+jRIxufw9jXuKG/+uorh6Yh9GfPnrUkiJozmAoIASEgBEoE8A5DsjkWUv7iiy+ePHmSY/wApjHuCydNy3wWNTug6ZEQEAKnRqDgZdzEWNBTEfnjjz8wsVk2bL04KPZ/WqkVLwSEgBA4MwKffvqptZfxTszgZQBkxQ//BvzbApP9HrUZLqu5BZfihYAQOC8CX3/9NaZuLj+blx88eJB/zgvAv7Bw693CsyFqbgGleCEgBE6KAC4I1ujyCh72cnw/sg8Z/O7svXv58mU+nCKHho+kngoBIXA6BFi4y7yMI6IXL4MjLO+gae30//3888+dpHokBISAEDgVAmxh/uijj1KR2Y/x7bffvvbaa70QYPvzX3/99eOPPw4K/O2338jr3Xff5ams5kGIFCkEhMBJEbBLf5Fje1Nh8vfSsTMvCRQ1TwVW6YWAEDgyAnalLlEzDg22WPQqMxs2OKvSkoYjJeUlam5BpHghIAROhwDeDE5a22LDldjRnNLu6HG2PmWbVwons13UXCOjGCEgBE6KgLN9Asact6+5hpJrQuvIHJMOp4iaMyAKCAEhcHYEuHPZgeDp06fO0/gjfBpszmulT2a7qLmFj+KFgBA4HQKFN6MoP0/Z8lxEzvvpUDMCf/rpJ1HzPGD1lhAQAmdEwDer44iwLc9JTC6iZgcfPRICQuBcCPjGLFjk03oLcfEzYu1R1LwQYb0uBITAcRDwF+j8p5NQyKcNB9/CphY1DyKjSCEgBM6IAEaxc0VcPg+yHBrfqY1NLWpeDrIkCAEhcBwE2CFXszNc+d133y2/fC7D5PusOc+tm+cyVgoIgR0hwBo9hhUdOM98meSmD9BBE708njsq8M5U4ewJG5m5CxTM8WN0PG+SCnp1ddUqMRXNPpD/tB4rXggIgS0RoDdy1oA//4NyWSUIGsq4f/8+R8tGP8+c31IgiACDH1fpBxNPTca467ySzgqKmh2I9EgIbIEAdyZwb0M6nhvPD5s63fbAF0UTQTMNF0fHAbzDlAzATu5psVEODQciPRIC6yLApzS4QMdfEZqkAffmILCjS3RS7kocRACT3Kn0V69eIUfLgEEwlUwI9EQAVyYEytTV6aIz8sP0fvjw4aNHj/wp8wzJeqUXAmkVoSWNz1ClR7KaWxApXgishcDNzU3r0l4ms/zhoMCVzAJUclDghobBWZL6ry/6h7ww6OuHf6PXdTx+Rno6CQFWFB3nFQu//3ilMJ71JwSEwDYI0PFg3ronw8Ws/gV1YBcX6WshdQz8DqEHxSrZBgjw9b+6mnIMJnPW4V4OKSAEhMCqCMDLcGXuhykwmz0h6FpaITz9fPbs2arlkvA4As4l+tSmlSNqtmgoLATWQgBzqWZSTpctzK8+HDHIztYcW5ijXp+NAKPpYO2kyGJ+I2qejbNeFAJRBGp7mWMFRVeMyqrSYRQ7HT4/EjtXyG0aQRug0nN1FIF6ZiNq3rR6lNk5EShcw5jPGNEdoQje7SB27oj5VFGOK2OwXkTNUxFWeiEwDQE6njWR4GUMqGkiAqmDno34YmMgTyWJIgDstg3YMJQ9KEWb5yxKCguBzghw0o8vflqh2Msr3YDBdmb/mFlSYz0FbDEVzgiwh/2dd97JP20AXubYkY3JYVFzhkIBIdAfgeLcFwtBEGj/bP4r0aEAmyPeFR1IsYCsGmZPOoeABg8WObyMSjoNuGq9SPipEcAgsn2SrrgeLwM0w0DhPBlEn49G6yjKIDJrRLYOfFJTLXs5qSGreY3qkEwh8DcC1mRmdR6a3uD6IbIYPS6Yrp1UJa2NwJMnT9IVVEVGuJ5HbxmV1VyApp9CoA8CWKbWZGYTxQa8jOqtI+C2VHA3h8VtjMLdEeBO0ZqX06bJUV5GGVnN3WtEAoXA3whY63VLKzXocd5SpRM2iEF7mc05bGYPjtCymk/YbFTk1RFgnc16FYI727qohRdl8JqOQjjq+b7OIr1+xhEY5GUqhVEzyMvkJWqOA66UQiCKQLGPlW4JWdMzo+8vS8d6Y0RAPd2OvKU0PgKDvIw7i22U/ovFUzk0CkD0Uwh0QIC7mNkIMSiIvWsY0XTgwaddItmwxYWiEVEcdogkU5ogAoMXfs7bMSlqDmKuZEIgikCEGSFojofEp7fRvP9NZz3d/8YN/H8eawwIUtS9ezUv41wGYVxMM+CRQ2MGaHpFCHgIRI7kYVNHPMJeNu6zoPCIqm4+evgPAjUv41bChTWPlxEqalbbEgKdEbB75hzRsPN632zmBJqTdX7U8rrkBApEEKh5GefywlVWUXMEeaURAhMQYINUMPXTp0+DKacmYyodeSU4ikREnTYNJzyLD0rhxFg+6P7ntICq4EJgJQTstrnRLFi4X+P0tqh5FPkuCag76xRa4lxmiSJv7OF4t6i5SwVJiBCYicBKdisnSoIKwQjrrUYGdbjQZAUvL1zaZbJ1fX2doGCpQA6NC20VUnu/CMRpkTJMMrHjZQ5unosLVMoCgYKXWfRj6/qSQc76/Vk8FDUXgOunEFiKQNCZkLKZlDiuWZwjuNc/LlYpEwIFL49eIxfBLS9RpCYhh0YENKURAhMQmMS2kxLHlcBNEUws+zoIVE5WnCfis35dDhBlqxnHCHnJas6AKyAE+iDAGk5QELxMPw8mnpQsbgvH7etJChw1ccHLbMbowsvAlVcd0mgtaj5qE1K57gwByC54n1Hwc6szSpL7uf/uJLe4L+rwT5mIWF6GQPmUF56NLgW3m6DTnnRRcxdgJUQI3EKAy5rTtPRW7O0f0DdHFW7HdfsVXF2UNyOIOLzMrgnrc8A1PPukX51p3jbHo9RyOvuaKQC7/PhDb8bt1D4YXhic+Zey8bekPBx8ZHc38hHOH8VALH/IZ6hB+ErTwxpKxQgBHwFaKeRbHEbIr2AvLz+VkKXVgdQ76vgiprvVnBgAooHFcKrAAKnv0z3Zw9DLxixKsfZPCoX+GVIKYo3c5bkn0LKcfxhy8DvbMyLxucCMWboTYEyg5qZmgfxRM4RMaQc0etrEVPlKLwTWQAAbBYLGekiNkzbMav4G7TPYGVGmV6kpFNKcjp8QYNGsV46jcnA4QDX8LQGcd1P1paJ1RCzrb91f5JXiO9w8x3EmvnmTTX2/bvJTNACyiJHLkMK6CjZIfjcS6LVsGslLaYTA3hDA3x3xaWDxdLFksSLji5+MT3TnVZcfmV6jjyUl6G/Gx2oLexnLL17MwSYB0ad4aocw/2ZjPMX/v0memXtewPJ9VoURG9MV5sVkoO5hSfLLT22AZH6+vA4c9hXqlbeIRzh/5JLkF8l4BTV84XoqBA6JANai7TJOuEvxCxKgJxKTuj89lN5a900ssyWWrK825DBY5KkGb2EvD8rsHpmVvOcX0nlK9Vs7HxX56cxWSD84ycqq1HlRu7bk8DtC6mQ5hvSF04NX8lMFhMBJEKAb2o7TCnexXQqra9DYgqBrHeiqa1QHfFqPBCl34uM53gkvoycklpScSc3FuESZs0S/8HF2Lng5Ip8WWVCzLaqvmJ4KgcMgMNjLanJ0DKkgFJaXscwcy6numOjjmGVBBepk/rAUNNXvipfBJGM4h5oLXqZ6ggVOOA6Oaci0KBfDbPHUpkxhEgyKpai0mDq9YoTAURGgM9YsXMdMMiEHsYJYs1iY1ycBmzi/RcB/azBfP9KOFjajFI5kBzm2yKQW2D0ml24yNRekOTh/ydIHA4PDGlhk1AhYaEZ5eVCghQydBzVRpBA4HgKj3SF1jRk912JFr8xdLGL9kF1ObwML1bAqpbClDpsRYR7V6YuYgnwKCWv/tEhOo+ZiPKERFAWL/KTwgyXMsxs77o3WXDFUDEqOOEMimiuNENg/AoOug7pfLCwIJJJl5jm4I7NlNaOt89bUR2iStaoDEMuowNYQUktbI8ZqOOE0IPtIHj9+nHfkwHfzDo+zaWaw9fDFB7JgK17epU+y0W35kb0sxfaUNTCVTCGwBwS4l9LuGGup1CLKVvoino6f+xQ8EDlElnmjEBXRtnjF+elvsY244FuGo5Npx0d2wJtgNduCZQt3dBQaTFDstsllQ6ydj4yOxjSL/K4TmGfdD2quSCGwZwRsJ231iMi83imjnafGbV5HsdFu7ihTPLIT7rr4kYxa1FRLWyPGzu+j1GwdWPH6KIDLPyOzBjDK6VsBvyYydqPe6pb8jeMBeXA+kQtywgA8Qq++lBrcuMEU2fnT+dx4Fi692CYaF2VNrqxJCsSFFOWtfzq5LByQ6rzWjglRszXyKSE/F6plib6op/wzMsTdsv/zm1VgobbbvL5wjlkV+mgRYufRdhixVBbOd+3qn3WM+rpZAqnbZS9qRk4tPMfEtfXLstnTkK/Z+nOfP3++/IRly/FkcYw4sJxB0orK4T0Hsod9z0reoW7CxwcfL/MoRBi8Nzc3vhz/KVcy5ASRuW9K7DseI704Z+oEljuaHeHbPxqnZtblcpmp2i7XGPqjKCgEPT7pYlMfNcYSP8FOnvZqoDspjtTYGAFLmq2sfYpsvZXj7RojXqaI8ZTe9ceMuJysyWAg09TgU8fZPZj+7iNH7fN5riVfrD/zgqT81/PTUefaBc2CI06eu28ud6dBr2lvbjxHCkQ4d3lfsN02Ls23w6CXXhXhGDdxSumlzHI5I/c1c6FU3t1CxUQuiot03rzzZjBx0GTmXcZbGC1/IdxKozIYRXspbCWvFGZDEpMAbPzkMhv1+aykxq7EUonc9U7vpUn0sq12VcBeyoyazHSThTfMsbE1G7+s8cSl+cNGL2MWi97pMr1y6VVfITk+u69hMpOjM76hdHxATsrDZRZ6dKYh+uXSUyFwGARGF5AXLv0loOysbpJA2zdrSoqs9kdqynd8XyIheDs07Ion42QEoEgaf4JD5UWEKI0QEAIgYDtpTXzERDahRpCcZ6X5nR2ZkawjabYZACKa9ErjLQPaBbTRkXmwWQxG+o3Jh3hQoCKFwGkRsLunahDoTTPuj6/lEJMdm1hpcT+h5ZBarK98nd6JcViFOfolesM8arZOoo4g5joeBFrUPAiLIoVAjYA9MF0/pSuxvaqOnxFj5djFwFFRlkPqxPFVpfpdG8M3TRxHc0fuspmuHW5Ssy0tlbF8L3MuydH2uOSCKSAENkSAJXrHJu3Iy5TJ9tk4n8Ihjh2Ghr1YxapX18CFWntNaraj0Oj6bw2HE+NMPXgrPldystAjIXBsBNK371plxJaydm4rWTw+Myze4bhzwBk5yDpO8aN6HpKavTU3Khi/Uq9lhOQd95cFGN96OdElRwgcGAG7KFcwF922e8HZNEWOsMGk3VP+RqyOSjoZddy/0FHhiChvXzMzpqLWl/885vi2HBdJEAJhBDiRm83Y4iV4eY1uyy7m+EbmpBJmu51513oWMbN/WtdrLeRCvRkUpOnQqAvZJUbU3AVGCTktAlyCkY9+FCAwwV2Dl4tcgj/lzQgC1Up2hWnderZGPI4q5yjgxsqsUUDJFALrIQDztvYbcOZi9LsT6ylWS766uqojUwz+B84Wtp5OjWcO0RqrEIUHtddi41TFFqb3HBoLRdevUx8OL1/u1KMuqWKEQHcEOIvc4mVOu8375FB3JZNA33jvuABIds5EHEfzhfIy5dqUmh0QUUXUnJq1/hUCNQJ4VFsdhL3DXe6DrDOdHbOZN+OojmaQFzXPbn56UQhshADTTa6+qlfV8Axg7uxwv6ljhGHJxrffjeLrZMS7rcFsVOweEuyImnfYwvZQQ9JBCLR4mSMCHWmuF8478WZQnIum5u12aMjR3KvpS86pEGDXWr1Cg+1J5A55marZ5nB2agOO1XzRjmZKtx01OyCix0WPb6mV6F8h0B0BnMh1x+H0B/bybhe4nP0SaN5R7QM7mmlIoubuvUkChUAfBNh0UdMcRgxbNToSXB9d/5XiHxBv7TD59+1p/68HLfv+pVt7e6FmOZptq1JYCHC0pN7nwLYzn/vuHLdaZ6tSX7o8NjVvdOQERzNfErKVZMNU2M4bnNVWYSGwNgKDR0u4M33h97DXVhv5mPP1TpKUb9+TJn5eOJpxd2xQ3vWy2GiHhr8y4NzVsl7JJVkI7BMBzJR64r+3QyWD0KF5i5dJXxdqUEgw8tiOZkDYiJqPPfUINiYlEwKjCOBHfvz4cZFsh4dKCg3TT7+bc/XS4FvzIv28+npO5mm48K2NHBrONIcC6OqMhbWo14+BAJZgvYWZezin3vo2iobdydpxmQc9Hcbs282PenVGrrstrGZ/6iFvRq4MLCZWUdiv6t9qndOfIcASBS2E5a997uHtWAXQJfZy4RBgk1xH6sza8nGMvF7X8QIgh5e7m7FOXpe+ozlV0xbU7ICIEt3rLLe/ywrwec3r6+vL0nkbbWk/T58+XYmktilCJBc6QnG0ZL0iIzmpxNJcr314GBZOMftaYL61dwxK2WLznKjZabL5UbZicowCFoFj44MrwN6OD2Oux8ugmvPCf2JBXhLesptvmdcSTJa8e/fU3NGPxpQQacx897/HqK6zYiZbJ1DMUREojvytzcuYnBlJ5v45vDCQLfFBOR3HAOSfgZq9bwPitl/+9/Lly8GqSpFMc5ZnkSWw8TPnlSMvJWCVz6VQICMw6at0l1Lp6FnUO7xMl1lVf7uTlT15vfJyWJ5HvXJJckApN4wi0D2vvprHpa1uNW85vuU5r9NKiorcz08sffpJX5fcfko3WxM6IZissUthtkodX6TScaNngcleXnvB03q0O/YUKzaXKAX6tuozOJrBbfVlwM2o2W53v9B1AO5M4K9o1vp5VAQ48sdOiVw6WJIRaG1eJjvreejrZ8hlKQJ9c9mMUopSbPzzjqm5Y51Z66Pv5vaNq0TZnQGB4sgfvAxj9tos4QOYqQ0jvVeO1n9d597RNkd41r/OiJgLNcvqsqzr0PCnHlRYr5bBAmCuMBpcx6XFGjLFCIGFCBRH/rbkZdslOzKmv4hNl1yImH0993QbmcIdKaUWvnFMk5ohOz7Qy/SKL+PyR4CfRE7Sr77S0L7e0QOVvczI7/tRSKuwwkJgOQKQo7XstuRllLe81nHO6h+S6jgG2KGlrgsLbP30wmIGVwxZj2oVg2nX4CuDkT758nn2wbdmRNphmVYyQ4JeEQIbIEDjtDxFB9m4uVry6tgB8ZK3GIP4jmV0qImM2HyyQSVuk8XA5jkqzEEZEgxqRn04cnjUazuUVbhjawsWU8mEQBwBa6xsz8vFTtZeHZDiF5KLjh/HZzSlHVqKXPjZcQwY1WTtBCU1+6NfwiI4NFnGrEEkZpIB3gLCDgDxYaMlTfFCYD0ELK3Ay+tl1JJcLI933EBtu2Hd2Vv6TI23e0vqXJiOTBW45/TlDo3INQ4AxPmlGpoiZpSa7cyueDf+024/Gs0xLlYphUBfBOyRP1o+qyO4TXtlYVfhMksSSZjtxgT4l25rk5F1x416/no+a1R+giAOtrPXr9iRr356eTF23IiYzJSQ80v2rcGwPXHUAoV2M/huPNKOondihsRVVcozI1Ac+Wv1iC3ju/cXBLb0p58ur/1RdgrO5pdrso2EWzs0/A0VGfeIteuPb0lUHt6z5EkBhmI7TkYGg0nylVgIdEGgOPLXReZyIZFePCkX5yMmC3s6atDZHflJT8sGkzTfZ+Jb1OwctbTaj0LA/ZZZFGNpK31OY4XHw1RVnqCxbttxdhbXQSmFgI9AceTPT7zl044755LahSPblmVhT0eU7exWcg4z0nTxmWSBdx+wxrkzJcmKwrP2lTrMCGm3sjGXac1EluymsDNE2kSthmKEwJ0j0Gr5uTfdYWCN6X/LEh8lDb+mHNLPAHKawRdycU9v7dCIQDC6qmtt5OyVHiR9IufhZQ+VzBYyL2u9JQSCCNiFkMwg+wmMduRgMW0yZ9Px7IUla4Q56K0x0tiibR++Rc0+CtjCWAG+ilYCQ2hO3GqmM9qHHT/IYnaVZ90UEALdEaBh27mjwyl39ah7kZPAQSOMMs6bItvO7gN1PB64Rc20p1b5QXy08JaXaZdFevs05zJppoN6tuLrLFZqbRIrBKYi0Jra55Z/twFrNk0tmp++ZYRR3kl2WNHZfTzXK45f2FWf3qJmcqqHKWJGjWVetE4GqoEaqvW2vo7cNKHsOmUdU+xZpjIm1XQtUDFCYCUEiraam/p+AnTqlcqO2NZeKfpsYa61dCgAxCDzvfbHczSDTEnNYFcMUPDpIM9mWEHNvoIx66QfZGcHWfShnoq5IUKCdZyVVEAIbIZAbd/sh5STJkF7aDZiLXamIzt2Hp0ab7UlE7RNo0hB1gWex3M0g/wV/xXl5JASH10v9ruAF4TI8MXH5xN2JICCOdSUd7Ahh0dA7+9j47Z4e1Fczh2CJossHPkgnr8vmZNRSdyBl38qIAT2hgB30toL3vamHvrQsyIHepdoni6ktuSQpdHH6ez8yx90TE/nj55egAaP09nTxyUePHhQU0EWiJCj7ZyjbK2BEexyyYMBx/gtcoG+C0M4kgXjp5wYBZL6uUMEBqeGkRa+WRpnXtsRTxhzBo0kELDreT0r4yADv+dkRwo0qZlCwoNBZCHNGZVdT15aFTBP/pHqSWURAheKADQCzwZNMXiWxIUFhiXXYgbi4xbhZQE44NCoUWBuwlyDCQXzDoYyJikA/fds5K23OFMENEtmE3zxAeH8ZeEogGSywPpA/tozr7q8ihECQqA7AqmnY8PBJIlGyCIzCV2eI384Lup8Wy7QlBLiPuRXjULUXIOlGCEgBITANghg+Q36rFPu2MLbqLFxLrfu0Ng4b2UnBISAEPARwNZ2eBlXp//65T4VNV9u3UlzIXB8BFr78FLJg4thlwiTHBqXWGvSWQicBQHHm4GfeuqHpC8INVnNF1RZUlUInAsB35txYJOZapbVfK62rtIKgQtCgN1Zre97YDKzp2vJ3rCd4yCreecVJPWEwH4R4KMZbFyDH6+urjgDzC63jh88RFSLl0GE7ygdmJcpoKzm/bZ7aSYEdouAcw6bo2TpdPVC5Z3tzMf2MifcRM0L249eFwKnQ4Cvavlf6uM4n3+RzihkrO9xXU8rWS/2b8nfQ7wcGnuoBekgBC4GAfwMPi9TksH7yyaV0LlqDpO5i1U+SZ/tE4uat8dcOQqBC0bg+vp6VHsW6EbTOAkwmZ8+fdpK4O90br11cfGi5ourMiksBO4MAUiT625Gs3fO742+SwJnVxyXHx3yxowaFlFzjYlihIAQGEYgaLFyV9Hw+4FY9jK3NmZwX/zNzU1AxhGSiJqPUIsqgxDYBgHnPnurwJKrLRxHdnBgsJpcbljUfLl1J82FwNYIcJnnaJaYzLN9DqzvtfzU8PLCXR+jmu8qgah5V9UhZYTArhGIOJFn27bsyWtt7WDDxtnubRc177onSDkhsCsE2Ljm6wMvD16H77/FU1zMLVfGOT8HKmoebTNKIASEwD8IOOt7POKDI/NsW/ZKtz6oyJaMc36mWacB1euEgBCIIsD57MePH6fUWNB8H45/IWWIdbZ/mQ15SBh0lcDL59mSUdSBqLkARD+FgBDwELAXKLMquPCOIexluH5w6e+cfowMvRwaGQoFhIAQGEfAngfh+rfxF9opsMGxu2texhLHN3JOP0ZGS1ZzhkIBISAEQghYw3m2bdu6WA7fCGuJC43xUDH2nUhW877rR9oJgf0hYLfHYThPNW/ZJAfzDu6Tg+gxpcXL1Lms5v01fGkkBHaPQHEvKOt4LNn5F8Kx3Acd81d7MCguh7B5NG/j3e7RmqOgqHkOanpHCAiBgp0TIGm3BjybbltmnZCtF3AxlyINMjJv8QrG8rxddweuBVHzgStXRRMC6yKAIcw5kchddIN64FY+z01ygwg4kaJmBxw9EgJCYBwBDvJh9raui6vfx6aG0LkC6VR3YtQ4+DGiZh8fPRUCQiCEQLrK+cWLFxjRODGSK4M32QmHcwM6xnHBVjksZa3yRQD9Py07Gh0xV02TAAAAAElFTkSuQmCC"/>
  <p:tag name="POWERPOINTLATEX_PIXELSPEREMHEIGHT#783D32795E32" val="145,8333"/>
  <p:tag name="POWERPOINTLATEX_BASELINEOFFSET#783D32795E32" val="30"/>
  <p:tag name="POWERPOINTLATEX_REFCOUNTER#783D32795E32" val="3"/>
  <p:tag name="POWERPOINTLATEX_REFCOUNTER#78" val="7"/>
  <p:tag name="POWERPOINTLATEX_CACHECONTENT#5C6D626F787B7B5C6266204578656D70656C20317D3A207D206628782C79293D342D785E32" val="iVBORw0KGgoAAAANSUhEUgAACTwAAADFCAIAAAD8TjhxAAAgAElEQVR4Ae2d7bnWNtZwh7lSQEIJgQpCSpicCoASAhUAJQAVQEoIVHBICeGpACiBSQe8a8bveDSyLcu2bMv2Oj/AtyxLW0sf3tpbku98+/btb/5JQAISkIAEJCABCUhAAhKQgAQkIAEJSEACEpCABCQgAQlIQAL/IfD58+c//vjj//7v/778++/r169//fUXN7///vu7d++2//74448///zzP/7xjx9++OE/j878/45Ou5nkfEwCEpCABCQgAQlIQAISkIAEJCABCUhAAhKQgAQkIAEJSOBcBD58+PDbb7/hrmtcdPmFw42H6675u3fvXv6DbUyddi0KLyQgAQlIQAISkIAEJCABCUhAAhKQgAQkIAEJSEACEpCABC5K4NWrVy9fvpzqq+uFhevu119/ffToUe/doUCddkNkDJeABCQgAQlIQAISkIAEJCABCUhAAhKQgAQkIAEJSEACEjg/gYLuuhAWe+9w3b148SLz5EyddiE9ryUgAQlIQAISkIAEJCABCUhAAhKQgAQkIAEJSEACEpCABK5CgMMwHz9+nNhdh+ONT9Y1X7BrPmvHv3zobhIgNvA9f/589BGddqOIjCABCUhAAhKQgAQkIAEJSEACEpCABCQgAQlIQAISkIAEJHA2AjjSXr9+3S0VLjo8eQ8fPsRdN7RJ7vPnz+/fv//9998zHXg//vgjkR88eNDNrg3Radei8EICEpCABCQgAQlIQAISkIAEJCABCUhAAhKQgAQkIAEJSOD8BHC54Zbr+tv4Ft2zZ89++eWXfAQk9dtvv/U6/7qJpLfc6bTrEjNEAhKQgAQkIAEJSEACEpCABCQgAQlIQAISkIAEJCABCUjgnARws7GFLjoSM2cnXAIHaT59+vSPP/5IxGlu8ZW7t2/f9kbTadeLxUAJSEACEpCABCQgAQlIQAISkIAEJCABCUhAAhKQgAQkIIGzEfjnP/+Jx+7Lly9hwdIb4MKY6Wu8cbju0nG4y34+vqXXjabTrsvEEAlIQAISkIAEJCABCUhAAhKQgAQkIAEJSEACEpCABCQggRMS4Kty0amYt7e3k87DTEPBG3dzc5OOw10+mPfu3bso2t+j3/6UgAQkIAEJSEACEpCABCQgAQlIQAISkIAEJCABCUhAAhKQwPkI4JwLPXbff//9n3/+WdBjBzFSwws4iu79+/fPnz+PornTLgLiTwlIQAISkIAEJCABCUhAAhKQgAQkIAEJSEACEpCABCQggbMRYGfb48ePw1LhsWPjXRhS6rqbV2/K0SY/nXa9lAyUgAQkIAEJSEACEpCABCQgAQlIQAISkIAEJCABCUhAAhI4D4Effvjhr7/+asvz5s2bJ0+etD+LXzx69IjtdOlk2erH1/UQrInm8ZhpXN6VgAQkIAEJSEACEpCABCQgAQlIQAISkIAEJCABCUhAAhI4NgHOogw9dnxSblWPHbB+++03fHJpaoj08uXLNo5OuxaFFxKQgAQkIAEJSEACEpCABCRwbALMw1mjutL5NsdGo/QS2InA58+f7927R8d8+/btTiKYrQQkIAEJSEACEvjbP//5z9evX4cgQldZGF7wGhUoJxcEQ2Vq8tVpV5C/SUlAAhKQgAQkIAEJSEACEpDAPgQ+fvyIY4DpLitV+bA8H5DYRw5zlYAE/pcAC8w58YmO+fTpUxzqrUHqf2P5SwISkIAEJCABCaxLAJ0kzODXX39l+hCGrHTNZr7RzXZk3Yqn026lijBZCUhAAhKQgAQkIAEJSEACEtiIwKtXr37++WccA21+P/30U3vthQQksCOBH3/8sc0dh/r9+/c/fPjQhnghAQlIQAISkIAEtiHw+++/RxlxDMA2agkOwijr7s92F+Cdb9++dW8bIgEJSEACEpCABCQgAQlIQAISOAQB1q6261Ibgdf+nvwhsCikBOoh0O2knBPFYbb1SKgkEpCABCQgAQmcmwB7/Vk5NFTGZ8+esQpw6O7ycE7mvHv37mg6uBUfPXrkTrtRUEaQgAQkIAEJSEACEpCABCQggRoJMPv95Zdf9NjVWDfKJIGAAMvYowXmL168wJMXRPFSAhKQgAQkIAEJrEjg/fv3idTZ5bbqV7H5sl149sCQJH/88Qe3dNoN8TFcAhKQgAQkIAEJSEACEpCABOolgMeOIzGbmW0rJYtk9QS0NLyQQD0Eun473O043euRUEkkIAEJSEACEjgxgT///DNdOg7xXnUe8Y9//CMtAHebAzx12o2CMoIEJCABCUhAAhKQgAQkIAEJ1EWg8diFH7FDPrbyrHqsTV0IlEYCRyOA3+7hw4eh1Djd9duFQLyWgAQkIAEJSGAlAtHEoTcXVhQxy+i9tTwwx2n3119/IYBOu+W0TUECEpCABCQgAQlIQAISkIAEtiPQ67HDGYBLYDshzEkCEphO4N27d5HFSr/ddIo+IQEJSEACEpDAZAI5TjsSbfa6TU4944GffvopI9bfkFOnXQ4o40hAAhKQgAQkIAEJSEACEqidwMePH9lnxqfL7927x1cT7vz7jws+z0AgDi2+vl57GTLk6/XY4QbAGZDxtFEkIIGdCXz48CEyWum327lKzF4CEpCABCRwAQJsYsspZaZvLyepKM7du3ejkN6fHON559u3b733DJSABCQgAQlIQAISkIAEJCCB+gngxOIgF/5yZph8/5wzJPnDmVd/0boS9nrsKNQ5/JHd8hoigVMS6O3IuN7x552yvBZKAhKQgAQkIIHdCTD9yfHbMVFa7/QOFlWOcnjz5o1Ou1FKRpCABCQgAQlIoDoCGGf5RPB6Yn3//fd+YWU9vKYsAQmUIoDh+8WLF7jrZiT48uXL58+fz3hw30fYNRiN/4zYLEdlc+G+gpm7BCQwiQC63P3796NHVjWTRXn5UwISkIAEJCCBSxHoziN6i7/qLCnHcYgA3/VKZqAEJCABCUhAAhKomQDHKD19+nQ9CTEBYwpfL31TloAEJLCcACtA8djlLBftzavx9t3e3h7I3cUhn5HHjqLx2YkDFaG3LgyUwAUJ0G0Zf25ubsKyswSBjbNHXE8QlsJrCUhAAhKQgAQqJMCe/u5Uoitn9PHdboQNQvqddmhIs+d+Gwh9xCz4KLoL9o9YccosAQlIQAISkIAEJCCBCgngvnr//n2vYJi8nz17xmyz+WrC169fmZ2yFw1reDTL4zjNn3/+mWUQLDvtTaqqQGap3SKzENV5VlXVpDASyCdA56ULs4AgfISfDGIMcWGg1xKQgAQaAqxYQplhhSUKzCG0FytOAhKohwAb+l+/fp2Wh8/urjq2RNOxXmEY4vqPx8zZptebooFDBDzkYYiM4RKQgAQkIIEZBJitudNuBjcfkYAETkCAfcBDq0SZ4GEBf/LkyVAxP378iEEcL10U4dOnT5VvVusd9lkZ+e7du6gs/pSABI5FoHcJApvw9Mcfqx6VVgJrE+h+C9OBYm3mpi+B8xFgFWDab8dKx/WcdoxjzarKNFgGt7+nY3i3FIGcb8KXyst0JCABCUhAAhKQgAQkIIFTEuArUCwt7z3XBY8dk8yExw4gTEE/fPjAeZIRnMePH0chVf1E5u5CDfbi6LGrqpoURgLzCLAJmOErepZByYPKIyb+lMDFCTAsRMbV7iKkiyOy+BKQwCiBV69ecSRJbzQmF6t67MiUE1B6s44CcezptIuYrPUzeq+slY3pSkACEpCABCQgAQlIQALnJcD3n3pnFo3HLme3HJvtmC5Gn2rAC8hWtjqxYbjv9Sl2XY91yq9UEpBAmgBHPXUt7xweFQ1T6US8KwEJnJsAWkp3oOjViM7NwdJJQALLCeC3YzaE6w4vHakxjULlePPmDYsj19tj14jdu/KyWyIE02nXxbJKiC+SVbCaqAQkIAEJSEACEpCABC5DgEPkhqYVbFUZ9dgxQcU4zkY9dq11LV/pg2J2ZMwsuvvtB6bZa0+qdyyyWUvgagTozt1l7xi2OMPqaigsrwQk0CXA8p3uhnuiddWD7rOGSEACEugSYE7EzAgv3bdv3xhhONUjfVpJN4V5Id0pWDcdPqqHeDrtumTWCvFsh7XImq4EJCABCUhAAtcmgLbNl29Qbe/cucO/2P7wbRB4bSqW/mwEmFi+f/++t1S4tWjzvbeaQHbX4dLja3YJ8xbuQKIlEtnlFib77opUprLQ2EUeM5WABFYiQKema0eJs5jAU3AjJv6UwAUJ9G64vyAHiywBCRydQI7TrjlpQKfddnU9tCp2OwnMSQISkIAEJCABCZyOAGa++/fvo/423gj+xcSPb4PtRKcrqwW6LgGWf+JyGyr/y5cvh24RzrN0h5zJSM40MpFR8VtI3rv/z4Mxi6M2QQnUQKC3a2OsdxVODbWjDBLYiwCe+9r0k71QmK8EJHBoAmzoypmRNcsUdNptV9c5tbKdNOYkAQlIQAISkIAEDk4ArZdNdUOeDLx3WPwPXkTFl8D/J9B7KlRzj88wJA6KxNjNZ/AyOVY1YaGD966sx0M5ehBoZnmNJgEJVEWArt09JBMJ8wexqoqjMBKQwHICKAO//vrr8nRMQQISkMDuBPicwagM7cxOp90oq2IRqpoDFyuVCUlAAhKQgAT2IMCB4xw+3vzxDeHm79OnT7e3t3xAuDlPYA+5zHM7AnyO/u7du91z80IJXJYb0vD6uARo7YmpRK9nqy1swtvXxmkvErm0cTa76P2UHV9l9xtXm1WBGUlgewLsnqebR/kyNNnxIyb+lMBFCOCxS5zsfREIFlMCEjgHgRynXbsi+bveMrOQoTd8NJCFnBxPNBotMwLztJXWRzcFxMCHJIz+qID88ZN/Mf3wb6aEk6KtlOwkGYwsAQlIQAISOB8BvmHWFIqLZvsFLj2+zNRr8D1f8S9YIioXL4Wa1QWr/ppFZubSTt56CTx8+LA3nEA6yyTXNUs7h5LaOBw/Za9LnmUZG0tidhKQwMYE6ObdrXWclMurP7GreGMhzU4CEtiAADbhoa/5bpC7WUhAAhIoSIB52agFg7lYu0qp32lXUKA6k2qse62Nr6v5wfHPP/9kistfqTUdoxVTJyulkoAEJCABCRyRQHNqYtrSfcRyXVxmpu7Uaa8pv5dMKS2uN3EDJbANAU6DTLfkX375ZUiSnOWc4bPdDS7h3c2u8VP2bhDEPZko7GbimZEEJLAqAbo5664wxUS5sOEGQ00U6E8JSODEBNJnCZy44BZNAhI4H4H0N8ib8ob2K4/H7G8DWPpYpM/HTpkx4r3jXPXly0512vWzNlQCEpCABCSwDoHE7pN1MjTVFQmglbGNkqX3+R67FaUxaQlsRYDJCPtLErn99NNPibtMZBJ3u7d+/vnnbuD2IUNfr5nqg9xecnOUgASKEOjdU4sCwOGZRdI3EQlIoH4CWGXTi5bqL4ISSkACEmgIcDjl6L7hcJsdT+m0G288OPBQDZkw//777+lZcTotnXZpPt6VgAQkIAEJlCXQHJVZNk1T25gAChhqGFXpeZgbkze7SgiMuqnSbrapTm52t+xe8KGzsFid2h6UsruQCiABCaxKgPd+r/OeFeiYvVbN2sQlIIEaCLCtdlQFqkFOZZCABCSQQ6D3EJHoQRxPYYhOu5DGyPWjR494bUBw9q47DE8jeXhbAhKQgAQkIIFyBGa/ssuJYEpzCKAy8UUrFk7dvXsXC50rn+ZA9JlTEBi1WBV0s5FUDV6x3rOwopWnp6hbCyEBCaQIDJ0i1TtEpBLyngQkcEAC9vQDVpoiS0AC/QRYktg99DuKylql6CsAOu0iROM/cd1hSOLAzPGonRianDpIDJCABCQgAQmsSACXz4qpm3RpAqyOYl9d46tjMdrUTUKlxTE9CexMgB4xOn0o6LQbMpFvSWHoLKzwAw9bymNeEpDAXgRYQ9A7KKEbsKxnL6nMVwIS2IDA8+fPR/WfDcQwCwlIQAJFCIxus+Oz4l3dRqfdTPhYlG5vb6eu3/etMxO3j0lAAhKQgAQkcEYCHHLFx+qYmeOou3PnDgf9YZrXV3fGqrZMcwiMbrNjMpLeG5f/aU+WJNIN50hZ7pmhs7DcZleOsSlJ4EgEek/IpAB68Y9Ui8oqgYkEUAbSX/OdmJ7RJSABCexJIGcVAj6mrojfdYMMySTApkU+7Y51Kf/LqDrtMtkaTQISkIAEJCCBExBoDgb/+vUrZUELQmXiX37yL5459aITVLFFWJVA9GGDbl6j2+wwbY9+85xkSYclid30Nw4ZMsT37rbZWDazk4AEtifAogTWE3TN96gTmMBqGLW2Z2KOEjg9AQ/GPH0VW0AJXIdAzioEPHZ8yrfLRKddl8mEEJhO8ttpnJoA16gSkIAEJCABCRyKAOazIZv7ocqhsBKoggCbUEeXBrJ8MC0rm+d6Td7hU+xl6Z7HEkbY5po5be/HHthmx5mZ28hgLhKQQG0E0Cu6TjuEJJBb6a3GtZVFeSQggVECzCY0nI5SMoIEJHAUAqOrEN68eRN9yq4tmsdjtihmXjR+u8xzMn33zKTsYxKQgAQkIAEJSEACErgSgV4PVgTgp59+ikK6P7F/sWOvd7bC5xNY2lmDxw6xPQevW3eGSEACzWa7Xg6uE+rFYqAEjkuAY/Pt18etPiWXgAQiAo8ePUp7gjhNJLE2UaddxHPOT/x2o2fXNOmyLW9OBj4jAQlIQAISkIAEJCABCVyJQI7TbnSnXQOMGSNn1TJhYdcdX7nDPcYUkYkJ1rGhpZ0bk/7w4cPQxyw5BG9jYcxOAhKoisCQEZ+vfjKIVSWqwkhAAksIjG5JWZK4z0pAAhLYkgDrJtMfKWCPXXqa4/GYZeqL6e7oyTPkNHrETRlpTEUCEpCABCQgAQlIQAISOCwBfGzphZmUjH1yk46Gw3XHX51IhozyzLDqFFipJCCBzQgw0LHaoNfyxdDBScKbSWJGEpDAegTY9x8u3+GEAC2o69E2ZQlIYFUCrEccmt00+eKxS+yxa+K4065YHeFB7T12JsrAtWAREH9KQAISkIAEJCABCUhAAiGBnG12OWdjhmlWe43NPbTThXKmp7thTK8lIIETExgaCvDk8TnMExfcokngIgSwlD59+rQtLMZVttK2P72QgAQkcCACaCY3NzcJgTn+ZNRjx+M67RIMJ9/KeamMrpmdnKsPSEACEpCABCQggXMRYE09uqznip+rVi3NBAI5TrvMszEn5LpT1CFzPOPApK2EO4lvthKQwOoEHjx4wN7i3myGBpDeyAZKQAJ1Egg9dkiIcTVnU0SdZVEqCUjgygQ4LuUf//jHEAFGNkwcmWef6LQbwjgnHOijK1512s0h6zMSkIAEJCABCZydANot39m6vb399u0bO29Qq5yun73OLd8ggRyn3ei8YzD1mm7Q2YfmR3x7ryZJlUUCEtiTwNBhuYyWnma0Z8WYtwQWE+BgzFDtYUaQadFenLMJSEACEihJoPHYDR3ty/IjZj2sQ8rM0m/aZYLKjcY6r/SnU4cmpbkZGE8CEpCABCQgAQkcnADeOHRW9gnxL3/4Hu7du3fwMim+BIoRyPmgHZmdY6cdrvpecIwMfDW895aBEpDABQlwkFS0F6eF8Pr1a4z+7U8vJCCBAxFA54n2y3LYxoHkV1QJSEACDYHGYzd05j/LEfjQ3SRWOu0m4RqPzHoQZpgJz1zi1njqxpCABCQgAQlIQAK1EsD31t0Zg3/u7t274b9oSh55V2sdKlcVBHIOhj1HP+KTD0Mz2+5gUkXdKIQEJLAfAY7M5SN23fw5SQ/3v6pFl4whEqifAK/7cFfKmzdv7Mv115oSSkACEYG0x46BbsbqIp12EeQCP6mJaJ1ImKhOu5CG1xKQgAQkIAEJnIYA22LcGXOa2rQgOxIY8mOFIp3jbMyhbXaUVKddWN1eS0ACEGBY6HXacQu/3fPnz6UkAQkciwBHZIedGt2GPbXHKoLSSkACEkh77FiLMG9k85t25ZtWeoap0648cVOUgAQkIAEJSEACEpDAWQhk7rQ7enGZ34amurA4HCDjQvsQiNcSkAAEWBg09LHbxAoA0UlAAnUSQA2IzKcejFlnTSmVBCSQIMBQxjcLetdcorTc3t7O89iRo067BPaZt5hhJpa+hvu+Z2bgYxKQgAQkIAEJSEACEpDASQn0zvqisp7gg3bsjIkK1f6MrHhtuBcSkMDFCQwNDphZ2LJzcTgWXwLHIsARZaGBFNe7n7g+Vg0qrQQk0Hjsejdo4RsifMlBRDrtVmlgQ6pkk9nnz59XydVEJSABCUhAAhKQgAQkIIGDE+id+EVlSqwRjGJW+zOxM4bPhFcrtoJJQAI7Enj8+PFQ7okhZegRwyUggb0IfPjwIVy7g1bjCbd71YX5SkAC8wgkPHZ8hZdPdy88OESn3bx6GXmKE10SMXLm4YnHvSUBCUhAAhKQgAQkIAEJnJIAZqycch19NTrFDNfXh0VOz6TCmF5LQAJXI/DgwYOhEzLZo+zy6Ku1B8t7XAKRAz504B23UEouAQlch0DCY8cqoiK7/3XardKcmEUPqZLkp9NuFegmKgEJSEACEpCABCQggYMTyDkb8wTb7F6/fj1UUekzS4aeMlwCErgIgcjWH5Zau39Iw2sJVEuALzyFC3eePXuGP75aaRVMAhKQQERgyGPXfMSu1L5hnXYR9mI/E0tEddoVo2xCEpCABCQgAQlIQAISOBGBP//8c7Q0R/+gHRPdP/74Y6iYno05RMZwCUgAAhw5NcTh/fv3Q7cMl4AEKiHAkXGhf/3HH3989epVJbIphgQkIIFRAkMeO0Yz5nFLPmIXZa3TLgJS7GdiLq3TrhhlE5KABCQgAQlIQAISkMCJCFxhp93vv/8+VGOJhY9DjxguAQlcikDCHIalBX/ApWhYWAkcjkC0WTahEhyuaAosAQmcnsCQx44VRZzRXfb7Bd+dnmZvAYfWceAULbW0MzHh1GnXWykGSkACEpCABCQgAQlI4OIEcmYKidWBh6CX2A2TmEMdomgKKQEJbEAA09jQMMIOnrdv324gg1lIQAIzCHBqXKjncCC2B2POwOgjEpDALgSGPHZ8xK7UkZhhuS7qtINmeIByS4RZYimnXeLFE76i2qy9kIAEJCABCUhAAhKQgASuTCBzj0hiolE/vfTZmImD7+ovmhJKQALbEMBuM+S0Y9eOTrttasFcJDCVANtQwi/a8vEne+tUhsaXgAT2IjDksbu9vU2cATBJ2g8fPrTuKj5hftHjMVsEk9hNjTy0UJTcqempqRlfAhKQgAQkIAEJSEACEjgxgZwP2nE0yKEJJA7Cwn5X9lSZQ4NSeAlIYIhAdLxeGA1jCzavMMRrCUigEgJRz03oA5UIrBgSkIAEGgK9HjtmLmU/Yndzc8M42fzx/e+LOu22aXOJGbWb7bapAnORgAQkIAEJSEACEpDAUQhc4YN2HF43VB3MUYduGS4BCUigJfDDDz8kjC1Dm/Dax72QgAS2J8BXikIlh431pfambF8Wc5SABC5FgF3CaB2RK6cJKXj8CbmEVPkagk67EEjha3YyDqUY1fRQNMMlIAEJSEACEpCABCQggYsQYE3laEkP/UE7lqmGNruosEPnlETR/CkBCUggMVy4fcfmIYHaCGCMfvHiRSsV21MSK3jaaF5IQAIS2J0AwxeTr+jIRpQQ9tixhKigeNEUCXegTruCeOOkEou/dNrFsPwtAQlIQAISkIAEJCCBaxPImSMk1gXWDy9tTE9Y4esvmhJKQAJbEkgMF1jWMr8PuqXA5iWBKxOIdtLjsStr7L4yW8suAQmsR6DXY8dGYQ7iLj6IhV9JYGUDhbqi026z78kllsHmTMjXa3OmLAEJSEACEpCABCQgAQlURSDTypxYF1hVcXqFSWwlpFzFZ7+9MhgoAQmcgEDCaUfpEkPNCcpuESRwLAJv374Nd5Bg73706NGxiqC0EpDABQn0euxevnz57t27NWiE42TjUbqi024zh1li2rmZDGs0I9OUgAQkIAEJSEACEpCABMoSCNdXJlK+d+9e4m7ltxKW9EPvIKwcu+JJ4HwEMLYkVjAkhprzobBEEqiZALsmnj592krowZgtCi8kIIGaCfR67Dgy5Pnz5yuJHc4Em2nRdyvlVHOyWzrMoBx6SlssW8rQZurFLgTQUeh41Hj715yE+/Xr1/BI3Gbr6927d5l7cM2//OFaL/hNy12Kb6ajBGghNAaaR9MeqH2aQfNvwvE/muxFIrT9i5EWhk23CjtX27PabtV2LvG29BydLtJfLKYEJFA5gd5ZQyTzoT1bbCUMtd+oaOl9M1Fkf0pAAhJgPESJ7eWg064Xi4ES2J5AdDAmm1Schm9fC+YoAQlMItDrsbu9vf3ll18mpZMfmRzDWRJ2S569otMOe24+tYUxodw7/R5SLhdm5+OVEMAkwTwBXx3/hr0uIV4TjX+7bYNWxIQEQwZ/26+t5qDezCIkSjd0i6IV8Uo2vgdoQw9pu54bBAidYfAk6118ogzEyMmw0Eg7RCYMR1pEbf4tgitMPPOaZnBzc5MZeV60b9++ZT7YMAQgf6ONs4nQ/BuNxvv2rMzCFo92ptGpOBwTlIAEJLAvgXB95ZAkzWEpQ3crD+fFnZAQRTdx11sSkIAEIgIMGu/fv48C25/MX9YzrrW5eCEBCSQIcIhc+Oqnzz558iQR31sSkIAEdifQ9dhhT2aatqpBPhwqIdDM+K7otItArNoaXrx4UWr+iVuC/TerSptOHEfI7BUxr169AkU6/VJ3l8i5UAY0ErbKJmYO89LHEcVfkyxuBk4A//XXX1cdLEI5qbjI1RHeXXhNQTjffF4i9Aho0535G/XckAVx2mg80maKM4zFX1BdFSmTRj62nClqK1tzAf+wCrYROJKhhp+8OOkFYKQ7FJHn3x3rf3oWLWEvt2iREiUSOeXolCivtyQgAQkckUD4uh+SHzVg6Fb94aEC1pV2VU2sm5hdvysAACAASURBVN2WIe16I3QP1NFmeRkCYAJgTt6sIkIJmT3VGioL+ie6E5mSY5M1ORK5zZSJ6omxD2HZPbzRaekOTdXQJKgXmgGTfaYkVkp+BaUXMUBYp10+TGNKoDgBLDYYfMJk37x5E/70WgISqIeAympTF3BAu2itxwQy+UKjKK6lR1UfuRJQC/8Vgc0NBf8+ffoU5brkJwprQdnapJq5Sq9gK+XYZr3kgrlWr8ybBSLAbPnZAn8IOecVEH8786vNCthkxKiBy2qewJOeWtU2hA43SZgmMluS1wDOmIgSOUOexCMMic+ePUuMOUuaDeMVbS+Re8FbMF8ias6zCWlp6qu2w1C8NZpBomhr3zr36JRJ7/+rO2E1513TczOzMNp6BJYrlvNeNOuVyJQlMESAETtncNrs1T8k55LwRAF50S9Juc5np+qBpZQQ8mXoy9Q/iUZkHqmT4cmkYq6RUy90B3Tvk5V9peIkRhU61EqZmqwEJJBDIDLaTDW2ZJogarbi5lAyjgT2JaCyGvKHRqSnbTPCRB4fZGikupzTjgpIKHbbVEbYIPKvoypMlGKlWzrtupW1pS+ht1rpyVNVn24p0iGrOkum2lLx/kYDaC+WJYGlkNJfKN0SSTKfZdTawM6SqTFnytwbrbcdblDjvcIQiLd1yaDXW5wtA68wOmXy1GmXCarOaGm1baj/huFTXzT1cKDsDES8hZsXH/8y4PPSP/TQVA/eDSRhHKb5YbHij7ob/cvUuEbTCSM0uSMG79PdW05alzhuV+1tS/hWqYhwLJp0Td/vTTYnkGcn5dVGRuBDu4Rz4OwYhwFh6iyGMWEDJT/NBLFpGEjOH/IwkqTjb383PXJuL485SkACDYHopU9XnUomSqF9W0UXjFFTUza+BCQAAZXVqBmgdKHthCPMZtOTSHtvh7XLOe1QNMMKiK5bLlHN1fCTmXYk7cY/l0z109jLFmSJnPkVPWPeVbaYYWqYpFFo8oWfFDM9EQrFmHGdPwJuDJxSL5kkb9ngG+xr+24zNeYZbaB9JGqWlCh6X7Yxt7xYYjWLSrTZz407S7o6Vh2dMpHqtMsEVWc0huJ0Gxu9m/+iqYcAmgxiDxWNsbFCs2k99CqRZFX1aahtpMMZDPeFk9aOTtOqGbXwlabrIucu9TXVhYa2tlx3OqLms2/DHs2dIX12k6BC15vlpSWnJfeOY7TMbabbafHau4nXJR1tL3qteF5I4JoEGCWi99EM60qmCaJmK+41a99S109AZbVbRzCJRq215yaMk2SK+a6rybQWjMt9047vIeVMk4wjgSECHz9+pP/kfHRkKAXCGQuY8PDHpwvoqO3HLfiwQeKpoVs8dXNzw2yQ5r32MbtDMqwXXgT4VPGo3/v376MmTv0QAtKiNYbHH0/Nel78p0+fcsgy3y2b93hVT8GQz7rM6wvFC/L69Wu6FX+PHj0qnnjxBIt0Fken4vVighKYRIBj9HmnJ8ZAXjF8bpYxn69VTUrZyJsRoBIXKopriEqj4usyOyqKuKAS5ep1DyTi13kLTQwdplc2CoiKyF+j/xOHKQDthLl69BGL5nHqiy9qYC94/vx5b4JRYO8XxMmLCUKUKWMIiTOG8NcdatB8CEejiNL35zwC3S+jNOlQLzSVf80G//3NEnpHQz7KhcrijUAj2VgRpQEMfS6ONoPk9byAGoARt/YnXWzqbK591gsJSGA2ATTV0CTCu8zvp86G6YMSKEtAZbXLE7UHbTkctYjTWAK7kaeGoPCHj0S5hLfa6/9Oi7rexSUhOAnbPJZfgGyJMN1n2bqRlqp4jl0ZZodE1ZwuyBp3EWC28Lyk1xCpN80lco4WsOsA75VhKJDpGZOuhITcwlHEEtf09GMofaztU9fkjhb5v4PFUK4LwtvlA0NijPbZJnMKDlu40dIgDEP+eJb0ubVAwL+R2pBs3fD8ds5Qg2zER8hGWjKaXe9tAdcbwRCyzWWli4YnEKamT2eh9luekIQqbAkByNTUhuKTVKLndhvD9iGUd0j4nPAjjk6ZkOcNp0Bj9MjMwmjrEViuWNI11hOveMqMM/mvrfXG/OLlulqCvIlyBt6N4+w+pqXbduUv2Zw2zJu0W6eUGp0kXToGuoTGgmo0mns3axR4lLfRB8m6+yylcHgZRZcTgXlZt9nTHoaeTTQDamroqeLhOW+iLeVJFzA9SaF5px/3rgQkUJxA1CuZi83LIkqn+4ZtQnxhzcPrU9ck0Kv1XVxZ7dXWhgacbcJbw/6FjsdEs+wqzRHumod7tOdI2o1/pmeb6fGOyclm0i6RM1EK+swSyy9ehKmCoaMkZm4JnpP8TIkiN7d2dNr1vk7CgiMbTasdzobKApDRvh8mG11n8syRFrPLqLRLWhqSrzQ1zdSYI3STfk4qOJ0RmEg1VOlhONEWOrSagtCKMnMMc9/gehK6qFIo1HFHp0y2S4buzCyMth4BlLeo0U79eSyn3dT3fsL4u16lmPIoAYblqQ11g/j7TnNGJzKjVGuOQOm6CjNv2EwdsilaYt1SehzrKjm82fNxMcz2Zk1gfiLG7BLojgM0krSvK/HKm2317go2GkL7GR2RJrXt0RyXREiPLXTDJYn7rAQkMINANPliMJyRCI9kmiD2VW/mFc2nJLA9AZXVXuYMUKgKo2rPxhGorEbaqzjtKHD05uglXvNwn9ZHe4tTNrBtNL0NPR14dKddztRliPZCgxqayowRZGGmYW12bRBDJZ0RPmSDGO2wPDipQY4mmBY+PcEm8TQlHGlTVdWpdttQ/kmWmrCuE9eZGnMoxhrX9AWqfirMplxUU69NaqqcBTtXAnj+rSuPTpmUct7+vc1AQ08m4VWjJSyYvbXWDRx60awq9rzE5420k96G8wTzqRkEeFnMHny6zXhhCJJMVZxmFDn9SLp5o0elH6/5LsNUV1efN/IkVoANaXdkFDYPJElrrSFJFKq0wunwEuKadA26qFVkrqtLjBtDbWCSYDmR062iaW+bCZMjcIQ67BFc24xzGBpHAqUIRDPuJes/0ppD29NrtuKWomo6ElhIQGW1FyCacDuS1HOBVtNKewmnHa0zof6GFVP5cM9LK+cvs7BhwaNrls51M2obzYwLqoA0sV/wzs6ZBkTytD8pGo8zOyUp/pgtNH8kzl8j8wzx0o9EakcrzOjF6GrKdL7h3cQcfkgM+IQpzL5Ou6OGcs8M77VoMLNKtGGqY97Uq/ctlSkn8gwBRJgEIgpIvkPPpsMTEEbFnp3pkEgUky72nw73r///3QULH0GZKBfvrSJNGjKJ+koIEN7qbbdD6FYNv/jolMl2dlcKtaXMvIxWnAB9Nux9M67r6bCjcOYpSAzIoykboX4CvGRHm/ehB6X0C+tA/TRqS4xR1EtYd/xkShJFy/yJuhUmFV13tTu6fxiHrPOV5HSNNMkSJ1Nyo0UEIt0jv4UnXgSbjQBhoxq6nt3II1BFfqZ1+6pELVJeE5FAtQQiC3jCipJTBDrv0BAUhjNs5qRmHAlcloDKam/VR+NVOKrse41W0wp8fqcddt583OcY7rsdMp9AEzNsIm1bKXtBvURT3CEhEYYZaXeaWlaeodRmeMuaguTPzYayjsJzptYRw+JTFAwBzR/VQeJUYjQjjQQY/dmlRPpDaRKZuxGWST8njQaR8L1WUeQZmiUymCxstEteIZmLeSfRS0eOzEYRvYU/i9uMaEsLRdqecJe/o1OXSW/I0JAy2gY2s471im1gQ4CBdLSm0hG6L5pq2aYLMnT3HLprtZWymWA5al4Nr57ZQGioQ22YcDS02Snv+CADVDSd4Y2znrIaTdC6imK+5pmpCFGcHfEeN+sI76RROq3d4d1fG0u3XfX23IXtvGwp0tAOOryURWRqEtiGQDTtWmiP0mm3Ta2Zy7kJqKz21m+mttOrAq0dGJovTuu0owJyZr8R60kqdW/FVxKY+XqLih/+3MAuEL3Rw9zb64Wv+YXVkbYvtEJ2L8I+tlCG8PEZPic6QpjCGtczOlpLLALF9K+3VWAQKdUSIttKK8noBQ92Z6dDLaTXwzcD/lD6o9ISYYOqj0o0o32OFoT2sFJBlku7wSAZEQ5/zm4bUacL01xyPYPnSjXbLUXvqDLa9ohAr++mZsjGBK7jtKNH5DTLbhwb6sZtcqXsckZ1RtqVct8g2fRQXErN26AgbRZdrRWnWldXbONnXpBCt5u3IaGGGSHNd+dMUt0zxTZaSyCahlNNk1pF2v+0gfKZo9FRqLa8NVykm/QG0GqAoAwS2J1A1BOXzzqj4bR9FUYXaFC7l10BJFAnAZXV3nqZPe+OBp+Vfoba/uGddjRBDDoQZ0BnrsJ7giF7tl3+TMP98o0vwOxt30UCozd6t61TiZuZdHtLlJ4ydQVuQ5ZrJ73yNIFTpQLjpIliIuvErchq0KIYvYhY9VqsilhAWuFHG15C5shY1ptU2Xabqaf2yrzLBLVXktmBUfNoK7HURY5VIi38qoNkophTx4G2FKsinSrVNqMTGGcPUEiYqAVvbUPgOk67JQP+NnVhLqsSYMBpx+qhCxrJqjKsmvhQoZrwDZTV4qWLtNaCs8jEa6t1lkQ6TL7WN9VOccSqKV7XkxKM+vLU+ezQGR5NT9lAM4kadm/PXVWfnES7iZy2e0RbVGek7yMSkMAogUhjLzJYZerGBd+/o8U0ggSORSB6pxfsLIdWViMsvarOjoHhjK9qp932jAq24Bp6cq9TYRLV0MFbsEQ53+2YOsMpKB5JMRWZBKqNvMGsIDE4tmKEFxtMq2a3tFC2yPrQFCHfBpHZAKaaKkKSraGEvHrbMBGKmzZCAaZeFxdmFPLUxpkoUeQiHc16XoTZPb2VfBs5w9LNlvmaoxPoZjfLIrPNsO68nkEgMgG0XS//InzRzBBgs0eWvJ42E9KMViLA+zqnSW//Wi9V3tGOXCqjzdKJVN9QRVwuQ5R41DZQQSOevK3y28ZUO0V+yssLfoIUIiVthpY4qrSsXSNRe+v9SSOsqrJGX6BVSaswEjglgWjBQWh0nl1enXaz0fmgBCAQ6ZMqq22rGNW1epWfzQJDTU+n3f9gP5nTjhY5dWL2Pzj+/aO48yzn1VvkHd92yKkX6cV6XURtyKQ581Sp2vij05JWnvaieCW2wjQXvR6sNvfERWtL7S1UcY9dIy3VlBApfatpmYyh3WjoqeHYGiGa/XNJF17J6Z4oyxJpQ6RbSr5c5rX7Vwjc0SmkkXk9WyfTaZdJeNVokW06HCgyr9sXzapyLk+8982SU8ayE7DlBTGFGQRydONDj0hpRfFwRetqrYxUM+p96JH0u54uH6ku+VrTjBF1SEjDuwQivPMG59Fhf1W1s9u2e+VZY8rT5ZkfMvoCrU3g/KIZUwKHIBAtvy5lxsnRjhijeCcegpJCSmBLAt0Xuspqy3+JTbhXLyoYGE2L/l4waZOqkMCHDx9m2yub4vAK/Pz5c6miffz48ebmJp0aE/tffvklHWe9u0j49OnTeen/9ttvP/zww7xn85968OBBtIpz9NnHjx+PxlkSYeGQ989//jOyPiAMIe/evVsi1dCzP//889Ct0fA//viDOF2e9DJurVH7XTKjQrYR3r9/314f6IIR4MmTJ5sJnLYk5ohBHdGGc2IujOPotBCgj0ugZgK8QeYpbEteEzUDuZRs//d//zda3iXay2jia0f48uVLIou7d+8m7lZ4K9IDUSTu3btXUM40EGA26miTI+NGvtYUPpgj8EINPyeLM8V58eJFWJzIih3eGrrOmXSPOqiGEs8Jz9GKaXJrTHlyxBuKMypPeggaSvbo4TQnBgdMB3f8K02AJofB6vnz59vMAStvirS0cPTjxYFZrHKZFU8CpyegsnrQKo4MAjrtDlqPE8TGwb5kxvXXX3/hZiuijvA6HzUtMb159OjRhOKVjhoNbfnJ07U2k3zqJJCJytu3b/PLMjVm2rgwmhrFoZmF0YCJvzkMKXgdHd0wKWWMHbgSI5MH/YtVYKPTxUkZtZGjIbsNz7mI5Mx5ZGGcJUNNkzWrxTfrR02OVFx6SfsoE1rvVD/6aJq9ERyderEYKIHTEGBh8oyybDP+zBDMR/IJdBfDdp9dor10U9s4JF3AJarOxgUhO4zgoQOAo4eK6y2TtKno7KM0kFDydMzm7mzFIyfxk8VhnhuulmPOO6Nh5Kju0aSpLMYcAUan82VFykwt3WvSQ1BmFseKRoO8f/8+vpOcRSHHKloN0tIN6SyvX78+9HqaUiSjJe/bLGQvJbzpSOCUBFRW09WKg6PddVfbBSv1Q+F12oU0znmNSTpH/04Ungne8jkbvQLnX3qageGJ9UoJSda+FQ1tk7JbaPeflBd1OtVIF65+mpTX2pGZUaDvRrlknoQQPZX5c4ltiGlPl3zxFdZhQZZISzrRiB+mXOE1VgD64PaCkelCzphp1nMzN0AcnbZvGOYogY0J8KZOmx278jBssoi+G27IsQjkGFUPbRlM+4qmNvsdK5d3fbiBAOXh1atXxeXJXwyHAJMUp/RErFuQeSsJuulcISSaak1dYdkgypmzr9pfcsaiOp12aU0+PQSdsn1259enLObuhaJprbo2evcCjgpA8cOBi/FhxnqF0VyMIAEJ5BNQWc1nVX9MnXb111EBCTHo5Bx2kciJN/GkOWE3Kd7faXWZaeG+Gg/ujXAe3i1CIoTp08ZHek5aV4vkzNJXOm0ygSXnVrQyi0dwf5Y9ZSgSIz2piyJ3f0b2Dnx4q1b9QmmPtbC06xDt8l8pZJ5tJRSm25LDuwuvHZ0WAvRxCRyCACtyJukh6B5bLhg6BMMjCsmytrSG3BTq0Dvt0gVcqOpsWenRu36lDpjGFZZ3quI0qRUReVUVNyzI0a+jbXagm7ecIrR9DzFZr79krj+r02mXdnXn96kh7IcLP9Yc8HB4Q4Ev2Lra4qPARK/FhVbHNmUvJCCB2QSiXqmyOptkDQ/qtKuhFraQgQUvC63SGJJmLyYl9/TCPeY2u7uUps57w2qLFleGt1a6xq01dc62sAGsURCmptHslHngQvfwqJxTuSUSxGC6tqcZG25CgNFb6X43+vjGEQpWzVTJGaMW5s6EbfYIOSqto9MoIiNI4BwEJmlrvEBXXeNyDqT1lyLTtHrouo4WPEWVkra2R5F3/InKFxpnUVlX8mnlf7Rsqnowab/mpDUEO9ZLDVlHu5rmTQzxmaV7SlPS9YaCaFLWCxZteeHcpDfZ5YFpNT7sucvzOkQKaSCHKMJRhDzKK2wNntFxXPgG6hwf1ii7aUqgTgIqq3XWy2ypdNrNRne8Bzl5cuEhJ8xAMpfghXTwwYRH/Ie3mmt0ypxJQvfBgiG4DJe4N3ZZcji1NilgbYcldmdQFXoWE81sG2mXHIOTb/dJFHOzW0tKulzIqbtXuzmu1B4cnbqoDZHAiQmgrY2uU0Zx+vTp07ydHCdGd9Ci5eifkzZI1caBlfhpkY5iXI48MSutXIZVVz3uBcjsY6p5lEEjsy0xCjnC9GLvDQwdnGizLL/ojZYOTM+Xm2czqy+d0dDdnPn4LnPeIYHD8PQkIscbGqZ2guvIm3KCElVbhKk2mWoLMlUwpqjhoMHotPba66kSGl8CFySgsnqySv+u5vKge6W1DezRaGDhvzUXpwbZeLMyAcuxDgxJy3fpWBGcP4tj60k4jekmSy2T4NQ5ZzedhSHR0DY1tXwgU1NOxKd3ROs6E5GbW5XPwFF5NyBZajUcNqb6FdNMu89oy7lCBGozOklgaql5H7GyqXircHSaWhHGl8DRCWDwRbml7/PWjkyNvHpYYVB8nDk6sUPLn7PTbtIGqdpojK4fSlvbKykO7/ewM7LFbb0NT5nK29Rtdg1JRhWaU1iWLmHizHM7dZO6QghtIyzmvHohBbCH6fRep20jvY/kB+aYCKp12qV9/5l9Kp9V/THpwiwsQJFId/b6C1KzhLQ6IK/3Lqi57CzHica6nBGs5hIpmwROQEBl9QSVGBWhaqcdM4pICY6k7/5kIxFTX1Z88KeC0uVDCGRQL5bAQVlH8c1xs+EjTJubK/HYsX1wiSq/1+wF/xYAJ1XlkjNOe5tT2cCVNipFQuY03eiR3p/LN2b1JtsNxMs4qZbDFJY07DCdi1wz90gvMhjlgB+9rDHd0WmUuREkcEoCvKrQgflDs2Ukx+2B8sbfNW1Dp6zitlA5hvJVt9e0kqx0MaqK0LBXyrpgstGMZlWVNVPrmzcBYQxhsozvp7fhsX4ORaiUqlyQf81JRapjZMjOlDzzbMz19vRknqYzr9VlQlgSrdSizCUy1PYsUxL+cK40S0MyB5baSlGhPM1CE2yVVx4qGejCFsU7UQW1wraqSFcjoLJ6vhqv2mk3AzduDP7QTngWMwcvj5yDJmZkdNxH0C3Q2+7fvz+7CLye0ddHD1pE9R9dDIgHsYa3+9T9ahG6HWcvEI4mipFs0U/qjoqjj0ThNfzEIFVDY8hH0Ywz+fFnxzzECvTZpavqwcZWtUQkTJMsVii4Pt3RaUl1+KwETkDg34ptjW/tE7CtpAijPi3kPPROu9EC1m9t580eWifRFla11TYW9nT7xNM5Wwb0baYD/LExgtqhaKSGHs60YnaaaWlPfPfz58+h+3P2dCZnQjc78Rz+zMpHoy1pdaOJL4wwOl2ipo4101wIpH2cTr3S1zfbLLy4GgEMfaGVlaGJo92vBsHySqA2AiqrtdVIEXnO5rQLoWDmoNWinw2tJQwjX+oahfX29paDLmeXmskJVmnwDqUA9tH0mSjW4D1iypozSxkqKeE7Ou3QkBKC9d6qBHtXtnnrUrvpbBNyFGlDG9M2ZA6dS5E5LWaXUk47R6dDNyeFl4AEJDBKgHF+NA4RalCYc+TsjTOqitTvKIocKqsqgWyLGSUG5+U7rlwQ0NtcpwaGlmueHV2xOpR+lE5vtFUbXs50eMc5by+QMHDU949/+ppOu5CS1xIoQiAa6KJXZJEsTEQCEphKIOqJq+oMKqtTa2d2/L/PfvIoDzZrCVdtr0dBEcqJbXrhuS5MLYYW1NCBR1cEc/x3Kbt2WK4Z18tP397RkjLKuQskXA3avbtjSKT87ShJTtbLbSU5uRhnewLLazbH6pFZLkenTFBGk4AEJHBQApl7qg5aukbs0W/aVV46ViKGb3Y29BRZ4jNU6jCvoTiE1+w+SYh9vluRqjZPjUwshA2JrTpXypkh1tzqRnfa5fjCQ9peS0ACvQQ4bSjsTXwxZEdrWK+EBkrgggRUVs9a6ed32jU1x0dB5unQZ614yoXLbaEvk3PbunOMxmMXvsi7DHm1b3a0YDf3KCRnYWP0SPhzdIYQRi5+PUNDyrQFFBc1nSBbButfZx0WYVV7TZiR1xsTmOEI70rYHRi7cXJCHJ1yKBlHAhKQwHEJ5BjKZxyrUBWQ9KRgX0U6B1T0Ll44exrNMcePSyIqoqMkN4jAtDfswpweOW8vV7Q6vldyTBnrzZWO/kG7XmJR4NFXD0TF8acEdiHA8QDheMWg9+rVq10kMVMJSCAkoLIa0jjT9VWcdtQZVlReKmeqvOVlwZe5cMUcK/6ig31IMP3tCqYc9bzaET4t7Sjk0bM4RlNYGGGGsYNVGAszLf74wnZYXJ50gseSNl0W70YEilRuOJmJ0s//6eiUz8qYEpCABA5KIMdDU2Q1yY58jm4rj5a7vXjxYlWYoRNoKKMiuspQ4obnE4jaxjyHLp6/KJ1eAXbfZlfzB+0gtvuUvLfWDJTAyQhEA1G01fhkhbU4EjgQgUiRUFk9UN2lRb2Q0w4QCw+ETKM86F1etAt9mcwbWycQJ16mp5pELrUHpQjw5XrGQnrLSzHDlBMN6MtlWJ7CsawPx5J2ee1cKoUZu1e7fIp0MUenLlhDJCABCZyMQFptbgp77p129ZvaQ8cqGuB6u52a6g6zG2rtKqJDZDYOj/S9eef65Kz0Yo3mqt+ViArSi7HyVjfaMdNbfnuLbKAEJBAS4KSucL07yxSKTJzDLLyWgATmEQi1R5XVeQzrfOpaTjuU3aPPe4s3IxTc29vbGbu1WknQgG9ublgkyFs82pPbxmkugJ95+Eb04Ho/c6Yo6dx3d9rNECBUttKl2+zuDNfjZrJ1M5rBvJuIIdUSKPKaaJcyzC6mo9NsdD4oAQlI4BAEMt8Ux9KRuuSPvtMutPXP20rVZTIUQpMIsxuKVrn7ZEjsc4ejPa53Nma0u6U4yRyd8+it7ugDUfFKN0EJTCLAGTB8HKd9BPshp3a1P72QgAT2JRBqjyqr+9ZF2dyv5bSD3dq7RMtWzzapMcFYuKUDJxAGhfAt3pUcP0fOfKD74KohOQuc0wIs8XemU868O0OACp12o6sjM2lsE62IU2cbUc1lBoEiTtnlw52j04y68xEJSEACByKQM86j5h1LR+ryD+0I3bv1h3BSS6Ns47RYdbcTKHKaBNHc3FBJs8Eu1iiNtJCcDXNdsXHT5szLVjXARZ+66ArZhBzdaXf0gWioXgyXwDYEoqUDC+2H28hsLhK4DgGV1bPW9XdnLdhQuXZXN4c+U4Suv+MXxcn6zZs3T58+HeI2Gp6eb1A69vPVZnTInKKky777qT4zHAzpykqXd427M4qwhhj5ac5bSJufvjH3JcAShPSm4RzxcNo9efIkJ2ZvHEenXiwGSkACEjgTgfAom6FyHX2b3VC52vDGH9b+rPCCo0T420awnBU/u09mt0FxiFzwnmbulx0qTo6rj4nSqm7anFaHDLVN5LtIGUwSnjl32nWJGSKBTAKvXr0KLUgsI9jRdJkps9EkcCkCKqtnre7LOe1QN1E6w1fOxlXLG653ESV7d/Z982FfBkt6t9xsVkwGKvRz5NhKRou8u61hhtdwx/bfy/NwTrveUhh4GgJFGuTCXubodJrmZEEkIAEJDBHonRFEkd3cHwE598+ct79OuzO1PNvb1wAAIABJREFUgRyn3arb7ICZ47Sz1Z2p1VkWCUwiwNKE8LgyzF/s6ZmUgpFXIsAnihqbg4sS8gk35tNVl8LkC3PQmCqrW1bc5Zx2wEXpzNGPV6qGofl5DQtpWUGDeDmK+yQ47LGrc0wcqotJpZvhM5uU/mjkGV7DxCLE0eyMMAO40I5FoEgVLxxeFj7eAHd0OlbDU1oJSOBqBHImvTVMEBbWS9qWtPuramHpCj6O9S3n7a/7pCDzfZPiW+85k7KHDx+uKmfO3N9Wt2oVmLgEaiYQHYyJKbX+fbc18ywiGx8UZLvFwlXCRSQ5biKsisP9vO/OmSPSU1nduNYu9007+O64ZDVxgEaRvR3LWw+Th7KScOpmteNgkZdcEfv+koo7gbFjd4aT+J8A+KTyXjByqTEQhWY2PUen2eh8UAISkMAhCPCOyLHX7zhtOQTGMwmZ4zuhvHUuhTxTRWxWlpxlxIwAqx5Xk3ke+wmcdjnj7WZVb0YSOAoBnEPhahLWEKz9bdejkNlRTiqFDxsVMRfsWIrds6Zh39zcJEz0u0tYpwAqqxvXyxWddqUMsjOqKnzhRY/XMydn2W8pJworF5Z81SlCVPyn77niSOclqBtsHjefWolAqQa5ZIRZ8uxKWExWAhKQgAQKEsjZZkd2q9rrCxZndlKlJh2zBajnwRw7SD0Txnq4HVeSnC8o13A2JsaTQ2ysKaXAH7dFKbkEyhLAn4FzqE2T93XOUoM2vhcrEbAWCoIV5lSYKqtTiS2Mf8XjMXfU5xLz83pOv0Eppx8ul4c5xmafbZ/XDYqYxVmdMS/3fZ9iffchZl/7UjL3axIo1TXSB4Kl2To6pfl4VwISkMDRCSRW8rVF00PTorjCRY4d5AQbnq5QlTllfPfuXU606GC6nEcmxbHVTcJlZAlcikDosaPgrMgvNU2+FMbihXXfcEGkwpwKU7VhKrGF8d1ptxDgtMcT8/Oq3n+cu/L7779PK1sntitnO0gMkIAELkRAFfBClW1RJSABCUwkkFjJ16a0fAldm5QXlRNgOV3Oeh2ddpXXY754Oav7OYlubRPBmaxvS1bL5VecMSVwEQKcwRiOD7x9aj5D6yKV0hRzx6PjzsdZmJPqVGV1Eq4ika/otFtb901UzNBkrMKFtJxV/ezZs0RZRm/xZVTe9KPR9orAcLNX1jXku2MvqKH4yiCBDQjMth04Om1QO2YhAQlIYF8CiZV8rWAVThBa2UpduMClIRnaRhNsq/1SeEJmb/USyKnxtbfZXeeDdr1VYKAEJDBEgNnoixcvwrtv3rwJf3q9I4GFdtodJa8ta/aZrH0GdW1FXihPjupCFiqrCzmHj1/RaReWf+PrIaddnQtpX716xfq+JYjYUP/hw4clKfjsGgRcTrIGVdM8E4EiG4U1RM5oEo5OM6D5iAQkcEQCQ5OCsCx1ThBCCb0uRSDHDnIFJ24pnpWnk3M2Jrooi2hXLUhOq0MxO8dazyK6/arVYeISqIcAnoxwJovH7vRf2K0H/qgkeEQ4rQFTrRPnUVZDEVCoaORgPMcLbqiYxcNz1AaV1bLYr/hNu7IE81NLrGWrdrRlRsFRmTlrgYc4sEKQobDCd/zsTTBDJT1QuMtJDlRZinpBAo5OF6x0iywBCVyKQGJSEHJACQ9/HvSar4mHtr+oFFd+5YUocuwgno0ZEjv0dc53KNbeZgfAk7W6xDhz6Nai8BLYmAA2wPfv37eZYoL3YMyWRiUX6Ic5iz8qkVYxTkPgZGrDIerlojvtdllplWjfNfuiEXsJLrTnm5ubi5/2Vs9YQEtjndTz58/rEUlJJCABCUDA0clmIAEJXIdAzgftql3Sd51q2qykTJRydl7qtNusRtbOKDSID+W18MCboWTD8IR1oo1mq2tReCGBKxDgfRSt8M5ZZHAFMpZRAhcnoLK6SwNwp9122BNqcc2n37BfGMvC/fv3Z5NiFspSwdrOyWTZ7+wShQ8C5xzroMNCeS2BixMoslZ39nIHR6eLNz+LLwEJnJ5AziEWNS/pO30FbVzAxCQxlMRvhIQ0jnudOSleu7oz9/uexmlXSrs+bsNTcgnkEOBTduFE+OXLlxUempVTEONIQAJlCaisluWZmdpFd9rhIv7W95epQ2fCjaIlmnj9B+nOtj43ECh7bXvq62cetR9/SkACxyIw2zrg6HSsilZaCUhAAlMJ5Oy0q3lJ36TypicRoXFwUrJnipyYJLbF1Inbojj6Rc42uw1cZTmt7jQftDt6m1F+CWxDAHPob7/91ubFCOARTS0NLyRwcQI5aoPKavFGclGnXXGOowkm1rJV3qxxcHK+5fIZNa//t2/fjoIyggQkIIFzEEibKc9RRkshAQlIQAIzCFxqp93sJSwzwB70kRw7yAZenIPSO5zYOWfNeTbm1GrFZJF+RLU8zce7EoBA9CnNnMFKbhKQwEUIqKzuUtE67TbCnmjflS+kZYqY85WFHI5Pnz5ddS9jjgxhHHX3kIbXEpBAWQJLzJSOTmXrwtQkIAEJ1EPg8+fPOcJUPkHIKUITJ/1G+/r1a35Sp4zpN0JOWa1DhWIunLMWNjKdD6W2JDxhnWiTPZOreIla3gLxQgInJsDJWOHo9OzZM78Cc+LqtmgSmERAZXUSroKRddoVhJlKKqEW1/ydeQ7Tz1kLnCr5/95j016mqeJ/n1vlVxHy2hpWqRsTlcB+BEqNUUtGmCXPtuQcnVoUXkhAAhKoh0COao2j6zRHJWsrT7e9zK0Ma3/hLC2kd0sRyDkbk2N41u7+iUOAwpIeyGk3qvSmVw+EpfZaAtckEL2MXr9+fWfvP4yHOXWBrXWepDmJG0cCEoBAND4MMVFZHSIzO1yn3Wx00x5MOO2qPR6TtTYJsaeVP4jNq3f0/Iog+oqXRczi4XKkFWU1aQlIYCsCpfYWLzG4ODptVdvmIwEJSGBrApf6oB1w07ZyFemc2Va1s8WtO8/x88up7kq22W3gO9yyPl09sCVt85KABCQggTMRyNFeVFbXqHGddmtQjdNMr2Wr8/SbV69ehR+hjYu04DcG8UpW7RUhP7qsbwEqH5WABHYgUMSAuFBlcXTaoeLNUgISkMAmBHJ22i18iWxSjtxMtJWnSeXYQSqZOqUL4t1RApmnS/lBu1GS3Qij2nt69UA3QUMkIAEJSEACEmgIqKzu1RJ02m1BPr2TdMlujJWkf/fu3YsXLxKJL9R6sVawjS+R/ja33MuyDWdzkcCxCBTZabdweFn4eAN81H5xrHpRWglIQALnIOBOu6geS51KHSV7iJ+UPedlrdPuELU5KmSOzYtZ9r1790aTWhghR5JjtbrRdbRFVOuF2H1cAhKQgAQkcDgCKqs7Vtl3O+Z9nawTh9dXuJCW72OPHsqBuYFCpR176fplGx+q8/Pnz9PRVr1bZCpSxL6/ajFNXAISmESgSKdeuFXO0WlSlRlZAhKQwFEIsNUmx0lT4QRhNuFRW3kOkNm5V/5gju+EIviNkMrrMVO8HIf96DQ8M69EtPQhQO2DC1XZNp1tLka198tu+eWl0zS8K4+0BRths3id5vTgwYOCyZqUBCQggWoJqKzuWDU67VaHj1qcUCJr04ZxoY9+7vX29pYFgPjbGtfdbIL4/DBJ7DgLZY8jdoRE7eQUbXRZX04ixpGABOohkGNSGZV2odfN0WmUsBEkIAEJHJFA5itmg602m9EbddpdWZfOsYOcyYO7WaurM6NKqjtTjApPA0pU66hH6ljFSZQ0/9bbt2+xt4ySyU/QmBEBBmdWop/Ge8eKgapex5jpco4Tp1LwpC6cekc1608JSCAkkKk2hI94XYqATrtSJAfTSX8ZbnQeO5juCjdYhzXqROSoz9bNxima6CiZr9JeeXEQfvr0aUfDBG/3dAX1ih0GLil+mI7XEpBAJQSWd2pmDsvnb45OlbQHxZCABCRQkEDOK+ZkTprRDS4L188VrJ3tk8qxg2iL3L5eVsoxp/uPTsaXy3bKVpceRqoyuSyvwZwUMNQ8ffo0J6ZxZhOgR9NhcXSdwyWMl3c2ijUepA1n7jymFoi8hgymKQEJQOCUasNRatZv2q1eU2mfUD3T8sZjl16K9fLly0ePHoXI6L3NEQFh4KRrXrFkPemRgpGXT4PTM4SCopqUBCSwAYEiX9YpYnBxdNqgus1CAhKQwMYEcnbaFXmJbFyuRHaj1sz07COR8tFvZX4j5GTt4ei1Nlt+vkCR8+zyVV+juZzS+pbeIbTQXjGKtMIIrLSuUKpTipQ2952yyBZKAhK4DgGV1X3rWqfduvxHl6vUMw3DQJz2P/3666/dT9AxD8+xPiQoM1FfbptOpJ++Ffkg05GH7mZ+GGDoccMlIIF6COQYMkalffjw4Wic0QiOTqOIjCABCUjgcARyttrUs6SvFN70Npf0BKSUDBWmk6lyrD1RwpnEhO7OnTu4i3ZcSVlhBZUVqZK+nzlvrcdGkVkL6WEkPQRlZnGsaGkgxypL5dKmHcaVC694EpCABNIEVFbTfNa+q9NuXcKvX79OZzC6+DT9eKm7WIfTEwls0EMOSA635Ct3SyQh6yLm6XkyLDevL3RbzhPbpyQggTUIZCol6ayfPHmSjpB519EpE5TRJCABCRyFQI4h9XDm8lH46W0ul7V45qgcOBvWni1yhl6z2ZEZmbtzRhvz7Ag51b22gxbhc8Rg3cDarW42xqEH0xt2L+i0O997ZKjqdw+/YOvanbkCSEACmxHIURtUVterDp1267H9Gwcrp2fmlSykZf/c+/fvEyCQM31INF+54+TMRAqjtxDg1atXo9HWiMAOwoXJpmt5YeI+LgEJbEkgRylJy7Pc09am7+jUovBCAhKQwAkIZO5x2eB8vI1hps3HaWv7xqJumV2OyrG2F4c2GU5kRj9AuCWfk+UVch4qWrqnDD01KbyGVjdJ4MzIabwXdKs8e/YsE53RlhCgaZVarLlEDJ+VgAQksBKBGtSGKyurOu1Watj/SnbU3rqBXj5aPPbPpbcDoojk9FI8f6PlTQvz4sWLtGsw/fjsu3gc0+t/R1PO4TOayHoRqGI2MmIA4g+dMvODCuvJY8oSqJYA2sBy0+HCkTCE4+gU0vBaAhKQwNEJ5JzNcErjcrpQaWv70St9SP7Mb4Ss7bSLvsZUyYrSIWiHDs9p5xvwz5m3rt3qtq/H9BC0vTwb5MhhSJ8+fWJWskGj2qA4tWWB+QiweEZzXuu1Ca88EpCABDIJqKxmglov2nfrJX3xlNk3Nmr83V19xEnGiSiJmkId4ejLzPMxcA6htaSP2Uzkxa3Hjx+TAr6ldLTid/EX8jc7WYrMFyAyKc3OZd6DeOnC2Tii8pNtkd3PE85L36ckcCYCYWeZVy5GdTxt857tfcrRqReLgRKQgASOSCBHST6lgTVdqGsej5k+5qRt3mu7T8LzMJn3Yehvs/aiIIHMjwWuzT9zs29ZVbYgxqGkRvHWsFR6SPj1wmlOQ983WS9TU5aABCQggdMQUFndvSrdabdKFeCOznECpWewq0gWJIrWjpMsCOi5ZC3epMkD8Rd6IpmajqrdPYIuC8KDtXCzXTjjXSZLyadph71OiJzGWVIO05LAQQgs78jFz6JxdDpI21FMCUhAAuMEcpbkn9K4nJ4dsMxxe+V/vLZWjpGz4YnpyaqLAjl+I1xjOjoxXBnJmZPP8Uynu0kROjmtbl8Dxbxiju5iXLUfzZPZpyQgAQlIQAKVE8hRG1RWV61EnXar4M2c8+w4LcedM7pykz12Uze9oRDz1BKmTB1HBVuS/tCzC/1Yvb6xobw2C08cfHpB48hm2M3ooATYeRyarmaUAmvLGl81cHSaURc+IgEJSKBCApfdaTe6BHDU5l5hbS4UKccOsvacKJopFDzfeyGc8z2eo2FW4rRbu9WtUbnpAeSIbsg1KJmmBCQgAQlIYBIBldVJuNaIrNOuPFU2RuTMycl4rzVfOGzwF6YnD2/evJl3MgbT8oV+O+jxDbbyFZNMkWnqks12yIwfNJnD1jep5SFX4tpLIbYuqvlJoAQBjo1dmEzxbXaNPI5OC+vFxyUgAQnUQCBTUdxxSd+qlNIOiZw9iKuKl06c40mY3zE94Y+L5SfOZZ5SuKr7hAYZ2mKooKmLNdPQvBsSONBOu1VbXcik4HV6AEkPPgXFMCkJSEACEpDAXgRUVvciv2q+ftOuMF5mcdGixaEMdlzzhS6e9thhel6yXwRvHz6/9NfyhrA04Zycy5SY7wKmoxW8iwMVF1fmFsnefKn35XP43pTnBSZ25xxxMjYPgk8di0B6XFq1LKg4mYsthsRgSF8ybA4lS7ijUwKOtyRwegKMTuwhwOCL2ZG/0R1Lpwdy3ALmvGVOvKyK1pvYDZO4tW+NswsfjborHoH8MVuZJ17mcdyrenCjtX0rLTxK83F8C/ksWT8apjN0De2hW2H4vGW7YQrbX3d7aCjDqv0ozMhrCUhAAhKQwPYEVFa3Z75Zju60K4marpLvqdpLfUQRT1sN2NWx3FuG8XrhESv4wOBZsnrG0mLx7BJvFlPfzDXUY4IUuI8k0VQ8TBQrQ/jTawlUQiBc8b2xSMs7RaYBbl65HJ3mcfMpCRyXANvl8Qfgs0ddZEUR6uXNzc39+/dx2lW1Qui4hLeXPL0XpJFnr9nBBjTSqxXTc5MNxOvNgpcvva/XH8AyIzSH2Yt1WJ7Ym2MUiKczCin1kxEmXGZKRrPLMkMk5imwvXPnznXGt7t3746CyokzmkgiQo6ane6nicT3vZUeQA5aqH2RmrsEJCABCRyCgMrqIapptpA67Wajix/EwzRpn9Z607BYsuA3/Tmtr+O1KmUMIp0lPjCkhmfmksCgiIsu2SC45Plw9rskneXPJpoiDc/Tb5YTNoU1CCw/oHKeVIze6YFxNFnWp6+9/cXRabQWjCCB0xBgUMJ6i1LR3X+M/wAHHgNOPeuEToN97YKkzcpN7ic2LqcnBb2OsbVrJJ0+2vKoa40Vch8+fEin071L580p76rbLqO1lVsqYCxHYP1BL9uLj29r77TLWV6W7qfdxlxJSLpDnXgxRCX8FUMCEpCABHYhoLK6C/YtM9VpV4Y2W9MSbpLePLafljNH6p0gteIh0oyZZ/t494K5wULfJDMHloJ2U14pBCtYznxmKHem7ht7GXslYalswjC05bS8VzwDJTBEAPM0CwuG7q4XHpmupmbEyLl8d/Jopo5Oo4iMIIFzEMhRKTFQYvWuQeU4B/NtSnHxnXZpu3na5r5NBYW5pHXpMOaMFXuJwzDClBfOocKkomuGjnBKSEabaV9kNEqMxkBrOdn4tl5tRpU79BNXcWJ62D51RKddegnLqs7vlpsXEpCABCQggY0JqKxuDHyX7HTaFcDO9GPG0WrpuWsBsf43Cfa9pedIaLQL95r8b4b/+sWxTre3t0uWDWLE33jyQG0useBP9d12oS0MoaITtgBgbjYtX1gQH78mAaxIs78QM48YPaK7lyU/qTVGzqHcHZ2GyBgugdMQYI9dvkq58cKm00DepSAsQct512y/pG8zGkwK0jOCtOV9MznJiCWMCV06kmTG7Ckz8fUOS4wGmc3W87EiIXQWRiTDn80EcMuFm2Hua1zT/keTzRkiRhMZihBV+lC0I37QLu2M3NiSMATWcAlIQAISkEBBAiqrBWHWnJROu0W1g20FFTxz+hHllKO7R4/M/kl/Tn9sj1k063/XEIndITNms2FJUcQ39jPh95ptNGFx6MbShqyQPF3RS/YRhhl5LYH1CLC8YIONa438jOHzBvC2+PSpNUbONv3owtEpAuJPCZyMwKRlQ1h4d18qdDL+6xUnZ5sduaM2ryfD7imnredpy/uWwme6N+aJhOKR6ZtJ+zjn5c5TzArDqdlm6/lwyk4Ce77xbcfNdtHeyqHGM3v+O5TgNuHp0XXjddLbFNlcJCABCUjg4gQm6VRTWV1WWZ0KaoP4Ou1mQmbiwUo0bCWZ864omy11YtT0m5ubSIDoJ5O39cwEHLO78GtM22++AcjsmdX20ja1iZ8j7bFjIe2W3oWojflTAvkEUEHwTuXHnxeTsXGhvZuRbfslyY5O86rbpyRQPwH2GU/VKhkQTnaIXP3VNE/CHI/UlrODeaVY+FTael7JCZlM8XIqazaKzba19UrI3rVQ88EvuNl6vvSJL73SMr7hYuy9dcTAtNOaEq3XBcJKT6AblTDx7I630twOWqgdeZq1BCoh8PXr10okUQwJ1EZAZbW2GllPHp12k9kyecBKy6dEmEhMfvg/D6Rnrf+JVeB/OvOoqspsDb9agcyGk+Cw3WfPng3fH7/DTA9v/3i8QjFwbrFqb7bfbsutQk2JIZxeakEz2PjUwUJVYTIXJYAHelW/HWbuheMwHjv63fbV4+i0PXNzlMA2BOZt/N3M5r4NhLPmkt4L0pR64VupfnRpr2QOog3KOHV+N2k/HHOZfI/gVBd+DpxovSkHdW62nm/eSJWe3eQUuZ44o1PytPNpdkFQVjNTHpVwtgyrPpjuU2tbOVYtmolLQAI5BHTv5VAyzpkIqKyeqTbTZdFpl+bz37t4v9jJxHY0dq1N7SH/TeU/V7O9Qf9JIOt/ZGb+n57y4Uvb5jhH6C2cCTDP3HI5+ULLOJPMbQz6MKFZpj+PQXs700rVrNZvpOMTwG+3UieiOyy0je7lsWtq1dHp+K3bEkggJsAOmEy7avTkPFdflIg/1yaQNis3uS/Uk9cuwvL003vTcxAtl2E0haliZO5havKNXFDp43DnDQiJArJ6L5zD0t62mQMiEnPS9IR0SGyqY8vZ35AYRcJHO/gafmv8xOlJYli0dA8NY1Z1negp6YUCVZVCYSQggYhAomtHMee9X6JE/CmBAxFQWT1QZS0UVaddCiAGFGy7zHBwirC1jolW/psjle7f/raBBomTDJlHX2BES4ta8C4wF3orme0w6ysoUjqpxjI+u7KYI7G4bz2BaZ+4NPA9pJslzNeYBKbReVcCRQg0nYimXiS1JhE28I2eGJzOjtXiK3kT0/mGdx2dQhpeS+AEBNKv8kQBZz+YSNNbZQlkemRnK5xlpV01tUQZK2nJUxfsP3z4MJMYc66wjKBAIUnMjMLImVkkouG8CQ+o3PJgTKQanZAmJJ+3RS+R4F630NzSfjsolZ02MvXOdyon+uZexHLyTRNLA89J3zgSkMBeBPJfgvkx9yqL+UqgLAGV1bI8a05Np91/a4cZNUv5mNIwp2LhIYr13bt3se0ywyn+Gli4yeO/Qv/vFUVAO8eajPDRWs7/jfjfX5R0ywWMeI8mHSPzX0H/fcVkZqG1PUpw9Cck4ZNeCZtIhBUQuE7x+5b1OpAatUz7HF07Ce3b21tKkRDSWxKomQCdiKZe5KhMOg6LiNOffkyjoEMxiG22Mj0tjKNTmo93JXAsAlNnX8cq3cWlzZxHrPd56Xr4p10IzGLqETVHElwCmZuTcC1EU7NGh09/PqAUkK7zhi13W84OloxvZ9pMnK5umly4FTKnBSbi0OQmzZoP6t9KE0sPOAl63pKABPYlwLR90uCPFXdfgc1dAtUSUFmttmpyBPuuNxI+hnkL4pZo5F1JsI2usZuhEbIpYHPNXHpeebsyZ4bMmCY1NutQToTnZ/vvvFLwLuQPSzR+RFbYYRzn38z552hhedd2V0cyZJDj6LNDESgm4uUsa6UspWzrwAfLbFs/fl9m5nj++FtokWHWTVKZAJs9djMaWwgfBajpJmFgdJ1pjYqean/S03NcMsy7RsuCh5XU2pTXuIBGjrS089G6Zjqdnmo28i/EmyMtTaVUr1+DOWnS++hHHEo5W05WY0T2sqmiMghsbOTKkfDKo1NmDxodwRKcc7oPb0+/mBIxLDgUh2pPlEvmz8xXTGZqOW+izKSiaCgtUUjmzyVroTKzMNpCAjnv+oNazKeSSReTZTqz3/JTJRmKz5CeqWbT9VBLhtKJwiP3Cc6b5sXBVDexPBRJlgNBk49cF4i98Wtr9vgGRtRgXvejSnUEvM6f1CbKZOJUKxpDEesHb+F0X+vymRq/m8IuIenRdeN2vgsBM5XAKQlEr63RMmJnY3Q9x5titLBGkIDK6oXawLe+P+f/q7YAXid91EfCVhUpTJwX3ogo2bfXdp+EYnev53FOFO7Tp0+k2c1oUggpvHz5EjKJjKJb5IvvM8dPGUrC1CtKZ97P5UUOpVpynQON1rski4LPYhAZBZ5v6ykoWG9SpXr91FYaCZNjL8C/CDfcMKN4mwh0H0q3/KVGt83McZdo1xydKulBlbeNXRokTKLefZqf9LX1kM6jVOp1v165TDnn5XidkSTRzmtozN3lhkMCc5RFZtuOGkA0QyGdoSzQXjKzGIrWfVHiLxyKvF74ktUzwKFS1pNt45QT1d00g/x2NST5aBa97W0otcrDEwfM1jCeVE5P8SRQIQFGsHkGKN6Y11GlKqw4RdqSgMrqlrT3zat/p12vJmdgKQJ4xUslZTpbEmDlDusWF+7XYXFlu76SaQYaCf+y/hQlo1mFyrS23UCJm6qNPKmk6Cvsl530iJElsDsBTEssmE1vaWXBNRH4o+8wG2c45YK+0+zCZHcvEehE/EvfITUuFpaL9NGKKl+45+i0sJZ9XAI1EGBMS28a6BUy8gf0xjFwXwI5uhzvmn2F3Cx3WuzQVrZ9V/s1BHJO6UB1RzHI3MTDxqmwvCj8UTdn99UQE2YE6PNMPebVDs+ycyt8Fo/d7NTCdKZeo6TRwnM6Qm/KNIyceul9trZAqpvFZIkPHKDisrNwtticEEAKUx8/6PjTqP1DhfXlOETGcAlsT6B3WGuO04gm77NlIzWO1eGPAQ0TAW9q/lojGxdRypXP7iNp/SmBkECOUkT7V1kNoR31utdn2B3Rjlq8KuWetwBks6KU2nND09p37s3burd5Lw9koX210wCGZrAvL2PP1G2JAAAZ/0lEQVSbQj2zuJxy0Xo36ynpjPA/tQyHLrrLn9Nprne3VK9f2C+aLSxFNo0VYdUoOkPVV2f4pUanSnrQvHd6ne2nlFQwKdIHK0ykGaZKgYrSmbc9In/ncZSdPzcjkNOSNxNm94zSQ/eqXSyz7IkPjzFHnrRTrasXDWmzqBxD7WTokURxeKSb4CTJE4nPu5W/KrzLAYzzMq32qW7thKWep5bTd1j5EabDNZWezquJv2/bmF1N6UZVw2Ayu2g+KIGTEYiGphp+5phrTlYLFudMBHhxD/UjldUzVfTfh6rZ8PUI1OMFWa+M506ZVTl8H4KZQHcqvmPBGZrRPFjElLnyd0dRzVoCCQLNprG0US/xeJFbGDgwBNCbchYxFcmxVCKOTqVImo4EtifQfO5oUr74R0e/9jopQSMXJ8AhDaNpXmpq0PUrhHzCTWlh+JbXrNPvLmAlBMWAnT2ZO9Wod97IUXFwzA9p6dzqZtqUGmI5raiJjITs7WOTQXTSAGpVpuQroUahyvEe9eY+e4teb2o1BOJVHapuxGMf3tQv21G59+/fjzZxUuk05qgl9BY/3St7H6khMCpvKBJ46YBhiNcSkIAEJCCB0xBQWT1NVaYLotMuzWeVux6PuQrWzRNtjeO77+5iWsI6C6ZkUyd4mzMzQwnkEqAxs31k+86F2eKg7rqQrKNTSMNrCRyIACbIhCU3KgjjlUdhR0wq/Il1flSqS00NeEMlnDcJK/woxlIRcIR3xeDcLXSSHL8XbjM6ZtdtRkvAMT8kJFh6t8cRn6xJbTRrHHs4xjgwPDp6kSEFj2ANc4R5m4khgEI4xO2g4bSxoepuSkQl4t8dddayvIzGRmoY70IUbaV3W3IYrb1OtMw2ToUXidJtP4OokI8iSUACEpDAWQmorJ61ZuNy9W4bzLcXxMn5O4NAL/PRwIyEy0RBxx0VJjNCjp2ijNB9qax3PGZv8VnMuP1Caawe5NsrT6nA7QvVV5n/CqM5jRaqnhlaTr0QZ6iwG4eX6vUL9572nmODpSax978UKLoSufQKMNrq6o9w1tGpkh7k8ZjdLuDxmF0m+SEMRAmXRjvo4bHLT9OYOxLI0UxYLLKjhNtnnR4itpenN0cqpe1u0QW9jyLggqK3NufTcsFP3krciiLzk5l1poJBagnFm3TQVZp8kZnI6MbISRsbGjSQp5Gwt4zbB2bODYEQ8qfg24u6QY5UzajmDAraVdvYeKRpbLTAoaZCeNvecsYf4m9Q2OJZgKLb19qQnGljcZFMUAISGCLQ9s16Lhhah6Q1XAJHIRAqS1HnUlk9SiWm5fxb722ddlFzL/hztlpcUIZ0UqXM9zStzIlZWp7Zd2ej7u0UmYHMH4Zm7LML0n2wmbRvMxsBY1eAXUJyypszNd1G+BwtkDjbCDOaS6leP2p6SEvSmhh6uxsaSa8tLJ1m+m6jyqTz7RXmiIHnG50q6UEYzo7YHlaVOW2RT/fKyu9uM1zQW9PDqa1u1QZcNvEcPYoaL5tp5anRjxI9PUff26aAyDnkDEvIH92iL0+t3yJDKJOFHF10G5JhLlBNq3M4Jpv4IckwhZNdo9+Wsr10Kz2nAbfAjwU2oQRS6mOVRWklcHoC4XheyXWdr8jTtwQLWJyAympxpFUl+F0lI+Z1xLjUATjXqda2pGxS5vyZ5giaDx8+8A0GDu7A+sDJNm2ceRdMw5ji0n74d+h7GPNS9ikJHIIAhz7xh6j0LD4SQ7ea8Y0TjKd0oubfq/UjR6dDtHOFlAAE6K18OpdzzzghDS2C46/RIlADGL5wADx+/JgIgjoKgdFXFfblq1UoR0HyIh4igw+jkhc0ctIN3759y9mDMzR5+ixlmXHwIAce0tOfPn2aOP0v3f5xw4wep5lOYb27UEWR4+DHZnzDo9mOb8xxWEZ2te6AckvB8dQCZEYza2uqW+mc1HrND9rRfVosXkhAAjUQYIDi9GYk4c3YXvCTa0Kai0bOha8Axr0mHV4uXDSDavOi4Wd4oWG2AeW/Ryegsnr0GkzLfwcXYjqGdyUggeUE0B7wMTR2N/5t/kg2VCb42aosXGDEaf9QKRaqL8uLYAoSGCWA3QF32mi0oQisEkLnGLrbG441jd6EOt6o4M2/bT/ikbYrTU25N7tTBjo6nbJaLZQEJFADAV5S9+/fT0vSNbWn45/jLi6l6CtcbbnQfuHW/qzkAtcdGk6mF61xPjUrjZbID4fXr1/j+cv05eAKxenVrB1ckm8lz965c6eV5CImC5ZrNL7MtuCjF4lKp9Hi+h1N4aBsw+YRlXHGhCJKwZ8SkIAEJCCBwxFQWT1clY0KrNNuFJERJCABCUggi8D2TrsssYwkAQlIQAIS2IMAJnh2RqZz5mtVMzZjpdOs/y7rRZq19r2i1mxzp06bdXjsFGyWClEEVghRHNyNuOvY5VN8nRD70pqjO5qFSvzbZkrWrO0jX/7OtMIvaiEHdSz1Nu+cQGqcZtbutO62tObQiHSlM7CMuplJgY2POSJVFQeZb25uekWq0+vfK6qBEpCABCQggTUIqKyuQXWXND0ecxfsZioBCUhAAhKQgAQkIAEJnJkAZvfR4l3QYwcT3Et4C4Y8Cuxp44jIUXS7RGB9En8bZ815oZUcGbpZwXFTtXk1Jyi0P69w0dT4wk2TQ/0rBHjQkyQTB3vU84HzkLPXEpCABCQggc0IqKxuhnrtjP6+dgamLwEJSEACEpCABCQgAQlI4GoEhj7b1nLAcdVeX+0i4S3gQMir0bC8EihLgFX2OQmObgXOSWT7OIkhQqfd9tVhjhKQgAQkIAEJrEFAp90aVE1TAhKQgAQkIAEJSEACErg0gdGddgnH1enBJXYR4ezkdMTTE7CACQLhZ/w48DAR01u9BBJurTY+Z2we8UhVzsYMm0dbHC4YUY9YorAIXktAAhKQgAQkIIGGgE47W4IEJCABCUhAAhKQgAQkIIGSBD5//jxkWW6zufJOOyA8e/asRRFd5Lgcokf8eSYCocNbp92Mmk0cINmmdtBNaYmiHbREbY14IQEJSEACEpCABFoCOu1aFF5IQAISkIAEJCABCUhAAhIoQGD0bExcEffu3SuQ02GTSFjYf/vtt8MWS8ELEPjy5Uubik67FkXmRebZmIndrpkZ7RJtyKNPO7nmJ0J3qQUzlYAEJCABCUhgbQI67dYmbPoSkIAEJCABCUhAAhKQwLUIhFuFekt+5bMxGyD4LIcg4PJkq2IvNwOvQCD0eeu0m1rjQ26tMJ2EyzyMVts1/sihHcyJnbu1lUJ5JCABCUhAAhKQwCgBnXajiIwgAQlIQAISkIAEJCABCUhgAoHQ69D72MXPxmyYvHjxohcOgW62GyJzhfDQ5/3zzz9focilysj3IBMHSLa5HNTFlRgWDrpxsK0RLyQgAQlIQAISkEBIQKddSMNrCUhAAhKQgAQkIAEJSEACSwmEXofetDzJDSwPHjz46aefevkkrPO98Q08DQHcTuFuKhrJ0YtGiTYrQk7HYYfrEc/mBeMff/zRS/KgGwd7y2KgBCQgAQlIQAISgIBOO5uBBCQgAQlIQAISkIAEJCCBYgQir0M33aFjIbsxTx8ytNkOt82HDx9OX3wL2CUQOmaGfLrdp2oL4SDHR48e/fDDD3fu3Ll79y7/4n18+/bt2nK+fPlyNIuhTjf64L4REv7Ig24c3JenuUtAAhKQgAQkUDMBnXY1146ySUACEpCABCQgAQlIQAIHIzC6zc59IW2N4tj4/vvv25/hxevXr8OfXl+EQPhJtiOejfnx40f2sT1+/JhjKsMtgxyZ+/TpU9x4RFipKhOffGtzZMXAQTcvDjntGE6PuHGwrREvJCABCUhAAhKQQJeATrsuE0MkIAEJSEACEpCABCQgAQnMJBBuFeomgY/KszFDLEN7g8D4+fPnMKbXVyAQdp/D7UllLx2Oxi9fvgzVFG48vme50oGZOVvohrrbkMCVhOOPHKLqNrtK6kgxJCABCUhAAhIoSECnXUGYJiUBCUhAAhKQgAQkIAEJXJ1A6HXosmALTjfwyiFPnjz58ccfewm42a4Xy4kD2YUW7k47lnsbxxJ76UZrhwKu4TlLuLVakfBvHXRT2hAxt9m1leuFBCQgAQlIQAJnIqDT7ky1aVkkIAEJSEACEpCABCQggUUEsH1zZiOmbT5Dxb+4DV69ejUpRc7BS8T3bMwunCGL/NCBeN0UDDkHgfBsTHakHahQbJ7L98dzcmbxoo1us2OP79ShrLiQ8xLElTs0qA4NHfMy8ikJSEACEpCABCRQCQGddpVUhGJIQAISkIAEJCABCUhAAnsSwF3HF6eaj1E1R7HxL9vmsIbnf4nqw4cPiTKwpeygH5RKFGr5LbykP/30U286B3Uz9JbFwFECoZv2WO7tUZ9ZWPahkx7DOJOu6SajaYYO0UmJ7x55yDPHxkFG5t3FUwAJSEACEpCABCRQnIBOu+JITVACEpCABCQgAQlIQAISOBiB58+f464Lj+YLC0A4n6rK+cTa0I6QJrVj+SFCAmtfh96aMK8he30Yx+tzEMBr3nZAtoXhyj1QuYYa8AZFYJPfqMuQkedYZ4223Bh1hzYmjpa6TcQLCUhAAhKQgAQkcCwCOu2OVV9KKwEJSEACEpCABCQgAQkUJoDHLufzaTkfrEp/0I6MCot+luTYgNh7HCJenLdv356llJYjRSD0ex3LvZ3eX9stMy7JbuDskFFWZHfcTjQ0MrvNbnaD8UEJSEACEpCABOonoNOu/jpSQglIQAISkIAEJCABCUhgLQLs7xmyC0dZ4pAb3WyXcNphZY4S9GdI4M2bN+HP9tr9NC2KE1/Qs8K+M+qIqgrF0FawISE5Jnfo1tRw/IWjuYdgp6a/b3xaRejKbYU57vf52iJ4IQEJSEACEpCABBIEdNol4HhLAhKQgAQkIAEJSEACEjg5gUnugfTpl/j/ErAmZZRI56y37t2714uIzXZ+2e6sld6WK3TNsueSxtDeqv9i9HtyURE4iTcKmfeTgzFHk8IXftzvaIatIkTU68kLI3gtAQlIQAISkIAEDk1Ap92hq0/hJSABCUhAAhKQgAQkIIH5BDg1rv2MVk4qX79+TUT7/fffh+4+fPjwWH6IoYKsGs4X7HpPDvTLdqti3z3xjx8/htvFen23uwuZECA9LHQfLFXAxGc4m0zJ6MmTJ10BDhEStYpWZny6x/reYSu5FxKQgAQkIAEJSCCTgE67TFBGk4AEJCABCUhAAhKQgATORmDqjo27d+8mEISOhyiabqcISO/PH374obdG3GzXi+s0geGGqp9++ulwLplJjn+2vtHOl9cdCw7S517i3Drup+zgE7aKENfQObphHK8lIAEJSEACEpDAoQnotDt09Sm8BCQgAQlIQAISkIAEJDCfQPq4y266eBS6gU0IH5cauuU2uyEy3XAcNuDqhmPB5zDAbrghRydAxwmdT0d0b/duD+2tF9p2ka1v7EJ7+vRpbxZNICNVYkRKPFjJrahVtFLRPNyy3NLwQgISkIAEJCCBsxLQaXfWmrVcEpCABCQgAQlIQAISkECKwOfPn1O3++4l7MWJbXa9u8f6kjfsXwTA1esFKXWooJSrIhA6n9gc9ssvv1QlXo4wP/74Y040Spf+7GVOIsRh4CKpRGTkCf2giZjV3gpbRSsknsjnz5+3P72QgAQkIAEJSEACZyWg0+6sNWu5JCABCUhAAhKQgAQkIIEUgS9fvqRud+4lnEZsAhvyzLE1pMhpeB1xThswdEgmblE2GJ222JcsGD6YsBse9OTDHKcdRSuy9Y2h5ubmJnEgJ56tP//889BjzqtXr8JW0faMoTG2jeCFBCQgAQlIQAISOAcBnXbnqEdLIQEJSEACEpCABCQgAQmsS+DZs2dDGQxZk7HmuzVkCFoinEMye/cSPX78OPGUt45FABfs69evW5lxiid2srbRKrzobavISffnFm77r1+/FjkVE4/dzz//3OvQarDgsYPqoT127CPs/Zodw++DBw8qrH1FkoAEJCABCUhAAsUJ3Pn27VvxRE1QAhKQgATORAADwe+//z5aIuyVU78MFKbJVHx0nfLdu3ex4oVPeS0BCUhAAhKYTQDr8P379zMfx/KecL9hJe/d+8KWFw3NmYSjaKgfKAZdqumKiBLxZ7UEovrlQFR8Ucf1NoUjAO12xtG7ozVFmuyxS3jscBAW2cw3KsmqETgftXu2Z+OMXDVfE5eABCQgAQlIQAL1ENBpV09dKIkEJCCBSgkw/8dGUINw5zBG1EBSGSQgAQlIoCFw586dHBTsAXr79u1QTG71foFJ99IQsczwIQ3k06dPB92SlVnwK0SLfDO3t7dH/JpdW1N49MNdg8X7/lBfaAVg9RunSrY/D3rBN/+6u2lx6LL6wS5/0DpVbAlIQAISkIAEZhDweMwZ0HxEAhKQgAQkIAEJSEACEjgDgdFN3hSS7eYJjx0Reg9zY2tIYmfeGditXwa8OL1HknbN+uvLYg4lCdA1wt1U1PKhPXagYRDAt9Qy4mfB7y+CK71+jjHqBB47Nl/2fjeU0umxa5uWFxKQgAQkIAEJXIGATrsr1LJllIAEJCABCUhAAhKQgAR6CPTaiImH/Z3t3W/evOFjVOmTmflUVfcIR3yBoU+iJ2OD8gjgisD9GcXlOO4TuCiiQl3nJy7wcFManeUEtcnxmNGHLfn43HK/HSlwvm6IK2on9A42nqbHqOiRan/ijO+OpSdw6FYLXMEkIAEJSEACEqiWgE67aqtGwSQgAQlIQAISkIAEJCCBdQl0nXa4EHDUseeD8+hwyKU/ssVhbpGlHnFx+HHWX/rBdUt1rtRxf4Z7mJrCld3JdC5gVZeGLhOeJdt0lqolzhYOz9nDhw/D6PjtZvsj+YIdCZJC4ovRHMKJV+8cu9Bw5XYXOuCSnA0wrAivJSABCUhAAhKQwLEI6LQ7Vn0prQQkIAEJSEACEpCABCRQjACuNbbThcl9+fKFPXZYzMPA3mu8er3nNGJ6PocZvbfU2wdSR5yP1823F343miH1EMDDFNXayToLLklGjxA43mVGA8LDwPQ1AwuHhd6/f//9+/dDMfEOssHuNAfwMt6Grtym1Dh0u268ISCGS0ACEpCABCQggTMR0Gl3ptq0LBKQgAQkIAEJSEACEpDANAJsp4vs7GxtwWKOQZz9dkNpsf+j+5UprMx//vknx9kNPWX4PAL4MNhUFD2Le/UcpwJG5TrrT3pT1NHYkHq+zoLLLdpvR0PFVXnnzh2aK+MGEfBRtWMLF/wkkFu0c1zUDCwJZxWbz+CGF/BMKwO6Yym9AAjuVz7raGC5JCABCUhAAhJIE7jz7du3dAzvSkACEpDAxQlgR+idS2+PBVsPwmyfrzlKQAISkMDpCWAu7zWUY3/n7cMhdRybCQROzmT7C0diYoiPmDQeuzNZ0qMC7v4T92r3MFKceafZb7Q74VUFwM8UbrPD80SnWzXHHRPnsMfu1rGF8uCuo7WfDxq+zO6eQjbX6pJf2GB8XAISkIAEJCCB4xLQaXfculNyCUhAAhsR0Gm3EWizkYAEJCCBXQn0+oQyJcKxh5XZfSGZuGZH67Xvn9v9M5tVbQ+yn4wNrEjVHHt4vj12EXC20PHJzK47KoqW85N0+DslMfYXcoJoBEFPfATEnxKQgAQkIAEJXI2ATrur1bjllYAEJCABCUhAAhKQgAT6CbBOhf0x3V10/bH/HYoHgu1fbgpJICp7C9cF55eGabrHMaRR8zXftOP8WLzjNQtZVjZclYwP/P3111+TUqZVsxSAvYknHlt61wXinmSf4iRWRpaABCQgAQlIQAInI6DT7mQVanEkIAEJSEACEpCABCQggUUEOMePrR6RZ6ibIgdm/nsDzK9usOvCWS+EDUycVho5VqkLvEFWxHrYTXkhARyWHMDLHw11yIHHAZi0ZJo37rpT7qsLGeLOpKQRCgruSfghJa8lIAEJSEACErgmAZ1216x3Sy0BCUhAAhKQgAQkIAEJpAhgU8bCjusOIzsuosa4zPaXxqrOt+7O93GpFI6a7vX67XB44BepSUxlkcAgAdowH8hkVGFIuXv37tX8zRSfgVSP3WD78IYEJCABCUhAAtcmoNPu2vVv6SUgAQlIQAISkIAEJCABCRyNQK/fzm06R6tG5b0iATvvFWvdMktAAhKQgAQkMIXA36dENq4EJCABCUhAAhKQgAQkIAEJSGBnAuxMYgckm3VCOdgZeeIPgIUl9VoCxyWAcz063lZ3+3FrU8klIAEJSEACEliDgE67NaiapgQkIAEJSEACEpCABCQgAQmsSKDXb/f+/fsnT56smKtJS0ACCwhwqnD0uVCOGvY7dguI+qgEJCABCUhAAickoNPuhJVqkSQgAQlIQAISkIAEJCABCZyeQOO342t2YUl/++2358+fhyFeS0ACNRBgIyzbYUNJfv3113fv3oUhXktAAhKQgAQkIAEJ6LSzDUhAAhKQgAQkIAEJSEACEpDAIQngt/v48SOm/1D6169fv337NgzxWgIS2JcAW2DZCBvK8ObNG/tpCMRrCUhAAhKQgAQk0BC48+3bN1lIQAISkIAEJCABCUhAAhKQgASOS+DVq1cvXrwI5eejdw8ePAhDvJaABHYhwHa6x48fh1nf3t5yVGYY4rUEJCABCUhAAhKQQEPAnXa2BAlIQAISkIAEJCABCUhAAhI4NgGOxMRL9+OPP7bF+PLlS3vthQQksCMB+mabO+fZfv36VY9dC8QLCUhAAhKQgAQkEBFwp10ExJ8SkIAEJCABCUhAAhKQgAQkcFQCeO/4rB3eO47NPGoZlFsC5yLw+fPnm5sbyvTs2TPOyTxX4SyNBCQgAQlIQAISKEzg/wE60rBBcneiZQAAAABJRU5ErkJggg=="/>
  <p:tag name="POWERPOINTLATEX_PIXELSPEREMHEIGHT#5C6D626F787B7B5C6266204578656D70656C20317D3A207D206628782C79293D342D785E32" val="183,3333"/>
  <p:tag name="POWERPOINTLATEX_BASELINEOFFSET#5C6D626F787B7B5C6266204578656D70656C20317D3A207D206628782C79293D342D785E32" val="46"/>
  <p:tag name="POWERPOINTLATEX_CACHECONTENT#5C6D626F787B616E746167207D445F663D5C4262627B527D5E32" val="iVBORw0KGgoAAAANSUhEUgAABKUAAADMCAIAAAAta4edAAAgAElEQVR4Ae2d7bnWNta2hzmmgLBLCFQQKCHsCoASgAqAEoAKICUAFQAlhFQAKYHQAe850byOHkleXvLXLcvX/rEP37IsLZ36vCRZvvHjx49/6U8EREAEREAEREAEREAEREAERGBjAl+/fv306dMff/zx599/3759+/79O3H+9NNPV1dXw/+ff/757t27v/76682bNxdadEN6byFBPS4CIiACIiACIiACIiACIiACBoGPHz/+9ttvKL2g7gyfyS0UIKov/N26dSu56/kpveehJD8iIAIiIAIiIAIiIAIiIAIiUE3g5cuXL168qJV5xWhQfY8ePXrw4EHx7pij9N4YGbmLgAiIgAiIgAiIgAiIgAiIwEwCKyq92AJW/FB9z58/d271lN6L6elaBERABERABERABERABERABBYRYPfmw4cPjTU9NBuv54W39cIrfPznpb6qWFk2fPbs2eQj0nuTiORBBERABERABERABERABERABFwE0GCvXr3KvaLuEIH3799H6Y0tzXGay/v379++fevUfhzrguc7d+7k0Q0u0nsDCl2IgAiIgAiIgAiIgAiIgAiIwEwCqDUUXS7VeO/u6dOn9+7d84dLUJzvUtSNeSD2Qp/0Xk5MLiIgAiIgAiIgAiIgAiIgAiJQQQCFxsJdsofTs/5mxEGYT5484VRPw0+4xRt9b968KXqT3itikaMIiIAIiIAIiIAIiIAIiIAIuAj89ddfiD2+qBf7tpfdYp/2NUIO1Wf74S6riLw3mHuT3suZyEUEREAEREAEREAEREAEREAEvAR4gy7Zxvnhw4eqDZx2TAi56+tr2w93eTnw3bt3ibd/J7/1UwREQAREQAREQAREQAREQAREwEkAXReLPc5l+f3331cUe5hBaAjISXs46yU/sVPre5Pc5EEEREAEREAEREAEREAEREAECgRYT+OMlvgGYs8+MDP2XHWdx1V8PFlalN4rUpKjCIiACIiACIiACIiACIiACEwQ4MsK8Rktr1+/fvz48cQzC24/ePCARTw7ABYYeZNw+OSD9nPauHRXBERABERABERABERABERABAoE2DwZiz1en9tU7GEBH2lAzhVMiZwwiaNiBget7w0odCECIiACIiACIiACIiACIiACLgKcyXl1dRV7/fLly61bt2KXLa6dx3UOxmh9b4tcUJgiIAIiIAIiIAIiIAIiIAI9E2CpLU4eX8DbQewRI0uIk0t8eBvMk96Ls0nXIiACIiACIiACIiACIiACIjBN4O3bt4knVt6KX8BLvC3/ibacDOTVq1fBj/ZzTrKSBxEQAREQAREQAREQAREQARH4h8DXr19v3779z+//e/X06dOXL1/+X7c1f+VbSYuho0g530Xre0U4chQBERABERABERABERABERCBMgH7kEzW1jb6JEOwhrM3f/7557JlkeunT5/4Jb0XIdGlCIiACIiACIiACIiACIiACEwR4CN7the+wL7pWZ2//vqrbQB3w45T6b1JUPIgAiIgAiIgAiIgAiIgAiIgAv8Q4AN3//wYueLEFDZejtxc6uzRe3yYAQOk95ay1vMiIAIiIAIiIAIiIAIiIAKnIuDRewDJz3RZi9Ivv/ziCQo7pfc8oORHBERABERABERABERABERABP5HIP7MugHFKQuNEMZuJZ/+G/PGvlPpvTE4chcBERABERABERABERABERCBAgHPF/B4zCkLCxFMOXFky5SX/92X3nOCkjcREAEREAEREAEREAEREAER+C8Bz/GYfm/zmHo0J4JTem8eXj0lAiIgAiIgAiIgAiIgAiJwUgKe41JA4/S2KUR9b31TvApcBERABM5F4NmzZ3zth0Ooj55sJk3DqxFcMInL3927d8OFfwvN0SHIfhEQgRYI8Nlu2lXewtpuZ+CmyQzNadyo0rqG5vTQjar9vfWAlCNVPn/+vB3eGzduTAb++vVr6b1JSvIgAiIgAiLgIoDY4wuzLq9H9sQA5f79+0zZ3rt378jpkO0iIAIHIMAH3DjT/wCGLjARKciEGtIo/L9169aCwHZ9dLLXQ6Vv99V1PrTgObLlw4cP0nu7FgtFJgIiIAIdE6BX62BlryqDUH2PHj168OBB1VPyLAIiIAJOAp4FHGdQR/GG/KNpffjwIf/b308xJvmYGeRLDNuJPXLTs8CINzSn9N5RCr/sFAEREIHWCdAxH3S70XKyqL6nT58eaFp6eZIVggiIwA4ETqj3Yqos+iH82FLRcuvKOtuLFy/ev3/PpxfCWiUGszAbJ2SL63fv3gFnMuRv375J701SkgcREAEREAEXAfY38pKJy2unnujj6fVbHpd0Cl7JEoFuCZxw30QxLxF+z58/12aKGI5nr294gVB6L+amaxEQAREQgfkEmOOkP44PFWBakeC2WPQLr/7zn/B5gSFczDM9mIepXKzyYVxUH+/btL8NaR4uPSUCIrAnAfbsXV9fr9I07Wn2RnHR1LOZgo5GDSyEmVucLBhsPOG8H+m9jQqkghUBERABESgTQBaiCdn6Mu8QAnqvrTt7Bli8iIiRS84a5Ui0HfbzlBHLVQREoC8CoVEiTfEkGmN9ftJYGYN+dhzMng4jZLuVJmResQszbryuhnnMmoW5s/A/nv5bN0NQfSTtzKrPeVgLWcASsfTeusVPoYmACIiACHgJfPz4kXlrr++//fH6+/77ebATdUrUtQuVjIRQfdreWZXF8iwCIlBLADXI2chFbbZk4snYSorWcr5TFyb4mDtbMn02BuTMqo9VO6Y+x8gEdwQ5/LmW3rNB6a4IiIAIiMCGBKqOeEE+Ib02tGYqaF6OZ0TFqGXK4z/36W4Rivpywz9EdCUCIrANgTdv3jx58iQJe3azOXYWyJL96uhSmlD7sz1IOJakWFpMEjL2kzaWMPefBxyzZzd3z2ZOZDnHh2LSv3czSxGJgAiIgAiIwBICjAOWPL78WYYUCE7GIgyhnKGxJMgaJuMwp395EwEREIF5BNhAnjdNVfNTcbzF1ULEHjpw9i5KJAqrUmz1JJw4ruSaD5T/+PGDmTLbW3iKNpYzKplTCwtZSVC9/gSRsYk3pBolHMQeP6X3ei0JSpcIiIAItE6Aud6qHZL5UOYiKWSPE6qPL9iG91U8NjDprnf5PKDkRwREYAmBokCipZ0RZi4U0Q+IvRlBJY8gFwkHOZe4h5/ozLCPg/k1vAXhN9n4Yy0NMiqoGGZ/jizcTSYq3u0pvTeJSx5EQAREQAQ2IeDfsUP0HCo9e1J5C+uZTmYUxeExzsAZxEjyOVnJmwiIwDwCRV00uRCUx1UUTuvusEDOsVcCDZnHnnxTLmys+PLli20As4d37949w2YKuh5eKc+5xS7x4h7u0nsxHF1fhgDLzcPfZV/OuUz6FasInJUAnb0/6ckIwP/gpj7ZmzQ2S53HK8mXM5GLCIjAigSKp0PN0HvFR1ZvhNkrka8iQgPlRtOaYCFpaDn2gtqzbGymYEiZPNvZz/wtzTyBScckvZcjksveBHhzd/ibnLHY2zjFJwIisBmBYk8/Fltx3nrM857uzD0z8Vycpc7NQPJ1PxbJUy0XERCB3Qg42yLbnqLeQ57ZT824S5icIJo/OLZfkV0eSEGaXKNHYEjZcTPLushk18lCaHJImPReXsbksiuBU71fuytZRSYCbROg7lft59xiqLEWISaexzYm5VEwFlnlHZg8ZLmIgAiIQE6g6jXp/PGtXYrHzBSX+AZLaHKRPSxhjYlbmtl8hXB4/NAXk4t7vMeYb2qV3jt0pvdgPEvzPSRDaRABEagkULWZ05jKrYx2K+9Vko9tUfNOUNjKeoUrAiLQL4H2B1rFJT52Q9h5wt4K1iHHegdOK+lvZo11y+LSawyKs8Tin+Faei9nIpddCTQ+7bQrC0UmAmciMLkjJYYx1qPHfi5+jeRLXpkwTKr90LwRlG6JgAiIwEDg6upquF7xYmwlbZUoaDzzs1gQNsVjY+IY2d7JQl/+bPDT2cwaNFi3jJOfXyP2gJm7S+/lTOSyK4H2p512xaHIROA0BPrTe2Qdr0yMvXaSZCxDGR3XmTDRTxEQgdMSKGq2ySW+gIvti2OHuPQ0szZ5Xg7LpMlre0Nxkt4bUOjiMgS0vncZ7opVBC5NoJuX9xKQ7LdxrkYylJmcvU4C108REAER6JIAb2jz0Z0kaf4dE7ytV5R8zKz1cXZL2Lya8Il/MtVozCFK78WsdH0BAlXv8FzAPkUpAiKwAYGqL6845dMGZs4MsvguSjGsyfna4lNyFAEREIH+COTtIUsC/ledkXzFz82zB/LoRwOSNPv4ejodW9ZK7/VXXw6WoskXTw+WHpkrAiLgINDlZs4h3bw+UZxpHjwMFzSA+UFqw11diIAIiMB5CBTVWlVnwQEtnE6ZE+PsltzxKC5Mj9r2I/aMlb2QTOm9o2R3t3ZK73WbtUqYCIwTqOrCD7e+R7rt7jkG4/cZP6VrERABEeiMADNl+akwVZ0FQIpbQNk8718nbIoqe/7tVxBJ76TYI0XSe01l6xmNqXqH54yAlGYR6JFAVcVv+ct7Y5nDqXHOJT77M1Nj4ctdBERABPojcPfu3SRRVZ0Fz9JfFNte59EvSeyX/ck2VGO6E23MK1G81+cxUnrPQ0l+tiJw9B3VW3FRuCLQNYG+X94bss6/cOc80nMIWRciIAIi0CWBfDfmjF1gxbb3cHoviL2xQw0BBRn/ZKj0Xpf15TCJ0mEth8kqGSoC6xGo2p9jzG6uZ9EmIbHEV3wdJY+MHl1v8eVY5CICInA2AvkRnRCo3YpZ3F5BM1s11XhZ8kHsja1t0i3ChGT6jZTe87OSz/UJVA371o9eIYqACFyCQFXFP67eA21+3NwY78PNPY8lRO4iIAIiMJtAvp+ToGYs8RW/5mcfcTnb5tUftMUeSZshXKX3Vs8mBVhBoGrYVxGuvIqACDRMYGzOsmiyf79K8fHLOjrfrMBImOhbfJfNLMUuAiJwcQLFBn+G3uPol3yp8BBjTlvscRTnvM0g0nsXL9vnNYAyXTXsOy8ppVwEOiJQNTF56MW9kGn+JGiJr6NirqSIgAisRmCG3iPufHvFvHBWS4YjIAbGrHAWx8aczvLhwwfPUZzFeKT3iljkuAeBQ0y07AFCcYjAmQhUVXy/WGoWoT8JxWPEm02XDBMBERCBLQjkn2SYF0ux7a2acJwX7+yngtgrilLWKnG/d+/e7MCl92aj04NLCVQN+5ZGpudFQATaIFBV8Ysddhvp8FrhTwLHCWhLpxer/ImACHRK4OrqKknZ2BmVibfkZ3FraHHpLHnwIj8Nsce5X3QNVaez5EmQ3suZyGUnAprM3gm0ohGBlghUdbfFDrul1EzbUpUEtYrTQOVDBESgawL5+t63b9/mpTj/usPsoOYZ4HzKEHt8refdu3fOcAxv0nsGHN3akABL6vMmbDa0SUGLgAhsTKBqL41/ZWxjq5cGn485xkKsWvwcC0TuIiACInBcAvn63uy05NKxwZHnmNgLL+w9e/ZsdvLjB6X3Yhq63o+ATibYj7ViEoFmCFTpmRPqPRY/6fubyS4ZIgIiIAKXJzBbpOXSsbX1vTGxxywhX6he8sJekm3SewkQ/dyDAOX7KF9B2QOH4hCB0xCQ3pvMavr4ST/yIAIiIAK9EsgX5WaLtDyo2dJxC9pjYo8X9vicOp+UWDFS6b0VYSooLwG2I3u9yp8IiEBHBM728l7IOv9+TvxXIeqoaCgpIiACInAiAmNib60X9hKU/0l+66cIbE2AIv7q1autY1H4IiACrRE458t75EKV3mMJdK0XNlorALJHBERABGYQyLdlOgNpajUvtnlM7PGFvbX2cMbHZPA5B+m9mL+u9yDw/PnzPaJRHCIgAo0ROOdmTjIh31Nk5Iz2cxpwdEsERKB7AiuKtHwjaFVrvBHqotjDMLrIqvOcbfOur68HD69fv5beG2joYg8C7EjWSS17gFYcItAegdPqvaqsWHGsUxWvPIuACIhAZwTy5nT2UuFaZBgG3717NzEsnM6y8At7sYXEEv8kRr2/FwPR9eYEHj58uHkcikAERKBJAlVvpq04zXlxGLUjjKSrvrj9MkAEREAEdiOw4qLcn3/+mZhdtbs+eXb5z6LY4yRqtnWsKPawM+lt6U+l95Znn0LwEuCllKQIep+UPxEQgYMTOO3Le+Rb7Q6ifIxy8MyX+SIgAiLgJZCsfXkfy/wVJ84uqPeKYo+jOOkc1xV7kIjfCwgdkPReVkDksA0BCrSOadkGrUIVgQMQOPNmztrhi/TeAQq0TBQBEdiLQO0WiWBXsdO5lN4rir2NjuIk+fHiCps5cdH7e3uV1nPHg9iL3xw9NwylXgTOSKDY9Y6B6OZL6yGB+faksYQHd+k9m4/uioAIdEwgbzDnibRY8wy4LvKmQFHsvX379sGDB4Nh617E63sczkng0nvrElZoBQISewUocrocAVpetAd/jKpZeAlja7oT/thZwSumq++suFxaG4q52PWO2XeRLnnMGLmLgAiIgAjsRiDfEEHvPCN2evnkqaB8EsetfxbF3orfXcjtJ8aYYaC3h95juE9Pj9YkelT78B8T2VTKKi3//zvU+vln1hyZ1tVgK8+847q8efPmyZMnx7V/RctVEVaEOSMoWkDOhn3//n1x8QRH/ugeKK6cXPz48eMZUeiRMQIU/rFbuXtni3skMO568/TmLrX+8xDkIgIiIAJHJMC3CnKzEQi5o+1Cp0OfnvjZv3PJxR6SB0F069atxLYVfyZCd9v9nO/evSM+/nLccZLo1ULHFk/9woIsYZZ9u4XO2IYVr4OkDpqWhA/ilmuSyc9Hjx69fPlyXozUAXhSSghtCDDQS2QzFQOAmxYmTxIwmPQyvPZ47tXPOSvCvNykwIQqE8rzivM+nz9/5quPVB+nYUg+WiSmKpz+5W2SgB8+Qe3fJU/av9ADLXZVCFSEKv/yLAIiIAJ9ECi2lowKalNXPDBi5yPic7HHAiO94YrDmyKWZOAd1PLK63thBp1J9KBDinZMOvIstgZz2V6FZljrY/OTUY95mBRyzvQ6vcVmEDWllvJRrAPBJ8GGkBPZjKaH3v6ymYE7ZeDM31XvtSLEJXPhNRqMyYtQsMP8RTFAGkeKcfg/Y48fGUE5DI1JMfwxRwowTSQnyo55kHsVgZPrPem3qtIizyIgAqclwMAgT3vtAgZdf97p0KfPGEXkxjhdsIHRSxich0eYyqza6uKMKPEWFocGR6RykJer6T1Gb0iLWG8MkS25+Fv3vSeTOMRmf92C5WTY7du3lyRh9rMsDTHozIusM0AKGc+Gx8map0+f1lYYZ0SxN4oyNs8YXg+BYPCK8p7atfOQvdeKMGTQwgtKCMWD15TjRtAIkyYlblXC+3XOpoC19LFJBwoGQdEWh7VEDGDaL1SWwRiexc8OtWaIseOLOBMnk7lnlzxpzCoejNm6YvjO2lF8Vo4iIAIicFwCeWcxY3Gv+BoRI+HdsORij9j32TSEXIqTyTgn/FxB701u20OtMbpihn54VS+crMqUJ70gf4z/kpFWbCvX+GE0Rji8V7OiGEhiaecnY2IKK6leyyQ0GH+UNsrBiuvIaBsyLuQjVXQVgwlklXACuhnNxGzmqggGurDkS/FbOJANE0BkK2KM8jxWmIku12+YN7ZfAIGR9zH4JxamXYx06ZaHQNWMJp2FJ8xj+alt0/ZsuI5FUtaKgAj0TSBf3xsUizPhyKqipthN7+Vij8HPpmsPjHkYijOMIeGM9mNQSKf//fyx7C/RkXEcDK2YxccCZwwcVoMmjEMoXjMa8IfpjNrw9uXLl6IZ8xwpbUZc3CJpYyWSEQBIUbxUBrzxF/xjIZx5yjNEwA+cbRv8d1kznMdht6cg5k/OEp/dV4QlcLYrJ2DPDaOC5HWBChKqTO6fOmUUyNy/XGoJVBWAYp7Wxtia/396XKOoRbcme4rWEih7REAE2iGQNzg0wrXm5aMaOtbaQGr9001HDeH/Lqs6hbFB+26NanEEQo6s8kcWxH85q9yFEU7IhX/VZkbsvzgRS5KG0GPPzmukCyHkFscupHZF0WIbNlZ0Ynv813aBK5YSEstTzvR66GFtVeUx+FQN4/yUVvS5j947Q0UwioFxiwJJAbYzNJRwfFLX4lkMyjwFtcg2DjBpDXgqvss1s0iEbBhpTzNRK41ndctDwCac5FeXwJM0Tv6cMTjzZIT8iIAInIFAPoqe0aRcRO8Vp1+dA2ByliFEnvbQ3o5N+K5bHorD+MkGf1MPQ5c6U+8BLu/CGXgtUXoxdI+QsLVTHNqS6930HuPdPMtnVFESi8jJg0pcVpF8nmxK4t3559Z67zwVobYSQWayHNKGUOwnQ6YOTpa00BrkYs9Tzu0y6bFwMgkn92ATTu72x4q6kKRx8qen3PYHSikSARFYhUCueWYMJi+i94ozvE4mxfFYaGz3aVEbFHskHywB4By9x/ArL0yMt4ZAnXljeyvqn6SbpGTYgSy/S6KIhT/GpvyR8Mn1isTI+OeYRs2nNBgrL+FJRHG8xWv/lMkYxslReDHePR031XunqghjZaDo7mn1aueGoE0FNApP0igl635FO4OjESa39uknDPOOfisX4QZwsvjo6c3tryIQ4NTWjjxSuYiACJyWQNIb0qocQu8xcsh7B+corjgeC6ExgN+hJBSNz5OzswsDoSHtc/ReXpI26pw8+BgfLNFFA4jaCyKlF2csmNMwsrOo9xKxR/aQ8Fp7cv+ThhHRzugMMsOtIqI8dS245IRPWBHyjJicqaHg0TTnD3pcJtcMQ0GqigLPQ/HLLzbKU09i+/BTNSs0Y1DSPqV8mjwvZomLVpXbz1ZZKALNEsgHJzOa1rzhoq/cNMkIs6Ql5KenMcTPWD+O+w4DXY9ayZO2g0s8hVqt9/L8WEWcjJUhz8woJXvs8X3cJwe4Q6bmYiZJIHjXKpqe8rfPtMeQCwMH4yJHNDze1IUqQjE7JusCtXVhCZ+UfLTvVXoyz8q4fFYFVWRyckd7VTZGzTXtYX+4aNOSZE7+7JJDfzmrFIlAmwSOqPeKg4dJhUkHbXcxmyqUkPuewfZkm7+Rh3hEXaf38vzYoVvyTA/vrFvyGp6TKWZejJ5AKKmxN+eydR77mItnnLFDDg7mxYkdu04QDc82dZFn9w4Y268IOZYkl5eLvVAM8s4siaiqiTca64s3LE0V+3nGJFlj/5wXReNP2cORIhDNMjSepzJPBFomkHeRja/vJYPhoVU03qdg4nhyiLvDwMwYPwypuOBFvEGpTu8lC6YUKcoQ+bE1U3sCPqCcUZrXra6eTj0WMxTWmOfqYo/UjVWhuPCRietyMEKL4x27jhEZQV32VpxxJEQVgezwtHpVMszI4tXjKmppsnXhUqSRhJPcomsYq+m5O01ol1iS5iJPeO7SJQclSgREYB8CdF5JqzJjhLzbfk469GIjiWMRF93K5DYfkr+1MAm2eeRJkhd7/owhVOi9PO8ToxmpbzQ88ugWjFlrNFksYZOOyWt4CZzwMxYzXA9+thvoeFRoXCAmk7nEw5Be4yJGtCSu7Z5VRcjZJpMXxfyFW/7gbJe4+hSjq1Vr1IKhj6SbmdE7zk5Lxw9OVpY477pkTtWI0+i5phx2XCSUNBEQga0JDH3Z0ODMaF3z1ntMgC1JjrEtKF6bIgraUkzKkzakcbjAzt3kgMeewbD9L2JRVqH3IDhp63aUJ4d32HbZbtKz5jCIGQaXA0zMjrNkSc3Jn/Wo0C2WFnNLcBmSbFwMiIohtOCoipDngmeyLX9qiYtnGD1vN+Z2lXFJeg/6bNXc524TT3vCjJt6o92Lb+3WIO/JQXGJgAjsRiAXIQ3qPcbMRgcRum+6YwQhw8I8RXGbGV/z4J6duGdAGJu35zW2xUXOq/f8nRYRbPHugXOJL5kPiJO69bVnADqImbjsbjoP4VGhlL+t4YTwPQV9QLSPSbWxqCLkxIz5uSHHZ3Q2eUSJi0dkYlvylH7uSWAoAJ6LPQ3bLS5KviftsZ8tKstu6VVEfgKMaujvPHtw4uKhaw8BBqKM+6lKew79/Vm/tc94hBlwzWhVtlvfo1+eLPZ4mCGl9pcAM4z0FOBV/MAwLmnegX5VpxV0eRzNKtee4R2lfJW45gUymUNBzMQwZ1TCWtsmrcLDpppzMNhjSeN6L867yeScpCJ42rstOl2PzsS2ofjpYmcCzsmmUI+SnmlnU7eLjkZgsqFIPGiSYrvsaCdk5xR2Ujb0s5bAZceElypvrek9BgDMlSMgZ7SHzhxn6LjFMONSObhFvP9xovz06ZPTJ97w/PXr11u3bvkf8fh8/vz5+/fvbZ9//vnnu3fvHjx4YHu74N2//vrr1atXwQAGoy9fvtzaGAZSf/zxhx0LWXbnzh3bj+5CQBUhKQZv3rz5/v174pj8pATevHkzcVz+01PNsQ0LHz9+vDw6hVBLoKqybDcOqDV7Xf9VEELU+VhtXZMUWgsEhmFAC8Z0bANjQnUBW+QvQ9kQLCorXNDbcs1/mHPB/+Gaiy1sCGGi9JiIX11xbGfwpUL26j1yrspEhNmzZ8+qHpn0jCBBIE2WGyZHPQPByeg28hAvkf/2228bxRIHy+jBo/dWz6/Yhm6uVRGSrGQWJnHJf969ezd3XMUFkTA5nsZC6b1VaNcGMpk1cYBd6j3mPeM0Oq819eYEdWhvVavfh07pxY2v7bUvbnCzBjD8vnHjRiPmIQfo3BF7W8wmN5LGdc3w6r1JlZWYtVEFe/jw4aRGmlwDTExd8eekHGXOY7AfGbaPLvXMFm+UXyuybSQoVYQ4I1hL9wDZbijv0XtY2Piaf4y0p+sqvXfv3r2e0h7SUkUgPLJdZdkf7+fPn1E1VEA6vqurK/pHOiNmfzQ+Iy8887D7Z1mXMVL2ukzXaRPFu11ogX3Gzz1B9nkSwKwAACAASURBVOq92jRvpB/oCwe9ZJhEN9PmFGmsRaveBDMSO3nLo/fojyfDkYcZBPquCJ7KCLTthrDsFPVkSuNr/p4kHM4PjbDfZmc++gNsxOc59R7b5+jpjLTTJTErz6DtzFuwGLDG44FGSmyXZniOfugy4T0litkiqgxZ2eXM4D459e+NoiFvtgjZOSw4xE6J3faYeSa3PKs0W2Ro92H2XRGMIV2cs9tN5zt3impcFWfHPtfOshGM2W5GYJ/EjsUyuZE+f/DQKHgdncr+5MkTO/eZBWMj1u3bt+kEh7eAchR9u7A6wVmCG3UQfaPzp46ZBY4JOfO0gp9Vgz7DxBDVhMONaCiYSJLYW5JN3vU9uFetVOB/iVljzzrr7YxedizGjdyZ3dwo5DxYZ49CddpuXJ5bdVAXVYQh4z5+/DhcGxfO4meEYNzyl1isVVdhkFz9lj3iT6I7tMhJ0jL8pEWt6jR5kMrS5s6UIVFjFyznMvtem142CLD2TlE5aKrHaDjdkbtB8YYZas26OrlNegudjnYOT4Jq1gMqXf316rnj1Xv0x869W8HE7fpvz4C7/fW9BjcYsKXTP3pevSAeJUBVhCGnnAN6z/LyEOaMC0+DQLBYq/5jBt7ZjziLRwi/y6xBydTS267frLWkyj/z7qzp5Y9QN3ltgWE3ci6oX7rmZKsnIgcPuJ9T8gGNbrfL8p+XB7mcmUAQ4cN7vDQOXPOfxY98pkP99RZFxav3yBK/3iMLt2u/CHxyEjEvPVuwWxLmdnxyq5wD7vah5Unb30UVYWDuXEWnwg6PbHHhXD90WruFhScMUy/vkekzdhEfUe+xh7N4SC9KL/7aEKoGRccfK1oUD1Ia9zj8pFvXhOMJ2wol+VgE2F2ZGEzfWlQH+GQqhw56cl8eWwOSMPlaCY40F4m7fi4h4NV7cGdJytmB5QViiYnJs57hY+Onj7TZqTcOLSkGl/qpijCQn5x2GXxueuGczmjE2k1RtBN41eJem+3hcphVEEJ0+bhnuRmbhsDKnkfsxTag9/LRIdoPR30TKAalaxFojQDijfqbW8X6fD6jSgNY9Jw8zousdAF5a8ncetW8YRKsfuYEKs5r4Uxzz3EpfF9uz8WrPEm4xBOHRQ+Xdex1fHNZqrvFrooQUDsVlHP9bevsc1q7tRknCT/vvI2Ed9keOt9ujbHA4VgLXKSxuI2TcUK8sjekkS2dzPTnYi94GHMfHteFCIhAmwSKlZf1IWczWFwiQkAWm5E2CRzCqgq9R3pQ28aLZwzsyLatp+gaGT4uyV2PbF4S/rxnGxfJ8xK10VOqCBuBnRFsBw3CjFQ3/kiV3rv4/OAWMJ17YeKomc+OfzZ+jXgbW41kzrdoPILWmHYxbhVDk6MIiEAjBNj3VPzA2FgTkZjNNFCx0WDvwNevXxPP+jmbQJ3eIxoWN1i6pWdiX2UYafGfdpzcor32rN7OtrWbB9nT3E1aTpsQVYRGst65n7MRa89gRtUmnDYnv5Zn04zDWo71+WCGYsUpQsYDRQHPzs98x1fCWWO7BIh+isBRCLAWl79sRRPhFAUsFOWPk/biDoKjMGnNTu/7e7HdSHna7thF11UEjrVppyppp/KsiuDJ7uKg0POg04/eO3WC2s1b1eJel5s50S21xf5Yi3sksLiDizI2lqFj/uNiqbmbmIauReBYBNjfd319ndhMxadxY7CUuOc/i4/TmzC3fqy5sDxpjbhUr+81YvdxzSjOYRw3ObL8tAS0kfK0WW8nXHqv+82cnJ43VgaKu1fY/Dm5uEd7opnQMapyF4H2CbCwX5y3cu7q5PHi+2KESQPSfvLbt7Bbvdds+dAouf1a0ZOF21UE52R8I+tvmmfZrVRX6b3i3r/dTN0oIs9aVhw1hdMz/x0/ctlrI4HF9T1PI+AcFF424YpdBETAIMCLXfkQl1e9nOd60LDkj7NXoigjDTN0q0igW71XTG0Ljs5RcgumygYRMAg437yq3dhmxFi85QzfaW0xCjn6CejlPQjUHj1yrNGMfWheUbhOfoCLAlY878Ff8ORTBETg4gRYoi9OBrEjwPN27tjj/qM+L06gZQOk91rOHdkmAu0SKG7cys31TO3nT/ldnGNrre/5kS7xWbW4V1wLWhJ7C88Whzu2YcfSe8ZRNMasinELOCwLeDShjVF3RUAELk6Ad+2K2zKdC/jhc3x5KnRwS86k1kV6r5bYUv/5avXSEFd6futx+UpmKphWCDgH6871t9mpcpZbZ2cz2ww9GAhI79XqPda1DvTemv0mnjEHZKhECDi3e6mWiYAItE+g2AbyBq/zoMdiW+HfFNo+n0tZOOd8zhVtZYWXXOSPQSHjtvg/jiGirceLKyZHQYnAPAJHrAhs3GLywlM9Sd12k/ceA8iU4jazeZmlpwwCVXqvv5f3nAOaGCAfNoh/Nn5t56+xiEcLEL7kFB/cgn9W9vorBo1noswTgU0JMIHFYZv5ihwuTLxOTm+NPc6mUB5XVz4773bVe0wN0uLTYdDi/63y/qfoZluvB0XgiAS6qQg0vsWZvCRTqO8b6T3PKwEYU9xekhipn8sJ6OU9T3WIObOTc3L0E/u/+HVx6n2wyl7zZ6BGCQmtH4+wGHistA/J1IUIiIBNgM/u8dJdPj3EmOHjx4/2s9w1Hnd2+pNRnNDDHnqP3A0ZPyzZnRC0kiwC/VUERqueAS6zPBt9PyfvTorF7FhLKMUkHMLRmR0hLbY2OER6EyMZiMSLV8nd4k9Wt4ruzTraWeyZ1kHjaUGv2fyVYSKwFgGW+G7fvp2ERgPi/J5e8XFEBHu/7SOjkhj1cyCw4ft7IVNv3LjBFxgZFC4Xe2weC3+D9boQgfYJdFwRmLA3dnANWTPjc2TDs/aFZ3h9uMPu7SS3fNcWA4nl/ek9z9xHDOFwi3sIWmP7tKcpiJOvaxEQgY4JMPtTnM+i3WORfzLhY4+zq7NqI8lkROfxsL7eo0tgKRaZx7pt7TiPkRk7r3h7G2X/4cMHlgV4qe/H//+jiPBHWTlP9iilxyVwkopQbNCTXGOuh5qbOK7y0yMwPBauYowC8WTHQKm/RZ5avXe4LxDY0yvGYS1DputCBETgPARYi8ungZgzcg7ji49DD3FxHoYrpnTN/ZxsV0N5V3X5pIRZXjQeXYXewlwxXxXUBQmcqiIwaqcKT9Z6XvthGmjdTEFRT+4aoLPZaCvpumnpILSqOdd8EHB0ApzUYqx95aljGsKz+zF/8IIuzMAasfeXp0ZidUsERMBDgFmwfCaIpSCGSZ4pP0YO+aZQ7er0kM/9rLO+R09PzrFvc3LYFyxgWyZTm3QeLN2R6wwEJfbyvJHL4QicsyJ4FtBqlz48We95K2+LeD22ndCPs/EPZPrbzMlcpz/T2clyxC8QaH3Pn8XyKQIiAAHG9sWNDM41Ou3qXLEULdV7TLEzfY58d3b2LOWxUZPNXbxwKY23YkYqqMsSOHNFoCJPSj5GiszsrJhHtCGT28XpZtTIrMjcDsrZBYRAOtN7vKM7udQc0+OFhfjnUa7t9T1E7FESIjtFQAR2I8BoP28c2A3h3PLD1Fj+OMY7FeNuyWw/okV6j1xkpXVy1BUooPS+fPlCv+hZw20fnCwUgYGAKsLYPvsBERf513jiu7XXkwqT3WXkS22w8j+bQJXe66wX8Cw1D2DRukdMPjMsxoZV9uzo4wpDFutCBEQgJlCc4WL3jfMtgOJnYJhicyrG2JIzX8/Ue6xmMHHu7OTo3oLSO9zrCmcuGUq7h4AqwkCJ4X5xEm7wQOvMdM/wc8lFeEPSCIHRZ5X8MILSLQ8BZ7cdgursRS8t7pGt+Ss6nmIjPyIgAmcgwAxX8YwW5xodcqO4KdSvGM8AeTKNc/QeL6azrGdv5Q8RM+pClzM4k9KbzAl5OBwBVYQ4y5jdZ6s2VT52TK6dBzEnTyU/0di8Kpw4xj+D2NNqQ8xk6+sqdd3ZZk7nvGfIAkYtB+0N7R6/Mw2/dX1R+CJwNgJsycmHB8wCO7fh4K04oexUjGejXUxvtd5j45ZzXxYdAHmpw/GK3OV4dAKqCHkOMpDlDZ9ioxw8sx+Msf6SbzOwjpSf1pVYgvbQa3sJk61/nlbvMelDN+fEe+g9xvbLe1rfc5YBeROBcxJgBrZ4fBrzZczhephoV6eHkuGnTu+xWdZ5ChkT+YzMNMVuoNet4xJQRRjLu8m1C1YJGBrOk3xsnLOHlUwfsnVcYm8sd7Zzr9J7R3x7bQxd1eJecbwyFnJr7lrfay1HZI8IHIsAyz8c5JHb7FyjM3Z1rvWqSG5bTy4Veo+sKqrzHAdij1nP3F0uItABAVUEIxNRwpPLHXhgDbCqgUYfErLdK4QNBZOC0zBet+YROO3LeyzyG0eYJDA5seC4hZMKaNfr4yYtySb9FAER2I4AIiLf1clcklMysKuzuHV8lVdFtkt1IyF79R4dm/McTom9RrJWZtyI/lALqwBRRTAw8qZuPCVEU5C37OFxRsmIN6brJlUfA02Yow/jkHMbeDdAGwpyLPu4VC3udfPyHnuQnLtdyAVmtddqgvbJ0yQWezNncQSWhKCfIiACIsCmv+LZ2rwm5tz1U9wlEUYUwmsT+I99O9xlTObs2OjLnTLdE6/8iEBTBFQR7OyI3+xlgEtTQMuO6hubKmJWLyzZ0W7wh6hDH15dXX379o3FBP4QEvYuMuxhrIkU1B5OO2s2vXtOvWevNsfAKdX2bEXsuc1ruxrau6zbTFE7VjHMDXLav1bcjvENWhImGelH1Ck0mDuYxMwXQ4K816BF9Xykl60E7JWIBxshmQTI6h+zw22mugWrpvUes5jOjo1qVlTeLaRTNojAQgKqCDZAxDAKLfgZBrhM5uHOyhuvOeXt+xAgt4y7g7fkAn2IntSJUAmW/X9W5V0f2oC5DFsCxbkAn6O/yq71vThD17qmFNEwSuatxTMPR7OBOZMWXBBs+blrtJOMFjwd+phipDYxcSydP5bF0/s5nWKPCBB7R+/VxjDJXQRUEewyEB9cwXXcFND+Mm/HkLH4rrYdbPEubTrffkCBe/qGYghyXItA7ct7ccFYy4adw6Hg5bPLYzYwsulg/GGL2z40/FgObuTO0JZSJLG3Ed4QLOWWwuncKLipJQo8JsAaXXFXp/81vLG1Jf84LbbnJNcTeo8myW7oB0yM5Ho6dW1Ily5EAAKqCHYxgM+wuIfPoq5j1Is39moyAkaw2QEW7zJZy7OEgHpUa1NEtL9j1eLevHzfP1F2jP4hBcOXQ7+2N3CIa/fgOFyw0j5c68JJYGzA6nxc3vwEjr6b2p/SA/lk42X+3i/TH/HEsZEc5g2LNYiWqo8m10j77FsT+zmd6Im+KNZnm6UHRaApAqoIdnbELS+NuHFYH800zXFokVkaonVm3Y9JJS4QcsNsNztCeQGDcWT40yYNm/8F755N7zFMcc6BUmgbf5udhUqyj6o31LtiQaJiFt0HR2fzSKVmsUVr8oEb2AeAutiUwGQB3jR2BT5GAB2ebw3A0bl6REuCz/x0AEKg7VU7k2O39B59lbNJAroxwstjbceFhYKh86Y3CsPQdsyTJS0QUEWYzIW4zc1b8LHHWfHjT+3yGJ9DuFfpPX/ZaDPt9BfOo8uYp8Bzm6kIViH2yA5b6Tntr1o/efr0KccqOEPu2Bvwh7FHx8lsIWlUxhbMkA0JAXp/WoO8RWWfM61T4rn4kx1DSI9cp7CxAsnXwbsDxVTPdrT0nr8Rd07vzbZyuwcZp8bJlN7bDvVxQ45LiJ2Kc1aEZFybb9KwoenucQmc6uU9hiDOnZxMHdoHnLSQ4wj1VcRebVrywVltCH34Z6Tr71n6SPJFUoHY07juIuQ9kTL1wyA8aRP4yTYK56wQe4vyaURaNtrqZGTisadvP6Pv79G3OSef6NuQ6X1jUupOS0AVYTLr48U9PLMPc/IReeiDQNXiHhOux001Rz5cX187BRJYNLU8ltf54GzMZ9/urEt8+fKFhQhNkG2R0YxLAYuobn/mZYvkHyjM+GWQwWwW/ZyTiagP3uofHhwuaIT1bYaBRrgYXd9LxnDJY/HPnXtxZ48bW6hrEZhNQBVhEl3SoepliUli3Xg4j96jm0smoccykepwiAlQ5r/JPv5261IZghOpBmFDyUHyNf6G52CqLkRgIwK0lsx65GvdODolH+u3jNNoyhILEY202zrabcAyur6XsxueSS6cW1ySp2b/1GhyNjo9OIOAKsIktGQjwG7Dx0nD5GFrAonUt6M77sIOI4akkBdTGrZxHkLsYT8rkLz9wrrlD/OPNahiYoMjSTaf/j83iUvyxoCpWyJwTgI0C7QkSdppcp1bOnmQRcI8BNyRJ/oaxwB2VO/5O/Kd1/eck6xDCnVxTgJJJS+2BR4yqggeSrEfP7H4KV0fjgCTr35tz1s0B93iiNjzTPrQwuDtKGLPX9hsoXtcDe8nIJ8iIAJbE8jX94iRAxGcB7fQuRRbaXqonRXK1qCWhF/WeyD2d+Q79+LSe0vy+7LPekTXRuu3814qU0WYLDCJrsZ/sdmdDEceDkegKqMP2un6xR7THP2JPcqkPX2jd88OV21lsAg0SCB8XCE3jLM6c8eiC81v8bNwzFjpwJ5ArKz3/GLPM4Iv5s08RwaXftvmRaGntiMwT3TNsyfRjfMKqr+wzQt/XtJ4quWKADTntvvZydeDLRDoW+9RxRhAeNJI3UcUHfSLRJMFSet7k4jkQQREYDkBlvjycRQtsH8TOO8GFycWCdkfyPKENBtCWe8lY2XD+p0/bOLpfQ1rdeuyBPLKnNvjl1j5s7FLEs48qamKECMtXheX94vTbMXH5XhcAvbKT5KuYjec+GnnJxMWdG221AnW4q1jsUca7VzW+l47hVaWiMChCTCWKI4cWOLLtxGNpZRvMBRVCYHo8wxlvZeMlcfI7u8uvbc/8xVjLNbDJHy/xEoeTH4m+349USch8FMVIWeSu+RsOSxLS3w5qJ5cOn55j1NMeC3NU/fv37/Plu9eV/YorpP7CDpOe0+1VWkRgUMQYONlcWaQszr99n/48KHombNbnG8DFh/vwLGs9zzrMCHxnk5xRUzFL3WsGL6C2pSA5+V+z5y6x8hkWnreqzWqCB7URUo7H9vrsVN+ViSQ1C875GIXbj9yqbvsCHIWXT7thTK8lJ37xGvncj7Rs49VikUERKBXAsWP6TGD7G9smYQqSj7UCt9Q9S8V9ke4rPf8m9+SVZRNAbEau7q8jFeTisPWTVN0tsCd44NVKmSsG53x5tmhipAzyV2KeGkZ9N2bnFU3LlVbLQ6h91ixZKDAJ5s8ecTMo/+scE+AbfqJW9HcQm3mzJnIRQRaIBCPbFuwx28DjXBxV2fVEh9jj2IgDEuc03l+gw/ks6z3igO4i6eqeGDrQqtiAekf3C+M9LSPO4d99qSyk14cyOxxiSqCh/ZYA4okoNldRb17zJCfPQl0pvcQb+w+8Exf0ibQtnCa3J60LxWXDcSzX+NSliteERCBmMCM8W2+BBIPmOPA171mk0U+ZiPqqmM2x85uoeeqCmfdpF02tLLe471J/0jXv8y6JKnsu2VJN4TglA2e6OJZkLxwe0KI/exTGeIYj3XtLFdVQ8kigeQ7CrPHJU6Dgw2nrQhGfSQrgb8PmWJJkOMWBHp6eY+0sNmbDz15QDHHTNsyb3O4J/zW/MSzZrlt+Zgs9yMXERCBFgjMGN/OkIhrpbS4uoMjzbU/irGzWwjnnJKvrPcAaozhEtz7vFMXf4WjuME3scqemBw8xwrNL3GHx2dcxDHOeHzGI7GmnfH4uo9wwsFkgMv13jA1EOLyRDpmlSrCGJnBHVVsUAo7KNikwXwb7S/DZVb8tOg30DviRVWbb5SNy6adosgyHfMR9q7FYCSjJd4JOduh3jaZ2fNol813xS4C3RPYbpy5T9/NnFpxA+fYZqKxDKXRLgpdJB8DkrGnunX/MfJnT+wlOEbCWM05Hl5QCAh3UpuhCSejT4QQ+30nH7E9JFiKPxn92IGsfrf46mpum4fYctuc5WphRPHEM0VlSWhOgwPPJRF5nm22IsSG5UVroQvtdfxHhpK/1CNkPK0B1ZaiiwHkFDXag1F+FhKYbH7jHCdrFka3+uOUk+JgIjY7vqaknbBoffnyJYaQXFMlV88XBSgCIrCcQLHmMg6sDbk4+MGxNpzZ/mlkkmaHnxyUVRVgMRUh2KAmqkI7tOd/GdbHg+YceuxSmwFGpPktOto410O/S4yxAfm1R1YlQmhhOS7WsdywhfIj5zPp4lkOxc7lcnfSkuDBU66WiM8kI5YXTo/BIaOXx2UwbLwiVGmAvF6s5UJbQX6REdTuE47RjfKz1q2kfk1mXFO5gPGTfUecIopTg3p1ray0w7EncTw9rB2+7oqACGxBoDjko+mrjYumO24Mw/WSsVmtAWNNUG1akqF+nCjm8mqtOq5/S+8ZsjjmFa6369Tj0fZQ1Dy2TeZKMsU76d/2MFY092RVtDBJZm5PcNltqsMDaokqTnZv1jYNOUNPYRuonrYieLJ1oLTbBQWJ8f3yMpCXitO6ONuTkMVLKvK6hCmfSJSqgrfp9M26qdsiNFsYnxzOFsAVpgisQqDY0M0LOW8wGZDPC2reU8W0zLDBGJ8Q2nbDtnmp3ugpS+8Rpb9r32i2L87sJIp40S8vlLgM4nCMXRzCcrWTyIyiScFx0rAxg+e5x8k0rOLWboU+1vBjJlE/Z6SXkX0c4FqTN6oInryIa2ucCy1cIzxYwd6thHtwHdGPMVFazOXl7epCSkzW+CvvkAQeUVGxq/O89nlhbupxERABmwDDy6EdGy6SwbMdQny32AjsOYJNRnRDimbsRyuSCQGeZB/HhN4j4z1D84Bs3a6d7jaOmvxIOmAj84YsTB6JyzHFZSg6XDAsiO/WXlcNg0jLbgsOVWOdtdTRJD3Pitm8lYG4zJCtK3JOQo4LT3J92opAdfNPLiTQdvvJuoTRLEwW3TN7mGxy80y8yCoQ+YsaoRrOKI2Mb1ZsNA5dWmx6onTozJXx/RGgSo6N92YrtLE2n4h2awHGbJhhgL1ngcZ/oRBovFDdwL68k45dOI2HkbfztB9orvIVWs7x4xyeIVI6HrKBI/5iw7jmYMDBT3Ir/CT/CCq/xaGu8dlilN3ZB69xyBtH/Ti/0jtYQooQnKSRJAyO616QcKyqPeuSvCYTNzUsJJPDkSah1eZLEibydcUvAagieMonNYtKZ9dKTzhb+1mrpdrazouHT/vGIY00v7RyM7KV9oS5sLzpXjddGMkxsMFO/jsPZ05soNxSKvhiZOJ+2p83btww0j45cjCe1S0REIEZBEJrzHxWeDY0yDR3uNjtHqNNe/pmzBiiML5VQ5gMpGnk+SOEIQo+5MD8+IrNPsd1ksDESKIY07eJz/gnw067gyAt+4yBY6v2uZ7We9jBSJdMtRkN5tJrMre6RMYko3ZCZrRR/OQRo3mUyRB18YIywUglfhxpF3/dgTJK0sYMJu08nlQwIsKFp/ibMQaK7fy7pvyMDeFTJ0OFwQ8uxomxDKzhPAQ1mBEMy+vG4NN5gSVkejAstorHyeJVRkUEMilHaacMCHFa8mwtzhHEj9Ren7ki+FkdRfJR9ahBccvgT2MHPhk68NkS6ghpGVqPkC7aEFzC/1VSOjQja33QCduC2bTAyy1k0EAHv+LoZLlJFw8hmRJN7KFXxUPiqJ8iIAIbEaC5vr6+XqW528jCPFiafQZ4q/SwJP/27dt5FJu6MFO5ykB3UyPrAneuP9K/+t9PCwMpZ8ixN9ZteTZOACWGEUnsJ7l26nvCQaXQS8WBh2vGfEmY8U+WjPNH9nHB5tiS5DrZj7qPSSGWFbd9FnMkSQtZnKQ9/5kXA+pq7m25y2krQhU6KHlyNsnoi/ykHlUlrQ/PF2zWLpLLxUjpa2Zvc+qjGBipGNtDFUh62mQjcN0SARGoInCU/jRpae1BbBWB/Ue8KxpfldLtPE+/vxfHbfcBSU77VR+DD6ZXgZuHwMAxNqB4vaQm2GKP6C44MLJL2/6lf8idFfUehNHhQ8hjF6Cg7BULA+7JHAGBUJyKRWUtxxNWBD86sgk+S2rlWDHYyH3r0uJHt5vPC7YeG2WiP1iaC3LcnkbcLSOajSifQYsJn3OWpNnMkmHdE4hr37Gui8O2efm1/6Cis26iTu+RSWSe3RPkZZEBPeM/1lvQTjzOHxdwRGsRVC7zQghVM4jzysGk2CO90nt5hq6r94DM8CuPpejCWI3iRNnAhrFMX928YttEMT5VRShCSByp4x71XszZyzpWtTZJqo/4kzpyWeD7x05zgUqhPT9ifu1v81jrGjJuo90T+ydTMYrAIQjs32CuFeOKePcfjXfWX1TrvZB5DHbpO8ek2sKCQk8zQ1VXDb6JwpmR+5ewgd5J1vdCiSLHV5EKOw/cz1MR7FZ7rewbCv/+F8xJ2Wns6a5/hmX/jFgrRtpPmhRSyrwe9bSn7NshLXYuiOcOWaAoRGAgUDW+tSvvnndXn3zfc2cKMmHg38fFTL03JJ6udJVheiiC8PWsuQ2xJxcMOgnBLs21UUjv5TxXr8NDPjJtPJmDuT3BheHdBWedu68IQx7lF5OLRXiAD9Vz9jCRB/mjMvJHOGQ0AaLQGM0TOE1Qvqd3rJwY7oScp65LF2DCbaMJO4Pw6rdIAllPo0EZIEWMihgQUDxIYJcZt0+iqGVGTsF8HzMUiwiIwECAlo1W7hCNNkbSJtM7D8aveEG/v0p3bzRxwfj+OhHX+ZwGl+EWp/9zFA9/M06GpHBwzCaFY5UT0jjJhxM1w+m04TgjwueoyTAgWCWKIdW62IJAOHqUwwOdp1GRvxwZ7DzGcwuD4zBPVRHIKWruWDaRL3RRjx8/jvlseo09aDbqPg3RmFWGARjMEayGB90SgTMQsA++pictwHPyBgAAC6RJREFUfuXoDGSURhEQARE4KIHV9F6cfkZdDLYYePGfv+RobwZVqHMO5uY/PQdKWhospqfrgQDSPQzcg3pnumU4OJ5ShIYP8/rNnpnbd0VIPoAx5Fq4YPpmlU9xJsH6f6LcWANk1oAi5H/q4mb7TZVPEdiIADXX+OiW6shG2BWsCIiACGxHYBO9t525ClkERKAFArbYQ2g9ePCgBTuxISz485VVpz1sZtMMlJOVvHVJgMrLRMlY0pqq3WNGyl0EREAERCAm8O/4h65FQAREYJKALfZY2G9H7JEWxBvrFeGNtcmk4cGvDD2hyY8IHI6A/VIGuyoOlyIZLAIiIAInJ6D1vZMXACVfBOoIsEmVnbRjz3BURrPba7HZfjFpSBQvlw/XuhCBsxG4ceOGkWTVDgOObomACIhAmwS0vtdmvsgqEWiUAAe0jFnG6Swtiz3MZuGR5ccx+wd3FjCHa12IwKkIMKFjpFeLewYc3RIBERCBZglI7zWbNTJMBJojwGGbnMBUNIvjlxo5IrVo3uB4584dXkAafhYvjJeXiv7lKALdELAnRIy1/W4IKCEiIAIi0B8B6b3+8lQpEoFNCHDiJV86GQuar+KM3WrNnVU+zhg0rKo60tMIR7dE4HAE9PLe4bJMBouACIjAJAHpvUlE8iACIvBfAsYR7ezyanwnZ5KFRlqCT31hLCGmnychYK/vbf2l45NAVjJFQAREYGcC0ns7A1d0InBUAsbinvFSX5upvXnzpr3EZ69ytJkoWSUCywnYJV/7OZcTVggiIAIisD8B6b39mStGETgeAXu96/79+4dLkq1R7VWOwyVWBouAhwAfqzS8/fTTT0yUGB50SwREQAREoE0C0ntt5ousEoG2CBivtDEKPOIHyjm4BcvHKI8dSzPmX+4i0AEBLe51kIlKggiIgAjkBKT3ciZyEQERSAkYA8HjvtJjbE77/v17ikC/RaB3Avaytj7G0Hv+K30iIALdEpDe6zZrlTARWJHAt2/fxkK7uroau9W4u7G+Z6S38UTJPBGYTcCY1iFMY35kdox6UAREQAREYAcC0ns7QFYUInB4AsZ613HX946rVA9fnpSAJglofa/JbJFRIiACIrCUgPTeUoJ6XgROTqDLpTBJwZOX6hMmnw9sGtM6ADnia7onzEclWQREQARyAtJ7ORO5iIAIpASMRbzjHm1iWG5s9UzR6LcIdEFAi3tdZKMSIQIiIAIFAtJ7BShyEgERSAgYRzXY7/wk4TT10xjg/vrrr02ZKmNEYGsCdkXWy3tb81f4IiACIrAdAem97dgqZBHoh4Ctf969e3e4pH7+/NnYvWan93CJlcEiMEnAmP7gWWPGZzJkeRABERABEbgsAem9y/JX7CJwDAL37t0zDP3tt9+Mu23esm2209tmimSVCCwhoPW9JfT0rAiIgAi0TEB6r+XckW0i0BCBR48ejVnD19hZLhu726A7R1MYes9IaYNpkUkisAoB43VWwr9z584qsSgQERABERCB/QlI7+3PXDGKwCEJPH361LD7WBrJttZOqQFBt0TgoATs+Rptbz5otspsERABEQgEpPdUEkRABFwEOI3dEEJsBnv58qUroEt74m3D9+/fj1mBFNS582Nw5N4rAfvlPem9XvNd6RIBETgJgRs/fvw4SVKVTBEQgeUEbt68aRxz8uHDh8bffPv69evt27fHOPAZBrZ6jt2Vuwj0SuDx48fGDuf263Wv+aJ0iYAIiMAqBKT3VsGoQETgLATY92WfzM5CQbOv+qDl+JCgoVdbNv4sJUzpvAQB1rSN9/c0L3yJPFGcIiACIrAaAe3nXA2lAhKBMxBAy719+9ZIKWqwzc8zoFRtsff69etmlaoBXLdEYDkBQ+zpSwzL8SoEERABEbgsAem9y/JX7CJwPAIPHjxAGhl2P3z48NmzZ4aH/W+9efMGIWqs7L148YItbfsbphhF4OIEdFjLxbNABoiACIjApgSk9zbFq8BFoE8CSCN7le/Vq1e8yNfIu3BY++TJEyMnkK+tCVTDWt0SgXUJ6LCWdXkqNBEQARFojYD0Xms5IntE4BgEWOVjmMgBJ2Pm8lG+q6uryx7ayc5SXkwyDqLAfs6i0MreWCbK/QwEqKpGMhs/gcmwXLdEQAREQAQCAek9lQQREIGZBHjbjdd+7LPanz9/zpGebKecGcfcxz5+/IjSY2ep/WISdzWcnctYz3VCgI+pjKXk/v37Y7fkLgIiIAIicBQC0ntHySnZKQItEkDLoazY22ks9PHWHNspUV+s9e2ww5M1PYTo9fW1ofRAyR5OXlvC/haxyiYR2JGAUVOYMdnREEUlAiIgAiKwCQF9j2ETrApUBM5GACHHUp6xc3IAwnog3zRnO+jgssoFMg/ZaXxIfYiFJQvslNIbgOjizATsL6x8+/ZNNeXMxUNpFwER6IOA9F4f+ahUiEATBPyqD3MRfhz1zrGZ/Gf1rzYBxMULhGxF4+0j+wWkIWSUHudwzohrCEEXItAZAfZaj51mRMW0j+7sDIWSIwIiIAK9EpDe6zVnlS4RuBgBlBiyijU04/sHiXFsB0X48X08LjjlJf7PCgPhxP/ZfobSqwqcFUX+pPQS7PopAqy0j62KU4t1bq1KiAiIgAh0QEB6r4NMVBJEoFECvNrHUJJtln5ttmJKEI0sIfIC0up7R1c0UkGJwGUJMAky9v7ely9fNEVy2dxR7CIgAiKwCgHpvVUwKhAREAGLALvCwst1YyNL6+HKeywSsm8TmcepLZWPyrsInI7AjRs3imnWZs4iFjmKgAiIwBEJSO8dMddkswgclcDXr1954y68d1e1J9NIcNgLGl4FZEFPx0sYrHSrbwLh1CKW05n1oEZMfljSOKyFA2wnH+8bplInAiIgAt0QkN7rJiuVEBE4JAFGnAg/1v34Y5zKf17VIyXxFtD4db7hmhEtr/xpEe+QuS6j1yaA0uMN1bjWEAN1hHV1o47wiRSO1S3a8uPHj6K7HEVABERABA5HQHrvcFkmg0VABERABETgHwKGbGN+hDmUsUXve/fuFc+2RTpybuc/EehKBERABETgyASk946ce7JdBERABETg3AQ4Fen6+tpgYOzMHHt5Tye1GDx1SwREQAQOR+Dfh7NYBouACIiACIiACAQCY1/PG/gUV/C4i1Ac/MQXHHekYzljILoWAREQgaMTkN47eg7KfhEQAREQgZMSQLOxXXNe4vlCZvHBsTf6ip7lKAIiIAIi0D4B6b3280gWioAIiIAIiECBwNjaXeyVY43in+H6r7/+Kn5mnTf3jPNd8nDkIgIiIAIi0D4B6b3280gWioAIiIAIiECBgGdxDwmXP1lc3ONwlxcvXuSe5SICIiACInBoAtJ7h84+GS8CIiACInBeAldXV3biEXvFwzmLeg/Homc7Ct0VAREQARFonID0XuMZJPNEQAREQAREoEyAL+yVb/ztyt3ieh3fb8gXBp8+ffrgwQMjNN0SAREQARE4KAF9j+GgGSezRUAEREAEzk7g8+fPxdfz4PLrr7/ysfV8va74CJ7Hjus8O2KlXwREQASOT0Dre8fPQ6VABERABETglAQ4W+WXX35Jko4LSg/9lou9r1+/Iu1y/xJ7CRP9FAEREIGeCEjv9ZSbSosIiIAIiMC5CCDtkgR///7927dvnMCZuL958+b27dvcjd0Rh6z4xS66FgEREAER6IyA9nN2lqFKjgiIgAiIwLkIsDp3fX2dp5n395BznOnC23q///57ovTwz2kuiMD8QbmIgAiIgAj0REB6r6fcVFpEQAREQATOSICNmki+/BSWMRZ8eoHTOHVAyxgfuYuACIhATwS0n7On3FRaREAEREAEzkjg1q1bSL7Xr1/bJ3aCBqXHUZzs9pTYO2NBUZpFQAROSUDre6fMdiVaBERABESgUwK8j/fp0yc2cP7xxx+8yMc2TjQeOpC/hw8fSuZ1mu1KlgiIgAiMEvh/JPCAZRTe8KEAAAAASUVORK5CYII="/>
  <p:tag name="POWERPOINTLATEX_PIXELSPEREMHEIGHT#5C6D626F787B616E746167207D445F663D5C4262627B527D5E32" val="183,3333"/>
  <p:tag name="POWERPOINTLATEX_BASELINEOFFSET#5C6D626F787B616E746167207D445F663D5C4262627B527D5E32" val="53"/>
  <p:tag name="POWERPOINTLATEX_CACHECONTENT#7A3D342D785E32205C6D626F787B205C205C22617220656E2070617261626F6C69736B2063796C696E6465727D" val="iVBORw0KGgoAAAANSUhEUgAAC3wAAAC9CAIAAADd6Qm8AAAgAElEQVR4Aeyd8fnXqBKvz57nFLBagm4FagmrFaglrFaglrBagVqCWoFawmoFqyXs2sHe9xzu5eFCApMECEk+vz8034TA8ALDMEySn/75559/6U8EREAEREAEREAERGCKwLdv3z5//vz169fv//v766+/fvz4QcKff/755s2b/t9bt27du3fv119/vXHjxlQ2OicCIiACIiACIiACIiACIiACIiACIiACIiACIiACIiACIiACJyTwk4JOTtiqqpIIiIAIiIAIiMA2Ap8+fXr79i3hJi7ExJ4ZYSiEnri/27dv229UShEQAREQAREQAREQAREQAREQAREQAREQAREQAREQAREQARE4HAEFnRyuySSwCIiACIiACIhAQwIvX778/fffl8aaTApE6Mlvv/326NGjyas6KQIiIAIiIAIiIAIiIAIiIAIiIAIiIAIiIAIiIAIiIAIiIAJHJ6Cgk6O3oOQXAREQAREQARGoQ6BiuEkoEO8+IfTkxYsX+vJOiEXHIiACIiACIiACIiACIiACIiACIiACIiACIiACIiACIiACJyCgoJMTNKKqIAIiIAIiIAIisIkAH9N5/Phx5u0mBI7cu3ePf2/evPnXX3+Rkn+/fv26qFReoPL8+fNFtyixCIiACIiACIiACIiACIiACIiACIiACIiACIiACIiACIiACIxMQEEnI7eOZBMBERABERABEWhOgECQV69epcUQYkIkysOHDwk3mXtJybdv3z58+PDu3TtjAMqtW7dIfPfu3bQ4nREBERABERABERABERABERABERABERABERABERABERABERCBwxFQ0MnhmkwCi4AIiIAIiIAI1CFAyAhhJWm8yK+//vrs2bP79+/biyGrt2/fTgavpJnolScpE50RAREQAREQAREQAREQAREQAREQAREQAREQAREQAREQARE4IgEFnRyx1SSzCIiACIiACIjAVgKEifAKk+iTOhvfREKeT58+/fz5c1G433777c2bN8VkSiACIiACIiACIiACIiACIiACIiACIiACIiACIiACIiACIiACIxNQ0MnIrSPZREAEREAEREAEmhD4+++/iTj5/v17mHutF5AQTULoSZjz5DHvU/n06dPkJZ0UAREQAREQAREQAREQAREQAREQAREQAREQAREQAREQAREQgUMQUNDJIZpJQoqACIiACIiACNQkcPfu3eirOh8/flz0PZ28NESTPHjwIJ+Gqw8fPnz//n0xmRKIgAiIgAiIgAiIgAiIgAiIgAiIgAiIgAiIgAiIgAiIgAiIwJgE/j2mWJJKBERABERABERABBoRILgkjDj5+eef//jjj4oRJ4hNbkSxFOX/8OHD8+fPi8mUQAREQAREQAREQAREQAREQAREQAREQAREQAREQAREQAREQATGJKA3nYzZLpJKBERABERABESgCQHeLPL48eMwayJOePFJeKbWcVrWZM51X7IyWYROioAIiIAIiIAIiIAIiIAIiIAIiIAIiIAIiIAIiIAIiIAIiEALAgo6aUFVeYqACIiACIiACAxK4MaNGz9+/PDCvX79+smTJ/5n9YNHjx7xOpN8trxq5fv37wiWT6arIiACIiACIiACIiACIiACIiACIiACIiACIiACIiACIiACIjAaAX1eZ7QWkTwiIAIiIAIiIAKtCPAtmzDi5OHDh00jTqjG27dviSnJ1weRfv/993waXRUBERABERABERABERABERABERABERABERABERABERABERCBAQnoTScDNopEEgEREAEREAERqE/g77//vnnzZpjvn3/+efv27fBMi+M3b948ffq0mHMfYYpiKIEIiIAIiIAIiIAIiIAIiIAIiIAIiIAIiIAIiIAIiIAIiIAI2AnoTSd2VkopAiIgAiIgAiJwYAK8dCSU/rfffusQcUKJvEyl+LITkkXihaLqWAREQAREQAREQAREQAREQAREQAREQAREQAREQAREQAREQATGJKCgkzHbRVKJgAiIgAiIgAhUJvDu3bsoR95B8unTp+hki58EuBSzffXqVTGNEoiACIiACIiACIiACIiACIiACIiACIiACIiACIiACIiACIjAUAT0eZ2hmkPCiIAIiIAIiIAINCHw7du3X375ZS7rZ8+evXz5cu7q9vPpl30m8yQs5tGjR5OXdFIEREAEREAEREAEREAEREAEREAEREAEREAEREAEREAEREAEBiSgN50M2CgSSQREQAREQAREoDKBDx8+ZHLkLSN3797NJNh46caNG7du3Spm8vnz52IaJRABERABERABERABERABERABERABERABERABERABERABERCBcQgo6GSctpAkIiACIiACIiACrQj88ccf+ay/fv365MmTfJotV3/99dfi7ekHgIq3KIEIiIAIiIAIiIAIiIAIiIAIiIAIiIAIiIAIiIAIiIAIiIAI7EhAQSc7wlfRIiACIiACIiACnQh8//69WNLbt2/5Dk4x2boElqCTHz9+tBNgndi6SwREQAREQAREQAREQAREQAREQAREQAREQAREQAREQAREQAQyBBR0koGjSyIgAiIgAiIgAichYAk6oart3jVy584dC0qjnJaslEYEREAEREAEREAEREAEREAEREAEREAEREAEREAEREAEREAEWhNQ0ElrwspfBERABERABERgfwK8RMQiRLuYj5s3b1oEKH4GyJKJ0oiACIiACIiACIiACIiACIiACIiACIiACIiACIiACIiACIhAHwIKOunDWaWIgAiIgAiIgAjsSeDnn3+2FG+MTbFkFaW5ceNGdEY/RUAEREAEREAEREAEREAEBifA5y/1BczB20jiiYAIiIAIiIAIiIAIjEMA4/nbt2/jyCNJuhH4T7eSVJAIiIAIiIAIiIAI7EXg1q1bX79+LZZOsmKa1QkIfCkGtRQTrC5dN4qACIiACIiACIiACIiACHgCeMN5zeFff/2FBc6/HLsD/vXnXeLXr18/efLE36gDEVhEgJ7mupnvV66/vXjx4u7du4uyUuLjEpjsBmibhw8f3r9//7j1kuQiIAIRgcnBjv6Xzo9A6edBCfgePmc8O5uH2uEGJ/FBqymxVxNQ0MlqdLpRBERABERABETgMAR+/fVXS9AJyQ5TJQkqAiIgAiIgAiIgAiIgAiIwRYBnK30QiT9Io0mmbtU5EbAS8PsuUTSJj17y+y6TOf7222+T53XyWAQmu0GobfLd4M6dO8eqr6QVgcsSmBzsoY2RH+zS+ZftOQeqOJ2cLs2f68zu3+jngaojUXchoKCTXbCrUBEQgTUE3rx5w7KNGMl79+7pcZA1BHWPCFyYAKu7V69e5QHg7mmqW9BgeQG4ioorplECERABERABERABERABERCBDAGcBhbbO5ODLolASoA3UvgNmPSqzlyEwKNHj9iBQ8PkN5gvQkPVFIETE5DOP3HjqmqTBD5//vz48ePJSzopAkYCCjoxglIyERCBPQkQZYnPiEWdF+Ljx496/6SnoQMREIEigdu3bz979iwfd/L27dtiPqsToMcs9zb9vo9FAKURAREQAREQAREQAREQAREQARFICbAZk57UmasRoBsopu1qja76XpOAdP412121FgER2EJAQSdb6OleERCBTgQIsQwjTigVs09BJ53oqxgROAuBly9fUpXJuBNCPd69e9f0NSc8BWUBefPmTUsypTkNAffud9qdTnjjxo129XIvyaQfUhAxWO0KUs4iIAIiIAIiIAIiIAIiIALDEvAfn+Itm1oaDNtMEkwEREAEqhCQzq+CUZmIgAgYCfzbmE7JREAERGAvAnxVJ40sjmJQ9pJN5YqACByLAHEnbLrzyhOca0iOl+3XX399/fo1a7CmESeU9fXrVwsrJ5glpdIcmgBdjtcyE2Xyyy+/PHjwgLd5EXdCLMjz58+NL8WxV588yZn8KYWyKPGnn36idGSwZ6KUIiACIiACIiACIiACIiACxyXAKoN1gV+A8HCXWxqwUnCPZxy3apJcBERABEQgIiCdHwHRTxEQgT4EFHTSh7NKEQERWEkAC+np06fpzXqVZcpEZ0RABCwE8LLhU2O7/Z9//kHDfPr06cmTJ5YbN6ZJg+fSDO/cudP0XRdpiTqzCwG8vUR+fPjwIZrLiKfkTTwEHtEtqwhGPvQo8kwjNSkdGZCkSkHKRAREQAREQAREQAREQAREYFgCrAtYZbAuiBYgCMxK4cWLF6wavnz5Mqz8EkwEREAERMBOQDrfzkopRUAE6hLQ53Xq8lRuIiAClQnw7EXlHJWdCIiACOxBwBJ0wmtX9hBNZXYlwCtGCPjIFIkjmIcOeQHPxnCo9+/fF+dQ/M68g6dWjEumUrokAiIgAiIgAiIgAj0JsInuvm7pttg5Zmed4zQSt6dUKksEdiHA+4Mnn+YKhWF08FpEvjnLaiU8r2MREAEREIFjEZDOP1Z7DSUtD0PydnAnEoYB9rP711nRQ4kqYYYloKCTYZtGgomACPyLDTPLNq1IiYAIiMDgBHilisXBXQwRGLyaEq9IgLfs5CNOfA74hXH7rv7qE88pGrsT8yzvO9ErtT15HYiACIiACIiACJyAQOZ1bphJ7KwTenuCaqoKnQnwskxXIus7Dnww0x9//IFRbfygameZiS8vRpx4kVhBUJfVaxCfz7kPXOtTx7Qb0Afkxjx366t2lyIgnX+p5lZlIZD54h5THhPc77//Pqa1o+Ybh8BPXnWOI5MkEQEREAEIMJPx8k+iKSdp8D4APZk9SUYnRUAEBiTAjj5PW+YF+/nnn733Kp9SVw9KgI868UUbu/BMgtxiTx+mxFO8aB34559/srYMc9CxCIiACIiACIiACJyYAIY3XgWjvbT9FXQnJqmqeQJ0KjZj7PFMHz9+vH//vr+90QHfzZlzrE2WyFPO+s7OJBnjyaXdQOrFCFbJRGA0AksHu3T+aC0oedYRYEuO1zNb7pWj20LpfGn+fb4qqUYiIALnIPDbb78tWhifo9aqhQiIwCkJvH37tlivYlRKMQclGJyA3QHtKsLbcXjj14pKsQI07qD4zJfK5m/UgQiIgAiIgAiIgAgckQA78eysE+N7ROEl85gE6FQ8bEAMwTjiIc9SxxrrCD3itaUFXTfgdUpbMtG9IiAC4xOQzh+/jSRhCwLEy2qOawH2NHkq6OQ0TamKiMCpCLDENX6A4FTVVmVEQATOSAB3dvHbOkR/Z94BfkYqV6zTilXZilsgu2ICXVfQFVtRdRYBERABERABETgRAZ51OVFtVJUhCDx58oSX6Awhyr/+ZXn4IRV1xWoizeTiZx49evTw4cOLQ1D1ReAKBKTzr9DKqmNEgDkOP3Z0Uj9FwBFQ0Il6ggiIwIgE+I7siGJJJhEQARFYToB3LBdv0mtOioiOnoA3ry59ypAqr/si+Iq7kA0Jjw5Z8ouACIiACIiACIjAIgIKOlmES4mNBAbpV5j3xYcfJmu0YjUxmc/FT2qNf/EOoOpfh4B0/nXaWjX1BAbp9l4eHYxDQEEn47SFJBEBEfi/BIgRXrEzJ3wiIAIiMCCBb9++FR8U02tOBmy46iL99ddfK/JcNxuucy6vu2tFpXSLCIiACIiACIiACAxCgHfj60nNQdriTGIM8qaT1eb96hvP1Ijb63L37t3tmSgHERCB8QlI54/fRpKwOgF9obI60tNkqKCT0zSlKiICJyHAdyjWvf/zJPVXNURABM5F4OnTp8UK6csmRURKsIjAur2TdXctEkyJRUAEREAEREAERGA0AnKaj9YiJ5CHYKYRarEu6n0EyU8jg9TLaZpSFRGBDAHp/AwcXTorgXv37p21aqrXRgIKOtkIULeLgAhUJqAP61QGquxEQAT2I/Dp06fiq4l5IeH9+/f3k1EldyJw+/btFSWtc1Ouu+vmzZsrJNQtIiACIiACIiACInBoAjKBDt18wwq/ziCvW53VfVvB6LUaYoRuUKsuykcERCBDYITBLp2faSBdqk5ApkJ1pKfJUEEnp2lKVUQEzkDg+fPneo3nGRpSdRABEfgfgeJrTliXvnnzRrQuQuDOnTtLa7ruNa0r7qIrDvJ0zlJESi8CIiACIiACIiACIiACoxEYYTNm9eddRtg9Ha1BJY8IiIAIZAhI52fg6JIIiMClCCjo5FLNrcqKwNAE+LDOq1evhhZRwomACIiAmYAliu7jx4/m/JTw8ARWvMqLF+GsqPaKu1bcskIw3SICIiACIiACIiACoxEYYaNoNCaS5zQEVgSjU/cVy5bTEKtbEamXujyVmwiIQJ6AdH6ej65WJLD6zToVZVBWYxJQ0MmY7SKpROCKBLSsvWKrq84icFIClig6Ik7WfXLlpMzOXy3ikBa5HR8+fLju8UT6FffagSIVstnTK6UIiIAIiIAIiIAIiIAIiMD4BJ49e7ZCyEVLiRX56xYREAEREIEWBKTzW1BVniIgAosIKOhkES4lFgERaEXg5cuX+rBOK7jKVwREoDuBYhTd69ev79+/310uFbgzgXfv3hklIBDk7du3xsRpMu61vxbbLlVakM6IgAiIgAiIgAiIgAiIgAiMSYAl59IH33kDoh6NGLM1JZUIiIAI5AlI5+f56KoIiEAHAgo66QBZRYiACBQIfPv27cWLF4VEuiwCIiACByHw6NGjfBTd77///uTJk4PURmLWJIALwBLhQcTJH3/8cePGjdVlcy+v0rHEnSj+aTVk3SgCIiACIiACIiACIiACgxNg9WF/2+KdO3fevHkzeI0kngiIgAiIwBwB6fw5MjovAiLQh4CCTvpwVikiIAI5AsVXAuRu1jUREAERGIkA72368OFDRiL2+PUpkwyf018iJomAkkw4CA8jErS0/flCcqCgzMuxkYHAFMU/nb7LqYIiIAIiIAIiIAIiIAKXJUAwOosCS9wJESefP3++LChVXAREQAROQEA6/wSNqCqIwKEJKOjk0M0n4UXgDAR4iuLr16++JpaVsE+sAxEQAREYisCnT5/y720i4kR7/EM12S7C3L17l1d88QAKESE++oQD3mWNR5hetOUdJ2GNyOf9+/fkSc7k72ZYDiiX0pFB33gKcelYBERABERABERABERABM5HgGB0gtozwehU+dmzZ1++fKm1DDkfQ9VIBERABI5CQDr/KC0lOUXglAT+c8paqVIiIAJHIcCO19OnT7207Ie9fftWLz7xQHQgAiJwIAI46R48eJARmG1+3nKRSaBLlyJAZ+jTH4hx0VuyL9W1VFkREAEREAEREAEREAERCAm4YHRccPjceJ0JMSg/fvzABUc8Oi44ItQVbhLi0rEIiIAIHJqAdP6hm0/Ci8ChCSjo5NDNJ+FF4PAEwogTKsPq1z2HffiKqQIiIAIXI/D333/zVZS5SqPZcO2x9z+XQOdFQAREQAREQAREQAREQAREQAREoB0BHn/na7Dt8lfOIiACIiAC4xCQzh+nLSSJCFyHgD6vc522Vk1FYDgCPHgdfi+W/do+z3wPB0ICiYAIHJyAizjhWbHJevD0GE+SKeJkEo5OioAIiIAIiIAIiIAIiIAIiIAIiIAIiIAIiIAIiIAIiIAIHJqAgk4O3XwSXgQOTIA92hcvXoQV4MMT4U8di4AIiMAhCLiIk69fv05KSzgdLzHWy4on4eikCIiACIiACIiACIiACIiACIiACIiACIiACIiACIiACIjA0Qko6OToLSj5ReCoBPhkbPhWgNevX2tT9qhtKblF4MIE8hEnKLpPnz5dGI+qLgIiIAIiIAIiIAIiIAIiIAIiIAIiIAIiIAIiIAIiIAIicHICCjo5eQOreiIwJoH3799/+PDBy3bnzp0nT574nzoQAREQgUMQyEecEEvHR8QOUREJKQIiIAIiIAIiIAIiIAIiIAIiIAIiIAIiIAIiIAIiIAIiIALrCPxn3W26SwREQARWE2Cblqf/w9v1YZ2Qho5FQAQOQQBVdu/eve/fv6fS/vzzz6i1+/fvp5d0RgREQAREQAREQAREQAREQAREQAREQAREQAREQAREQAREQATOREBBJ2dqTdVFBI5B4MWLF+GHdX7//ffbt28fQ3RJKQIiIAL/I5CJOOHVTZ8/f9b3wtRTREAEREAEREAEREAEREAEREAEREAEREAEREAEREAEREAErkBAn9e5QiurjiIwEIFPnz69ffvWC8Tu7PPnz/1PHYiACIjA+AQyEScPHz788uWLIk7Gb0RJKAIiIAIiIAIiIAIiIAIiIAIiIAIiIAIiIAIiIAIiIAIiUIWAgk6qYFQmIiACVgKPHz8Ok4YBKOF5HYuACIjAmAQyESe8t+n9+/djii2pREAEREAEREAEREAEREAEREAEREAEREAEREAEREAEREAERKAFAX1epwVV5SkCIjBN4MmTJ+GHdZ49e3b37t3ppDorAiIgAuMRmIs4+fnnn9+9e3f//v3xRJZEIiACIiACIiACIiACIiACIiACIiACIiACIiACIiACIiACItCQgIJOGsJV1iIgAiEBPjkRvtfk1q1bL1++DBPoWAREQARGJjAXcYI2+/jx4+3bt0cWXrKJgAiIgAiIgAiIgAiIgAiIgAiIgAiIgAiIgAiIgAiIgAiIQAsC+rxOC6rKUwREYIJA9GEd3gowkUinREAERGBIAnMRJw8fPvz27ZsiToZsNAklAiIgAiIgAiIgAiIgAiIgAiIgAiIgAiIgAiIgAiIgAiLQnICCTpojVgEiIAIQeP78+ffv3z2K3377TR/W8TR0IAIiMDiBuYiT33///f3794MLL/FEQAREQAREQAREQAREQAREQAREQAREQAREQAREQAREQAREoB0BfV6nHVvlLAIi8H8J8BqAV69eeRw///zzmzdv/E8diIAIiMDIBOYiTvikzv3796tI/unTpx8/fris7ty5o/emVKGqTERABERABERABERABERABERABERABERABERABERABERABDoQUNBJB8gqQgSuTkAf1rl6D1D9ReCwBCYjToic+/z5c8XXNT148MATev36tYJOPA0diIAIiIAIiIAIiIAIiIAIiIAIiIAIiIAIiIAIiIAIiIAIDE5AQSeDN5DEE4HDE3j58uXXr199NR4+fFjr3QA+Tx2IgAiIQAsCvKXp3r17/h0krohbt2798ccfN27cqFUipYRZUWL4U8ciIAIiIAIiIAIiIAIiIAIiIAIiIAIiIAIiIAIiIAIiIAIiMDKBf48snGQTARE4OgE2U1+8eOFrwesB3r5963/qQAREQASGJTAZcfLrr7/WjTih+mFYHj8rvkBlWLYSTAREQAREQAREQAREQAREQAREQAREQAREQAREQAREQARE4DQE9KaT0zSlKiICIxKIPqxDxEnF1wOMWGHJJAIicAoCkxEnvKjp/fv31etHFIvPk8g8f6wDERABERABERABERABERABERABERABERABERABERABERABERifgN50Mn4bSUIROCqBN2/ehE/ws1/76NGjo1ZGcouACFyGwGTEye+//94i4gSooZ7Ut3Uu08tUUREQAREQAREQAREQAREQAREQAREQAREQAREQAREQARE4CQG96eQkDalqiMBoBP7++++nT596qfRhHY9CByIgAiMTmIw4effuXbuYufBNJ3fu3BkZjmQTAREQAREQAREQAREQAREQAREQAREQAREQAREQAREQAREQgYiAgk4iIPopAiJQh0D0YR1eEqAP69Qhq1xEQASaEZiMOPn48eP9+/cblUmJP3788JnfunXLH+tABERABERABERABERABERABERABERABERABERABERABERABMYnoKCT8dtIEorA8QjwEYrPnz97uX/99dcnT574nzoQAREQgQEJpBEnvKKJ15Dcvn27nbShqqQUfV6nHepj5fzp0ye+u0T3Iybpr7/+8v9SC7rlzZs3+ZcQJf7oM0yyCus8VvueQ1p0puul3//3F/VS6khHdb2Udzi5vqqOeo6mVy1EAAKapy7SDdTQF2novarJ+3ExdzEnMCVCu9fJExq9WLzOnGi6NNuLg8qdI/Dlyxc6hjM1+Te0NsNO4gxO/qWT2B8XefnyJU/HkQ//ymM51wQ6X5GA03j0ZKf0OCBzt9jnwGs8t4aiM7PMl8aryF9ZiYAIiMAkAbm2JrFsOblP0AmzLLss/DnbEauROjgbkQn1t99+a+qRZDucIiiUf9+8ebMFn+4VARFICTDAGVzh+devX4c/dSwCIjAOAUwrNyNHThxWvLj2nOOGFxdVn5dxYX/48IFCWWO7oikRLL7QzgvsNOKERT5kqlc8anoghGcAHv7U8aUIuHhNep1zP83VHQuWP67iq/JpGD4MGYZqu+9A+bIqHjDuqItztDlt4H46ncD5Fy9ePH/+fFGJ+KbdEgM+LmduZ2Q5nfbw4UO7J3pRuddJ7DoqHx1z/XCy4u4S/0ad2TlP6ah3796dvLH/yWInxKZlT2KdYG7N6zdLXPd2cOiQYfQYXbTzrLeuRke8i1bIKBnXKOt2m4zt6w2bE2wbaJ5yfYl/zz1PXbCh2yk3t2WOZeKnAG+cuIkA/c8f8yP/XsdEcSvBRUavXzTBDUOCSZO/1iu1dh1jkJyZyCYtcE6+fft2L2vN2D0cQ0YWf6nBif2Wd2KwaPKdii+DK+hkkD55SjHo0qg7/sL1e1pT15nT8wMuoFIhdeYQBEbT+VqJd+g2NLpzR6B/mCv5wxClXBQO/3qnhAvt5d+9pv4OKNIizuTaKo6mzs7Vn/7555+UeLszrLjw6XjDbq4grEOStVg/0AC//PKLL/fPP/88gffHV0cHIjACgXDxhjxEnCxav2GOP3jwoFgRXAykLCZTAhEQgUkCzIY4kvhzhuZkmvAkbtBnz54tGsvh7f6Ycl+9epXfrfSJnUuRclvP1EiFbR2i6KNhsP7ZdAzryxn/UwcXIbB0MBaxEFeBIe9yhxAAACAASURBVL3vvsWcO4NR5la54XDL1IjlgDHohBJJbNRpaBVWXC0WGpm6HP0Si7j/TRpvq1SEOYVeyl+7VmBk0c3c3p7vdeFWsbETIuTSpxTcTIdnmXIX4WLWYzKixGNFjy2qY8XEjPqoQcOGdtrGWNyi1QrOKcwY2tfYhbwMfqP0cO2reco3YnpwpnnqlA2dNtnkmciDMZnGrijQTsyY/91gDF7+OplnepLNRRdRcUqnPw4cyBQdwimWuTMjGL1zsnGeRszvMZOm0Ydc81Mk02VxCmskWAZXXVPTFUQPQUunzoS0abAoGhmlddVLBqAujUag+qzKAsopvbRLj1b3a8qTKpaUQyPVOprOp/Mzy2glnnaAbmeMsW6T8qBnsEUtK1Y6XujTnsyNJTDJJi/tdbKuvdHatQW90MvhTLhocFlI9l60EnTS54/wDrZwLAhcGnokiri6bPQDLwNFVM9fGYrAxQkwbP0Q4wCnyVIgUQ5hbuEx+mRpzkovAiIAAWKcF03H4bjjmM3a1Ri5N8rN+BOBEXt1ufkbsU+wB0JJ2PDL31LragREaq0W2KPkQ69mlgz7XsVjLF62RXdBEQ2oLZViXWSpQjSUjCWye2TJXGnoSOECyojXmIy2Y8FcFzJa3Vi6JdmiGQFWW2bYUB7KpSJ1yZwpt4p6BuwWbYDGplFqlUtW7Qybig2teSoclZPH55inztrQ9rGAe32yfcOTFkWBK8OSVZjt3DEzL72r+hRpZ1I3JfTa2RJoZuNIrFupYm4WO7+i35uBDORa81RFwYqgKKvIinqRBivLbbpjQLo/5lPO5G8nQWhTTSZuN9YsOsGiXooYSUAtsEX5Ayn9gT8qzkn+LLdPpuFeMnG5kS2ZTybTyZCApUvPKX/L+ab+sbAipzx2Xdr1atel6d5VajqpW6IGpcQqZZEJYg+o8wEbVXnLTzS8HRfaSStxekWtFSvTLvNsfvrgarF9ycfeiK1T0knamaNFXCtqV8uoo5mMpjK1KLZpmiA1Y/61orYrbqFWqTSWM3WtmYiakfWK+uoWEbgmASabSBtibSxFgQVmUQ5YEktzVnoRuDgBxqPF5VEcgJhoS1dljOtIORRLSRMwiVdvQZhEgrW2DdwSF/OGlUBUx0ULquoolGFPAnSD/GBklNEfMNzpKgwfOiq38McBPzlvXE6TD+l7Vo2yojEV9fNFP4vjkdptWTTSCp3hHKs48Fp8Z6RBP5M47KhME07RFfsDCdI16hZQiLGom+UTGzXzxq44JwOlM/C30DjrvcV+NYd08ny+B9Kj8hp7Mk/LScYOPWfMNqLj5Wuteco18dHnqXM3tH1w5Xu7a+u8omg0C1A0sqGF7HUZLSXcihobfUI1GU3elqAWod3LbFi096qbE9tJWoyoirMAWVmmHmOaioJlSNK3M4saZ2FiTxptIXKjv81lSAcjn7lGaTfKtquXDMDoErUwtu+WZFGh+hkSYAU018fmmKO70G/cxb/8zSVLz2+cHaI9sjT/6meMAznkGR0v4mOXv9b+gqXpK6rWMXV+XS2klXg0BDI/mSsbDZBMKzCoiwMNFZcRu9slxotlhJJmKNdW0YQu8vcJOi9aewSdzBl8vs75g/zSzt41mfjDggbp8Xb5lVIExifAPBSOsqI6m6yR0WyqZRROyqCTInA+Ahig4fAMjyeNKtLn/SP2AU7KsDh3jDWcseTmbGVErdg0GAapAUfRVf7IOfxLCaRnahk8FREpqxYEJkeE6w8MOrtfFdmMCydmzO0uHjsKen7avdedyeuZSU8ZpYOR0cQAd+5j6p5ZjJDYXrXrpARafgqgQUFNA1m6Fm1RzA31bsnK0gSdXV2IHRnAvreHvZFk/CE//yIhI527LIOFNIx0S8UvlcaCzjdE8WBu/qWxil0XSei9KBlS0qb8y/Ei8bidMTJU82meKvYZn+DQ89TpG9o+rIojnRafUxSMX0ax7xLRAcsKNAP3oslJGU4EnKEJjBoDCZ1VY6/U7impINWPgIQ/UZXYcnYFCAGIFfMcZ9LMdAzPoaK0ZOWz3X5QUbC5rsi4mJTTdYwtHZ6BRldZNBdvKW6ugu78FvWSzzm9Si0mkdY9mZarMxCg12WWnFET0CtYC8z1OrJCMTJA0JDFPOnq6/hPLqUjOev+dDPgOmndXXn9v1paIG+Ryt8rnQ+KuloIC8rjnTygU5FmsumZAhhojCNnfbnux79IeLKVOHW0DA0PhPkdCB4IB07hQHIuH+4FWtoE3DsJPzzJvemNPc8gZHEiRkh0qWOSlw1WxdxQBZas8gW5qwgWwtxynJ8sJmcESveDyE1Y1CszK5HYV6pt0AlyzHXWRYwmu7Wvg/EgkqSDAW0UTMlE4BwEoiUuI25dvaJ85nRFLaNwnZC6SwSORWDSJLIYVVgVGXsCo6TIIS0a88syBVN0ei8KodbYx1KsaL3NaapF5xGpyFMJjk5gckAxY7JQXF017OTIyk07Hr3dMu5WyxDeWHFkZdZFqXMB3TK5ZJhkHiLKlBLW6zrHYMw3IldX9Fi0etETN9mCS8lTUNi+G4/zrq7JqQQ+3GUccZbxSxXUS6NukO+iSxt9sj9nBoJrYhLQ2SLB/E88ISQo6h8vKjZPLeeUl2HdwaTMmqd8S0UHmbE5+Dx1hYa2D4HJRUfU1pOKgg4QJXM/me9Ibx/URnWR6W/2ynZIScXT/h+C2q5S8hbFIBo1L6QDYrQWLK1GViHkjccVBZsUfm7Q1e3kk5sok2QyE/qk/PaTczUNxZhUL/YifMq6NnAoYXjsi9OBJ0ALhojmjpl5140s7sooVbK1TzdeZvvomKvO0vMrhPTSuoOi02OpSC49AKOC1v2UzodbXS1Et8+0hVbiaIbioGDdymC3z3GkZCKeXGsznUXNwaAuDjqyiu7q+TOzoneSI96KKRhKxfFO0dtrOtkQReaTCTL2VTq/ULtJ+SfXj2FxvpSGQSd0u2K/D2XKH2/ciYnYpYNkeydQDiJwcQLReF89Zpky89rAXa1lFF681VT90xNgLk4tIayWSethjkZmOZpfA0STL4N3kTGHGTdZNCfnRDWen1ycWDRP0zTbF+HG6ivZLgTmBuOiQZGRfHKwRD02P2AzmS+61GFdFHlvMwvFKGUExP+0L8IXoThi4lRve0ruYGMvKnbU7SOC1oxk3vIzU19m0jTndTOUpaP6BfwR+1V1mSvqGRox7XVzLcICZJEFRcXpkHO5Rf1nqXlWnarmqahFLD/nBmbU6EPNU9dpaPsYidprsukjRcHQThdZ3EhWq40KVihFZy5el9WeFjuQLSnx5+RVdERydVnkkymIS0iyOvMqN072kKh3VRTS6EmLBJj7WVGwFOYkGU6uHjtpEf4M4yXyVU5WuUXRToYV6sULv/SAWkzWru7JpVKdOz1TalFvw5/uXUV1Y4VO9mdOLu3DxUVZ3W5DbrDa2Bkm675dzlr7C5OaLRKvomodU+fX1UJaic8NGUZTcXLJrD7msg3PT2obxmCoyhAj6uHpT8QIs+15fALXVsbQTVHnz3RetDYMOrGo2jyL8CqIl06fvhNHWpists9zPnMdiIAIQCCyVtc53B3JaMCGeiA8rmUUqvlE4MQEmDdTAyVjtWdQZMzZOb9hZN4tmsexYvNL9y3zOJmHymSQY/hk+OvS0QkwGFMXCWNkS09OmUxugUc9vMPsibqgFBYC7i/VQpFImZ+T66JIHVHKHEajRYEA6xRj2gSHPgNGYGaag0tLt9sngRQ76hYzkhKpCD3Qd0KG3pZOONc3mPsiVvTMua44ySE6GU2aUebuJ106uuuyP8HlWtk19MZWDi2ZuYFAQaGLbSl57i2OL9fKc11uaYlL02uemhx0xZOHm6cu1dD2URCZFpPtHioKRnQ6s6AlwGsvdC4lqj7NPBJpsuPNZdjzPIJFooY/QbRlokwr4mb8sIjoeF9QFrVfcWZ33bLYeSJEcz8rChY1HN0gLZQxGCWr+HNuZg/FqDJ4J2Veql4mMzGepBZhpRodG4W5QrLJKTXFHk4fVbCQYTrSObOoG0du/FTs6me26//Uo1JFSJRSlXaRzgejm5dBCg3+Nq7R5pZFDIGo6S+1ErcYihs9Kn5ETNp13kKguaOGSH+imnxu3Q4s8/4hXFt0bD+aGFCp5k+Bz52ZNIkjE4Ui5hQ1jT6Xc3TeDdtWQSeTRmQkwdKf6Km5ame6LDNu1B5VulSmRF0SgasRYHEbDmeG6hYCRi1WyyjcIqruFYGRCaTTH7OhNw2XSp43JdPFbbQGoGj7DG5Z/a42oCN9FequfY+x7ZY2itIfiEDqH6nue3I0LD08s5BoihTZqPWiNUK6Lop0C2ukjMzU1D6uM/lc4VI6ZUToUOO0YC0UxbiTtOm3F800xCRIzul4jCob/px0dUX9sBacomCLJtPtxI6YAz2Z3kWrhY1YPPYKeXIg0C61Or/FwkHaXbR02v08lro9QfNUyLP/PKWGDvn748jlOqk0/IiYnMLquhmZsIr2Ut4E8lXreZDHuHr5VqxCXrXuCMoywFcvz4tYSEBH8tNiOvYn+7k/2UiwyQm6j3MvTwBQFqQr0uTHhQPu1cuK/MNbaHEIF7WHb2X7AfToz+TMX1jilY8ZI0WAcGvXtWiLSIBFKwWnHJi8+KMH8scqqWL/ocOQG3mSsytle2+pKCFNw9hEQmYQxNsuGzlI52cwaiWegbPoUt7mQSfQt2stXZ1g6AryjLSNMxJo1uh8+hO9tKiC2xMjMIWmkvgzXK2ICAXic548QHFtr1SUA/KjWtNZYFIAdzIVgxzC9HmD2aLffG5I2yToBJXty6h7QPUixPmfdP1oVOTx5XPTVREQgUkC0SjbuDq1GO4oFi11JttCJ0XAEUhtLMYpc+IWPhgoc3N6NDun2wnIYyzaaEJQHWOGYbJUsLka9T9PxUNRdXwmAulKoOIKJwVlmUbXjaC0rHVnqH5kOcyNuGhdFA3hvFVvWQCH5TZtlHWgut2VThkhGXdcnU9mTnEl1nL/TWIsugY8gVQ5R0OMAb5xevUSRj3cyxAeyAD2uIoHqIgQXeYYhwu5TQ6EtAMUy80nMPY9fGF22ylfouWq5qmIEoPxlPOUGjpqaP/Toi6cokiHMOugWrOAl8cdFKWilzYqOpLE8jPvjG46pyNe2i6hzm/XRnkyeSZOwo3es7wA0dU8pZAYxy0EmxSg23bU5Czva91uzi0OZGRw6iVqry0/0QyWcn310wPUCyYQTTaOktkCpPq9k505wthB86TbzxRapbJoAIsGi6rMT0Y0cKrIkM+EUoymWigkhhDDrVGvthBroVrnQFl6qYczpmDpQgw5vcwc0KC1WnP8lTg1LfYxNP9cf9h4Pp1TaAtECptj8rjbLO8qmJ/rnYRncm0Nu2itH3QSDf7J3rblJNrEOEjo99H0w0/jvUomAiJgJBDZuKlBYMzHJzPqELsq8DnrQAQuQiCd/jBMObmx+nlrMnSURJOvfc0Z6ZO8tbC0OpYlRL7EpldDgEurpvQjE0iX+kxzrQW2DKV9p1HLUpARFwWdhLqlKP/SIW/XVK2br3P+lraovix3daQR83q1Ubmu9HRsTgoTWbbgCpNVd+tQXJj/5HEHHdK5E7YrrtjHHGGm4MmB0EgtGBc7eOiaDgGPPR0LHfqY5in4d56n1NC+z6cHqSc9Vb8oinTwVp8FItmKkwKm0fZVXlToip/5XZBGujSSkwZKW82fqbIcjkos/sxjcbJ10LehnHa100Iw5jXfIv6gT/dwEFI16MXADAhBVTw2qpeKJfqsjFaQh8ABbcQE3Y6Gl+3QB5mO5GEy/JvWEc3PIGWxnA6raAW9RQyLtearzEHrWqd1Kc6SXjyGQ+uOLZ2fNtDcGcsgou20EvcAGfKhN8x37PAgwuXvrXWQKoTUMA7lccfoqFoCFPOZXNFHIjVaXxcn3EblwsRSayBEU0PYnRA+z9ZuPTra/x3g+RyXXmUApLNd1LTbfxZBONwhO1do69llKS6lF4GjE2BMhSO6ykRimbEo1KIHjo5X8ovAOgKRrVNxsKQTq9cAXHLSYsf4kxzYXbFLjZilDtYISyjkCMct/Hrr+o/uqksgMowZKSzVGCatW9zS4ZGkbmUX5ZYuWdORGK6LwvRQLWoAoznhC71m4Jdl7Ra2wqImLiamdM9/8sDPLMWs1iWweAZD302Eyz7B2cWLTOtdsNilHT+lUQ+gXiJdzc92jiG4GQWjAzQVw7VgVHfNU75jh/PO5GDkZKghw/QDzlNqaN+y6YFlVzhNE04QaZ61zlDKXPdz52nZHV2dzIz5ybSnfcV4zLBCuSFtrXax5JMn40RtvSJI5Ux78iS06oJNtg6IUgmbnplbIrUbRBbgjYaJxar0rc8AYZeoKfxzZG7ZLG+qbWjWfKdiUqiIujgH+S7EQQerNa3a3KD2ggGkukJLxeCMdP4klrmTFlyhoXXllTijPjLjfff2ByxD5lBXPB8udnzR+YO6GilTl6iHTEoVLtwyWa24ROmTJfqTzAsrsjXeYmmXsO5hehqoaB7bfReuvv8NBDeKbkyWn/ZcqdSE+QCtQfWoLf9yzBnQ+2YoHpA4M2H8t2LJXyMbzkhGyUTglAQiEyEzKu3VNyoylIY9T6UUgesQCE0HZsK6Zk2UeTTTsvyO/BoW28U3TXGtGBVXtIp8zu5gkZkRldXh59LqRLXTzzEJTHpXw+6EDdyo6aPBGBYaHu/iGHKNZZHQr4uixBaxo1vCWk8eV7FhxuyHGamKirG1uWUZIxn5N16aXDNG3SN0dXHsr7bbJomsa19ieHDN7rquuUNuxmOsFxTIuuLsd1m6nxO4qTCWMah5KtNzjjJPqaHzY9PiyYy6QTg75DPffrW4Slq05touT5hDXraelJxU+aZsN3eHTPzxmBO60eFW3dKgl0aDiJ9ehXporQ/mqt9uqs33Scek3YZFyjw9w3JA4SbGjsciNAWYnmnXnSwhL8hTd2QVF4yegBFj3WTQ9gKkBwjfrjmiikjnR0DyPy1LodCKuOxKnA48OYGGvT0Elce+/aplUgtlQ/jthVpyKGqqE7u28mrQNYefF6LEjZyrNYNO5kw3VzHaFW2Sd1hwlenT3nfJ021x0fO4F0bgm+xhPceeZRgojQicgADDLZxFGLlVKpXXJL7E1lNFlbooExHoTCBdA9ddX+VXBcy/DEw/SDmwe08ioyfMZO54KduimT5XUIfz3azwpdCUfiMBS68jjcXKXyFJuCyf68YM2xU517plTip/3q+LQt1it+p9PpaDutqyFqKm+VjWXPm1WxXxJtduYZM1GiAIn06aYbnu2Pe30EBF5nZk8lOtk6qW1V2lBQfPpNjB0kbvpg0sWhrxmvY3zVP5Dpx2j+jMUeYpNXS+oS0TYtj0nX0RzDjFFuwcTuF45pUYuiuPvcXVIqueE+iYG5AgCjvz3DFmT8UGipyHvtBuE25Yl8l2aSeJRb3Y3SZhRSzHHvXcgZ/FLLldPE1RvTjI7SJ4wsXIXIO683XVrzHShaL36iGhryAk09SETis7qVtCeTiuq1pTGdIzu+j8VIz0jFbiKZP0DM1HN456UfSzs1GKkEWRQgmxYNN6VT9jmWqBWb3cKMMimXaurZD55LGf7kOF6Z1dUUXSn5N5zp3Epqo5H8zpVh6MXmG9oYWpdnFlNVe38Hz/sZc2TLczoIbbXFuEWHS8lAC9kb5Ef+6gpLp1mNUF/Vd9BH/AqYXFaEZfalyvbibdeDUCkX1TfblrX22iHhDGzt+yxxaonP9+bNieuUtZxaIIZah4zKy9tDpKPz4B43RGR6JzrjCViwSimXqux7bzchYljFRWKqFbF4X+iEVjP1xNpZmHZy44Bue8/yEWvy4tNuWWBEX93651sF3D+k4e+3V42F3bOQsgGXb4SZHcyS3ML3WvXQ84sJ19wWG/yjR3o1Ggeao4FooNdIh5Sg1dbGiLq9qPUEyRWq6PomA+gaURO3tIioZE07nSk0kPiqzw6aV3tTiD6vbdZu4AaVsUnc/Tsi6uK9gcirycja5O+jRarMWc/Bb10mg5ll8MojHa1bpR2+2b7Vw3Dkc3zd1OSMvI9cLUbdyiOeTK3UvtT85H4KoLodiylh5SV7UWRXIJLD2nv2BaiRebD0TFoUeC/kZpfnLxWsgd0P2KNd2YYFIDRGK4JdvGgoq37+jaKnYVRyD0NS1qGrtTBU0IqGpBJ5NGG2Vs1+9oPYuJFvUk/xPixQ5xmgSLxrxHpIOlBC7VqeZGR6RrKu5tM+QtLdLZpTLHQedFYBwCbIyFY6eFN804PJ0Yi1wnSBsKXzz2u4Dj8JckIhARWNSrG01qFhN6R6smsiXSge/WRWEtFq0VwwVVmnl4pqIZE3WDMX9algyLlqAbq1l0hLVroLAbTB676SYczi2m1wjgpCTRyb28upGo4/8s6pkQ7CINU6XulsHoJGxh+YQdO+Qweax5ahLLIeYpNXRxtIaWxmRDhye3OzmL8kwmsLRjNyVWNLE6zJWTlNzJYoP22V0bdgOyuDNBh6+IaG5nccc1SDii3XG7cV3sjQiwyHOS6fnRpczuV6MSIwHO9DPytqVdyJ1pt/ubac1JYeo2sbH0FsaqpRdNbkpWVGIWGUgjnW8E5ZNNdt3w5MVX4pZl7F4+AaNOoDVbu5Usq+nWMvguzcFerq1ib+m8aK0WdJLarNhVIfHtx0whFlst1E00czvDcXuNqudgtIFCRDpeR6Cu9Va9J7TOMJpa6rogjbvadQttTUz5i0BrAtHAaeTBKboXvUZdKsDS+av/ArJ1Cyr/8xGwOB38kOGghclqHLPtdvTzzWpZF0VryKWOPMsOTfU1S77WI1y1dM5uG1cAKTYTAjfiFo7ByWOmp3CzpI/DYrQGagS/T7Z2B8Jei4ti//c9s7rxY+lpvnQONE+FNNwxqnL8eUoNXdQ2dkXRc3JMxS46sumWfbYfUg9wNDqWGmxpZbeciUZlJBs/IdlBQsvQq67YLdw6Cza5H0wrIIZF2hZp0jVIiwnOSW5RL408zJMag8HbR0u0aLi98oy8balKcWeaThBpp50Tw513u/W1iIWroXy5tUpclE+qZHYJfOysWu2IhhUs35e4euWVOPrEwsfeDaqntPQrqtDaf2IRo6lyjsAWl/YIHN1S5WdxjgBCZB4vtYSLVaO5vXP138Xua0nw5cuX79+/hykp4P379+GZ7cePHj0iT5oB8whMFEEjTZpQvqzPnz/fvn3b/zz9gXFr4fQcOlQw6vAdShyniL///vvp06ehPKl5F17VsQiIQAcC0aiMIsNqCWBXfUuDSCxmoq8Fie/fv+9/6kAExiRgHy9O/g8fPlSvyN27d/Omsitxr3ncItvbt289FhY5N27c8D8tBy9fvswvjVBW1dcsFsF2TAOTr1+/FgV4/vx5MU2tBI8fP85nhcCsN/Np2l0NPT5hh2xXYnEzj6JZ57YT4Jo576UJGZIWZUijMFJYiFVsHc1TRZiWpgnVwpjzlBq62NDGBCjnnpNjKlU4H6VX3ZnilDp3o/38kydP8p0K42qpwWYv3ZISP3B+p//Hjx9Ll6uWcpVmksCcxUIrTKbvcLK4N9NBhtZFoKxSwoyLb9++sUJsXfrJ8o+8bZO1w2BoOkEs3fGxh4lMVic6iUo36sw3b95E93b4mVb2xYsXHcpVER0IhJZPaHK3K3qElTiuD0sfDuG0AzKX876lO6nk2vKtM9qitU7QSTTm2Q1q6r3FPGIipwhGIG4XFw1EqE4El0DUqxlSFrXo+6IOthC4efPmltsPfW/kxWBve1+HwqFhSngRqEKAdV3o+MOH0igmI13LzclvXJH62+/du+ePiweR1VFMrwQisAuB1M2XFyMcxfmUi65Gs/bkvS3iXSYLWnEyHO+WhXdaBAtRnHTp3gOqkvO7+MVSIbudYelkwZiP1KkurSU6yiL2CsGi9WOaAxPfq1ev3HmWWjwFkaapfsaypmukMarX5SgZ7ruiMfrsmFbqDgTNU1X65/jzlBq6SkOTiXGo1iouzYdoj+K0xezQdOPz06dPYZ9PheRMZytiUoaitsT6pS6T9+pkXQJzFsvc+bqlT+Z2+qATdky8+eoJoMGabtb4gk52gEa19NWlHrCllJZO5UvTF+UxVjDteMWctyeIHqhYEQG8XQblsIJA0aS57Erc4sRDpe+7H8e+Q7EFV/QK+y1ybdlZuZShAV+0kycztztX6wSdRE8FhRWYlK/6SToZ+1XhhIrbqNGWW3XhK2ZoUUkVi7tyVunWxUVosEQJH1MgwgzHx0XqrmqKwLAEIluh0WtOqL5lsU0ynDhLbV92HI0vO8HkuFpE6bAdT4LVJWAcX0sLNTpVd3yNRKZGjHdv3uPnWqpYfM4oDQwY4tQJUifQBOcFx+w0XFCZRPOFRxQd9F9TFEvE/mTFF8nZ4WcYktVtF80SdGIPA+1A6QRF7LuioXRLo8MZT8uO6lrzVNrVTzlPqaHThnZnjDbV3O1Vzlvmcfb8eJlBleLSTIoCoM1GeOE0Nl5Rr1reXpAS0JmlBDIqZa8Z7dxLAELqU7ua53KbhqMt7RVHSc/qwxhFUdSNnatcfTOYUWNx2THe+4/rcCOSirMt2pm2imtE4Jor8UEC3SxtuujxUUuGi9IYtW46IS4qZUXiYom7uLY6L1orBJ0wAXt3MM3AZnxn6y2NOCHUa1+30YruWOUWnr1jr7G6YVFFttNkwsIVY32EVXR/pIy1KLQZhdVfDJUoAiIQEsCnEM7CDNJ2CirjMApFihRFeClzjD4pzl+k6fOUeUZOXRKBRgSK/X9duRbfEDkvfWHvOmGW3hU+tFQl3hf1yDpldfDKUvlHS88WVOiSmxMPW7fzag5JLO27u9nZbYFpeaViOPXPNaXOH4iAPaRpnZVVBYXmqRTjKecpNXTavDsl5QAAIABJREFU0O7MCPaDUQM0Cqdg4Rn2+UlQRgkn7617sigJa1vtTdZlPplbJkx2R9OuGJM0WZfxT7JbGQ1/VDoLvQs+l1ulsYpqxJXCQqb1BLF0am7Rw400Or8VLHp/j1HIKt1DmfQkcJGVOB4bS6Ab/by1zrE07lK9ZMnTmEauLSMonyw04C3ON3/j3EHeufqfudtWn+88tbiIk3AbDH/NlaN3UcH8gcVtHsgdubonRzc6NUoE3wg6PZKt20+mtLBHMdjb7W13q5QKEoGjE4hie5vOwqEGyHBb9xQg+oSZi4jg0BLypWASsVd6ZQ3sUejgKARw9IQGalHsFo4hCjXO1JPjrihzzwRylW6nbfFfUEqVJehSaS3ty6NOLHOW5lwrfU8PptF9w4pP02Kt9t09H/o2Fp3F0EJd416vEoOreapuu1v0WN0SjbmpoY2gDpEMtc9SK3z77KTYJOCNbtX7ZLTwnCx6FytiTpKiwCQYZOdmsgrnOJmZ2ljg7xX3s1QxHqItsA3CFwMgM48foA1kLq5rPjY1I55z+XRYJqD5jcI4Idc55eYq6M4bjVXk7LlIiVygRbWfr6OujkmgwxDzFd93JR5FDXqpooOeQKKiB/kp19aWhqi+QEiFqRB0gu1CnIdraQ6Mru1UlHVnmERDhz7Lm70M1nXyN7qLRunQexoJr2zHJIDPIjRwWbpcObprzDaSVBckwK5D6MRhEmzqULC8CwH3zWoZMCF4FSd/PPPE5E7VyA1tQyTK6jwv2CtU5UEIYKNa3irhpW3hGHKZW5yqltHtRe1/0A5O/7rsVSK+P2OHLL4OtFEVaOX8Llr+aiOpfLbj7KJ5kXh0WJOjp3GCA7yHRvcZ7vUqQSeapyp2m5HnKTV0xYYeISt0hWVCRJ/U9QpG79ecRMFWTWef8KQY7iSSIE+4WJ5MjHUk19YkmVonM61A67CNTdeqVZY9H9ZHYWLLS+bC9KMdY+ej6qOnCDiDI3c0UQ8kjzF8gR5eV9lOIkLzhz75yTT+ZDuRjMZqN72K8zDs9vR5LY58NzjTwUVW4vRni4HH/NX/xbRDdSe5trY0B3pyy+3Geyt8XoeSiPPgy+j8dQ74YFIPpxYUUPROLSMFJRMBESgSiHYgjPsWxWyVQAREYAuBaCSyAtySW/5erLqiz44cti8GsJ4xJ5jQcZHggcIPpXVjvml0dUwCi8Yj68Z2vqrIqTqJyzK6J2/sc3K7Yukj58ilRPNFRtS9XBiWT0Ht6DpvN0LTtjDufAw+bNN66UyegH3WwAeCUzKfm+WqvURy0zyVRzryPKWGzrfd4a4ancXsW1RRFJ6PJSrOKJvPs/WBRZ7oKfnWIin/iAAG6i6efHblI0mO+5MXcvBa7nB/hLrwVPCOZvNxYXrJcX8ZgzwsesZnu/qAlYi9oHZqzWhR2Beeq4G4G6OC6PYbM9TtYxK4yErcGOg28qKjT/+JBn6mULm2Ujh9+k+doJNU+g5neLgnDP6C1y52aoeaqggR2J0Am76hXxszbi+tvTsKCSAC4xDAuRDOg+2eZnBVDsvKQLCvhDOZ6JIInIAAE6Xdmn/9+nW7KluCTjJfW28nmD3nKPLVfqNSegJG56Ml8sPnWfcAd3kxQ+NMVMxnaYIxp7bBh+1SyErPQ/kWde1AGZ2Seaqap/J8Fl0deZ5SQy9qyvETE45vnKyNU7+lyrhbw5dMz90y2nRpkQdP1y5v2phjeL7zRQMP/dnfnx9NuMd9yoXYMghHw5OlZeengs/Xb+2bmt0MAN4HbAmWwgWBD79Ri2CsWvQqHbJPzFPYTE3DoxvxVLYWApYuZ8mnbprqK/HIw5+RdkwgGYGrXzLat0Zrubp4ZFi0fEizl2urz5x11KATAtzCgFNFnLQYHspTBBwB1jCRGafVi/qGCIxAIJwHkcf4zMFqyY1f3+gZgb66LrpRBPoQwH9qWeewZNp94IShpX3g2EvBf3RcR7C9mk1T4vUzNvGOLgzLYNlrZb4jlqYdQ5mPRsBuyzEWeAZ3u/yap7YzJIfx5yk1dJWGHicT46zEarGKoqDiRv++xcneE6NRHstLXHqKfbKyLAYeWyCdP3JEiX7/3v6cwGhNg26nk0dG/sePH9vFHIxGoJ08RqWHAEaFvF1UVsQEc+QHFJYkvWJ7WZkcjMZqB70axQsaBctUTZfGJNBtiO1bffuQ2d15uC8ouba28O+2aD1k0AkPaoQOR0WcbOlqulcEigSiCDhiq4u3KIEIiEAHAuFUSHFVnnnNiB29r3Uy5UUWA5N110kRmCRA4GbGj4mvkwfRWvtYvUd1UsLxT+Y9a+PLP4KEUZBiRiTj9kwmh9WXeHKueG/0HGcxfa0EY3bCaI+hVmWVz44EMvNFKlX4VEB61X5G85Sd1VzKMVVEJK0aOgJy6J/2ybqK94anby0rQZDiyx4KLN5jizxYF9TRklJpVhAwdlf22zAF+7wdgVqwf09IFs/V/Pnnn6036VdAs9zC04CRt5ZFHzW6+H6kBV0xDTOm0czutoHnZKbfIhuKPfK80fTYkLR+FIdRrOmKBHx5wOJeqBUenZEw2qRX0EmG1aEvjWlmG1WEnbxxZTcmDXs1t6eUa2sLw27952BBJ1iErBnC1Q6z7EGtwy39Q/eKQDcC7ISF/n1sOOO6vZuEKkgELksgfPUIs2HrNwGExc0xj5a+c8l0XgQuRQBLleHDBIpPyjlo+JfBwuNTzLB6EK3YGYyu6mI+V05g33Pad7uoWDrOnVoPbS/qD+qEi3Ap8WoC7LdZ/Pguf/u4LsqjeaqIKJ/gKCpCDZ1vxwNdtbuMjXsY+bob/fuor9YL0ryck1eNSrUKqEkBdJItaiMEVkYPHjwgZqKbnx/3piXo2Sh/z2QsIaOHjrCiWXLKYVulFewKwa6NqwjmMmFMEZ71zz//8IEPoqb4l/URo6Zb6xvDO+xvi1kBh+CbcLeCmJsBJ6AV9dItKYGjmNmp5PYz9llPXnf7ErjoXLI30IqUxdJ3cW11G03/WYFsr1uYQeESzigMs25B0HvVWuWKwI4EsOHCwGGW6x2Cpnesr4oWgWMRCAOrjau+1RXk2a+wuLl8ZP7OkdH5ixPAAaQJdHUf2MWXt1raAW+0P6uH8N2clZOgWJmHa73JNPjT+z/BKSfmZFvoZAsCmFLG/V0excE8q7VbpnlqS2seaJ5SQ29p6HHutQ98FAWu1I2zmNG/X3Sv7wIQqcIHF+dkQPHqK9JzcLafZz/YOLVRFi9I4A/3I0EV3Gjv7dvlPEoOWMIgCqVlGuLMxpEeZnjxY6PSg1K3DbzJFqHFd2l0xma4WTApGyeJ3WmnV6OIligGa04knT8igV06eWdQ9kC3fXVOZyxpcXJtpUwWnem2aD3Mm07SiBNMT0WcLOpVSiwCSwlEr2q0m91LC1J6ERCBFQRYZbknt9ifsD8/tKIgbrG46ki2727luqrpLhEQgcEJjLmHMTi0ULzIKx1eio6NTwNHd1X8aRGgGJVSUR6XlXpgdaTKMENgUfyufXRnStSl7QSkJbYzVA5LCdh73UY3jv3bOjdv3lxaiw7pjaCwLtjJ6CDPNYtYsR/MEy/c9csvvxB0wls98P+zL3BNemGtgQCQaPZnD4nee4V92RBFu+NFm5rdNvDa1XdFznQ2i73KKLa/v2GRGAyEMI4NPS9X5CKAB0psnMQPVKNJUSOtPpnGnbymzvFA7KAsniWfbYsDiwAndm0dI+iERQ4qJmwGIk4azVstOpnyFIEjEiAeORx0vEeh/3OlR+QmmUWgGwG+fsVai5dqdgjBtBh2lmVnNzgqSAREYCmBYT25esBxaVNG6S0K3N2yu0/HIoDltVsRgY0/Lf6CjUXodhHwBBZZU/bR7fM/9IHmqUM3n134YRvaXoUOKS0zphNjo6Kw324XqQMfX4Q9FMbyMVmfrQ4WEWA/eNHsFmaOW5JHwPnsDk3pAlB4fyTbBGGaixwTDMEoC/20VJwz9kF6EVAbq7lIFVz2rQPPnj2zcI7eR2K5xZImei2EURhLzkozGoErrMQXufTtVs1oTVlFHvt8t7tRahGgv2urm3P1AJ/XwajCNg3bgM1vvaK8ykBVJiIwR4AlXPgsAnN8I0txTgCdnySAA86tMPlm52QCnUwJOINMYe8pmUVnLAvv1Y6kRZIosQiIwKUIXPxJjiptbVHgrqDdXRgWASJXexVE+UwsUuVz0FURsBNY5Amy+93sAijlUgKap5YSU/oqBOzbMBsVhf12u0hVCBgzsUtFTXmjhjFbJVtK4PXr17y2ZOldUXoXgOJPon5xQbDrz7+nf88Hu5JE3vi6+wO2SE5fd1/ZPgd2pYc8l4XPU6lpCFTaQHW/Benzj4JOpLo9mfMdXGElLp1j77dybdlZpSl7LlpHDzpJjSqiF9t9EC5tDJ0RgWsSiD6sgz13WUt6kA5ApB2fzOy/0TJI9auIweRK7JRe2LMCJtFOls/rKOhkBVvdIgIikCdwBS9DnsDGq4QRh7H7+dwsT2Pkc9h41bIzpLjbjZB1+/gELE58VwtGN2N8UZzK+NU/nISapw7XZOcQ2D5lb1QUlmWgQzrmWLBLtWjX5xy9qGctmKrwxoTPtm0vnc7p+yc2JNEn+HxwZp7viSP8gU+fPp0kBlXFnUySWX3Srgrseni1MCPfSMezjGhc2XUfHWevMPSNI8bIlCSbCBQJSOcUEbkEcm0ZQc0ls5vEcznYzw/9eR0+oBOF8SrixN60SikCqwlgDvqVG5nwNatHjx6tzk03bifgVpihVb09zwvmQK9mTsFGuWDdN1bZaAGfz7mzkZtuFwER2E7AEoWwvZQT57DIeNidds9lsL3Rd8cyJ6rib+bIHP38ooeQwlXb0St+UPmHVREH5SmxjQQWbXauVhT+TasWqcYcC3ZQLjrHUlOlWUeArwO3e0yF5sNrwfY2oSc8MocPkz2Fc3yrC25zESc0BBXXpvu6Djl5F30GpJOX0pN29ZLee4Izxo4XvZVke8UZ5mEm+rZOSON8x2OaFnCuuBK3G2nD0ujT8eTa2si5Z/8Z900nvM4kipfkXXx6X9bGvqXbRaBIgC35cD2DPqpuIBZlUIKIgJogArLlJzD1uqylAC1BJ4s2SJYKoPQiIAKeANM0ay3+cIex0A3/5aRLZveU+WyHPRgzCmFYXKlgvlekl9Izh6B9pu6dNoHOiAAEFu1hLBrjffBqnurDefdSrtbQuwOPBFg0Za9WFPbXmCPeIpGi6rT7ucjDDii9O6pdW5Azryjg1bMW98IWMbAVP/zvj0wIc2Fr/LjP0SE5VcnTIAERNsetY752na8u0paL1EvninQojuguHlIt9k8k4UHKWjt6RAWFCgQ/pJR2h7ZWEe0IYE7bM1+0SLRne5SUi/TzmEZphLqza6snk0GDTpiKok3Wd+/eyX6K+qV+ikALAmHECfnzqkZ9WKcF50V5dp6EFsl2uMSCuaLJwkXd3O3tHlqaK1HnReAKBPCq4O5nDPL0A0usRausc/C5uC9veyPan5uhLCL+o6D/7QJUz0FdojpSZTgagUX+xEVbwi1qqnnqIkpJDd1i+GzJc5GiWG1ALrrxBGNhUX23NN+V7+0Td+IJs4zij86Jb7PWtrfPvOkBWhcfi9GSJ7CGxHLebm+RRUpgkR7eLtuAObBytASd8G6SWqOPgRxyGH/pGkqrYxFICRiVvLvx4jpnEav/OrZevEiBD3Wms+Xcs7gRg07SqOePHz9ycqg+IWFE4JQEiD5mPearxqKlll3o89TBCgJYFYtWPiuKuM4tFzfRVjQ0zg5L91PQyQq2ukUE5gjgjcV9w4xsGX1zmZzjfM9g/HMQi2pxvi6kLhE1sX6ej8CiTr7XGNc85Tveovbydx3lQA19lJbKy7k6Om0vDZOvTruri/Yz2olx+pw7x53Ak0ePeL6OnW92rA/xRCvPvvNtaPsApIKPHz8G7Ok7T+sKLtKW5zYALKj5xLbFX01P/vLlS5XvcYfPqLOBeojhbCGpNJclYNfzILq4zlnE6hA9qnOD9izu30M1ADtbvBQr3PNm/mC+V8TJUM0kYc5KgAEYxQDyTauzVvZY9dInKmu1F3OK8bOjtUo8QT7hpJypjmbqDBxdEgEjAfdi5J9++gknI/6U7WsqlJ77MwqgZOcjUPFjw4PAUfDoIA0hMdoRWNTJt88UiyqieWoRruMmVkOP33YYeHYhVyuK1TfaZWudcpGH/QT1bc2zVv6ER/R3c9G+RGawS43zs1ZFWuQDnHv37i3tjfht9CHp7c2hVyMvZWgcyNEbSpaW4tJjnIQNJO/uOoy6aygCS1X9UMJ3Fkaurc7AtxQ30JtOCOPFqAonDxZRRJzo22xbGlj3ioCdAOZaOACJONHos9NrmpLtfJQhNjpP3sgcWYeaL30yxbAc0htHlwK0BJ2Ad2m2Si8CIuAJYAPz4F341I6/VDxgb5IByL/uD8c6B5Gie/78OfkXsxozwaI9lTGrcCCpoL1ob6Zz1RCPt2rRnzuXq+JEoDOBAfWe5qlMHxiwvTLS5i+pofN8Lng1dBBdofrn288YudWIkMCuIwqkczdzr5McdruBbXWYRA3Hcs/yGh4eIwRplfdJRAJc5+ciJXAmA2B1E/N+dF4jVLydcUewV+SmKN4VJYgcJgo6ifjo5xEJSOc0ajX0s1xbEduec9YoQSeE8fJMZwgCjzkm4MbZKMxQxyIgAhkCLGzCDzGypNGHdTK4+l9i3Ugb9S9XJYqAJehE39ZRPxGBdQQwgAkHsYyyMH9G3MOHDwmkk0sxxKLjSQKL/Pjv3r3Ta6smMeqkCAxLYNEYX1ELzVMroB3xFjX0EVvNLvNqRbFoL8Quz7ApV4MatkaDC4bZyVNVhEpEe8mtxaahf/nll48fP45m904+KsADgbhnWfdZ4k4IWCF8sDXAE+cvJbCicQn+sAxh0mx5eICOHbpNcInoQdkVjaVbRiMgnWNvkUWs5Nqyg22RcojP67CTGkWcsOGtiJMW7a08RWCSAOHGUYAwqnkypU6KgAhcigDKwfJyHQWdXKpXqLJVCPBVY7ycGMCh6ySTMzHpvKsJ8/iff/5hZ8h5HjPpdUkEHIGrbRep3UXgBAQGeSpL89QJ+pKlCmpoC6UB0/RRFIv8+wNSkkjjE+BZ0zdv3vz555+E1HeWloXYUE928d2f9OWURMa4BwKNTlq8N3qAcEtHWrR06qOHt1Snz73RhsJcoZbAlLl7OR/dbvysTyZDXRIBETgWgUX6+VhVO5+0+wed8D696MVxGJqse/WOk/P1NtVoWAI8WBB6E/iMi+KFh20sCSYCPQkYt8NHe0KoJyKVJQJLCfCMDi5F3lNiHF8YxngbiQDDZtarTZbSVno5Q9UHREAElhLQPLWU2EHTq6EP2nA9xb6af/9q9e3Zl/Jl4YEk/gP+eCN58Xk+ccWr7EcQzV8xw3VZ4Y9llRe+fJp8eOSA5w28pwVExrgT9uZHqNQ6FLrriATovTw9XpSciKgtPTMMOmF0+KFRLFcJRGBkAosMj4v7di5e/ZG7cSrbzkEnhN+y2x2KRXTkUIHGoWw6FoFTEsDmC003Fnhb3nd3SkSqlAhcloBlU9yyvLwsQFVcBCICBI7wMufIpRil8T8JN+GxPwxjuVQ8Ex0sJdDzu61LZVN6ERCBAQlonhqwUVqIpIZuQfV8ecq/f742HblGPH2KN5J4OFZARJ/0eZ0q7zvhwdd9sbAzEn06Bx8LO/TR8wY8t2B8HwzBNDyxsG+lrlD6ot3icwOJdvfmKpu+y2cuZXQel0j4rKyxuCgT/RQBETg0Abm2DtR8ewadYC2FW91Qw6bkrXoHwidRReAEBKJXDRlj509QcVVBBESgSMASdNLHGVQUVQlEYHAC+E/xGxr9IwwrF26iF48N3qwnEy/05Z2saqqOCByIwF57GJqnDtRJtoiqht5Cb5x791IU4xBoIYmCbFpQXZEnKyCiT3hAju+K8rYPvqPR9EGXyCm6QuC6t7ASnHsBPFvvljfBYNKPVqm6iNrlJiWwji17fJb9YByM68Kh2DEMBTN+0Ce8RcciMCaBRTpHtp+9EeXasrNqkXK3oBMe2Yye8nz9+rXer9CijZWnCGQI8LahUAuzlotC6TP36pIIiMC5CbAa5PGaYh0VdFJEpAQiQFA1LziJnmCbxIKzhuhPfKwKN5nko5NLCSzyYizNXOlFQARaEAhXZ8X8LS7+YiYk0DxloXSCNGroEzTiiiqsVhSrb1whZKNbFu3QnKC+jTDumC0uSt7MRBAGASgE5bN3wH5z3RgUnB64RnesY1g0tct/gsT4oCC7+3qsNwRrPF6kBBYZbEYBjpvMGAgShY9Y6svwDx0pvO+HtyJZblQaERifwCKdM351mkoo11ZTvHUz3yfohIiT6OFpvlU/joVXF7FyE4GRCUTLFd5099Pef7zc0kIMHbJOUkvmSiMCIgCBSD/MMdGHP+bI6LwIOAIEVT99+tRCw71ImeeELImVRgQsBBZ5MRZtzFhKVxoREIHWBKp43zRPtW6mQfJXQw/SEP3FWK0oFt2o/df+LXu1EgnKZ++AWAoXg8JLUFwMiuXlH3lWvIg9H+qRv73WVapTjBQhCse4bc8KlFdb1ZLtIvksUnoXYWKspjHoJProgSXz6Bbju2MtOSuNCOxOYJHOubihJdfW7t3VLkDvoBMem8Y8CiNO6C6YidqysreZUoqACIiACIhABwLhZD1XXN1njOZK0XkROC4BHKPGTxfjppl7kfJxqy/Jdydw7949uwwX92LYQSmlCDQlYHnPnBdg+06b5ikP89wHauiTte+iKXu1oljk3x+TcB9QY9b99FKxv+BiUAitIHKaZ2Z4efPqTrv792jsj+MSQWj0wxgf6jt9V7FXcJG2VLx+CJaYMMtbkNHJfCUqvLF4HAad0EAM/OItSiACRyGwes46SgUryinXVkWYrbPqGnRCxAmdI3wjFlMFESeaLVo3s/IXAREQAREQgaUELEEnllXl0nKVXgROQ4B3loQukky9iDgpPtaWuV2XRGCOwCLP6aKt7rkSdV4ERGAjgUUjcdEYTwXTPJUyOeUZNfT5mnXRZudqRbHIv79IpG4tskiq1aC6VUcFzRHgcxsoOj7Ew9YDGw3Gly6EubEXvtdybMXjuPhqLFuVWBREqITV1HGewCIlsMhgy5d7jqvGcWd8VY9jEo1KAsvOwUq1EAFHYJGhdXFo0s8H6gD9gk6IO2YUhfMxYbkYgvpi/YG6i0QVAREQARG4CAFmbctjYQo6uUh/UDVXEMDB9+HDB8uNijixUFKadQQWrcwXbcysk0d3iYAIFAmEPpNiYuOzzpP5aJ6axHK+k2ro87UpNeqjKBZZEYtE6tYoliWtF0Z7Px7FoQ94tJWNaszapfvTxvdT1oVD7AhjZ+njuATZGJ9toFIjfDmoLrR2uZ1A6bWDU8yZwC9LLBSPo9s//BSNSl5uVBRDCUTgQASkc+yNtYiVXFt2sC1S/qdFpmmeLuIktPXZppLRk4KqdcZFdpNbyLxW5hfMx9lMfGVt6TLggqxUZREQgXMQsLzmhJrq63jnaG7VojoB3hkb+UfmisAkjh7fmUup8yKwgsAi21ULhxWEdYsIVCewaON2kfctFFXzVEjjxMdq6LM27qIpe7WiWBTWtkikbu2yaNdhNahu1TluQbipiZPoKT/F8eKTFy9eEN9vfBKA+ZevnS4ynrfXCFfzOjJs8FM1S+gJXw6iautK2V7BY+WwqPXHVHr7AqdPWtwgpLH4QBiPoVVM5vvWTqWLQHUCiwyPRSZNdVF3z1D6efcmsAvQI+iEGQJ/ejgTM0lYphZ7NZTSEwAsJnVI21/SQRUCrLqx6RepuSrlNsqEtcdQMxbWZPgFrkytiQTSKxYyfHRJBDYSsASdLPJCbpRHt4vAgQgQbG38KDhzGV8fP1DVJOoRCaCrjcZV6NQ7Yk0lswicg8CikbjuuXzNU+foKsVaqKGLiI6boIOiAM6iV1MP5VnyLbvIO3oaR5+v/ggHhL65lRELn/7vOyfSAgG8DEUg+HsPtGGBqPhtitqAUcBGDBCK1VcCCLAHXETqQBmTXYoqe1KWoBPjQIs+xKOgk0v1pYtUlkmKydFoq0jnyLV1lHHRPOiE15k8ePAgxMGEoQ8KhkAqHmNBPn36tGKGyiolgNce1x7L6XMEiY+2mrIvBWkFLZnS/qkzIlCLgCXoRIFftWgrn5MRMEacUGsiTs5hTpysBU9WHXS1MehkzO2ikzWHqiMCRQJ2fyL7IusmEc1TxVY4RwI19DnacbIWHRSFK9fu3zdumUxWp91Ju22jByoatYLfNqaHsNPM20caFZTJlpeC0BPwIhYHDquz0dykmXpxCYEt4ae864V66dMkeZjuKksnOqolJWn6v8LHKNheybBLHz58aHm3ULFDwjbMBxWtuMC9mlXlNiWAzgm7eqas4hSWufccl+TaOko7/rupoGnECcbQLhEnTFRNazpI5uAdRJLTi2E3QE+PQhUUARE4HwEei7Q4DS3ejfPBUY1EIE+AgEjjBj/uGH2gKg9TV6sQYGVuzAfNf5FFkxGIkolAfwK8JtZeKPOIPbFPqXnKozj3gRr63O1rj6VYpyg8PXvokl0kn3mHA/sOjd1e6iD2mYoIV0bGfbUW1WcvnPesFD9kcDhjmG14H9aT58ZDqvh58ml0FQKLVAGdStAiAsb3kRQ3VqIEvEMlKkg/ReAcBOw6x+KoPweTuVosYiXX1hzGDucbBp2wxI3ecfLx40eCizvUKiyCwMmffvqJTyReIRzSvpoKEel4BYExl9MrKqJbREAERCAlYHnNCXfZrb20CMsZQlfxDTGJM4PLWLQQU5oRCNi9IUb/4AiVkgyHJrAoQFCriUO3tYQ/AQGjDeZqus4S0zx1gn5iqYIa2kLpuGnnqu08AAAgAElEQVTs8/U6ReHJ2G8PYwv87bsfdAO1e00PIQDNseO6Ht8CGxN8yCDPatFEnM+qz1Ue7jWOU3sMWR/JxyzFCNMJP6be2xcsz9UUo7uQEHT5SOsw6IRh239LcV+MKv06BBbpnB3n0BFaRK6tEVrBIkOroBNCPSJThtjP/k9zMg79SpvJjDgYC5Tjplk08I5bzREkt9hPI8gpGURABERgBQGLn2X1G93t8vAsjovjZgbXq7zs3JRyRwIYwEbXNk+d3r59e0dRVxdNNBivxXZ/1Hd1PrqxGwE87HZHhh7X69YuKkgEJglYbDB/4woHi+YpT+/cB2roc7cvrk77064rFEVIb9Hze6PthfQEFULTcYbAomkuk8+6S6y/wp3syUyMq7nJe/c6ibekGEyDbPhVdnn9/F5Y1pXL0snu89+3P6+rYIe7jC87yTyEg88hHInGDDtUTUWIQHUCTEx2nROOi+qSjJ+hXFvjt5GTsEnQCW5oNopCBLgvFy1Uwnu3HDN7hSsx+wDeUuiO9z579mzH0q9TNB1JH8K8TnOrpiJwQQKWlbN9C3MdQB56CI1p3li2Lh/dJQI9CRSdmF4YHxXtzxzlgNdiI7z7iwz+o1ThgnLa/XQ4oy/IR1UWgXEIWGwwJ+26T2ZonhqnrZtKooZuinf3zO0RousURVRBuxVhFywqotHPcDmZL6IKqHwRuuoI2Ke5RsR4X0LelXHEN1uzD2d8SufVq1f510s0wn6sbI+r9AbhbASIY2EuVJGOGtbFmGF4i45F4EAE7EbIaIZWf8h2bSDXVv/W8SXWDzohZhY3tC+ASNu9Ik6QIVpp7xL44lF0OCAy7s8//2Ts3blzp0NxVyuCzgxYInuk36/W9KqvCFyKAB/6DeM15+qe99TM3WU/H83gmtfs6JRyLwKMHeOqBovi9EbpXq2gcicJ2F9HvPtOwKT8OikCFyHAY532mto9bj5PzVMexbkP1NDnbl9qZzQ4SblCUaT07JnYgzzSUlqcsVs19jq2kPNSedobpR2W/BObFmdIO9lW58w7jYzduLUnZ3UVxrnRSBKB6S3MueNIPogkREEZN9Ejv5+Tn0iUUFHQYw/6jthBmkNijE/ArnPsFuD4tV4noVxb67h1vqty0AmvfwhDEfeNOOGFoqGleJH9KqZhKk7Y8j/6q00AowewvMgH46nzQFVxIiACItCNAE8bWMpq7aoIn9TBnNAi09IoSrMvAePYQcjWwyfiENrD0SX9vA4Bo+OP7aK5B852ZIVIeNKZCOwuhh2lVdEisJqAfR7BNFrxyQx7/pqnVjfiCDeqoUdohaYyhLtxmYLWKYo0Q0Klje+NNgqWFtHojPGBsVqgGtXiZNliau6+Sc8EmunSR3zTieskbAdk6uU7EmtDWdSexuQBbn/7LpJ9zp0sq/pJ1k3sXLBDR3+onrk9w/CJ9Mxdk0En0Wd37PvxmYJ0SQRGJoCjw6K9qYLRsBm5sttlk2trO8PWOdQMOmE+C6cKrHaGwY67RNH09vjx49Y0lb8IiIAIiIAIHJ2AxVfIFN80/I4nfcNtcs3gR+9UF5HfMnYcis5d+rie04v0nD7VjFZGmULDmL9Msp6XEJ7xxS4FXl19ir4neZXVmYB99NlHdFgFzVMhjRMfq6FP3LiuasYmXqcoJukZ9/yMgk0W0eKkUR5j7VpIeM08je3SFE4mtvLQH/b9+PGjhRsW9fv37y0pL5vGrj9H6M9hM6HQEJ4dOr6Eu+O6yRityPoufc9ftL2oGKmwfXV8VgL5V3D5WvOmkwGfEfLi9Tmw62f74rqP5JSC8Mwap3dtVQs6YRqLpoR9I06i15zQolpFdBs8KkgEREAEROC4BCxr5oyPpkrFw7emkaFm8CpUlUlrAvZnDlqPoKimrGeiM/p5QQI4/owdb7TH9WiscJmp/nzB3nuRKkcRt5laE/u7bhdB81SG6pkuqaHP1JppXdL9uTQNZ1Yrisnc0DlkOHkpPMljA7u/xMLLw4uKw8cY/Pn0wL57kd6rMysIjGBqZqxiS1dfUes+t/Do7+vXry1l8RSEdi4zoAh0ML54AAfaOCTRwOH42nfdZNxEj7x/hEOFqlv6OdNLdelMBHibg3H2sTjtz0QmrYtcWymT0c7UCTph+RHOEIwQev+O7zhhiiWcM2SNNdn0meywLB2LgAiIgAiIQB8CuNKYglkP88fB9vdnkqFF8oyPxnJ7Pg2TeGhDs9THoMzfoqsisDsB+m3oHMnL09ko3dfZlEehqz0JGB1/Q3lO4RM9iHnv3r2e0FSWCHQjEHpU8oWu879rnspTPc1VNfRpmnKuIuGG4lwazq9TFNszNIqXKajWJePjrVhHnS3zWhU8bj4jmJqZeIJDv+mEXsHOpfHTA029Osftn15y49KJ9GF8vL99l4NIA++7bqIrWiBECiGCqSfQLAyV5hwEjJZb6DA/R8VX1MKonyP1sqKgurdcx7VVIeiED8VF/hGac9/9oQcPHkQdwtgRo7v0UwREQAREQATGJIClQnAna0imYBaW/HFAwCUuM+bl1TIbfXNN167RIlMz+OrW1I09CdgjToyPL9QSnueu7LLVKlT5jEmAD9gbP09unAv6VDP6qrf8432wq5TOBKKI20zpTCLr/O/2uUDzVIb/+JfU0OO30UYJLXP0akWRkc2oeSziZUqpeIkFsiU34x6PJSulsROIlvz2G2ulzMx0mXiUWqW3zge8mQr60vlMwxbfkc/nrAf2Fw/s3p99E0SSGMOP/O3VD4wTh1/uRfYw8isosHqjKMNhCRjHyziGln3RUZ25XFvVkdbNcGvQCQ9VRwY6b/LcN+IEmyB6oBPvKh2xLjjlJgIiIAIiIAJ7EeC9JrwNNZrsnDDYfMzLxkcKUvmNvrl2jhg2yMNIVgpaXZe0djojAu0I/PXXX8bM2w2fSQH0GMQklsueNHooQj28Lys8jzjEvQwMn31Xml4SHYhAXQL2QYdffp3/XfNU3SYbNjc19LBNU0Ww6LsDc3muVhRzGXIezeP3BTPJmLWZuzMJ+lzi/Z2Ti+Wo9BagoiL0c5JAtDU+mabpyczrTCzhGk1l2565cbRSEL4j48tut0t1xByMHRVtMwLGSO+xbtrxKwSuuY2PkHnO/sDdbtyDP2LXkswikBIwqm7c/tELM9Ks+pyxGFrtJJFrqx3b7TlvCjqhf0dfsfn48eO+fkA+LhDNTzCyrIu2o1QOIiACIiACItCBAPNsMTSEqdD4te9QYPyDFpMRL8y63Y6wrLnjaFWpGXwOlM6PRmDHGP88CgWd5Plc7Sqex0jNThJgLlgxiUxmtfFk9HiDRfiNJer2axLYd6sAAyx1Ykw2BI/TrA7G1Tw1ifR8J9XQ7dp0X0Xh6mVZHG1RFHl6eFwtwdNGhZYva+NVCyjqQo02FqTb1xHYfZM+E593jsdWsRaMbwfkcaZ1jXiFu3jcy/ieyGjNsgucSO+NsG5i7WkB6DfRw+kDFX2OwbhLZ1ChByVwIEMrinLrD1yurf7M7SWuDzqhY0V2CREn+04GWFTpE0LMbftKZW8MpRQBERABERCBPAFmuvCZ70zidELMJHaXwgVeJrHF1Zi5PXMJ0yKMp6EgFvmZ9LokAuMQsD8S13k3yBj+Pw5JSdKaAO5IS3eNHi1oLdVk/uzEh5MCaUZwnk6KqpNHJ7CvqrRvVBhNtcnmsAx8d6PmqUmARzmphm7XUlsGYBWpWCtZVoJN5bRoS9ahvL2ySpXXZULpkf0wmc/r168nz+tkHwLRBnmfQn0pcw/bGAM1fD4jHxh7OChWx7OOXP1ashk1Kk96oKJrFboin1TvDbJuMlq5cOZzCqEJanxLygpWukUERiZgUd0onN3fKrfvJO5aUK6tYXvyyqATuvW9e/fCWhHbwfRAhNFP/++Px6D5ScAHIVq8E6XpkoPM2ZeatAMmT4aS61gEREAEREAEDkGA587tk9qK1xsYM8+8inYjxmg5OoIJu7FGuv06BOzjYs7F2YIVSiN03FQpInwu0L6zVaVoZVKFAGs0y44RHXX3t7ZGkwKex3bv2arCVpkcl8COW6RRxG2GIUNgy2tlNU9l2J7pkhq6XWuyVmrq2CxKbtlB3KgoijKghSxiGNeVxeLWJYjsh8lMqIUeUJwk0+0kgUE77pnNLZHOFHTCpozRo8KA3d3s79bxlhaE0jNGP1g0z9LS7emj0sdZN7FhZ3Ea4MCMHpyLnnW3o1BKETg0AYyThw8fFquw7zNCeBot0b3FWmxMINfWRoDtbl8TdMIqK4o4QT7C7elqoRsdA46fbs5gnmDpy5ghaLH6Io1ezsPQkx2dIbrFL9OOu3IWAREQAREQgaUEomXk0tvz6fEyzHleohstK8boFstPZvMwUAZ3j15zYuGmNIMQaPcGoC0VbOHxDxWFfWdrSy10b3UCLMoszlPLrlJ12XyGkSODqefly5f+qg5EoDqBvTq8sVzsoo1DQPNU9T4zZoZq6KbtYhywLWRgsVZ8zcl2RWGRHL9u8XMJrFur+34tspGGOIaiAcwwoRbGDJWsHYGm/o282KHnIUx5pqAT6mX8UgMpUW47xgCFTTDgMQZYUekhNp1qr9idVO/tOLjSFjROneGuIrfoYYOUpM5chACapOh4R+Hs+HYle0xY6D9s0XxybbWguj3PNUEn9Kp13YXBQBCWiz7BjbhdeuZUdqQePHgwKQ+Ds7jS2C6DchABEahIIHx+umK2ykoETkCAKa/oZ9xSTeNDMFuKyNyLUzK0WZnBLQ/iZzLUJRHoTACfiH2bp483CqXhY7Ir+k/Dmbq4Eu7cCirOTsDiPGWFtVfwXzQpUK9Gk9TkKtKOUSnPRACFWcVHsYgJI9Fi3VWxizRPLWqa4yZWQzdtu10UBTViWixu2lVRFEZ6rNSKRmC4uDNmWyWZ5dlfvg5fpSxlspEAA4oFy8ZM1t0+6W1gNXe+J1cna5pCwyTea8ymwgx4xogRRb1LvF3UdqNFbBTnr7TFV9ySZqIzgxPQSjzTQHORkeEtew0TfERDtZ1cW2GvGOR4cdAJQbKWTp+vHjkQKcJimK8GrvPsuHCTX375xTvT0xIxCCgiPa8zIiACJyAQbnqdoDqqgggUCSydfIt+wLBEy5NzPn0L45JFcpgtMaOawT1wHRyFgD2ww+i02ljx0Odu+S5s+GhRpuhwqNrjbCYzDLOaTKCTTQkwrRRnCpZafWKkopriQAm7Bw8X7vix+VCSSM5GP2XlNgJbzBZrpOdWAU+nGZ9DZbRWsYs0TxX7QJSg//CPBFj3Uw29jpvxrs6KwkkVTYuTotZSFJOZRyf5bEfRmkWe/m8ToUTKjaSNfiI58kcn9/o5rJLpJli0Wd6nIZh/JyvYYgNvsqCwmq2tPsJojJMCUbA72tshkwGPLUoPsWnuFr0oDySKYGZ911/35iWEnrETunxY+p0v/MtVragQ8iTbXZVgnm1rnewLyh8wBIpP3aC02anP51P9Kt6hzHb8ZHEd1tfYfhd3bY02hJcFndCrou+r+Z6E05m3NBMt/ueffzI4+Zfj/HubYcGukos+IULKEn1CrAlTKaMuH26CVHxYh7frePF0IAIicAgCxh0v6jKaMj0EXgl5aAKWB2HDCi5y30R7Hvl1sn2chvJkjqN4Vpajez1bnxFSl0SgSCA/cMLbly7SwnuNxxjt3ueOYDh6igEif/zxRzFzlouhBkg/uFnMIUxgWc9rug+J1T1mD5tGLy7OmU06v7iV5V44RpDQd+a6BJSbCEQEUDiLzKfo9kU/UadG/zt+lVqed81Ti9qIxAedp9TQSxu6mD6cK3sqCidYNC1OSltRUUzmn57E41qMOyEAuqcJQVlhyHUqM2fYwum20rQYsRYlM1mRLSctgm3Jf9G9u+yZTe7kMcxb7N7t0sRRE+R3Z8LEbNOgcMIzOvYEUB2TPccncAesYnoyZKcs8uYVNXMkcJ+f9k6IPHYzpo/wxlIsqnUXhWARzFhHJetJgCmpOBbYqe9paKFwViyWQxdiI4BybVl0S1dV8I/5b84TTfghy5u5bKjwonmF3BhOzOLMkWTLvzyaSQ54ZMJlXr6DkpJy50TSeREQgWEJEC6WH93h1WFrIcFEoAWBRaODkZKZmiPxopUzEzEJ8vvTUQ5bfkZLYs3gW2Dq3t0JMHzCeSpzjHHbTlrM4NBsdlZx0SDH2C6KhGIJK8XqoHhLJkEoZJhteMy6IJODLm0nMLfEC1uBluKJgu1lWXKIJgXEsE9nlvzDNFQqrObcMRNieFeHY8uriZCW6buDMEcvwmg+heqoD1jjfEFnqNsExnLpYJqnIB92jDkVMeY8pYZeNHDyioJugCkVLY76KApqkU6LaVesrijs9KKFZCpbNxMisn5TSTjTVK2l0CZliE52FskJGckw+bNip5rMPzq5cU2Rws+cmTN9K1Y5LD1SHVHF3c8wfaPjyXLnTjZC0ahqnbMt7gE7qqjuDoKlem9Mm8ShsNhU0CNZB3QtipgbUOH5K+h8I1utxI2gik8pODPVmNuWZKnCCft25rjbnDI3v4eydbNLQZ3a8O1cWxYF23OC+Jexq831KmOnSRGHjV39uKe1agSoZCIgAkUC6JlF2qCPEV8UWwlEoA+BvDM0GjuWzWMndmrouzmU+T3KM/xZy06KNrApQjN4n+6kUhoRsCxy/FBi1mskRrjV5G11i2xFeSIvWzF9JoFx0u+/35+R+ayXUlXse6k/6LM4T9eMTR1zaXG+vtFBu9E62amigRYJ43/29BpMynmIk0bzKTJ7vOZsVEe7VNUFsMwFvo+16/map6q3bJShGjoCkv+ZH5JOIaSLpg7uCMsE3Vpf5dFxtRh3gi3XTpk48ci/uLXf1KJIKaUdxqvW8MC+bE+LWHfGKFhFGyOs79xxtz0zoE1u4DVacdAz56ocnkdjr2tN+13htBsWPXe8u2KxV61/SqOhXstpNldBelfUrIyjucQjnC9OFq43dtbVtcgYVesVdL4RqVbiRlAkm5y2Qu3daAoLJUwNLfRPUTAnJCnDrJoeWyzn87m2jMZGh37iG9cadJL2IaREn/qMigeWJg9Hy+rjDgu/YmWVQAREYAWBVM/k9UCfSWJFRXSLCLQgYFyhMWoWDQ1m83CghQu86FKYrIoTKl1jyLXRoucoz84EjE4oBhSzXgvZwsk0KgLlEA7k9Lg4BsMcNuoBykoFmDzT2mHXohUOlyfO7rBxJxuCBE194uk0F3Xg6lTzu4whhOLQqCtbsS28bPgX6hZ9vtyMrUzFI8d9O6+CUaR2AmieMvbzo89TamhjQ5MsMypDR3m6eGk3TpEqLc4rf3/QVAA7wOJgYV5b5EC2F01Kcs6sWx0rbIxFeW5PnFo1vtWig85TOev9SIDJnzTZdgguh8n805PhWKtVdJrPnGJs1D+LQ8Nx2LiqSquZnrHblr5pOkiVynmUM8Zx1E5Fozciw5WGa9SNazWKcVt08FrM0ZDOnyMzdz5jenkt5A60Eodh6OWL+LifKIR25kRqaDGnUJy9EXv69C7o2jIaG3SVbg1hCjpJp9J1/bhD3En/hcSc6tR5ERABOwGUQ2ouT06i0UkmOY16O2elPDQBi9vRDRC7DREZiAzDEFFm1t7uhEpNojDeJRRDxyJwOAL2Ga2uLy/yPbl1YEgvHXfprJpZqUaelC3xB6xaES8qfe4nKbeUFRLQcYaAsVEaOU+j+YjOEE1JGcnXXcrMcWlXpBN2c4DObYekUnEGbuuqf5270q41SRIgaL9IL1VfZVBE0WOIeIhht+XWNaXmqSI3o0p03WnYeUoNXWxolyCjKCILJPWONtoLiYyuVHF1UBRGei6ZZVZtodnIM1LdKatGbZThgwJJxZg703MqXyRYreX5XMXT86iszEokA9x4aW5YNeohi+aRSNUYa2RMVlwDpm3hztAiTQUzyj9msnQ6mMRYaxyFEGiUVO+1ULBhoVWOM7Oto9f6kYMqtUgzWaRaT6/zUz7pGYvN4AcUvR3CaSYtzoy8Ei8OHwJwW8yhqcLxLVIUyTciB438SJPdwDj/NhIpxcJkOilnlZPGyrq2oO36TOvloBPkCPsHx1smgNWGTiTD5M8WE3mVtlcmInBNAmi99A+Vwh9qHW3AmLU4XifHe3QS9Y1lwBqSnLFdXClp6ddsCNX6NASibp/+xMSk8xvrGxnTWB6peZqaSr7QLXMu9/p83MGW3Iz1VTIR6EaAocSAijr53M9anT/yuft1YFTromBzdj66JawCCiTK2fgTOBgARTHCstwxgjHFp2rKWK6SWQiA12KYMTVUbIjJ/tB01wH7MJ2G0i4XnaHTImrFiqctwii28I8EY+pvLVgq6oHOZCyZkKSrUaToSLBa16WI6HjFZ/Epkc5PyvT2umfoyXY9rHkq7CqZ4wHnKTW0ceDMKQrOpzmkM0itMeLKotWKc0EfRZHWPX/GouUqKlWESdsiGqEoOvvqOF8741Waby6yIZIt/EmDYgMYi1iXbJ1gdMXtgoU1LR4zUTaaBOd6S93x61oH2pP2bb769JzqdV/X7pGcbnZb1/HOfReL04jV5E8AVmzZSQ2DJIdAjT6ZRORPHqUinva6IXZune/hTB4wFua0se8G6YFW4g7m5PAPcVU3e9ISKcIrtDn7ORQpPGaKJ8M+hhljs2hOIxtVIOVkX11xcnLqZ7xXLCKUimwnSwyZTx67ab2RVE7Cn/hvsmx/8vbt29+/f/c/wfTlyxf/c8XBy5cvX7x4seLG/C0oLHLOp9FVERCBngR++umnnsVZykIXP3nyxJJSaURgQALPnz9/9erVpGCYfbjw7PPgo0ePPnz4EGaF2Xf37t3wjDuOzIAwwdwtYZroGBPi8ePHoV1BAs3gESX9PAGBv//++969e1FXn6uXs/hv3Lgxl6B4PlUOc8Pz/fv3jMF8hlj7b9++DRXCmzdvnj596u9C4VC1OYFRRKxefOIfP35wzBkOuIs/f2ndAaWzWL1586bbvuWny4czPkOA+GMdLCVgWayBHX/BRpuKGYGZ6+vXr5GErPzpqNFJ+09GHx3Yd0LXA7mdM64H+jP2PMOUdDz+IOC6nO+BpOFMpu9R39A37cVwgqUcwkItx0iC2nGChVJxL0rm/v37lkzOlyY1eCbr6L0inz59evDgQZiG5qbhQpUYXjUeW4YVWfW0iDRP+bZzg/Gs89SVG9o3cfFgTlHQKyatndTuqqIokJPpj5nRTxCTkvdUFJMC5E9iGzALZ9IwQ5EA5pk0xUuYpjiW86C2G9iTYjQ1dDHCsSXoTq7ocDYvTuWhYJ6M02ysC/yZyUoVTyISf06e0P6h0OK9GccgedKfw1WGyw0jM2NQFUuMEnz79o3lz6ShtXo0hbQpzuGtMo8A+X+w/7vYIeewD3DGgoX6MsQQiXafrHXEx/4TwVwX9YIxDCeVpD3Po6eENnajZYW7vVdjowI8bVMiOQ5k52ccjPR2jJbRukS7wU5Nz6fztRJHUYd6m1YuTt+L+jx6gBktP6dv1zaINOm9ZxZA4TCKncxz9rOxRuQGKzfZuVtYdNedUxi/xTgEZBjWtdVU/8CcutMKNAH/up+uIcJGsRge7q7/798wOiY9xvwKUyMHJlSabOkZFlFhttuP6RlLZVB6ERCB1gS2D+3qORB00rrWyl8E2hFgCmYijsYFZxY9DYDrwRkTYT6ZB5gIYU4LdfdyntyM9UX4ydlfo9IIUMkOR4A+bw/8Z1QuGsieBiMoGtHFgTk5EkOF4Ac4y2P8IOmlvKhzGiPNp92ZKgsWD/mCB5MzRdpe9D164Ara3DXZtSiC5edG4Exbqah9ztD5M8KzYu0jRloKuigj2LkvGfVwCIH+n+ox8vEPdYWJi8eYWJGWThuIM6TJGGPFUtYl0Dw12RZ9Tq7QnOtambsu29B2YpOKIu9mZCJLuwom1jpFgahogLmZ0Re0i6KwY/QpMRRTLepr4Q5IAEN/i/GAzsxdRaW6LnOjDFFFuv0sGkjdJAkLsqiyMH14TDO52+n8aYehlfMrDkt7MR4zC5/8GM/nnwocVq3dsQU43NoJEOVsdwfleR79arR9FlHyP+k29DpLI0ZAaNPJCYJhcrgmyCyIilouwtLnp2++zgdFGp3lccUVe69W4mm7VF+J0wp46tKCwjNb5lC0yqRhnFZkMlkoxtLj1VZ0RhtQnaLdiJykwcIs9vC0IO6a1M/kWRzFaW7Rmb2MjbDhVjChFrnP69AkYQEcV/SDFMdGVHTm53YzNGpO/RQBEahCIDNs97q0wq9RBYUyEYFaBNKpmdHk1q7FIjAUJhfD5Jm/F7MvY6IVnTXkP2mJInZFuyJfBV0Vgb0IMO/Ypzz7ypBRyXBOVyDkYFkSzC2KLKIWDe9UKku2ddNYIOzVJQ5UbsYnGLUXSp6unvcRcJU0k9OBy63WpEBBkXjdflKFTPvaeVYXGOwZwc59KdPlQs4RBHTIpJ4kN6PpQg50+MlMwnLdcdGUisSr+1PzVNoiHc70n6cu2ND2kZIqirw+dzmzxpm0eeyKgnzoCWiAzFLL98Z9FYUdpk85ufD01fEHOIfpnBtNCJ8bBwQZNB1fYVk9j4tbFz2F8WVZUPvE0UHY6BxPjgJO0vPDlL6DZQ6QigVLZt9hu805OfajCrb4aQFO3VsUPZln0ZWUaaaTXQKF0eqDJCmLHdt143R68g1BD7f0h9E4I7OvQnQwZnUiIbv9PKjOR113QxQVlLfcGHFR+m4/GcUthiGqvjgTMYdiYhlHFslIPDd1cimtRUZBrcO7dLpPRZo7Y+8AVGq7XbrdzHAVKTbxOs6L7jL2n4h8LugkMviKyi7KuvjTPhnPgSCHdn2xKL8SiIAI5AnMjdwdz0/Okfla6KoIjEYg40TAOsSQYjuEydGZBRzwc85wxHwxTqPklpm1yQcjwZULLhKz5EZOXIbN29YAABGwSURBVH6RLeGH/0FXyKN1BslzCAKMiMwzdn5QhAcMEIatH8vkwFD1w2pu4UEpdiCZER1KEh0zrotFzIkXZdX0J8SKciqBhcDS3kvr07XowKzV6ZD8y/HcRBD2ARLXajUGS5hzz2Oqn6Fq93RUl5mGyAh27kvU3cJzEkKmycg2sricokZvc55ubymUNBV7/mQVjCeXjnQk1zxlbOK5ZLU0nrGJXbKrNbQdTqooLAYP+WeQMiPMKQpv0Vnmx3EUhZ2nT8mMnLKdGxScT00IztgNS8qCrS+90UFG/qaXij75pqXPZW5RZZP3Ml2mDUQdJxNzksHCjBmtj8gBAdwqiQy5Sh8oDqsqM6+9W87VaN15C/CMv2hdoZm7Ooy4tJ+MfAb4xR4Y8SR9tHQqrtPpfsZJakxWjMEIAj8ZvGNKm4ra58xBdb5W4mn3aNe3mREy82YoCVqFlOgNlLabR/zsyUkuZdQOCmpu6qFqYSnbj+k/7fQAtZhUPnNio2nBEulni4avYmY4DnsZGyGTudbPt9Rs0Am2Wpg7iPMZrbtKs4WlLDrGm7OuUN0lAiLQh8CiEd0nMZqtT91Vigg0JYAdZjF08sMK63Cp6ZDZfcmXFV7FZtJIbNo9lPmYBBhujKBGawYM9RUuv0UrLoowrgAb1TFUI8XjpcptzD4zjlTwNLozik2TJmA9aOxaRiDklpbS5wydPyNklTl0XUXauboy9R3kktEXNict3WmLyyLTXoyp0TSV5qlMe1W/tGPrX6eh58Z1ej5SFEv9n9hg3FK9k5DhgIoipVc8gyJdZHOuIEkL1rUlMpVaIV6VW+gMGam4VKWUpZlYVFmaZ8YbwGja7uhIS3RnKtqce613LMDZQZwjUP38ihVovhuf4ypN0K4bF1XB+AzpNmlXnAxEG6Euqah9zhQbuo8YUSlFFaSVeESMn61X4jQKvSUtd/sZjNv8wIzs5+0ldrDl2uGi+hXNDKf99jI2wqYsjvpJRT0bdBLOjlRvXe6TRUYnV4yKiuFCkTD6KQIiUJEAoxv3On8sKbG5+WOu4g/7klmEPxSL+9tY6P/L5r+POPBH/vxRkCuU0p0YyMP5jWXpdhEYhwB9e539wV0MkHUVYYht2X1hGK4rV3eJwGkIMDdtGUSh9c8x60AyXA2HabG4TbK0iHV6KarXxp8YBquZ6MYMgbq9lzUdc0qmuHWXyHNj/1l9O50/IzPm6OqcN97Y2tWVqfXul4y+sLycqEpjPsWWQv9vUdp5OWtdrTvSl04iUS00T0VAKv48fUPbWUUDfJ3TgOVVLQPvEIrCjtelxDZj9Vo0O4taNExAbuTZ2eoLBeh5XFxH9xTGl2WB7xO7A5qs2HkYTXW7SnWbc6/1jgU4uj1i3u7nOm1Z7ADnSFDReqQF2adjKXEOMtQiGuDUbtiqtRs++ZwPqvO1Ek+btdtKHOUfjaxUGOMZDFHLrkFkPxszzyRr4R2a0y1110HVzQwn9l7GRthGFsMjhfwTp8Jc3PHff/998+ZNf542ePTokf9Z/eDTp09Pnz79/v17PmdmINqPvxs3buRT6qoIiIAIiIAIXITAmzdvPnz48PnzZ0t9MRyZRrfP6d++fXv16hXmwY8fPyzlYvhS7pMnTyyJlUYELkIAA5iRy9/Xr1+XVpm1x+PHj/FE3L59e+m9aXpG9Nu3bxEDa9wZ5OR/7949NAbLyCpFpIUuOsPaZDI965/J8yPIPCnYOU7SHOh/13uNs0BYcToVvZfepTVdiEXHjQhg82AmFTOf9IpEdzlVuUJpo1Hp8PzR84/V7TVPRX0g8/PQ85QaOtOySy9dUFGsQORMCP5dYUV4jYpSlb23FP4u6Wkmt76g9EX7C1++fGGFYvc5RLVjE4FOgtl5//796JJ+ikBPAu/fv3dKzw8Ee+l0Y7d0unv3rv2u8VO+fPnyxYsXXk7iaZ4/f+5/6kAERGA1AQxRFI59myAsyLnu7StW40LbFYE2w4Qj5MD9m/7cZZl8QddWn0XrdNAJXQFdj23HAoBdIja0wv7X6NhZk8SBMge7hYfrfPz7Xw+NlhONuCvb/9PeHZ4ljoQBANZ7rgCgBOnAtQTYCoQSwArQEnQrWC1B6UBLACpYLUHowPvuyV7MxgWD5yqZvPvjbpJMYL53QojJxwwBAgQIJCEQf8pm36Hx5DgexGbfpPnFXHyN/omHx/HdHZez+Xd3/rg6u47MHlrHW3/KtWMSvSqIpgjERyk+PtlHKbsSzj/FQRAf5Lgejo9VdlUcfwq6yd6UI2Pn44ybGvGl89tDN47baH523MZBG0dvfCkkdsN05/tHA/cq3gurknSSa8admvzip3TGzq67spN2HPBx2CdzxvY9lR8AaRd09Hv1b3aiiHNFXNE150Sxrd6Gq4h4qeIZNbuKSOaMui1UrevHbYp4shAhxFOGt/36JXuElufHF/9Kyo6T+G92wRnHSfyL4yS+gt2CqPVhk2TjszNe/ld/3LIrHszFM14cwGkfxsVctOjrcPCBTfKYF9TnCsRVff6YIM488UGL9hQfFuR/tMZ9+zfcqInv9LjQze7/Z9/C+XmsuFiXT/eGi9KIK+iyoOLkHFcabm1tPrbXJp1s3s1WAgQIECBAgAABAgQIECBAgMDOCvyJpJOdDVbDCBAgQIAAAQIECOyyQDwIj+e1eQvj13GRmpYvKhAgQIBA3QX+qnsA2k+AAAECBAgQIECAAAECBAgQIECAAAECBAgQIECAwG4KxGQ6xYYV59kprlcmQIAAgZoKSDqpacdpNgECBAgQIECAAAECBAgQIECAAAECBAgQIECAAIGdFoi556bTad7EmKjiDZN65LsrECBAgMAOCkg62cFO0SQCBAgQIECAAAECBAgQIECAAAECBAgQIECAAAECtRcoDXMyGo1qH5IACBAgQOBXgf2np6df11giQIAAAQIECBAgQIAAAQIECNRbYDAYFH9PuS4Yd0XWyVhPgAABAgQIECBA4F0E2u32arXKX8oVeE6hQIAAgWQEjHSSTFcKhAABAgQIECBAgAABAgQIECBAgAABAgQIECBAgMCuCNzc3BQzTgxzsisdox0ECBB4VwFJJ+/K6cUIECBAgAABAgQIECBAgAABAgQIECBAgAABAgQIENjbK82tM5lMqBAgQIBAegKSTtLrUxERIECAAAECBAgQIECAAAECBAgQIECAAAECBAgQ+EyB+Xy+WCzyFhweHna73XxRgQABAgSSEZB0kkxXCoQAAQIECBAgQIAAAQIECBAgQIAAAQIECBAgQIDATghcXV0V23F2dlZcVCZAgACBZAQknSTTlQIhQIAAAQIECBAgQIAAAQIECBAgQIAAAQIECBAg8PkCy+WymHTSarUGg8HnN0sLCBAgQOAPCEg6+QOoXpIAAQIECBAgQIAAAQIECBAgQIAAAQIECBAgQIBAUwWKGSdhMBqNmiohbgIECKQvIOkk/T4WIQECBAgQIECAAAECBAgQIECAAAECBAgQIECAAIEPEyglnZhb58PkvREBAgQ+XkDSycebe0cCBAgQIECAAAECBAgQIECAAAECBAgQIECAAAECaQrc3t4+PDzksfV6vXa7nS8qECBAgEBiAn8nFo9wCBAgQIAAAQIECBAgQIAAAQIECBAgQIAAAQIECBDYIDCfz2ez2WKxeHx8PDg4ODo6GgwGG+pvtenbt2/F+pPJpLioTIAAAQKJCUg6SaxDhUOAAAECBAgQIECAAAECBAgQIECAAAECBAgQIEDg9wKRbjIcDosjkWT1Wq3W+fn5eDz+/W6V197f39/d3eXVI6Ol3+/niwoECBAgkJ6A6XXS61MRESBAgAABAgQIECBAgAABAgQIECBAgAABAgQIECgL3NzcxKAmLzNOot5qtTo5Ofn/SSelYU5Go1G5EZYJECBAIC2B/aenp7QiEg0BAgQIECBAgAABAgQIECDQdIEYG3w6nb6q4K7Iq0QqECBAgAABAgQIJCMQY5xExsmr4cR4J6enp69WW1dhf38/3xSjpyyXy3xRgQABAgSSFDDSSZLdKigCBAgQIECAAAECBAgQIECAAAECBAgQIECAAAECzwIVBx05Ozt7c6bIxcXF8/vt7VV8x+IuygQIECBQOwFJJ7XrMg0mQIAAAQIECBAgQIAAAQIECBAgQIAAAQIECBAgsIXA/f39YrGouMP19XXFmqVqMUpKcU3krxQXlQkQIEAgSQFJJ0l2q6AIECBAgAABAgQIECBAgAABAgQIECBAgAABAgQI/BS4u7urbrFV5fxlY5iT1WqVL04mk3a7nS8qECBAgECqApJOUu1ZcREgQIAAAQIECBAgQIAAgeYKFG92N1dB5AQIECBAgAABAgT+E9jqCvnh4eG//ar+P2bkKY5r0mq1iotVX0U9AgQIEKihgKSTGnaaJhMgQIAAAQIECBAgQIAAAQIbBR4fHzdut5EAAQIECBAgQIAAgbUCnU5n7bY1G0opJrFomJM1VFYTIEAgNQFJJ6n1qHgIECBAgAABAgQIECBAgACBir/jjIntWREgQIAAAQIECBBogkAMPVI9zIODg+qVo+bt7e3V1VW+S+x+enqaLyoQIECAQNoCkk7S7l/RESBAgAABAgQIECBAgACBxgnEyN4VxwNfLBaN0xEwAQIECBAgQIBAIwW2yiM5PDzcCunk5KRY//v378VFZQIECBBIW0DSSdr9KzoCBAgQIECAAAECBAgQINA4gevr64oxV69Z8QVVI0CAAAECBAgQILCbAkdHR9UbNhwOq1cej8fFnO/RaNTv96vvriYBAgQI1F1A0knde1D7CRAgQIAAAQIECBAgQIAAgWeBmDGnNJ3887YXpel0GiOBv1htBQECBAgQIECAAIHUBNrtdq/XqxJVjFMSlavUjDqXl5eliXViTcV9VSNAgACBNAQknaTRj6IgQIAAAQIECBAgQIAAAQJNF4hZdS4uLuIXnKvVqrrF169fY775SFWpvouaBAgQIECAAAECBOooEGOQvNrsqBMjl7xaLasQCdyliXUMJViRTjUCBAikJLD/9PSUUjxiIUCAAAECBAgQIECAAAECBFIViJySx8fHLLo8syTWxGjesVgc0/sNAq1WK+a5j3+dTiffPVZm5Rg9pfrPPfPdFQgQIECAAAECBAjslEC321132RxXwufn54PBoGKD5/N5acqeyDipvnvFd1GNAAECBHZfQNLJ7veRFhIgQIAAAQIECBAgQIAAAQL/CkTaR55r8sEiP378iBv0H/ym3o4AAQIECBAgQIDA+wrE2CQx1F/pNSeTScy80+/3S+s3LEY6eGlSy0hYiREEN+xiEwECBAikKmB6nVR7VlwECBAgQIAAAQIECBAgQIAAAQIECBAgQIAAAQIEngUis+TlJDsx9slWGScxnEkp4yTSVmScPCsrESBAoGECkk4a1uHCJUCAAAECBAgQIECAAAECBAgQIECAAAECBAgQaKrA5eXl8fFxMfrpdBpjCt7c3BRX/rYc+0bNqF/cGmOcxMAnxTXKBAgQINAoAdPrNKq7BUuAAAECBAgQIECAAAECBGosYHqdGneephMgQIAAAQIECOySQAxtcnd3V2pRq9UaDocx1c7h4WE2ueRyuYxxUGazWVQu5Zpk+15fX8fAJ6XXsUiAAAECjRKQdNKo7hYsAQIECBAgQIAAAQIECBCosYCkkxp3nqYTIECAAAECBAjsmEAMT1KaJWerBkZiytXV1ZcvX7baS2UCBAgQSE9A0kl6fSoiAgQIECBAgAABAgQIECBAgAABAgQIECBAgAABAq8IzOfz0Wi0WCxeqffr5hgQJabUGY/Hv662RIAAAQINFZB00tCOFzYBAgQIECBAgAABAgQIECBAgAABAgQIECBAgACBSD2JIU9ezrbzUiZGN4n5dyJPJcYgfLnVGgIECBBopoCkk2b2u6gJECBAgAABAgQIECBAgAABAgQIECBAgAABAgQI/BRYLpeRdxL/ZrPZarV6eHiIDTGoSafTOTg46PV6x8fH3W6XFwECBAgQKAn8AxpOBc166hwHAAAAAElFTkSuQmCC"/>
  <p:tag name="POWERPOINTLATEX_PIXELSPEREMHEIGHT#7A3D342D785E32205C6D626F787B205C205C22617220656E2070617261626F6C69736B2063796C696E6465727D" val="183,3333"/>
  <p:tag name="POWERPOINTLATEX_BASELINEOFFSET#7A3D342D785E32205C6D626F787B205C205C22617220656E2070617261626F6C69736B2063796C696E6465727D" val="38"/>
  <p:tag name="POWERPOINTLATEX_REFCOUNTER#5C6D626F787B7B5C6266204578656D70656C20317D3A207D206628782C79293D342D782D3279" val="3"/>
  <p:tag name="POWERPOINTLATEX_CACHECONTENT#5C6D626F787B7B5C6266204578656D70656C20317D3A207D206628782C79293D342D785E322D32795E32" val="iVBORw0KGgoAAAANSUhEUgAACykAAADFCAIAAABlpcscAAAgAElEQVR4Aeyd7bnWNtZwh7lSQEIJgQqSlDCcCoASwqkAKAGoACghUAGkhCQVACWQdJB3PeN3PBrZluUP2bK9zg/wLcvS1tKHtbe25Dt///33P/yTgAQkIAEJSEACEpCABCQgAQlIQAISkIAEJCABCUhAAhKQgAT+Q+Dz58+//vrrH3/88eXff1+/fv3rr7+4+e233969e7f99/vvv//pp5/+9a9/fffdd/951P8lIAEJSGB/AtsP43f0vdi/2pVAAhKQgAQkIAEJSEACEpCABCQgAQlIQAISkIAEJCABCUigAgIfP358+/YtXheNp0W+RHhj4IHR/N27dy//QWNKQAISkMCKBHYcxvW9WLEeTUoCEpCABCQgAQlIQAISkIAEJCABCUhAAhKQgAQkIAEJSOCQBF6+fPnixYupLhe9RcUD4+eff3706FHvXQMlIAEJSKAEgd2HcX0vSlSraUpAAhKQgAQkIAEJSEACEpCABCQgAQlIQAISkIAEJCABCRyDwIrLdWGBOQkDD4znz5/7OZIQi9cSkIAEVidQyTCu78XqNWuCEpCABCQgAQlIQAISkIAEJCABCUhAAhKQgAQkIAEJSEACByDA0fSPHz9OnHWB/8RPP/3Ev3fv3v369Ssx+fePP/6YVDaO03j27NmkR4wsAQlIQAI5BKoaxvW9yKky40hAAhKQgAQkIAEJSEACEpCABCQgAQlIQAISkIAEJCABCZyKAP4Qr1696hYJTwscMh4+fIjXxdCRFZ8/f37//v0vv/yS6Yfx/fffE/nHH3/sZmeIBCQgAQnMI1DbMK7vxbx69CkJSEACEpCABCQgAQlIQAISkIAEJCABCUhAAhKQgAQkIIFDEsBzAu+KrtvEv/71r6dPnz548CC/VCT19u3bXh+ObiIegNFlYogEJCCBGQTqHMb1vZhRlT4iAQlIQAISkIAEJCABCUhAAhKQgAQkIAEJSEACEpCABCRwSAKs2HGgRfSdkYXnUpDm7e3tr7/+Okrk559/fvPmzWg0I0hAAhKQwBCBaodxfS+GqsxwCUhAAhKQgAQkIAEJSEACEpCABCQgAQlIQAISkIAEJCCBUxH4888/cbz48uVLWKq1jqPAqQIPjDDl3mtO1/j48WPvLQMlIAEJSCBNoOZhXN+LdN15VwISkIAEJCABCUhAAhKQgAQkIAEJSEACEpCABCQgAQlI4CQEfvzxx+hTIx8+fJj0kZE0CJwqbm5u0nG4+/Dhw3fv3o1GM4IEJCABCUQEah7G/xnJ6k8JSEACEpCABCQgAQlIQAISkIAEJCABCUhAAhKQgAQkIAEJnI8APhah48W3337722+/reh4ATFSw5ljFN379++fPXs2Gs0IEpCABCQQEqh8GPfci7CyvJaABCQgAQlIQAISkIAEJCABCUhAAhKQgAQkIAEJSEACEjghAc6ZePz4cVgwHC/YPx2GrHXdzas35XWP3OjNwkAJSEACpyHQHVprG8b1vThNY7MgEpCABCQgAQlIQAISkIAEJCABCUhAAhKQgAQkIAEJSEAC/QS+++67v/76q733+vXrJ0+etD9Xv3j06BGHW6ST5eCNL1++IFg6mnclIAEJSAAC9Q/jfnPEhioBCUhAAhKQgAQkIAEJSEACEpCABCQgAQlIQAISkIAEJHBmAnzgI3S8ePjwYVHHC1C+ffsW14o0U0R68eJFOo53JSABCUgAAocYxj33wrYqAQlIQAISkIAEJCABCUhAAichgB6OffP777///fffT1IkiyGBgxP4/Pnzzc3N169fWVQovbxxcFSKLwEJSEACEpBAQQJ//vnn3bt3www+ffp07969MKTE9Zs3b25vb0dT3kaYUTGMIAEJSKBaAkcZxj33otompGASkIAEJCABCUhAAhKQgAQkkEsAZwssp69evWLf2B9//MEXQHOfNJ4EJFCSAO5QHKNNx2TVgY+p44pRMjfTloAEJCABCUhAAv0EmJOEN37++ecNHC/IEd/T0aMviBaJF4rqtQQkIAEJQCAaJ6sdxvW9sLlKQAISkIAEJCABCUhAAhKQwLEJvHz58qeffmJ9ty3GDz/80F57IQEJ7EiAc2ja3PGLun///sePH9sQLyQgAQlIQAISkMA2BH755ZcoI06k2GZawgJhlHX3J07k3UBDJCABCUigJXCUYdxvjrRV5oUEJCABCUhAAhKQgAQkIAEJHI8AO8mi3Q+vX7/20wbHq0glPi+Bbifl+yN8Iei8JbZkEpCABCQgAQnURYCTt3AAHZLp6dOnOHMP3V0e3j0nvzdNlhUfPXrUe8tACUhAAhcncKBh3HMvLt5WLb4EJCABCUhAAhKQgAQkIIGjEsCI+eDBAx0vjlp/yn0ZAmwqjbZ7Pn/+XAepy9S/BZWABCQgAQnsT+D9+/cJIThzgi+jJSIsvPXdd9+FJ4ENpfbrr78O3TJcAhKQwMUJHGgY1/fi4m3V4ktAAhKQgAQkIAEJSEACEjgkARwv+M5IZKBky5oLuoesToU+O4Gu+wVeU/hOnb3clk8CEpCABCQggSoI/Pbbb2k5+DJaUT3iX//6V1oA7naP0x99xAgSkIAELkLgQMO4vhcXaZMWUwISkIAEJCABCUhAAhKQwHkINI4XX758CYvExvqiZwWHeXktAQlMJYD7xcOHD8On8J3S/SIE4rUEJCABCUhAAoUIRIpDby44hqJl9N5aHpjje/HXX3+VE2B5EUxBAhKQwI4EDjSM63uxYzsxawlIQAISkIAEJCABCUhAAhKYTKDX8YI1XVZ2J6flAxKQwIYE3r17Fy086H6xIX6zkoAEJCABCVyXQM6iHXTKnTzxww8/5NDPlDMnKeNIQAISOBOBzOGxhmFc34szNTzLIgEJSEACEpCABCQgAQlcl8Dvv//OqQ+PHj26d+8eXxS+8+8/Lvh0MYH4JXz+/PkEdHodL1jNZU33BKWzCBI4PYGPHz9Gaw+6X5y+0i2gBCQgAQlIYHcCHCmRI0Pm2l5OUlGcu3fvRiG9P0cP1e99ykAJSEACpydwoGH8m9NXhgWUgAQkIAEJSEACEpCABCRwYgL4InA6Ln+9hkK0Uz5dzN/79++B8P333/NhDv7wyTgik17HCwrFau4Ri6PMErgmAZwtfvrpp3DIatwv7MjXbA+WWgISkIAEJLABgW+//TZn3S4nzjxpD6p/zSusT0lAAhJYncCBhnF9L1avfROUgAQkIAEJSKA4AbZus45YLhsmc359vBxeU5aABNYigCPC8+fP8brIT5DFTh7h78WLF8+ePct/sJKYnG8RrtciFSP2hw8fKhFPMSQggRwCrD3Qbe/fvx9Gxv3iyZMnfjkoZOK1BCQgAQlIQAJrEcBdO8eORLS1cuymk7NwWM75oyuPIRKQgAQOROBAw7i+FwdqV4oqAQlIQAISkMD/J4B1/vb2thwO9GFWNMulb8oSkIAElhNghRIXitm2OZ7FaYPlTz5QslyYbVLgyyldgynf8jxQEbYBZS4SqJ8A3Zbx5+bmJhSVQQmD2hHdwsJSeC0BCUhAAhKQQIUE8OHuqhJdOYnWDTREAhKQgAR2J3CgYbzf9wJFd7YJb3f6dQrw8OFDt8/WWTVKJQEJSEACEpCABCQggcMRwAuh+YZIV3JWLp8+fYpS2nxR+OvXrxgZ+Wwwi5qRlscBEhz7jzfbjz/+2E2nthC01G6ROb1DPau2mlIeCWQSoPPShfEDC+Pzk0GMIS4M9FoCEpBAQwDHUyYzOMozgTnE7MWKk4AE6iHAVxdfvXqVlueHH34oOrZE6livMAxxveEGSkACErg4gQMN43f+/vvvbm1x/GPOa6D7oCFDBGgTnpw5BMdwCUhAAhKQwFQCvFU992IqNONLQALnIMCpPEPO/tjpWMjk0P6hkv7++++sa+JsEUX49OlT5UdH9A77OLi/e/cuKos/JSCBYxHo9STjSAzdqo5Vj0orgdIEmP/gbxF+d8yBojRz05fA+QjgzJ12v8BhvZzvBeNY4xyfBuvglubjXQlI4MoEjjKM//PKlbRl2UPdYMt8zUsCEpCABCQgAQlIQAISOA2Bz58/s/DQe1gujhfYChOOF0DAkvjx40c+0hEBefz4cRRS1U9k7vrbsTNex4uqqklhJDCPAEfydPd3Mij59bd5PH1KAmclwLAQGVe7vqRnLbvlkoAE1iLw8uVLDgjsTQ3loqjjBZlyHmFv1lFgjn9G9Ig/JSABCVyEwFGGcX0vNmqQkXqwUa5mIwEJSEACEpCABCQgAQmciMDNzU2vZtE4XuScXcHRF1j9os8Y48xR7Sl9rL/2uoZ0PUhOVM8WRQIXIsDBq90FVI5ijYapCxGxqBKQQIcAs5TuQNE7I+o8aoAEJCCB/yHAuh3aEB4YOFtwAzWKKcfr16/xcS934kUjQa8D/f8I9+8fjWDdcEMkIIFRAnRkdmjQzTlajx6NhQRd485//rgmhHDucnwCswu2eejwPUq1tgiHGMb95sh2zab38y7bZW9OEpCABCQggRMR6D18fsXyoX47+V6Rp0lJQAKrEOg9mb9JGUcE7qZzQUHliyRDH5fExoedIp3CLnexjHTNlFhLKc4u8pipBCRQgkDv4bH29BKoTVMChyOAXta7C5zlUpZMDlccBZaABC5LgBMKOe4rXfwffvgBX/l0HO9KQAIRAfwt8NHEKjJk7ojiRz8xhtD12PLB1AL/jOiuPyXQEsgfxj33ooVW/MIlnOKIzUACEpCABCQggUsSYMGYr8I3zuz82/iw17mKfMn6sdDrEMDV4P37971pYSBIO15gv2N7x/PnzxOWCDaPVmjmYzm263iBWUTHi96WYKAEjkuATk3XjuTni+x+Wihi4k8JXJBA7/FXF+RgkSUggaMT6J7f0y0Rml030BAJSKCXABYM1sI51YKpAo5NCXNH7+NtIMYQjC0kgq8n1kX2+7mY28LxIiSQP4zrexFyK3vtUXhl+Zq6BCQgAQlIQAKXJMBqzf3795n+NloW/7JSi9b0008/XZKHhT4nAbZ14jkxVDZOsxi6RTjP0h1ylJEcNTKR0eq3kJyV126yfm2ky8QQCZyAQG/XxgaqM+UJKtciSGA2gWYn6+zHfVACEpBAJQRYys3RyPQ2q6S+FKNyAtgK2HaFoWP0LJmpBcEqcnt7ixMGXh0V7k6ZWhzjr0hg0jCu78WK5EeSynm5jiThbQlIQAISkIAEJCCB/xBg1ouuNbQgjRMGyth/4vq/BI5NAOV/qAB8I4mOMHSXNcubm5uhu1F4VQoLHbzX8oijCWd4RJL7UwISOAEBujYfGekWJH8Q6z5riAQkcGgCTAZ+/vnnQxdB4SUgAQk0BHJWiNOanSQlIAEI4A+BAQQFoXtA5rp86LP4dnAMhh4Y64I9bmqThnF9L7ar6KpMmdsV25wkIAEJSEACBQjgffz3f/6+/ufv06dPHz58eP36tYc0FkBeXZKcAYgfelrXqm0Tf3UQFeggBGjtCVWi10GhLVnCaaON014kcmnjbHbBSN49MpTvsPIVks1kMCMJSGBjApxlRTePMmVosuNHTPwpgYsQwPGiOxm4SNktpgQkcDICOYt2QxtLTobC4khgNgGUAvwh0pbAJnF0Cj5oiFWBPy66KkamDNgVyZFvvHoUXyaxE0ebNIx/0wsCt+Le8NFA2h9nPo9Gy4xAryi0W7EpICs1SMIkHk2eP37yL/2WfzMlnBStULKTZDCyBCQgAQlI4HwEvvvuu6ZQXDSboZtz4ZhIaKo7X3VTIlzOWWx2ZnXKyrVQXQJoLmkb3MOHD7tPNSF0lkkeSGy0Gkpq43DcTXrtKXjXbSyJ2UlAAhsToJt3D7rg80O8+hNn/GwspNlJQAIbEMAmzGcEN8jILCQgAQmUJoBeNmrBQBfT2bR0RZj+cQk0J3om+hHeFf/nZ/Hvv9ZQHJWXRLAzYCThW4eTLMZMSPhDT8HgHKXpz4sQmDqM9/tenB5W0/faHthV4OH422+/0Qn5m9QJE+gS40LiKW9JQAISkIAEJDCDAC93VivTC5YzkvWRfQlggaVOe1dkewVbaxbXm7iBEtiGAJ/YSLdkzsAckiTHKz98dvZekDCR5de4m/Qe14GXSaKwy/M1BQlIoAYCdHNMpphiImHY/o6hJgr0pwQkcGIC6ZO9TlxwiyYBCZyPADrdaKG0X40iMsJlCbx79y4xK0BN4MOFOV8mJQ5/HGLBZg8MjLh3d5WOBGTMFNhY8NsgkUQ0b52SwNRh3G+O9DcDFmzwYKJLY/jDCYOuu3wTmL4X/awNlYAEJCABCZQhkNgLXiZDUy1IgFkZus0GH3QsWAaTlsB0AigjmAMSz3F4ZuIuikzibvcWZ2l2A7cPGfqy+1RXku0lN0cJSGAVAr0n3OB5yRdJVknfRCQggfoJYJVN+57WXwQllIAEJNAQYKs9O+bTNDz0Is3Hu1cmwHkwQ44XLIfzNQMcKWY4Q+DwjfsFX6/G7TsfLyoJZhMezH/EmCcgMGMY1/divN7xw0DDx+6JQ1PauJlOS9+LNB/vSkACEpCABNYlMGPmva4ApracABMwpmFUJYqWU6nlPE3hcARGvQ3S3hL5h8Q0ZCYZHQrBxIrRa5rEqtIeW1goa5OVgAQqIcB7v9cHi/2gmL0qEVIxJCCBcgQ45GZ0ClQud1OWgAQksC6B3iP9oixYeIpC/CkBCUAAX8ze7Shst8PrAreMhVYC9A5MEHTA/L33+IayMQyHDyvoOgRmDOP6XkxoHpxFw+x/Uj+MUmf9IArxpwQkIAEJSEAC5QjkT53LyWDKMwgwZUKNwf/17t27LLTodTGDoY+cg8DowsOK3hIktdBssQrz3h0t7gNbha2JSOBABIbOdO0dIg5ULkWVgARyCNjTcygZRwISOAQBlnVHP2qAy6mfVjxEbSrkxgRwvOiaRDAOfPjwgcNxVzRfsPLLoaGTvsHKYrxn8m3cHvbKbt4wru/F5PqiH7IewFdIJj/5j3+4cjADmo9IQAISkIAEZhNg5X72sz64PQGcXFFdGpcL1JipW/a3F9gcJVCUAD1iVH1Y0fdiaKWzaBmjxIcOGPfjxxEof0rg9ASwpfYOSswN3GR2+tq3gBcnwB7W0fnPxRFZfAlI4EAERndLs9zr3OZAFaqomxHAPNh1vKC/4CRRwleJAzA4YG+SgQUzhe4Xm7WHHTOaN4zrezGzyuhUeFdN3U2r8jATt49JQAISkIAEJHBGAig2+KpjYMXf4s6dO3w9AdVFl4szVrVlmkOga2iIUkEZSW/14BzO6JGhn3iW0w2H7m4TPnTAuIdebMPfXCRQG4Hez44gpM5YtdWU8khgRQJMBnqPFl8xC5OSgAQksBmBHGcy1pg2k8eMJHAUApgKu3P+H374AccLnCTKlYITDqa6X+g7Va46akh59jD+TQ3SH1QGvKvo6iwS8IGfzCLoe5EJymgSkIAEJCABCZyAQPO1NT7BSFmYBTFl4l9+8i8OFs6LTlDFFqEogdGP/o4aBbBWvH//flRI0qlhu0bXttJI3rv3fbRQRpCABI5OAN8y3MK6q7BMJzCB1TBqHZ2w8kugQgJ+baTCSlEkCUhgHoEcZzIcL4ouJM+T3KcksC8Btml15wM4XtCnNhAM9wt6Zb7FkkMROI2jxFEcGxTWLNIElgzjnnuRZjtyl06I+0X+6Rf5PXYkY29LQAISkIAEJCCBygiwCsLZFeEf33zh7/6//25ubtCdWFtlEYXFYCdFldWe4lRHgH0eox7eeIGn5eYoi9FPJbKzHONCOp0N7qLT9n4IGVWLD5FsIIBZSEACFRIYcsliLtH4d1YosyJJQAKzCaBNqCPMpueDEpBAbQS6i8eRhK9fv3a9NmLiTwlAAPthxAHnhl5zQRRtrZ9Tv3hAZ8dfZK3cTaceAkuGcX0vltbjJPcLVYiluH1eAhKQgAQkIAEJSEACFyCQY1lg58coCZYxOD+j11kc+wU2hUpOyPTjAqNVaQQJXJBAc/RFb8GH3DJ6IxsoAQnUT4BFC/t1/dWkhBKQQCaBR48epVeCONtPF/NMmEa7FIHuJx6wZmC4SH9udV1ErPmOfgE2zJFtM6OL9GF8rw9BYOEwru/FCrVMVxw9ELjJhkMyVsjPJCQgAQlIQAISkIAEJCCBUxPI8b0YPfeiIYTGyAZxFBbOwHj48CFeDlj6UExY5KhkoxUHb/Adot76xPLSG26gBCRwEQJDa7HYQ91edpE2YDEvQsBFi4tUtMWUwBUI4P6e/vIjJ16o5lyhJVjGqQSY3nc/OIgpgxXYqUktjI8VZfQbr2EWGDQq2dYSSuX1bALLh3F9L2bD/58HsVqOHufLA6PnBv9Pov6QgAQkIAEJSEACEpCABK5HAFeJ9DYpkHBqxaSdH9gO0B75lAkWASx9fI6kHq5Da6s5GlY9pVASCUigBAEGOpzGelMeGjp6IxsoAQnUTIDJSeiF2XteV83yK5sEJCCBlgBu5ekpCo4XnnjR4vJCAiGB29vb8CfXKAJ77RjJ3G/fCozwfhWxpXHoi1WGcX0vVmsDmDJzdAN3ZqxG3IQkIAEJSEACEpCABCRwRgI5h17kfHDkEGxwBwmXW0KZ01bLMKbXEpDAiQkMDQXsKP39999PXHCLJoGLEMBSGq61YFyddND3RShZTAlI4BAEmJnc3NwkRGU1V8eLBB9vXZkAC96RJWTfKUHi64dD1TT0KdWh+IZXSGCtYVzfizUrN0c3GN3BtqZApiUBCUhAAhKQgAQOSADHdkwSfqztgFWnyOsQiCwOvYlmfnCk99mqAodWVRkHJh3sUVWhFEYCEliRAOf0cNJPb4JDA0hvZAMlIIE6CYSOF0iIcTVnb1udZVEqCUjgygTY8p74SAEjGyYODiO8MiLLLoEEge7Eno+l7msT6IqUkJ9buIa79z6NqPK7Kw7j+l6sWde8O0f3n+l7sSZx05KABCQgAQlI4CwEMFKgVn348OHvv/9mHzzTKq2uZ6lbyzGZQI7vxajeMTnXPR6gsw/pR24Z2aNCzFMClRIY+gIRo6X2zUrrTLEkkEeAr42E0x40Ahcm88gZSwISqItAs2I39MV5vEjReqr67GNd+JTm8gQ4bCA6DpNes/shMYmvHw7V2FR3jaF0DN+ewLrDuL4XK9fgaNcasi2uLIfJSUACEpCABCQggVoJ4FTBsjELqzhbcL7Fp0+f8LfgdMFnz57t9R3HWlEp1xUJoO/lqAznOPeCQaC3jrGzOBr0kjFQAtckkDC8vnr16ppMLLUETkCAOU9kR536bfUTQLAIEpDACQg0K3bRynFbLrzKcBXdd/t+K4wXEqiTQNcyMOR7vbH8U/eEePTFxhW0VnarD+PfrCWZ6TQE8M5u3BiHgOQYUoeeNVwCEpCABCQgAQlUS6Bxp4jEw83i7t274b/MlDQ6RJT8KYGQQM7Xds7Rj7pbW1oOUw0c7YNeSEACZyXAd4gwZXZLx+cJsNU6teiSMUQC9RPgdR/uEX/9+rV9uf5aU0IJSCAikF6xY6DjgJ/oEX9KQAIRgWiejxUx4XsdPVv0J3tCECacroxmh3ry8uXL0WhGqIdAiWFc34v165cXauS1Heah70VIw2sJSEACEpCABE5DAIWEv9MUx4JIYC8CQ/ulQnnO8cGR7taWtoz6XrQovJCABBoCDAuRTbYlg32To7Pan15IQAKHIMB3x8JOzdymklWWQ9BTSAlIoBIC6RU7XMoc2SqpKcWomQBTgki8qgwCCDPppD2mN/peRBVa889Cw7jfHFm/0tPjgr4X6xM3RQlIQAISkIAEJCABCZyFQOa5F0cvLvptuOISFodTed32GgLxWgISgAD+new560WRcOTqjW+gBCSwOwGmAZH51K+N7F4pCiABCUwlwFDGhyB7XeeZtHz48EHHi6lIjX9NAt05AK7V2ATu3LnDv/fu3aMr8Z3iveA8fvx4UtYsAXPG56RHjLwXgXLDuL4X69cpw0FiI9qk02nWF84UJSABCUhAAhKQgAQkIIGKCfQa7yJ5sfFFIYf7iTFlSOZoMWYomuESkMDVCAwNDphZurvlrgbH8krgWAQ4MDg0kOJBxcrKsYqgtBKQwMUJNCt2vftsWRsi3GNBL95CLH4+gV9//TWKzCShmSfwL70J68HNzc2PP/64i08D+Ubijf7sepOMPmKE7QkUHcb1vShSoUMWgSazz58/F8nVRCUgAQlIQAISkIAEJCCBgxPotd9FZUq4ekcxq/2Z2Kf+6NGjasVWMAlIYEcCiT1niSFlR4HNWgIS6CXA1tXQBZNZjZ8N6gVloAQkUC2BxIrdw4cPWR72GL9q607BaiPAamnjZjEqGNtU2IWyi8v1VAtM15tktHRG2JhA6WFc34siFcoxuYl0c8ypice9JQEJSEACEpCABCQgAQmckkDmQZpH3xtKMYfMK2lN6pSVbqEkIIFMAuw5G/rsCKZYd7lkYjSaBHYnEPlRhX4Yu8umABKQgARGCSRW7HAG3WVheFRmI0igWgI5B3+GwjOL2P70i6lmiqmFCgvo9QYENhjG9b0oUo8YQ4csAuSn70UR6CYqAQlIQAISkIAEJCCBgxPIUdGnbrmoEMmrV6+GpEqfIDj0lOESkMBFCERLtmGpXb4NaXgtgWoJ8Mn20P/y6dOnM47yrrZ0CiYBCZyewNCKHYtBHz588BSf0zcAC7g6gd9++21qmlM9Iaam340/46uv2zuIdMU2pJfANsO4vhe98FcITPR/fS9W4GsSEpCABCQgAQlIQAISOB2BHLvDDLW/Kk4ouokTOP3gSFWVpTASqI0A53gPifT+/fuhW4ZLQAKVEGAdInST+v7771++fFmJbIohAQlIYJTA0Iodoxl63IMHD0ZTMIIEJBARmLFaihPnmzdvonSK/pyxASbHtlNUZhPvJbDZMK7vRS//FQITJtEZo8kKApmEBCQgAQlIQD8ZSr4AACAASURBVAISkIAEJFA3gSuce/HLL78MVULCf33oEcMlIIFLEUisamBpcXvZpRqDhT0igejomsSU4IilU2YJSODcBIZW7HAM5cNnR/8o5LnrztLVTGDeamnoyrlB6WZ08Hnl2qAsV85iy2H8m2uCHvKqxkVxrY1WCbuhve6arc5SS0ACEpCABCQgAQlIIE0gR1NIOHmnE6/kbmJvekKHqkR4xZCABHYnwArH0DCCEXbjPXC701AACRyIAEfxh/McvjLm10YOVH2KKoGLExhasXvx4oXfGbl427D4uxBg1wq98rvvvtsl95xMc/bV5KRjnLUIbDyMX9T3gpdi+HHBtvIw9q3le5HQH0JNo83aCwlIQAISkIAEJCABCUjgygQyd2wnFI366aHuJj44kviaQP1FU0IJSGAbAththnwv2EOv78U2tWAuEphKgE3hr169ap/69ttv7a0tDS8kIIHKCQyt2H348CFxItekQn38+LFdruLrBjM22U/KzsgSqIdA2/KnisQy65a2EaYuk0T9+vXr1BIZvxyB7Yfxi/peTOoks+sbi0CvYZHcqemafbJmF9kHJSABCUhAAhKQgAQkIIF5BHI+CMpBffMSr+SpxOni2DI0MlZSTYohgZoJ8M2C29vbXgkxtrB0sdYqSG8WBkpAAvMI+LWRedx8SgIS2J1A74odmgvrPiuu+97c3LQlff36tWpRS8MLCQwR2Ni54e7du5OWlSdFHiqj4asQ2GUY/+cqoptIL4GEYdSjL3qJGSgBCUhAAhKQgAQkIIHLEsg5lJJdUIfmk/gsa7Qqc+hiKrwEJFCOAPtYEsaWoSMxysljyhKQwCgBPv0cTnI45kofqVFoRpCABGogwJk9zDqipZwmZEXHC3IJC3v0T0yGZfFaAqMEEhP79LOzH0wnO3R34+yGxDB8KoG9hnF9L6bW1IT4CcNo9MKekKhRJSABCUhAAhKQgAQkIIEzEug9My8q6KEtcew2CJdeoqJxamAU4k8JSEACvQQSw0XicJ3epAyUgARKE8Dk/fz58zYXNosnHDHbaF5IQAIS2J0AwxfKV7R5nUkIpxWue6J5pCKt6NWxO0MFkMAogdk+DZUfD7PxsRyjnK8ZYcdhXN+Lgk0uMWroe1GQu0lLQAISkIAEJCABCUjggARydISEe3f9JU6viSYWU+svmhJKQAJbEkgMFyyQ/P7771sKY14SkECaQHSuFY4X665ZpnP3rgQkIIF5BHpX7Di2h6+brT6IhZ+exEFtnsA+JYGDEphn4kisvRbioC9FIbDlkt13GL+i7wXbrcpVZ5hyYlNajl01TMprCUhAAhKQgAQkIAEJSODEBDIXC7c3MazIPHGwB+Va3Yi5ouQmJQEJVEUg4XuBnImhpqpSKIwErkDgzZs34X5uli0fPXp0hYJbRglI4NAEelfsXrx48e7duxLlCsfJxIpSiaxNUwK7E4h8NDPl+fnnnzNjrhUtOgJnNNm7d++OxjFCOQK7D+NX9L3YzO8hYT3cTIZybdeUJSABCUhAAhKQgAQkIIG1CIS7nRJpVn6uZkJybiUWROdtdkln510JSOCsBDC2JBzREkPNWYFYLgnUSYDNb7e3t61sfm2kReGFBCRQM4HeFTsO8Hv27FkhsUNNULWoEGSTrZYAE/upjhTMKKY+srz4U8+98Ayb5cxnp1DDMP7NbOmP++CWfg+8LEO/xRbaljK0mXqxCwFUTeZP1Hj717jIMViHvnLNWIw3HCYkrvmXPxxd/cDbLrW2Zaa0EBoDzaNpD9Q+zaD5N+G/taWENefV9i9GWhg23SrsXG3PartV27nE29JzdKq5kSubBCRwHQK9WkNU/ENb4jjYI5z9RkVL72KPIvtTAhKQAOMhk9heDvpe9GIxUALbE4h2srJlXDV8+1owRwlIYBKB3hW7Dx8+PHjwYFI6+ZHJMdSSsFvmP2tMCZyDADME3JvCjpAu1y7fL8sXrxHecy/SlVjubiXD+BV9L1iWK1evUcq8LHutqEM2guhxfx6UAJZlzD24XPBv5qDcROPfbtugFWFXwh7N3/Y7HfmIXWYRZlQWRVvFuaRZQoY29JC2uwCPbKFPAzzJehfXFoZ+5GRYaKTNgYa0iNr8uwqunEyjODSDm5ubKHDdn3///Xdmgg1DAPI32jibCM2/0Wi8b8/KLOzq0c40Oq0OxwQlIAEJ7Esg3O00JMmhT6DlxT1ULsKZ6CbueksCEpBARIBB4/3791Fg+xP9pdwaSZuLFxKQQIIAJ/OHr3767JMnTxLxvSUBCUhgdwLdFTvsyahpRQ3y4VAJgUNrfLvXoAIclACumXSEzMb/+vXrQ3y/jKWHg1bHocWuZxi/ou9F9D4r2pKeP3++lhmR1eV9XaVYz57tn/7y5UtQFEXdJr5EzjaReRcoljjoJQxA85LFn4C/JlmGbL6OyZFKRed8oZxUXLRiHd5deE1B+PbnvEToEdCmO/M3ugBPFsRpo/FImyk+DWzFgGpRpNj+8MfMFLWVrbmAf1gF2wgcyVDDT16c9AIw0h1WkeffHet/ehYtYS/vllVKlEjklKNTorzekoAEJHBEAuHrfkh+pgFDt+oPDydgXWmLzsS62W0Z0rqNMvdgOtp4CSMAllysS40zKJOQ2arWUFmYfzJ3IlNybLImRyK3maKonhj7EJbdw5s5Ld2hqRqaBPVCM0DZRyWxUvIrKG2chbC+F/kwjSmB1QlgsYkOA2elZPVcTFACEliFgJPVBiMcmF201mMCUb6YUaw+S49qLVpKcL024uPPixDAJv/p0yf04oRhBL2J9aBdJvnsZpxaEdv0ZbXLsF7qGsbZarziH90jLOrCa+wOK8rWJtWYnHplK5Rjm/WSC0xmvTJvFogAs+Xn1KBDyDmvgHi/YibbrIBNRkz+eNPME3jSU0VN/Kjik4RpInPOWwngvA6xBcyQJ/EIQ+LTp08TY86SZsN4RdtL5L7iLZgvETXn2YS0NPWi7TAUr0QzSBSt9K1zj06Z9GbPdOm5mVkYrRyB5RPLeS+aciUyZQkMEWDEDt9HQ9ebvfqH5FwSPlQownnRL0m5zmenzgPXmoSQL0Nf5vyTaETmkToZnkwqdI2ceqE7MPc+WdkLFScxqtChCmVqshKQQA6ByGgz1diSaYKo2YqbQ8k4EtiXgJPVkD80onnaNiNMtOKDDKFUXkvgggSapZ+oP6IiTZ1LrIuO3BOqR++t0jqd2mVUxbUN4/+I5Fv4k+L1trN5gSXecGkJS+S4EGn7ePQmnod0yVP6XrR10V5suSTcW3e8hEq/dYqueU9dEsOJJ3rv9mJZErgWUvoLpVsiSeazjFoMa22bLHSRafjIlLk3Wq/kG9R4rzAE4jSzZNDrLc6WgVcYnTJ56nuRCarOaOlp21D/DcOnvmjq4UDZGYh4CzcvPv5lwOelf+ihqR68G0jCOEzzY+GBP+pu9C9zxjWaThihyR0xeJ/u3nLSc4njdtXetoSLDBURjkWTrun7vcnmBPLspLzayAh8aM+eHDg7xmFAmKrFMCZsMMlPM0FsGgaS84c8jCTp+NvfTY+c28tjjhKQQEMgeunTVaeSiVJo31bRBWPU1JSNLwEJQMDJatQMmHQx2wlHmM3Uk2j27rAWVY0/r0wAIwaD1e6mjKYKsK6EQ0TOdTnJ1S67/aLCYfxyvhfYCxIdo+bXG301IfkGt5YMFmns6wq/RM5upx0KmTHArVvMMDVWFtFLh0RdGJ62Z4VizLjOn8huDJxSL7F1btngG+ylXXAyDR8z2kD7SNRQMz0328cLXSxZ/IhKtNnPjTtLmnzR0SkTqb4XmaDqjMZQnG5jo3fzXzT1EGAmg9hDRcMkVOHqVz30KpGk6PRpqG2kwxkM94WTnh2dplUzas0wynTrjvqa6gnBbC0yGXeTHQ054sxn34Y9mjtD+uwmQYWW0/LSktOSe8cxWuY26nZavPZu4nVJa9+LXiueFxK4JgFGieh9NMO6kmmCqNmKe83at9T1E3Cy2q0jmESjVmndhHGSTDHfdWcyR7RgdJEaIoHzEZhqXi5kgVG77G1adQ7j34zaX04W4e3btycrkcXZmADfdmIalPjuVI48TOkYf/njs76MmO2Hn/nob87jURyeurm5wahH8y79Cboo6w1+rgJ8qpzU7/3799H2p34/DGlR/sNPA07Nel7829tbPkD47t27eY9X9RQM+bTbvL6wekFevXpFt+Lv0aNHqye+eoKrdBZHp9XrxQQlMIkA3ybknZ4YA3nFPH/+nDH/48ePk1I28mYEqMSFE8USotKo+PL6jhNFPAkS5epd5U3Er/MWMzHmML2yUUCmiPw183/ioALQTjC5Rh94bh6nvvjaNGbfZ8+e9SYYBb58+ZKRIQokLxSEKFPGEBJnDOGvO9Qw8yGcGUWUlD/nEeh+brZJh3qhqfyfNvj994TQOxryUS5UFm8EGsnGE1EaAM0vEqb5SZtB8npeQA3AXlEJpItN1eaGkjJcAhLIJ8D7KDSJ8C67d+9e/uPGlIAEyhFwstply7SH2XI4ahGnsQR2I08NYcIfPhLlEt5qr8+hFrXF8UIC5yCALaWrO6eLxsCSjjDjrtplL7R6h/FeP5HZgTiY9JZ/XiANdLYkvQ+ykTotyeo59ooxLzB6W6cLUuIuAsyTnKfQtUqI1JvmEjlHC9h1R+2VYSgQKxu2s4SE3GK9nw1naSvSUPosmk7dITda5KJzvlFn3tE+26Cg4LCFGy0NwjDkj2dJn1tDuHLCSW0UURshv50z1CAb8RGykZaMZtd7W5ByIxhCtrkUumgwAmFq+nQWar/lCUmowpYQgExNbSg+SSV6btsGdrygvEPC54QfcXTKpD1vOAUao0dmFkYrR2D5xJKuUU681VNmnMl/bZUb81cv19US5E2UM/BuHGf3MS3dtit/yea0Yd6k3Tql1MxJ0qVjoEvMWJgajebezZoJPJO30QfJuvsspXB4GUWXEwG9rNvsaQ9DzyaaATU19NTq4Tlvoi3lSRcwraTQvNOPe1cCElidQNQr0cXmZRGl033DNiG+sObh9alrEuid9V18sto7WxsacLYJX92wf83WbqklsC6BzGlJOErwyLoy9I5Xape9WMKK2P66HcYv9M0RDARd20eEvuZZO0aQSNqNf6aNhumhhFFgM2mXyJkoBX1myQIei8FTBWOAThjgEjwnuQskitzc2tH3olcrCAuObDStdjgbKgtARvt+mGx0nckzR1qs56PSLmlpSF7IwjhjhhFhHP05qeB0RmBmTmKIttAvoRGeVpSZ41BTLBQ+CV1UERTquKNTJs8lQ3dmFkYrR4DJW9Rop/48lu/F1Pd+QssqVymmPEqAYXlqQ90g/r5qzqgiM0q15giUrjth5g2bOYdsipZwP02PY91JDm/2fFwMs71ZE5ifiDG7BLrjAI0k7bKQeOXNXrzsCjYaQvsZHZEmte3RHJdESI8tdMMlifusBCQwg0CkfDEYzkiERzJNEPtOb+YVzacksD0BJ6u9zBmgmCqMTns2jkBl9UproAQksCOBrtKdHhlWV0PULntrv/Jh/Cq+F7y3IgWgt3vUPGtPmxV6i7Nu4JJ3/9F9L3IsUEO0F66LoHDOmAguzDQcy7qm5KGSzggfMiWPdlgenNQgRxNMC5+2k5J4mhL+EFMtDlOX30L5Jxncw7pOXGcaPkIxSlzTF6j6qTCbclFNvUsLU+VcsXMlgOffuvLolEkp5+3f2wxWnyhnCmy0kEBiIaq31rqBQy+aMJdKrueNtJPehpWU9Api8LKYPfh0m/HCECSZOnFavY7SzZt51Oo5bpYgw1R3rj5v5Ek48g7N7sgobB5Ikp61hliYUKUnnA4vIa5J16CLWkWme3Ri3BhqA5MEy4mcbhVNe9tMmByBI9Rhj+DaZpzD0DgSWItApHEvceNLzxzanl6zFXctqqYjgYUEnKz2AmQm3I4k9Vwwq+mV1kAJSGBfAlNHiXkGgaEyql32kql/GL+E7wWTjIQVI+w5lc/a0T1y/jILGxY8umYjSzej3iaeGUgVkCZmaFSvHGtOJE/7k6LxOIMXSfGH0af5I3H+GpkzRcqPFmmPrTCjF6N7m/JlSJhih8SAT376iZhpr4Kh3DPDe99DvE4SbZjqmGdB61U2MuVEniFECJNARAHJd+jZdHgCwqjYszMdEoli0sX+0+H+7/9/d8GVv+uRKBfqxypNGjKJ+koIEN7qbbdD6IqGX3x0ymQ7uyup9GYSLhqNPhv2vhnX9XTYUVDzJkgMyKMpG6F+ArxkR5v3oQel9AvrQP00akuMUdRLWHf8RCWJomX+ZLoVJhVdd2d3dP8wDlnnT5LTNdIkS5xMyY0WEYjmHvktPPEi2GwECBvV0PXsRh6BWuVnem5flairlNdEJFAtgcgCnrCi5BSBzjs0BIXhDJs5qRlHApcl4GS1t+qj8SocVfa9ZlbTK7CBEpDAjgQy5yTh6NFV3pfIr3bZpXeIYfz8vhcs14XtPn19jll7d16VLnX37gZveuolslR2xWhCEAbD4roDVre7DoXMcHpoxM43sQ1lHYXnWEgjhqtbmrDnNn9UB4lTidHQHwkw+rNLifSH0iQydyMsk35OGg0i4XsXt5BnyNjHYLKw0S55hWRurZtELx05sv5H9Bb+XN30T1taKNL2hLv8HZ26THpDhoaU0Taw2SJHr9gGNgQYSEdrKh2h+6Kplm26IEN3zzF3rbZSNhMsZ5pXw6tnNhAa6lAbJpwZ2uyUd3yQASpSZ3jjlJusRgpad6KYP/PMnAhRnB3xHjfrCO+kUTo9u8NJqzSWbrvq7bkL2/m6pUhDO+jwsi4iU5PANgQitWuhPSpznWPSGLsNB3ORQD0EnKz21kXmbKd3ClQ68EDmi162BkrglATS6kZ3WFh3cqJ22W1URxnGT+t7QQXkGDGjvrFux+g2i81CMrWUqPjhzw3Mu5FiFubeXi/U1hYCpz20kky6KDRVmuE6QEdYCGH08RkdrYUZgcKK19sqsGuv1RIiE3kryegFD3aNjEMtpNdRY5RkN8JQ+qPSEmGDqo8EntE+RwtCeyhUkOXSbjBIRoTDn7PbRtTpwjSXXM/gWahmu6XoHVVG2x4R6PXd1AzZmMB1fC/oETnNshvHhrpxmyyUXc6ozkhbKPcNkk0PxWtN8zYoSJtFd9aKb0R3rtjGz7wghW43b0PCGWaENH9VftLUPVNso7UEIjWcaprUKtJ2vQ0mnzkzOgrVlreGi3ST3gBaDRCUQQK7E4h64nKtMxpO21dhdMEMaveyK4AE6iTgZLW3Xmbr3dHgU+hnONvvld9ACUhgewJT+/uKFu9oOqR2Se0faBg/vO8FMwns8hCnIWJyYrrPzHv28uqZZu3Lt6EDs9xYFilm3SGMSlxxnJpRkLTlqytwG7JcyUxIO1UqME6y9yWyTtyKjL8titGLiFXvwsMqhuxW+NGGl5A5WvPoTWrddhu9XxOydW/tYmfsirEkJGoebSWudZFjXE7LX3SQTBRz6jjQlqIo0qlSbTM6gXH2AIWEiVrw1jYEruN7sWTA36YuzKUoAQacdqweuqCRFJWhaOJDhWrCN5isrl66aNa6ohaZeG1xqylINIfJn/VNtVMcsWpWr+tJCUZ9eao+O3SiXtNTNpiZRA27t+cWnU9Oot1ETts9ogNjZqTvIxKQwCiBaMa+ymCVOTde8f07WkwjSOBYBKJ3+oqd5dCT1QhL71Rnx8BDa3zH6iBKK4FMAmldoztcrDjYIqHaZbeaDjSMV+170W27pUPW7RvdlrFxSO/a8CSGhdwtc75pPdVQtS5bLEqTQLWRNzDuJOa4rRjhxQbWsdktLZQtMiI3Rcg3JWc2gKkW55Bka+8mr942TITVLdShAFOvVxdmFPLUxpkoUeTpMpr1vAize3or+TZyhqWbLfM1RyfQzW6WqxgNw7rzegaByJLbdr38i/BFM0OAzR5Z8nraTEgzKkSA93VOk97+tb5WeUc78loZbZZONPUNp4jLZYgSj9oGU9CIJ2+r/LYx1U6Rn/Lygp8ghWiSNmOWODppKV0jUXvr/UkjrKqyRl+gVUmrMBI4JYHIb2yVtUN9L07ZVCzUZgSi+aST1Zb86Fyrd/KzWWDpmV7LwQsJSCCTwNRBA209M+XRaGqXvYim1shmA3iTUTiM63vxP/BP5ntB65xqX/sfHP/+sboPRI4GtYqq1ts5cwKnurO10CaZPnMk6Y0zal1q5WkvVq/ESLBeR4Q298RFuyTWW6jVHS8asSOHwYR43VtNy2QM7d7C3BCOrRGi2T+XdOFCvlOJsiyRNkS6peTLZS7dv0Lgjk4hjczr2XMyfS8yCReNFi0xhgNF5nX7oikq5/LEe98sOWWkhS/P3RT2JZAzNz70iJSeKB6uaN1Z64rmFZpi+l1Pl4+mLvmzphkj6r5d41i5R3jnDc6jw37RaWe3bffKU0LlWVLXoy/Q2gReUliflUCFBKJdNGuZcXJmR4xRvBMrZKJIEtiXQPeF7mS1rZElNuHeedGKgYdTi1qqXkjgrATSpoxu98fvbS0UapdDJA80jP+z20QMOROBjx8/zl52ajigyXz+/HktJr///vvNzU06NQa1Bw8epOOUu4uEt7e389J/+/btd999N+/Z/Kd+/PHHyOtt9NnHjx+PxlkSYeGQ9+eff0ZGZIQh5N27d0ukGnr2p59+Gro1Gv7rr78Sp8uTXsatErXfJTMqZBvh/fv37fWBLhgBnjx5spnAU2dRXcGoI9pwN3z1EEen1ZGaoATqIcAbZN6Ebclrop7iX1ySP/74Y5TAktnLaOKlI3z58iWRxd27dxN3K7wVzQOZSNy7d29FOdNAgNlMR5scGTfyZ03hgzkCL5zh52RxpjjPnz8PixMtRoa3hq5zlO5RP4OhxHPCc2bFNLkSKk+OeENxRuVJD0FDyR49nObE4IDp4I5/axOgyWGwevbs2TY6YOVNkZYWjn68ODCLVS6z4kng9AScrB60iucZBA5aWMWWwCEITNLp6MIvX75cq1zh/Io0J0nSyKB2uVZd5KcTDeP6XuSjO2pM3F2XGM7++usvvCVW0Srp8KMrBIwjjx492pF1NEPNl4SutZnkU0db7E1v3rzJL8vUmGkb8WhqFIdmFkYDJm5DYciK19F5mJNSxmaNR0hkuaZ/sSdj1Oo3KaM2cjRkt+E5F5GcOY8sjLNkqGmyZu/mZv2oyZGKS28wHWVC653qDjWaZm8ER6deLAZK4DQE2CY4oyzbjD8zBPORfALdrWndZ5fMXrqpbRySLuCSqc7GBSE71jLDdVz2taw+b5k0m4oOlE4DCSVPx2zuzp545CR+sjjouaHTMzrvjIaRM3WPlKZ1MeYIMKrOrytSZmrpXpMegjKzOFY0GuT9+/dZAs/x7TtW0WqQlm5IZ3n16tWh3SLXIhntXNpmP9JawpuOBE5JwMlqulpZ4BjaS717OBuu0sJ7VwIS2JIAi1OT5tI5juyZ8qtdJkAdaBjX9yJRjye5xcpijhklUVrsdMtNb/QKfDjS1iLWD9g9kJCk9K1ohjopu4XLt5Pyok6nrrVEvnKTsisamXcJZosoi8zjJaOnMn8uMfHzxu2SX32/Y1iQJdKSzrEm7hhz6YNh8be5JtOFnLG2l/MWaiA4Om3TGMxFAjsS4E2dXj3qysawyZbWbrghxyKQo88feoEnveQ/tdnvWLm868PtvEweVtzX0pYr36cZASZNnNKKWCtAezHPIax9/FIXkao11VG+YZWjsxftLzljUZ2+F+mZfHoIOmVD7erXpyzm7oWiaRXd4rJ7AUcFoPjhwMX4MMPtbDQXI0hAAvkEnKzmszKmBCQggTSBSMVLR2ZTxIrWuShrtcs0/Grv6ntRbdWsKRg9f6HjFQrVJNNeV3rUsLTVA+vevoorq9ShObVbhEQIVrCNv5MyaZcbkmNsLfQJjwSWnFvRPgkewYtl3aObIzHStrkocvdnZLbGFaNo1S+U9ljbvLp+LV3+hULmTWJCYbotOby78NrRaSFAH5fAIQjgWDlpHsLcY0u/z0MwPKKQeCenZ8hNoQ597kW6gAunOltWevSuL9QB07jC8k6dOE1qRUQuOsUNC3L062hbEujm2d3CJcwhJuX6S6YbcZ2+F2mPpfw+NYT9cOHH0gEPhzcU+IKtqy0+E5jotbjQ6tim7IUEJDCbQNQrnazOJumDEpDAxQmwjpbjmN5QQgFccVeG2uVp2p6+F6epypGC4H6+cHGR9YDZgwi5p0crRqjdPQOmmi9D4pEzWnir0DXeCVNNbwsbQImCYGGMjIyY8xZ6+YzKOZVbIkHWvUo7DLEUlxBg9Fa6340+vnGEFatmquSMUQtzx+42e4QcldbRaRSRESRwDgKTZmu8QIu6Kp4Daf2lyFwhO3RdR36rUaWkF02jyDv+ZMoXrrExZS3kmvD169fMYk6dHkw6PWWSK1imwGeNFp0xME8xxPUh3VMaeuWGgkgp660sZssLdZPeZJcHpqfxYc9dntchUkgDOUQRjiLkUV5hJXhGh+OyxFvn+FCi7KYpgToJOFmts16USgISOCKBfJ2O5aEcTSofgtplPqvKY+p7UXkFrSken/NYeHIsg07mhphQbpbSw8/fhreaa0wD645Q3SxGQyb5snVT22UD0NTaZBm+ti9QdA1hFTqIdKu7DdlGWl7hbY5TL/LN91NTLhF/SUmXyzP1LJlujoXag6NTF7UhEjgxAWZro7sGmTh9+vRp3r7qE6M7aNFyvCTxUT5o6RCbfbFp4Y+yRhgZXwrtI4RVd3rcCxDtY+oqF4NGZltiFHKE6cXeGxj6qTCbxYuuN1o6MK0vN89mVl86o6G7Ofr4LjrvkMBheFqJyHFqCVM7wXW0KH6CElVbhKk2mWoLMlUwVNRw0GB0Kr2FZqqExpfABQk4Wb1gpVtkJMmc7QAAIABJREFUCUigBAF2V2Zq5eTOjGiqYp6WWe0yzedAd7+pWVZU6LTSyLIiinT4b83FqUE2FCTsaDlG3iFpb25u2J+Xb4xjqArHi26y1DIJrjtCdXMZDYlmqKPxowj5QKIHl/ykd0R+cKOpVW5IxXKxAcm19qawVFC/fSF/ojDaeE4fgdqMjmecWmTeR+wzWL1VODpNrQjjS+DoBFi3Y3JL3+etHa0Y8erBUWz1ceboxA4tf865F5OOK6iNxqgbaHrRtJLi8H4POyMHTpQ7fiBz8jb10IuGJKMKzSksS5cwceZ5D3STukIIbSMs5rx6IQWwh+n0XqdtI72P5AfmmAiq9b1Iu3Bl9ql8VvXHpAvjH8ZEIt3Z6y9IzRLS6oBc7l1Qc9nxqozGupwRrOYSKZsETkDAyeoJKtEiSEACNRBgnpNviv/w4cO6i1lqlzW0gbVkqNr3AsNQ1NpGi822fiyYeBvxp57ZiwsyaIlL4GBzwX6R4y2Bq0d6qKrE8YLDPJZYZPYyQjGyA3BSVeIHU+6zCL3tbVJgoWMDIhlymm70SO/P5cck9CbbDcRZZFIthyksadhhOhe5xoSU9hUb5YA71Lproo5Oo8yNIIFTEuBVxRyYP2a2jOSsXjN54++aJv5TVnFbqJz1zqKb3VtJCl2MTkVo2IWyXjHZSKMpOmXNnPXNU0AYQ1CWWcLvbXi4QTMRWmuqvCL/mpOKpo7RemSm5JkfHCm3wz7zbMt5rS4TwpJoa/nWL5GhtmdRSfjDdtx4+GUOLLWVokJ5Gn9BbJVXHioZ6MIWxTvRCWqFbVWRrkbAyerVatzySkAChQjkK3S44a7+HVK1y0LVukuyVftezCDCajR/KJk8i7UaHSDn9M4ZGR33EVRE1O/79+/PLgJaFmaX0a9XYMEZ3ZqDI0gNStrU0yMidDsaoSAcjciRbNFP6o6Ko49E4TX8ZF2hhsaQj6IZZ/Ljz455iP2gs0tX1YPNksMSkVhhwudsxd2ijk5LqsNnJXACAv+e2Nb41j4B20qKMOqagJyHPvditID1L5ryZg8XmZgtFF1yaxZK0+0Th5XZMjDfRh3gj23K1A5FIzXm4agVs9NMS3viu58/fw69WGarMzkK3ezEc/ijlY9GW9LqRhNfGGFUXaKmjqVpLgTSPk6nXt0i3CbuxTUJYOgLrawMTXwv75ooLLUE6iHgZLWeulASCUjg0ASieU6iLCWOpFW7TAA/4q2z+V6EdYC1mskHTXZoZ08Y+VLX2B04D4evh8wuNTYmFhfBO5QC2EfTx95XgxMAlsccY9NQSQnf0fcCRTchWO+tSrB3Zct3Kuw+u33IUaQNlwq2p3S4HFcxTWI9X8v3wtHpcE1IgSUgAQlMIsA4nxO/hglzjpy9cUanIvWv90fr4kUngWxSHyUG5+XnH+jX1dtcpwaGC5A8O7rxYCj9KJ3eaEUbXo46vKPO2wskDBx14cLN6Jq+FyElryWwCoFooItekatkYSISkMBUAlFPLDpncLI6tXaMLwEJHIUA41s0zxmSHH28xNHykVaYKUxXyCidbgRCir4pjq5d9hKbEfjPGc8c65FmZ0/RxnQsII20LDEuPCyXPjzk3s44Nbo/jzN51lqeXMh/+ZcpdzSIj3Luwgn3ZnXv7hgy+3Wyi8zLTd67iG2mowSW12zO9GJUjCaCo1MmKKNJQAISOCiBzBMODlq6Rmy+mHNo+XEoD9/sbK9fxVNziEmY11AcwmteBU+Ifb5b0VRt3jQysZ8hJFZUV8rREGtudaPnXuS4NIW0vZaABHoJcPZn2JvY8bmjNaxXQgMlcEECTlYvWOkWWQISKEGAFeRwnjOUBXuhMzW4oRSGwtUuh8gcNPz8vhdNxfDB7HmmkIPWa47YeE4sdEnhMPzuQNM4XqTHqRJn8uQUuTdOjiNY74NN4KihJ/Hs8lszFN1Mk+5y2SalwEur/l2PYYmKmt3DjLzemMAMf6auhN2BsRsnJ8TRKYeScSQgAQkcl0DOeueMQ86qApJWCvadSOeAit7FC7Wn0Rxz3HFIxInoKMkNIqD2hl2YT3LMO1kh2qvaKzmmjHK6Eifr9mYaBdbsexGJ2v15dCewbokMkcD2BDisKxyvGPRK7PjcvlzmKIGjE3CyevQaVH4JSKAGAplfG8E+k3l86dRCqV1OJVZ//Kv4XlATLIahG9RfJVtKiEvKQhsK+2+i4YYE0991xnJUj4aG8GlpR6tj9IDT0RQWRphhs8YnemGmqz++sB2uLk86wWNJmy6LdyMCq1RuaJOK0s//6eiUz8qYEpCABA5KIGehfRWnwB35HH3JM/Jafv78eVGY4Vr+UEarzFWGEjc8n0DUNub55WBii9LpFWD3Qy8wpJRz/ugt8qTA3VXySdIaWQIHJRANRNHWzIMWSrElcAIC0UTCyeoJ6tQiSEACGxNAKYvmOb0ClHO8ILtoMFe77K2CYwVeyPeCiln4lY1jVW2mtOhLC11SMP+1a/l8RiRtMSTyWjvCMwuYjrZcXVxILy1ezt0ZFvloKM/JpXScYxmRjyVt6bo7WfozzpLpElilizk6dcEaIgEJSOBkBNLT5qaw5z73ov4V09A/hhlg6eXnMLuh1u5EdIjMxuHRfG/eKZs5Dru42hf9WGdUkF6Mlbe60Y6ZPoCnt8gGSkACIQHOzQ23LbEesIriHGbhtQQkMI9AOHt0sjqPoU9JQAIXJ8DgOaovFHW8gH+klKldnqBNXsv3ApvF0c2Xq7c57BQfPnyYcXZCKwkD083NDd5hKGPRQWdtnOYC+JknmkYPlvsZDWozMtrd92KGAKHOPKPIJR6Z4UFSQozMNGcwz0zZaDUQWOU10XqkzS6Ro9NsdD4oAQlI4BAEMt8Ux5ojdckf/dyL0AQzb+tJl8lQCE0izG4oWuWr4ENinzuc2WO5D47k7MFagjdnznn0Vnf0gWhJ/fqsBJYT4ERGvjjcpoP9kDN0259eSEAC+xIIZ49OVvetC3OXgASOSIA1zdFdMah70dn/RUuqdlkU72aJX8v3Aqylj97arOZWzAg70cIN1qzlYxcOlbGueCxX55h1ug8WDRkdWEdzX+K2Mpp4ToQZAlToezG6VykHxWZxVlmb30xaM5pKYBXfmuXDnaPT1IozvgQkIIFjEcgZ55nmHWuO1K2C0BzcvVt/COcmNpNt1p6Lnj0AipwmQTS3GlfSbFjeaCaNtJCc4yu6YuNtk6OXFV1HybQhHt334ugDUbfxGCKBLQlEHmAL7YdbSm5eErgCASerV6hlyygBCRQiwEbx9Jom+aIKZSpNS4RUu1xCr85nv6lTrHJS7W41oKP2Wlgw2Tx48KBcwdMpk/Xr169vb2/T0RJ3ewvVxqd0nK5Rm+14lUFz96OSZ6wTpyurrbXNLmYUYTPZejOat62tNykDKySAJ1n6CJ8cmfG9ePLkSU7M3jiOTr1YDJSABCRwJgLh+cBD5Tr6oRdD5WrDG7eG9meFF2yC4W8bwXIcN3dXZrdBcYhccILJPL1mqDg5HhsoSkW9bXJaHTLUpsh3kTKYJBwsPPeiS8wQCWQSePnyZWhBYmFgR9NlpsxGk8ClCDhZvVR1W1gJSGBFAhzkHzmYdhNHAd/mIH+1yy78o4dczvcCqwG2g1Bz2LgKUVR6tzSxk35fBYZlQrCM+nnNw4VNp8Ll6hyT92h5dzcZz3D+2LH99/I8nO9FbykMPA2BVRrkwl7m6HSa5mRBJCABCQwR6NUIosgetRUBOffPnLe/vhdnagM5vhdFD70AZo7vha3uTK3OskhgEgE8zMLDgzF/scN+UgpGLkSA5aLG5qBvWT7hxnxa1KMxX5iDxnSyetCKq1Zsh7IZVeNQNgPa0CPsdUl4b/PUZo4XQxJOCle7nIRrg8iX872AKX0mpyEWoj9kZq1hWxv+7IiXY3+ZBIcTL+qc2g7VxaTSzXB9mJT+aOQZzh/pl8pojhePMAP4xYkdrvirVPHC4WXh4w1zR6fDtT0FloAELkUgx3ZZg4KwsFLSSwK7v6oWlm7Fx7E85rz9XQVfkfm+SbF9Kkcpe/jwYVE5c3R/W13RKjBxCdRMINoMiim1/lNwaua5imxv3rxh19zCzR6rSHLcRHBuxoto3w2QR6TnZPWItVatzA5ly6vGoWwhQ94C6Zcpiti7d+8W5rLZ42qXm6HOz+if+VFPE3PHDWSJU0lX2Wm9vI7opetKwqdMqp3OpofXTJirLNNm5tUb7QQ2690Z9oIdCjwB8KGiGd4QWGsMRC+djdTRaTY6H5SABCRwCAK8I3KWXXdUWw6B8UxC5iyBU946PdrPVBGblSVnNwgjQNHDIzM/cncC34uc8XazqjcjCRyFAAtjoVMgKxCPHj06ivBnlZNK4WvRq5gLzooop1w07Jubm4SJPieRC8ZxsnrBSi9UZIeyVcA6lC3ByNea0mMapw8eyPECFGqXS9pDoWev6Hux1rrajCoJ9Zbo8XpMq2zCW2stHD9iPmUSlbSen6orldSF3gyVVIRiNATWapBLRpglz1qPEpCABCRQP4GcQy8oRdFl1xooraV01FCWhTKkTT9N4vUojAsL6+MQeP/+/SiHGj44gvHkENvc15rAj1aKESRwEQIsS7PG3xaW93WOTb+N70UhAtbCimCFORWmk9WpxIw/RMDeN0RmRrgwZ0Brjl1JPPj06VPiJCJUeEvtssJKueI3R3ZUyxNm1nqOFMa2wnRquTyYivAgq7DRtyKtsrqJr3Sb4IEu2G15CCPagZAq6mkIrNU10qesp3E5OqX5eFcCEpDA0QkkHLLbornQ3qK4wkWOOfsExw9coSpzypi5iSo67T8n5UlxbHWTcBlZApciEDpeUHA2Vq2lJl8K4+qF9RSfFZEKcypMpw1TiRl/iIC9b4jMjHBhToXGqf/RJCdKgTlP5WuakcD8VLvsMqkhxHMvNq2FhJm1KjWGw2x/+eWXhWjcx7YQoI9LQAKHJuD099DVp/ASkIAEihJIOGS3+S73hG6T8qJyAnhF57hd6ntReT3mi5ezQY3j/UubCM60iLLE6Tm/4owpgYsQYK9nOD7w9qn5RNuLVEpTzB0Pcj4fZ2FOqlMnq5NwGTlNwN6X5jPprjAn4eKTi+l91CyJHs7xAgJql5OawWaRr+h7UdqEkai8IZtahdva+I4jp+skyjJ669WrVzUfzsOscbQIJ46wYy84MVWLJoGQwGwTsKNTiNFrCUhAAqckkHDIbstboYLQyrbWhX6KDclwiSvB9sGDB4m73joQgZwaL33oBZbHHGJ6/ORQMo4EzkQAbfT58+dhiV6/fh3+9HpHAgvttDtKXlvWbBcs/WGv2oq8UJ6cqQtZOFldyPkijzuUrVXRDmWTSPI9tbRq8+HDB5ZEJ6VZSeScIVrtcvvKuqLvxfaU2xyHfC/q3Nb28uVLdtu0ws+44AAfjvGZ8aCPFCWgR2RRvCZ+AgKrHNvjetKMluDoNAOaj0hAAkckMKQUhGWpU0EIJfR6LQI5tpIr+OKsxbPydHKOhGUuWtrwl9PqmJidw2V/lbl95e1K8SSwFgEWpENNFseLe/furZW46SwkwMI2Z6dhqlVxnk2SCRWNHIzneMHN5jD1wZxpg5PVqVQvG9+hbHnVO5RNZYhrKSdehDOcKAXeCwf1HlO7jKqynp/f1CPK6SVJ7CypdtJM1+X7Izk784aqD48qRq4KVbXZW9KHSnqgcJ27D1RZinpBAo5OF6x0iywBCVyKQEIpCDkwCQ9/HvT67t27CQPHlV95YYXmmLPTe3TC1LyunEDOxz1Lb0sC0claXWKcqbw9KJ4EqiKADfD9+/etSCzt+LWRlkYlF8wPc1ZZKpFWMU5D4GTThtPUy3EL4lB23Lo7qORo00MbYPDSZog7rvlF7bLaNnnRcy922feQmKbU7BmK2EtwYQTBp+ziR+jX0/9paexaOOJnq+phqCQSkEAJAo5OJaiapgQkUCcB/JJHBavWM3tUciNMJYCiNGQGCpPS9yKkcejrcF1zqCALj58cSjYMT1gn2mi2uhaFFxK4AgHeR9FGnRxr/hXIWEYJXJyAk9WLNwCLL4GjE+BAi6G95RhesM8c1/GCqlG7rLZ9eu7FdlWTsG7UfKQwh7AxAN2/f382KYyJbNyp7eMjbMKbXaLwwaOPzmFZvJaABBoCq+ycm+215uhkO5SABCRwbgJDan9Y6po9s0M5vV5OIKEkhokf9ATUsAheQyBTKS5d3Zmn75zG92Kt2bVtWALnJvD8+fNQEX7x4kWFR9ieuwosnQTqJOBktc56USoJSCCHAF9yHBrEsLpw69CfoFK7zGkDe8W56LkXOGz+3feX2Vjn1dZQJye1+nv47EXEhhVlr+2gwvqZz2tmPiUBCVRCYLaR19GpkhpUDAlIQAKFCOSce1GzZ/YkLGklIlzjmZTsmSInlMS2mPritCiOfpGzLWkDj4ecVscmMCelR29vyi+BfAKYQ9++fdvGZwTwwNSWhhcSuDiBnGmDk9WLNxKLL4E6CTCZGdK/0LnwRz+6vjNUurA61C5DGlteX9T3YkvETV6JnSWVz07wU+GjIcsNo2hxb9682Z68OUpAAhLYhUB6tWkXkcxUAhKQgARqIHCpcy9meyLWUFPbyJBjzt7AXLJNYc0l5wB/PzgytZ1gskg/4rQ8zce7EoAAp9WGHHIGqzC+1xKQwIkJOFk9ceVaNAmcmABrka9eveotIB9ZK7oJvzfTEoE5Eza1yxLkc9LU9yKH0gpxEtOUyre1YenL+QJxDqPb29uqBjVNMDm1ZhwJSGAegSWrTY5O85j7lAQkIIH6CXz+/DlHyMoVhJwiNHHSb7SvX7/mJ3XKmH4/+5TVOlQodOGcLQ3RCuhQakvCE9aJNtkzefwsmZa3QLyQwIkJcE5tODo9ffr00B8+P3FNWTQJbE/Ayer2zM1RAhJYTuDdu3esRfamw1fVzrFFXO2yt37rCdT3YqO6SFg3OMpvIyGmZ8OHZnN25uUnzBEamRbn/DRnx1yFvCbj2fx9UAJ1ElhrjFoywix5tqXq6NSi8EICEpBAPQRyptb4Kxz96MsWuEueLYrei5x9KjyIUtb7uIHHIpBzJCyHYpbu/okjOUOeB/K9GJ30pp3AwlJ7LYFrEoheRmwSvbP3H8bDnLrA1jpP0pzEjSMBCUAgGh+GmDhZHSJjuAQksD0B9J0hd/bXr1+f5qtqapfbN61JOep7MQnX/MgJ34tqvzmC53tC7Nks0KBGDwWdnfikB1dZ3Qw3B0zK3cgSkECdBNY66WeJ3dzRqc62oVQSkIAElhP47bffRhM5zaEXlDS95OlEOkfbqlZbHG3JRogI5FT3kJUwSmrJzxwxNnABWVKEqc/qBDaVmPElIAEJSEACDYHMaYO4JCABCVRCgE2VQ07kHz58YMWzEjmXi5EzPqtdLuc8OwV9L2ajm/BgemdJndbVly9fvn37dkIhs6Oyrjk0/GWnsU7EVciPbrJZR1ZTkYAEtiKwyjrQwmUSR6etatt8JCABCWxNIOfci4Uvka2LlMzPJc8knn/kmEsqUZ3SBfHuKIHMI7v9HO8oyW6E0dl72gmsm6AhEpCABCQgAQk0BJys2hIkIIEDEUDnwqje1Q5QB9gGc6YTetQu62+W+l5sUUfp47mW7I0uJD3fQ3r+/Hki8YXGC4zONbiYubM8UcXeksBlCaxy7sXC4WXh403ddSeal61TCy4BCUigHgKeexHVxVqf+oqSPcRPyp7zstb34hC1OSpkztIFWva9e/dGk1oYIUeSY7W60e0Qq0ytF2L3cQlIQAISkMDhCDhZPVyVKbAErkwg7Xjx448/nglOjk6ndrlvjX+zb/YXyT3x6Z0Kt7V9/Phx9CwarMYUKu2fka5cDtXAArLv15VWsSitskybZuVdCUhgSwKrdOqFB1c4Om1Z4+YlAQlIYDMC2AJy1torVBBmIxpd8swBMjv3yh/MMZdQhDPtzqm8RoqKl+N3NaqGL5cwfSRnm/7CqWybzjYXo7P3yx7Aw0unaXhXHmlXbITNHiSa08ls9ysiMikJSOBkBJysnqxCLY4Ezk0AZaqrFzB/Yz68gYN7w/bRo0ftyIkxJFP5mlEvapczoG38iL4XxYHTwbp9vs21NqMGDq03NzeteL0XfBiJ0Qq3CXp4wq2k99kwENcNLMs7GhM5cYQRMFE7obRD16ObbIYeNFwCEqiTQM7cZVTyhc4Tjk6jhI0gAQlI4IgEMl8xm9kFNmA46ntx5bl0a5RJVMSZHHESxbzCrUqqO1OMCs/mTDSSUceCYxUnUdL8W2/evMHeMkomP0FjRgQYnNlQdBonDNYqqnodY6bL+UYblcKCykLVO6pZf0pAAiGBzGlD+IjXEpCABHYhEDo9tAJgjmiWMtuQ0hcMm+0MvKj/dyXjc6YYF1THaGn6XpTubv9AH0vkMWqOTDy7+q3mWJ50snw/pfWW4NMkqJqZGlFvsvh5fPr0aUf7MkpauoJ6xQ4DlxQ/TMdrCUigEgLLOzUGoOVmOEenStqDYkhAAhJYkUDOK+Zka+2j5oaFbtAr1s72SeXYKVxS2r5eCuWY0/032JhxylaXHkaqMrkUal1Rshhqbm9vo0B/rkuAHk2HxV/hHKZknHXW5bMwNdpw5jlA1AKRF2bn4xKQwBCBU04bhgpruAQkcFwCT5486W4RRwtg98uWU7XooNOith21y/qb6z/rF/HoEqaX9ov2wEnoGseL1i2r99kXL17gQRbeYhLWnLsYBk66RlMi60mPrBh5uTUzbehZUVSTkoAENiCwylfnV7GbOzptUN1mIQEJSGBjAjnnXqzyEtm4XInsRi0dae0jkfLRb2V+P/tk7eHotTZbfj7rmfPscufd0VxOuYiS3q+/0F4xirTCCGyYqVCqU4qUNvedssgWSgISuA4BJ6vXqWtLKoFDE3j58mV3Sra94wUMI4NPORdwtctDtFh9L8pW06jzeD3WNNb50m4EP//8M98ZiXhhTo3GlCjC6E/srcuXGEdzGYoQuZIMRUuHl/tuUzpf70pAAqsTyLFHj2b68OHD0TijERydRhEZQQISkMDhCORsTajHM3stvGmLQ1oBWUuGCtPJnHKUVpSw2qDQ3blzh1X/HR3iK6ygdUWqpO9n6q312CgyayE9jKSHoMwsjhUtDeRYZalc2rTfT+XCK54EJCCBNAEnq2k+3pWABGogwPFXfGgvkmQXxwtkiJS+clpVlFFU/ObnBpals2qXvTxnBOp7MQPahEdevXqVjj26FSz9+Fp3WeRL91iWEof8SPhiCJ9NWiIJWa+yyjhPhuWrpAu9T+aJ7VMSkEAJApm6ZTprDjpLR8i86+iUCcpoEpCABI5CIGc9rJx+vhel9Kbzyy5c5Uw5sBmV1hb5MEFz9AgamXvly/WRnOou7WdD6XLEwEhXutWtzjl9fM4FfS/O9x5Zvc2sleAFW9da6ExHAhKon0DOtMHJav31qIQSODEBNhJ0P1LGuMRq3S4aTWTwKXeoYc74rHa5e8vX96JgFeB1FfW3KLMNnI+iHHt/cppF93tIYUzkTH9A8cGDB3yOJHxk6jUCcDrQ1KdWic95HgvTSdfywsR9XAIS2JJAztwlLc9yh4k2fUenFoUXEpCABE5AIHNPQDn9fC+G6VXA9KLpXjJvkG/OlKO0uYQ2GSoyd+/e3aDg18wi5DxEIN1Thp6aFF5Dq5skcGbkNN4Lro4/ffo0E53RlhCgaa3lc79EDJ+VgAQkUIhADdMGJ6uFKtdkJXACAowPNzc3UUFYx9zL8QJJwh3a6S0okdhTf6bVnyY1tcupVFePr+/F6kj/m+DostkGHeC/0gxccZpF+nAO9MmcyRYOHKPlHRDh/wdzOlDawyP9+Oy7OI4sHApz+MwWb/mDVDHHimDH5w/TQObnoJbnawoSOBwBJm3LV4AWjoQhNEenkIbXEpCABI5OINTDh8pyyjXCdKFyrAZDuI4bnvn97NK+F9FncSvZGHDcak1IntPON+Cfo7eWbnUJSoVupYegQpnumyxHk3769AmtZINGtW9Jd8kd8xFgcXDJea3vIqGZSkACElhOwMnqcoamIAEJlCPAGNVVW5ihoe/scuJFU9LwwwJFV37VLss1rRVT/mbFtEwqJMApDqNreLtbAfB14JjZUOzoGq2S74lkDlis8aN8hkNMlNroT84IIgVcBEZjrhsBtw/+ZqdJkfk6cial2bnMexBni9Coiqj85JASfGXmJehTEjgxgbCzzCsmozoOE/Oe7X3K0akXi4ESkIAEjkggZ5J8ynWydKGu+c2R9KGDbfPumpPaW6tchB8ZQe9jvXaVZE0kIoCqGIX0/izNHyfj3nyjwHWnslHiJX6O4i1q9yxRolXSpDkNfTR2lfRNRAISkIAEzk3Ayeq569fSSeDQBJj/c+JFtPaK2SFT3ylUdtxBwpTLrfyOqj+NGGqXYXXscu25F0Ww09Ny1vLThsgikgWJMhh1v4cU3P+/SzzFJvVS4i8cVrAwZg4fkahLfuKIsPDoi9BwuUSSdZ+lHfauJec0znUlMTUJHILA8o68+gG/jk6HaDkKKQEJSCCHQM4G2VOuEaa1Aywm20/+c+qraJyc4wdQT4r6dnMYXmiuGlUMiwI5d+I5DkbpbrIKn5xWt6+BYl4xR3d9Fe1H82T2KQlIQAISkEDlBHKmDU5WK69ExZPAWQmwgBipAITs63gB6mizTTnFSu3yKA1b34siNZVputrRutp7LE/EghMvph5BgV2Dp6J0Jv3EAlh6g1evPAvdEXpdHHoz2jIw8TWZC9q4tyRvXkckwDlA4QrEjCJgNC/xxV9Hpxl14SMSkIAEKiQQqeK9EpbTz3uz2yZw1JM7sptsI9W+ueSYs0vrRJGmsOJH0/ZlW2HuOTPMSnwvSre6ErWTHkBOOaiWwGiaEpCABCQggZCAk9WQhtdVvZvgAAAgAElEQVQSkEA9BDilLzKtoMKwr2B3CaNhs5x+p3a5e11nCqDvRSaoCdHYphz1/6GH99qBwbo7bh/pXvr69et5x41iXV3ofgG9R48eDUErFI61ccnRF8gcHStUSM78ZKnlIY+Q0o7J+UIaUwL1EOBbPAuFWf3Qi0YeR6eF9eLjEpCABGogkDlR3NEzuyiltN0h50SQouKlE2cDDfod6gl/XCw/xj9zR07RVXAaZGgbooKm+tynoXk3JHCgnUlFW13IZMXr9ACSHnxWFMOkJCABCUhAAnsRcLK6F3nzlYAENibApsdQjSX3ShwvkCQSrJxtR+1y41Y3O7tvZj/pg70EMMZFW4h6oxG44w4MhqS04wUriEt2b+O0gevG7e3tUNlHw/mqHJbNly9fjsZcKwJ+MHgqZB5Y0psp9b7cFNub8rzAxF75I9rU5kHwqWMRSI9LRcuCpprpMzckBkP6kmFzKFnCHZ0ScLwlgdMTYHRiRy+aFatH/I2eH3B6IMctYM5b5sTesbTexN70xK19a5wzsZhRd8UjkD+0lXniZX7jrJyxBrEjF+1C/qNpPo5vIZ8l2wDCdIauoT10Kwyft/siTGH7624PDWUo2o/CjLyWgAQkIAEJbE/Ayer2zM1RAhLYiwAKeKTG1uN4wd6GUCvZ3bajdrlXKw3z9dyLkMbSa2Y8+Q4He1kBusfyRMVmj/VypwfWIBeeW4srAzwj2Yr+ZCvbEqcEhv7MHY1FS9EkjiTRqyjMFGNx+NNrCVRCIPIP3VKq5Z0icx1lXqEcneZx8ykJHJcAh1ehVeJ6xXQRx1Cmlzc3N/fv38f3oipHz+MS3l7y9M7sRp69tIMNaKSdznMcUzYQMsqCly+9LzSgtBHwFmXmMNvnEi/zNqnEBQ4ribtLbjHChLsFyGh2WWaIgZ4C2zt37lxnfLt79+4oqJw4o4kkIuRMs9P9NJH4vrfSA8hBC7UvUnOXgAQkIIFDEHCyeohqUkgJSGAVAt0d7w8fPqzhUyNN6SJtq5wuT3Y5mmNOnCX1EpW3NykVMX0vehvGnEAcBSadmlC0Bw4VgGlZumPgfLCWTZ90lrgyUAR4Zm7QGSrv1HCO65j6SBg/NGKG4dtfJ5oiDc8jhbevEXPMIbD8qx85uXTjMHqnB8buI1EIu0VLb0Z3dIqY+1MCJybAoISaxKSiexoQy8D4YTDg1OPueeKKWLdo6dXBJq8Tq6ZppaDXv2Fd/lNTY7Y86iGBo/MMWw+dN6e8RTfKRC7yW07A8CrDjayX7cXHt9I7k3K8hNP9dGon2ix+ukOd2KdtM8JmJAEJSEACFRJwslphpSiSBCRQiAB6d7TjHceLjbdtp4sWLQvuroOoXabra5u7+l6sw5mDIhKr3b15bG9dxdTVa+dqxUOkGQbE9vHuBSaehS4mGIDYmNVNuVAIixk5Zqmh3LHAbuws0isJG9cS9v0trau94hkogSECrDLiHzZ0t1x4tAIxNSNGzuVnBY1m6ug0isgIEjgHgZwpJetMLF7WMOU4B/NtSnHxcy/Spof00uk2FRTmkp5LhzEjC0t4a+g6cTRd+MhCHSpMKrpm6AhVQjLabPZFRqPEaAy0lpONb+VqM6rcoZ94/CTUw/apI/pepD0Ri/owtdy8kIAEJCABCWxMwMnqxsDNTgIS2JEAuiEHwYYC1OZ4gYSRTaOoAlg08ZDz0PWJtcuhIs8L1/diHrf/eQor0ozz6tMmyP/JYI0f3WN5olQxTCzc+R0lyE/Oyv7w4cMSNyvWYje2AVGbSxZip7rgdKEtDKGiEyZdYG5mXV1YEB+/JgEWA/AS27Ls9IjuzvJ8AUqMnEO5OzoNkTFcAqchgNt+/pRyY//U00DepSB4Eue8a7b3zN6MBkpBWiNIL6BuJicZ4YmemEtHkszQnjITL3dGaDTIbOaWjWNZ6PMRkQx/Ngrglv73Ye4lrmn/o8nmDBGjiQxFiCp9KBofJx26VW142qdkY0tCtZQUTAISkIAEzkTAyeqZatOySEACaQIYCqIpPSt3VZ14gYTdxcSith21y3SbqefuN/WIckRJ6Od0rXmGkpxOshaT7rE8UcoYQ9mNV0Ik9mpjlFziaII9hRXHLYdU3BegkbbjRADbn/i4bSxtmzUXSB6dvxTe5XrJqR5RUv6UQCECbIhkvWEbDwwGlsxlgKHC0qdKjJxD2Tk6DZExXALnINBV2BLlYv6Jx+e6J5YlsvPWEgI5h16QPtPmJblU/iwWk8Q7l4l3JcXPXKWeR5uJR6bmmHZVmZc7TzFihP4iVAqay+zU8h/EIDUJ7PnGNzYnRXuh8uktjBmddDKUWlH74FCmy8PTo+sSK8Ry2UxBAhKQgAQkUILApDnVVAEuO1mdCsr4EpDABgRwx+fEi1CD5sQLNg9s4Kb/9evXpoBt7k0IP7lAs+OCf1FG2gghkNJHU6hdhrSrvdb3YmbVYD9ikTs0XU1KaEvTRvdYnq6oFKScuZNP0L1+/TrtE9AVKQxptsJvcKp/m2njLzLPQLa9tI3Y8EnPv3kzbblI3ML0QgJTCdCSWXLgEMWpD06Kz9i48KAaRrbtNwg6Ok2qZSNL4EAE8Dnr1dkSRWBAYChjopWI460aCOR49G6pHezChEXQhO/FvFn36gVBxcuprNn5bnbIRK+EmKjCmQ9zrc3cskc/NdIVmPENT5HtJ1pdSVYJwc0lfeRJuS4QVnqiLNF+skTMqm6luR20UFURVhgJ7EKgXfDYJXczlUDNBJys1lw7yiYBCaxLgMl8NNvHpJCwKqyb+5LUyq20NlKpXS6pnc2e9Zsjk1E3NiA+s409aPLD/3lgsx0YzMlGLQ4Y3Upb7VlDffr06X9KP+d/DHZbHn2BjwJua7M91JB2S08RgEI47XhBM9jmIIE5teszEugQwFuLMx46wasFsFq5cBzG8aK0d0hvaR2derEYKIETEJinQG62dHoCwjsWIb0zuxFs4Vtpx9JlZp12LslBlJnRkmhT9btJp1Ogy+Q7dkz1xMopNWvwYbK4Amzmlj1vpEprNzlFrifOqEoeWRXXkpzJambKoxKuJdK66aT7VGkrx7plMTUJSGAGAb00ZkDzkUMTcLJ66OpTeAlIIJ8AXvjpqX5+UhvHnL2kmC/nqO6WqQPm59jEPL12ORVIOr6+F2k+/72LEwOr6bgscdDN1InOf1P5z9UGPZCskBkzbmhi+0/+//0fl4htTpqF3uig8F+x+q4wF7Jc2nenSNjCBU5shdusy8KEZpneR0V780zyIq3EREsSwP2iUCeiOyxc4trL8aLh7ehUst2ZtgT2IcB+9Hmq0TyPjX0KeeFcc0wGC+fJ9dNNH2CQg2iDMk4VI/NEgUbyyJMg/Y2heQNCAhFO2KEOS3vbRgdEJHTStEI6JDbVsaX2NyTGKuGjHbyE+xHuPmklMSxauoeGMau6TvSUtL9XVaVQGAlIICKQ6NpRzHnvlygRf0rgQAScrB6oshRVAhKYTQBdNdReZ6ezy4MbqCFql7vU7NRM9b1IEcMOzhIdhirWtjnoAntZvgKQSvcf/9igB+LrgMyjesiWxzMAc6HTCcMKxrs02xXvNgucsysLUxdbbcoJTPtkZZol5HSzhHkJW96KnE1KAkMEmk5EUx+KMCOc4zRwoZvxYPsIezcLOYW0WYxeODqNIjKCBI5FIP0qT5Rl9oOJNL21LoFMx5rZE851pS2aWqKMlbTkqdtn+dxsJjF0rrCMoGBCktCMwsiZWSSisQYffvVjy6+NINWoQpqQfN6BGYkE97rFzC1tIIPSumojqne+b1Cib+5FLCffNLE08Jz0jSMBCexFIP8lmB9zr7KYrwTWJeBkdV2epiYBCVRIgNXYQ+8yWrjhM6dG1C5zKO0eR9+L/1YBhlE21mCZwjSGaxUt+O7duyzRYahafTZfqAdSBIwsLAoifLSz6r/l/N8rSrrldiKcACadzfu/wv6f5W7hommU4OhPSMInvS8tkQj+yHjA8MJYd/GY1Khl2ufoTiZof/jwgVIkhPSWBGomQCeiqa/y/RE6Dlv6OE5jdnnpUAxim+0TTcvp6JTm410JHIvAVCPasUp3cWkz9YjSHwStoRbSK8FoMTUImS8DK7uZRwWwQhypZs0cPv1NxrWAdNfg2UK0pXawZHw7tNEtakvp6ibyilu7aHKTtOaDuimkiaUHnKh2/CkBCdRDALV90uCPFbce4ZVEAlURcLJaVXUojAQkkEOAJYBw20DOI7XFSWyxWFFUtcsVYRZK6pvedFkqnrc9ZYlhpSsJS1wl9hY3QjYFbK4xic4rb1fmzJAZ1q5m6TGUE+H52f47rxSoNPyxoIg7CPtdWOPk30wz4mhhUZm6e5WY+ZHj6LNDESgm4uVsMqMsay2RAh8ss5dseWFgYMWBg7+FhnWMpySVCbA58WJGYwvho8c23SQMjK4zFxWip9qf9PSclXXMZ6NlwVGG1NqUS1xAI0da2vloXWMVTVsMG/kX4s2RlqayVq8vwZw06X30I770MVtOnOqiZY+pojIIbLxWkSPhlUenzB40OoIlOOd0H96efk08YrjiUBxOe6JcMn9mvmIyU8t5E2UmFUVj0hKFZP5c4tKamYXRFhLIedcfdOFzKpl0MfG2nP2WnyrJUHyG9MxpNl2PaclQOlF4tAqOlaR5caDqJrz8kWQ5EGby0Qo0Ym/82po9voGRaTCv+9FJdQS8zp/UJpPJxFHhNIZVrB+8hdN9rctnavxuCruEpEfXjdv5LgTMVAKnJBC9tkbLiJ2N0fUcb4rRwhpBAk5WbQMSkMCJCaC9zl6AqwcL05INhFG73ADy0iz+7vvTjLsUa/J5ul8f9ZGwZJJr3kRvGREl+3bpVfB0sedxThTu06dPy4dOUnjx4gVkEhlFt8gXF5Ycd5MQCBa0KJ15P5cXOZRqyXUONFrvkixWfBa79ijwfJP9ioL1JrVWr5/aSiNhcsy+uInAjdX0UbxNBLoPpVv+UqPbZua4S7Rrjk6V9KDK28YuDRImUe8+zU/6Wjmk8yit9bovVy5Tznk5XmckSbTzGhpz12t8SGAOlsts21EDiDQU0hnKgtlLZhZD0bovStw+hiKXC1/iBAkcKqWcbBunnKjuphnkt6shyUez6G1vQ6lVHp7YUlbDeFI5PcWTQIUEGMHmGaB4Y15nKlVhxSnSlgScrG5J27wkIIEtCcxTZHq1m30DN4M2SowIC4UZzaIX9cJMT/N4/7kXvcgMXIsAPqprJWU6WxLAj55dRAt3z7PVqd3thLUIxZJ/2Q2GrtjsCcM62R5ngrdBG3lSSVE7Ob1m0iNGlsDuBFghYPta2r+V7Y9E4I++g1GV4ZQL+k5zJgpn7RCBTsS/9B1S42JhuUgf5bbybTSOTgtr2cclUAMBxrT0Ft5eIaNl3d44Bu5LIGcux7tmXyE3y50WO3SwxL5O2w2BnDPzmLozMcjcUs8xBmF5mfBH3ZzdKkNM0AiYz6N6zKsdnuUchfBZHC9mpxamM/WaSRotPKcj9KZMw8ipl95nawukuvEJTnw1kiku53zMFpvzukhh6uMHHX+aaf9QYX05DpExXALbE+gd1prD7SLlfbZspMYhl/wxoGEi4E3NX2tk4yJKuXLtPpLWnxIICeRMimj/TlZDaF5LQAL1E2C2EJ0WWb/MvRIyAveGlwhUuyxBdc00e71IuhPTNbO8fFrz3LE3w7bWDnia1r4mVJSu3ua9PJBtr9Vacxjfwb68jG0K9RjjcspF692sp6Qzwo2gZTh00d2MmE6z3N21ev3CftFsKF/lCIdVWDX66lD11Rl+qdGpkh40751eZ/tZSyqYrNIHK0ykGabWAhWlM8+dPP8coCg7f25GIKclbybM7hmlh+6iXSyz7InPpqIjTzo3ojsvGprNJgw0Q48kisMj3QQnSZ5IfN6t/D2a3f4CxnmZVvtUt3bCUs+bltN3cOAL0+GaSk/n1cTft23MrqZ0o6phMJldNB+UwMkIRENTDT9zzDUnqwWLcyYCvLiH+pGT1TNVtGWRwHUIYNc6zXr09sfvpTU+tcsd+9E/h97WhpcjUM9idrkynjtlfOT5+hQGna5FdceC84pCgcRJMHMf3o6imrUEEgSaIxzSazOJx1e5xawFey69KWdLwSo5rpWIo9NaJE1HAtsTaD7WOClf3FyaU38mPWXkLQlwZNpodpdSDbrLwyGf8IiIMHzLa3bNdu0+hDAxYJ995rkR1Dtv5Kg4+FcNzdK51c20KTXEclpRExkJOWmDLb/RuV9MqzIlL4SaCVXaJJTId/aBGYk0972Fc8xQdSMYp2JQiZMkpHLv378fHalCpdOYo5bQm2y6V/Y+UkNgVN5QJPDSAcMQryUgAQlIQAKnIeBk9TRVaUEkIIGGAKat5kCsEwDZ3ryjdllts9H3Yoeq8ZsjO0AvkGW7xrn7WQtYl/B6xrI21U5XgIpJSmAdAjRmnF6371xYnw/qdRFyd3QKaXgtgQMRYCUpsSAXFYTxyu+LRUwq/IkaPCrVpVQD3lCJNfjEYuooxrUi4M/UFQNLEHOSHPcFvB/omF3vB1oC/lVDQoKFCL1kyJrURrPGPwP/Br7CFn3PgiEFx44adIR5R/tAjAnhELeDhtPGhqq7KRGViJvOqM8NXsI0NlJjDSZE0VZ6tyWH0drrRMts41R4kSjd9hpEhXwUSQISkIAEzkrAyepZa9ZySeCyBM7kbb+9eUftst6O03vmRr7Zt96CVSxZL/PRwM0KhKliVJjMCDnm5nLlwsssU85VorG1aHu/Nky05LuK/EOJbF+ooSZBcxoSsg2vx9CWUy/EGSrsxuFr9fqFJ8H0Hg6MwT1xoOJaoOhK5NIrQNu6jntx1tGpkh7kN0e6XcNvjnSZ5IcwEPWuv0bDHY4X+Wkac0cCOTMTfP52lHD7rNNDxPby9OZIpUSdrv1J76MIeBLQW5ml8DgX/OStxK02WnuBZp05wSC1xMSbdJirNPmSKZGZGyMnbWxo0ECeRsLeMm4fmKkbAiHkT8G3F3WDHKma0ZkzKGhXbWPjkaax0QKHmgrhbXvLGX+Iv0FhV88CFG0X617kqI2ri2SCEpDAEIFuJ909hKF1SFrDJXAUAuFkKepTTlaPUonKKQEJNASG9NlocDvEz700EbXLCnvTP3pl0veiXE+ebd0oJ1KU8lqrsDStTPtaJMBaP2ej7u0UmYEMc0OG17XKRTqN7XWboRyMK0q+JKmc8uZYGJfIkP9sjjJPnPwEi8Zcq9ePWpDTpWgtxb3dDcWyd0kjnWb6bqORpvPtFeaIgecbnSrpQax/HLE9FJU5vbCa7pWV391muBhVmWx1RRvwuonnzKOo8XUzrTw1+lGip+fM97YpIHIutwExNZpav6sMoSgLOXPRbUiGuUA1PZ3Dv6SJHzaSMIWTXTO/Xcv20q30nAbcAj8W2MQkkFIfqyxKK4HTEwjH80qu63xFnr4lWMDVCThZXR2pCUpAArsQyFFbKplCjIqxC8A2U7XLFkUNF9+MNhcjrEtg+2Nn1pXf1NIEOOSHQ32bc30/fvzIiUmchooRefk3q7CmYamk/fDv0Lei07J5VwKHJsBJ2vxRBHoWH1CnW804kYw1MDpR8+/V+pGj06Hbv8JfigC99d27dxwmz7HzzCL4phizCKYBDF+s4z5+/JgIlwJy6MKOvqqwMlytQvm+Bi/iITIYCyp5QSMn3fDNmzd80GHGTJ4+S1lmfM2Br0jQ029vbxOfVEh3ClbTR79Rkk6h3F2oMpHjaxrN+IZjSju+oePgDXy17sDkloLjcAOQGc2sralupfP5G14fbYShC3IfulVzeKJ30H1qllzZJHBBAgxQfBKLgvNmbC/4yTUhzUWDZeErgHGvSYeXCxfNoNq8aPgZXmiYbUD579EJOFk9eg0qvwQkcDICzcRmx0KpXe4Iv5v1HRxAuqGGSEAC6xJACWSpuFk+4d/mjyxCnZCfrebJBbb49g/NcKEWum5xTE0CvQR4weMV0XsrJxCffVTHnJhtHBZF6E1YVRpLSvNv24+I1nalqSm3WZz+wtHp9FVsASUggb0I8JK6f/9+Ovfuimk6/jnu4hmAQ0NvWZj9wq331o6BeGAww0ks94ayNT4EjcNoGD71Gg6vXr3CgSNzSR6PFnwXGhfwqXlVGP/OnTutVBcxWeB117iktAUfvUhUOo0WD57RFA7KNmweURlnKBRRCv6UgAQkIAEJHI6Ak9XDVZkCS0ACEihKQO2yKN6cxPW9yKFkHAlIQAISGCewve/FuEzGkIAEJCABCexEAF2Xc0rSmX/48GHG0QjpNOu/i9tfs/O1V9Sal06p08admnM7Go9PioCjJ8XBawSvC/bcr+7uySkRuH2EbtxtpmSNizb58ncmR+2ohRzUP6C3eecEUuNUN5Ueehi3lU5La45wS1c6A8uotxApcAxJjkhVxUHmm5ubXpHqdN7qFdVACUhAAhKQQAkCTlZLUDVNCUhAAscloHa5V93pe7EXefOVgAQkcDYC+l6crUYtjwQkIAEJLCDAxyM4tyCdwNUWlVsaiYVhvr8AujamFxckEJ4Zg38JrhgXhLCwyImTIdqUX79+fcSDUpCZA0LaUoQXjh4hDa8lIAEJSEACEpCABCQgAQksJ3Bi7XI5nKEU/jl0w3AJSEACEpCABCQgAQlIQAISmEeAoxHSD7LpPB3hxHc5H2KodHxlY+iW4RKQQA4B9rzmRBs9mCcnke3jJIYIPruzvTzmKAEJSEACEpCABCQgAQlI4KwEzq1dlqs1fS/KsTVlCUhAAhKQgAQkIAEJSOCiBPhqQLrkCf+D9IMnuJvYbY/PiuccnKCKlxThr7/+ah/nKxLttReZBBLeCW0KfLjkiN+p4YMjYfNoi8MFI+oRSxQWwWsJSEACEpCABCQgAQlIQAJVETixdlmUs74XRfGauAQkIAEJSEACEpCABCRwOQJ8NGFogbBlceVzL4Dw9OnTFkV0kaPbR4/480wEQr8lfS9m1Oz79+9HnzroERGJoh20RKM1ZQQJSEACEpCABCQgAQlIQAJ7EUioYK1I6mItivZC34sWhRcSkIAEJCABCUhAAhKQgARWIDD6wRFWlO/du7dCTodNIqGcv3379rDFUvAVCHz58qVNRd+LFkXmReaRsImzZzIz2iXakGMW7eTBgwe7iGSmEpCABCQgAQlIQAISkIAETkng3Npl0SrT96IoXhOXgAQkIAEJSEACEpCABC5HINy431v4K39wpAGC68kQBDxXODikl5uBVyAQui7pezG1xoe8E8J0Ep5PYbTarjH8DZ0nlDhHp7ZSKI8EJCABCUhAAhKQgAQkIIFDEDixdlmav74XpQmbvgQkIAEJSEACEpCABCRwLQLh4nFvyS/+wZGGyfPnz3vhEOjRF0NkrhAeui799NNPVyjyWmX8888/c46EPainQmJYOOgxHmvVu+lIQAISkIAEJCABCUhAAhJYl8C5tct1WXVT0/eiy8QQCUhAAhKQgAQkIAEJSEAC8wmEi8e9qXg8Plh+/PHHH374oZdPYpG1N76BpyGAfSc824BGcvSiUaLNipDTcThv5ogfPALjr7/+2kvyoMd49JbFQAlIQAISkIAEJCABCUhAAkME1C6HyNQWru9FbTWiPBKQgAQkIAEJSEACEpDAgQlEi8fdkgx9a6Mb8/QhQ0dfsPr+8ePH0xffAnYJhOvrQ6453adqC+HrGI8ePfruu+/u3Llz9+5d/sWJ5M2bN6XlfPHixWgWQ51u9MF9IyTcSg56jMe+PM1dAhKQgAQkIAEJSEACEjgEAbXLQ1RTJKS+FxEQf0pAAhKQgAQkIAEJSEACEphPYPTQC3dpt3BZn/7222/bn+HFq1evwp9eX4RA+EHZI35w5Pfff+dUicePH/Ptj/AAD75DdHt7izcGEQpVJSa5MMfeXHD8OuhRIkO+FwynRzzGo7d2DJSABCQgAQlIQAISkIAEJNASULtsURzuQt+Lw1WZAktAAhKQgAQkIAEJSEAC9RIIN+53pcTVwA+OhFiGduqD8fPnz2FMr69AIOw+hzshhpMt8Bf58uXLUE3hG/Gvf/2r0DmxOQdaDHW3IYErCcetZIiqh15UUkeKIQEJSEACEpCABCQgAQmsSEDtckWY2yel78X2zM1RAhKQgAQkIAEJSEACEjgtgXDxuFtINsR3A68c8uTJk++//76XgEdf9GI5cSDbesKTG47lpYR/ACdbjNYOBSzhAJHwTmhFwk3hoEdEDBHz0Iu2cr2QgAQkIAEJSEACEpCABE5DQO3y6FV55++//z56GZRfAhKQgARqIMCx4ZyuPFuST58+HdQcPLvIPigBCUhAAhUSQMXlqwd8IIBt1vgE8Mc+9WfPnuWLeufOnURkvkhy0DP/E4VaeAvmQy4pqqsL2R7rcTpa63BDv/v48eNR5Ocoi7t372ZKy6iy+pkuzKKHToZopOLEnULnbWSWenY0PHKGvj7z9etXPuMyO2UflIAEJCABCUhAAhKQgAQkUBsBtcvaamSGPJ57MQOaj0hAAhKQgAQkIAEJSEACZyOABwDLeDgB4ErYrGLyL4dYcJI/4az/5RQ4vVrMmquOF12MuG/+8MMP3XBCXr582Rtu4CkJvH37ti0XRxq01/Vf5Hzvoy1F2kmijZZ/QTcZTROXsvwEq4o5dOgFx3joeFFVTSmMBCQgAQlIQAISkIAEJLCcgNrlcoa7p+C5F7tXgQJIQAISOAkBz704SUVaDAlIQAKXJBBuuB8CkHNEE4ugCT2ZRcRJR2gMSXK+8KGt7cfdrH++OipdovD4k8PVe/q0my66FQ90ydkUhSMLXwvuilF/CAeE3L9/v1dOD73oxWKgBCQgAQlIQAISkIAEJHBoAmqXh66+RnjPvThBJVoECUhAAhKQgAQkIAEJSGA+gRzHC1K/vb0dzYNzMhJxdJ0yChcAAA26SURBVLwYgsNxIHxjonv3r7/+OuiacbcshqQJHPfQi/RpN91S41nSDZwdMnpACNkdtxO136CJ+HjoRQTEnxKQgAQkIAEJSEACEpDACQioXZ6gEimCvhfnqEdLIQEJSEACEpCABCQgAQnMIcBu+6HlvSg5/CrYhB0FRj8TvhcsFkaR/RkSeP36dfizvU6cI9LG8eLoBOhZYd8Z9Seoqrx8pWiSPHx7aFL8RGQMc6O5h2ATSVV4i1YReuS0EuJN4teIWhpeSEACEpCABCQgAQlIQAKnITCq30UlVbuMgFTyU9+LSipCMSQgAQlIQAISkIAEJCCBHQhMWuX9448/EiLixpG4OymjRDpnvXXv3r1eRBx94TrrWSu9LVfoYcMJKDSG9lb9F1++fJkk5OPHjyfFH4rM10ZGk8KliUNlhlKoPDxsFaGovQ4ZYQSvJSABCUhAAhKQgAQkIAEJHJGA2uURa60rs74XXSaGSEACEpCABCQgAQlIQAKXIMBR/Czt5xf169evici//PLL0N2HDx8eazl5qCBFw1+8eNH7OQbCi+Zr4vsS+P3338PNPb0uOPtKmM49PSx0n12rgDhepIcvMnry5ElXgEOERK2ilRnXnEePHrU/vZCABCQgAQlIQAISkIAEJHAaAmqX56hKfS/OUY+WQgISkIAEJCABCUhAAhKYTGDq/um7d+8m8gjXj6Noeg9EQHp/fvfdd7014tEXvbhOExgeb/DDDz8cbmU97QARVRMHUdDOo8AZP/EbS39MBB8F4sxIuZJHwlYRijT0caIwjtcSkIAEJCABCUhAAhKQgASOSEDt8oi11pVZ34suE0MkIAEJSEACEpCABCQggUsQSH9DpIuAheFuYBPy8ePHoVseejFEphvOuju4uuEsxPKFhW64IUcnQMcJfQiO6KXUe1hLb73Qtlc5iIIzIW5vb3uzaAIZqRIjUuLBSm5FraKViubhAUItDS8kIAEJSEACEpCABCQggZMRULs8R4Xqe3GOerQUEpCABCQgAQlIQAISkMA0Ap8/f572wD/+kVj2Sxx60XuWw9SsrxMfXL3mhrW+1HAdkocoaehDwFENDx48OITYoZDff/99+HPomtK9e/du6G5+OAMXSSXiI0/ozpKIWe2tsFW0QuJQ8uzZs/anFxKQgAQkIAEJSEACEpCABE5GQO3yHBWq78U56tFSSEACEpCABCQgAQlIQALTCHz58mXSA4m1f45kGHKwYKP2Kp8YmCTqoSMPfXkE7xa2+x+6aAofEWApPeyGB/2cRI51jKKtchAFQ83NzU3iHFocFH777bdDjzkvX74MW0XbZobG2DaCFxKQgAQkIAEJSEACEpCABA5NQO3y0NXXCq/vRYvCCwlIQAISkIAEJCABCUhAAoMEnj59OnRvaFEQtdmN2kPQEuF8eaR3Z//jx48TT3nrWATwpHn16lUrM75NiXNl2mgVXvS2VeSk+3ML76uvX7+u8qkRHC9++umnXr+EBguOF1A9tOMFp3rwgaFuLTP8/vjjj91wQyQgAQlIQAISkIAEJCABCZyGgNrlOaryzt9//32OklgKCUhAAhIoRAA77y+//DKaOMtOf/zxx2i0oQhYVEf9Ou/evctizFAKhktAAhKQgAQmEWCR7/79+5mPsICa8KJgsbN3Jzob0F0vzCQcRWP6wcSgSzVdEVEi/qyWQFS/fGUGl4LjOg2EIwDtdsb3jEZrijQ58SLheIGRbpWjNUYlKRqBj850P5jS+JQUzdfEJSABCUhAAhKQgAQkIAEJ1EBA7bKGWlgog74XCwH6uAQkIIHzE8CMi6m3hnKew6ZcA0llkIAEJCCBhsCdO3dyULAj/82bN0MxuXV7e9u9q5dAl8mkkKEZyKdPnw56QMKk4p87crTE/uHDB0KOW2Qcs8IzPFbv+0N9oSWGEzOf6mh/HvTi3bt33bNt8MvBic0uf9A6VWwJSEACEpCABCQgAQlIYBIBtctJuOqM7DdH6qwXpZKABCQgAQlIQAISkIAEihMYPXIJCTj8KeF4QYTeE/LZqJ04J6N4wU6RAYvxvd956a7OnqK4FyoEXSM824BaPrTjBTXHIICLQFuF/OTbH+3PhRfgSrtBM0adwPGCo1DwcuuyonQ6XnSxGCIBCUhAAhKQgAQkIAEJnJKA2uUJqlXfixNUokWQgAQkIAEJSEACEpCABOYQ6F3qIyGWUTls6fXr11+/fk1/7urJkyfd72Lg0hEuLc+RzGf+TYAV5f/X3h0epa6EYQC+55ZgCY4VHG1BK0BLwA7UFrQCtQWtQG8JWgKUQAvedw4zzk4S8Yggyebx1xIh2TwLmYF9821SLA2MrHFWwUxz46TG8zBJprJERD4sFYxmqsJm9b1yEI+Ojr4fv8gesmhRyVUeIu18OlIGZvU1qvGS3j5Mpqp9La0gl9NbcB0jQIAAAQIECBAgQKCHAr5d9nBQvtol2Yuvink+AQIECBAgQIAAAQKVCLSzF5kJTt4id2CnyH9yFfnSu+JUUyG/MeGaJye3kQUUVr9wxT79qyGQFEtZUWD5383WFWgc0cPtCeQjUy7Qs/ywbO9wP7nnBCAmk0l5xMQv1o6VzGaz7DB7SNKo3GfZzsomCWfUURMiiZx2Xi3JkrUBSyhtAgQIECBAgAABAgQIDEjAt8sBDVZnV2UvOllsJECAAAECBAgQIECgfoEkJFLcojzP+XyeiheZ+Cw3drYTzuhc/CIziHXMhnae9c9vzBhl0YH2cTvx20+zpT8CCQo0Rq2yD0uSJbl6lOAJCeVqkO3lxtXtXFiyAsvBwcHj4+NHz0zII+UuqlnVKNfbMpGzPOvkctppjI9AbCdAgAABAgQIECBAgEBNAr5dDno0f729vQ36BHSeAAECBLYtkJ+AVy8yve0OvO8/P2enM+8PNQgQIECAwEYEMtPZnuRLrfvMm35UviJ3Y+e/jaMvJwuzRkBju4ffF+gEzwz0l2a1v98Ne1hbILVkUlSmXFQi5WHy0Vt7h719YW5R6oxN5O2aOhap5RCHvb295bUlLCm0k8hX6lvkKvTy8lIStc8xL0+5i8rcEk+JQONkQ+Fa2jDxkAABAgQIECBAgACBUQn4djnQ4Za9GOjA6TYBAgR+TkD24uesHYkAAQIEdiTQGb9IXzJdmuRfZkwzXZqHmSXNrGrWGWnPFCZ4kclCFS+2N4BZAqa9wkvmoau5+397dH3Yc1IyZdGLWoMXS+qsoNEu5PDNUagydRGTzh8TU+om278p5uUECBAgQIAAAQIECBAYuoBvl0McQdmLIY6aPhMgQOBHBWQvfpTbwQgQIEBgRwKdU/t/2ZfkMzJZ+FGRjL/ciad9KtA5TVv3LP6nJkN5QtaVyDoa6e1IysOkoMV0Ou0sgPHVIct+8ldlEYjOejYCVV99h3g+AQIECBAgQIAAAQIVC/h2ObjBlb0Y3JDpMAECBAgQIECAAAECWxFI3DB3q7drWqw4WCaSU4zBLdoriDb7r8xAZ3WGcp8qjpQafW6/vr6mNkxCTn3u5Gb7lsRJrg/5W72SSPugeVcn0ZVKIRVfWzrj3UmZ5L6uNogtBAgQIECAAAECBAgQGLOAb5cDGn3ZiwENlq4SIECAAAECBAgQILB1gSyOkBuvGxP87aNmFZI/t6NPlbto42xvS274yBIwjXxMxiKT+gZie+z2/E2B5E7++/OXN+pHOYysKpJ3ct7eSV1UWeWiNMzvhjnTBkVOPIGM8mnaBAgQIECAAAECBAgQIFAK+HZZavSzLXvRz3HRKwIECBAgQIAAAQIEdimQqcFMlSaBkbnSzPQv5whzM/pycnQymRwfH++yfyM+dmf8IvPW+QFixCpOfUgCeQ8vFotcVXJJ2dvbG1tsKKefC6ngxZDesvpKgAABAgQIECBAgEAvBUb+7bKXY/KP7EU/x0WvCBAgQIAAAQIECBAgQKBboDN+4ab5bixbCfRJwIe3T6OhLwQIECBAgAABAgQIECCwYYF/N7w/uyNAgAABAgQIECBAgAABAtsUSJ2A1CPJrfPlQVKn5PT0tNyiTYBA3wSSkWqsGSQ11bcx0h8CBAgQIECAAAECBAgQWFtA9mJtOi8kQIAAAQIECBAgQIAAgd0IdMYvHh8fz8/Pd9MhRyVA4DOBLNWUhZzKZ2X9pufn53KLNgECBAgQIECAAAECBAgQGK6A7MVwx07PCRAgQIAAAQIECBAgMF6BZfzi9+/fJcH9/f3l5WW5RZsAgT4IpCxNitOUPZlOpw8PD+UWbQIECBAgQIAAAQIECBAgMGgB2YtBD5/OEyBAgAABAgQIECBAYLwCiV+8vr5mBrckuLm5ubu7K7doEyCwW4EUpElZmrIPt7e3PqcliDYBAgQIECBAgAABAgQIVCDw6+3trYLTcAoECBAgQIAAAQIECBAgMFqB6+vrq6ur8vRfXl4ODw/LLdoECOxEIMUtzs7OykM/PT1l/ZFyizYBAgQIECBAgAABAgQIEKhAQN2LCgbRKRAgQIAAAQIECBAgQGDUAllnJGGL/f39d4X5fP7e1iBAYIcC+Wy+Hz2LBC0WC8GLdxANAgQIECBAgAABAgQIEKhJQN2LmkbTuRAgQIAAAQIECBAgQGDUAglh3N/fJ4SRtUhGDeHkCfRGYDabnZycpDsXFxdZfKQ3/dIRAgQIECBAgAABAgQIECCwYYH/AaqEC9r5J0mOAAAAAElFTkSuQmCC"/>
  <p:tag name="POWERPOINTLATEX_PIXELSPEREMHEIGHT#5C6D626F787B7B5C6266204578656D70656C20317D3A207D206628782C79293D342D785E322D32795E32" val="183,3333"/>
  <p:tag name="POWERPOINTLATEX_BASELINEOFFSET#5C6D626F787B7B5C6266204578656D70656C20317D3A207D206628782C79293D342D785E322D32795E32" val="46"/>
  <p:tag name="POWERPOINTLATEX_REFCOUNTER#5C6D626F787B616E746167207D445F663A785C67657120302C20795C6765712030" val="3"/>
  <p:tag name="POWERPOINTLATEX_CACHECONTENT#7A3D342D785E322D32795E32205C6D626F787B205C205C22617220656E2070617261626F6C6F69647D" val="iVBORw0KGgoAAAANSUhEUgAACsoAAAC9CAIAAACfjy0CAAAgAElEQVR4Aeyd7bnXqra3t/vaBSxnCboqUEtQK1BLcM4KppagVqCWoFaglqBWsLQEtQOf3z55DocLEjIgQN7u+UHzJwQG94DB2wi58efPn3/xBwEIQAACEIAABCAwRuD79++fP3/+9u3bj//5+/nz5+/fvxXxr7/+uri4cP/eunXr3r179+/fv3nz5lgyhEEAAhCAwDoEMOPrcCdXCEAAAhCAAAQgAAEIQAACEIAABA5K4AbuBQfVLMWCAAQgAAEIQKCcwKdPn96+fSvHgsGZwJ6QHA7kZDD83b592/4gMSEAAQhAoCIBzHhFmCQFAQhAAAIQgAAEIAABCEAAAhCAAAQcAdwLHAouIAABCEAAAhCAwL9evnz54sWLXK+CUXByMnj69Onjx49H7xIIAQhAAAItCGDGW1AlTQhAAAIQgAAEIAABCEAAAhCAAAQgMBDAvYCaAAEIQAACEIAABP5LoOKOlA9U5xnIyeD58+d8N8HHwjUEIACB6gQw49WRkiAEIAABCEAAAhCAAAQgAAEIQAACEAgI4F4QAOEnBCAAAQhAAAKnI6AztJ88eZI4sUAuAvfu3dO/FxcXP3/+VEz9++3btyxSOhTh2bNnWY8QGQIQgAAELAQw4xZKxIEABCAAAQhAAAIQgAAEIAABCEAAAssJ4F6wnCEpQAACEIAABCCwYwLa8n/16lVcADkTyOfg0aNHciyYOnjg+/fvHz58ePfundHV4NatW4p89+7dODtCIAABCECgjABmvIwbT0EAAhCAAAQgAAEIQAACEIAABCAAgQICuBcUQOMRCEAAAhCAAASOQEDOAXIgiD0D7t+/f319/eDBA3shldTbt29H3RTiRDjGIGZCCAQgAIECApjxAmg8AgEIQAACEIAABCAAAQhAAAIQgAAElhDAvWAJPZ6FAAQgAAEIQGCvBLQppWMJgg8iLDxdQGleXV19/vx5FsrTp0/fvHkzG40IEIAABCAwRQAzPkWGcAhAAAIQgAAEIAABCEAAAhCAAAQg0I4A7gXt2JIyBCAAAQhAAAIbJfDr1y/5Fvz48cOXr9ahAvIbkJOBn/Lotc5I0MfCR28RCAEIQAACaQKY8TQf7kIAAhCAAAQgAAEIQAACEIAABCAAgUYEcC9oBJZkIQABCEAAAhDYLoG7d+8G30T4+PFj1tcQ0mWT38DDhw/TcXT30aNH79+/n41GBAhAAAIQCAhgxgMg/IQABCAAAQhAAAIQgAAEIAABCEAAAn0I/LtPNuQCAQhAAAIQgAAENkJAbgS+b8Fff/315cuXir4FKqZSk7/CbHk/fPjw7Nmz2WhEgAAEIAABnwBm3KfBNQQgAAEIQAACEIAABCAAAQhAAAIQ6EmA0wt60iYvCEAAAhCAAARWJqDTAp48eeILId8CvQXrh9S6jvMaTbnuwQmjWRAIAQhA4DAEYtOKGT+McikIBCAAAQhAAAIQgAAEIAABCEAAAtsngHvB9nWEhBCAAAQgAAEIVCNw8+bN379/u+Rev359eXnpfla/ePz4sY4oSCer4xN+/PghwdLRuAsBCEAAAiKAGacaQAACEIAABCAAAQhAAAIQgAAEIACBFQnwcYQV4ZM1BCAAAQhAAAJdCehLBL5vwaNHj5r6Fqhsb9++lfdAupAS6cWLF+k43IUABCAAARHAjFMNIAABCEAAAhCAAAQgAAEIQAACEIDAugQ4vWBd/uQOAQhAAAIQgEAnAr9+/bq4uPAz++eff27fvu2HtLh+8+bN1dXVbMp9hJkVgwgQgAAENksAM75Z1SAYBCAAAQhAAAIQgAAEIAABCEAAAuchwOkF59E1JYUABCAAAQicmoAOEvDL//Tp0w6+BcpRByTMHmCgaIF4vqhcQwACEICACAR2EjNOrYAABCAAAQhAAAIQgAAEIAABCEAAAv0J4F7Qnzk5QgACEIAABCCwAoF3794FuepcgU+fPgWBLX5qD2w22VevXs3GIQIEIACBMxPAjJ9Z+5QdAhCAAAQgAAEIQAACEIAABCAAgY0Q4OMIG1EEYkAAAhCAAAQg0JDA9+/f//7776kMrq+vX758OXV3eXh8oPdomto5e/z48egtAiEAAQicnABm/OQVgOJDAAIQgAAEIAABCEAAAhCAAAQgsBECnF6wEUUgBgQgAAEIQAACDQl8+PAhkbpODrh7924iwsJbN2/evHXr1mwinz9/no1DBAhAAALnJIAZP6feKTUEIAABCEAAAhCAAAQgAAEIQAACWyOAe8HWNII8EIAABCAAAQjUJ/Dly5d0ot++fbu8vEzHWXL3/v37s4/H537PPkIECEAAAichgBk/iaIpJgQgAAEIQAACEIAABCAAAQhAAAIbJ4B7wcYVhHgQgAAEIAABCFQg8OPHj9lU3r59q68YzEYri2BxL/j9+3c7AcrE5ikIQAACGyGAGd+IIhADAhCAAAQgAAEIQAACEIAABCAAgZMTwL3g5BWA4kMAAhCAAAROQcCyLyUQ7c4PuHPnjgW0UU5LUsSBAAQgcCQCRvOIGT+S0ikLBCAAAQhAAAIQgAAEIAABCEAAAhskgHvBBpWCSBCAAAQgAAEIVCaggwEsKRq3ryxJBXEuLi6CkNGfs6d/jz5FIAQgAIHDE8CMH17FFBACEIAABCAAAQhAAAIQgAAEIACBXRDAvWAXakJICEAAAhCAAAQWEfjrr78szxu3ryxJBXFu3rwZhPATAhCAAATsBDDjdlbEhAAEIAABCEAAAhCAAAQGAvoGJZ+hpDJAAAIQSBOQnfz+/Xs6TnD3P8FvfkIAAhCAAAQgAIHjEbh169a3b99my6Vos3GKI2hvbNZ9YTZCce48CAEIQGDXBDDju1YfwkMAAhCAAAQgAAEIQKAuAW2G6QTKnz9/aiFF/+p6uNC/LnzI8fXr15eXl3VzJ7WTEFA1G+qYq1RDZXv+/Pndu3dPAoFi7pqAq8NTdnKo4SqjFq4V2V5Y3AvsrIgJAQhAAAIQgMBeCdy/f9/iXqBoey0hckMAAhA4NAHM+KHVS+EgAAEIQAACEIAABCDwfwT0Eq1zF3AXsd/A/z3AFQQyCbg918BvwDmpuD3X0YSfPn06Gk4gBHoSUDVWBfbrsG8n03V4uZy4FyxnSAoQgEAnAm/evJF9lBfVvXv3cA/sBJ1sIHAUAhr3v3r1Kl2aO3fuNLUtsmBpAXRXJm42DhEgAAEInJAAZvyESqfIEIAABCAAAQhAAALnJKC1X8sSyjnhUOoyAg8ePBh2W7UXW5YCT0FgawQ+f/785MmTtaTCvWAt8uQLAQhkEJAfloaVft//8eNHjQkykiAqBCBwbgK3b9++vr5Oexi8ffu2HSTj6VJNv87QrnSkDAEIQKA1Acx4a8KkDwEIQAACEIAABCAAAQhA4KgEtBF71KJRLgisQgD3glWwkykEIJBHQE5Yvm+BHtaAAPeCPIjEhsDpCbx8+VIMRj0MtKn/7t27pkcXyEXaooGLiwtLNOJAAAIQOCEBzPgJlb79Ig8n96r71lji5s2b7QQezr3UcEIZydumXUakDAEIQAACEIAABCAAAQhAYBcE3IdUdBwsE6XOKsO9oDNwsoMABLIJ6JsIsXdh4G2QnSgPQAACpySgrannz5+/ePHiw4cPMiPDx1YePXp0eXnZmse3b98sWWgobIlGHAhAICagWaUampr2ly9f9K/O0vS/M6f2rv2/YcKphjb86WykptuBsZCELCSAGV8IkMdrEZDB0YhCkxT/2F4ZFg0qFF7XsDx79mwYt/jCKyONZ/Az8JlwDQEIQAACEIAABCAAAQicgYB8rzUb0jG0/nRMBdeMTN9V1ATqDBBWL+ONP3/+rC4EAkAAAhCYIqCuYvRd3vv373/69GnqKcIhAAEIbI2APBhmP75w586dr1+/bk1y5IHAxgm8f/9eO3w6gCSYVRrF1uRTTU/nJGloUXdH0CgA0fZCADO+F011kFPLVaOHIQ1Zy41JFqnKQWua78g6JYybPvw0nOrRodRkAQEIQAACEIAABLoR0NQsMQTKFeP169cd3irJlYr4nQncuHGjYo58uLkizNykZmdJmpFpmajpIbW5MjeKrwUxTRhrJS5uxm/7DjlyekEt8qQDAQg0IVDRPjaRj0QhAAEI2AjEp7DEz2l3Mw4kBAIQGCUgXxy57Mx67Yw+6wfqnAP96c1gBaoN6oVgjT3wM/ARcT0QwIxTEwYCjx8/HizGFBAthT98+HD5KrZlqUheDjq1Ba/rKV0QDgEIQAACEIDATgnoOKjhE5ODk4GuNWvTtf7daYkQGwIQqEJAB11fXV2lk5Kt0FmV8vnW3C0dc+939baMPM6HUqjUwxGezmC2Lh2nF7QmTPoQgEA5gcSaGqcXlGPlSQhAoDuBqYNYAkF0ovsZXGuDUvMTArkEtJGmxSbjB0dyEx/i6zA9/dEey+gd8inM+CHVWlCo4fMcxgeXdOvyoNKKmDEjzjAwgiIaBCAAAQhAAAIHIKBhknYNE0dJxWVc7vcZp0nIfgkM72e7LVgN2uVKnrvCwOkFq1QALQfJk9ue9ZIZmT2XbcZUPVfF1ick7HU79/QC3Au2qXqkggAE/iULqPOKBx/VGAfuBTETQiAAgc0SsOxG5I7hNltYBINAOwJaSNKuv31qtFASDTY0E8PJYCHGYzyOGT+GHheW4vv373///bc9Ec1l9Ig9vh9TlifL1v3zzz+3b9/2U+AaAhCAAAQgAAEIHJiA1o01XzOOl3AvOHBNqFU01ShN/+1uK7gX1CKflU7uZ1P4Cq3w2n0ycpem/52lPCJDAAIQ6EZA+wdTvgXdZCAjCEAAAlUIWM5v19vYVfIiEQgclYA+dq53eS3rR9rS0xxSi03604V+ljGRo7dy1GF6xRuEZfny1AYJYMY3qJT+ItlXGwfZdHivDmMrkFMLQBZb56ecK5v/LNcQgAAEIAABCEBgdwS0yyjv8+K53u7Ki8CtCahGyadcniitMyL9YgJSUO5ukWZVmlsV53iMBx88eKATX1qUBfeCFlRJEwIQWEpAdj/9TdOlGfA8BCAAgV4ENOOd/Tqg/EO1ddpLIvKBwM4IaHdfb+UmNs+0qCSvRM2XdLzhnz9/FF/tTmMJ/elCPxWoV3sVQdHU3LLKrwGJ3lfW5/2yniLykQhgxo+kzSVlKViUKXhEEhbMg8oyWkKDZyEAAQhAAAIQgMDqBDS/W10GBDgSgcvLS72lcKQSHaksFqf/uLwFc6s4kb2H6LWZ3KUwS5FxL7BQIg4EINCbwJMnT3pnSX4QgAAE2hDQ6WqzCXN0wSwiIpyWgN791e7+lI+OlpPkNyAHAm3/a76kFw6mQMlBQREUTWce6hjD3CWDq6srnVWujKbSJ/zABDDjB1auvWgyHbnvyihxHYJiz8LFLHhKsklClwIXEIAABCAAAQhA4AwEcC84g5Y7l5FK1Rm4MTtNdqbWhdIpFMyt0gnu9G6Lio17wU4rA2JD4MgE5CdYsHh3ZCKUDQIQ2C0BbUbO+slydMFu1YvgzQnoVI8pj0Pt+OqsArkLFHxuXEfD6WAD+SVkORnoVD19K0EPNi82GWyJAGZ8S9pYUxYZnILsyyY1ZQtnZU8VFIpHIAABCEAAAhCAwEYIyL+8xSu5GykdYqxCIGuVYBUJz5lp8WSn+MGDcW7xKRncCw5WSSgOBHZPQMfPlh10s/uSUwAIQOCIBPTG82yxONB4FhERzklA7oajH0R49OiR9vnkeZA4q8BCTH4J8hVQA7QvSGmn8OHDh3wowYL3MHEw44dR5Y4KYjdKfqHKnvJT4BoCEIAABCAAAQjsjkCLPbPdQUDgigQWrjNUlISkfAJl3t5+Cie/1tsy1QngXlAdKQlCAAKLCEy9pLgoUR6GAAQgsAYB7VzOnsGlw6n0IvUa0pEnBDZNQL4FsbuhNs/0XQN9LqHihF9fTPjy5UvWmpT2m1++fLlpfAhXiQBmvBLIIyRTcFCKip1lWxymsqcuLi5cClxAAAIQgAAEIACBkxBgCHQSRfcsZtlovKeEJ8yruKXjhD3UlhYccC84YUukyBDYLgG9ich5NdtVD5JBAAKZBGbfedWMhdegM6ES/RQEtHkf+xaovcgPoIU7jnYNdQB+1hGIz58/x8PgDHURM34GLdvLeOfOHXvkIWaWYXGJFzwlC1nR78pJwgUEIAABCEAAAhCAAATORqDFRuzZGFYv7927d8vSxFmkjJvlKdwLLJSIAwEI9CCgzyKMnoHcI2/ygAAEIFCbgMVfSu9h186W9CCwewI6nECb90ExtKsn34Kyt4eDpKZ+6j31rC09CYl70BTMY4Rjxo+hx4qlKDhlTWcUFQhQ8FTBIwWC8QgEIAABCEAAAhDYGgF2gremEeSBQCMCWSs2ToaCSZx79kgXxcc/JCDgXpCAwy0IQKArAWx9V9xkBgEItCRg8ZeSb0HTvdKW5SNtCLQioFME4vGAfAvUpjq8mCsPgyzHdr3arkdasSDdVQlgxlfFv9HM5XGStX796NGjspdsNDzQs3YKkkqy2eMTEwIQgAAEIAABCEAAAhCAwL4IXF9fFwicNbEqSP/Mj+BecGbtU3YIbIiAThjmswgb0geiQAACywjE+6NBeq9fv25xxnuQCz8hsDsCDx8+DGTWfv/nz5+DwHY/5feTtX2oxi6XiHbykPJaBDDja5HfeL7v3r0zSihLEn/kxfisoulZu7eTXSq7AMSEAAQgAAEIQAACEIAABCCwHQJaR809wEBnvPFmVzsN4l7Qji0pQwACVgJal4+PQbY+TDwIQAACGyPw+PHjtL/UixcvLi8vNyY14kBgfQLxWfTan9N+f4dzC1zhNfPM2hH8/fv37D60S5yLvRDAjO9FU/3l1JKWZS9ftkvfc1liu/SsrJ/FwwCHxf7VgBwhAAEIQAACEIAABCAAgf4ENBezvxCigzD5omVTHeFe0BQviUMAAiYCrMubMBEJAhDYAwGdxfLhw4eEpNoG4ATjBB9unZaAfA1fvXoVFF9Tx/6e5tpazvKI//btG1PWQHG7/okZ37X6OggvEyHXgcTGvwyIvAyX2y6loIwSh3lKBrkg4LDYQelkAQEIQAACEIAABCAAAQisTkBO2JoiWTwM5FvQ8yDM1cmsIgDuBatgJ1MIQOD/CGhFXuvy7rele3CRuYAABCCwKQL6Cnv6LBb5FrANsCmVIcx2CFxdXQXCaFNtrW+IWN5O9qWV8L9+/fJDuN4pAcz4ThXXWey7d+/KI0qGQmbK+RnoQmdvarVLtWjJuQV+WZTO+/fvlaZSVvrDREkXyle5S4a1jKQvJNcQgAAEIAABCEAAAhCAAAT6EJATtpy5E07YEuP6+vrr16+1JmV9yrXHXP6zR6GRGQIQOAwBLYr52wlaMtOJxBxmcBj9UhAInIqARq7xZ+N9AtoJ0CuPfgjXEIDAQEC7cYFf+TAkWIuPZqGajsanKSTk0eafdgETEbi1fQKY8e3raFMSqk/v063Lm4EjUjaleoSBAAQgAAEIQAACEIAABNYiMDhha19JG0laSpK3gT5bqUUk+WFrX0mLMzgW9FEN7gV9OJMLBCAwTsD3LVAMdQnqCcajEgoBCEBgwwT04nLiNHVZNo13tT2w4RIgGgTWJBAf+/HixYt1J4QSKcu9QF9F0eR2+XHoa6rh3Hljxs+tf0oPAQhAAAIQgAAEIAABCEAAArshoOUXfdlwN+IeUVA+jnBErVImCOyEgN7C8V9V1M5cnxeAdoIHMSEAgd0QGDal5Co7KrGcZ+VIi2/BKBwCISACemXc/0ySQtRqVv+MiJwb0qftxbqLnSTiOIRskwBmfJt6QSoIQAACEIAABCAAAQhAAAIQgAAENkgA94INKgWRIHAKAlrGDVbhc79zfApMFBICENg8gWFTKtgcdVLLcUovNK/7ErYThgsIbJOADioIBNOHCYKQVX7qSL2sfIcDDLIeIfIWCGDGt6AFZIAABCAAAQhAAAIQgAAEIAABCEBgLwRwL9iLppATAkcjoCV7/03f169fs/12NB1THgicgEB6U0qGTl+UPwEGigiBRQS0K+8/r4+JrH50wSDPgwcPcr/ZpM88+WXhevsEMOPb1xESQgACEIAABCAAAQhAAAIQgAAEILApArgXbEodCAOBsxB4//69v5dw586djWwknEUBlBMCEKhBIL0pJa8pfQKmRj6kAYEjE9CQIChe7pkBweN1f+YK4w9v6kpCai0IYMZbUCVNCEAAAhCAAAQgAAEIQAACEIAABI5NAPeCY+uX0kFgiwS0khss1vNZhC3qCZkgAIEkAZmye/fujX4TQa87f/z4Ea+pJD9uQuD/E4jHADoAQAca3bhxQ//evn1bTWnFU0CePHmSpaofP358/fo16xEir0UAM74WefKFAAQgAAEIQAACEIAABCAAAQhAYNcEcC/YtfoQHgK7JPD8+XP/swj64rI2D3ZZEoSGAATOSmDYlNI+YgxAx7EoXGeqx7cIgQAEYgKfP38OAjVIGMYJ+letSd4GDx8+vHv37irb9so3EG/2Z+wwMfsIEfoTwIz3Z06OEIAABCAAAQhAAAIQgAAEIAABCByDAO4Fx9AjpYDAbgjoBUT/s8Tah3v27NlupEdQCEAAAv/6V2JT6tGjR9oB1SvXcIIABCwEvn//PngSzEbWSSE6LyT+ksLsg8sjaKySlUjsMJH1OJE7EMCMd4BMFhCAAAQgAAEIQAACEIAABCAAAQgclQDuBUfVLOWCwEYJBIcM+64GG5UYsSAAAQh4BBKbUjqLZZW9T086LiGwMwKjnxdJlEGjiP5nGNy/fz8hUnwrt1BxCoQ0JYAZb4qXxCEAAQhAAAIQgAAEIAABCEAAAhA4PAHcCw6vYgoIgQ0R0OeT/ZcUr6+vC84c3lB5EAUCEDgZgalNqb/++uvjx4+cxXKy6kBxKxD48uVLbiq5m/256cfxdWpCHJgO6e8DkZaHu44AZtyh4AICEIAABCAAAQhAAAIQgAAEIAABCJQRwL2gjBtPQQAC2QS01O6fVXDr1q2XL19mp8IDEIAABFYiMLUpJWumLdIHDx6sJBfZQmDHBH78+JErvfwU37x5k/vUkvi5H0dQXgVuE0sk5FkjAcy4ERTRIAABCEAAAhCAAAQgAAEIQAACEIBAggDuBQk43IIABGoSCD6L8O7du5qpkxYEIACBlgSmNqUePXqkj8ffvn27ZeakDYHDEihwLxAL31uxA5qCBl5Wrg5lOXMWmPEza5+yQwACEIAABCAAAQhAAAIQgAAEIFCRAO4FFWGSFAQgMElAZ4b7S+1Pnz7lswiTsLgBAQhsjMDUptSLFy/ev3+/MWERBwLHJ/Dt2ze1yi2XUxJuWbwTyoYZP6HSKTIEIAABCEAAAhCAAAQgAAEIQAACjQj8p1G6JAsBCEDAEdCrva9evXI/9ZHyzscau6y5gAAEIJBLYGpT6uPHj7U+iPDp0yed9z4IpmPYC16Vzi0U8SGwEQKu5ufKI5/Fnn6KGrpkifrz58/cEhG/HQHMeDu2pAwBCEAAAhCAAAQgAAEIQAACEIDACQngXnBCpVNkCPQmwGcRehMnPwhAoBKB0U0pbTR+/vy54tbmw4cPnbyvX7/GvcDR4AICUwQ6799fXFxkuRdkRZ4qI+FVCGDGq2AkEQhAAAIQgAAEIAABCEAAAhCAAAQg4AjwcQSHggsIQKAJgZcvX/pHBOs75bXe920iLolCAAIQ+F8COnnl1q1b/odddGcIqehboFz+N8P//n/v3j3/J9cQODYBNaiyAhY/uIvsyoTkqZgAZjxmQggEIAABCEAAAhCAAAQgAAEIQAACEFhIAPeChQB5HAIQSBHQqu7z589dDL3y+/btW/eTCwhAAAKbJSDzpZ3+4BXk+/fvf/ny5ebNmxXF9h2wlGxFx4WKQpIUBBoRKPYS2PghH50PV2iknb0nixnfuwaRHwIQgAAEIAABCEAAAhCAAAQgAIFtEuDjCNvUC1JB4CAEgs8iyLeg7rbcQTBRDAhAYGMERjeldPjK+/fvq0sqfwWXpnyw3DUXEDgDgTt37hQUs9gpoSCv4RHcBYrRrfUgZnwt8uQLAQhAAAIQgAAEIAABCEAAAhCAwOEJcHrB4VVMASGwGoE3b974b+VqZ+7x48erSUPGEIAABGwERjelXrx40cK3QBL5dpIvI9hURKzjEAjcEI0Fe/r0qTFmrWjBQSazyV5cXMzGIUI7ApjxdmxJGQIQgAAEIAABCEAAAhCAAAQgAAEI4F5AHYAABJoQ+PXr19XVlUuazyI4FFxAAAJbJjC6KfXu3btnz541Ets/vaDsTe5GgpEsBDoQ0JlGub4CGlHkPrK8ILmnF3ASyXLmxSlgxovR8SAEIAABCEAAAhCAAAQgAAEIQAACELAQwL3AQok4EIBANoHgfUS9+MtnEbIh8gAEINCXwOim1MePH9udvKIc/bei+x/53hcwuUFghIBGCFmb8at8aMlvpyNliII4vSBC0ikAM94JNNlAAAIQgAAEIAABCEAAAhCAAAQgcGIC/zlx2Sk6BCDQioCOEP/8+bNL/f79+5eXl+4nFxCAAAQ2SCDelNKWp44WuH37djtpfVOpXPg4QjvUpLxZAvI+VEMwVv7Xr1+3c/epiAhXoYow7Ulhxu2siNmawKdPn/TxI40i5Jyk40/cv8pXowt5IOlfGQr9yfpproQfdmuNkH5MQDZzqKU//ucvqKWKr4o61FIdrzXUVSpqjJEQCOyUAP3UThWXKzaKziVGfDsBnVussa7GEhpH+IPeIQV/xKvh7jCWaLq8Zpf8bDHR1Nk03rO867gXqE5rGVF/Mj0yQMP7QMO8RVNrnXfadNKijU9loUz1r74N3xM3eUHgDATUwINTi7UZcIaCU0YI7JGAFhaHHnnojocVcBVEMwFNANQ1aw6gw0iq98ua5X748EGZKscha+WofOK9gnQAACAASURBVF2mGg/0nHjEm1IquMhUL3hQSQTBDxFw/yfXEDgJgbt37/7zzz8yNVqbmCqyTIQ+U/LgwYOpCO3Cv379mpt4n7YswyUbIks12FLNbkRJWWtD6NGjR52taC6i6vEx49WRkmAugcHBemiSiWfVVPWnCL7FU+NVm5UZ3IUHlSud2p3KMowenSFyQztdPH/+PPfzUjK5YjisVg8pKztZNiHSKFHGbZWOwBX5ABdDRVWXOtTD0RINt/Sv1OpH0PB4qKjquP3wFa9nK6GWJl6+fFkm4bB0OaxbDhMWVydVIX0/IVXRs3W7ZUgLnpIWBuyjRmYwQToKq+CFFqN+3fy05+S0AJTlEfqpoS7pX9eiD9lPnVDRlvpfFkfDEvUCGpkM1sb9q9SGjkD2X3/D3vlJhijDal7WiNctfAmahrvqMfXXerWtTONHeupsmlK3PjpUUKCOwNzO2DVdx1SKYeQ5OO4MJdIjMj76140/NTiR2dG/65frT98/0dGEMA1RdzUBUGffQjStXfq562eLXEgTAmcmELRx+RZk0dA55H4jnbrWQCQrWSJDAAI+AXV/19fXGpdMNbEgXPOl3LbsZ+eula+6eGO+iqbIHXpqZRGI1MfCaKjjc5YMDhQXEDgnAY0BNIoI2qNmTVXsTzHSAi9JFaQ4O8uDEimg5BsTdy10rSWxSNshDma8A2SymCKg6pc1pnItdOpCZnD1lqshipZuJIY2oWVwVEANySSYBkgaE1rsz1A67flNcQvClaMdo2I2Wi8KpDrSTylUSpyqdbnhqgZSblMtqGW5Sqi8XCUctnDslVClztWjstZTKmMuFkmlNqJWk5vjOeOr/gi1szPSsrMzg5bt/LMGilJQPNq05CX9SsI96pd+KqHfI/VTh1S00TyqUSe0PNyyGwpZJ1UM2fPZNOMIMl96Vv2XUfIdRZO5tnCOmUyFKLXVR7wJ/lLllOQufJvyH09T6QGDZUy4TU351U8SaqxrqXWu+rkLNSXj4EQk3VNTF+LpCzZ7/a/ZGLUiqJPLsssqSQvF+zOEXFi1UJAOBA5MQM3WN08yi7mFDVLwU/OvZU9yUyY+BCAgAprnZHXHfrvTtYY7xRj1bJCa8acEbjc90/gkGIwWrEKWMQmAYNbKMPLUIQlo2qNWr3+3ULqCZZR2kmveGJisWUOqwZgM3bokJbZMnCTXn+Sxr+RaxMaMWygRpwUBmamyNaDZZqsIWrgwrhNVL5raqUVCSxxjYw9GRJaUFce+T1Ad0b4SVEXy18GMeI3RpLvqXZ6sujF3S7Ssgf3QW1mSnY2jfFfvfLdcUSvaGenCYg1ksaWUWvkqqXbz04qKo5+abarH6KeOqmh7W7DM1yyGQivSlqRm65UiqOdV7areRdqZVIwpdO0GEjLLxmZYsUSWpCyD/BZ7lxbZpuIcSVMya6p1tXrtrWnKaVDFrDU4EavZYbks0qz5UjpOPMtFJ/cCmYlZ0Ucj1J1RB7PWbRovi9qIA4FtEpCRCux+wYwa94JtKhepDkBA7bHKTEkjPA2AsoCoXQfGYbTTTweqE8/K1BJZTALBWo8NZCeVqYY3GkEG5VWIRWbiQAACnQnkLqYofgsJZT2KbbgM3Vozalm80aUZUVKJloPCjC9nSAoFBGbbo2q4unWt8anHV+tTRdUj+tOFfirc6OupdPo33mBoFAxXsn7ODqtUOpUxK00/sqxigfrO84jwjlpgn6GuFUfDbEX2K6pG+8N4dbY+KIKqdEWqEiOQcMlP4wB7YVWcklC5q+FXhHOYpGbr1RTS0fB0DVSNKh5BjWbnAtV2VHO2qRRVvHSp6acGPe69nzq2ou2NK13bB12nDUWjXkBZSzZZIXtZNhVT0GbNtYyJyqim5AYSKoI/6FVXODvYqz6WWI7RMoLaThdwPE2Jrettl19sR1OuZmqYPdsuygqeGPqqYc6mqcbohLRc9HAvMM6cp8qWtv6WQg5xNDvys8glZc+ImBA4LQHZL7+VzQ7TR0EZ+w9e8x2lRyAEpgho4OI3T/96dElR8dMzNHsDV0w/u+Fao6jEOubUGEuiThWwIFwDg3impKyr/Cll/y8mEIfUGvAUoOARCEBgioBlAhY058R0biqX2XCtScmkBBnppwy1zLWsmeTUnwZRiZmXYs5mVDdCMP8K5F8+lsOM19UXqRkJjA5shuo9NEk1RmNSarOWtUs1FnuaxqwT0UatTdB+jT/Tw8Xg9Y8hTeUujBoUqYEPy/Eqe8KyKXKiLKe9JWgik1aTUEtBlqolXcympppsScqiEek9LXnW3dlOWWIH6xgufb82Kpr+JL/+lYTqUvWUpbEozgYXtS2KaBrHgs4pYvZiaholZc1WXUmi2isjo5jSqf7VdZZ4elxtpCmu3MTpp2brjIuw637q8Iq21/zZli6NTxkKtd/EYEyrQ7IMelaWXDH9jkAhUoHRYkjCYVRjL9S6MVU6ld21lPhCdlIDObv1U/GFazbN7fSYiVrhaGxB2qNqSuVynJdfbEFTrkXLnqQbwlBeNTHZjcH4qPk446MLtTuFyzRNpaNnRxd/9OwsTD3rRLVctHUvkMRThZwtiR9hFIeleH6cQJJN1SpfTq4hsFMCgd1XiysrSJCObwr8aw3gytLnKQickMDoXEsjBg3uhwHKFBONYNTW/KbnX2suMfWgC4+z1hjd0gUr6/hZ5V6r7Ws0JgJ+cVa/tk/MHF4uIACB1gSMwxLfgFhMXJbYo/ZKBnwqkYTdlmmdeqp6uPqXWTO7RJ5RLL4i+l9jxqvXog0mONq+NPHREk+xtFruCBYr4tqr1lTdtkwJPNtyY/GmQhKWSitiwVMaIo6u/Iwy959N5DJVxmOHC2NaibpbUGNlsWeX2kc1mEtbGfn6XXitmpYQYLQrER89ZWxxlvarIlBLAy2kq2iu0kfrc6IhDCpWhMQ4RMMYRZi1P05UTV3TM+uAQLufozLTTzlNBReJtrnxfuoMirY3k9G1o0DXo4ZCFSCINvxUf6f49kZtNBeJ+mYvbOuYKnVc+X1Ky+1JejixEXOaFnIAYhwqNFLZsTUltn6tW3i9rqZcBZAYlkmfFtsT4xOX2nChmDIso8MqNaUgsurMLEklFTyV/tnQvUDizvKaLY+LsHCxJjCLMdw0Ju5CAAKzBIL2Xtxmjf2HRtKzIhEBAhBQXxyPiTVW0OTHDmf03bKhg1b3mkgn6Hz1yOiMbioFDZJGs7a4NUylOYSPriS6IcdaF1JWWmzuQgAC/QnEdixtInInY7Mlkr0KcpRVT882dTd4xP3UaG02x1oRZPBdvlMXWZ2RLxhm3KfBdR8CU2OqrLFNQtTRMU/QdtLjrkTiWbdG16cCSYw/p5bRg20A5TiFMYg5lW/aKmYVf++RZ7uthbVotqJOqdIONtGLTVWARHiivOqD4gfLJhqWijrVHOxkjhSzop2REuNaN6URrSPljj1UIadSC+qPCpWbeF2d0k8FGrH8nGqYgdI31U+dR9H2BhLoa1T1gaFQ047XyvSgkioeVGiGMur24cuj6Zii2YvWOabW5NP2OcBYLJ7SSWSkW6vvB49WD1+Vul5RyMNrSgUMaC/5uaKmhjYiuz1rphIdjaWhaQQS7M2JWGBwJMYsRolhyc7FaeheYGmEs+VxEVSwYuMeVEclJZQOARcQgMByAsEqQ9mcfBAjaLDOCAQXuBcs1xopHJ6A+k11eUHbSSyxJYAkhkFTs4tgcTOrH5+dlS3px5V4wGQLP8UnwZ9bEIDAWgRy7UOZjZ0qnWxdYMZljaci++HxxNIVZMpo+49XuZ5dXJNIZcJgxqsoiESyCGhMFTcrtfclA5JYgNHNTtd4h4sOkyDZGeWi9ZzhL7BCgTzpn6PbNsGoUrlMYTRODCVDXdsbq2YXIcIomGmNVNn7nK2oS1YDhFoFUQ10lVBNb0klnKob6oACVqqZU1XRUgGUUZBg/HP11W1LQfrEEa5By4OiF2rZH05MNQRltGRLT8/Otq9B41NVrjVY+qm4xVlCdtdPnUrR9lYTDC1GVe8bCrXouGeRlRBee6ZTMWXq48QDkUYr3lSC3cIlVSCn/1N8lvSScSmG7t7PIrhel5LF5q/VrZ9BU0MjnW1KQZ2Z+rmWpoZqb7EJCwfPrn2N1g1XfDW6KUQuXMxdapaLVu4FsjhOploXGm4WWDF1DEFFrDKhssAlDgROQkAW32/maqpLCi6T56c2dS0jsyQXnoXA4QnE3Z96QzekyC1+eggSz8GCBTtlbe/BA3elUSNQPPAK7NVo4qsEauqSqxTiQwACrQkYxyS+0Yjt4RIhNabyE7cvWCfmYrnTxWL5fcmnrgt6Jcx4sUZ4cAmBoDGqSvuL1EtSDp611HCNGezDqiD9JT8lm0qdMC9xS4/XhYMhovYDEiJZFnZdpol0znArHvk7MsOFjL80WAvFrIdBrPrlWavaq9dQynF7DArr/xztOoN6WAvOrGBZc6LlxPaYgmqyape05itx9toZ5NGGIL3UqvyWiaqkXcVKx9XPYalbE+infJ79+ykU7fN311nuBaNdWN3dInVYs+Ol9BDIFa3bRZph8RLcrPxpu7oiJUvrLpjMzgKZjXBaTalZuUFCbAnTQ4VVNDWoMl3DJXbFUcqQoyjFfAYCYpgGpbu560VN3AtyB4KzpXIR1LBn25gfQcgCmitaJV8wriFwJAJBK1tosvW4a/KJC9wLjlSFKEt1AvHCitqp+sQlGY26QA6NNOid4xUHyWPM2jiEUHGMCfrRYsESRqbzrdGlT194riEAgf4E0lP32ErUHZwE9jAr8bTkdZfPRvVitLe5HZMx2Vg1HUIw46M14RiB8QKxqmK7ollmQ2UDoVoyq/jBBHCqiQV7zEETTi/OWNa//HybKqUWukbpxCN/n8xwXZ1PYmow5Ni0rxndHIpLrZDYOAdNTA08tzOa0mNQw0flyerNpzI6SXh6MOPjHfbRRxtCXAEW0jPWPa3O26fAC0XS4/RTAUM1xkP2Uyg6ULT7aTEXg6GIm7CWs2r1Ak6e4WJWKtXSRlkHksz+TG+lN+3QJVusFN/Ct1NQGkuaySDhwh2QtACjd9NSnUpT6WrjVyFd99eU1KfWndaXBEvPhkbrgDEwtj+CIJECMvHP9d0LgpF6LOLCEPtYXLyCwYR+GhVANAhAwEggcMJaPnkz2hC7KTAWhGgQOAyBuPurMhxPj0L8dyOCztc+wA3sSXrAkKsvy3pfOsemd32AuUUjPgQg0IhAbquvuHkTDIdy157iyaRflnaTWKeI2W0nyZM7NcOMO7xc9CQQL12pebYWwDIiWnc2NLqN59uZ4TpwL/CHiLPy5zZ5+4Cztfo6p2/RRcXuyS+dlBgr3Q9plO8gQ9w2/azddbBAIVzuli6qd4jKzk9/9LqDDfHVtOvr2To2ENZMarQhNDILwSBtVMsK1AJ90ybgNBu3hQ51jH5K/Dv3Uyja1fn4Ij33cYYibrzVe4FAttlOIXeWF6Rf5Wd6B7SRIQ0klxmfsqUKr7KkGeQ4+zONZZC2g7H15UyLdEJN2Y1wZ01Ja/HKfFzDgzGqr+sq13FPHdvAWKqV3QsEThLEYtUNmZ2ISgEaWfpz10EABVbRDYlAAAIDgWBynmuARjFaLJ1atMUOjKZPIAQOTyBYhanYWOKO1fXvujWADbaU7LM1+7hwyFRDjixVBlic5Bu56D/YzaJHZAickEB6jSM2HRWNrWgHU6rc5en00kOVAVu6SlhMbu502pJmrJduIZjxdJXY792gMWrAo5UajXZaa9xS4SXJimDjFau4ufnuBX58UZ0dyBlnhS7Tc3pqWpbgfC3UrTDK3fEfvXAThLr5utTSnd0gkt/XBLjs8xSX4+xFsEKyCpZZIXcUwWgHZF4CW62fuWOnLCxGwVQBmooxyByUnX7KqdLvd0YbowJ9C+nH32A/haKdZuMLi3tBHMfvIOI0a4Uol6nqN4RLs2vtWKlbTPekPQdXaowJULJskraWUizppMkMoraeDjg50ZRDEVzE7Xq0FnXT1CCeWnRgsWOp1OMEZWnx0+/XYhlGQyR5liSVP45g0ahE1FRZtlXFk+HQv7pWiMzEaJFGAxU5US1GVwN7GsQsHRAZAvslEPS1iVZpL6MSGW31QaCMhj1NYkLgPASCoYO6y4plDxIPWqVcZYMFNfX49gmAZRndz9Ge8kAga5jhZ9TnOrc4FdVKUhCAwCiBXKNRcVUoWITy1z1HRY0DZ4VvbXMsljP3BYvZQlkybRenNdJYy4R0IJBe6FR1UmttpPpgTDVVdTtsXE1xtkjozFcQ2SJ28MgUARdeZSo6VdjNhs8axtazZksbaUdvdOnPVYnhQo3UCeB3r1rKcOF1L4JFkkCe4ec5q2sZ51GA6UBNQmVAyrKzP2WpfoOcTYWxtEH6qUSF2Us/haLTbdOyIRVUA793SCe+/O7sYlfW0tlyeVwKacF6IhpESuuxXcftgPgXm+rN0ZSvGv/auIvUc9ylTl8tOjA4wc+ejSvdrALB9FPC+4Rnr2u6F6TVqWagsVd6TKO7Wmayl1lpDpsZKqee1RxV3e3o/KqnzmahEwECxyAQjG7VcquUK21JnNVT86+SHYlA4EgE1A+6NjJc1F3LSK+hqP8NhryKb8QrOQPJZ38aU3bRZod3szm2i5A7enOF4gICEGhEQFOMrCYv76takgT2UKa1IOVZ4S17ewX5Do/EndGoPOmJYZw7ZjxmQkhrApZapziNGpQWMUbbjh9YZiJqcfMlGb122zb+ENG+ODOa5lRg3UFvLURN07EsneVa2gKBR5fgfDU1aiAS1dLduPrmrzNI5nZk0jOmgUytxZMCfe3ukdkK5le24bqbNbBYaYnUtL7RT6WrdFw9gpC99FMoOq1oS4foq77zkrJ6nFkNdt47F8+0BZPhSjNvcXcWVM/eczvuBWgqUdlUZ/ymPXXdzb1A8syOWzrbH9GbFcnnJmOVAB7fquleMNXqtNxWMLaT1tV4Zo2vX/ip6/46i0F3CxFqcZvSxRQiwi0EVBtVl1SfZSm6KXSzGamm+dAEpxYWf9rvZxFcn6pdb7YaINjWCAQjhtwXQ2eLk7XfljUbsSzD+UYgd7ijolUZUfgyVLzuP5Oc1TURIHByAllj6SxzNws2WB0rsOTBIG3UWDWdYKePuhnkKYCGGZ+tPESoS8A4K1GVVuUsWPGYldbSlpW73ZtzNsfcCMHIM7Y2w7aNvwecNYTTjC9OczTkhEOpwNd/FIvbNsvVbFb82WF8O+1Y1pS1PjYUx6+u7TwelJdf4Uf1MgRmQT5zZLsdGMA2HeHEivDrVULdjVoB/VSskSBkVkG76KdQdKDW+GcwgUo0Rt3SUKTWCnYsyVSIRYk9F7pnRxFNO8opSgqfBVXRrT8hhm5ZFgQkbTqR5XfR1CxDyypBB01JThmW2U5HEfrbH+OkcrCcWZM1lbqae8HoloPa4fJpttSf1UkEXYh0NlsLDxMhq64EoPhpJ3CqSjXVOoI5XsHa91TKsyOJQVM9R11TohIOgU0RCBxaW4y5jc1zaKRZi92WvSjfSruFwk2pAGEgAIFjEMiydTJNFRdfgsF82WhndqdHMlccucVKt6zFYMZjboRsjUDW4KSstc4W2bISsuLkNJgS+kO14XrYtvFLMYTMFnyIYNymbW3TjNL2jBZ0FjF5heQuDi6Rf3Zht12nM1p2P3Dobvzm3GKWFNDzBZi6rjh4CHI/2M9ZO+MTzrIwVUBZGuMgYYuRj1+xfQ6j1/RTo1h20U+h6NnW6o80RhXtB6rZzibYIoJFj32M2Oz4qkNHmSA8q03N1hOP17plmdK2lgRNWbSpqZDfwEevW2tqkNMyYllr+GdZIxrQ5c4gqrkXxIqULbDUAHscTUhm7UtQgYRjrT7DXq6KMTVaDQjwsxGBrG2ziireSFKBSao7SzGu6dfNdCNgEQMCxQSChtNooXl2aOtMbq4Auf1Xn6FhsTp4EAIQ2DUBy1KCM3d1F1+CyU7Z5DNIxInqXzS1on5GU9fttpp2XfcQflMEskyBqnqLlQfj0GutBjW7iKZV8mDvLfd9HctafPWlp03Vw1FhLJWzzxbFIN6smiTwaEGWB071Mi5cswzVOvczd820TMKtKaisFBt5yjKqGfS71hrRbP131a/66MtS01zuuqCf8mkM17vop1D0rDmyG4qenWMs9qw3nqpl2QQwzisREu/iBU0jd7SWyKvgVjB0DGTTT2HsIKGl3VW36gEuNBUAGf25BU1JMNmWuK4GIS0cDUeZjAZaQA3ta/TxqcB/B4Us+/n169cfP374z8qsv3//3g9Zfv348WOlqZLIzkphykJQ0nb58+fPt2/fXp71XlIwrj7spThbljOo8FsWtbpsv379urq68pPVepb/k2sIQKA/gaBVBj5AteSxm75cdwHjKGcoiCI/ePCgVqFIBwIQgIBPQNONb9+++SGJa5mjly9fJiJk3fr+/fuHDx/cI0r87t277qf9QjOg2cizSxWzKUxF+PTp09QtP3x2V9KPzDUEViFgH/YM4vntt5bAMgLpFY8ho7WmYxbZ3r5962hoE+7mzZvup+VCNja9dacxZ/WlJ4tgK8YRE0s/9ezZs25CPnnyJJ2XBNayYTpOu7v+gq9fIdvlaOlkLZ11OwkPmfJallBN0mIMxVwtRetpFeHTT83CtKjGNwvb7KdQ9KyijRFknHt2jrFUfn8U3x1CZrvUqQeN4ZeXl+kapZFV7mjNmLUxmvby0v4iv3//zl1yNGa9qWhoalPqSAujUe7z58/TcXTXYgFmEymO0Cj3Ou4Ffk+sEmotrOkET3NsdQbKQprTyGxwnZBnUzBokANR2ZJcsZJWf9Ayh1ldyGMIcHFxcYyCFJQiGOhoF3PdYUdBEXgEAgcj8ObNG396oD2bRrvv/qs/aYa5Y/179+6lE/TvBqMO/xbXEIAABBYSsEwLhyw09ai7N/Dq1StfeLsk/lPa3deCix8yet3OA9vCRHMWRo+jeiFwUwQsTckX2B+M+eELr4PJ12hqLTwbRjMqCPSHbWVmTVt3eo8iXmjWiFfhGgYXSLXfR7QCZsGY9smoXnyLH4xF7ALBgmXAOAXNX1z3qt5Hry3FcaqHWJbmGlmM6mXZS4LrLkwZl+zVrdRtCPRTVern9vspFF1F0UrE2FRrZRenow3j2W5LvUM7HwhNFf0KH0uokM5DiFEZZk2lhr5Gp/bR9LcfiKa2ryNfQst8TfZn3TUQ7RTM2h+/UMbrOu4FgYvorJ0yCmePpimWdib87lYjy0abK3ap+se0VOX+Uh0yx3h145DFjAsltx5/1Vi+RBobxdEIgQAEehIIRt6Nji5QiYyrYFrtzR0zaVFS9sQCTUOOs/kOWrAQBwIQqEJAm1hGQ6fsNCLKtXVpIf05lCZ+ZVsgll1Go71NSzt11x8oTsXh6IIpMoTvmoDdemQV09heVnw1PFEcDdvcKs2Sl+E09tM8VC+W6K0SuRQMJ+Jq4fWEY8Jg2D8Fv//S0GyO6h3qvrc9VfYg3O8Wu22ZWNwL7H7bQYn4OUpg3YUp5W5RuiTXYG9Fc00/FVeeQ/ZTKDpW9BBiHFNNPV4l3NKPyytOx9pVyS5IZDZ3mbJ2buiBMImfGuDNGtXgDNdEanu8haZ2pDX5A1msbu5reC0IZL3aZxSggnuBZghuxqhcte3aeY4X+xbIGWTdkaWRfvVoWoXUrlILP5Tqou43QXVvOhhjC31tf4Zqa4EpDFyL+otEjhCAgN7Z8nthNdJ2BsoyYJJGAkNh1JHsyWz/pThl+21GGYgGAQicmYDGObPTeMen+jFpwQu4ZYZU4lnGZrObQK6YBReWI7u3sLRXUDQegUCawOwwJv341F2jP9A2v5PoG4QqDvoa5Wq5qa5r1xT5DYZrs8F3RJuSUEsWnRflJIlFv5YeaqpQVcK7rRNaTrv0Z3BVSkci6xKwO68Uj/GWF5B+KmZ4yH4KRceKHkK2MH4wWoAWe+eab/oVfpSSUbzRZ+sGzkqi9Um9G1A3042khqY2ogiLGBqcu1OyEvFVn7dgf1r0Dv9JFLvsVudzZgbfAn/DQ0O6dmfIlDHp+ZTmS/oTlmF9gRlLLfhD85OPzxZsQa1C5aYjU+jXKDX2druYubIRHwKnJRBshjXthX0LkABetm8ke6KeS5teoxMeLVlqOfXMFjgBnFsQgEAVArNLGC6XFsekBTtGdmGcVLrQu7wWQ23ZBPKTtV8bz6gs6ybsYhATAlUIaI/WX2eYTXP2LavZFEYjGCdco8On0QTXCjzh6ZLVUVuWL5VpOyOfKJFFvzpIQKtViUSa3irrWMtEMq7eauGO2U0Z4Q0+pbqtibllGCZzreNYqjjN00/VrQkWO1Y3R2NqKNoIahfRZPY1FZo9700RNLGqWyeDxcNRXKsMIaYkmRVYEdS5H68nnS24iKGp0WrTP9DoCdRzFNoZQgX3ArVh7egP8xxdGGe/tcopi+zP+dW0juq4lEVMSqnbA2XlTuRDEtCwxj9XUK/RnNmP55AqplB7JKCFCX8JQ51g04G15cU4TX2LZdAQQmdF6k/vNqlzV9GUmqyNfA6K09yjWpEZAhDoTyAY5yQE0Hyn+u6IfN79rUHZvbIpVeCjMFqK4sRHUwsCZ1fKFH9JNxFkx08INCWgpQZLm3IytPObsewrWAZpTtT+F+3g9C/LWjlqK9pYIZseUZMovrSc7gXSdxMpV7m1nYV4Vxx9H4E5jqNxgAttHhh9gPRKQBX3AvqpitVmy/0Uiq6o6C0kJVth6RBlTypu7gTnno5ykG9c2SR0NLWFgZJE8vgLnqMJamh0sO0JNDWq6G0Gavna0pY1let/rlg3YhU+jiBZtaOvz+Dpr/PWvoysvxKn2YI2WrqxIyMInIpAsEhhXNo4FSIKC4H+BIKW2NQdUmuasyN7EVi+cqdRl4YTj/2E7gAAIABJREFU6tC126eBtbbxWHfrX7XIEQKnIiD7FoxzpoovE9divuN7cCprozCxkEE6cQSFNO0pLLPrLa/ejhIj8LQEshqLlo0qLgEHzJV4EBL/tAzS4qe6hSwfH3YTdbMZBcP+hJxrrWDKfS0h1XBLw/vZOI0itGuhscCWjyPoqY0327hchKQJ2HsNLWVrTyKdmuWuPUelRj+VRrrlfgpFp3W3u7vG2ZAmVlUMxcDH4vxkFKwbcIs8TQ9w7VZSPyM05dPY+LXlnAkVYcv9y3LCddwLlstRkII8Pf0FLOkJ34ICjDwCAQsBbe/5U1+9t7fWmoVFWuJA4CQE9Lar3w/KsbfpqpmfV4KwZQKQeJxbEIAABPoT0JqdP86ZEkAbJ42mG8HnqMvmn0bZin0XprD44b7ntx/uX9NN+DS43jIBzXfsjVHfTGlXFot7gV6DbifA8pSbWp7l4u0iBeMCumWPv1F59SnJ2ZSNE4rZdHIjbLPr2XizzYVMfL1razHXAyjjnkSaKv1Umk/W3S33Uyg6S5Xbj6z3Z4ydtbHrny2y5on+4d9T8bfWV1rk0SxebyVNlWh34WhqRyoL1uQTkltqcuLxjd/aq3uBdlD8t3PwLdh4PUO8XROQs6T/qoTmSy3e29s1IoSHwCoE/H5QAmS5tBcIbDx0t6mLQ4HYPAIBCEAgTcD4WQStAVV8fcQXSWcn+LvyGmiVHUrpj9b89P1rTZranQdjfCf12LNrnzbXByCgNT7L+q8Wf1cf/1h8pNbSiMxaO8uzVqE65ysDa1TxijbW0lhwL+hcc8iuMwH7lFxtQSPA5eLRTy1nqBS230+h6CqK3k4ixs5ai35VDIXRTcHiJtiToVEey+v+PcVekheaWkKv87P2irf6PLEpmV26F8hrz5+T4FvQtIqQOAQCH97gBTv4QAACaxHwu0LJUOUFiERZ/N2vqWjGOdLU44RDAAIQ6EzA+FmEdr4FKm9gzO0L0z4rFSRIx7/rroNBnQuvcmHpJra/elsFBYkciYD8ihJnGOjsKJ1b0Pqbr8pl10gtu867LmAH4QOv4kSOxrX4RArFtyy+cZa3J4sFSDy4zUpodBlJlItbWyOQ6C9iUS2OofFTcQj9VMwkN2SbJiIoBYoOgOz6p72zXr4Ir3esLdM08dRMbVNUtQNokUdDC5XREnPjcdDUxhUUiGfsxHfRvwRFy/q5M/cCLZzJsvg2UTsZ8uDLKjORIQABOwEtlvlLAFryNvbu9iyICQEIlBHwjxNQb9j6tTA/uymBcS+YIkM4BCCwTQKyWrOL+5oQNjq3YGASuAVkLUw7qpbJrXYo9XU590j1i6Ago+nTTYxiIXDjBLTgoFGQ5kFadR12+vWvKrNeMNJESV+R27j8q4tnX0NfXdTNCmDfXVh3b2A2d/W5VV7EzNUUlTCXGPHLCMjJxu4QZm/Xs8LQT80iSkfYi4lA0Wk97uiufcfRMstLF9zooSjb1XpRMS3n6F2jRV1OaTT3zoFoqjPwJdnZ96MPvwDynyUcOz+rSYj6e3+nU+oxHsLZWVSyg8AxCGgx3T/pRZ36kT5odAwdUYozE/C3xMredrXTkxetn93Ug4cfNk0VnHAIQGCPBORD6XstjxahtW9BkKmys7z9GTyln5YllaZHF0gG3AtivRByGAJysGYeVKxN+xp6cRbHflCzcss4fICw7ssAci/wl+xG9SJnnf6HxG5wy2QUDoEHIKAZsXGLSKNQzbLLBn4xKPqpmIk9ZEf9FIq2q3XLMe0NX4ZCO2JLejGjJ9Osg+AqPCXV7IRdgsnqHuA7zmhqlTpWlqll+WVIeS/ua2Uc9NRuTi+IfQv0Zg++BcWK50EIWAgEy9DGfs6SMnEgAIHlBPTO3ODJqyWMpi+kSlTLgF7R1l3QXI6UFCAAgfMQ0DzC96EcLbisa9NzC4ZMh1eidS2Tbp+m+gJrbXp2O0fxmzqiGUHhheYrjmsInITANhesdwTf4rw1FMf4kl+7slsEsHRYdSWkBtblSWppAllDHXvrTmfK3YUEsBILAfJ4AQF7rVuyGm8/b//i4qKgFK0fMVLS0MI4G20tcHH6aKoY3SoP2rvvHbmvlZHch3uBGpisiT8JkW+B/QyKMjQ8BYGTE5Dfn9/otCTd/yWDk6uA4kMgTUDv3cr37s+fPx2c7Swjp6yVlHTRuAsBCECgKQEZz8CHMs5ONq2DdVW+cszSZEfGXFKVOWlZnBI0mSpLPCYzGmLpJiTDkjdvRvMlEAIQcARkQ9z1pi7sr+htSuztCGMxsIO0xlX4dkWzCGA/iaGWnBanh1p5kQ4EsibF9tZ9DLD0U8fQ42wpNqvoWcl7RrD0mIM8SwyF/Vm7PD0p2Z0eLJ9z7Sl5bl5oKpfYivGzlonsdXjFEi3JegcfR5DzkQZn/gxE25ycTLhE6zwLgVkCWuZ+/vy5i6YJud6Tdj+5WIuAxuiDz8fPnz/XkmF3+Q4dedM9ld0xKRDYMlLPWkkpkIFHjkQAa1agTaxZAbSpR3RCnT+5iKN18y2Isy4IsbgXND26QDJbFkToJgqUyyMQ2DuBw7+y00FBlnH4IMbqK5gWAfx3GDrQUxYWqfpIQi5nIJDlUGUZPp0B2rplpJ9al/9pc7e7vi0xFPZn7fL0VJldKpX08vKyp2x180JTdXk2Tc2uLIlx+Pcrtu5eIGeQhw8f+hXi+vr6AB9T8UvENQQ2SCB4pU/L1oe3hhvUgi+SfKp0hnP/tRhfhr1fa9IoLxkO4SjQo3aCLR9HYN+ogO0JH8GaLVc61mwhQ3UE6f50X8ekabqUdpUYcKlQC7mlH7fMsekm0gy5C4FDEmBnd6Fa5fdvMfJDLqu/emjZBsBRfmGV4PHtE1BLTA81XRHUutXGszwS3LNc1CJAP1WLJOlkEbB32UsMhWUpbxB7mw3BLpVlNpqloM6R0VRn4Euys1c2ezNfIs+6z2764wj6/AG+BevWD3I/JwHt/fi9mtajW3/W/Zyc7aWWRq6urowTVHuyZ4upWq0+RbP3sxV8eXmNIyeOiFiO+vApYM2qqBhrtgSjPiuTtml6y39fn2CzHF0gl5SmK9fGT13iXrCk6vIsBHZKwLLfvNOi9RE7aw64Om37NkAfekMuq2OZKiyeFlNk9h6e9Ta8v/i294LvVP7Nmoid8kRsI4GsfccyQ+HOjLSItM2GYKc0OGFYSrrBOGhqg0pJiGRvj9tsVomiFdza7ukFOqLAP5tdZXv9+vWuDzkpUA+PQKA/AW2+aifb5Ss7aFm2dvG5aEEAFVSkKpgcgZPLM70VN6SWtYaSKwDxD0MAa1ZRlVizApjD4RmJB/d4TNqHDx8SJRpubeHLCFob4iisWU0R4QwENNvShrH+tAyqzUX/XwUOBBR4GBTb3G/eEV5XKywy74L2kaq3RSnEOSEB+36Y4GS18T4w6af6cF49l7MpenXggQBZXXaZobB/XEmyZckTlKXdz6zdWVFq6lLfrphoqh3b6inLctrTzBoP2JPdVMyNuhfIjSBYgH737h3vT2+q6iDMUQn4vgUqow6TZy14dV2zBFNRBcAsgGlxL+Cd1AKwJ3yEBlhR6cDMhamPCASDnCAFjXl0tkEQuPGfxoMWgo9eVS8U3UR1pCR4GAJ6G0krhmojes1Fi576O0zRjAXJWhc2pnmqaPYXpIRFr+gEb+lskBVVYoNKQaS6BLK2E7J2lerKOaRGP3USo4SiWzSfJWlmGYqyAWTWUwdoCFnlXaK76s9mSY6mqvPPSjBrZJ7VzLPE2E7kLboX6HuowRLVx48f+Vr2dioNkhyYgN7q81uf9gs5MmQL6lZvlDXU2ILMm5XhDF17XfjGQ7pwL6iL/aipYc0qahZrlgVTp/cH31wLHt+pK3PgkB0Uavipr1y1dhX1R4+jMiiQbmKKDOGHJCB/Jp0soqbBGH6bL8PtqNYdrwpRJXZU/RC1jEBWJV+rjdNPOeVm6cs9tZcLFL0XTaXlLPNDWsu8pMvS7m7Wvm87MQpSRlMF0NZ6JEtZx+5fBhVsy71Aexj37t3zlSR/HM3J+ZzzWg2GfE9FQA0weNdBXyQ5FYHNFlZnNVsW7jcr/3YEU5/S+oDo7RS2liTGuocXYC3gx04Ha1ZLv1izLJI6vy69t71fV2aLiW59dIFcNyzqSKvAkgJxILB9AjpQRL5Klk+WGMvi3k/ixBojseNF0xc0DlYo/CMPplCKExPIquT+GnicVPUQ+qnqSLeZIIrepl58qdwYzw+cui4zFGVPTcmwSnjW7ux+y7tfyV2tOImmVN4DKMtprcrFhtwLtPAn3wJ/2iw7K+esnX40pYp6SAQCPQlo29VvgPItoPX15J/ISxu3MoY6tHk4VTURk1tTBO7cuaMuRlubrd/gnBJgv+GWvSvh3W8BkbwnAazZctpYs1yG8p7UuQX+CCdIQT3sTl2ZLV9G0Hyq9QfmLN2E1tnpf4OKx88jEdBSxqtXryynicSlVuuQYde/w5/W5nQRtBd9t0Xpx8/uIiRr9XwXJdqykKKdtbzbuSwST65mu/sOUWdKZHcAAhu0e/RTiXq1QX0lpE3fQtFpPme7m5gCHxLFfj0y0dSOKmRWNTtS/zKlo624F+isnuDAUk2qtdgXzKunikE4BCCwkIBWqP33bLTIxWcRFiKt+7h2Piy7CHUzJTUIiIBl34h3UqkqdgJYMzsrYlYhIAM15WCuyZ5M3E59CwRHL0nPImp9dIEEoJuY1QIRDkxA6xja+Le0Ah+C7JK+WiLP1/3aH784XDclkLXirH6BE8WaqoPEIVCdQFYbL8idfqoA2h4fQdF71Jpd5jJDkbUPahdmszHLKG2hOGhqC1owyrDfamYsYG60TbgXaM8sWPnS1qam6PgW5KqT+BAoI6AX+4IT4y0L1mV58RQEILAjAjIOU9tyfilwL/BpcA0BCGyHgHZZpj7BKFdmfRNh1wc1+Y6hU8y1hTl1q1a4ZWOVbqIWbdLZDgF9FkTflbPU/0Fm+TNpwqV1D1wKtqPEXUhythXnXSgFISGQJrCRQ0Top9JqOsxdFL1TVXYwFOyD7qVuoKm9aAo5YwLruxe8fPky+Ny7VsF4STdWFSEQaEdAbdDvyXQI/65X29uBImUInI2AcdGc16TOVjEoLwR2QUAfBZgyYgdwZdYrShYttLbPWtC0iIF7gYUScfZCQCcPa/Zk8e8ZSqT1DTkWtG6Me6GHnLkEtP3gT9VzHyc+BCBwQgL0UydROoo+iaKLi3k2D8X9lne/kpdVzl2XN0v4Dl5EZSqo+NTK7gU6fT34QqEm3m/evKlYQpKCAATSBLQ87TdDvczH1xDTxLgLgfMQmNqZ8wlol87/yTUEIACBLRDQYGZq809b3ca9+S0UZEqGqdL58Tts6lu6ifhD8r6QXENgXwTityMS8suxAL/tBB9uWQic4aOtFg7EgQAEjATop4yg9h4NRe9dgx3kx0OxA+QqWaCpKhhJZBUCa7oX6I2iYF1Mc2/2NVepB2R6ZgLBp0n4LMKZKwNlh0BAwLJv1GH7KpCKnxCAAATSBOSsrK+hj8Y5jCuzZcDGlxFG6wCBECgjoHcENW+a+t5KkKZGR69fv+ZAuAALP1sT4JyD1oRJHwIWAlmvNloSNMahnzKC2ns0FL13DQ7yr2UojkFvtBRneFN8tOC7C9y1prKEP0Mz//da9U9nAwa+BZp+41uwljrI97QEdIKIvwZxfX3N10BPWxkoOAQCAr9+/frx40cQGP/EvSBmQggEILAiAX1k7erqalQAuTIf45g0nb7gj99GC6vAwIV0KtqScLzQltDj2R0RkOn4+++/Lb4Fetdc3j9qpPgW7Ei/WxY1axFzywVBNgich4BlkOZo1DqhhH7KIT32BYo+tn6nSldmKMqempJhlfCs3dn9lne/krtacRJNqbwHUJbTWpWLdU4vkG9BsBT18eNHPkZYRaMkAoEsAsGrb3rVb+ptv6xkO0SWDblx40ZBRn/+/Cl4ikcgcEICgX2YIkD3PUWGcAhAoD+Br1+/Tu2py5VZXpX9RWqRY+ClPZqFvlxz8+bN0Vu1AkXbkhReaBZKxNkyAb0FYZwiqd1pktK66W2ZFbJVJ5C1iJm1tltdVBKEAAQKCFRxIaKfKiC/x0dQ9B61VkXmMkOR9VSWX1SVQpGII4CmHIrtX6CsQEe9Ty/Qq5B6N9r3LdBk6cuXL2xOBIrhJwQgAAEIQGBdAn5nPSWJltGnbhEOAQhAoDMBnRQ6tZMtV+bD+BaIqsU+T7lZVFSKRYwOXg4VS0RSEIgJyHQYfQv07RX53OBbEDMkZAmBe/fu2R9nb8DOipgQaEfAcgSgy/3WrVvuuuyCfqqM2+6eQtG7U1la4Kwuu8xQZHkopqVd624HSmsVzc8XTfk0Nn59AGXVJdzVvUC+BZoa+ScKyjjKt4DD2OsqldQgAAEIQAACywlY9o2mdvKW504KEIAABLIIDBONeAHieK7Mxi/XPHr0KAtgQWS6iQJoPLIvAo8fP3779q1FZvkWHOPbK5bCEqcngawdhaxNzZ6lIC8InIpAVkvMauMxRvqpmMkhQ1D08dSadeBQmaHI8lDMkqebOrKkKqPUrSyJjNBUAs7WbmUpa2vCt5Cnn3uBXicSfX+MpXdZ5FvAJwlb6JU0IQABCEAAAksIqNeOd+niBHEviJkQAgEI9CeQ9i04mCuzZVNfThUdJlkWSegm+jcHcqxFQEcQWz5EouzwLajFnHRiAllr5Vmr8HFehEAAAlUI+EvfswkuOQ6QfmoW7zEioOhj6DEoRQdDkTWEyJInKEu7n5ZlSZf7fvd90ZRT4vYvDqCsupD/Uze5qdQG3wLfImil6dOnT1PxCV9IQGusct1QIj7zhWme+fHh2BN9W+Vgy9Nn1illhwAE0gQsm0ZKgW8bpTFyFwIQ6ENAHwKIF0SGcws67LIPZdRLRc5yas6pM9IblX0Y5KcT7/BlBGMB97vKkybM3cMTeP/+vfGbCFrZ4NyCw9eHFQuYtQTB+s+KmiJrCDgC8aDU3YovsjYq/Mfpp3waB75G0UdVblaXXWYosryXsuTpppQsv8kySt3KksgITSXgbO1WVjXLqsBbK6lRnh7uBVp70pTbN1J49xvVUxBNSxvPnz/3aRckwiMJArL4OiEza5KfSG31W1p93pSl0zTM/35Kgo/2DHgfLsGHWxBYSMBtkiXSyRoBJ9LhFgQgAIElBPx9fZeOZn0fP37s5lugfGU23QhcPqlOkuoXG7HPRjH4Dn31CkCCHQjo7Qijj46mJO/evesgElmcmYCG3MY5ctam5pmRUnYINCWQ1RLLHDHpp5pqcDuJo+jt6KK6JB0MRdZceFO7A462m1+7kMTFfjdr0FRCrVu7pfUNTQCNNTOrmW+tpEZ5mrsX6IiChw8f+tK8ePFCp/r4IVzXIiCXxqurq1qpkc4oAU3sNfpXp3uM1dKtvWqjOmxcy5MWFHlURwRCAALLCVj2jXDxWc6ZFCAAgYUELi8v49PL5VugV/x7DtV0cpg/w2zqfWXZZCpbqs7SBd1EFi4i74uAcT6iQsm3oKep2RdGpK1FQENui+VXdtvcG6jFgXQgsBcC9u0EDVnLOhH6qb1UhoVyouiFALf8eAdDoeLbPRT9yex2uNkHNk0n4B2AoKkOkGtloZF5vAY1mri9mY8+vovAfzeVMvYt0PR7Fd8CLfk1LelGEufNiW6K0AEG3fIiIwhAAAKdCchH3jK16LB91bngZAcBCOyLwMuXL+MhWX/fAkELPlggGRqRNH5drsOrG7gXNFIxya5OQB7Mxq3cR48e8ZWo1fV1BgHsHr0awJ9k7esMeqeMOyVg/HrUUDr1IwXFpJ8qgLbHR1D0HrVml9m+cV5mKAZJ7B4qdnnsZVwe0747ax8sLZeqRQpoqgXVRmnaK5tlab2RkN2SbeheoF4wOLdAJ5Tq8NJuZRsy0svZN27c0AmlHVbZOhctzs5uc+NnCckisM1ON6sIRIYABCAwRcCyaaRn7SOqqYzS4dpF08sc6sTVg7NUmmbFXQickIDmGvoiWFDwVXwLJEOwGdnO+yrIKCj+8LPDqxvGpfN2HEYLTiAEqhCIDctUsjqXceoW4RCoSCDLlrIoVJE8SUGggIBxKj2kXDahpp8q0MseH0HRe9SaXWZ7f11mKAZJ7M9appn20tWK2YdSLWmXpIOmltDr/KxdWRLs8KvZrT6OoE394JR+vdPTf4Nf+nOdsaykViH7+zf0rN+adm6zM+gJoU9e7V5K6yM/uUAAAhBIELCsicgMlh3kmMg3uKWBxODpqa5Nx/PoCPQgAj8hAIHTEpD7Uezgv5ZvgbQQLHy0m/VY7HPWdLesClnEkJdD626iTHiegkCCgNYxguY8FVlvkmV9J3Uqnf7hsp9u0UCfDmV81V8FuTnKlsqwWwyvUl5l5S23RMSHwIEJGJvqQKDgCBz6qQNXHr9oKNqncbxr7VjZX2suMBSOWNa0VFJtavrWjZLDteIFmloRfm7WmgNq6ck4Z1S0LOXmCrN6/CbuBTqn1G3qDyVca4aj9wl8Y334LeHr6+v4hNjVK9nxBFBFYhXmeGqlRBCAgCNgWRNpvX2lV2P9sZpOIXLicQEBCJycgOxDcEaagGgzW7ZrrQUR/+MI2q5rpyDfME7lkvWe61Qi6fAtdBNpCbkLgTIC9tl0sOJRlt0qT+lboX4xmdiuooXcTJ8+fWoxvErW+Y7kZkF8CECgCgFjU1VeZQee+wY8LTD9VJrPxu+i6I0raKF4/uQxnVSZofDT1BDCWJ0k1RJXBj/TKteWme+Q0XJKVQRemAiaWgiw5+Oqcq9evbLkuNa2uEW2KnHqfxzh2bNn/ghG62srQgys57FdRVQh5Dvzzz//yBh1OBO1Sv3bVyKqzAIrHw77IGBfBURaCEAAAiLw/ft33zNviklr94KgB6dfm1IE4RA4GwHZqNj+rOtbIBX42zlNd/ctiywdDKZl6TxW09nqKuXdHQGZF78tJ+TXxPDwawuJ4nOrPwH7MZwW+9xffnKEwEkI6HgYe0m1eGuPPMSkn8olttP4KHqnirOLbRxwKsECQxGIYU/BMtMMEm/60z6ksZexqcALE7eXAk0tRL38cbuy7I19uVSrpFDZvUCe777jxrq+BTpHyN8g6bDQtooKg0zlYaCC66WuP/zVJqAzeQRWh3Os9WJcoGt+QgACEGhBQO+0WZJtvW+kryE4MTSc2On5w64IXEAAAlUIaDCmcwv8Eb6S1SBfI7QVh2daAfRL1+68NBXfz2jqurXBFO2prP3wTb374gvGNQSmCBiHQHq89SgokDAwesFdfp6EgPHNPK04GzuLntwkkjoFdU92P4me4pEXBGoRsPcjmuEWjJTs6dNP1dLpKumg6FWw98zUuHFeZiiCgsgj1jg/NUoVpN/up/H1ziqU2pXCnjKasrNaPabGtMZmZazGq5eoWICa7gXyLfDfNVTbFr7Wy1uJkvuHKCha/H3WxLPcggAEIAABCJyTgGVGoS6+6U6eXvvwV9Lpwc9ZFSk1BGICWioNXPUVYtztjlOrFRI4pLfzaf758+eszMZZ7mw6iQiWbqIdhIRg3ILAQgKWuj1k0XlkYmn7C8vO49snECxwJQT2nXQT0XrekvBqX+rBtWemE097Zk1eEOhJwN767C3al59+yqdx4GsUfWDlDkUzqrjMUMT0jG9aG6WK028UYpTHWLpGQtZN1lgWI5m6siVSM8pjLF0io03d0gHnFnm0WLRBx1+L5MY41dwLNEPYlG9BcHSBcBysBhsVTDQIQAACEIBAFgHLuLD1yxD+SUgSnh48S4NEhsBRCegdr2AjX7Yo6xDaRmQCs9lug9/3u5oqS7vcXY5BeV24f9G6m/Dz4hoCtQjYXy7pXMMDt6pa5SWdfRHQO23Gimd/7bUbAX+1kPrcDTsZdSYQuMgncpezfpmfDf1UguqRbqHoI2kzLotxAltsKOIcZXCUWhwehGiyGRzLF0To+VOvEFgmvxKplhNGz9JN5YWmpshsMFxv2lualSS3rJ9ssIBGkeq4F6jq+zsBIitqK55bIFN4dXXlI9A0rOl7ln5eXEMAAhCAAAT6ENCAW12wThnVny7kWrcwX+NLwMbFzTJh1In7Yy9tlfF54zKSPAWBIxHQ5M23DCqaDJFxaaY1h0Cwe/fuNcrR8gYz7gWN4JPs4Qlo+GFcxBSKzmsLbMcevvoZC2h8TUq90qZek3r//r1fwHa9pJ8L1xDoT8BfGE/nXrYZRj+VpnqYuyj6MKqcKojRC7DMUExlakzNKNtULhXDjYfBaGjUeVhesYyjSaGpUSzbDDQqK1gv2mZZiqWq4F6gT9EHQyghW3cnQN9kDYgYp2HBU/yEAAQgAAEIbJOA1unkxqflOXXBmgDoTxdyrdPAWv1ysczGEXzTZUH/9SYVhB68WJs8CIHDEJD7VGAZtuNboBVAf+dPbtbrLnAYPeiL64bRC63gc8LFIvEgBKoQsPsWtG5lQXG0T2yXLXiWnwcjINNq/PSMcUjfh8+LFy/8jJq6KfsZcQ2BngQ0IDTuH6gTKTucz94X0E/1VH31vFB0daRbS9DSRxcbiqnCGs2ORbapLOqGa5HTkqBxf9eS1EbioKmNKMIixu6UZe9fLMUf4ix1L9CLkkEz1gE+6/oW6N0mf41P5dQEjBUue50gJgQgAAEIbJyAzirQR3+Dzm6QWWMF9cvqCsuKYBzBt3s7Vmvovs+iMiouSxkBnoIABLZGQNMN3yxIvEePHm3k3AIJEywltzOPyuvi4mJWO5Y4s4kkIgTlHY1p3P0afZZACKxFwHI6yCBb02YeF9/S6OKnCDkqAeO6f9BvrkhDe67+h43UfNZdMFwRBVkfm4C90cnhpswVlX7q2FXIlQ5FOxSHvNCbQpYdvmJDMQVNZifw9huNqS5bHfforZ6B8mgfXfDJV5QKAAAgAElEQVQMZKhOKUh/lZ9oahXsZZkalaUmHxzlVZbd8qcszSo3l0XuBeISfIPg48eP604V4nebRMRiPXPBER8CEIAABCCwCgH1s7NOAHrNt2DvLXgHd6p0cqMuWxCZStAPD3w/6cF9OFxD4IQEZMqC6YZ8CzYyNxvUEawmNz3cxVIBWr+vZtnZ4s1Ui6aIszUClqXeVWTGvWAV7JvNVKeXBaPlUVG1elgwFxhNamFg8D6SRfiFOfL4OQkYT1dqBEfz6OCcramM5IJZ7D1PPzVF9WDhKLqdQtc1FEO5LGtcSwxFgp52zSw+skZrlsho+S0LJZVFJVqe1wZTQFMbVMqUSDtSltFrZ6qkU+Hl7gUSSK9O+unKt2DdQwI0RAsW+CQeRxf4OuIaAhCAAAR2TUA9nf8CUKIscYeYiDzcMs4iLBOS2bxGI2ho4XtOKCOd0zAak0AIQOAMBGQTgk+ebc23IJ6htbOQ0njTxC01KngJdeoR3AumyBC+ZQJ215zO6/4Wn54tg0W26gS05m6proFzXnUxLAmq1/DH9noE9wILN+IUEFjXVAZuNAn5jTPu0RQsDX94kH5qFOBeAlF0O00taYBVpNLk0bKg105Oi6nUWqJOFa1S3rJElHsweBhN5/Xr16PhxwhEUzvSo6Uqyl9co+J1C2Xx2imQsNC9QDiCV3O0iy/bJ0/qG//7p1cb9VMOB3Li0DtGTQ2TEtcOxKjxHQ0sIMUjEIAABCAAgXUJ6CUke6dW8K6bMfF2J28H6zKNhj7rKpHcIQABIwFNN4Jdau1JbOrcAkkYb5NoTmQsYEE0y8kxTReUAys9VYR1Pc6npCIcAmkC9uFNi1Mlp2TT2K96o/ZPXbbvYUxJSHh/AuoLLIvOqqird5pBr3F9fW3pyPojJccDEFhxPyxwkU/AVBNYcuIv/VSC7ZFuoeh22tSSV9P9qVnJ48lj/MhCQxEn6IfIBFlkMK4N+ilXvA4GD6MpqxTHnnKiqVG9bzNQVVGvwczKtq7jryaVFq+d2VLEEf4TB82GyBAHvgV6RL5XgfuVpsH605TG7XBoiVCsdeZB3RmF6ChN5RVLruyWDN3iBAmBAAQgAAEIrEXAMsgulk3rj6M9aZxgo5Vo9eZuwKBMNWbg6IIYPiEQOAkBTTd0boFvlDSql8tRh/Ugt/Hmch9C9FMXmtroQv9++fLFRfCV0vqAAaWv3P0cu10bV8+bOlh0KywZnZBA68ZbhrTF8q5vu+x7GGXy81QjAlrH1PbD7FllWnxfcTgdrGNqBvHy5ctGQEgWAiKgCr+KS41lr07iaXq7sAnQT52knqPopopey1CoUDJQwd5ZXNLlhiJOMwh58+aNZrJpSbT2KFB19+8CMaZ+yoN/dvSrNqJSTKVwmHA0tSNVqnWrvfiTrFh4rXhrRWWtrergKwSxeC4kXQoXzV2UnF4wtZfvEp26EES5aWgGq7mQZhpT0ezhsjiaLAWLj+5xzV5m7ZGLzAUEILAFAm5NfwvCIAMENkVAXV56ArBQ2nWPCtCWoT/WUQ9ueStrYZF5HAIQ2CwBLawEm+hytdYkosPf3//7J3fq4U9zDf3JRmkio70czS80qZmadOnwtqZURSadfsAtHTnrrm+lEw/OSph4llsQWJGAloTsC/p9drA09nNvmVRsWf6Eq5HP6Ip6PE/W2qecdedSV7WWe0EwtpdeGs01prrj89QESuoIyGBWWWp2CVou1BItk/Qq01v6KYtGDhAHRTdV4iqGQiVStzjrilTFUFjoabVtdgRonPpZssuKY3nDW99nz0pzv5HR1I50578vNyX2rBGYenBhuKYD7QbM2e4F+tKBBVa6zEpBi3TqL/UN6bLB3+BYoNU/N9+Oc1QLVBZxOCEQgMABCPjrYgcoDkWAwCyB3M53drbg52hxo3bxWwxKNHXxk9XuHT24A84FBM5GQI7IloXaDWKx700WCz+7xdjIvUCzNmPKsxIWl50HIdCagL329nGC9BdYLR/1NDZSf8S10Gr5SbXWDunHBDQ7mB3wa8WsjzdMIJ7WT/3qIU8I9SNBnG4/fUn6ZMpiRR/OcS6aVHY46crlq9cQjecLqrVWmd7STzn4xov+zd8oWDoaik7zWXi3s6EYpA26xdEi1DIUo4n7gXKInx3KSpj+JwQoR+XrixpfS/LWDv1xplMhrS0MmpoinxveWlOSR8cSzLrSaplLe+u5wi+Mr4lAYgN9NPGsoVSee4GkmTp+TfNSHc4m76F//vlHI2n9q2uFjIo4BEqv2j8Y/AzkQ2HxM5BXgTxDpa20Y4HS1wGqWppM5M4tCEBggwSMi2KSvEPHsEE+iHRmArmbbVm+xsGySNqh0t5OjfoKPBc1l17rRSujwESDAATaEVDzn11TaJf7wpRnXyRdmL4en11t1FmXy3MJUtAc0H4mHFOwgB4/d0QgPf7xC5K7RuM/a7xWu3PGUIJpeXHWFcDS/LVa5A/kdEaLUZ7RaJY9VGZto+iqBGq3Ukqf9TDQpECboFVyNCaiVTu/jUhCV5mNKRANAmUEZHCyZsFluQxPyZzOjsqGmFoer3UYMv1Ursp22k+h6FxFz8b3+8qehmIQLOgWR6WtaChG0w8CNWWb9TCQn2vP8YPy8j1rA4GHn9q+7bZaaBnBWizMaEHsgWhqlpVFU7OJVImgxe1Z66299Z7NSpvpBeMif7Y4T+aP+W9qsqp1NFnAqWTUzNJOBoGISk1qkLGQjVOy+ld++kpBgza/JwieCn4qpvKdEolwCEBgswTkGBQ058TPzZYCwSDQgkBW61DDSXTNgXiBf6U6YkVIL2EHKSz5GUxp6MGXwORZCOydQNasITFCWOuWzGkHFcyuZcvPu6IY6k3sPIcepGLuJAWBzgRUh40VXvaqnWxazfBXP4bFjVkLKeMwK1LQorXIM/tIIoIv5BQ3Le8kUuDWcgJTK3W+RqSpul1DQuxgbC8x7LOSRLKjt1Qov5hT15rXjD7eLtBy3Iik7TNsaFfMPikbZ8G+OeoD1thfqDLUBWXMVxWMfkrk/YoxZSK22U+h6KyGkzYUqgYaSgVrXH0MhUoRd4txVaxuKIz0BCEWxg/pNn4Ihr6+DO66qU2Libl8ExfdREJTsYJcSEJB7lbPJja7XDNYJCd/uwtLs3KI/IssXP8yFmBKGmNmFkvql2Hh9cJJspEJ0SAAgboEZGey2r4MS10BSA0CWyaQni8FbceyvjwUNl6VG/pQ9e9Bmv7PWquEwRq3sqAH33IlRDYINCWQNju+CdrsdZ+RSWw5AyDGCZpFm3EfEeQV/Oy2wmIRnjgQKCBg2al11V6Tl4IsLI/4mwquRVtkm008eKVmNn4ignHu1n9nNyHzUW/N9guqtH12COKlv6b9Qpyda57BRbvWOlqpgoYWCON+bnNTc7REKwYaZ8HBMNJZzkaS26WqLoClL3B1rF3Np5+qrtkgQRQdAEn/TDfJwSDE85oOczdLB93aXqXRze5bayDXzpIMsin9wPnDGTF30XQ4ESOKa4uTxL+wL73GWeSGoKlRYkZNdR5xzXoYdJgfxc1KHfesYEP1VsxR2qOBVveCOG9RkP5GEx0NtNhTv30WX3foG0YLSCAEILCQQGxn0nagzxLJwkLxOARqEZgdSrr2ktU0gkG8P2QPbrn0dVFlZBYvCK47raqlKdKBAAQKCMQGwbc5e7nOmhwVUHKP+Eu6MZxak1Uta6pDidNPhGjG54TkAgI7JWDcF1RD0OSlRRn9OVGQxWyTnB1K+SksHM4pr4Q18G9hGVrUkyBNi8WW9hUteLDiz3i2ElTginkNSaX3k/xKONs06srmNzRfjPi69Z5N3XKtkppRy5ItGB21Wxw2itROAPopY1Xcez+Foo2KVrREq/T3yeIpZ7t2Kqni7OJeoKkARoCzLUWdWrt5rlJOrD0OxDTAMJalVrR4SBPrbgjp2Y+jqVi/WsSeUo0frjocP9s0xJ/Q+ZK4a5mmdpUnblYioOwSptIJNlzYp28m94JYT2Xl7+Bh0N/cNK2IJA6BkxCQcQimgoFRm/op40irP0kloZiWmUnuICAYWPjzLgFP9NrLR2bxsNj3bEDdEIDAqQgkrM3UAGCb4d20NktMERYKM5vFqAoWZsrjENgIAfvEZOEOfVBeLfr4WQ/LQH6cePgUtMT4Ef/xYKl0yU6zFq2UV5D71E/FXJKXXwSuEwSMSmm0kxFMK1QZgplFQvKyW1n9lCqh+JRllPuUfUdQlMQtN/2zxY+r1qipERaZ0MAuVV8sUhazGwYST2IsH4mlFe13FqNAXCD9lEORuNhsP4Wi0w3B3U0YimAEEm9yaXDl0ql4EQy64urXwVDYi2PpUluYNaUZ2O0YVCMFJeBowBCLMRXSuR9HU77isjTVf805YZeG6iTHGo0r/BJVuZbRC5qVfg7D4FmR/HpunDLMuxdIID9dXS9xQJ6dDwd5Zf3sX0uqqJxEIHBUArJc8Z9Miv5koWQN1GYtczOLHdCYW7Mmjd6UsvraIZc496OiplwnITDbFjQ0UeU30ghWvjTaiIc1iZHHkj5XzwZlWZKasbxEgwAEtklAnXVgEHb6s9aZAUY1BTY8gLZQmLIpW+udJCMZokFgOYF4jypoYv7PWmOYYIHVLQMFxQlWi3xJhuup5RoNEf3IxRtOgiMTMSuGn5cTTDO1eLQZFJCfSwgIr2V+rRF+RUWM1gf1CBWzCJho5BDPJuIqF4So0krUdlJJSLViC/9AMHXZrQULAO7rZ2JC6pMcChUYOkUotnUxJVU8KcvPdPRalV8x48frhqgm2+0w/dSopuJAtd+t9VMo2thwpgyFwuMU4h6kVhsZ8pLWZvuCPoYiLnsixGLiKlpUSRIrImiVsnL2Fc5E0ey3pLtZv5BASP2UNjUAsOeyMCaaEsAyTalh9tSU5JytTtUreZyjsnDDkilTGdfqIUTDHiWYboY3VM6p54fw27dv//jxw8VRg/n69av7WXDx8uXL58+fFzyYfkQmSSmn43AXAhDoSeDGjRs9s7PkpXn75eWlJSZxILBBAs+ePXv16tWoYBouaKBv7wcfP3784cMHPykNF+7eveuHDNfBMMCPMPWIHye41hDiyZMn/rhCEejBA0r8hMB5CPz69Uszlt+/fx+gyJqsfvr0qWdBEvZZYqhTePPmTa48379/v7q6+vz5s/+grLS6jMB0+xGGa4x5zISQ/RKQdbp3795stR8KOGxI3Lx5s7i88RhvapT1/v17DaXSGWnR5u3bt/64TtZATds9pXGjijYlsMaTWrNzkQcTrRBd6Cn9uVtlF8pdlv/i4mLYqNPPIR2FuAQFxF1zkUvAsuYm7FouXDg11sBefc23b98CCbV2qYoaBNp/qvWpArtK6AYJChlqoAuxp+nHVMXTnwgMVc7VQMVRSKLuqbzaenRJOTEGwWIOLqbxQpLI7AyC+VLpcRmZBw8eGNM5WLR43jpaQLe4rcHYw4cP/ThStxTnm0T/rvHa0qyUVM+xEP2U093QGI/aT51Z0U7FsxdThkK1YnS0E4+7qhgKyanuTz2j6yBGJe9pKEYFSARqYKAuOBFB3ZMiCHgizuwtjUu1OZimtHx0PSpG01GuRuAaSKguDVn7XXn1fvxUmnJVZbDzmiW5kFEtzwZKR/obFOSPBlU9Zp/NjaBhieZuaYE1Jk+MP405jq63q5jyqNDC0ZDIlKk0ZjFAG4gNj/x3YKwRWOJP9s5PXdClxUR84y3ZWT/Z5dfSgTFrokEAAt0ILG/a1VOQe0G34pMRBKoTUBfsD0+HBqIQdef2vDQO04AgaFwJ/005OcaZuqyVmjFrCT/a+9MqjQCJBoFDEgjmGoFp2tdPlaWzjkY7BR+arG6WSJpS+Y8P18MrlXF4HJLoSrLEIDIENkJATcz+hocGV1njMVdGNbFgYKZxV3p8NTqgipuk0tFSphY641tpUacGfnE67UIE3yHiooDA6IA/1pfq3mDkc7PQU6NVS1ks7w01+4hF7ROiyp9AMdpL9hFs9AXchKhHumW0w36RVf9jO6Z03Nt7fuTZaw1vAis9qnTF6T8Qop8a1UWfwJ791GkVPds8XYRRQ5HeLVJHFlcVDbHKDIUkkQWY6hldRqsYCkfJeKFRYmxCXRGGC0UQQGOCLppqsp6atahlibtc0hdBQbr9XD46isuFpqqrr5FhV7KalKWlVbtIT9DiCuBCNOwZtYEKdHGGi9FoacHSd/87aA/y8H9KsuD5ikOlWaZB1omfxej9wnINAQhUJ5BotmvdKhj9VMdCghBYQiDumtWaNPhOT5yGHDWgGd3JU5ppkTRcSEwAZrOeGuhI7IrjinQRuAsBCGyTQMUZwVpDC5fvKlOStH2WbFrkshh59Q6yya4sw4Wz0ipacGv05zbrGFJBYCGB0dXn0SagQPvCkBrvaLtTCpaFrdn16ykJFT5rrGJrkEit0S0LhIWaPcPj9u1wrTaqqqtaJrDoruIk1iVdr5FIxHJLGTWqV7PJqggJCe08ZzPKjRAvECfkPNitRJXzMQallg0ZtZNKzTgDVQqq8KOJ+PkO17Mz4kC8uj/pp2KNdAjp30+dUNH2lhIbirQ9H1LWLGl0zGM3FEpHNUEWILFi5mrjuobCDnOIObp46MriLjSdV81cOH5wqelCHh5NG5efV89r8cxVgTE+mqqox6Z1T1OwUYPjyy9LogZlFEPRFHlqSU234ioUm0o/94Lr/w7a42xcSGAZqzcD4ygtUTClkLZfrixcQAAC/QkkGu9at0Zta38y5AiBJQQS2zwaVWjGohUTdY7DcEQX+jk14NDIxtiNKrVEr610NEgY8lXRFFnzNMmpiUEwlnBtX6IOEi5BwbMQgMDeCUyZCGcrdnQxu4vfSFmypbOzRBlwdQSud9AjQ++gLmPKtvvzLMur0orfqIAkC4HVCajJWFqBb6+Gxdag0bnR0dTSknKxF3aq8fpixNezvgUSYEq8OLV2IYwS7TUhHTO39kr7qlqqwOpZVCH1r64tnbUi19Kaeqh2VSudsoqf4KlOM/14u7tSREKwY9+aHeQM2EchJFSmZIOJsyqwGx2p2hu1WbHmjxbBGJjb0lU6+imjiqei1bJ4RhUP0c6maDuc2FBYBjxKP4FUPcKUoXAjOkv/qCq0EUNh5znElEmMwU61CIXH4weF2EeVyqvDhDohf9Nb1fdVfW2iqVq6a23Ylb7RHURtRzFlx9QoBqn0rxQ9GB/dUoSpUqt/nypIVoueSt8Pl0iT7gVagfKjSmK/1ta6to/YfGGGaw0Ea4lBOhCAQAsCcbNdPQT3ghaKJs3+BNR/G6cxiUanUcXUgGOqRIkFmkRGwS3NLmiJU4QJh8DZCCw3ZYGFWfHnurrTzNO+dpOmFFtpi5qarpisy5bcITAQ0KhJA6FaDS1ohlpvKVhR1Wp1kE7ip7LQANKizUZlTMgW38odo1rKdeY44mlczYx1MRuiZT1j1TKq4L8rlSv9qfInhKwyFSormSZuCcGOfcu4FD4FQdVpycpzQl9qU1uzVPRTCX1Vv7Wi9s+j6Kl2HYcHhiJ3G0tjMD1SvZIowQ0aipheOkRWNGvAWYBR6qs7kEiUqEC8Ko90mCyjqeWa6mPYlUujYbnsmLzbE/U/MJXLianWTboX+KtIGmG3g1tAc6c+XwnVcgsChySg1q0ZuP60lahVb/3JxulP4zZZH/3JsAx/C4v/v8n8141Lf0pff8poyFS5D2JIHoUvzIvHIbAdAqrbZeu/ekoNpKwgamJLFmjUDMvy5SkIQOCQBPwZx/K5zYoppDck+uhOwyHZ2LJ+waGLrbSSdXcTF8XdSh845AKBigQ0xVgyFgrakZaBlGCxeJrdzC6I52ax0IwEBSz7KctTzIQHEwTq1l4tzWlqkMiu7JbSLKs2y59K9+ZaVVieRVkKWg4ug3mAp4xL4emSylQa05lVkOz/EqOdlrPW3botPbcTCUpBPxUAqfjz8Iq2swoaeNnar6YztQZ4uzAUdryKqYGZViBnx5yzJtSPoNSUZuchny9Az+t4lp3F3x4ZTS1Ra+faKBteq03J5lgWZAJTuYTV8KwG7TdUO+OEfv36dXFx4cJV1MePH7uf1S8+ffp0dXX148ePdMpaf9TsRX83b95Mx+QuBCAAAQhA4CQE3rx58+HDh8+fP1vKqwGHutHlffr3799fvXql4cHv378t+WrApHwvLy8tkYkDAQhAAAJLCLx///7t27fGfmHIKGGl1ctopjYrz+ikcvYpIkBg1wS0jqGGpr9v377lFkS7mE+ePNFS4+3bt3OfjeNrYKZWLzG0qDKsqyj9e/fuaeCnVaQqWcSZZoVoiWk0vlbxRsO3IPOoYMcIlDo0jB9qr3Ew7xdclUq1V7WLpTkfC9eNCGjqqtnubOKWcchgKguMtiyqKrz+VPP3Ve3pp2Zrjouw634KRTs9Lr84oaHIgiY+w/hB/xYMIZw5lUVlsJdFPjcymsoltlb8QVP2hX1fzmEZxz44MY6phiy0F68GKyeB4d/45zAiGncvUBLPnj3TBFVmQvsBWlTy5W50/fXrV+Uo/zLNhwfzNAitf/9nFIfRaQSeZCEAAQhA4AgEtJ809KFaXNZa7dCTukGAetIW68vquzWpcH23W9Eexh/Duray3tcqzBFqA2WAAAQg8K9/yUTLPstKD9OruGvQdHQw1Akr/eDBA6WQxik7r2XNdBzuQuDYBNTc1NCGEVHQ4lRwjce0rKHR0bC4oabHiuqx68OOSqc1Tc0dRquu6q0KMtRbVVrVXnUZd+/e3VHpEPUABIxL4Rb3AkdDG8luDhtY7GH6PBhtVXhV+8NYbPopVwGOfYGia+l3MBSyFZpDncdQZNFLDCGUjm9OhyHEYcxpFqUtREZTW9CCRYZhAUcGZ/Aal/HRU/7yvhufaAWmYEyuMZVsWsJjYGi2idWhuBST7gVxVEIgAAEIQAACEIAABCAAAQhA4DwEbty4MVtYHWvJ+TSzlIgAAQhAAAIQgEAugRbuBbkyEB8CEIAABCAAAQhAICbw7ziIEAhAAAIQgAAEIAABCEAAAhA4OQGdi2MhoOP4LNGIAwEIQAACEIAABCAAAQhAAAIQgAAEIHAAArgXHECJFAECEIAABCAAAQhAAAIQgEBlAvo492yKOuUy6/S82QSJAAEIQAACEIAABCAAAQhAAAIQgAAEILBlArgXbFk7yAYBCEAAAhCAAAQgAAEIQGAdAh8+fJjN+OnTp7NxiAABCEAAAhCAAAQgAAEIQAACEIAABCBwGAK4FxxGlRQEAhCAAAQgAAEIQAACEIBAHQLGLyNcXl7WyY9UIAABCEAAAhCAAAQgAAEIQAACEIAABPZAAPeCPWgJGSEAAQhAAAIQgAAEIAABCHQkYPkyAkcXdFQIWUEAAhCAAAQgAAEIQAACEIAABCAAgU0QwL1gE2pACAhAAAIQgAAEIAABCEAAAhsh8OvXL8uXEa6vrzciMGJAAAIQgAAEIAABCEAAAhCAAAQgAAEI9CGAe0EfzuQCAQhAAAIQgAAEIAABCECgnIC2/Msfznzy7du3s088evTo9u3bs9GIAAEIQAACEIAABCAAAQhAAAIQgAAEIHAkArgXHEmblAUCEIAABCAAAQhAAAIQOA6B9+/fP378+ObNmzdu3Li4uNC/d+/effPmTesSvnjxYjaL58+fz8YhAgQgAAEIQAACEIAABCAAAQhAAAIQgMDBCOBecDCFUhwIQAACEIAABCAAAQhAYPcEvn79qrMBnjx5oo8U/P7925Xn27dvV1dXcjhQBBdY90I+DX6Oo4nr6AI5OozeIhACEIAABCAAAQhAAAIQgAAEIAABCEDgwARwLziwcikaBCAAAQhAAAIQgAAEILA/Ajqf4N69ez9+/JgSXdv/9+/fb/S5BMuxBJbjDaaEJxwCEIAABCAAAQhAAAIQgAAEIAABCEBgvwRwL9iv7pAcAhCAAAQgAAEIQAACEDgaAR0eoPMJZkslD4MWe/zKPeHWMEh1fX2tkxVmJSQCBCAAAQhAAAIQgAAEIAABCEAAAhCAwPEI3Pjz58/xSkWJIAABCEAAAhCAAAQgAAEI7I6ADiS4uLgwin3r1q3v378bIxujyW8g7V7w119/NTo1wSgh0SAAAQhAAAIQOAmBx48f6ytRs4VlcXsWEREgAAEIQAACEIBAXQKcXlCXJ6lBAAIQgAAEIAABCEAAAhAoJGD5MIFLOu0H4KLZL16+fDmb5rt37+wJEhMCEIAABCAAAQhAAAIQgAAEIAABCEDgYARwLziYQikOBCAAAQhAAAIQgAAEILBXAm/fvl1LdJ1JMOvc8PTp0wcPHqwlIflCAAIQgAAEIAABCEAAAhCAAAQgAAEIrE4A94LVVYAAEIAABCAAAQhAAAIQgAAE/vXp06csCvpOQVb8dGS5DqQjKLs3b96k43AXAhCAAAQgAAEIQAACEIAABCAAAQhA4NgEcC84tn4pHQQgAAEIQAACEIAABCCwDwKWrwv7Jbl165b/c8m1PBtmc//8+fOSLHgWAhCAAAQgAAEIQAACEIAABCAAAQhA4AAEcC84gBIpAgQgAAEIQAACEIAABCCwewI/fvzIKsOTJ0+y4k9F1mcRZpN6/fr13bt3p1IgHAIQgAAEIAABCEAAAhCAAAQgAAEIQOAkBHAvOImiKSYEIAABCEAAAhCAAAQgsGkCP3/+zJJv9nMGxtTkW/D79+9EZGV0eXmZiMAtCEAAAhCAAAQgAAEIQAACEIAABCAAgZMQwL3gJIqmmBCAAAQgAAEIQAACEIDApgmk9/gD0XWcwM2bN4PAgp9v3rxJf/Xg/v37ilOQMo9AAAIQgAAEIAABCEAAAhCAAAQgAAEIHI8A7gXH0yklggAEIAABCEAAAhCAAAT2R+Cvv/4yCv3o0aMqxwl8/fr16uoqkemdO3c+ffqUiMAtCKx3mZcAAAVWSURBVEAAAhCAAAQg0IhAludlIxlIFgIQgAAEIAABCEAgJoB7QcyEEAhAAAIQgAAEIAABCEAAAr0J3Lp1y5KljhN4//69JWY6zvfv35VUIo7kSR9skHiWWxCAAAQgAAEIQGAhgdzvRi3MjschAAEIQAACEIAABIwEcC8wgiIaBCAAAQhAAAIQgAAEIACBhgQs7gX6JkKV4wR+/fr18OHDxEuBOrfgy5cvVb6/0BAZSUMAAhCAAAQgcFwCiYGKX2h5TPo/uYYABCAAAQhAAAIQaE0A94LWhEkfAhCAAAQgAAEIQAACEIDAPIGpswTkdqBbL1680Dt8Vb6JIN+Ce/fu/fjxY0om+Rbouwn4FkzxIRwCEIAABCAAgdYENFxJjFX83L99++b/5BoCEIAABCAAAQhAoDWB/7TOgPQhAAEIQAACEIAABCAAAQhAYJbAgwcP/vrrL/einrwKWryNpzR1bkFivV6uDFUOSJgtLxEgAAEIQAACEIDAFIF3795N3QrCFfPx48dBID8hAAEIQAACEIAABNoR4PSCdmxJGQIQgAAEIAABCEAAAhCAQAaBp0+futjyAHj58qX7WeVCfgN///13wrfg+voa34IqqEkEAhCAAAQgAIFiAvKGfP78ufHxDx8+MHoxsiIaBCAAAQhAAAIQqELgxp8/f6okRCIQgAAEIAABCEAAAhCAAAQgsISAzgHWoQXuAAMl9eXLl7t37y5J0z377NmzV69euZ/xBS//xUwIgQAEIAABCECgJwGNhd6+fatvQvnDIYsAcpGUm+bt27ctkYkDAQhAAAIQgAAEILCEAO4FS+jxLAQgAAEIQAACEIAABCAAgZoE3r9//+TJEz/F5R4GX79+1YJ74svEd+7ckW8BK/I+dq4hAAEIQAACEGhBQIcz/fz5c0jZ+RAoRKcr6WfijCWLMPrOlDw19XdxceHiK3C41okIN2/edOFcQAACEIAABCAAAQiUEcC9oIwbT0EAAhCAAAQgAAEIQAACEGhCQN8P1jG/ftJ6h09nD/ghxuvhbOEgtf/X3r2dKAwFYQBetgKxBLEDU0LsQCxBbcmtJS3YgdZgC/tjYBFlI5GAuXx5MreTM995i5OZh3vfHvxhHLsECBAgQIAAgZcC+YP/L6vg5cXdXnA+nyVTdktqNAIECBAgQGCaAt/TDFvUBAgQIECAAAECBAgQ6KdAChiUZXk/t3xsl7fhOX5/sPl3mhCv1+vlctmQW7DZbPKe/b3EheanO0uAAAECBAgQIECAAAECBAgQIDBKAdULRrmsgiJAgAABAgQIECBAYNgCzzUM6niSE1AURdoZ1IV/6xq/aVRcVxVOB4SqqtJPofm7wNyeogXJPxi2kdkTIECAAAECQxNQvWBoK2a+BAgQIECAAIFHAekFjyL2CRAgQIAAAQIECBAg0AeB4/F4OBy6nYnEgm49jUaAAAECBAi0EpBe0IrLxQQIECBAgACBHgpojtDDRTElAgQIECBAgAABAgQIfO33+9QkSLmCTix2u12qGpxOJ0ULOvE0CAECBAgQIECAAAECBAgQIEBgggKqF0xw0YVMgAABAgQIECBAgMCQBC6Xy89ta2558BzSbDYry3K73abVwvNZRwgQIECAAAECBAgQIECAAAECBAi0EpBe0IrLxQQIECBAgAABAgQIEPiYQGoPVLctdQj+SzVI+4PFYlEURRILVqvVx+bqwQQIECBAgAABAgQIECBAgAABAqMTkF4wuiUVEAECBAgQIECAAAEC0xC4Xq/pnpA8g1QpmM/naWY8jbhFSYAAAQIECBAgQIAAAQIECBAg8BmBX/kmZT/9JJv+AAAAAElFTkSuQmCC"/>
  <p:tag name="POWERPOINTLATEX_PIXELSPEREMHEIGHT#7A3D342D785E322D32795E32205C6D626F787B205C205C22617220656E2070617261626F6C6F69647D" val="183,3333"/>
  <p:tag name="POWERPOINTLATEX_BASELINEOFFSET#7A3D342D785E322D32795E32205C6D626F787B205C205C22617220656E2070617261626F6C6F69647D" val="38"/>
  <p:tag name="POWERPOINTLATEX_CACHECONTENT#5C6D626F787B2E2E2E20656C6C657220736B69737361206E69765C6161206B7572766F7220665C226F722068616E642E7D" val="iVBORw0KGgoAAAANSUhEUgAACtwAAACGCAIAAADbgivDAAAgAElEQVR4Ae2d7dnXNrKHl3NtAQslLKkAKCFQAVDCQgVACYEKICUAFUBKACqAlADpIOeX+BxdWsmWx7YkS/L9fAD/ZVka3RqN3sbyjT///PMf/EEAAhCAAAQgAAEIQAACEIAABCAAAQhAAAIQgAAEIAABCEAAAhCAAAQgAIHcBP6ZO0HSgwAEIAABCEAAAhCAAAQgAAEIQAACZQm8e/fut99++/Tp0x9//PH7778rs3/961+3bt3697//fefOnZ9//vn+/ftlJSB1CEAAAhCAAAQgAAEIQAACEIAABGwEbnBSgg0UsSAAAQhAAAIQgAAEIAABCEAAAhA4mcDHjx9fvXoldwSLHP/5z3+ePXt2+/ZtS2TiQAACEIAABCAAAQhAAAIQgAAEIFCIAE4JhcCSLAQgAAEIQAACEIAABCAAAQhAAALZCHz+/PnFixdGdwQ/V7km/PLLLzdv3vQDuYYABCAAAQhAoAsC3759e//+vU5F0t/379/1rw5JkuQ6G0mHJOlfHY+kP3wQu6hNhIQABCAAgSsTwCnhyrVP2SEAAQhAAAIQgAAEIAABCEAAAh0QePnypTwSdguqTQt5M9y9e3d3CjwIAQhAAAIQgEBNAtN3mt6+fTu5IKxmLe8EuSHqDzfEVVZEgAAEIACBYQj8+PFDHnu9eObhlDCM4lEQCFgJTEZq+vCqrJUuJi9jrfGdu0jXrGBWssSDAATMBGbbu8zRw4cP+fyzmSIRIQABCEAAAlch8OjRI70i6ZdWTgaPHz++c+fOvXv3tAkxbT9MAwy9QPnly5dPnz4Fj+hxnZfw/PlzP51mrxksNVs1CAYBCEAAAkUJqAf89ddf1WUbfRFiYTrq7mPhCYFAmoAb7k5L+vp3OkFErQZ3nDQ67kKgOwJuSuhOCZq286ZW74yAyqXZsSJ3UcB/diElQkIAAhYCzkj5VknXzjxNNmspKbkSL906GN6sYAfLxeMQgEBMYLa9uzmSM0fxg1OIthaWbhEOAQhAAAIQgMA1Cchh0f9kg0YL2myY9WLUUqz+9I7IdFfDkmBXQ37YWq958uTJiSQZLJ0In6whAAEIQKBlAuoi1cW/evXqoJDq7nW+gv56eW30YHl5fAwC0xDRX8n3V/inhbVESTXoTdzlFgQg0BoBNXm18biZT1t46Y281sqySR6cEjbhIjIE2iKgtTbnG9WUZM0K1hQlhIHAGAT05qLGT6veBmMUllJAAAIQgAAEIFCZgBwIfI+ETe8+ykFB5yLI91pnKrhEnj59qpMVZn0aChWNwVIhsCQLAQhAAAIjEVj9TpPcCtWnTyckqStX2bUo6s5G0rqET0PhP/30k45NOvdQWF8kriHgE9B+pAao0uFpSc2/xTUEIHAFApqfyghcoaRBGXFKCIDwEwI9EXAra60J3axgrYFCHggMQEDtXR4JAxSEIkAAAhCAAAQg0BqBN2/e+G996ZVHbfBvFVKuCR8/fvQ/APHgwQMtASt8a1L74jNY2seNpyAAAQhA4CIEvn37po0ZuREslVeHJOnwg3gMMB2PpHDd/fnnn+MU5MGAX8ISVcLPJaCxKOvn51YBuUMAAqcQwCnhFOxkCgEIQAACEIAABGYIaDlmcpPXWyB6+YPTJmcYEQQBCEBgjgD2c45K92HaY3BlePbsWbwb4e6uXrx7907vSrrtCr1qqZDVp4gAAQhAAAIQgEBRAnIclLNgIgsNAHSIQiKCXBh1DNJSBDkraIq9zxNxGl7eunVLc/N9KSxJFYRPh3hrl5pFgIAMPyEAAQhAYDAC/zNYeSgOBCAAAQhAAAIQ6I6A1iB0vrSWOXTCpFZk9JqI/tW1nBLS6y/dlRSBIQABCOQlgP3My7Op1NQzutOY5Kt3vEPUpx9cAd+/f//582f3kwsIQAACEIAABOoTkD9BwiNBvb/OOUgPADRaSHgkqEQaS/g+jpYyyhdBfpBueq7jFuSXoLm58tLI05KCPY7SVMpKX7lMiwA3btxQ7pLBnggxIQABCEAAAr0QwCmhl5pCTghAAAIQgAAExiSgV0P0PsSrV6/c1osrp17p0AKKVkPYOHFMuIAABCDgCGA/HYohL9QzunJt3U5wD/oX9+/f1/nPLsT3UXCBXEAAAhCAAAQgUIeAvA3S/gSrX16QT4M/WlgSW5+Csu/xy0tArwfIeTGYnmturrw0c9f4cymjTeFKRzN9pamUgweVu2SQJEE4PyEAAQhAAAK9E8ApofcaRH4IQAACEIAABDomML0aEqx3BOXRXb02wSnTARZ+QgACFyeA/RxbAYJe7+HDh1nKq7OIXDpa8XfXXEAAAhCAAAQgUJOABnJpj0N5JKx+zTCdgl8c+SX4P5eudURB2stBc3OdZyDhl1Iwhmuco3TS6wCSRP6UxgSJBgEIQAACfRGQu7y+TzT96duCmvDqe0MK1ClBfRVkq7T/3PoA8SEAgXYI/Pnnn5Mw0+lh+vaYvGs1otXA/bfffnMfTK0vcLOC1UdBjhAYnoA7vTA2RLJCskXDEzhSQL0bkX41xE9c+yirb4r48bmGAAQgMDAB7OfAlTsV7e3bt66MGb+vrLUefwNDWwLafnAZFbpgsFQILMlCAAIQgECnBFYHchoG3L17N106deLpTX3/cXkipj8DociKYHRY1Cxerw2sSugL4F/rHETfS9K/FVxrRUXnJaxKHjzFzy4IyOcmWD/Xqr7W9qXVqnct/py4sN8FQISEQO8EZASWzLvmj7IDOthvSDtww9m+3qsQ+SEAgYCAjJcsV9rD13/kw4cPdTxwmxXMp8E1BCCQhcDW9v769esnT55kybqLRHRao30ZRSWSwyzfceiiZhESAhAoTQD7WZrw6elrjcadZixPguDghCPi6VPN7nG9mLK0EuTilL5gsFSaMOlDAAIQgEBTBNTxyd0wMRE29vtaOjCefzAVP70Jou876IsJdlAqgv2TEEGy8mbYtM/09evX1UMjgiz4OQABKZhcaY2OMiqvHBo0RRqg4BQBAhBwBOTDp2N13M/Ehc5XUPeaiNDOLT7f0E5dIAkEMhPQQERLbNrhy5zu4eSaFexwyUgAAhAICUzt3X/ZMYxx4d8y0YmFmFkwWrnQeHT2FoEQgAAErkMA+3mFunYeCSrsrVu3MhbZPw9za0ecUQyXFIMlh4ILCEAAAhC4AgEdEpDuf42uBv5QwcItvVtjf6dryku57/OY1Ix+k0eCstsqm4UGcdonIE8U6ZgOdW9fVCSEAAQKEdArxOMtquOUUEhbSBYCrRCQ47C+RtOKNJ4czQrmycglBCCQh4AORta7DnnSGigV41JLUGK7m3zwID8hAAEIDEMA+zlMVRoL4rsRGB9JRPNdHLbuZySSPXiLwdJBgDwOAQhAAAJdEHjz5k36I48681XuevXLsmPXZ8cjKteOGf2+jOozJMcSBNRk8o6ESwhJmhCAQDkCmicOZgRwSiinLaQMgVYINOtT2axgrdQcckBgIAL+95sHKtb+ougtjX0bIekVnP0C8SQEIACBTghgPzupKMTcTIDB0mZkPAABCEAAAr0RSHd22nd5/vy5sUz6gIIx5hQt4eug4WX68IbZjPbNzXc8JdnSxzzMikfgMARYPx+mKikIBPYRGMwI4JSwTw14CgI9EWjzpAQRbFawnmoXWSHQCQF9NLETSSuJuc8jQcLtfrBSwcgGAhCAQGECu83g7gcLF4jk5wn4r4Ps2CeYT/TvUH1w193dup/hHixxwWCpBFXShAAEIACBdgisfoFr077LpkXFdGR/bGDHtW98sm9Euu8pe1mI2TKBtPa2LDmyQQACWQg0NWk9XiKcEo4zJAUItE4g4Qt8rujNCnYuFnKHwKgEBhtCHaymfaseBzPlcQhAAAIDEMB+DlCJliL4H1nIW+n+FkJrg5PW5LHUFHEgAAEIQAACRgL6NEM65ianhE0nWrfzQUnf7TJNw7+77yk/Ba77JXDv3r1+hUdyCEDgOIHBjABOCcdVghQg0AGBZpe3mhWsg0pFRAj0RoD27teYv9fih69esxixiogIEIDA2ASwn2PXryvdnTt33PWXL1/c9cGLz58/+yn4ufjhZ10zWDqLPPlCAAIQgEBpAu/evfP9AuPs9Dr47du34/BESPpjEO5Bda9PnjxxP+OLrflOKezrtfc9tXsAHBeWkO4I8FJfd1WGwBDIS2CwpWCcEvKqB6lBoFECzVquZgVrtCIRCwIQGIXA7iOa9y1hjIKNckAAAhD4B/bzIkrgvyupI4tzfUo5+JDz/fv3L8KTYkIAAhCAAATOJbB6TMKOwwyeP3+++pQWHj98+LBa9h1+ivsO1d/xlBYB2JZerUEiQAACEIBAFwRwSuiimhASAhCAAAQg0D0BnJCCKtyxGKEUHj9+HKTDTwhAAAJXI4D9vEKNB+4Cb9++zVJqP53VbYwsOW5KhMHSJlxEhgAEIACBXgjIuXD13KN9AzwdwPDs2bMlDnI1+PTpk+UghB0Tbd+BckmAOHzHUzseifMlBAIQgAAEOiUw2GE5OCV0qoeIDQEIQAACEIBA3wQSSyeJgjW4g5KQllsQgAAEShDAfpag2mCafkUbz2dOl+Ljx4/+jkiWNNM5chcCEIAABCAAARHwnQKXgFhcB2afffny5devXzVskAuCDhWQh58utJGvAxL02SZjsjp0YZNroCbm+47vkjybJvWSSrLNFpzA6xDYpJzXwUJJIQCBHgnglNBjrSEzBCAAAQhAAALdE9A7oFvfBdHCinFJpXs6FAACEIDAMgHs5zKboe7IacCtwOor1MdX5J8+feoA7d5LcClwAQEIQAACEICAkUDw+aT4qa1T4yAFTZPlmiAXhG/fvulUBl28efMmOHUpeCT+afGcmJ7S+OTXX3+NUzCG6Fn7ZxntUhlzJxoEIAABCEDgRAI4JZwIn6whAAEIQAACELg0Aa0vuO2WVRB620MLK6vRiAABCEDgCgSwn1eoZX0+2f/+9KtXr470g9qZ+P333x23I3sJLhEuIAABCEAAAhCwEFh1StBs15JO0TgaKlg8ADSF1ychNErZLYye1SkOFr+E169fb3Wt2C0VD0IAAhCAAAQqEMApoQJksoAABCAAAQhAAAIzBLQYoeUMi1+C1mhW13FmMiAIAhCAwKAEsJ+DVmxYrCdPnvhHHOuoA70HGUZa+603JrWg73ej2gk4spewliH3IQABCEAAAhD4LwI68ei/fkc/7t27F4WdEPDo0SPN0BPuAjrRQT6Ox88vVArKyB/kBKWVDBquaCAUhPMTAhCAAAQg0DUBnBK6rj6EhwAEIAABCECgbwJajNCiRmIxQsXT1zF1/iTbJ33XNNJDAAK5CWA/cxNtNL137975Rzrrmw76hLMCLeLKHUFODFrW9z0SeOnQgo44EIAABCAAgVwENJldTSrhB7D6bN4IGmboGxA6MkGTdCeVLvQtRbkRfPz4MdfEXOloPKM0lbLSn95V0IXyVe6SgTMS8tYsqUEAAhCAQAsE/tmCEMgAAQhAAAIQgAAELktgWozQooOOktauiXwU9B6JliS0HvH48WOtUORa9bgsYQoOAQiMSgD7OWrNBuXSBoB/1MGXL1/UP6qj1L86SUjvVur61q1b0gd5IXz//l09qeKoS9VfkJS+B8FLhwETfkIAAhCAAASKElC/vJq+uvLVODUj6MgE/VXIUT4QR75OVUFCsoAABCAAAQhkJIBTQkaYJAUBCEAAAhCAAAR2EtArvzuOpN6ZGY9BAAIQGIgA9nOgylwsivwS1EvqmAQXQw58cuZzP1cvtNshHwUt/a/GJAIEIAABCEAAAhkJyF9wNTU5F67GIQIEIAABCEAAAr0T4PMNvdcg8kMAAhCAAAQgAAEIQAACEIAABAYn8Pz5cx1x7H/KwV5gHTuk1zTxSLATIyYEIAABCEAgFwH5Ea4mxemAq4iIAAEIQAACEBiAAE4JA1QiRYAABCAAAQhAAAIQgAAEIAABCAxOQF4FOjLB7pqg0xHkjqAXNHUwMrsdgysHxYMABCAAgVYJWE5KaFV25IIABCAAAQhAICcBPt+QkyZpQQACEIAABCAAAQhAAAIQgAAEIFCOwOSaoPTfvXunLzLIR0GvYGrDQ//KC+Hf//63joDWgQr642iEcrVAyhCAAAQgAAEjActJCcakiAYBCEAAAhCAQNcEcErouvoQHgIQgAAEIAABCEAAAhCAAAQgcEUCj/7+u2LJKTMEIAABCEAAAhCAAAQgAAEIQKA3Any+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fhnbwIjLwRqE/j27duXL18+ffr0+99/f/zxx/fv3/Wv5PjXv/6lf2/duvXvv//u3Lmj/+/du3fz5s3aUpLfqQRQklPxXyXzz58/O0Mka+TbogmBLJIzR7JFskj379830nn58uUvv/yiyPr3yZMnxqeIdmUCoyrkqOWa1dWPHz9OIxxnT/wRjuyJrMo0wtHY5ueff2Z4M4uRQAhAoA4BTFYdzuQCAQhch8CPHz80wdRoULNLXbgB4URgml1Oo0ENBaf1rtu3b1+HDyWFwCoBGtEqIiJAoGUCzC9arh1kG5gATgkDVy5FO0Tg3bt3v/3229u3byf/g9m0plv6V1M4P4Jma1q7f/z48d27d/1wrgcjMJKSyK/CrUFIn6d9Kf3rNr9fvHjx/PnzTTWovT01ommZw210aX9L6xpa1Hj48KF9y3xTviNF1vj4/fv3whgYmdkyqgb1F8SUOfrPf/4jc5TYTXz06JFymdJ8+vQpTgmzeCsHanVjtiUq8Ndffz2rcxlVIUct16zSTj3XqlWZ7IlS0Dq1S0fWexreyGi4QC7KEVjtmmXe5VK2TwAZmamPllXRn2rc9dT+JsTklaJ672gTok37ua+aeAqThQ6kCai9x9MWGTTZrq0zl3RGW+9OgvnWdZKz8gxotR9hire1ZseIbxz6+qNBN1vUIEFTSw0M9JeYYJ4OCuU/vQrGFoBGpE6NHmQkJXdzw8lNzU0MVcbe54ZxNV1zfrHaLbK2EKvK1hC1o+llwqkdaSKgpqRENKDSv64pTY6e+vespd2t5SoRH6eEElRJs2MC2kbVfo/+jpRBpkd/r1690mqIbLr+Wp6tHSnpNZ/tS0nUI0694LTf4C+NufC89agc9ba9GtHU6QaJK1OFqIFMrezZs2eaydBAAkpZdGxKU6jlZ6A/rYGqXuJdJY2BFMcXQDVIjfhA8l4Lr0alsy3RhadznAa16Th5746qkKOWa7b2NQX9a3CzYJlnH4kDZdW1JD2tSsukaHiDb1lMyRKyuiIw24HGKRuj+Q8qaw1Q014pSnZK2e8dNIXWtFmVfqJLSo/204fPtZ0AJsvOatSYcXt3wyRdyEZN/y4VX53U0q2D4b4Bj0WaBniJLOQunLhrvyU+bioXiOHC7alZYipHpngWUC3H0TaqhoLTQG63nGp9f48o/1oxO2U0iPLvrjsePE6ARrSPIT3IPm4VntKoRp2CXsj0531Bvn/NDP/eUvXjtDA3DORc/Tnq/MIfmrpBYDA4XIWjCFMtW2K6OMq637UFV4rjF+oatMCiP7+NxMn+3ZL+8k7wo2koJV/PE9dYYjnrhOCUUIczuXRAQI5y2hyV+c4oq1JTmvpj5zUj1ROT6k5JtLW8Y1RxhLDeSdKIxJ6CIuvv9evXvJ0/QdNQRhbDH6DEMDX6l8PTdLL69O8UR3U9jTtnH/9rI/H9ew13fNeE2CMhzq7TEM17NSKU8JMvqn+x2+VCaYrw1KamC+PAUZvfGmW6ZztCOqpCjlquWdWS+mkjedYszMY3Bk4mRbZIJsXYEIwpjx1N8/affvrplDJqDKNdhMkw7hBApu+vefbfdlUapZFt7OW2I9nVR1qzn6rB7K0pDeF4+5LFOz4adF3YdKF/5aRS4k10TFZaH/LebWewJEk0UnILqXmLeSS1acAwjbGPt6MjkvjPjjfFw7SWNq1v3rzRpDvvYpd0choNaralCWyJHsFX++l6POWPy9hXiEYpRttoUb+D7s6alZR765RGtFszWSTcja7ogxpyy3RPk7sdGanh/z01/GvNrebccIeoemTU+QVrC/v0IddT0istsKQPWV/Nyw2l1I7UJHevV69m1FyEP/mDwOUJfPjwwfLKguJoBVaRv379qkmj/nShU1lkfWQ4NBNLN29F0M7rWbAtBVTR6ovXrGABik6VZFUt00rr39UEL2AS/BQi7U75j2y61mZ5kODVfsqe6AzMJWiT/ZG1keWxkFFqMjhLCao2lc5S69Ozlix2xFEtLxXQheeykyqFS7PchRGCWkdGGerY6lEVctRyzaqimnm60U3nOanRybZIrwRHj+hPF/qZsCGBPiudOmo5W8y+AsU2oHfkp8afluKrdo500EsSKndpi0WAI3Ek/JIAO8KPK6rmAjvyPfLIccglal8l0hjjSM3Gz6qkmCxhSUOYdGm8wVJe2yhKwhjr2I4QjZmPtN/42Sx1N94UD9PqVCW7aZXKrSqMugk1GWm7eslpNKjG4g8I1eOvdiV11rtWy+JIrl6wvrHDJMaPrHKuGeH4MC8uoEJoREuVSCOaVZhygRYDaJk4qKUsLRUu1bUlvM7ccCvesecXecfPV1hb2Ko/S/G1gLY6LrK0mjhOohakzHH8IERWYknm1sL/0ZpAyAOBmgRWOye1bbVnjbQs/bocFFZXkbQLaEkqO4Sl3UffeBUawafL0qxgTuyulcQyZvV1IHGdnm/MLiQpd7UITeHUNDRUElLBTIx9c60eurrr6EKUZuGLodhO9PYVR8xVd5s04Uh2aSFXLaQgCEU6EePdvKPz2dpRoFEYWdelFHaEV7DVoyrkqOWa1UM1/CXtUku0ezgpcamcpbOWeT9lhDNb/GYD85qmxJR1IqAaUZxZTfD7aEXTnx7Rv5JQ6qGnLB2H4pS2SK3Zz9kBzyzhXIFT1RxR6UIrJnl3zjBZroqvOVjKaxvV+nJNKxKaua+NZxnoWuyzUTwV0OlefDFr8fzuQxWnp2SmDk7xZjMyFmFftCuYVnWgafuvqhR5TdXjqp8NUXVLYVbTLDowGE/5Z1F3FLivARZ6Krvu0YjSNdVID9JRezkoqsUArvZuvc8NNzFMjOLGWBLJO36+wtrCJv2ZjayRfHogNJlNN1pWP6Jqmhqm/tWfxl1KRLSX0tGzWpCJc9ezaZusu3o2frDNEOt6epvSIxUEjhBQC0/36Lq7Y9VAtmZ17X7WuBwpy+qzqyLJcmUfwa9KpQjNCjYJ37uSpDV8tTPzIyTmG/GgVtU6q+SJ5aopr0QuFnXqNM7S6nNeGvbFPhmxQiSXSupr2g6rOytt3tG5L6F/PZt1HCjr6j918Lq0rV6qpt4VctRyxfqmkFljqznPkfYlq740a3IqrU6ntH7OlrejwLymKb1woOluPAxQiJ4yVpOl0lX7eY1DUJut2U97Z+raxcELrT4ETLb+XG25+yTM6JSAyfLrdKm38qvpiDH388prkXwJ/Ws/x6Xr7JII41Jem8Jl3/yyHL/OUnexbd8tWMKA15ziYVpdDWYxreo44upzWeji+JgwvYyjBni885ptquMp/2wxOwr09er0a+P41oKXRmSpzUZ6EEuFjhHHYgATtldzw3hS0N3c0F6VV5hf5B0/X2Ftwa4/cUx1MXELCkylGpTGtKqX+PHZEMWUIZ1t2vFcRq07yC7+qaRmM2owEKeEBisFkWoQSE/S1KrTtnhVxNV5dZb1iFUxXIT0pHGyYhlH8C7f1YtmBZPkAyjJbMcWd1qWkKX5RrByqhyXdDuIuZSpvfNe1a4uIsw2AQWW4DA7CYkrokTWU11YdGBJf7bWpkoRFy17iFGq1jbVEmKPqpCjliuuSk1U4sImLHOcQjpkdXijVnZwBJUWoPe7eU1TArX8CWKLp+rbAdBiupcGCTuyCwa7uQEAACAASURBVB5pzX5amkBM/khIYm0xYLX0c3X1ZJ94uXbOMFlBxVla3HiDpby2USotjAHYfT9l3PY1kKWnstTdeFM8TKtTmOOmVf1mWkOyKKEalNJJZKRbJdaXEjk6hsaLpaFLYISV4xKxIOZSvuUm1/vMWt6nlkp9SngulaMRGauPRpS3Na2mZjGASxMH2bG4WnucG65SUoTrLInkHT9fYW3Boj9xHGnUao+fGC3ECcYhs2+DaBavZXwXWWLErTgIkRgufuMXOCU0XkGIl5/AbOcUtGHZguMZzy4H+xnt6/73CRav9/mSTNe5RvCbJGxTsGGURL2m1jUEefqzDGFjxZhCZucbQa+sXIRuVgGkXUspB+GJYdBsyl0Hzrruimq5Qll0u9y6SaAwQdVPP5cWfbYyyTs6nxVVgUappveVjzRAX4BytnpUhRy1XLH6Se3j3UcZ1SXLHKdgCVkd3khdxdyS1AXjqC4ER39Tv6z6OmIZlnrMeNVJ5veIGigj3wrNXhcyTa3ZT3bOXO1LjQ82YUzWLMBrDpayD9tyDafbdEpQ6Vw/ot7kSD/SyBQP05rLtKY1VmpzZDAQm6xpVOOEjy9mFSxOxx4ynvLby95mzLjSTwzJMhalEdlrcLaBB8MYFgkztlxLdz9r5EeaG67yvNT8YuqF3ZiQtYVV9dgRQT3LatPLtcE32wG5rk3VvWqfJeqOMp7yiHU9/RThyBQC2Qmoc0qbEt31vZAOCrC6cD87hjuY6ezjGgiuWi5n5mZTKBTYoGBXUBIpuUalGrisaoWLEOtqMK5Nr/1ZKtrlVUjZWkt2do9HlVJBznjb0sHXhZpAIRmCCaqfqbuWXmXJXcM1Ed6k5E6G9IXoSZ+Vsv52iyrxxFl9hIRMV0csTCFbPapCjlquWd2LdSlXgwqyUycSa2YQomYiPQ8e5OcSAbFS01ZXG1diANb/KfWOEwx651wj21XBlFGdGm/BfkqGSQy1Bf1NdWfp4/zqi6+VgnRAXYM6CKUfV+7uEKUmOZX4pvGYL6HqV+JJu1RYJZVFvFipMFmqYosi5QKlepQZ0XjGr+ss16rcI4MlCaZW4BrXDgmFcXd7WXrQl0pVoCxiHV6ll6vuZoUUMaW/CVdTUzwRdpBd7VtaRBq7UriIaU2zyrViHute2qdEUsWPZA/pXfmzA2kwwdlJWdB4Y4tUuSA0on57kMqqckp2Go0HTSb+qW40kE3Nyo823twwKG88Nis09FK/44OdvT5rSURqwNpCoBj7fqZHOKp06Zs0YV/is09pBhTrsGpTkVWts2rmB6qBzybbYCBOCQ1WCiKVIqCGvdqF5zUlKknQ/fuWYrrWymOpAnvpWpYgJxvnPVTjsjXBrqYkUvi4t4u1VCHB/DAYfqXXGiwdp59p9mZYQ5U35jHrsVRt9JDWc93dWBpr9PQkf9KB7BMGqZ8lX18Dg2u1Ea2hqMqUlLWoG+PN6kMghvtZwlbPCjCAQo5arln9ipeQitpS6aHTyaULtZ1ZUQlME5jV21nIsVNCUC/SilyGK+j3Z+VRdumilbhrxyWZS9jPoFCrI/9ZdOX2igLx9FPEVidEvpDqQ0sYE0xWXDVTiGXQcsHBkkyZZUPLqa4wLhHOGy6rYpnPOsGy191scdRmB5viYVpnK9oPTOuhLL8fOft1ui+WbLlGI6uSj6f8q0XuJYLFhgeLTpWLRiOagNOIKiuePTvLAD4wthp1uBGILoafGzK/iNUp3UH76sHagk9PTSndKQhduelGPB/UjEMi+fU1e11tFddnte8ap4R93HiqPwLpTbipJZdYcROpuFMMDEehfP1KWrWkEqnCQq0v0nTdlGDXVBJLqaUewfzQX+eShsc164dIwwOdT/8svWjiy3bW9ex0ombBEwPTwZwSpipetcOxTqqOtEtUjkage/ZmUsJWj6qQo5YrUB79jFt0CT0J8l11G1ezWu0ggjT5ORGIKzS2UQoJFg5kr/xo2SfJltXkCooXK8m59jOWRxD8ili9DoZYcYLZQ4xjP43SC01SYg2voDm9mKx4ESpWoUIb2+0PlixwJlzZDWC6GVqmtJNgheouFs/YzAP70/IUD9Ma17ILSWugTK6LWe4i2PoKDJckDLbKykkynvKXY1UzZcswMrBINcWjEfm0aUQ+jXauZxc3AmPrW9pgipR9aGRp1BVG+K6CmF84FMFFTCZQm+knawuOm9qRPyS24HLP5rqIp66WkbCsRC4BSqeDU0JpwqTfBAFZk9XOu9zwV7nP2i8XKEtXGlN6hD1JUnOs4MrbjmBXVpK4q3PK6S78BuLHV8sSOlehsxeWjtNlpItqq3Wz0lYIFEy/vNO12kKFrP0slpaeNQX1o2W8tiwlF6p9FSpmvhQim1xn8S5ga+EjmbPb6lEVctRyBWoz/QwGOdJhGWoRyK4tQe5LZsRvXJIkeIqfFgKWAZK/cBAMY7KvOklmiyGtMKadpXeW/ZwVRoH+SMlvDvH1WQsHq2Ozoi0Xk7WkOQq3KPNlB0sWKzS1shI2MFFrdsEK1d2sbBZDpKGCe9aP3+YUz5cwNqd+yHVMq3r/9IChpsrNjr1dvWiEsLpu4LTx4IVFVfpS/oNAWnjcsn/pV0o1mWlEs6hpRLNYzg0Mxs/OuvoXzszqwo9fYlxkGfzUnBv65RUTlkR8dU0PFSYVYm1hIibFDnTJb2LTtSykj7fQtcUOB7JJ8kLCZE8Wp4TsSEmwRQLqioJWGvws/SZfenomYXzTX4KgpfspvXUxW652BLuykliGkm5+GES2vEIXPBK0vvjnKao4q5+FAmfHN45woUzjZJc2JFRfceQsISeus0v+WNPiENmBU9wRJrxLNRLImb2BjKqQo5YrboyWMYZbnogfPxJiNO+WnuKIGEM+q12EoO3HP/3Ro7/Uq8FVISbtDNuCAp5lPwMx3E+1uLi+ZkNKz0GcSPFFojaLbmJhsuK68EMYLPk04msLH7W1EovvsTB+SKJB+W2/aOPy5dG1pY92E5AgsqXjDh7xizl7fXwEi2kNqlg/0+6h/jghfrZESLqFlhufBGWxKGdfyh8UsMef/kh11kQo0FVKzQLSiGZp04hmsZwbOLu+EbQmN+v3hyXlbK+fSyCJ+3m897dgZ36RpsTaQpqPuyvTt9rQag6u0sMq18rchYR3ZWn8AqeExisI8TIQsDRg121nyG8hidU9b8vMfyHt9eB2BgqBrI0IhpK4Dmzpws0P/TmbvSdeSnY2XIOAQE9G+rk0Vj6l1LMNsJwkloZWbq12Vtn8QKfkZ+mbcaU176RuVIUctVyzyrk6a5KeK06hYYZlhVFDoFnJCUwQUH35Bmr22vXC/pa8aJcb1lqWM2TqE+UqdOsU+5kui/HNhhNbx5KdLP3mByYrrTkMltJ8lvQ2MJL1DZGxyZcb6M5yC7DEP8VzerCXKZ6R80VMa3oMdgoEdcdpI1+tbcbaHoR0p/yzbbyjwLS6TrXjKqVaudJS0YiCVhP8dPXVSw9STa8KZZS2rlPtTNNAf8omNb7C3NACR3EuuyTC2oKlVaqlqL0Ehi74KXNnSSpjnFWRfAml5BmzLprU//hycw2B8Qi8fPny/fv36XJpIHXz5s10nON3V+fP6dHwcQFIYYkASiIyxk7u8+fPv/3220RSXd2bN2+WqAbh/iwluBX81Db57du3g8CRfi59zeuUUr948WIktomyfPv2LXFX+ilXjOfPnyfiVLilnsgylcoryagKOWq54tr/+PHjH3/8EYcHIYojPU83hOAR48/V4Y3S+f333+39hTHf4aMZ++WJw9OnTx0QKX+5Ye29e/dcRksXqwPvpQePhJ9iP9MCG3tYtQ4NrtJJFbo765goQ6GBcaEclSwmqxzb4ymn+4hGBkuzenu87MdT2GS0j2dnTMEoVUdTPEyrq3rZ6l9//dX9jC+WBsNxzIwh6o7T+WqQUGfONZ7yZ6wmkpoI0IjSmkAjSvNp9u6PHz+uNjdkfrGqjcbmPKVzNf2ZSq2Go7UOzc0TMIUxPchJPLv7lv/+ye5EGnwQp4QGKwWRshHQwsrqrFU7QHUmRU+ePEnvNn358uXdu3fZCk9CNgIoycTJOECRB4/jutq4XExd+A/64fH1pmTjxxsP0ShHLT0W0sg/fvBgyKNHjw6m0MvjzpkmFlhe5JrDnOIUEgtz69atOLBcyKgKOWq5ZjUhodtBfPkl+NPL4O7un2o7lvd6X716tTuLaz5odyzQONZNnuUjcvfu3XLEjImfsste2X6uQlYNWpqG0knvKq1mtDvC7NjDf7Nqd8qJBzFZCTin30rUTjuDpVm9PR2dBGhTMKNU/kxt01zMfzBdC5uSTSSFaZ3gqJ9NIy09HkjU0f3799Pdn8aEmnwlUshyazzlz4KFRBwBGpFDsXRBI1oi03i4/8Zj6b6gkblhYgQbVNZll0RYWwg0If75+PFjt6gS351Cir7+sZSpFtxKz9CXsi4ajlNCUbwkfjIBGZRVCdJzudXHN0XwRwazD9pn9bOPE7iDAEpihyYHDv/1x1V99lPWUNXyNq3WL8beJl8aK6c9lnyS2a/13lv2NBtMcNbUa5qtQ8zkMdaOwJU1YVSFHLVcs4q6VNilyOkXYWefWg2cbV/BU5rg4XkZMMnyUy44zuFDBqToO+6TwJbXlDepZRYOSqSy/bSIbWkaSkdOCapHS4J548SHrGioVtpFb5NuKDImK2+lp1Ob1djWBkutuR+lkXZxt7sp3qyixqjHNq2rixhGSjG3LCGr61qS/5SOLyhdd8ofyM/PIwRoREfouWdpRA5FIxda4HLLtteZGzK/yKV+l11b0CrKqhZpE8TohZOrOlw6WrW2LMK4+F1c4JTQRTUh5B4CMiizbyQHadU5JmHKdHXUK4FPebcsYHKdnyiJq2vLUr7/Jp+Wre2OllMuop32S1AHP/yW1dIoJ94YcFVT+uIKTgmy8zFhecBoCn3WmLJ0tRrTH1UhRy3XbLWuenMHT7lFiiD8yE+1I0snUv+kuyOF6uVZf93f76bLyW95a2qpDZaTqs2U1TQsuCT8Ka0jth4VNrHiTNN1h8lK88l4t5fB0tYJSEZE6aTa9Jaw9M5+39HFFA/TqrXptC3VtPrclrJ6jJamZpvecEi3vtm7Qyr/bEkJ3EGARmSBRiOyUGotjj+Y9/v3cnJaJjul54bpPjEuO/OLmMkUcs21hdWDc2I4SwDLhftVUy6XminjlFCTNnnVIyDfLr8nXso4vUW69NTucMuqvUXs3QLwoE8AJfFpWK79Ee0+RZVfgvx24+MctS+u8Ct8cXxprLwUbqmXg3GGd0qQp4t7jdix0nhueA8YV9jExZLiLYUnksp1K4tCLsm/FJ5L+EQ6Wco1m37scDMbzQUWgrDqdikBSkz+XbmGvFhdCvz+/buzb1oPqnPUkGXhqZCa9VjLxrmGq8eaZQw8IepsYmGyalaxPS8GS3ZW48XscYp3ZdOqDx/4VTarkEY+s8/mClxdLtCwsMJHHNLF8UmuCjybFOsbs1gaD6QRZawgGlFGmFmSci9nXmpuyPzCojysLSxRsqxlaQ35XHdPfRtrtQaXCthmOE4JbdYLUh0lYJxRWOzOUVH++/nVHOU/2MJBdv8t9Zi/UJJN9aqVazfOO7JsLdccrXv++eefX79+lSOCNlR0rWmhwjfJ02nkxD7NWaekjE1eni6x1f3w4UPNM3Ja1tVRFXLUcmXRpQScI+kbvS7OMnRHitbys76fR7UdCItTgjr3lrnVlM34hSA1zPqtw9cfMammQpv4Y7I24doXmcHSPm5jPNXpFO/KpnV1EUPddOkP8ViUX3PM1QHD06dPLUkVitOp8heicalkaUS5qptGlItkiXSqDexXTb1K19rckPnFrMr5c8Pr6I8Why36UPp4p9kaCQLv3bsXhHT9E6eErqsP4ecJ6ERu31tzPtI//qGOs/5uXPyOeCyeBnZxICF5CaAkW3k6f1s9aFHj1fS1VqIGeK6n4aqQ2SMkxuInNnzLLCI7igoJanAZLHXJsVSuMPIwrZB7F1mMqpCjliuLUhVyrzZ+4k4NMEspSCQmYNyhiR/cGmI5otx5MW5NfMj4xiWMykcyBsdTya+ohU2sWAEwWTGTvCEMlvLy7C61fqd41zStMt1+lc3qm5HM7LN5A1cl0TaAThrIm6k9NZ8k6xt2br3HpBFlrEEaUUaY2ZNibphAyvwiAWe6dRH90d6Q5cBCjWda2LwopLerylAoAk4JhcCS7JkELAZF8mWZeGwtp2UzzPdN25o+8Y0EUBIjqNloFjWefZDAxD6NxZWqEMAhnRJ0jHnQzLVpqpWv+r5ohWotS7KjKuSo5Zqt9K3td2v82UzjQON2pr90FSdCyG4Cq+v+u1OOHzROhjn3y6Ez1o7G/zWhBaMOo5CuULsvtpqgrfGNgmGyJlAMlowKc5FofU3xjFZrMNO6+oa3dPWUZa7ZNmKRRCWq2ffNyqnAvpR/qRSEWwjQiCyUdsShEe2AVu4RYxeZRYAW5oZb5wtb4xtBDTO/uI7+BK+xLVV0TSBLMowXjlPCeHV69RJpShOssi0Ric/0XoqZN3z1iGN9wSFvjqQWEEBJAiCbfq4q8KbUrhY5MV7XNmo1X9QAezAit7wFG6TQ1E81cHkeBN5d0ludjN2Cc2tTrEZVyFHLNas8W23y1vizmc4GBpZkNg4nJcxiOR5oWfc/nsumFBIHlmxKZ4DI6pKMR4lUOzNJL4X4HkKymdqcroN6qwnaGt9eioubLAZLdlW5SMxyba0QwAuaVr3hnfC7nTjLnhs3RQrVi5+sJEmMyV1M4/Kdi5/9ojvlz07gOgnSiArVNY2oENjdyV5tbrhVA7fGt1fEGPOLi+iPlogtG3CqU95tszcBe0ycEuysiNkHAfuU5iybYlmX/PjxYx+4+5QSJTlSbw2OTo4Up6lnpZnv3r2rL5Jltai+VPty1EaLvrPl77UoHX0ODaO6g+eoCjlYuTZ5bWtCVe4tFssMfHUxfYei8ogIlKvWGK/RcY269tEZ22lwwI+fQt7rICOjeFlk2JQXJisL8ziR3gdLIw1c49o5K6THKZ7RngQWrxzhICOjeHZ5gvRnHyy30TKb3WqgRZ7KXy+KZe5R+eNSEGIhQCOyUNoRh0a0A1rRR642N9zU4TK/WNW9i+iP5eAcscK+rSrMvgg4JezjxlPtEjBOaSyeAYUKqQ2z1ZQtvlqriRBhiQBKskTGEn7WESMW2dqPs9r8hbe+X0KwldjvcQJydBVhfaPB14TXr1+f+LFSX5IGr0dVyFHLNatC8rC0T5PUHGYTyRIYWJLZNHl7fhbLwUDLiv/BLHY8Tl370IwnIan/UkfmP1joOjiSYdNC3kGRMFkHAR5/nMHScYZDptDjFO9SplUzxGCOM6uHrQ0JLPLIi1Hvr88Wp05gj8pfh8xgudCIylUojagc2x0pWwzvjmQPPlJ0bsj84mDt+I9fRH/kom3cemsTiF9lnV7jlNBpxSH2PAG9C2t8MetEm2LxhzBaxnkKhCYJoCRJPCs3tefU7471Stmq3LY0f83onj9/XkWc/8tEObp3zuy7mzUltOSlVQZtRQddwIcPH4zrlZYsxoszqkKOWq4lDZTyW4osh7yaPu+z0gYtdDYOgVsJnDim3SrqleMbN/6NjrNHSMpi+C1R+lP5rG9M1pHqO/gsg6WDAEd9vN8p3nVMq7F3WHXMrazDRnks768Xkrxf5S8EZOBkaUSFKpdGVAjs7mSvOTdkfrFbYYIHL6I/9oHH6WtoQQUN8xOnhGGqkoL8RSD4iHgCinF2lEhh9y3Lwp/FC363ABd/ECU5ogCWfa8j6Q//rNHyaHgkQ1HtiwNyNNGnhfWt969fv2oo32Mt6CyEwD1fbhYqEcPHdG2OqpCjlitRm3rzNeFRpOagMxJKezs536aEnNwqQaDNrtnf9i5R6u7S1IeELDJrmKoe2RJzd5xgUd64pbc7u9kHMVmzWEoHMlgqTbjf9NvsRyw8L2Ja9T5f8HG6JTjaHVy6dUq48ZOpWv5SGU+RsF/lPwVXv5nSiMrVHY2oHNt9KbdZIxXmhswv9ilM8NRF9Mf4Xe82aQRV1ulPnBI6rTjEnicQHEY6H+nv0HNna6u5q7cuvSKZgDP2LZTkSP0at/qOZDH2s48ePTIWUEszDx480J56NS8BrRlZXKaM8teMprMQgo+BycbKI8G4ClZT1NbyGlUhRy1XWn9kK6T22l+U/k/+AfpXfu7agJQ94ciQNL2u79I1d1F96mGNixrGJZJ9pQ4W5WUl7AZzX45LT2GylsgUCmewVAjsGMn2249cxLQaX6uQSW/wUMNpULraUor2fYnc+1X+RKG4FROgEcVMcoXQiHKRzJXOlWuE+cVxLbqC/tiX2S9ybsRxtdmRAk4JO6DxSKME5BNn97w7d7Nq1SlBiLW10CjonsVCSQ7WnnE9/WAuYz+eeJs5Lri+5KIDALS6pJfbznp9JJaqqRD5bQRrWNJS2c9OHSzqsx1VIUctV1pDNLbRR3llK+TX+Oeff+pfHbiiAxIaXKFOF4S7mwhQv5twnRg58J9bkiTo1Jai7QsPTqo85ZgEJzkmy6EofcFgqTTh3tPveop3BdNqfK3CsspUX1eNUhn3jLPL37XyZ6cxcII0onKVSyMqx3ZfyhefGzK/2Kc27qkr6I99un0FFw1X9ZUvcEqoDJzsChLQ7p0xdaOztjG1HdEsAvAFhx1gVx9BSVYRpSMY1xTSiVz8rnHhzKckdys99dNPP2mjXS+6aZeRk1TERxAEJGjUmhLL9+gKw2hfQ45cj6qQo5brSF3z7JAE6Jc7qladSWCcAqgjK1SuYFH+XKeEQmUkWZ8AgyWfBtdLBLruSoY3rcEJN0uVqPBbt24l7p51y6hdWv4q1/clym4UL5ECt9onQCMqWkc0oqJ4tyZOdWwlRnyfwEX0J1hG9gkE1zhdBUAy/sQpISNMkjqZgN2mnG5kLQLYT304mXtX2aMkB6uLt88PAtTj8tvdfQCUFmvk0anPOmjJaXJQmN6KPi5Vdylo0UqGNHDeUoi9jXdX5EICj6qQo5arkBrUTBafqry0LZvceXMktSMEjE4A+urKkVyWntVJlf78QqMRxnVLrFx41yaLwZKrRy7SBHo3BWObVvvsxrLKlNaEEnftrhKnnBXau/KXqLLx0qQRFa1TGlFRvFsTZ264ldgp8ZudX1xBf/San73S7WMYe5rEnAjglIAmjEPAPoc53aZYBAg228app1NLgpIcwY+H4BF6/rOvX7/2f+67nhwUnj59qhMUbty4oS1YHdKu/YZmR7f7ijn7lAaROkTL31mZomlFkjMSZomlA0dVyFHLla5N7l6NgGVIeTUmLZfXuHOmU6xL9OaBr4NRmJZ5IluCAIOlBBxu+QQGmOIZrVmnptW+n9rmXoJdKntJfQU+cj2A8h8p/nWetauWXV1r0rNLZS9pLvlpRLlI5kqHuWEuktdM5wr6s8lOssJcriHglFCOLSlXJaDzuOINqiUJTncht4wpv3//viQ/4fsIoCT7uLmnrjA6cYUteiFf8mBj4Hh2X7580YeiHz9+rGrSsEkfD5aPwilnYB4vSzoFHQ6hsyJm44hqiV2c2bxGChxVIUct10i6R1kgcDUCskvG05Lsn7o0MgzOLtZkRGeeG58lWncEGCx1V2UnCjzAFG9s06pZnlE92qxKu1Sb9gmMTNLR7LKl0+Fu4wRoROUqiEZUji0pQwACJQjYBxun7x6WKH47aeKU0E5dIMkhApvOFbD4BBySZu1hxm1rhIrcR0kOYj294RyUv6nH5TFg3JbYIbY8tDTMko+CjhOQg4J2HYY5QUHcdDjEEhMV3Pim1FIKlw0fVSFHLddlFZWCxwSa7Zpxro0rawox9lPZnRI0KvBFMorhP8J1LwQYLPVSU43I2Ww/somP0aZ1Z1rlb21fxGizKu1r+prKyX9uU70fjNwmsYOF4vGAAI0oAJL3J40oL8/jqTVbI8wNj1duhRSuoD92N7VmaVTQhApZ/LNCHmQBgQoE7FM1CdOFT4D94IcKeMfIAiU5WI9dNJyDZaz5uI7V1XkGdifNfbLJkuioUv3pcblBaMGu3zcjJflUkAQKRZAHRr9lTBSt9K1RFXLUcpXWBy0Kq9PUn2yIVhD8fxU45c5ApXQtkP6QBNRDaYFjtfmooU3mKxeEt2/f+km9ePHC/9n7NSbL1SCDJYeCCyOBMaZ4o5pW+9cnVd1tVuWmNX31fTr3wqi6x6O1Sex4uUjBJ0Aj8mlkv6YRZUdKgu0QYH7RTl3kkmST76PdqzKXeJdKB6eES1X3yIW1OzqJgpbh2l+J2zR5G7lq85UNJTnIEp08CDB+vM52qctXDhD6Uz3qMwdPnjxx4e1f6P0GeVQYm7AcLxSZT3/tqNZRFXLUcu2o4qVH1MS0YCf7oFam5WD9LcUkHAIQOE5A/VRwbsFsmnqjV86Ls7e2Bspdz3eD6L2XxGTNKgCDpVksBK4SGGaKN6Rp3TQkG6AqN5V3VbdXIwxAbLWMRNikVAOoxKbyHlePAYgdh0AKYxBgfjFGPaZLYVxVnhLBKSEN8+BdPt9wECCPt0Kg8sCrQrFxOM0OGSU5iBSdPAhw9nFtl2pvYPZWoUBtS+gLCHoHRVsUhbLIm6xcWfUdCvvYUQV8/PhxXhmuk9qoCjlquQ5qprDIP0nWQOb9wYMH2iWVX8J4feVBSjwOgewEtHNmSVNn/2h1zBJzNY6cEf04z54983/2co3JStQUg6UEHG6lCQwzxRvStF5tVGaf8aW12nh3GOU3lvea0WhEReudRlQUL4lXIMD8ogLkdrLY1CNg34pWHE4JRfGSeD0C432dCIes7NqDkmRHSoJZCGgQXH97QEMx7dzrpNNcGx5ZUMSJCI48EjYNHJWINlZfvnwZp0aId8gMiQAAIABJREFUhcCoCjlquSx1GsSZPnFy48YNOSLoVeyt7StITT/1isz0F98iBAIQiAnIE8joj5jl8+farva3edRacx3AEBetRAgma5Uqg6VVRES4AoEhTevxQdrpVb9pTX+A8p4OHAECAgMoFY0oqFN+QuA4AeYXxxn2mMIAPUKP2Gdl5vMNs1gIHJyAFuM2jeoq45B4Wql8/vx55XzJzieAkvg0pmsxiQMJyUJAO+hq9fIS8E9XzpJyOhG9han9ex3brlW8dMxT7mqeEJ95cOfOHX9zZUkwfaNHSO/evbsUgfAEgVEVctRyJarSv6WNSZ2FsG+PU46Sanr6d/rTIEoXwUdSNG6xnEjvi8Q1BC5LQM6I6n9Xi68Ge3xGELT69r9hN2HBZK2qxxSBwZIRFNGWCIw0xRvPtFaeGy4pSbXwyq+RjKT81eqou4xoREWrjEZUFC+JZyfA/CI70r4S3DTMwL4VrVycEoriJfF6BDYNNN++fdvXG0L1OA6dE0oydPV2XzgZJflsaqsg2DwoXTC1i59++unDhw+tWcXZDc7Xr1/rtHm5Glj8EuTQoClHaYCjpj+qQo5arrQe6iXa6dMM6WjBXbn1PHz4UEeV4NwTkOEnBI4TkC3SMsfq0FQDA7Xfgx10MK4wnnB+vIy7U8Bk2dExWLKzIuYVCIxnWjetng9Qxavd4gBlpAiVCdCIKgMnOwi0SYD5RZv1UlkqhhmVgSey4/MNCTjc6onA1QaaPdVNM7KiJM1UBYLME9Brx2/evPn69as2AudjFAvVKe56065Y8psT1ncl4leu5TkhjwSlJccyS4ray5niWyITJyYwqkKOWq64BhXy+fNnLdCrgVveyVZ87ZLqLUOdnvLnn39q3j75AM2mTCAEIHCQgPHEgsClYGum6tz9xRc5GwVnnGxNsGh8TNYmvAyWNuEi8kUIDGZafQN+kRqkmBDIS4BGlJcnqUGgOwLML7qrMgS+AgGcEq5Qy5coY8ufY7hEBfRQSJSkh1pCxn/oSwraQpAPzS+//KID0qsR0bkC2oOslt1SRlo10GvZ+q6EH0Ebpdolda+KCpHRL0F7OS0Uyi9Ld9ejKuSo5XIKpmNCtF+lcw6M7gjyhZLfz48fP/SRC45GcBi5gEA5AsYTC9QhqmHuFkNjCf9ZeR35P9u5xmRtqgsGS5twEflSBAYzrVd7reJq5b1U2zyrsFdTqquV9yy9It8uCDC/6KKaagq5yUKyi1S0anBKKIqXxOsR4EMv9Vh3mxNK0m3VXVFwvcioI3k1htbBCdpR0KuNFSjodWo5EVfIKJGFXm8KPs2gL9nrzINgl1S7rcbzJORscWQ7JyHqpW6NqpCjlkuOBfosS+Dcs6SxakqyM/KFcn4/SzEJhwAEMhKQ/TF2ZLsPS9Aowu9SNRJus5ljsrbqFYOlrcSIfx0Cg5lWFsSvo7qUtBABGlEhsCQLgcYJML9ovIIQ7+IEcEq4uAJctPic33XRit9SbJRkCy3iFiSg97nlnaDX/XWauk4L0DuO2qQvl5+28MslviNleWPIT0LLi/Gz2kO1nCShttxaoeKydBQyqkIOUy7tQcqDx3h2sdrX5I6g4nekhIgKgWEIGN/o3e2UEDxotAw18WKystBmsJQFI4kMQwDT2m9Vsn/cb90heSMEaESNVARinEiA+cWJ8BvPepOF3HSsQuMFb1A8nBIarBRE2kNgk1nZkwHP9E8AJem/Dq9eAu01yttXm/RyUNBW4uvXr7XoltdHQWcS6CvyjYBW6dIfXzB+xEHH179586aRQo0kxqgK2W+5pOc6IMF/MXpJ3/TCtJqP2hfuCEuICIdABQI6t8DiXaeuOd0bLokaOCUYN+qWUssejsnKgpTBUhaMJDISgZFM6wBnPW5a0x+gvCM1pTHKMoBS0YjGUEVKUYcA84s6nDvNZYAeoVPysdg4JcRMCOmSwCazsmlI1yUOhJ4jgJLMUSGsVwLaSpT3gAbck4+CDlGYfBQs2xvpMmsPY9/mRzrZrXdVHJUu/ZQ2j4OvZS/Ff/r0qdyll+4SfpzAqArZUbl0pIr03FKV0ydR9A0US2TiQAACRQkYHQUC9wKLSDpPyD/3S5+KmD12yJJUiTiYrCxUGSxlwUgi4xEYxrRueq3Ct/nj1SklgsA+AjSifdx4CgI9EmB+0WOt1ZSZHqEm7XReOCWk+XC3GwL37t2zy8pszc5qpJgoyUi1SVkCAtqen3wUtPUuvyu9A60PPWxyxPETPP17Bx8+fDAe2KBZh/GsiAcPHvhl5LoogcEU0rFqtlxqL69evXJyJi60TL/0SZTEU9yCAAQKETDunL1///7Hjx+bZAj8GIwZbcpid2RM1m50/oMMlnwaXEPAJ2C0eO2b1t2zOZ/GudebFt+Ou9efW1hyb5AAjajBSkEkCJQgwPyiBNXB0hygRximRnBKGKYqr16QTbMXHYJ6dV6XLD9Kcslqv2Kh9Sqk3oHWhx60gaETFIyrcj4pLR6tnlLgx894rTGiZNaxq/Y09XUGy8hSll8eDPZkiZmLQNcKmYDQTrnU3oPdxyWxZQ3OatpLIhEOgYsTkCXRGQYWCMZmPiUlD0V1ji5ZjYE3dazuwRIXmKzjVBksHWdICmMTGMa0bnqtos0DQTdJtWnFZmwdpnS5CNCIcpEkHQi0TID5Rcu1045sm3qEdsQeUhKcEoas1isWatPsZdO86Io0By0zSjJoxVKsFAG92K09SBk9HZyQihfdM751HT13KECL7HIdkMybUtGyo3GrRoVq4csUm0o3WOS+FNIO/8RyydVG7/lZRMUjwUKJOBCoT+DFixeWTI093ZRUEHmHe6JFpB1xMFk7oAWPMFgKgPATArMExjCtm1Yw2nz3ZtNJCewWzCozgUcI0IiO0ONZCHRBgPlFF9XUgpAD9AgtYMwiA04JWTCSyPkENm1ibZoXnV82JMhEACXJBJJkjhLYegLz0fz+8Q9t2+vgBLkmGF/HVI5a1dIZ78ez3pSCvu8lUTc9MkWWW7Rxx0VfpqjPf0eJaj5SH0gdhRy1XL5u6JvxRv+hn3/+mTMSfHRcQ6AdAhqgWtZH1C/b/eradErAZGXROgZLWTCSyPAExjCtxq/UTbXZ5jLXpjeCLL3h8KpLAfMSoBHl5UlqEGiNAPOL1mqkZXk2DTM2DWBaLnWbsuGU0Ga9INUeAvaxZpsu5HvKzDMbCaAkG4ERPTMBDZdv3LgxrSbraOXMqa8lp51gCfD27du1iP93P9jSMD51VjRtuFrGl1qtM7ovnFWQmvmOqpCjlivQDdkQOdkEgbM/9VqtveHPpkAgBCBQlICxYzL2y7KB/taU/BH3OfzlLTImKy/PfakxWNrHjac6JTCAab19+7Ydfpur535/tFqWTa+RrKZGBAiIAI0INYDAwASYXwxcuSWKpkmxFseMKbN7aAS1LxpOCfu48VSLBPQWoFGsNmdrRuGJdoQASnKEHs8eJ/DLL79MiWh1xri1cDzTIAUdKiAbaNm/724X0yiwzrrnlfFJK0ZVyFHLFbRlo0eCnlLTaGFLMpCfnxCAgCNg3DlT/2U5AyYYYBgTd8IUusBkFQK7NVkGS1uJGeOzwmAEVTOa0fo1blrtr1Vs2v6vVhH2pmEvaTXhyWgMAnbVohGNUeOU4joEmF9cp65zldS+MYRTQi7ms+nglDCLhcAuCdjNigaalhW9LikgdJIASpLEw83iBL58+eLyMH4G3sXPeKHtyU+fPq36JXRnKvVujduNTuN6+vRp/ZMq0iKdcndUhRy1XL6S6E1ov5j+reBaL0nfv38/COQnBCDQFAH1y8bvKwUOB3Ep1Lv99ttvLlx9fQsWAJPlauT0CwZLhaqgza2sQoXtJdkxTKt9x8W+/V+zBu1r+va1mpryk9cABGhEA1QiRYBATID5RcyEkFUC9sEGY/tVmEci4JRwhB7PtkXg3r17doHsUyN7msRsnwBK0n4dXUdCWaETvaO0SPfhw4fVc6v8jY0uqub58+fGIaZ9baKLgh8XclSFHLVcL168MFa60VPHmBrRIACBQgSMjXrVKSGIYHxRuFChXLLG0ik+JstBK3fBYKkE2zb3g0uUtK80jcYnsJxxGYMINU2rcWojmY3uqnHpiobYV97sJS0qMImPR8CuWjSi8WqfEg1MwNjFiwDzi4HVYGvR7D2CUj5x0X5rubqLj1NCd1WGwIsEtMdmtyx6S3gxIW6MSwAlGbduuyzZuVv++rxisL4WQ7SvIsXPnhWic4lXnS0km1YctCh/lpBt5juqQo5XLn1/xNg29e71pg+ptqOZHz9+fPn/f3xvpZ16QZJyBPT++uoJRspdbV+tIyFG0LPX3DlbkgqTtUTmxHAGS9nh8zZVdqRZEhzAtKoIdhStrZ5LHnvTaOFcHztqYnZEgEbUUWUhKgSMBJhfGEERLSCg9THLpHt6yrjsFmTBTwsBnBIslIjTDQH7ulubDrDdgO5ZUJSk59obTfZz90pF89GjR2lfrh7f+pLvkfF7ya9evfr8+fNoWnWgPKMq5HjlCjYdE3Vuf3sgkcgpt/SBGwk//el7K6fIQKYQqEzg2bNnlhwTFkCnmPrbP3JLUp9oSbNonITAQb5q8kFILz+7M1kMlrKrVo9j5uwQ2kxwANNqX8Fo7d0b+2q+8RtGbeoYUrVPgEbUfh0hIQQ2EWB+sQkXkX0C9iFHa8MqvxS9X+OU0HsNIv9/EdAG23/9Xv5x+hbFsmjcKUsAJSnLl9S3EGjBEKXX6fy9jS0lOzmu3rMxrjukfTJOLkb17EdVyMHKpQ/GGx0rdWTIpheDqmscGUIAAv9F4MmTJ//1e+GH9r+X3oUNlueMXeFCPnmCMVl5OBZIhcFSXqj2zde8+ZLaKoEBTKvdmLemh/ZBuL2MqzVOBAjEBOwKRiOK6RECgdYIML9orUb6ksfeIxhX3voqfiPS4pTQSEUgRjYCRncnDTSXlvOyibI9IYmk5SGdJGPfON+eCU/8AyVBCRohIEOkwfS5wsjmJI6u6vetLx3mliiXYy6vC+ytozGqQg5WLu1HuipLX1T2uenUhynNkLsQqEzAuEQSOB9MQmpE4W//qBNUF19Z/jg7TFbMpJ2QTgdLt27daoehk4RVS4eiwYveTavxIxQi7/cCLVSE8RVD+dG20GG1QAwZChGgERUCS7IQOIUA84tTsA+Tqf0LDsZhzDBkahYEp4SatMmrBgH7sZ/G871rCP3/eUh4TSO1faL+lY+d/z+V/P+jJPmZkuJeAi2sHCV2Lttc9jXC/vDhgyWm7K3Ou7bEvEKcURVypHLZy/L48eOaStuvD1NNSuQFgTQB487ZL7/8EqcTeCoYk4rTyRuCycrLM3tqPQ6WtH+ZncPBBPVqgabwBxPh8XIEjPawZdNqLILd5Jaj7adslMdYOj9lriGwlYBRzYxKuzX33fGN8hhLt1sMHoRAUwSM7UIysyTSVMW1I0z6zGAnp3yOG3yl2YnX9QVOCV1XH8LPEJADbGKDzX/A7ljnP1X02l9MZF2jHGqUpBxbUt5KoAVDlLCZDS772gnL+/X169eW+JqoMNCcQI2qkCOVy+6snWjalnaxNQ7jlq3EiA+BmIDGqHfu3InDgxAdTPLx48cg0J9H6FYjy9OYrKCaWvvZ42CpQZdZu563pgAXkWcA06pXVizzMvUOp5/D55Tq8+fPxmO07C+NuMS5gMBWAjSircSID4FmCdjHXSyJNFuJ5wqmb3tZhlUS0u4Bc26Jussdp4TuqgyB1wkY3Z1kVprahQpe1b137956UYmxlwBKspccz2Um0IIhSnzmoMFl300VoIGm8XMtlecqm0pRM/KoCjlMubTQbFzeldrcvHmzpvLglFCTNnkNTMDoTPDq1SsfguYRvnFQ31fZAvjCuGtMlkPR8kV3gyXjGmJN5ny7oSbtfXkNYFqNO/cteOJOdWQ8mlQrMy10WPv0iqf6IkAj6qu+kBYCswSYX8xiIXArAWOPoLXErSkT30Igj1OCHGC1DqJPEuqNjXbcclV+BLMowXhx9Dk6yztGKrhxmlQHUXBaIDtkRbGjJEXxkvgmAsGrjZuezRI5sbab8FfIknWFRIQ3UUAngFaTX7586X5e+WJUhRyjXP6mY1pLLWqfTmHTXXl52mXblDKRIXA1AtohthQ58LUKTJxxkcWS0ZE4drOAyTrC+fizfQ2WGnSZZb3yuBKWTmEA02r0q2hnjcvoHtFIh1VaA0m/BQI0ohZqARkgcJAA84uDAHl8ItBdj2DX/HOr2Lgdf8gpQeuPOv5IPq16pVtHHz99+vTBgwc//fSTzgCUg8KJ5UewE+E3krVxJha8Y3Si8PLm8V+w0Eagzhg8UZ4rZI2SXKGWuyhjsJFQX+bE2m7lTYISZdcoJXD5WspFK2IaPC3dvU74qAo5Rrm+f/9uVMXKHkXsxxjrhWgQsBAwLpE4s6Z5hN8G25lHYLIs1d1CnL4GS62NTrX65DfAFioUGWYJ9G5aje1Uy0otvCqmWZXlDC1N01Su2foiEALZCdCIsiMlQQjUJ8D8oj7zIXM09ghyBQiONj+LhmVYdZZsynfrdvx+pwTVh7YxtKcbu2mIkRwU5JpwylAYwU7Uv3aylvpZ5pzS1fiDrKeUInAPtwh/ipwjZYqSjFSbXZdFhujcvfDEmF5ninTNdhJer0YZz56Rh+UA5T1YhFEVcoxyxaPug9Wd63H2Y3KRJB0IiIDxK2PO5c55J0z02plHYLI60ueOBksWr7uauhc0wI4q/WqiDmBa9VaYRf9b0EnXQyXUTGVRiRIRuAWB7ARoRNmRkiAEKhOoOcbbVDSWRDbhaiFyRz2C0dfzLKo7tuN3OiXoiOPVhXst/urUhMobLQh2lvI1mK9mQZa3KORAc7rwct8JjrZrZzHxdDhFBUBJiuIlcTsBy6qNPbWtMdVfzz5i3Miffba1wNevX1tEEgrj4a6W1PqNM6pCDlAuy8BmUrzKc3Xj4UP9Ngokh0BNAnKctXyKTs188q4O9p/amUdgsmqqzfG8ehks6ZzO44XNmELQADOmTFJ5CYxhWi0jLr08pvfV8tLblJpyDxa4Zh832pzZZwmEwG4CNKLd6HgQAi0QYH7RQi0MI4NlKCJ3k1NevPchn7uY6UsSX+/bjt/jlCDfh+Ct7lgaF6ItjWqjYQRz2LkQAR3DYhlragtKmnMusaBByYWfI+zq1AhKUoczuawS0KrNiUOcpc3LkZwStAppHMNpZfn0TmFVYUpHGFUhByhX4mMrgVYsORsF0bL81LbokhnZnb5/got93WF3djwIgdYIBLODJfG086Q+y2+ADx8+bGcegclaqrg2w3sZLFm+cuh3IkVpN/7eUtGy95j4AKZV+m/xPDvXV8bCWaUY40y+HhvCxWWmEV1cASh+7wSYX/Reg03Jr6GIps+rIp37SrMW3Cy+nqulKBFh93b8HqcEywjYFVJLJKtnKrjIBy8Q7CDA8R6XZbGc0bdJc7JTCiyLVt7lYZQ9FxJcIoCSLJEhvDIBy9pNIZGWDhkbySlB6IwHcymmOoUTfUQK1fLWZEdVyN7LZTmzd2tdH49fYuHb32S1rzscLwspQKARAo8ePbK446gHD1zuTrRyMTpMVsyk8ZBeBkurR4lU88wLGmDj9Yt4Y5jWN2/erDYB9QXVXg8L9ErTqNWRoXoHlSJ4kJ8QqEaARlQNNRlBIDsB5hfZkV48QW2rr867Nemu/DUAv1Lse+v+MpqfQrnrTZuqvp/AZqcETVO3Fq9OtSFYOfXqOmVt8K9O2KTSmp2eUkxNFAPLwrpG/YpASeozJ8eYwInvcM8eKqOBvuVFtLggLYfMljQW2B8nxXcvEjKqQvZeLr0AbZ+E1znzQ0vPzms7oyeT/5Lr6hRx1Fa5dc41KofLlss4w//y5YtD1FrfjclyVdPRRReDpdUvONSxn1qddD2guipLJ1hHsI70rb6oA5hWQVM7XR0dBQtN1VBb3ib88OFDNXnICAKzBGhEs1gIhED7BJhf7KsjhqAJbkuv6vmPGAeQ/iNZrrVl2WzdHdmO3+yU4CZdm7AaZ7ab0gwiI1gAhJ+OgCzL6oRN+lNn7d5JNV3IovmWRf4TJ37O3JckkPPcnxUEQ0kqQD5Xi7rI/ZSVIy2nztZ+ifHWbEZ+1fjbkH54rmu5WVjWi5Wd9nhOtMbp8q5iTD9uvzuqQvZeLqMOq6IrDL+Vi7/0bPkgn/HtVV/P7X4YdvUeJqYPqk6hShvqoqWoj+tIcXZ0xJYj4o6ItONZTNZWaKtaWroNdjFYsuhVhVOv/BGFXi1YXXOQMpSuvkDfVtUpiH+Fn2OYVn1sZXWYpyWO+qcRKMfVlX1JLvlLKxvKX5pwifRrWkga0WoN0ohWEVWOYKkRS5y8Ytdstk5yyzhwirzaV7o0j1wMsyRyEf2J61rTn9WXhLVKrD34+NmiIdqs3LrlXfOgrK2yTaymVrnNKUGlMq4kBvWxT8QgkcRPBEvA4ZZ86D59+rS6RqA1hconsegFfb9pSMLV+dvu2rT0K6eMJBoRDCWx1L6lsnarKA+KwClDnNmBl8xRicGWRc1Ka4J9w0bnjtb/mE5TrWxUhey9XPbFdH+MUahlaY7khi4STKt7qw4EGpKtChMM7FffiF1NkAhXINCU/cwCXA3KvuI25ehvkWaR4XgimKytDBksWYhZjjl03ZMlwR1xNEp0i2Pq+4zOrO6RHTnueMSiTuMZzzSoMUyryqjPUK7utWibpOYal/LyN2ZmK0JzT0v7nX12UyDKvwlXhcgN1giNKF3vDVZZWmDuXocA84vr1HW1kmoNfFWvXr16VXNYJQfrHbP7anONYNXOXlP/t1D555Y/yzLikgRb8tkcF8E2I7veAxYl0T7c169f67CJJ5A6wq5c1ksN0w/XXl05AZZS9gVYuq4m2JWVZNVrR7Wj7nmpHgk3ElhScj9cemhM7Xi0JZ3X687HE49TWN2tFIf4qewhPu3V60Iolgq1Ko8iZBTJkl2PCjlquZzarH6XyhEo2oFqocrvO/RTEq76/WiT1RVk6SI41LemEi6JVD9cI1JXj4kL2dXKslnOw5DA2nWoLFiCkruV0X7WKV08X3BliS8ePnxYR6qtuWCyNhFjsGTEJYWPW4EfUrRFBCZ6msiviiTxKhttv5v24fjXF5zijWFap5Yy61/u12+1Na5gWOjL4K6LjksD04HyB0BO/2kZDBS120sEaERLZGhES2ROCQ8GHs6uBheVhxlCcdbc0GJSJjhFu56g72t2SQT9MTbb1VcCZBinWjYmuDtaoFpBS0/8rLbisbShkJDN3RKWbav/wRKhS8hysbsOLA8imIUScSx6UmfOFk+Di/aRxr7Hsk+QV4saFOyaSqKuzmLG649u8+pbC6lZOFcb4gjI7HirUEUb1azC7qN99jLVV7UhndEkZlw7HlUhRy2XM2KbRv/lpkx+U3LNxCKbK8jSReCivhRt7PB4rLik2OWqeJZwUDtLUmW0VLNiBIH17WcgQLmflhXhqRYqdKD7imkxC06RyulzFyaLwZJdxyytvo46uV00i1OCVF2S24t5JKZRnQqN/I9IXuHZAUyro7S6paoqLtcWJjGUvnJxlnz2ouiSl6Ph5JmVIQi8pvIHrKr9DODP/lTDrCaPnxGNyKcxXdODxEzODWFuGPBnfhEASf9Ef9J8/Luz6+R+n1Vh8BAPqzSTXRVsElIx/eKUu7bsoPnc/GtJtc0pYVOD93MqPbBAsHIaNljKUpXV+aciKFq5gsfj3dLeAHGOfvP0r0tPVgOqbQp2QSUxerZKVdTlBJXIz00E/OaWuK4zhljaWCq0VGpUswr7WKu9QFw1FaSSImmpLs46Dsk4pooTnw3pTiFnSxEHdlcu39ostd+4mIXGGP6MKMhitYk5Dwa/RP61n0Kd1ufn3si1cXNLNb7KM2+J/NqJ9c0PqTmqrG8/81JNpGYsWoXFkYSQq7cwWauIpggMloygpmirdlKTzU0JGiP7PaDf9FblmSykohkzOhjNqE6S6oJTvDFMq9OQ1bpW311oiicZlLIagj8AiK8LNUZHILhYBeIkvKDyB6zq/LTvhylmHZGCXFZ1hkbkWk1wQSMKdKnQT+MYQ7UjZS4kw2yyJ84NmV/M1shsIPozi2Up0B/qBxZv+qm1xHJrHfGwSq1M2dkrsY5ZPrgdv80pQVU1WxOrgcFi5VKVHwlflWE2wpUFO0K762fVti1dZqGhcGxBSm+KqLyzyj8bKPGqVW6zgonApZTEWNhJYdR2irrsVFO/szKabXezgUWHOCr+kktQoQnMJjUrqmOryw2z1aFA1UhRwTaZRC2kZtHhpcLG4X0pZCz/Ukhf5QoqXcIvlSsIz7uvr+mQn/U0QfJlW21l8SP+44F1Ktru/HybutY0MqjExE/xlAGpI7996UcCVxtVnmI/6wBXLmpxidp3twp13xmL6dsNJ/bsxWVNFoOlrfq22jrS3c3W7Kb4wXTe76SCW7PqPQXmGsglirBJnQTKL0gi2WFurSrPVFPtm1ZXI5aRQ4lFaqUp/Ulou25VxojyO61o5ELNbdVtxVehEopqQUEjcpRoRA5FIxcW5XSN6FJzQ+YXFhVFfyyUgjiro3r1a+rdgqeO/9SAPBhWuRa9KpIzArootK0ZFNDP0X49bcdvdkpYdRWZlaDCGBTBArXgZ4KArIZFYdTaM9oXtYLArKixqPvMmEVQZKUcrOzPNs8gUCKVngM0K5gPUEIOryQq46xaBioR/xQZdW963CfGtYVADDMRoiGOZoOWZLfGWXo3qMQK6T41k+3KXnZJssMkBhU0Kf9W4On4+wSTJMdtdVC69M+OFDJdkOBuR+UKFEmaE48rgtK5n7lat7TOz9RNkALZ/DhOBv9CChw8Mv3UHMyPlndvcjbH1gJl+pZMtE8muBZwdehSiXLFUdWr1oLftEXWAAAM/ElEQVR8V3+qfRUV7ET7WQ51nLKFfPxUayGYrESNCM6OMfmlBktL9MQtbYg0o196dmu4qilojMrdT2TTWuFkHrMPdyXPPnUSRpXuUlO8oDZnFcmv3/avpU7Sq9mCuMC8I6vVEYvGJzX9XVD+1rT0YI2UsJBpRDSig1Wmx9OEubuVgHRy1dI6C+8urjM3lMqtrjw4LBdcEkF/trY4P/7qAnL2QU6co7JwXeGmiYbUXmNCJVh0GGYZS7sG6C6mCdQNsXZBlouPHz8+ePDAEtOPIxtx8+ZNPyT7NYJlRzp8gi9fvnzx4kW6mGr8asBPnjxJR0vf/fz5s+Z+X758CaLJmrx79y4I3PRTRVDjco/88ccfulaILn7/+8/d2nEh74Rbt265aa3fzcvo3L9/P5Fms4IlZJ691buSFK0IEZNWSEOcnjglUYjj+fz5c3fNxY0bN5YgiKSGyE+fPg0iyARlZPjt27fHjx/H5kiZKncpTJC75Wc5NZsUbNIxSeIUTNfSMQsWlffXX3+VSdQ4bLbUlgLOxpFUk5F0gqlDWRrq+IgmQ62nJlstwVzIbEargZJEfxOcqelN15baHFIhRWzUcsXK8OPHj3v37qnDj2/FIdNmw5KWxvHjEDW6V69e+eFS4Lt37/oh07WGNzI1cbgfohak5uk//ubNG98GSpNVtCMC+9k1cq0qU6nd4M01f4VMIzcXsk9gZxB8azAllTabGqxqL8pl6sSYBDtuP1Wb0lX9KzEmG+XySo8qm7WfTv4KF6vzXE001HwqSHIwiyubLF+ThXFqYtNIYGr7u9mqQU0Nf2urdzk2Mlhy8my90FRddjXxVJYGomaofs3ZRmUXD9EfPXr0/v37hCRLt6YhZWAhZTOV4Owj5dRpym5SKmmUVEshzmhPOjbFsYzDZ4VvJ3AY0xogXW0RqlA1mSXtClJb+qlOR3Mfv0XEMY+PPOM0Uf6Yybkh0gR/JuJUYura/Fv75LSYIxn5vPMFGtG+ypqeslTZAD3IEUT+s8wNt84NfXrT9ZXnF+jPcf2JNcoPicf//t3pOp4RxHFWQ7Qao4lG0GlqHK43Q27fvj09vnuiMT2u1GSf/cG81n8O9p6rY+nZgmsK/Fe+vgOI8VpTptkUlwJVN8aUD0ZDsIMAL/i4FtOnmfaS9k7hiiMvHrWZrYj01JJaZnHQS4td7u6q8OWyTqe8KtjWGlT8rpVE/U2aWIW7OxrOjmrq5ZEl4KqpCVTwFvIUXyZIY4WDZZRzpabrSwIc6anPUjOLavl7bEtlzxUuW7FUR7my2JSOhc9Sgl0rpGph1HLNKpgq2u4xvduYaDwTjJekJAmdl6gJg+NXkNLRmvXsYOm43Zsldm6gTLFf/JrXQp0ou3qBmsL4eUmBE4L5MatdW+xnQuYSt1R9ieKnG2MJeXaneVmTla7BROUevGVR5kYGS7uVSg+u9oPqZdxrRlszmlXa2VnnqhibajNhG89SJ19+i2ptRV0/fppkR6Y1QKdGnS6aqlIRpjfVgmfTP1Xv8ZjQV4zpel/i6aynu6vlioXJHjKG8ltoW+LMjuGzM08nuNu8JwpII0ozP3iXRuR0j7lhrEuJ8Y/jFlxIo+xjsJGWRNCfLPoTqFPwU9qlBas4Iz9kt1IpL402Z7U3bgiz0Xwxtl5n6T23DgPc7sMepwRVhn0gqGoL6rLcTwQrx3bslO3rsGr/moOlG63uKk7CUqj5aN8xC9Kt5iZX/NlVGL9EuTLams6qYL6Qm647VRK7rd6K2h5flnkT6rEjL3HzrYqug82/6SkFSg/9mBZW4q8ZdWIIddwinaVmFtVqZJ19qd6Lhlv4LAngq1l3Cql2MWq5Ek1eA4+lUsfh9imTal8da9zGlYJFwbbOT3xR1XgT5e33lpD6xax5rXpMcLOPc7LLHM+3fTmzZ2dJ0KLevpAVrhMVpPZYQYC8WVzQZMWG1KKKx+NYlLmRwdJBHVNvtYpL1mbTNHxplVAKPCttYgVgVbY4QsI2nqVOvpAW1Zql1FTgYKY1YGtpFKpTzROl0v7gP0hHP3VXcYwaLrfUcuqB8se1c27IkdG+b1KOXKe19wgfGtGRekk8W85EHKnuU55lbhjrSWL8k66jC84v0J+M+pPWLk2XVkcgmpVLCY32TdEUeWmtXrdieYzDsJjJUkiW3lMFWSXjBPD9BPY4JQiKhBZol+LShZ9TjLJECIKVoHqFNNWEjK/0Tdqu9qbBtzRcFkEP6l9dWxpF3hnaUtMrHa6heVorSguwlP6qYGmx03d7VBJ7x7CE9Hi4uKXBXuruLM/Z5dHEBFimRpZEYxQ9qF5PhCfI+lc/tX6qcN2VXVo1Slks0llqNpU6rT+NrLPP1nvpQAufWRl6V0ipxKjlSmu7alwterbsS4EaugSWZLIhajhKaqlp61ZaEv/uvpVKCeAnMtK1CC9VR+lwVWiCZGJjprRg6q0SgpXOfTZ9i/1MyFzilkSaFVWBs2sWJWTIm+bVTNaSRV2q1lzhFmVuZLB0XME0gDFyVvcno6eC6xGNnCdK+nfqBNWmljpBpa/4S6LKmuWqOKWTsI3GYmYUJk7KolpLoNoJVyniok0hnZrWgK1UepNaxmtcCrHrm/JKNJBAtn0/7cIs1ezx8DGUfx//+Kl9Q/3jteCnID2PBcsVQiPyUee6phE5/ZSC5aK6NR2ZUydGfNHs3DAW1Q+Ral1qSQT9idU+MX72VWXHtbQrsVDvS6KeUTE10YhnGQrUrUTXqUnKkoXcNKLz5Vm6ztV7Kp3V3QfJoKL52Hc6JSgJAUqzkP3yc6p2jWDVUI+Xkd2+LLXnRLjaXq7W7sgnsit6SwbUyTB7UTT3ROKrgs1KuymwLyVh0r6pcitEjrU3seCl4YulX4/TtIRktEhnqZka42qVNbLObqmR7HEsfOJMB1BIacWo5VpVeEVQvWsEXqhVau60Y61507qAssg+WLJwqxZHpYv1s05IpwtPdeAEuVjsZzWdcRktTb1dhB4vrmOyCpnlQHXjnxZlbmSwlEuBNR+MOWQJUXeW5rnUSPflrtSWmJylTn5B0iiWJG8wfKnWGhR1t0gae2wajPkVbbwWxjrjN5R/txoUejCxs2JUnuPRKugejeh4NfkpDNODHG9WUi2fTM3rTueGFuZSsIssiaA/cZNJjJ8tyrMaR9pVaK6h/nT2DTEn0tKQNYZgDMnYewpLWrzYT2C/U8JERNKrJkRtGhrqX+1zaEX79A4GwZzKcrGDgJZmpMnGNrwaTTPAjO3cL85q1oUirO79F8p3NdlVwXx6B6+7UBIm7QdrOfvjgQ4nNoBd1hqU5J3qZ7dIZ6mZZaTRyDp7UO91flr4BJKMoZBqO6OWy5kFy0XeTkpWSAla8p2NI1eGVTt2MIvZfBsM1IAw0M9qP2WrE0A0S6wmSZBReuEgiFznp8V+JmAWuqV2FBdffXqh7ConO7zJYrA0ae8Oz7YdqqgmLJuW0bXX6MubXoyL2286JGEbz1InX+A27eQObRnbtPpAVGUa6q+Ox/xaXr1WapWXf1F+v05buM6rUasqNxuh0HJrjJdGNMt/R+AwPUisJFtDmBvG+pMY/2zFO/z8Av0pqj9pfZN25eoBNdFIuyNMkuSdaAhd9t5TCdr9BG6oVHH9EQIBCIjAjx8/ZGJ++/vvjz/+2MpExuLx48eyLDdv3tz6LPF7IXBBJVGRZ2tH84rZ8Nu3b8+GXzNQNH7//fep7DIvjx49MnL4/Pnzr7/+qkd22CJloWVZ2SIZpfv37xtzJNoVCIyqkKOWa59Ofvz4cRrJfPnyZWsKWvnVSEbziiyW/Nu3b7JjEkNmcLKESv/evXuTdcqSxdYCEh8CfRFQJ67m7GRWC1JTGmyigcly9cvFcQIaP0/T+R09oHLX+FmDZ7n+GHsoDezfv39vEVuN99atW9O/ysX91LULr9y0rzzFu4Jp9dVS47FpZKh/d0wtpa4auU1/xqbh597g9ZWVv8HqkEjt1wiNKNCc9qssEJifVyPA/OJqNV6tvFN3oPG/P0k35i6fBs0ytOBmHPPbJxoSwJ9faHIR/zRmaizLjmg4JeyAxiNXJCAro7UM+dH/vZD+uyZv2oKdpnCalYnI1MJlUNTOtcJ+9+7dK2K6dplRkmvXv6n0796905hDUbUzZ/dI8JOeRjxuV88ZoimOb45ki/QnoySLdPpowy8C1+0QGFUhRy3Xcc3R9oyGMbODGSUuAyKjMY1ntNYs6zHGWvNxbqQAgUYIaM1Xo4hpG0mNVO+njt1IMVmNKN4YYkidXPenrnCazqtoblNWneDkEDB5y+3oBDW2V/OcEpn6U5em/5NheWsadTXT6vNPrGAomq/A0mE1jR3tws+OawiMR4BGNF6dUqKxCTC/GLt+Tyydm2tMK/bTq5tu69BNEKaJxo59Q3+iMa3auXGa/7OXicb/AhtiA/X2l/ddAAAAAElFTkSuQmCC"/>
  <p:tag name="POWERPOINTLATEX_PIXELSPEREMHEIGHT#5C6D626F787B2E2E2E20656C6C657220736B69737361206E69765C6161206B7572766F7220665C226F722068616E642E7D" val="183,3333"/>
  <p:tag name="POWERPOINTLATEX_BASELINEOFFSET#5C6D626F787B2E2E2E20656C6C657220736B69737361206E69765C6161206B7572766F7220665C226F722068616E642E7D" val="2"/>
  <p:tag name="POWERPOINTLATEX_REFCOUNTER#5C6D626F787B2E2E2E20656C6C657220736B69737361206E69765C6161206B7572766F7220665C226F722068616E642E7D" val="3"/>
  <p:tag name="POWERPOINTLATEX_CACHECONTENT#342D782D32793D43205C6D626F787B205C205C226172206C696E6A65727D" val="iVBORw0KGgoAAAANSUhEUgAAB7EAAACnCAIAAAD4/z+XAAAgAElEQVR4Ae2d/dnftLJod86zC9ikhAMVQErYpAKSEiAVBEogqSChhJAKAiUEKgiUEOggd+3je311ZFsey9/2ev9I/LNlabQkj0ajsfzg06dP//BPAhKQgAQkIAEJSEACEpCABLYi8Ntvv71///7P//n7+++/+f/jx48UznEjwr/+9S8OHj58+N//7+/LL7989OjRZ599to2MP//887fffkvhb968+fzzz7cp1FIkIAEJSEACEpDANgQe6BPfBrSlSEACEpCABCQgAQlIQAL3JPDXX3/9+uuvjRP8999/xwNezQEn9b///e9vvvnm66+/rs5k9EYc4k+fPm2SPX/+/MWLF6O3mEACEpCABCQgAQmciIA+8RM1lqJKQAISkIAEJCABCUhAAqchQDA4QdZv376d4wQfqi2B5MRx//DDD4tHjqcOcUrXJz7UBJ6XgAQWIcCqIS/KtG/McMBP1Cb67auvvlqkCDORgAQk0CWgT7zLxDMSkIAEJCABCUhAAhKQgARqCDQh4Y0rvOb+6fcQM/7jjz8utb3JL7/88vjx41SKd+/erRqTnpblsQQkcCUCQ87uxuvd/jtUZZXPEBnPS0ACixA4t0/89evXqFFCJNhZz/XDRTqEmUhAAhKQgAQkIAEJSEACFQTwJr98+ZI9UirunX8LG6q8evVqpmecwHYmVpkwbraZAfGnBCQwRID1szbieyhN/Lw+8TgrU0pAAhUE/llxzxFuYb0Rcy19CVF1eYR2UQYJSEACEpCABCQgAQncigATk59++olIbYJ15lec7cKJ+OHTmk1Wce8SvvgvvvgCMb7//vs6Mf744w8c69m9fNgzO+NPCUhAAkME9loUHJLH8xKQgAQKBM7qE+eTL6lDnBqifH2nr9DSXpKABCQgAQlIQAISkIAEFiRAYDjecLYLr8sT9zceZwJ98ERzXN4WHM87n+jk+5zMevgbKpHtd9m2hb+pAePkz5YpXbd+10s+VLTnT0GAlQ/m0Sy6jHa5mdWhR1EQizoUNLU3ziza2yUwk0DzmDR7EtiBZ8L0dgkcmcApfeJsmdI1BDMX+ZGhK5sEJCABCUhgYwIY93hSGCtxqfAvVn4Te9iI0cQk8i92f/uHm6bsoNm4ChYnAQlI4DgE8IbjfUavThUJHcv238T3TN34EYVMABB/TRg4n8HEHd+dEyEPUhEwzj4q3333XVA83JfZO7jtjfrEWxSnPsAMoMfSYdJlj6Y3cn7Z4Z4u2v2u7LK73p+6LRT+sATQhLxqg2pNHxOk5Unhg8bVr+Actr73EYyWZakYvcQ8qF3qYHSjWV2xu0836K3p+fYTpze37xKmVaJDY5umZzyWgAQkIAEJ3JwAThMmwFiBmXEfxMIcgBhGfDcMsstOmIMCmEwCEpDA0Qiw4zaz6Kne8EaX4hZcdvrNzAiHJh6cXkrxfVRw0A/VyM3Ee9me6yS+PHa6H5KZFXHsBJZbhhLEzzMfx2YomBzPnz9/8eJFPENTno7AgwcPFpR5yw1yR3svTwpG9dTlzAVpmFUdAXQOA+XQvQzojJVOc4b4XP78+XzijNa9ARH6xC/fWa2gBCQgAQkECeCywUUy5CUJZpIlY5xtYhu1GjMy/pSABG5CgEjbZ8+e9c5EhgjgQ2EqzpR7Vc1ZEIyiecV2SLzm/JMnT4a2f8GVz4BSvt2rBydQaN9U8kkvFqQ3tscsw+MQb38OHThtHyJzjfMn9YmjJ1HvkSZgAYlnKpLSNEcgMOQ/TGUjBojVl2VXrNP8PT4ygf86snBd2Zp4t+55z0hAAhKQgAQkAAGCXAhg4RX4ZR3i5IwbiNkCr2rxMr4uEjubBCRwKwI4nXGCsCFJ3CHOHBsnI3HchOiu6hCnIZjJo/zx1HQbhbGg7L5BpQ85xMkN92U3T8+ciAABkoX2TSvCED9ncOfeiEOcEnmI3IMiJX+xY94saf7Yo4+/Dx8+4G1EO/GKAGtsx6ws+jPoEEd++vmcJ+WYBK4qVcQhTt3ZVZKpE+P1VTlYrwKBM8WJ00cxLodexXLBudDMXpKABCQggcsTwECveJ2/GgvDLm8a+gJpNUBvlIAEzkKg/Np1txaoR7w/i+xE0c28fIbpUu+24EMbVpS31KCsLTcuKFfNqxUEWMthISd+I3NtbomnT1MWtt9Jk7XHuEqNymxp3OcAHYX1WNjJJ0OxjQpi2XLIy5TJ0/z0BZpeLEc7WTF2szpytFooz9oEzhQnzlR/kqpam535S0ACEpCABA5CAL8GfpCh3WBTIZnxYsrjsuGPA36mV+PHxHlRIuGH1fPneFmmlIAEJLALAfQbnr7CPqSZVGhUPDhMqndxiCMMnh1kRr1nguGB6u6gwplRz9ReFcnk92cdgdH2zbIlWJLXsrOTkZ/0+YgFkmY1Vbb0Xo/PSwAdhaeSd2iOUwXkmeplorfrPD1OC/ZKwupLfOxucmBqY7P2wrz2ydP4xOmdwde+rt1g1k4CEpCABCSQEsD9QaRVYW6Jj4ZFZd5a5Q1W3mYlPRHljKr8ccBPThKuRQKSsfVtmvnoMUMzMWhdV8vojSaQgAQkcHACrDWi34KePpQnXh406hGcyKj3rls82xkD1+foXgGH3ejg4D3nOOL1bqdTFq/iFjKsmKfXFVQW3qtnIcCWTV0dtZfwdZsNVvT5vSp4z3LrNExhPnVPjHeo9Wl84sHtye7QZtZRAhKQgAQk0BDAqYHLhsCuXiD4uHF246PBZ01Ad2FDW7zqJCAZURUEOU6dqOBYIZSSgnrF8KQEJCCBcxFgvbC81phVh51JUJ54ebLzO/7ELd71aLfzKa62xwUhp44Fhay8tD0B+uTU6FeEjO+Yn9ao4i5kQ8I0E49vRQAb9Qj1pRMOWdFl8Sr6fDlDry5LoG7RwmZdthVOkds5fOKYmBUj+ikaQCElIAEJSEACdQSIYRxyarBXI1Hh+LgrNuskyBF3Cc70Sd4QQinZSoUb6+riXRKQgAQOQoD36Hu35O4VD78z2pJbeq/ue5K5fbY7Fq4fZlV4/B8/fhyRbdIoEMnQNFsSwAyoKK5u0l3nVay7q6JS3nJAAgdRL9WdsPrGA7bFJUV6//59Xb0YIutu9K6TEjiBT5xOWfc+y0mbRLElIAEJSEACowTwa/S+3/fNN98wDcZdXogKH82cBDjTcXDz4mF8NxUm0vhZ3Eclgtc0EpDAAQkQMMiiYHwHUsLDm4jyA9YFkRgFui+PM6vC4x8UOJ4ymKHJrkogbiqkBOruSnPw+LwEZpqpS1W8buloqdLNZz0Cdct7yGOXWK9RjpnzCXziQ0FwxwSqVBKQgAQkIIG1CeAQ764WM7dk2xN2U1lwmsGGKsRZZJGG5dqxj8oxQybLYntVAhK4OQG827iAg+9No2/RjcfXdexqxWtDdS2L5l9wNKmTwbvmEKh4UYziJo34rXh1dz18+LDNwYMbEqjrNsuCqu6Erugs2xDHya26SxynCkoyicDRfeJEuvlayqQWNbEEJCABCVybAF6YrkOceQUOmjW+7cakmo3CJ73iSpTl8V1F1+4k1k4CEphEgBdc4vul8DoO0xPczZOK2Csxk6k6x9Mktb9X7Sy3TKC7p3w5PVfr2r3iLrqliy6jzXHtBEdwK1dr8jq9eu0GPVTtqhuo+sZDVV9h4gQO7RMnXqP3xfB49UwpAQlIQAISuBIBwsC77/Uz6cUhXhcRFoTDPiqTZrwI6SYqQbYmk4AE9iXAmze84BKUgbDrZV/HCZY7J9mrV68qbp+k8yvy95YNCFS8b1335cOKuypu2YCYRdyQQJ2uq3i4bsh2xyqzel1Rumt1FdDOfsuhfeIqmrN3L+WXgAQkIIEFCRCv3R0ZcYizhLxBsBVu8UmhE/iY/OTmgq1vVhKQwOIE2ECcIMHumzdDBbE9N2HXQ1cPe55XiCqcPhW3HJbAbQWju04KxcWLVBc2y6r8JA8UUp3xUbptR7p2xfkyREUFJ3X4ivy9ZSaB7owpkqFrdRFKF0tzXJ84r127a8rFepvVkYAEJCCBOQT4gmV2O07q4O632Y11P9mvfNLsGnsUP35dWd4lAQlIYFUCOMTZL+X333+PlILq43UcPrEQSXzANFN3FTdW7oCNWCdS9zurQ/nQyePrQ91MuDe+cB6XqluQZySwLIGKVUM8p6u+nblsBe+ZG8t7U9ctXKu7Z1c5qE+cKXT33fB7tpC1loAEJCABCUCAiKpsqRjTDSf1BhHiLX8mAJMmzHzzvS5Moy3RAwlIQAJrEGCuEd9AHE8fDvG6+Nk1hK/IE+EnbS1tkHgF5GPegr8v4oBuVn3mWBTci00ScYuzmc8anz85Jn+lOgUBnhEegaCo6FK3Bwyy2jcZc5Z4syLqpDnOvlWz9AUJHNQn7hR6wTY2KwlIQAISODsB3DfdD2xgwW8fpUKY5CRfCTGYzhzO3v2UXwIXI1DhEN9e2S7OfFK80SQ9v7ioZrgsAQZuFnUK3mqam0X3+Z2cHCioEJuJDPjN2cF/2QqamwRmEmBFh64b8Z/iEN/yBc2Z9br57TRrvLF4m+q8r4LdvKFnVv+IPnEmz+lrjBHdNJOCt0tAAhKQgASOTKD7/TfmnHuFWUUizlKYCM8eBekZjyUgAQnsRYAPMBAhzlssEQGaCPE5wbORUrZJM2m2r098m0bZrBReFGApiOEb46F1jnPAFhC4Avn4x1KdnHz4CC15kjP5NxN5DiiX0pFhL9NlM9QWdFICrOiwMlRY0aFe7Dy+zSd8TsrwgGKj+j58+NAqvSEJ0U5+4WAIzuXPP/j06dOhKslI+cUXX7QiMY7yCkMkbBzTzW95tdw8kIAEJCCByxBgdMt2EmdwxHBfagZbAQrDsRu3XsiHOQaT5EICL0lAAhLYgEBXnRYKRdPi2psfPFsoYuNLuMXfvn07WijuA2Zko8lMIAEJSGAOAfyVaShkb1a8WLDxOgraDwcU8cVY2qyeMhCgEvFHscyzo+HdC8eTcQLE3TJzoU3TW2hcmpWXqGzZFMvdjg/nE0flpS84sGJDT818Ab2NpE+8F4snJSABCUjg7AS6cwb24tz31WPivh8+fDgJLGEaV3ItTaq7iSUggSMQaCLEg5IwAbmYQ5yKB5cE8BG451Wwn5hMAhKoJtC1b7tZbe8T78rgmcsQYMGjXepgIkMPvEzVrEg1gX9W37nGjZhfqUMcNzfhDEZ/r4HaPCUgAQlI4BQEcOJkQTSEq+zrEIcb8RSEfkfiDVvIRGEYKt7S8EACEtiYADPh+H4gl3SIAzwYbhkHtXEjWpwEJCABCUigmgDROQboVNO76o0H2k+coLPs2y8EiV+Vu/WSgAQkIAEJRAjwyZcsGbsZZmd2+Ukg4aRycaD7Mv4kYiaWgASWIsAsI76HOIUyB7nqtJkPxI1S1Sc+isgEEpCABCQgAQlcgMCBfOLMrtPP3fBiuNv6XKCHWQUJSEACEphDIIvFJnpx9yDxpjrEGyLMpKqxP+Ok9CaWgAQkMJ/AVIc4K5HBeOr5sm2fw6i/m1eRnIJt3y6WKAEJSEACEpDA9gSO4hPnfep02k8Iw0Hm/Ns3iSVKQAISkIAEGgLdzUamRmevSnKqMOlAv6pgZi4BCUigJYAXOPusVnupe8CuUHxDuHv+MmeIly/XZdRpXr7dqxKQgAQkIAEJSOAsBA7hEyd8I5tXu2vKWTqQckpAAhKQwHoEuqMhodZE8D148IB/ebWf9eMdv7rx9OnTSXXHLcX26JNuMbEEJCCBOQSI+M4+yVDIjRDp7kpkIf0ZL43unaJP/IzNqswSkIAEJCABCVQQOIRPnG3E011TeGPxqlv4VbSQt0hAAhKQwG0JpN+dbiAwXDYjJv/iYsZF/vjxYz6bvouvueJz7V0v/20b14pLQAJrEyDiu6tFC4W+e/eucPUal0YnWfrEr9HQ1kICEpCABCQggVEC+/vECXBLNxgleOHabyyONokJJCABCUhAAhDgi5SN+3uUBlGQvA6/S3jjaMhhJvwk/1R2rz8lIAEJxAkwxXj58mU8/X2Ccgp6m69EuJl4vM+YUgISkIAEJCCBUxPY3yeevXmd+sdPTVbhJSABCUhAAnMIxN/3b0phPN0+WnxqROHUSs0B6L0SkMBtCbCmmE0xyihuFZTz8OHDIRpTVfpQPp6XgAQkIAEJSEACxyews0+cjVDTILjnz59XvIh9fMpKKAEJSEACEphK4P3791Nv2d6dMfq5tm4Vtnfcd2XwjAQkcG0COMTTKcZoZW+1rRPbpg8B2X4QGZLE8xKQgAQkIAEJSGBtAnv6xJkVp1Hh2GcvXrxYu8LmLwEJSEACEjgFAbYLnyonPqDXr19PvWtO+sI7+EPZVvj6h7LyvAQkIIEuAWJuJr2S8urVq9FdtrulnPeMPvHztp2SS0ACEpCABCSwIIE9feLZK423CtBYsAnNSgISkIAELkmgwicOh3SxeQMsFY6kunptUBeLkIAELkCALytMUoM4iPGhX6Di8SqwaXhvYs5XqPTerDwpAQlIQAISkIAEjk9gN584H9JMZ8Xffvutu6Ycv7sooQQkIAEJHJwA0ZF//fXXkYWcFL955IoomwQkcDQCaL8s5mZUQoNyWkRunNKi8EACEpCABCQggTsQ2Mcnzndv0g/BE5Ww8bved2ha6ygBCUhAAqcmMGkz3LSm6ZJzen6l46GQw6HiPn78OHTJ8xKQgATmEJjqEL9nUM7QNzb1ic/pe94rAQlIQAISkMDpCOzjE88MVgM0TtdvFFgCEpCABA5LYGOn85B7ZYhPta9/KEPPS0ACEoAAu6b8+uuvk1D8+OOPk9JfO7E+8Wu3r7WTgAQkIAEJSCAjsINPnA9ppu9Nf/PNN19//XUmlj8lIAEJSEACNydQ+AxamUz1jeVsh65uXNyQGJ6XgATuTIBdUwj6nkQAh/hnn3026ZYLJ3Yz8Qs3rlWTgAQkIAEJSKCXwNY+cXZN+eGHH1pRML8mfQanvdEDCUhAAhKQwLUJVPuaD/6RtI3D2K/dSaydBCTQEGB+MekdFOYgfNxIei0Bg8RbFB5IQAISkIAEJHATAlv7xLNdU3CIG6Bxk65mNSUgAQlIYBKBL7/8clL6JnG1J72irOYWfdzV6LxRAhJYhMAvv/wyNcgmjdFZRIYTZdKrtPWJn6gFFVUCEpCABCQggUUIbOoT50Oa2a4pT548WaQaZiIBCUhAAhK4GIFsFTlYu6m7BwSzLSSbFJtJPlP3Hy8U7SUJSEACEHj27NkkDjcPEu9V2vrEJ3UhE0tAAhKQgAQkcAEC2/nE2eYvNVjdNeUCvccqSEACEpDAegR4j2qqg5uxdeot8+XvDTksZIuQhatekoAEJDCJAF8q+vPPPyfd4qc1M1yo5YNvupUJ7E8JSEACEpCABCQwn8B2PvEs3s3P2sxvPHOQgAQkIIFrE2CsnORB3mVHst6Qw0K7GCdegOMlCUhgKoGpDm6U6nfffTe1lCul7y5kGiR+pfa1LhKQgAQkIAEJBAn8M5huZrKff/75119/bTPB8Lq5Mdqi8EACEpCABCQwRIBQcUbPR48eDSVIz7969eoUO5Jtv+N5SsljCUjgSgQIEp+6LLf9yzRHA94lpk/8aG20vTxsys8ep+/fv6d7sGrS/oskLCOxmM2/DN/8YZPQYfwk2PZtZIkSkIAE/vjjj0ZX84Ycf5muhg/qutHVfJiq0diq63K32cInzq4pmfXJvL0sllclIIEdCaBqccPx19Wz2MHoVjQsb34srl4xx9++fUuh2OJN0U2EbFsoJrjv9u7YMSx6FwJfffXVhw8feOLSD3JkkvCkvHnz5uuvv87Ob/Dzt99+m1oKOmTqLRXp0WPok0aPNdP7Zj6PpfjNN9+oTCqQeosEjkaAKUbFpzIrbjlaxWfKY5z4TICXub2JWmsGykKl8LnwR4LUDmFIZSTFODnFYnxbO2wD6tJYBc2Mo/nZTnnQD99//32bPnKAIQRDlhPg0+TMXZg6IGIKg8mxi3kWkdw0owQYZXr7CSd5NRMTfTSHZROMdmDcbiwV1xVKZZueTO34a58UcqMzpwtjdO8rGdJUvHly+ZeKH7Nqjbpmutdo494mbi7xL7VIE+C6adT19j02FaM9Hu3GG+vhLXziPJlpy+EQ16vVdggPJHAcAqgnRnf+0gc2FY/zjJTNGT4PwHD4/Pnz+e98UO7Lly97VXwjSVsoRTMkY39TrmokbRqPr02A3s6Mi0UjHk8eh/QJxcphkJ3/GFYDZBI49V5knnrLpPR80BtbKqXU3M6ZZj7fqBTEYMsFZ6qT2JpYAociMHXXFIRHYS6+on8oJhFhstkylpU2VYTbZdKMGvyRmjKksvDMH4lx+/Jk7TueDvkukZMO37qqI1ULpqFEVNDQvKl5yrA6SECGzFywTFQ+QbYbJGvcoDQTPaTpHm0/aRyjnC+LQbJygklXR72Eo/I0xQWTpbI1M3Fs46bTppfaY7Jtcm4M6eZ8s+rDs3/MhbHU043wbbM2zd3821tlnBLHGROZAKJDGjXSNsfUA1qNP/wteG9oL/5W0kVn1cOfVv579+5d2mZMQacWmOWQ5pYes/QxNWfTS0ACDQG8WjxB6QM16Rg7r5ok904qq02MwIhdXa43SuC8BDDj6Pz8e4QqMBNun8rgwXqSY8VioAfFaJJhlhCGvy9JxEahITl/jad+X3ksXQKnIIAmmfSwN4l3f96PwBY9k6JjenwEqZRhAwIYD1nrpz1h5jHeFoazDWrRLYLRc6bw7e24ubv5d8/UzV8IDexmdeczkd6IL2gpRPR/eulSvWUpwRiV2u43/2CSPm/sz/mFkgPl7jK80qY8s5TOfARbmh41v4n30mNZP0cM6rJI63QzQYMtPh1b6slC2o318D8y9Mv+BHSGpuJR0Se+bKOYmwRSAjySFS6trmJFZTMmpTmPHvNoZ/qhm+3omTnu+FEJTSABCYwSmGqukX40z4oE2BvVqgxFtNTEZqrkaODeCSGUFjdVp8pmegkcnECFT4rH7eCV2kY8ZtqtAaa22Yb57qWMjpL0BPxKOG3pHoyJDE/cwh8H/OR8MHqGfLYfUtv+PDpxGE0w6ouhdtRxNJ+hBNgqu3eG4wjQawJl6BbsTmSVZT7n51KC8YjNESO7N+gTn9mNs0Lbn5SO0tiyg6Ga2tKXOtjdJ07rRB4N0mAIkThV1zhkkJ+GGNWKJFh2lW60xHgDbayH1/WJ0xhpzUfr1vv80MxpJkPHjNO9t3tSAhIYIoDGHHqgepUs6ctep/gzTspu0ZiYBc0+ZIAi6lAFPS8BCaxKAMO3+yCXzwSN9UliYwv22mHoK7QW1uF/pvUfP2JOFKb0pJxU6PzECFZgpVUzn7A5XJgAT3Th8Rm6tOz07+x4/0cvbuq8ODux88rfa3U3j0kzUNIZgrULOmsYwuJ5BosuJOu1AYb0QPl8eS7TuxRH6WBEvTCsY5AgJ3Uv2BskLtTlVpcijj+63FJMgm6lcg9pry4l2MY+cTpn5qNra5T2ZJLx13RmJMRIjrhZyYpMliITafeL+cRhjn5oW6T3AMKoqaZ1yojQSKO58QxGsioX1FxFsF6BK05urIdX9IlnSgd/VgRlN02WzxBTZ49ddJ6RQIFAr4qMKFnGxYKdh7FYKLS51C0adRwZPim6ey86wcd/lLkJJLAGgeAAnQ7ckSd9kqgYfF0jrGBLFdQXGmZS0XMSY4B2xU5BcbylPHPq4r0S2J5A3TR4ezktUQK7E+gd9ZiYz1kiwkE2FKrSDmSMcYuP+EMwR8fTVqrRg4L90PUkMn/pXVDvZZ4WXShlqI6XPK9PnGbF2Ev7xszjcuhJr83M48Ndwac18uxThc16eJ0xUIbc+1Bv8ABSblmVcbVCb9PBRh+0RapcFr7MPLta6D9r6OEVfeLZSMkTWNeTglNunWJ1eL3rhgTwxXQ1I1pskjbsDZRo1Fl5MO4qsknKHbXeW3TEF3/DtrbKEliVQPdxzmya7Cd6Zll5MC2yIlBuZVdyYe5RvXhfUamIET9JJ1fI4C0SOC+BbJaR6YHen2Xj5LwolFwCQwSGDP5JhvdQ5pzvNcizp2+b524DX0wWlEOJQxizlBmQ9mfZVilgv9Kl7oS05dMeBH21ESxBt1JbdPlgKcEKdmlZgN6rhScOq7J7S90MOtLJC27NSGMF00TM6W6ty2d2Mb9Hp1SFlo2wGlXXQwotknmT5rx6eC2feAa97mFr4AaVlz7xeH815Z0JMO52FVadki0Mh0NaNVP3SBK3CHF+lcMulnrx587dw7pLYBKBsk3ZvVqnaoZE6oZao5SGEqfnC960Id2V3r7IcVmbNeg2E2aRGpmJBDYj0F0M62qb7pml/BebVdOCJDCHAAZ2d7BjFF7WWu71smVP3waTdEZ/SsHB2vx1ZzqZSIWfvY68bMpDKUMYg44LBFjWIprTVXa8F5KFtmguLai6GTvoG3O6RyrtUoLRl+i9bQfmsZ0j4VC/wqRMheeYXj3UjSNdgoKyDLs/l0JUkKdbr64YU89s7BOnFUYfhEVEGlXXc3y2tNF59fAqPvHMVOXBLvTj0UvBoQU9MpqVCSRwcwJdhziDbvVwhQYvjDFdZ3c2aFF0fCTOltl6y52px2/eN6y+BKYSCI7O6dPaVQtTC03TZ7P9oWlAektzjMGQSpUeo5e66dc4kxY6dFytnNcQ2DwlcBwCmX9q6AlKz2/2aB+HkpLcnEA2RPI4rLTOmk380+euPS44kVdtJmSj1oVBv5WwPej6xLP5C/qnIPOob6stiINCPje5FMG1qi3EVBTTFF8hNmT3kUkbq3u8qmB0AGSjCDrkJMF6jeGsDzMg8mjM72Ojgk2a7NfJ01ACFH+0I39UFmhw4MFHgG7DjZ4hkzphKu7qOmcy8ZZqrEY2qpbln/3sKsCKSmW3HF8Pr6KLs8eDDppxmfST27Om6pE7I7wAACAASURBVP2pT3wSVRPfkEBX5/Koxr3SvcTQm73PIyexctJbuhZz3DvGqDZUSnqe6qQleiwBCaxKYKpbatlhOlMLkzIvS76BKdzVh6kqa49n6udVW9/MJbAXAZ6L9hmJH5TdWHvVxXIlsBIBxsTs6VjEBTYkbWS2vq+VTvUzB0XGp/2ZuYSy8bqsSaZqp1UbZaixDnV+d594RmPUY9j2Ew5m+riyoss/44J1feLZ44lyWMq8zJ6OFE57PMk+L0Oou0pleagnOcc3mAg0dek6Z1pu7cHiWqLgvWkKXa/61OWYevi/WtxLHXz//fd//vlnmxuP5ddff93+9EACEtiFwF9//fX48eO///67LR0rBMX02WeftWcqDjK3VJrD77///vr16/bM06dP22MO0Laff/55emboGJXy008/DV1Nz6eaJz3vsQQksAaBt2/fTsp21AiL5/bLL7+kagEDKz5bGC1lwayGyvr111+HLrXnqdRM/dxm5YEErkQgffbj9SqYK/FMTCmBUxD4+eefs1EGp9hXX321nvBM9kdf6MRK39EnQPWBMMkv1uBK5y9492BbwDh1JjI1faFoLy1C4MmTJxE/7yJlTcoEweqs0z/++AMPQFsWizqY0EuZlzxWo2MruogSWwG2P6CyOBPwhEQWYLYUj6Z59OhR6pzplk5vXFx1Q6O7aJoWjdL77bff0jNLHR9WDy/sE6dpX7582VJj4EmdYu15DyQggY0JoN1SwwtViLKbPyKSQ2G5r9UGL168SEtnPGZojxBAyDaTSHoGvEgy00hAAjMJTB3c0TkLWnXpHJWKME+YpM1SddTlkLkSugnmn4kUUTZY58tgDhI4KYE6n/iOzriTclbs8xLIvFQY6gw6mOKreqbIf3TYQgzcMXuBJRYnIzMqCdK2BgNujVGn5NQ48anpRwU2wXwCGKtMVOfns3gOzJ2nenWZF+N1bSWhXuVFnTZl/GB0MYysnj17Fs9wvZR4FSpWxVaSp2maskOcWKIFp05pRUZVWTbPSu+deXxMPbywTzzDN4p7JlNvl4AEIgQw6VIXDMbxgmZxwW7AjmToZanshx9+aOVkNIpPaNMb2xw8kIAEdicwabEKabOtDOfI/91336VGZIXJmN7elYSra6+upQq5K0BzZtS5MHSj5yVwYQJYFK2LKl7NgqESz8SUEjgFAXzT2RjHI8OQjUVNuOiDBw8YQ1ca4yIDPZKsFIEYaZ1JPvEs1I+Be3T1vRAn1Cve1PS9mXhycQKT+snipRcynCoYT32rDfCnL+4QR1RcnKOeelTQgp6HAp/RS8dxLIxGiDMLWG8FEVVWfnmXJmOkGOVZl2BSN95GDy/pE2cMZreEFg0GqEEZLQ0PJLAXgW6odbat2EzByvYcY0+2OIwKHrUpG5FQghHPUSp/MOf0Fo8lIIGpBLCqJ7mliCIJ7pU0KglqIV1UQ/9UmIyjwo8mGJWzkCDoDtAnXmDopdsSmGoVNKAmTcBuy9aKX4NA2dNBHRlDGTqDI9EkJsEAwCyEblIRMxNPMkXS+Qs6JBKwOSl/6lKeQ82srLdXE0hjq6szWePGSYLhhm4NZnpa3egZqUVkhG0liWS4XpqDLJAT8j860Vg7tpjZU1n/0GRrDBM07iQ9uY0eXswnzjQ1XXiZFAq6Xr83ZwlIIDM90bCTNNEowIcPHxbSoPHTMRjlG191TG8sFNFeOs77UK1IHkjgkgRGp9xprXnqWTJPz8w5Ti0N8pkkSVMu5sqoAKu+zhwxc4F2vRU+yKP/cSsQqOjfsgToLYShMMNZKfxz9JHZLMHUzxg0ghmjs1kDWdC+BPCCtWGhBUlIw7JrZDQsZNJ7KbKRAlODqduv9ZZVd7LsBmrzxBnUTkOYX8QFjq9nE1277IysFd6DmQQYUo85qQz23qb6qTMRy3M9qzLiqa8bu2e2Y/f2IzxxzIlGacQjCLt1jJ8ZVdeR1Y54cWnKYE/eTA8v5hNPnzoqzMLCeg9eCtRjCUigQAAHRLoOie4LbuRdyDO7NMloGFW+aeap5On5oePM+z+UzPMSkMAcAky503fCRrOKuIBHM2kSMIFP7UhmnhUKrZ3lFgqN+BQKt5cvRQSIT6rLZR3nKm33xRdfYBxO6jzHkf/gktBj6VdsShCZmh68LmXxIo9PlsP1nqasgv6UQEsg/oCgNLLJe5vJnANcTpFIzKnbr80RKbs36ItJV9yzxfgsw+xnemN2Kfs5KdvsXn+uTaAc8rV26UP5x91rrJG382hm35G3HIYKHT0fzHyloONR8bIEQQ2Q3bXUT4zh0Qcf10rFK7AVEuImKrtxsNjX2G8HUYOtkKrTUW4pgfTG9Hz3uMl2GZ84a6fpGFw3Te2K6BkJSGAOgfSdKfJB+ywYrdkKFjcaECAeJE7+U91SESu8FdsDCUigjsAko2RZQzwrOm7xpDVNzZX0fHpcthHTlBXHEafw9bx4O3pAKtrovLfsG4C5Njesmooirvc0VUDwlpsQiAxwLQoSrxEqno3UbXHpAZpqJVdLWkr1cbYAPylYEv9gJACIOUvFon51jbxxKoFV7cCpwkxNzxtjrdFFRdaY/mcijW4pTvpJ2inLf8Gf+7ZsJIAvokKXAjKq3OqmWouIt6UeXsAnzlOXrTMvGBS2CFAzkcA9CWQPZuTTNxWg2lXo0XtH1W6WQ2R8bW8hsS9HtzQ8kMBKBJjERly6Tek8lQsa4pltRObByJQMRcQoD8YvZDlHfgadetfz4r1//z7CxzTzCcQH5fllbZxD+ppIvOjrPU3xupvybgSmPv51z1SZKkNzxOu0l7sgIlu69zEO7nhwbkMGy6fsFmdCdOQlgXL7evX4BFI/ZtqZ15M8YjZHzO/1JDxCzmiGyBxqmyDxBsiojx6B1wjwP5oeXsAnnqHE7zZ15DhCH1UGCVyMAG9vpJYxc8KVXMbxjXen+sQnvQO+zZB/sU5idSQwlUA8eAFzZ1nzt415aWSOS5LWEZd05AWU9TYcjDBhanE9OyoyX0pbyuNqAvGXt6qL2OvGyOPTla1u8aybj2ckcHwCkQEurUU6U0jPzzzOnAO9ua3hju8tqOJkOqeoMzZwfrES3H2BlekY5+O7k1cI7y3XJjDqTGRi3hrMmF7bvI4QsfFW0jZTm3svG4kw4ogyKS+nTa3saPrIEmZE7NGCKhJsqYfn+sRZ5EwtVOK2Ju2NUEHHWyQggQiBTH+tFCSOJMERDitwqpcHNY1KiVSWYBMnvRFQppHAHALM8YLPO6VgG0x95MuypbYRU4I6Kz8yCQ+qnbK0Q1dTk2kozSXDWiMukiEgnp9EoOuFmXT7YRMzn4zrn7YWl3ya2tp5IIGZBCqeqUiJwedujfDDiHjlNMwp2qUFonmqLRkmJvhJPn369OHDB/zgeCo5ZmHeCUuZv1dnEkgN3c0crBGfeDyKbiaBY96eeWaGhNzeWh4tkZkLBtiQwCud31gPz/KJQycL/NzrNaiVGsNsJXBSAgQgtPYcVeA5XS/sMWhPZ7oiCBaVMroeTpo671hQBpNJQAIQCAY4NKzevXu37KwvC6qq0yfIFrFSRq3DOf0h8tZk0JswR4zt70VLszQ7qs+3F+xKJTIp5dFbb7jfl1Xd9juXfJr2bQhLvxKBlXRycGm57qFem386TC+yxIhOxiKq9q2vXV/zvzCBzWJVI8HXqWviwsx7q8b2j2lkT28aTmLFLTt7GiooPR/RcpHZU5rn/OON9fA/50jMpDTt3GxddFVDfA4l75XA9gSypch0W7HFhUmVQCHzunkpKgWLGRdVqhnbUlDiDDBamS0QDySwHoG4GxrX5+I7NWWmZFyYFEhw45SIdZhmGz++7WbiDSLmZvyxuNL4QYJjRxzvbVM2Xi12G7v2aNhrBow2ep3tMZqtCSRwTAK4VIKhKo38kejOipoGHQJ1D3WFPNW3LG7MVEvijRKYSqDOVJ5aSpM+uLqGBXhtQ2WIXrubzVCC5vx6E5BCuREtx8sHGPCFTFa9FJFwpgD1PnGmdumrGSwIb7kf/Mxqe7sELkyAN/VSXwPqddXhJxLlgc1dLQOGNS9X8scSJYY+VSM3FA6O8uo8L9z6Vk0CaxDIRvxCEbynubjZRHhFOnPm8Q/OtzM5M8d6drX5WZ15b27ZycjGKXO0ZVbcMX+itzewbo9Zd6WaQyBibHTz3z7kqiuDZySwGQEWgSIjXSvPeotGjGWj3vm6h7oVfu2D9eCsLbn5SwACuzhYy+TZPuWGk3dWAoJqedUXVQtNg64rz1DKVws5z7+0jR6u94lnbRZs6flczEECEigTyB7GVVeJ0fKp/31IsPmjMtNaZ7ZDeD0vgVUJ8JhnI/5QcTzp7Dk+dLX6fLoATyZBYbrFZfl0E3BmVYUZsSm3Mf566+5JCRyZwKh/rSs8S1zdk56RwIUJMIRls4BCZXFbr7dCGfGJR2YQBfnXvjR/8rK2hOYvgQKB9Z7ubqGRvVO46+CPfLdei5yJ6+S9fB0YS6MzFKKjtuxRLflt9HDlfuJEgaV9mriwvZqw5eWBBCQAAQIqU6XGq0yr6q+0rAJ/vTwFOF6SwMEJMMdOR/whabGoeEll6Oqc89k2dnXmUVC2aod7pIJptPtQerXlEBnP35xA5PHJELGfTHbGnxK4NgHm4/Ehko3O1qOBT3w084N/c29Ve2AUjgkkMIfAMY3Jgz/yc4AX7g3uYbvjKn7EWAr6fAoc6i5to4drfOJsYpAudzDmrREXVkfNuyRwcwJZIOSqMY+gDr72uKpf/uYtbvUlsCqB4K4pWHLYBmtIQpR66gvD5Fhv4xRcCeu91AnJCJ9jTmMikptGAusRYL2/IvOIV64iW2+RwJEJsAAc8a3gptndOI8st++FGu2xnj2wV6Us9z4ENCYP0tYY/0FFt2OTRYaMXXzim+nhGp945q3PArgO0v8UQwL3JJAprOxjm4szSX1VQ5nvqOKHRPK8BCQQIRDcNWU9hzhCZjqtbp2PimT59FY/M29601SfjGjLzYy/6lp4owR2IRB5fLqCRaZ53bs8I4GzE2CJuhAtziukRIiv/Rmw4Df3Dota7XHYplGwCIFjduCgdzhSwbOkyaIVC2JHgrULt8+5FAk2qti/bo5Izb2bdePJPnFG0JQIs1N3TZnf3uYggaUIpIHbOKPXjnFIixuqgj7xITKel8DBCfDwjtqv2CsrRYg3cDJfdmGeX4CZvtw2lIwJ/JMnT4auzj+fVaQ3Q7VlLxZPSiCdesRp7DjDjAtpSgmsQYBocUx05ukstTbuaf5liCE8nKdp8U9hr1GFffNUe+zL39JnErADzwS41O3x6GF09VKFVuQzWjrzQQKMKnKec8tm3XjaNzaZ9758+bKtGIPr69ev258eSEACuxNIHVh1AZXxKvAuc1rc0I16eYbIeF4CRybAEvhobObaDvGMD8VFYhmyu/gZ8YmvGiSODPrEu+3iGQkECVRsQsokZe2wgKDwJpPALgSIWnOeXk1+s/jEagm9UQIFAg5/BTibXcJ3GnGVNPLsG2eMT3w0+IB11o133NpMD0+LE89mjPF1j816ngVJ4OYECABp4kHwRK8a8wjnUX9Z0xb7qvib9werL4E6Aux/ly6B92aCklk1QrwptAlz4xjNFnFtd0Vl9W7UzuOuVRcRg6BcQew2n2ckAIHII5yBGg16ytL7UwISkEBLQAXSovDgdATsvQdpskg0TCNq473ZUeyIABWW2MwabdaTJ8SJ8yHNFASzx40XCmYy9XYJ3IEAoZ38bVPTiKLXxbNNW1iKBBYkENlGnEc7+NHImYKxqFb3eb223IgnHatr1dW7iLZEBuN62lbzQAIpgXikVXvXZq/ctiV6IAEJTCWAvXHMga/upbSp1Te9BNYgEPFvrlGueWYEIsZ/c8tmzt9MwvZnRIAKS6zNv+5gMz0c9YkzI00/1seTRjhqXd28a1kCGBPNWkXFi6XLSnKi3B4+fIi0q3pATkSjWlQ3E69GN3qjz/Uoom4Cn+suk7oz+JLKds9mDvE6+bO7Ij7xVYPEkSdiFruCmDWcPyXQEqgwcSMTvDZ/DyQgAQm0BDZ7Yb8t0QMJLEigmRAtmKFZ1RGIuEqanHdvsogAaXh0HZBJd22ph6M+8WzXFGaYx1zUnQT67InZJI532zfunWeHlsnPw8bqjm88ZFgiP3HaRvZO0csTgZmm8blOadQd+1zXcWvuQh+WhxW+csnHu+YUseW9BLOX/fuNMHWf7oxXRJ94nJUpJbAIAX3ii2A0EwnckEDEPXRDLFZZAhKIEwh+d63JcHeLJfJuQUV0QhxXN+WWeji0nzg+mtT5xdRx7X2Ku1A8kxGgUZ49e1b2XGS3+LNLgI79+PHjmS/md7O9w5mIiwcOBuNP6gw+15NwDSX2uR4iM3qenZfKjzbx1CdyiFPfSJA4iyirvp3nZuKjHc8EEigTiKxsZTlEJnjZLf6UgAQkAAG1h93g1AQO24E3dqru24iT3HS7N9mWDuhgu2zJZDxOHHchvtdWdISLzDDb9B6sRMBWWBAsMNkuf8EM75BV2XHWENjynZdrMPe5XrAdfa6nwmzeUSjc9fz589Opyrdv3xZq1Fw6wsYpRIj4+t1oS5lAAnECu0ddxUU1pQQOTgBvAP4d/lidwquV/svJRviKhavD1vqA7qHDslIwCUigl0CrG3uvZidPoXM2VvJbMhn3iacOcRqPjSactmWdeJefG3fKXeq4WaHCrEAd8Ym7ccpUsHbFqcQK6YVZgNO9xB4j2XCfpWH03+z7vVnR1T+DIe3Z7nDVxQ3dqLYcIuN5CaxHYNWXP9YTe/GcWexkaZCQJr4L5at7i+O9ZIbsjsg2uIxcvHX3H0f4//N6X7KyvZXaMj6xVwBPSkACZyeQbrMxWhcGaP5Gk+2bYGPFuGVxIz5xDKl0LoeH67vvvtu3MSy9IUD8yw1tlJVa32CiqWDbL0CWb9QnXubTvepz3WVSfcbnOo6OzT3YRaqQ/s2bN2fcMy3y4gXbwa290p/aUUOQ1ZZDZDwvAQhsOTW6EvB0sRNFhPF2pdpZl2UJ0FtYPqGfOMHcMj5x2UY0NwlI4CAErqdIN1aMWxZX8oljOWXrFa9evTpIJ1MM3mGPTLMFNUqAidbaL86PynC6BMG+58dLp7asz/VUYkPpfa6HyHTP80502SH77t27kz7LEU21dpC4m4l3u5xnJLA2AX3oDeF0XdB3p9budSfNnxeqWPaO7DMWrGD79NnlgsRMJgEJXI/A9TZPv3C0WcknjqMwHcxwiPse4nEeVzwUvNfGy+zNe23HEexEkrDb9aNHj/BCrh0keCImQVEjniY3Ew/CTJP5XKc06o59ridxY/GbCPF0rM9uZ6A56ev2kY1TmLqvHf8e0ZZYmQ5DWcfzpwRSAlPDhaamT8u60nHq6CyvfV6p1tYlQoDl8JcvX6arJpG7mjSMWdha/Nv88bhxkI1ibLZG/vE8D5WydesfSiqFkYAErkoAnXNkuwXxMCE23kJzSz086BNnMpkaUox87ppytIcQP0Vkzn80sZXnAgQiXh5nX3UN7XNdx8276gjwnA693IctwpN+Uoc4NAh8G2WydpA4AqgtR1vBBBIYJTB1ajQ1/agAZ0yQzRG0ys7YiGvIzB4peKsjY1NaOv2HrcaIJTqvVZBWx2MJSEACqxIoxBt1y2XOctJXcrt1OeOZfp84gWPZbhKRueUZ66/MEpDAVALohyEnWpqVs6+UhscSOCABzK+hL8AQ88WWKad+OSxd1x+Czwx/6NJS5yN+B7XlUrTN56oEjhw/dVjm2dxNPXPYltpMMPbyYlvUyKjUiMTaEg4BFo/1g2/WRhYkAQlcg8D19k65Rrv01qLfJ854ma5ssEHHqSfGvTX3pAQkUEcgaEy72lmH17sksA0B9gwZepZ5M4xL2XvQ20i1VCnEwUWyWltNuZl4pBVMI4FRAqzSjaYxQUYgXRcEoG7NjM+tfrJTCrP7tEuUq8+CMd7wtYfIsgxelYAEJHBeAqzlpw7V81bkDpL3+MSZSaabi2FFbbx3zB24W0cJnJfAkB8trRE+tfSnxxKQwKEIMKwPzY2JJQw6lA9Vo0yYodqlyTaImoxoS6ysUy8/pEg9lsBKBPSJTwX7+vXr9JYN3olJi/P4UARevHiBQzwoEl3FYLggK5NJQAISGCLgHm5DZA54vscnnm2vmb15d8A6KJIEJLAlgYiXZwNn05ZVtiwJXIkAvpKhL18RF5Z5Uk5a8YjpsoGTSG150v6j2EcjMNUnbnBWGt5Ea2aTu6O1r/KsRIDwcJp+aJO0rFBM91evXvlqeIbFnxKQgATWJqDRsjbhcv7/lV3mQ5ppkzx//txX7TJE/pTAnQm4mfidW9+6X4AAX1179uxZb0UIDbuGQ5w499SS6a0sJzdwEukTH4LveQlMIjDVJz4p8+slZtem1A3Kq3vO5q7XyqM1YkD/4osv0p4wdAvxjCwkM3TqEB9C5HkJSEACkwj4HZRJuPZNnMeJZ6FVhJINRZPtK3e3dGaeDx486J4fPfPp06fRNCaQgAQaApmKGMLiFoRDZDwvgR0J4CgZcgQTHcai+I6yLVh0ZOMUnERr71jiZuILtqlZ3ZwATytuu8haVwPq5t+2YoEz7TDxfTPSuzw+NQF2SAtO4S/wBZFTt5TCS0AClyQwae+Umxstu3eAPE58d4EUQAISODKBSNijm4kfuQWV7bYEeId6aFOjd+/eXcYhTvtG1NTQ2sCC3SMixgau+QVrZFYS2JHAo0eP4qXHvefxPM+SElWfrgsyLeeLymcRXjkXIcCAHnSIs2Eay7drrxAvUikzkYAEJHAiAhotJ2osfeInaixFlcD+BCJeniG/2/7SK4EE7kqAXY8wzrp+Itwl79+/v9KLHcH9ndxM/K6PgvU+K4GppgWq4KxVnSd35gw1SHwezvPdzRJItpv8UB0u8wWRoQp6XgISkMBeBCbt+fbnn3/uJaflQkCfuN1AAhKIEiD4qOtT6948deLazcEzEpDAggTKDvGL7TMbWbdjJWCDXVMjkqgtF+znZnVtAlMflnvOMLHTUn8oug6/57U7hrVLCbBlSvqWQHopO9YhngHxpwQkIIEFCUzyibt3yoLkK7LK9xOvyMJbJCCBmxCIuHhAcaWY05u0rNW8NgH2Cem6h5oI8Q1cww1bItdaBYKZGNxru6JdCHsfvWuDjVOCFZz0ZuVovU6RgBWapo0iK6ynqNG+QvIgIwCfcrrY4laX6tQK0s2m3tIt9HRnukHibotxukasFphvaGcdYCgrVpiu8UntoQp6XgISkMC+BCZZIJrE+zZW7hNnonioZQqm8ZHvZQORWcHUEJJ90Vu6BE5HoHVpFSR3M/ECHC9JYHsCqTO6LR2vNHuIb+YQp1y0R2vwrfop9oOoqaAYt3JX4YJhG4e2G7S90YOlCDD+EiM8aRq2VNHb5EMFg5MC5OkuBG4j5I6lsBSXBYkTNbyjPBa9JQFeEQgu9zJlfvPmzZayWZYEJCCBGxKIGy03tFgO1R9yn/jRFo1Z8Q4O8ARbkfhQcBVGAhcjEPHyuDR1sUa3OqcmwIe2uq9R4xAngnJLbyyhwakndNWVs4jLbIPobLVl9uBgoT179iw76c9lCdD56duEtmz5dC9bhXJuzAgiD3iTSTxludATXc22Sfnxxx9PJLyiziQQnC9TCg7xq6qImQy9XQISkMCCBPCKBE2RQwUlL0jgLFm5n/hZWko5JbAzgeBm4hs4m3YGYfESOAmBFy9epDGDjdTbO8QpN9vPBBlWQvjLL79Ect4gkFafeNYQhiVmQNb72X3q1ytr45wzn2+59EztlBNf4CpRTencGzXLmugF6mUVIgRYdExbv3AL35d2h8MCHy9JQAISWIpAPFKQyKHbfhh8Kdpz8tEnPoee90rgRgQiLh5wxLV/HTt8XoS3PHjwAK+Wg0cdQ++6AwFmyOxTkdV0F4c4MmRz9fVWzrKCsuo3P1eNUm+KcDPxLnlfC+0yWenMhaONGP3jzy8zTNbyV4J8tGwxhzKF7yrU0dpoVXmy1i+U5dsDBThekoAEJLAggUnzHe3kBclPzUqf+FRippfATQlEfOJ43NZ+H5O375tNGHB+OeW7aV+02mMEWDrqvka9l0McYTM7b70w7YiaWnvdjvpGxMC1t7a2HOsmm16fNDHYVLLLFcaTfrk6/f8KTQoVjzyJ/z/rMx+BJd2fip/rqdkzc7qm7LwikA2yQ/UkSHzL74gMiVFxHquGV9+av6Nt9FpRHW+RgATuQAA7Pz7puNvLbYfqAPrED9UcCiOB4xKIzC3jer+unkRfpnb/ql/qq5PQuySwOwEek8ePH2di4IHdeA/xVIDUzuPrXumlZY9T/TCU8wbO2SNoy6Hq73X++fPnexV9q3JxiF97x4zual+hfSNPYuH2s1zCRZh+N4I+oNPwLG23iJzx7ZLi4eSLCLZgJvRwhG/+/DTFgmDNSgISWJVAfCE/8qrrqqLeOXN94ndufesugSiB4Gbia/vEM7s//g51tJ6mk8DJCfCodh9DnhR8QztGJad23qou6YhPfAO9EfHEdZvp5F1vRHyCEz98+MDcYAP+I6Jc8TJLTYBl4SFdf7piRf+BHovPMFNP8SVpUCl0fuYifPXq1VUra726BOgA6QjbTdCeQUv49kBLwwMJSEACGxB48uRJsJTI3CGYlcmmEvjn1BtMLwEJ3JBAcGK5tpcn3SwF4/6kb4DesP9Y5W0IsKUsEeLpG/SUi6csuL31SkIyY09zXm9jh+AHBtbWG0HaN/zKGeQNX02fBY/rCOD6zxbIC/nQ5W4VOM+CwQ11S6EDXP5S0D6Hw9omeoY6M0Wyq/6UgAQkcBMCbFoVUdSE9TCR2TGAqbc5EIn385CN6SSfqupNc4GTxolfoBGtggRWJxBZusRJvaoeZzPBUyuAswAAH55JREFU1MKe9AL16oAsQAIHIMCMNwuU5kzQRbue+FkI23phwpFPC67nkW8BRrTlehBaMTyQwFUJsLjCDDNYu8hENJjVAZMRgJYqWHdNOWAbrS1SZMRpZNjYbI6MyGvDMX8JSEACuxNg06egDGnwX/CWtZMhPKMMs0usqe+//37t4vbKX5/4XuQtVwJnIhCxudeOQHn58mWKLP72dHqXxxK4KgFiA1PnCNXkkWQlaff6ZtpjPa90umY2VOv1Sm9LzOrbnk8P1taWaVkeS+B6BOIzTJ7H7FWVy9Bgdpp6/IlLePfu3WVqZ0WCBOLbJW087mQr9MHqmEwCEpDAxQiwaVVQ/aZj+kEgpK/lXVir6xM/SH9TDAksRoCwUGZKRA/xx8H8d9WDcaZBdV9XT+a0qacJx5a7ItaR9K5LEmBzgPQBoY48j0dwiCNJJth6+4lHotL0iV+y/1upuxHAAIiHimcL6tdghWmX1Yv4srU3hroGuivVAts4shjcVHnVVzm7VC/sPelW1jMSkIAECgSC35lnxhTcB7JQ1oKXss1S1pvBLShzXVb6xOu4eZcEjkgAzcWMCIXFTImVRv444ONL2MEvXryoljj4Is+qijJdpaQiwaGlusreKIETEWDpK3tAjuMQZ8aeTozX3mFptNUQYDTNnATBFUQ3/J0D2XslAIEff/wxyAH1eKhJZlDsQjLWO7vf1VSrFIhd9VLcIb722JcR5omLy5bd608JSEACFyPAAB3cNTHoddmGT2ZorRr+uE2NhkrRJz5ExvMSOBkBosKbbyB05cYw5UXj6s9M4Vvv5tk9s14AJrZ1Gg9FQdV16YrtGQmcmkA3WpDwyYNEiAM2CxJfT0tQ1sOHD0ebMpJmNJNCgqy+vSmDZnHvvZ6UgAQaAkQAZLO1Apn4XiuFTA5yCfXOt5RTYdhKTqMoBXKf48jbUQ2NVQffLvDIUNi9yzMSkIAErkog6OxOPR77oiCqKd2Tk0Hkwu/o6xPft7NZugSWIYCSGvVcEypV4SnLwjyHxF01/DPbOjw+DR6S1vMSuAaBbrQgDvHsTbd9a5rZdqu+TRKp6dqxchGT98JxFpEmMI0EliLAKzJBTx/2T/AdjqVkWykf1HvmEGeNbf4WeStJa7ZrEzhsLLY+8bWb3vwlIIFzEWAhP3No9MrPy7UV7prerGaezIIJIsLPLHHH2/WJ7wjfoiWwDAHig9J1vEKmmX+qkLK9lO3J0J7PDoLz0uyuyE/msam7n4KIiI/caBoJXJsAj0bmHDmaQxwJ041TaI71FMXamUf6UhZSMXSLPvEhMp6XwFQCkVWoJk9epJua+dHS4/vOaoFD/Bq+/qOhPos88VXejb3n8QfzLKiVUwISkMBMAkT1RZR2tjfazELrbmdGk7pfyESfeB1J75KABLYgwFpi0G2NNBWBG8HM19uRIFulNEh8i15lGYcngLGSuVYxVg4VIY6EXftp1W1DIh8QW9UvkCmroU7ktr9DZDwvgakEeEkuaBWwPjfnwypTBVs8PcJn82SWGCuMusUFM8MdCcRt72x9elWZmZgsPtSmu8REnEqrVtDMJSABCVQQYJ4SWS9EXe8+octmNHzILTLJqmBykFv+eRA5FEMCEqgjkOmsukyG7kIjB+3alSxUDOt0yocT0CDxocby/H0IsMM+EeLps0mEOI6hDb4j185L29KbM/zkADOOA/59//59myBtl1XjxCmI/Lec+adVy95oSS+lx6uuCqQFeSyBmxBgBxXshNRUGKo49hIP4BkXpXgdMAtQQNehZq89Rx1qR8+3BNYeUtuCJh1kfXXSvUOJU4sivhIwlJvnJSABCexCAAsE//Loi/sEFe3o8cD9kgaJ4+Q5dUhBpKGP7hNvp9+RyphGAncjEHxVvxpLMPyqOv/yjTj40teE0ciRxdVynl6VwAUIsDiUeX6xXVLz5bB1ZDe9VWWDTHk2nnFbUJhUWRWyzaL7Cym9JAEJBAlgG+AcTL1mQzfynOJKXlsRDZVecR4zjxXQTHHh2WcNQId4Bc+L3UIfiK8EE+aygZOFHttaI4x3kcWqSKOkDoGVonAiYphGArsTiIx0uwupAAUC+JdRjOVtb2ll1PUu0eKZ+4WK7OsOKpBc8NJ19hNPB8sFAZmVBI5MYKqtOcmORBGX9XVKZo0Rmrlrmi2uLmeAKXOP70mAEIP4g3koRBtEtI16nDPX0lJ8iOIM5jwq4VIimY8E7kMA2yBoDmFU4GLe4JWaReBjhn3xxReZbsEhzlspmkOLEL5AJvExZZuwknSHn1evXo0Szrr3UPp0OjDTlkizGirO84cicNgmU7C2n+iIa1FEDrBYRn0yLC7u4hMnRD3t2JgczHEilZqUJi1i0o0rJT66Tzw4UkLnaGRXajCzlUBKYKprLBjJ2BSR7crS3Ro4lST+qKZ3FY6bt6HbBBj9G4S3tMV5IIFjEuApCLp+Dig/dtXaUo16BwgRXVwGbNZycHpa4hn3bUjl91gCxyTAxuLv3r2LyIa58ujRo+O7xZmFdm02tsnyo5qRVr5PmrJxnnJow7fTk8seMxq2JgqC8ULGqP86MijztKazDJ7fOWJHnHd6FeYQnnRvBHWkySYVGkkcESySj2kk0CXAqjaqb9Qtjg2w8YhPDHs6UiBhq9K7tZhzJvJQb/kMXscnng6Wc1rIeyVwIgIRhZJWh9lU+rNwjE5MnymcWa9fvy6YtmniQrbBS1jV6U5baORtwluC4plMArsQYKEotVR2kWFOoTPnsZGisTLLbnEMLN7sjmQVTMOme12/1dC9G6wKDBXteQlcngALTkFTAYvlyG5xTCBUWXeljfeXuXT5drSCkwiwGhQfWbAiJmU+KTGe69RB37xuPzrviFg1md+8PMqPyhyZsETSjBZkggiBCOpImkhZk9JECp06DZ8kQG/ioAUbEb43/+qTwRK39HJW12WbG1kyjLibUXfBRp8vNgZGFhCJTbXSS2mRDhNJM7/WTQ6H9okzuEZGypaFlmKLwgMJdAmgVYMhiijfTCc2czM+CtHNtj2Db6g9nnPQ9TExZqykkefI6b0S2JIAi1LpQtGWRS9VVmFRbakiyKespkgQsUGD8qAq2YchmJhkM2fy8YJMKYF7EuBNmrhbHI20cQTWaKMw8aEKLLN1HQdEwa/q0ByVzQSHJdBdPhkSFSuCPjZ0deZ5Bri237JrSmO3j64ZR0bkzBvAMkC1qFS/FbKQSUSqwu1eChIIOvumvhUdLL2Q7LCCBVHgTFzvSe/lFhes9/Z7noy834a+Ygk/2CHnYMSPmqlr5lNBx9HUco+ohz8d+G/q7JFg0g8fPhy4QoomgYUJxD96MOnpyFxX6MRW7uxSqgQJD2mTVR90Z7MY1tW5eaMErkGg+1ykj95ZjjcboMtBcyixRXpF5LXHrGnwai1StJlIQAIFAsFNVJrH8zg2xpBFh0LbTHkWqHrpyATSAO1s3Ml+MrleoyLpnD0rgglIJkP2c/QZTHOYOdegrKz0oZ+O12v0kyzPIaXXbRQisrN7V/05Gl3RSEjPXFWMbuajL1606EYfq27mc86kD2krQ+/Bxk3ZrVSqrHol5CTTru6NK52JzCbAS7KVBCDb7pOYqfFliz6gHv7HsjVcKjfGofKcdqgH02No1KXEMB8JHJxA3FMWt+2y4ZYnMYVQmGrOtwy6KjJ1x6dieCyB+xAoPHRDQ+Exz2/WZKPE4vpwSObRInqbYCg3z0tAAssSiEwy24eUud++TmeMnyGHglbQsh3jwrnFJ84z3coZQzxcadH05Mzn1bXt20evOejekhaROWvmOIZ4zIcetEwkfpJyTllpFTzuJUBzdLEPnWFy2pvJGicnCbalip5kedKBNxvX4mtytO+WTdnbPY7mE0fIoGpayVOfeX5oo8z504ux+mSwso0q2EwPb+oTB0H3j/GGP9qYIRO1EummQ+oyPU9b8nwyjpIzGqQppVt6dXN6owQOQiDt9r3HBEXS/4PSZqMamigzbcmnqzrbcudYBtzb5tMczMktWF+TSeDgBBi2sufipD+Xis4OtlemyjJoM4UZneFnxTU/VzUxg1hMJoH7EEB5pq663qcyPblLSA2TFNRRKkZ7PMl4u0+zWtMhApjrGO1t/ykfLGVgM8VOC+WY564rYZqmV7ChmETmL2l6RvZu5pEzwCmsPKVFZMcIxkPanQpFCjXNEAF4ZksdGfben+hz+ttQnoucrxOMTrK2YDxW3WlyL6X0JM8d3X7V3kvFK3x3jG5rC1boDxGBeeoLOaxxiWaKCIYTZsEG7dWKPGgLFpGyItveEtNO23sMmbX18AME7S17jZMPHjxYI9s5edIwfNh9Tg7eK4F9CbC/5NAuw4yFmI98LTMoIbtYZnv2YYz2btvHdyGGvnswdEtBBjb0ZAerLEPG/rjkhcy9JIHzEmDDNQzHyN6Xx68jBs1SnxwIVragpsgB3cgW7cGs2mTs6Pfs2bNsp1GUFZoz02DtLe2BOq1F4YEENiNQsJG6MmA18TGVDbbtRrfjEmIb6CH1XqegujXyzK0I0K/YeXZ0MGqYNF6GOV/r6T5cQ1OA7k613XbBEcMTkU46GKMZcNuUPJ5UbUhgpgw4XNrEzZPFGQ64i7/2Ut0BpWOPPXz4kH/JgZ9NPpxpM9xAdbRlHfxg1eagq7QNAYe2LTimV5d3QE4Fa9Vv00/ove2ZOrz0Df4aeZqO0RyPzmd5cun8bQduxeBM03vbMzMFS6VqsuJMod8yQ8cX2RbaitEIFtxDvL29ewAfVBb/IkbDqk0z2pRtyqkH9JDMjO/mQK3xinTPr32GrpJ90a1bIqCwH2Y6MGlZzIxuC+Jzn/OBxvT5QvKmwzTPV9OTu9WZdIa684jRW/iXG9s+03TsJqtCfy6VlTrv1z4uybHTNXzia9fa/CWwKgEUTasR2seIM5NWOLEDGuXS5sBBYdGb9epuoc29nCe3YJURHo2cFtoc+2AGAZrs2gQqokK6T9NBzlCXjRurVzemNFA+k0TqDWtCWVFQmu3QcUGjThLDxBKQwCQCPHpDFkvv00pi9FVvuOukcnsTY5sVXrZDHhwBKxXdK48nL0aA8ajcwdI+j+U/abLQsmLgy2YNo8Z/r7WfCtMckw+PAE7P7qWyqJOe8W7mi5wBfovo5geL8KzIZNTUrMhz/i2jHQOdP7+Uuhx4cAp9tdfurSto6l3osYJgcy6hYUaFKWubOaWP3tvrk+kKjAZuJiCjGWYJuKtXwVLE6OOTZdX9eV49vOneKd3m3P0M3aLbnJ6RwLkIoD27jxJaiZFstCKM02jA7u2jfm3G78wgTjMZLZr8e612xNZzNNpqJrgJgYjdlj53Rz7exb4sqylwYRdGdB1KsmvntcqKqkXI36TTWk0JHJAApk7QJZc+y+gHjJlRFTFaX0pnujGqz1Epu+jJUflNcDoC9Le0J5eP455xhtTe0ZAcRr1+MBxyxJTFa66OPhrdMTqS7bJpIhBO15fqBF4WbDy3UadePKsFU452DH3iXdq39Yk3T1x8NQJQKHy6UOFR5Sppeh0vDfl2RlPIJHLpvHpYn7g+8UgPN83RCRScMkzDUKw4mlGIzajMAT+HZmios7JibVmQW8HAJR9Mk6ZcbiExE0vkZF465ExH1FG7oS3dAwlcnsDQk9K1HY9/Zr5fqa65USkFK7Dhhh5DH7ZKklsaJYnmHFJxnG/1ZMTXRvo6+b1LAhJYigDP7NATXVah2DOokcaUilgprQLhrsgUkTSooKWqaT4SgAAdNTI2pT0fI7w7FLam+1BPppQ48LoHcNQhjgBD4qUVXPs4ohzirE6dcm3UQ/nrEx8iM3SeB6fQ0+Ke2aH8q88zehYEm3NpdH0amSM6Z44MkXun6nCaEgVL7UCHWuZfjiMTSRIvpbvOq4f1iWuDRp5K05yAAHOwiOIrD04o0KlqcZHxEh3qhPAEnUwRtyUw/4kuP+9bXt2WXF4a1u1ShlpXWUWaaXSelkvsbwlIYB0CaIM6x1yqMNEDZMIfc87mr/k5Vc+gPTR+1mlnc/0PAUx6rPSp3TLt6oVj+nzFavckTz1FtMvP5RZdqY6F6ncvTZ1AlWt06qtdONucGbW1thEjK2W0Y9DJs1s2+8mDU+hpi8zx6+qiT7xpFzoPvbqO4ehdWC9BBVvoJOml8+rhf47CWjABLdrsgA6v9oD8OW4ItvujD31AIygMXypoUtKNOEj3d+cnJ9sz7OsfzNNkEjg4AT4ox/ff+CINH2doP4IRl5lnkIli+cskvbnxKQPGre5353oT955EM4x+fqT3Rk9KQAKnILC7kcSncrD8MO4LH7WLkOwqK+yNyMe7KD2Sv2kkIIG1CaAN+OOTv3yffPRDW0PCYGV1P041lLj3PDoB5yCS9F71pAQWIcCEGiudPz6bxvBX3eEzYXBVM9eo673MU+j5/JWfoDlFZNL6UwISkMBJCaDDcZLwt6wORwMzo8F3dFIsi4v9ANf+4pmaoQQksC8BLM63b98Gbd+lJmZ45Jlh4lgPeuSxd9HIM7+bvC9nS5eABE5HoMKsLCgrlC0rgqMQtLVGEZlAAtsTmGq3zJeQwPD/uAO//XZm9M98SczhngRYDWJ2wF/ZJd0Lh+Xtp0+fLuVJ4enDTY8YrCs3S8vkT7AasxJCbY7grGlj7DIaTchddpKfR5C5K5VnJCCBlADxfyjA9Ez3GG9G3ZpfN6tlz6CUkO1/VPivQX9LKgCqFR2Ojj2RBbKNHtYnnvYTjyVwNQJ4f3ixEVsTo7N9QwKjk3cymJitZHf+9ttvKOumXPR1a+k2b4Q09u651PHVuoX1kYAE/vEPNBVqCmWFjkJTdTUkrvBGXxVsx4htjbrDDSFyCUjgsATQBrjn4ov6UyuCMkEPMBf96quvpt5regmsRIBuz/DXmOvZOEiJTBaYKbTzBfqwPt+VGsJsJSCBzQhE7PbD+sRTSiwr4t7pVeBob1I22hvVjSZnOqP5kdLLjvWJZ0D8KQEJSEACEpCABEIEHjx4MJqO/YJ9IWaUkgkkcAQCTDKbCCz+rQjCSqvQRB7gCuevsK6W3uKxBCQgAQlIQALrEbiMT3w9RDfMedP9xG/I1ypLQAISkIAEJHBJAryIE6kXwaGRZKaRgAR2J0AkLH/NIlbztYA2CKsJpEXC9p0SjpsX79p/CcXCFW5E7e7tqAASkIAEJCABCUggQkCfeISSaSQgAQlIQAISkMD/IsDLlf/rd98PvGOGiPaB8ZwEjk6AJ5d3jX3d+OjtpHwSkIAEJCABCUiglsB/1d7ofRKQgAQkIAEJSOC+BPiU8Wjl+ZjeaBoTSEACEpCABCQgAQlIQAISkMDGBPSJbwzc4iQgAQlIQAISOD2B4MYp7iR++pa2AhKQgAQkIAEJSEACEpDAFQnoE79iq1onCUhAAhKQgATWJBDZOMUg8TVbwLwlIAEJSEACEpCABCQgAQnUE9AnXs/OOyUgAQlIQAISuCEBPr4X2Tjl+fPnN4RjlSUgAQlIQAISkIAEJCABCRyfgD7x47eREkpAAhKQgAQkMEIAP/VIiuUu//TTT6OZffPNN59//vloMhNIQAISkIAEJCABCUhAAhKQwPYE9Ilvz9wSJSABCUhAAhJYgACbej958uSzzz578ODBw4cP+ferr756/fr1AlkXs/jxxx+L1/9z8YcffhhNYwIJSEACEpCABCQgAQlI4CAE/vWvfx1EEsXYhoA+8W04W4oEJCABCUhAAosR+O2334jCfvr0KXuY/P33322+v//++7Nnz/CSk6A9uewBjvi0xN7MCRLHO997yZMSkIAEJCABCUhAAhKQwMYEPn78OFoiQTajaUxwJQL6xK/UmtZFAhKQgAQkcH0CRII/evTozz//HKoqPut///vfK+2mEgkAjwSSDwnveQlIQAISkIAEJCABCUhAAhJYm4A+8bUJm78EJCABCUhAAosRIEybSPDR7HCLr+GYpvSCL76Rik9rupP4aAOZQAISkIAEJCABCUhAApsRGH3RE0n++7//ezN5LOgIBB58+vTpCHIogwQkIAEJSEACEigTIPQ7/kojRu0ff/xRznDqVZzdZZ84uxCuFJ8+VVTTS0ACEpCABCQgAQlIQAINATZXHHWL6yC9W28xTvxuLW59JSABCUhAAmclENm3pK1b2XndJosfvHjxYjTPN2/exDM0pQQkIAEJSEACEpCABCSQEuC9zCdPnuDCfvA/fxx8/fXX7J2Ypqk4HnWIGyReQfXstxgnfvYWVH4JSEACEpDAXQhgGE+q6oKxHpEQ9W+//Xa+vT6pgiaWgAQkIAEJSEACEpDANQjwiufTp09///333urwOuavv/5a9x17LflepJ40Ttw+IAEJSEACEpDACQj88ssvk6TEbp6UvpwYf3c5AcXpEC8j8qoEJCABCUhAAhKQgAR6CeAQf/To0ZBDnFsI9CbB1BlBU9bou54k+/LLL3sF8+SFCegTv3DjWjUJSEACEpDAdQi8fft2UmUWfP8R43u0dOJWJolnYglIQAISkIAEJCABCUigIfD48ePR7U1ISbKKLwa9f/9+lPO///3v0TQmuBgBfeIXa1CrIwEJSEACErgmgUh8R1pzXr1Mf1Yf867laFavXr2qe5GzWipvlIAEJCABCUhAAhKQwDUIRD7b09b05cuX7XHwoBB+3uRAMM3nn38ezM1klyGgT/wyTWlFJCABCUhAAlcm8PHjx0nVG93tJJgbDvFy0AoFfffdd8HcTCYBCUhAAhKQgAQkIAEJpAR++umn9Gf5eFLiJqvR2JpvvvmmXKhXL0lAn/glm9VKSUACEpCABK5GoOyYzmpL4DYfqc9OVvxki/Dypii8Zek24hVgvUUCEpCABCQgAQlIQAIQ4KXMUZ91BmrqruKje6csFUyTyenPgxPQJ37wBlI8CUhAAhKQgAT+QyD+zUwCPRYJ3P7tt9+ePXtWoM+neKZa5IXcvCQBCUhAAhKQgAQkIIG7EZjqEIfPpFsw6cuxNcS4uHHK3XpdU1994vdsd2stAQlIQAISOBmB4DczMWp//vnn+XXj6z3lL+0gTzmEfL4M5iABCUhAAhKQgAQkIIFrE5i6QSI0yj7uDNebN2+yM9nP58+fZ2f8eRMC+sRv0tBWUwISkIAEJHBuAhGfOFumLBK4zSucfNS+YG0TIc47mItsz3LuVlF6CUhAAhKQgAQkIAEJzCDw8OHDqXfH3x8l57dv3xbyx6r/+uuvCwm8dGEC+sQv3LhWTQISkIAEJHAdAkNR2/jKufTjjz8SY7LIlik4xB89elR4JRPTmXcwdYhfp29ZEwlIQAISkIAEJCCBnQhEAl8y0bDVszNDPzHaC1Y9d1V8sXOoLM+fjsCDT58+nU5oBZaABCQgAQlI4IYEcEO3sdtYz2xvsjgE8iRCvGA6439fJBR9ccnNUAISkIAEJCABCUhAAmckkBr5o/ITJE4Iy2iyJgEx4IXdDvkK0SKbLgaFMdnRCBgnfrQWUR4JSEACEpCABPoJpF+Ex2394sWL/nS1Z3F2f/HFFwWHOLsN6hCvpet9EpCABCQgAQlIQAIS6CGQGvk9l//3KV4P/d8nBn8R7FJwiONbN0h8kN09Lhgnfo92tpYSkIAEJCCB8xMgJITw8DZUnAqxqfdXX321SM2+//77ly9fFrLi+zxPnjwpJPCSBCQgAQlIQAISkIAEJDCVAEZ+cFfxZg/DYP7lIPF37965k3iQ5FWTGSd+1Za1XhKQgAQkIIGrEeC1yiyag80E2SVwZj3JAcd6wSGO8f3hwwcd4jM5e7sEJCABCUhAAhKQgAS6BDDyI6Hi7GFYiPvOsmVTlELiV69e6RDPiN3wpz7xGza6VZaABCQgAQmclQCOaTb+S6XHLV69iQovVJIhOfz+++9pnukxr2fiNP/888/Tkx5LQAISkIAEJCABCUhAAksReP36dfljm80ehnjPIyVivT99+nQoJVl99913Q1c9fx8C7p1yn7a2phKQgAQkIIGLEOi+CIkNjfM6HsrNtuAEhheCRyCF85089YZfpNNYDQlIQAISkIAEJCCBAxMgWoVQlXSbxEZYbHJeFQ16w7kFO//x48dDFcUhXh1PM5Sn509KQJ/4SRtOsSUgAQlIQAK3JoD7++3bt10EGM0Y0+x2gpecfQkb65k9Cj9+/MjHM4kHxw/OLuRdazvNitvxhvtCZcrEYwlIQAISkIAEJCABCaxKgPhuNkjpGuoY9viyCf0ue8ax+bHhCzsismWKEeKrtuC5Mtcnfq72UloJSEACEpCABP4vAV6xfPbs2bI49IYvy9PcJCABCUhAAhKQgAQkECeAXxu3+NDGhtjqXCUCBi/5v/71L17obGJfmsCX7MtDaaGkf/PmDd8QSk96fHMC+sRv3gGsvgQkIAEJSODEBDCC+SBPb8D41FqRD38aylO5mV4CEpCABCQgAQlIQALLEmB7EyK+uwHjdaVg5BNMU3evd12YgD7xCzeuVZOABCQgAQncggCbDxIVwt9Uu5noEiJNeA0zvhH5LYBaSQlIQAISkIAEJCABCexN4Pvvvy9shBKRzu8DRSjdNo0+8ds2vRWXgAQkIAEJXI0AWxCyXXh5x/Bmq3HeuMQbblT41XqA9ZGABCQgAQlIQAISuBaBn3/+mW1PJr0Yyk4peMN/+OGH8v7j1+JkbSYT0Cc+GZk3SEACEpCABCRwCgLN9oIEjxMP3n5v8xSSK6QEJCABCUhAAhKQgAQkkBIg/OX9+/dsHc6/WPgfP35sXxLF2scPTtRLs+E4+4ynN3osgV4C/wemr7qRE07WfQAAAABJRU5ErkJggg=="/>
  <p:tag name="POWERPOINTLATEX_PIXELSPEREMHEIGHT#342D782D32793D43205C6D626F787B205C205C226172206C696E6A65727D" val="183,3333"/>
  <p:tag name="POWERPOINTLATEX_BASELINEOFFSET#342D782D32793D43205C6D626F787B205C205C226172206C696E6A65727D" val="38"/>
  <p:tag name="POWERPOINTLATEX_REFCOUNTER#342D782D32793D43205C6D626F787B205C205C226172206C696E6A65727D" val="3"/>
  <p:tag name="POWERPOINTLATEX_REFCOUNTER#7A3D342D782D3279205C6D626F787B205C205C2261722065747420706C616E7D" val="3"/>
  <p:tag name="POWERPOINTLATEX_CACHECONTENT#7A3D342D782D3279205C6D626F787B205C205C2261722064656C2061762065747420706C616E7D" val="iVBORw0KGgoAAAANSUhEUgAACnMAAACmCAIAAACEfX+pAAAgAElEQVR4Ae2d+9nXtpZwh3lOAYESQioIlBCoACghUAFQQqACoASgAqCEQAWBEiAd5Ftn/I2PRrbl7fttvX+8j36yLG0t3ba0JfnGP//881/+SUACEpCABCQgAQlIQAISkIAEJCABCUhgawI/fvz4/v377du3txbE9CUgAQlIQAISkIAEJCABCeQE/pV7+FsCEpCABCQgAQlIQAISkIAEJCABCUhAArMSqEzmf//9N4bzb9++VQ7+48an/kmaP/30E4FnTdzI+gnUBZSWCO7nz5/fuXOn/31DSEACEpCABCQggYUJqK4sDNjoQwS0rIcwGUgCEpCABCQgAQlIQAISkIAEJCABCUiglQCrnJhg+Utt5NnP1hf1XIFA1xp0vZuhKrUuSX7//feuR/pLQAISkIAEJCCBWQiorsyC0UjWIaBlfR3OpiIBCcxA4PXr18z8Ob5w9+5dt8zPANQoJCABCUhAAhKQgAQkIAEJzEHg06dPjx49miMm45iBwL179ypjOZsbZojOKCQgAQlIQAISkMDcBFRX5iZqfOsR0LK+HmtTkoAERhNgzxrW9HRR4MOHD4y+oyP0RQlIQAISkIAEJCABCUhAAhKQwCkJsNHhlPkyUxKQgAQkIAEJnIaA6sppivKCGfnvC+bZLEtAAocjwOmH1KyO/A69hytEBZaABCQgAQlIQAIXIfD169ePHz9+/vyZ7aGLZpn4SYW0SHHRhIxcAhKQgAQkIAEJSEACEpCABCQgAQh4Zt1qIAEJ7J0Al8A37eiZoX3veVA+CUhAAhKQwIoEsLF9+fKFsfLPP//kf/0V1UoEvqty69Yt/v+c/HE3zM2bN1eU0aQkcEICNL3nz5+juNLo6uzRzh48eID/vE3s2bNn79+/z1RiEvrjjz9u375dp65DAhKQgAQkIAEJSEACEpCABCQggRkJaFmfEaZRSUAC8xPgIM6TJ0+a8abrlc2n+khAAhKQgAQuSODdu3eY9N6+fVseJXlaBcD6nlLC/vfrr79yT8xvv/02rwkwTUW3BM5KAFP3y5cvm7nD+I3/mzdvaJuzfMyIE+q006oVZ8lha+fv6dOnL168yB75UwISkIAEJCABCUhAAhKQgAQkIIHpBLSsT2doDBKQwIIEWDdcMHajloAEJCABCRyfAHdBY7Tjb2JWsP/xh1mOeDCuc/iVUVgT+0Sqvn4RAg8fPqzaTld+MYTfv3//1atXjx8/7goT8WcDTa96jCGffTMY4CMRGkYCcxFgbxa7OqrYqPDfv3+v/jOytG4EmStd45GABCQgAQlIQAISkIAEJLAmgRv//PPPmumZlgQkIIE4gcLSISv+LhfGSRpSAhKQgAROSYChkCums6Pn8+b09//5u3PnzrzRGpsEzkSAA+K0xGCO+EbD6AbFNho+3BBMyJPrQVAGW4EA95BxpQqfKogPWHyyhLdWkO30SVQY2ehQbXGgC6Is4gVR8fnw4cMsV26cnrYZlIAEJCABCUhgBAHVlRHQfGVbAlrWt+Vv6hKQQCcBxlSupe0636BlvROcDyQgAQlI4AIEMLBh8h66Mj4aDMMuFpHR5sDR6fqiBPZPgG+r//LLL3E50W95JR4+DUkbHNTq//rrL7+5ngLUvTkBNoRxeUNEDC3rEUqjwzDXZlhv/YBFa5xa1lux6CkBCUhAAhKQwHIEVFeWY2vM0wn89/QojEECEpDAEgQwGHSZ1ZdIzjglIAEJSEACRyHA55w5txoxsFWfTscuzh/39PJzXB4530aK3Hc92iI4Ll3fksD+CcRNU1VeODbKtUwj8oVJMtLq05iHypa+q1sCSxDg3PPbt2+XiNk4BxHgUy9ctsH3KQa9ZWAJSEACEpCABCSwGgHVldVQm9AIAlrWR0DzFQlIYHECLB2Wv1W5uAQmIAEJSEACEtgfAQzbnEAtWMuwnbM1DbsF977y1SfCc7qdUZU/HPzEk2OsBCAYJwIHZZGhmbO5r1+/HvSWgSVwbgIjzIQjXoHhCN14XELnLi9ztzkBNmkNHX02l/msAjx+/JiNd2fNnfmSgAQkIAEJSOAEBFRXTlCIp8yClvVTFquZksDhCTx69OjweTADEpCABCQggVkJcM4VwzYHXltjxVKOyRzbOZZv7Bbs724Nhie2eQIQjNvVuN916Kr6kydPuJKahLri118C1yFAIxpxxxKXQIxANOItZEPCEWn5igQWJcCAtWj8Rh4nYFnEWRlSAhKQgAQkIIFNCKiubILdRMsEtKyX+fhUAhLYgACb0UasUW4gqElKQAISkIAE1iLADfBd2874VCon1LGUj/igMhfzcpwdk/wg+zpXUnM5PC+ulXvTkcBOCdD0Rkg2TtHt2lVTFmDcW+U4fSqBiQRGf5pkYrq+3iQwaPRvvq6PBCQgAQlIQAISWJqA6srShI1/BIF/jXjHVyQgAQksR4C7at+8ebNc/MYsAQlIQAISOBwB9py1Do4PHjzAv3A8PZhTTPKYyTkTz2bwoM2PYPfv3+cTrcgWTMVgEpDAFAJcoB1snmkqXrud0tC9EwLszdqJJIoxXYWQoQQkIIHrEGCvc51ZTH3sUa5/HtdxykwdtziUvJWA6korFj23JaBlfVv+pi4BCeQEug7k5eH8LQEJSEACErgGgVazOtYyvqA872oOV8T/+uuv2Mvjh1y5GR5TX7occ40yMZcS+P8ERlwUwZvjDuzyFtdFDEV/69atoa8YXgJLE3DDx9KEB8VP3xIf9wfFbGAJSEACJyPw8uXLOkdMguadi9Uxr+w4ZaZWZmhyKxBQXVkBskkMIuBt8INwGVgCEliWAEvzzuqXRWzsEpCABCRwKAIvXrxonlZnVvnnn38usZSDmZAPqA+6bO358+cIeSioCiuBOQmwH2VodIOaWB35iLfoKzzhUQPUIQEJtBJwo0MrFj0lIAEJZAR+/PiR+Zzg5ykzdYJyMQtNAqorTSb6bEtAy/q2/E1dAhL4DwHugU93Sv7ngS4JSEACEpDAJQlwPTt26yzrmPEwq487KZtF1fWTm+EH2fAQkq+8d8WmvwTOTWDEfUt8dmEEkxFvjXhlhGC+IoGhBLxKYSgxw0tAAhKQwOYEvn//vrkMswtwykzNTskIJSABCTQJaFlvMtFHAhLYhsCIdcltBDVVCUhAAhKQwPIEODveHBkxq7MRbYVDqBjXOe0azyXXwvNKPLwhJXAaAly5NOgIxYMHD+7cuTMi++yn4d34i0jllxriuAwpAQlIQAISkIAECgS4/r3w9KCPTpmpg5aFYktAAscioGX9WOWltBI4LQEukvUe+NOWrhmTgAQkIIHhBPjeefYSpu5Pnz5lnsv9/PDhwyB7IfsA2A2wnDzGLIHdEnj79m1QNtpU8/sOwXcJxrvxLS9xqeICGFICEpCABCQgAQlck8Apj3efMlPXrJ/mWgISWJmAlvWVgZucBCTQQoCF+OZtty3h9JKABCQgAQlcgwAnTbMNZxjkMHWvcFq9BswB2UEmQE48NA/Z17HpkMCJCdy7dy9ixqYV8ymHKa2Yd+kHIsb1V69eIdWJmZs1CUhAAhKQgAQksCaBUx7vPmWm1qwVpiUBCVyWgJb1yxa9GZfAjgi4EL+jwlAUCUhAAhLYmgAbzl6+fJlJgd1u0W+rZ8lVPx8+fDjog+tfvnzxg+utJPU8PQEaC1bzgs2bpsR2memtmBhIqHAtPDJgfX/8+PHpmZtBCUhAAhKQgAQksBoBFLDV0lotoVNmajV6JiQBCVyZgJb1K5e+eZfALgiwBM9CfC3KoItn67d0SEACEpCABE5DgG+WZ3nBirbV8dPISdxUWoT/8eNH6qNbAhchwNfT2RZDk6HB1iZ2HL///jurlh8/fpxyWj1lSDzv3r0jTmIm/kp5xkG6pI4MW3UXqZC6JSABCUhAAhKQwJkIZDeKnSNrp8zUOYrGXEhAAjsn8K+dy6d4EpDAuQmw9pfaD1gZ5OJZj7Cfu9DNnQQkIAEJFAhgfss+pl4NjoVXFn2EDe/p06fNM/SFRLH2YfYrBPCRBE5MgMPr/K2QQQz5XhGxAmeTkIAEJCABCUhAAhA4pRH6lJmyukpAAhJYgYBn1leAbBISkEAngdSsTiDM6p5Z74TlAwlIQAISuACB58+fZ7n8448/5jrqmsUc/NkUqfzi+/fv2TlXDuNTCUhAAhKQgAQkIAEJSEACRyGQXrd5FJl75TxlpnpzbQAJSEAC0wloWZ/O0BgkIIGRBDhnkx7L4/OT6xzxGSmur0lAAhKQgAQWJvD58+dsdYMbnjf/XjJ2/cJHnVuRDDXGt0aipwQkIAEJSEACEpCABCQggc0JnPJzV6fM1OZVRQEkIIGLENCyfpGCNpsS2B0BFLhs2X3ol1x3lyUFkoAEJCABCUwjwPH0LAJuYs98NvnJBe+D0vXY+iBcBpaABCQgAQlIQAISkIAEdkvgzz//3K1sowU7ZaZG0/BFCUhAAoMIaFkfhMvAEpDAbARYo//777/r6F69erXtVbe1JDokIAEJSEACWxHAIJ0mzRdSNj+wXslz7969oZ9r4QsvaV50S0ACEpCABCQgAQlIQAISOCKB9MbNI8rfKvMpM9WaUz0lIAEJzE5Ay/rsSI1QAhLoJ/Du3bvUePDrr7/uxHLQL7ohJCABCUhAAssQYHDMIh56Ujx7fd6fQ4VJB/p5JTE2CUhAAhKQgAQkIAEJSEACqxE4pRH6lJlarUqYkAQkcHECWtYvXgHMvgQ2IMA98NnqvPfAb1AMJikBCUhAAjsj0BwNOfbNhS43btzg/+3bt9mF9vHjx62kfvTo0aCkv337xmfjB71iYAlIQAISkIAEJCABCUhAArsiwDLmly9fdiXSdGFOmanpWIxBAhKQQJCAlvUgKINJQAKzEeDz6uk98HxTFmvBbLEbkQQkIAEJSOCYBJqHBhguqxGT/xiqMbTfv3//zp07m1isSXco1+ZegaExGF4CEpCABCQgAQlIQAISkMCGBJrTtA2FmSvpU2ZqLjjGIwEJSKCXgJb1XkQGkIAE5iTAYbv0w6vcA//s2bM5EzAuCUhAAhKQwAEJfP36tTKi98rOgYm7d+82r47vfXF6AEbtQZG4XjMIl4ElIAEJSEACEpCABCQggb0ROOWk5pSZ2lvNUR4JSODEBLSsn7hwzZoE9kggu0s2tbLvUVxlkoAEJCABCaxCYOgFg4yn659c/+233wbBGJqpQZEbWAISkIAEJCABCUhAAhKQwNIETnkR1ykztXRNMH4JSEACNQEt6zUKHRKQwOIE+EBseiDv6dOnI66WXVxKE5CABCQgAQmsTuDPP/8cmuZQO/fQ+JvhOSvf9Cz7rG/+L8vjUwlIQAISkIAEJCABCUhAAkECXL2ZrmQG39p5sFNmaufMFU8CEjgZAS3rJytQsyOB/RJgbT09of7zzz+/ePFiv+IqmQQkIAEJSGBFAnxGfWhqLPG8fv166FtTwg+9DZ60RuwYmCKh70pAAhKQgAQkIAEJSEACEpiLQLqSOVecm8dzykxtTlUBJCCBSxHQsn6p4jazEtiSQHYPvPcObVkYpi0BCUhAAjsjMMKyTg5WXhO5ffv2UGzj8jU0FcNLQAISkIAEJCABCUhAAhKYl8CPHz/ev38/b5ybx3bKTG1OVQEkIIGrEdCyfrUSN78S2IbAs2fP0rX133//3XvgtykJU5WABCQggRMR4EPmrIzsOUN+an3PpaNsEpCABCQgAQlIQAISkEAXgT/++KPr0XH9T5mp4xaHkktAAgcloGX9oAWn2BI4EoGvX7++fPmylvinn35a+fbaOmkdEpCABCQggX0SGP31vnTj2gpZYxAflMr3798HhTewBCQgAQlIQAISkIAEJCCBzQmwgzldzNxcnlkEOGWmZiFjJBKQgAQGEdCyPgiXgSUggTEEvAd+DDXfkYAEJCABCQQIrGy6vnXrVkCo/wQZvWPgP1HokoAEJCABCUhAAhKQgAQksC6B58+fr5vgGqmdMlNrgDMNCUhAAv+XgJb1/8vDXxKQwNwEXrx4kd4E++DBg3v37s2diPFJQAISkIAEjk3g559/HpeB0S8eIrlxQvqWBCQgAQlIQAISkIAEJCCB0QS4ffPNmzejX9/ni6fM1D5RK5UEJHB6AlrWT1/EZlACWxJAaUu3Q3KF7PkU0y35mrYEJCABCZyFwGgD+e3bt/fMYOUj9XtGoWwSkIAEJCABCUhAAhKQwCEIZLdvHkLmXiFPmaneXBtAAhKQwBIEtKwvQdU4JSCB/08gU9owq9+8eVM6EpCABCQgAQlkBH799dfMJ/JztD0+EnlrGC3lrVj0lIAEJCABCUhAAhKQgATOQeDZs2fp7Ztm6hwEzIUEJCCBGQloWZ8RplFJQAL/h8Dr169TTZR74B8+fPh/QvhDAhKQgAQkIIH/IZDtRQtS+f3334Mh5wo29LvpQ7/LPpecxiMBCUhAAhKQgAQkIAEJSGAogY8fP758+XLoWzsPf8pM7Zy54klAAucmoGX93OVr7iSwGYEfP348efKkTt574GsUOiQgAQlIQAJNAtzpMtRMztg69JVmukN9hp5ZR8ihSRheAhKQgAQkIAEJSEACEpDA+gSwQN+/f3/9dBdN8ZSZWpSYkUtAAhLoJaBlvReRASQggTEEsrN3f/zxh/fAj+HoOxKQgAQkcBkCjJWD7NCbfGPFM+uXqY9mVAISkIAEJCABCUhAAhcicEoL9CkzdaFKaVYlIIG9EvjXXgVTLglI4MAE3r179+nTpzoDv/322+PHj+ufOiQgAQlIQAISaBJgCxqj5927d5uPmj6vXr06xDdW1v8SfJOVPhLYCQFWNvlS0p9//skOFa5/qP8jHrtq+HQC/2ky/NEPoD+7LXUnBacYEugi8PXr16pRf/ufv6xR8xbtumrUv/76a9W0bdddMK/m74hwtRK/VH4P2jfyRcv06s1zFNkpM3WOojEXVyPguH++Et/Gss410awb8seyAhOQ6uxLNd9gBYFrLRedbGDzIwkS5T8DzPkK1RxJYFsCNPDsclpW/7cVydQlIIEuAkx6qxG5Go6rhX4Cs7jPsj5DM+uAXEEx+7iMTvn+/XsSJcUq6eqobp0o+sDt27e7xNZfAmclcOfOnb/++otGx0p9Vx5pLG/fvr13715XgOX8P3/+PDRyupGhr4wIT1dGl0JvVvUq6PlQImlMGg8ePLA/GYHUV+YiUO03rSpnIU4qLX8ESNs+1ZjaS4dwiG00de5oj+Sl0ijqJlkP9zieP3/+7NmzOnzEQedTrR7Ap4qZt2jjIEJzoJlv0iVGJD9uGOZ01XINzCnHqijJTlVRIV/tBYE/uiL/Gb+Om9mhklftmrG4otH6evWI/6BLA4CrateXIpYSuLL7giPClYv7gnk/bt9YLWMymzhTqZ0yUycroEqnrVQsFAZ+4q4c1X/utBtxUI2ir9RmYksjhF6tv6FF14tvrrwtV6+uOe73TgYxG7148WIc9mD1pobzt/hC0D/r/jE3Y97bCw6+9CZLiMZiZZo6P5dIxTglcGUCWRvHrD6IxocPH9JG2uWmcxwUrYElIIGUAMPf06dP0aq7mljmj0YytC2nydVu0mWID6ZLMAI7Utf0dFyKAKMh42nWWFiOn6UljiY5YqscGRmdXORFRMooZd1X9RN0S0sSkdYw1yEwdJxtrbepJx3C5nWYGTrTecTAoEjTQ5FgmEYw1HL0hEhLrHLEKmGwJpBiXF0h5EJrCEFpzxGM8oUkfWZa/YJuKgN1I8KBkuqNkxoViWrNMNR/6nyv5MEAtBrawh4qbaS4N+9/1izo2dM65YgwOyUjPC6BQ/eNdMJ0xcF+OwvGiLDPUjtlpvaJulUq+NPt1wozFaxWmBlwGf2zilT4OWjujw7WXEAoRF4/QuNCwqAK15rldTwPpK6cddwnX/VkkIpdTwarih2fDI7oPEmatwY1n6qGIxVz1YWq9w2qft2QFnWwW4E7VdgyE0yFbJPn2feesw2H3To1WbY5BOUxmAQkECHAOdT79+/XIelbh55vy2Koo8ocdIuEzDz9KQEJ9BKgSXJWLD4cZxGiOY3eWsgBtZcvX2YRRn7S3lHaPNkTYWWY8xFAWUV3ZQox+9URI1hxcHboYQ5WFhaSnA3gTK7Yzh/PCGoJ84ttd+Uj9ps3b5iRIjbFynHkoYd34/k15CYEGGepmenR8xnFoM4wIG5yhJ2GPKi5FXJNFiLVfpzawBLkiMM9BWkv8oh6S9dEDzm9lKv1WbTNQufP0MaR9zJb4tnPcg1dNzmql5LKkg99inZdxjU0wqHh0bF7uywsBLOvzg2V84jhTzAisJbbWz3mLZrpYxwrRdO7MjTYKpLKwX/Od0YGr3lp7Dy2Q/eN1BMGvqFTm7RE0Mr4S32muFn0mF7BTpmpKVTXf3dGhRnhI2rtjCocKTKL4W+fi2+HUFdOMO63thqUgV9++aX10QhP6lj8HvFq/WT0InYqHumidc+5HLTOphImz2k24u55NxTALk0aqdbJvqlI4CIEmGywApK2MrYUDc07k/Y0hi43SufQmA0vgYsToD2yg7WrTcX9mT1iExoEk3addQ7x5OqQDOKDEjWwBCQwO4Ghi0eEn10GIkTfGN2b0RfRIy0hVW+cdMKtG+2hRI56XzfA/gn01kzKmvk8a2RMcqmHVAle4Q8HP/FHv61HvYKDeNavxtPH8TpHvdNwckce6/BDHfQP+68t+5GQ2jiFdqF0qO1d2aTaF16sHlHlul5f05/a2Np1Z/ITBk2VwGm7RmEGLxx6mw8B6AHWzFeaViSD6/c5qYRHdFPJy7rKUUaEbB01q/lL/ATdxBJfqE9zDSotl8P1jXTIqB/UZxrmQjVkYnMYob2cMlNpNTuiu3fEH1RPyroBKkd5oBmUVhoYxWCH4/7O1ZXTjPut7Y7KltaQie7CHCFNnUq4RHdN6tM1jUrO/0rFXcgdXCDoKpJyJxKXmfEmTWIn87S4/IaUwP4J0Delrax31aw1R/SbaSRdbmc1rfT0lEAXAdb1ulpT61Ig4cs6eryBE7KZNOpRYf2xS3lC1K4M6i8BCSxNgOlHsy2XfYJTpkGSM6lrXbCgy6LjQuFHTv5QJwpzEEIOSnR64GwmknFTq5lOePMYWge7qqCrykm1DApJ7Y2sHFFt4nEGky4Ea213WU0O/iyrEK1WHFIHIysDNCU6AeQk74U2TuBCXnxUEYBnl8aVFmUNn5oJ/KrW8Z8/ioNI6Oq74uHd1v6Wd9MkWt28u21JISQVqVW22hMhqc+E7BUVVr2x0fAjUfWmNTRApMOh9IdGe+XwZxoRWvvkugks4ZjeCrp6pInSqq1VjfqgfeP6NXlofRuhupwyU0cfO1AMhhZ9IXyXUSzYDBnf6bioWqhq/Mc9SDxeR3vZT4nsWV0507jfWuIrW9ap4ZmNqW4m1GEqczUrJBh/CMx/JGTSwVuRSk6YWTTbZS3r5GoWhaZ1MtZazAXPTJJZ8BWS85EErkaANlV3czhoceMIZPGkcaZuZzXj8PrWNQmgdqTNp3KjSfQuBaKa0Naa71Y+TOR6eTaTRhuODMEk3XyXdG37vcwNIIGFCAQH6LTHiDT2QdIyt2/OlOjKuiIp9GB0Ml1vze7PnKgpdgoK95ryzJ5BI2ytaSjDXcthEWJMgbMJbFZn+DnXokBEnt463BSvy6fQZptrKKgNrasBrczTFAupRPJ77jB0zpHahaYX75oICfPWeoJGl/GkV0wLq9VNVNlba/6k1rXmpRaVpyMaOJR614VbK/yiee8ViVzPPqAvmqNtI2/tnY47IqxvuqN/mFiCvf1b3ZAHOSjZiYKd4PXj9o3r1+RBtYvAzbGyt8KcMlO9ud55gLLyMLRWtGoahWZI6ujSBCjob/SxBGgdqlrFo2ZO75ZnKbXdqiutMI877rcWFjWqtXqM86SWtqZSebau+VR1O6iOUsMjmsD02eKClnVaXSQPwQKYuEcmm6KPGK4K5e0jCUgAAll7H91m6SUj3YKzGmudBCIEGIub2icaCXpG5PUqTGHCVtaHssGXpt06MeiSBNWtNWk8u17RXwISWI5As0WXx2u6mnmFQbXIUqR/K6wakHphBojeMq94hdjo+jLJmz8HdcuFtHy0MoGucXbQeFeQuXUczOpPeSwuRD7oES06S3f0z65VDCbpaZyk2IUxC5m+lbrL/cOg7J8mMDW2l16BfIRD62IWXW46PUSMtKRa3bMPIhHhqzC9493ERtfbrrtqfjwLg0I2JwvNEgkuZQ5K93yBTzki9FbXZm2Z6APGiXUjW5uaKE/9umtQh+4b16/Jdc0JOkaYKk6ZqYnNf/PXZ1SYqTlNfaBLi6ODGjqdRE/uii2rtGRqaORLFMQO1ZVTjvutZVdYV8lqS+RnQZGmpjVjoK9rlarsGaneXdPScsz10wUt65Hq3iTV5UMbHj0xzgx1RDVdUasJ6pCABCCQ6XPjuryKZNZgu/oEZzVWPAn0EmDcbKr1BQ2mEGFBI2nq+lU82cR70DjO2ittvKv54+84XigsH0lgIQKFJtn6aFxv0yU8rT7r0OiXugKn/oXV1a7uK319Fne5Q6vorSbMLDkykooA42yzglHz5x2kWtcXska3gmJMiyMV5vjVX9YeM3nKP1uXMDJNg1S6MAYnC8gwby90gmoPut6CmzKPSxFRys1qgABVGAq3+TTzQdQ0wnXcCEbdyyTJfs6yuNzbrucqiAi33ixDoC67SITXDHPWESFb6smawxI/uzr/eL1qDs2zyLnCUBvP48ohT9A3rl+Th9a64NQmLfpTZirN4BHdKJ/0FdUfwyvdUa/qVagq6QyxqxmSVrp5cSg03o2oAQi5uV4dkXNNdeWs435rFaL61bV6esXuqktU+Kw50DFO0QpIKIuw+XNKnVnKsg7rpqATfeiMRqBs2hVmmQi1VjI9JXBNAgzDaQXZzzsAACAASURBVOumqU7hQI+WxtblppOZkorvSuD0BJrDHwr9aI2B8berMeJPWhnPTB8i6fgIHpkfEiZL0Z8SkMCiBIKjc9pRNHuGKRJmi6Rdk7FmEoVZyWpmmxRLl3t0/9zMsj6rEciqJYWbrn/NKEambLfWItY44kPtvLKR60JDa0rbtKxnakN5cTmyrFYnOmNOjx5Vr35FfZ6yMtvkwyjQbCNVX1dWLKviW62LriVvKs91RapFmhFRr3G92VJqUed1RNqUg1Qv82ZtP9OIQJvljzZCE+CP+kD9zHZEZe0l8pMYiIe2QMzE3ws5HoDYkJPII9W7VVS6IMSjEMksUc0rXjwjewh5zb6xtVZknvH5yB7KERky+Vt/Hi5TO2HbKwbtiL4uYudLy6UeR1qb4YyaW6+WWEm11XSjwhvpz9dUV8497vdW6SoAg2OlEjRppDU5c7f2M9l8kFGYwTcoRiFYr2AkNHqIX8SyPrSbyOAWftKECqSaj+CS4SvP0psx6CMBCfQSyFrZxGGM1wudQP1Iy3pvuRjgygSaajftdLSuUJFkYaJugJkjG53RfrIAyBMsjqAKQXaCERpMAhKYhcDQxdN5h+msZxgUeVnyFXbcNrvErIesfk7somcpZSMZRKBpS55l8t8lQ0RD3nZwJPvZpKC1quOJRpFmM2sj5Qk7LaUr2lb/RQslzcWe3UDrXYssY5+Su2YnTGWOlOPKlvWm8tysUbNXp4J2XaW+wiBF4fZWD4SZOMefUoUO8e6VR4TeatxsSvisuU+adkR/0ipGqye91uyN/RDVuFXIy/aNrXUj82w1DrVi3IlnJn/rz8NlaidsB4nRVI1aywLPyrLe2gxnLym6yi4xUn+60/j63iAsvYF3pa5cedzvKqlgFaI6NWtvNtUF71zLI9lMM63MtZvkujJV9p/fsp6BqEWcyxHPKgWQze23XWsol4RPJXBQAtm+tmbnODRfwT4k3hUMFcDwEjg6gebwhwI6XSkhhsJQXu+lhV42+MbXBLP+pJAcj45eTMovgWMRKLfH5tMZVyQzxYAeZlCHVl654OnSBRFZcXaSsnQpzB5/c+GAijp7KlmEkVFyWw25deGv2T9klvVUbeiVP7I4kqYYV0Iy2qf52VQLUz6Ve/oMroyrWXWzjr0pEj5rWtYjVXfGcS3FRZ1vzX7tuVC6qQy7WqpOBTuK2xEh0qLrKo0jGwVWKOhIG0cw2sIKLW6F/M6VRITbQsQ27xvTGtvlXnr0nKsc63i6MpL6Hy5Tde6O5eit4VWhsM7W2gwX0m+DnTka2kINv1yI+1FXHPe7SqpJJu1eanfWz1DJ60c4Zl+iIbk0/lb3uLn8zAvTTNsG7QRszUmvZ+98m9KlSNIpehUnnl0Fr78EJDCCQNb3zbL8ERzII/3AiBz5igROQCDT0WdsLM2BtR6ya7NQZkOKq0So5nVsEccg09oJitUsSGBDAtnFXL0tdMZuh1xnk4uh0/jyDHwW1aVcNFmf3Eovm1uWI/TpHghk1ZJBENshI+C4OXk8R5HqhCTxCGcP2bShNut8alNJw0O1d3APzhTqRNOdf7Nndv8RMlnL6mpNpnasU2HSgq6TLjtW6J+rEoysYqWVdt5yJ/Uyh1rHnjfdNLbyQFmJt3TnlspzOHfWyq45IsTb+GpNO6tIvcPHOp1hJtWef168byz3zNXTwynwp8zUnhtRQbbeHqkqLPqlbIjh59DpcEGM5qOgYIi3qBhNwfDZj7qSFco1x/3WMgoWU9p5ZmNNfA25S4Cmf2a9au0Jx+nbM1vWyXyrcKknlY8VAQjSOzA/4T9ufMhAGqzsJnBBs29d/rv4pLpZq/SRwHQC2ahWaJXxtIKjOJ1GPE5DSuA6BBhV0wF0nHLQhSuLPE0IN5sTM32FER8lqSu2zD9iLUhTjMecJeRPCUhgKIFBWjrtlK5gaBJd4ZkmpA1/hG2jV/ilO5NU/i73QscOuqjqP5EA9bCrKCt/6u1C9SobZ7vEWH+pq0YakbBuyFngiNjZK10Eav9Zpid17o7lgFW28FdjqR3U1dUyFVksqgXDgfDryNY7TCw98Yx0KYuiyCb1aSnU7is3pTL8SPFdYUQgj3VtKTuWblCF8ipUdVeMm9wu3jeWq3H1dM0xtFlAI3xOmakRHHbySqQ4sjCoRmh3S8vfalbLJKl+riBMmtlCH16Lt4K64rifFkrTHak/aeeJuy4+irgZ4Sw+C1WeOS3rZXsYyhNkywolT1lXis+4iLNaxwcx7zIVp3K3jv1pgc1SHkYiAQlkY8lcu4rKPUnd2244H7PoJbBbAoyDdRupHPNqumUNifGXhpkKQPggK+RMX4y4gzEbTAISmEgAZTvSJOswbMGZmGL9etYz0MnUj+KOWrAuR8SYF08uC9nsllvFKE+Rsjj9uTmBXmslpUyYhapWuvrQWp3wHNdY5gLbJVXtzySiSitVG+IT9jqeiGNeRWguRCvEQ6/SujCSQlt/PtUrUireOpb1yOrTCl10L5mF+pOqKi602rhCPd9DEo4IdSmUN2HXrXvDESpbwqpFmlF3rWkc3WHfWFePgiOuuuykPhTyUj86XKZ2wnaEGL1Df10otWM1tTYy3UAqsrCCjlSz3Ym64rhfl0irI7IAUvczqQ1o0epUXs2umtgIw9aclvWu+o2OMqLlQxbKkcpa9y9djvVnjK0Vax1PUMOtqyy6EOkfIUBtpC5Rn9ccNtapNiNSoaal0IAzF5a0V02TyNyXatcjCshXrkkgU81nPwQ5yMCGMPFSiGg5aSdAnxOP3JASkMAUAoO0ykENv1eqbFFvRJ+WqStpN1K7UTx6JRkdILLKPC+00aL6YpBAUFOlgjFUjZgF94oRqdWkHt/c1pvi0ACZNlK3tdpRWdbTZZdBwzqzgDqqsoPua6jw5wjPvKy3FAgw1/QtDi1Ye6tiHVQr4jKkIbvMbGm9qjeCpC/O7u7VhBetzJGBftGxcnaeq0XoiJCipktJ207BvehOkVSkzN1aXq4sZZT4ad8IhEIFrh/VxqEmw3361JIXHIfL1D5RR6SKK7RVea08EPdqkpVUi+onGcY9qCut40hrg7rsTDCiDNT9TFrNFtUN0olna3lVnlmV6/3534W4Bj169+7dly9fsleo8cydXrx4cfv27exR78979+69fv36x48fVNlsWa333TQAJfTx48fU58Tur1+//vLLL2/evGmWxYlzvVrW/v7770+fPr18+fLu3burJbrbhJ48eZLKRq27efNm6qNbAhJYmcDjx4+/fftWJ4o55+HDh/XPWRyohvF4IvakOrZU8tqz4Hj06FHhqY8kIIG5CKBFD9IqB+2/KQuJWvv+/fs6DEsPI/o0NLc6hi4HCl7Xo+n+EQGGrqpMl8oYphCIlGkVP1UrU5inpFu/y8w6MjtmzlK/srIjXSIpJJ0u3D9//rwQMnuUvpg9yn4OijZ799A/UZN6NSu66/Wnb9TeXhPyauQZZXprCKrvs2fPVhAJNb6sZjMWs+a2giQmMYiAI0KKiy4lMjzxCstH6YuruVuHp/10SqtxKCdk31jm41MJbEIA7RdL2ZpJB03I6CfoMGsKtm1ajvu9/OPzC3TsesLCAvKdO3d6Ix8dIBj558+fByUxm2W9OSdBo0KaETb1LAN0HEwh2CPA3C+opdUxMDkJdgT1K4d2bLiAcmhuQ4Wn2bPtY+hbZwpP9tOxZNxi95mAmBcJbE4A61e6QsGqAdvaZpfq1q1bwTgRYJB6PdSyNVQfCIptMAlIICPQ1PCzAOnPeadDWdJxW1oqUqqupP6pu2zMSEOOcEf2JWhZHwF2w1cilaoWj8CsUNc/53JkraM1WiYse7bDZVtnOLjQmotWT1ZGIrv3UBVGbMdpTfFYnmiAvbUU4MEFptnzjn4YOXI0e7rNCCPbNCNtrRnzOJ/eVjBuHBwnjG8FCfS2tTSeK4wIwSbDvJVjVCmcddzNKSejyfRV63WEXy0V+8bVUJvQxQnEJ6HMFtfZ55eWCH1jRN/mFbr06xxqddxPK8kUN2pAbcekLSyxgp2JF5mADCpf4p/Hso4Fvd5iUAnNPHb2mTwT48rEzvl9JhUkAZFyNwSOSylJwZsNsorlzxEEsgo/IobjvkLfl52/mfGA2nGxKLkEtiWQtcqFtt7Hu77excEMV0TFqV8h8MrbdeukdUjgUgRQvCOG4YoJDXPG6VBmdSPycUagyNSo9QDTLAUdXGLQsj4L7dUiiQ+FlUjp1QtzCUlzKM+Cq4S2UtEjsqXbAVm2ix9uqLJGb1Ne7EMPmX05Yq7iWzQeVmYilq1tbbTbpl5XocgAt+ZCdq81C4GHnqRZtLIZOQQcEbJqwPAUVKs2GaGa5RXpMLM8nvsnw6t947mL2NwdkcAmHSag6BAiWj0h0WE22S+1fmk2x5GyDBecCZaB1E/T6UA6MawDzO6I6CeR5aNUsHks61n+WfxadB6LrsYMhySYV9BuqyvvuXY+a+2cVh+3BpcCOpY7UkWOlaPdShs/uLnbLIwWLJvzY8AbuhY2OmlflIAEWglwjUSq3mGkWcjwHPleTiXhUMv6oK9sZFpHKxM9JSCB6QTiq40o4UMnIWXx6v3LVbC4JGm0GLabh5PSAJV7uW24ESZo7+pRzULZs0+kUqXypwN06j/RnSnkrbEtsZTTmtAIz3QoH9fAWexjW3nzDhu0IPwve8FYpGKwkrVtt4Oami3djKhCU15hESlS68q7N6YI0PpuZMdMROzWyPVciIAjQhNssOFkml4zniV8MusUM9ZtO8Ml8jglTvvGKfR8VwILEdh21T01fxYyyGh4ERXFcb9QDepHvXo+a8u1GsB6yDrXjEXMpkNn7vNY1jPtJJ0n10wXdTD8syifVm76nYXsCotmZGLkkYn0xCR8vSLQXMS5CBl2tKTLxGyjGXTh80UomU0JrEwgU2EXOrBOpoJKBovaQxcpWEykP4lwQ+W42ra5CBbDSGB2Alitgk2epNENhrb6ssDpbIKJ2bi5VsSsGOx5ytJ2PU1Vpq4wHljvInMa/3g7GpTlYM3Z5wlXhvJ65j7FsIE+wNyEffZssseazhoNbrbUXFZPSL9WWKhOQ7c/FqIa/WjQlsrRqXS9mGnOXcHWX13pTZFhhbWvLoH13z+BK4wIwQUiUKw/QmWaYXATwP7r1VwS2jfORdJ4JDAjgWCnOmOKaVSkHrFH8grz9/V79VTUfbqvMO6PIJ8Ox6uNxZGaHD9OVuV6Bss6mn09MSZSLI4rT2WbZnU21Gzb74yoUrO8wrIjBpXejSGzpHXZSGiHXIew3PGmPYOlrWULMdmumj0Lr2wSOCsBTmWlozCNdLkOKqgUZh1FkDz9Se/4RZhxBragDAaTgAQqAoz4wcU1ws9+TVR22HRcl4JgES2l14wxpUpErtMM2keniOG72xLoHdrGiRfcFLLPj4WlTWOW/cpoPixBzLu/Z1y5bPgWH9GoD38UxKBH3QOohdpFIeP1I0Clm7dq/8zBrH/ldS0EiDSHyNCW5cWf+yGwUM3f24gQ1NyCRyHnKr5MvUQBW27WPJfMa8Zj37gmbdOSwIEIxA2fwc7/QHmfLupFxv0poFaz4Ubun05X1yOZ+lck0KAwK+tGlVk9Xeunwa/5NaxBcFYITHXkDyzVMsrQCrGChAdNouoK2Vy/h5WIrRgyRqY1isbuVGSrsjBdCdQEMuvXoqNw2gPUAjQd4wxF9CeMXFi50gX3OnKWGlkGvXIPXKPQIYEVCMRnxUtcE5XZPOLCpGSCV8FHzBhptHG3H1mPszpWSOxt6dyzV/jI7vjeSJoBgkp465DajG1DnwveM7cQ7SdPnkRiHtejRmI+SpjI/gPystzoUAAVaQ6c8mHBpxCJj9Yk4IjQSpt+JtPlWoNRmVm6XG1+l4lkZ5gVin1jBsSfEpBARQCtg1XHyGIg8w5ukzr3YRjH/XnbxZpjcXCXwyDNZAbLOmoQxuxqDMYRnOTPVQws36dLG8x/uLtyrsiPGw+FEpmVHTeDSr4+ARaI08s62BZ95S0s6/M3RQm0EkBtTRVcBsFF1yYiR99QNEfLgArB/VH8cRyHwZ2sERu9Deb20XG2ctNTAhIoEMhG/EJINP/Z1/c5MZPaAukBxk0usvXT1lyMjrw1tswzchX8lA4zS86fqxFg+hmpXbU843ab1a8XHJGVncjAXUhi6UfLwVla8r3Fj+4U7HPWP4e9K1YslgXb76I3mhSY0CjKRVl+WojZR0sQcERopUo/g4qVqnOtwfBk0je7JtmaVqZesrx+bttPK4SCp31jAY6PJCABzJ/BzTcc9Tl37+q4P29z2GQnazkLXAgfX3+e4TZ4pMGYzSfN+FvZqo3xONXVKAxsDGU6PpWABMYRyBYXgksS49LyLQlIIEgga4mLbvdjvp1a8bsknK4YsRaDOsGAjnmPW/tYbYmrNV1S6S8BCQQJ0NKzEb/rRRr7Epp/uo2PpIPCNIXM4mkGwGfRPjNi/NCs2FouO/ccVG0wfi+33ZnIe1lFBu7eSJYLMF1nWE62Y8Wc3WDUJbzAM825CxT+W21BwB5ZkKp6FLwTpTceA0wn4IjQxTBIJmiq6Uol7p8lFBQvHv/RQ9o3Hr0ElV8CixKI95nY6djuuagw20YeR4GczgR7C2u5mXIz6cht8Lw1aPo8j2W9KesKPmyBSVesmCVqVl8Bu0lckwCWrbRn4YzaVmsN1+RvriXQSoCt9+k4yNb7RZWSNK1WeSpPDUUFOD6SwP4JMFdMR/wugVn6X0jxzr4gO84OFJRttNm+C0vqn27/Tf1Ttx1mSuMobnTgeLXkcwnL5StiWWfT/XICTI950TY4XbyjxJAphAWx7XOCX02KmLcLnKc84vNzva8HdfLeeAwwnYAjQhfD4El0bilbxwaTqZeDTCNdeTyTv33jmUrTvEhgdgLcIReZd1TpBrd7zi7kOhE67s/IeZ8Tk0HT56Na1jEepCdRNKvPWK2NSgIZAaY66Q5WRtMlzqhlifpTAhLoJZCOgwReeoEgeKPsotb9XiYGkIAEphAI3gOPyWGhZVBOzKcGaVSO5a6CZ/qw3H0YwQOF+5xMTqlCF3mXrRsRwxvr1JuPiZGNMluVGg18uTa4VaY2STc7i1mQYfMKWZBthUf0zMEWsWHnHOlbtKyvUFviSTgidLEKTk6DNt2uVCL+lFHa9mng49TLSFpHDGPfeMRSU2YJrEwg2KUjFVoKk/qVxVszOcf9uWhvqG/PlYVDWtbZHpLOJTSrz1UbjEcCrQSy0yTZbt/WV/SUgARWIJAOhSS39M7Q1NzVlbsTKEZdWdNfAqcnELwHfjmzOoSzbi0+gU9Lh4xk8aRPa3em3tT+szgiHaZmxVlQbxUJm0sKJ9e5RYbT6s+ePVtUPFJZNP6lI49YEJeW4Rzxp3ugCzkSeLYntcAqcnC88PqURxGDH8d8pyThu7MTcERoRcpNh63+mScNc2kbTGa8H6deZmKf6ad945lK07xIYCEChYlPM8Wgatp88Sg+jvuzlNQ+5ybpVrzebB7Mso6+hVk9XatiEZ+tIr35NIAEJDCOAGuC6dSdSQhtcFxUviUBCcxLID1Ezmi49MGvNLmujGhZ7yKjvwT2T4D22zuLWNSsDqLMIj5oAl8TjszkMUnyYan6ldkdWUZa47fDbMVyIE8moYyM6MZskqiM3PynWFnBR3kOXoR7oPzOLuqGxsvZ87JhhPHFEPuc+AZxGvWGZdqbOoP10pbIDbN/0KQdEZoFxzaR4KJ5RHNrxh/04XsZ6Rry0hpgUKpdBbNv3FVxKIwE9kmALr2a70TEi/cqkdj2GcZxf3q5nGAy+K/pFFaLgckDxFMjH5PD4F2LqwlpQhI4EwE2YaW3CzKIvn79+kwZNC8SODSB1Aa29NZ7liTS5Lq4uWjbRUZ/CeycABvp0mXHVmmXNqtniZJc5Ohe9hY/I+uzix5YRwYt681yOaUP+03VjUeXbNDiMjr+i7wY6fEqFCdYvZpSpkxsI6pslcS2W8mxrKerXq25ZlvPxe/2b8WyracjQpM/d6pFNC76seVueUlXtJBw6VlzE8LOfewbd15AiieB/RBguS94xQULCywhjpvL7ye/vZI47vciKgdY+nhYOfVZnh7mzHrTrM4pFs3qs1QCI5FAF4FsFnSFTWddKPSXwA4JcCqu2jSKgrvo4Uvy3mtyq/hsuxC5wzJSJAkcggAadbbs2BSbfoalt6b/vD7V8V/ipHOLm4tSGZjD9xokCL/oumoQlFuR0oLTfUECvQdzL8hkRJYj+3iqaC++lSEOKn4ka0R5RV6JCBAZ6SJpGUYCixJgihqsz0HdaYS02SrWohrgCPE2f8W+cfMiUAAJHIXAoNlrvG85SvaVc14C55gJHsOyzhpZtm8Xs3r83rN5C97YJHARAi9evEhn7MxA3Bd/kaI3m0chwNZ+tp39888/K+wzi6jFg/Tso0BWTgmcngDdSLaRrpllWvcK/QzpsjsHtZ9uDanG7dSJ2OOZVoyLvEmm1SfSYSLDCfZot2Zfz70RoDXtTaRKntMfZFkB+6Ce+datWyuItNskIj1zJfzmK30RAeLn73dbIgq2CYH1R4SgJTv7FPpccFg3ThsLCq1DT8bWvjED4k8JSKCLwKAVv3jf0pWc/rMQWH/cD4od2XgXjGrDYAe4DZ6tizTdVBlCM/PavQ0rjUlfgQDr2tzcVeeU/m6hqU6dhI4IAUbEarvD9+/fI+ENA4FqGXFRI8oVOPuR9eVK2XY9gq3tegS0rle4HzhVs5vBVjOrN5Me4ROxrAcXeUekXr0SWUcYtDAxWhJflMBuCVz8/PRc5RLpbeq0Lr6bJ6LKVqw234IQESDdAV8XsQ4J7JAASlfvxUiIzQ3DzIlm76ayVaylNcAd8u8Vyb6xF5EBJCCBisCgnUmDdFQJX5BARN3dP5a9W9bZhX3//v2U49OnTzlKm/roloAEZieQHV9jnXr2Sc7sMp87QrYTMSN1DWVKKbOGy9TaqxdGMGSZI3IbvIaioWxt10OJNcPbrptMBvnQJZZHlmNdE8XEobxLoIJDpgZRGho4so5ghzmUquFPRuAciymbF0qkt6mEjByD3jw7ywnArvHI6LATVpFDPG6zXq62GPO8BLDEoPNEOisWneb92joNP53D0rKW/oDavOhWiM2+cQXIJiGBMxFAnyyvHtSZRe+ihxlkjK/f1SGBoxDY9W3w3NujWf0oNUk5z0QAY086A2EB2hnItuVLiTx58iSovmwr6p5Tp1YzpqDb7VnIfcoWWQpBci8GGFR8tutBuLoC2667yET8Wb4st25O9hzr60uRA+vsxlh0hh/8UKiW9UgVNcyJCURshyfO/lxZS6ds5TgvDnzQNGpzVu47KVdmnx6OQPCkeESLG5T37Kx8UIxBSRw9sH3j0UtQ+SWwMoFBl07F1dSVc2FyeyCwub7dBWHQ7tX9nlnnYHp6GTW5ffXq1ePHj7uyrb8EJDALAeyOGHHrqOjpZp/h1JHrCBKwCIKgIsGA6cUnEVBpmLLtrQo5SMNOI7+s23Y9Y9HbrkfArK5MKLx4xGuiuEq0kKPq0dLrqpEOk83+XgXUW1JXC4AGzgI3f5zwYD6f/sezohE/dLt/etoOp5fRoN2iFz+zXjeiCPZDVM4z9QaRQrlamJONCJzTYFmpt9LSTrl8aMYb5t6+fZvWnGyFOX10Wbd942WL3oxLYByBQfrkoB5mnDyneetk4/5pyqU3Izu1rGNBz1acUYk8NdtbnAaQwHQCqVmd2Lg928Xf6VQnxtA7C50Y/6VeF+aI4o4Yijx/ORSsVXEosUJ4YRbgtD5i4TIb7rNgjP7zXsiZxb/Ez+Dx+ux7N7NLYoc5O9JTRshnVviyKbWFwxysOl1w4Wm3xxQOVN8GnQQatBJ6IAhBUQexwvy2fwucLShY9IcIdoURgX2N2Qny1qJhHXguyzpqYTpBYK7qulaTuX1jk4k+EpBAgcAgfZLJTiGqKz+6wrh/kfLdo2UdRSpbk/rw4cNc2tVFytVsSmAcAU6wpa2P6YcXRYwjOe9b6C4XXHKdl2Ed2yBFsH7ryg50vkj107I+tJLYrocSK4S3XRfgNB9xXXn2uaUszEH3s2a7crNMVT/5wM3S66qpHtUqA552mF1kTu/PphZuVqCSRAbWc9M4xLHgnRfBoFp0ceCDWO283CvxLl6ghyijXiEvNSIELesMkcw9Z1HV2CSaFgFXMaU/dVcE7ButCRKQwCACg9SP8/Uwg1g1A19q3G9m/5Q++7Kso0LdvXs3bXhsxWXpwU+3nrLymam9EaABZtvz+QTD3oS8pjzMAyMr9deEMyjXjClL3wM8SJ5DBA7WPTfADS1N2/VQYl3hbdddZFr9uWesbNY97n7WSGe19IF1P7LeWuv05OQcG1YiXysIsqqPq6YH8oLvGuw0BNJlk9NkaqGMDPpi4kIyzButewrn5blmbNccEW7fvo3+GVHV2Cg5/dok1N30NDaDpnPV1kpu39iKRU8JSKCLwCD1Q021wnjNcb+rCp3Mf0eWdVQfzOrp6gDaDxdHoIGdDLrZkcA+CWBxTBsgZnVb305KinkgnSHbrpkfqpqMKxS+As4Qgy1zli3w42Q46FuRFRA/sj6icG3XI6Blr9iuMyC9P9lCx2n1dKzPXmGsOeh+VuarWV6aP5lZLP1tqUiHyXqEI1GzdE7pw/SWy28jtyk0s089oYvjf/XHAREcWc3B9hC5XLcZ+R586s0BexDmoDIMsogIPF7KsBp0JCse8ywhEQ8L5XTT4yzCGEmcgCNCcFfxLJb1bOTNDpDES82QKQH7xpSGbglck4D6ZLzcHffjrI4bci+Wde5DyO6lZO2A1b1s+eC4oJVcAjsnwJJ0epKGtTzvgd9VkWHqiJgNdiWzwpyDQMRQVD4Cew4OS+TCdr0EVeMsEKCpjIKyNQAAIABJREFUdm3PYpJMYz+oWZ0scyC4kPHq0dIH1knFDrO3FC4SgLktNu9IfUiB0EL5YAEbAY/bEtPs6F6aQGGb1NJJHy7+QawYUDzeergi3rPAjghV6dCs0DZ7GyOaKsQmtsHMsu6tdV0NpLc40hftG1MauiUggV4Cg3qY3tgOFMBx/0CFNVHUXVjWMRdlS11Y9ViJ0Kw+sXR9XQJBAhxiyyYbkRXqYOQGk4AEjkuAzqHLDpdmSst6SkO3BPZJgDXK9GLMVEj2s3IJ/KEvqkl3B6ZZS93YLNOfS7gjllQ7zCXI7ydOvgjA2bhITahkxsyAEs5cWGv6fgpRSc5HYND5/vNl3xxtRcARISPP+Mhf5tn8iV18imWdFebUnIPe5dpyE3LlY9/YRUZ/CUiglcCeL/VpFXhlT8f9lYFvntz2lvUXL15kqhXLXh7N3LxmKMClCNAG07kHt44fenn9UmVnZiWwKIGgbWDK2sei8hu5BCRQEeAW9K7mfIL9rOwKjxT00j2VH1mPlMKJw3DjHxp1ZJNHBYE5Lzb1pavliYGbtUEWkYuvhJL9dLZr5ZHA0gQcEVoJM+ply7+twRhJ2d492hzOclYaLbfQpz91pwTsG1MauiUgAQmMJuC4PxrdoV/8722l57rpTK9C09Ksvm2hmPrVCLAenV6WxcE1P9t2tTpgfiXQRaDLFJeGxyyX/tQtAQnsjQDDepe1j3M82INHr13uJKdduUvFW+GkeKTDbH4qOxVS93EJsFn8l19+iVRF8ohN/a+//mLOq1n9uCWu5Mci4GdBj1VeR5fWEaGrBFE4gxcIpStUXbG1+mPbSK9oou071LaCqjztGwtwfCQBCUggSMBxPwjqfMG2tKxzeibTltha+Pr16/NRNkcS2DOB7FsM3gO/58JSNgmsTCBiKFrBXrVyrk1OAmcigGrN955bc8R+1uBp79bX9+MZUV2CK7lTMmWHOYXecd9lEZ+L3LPN4l3ZYcSsbOreDtWFSP84gUHH0AcdcI/LcMqQnm4/ZbGukylHhF7OKJ+9YQiQrRVHXqnCZC8GR+d4/FcOad945dI37xKoCKhPZjXBcT8DcrWfm1nW2TaYbep/9eqVJ2WvVv/M7+YEuDci1Y+5KcuvPG5eKAoggZ0Q8CPrOykIxZDAaAIcin3y5Enr66fZz8rmgFSTac0sntk+wq5gU/y1rE+hd9B32bnCUfX0eFxXRjgWxhYQqqs29S5E+g8l4FnDOLFBuxDi0RpSAikBR4SURpebpWDu7+l6Wvt/+/Zt3O7PzLIeNOTX6V7NYd94tRI3vxKYSCAy766TOL2m6rhfl/VlHdtY1tGlsrWnDx8+YOG7bDGYcQlsRSA75sWxthtb/92/fz9Cgz5knKSRyA0jAQlAIOsfuph4w14XGf0lsC0BrnnvMiefaT9rtlW3lTkfrVj6xns/st5K/tyebArv2rmSZZwaiJGAC9syf39KYAqBQRaRQSuhU6Ta57uD1nY9j7XPQty5VI4I8QIKWrszG3kkfnaUpn0d9xUtrf5FpNpzGPvGPZeOskng6AQGaaqHy6zj/uGKbAmB17ascwCOE7GpWZ2B/M8//3RdfonSNU4JSEACEpDAaALpYN0ViR9Z7yKjvwS2JcC9ZF1fajjZftZIT9W1w2DGMoqIsYKBf8YcGVWZAJvCu76zkL2ICYGNFy7uZ1j8OZ3AIIvI9OQOHcPdu3fj8qeWufhbhrwyAUeEQaUftKyzdZIF5EExZ8b4YEKDkjhZYPvGkxWo2ZHA0gTYKxxPInJDSTy2XYV03N9VcWwozKqWdbQihu30ujzaGGZ1b5/esAaYtAQkIAEJSKCVQMRQ1GW6a41QTwlIYB0ClcrdtA2cbz8rOY1M7/3I+joV7zqpcPo8W77vyjvL+twT2PVUfwlMITDIIjIloRO8O2htNzKsnICJWZiLgCPCUJJsNQsqZsGhthKATaXp7JVW7wmu3qKxb+xFZAAJSCAlMEhHGtTDpKns3O24v/MCWlO89SzraDnM/dIWyLkNzOp+am7N8jYtCUhAAhKQQIQAo3bTLNd8Uct6k4k+EtiWQNmsfrL9rOkSahd29hOsMN2ISGKH2VVGx/Ln6r/INwjIlGb1Y5Xs4aQdtF6ZrsMcLqfTBR7EytvgpwO/TgyOCOPK+vnz55EXB1nWs8AeWI8Qtm+MUFonTPqxy9N8LfeUmVqnPuw2lUH65ClvuHTc323l3ESwf62TamVWT9foWVr6+PHjOqlfMBUWVdm1QMZT5hfkMFeWq6v2+EDIydaj5+JjPBKQwPkIRKxE5NqjAOcrenN0dALcfN6c8Van1VcwMFf02Mdd9yGs2QW/QT6CfKXull9c4Sr4YAY9YFouqUM85RuuwUvgme16Wv0QZXpcIbWIxMtu0CzeJZQ42IuHdEQYXQFokvRgTX01i5AArBsH55ta1jN6kZ/2jRFKhpGABGoCvf12HRLHIE01fXG3bsf93RbNVoKtYVlnsYmVhXR+4v795cqbFRy2f6a0l0vrmjGz5QqVfZACumdQLDfvalc+g3T6wYgCOowEnv0q8PGRBCYSqK1ihXhOuQW1kF8fSWD/BFKTdi0tc1q+rb6aWZ106UBqXZSNibUkszt20lMFxfBL27NXgJUjZLN4cKMGaurbt29XFs/krkaALoWaVne25ewPWgktR3XQp2itwWmmrA5axCuL7YgwETjLwpGT6yy+RSzrWDvSzpDb5lW6ggVk3xgEZTAJSAACg3Skk20rd9y3CTQJLG5ZZ4Ph/fv304T/+OMPbk5IfXTPRQBt8smTJ3PFZjytBJiQMzZgjT6Hpr63wzTU4eCSJaVA4NYy0lMCEphOIGIocnfLdM7GIIEZCXBzYPOSaszqHOxeU2nh5qR0cXPRLTgRM8kKU3o7zBmr8Z6jCuqoZAGz+pqNbs/QlG1RAmhizW6/NcVBK6GtMRzdE1aRIYNs7mrf+dGxn1h+R4SJhRu0rNPFoVj2DqkeWB9dHPaNo9H5ogQuSCCuT7IK0dt1Hwug4/6xymsdaZf9znrTrM4qwyZmdVSxdYBum4pnI1bjnynuq6VrQhKQgARWIMBmzNQw1pXiCvaqrqT1l4AEMgIvXrxoKifrm9WRKruhHRkyUef6Gfyw1Ar3DGlZn6tM9xwPGzqDZjmOykUO2O05s8p2FALxPY4Rve4ouR4n5yBWF1k+GkfStyDgiDC9GmBxYbiMxNPUb7O3mLqmmhiap6Nwhqjw076xAMdHEpBASiD4BbTqlWAPn8a/Z7fj/p5LZ0PZFrSsU+ey0+pcRMkdlSvnliO5N27cuMgXsuNbh1YuhfMl507285WpOZKABGoC6dpE7dl0xOfhzXcjPpjNWHNhEMcw5hJnhJhhLksArbt5o+YmZnWKILM+LrcFJ0uotfQXPTFfpRhcYliOQ2vG9ZydQLOJdSXBDW1dj/SXwLwEBmliF1elBnXCrqvMW1HPF5sjwixlGsTYa1nPAnAafhbxLhKJfeNFCtpsSmA6geA6YZXQIB11umxLxxAcsBDDmeDSZbGr+Je6DR57dnYtOedXVjgyksFl9lhXfVbfWHZc37SfibToT1SiyCLjojJcJPLlDmBdBKDZlIAE9kwgojHTDS59uROKRHXEiqGNS1m46XrP0JRNAlsRYA9K82qyrczqQMgMEsvp/5GeaoUpfUQMDPxLd5hbVb+LpMvcNqvYXRnnfMbt27e7nu7Zn56knkjy9W7H3D0XVi0blY3ePlg5CbZch1yLtFsHnTAjQqTHJgubLF7tFp2CZQQcETIgo3/SI0V6MPouRqjCMXQt66OLgBftG6fQ810JXIpAUImqmBQ67cNBc9w/XJGtJvAilnWuo6zt2VVOtpqZsE8kvfcMpW01spsk9PTp00yn3ESM0ydKRXKx6fSlbAYlcGUCEY15aXsVx0DTlWLunrlyiZh3CXQRoKVkd0QREjsurXgrU256Gzz2uS7Jp/unXURXbIMO4nRFUvbfQ4dZltCn0wnEZ1jZLHh60qvFwLds02w62VmN/MSE2Mzx8uXLSCRbrclEZFsnDCdZIz02wtS7TNYRzFSORSDtKsuSOyKU+fCUNczsUFbrKzDvMtJwgCpd9aVL3EoBbpX8EJ72jYcoJoWUwOYEgkoUcp7sKnjH/c3r3m4FmP82eD6jnqqPLKhtOIXLqv7p92izaf2vv/5CK1rh6svd1unlBKMyAxbVP10yXi45Y5aABCSwCYHgR9aXtqxnI7jj2iaVwUR3ToDW2myJ25rVIZYaJBY1bEcs6yt0HZElhmYx7bxqKV5KgIaW1ur0UeZmsnD6+WaWZX9uTiB+73GwGm+eo+UEiN9fGOnYl5PTmPdMwBFh3tIJ7uJi71fX9yyyOWO8S5w3I4eOzb7x0MWn8BJYhwB3h8QTOlNX7LgfL/cLhpzZso5WlO6Y3taszl0N6dbFFVbW9lCBMK6TcQ4w/ePf3ARQ5QHLlQzugd1DVVcGCUhgIQKsXERiXtpQxPXvtRioEwe9XLfOgg4JzE4AtYTT6qmuSxKou+gqGyoqzDzTnC53X1TXAmuaOu6luw5oZym2/uw6aNUaWM+9EQgOi4i99MiYkcmaf/bUnxchQC8X7GndHU6VCB6iYudWcJRZs5ohEqMJJR43g60p3kXSckSYvaCDBpjMgl6JgdqZ7oOhM1TjGldA9o3juPmWBK5DID78sXx3pq44nnFngtdpDnVO57SsY1ZPdZ3KrL70eladk6YjPTrP0+YXKJuv6CMBCUhAAhK4OIF0eaILBUP8oqY79sOmBgNH8K6C0P/KBJi5ZYe28Qkaepfjlp2JXG5j6/fv33tzEbQ29cZTCBDpMJeDUBDMRzMSiJRyldzKo1WkFczIwah2S4A71SKy0T/v0FockXzGMNkaUSHmdItnIdiajxCe7oihn0VeropcM2nTqgk4ItQo5nIELet867OZYroEzdNgVM149LFvtA5IQAJlAnG9KN6flFPcyVPH/Z0UxD7FmM2yjmaf6jSbm9WzA+vQV8faZxVUKglIQAIS2BWBiOK49GbM9P4b4DiC76qGKMweCLANPLNh0yoHXdG2UC6yDmQ523a6+aYrL8ulXqeY5bf2Tx1Ld5hpWrqXIBA/6btyWWd7a5bIu3EeggAnHFh+iYga6bIi8Rw3DN9rCLbT+BGl1WikC242/9WwZwk5ImRApv+kVUb2IKL4NRXdtFEgiXPG0cVh3zga3SwvZvvegmP6LEkvF8kpM7Ucrp3HnB19KUhL7T3Z5j/H/UJx+2geyzptJl0EpxUxZ9vwtDo3Aj158iQtXaZPi56uS9PSLQEJSEACEliHAOdTGYK5E5I/HOwqm5hu8MBrcFFynDDNa/38bO04kr51VgIYUTLrCE2yudq4SfYzwZb7znrktK6W9U3qwMkSZUiKbOOocr3yfFPT2skq25TsBI8HZV30lBSP+27wiD+sMqvAtll+9+5dKsByw2uaiu6MgCNCBmSun0GLeLrsTNI0inSA5j7zlUfhubK/k3jsG7OCiJi3I/ORLNrIz1u3bkWCjQhzykyN4OArQwlk3W/h9aBGWohhV48c93dVHDsUZgbLOp+dzhoYk5BtF8H56mTGOqgiZG/5UwISkIAEJLBPAiwlsIONZTWGYE7V8IeDXWUsKDAuj5Y5eMXTost52eEDR/DRpemLpyTAHpqsjezHrM7MMzX1sXaz7RJnZPFoSiUJbkU603fmpuA66Lvpqn05C0vXtyx1bH5x2bJ3/Xk+AkG7VFDNW4HPhrWXPjlyQBYI+8GFMNlV2Itucl2hAhw0iXi9dUQYVMTsGY2Ez/a7ZPrwycw5ESDzhrFvzHguZ97OEuJnZqFfrgM5ZaaaPPWZlwBz/ODWTKpuUCOdV8LlYnPcX47tOWKealnneFymvnBJwrZmdXSydFGPcmLi5JLWOeqruZCABCQgAQhwQp2PuWaDXUUGzY9xObg80YSJhb7p2fRZ7iQopoJ0ux4Jjc5LU2x9JHB0AijeaQMhOxzQ2clpdYTJptzLdRSkFVkYioSZUiWy/LZGFbTftL6r5x4IZGudBZEWrfDNdCPVr/mWPmclwDamzPLamlO0xOzoc2uwFTxbldgV0q2SCJrMswF3NfGaCbGonX4Cht5m2zW3poQX8XFEWK6gg8aY2pqeWXpsFLMUjX1jijFi3o5b3dKYm+4snuWmMKfMVJOnPvMSiKtD6KLbbqyfN+PE5rg/O9KTRTjJss6sLLt0/cOHD9uq+M1zPBRYZJJ5snI1OxKQgAQkcFYCjLO99m8WHUYY27Lzpl0AmY8tpy5nqyqO4F2loP8FCdCoM8Ubs/pObCRVcWSz7kUvt4hUgMjiUSSerjCR9UePFXbRO4p/tta5H7G1rO+nLHYiCSshke0dtV1qQ7G58GNbyzrXPmUKZysNhByhTrdGNdEzO80SEX5iir7eSsARoRXLLJ7BW8rquWHWldkoZikF+8YUY2RIjVvd0pib7mxMjCTdjCTiE4n5cJmKZPzQYYLXpC2URxYJs/62KyE2lJ/vVIzjfldx618RGG9Zp2FzYC7liFl926PhNOBsRQ/xPLCelpFuCUhAAhI4NAFGuvTMSiEvzQGxELh6FNSYI/Ox3rRaA6BapJsGSIjT+a0h9ZTA1QjQOrKvHe3NrI6Eq60KUfrLdUTBqpWdIOx6S8t6F5mj+Mf3Z6y88hLZ2HEUyMo5F4FXr171RsWeDLqv3mCLBqhtY4umUo4cGSKtO9vQVo5zoaeUV6oek4pGxIVQ90YbqTNVJI4IvTCzANh0I9f8ALba75LNW20UGc/RP+0ba3SRLcLBlZk6zi4Ht/+mj5Y7snjKTKXoTuneVufP9vYVCGfdciHkgR457h+osDYRdaRlHeU+647RgWhCKEM3/vePA238xNbO7mnO03C/63I5JHIW31vbcKvncpIYswQkIAEJSGAhAqwjxAe1EafZgpEvdztZprXvYeF1oaI0WgkMIoDinRloWUDc1Wl1JGyuaUZWSAdxSANHbs5YdF07669S2VL3ttuOU0l0jyMQH/KynSXjkgu+hT4we/VOjyjFV5GCAhtsHQJ0OGy66k1rW2sxtTezE/cKvEQABpHIUjXtevPRNhtuONobGQGXgGacjgiL1oGsqnelxfZxWmU6CNLv2Si6cA31t2+siQV38c5i7Egt9MF0azkHOYKRHytTgwgcMTCd3iwlMiLv2dGXQgwoJ8vtCCmku/Qjx/2lCR89/n+NyADtOTOrEwnDQDoS4IOiwx9TkXpxnzVBNB5Ous+r9DA3I07SauaF5E7ZsJs51UcCEpCABE5PILjcMI5DtkJRiGShBXdG81phIHV0Bg+sF0rBR9chgOLNafVU0UW/Zd/JChPs2tJWp1758BMHSj4O/nPMog6Qlktw7SZ9ZZCb+El90CtzBQ6uMiy6t2CuvBhPmcDS1bicetfT4E64rtdb/dNWHF9Fao1Kzw0JoM6x2JKWZlMY1C06sa3WSbKLD5vi1T7lXNTBRjvYiMBCcO8lT+wb21AjzTYioIS/ePFidJZ9cSIBR4SJAMuv09Co4b0Nnx6sVlCrCBedI5dlPuVT+8aqWLNtzV1lzTxo+j7a9Mz6otOHU2aqq2jO5L/Vrvrm1vlWqtSrsyonjvutJa5nTWDMmfUuM3YdaZcDBYj90UzUGXWYIXQFi/tzPgbdK1ttrF9HJ1ti0aGOX4cEJDA7gWyONHv8RiiB4xJgyMt2sM2bl20PiGMjTFdaGcEjB4nmJWBsEtgnAWaqmf2Y036o0yv8/fK/f+yprf7QuvmjtaLSY41A00a971oD5fKqRZH2rg1l3GYUJu2vCtH2Slh410c7IYCRMr6kss7ZVvSB+sjvjHUsVcIZhXfCXzFGEKBb7n0ruFTaG8/QAKzedA0ZQ6OaJTwLwb02DATeyrKeqcdkeVt1fRbmh47EEWHp4gt2TemkmDF6q31CS9PYMH77RuAH23tkzC0XJXpdOjIy5yqHn/L0lJmaAuQo76L5z2JHG5Rf+oG0s+1699xrd8EmU8FxJlhXkrRPqz1P6RhsWedq9+nDBjGwKkft5Hux47qGyqbOcl+9rNAsHhblSaLpr48EJHACAuny3wmyYxYk0Etg6OA7aFkcFTCiNFdCLqEkZZv2MNc5gvdWCQNcgQC7UeNtc1dA4sbI0WL32hQXsqwzfwnG3Cvh6Lz74poE4uW4zp6w9CrvyHe1g9U1Hdwntt80qjVLyrQqAhiZeu2vjCws7KxMDG2zsHrTKswKt7OgYPfqzIi9zmppBgErY9qa2ATAAJSFWe1nKslqie4wIUeERQslaFlPZeDmifSn7rkI2DdCknvCenkOXaVpRpiNjJFEm5HEfSLxHy5T8ewfNyQrZisoRTUfLjcKXgdCbdnV2t3s6orjfl0r5nXMXlK94i1hSBpmWWc60XVZFtNvFJoPHz789ddfCMp/3GUVB4IsnVcmdnYBR0zsGNTZMsNcsWxTByVDxfT7WHqLxAASkMC8BIJrfyS6fhc8b06NTQJDCQy1rgWPVFZiZEpzeVEj3k6Decw27aG5bnU2KCiwwSSwDgEawvR1jXVEbabSewqw+cpQn95Zbnqz4tDIu8IzG4rfieVkpAvjsfzLY2Kal2xtNH00l5saWHcLCMbNEL1W8EhDYKkuHdwnnpeKLFuoyc9VJVrjQbPqrbcs7LBs2vr6Ep6s5AxSTSsZ0mq5hFTEyXIwbaTXuI7wa+JCMBa+0i4FCeu2PzuKSHuMtOvZBdthhL0tq5Y5Lb7ac17HIUaEQVlmUOvV7rIIR3QsWQz+bCVg3wiWSO0aukrTpJ3uy0SpW/rSr1Nmqkn1fD6M1JGymyXjzAuCXTG2vzVvDdlEXXHcn6VSnTaSf8J/XXNyFs5oSF3RoH+X7esZWWKjyrLJmqGFaPnPTnxioEn3znbqqAhJul0i6S8BCeyWQGT7ZN3Sd5sLBZPAEgQGtQ6aSWFozsTLDjYxEBOgvFKfxTDlZzqTRGxH8CkwffdMBAbpz/XIuB8HHcsKxdE752ez74xi0K/GCVd96YypG9WGBCjNYNHTcpeTkxluOiOuJry9fQXNpFekrG4z8e99pRAgFbKLG1P+Qgw+moVAbw+5mtKVVd2uWtH0Zy1oFhS9kXQtdqUigWveMaUgVaYeI0ZcsS9E2/UozWaXe9HOrUuwffo7IixaLs3K31Un8WeCvKgwRn7xvpEKEGnvU4YqhpW0hq/T054yU0dsrcElvlSvXmeKHakh1NspNX9ceaWNpcu9RCMKAkGkJVKvWWXq9G5nglm31lVSrDnXWVvHQY3tEib1H9TK/isoelZ4dXrBVjRIN6ojH+2YuBYQZGIwCUhgXgL0M4NaPR3LvAIYmwT2TCCodleNKLKMXmW2qfRUY2hZ55hrdS9bykd4R/A9V0JlW41AuQEOGiu3CrzOGN3sQ7L8BqcqkZJt9pZZWtnPRefVEYENMyOByMpyXQGqZY4ZU6+jSpd16rodka2OocuRncboChbxD+rz6y+mRIQ/X5he4/oKBUGVyPZrUpN7BasaFCFXK5TeAQWR1jGuN1fPFh1QgqNbfHKxWpFtlVCk13VEmFI6qRmpJtnqcOY4hXPw3cv2jRWfZofcrIpTRtJskYcOOVguU4KdMlNTgGz1blb6zapV+WQrA/UUYCGx41ItJEBXtBuqK477XYXS6h/pYaq6vdysuVWwbMLb1eIG7f+OWtabMx9GjkE9fmQw7srSIH/KrxWfnhKQwM4JNPuZcttfZ2lj59AU7zoEspPlhdYxqGlka53pyl32KE1xkKrRVUZNfWvpSUKXJPpLYFcEmk0jbX1HcQ+aJkzhn9oam3CmLHWlUjGdjq/zVmIw90lj0H10AsGpOKW/kP0p1ZOzJHorZ+/wmsYwcYjPlv+arbL2sY2s0yjSmlPDTx30osstbDEWZPoklY3kguu2yLlmPYl09ci/qDGvqfBn7X32atNMMa0eqXu5ejJ7ppaO0BFhUcJMSNOK1+WeS8dbNC/niPyafWNdduW5RlU/x1kiMkshI2Od6NKOU2ZqaWizxx/UhUg3K69x9S0if1Ck5QQoCLmtuuK4Xyia7FGwFtF59k5Rs5gn/kwnvF2qReUf13hDlvWmWjNu9rWCcZ1mNpGyr0tAAusToHPIFIVyH1c/pVu01a9fXqa4CYG4sS2+BJlpPDTDNGuFUZuml4Yc4W6uvKdG/RER+ooEzkGg0O7qse8QjtWKo5dYvEvskrk3idYS6YpN/+MSiCurE43TGSLm9mnSDMHZbL85pGZ1svlKmkS2UDXFasgaMWllqXf9JOSUtNIs6C4TyPS9ZolgoMoqVTnC4NOmMYZCr/Zd9YqUCrnmAm6wDi8kUhNLppwHyceDZXadFHvTjXjxmE8fMu2Wm6xSn8uOCKPrAN1RCrDLvfKK/OjsnOPFq/WNaakxlnVVwtp/3D6PrBupxsc06eXcp8zUcrgWirk56Nc1KnWQOr1ipmDPvhJOEr17MZEKMaZPrkfw3IO6kjXYtIwy95XH/UErJ/W8YESVGPpKfG8EpRnXePst683edsqe2d5pf1YXB/10UX5orTK8BBYlwMjX/KNL4Y/FCHoD2mxk5I70A4xw9JLoFsRMP16l0kx90fwauQSWJtDbFpjRUfmDYmSKBTpNc1G1oOtPGXN5N8vLlNiC+TWYBPZPgGEraxoH/TludWl0AWW9WQZtojDjJi+oJaOz44u7JdBc1coqW/pzrnENtTZdSutagEjDpGLU7q4pPGpDHQYHrWkcf+DQWHrFSNOq3AiG9t7UQMaJ4VtdBLL9E82CoOziOmRXKql/M8W09hY0zKZs+NCTE+G8EqbSpm5qY2SKShZmrLetzYehZMYk0jziJuZmGbXCTz0RaZMl9Uz4PfwEYLzHu9qIML2AIm1weirGMIgAdT5SLkfvG1uZNJcv0o60CMLcAAAWoUlEQVSxcg/VoLI44daa9HKemQDNHOFzuEwth2uJmIO6UJV0prGPKJ1CFliFQNFqrQOpJzoAIQvxLPFoP+qK4365fKkbkV4lrVG4UaXQgWFbjnzKUxTXyOCVCUaLiAh2A8myN7Oft2/f/vbtW+1JK/r8+XP9c4TjxYsXz58/H/Fi+RUKj5jLYXwqAQmsSeDGjRtrJhdJi27x8ePHkZCGkcAOCTx79uzly5etgqGOMO2Jj4MPHz58//59GhWa+p07d1Kfyp2pAWmArlfSMJkbFeLRo0epXkEAR/CMkj+vSeDHjx+o73///fcJss/U5ePHj2tmpNBTIQbd4+vXr4fK8/Xr1ydPnnz69Cl9kf6KzjPrxNIAldturcnkHD6007t37/ZWgCqzNARsxjdv3hyd9+a43zXyvnv3juG1nBAT+Tdv3qRjPe2CSl6/hS5B1roERsdg1aMOXHVW+ODgLf7qR+McpE4feOvWrWppj59VPPjUEQKkdusYSoBumUpSHmUwtU6H3KrsUawsbNFXV2I3FdFB2SE2akhaNya2tWbqkWUrZIDYxNkluBikvnz5ksnAgjvtOvMc9HPRNkt/UrdWpKobLG66vnv37g0S9aCBrzwiLF1k9Ff3798vpDJOtStE6KMggRP0jcGcZsHo1rJJQRaAn/ExtKmAoeDVQ2Qz5oV8TpmphVgtEW1QF6otd82OEXUI/SfV7UfIGWnURLvc9PZA6sqVx33yzkSyngzWEwp8qplg7TOiEvIKlZm/Wr1PFUsUzsL0BEWaVlAnWotRCdZUsOuQQQeSMP2vBEul4vV/G+zLNn+aTZoM7yNW+ZXIU3SgNNrpbkavSLqGkYAE1iQwvWnPHgOW9TUJmJYE5iXAEJwN5LQRfFAj4gkxZ0NfyRpX4fQJGw+biVav409swaQRvnX0t1UGARrs9AQyrTtrpMf6SV5WLq/W7jGFRv8zSCQmF+nrlbvattz0b/oUOtVBYhh4hwSobMEjJlQMBtxBY3SdXypbNlj3jrmtg2yzchIPqwBYxZqPyqJ2KQPNeJbzAX6NSMcIAgD89xpQ8W90pUUe1MLW1oFnJm1rsKJcPQ+XOETVqjM35YBYNTpkeez9yVutLZEkZhlGm6Ku4zOL8L30dhLgsiPCCvzLg058ErqCqFdL4uh94+jy6uqx0641MuNoKmwbThxOmanRRbzyi0FdKJWK1tfsG4lnnBZExcumG2llrt2EWbSK1gmt7Binrlx23KeOrVxAdXLU+bQVZO7WdZv63UUd/27CmTTpT5prlvyMDal3RpclXfhZXgJIc6RbAhJYk0Ch2W71iPWLNQmYlgRmJ9AcmmlN6BmRHWaogOiOzdZHnGU5UaEKCndv0sTfOmdA7Bn1inIWfCqB/ROYUTduNvOVfTZRzss9FQRYOYp0d/STzQWLur8iaxGY+69vSjiRACplpCZUYRhDg42CatxaA4mBQbxX5sjyaJfYvRI220VXVMv5RyD0UjIAZd1bmlS5uLWYciFw1yjWOv9q1Qyn1BzazkIlG1+wI1NktiwJTwlTyH493EzPzhSeU94dt1Q9Pb8bxkCZxomdY0RYgXah6cFwBQFMokygUEBZc9hb31jOV/lp10iXZplunD6hVWPBn9qbBsa9eZ95ykyVy3EnTwvKQFpJMmmpWq0KP7EFl9cqta01kjTdyt273JeJN+JnM9F1fKY0vQuO+2iw65RLMxU61UK9ig9GzZgn+vy7CRcky7r7KRWuNZVgGy5kkhjK85bWdPWUgATWIVBovFs9YvBbJ++mIoHlCBTsOkyK0CrQpxkcq7kcDn5S81vnSygowWG0S32v2jLxoCRU6ZJxAmO+Qk62Y2e6RN32kaeScDlQxiyBYxHoaix1qzmQo9eAvVDR0Kv0rlAwfaBLrPtJXqn6STrPrrlJOuNonjJplgvhF8qg0e6KAJUnUh/SGsLY16x+9YjJYJoGrt2kEs94VzWuY2t19JrVEaBLvNYIF/JUc4jXhHJISKK5RYqJGkVIaggVteLPf7rNqt7yqFDlCspeb18dkS0NE1Roy1i6npLlQY2dxgIWsk82eZH/uCOjPIEryF2SDPJP+azpplYMkvMcgYdWEkrk0CPCCqUG0q5666rOCvwjSQyt9jvpGyNZK4QJjp7UXrp9mnk1CnSNlQwQhbRWe3TKTK1Gb3RCQV2oNf6CNZFos1VBmmo94aVOdnWtmf+8OklrLirPLN3Vfk5UV4Z2gOTr0OM+VWi1oskSYuwo1J9CW8jimf3nv5twl2RoKml6jAFdIaf4x9tzKkzlBtyUpH1XAhJYmkCz2W7u4xxs6UI3/nUIoNNElufKLQ4lAF1wkMCzqCxoRbbEQdgNfBEC0xt1ucmv+XTbIsMCRD8zS36b/VWkmCbO0relZ+pDCTCSMjjOVeWyesscfMQ+FRbCsngKP0kiaJJcKI8F2ZqPhuotQ0vzauHhGV9MbxZHwYd6xQamAs/ganIhiexRsBoXROp9tBwu8sLK2OxZyBCt9vPKg+B1RoTe9jJLgK6OYpbIjWQuAofrG6dnHN1sijmj7o1R2KYLM1cMp8zUXHAWiqeri6trSOXoSh21YZZ6mCXHT8Zx2nVXurP7NwVYx2cWdeU64z71bZ1yaabCJLRQ62ZZpm4mGvH5dxPukixdNiIDy7WoEXO51XbNdMHRXwISiBCgddPB8YcVjWVu/lhh4Q+NjR6ZPzqW6i8SWyHM/0bz7114/BE/fyRUJUrqlRjIg38hHh9J4FgEqNvjlrl5iwYyLrM0sSnq+yzK6zjJfUsCOyeQ6t4RPX63Ycozn3VKAcWA3mZcD1mDbfZXRFs/LThGd7DrwDGVhQigdk4ZH7MahWGSCEeLisZLDFmc2c+hSUxsUFnq437SBkcz8cUCASpbb4UJFhmtINIHBleTg4kSDAW1kMF5H83b2FndWkj4OL15QzZHz3n5HyK2eSvJ0O46Q7TEiJAlsdBPJG9Wzl0ZIxfK+EGjnbfaL9c3zoWXwW700DllQWYu+VvjOWWmWnO6B8+gLlQWlX4yGE+zO818UOFoxeXklniaibHaz3nVlXk7wB2O+yirqxVNllB5fQmLTxZ+tZ80vRs0iWZ6P378uHXrVu1P5Xj48GH9c3bHx48fnzx58u3bt3LMLDgysvJ38+bNckifSkACEpCABC5C4PXr1+/fv//06VMkv+jKDKPTx/SvX7++fPkS9eDvv/+OpIteSLqPHz+OBDaMBCQggbkIvHv37s2bN8Eeskq00F/R3zJn6ZWtdXrV+5YBTkOAuS1Vjr8vX74MzRQLB48ePWKh5/bt20PfbYZnsKb+IwYT7WquTfx3795FGWAhYJYkmokO8mHZoTV81y6WPcjcKvA5PKkw1Nu4Vpnmuuo5qb3BtRp0URJKYyi4WQii6rJCVf1v/gwmWkhixCNqL5rw/7T1T0F9OE2FNgguGuMmwqeS6F6UgCPCRLz37t2jldWR0AkwnNlqaiA7dFytb/z8+TNjASNapWj1lgh1+Pnz58+ePesNuWGAU2ZqQ55dSQd1ocjUstL5R8w+qJCoIvzFVbiu7OhfEXDcv1RNaLesg4Bennk4MwSWwllFWgEKHTcpsteG0aiamVRTJv5XjdyJ9AqlYBISkIAEJHBQAhiQqjGUNXSWpKuRtF6CZCRdYhmdsRv1vR6764X7avWzWr4naZc/DlqpFFsCpyFAZ0VPRX9VTTSanSRmoarLKvRX2fJuKxx6PKbTrY/0vCABKh5Vrhols7oHDcZoprqMmNWEl0rohPeClWSfWa76TCpttTOj2uuQ6pZV7a26zTt37gzNBavJdMgFY3mlwRY65KEpLhqeFW1AtbZ0MkLSVTOnjdPYgTaC2KLyG/k6BBwRRnDGTMuiNN0F/Q8qFne2OVCOwLjVK5fqG6vdaem4WQ2awGcgoOdnCKAOM5vYqjhGpHvKTI3gsNArM1rWawnpM+sFumzqUWlW/K9UEf479ai5LeRw3F8I7H6i7bSs70dEJZGABCQgAQlIQAISkIAEJLAtgRs3bvQKwJqv93P0UjKABCQgAQlIQAISkIAEJCCByxJYwrJ+WZhmXAKbEPjvTVI1UQlIQAISkIAEJCABCUhAAkchwL0gEVG5SS8SzDASkIAEJCABCUhAAhKQgAQkIAEJSEACRySgZf2IpabMEpCABCQgAQlIQAISkMB6BPiGYm9iXKl3lLuLe/NiAAlIQAISkIAEJCABCUhAAhKQgAQkIIEmAS3rTSb6SEACEpCABCQgAQlIQAIS+A+B9+/f/+dHh4tPgXY80VsCEpCABCQgAQlIQAISkIAEJCABCUjgDAS0rJ+hFM2DBCQgAQlIQAISkIAEJLAQgeBV8H5hfSH+RisBCUhAAhKQgAQkIAEJSEACEpCABHZCQMv6TgpCMSQgAQlIQAISkIAEJCCBPRKIXAXvgfU9lpwySUACEpCABCQgAQlIQAISkIAEJCCBWQloWZ8Vp5FJQAISkIAEJCABCUhAAici8OPHj8hV8E+fPj1Rps2KBCQgAQlIQAISkIAEJCABCUhAAhKQQAsBLestUPSSgAQkIAEJSEACEpCABHZLAGv3arK9efOmN60HDx7cvn27N5gBJCABCUhAAhKQgAQkIAEJSEACEpCABA5NQMv6oYtP4SUgAQlIQAISkIAEJHAJAnzs/OHDhzdv3rxx48atW7f4f+fOndevXy+d+T/++KM3iefPn/eGMYAEJCABCUhAAhKQgAQkIAEJSEACEpDA0QloWT96CSq/BCQgAQlIQAISkIAEzkzg8+fPnAh/9OgRt7L//fffdVa/fPny5MkTbO0EqD3ndWDOT1NsjZwD69j4Wx/pKQEJSEACEpCABCQgAQlIQAISkIAEJHAmAlrWz1Sa5kUCEpCABCQgAQlIQAKnIsCp9Lt373779q0rV1i+f/vtt4Xuh48cRo8cau8SXn8JSEACEpCABCQgAQlIQAISkIAEJCCBAxHQsn6gwlJUCUhAAhKQgAQkIAEJXIgAR8Y5ld6bYYzrS5i3Sb1g0a+kevr0qV9Y7y0gA0hAAhKQgAQkIAEJSEACEpCABCQggXMQuPHPP/+cIyfmQgISkIAEJCABCUhAAhI4DQGOofM99WB2fv75569fvwYDB4NhMi9b1n/66aeFzsoHJTSYBCQgAQlIQAISkIAEJCABCRyLwMOHD/nSWa/MWu56ERlAAlsR8Mz6VuRNVwISkIAEJCABCUhAAhLoJBC5ib1+uWwCr4PFHS9evOiN8+3bt/EIDSkBCUhAAhKQgAQkIAEJSEACEpCABCRwdAJa1o9egsovAQlIQAISkIAEJCCBExJ48+bNVrniJHqvXf/333+/d+/eVhKargQkIAEJSEACEpCABCQgAQlIQAISkMD6BLSsr8/cFCUgAQlIQAISkIAEJCCBEoGPHz+WHjeecTF7w2+8B1bz8ssk9/r163IYn0pAAhKQgAQkIAEJSEACEpCABCQgAQmcjICW9ZMVqNmRgAQkIAEJSEACEpDA4QlEPjuXZpLvrKc/p7gx6vem/unTpylJ+K4EJCABCUhAAhKQgAQkIAEJSEACEpDAEQloWT9iqSmzBCQgAQlIQAISkIAEzkyg9xvnWeYfPXqU+Yz7yT3wvVG9evXqzp074+L3LQlIQAISkIAEJCABCUhAAhKQgAQkIIHjEtCyftyyU3IJSEACEpCABCQgAQmck8D3798HZaz3/vZgbJjV//7770JgEnr8+HEhgI8kIAEJSEACEpCABCQgAQlIQAISkIAEzkpAy/pZS9Z8SUACEpCABCQgAQlI4KgEyubtLFccIr9582bmOeInn04vX/P+22+/+Xn1EWB9RQISkIAEJCABCUhAAhKQgAQkIAEJnIOAlvVzlKO5kIAEJCABCUhAAhKQwHkI/PTTT8HMPHjwYJZD5J8/f37y5Ekh0V9//ZVPsBcC+EgCEpCABCQgAQlIQAISkIAEJFAmMGgfeTkqn0pAApsQ0LK+CXYTlYAEJCABCUhAAhKQgAQ6Cfz888+dz5IHHCJ/9+5d4jHS+fXrV6IqvIw85ePshXd9JAEJSEACEpCABCQgAQlIQAISqAgM/faZ3CQggb0R0LK+txJRHglIQAISkIAEJCABCVydQMSyziXwsxwi//Hjx/379wvnBjit/ueff85y4fzVy9X8S0ACEpCABCQgAQlIQAISuDaBwtwzBcP+7/SnbglIYD8EtKzvpyyURAISkIAEJCABCUhAAhL4N4GuE+RY3Hn0xx9/sM1/lkvgMavfvXv327dvXdwxq3NRvGb1Lj76S0ACEpCABCQgAQlIQAISkECQADPQwvQzjeTLly/pT90SkMB+CPxrP6IoiQQkIAEJSEACEpCABCQgAQjcu3ePT63Xe/kxqC+xYZ84Oa1eWNfAij/LsXjLVAISkIAEJCABCUhAAhKQgAQk8Pbt2yAEQj58+DAY2GASkMCaBDyzviZt05KABCQgAQlIQAISkIAEQgR+//33OhzG7xcvXtQ/Z3FgMv/ll18KZvWnT59qVp8FtZFIQAISkIAEJCABCUhAAhKQAHu7nz9/HuTw/v17J6RBVgaTwMoEbvzzzz8rJ2lyEpCABCQgAQlIQAISkIAEygS4JY+j6vWxdQLzsfM7d+6U3wo+ffbs2cuXLwuBPR9QgOMjCUhAAhKQgAQkIAEJSEACEogTYHr75s0bvmuWznAjr7Phm03nt2/fjgQ2jAQksA4BLevrcDYVCUhAAhKQgAQkIAEJSGAYgXfv3j169Ch9Z7pxnY+mszBR+GQdH1bHrO7KRYpdtwQkIAEJSEACEpCABCQgAQkUCHDL2vfv36sAtfkcH65J42fhsrRCnPUjvpXGvnP+bt26lXpWbs7B37x5s/bXIQEJLE1Ay/rShI1fAhKQgAQkIAEJSEACEhhJgA/LcQle+jLb/DlxnvoE3dXNe1ls2bujI8/i8acEJCABCUhAAhKQgAQkIAEJXIcAtu3aoL5yrv/66y+3hq/M3OQuTsDvrF+8Aph9CUhAAhKQgAQkIAEJ7JcAx9Z/++23VD7247NqgH/qWXbzdbp79+7xVfWCWf3BgwesR4yz2ZdT96kEJCABCUhAAhKQgAQkIAEJSEACEpDAOQh4Zv0c5WguJCABCUhAAhKQgAQkcFoCzZPrVVYxh9+9e5f726tr8aob8PiCXXXnHle+f/r0iQvky0cHeJ2j6pjeT4vPjElAAhKQgAQkIAEJSEACEpDAkgQ8s74kXeOWwL4IaFnfV3kojQQkIAEJSEACEpCABCTQJPD69esnT540/af4aFOfQs93JSABCUhAAhKQgAQkIAEJSKAioGXdmiCB6xDwNvjrlLU5lYAEJCABCUhAAhKQwFEJPH78mJPoHFKfJQO///47Z9k/f/7sUfVZeBqJBCQgAQlIQAISkIAEJCABCUhAAhK4AgHPrF+hlM2jBCQgAQlIQAISkIAETkLg69evb/7nr3zHezO3P/30E59sf/ToEXfLN5/qIwEJSEACEpCABCQgAQlIQAISkIAEJCCBMgEt62U+PpWABCQgAQlIQAISkIAE9kiAE+d8Rr38JfXqE+x8ix2b+p07d/aYDWWSgAQkIAEJSEACEpCABCQgAQlIQAISOAgBLesHKSjFlIAEJCABCUhAAhKQgAS6Cfz48YPr4jnIztn0W7du8ZW77rA+kYAEJCABCUhAAhKQgAQkIAEJSEACEpDAYAL/Dwz5hnzptb73AAAAAElFTkSuQmCC"/>
  <p:tag name="POWERPOINTLATEX_PIXELSPEREMHEIGHT#7A3D342D782D3279205C6D626F787B205C205C2261722064656C2061762065747420706C616E7D" val="183,3333"/>
  <p:tag name="POWERPOINTLATEX_BASELINEOFFSET#7A3D342D782D3279205C6D626F787B205C205C2261722064656C2061762065747420706C616E7D" val="38"/>
  <p:tag name="POWERPOINTLATEX_REFCOUNTER#7A3D342D782D3279205C6D626F787B205C205C2261722064656C2061762065747420706C616E7D" val="3"/>
  <p:tag name="POWERPOINTLATEX_REFCOUNTER#7A3D342D785E32205C6D626F787B205C205C22617220656E2070617261626F6C69736B2063796C696E6465727D" val="4"/>
  <p:tag name="POWERPOINTLATEX_CACHECONTENT#342D785E323D435C205C4C65667472696768746172726F7720783D5C706D5C737172747B342D437D205C6D626F787B205C205C226172206F636B735C61615C20206C696E6A65727D" val="iVBORw0KGgoAAAANSUhEUgAADfsAAADBCAIAAABNZRw9AAAgAElEQVR4Aey9/9XfNLZ4fblrChhSAkkFAyUMqSBQAkkFCSWQVBAoIUkFCSVAKgiUwNBB3v29fpevrmzLx79lez9/PMsfWZaOtmTp6OhI/uLz58//5Z8EJCABCUhAAhKQgAQkIAEJSEACEpCABCQgAQlchcDvv//+zTffXKU0lkMCEpBAXQRcWaurPpRGAhKQgAQkIAEJSEACEpDAzQj8983Ka3ElIAEJSEACEpCABCQgAQlIQAISkIAEJCABCVyWwB9//PHw4UPdPS9bwRZMAhKQgAQkIAEJSEACEpCABCQgAQlI4N4EvnAn4r0bgKWXgAQkIAEJSEACEpCABCQgAQlIQAISkIAELkLgP//5D76ef/7550XKYzEkIAEJVEnAlbUqq0WhJCABCUhAAhKQgAQkIAEJ3IWAZ3zepaYtpwQkIAEJSEACEpCABCQgAQlIQAISkIAEJHBtAj/++KPunteuYksnAQlIQAISkIAEJCABCUhAAhKQgAQkcHMCnvF58wZg8SUggTkE+D7ar7/++vHjRxZR+Pvrr7/+/vtvEvrnP//54MGD9v9XX33FuRr//ve/v/zyyznZ+IwEJCABCUhAAhKQgAQkIAEJSEACEggT+P333/2Ye5iWESUgAQnMJ+AZn/PZ+aQEJCABCUhAAhKQgAQkIAEJLCbwj8UpmIAEJCCBuxD48OHDL7/8gq9n49/ZLTbhvbfwAcXvs/l7+PBh90FDJCABCUhAAhKQgAQkIAEJSEACEpDAQgI//fTTwhR8XAISkIAEJCABCUhAAhKQgAQkIAEJSEACEqicgGd8Vl5BiicBCVRB4OXLl6ya9HpzTpUPv88ffvjhu+++m/qg8SUgAQlIQAISkIAEJCABCUhAAhKQwBABPkjy6NGjobuGS0ACEpDAigQ843NFmCYlAQlIQAISkIAEJCABCUhAAlMJ6PE5lZjxJSCBexFY0dczBcepn/h9/vjjj37wPcXitQQkIAEJSEACEpCABCQgAQlIQALzCLC59N27d/Oe9SkJSEACEphEQI/PSbiMLAEJSEACEpCABCQgAQlIQALrEtDjc12epiYBCVyHAN9w//777wvneuK1+c033/D/wYMHf/31FzH5//Hjx0kIODr0xYsXkx4xsgQkIAEJSEACEpCABCQgAQlIQAISSAkUDvj89OnTw4cP08heS0ACEpCABCQgAQlIQAISkIAEJCABCUhAAucloMfneetOySUggQ0J4IX56tWrbgb4d+IG+uTJE3w9h47nZJWFQzXevHkT9P786quviPz11193szNEAhKQgAQkIAEJSEACEpCABCQgAQmMEnj69Okvv/zSjYYF4+3bt91wQyQgAQlIQAISkIAEJCABCUhAAhKQgAQkIIGTEtDj86QVp9gSkMBWBPDXxKez66z573//+/nz599++208Y5JiuaXXc7SbiId9dpkYIgEJSEACEpCABCQgAQlIQAISkMAogf/85z98fqQ3mgd89mIxUAISkIAEJCABCUhAAhKQgAQkIAEJSEAC5yWgx+d5607JJSCB9Qngo8nhndmX3BeewUmaz549+/XXX0fF/eGHH37++efRaEaQgAQkIAEJSEACEpCABCQgAQlIQAItAQ/4bFF4IQEJSEACEpCABCQgAQlIQAISkIAEJCCByxPQ4/PyVWwBJSCBKAGOxMDd888//0wfWOvoTVw58ftMU+695iTRDx8+9N4yUAISkIAEJCABCUhAAhKQgAQkIAEJZAQKB3z+9ttvX3/9dRbfnxKQgAQkIAEJSEACEpCABCQgAQlIQAISkMCpCfz3qaVXeAlIQAIrEsDbMnP3fP/+/YsXL1bJgvM2SG00KY4C/e6770ajGUECEpCABCQgAQlIQAISkIAEJCABCUCAraq9HLBy6O7ZS8ZACUhAAhKQgAQkIAEJSEACEpCABCQgAQmcmoBnfJ66+hReAhJYjcC3336bfnj9n//8Jz9XXxrh/M7Hjx+PCv38+fOXL1+ORjOCBCQgAQlIQAISkIAEJCABCUhAAncm4AGfd659yy4BCUhAAhKQgAQkIAEJSEACEpCABCRwTwKe8XnPerfUEpDA/yHw9u3b1N2Te1u4e5IsfqVv3rz5P3n3/Xj16pXfdu8DY5gEJCABCUhAAhKQgAQkIAEJSEAC/0vgl19++d8fydW//vWv1XexJsl7KQEJSEACEpCABCQgAQlIQAISkIAEJCABCRxGwDM+D0NvxhKQQD0Evvzyy7///ruV5/Xr13yEvf25+gXfbX/37l05WQ4Z5RPzCFaO5l0JSEACEpCABCQgAQlIQAISkIAEbksgM2i0HN6/f8+m0/anFxKQgAQkIAEJSEACEpCABCQgAQlIQAISkMBlCHjG52Wq0oJIQAIzCbx48SJ193zy5Mmm7p5IyQkcOHSWxUWkn376qRzHuxKQgAQkIAEJSEACEpCABCQgAQnclsDLly9Tg0bLgQM+dfdsaXghAQlIQAISkIAEJCABCUhAAhKQgAQkIIGLEfCMz4tVqMWRgASmEfjPf/7z4MGD9JlPnz49fPgwDdni+ueff3727NloyvsIMyqGESQgAQlIQAISkIAEJCABCUhAAhKojYAHfNZWI8ojAQlIQAISkIAEJCABCUhAAhKQgAQkIIEdCHjG5w6QzUICEqiXAMdtpsL98MMPO7h7kiPHiI4e80m0TLxUVK8lIAEJSEACEpCABCQgAQlIQAISuC0BtpL2HvD51VdfecDnbVuFBZeABCQgAQlIQAISkIAEJCABCUhAAhK4AwE9Pu9Qy5ZRAhIYJPDmzZvsHksmHz58yAK3+Il36Wiyr169Go1jBAlIQAISkIAEJCABCUhAAhKQgATuRuDHH3/sLfJPP/3UG26gBCQgAQlIQAISkIAEJCABCUhAAhKQgAQkcA0CftX9GvVoKSQggTkE/vjjj0ePHg09+fz585cvXw7dXR7e/aB8b5r4pH733Xe9twyUgAQkIAEJSEACEpCABCQgAQlI4IYE2K367NmzbsE54BNbRzfcEAlIQAISkIAEJCABCUhAAhKQgAQkIAEJSOAyBDzj8zJVaUEkIIHJBN69e1d4hvM1v/7660KEhbe+/PJLVmJGE/n1119H4xhBAhKQgAQkIAEJSEACEpCABCQggfsQGPokiAd83qcNWFIJSEACEpCABCQgAQlIQAISkIAEJCCB2xLQ4/O2VW/BJSCB//rtt9/KFD5+/Pj06dNynCV3//3vf48+3v3u/OgjRpCABCQgAQlIQAISkIAEJCABCUjgqgTevn37559/dkvHtlI/EtLFYogEJCABCUhAAhKQgAQkIAEJSEACEpCABC5GQI/Pi1WoxZGABCYQ6F0gyZ7/5Zdf+Px6FrjWz4jH599//72dAGsVxHQkIAEJSEACEpCABCQgAQlIQAIS2IfAjz/+2JvR8+fPe8MNlIAEJCABCUhAAhKQgAQkIIELEGD7H2cV8Y3Khw8ffvE/f3xSkutvv/32xYsXHz58uEAZLYIEJCABCQQJfPH58+dgVKNJQAISuBgBlGD8KUcL9fr1641O+vzjjz8ePXo0KgBnkW76fflRAYwgAQlIQAISkIAEJCABCUhAAhKQQA0EWMN7/PhxV5J//vOf7hftYjFEAhKQgAQkIAEJSEACEpDA2QkwDXz16tWvv/4aKcgPP/zAbkDcQCORjSMBCUhAAucl8I/ziq7kEpCABBYSiLh7kkXkKNB5kjx48CDyoB6fEUrGkcBVCfz+++90AnRE/NFr8f+vv/6isG0PxsouP+lP+IZj8/evf/3rm2++wal9HyZsKsWCQNZv3rzRiLAPc3ORgAQkIAEJSEACErgtgaEDPofCbwvKgktAAvUT0OJRfx0poQQkIAEJSEACxxJAX2KuF/T1bETl85X8sWrz008/7bZOdCwlc5eABCRwTwKe8XnPerfUEpDA/yMQPOMTnfjnn3/eCBkn7o+mvN0ho6NZG0ECEtiZAKfyMHVvXDw/fvyIf+dsAXDB/Pe///3kyRM+5zE7kdEHcff8/vvvm2hsG3358uXoI0aQgAQkIAEJSEACEpCABOYR8IDPedx8SgISqIGAFo8aakEZJCABCUhAAhI4EQEWXJZs7eO4ENab/IzkiWpcUSUgAQlMIuAZn5NwGVkCErgUAdyhcKgaLRLRRuPMjoC23R7UN5TIaIShBw2XgATOQoBtmhyQ+e7duyUunllhSarZykk/g+c6doHVd3Om7p5Z7v6UgAQkIAEJSEACEpCABFYnMLTaNxS+ugAmKAEJSGAqAS0eU4kZXwISkIAE7kaATRF814ulwOYDX1w0P7c+zeFunE9X3u+++441o1Rs1no4gKP5yBuL182KT9N+aDwseXOYSPoIbYnPwXHS54sXL9J0vF6dQO9bTKUwVdfjdnXaJigBCbQEPOOzReGFBCRwOwIouK9evRot9qYfVY+cM6ouPlpHRpDAGQk0h1s0jp77yI+FiP5krQ+vd48Xev/+/abnie5DyVwkIAEJSEACEpCABCRQJwG8pliu68rGsh+Ti264IRKQgASOIqDF4yjy5isBCUhAAlUR6HUC63p2DsnsBwCHyNwhnKWW9EvueHmyuBNZf6HVcRQIkWlpLSjbUoti6kXvW4wrZ+uZ3fhnDyXrqtkQGcMlIIFVCJzb45PvLNOZYtbE3Kl3/CoNwkQkcCsCf/zxx6NHj8pFRodmTaUcZ8ldv+q+hJ7PSuCkBPCVxN08na7vWRA+9c70fqHfZ+9i8+fPn/csiHlJQAISkIAEJCABCUjgVgSyNb+27M+fP+djf+3Py1xo+L1MVVqQWxHQ4nGr6rawEpCABCSQEeBQxtQVLLs79adeelOJXSb+06dP8dpsizPjYCD8FDkNNF2E0vWw5Vm+YN7dnrlbjhm5K/YIJeNIQAKzCZzV45NRCi9PdKa25HaXLQovJCCBOIHRYz43PeCTruzBgwej0tq/jSIyggROQYBXvru3crbkfLODTS9tHzJ1CjrDRtCKirs8ali6Q5RbW/vHt7l7IQEJSEACEpCABCQggRsS6N1z1XBgLtB8zu8yWDT8XqYqLch9CGjxuE9dW1IJSEACEigQiHzWr/B4dkuPzwzITX6y8+3Zs2dtYflMHJ7E7c9JF9l34a83c5xEIxg5clRTMCmiucQfZ2VMCUhgBoF/zHimhkfYlJC6eyISexQiB1nXILwySEAC9RBojsHo/bY73lSo0ZueH4xuHUHRenRFIhtHAhKokABHXODr+e7du3my0R3hT4mTJcdzcl1ezWWVBVf1jx8/ohrxN5Tjjz/+SBfH39TDPkn/8ePHmbsnuSDbUF6GS0ACEpCABCQgAQlIQAILCbBlqzcFDvgsTxB6n6o8UMNv5RWkeBJICWjxSGl4XT8BtjGztoi9fdTCtrAsGNDICPs/GU01vi3M2sclIAEJSODUBFi7aeVnujfb3ZNE3r59yzI3q0VNgj/88AMhbeJeXJhAo/A0X0tWFblwRVs0CZzyjM9sZ0NTi0+ePHGIskFLQALzCGB/Ye0EZyysMJyZh1sVXQpn5s9LLf4UvRbLGKPx3XQ1isgIEqiWACsfzM/bGXVcTuZgdER0EQv9zulncDYtuH5O2ihMb5kdst6WyK2KLQovJCABCUhAAhK4DwGOXUTRYhbJ7hfX8u9T7/uXlNWaR48e9eZ7PYuBht/eijZQAhUS0OJRYaUo0hABRlIMdKht6R7mxvhG+Lp7J/iqWLPQkAqDlY8FCNXFlInXErgkAc/4vGS17lmo9NOUmBpYkVmYOwobR3i0iWz6Zcs2l1NfnPqMz8bhgTXBVOGhOtB58PeldZ26au4sPDXLCT5omLzCrSMvpkiqVfXyzg2Dsp/P45PW3HvcHQ2aEevm1WnxJSCBcxHAqRStqyyzH0ou8/GuBKolwPI/qvZUX09eebw8sQKvq6OjPmG/Hupw4l94T/eDZuQ/f/6chfhTAhKQgAQkIAEJXJtAuhJDSSdtpLk2GUu3OoHsY3xt+sw48I9sf17gQsPvBSrRItyBgBaPO9TylcqY6WxZ0fCnYQV9lU8IskaJWS/zsUiz46i25ptjaaDXEpDAlQjo8Xml2jykLKm7YXzhpixquqzD2pNnqJVxpVVQjhm5u+dRKaN6CDoPu18WnjITKbVx1iWA9sgK71Ca2IXoK9bdvzSUl+EVEvjvCmUqixQ5D6+cgnclIAEJVEKgcOpeK6EfSm5ReCGBsxDg2ADMxJyFGXf3ZKKFRs7xPKyaYIZe190Tbuj6rAR/+vSpt0thqhA51Zhl5qES4ah6ltpRTglIQAISkIAEJLAKAVS+V69epUk9e/YMZ7U0xGsJrEKAxsZBDr1JMYnoDT9voIbf89adkt+EgBaPm1T0lYqJOSvT2bLS4aDJ4WfLd1DgQEM6BXdP8kWSVVxLsyL4UwISkIAErkEg88XEO3OVcqWTrKGp5SoZmciBBNBkRvUQtBQWLrNmdqDMZh0hgOpYcPckBc76oVqZpkVSM871CJzM45MOKOIgdb16skQSkMD1CLAWyEfkR8uVKuKjkY0gAQkcSwCVGjsy31uMqyt8TIHjoOgQcPTceg8WjqRs8uPcgi4lpgRI3g1vQ3AJLdgCeh1J22e9kIAEJCABCUhAAtcj0Kvv8XGl65XUEh1OYMhPhYMctp5B7Fx2Db87Azc7CUwioMVjEi4jV0KAI5EK5qxUSLbusA07DZl0zbNBMz46JDbASYkbWQISOBEB7Px8C4s/DnfgjyMYOOEPgzxH/GpCP1E9HiVqunbDytFaJ4NknqM6/JXrt3mFe9/iao8+YeEPTaZcrvYuGssSnadNx4sdCODu2Wt+zLLG4QSnT3ehZ1hu8vNMHp+0UUyZN6kYiykBCVyewNDnldOCc+yfh6unQLyWQM0EMCLj6xm0I1MQTDyYe1gyiZyvuWLB8ezE2IS9IEsTyYcszoSXuyzNVRlMf0pAAhKQgAQkcHkCvWef9wZeHoUF3JQA5tAhVZxl402z3jlxDb87Azc7CUwioMVjEi4jV0IAm1v5SKRMzqDLZvZU83PS2iV7OZCtNx0DJSCByxBgaxZ/eOzhr4NBnpEUlyzM8hfT4S9TX5UUJDUprOhcmHmOulU1WN3dtxhHyTrf4qk6zCS9JYjLaKsTYOCIuHs2+XKA69RmsLrAJngIgTN5fNL1lD+IcAhBM5WABCQwj8DQmk2a2iSbVPqg1xKQwJ4EsNLinB1/YfG2xNcTE89RH3JiporMXTdNLM7dj1gRMnSqUAv5qIK0AnghAQlIQAISkIAEdiaAlb+bY+QzDt2nDJFAgcDQLINjWrJ1u0Iip7il4fcU1aSQNySgxUOLx3mb/ag5Kysaity8Y88w8aU+OlmyvT+nytabiIESkMDpCGCWx4MnPcfxdEVQ4E0JpCaFBw8erJgXBwy1qelv06KYcdG8xXy4b8azGz1CrzK1TtFb0F42ksdkVyHAntghc9BQ+riHWq1DcC4cfhqPT1pn/NCsC1eYRZOABK5BgG1AqeLeWyj076Hz9nrjGygBCRxCgPeUoz2Dhl3ea6aCrJfUsGCActV1+sw+YoWle/RjECtuNj2kBs1UAhKQgAQkIAEJSEACdRIoHPD5008/1SnzPKk0/M7j5lMS2JqAFg8tHlu3sU3Tn+FTNeMRijBj7XJeRpviMnEJSGA3Ahz5mX1le7eszehEBFIfzeVip/6jo8vTy7O7fAp8uK+7uHZUqSMnTHVlm6G9dBMxZDsC83RF9xRtVyPVpnwaj08Poa22DSmYBCQwg0BkbWbq1o0ZYviIBCSwhACu2xyrE1eg+WILS7Y7f8O9XEAWVrurF63Sxd32upBOPTPbgpDekoAEJCABCUhAAjsQ6D34c4d8zeKqBIZMB9c74DMy77hqLVsuCdRJQItHUy9aPOpsnxGpMMFNPe+KZOOfzkxlmPEUsiFhmojXEpDArQi4/Her6rawlyRQyYfRUSfmufDO0F4uWY/VFmqeS67VWm2FbifYOTw+8Y2YMTfbjpopS0ACElhCgOP9RsdpD/hcQthnJbADAT6U8M033wSnUnhVfvr0iUd2EGxqFkwA+Mp8+hSFQvVidefx48dp+NC16x9DZAyXgAQkIAEJSEACEpDAbAKs3AztLrvYCrGG39mNxAclsBEBLR4tWC0eLYrTXczbhzNvITJoHswYznsqS8SfEpDASQl8/fXXJ5VcsTclkJ7rOW9IGhIvHRaz9aChRwwvE6hES5ytTsx+sIzFu2sR+O233+YlxdruvAd96qQETuDxSaOcdxbxSatEsSUggcsTGP1EMgTmHdZ9eXQWUAI1EGDllW+yxxdZOdqzORujBuG7Mnz55ZfdDgfVC3/WbuTekHjM3scNlIAEJCABCUhAAhKQgAS6BIbMoSwsXWmFWMNvt+oNkcCBBLR4ZPC1eGRA/NlLIHXQ6Y3QGzjvqd6kDJSABM5IQK+7M9ba1jKn315PfTSX55v6j9r2lvMkBVbWVklnYSLrtpOFwvj4igTSd3ZSsjaJSbguEPkEHp9+1ucC7cwiSEACLQG+kjx6pDZHweNP1j7ihQQkUA8B1iMx94++xY3AmG7ZhlXn0Z4pUhaMh74XmUbrvcY6UMnMtlc8AyUgAQlIQAISkIAEJHBSAkMq+lD4SYup4fekFafYlySgxSOrVi0eGZBz/Xz48OEMgec5wcx7KnXrmSGqj0hAAmcnMK/rOHuplb9MgI/FtRE+fvzYXi+8QMdLU0hzScO9nkqghrd4tjrhzpOp1X2W+LObxFkKqJwZgdo9Pl+8eOGRwlmd+VMCEjg1gdEDPlEQf/7551OXUeElcFUCvJu4ewY1kydPnhDzLKfvoHHNm51W8umKqzY5yyUBCUhAAhKQgAQkcE8CbBvrPdHhYgd8avi9Z/O21HUS0OLRrRctHl0m5wqZ4dEyr9JnPIUVzh3U52pOSisBCUhgBwKcB9TmwuoSh6+3P5dcZCeYeOTQEpjpszU4Tc5egpy3IJgW3+tNCcyuoNkPblocE9+OQNUen2w4ePXq1XaFN2UJSEACOxOILGa8f/9+Z6nMTgISiBB4+vTpqMd2mw7n7rx9+/ZcptvXr1+38scvZhi144kbUwISkIAEJCABCUhAAvckMHSQ5/Pnzy8DRMPvZarSglyAgBaP3krU4tGL5USBM46RTl1t4iWd8dSMR+LyGFMCEjgFgRp8xU4B6lZCZr6Yb968WaX4aTqcVLJKmiZSD4F5KusMNameIt9BknmvqnuK7tA2sjJW7fFpR5PVlj8lIIFTE4gsZuDuOe+LM6cmo/ASqJwAOynZJ/fLL78E5WT+jHt3MHI90bAmzJgZznikniIriQQkIAEJSEACEpCABCokwEl7vQd8clZZtgRYofBxkTT8xlkZUwLbEdDiUWCrxaMA5xS3sM5NcqhiZX3eQVnY8yetyiPVGS2Hp6h0hZSABCRwdgLpHr8ff/xxeXE+fPiQfiB+lTSXS2UKKxJI20w82UmqSzxZY65FYJ7BxD1Fa/E/UTr1enzy9aLgV1NPhFtRJSCBOxMYHZs5YO9Kizd3rmvLfiUCLH7wJfd0SlwoHRbb33777bvvvivEqfnW0ElCQzK7XWyIjOESkIAEJCABCUhAAhKYTWBoEW6quj5bgB0e1PC7A2SzkMAoAS0eBURaPApwTnQrPdWsLDY2vfhm725SPBv/hmZcqm5GhkhAAhKQwLUJMBlstyuwD3D5DoH0y3Wz9zZcm/nZSzfjMBf8Aj1/qvJ6ZxvSVK9c9xRVXqcbiVepx+cff/wxZNzcCITJSkACEtiUAB5gZS92Vm74gtKmMpi4BCQwlQAKCe6e5Ze3TRPDLu6e8w4DaBM59gLhOTcoLoPHXcRZGVMCEpCABCQgAQlIQAIRAkMHfDLduMweUQ2/kZZgHAlsTUCLR5mwFo8yn7PcZeiMuFc2W7i//PLL2eXiWT7eFXH69NCH2ZB9UAISkMAdCDCgpDv9Xr16xQxxdsEZB9PlrSV7G2bL4IM7EEDbaR2FR7NjEXBJoxpN3whrEeCFjVcrmfqCr0X+XOlU6vE5ehLeuSgrrQQkcHMCnF3x7t27AgQMPcv3aRXS95YEJDCDwIzFjwvsipu05cb1jxntykckIAEJSEACEpCABCRQIMCSXu/ddNmvN8KJAjX8nqiyFPWqBLR4jNasFo9RRGeJwEEM7NAu+GJS13jDLLfpkQIZFU5jQga8Qj304SwtRzklIAEJHEWAkSIdTTikk1XmqcJwlDvunr/++mv7IGPQkr0NbTpeVEiAmkUJiXgH4u6ZtooKy6JILQGqNV5ZmIzO+/3JtshezCBQo8cnTuXpt1MjfdOMkvuIBCQggX0IfPjwoexBhbunhp596sJcJBAn8Pvvv3O6J1/NiDyCxZbZ1DVmy5OmBK5/RJqHcSQgAQlIQAISkIAEJBAk8Pbt2/QIlvYpZhyTFPX2wQovNPxWWCmKdDcCWjwiNa7FI0LpLHH4pg1ezhx/hQNN6/rJBZ80xaCH9X4tmx7pMJSTJimTfrO4yQX5kjsyXOa47rNUvXJKQAISOCkBRpNUFWGVmbGMwEhx8PXEQ5TRJ/UV84TpCLpTx2HnCcaE1Fe4W5znz58zEVhL7emmb8jqBHjxP336xOtcThk905PFyogufPcftZWNOQ87FVqpmBFx/Kw7v1sgXkhAAucigOb0+PHjgsyMwZdZtikU01sSOBcBTL3lNzctDrrKxTZHMicsH0vcFJ85hjPDtCV4LQEJSEACEpCABCQggYUEhvaLXuaATw2/C1uIj0tgOQEtHlo8lreik6aAEX4fOzxr834s9aSNRLElIAEJ1EMAnS09pJPj0nCYYTWK/xzTyHklXD948IA1Glw8//rrL7z9iIOXZ+ro2RSH6aQHD9VTs9tJ0uw8YdKNexXNgCbBoTa0E9byaPppxdIAACAASURBVDZsR3FFbzv426WMLy91im7JB2GyHcJULtWKHcma3Y5//SlX5/GZunuCj/6Illo/RyWUgAQk0CWAkp3uwcoi0Lmhb2EAysL9KQEJHEtg1FE7FY8XmY37yz/8lKZ5+DUzhMj6R6F/O7wICiABCUhAAhKQgAQkIIHTEbjDAZ8afk/XLBX4YgS0eGjxuFiTtjgSkIAEJCCBCxPA6ZPTOtNtgTjw4TwTL7Ir0XFWl4nJeiXN5jLFsSANAZy2+cP1s3XkxeFbJxObBwTq+qo7vsnptgM8CfbZcmdTkIAEJLA6gcbdc+iT0OynYUh2JF4duwlKYCEB1OW4I+Ml3T0BGPzCVBzUwkrxcQlIQAISkIAEJCABCdyBwNBBnnx57RrF1/B7jXq0FOcloMWDutPicd4GrOQSkIAEJCCBGxLgS82cOTJvLYaNLq5E37DNWOQLE8Cdl+kMHnT818nkwhU9qWgVeXziHZXuUaAYfOx4UmGMLAEJSKASAo27J+fn98qDao6N1RO2e+EYKIEDCfDm8i2MIUftrmAoKhc73bMtI58Faa+HLuZZGYZSM1wCEpCABCQgAQlIQAJ3JsDxLb02BLaZcZDDBcho+L1AJVqEUxPQ4tFWnxaPFoUXEpCABCQgAQnUTwC/LmaLcb9PppD4evKdd3bcuRJdf/0qoQQkIIElBCr6qjtjT+pj8fr1awehJVXrsxKQwFEEyu6e9HUo2UfJZr4SkMAQgamLHxzAEzwZYijHmsPx5uxdb25l5qBi9bSWhhcSkIAEJCABCUhAAhJYSCDbBt+mNnTwZxvhLBcafs9SU8p5SQJaPNJq1eKR0vBaAhKQgAQkIIFTEGj8PhH17du3fDIXB1D8anDr5D8unqzX8IlnlBz+PPnvFBWqkBKQgARWIVCLxyeD07t379oisc/yGvvX2xJ5IQEJ3IRA2d0TX3Y7t5u0BIt5OgLMhPnCRVDsJ0+e8DWNYOQzRuOs07LY4CpH8K4EJCABCUhAAhKQgAQkECTw+++/9264uswBnxp+gy3BaBLYiIAWjxSsFo+UhtcSkIAEJCABCZyLAB905u9cMiutBCQgAQlsRKAKj08cpNjnnZbQ77mnNLyWgATOQqDZMd/rNMY6DT3bhU8EPEsdKacEegnwbvausPZGZrskC5a9ty4TOPqNMz0+L1PXFkQCEpCABCQgAQlI4HACQwd8DoUfLvAkATT8TsJlZAmsTkCLR4ZUi0cGxJ8SkIAEJCABCUhAAhKQgAQkcEYCVXh8Yr5Mv+fO54oePnx4RprKLAEJ3JlAwd0TSyJn7PsF5Ds3D8teMwFO6+QNjUv4/v37eOSTxhzVxPT4PGnNKrYEJCABCUhAAhKQQG0EOOCzdz7CxtFrfFhAw29tTU55bkVAi0e3urV4dJkYIgEJSEACEpCABCQgAQlIQAKnI/Dfh0v84cOHX375pRUDv6hrWDPbEnkhAQncgUDB3ZOvP7N+o7vnHZqBZTwjAfSQV69exSW/z76UwqEXrD3bp8XbzA1jvnz5klNkvv6fPz4xwyB4LgiM6cxHTl2EcwFXWglIQAISkMDNCQwd5Jl9EOmklDT8nrTiFPsaBLR4DNWjFo8hMoZLQAISkIAEJCABCUhAAhKQwFkIHH/G5/fff5/CSr0/03CvJSABCVRLoODuiXOYXuzVVpyCSeCPP/7I9JAyk1vtS3nw4MEQDQ/4HCJjOAQY9VIv6o8fP7579+7z588ngkO3kJ6z1RThr7/+0tH5RJWoqBKQgAQkIIGzEGBKkioeqdhDnqBpnPqvswmXht/6q0wJL0NAi0ehKrV4FOB4SwISkIAEJCABCUhAAhKQgAROQeDgMz6fPn2afs/9+fPnHAZ0CnAKKQEJSKAhMOTuyRl4fPpZd0/biQRqJsDqY6qHjIr65s2b0TiXifDVV18NlUWPzyEyhjMmpu6eLRDWGtvr+i/+/PPPrpDXcLnolssQCUhAAhKQgASOJTCkY2AjvcBuEw2/x7Yuc785AS0ehQagxaMAx1sSkIAEJCABCUhAAhKQgAQkcAoCR3p88oXHdGM302w+AXkKagopAQlIoCEw5O5Jh/bbb7/xQVhBSUAC1RJg9ZGj++LivX79+uHDh/H4Z4/p+sfZa/AQ+XtdFmhL53p3en2ambYw6B9C1UwlIAEJSEACErgqAXbFcBp6b+l61aremNUGavittmoU7A4EtHiUa1mLR5mPdyUgAQlIQAISkIAEJCABCUigfgJHenxmn/W51blZ9bcMJZSABEYJDLl7PnnyhGWbc3m3jBbWCBK4GIG3b9+m205GS8diAOslo9GuFIGDinuLQ7j9Wy8ZAxkWe18rhsVzwRkS+AKOF+eqCKWVgAQkIAEJXJ5A7+HolPqHH364wAGfGn4v34AtYLUEtHiMVo0Wj1FERpCABCQgAQlIQAISkIAEJCCBygkc5vHJl47TDyZiyvR77pW3FcWTgARSAkPunj/99BN21TSm1xKQQG0EeH+z1cdRCd2X0iLqPf6wvevFnQkwAvYWf+rr1pvInoEc0d27/ucxn3vWgnlJQAISkIAELk9gaLcMBR9Sq07ERMPviSpLUS9GQIvHkgrV4rGEns9KQAISkIAEJCABCUhAAhKQwJ4EjvH45PS7dBc7S6o///zznsU2LwlIQAJLCAy5e75//55VjSUpt89++PABz9Hmjz6zDfdCAhJYTmCq/9k996U8ePCgF7XrH71YDGRkTNX7FggN5ozbuoaO87yA+0VbNV5IQAISkIAEJHAsgSF94wIHfGr4PbZpmfvNCWjxiDQALR4RSsaRgAQkIAEJSEACEpCABCQggZoJHOPxmdkdPDer5iaibBKQQEag190Tz/XffvuNU8GyyLN/Pn78mK6y+fv1119np+ODEpBARgBH6qnvlD5eKUM9PlMaXrcEhl6TofD2wTov2L/Re8wnXq2oAXXKrFQSkIAEJCABCZyIABoFx4f3Cvz8+fPe8BMFYspIpdXwm9LwWgKbEtDisRCvFo+FAH1cAhKQgAQkIAEJSEACEpCABHYjcIDH58uXLz9+/NiW8MmTJyv6SLXJeiEBCUhgCwKcVPHVV1/9+eefaeJNyIpnmGWHen7zzTdpdl5LQAKzCbCwypE5kx7HX+3LL7+c9MiFI+MD9/DhwwsX0KLNI8Cb1XvA57/+9a8VB8d5ss1+aujYrZP6sM7m4IMSkIAEJCABCWxBYEijwEx6dn1bw+8WDcY0JRAhoMUjQqkQR4tHAY63JCABCUhAAhKQgAQkIAEJSKA2Ant7fOLGlK6eMose2tFeGynlkYAEJEAPhvPl33//naJg8zene67rEJa6xZPXed1lUlBeS6AGAigh2StclgpFhaP+ynFuddfjLm5V3fHCDunzQ64M8ZQPjDnkHe4xnwdWillLQAISkIAErkFgaLcMpTu1+oT8Gn6v0UQtxUkJaPFYWHFaPBYC9HEJSEACEpCABCQgAQlIQAIS2JPA3h6f2Wd9WB5e101qT3bmJQEJ3IpAr7snx298+PBh9X4MF9KWLQ5n7bUXEpDAEgK8rUN+aUPJpttUhuJcNfyvv/7qFs31jy4TQ3BZ6HVN4ADsUx/kz+A+9E3VO/cMNngJSEACEpCABJYT6NWdSPYCB3xq+F3ePExBAvMIaPGYxE2LxyRcRpaABCQgAQlIQAISkIAEJCCBCgns6vH5888/pwfXYcf87rvvKoSiSBKQgAQyAr3unizSvH37Nou5ys+0q/ST7qsgNREJQODZs2eTONz8gM/ew1D1+JzUhG4SeeggmSFXhhNhGfLsxHf8999/P1FBFFUCEpCABCQggaoIDO1DG9I9qhK+IIyG3wIcb0lgawJaPCYR1uIxCZeRJSABCUhAAhKQgAQkIAEJSKBCAvt5fHL8T2p38HvuFbYGRZKABHoJ9Lp7vnnzZrtvPadnfP7rX//qlcpACUhgEoGXL1/++eefkx65gL/apPKORkZ5e/jw4Wg0I9yKAI6PvS4LDF4X2NlVOOZz6Jvvt6p9CysBCUhAAhKQwAwCTEyGPI2+/vrrGQlW8oiG30oqQjHuSUCLx/J61+KxnKEpSEACEpCABCQgAQlIQAISkMCeBPbz+Mw+64MXxerfQd4TnHlJQAI3IdDr7vn+/fvtHFnIMV3+4au4N0FtMSWwKYGp7pvY+p8+fbqpSJUn3v3GmQd8Vl5lh4g35PjY6wZ6iIQLM2XplN6gmwincXOKVTfcEAlIQAISkIAEJFAmMDQxGQovp1bPXQ2/9dSFktyQwNQORIuHFo8bviYWWQISkIAEJCABCUhAAhKQwMUI/GOf8vDh419//bXNC4+Bm3tRtCi8kIAEaibQdffEJMoBnJuecpf2lsDxq+41txBlOwuBoXN0CvIP+bEVHrnYrdT1vCmaHp8Xq+Llxck+3Nkm+OTJk1OfUNUWpLlg9TT9UkF7l++u4tngHrYWiBcSkIAEJCABCYwSQH3qqtk8haZ9avVJw+9o1RtBAtsR0OIxg223K9biMQPjlR758OEDGzsx+9M2cAhu/1NGlgMePHjAf85l4A9bPa1FU8CVav9cZeFUdRoqzZWPWaUttilF2lxpq3yBh0a76WJWbfQaPsBpEDWf/GpeakRt+fBSQwY+vM634lNbfc2Qh+9N0fKp2eYv7a6b1Jpa/n/99f/8UcvffvttMCN0qmYXDf8r8WNxeArWndEkIIGzEMD3ptG6u904HTilaMZouvBGjUGfUfEuV+4eHp8oWJnbxOvXr8tieVcCEjiQAF0tTof80dWm6jL9LL1q08Nu4eKA5vru3TsyZQLWZN307G2mO8++uu6eDC1g2XpcAUJa+wBPf3otAQlMJYAegmPW1KdmPDI1i8rje+JF5RV0uHiFN2vqATOHl6UsAAa+V69eoZlk0dCR6Cg86TPDcuBPNdgD4Zu1BCQgAQkECQzNMp4/fx5MocJoGn4rrBRFug+BwrysAGGoLyo8crFbWjwuVqHzitNsV2gWQQopMPfnjwgsTrfRWLZgqYIlku2+A9bmteIFs2bK0ni/Naswzc9mLYZwOocXL15MyhHvKxg2PohNyjzOikazlsSW4Liv1aR87xa5WTub1FzbZSbqgrZKi+Vv67Wto+oFPsDhL31Pu8L8v5f5f17n7Fbj+gmlU2/Bygp1pZ/B9t8UuanlzJBLFeOpUl7Xpj9v3xo2/x/o8XnD4elKzbW2sjBZ6B3xCeQrbft3eqOqCK8qvtfzMFJYBoLWKZzeoNVMGArTDTwoKoyJl/H4p+BNSflPzdZZtKZne/PmTe9A3HbgXBCh24dTqHqG6dFmvLNGvYfHJ29mWnO4e17m/ZnX3fiUBOokQPfE6M5f+sKmohLOSNmEoO8yHLImsVzrJV8cKXq7+EaSNlOybman5Lt1N4JUeJqmKBhLmFekQLa4btSRNmXKe9VJeFtGLySwNYEZzmeoLr56mUpNd7R1x7t1SzD9dQkwaUlHyTZx3rjrNRW0FLSCtoztBVoT3cX+lpFWAC8goAZrM5CABCQggbMQGDrgkwXIUztDaPg9SwtUzksS0OIxr1q1eMzjdo2nRqeQkWJiD8ExqPENwqmRofDYoXzInwM5ae2tu0OkaME45Ej/M7SW1Lxi+N4RgQRZzcGIpK01yDaNxoIUDJuWloZPuqYZkAh/PFVDc50kfDnyKq8zWdBW+WOZkkXPBtH1bJtlknXexaG8bboLJaR+WdTmj/rttV1j3SVOmgu93M691irtubbhKUXq9boEaKKNex+V3gz07YjfhpdzJFo5wqS7NOCCJI2EkQRJJBItjUPWdOA4k2QafhqHZJuU0zedRU8WfdDi6tzA01QxYjf02mptf3Krt8gsZtUziq3Sk1Nr/DXDNPXF30b9M8y771EDvA1P29Xya3JcQaP+vPHf+/fv06JixJyaYZZCmlp6jTPW1JSNLwEJNATY7sAblL5Qk66Zsc8mybOT8mojIzBiz863/OCnT58Y5tu8uGDwKD+y1t0MiD3bWmBN57YEUMXSdzl4TSdwW2JtwdHZUly7dYOtAF7UTGBIP8cwWrPYS2TjFUjfiPb6wkVegmufZ9Vg9+FsLhKQwBAB1ora4aC9IHAovuESQG1om0p6gWZ1XjiZWqjh97xVqeRnJKDFY3atafGYje7UDzKFzKo+HY4XXjPKs75+CJ9sIWNJQVhyjhQhW8II5shhQJHEjdMQANeQ6hgEXohGmwnWdbXVgQq63esMuk3XH1uqvTPKrOLWenHQGeij+AMdnSF/rIAQyF8rz9QLniWRJjWSJfGpKQzFj9QvzZg2QE2BEbMt/VLzxzUh5eZBhHQBqDfyEjJD5RoKh2GvDFljmPfzwOFpqLxXCo9UHO15rSLTVKjQtcb9tQTjbZrXOHufmrQQSbdDJ9CbztRA8k27hbWqbDQd6pQRuem4KAstankVr9gbj8pfiIAY22kydPir99JrvVm0vaCWRSmmNlTidxWD/ypUw/JbgM7QzHhV6G4iReUdWC6wKUjgbgR4JSOTitF3kC6bMWkSPV7trH8YzaUbga5wUqaRyDDJBAv2y5HEe+M08yJGPkb0rIyTNJvexA2UwM0JzFCYUKlvDq0pPp1S2xnSya+uPQv5vAS6Gn47eE1VBs4FoX0j2vI2Fw7W+9ejGuz+zM1RAhLoEuidShPYjWmIBCCAdp2pEM3PU88+umqhhl9buwT2JKDFYzZtLR6z0Z30QQasXs2tHZoxfDG1ZwGVtsGyBcMZj/DHBT8JD/oTkA7xd6Y0ZKxoSxe/GF0HoXSUMZ5gFlNVOdI2aG+jdUotAJP6apsrKactlvY8WlPk0nUaiEh4bBxsjxEXq7TtUVJoNG40o1jSB4E8Q7mN8yn3S40ka9URBUmLttF1vOxDMZGz0N9SiSg/dNS09qEU0nBSK3TgvEGkM9ScNq36VkgEKDcDWux5h6e2mBe+GGo/6Su2omJAUmnKC6/XEmzd7iW41ILwk/rzICtyD3Yva7Vq+qigbPFodJJriTcvHWon8mo0XTqRaUJg548LRnnkpyJGdaHV1ZjRHONVsLNGva3HJ5WRlny0bL2NhmpOExm61uOzl56BEigQoMcceqF6O1nil1XP+DtOzG7WjM0o60M9+9DIjaiFMk69xUDS7dDJepU/Uk7/ugS6IWtN56ZyML4ErkEABbH7Wo2G+N6ltf8/anbIgJI+5fW1CQzZ3YKz8fPCKcxKDp9Fn5fqDMnVYGdA8xEJSGALAr2zYwK3yMs0L0AAq0LvTOTUWoSG3wu0TItwXgJaPJbXnRaP5QxPkULvSkQzKKO5MRDTEoIFwSwQWcDGbBJPM5h1IRorDr06xozA8vpOr5c5uYMRayoLK42DFGUfMhwhktpyoSppYEMaY1Ob0KYWQF1IJL1FjVCno2mSb/pUtdflppU1+Obtbtpkt0QkBUbaLTwLzbVJs/xedBOPhyBkJnb351pLFaDoJr56SLzsvTEpbK9ITcsfqs3epLJAapx6nNRbLskuy33oJyL1lpfApgEj9tCzWXidw1Mm5CV/RrSCFftYkhpqMzPC1xJs3e5ldI2J9yIzRLRlT3USovFHq+M/EqLv8VSkEyDOWmQibX6o32sLNePiQCsTtEeHNgjT+zW1U0bESD2aGu9gJKlyRs3dSPMIVkdZc1hdo97Q4zPrdNApIyi7cbJ0hjiik3WfNUQCEhgi0NtFRjpZxsXCFIhOaijHNrybNd1xZPgk6+6z9Alrvf6MHCv25kOd1aTw+Oy9xeuFBCTQEpinK7ePeyEBCXQJDJmiZqv63SxqDunVQxjZ0R/WmljWXPwaZOutgptrsDXUizJI4J4EenskAu9Jw1KXCWBw7zUFnFqDygy2s8uSpdMLisC1LD/lmvKuBE5EQIvHiSpLUQ8k0LuQwZjFGzRbKoZ1UhgasJpwZqmR9Y7ZMqQPrriiUVif7npXsKbT61LQyzzFVcglLdetrrEpdQmn0JY32rJbErOYyu1awVGP5jfv1eOpQhWQ7BZ8emeUab1zvaSzSl+idV2yMiHbn2mOU6+HaKzbY/T62bTypxcQm1qESfF7u8rlb3pVw9MkICeNXO5amxY1r1PqBUJSaStdeL2WYOt2L3TFvWVvAnsdOVCEeCpYnIgWB9h1e55CiYKj26S67lXPCjKsdYt8y0opd2cMajSw0RdtlSKXhZ9UBYX201U2lmvUG3p8ZoPKbL+lYOfF0LhWczQdCVybADOTbs9ILzapNyyoxeXBuNuRTerc6dZ7s454mpartVdLmNR9bxF5i2lkmYN3JXAlApkqEnlJyz3YleBYFgnMIMBYOfQezVb1Z4hx7CNDHQvK1bGCXT53NdjLV7EFlMDpCPSuSBF4uoIo8A4EukaYRqeaZIfZQc5JWWRK0WxtUMPvJOxGlkBLIHsHh2ZqabgWj5aeF3cgMDSFnLQYUQDVu0iRvnFc7/PS7bA+nem9hQX7LGYGpP25tStVoeIqvIUuVK7EtRot6RQy4lbQXWZnhrzLvb5xbXNqLtC3Z6ujaYnQz3tHWAJXb7eR92Wt2kf4jNgWP1OSk657p0sErs4cqWgnvVWcAdki64bJfYanSW3gpJF7m27WllbsWoNz50yAoZ9rCbZu91LQneifu2WZ5x8S6X4LTnsrNlc6+W6hFoYcYmii4spiF2o2wnNU8V4+XBZ0pHLRuneHGk/W8MhxSOwsZjeLJqQZqrby+Mygz3vZmtoNdl56fEZeBuNIgDe/22HN62QLfc1Q95R190gSV5rRwsvzOrTk2fVL4kN95YHh8JldIh+UgATmvddrTXLkL4HrEWCcHTKHDU1grgeBEhX6liVTnkuyWrFQarArwjQpCUhgLQK9M2IC10rfdC5DYMiwiWZ13jJq+D1v3Sn5NQgUZiUFS6YWj2vUvqWIEGAK2bVgsDaxZAWhm2+v50H2Du6wcIn+SS44nTR/3dWfTKTCz17zTqb0kssQxiGdp5vjvAWpbhVcIATmXT5tCDU7RHte2UmtvMrW2wbm5bXKU73vcsunvRhakZwtAwl2X6VJC5qRrLOXqy1OerFW0SCZJrvRdaTU3Ti9bXLTmTUvAl1ZGQLEuqIuD+lt0lcdnpbjqj+F0YZEM1tRA2cKQEfEX7n1Bu+uJVgzsrSqCArYEgmHNAQ6w6xc9BJLhkgyyhLs/lwLUaEld8vVFWNqyM4en5EedRWRRhXvhctztKi2GfNqL2nGvdpUNuivqFFv4vGZWRwWWjCDkwQqoPC2eEsCEoAAqmTWPfFz9nBFD14YY7racDZokXV8JM7WEnrznd2PZ11Wb+KHBNLX224lIIHZBDLlKfIW0y/Nzs4HJXB5Ar3WN96sG45WBXP8bLXq8u1nSQHVYJfQ81kJSGA7Ar3aJoHb5WjKJyWAstQ7GVlr+XZ/LJkVRcPv/lVgjhLoHYN6u5o2UIuHzeZWBLrunhsNu9mY2L5x6UVhQXfTSkE2Sj1kzEklbK+769PZmk5Z1x3Sedr004tNy36WxMud+ewFr9Hil5fbyrU8mviKESLuAbzs3bXItWTovj6TljVHxSg3gOZ9WavvYjUW96ZuidK3ct41VcC7T8r8jRa5G6HX6WpeUt3EyyHdkSIlsFG76ma6VhVnha15eMpEPfXPyMC36XoBrzZtFU84XqVu60qbdPd6U8GoVmQjC1SLSYJRkG6TyLQRumJaeDfa1JBRwdbt83vFaygBij/qkT8KC7Smx0aAbsWNhpBIb15bBHYXbjLx1qqsRniKlqWf/eyqsstLXb9GvYnHZ/Z60ECXoOTxrKp6f+4z/C8piM9K4FgC3T6XV5WBZIlU9Ju97yOBaDlpyl3lMq4u92r83XwpTppj8LorWDflo0J61ZpguYwmgZsToHOb8ebWY8+6efVZ/AoJDJkgd5j0VkgDkQrWnFXMDXWW+hCp1GAPwW6mEpBAhEDv4Kg+GUF3qzhDNgeUqPNy0PB73rpT8msQ0OJxjXq0FNsRYK0wswpuOk+PrGDOW7lYCxHFz8bujE/7M1smz9SYsqI7tWvatFLWQrdpOgXLEjWytbtG2WcC2RYuHS5HV5awabQ7yNn1jiXT5aVrUuidUbbvY3OxujsgNRvJNxMj/Ul/wtolFbS8kfTW8m4Tpa7JMS1mfAk73h4cnuKszhKz3JM3LWqho9QkFL3vVNqw0+s6Beu6RmSKFu/R8s6noZrpOSmc9vpwDzQKi3pGx9iKNHpBM5jUbGZHLveijZyr63sF36Qmx+2KT1nq1Kj/e7RNTI3w4sWLP//8s32K1/Lbb79tf3ohAQkcQuA///nP48eP//777zZ3tBA6pi+//LINmXHBCz701MePH3/++ef27vfff99ec0Fv+/DhwzRk6Jou5Zdffhm6m4anPU8aXrj+/fffv/nmm0KEY29FNMVjJTR3CVRLINhvZPIX+rQspj8lcCsCjMXv3r3rLTID+kJdojfZ+gN//fXXoWk2VgD0rvqLcAoJ1WBPUU0KKQEJSEACBQI//vhj791RI3XvUzUEavitoRaU4eYEtHjcvAFY/DKBt2/fMmFP4+Ao8PXXX6ch616zANr1CcuyYOXiwHVSig+EISNGJmr6M13TwdYB2/Rudj11dWZq/Cy7s/+kUlhBGyoF1rbvvvtu6O4q4aSfHZmWJotsx1q3aGxp80tla69ZPmOBbzuzJCapDx8+PHjwIHt3gPPy5ctWjNNdQAy81O9UyeFAX4d/zx9//MHiL01oOfze5Zh5es7U4hCfRerd8iI7h6cZdeQjUwnwYka8GKcmuzw+gjG0zUiHDgf/lvZBHNbpmZd3Pk2CjMW9vVCbHRdoleSYhux8TWExwjAk1eY0QtXgY5O6HnXJ0BpXV8KhUR7C0B9QD7rCLA+pV6Oe7bTb+yAjfQqL4b832qTAzHE7TT+9pmonJWtkCdyKQNb3rfi+FJzZudVAzlYy7j61AwAAIABJREFUyptB03qZqpdM3dWRYUm7lBqu6f1SGl5LQAJxAoWuqfB2x9M3pgTuQ6Bg/119l/m5qGYTn7RvoQuaqpOcq+y7SZupamqwu5E3IwlIIEKg92SU+Gw3koVxzk5gyKaxir30EDiZ/rNKQTT8HlKVZnpqAlo8Tl19Cr81AcambHqOixLLE1tb2rPZaypDe40kWxe/kP6oWypyAqpNIY0P1VErR3BAb2nc1qYEybLTxp5kspW7tnaai6OsWxGvoE1lQ+Ptneu1fFbRgXnXyrk02W3UHjKtvi1a7wW0qZS2c1jrorf58XaslX4wnaHeG0TBFILRHJ6CoM4VrdyfNy/U1hpIl1ikb0G2/QWL4MIFsy0RI2b64mxhcIt0hvSBrUjHXqQ0ervrJnCLHjsreFY1vcKkWmX2+MKf5N6bYxu4aZWlGnKbY3aRlj2NTw0ifLn4MzTqlc/4zPbcRNSyrPz+lIAEVieAt3u6sZVubsXtCAW9gW2abFrCxz8904K+LL5rKn1wdSwkWPlG0prPH92iOkxTAmsRoNuZ8XYXerO1BDMdCZyOAArDs2fPesVm7v306dPeWzcJZCP40GSHLmjIXHgTOKsUUw12FYwmIgEJSEACBxIYsmkMhR8oajBrDb9BUEaTwHYEtHhsx9aUL0CAg/eyo4aYnr969YqRlwOivvjiC+wYG32UA6+sUYBIstGZQ6NZE2H0FKs0EboapG1DWF0aPU+LVac2fuRiavxImqeIgzZVON1zZ2sbhpeCSfwQ6xbvSKZw9lYr/hCjbbL3wdFA1jQfPXo09LGj5nH6mVMf80kpgt9g5D3F+EmHwPl8o+imRuj1+IzU/tSMyvFTX5xyzCV3HZ6W0PPZqQQmjfhTE18Sf6pg6G+tXoe3KP3zktx7n6UzHPVDZTRc0a+mV4xgYD2mpNHTPVkdQ8cIlmtqNBSA3hGkTYcq227tclIz3kejXtPjk+Eq1VNREw/8TkFbo15I4OYEmCClk3NoTPUNLwMsz8wZezJPEbrg4EyMTjB1VC2L0dwNptwmNboJoI25/wWusVOLs7+Q5iiBOglM7TqaUkzS0uosuFJJYF0CqBDpJzPSxJkG8/meNOSe15g7h8yCTIu2MIbeh7Ma7H3q2pJKQAISuCqBIZsGk/3tDN+bwtTwuyleE5dAkIAWjyAoo92TQHn1FyYcRcFyBvPN1fngMRAxLe7vzNSWNOjg1cRP13QoV+SLnJPSJ5fyulIr9sUu8D8odOMw2d/axkuBdjrEeWfrFg7ZkR3U+CBObW9DBczC8ekJvqTxc22yLE70kx51I19PIHQ9IBsyBRfkjdDhyjLq77U8a4en5QxNIU6g2vOkJglGh9z2tIyPhdEzTqY3ZkR/ayXpTWG3wP17yN6iseyFS2XvrTZw6KiUNsLCC6xqZU2SKttC4UfsSRrIPhr1ah6fjPqpW/GkY/wW1qiPS0ACBQLZ/GT1udCDBw8KudPjp2MwnW/cpz59sJBFe6swL23jnOiiPFCdqCAzRGVAoZ1gSGLjtX/rEsCNmBksmtBG29lnVPcWj5T34A7l6DaVITKG35MAM+rCDByD77q903lTy/bVpK2Fviiu9qQPeg0BNdhTNwN1ue36tJvocqdu/wovgZZAaiZtA7kYCk/jVHit4bfCSlGkexLQ4nHPerfUEQLYMdqDoArxiYNLGeNaIc68W0M7QtPUWC7Z36WvFSC44sACebs0w5pLXOCIr14jDP5Vk9bL2yKc+gIXt7LLyNbuEb30mGOW82Xc2W23Ek1o9C3G32W7LdaZMaqXWBPIu7xFN1LIcd1bZeGpCL50vGm9D7W6Q3qGrSdoDk/rtl5TGyVAx16ny0RQD2kKmLrK0WNQqNGCz4tQWAVrE5w3BWsfX+vikB4yEx5lZpRG/PS3LPFJP0cV74gv76Qc28jBlrybRr2ax2f61lFa1NbtXryWphcSkECZAH4GqZc9fd/qc6FJSsNo55sWJ5U8DR+6jk/G2hRwevtc699GOw/asld7wVSTr2YwiKSHRlcr7ekEw2KCwQ7/pIgKe7rStQK3Rsk2ZPQibpEcTcoIErgAAexQQ6d7XqB0exaB4Wx11WtP+Y/KSw32KPKr5KsutwrGoURuossNFd9wCZyIAJ3hkBF8O6Pzpnw0/G6K18QlECegxSPOyph3IxB/O1Cqs3FtFVYsw0fOXipsHF1FjEIiwfXp9Cy6SY5Q6YMFMbg1KdlyUme5y3JPudSsnUXOUt2ivJyDUG66NFpMhVtknaaJLSiyJFT2mk0TnHqNc/Oov2maZrzPSZ+q5Log/OvXr6nuTf2KWJntretgH7U6w62NtwXaWVluOzxlHPy5nED5uK7l6c9LIe48hsd56yWy9fgYHHwrcds4qp9sahxLV1mZIRqOQ5tuGGjbHmpD2UmJgebt27dt/BUvgrWQKsaj3FLx0gfT8O51k+w/ujdmhKAGpcMVbhNbj44zhPQRCdyNAEp5Ovmh98HvfnUIcaUBAeh84wJMmlyRbHlSGs/XmMcSONDmdWzBd84dXZmxe9IrubOEs7ObZ37S43M2cB+8HgFmQTM2UVyPw1olwtsD0/m8rmktGc6VjhrsueqrK626XJfJFiEX1uVaXCwCUcy//vqrDantorU+p4Ixja25z2f+zsQ8bmRPi7bRNbjoN4DJyuKVDt0f6gxZq6iKf7BaNfwGQRlNAlsTmDfEaPHYul5MvxIC6RrlqEhEZtF6dZcmll2Htny0IqH2YHipdgk127UyaacKPhOoOkNaUEtg0zMa21xquxg1tU1yBVi9dPgWlJsu8tN0t9NjM1vQUAGRczsZygS6IvX6LHaj1RnS296YKnKQXtD5aUm5hrrrsu/OkhxHn0VZGpJq9NnRCJNSdnga5WmECIED36aIeOU42ANbXYKCbOHckgnA0eOjXTrv5g7dYyZY9+exNTuqzCBw7/jSLcgqIaipbVPpTRC14SiVe0+NegWPT966bD/c0FncvaANlIAENiKQvZgsn2yRUe8qV29Gk6wDpMD42ptObyCRr7Q41FvGmwT+9ttvNynp4cWMv7yHizpJgKmmmSZx1z8mQTbyhQmwnJ/pDxcu7G5Fa8wBlWwD3a3UszPKWqAa7GySRz2oLrcb+avqcgBkLzh7F6fuANyNfDkj+nz+ynEOv8tKHovxh+/+wpyIsbjFxfniOPhut4K7J3aKlu6/TbPe0/ad5rvkWsPvEno+K4F1CWjxWJenqV2MwFT1mBdq9SOIcAVgJX5Uj2UJ9ZDl54iXQKrDzNip0rhlFFbfWSTC9HSxtjdaHBTvcvsEy7FqcHNCbWGUoVUj5EZnZQEwswX1IqUBr/7OphlNtWbUvDsxLVf3GozdbgpX7O3qN5OhnQNm4V2psgjb/dzU47P8+ncLdcPhqQvBkDsTSA84TNWS7ZhgJYt4fG46Bm1XurVSRscbpURee1LCqFjQOREGgVmVW91VtzaNeoWvumfOvKzJHauYrtVqTUcCpybAtDlVItFWN3KIjM9qpnp8Tvrq9D5D/qmbxFmER686i6hnlzN+QO+5SjpkLyiXYnWFr5yddyVQJwHmbBEDa53CVy4Vc0v6GRwmKpfzcPHUYA+vguUCqMstZxhM4aq6HJZBrHUHrvQE+Z86GrYCRvx5B8WtVXByp7vIVPczekP2AhkqyAy3id70dw7U8LszcLOTQIFA1m0WYqa3tHikNLy+MIGpCmS6erIilmzc7E254FfXG3/PwHSdZUilKcuDcQnPue4H2ViiIvyG7p6R0yvREstUd7g7Wt20241mEMwBI+/j1BXGqdCm9iFT40+VZ6P4uHV2/WPwr9rN3ZNyDVX3UPhGKNJkNz0QZGpT2YjD2YentL68Pi+BUVc53E7aPgqr0T47ZCLW7I1ezKlVeZQ1mIWtUT2BsuyszzDPHW1REbGn1kIk/p4a9VKPTzSA1NDAMXuHHxIQQWwcCVyeQNZ/bXQ8EhiDIxzq8lRfcLrp4DGf+3xo4PJtppICRmYdlYh6djG6drezlwj5UTqDnVJa2E3n82lGXkugZgLo8JnyULO0Z5QNp092s+j0Wa67rBGqwZZx1XlXXW63ermkLge9mte/d6vcfTJKjY/75NjmwpouJ3p2170Q6QIDJUUYYpsNcy2Qmi80/NZcO8p2NwJaPO5W45Z3awIzTIgRkYJmxjo/A8I6S6uhLTl1kpUdVIjPnz9/+vQJL0+8N7jGWfCeDuijGiCOJhyxGWldm8ahdkZdXrbYKM7o1jr3lAs4SrL8+Op3R71MVs9xeYK4XHeNNu/fv9/zSDZKUeh+j+obq+qdCnyWtIFTD09LCu6z5yKQWgV3cx8cHf5gGD8B7VzAg9IGh+DuEBNMf3a00RxxZdzf0rizRr3I4xM62ZYapJ9dHz4oAQmsRQCtvZ2Zkybv6XYzxqDqmfUVwZLSpYzOmoizzw6PoMxGW0iA2sS9Y7TeF+Zy88dRXpnGb9ctHIh36rdXGlGDc90Dy2XWEtiUwB9//IFVa8g1YdOs75Y4WhM98EYnIlwAphrsBSqRIqjL7VCPF9bloBecYO7A+fJZpEaD3QqLIZHPjxTWdNOvd+0m1boZDRVhidvEuhLGU9PwG2dlTAnsQECLxw6QzeJWBDayPwfPsJj3Rm9dQenHOlfZYIb9GYvT1KNAti7mnulj6Eip9mY9b+2sN6mFgaOSMFnjDNeFuWSPj2baxKdBbt2QpvYJEQ+hrLDH/sStM/PZpcj0RRt9H7JQ2ILj1IF+JvVU6NSmWECd3jr18JQWxOv7ENjtnMHIwZmH2NAqqWsWECOrh/Si+3vPR/TV/UeWVPeLSDha0WWN+h+jzxcioIeljRub5iXdRwoEvCWBOglkjvZD6w2rCJ92AoUE5zlU0aUw38A9P+0Z21zoIhlgtp7mtdl5sRsBdDj+WFtqLF/BNrabeOfNqJkocsLchd+a3r5itMrmdVCjyRpBAqcggPch4+xQT0u/EZnLnaKkOwsJt/RLCG3uoOZUM/anrm4ib7M474Ua7HnrLpNcXS4DstbPO+hysGIRYp5Gtxbn+6Sz/4JWWetoyDOAnnqIZBo75M+62+kUK7ZhDb8rwjQpCSwnMG981OKxnLwpnIUAus2kvUMb6ULBRdJ5b/SedbG/E9iepdstr8zQ0ZvvKq4AvSlPDUSSUYGJgIq41voCTiTpcW4FgYOOoYUURm8xYgaFaZI61wjL7tysdEy9MV2uVZWjeNMIQ4Zo4hw4H5w6iKQlKl9PTdnhqczTuzchsEO335IMullj8Dmkz2zlPOpiyMyVyXOIPhPRVxn+WK3IpN3tZ0TChcLM9/jEUJsqB2gGOx/6vbDkPi6BqxLgexmpukz3uunwE9mNino6WwZMJBzjzx8O+JhsKBqp0eHgnjI7zatW/cXKRf3uMApeDJrFifRIXUr77zrqymCIBA4hgPZemK0x4PJOOdrOqxoMqV1bapsU2DGqHmVXbcWo6kINtqrqWEUYdblVMN4wEVYQR7/Ic0MsWxR5ZwdE/DhH148pJlN+TkI60BS7EPXQhlssM0H/j4UCrPi4ht8VYZqUBFYhoMVjFYwmcmECeF9N2rO6nbcW5pRR39N5b/Ru1bcdnN2KUENG2ZdMekXCy6QeLRFJkCddXuyVmRdtLX+AyAQBGZBqh6UivItSt4fesreB+4jUZrfkAhcl3ujMy5wQtP0lyS55ttDMaH5MBnl3lqQ/71m67vTByJl/afzCNbQdngp8vCWBXgKHuA/2StIGcj7xDRfLGESCPdhR5lz6WBba2mrqXpTvduOvGIJsK6Y2lNT8r7pndRas6SE5DJeABNYikL2Mm+6BoJcfnf5RruWjMv5YrA/hCsAkpFn+ueGYulYLMR0JXJjAqDm1W3Y8yLuBhkjg8gQYwTGV6u65aUWjtxScabC0Ykk80Lq6adlnJK4GOwOaj0jgkgRwl3///j1TyGy55ZKFPaRQaL9YCT59+rTb0nKjdQRXc2FS0E8OITYp0yHhhzxBJyW+c2QNvzsDNzsJjBLQ4jGKyAg3JzBpHQRVczsHsogeG1lVObBCly/oHCh8PVkPaYaphPu4AqQ5lq8j8qyl2TJNCHpYRqQqlytylz4hntFaECKCLYnDKap88y1z98RcWbNBEgshNtUlpZ73LH6o8x4cfcrhaRSRESTQJbCdntbNK+jhXbny1i3XKiHZqk0hzaMOV4qs8h816u2jUc/0+GSDRdqmUQ6OqsJCq/KWBG5IAPU9dVTfep9ZmleBdnyaVEjEWxKQgARGCWTGi9H4RMDkEYlmHAlciQBWM5YfCoM4A7ene65S4+xXKZiAmU/xhfe1zkVYReCjElGDPYq8+UqgTgJYdRmq6Bk+1/3Xa7YjsG6pP/MBDXZR7ubuSXZlraPbCHFpOmSFryvJ1JCh79HTKnYDPlXmofgafofIGC6BAwlo8TgQvlmfggBrlL3qWa/wr1+/7g1fJTDi8ckxUavktVEi2caPjXK5drIotBFP/drWziLyYM5a5QjGuBPJbg2SLw1G3P7oak7xUQLmYqx9ZO2Q3m9o2rLbKzm6IkON7z8lzLruFU8dcnjarWmZ0WUIRAaj/QtbufK2EZDC8laaY8TtMo2/4vXomEJehcXQFSXpJrWPAjPH4xMVIdXDGAIPVw66+AyRwD0JZFviJu0cmkEs+PGRPfdhzCiFj0hAAtcggFvAjIJkM/kZKfiIBE5EgNeEQZlpRrp3K5Mf5YEdbytatbL07/YTh07sxYVSc+QDXiBH7TIsCLbnLTXYPWmblwQkIIHdCGAtxPBa0DqGJAkalIcePyp8SOyh8KPkHM1Xw+8oIiNIYH8CWjz2Z26OZySAh1BkvZmh+fAFixkK0m41grFUo9By2kENMOKmsFyYeApBeSLHl45mGkREOru5/tDy8Y8sdyMYTvd3RhyF2Y2AkN25GN/TqMFXtUy4KQvm6503yZNj6+8b3z/QJd8b4vDUi8VACQwR2K3bHxLA8IYAi1ZBlfXAKouMKYd4fO6mUc/x+Mx8UctLmL4PEpDAngSyDiv+3bR5QkY2lx/Yxc8rlE9JQAInJRDpkbpFi+iC3acMkcAZCeB18ejRo0xVyArCPu9Vtulnyd78J18o5uO5Bf9yrMkc9kk0Pmh1T1ZZs1SDvWczsNQSkMCVCEz9kntWdhR7nA6zwMp/omj12sExiZzugE8Nv5U3NsW7JwEtHvesd0s9gwAqRMFTB28e7B5bexG1PkMz5K/hEY2ly2sBN/1gv10wFi0XY0YKwe95YsiatxWhFYlXtVd5biO0F7s5TDQ54vSJbHg+ZCubvNf0LRyCcwrDKXOTTKVHfoQ/3Nm9gRx3LN5zkzxVzzQWSlhxt3DqdXhqX2ovJDBKoE5VJDhsjZbuRBGyczoKkgc79kIKs29FbG7Zcdez85r04G7NeLLHJ3OhlAh7WYL636TyG1kCEphHID10kwnJ1nsx0+yGBM7mRUPRDJeABCSwkECqn8STOlANjQtpTAksJMBWPKY9ZS+6xvBXwz7vhYWt83H4YwovLDshNvPnBw8enMJwvDrkVKVUg10drwlKQAIS2JkAS1msy2be/HTv/MUlKest8XR2izl0RtFQ+G6CTc1Iw+9UYsaXwD4EtHjsw9lcrkEATx3mmKxdopA0zpf8Rw9hUOZV0u4xWssaS0cRjUYIekjQMrdewhsVtRuheWu64VlI+i3Q7FbkZ/zx3RwmUrHZlY019fPnz3zDF/8//uMLSN9yCo8IerlsMkVnSK9Yj/DgTWkXrum02SSPo+oWLpi9+UIp4jzU++xooMPTKCIjSKAhoCpSSUuIn/zIQHOgzKO54627/2EruzXjaR6fGG3To9pR++65JHlgezVrCZQJpNsLMGqUIy+8i+NCmt1QapMWdYYSMVwCEpDAKAEsL6Nxsgh1mtUyIf0pgSUEmMZgRMM0Vl4gxBORCPUY/pYUueZnseuNun08e/YMwyLTrpoLsrpsqUqpBrs6XhOUgAQksCcB7ITYNNOOndyfP3/OiunoIJjKicPownOD0tS2vqbUWZGbHLGHnEu/0vC7dVMxfQnMJqDFYzY6H7wnAcZfRmd0Cawi+GzxH1WEXQ0VetdVWEGHONhVyGGJSEEPiVEHhSUyzH42KFXQq3VIjCAiHt/NYaJXVDoNzHQn6jpwjsy8aXmjcffczouxl9toYHlXfPY4c0OOLKUWOLv0RJPErBTNT4enXiwGSiAjcKJeN5P8Sj8xEPVaunrLeKztK6K6pGeO9BZh9cDdNOppHp/ZGeBxhWx1QCYoAQn0EmAFpdmBx7pCfJtUb1KjgcHPUhzbxY+WwggSkMBlCJQd2nqLGdECex80UAL1E2A9gy3dnBk5aoHli2Z4IjqL3qdOWWFiblnufOjNMGejQbEitY9Uh+eiBnt4FSiABCQggVUIYIVg60KaFAaK9+/fszJHIEPbJHNnuuc8TbPC6yFRJzm51lAuDb811IIySKCXgBaPXiwGSkACWxAomyy2yPFiaeKRFlw7w2pXYdmDDYCBafZ25UlOJJNmEBXy3E0kTMG4dWZfWoAetCu0+mankEYo4XjEU48ePaKYGL2xmlLkyIPGkYAEzkUgOAydq1BnlDYbUApFaHyTChG2vhURYMaEeqHYu7XkCR6f2GdTEBy+wk6RheX0cQlIYF0CuBGg47JvdQcXgUhH7wGf69avqUlAAgUC8c1GbSLHbhFuxfBCAusSwLLc+HpmW7q7uWD148tERO7eMmQ7Avi7UEejJ1myPMDhrETe7btF2xV5NGU12FFERpCABCRQOQGGNhbesn0mGAQwJKbGw0kLe2gyp1jDY6RO7aVtTaFoMY63P+u/0PBbfx0p4Z0JaPG4c+1b9qsSqFbPqe0swNM1gMjCWVOo3VwBJjGM+6HOPi5r0oMa8CPVh1snzSmblRASb42RXFaMw0Rp9vIxxWSqiNWUttp4fzaHOq8o3s2TqnZ4unm93Kf4Ee+9+9A4sKTxEeRwfSYiwIwJ9UL4u2nU/wgKiuk2Ncvypp1un3qwpKeLxrjb6HAzvu1yusKuJXAzYzmX5X2tsq+YTmRWNltlX1FOk5KABG5CYMY4GNECb0LPYl6DABo7R0yNOno2hUWZx83uGgU/YymwRfIBI07SKk818fskDp0V9bX18e1nxDhDZjXYGdB8RAISkECZAOuL3YVYvuTeHO2ZPstYxqCWrUSmEbJrtJr61ZXUXprKfy7DqYbftO6qutbwO6M6Lmn41eIxoyX4iAQkMIOA5ynOgJY9EveQqNOpJS4VJZ23jTyOCLYVnk+Z1fjhPzkACPfHrhjsNq+ZHl+d4sDOrtiTQhrvz/YRejBWpZmc8r/msrcCeyEBCXQJxDcedJ81ZEUCkWWUJrvDqywiQNwUuQrDPTXqqMdn9lkfTK6OlKtU9pJEWCdmUX/n1rlE4Aqf5WXDBJ8eOFGhkHWKhMU58mUKPT7rrD6lkoAEGgJ6fNoSLkOgWaTPDtYaKh2jMza13XaYDYlhOCoomjxuIqNOukRr/D7xnplnTJd2Q0AN1pYgAQlIYHUCXXdPFonfvHkzZGlhLMu+/F4Qqf4NKoUDPocIFMp74C0NvwfCH8paw+8QmXj4zQ2/WjziTcWYEpBASyCyZN5G9qKXQGThrHmwTtpxqSY5bqas4g86lqXceq/RGIemV0ymanb6xDSNhEPb53oLOxrI29e+gExLcf1EG2Sm4wlQo+iMIAEJSCAlwIJj+aSSNPLhg3Vks8qMLZRpGadex7WpqSl344e+6o660A6QJMFpNB4w00W5c0ijw+nuuRA7DZudT/RZC9O54ePBKZlq9A3bhkWWwFEE4tpnK2FEC2wjeyGBOgngZoFmzpboiLtn44HBzm/dPSupTTbRodWzXTIyK0bzx4bLI90j0yopTv1iqMHWX0dKKAEJnI5Atm+BjSUMWAVnR7YuxJVwNHwGypqZsEjZK966K5e9WawYqOF3RZhrJaXhdxWSVzL8avFYpUmYiAQkMEogrqeNJnXPCO3h3JHi10k7YqFqSsfYNGN1FUTxQS0uTAT49eLwPYQhd08KC2c8PmsuNfJvd2wQxccMyMlZ+H1iTcV+zm49ml/NQJRNAhKAQJ2DI4Lt7DJ4bGOY5IR2eJXt6V4ZrJc9mYyf8Ym6lqoLCJcZc4OlMtq6BKyFFXkC04XzqTwj6+V7nlc8VX7jS0ACEoCANiObwdkJoMDE/Qmw8eGU4Dn9FVY6O2SYcwVrE3tlcyzoDKt6hWXfWSQ12J2Bm50EJHAHAunEH00j8hF2dBIW3oJwiFnt+dbsokl3yLclYpZxoq3yGn7biqvqQsPvitVxW8OvFo8VW5FJ3ZkAAyVr3vwxGWelP/1PYEOGwMsgqnDJ/Fxs459ApVx10p7ko8BbMHVXefviRGp2kjCRBK8UhxnH6P5/IuDmWPPchCkV2wUj9roldUcvDQr+SAQfUyakNTMJlvRuw1MQi9EkIIFVCEwarOvUZzIOO6vrezIZ9/hM3T3h4jpx1jiO+rlzozyqmPvkK8wZnCP693Z7s2YI7CMSkIAEugSmGqS6KVwjhPNjsHdgQcONzLOZz1WnfDI1KHDQAyOYmtG2INDsa2ffeSTxSVPuSII3iaMGe5OKtpgSkMCeBHDHxKiCAwSaZHBjCTHjHp8Mec0q4J6FCuZFQXpjonf1htcZqOG3znrRVrlivdwWphaPphVp8VjxbbpDUhz/hsceM0c2daCE8HeHUqdl1MEupTHjelKbuQDtSeVteE56xN0LvY2Qnorl1969Z934eDcSOThT6z6+Q8g+Tp9tQejh+ePtY9ZW7d7CVtr2wuGpReGFBCSwA4HgENNIgnFsyD62g6jBLHZWuvbMbsTjk/kww16LCZ3gRINfK/YlL1BzJ6nFl4SwVqGcM0wliWYZaX56fE4Fa3wJSGAJgT113catAAAgAElEQVT1pyVy1vYsJpV2lRetjx6+NgmVp0Agbt1jxsXY7d6tAszDbzXf7gyKoZYVBJVGU4NNaXgtAQlIYEUCkXM90+xYbmTdMX6EIWpM4TPxacp7XqNF91rAMTGd6MAYDb97tplJeWn4nYSrHPkahl8tHuVaHrqrxWOIjOEZAZoKe6Exi0VWPbJnL/ZzzxOJLoauKc7dmlCvPlyu2Qscg1ou4NZ3Odnx8ePH8ZbG1pfvv/+eXm5rwZakj3g7nPSZSggW1kTYiIi1vObpm8NTWmteS0ACuxGIjzK7ibQwo51V3D2z++8CGpbEMm/c169fF+J7a08Cz58/3zO7C+eFvYyVhgsXcIuipY7ghfQrXJIpSOstCUjgbgRcL2lqPF1rv+3ZJ+dt/HwHnGM+06+pFspCXbPYyad8CnG8dQiB33//neN1W9/rsgxUN5VeuaG2XISj7qrBHkXefCUgAQl0CUwyarGQzFjZTeTYkKFjSicV7dgiaPg9ln859xM1pHJBDr97W8OvFo+m7WnxOPwdrFyA5mPHX3zxBe5TtJbla9u8es1f5QVXvO0ILG9F28kWTHmSj8KM8mp/DlZEbzTsgXwdaCp2DGLYkHsTrCeQou2vAEMSd1g8Pms7BcPhqZ6WqSQSuCcBvuRzsYJfYyNob6WUzvjEDS5VvHD39FMgvRAPCcSXjo1QbD3B8D1VtztE4AozZb0czRgNsubT7CvkhkiR9fKg90mdBVQqCUjgjAQmWaMo4NT4Z2QSkZkzDNponhrYojjRBTYp/jCKsVNrdGM9uj1mrMZlUMW+klrmEwrpMmRBKioO5d8dNQVE5VtqsGU+3pWABCSwJwH0EDTPSM/cSMUIWNWuFTxQe4XHyeNEH0fS8Ltnm5+al4bfqcS68S9m+J1qwZgavwvwGiFaPK5Rj6uXghPy2LkRnIlnubNaTPfC/+aPd42LbIGJ48+HdoZkqVX4E2WmQqlOJFK6qn4isWeLOsMjZNIjNsi0apgQYddNQ7imRxo1CBMNuzHzLzacZ49X9RO3VISkjDu/R80ZzzhdHG4td3iqqkEqjAQkECTAYF3z9BPxGFymfp4oWPahaHsqMIMen+gN6XwYjeFEJsshshcLRzOryt59MbwWp0Cgd2Eji0/XmYX4UwISkMCmBKbqT1Pjbyr8UYlnioRd91EVsTxfloT5w/kA+93oMI0d8NGjR3hO7DzJWV7Mi6XAC5h5WgwVkLmYvp5DcOLho68GSdkNxnkaUwISkMBCAgxt7MINJoKJktWvw1fgWmmzbyK14RSqva78QsNv5RWEeBp+66+jPSWcasGYGn/PsuyWlxaP3VCfKCO2y+KLGZkbpoVinvjkyRP0lsqdpVKZvT6KwCR3xqOEXDHfGZ55Mx5ZUeDzJtXrSs5ZXThv0DVFnD7xpGRKVTkB7NuccsVsa55T/uzS0Syxlr9//x4BZiey5EGHpyX0fFYCElidwKTBmk/SHdV5rl7wMybY/1V3Dq/OvnNNPZ2xeMosAQmsToD+IXKsrOvlq5M3QQlIoEyg5i1EZckPvJspeHbdB9bFKllj4MM8xI5kliJGE8R2Rvz6LX2jBTlpBAyykT3rvJVUKL68zpkXVrQa7EKAPi4BCUhgdQLoIWxpiCdbz1lZqE+9niL4V51lt7yG33jDM6YEKiGgxWNGRWjxmAHtwo8002q+3t47iHcLzrDO1+GYj3/+/BlLS+NT1Y1miAQyApM8JLJnb/JzklOsw1/TKvi+U3c2hHtiM/vIxruhhsTC7ilmK5ya/PPPP3/69Cli3x4q7Lxwxohsu8i8dCY95fA0CZeRJSCBfQhMGqz3Eclchgj0e3yyAJxqpexQr2cb/VBJDJeABPYhELSJ6JewT3WYiwQk0BLgI0rttRdBAumB7gBk3T34oNFqJkA9YpyK2MWawz4xotVcnOvJhiGPudXoVvXG15OFJV/MVdqAGuwqGE1EAhKQwLoEhk7K7M2FoRM/xd5bOwcOiT0UvrN4kew0/EYoGUcCVRHQ4jGjOrR4zIB2yUfYqoGzFCd0BmeF+BjhR4XWwfeFnY9fsklsWqi7eUjcrbybNp7exPHWoCNKRzSi4ZKOP3q7CIuZMej0yZQKS2NvRrUFUijs2zQwfFT21ILYn78bIoen2lqd8khAAi0Bd1y0KOq/6PH4ZCRLFyAZR/3gY/0VqYQS2I1AxDIy6aCO3SQ3IwlI4NoE9pz5X4Nk5ue3/67Za2CsthSNXSzi9/ns2TMWP6otyMUEY8WIdabycenoUdht9fVct+rVYNflaWoSkIAEViGABjJJh0/NlasIMCMRluWyBdcmEZZdz2I+1fA7o959RAKHE5jUWx4ubQ0CaPGooRZqkIE5OB/q7R27u+JhGcOKgo9R60fVjWOIBMoE9JAo85l6V49SdmplX2zHbIhdMfNHZ2IVtO3j0VjJPrpIY+C8TyZZTMHonHH93OcDZZz0yXb9iHhL4jg8LaHnsxKQwNYEsHFtnYXpr0Wgx+OTwT5NPbgvJH3EawlI4MIEIuvl+6jdF4Zs0SQggRkEpq5/pMeZz8juAo9kS+aZBniBAloECDR+n5xOUX5BWPwgJuYzoW1HAHMq1tjR079ev36NVTGz224n1X1SVoO9T11bUglI4FwE+F5qXGAW+eKRN4o5NJQPhW8kxpJkM7Vfw+8SmD4rgd0IlCd0XTG0eGjx6LaKu4Vg4ojMwRssLGc0vp7YRu4GyvJKYAmBGR6uMx5ZIuHFnqWzwmyIH2S3XHirR7QFNIRsOtBNqsIQOmdcP9m69vnzZ/bJM4vc9OChTRE5PFXYwBRJAhJYQsC55xJ6y5/NPT6fPn2aVglDpsuNyymbggQuQwBnhfKpVE1J9fi8TI1bEAmciEDEonGi4mwtKrahdH8wJhJVvq2ZH5g+p1NgSyo7STC+c+4FxsED5bxw1rxx9FHpS9ctLHvxObqA6Vj3liELCajBLgTo4xKQgAS2I8DAFz85AItldmbbdoL1poxCNXRI2A8//ND7SG2BGn5rqxHlkUCQgBaPIKgmmhaPSbguGRmFARNHeQ7eFBw9hM0PeBHp63nJlrB/oeKa7f6yBXOcdKzmjPJOeiT1WAjKf+FozDjorAoFDG7lYlP0sbOqQhEit1jF4IBMxnq8P3HWZ/M8ZNZ1AMVOvpGF1uEpUsXGkYAEDifg9ozDqyAuQO7xmWkDr169+uLoP07PjpQHBWWepJHEjSMBCTQEsi5iCIvfPRkiY7gEJLAdAfa2TjIYTbJebSf2USlnzn8nOpToKGIXyJed0FjByrsy2MF8lg+SnqhG8KPlS+4FIzXLt5zDSrTePfonKmm1oqrBVls1CiYBCUgAApN8JTFUHghtKHc2zJ9lEM/GRA2/BzYns5bAJAJaPCbh0uIxCdf1ImPWePbsWaRczceR+RpyJLJxJBAhMMlDomApiuR10jiTEJ20jFuIjV/jqJsmrpDZCDgkCZ0km9mG7p4oHGd9XDMh0ziAcvxn4wC6fKsMh4WX/WtnUHJ4mgHNRyQggUMIuNp+CPZ5meYen/NS8SkJSOAmBCIfxFx3K9VNwFpMCUhgFQL4VMXTuadNreGTnU6E7q51O95yTh0TKxi2Klb6CxM2Fv7dubFiLWPLK38JCB8RXkmZr8i8m5QabJeJIRKQgATqITBp6xGnray+8BZEwYnR2TeC2wcnFaF9ygsJSEACkwho8Qji0uIRBHXVaLj+DO3QyIrMnhM8hM6yZyMT3p/VEigY3KqVORNsks18hl/dpEdufmRDWzVsFA8eOYkdMrhEGzxvq5XhFBf4vDYOoCgDNB5s4NhdZ7+VZYvuVCAOT1OJGV8CEjiQgHPPA+FPzVqPz6nEjC+BWxOIrJeXDw+7NT4LLwEJbExgav/Dqu3GElWafGb7dom60nraTCwcfNnxXDD/MdxjILvtC7IieFBnr1uaOAZHKoLvEKWBXm9BQA12C6qmKQEJSGAtAnhanOKYz6Hzck50wOdaVWY6EpDAIQS0eASxZ1MwLR5BbteIxhx8aHtGVkB0j9HT8rJH/CmBCIFJHhJ1ujNOkmqS+2YDcNIjbPeKYL9wnMZ4OGmjOEawiI8jbHEPvTA6ppkMCthdMXFjgJ005Wyw4P281kjh8HThlmbRJHBJAg7WJ6pWPT5PVFmKKoGDCbApKrK9b6r98eBSmb0EJHAhAlP7n3vajOjMU/M3BqAZ9o4LtZqbFoXDPjnKolD1Hz9+xEit0+eS9oE19t27d0Mp0F/RBeFZOxTB8LUIqMGuRdJ0JCABCWxHAKfJeOIsYaLGxOOvEhOlKHMhapPVl6hF4YUEJLApAS0eEbxaPCKUrhoH16XCHDwtte6eKQ2v1yVwAQ+JyCJgC22Sh2vz1AUQtcXf+gK7/QzjIZ6OqfG/ICQTnKO+n1CQaotbGGDx3cSbedLEE0mG5oCThHR4moTLyBKQQA0EJg3Wk/aK1FC6i8nwj4uVx+JIQALbEYgcj0Tuk3abbSetKZ+dQLPxjlJMMjGcvdTbyd9s63zw4MG1vYumlo7NnVMf2a6Odks5s1OwRO0XrHaDX1tGmLpYNRz6Qg0mReZ1QRNhbUU7XB64FRQnzIse7blbHRUqIpVBDTalscq1utwqGNtEbqLLteX14m4E2Ivy5MmToJcGcDhu8+3bt3tSGjrgE5cRdek9K8K8JHBnAlPNF1o8aC1aPO7zyqAYZPauobJjBlnrzLahLAy/M4HCF3W6WOpc+JjktzHJI6QhMGk4qxNRtyo3CmE1Z95cgxMlmadEjLqYhbEAz8tlYamxGu2cL9lhj0U3AE5w7gkcdhtOarQZFoenDIg/JSCBUxCY1O/dfLA+vEJzj0+G9knK3NYFYCjlhKFILqx/TN3nGknWOBKQQEsgsl4+aULbpuyFBFICGN2YdKkfpEzWveY9ZbY/SV1bV4BNU6N0Qc0BMVAzNhWmwsSxUKS2HtSna3+9pcIqqE0kLICfPn1iCtD74tAVD/mD1laQs8jDS/fmzRudC/esLzXYPWk3eanLbc382rrc1vRMv1oCzAGDq24UgZh7LhCS15ATydRDYg7nr+H38CpQAAksIaDFo0xPi0eZz4XvcrZr0HbRTMkvjMKiHU6AjUxxGapajm/FnrQuM2+JAT/RoFk+GK0V3ouWAJYZDGKjAKlu3B933k1Hdk2nTZ/MBpVJb01bwNkX+H0iQCvDaDospszeJ+DwNIrXCBKQQLUE4nPP0bGm2jJeQ7Dc43P2oLURjviIy9HxRN5IDJOVgAQgEFkv1/HaprKQAD35s2fPFibi42UCzceasSjtvIeyLNVadzEW9Dqu9aYfj9n7+BkDseCkYg8dVpTG8fryBJovvOP6GXezuDyTjQrIJBlt6pJ970bEVklWDXYVjPFE1OXirGbHvLYuNxuLD56dAKvFcWsyhUWP3e3A7HTHVMoZ1Xrn5ck093nXGn7ncfMpCVRCQItHuSK0eJT5XPhu0N0TAuzAdEp+4ZZQSdHiOu0k38rdShf3Q6Wk86RiGXFIwe4muOdGr27upw6hx8N3YrQIGISZIzx9+nQ05loR2iUJXgFawm7TulR+LOE0dfiMOiqBcfYcyuEpZe61BCRwLgIM1sE19LjmcC4CZ5H2v88iqHJKQALHEmArUmT+GZk/HFsQc6+cANOnyiW8jHhxq8q5ipzZ98vCs4W0HOFid7FNpAo626n3NOVcDOb1ioOT1qTX53oEti4RM2SOnHFtaWvOWfpqsBmQHX6qy+0AucniqrrcbgDNqEICHPMZl2ro0M14CvGY7ZJk9sjpDvjM5PenBCRwOgKTpmxaPLR4nK6FzxMYa0Zq7Cok8uTJEz+4UeDjrbUIxH286vSQGHWAa0HNPv9l0oN3G85avMsv2FM3NJHJEucQFgxoWeB2P9NO+8ADCDDS0rpYIimXlJVx3I7LcXrvOjz1YjFQAhI4C4H4YD27nzwLisrl1OOz8gpSPAnUQiByPBKyxnv/eQX78OEDWvgXX3zBXGWekj0vX5/ajUDcoLCbSFfNqE6L0nLadBHx7cWooXvaMpaXbkkK9JnZIrpOOUt4XvJZfIJ1XNioZllYQofZKHGTLRBQgy3A2eiWutxGYLvJXlWX65bUkPsQ4JyV0fW2lMY+h8GQS+/2Vwb30x3wmdLzWgISOCMBLR5DtabFY4jMHcIzY1ehyEHPp0IK3pJAhEB8jSz1e4ukvE+c+KQ+XtJM8kkP1kkpK1G1P1+8eBGkHfdUXrewtLcDl3rRrN6/f8/H5cuFCloXs0QcnjIg/pSABM5FYNIpb3Hl4VwQTiGtHp+nqCaFlMDxBCIaLWsz6MebyspWs2athWmevkqboj4q8UkKxFFCXiPfSYup5yrypEMvIp3buYo/JC1Y0rVqfuI6PxTZ8NsSwKfBJZDVa5/XjV3dqydrghECkU5eDTZCMh5HXS7OamHMC+tyC8n4+KkJTNp8so/SMpTLUPip+Su8BCRQPwEtHr11pMWjF8sdAtm5GlxgPu9WDbaPYqtp/mZ/WfgOjaGeMk6yuB7o69ZLDHlSA3JvnDZw9qG5LCPG57MRw04rkhddAiykjno08hRLrriHdh/fIeTYKmYX3+gXVIIDTcrK4Sml4bUEJHBGAgzWwT0DlM4DuQ+sYj0+D4Rv1hI4E4GIzh3v9+eVnG+hpor1gwcP5qXjUzUTmLTCV3NBKpcNk8qFP241aUNqpHOrvDYj4mFiSL+QQgPQRhzhds84WPdev359z7JvUWrGNV+3LcAG04x08mqwQZjBaOpyQVALo11bl1sIx8dPTYBJSmQ9sikjq9Fb76lgEO9d82bs8IDPU7c0hZfAeQlo8ejWnRaPLpP7hIy66bQo4mettY9UcoFBD+GbP47DqEQqxSgTiHvn1+YhkS7AlcuIF3U5QvnueRGVy1XhXVx2gqfnvHr1ikXY/YsQsd1tKhXfmijbBmd8YsXhadMqM3EJSGAfAvHB2gO596mR3lz0+OzFYqAEJPB/CPDV495Fjv8TaftPumcqcvzDzZmc/qyZAMtmnz59QoewfreoJlZPAYsrRm22pHULixUjroamfpDrilFPavThmUVYf756aqdOSXC2CJoC65S/Hqk4/YtzOOqR526SqMEeUuPqcptiv4kutylDE6+fQFyTpyxbH7TJqmcvsa3z7c3UQAlIQAIQ0OKRNQMtHhmQW/2k9oOry2jRk45dvBVGC7sFgbhCG/ew3ELObppx37t4Gbu5EBJ/nKVJXvbeRAwMEuA01iDwsuNjMLup0eKtbmrK8fjl3cuR9fE0L4enlIbXEpDAeQngEB8UvoaePCjq9aLp8Xm9OrVEElifQNAjauvJQOp9gpnGEzXWr+k6UqRm2Z3PbsLP/q1NgM+yABb3I1YI6qjtraQoT9GzXC9//F52BAj2ndnf3MnQ+fPCBJjLFTyD8R1fu386a3qF3gaAR30O6cItc1LR1GAn4Voxsrrcdj3afXS5FRukSZ2OAEdYxWXGz4NPncbjT4rJAaK9a/CYPvQamUTSyBKQwLoECnOQbkZaPLpMDLkMgeCMj/JuvWyRIZ3qG5Q97s8LEEBXDH61vDYPieA5ESzPLTQvszwRP/Ij/rLv03iYmLPCwob5Ew2yiBppk3Rfcf+etWgz5zrcqZf2XOAz9YzPeIt1eFqrFZmOBCSwEYHgkd705AyOG8kwO1lEontnqWL/oW22zDMe1ONzBjQfkcDtCESmnczxNvUhYxUntZVkDky3qxILLAEJFAmgwAXVUJKJz8CLeVZ6E0U2PfAAy8WJTFGVMr2NWBguh5YSaVTcvQ2JwYLiCDJ09BfoRDQIbq8barB7kTYfCUhAAmsSmHR8HRkPjcXLZRryPfWAz+VsTUECElhCQItHS0+LR4vinheRGV9DZuelhKm+QfesvsuXOnikYrwZ70MsKE+wdGWZh5Tt7lNBqboPbhRC8RGebxLyWa0TbfZ+//59BAhrJRg8IzFXjFNDFRecLx88eDCpsPHiODxNAmtkCUhgfwLxwTo9uG1/OXtzRHg6ZLxRGdpONF73lqUQqMdnAY63JCCB/59ARD0taMOrcMxWcVaZUq4imIlIQAJ1EoiroXRxh+8i3YghKmzqz4prftCys5E8Jns6AmxYH3Kexqx5c+9hjkwessoBzY+519Da1WBrqAVlkIAEJDCDwNCek96kNlLmhw745CwiD/jsrQgDJSCBPQlo8YC2Fo89m1ydeQUPI0T4rVcuMj69Z4Rncfx5eQL0UVhiR4vJKSf12KWxdKWnrhSEjw9DhUTw2i+cqpg+iMJfz8lh1Fdqbz/R+86OkcIHnVLgGDx3Bp4iTSXZ87owUkTe5VRUh6eUhtcSkMCpCWABK3SPadFq6MlTebhmEbMNOdF43cocvNDjMwjKaBI4DQFmZUwmmSzxx8VybwwSjBQ+2N1HkurGYRKVrtkzD3SJpUvJEAlIICVALzHkqZZGa64zn/JuhDOG0P9n5WKLFZadM5ZFmQ8kgLvD0BDPRvbtvqN6YJEjWWP3HMKCI8j+W+EjMlceRw228gpSPAlIQAJ7Eph0fB2CZUrvKqIOLWN7wOcqeE1EAhJYSECLhxaPhU3oAo+zXhB0TaOwm36arAvzwivK3cIaUiAwpE9mj9TjIRE8nYvdWWu9U/GNXqnTRgZw559ZfX3zzTc7C7AkO75HFFwxGTJ7Lsm98GwNTr0F/+NJZ3w6PBUq2lsSkMAZCQQH6xp68hRvtkh3rvE6LcjotR6fo4iMIIHTEKDnYl2EDovVDmYd/HGBNwazryUHTQWneZt2lNl0Lji0nKbmFFQCEtiGQHw5lk5m532r25T4f1PFD4/+/39//9d/sYX322+/TUO8lkCQAM0JL8beyPvv+e4VY/9A7J69a0sYB9M9KvsLdsYc1WDPWGvKLAEJSGBrAsEF8kaM1ZV5lJ9eXw00IjXqrave9CUggSABLR4pKC0eKY2bXPdOyXvLPvVstt5E4oEYGOOyxZM15hkJBL9TF1yA24EAS4qRXCYp6uUEcUAMvqHZEmE52U3vZpIEHSg3FWlS4sgfYf7x48cly8qTRGoiZ2BnpLDwkQKWgjNoN9P4EFDIsZvs8hCHp+UMTUEC9ySAHWxofTADUo9Kg2DZfHnnnQwZmU1/6vG5KV4Tl8B+BDjRE6+L3jUJ9EvmYMyd5kkTnOZNUnknSYIamp7YQUazyzIpXyNLQAJnJ4ATfKbSFUq0oq2qkMs+t1iifvz4cZoXFkZ7zhSI11MJ4MXYa4RCx7jwTGmIEhZP7J7duyB6//79WuccdNO/ZIga7CWr1UJJQAISWE6A4+uCBuUmr7jaH5FtaGqwbi4RSYwjAQlIYIiAFo+WjBaPFsWtLv76669gebdbtugVwF2gvVjuGYiBKKI9YmLiUMDDEfHpld7lxUwwSrSu4Svo54dswa8RZgKv+zOjRPfCcLxuFlunFmyWiMGcaE/mwZawHZ/CQZ69VvEhSRyehsgYLgEJnJdA0JUz9ec5trBoVukSHuP1hb8erMfnsY3N3CWwDgE6qVG/TNRlfICm5keHGJnmoe+uO81L5cy2QkYmyenjXktAAncm8OLFi6Bhl05yTxPGdpXCaXmZuyeL5XzvbLscTfkOBBjlhxYt9t/zfSxwOoohLxAQnc7OeyxMNdhj+Zu7BCQggcoJDA24vWKvuECI5SS1C7fZMa3wgM+WhhcSkEANBLR4UAtaPGpoiofIED9EbWfxhownO4thdpUQCHbUK6qyswseWXdDH6ZEs7PofZCdwMGNXpNmB715LQ/MKGVrl8vT3ycFDoYIbuDnmKF9RCKXw516C56ak6aBDk+7tRkzkoAEdiPAsldkyKMnn+GMtEUpMp0hIvwWYuyTph6f+3A2FwlsSADtvHc1opvlDM/64FQz6FDVFWk0BL+K1JmVjJgBjj5lBAlIQAItgeDeI+LvacJoxVv3As/OrBSYzK7hybouKFObQQDnvOfPn/c+yPTpPs0se8VaINh8L7xNsC3mihdqsCvCNCkJSEAClyTA3D9uamBdba09TkOWk2x995LMLZQEJHA6Alo87jMVPV3j3Frg+IlrOzvfxN/KrRGZfiUEIk0C/ZMv3R0oMLmny3BDkrx+/Xro1pLw4Cok7tTH9vldSuf1IAlWJb47e3437NgJ19DhR0Hv2PYVcHhqUXghAQlciQBddKR/e/bs2eGl5jy7TKs573gdganHZ4SScSRQLwE85YPTIcowY4NpMPHCcfcL2WU++Mdq/AvL4uMSkMAhBPDBCnYdzOr5WPMhQq6SKcJnyjRr5DN6/lWEMZFLEqCNDW27H/KDvBgHXE96zX/Y/lY/5OBi6LLiqMFmQPwpAQlIQAK9BIZ2m/RGHvLU7I08FMgqcq/+7O7TIWKGS0ACxxLQ4nEsf3M/kEB8PaJ3Fr+R5Ex1V3cwTY+diyy0b1Q0k51NgI464mcQXImbLUb5wWwZrjcypZh00mFvIr2BIAqq/RE5e7NYJTDLHZm3+/LhKgIXEuG0tuCKCS2TT4oVklrxFg46uOmsmOCkpIZ676kenw5Pk7AbWQISOAsBhrzIJhYU791GjSF0Vxqvh8qYhuvxmdLwWgLnI5D1WesWgB55SMfNMtrI1oCJJF1rQbH2gM+MvD8lIIEIATyxgjNzOlV6nkiatcVhu202IrAs/dtvv53X8FQbYeVpCDAu9w76TOT23PN9SHXQOWRbAxsxABKZ6x4ic7WZZv3VunKqwa7L09QkIAEJHEgA7aJX8egVaRWz8tAIFVyE7hXMQAlIQAKbEtDisSleE6+WQPwg8D2LsIXTXrpAE3ck2rPU5jVKgKPoh3ZQt8+ihR51zCc+dqNNlzdurQP12yKnF4VN5mk0zJJH+ZF0KQ1NHFKBa75Gfwh2pDj77uaIeSDVdDE6rbjgulL7SJBqG3+fi9F3fIYYDk8zoPmIBNa+nwoAACAASURBVE5NgI0fEeNYZKPLdhyyVTyMiqc+6SkCqnaPz3T7WqQ8xpHArQigZAe/5z4PS3CP17zER59ifpseGKY7xSgxI0hAAgUC+GMFV4vpeXYzYRQEjt9CWnblZpN2zIi6e8YZGjNOAB/irLG1zxJ+7MeVWkk2ukjVkjQLuhddq1Mgo9dqsKOIjCABCUhAAi2BSWt+C40YQwd8Mo+4/M6WFvjOFxp+dwZudlcloMXjqjVruQoEmIbHvWr2cRFjqttuE53qIVQoaTpWBm2bhdS8dRSBSEc9ZHfaWubsm1G92b1//743fMVAEEVSw4/kENfYrHYQ4wLGwCBzHPuy4kdqal6cA4/57KXBQMMZtJPK4vA0CZeR70YgdRS+W9mvUd7IDg1q+agT3DLnIpgvtBOeotZq9/iMQ0ynPfGnjCmBUxMY2nI0VKhJFgHsIHF30i1GaKYQabL4kVxgBjVUNYZLQAJbE6ADCfaZ9DyPHz8+xHI0AwJ99aNHj7IPVOHuyXK1feYMnj4SIcBsbWiX3m7mv4ic68bBzyNVS9rEQbHRN63aLK53EeyN24KrwbYovJCABCRwQwJDWkcvCowYS/afDBmCh8J7ZTBwIwIafjcCa7LXIKDF4xr1aCmmEoh7Vfb68UzNbjR+6jb3+vXr0fiZNW8ofmqLiDu59qaWJtUbwcDtCLBdf7QdYi3Z9BzN3tKR46iVBsmRv/fxFQMjiMiOZjxpgrCKhDi4pKul2KlWqanRV3JrBRhfxmBHSvF32wJ3iHmZWWRvdcxrbEGqNM7RbmGVBlz/8LRKMatNpLdp1SCtgrW1sHVn22Z0jQvUhtH1Gtz399lwlSGl004bNmvlWwxeaRaZAIf8rN3jMzjngV1tZA+pTjO9G4F0jhEp+yRFOTtIo6zXxl/ViJzE4YMC6TwT/fio3QBBgY0mAQnUTwATRnA7Mn3aN998U7/TJ6pqt2N/8uTJknXu+utRCWsggFmzd5mBd+eSn0jgneo92RQIq1h4a6jTPWVQg92TtnlJQAISODsB3JjK5oisgJkpI7tb+Jmey5VGw5C9hYE4zeLO13FrkobfO7cTyx4hoMUjQsk4FyMQ1xDaoze3I8CqdrucgWD4rvWaTVIB+DhP+rP3GuNkOlZiruyNFgyMODQ44AZhzojGhuFR7y4cs/a065JX6grWWyj2Pu22NkdGka1WvNF7mh+ZJmRTjNF67CXZDYy8kt2n1g2JfJ+3yRHT6D7YMRuyQLxuMUdT6214zATnSeLwNAr8MhEig+Yhb3pEsMvUggXZmQBmOpTYUadPFq/3VGmAwCCV6vxI2Crn6yKKvNR7voPX8fhMpz3r1pmpSaBaApEOJRUeN6D0Z+GaPjF9p3CBH/LtaBJJIxeSDd7CPvLq1as2Mj3yWjOoNk0vJCCBexKIWNYaMnRrNTt90k+iVXdd0LBNHLJx6p7N6ealHjqvAhsoltCLwem6VjcFHIJwseKvXhw12NWRmqAEJCCBaxOIL0PCAXvuPFUkW8dtkQ6FtxG8WEIgbk2Kx1wij89K4NQEtHicuvoUfgYBHJ1Ztgg+OM9rJ5g4fpmpf0/jOTS6FpOuSQ9llHmFxs+N600wMphG4vQmbmCEQMSjkVqep81GBEjj0G5HWxR6+KbvTipPc0126dvUjdCEoKLvYwOHUuZpjXhrfe1n1B1kNMIQn3j4pLKAfZ+t7ywQ7+knRF69HXKvG2iErcNThNI14kQGzUic1WlEMp1qol8uZHB0iwi/XJg0hWCOO/TJqVQ1X7O1KeJMuZtKAyu0gsx8h3MRy+hbYIw0mEic1WT7XPHf1I6Gaqu4NIomgfUJjFoN0p6CXjUowadPn9IHucaywLNltwZOzgumX47WPYGvyb38lHclIAEJxAnEncjxOK+tC0I7Gur81+qH4ySNeXMCQ3ZhmuiVyAzpPxcr5p5VNtSJZfpn81MNds+qMS8JSGASgd7ezNFhEsN45F7avQMHgazCxlNuYnbNIE3iTAemJmX8OAENv3FWxpRAnIAWjzgrY16AQOYQOaQbNOGMOxsVOXU8xYbQ5BKRbVSezPVtNH4hQnDY5WjSQiLeWoXAqBsZtbBdc22KQPqjx9Di7rlKeWckkrX8oVd7a2M4lNK3GzFWnB0EX8kd1iayMg7RbsPbXm5GzTaPtEkVLkC99VvQyt9r4l7YGUaGgLb425U0rdy24iKytXCGLrKXdCjatcOHzAhtzTYXceP2WriCgs2wnCyUMD5P2e6l6C1C1p6zGmx/7k+sK21vf9VK2Fzs5jLXdenJJOEnnTkNsluQdUO6TWs7HSY4fC8cRCbx+a9JsXeOHGmyabvZp8XsDMHsJFAgMDozbF+QSW/H/9fe3R5JjStqAF5u3QCGCQE2gmFCGIiA3RCGjQAIAYhgIQQggoUQlongQAhABtz3Hle5XP62u93ddj/zY8qttmXpkS3Lslqu3elV68TaV2X8WdjLda5ZI5dt0B4HXxEgQGCqwJiWaFnFnU5F1FXt59b9AI3mqcjW37xAT9/BAbojD8abRlRZG1QXDtzvcLD8HmBHXVVZlbdY1oI9QHHYBQECswVaxyAa8Tnbs3/DMQ+lqteRqZfprv79XLP6E+bbXQR0/O6iZ1sCPQJ6PHpwfLU9ga6LeLVhUCwvNOSiejmr7aKrP6FM22CXYzWGHZ+/ZF/lfvsXlh5Ft72DcEaOBotjUn/I1ASkQ6/nSV9xeBy9GZznkv0HavHtcuNackNRHS1X7G6PPfCDx0Cxxx1P/DHHRrWeGWOedXZM1ci9xH9M+ndcp+sisntZd8XczH7t2rFjjsrN13J5KhO8uoXxXdxTOyh2pBhZf+bc33FHUzdv7UZrnhEJGWwgTd11//rjq8EDF2Uz2dXzupUugctdGZvpSWfdoF5WWPRxYfNMXKhSLbI/8vKdgjhYi/peUtZ1NBwx/NOnT5l29e7ubmoacsRkwwNPMj81kdYnsC+BTFDc9ZrR2i5Sp4ycnD/vlahOX58mdXXy/JybT548qUVefMzZlxcctH41MjCvA/jrr7+qK6dRkvfLV0MsEyBAYF8CqdzS7Bs5D3/WTDMuM9Xva+9T40kNmRZOa2pVlVMxrb9HgbS6856dZoS19kNzhbWEdGUwt5HuOGYXohbsbDobEjgrgdxd5g046Us92Vy3dlul0Tiyb/0o+bq8vMzD3YXearR0jvJqvPH9hJOu1DnYItOa/tPsNW1N6roCdfyuq7ykdo0CejzWWGrSPFtgfCMh42/2+EriNCHS9ivbJ3k+kuZrtaHVfN5Ry2Nzk+oKeTKSBmcZkoflyWn5cdJC3qOaN1O39is240mq8qbO2ftqRiikVaDnWVu5/vjneuUmgwvZb54q9h8M6QZ/9uzZYFRLr9DVKVfb7xJ9462X0T0Wx6RTcpdzv2bV/DhYTTU3KULS9/vu3bt5FcW9e/e6oq2FZy+pjqr1am2FHT/Wqtkytn2dAi5PJen2FnIW//777yPzlZGO6Q8fufKOq01K2BL1Z1f6x1z1ym3TFEnVd5gHsrnepTYrd92/cMiibE1JRvsMvk49Iz4z2qd18yUCR17RFkpVbVxTMrjoo8mRmS2cD9eibg7FXS4kv4do/uV0zV/KOJfPVCu5QdrLoZayzM1bengTcxphxV6ae18us2ImcBiBwfMlj3Ny/I9MTO0nR6mJmj9W6PkFRk7hkTtqrpZta3nZJbZm/EIIECDQFEjDIA2GWuXT8zHtimYkS4ekJdP1q+tJNfzS6RT/2Qp0HZ85dNdu0jXMKFlee9aOnv6emrb4alL9pgV79AKVAAL7FcidYG5FBysKK8wWSB2bLrj9ltoBYkvn3vgs5xAan6Rmd0SxI50S4w2LNZv9rgkpumR1/E7FtD6B3QX0eOxuKIa1COTmfXzrcV/X97RMqjvNck66plh1ndaWTB6JNrdKSC6g1fVz29u62mBgcNLwG0xGdV/FchKWy3fz8dDgHq0wXiDHTFevWlkis4u+NRld7d5ydzlUxj9PbN3FfgNzEJZp61nI4dp6As5LTB4BNPe1r37OeadkkrTHDBYsSUlrTpt57wkpKoqpzj0RNr/KObL3vBcJ7jod9nWZyF6CPL763dd+13J5mnrYnM76886dPIhM0Syai3kJy1m8dMJyCnedbs1TvgzJuZMGTDK1HFoynuyXexy5UHSpLZqwniyPSfC+Llg9yah9FY0xCcsQoz26tbZvc6LtcRfVbCba1j0OHjaRWbpFfdA5Psf/aGOQZl8rpGBO4YdK+8qOeM5QoOdXbrkW5m5w/ByZzVHwubVr/YVWflSRn6u2andt0rpyEZhfy+U3hbUIc+0fn/KeyH1FgACBQYGeirS5barWw8wmnnkC0ueS35Z1/eQ6NfwepyVo5lQIgZECXb/OzK1vfvE2MpLTXK2rckhfwMip008zX6eQqi7bpE0L9hQKSBoIHFGgp344Yqo2ues1Xs56+iKaZTSyx69ngs/05y43nUwzwRsI0fG7gUKUhe0JTLqw6vHY3gFwPjnKBT1zWNYeMXRlv3jyustVvnlmdT0WGfOOizycrk2VV5t1L+dmbfbQatbyGCWNljKk6EhMSBayVf7Kr+YtZO/p4Smmik8M+VjEU50iPSDzIrdVBAZnF4t5jpAd5+vKQdX1/qiyFHY/Ncqo9riQ3sW8eHDMkZy+9B0PxXRytr7JYdKt03KnZHEyFudjhMuTMcs5H8fkPZjF44ZUWeX8xHsprKQqVVlRLRQJi2RXNdtz15B48nS49jbIpHD3wq1mMw55Kt0qsPdn0+d8eaqar2t5ubM4DsWZkkO9MKmeyKmE+x86VBNWPjcsrvg5qcuQedpJUv6K9FTP5ey0P8Ic5KlYyqZImYyE/LcZ8q0M6Y+n69syYdVUFSsnpKfqy/iT6s8GymQUCWutAbrS0BoeqzQ+8z/JqJZjVh4sytYIxwSe4ByfZbJzqKTmLz+2LgQq9fmOw/NSsnk+3izBHWdgrZ5fSXxxwBTnV3Ekt+ZofGDynoM5R0v+Z6vymCkO7CKenuO5b0fVoalLL/el40jfpf936VyLn8CiAqloyhqhPI0SMmn8ftoBReVSxpCF3MN0pTy/xmjutNg24Ymta8NaeBKfGrm602LZiVmD8pEAgaUFUuN1VWvNOiohWTk3/wv9ujQVeM9sytl77hYW2vXSzuLfqkCOydYzpactcfoUaaW0ZiqdMqef+NNPoRbs6ZeRFBI4lkDzzrS1Nha4u0AanMcq5dn7TV/B+IznWBqzo7TqW+NM+JjNrVMVaJU8bqD+pWoBWT5bAT0eZ1v055bx3Gb296dVL0lpJ0x6gFJi5spSa68OPhBpfQJSTUyxnHjSu5I+h+ZX/Umd1KXZjHwvIcEviSzMEEgRD5ZjVpjRsEnRNA/aZqHPi3xGTmdv0tVor+UlGclQkhkHZIqg9ezL+T7+iWeRu8GirKV5Xx/H5DrZ3NfuBuPpcevaNnRFLlqbLrPr7epRl6cqPXVyDp7qyvtaTqbO8/K0L8DDx9N1iC4dPtgLsXQCWuMfrFtyWrVueIDAVBo9h0fO6AOkoXUXy3W4dT2Jqyajv93YI7b7V60jjqppK5ZTn6dxMnhoNdOTrVov1ol28PRpxlYLOdblu+ozwyS5+K2Wk0U/VpN7Issz2seLEomcwAyB1J7NEyq10pi2aSqO1julnrZ4kcJcv2tdG9U0DO468bc2cJPsVY8OmVF8NiFA4EQEUh/23O1Xq7jqchqXqfEG68zBPGbvaZMMNtZTSR6xsT6YCyucrUBrUyRnSk6Q9Zq0NpCSKQ2VfZVp62GjBbsvXvEQWK9AtaFleVGBtDzXeJzkSjGeZfCqnUZ4V2z5ao0+x01zF+YRw3X8HveQsPfTEdDjcTplISVLC6TmH3/dGT9+KE9D0kvQbIckhjFthq6H02OSOtgT2EzVmGj3u84YhKWLfgPxd/VE1Qorzfgc5zkme7Kcb7NO6zO4Wmz5mC7xVZRg+pHGn0pFp32/UnKd86tHKdQzZI51So5JavLbPAAWCul5YtK1x2p5Zbn1GXQC8zimumbPiVB+VZR1z8OXlNrgzWMZ27yFM7w8zYM6ha26DtGlw3MV6M/+0glojX+wbsn52LrhAQJz5vaIpa44QBpad3G2Iz6L4hgvH6jdmzT7qsCPdfmuHkKDp1vrAW/Epzk+Ww8MgSsT6GmmpwmbijVN1Vxxi2oiC/mYCrS1dZvqbGRbObH13F8lnjRNiv1GMyunfZ905u6xtZme6mze7dPKikpyCRA4bYFUgD01W7XhVVtOpZe2aVHfjmmTFVVx1s9WY9qRWSf19mnjSd1ZC3SdOEt3li2H3npiJpvL7fEMY9aCPcNCl2UCgwJdF5Ra08vH3QVybz5YHCe4wviO4xANXri7YlspztHLa/fDcu8xuIc6+lEhAScloMfjpIpDYpYTSL9cLuWTril5MJFLRvkMJTHkfCkfZ7T2DyT+SQ2Gea3c3DUPQnUlb5LAjiuP6QsdzIgVIpADL33F44sjx1WO3mySozH/s5yQ8YdENukZlneaJZKTousJY5db1m8qda1chMdwzNnXSjTevz8NU78dcxr2dMRN3d3g+j2HVuu2rX3IPcOgU6w57GtVd0qkrMATYb7NQT54wCSeMXqtxT0pMHvJvlqz3xW46svTJJyTWrmrOJYON+JzqnDq254jp6vDZ+peZqyfmqcnYbt8lTphMD2zr1+7JKy27dTqLkXZbNIM1t6h2GMFfqzLd7VA512MjPg0eKJ2Avq4VoHcCo6p+Kq1RnM5V6CpVclerpepQ/XCr/XIk24CWxRIg3heP2y1Xi1aqEUjNa3w/GU5f1Nbjanb1ZBbPMq2lqd0olWP/3I5R/4as9rVvGntfFxjBk8nzVqwp1MWUkLgRAQO+QiqvFqd50Jq4BMp9EnJSJfFpPLqedCY/Xa1zKd2jEzKwoZXnlQ0h1nZndSGjzdZmy2gx2M2nQ3XJZCreW7tu671O16G0r/X38ZotZo00Ce7GNlaWyiPk4i0nVpLfHZgin7S0TKpsIqV8yhw5AE2OxeLbphr2e7PQ7vcBgdd9WftWKfkmNPwkLfbPZVkU76n0Z54livrdFwf/kQ4n8tT/5lyyt82D9HDhAxWPodJRm0vg3VLTqLaJgf7mPq250DqesRzgOQZ8VmUSw6enoH7OxbE3ivwY12+qw6Dp1vrAX8vodVYFl1+8eLF5eVldhGvciEfs1wIFoEJuX///i4p+fHjR7F5ULLw8+fP/M9yc+HPP/989OjRLvuyLYGTEnj79u3Lly+LQ31SwnIOpq3/+PHjSVsVK3/9+vWvv/76/PnzjG2zSer6169fz9vWVgQIEFhO4NOnT2/evJldue2esDRY07v3xx9/7B6VGAgcQCCN6ru7u+aO0jG3uvZ2bkaarak8bvny5Uszg0J2F9CC3d1QDAS2JJA22Lt373JN+fbt25bydSJ5yeXs+vo6t+EPHz48kSRNTcazZ89yhIzcKv3sHz58aF05HRHpP2l+lRZ4LkzNcCGDAjp+B4msQOB0BPR4nE5ZSMnSAmkJpOWwr/69NKXSfpjdWZdehbQ0WjtPSoepu2jtwShjO8xCHr/u+FT3MOlc117ypDvP7Io7o32lPEdXjsA8Gd9GeeWEyoCejx8/7sUnwwqDkwbtjrEd65QccxqmPkzp75jBkZv3dAjfu3evGkmGe+YWrxrSXE67JXVvf+XZ3KonJGV99JvizV+eevxP/KvaIXqw1A6OlzhKwgbrlowS+f333w+mVN1RBreUo8Kq4cVyV59Pc829h/T0RO24r4zkGWzTpvEwu6W6Y/K6Nt9vdbdQBX6sy3cVbfB0q65cLh90xGe5VwsECCwqkIcTuckZrPGLNOxrRFGu6BkalatIc4REa2aLe8vBdnzrtgIJECBwMIGpldvuCSt6l9Jm3UbX2+4gYliLQLrenjx50kztYFdFc5PjhnRlJBN8zvttzHGzs6K9a8GuqLAklQABAkcUmPo4IRNOtA5v7erM7Vr/iFm2awIECCwkoMdjIVjRnqZAbvbzxCR/M8YMZUhBhknta3hQTr3yB07Fb5wSf36Tkyc1GSLQ2m45MGnX+Ik8h25NySmkuTVh2wjMAVMcuvk/8ulbNeM5unJoFX9bLakMJSmIZvxoMF3xOe/MD1U9ZpZeznFYltSkkUkZ45vKc/xj6FpGUtY5EVLcp9bB6/JUKykfCRDoEljpiM8iO8VPWYrr9Yz2THGxTjW+okfnh2lRG/HZdb4IJ7AFgdzn5HdUaTqnFyN340XtmRu8zKdbNm33fo+XNncq62K/2WPZZ1HM5lv0XKyrOt7CoSAPBAjsLLBjh8Lg/jMOPnWj3qVBKCucskDrNJ9pcqRv+pSTXUtb68xhq8tFLVPr+qgFu67ykloCBAgcXiDTFYyfyye/pGrO2ZmQvKukmfL0IOcy1AwXQoAAgW0L6PHYdvnKXVMgx3weWxSPMLKQpxjl05OsnAco6QQon6Gky27vz1CaSRJCYIxAetjysK/n0C0ew+UAzl8exp3b0Vv4lGd389QufQqc/F/RwJExR8gq1skNV+7RktQM35w3EV0xDDrnQso6f9UKPNGmDs//og4vzoWcCGspa5enVRzDEkngWAKrHvFZRetpz1Tr8NTeRXtmdW8RrGZ26WUjPpcWFj8BAgQIECCwKYGiQ2H275CqFmmqZpRn8ad3qSpjeaUCXbNjrmuurOoPzcuCmPSL83IrCwQIECBAgMASAnkMlid242POI8BaYzsfi9/E1iJZV6OllngfCRAgsLuAHo/dDcVAgAABAgQIECBAgACBvQtsZsTn3mXOOcL/PefMyzsBAgQIECBAYKpARoPlL7MAZsNMyZ5fkZa/q85y8eS4+rvSYmbl8n8eTmeg57n9wHoqsvVXKpAbzhzbzfej5ZRZUY5yhuZcriY4mZr3i/NqJJYJECBAgACBfQnkx/2tTY6u+DN5zIsXL8pvM8Fn63DPTPC5rkZLmSMLBAgQ2JfA//d36PHYl6Z4CBAgQIAAAQIECBAgQIDAYgLm+FyMVsQECBAgQIAAAQIEzkwgw6BfvXqVQZ8Z95ysZ4jz8+fP88hwRQzVLBQvAEqOahODrSg7kkqAAAECBDYp0DWzeGtm8+OrXN/Lr9Iyqf26o/gqv+PyoqhSyQIBAgQIECBAgAABAgQIECBAgMCJCJjj80QK4qSSYY7PkyoOiSFAgAABAgQIECCwYoGMjHz9+vWKM/DbbxvIwqr9JZ4AAQIECIwRSDd3c1rurg0zo2fm9Swm6f/w4UPrcM+bmxvDPbsAhRMgQIAAAQIECBAgQIAAAQIECBAgcFIC/3NSqZEYAgQIECBAgAABAgQIECBAgAABAgQI9AtkHvH+Farfvnnzpvj48uXLani5nCm9y2ULBAgQIECAAAECBAgQIECAAAECBAgQOGUBIz5PuXSkjQABAgQIECBAgAABAgQIECBAgACBukDm7Mzr2uuhHZ8zr2deBJ+/1gk+r66uTPDZISeYAAECBAgQIECAAAECBAgQIECAAIGTEzDi8+SKRIIIECBAgAABAgQIECBAgAABAgQIEOgX6Jqws3WrTPPZtb4JPlvFBBIgQIAAAQIECBAgQIAAAQIECBAgcJoCRnyeZrlIFQECBAgQIECAAAECBAgQIECAAAECnQK3t7ed3zW++Pz5893dXSP4t0zw+fjx42a4EAIECBAgQIAAAQIECBAgQIAAAQIECJymgBGfp1kuUkWAAAECBAgQIECAAAECBAgQIECAQKfA/fv3Jw36bI3IBJ+tLAIJECBAgAABAgQIECBAgAABAgRWJHBxcbGi1Erq7gJGfO5uKAYCBAgQIECAAAECBAgQIECAAAECBA4t8Pz58112+eDBAxN87gJoWwIECBAgQIAAAQIECBAgQIAAgaUFvn//PriLy8vLwXWssCUBIz63VJryQoAAAQIECBAgQIAAAQIECBAgQOBcBB4+fPj06dPZuTXB52w6GxIgQIAAAQIECBAgQIAAAQIECBAgcCyBe79+/TrWvu2XAAECBAgQIECAAAECBAgQIECAAAECswW+fPlyfX09Y/NM8Pn169cZG9qEAAECBAgQIECAAAECBAgQIECAwMEE8pvnb9++9e8u84Dev3+/fx3fbknAHJ9bKk15IUCAAAECBAgQIECAAAECBAgQIHBGAo8ePbq6upqRYRN8zkCzCQECBAgQIECAAAECBAgQIECAwIEFxrzV3XDPAxfK0XdnxOfRi0ACCBAgQIAAAQIECBAgQIAAAQIECBCYKTBj7GYm+Pzjjz9m7s9mBAgQIECAAAECBAgQIECAAAECBBoCHz58SI9TBl/e++9fFh4/fvz27dvGitMCfv782b9Berr6V/Dt9gS81X17ZSpHBAgQIECAAAECBAgQIECAAAECBM5IYMzLraocf//997Nnz6ohlgkQIECAAAECBAgQIECAAAECBAjME/j69euff/55d3fXuvnFxcXnz5/zpprWb/sDf/z4cXl52b/O7e3t7uNK+3fh21MTMMfnqZWI9BAgQIAAAQIECBAgQIAAAQIECBAgMEHg+fPn49dOJ7vhnuO5rEmAAAECBAgQIECAAAECBAgQINAjkOGe19fXXcM9s2Em6cwKnz596omk66tv3751fVWGX11dlcsWzkTAiM8zKWjZJECAAAECBAgQIECAAAECBAgQILBNgYzgzDjOkXl7+fLlyDWtRoAAAQIECBAgQIAAAQIECBAgQKBf4MmTJ4MvXk8MWS1jQ/ujan7777//NgNrITc3N7UQHzcvYMTn5otYBgkQIECAAAECBAgQIECAAAECBAhsXGDkOM4MDH3x4sXGLWSPAAECBAgQIECAAAECBAgQIEDgIAKvX78eMw1nkZY3b95MTVTP1KFFVA8ePHj48OHUByFW7QAABk9JREFUaK2/dgEjPtdegtJPgAABAgQIECBAgAABAgQIECBA4NwFbm9vxxCMHBg6JirrECBAgAABAgQIECBAgAABAgQInLnAu3fvxgtMWrmIdnA46dOnT8cnwJqbEbj369evzWRGRggQIECAAAECBAgQIECAAAECBAgQOE+BvNu9v988E3z++PHjPHHkmgABAgQIECBAgAABAgQIECBAYL8C6Wi6vLycFOc///zz+PHj8Zvcv3+//5Xx//nPf8zxOd5zM2ua43MzRSkjBAgQIECAAAECBAgQIECAAAECBM5X4Pnz5/2ZHzkPaH8kviVAgAABAgQIECBAgAABAgQIECAQgcEJOJtKkzb58uVL/3DPm5sbwz2byOcQYsTnOZSyPBIgQIAAAQIECBAgQIAAAQIECBDYuEA6uPvfY+WV7hs/AmSPAAECBAgQIECAAAECBAgQIHBAge/fv0/dW/8Izlps79+/r4XUPg7+/rm2vo+bETDiczNFKSMECBAgQIAAAQIECBAgQIAAAQIEzlqgZ0xnesDzGqyz1pF5AgQIECBAgAABAgQIECBAgACB/QlMfaV79nxxcTF+/x8/fuxZ+erqatIL4nui8tXqBIz4XF2RSTABAgQIECBAgAABAgQIECBAgAABAi0Cjx49ytusWr747beewaCt6wskQIAAAQIECBAgQIAAAQIECBAg0CPw4MGDnm9bv7q+vm4Nbwbmle79r4B/9+5dcyshZyJgxOeZFLRsEiBAgAABAgQIECBAgAABAgQIENi+wKtXr5qZ/Pvvv03w2WQRQoAAAQIECBAgQIAAAQIECBAgMFsg3U2T5uzMyvm58sjd9f96+enTp+OjGrlHq61IwIjPFRWWpBIgQIAAAQIECBAgQIAAAQIECBAg0CeQzu6M76yukTGgz549q4ZYJkCAAAECBAgQIECAAAECBAgQILC7wO3t7fhIWn+o3Lr5169fP3/+3PpVAjNy1ASfXThnEn7v169fZ5JV2SRAgAABAgQIECBAgAABAgQIECBA4EwE0jN+eXlpas8zKW7ZJECAAAECBAgQIECAAAECBAgcXuDHjx/pgBqz36urq7yofcyaWefx48c9Iz7/+eefrDAyKqttUsAcn5ssVpkiQIAAAQIECBAgQIAAAQIECBAgcNYCDx8+NNzzrI8AmSdAgAABAgQIECBAgAABAgQILCyQ3qcx03ze3Nz0jOCspfHDhw89K+flNoZ71sTO8KM5Ps+w0GWZAAECBAgQIECAAAECBAgQIECAAAECBAgQIECAAAECBAgQIECAAAECBHYVyA+Pv3371hXL8+fPX79+3fVtLTzzgF5fX9cCy4+Toiq3srA9AXN8bq9M5YgAAQIECBAgQIAAAQIECBAgQIAAAQIECBAgQIAAAQIECBAgQIAAAQIEFhfIa9YvLi6au3n69On379/HD/f89OmT4Z5NRiFNASM+myZCCBAgQIAAAQIECBAgQIAAAQIECBAgQIAAAQIECBAgQIAAAQIECBAgQIDAgEDm+Mx72JuDPj9+/JgRnG/fvv3x40d/FFnhxYsXT5486VotL3MfP3K0KxLhmxHwVvfNFKWMECBAgAABAgQIECBAgAABAgQIECBAgAABAgQIECBAgAABAgQIECBAgMChBTJq8+bm5u7urnXHV1dX+TYDQB88eJCxoRkkmvUzA2jWz2jRd+/etW6VwKz//v37R48eda0g/AwFjPg8w0KXZQIECBAgQIAAAQIECBAgQIAAAQIECBAgQIAAAQIECBAgQIAAAQIECBDYp0Bm4nz16tXPnz/3Eunt7W2mCN1LVCLZkoARn1sqTXkhQIAAAQIECBAgQIAAAQIECBAgQIAAAQIECBAgQIAAAQIECBAgQIAAgaMJ5BXtb9682WX3T58+zcjRTAW6SyS23aqAEZ9bLVn5IkCAAAECBAgQIECAAAECBAgQIECAAAECBAgQIECAAAECBAgQIECAAIEjCHz48CEvZP/48eP4fecd7hnr+fLly/v374/fyprnJmDE57mVuPwSIECAAAECBAgQIECAAAECBAgQIECAAAECBAgQIECAAAECBAgQIECAwCEEvnz58u+//97d3eV/Xvj+/fv38rXvFxcXGeV5fX19dXV1c3NjUs9DlMf69/F/jdQlCzUKiW0AAAAASUVORK5CYII="/>
  <p:tag name="POWERPOINTLATEX_PIXELSPEREMHEIGHT#342D785E323D435C205C4C65667472696768746172726F7720783D5C706D5C737172747B342D437D205C6D626F787B205C205C226172206F636B735C61615C20206C696E6A65727D" val="183,3333"/>
  <p:tag name="POWERPOINTLATEX_BASELINEOFFSET#342D785E323D435C205C4C65667472696768746172726F7720783D5C706D5C737172747B342D437D205C6D626F787B205C205C226172206F636B735C61615C20206C696E6A65727D" val="38"/>
  <p:tag name="POWERPOINTLATEX_REFCOUNTER#342D785E323D435C205C4C65667472696768746172726F7720783D5C706D5C737172747B342D437D205C6D626F787B205C205C226172206F636B735C61615C20206C696E6A65727D" val="3"/>
  <p:tag name="POWERPOINTLATEX_CACHECONTENT#342D785E323D435C205C4C65667472696768746172726F7720783D5C706D5C737172747B342D437D205C5C0D0A5C6D626F787B205C205C226172206F636B735C61615C20206C696E6A65727D" val="iVBORw0KGgoAAAANSUhEUgAACR4AAAGcCAIAAAA6ELkXAAAgAElEQVR4AezdzcHUxrou7M3+VgD2G4JNBJgQFkQADgGIADw8Q0MEwOxMDbMzA0IAIgBPzww7A757r95HW0stqUtqSS2pLwa2XrV+qi51q6ufp6p06/v37//hHwECBAgQIECAAAECBAgQIECAAAECBAjsReDTp093797dS23UgwABAusS+M91FUdpCBAgQIAAAQIECBAgQIAAAQIECBAgQGCswNevX3/++Wd5tbF+9iNAgMBpgVtGrZ1GsgUBAgQIECBAgAABAgQIECBAgAABAgRWL/DXX38lqfbnn3+uvqQKSIAAgQ0LGLW24Yun6AQIECBAgAABAgQIECBAgAABAgQIEKgEfvvtN3m1SsMCAQIEZhIwam0mWIclQGDPApla4cOHD58/f05rNf++ffv2999/p8I//PDDzc1N9d+ffvopPcX++c9//vjjj3vmUDcCBAgQIECAAAECBAgQIEBgBQKer7aCi6AIBAhchcA/rqKWKkmAAIEpBN6/f//69esk1Q6JtONDZn3rS0m2JcF2+Jfpzo93tIYAAQIECBAgQIAAAQIECBAgcKbA77//fuYR7E6AAAECJQJGrZUo2YYAgWsXeP78eZqnrWmzoTRJsD169Ojhw4dDd7Q9AQIECBAgQIAAAQIECBAgQKBLIFPs3L59u+tV6wkQIEBgQgGptQkxHYoAgR0KTJhUq+tkHFsSbJkA3VyRdRbLBAgQIECAAAECBAgQIECAwDiB9OJ9+/btuH3tRYAAAQKDBKTWBnHZmACBKxLI9I+//vprz0i1pMfyKLXDk9UOj1vLf/MAtkFGGQz37NmzQbvYmAABAgQIECBAgAABAgQIECBQF+gZsvblyxcPp6hbWSZAgMD5AlJr5xs6AgECOxRIuuvFixfHFUsiLfm2Bw8eJKnWNeAszdl0E/vjjz8K02w//fRTNv7ll1+OT2cNAQIECBAgQIAAAQIECBAgQOCkwOPHj/N4+OPNEsF48+bN8XprCBAgQOAcAam1c/TsS4DADgWSGEvy7DgrlmekPX369N69e+V1zqHSrm1N0R0fxPC1YxNrCBAgQIAAAQIECBAgQIAAgZMCf/31183NTetmhqy1slhJgACBMwWk1s4EtDsBArsSSDIsw9Eak0CeOaosx3zy5MmHDx9OSuXpa69evTq5mQ0IECBAgAABAgQIECBAgAABApWAIWsVhQUCBAgsIyC1toyzsxAgsAGBdPJKXu3PP/+sl3WqwWTJmSXBVj9y63LGxuUZb60vWUmAAAECBAgQIECAAAECBAgQaAj0DFn7+PGjx080uPxJgACBSQT+c5KjOAgBAgR2IJC0ViOv9u7duzx0bZKqpQdZjnbyUBnc9vDhw5Ob2YAAAQIECBAgQIAAAQIECBAgEIH0CW51SJRDXq1VxkoCBAicL2DU2vmGjkCAwB4E8hC1+pyNP/zwQ/6cvA2aEWn3798/6ZWHuj1//vzkZjYgQIAAAQIECBAgQIAAAQIErlnAkLVrvvrqToDABQWMWrsgvlMTILAWgTdv3tTzainWHHm1HDYJvD/++ONktV+8eGFayJNKNiBAgAABAgQIECBAgAABAlcu8Pr161aBO3fuTN5duPVEVhIgQOA6BYxau87rrtYECPybwI8//vj3339Xq16+fJn5G6s/J1/IlI9v377tP2yGzWV2yhSsfzOvEiBAgAABAgQIECBAgAABAlcr0AhoVA55JkV691Z/WiBAgACBaQWMWpvW09EIENieQJ6mVs+rPXjwYNa8WoDSpyyZs36pFKlrtvT+Hb1KgAABAgQIECBAgAABAgQIXINAniVRD2hUVc6QNXm1SsMCAQIE5hAwam0OVcckQGAzAseTkn/58uXnn3+euwKvXr168uTJybMsU5iTxbABAQIECBAgQIAAAQIECBAgsDYBQ9bWdkWUhwCB6xEwau16rrWaEiDQItCYlPzRo0cL5NVSjgyMOzlwLZs1itdSAasIECBAgAABAgQIECBAgACB6xNIn93WIWs//fSTIWvX93ZQYwIElhaQWlta3PkIEFiVwB9//NEoT9qm79+/b6yc48+k8U4e9sWLFye3sQEBAgQIECBAgAABAgQIECBwbQK//fZba5U9XaKVxUoCBAhMK2BCyGk9HY0AgS0JfP369fbt210lfvr0aWYt73r1/PXHc1G2HjPJv4cPH7a+ZCUBAgQIECBAgAABAgQIECBwhQJdj5nIkLXEOq4QRJUJECCwsIBRawuDOx0BAisSePv2bU9pMmLsl19+6dngzJcyJXqavCcP8uHDh5Pb2IAAAQIECBAgQIAAAQIECBC4HoGuSW4MWbue94CaEiBwWQGptcv6OzsBApcU+PjxY//pP3/+nIei9W9zzqv//Oc/T+5+PGXlyV1sQIAAAQIECBAgQIAAAQIECOxV4M2bN3/++edx7dJ/17Q3xyzWECBAYA4BqbU5VB2TAIFtCLS2RBtFf/36dWZubKyc6s+S1FoeSjxfAaaqiOMQIECAAAECBAgQIECAAAECywh0PWUtD7ZYpgDOQoAAAQJSa94DBAhcr0BJai06840bu3PnTol+YTlLDmUbAgQIECBAgAABAgQIECBAYLsC79+/b40S/PDDD7POu7NdMSUnQIDAHAL/mOOgjkmAAIFNCGRAWEk5W9usJTue3Obm5ubkNtkgE1fO+tS3kjLYhgCBSwl8+vQpN4HciPIvd63899u3bylMdQfLT+j8mftJpn85/Eva/u7du3mg4zJlznQ0jx49yqnTEeHnn39e5qTOQoAAAQIECBAgQOA6BbqGrHWtv04ltSZAYBMCm454SK1t4j2mkAQIzCKQeHQVm+45Qck2Pbv3vLRY4LunDF4iQGBVApkA9sOHD4dcWh73mETayeId7lH5b2Pj5Loy6+yDBw/u3bt38iCjN0he7ddff83uKW1m0H3+/PnoQ9mRAAECBAgQIECAAIF+gQxZS8P7eJvEN549e3a83hoCBAisR2BnEQ+ptfW8tZSEAIGlBRJ3bm2SNsqRzRprJvyzJL03X25vwoo4FAEC5wiko1aGfL19+7aRHjvnmDlUcl35l/tMRpWlE+vk6fwqr3ZOOe1LgAABAgQIECBAgEChQNfQtK71hYe1GQECBOYT2GvEw7PW5nvPODIBAmsXyHiOkiIWblZyKNsQIECgEkh3raSmHj58eOvWrczf+OLFiwnzatVZspD0fA6eGSNzrq9fv9ZfOmc5HWYP49Wqg7hbVhQWCBAgQIAAAQIECEwukPB0a/9gQ9Ymp3ZAAgTOFLiGiMet79+/n8l0wd1fvXqVaFG+PxKQ8iCiC14IpyawUYGEmG/fvt1f+DyyKI3X/m3OeTUh9ZO7v3z50rOITyrZgMCGBJKUSq4rEz9epMxJgOWucuZD0XJjTOurUf5NtyobdfEnAQIECBAgQIAAgbUJZKb31h8RT58+3eXE7AK/a3sHKg+BEoHriXhsNbWWtGcCOvXO3e/evZv1USIl7xvbECCwOYHMRZ4Ad0+x88Sj+TL3uZVlHEnP2Q8vub+dJLIBgU0I5COf6Rl///33SWZ5zVy16V1U3UO+ffuWw9abRv0mKcbohzGkX0KaYY1azN0Rob86XiVAgAABAgQIECCwb4HWzm2HKue3wORzv18WU+D3sv7OTmCEwBVGPLb6rLVMQNQIHqXXhtTaiDe9XQhcucChY1drdi1h6zz6aL68WuTT/C3xr0LnJRvbhgCBFQqk01aSanmU2riy5XaUxFWyWRlwluX+n81pzqZPQCaKSdMo/7rOmIcx5BaXf0OHr+X49+/fb+TVchazQXZRW0+AAAECBAgQIEDgfIH0jWs9SIas9f9AaN1r5SsFfld+gRSPQF3gaiMemxy1luHAT548qV+/LD948CAPLGms9CcBAgRKBBIpTiM1Ue/k7A9zzOaWssAcjLlrNZ5U1Fra/XVAa62mlQR2KZAmZpJYrU9E6K9vUmi5EeUWcWaCP/eZZPV6cmyDppzN3bIxbUBVC+NrKwoLBAgQIECAwPUIZCBRGlr5FZluRkN7LF2PkpqeL9DzPIv9RQwEfs9/wzgCgWUErjzisb3UWmI6rQM40ojJtVzmTeMsBAgQmEQg2buEvPsPZY61fh+vElitQOIsjx49GppUy0c+6bQk1aYNzaT5lAxf1w2nfHLI5Pm6auRBa6t9KyoYAQIECBAgMJNA4/kCg3oszVQkh92rwMOHD1vnwMgvjiSi9lRrgd89XU112bGAiEcu7n9u7gKXjPDYXKUUmACB6xToGUdSgZhjraKwQGArAulSmkmqM7qrKwt1XJH0dE5+Kx1O0zxNjGbavFpOlyli8pP7y5cvrbeUZN1Kxunm93xXjZIRPK6UNQQIECBAgACBHQukydd4skAmWEpWYMdVVrVLCeTN1ppXS3m6Zom8VFHPP6/A7/mGjkBgVgERj4p3Y6m1TGpUEomuqmeBAAECqxXIj67GMyNbi6pZ2cpiJYF1CqSJmfzT7du3y5srmfgxHZxzQ0hGbe5nJCRjlyH+eb7asV4GtKXkx+urNcm9df2ezzatGbtqXwsECBAgQIAAgf0JtLb38sjb/dVUjS4u0EjiVuXJkLW5f0FU51pmQeB3GWdnITBOQMSj4bal1FqiTvnOaFTAnwQIENioQNfMbPXqZCDLmY9Zqh/NMgECswo8f/48SbWe/FPj7ElH5flkaZuWjBhr7HvOn0mhZXhcUnqNg6TkSe81Vh7+zPr+W5bUWqublQQIECBAgMCOBVpH87eu3DGCqi0gkHBoV1P86dOnCxRgsVMI/C5G7UQERgiIeByjbSm1lrza33//fVwHawgQILBFga7Gcb0umaWt/qdlAgTWKZD0WLLg5R/YpLWSVMsAsswbeZEapXNrynycD0t/2ONHNWRNVz/ZqvCXqkhVAAsECBAgQIAAgYUF0lfp+IwlE5Mc72UNgR6Brl8Zkz+euacMy7wk8LuMs7MQGCog4tEV8dhMai3hp/Ju4EPfH7YnQIDAwgJ5nNLJH10ZstY1gmTh0jodAQI9AvmcZrBaYQ/lfK4z/WMapl0ts54TTf5SGlfH2bU8IyQ3qOpcmZIla6o/Wxc8aK2VxUoCBAgQIECAAAECZwr0DFnb2VPWBH7PfKvYncBMAiIePRGPzaTWPG1opo+HwxIgcBGBkkZwV9+0ixTYSQkQOBZICipPLzs5oqvaMRO25LfxwtM/VmdvXcgv2ONmYtXoyqvVcuvuh5XH+bmejb1EgAABAgQIENixQOtQth3XV9XmFugKHexvyFrJ7465tR2fAIG6gIjHQaMn4rGN1FqCUKaCrL+zLRMgsGmBDFg5OQzXkLVNX2KFvwaBzDN+9+7dk8NPDxRJX3358iW7rFDmw4cPjeeupVJpeqUZff/+/ZIC9zQ0S3a3DQECBAgQIECAAAECxwLpltfVjW9nPXEFfo+vvjUELisg4lH590Q8NpBaS2Sn5IlEVW0tECBAYOUCJ2dXS/n/+OOPlddC8QhcrUB+4mY6x/JfsxmsdujttU6xPHft+IaTplcSh4UFLt+y8IA2I0CAAAECBAgQIECgKxyaOG+e9LwbH4Hf3VxKFdmHgIhH4zr2RDw2kFozIrhxOf1JgMCmBTLBWsaI9FchD+9dw3OY+gvpVQLXKZAffmlXnfwUH3Ay/PTjx4/rHKxWv3z5Zd411Ux9s9bljHhLcq71JSsJECBAgAABAgQIEBgt0NVE71o/+kSX3VHg97L+zk6gLiDiUdfIcn/EY+2ptTwor3CqpUa1/UmAAIF1Cpwcspa79qtXr9ZZeKUicOUC+Wwmr1bYMsnzD7LlVvqTpsXVmBay8Fr3zI1QeASbESBAgAABAgQIECDQEEj/vNaH4+xsyJrAb+O6+5PABQVEPI7x+yMeq06tJU3aNafwcT2tIUCAwPoFSlqN7969W39FlJDAFQrkAQAnU+MVS3qSvnnzZlvDuV6+fFmVv3yhv6FZfhxbEiBAgAABAgQIECBQCXQNTcts89U2W18Q+N36FVT+PQmIeLRezf6Ixz9a91nJSiOCV3IhFIMAgUkESlqNyav9/PPPk5zOQQgQmEogU42nOfX58+fCA+bRZQ8fPizceD2bZR7aVLNwrsuq2P0NzWozCwQIECBAgAABAgQIFApk7EjrkLU7d+7s6eERAr+F7webEZhVQMSjh7c/4rHeUWsZ+Fw44VJP5b1EgACB9QicbDVmyMieWsnrkVcSAucIpJWZSSAL82qHh6ttMa92IOrqG9sF2D/teNde1hMgQIAAAQIECBAg0CPw22+/tb46tLneepCVrBT4XcmFUIwrFxDx6HkDnIx4rDS19vXr165vkZ7aeokAAQKrFUiovb+7QJrIGXy92vIrGIHrFEiDpPzhaml1ffz4cSsPV2u9oCl8esK2vtS6sr8DV+suVhIgQIAAAQIECBAg0CPQNWQtPzd20xlX4LfnDeAlAosJiHj0U5+MeKw0tXZybEd/tb1KgACBVQmkN9bbt297ipTxankMW88GXiJAYHmBEa3MHUzoOqhv08mG5vJXzRkJECBAgAABAgQIbFrgxYsXreXf05A1gd/WS2wlgSUFRDxOap+MeKwxtZbeGfVplzK30sl62oAAAQKrFXj//n1/qDp5NePVVnv5FOxqBfJwxIxXa33CwbHJYbzajz/+ePzS5tYMms3yZENzc9VXYAIECBAgQIAAAQIXFHjz5k3rhDf5xTGooX7BKpw8tcDvSSIbEJhbQMSjRPhkxGN1qbXkS588eVLVLXm1169fV39aIECAwLYE8l11//79njL/8ccf8mo9Pl4icBGBZMTL82ppq7x7924febWD9oMHD0rY8/N+T7UuqbJtCBAgQIAAAQIECMwq0NUxdzdD1gR+Z33/ODiBEgERjxKlkojH6lJr9bxaKpm8mlFrJRfbNgQIrFAgzwLt6eCQm1sey7Sbfmcr9FckAuMETmbE64c9fJB3MA9kvVKPHj2q/9m13HN/69rFegIECBAgQIAAAQIEugSuYciawG/X1beewDICIh4TRjzWlVrLiOAPHz5Ub6OEbASdKw0LBAhsS+CQV+uaTS59HzLJwy+//LKtSiktgd0LpBNlecZol3m1XOLCp6OXQ+3+baOCBAgQIECAAAECBM4X6Bqa9vTp0/MPvoYjCPyu4SoowzULiHjk6k8Y8VhRai1h6Mao58yTds3vdXUnQGC7Aoe8Wv2xkfW6JB6dLzMTqdVNLBNYg0A+ueXzQKbAaajsbLxadRXu3LlTLXctSK11yVhPgAABAgQIECBAYKhApmhrjSGkP98+niIh8Dv0LWF7AtMKiHhUnlNFPFaUWstYvPrwjpcvX4o7V9fbAgECGxLoz6vlXpcW84aqo6gErkRgaCszXUoL+zptEfBk2qxk2vEtVlyZCRAgQIAAAQIECFxEoDHeoCpD11C2aoOtLAj8buVKKecuBUQ86pd1qojHWlJrmU347du3VQ2TOdxHj4yqRhYIELgSgf68WjoNZAKEK6FQTQLbEkjTKtO0Fpb5wYMHz549K9x4i5tl9F5/sU+2RPt39yoBAgQIECBAgAABApVAnn607yFrAr/VtbZA4CICIh519qkiHv+oH/RSy4lENx4fZyrIS10L5yVA4ByBQx+Q1uh85nDInW3HY1zOcbMvgYsL5LPZ+lO2tWAZsJVfhq0v7WblyekRpNZ2c61VhAABAgQIECBA4OICXUPWutZfvMCDCiDwO4jLxgQmFxDxaJBOFfFYRWot3xP1qSAz0nmvTy5pXEV/EiCwJ4GevFpu2R8+fDDJ7Z4ut7rsSSDjz/IJLa/Ru3fvyjfe6JYnW2JSaxu9sopNgAABAgQIECCwNoEMWWv9PZIeuvuYKkPgd21vOeW5KgERj+PLPVXE4/ITQuaZQ69fv65qmAD0Pr42qhpZIEDgGgR68mqZOC4NZXm1a3gbqOMWBdIOefHiRXnJr6cDUE83rvzId08rf89c4ZbPnz9Pv8hf/vXv4cOH+RLcFkK+0/N7ZNNV2Ba40hIgQIAAgSsX6Bqa1pjia6NKAr8bvXCKvQ8BEY+u6zhJxOPyo9Z+/fXXeg3rabb6essECBBYrUBPXi1ReN0FVnvhFIzA169fG+2QfpOr6gB0c3PTpWHIWpeM9RHIt149XZ2pVvNA5e/fv28IJ7eFes/xQxW+ffsmo7yhi6ioBAgQIEBgKwL5SVJveNSL3ZVyq2+z/uXGDy6B3/VfMiXcjYCIR8+lnCTiceFRa48fP65PBfn06dN0b+2ps5cIECCwNoGuvFpGdWTWOHm1tV0v5SFQF8jPvHo7pP5S6/JVPQs2j5RrRchKqbUuGevznVjPq1Ug+VFXLa9/ofWZqfuIba0fXwkJECBAgMC1CXS1MRIj3UG3HoHfa3s/q++qBEQ8ei7HJBGPS6bWMjlMvatC6pPZY3oq7CUCBAisTaArr5Yb2sePHzOX1NoKrDwECFQC+ZmXwSjVnycXXr58eXI+7pMH2dAGkzQ0N1RfRZ1EoDU2lPfStj47rcnj/GzJl/4kSg5CgAABAgQIEDgIpPtRxve3arQ2q1q3XO1Kgd/VXhoFuwYBEY/+qzxJxOOSqbXGiOCr6gnef2m9SoDAJgS68mp5uFrax9sKI24CXCEJTCjw5s2bev+ek0dOqysN05Ob7WmDDL1trU7Wu7+1yliZr8XWj1W+FreF01XgHUS4tnUhlJYAAQIECOxeoHW4f2qdp6ztYMiawO/u38AquFoBEY+Tl2aSiMfFUmuZJK0+10q+M0wFefKS24AAgfUIdOXV8nC1fIGtp5xKQoDAsUA+v42fecfbNNboAFSBtA7oqV61cM0C+QZsrf7Qj1vrQZZcmUHnrT+0DFxb8io4FwECBAgQ2L1AV7ekVLyrWbUhE4HfDV0sRd2ZgIjHORd0UMTjMqm1jOeo98vIb9dXr16dU2f7EiBAYEmBrrzahA9Xe//+fVJ0h3/bekTNkhfCuQiMExga6L/ODkBdD/Ud1NAcd4HstUWBfDPWm/dVFfKG2WL/ua4BajuIc1WXxgIBAgQIECBwWYGu9sYOhqwJ/F72reXsVy4g4lHyBpgk4nGZ1FrjAusJXnK9bUOAwEoEWvNq6SIw7cPV7t+/n1vl4d+HDx9WUnfFILADgWSsh36mBNPr111qra5huRLo+ph0ra92XOdC+lm3DlxL+jDNgHWWWakIECBAgACBDQmkRdE6k3aq8PTp0w1VpLWoCWXU1wv81jUsE5hVQMTjTN5BEY8LpNaeP3/++fPnqpJ5mEEmXan+tECAAIE1C6TvVR65VJ/PNqU9rJmwV35jmNrdu3fXbKJsBDYkkF+w6QQ6qMBJDOzgOQeDqtyzcZINHrTW43O1L+WT1Tpk7c6dOxN+OS7M29WRfKPJwoX1nI4AAQIECBDoF+hqUSRMuvX2tsBv/6X3KoH5BEQ8zrQdGvFYOrWWeHH9Z2qK29VH40wIuxMgQGBygdzBkuX6+++/60dOd4aMV5s28l7vf5BzbTcuWYeyTGANAmmEND7C/aVKQyWDV/q3uapXB3XguiqZK69sV3u+K2a0Ca6uNLyBa5u4fApJgAABAgTWLNDVLSll3nTzKeUX+F3zG0/Zdi8g4nHmJR4a8Vg6tdYYEZzf4dPGo8/kszsBAgS6BFrzaulQloeiTX4fS66uKkYi+9WyBQIEzhHIp7UrAdB12Hp/oK5t9rr+27dvx1Ub2tA8PoI1+xNIbKg1BpQh3ZuemiJf7l3TMV3znWF/b2A1IkCAAAECywu0tp1SjB0MWRP4Xf7t5IwEDgIiHoPeCZNEPBZNrb169ao+FCNfGA8fPhxUZxsTIEDgIgKtebW0hjOF8Rzlqd8qzQY5h7BjXqfAkydPBlX8yoestQ7vk1ob9Ba6ko27ukZ2xYw2xNKVQkuS/tOnTxuqiKISIECAAAECqxLo6vDX1fZYVeF7CiPw24PjJQJzC4h4DBKeJOKxXGotHVrrF9hUkIMuto0JELigQGteLY/hnW+auPqotTyo5oJ1d2oCuxHIjP+NpySerNoOEgMn6zhogzTetv7gh0H1tXGJQDJMrbGhfHntoAtdz8C1rukiS9BsQ4AAAQIECFyzQH6YdIV0N/0wCIHfa35Xq/vFBUQ8zr8EIyIey6XWGiOCE66afAq18wUdgQABAg2B1rzau3fv5osY5oz1dnYm1GoUyZ8ECIwQGJonS6Pq8ePHI060m12Op0cwZG03F3fCinRlmFrzbROed7FD5Tdq7gbHp8v48vTLPl5vDQECBAgQIECgX6Drh0nX+v6jredVgd/1XAsluUKBoTcQEY9JIh4LpdYyZ9qHDx+qt3VCM1cerqooLBAgsGaB47xavnu+fPky68Nj6nfL4JgQcs3vEGXbikBXz9Ce8nclDHp22dlL9Rz/oWpSazu7xOdXpzHnT3XAzPq+6T7XVUUOC10/UzNlU3pnNzb2JwECBAgQIECgRyDNp+NmdrZPS3vTzSeB356L7iUCcwuIeIwQPr4Vj4h4/GPEiYfukt+cjfjUy5cvhx7E9gQILCaQfFKyO/mXydNyo0ka/3C7SVYpaZ4MososT+mONPnA0zxv8+3btzlpzng49aGfeHXS3OOWnIvsOK+Wiodl8oo3rmwQ6muMWqtrWCYwQiDtkBEPLRixy4iyrXmXSfpwrbmCynamQM8nqysXdeYZL7V7egS+ePHieEbZtI5yozB27VLX5fi8WrDHJtYQIECAwNoEun5lPH36dG1FLS+PwG+5lS0JTC7Q87us51xd96KeXXb20iQRjyVSa8mr1dOAyastGRzf2VVXHQLzCSQekemb8q/+ga2fLuuTWDqsyaMTk/JJ4+/8Eag5byJWeXTZ8XkPa6qT5tRJtiWrl/POfRs5zqslsZfkXx1kjuV8IzbqO3cmb45aOCaBVQmMiPKn6eKj10gk5L1bA+kAACAASURBVPY79413VW8bhTkpkB9jx1/c2SufuP29VdJKaR1EnlZTbheb7mN+8kKvfwMt2PVfIyUkQIAAgYNA15C19OKddWqcuf0FfucWdnwCPQIiHj04PS9NEvGYfULIwzCUqhr5tjg/EF8dzQIBApMIfPr0Kc2427dvJ8XVGiZrPUvuQUmw3bp169mzZ60blKzMvjlvTz6vcZAULxtnlxQ4xW68OtWfx3m1tBQXyKul/I1vxNZA3lTVdBwC1yCQdHXubENruulOo0MrW7h949kJhXvZbK8C+U7M1/Fx7dLt5pxWwfEBV7ImybO0BFoL46PRyrLMSi3YZZydhQABAgSmEuj6YdKIA0x1umWOI/C7jLOzEGgVEPFoZRmxctzPunlTa7m6jWKly+eIutmFAIGZBJJDevjwYfI39ZFSQ8+V1mH6pw9NdKX5lUEhXS3Lk2VIgVPsOeJ3x3m1NHNnne4pt8qcNFOTH6acqtfdbJB1DcsERgiM+JmabkD7G3Mzgi5jkg6z8mbf3ItGSI44qV02IXDcwq+KveOmfloC1Seiqm8W0tNIx8E6yDLLWrDLODsLAQIECEwokJ/8jUESh4NvesjacbNwx63BCd8MDkVgKoERv9NFPA74k0Q85p0QsjFRTC62WNVUnxzHIXC+QBp2jeR3dczcZzP/Yf4lnHpzc5P1mYL28+fPaSQ1ngR22CUNxCS68hkvzHXlAZu5P1SnOyzkXA8ePGicNMPUcvAk0vLvuBmazFzWD83qNc5b/zOHSgEaQ/fSMb+1b359x5LlxjS+jbO0HiEXonW9lQQIlAjkl96I/H3X2JSSM+5pm3S8yL8YplKmx9zTlT2/Lmk8tH6F5bOz76kR0wq6f//+MWAaCWk85PNy/JI1cwhowc6h6pgECBAgMLfAcQzkcMau9XOXZ5LjC/xOwuggBMYJiHiMczvs9a+Ax9kRj++z/Xv37l29egmajztV4zj1Y9aX84N23PHtReA6BZLEqn+CDsvpjp30WDJAPSZfvnzJx+1438OazKLWs+/hpeNTJ4GUT/rJHXPq431z3qk+/h8/fmztkN5V2QXWp0gnWWxAgECXQB7vOuJz2nU06wkQiEBXv8jRTf1tqba2Q3KfSfuhv/m0rWquubStl+DKW7Brvl7KRmDfAq13pKzcd63VbpxA11iuTbegGgHb0XVpHKfrF9xUkZ9xV9BeBFYoIOJx8Ysy44SQeQhT/W7Y9S1S38YyAQILCKRTQzqVNwafJSSRD2leyrCz/tEJGXuauRy7HkSUASL90yLl1cap801weFTGybrn1InoHZ86A9cKR8v1nKJ1vFrP9su8lLbpMidyFgK7FDBkbZeXVaUuKJDvyq6O1VfS1M94qdav5gzj6+l4dMFLtqdTa8Hu6WqqCwECBK5NoKtzUtf6TfgI/G7iMinkjgVEPC5+cedKrSXMXZ+6LaHwfc8Pc/ELqQAECgXyaIqEhDK1Y337zOCUaMWgiYwyo2NrH70cNtMidT2ZLHm1+syKyedlIFp/Kq4q5yH9dvv27dZvjqxMFaqNhy7k4JnQsnV6q6GHmnD7+PSnOSc8l0MR2J9APtf1pkhhBbvubIW724zAjgXyPds1j3SiQtfT1O9KIqZxdX5Hnx2/f86smhbsmYB2J0CAAIELCqR3ciMIcyhMgjOD4jAXrMLxqQV+j02sIbCkgIjHktpd55oltZZLW49956siUfiuElhPgMBiAolKNBJISd5k6H1XJqy/YPUkWWPL9F3KuRorc5b6Ljl1ot6Fz19Moy0lz+i0xjHrf47u7XXIq9UPtZLl1n7xKymbYhBYv8CIe0LuS/fu3Vt/1ZSQwEUEkldrTVdnVuerSiklidh1e8kvoMTOLnJ19n1SLdh9X1+1I0CAwO4Fugb9H0/JsxUKgd+tXCnl3LFA10+SniqLePTgjHtpltRao0PruHk/x9XHXgQIdAkcRyWSuUmMbHQcOQOqeu7jjftAGl6NuQLyFLHCIVkZ1lbP1ndVsDHPZNdmjfWrzaulnMkmNkrrTwIECgUyvGbEPcF8boW8NrtCgXSpbu3gkp9nrev3TZRUYhKKrXW8f/9+mhatL1k5TkALdpybvQgQIEBgJQJpGLQOWUsjqnAKn5VUpF6MRsBH4LeOY5nAAgIiHgsgl5xi+tRaY0RwJpobHbgvqYBtCBAoEcg9N7Ge+oSHCQmVJ7e6TpEPeNdLaTvWB8M1Gl6ZTKl8vFp9rFvX6bK+tSt9z/Z5ac15tRSvK2zXXymvEiAQgcL7RsOq557W2NKfBK5KIM37rlx1vtALO8rsTCwJxUTEWiuVJH3aXa0vWTlUQAt2qJjtCRAgQGBtAl1D1np6Kq+tCo3yCPw2QPxJYHkBEY/lzVvPOHFqLZ0K64NL8oOzHltvLYGVBAgsIJDMVj3zlKBPskrnx8JyhJ5JC6u7QaaErZ89jzIqnE88hawOUqI0NJLV1cYtOdcC2/TYLnB2pyCwaYFxDU2dgTZ90RV+JoE05ru+i9ND+Wo/NWkCpYtSq3l6MmXc+dA2SeuhrNSC9R4gQIAAgU0LJKbROr5/u0PWBH43/YZU+N0IiHis5FJOnFo7HpiyknoqBoFrFkiXonpjLgmbCR8EkjxZl23SaW/evEnDq57BSguy/AugvmPXWc5ZX0/4nXOcmfY1IeRMsA67e4HcdkZ8unvuZrsXU0ECXQJpMDTmc662zCjP7c5iVNXinIWMv8+gvdYj5BZkgtlWmUErtWAHcdmYAAECBFYo0BXT6Fq/wio0iiTw2wDxJ4HlBUQ8ljfvOuOUqbUMTKlPH5wQ1dX2Y+3itp7A8gLHA7/evXs3YTH6R1alvdgIyWXSg8LRcvmqqGcES8pceOTqUN++fauW17aQHOTQ6qytCspD4FICQ28dh3KaDfJS18t5VyuQJkRmk24tXqYsNjVFZDIK/+nTp61E+VlUOEa/dXcrtWC9BwgQIEBg6wJdMY382E/3kS3WTuB3i1dNmfcnIOKxnmv6j6mKki+Mep+LQQNTpiqD4xAgcCxw3KWo8CFnx4dqXXNzc9O6/rAyvbbzr9ogebjyHu5Dvypy26lOtIOF/pzlDirYU4V8oWTysUy0Ve+u0bO9l8oF8jHJaMjExPOVvePcbddDofqh9Afq9/HqtQlkvFpXXi0UuT/funXr2kyG1jf3ojR75CCHuh2214Id57aSvbTl5rsQV9KWmw/QkQksKVAPk9bP27W+vs0KlwV+V3hRFOk6BUQ81nPdJ0utNQamZMK3Hcfs1nP9lIRAv0ACOvXMVjpWT96BelBCq6tnd2st6iVv3aCxshGCabza+qfnoLSyXHZl2uu3b9++bBl2fPY8AShJ6/xLUyzUe61pKji0aqZuGypm+30L9OfV9l33aWuX30QZIp/5sac97O6PpgW76UusLTfr5buSttyshg5OYBmB3Ay7wt8bnS1D4HeZd46zEDgpIOJxkmixDaZJraUzZv2iJj41efh+MREnIrAbgcTF6k81yyioDN6fvHb9o9bqpxs0ZC075ndjffeTy56TdJJoExtkvNomyrn1QiZ1ne/u8lGkG6pvbn0jSiu1NgLNLnsVSB5oRG+VvWqcX6+E1TIodtyt6fyzb/EIWrBbvGr1MmvL1TXmW95xW65CSz/IVHPNc/i3dgbNz9g13/Pz+z0/zFfVFT5cuW8E8+XLl3uaRqLrZpgOx6vyrz5x/QsCv/0+XiWwmMC4rxgRj5ku0ASptTR3Gj0Xuh7oPVMdHJYAgVaBxgcz7dTWzc5c2fpzovWYQ3tmZc661uO0rszGe2qFt9bxSlZmHsgrqenFq1n+4b14UQcVoKtzaP9BNDT7fbx6PQKJmzTaD9dT9/lqmj6Iv/zySx4eNt8p9nTkxjtQC3ZzF1dbbrFLtte2XADzGKp0Eh3a1XIx+f4T5Z6ff/3bXPzVZNeS4Ll4N7uEE9Obp+LKTNTJpG4x7XR8QVO1ekfn+gZbnA1S4Ld+BS0TuKyAiMdl/Rtn/8/G3yP+bHRrzY+ffXwRjqCwC4H1CCQ0Vv+tlajxTJmn8l6EQ1NreSJUuWdXs7X8CLZciUB+5q2kJLsvRvmQ021RVD/OBxU7Ue9B29uYwC4FMrq9kdXYZTUvUqk8nS73mUSmLnL2DZ1UC3ZDF6urqNpyXTKTr99rWy55tQz32WhebfKrPNMBEyvIN/64oQ9TFSlnz+2i0XTfYtqpFaSrIhsdsibw23qVrSRwEYHGbbOwDCIehVBDNzs3tZYZY+pXNANHLt7tZSiB7QnsUqDRkpupw2/o6gm8Hsnk9oYm3XPfLxy4lpGyviR68Lf1UqPVvq3Cb6u0u5xDNWHrwptS/WIZslbXsHy1AmnDNxoPV0sxU8WTXUu3Idm1ft7Gm1ALtp9rna9qyy12XXbZloveuP74i7Hv6UQX7J+aBGrGqB0nUFOkHXxRpgpdto2vuU28nQR+N3GZFPJKBEQ81nahz0qt5XI2hqGYCnJtF1h5rlMgHX7rjdR8Tn/++eeZKAqj2I17RWFhckv54Ycf+jfONh7u2E+0rVdzNRNHO3ndt1WptZU2/UPfvXs3323hgvUdNwmV1NoFL5lTr0Hg69ev6aHSFQNaQwl3U4a0mnIHvuwogTVjasGu+eqUl01brtxq9JY7bsvFpPAH5mg9O1YC9aBBtXLuhQQSM6FO13PIcvbff/997jLMffyuKiQqMrTD8dxFPXl8gd+TRDYgsKSAiMeS2iXnOutZa/lWqH8T58tjl3G6EkfbEFiVQKMnVFfDbpIy128CPQccF7nOLSVfG+n6mo7exwdPP83EATfXNj2uiDUNgYycyL804g+NhsL3WOMg/jwWOCQsM2Zix5+a1nvFMUVjzbgbVOMg/iSwUYGkefI923WnzX1Dym3clY1bfW6P6iChTj/9zAeV6TerlRYOAlqwu3knaMvNdCmvoS0XusxcMq5FNxP7jg+bHO3CtetvdRwKky/QTX9F5mdsV+Iw3/4Lg59/OoHf8w0dgcCEAuO+H0U8JrwEjUONT63lG7E+Tj+tnwzobhzdnwQILC+Q0fr1AFnyT7OG0Ut6TKTJProMya59+te/jE5LB8ZULUfLDSdxwNHHXP6iOOMIgVzfmR4QOKIwdtmKQMkd6bguZpQ9NrHmSgQOz7Ppqmy+cPOZ8m3b5dO/PgN38q/+c6m+fYJuSbzlH96KRQu2otjNgrbcbi7lwhVJlt20osuYL5zpScKs0YWitZr5yZ9BzMnQt766/pVdPZsTmdncaASB3/W/35Tw2gREPNZ2xcen1hptHR1a13ZpledqBRofxnEzMRbqpUNWPY3Xtdf5jwFI4Fvsu4vXegIEKoERMwgVPtOxOoUFAvsQyDd4GvNJ7XRVR16tS6Z8fXJFPcnL9DkNcnoO6UdyINWCLX9r2ZLAvgXSLyFTl+eekPvkiKbdvnEmqV1av5nHInm1xTI9J1sdjXqlA8p2U2tdQ9a6Um6Nuq/qT4HfVV0OhSEQgRFfiyIes75zRj5rLV9y9Xh6vpJFvWe9Tg5OoFAgj0uph8kyZ8is8Zr6uXpKaOhxD46XCBCYUGDE9AiJLExYAIcisAmBpHyS1On5Es8Xt/Fqk1zK9NDvCaXl91QmhzTzR6i1YCd5vzkIgd0I5DdsvqpyZ/i+7n+tXUizct2l/p5JYTIsbLG8Wk7X3+o4ft8mdpw3wPH69a/pmspyi0PWBH7X/35TwisUEPFY20Ufk1rL92K9U2G+I7u+PNZWW+UhsHuBxrxDsw5ZC2bhSORZ03u7v6YqSIBAoUDiL4Vb1jdLM6b+p2UC+xbIxyRfyumDXO8k16hyGg+Z/8dEhQ2W0X8mc5ahaT27p3t74psx79lm9y9pwe7+EqsgAQLXKZBoYfqx9bQ6ulh6OqZ07bKG9V3F7lq/hjK3lkHgt5XFSgKXFRDxuKx/69nHpNYaI4L7fyu2ntVKAgRmEmj0QC+ZyvyckpR0lzBk7Rxh+xIgUC5Qckc6PprpEY5NrNmrQMJbt2/fbjQVGpV9+fJlerI3VvrzTIFMbvbly5eeRH6652f4WjbLlFlnnmujuzfellqwG72Oik2AAIFKIN9o6c0z+n6ehn2yO9XRNrGQhlZrEjEhkcXGCE4FJfA7laTjEJhQQMRjQsypDjU4tZZ+l/VpPdOt1VSQU10MxyFwvkB9GFkacHN3Oa+frqvwUmtdMtYTIDCtQL19Un5kE0KWW9lyuwIZEZWYTn94K5NI52t9u482WfnViX/6mbZOHVaVPCO3bm5urjO1WW9SasFWbwkLBAgQ2KhA6ySQub3nX3mN+tst5cdZbMuuoWld6xcr2NATCfwOFbM9gWUERDyWcR50lmGptXw71h/ImV/g1/nbbxCxjQksKVDvJDX3bJCJENVP11XNQa3nroNYT4AAgZMC3759O7lNY4O0ZObugtA4oz8JLCyQPuMZC5URUf2/xJLyyQY6zM19dfLkmJPxtSdPniQPt7mu+mfS1ZuUWrBnYtqdAAEClxVInPB4EsinT5+mo8/JL8F6yTOgedzsZ/WDLLacWte/y6rzJh6yrfaVwG917SwQWJuAiMfarkjKMyy1ZkTwCi+hIhGoC6Spmkhx1qQBl1Ba/aXJlwtHIm+rHTm5kgMSILCYQH/moLUYPfOztW5vJYENCSSpliFoGQXVeIrVcRUyCWRSPtLMxzJzrElP8IzQ6r/55G6WoGRaUNfzADYt2DnebI5JgACB5QUShUgfkfp5E6B49+5dJkvMyny1DZqMvd65v37MFS53FXVQNnEN9RL4XcNVUAYCrQIiHq0sl105ILWWL8L6JUx3wsybfNnSOzsBAg2BxGsSSvv+/fsCsZjGUzEaJTn8achaK4uVBAjMIdDaUbT/RGaD7Pfx6kYF0sX7kFR7/fp1fxUS3sozwEwC2a80+asJLOYanRyblT5MGW6YjZP4nLwMazugFuzarojyECBAYKhAvtoy6rrRoScBgQQS68HDQdM8piWT+MbQkiy/fb6p6/HSqgBpaOV7vPpz/QsCv+u/Rkp4zQIiHiu8+v8oLFO+I+vff+l1srmeF4U13dxmaWccvsJHDAvdXGWnKnB6cOdQ22riTFX3CY9TfypG12Gl1rpkrCdAYHKBEd+D/QNHJi+hAxKYWyAt9nSaPplROxQjjfnkM+YukuN3CWTmqMzDmb7h/T+Sk2DLNrlZ5XrNPSFBV1F3tl4LdmcXVHUIEFiDQGYRPO6ylkkgD4PV6iXMd1m+1FoTUfXNquW0atbfXKnHS6uSZ2FbgVOB3/q1W9WywO+Iy7HLwK+Ix4h3wty7lKbWGiOC891m0pi5r83J4+cHeaIn5S2Skwe8wg3ShyhtnXoXqitEGFflfLWXTAgptTaO114ECCwjILW2jLOzLCBwiIY0uop3nTffzpkEMl3LuzawfhmBNEHTkk887mQ2NJsdEmwJUxpleM7V0YI9R8++BAgQaBU4zqulO/4ff/zRFWnJd1lj0sjWwx5Wrr8nUM+QtS6Bnvpe8CWB3wvid51a4LdLpnz9lQd+RTzK3yrjtiyaEDKf5HoMPf0rdZkcxz3hXrkoaYvIq51JephpJ9GoM49zhbuXzAYZFkMDr/C9ocoELiXQP/KjtVSHh1O2vmQlga0IJJ6Vlvnt27dL8mqHUFdmjZZXW8n1TW/FtOpPPn3tUNq0/NP+zy7HgwBWUp31F0MLdv3XSAkJENicQKODyPEkkI0apY9IeSM8Lfx8UTaOsKo/u4amdQ1lW1Xhq8II/FYU61kQ+J3kWuwp8CviMclbYtqDnE6tJetQ706S77/Gt+a0BXK0QgFXoRCqZDOYJUqNbUoCE+kb0tjLnwQIEFiVgD5cq7ocCjNCICmWzL9UklTLwfNwr+Rm9JAb4Tz3LumKlN9cXbG5xtnzozrROsnRBkvhn1qwhVA2I0CAQLlA/Yd/vsvSg+fkNFcnHzhaP3uma6r/uarlVLY+FKEqW35lbKjFJfBbXbhVLYhVTng5rhZTxGPCd1HroU6n1up5tRwiX5MnvyNbz2TltAIjMtXTFmBPR4M54mqWBCbMBjkC1i4ECCwpIDZ90E6PyMxXk9//Gf+0pL9znS+Q2ZYKD5I2fC60Znwh10U2y7NkSh4DdiibuSvGXSMt2HFu9iJAgECPQEahpZmRaR7zHKDC56INGtGVr7xksHoKcMGXuioSkAuWauipBX6Hii2zvVjlhM5XiynicXgXzRfxOPGstZy4/vMjgXKT+0/4wT7nUEk7+0V9DmB9Xzn8ukbJcvUM1f6Npdb6fbxKgMC0AuUTy0x73q0fLaGK6ud0Wn25w2+9RldV/nzVtvaVPkZI6CdNR53kjmXWsya/vKoP48lSaWWdJDreQAv22MQaAgQITCJQmFGrzpW+Phm4Vj6OJM2YFT63bB9D1gR+q7fl2hYEfie8IvsI/Ip4jHtLzBrx6Bu1lt8ejf4XeeD5uDrYa3KBdAia/JjXecDcmAbNRXCdSo1a1zPujZfqf66w7VsvnmUCBK5cQMP08AaoBzWutjffdj8LmRAyA9fqEzH11CXXOr8q37x507ONly4ikAGjmROyMK+Wy52Lvtr++xcBLDypFmwhlM0IECCwgMCgoFY6Eq1wcoWumSoHVW0B6p5TCPz24Fz8pQ29kS5u1V+Aqw38ingc3hizRjz6UmvJN9QjLMmrGUXY/1ld8tUkLTJjzIMHD/aReF+SrjpXAhN5k4fR5EiVSeFCSWCiMMxXeEabESBA4KTAzc3NyW3qGwzdvr7vnpbrj+kyDmaLV/Ywk+e7d+9KvnnTtv/1118PT/baYmV3WeZMCpIH5pWMPswlzoVObHFDj29Z1SXTgl3V5VAYAgSuXCABxkEtz7VNsZiv49avlcSyNzTdl8Dvmj+GAr/nX52dBX6HRjCGbn8++DqPMGvEo3NCyHRorZ8478UNfTes80JOXqqERfQ7nlzVAUsEWluQjR0HtZIb+/qTAAECIwSG9skauv2IIq1/l0ZDwq17/Zesq4T57Z1/ifJkzomTX9PJ4ty+fTshqqHTN3Wd3fpxAvkANkJaXcfJb7Fcr1zirg2sLxE4+dHIQdwGSyRtQ4AAgUkE8tWWziWFh0qI8uvXr+vp8d+Y5auqxdpSgFXBjhcEfo9N1rZG4HdtV+Sy5RkawRi6/WVrN9PZ5454tI9ay4jg/MyrV6n8Gen1vSwTILA/AY+p2N81VSMC+xDQJ2vEdWw08MSURxiuapf8/M48gYeJDU4WLCEhw9dOKs23QbotZgRhfY6Q1nPlU5kLmqSpvFqrT/lKLdhyK1sSIEBgGYG0Q9J3pPxcXRMwlh9hqi2T5GvtrpFA9laGJQj8TvVmcBwCiwmIeIygnjvi0Z5ayy/t+s+89LlYT8eQEYh2IUBgQoHWFuTx8QWAjk2sIUBgVgEzJI/grU9REMAEOEYcxC5rE8h1TO+8L1++ZObw/rIdhq/l8fX9m3l1WoHkyfLbqj7pf+vxD0m15Ep9MFt9hq7Ugh0qZnsCBAgsINA19qv11PnqTEKo9aWFV3YVu2v9wsUrOZ3Ab4mSbQisSkDEY8TlmDvi0ZJay++3+i+9XDZzxYy4cnYhsFeBksDEoK5ne4VSLwIEFhbQ0BwK3kionEzDDD2+7S8rkORNYYLtyZMnnt212MV6/vx5Jr/6888/e86YdlRGqkmq9RCNeEkLdgSaXQgQIDC3QFogg9rw9XDl3GXrOn6GrNVjtdVmGbK2lfCpwG911SwQ2JDAoLvlhuo1X1EXiHi0pNYyM0m9So1xc/WXLBMgcIUCJYEJU4pd4RtDlQlcXGBoQ7M+QP/ihb9IARqxiUYL8CJFctLJBQ4Jtnfv3vV/QBIhypYJFU1eAAesBNLRPuPPTvZnf/nyZYa1GalWuU21oAU7laTjECBAYFqBp0+flh9wDU8y6/oq71pfXrvFtmw0+wV+F5N3IgLnCPT/oDs+sojHAhGPZmotkwLX3fMN53fd8VvTGgJXK+AxFVd76VWcwPoFhjY011+jWUuY2H0mA6xOkVEymnyVxv4WMktz0mb90aiMo7p9+3bjOc/7o7hUjfKJyz2q/qE7LklGjn779m0rz2g5Lv+a12jBrvnqKBsBAlcukC++jPcqREjEsjEKoXDHqTbrGrKW4z969Giqs8x6HIHfWXkdnMB8AiIeg2yXiXg0U2uNrgp5RuitS/+7f/9+CVz6IY4racnBbUOAwEGgcYvoYvGgtS4Z6wkQmE/gxx9/LP9ZnmIkhD1fYdZ/5EaWZUPdbNdvu9oSZpKiPICtf2R5ejFvZS6j1TofFywJy0wCWe+/2Ngmv5MzsjCb5T7WeMmfkwhowU7C6CAECBCYSWBQUiqBypmKUXLYrrNnZMJWvsQb34kCvyXX3TYE1iAg4jHoKiwT8Wim1gYV0cYECFybQMlcOh60dm3vCvUlsB6BBK/LC9MT5i4/yEa3bPS3TUrSo7Y2eimHFjuzPubpGgmp9OShE2HRRWYobM/2SVU2pl1qbJxgXD6SzBss0/6pBTutp6MRIEBgWoFBfbwyzj6NmWkLUHi0jIFuTC9W7TioCtVeFggQIDBIQMSjkGuxiIfUWuEVsRkBAv8lUBKY6O8Oz5EAAQLzCQy9/+Tn8XyFWfORG/1txQLWfLHmKFsyqR8/fuzpCpOv+0wQerUfkAnNQ934uNUPngRnLsTz58/rKy3PIaAFO4eqYxIgQGAqgQzF2MTAtcYYiKr6GxqyVpXZAgECWxQQ8Si8ao2fYPNFPKTWCq+IzQgQ+I/k/EsGeQy90ZMlQIDAVAJD7z/p9DrVqTd0nNzM6/1tE9wfFMvYUE0VtUcgw9cy+3zPpc9TwdIpUnatx/DkSxmI9vbt267Ncr/KLcgzDrt8JlyvBTshpkMRIEBgJoFkp8qPnA4TacaUbz/JlmkUNWK11WHnC9pWp7BAgACBCIh4lLwNlox4My4i9QAAIABJREFU/KOkQLYhQIBABEo6/GYzMxp5t0wikJ8u6cufQ5UkdCc5474Pcpj87ebmZt9h3KG1y3ts6C47eJ80ggKJBWzlyRA7wF9bFV69epWfZ13TFSbxk2eA1ROxayv/mssTt56GUwKIBqstdvl6LkS9DFqwdY1JlrXlJmGsDnIlbbmqvhauTSCdfh48eNDTJaUBkgFkeUZpY+Wsf3YNWUtHJW3pWeUdnACBSmBo+ELEI3SzRjyaqbX8tP727Vt1wS6+kJ/06TNbUow0NIdmbksOaxsCBCqBksBEz+xS1XEsEOgXSKg333wyav1K57yaz2livkPbZOecccl9U7vClkNKdYWj1tLDt54pSfMpD4Ja8gI519oEMmPhly9f8hOg9YOTW3FX4m1tFdlKefKhy7PuZHGWvF5asEtqH86lLTe3+b7bcnPrOf5qBfIbsDy1li2Tv18sp9UzZG3QeLs14Av8ruEqKAOB0QIiHv10C0c8mqm1NIL7y7fwq+mEUvh7PlPWLNxjZWEKpyNwcYGSwIQM98Uv09YLkDv5kydPtl6LlZf/MM9betIs9lt0SZCuDEFrGVpzCa1b7mZlYwLAru63u6mvipQIHCaHTI6tPJ5VcljbHAvkl3BaU7u89x5Xdj1rtGAXvhbacguA77sttwCgU6xTID3/BoWM045dbAh4vWtaXS9N67Sj6mvWvyzwu/5rpIQEegREPHpw8tLCEQ/PWuu/HF4lQOC/BQofU5EkNzIC5wikL/85u9u3XKDr92H5Eda5ZaMh1V/Iw6Sj/dvs6dX8kK5nEzPX3+PHj/dUQXU5RyDR8EEfn3POdZ37pvtROlHKqy189bVgFwbP6bTlFjPfa1tuMUAnWqFABq6Vl6oxyXn5jiO27OqOtrkhayPqbhcCBFYlMOgnm4jH3BEPqbVVfToUhsB6BUo6/Kb0c49ae//+fWJSt27dSo+2zMmwXi8lGytwhRP0jaU6d79Vzf98bmVq++cWke6utRV9i5nsLlHXvi129FrumY1ohejnji7vNFVJ8lWEaBrKo6Pk+TFpwxyttmJ2AS3Y2YmPTqAtd0Qy14q9tuXm8nLcLQhkDH36fpWXdJlRazlL69MK8uW+uSFr5ba2JEBgnQIiHl3X5SIRD6m1rsthPQEC/yZQEphII3juvtiZKvDQqM3AC0Hhf7tCe/nDwMfFruSgX62LlWqSEw3qxlVyc5ukVBc/SFjqQYH8udfn7V2cetMFSPCoq1/2put12cLn42bi+ktdgpKbvBbstFdHW25az56j7bgt11NrL+1eYFAvn2UaLV1n6Vq/+2ukggQIXFZAxKPV/yIRD6m11mthJQECTYGSwMTcQ9YyjVK9G+zNzU2zlP7evsCgn1Lbr+7FapBYzNzj4i9Wt//4j8KntB5KWHJzu2Bdpjp1RiPVH6OVN8DanrIwVU0d53yBZ8+evXz58vzjOMJBIN9rPm4XfDOU3OS1YKe9QNpy03p2HW3fbbmuWlt/DQL5kfLDDz8U1jT9xubuvJIv8XrvtKpg+e4wZK3SsECAwJICIh7H2peKeEitHV8LawgQaAoUPqZi7sBE43EC5XO+Nevj7xUL5PfJly9f0tnE9Z3jKuVnamAT89r3jNsZPlvejauecJrDfA3HzD08Q37rJZE4qWtYPhZIVMvQ8GOWEWvSn32ZuapGlO0adtGCvchV1pablf1K2nKzGjr4+gXKW/Kpy9xDx7qe6Db3edd/mZSQAIFLCYh4NOQvGPGQWmtcC38SINAiUBh6nju1Vg/z5VelPmItl2oXq3Jl098kgxS/+ze1QOaeDmzivHPP3Xrxd+KgLvO7H1DS6NSWaMW9e/cufo0UYOUCedhJTwo2Sfqp709bPV7P3SaAGQK48gu97+JpwV7q+mrLzXdHu5623KXevc67BoHG44H7i5RHRcz3NNMMiatPnFOVJKEPM6tXGhYIEFheoOc3yHFhRDyOTaZaI7U2laTjENizQMlcOsl1zRqsT3O5Pg9DI1K8Z311I0BguECCenmueOF+hbHXwqOtbbMkSBJxqEplKsiKwsJJgYxd6/rNljfVjieVPSlTbZCIW1dn9tAhqqAutaAFeyl55yVAgMA5AoMGZOREXd/F55ThsG9Xks+QtfNtHYEAgXMERDwqvctGPKTWqgthgQCBToGSwMTcQ9YazeVBc0R0VswLBAjsV6Drl/BxjXOLywQCx+t3sCYjZuqJw/SBePfu3Q7qpQqLCWSQa1eWOrM0777/Y79zBgF3dfQJmnkg+/WWeVULdhlnZyFAgMDkAl2de1pPNFNjvmvIWsbuG7LWeiGsJEBgSQERj2hfPOIhtbbke965CCwhkEBP7ixJ2udfFs4Pe+WAJeWeNbWWqHc9OJJRF9qyJRfFNgSuWSB3ia6UwDFLI3l/vMEW1+T+36hXptVN77Yt1kWZLyiQuFLXV3ye4TffFEwXrHLJqTMnWxdLIm5BKzmIbeoCWrB1DcsECBC4coFBAzJi1Wj0TqLXFbY2ZG0SXgchQOBMARGPNUQ8pNbOfBvbncCKBBLHSQP07t27aVZmmEL+ZSFhr0yncE7X6foTznpqm/P2vHrmS+kaXz/CoC5s9R0tEyBwVQLlv3tzk0mgfE84SXjk/l+vUR775BFrdRDL5QJ5OyVd1Lp9hm3t7LPTWs3jlcmr1eeprjZI7596Z6BqvYUeAS3YHhwvESBA4GoFujJbrSCTN+bT+Gl9ylpaRFrUrZfASgIElhcQ8aibXyTiIbVWvwSWCWxYIGPUEt5qbfwl9JNW6egHfiRFV+KSWFLJZiO2Scyu3gctJxpdlxFntwsBAtsVSG+D8rbmoF/vKzdJLOD+/fv1QmYSXXfOOojloQJJF2VC0eO90sboGrx1vPFu1qTHUv0RhlW9DnOuzvro2epcu1nQgt3NpVQRAgQITCuQARldPXtaT1Te7G/dvbGy66fBtGdpnNSfBAgQGCQg4lFxXSriIbVWXQILBDYskEbnyQRYunEl2Dq0kpmJsTVd1zhOYknzBZIaj1XTlm3g+5MAgR6BzItbmPjPTbJw/tue063hpYz/aOTVEpU4f3LgNVRNGS4okG/5rsFYSTKdMzj+gpUad+rcKLrCbSHK79txh73OvbRgr/O6qzUBAgQKBbq+cFt3T2O+df2IlYmctPahyc8KQ9ZGeNqFAIH5BEQ8YnvBiIfU2nzvbUcmsJBABiK0NvuOT18f+3X8auuawuZpYeS69RT9KxPAqmcNc6L0bu7fxasECBCoCxTOaptdMva3vuMWl5NCa9Qircx9pAy3eDl2VuZkQbomZE7k63reZo2PWHWV0/UnRNWfFk4KaMGeJLIBAQIErlwgv/3LQw0ZST9VZ7KuyIluvlf+hlR9AusUEPG44E9RqbV1fiiUikCpQLpTFWa/csSu/uY9Jys8+M3NTc9Bznmp0U9NW/YcTPsSuE6BBLsLbx0ZpLvpwTcpfOP5aglGjLjzX+f7RK1LBPIe65qaqSvhVHLYDW2TGF/raP7MipkeoxuqyMWLqgV78UugAAQIENiEQFe3ntbCd6XEWjfuWpkQbWv7WTffLjHrCRC4rICIxwX9pdYuiO/UBCYQaGSeJjhi7RCZVSw9v2orOhdbn7/SuXXxCwm71Bu1iVsZslaMZ0MCBP5HICHvwsdB5aaaO8//7LmdpYz/aHwj5Pf/x48f55utdzs2SjqlQL6XW7/0k3Da/fP8cnOoj6SvWANS3le02uvKFxr3q2k1tGCn9XQ0AgQIXFAgrYvWhkdrkdIayVdA60vlK7u+oQYl+cpPZ0sCBAicLyDicb7huCOsPbX27du3cRWzF4FrEMiD0AqnghynUTjOY9zBT+71119/1bvAi1udFLMBAQI9Agl8F/4sz50nd9eeQ63tpZQ2j3dqDDLO0CJ5tbVdqX2UJ8naxputqlfWX3AujqoY8y3UmyX1s+T2IoddBzm5rAV7ksgGBAgQIFAJdOW6qg3qC2cGMbqGrOV3xO67ENUZl1wW+F1S27l2LCDicZGLu/bUWjmKe3G5lS13I1Af0VVSqcKw8uFQ6e1VnrcrHNxWUshqmwSw6odNwE7cqsKxQIDAUIHcQArvmbnz3L9/P9n9oae4yPa5V9++fbsxQ93h+WrumRe5Itdw0owgf/ToUWtNu5JPrRtva2UCavVmSVX4UNy7d6/600KJQOHduDqUFmxFYYEAAQJXKNDV6milSBDjnI4+XZm5rvWtZbByJgGB35lgHXYfAiIeF7mOa0+tNUJFPUatv3V7tvcSgR0IlKe+DpUdFPBqdA3rb86Wf1QL2TOWuR52MRVkoZvNCBDoEcgU5O/evevZoHop97S7d++uP7uWWP/xjf3BgwfnBBQqBAsEegRevXqVGUePN8hnZ9MPLDyu0WFNPlOtY/WCEIquvazvEtCC7ZKxngABAgSOBRIv7g9HNHZphDIar/b8mUHVXTM/G7LW43bmS+XRJIHfM6ntvnsBEY/lL/F+Umvl9+LllZ2RwEwCQ/vsJN5aWJLExeqfqQyA6AqiHQ5Y37jwFD2bZRBG/fnD6arsESY9XF4iQKBcIINLCu8nua2tObuW+2SiDMex/vSozUvlILYkMFrg5cuXrfsmnrWtKVVba9FYeZzDPmzQhdDY3Z8NAS3YBog/CRAgQKBfYNBzztJJd1xTpCsn17W+v8xeLRQojyaVb1l4apsR2J+AiMfC13TVqbX0Fm/tMNJlJJbUJWM9gQhk4FfhhEVphjbajofobX9z9v3795M45ziNAFZaxqY1m8TWQQgQiEDmsivPrmVIytpGgKV1lCrkPnncbTNj8jLk11UmsIxAGhVpWrSeq9GKaN1mQyvTu6g1lJMeS4Utqw1VdoVF1YJd4UVRJAIECCwskOcKl3cUTtnqXXULi9ozZE0Du9BwxGYCvyPQ7EKgX0DEo99n2ldXnVprhNdP1jwjxMf1TDl5ZBsQWKdARlQUFiwDv8o7VuchQ/XDJqOWMcVZkzkQWmd/Omw8KBFeP359OQnyxtlT7MPZ65tZJkCAwDkCaWsWzgyZ9FXutOuZ8C1Dim9ubo7vtxlb/OXLF1H+c94V9h0h0NW0yFt0bTnpEbWrdunKFB4PG612sdAvoAXb7+NVAgQIEDgW6Po6Pt4ya/IdPXRq965s3KDzthbGyh4Bgd8eHC8RGC0g4jGabuiOt75//z50nwW2z7CVfHsNnYU/BUv+IDvqUbLANXKKNQgkEVXYEEkQuTDkmvtvPWibcG09OpbPZiP1VTnk0ze08Vrte1hI8PrJkyf1lcnq7fKRLfU6WiZA4FICubllMMTx2K/W8mTLZBHSYbb11QVW5g6ZFk5rad0qF/B3ii6BtLpbQ1GN9kPX7utf31XBTL7qF8foy6cFO5rOjgSuSiC/LjNoeOgUsksStYat0mjsn+5lyRIenyudtNJfdqOzwqTTbXmccNA3dd5skTnmypp1Rk1bi7qtlQK/27peSrtFARGPBa7aoqm11iFlhyDRocGU/+ZrMpO/nV/z/J5Pd8i0GPIvEf/Dd2QWGke+YIysURJ/EhgncOvWrf4d8xHI1GeFA78yLq3eBTsfmXwqG83uRu6tfvZzwrvHoatzjlYvlWUCBAh0CaRlkg4KM/1E7zrp0PWJQSdwk7vx8Y6D7vDHu1tDYBKBNKdb359pfqTNMMkpLnWQrkBbPnqtv2suVc4tnlcLdotXTZkJLCaQ34b5Wdrao2ixMuz7RPkiy8/t/PzfVjV7evoeV2RQ39/jcMThgIISx7D9a1obSAK//WheJTCfgIjHfLb/feT0v1js3+yVGX6C9EBfrPpORGAOgTT1ut74aUrm1fKTHs9d/vHjx9bd0xDvOmnXLq3HOazMLscHHFTynoN7iQABAicFem6kx/e63FrTB/bkMc/fIH20U7Cc7rgMhzWZB/v8szgCgfMFuqZXzZf7+Qe/7BG6bg6p8mULtoOzd9nm/qYFu4PrqwoEzhHouT90NYqsHyewxa+z49BBT90LI349IyPz0jlv5ivct+dyXOqlwrfBFV4sVb4egUFfrCIeg94Y/zW0ebF/l7qN9pzXHXaxq+9EMwmkqXcceM2adBUvP2NrcqunnZ0n+hyf9PBBy/ry7FoKn9Dw8SfUB7P82tmSAIFJBHLH67qtHd+jsiYbp3mam+EkZ28cJDfw474O9WJkoqGZTt0oiT8JFArkPVl/i1bLPW2JwiNfcLOuQFvmxrhgqXZzai3Y3VxKFSEwucCg3En1jWNhhEAanJNfvrkPmFhBeU0Le/l0BZ2zfu7q7O/45VdnsS3Fl/b3NlOjEQIiHiPQSnaRWjNqreR9YptVCySVddwoSdi3ZFxF4hqt7ciT6bFEdXt+85w8dY7fGjhOsTcdhlv1G0XhCBDoFehK9h/fYOtrEmTPHe/kPbP3zP/1Ys6eX31d+YnqjLlJDuo5cfK8NiAwiUBrUyTv201noVobSKmUhsok75kcpPVtowU7Fa/jENiuQNXssTC3QFqeW3yf5JuiXObkt3Ya4V1Hy0tb9LlsmbswL7heau2ybwlnX4+AiMcc12LRZ62dnFJ/+Vtt7rCbm116eSVnXL9Az9Pg01zOv8S2kgnLQwfz4LTMtJtnouTf27dvjx9tmHZqIh0ljyHMA0hy5K5nFOU4GZGWDXLeHO3wDOqcNGfMvywcq2bjhIwbj3Y73swaAgQIzCcwdC7yqiS56eUmlue85n6b/568lR1uxbmF5pabu+LJp4nk+MnhabRU4BbWJpCnurY2CRLSunfv3tpKW1KefIqPP5j5gOd54CW726ZEQAu2RMk2BK5NoOsL5docFqhvfrC/evVqgRNNe4rnz5/nOcSFxzz5xd11tI3iFLLMt5nA73y2jkxgEgERj0kYq4NIrUmtVW8GC9sWyM3x/v37rSmr8oplJFmeF30yIlw/YFdLtL7NyWUh45NENiBAYEmBRHuTx2rNE5QXI3e2w+jedGs47HXoFZsb9XG8vuewOUhGz0iq9RB5aQ0C79+/TzvkuCRJOeel4/UrX9PVvNlupnC14Fqwq700CkbgUgI9SfdLFWmv581UNCV9atdW/XTbrVrXJWVLP7bka7u2bO1Jk43Tbh8UGOk6/rWtl1q7tiuuvhsVEPGY6sItmlp79uzZ4fsvwaZqITXJctYcFg4VO/MLLF+0h+McYliHAFaWjxd+/fXXnq/Yw0H8l8CGBNLpLB24BgVtD7XLZzAjxsb1K09M5MmTJxl1MQ4qIeMEsMbtay8CBAjMJ5B8wIsXL0bf3M4vWHIS6TD78OHD8w/lCAQWEOgaZ9Af0lqgYCNO0RpoO9nzfcSJ7HIQ0IL1TiBAoC6QNlh6fKaT05k9R+vHtFwJHKZYyM/wLebVDrVIn7O8Q6oa9S+kA3GCyK3bdPWkMWStlatkpcBviZJtCKxEQMTj/AuxaGrt/OI6AgECJQIJT7RO9ti671Sh2yTYEoNOfq4wsZcGfRqsxmG0XhQrCRBYj8DQm9v5Jc8wtdwe8+/Mnkbnl8QRCAwSyG+z1oFrm+tD01URQ9YGvR9GbKwFOwLNLgQIELhCgbTPb9++XV7xrvF5rT1pctiu7cvPaEsCBAhsRUDE45wrJbV2jp59CaxdIJ2z0lU8ff3S468auHkYNprQbZJq6cA1eVe1PIMkgzwO502a7dDT8HDS/DePIMp580/IeO3vHuUjQODfBXJzS/fY8g4E/7736b/S4SD3RuPpT0vZYsUCrQPX0uTID7YVl7pZtNa+8JurRbNWm/pbC3ZTl0thCRAgcAGBzOuQ/sSFJ06XtfTeaGycNZl9p7Eyf/aMcjve2BoCBAjsRkDEY8SllFobgWYXAgQIECBA4HoFkiRIB4LDv8Jxul1Yh14O/+pvoMNBF5L1WxLoGu+1rd7f6XV0PAVZ0upmZ93Se1FZCRAgQGDXAgkBp9tueRXT1bjRu9eQtXI9WxIgcFUCIh7ll1tqrdzKlgQIECBAgACBfxPI410Tgj+M081C/h2SbdVA4WxdDds9PFw2UYBk1DJGbfJBw/9WMn8QuJBA68C179+/X6g4Y06bR88md17fMx/YhPDqaywTIECAAAEClxVobXJ0Fen333/PY8CqVw1ZqygsECBAoEdAxKMHJy9JrfX7eJUAAQIECBAgQIAAgVKB/PpK9OowE3X2SS45z1rbViK5XoVkxJMLT40aXd1LOWxHgAABAgQIzCPQNVa+9Wzp65bv9+ql1hHqeTUd5pKxqzazQIAAAQIEegSk1npwvESAAAECBAgQIECAAAECBAgQIECAwOoEujJkrQV9+fJlHqeal/JEzzze+HibTNKedN3xemsIECBAgECrgNRaK4uVBAgQIECAAAECBAgQIECAAAECBAisVKBrXsfW4mYYeh4glJe6EnKGrLW6WUmAAAECXQJSa10y1hMgQIAAAQIECBAgQIAAAQIECBAgsFKBzNh8eNRxSfnevXuXze7fv3+8seeqHptYQ4AAAQL9Av/f//pf/6t/C68SIECAAAECBAgQIECAAAECBAgQIEBgVQK3bt368OFDYZH+7//9v//n//yf/Pd4+//9v//3th4Ne1wFawgQIEBgYQGj1hYGdzoCBAgQIECAAAECBAgQIECAAAECBM4V+Ouvv25ubs48iiFrZwLanQABAtcp8J/XWW21JkCAAAECBAgQIECAAAECBAgQIEBguwKZEPLRo0dnlv/3338/8wh2J0CAAIErFDBq7QovuioTIECAAAECBAgQIECAAAECBAgQ2LzA169fb9++PboaP/30U44wenc7EiBAgMDVChi1drWXXsUJECBAgAABAgQIECBAgAABAgQIbFggz0h78ODB6AoYsjaazo4ECBC4cgGj1q78DaD6BAgQIECAAAECBAgQIECAAAECBLYq8OnTp7t3744ovSFrI9DsQoAAAQIHAaPWvBMIECBAgAABAgQIECBAgAABAgQIENikwC+//HLnzp0RRTdkbQSaXQgQIEDgIGDUmncCAQIECBAgQIAAAQIECBAgQIAAAQJbFXj//v39+/cHld6QtUFcNiZAgACBhoBRaw0QfxIgQIAAAQIECBAgQIAAAQIECBAgsBmBe/fuJVU2qLhPnz4dtL2NCRAgQIBAXUBqra5hmQABAgQIECBAgAABAgQIECBAgACBjQkMSpX98MMPjx8/3lgNFZcAAQIE1iQgtbamq6EsBAgQIECAAAECBAgQIECAAAECBAgMFEiqLAmzwp1+++23wi1tRoAAAQIEWgWk1lpZrCRAgAABAgQIECBAgAABAgQIECBAYDMChQmzZOCePXu2mVopKAECBAisUkBqbZWXRaEIECBAgAABAgQIECBAgAABAgQIECgWePToUcm2hRm4kkPZhgABAgSuVuDW9+/fr7byKk6AAAECBAgQIECAAAECBAgQIECAwD4EMi3k69eve+qSIWt//fVXzwZeIkCAAAECJQJGrZUo2YYAAQIECBAgQIAAAQIECBAgQIAAgVULPH36tL98hSPb+g/iVQIECBAgYNSa9wABAgQIECBAgAABAgQIECBAgAABAnsQePjw4du3b7tq8u3btx9//LHrVesJECBAgEChgFFrhVA2I0CAAAECBAgQIECAAAECBAgQIEBg1QI9j1LLmDZ5tVVfPIUjQIDAdgSMWtvOtVJSAgQIECBAgAABAgQIECBAgAABAgR6Be7du/fhw4fjTQxZOzaxhgABAgTGCRi1Ns7NXgQIECBAgAABAgQIECBAgAABAgQIrE7g999/Py7Ty5cvDVk7ZrGGAAECBMYJSK2Nc7MXAQIECBAgQIAAAQIECBAgQIAAAQKrE/jll1+SSKsXK8m2x48f19dYJkCAAAEC5wiYEPIcPfsSIECAAAECBAgQIECAAAECBAgQILBGga9fv97c3BistsZro0wECBDYuIDU2sYvoOITIECAAAECBAgQIECAAAECBAgQIECAAAECBAgsJWBCyK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LXuLWAAAgAElEQVQ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n8Y6kTOQ8BAgQIECBA4N8E3rx58+HDh48fP/79999//vlnXvvhhx9ubm5++umnO3fu/POf/7x3796/7eAPAgQIECBAgAABAgQIECBAgAABApcWuPX9+/dLl8H5CRAgQIAAgSsSeP/+/YsXL5JUK6nzo0ePnj59+vPPP5dsbBsCBAgQIECAAAECBAgQIECAAAECcwtIrc0t7PgECBAgQIDAfwt8+vTpt99+K0yq1dWSYPv9999//PHH+krLBAgQIECAAAECBAgQIECAAAECBJYXkFpb3twZCRAgQIDANQo8f/48ebXRNc9ckcnJ/fLLL6OPYEcCBAgQIECAAAECBAgQIECAAAEC5wtIrZ1v6AgECBAg8D8Cf/3117dv3w6PzjosHP774MEDz836H6brW3r48OHbt2/r9U6q7Ndff80z1e7evZuHqx1GpB3eP3nu2ufPn/MMtsYu2T1j1549e1Y/juXJBVo/xbkoyYxKbU6u7YAECBAgQIAAAQIECBAgQIDA5gT+sbkSKzABAgQIXESgNdp+nELrKlsyKF0vWb97gWRV65NA5s2QDFlrqjUJtvzLk9UOr+Zd9/r162ycd9pBKdmd5OQeP368e7Q5Ktj6KU7OLLz1RHjXqTMtZ9dL1hMgQIAAAQIECBAgQIAAAQIErkdAau16rrWaEiBAYJhAhhnVY+7DdrY1gf8nkDRYPa82aNhZ0mwZo5aMTsa3VQd58uRJRrm1Zub+3zn9/78FolSNIoVCgAABAgQIECBAgAABAgQIECAwiYDU2iSMDkKAAIEdCiSTUQ0V2mH1VGkRgVevXmXYWXWqP/74Iynb6s/ChSTY3r9/X59S8v79+8kYZX3hEa52syofebUCKk6AAAECBAgQIECAAAECBAgQmFxAam1y0uUO+PXr1wwoubm5qR5RM9O5M39UTpQgZk6USbpmOovDEiBAgMD+BDJ/Y1Wpp0+fjsirVbu/efMmD/rKM9gOazKULWuqVy3sWODQ4EmmP3OBaors+EKrGgECBAgQIECAAAECBAgQ2IrAf26loMpZCSTAlNBkuurfvn073fbv3r2b7FoyXpkyKzmwarNJFnLMHDnHz1lyrpzx1q1bOXvKMMnxHYQAAQIEdiyQL5Fq4GOSIs+fPz+zsplMsjrC27dvP336VP1pYX8CadXkLVQ1eDIp6KEpkpbJ+e+l/XFtqEa5shnPmtlKc3HTsMx/kzXPtda83NBFVFQCBAgQIECAAAECBAhcucCt79+/XznBtqqfuMOLFy+6ypzAZebamuTxM5l6KzGsKiR6fMYMPhDYOmaxhsCeBBLu7LkJDK3py5cv88ytoXvZftMCCZpX5R/0iLVqr+OF+sC1Bw8eGLh2TFRfU78E9fXjlt+9ezdJG6Pk7CfbIWnzZLrLvB9Kjmab9Qik9VgfzNooWEaj5l6Rb5/Gen8SIECAAAECBAgQIECAAIFVCRi1tqrLcaIwGS7Wk1fLzgmCp0N3OgKfONCplxOpzHH6Q+opyWLxtVPl9ToBAgQIrE6gkfRKGmySIqbbR3WcDFyrli3sSSAtmZPtkLRSMqS+8TbbE8Iu65KmY09eLVXOoxlzWQ1f2+XVVykCBAgQIECAAAECBAjsSUBqbTNXM518C2OIT548OWeOrOxbD1z2AKW3eEbR9WzgJQIENi2QObsysjn/8qjF/Pvy5UvGrGRobAat/vOf/9x01RR+AYG8VaqzTPh8rEaKTmalQm5dOHyEWz/Fd+7cad3l4iszXi0tmcJipMVyTpun8Cw2m0QgebU0HU8eKs/3TXZt8knOT57XBgQIECBAgAABAgQIECBAoFzAhJDlVpfcMr1385yz8hIkiDm6w299rq2SMybanqeelGxpGwIE9iSQuGem7eofSluvrwkh6xrXsJyvhoTIDzWddubG+iSHZic+57009FO8zISQQ6eiTY5Qdu2ct8Ey+/bPA3lchnTgSJL1eL01BAgQIECAAAECBAgQIEBgDQJGra3hKpwuQ3nw+nCsRDPHdeRPFOPz58+nC1TbYmjZartaJEBgwwIJfydUWh+ZtOHKKPoMAlVeLce+ubmZ8Ax5yFZ1tP65i6vNLLQKHD7FSXu3vnqRlbmrDL2mabfIwVzkYpWfNEnc/nkgjw+V8W0u6zGLNQQIECBAgAABAgQIECCwEgGptZVciBPFGBG8HrFLClE452S9uONOVD+CZQIEtiuQZ0A2Jujbbl2UfD6BejLs/LPUE3X1BN75R77OIzx+/Hg9U7zmUVsjrsKI1suIs9hltMC4tqLOW6PB7UiAAAECBAgQIECAAAECcwtIrc0tPMHx09V3aA/unLXkaRbHhRuxV8qWEh4fyhoCBK5EYOhYhCthUU0CGxJ49OjRGkqb5sS4XOmI1ssa6ns9ZRiX+3RZr+cdoqYECBAgQIAAAQIECBDYnIDU2gYu2bdv30aUckQ2LmcZF9Iat9eIStmFAIEVCuQBjSsslSJdXKA+Um3cV1JXFepfi3m2aNdm1pcLrGTU2ujmxOgdy4lseY7Ax48fx+3uKXrj3OxFgAABAgQIECBAgAABAnMLSK3NLbyx49cjoeVFH7dX+fFtSYDAygWkN1Z+gS5SvPq0jfVk2PmFqSfqvPfO98wR8tC1SY5z5kGmfZ+cWRi7TyhQ/8wOOqy3xCAuGxMgQIAAAQIECBAgQIDAYgJSa4tRjz/Rzz//PGLncdHGcXvV46cjimoXAgS2LjDu1rH1Wit/v8CdO3eqDT5//lwtn7nQGMVSP8uZR77y3dfwKR7dnNDFZ6/v3tFvib2CqBcBAgQIECBAgAABAgQIrERAam0lF+JEMUaEDsdN7jRirwTjVtLb/QSilwkQIEBgQYH647syX99UT+VsPH7p3r17C9Zpz6daQ3Zq9Oyya8gL7vnNcXbdRl+g0TueXWQHIECAAAECBAgQIECAAAECfQJSa30663nt119/HVqYekyzfN8Re43Ypbw8tiRAYBMCawjKbwLqqgrZSHr98ccfk1S/fpwHDx5MckwHWY/AiC4+KfyIZtJ6qnwNJRn3UdV56xreG+pIgAABAgQIECBAgACBjQpIrW3jwj179mxQ5DohjHFdvzP55KDwR0qVsm0DUSkJECBAYFmBp0+fVif87bffquXRC+/fv6/PLTnJMUcXxo5zCNTfM+XHH9R0KT+sLacSGJf71HlrKn/HIUCAAAECBAgQIECAAIHJBaTWJied64D1fvr950i66/Xr1/3b9Lyafcun3ykvVc8ZvUSAAAECuxRI6qvqF/L333+f3xXjyZMnFdToTiTVESysUCCDHYcOXEsCZtxTaVdY/b0WKf29hqY/dd7a65tBvQgQIECAAAECBAgQILAPAam1zVzHBJtK8liJRHz8+PGch59l33fv3pVk116+fNmY72szmgpKgAABAvML5Avl999/r87z4sWLV69eVX8OXcg3Tp7ZVu11TieS6iAWViiQ1k6VkT1ZvDyM9pw31cnj22AqgXxgyy9rTuoDPpW84xAgQIAAAQIECBAgQIDAHAJSa3OoznXMhw8fJm3Wk/RKR++EHc/vu50j5EQ9/YtThqTfHj9+PFdVHZcAAQIEdiGQb4r6t0mGnT1//nxozf7666/k1T58+FDtmO+gczqRVMexsEKBXNk0QkrSMMmr1d8VK6yLIlUCuazlFysp+TR6q30tECBAgAABAgQIECBAgACBtQlIra3tipwoT2bU+fr1azp0J1JZ5diykNmQEofKQ2imCjXmOG/evMkxc+Qc/xDhykLOm7OnDMarnbhUXiZAgACBfwnk26Q+xV9micx3WVaW8CSpllRcvn3qQXljpkvoNr1Nuvikq1A9KXtcnTyV7dOnT1M1e46Pb83kAvngf/nyJR/n/iOnnXn+5LH9p/AqAQIECBAgQIAAAQIECBA4U+DW9+/fzzyE3QkQIEDgygUyvODt27f9CEmHGOraT7TvVxvDzlLZdNr49ddfM/Do7t27Wb65uUmaJLm0b9++Ja3y+fPnpNPqGbWDT4azCLvP8VZJ2iPm/UfOYMGFO9akK08mBszbIG+JPK4v75MkZvK2Sb8fSbX+i7XmVzOHZ6aHzTWtFzIXN5c1qXdXts5imQABAgQIECBAgAABAgTWKfCPdRZLqQgQIECAAIE9CWRcdcafJW5eVSqZkkGPU0rkPSmWZICqI1jYvUCGr42YQXT3LFuvYLpZ5F/yplXGNJl1H+2tX1blJ0CAAAECBAgQIECAwFUJSK1d1eVWWQIECBAgcDGBjDbLzJDJrh2PRTtZpgxnyXg1w1lOQtmAwFYEkjfNv62UVjkJECBAgAABAgQIECBAgEBdwLPW6hqWCRAgQIAAgRkFMjAlw9fyIM/609d6zneYIy5TRGYGOXm1HigvESBAgAABAgQIECBAgAABAgQILCZg1Npi1E5EgAABAgQI/JfAIcGWhTdv3mQEWzJtmRwy+bPqYVqZHS65t/wzR5x3DAECBAgQIECAAAECBAgQIECAwNoEpNbWdkWUhwABAgQIXIvAw3/9u5baqicBAgQIECBAgAABAgQIECBAgMAuBEwIuYvLqBIECBAgQIAAAQIECBAgQIAAAQIECBAgQIAAAQLzC0itzW/sDAQIECBAgAABAgQIECBAgAABAgQIECBAgAABArsQkFrbxWVUCQIECBAgQIAAAQIECBAgQIAAAQIECBAgQIAAgfkFpNbmN3YGAgQIECBAgAABAgQIECBAgAABAgQIECBAgACBXQhIre3iMqoEAQIECBAgQIAAAQIECBAgQIAAAQIECBAgQIDA/AJSa/MbOwMBAgQIECBAgAABAgQIECBAgAABAgQIECBAgMAuBKTWdnEZVYIAAQIECBAgQIAAAQIECBAgQIAAAQIECBAgQGB+Aam1+Y2dgQABAgQIECBAgAABAgQIECBAgAABAgQIECBAYBcCUmu7uIwqQYAAAQIECBAgQIAAAQIECBAgQIAAAQIECBAgML+A1Nr8xs5AgAABAgQIECBAgAABAgQIECBAgAABAgQIECCwCwGptV1cRpUgQIAAAQIECBAgQIAAAQIECBAgQIAAAQIECBCYX0BqbX5jZyBAgAABAgQIECBAgAABAgQIECBAgAABAgQIENiFgNTaLi6jShAgQIAAAQIECBAgQIAAAQIECBAgQIAAAQIECMwvILU2v7EzECBAgAABAgQIECBAgAABAgQIECBAgAABAgQI7EJAam0Xl1ElCBAgQIAAAQIECBAgQIAAAQIECBAgQIAAAQIE5heQWpvf2BkIECBAgAABAgQIECBAgAABAgQIECBAgAABAgR2IfCPXdRCJf5H4P37958/f/748ePff//97du36r/Z4ocffri5ucl/f/rXv7t37/7zn//88ccf/2dnSwQWFPjrr7/yRs3b9c8//6y/Yw9FqL9d8169c+dO3rY///zzggW88KkOPsE5EGUhBTp8qLNQ+eRDHZn45ON8VT4XvjxTnP7Tp0955+fKHv7Vb9eHwx+u8uGOfbjK9+7dKzzz8+fPf//992yc/z5+/Lhwr/k28900n60jEyBwKYGvX78eWt3Ht/HcwFOqw3f04Qae/6Y9o+F9qYvlvAQIECBAgAABAgQIEJhW4Nb379+nPaKjLS/w5s2bD//6lx/2Q8+eX/6JyP/6668PHz4cuu8Ft08sowpDp9ZVEjHLh/W//fbbs2fPBpUwYe4oHpI9VQIjcZAQJRTy4MGD8qD2oPNe28aJsL99+zbU496uea/mHZt/ew1OxefwcU60bsR745Bji9Ivv/wyYvfRu+QGksvav/vLly/XkOPpL+Tcr57z/j+ULZf40aNHucQ9H4HG5bjUF/0VfjfN/f6Z9fi5aZy87bx79+6CX4XpcND6jZ+Vr1+/Xviml2txsimSj2qS3OOuWip7aJOkdvlXtXlytEPSPf9NE+XwL9+Ju+lakYrXG3XrrNrh5vbHH3/kugy9vpf6mu4q58m3sRZ1F531BAgQIECAAAECBAhcuYDU2obfAPkxnFhS/o34Yd9a7WSPEga6YNQspeoKnKWOCS1VGa/W8tdXZqBGYWotZ8zGhYxPnz5NiKEnol0vg+W6QDIKQT6Zfanv0r+8hrdrfwkHvTr5xznx1gPRMvHWRi6nte7XnFpL5v6/btavX7fKjFuZ65t71/H1PU6Q5M655F1r8jfzzj7s4y73Ansdv3OOTzpTau2QTaknkKpv/Lx7D+uPC1NfM23BTiYbCttdaVO9evWqXs6Tyzn1ixcvRvQ+OXQDyhnX2VOqnjCLXnVZD+26w39zoY99kr5aT42mvZPnazrXK/9muj9rUR+/nawhQIAAAQIECBAgQIDAhAJSaxNiLneo/LbPT/GTvcvHFSg/9ROuvUggI8GFwnDVyaoVptaSfksM6+TRGhtcc4agQVHyZwKLQW4NmZXs3r9Ngokj+lP3H3PhV5N0TBVm+jinLunyn4/D3OM5lkytJVyYuHOqdhi6UV8YHaCswr452iHIO9U9sOT6HkafHCbsPfw3xci/KgDd8/ZoJNhasyOp0WiZQ0kK/7vX76bC6m99s9Y3T6NSE2aw8m7J4MvDx61xlhF/TlWwZLZu3749ogCtu6SpVp5ay0CoZN8PN7fWo5WvzHnTE+g4715+hHFb5poekoKHy1r/77gDZq+VpNZydfJNPVNLZo5uW1rUo99ydiRAgAABAgQIECBAgEChgGetFUKtZbPEfxMx6Rn6k8RYIumZbeYQn82fWUjpE+BIRCD/DnPx9dQn2yTalR2TQLrsCLaeQp7/UuLdT548SWVHHCo7JniUOMuIfa9ql4QUE4rqT5fmnZa3a/U0tbxdEw865Dn+6/36ryeNHUJ1rXQ5eE6R1FH+bW6ywRF5iEMyKf89qManlaW+MnqHGU1DtHyktV6SqZZzN8s9aqqjdR3n/EkUE6M/3CtaT3GYEyyXJnfskrxXjpZLeXwDz5r8y8XNV0MO1ZqEi1jJKVrLWbjSd1MhlM0qgUOzpPrzmhfOaZC0uv1riOzr3BNyZ5j7s18vQKbUzjdyfc0Olku6R6Sah1t6bsL1hne+qfM1nVt3/9SR6X6US7bFZszh+p7zBtai3sFnRBUIECBAgAABAgQIXK9Aoof+bUUgv7q73qkZuJDf7QlUFdYl/bsTBeg6WrU+MYLyYxaeumez/7+9sz2bGlcW7eY8J4CBEIaJAAhhQwRACAwRACEAEQAhDEQAEwIQATMhwGTAXXf7Xh8ff8hlW5Lt7vX+eB+3Wh9VS7LkrlLJOAzapjdewCrREBuEh/XTOhhxKGIb+vbtG8XRHQLDnE0KmRNNXPlXDDCsS1PoSIc2vQDqICh6hD6drZN2gxXumy09tHrcmru7GZNDsakKjIxbeCaGa1Nn+r4YVh5PQcie2MOPCBmvMJETFMPKs6ckBIh8hbKjIjUjf6o3IzXT4/TjotlyS3MRkZBnVFkSm9GLzJF6yHPMtSko/NmzRZ4KMs6xVDU1bFak5xIs7/SCcys9Krg1yDOqb/eZhGz8URX/kZDnPUpFJgHy5CKTVqT5dmreG1UwmIiykaZL5IH27NIGYSbApnfSMrBSz9bGPRipKt1Q821keAS7IP3k4BN1pDvMIwEJSEACEpCABCQgAQlcJIF/XaRWF6nUqNEcT8MWazUGi7Svgl/dNe0ydQwBQzMWtoxR280o864lIm1uuMhxOKsUVqEh4S607YM2bf/FdJXLMjWr7LoMQeMjw2+dSZRSiS6g2hJ8Zi2GjIEtk1UXdV7bd3dwdq+7LS69nqKRd8YYNWh2VWivi7rWRufJ7bf5odampQPgpPnTU2sznNZNSqNAqKodotsvcgmWd3phKh7VvUnE1zJ87CGFUkF1Ik9xsM078yQ0Cq5ui7p79PEsIUOur2h32Dtdyfl2xaLGAJu90bKonBa+q8jsdWL8DB82fKLONQKtRwISkIAEJCABCUhAAhI4PgFda8fvo/+7SXn4O3zdT/pRbSP22bR5aLTaFYkVDAE9k3cCYy/nlOmhqM16BcN9i2ANTHfiCjvUqEbUk2iIr4J2ydHKyyVyL4/6IXqji/s9Hs+XkHbK6orTIvu4jdwvuXo/r+27B7/9mACb/mo4XVMnidmZIwbjZNYFReslmqb161mb0j1+Md+ODt32jmguMk6tVNWrfMvHXILlnV4Sz07Mz0N9eR5bMZwi02/CO7KixakiTPJDpTamZPEzTQk8lT70GPW0SPTsVJ3d9NkH7+3LZeIZqafL7MepwdMbeLQ4JXYv51SLhZaqLnmvJSABCUhAAhKQgAQkIAEJZCSgay0jzCJV8TtzaDnlJ33euJNRE0/vpy8ugSIadirltzetYN1r/rbYBUYNAb3f9rQyhTFu8ttoXulof/pLmPfGTPcjPTtFe53m1JZ2U42OgXVtZSk1ei93ETXXU5ap1TJQ4fBWIiWvDat3cw31IiWXakg+Wn/exHXAR8ckcNbVFinFjcBUltY9b183Uo2O50tdmyIdcQF5ZgcSwyyXBwtcTczWcHZKD+apb3MJ1qws7aMID2BbJJx6QmAy7CnCLLFliaShXoXDj7kQJYb6UK+hGEtTKrvWIjNqFpFmH7zX+Vnb3mFEtcOYW3vLMB59muot+j5Rt+S9kIAEJCABCUhAAhKQgASuh4CutaP39dCvlss83dMcI9esvSPxy7lXW96PyIbWozbrKZmHhoCexSdt7I5YGNum8yp70tp6RpYWTnOx0UKUYJLe+p3u5US12b+KOGu52Uu4QBpdhrcPhrYtltweovQAaIZBrrkLsbEjDzXqjboVH+kC7n1q5q+nYOTjqHV7XVWR5rp5hitFV/0S42rYYq7+7erF9ZHXpp6oZ/8YWfiKume4tRmruBy4lYYDrDukh9dFBaNnkY0meLRYJBiKDEdF72mEqZhBPsy2NGVWsLxz/qh4DSVA8Uc/8oeyQGtm7HXeHSoZbatEIsMvLWSuzmqER7XhSO6mDB9lt2vtE/V2htYgAQlIQAISkIAEJCABCUigIaBr7dAjAZts9zc211nsL1M6YwrpNTf8iO1mqniFdNSfNR41MvfsERTs6pL2uGAb6maevS7aKRWobm8ibZAtbRdLG6eQjQ7druOWGtISNgOsgpxDNySNbtGrW7ama61tl0KX44QAACAASURBVJ6NtJu4hZlPsPnSQdsHyWgvY4dtpS16kbYIZ3etuTYV7c29Kk/P5M19xHNCNfFG76mp2/mYgg1da70HLW6l7ZNP0yO955xRUHU8/YkRgrI8nqXdVz3JGQaJCjN+lZ5FG6myP+9Bo6dv72M59dHFJ+qM48eqJCABCUhAAhKQgAQkIIErJPBfvZ9wfjwOgffv3//5559debDI3L17t5uS9/r+/ftD43uvib///ptsvcRqH1EfCIuMMo1sjx8/boXEtATb9uPwAh2HiYmUpfkTVZ3xKzrl69evU5JjFXr06NHUt1nSqb8XBNCtFtno8R8/fnQTa14z2LrDb7RpLNpfvny5efPm6LfbE1H/06dPt27d6t07wHn16tX2+veqAWLgpX+XCgAH5joMqX/99dfbt28ZQtvhY0MfivHu3bthYomU27dvV2vLtalED1rnkAA3ZsRdNCxYOgXBFrn9WnmYcB48eNB+ZGcAM/P2yaepkLV4dBZqm+OCp0pa7KZUvkbZ58+fsyRF/Lg1ZaNr7t27988//yQaZTRmfwiHRnoJ4/mBx4OEVKu/8ol6NToLSkACEpCABCQgAQlIQAISaAjoWjvuSOiZSNhbik0EO3hRswj1p3/kwwsxsAXsBQ4Lco/MrCRI23q/MKnPWsTYVT1bZzfD0vzdsqe+xjqW9qvh8cIEWUHH33//PbH1GwcSJrNdvGsRv1pzaxeihLmQLsCphj33xYsXQ7thglshkbJXm3CsDtuCNjMAg4G5jslkmGFdCrUN2WI7rjP+G5lpa3b2Xqddr1RvBnZt6vHxY0YCLDEbI1MzCtOtitttqXOIaYeVqK0EvVgg2o9ZLmZ3R9HK06dPs7S1sRLcRb2tHhsr3FK86ZrhHN6tk7Uyu1+tqX/2oXR2d05XzkXXPlEvwmVmCUhAAhKQgAQkIAEJSEACPQK61npAjvJxaKjFOfT69WuM45jIb9y4gS+hkKsgYqdGkkK7aCMd0DPspovgWkDaNg9+wdkd4liK2/yRi6X5I3WeIg/mnkS8Gt3EKK2mCA7UhAWW26eO16GrL/dIxCJGIObsmOxWG7/Gbvvbb799+PAhUQRjIrNNIsPxvwp6yBqnWuNrzK7UqIcy0vt5JYkY1je26Nq0EaDFlxJYtOIvrXxL/qWCdTc34JbL7ldDFybDWYcfq2HRHVpxpACJZy6aczZejeeHclvKeAAYXUFalemyck9Ti4axT9Rtp3ghAQlIQAISkIAEJCABCUgAArrWDjoM0j+zEZqzv7AUl/BvBTex1rcat10VtKQ3+bsbtLEgRDYdL6qfVq7TtYahBz9l2ym9C5hwzl4vsfRHborELni8gDVDiPB8R5x5bFdfOt6CGDGeBm/SagcJBiUvkY0ZtZBTDWmH3qZGhYSvt4SO1MlpvbOG9Y1NuzZtBGjxpQS6kV5LyxbNv0gwJuR2pmV9TKyeG2WOeEpaSTa2tbF4/RlyVGAeDPBdjX7VJs4GlrU5113gt0s/SdJlJR74kXbRE4hP1Ov611ISkIAEJCABCUhAAhKQwKUS0LV2xJ7FBJM+l6YRmjzY7rEXZ9chEvqAJaK+76TVNG2DaLNhiWgNWDhd4gJHnCJNKxiyFxkmWtlOfYEvIW2bK22HGqXH1u90u8Rvldt43hOJITR7F2NYLOftC/rVEJt7ucQ00gNS7mNaeDqCd6oV7fepUbfLzFA0EMS1qdwwtuYpAkzsiT0TU6UqpAefQxpJuj4JZoxCkcq0FXH4pUOZK6Brmthlhuxpx8PMLA32E5Trr1ae2QfviNO0rW3RRXAk+0S9iKqZJSABCUhAAhKQgAQkIIFrIKBr7Yi93HqDZoXDdt+118zmD2bA3hHZTdw9aDFYc65sQUNAN8BikcW5WzAt86Jq01Wd5VvMK2mtsRBFogNL6EvUTnroMmhxD5RoulsnIX2JozLbnGn3ZJttxQVe5FnHXrfa+JzTLXWQ64TwHG9Ldxc14BKeONrXwTkqO8NyzlpETaDuKXK1a1OPgx+zEOBtkVnqyVtJ3N2Ca7+Niyq9PgYX30IhUEsJ7zVPNnKyLSP9MEM23LpFd2a0xHhsSLuQWWhKHCKKAMFe6D4Yz3Jr9eKiW7CbPrxeVO2wuCkSkIAEJCABCUhAAhKQgAQqE9C1Vhl4qLm4+ZLqyJwO2gg1OcgU+X2LqajQ7/yBOGsSwNLdjLxowy/GqdkdxMhUNOpojc5VysyGQ0UGTzlJZ404yF/oPYWNUvhyIj4z5IxbZpfi6o78SNlR51Ck4BHyjI43bIWfP38u936aVvGp6TptJG2Ll7iIB90ubX1K2dF6XJtGsZi4gsCOd9MKaXtFWG7afUgoQphUL0P2j5FTYRfdy9klbCvct2dnH2aQc3R9aeXPezH7mDr7eJNXnm5tPlF3aXgtAQlIQAISkIAEJCABCUigIaBr7Ygjod3dHBRuqRk9Ui2+pYjJY+oktEgTW/JEZOu6N/CTLXVjYP9Ke9cwghzZs7gFb6Isvor0+ATLUtSJ5lZ8NRtzSTzNrAFrRbttkUggKQO46EZ4vEqtPJGL79+/R7IdMA8Yh/F5+LyxAwajNzYqNWWhHkq1saF48XKutfS9P5TwCtemIQRTrpxA1x3SfSwphyUShDQ1cZWT6mg184wX2VNSdKXuMZl19SFwiXBDn6h7HeFHCUhAAhKQgAQkIAEJSEACQQK61oKgqmZbapNdau4MKjP7I596SlhOg+LNZuvasNbtO8bygotieMAglmvS429umxX1LBki8Vhpf2QdTWe7m3Fb6FhIzHCR+7Gobw/IS+eQpfnr9ONsK/i223CQNjOG7Jo+76nunkpv5Sx3Uc61tnScFIJw9rWpXNdbc2UCsz4Jdi20cxQer6Lntba6R1xrhe7NVobgxV5HfRJKOPucgAqVn2cie9oiYgfhL8rmE/UiXGaWgAQkIAEJSEACEpCABK6EgK61S+joQiaSoH22xBba7b1COF1rBd4SR4WlAzP9z58/v337hjsNMxnXeGXqBMRs55C3hlmbDha9ou+1CqpD78zaFiOxZcHm2mzdg7/axNGLWZKjpcolzhqIyzW9umZ820MXy8ePH2sGGSB8Yvrda248zuyUgLO63yl46rVpi+KWPR2B7vajan6a2eUPjOeNVM4yBoJL8HCJydJ6opLZFgk3LHqi9ahsPlGPYjFRAhKQgAQkIAEJSEACEpCArrVLGAOFzOKR13WAb+nRc3WId8/5GYadrZABjxEG632POlwhdsYieDK6VEdrLh2MNdroaOKsJBj9s7/zZrbRRlQGZOmBtHROiJhiRznvlYj/rOccRWXmovv371cWKWGh3uu8XAgcpEOXjsNg3516bQrqaLbLI1Dh1Y8NtEgoWLv36PI4z2rEccHdGKyp/Myi9bcpRJ5X668s3We/iIRTSNt0n6hbFF5IQAISkIAEJCABCUhAAqcmoGvtiN231Cq6NH9Q52D4Ufcnd7DmytnqW9srK1inucgu7yw2lyzqRCRBo4y7v7HWdQMUEloEPXCJGma/Cob1tPUszd8W3OWCQ9XaM9YaAfC14Cutbwal9YSFOmK9LQSw0KKwtNql+YM0LmZtCuprtgsgUGHabykFXdoZl7+26VNc9JaPKZkjTxFTZVenR55Xg08aq2VIF4xImK7BbyUgAQlIQAISkIAEJCABCVwMAV1rR+zKpWbupfnjOkcMo8eMWmt1LAenbeIaLghZS7gQGgKY84Im7wrEkCRiXszo/Ii4HlEcqSpYphaZceuIlKXTsQXjP+sZFrnHOXqxdCDglPyJYcYtUy1OpSdeb+qORLH0ahj9uHQ6XZp/tNHRxJ6Co3kOvjaNymzipRLYxU+ThpmIuE0XPPW3LCLBdX/2bMZCHGanTc6ELNT0bLWzss3WYAYJSEACEpCABCQgAQlIQAKXREDX2hF7c5FZHAtjOUt9xHw563HZF/EB7Vn7AlnXemSX99FsLhF5Xr58uQ5IrxTWup6/p5eh/RiRqs28+oI5Id5QLgirpQ0WJC7w3r17vTBZXl/Euw+DNdTPhg2XlzXWbzfh8NsijGvTFnqWvWYC5Z7ThlSDrvSDP7wN9cqSEvSr0dYuYdC0Gznwdq9VzyfqLIPQSiQgAQlIQAISkIAEJCCBiyGga+2IXcnv+fjP1zdv3pTTIeJaO/jG5732HZfrlPo14xvgtL3ZduO+nNmqsmSIyINtkYC87c3FrXXVBiSvY4n4V5hq9oqsWoSduDT8ar1xyOyX/YV5i6QiM1Kli9Dj9b1rvak7V0ifa1O6r/1WAqMEIovRaMGiiQd/eCuke3ArScS/VUjC2TWFdvcKXKv2AFOIrdVKQAISkIAEJCABCUhAAhLIS0DXWl6e2WrDFBv5YY+NoOZW6FH1jrzxGftyLpvyqO5Xkhg0RUXsQTWJBeWJBOTNih1ERD3VbKyMfBxR6WmEIKT6Xp9ZmMMMCElv9qaajx8/HsEpmCbc6II58vnz50O9yqXQYutYjW/UiMjj2hShZB4JdAlUm/a7jXo9JECwV28dGeZpUnbsssiasotrzSfqqdFiugQkIAEJSEACEpCABCRwtQR0rR2364nSSJhEMZsSsVHaXNsaZ4+LKSlZxEKRrMAv/8UpfL0j+Kag9AJlprJVSw+e5oT/CR23SMWtGrTWVbZM4V1DNsLXelZC7mvmFt5ElSVibwu6SFni0no75ZEf4XffVdAIH/fg8v6/aqd40fUcUgqlb9++ZfeeujZFxq15JNASOOajSHDZarW4gIvguc1oGpzYSzCJvLO2F8BdQoxhncccxkM5TZGABCQgAQlIQAISkIAEJFCNgK61aqjXNIRJFNsokSVY5BsvF/+xkhMiw+/qI0RsrNGqYpkdjSMVtSzbVNAUxcg8YIBgc9fMAoof5zhaVbz4LpapR48e4dH5+fMnx3/haOE/ThfmlqDrcVTlaonMci9evOg2x2TIrHgc4cHbFS9xzaT94MEDPILZfV1TjUIpYqWdKp5Id21KwPErCfQI+CjSA7LXRzaaBJved6vQbOu4RVnHg7rkyuYwzkXSeiQgAQlIQAISkIAEJCCBiyHw3xejyaUqgm30FJElx+S/iyfjmChWSxU0Rc1aglYLsKUgUkVC7nAfbnllVxARiuxrmcL3eUD3Z6J/8UL1jr3ijiblaFoQAhj0QKMs8vOH0xeXIQULub4SVHN95dqUi6T1XDyBo01ZFw98VMF4fDnF9929waPLbFxa/dBtn6hHx5WJEpCABCQgAQlIQAISkMA1EzBq7Zp7//J1P6a/50Tc46dB3rp164B6BQcANiyMbuvkX2St0zIVhMx+fHxOuKC6+aEH7QMaqXtxdV2Zp66JOaDUb7/9hppE5hFWWD8EYUo20yUggYwEgstQxhatapRAb0EZzdMkBuPdEzVs/CoiwKzvbaMMw+KO5CETUyQgAQlIQAISkIAEJCCBKyega+3KB0Ae9Q9rFD5vREiejtlcS9wUdUybS9zhxwbwdbQWFdw3am2dgvVL4T9jOPXshqTER2NlmYlv6L3NLi4AanKgKAdFMlYbNxthyhtf/hdv/eJzHnZtunjyKtgSiLhJ2sxelCMQX0F2f56JCFD/VXk+UZcbnNYsAQlIQAISkIAEJCABCZyUgAdCnrTjFHuegBFC84zmcsRNUce0HsalQtN1Ly+MIwL2ASOu5oZA7e+J38LPNGyVV04emd6bN28IQRuKvSilcbO1RZjB8NjhjuX/kXVvBfZCAhIYEojv8BiWNSUjgfg+mN27LCJAb/dJRlCjVflEPYrFRAlIQAISkIAEJCABCUjgygkYtXblA+CS1Y/YJi5Z/xy6RV5U1rRzTNpxqRZ5yLpo4wUj+9C7NV/hNQFbo341ULx8+fLIEUhs50fCvF3G3ff69evHjx8zjHGt8ea558+frz65NK9s1iYBCUjgRAQIBY6Hee2+WEd2BX3//r0m//jTVE2pbEsCEpCABCQgAQlIQAISkMC+BHSt7cvf1gsSiNgmCjZ//qrxZMS3RR+TdtxAhtFtxSl8IDqRte7gQxK/0dOnT6eEhDOBa1PfHiEd+VcfCzkrP+rjxMXTRhAbbrZHjx69f//+yL7GWY3MIIErIXDMxRH4lX0z+3Z3/GEGOXfvsgP6sXZnsu/4sXUJSEACEpCABCQgAQlIQAKjBDwQchTLZSbiOcC4wB9WWkwq3f8kNjqTeDHKH9A2cS628dOT0OuYtBcZg7gLlr5KpL1xIj27SJhIhZeUB1/Rhw8f0hqRAX8SOdPZdvyW0yyJLYsHMq4TlVkaFPxRHGceHscjM4noeG1rU4SJeSQggYwEFi3Wx3ye6dGo/Lh+CiY9RH6UgAQkIAEJSEACEpCABCRQmoCutdKEd6ufgAZcIxh5OVUMm8Iis8JuQmdtWE/GRpyLxswF0F6kb8N2UZF4CN3GjjtXcWYq/EPBo0dxIx38xWN1vGttFzPD88fdx3GU614W2FZV7cK1qRpqG5KABBoCwSWmyfziP38HR1f5oatycweHr3gSkIAEJCABCUhAAhKQgAQaArrWLm0kYNglmgFj6yKj/6VR+I8+7rHd2K3XNoQWmd4athcQ2LdxkGwsTrgSL1eLjzT26fPuMWa5je0WLV7Zu4YuYOEsTY6LxMF22Ag216aio87KJSCBBIH4KpOo5FBfVX7ErdzcoVArjAQkIAEJSEACEpCABCQggSkCvmttiszJ0ptz0m7cuIGd+t27d9uNCGxQbf5OBkJx8xHYPoryybKypkXGoBX6Vj6RaSWFoxbD18Kbw5ZiZ9/Aq1evjqrT/5ML1Z49e1ZZSEjid8S1dqh3sLk2VR4GNicBCQwJXN6L5YyDH/ayKRKQgAQkIAEJSEACEpCABCoTMGqtMvDMzRHzQaQCvrQV9fKz/M6dO/xv/nBCcHHz5s1uVc+fP6f+bsqJrnENnkjaA4p6bX6jFaa3RUUckN1BjscFP1A3hWtmpEjsIId1cSzk3bt3e8UP9RH/H0KiY+X7qIlaJp5y6YsD89JzbcrL09okIIFqBFisF+3LqSZY0xDisbjwfF6zXR9gatK2LQlIQAISkIAEJCABCUjgLAR0rZ2lp/pyEhWB04sAjv4Xyc/8Gn/48CGRIge3SieV8MtKBBb5jSrJVLKZFS6QFUVKanCaukd99m/evOFtYUxNEe8aLiucNwdX+P79+0SS4Qhct/thtXYMy99+++3jx48IsLqS1QVdm1ajs6AEJFCIwKLF+o8//thl8iyku9VKQAISkIAEJCABCUhAAhKQQCECHghZCGzBar98+cJvfg5+DPrV2GrK0WQEMfz8+ROjZ2O8LiifVV8KgUWmqEtRepkei7yPR94Fv0ztbbk5sXAYC4sfiKmJirFpRqrHZdXkj2TeMQ9xwG/fvv327Rt7GiqLwRpBaGDNRl2batK2LQlIIE5g0WIdr9acEpCABCQgAQlIQAISkIAEJHDNBHStnan3idLAKk3MWdCphjEXgzXv3eFoMsPUztTTx5D12kxR16Zv/VGGs5aJiBMLu03j+8fx34YIcIxh0LtGKBh7BbpVHfYapfByMcBevnzJubvV5CS2rw4i16ZqfWpDEpDACgJubVkBzSISkIAEJCABCUhAAhKQgAQkkCagay3N50Df4h7jjK+eVXpKPpxqxElgzG0N1lM5TZfAFAFNUVNk1qXruuNoxN5hj7xcjfiznuOfDQTBGC9cR2wdWNcd9UsRwcZJmHihmJzxsXE8bwUZiF0jmKxoQ65NRfFauQQksJ2ArwrbztAaJCABCUhAAhKQgAQkIAEJSKBHQNdaD8gRP2KKxfSMVToiHObaxqlGnEQkv3kkIIGGwApX4ooi0m4JMFnh9cHh1Ka0F2wLiER3EQaHd60tdZYLJmd8bMSTcUgvEXsc2IuLsZzw5RC5NpXrNWuWgAT2IuBp2HuRt10JSEACEpCABCQgAQlIQALnIqBr7ej9xXt6CFbrhXqMCs2eXA5Sw1yrU22Uj4lLCVzALu9FgWIr9F1URGtddwQ+efIkfVZh8FhITsdlkuzWfK5rtk0Q9YWLETcbuyLevHkDmbyetkLvpXNtOtdIU1oJXDMB98Fcc++ruwQkIAEJSEACEpCABCQggUIE/rtQvVabhQCRDa9fv45UhSkWE/No/EekuHkkMCSwyBR1nX6jRYiGhK82BQfS77//nlYfnxOnJkaidZ8+fUoA3AVsKUCFrhb424hpY18FczvusTSu9Le8l44zNjOeD+zalAbutxKQwKEILNoHs2hTzqHUVBgJSEACEpCABCQgAQlIQAISqEnAqLWatJe1hek56FcjymHqXLVlTZpbAh0Ci0xRnXIHulzk8IucQNjTbVERrXUNvY8fP8761Zqc+G+C8Vu8UazXNRfwEecioAgO49xFBg9hfBwdufquzHgspGvTBYwuVZDAVRG4d+9eXN9FTw7xas0pAQlIQAISkIAEJCABCUhAAhdGQNfaQTv00aNHxBlEhMOvdurz0CI6mmcXAotMUcf0Gy2SapGfrOmRRUU2Bh7tMgbyNopbiDCsRbFTBGxFnEmwxQ+XV9pD1UZEMosCR0f++PEDhkz7S8XDWJxlpXBtWkre/BKQwO4EXKx37wIFkIAEJCABCUhAAhKQgAQkcHkEdK0dsU+xEX/48CEimX61CCXzrCNwAaaoRXvPF7kSG6QXgGjd2FhRCg8ZDjAisRaVxaUU3GRAjG/65W2L2j1yZhjiJMNtTBDbIjmDYdCJOl2bEnD8SgISOCyBRYv1ok05h1VZwSQgAQlIQAISkIAEJCABCUigNAFda6UJL67//fv3QQMorxfKEoWwWEQLXAeB4Fl8DYxFTqxq/BYZyBaZ3hoVFjmKjomoWl/wXrp1L4MkTCoYpMWZhwR1VdOo21D9doFJEBsjnJeodSVJXOPa5OjgRIb0V65NaT5+KwEJHJaAi/Vhu0bBJCABCUhAAhKQgAQkIAEJnJeArrVj9R3v1Am+EYcQEF69cyzpleayCNy+fTuu0CInVrzajTkXebMWmd5aweIOOQ+EbKEtvWAPQYQz3R10wi0VIJEfh9ONGzcaxyETeCJnia9wsCFAfC0IhgAORXVtGjIxRQISOBGB+G4hF+sTdauiSkACEpCABCQgAQlIQAIS2JGArrUd4Y80HfSrURJb6roQkJFWTZLABIG4KWqRE2uitfzJcYdfXNOelASP9lISH+vHNiWEOddXQe8RR+lWjuV9+fJlQ5JbYLXjamNfENjHUI94H4MYh/K4Ng2ZmCIBCZyIQHyxjj85nEh9RZWABCQgAQlIQAISkIAEJCCB7AR0rWVHur5Cgg++fv0aKc8JYPfv34/kNI8EthCI29OPaYqK7z2PG916PBcV/Pz5c6+4H4MEiClsnVjpIk+fPq0ZPdadtIPvyEzLv+5bdlowuma9a/j/Vvh3XZvWdYqlJCCB4xCIL9br5snjaKokEpCABCQgAQlIQAISkIAEJFCHgK61OpxDrbx48SKU71//CpqYg7WZTQJTBOKmqK6DYaq2+ulHc60dk1L9flnX4vPnz4MDMu4SXifJVCnG2wrH1VRtS9Pxrn38+JGzgtMF//zzz3SG4beuTUMmpkhAAucicO/evbjA8YeHeJ3mlIAEJCABCUhAAhKQgAQkIIELI6Br7SgdyiFmwV/yhKwtegnWUTT8178+ffr06v//VT607TgQziXJoteP7ehUGKWKPPFjKleHgeLPmA0VasVb4dVoy3oBAc4znHUdkQ0XJn64XYjt28UsDbOHUgYXmpaea1OLwgsJSOC8BFisg5sz0NEQ8/N2tJJLQAISkIAEJCABCUhAAhKoRkDXWjXUMw3N2kPb8vEAgrbIQS44LQ3hmz8ObTuIVIqRJvDkyZN0hvbbo5mi4i4E3NWtFisuzotohbL7FsE2Gnxb2OvXr798+VJf2n1da+jLe9fS5uOlZ7e6NtUfRbYoAQmUIBBfrA0xL8HfOiUgAQlIQAISkIAEJCABCVwYAV1rh+hQ3gwU/BlPxMaiQKJDqKcQZyYQN0XFXVl1eMSdHHEdRyWPFyeKruZrwEalPXsi8YVB4GkPUyEO8VFXSACqffbsWaLyeCgnlbg2JUj6lQQkcC4C7DwICnyEmTwoqtkkIAEJSEACEpCABCQgAQlIYC8Cutb2Iv+/2iWc6399nv5Q2Vi8yAg7LbXfnJgArtzggYdHM0UFo+hwV68+DbLpV0Kp7ty5E+zj+M0erHBjNo7N5JTW33///URntCJqZEwyfcUNqRsxtsVxMO/uPWU8J/gsilqLD1fXpnYMeCEBCRyWQDBInZn8aGdcgxSRmN45+Lf+0nbYDlUwCUhAAhKQgAQkIAEJSEACOxLQtbYj/P9pOu6TePz48f8UK3+1yAhbXhxb2IdAMEgoPozrqBGUJ6hdWmaOOU1naL8NStXmL32B+gjPoX+c0brX+8lW6Pjx48dIKTxD79+/j+TMmOcIXZxwdN26dSuubFwX16Y4VXNKQAJ7EYgv1sHDh2sqgvDMybj9WNpOtF7XRGRbEpCABCQgAQlIQAISkIAEahLQtVaT9mRbwfAayicMppO1b/jiaEf8bVDFousJYMEhtGu2/KFOO+Q9W8GYy7ihLUGALeSJOKFuQexix9kLT3xVNyzpRPc72/bfvHnTBTt1jcunMvAu0impSqcnVorIvdyK59rUovBCAhK4AAIE4iemx66CR5jJu/Jw3X3z5YnW654WfpSABCQgAQlIQAISkIAEJHAxBHSt7d+VWLeDPgBk5ei5mhL7070m7SO3FfQ/HccUFdxvzlupct1T6RdcdTu3ax3rpte/7vXXvXv36suwukUOsQwe7RU0pK6WpFfwCN7ThKM3HrXm2tTrWT9KQAIXQCC4WB9hJu/S7kVgn2u97iritQQkIAEJSEACEpCABCQggYshoGtt/66M+9UWtamfmwAAGoxJREFURRtsV4xQj7hs25uzhiMTCJ6aGHRoVdC05zSaajHoMpwq3k3H0xO8Q4/jWutJEvRUdbXe9xr5I8y/fv3K++RqitoDW7Pppq0EloTXrSdnfP5PNNerM8tH16YsGK1EAtdJgNeVBV+PepxHGnrq5cuX3f6qvGWk27TXEpCABCQgAQlIQAISkIAEJNAQ0LW2/0iIv88sbhLNohU7drPUYyUXQIDQrp5ZZ1QpfBhEuox+VTOR0yAjAZdolCtkrdEu6FBBNiSsCWS0rR4lphdOWRzNedjE4LBEfnyoNZkHR0I5sInQtLgbzLWpXAdZswQksCOBoM/s9evXOwrZbZonK56v2hTWa062bD96IQEJSEACEpCABCQgAQlIQAK7ENC1tgv2/9VoPDLgfxUr/0HXWnnGZ2qBN65FnLu7OxVgGvECogsa5e0A3rgW3AufMVputQo9SsHAxNXNFSpIsGBw8z4vXSskw7Da3b2nCa8YERtDgUdTXJtGsZgoAQmcnQD7SCJLHjP5p0+fjqBs75khIvwRxFYGCUhAAhKQgAQkIAEJSEACl01A19r+/RuPIahs6Azu6t2foBLUIhAZEuzy5ri2WhKNtEPrkdMg37x5M1J4c1LQs4jfumYQ1VCtIaXzmuqCXYmRFD/cEEWhlJ7nslArU9Wi7OhXQTdkU9a1aZShiRKQwAUQYIqOTHFPnz7dXVlC1npPNeddr3eHqQASkIAEJCABCUhAAhKQgAQyEtC1lhHmyqoSJ3f1apyylvayZfnIRt3snrxuIEXEopFFESvJSIADiCIGnaB7KaNg3ap6m7u7X7XXaBGP3WlLRS5A9OzZs0jOiJyRetbl6bWOzHnPxlwn1bpSxB8E/ViMzPfv369rZWkpLKE7Ho46NXsvcq25Ni3tdPNLQAJnIcCSF9ktxIN3tVVjCt0lrddTOpouAQlIQAISkIAEJCABCUjgjAR0re3fa5FD9upLWcI70rX2xo229XW3xQSBt2/fzp55iBlor8A1nBmzQ5c7Di0SOm786tWrV7OIaILAtb0MdkNKPcvdRgL1iwdPK0UwvKrVPF47Up06zneRa821qf5ItkUJSKAaAXbYRLbCRHYUlZOZjW7dkDX2pfGMUa45a5aABCQgAQlIQAISkIAEJCCBOAFda3FWpXKyczZuwaxji8f03P6SX2SKTTMyai3N5yzfstF7Nuiw5nututwiZzd9/PixW6TEdWQvPO1isNvFB9nrHcQ4b8ha231B5jj4e+q3NWS/2DFwbZQGCw1RlXE1XZvirMx5nQS6G4auk8DZtY5shaGXeZHqLpryhNBbsIIh2rtIa6MSkIAEJCABCUhAAhKQgASujYCutUP0eNx9NWowza5D1z8ReY9R8KTKrhEq7k0c1a5b1WgGE8sR4Py92XFI0EzRyLBR7WhxKlinzY/kyN9+LHQRQUTTDOP62+GxJH79+rVVHC9plp6avSW7nvW29YwXOI2CEynqV3vpWs8qmlHfRFW8xm+0O1YMtiBShJmdExICx786/toU1+WkOUeH1hF0UbC2F0pPtm1Dl3HBY8PsbiH2SdTZ2dZDyqTdHdgExJdYvLpN9ATwowQkIAEJSEACEpCABCQgAQkkCOhaS8Cp91Xc4tkGk5UTDvNB659AMJwEs26wz58/z8rD3tuuB+7evXuzRRIZIpYjjQUJgBu/4hilWUs6RnBM/Bsbihenra7ZfbQg272r7T2nocjucu7omoc7EZDaO6Vwth9HSQ4TI7fksFTelMjRXk2LnBpaBztuPA6rzKvmbG2jAw/b8QpJXJtmaV9ShsiiucudHhHskjpCXWoSIDyXh9hZ7xr7JGo+0kCARar7zI+E7cN5Xj6Rm9p7MC9za5OABCQgAQlIQAISkIAELoOArrVD9CPxFpGXMzWyrjCPxpXEAda1pTYm2ocPH6Zr6P74n8rZc7/FgyFGK+x66UYzkBjJM1XW9FkCEdcRvVznvVaM29kRhd+l6L0zJEZz3btpmKFJwddVZzs8lHoubcTDSzol2KL0WbvbbIZFzY1mXqQL2LOE641K0k18/fp1TYMsbY1OyKP+tq6co9euTaNYLjUxsmhG8mTnE2k04h7IK1hwdYsIn1ewYIsV5uS8epWrjT1kEa9VtUcaNOWpYLgPptDRzZEBE8lTroOsWQISkIAEJCABCUhAAhKQwDEJ6Fo7Sr8QRREUBUMtJvJg5qXZMBy01haOgmx+xs+eaRYxSfSsvYte+dPTAvVbIXtfdT9GpOrm93opAVxHaXs93fTgwYNyw7URuPEYpYcEfrU6UUo9hjhvIt41brFPnz71yub9CKXu3U3lbIHP5Vui8ojdrYKHKb5HAQKEOeYikO4syJe+C1oBetbYJp3I49XHiLk2tWwv+yLoKOoeJ1sHyGEFC6Jgbqx2+zc9EhesTg+eohUeSmffw8pjBttTggNyi9b41XoP3jzDLNo7Em+dwZl+fGqq8ok6jtScEpCABCQgAQlIQAISkMD1ENC1dpS+5ld9xATfiNv7yZ1LB363txYZbMGtKRbZZo/KmbVQd8+di2s6qlq3qtEMTSL2rNLuikTrV/IV3rX02/joBcz65UxR1IypK+3Xwf+3i1+tGQPcGpGDCvFBlotdw3bGHd3e3Y1gvUDSLSM2eEvGnTSrhUmPhGG1eNfaiW74ba4UDJfwz1Vboh50GTWAzpqME3W6NiXgXNJXve0vU6oxwCo7ioLzRnAWmtJrRXq8xXjOFWIMiwSbA2zlrhyKeqgUnoFnT4ZsvGtFt4nwuNJ7yGf5KPcMExwtPlEfaqwqjAQkIAEJSEACEpCABCRwFAI//TsSgXjIBd6pjIJzklK3aRxppHTrT7tPGM3DIt3ivdgmjBfdbxddf/v2bdbP195d5NzS1iLBrjlzxHBPnuyIqHN2MDB0s7e7osKId41xS7YVlaeLjNoKM3bHoluy6P04O021M0PvgtlvtWC9qhIfaaU3r6Y7bum3vWm2lSTLLdBdINqaRy+udm1a2l+Hys9dPNqbo4mcEV1N+EWClZg/pzSNrHotPdYpFJmqKm/6oq1LNbtyVM3IngN8P6NlCyUGV7RCUg0PYGfuLaQp1QaVbUayT9TlOsKaJSABCUhAAhKQgAQkIIGTEvjXSeW+VLExvM66ClpjTS4rUs8/MWUDmhUME8lov2CzbmXmYrXhFTjYiGfF6LbVXCMYRpCiRu1Rxa8qEQMN0WlD+N2U1V0/SnLWWcVQWe0vGW1xY2JwbzjDNaMRdtTdkssmuO6WRKSMCjadgiSjmnaH3+x1M1Es7eXZarsZuEey694IPHU75FomIByfe3M1epa1aemYOVT+dfcO5v6M7vlRIOsE4y4uLRi38NTt1r3Ze9fcPjzAoNSoslkSURz1e+3OfmRSKi1YQruIwLkWrIQYva/opohguMEydujo8225DRlIPtri7ICBjE/UvQHjRwlIQAISkIAEJCABCUjgagncQPPZ31FmqEmA83lmD7hr5Wl+4m55sTkH+vHytrZCLvBGcAJYN6W5Hr77YZgHKwBHDHWLcxoeR661ObEucarMlMCceMOv/TZz8/oHUrigFH/tV+suaB0r0q1btxonUGspJqWtECDttRdLCXAeXfrwLpiT4dGjR0tr7uZnUPFCqWZ4dNO719tvjW5tua45vpKDHyMjGUfRxqHIaahQ6h0CiSKYX+OvbCl3SzY3Y3M/IlV7M3LN/RjRHZiMJYYBU9ZQzS1dhlRMZc200AgGyalZ68aNG1NtUQ8m+O4E2OTc3rndFuHA6WGjBGg94zFi17w2dYGf7rrcXQyK5k5pllQ+dm9kJuH0VNMVrJ3PmxWfm7pNWQcckfhr5Oney7N3BOOciaV9FGnFIOU/jyF/tykbBetK1VRFSmLq4xDC7v6MVoxGsNEZYJGEsOLhk/+I0e1HKpntykUNdTMzQkbPsO3mQeuNzwzd2uLXDJXRV1d2awAU8/nGU4XpWTYeDXsQ192WY6K79xcyNwOmub+akdxVZMU1unOLMVr4T/F2zDQDu6kwMZ5XtGgRCUhAAhKQgAQkIAEJSEAChyNwtU7FIyvOT9/hmTBTQ4fftOu29LJftfk93NbMD+N0lE/woCHqwRCDxa2tub1Ii9r+Mm/z178A/pHHxvFlo4tn+5EMDL+lutA1w0E7HCHrKl8qzJb8wYgHFMFmt2JA0gWjdx/3e/oGHyo125VD/llSIlqjZpa2IpUkuE0VB12jBb7MIcbV83a3j4ieSczJDJ5u5izXaHSda1MWentVMjVES6cz0aVVLi3AaP2zcwu31WjBColMFAli3NEVZBhtgrs+IdiWr3hWHG2xm5h+btzS+mxZZv7ec3JXsPaaPDyczA6tYXOUGl2sqXn29hnW1ksZrjutwNUuVjDpaeFHCUhAAhKQgAQkIAEJSEACRybggZDH7R1+csd//cYNtc1ZRsOf3NQQ+Q08ZQWIiDprHxlKFak2b54IhOMOmsNIFvQeYVZjnDMmE4LzLXmCBn08DafoQQx28VuJnBhV05TQmvsrQQnUK8jsdUtGRD24a63bX1yP2mdJnO3Z4a3R9HXCJE2vFT0T7wrXpmEvnCgl7xIZr23WNxCvKmPO2bmFuzVjc4uq4s5NjCtdawk4Rb+Kk2cJ3v5Ik2sC32v57o752dutaMdZuQQkIAEJSEACEpCABCQggdIEPBCy+xvwcNccTMRxNOkT9npCY2/ltz0WW/6aU1n4Zcs5MBz/wqk7GKPbQ4S6BXFIcMheNyVxzXmPw4NrEvmbr2h69kgfjlwbFW+28owZwDV18lvGVq6hKs6pY/R++PAhqCwOJEYsxiD+N4OW/4zb4JBg2NNc9zDSYLs7ZuOsJ2RGx7gMza3do5S+H8m8+hDOvW7JyG0YOaI2DjadE1fo1NAaPRBy9NRNjsbqnb7bNkq3MnVzCzT920zdwGcJ6N4LzOH0dXrAMJljCC49iV3b2tT21BkvRodoBUVwraVPX9xFsNm5hZXrt99+q8Bn2ARzNXfWML1JiZxPOFV2YzrL65aTCROtH/lAyK7YS2c8urJ5CO8u1kzd6dmbFjNO4Hst311us7dbN7PXEpCABCQgAQlIQAISkIAEzkegtO/O+rcT4KcpplJ+n5cYXhhzE2edTQnPj/+4MDTRDeCYqpP0QjrGRSUntBMS+tVSAnT9otGyqLOazFj9ggNsqfB18uN1xga3QvFIkdnAkbSOe92SkdvwsFFrRC1MUQ0eLxbp2WEenHOVb4TrWZumOvQU6cOhUidldvKpI0avldm5hZuoV6TaR+bbxIiKx05lF5hFNiHYlq8S0betFkz1W5rIWJbBw6huBct7kX0C32v57mKZvd0y9o5VSUACEpCABCQgAQlIQAISqE/gv7o/gbw+JgF2nhLuwJ5Z7AsRM0RQCzxeVMjr06eiMRL1EOIWOdGubeL27duJ2vzqggnQ9YwWzCv4GxgPGTWlNuqkZnbTn3qAEc1JnAQ3FObLXHzw1WGHZUVJR43kas56WgKMyd9//7392LtgsqWviWnLey/gvcYf8OnTp8o3gmtTr3/9KAEJXDABZjyWVBbWvE/je03gF9xTqiYBCUhAAhKQgAQkIAEJSKAOAQ+ErMM5cyuYUDkZrDkcbGnV7GN9/PgxG2+zGGExE3PWXHNGWXPQDfXfu3cPFyB+gixNLFWwl3/qeCVcMr2czccjyDwq2GUkMmCaocv/4EmPXcUZXQyt5u9SewpPYYNo9uSoLpnmGo8a9x03+Ap/+bA2UyIEGIdtT2FvnT32tq2TbQ1MnhRZcSNQCX3NjUB3c6JaW+fuF65Nu3eBAkjgRATOciDkKNJmx1uzXq+YxpvFmmkcj91o/QdM9In6gJ2iSBKQgAQkIAEJSEACEpDAjgR0re0IP0/T2Gcx7BLywn/++HmP06j9kY8rAgssb+5p7LCESlyqQyIPTWupSAA3G07ZxNBtXr3G0OUPf+21jd6GDzd1g2h4a7d8Gjj8P5GFruJAK9sUrtDmyNPVL7Rr/M3tBoXuBI7ozOH8b+bw5l7gRjhFX7s2lR151i6B8xM4tWutiz/xPNOdw5m9m+cZt7906XktAQlIQAISkIAEJCABCUjgpAR0rZ204xRbAhKQgAQkIAEJSEACZyVwMa61s3aAcktAAhKQgAQkIAEJSEACEpDABgK+a20DPItKQAISkIAEJCABCUhAAhKQgAQkIAEJSEACEpCABCQgAQlcEwFda9fU2+oqAQlIQAISkIAEJCABCUhAAhKQgAQkIAEJSEACEpCABCSwgYCutQ3wLCoBCUhAAhKQgAQkIAEJSEACEpCABCQgAQlIQAISkIAEJHBNBHStXVNvq6sEJCABCUhAAhKQgAQkIAEJSEACEpCABCQgAQlIQAISkMAGArrWNsCzqAQkIAEJSEACEpCABCQgAQlIQAISkIAEJCABCUhAAhKQwDUR0LV2Tb2trhKQgAQkIAEJSEACEpCABCQgAQlIQAISkIAEJCABCUhAAhsI6FrbAM+iEpCABCQgAQlIQAISkIAEJCABCUhAAhKQgAQkIAEJSEAC10RA19o19ba6SkACEpCABCQgAQlI4CQEfvnll5NIqpgSkIAEJCABCUhAAhKQgAQkcF0EdK1dV3+rrQQkIAEJSEACEpCABHYn8P3791kZbt26NZvHDBKQgAQkIAEJSEACEpCABCQggfoEdK3VZ26LEpCABCQgAQlIQAISkIAEJCABCUhAAhKQgAQkIAEJSEACpySga+2U3abQEpCABCQgAQlIQAISOC+Bf/75Z1b4X3/9dTaPGSQgAQlIQAISkIAEJCABCUhAAvUJ3Pj582f9Vm1RAhKQgAQkIAEJSEACErhaAjdv3pz1rvk75WqHh4pLQAISkIAEJCABCUhAAhI4OAGj1g7eQYonAQlIQAISkIAEJCCB3Qi8f//+0aNHeMJu/OePi/v37799+3ajQLN+NUPWNhK2uAQkIAEJSEACEpCABCQgAQmUI2DUWjm21iwBCUhAAhKQgAQkIIGzEvjrr78eP3789evXUQV++eWXP//88+7du6PfphN//Phx69atdJ4nT55sd+Clm/BbCUhAAhKQgAQkIAEJSEACEpDAOgJGra3jZikJSEACEpCABCQgAQlcLAH8avfu3Zvyq6E2YWdk+PTp0woEf//992ypO3fuzOYxgwQkIAEJSEACEpCABCQgAQlIYBcCutZ2wW6jEpCABCQgAQlIQAISOC6BBw8ezJ7ZiPRkwwm3VI3Pnz/PFvn3v/89m8cMEpCABCQgAQlIQAISkIAEJCCBXQjoWtsFu41KQAISkIAEJCABCUjgoARevXoVCSxrpH/9+vVSNRLBcE1VvGjt9u3bS6s1vwQkIAEJSEACEpCABCQgAQlIoA4BXWt1ONuKBCQgAQlIQAISkIAEzkHg3bt3cUEXZW6qnfXbPXz4MC6AOSUgAQlIQAISkIAEJCABCUhAApUJ6FqrDNzmJCABCUhAAhKQgAQkcFwCP378mHV99aRf+sa12QMhnzx50mvCjxKQgAQkIAEJSEACEpCABCQggeMQ0LV2nL5QEglIQAISkIAEJCABCexMYKlfDXEXFfny5Uv6LW68Zc3TIHceBDYvAQlIQAISkIAEJCABCUhAAkkCutaSePxSAhKQgAQkIAEJSEAC10Tg+/fvS9VNu8p6tf3xxx+9lN7HZ8+e9VL8KAEJSEACEpCABCQgAQlIQAISOBQBXWuH6g6FkYAEJCABCUhAAhKQwJ4Ebt26tbT5X375JV7kw4cPicx37ty5f/9+IoNfSUACEpCABCQgAQlIQAISkIAEdiega233LlAACUhAAhKQgAQkIAEJHIXAr7/+ulSUe/fuBYtwGmT69Mh3794FqzKbBCQgAQlIQAISkIAEJCABCUhgLwK61vYib7sSkIAEJCABCUhAAhI4HIGbN28uikIj8927d4NqvHjxIpHz4cOH8aoS9fiVBCQgAQlIQAISkIAEJCABCUigKAFda0XxWrkEJCABCUhAAhKQgARORuDJkydxiV++fBnM/Ndff/35559TmXHRGbI2Bcd0CUhAAhKQgAQkIAEJSEACEjgUgRs/f/48lEAKIwEJSEACEpCABCQgAQnsSODHjx/BN67xajTOeAyKykvUEq61jx8/+pa1IEmzSUACEpCABCQgAQlIQAISkMC+BIxa25e/rUtAAhKQgAQkIAEJSOBYBDgTMhK49u9//zvhKuup9P79+0TmN2/e6FfrEfOjBCQgAQlIQAISkIAEJCABCRyWgFFrh+0aBZOABCQgAQlIQAISkMBuBG7fvv33339PNf/s2bNXr15NfdtLJ7Lt3r17vcT246Kq2lJeSEACEpCABCQgAQlIQAISkIAE9iJg1Npe5G1XAhKQgAQkIAEJSEACxyXACY28/2wo38OHD79//x73q3369Em/2hCjKRKQgAQkIAEJSEACEpCABCRwXgK61s7bd0ouAQlIQAISkIAEJCCBUgSIWuMIx6F37cOHD7jK3r59yyvZ0m2T4fnz5w8ePJjKxjmQcRfdVCWmS0ACEpCABCQgAQlIQAISkIAEKhPwQMjKwG1OAhKQgAQkIAEJSEACpyGAe4x3qn39+nVU4jt37vAtnrZff/0VJxzeOPIT00Z+3HLv3r0bLUUi+f/444+7d+9OZTBdAhKQgAQkIAEJSEACEpCABCRwWAK61g7bNQomAQlIQAISkIAEJCCBQxAgtuzly5f//PNPFmmePHlC0FuWqqxEAhKQgAQkIAEJSEACEpCABCRQn4CutfrMbVECEpCABCQgAQlIQALnI8Dpjq9fv94iN+9pw0VHcNuWSiwrAQlIQAISkIAEJCABCUhAAhLYl4CutX3527oEJCABCUhAAhKQgATOROD9+/ec5cgb1+JCc/wjTrUXL17cvHkzXsqcEpCABCQgAQlIQAISkIAEJCCBYxLQtXbMflEqCUhAAhKQgAQkIAEJHJrAly9fPn/+zGvV+M9ZkbxirT0xkveu4U7jHWzNy9gMUzt0RyqcBCQgAQlIQAISkIAEJCABCSwk8H8Azxl+1P+noE8AAAAASUVORK5CYII="/>
  <p:tag name="POWERPOINTLATEX_PIXELSPEREMHEIGHT#342D785E323D435C205C4C65667472696768746172726F7720783D5C706D5C737172747B342D437D205C5C0D0A5C6D626F787B205C205C226172206F636B735C61615C20206C696E6A65727D" val="183,3333"/>
  <p:tag name="POWERPOINTLATEX_BASELINEOFFSET#342D785E323D435C205C4C65667472696768746172726F7720783D5C706D5C737172747B342D437D205C5C0D0A5C6D626F787B205C205C226172206F636B735C61615C20206C696E6A65727D" val="38"/>
  <p:tag name="POWERPOINTLATEX_REFCOUNTER#342D785E323D435C205C4C65667472696768746172726F7720783D5C706D5C737172747B342D437D205C5C0D0A5C6D626F787B205C205C226172206F636B735C61615C20206C696E6A65727D" val="3"/>
  <p:tag name="POWERPOINTLATEX_CACHECONTENT#342D785E323D435C205C4C65667472696768746172726F7720783D5C706D5C737172747B342D437D205C5C0D0A5C6D626F787B5C226172206F636B735C61615C20206C696E6A65727D" val="iVBORw0KGgoAAAANSUhEUgAACR4AAAGcCAIAAAA6ELkXAAAgAElEQVR4AezdTdrTRrsu7MX63gEkzxASRkAYQmAEkCEAI4A0dzMwAqC3uoHe7gFDAEYA6e4eyQz4rvV6H9pasiSXZEmW5JMGhx5ZP1WnbLl831WlW9+/f/8P/wgQIECAAAECBAgQIECAAAECBAgQIEBgLwKfPn26e/fuXmqjHgQIEFiXwH+uqzhKQ4AAAQIECBAgQIAAAQIECBAgQIAAAQJjBb5+/frzzz/Lq431sx8BAgROC9wyau00ki0IECBAgAABAgQIECBAgAABAgQIECCweoG///47SbW//vpr9SVVQAIECGxYwKi1DV88RSdAgAABAgQIECBAgAABAgQIECBAgEAl8Pvvv8urVRoWCBAgMJOAUWszwTosAQJ7FsjUCh8+fPj8+XNaq/n37du3f/75JxX+4Ycfbm5uqv9/+umn9BT79ddff/zxxz1zqBsBAgQIECBAgAABAgQIECCwAgHPV1vBRVAEAgSuQuBfV1FLlSRAgMAUAu/fv3/9+nWSaodE2vEhs771pSTbkmA7/Mt058c7WkOAAAECBAgQIECAAAECBAgQOFPgjz/+OPMIdidAgACBEgGj1kqUbEOAwLULPH/+PM3T1rTZUJok2B49evTw4cOhO9qeAAECBAgQIECAAAECBAgQINAlkCl2bt++3fWq9QQIECAwoYDU2oSYDkWAwA4FJkyq1XUyji0JtkyAbq7IOotlAgQIECBAgAABAgQIECBAYJxAevG+fft23L72IkCAAIFBAlJrg7hsTIDAFQlk+sfffvutZ6Ra0mN5lNrhyWqHx63l/zyAbZBRBsM9e/Zs0C42JkCAAAECBAgQIECAAAECBAjUBXqGrH358sXDKepWlgkQIHC+gNTa+YaOQIDADgWS7nrx4sVxxZJIS77twYMHSap1DThLczbdxP7888/CNNtPP/2UjX/55Zfj01lDgAABAgQIECBAgAABAgQIEDgp8Pjx4zwe/nizRDDevHlzvN4aAgQIEDhHQGrtHD37EiCwQ4EkxpI8O86K5RlpT58+vXfvXnmdc6i0a1tTdMcHMXzt2MQaAgQIECBAgAABAgQIECBA4KTA33//fXNz07qZIWutLFYSIEDgTAGptTMB7U6AwK4EkgzLcLTGJJBnjirLMZ88efLhw4eTUnn62qtXr05uZgMCBAgQIECAAAECBAgQIECAQCVgyFpFYYEAAQLLCEitLePsLAQIbEAgnbySV/vrr7/qZZ1qMFlyZkmw1Y/cupyxcXnGW+tLVhIgQIAAAQIECBAgQIAAAQIEGgI9Q9Y+fvzo8RMNLn8SIEBgEoH/nOQoDkKAAIEdCCSt1cirvXv3Lg9dm6Rq6UGWo508VAa3PXz48ORmNiBAgAABAgQIECBAgAABAgQIRCB9glsdEuWQV2uVsZIAAQLnCxi1dr6hIxAgsAeBPEStPmfjDz/8kD8nb4NmRNr9+/dPeuWhbs+fPz+5mQ0IECBAgAABAgQIECBAgACBaxYwZO2ar766EyBwQQGj1i6I79QECKxF4M2bN/W8Woo1R14th00C788//zxZ7RcvXpgW8qSSDQgQIECAAAECBAgQIECAwJULvH79ulXgzp07k3cXbj2RlQQIELhOAaPWrvO6qzUBAv9D4Mcff/znn3+qVS9fvsz8jdWfky9kyse3b9/2HzbD5jI7ZQrWv5lXCRAgQIAAAQIECBAgQIAAgasVaAQ0Koc8kyK9e6s/LRAgQIDAtAJGrU3r6WgECGxPIE9Tq+fVHjx4MGteLUDpU5bMWb9UitQ1W3r/jl4lQIAAAQIECBAgQIAAAQIErkEgz5KoBzSqKmfImrxapWGBAAECcwgYtTaHqmMSILAZgeNJyb98+fLzzz/PXYFXr149efLk5FmWKczJYtiAAAECBAgQIECAAAECBAgQWJuAIWtruyLKQ4DA9QgYtXY911pNCRBoEWhMSv7o0aMF8mopRwbGnRy4ls0axWupgFUECBAgQIAAAQIECBAgQIDA9Qmkz27rkLWffvrJkLXrezuoMQECSwtIrS0t7nwECKxK4M8//2yUJ23T9+/fN1bO8WfSeCcP++LFi5Pb2IAAAQIECBAgQIAAAQIECBC4NoHff/+9tcqeLtHKYiUBAgSmFTAh5LSejkaAwJYEvn79evv27a4SP336NLOWd716/vrjuShbj5nk38OHD1tfspIAAQIECBAgQIAAAQIECBC4QoGux0xkyFpiHVcIosoECBBYWMCotYXBnY4AgRUJvH37tqc0GTH2yy+/9Gxw5kuZEj1N3pMH+fDhw8ltbECAAAECBAgQIECAAAECBAhcj0DXJDeGrF3Pe0BNCRC4rIDU2mX9nZ0AgUsKfPz4sf/0nz9/zkPR+rc559Vff/315O7HU1ae3MUGBAgQIECAAAECBAgQIECAwF4F3rx589dffx3XLv13TXtzzGINAQIE5hCQWptD1TEJENiGQGtLtFH0169fZ+bGxsqp/ixJreWhxPMVYKqKOA4BAgQIECBAgAABAgQIECCwjEDXU9byYItlCuAsBAgQICC15j1AgMD1CpSk1qIz37ixO3fulOgXlrPkULYhQIAAAQIECBAgQIAAAQIEtivw/v371ijBDz/8MOu8O9sVU3ICBAjMIfCvOQ7qmAQIENiEQAaElZSztc1asuPJbW5ubk5ukw0yceWsT30rKYNtCBC4lMCnT59yE8iNKP9y18r/3759S2GqO1h+QufP3E8y/cvhX9L2d+/ezQMdlylzpqN59OhRTp2OCD///PMyJ3UWAgQIECBAgAABAtcp0DVkrWv9dSqpNQECmxDYdMRDam0T7zGFJEBgFoHEo6vYdM8JSrbp2b3npcUC3z1l8BIBAqsSyASwHz58OOTS8rjHJNJOFu9wj8r/jY2T68qssw8ePLh3797Jg4zeIHm13377LbuntJlB9/nz56MPZUcCBAgQIECAAAECBPoFMmQtDe/jbRLfePbs2fF6awgQILAegZ1FPKTW1vPWUhICBJYWSNy5tUnaKEc2a6yZ8M+S9N58ub0JK+JQBAicI5COWhny9fbt20Z67Jxj5lDJdeVf7jMZVZZOrJOn86u82jnltC8BAgQIECBAgAABAoUCXUPTutYXHtZmBAgQmE9grxEPz1qb7z3jyAQIrF0g4zlKili4WcmhbEOAAIFKIN21kpp6+PDhrVu3Mn/jixcvJsyrVWfJQtLzOXhmjMy5vn79Wn/pnOV0mD2MV6sO4m5ZUVggQIAAAQIECBAgMLlAwtOt/YMNWZuc2gEJEDhT4BoiHre+f/9+JtMFd3/16lWiRfn+SEDKg4gueCGcmsBGBRJivn37dn/h88iiNF77tznn1YTUT+7+8uVLzyI+qWQDAhsSSFIqua5M/HiRMicBlrvKmQ9Fy40xra9G+TfdqmzUxZ8ECBAgQIAAAQIE1iaQmd5bf0Q8ffp0lxOzC/yu7R2oPARKBK4n4rHV1FrSngno1Dt3v3v3btZHiZS8b2xDgMDmBDIXeQLcPcXOE4/my9znVpZxJD1nP7zk/naSyAYENiGQj3ymZ/zjjz8mmeU1c9Wmd1F1D/n27VsOW28a9ZukGKMfxpB+CWmGNWoxd0eE/up4lQABAgQIECBAgMC+BVo7tx2qnN8Ck8/9fllMgd/L+js7gRECVxjx2Oqz1jIBUSN4lF4bUmsj3vR2IXDlAoeOXa3ZtYSt8+ij+fJqkU/zt8S/Cp2XbGwbAgRWKJBOW0mq5VFq48qW21ESV8lmZcBZlvt/Nqc5mz4BmSgmTaP86zpjHsaQW1z+DR2+luPfv3+/kVfLWcwG2UVtPQECBAgQIECAAIHzBdI3rvUgGbLW/wOhda+VrxT4XfkFUjwCdYGrjXhsctRahgM/efKkfv2y/ODBgzywpLHSnwQIECgRSKQ4jdREvZOzP8wxm1vKAnMw5q7VeFJRa2n31wGttZpWEtilQJqYSWK1PhGhv75JoeVGlFvEmQn+3GeS1evJsQ2acjZ3y8a0AVUtjK+tKCwQIECAAAEC1yOQgURpaOVXZLoZDe2xdD1Kanq+QM/zLPYXMRD4Pf8N4wgElhG48ojH9lJriem0DuBIIybXcpk3jbMQIEBgEoFk7xLy7j+UOdb6fbxKYLUCibM8evRoaFItH/mk05JUmzY0k+ZTMnxdN5zyySGT5+uqkQetrfatqGAECBAgQIDATAKN5wsM6rE0U5Ecdq8CDx8+bJ0DI784kojaU60Ffvd0NdVlxwIiHrm4/7m5C1wywmNzlVJgAgSuU6BnHEkFYo61isICga0IpEtpJqnO6K6uLNRxRdLTOfmtdDhN8zQxmmnzajldpojJT+4vX7603lKSdSsZp5vf8101SkbwuFLWECBAgAABAgR2LJAmX+PJAplgKVmBHVdZ1S4lkDdba14t5emaJfJSRT3/vAK/5xs6AoFZBUQ8Kt6NpdYyqVFJJLqqngUCBAisViA/uhrPjGwtqmZlK4uVBNYpkCZm8k+3b98ub65k4sd0cM4NIRm1uZ+RkIxdhvjn+WrHehnQlpIfr6/WJPfW9Xs+27Rm7Kp9LRAgQIAAAQIE9ifQ2t7LI2/3V1M1urhAI4lblSdD1ub+BVGda5kFgd9lnJ2FwDgBEY+G25ZSa4k65TujUQF/EiBAYKMCXTOz1auTgSxnPmapfjTLBAjMKvD8+fMk1XryT42zJx2V55OlbVoyYqyx7zl/JoWW4XFJ6TUOkpInvddYefgz6/tvWVJrrW5WEiBAgAABAjsWaB3N37pyxwiqtoBAwqFdTfGnT58uUIDFTiHwuxi1ExEYISDicYy2pdRa8mr//PPPcR2sIUCAwBYFuhrH9bpklrb6n5YJEFinQNJjyYKXf2CT1kpSLQPIMm/kRWqUzq0p83E+LP1hjx/VkDVd/WSrwl+qIlUBLBAgQIAAAQIEFhZIX6XjM5ZMTHK8lzUEegS6fmVM/njmnjIs85LA7zLOzkJgqICIR1fEYzOptYSfyruBD31/2J4AAQILC+RxSid/dGXIWtcIkoVL63QECPQI5HOawWqFPZTzuc70j2mYdrXMek40+UtpXB1n1/KMkNygqnNlSpasqf5sXfCgtVYWKwkQIECAAAECBAicKdAzZG1nT1kT+D3zrWJ3AjMJiHj0RDw2k1rztKGZPh4OS4DARQRKGsFdfdMuUmAnJUDgWCApqDy97OSIrmrHTNiS38YLT/9Ynb11Ib9gj5uJVaMrr1bLrbsfVh7n53o29hIBAgQIECBAYMcCrUPZdlxfVZtboCt0sL8hayW/O+bWdnwCBOoCIh4HjZ6IxzZSawlCmQqy/s62TIDApgUyYOXkMFxD1jZ9iRX+GgQyz/jdu3dPDj89UCR99eXLl+yyQpkPHz40nruWSqXplWb0/fv3Swrc09As2d02BAgQIECAAAECBAgcC6RbXlc3vp31xBX4Pb761hC4rICIR+XfE/HYQGotkZ2SJxJVtbVAgACBlQucnF0t5f/zzz9XXgvFI3C1AvmJm+kcy3/NZrDaobfXOsXy3LXjG06aXkkcFha4fMvCA9qMAAECBAgQIECAAIGucGjivHnS8258BH53cylVZB8CIh6N69gT8dhAas2I4Mbl9CcBApsWyARrGSPSX4U8vHcNz2HqL6RXCVynQH74pV118lN8wMnw048fP65zsFr98uWXeddUM/XNWpcz4i3JudaXrCRAgAABAgQIECBAYLRAVxO9a/3oE112R4Hfy/o7O4G6gIhHXSPL/RGPtafW8qC8wqmWGtX2JwECBNYpcHLIWu7ar169WmfhlYrAlQvks5m8WmHLJM8/yJZb6U+aFldjWsjCa90zN0LhEWxGgAABAgQIECBAgEBDIP3zWh+Os7MhawK/jevuTwIXFBDxOMbvj3isOrWWNGnXnMLH9bSGAAEC6xcoaTW+e/du/RVRQgJXKJAHAJxMjVcs6Un65s2bbQ3nevnyZVX+8oX+hmb5cWxJgAABAgQIECBAgEAl0DU0LbPNV9tsfUHgd+tXUPn3JCDi0Xo1+yMe/2rdZyUrjQheyYVQDAIEJhEoaTUmr/bzzz9PcjoHIUBgKoFMNZ7m1OfPnwsPmEeXPXz4sHDj9WyWeWhTzcK5Lqti9zc0q80sECBAgAABAgQIECBQKJCxI61D1u7cubOnh0cI/Ba+H2xGYFYBEY8e3v6Ix3pHrWXgc+GESz2V9xIBAgTWI3Cy1ZghI3tqJa9HXkkInCOQVmYmgSzMqx0errbFvNqBqKtvbBdg/7TjXXtZT4AAAQIECBAgQIBAj8Dvv//e+urQ5nrrQVayUuB3JRdCMa5cQMSj5w1wMuKx0tTa169fu75FemrrJQIECKxWIKH2/u4CaSJn8PVqy69gBK5TIA2S8oerpdX18ePHrTxcrfWCpvDpCdv6UuvK/g5crbtYSYAAAQIECBAgQIBAj0DXkLX83NhNZ1yB3543gJcILCYg4tFPfTLisdLU2smxHf3V9ioBAgRWJZDeWG/fvu0pUsar5TFsPRt4iQCB5QVGtDJ3MKHroL5NJxuay181ZyRAgAABAgQIECCwaYEXL160ln9PQ9YEflsvsZUElhQQ8TipfTLiscbUWnpn1KddytxKJ+tpAwIECKxW4P379/2h6uTVjFdb7eVTsKsVyMMRM16t9QkHxyaH8Wo//vjj8UubWzNoNsuTDc3NVV+BCRAgQIAAAQIECFxQ4M2bN60T3uQXx6CG+gWrcPLUAr8niWxAYG4BEY8S4ZMRj9Wl1pIvffLkSVW35NVev35d/WmBAAEC2xLId9X9+/d7yvznn3/Kq/X4eInARQSSES/Pq6Wt8u7du33k1Q7aDx48KGHPz/s91bqkyrYhQIAAAQIECBAgMKtAV8fc3QxZE/id9f3j4ARKBEQ8SpRKIh6rS63V82qpZPJqRq2VXGzbECCwQoE8C7Sng0Nubnks0276na3QX5EIjBM4mRGvH/bwQd7BPJD1Sj169Kj+Z9dyz/2taxfrCRAgQIAAAQIECBDoEriGIWsCv11X33oCywiIeEwY8VhXai0jgj98+FC9jRKyEXSuNCwQILAtgUNerWs2ufR9yCQPv/zyy7YqpbQEdi+QTpTlGaNd5tVyiQufjl4Otfu3jQoSIECAAAECBAgQOF+ga2ja06dPzz/4Go4g8LuGq6AM1ywg4pGrP2HEY0WptYShG6OeM0/aNb/X1Z0Age0KHPJq9cdG1uuSeHS+zEykVjexTGANAvnkls8DmQKnobKz8WrVVbhz50613LUgtdYlYz0BAgQIECBAgACBoQKZoq01hpD+fPt4ioTA79C3hO0JTCsg4lF5ThXxWFFqLWPx6sM7Xr58Ke5cXW8LBAhsSKA/r5Z7XVrMG6qOohK4EoGhrcx0KS3s67RFwJNps5Jpx7dYcWUmQIAAAQIECBAgcBGBxniDqgxdQ9mqDbayIPC7lSulnLsUEPGoX9apIh5rSa1lNuG3b99WNUzmcB89MqoaWSBA4EoE+vNq6TSQCRCuhEI1CWxLIE2rTNNaWOYHDx48e/ascOMtbpbRe/3FPtkS7d/dqwQIECBAgAABAgQIVAJ5+tG+h6wJ/FbX2gKBiwiIeNTZp4p4/Kt+0EstJxLdeHycqSAvdS2clwCBcwQOfUBao/OZwyF3th2PcTnHzb4ELi6Qz2brT9nWgmXAVn4Ztr60m5Unp0eQWtvNtVYRAgQIECBAgACBiwt0DVnrWn/xAg8qgMDvIC4bE5hcQMSjQTpVxGMVqbV8T9SngsxI570+uaRxFf1JgMCeBHryarllf/jwwSS3e7rc6rIngYw/yye0vEbv3r0r33ijW55siUmtbfTKKjYBAgQIECBAgMDaBDJkrfX3SHro7mOqDIHftb3llOeqBEQ8ji/3VBGPy08ImWcOvX79uqphAtD7+NqoamSBAIFrEOjJq2XiuDSU5dWu4W2gjlsUSDvkxYsX5SW/ng5APd248iPfPa38PXOFWz5//jz9In/597+HDx/mS3BbCPlOz++RTVdhW+BKS4AAAQIErlyga2haY4qvjSoJ/G70win2PgREPLqu4yQRj8uPWvvtt9/qNayn2errLRMgQGC1Aj15tUThdRdY7YVTMAJfv35ttEP6Ta6qA9DNzU2XhiFrXTLWRyDfevV0daZazQOVv3//viGc3BbqPccPVfj27ZuM8oYuoqISIECAAIGtCOQnSb3hUS92V8qtvs36lxs/uAR+13/JlHA3AiIePZdykojHhUetPX78uD4V5NOnT9O9tafOXiJAgMDaBLryahnVkVnj5NXWdr2Uh0BdID/z6u2Q+kuty1f1LNg8Uq4VISul1rpkrM93Yj2vVoHkR121vP6F1mem7iO2tX58JSRAgAABAtcm0NXGSIx0B916BH6v7f2svqsSEPHouRyTRDwumVrL5DD1rgqpT2aP6amwlwgQILA2ga68Wm5oHz9+zFxSayuw8hAgUAnkZ14Go1R/nlx4+fLlyfm4Tx5kQxtM0tDcUH0VdRKB1thQ3kvb+uy0Jo/zsyVf+pMoOQgBAgQIECBA4CCQ7kcZ39+q0dqsat1ytSsFfld7aRTsGgREPPqv8iQRj0um1hojgq+qJ3j/pfUqAQKbEOjKq+XhamkfbyuMuAlwhSQwocCbN2/q/XtOHjmtrjRMT262pw0y9La1Olnv/tYqY2W+Fls/Vvla3BZOV4F3EOHa1oVQWgIECBAgsHuB1uH+qXWesraDIWsCv7t/A6vgagVEPE5emkkiHhdLrWWStPpcK/nOMBXkyUtuAwIE1iPQlVfLw9XyBbaecioJAQLHAvn8Nn7mHW/TWKMDUAXSOqCnetXCNQvkG7C1+kM/bq0HWXJlBp23/tAycG3Jq+BcBAgQIEBg9wJd3ZJS8a5m1YZMBH43dLEUdWcCIh7nXNBBEY/LpNYynqPeLyO/XV+9enVOne1LgACBJQW68moTPlzt/fv3SdEd/m3rETVLXgjnIjBOYGig/zo7AHU91HdQQ3PcBbLXFgXyzVhv3ldVyBtmi/3nugao7SDOVV0aCwQIECBAgMBlBbraGzsYsibwe9m3lrNfuYCIR8kbYJKIx2VSa40LrCd4yfW2DQECKxFozauli8C0D1e7f/9+bpWHfx8+fFhJ3RWDwA4EkrEe+pkSTK9fd6m1uoblSqDrY9K1vtpxnQvpZ906cC3pwzQD1llmpSJAgAABAgQ2JJAWRetM2qnC06dPN1SR1qImlFFfL/Bb17BMYFYBEY8zeQdFPC6QWnv+/Pnnz5+rSuZhBpl0pfrTAgECBNYskL5XeeRSfT7blPawZsJe+Y1hanfv3l2zibIR2JBAfsGmE+igAicxsIPnHAyqcs/GSTZ40FqPz9W+lE9W65C1O3fuTPjluDBvV0fyjSYLF9ZzOgIECBAgQKBfoKtFkTDp1tvbAr/9l96rBOYTEPE403ZoxGPp1FrixfWfqSluVx+NMyHsToAAgckFcgdLluuff/6pHzndGTJebdrIe73/Qc613bhkHcoygTUIpBHS+Aj3lyoNlQxe6d/mql4d1IHrqmSuvLJd7fmumNEmuLrS8AaubeLyKSQBAgQIEFizQFe3pJR5082nlF/gd81vPGXbvYCIx5mXeGjEY+nUWmNEcH6HTxuPPpPP7gQIEOgSaM2rpUNZHoo2+X0subqqGInsV8sWCBA4RyCf1q4EQNdh6/2BurbZ6/pv374dV21oQ/P4CNbsTyCxodYYUIZ0b3pqiny5d03HdM13hv29gdWIAAECBAgsL9DadkoxdjBkTeB3+beTMxI4CIh4DHonTBLxWDS19urVq/pQjHxhPHz4cFCdbUyAAIGLCLTm1dIazhTGc5Snfqs0G+Qcwo55nQJPnjwZVPErH7LWOrxPam3QW+hKNu7qGtkVM9oQS1cKLUn6T58+bagiikqAAAECBAisSqCrw19X22NVhe8pjMBvD46XCMwtIOIxSHiSiMdyqbV0aK1fYFNBDrrYNiZA4IICrXm1PIZ3vmni6qPW8qCaC9bdqQnsRiAz/jeekniyajtIDJys46AN0njb+oMfBtXXxiUCyTC1xoby5bWDLnQ9A9e6possQbMNAQIECBAgcM0C+WHSFdLd9MMgBH6v+V2t7hcXEPE4/xKMiHgsl1prjAhOuGryKdTOF3QEAgQINARa82rv3r2bL2KYM9bb2ZlQq1EkfxIgMEJgaJ4sjarHjx+PONFudjmeHsGQtd1c3Akr0pVhas23TXjexQ6V36i5GxyfLuPL0y/7eL01BAgQIECAAIF+ga4fJl3r+4+2nlcFftdzLZTkCgWG3kBEPCaJeCyUWsucaR8+fKje1gnNXHm4qqKwQIDAmgWO82r57vny5cusD4+p3y2DY0LINb9DlG0rAl09Q3vK35Uw6NllZy/Vc/yHqkmt7ewSn1+dxpw/1QEz6/um+1xXFTksdP1MzZRN6Z3d2NifBAgQIECAAIEegTSfjpvZ2T4t7U03nwR+ey66lwjMLSDiMUL4+FY8IuLxrxEnHrpLfnM24lMvX74cehDbEyCwmEDyScnu5F8mT8uNJmn8w+0mWaWkeTKIKrM8pTvS5ANP87zNt2/f5qQ54+HUh37i1Ulzj1tyLrLjvFoqHpbJK964skGorzFqra5hmcAIgbRDRjy0YMQuI8q25l0m6cO15goq25kCPZ+srlzUmWe81O7pEfjixYvjGWXTOsqNwti1S12X4/NqwR6bWEOAAAECaxPo+pXx9OnTtRW1vDwCv+VWtiQwuUDP77Kec3Xdi3p22dlLk0Q8lkitJa9WTwMmr7ZkcHxnV111CMwnkHhEpm/Kv/oHtn66rE9i6bAmj05MyieNv/NHoOa8iVjl0WXH5z2sqU6aUyfZlqxezjv3beQ4r5bEXpJ/dZA5lvON2Kjv3Jm8OWrhmARWJTAiyp+mi49eI5GQ29R2xTwAACAASURBVO/cN95VvW0U5qRAfowdf3Fnr3zi9vdWSSuldRB5Wk25XWy6j/nJC73+DbRg13+NlJAAAQIEDgJdQ9bSi3fWqXHm9hf4nVvY8Qn0CIh49OD0vDRJxGP2CSEPw1CqauTb4vxAfHU0CwQITCLw6dOnNONu376dFFdrmKz1LLkHJcF269atZ8+etW5QsjL75rw9+bzGQVK8bJxdUuAUu/HqVH8e59XSUlwgr5byN74RWwN5U1XTcQhcg0DS1bmzDa3ppjuNDq1s4faNZycU7mWzvQrkOzFfx8e1S7ebc1oFxwdcyZokz9ISaC2Mj0YryzIrtWCXcXYWAgQIEJhKoOuHSSMOMNXpljmOwO8yzs5CoFVAxKOVZcTKcT/r5k2t5eo2ipUunyPqZhcCBGYSSA7p4cOHyd/UR0oNPVdah+mfPjTRleZXBoV0tSxPliEFTrHniN8d59XSzJ11uqfcKnPSTE1+mHKqXnezQdY1LBMYITDiZ2q6Ae1vzM0IuoxJOszKm31zLxohOeKkdtmEwHELvyr2jpv6aQlUn4iqvllITyMdB+sgyyxrwS7j7CwECBAgMKFAfvI3BkkcDr7pIWvHzcIdtwYnfDM4FIGpBEb8ThfxOOBPEvGYd0LIxkQxudhiVVN9chyHwPkCadg1kt/VMXOfzfyH+Zdw6s3NTdZnCtrPnz+nkdR4EthhlzQQk+jKZ7ww15UHbOb+UJ3usJBzPXjwoHHSDFPLwZNIy7/jZmgyc1k/NKvXOG/9zxwqBWgM3UvH/Na++fUdS5Yb0/g2ztJ6hFyI1vVWEiBQIpBfeiPy911jU0rOuKdt0vEi/2KYSpkec09X9vy6pPHQ+hWWz86+p0ZMK+j+/fvHgGkkpPGQz8vxS9bMIaAFO4eqYxIgQIDA3ALHMZDDGbvWz12eSY4v8DsJo4MQGCcg4jHO7bDXvwMeZ0c8vs/27927d/XqJWg+7lSN49SPWV/OD9pxx7cXgesUSBKr/gk6LKc7dtJjyQD1mHz58iUft+N9D2syi1rPvoeXjk+dBFI+6Sd3zKmP9815p/r4f/z4sbVDeldlF1ifIp1ksQEBAl0CebzriM9p19GsJ0AgAl39Ikc39bel2toOyX0m7Yf+5tO2qrnm0rZegitvwa75eikbgX0LtN6RsnLftVa7cQJdY7k23YJqBGxH16VxnK5fcFNFfsZdQXsRWKGAiMfFL8qME0LmIUz1u2HXt0h9G8sECCwgkE4N6VTeGHyWkEQ+pHkpw876Rydk7Gnmcux6EFEGiPRPi5RXG6fON8HhURkn655TJ6J3fOoMXCscLddzitbxaj3bL/NS2qbLnMhZCOxSwJC1XV5WlbqgQL4ruzpWX0lTP+OlWr+aM4yvp+PRBS/Znk6tBbunq6kuBAgQuDaBrs5JXes34SPwu4nLpJA7FhDxuPjFnSu1ljB3feq2hML3PT/MxS+kAhAoFMijKRISytSO9e0zg1OiFYMmMsqMjq199HLYTIvU9WSy5NXqMysmn5eBaP2puKqch/Tb7du3W785sjJVqDYeupCDZ0LL1umthh5qwu3j05/mnPBcDkVgfwL5XNebIoUV7LqzFe5uMwI7Fsj3bNc80okKXU9TvyuJmMbV+R19dvz+ObNqWrBnAtqdAAECBC4okN7JjSDMoTAJzgyKw1ywCsenFvg9NrGGwJICIh5Laneda5bUWi5tPfadr4pE4btKYD0BAosJJCrRSCAleZOh912ZsP6C1ZNkjS3TdynnaqzMWeq75NSJehc+fzGNtpQ8o9Max6z/Obq31yGvVj/USpZb+8WvpGyKQWD9AiPuCbkv3bt3b/1VU0ICFxFIXq01XZ1Zna8qpZQkYtftJb+AEju7yNXZ90m1YPd9fdWOAAECuxfoGvR/PCXPVigEfrdypZRzxwJdP0l6qizi0YMz7qVZUmuNDq3j5v0cVx97ESDQJXAclUjmJjGy0XHkDKjquY837gNpeDXmCshTxAqHZGVYWz1b31XBxjyTXZs11q82r5ZyJpvYKK0/CRAoFMjwmhH3BPO5FfLa7AoF0qW6tYNLfp61rt83UVKJSSi21vH+/ftpWrS+ZOU4AS3YcW72IkCAAIGVCKRh0DpkLY2owil8VlKRejEaAR+B3zqOZQILCIh4LIBccorpU2uNEcGZaG504L6kArYhQKBEIPfcxHrqEx4mJFSe3Oo6RT7gXS+l7VgfDNdoeGUypfLxavWxbl2ny/rWrvQ92+elNefVUryusF1/pbxKgEAECu8bDauee1pjS38SuCqBNO+7ctX5Qi/sKLMzsSQUExFrrVSS9Gl3tb5k5VABLdihYrYnQIAAgbUJdA1Z6+mpvLYqNMoj8NsA8SeB5QVEPJY3bz3jxKm1dCqsDy7JD856bL21BFYSILCAQDJb9cxTgj7JKp0fC8sReiYtrO4GmRK2fvY8yqhwPvEUsjpIidLQSFZXG7fkXAts02O7wNmdgsCmBcY1NHUG2vRFV/iZBNKY7/ouTg/lq/3UpAmULkqt5unJlHHnQ9skrYeyUgvWe4AAAQIENi2QmEbr+P7tDlkT+N30G1LhdyMg4rGSSzlxau14YMpK6qkYBK5ZIF2K6o25JGwmfBBI8mRdtkmnvXnzJg2vegYrLcjyL4D6jl1nOWd9PeF3znFm2teEkDPBOuzuBXLbGfHp7rmb7V5MBQl0CaTB0JjPudoyozy3O4tRVYtzFjL+PoP2Wo+QW5AJZltlBq3Ugh3EZWMCBAgQWKFAV0yja/0Kq9AoksBvA8SfBJYXEPFY3rzrjFOm1jIwpT59cEJUV9uPtYvbegLLCxwP/Hr37t2ExegfWZX2YiMkl0kPCkfL5auinhEsKXPhkatDffv2rVpe20JykEOrs7YqKA+BSwkMvXUcymk2yEtdL+ddrUCaEJlNurV4mbLY1BSRySj8p0+fthLlZ1HhGP3W3a3UgvUeIECAAIGtC3TFNPJjP91Htlg7gd8tXjVl3p+AiMd6rum/pipKvjDqfS4GDUyZqgyOQ4DAscBxl6LCh5wdH6p1zc3NTev6w8r02s6/aoPk4cp7uA/9qshtpzrRDhb6c5Y7qGBPFfKFksnHMtFWvbtGz/ZeKhfIxySjIRMTz1f2jnO3XQ+F6ofSH6jfx6vXJpDxal15tVDk/nzr1q1rMxla39yL0uyRgxzqdtheC3ac20r20pab70JcSVtuPkBHJrCkQD1MWj9v1/r6NitcFvhd4UVRpOsUEPFYz3WfLLXWGJiSCd92HLNbz/VTEgL9Agno1DNb6Vg9eQfqQQmtrp7drbWol7x1g8bKRgim8Wrrn56D0spy2ZVpr9++ffuyZdjx2fMEoCSt8y9NsVDvtaap4NCqmbptqJjt9y3Qn1fbd92nrV1+E2WIfObHnvawuz+aFuymL7G23KyX70racrMaOjiBZQRyM+wKf290tgyB32XeOc5C4KSAiMdJosU2mCa1ls6Y9Yua+NTk4fvFRJyIwG4EEherP9Uso6AyeH/y2vWPWqufbtCQteyY34313U8ue07SSaJNbJDxapso59YLmdR1vrvLR5FuqL659Y0ordTaCDS77FUgeaARvVX2qnF+vRJWy6DYcbem88++xSNowW7xqtXLrC1X15hvecdtuQot/SBTzTXP4d/aGTQ/Y9d8z8/v9/wwX1VX+HDlvhHMly9f7mkaia6bYTocr8q/+sT1Lwj89vt4lcBiAuO+YkQ8ZrpAE6TW0txp9FzoeqD3THVwWAIEWgUaH8y0U1s3O3Nl68+J1mMO7ZmVOetaj9O6MhvvqRXeWscrWZl5IK+kphevZvmH9+JFHVSArs6h/QfR0Oz38er1CCRu0mg/XE/d56tp+iD+8ssveXjYfKfY05Eb70At2M1dXG25xS7ZXttyAcxjqNJJdGhXy8Xk+0+Ue37+9W9z8VeTXUuC5+Ld7BJOTG+eiiszUSeTusW00/EFTdXqHZ3rG2xxNkiB3/oVtEzgsgIiHpf1b5z9Pxt/j/iz0a01P3728UU4gsIuBNYjkNBY/bdWosYzZZ7KexEOTa3liVDlnl3N1vIj2HIlAvmZt5KS7L4Y5UNOt0VR/TgfVOxEvQdtb2MCuxTI6PZGVmOX1bxIpfJ0utxnEpm6yNk3dFIt2A1drK6iast1yUy+fq9tueTVMtxno3m1ya/yTAdMrCDf+OOGPkxVpJw9t4tG032LaadWkK6KbHTImsBv61W2ksBFBBq3zcIyiHgUQg3d7NzUWmaMqV/RDBy5eLeXoQS2J7BLgUZLbqYOv6GrJ/B6JJPbG5p0z32/cOBaRsr6kujB39ZLjVb7tgq/rdLucg7VhK0Lb0r1i2XIWl3D8tUKpA3faDxcLcVMFU92Ld2GZNf6eRtvQi3Yfq51vqott9h12WVbLnrj+uMvxr6nE12wf2oSqBmjdpxATZF28EWZKnTZNr7mNvF2EvjdxGVSyCsREPFY24U+K7WWy9kYhmIqyLVdYOW5ToF0+K03UvM5/fnnn2eiKIxiN+4VhYXJLeWHH37o3zjbeLhjP9G2Xs3VTBzt5HXfVqXWVtr0D3337t18t4UL1nfcJFRSaxe8ZE69BoGvX7+mh0pXDGgNJdxNGdJqyh34sqME1oypBbvmq1NeNm25cqvRW+64LReTwh+Yo/XsWAnUgwbVyrkXEkjMhDpdzyHL2f/444+5yzD38buqkKjI0A7Hcxf15PEFfk8S2YDAkgIiHktql5zrrGet5Vuh/k2cL49dxulKHG1DYFUCjZ5QXQ27Scpcvwn0HHBc5Dq3lHxtpOtrOnofHzz9NBMH3Fzb9Lgi1jQEMnIi/9KIPzQaCt9jjYP481jgkLDMmIkdf2pa7xXHFI01425QjYP4k8BGBZLmyfds15029w0pt3FXNm71uT2qg4Q6/fQzH1Sm36xWWjgIaMHu5p2gLTfTpbyGtlzoMnPJuBbdTOw7PmxytAvXrr/VcShMvkA3/RWZn7FdicN8+y8Mfv7pBH7PN3QEAhMKjPt+FPGY8BI0DjU+tZZvxPo4/bR+MqC7cXR/EiCwvEBG69cDZMk/zRpGL+kxkSb76DIku/bp3/8yOi0dGFO1HC03nMQBRx9z+YvijCMEcn1nekDgiMLYZSsCJXek47qYUfbYxJorETg8z6arsvnCzWfKt22XT//6DNzJv/rPpfr2Cbol8ZZ/eCsWLdiKYjcL2nK7uZQLVyRZdtOKLmO+cKYnCbNGF4rWauYnfwYxJ0Pf+ur6V3b1bE5kZnOjEQR+1/9+U8JrExDxWNsVH59aa7R1dGhd26VVnqsVaHwYx83EWKiXDln1NF7XXuc/BiCBb7HvLl7rCRCoBEbMIFT4TMfqFBYI7EMg3+BpzCe101UdebUumfL1yRX1JC/T5zTI6TmkH8mBVAu2/K1lSwL7Fki/hExdnntC7pMjmnb7xpmkdmn9Zh6L5NUWy/ScbHU06pUOKNtNrXUNWetKuTXqvqo/BX5XdTkUhkAERnwtinjM+s4Z+ay1fMnV4+n5Shb1nvU6OTiBQoE8LqUeJsucIbPGa+rn6imhocc9OF4iQGBCgRHTIySyMGEBHIrAJgSS8klSp+dLPF/cxqtNcinTQ78nlJbfU5kc0swfodaCneT95iAEdiOQ37D5qsqd4fu6/7V2Ic3KdZf6eyaFybCwxfJqOV1/q+P4fZvYcd4Ax+vXv6ZrKsstDlkT+F3/+00Jr1BAxGNtF31Mai3fi/VOhfmO7PryWFttlYfA7gUa8w7NOmQtmIUjkWdN7+3+mqogAQKFAom/FG5Z3yzNmPqflgnsWyAfk3wppw9yvZNco8ppPGT+HxMVNlhG/5nMWYam9eye7u2Jb8a8Z5vdv6QFu/tLrIIECFynQKKF6cfW0+roYunpmNK1yxrWdxW7a/0aytxaBoHfVhYrCVxWQMTjsv6tZx+TWmuMCO7/rdh6VisJEJhJoNEDvWQq83NKUtJdwpC1c4TtS4BAuUDJHen4aKZHODaxZq8CCW/dvn270VRoVPbly5fpyd5Y6c8zBTK52ZcvX3oS+emen+Fr2SxTZp15ro3u3nhbasFu9DoqNgECBCqBfKOlN8/o+3ka9snuVEfbxEIaWq1JxIREFhsjOBWUwO9Uko5DYEIBEY8JMac61ODUWvpd1qf1TLdWU0FOdTEch8D5AvVhZGnAzd3lvH66rsJLrXXJWE+AwLQC9fZJ+ZFNCFluZcvtCmREVGI6/eGtTCKdr/XtPtpk5Vcn/uln2jp1WFXyjNy6ubm5ztRmvUmpBVu9JSwQIEBgowKtk0Dm9p5/5TXqb7eUH2exLbuGpnWtX6xgQ08k8DtUzPYElhEQ8VjGedBZhqXW8u1YfyBnfoFf52+/QcQ2JrCkQL2T1NyzQSZCVD9dVzUHtZ67DmI9AQIETgp8+/bt5DaNDdKSmbsLQuOM/iSwsED6jGcsVEZE9f8SS8onG+gwN/fVyZNjTsbXnjx5kjzc5rrqn0lXb1JqwZ6JaXcCBAhcViBxwuNJIJ8+fZqOPie/BOslz4DmcbOf1Q+y2HJqXf8uq86beMi22lcCv9W1s0BgbQIiHmu7IinPsNSaEcErvISKRKAukKZqIsVZkwZcQmn1lyZfLhyJvK125ORKDkiAwGIC/ZmD1mL0zM/Wur2VBDYkkKRahqBlFFTjKVbHVcgkkEn5SDMfy8yxJj3BM0Kr/+aTu1mCkmlBXc8D2LRg53izOSYBAgSWF0gUIn1E6udNgOLdu3eZLDEr89U2aDL2euf++jFXuNxV1EHZxDXUS+B3DVdBGQi0Coh4tLJcduWA1Fq+COuXMN0JM2/yZUvv7AQINAQSr0ko7fv37wvEYhpPxWiU5PCnIWutLFYSIDCHQGtH0f4TmQ2y38erGxVIF+9DUu3169f9VUh4K88AMwlkv9LkryawmGt0cmxW+jBluGE2TuJz8jKs7YBasGu7IspDgACBoQL5asuo60aHngQEEkisBw8HTfOYlkziG0NLsvz2+aaux0urAqShle/x6s/1Lwj8rv8aKeE1C4h4rPDq/6uwTPmOrH//pdfJ5npeFNZ0c5ulnXH4Ch8xLHRzlZ2qwOnBnUNtq4kzVd0nPE79qRhdh5Va65KxngCByQVGfA/2DxyZvIQOSGBugbTY02n6ZEbtUIw05pPPmLtIjt8lkJmjMg9n+ob3/0hOgi3b5GaV6zX3hARdRd3Zei3YnV1Q1SFAYA0CmUXwuMtaJoE8DFarlzDfZflSa01E1TerltOqWX9zpR4vrUqehW0FTgV+69duVcsCvyMuxy4DvyIeI94Jc+9SmlprjAjOd5tJY+a+NiePnx/kiZ6Ut0hOHvAKN0gforR16l2orhBhXJXz1V4yIaTU2jheexEgsIyA1Noyzs6ygMAhGtLoKt513nw7ZxLIdC3v2sD6ZQTSBE1LPvG4k9nQbHZIsCVMaZThOVdHC/YcPfsSIECgVeA4r5bu+H/++WdXpCXfZY1JI1sPe1i5/p5APUPWugR66nvBlwR+L4jfdWqB3y6Z8vVXHvgV8Sh/q4zbsmhCyHyS6zH09K/UZXIc94R75aKkLSKvdibpYaadRKPOPM4V7l4yG2RYDA28wveGKhO4lED/yI/WUh0eTtn6kpUEtiKQeFZa5rdv3y7Jqx1CXZk1Wl5tJdc3vRXTqj/59LVDadPyT/s/uxwPAlhJddZfDC3Y9V8jJSRAYHMCjQ4ix5NANmqUPiLljfC08PNF2TjCqv7sGprWNZRtVYWvCiPwW1GsZ0Hgd5JrsafAr4jHJG+JaQ9yOrWWrEO9O0m+/xrfmtMWyNEKBVyFQqiSzWCWKDW2KQlMpG9IYy9/EiBAYFUC+nCt6nIozAiBpFgy/1JJUi0Hz8O9kpvRQ26E89y7pCtSfnN1xeYaZ8+P6kTrJEcbLIV/asEWQtmMAAEC5QL1H/75LksPnpPTXJ184Gj97Jmuqf7nqpZT2fpQhKps+ZWxoRaXwG914Va1IFY54eW4WkwRjwnfRa2HOp1aq+fVcoh8TZ78jmw9k5XTCozIVE9bgD0dDeaIq1kSmDAb5AhYuxAgsKSA2PRBOz0iM19Nfv9n/NOS/s51vkBmWyo8SNrwudCa8YVcF9ksz5IpeQzYoWzmrhh3jbRgx7nZiwABAj0CGYWWZkamecxzgAqfizZoRFe+8pLB6inABV/qqkhALliqoacW+B0qtsz2YpUTOl8tpojH4V00X8TjxLPWcuL6z48Eyk3uP+EH+5xDJe3sF/U5gPV95fDrGiXL1TNU+zeWWuv38SoBAtMKlE8sM+15t360hCqqn9Np9eUOv/UaXVX581Xb2lf6GCGhnzQddZI7llnPmvzyqj6MJ0ullXWS6HgDLdhjE2sIECAwiUBhRq06V/r6ZOBa+TiSNGNW+NyyfQxZE/it3pZrWxD4nfCK7CPwK+Ix7i0xa8Sjb9Rafns0+l/kgefj6mCvyQXSIWjyY17nAXNjGjQXwXUqNWpdz7g3Xqr/ucK2b714lgkQuHIBDdPDG6Ae1Lja3nzb/SxkQsgMXKtPxNRTl1zr/Kp88+ZNzzZeuohABoxmTsjCvFoudy76avvvXwSw8KRasIVQNiNAgMACAoOCWulItMLJFbpmqhxUtQWoe04h8NuDc/GXNvRGurhVfwGuNvAr4nF4Y8wa8ehLrSXfUI+wJK9mFGH/Z3XJV5O0yIwxDx482EfifUm66lwJTORNHkaTI1UmhQslgYnCMF/hGW1GgACBkwI3Nzcnt6lvMHT7+r57Wq4/pss4mC1e2cNMnu/evSv55k3b/rfffjs82WuLld1lmTMpSB6YVzL6MJc4FzqxxQ09vmVVl0wLdlWXQ2EIELhygQQYB7U81zbFYr6OW79WEsve0HRfAr9r/hgK/J5/dXYW+B0awRi6/fng6zzCrBGPzgkh06G1fuK8Fzf03bDOCzl5qRIW0e94clUHLBFobUE2dhzUSm7s608CBAiMEBjaJ2vo9iOKtP5dGg0Jt+71X7KuEua3d/4lypM5J05+TSeLc/v27YSohk7f1HV268cJ5APYCGl1HSe/xXK9com7NrC+RODkRyMHcRsskbQNAQIEJhHIV1s6lxQeKiHKr1+/rqfHf2OWr6oWa0sBVgU7XhD4PTZZ2xqB37VdkcuWZ2gEY+j2l63dTGefO+LRPmotI4LzM69epfJnpNf3skyAwP4EPKZif9dUjQjsQ0CfrBHXsdHAE1MeYbiqXfLzO/MEHiY2OFmwhIQMXzupNN8G6baYEYT1OUJaz5VPZS5okqbyaq0+5Su1YMutbEmAAIFlBNIOSd+R8nN1TcBYfoSptkySr7W7RgLZWxmWIPA71ZvBcQgsJiDiMYJ67ohHe2otv7TrP/PS52I9HUNGINqFAIEJBVpbkMfHFwA6NrGGAIFZBcyQPIK3PkVBABPgGHEQu6xNINcxvfO+fPmSmcP7y3YYvpbH1/dv5tVpBZIny2+r+qT/rcc/JNWSK/XBbPUZulILdqiY7QkQILCAQNfYr9ZT56szCaHWlxZe2VXsrvULF6/kdAK/JUq2IbAqARGPEZdj7ohHS2otv9/qv/Ry2cwVM+LK2YXAXgVKAhODup7tFUq9CBBYWEBDcyh4I6FyMg0z9Pi2v6xAkjeFCbYnT554dtdiF+v58+eZ/Oqvv/7qOWPaURmpJqnWQzTiJS3YEWh2IUCAwNwCaYEMasPXw5Vzl63r+BmyVo/VVptlyNpWwqcCv9VVs0BgQwKD7pYbqtd8RV0g4tGSWsvMJPUqNcbN1V+yTIDAFQqUBCZMKXaFbwxVJnBxgaENzfoA/YsX/iIFaMQmGi3AixTJSScXOCTY3r171/8BSYQoWyZUNHkBHLASSEf7jD872Z/95cuXGdZmpFrlNtWCFuxUko5DgACBaQWePn1afsA1PMms66u8a3157RbbstHsF/hdTN6JCJwj0P+D7vjIIh4LRDyaqbVMClx3zzec33XHb01rCFytgMdUXO2lV3EC6xcY2tBcf41mLWFi95kMsDpFRslo8lUa+1vILM1Jm/VHozKO6vbt243nPO+P4lI1yicu96j6h+64JBk5+u3bt608o+W4/GteowW75qujbAQIXLlAvvgy3qsQIRHLxiiEwh2n2qxryFqO/+jRo6nOMutxBH5n5XVwAvMJiHgMsl0m4tFMrTW6KuQZobcu/e/+/fslcOmHOK6kJQe3DQECB4HGLaKLxYPWumSsJ0BgPoEff/yx/Gd5ipEQ9nyFWf+RG1mWDXWzXb/takuYSYryALb+keXpxbyVuYxW63xcsCQsMwlkvf9iY5v8Ts7IwmyW+1jjJX9OIqAFOwmjgxAgQGAmgUFJqQQqZypGyWG7zp6RCVv5Em98Jwr8llx32xBYg4CIx6CrsEzEo5laG1REGxMgcG0CJXPpeNDatb0r1JfAegQSvC4vTE+Yu/wgG92y0d82KUmP2tropRxa7Mz6mKdrJKTSk4dOhEUXmaGwPdsnVdmYdqmxcYJx+Ugyb7BM+6cW7LSejkaAAIFpBQb18co4+zRmpi1A4dEyBroxvVi146AqVHtZIECAwCABEY9CrsUiHlJrhVfEZgQI/LdASWCivzs8RwIECMwnMPT+k5/H8xVmzUdu9LcVC1jzxZqjbMmkfvz4sacrTL7uM0Ho1X5AJjQPdePjVj94Epy5EM+fP6+vtDyHgBbsHKqOSYAAgakEMhRjEwPXGmMgqupvaMhaVWYLBAhsUUDEo/CqNX6CzRfxkForvCI2I0DgP5LzLxnkMfRGT5YAAQJTCQy9/6TT61Sn3tBxcjOv97dNcH9QLGNDNVXUHoEMX8vs8z2XPk8FS6dI2bUew5MvZSDa27dvuzbL/Sq3IM847PKZcL0W7ISYDkWAAIGZBJKdKj9yOkykGVO+/SRbplHUiNVWh50vaFudwgIBAgQiIOJR8jZYMuLxCfKlMAAAIABJREFUr5IC2YYAAQIRKOnwm83MaOTdMolAfrqkL38OVZLQneSM+z7IYfK3m5ubfYdxh9Yu77Ghu+zgfdIICiQWsJUnQ+wAf21VePXqVX6edU1XmMRPngFWT8SurfxrLk/cehpOCSAarLbY5eu5EPUyaMHWNSZZ1pabhLE6yJW05ar6Wrg2gXT6efDgQU+XlAZIBpDlGaWNlbP+2TVkLR2VtKVnlXdwAgQqgaHhCxGP0M0a8Wim1vLT+tu3b9UFu/hCftKnz2xJMdLQHJq5LTmsbQgQqARKAhM9s0tVx7FAoF8god5888mo9Sud82o+p4n5Dm2TnXPGJfdN7QpbDinVFY5aSw/feqYkzac8CGrJC+RcaxPIjIVfvnzJT4DWD05uxV2Jt7VVZCvlyYcuz7qTxVnyemnBLql9OJe23Nzm+27Lza3n+KsVyG/A8tRatkz+frGcVs+QtUHj7daAL/C7hqugDARGC4h49NMtHPFoptbSCO4v38KvphNK4e/5TFmzcI+VhSmcjsDFBUoCEzLcF79MWy9A7uRPnjzZei1WXv7DPG/pSbPYb9ElQboyBK1laM0ltG65m5WNCQC7ut/upr4qUiJwmBwyObbyeFbJYW1zLJBfwmlN7fLee1zZ9azRgl34WmjLLQC+77bcAoBOsU6B9PwbFDJOO3axIeD1rml1vTSt046qr1n/ssDv+q+REhLoERDx6MHJSwtHPDxrrf9yeJUAgf8rUPiYiiS5kRE4RyB9+c/Z3b7lAl2/D8uPsM4tGw2p/kIeJh3t32ZPr+aHdD2bmLn+Hj9+vKcKqss5AomGD/r4nHOu69w33Y/SiVJebeGrrwW7MHhOpy23mPle23KLATrRCgUycK28VI1Jzst3HLFlV3e0zQ1ZG1F3uxAgsCqBQT/ZRDzmjnhIra3q06EwBNYrUNLhN6Wfe9Ta+/fvE5O6detWerRlTob1einZWIErnKBvLNW5+61q/udzK1PbP7eIdHetrehbzGR3ibr2bbGj13LPbEQrRD93dHmnqUqSryJE01AeHSXPj0kb5mi1FbMLaMHOTnx0Am25I5K5Vuy1LTeXl+NuQSBj6NP3q7yky4xay1lan1aQL/fNDVkrt7UlAQLrFBDx6LouF4l4SK11XQ7rCRD4HwIlgYk0gufui52pAg+N2gy8EBT+H1doL38Y+LjYlRz0q3WxUk1yokHduEpubpOU6uIHCUs9KJA/9/q8vYtTb7oACR519cvedL0uW/h83Excf6lLUHKT14Kd9upoy03r2XO0Hbflemrtpd0LDOrls0yjpessXet3f41UkACBywqIeLT6XyTiIbXWei2sJECgKVASmJh7yFqmUap3g725uWmW0t/bFxj0U2r71b1YDRKLmXtc/MXq9h//UfiU1kMJS25uF6zLVKfOaKT6Y7TyBljbUxamqqnjnC/w7Nmzly9fnn8cRzgI5HvNx+2Cb4aSm7wW7LQXSFtuWs+uo+27LddVa+uvQSA/Un744YfCmqbf2NydV/IlXu+dVhUs3x2GrFUaFggQWFJAxONY+1IRD6m142thDQECTYHCx1TMHZhoPE6gfM63Zn38vWKB/D758uVLOpu4vnNcpfxMDWxiXvuecTvDZ8u7cdUTTnOYr+GYuYdnyG+9JBIndQ3LxwKJahkafswyYk36sy8zV9WIsl3DLlqwF7nK2nKzsl9JW25WQwdfv0B5Sz51mXvoWNcT3eY+7/ovkxISIHApARGPhvwFIx5Sa41r4U8CBFoECkPPc6fW6mG+/KrUR6zlUu1iVa5s+ptkkOJ3/6YWyNzTgU2cd+65Wy/+ThzUZX73A0oandoSrbh3797Fr5ECrFwgDzvpScEmST/1/Wmrx+u52wQwQwBXfqH3XTwt2EtdX225+e5o19OWu9S713nXINB4PHB/kfKoiPmeZpohcfWJc6qSJPRhZvVKwwIBAssL9PwGOS6MiMexyVRrpNamknQcAnsWKJlLJ7muWYP1aS7X52FoRIr3rK9uBAgMF0hQL88VL9yvMPZaeLS1bZYESSIOValMBVlRWDgpkLFrXb/Z8qba8aSyJ2WqDRJx6+rMHjpEFdSlFrRgLyXvvAQIEDhHYNCAjJyo67v4nDIc9u1K8hmydr6tIxAgcI6AiEeld9mIh9RadSEsECDQKVASmJh7yFqjuTxojojOinmBAIH9CnT9Ej6ucW5xmUDgeP0O1mTETD1xmD4Q796920G9VGExgQxy7cpSZ5bm3fd/7HfOIOCujj5BMw9kv94yr2rBLuPsLAQIEJhcoKtzT+uJZmrMdw1Zy9h9Q9ZaL4SVBAgsKSDiEe2LRzyk1pZ8zzsXgSUEEujJnSVJ+/zLwvlhrxywpNyzptYS9a4HRzLqQlu25KLYhsA1C+Qu0ZUSOGZpJO+PN9jimtz/G/XKtLrp3bbFuijzBQUSV+r6is8z/OabgumCVS45deZk62JJxC1oJQexTV1AC7auYZkAAQJXLjBoQEasGo3eSfS6wtaGrE3C6yAECJwpIOKxhoiH1NqZb2O7E1iRQOI4aYDevXs3zcoMU8i/LCTslekUzuk6XX/CWU9tc96eV898KV3j60cY1IWtvqNlAgSuSqD8d29uMgmU7wknCY/c/+s1ymOfPGKtDmK5XCBvp6SLWrfPsK2dfXZaq3m8Mnm1+jzV1Qbp/VPvDFStt9AjoAXbg+MlAgQIXK1AV2arFWTyxnwaP61PWUuLSIu69RJYSYDA8gIiHnXzi0Q8pNbql8AygQ0LZIxawlutjb+EftIqHf3Aj6ToSlwSSyrZbMQ2idnV+6DlRKPrMuLsdiFAYLsC6W1Q3tYc9Ot95SaJBdy/f79eyEyi685ZB7E8VCDpokwoerxX2hhdg7eON97NmvRYqj/CsKrXYc7VWR89W51rNwtasLu5lCpCgACBaQUyIKOrZ0/ricqb/a27N1Z2/TSY9iyNk/qTAAECgwREPCquS0U8pNaqS2CBwIYF0ug8mQBLN64EW4dWMjMxtqbrGsdJLGm+QFLjsWrasg18fxIg0COQeXELE/+5SRbOf9tzujW8lPEfjbxaohLnTw68hqopwwUF8i3fNRgrSaZzBsdfsFLjTp0bRVe4LUT5fTvusNe5lxbsdV53tSZAgEChQNcXbuvuacy3rh+xMpGT1j40+VlhyNoIT7sQIDCfgIhHbC8Y8ZBam++97cgEFhLIQITWZt/x6etjv45fbV1T2DwtjFy3nqJ/ZQJY9axhTpTezf27eJUAAQJ1gcJZbbNLxv7Wd9ziclJojVqklbmPlOEWL8fOypwsSNeEzIl8Xc/brPERq65yuv6EqPrTwkkBLdiTRDYgQIDAlQvkt395qCEj6afqTNYVOdHN98rfkKpPYJ0CIh4X/CkqtbbOD4VSESgVSHeqwuxXjtjV37znZIUHv7m56TnIOS81+qlpy56DaV8C1ymQYHfhrSODdDc9+CaFbzxfLcGIEXf+63yfqHWJQN5jXVMzdSWcSg67oW0S42sdzZ9ZMdNjdEMVuXhRtWAvfgkUgAABApsQ6OrW01r4rpRY68ZdKxOibW0/6+bbJWY9AQKXFRDxuKC/1NoF8Z2awAQCjczTBEesHSKziqXnV21F52Lr81c6ty5+IWGXeqM2cStD1orxbEiAwP8TSMi78HFQuanmzvP/9tzOUsZ/NL4R8vv/48eP883Wux0bJZ1SIN/LrV/6STjt/nl+uTnUR9JXrAEp7yta7XXlC4371bQaWrDTejoaAQIELiiQ1kVrw6O1SGmN5Cug9aXylV3fUIOSfOWnsyUBAgTOFxDxON9w3BHWnlr79u3buIrZi8A1CORBaIVTQY7TKBznMe7gJ/f6+++/613gxa1OitmAAIEegQS+C3+W586Tu2vPodb2Ukqbxzs1BhlnaJG82tqu1D7Kk2Rt481W1SvrLzgXR1WM+RbqzZL6WXJ7kcOug5xc1oI9SWQDAgQIEKgEunJd1Qb1hTODGF1D1vI7YvddiOqMSy4L/C6p7Vw7FhDxuMjFXXtqrRzFvbjcypa7EaiP6CqpVGFY+XCo9PYqz9sVDm4rKWS1TQJY9cMmYCduVeFYIEBgqEBuIIX3zNx57t+/n+z+0FNcZPvcq2/fvt2Yoe7wfDX3zItckWs4aUaQP3r0qLWmXcmn1o23tTIBtXqzpCp8KO7du1f9aaFEoPBuXB1KC7aisECAAIErFOhqdbRSJIhxTkefrsxc1/rWMlg5k4DA70ywDrsPARGPi1zHtafWGqGiHqPW37o923uJwA4EylNfh8oOCng1uob1N2fLP6qF7BnLXA+7mAqy0M1mBAj0CGQK8nfv3vVsUL2Ue9rdu3fXn11LrP/4xv7gwYNzAgoVggUCPQKvXr3KjKPHG+Szs+kHFh7X6LAmn6nWsXpBCEXXXtZ3CWjBdslYT4AAAQLHAokX94cjGrs0QhmNV3v+zKDqrpmfDVnrcTvzpfJoksDvmdR2372AiMfyl3g/qbXye/Hyys5IYCaBoX12Em8tLEniYvXPVAZAdAXRDgesb1x4ip7NMgij/vzhdFX2CJMeLi8RIFAukMElhfeT3NbWnF3LfTJRhuNYf3rU5qVyEFsSGC3w8uXL1n0Tz9rWlKqttWisPM5hHzboQmjs7s+GgBZsA8SfBAgQINAvMOg5Z+mkO64p0pWT61rfX2avFgqUR5PKtyw8tc0I7E9AxGPha7rq1Fp6i7d2GOkyEkvqkrGeQAQy8KtwwqI0Qxttx0P0tr85+/79+0mcc5xGACstY9OaTWLrIAQIRCBz2ZVn1zIkZW0jwNI6ShVynzzutpkxeRny6yoTWEYgjYo0LVrP1WhFtG6zoZXpXdQaykmPpcKW1YYqu8KiasGu8KIoEgECBBYWyHOFyzsKp2z1rrqFRe0ZsqaBXWg4YjOB3xFodiHQLyDi0e8z7aurTq01wusna54R4uN6ppw8sg0IrFMgIyoKC5aBX+Udq/OQofphk1HLmOKsyRwIrbM/HTYelAivH7++nAR54+wp9uHs9c0sEyBA4ByBtDULZ4ZM+ip32vVM+JYhxTc3N8f324wt/vLliyj/Oe8K+44Q6Gpa5C26tpz0iNpVu3RlCo+HjVa7WOgX0ILt9/EqAQIECBwLdH0dH2+ZNfmOHjq1e1c2btB5WwtjZY+AwG8PjpcIjBYQ8RhNN3THW9+/fx+6zwLbZ9hKvr2GzsKfgiV/kB31KFngGjnFGgSSiCpsiCSIXBhyzf23HrRNuLYeHctns5H6qhzy6RvaeK32PSwkeP3kyZP6ymT1dvnIlnodLRMgcCmB3NwyGOJ47FdrebJlsgjpMNv66gIrc4dMC6e1tG6VC/g7RZdAWt2toahG+6Fr9/Wv76pgJl/1i2P05dOCHU1nRwJXJZBflxk0PHQK2SWJWsNWaTT2T/eyZAmPz5VOWukvu9FZYdLptjxOOOibOm+2yBxzZc06o6atRd3WSoHfbV0vpd2igIjHAldt0dRa65CyQ5Do0GDK//mazORv59c8v+fTHTIthvxLxP/wHZmFxpEvGCNrlMSfBMYJ3Lp1q3/HfAQy9VnhwK+MS6t3wc5HJp/KRrO7kXurn/2c8O5x6Oqco9VLZZkAAQJdAmmZpIPCTD/Ru046dH1i0Anc5G58vOOgO/zx7tYQmEQgzenW92eaH2kzTHKKSx2kK9CWj17r75pLlXOL59WC3eJVU2YCiwnkt2F+lrb2KFqsDPs+Ub7I8nM7P/+3Vc2enr7HFRnU9/c4HHE4oKDEMWz/mtYGksBvP5pXCcwnIOIxn+3/PXL6Xyz2b/bKDD9BeqAvVn0nIjCHQJp6XW/8NCXzavlJj+cu//jxY+vuaYh3nbRrl9bjHFZml+MDDip5z8G9RIAAgZMCPTfS43tdbq3pA3vymOdvkD7aKVhOd1yGw5rMg33+WRyBwPkCXdOr5sv9/INf9ghdN4dU+bIF28HZu2xzf9OC3cH1VQUC5wj03B+6GkXWjxPY4tfZceigp+6FEb+ekZF56Zw38xXu23M5LvVS4dvgCi+WKl+PwKAvVhGPQW+M/x7avNi/S91Ge87rDrvY1XeimQTS1DsOvGZNuoqXn7E1udXTzs4TfY5PevigZX15di2FT2j4+BPqg1l+7WxJgMAkArnjdd3Wju9RWZON0zzNzXCSszcOkhv4cV+HejEy0dBMp26UxJ8ECgXynqy/RavlnrZE4ZEvuFlXoC1zY1ywVLs5tRbsbi6lihCYXGBQ7qT6xrEwQiANzskv39wHTKygvKaFvXy6gs5ZP3d19nf88quz2JbiS/t7m6nRCAERjxFoJbtIrRm1VvI+sc2qBZLKOm6UJOxbMq4icY3WduTJ9Fiiuj2/eU6eOsdvDRyn2JsOw636jaJwBAj0CnQl+49vsPU1CbLnjnfyntl75v9+MWfPr76u/ER1xtwkB/WcOHleGxCYRKC1KZL37aazUK0NpFRKQ2WS90wO0vq20YKditdxCGxXoGr2WJhbIC3PLb5P8k1RLnPyWzuN8K6j5aUt+ly2zF2YF1wvtXbZt4Szr0dAxGOOa7Hos9ZOTqm//K02d9jNzS69vJIzrl+g52nwaS7nX2JbyYTloYN5cFpm2s0zUfLv7du3x482TDs1kY6SxxDmASQ5ctczinKcjEjLBjlvjnZ4BnVOmjPmXxaOVbNxQsaNR7sdb2YNAQIE5hMYOhd5VZLc9HITy3Nec7/N/ydvZYdbcW6hueXmrnjyaSI5fnJ4Gi0VuIW1CeSprq1NgoS07t27t7bSlpQnn+LjD2Y+4HkeeMnutikR0IItUbINgWsT6PpCuTaHBeqbH+yvXr1a4ETTnuL58+d5DnHhMU9+cXcdbaM4hSzzbSbwO5+tIxOYREDEYxLG6iBSa1Jr1ZvBwrYFcnO8f/9+a8qqvGIZSZbnRZ+MCNcP2NUSrW9zclnI+CSRDQgQWFIg0d7ksVrzBOXFyJ3tMLo33RoOex16xeZGfRyv7zlsDpLRM5JqPUReWoPA+/fv0w45LklSznnpeP3K13Q1b7abKVwtuBbsai+NghG4lEBP0v1SRdrreTMVTUmf2rVVP912q9Z1SdnSjy352q4tW3vSZOO02wcFRrqOf23rpdau7Yqr70YFRDymunCLptaePXt2+P5LsKlaSE2ynDWHhUPFzvwCyxft4TiHGNYhgJXl44Xffvut5yv2cBD/E9iQQDqdpQPXoKDtoXb5DGbE2Lh+5YmJPHnyJKMuxkElZJwA1rh97UWAAIH5BJIPePHixeib2/kFS04iHWYfPnx4/qEcgcACAl3jDPpDWgsUbMQpWgNtJ3u+jziRXQ4CWrDeCQQI1AXSBkuPz3RyOrPnaP2YliuBwxQL+Rm+xbzaoRbpc5Z3SFWj/oV0IE4QuXWbrp40hqy1cpWsFPgtUbINgZUIiHicfyEWTa2dX1xHIECgRCDhidbJHlv3nSp0mwRbYtDJzxUm9tKgT4PVOIzWi2IlAQLrERh6czu/5Bmmlttj/p3Z0+j8kjgCgUEC+W3WOnBtc31ouipiyNqg98OIjbVgR6DZhQABAlcokPb57du3yyveNT6vtSdNDtu1ffkZbUmAAIGtCIh4nHOlpNbO0bMvgbULpHNWuoqnr196/FUDNw/DRhO6TVItHbgm76qWZ5BkkMfhvEmzHXoaHk6a//MIopw3/4SM1/7uUT4CBP6nQG5u6R5b3oHgf+59+q90OMi90Xj601K2WLFA68C1NDnyg23FpW4WrbUv/OZq0azVpv7Wgt3U5VJYAgQIXEAg8zqkP3HhidNlLb03GhtnTWbfaazMnz2j3I43toYAAQK7ERDxGHEppdZGoNmFAAECBAgQuF6BJAnSgeDwr3CcbhfWoZfDv/sb6HDQhWT9lgS6xnttq/d3eh0dT0GWtLrZWbf0XlRWAgQIENi1QELA6bZbXsV0NW707jVkrVzPlgQIXJWAiEf55ZZaK7eyJQECBAgQIEDgfwjk8a4JwR/G6WYh/w7JtmqgcLauhu0eHi6bKEAyahmjNvmg4f9RMn8QuJBA68C179+/X6g4Y06bR88md17fMx/YhPDqaywTIECAAAEClxVobXJ0FemPP/7IY8CqVw1ZqygsECBAoEdAxKMHJy9JrfX7eJUAAQIECBAgQIAAgVKB/PpK9OowE3X2SS45z1rbViK5XoVkxJMLT40aXd1LOWxHgAABAgQIzCPQNVa+9Wzp65bv9+ql1hHqeTUd5pKxqzazQIAAAQIEegSk1npwvESAAAECBAgQIECAAAECBAgQIECAwOoEujJkrQV9+fJlHqeal/JEzzze+HibTNKedN3xemsIECBAgECrgNRaK4uVBAgQIECAAAECBAgQIECAAAECBAisVKBrXsfW4mYYeh4glJe6EnKGrLW6WUmAAAECXQJSa10y1hMgQIAAAQIECBAgQIAAAQIECBAgsFKBzNh8eNRxSfnevXuXze7fv3+8seeqHptYQ4AAAQL9Av/f//pf/6t/C68SIECAAAECBAgQIECAAAECBAgQIEBgVQK3bt368OFDYZH+z//5P//7f//v/H+8/X/9139t69Gwx1WwhgABAgQWFjBqbWFwpyNAgAABAgQIECBAgAABAgQIECBA4FyBv//+++bm5syjGLJ2JqDdCRAgcJ0C/3md1VZrAgQIECBAgAABAgQIECBAgAABAgS2K5AJIR89enRm+f/4448zj2B3AgQIELhCAaPWrvCiqzIBAgQIECBAgAABAgQIECBAgACBzQt8/fr19u3bo6vx008/5Qijd7cjAQIECFytgFFrV3vpVZwAAQIECBAgQIAAAQIECBAgQIDAhgXyjLQHDx6MroAha6Pp7EiAAIErFzBq7crfAKpPgAABAgQIECBAgAABAgQIECBAYKsCnz59unv37ojSG7I2As0uBAgQIHAQMGrNO4EAAQIECBAgQIAAAQIECBAgQIAAgU0K/PLLL3fu3BlRdEPWRqDZhQABAgQOAkateScQIECAAAECBAgQIECAAAECBAgQILBVgffv39+/f39Q6Q1ZG8RlYwIECBBoCBi11gDxJwECBAgQIECAAAECBAgQIECAAAECmxG4d+9eUmWDivv06dNB29uYAAECBAjUBaTW6hqWCRAgQIAAAQIECBAgQIAAAQIECBDYmMCgVNkPP/zw+PHjjdVQcQkQIEBgTQJSa2u6GspCgAABAgQIECBAgAABAgQIECBAgMBAgaTKkjAr3On3338v3NJmBAgQIECgVUBqrZXFSgIECBAgQIAAAQIECBAgQIAAAQIENiNQmDBLBu7Zs2ebqZWCEiBAgMAqBaTWVnlZFIoAAQIECBAgQIAAAQIECBAgQIAAgWKBR48elWxbmIErOZRtCBAgQOBqBW59//79aiuv4gQIECBAgAABAgQIECBAgAABAgQI7EMg00K+fv26py4Zsvb333/3bOAlAgQIECBQImDUWomSbQgQIECAAAECBAgQIECAAAECBAgQWLXA06dP+8tXOLKt/yBeJUCAAAECRq15DxAgQIAAAQIECBAgQIAAAQIECBAgsAeBhw8fvn37tqsm3759+/HHH7tetZ4AAQIECBQKGLVWCGUzAgQIECBAgAABAgQIECBAgAABAgRWLdDzKLWMaZNXW/XFUzgCBAhsR8Cote1cKyUlQIAAAQIECBAgQIAAAQIECBAgQKBX4N69ex8+fDjexJC1YxNrCBAgQGCcgFFr49zsRYAAAQIECBAgQIAAAQIECBAgQIDA6gT++OOP4zK9fPnSkLVjFmsIECBAYJyA1No4N3sRIECAAAECBAgQIECAAAECBAgQILA6gV9++SWJtHqxkmx7/PhxfY1lAgQIECBwjoAJIc/Rsy8BAgQIECBAgAABAgQIECBAgAABAmsU+Pr1683NjcFqa7w2ykSAAIGNC0itbfwCKj4BAgQIECBAgAABAgQIECBAgAABAgQIECBAgMBSAiaEXE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SHTmxAAAgAElEQVS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MC/ljqR8xAgQIAAgQ0IvHnz5sOHDx8/fvznn3/++uuvlPiHH364ubn56aef7ty58+uvv967d28D1VBEAgQIECBAgAABAgQIECBAgAABAgTmEbj1/fv3eY7sqAQIECBAYDMC79+/f/HiRZJqJSV+9OjR06dPf/7555KNbUOAAAECBAgQIECAAAECBAgQIECAwJ4EpNb2dDXVhQABAgQGC3z69On3338vTKrVj54E2x9//PHjjz/WV1omQIAAAQIECBAgQIAAAQIECBAgQGDfAlJr+76+akeAAAECfQLPnz9PXq1vi97XMldkcnK//PJL71ZeJECAAAECBAgQIECAAAECBAgQIEBgPwJSa/u5lmpCgECXwN9///3t27fDo7MOC4f/Hzx44LlZXWjXsP7hw4dv376t1zSpst9++y3PVLt7924ernYYkXZ4/+S5a58/f84z2Bq7ZPeMXXv27Fn9OJYnF2j9FOeiJDMqtTm5tgMSIECAAAECBAgQIECAAAECBAj0CPyr5zUvESBAYOUCrdH24xRaVy2SQel6yfrdCySrWp8EMm+GZMhaU61JsOVfnqx2eDXvutevX2fjvNMOSsnuJCf3+PHj3aPNUcHWT3FyZuGtJ8K7Tp1pObtesp4AAQIECBAgQIAAAQIECBAgQIDAHAJSa3OoOiYBAnMJZJhRPeY+12kcd+8CSYPV82qDhp0lzZYxasnoZHxbdZAnT55klFtrZm7vloPrF6VqFOngne1AgAABAgQIECBAgAABAgQIECBA4NICUmuXvgLOT4DAEIFkMqqhQkP2sy2B/yfw6tWrDDur/v7zzz+Tsq3+LFxIgu39+/f1KSXv37+fjFHWFx7hajer8pFXK6DiBAgQIECAAAECBAgQIECAAAECmxaYOLX29evXDCi5ubmpHlEzk07mj8qJEsTMiTJJ10xncVgCBAgQ2J9A5m+sKvX06dMRebVq9zdv3uRBX3kG22FNhrJlTfWqhR0LHBo8yfRnLlBNkR1faFUjQIAAAQIECBAgQIAAAQIECBwL/OfxqhFrEmBKaDJd9W/fvp1u+3fv3k12LRmvTJmVHNiIA/bskmPmyDl+zpJz5Yy3bt3K2VOGnr28RIAAAQIEIpAvkWrgY5Iiz58/P5Mlk0lWR3j79u2nT5+qPy3sTyCtmryFqgZPJgU9NEXSMjn/vbQ/rg3VKFc241kzW2kubhqW+T9Z81xrzcsNXURFJUCAAAECBAgQIECAAAECiwnc+v79+5knS9zhxYsXXQdJ4DJzbU3y+JlMvZUYVhUSPT5jBh8IbB2zWENgTwIJd/bcBIbW9OXLl3nm1tC9bL9pgQTNq/IPesRatdfxQn3g2oMHDwxcOyaqr6lfgvr6ccvv3r2bpI1RcvaT7ZC0eTLdZd4PJUezzXoE0nqsD2ZtFCyjUXOvyLdPY70/CRAgQIAAAQIECBAgQIAAgasVOHfUWoaL9eTVwpogeDp0pyPwmcSJVOY4/SH1lGSx+NqZ1bE7AQIECCwv0Eh6JQ02SRnS7aM6TgauVcsW9iSQlszJdkhaKRlS33ib7Qlhl3VJ07Enr5Yq59GMuayGr+3y6qsUAQIECBAgQIAAAQIECBAYJ3BWai2dfAtjiE+ePDlnjqzsWw9c9lQ1vcUziq5nAy8RILBpgczZlbG2+ZdHLebfly9fMmYlQ2MzaPXXX3/ddNUUfgGBvFWqs0z4fKxGik5mpUJuXTh8hFs/xXfu3Gnd5eIrM14tLZnCYqTFck6bp/AsNptEIHm1NB1PHirP9012bfJJzk+e1wYECBAgQIAAAQIECBAgQIDAOgXGTwiZ3rt5zll5rRLEHN3htz7XVskZE23PU09KtrQNAQJ7EkjcM9N29Q+lrdfXhJB1jWtYzldDQuSHmk47c2N9kkOzE5/zXhr6KV5mQsihU9EmRyi7ds7bYJl9++eBPC5DOnAkyXq83hoCBAgQIECAAAECBAgQIEDg2gTGj1orD14fTBPNHNeRP1GMz58/D7owQ8s26OA2JkBgtQIJfydUWh+ZtNqiKthFBKq8Ws5+c3MzYRnykK3qaP1zF1ebWWgVOHyKk/ZuffUiK3NXGXpN026Rg7nIxSo/aZK4/fNAHh8q49tc1mMWawgQIECAAAECBAgQIECAwBUKjE+tjQhej9gll6Rwzsn6xRt3ovoRLBMgsF2BPAOyMUHfduui5PMJ1JNh55+lnqirJ/DOP/J1HuHx48frmeI1j9oacRVGtF5GnMUuowXGtRV13hoNbkcCBAgQIECAAAECBAgQILAngZGptXT1HdqDO2olT7M4xh2xV8qWEh4fyhoCBK5EYOhYhCthUU0CGxJ49OjRGkqb5sS4XOmI1ssa6ns9ZRiX+3RZr+cdoqYECBAgQIAAAQIECBAgQKBHYGRq7du3bz0H7XppRDYuhxoX0hq3V1fJrSdAYFsCeUDjtgqstMsI1EeqjftK6ipn/Wsxzxbt2sz6coGVjFob3ZwYvWM5kS3PEfj48eO43T1Fb5ybvQgQIECAAAECBAgQIECAwJ4ERqbWliSoR0LLzztur/Lj25IAgZULSG+s/AJdpHj1aRvrybDzC1NP1Hnvne+ZI+Sha5Mc58yDTPs+ObMwdp9QoP6ZHXRYb4lBXDYmQIAAAQIECBAgQIAAAQK7FBiZWvv5559HcIyLNo7bqx4/HVFUuxAgsHWBcbeOrdda+fsF7ty5U23w+fPnavnMhcYolvpZzjzyle++hk/x6OaELj57ffeOfkvsFUS9CBAgQIAAAQIECBAgQIDAFQqMTK1FakTocNzkTiP2SjBuJb3dr/AtpcoECBBYrUD98V2Zr2+qp3I2Hr9079691Qpsq2BryE6Nnl12DXnBbV3uhUs7+gKN3nHhCjodAQIECBAgQIAAAQIECBAgMJ/A+NTab7/9NrRY9Zhm+b4j9hqxS3l5bEmAwCYE1hCU3wTUVRWykfT6888/J6l+/TgPHjyY5JgOsh6BEV18UvgRzaT1VPkaSjLuo6rz1jW8N9SRAAECBAgQIECAAAECBAicFBifWnv27NmgyHVCGOO6fmfyyUHhj5QqZTtZcxsQIECAwBUKPH36tKr177//Xi2PXnj//n19bslJjjm6MHacQ6D+nik//qCmS/lhbTmVwLjcp85bU/k7DgECBAgQIECAAAECBAgQ2LTA+NRaql3vp9+vkHTX69ev+7fpeTX7lk+/U16qnjN6iQABAgR2KZDUV9Uv5J9//jm/K8aTJ08qqNGdSKojWFihQAY7Dh24lgTMuKfSrrD6ey1S+nsNTX/qvLXXN4N6ESBAgAABAgQIECBAgACBoQJnpdYSbCrJYyUS8fHjx3MefpZ93717V5Jde/nyZWO+r6EitidAgACBHQvkC+WPP/6oKvjixYtXr15Vfw5dyDdOntlW7XVOJ5LqIBZWKJDWTpWRPVm8PIz2nDfVyePbYCqBfGDLL2tO6gM+lbzjECBAgAABAgQIECBAgACBrQuclVpL5R8+fJi0WU/SKx29E3Y8v+92jpAT9fQvThmSfnv8+PHWL4nyEyBAgMCsAvmmqH+bZNjZ8+fPh57x77//Tl7tw4cP1Y75DjqnE0l1HAsrFMiVTSOkJA2TvFr9XbHCuihSJZDLWn6xkpJPo7fa1wIBAgQIECBAgAABAgQIECBwzQLnptZilxl1vn79mg7diVRWObYsZDakxKHyEJqpQo05zps3b3LMHDnHP0S4spDz5uwpg/Fq1/xWVncCBAiUC+TbpD7FX2aJzHdZVpYcIUm1pOLy7VMPyhszXUK36W3SxSddhepJ2ePq5Klsnz59mqrZc3x8ayYXyAf/y5cv+Tj3HzntzPMnj+0/hVcJECBAgAABAgQIECBAgACBDQnc+v79+4aKq6gECBAoFMjwgrdv3/ZvnHSIoa79RPt+tTHsLJVNp43ffvstA4/u3r2b5Zubm6RJkkv79u1b0iqfP39OOq2eUTv4ZDiLsPscb5WkPWLef+QMFly4Y0268mRiwLwN8pbI4/ryPkliJm+b9PuRVOu/WGt+NXN4ZnrYXNN6IXNxc1mTendl6yyWCRAgQIAAAQIECBAgQIAAgX8hIECAAAEC1ymQcdUZf5a4eVX9ZEoGPU4pkfekWJIBqo5gYfcCGb42YgbR3bNsvYLpZpF/yZtWGdNk1n20t35ZlZ8AAQIECBAgQIAAAQIECMwkILU2E6zDEiBAgMAGBDLaLDNDJrt2PBbtZOkznCXj1QxnOQllAwJbEUjeNP+2UlrlJECAAAECBAgQIECAAAECBC4lMMGz1i5VdOclQIAAAQLnC2RgSoav5UGe9aev9Rz2MEdcpojMDHLyaj1QXiJAgAABAgQIECBAgAABAgQIECCwSwGj1nZ5WVWKAAECBIYJHBJs2efNmzcZwZZMWyaHTP6sephWZodL7i3/zBE3TNbWBAgQIECAAAECBAgQIECAAAECBPYlILW2r+upNgQIECBwnsDDf/877xj2JkCAAAECBAgQIECAAAECBAgQIEBgtwImhNztpVUxAgQIECBAgAABAgQIECBAgAABAgQIECBAgACBaQWk1qb1dDQCBAgQIECAAAECBAgQIECAAAECBAgQIECAAIHdCkit7fbSqhgBAgQIECBAgAABAgQIECBAgAABAgQIECBAgMC0AlJr03o6GgECBAgQIECAAAECBAgQIECAAAECBAgQIECAwG4FpNZ2e2lVjAABAgQIECBAgAABAgQIECBAgAABAgQIECBAYFoBqbVpPR2NAAECBAgQIECAAAECBAgQIECAAAECBAgQIEBgtwJSa7u9tCpGgAABAgQIECBAgAABAgQIECBAgAABAgQIECAwrYDU2rSejkaAAAECBAgQIECAAAECBAgQIECAAAECBAgQILBbAam13V5aFSNAgAABAgQIECBAgAABAgQIECBAgAABAgQIEJhWQGptWk9HI0CAAAECBAgQIECAAAECBAgQIECAAAECBAgQ2K2A1NpuL62KESBAgAABAgQIECBAgAABAgQIECBAgAABAgQITCsgtTatp6MRIECAAAECBAgQIECAAAECBAgQIECAAAECBAjsVkBqbbeXVsUIECBAgAABAgQIECBAgAABAgQIECBAgAABAgSmFZBam9bT0QgQIECAAAECBAgQIECAAAECBAgQIECAAAECBHYrILW220urYgQIECBAgAABAgQIECBAgAABAgQIECBAgAABAtMKSK1N6+loBAgQIECAAAECBAgQIECAAAECBAgQIECAAAECuxX41wI1e//+/efPnz9+/PjPP/98+/at+j+n/uGHH25ubvL/T//+d/fu3V9//fXHH39coFROQeBY4O+//84bNW/Xv/76q/6OPWxZf7vmvXrnzp28bX/++efj4+x1zcEnOAeiLKSmhw91FiqffKgjE598nK/KZwfX/dOnT3nn58oe/tVv14faHa7y4Y59uMr37t0rrPjz58//+OOPbJz/Hz9+XLjXrJv5epqV18EJEFhe4OvXr4dW9/FtPDfwlOfwHX24gef/tGc0vJe/TM5IgAABAgQIECBAgAABAlsXuPX9+/c56vDmzZsP//6XH/ZDj59f/onI//bbbw8fPhy67wW3TyyjCkOn1lUSMcuH9b///vuzZ88GlTBh7igekj1VAiNxkBAlFPLgwYPyoPag817bxgmvv337NtTj3q55r+Ydm397DU7F5/BxTrRuxHvjkGOL0i+//DJi99G75AaSy9q/+8uXL1eS4+kv56yvnvP+PxQsl/jRo0e5xD0fgcblmOmrpwTqCr+eSljWuU1uGidvO+/evbvgV2E6HLR+42fl69evF77p5SKebIrko5ok97jLncoe2iSpXf5VbZ4c7ZB0z/9pohz+5TtxN10rUvF6o26dVTvc2f78889cl6HX91Jf013lPPk21qLuorOeAAECBAgQIECAAAECBBYTmDi1lh/DiSXl34gf9q11TvYoYaALRs1Sqq7AWeqY0FKV8Wotf31lBmoUptZyxmxcyPj06dOEGHoi2vUyWK4LJKMQ5JPZl/ou/ctreLv2l3DQq5N/nBNvPRAtE29t5HJa637NqbVk7v/7Zv36davMuJW5vrl3HV/f4wRJ7pwL37Umfz/v7PM+7orPvdfxO+f4jDOl1g7ZlHoCqfrGz7v3sP64MPU10xbsZLKhsN2VNtWrV6/q5Ty5nFO/ePFiRO+TQzegnHGdPaXqCbPoVZf10K47/J8LfeyT9NV6ajTtnTxf07le+TfT/VmL+vjtZA0BAgQIECBAgAABAgQIbFRgstRaftvnp/jJ3uXjmPJTP+HaiwQyElwoDFedrFphai3pt8SwTh6tscE1ZwgaFCV/JrAY5NaQWcnu/dskmDiiP3X/MRd+NUnHVGGmj3Pqki7/+TjMPZ5jydRawoWJO6dqh6Eb9YXRAcoq7JujHYK8U90DS67vYfTJYcLew/8pRv5VAeiet0cjwdaaHUmNRsscSlL+/16/nsoFtrtl65unUZ0JM1h5q2Tw5eHj1jjLiD+nKlgyW7dv3x5RgNZd0lQrT61lIFSy74ebW+vRylfmvOkJdJx3Lz/CuC1zTQ9JwcNlrf8/7oDZayWptVydfFPP1JKZo9uWFvXot5wdCRAgQIAAAQIECBAgQGCFAhM8ay3x30RMeob+JDGWSHpmmznEZ/NnFmKRAEciAvl3mIuvRyfbJNqVHZNAuuwItp5Cnv9S4t1PnjxJZUccKjsmeJQ4y4h9r2qXhBQTiupPl+adlrdr9TS1vF0TDzrkOf77/frvJ40dQnWtdDl4TpHUUf5tbrLBEUmIQzIp/x9U49PKUl8ZvcOMpiFaPtJaL8lUy7mb5R411dG6jnP+JIqJ0R/uFa2nOMwJlkuTO3ZJ3itHy6U8voFnTf7l4uarIYdqTcJFrOQUreUsX+nrqdzKlhE4NEtQROCcBkkr4L+HyL7OPSF3hgU++1UZMqV2vpGrP/exUNI9IjU93NJzE643vPNNna/p3Lr7p45M96Ncsi02Yw6X+Jw3sBb1Pj4makGAAAECBAgQIECAAIHZBRKrPedffnV3FTEDF/K7PYGqwuOnf3eiAF1Hq9YnRlB+zMJT92yWhEF16jMXYtVzonQQ/v/bO9trqXGm0T686w1gIIRhIoATwkAEQAhABEAIQARACHOI4EAIQATMhACTAXffx/d6eflDLtmy2u3e58dZbrU+qrZkyV2lkof10zoYcShiG/r+/TvF0R0Cw5xNCpkTTVz4VwwwrEtT6EiHNr0A6iAoeoQ+na2TdoMVnjZbemj1uDV3dzMmh2JTFRgZt/BMDNemzvR9Maw8noKQPbGHHxEyXmEiJyiGlRdPSQgQ+QplR0VqRv5Ub0Zqpsfpx6zZck1zEZHIg0ij+pLYDGDEDla1z+UpKPxZZ4s8FRScY6lqaswsSC8lWNnpBedWekhwX5BnVN/uMwnZ+KMq/iMhz3uUikwC5ClFJq1I8+3UvDeqYDARZSNNb5EH2rNLG4SZ/ZreScvASj1bG/dgpKp0Q823keER7IL0k4NP1JHuMI8EJCABCUhAAhKQgAQkIAEJrCTwnzXlR43meBrWWKsxWKR9FfzqrmmXqWMIGJqxsGWM2m5GmXctEWlzw5ruPt+yWIWGhLvQ1g/atP0X01Upy9RGvRA0PjL8lplEKZXoAqrdgs+sxZAxsGay6vZFWdt3d3B2r7st5l5P0Sg7Y4waNLsqtNdbu9ZGp8r1d/qulqfcMXCO+dNTazOclk1KozSoqh2i6y9KCVZ2emEqHtW9ScTXMnzsIYVSQXUiT3GwLTvzJDQKrm5Z3T36eJaQodRXtDvsna7kfLtgUWOAzd5oRVROC99VZPY6MX6GDxs+UZcagdYjAQlIQAISkIAEJCABCUhAAl0CC11r2MGHv8OX/aTvStNeR+yzafNQW9XKiwqGgJ7JO4Gxl3PK9LC1zXol0srFsQamO3GBHWpUBepJNMRXQbvkaOXbJXIvjzoheqOL+z0ez5eQdsrqisei+LiN3C+ler+s7bsHv/2YAJv+ajhdUyeJxZkjBuNk1v9E61s03UC4nOUp3enH+HZ06LZ3RHNRcGqlql7laz6WEqzs9JJ4dmJ+HurL89iCsRSZfhPekQUtThVhkh8qtTKliJ9pSuCp9KHHqKdFomen6uymzz54r18uE89IPV1mP04Nnt7Ao8UpsXs5p1rcbqnqwvdaAhKQgAQkIAEJSEACEpCABM6RwBLXGr8zh5ZTftKXjTsZNfH0fvriEtgaOr+9aQXrXvO3xi4wagjo/banlSmMcZPfSvPK1khr1g/z3pjpfqRnp2gvE5La0m6q0TGwrK0ipUbv5S6i5nrKMrVYBioc3kqklLVh9W6uoV6klFINyUfrL5u4DPjomATOstoipbgRmMrSupft61aq0SF91OWp1frAF7MDiWFWyoMFxiZmazg7pQfz1LelBGtWlvZRhAewNRJOPSEwGfYUYZZYs0TSUK/C4cdSiBK3wFCvoRi5KZVda5EZtYhIsw/ey/ysbe8wotphzK29ZhiPPk31Fn2fqFvyXkhAAhKQgAQkIAEJSEACEpDAFgSWuNaGfrVS5umehhi5Zu0diV/OvdrKfkQ2tB61WU/JPDQE9Cw+aWN3xMLYNl1W2TOtrWdkaeE0FystRAkm6a3f6V5OVFv8q4izlpt9IxcI6gxvHwxtayy5PUTpAdAMg1JzF2JjRx5q1Bt1Cz7SBdz71MxfT8HIx1Hr9rKqIs118wxXiq76G42rYaOlurirGtd7Xp56op71x8jCt6l7hlubsYrLgVtpOLq6Q3p4valgdCuy0QSPFlmCochwSPSeRpiKGeHDbLkps4KVnfNHxWsoAYo/+pE/lAVaM2Mv8+5QyWhbWyQy/NJCluqsRnhUG47kbsrwUXa91j5Rr2doDRKQgAQkIAEJSEACEpCABCRQn0C2aw2bbPc3NtdF7C9TmmMK6TU3/IjtZqp4hXTUnzUeNTL37BEU7OqS9rhgG+pmnr3etFMqUF3fRNogu7VdLG2cQjY6dL2Oa2pIS9gMsApyDt2QNLpGr27Zmq61tl16NtJu4hZmPsHmSwetHySjvYwdtpV204u0RXgL15rL06YdepLK0zN5cx/xnFBNttF7aup23qdgQwjDEu0AACAASURBVNda70GL+2j95NP0SO85ZxRUHU9/YoSgLI9nafdVT3KGQaLCgl+lZ9FGquLPe9Do6dv7uJ366OITdcHxY1USkIAEJCABCUhAAhKQgAQksCmB/+n9YE5/vL6+/vz5czcPFpn79+93U8peP3jwYGh87zXxzz//kK2XWO0j6gMhyyjTyPbkyZNWSExLsG0/Di/QcZiYSMnNn6jqHL+iU759+zYlOVahx48fT31bJJ36e0EA3WqRjR7/+fNnN7HmNYOtO/xGm8ai/fXr19u3b49+uz4R9T99+nTnzp3evQOcN2/erK//VDVADLz0b64AcGCuw5D6999/v3//niG0Hj429KEYHz58GCZukXL37t1qbSG/y9MWnWidPQLcmBF3Ua9UhY8IluX2a0Viwnn48GH7kZ0BzMzrJ5+mQtbi0VmobY4LnippsZtS+RplX758yZIU8ePWlI2uubq6+vfffxONMhqLP4RDI72E8fzA40FCqsVf+US9GJ0FJSABCUhAAhKQgAQkIAEJSKA+gTzXWs9Ewt5SbCLYwTc1i1B/+kc+1BADW0B9fE2LWJB7ZGYlQdrW+4VJfdYixq7q2Tq7GXLzd8ue9TXWsbRfDY8XJsgKOj579iyx9RsHEiazk3jXIn615tbeiBLmQroApxr23FevXg3thgluG4lUvNqEY3XYFrSZARgMzHVMJsMMy1KobcgW23Gd8d/ITFuzs/cy7YalepOwy9MQkSlFCLDErIxMLSLGsBJut1znENMOK1FbFXqxQLQfi1zM7o6ilefPnxdpa2UluIt6Wz1WVrimeNM1wzm8WydrZXG/WlP/7EPp7O6crpxZ1z5RZ+EyswQkIAEJSEACEpCABCQgAQmckECGa21oqMU59PbtW4zjmMhv3bqFL2EjV0HETo0kG+2ijXRPz6qbLoJrAWnbPPgFZ3eIYyZu80cucvNH6jyLPJh7EvFqdBOjtJoiOFATFlhun2peh1Zl7pGIRYxAzNkx2daZdYHd9o8//vj48WOiFMZEZptEhv1/FfSQNU61xtdYXKlRD2Wk98tKEjGsr2/R5Wk9Q2uIE8ha8ePVrs+ZK1h3cwNuueJ+NTRiMpx1+LEabrpDKw4WIPHMm+acjVfj+WG7LWU8AIyuIK3KdNl2T1NZw9gn6rZTvJCABCQgAQlIQAISkIAEJCCBygQyXGvpn9nIzdlfWIq38G8FN7HWtxq3vRW0pDf5uxu0sSBENh1n1U8rl+law9CDn7LtlN4FTDhnr5e49UduisQueLyANUOI8HxHnHlsV88db0GMGE+DN2nNgwSDwhfPxoy6kVMNUYeupkb+hK+3uIJNhZzWO2tYX9+0y9N6htYQJ9CN9IqXqpAzSzAm5HamZX1MrJ4rJY94SlpJVra1snj9GXJUYB4M8F2NftUmzgaWtTmXXeC3Sz9J0mVbPPAjbdYTiE/Uy/rXUhKQgAQkIAEJSEACEpCABCSwnkDUtYYJJn0uTSMKebDdYy9eL1mvhkjoA5aI+r6TVs60DaLNhiWiNWDhdIkLHHGKNK1gyM4yTLSynfUFvoS0bW5rO9QoPbZ+p9slfmu7jec9kRhCs3cxhsXtvH1Bvxpicy9vMY30gGz3MS08HcE71Tbt96lRd5KZYetAEJen7UayNY8SYGJP7JkYLVInMfgc0gjT9UkwY2wUqUxbEYdfOpS5Dj1aOckM2dOOh5lZGmwm2K6/WnlmH7wjTtO2tqyL4Ej2iTqLqpklIAEJSEACEpCABCQgAQlIoCyBqGut9QbNNo/tvmuvmc0fzIC9I7KbuHvQYrDmUtmChoBudEWWxblbMC1zVrXpqs7lW8wraa2xEEWiA7fQl6id9NBl0OIb2KLpbp2E9CWOymxzpt2TbbYFF3iRZx173Wrjc0631E6uE8JzvC3dvakBl/DE0b4OzlHFGW7nrG1ETdDu6XKxy1OPgx/XE+BtkesrKV5D3N2Ca7+Ni9p6fQwuvhuFQOVCPtU82cjJtoz0wwzZcOtuujOjJcZjQ9qFzEKzxSGiCBDshe6D8Sy3Vi8uugW76cPrrGqHxU2RgAQkIAEJSEACEpCABCQggQMTKO9aAxaGznTQxjKgkd+3mIo2+p2/TOZeKbB0NyNnbfjFODW7g5jmNo066qmzn4+z4VCRwbOdOrNGHOTf6D2FjVL4ciI+M+SMW2ZzcXVHfqTsqHMoUnAPeUbHG7bCL1++bPd+mlbxKVdT2kjaFt/iIh50u6D1KX1Hq3J5GsViYi6BE95NuaIO87PctPuQUIQwqWGesimRU2GzbuSy4nVrO23Pzj7MIOro+tJVoeD17GPq7ONNQWF6VflE3QPiRwlIQAISkIAEJCABCUhAAhKoTCDqWmt3NwflyzWjR6rFtxQxeUydhBZpYk2eiGxd9wZ+slw3BvavtHcNI8iePYtr8CbK4qtIj0+w5KJONLfgq9mYS4JpZg1YC9pti0QCSRnAm26Ex6vUyhO5+PHjRyTbDvOAcRifh88bO2AwemOlUlMW6qFUKxuKF9/UtZa+/YdCXuDyNIRgyiUT6LpDuo8l2zGJBCFNTVzbSbW3mnnGi+wp2XSl7jGZdfUh8Bbhhj5R9zrCjxKQgAQkIAEJSEACEpCABCSwQwJR11quTTbX1hlEM/sjn3q2MJsGxZvN1rVhLdt3jOUFF8XwgEEs16TH39w2K+q5ZIjEY6X9kXU0ne1uxu1Gx0Jihovcj5v69oCcO4fk5q/Tj7Ot4Ntuw0HazBiya/q8p7p7Kr2Vc7uLTV1ruUNlIw7nvjxt1/vWXJPArE+CXQvtHIXHa+vzWhvdI661jW7MXPinOuqTUMLZ5wR0qfw8E9nTFhE7txci+X2ijlAyjwQkIAEJSEACEpCABCQgAQlsRyDqWsuVYCMTSdA+u8UW2lwCw/yE07Um4DVxVFg6MNP/+vXr+/fvuNMwk3GNV6ZOQMxQr9OmzNp0sOht+l6roPr0zqxtMRJbFmyuzdY9+KtNHL2YJTlaarvEWQPxdk0vrhnf9tC/cnNzUzPIAOET0++p5sZdzU4JPou7noJnvTytUdyy50Wgu/2omp9mdvmD4flGKhcZAMEleLjEFGk9Uclsi4Qbbnqi9ahsPlGPYjFRAhKQgAQkIAEJSEACEpCABGoS2Mq1tpFZPPK6DvDlHj1Xh3j3nJ9h2NkCGfAYYbA+7VGHC8QuWARPRpfqaM1bB2ONNjqaOCsJFv/i77yZbbQRlQG59UDKnRMipthRzqdKxH/Wc46iMnPRgwcPKouUsFCf6rxcCOynQ3OHYrD7znp5CupotoMRqPDqx4ZYJBSs3Xt0MMgRdTguuBuDNVWEWbT+NoXI82r9laX77BeRcAppm+4TdYvCCwlIQAISkIAEJCABCUhAAhIIEoi61nKtorn5g+IGw4+6P7mDNVfOVt/aXlnBOs1FdnkXsbkUUSciCRoV3P2Nta4boJDQIuiBS9Qw+1UwpqetJzd/W/AkFxyq1p6x1giAowVfaX0zKK0nLNQR6+1GADdaFJA2t+bc/EEgh1megvqa7dwJVJj2W0RBf3bB5a9t+iwuesvHlMyRp4ipsovTI8+rwSeNxTKkC0YkTNfgtxKQgAQkIAEJSEACEpCABCQggQUEoq61XDN3bv646BGr6D6j1lodt4PTNnEJF4SsJVwIDQHMeUF7dwViSBIxLxZ0fkRcjyiOVBUsU1lm3DoiFel0bMH4z3qGRe5xjl7cOhBwSv7EMOOWqRan0hOvN3VHolh6NUx9zJ1Rc/NPtTtM7+k4zEDKzpenUZlNPCSBk/hp0iQTEbfpgmf9LYtIcN2fPZtxIw6zcyZnQm7U9Gy1s7LN1mAGCUhAAhKQgAQkIAEJSEACEpDAMgJR11qWWRzz4naW+ojtctbjsgxWqVI7tGeVUq1mPZFd3nuzuUTkef36dRGMWOt6/p6paiNSTZWNpzMnxBsqBSEu3rKcxAVeXV31wmR5fRHvPlxWYYVS2HB5WWOFhnpNJBx+vZy5H12ecomZXwIQ2O45bYg36Erf+cPbUK8iKUG/Gm2dJAyadiOn3Z5q1fOJusggtBIJSEACEpCABCQgAQlIQAISWEAg6lrj93z85+u7d+8WiBIsEnGt7Xzj86n2HQcJn0U2fAOctjcratyXM1tVkQwRebAtEpC3vrm4ta7agOR1LBH/ClPNqSKrsrATl4ZfrTcOmf2KvzAvSyoyI1W6CD1e37vWm7oLhvS5PKW7228lMCQQWYyGpbZO2fnD20bqB7eSRPxbG0k4u6bQ7qkC16o9wGzE1molIAEJSEACEpCABCQgAQlI4HwJRF1raIgpNvLDHhtBza3Qo+j3vPEZ+3JBm/Ko+peQGDRFRexBNXEF5YkE5M2KHUREPdVsrIx8HFHpaYQIpPpen1mYwwwISW/2ppqbm5s9OAXThBtdMEe+fPlyqNd2KbTYOlbjGzWC8rg8BUGZTQINgWrTvsDTBAj26q0jU/lP2GWRNeUkrjWfqKdGi+kSkIAEJCABCUhAAhKQgAQkUIFAhmsNaYjSSJhEMZsSsbG1ubY1zlags0UTEQvFFu0eqU5O4esdwTelXS9QZipbtfTgaU74n9BxjVTcqkFrXWXLFN41ZCN8rWcl5L5mbuE1VEUi9tagi5QlLq23Ux75Ef7kuwoa4eMeXN7/V+0UL7qeQ0qh9P379y28py5PkaFrHgk0BPb5KBJcto7UicFzm1E5OLFvASfyztpeAPcWYgzr3OcwHsppigQkIAEJSEACEpCABCQgAQkckkCeaw0EmESxjRJZgkW+8XLxHys5ITL8rt5DxMbO++mExpGdk4mLFzRFMTJ3GCDY3DWzysaPcxytKl78JJapx48f49H59esXx3/haOE/ThfmlqDrcVTlaonMcq9eveo2x2TIrLgf4cHbFS9xzaT98OFDPIJb+LpG24VSxEo7WnY20eVpFpEZJNAQ8FFkJyOBjSZBSU67VWi2ddyirONBXUplcxiXImk9EpCABCQgAQlIQAISkIAEJLCAwP8uKINt9CwiSxaoVqHISTwZFfSq2UTQFDVrCaopc9sWUkVC7nAfrnllVxARUp3WMoXvc4fuz7azhhd4oXrHXnFHk7I3LQgBDHqg0RH5+cPpi8uQgtu5voY8i6e4PBVHaoWHJLC3KeuQkGeViseXU9Vpd2/w6DIbl1Y/dNsn6tkxZgYJSEACEpCABCQgAQlIQAIS2I5AdtTadqJcSM379PecEfz4aZB37tzZoV7BAYANC6PbMvmzrHVapoKQ2Y+PzwkXVDc/9KC9QyN1L66uK/PUNTEHlPrjjz9Qk8g8wgrrhyBMyWa6BCRQkEBwGSrYolWNEugtKKN5msRgvHuihpVfRQSY9b2tlGFY3JE8ZGKKBCQgAQlIQAISkIAEJCABCVQjcFjX2m6NwmcdEVJtXCYaipui9mlziTv82ACe4JD4KqvgaaPWElrs6iv8Zwynnt2QlPhorKwO8Q29t9nFBUBNDhTloEjGauNmI0x55cv/4q1fQs7dLk+XAF8dIRBxkwiqAoH4CnLy55mIAPVflecTdYVRahMSkIAEJCABCUhAAhKQgAQkMEVgyYGQU3WZPkvACKFZRLMZ4qaofVoP41Kh6bKXF8YRQXuHEVezY6ByBuK38DMNG+WVk3um9+7dO0LQhmJnpTRutrYIMxgeO9yx/N+z7q3AXkhAAkMC8R0ew7KmFCQQ3wdz8i6LCNDbfVIQ1GhVPlGPYjFRAhKQgAQkIAEJSEACEpCABKoROGzUWjWCWQ1FbBNZFV5g5siLyhos+6QdlyrLQ9YdCfGCkX3o3Zov8JqArVG/Gihev3695/AjtvMjYdku4+57+/btkydPGMa41njz3MuXLxefXFpWNmuTgAQkcEYECAWOh3mdfLGO7Ar68eNHTf7xp6maUtmWBCQgAQlIQAISkIAEJCABCVwOAV1rVfs6YpuoKtC5NYYnI74tep+04wYyjG4LTuED0RlZ63Y+APEbPX/+fEpIOBO4NvXtHtKRf/GxkLPyoz5OXDxtBLHhZnv8+PH19fWefY2zGplBAhdCYJ+LI/Ar+2ZO293xhxnkPHmX7dCPdXImpx0/ti4BCUhAAhKQgAQkIAEJSEACJydw4gMh8RxgXOAPKy0mle5/Ehs6JJ4cUykBdmibKKVanXripychzz5pZxmDuAtyXyXS3jiRHskSJlLhkfLgK/r48WNaIzLgTyJnOtsJv+U0S2LL4oGMy0RllgYFfxTHmYfHcc9Mgjpe2vIUxGI2CUigCIGsxXqfzzM9DpUf18+CSQ+RHyUgAQlIQAISkIAEJCABCUjgSASqutYIaMA1gpGXU8WwKWSZFY4BXU/Gyn7MGjMHoJ2lb8M2q0g8hG5lx51XcWYq/EPBo0dxI+38xWN1vGttFzPD88fdx3GUy14W2FZV88LlqSZt25KABIJLTAPq1X//dg6t8kNX5eZ2Dl/xJCABCUhAAhKQgAQkIAEJSKA+gRquNQy7RDNgbM0y+tdnUaFF99iuhHxpQyjL9NawPUBg38pBsrI4sUq8XC0+0tinz7vHmOVWtrtp8creNXQBC2dpclwkDrY9R7C5PG068KxcAhKYIhBfZaZq2Ft65Ufcys3tjbbySEACEpCABCQgAQlIQAISkMDJCWz4rrXmnLRbt25hp/7w4cN6IwIbVJu/k1NTgFMRWD+KTiV5226WMWiBvpVPZGr1OsYFjhbeHJaLnX0Db9682TkBVHvx4kVlISGJ3xHX2t7ewebyVHkk2JwEJNAjcLwXyxkH3+tiP0pAAhKQgAQkIAEJSEACEpDAsQmUj1oj5oNIBXxpC8Dxs/zevXv8b/5wQnBx+/btblUvX76k/m7KGV3jGjwjaXco6qX5jRaY3rKKOCC7gxx3C36gbgrXzEiR2EEO6+JYyPv37/eK7+oj/j+ERMfK91ETtUw8Ze6LA4vTc3kqjtQKJSCBCgRYrLP25VQQqdsE4rG48HzeTdz62geYrQlbvwQkIAEJSEACEpCABCQgAQmkCZR0rREVgdOLAI50k71v+TX+6NEjIkV2bpXuie3HkxDI8hudRMKyjS5wgSwoUlbmM61t1Gf/7t073hbG1BTxruGywnOzc/UfPHhAJBmOwGW7HxZrx7D8448/bm5uEGBxJWsKujytoWdZCUigOIGsxfqvv/461eRZXHErlIAEJCABCUhAAhKQgAQkIAEJHINAmQMhv379ym9+Dn4M+tXYasrRZAQx/Pr1C4tnY7w+BlC12JRAlilqU0l2W3mW93HPu+BrEubEwmEsLH4gpibEwKYZEQaXVZM/kvmEeYgDfv/+/ffv39nTUFkM1ghCAys36vJUGbjNSUACEQJZi3WkQvNIQAISkIAEJCABCUhAAhKQgAQkUJPAWtcaURpYpYk5CzrVMOZisOa9OxxNZphazZ4+RluXZoq6NH3rj1KctUxEnFjYbRrfP47/NkSAYwyD3jVCwdgr0K1qt9cohZeLAfb69WvO3a0mJ7F91RC5PFXrVhuSgARyCbi1JZeY+SUgAQlIQAISkIAEJCABCUhAArsisMq1hnuMM756Vukp9XCqESeBMbc1WE/lNF0CUwQ0RU2RWZau646jEXuHPfJyNeLPeo5/NhAEY7xwHbF1YFl31C9FBBsnYeKCYnLGx8bxvBVkIHaNSLKtG3J52pqw9UtAAmsI+KqwNfQsKwEJSEACEpCABCQgAQlIQAISODmBha41TLGYnrFKRxTAXNs41YiTiOQ3jwQk0BBY4EpcUETaLQEmK7w+OJzalPaCbQGR6C7C4PCutaXO5YLJGR8b8WQc0kvEHgf24mLcTvhNEbk8bddx1iwBCZyEgKdhnwS7jUpAAhKQgAQkIAEJSEACEpCABBIElrjWeE8PwWq9UI/RNtiTy0FqmGt1qo3yMTGXwAF2eWcFii3QN6uI1rruCHz69Gn6rMLgsZCcjssk2a35vK7ZNkHIFy5G3Gzsinj37h1kynratnsvncvTeQ02pZXAxRJwH8zFdr2KS0ACEpCABCQgAQlIQAISkMAxCPxvrhpENrx9+zZSClMsJubR+I9IcfNIYEggyxR1mX6jLERDwhebggPp2bNnafXxOXFqYiRa9/nz5wTAHWBLASp0tcDfRkwb+yqY23GPpXGlv+W9dJyxWfZ8YJenNHO/lYAE9kMgax9M1qac/eioJBKQgAQkIAEJSEACEpCABCQggQMTyItaw/Qc9KsR5TB1rtqBaara1gSyTFFbC7Os/iyHX+QEwp4YWUW01jX0bm5uZv1qTU6cN8H4Ld4o1uuaA3zEuQgoIsM4dJHBQxgfR0cuvivLHgvp8nSAAaYKErgcAldXV3Fls54c4tWaUwISkIAEJCABCUhAAhKQgAQkIIHFBDJca48fPybOINISfrWzPg8toqN5TkIgyxS1T79RllRZfrKmR7KKrAw8OskYKNsobiHCsLJipwjYijiTYIsfrqy0u6qNiGQWBY6O/PnzJwyZ9nPFw1hcaqVwecqFb34JSOC0BFysT8vf1iUgAQlIQAISkIAEJCABCUhAAisJRF1r2Ig/fvwYaUy/WoSSeZYROIApKmvveZYrsUF6AETLxsaCUnjIcIARiZVVFpdScJMBMb7pl7dltbvnzDDESYbbmCC2LDmDYdDpOl2e0nz8VgIS2CGBrMU6a1PODpVVJAlIQAISkIAEJCABCUhAAhKQwPEIhFxr19fXQQMorxcqFYVwPNZqtJ5A8Cy+pqEsJ9Z62YI1ZBnIskxvjQBZjqJ9IgqSXJ+N99ItexkkMVLBIC3OPCSoa72oC2qo3y4wCWJjhPMStaDAuDY5OjiYeTSby9MoFhMlIIGdE3Cx3nkHKZ4EJCABCUhAAhKQgAQkIAEJSCBNYN61xjt1gm/EIQSEV++k2/NbCawhcPfu3XjxLCdWvNqVObO8WVmmt1awuEPOAyFbaLkX7CGIcKa7g064XAES+fE23bp1q3EcMoEncm7xFQ42BIivBcEQwFFRXZ5GsZgoAQmcBYH4biEX67PoUIWUgAQkIAEJSEACEpCABCQggYsiMO9aC/rVoIYtdVkIyEURV9mVBOKmqCwn1kqp4sXjDr+4pr3WCR7tpSQ+1o9tSghzXl8FvUccpVs5lvf169cNSW6BNY6rNd1BYB9DPeJ9DGIcFcblaRSLiRKQwFkQiC/W8SeHs1BcISUgAQlIQAISkIAEJCABCUhAAgcgMONaI/jg27dvET05AezBgweRnOaRwBoCcWP6Pk1R8b3ncaNbj2dWwS9fvvSK+zFIgJjC1omVLvL8+fOa0WPdSTv4jsy0/Mu+ZacFo2vWu4b/b5l/1+VpWb9YSgIS2AmB+GK9eJ7ciaaKIQEJSEACEpCABCQgAQlIQAISOB6BGdfaq1evgjoHTczB2swmgSkCcVNU18EwVVv99L251vZJqX6/LGvx5cuXwQEZdwkvk2SqFONtmeNqqsKsdLxrNzc3nBWcLvX58+d0htFvXZ5GsZgoAQmcC4Grq6u4qPGHh3id5pSABCQgAQlIQAISkIAEJCABCUhgMYGUa41DzIK/5AlZy3oJ1mJxixf89OnTm///V/nQtuK6XEiFWa8fO6FTYbQ7kCd+TOXiMFD8GbOhQq14y7wabXEvOM9w1nUEJVyY+OFOguu0XczSMHsoZXCh6dJzeerS8FoCEjhHAizWwc0ZaGeI+Tl2sTJLQAISkIAEJCABCUhAAhKQwIEJpFxrs/bQlks8eqAtspMLTktD+OaPQ9t2IpVipAk8ffo0naH9dm+mqLgLAXd1q8WCi/NFtEDZ0xbBNhp8W9jbt2+/fv1aX9rTutbQl/eupc3HC85udXmqP5BsUQISKE4gvlgbYl4cvhVKQAISkIAEJCABCUhAAhKQgATWEJh0rfFmoODPeCI2sgKJ1ohrWQlAIG6Kiruy6oCNOzniOo5KHi9OFF3N14CNSnvuicQXBoGnPUwbcYiPuo0EoNoXL14kKo+HcjaVuDwlYPqVBCRwRgTYeRCUdg8zeVBUs0lAAhKQgAQkIAEJSEACEpCABC6BwKRrjXCuoP6VjcW5RtigFmY7IwK4coMHHu7NFBWMosNdvfg0yKYfCaW6d+9esE/jN3uwwpXZODaTU1qfPXt2Rme0ImpkTDJ9xQ2pKzG2xXEwn9x7ynhO8MmNWouPWJendhh4IQEJ7JNAMEidmXxvZ1zDE5GY3jn4t/7Sts/eVCoJSEACEpCABCQgAQlIQAISuBwCk661uE/iyZMnNXnlGmFrymZb1QgEg4Tiw7iO5EF5gtqlZeaY03SG9tugVG3+rS9QH+E58Y8zWk/1frIFOt7c3ERK4Ra6vr6O5CyYZw9dnPBy3blzJ0vZuDouT1lgzSwBCdQnEF+sg4cP11QB4ZmQcfuxtJ3Rel0TkW1JQAISkIAEJCABCUhAAhKQwFEJTLrWguE1cEkYTLegtrcj/rbQ0TpnCWDBIbRrNtuuTjvkPVvBmMu4oS1BgC3kiTihbkHsYvvZC098VTcm6Yzud7btv3v3rgt26hp/T2XgXaRTUm2dnlgpIvdyVzyXpy4NryUggbMmQCB+YnrsqraHmbwrD9fd116e0Xrd08KPEpCABCQgAQlIQAISkIAEJCCBBQTGXWtYt4M+AJrk6LkFDS8u4k/3xegOVjDof9qPKSq435y3UpW6p9IvuOqOh651rJte/7rXX1dXV/VlWNwih1gGj/YKGlIXS9IruAfvacLRmxW15vLU61w/SkAC504guFjvYSbvou5FYJ/Xet1VxGsJSEACEpCABCQgAQlIQAISkMACAuOutbhfLTfaYIGI3SKEesRl6xb0+ngEgqcmBh1aFfj0nEZTLQZdhlPFu+l4eoJ36H5caz1Jgp6qrtanvUb+CPNv377xPrmaovbA1my6aSuBJeF1G8oZXwISLQ6rXZ/i8rSeoTVI4DIJ8LqyTD2QAAAAGhBJREFU4OtR9/NIQ0+9fv2621+Vt4x0m/ZaAhKQgAQkIAEJSEACEpCABCRQn8C4ay3+PrMsk+h69dixu74SazgGAUK7emadUb3wYRDmMvpVzUROg4wEXKJRqZC1RrugQwXZkLAmkNG2epSYXjhlcTTnbhODwxL58aHWZB4cCduBTYSmZfnAXJ626yNrloAETkUg6DN7+/btqSTstcuTFc9XbSLrNSdbth+9kIAEJCABCUhAAhKQgAQkIAEJHJ7AuGstHhZQGZCutcrAd94cb1yLOHdP7lQAY8QLiC5oVJY5b1wL7oUvGC23WIUepWBg4uLmNipIsGBw8z4vXdtIhmG1J/eeJlxiRGwMBZ5KcXmaImO6BCRwvgTYRxJZ8pjJP336tAc1e88MEeH3ILYySEACEpCABCQgAQlIQAISkIAEShEYd63FYwgqWzmDu3pL0bGe/ROIDAl2eXNW2wl1ofXIaZDv3r3bQsigZxG/dc0gqqGmQ0rna6oLdiVGUvxwQxQbpfQ8lxu1MlUtyo5+FXRDtmVdnloUXkhAAkciwBQdmd+eP39+cq0JWes91Zzven1ymAogAQlIQAISkIAEJCABCUhAAmdKYNy1lji5q6fnlLW0l63IRzbqFvfkdQMpIhaNIopYSUECHEAUMegE3UsFBetW1dvc3f2qvUaLrNidtuDsBYhevHgxm40METkj9SzL02sdmcuejblMqmWliD8I+rEYmdfX18tayS2FJfSEh6NOzd65rjWXp9x+N78EJHAWBFjyIruFePCutmpMcTvSej2lo+kSkIAEJCABCUhAAhKQgAQkIIE0gXHXWuSQvXS9W3y7hXeka+2NW2y30M46FxN4//797JmHmIFOFbiGM2N26HLHocViArMF37x5M4uISghcO5XBbkipZ7mb1XFvGYKnlSI2XtVqHq8TUp06zjfXtebytLehrjwSkEApAuywiWyFiewoKiXSsB42unVD1tiXxjPGMJspEpCABCQgAQlIQAISkIAEJCCBYxMYd62xczZuvqxji8f03P6SzzXFJrrQqLUEnDP6io3es0GHNd9r1UUXObvp5uamW2SL68heeNrFYHcSH2SvdxDjfEPW2u4LMsfB31O/raH4xQkD10ZpsNAQVZmlpstTFi4zXxqB7oahS9P9GPpGtsLQy7xI9ST68oTQW7CCIdonkdZGJSABCUhAAhKQgAQkIAEJSEAC2xEYd63RXtx9NWowLS5x1z8ReY9R8KTKrhEq7k0c1a5b1WgGE7cjwPl7s+OQoJlNI8NGtaPFqWCdNj+SI3/7caOLCCKaZhjX3w6PJfHbt2+t4nhJi/TU7C3Z9ay3rRe8wGkUnEhRv9pL13pW0YL6JqriNX6j3bFssAWpIs/stJCQOf7V/penuC7nmHN0aO1BEQVre2HrybZt6BgXPDbM7hZin0SdnW09pEza3YFNQPwWi1e3iZ4AfpSABCQgAQlIQAISkIAEJCABCeyEwKRrLW7xbIPJtlMJ80Hrn0AwnASzbrAvX77MysPe264H7urqarZIIkPEcqSxIAFw5VccozRrRscCjol/ZUPx4rTVtbmPFmS7d7W95zQU2V3OHV3zcCcCUnunFM724yjJYWLklhyWKpsSOdqraZFTQ+tgx43HYZVl1ZytbXTgYTteJonL0yzww2SILJonudMjgh2mF1SkMgFic3mInfWusU+i5iMNEFikus/8SNg+nJdFFLmpvQfLMrc2CUhAAhKQgAQkIAEJSEACEsglMOlaI94i8nKmpr1l5tGgrDjAuobUxkT76NGjdPHuj/+pnD33WzwSYrTCrpduNAOJkTxTZU2fJRBxHdHLdd5rxbidHVH4XTa9d4bEaK57Nw0zNCn4uupsh4dSz6WNeHhJpwTLSp+1u81myGpuNHOWLmAvEq43Kkk38e3btzUNsrQ1OiGP+tu6ck5duzxNkTleemTRjOQpTibSaMQ9UFaw4OoWEb6sYMEWK8zJZfXarjb2kEW8VtUeadCUp4LhPpiNjm6ODJhInu06yJolIAEJSEACEpCABCQgAQlIQAKTrjXQEEURBIShFhN5MHNuNgwHrbWFoyCbn/GzZ5pFTBI9a2/uK3+6iqB+K2Q3vXcdkapXxI9ZBHAdpe31dNPDhw+3G66NtI3HKD0k8KvViVLqAcR5E/GucYt9+vSpV7bsRyh1724qZwt8Kd8SlUfsbhU8TPE9ChAgzLEUgXRnQX7ru6AVoGeNbdKJPF5zjJjLU4v3wBdBR1H3ONk6NHYrWBAFc2O127/pkbhgdXrwLFrhoXT2Paw8ZrA9JTgg12iNX6334M0zTNbekXjrDM7041NTlU/UcaTmlIAEJCABCUhAAhKQgAQkIIEtCKRca/yqj5jgG7F6P7lLycrv9tYigy24NcUi2+xRObMW6u65c3FNR1XrVjWaoUnEnrW1uyLR+oV8hXct/TY+egGz/namKGrG1JX26+D/O4lfrRkD3BqRgwrxQW4Xu4btjDu6vbsbwXqBpGtGbPCWjHtoFguTHgnDavGutRPd8NtSKRgu4V+qtkQ96DJqAJ01GSfq5CuXpzSfY3zb2/4ypRQDrLKjKDhvBGehKb0WpMdbjOdcIMawSLA5wFbuyqGou0rhGXj2ZMjGu7bpNhEeV3oP+Swf2z3DBEeLT9S7GqsKIwEJSEACEpCABCQgAQlI4BIJ/Jr7i4dc4J2aqyzje05S6jaNI42Ubvm0+4S+HBbpFu/FNmG86H6bdf39+/dZP187tsi5pq0swS45c8RwT57iiKhzdjAwdIu3u6DCiHeNcUu2BZWni4zaCgt2R9Ytuen9ODtNtTND74LZb7FgvaoSH2mlN6+mOy73294020pS6hborhFt5aMXF7s85XbZfvJzF4925WgiZ0RXkzxLsC3mzylNI6teS491CkWmqiqbnrV1qWZXjqoZ2XOA72e07EaJwRVtI6mGB7Az8W6kKdUGlW1Gsk/U23WENUtAAhKQgAQkIAEJSEACEpDALIH/zObA8DrrKmiNNaWsSD3/xJQNaFYwTCSjCmKzbmXmYrHVFTjYiGfF6LbVXCMYRpBNjdqjil9UIgYaotOG8Lspi7t+lOSss4qhsthfMtriysTg3nCGa0Ej7Ki7pZRNcNktiUgFFWw6BUlGNe0Ov9nrZqLI7eXZarsZuEeK694IPHU7lFomaAXI8em3VLvnsjzlDpv95F9272DuL+ieH6WxTDDu4q0F4xaeut26N3vvmnuHBxiUGlW2SCKKo36v3dmPTEpbC5bQLiJwqQUrIUbvK7opIhhusIIdOvp8u92GDCQfbXF2wEDGJ+regPGjBCQgAQlIQAISkIAEJCABCVQgcIs2Zn+1cj7P7AF3bSXNT9w1LzbnQD9e3tZWyAXeCI7/6qY018N3PwzzYAXgiKFucU7D48i1NifWJU6VmRKYE2/4td9mbl7/QAoXlOKv/WrZBa1jRbpz507jBGrNxKS0FQKkvfYilwDn0aUP74I5GR4/fpxbczc/g4oXSjXDo5vevV5/a3RrK3XN8ZUc/BgZyTiKVg5FTkOFUu8QSBTB/Bp/Zct2t2RzMzb3I1K1NyPX3I8R3YHJWGIYMGUN1VzTZUjFVNZMC41gkJyatW7dujXVFvVggu9OgE3O9Z3bbREOnB42SoDWyx4jdsnLU5f5eV1vdxfDoblTmiWVj90bmUk4PdV0BWvn82bF56ZuU5bRRiT+Gnm69/LsHcEgZ2JpH0VaMUj572PIP23KSsG6UjVVkZKY+jiEsLs/oxWjEWx0BsiSEFY8fPIfMbr9SCWzXZnVUDczI2T0DNtuHrRe+czQrS1+zVAZfXVltwZAMZ+vPFWYnmXj0bAHcd2tOSa6e38hczNgmvurGcldRRZcozu3GKOF/xRvx0wzsJsKE+N5QYsWkYAEJCABCUhAAhKQgAQkIIGLJhB03/HTd3gmzBQ4ftMu29LLftXm93BbMz+M01E+wYOGqAdDDBa3tub2Ii1q+8u8zV//AvjBbjLbKAG6eLYfycDwGy2eSKRrhoN2OEKWVZ5ot/hXwYgHFMFmt2BA0gWjdx/3e/oGH2o625VD/kVSIlqjZpG2IpUkuE0VB12jBb7MIcbF83a3j4ieSczJDJ5u5lLXKHWZy1MpgPXrmRqiW6cz0aWV3VqA0fpn5xZuq9GCFRKZKBLEuKMryDDaBLd8QrA1X/GsONpiNzH93Lim9dmyzPy95+SuYO01eXg4mR1aw+YoNbpYU/Ps7TOsrZcyXHdagatdLGDS08KPEpCABCQgAQlIQAISkIAEJCCBhsD8gZBdUvzkjv/6jRtqm7OMhj+5qSHyG3jKChARddY+MpQqUm3ZPBEI3W7yepRA0HuEWY1xzpgcraRJ5FvyBK35eBrOogcx2MVvJXJiVE1TQmvurwQlUC8gc6pbMiLqzl1r3f7ietQ+S+Jszw5vjaavEyZpem3rM/EucHkadsS5pJRdIuO1zfoG4lUVzDk7t3C3Fmwuqyru3MSg0rWWgLPpV3HyLMHrH2lKTeCnWr67Y372dtu046xcAhKQgAQkIAEJSEACEpCABI5EIHQgZPdHKQcTcRxN+oS9bn6usbfy2x6LLX/NqSz8suUcGI5/4dQdjNHtIULdgjgkOGSvm5K45rzH4cE1ifzNVzQ9e6QPR66NijdbecEM4Jo6+a1gK5dQFefUMXo/fvwYVBYHEiMWYxD/m0HLf8ZtcEgw7GmuexhpsN0TZuOsJ2RGx7gMza3do5S+H8m8+BDOU92SkdswckRtHGw6J67QqaE1eiDk6KmbHI3VO323bZRuZermFmj6t5m6gc8S0L0XmMPp6/SAYTLHEFxhEru05antrLO7GB2iFbTAtZY+ffEkgs3OLaxcf/zxRwU+wyaYq7mthulNSuR8wqmyK9NZXtecTJhofc8HQnbFzp3u6MrmIby7WDN1p2dvWiw4gZ9q+e5ym73dupm9loAEJCABCUhAAhKQgAQkIAEJpAgs8xPy0xRTKb/PU1Uv/Q5jbuKssymB+fEfb5AmugEcU3WSvpGOcVHJCe2EhH6VS4CuzxotWZ3VZMbqFxxgucLXyY/XGRvcAsUjRWYDR9I6nuqWjNyGu41aI2phimrweLFIzw7z4JyrfyNczvI01af7Tx8OlTops5NPHTF6rczOLdxEvSLVPjLfJoZTPHaquMAssgnB1nyViL5ttWCqX9NEwbIMHkZ1K1jZi+IT+KmW7y6W2dutYO9YlQQkIAEJSEACEpCABCQgAQkcm8D/dH9wxq/ZeUq4A3tmsS9EzBDBmvF4USGvT5+KxkjUQ4hb5ES7tom7d+8mavOrAxOg6xktmFfwNzAeCmpKbdRJzeymP+sBRjQncRLcUJgvS/HBV4cdlvk0HTVSqjnraQkwJp89e9Z+7F0w2dLXxLSVvRfwXuMP+PTpU/0bweWp18V+lIAEjkqA6Y4llYW17NP4CSfwo/aUeklAAhKQgAQkIAEJSEACEpDA8QhkHwg5hQATKieDNYeDTeWZSmcf65MnT9h4W8QIi5mYs+aaM8qag26o/+rqChcgfoIiTUwpEkyfOl4Jl8xoDXuQeVSwYyQyYJqhy//gSY9dxRldDK3m76g9haewQTR7clSXTHONR437jht8gb98WJspEQKMw7ansLfOHnvb1sm2BiZPiiy4EaiEvuZGoLs5Ua2tcw8XLk976AVlkMBZEDiXAyFHYTY73pr1esE03izWTON47Ebr32GiT9Q77BRFkoAEJCABCUhAAhKQgAQkcCEEirnWurywz2LYJeSF//zx8x6nUfsjH1cEFlje3NPYYQmVOKpDosvE67MggJsNp2xi6DavXmPo8oe/9tJGb8OHm7pBNLy1Wz4NHP6fkYXuLIZoREhcoc2Rp4tfaNf4m9sNCt0JHAGYw/nfzOHNvcCNcC597fIUGULmkcDFEjhr11q31xLPM905nNm7eZ5x+0uXntcSkIAEJCABCUhAAhKQgAQkIIFZApu41mZbNYMEJCABCUhAAhKQgAR2ReAwrrVdUVUYCUhAAhKQgAQkIAEJSEACEpDA8QgsfNfa8UCokQQkIAEJSEACEpCABCQgAQlIQAISkIAEJCABCUhAAhKQgATSBHStpfn4rQQkIAEJSEACEpCABCQgAQlIQAISkIAEJCABCUhAAhKQgAT+HwFdaw4FCUhAAhKQgAQkIAEJSEACEpCABCQgAQlIQAISkIAEJCABCYQI6FoLYTKTBCQgAQlIQAISkIAEJCABCUhAAhKQgAQkIAEJSEACEpCABHStOQYkIAEJSEACEpCABCQgAQlIQAISkIAEJCABCUhAAhKQgAQkECKgay2EyUwSkIAEJCABCUhAAhKQgAQkIAEJSEACEpCABCQgAQlIQAIS0LXmGJCABCQgAQlIQAISkIAEJCABCUhAAhKQgAQkIAEJSEACEpBAiICutRAmM0lAAhKQgAQkIAEJSOC3334TggQkIAEJSEACEpCABCQgAQlIQAIXTkDX2oUPANWXgAQkIAEJSEACEvi/BH78+DEL4s6dO7N5zCABCUhAAhKQgAQkIAEJSEACEpDAsQnoWjt2/6qdBCQgAQlIQAISkIAEJCABCUhAAhKQgAQkIAEJSEACEpBAMQK61oqhtCIJSEACEpCABCQggfMl8O+//84K//vvv8/mMYMEJCABCUhAAhKQgAQkIAEJSEACxyZw69evX8fWUO0kIAEJSEACEpCABCQwS+D27duz3jWfnGcxmkECEpCABCQgAQlIQAISkIAEJHB4AkatHb6LVVACEpCABCQgAQkcisD19fXjx4/xhN367x8XDx48eP/+/UolZ/1qhqytJGxxCUhAAhKQgAQkIAEJSEACEpDAMQgYtXaMflQLCUhAAhKQgAQkcHwCf//995MnT759+zaq6m+//fb58+f79++PfptO/Pnz5507d9J5nj59ut6Bl27CbyUgAQlIQAISkIAEJCABCUhAAhLYPwGj1vbfR0ooAQlIQAISkIAEJPAf/GpXV1dTfjUAEXZGhk+fPi2A9c8//8yWunfv3mweM0hAAhKQgAQkIAEJSEACEpCABCRweAK61g7fxSooAQlIQAISkIAEjkDg4cOHs2c2oifZcMLlKvzly5fZIn/++edsHjNIQAISkIAEJCABCUhAAhKQgAQkcHgCutYO38UqKAEJSEACEpCABM6ewJs3byKBZY2eb9++zVU4EQzXVMWL1u7evZtbrfklIAEJSEACEpCABCQgAQlIQAISOB4BXWvH61M1koAEJCABCUhAAkcj8OHDh7hKWZmbamf9do8ePYoLYE4JSEACEpCABCQgAQlIQAISkIAEDkxA19qBO1fVJCABCUhAAhKQwBEI/Pz5c9b11dMz941rswdCPn36tNeEHyUgAQlIQAISkIAEJCABCUhAAhK4TAK61i6z39VaAhKQgAQkIAEJnA2BXL8aimUV+fr1a/otbrxlzdMgz2a4KKgEJCABCUhAAhKQgAQkIAEJSGBjArrWNgZs9RKQgAQkIAEJSEAC6wj8+PEjt4K0q6xX219//dVL6X188eJFL8WPEpCABCQgAQlIQAISkIAEJCABCVwsAV1rF9v1Ki4BCUhAAhKQgATOg8CdO3dyBf3tt9/iRT5+/JjIfO/evQcPHiQy+JUEJCABCUhAAhKQgAQkIAEJSEACF0VA19pFdbfKSkACEpCABCQggfMj8Pvvv+cKfXV1FSzCaZDp0yM/fPgQrMpsEpCABCQgAQlIQAISkIAEJCABCVwCAV1rl9DL6igBCUhAAhKQgATOmMDt27ezotDIfP/+/aDCr169SuR89OhRvKpEPX4lAQlIQAISkIAEJCABCUhAAhKQwGEI6Fo7TFeqiAQkIAEJSEACEjgsgadPn8Z1e/36dTDz33///fnz56nMuOgMWZuCY7oEJCABCUhAAhKQgAQkIAEJSOBiCdz69evXxSqv4hKQgAQkIAEJSEACZ0Hg58+fwTeu8Wo0zngMKsVL1BKutZubG9+yFiRpNglIQAISkIAEJCABCUhAAhKQwOUQMGrtcvpaTSUgAQlIQAISkMC5EuBMyEjg2p9//plwlfWUv76+TmR+9+6dfrUeMT9KQAISkIAEJCABCUhAAhKQgAQkAAGj1hwGEpCABCQgAQlIQALnQeDu3bv//PPPlKwvXrx48+bN1Le9dCLbrq6ueontx6yq2lJeSEACEpCABCQgAQlIQAISkIAEJHAJBIxau4ReVkcJSEACEpCABCRwBAKc0Mj7z4aaPHr06MePH3G/2qdPn/SrDTGaIgEJSEACEpCABCQgAQlIQAISkECEgK61CCXzSEACEpCABCQgAQmcngBRaxzhOPSuffz4EVfZ+/fveSVbWkoyvHz58uHDh1PZOAcy7qKbqsR0CUhAAhKQgAQkIAEJSEACEpCABA5MwAMhD9y5qiYBCUhAAhKQgAQOSAD3GO9U+/bt26hu9+7d41s8bb///jtOOLxx5Cemjfy45T58+DBaikTy//XXX/fv35/KYLoEJCABCUhAAhKQgAQkIAEJSEACEoCArjWHgQQkIAEJSEACEpDA+REgtuz169f//vtvEdGfPn1K0FuRqqxEAhKQgAQkIAEJSEACEpCABCQggWMT0LV27P5VOwlIQAISkIAEJHBkApzu+Pbt2zUa8p42XHQEt62pxLISkIAEJCABCUhAAhKQgAQkIAEJXA4BXWuX09dqKgEJSEACEpCABI5J4Pr6mrMceeNaXD2Of8Sp9urVq9u3b8dLmVMCEpCABCQgAQlIQAISkIAEJCABCehacwxIQAISkIAEJCABCRyEwNevX798+cJr1fjPWZG8Yq09MZL3ruFO4x1szcvYDFM7SJerhgQkIAEJSEACEpCABCQgAQlIoDqB/wNRj37UaKlafQAAAABJRU5ErkJggg=="/>
  <p:tag name="POWERPOINTLATEX_PIXELSPEREMHEIGHT#342D785E323D435C205C4C65667472696768746172726F7720783D5C706D5C737172747B342D437D205C5C0D0A5C6D626F787B5C226172206F636B735C61615C20206C696E6A65727D" val="183,3333"/>
  <p:tag name="POWERPOINTLATEX_BASELINEOFFSET#342D785E323D435C205C4C65667472696768746172726F7720783D5C706D5C737172747B342D437D205C5C0D0A5C6D626F787B5C226172206F636B735C61615C20206C696E6A65727D" val="38"/>
  <p:tag name="POWERPOINTLATEX_REFCOUNTER#342D785E323D435C205C4C65667472696768746172726F7720783D5C706D5C737172747B342D437D205C5C0D0A5C6D626F787B5C226172206F636B735C61615C20206C696E6A65727D" val="3"/>
  <p:tag name="POWERPOINTLATEX_CACHECONTENT#342D785E323D435C205C4C65667472696768746172726F7720783D5C706D5C737172747B342D437D205C5C0D0A5C6D626F787B5C6873706163657B322E3420636D7D5C226172206F636B735C61615C20206C696E6A65727D" val="iVBORw0KGgoAAAANSUhEUgAACUMAAAGcCAIAAAB2+rTvAAAgAElEQVR4AezdTdrTRrsu7M3a7wCSZwgJIyAMITACyBCAEUCauxkYAdBb3UBv94AhACOAdHePZAZ813r9LR1asiRLsiyXpJNGokfWT9UpWy7fd1Xp1vfv3/+XfwQIECBAgAABAgQIECBAgAABAgQIECCwFYFPnz7dvXt3K7VRDwIECJQlsHBm7T/Kqr3SECBAgAABAgQIECBAgAABAgQIECBAgMBUga9fv/7888/SeFP97EeAAIHiBG4tnDksDkCBCBAgQIAAAQIECBAgQIAAAQIECBAgsAmBv//+Ozm8v/76axO1UQkCBAgUKrBwZs2YvELfB4pFgAABAgQIECBAgAABAgQIECBAgACBUQK///67NN4oMRsTIECgfAFj8sq/RkpIgEBxApmn4sOHD58/f07jOP++ffv2zz//pJQ//PDDzc1N9d+ffvop/eB+/fXXH3/8sbg6KBABAgQIECBAgAABAgQIECCwLQHPxtvW9VQbAgTKFVh4TN6/ypVQMgIECBQm8P79+9evXyeHd8jbHZcu61tfSm4v+bzDv0xVf7yjNQQIECBAgAABAgQIECBAgACBMwX++OOPM49gdwIECBAoUMCYvAIviiIRIFCcwPPnz9Mabs3SjS1r8nmPHj16+PDh2B1tT4AAAQIECBAgQIAAAQIECBDoEsgEQrdv3+561XoCBAgQmFFg4TF5MnkzXjuHIkBggwIz5vDqOhmll3xeJq838WadxTIBAgQIECBAgAABAgQIECAwTSCdht++fTttX3sRIECAwCgBmbxRXDYmQIDApQQyl+Zvv/3WMw4v2bg8Bu/wVLzDo/Ly3zw8b1SBMtTv2bNno3axMQECBAgQIECAAAECBAgQIECgLtAzIO/Lly+e9FG3skyAAIHVCRiTt7pLpsAECCwhkOzaixcvjs+UvF3Sew8ePEgOr2s4XVrP6QT3559/Dszq/fTTT9n4l19+OT6dNQQIECBAgAABAgQIECBAgACBkwKPHz9+/fr18WaJYLx58+Z4vTUECBAgsCIBmbwVXSxFJUBgCYHk4ZKrO07C5fl2T58+vXfv3vBC5FBpRrdmBI8PYnDesYk1BAgQIECAAAECBAgQIECAwEmBv//+++bmpnUzA/JaWawkQIDAugRk8tZ1vZSWAIHLCiT3lsF2jRk1zxwzl2M+efLkw4cPJ4ueJ+e9evXq5GY2IECAAAECBAgQIECAAAECBAhUAgbkVRQWCBAgsEkBmbxNXlaVIkBgikC6sCWN99dff9V3nmuoXFJ0yefVj9y6nJF/eT5f60tWEiBAgAABAgQIECBAgAABAgQaAj0D8j5+/OhZHg0ufxIgQGCNAv+xxkIrMwECBC4hkCxaI4337t27PDBvlnOlf1yOdvJQGbr38OHDk5vZgAABAgQIECBAgAABAgQIECAQgXRBbnVIlEMar1XGSgIECKxOwJi81V0yBSZA4CICeQBefQLMH374IX/O3uTNeLv79++frEAeyPf8+fOTm9mAAAECBAgQIECAAAECBAgQ2LOAAXl7vvrqToDAfgSMydvPtVZTAgQ6Bd68eVNP42W7S6TxctjkC//888/Ocvz3Cy9evDDH5n9j+D8BAgQIECBAgAABAgQIECDQLvD69evWF+7cuTN77+TWE1lJgAABAgsIGJO3ALJTECBQusCPP/74zz//VKV8+fJlJsOs/px9IfNnvn37tv+wGRSYqT5TsP7NvEqAAAECBAgQIECAAAECBAjsVqAR0Kgc8oCPdCau/rRAgAABAqsWMCZv1ZdP4QkQmEEgT8Krp/EePHhw0TReSpwec0nU9Rc9Reqa6b5/R68SIECAAAECBAgQIECAAAECexDIgznqAY2qyhmQJ41XaVggQIDABgSMydvARVQFAgSmCxxPKP/ly5eff/55+hGH7fnq1asnT56c3HaZwpwshg0IECBAgAABAgQIECBAgACB0gQMyCvtiigPAQIELiRgTN6FYB2WAIF1CDQmlH/06NECabzQZNjfyWF52axRvHWYKiUBAgQIECBAgAABAgQIECBwYYF0EW4dkPfTTz8ZkHdhe4cnQIDA0gIyeUuLOx8BAkUJ/Pnnn43ypCn8/v37xspL/Jms4cnDvnjx4uQ2NiBAgAABAgQIECBAgAABAgT2JvD777+3VtmjOlpZrCRAgMCqBcyuuerLp/AECJwl8PXr19u3b3cd4unTp5lxvuvV89cfT+zZeszkGh8+fNj6kpUECBAgQIAAAQIECBAgQIDADgW6ntmRAXmJdewQRJUJECCwbQFj8rZ9fdWOAIE+gbdv3/a8nPFwv/zyS88GZ76U6ezTwj55kA8fPpzcxgYECBAgQIAAAQIECBAgQIDAfgS6pvAxIG8/7wE1JUBgVwIyebu63CpLgMD/EPj48eP/+Pvoj8+fP+eBdkerZ1vx66+/njzW8fyfJ3exAQECBAgQIECAAAECBAgQILBVgTdv3vz111/HtUt3YZP6HLNYQ4AAgQ0IyORt4CKqAgECEwVaG76NY71+/TrTYDZWzvXnkExenl99uQLMVRHHIUCAAAECBAgQIECAAAECBJYR6HpCXp4SskwBnIUAAQIEFhaQyVsY3OkIEChIYEgmL8W93Ki4O3fuDOEYWM4hh7INAQIECBAgQIAAAQIECBAgsF6B9+/ft0YJfvjhh4vOKrReMSUnQIDABgT+tYE6qAIBAgSmCWS425AdW5vIQ3Y8uc3Nzc3JbbJBZgG96BP7hpTBNgQIXEvg06dPuQnkRpR/uWvlv9++fUthqjtYfrHnz9xPMpfO4V96Cdy9ezcP41ymzJnb59GjRzl1+j38/PPPy5zUWQgQIECAAAECBAjsU6BrQF7X+n0qqTUBAqsQEPEYfplk8oZb2ZIAga0JJPxdhcJ76jZkm57de15aLM7eUwYvESBQlEBm0/3w4cMhdZdHdSZvd7J4h3tU/tvYOKm1TOH74MGDe/funTzI5A2Sxvvtt9+ye0qb6YifP38++VB2JECAAAECBAgQIECgXyAD8tLwPt4m8Y1nz54dr7eGAAEC5QiIeJxzLWTyztGzLwEC6xZImLu1BdyoVTZrrJnxzyHZxMulEmesiEMRIHCOQLqhZUDb27dvG9m4c46ZQyW1ln+5z2TMXLrozt57oErjnVNO+xIgQIAAAQIECBAgMFCga+Bd1/qBh7UZAQIELicg4jGLrefkzcLoIAQIrFIgo1WGlHvgZkMOZRsCBAhUAumMlkzYw4cPb926lckwX7x4MWMarzpLFtIbIAfP9Js519evX+svnbOc7sCH0XjVQdwtKwoLBAgQIECAAAECBGYXSDS8tTuyAXmzUzsgAQJnCoh4nAl4vPut79+/H69dy5pXr14lOJWvq8S/PERqLVdNOQmUI5CI9u3bt/vLk8dNpa3cv805ryaCf3L3ly9femz1SSUbEFiRQHJgSa1lFs2rlDn5ttxVznygXW6MaX01yr/qVmWjLv4kQIAAAQIECBAgUJpAps1v/RHx9OnTTc5yL/Bb2jtQeQgMERDxGKI0YZu1ZvKS1E38qN51/d27dxd9DMwEXLsQIFC+QOaRTzy9p5x5WtXlOgrkVpZRMj1nP7zk/naSyAYEViGQj3zmuvzjjz9mmTI3E/+mM1N1D/n27VsOW28a9ZukGJMfpJFuEGmGNWpx6X4P/dXxKgECBAgQIECAAIFtC7T2pTtUOb8FZp9I/7qYAr/X9Xd2AhMERDwmoI3aZa3PyctsTo1YVfqkyOSNuvY2JkAgAodua63JvETJ89iqy6Xxcva0todchSpSP2Rj2xAgUKBAuqQlh5fH4E0rW25HyZMleZbhdFnu/5We1nO6IGTWnTSN8q/rjHmQRm5x+Td2cF6Of//+/UYaL2cxtWYXtfUECBAgQIAAAQIEzhdIV7zWg2RAXv8PhNa9Cl8p8Fv4BVI8AnUBEY+6xuWWVzkmL2Ornzx50kB58OBBHjbTWOlPAgQIDBFIYDpt4gTZ00XgMGFvbikLTGiZu1bjKVOtpd1e97rWalpJYJMCadEmZ9b6NIv++iZjlxtRbhFn9ifIfSZJxJ6U3qj5e3O3bEyKUNXC6OGKwgIBAgQIECCwH4EMk0pDK78i06tpbAep/Sip6fkCPQ8H2V7EQOD3/DeMIxBYRkDEYxnnw1nWl8lLCKl1eEraTHnrLGnnXAQIEDhTIMnCRNj7D2LCun4frxIoViBhnUePHo3N4eUjn+xdcnjzRoLSfEpCseuGM3ymzaQVu2rkIXnFvhUVjAABAgQIELiQQONhDaM6SF2oSA67VYGHDx+2zvCRXxzJe22p1gK/W7qa6rJhARGP5S/ufyx/yjPPOGT8ypmnsDsBAgSWEegZJVMVwIR1FYUFAmsRSIfZzPidsWtdSa/jiqQfd9Jp6U6b1nBCQvOm8XK6zLeTX/hfvnxpvaUkyTdkFHLCB101SgLyuFLWECBAgAABAgQ2LJAmX+MxDZk+KkmIDVdZ1a4lkDdbaxov5emacvNaRT3/vAK/5xs6AoGLCoh4XJS35+Ary+Rlhqghge+eCnuJAAEChQjkN17jeZ+tBdOKbWWxkkCZAmnRJt11+/bt4c2VzKKZ7tu5ISSBd+nnWyRBmAkM8my8Y70M10vJj9dXa5Lq6wofZJvWBGG1rwUCBAgQIECAwPYEWtt7eVzx9mqqRlcXaOSMq/JkQN6lf0FU51pmQeB3GWdnITBNQMRjmttce60pk5cgV76i5qq54xAgQOC6Al3T3NVLlWE6Zz4iq340ywQIXFTg+fPnyeH1pLsaZ0/2K8+WS1N4yHi4xr7n/JmMXQb/JYPYOEhKnmxiY+Xhz6zvv2XJ5LW6WUmAAAECBAhsWKB1roLWlRtGULUFBBIO7WqKP336dIECLHYKgd/FqJ2IwAQBEY8JaPPusqZMXtJ4//zzz7z1dzQCBAhcS6CrLV4vT6a8q/9pmQCBMgWSjUvSffgHNlm05PAyPC6TcF6lRum6mzIfp9/S2/f4MRtZ09ULuCr8tSpSFcACAQIECBAgQGBhgXSNOj7jkGlXjveyhkCPQNevjNkfrd1ThmVeEvhdxtlZCIwVEPEoJOKxmkxeol3DO7mPfTvangABAgsL5FFYJ3/jZUBe1/iYhUvrdAQI9Ajkc5qheAP7X+dznbk00w4uoSGYxtVxMi/Pd8kNqqpv5rfJmurP1gUPyWtlsZIAAQIECBAgQIDAmQI9A/I29oQ8gd8z3yp2J3AhARGPciIeq8nkeVLUhT6NDkuAwFUEhrS5u3reXaXATkqAwLFAMl558tzJ8WrVjpn9Jj/FF55Lszp760J+MB+3SqtGV16tllt3P6w8Tgf2bOwlAgQIECBAgMCGBVoH6m24vqp2aYGu0MH2BuQN+d1xaW3HJ0CgLiDicdAoJ+KxjkxeYl7m1ax/kCwTILBqgQzHOTnI2IC8VV9ihd+DQOaIv3v37snBtQeKZMu+fPmSXQqU+fDhQ+OZealUml5ptd+/f39Igctp1w4prW0IECBAgAABAgQIrEIgvQC7eg1urOOvwO8q3pAKuSsBEY/qcpcT8VhBJi+BpCFPk6pwLRAgQKBwgZNT1aX8f/75Z+G1UDwCuxXIL+rMjTn8x3OG4h36spUplmfmHd9w0vRKnnJggYdvOfCANiNAgAABAgQIECBAoCscmrByntK9GR+B381cShXZhoCIR+M6lhPxWEEmz/DqxrvHnwQIrFogs9VlBEx/FfKc5xKeodVfSK8S2KdAfmemGXfyU3zAyeDajx8/ljkUr375EgjomrenvlnrcsbzJRfY+pKVBAgQIECAAAECBAhMFuhqonetn3yi6+4o8Htdf2cnUBcQ8ahrZLmoiEfpmbw8U3HgvFUNZX8SIECgTIGTA/LyJfHq1asyC69UBHYukM9m0ngDWyZ5dkW2XEtv2bS4GnNsDrzW5Uw0MbDANiNAgAABAgQIECBQvkC6A7Y+aWhjA/IEfst/KyrhfgREPI6vdVERj6IzeUkCd80HfcxqDQECBMoXGNJIfffuXfkVUUICOxTIwxtOZuIrlvSTffPmzboGq718+bIq//CFotq1w4ttSwIECBAgQIAAAQIlC3QNvMvU/SUXe1TZBH5HcdmYwEUFRDxaeYuKePyrtYiFrDS8upALoRgECMwiMKSRmjTezz//PMvpHIQAgbkEMk18Wm+fP38eeMA8du7hw4cDNy5ns0zqm2oOnDi0KnZR7dqqVBYIECBAgAABAgQIrFcgI2NaB+TduXNnS0/iEPhd71tUybckIOLRczWLiniUOyYvo8gHzl7VY+0lAgQIlCNwspGaATFbapSXI68kBM4RSKM2M2oOTOMdHoy3xjTegair528XYFFTxncV0noCBAgQIECAAAEC6xL4/fffWws8trneepBCVgr8FnIhFGPnAiIePW+A0iIehWbyvn792vWl1YPrJQIECBQrkMh+f++EtMgzkr3Y8isYgX0KpEEy/MF4aeR9/PhxLQ/Ga72gKXz6+ba+1LqyqO5prSW0kgABAgQIECBAgMC6BLoG5OXnxmb6/gr8rus9qbRbFRDx6L+ypUU8Cs3knRy50q/sVQIECBQlkL5mb9++7SlSRuPlEXo9G3iJAIHlBSY0ajcwO+6orlSltWuXf5M4IwECBAgQIECAAIF5BV68eNF6wC0NyBP4bb3EVhJYUkDE46R2aRGPEjN56XtSn8MqE1WdZLUBAQIEihV4//59f2Q8aTyj8Yq9fAq2W4E82DKj8VqfTnFschiN9+OPPx6/tLo1o6YGLa1duzptBSZAgAABAgQIECBQF3jz5k3rdD75xTGqoV4/ZmnLAr+lXRHl2aGAiMeQi15axKO4TF6ywU+ePKkok8Z7/fp19acFAgQIrEsgX43379/vKfOff/4pjdfj4yUCVxFIAn54Gi9tlXfv3m0jjXfQfvDgwRD2RBO2VOshVbYNAQIECBAgQIAAgYsKdPUD3syAPIHfi75/HJzAEAERjyFKBUY8isvk1dN4MU0az5i8Ie8t2xAgUKBAHhvb030jN7c8UmszveoK9FckAtMETibg64c9fJA3MKlmvVKPHj2q/9m13HN/69rFegIECBAgQIAAAQIEugT2MCBP4Lfr6ltPYBkBEY/1RjzKyuRlePWHDx+qd20iRGLclYYFAgTWJXBI43VNzZeeHZkx45dffllXpZSWwOYF0kV0eIJqk2m8XOJ79+4NudDDoYYczTYECBAgQIAAAQIEdi7QNfDu6dOn25AR+N3GdVSL9QqIeOTarTfiUVAmL1HvxhDyTDq33g+GkhMgsGeBQxqv/sjPukbC3/nuNCtd3cQygRIE8skdPqlmCpyGysZG41VX4c6dO9Vy14JMXpeM9QQIECBAgAABAgTGCmS+u9YYQroPbuORHAK/Y98Sticwr4CIR+W50ohHQZm8DGysD155+fKlMHf19rJAgMCKBPrTeLnXpYG+ouooKoGdCIxt1KbD7MCeXGsEPJmlK3DK+DU6KzMBAgQIECBAgACBg0BjeEPF0jVQr9pgLQsCv2u5Usq5SQERj/plXWnEo5RMXmaCfvv2bQWavOg2+ptUNbJAgMBOBPrTeOmjkNkkdkKhmgTWJZCWXOa8HVjmBw8ePHv2bODGa9wsYxP7i32y4du/u1cJECBAgAABAgQIEKgE8uSqbQ/IE/itrrUFAlcREPGos6804vGveh2utZzAd+NJg+bVvNa1cF4CBM4ROPRwaU0GZEKM3Nk2PILnHDf7Eri6QD6brb+cWwuW4Wj5Idr60mZWnpxrQiZvM9daRQgQIECAAAECBK4u0DUgr2v91Qs8qgACv6O4bExgdgERjwbpSiMeRWTy8rVUn1czw8a3+tSZxpvGnwQIbEmgJ42Xb4gPHz6YMXhLl1tdtiSQ0XX5hA6v0bt374ZvvNItT7bEZPJWemUVmwABAgQIECBAoDSBDMhr/T2SDsHbmAhE4Le0t5zy7EpAxOP4cq804nH92TXzvKjXr19XoIl3b+NbqqqRBQIE9iDQk8bLLHxpl0vj7eFtoI5rFEg75MWLF8NLvp/+Rj2d1BJTcE8b/p7Z4ZbPnz9Pr89f/v3v4cOH+RJcF0K+0/N7ZNVVWBe40hIgQIAAgZ0LdA28a0xgtlIlgd+VXjjF3oaAiEfXdVxjxOP6Y/J+++23Omg9q1dfb5kAAQLFCvSk8RL01zuh2AunYAS+fv3aaIf0m+yqv9HNzU2XhgF5XTLWRyDfevXseOatzcOwv3//viKc3Bbq/eIPVfj27ZsE9oouoqISIECAAIG1COQnSb3hUS92V4avvk35y40fXAK/5V8yJdyMgIhHz6VcY8TjymPyHj9+XJ9X8+nTp+m820PsJQIECJQm0JXGy5iVTMEnjVfa9VIeAnWB/Kqst0PqL7Uu7+o5vnkcYCtCVsrkdclYn+/EehqvAslvyGq5/IXW591uI5RWPr4SEiBAgACBvQl0tTESI91ALyKB3729n9W3KAERj57LscaIxzUzeZlpp94RI3yZiqfH10sECBAoTaArjZcb2sePHzMxV2kFVh4CBCqB/KrMUJvqz5MLL1++PDmX+smDrGiDNbZrV8S71aK2hqLyXlrXZ6c1V52fLfnS3+qFUy8CBAgQIEDgKgLp7ZTZC1pP3dqsat2y2JUCv8VeGgXbg4CIR/9VXmPE45qZvMbw6l31c+9/J3mVAIFVCHSl8fJgvDTH1xW1XAW4QhKYUeDNmzf17kQnj5xGXtrBJzfb0gYZWNxanax3f2uVsTJfi60fq3wtrgunq8AbCKit60IoLQECBAgQ2LxA62QGqXWekLeBAXkCv5t/A6tgsQIiHicvzRojHlfL5GXGufrENfmKMq/myXeYDQgQKEegK42XB+Pl+7KccioJAQLHAvn8Nn5VHm/TWKO/UQXSOlypetXCngXyDdha/bEft9aDLLkyQ+pbf9cZlrfkVXAuAgQIECCweYGuXlCpeFezakUmAr8ruliKujEBEY9zLmjJEY/rZPIyWqXe6yQ/lV+9enUOsX0JECCwpEBXGm/GB+O9f/8+GcHDv3U9XmjJC+FcBKYJjM0r7LO/Udfzn0tu1057P9hrFoF8M9ab99Ux84ZZY3e9ruF3GwirVZfGAgECBAgQIHBdga72xgYG5An8Xvet5ew7FxDxGPIGWGPE4zqZvMb7ST/3IW8v2xAgUIhAaxovPRLmfTDe/fv3c6s8/Pvw4UMhdVcMAhsQSIJ87GdK7L5+3WXy6hqWK4Guj0nX+mrHMhfSi7x1WF6ylWkGlFlmpSJAgAABAgRWJJAWReu05KnC06dPV1SR1qImlFFfL/Bb17BM4KICIh5n8pYc8bhCJu/58+efP3+uTPMgisxgU/1pgQABAiULpGdZHpdVnxw4pT2smXHMQWMQ3t27d0s2UTYCKxLID+Z0cR1V4OQhNvCMilFV7tk4uQ0Pyevx2e1L+WS1Dsi7c+fOjF+OC/N2dZNfaW5yYT2nI0CAAAECBPoFuloUCZOuvb0t8Nt/6b1K4HICIh5n2hYe8Vg6k5fwdP1XcXS6eqCc6W53AgQIzC6QO1iSav/880/9yOmskdF48wb6690dcq71hkHrUJYJlCCQRkjjI9xfqjRUMjSnf5tdvVpy97RdXYjSKtvVnu8KUZVW/tbydGX9Dctr5bKSAAECBAgQGC7Q1QsqR1h18ynlF/gd/jawJYHZBUQ8ziQtPOKxdCavMbw6P/vnDX+febXsToAAgS6B1jReusvlgXaz38eSGqyKkURCtWyBAIFzBPJp7co3dB223v2oa5utrv/27dtx1Qpv1x4X2JoFBBKKag05ZcD6qifeyJd719xWe74zLPCOcgoCBAgQILB5gda2U2q9gQF5Ar+bf/eqYLECIh6jLs0aIx6LZvJevXpVH2iS76eHDx+OIrYxAQIEriLQmsZL4zvTT1+iPPVbpak1LyHsmPsUePLkyaiK73xAXuvgRZm8UW+hnWzc1fGzK0S1IpaujF36BHz69GlFFVFUAgQIECBAoCiBrv6FXW2PogrfUxiB3x4cLxG4tICIxyjhNUY8lsvkpbtu/f1kXs1R7y0bEyBwRYHWNF6e2Hy5OffqY/LykKEr1t2pCWxGIE9raDzh8mTVNpCHOFnHURuk8bb2h3aMqq+NhwgkodUaisqX1wZ67PUMy+uae3MImm0IECBAgACBPQvkh0lXBHnVT9YQ+N3zu1rdry4g4nH+JSg/4rFcJq8xvDrRsdnnozv/gjkCAQIEGgKtabx3795dLkCZM9ab9ZmdrFEkfxIgMEFgbFoubbjHjx9PONFmdjmea8KAvM1c3Bkr0pXQak3vzXjexQ6Vn8S5GxyfLqPn0+v8eL01BAgQIECAAIF+ga4fJl3r+49WzqsCv+VcCyXZocDYG4iIxxojHgtl8jIB3YcPH6pPUSJBO4+OVRQWCBAoWeA4jZevui9fvlz0wT/1u2VwzK5Z8jtE2dYi0NXvtaf8XfmJnl029lK9S8GhajJ5G7vE51enMYFSdcBMob/qHuVVRQ4LXb+KM/9V+p43NvYnAQIECBAgQKBHIM2n42Z2tk9Le9XNJ4HfnovuJQKXFhDxmCB8fCsuP+Lxrwn1HLtLfuI2wmEvX74cexDbEyCwmEDSV0km5V9most9LZ0UDne3JLGSVcoQsUyZlc5Wsw+rzaNZ3759m5PmjIdTH3rBVyfNLXXJid2O03ipeFhmr3jjygahvsaYvLqGZQITBNIOmfDAiQm7TChbybussYdayZ7bK1vPJ6sr9bVShHRAfPHixfH0vGkd5UZhZF45l1ULtpxroSQECBAg0CXQ9Svj6dOnXbuUv17gt/xrpIQbFuj5XdZT6657Uc8uG3tpjRGPJTJ5SePVk5xJ4y0Zi9/Ym0x1CFxOIOGPzIWVf/UPbP10WZ881mFNHnuZDFPamuePr815EyDLY3mOARwAACAASURBVOeOz3tYU500p05uL0nEnPfSt5HjNF7yiMk11kEusZwv4EZ9L504vEQtHJNAUQITkgppuvjoNfIWuf1e+sZb1NtGYU4K5Lff8Rd39sonbntvlbRSWofIp9WU28Wqe9CfvNDlb6AFW/41UkICBAgQOAh0DchLp+GLTvxzaX+B30sLOz6BHgERjx6cnpfWGPG4+Oyah0E2lVq+nM6P+1dHs0CAwCwCnz59Sqvx9u3byai1RuVaz5JbXvJ5t27devbsWesGQ1Zm35y3J33YOEiKl42zSwqcYjdenevP4zReGqYLpPFS/sYXcGvccK5qOg6BPQgkO54729iarrpL7NjKDty+8dyLgXvZbKsC+U7M1/Fx7dLL55xWwfEBC1mTXF1aAq2F8dFoZVlmpRbsMs7OQoAAAQJzCXT9MGnEAeY63TLHEfhdxtlZCLQKiHi0skxYuYqfdZfN5OXN1FBIh9YJlHYhQOBCAklZPXz4MOmi+jiwsedKYzS978fm1dLay5CXrobsyTKkwCn2JcKFx2m8tKovOndWbpU5aaaVP8zfVa+7qTXrGpYJTBCY8Ks4vY62N6JoAl1GXB2mOM6+uRdNkJxwUrusQuC4hV8Ve8NN/bQEqk9EVd8spGOTfop1kGWWtWCXcXYWAgQIEJhRID/5G0NADgdf9YC842bhhluDM74ZHIrAXAITfqeLeBzw1xjxuOzsmo1Zd/LeEhqb64PqOATOF0g7spFrr46Z23omk8y/RG9vbm6yPtMHf/78OW2yxlPcDrukPZq8Wj7jA1NreRZr7g/V6Q4LOdeDBw8aJ80gvBw8ebv8O271JhGY9WOTiI3z1v/MoVKAxsDEDDtoHXlQ33HIcmMK5sZZWo+QC9G63koCBIYI5IflhO4CXSNvhpxxS9ukn0f+xTCVMtfolq7s+XVJ46H1KyyfnW3PM5lW0P37948B00hI4yGfl+OXrLmEgBbsJVQdkwABAgQuLXAcAzmcsWv9pcszy/EFfmdhdBAC0wREPKa5Hfb6d8BjbRGP7xf79+7du7pmYvTTTtU4Tv2Y9eX8fp52fHsR2KdAcmb1T9BhOZ3Nk41LwqnH5MuXL/m4He97WJMp6Xr2Pbx0fOrkq/JJP7ljTn28b84718f/48ePrd3tuyq7wPoU6SSLDQgQ6BLIo3knfE67jmY9AQIR6Or1Obmpvy7V1nZI7jNpP/Q3n9ZVzZJL23oJdt6CLfl6KRuBbQu03pGyctu1VrtpAl0j1VbdgmoEbCfXpXGcrl9wc0V+pl1BexEoUEDEo8CLctEiXXB2zTxAq37z7frSqm9jmQCBBQTSZSNd5htD6xIByYc0L2VQXf/Yi4yszcSYXQ+RyvCX/jmm8mrj1PniOTzm5GTdc+oEEI9PnWF5A8cC9pyidTRez/bLvJSm8DInchYCmxQwIG+Tl1WlriiQ78qubuM7aepnNFjrV3MGKfb0c7riJdvSqbVgt3Q11YUAAQJ7E+jqC9W1fhU+Ar+ruEwKuWEBEY8NX9zWql0qk5eoen0evETetz3ZTiuulQQKFMhjRRKByjyZ9bJlOqwER0bNCpXpMVt7IOawmWOq66lySePVp6lM+jDD7Pozf1U5D9m+27dvt35RZWWqUG08diEHz+ygrXOFjT3UjNvHpz+rOuO5HIrA9gTyua43RQZWsOvONnB3mxHYsEC+Z7sm5U4Qaj9N/a6cZRpX5/cr2vD758yqacGeCWh3AgQIELiiQDpDN4Iwh8IkODMqDnPFKhyfWuD32MQaAksKiHgsqV3IuS6Sycs7qR5qzzdTgv6FVFgxCOxZIEGQRr4quaLMY9CVeOu3qufkGlumZ1bO1ViZs9R3yakTZB/47My0EVPyjL1rHLP+5+S+bIc0Xv1QhSy39vovpGyKQaB8gQn3hNyX7t27V37VlJDAVQSSxmvNjmeK7F1lsJKz7Lq95BdQQnVXuTrbPqkW7Lavr9oRIEBg8wJdUxocTzi0FgqB37VcKeXcsEDXT5KeKot49OCs4qWLZPIa3XWnzdm6Cj6FJLAigeMgSBJFCclNDltnuFjP10bjPpB2XmPihTwBbuCAswzaq3cO6DJvTNrZtVljfbFpvJQzyctGaf1JgMBAgQwemnBPMDneQF6b7VAgHcZb+9Pk12Dr+m0TJXOZ/GVrHe/fv5+mRetLVk4T0IKd5mYvAgQIEChEIA2D1gF5aUQNnKCokIrUi9EI+Aj81nEsE1hAQMRjAeQCTzF/Jq8xvDqz9k3OExTopUgEViqQW3xCS/XZIxOBGp5L66p1PuBdL6WpWh/q12jnZWaq4aPx6iP5uk6X9a0DBXq2z0slp/FSvK4oYX+lvEqAQAQG3jcaVj33tMaW/iSwK4E077tS4/lCH9gvZ2NiyV8mANdaqfQJSLur9SUrxwpowY4Vsz0BAgQIlCbQNSCvp2N0aVVolEfgtwHiTwLLC4h4LG9ewhlnzuSly2R96Ex+39ZD+SVUWBkI7FMgibR6oisxpiSxzg+95Qg9M0BWd4PMr1s/ex5DNXAu+BSyOsiQCzc2cNbVpB5yrgW26bFd4OxOQWDVAtPatfoerfqiK/yFBNKY7/ouTv/r3X5q0gRKj6hW83Scyqj6sW2S1kNZqQXrPUCAAAECqxZITKN19oL1DsgT+F31G1LhNyMg4rGZSzmqIjNn8o6H3YwqjY0JELiEQDpM1duOyQ/N+BCXpOW6ypzs3Zs3b9LOqyfM0mAd/n1T37HrLOesr+cXzznOhfY1u+aFYB128wK57Uz4dPfczTYvpoIEugTSYGhMjl1tmTGs650SqqrFOQuZXSBDEluPkFuQ2XpbZUat1IIdxWVjAgQIEChQoCum0bW+wCo0iiTw2wDxJ4HlBUQ8ljcv5IxzZvIy7KY+9XMiYrvtpVvI1VUMAhE4Htb27t27GWX6x42ledqIAGYGiYFjAfPNVE9ADinzwCNXh/r27Vu1XNpCUp5jq1NaFZSHwLUExt46DuU0tea1rpfzFiuQJkSm5m4tXuZ/NvFGZDLHwNOnT1uJ8rNo4AwErbtbqQXrPUCAAAECaxfoimnkx356q6yxdgK/a7xqyrw9ARGP7V3TgTX618DtTm6W76d6j5JRw25OHtwGBAhMFjjuMDXwAXUDz3hzc9OzZfqk51+1QdJ+w/vvj/1mym2nOtEGFvpTpBuoYE8V8oWSmdwya1m9d0jP9l4aLpCPScZ6JgSfr+wNp4q7HujVD6X7Ub+PV/cmkNF4XWm8UOT+fOvWrb2ZjK1v7kVp9kh5jnU7bK8FO82tkL205S53IXbSlrscoCMTWFKgHiatn7drfX2bApcFfgu8KIq0TwERj31e99R6tkxeY9hNZs/bcIhwt28XFV+dQOJH9URauo3P3j18VP6sq996K2y95K0bNFY2Ij6NV1v/9AybVpbrrszPg9u3b1+3DBs+e57elBx5/qXlF+qt1jQVHFs18+CNFbP9tgX603jbrvu8tctvokwAkMnG5z3s5o+mBbvqS6wtd9HLt5O23EUNHZzAMgK5GXZF21c6F4jA7zLvHGchcFJAxOMk0VY3mCeTl66m9fdQwmGzZwu2egHUi8DlBBKGqz+RLmO8MhPC7KfrH5NXP92oAXnZMT9T67ufXPaMq5NEq9ggo/FWUc61FzKZ8nx3Dx8ju6L65tY3obQyeRPQ7LJVgaSdJnSO2arG+fVKFC9Dfqfdms4/+xqPoAW7xqtWL7O2XF3jcssbbstVaOl2mWqW/ECE1r6n+Rlb8j0/v9/zw7yonvfhyn0jmC9fvtzSJBldN8P0by7Kv/rE9S8I/Pb7eJXAYgLTvmJEPBa7QBc90QyZvLSuGv0yup79ftGaODgBAg2BxgczzeLGBrP82frrpfXIY/udZQLA1uO0rszGW2r0t9ZxJyszqeZOanr1ag7/8F69qKMK0NX1tf8g2rX9Pl7dj0DCNI32w37qfrmapsvjL7/8kge/Xe4UWzpy4x2oBbu6i6stt9gl22pbLoB5hFj6pI7t2bmYfP+Jcs/Pv/5trv5qknnJJ129V1/Ciek8VHFlWu8kbteY5Tq+oKlavV91fYM1Tq0p8Fu/gpYJXFdAxOO6/tc9+3+cf/pGp9381trG9+75Mo5A4IoCicTVf9olSH2hRNfwPpJjM3l5mtdwwK5W8vAj2LIQgfyqLKQkmy/G8AG166KoYgGjip0g+6jtbUxgkwIZu99IomyymlepVJ4smPtMAmFXOfuKTqoFu6KL1VVUbbkumdnXb7UtlzReBjOtNI03+1W+0AETK8g3/rSBHXMVKWfP7aLRdF9jlqsVpKsiKx2QJ/DbepWtJHAVgcZtc2AZRDwGQhW+2bmZvEy/U38DZVjM1Tv1FC6ueASWEWg0HC/UnTl1qecLe6qWVOLYHH++ZgYOy8s4YN9JPfjreqnxI2FdhV9XaTc5IW2i5ANvSvWLZUBeXcPybgXShm80HnZLcaGKJ5mXXkqSef28jTehFmw/V5mvasstdl022ZaL3rTRBouxb+lEV+wOm3xtRuAd52tTpA18UaYKXbaNr7lVvJ0EfldxmRRyJwIiHju50F3VPCuTl3dPY5CNeTW7oK0nsKRAujPX28T5nP78888XKsDAoHnjXjGwMLml/PDDD/0bZxsP5uwnWteruZoJ25287uuqVGmlTe/Xd+/eXe62cMX6TpvRSybvipfMqUsQ+Pr1azrEdIWcSijhZsqQVlPuwNcdA1EyphZsyVdneNm05YZbTd5yw225mAz8gTlZz46VQD1oUK289EICiZkuqOsZcjn7H3/8cekyXPr4XVVIVGRs/+ZLF/Xk8QV+TxLZgMCSAiIeS2oXeK6znpOXL6H6F3++qzYZFizwsikSgX6BRj+vrnZk/0EGvlq/CfTsMi1QnltKvqXSsTfd2I8Pnl6oCTuuril8XBFrGgIZF5J/+c1waKMMfI81DuLPY4FDfjQjQjb8qWm9VxxTNNZMu0E1DuJPAisVSFYp37Ndd9rcN2T4pl3ZuNVnLqkOEuqMQsjkWpnLtFpp4SCgBbuZd4K23IUu5R7acqHLvCzTWnQXYt/wYZMSXrh2/a2OQ2HyBbrqr8j8jO3KU+bbf2Hw808n8Hu+oSMQmFFg2vejiMeMl+C6h5qeycsXcH3SgzS2Mjr+upVxdgIEIpCpD+rxuKS7Lhq1H9IfJL8QJpchybxP//6XsXfpnpmq5Wi54STsOPmY3ierEMj1vdDDHVdRfYWcJjDkjnR8ZNPzHptYsxOBw7OIuiqbL9x8pnzbdvn0r8+wpPyr/1yqb58YX/J8+Ye3YtGCrSg2s6Att5lLuXBFktQ3R+sy5gsnlpKfa/TYaK1mfvJniHY6BLS+Wv7Kro7UicysbvCDwG/57zcl3JuAiMfernijvtMzeY2mle66DVl/EriWQOPDOG1ay4GFT3ezetawa6/zH+GQOLtQexev9QQIVAITpmMa+DzO6hQWCGxDIN/gacwnk9RVHWm8Lpnh65Oa6smVpkdtkNNRSbeVA6kW7PC3li0JbFsg3SAyD3zuCblPTmjabRtnltql9ZtZOpLGWyyxdLLV0ahX+rusN5PXNSCvK8PXqHtRfwr8FnU5FIZABCZ8LYp4bOmdM/E5eflOrYfv0wIQZN/S20Jd1iuQR93Uo3KZgOWi4aH6uXrQjOPuwfESAQIzCkyYayKBjBkL4FAEViGQDFNySD1f4vniNhpvlkuZ8Qc9kbv8nspMm+Y1CbUW7CzvNwchsBmB/IbNV1XuDN/L/tfaYzUryy7190x5k0Fvi6Xxcrr+Vsfx+zah6rwBjteXv6ZrXtA1DsgT+C3//aaEOxQQ8djhRa9XeUomL1/D9S6T+Uru+q6qn8kyAQILCDQmcbrogLxUZ+Cw7otmExdQdQoCBFYhkHDPhHKmGTNhL7sQWKlAPib5Uk4P63qfvEZd0njIZEpmfWywTP4ziboMvOvZPZ33E06Nec82m39JC3bzl1gFCRDYp0Cihek219Pq6GLp6QfTtUsJ67uK3bW+hDK3lkHgt5XFSgLXFRDxuK5/CWefkslrDK/u/2laQiWVgcB+BBr964dMQ38OzpDOIAbknSNsXwIEhgsMuSMdH81cE8cm1mxVING027dvN5oKjcq+fPky/fQbK/15pkBmivvy5UtPv4EMPsjgvGyW+cfOPNdKd2+8LbVgV3odFZsAAQKVQL7R0nlo8v08Dfskk6qjrWIhDa3WnGVCIouNgJwLSuB3LknHITCjgIjHjJgrPdToTF56ldanZE2nXfNqrvTaK/YmBeqD5NJevHSH+vrpujxl8rpkrCdAYF6Bevtk+JHNrjncypbrFch4r4SQ+qNpmZE7X+vrfSxN4Vcn/ulF2zoPW1XyjEu7ubnZZya13qTUgq3eEhYIECCwUoHWGTVze8+/4TXqb7cMP85iW3YNvOtav1jBxp5I4HesmO0JLCMg4rGMc8lnGZfJy5dx/dmt+cG/z5+aJV9RZdu5QL0L2KWn1kxAqn66LvlRjfWug1hPgACBkwLfvn07uU1jg7RkLt3joXFGfxJYWCA94jPSK+O9+n/4JcOUDfTPu/TVyVN/Tobznjx5krTf6gYinElXb1JqwZ6JaXcCBAhcVyBxwuMZNZ8+fZp+RSe/BOslz3DtaVPJ1Q+y2HJqXf8uq86beMi62lcCv9W1s0CgNAERj9KuyPLlGZfJM7x6+SvkjARGCaRlnMB0dkl7MZG7UfuO3XjgsO51NVvHItieAIFyBPoTFa3l7JnsrnV7KwmsSCA5vAywyxivxhPIjquQGTWTYZLVPpa5xJr0c8/4s/6bT+5miYGmBbWfh+dpwV7izeaYBAgQWF4gUYh0SamfNwGKd+/eZebJrMxX26iZ7etjCerHLHC5q6ijkpcl1Evgt4SroAwEWgVEPFpZdrVyRCYv37v1d0w6S2bO611hqSyB8gUSHkrk7vv37wuEfhpPNGnFMSCvlcVKAgQuIdDaDbb/RKbW7Pfx6koF0oH9kMN7/fp1fxUSTcvz28yo2a80+6uJY+YanRx5li5TGUyZjZNnnb0MpR1QC7a0K6I8BAgQGCuQr7aMKW/0H0pAIIHEevBw1JyZackkvjG2JMtvn2/qery0KkAaWvker/4sf0Hgt/xrpIR7FhDx2PPVP9T9XwMJ8pVc/7pNn5rV9SsZWNPVbZZmzaHFMGGM7eoqO1eB0z89h1pXi2quus94nPoTTboOK5PXJWM9AQKzC0z4HuwfFjN7CR2QwKUF0mJPl/CTCbxDMdKYT/rk0kVy/C6BTMOVSU3T873/N3nyedkmN6tcr0tPt9BV1I2t14Ld2AVVHQIEShDIlIzHPeQyo+ZhKF69hPkuy5daa96rvlm1nFZN+c2Very0KnkW1hU4FfitX7uilgV+J1yOTQZ+RTwmvBM2tsvQTF5jeHW+Ss3Ac/W3Qn7/J1gzvAF09QIXWID0kErTqt5BrMBCllmktCSGzK4pk1fm5VMqAgQOAjJ53gmbETgEXxod4btql2/nzKiZjvNdG1i/jECaoGnJJ/x3MvmazQ75vERFjaE85+powZ6jZ18CBAi0Chyn8dL7/88//+yKtOS7rDEDZ+thDyvL73jUMyCvS6Cnvld8SeD3ivhdpxb47ZIZvn7ngV8Rj+FvlVVsOWh2zdw46iH79B7VIfTqVzcXJU0fabwzL8Rh2qIEv848zg53HzK1ZlgMfNzhe0OVCVxLoH9cS2upDg8WbX3JSgJrEUj4LC3z27dvD0njHSJrmYJbGq+Q65vOkWnVn3xy3qG0afmn/Z9djoc4FFKd8ouhBVv+NVJCAgRWJ9Doj3I8o2ajRumSMrwRnhZ+vigbRyjqz66Bd10D9YoqfFUYgd+KopwFgd9ZrsWWAr8iHrO8JVZ9kNOZvCQ56p1l8nXb+JJedf3XW3hXYcZrB3MC5pA4SHq+TDiyXQgQILCYgB5qi1E70YUEktHJZFZDcngpQB7MllSQDnkXuhbnHDY9n/KbqysU2DhyfsMnOCgX22AZ+KcW7EAomxEgQGC4QP2Hf77L0mHo5CReJx8WWz97JqOq/1nUcipbH/lQlS2/MlbU4hL4rS5cUQtilTNejt1iinjM+C4q4VCnM3n1NF5KnG/lk1/JJVRs82WYkIffvMnkCsKcQDckDmJqzQmwdiFAYEkBofCDdvp7ZvKfhBsyumtJf+c6XyBTVw08SNrwudCa8QO5rrJZngM05BFuh7KZmWPaNdKCneZmLwIECPQIZIxdmhmZMzPPcBr4TLtR49XylZeEWU8BrvhSV0UCcsVSjT21wO9YsWW2F6uc0Xm3mCIeh3fRZiIeJ56Tl3rWf+0kLu/BDDPeR845VJLqfsCfA1jfVw+FusaQ5epxu/0by+T1+3iVAIF5BYbP0jPvedd+tERGql/vafXlDr/2Gu2q/Pmqbe0JfoyQSFOajvrkHcuUsya/vKoP48lSaWWdJDreQAv22MQaAgQIzCIwMIFXnStdizIsb/gomTRjCnzm3DYG5An8Vm/L0hYEfme8ItsI/Ip4THtLbCni0TcmLz91Gr1LXr58OY3MXrMLpLvT7Mfc5wFzHxw1scM+lRq1rif4Gy/V/yywqV0vnmUCBHYuoB18eAPUYyi77au43s9CZtfMsLz6rFY9dcm1zo/YN2/e9GzjpasIZDhsJtgcmMbL5c5FL3Z0wlUAB55UC3YglM0IECCwgMCooFb6LRU4dUTXtJ+jqrYAdc8pBH57cK7+0oreSFe36i/AbgO/Ih6HN8aWIh59mbykN+oBnaTxDMnsvzUs+WpyJJl+58GDB9voVrAkXXWuxEHyJg+jmaYqk4ELQ+IgA6OKA89oMwIECJwUuLm5OblNfYOx29f33dJy/RFrRvms8coepkV99+7dkG/etO1/++23w1PZ1ljZTZY5U57kYYdDxlbmEudCJ5S5okfvFHXJtGCLuhwKQ4DAzgUSYBzV8ixtvsp8Hbd+rSR0vqLJzAR+S/4YCvyef3U2FvgdG8EYu/354GUeYUsRj87ZNdNdt17PvPVX9FVU5vtm9lIlCqNX9eyqDjhEoLXB2thxVKO8sa8/CRAgMEFgbI+zsdtPKFL5uzQaEm7d5V+yrhLmp37+JaiUGTVOfk0naXT79u1ExMbOhdV1duunCeQD2IigdR0nv8VyvXKJuzawfojAyY9GDuI2OETSNgQIEJhFIF9t6csy8FAJUX79+rWcAQaNOcyqWpSWcawKdrwg8HtsUtoagd/Srsh1yzM2gjF2++vW7kJn31jEo31MXoZX51dlXTBTuNT/tEyAwG4FPGJkt5dexQkULqDH2YQL1GjgCWFPMCxql/zaz6SLh2kbThYsESiD804qXW6D9JLM+Mj6DCit58qnMhc0OVppvFaf4Su1YIdb2ZIAAQLLCKQdkq4qw8/VNZvl8CPMtWVyiq29QxI3X8soCIHfud4MjkNgMQERjwnUG4t4tGfy8sO+/qsyPUrK6fYy4ZrZhQCBGQVaG6zHxxdvOjaxhgCBiwqYbnoCb30ChgAmnjLhIHYpTSDXMX0Pv3z5kmnY+8t2GJz36tWr/s28Oq9A0nL5bVV/YEPr8Q85vKRmfTBbfcau1IIdK2Z7AgQILCDQNbKt9dT56kz+qfWlhVd2Fbtr/cLFG3I6gd8hSrYhUJSAiMeEy7GxiEdLJi8/F+s/LPMuMfHOhDeKXQhsVWBIHGRUx7qtQqkXAQILC2jXjgVv5G9OZn3GHt/21xVIrmhgPu/Jkyeeu7bYxXr+/HlmEvvrr796zph2VMbhyeH1EE14SQt2AppdCBAgcGmBtEBGteHr4cpLl63r+BmQVw8NV5tlQN5awqcCv9VVs0BgRQKj7pYrqtflirq9iEdLJi/TvNQFG4MQ6y9ZJkBghwJD4iDmZ9vhG0OVCVxdYGy7tj79wNULf5UCNEIhjRbgVYrkpLMLHPJ579696/+AJCCVLROZmr0ADlgJZBhBRted7K3/8uXLDNozDq9ym2tBC3YuScchQIDAvAJPnz4dfsASnkLX9VXetX547RbbstHsF/hdTN6JCJwj0P+D7vjIIh7bi3g0M3mZ0Ll+mfOF6mfk8SfBGgK7FfCIkd1eehUnUL7A2HZt+TW6aAmTKsjMitUpMgZIk6/S2N5CprxOlq4/+JVRYrdv3248Enx7FNeqUT5xuUfVP3THJcm42G/fvq3l+TrH5S95jRZsyVdH2QgQ2LlAvvgymm0gQiKWjTEWA3eca7OuAXk5/qNHj+Y6y0WPI/B7UV4HJ3A5ARGPUbabjHg0M3mNjhh5nOyta/+7f//+kOuUXpbTSjrk4LYhQOAg0LhFdLF4SF6XjPUECFxO4McffxweBUgxEjG/XGHKP3IjqbOiTsTl2xZbwsz4lIfn9Y+bTx/ttUwMVazzccGSH82MmvXuko1t8rM84yazWe5jjZf8OYuAFuwsjA5CgACBCwmMyoElUHmhYgw5bNfZMxBiLV/ije9Egd8h1902BEoQEPEYdRU2GfFoZvJGidiYAIG9CQyZmMhD8vb2rlBfAuUIJFY+vDA9UfXhB1nplo3exMmAekzaSi/l2GJnCs08GSURnJ60dwI6euSMhe3ZPpnRxhxWjY0T+8tHknmDZd4/tWDn9XQ0AgQIzCswqktZZhFIY2beAgw8WkZ4N+Zqq3YcVYVqLwsECBAYJSDiMZBrqxEPmbyBbwCbESDwXwJD4iD9nf05EiBA4HICY+8/+TV+ucKUfORGb2Khh5Iv1iXKlsTtx48fe3re5Os+s63u9gMyo3moGx+3+sGTT82FeP78eX2l5UsIaMFeQtUxCRAgMJdABpqsYlheY4RHVf0VDcirymyBAIE1Coh4DLxqjZ9gm4l4yOQNfAPYjACB/5UeDUOGsIz9XiFLgACBuQTG3n/SpXeuU6/oOLmZ13sTJ5cwKnSyopoqao9ABuflyQE9lz5PdEuXZMbFbQAAIABJREFUT8m8HsOTL2WY3du3b7s2y/0qtyDPp+zymXG9FuyMmA5FgACBCwkkGTb8yOmfkWbM8O1n2TKNokZouDrsZmLEVY0sECBQpoCIx5DrsuGIx7+G1N82BAgQiMCQ7szZzPRQ3i2zCOSXUkYq5FBD8seznHHbBznMpHdzc7PtqPHY2uU9NnaXDbxPGjGIhB7W8lSPDeCXVoVXr17l12DX3I/JM+X5bfW8b2nlL7k8cetpOCVeaSjeYpev50LUy6AFW9eYZVlbbhbG6iA7actV9bWwN4H0MXrw4EFPD5gGSIbH5fmyjZUX/bNrQF76RWlLX1TewQkQqATGhi9EPEK3pYhHM5OXX/Lfvn2r3h9XX0gEIT2ChxQj7dqxeekhh7UNAQKVwJA4SM9UXdVxLBDoF0hkOV+0Enj9Sue8ms9pQsxjm4DnnHHJfVO7gS2HlGqHY/LSf7memEnzKQ/xWvICOVdpApn+8cuXL/kJ0PrBya24K89XWkXWUp586PKcQkmjJa+XFuyS2odzactd2nzbbblL6zl+sQL5DTg8k5ct011gsRRaz4C8UaMJS8AX+C3hKigDgckCIh79dNuOeDQzeWlz93Ms/Gq62AwMH2T+n4X74yxM4XQEri4wJA4ioX71y7T2AuRO/uTJk7XXovDyHybNS8edxX76LgnSlZBoLUNr6qJ1y82sbMym2NW5eDP1VZEhAoeZNpPSGx4+G3JY2xwL5Id3WlObvPceV7acNVqwC18LbbkFwLfdllsA0CnKFEhHw1ER6rRjFxvgXu8JV9dL0zrtqPqa8pcFfsu/RkpIoEdAxKMHJy9tO+LhOXn9V9+rBAj8/wIDHzGSnDoyAucIZKTCObvbd7hA18/R4Ucoc8tGu62/kIcZXPu32dKr+d1eT15m4sTHjx9vqYLqco5Agu+jPj7nnGuf+6a3U7qISuMtfPW1YBcGz+m05RYz32pbbjFAJypQIMPyhpeqMWP88B0nbNnV+211A/Im1N0uBAgUJTDqJ5uIx8YiHjJ5RX0YFYZAuQJDujOn9Jcek/f+/fuEwG7dupX+epngolwvJZsqsMPZDqdSnbtfUZNpn1uZ2v65RaQzb21F32JmDkyQt2+LDb2We2YjOCLYuqHLO09VkusVkJqH8ugoefZP2jBHq624uIAW7MWJj06gLXdEcqkVW23LXcrLcdcgkBkC0tVseEmXGZOXs7Q++iFf7qsbkDfc1pYECJQpIOLRdV32EPGQyeu6+tYTIPA/BIbEQdLmvnRP88y7eGhDZ1iJGPT/uEJb+cOwzsWu5KgfyYuVapYTjeqkNuTmNkuprn6QsNRjEPlzq89KvDr1qguQWFVXr/NV1+u6hc/HzVMArnUJhtzktWDnvTracvN69hxtw225nlp7afMCozoVLdNo6TpL1/rNXyMVJEDgugIiHq3+e4h4yOS1XnorCRBoCgyJg1x6QF7mpKp38r25uWmW0t/rFxj1y2391b1aDRL62dgkA3XKgU/YPewy5OZWP/hKlzPWqv4ItLwBSntCxkphN1nsZ8+evXz5cpNVu0ql8r3m43YV+cNJh9zktWDnvUDacvN6dh1t2225rlpbvweB/Ej54YcfBtY03dQu3VcmX+L1znBVwfLdYUBepWGBAIElBUQ8jrV3EvGQyTu+9NYQINAUGPiIkUvHQRqPghg+gV6zPv4uWCA/h758+ZKuNK7vJa5SfhUHNiG2bc+WnsHBwzup1fNblzAv4Zi5h2dAc70k8jR1DcvHAgmiGfh+zDJhTXrrLzPx14Sy7WEXLdirXGVtuYuy76Qtd1FDBy9fYHhLPnW59MC4rqfxXfq85V8mJSRA4FoCIh4N+f1EPGTyGpfenwQItAgMjHRfOpNXjyrmR6wecC2XahOrcmXTmyZDML/7N7dA5g0PbMLKl54I9+rvxFEDAjY/XKbRZS/BkXv37l39GilA4QJ5UE1Pxjd9Aua+P631eD13mwBmgGPhF3rbxdOCvdb11Za73B1tP225a717nbcEgcajnfuLlOduXO5JtBnwV58WqCpJQh+mqa80LBAgsLxAz2+Q48KIeBybrHSNTN5KL5xiE1hUYMjEREmtXTQ3kNZ5fVKLRmB6UQ4nI0CgeIHEEPMI+oHFHBjqHXi00jZLPiYBjqpU5tWsKCycFMjIvK6fiHlTbXiG3pMy1QYJ8HV11Q8dogrqWgtasNeSd14CBAicIzBquElO1PVdfE4ZDvt25RQNyDvf1hEIEDhHQMSj0ttVxEMmr7ruFggQ6BQYEge59IC8Rut81IQbnRXzAgEC2xXo+uF9XOPc4jIbw/H6DazJeKB6njJdLt69e7eBeqnCYgIZwtuVFM+U15vv3dnvnCHOXf2KgmZSzX69ZV7Vgl3G2VkIECAwu0BXX6LWE12oMd81IC8zExiQ13ohrCRAYEkBEY9o7y3iIZO35EfMuQgsIZC4Um5k6ZKQf1k4P8qWAw4p90UzeQmy12MxGVOi6TzkotiGwJ4FcpfoykAcszT6ChxvsMY1uf836pU5itN3b411UeYrCiSM1fUVn+cvXm4+qytWecipM8FdF0sCfEEbchDb1AW0YOsalgkQILBzgVHDTWLVaPTOotcVJTcgbxZeByFA4EwBEY8dRjxk8s781NidQEECCRulvXv37t20YjMII/+ykChb5qY4p2N4/el0PbXNeXtePfOldPyvH2FUB736jpYJENiVwPCf2bnJJC6/JZzkV3L/r9coj+zyeLw6iOXhAnk7JTvVun0GpW3ss9NazeOVSePVJ/2uNkhno3rfo2q9hR4BLdgeHC8RIEBgtwJdibRWkNkb82n8tD4hLy0iLerWS2AlAQLLC4h41M33EPGQyatfccsEViyQEXiJprW2NRNpSiN48sNakhEc4pLQ1ZDNJmyTEGG9h11ONLkuE85uFwIE1iuQzg3Dm7ajggWFmyT0cP/+/XohMyOxO2cdxPJYgWSnMjvr8V5pY3QNTTveeDNr0kGq/vjJql6HCWwv+tjg6lybWdCC3cylVBECBAjMK5DhJl0diVpPNLzZ37p7Y2XXT4N5z9I4qT8JECAwSkDEo+LaScRDJq+64hYIrFggbdyT+bZ0Uktsd2wlM61la3awcZyEri4Xt2o8Ek/TuYHvTwIEegQyyfDAfga5SQ6cTLjndCW8lNEtjTRegiDnz7RcQtWU4YoC+ZbvGmqWnNY5Q/+vWKlpp86Noiu6F6L8nJ522H3upQW7z+uu1gQIEBgo0PWF27p7GvOt6yesTOSktctOflYYkDfB0y4ECFxOQMQjtvuJeMjkXe6j5MgEFhLIMIvWVubx6esj245fbV0zsDU8MFDeeor+lYmX1ZOUOVH6bvfv4lUCBAjUBQZOEZxdMrK5vuMal5Oxa9QijdptZCjXeDk2VuYkXbpmt06gbT9vs8ZHrLrK6WkUoupPCycFtGBPEtmAAAECOxfIb//hoYbMEzBX37WuyIlexTt/Q6o+gTIFRDz281NUJq/Mz6BSERgqkM5iA5NtOWJXb/qekw08+M3NTc9Bznmp0QtP0/kcTPsS2KdAYusDbx0ZgrzqoUUpfOPZeIl9TLjz7/N9otZDBPIe65rnqiu/NeSwK9omIcXWuQoyxWj6w66oIlcvqhbs1S+BAhAgQGAVAl29iFoL35WBa924a2Uiwq3tZ72Ku8SsJ0DgugIiHtf1X/LsMnlLajsXgfkFGomueU+QKdrSr23IMVufnTNkx/5tEuWpt6ETJjMgr1/MqwQItAokwj7wUV65qebO03qQwldmdEvjGyHhho8fP15u6uPCQRTvQgL5Xm790k9+a/PPYszNoT5PQCUckOE9Yau9dr7QuF/Nq6EFO6+noxEgQOCKAmldtDY8WouU1ki+AlpfGr6y6xtqVE5x+OlsSYAAgfMFRDzON1zFEUrP5H379m0VjgpJ4CoCeYjdwHk1pxVv4CiWaQc/udfff/9d7+AvTHZSzAYECPQIJM4+MAqQO0/urj2HKu2llDaP5moMoc7AKWm80q7UNsqT3HDjzVbVK+u3PbFJvVlS1ToLub1ImddBTi5rwZ4ksgEBAgQIVAJdqbVqg/rCmUGMrgF5+R2x+R5LdcYllwV+l9R2rg0LiHhs+OJWVSs9k1cV9OSCW/9JIhtsT6A+Xm1I7QZGsQ+HSl+24WnCgUP3hhSy2ibxsvphEx8UJqtwLBAgMFYgN5CB98zcee7fv5/OBGNPcZXtc6++fft2Y7q/w7Px3DOvckX2cNKMj3/06FFrTbtyXa0br2tl4nf1ZklV+FDcu3ev+tPCEIGBd+PqUFqwFYUFAgQI7FCgq9XRSpEgxjn9iroSgV3rW8tg5YUEBH4vBOuw2xAQ8djGdeyvRemZvEZkqqcyrT+te7b3EoENCAzPtB0qOyq+1uj41t96Hv5RHciegeH1KI95NQe62YwAgR6BTB//7t27ng2ql3JPu3v3bvnJvKQWjm/sDx48OCd+USFYINAj8OrVq0zferxBPjurftjkcY0Oa/KZah2JGIRQdO1lfZeAFmyXjPUECBAgcCyQ8HR/OKKxSyOU0Xi1588MGe+aRtuAvB63M18aHk0S+D2T2u6bFxDx2Pwl3k4mb/itf/MXVQX3IzC2R1LCuwNxEoarf6YyvKMrZnc4YH3jgafo2SxDTOqPqk5HbI+f6eHyEgECwwUydGbg/SS3tZKTeblPJqhxnFpIf+G8NBzElgQmC7x8+bJ134TP1jU/bWstGiuPU+aHDboQGrv7syGgBdsA8ScBAgQI9AuMekZd+gRPa4p0pQC71veX2asDBYZHk4ZvOfDUNiOwPQERj+1d03qNis7kpS98a3eYegXqy0JXdQ3LBBoCGdY2cPantHobTdVDsLi/9fz+/fvGGaf9meM04mVpiJsjbhqmvQgQOBbIxIDDk3kZcFPa+La0jlKF3CePO6VmxGEGNB9X2RoClxBIoyJNi9YjN1oRrdusaGU6M7VGjtJBamDLakWVLbCoWrAFXhRFIkCAwMICeSb08H7JKVu9Z/DAovYMyNPAHmg4YTOB3wlodiHQLyDi0e+z6leLzuQ1ovknoTPcflq/m5NHtgGBMgUyXmRgwTKsbXi38Twgqn7YJPAyQDtrMqFE61Rah41H5d3rx68vJx/fOHuKfTh7fTPLBAgQOEcgTduB02wmW5Y7bTmz52XA9M3NzfH9NiOnv3z5IqlwzrvCvhMEupoWeYuWlgKfULtql67E5PGg2GoXC/0CWrD9Pl4lQIAAgWOBrq/j4y2zJt/RY+fJ70r+jTpva2Gs7BEQ+O3B8RKByQIiHpPpCt/x1vfv3wssYgbl5Mty7BMUUpGkK7Kj/jIFXlNFuoRA8l4D2z2JWQ+M8OZ2X48RJzpcD8bls9nItFX1yqdvbFu52vewkFj5kydP6iuTRNzk43bqdbRMgMC1BHJzy1CP45FtreXJlklapDtw66sLrMwdMi2c1tK6VS7g7xRdAml1t0a+Gu2Hrt3LX99Vwcxk6xfH5MunBTuZzo4EdiWQX5cZEj12Pt4liVrDVmk09k9ms2QJj8+VPmHpnrvSOW/Sx3d4nHDUN3XebJE55sqaMqOmrUVd10qB33VdL6Vdo4CIxxqvWn+ZF83ktQ6YO8SkDu2z/DffyplJr7/QQ15N+CCdPdNAyb8kGA5fyVlo7HvFkFyjJP4kME3g1q1b/TvmI5B55AYOa8uou3oH83xk8qlstPIbqb762c+JJh9Hys45Wr1UlgkQINAlkJZJ+kNcKCLQddKx6xPyTpwod+PjHUfd4Y93t4bALAJpTre+P9P8SJthllNc6yBdcb189Fp/11yrnGs8rxbsGq+aMhNYTCC/DfOztLUD02Jl2PaJ8kWWn9v5+b+uavZ0LD6uyKiuxsfhiMMBBSWOYfvXtDaQBH770bxK4HICIh6Xs73OkdO7ZLF/16lh71nTv36x6jsRgUsIpGXZ9R5PyzWvDj/p8bzzHz9+bN097f6uk3bt0nqcw8rscnzAUSXvObiXCBAgcFKg50Z6fK/LrTU9fE8e8/wN0gM9BcvpjstwWJNJxc8/iyMQOF+ga67afLmff/DrHqHr5pAqX7dgGzh7l23ub1qwG7i+qkDgHIGe+0NXo8j6aQJr/Do7Dh301H1gxK9n3GdeOufNvMN9ey7HtV4a+DbY4cVS5f0IjPpiFfEo+Y3xX+PEF/t3rbt2z3nd0Be7+k50IYG0LI/jvFmTjvDDz9iaS+tp1udpTMcnPXzQsn54Mi+FTyT6+BPqgzn82tmSAIFZBHLH67qtHd+jsiYbpzWcm+EsZ28cJDfw464V9WJk1qYLnbpREn8SGCiQ92T9LVot97QlBh75ipt1xfUy88cVS7WZU2vBbuZSqgiB2QVGpWqqbxwLEwTS4Jz98l36gIkVDK/pwE5FXTHurL90dbZ3/OFXZ7EtxZe29zZTowkCIh4T0ArcRSbPmLwC35aKNE4gmbPjNlCizENGjSSM0tpsPZmNSxC55yfWyVPn+K1x6hR71VG/cVfO1gQIlCTQ1bfg+AZbX5OYfu54J++ZJyuas+dHZlc6pDpjbpKjOmqcPK8NCMwi0NoUyft21Umv1gZSKqWhMst7Jgdpfdtowc7F6zgE1itQNXssXFogLc81vk/yTTFc5uS3dhrhXUfLS2v0uW6ZuzCvuF4m77pvCWcvR0DEo5xrMbkkiz4n7+TjEJa/s+eGvrqZwZdXcsbyBfIUpTzqqbWcaZ3nX0JpSbzlgZF56F1mSc7zbPLv7du3x4+lTLM4gZUhj5DMw2Ny5K7nS+U4GW+XDXLeHO3wuPKcNGfMvywclzYbJ0LdeCzf8WbWECBA4HICY+eRr0qSm15uYnlGb+63+e/JW9nhVpxbaG65uSuefBJMjp+UoUZLBW6hNIE8kbe1SZAI2r1790or7ZDy5FN8/MHMBzyPjh+yu22GCGjBDlGyDYG9CXR9oezNYYH65gf7q1evFjjRvKd4/vx5niE98Jgnv7i7jrZSnIEsl9tM4Pdyto5MYBYBEY9ZGK91EJk8mbxrvfecd2aB3Ivv37/fmiEbfqaMk8ujxU8GoOsH7Gr41rc5uSxCfZLIBgQILCmQ4HLSZq1pieHFyJ3tMHY5vSgOex36/OZGfZwe6DlsDpKxQXJ4PUReKkHg/fv3aYcclyQZ7rx0vL7wNV3Nm/UmJosF14It9tIoGIFrCfTk+K9VpK2eNxPtDOnCW1r100u4al0PKVu6zSU93LVla8edbJx2+6jASNfx97ZeJm9vV1x9Vyog4rHSC7doJu/Zs2eHr9vEtqqFwGU5aw4LB8czvy/zvX44ziFkdoiXZfl4IcOYer7RDwfxXwIrEkiXunRPGxUjPtQun8GMh5vWaz4hmCdPnmRMyTSoRKgTL5u2r70IECBwOYGkH168eDH55nZ+wZICSXfghw8fnn8oRyCwgEDXKIr+CNoCBZtwita43sl+/RNOZJeDgBasdwIBAnWBtMHSwTR9qs7sqFo/puVK4DCBRH6GrzGNd6hFurjlHVLVqH8h/ZUTs27dpqvjjgF5rVxDVgr8DlGyDYFCBEQ8CrkQw4uxaCZveLFsSYDAOQKJhrTOnNl6zLkixcnnJeSddODAPGJ+P6R9bJRJ60WxkgCBcgTG3tzOL3kG4eX2mH9ndmw6vySOQGCUQH4Ktg7LW12Xna6KGJA36v0wYWMt2AlodiFAgMAOBdI+v3379vCKd40+bO24k8N2bT/8jLYkQIDAWgREPNZypVJOmbwVXSxFJTBaIF3P0hE+PRnTn7EalnoYFJtIcXJ46Z42e0e8PD8mQ1gO501W79CP8nDS/DePj8p580+EevTltAMBAlcVyM0tnX+H91cYW9j0b8i90WwBY91sX5RA67C8NDny+7CocvYXprWn/+pq0V/Hwl/Vgi38AikeAQIEri6QWSvSfXlgMdJDLp1FGhtnTeYWaqzMnz1j+I43toYAAQKbERDxKP9SyuSVf42UkAABAgQIEChIIDmJ9Fc4/Bs4Crmr9IdOFf/u3qB/QxeS9WsS6BrNtq6+7enkdDyfW7L4prpd03tRWQkQIEBg0wKJOKeX8PAqpmdzozOxAXnD9WxJgMCuBEQ8ir3cMnnFXhoFI0CAAAECBEoXyKN5E/E/jELOQv4dcnvVMOhUoBqUfHgwcIIOSeBlBN7sQ6JLx1K+fQi0Dsv7/v37imqfxwYnVV8vcD6wiRjW11gmQIAAAQIErivQ2uToKtIff/yRR7hVrxqQV1FYIECAQI+AiEcPzvIvyeQtb+6MBAgQIECAAAECBLYpkB97CZYdpvVODZO6znPy1pW3rlchCfik3lOjRkf+bV48tSJAgAABAusR6JoJoLUG6VqX7/fqpdbx93k1/fOSIKw2s0CAAAECBMoRkMkr51ooCQECBAgQIECAAAECBAgQIECAAAECpwW6EnKte758+TKPws1LeRprHk19vE1mvE928Hi9NQQIECBAoAQBmbwSroIyECBAgAABAgQIECBAgAABAgQIECAwVKBrkszW/TPIPg9/yktd+T8D8lrdrCRAgACBQgRk8gq5EIpBgAABAgQIECBAgAABAgQIECBAgMBQgUx/fXhM9ZAd3r17l83u379/vLFn4h6bWEOAAAECRQn87//zf/5PUQVSGAIECBAgQIAAAQIECBAgQIAAAQIECPQL3Lp168OHD/3bVK/+v//3//7v//2/+W+1plr4z//8z3U91rcquQUCBAgQ2ImAMXk7udCqSYAAAQIECBAgQIAAAQIECBAgQGA7An///ffNzc2Z9TEg70xAuxMgQIDAAgL/scA5nIIAAQIECBAgQIAAAQIECBAgQIAAAQIzCmR2zUePHp15wD/++OPMI9idAAECBAhcWsCYvEsLOz4BAgQIECBAgAABAgQIECBAgAABAvMLfP369fbt25OP+9NPP+UIk3e3IwECBAgQWEbAmLxlnJ2FAAECBAgQIECAAAECBAgQIECAAIE5BfJ8uwcPHkw+ogF5k+nsSIAAAQJLChiTt6S2cxEgQIAAAQIECBAgQIAAAQIECBAgMJvAp0+f7t69O+FwBuRNQLMLAQIECFxFwJi8q7A7KQECBAgQIECAAAECBAgQIECAAAEC5wr88ssvd+7cmXAUA/ImoNmFAAECBK4iYEzeVdidlAABAgQIECBAgAABAgQIECBAgACBGQTev39///79UQcyIG8Ul40JECBA4LoCxuRd19/ZCRAgQIAAAQIECBAgQIAAAQIECBCYLnDv3r1k5kbt//Tp01Hb25gAAQIECFxRQCbvivhOTYAAAQIECBAgQIAAAQIECBAgQIDAuQKjMnM//PDD48ePzz2l/QkQIECAwFICMnlLSTsPAQIECBAgQIAAAQIECBAgQIAAAQIXEEhmLvm5gQf+/fffB25pMwIECBAgUIKATF4JV0EZCBAgQIAAAQIECBAgQIAAAQIECBCYLjAwP5eE37Nnz6afxp4ECBAgQGBxAZm8xcmdkAABAgQIECBAgAABAgQIECBAgACBWQUePXo05HgDE35DDmUbAgQIECCwjMCt79+/L3MmZyFAgAABAgQIECBAgAABAgQIECBAgMCFBDLH5uvXr3sOngF5f//9d88GXiJAgAABAgUKGJNX4EVRJAIECBAgQIAAAQIECBAgQIAAAQIExgk8ffq0f4eB4/b6D+JVAgQIECCwsIAxeQuDOx0BAgQIECBAgAABAgQIECBAgAABAhcRePjw4du3b7sO/e3btx9//LHrVesJECBAgECZAsbklXldlIoAAQIECBAgQIAAAQIECBAgQIAAgXECPY/By4g9abxxmrYmQIAAgTIEjMkr4zooBQECBAgQIECAAAECBAgQIECAAAECZwvcu3fvw4cPx4cxIO/YxBoCBAgQWIWAMXmruEwKSYAAAQIECBAgQIAAAQIECBAgQIDAaYE//vjjeKOXL18akHfMYg0BAgQIrEJAJm8Vl0khCRAgQIAAAQIECBAgQIAAAQIECBA4LfDLL78kb1ffLrm9x48f19dYJkCAAAECKxIwu+aKLpaiEiBAgAABAgQIECBAgAABAgQIECAwSODr1683NzeG4g3CshEBAgQIFCwgk1fwxVE0AgQIECBAgAABAgQIECBAgAABAgQIECBAgACBHQuYXXP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os9PCAAAgAElEQVQ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/rXjuqs6AQIECBAgQIAAAQIECBAgQIAAAQIEihN48+bNhw8fPn78+M8///z1118p3w8//HBzc/PTTz/duXPn119/vXfvXnGFViACBAgQuIzAre/fv1/myI5KgAABAgQIECBAgAABAgQIECBAgAABAkMF3r9//+LFi+Twhuzw6NGjp0+f/vzzz0M2tg0BAgQIrFdAJm+9107JCRAgQIAAAQIECBAgQIAAAQIECBDYgsCnT59+//33gTm8eoWTz/vjjz9+/PHH+krLBAgQILAlAZm8LV1NdSFAgAABAgQIECBAgAABAgQIECBAYGUCz58/TxpvcqEz8WZSgL/88svkI9iRAAECBEoWkMkr+eooGwECBAgQIECAAAECBAgQIECAwHYE/v7772/fvh2efHZYOPz3wYMHHnu2ncs8siYPHz58+/Ztfadk5n777bc8D+/u3bt5MN5hvN3hzZNn5n3+/DnPz2vskt0zMu/Zs2f141ieXaD1I5yLkkSsTOrs2g5IgEAl8K9qyQIBAgQIECBAgAABAgQIECBAgAABAhMEWuP7xxm7riMnZ9P1kvXbFkgGtz6jZt4JSci1pnWTz8u/PBXv8Grecq9fv87GeZsdiJJMSgrw8ePH2xa7UO1aP8JJ0YW3nnTvOnvmOO16yXoCBAicLyCTd76hIxAgQIAAAQIECBAgQIAAAQIECOxLIOOo6lH+fVVebWcSSNatnsYbNaguWb2MwEsCKaP3qoM8efIkY/haE4EzFXk7h4lSNUB2O7VSEwIENiogk7fRC6taBAgQIECAAAECBAgQIECAAAECFxNI7qQaC3WxkzjwlgVevXqVQXVVDf/888+kh6s/By4kn/f+/fv6/Jz3799PgirrBx5ht5tV6c/dCqg4AQIrEpDJW9HFUlQCBAgQIECAAAECBAgQGCTw9evXjJW5ubmpHi80aLfxG2UyrpwoMdOcKDOejT+APQgQIEBgpwKZDLOq+dOnTyek8ard37x5k4e05fl5hzUZqJc11asWNixwaPCkV0EmVtUU2fCFVjUC/4GAAAECBAgQIECAAAECBAhsQyDxrERCMxDh9u3bGZRw9+7dJPOSYMv8Y0m5zVvHHDNHzvFzlpwrZ7x161bOnjLMeyJHI0CAAIHtCeRLpBrTmRzM8+fPz6xjZuasjvD27dtPnz5Vf1rYnkBaNXkLVQ2ezLB6aIqkZXL+e2l7XCuqUa5sRutm6tdc3DQs898k6XOtNS9XdBEvVNRb379/v9ChHZYAAQIECBAgQIAAAQIECCwmkDDHixcvuk6XOGkmLpvl0UGZxywhsyoCe3zGDK0QRztmsYbAxgQSYO25D4yt7MuXL/PItLF72X69AonRV4Uf9Xi8aq/jhfqwvAcPHhiWd0xUX1O/BPX105bfvXs3SxtjyNlPtkPS5sncoXk/DDmabcoRSOuxPlS3UbCMtc29Il89jfX+3ImAMXk7udCqSYAAAQIECBAgQIAAgS0LZDBcTxovNU/APd3V0835TIUERnOc/vB9SrJYOO/M6tidAAECBJYXaOTYknWbpQzpZVIdJ8PyqmULWxJIS+ZkOyStlEwY0HibbQlhk3VJ07EnjZcq57GauawG523y6g+plEzeECXbECBAgAABAgQIECBAgEC5AunCPDBk+eTJk3MmHMu+9Thpj0j6wmeMYM8GXiJAYO0CmQMtM13lX56UmX9fvnzJoJyM/c2o3F9//XXttVP+iwrkfVIdf8ZnmzUyghI5FXLrwuHz2/oRvnPnTusuV1+Z0XhpyQwsRlos57R5Bp7FZrMIJI2XpuPJQ+XZzEnmzT5j/Mnz2qAEAbNrlnAVlIEAAQIECBAgQIAAAQIEJgqkb3KeUTd858RMJ3dnrk9cNuSMiezniTVDtrQNAQIbE0ikNdOg9Y8VrlfZ7Jp1jc0v56shEflDNeedBrM+Y6Spns95I439CC8zu+bYSX2TkpTMO+dtsMy+/ZNqHpchnUWS0z1eb822BYzJ2/b1VTsCBAgQIECAAAECBAhsXGB4oPwAkeDptGEKCZp8/vx5lObYso06uI0JEChZIAH3BGfrQ69KLq2yLSxQpfFy3pubmxnPngekVUfrnwi62sxCq8DhI5wUe+urV1mZW8rYa5p2i5TPVS7W8JMmZ9w/qebxoTJ6z2U9Ztn8Gpm8zV9iFSRAgAABAgQIECBAgMCWBSYEyifsEsGBE3jWraedqH4EywQIrFogj/BsTHi46uoo/CUE6rm3849fzwvW84XnH3mfR3j8+HE5k+XmMWkTrsKE1suEs9hlssC0tqK+YpPB17ujTN56r52SEyBAgAABAgQIECBAYO8C6cg8tn96yIY8ieRYdsJeKVtKeHwoawgQ2I/A2MEW+5FRUwKrEHj06FEJ5UxzYlpqdkLrpYT67qcM01KtLut+3iFVTWXyKgoLBAgQIECAAAECBAgQILAygW/fvk0o8YTkX84yLYI2ba8JlbILAQJlCuT5mmUWTKmuKFAfhzftK6mr8PWvxTwXtmsz64cLFDImb3JzYvKOw4lseY7Ax48fp+3uCYjT3Na7l0zeeq+dkhMgQIAAAQIECBAgQIDAcgL1wOvws07ba/jxbUmAQPkCEirlX6OFS1ifA7Oeezu/GPW8oDfe+Z45Qh6YN8txzjzIvO+TMwtj9xkF6p/ZUYf1lhjFtYGNZfI2cBFVgQABAgQIECBAgAABAjsV+PnnnyfUfFpwc9pe9XDthKLahQCBDQhMu3tsoOKq0CVw586d6qXPnz9Xy2cuNMbo1M9y5pF3vnsJH+HJzQk9irb67p38ltgqyObrJZO3+UusggQIECBAgAABAgQIENiywIRI5bSZsibsldhfIX35t/wOUDcCBAisTaD+6LVMfjjXE1Ubj866d+/e2mAKLW8JybDJ8/SWkIYs9LqWUazJF2jyjmXUWylGC8jkjSazAwECBAgQIECAAAECBAiUI/Dbb7+NLUw9hDp83wl7TdhleHlsSYDAWgRKSAOsxWon5Wzk2P78889ZKl4/zoMHD2Y5poOUIzChR1EKP6GZVE6V91CSaR9VfcX28N5o1FEmrwHiTwIECBAgQIAAAQIECBBYk8CzZ89GRckTMZnWsT0zeY6KtqRUKduaKJWVAAECBJYSePr0aXWq33//vVqevPD+/fv6RJ2zHHNyYex4CYH6e2b48Uc1XYYf1pZzCUxLteorNpf/io4jk7eii6WoBAgQIECAAAECBAgQINAiUB+F0PJybVWya69fv66tGLeYfYfPZTS8VOMKYWsCBAgQWL9AMm1VN5R//vnn/J4fT548qVQm91mpjmChQIEM5Rw7LC/5nmlPFC6w+lstUrqXjc226iu21TdDf71k8vp9vEqAAAECBAgQIECAAAECpQsktjUkbZbAx8ePH895cF32fffu3ZBk3suXLxuTp5WOqHwECBAgsKBAvlD++OOP6oQvXrx49epV9efYhXzj5Hl71V7n9FmpDmKhQIG0dqoE8Mni5UHC57ypTh7fBnMJ5AM7/LLmpD7gc8mv6zgyeeu6XkpLgAABAgQIECBAgAABAi0CDx8+TJauJ8eWbuyJcp7fMz1HyIl6ek+nDMn2PX78uKWUVhEgQIAAgf8WyDdF/dskg+qeP3/+3y8O/f/ff/+dNN6HDx+qHfIddE6fleo4FgoUyJVNI2RI1idpvPq7osC6KFIlkMs6/GKlB0AavdW+FvYjIJO3n2utpgQIECBAgAABAgQIENiyQKYn+vr1a7qrJzBapfSykKmlEvbKA4TmimzmOG/evMkxc+Qc/xBQy0LOm7OnDEbjbfl9pm4ECBCYTyDfJvX5EjPlZr7LsnLIGZLDS+Yv3z71HIAR4UPoVr1NehSlZ1I9B3xcnTxR79OnT3M1e46Pb83sAvngf/nyJR/n/iOnnXn+TLz9p/BqsQK3vn//XmzhFIwAAQIECBAgQIAAAQIECBAgQIDAqgUyfuLt27f9VUgCxljefqINv9oYVJeapo/Ib7/9lmFVd+/ezfLNzU2yMkndffv2LVmcz58/J3tXT+AdcDJYR5T/Eu+TZFli3n/kDIVcuB9Peg5llsW8DfKWyKMW8z5JHihvm3QzksPrv1glv5oJUTPXbq5pvZC5uLmsyfS7snWWvS3/a28VVl8CBAgQIECAAAECBAgQIECAAAECBAgUIpBR4xldlzB9VZ4kZkY9CiuB/mR0knCqjmBh8wIZnDdhOtbNs6y9gunSkX9J01YJ2iTyfbTXfllnKb9M3iyMDkKAAAECBAgQIECAAAECBAgQIECAAIEpAhlLl2k2k8w7Hml38nAZrJPReAbrnISyAYG1CCRNm39rKa1yLiPgOXnLODsLAQIECBAgQIAAAQIECBAgQIAAAQIE2gUy7CaD8/IQ1vqT89o3/ffaw4R7mW8z0/FJ4/VAeYkAAQIbEDAmbwMXURUIECBAgAABAgQIECBAgAABAgQIEFi9wCGfl2q8efMm4/OS2MtMm0nXVQ9Cy1R7SfXlnwn3Vn+xVYAAAQKDBWTyBlPZkAABAgQIECBAgAABAgQIECBAgAABApcXePjvf5c/jzMQIECAwAoEzK65goukiAQIECBAgAABAgQIECBAgAABAgQIECBAgAABAjsUkMnb4UVXZQIECBAgQIAAAQIECBAgQIAAAQIECBAgQIAAgRUIyOSt4CIpIgECBAgQIECAAAECBAgQIECAAAECBAgQIECAwA4FZPJ2eNFVmQABAgQIECBAgAABAgQIECBAgAABAgQIECBAYAUCMnkruEiKSIAAAQIECBAgQIAAAQIECBAgQIAAAQIECBAgsEMBmbwdXnRVJkCAAAECBAgQIECAAAECBAgQIECAAAECBAgQWIGATN4KLpIiEiBAgAABAgQIECBAgAABAgQIECBAgAABAgQI7FBAJm+HF12VCRAgQIAAAQIECBAgQIAAAQIECBAgQIAAAQIEViAgk7eCi6SIBAgQIECAAAECBAgQIECAAAECBAgQIECAAAECOxSQydvhRVdlAgQIECBAgAABAgQIECBAgAABAgQIECBAgACBFQjI5K3gIikiAQIECBAgQIAAAQIECBAgQIAAAQIECBAgQIDADgVk8nZ40VWZAAECBAgQIECAAAECBAgQIECAAAECBAgQIEBgBQIyeSu4SIpIgAABAgQIECBAgAABAgQIECBAgAABAgQIECCwQwGZvB1edFUmQIAAAQIECBAgQIAAAQIECBAgQIAAAQIECBBYgYBM3goukiISIECAAAECBAgQIECAAAECBAgQIECAAAECBAjsUEAmb4cXXZUJECBAgAABAgQIECBAgAABAgQIECBAgAABAgRWIPCvFZRREQkQIECAAAECBAgQIECAwNkC79+///z588ePH//5559v375V/82Bf/jhh5ubm/z3p3//u3v37q+//vrjjz+efU4HIDBF4O+//84bNW/Xv/76q/6OPRyr/nbNe/XOnTt52/78889TzrTOfQ4+wTkQZSH1OHyos1D55EMdmfjk47wrn3Ve1WapP336lDd/Lu7hX/2Ofdj0cKEPN+3Dhb53717zKB1/P3/+/I8//siL+e/jx487tlputa+n5aydiQCBRQS+fv16aHUf38Nz904RDt/Rh7t3/pv2jIZ3/5W59f379/4tvEqAAAECBAgQIECAAAECBFYq8ObNmw///pc4wtgqJNCQBMBvv/328OHDsftecfuETqqQd2pd5SyzfFj/+++/P3v2bFQJE1KP4iG3VOVLEnYJUSIvDx48GB5AH3XevW2caP7bt29DPe3tmvdq3rH5t9VYWHwOH+cEBye8Nw4pvSj98ssvE3Y/Z5fcQ3Jl+4/w8uXLElJK/YW89KvnfAQOZctVfvToUa5yz6egcTmuFRrd4dfTpd8/lzt+bhonbzvv3r274ldh+je0fuNn5evXr5e/6Z1siuRzmoT6tEuWyh7aJKld/lVtnhztkODPf9NEOfzLd+JmenKk4vVGXZlVO9zZ/vzzz1yXsdf3il/TrUU9+TZeuEUtk9d6mawkQIAAAQIECBAgQIAAgRUL5Ld3Qlf5NyGO0FrtJKsSdbpikC6l6orTpY6JZFUJttby11dmDMrATF7OmI0HMj59+jQRjZ7oeb0MlusCyV4E+WSmp75L/3IJb9f+Eo56dfaPc8K7B6LFwruN1FFr9fecyUtfgf+6X79+3SozbWUucW5fx5f4OCWTm+eSN67Z388b+7xPu9yX3uv4bXN8xgtl8g7Jm3q+qvrGz1v3sP64MPU18xbsZG5jYLsrbapXr17Vy3lyOad+8eLFhM4uh15HOWOZHbPq+bnoVZf10K47/DcX+tgn2bJyajTvbTxf07le+Xehm/NKW9QyecefAmsIECBAgAABAgQIECBAYK0CCSXkl//JvvPTqpfIQkLDV4mbJJYxMDp2smoDM3nJ9iVkdvJojQ32nI1oUAz5M3HMILdG6Ibs3r9NYpcTeov3H3PhV5PjTBUu9HFOXTKgIR+HBUarLJnJS4Ayke7U7jA2pb4wOSRaBZpztENYea7b4JBLfBhec5gA+fDfFCP/qpB3zzukkc9rzcekRpNlDiUZ+N+tfj0NrP6qN2t95zRqNGPCLG+VjCs9fNYaZ5nw51wFSyLt9u3bEwrQukuaasMzeRnmlUz/4c7WerThK3PedDw6zvEPP8K0LXNNDznIw2Wt/3faAbNXIZm8XJ18U1+oJXOJXmLrbVF7Tt7kD4sdCRAgQIAAAQIECBAgQKAggcSaE6DpGdiUPFwC95m65xALzp9ZSAUST0kAIv8OExv2VCnbJLiWHZOvuu74vJ5Cnv9SYutPnjxJZSccKjsmVpWwzoR9d7VLIpiJfPVnZ/NOy9u1ehJe3q4JPx1yKv/1fv33U+IOkcFWuhw8p0imKv9WN23jhJzHIXGV/x5U49PKUl8ZvcP0sCFaPrBbL8mMy7mh5TY14wFbD3X+jJTJChxuF63HP8yxlquTm/aQNFuOlqt5fA/PmvzL9c23Qw7VmvOL2JBTtJZz4EpfTwOhbHYQODRLaETgnAZJK+C/R/++zg0ht4X/r72zvZoaVxbu4a4bwEAIw0QAhHAgAiAEhgiAEIAIgBAGIoAJAYiAmRBgMuDd63i9vj7+kMu2JNvd+/nxLLdaH1VbsuSuUsmlb/yuAJxPzorcTbmA68hWDNRs5nNm4O6DNys1yzTzdvocTnY70WVnfIxp+nfLAB55ombp9U8CEpCABCQgAQlIQAISkIAEJHBqAvzIn7KJEJOBmQC7WFBBdq9jdJiqrU3HJBGvM9h0Ihv+ibbpjRewSjTE9udh/bQORvyXmKK+fftGcXSHwDBnk0LmRBNX/hUDDGPWFDrSoU0vgDoIih6hT2frpN1ghftmSw+tHrfm7m7G5FBsqgIj4xaeieHa1Jm+L4aVL0pBzp7kw4/IuajOqczQGFaePWWq9WA6yo6K1Az+qQ6NVE6n05WLJswtzUVEQp5RZUlsBjAyR+ohzzGXp6Dwp84WeSrIOMdS1dSYWZGeS7C8cwu+tPSQ4L4gz6i+3WcSsvFHVfxHQp73KBWZAciTi0xakebbqUlvVMFgIspGmi6RB9qz6xqEmf2a3knLwEo9Wxv3YKSqdEPNt5HhEeyC9JND9ifqf0XUM48EJCABCUhAAhKQgAQkIAEJSOCwBEZt9Dg2tljGsY+kXSP8yK9pBqpjdxhazTCdjJqKRpl3DR9p68Zhx1JRwTBCDQl3oW0ftGlzM5ayXIawQqCCtk6G3zoLLKUSXUC1hfjM2igZBlvmq2535LW2d8dn97rb4tLrKRp5J41RE2pXhfa6qCdvdKrcfqcfanlaOgDOmD89tTZjad2kNEqDqtrxuf0il2B55xam4lHdm0RcO8PHHlIoFVQn8hQH27zTTkKj4Oq2qLtHH88SMuT6inaHvdOVnG9XrGgMsNkbLYvKaeG7isxeJ8bP8GFj+xO1nrxcY9h6JCABCUhAAhKQgAQkIAEJSKA2Aczuw5/96ywIo6JHbMFpa9RotSsSK9gdeub1BMZezilLR1H7+AqG+xbB+JjuxBVmr1GNqCfREF8FzaCjlZdL5F4e9Xn0Rhf3ezxaMSHtlJEXB0mJcRu5ZXINgLzW9h7/9mOCbfqr4YxNnSSWwM5QmfV40XqJpoFwPctTuscv49vRcdveDs1FxqmVqnqVb/mYS7C8c0vi2Yn5eagvz2MrxlJk7k04Y1a0OFWEGX6o1MaULG6tKYGn0ocOqp4WiZ6dqrObPvvgvX2tTDwj9XSZ/Tg1eHoDjxanxO7lnGqxWaf05HWHitcSkIAEJCABCUhAAhKQgAQkcBoC/KwdWmmxIOSNqhm1KPV+aeOBKE2Nn/q0gjGx+dtihhi1O/RMCbQyhTFuYdxozSmNtGb9MO+Nme5HenaK9johqS3tFRsdA+vaylJq9F7uImqupwxhq2WgwuGtREpjMltd7bBg7/4aqkZKLu0QfrT+vIlDHSMpo8MSOJGy6/JwLzCbpXXP3t2IOjqkL3V5Wtc15yo1O4oYY7kcZpBpItKGs1N6JE99m0uwZmVpH0V4ANsi4dQTAjNhTxGmiC1LJA31Khx+zIUoMaqHeg3FWJpS2ZMXmU6ziDT74L3Ordv2DiOqHcbc2luG8ejTVG/Fz/hErSev7UQvJCABCUhAAhKQgAQkIAEJSOBMBIZuvFym8B4FbGqz5pXED/VebXk/Ihtaj9rHp2Qe2h16Bqa0YT1i0GybzqvsSWvr2XRaOM3FRoNUgkl6Y3u6lxPVZv8q4hvmZi/hbml0Gd4+2PW2GI6HiNJjoBkJuaYvJMdyPVSqN/BWfKQXuP2pmb+hjrMpo/b0dVXNttXLMFwsuuqXGFrDFnP1b0+1Iy9PPVFP/TGy8BX1BnFfM1DxcHAfDUdXdzwPr4sKRrciG03waLFIMBQZDone0whTMSN8mPD7uIMAACAASURBVG1pyqxg2ef8oYQNJUDxRz/yh7JAa6brdc4kKhk2VCiF4ZcWMldnNfKj2nAkd1OGj7LbFT/+E7WevO29bA0SkIAEJCABCUhAAhKQgAQkUJsA9t/uT3qus5h7ptTA8tJrbvgRU9FU8QrpqD9rq2pk7pk/KNjVJe3gwRTVzTx7XbRTKlDd3kTa/lvaDJe2hSEbHbpdxy01pCVsBlgFOYdeTxrdolevbE1PXts0nRtpN3EXM6VgZaaPto+T0Y7G8ttKW/QibYPO7slzeSram7tUnp7Jm5uI54Rqso3eUFP38jEFG3ryeg9a3EfbZ56mR3rPOaOg6uwqSIwQlOXxLO0t60nOMEhUmPGr9BTaSJX9eQ8aPX17H8upjy7HfKL+nx4CP0pAAhKQgAQkIAEJSEACEpCABA5O4P3793/++WdXSAxAd+/e7abkvb5///7Q1t9r4u+//yZbL7HaR9QHwiIbUCPb48ePWyGxZMG2/Ti8QMdhYiJlaf5EVWf8ik75+vXrlOQYoR49ejT1bZZ06u+FOHSrRTZ6/MePH93EmtcMtu7wG20aA/qXL19u3rw5+u32RNT/9OnTrVu3evcOcF69erW9/h1rABqE6eKlMoCC6Q7T7V9//fX27VtG0Xb+WO2HYrx7926YWCLl9u3b1dpyeSrRg9bZI8BdGfFO9UpV+Ihgi7yMrUjMNg8ePGg/sguBmXn7zNNUyFo8OgW1zXHBUyUtdlMqX6Ps8+fPWZIibuOastE19+7d++effxKNMhqzP4RDI71+8fzA40FCqtVfHfaJWk/e6j61oAQkIAEJSEACEpCABCQgAQnsQ6BnkWHnLCYYzO5FrTDUn7YpwAIxMD3sA+Vf/8Ja3SMzKwnSts42zPezBjj2jM/W2c2wNH+37KmvMcal3Xg42LB4VtDx999/T2xsx1+FhW4XZ17Ejdfc2oUoYZ2kC/DhYT5+8eLF0EyZ4FZIpBLVJly5w+YAziTAeGC6Yz4ZZliXQm1DvFir69wCjcy0NTuBr9OuV6o3Cbs89fj4MRcBlpiNQbe5JOnVw7221BfFnMNK1NaDXiwQ7ccsF7ObsWjl6dOnWdraWAneqd7Oko0VbinedM1wAu/WyVqZ3Y3X1D/7UDq7Gagr56LrYz5R68lb1IlmloAEJCABCUhAAhKQgAQkIIGdCQyNwviiXr9+jS0ei/yNGzdwXRTyTERs4khSaI9whHvPiJwugicDads8uCFn979jlW7zRy6W5o/UeYo8WJcS0Xh0E6O0miL4axMGX26fOh6Orr7cIxEDHGGms2OyW238GjPxb7/99uHDh0QRbJfMNokMp/gq6JBrfHiNdzO7XqM+0cgAyCtJxJS/sUWXp40ALb6IwKIVf1HNGzMvFay7lwIvYHY3HuowE876F1kNi24Ii1MFSDxz0Zyz0Xg8P5TbwcYDwOjy0apMl5V7mlo0jOs8UevJa7veCwlIQAISkIAEJCABCUhAAhI4AYH0r3oU4BQ1rNIl3GnBLbr1LdRttwWt9k3+7vZzDBaRLdWL6qeV6/TkYVfCLdp2Su8CJpxY2Ess/ZGbIrHHH6djzegoHO0R3yGb8ZeOtyBGbLXBm7TakYxByQtlY1It5MND4KFzq9Ei4V0upCanH8+a8jc27fK0EaDFFxHoxrEtKlg68yLBmJDbmZb1MbF6bhQ74phpJdnY1sbi9afHUYF5MMBVNvpVmzgbNtfmXHeBmzD9JEmXlXjgR9pFTyB1nqj15K0bRZaSgAQkIAEJSEACEpCABCQggR0IYPFJH/LTyEQeXAXYprOLGInqwPBR31XTapo2ebTZMHy09jJ8PHGBIz6YphWM5ovsIK1sp77Ab5E2BZY2e43SY2N7ul2i08ptq++JxBCavYuxY5ZzLgbdeIjNvVxiGukBKfoxLT99wfvwinb91MDbZXIoGuni8lR0JFv5kAATe2KLxjB/tZTgc0gjT9cFwnRRKA6btiL+xXSgdjWAu0yPPe14mJmlwd6Fcv3VyjP74B3x0ba1LboIjuRqT9R68hZ1n5klIAEJSEACEpCABCQgAQlIYE8CrfNpVghcBV3z0Gz+YAbMK5G90t1TK4M158oWtDt0Y0cWWbe7BdMyL6o2XdVZvsWak9Yag1Qk9rGEvgQkpYcugxZXRImmu3USsJg4d7TNmfaGttlWXOC0nvUjdquNzzndUse5TsjPccH0eFGTMfGXo90dnKayYyznHkbUBOqeIle7PPU4+HE7Ad70ub2S7DXEvTtsI2ijvkqvj8HFt1CA11LIe02SjZxsAUk/zJANL3LRXSAtMR4b0h5rVpkSJ7IiQLAXug/Gs9xavbjoFuymD6+bavXkDcmYIgEJSEACEpCABCQgAQlIQAIHJRA3laIAmdPxKOuUjPxKxzJVyKywTuZeKbB0t1ov2s6MLWx2fzTNFY2p6qlznI+zwV6RwVNOnVmbEfIXesdkoxR+o4iLDjnjhuCluLojP1J21BEVKXiQPKNDDuvk58+fy71eqNV9asZOm2Xb4iUu4lHFS1ufUna0HpenUSwmLiWw4620VNRhfpabdtsTihAENsyTNyVyvu6iGzmveN3a9u3Z2YcZRB1dXLoqZLyefUydfbzJKEyvqppP1HryevD9KAEJSEACEpCABCQgAQlIQALHJdDu3Q6KuNRqH6kWV1bEwjJ1plykiS15IrJ1vSm45ZZ6TTC3pZ152FyO7MjcgjdRFr9IenyCZSnqRHMrvpqNKCVUaNZetqLdtkgkTJYBXHSbPx6sVp7Ixffv3yPZjpkHksMARLzsWB6D4Skb9ZqyiQ+l2thQvHg5T1769h9KeIXL0xCCKddMoOt96T6WlGMSCbGamrXKSXW0mnnGi2xhKbpS95jMehYRuEQw5dGeqPXk9QaGHyUgAQlIQAISkIAEJCABCUjguASW2n+XmlaDms/aFKinhJU2KN5stq7JbN2uagw9eESGpzViJSc9/ta9WVHPkiESbZZ2f9bRdLa7GbeFztjE6he5H4u6EoG8dA5Zmr9OP0ZawZvexru0+TGd1/SyT/X4VHorZ7mLcp68pUOlEISzL0/lut6aaxKYdYGwSaKdoHCwFT35tlU84skrdGO2MgQv9jo3lUDJ2ecEVKj8PBPZQhcROwh/UbaaT9R68hZ1jZklIAEJSEACEpCABCQgAQlI4EwECllkgrbgEhuEt9MnWLC1OG+JEsOwgkvg58+f3759w3uHVY5rnEB1Yn22c8hbw6wJCQNi0ReSBdWhd2ZNmZHIuWBzbbbuKWpt4ujFLMnRUuUSZ+3R5ZreUjPe9KFH5+PHjzWjKJA/MQPvNT0eZ4JKwNnS9adenrYobtlzEejudqrmFppd/mB46jjs7WMguAQP15ftTadrmG2RYMqix4OPilf5iVpP3mgvmCgBCUhAAhKQgAQkIAEJSEACl0CgkBU+8qoV8C09x68O8e6hScOguhUy4KDCOL7vuZErxM5YBK9Jl+pozaVDzUYbHU2clQQHQ/b3Fc022ojKgCw9kJbOCRHL7yjnHRNx1/XcsWjNdHT//v3KUiVs4nudPwyBg/Tp0qEY7LtTL09BHc12YQQqvLOzIRYJdGu3Ol0Y5Ig6HLzcjTCbKsIUWn9LROR5tf6y0n32i0g4hbRNTz9R68lrQXkhAQlIQAISkIAEJCABCUhAAkcnsNQCuzR/UP9gcFX3F36w5srZ6lv2KytYp7nIHvYsJp4s6kQkQaOMe9sxDnbDLxJaBB1+iRpmvwpGLLX1LM3fFtzrgkPq2jPrGhlw7eCdrW94pfWETTxiLy7EsNC6sLTapfmDNC5meQrqa7azE6gw7beIgu7zjMtf2/QpLnprx5TMkaeIqbKr0yPPq8EnjdUypAtGJEzXMPutnrxZRGaQgAQkIAEJSEACEpCABCQggaMQWGpVX5o/rmfECHvMmLxWx3Jw2iau4YKAvIS7oiGA9TBoXq9ADEki1syMjpaIpxPFkaqCIWyR1biOSLk6Hesz7rqeKZPbnHMsS0c6TqmQGGncNdUCcXri9WbvSJhOr4bRj0tn1KX5RxsdTewpOJrn4MvTqMwmXiSBXdxCaZKJYOJ0wVN/ywoSXPdnD7osxGF2zuSAzUJNz1Y7K9tsDZEMevIilMwjAQlIQAISkIAEJCABCUhAAocgsMgKjzWznGMgYiqddfDsy/SA5rN9gaxrPbKHvY6JJy5/RJ6XL1/GK0zkxDjY8y1NZY5INVU2ns6cEG8oF4S4eKtzEvh47969Xhwwb5/i1ZWr6yxdEKsx79os3cqw/oR/cZg5nuLyFGdlTgm0BMo9p7VNtBdBt/3BH95adfJeBN14NLpLhDftRo4O3mvJq/NErScv75i3NglIQAISkIAEJCABCUhAAhIoSADzQfzX8ps3b8qJEvHkHXxb9167qst1Sv2a8UNwbuFsu3HX0WxVWTJE5MGUSbjh9ubixsFqA5JX6UR8OUw1ewWNLcVO1B1uvN5QZALM/r7DpYIhVboInV7fmdebvXMFLLo8pfvabyUwJBBZjIalSqcc/OGtkPrBnSsRd1ohCWcXFNrdKyyvzgOMnrxCQ8tqJSABCUhAAhKQgAQkIAEJSKAIAcy+ETsCJomaG71HVT3ytm5s2bns16O6X0li0PIVMT/VJBaUJxJuOCt2EBH1VDPpMvJxeqWnEeKr6nuYZmGOZkBOOrQ323z8+PEIbsg05EYdDKDPnz8fVa1QIi22rtz41pCIMC5PEUrmkUBLoNq037boxSgBQtl6i8hoNhJ37LLIgrKLJ6/aE7WevKlhaboEJCABCUhAAhKQgAQkIAEJHJQAASgJ8ysmWoJRSpuGW0PwQRnNiRUxiMzVce3fc55h7zDDKSK9GKCpbNXSg0dj4e5Cxy1ScasGjYPVDGGNOjjzkI3gvJ5RkvuauYVXiGWJR9yCLliWqLteKAAqIP/u+xga+eM+Y17fWO1UNHqfQ1+h9O3bt+z+Wpen4NA1mwQgcMxHkeCydUk9GDwEG5WDs3oJOJH3Dfdi00uIMayz2jDWkzeEb4oEJCABCUhAAhKQgAQkIAEJHJ0A5lfssMTN4ABonGr8xyhPABA/448QjHJwgjvaYg5OJi5e0PLFyDxg+GNz18wqGz8bc7SqePFqhrCunI8ePcJ79PPnT85Sw6nDfxw8zC1BT2e3ql2umehevHjRbZr5kInxOPJDuCte4pp5+8GDBzggs7vWphqFUsQuPFU8ke7ylIDjVxLoEvBRpEtjx2v2tQRb33dn0mzreGFZx4O65MpWbRj/by6JrUcCEpCABCQgAQlIQAISkIAEJFCTAHbYs8TN1MQSbGsXx0lQtrNkC1q+Zg1Pu+iLVJGAQryVW961FkQEgWqGsFHauFoP6G0dFbVNxOnVO0aMm5qUoylCjGPQ541qyM8fbmY8lBQs5GlrGZa7cHkqx9aaL4nA0earS2Ib1yUePU+d++4U4dFlNuquflR6tSdqY/Lio9qcEpCABCQgAQlIQAISkIAEJCCBCyFwTPfSieDGj9a8devWAfUKDgBMZtj41sm/yDhYzRC2TpdDlSLgABcXHq+uVAAE+AHN4r2owa7MU9cEVVDqt99+Q03iDombrB9jMSWb6RKQQC4CwWUoV3PWM0Wgt5pMZSM9GM2fqGHjVxEBZl19G2UYFq82kvXkDeGbIgEJSEACEpCABCQgAQlIQAISyEPgsAbo8wa75OmYzbXELV/VTDyLdIr7F9nevqjmNvOigvvG5LUyH/8Cdx0jqmepJCU+ICvrSABH72WEcQFQkwNaOXWT4dp49YjD3vjuxnjrF5/zsMvTxZNXwYZAxCsjqwoE4svH7s8zEQHqv+aw2hO1p2tWuB1sQgISkIAEJCABCUhAAhKQgAQkcCACxj9t74y45euYxsq4VGi67sWTcUR0xwGDybYPkuw1EJ2GW2tYLW8MPTLAN2/eEGA3FHtRSuPVa4swieEgxAHM/yPr3grshQQk0CMQ31DSK+jHvATi225277KIAL2dLnlZDWur+URtTN6QvykSkIAEJCABCUhAAhKQgAQkIIFLJhAxhVyy/jl0i7xkrmnnmLTjUi1yyHXRxgtGdtl3a77Oa8LRRt140Hj58uWR46uIV0DCvL3GDfj69evHjx8zkvHk8dbA58+frz4JNq9s1iYBCUjgLASIco4Hse2+WEc2IX3//r0m/PjT1Hap9ORtZ2gNEpCABCQgAQlIQAISkIAEJCCBMxGImELOpE91WfGaxDd9H5N23B6HjW/FeYYgOpFxsPoIWtwgbqqnT59OFQM1YXlT3x4hHflXn7E5Kz/q4zbGsUeIHl69R48evX///siuzVmNzCCBayBwzMUR8pVdQfv2dfxhBjl377KabrNgv9Rk4umawU4xmwQkIAEJSEACEpCABCQgAQlcLAEcFdgy+MMijAWn+5/ERm0SL0b/A5pCzsU2fhQVeh2T9iLbE3fB0tfAtDdOpGcXCROp8MLy4Jr68OFDWiky4L4iZzrbjt9yNCiRc/FIzXWiMlGDgj+K4zvEwXlkJhEdr215ijAxjwQkkIvAosX6mM8zPRSVH9drMtGT1+trP0pAAhKQgAQkIAEJSEACEpDAhRMgVgNPDAZlzmfDhLHIinEZaHScbOzHRWPmAmgv0rdhu6hIPEBwY8edrjiTFe6o4FGueK0O/tK4Os68tpeZ5PnjBuRsz3Xvemyrqnbh8lQNtQ1JQAIQCK4vDasX//k7OLfKD101m9OTd/Cxp3gSkIAEJCABCUhAAhKQgAQkkIcARmQCNTDsLvIx5Gn7YLXU3EF8MNXziHNtQ2iRpa9BfAFhi3nGyoZaCMbixXjxwUYgAu+NY6Lb0GbxopWdeegDFg4m5exN/HmHjc9zeSo+8mxAAhIYIxBfYsZKHzGt8iNuzeZ8T94RB5wySUACEpCABCQgAQlIQAISkEAuAs2Jczdu3MAm/u7du+02C7bfNn+5JLSe0xHYPop2V3mR7WmFvpWPt9qdZ3YBcO3w1rel5Nmp8OrVq+zC5K0Q1Z49e5a3ztnaIImbE0/eod6f5/I023FmkIAEihK4vJcCXnCUvzF5Re8FK5eABCQgAQlIQAISkIAEJCCBfQgQzkIQBq67Fc1jBbhz5w7/mz98HlzcvHmzW9Xz58+pv5tyoms8kSeS9oCiXpubaoWlb1ERB2RvkOPgwe3US2RSigRHcvgZZ2zevXu3V/xQH3E3IiQ6Vr6VmrBsAkaXvvcxLz2Xp7w8rU0CEqhDgMV60TagOlK1rSAeKwvP521KhYuaDzB68ip0qE1IQAISkIAEJCABCUhAAhKQQD0CBHzgYyM2ZVGT/Ph/+PAhQTAHt4AvUsrMhQgsclMVkqFmtSvcLSuK1NToyG2N7hJ48+YNb3pjdoo48/CQ4Ss6so7Idv/+feLk8Duu22+xWjtG5m+//fbx40cEWF3J6oIuT6vRWVACEihBYNFi/ccff+wyc5ZQ/Ix1errmGXtNmSUgAQlIQAISkIAEJCABCUhghMCXL18wMXCKZtCNx0ZaDnkjPuPnz58YWBtD+Ui9Jkngvwkssnz9d9Fr+bTI2XnkPf6VO4zjH4fBvridmJ2QBCtqRB48ZE3+SOYd8xDo/Pbt22/fvrGLorIYLBMEPtZs1OWpJm3bkoAEggQWLdbBOs1WiICevEJgrVYCEpCABCQgAQlIQAISkIAE6hEgAAULOBF1QR8ehmOM47wwiUPeDMKr10+X0tK1Wb6uTd9dxinuYeYijn/sts5uA7YatDEQnAkZdOYR6MbuhG5Vh71GKZxqjLGXL19yjnE1OYlcrIPI5alan9qQBCSwlIA7aZYS2zG/nrwd4du0BCQgAQlIQAISkIAEJCABCWQggDeO09J6FvCpevHhEQKC4bg1jk/lNF0CUwS0fE2RWZeupxBunDPZOzmTF+MRXdfbasCWhWAEG54qNius65H6pYjP41hRnF7Mz7j0OO64ggxE5hEqV7Qhl6eieK1cAhLYSKDma942impxPXmOAQlIQAISkIAEJCABCUhAAhI4KwHMvpi5sYBHFMA03PjwCAGJ5DePBCTQEFjhuVxRRNpdAsxXOJnwb3UTm2s2IkRi1wjyw5k3LH7wFOZnXHpEy3HoMfGIHICMR7OczOUQuTyV6zVrloAEdiHg0eK7YG8b1ZPXovBCAhKQgAQkIAEJSEACEpCABM5EgBcsEYrXi2IZVYAdxxxJh2lYH94oHxOXEriAPeyLwuBW6LuoiMbB3gh88uRJ+uDH4BmbnDbMPNmr/EQf2ahBTBseTbx67MN48+YNZPI69gq9U9Dl6UTDTFElcM0E3HZzot7/3xPJqqgSkIAEJCABCUhAAhKQgAQkIIGGAEEbr1+/jtDA7Is5ezS0JVLcPBIYElhk+bpON9UiREPC15yCv+r3339PE8DFxRGUkXDkp0+fEt53AZsYUKGrBe49IvbYycH0jjcujSv9Le8U5MDSjOctuzylgfutBCRwHAKLtt0s2gN0HB0vRhJj8i6mK1VEAhKQgAQkIAEJSEACEpDAtRDAzB104xHAMXVC3bXAUs8CBBZZvgq0n6HKRf7FyFmOPZkWFdE42NL7+PHjrBuvyYy7KBidxtvg2vov5gJfJqAIfeMQS8YPQYqcw7n6xsx4xqbL08WMMRWRwDUQuHfvXlzNRU8O8WrNGSSgJy8IymwSkIAEJCABCUhAAhKQgAQkcAgCjx49IoQiIgpuvFOfLBfR0Ty7EFhk+Tqmm2qRVIvcck2PLCqyMaZqlzGQvVG8UASZLYoMIxwt4rsCL26/7AIfp0JCrlkXOIfzx48fMGTmXyob5uksi4XL01Ly5peABPYl4GK9L/9FrevJW4TLzBKQgAQkIAEJSEACEpCABCSwJwHs0R8+fIhIoBsvQsk86whcgOVr0c76RZ7LBukFIFo3NtaVwiGHv404s0XF8WAFtzUQxJx+8d6ido+cGYb45HBUE6K3SM5gnHeiTpenBBy/koAEjklg0WK9aA/QMfU9tVR68k7dfQovAQlIQAISkIAEJCABCUjgigi8f/8+aGzlvVBZAiyuCK6qLiEQPNWwqXKRz2yJFJvyLrLHLbL0NWItckodE9EmvgsL81rBde/yJAgsGILGAZKErC2UK0/2+u0CkxA9BjkvwAvqgCeVo5iDmYfZXJ6GTEyRgASOT8DF+vh91EqoJ69F4YUEJCABCUhAAhKQgAQkIAEJHJcAL0MKvsqI6BbemXRcTZTs/ARu374dV2KRzyxe7caci5xniyx9rWBx/5+na7bQVlywayGCmh4P+vxWyDBVBP/WjRs3Gj8lc/hUtkLp+PMQIL4cBAMch9K6PA2ZmCIBCZyFQHxzkov1vn2qJ29f/rYuAQlIQAISkIAEJCABCUhAAiECQTcedWG3XRfdEpLDTBL4D4G45WuRz6wa3bh/Ma5pT3hCY3spiY/1w7YSwpzuq6CziqOJKwcrv3z5soHJXbDaT7axOwhbZLRHnJ1BjEN5XJ6GTEyRgATOQiC+WMefHM6i+7nk1JN3rv5SWglIQAISkIAEJCABCUhAAtdIgLiKr1+/RjTnLLX79+9HcppHAlsIxG33x7R8xXfWx218PZ6LCn7+/LlX3I9xAgRNtj6zdKmnT5/WjI3rztvBV5ym5V/3LXs7GGCzzjzcjSs8yi5P6zrFUhKQwEEIxBfrdZPkQdS8ADH05F1AJ6qCBCQgAQlIQAISkIAEJCCBCyfw4sWLoIZBc3awNrNJYIpA3PLVdWZM1VY//WievGNSqt8vq1t8/vx5cEzGndCrhRktyJBb4ScbrWpFIs68jx8/cvZyuuyff/6ZzjD81uVpyMQUCUjgRATu3bsXlzb+8BCv05xBAnrygqDMJgEJSEACEpCABCQgAQlIQAL7EOA4uKDhgIC8RS8w20efsVY/ffr06v//VT7+bkwc0+YJLHp13I4OjFFNkCd+5ufqIFd8J7NRUK14KzwobVkvGgIcDjnrqSInTlPcfrtA27eXWR1mT/gMrjUtPZenFoUXEpDASQmwWAc3gqCgAfQ79rKevB3h27QEJCABCUhAAhKQgAQkIAEJzBOYtb22VcRjI9oiB7ng3DmEb/44/u4gUilGmsCTJ0/SGdpvj2b5irsr8I63Wqy4OC+iFcruXgRrbPBNb69fv/7y5Ut9gff15KEv78xLG6yXnoXr8lR/FNmiBCSQnUB8sTaAPjv8eIV68uKszCkBCUhAAhKQgAQkIAEJSEACtQnwSqeg1YBglEVhUrU1sb2LIxC3fMU9Z3UgxR0qcR1HJY8XJ0aw5vvbRqW9gEQCKIPM0w6tQijiA6+QAFT77NmzROXxWFUqcXlKkPQrCUjgRATY5RCU9gjTeFDUy8umJ+/y+lSNJCABCUhAAhKQgAQkIAEJXA4BgtWCylQ2TC8y+AZVMNu5COA5Dp4eeTTLVzBGEO/46qM1m64kSuzOnTvBbo3f7MEKN2bjDFKOvP3999/PdeAt0kaGJTNY3HS7kWRbHJf27v5ahnSCz6KYvPiIdXlqx4AXEpDAMQkEQ/CZxo92YDg8EYm5nSOU669rNXtTT15N2rYlAQlIQAISkIAEJCABCUhAAssIxF0gjx8/Xlb1ttyLDL7bmrL0cQkE45/iw7iOqkF5gtqlZebM2HSG9tugVG3+0heoj/Acn8iBt3u9WG6djh8/fowUxBH1/v37SM6MeY7Qywm/2q1bt+LKxnVxeYpTNacEJLALgfhiHTzGuaYWCM+EjJeRde1c6/UiSnryFuEyswQkIAEJSEACEpCABCQgAQlUJRAMHkKmhHG2hMRHOy+xhI7WOUsAgxGBa7PZDnV0JC9IC0aUxu16CQJskE+EQHULYoY7zk5/Qse6EVfnut+JS3jz5k2X7dQ1HqbKzLtUp6QqnZ5YLCK3cyuey1OLwgsJSODsBDhmIDE3drU7wjTelYfr7itLhnC4jAAAGz9JREFUz7Ve9xRJf9STl+bjtxKQgAQkIAEJSEACEpCABCSwGwGM6UGXAyJyjl9NQS/YUlAT4wW0FXR3HcfyFdxNz+vEct1T6TeTdcdA1xjXTa9/3euve/fu1ZdhS4scCho8Ki1out0iTLfsEfy1CddyPCbP5anbrV5LQAIXQCC4WB9hGu/S7gWXn2697uqSvtaTl+bjtxKQgAQkIAEJSEACEpCABCSwG4G4G29RIMV2fYhiicu2vTlrODKB4BGUQf9ZBU17PqqpFoMeyqni3XS8SsE79DievJ4kQa9YV+vdr1Ehgv3r16+8DrCmtD22NZtu2kpgSTj5enLGl4BEc706s3x0ecqC0UokcIUEeNVc8NW2x3mkoZtevnzZ7azK21O6TZe+1pNXmrD1S0ACEpCABCQgAQlIQAISkMBKAvF30cXNrytF+e9i7Ef+7wQ/XS8BAtd6VqRRFvhLCOIZ/apmIkdrRsJJ0ShXQF6jXdB5g2xIWBPIaFs9SkwvnFc5mvPIicGRiQp4bWtiDw6GcmwTgXdxr5vLU7kOsmYJSGAvAkEX3evXr/eSsNcuT1Y8X7WJrNccE9p+vLALPXkX1qGqIwEJSEACEpCABCQgAQlI4HIIxIMeKuusJ68y8IM3x9vyIr7k3R0YYIw4HdEFjfIy5215wZ3+GWMBV6vQoxQMu1zdXLmCREMGoxN4YV45MXo17+6vTTjhCEnpSTv10eVpiozpEpDAeQmwbSWy5DGNf/r06Qhq9p4ZIsIfQex1MujJW8fNUhKQgAQkIAEJSEACEpCABCRQnEA8PKKyUTW4Z7k4IBs4DIHIkGAPOwff7SgyrUeO1nzz5k0JIYOOTNzkNePDhpoOKZ3aMhjsTcyyuP2GNAql9HylhVqZqhZlR78Kej2bsi5PowxNlIAEzk6A+Tkyvz19+nR3TQnI6z3VnHq9nuWpJ28WkRkkIAEJSEACEpCABCQgAQlIYB8CiTPQegJNWWZ72bJ8ZBtydsdhN0YkYkDJooiVZCTAaU4R+1HQm5VRsG5Vva3r3a/aa7SIhyW1pSIXIHr27FkkZ0TOSD3r8vRaR+a8B42uk2p1KQIsgm4zBuf79+9XN7SoILbXHQ+bnZrAF3nyXJ4W9biZJSCBsxBgyYtsTuLBu9qSMYXuwtbrKTXbdD15LQovJCABCUhAAhKQgAQkIAEJSOBYBCInFtaXuIQzpmtZjhuI6+tuiwkCb9++nT1AEqvTXmF5OE5mhy53HFokdNz41atXr2YR0QRheXvZB4eUeobCjQR2KR48/RXZ8ONWc7DtCHbqeORFnjyXp10Gs41KQAIVCLChJ7LzJrKBqZy07KvrBuSxDY5njHLNHaFmPXlH6AVlkIAEJCABCUhAAhKQgAQkIIERAuwLjltL65j+MXO3hoNFZt8R9TpJxuR1YJz4km3ssyGVNV9I1kUZOQjr48eP3SIlriM7/WkX++AuLs9e7yDGqQPy2h4MYmdLQY9AW0P2ix3D8kZpsNYQNhpX0+UpzsqcV0iguz/pCtW/AJUjO2/oZV6Cu4uyPCH0Vqtg9Pku0uZqVE9eLpLWIwEJSEACEpCABCQgAQlIQAL5CcS9ZaPG2ewCdd0hkRdQBY/97Nq84s7LUe26VY1mMLEcAU4ynB2HxAMVjXsb1Y4Wp+KQ2vxIjvztx0IXEUQ0zTCuv9kfw+XXr19bxXHK5uqp2buy68tvBch4gY8qOJdCoNoL83p22Iz6JqriLYyj3bFivAWRIszstJAQOP7V8ZenuC5nzDk6ro6giIK1vVB6pm0buowLHhtmNyexJ6PORroeUmbs7sAm3L/EytVtoifALh/15O2C3UYlIAEJSEACEpCABCQgAQlIIEQgbl1tQ+VC9a7KhLWidYcgGD6JWa/b58+fZ5tiZ3HX4Xfv3r3ZIokMEUPV0WwTCXVO9xVnUs1a7TG4406ophptdU38o+2ymb3aznoaiuyd546ueVIW4ba98x5n+3GU5Ghi5K4cLZgxMXJUWtMcp7DWIY/XkJM/M+oYqWp07GGtXiGJy1ME+GXkiSyau9zmEcEuowvUoj4BIo95iJ115rEno+YjDRxYobrP/EjYPpznpRS5qWveg3ry8vavtUlAAhKQgAQkIAEJSEACEpBATgKEkkRerNU0ucIUG5cVf1vXbtuYgx8+fJiuoWtrmMrZ8/bF4zxGK+w6BUczkBjJM1XW9FkCEU8VvVznhWSM29kRhY+n6L0zJEZz3btpmKFJwbVWZ7M/lHoedMTDKTsl2NL0WUvfbIalLQ7zL1IH8rniEYeSdFNev35d0wRMW6Nz8qh7ryvn6LXL0yiWi0yMLJqRPNnhRBqNeCPyChZc3SLC5xUs2GKFCTmvXuVqY8taxElW7ZEGTXkqGG67KXQOdmTARPLk6iA9eblIWo8EJCABCUhAAhKQgAQkIAEJFCFAgEiwXozCWOSDmZdmw07RGnc4V7OxGsyeDhexgPQsy4ve1dTTAvVbIXtfdT9GpOrm93opATxVad8A3fTgwYNyw7URuHFQpYcEbrw6AVg9hjiKIs48brFPnz71yub9CKXu3U3lbPDP6Mei/oilr4JDK74rAgjEcWaEkOgy4Je+EdrWe/bfJp3Q6tXHsrk8tWwv+CLol+qezVuHxmEFC6JgYqx27zc9EhesTg+eohUeSmffoctjBrthggNyi9a48XoP3jzDLNqnEm+dwZl+fGqqqvlErScv3n3mlIAEJCABCUhAAhKQgAQkIIEdCGBEiFj8G8l6v/BziYuZoDUAYXduzb7INnvu0Kw1vHuIX1zTUdW6VY1maBIxn5X2jiRav5KvcOal36RIL+BCKGf5omYsa2kfEu7GXdx4zRjg1ogc+YjLs1xkHqY67uj27m4E64XJbhyxwbsy7hNaLU96MAyrxZnXznXDb3OlYCqlC3LVlqgHXUZNrrNG6kSdLk8JOBfzVW+3zZRejK7KfqngpBGcgqb0WpEebzGec4UYwyLB5gBbuSuHoh4qhWfg2WM2G2de0S0pPK70HvJZO8o9wwRHS9Un6p/+SUACEpCABCQgAQlIQAISkIAEDk8gHk2CMyyjNhxL1W0avx0p3frT3hpsMcMi3eK9yC1sJd1vF11/+/Zt1q3Y2obIuaWtRYJdc+aIk4A82RFR5+xgYOhmb3dFhRFnHuOWbCsqTxcZNU3m7Y5Fd2XRW3J2pmonh94FE+BqwXpVJT7SSm9qTffd0m97M20rSZa7oLtGtDWPXlzt8rS0v46Tn1t4tCtHEzlwu5rkiwQrMX9OaRpZ9Vp6rFMoMlVV3vRFO6VqduWompH9DbiaRssWSgwuZ4WkGp5mz8RbSFOqDSrbjORqT9T/KqewNUtAAhKQgAQkIAEJSEACEpCABHIRwMg765lobUO5jFY9d8iUyWlWMCwyoxywj7cyc7HayAsc7NGzYnTbaq4RDJtLUQP6qOJXlYg9iNi7IfxuyuquHyU56xtjqKz2zYy2uDExuPOd4ZrR5jvq2sloglx3VyJVRh2bfkGSUWW7I3D2upkrlnb0bLXdDNwm2XVvBJ66I3KtFBCOT7+5Gj3L8rR0zBwn/7obB+9C3t0AQyDrBOMWLi0Y9+/Uvda903vX3Ds8wKDUUNNcKSiO+r12Zz8yI5UWLKFgROCMC1ZCku5XdFNEMLxuGTt09Pm23OYPJB9tcXbAQKb0E/UNOmNWDjNIQAISkIAEJCABCUhAAhKQgAR2J8BhR7OnBbZCNr+om7fZtYmLLjgdkRfvdYvg/OAstW5Kcz18b8cwD0YHzmvqFudoQQ6va3NizOKInimBOT4I40KbuXl1BylcUIq/9qt1F7SO0erWrVuNz6m1SpPSVgiQ9tqLpQQ42S99EhrMyfDo0aOlNXfzM6h4E1gzPLrp3evtt0a3tlzXnAXKKZqRkYxTauNQ5GhZKPVO1EQRrL2LXrdT7q5s7sfmlkSw9n7kmlsyoj48GU6MBGatoaZbeg2pmM2amaERDJhTE9eNGzem2qIejP7dObDJub1/uy3CgdPYRgnQesZj2a55eeoCP9d1uVsYDs1t0iypfOzexUzC6ammK1g7nzcrPnd0m7KONiLx18jTvZFnbwcGObNK+yjSikHKfx5D/m5TNgrWlaqpipTEvMeJjt3tIK0YjWCjt/8iCWHFwyf/EaPbj1Qy25WLGupmZoSMngbczYPWG58ZurXFrxkqo+8c7dYAKCbzjecz07Pscxr2IJ7CLWdud+8vZG4GTHN/NSO5q8iKa3TnFmO08J/i7ZhpBnZTYWI8p1rsulW9loAEJCABCUhAAhKQgAQkIAEJHJkAv7SHB+xM/ejlJ/S6Dcvsxm1+frc18zs8HcMUPLWJerD7YOBra24v0qK2hoA2f/0L4B95bBxfNrp4th/JwPBbqgtdMxy0wxGyrvKlwmzJH4znQBFMhCsGJF0wevdxv6dv8FGlZntz2AVZUiKKo2mWtiKVJNBNFQddowXe0yHG1VN3t5sID0pMy4yfbuYs12h0nctTFnq7VDI1PkunM9Gl9S0twGj9sxML99RowQqJzBIJYtzOFWQYbYJbPiHYlq94VhxtsZuYfm7c0vpsWab93nNyV7D2mjw8nMwOrWFzlBpdrKl59vYZ1tZLGS46rcDVLlYwQQtP1+x1pR8lIAEJSEACEpCABCQgAQlI4OgE+IUf/7EdNwo3B0MNf+FTQ+Qn95TRISLqrDlmKFWk2rx5IhCOPnQOIF/QWYUVj3HOmEyIzLfkCToP8GqcogexD8ZvJXJiw01TQmvurwQlUK8js9ddGZH24J68bpdxPWoRJnG2c4d3R9PdCSM4vVb0jMErXJ6GvXCWlLxLZLy2WVdEvKqMOWcnFm7VjM0tqorbNjGo9OQl4BT9Kk6eJXj7I02u2Xuvtbs75mdvt9GO83TNLkOvJSABCUhAAhKQgAQkIAEJSOAcBDjlibN90scV9jTBtospAeswf80RN/yQ5lAdztLhCCMM3+2JTN2C+D84sbCbkrjm8MzhKUCJ/M1XND17PhKH142KN1t5xgzgmjpDL2Mr11AVJ/4xej98+BBUFn8VIxbbE/+bQct/xm1wSDDsaa57smuw3R2zcXAWMqNjXIbm1u5RSt+PZN5youled2XkTowc+Rtnm86J83VqdI2erjl6iilHjfVOM24bpWeZvbkLmi5uZm/gswp0bwemcbo7PWaYzzE9l57Hrm15anvqdBej47OCFnjy0kdZ7iLY7MTCyvXbb79V4DNsgrma22qY3qREDnucKrsxneV1yzGPidaPfLpmV+yl0x1d2TyEdxdr5u301E2LGWfvvdbuLrfZ262b+f+uR/17JkpAAhKQgAQkIAEJSEACEpCABI5PgF/CmGUxB/zfr9x8VxiOE6fGTcHB1hAXgSa6sSlTdZJeSMe4qOSEdkJCv1pKgK5fNFoWdVaTGSNjcIAtFb5OfpzcmPxWKB4pMhsWM6vjXndl5E48bEweYRlTYIPHtUU6d5gHX2Dle+F6lqepDj1++nCc1EmZnXzqiNFrZXZi4Q7qFan2kck2MZzikWHZBWaRTQi25atEYHGrBfP8liYylmXwMKpbwfJeZJ+991q7u1hmb7fR3vmfbhVeS0ACEpCABCQgAQlIQAISkIAETkSAfbVEcrAjGHNGxOoRVA0HGxV++fJlKtAkUQ8BfJHjAdsmbt++najNry6YAF3PaMGag2+D8ZBRU2qjTmomVuDUA4xYVaJAuKGwlubig2sQsy82snRMTK7mrKdLgGH5+++/d1O618y3dDcRe3lvB/zleCA+ffpU+V5weep2rtcSkMAFE2C6Y0llYc37NL7X7H3YnvJ0zcN2jYJJQAISkIAEJCABCUhAAhKQwGICmGs5Y605Zm1pYXbpPn78mG3FWQy+mKQ5uK857a05NYj67927h8cRt0SWJpYq2Ms/dVYVHqBezubjEWQeFewyEhkwzdDlf/DYzK7ijC6GVvN3qT2FY7JBNHsMV5dMc40Dj/uOG3yFe35YmylBAgzFtrOw8M4eI9xWy0YK5k+KrLgXqITu5l6gxzmhrq1z9wuXp927QAEkcBYCZzldc5Rns8GuWa9XzOHNYs0cjoNwtP4DJtZ5otaTd8CuVyQJSEACEpCABCQgAQlIQAISyEAAWzBGZAJ6+M8f1gR8VK1NAc8H1l5eudTYfIkCuVT/RwaUVlGXAF49fMCJodu8No+hyx/u4WsbvQ0fbuoG0fDWbvk0cPh/IoNg3bFWtjWcr80RsqvfR9h4uNstEd05HNGZxvnfTOPN7cC9cIrudnkqO/KsXQInJ3BqT16XfeJ5pjuBM3U3zzPutunS613ryesB8aMEJCABCUhAAhKQgAQkIAEJSEACEpCABCQgAQlIQAIS2IHAxXjydmB3uU36nrzL7Vs1k4AEJCABCUhAAhKQgAQkIAEJSEACEpCABCQgAQlIQAISODMBPXln7j1ll4AEJCABCUhAAhKQgAQkIAEJSEACEpCABCQgAQlIQAISuFwCevIut2/VTAISkIAEJCABCUhAAhKQgAQkIAEJSEACEpCABCQgAQlI4MwE9OSdufeUXQISkIAEJCABCUhAAhKQgAQkIAEJSEACEpCABCQgAQlI4HIJ6Mm73L5VMwlIQAISkIAEJCABCUhAAhKQgAQkIAEJSEACEpCABCQggTMT0JN35t5TdglIQAISkIAEJCABCUhAAhKQgAQkIAEJSEACEpCABCQggcsloCfvcvtWzSQgAQlIQAISkIAEJCABCUhAAhKQgAQkIAEJSEACEpCABM5MQE/emXtP2SUgAQlIQAISkIAEJCABCUhAAhKQgAQkIAEJSEACErgmAr/88ss1qauu/9KT5yCQgAQkIAEJSEACEpCABCQgAQlIQAISkIAEJCABCUhAAvsT+P79+6wQt27dms1jhksioCfvknpTXSQgAQlIQAISkIAEJCABCUhAAhKQgAQkIAEJSEACEpCABC6HgJ68y+lLNZGABCQgAQlIQAISkIAEJCABCUhAAhKQgAQkIAEJSOC8BP75559Z4X/99dfZPGa4JAI3fv78eUn6qIsEJCABCUhAAhKQgAQkIAEJSEACEpCABCQgAQlIQAISOCOBmzdvzjrzdOucsWe3yGxM3hZ6lpWABCQgAQlIQAISkIAEJCABCUhAAhKQgAQkIAEJSODqCLx///7Ro0c43m7854+L+/fvv337diOIWTeeAXkbCZ+xuDF5Z+w1ZZaABCQgAQlIQAISkIAEJCABCUhAAhKQgAQkIAEJSGAHAn/99dfjx4+/fv062vYvv/zy559/3r17d/TbdOKPHz9u3bqVzvPkyZPt/sJ0E357NALG5B2tR5RHAhKQgAQkIAEJSEACEpCABCQgAQlIQAISkIAEJCCBIxLAjXfv3r0pNx4SE1RHhk+fPq2Q/u+//54tdefOndk8ZrgwAnryLqxDVUcCEpCABCQgAQlIQAISkIAEJCABCUhAAhKQgAQkIIEiBB48eDB7ACYNkw2f31IJPn/+PFvk3//+92weM1wYAT15F9ahqiMBCUhAAhKQgAQkIAEJSEACEpCABCQgAQlIQAISkEB+Aq9evYqEzTUNv379eqkEiVC/pipeknf79u2l1Zr/7AT05J29B5VfAhKQgAQkIAEJSEACEpCABCQgAQlIQAISkIAEJCCB4gTevXsXb2NR5qbaWTfhw4cP4wKY82II6Mm7mK5UEQlIQAISkIAEJCABCUhAAhKQgAQkIAEJSEACEpCABIoQ+PHjx6ynrdfw0rflzZ6u+eTJk14TfrwGAnryrqGX1VECEpCABCQgAQlIQAISkIAEJCABCUhAAhKQgAQkIIH1BJa68WhpUZEvX76k38DHG/I8WnN9/525pJ68M/eesktAAhKQgAQkIAEJSEACEpCABCQgAQlIQAISkIAEJFCewPfv35c2kvbM9Wr7448/eim9j8+ePeul+PFKCOjJu5KOVk0JSEACEpCABCQgAQlIQAISkIAEJCABCUhAAhKQgARWErh169bSkr/88ku8yIcPHxKZ79y5c//+/UQGv7pgAnryLrhzVU0CEpCABCQgAQlIQAISkIAEJCABCUhAAhKQgAQkIIEMBH799deltdy7dy9YhKM100dxvnv3LliV2S6PgJ68y+tTNZKABCQgAQlIQAISkIAEJCABCUhAAhKQgAQkIAEJSCAngZs3by6KsSPz3bt3gxK8ePEikfPhw4fxqhL1+NVJCejJO2nHKbYEJCABCUhAAhKQgAQkIAEJSEACEpCABCQgAQlIQAL1CDx58iTe2MuXL4OZ//rrrz///HMqMx5BA/Km4FxJ+o2fP39eiaqqKQEJSEACEpCABCQgAQlIQAISkIAEJCABCUhAAhKQgATWEfjx40fwbXm81o4DM4Ot8AK8hCfv48ePviEvSPJSsxmTd6k9q14SkIAEJCABCUhAAhKQgAQkIAEJSEACEpCABCQgAQlkI8ABm5GwvH//+98Jz1xPmvfv3ycyv3nzRjdej9gVfjQm7wo7XZUlIAEJSEACEpCABCQgAQlIQAISkIAEJCABCUhAAhJYQ+D27dt///33VMlnz569evVq6tteOnF79+7d6yW2HxdV1Zby4vIIGJN3eX2qRhKQgAQkIAEJSEACEpCABCQgAQlIQAISkIAEJCABCRQhwHGXvLtuWPXDhw+/f/8ed+N9+vRJN94QoylDAnryhkxMkYAEJCABCUhAAhKQgAQkIAEJSEACEpCABCQgAQlIQAIjBIjJ4zzMoTPvw4cPeObevn3L6/RGinWSyPD8+fMHDx500v7rkkM14x7B/yrph0sk4Omal9ir6iQBCUhAAhKQgAQkIAEJSEACEpCABCQgAQlIQAISkEAxAnjjeB/e169fR1u4c+cO3+LY+/XXX/H54fwjPxF75McL+O7du9FSJJL/jz/+uHv37lQG06+QgJ68K+x0VZaABCQgAQlIQAISkIAEJCABCUhAAhKQgAQkIAEJSGArASLnXr58+c8//2yt6D/lnzx5Qkhflqqs5JII6Mm7pN5UFwlIQAISkIAEJCABCUhAAhKQgAQkIAEJSEACEpCABKoS4KjM169fb2mSd+zhESR0b0sllr1UAnryLrVn1UsCEpCABCQgAQlIQAISkIAEJCABCUhAAhKQgAQkIIFKBN6/f8/BmLwtL94eZ2niw3vx4sXNmzfjpcx5bQT05F1bj6uvBCQgAQlIQAISkIAEJCABCUhAAhKQgAQkIAEJSEACpQh8+fLl8+fPvBKP/xy8yevx2uM3eWce3jven9e8SM8gvFJ9cFn1/j8m3Aitk/pT3wAAAABJRU5ErkJggg=="/>
  <p:tag name="POWERPOINTLATEX_PIXELSPEREMHEIGHT#342D785E323D435C205C4C65667472696768746172726F7720783D5C706D5C737172747B342D437D205C5C0D0A5C6D626F787B5C6873706163657B322E3420636D7D5C226172206F636B735C61615C20206C696E6A65727D" val="183,3333"/>
  <p:tag name="POWERPOINTLATEX_BASELINEOFFSET#342D785E323D435C205C4C65667472696768746172726F7720783D5C706D5C737172747B342D437D205C5C0D0A5C6D626F787B5C6873706163657B322E3420636D7D5C226172206F636B735C61615C20206C696E6A65727D" val="38"/>
  <p:tag name="POWERPOINTLATEX_REFCOUNTER#7A3D342D785E322D32795E32205C6D626F787B205C205C22617220656E2070617261626F6C6F69647D" val="3"/>
  <p:tag name="POWERPOINTLATEX_CACHECONTENT#342D785E322D32795E323D43205C6D626F787B205C205C22617220656C6C69707365727D" val="iVBORw0KGgoAAAANSUhEUgAACOkAAAC9CAIAAABjiSwQAAAgAElEQVR4Ae297dXWttZofXjGLiBQQkIFG0pIqCBQQqACQgmBCoASAhUAJRAqgJSwkw5y5tl+Xz8asi0v+du+5v3jHrpsWVqakpektST5zj///PN//JOABCQggRoC3759+/Tp05cvX/78799//vOfv//+mwS+++67e/futf+///77hw8f/vjjj3fv3q1J3rgSkIAEJLAuAdX4unxNXQISkIAEJCABCUhAAhKQgAQkMI/AHX1X8wD6tAQkcEMEPn78+PbtW7xWjacqXnK8WXiwmr8ffvgh/qAxJSABCUhgQQKq8QVhmpQEJCABCUhAAhKQgAQkIAEJSGA9Avqu1mNryhKQwHUIvHz58rfffqt1WfWWHw/WL7/88vjx4967XpSABCQggTUIqMbXoGqaEpCABCQgAQlIQAISkIAEJCCBlQjou1oJrMlKQAIXIbCguTMlwk4sPFgvXrzwOMEUi2EJSEACixNQjS+O1AQlIAEJSEACEpCABCQgAQlIQAJrE9B3tTZh05eABM5KgKOlnjx5Uthrhf+Jz1k1X7dqPnnFfz6CVVVgtnP9+uuvVY8YWQISkIAEIgRU4xFKxpGABCQgAQlIQAISkIAEJCABCRyQgL6rA1aKIklAAvsTwJ/06tWrrhx4qnBo/fzzz3ithrZMffv27f3797///nvQj/X9998T+cGDB93svCIBCUhAAtMIqMancfMpCUhAAhKQgAQkIAEJSEACEpDAEQjouzpCLSiDBCRwIAJ4nvBOdd1OfKfq+fPnP/30U1xWknr79m2vD6ybiBuwuky8IgEJSGACAdX4BGg+IgEJSEACEpCABCQgAQlIQAISOBQBfVeHqg6FkYAEdiaAxZMNVdk5gTP3RZHms2fPPn36NFo2voD15s2b0WhGkIAEJCCBIQKq8SEyXpeABCQgAQlIQAISkIAEJCABCZyIgL6rE1WWokpAAusS+Ouvv3Bc/fnnn2k2S22HwimFBytNuTfM7i4+0NJ7y4sSkIAEJFAmoBov8/GuBCQgAQlIQAISkIAEJCABCUjgLAT0XZ2lppRTAhJYnQBfnMqOCvzw4UPVIYFlEXFKPXr0qByHu3xM6927d6PRjCABCUhAAhkB1XgGxJ8SkIAEJCABCUhAAhKQgAQkIIGTEvifk8qt2BKQgASWJYCPKnVcfffdd58/f17QcYW0pIYzbFTs9+/f//rrr6PRjCABCUhAAikB1XhKw7AEJCABCUhAAhKQgAQkIAEJSODUBNx3derqU3gJSGAZAuxzevLkSZoWjivW76dXlgp38+pNedktX71ZeFECEpDAZQh0Vatq/DKVa0EkIAEJSEACEpCABCQgAQlI4AYJ6Lu6wUq3yBKQQE7g7t27f//9d3v19evXT58+bX8uHnj8+DGbq8rJsvGLL28hWDmadyUgAQlIAAKqcZuBBCQgAQlIQAISkIAEJCABCUjgSgQ8M/BKtWlZJCCBKQQ4oC91XPG5qVUdV4j49u1bXFNlWRHpt99+K8fxrgQkIAEJQEA1bjOQgAQkIAEJSEACEpCABCQgAQlcjID7ri5WoRZHAhKoI/DXX3/du3cvfebr168//PBDemWN8Js3b549ezaa8jbCjIphBAlIQAKHJaAaP2zVKJgEJCABCUhAAhKQgAQkIAEJSGAyAfddTUbngxKQwBUIsAUqLcYvv/yygeOKHNnaNbr1imiZeKmohiUgAQlIAAKZnlSN2yokIAEJSEACEpCABCQgAQlIQAIXIKDv6gKVaBEkIIHpBH7//ffsYXZEffz4Mbu4xk8MrKPJvnr1ajSOESQgAQncMgHV+C3XvmWXgAQkIAEJSEACEpCABCQggasS8MzAq9as5ZKABMYJfPv27f79+0Pxnj9//vLly6G78693z7nqTROz7OPHj3tveVECEpDAjRNQjd94A7D4EpCABCQgAQlIQAISkIAEJHBVAu67umrNWi4JSGCcwPv37wuR2PP04MGDQoSZt+7evfv999+PJvLp06fROEaQgAQkcJsEVOO3We+WWgISkIAEJCABCUhAAhKQgAQuT0Df1eWr2AJKQAKDBD5//jx47783vnz5woepynHm3P3xxx9HH+8ehzX6iBEkIAEJ3AgB1fiNVLTFlIAEJCABCUhAAhKQgAQkIIFbI6Dv6tZq3PJKQAL/S+DPP//83x8Dobdv33K438DNuZcjvqu///57PQHmFsDnJSABCexKQDW+K34zl4AEJCABCUhAAhKQgAQkIAEJrEVA39VaZE1XAhI4PoGI0ZNSrLfz6d///neEUlDOSFLGkYAEJHAlAkH1qBq/UqVbFglIQAISkIAEJCABCUhAAhK4BQL/uoVCWkYJSEACvQTY0tR7PbsYtI1mT0V+3rt3LxKNQ7FW/fJWRAbjSEACEjggAdX4AStFkSQggYzAH3/8wViO8SR/aC3+/+c//yFOq8G+++47fjIs5EuozR/Lmx4+fMi3UbOkVvr57t27X375hazx9P/www8r5WKyEpCABCQgAQlIQAISqCKg76oKl5ElIIFLEcBS0FoNCgWLxCk8Xri1mUmiIIO3JCABCZyXgGr8vHWn5BK4KgGOev706VPjrOLLqXiqRkvaDDX5n0XGmcT50j///PNPP/00msjkCDiunjx5wuNIy1nZL1++nJyUD0pAAhKQgAQkIAEJSGBBAvquFoRpUhKQwMkIYBFglj4qNNFG40yOEDG8ruc8myy2D0pAAhI4AgHV+BFqQRkkIAEIsLmKTUvv37/P/E9z4JAUziT+GC6yL+rFixeLL3tqHVdz5PRZCUhAAhIYIsCCBvbaNqsTmgD/Ue+o9H3PVjmsYEMkvS4BCdwmAX1Xt1nvlloCEvh/BFjKGvFdEU1eEpCABCRwQAKq8QNWiiJJ4HYINFusGpfVqqXG6Pnqv3/swfrtt9+WOtbv48ePzY6rVngHvS0KAxKQgATKBIZ8P2js1kdVWITKioRy+pPvHlawySXyQQlI4JYJnNt39ebNG3oClqFxGvi+CxZuuQ1ZdgmclwDjRewAZfn53sCq6qUwnG0FQ8u1YQMSkIAEJNASUI23KAxIQAJbEsDrwxiSswG3zJS82NfFHx6m169fz/RgsVHs0aNHmfyrHk6Y5eVPCUhAAucigIZsd1AdSvLDCnYoSgojAQmclMBZfVesI8BflR7I8OHDB4faJ22Fii2BvQgw53/+/HnZfcU5LeuJhyqLJL7qoYURAYwjAQlI4JgEVOPHrBelksBVCTByY2TIzqfI2qNRCAzwWJ907969JmbcJIrP7P79+4jx66+/jubSG+Hbt2/dLVYs2OqN7EUJSEACEoDA9usVgtgPK1hQfqNJQAISKBA4q++Kww1SxxUlRFnruyrUtLckIIFeAs33qHvdVxgUOARm1U1XGCl6pcoutkaN7Lo/JSABCUhANW4bkIAENiDARiu8Vux5mpYXo0o8Qyy+xGNEuPzZKjxknz9/5lxrZrj8DeXIt1IYqfJXuwGL9Nlx1XW/db1ZQ1l7/fgEcE9iMGESMdreZpaF5kRGTGrIqLYpzszaxyUggSsRaLRWc7aW+uRKNWtZJDCTwJ1//vlnZhLbP85Rgc+ePcvy5exvvjSbXfSnBCQggQgBJl2sXcUewdSrOYYUlfL06dPIs3PiBL+PzWywbOOYI4PPSuDCBJgCYfvjvcYIyH/mQs2q9qbIzWp3/jM7av8wLPq6nbFJqMbPWGvKLIFTEMBrhZco8oXUrDj0LIwnWXM5cyEUw0XcZgUnFucHxketaMvs/JJWbA8yaVGcN8DIh+ZKa0l9k01T5PqyIxy2/TWzpxTXsp9kS1M2LIHdCdy5c2dBGRZUuYcVLIKrGcPTzaVaiwdRXJwNPnl7cSRr40hAAqcgcD7fFXqtdwsCy8SYV5wCukJKQAISaAhgaGCUVqbBKl0+SFCO410JSCAlgJkPqw1L0bMpUBqnEGamxHuHtZGhxbJWnkKm3jopAdX4SStOsSUQIcAADMNZrdeq6UGw4C+7B4VZML6HoXFj/PxAHGlDJTrjqtZIPd5OHIy8vYdJNARYrMPQaJGzajC8MEwqjLI4lb3ZFX078C3pLRA4rIvosIKNtopRZYLiYlo3cwnIqBhGkIAEjkzgf44sXK9sDJJ6r3tRAhKQwOkIFJbQtmXx/JYWhQEJlAlgZMSRwOSNoUJ37V752fQuO7RYR0wirJXBxMNubyyGaQTDEmgJqMZbFAYkcCUCbF5B/7M/acjN0y0s9jUcSOzupTPChbCs44rsWEtBf/T169fekSFurcjWq8ePHw+VCJdbt1BeOREBKrfguKIguJo4K5JWNLNQrBDqPXMyTRZJFnGSpWkaloAELkYAdTSqTFBc9MWonYuV3eJIQAJxAifzXTUrqePFM6YEJCCBwxLAGo6JfFQ8HfajiIwgAZbssRyPic3QgvTJiPBMcEwxTixsgu6AnIzxqg+qxq9as5brlgngtcIHcP/+/YhnugHFbl1O7UMh4LJae7cuLjG6PHbPdOuIHhDJu9fbK3Rkhe919brE2mcNHJwAm5wKlZsKz6hmzniGZ4NzE94gD/tKyRu+AAE2pzZ/LFPgj8UEnPuHQmaj4b7u//9frn+OJlih0unLut+CGYqP2pmjuIaS9boEJHAKAmc6M5D5ABODoZ3pjLbRfaeArpASkIAEIMAkk0WyZRSs4UX1leN4VwK3TIBpzIQDnSYTY7DBsnqPrZgM8GIPqsYvVqEWRwKRlzqlRKeAyXKX/SWMD3s/WzV0Vlv5NDkKteCXV1JEhjcggMMVb2s8I4wqPBKPn8YsnDmZRmvDGPcX34PYJm5AAocigFpmmlDe/pgKvJnWPaZgLPUYsu6mlNow3kHdVy0NAxK4KQJn2neFcapKtd1URVpYCUjgdAQiG0RGnVunK7UCS2BBAljiggc6NZ+wwsjIHzMffk4Tg0XE5MjC9slGn2n5+tQxCajGj1kvSiWBCQTQ6hjl4+Mu+hHMjiyd3MVxRQGx+iEznVpWWMym3UPhuDJqTt2rIJn8/pxAYLRyszQ5+GHaAVw0+KEzJ7Ms2p+1srUPGpDA6QigllkAwTbco0l+QMEAVWvdRfm4XeFoTUt5JLANgdP4rlBSwV3w24AzFwlIQAJzCLBoaPTAQDZdedTGHMg+e2ECGOxYxlswiGBVZMkLh3hwdAbHaBCfl46xBH8E+MlF1gITgWi8a1WsGJCwwLlrHKxKxMhnJ6AaP3sNKr8EWgIMt9DqQaM8XQamSfqRIzh76NS67qvsUDi8FKPnMu172lVbEQamEeg9Q7Kc1IRHSHCCQWZaRmXhvSuBIxPgdNauWj6CwIcSLLL8qwttggrqJuIVCUjgdARO47sKnqp8ugpQYAlI4DYJcJ7AaMHji39HkzKCBK5EADMcRsYh7y++KJxSWBXxLbFBipWGQ2XH+0UEonGSBsvna+eZmAJZpE9GQ+l7/doEVOPXrl9LdyMEcEKXV0JkHDiRjy4DC2B2fcefuK+6nqd27szdNlwQsrYHLCTlrY0J0CBrty8gYfxzbmlxJjyFbEiYJmJYApcnwGTkmGU8iGDohKF5XJnbBBVUTtC7EpDAKQicw3fF9GDCgOwUFaCQEpDADRLA2D26aMhNVzfYMCxyhACr44fMcPgS2GWFL2rClxVYPo+BD6dXlf2ORfocIciDEcmNcyUCqvEr1aZluVkCnFnU+8moXiD4h+gjeKT37r4XMedlZ+FiFmQGjWfu0aNHEdmq+r5IgsbZjAAjnwl5TbOuTDM3T3tqQqF8RAIHIXBYjXoQwSbrhMkPHqRhKIYEJDCNwAl8V4y5p+0nnUbEpyQgAQmsTWD05BYE8ISNtWvB9M9IAEtc7zmBP//8M7Yb3FqFXVaR8uL0whHF2xc/RRDrD5ZBzw+M4L1SHNX4lWrTstwgARZ9s2QhvsGd7VbNDq1jsqLv644bmUHjmQsKHI8ZTNBolyQQHx2lxZ/2VJqCYQmci8DM+ch6hT2IYNM87uthMWUJSODgBE7guxpaXn1wsoonAQlIoJcAlvHR3e5s5z/CRxR65feiBPYigOOqu5YFgwjH/XGK4IKTMQ4S/Pz5c7aGvVxqPBnHXIxfFtu70wioxqdx8ykJHIQAXihcNaODsUZaehl6hONreM6wjRxk2lsF9HcL9qG9WXhxPQIT9pojTNUgpxV+2lP37t1rUzAggRshMO1l2QDOEQSbrBN0hG/QQsxCAgckcHTfFWuo3RZ6wHajSBKQwGQCo6v1GVC6h2MyXh+8KgHshl3HFS8LJsU1HL1YgjgUrupgDdbvH9+4edXmsXG5VOMbAzc7CSxIgCFW/JxANvUyFcUttKAA6yXFxHmaUbKqs1tPflOeTKD7wbPRpKZV+oSnaJN6RkerwwjXI3BYL8sRBJvcq07r467XuiyRBG6NwKF9V6yJ6z0a6NYqyfJKQAKXIRDxx7OJ5DLltSASWIQA26q6JzthqcFxNW25cVAqttdUmWkQUsdzkO15o6nGz1t3Si4B9u+O+p5bSmxjWnZTb5vyeoHXr19PSLyqp5uQvo+sTWDCQTWc8TBBqglPTXhkgmA+IgEJnIvAtH5ngq47FxallYAEegkc2nelYuqtMy9KQAInJRDxx+O4WtUWf1J0in3LBNj/1B0P4LjihdpgJS/uq6olflhFeeSW6+vaZVeNX7t+Ld2FCfCBKxZ6d/fvDhWZz0fhqB66e9jrbESeYBCc8MhhCdymYLTVqr0UbCictu+BSQrPxiEj1Rnfo3gBjSkBCUwjwFckJzxYpX8mpO8jEpDAMQkc13fFwTueFnjMRqNUEpDANAJd+3uWDqtl1zj9LMvFnxI4F4FHjx5lAuNMCn6nJHtw2k88ylUmId50/G3T8vKpgxNQjR+8ghRPAr0EcFxxTuCXL19672YXUfhs6uXDh9n1s/ys/eqVR7qdpWbLcuJtLUdo79LC407c9qk2wLPxNT1xqdr0DUhAArdAYMJKCzZxusb3FtqGZZRAl8BBfVcYfbqnA3Wl94oEJCCBsxDACFL2x2Nr4CibsxRHOSWwDYHu+WzYXHAmbbDjqi0g06QqK8/ff/896uFoEzdwIgKq8RNVlqJKoCXAvDL+gSuM8jiupm1JaXPcN4DwVV8/ctPVvvW1VO4YgiOOosY1O2cQxbMMwyLuK9fkLVW5piOBSxJAZaGRgkWjX/Ng9iAro0ngegQO6rvS6HO9pmaJJHDLBNhI+v79+wIBZnceqVHg463bJIDBsfvZS+Y526+5w2lRZd1jdb/zq4s1WtX4xSrU4twIgQmOq+27mMXromoNaFXvtrioJrggAcYqeF4LXiXqmoV081s4KZBR4fAuZMC/5Zq8BSvXpCRwPQI4wtEkEfcVjqstj9y4HmpLJIGzEzii7wpzT3qkQ0SXnb0alF8CErgwAT5+UzYi4LhydnfhBmDRJhPg21HZsxhK9jpXM7KcOZUW4TmlKr1i+LwEVOPnrTslv2UCfKCOHVfshY1AaHZczdmPEsllmzj4MOIZ6buKszp+THbd4a9lxMJ4qXViEeCsLWzE9GVLtXDSeffuHWmSMuk3FhsC5EvuyLDXaO34daSEEpBASwBHOA71giOcmHwZa5uPHLdSGZCABI5G4F9HE4iBTmqrYhjEQT1uwzpaNSmPBCQQJMBIq/u1nvRZJnhVJob0WcMSuDABLCzZCrtmSLBXkTHTMHfq7gMryINBB8tOIYK3TkFANX6KalJICWQE6ETKA7A0Pv3LxqfRprmvEcYUWN7x32SKs2EpZ8YapTDNaQSYWWwzucBV5i7zaXXkUxKQQEOgcYRjB8bwy9QPVxYrTuiU6Z6wAzOZspOyqUhAAofzXaWOK6oH/YXasp4kIAEJnJEAuy4Kq1lRbozPTv1NhTNWijKfhUB3tyLfhNt39oJIVb4r7IbMxOYfznOWKruknKrxS1arhbo8gVGXc0qA8RjbRy6mq7H3RXxXhWFqisiwBCQgAQlIYD0CdMGczr1e+qYsAQmcmsCxzgxk2U66yJrB9DYrhk5dhQovAQkck0Bj8Rw6qYaVRKwq0nF1zLpTqt0JYHZMTw9GHl6Z3Y/WxHNWPtSiy63rgevG8cphCajGD1s1CiaBAgEWDcRdMpd0XAEneGJbHFQBuLckIAEJSEACEpCABCSwEoED+a4wEGQmntpvS6zEyGQlIAEJ1BJoLJ6Z8b1NBEsBhpV9d5C0whiQwAEJsMUqk4rz+rIru/xkJXtVvs3Wq6pHjHwQAqrxg1SEYkigigBvbvwbV6TMfPNiO65aXHzcvg0PBfRdDZHxugQkIAEJSEACEpDAEQgcyHeFPSjdoPD69WsNu0doIsogAQnUEihbPNF1fIOhNk3jS+CmCGQnHbEufvdNVw1/VrIjTFVdcPpxVXwjH4GAavwItaAMEqglUOu4Yp1EcH9SrSRHiD/ql/JjV0eoJmWQgAQkIAEJSEACEigQOIrvio+Zp4YqlokdxEpVYOctCUhAAl0CZYsnXnm/adyF5hUJpAQYEqQ/CdfudsoeX/ZnrTDp8GZZSUxtJQKq8ZXAmqwE1iaAt4YDmYO5cAbsr7/+Gox8xmjsPyuLPercKj/uXQlIQAISkIAEJCABCaxN4BC+K2wEmSXI0wLXrnjTl4AE1iDQLPjtPSqQvRofPnzQK78GdtO8GIHuGICtS2zFvnPnDv853In3aMfNi0+ePKkCjiGVz3dVPWLkHQmoxneEb9YSmEOAHVS9A7DeNNly1F0n0RvzvBdHzwzUd3XeylVyCUhAAhKQgAQkcCMEDuG74jNX6WmBnN5w1WPHb6RVWUwJ3CaBxuLZu+AX8wHXL3wuzW3WuKVeicCnT5+ylBkkNOME/vMq4cp69OjRgwcPdvEJkW8m3ujPrjdu9BEj7EJANb4LdjOVwHwC7KDq9h2FZFlOVLh7jVujE2p9V9eoaEshAQlIQAISkIAELkxgf98VS6fTT0Fg4b326Q0XbkwWTQK3TKBg8eRQGizsfsDvlpuHZY8T+PbtW+OmGn2E9fUciLTLwvnRxeyZ8FUW1exZf25GQDW+GWozksCyBJhOvnr1Kp7m7SyULPRWnAfg0DTeZowpAQlIQAISkIAEJLALgf19V9nZO6kfaxciZioBCUiglkDB4ol9ZBfbem0RjC+BgxCIn/jUCMwoYvvdV7Vr1WsLdZC6uCkxVOM3Vd0W9koEWPGQTSfLpbuphZL37t0bolHbkQ2l43UJSEACEpCABCQgAQmsR2Bn3xWfrEiXVz9//nzCUTzr0TFlCUhAAqMEhiyezQeu3Eg6CtAIEkgJfP78Of0ZCW9vgGO/V0SwNM72DrY0d8NlAqrxMh/vSuDIBHBcpdPJUVFv6hBXPus1BGT7rnNIEq9LQAISkIAEJCABCUhgiMCevivsOOkuK8bWL1++HBLU6xKQgAQOSGDI4olCwwTvB64OWGWKdHACvV+MK8uM1fLNmzflOMveLZzCNJTRBJ/cUFJeX5aAanxZnqYmgS0JsA6yamPr69evR78CtaX8a+el72ptwqYvAQlIQAISkIAEJLAqgT19V9nxDje1CG7VSjVxCUhgGwJDFk8+cMUJNjdlHNkGuLncAoEJviuwpEthNqA04e2eVq4NynLjWajGb7wBWPxTE+BM5irljyMHX9epi1wrPGcA9D7C9QkdWW9SXpSABCQgAQlIQAISkMB6BHbzXXGOVmrH+eWXXzwtcL1qNmUJSGBxAkMWTz9wtThqE5TAKAHW3fNKjkbbMULVzoAd5byprFXjN1XdFvZiBHh/s3WQowV0oWSLyAMDWxQGJCABCUhAAhKQgASOTOBfuwjHjoRXr161WbPya+PTftqsDUhAAhKYQGDI4vnhw4elzgn8+PFj+/0GDihzeeyEavKRMxJom32t8CyI2XIRDEOXKlH/85//1JbI+KsSUI2vitfEJbA2gVrH1W0ulLx3715vRei76sXiRQlIQAISkIAEJCCBoxHYx3eVTTZcBHe0ZqE8EpBAgUCvxRND9qdPnxY0nT969KiV4dY+z9AW3IAE4gQ2dg5hEKzyXVVFjpfamNMIqMancfMpCRyEAKcFMuiqEoZt8VXxrx1Z39W169fSSUACEpCABCQggcsQ2OHMwJcvX6Yn5/BhmKW2KVymViyIBCRwWAJsG+V7CemRp4jaXFnQcUUuKYGHDx+mPw1L4MIECh+WL5d68oPlZIfubpzdkBhen0BANT4Bmo9I4DgE8D2ziapKHhxXd+/erXrkwpH92NWFK9eiSUACEpCABCQggYsR2Np3hb3gxYsXLUSGzlWf2G0fNCABCUhgewJoMNxI2f4J1q5+/vx5WZtI6uCnmAt6xbaHZo4SqCIw2Sd08HM1N94WVsX8piKrxm+qui3sJQkwl8xGYuViMt/kQ8vlODd1101XN1XdFlYCEpCABCQgAQmcmsDWZwZmpwXiuFrW4HvqylB4CUjgyAR6LZ7sHOXgmsXFxhnWponNpQ0bkMDlCfB1twllnOzxmpBX84i+qMnodnxQNb4jfLOWwCIE+Bpo7cLHdN3kIjKcKJHerkrf1YlqUFElIAEJSEACEpDAjRPYdN/Vmzdv0s0E2HwfP3584xVg8SUggVMQ6LV4cgTNGo4rgKSq0gMDT9FCFHIpAtkal2CytedHBZMtRKta9U86fB+rkJq3NiCgGt8AsllIYG0Cz549q8rixjdd9XZV+q6qmpCRJSABCUhAAhKQgAR2JLCd74qjydPJhqcF7ljrZi0BCVQR6LV4/v777+sdQZPuu5q2DaWqgEaWwHEIsBu71hHFiKL2kfnl7V3MXkjWDZQFOBvcUo1vANksJLA2Ab6anH1wdDRHlhmNxrmpCHRGBz9i96aqw8JKQAISkIAEJCABCZQJbOe7ylZS+8nccsV4VwISOAiBXovnhw8f1ts2So7pOtntD0M7CHnFuFkCjBCqPApIc7wAACAASURBVD27nD+cvqSRmnLfVYTSSnFU4yuBNVkJbEyg1hFFV/L06dONhTxUdt1lFm66OlQFKYwEJCABCUhAAhKQQJnARt+74litT58+taIwaL7xiUSLwoAEJHBkAl2LJ3YQNkWtumQ11ZbA8czAI7cQZVuDAFuveAuCLf/169frOZIXLJ1O6AVhViWlGq/CZWQJHJYAm65qFw1svyX3aPS6xPRdHa2ONpaHL8ZxMjlzGdoGrs32P2Iwx2GdDf8ZsfDHMIzW4rfJN64gs4MAI7emlbLRlr+slRKBhtq0Uo4nadqqDdWWI4HDEvjjjz/odJrXOXujG5mb3qd5qfnPe/3TTz8Fi8PgsFnYxP/jeBlUYsHqi0fbwnfFaYHZzAFLU1xEY0pAAhsTQNViOOYv61roVJjGNN0JOykXHyMym3r//j2ZMpVqsiZHyt5mygxqVadRxrlr8aQfBcviBc/yBUJ6BeDpT8MSuAUCDx48+Pr1K3om/fZbVnD0A0d3xoe22eNzfjIEr318mxcZrYUCabR3Y5OCElkzyecjoxur0FpEa8RXja9B1TQlsD0BppMvXryozXfCI7VZHDy++64OXkHbiNcsI27GBoUc8RDwR4R06MUogsED47FTrBNqS0fvT1magVAztWx+tnNblEPt2e+M/WCIBRY+TcpkxxALRMxVGWXtMiJti3yBQNNQGds37bC3RM0t/lOVaQQm6U1DZQaRXjd8RgL0+L2vLRc5bGPjKkaYgiZpFMs0rwkpNyqFcvHXJNW0cLRKu5KgNYVtaQeb32way95ov9NkRKn5A0KaLy81foSy1ZGOqTWd8Ymi3X1XV1JiR+tGt/Bd0eBoiG0rxHF1rreuldyABK5NAPXEaIC/9IVNi8x1up/mCn0Dg/Xnz5/P7yHI99WrV73j1EaSNlOypiOnAyPftdUIUjFQSFEwIKYPToGsEW4GMW3KlHdtV1mblwEJHIoA7zhmAl46lBJKIH0Zm7HsfOUzubxYLmqfRebaR6riv3nzBkNMSql5nCuNEapRpIjB/OpGzCuq8aomZGQJHJlAs6i2SkJmoI6gMksQo8q1x89VdWTkVQmMzuwiuTOKwDLYGAdxz/Ba7TuEGDJqIyetvXUpRYoWjEOO6J+hCXLzijHQIgIJMkVlMKbmCbJtojHah14DsOrBNDJVwB8mBQwUtFL+rIWUz0HCvE28pLw1vLBDDqGyqDxVjhC/WxamUSnx1OIxcW9g+Mrmttnj5M4fF2nVjfol3NjBMEkdeSXBIq9zQ4OyY3Lkj64HJdwdveDFJE6Kjjrd5cVfpNSUhb8NlBiU2u5y6H1Mqc4Pk+MC3eg/K//xVZi0qBhNajPMUkhTS8O8w7UpG18CEmgIYIflDUpfqKoww/TJJHm2Kq82MgIj9uR8yw+y4YPBQZsXAUbA5UeWupsBUbMtBdZ0zk6AoRWvPP+PUBDG0Kl+iITXk5z5T6avRuVhMIaW25ckYqPfkJy/xqO2rDyq8WV5mpoEdiSA/hxVa90Iu2u5HYm1WaNdUzKbjWZbAQzsQoDxUlb1aTOYGcY3QA++S7kYMMwUvn0cO1qkCNm8rH28HGCtdiRx49CQaE5lmJPvUnfrjb0jdRd5BzF1RpJaNs7GgqGOqOWlXt6liC0lT9M+I688HOiCl8qXpEhw2YYxMzWqZrRpUXziMAFsVkLwkjZ/FIcr5ceJkI7reiNv/8qfTokt1QJp+Rt3o/9nZgMtP07TydCkra38bHtX31WLwoAEFifAKznBCNsdRDIiqe0+ebUz/dBNdvQKvd0aTDLBgnp5siSoSiqCno9uOysyVyYn64MSkMBKBGpn2sRfQxJUx2QFjpZbavpXWzTUXe98A0pLTTnIQjVeWy/Gl8BhCTDYy0ZHoz9RMoctzpaCMbZsleGCOnbLIphXFYHRgQHNgMkFllbaBsMAukse4Y8AP7mOVXH0/SIC6Ww/imgbc0TCcpzRyR2lo4zlRAp3GZ5VVdytRQZv71AwQ0oc9D+R04aKzaGZNY+2ByJEnAorwY8UcPuXiMJuLBhlzKp1zs+liI02niohy82M1jt5vlYWg6pcCsict4ACFjqO5i3mnaWjieRCaoWeCNVNOkNtmGcjWSwSB/JDYqS11hSfyMj2//ra//a2OyqxBVv+xt3our6rzA47WrbeNkQ1p3U/FOZt6X3cixKQwBABupChF6pXyRK/3O/G33FidrNmhlAYng7NHxB1qIATrtORdBU6WS/yR8rpX5dA90p5JDShgD4iAQnMJMCgs/uqlq+s4YRmBIw+6eaLlkZXo8r+Ozz+D4OownSCmDNp1D6OYF2Z2yuLjOVU47WVYnwJHJnABJWLSnH4lNZp0x2kVwxfkkDv9KrpYZuxAS0hWPCgVY5eO55mMOtCtN5hTzuEqAqUJ629/nJyByO6hWFGYyGl7IUhFpELZbnZW0CDTLmyQE0FRZoWdTGaGraCSFKL1wj5lovJXV60xfMdTXBjwYLm3FFWTYSliC2oTBBsaMgRbO3UCJqElsyEkf+Eq8TjcV6E0XpfKQJl7607ioAineNMgh56oArFnOzifILVekwlVsWzt2bbixt3oyv6rjIlheU33hrSmFk6LakswBuePmVYAhIoE+gd56HLRpUsXUJhmE4XVc6Xu92s6XEjAxGy7j6LKljq9e+1eGaqZuOfOw5ERuvRCBK4TQLBYUmqKyL6rQpmr7IqjCALSnubUX5TOsb6oyPmmfL0kknrYvuwaryqbRtZAhmBIbNI+V3OEvGnBC5PoLejxwIzZFSNAGGBCymU3zW69cUHOUOyjQ4hyqKmdwtDpmz5NU8xUe1d69PLPJjLUBmvfR2M5Urk7oQWy9CROkrJd8O9Nbgq7VGREHKzdyct6caCTZg3dauvvbIUsXI7bLMLBnobbaG1kzt6hgiFWQ+TJiKMKplWQqxkPJJW9AbhXtMcIhUU7ASpehcTtAVPAwWeE/LtfaRQrY0kB1diC7b8Qi2v0Y2u6LvKBjqTp+5BZcdb3du2vCgBCWQE6NW6Qxa0GIo4i1n4WehCUFWFB7uKrLezH0qBDqk364jPbCjN5voBLZ70f9sPQcqUvCsBCXSVWDpo7obRrstCQ1lluaDSy4N17maPtD8nLy2aUCi0fZvvUKCqJ8pkUI1nQPwpgQsQyGaUQ6ojvV4eiF6AiUWQQEpgaGZXNcNKE8zCvTOv9I0jvM1Lt4HRLTPFkuMQxixmBqT9WR6eZaiv/XN0/DyzFY021KGqXAl7197Stoo2sJQnpqoIGwsWNOe2TMqBpYgtqEwQuNu0hvQDVuvamQ46ZCi1jBWFqk28quVkkXsb0uicNEsk+JMpXmQ0uLa+vYASW7DlD/musua6VDe6lu8q6znmmJWDyk7fVfC1N9qNE0ChdxXWtJFippXSvrPbfzfYM3WPJPEOhh6rvPBkjpunawtOi7NXGD433lwtvgQOSKBWIUxTsEMFR9FlOhxVPBQ5vV4Y8Q9p7PTxRcJlHd6AnSyManyROjIRCRyKwLT3einb1qFQKIwEegkwk+r27ww85kyLuhlhDx0d/GxgjWHAQy7YRpu/bDg0KmEaodfols1tyWUIY9BCRY7LDgK7VXOKK2AEZsq/G17E5j7aUOeYJWtRjxYZCLv0VhsLRj/OqzrnbU1by1LEeDFRJs0fQNCicyRMJy9DrZ28QFHbitr4PBupOFhto3MoTlovTTg4J20LVRUYApuKETctVmVN5Ejup1Bi5+1GV/FdZdMMFEFty0jjB0cGvDzpU4YlIIEuga7jik568ggADZ52FVm423PQqadxyJoUukL2Xsnc4Wk6bXjyYDRTWW2CuwcYoPTS8KIEJLAXgeCYJNUeXWU4R/jMRBWfn/TOMRo50cZzRIo/m2IZCk/rklTj8VowpgRORCAzJQ/pjfT6ZgrtRBgV9cIEslEB70JqRV2w4JF+lplLfHK3rGyUujDOSVVEE+76rrKJatkIGzQiN3ktWNIzJtW1P2TVgdKmdS1VtFH3Vbfql8o6SyfSSKYNerOMan/uLhhaglZBTTGL6WqwrHlkP9cm1gqW5Vv+2Wrd3tZOGZdq4RGbGKKurYqpuC6QbQzy5QYD/9rXIRK/t1pTAhdQYjTRg3ejq/iusvY0U7/weNoshsLbvCqRlm0cCRyTQFfn8qrOnGAw+Bt6JekyUw7dCU+8a+ntHbv5Upw0x2C4K1g35b2uxK3SwcIaTQISmEmg1pC67OAkU4ZViZclX2SlWJltUNlO6JWCKe+iyVXj5VbhXQkUCKANJry2ZYtzITtvSeB0BBgGZO8IHeJ6pYiYZaZNx5aSmeJnlqiMT/szc2BkA4myGqlVTatWylLoVkqna39oq6ANLM6nYKBoMt1g0AvP3V1EQ3V6NMFG3Y1tUyEw07Y8xKT3ennqlErV+K56W/viE4EgLrwpcWtbb/GHLvYKsNmyoV7IbV2sUeRyjk3WV1JilOWY3ej/tNW8VODXX3/9888/29R4V3/66af2pwEJSGAXAn/99dejR4/+/vvvNndGLSimu3fvtlcmBDJDaprCly9f3rx501558uRJGyZAn/fDDz+kV4bCqJS3b98O3U2vp5onvV4I//HHHw8fPixE2PdWZGS5r4TmLoFbI/D+/fuqIo/On+Opffz4MVWGDCt7Jw/xBNOYCyaVJpuGP336lP7sDVOo2l5JNd5L0osSuACBVOPFi1MYmsYTMaYEjk/g3bt3WceKVffBgwfrSY5VZ3TVP9OxHY0/FB8IWFFrIaQTVTyCsC2kUDvlrI1fyPpct759+8ZEO7U/dOXHHLF4o8V60HXrpllT3Ywe0yuGdyTw+PFjmsGOAgxljR4oN6T0wd7WzvQqNYil8SeHwRVZRsB7x9u3RjvvHWVNG7BNgIAJcbO8EK+3WjOxL6bEDtuNLuy7ompfvXrV1iXjhsXf1TZxAxKQQJwAQ7R03Ew3TE9WayLsZkcKBbd8qw1evnyZ5s4aFjrdbmrdKwjZJtK9272Ci657sXDlxYsXhbu73yqw3V02BZDADRKoHdKgaReckKeGFeAzHarS4akS7tZdZv/qRph/JZJFfIrYyqMab1EYkMDFCEwzT+xoN78Yf4tzcAKZAZFZA/0scy5WuqwnOemP9tSIgfNgPRnKKWPZzMiU43M3XXuN/Wp0NU/tvqva+KMCnyICs/JRxxULvBYcJ6dYRisxG1SnzxrengDNIL7JaUvxRr31jTBMsrLWjibBpRE0edWWiHHOXu4ruoCuN5r11iuVtJcMeY12Q70P1l68WSV20G50aCfgtOvZLgHeqGnppE9FXktaIc03fcqwBCTQEsg6XeY27a35gSzxrEtg4Mg22/QiHTkj+GC+td1SPOVGgIM7h2qLE6RqNAlIYBqBWo2x4MEFmSEmO+smUpxR4ddWOGlHMBSmy4iUJY0zWq6hvLa5vjbVFIVhCVyJQDZ6DL6w5ZO+rsTHstw4gdFd3QwbVuqAgu8mdtu96igiYTuOyiJHxM4eGdVOi9jE9oI5Od/R4dna5rvIOzK5dJEHM9NobzvZpW0cU7Cg1Xd7Yr0VV76IvQstEWkkc+Jkn+griLSgMBStm1GrTucUp+rZodayYEmR55aVWKSba+s9i7xSN7rkvit8sJwS1jZlJg8ufGtpGJDAXgS6W5eGdP00Ccs6nRXxz549S1NGxwX3CrCPM7JOP008mHL7CJO6Nny0ACOD2uIcrQjKI4ErEeDgiPLWpayw+PWDJ6NmD3Z/ogzT/Qdo3QkrmkeFH43QFSx+JXhmRe16BQRQjcdrwZgSOBGB2hFgU7TMzX+i8iqqBKoIjNrlGTYwWgh2vlVZB1dk77ivpWr0lU5UUSCRbUBV6cO2PFmugn+WyGyMGB1Vjm6NmllYhspl8rwja7wgM8W+2cfZt3TMspdbUa/M2O5rtURvOuWLT58+DY55+HRI7elEvVn3broi5vZ75nA0RFywvaUIXrxxJVbVgLfpRhfzXWFYSY9tweqa2lmC7cNoEpDA4gSymQPDxCpNNCrPvXv3CnEYtqbWB/p+etlC/PRW+mB6fSjcuwxkKPLxr08YJx2/UEoogfMSGLUTpUXj/WV8n16ZE07HV6RTJUmTL4O0UQFWdQJFLBRAu5jD/mbVOO2Nvh4L4B3/libAO8KMHZPcImaIUbWwY4Tajws2orpucscqM+vNCHAqYPfUpm7uxGFFSGQA0H22fKV86kbzLHPA2pOWy5lW3Q32v7gu2vkmE8m4wPGlNhhYl516V3HYJTID4FEFHl/MOqcIow01aPqfI4PPBgkwvDmmMSeoTNpiskx8s1celRURD20cV1ltQbqBodncZuVNRcpmx+mt+WGVGAwjTYtom3Wji/muUlcbBcBxdTEDxPwXwBQksD0BjEfpoicGcIufRVs1yBgdQaaIUsnT60PhzEs3FC29jumnanvylpFdCJbWlGEJ7EsAO1G6s3xUmKHB/eiD3QhYnVITAHOPCWq8Nc1002+vRAxhbeTaQESAadMq1XhtXawdnxZ7//59JgJVr8zaUl0mfd5T3iY+BXrYFcpLoY4ojSyvaTokS8SfEjg+gfjbgcbIrDSLlA5LZWShfdVHixcRrE0kaHRLFwNVWULTB9tMewNVyfamcK6LjAFGi4z1YML5ARM4YAkpWyoYqHCswoSUfWQNAuUl0WvkuHiaaIaN19AET1SiqcdXkPdiYcLVO7APKtveNOdcnDAdDmanEmtABWs27Q1HlX9aBemD6fVuuEl2Gd8V/t50CDXNsNIV0SsSkMAcAhhb0+2PaJ8F9wG0gsUHGQhQ1WXWGlIjk6hWbAMSkIAE4gSqhmI46SNnzgRzz7KOj/PS9NNBWno9DZen92nMCeHe2U6WjnbnDMhJf+5orDwpsWli77unYZrM8acYwcYjtzHVIS0KA9cmEOnTWwJExhLX/lwqkA1OepNFTR3ZMQCWdG1Q1RYchnmRFZlMTtczsPYy3/1iZC1ppPEsVZDRap02rl5KPNNJCaw6E0kzqgrHpWIQso1TNpWflQQRXcQjGAanDa6a7Ib6nTifVOxFwiuN+lRi8drZshtdwHeFAzZbzrPgcuM4NWNKQAIZgezFjH/OMUun/DO+O2p07JhlVHWILZE3XuSSSetPCUjgqgSwvERcL03x0UULrhLIRoQkPs0rNjTfSKssuLoqfSQYDs6UVpqBBIU02lIEOOV/qaRMp0wgPgArp3PAu6lBOS6eOiTOypinJlD77k97ocqIGI1ETJZ72YUisqVLPDH+1h4axGCvbDJm5ntk1125fqfdhUlkwLylfX/UDI3AHnYyrbp9KiOwl7rjvYtoPKTldcB6n4kd/Dk0l6xdbh7MLhJtjVGfSqwlH2lUW3ajC/iusv4A+3htx9/SMSABCSxFgN2Q6cQGzb6Sayf+iZRa31XVeTip3lyKoelIQAISgEB8fSiDvKGR/TSS2RaWuCRpdriOIvOK9Q4rjzDBc+boMa2184bXc4Kel8lKksc3vq8kwHrJRpRGN/dprv1uOl6RwMEJRPr0tAjplDC9PjOcWYF6U1vDbdab0YSL6eRx2vgKKyfLNbonfzDv5nr861kThD/gI9jEIxjLDr/FyxVxskbEXlwwE7wYgX3N4MHtg/Qdk1v7UD8ydH2D+l3cd6USq621LbvRub4r1pKkswtWBFedCVaLxvgSkECQQNYtrbTpCmGC3RVdS61dkrEmKiVSXha5aLCIgDKOBCRQSwDDRFDLkTIjolpFV5YnHRHiGJt28kzEchRUtmVph+6mA8WhOItPP4Yy8vraBCLWzLVluJH0uwbTaxQc20Fc67ZFVoe0KAxIICMw4YXKUuj9GXzpjrmphclj6wJkeeXkwRszUAxifBH569ev+KtY00mYNUM3ODPNjA+9bYaL2w8SRnNkmDp5M8pQMb1+awT2NYOTe3DpGFPLaTq50I9MS3B+C1lczarEqipl4250lu8KFZ9tpNhrm2QVYiNL4PIEWOfVDscpLO/pegvqC91YyjnTFemtQhiVMrpZlTjT7LmFfL0lAQlIAALB5VcNKz6Wu+wYOluxO02LIltkbDY6sZ/THiIHyARNYHPE8NltCNAjs1xmtO/eRpir5oKFAoWz3tBuX27Tjp1Uh+xba+Z+ZAIrKeTgqpdpb/TaPNORySLrAFDIDAIn+8DWLu/a6XPGdbrcaig7Oq9lh8pDGaXXI/UbGSqnaRqWwNEIxHc0TptRFg5b2vH1CXrsIpWlEotQSuNs3I3+K827NkyjT+3jbFS86iSqlozxJbAvgWzJQHAT8TSZUyVQSGGaTQGVwoQHo2qqGdtcGIkySr7ZSULLwYAEJLASgfjgHmP94ueyZlaAuDApjeCBgZGJfZpsPOzHruKsLhOT5Z/84fptTJbBccJlir9eQRoDNCcqX3vk0zvkG6U6bZw5mqwRJHBAAljrgmsHG+EXtO6lNIKWn2lvdJrR2uHFx29rC3zA9LMzrockXG+0OZQj1yP1yxEFjFsKiXhLAgcnQAPGBhgZcqOT2S1au/i7kDIzVs4p2YVPbW9YEFIlVoAzeiuiZkcTKUeY7rvCGJGeQsO6my0/ulgulXclcMsE6IrSroUx4qo2jshiOjqVyTIwL2IbMn8s6GCeRtFIDYWDQ2tymrfcPCy7BCQQJJCNcwpPsdJt8Rkvi79Scw9KL2gkyuTMHGDZ3ebn5MR7U8suRg4MnNNHZNn58zgE6KM3mMkcp7xKshSByMCym9f2a/m7MnhFAtsQwFMb6dxbYdbz7EbshtPe6Fb4tQPrwVlb8uOkz1KVYINcdZd/AQi1XB6Olu8WUvaWBI5DgGWOQQcMS9trfVcsn0ptjGmpuc5EODsvJI2wXpg+KE188odgVWIpxtrwNt3o9DMDs44n2F3VUjC+BCRQSyB7Gact1Q9mipYf6sPSFOavscIkwWoO3HJYk+kX6R11XKWEDUtAAssSQLll45yh9NFva6w1S5cHkXVQmK6QWTrdCFxZtZuImAO2GfL2lt2LEpDA0QhUbShphMcBf7RSKI8E1iNQ1Wtj2ltvGUFmN+wtcmSq2PvgNhfnz1K3kfPIuWTGh4Koey0yiPQRwXMCCqXzlgT2JRDvGlgfydLwBaVFCWCpWzDBYFJLnYirEgsC7422TTc60XeF4TgdhbDieK9+qJedFyVwswRYqp8aCtHm601XgJzmVWCuXbIAx1sSkMABCTD6T8c5QxIyGV5ppJ4dHT5tUBiUbbJjbAhLej3dPZZeT8P2ESkNwxK4cQIRpZEh4hzF7Io/JXBhAhhe4qMCzjReD0XEd1X4Ssp6gsVTXnUIFBfj1DGDnyeIOJBW4hDpI4JmjZUkNFkJzCfAER0RndxklH1kZDT30ZcIXRqceI7mFY+QlXfy6naVWJx5N+Y23egU3xUe2tQtSXNZY8Vxl4hXJCCBUQLZEvv44ovRlHsjBE+BWNV/1iuYFyUgAQlMJhA8LZBJ+LJr1lqB2fWVWm8ZaK13YCD2r8kD/VbgoUBwEau+qyGAXpfArRFgDdaEImfGiwkp+IgEzkUAE2HEE4A9bvdZWGQl0F7wUR3rDYH2KtTG+TLSC1bxjoO9yMui72rjlmN2axCIW/9o8Mw34zJEXiJ8GBt/SIgc261X8SUdWalVYhmQqp+bdaNTfFeZVy1bGlxVTiNLQALLEshGXbXrKWqFSa2rQ8/uOE4dEsnrEpCABIYIBE8LXM9xhWCZJo/PQ9JCUZAsnfRuG84Gde31RQKRPmKzIe8iJTIRCUhgVQIRpdEVIGJS6T7lFQmcmgCrZwqmOsx57Lha24zYGg1PSlLVMb/isoWzhQRH920Unp15K7ICbMJxtTOl8nEJLE6g0Cl080p3pHTvZleC7y8f3OJ1Cy5ezLKY8JPFB0x4WU//9evXybu+VGITyLePbNaNVvuuGAClah17iqcFttVmQAK7E0g3QuE0WnspWZrdUNn1XQ2R8boEJHBAAqis0QWkqzquYJL5nKrmIS3SyIQEq1Ptp3rb9COBrCC9j9hH9GLxogRuk0A6zYwTCJpU4gkaUwKnIICpjrkYBhlWgTRuJP7Tq7LdileJrzycohQ7CqnqmA8/vpCdVjo/u8kpjObO4L9qG8pkSXxQAusRwG8UX1IQf3kROD5hpPd59OgRW34nO5Nq+eCSiPinh5KNcxhVI0NZLHJ9NPddlNhm3Wid74rVPfhRW+68FW/evGl/GpCABHYnkJpcpy3VjxeBc13S7IYe1C45RMbrEpDA0QiwQGd01f/ajquMCdlNG45HfFerbrqiIPqustr0pwQkUCYw4dM4TEjXXqpVltm7EtiRADY7DDJMyjC7//PPP/xnwTuDGV+KSKVstmA8IswZ42AejFgDmqLtu+R91OyLkJFVuWesJmW+KQJx4xtz3qqDmqsWUzIHZJpJT8QHhqpy2biyVGIzgW/Wjdb5rjIbR9w/OROHj0tAAkECrLNrllrQacUXRwQTz6KNWnib+PuOUzOZ/SkBCUhgiADmnnSBTm80VCtj3N5bC15s1lCTIPo84oLqZs0kIbJ9YdUlDkFQ8SlWt5hekYAELkYgoriyIkcsktkj/pSABCQAAbXHzGYQWaLUZNEYKGZmN+fxiAATOqA5IvmsBNYgUDWxir/CiDrhcyT4tnnq/v37LMRkKzBz7aPtbowTiOiQNSq0TTMiwPZKbLNutMJ3hb80BYG9Y/cvf7a1aEACEmgIsM6uWXa3wSGzEUVf1XdaiRKQgAT2IoDmzBbodCVBoW2gWskXlz/Op2YB9TT3f8TjxVhzWuJdMr1XIn0EMrg2vJeeFyVwmwTiS/hbPpsdV9LmaEACEqgicDRjZSv8tH3t7eMGIiO9htJm9s2hSokIMKEDGsrO6xLYi0CV/S3+ClMcpo1ViacEcCUwOeUswXv37jV+rGbHcBpnl3CcQESHrFqEiADbK7HNy6iNSgAAIABJREFUutF/BeFiQ0m9rHj82N4RfNZoqxJgLNj4FCccsrGqYEdOHI2JeKva7I5c/KVki2yrn9y9LSWk6ZyFgKpsQk2pyiZAG3oE62d5tLeZ42pIwqrrEd/VqpuukDYyGbCPqKpWI0vg8gQmTGcik/nLc7OAEpBALYHNTjqqFexE8SPWgKY4zZxlx6JFBEhX6u8oqllLYA6BKl9CZLKWCvP69Ws2UaVXJoQbP1b7IKqY+SAzcf5vv6JRJdZWxITAlt1o1HeVLUbGJrJ9q5qA8tqP4KnmdCO72Dm1zMuGF9YdhBMY4mmInBmoXXIC21t7RFU2v8ZVZTMZ0guUO1MO+N7se7Mzy8LjbA4r++GaLKpOLZ8gVWQ6ZB8xAayPSEACKQF9VykNwxKQQJBAxJkRTOo2o7G6PTLabODsrqgjx21NWDxxm1VvqQ9OgNetPLFt5ecV5kWOu7uIifk03dbSJjU5gFGxtSvynuLEwrKBA2KDnQYqscm11jy4ZTcaOjMQw2LbmBARY8fa39GZSfAWHqdSnj17FlRJtwBkWhlp2GxcRWdNe/yWn4oYJeGzQZdzy7VwgbKryhapRFXZHIwctVpWaOxPOpHjChSRTVfMCuITlQl4/djVBGg+IgEJxC2hLauIRbKNbEACEpBAQ0DVMbMlVFmidqe9pY11Jlgfl8BMAszy4imkpv7IU0yc11t6yCCQWTk7NPBgsVsGvwNz8PVOnVWJRWq8EGdLxT6+7wqzPj6SVlyEi9hE2vgGViJgLSwIFph8zm3BBG8hqbKptyFQ1WveAjTL2CWgKusymXxFVTYBXbPtr/Dg8+fPT9dBvH//vlCi5tYRDgxkVaCb+EdryggSkECZwO7L+cvieVcCZyGA2QdDHn9YD9mAkv7nYlOKCd7lwxZfZ8bMqmlbRSSdU9C+UvOOVIpxrkqgalxU9SI3xDjhgzNLIvbAOYR5H5nSNrNavGVMXRffQlNVdpVYtza3ZDLuu0odV8jKDkENDd062/6KPeuCzIU5AWakr1pvRcYEgX3kmAR8+xasF2HWwmTknQ1yshQY87C4LLt48J/BLWLZWdCLF8o+YnGkJigBCfQSWHULaW+Ox7zIUgxMPCwz5TAfjz04Zh0dSipWsvOdDzprFt1jv6sy4R2qIJOF2XLB+GQhj/xg1XYN9BJ/Ry4OstkkDl5BihckUOW7in/wKc19G/dVmyNdFX+8oczNnz592l6fGVCJzQS4pc4c8V0xCKaJtOXBEr1gQ2mTNTCBAProBoeYE0BFHqlS7pEELx+H2U6k+em7unxLmF9AVdl8hm0KqrIWRSTAoXacGVuI+fvvvy++vKuQ3VK3InsZOfx57XVI6ehxqGj2EUNkvC6BmyWw5TT4SpDTpRio3/UO2LkStNssC00FHyeNJDKVuzaiLReMX5Lk9ZqQTeKSDfUGC1XVkie/yBu7r6hH1umy6pQTBfFgLTJJn1z2wzaqqqqfX4otsyt974pRb7Y44vXr1/OLZwqLEOAUo0XSMREmyWsfnXQ9yBGjJKVmK/H1ym6JliWgKluKp6qsiiQH45QdJx8+fFhkTFwl1SKRI/p57U1Xfuxqkao0EQlIYJSAvq4GUbpqwU3Yo83mBiOwJ5tRzZ07d1i1Q2uZb7Dj1Wv+bhCmRW4IcLDkxVC4CvBiFXqzxalqyXO6A9xX2xtzEJiZLD3a/GU6KrETvSOlfVcY9NOxL44rz2Q4TtXiFWB3Jw7nZpv/cQQ7kSR8jYlvAKJt115+fiImQVEjtlE/dhWEeePRVGXzG4CqrJYhI11sN+kIJ0uB7vWkBy5FDgzE2LS2Wy7SRzCtsvPNGp4/JSCB2iWctfGvSrj5IERTuvLKjKsSsFy9BFipwxL11LXZG633It00I0z+N3+8awSyjptzlUm/9/HjX2Q4dHwhLyMhtI+srhEPzXm6c8Iv0zwsyLIEtlRufBaadwdnUmFmvWzpmtSaDcTM2TdzUqjEuvW4ZUsb9F1h/kgHwQxcPC2wW1X7XsGyFrFS7SukuV+SQMQu6cz5klW/RqFUZWtQNc0CAbTT0BIzRmDot5M6rigy5xwWCt7cWnvTFbnYR4zWghEkIIFeArXT4Nr4vZme/WI2H3QEfvYKXUR+lsPjVYp0x2l2NB5OFWZx53kHQmlxDK9KoMpUzQDVE1lWrQ4Tl8A0AlUvcm8WvNrMrDmzbdo6id40IxeR/P79+5yVMlm3VJVdJRaplPXi9J8ZyJLk7BS1iDVkPSlNWQISOA4B9MOQ2TcV0plzSsOwBCRwEAKMboe+y8qC4vPuuGrwpquOhoBjlhq6tdT1iLHMPmIp2qYjgSsROPLC/MNyzubpatfD1tQ2gnFsL0Md9pdH+mJEwgHMMSSMf/755x88XqxX1nG1TU2dPZfrHbd19hpRfgk0BLYfSrEl982bN1+/ft1gmpnVMp1dtoIni1D4qRIrwDnarX7fFS7T1APJwXSbbcQ7GiDlkYAEMgLBidDk5Q9Zdv6UgAQksBQBzsob0mDsL9/y2IGlSpSmg8kp/TkUXls5+7GrIfJel4AERgmwhmA0jhEyAumqBQDqeMj43M5PTghknMOuqaGhToYCIyMr1lmVyKFPNpsMjj9HCWxvHx8VyQgSkMCOBPAa4EbCIYQHYcvhHGeKBGfBGRyVWAbkyD97fFfUerrXjzbnwa9HrkJlk8DGBCLTIazAG0tldhKQgATKBBjMpAa+NDKr1PG4ZF9xSCOcIjxUulT4DdbjR/oIxpZnp51SNSwBCSxFYEtjx1Iy75sOK51TAbZf8pzmbnhHAvifOD0pMhJASNoJC+QxMq69nGVHIGa9NgGPbF2bsOlL4IwEmOIx6WYtBb0MTqwN5p5QYvdVcPVkilQlltI4eLjHd5V9CCE7heDg5VE8CUhgbQIRu+Q2XdTaJTV9CUjgMgSw7g19TpxDkqet1ToanMiAbQOzpn3E0RqG8kjgRARqfVfpSSEnKuaCoqZLTkk2m8gvmJFJHZYAJkJ2TXFwTkRC5miN18pjdSK4jLMUAXX1UiRNRwKjBA5yFB69DE4sZtkcSMvpJhxOu+oC97XHPyqx0Ya3aoR/ZalzwHFaJTQv949niPwpgVsm4Meubrn2LbsETkqAlcXPnj3rFZ7lYNfYXM7EIB2/9RaWi2sP68lC39UQfK9LQAKjBGp9V6MJXjsCq4zTLzhiFXLmfu0a75aOpTlDI5wsMgvM8XRyqGB23Z8SmEbA47amcfMpCaxNIDIlbGXYZu8Rg5N2fMJ6C2aLjF5waKVjmFakaYE///wTd0a2Gb2clEqszOdQd3PfVbZol0XKQ+uUD1UMhKH137lzZ4JUOIEnPOUjErhNApmKGILgARRDZLwuAQlsTADT3pDD5vXr14xxN5ZnpewixwRh1lz7pL7gcQ3uzV2pGZisBM5OAB2FGSVudjnI4uK9sLP8Is06uPMmfcTwqQmw+CZoq2EAgLVk7THAqWEqfC2BKpP3jevqWrbGl8BmBLb337Afi7+2gEweGycWnRT+p/b6hADrMzhiJG6KVIlNgLzXIz1nBu4livlKQALHJ0CPMirkqnuBR3M3ggQkIIGWAAu7htwkfJ/8Mo4ryhtRzkM+vBbX/EBEjA1caPMLYgoSkMBeBB4+fBjPOu7liqd5lph0cOmqBUwwbqk5S90tIidjmKDjirORMQ7quFoEu4m0BNTVLQoDEjgUgSoP0O773dmP1eyXYlSDk5u18hz/VuVVSuFXzXZVYim6g4f1XR28ghRPAsciELFLDlmKj1USpZGABK5OgDNOGZJ2LZuMhlneFV+TdXxOwdNc/djV8atSCSUggdphJArwNqFlfgs3Xd1UM8BPmX3qbKj4OK6qzlAaSsfrEsgIVJm8q4zpWUb+lIAEqghUvW5VL3KVGBMis8aC3u3ly5cM7Zit03/VJsLEP97lVZW9imqt2MYfJaDvahSRESQggf+PAEshulbgLp1ao0M3Ba9IQAISmEmg7LhqT9yemctBHo+sKsBjl57PsJLkEUnsI1aCb7ISuAaBWhVxm9YExuSp6wINP8HEc40Gc4Ol4KjAdMtdgYCOqwIcb80kUGX29czAmbR9XAJxAlXjosOemcRsHS8UqoNtWPGyEzNb2VN4ViVWgHO0W/n3ro4mn/JIQALHIRAxSiLtlXYzHAe+kkhAAlUEODGgO3Bvdlxt4MJpRGXhWKs2GRwHvwVVVcwmMgvTRp+qOkJhNLXeCMECVp3P0JuRF09BoFkyiaiRVS+nKNG+QqK+EIDPElzM9d6lWltAFGDtI91MT3clM82w6coT4U5XidMEfvfuXVb7Q+ngBo4vPx9KxOsSGCJQpXgdCQxh9LoEFifQnQIXsqjy3zC233iwQXZsw2KQw1KM4KINis+cNKKgInFadCqxFsUugdx3hWnjUGsiaHZfvnyJoGFGV7tML5KscSQggZZAa4Rtr3QDh1240RXVKxKQwFUJpE6jtowMzfnG1WaOK/JFZ7bD3FU/hHsQ5RwUY+M5T9sADGxGAGspk8y28W+W7+1kxFiLPTdVU+5zwaGAwQkg5aqy0ZyLw5C0GGWyTVdsxBmK7PUrEWC/XXAlCrYRvhpypbJblgMSiOvqG1TUB6wvRboRAlWvW3BNIcsmmt5n45WgTZUxeUSAVobRemSMFFy6oRIbhXmQCLnvKljBm0kfb528ckTeTDAzksANEojYJXUh32DDsMgSOBQBPvfaXZaF44q1+Vt6TViYltruGRmvRyli5A3OTOYIaR8xh95lnmU0/uzZs8sU55gF4ZXnjWa54ZY6bUsU2Eciaq0RKR5zyyKsmld2POBvv/22anYmfhwCQccVAuO4uqp+OE51KAkT/6AGPtT6eCtOAtcmEPddMUEO9hTtSIPpLZ4h9kJtz5DFqWgSBsCjBaQHDLo2VGLb1+O0HP3e1TRuPiWBmyMQ/NjVBubRm0NvgSUggTABRtLpavTmue0dV+SbneOHDOFC1EX8+PFj5IENtmjou4pUxOXjuNJ/syru6rrNsl47o8w3U84uU7blyBe4izkmNRbTubBi4wLlsgijBFgZkFZ9If7PP//sEe4FPt5aikB80Sr2bhZ1LZWv6UhAAkMEgke4N4/TWQylk11Pe5/uItEs8no/8bQx6hudVscVjkpsvcpaNmV9V8vyNDUJXJZAxChJ4ePafxoprLT0WHfu3MEO6wh4GkOfksBVCWDW4aSyrHS7OK6QIR3i83M9v36WUVb85uequ76aLIIzpfU49Bbci9sTGF0Lub1IV83xwsvYGenFtRYWCtZXXbWWs3Ix9M26Ob3FGaIL/8yqvlDSdoF8IY63JDCfQNWgzuHBfOCmIIFRAkGrXZPONNsd7/KOhjiGiHwFoPkKbIFGkINKrMDwULf0XR2qOhRGAsclENH+2IjpS1YtAycRYaQgC8y1TtdXRW3iEjgXARzb3bN09nJcgS6boq+37SminKfNTKoaQEQMjNFr9xFVMht5DQJVk8A1BLidNEeXnZ4aRdXWq4j+OTWNVniwNMPg5go/1+tc2kwNHIEA++2yccWQVKyj3/LTnkNiTLjOQI7d881f8LinCbn4yIIEGNTFR5i3tkd2Qc4mJYE4gaoR0eQdulW5xIUPxqSPGz17INhjqsSCzHePpu9q9ypQAAmcg0Ckf4oPXqeVmXX9aSd07969aen4lAQkcDECKIdHjx5lhcJTwjx5L2dJOkUfXRqWSV71M9WKQw9u4E44Qh8xVHyvb0ng+fPnW2Z3s3nhuLr2SXHdtQiFuo7on8LjZ7mFNT89qIc2oH3/LHU3X85RO12bRXx7VvvIQQI0b4Rv/vxu4kEqZVSM+DqDyDkBo9kZQQISKBOIj4jiBwZ2c4zn0n12kSt8+6pse4wfTqASW6RG1k5E39XahE1fAlcgEPzYVbn/mA8im7bFz5OZn7UpSEAChyWAguoqH/QDo+q9HFewSqfoq7qOIr6rDbRlZA7TrabDNioFm0yAtZBfv35lHrhBq5ss5HkfxBEOWByEqXf8vMUpSI72jlsTUo9OIc1T36Kny6z5r1+/PnWJFD5OgNpPBxWFB1ERbsUr8PHW4gSwIAfTjAwUg0kZTQIS6CUQ/Apy82x8lNXN6wivc3m1XLpJvSt/ekUlltI4bFjf1WGrRsEkcCACQaPA2nbJ9JBA5mYnPRDjQPWqKBI4PwGO22bHVTY8xbbLTqwdHVeYmVK06x3tFTxtfG1tGfzY1eSDKVKYho9PgPbGdhBaxT/+LU2AVx6wnKm1o37brAWWrRKZGJffgZRtRMPkpEbN2sCFfwYnYhBYey6WQc5GX9ldf94IgeDuDdZaBUetW3JDJHQp45a4/XpL8cxLAlUE4p0FxrQ5owhe52y2WyXnIpGRvzDFju+7QhiV2CI1smoi+q5WxWviErgIgcjCCvq/VS0prCJJJ0jZHP4ioC2GBCRQSQAzTbbxiCtBV0plVhXRs/XR621AiYzLC8P6iiIVo0b6iPUgFEXzpgQkcFYCGBOD1gRKGLfXnBEHRtW0W/G0wDNW4hyZI51sk/7G86PIIGROwX32FAQ45jEoZ7oONfjI2tEQnveLqQSdyK+//rp2dqYvgVUJxF+x+Gs7JHC8YxpKYf71wnKNqs+LxGnECc8vXTCFG1Fi+q6C7cFoErhpApGeqdBzLMLu1atXaTpz9jin6RiWgATOS4D1Vqk5j4KgiKpOS1ip7JnOXM97lHr0h8qyXu5tjll52+tpYO0+Is3LsAQkcA0CcWsCWmj3JcArMcecmnrmWCv24cOHlfIy2WMSiJ8RunFXmy0eOiY9pVqbAMdUBhteqsrWliqYfvpJAttzEJrRjkkgW+pdEJKBxHxP7RFe54LmoYwFAtktlVgG5IA/9V0dsFIUSQKzCLDhgK6IFZr8EZh/iEpwB0Oh55hVnv8+jD0itY1iivUw9/lUTUECpybw9OnTVC1QFrTQERxXSJIJtt73riJLnvVdnbqdK7wEbpkAg7341qtskdM1uDGMz8rFmt+1j4G9BrrLlIJJUGSdSlPeVc/A6CLV1t9lcptXgke8Mjw+1LGB7969S+trveF6mothCaxEIBstFHKJLwwqJHKE17kwya3ad0UxVWKFuj7CLX1XR6gFZZDAMgQYfjGbZdRFv8U6CP4I8GFnpjF8GmFyHsGNsauO9tIlURQk2LVMLrIPSkACByeAYz5TC8dxXGFmSq05a5+nOlpTVevORlPrRgiub5hzqHo3U69IQAI3QuC3334LlpRO4VBW0aDYhWisxmAYn0Z4/fq1ujQFcgvhuONq7e4+o83rFpcte9afFyOAXgoeDR00LGzDJ+tfVl2Ju02JzOVmCWRLvQsc6CmWOsEom4wXMl3pVqHXK7i1eoVRifViOc5FfVfHqQslkcAsAuyy4ojz1GDaJse8grUV7FFor1QF8IFF4td2D5E0mzhMjdJVJGQ0uSzxTI0pAQkclkB3HToL8w+y4wpo2aar9XQjeUXWlEXizKnrrLy9SQUtGr3PelECErhlAqzKysyLBRqLLCUupL/lLTq1R48epTlibHIAnAK5kXBkg3WDYtXxRpd2pPfvPuWVqxIIOqXSSf2+KLD1pweP8/p4rMu+NWLucwjE3yzGVEvt0N3dd1WY5BbcWkOcVWJDZI5wXd/VEWpBGSQwlwAjrVEPE13LBNtutoFgSFD6hqW6wG4W2cKQuAmjm5RXJCCBsxPorkPHcZUd+rFvGbPJw6p7UiMlnTB2jyTbxokM9F3K2uIyIAEJ1BJgo23QKM9YN7gTtFaGjePTqWWOK1YAzD8GfONSmN0iBA67t0nf1SL1e5lEWGeQzdl7i8ZC2wkWid6kZl7M1jpEhJ+Zo49fmMC+Yw9MdkE3EmOJBRfB8DrvW/DC2o4Jm9RVYkd+Q/VdHbl2lE0CIQJ0P+miocIzmUW1ELO9FewFgzaFNtl4gO4wdcuRETvM4o8bUwISuBIBFEJmzjua4woJs/2v66lHanbVxCMtJ1u1OvSIvqshMl6XgAQiBCI+8iYdDiGIJHjkOPioslJgbNrXPHRkXJeXLb4AZWMvV/ytvHwdWcCGAAtMI801Owp1F3oMX1MLAzLou9qlIi6T6b76MHPEFqgGjXuFFLJb+y4rzybdrWyTJ54qsZbh0QL6ro5WI8ojgToCLFyK90AT1scFEy9s160rTyd21hPv2zt2pPOCBCSwHQHmmdlIlHnmoXZcIWF36rvqcXmRDa+rGrMyFT3UGiasfRtKyusSkMANEuCAgeAIEEPGnI+87s4W4TPDLmsUJgzgdy+IAixFID7JGrLiLSVJmg4z0MVHF+kK+ogLJJXH8BEIMCiNWPBpqLuP3rPhK9/SjoyojwBZGY5JgDXie31xM1vqXeBDO1/8YEx8wMx/C5muemuoG8osBnEZVGJxVhvH/NfG+ZmdBCSwLIFs4LVs4gwrh/qDLKOVJhjMi9LpOp2Qm64y8v6UwI0QYD7AjqtUI7HjClPmBvOE1pjS5t5c4ScBZuAE+P/58+c2Qlopa2+NIv0tzVVp0YKTpVW9d6k8hiUggQsT4ORAxoTpsHCosIyNUTtndJlzlEK2aAwNT+eiUXWorm/h+tqjiGkMs4Y6LZHsqXQQFffYZYn4c18CKF7s46NnvbDSa8dJPRaGdNMVdoxTr3jYt8bNvSWw15LK7rrJVqQ0gCVtpXbOoGsvb/TQmHCy7wpiKrG02RwnfHTfVWswOg4yJZHAcQiwxiF4WuA0mYNLXKclPvoUJun0yBSGlZGVXKPJGkECEjgjAcagmYeGaWc68zxsoTg7e1XZIFM2IWXcFhQmVdGFZOfMHwrJeksCErg1AowDseOnBu4hAmgnXD5rq9+h3CdcZ0jP+oxMXeOBwy6j42oCzys9QgOIL1LBgLiBS4Dm2g7A6OKHrIe1tZBaflZaFlkrkvEnEMA+TpMo2yhQ4zTUXezdmYWBAu5r8ZhA2EeOSQCtiFt043UzvG7ld61htaoljYLTKewy4uo1D9JjztxephI74Ct2nTMD07HOAUErkgTWIFA7VaiaBjCajHSETbkidoRaAtgd0mQxzjp7r2VofAlcgwDTgLg6OlSRN1guPeoZyoyhS/Fhf0Aw5VEJlxLJdCQggWsTYBwYHPoygMQVtMHG3EWAM+S+f/9+plFxXLG31aHvIoTPnki8G+015C1e/PRYy9evX4+mn7XtofjpvG/m8ClNaig7r69HAEU9anbA3r2L74pNKmnzQNMyoF0PRTnlVJJyzI3vKtg04Nivthx4MEgIHsLEK7nqcCK4nHEa1aGnKH5vQw1uRBtKtrmuEutlW4a26t2j+66CAx0YHY3sqtVm4hJoCNQac6s6lawjLPcB8Vc1WHfNyTBtZOZsG6wibLMzIAEJHIcA737QWHkcmVtJmBK34ZUCoyYtNh8snjXmhvJmrzTHjVcgplkbloAELkaAtbQfPnyIFIqh6cOHD7e0IkWk6sbBbNodn3MoLkaZbmSv3CaB8iwsZdJuh0ovLhtmANCOyhCMtfajfqbIOIRXNZ1O8vLOETuyrFnz0RzC5WexklPpo+4rVN/Gio7tFOk7goRtYy6XaMLdSAOLNNQJWZcfObVg5aLtfhe23Q59JanQmaNzwCZrRk0z9yGNFgGzJOa70WjLRujdMclLvYgkKrGIdoook6Uq/Tq+q3SssxQd05HAwQlEFEpaBGbC6c9CmIFd+k5hfn3z5k1hZpJGLiQbvMWkKD0mmx5om1WEQfGMJgEJbEaA0Wc6ydws36Uymml8iYjB2Lo8dWFYyUkOkaSCcTgQIz4x28B7FxTbaBKQwDUI4A4PDgsZnR7ZfcVwFwXeXQeAOYZb16gsS7EIAcyO8c50EbPdkNhYS1NHWmM6HJ1gRgZymX+rPLAZEq+9HpmZRuK0CRqoJYBTM+IWoqKXHaMW5ESvZmtz6UpQwoVH5tyKNLBInDky9D4byTQSpzfxORcjmdaav+bIU/Vs66ml2WNJq3p2WmTenYjngK2x2ywixHy3pSuavHp7ll6H1jTCN67EIu9jJM40+D1P/XPgv1rFRN9z4NIomgSWJzA6VUjfebq3oARfv35NHyTMdIJny4dCsKAjmH45Wnc5bZN7+SnvSkAC1yNQ1jmZmjrmz21GJl21mdGA5FLNo9tBZHllP/lk91JZm44EJCCBlkDQfYVGwqJ0tJEkk9yhMfxSw+kWlIFrEMhcO1lXm/2kga1U6tSF1g4tIrKNypO6xCjOaPxChKARiUWZhUS8tQiB0QFqo6IZWy6SXSGRbpex6gA1OFqO22cKRau6dXbBUBRV5Z0feaizzrRuNmlt1eN8AXpTiEvV+/iEi1l5e38y3Fqv98lk5t3pyrCGVr9NJXbAbnTWsCBrPYv/7G2O3QbaXuFV2aDbW7yYJiiByQTiywqq3o5sf1U6sMtutW8fgUVGEt1h5dod/2T4PigBCaxKoKsNUoVzlvBmw5LUnNSFs9RQHvsUvUk3/cIV7bCrviYmLoFbJhAxKLTa6TjjyaHRO2p8sy7jlpvNecueeXfatt0NrGQQT40zWRajY4PRFzBNYeakkry6THqvOETZ4HWIDB2pfaKtJ0xX62YNePGsuzn2tkAubmbrb8p4WMGwOA0hSq/TVBavrHKCQS8RiWRzMWay5ZQn3w2KtKwAaS0UwkCYXK74g0O94UqDqBtUYgfsRg/qu2IYkb35hdcjvYUuQx3HG70xJXBqAnHbbnxonvWFWfdTMBPMH0l0VWTqNjt1TSm8BCRQRaCgatJO//jhqlLPiTxKLN4LDIkxmkVvdQyl5nUJSEAC8wlEDAqtasJYuZJdI1gQBrqMllt50oAj3iDDG48Wt5DMdP9knDGvp1nTjDODe3cSlzZvwt1H0iwye/ocNwbv+NBblonUSDUnr7QIhgsEgpWyrKm9lSczblDvmX2jjblUgPJ2G9vQFcQSE8OfAAAVSklEQVRbKt/RdK4h2MbdZbf99FYl8NGKmfJZ3DRNFukagl5JuIgY8+d9WXMayqt7nfcr6yCypGb+zPqLVgC6oZkpFx6/KSUWLGxDnsa2TTe6qe8KBN0/yskfHRVNDTUUeRXb1lkI8MIwYqNZkzLvbZNLN/dC6/SWBE5BoPAWNLdYbk/7D5YlW8KAJup2PIX+e85IgmezssxJLVheo0lAAgckQGedaYOT/lxqt1OwjjIFnkGbKcyoWSrLrvm5tnUgSMZoEpDAhQnQZaBqelVQ78XFbUkRtkxIUcK98lQN1CN5GefCBLq20d5G1VxcaiaFLSU1yBLmpetCTuP0SjW004WJahp/stcNOIxVRsVI82rCCMYb2p3zdsvolckEwBsx9GFnWLAietvDqoZ1hB8yrHcbXnsFkRb3NGQ1dTHBaEtrE2sBFmxfbQ0SaOJn2ozrkxVaK0AbQPEODSRSSWhOvSq6TWdaIM1iNIyca8iA5F2bYSPMUv1dAc4tKDHK2Ks2R2t8g270DnUzKsdSEe7cubNUUkulQ8U8ffp0qdRMRwLbE+B7vHwXsTdfxu50lvFvRT5+/Dj74CG9Lx8H7ibOdwuHvss39Eg3kfYKH1p88uRJliDdT1zyNikDEpDA2QnwGXDGu5Fvzx6/pAzjPn78uKWcBeWMGPQIb968qZWHb2g/e/Ys++A2Kpr+ItPb3ZTV5F0mXpGABNYgUBgPd7NjhPzixQse6d5a9go9GnbMt2/fDnVq09TyskKa2rkI0KgePnw42v82hWrMSXfv3p1cxu6bNTTXe/fuHRO6ckYYVXkd0tklwxLGGO1TvJsUbUhg5oZY1trIzWvFFQI8xV97a1qA3BmC3rt3rzEQ87NJhyttghvojTav6wWoQXRvuVxgR23OtNFhXkC7fvnyJcsLPwQNNbtY9XPVRsgL0jY/pGpbIGHe5Z9++qkg6ikEa7vC5rVFmbRXCkUr3OJV5a8B1bynTRgahaeqbnVNZL2Pt3Z1pn6PHj1K4yAh3vFU76V3g+HIu0NS6828CsZ8Cki+qSZvCsWLvKDCZEJKF9N9qVctdbd2IhVxZCW2qqIAF2WnPbR6rHkfud68ng3Pia2i4Fdc/Fa34ne/gu9q8WKaoAS2JEDH32qE9oXiCh1kXAzGDaiY9vEmUFjMwjKKbqbNU1wntWDWCM+wMsuXn76YQYBGk8D1CDD27eqEk16hLBtXUG+PkNJD5VaJ1Lt6FBVNRmmyQ+FCP1IlhpElIAEJjBJA4QyNTnt1FJHR0istDWYcXl6sjSFypaxHQRnh7ATogsutK23wjdl0QpHp67Pp4egsr3dalwrThEmH9o+ZvnurPIGtesG7iS9yBfgTYPpIS6DX7NCtGtpeM9psHwwGeKq3aZHFIsPyrqjbXBkVfhsxurkcU7AF39Ogsk3bJ428q6xIZ1qnz9gmU8XdWuAKcVaddvVmykVK2tDuHYMhVVmrp9yGwnArdC7MVYceXOn6qZVYt2UO1ex616e9npueGbhe4SenTN+2UoM2WQlsRgDt2X0F0EoRPY7iYMDRfZw0y/LThRQ60dGsSb93HIDYq3a65UJ5VwIS2J0A5oyuRjrplfmD9QnVUVbOkGRKH9HwdA3d0W2roilapFImyO8jEpCABCYTYFhbMHAMaS20IgPXUcU4KhW5M7Uc7cVQpLv0DqPyG+FcBGhsQ026ez1uQGQU0TsAIIWIvWnIbdAVqXtl9L3oDku6iax9JQLhXA1pF2lRucGawmJAU6dZFuTkLnF6bQtNLu3wtZBI8FZQ7MWjHdNFRDGPKdiC72mhXaW1nLUfBOhVhqQWNHaRAq26N5E03yY8anzLxJvws5tpcyV9Nwn3Wgi5iIRpzIgAEKBTKIypFnyvI/JkcU6qxM7bjXpmoGcGDmkhr5+JQOGUBtQ9f3R79Bls1eQQBvbbNucqcOJTdgwUZUadMXvn4KnR8nNmBSn37ttt0sF8QATyJTUiN5mSI3+9pzoQmf5p6JiIUXmMIAEJXIBA+dS7cxUQXTrzgIhp5UXfon6zM2CzpOgUiIN+5q/Zxc8MAc2MSkcP9yp2HuFW0ztwlgvH/mRpZj+Jz5kt2UV/SkACElibQOFgmXLWjIEZi3IgG+qL/6Mj0mZEjcJE2zO4HT37iPQxdsw8C6tcBO/eFAG6e05gG+2OUya0cIynWe/fnLlHG6aX723GDBjiZw4z8ukdRaRidMNkzdlc3evpFV7JXvHSOGuHGSyNaoa1ZbhG+rWtF/3ZDFkJMHClIpp222tVSBHRelG8S9Va4eS0NNPFw7iIyufgKVjKfMH3tPbMwFSMwvly6OFmsNG0atonb0Q7F/t/9rJPn9KkhsLLNu+hXLje28Dww3WPsuyeNNsmS2HpgxhipX1QW3be6IYAZacTKb/amxW8Fb4bOKMSg/ZZu9HMebjqz25l734FV/aqRTZxCWxGYGiZQ9VbRidKh1Elc3zFQUESxqC+jFXYjSyBqxJgLFvQFee6tW8dYQZCtS5CrKuiI9U0uhJzXz7mLgEJXJsAOhD7yEwdiPYjEf6wtjR/zc9a7YrOdKB77fa2Y+mYuzEdq22TwVeDBj9hSyJWxWD6RCOL4Hr8lcoYF5WYtTPlHRvGKbKGJ8PFqiqIR0ZpB5tWnFU892Vjjg6ql80untoxBVvwPcU+FqEx1IRogbTDSAq1cSC/YDGH5G+vd8UrjGroNSJTxW6akStrvNdtMScEzqXEztuNbrrvCgdss7YXXm2A1km4Idhc5MrMZRH4P5tGTzMi0PgVCXcDfO1tlzXRjXj+l8DiBFgTx/q7Cb503kEm+d11ExEJWXbKtxmDa0O6CdLvlpcRdR/xigQkcFUCl9l3hVJtRyN7VRYCYM9iRfaETqGVuauiSbYdsLXRuoHetXjdaF6RgAQksB4Bvpr+6tWryWPU+YJhZMGOP7qhZH5GpiABzuGgx1+qteNSYlI5uemy8ZqWX96AVZvFiReM2zrHCCzbeml7DF+bowLGcq6737v7pC6JSbG7o/EsGQVLgWD7nWlSblObs++qTQR9yIysfCRGG7kc2GtQkTUwHFejm8gZgNGJlHuBcmGzu+u911lG036eQomdtxvd1Hc1rQX4lAQkUEsAD1bveYC96SzV/+HBwjqAAyxoJGW6Qvcz2uf1yuxFCUhAAhKIE5gwmC6oaLoY1iuM5s7KtdE4RpCABCSwAYHaMep8kVhxzCiXv6XMZ/NFMoXbIYDFEA8WfxOMhqy8YXXvUnZ/Xj3cac3pT80BUKTPSVlMP9nNsIZrobaWh5YZNWugu6kdQeauVJe5QnVgTGhab9CkkJadRkXrpXWpeFMshucQWMR31QjQ6MMJmhm1Savmj+a9V9tOV5fyksaXNeC3oxeIGwmzymI0RcF5tactss9S2+DnDSqxbbpRfVcbtF6zkMBuBLBXsmO3+YRJu/WQzo8l8203sPgQnP6JLrnJl0FnO1Fpdlg20xV6oL363d0qw4wlIAEJ7E0A/YxyRkWjmdHP3X4Bl1WjpQsqmskDKZSLgpLHdlaO410JSEACGxOYaUMZlRYV2liXPNhjlJURtiFAm6fHb+ZlWdePAMwKmRK2E0Ma8OITw22KaS7XI4ChH69nb9Ol3VLept3SaGnDjF3VutdrA0co0YK+q7Y42Ppbc1mmlhtLXaOZadW07YOoZeyKLMehCDii4o6rtsgEeKMpdbuUoZ2ENnHSl5pSNwWHQGFCmiZ+zLBKbMF60Xe1IEyTkoAEJCABCUhAAhcnkJ0a0VvayFESvQ96UQISkMAGBBobCmYU/ias7k8lxMKCv6r5O7WRJS2UYQlIQAISkIAE1vBdSVUCEqgl8K/aB4wvAQlIQAISkIAEJHCbBFh2Fyk4h1pEohlHAhKQwC4E2FzCX3NyNSug040pzSJopEoXBbdLodtTBJpFwSSyi/xmKgEJSEACEpCABCQggVsgoO/qFmrZMkpAAhKQgAQkIIEFCHBe+WgqnG7h5oNRSkaQgAQOQgB9xWFTnjd1kOpQDAlIQAISkIAEJCABCbQE/qcNGZCABCQgAQlIQAISkECBwPv37wt3m1vNeeij0YwgAQlIQAISkIAEJCABCUhAAhKQgASGCOi7GiLjdQlIQAISkIAEJCCB/yUQPDCwOYbrfx8zJAEJSEACEpCABCQgAQlIQAISkIAEKgnou6oEZnQJSEACEpCABCRwkwQiBwa66eomm4aFloAEJCABCUhAAhKQgAQkIAEJLExA39XCQE1OAhKQgAQkIAEJXI/AX3/9FTkw8Pnz59cruyWSgAQkIAEJSEACEpCABCQgAQlIYGMC+q42Bm52EpCABCQgAQlIYBkC+JOWSSiQytu3b0dj/fzzzz/88MNoNCNIQAISkIAEJCABCUhAAhKQgAQkIIEyAX1XZT7elYAEJCABCUhAAgciwEenHj9+fPfu3Tt37ty7d4//Dx48ePPmzdoi/vbbb6NZvHjxYjSOESQgAQlIQAISkIAEJCABCUhAAhKQwCgBfVejiIwgAQlIQAISkIAE9ifwxx9/sKvpyZMnnN33999/twJ9+fLl2bNneLOI0F5cNoDDLM2xN3E2XeFF673lRQlIQAISkIAEJCABCUhAAhKQgAQkUEVA31UVLiNLQAISkIAEJCCBHQiws+rhw4d//vnnUN74ln788ceVThGMbKiKbMwaEt7rEpCABCQgAQlIQAISkIAEJCABCUggJaDvKqVhWAISkIAEJCABCRyOANue2Fk1KhbuqzUcSORe8Jk1Uj1//twvXY1WkBEkIAEJSEACEpCABCQgAQlIQAISCBK4888//wSjGk0CEpCABCQgAQlIYGMCbKXiu1bBTL///vtv374FIwej4ZQq+66+++67lfZ7BSU0mgQkIAEJSEACEpCABCQggQUJ8I1hjmofTVC7+igiI0hgDgH3Xc2h57MSkIAEJCABCUhgXQKR8/paCcpOpjZaPPDy5cvRNH///fd4gsaUgAQkIAEJSEACEpCABCQgAQlIQAKjBPRdjSIyggQkIAEJSEACEtiNwNu3b/fKm91Uo56zX3755aefftpLQvOVgAQkIAEJSEACEpCABCQgAQlI4JIE9F1dslotlAQkIAEJSEACVyDw8ePHqmJwfF9V/HJk/FLlCGT35s2bchzvSkACEpCABCQgAQlIQAISkIAEJCCBWgL6rmqJGV8CEpCABCQgAQlsRCByxnoqCt+7Sn/OCeM2G83906dPc7LwWQlIQAISkIAEJCABCUhAAhKQgAQk0EtA31UvFi9KQAISkIAEJCCB/QmMfmsqE/HJkyfZlWk/OS1wNKnXr18/ePBgWvo+JQEJSEACEpCABCQgAQlIQAISkIAECgT0XRXgeEsCEpCABCQgAQnsSeA///lPVfajp/wFU8Nx9ffffxcik9HTp08LEbwlAQlIQAISkIAEJCABCUhAAhKQgAQmE9B3NRmdD0pAAhKQgAQkIIF1CZQdSFnebIS6e/dudnHCTz5hVT4M8Mcff/QzVxPA+ogEJCABCUhAAhKQgAQkIAEJSEACQQL6roKgjCYBCUhAAhKQgAS2JvDdd98Fs/z5558X2Qj1xx9/PHv2rJDpv//9bz6FVYjgLQlIQAISkIAEJCABCUhAAqcmULWI8NQlVXgJHJmAvqsj146ySUACEpCABCRw0wS+//77SPnZCPXu3btIzHKcb9++kVQhDvKUt2QVnvWWBCQgAQlIQAISkIAEJCCBUxCoPbz9FIVSSAmcjoC+q9NVmQJLQAISkIAEJHArBCK+K44KXGQj1F9//fXo0aPCAkN2XH3+/HmRYwlvpf4spwQkIAEJSEACEpCABCRwQgKFaVFaGhb/pT8NS0ACyxLQd7UsT1OTgAQkIAEJSEACixEY2gWFT4tbv/32G+sBFzkqEMfVw4cP//zzzyHRcVxxnKCOqyE+XpeABCQgAQlIQAISkIAErkGAyVFhZpSW8cuXL+lPwxKQwLIE/rVscqYmAQlIQAISkIAEJLAUgZ9++olPXrWL/nBZrbGyjzTZcVWYnuEnW2Rr11JYTEcCEpCABCQgAQlIQAISkMBKBH7//fdgysR8/PhxMLLRJCCBWgLuu6olZnwJSEACEpCABCSwHYFffvmlzQz30suXL9ufiwRwSt2/f7/guHr+/LmOq0VQm4gEJCABCUhAAhKQgAQkcHACLOx78eJFUMj37987VwqyMpoEJhC4888//0x4zEckIAEJSEACEpCABDYgwIEVbLdqt16RIx+devDgwSJZ//rrr69evSok5ULCAhxvSUACEpCABCQgAQlIQAKXIcDM6+3btxzMnk6+IqVjtR8rDn/44YdIZONIQAJxAvqu4qyMKQEJSEACEpCABHYg8O7duydPnqQZz3df8fEq5leF89n5wBWOKydgKXbDEpCABCQgAQlIQAISkMB5CXCIBR8MbuRvHVRc4RQKfhbOoogUmcPeWXTI371799r4XGzC7OXy48EtFgMSCBLQdxUEZTQJSEACEpCABCSwGwFOUec8ijR71gOyayq9Egw3h2BkqWXPTk48S8efEpCABCQgAQlIQAISkIAEDkIA71HrstpYpK9fv7oucGPmZncBAn7v6gKVaBEkIAEJSEACErg4AbZe/fjjj2khWbjH5Ifr6cVymKPYf/rpJ75uVXBc/fzzz0yrpnnFyrl7VwISkIAEJCABCUhAAhKQgAQkIAEJBAm47yoIymgSkIAEJCABCUhgZwLd3VeNQDicHj58yCl/zQkVzWEUHNfeHH/BwYCfPn3imMHyGkMeZ7sVzq2dC2n2EpCABCQgAQlIQAISkIAEViDgvqsVoJqkBFYkoO9qRbgmLQEJSEACEpCABJYl8ObNm2fPni2bpl6rZXmamgQkIAEJSEACEpCABCRwQAL6rg5YKYokgQIBzwwswPGWBCQgAQlIQAISOBaBp0+fspuKjVaLiPXLL7+wH+uPP/5wu9UiPE1EAhKQgAQkIAEJSEACEpCABCQggUUIuO9qEYwmIgEJSEACEpCABDYl8O3bt7f//SufBNiV6bvvvuPTWU+ePOEEwu5dr0hAAhKQgAQkIAEJSEACEpCABCQggd0J6LvavQoUQAISkIAEJCABCUwnwK4pPmdV/qJV8yksvomF1+rBgwfTM/NJCUhAAhKQgAQkIAEJSEACEpCABCSwPgF9V+szNgcJSEACEpCABCSwFYG//vqLQwXZjMX+qnv37nGk+1Y5m48EJCABCUhAAhKQgAQkIAEJSEACEliGwP8Fo4QJeqoH284AAAAASUVORK5CYII="/>
  <p:tag name="POWERPOINTLATEX_PIXELSPEREMHEIGHT#342D785E322D32795E323D43205C6D626F787B205C205C22617220656C6C69707365727D" val="183,3333"/>
  <p:tag name="POWERPOINTLATEX_BASELINEOFFSET#342D785E322D32795E323D43205C6D626F787B205C205C22617220656C6C69707365727D" val="38"/>
  <p:tag name="POWERPOINTLATEX_REFCOUNTER#342D785E322D32795E323D43205C6D626F787B205C205C22617220656C6C69707365727D" val="4"/>
  <p:tag name="POWERPOINTLATEX_REFCOUNTER#342D785E323D435C205C4C65667472696768746172726F7720783D5C706D5C737172747B342D437D205C5C0D0A5C6D626F787B5C6873706163657B322E3420636D7D5C226172206F636B735C61615C20206C696E6A65727D" val="3"/>
  <p:tag name="POWERPOINTLATEX_CACHECONTENT#342D785E322D32795E323D435C205C4C65667472696768746172726F7720785E322B32795E323D342D43205C5C0D0A5C6D626F787B5C6873706163657B322E3420636D7D5C226172206F636B735C61615C20206C696E6A65727D" val="iVBORw0KGgoAAAANSUhEUgAADB4AAAGYCAIAAADQ1ldDAAAgAElEQVR4AezdT0LdOJvv8Ze6NelZwhJCVlDQsx4mrACyBMIKSIY9BFYAGfYwsALItGfACkiWQLKD3F+Xb/uqZFuWZcmW5G8GVcbHf6SPztHxefRY3vn9+/e/+IcAAgggMEXg+/fv3759e3p6+vH3v5eXl1+/fukAr1692t3dbf/75s2bg4ODd+/evX79esrh2RYBBBBAIK0A3XhaX46OAAIIIIAAAgggEFuAK9jYohwPAQQQWFSAbnxRbk6GAAIIIIAAAgkEdkgtSqDKIRFAoE6B+/v7L1++KKmoSSTyr6SSjZRg1Pzb29vz35EtEUAAAQQiCtCNR8TkUAgggAACCCCAAAILCHAFuwAyp0AAAQTSCdCNp7PlyAgggAACCCCwsACpRQuDczoEEChS4OLi4vz8fGpGUW9VlWB0cnJyfHzc+yorEUAAAQRSCNCNp1DlmAgggAACCCCAAALpBLiCTWfLkRFAAIEFBOjGF0DmFAgggAACCCCwpACpRUtqcy4EEChPIOKPQLPymsdICUafP3/mWWkmC8sIIIBAdAG68eikHBABBBBAAAEEEEAgqQBXsEl5OTgCCCCQWoBuPLUwx0cAAQQQQACBVQRILVqFnZMigEABApqu9sOHD46ZipQedHBwoP/u7u6+vLxoS/336elpUt00GdKnT58m7cLGCCCAAAI+AnTjPkpsgwACCCCAAAIIIJCPAFew+bQFJUEAAQQCBOjGA9DYBQEEEEAAAQRKESC1qJSWopwIILCogNJ9Li8vu6dUIpHyjY6OjpRUNDTh0Pfv329vb79+/eqZZvTmzRttvL+/3z0daxBAAAEEwgToxsPc2AsBBBBAAAEEEEBgLQGuYNeS57wIIIBAFAG68SiMHAQBBBBAAAEEshUgtSjbpqFgCCCwjoASg5Q81M0Kevfu3dnZ2fv37/2LpUN9+fKlN0WpexCmL+qasAYBBBAIEKAbD0BjFwQQQAABBBBAAIEVBbiCXRGfUyOAAALzBejG5xtyBAQQQAABBBDIX4DUovzbiBIigMByAvodqOmIrIegzZxVSMc8PT399u3baDVOTk6ur69HN2MDBBBAAIEhAbrxIRnWI4AAAggggAACCOQpwBVsnu1CqRBAAAFPAbpxTyg2QwABBBBAAIHSBUgtKr0FKT8CCEQT+Pnzp/KKfvz4YR4x1mRCyhlSgpF55N5lzY2kZ3L3vsRKBBBAAAG3AN2424dXEUAAAQQQQAABBHIT4Ao2txahPAgggMAkAbrxSVxsjAACCCCAAAJFC5BaVHTzUXgEEIgpsL+/bz0H7e7ubtIT0NylUc7Q4eGhexu9enR0dHNzM7oZGyCAAAIIWAJ04xYIfyKAAAIIIIAAAghkLsAVbOYNRPEQQAABtwDduNuHVxFAAAEEEECgJoE/aqoMdUEAAQSCBZRCZOYVvXr16uHhIWJekQqmoylXabSEt7e3nz59Gt2MDRBAAAEETAG6cVODZQQQQAABBBBAAIH8BbiCzb+NKCECCCDgEKAbd+DwEgIIIIAAAgjUJ8CsRfW1KTVCAIHJApol6MOHD+ZuyivSTSfmmljL3XP1HjnuhEm9p2AlAgggUI1At2ulG6+mcakIAggggAACCCBQpQBXsFU2K5VCAIHtCNCNb6etqSkCCCCAAAIINAKkFvFOQAABBP71+vXrX79+tRBXV1cfP35s/4y+cHx8rKmJ3IfVtEk/fvxQwdyb8SoCCCCAgAToxnkbIIAAAggggAACCJQlwBVsWe1FaRFAAAFLgG7cAuFPBBBAAAEEEKhegAeiVd/EVBABBEYE9PQxM6/o6OgoaV6RSvPlyxdlDrmLpSKdn5+7t+FVBBBAAAEJ0I3zNkAAAQQQQAABBBAoS4Ar2LLai9IigAAClgDduAXCnwgggAACCCCwBQFmLdpCK1NHBBAYFPj58+fu7q758vPz897enrkmxfL19fXp6enokZcpzGgx2AABBBDIVoBuPNumoWAIIIAAAggggAACvQJcwfaysBIBBBAoRYBuvJSWopwIIIAAAgggEFeAWYvienI0BBAoTEATCJklPjk5WSCvSGfUxEijExdpM6t4ZlFZRgABBBCQgNVP0o3zrkAAAQQQQAABBBDIXIAr2MwbiOIhgAACbgG6cbcPryKAAAIIIIBArQKkFtXastQLAQS8BL5+/Wptp/mE7u/vrZUp/tT49+hhLy8vR7dhAwQQQGDLAnTjW2596o4AAggggAACCJQowBVsia1GmRFAAIFWgG68pWABAQQQQAABBDYlwAPRNtXcVBYBBP4h8P3797dv3/5jlfHH2dnZxcWFsSLyYnfu3N4T6Mfq8fFx70usRAABBDYuQDe+8TcA1UcAAQQQQAABBIoT4Aq2uCajwAgggIApQDduarCMAAIIIIAAApsSYNaiTTU3lUUAgX8I3N7e/uPvf/6hGYP29/f/uS7mX69fv37z5s3oEb99+za6DRsggAAC2xSgG99mu1NrBBBAAAEEEECgXAGuYMttO0qOAAIISIBunLcBAggggAACCGxWgNSizTY9FUcAgX89PDy4FZ6enj5+/OjeZs6r7969G929O8Xu6C5sgAACCGxEgG58Iw1NNRFAAAEEEEAAgWoEuIKtpimpCAIIbFOAbnyb7U6tEUAAAQQQQEACpBbxNkAAge0K/PjxY7TyX7580ZPLRjcL28AntejXr1/pChBWbPZCAAEEMhGgG8+kISgGAggggAACCCCAgKcAV7CeUGyGAAII5ClAN55nu1AqBBBAAAEEEFhAgNSiBZA5BQIIZCrg81NQRU83b9Bff/3lQ+NZTp9DsQ0CCCBQk4Bn90g3XlOjUxcEEEAAAQQQQKBoAa5gi24+Co8AAgjQjfMeQAABBBBAAIHNCvy52ZpTcQQQQEATAvkgeP5i9DmUtc3u7q61pvdPTbS7v7/f+xIrEUAAgS0L0I1vufWpOwKlCDw+PupaTteT+qdeS/99eXlR4dse7NWrV/pTl4Vv/vefss8PDg5ev369TB1vbm5OTk50ciVi7u3tLXNSzoIAAghsVqDt/90C+r5wbxD8KoGIYDp2RAABBCRAN87bAAEEEEAAAQQiCpQVOSS1KGLTcygEEChMQAM5Pr8GfbYJq/liI0ZhxWMvBBBAIHMBuvHMG4jiIbBBAT3H9tu3b00u0dPTk8/AcHOpqf9aGyvXRw/PPTo6ev/+fTpJ5RV9+PBBx1dp9SDgi4uLdOfiyAgggAACEuAKlrcBAgggULQA3XjRzUfhEUAAAQQQWFeg9MghqUXrvn84OwIIrCmgARsNooyWQJuNbhO8gc/P0XS5TcHFZkcEEEAgBwG68RxagTIggIAEdIORpvy5vb210oPm4OhQyvXRP10ualahz58/R89Kb/OK5pSTfRFAAAEEJglwBTuJi40RQACB3AToxnNrEcqDAAIIIIBA/gLVRA7/yN+aEiKAAAKJBHQjuM+RPTfzORTbIIAAAghEFPDsnz03i1gwDoUAAlsQ0G1GSs05Pj7e2dnR88suLy8j5hWZgMoy18H1/Bqd6/v37+ZLc5bv7++b+Yrag9BbthQsIIAAAukEPDtbz83SlZMjI4AAAgj0Cnj2z56b9Z6ClQgggAACCCBQgUCVkcOd379/l9s219fXCrPqJk5Fcvf398utCCVHAIFVBDQ28/btW/ep//rrLyWTureZ86rGokZ3v7q6+vjx4+hmbIAAAghsTYBufGstTn0RyERASTnK9dGDz1Ypj0YpdHG4t7c35+y6vtWPaOsIRQcHrLrwJwIIIJCtAFew2TYNBUMAAQR8BOjGfZTYBgEEYgkwDh5LkuMgsKRAxZHDUh+IpjwvRULNu0Lv7u7ev3+/5NuCcyGAQOkCGpI5OzvTyJCjInoIhePVmS+pK/M5QtInsvkUgG0QQACBPAXoxvNsF0qFQK0CunLTleH5+XmUh9XqAk83yWguoobr5eVFhzV/4Q4xKqVJyfEqxqdPn4a2ca/XcEj3Lmrl07v34lUEEEAAgSgCXMFGYeQgCCCAwFoCdONryXNeBLYmwDj41lqc+lYgsIXIYampRZq53Yq6KsBKalEFnzqqgMDCAhcXFzpjb3aRxnu+fv2adEY0jSH51Lcdc/LZmG0QQACBTQnQjW+quaksAmsJ6GYjJRXd3t6GFUBXlUrc0b0xSujR8uvXrx3HURji4eHh6elJv3D1b2jLz58/60pV/zS2MbRN73od//DwsJsd1U026t2dlQgggAAC8wW4gp1vyBEQQACBFQXoxlfE59QIbEeAcfDttDU1rUBgO5HDIh+IpvnfTk9PrffZ0dHRzc2NtZI/EUAAAR8BDbHozm8NFylnsXnGorqUBZ5Bpl5LF4ijJVQGknsIavQIbIDANgU0K4OGZvW51hit/qth1GZOiEajmStC/9Uob/tP47583Ep8t9CNl9hqlBmBIgQUGlASj75NppZW3yy6ntSV3sw8dV0uKqvJkWM06cm56i2t2X/bejENcEvBAgIIILCMAFewyzhzFgQWFiAQsTD4iqejG18Rn1MjUL0A4+DVNzEVrEZga5HD8lKLdMXWO4GHbrJU41XzRqQiCCCwBQFlL40+cE33uD8+Pm5BgzoiEEtAo7AagtVEDt0pGXxOocFgfe40GKxLC9KMfMS2vA3d+JZbn7pXL6ALsJOTk6lJRc03iJKKpk4m5PbUr2BlOA1dN/o/HE15TkM1+v37t7sMvIoAAgggUIcAV7B1tCO1yE2AQERuLVJxeejGK25cqoZAI8A4OO8EBIoQ2Gbk8I8i2sYspM8MH+b2LCOAAALZCjhuQG/LzMMpWgoWEHAL6EpO4ZWdnR1dKmjwNSyvSKfQ/Eaaw0wHUSqznrWqe0T0c859al7drADd+GabnorXLaB7zdX/a3afoSycbvU1B57yezQ3nr6MPn36FDevSKdTqqu+j56fn3uvDJV1pG/AbqmsNcfHx0M1UkaUtTF/IoAAAgjUKsAVbK0tS71WESAQsQr7xk9KN77xNwDV34IA4+BbaGXqWLTAliOHhaUWNen/Rb/bKDwCCCDQCChZQRkMoxpcR44SsQECmrZQ0zBoDHhoOodgIsVr9AxW5RhpyFYRw+DjsGOVAnTjVTYrldq4gEIDyr95+/atT7y+sdJcd3okmToEZRSlnutOGUv6ytO0fN1m0jegSt5d367RF5kSZ9s/rYXejCVrG/5EAAEEEKhAgCvYChqRKmQiQCAik4bYWjHoxrfW4tR3gwKMg2+w0alyQQJEDktKLdJlk2akL+jtRVERQAABh4BPDoTugFfChOMgvITAxgWU7qPPyOHh4dA0DLF89IFV6pImsSDBKBZpBcehG6+gEakCAqbAxcWFkooc+TfmxlpWOs7d3Z1iCj4zBln7zvlTKUSaHkkpTdZBVHKlN1krmz+13t1lkVrU68ZKBBBAoD4B99dBU18CEfW1OzWKK0AgIq4nR5skQDc+iYuNEShOgHHw4pqMAm9KgMihmruk1CLlFQU/3GRT72wqiwACRQj4/BTU4y2KqAuFRGAVAQ2Uej6tRuOvetSLxk31Twvd4VjP8msSC51RY7oaSPbchc0qFqAbr7hxqdrWBNSrK1HV/7pL3yNKKtKt6ko5XcVK0yOpzPpSs85+eXmp56ZZK7VG662V1p9rVcQqBn8igAACCKQW4Ao2tTDHr16AQET1TZx5BenGM28giofATAHGwWcCsjsCiQSIHLaRw53fv38nUo57WMVtNSeB45iKq2obxwa8hAACCOQjoDuclKDgLo/uFFSWunsbXkVgmwK6ktNVgeORghr0/Z80or//DT2eRgfRXEfKFtKTZQJyl/X4m4WnqdhmW2dba7rxbJuGgiEwVUDjQ6OZN+0xdXl2fn6eT/+vH/bdZ7c9PDy0015qKvXRp+sq6ZY5+domZgEBBBCoWIAr2Iobl6otIEAgYgFkTuEWoBt3+/AqAqULMA5eegtS/loFiByakcNiZi0ajYfW+n6lXgggUKWABqVG6+V/6/zoodgAgZoENEqqB9YM5RXp3o7n52eF/DRJg6YXGsorEsje3p420GbK4dPkE0pDmqR0enqqgVudaNJebFyNAN14NU1JRbYsoNC8vgv884rOzs70lZFPXpHaTpFH/by3GrH97axX22VrG/PPqd+A5r4sI4AAAggUJMAVbEGNRVFzEyAQkVuLbLM8dOPbbHdqvR0Bn9/v29GgpgjkIEDksGkFM3JYxqxFit6OzvSoWjFrUQ4fM8qAAAKjAspFUGKEezOmLHL78OpmBRwZ4oqwKK/IkUs0iqbPphKGutM/OHbUR1WTHrWzQTq25KWaBOjGa2pN6rJZAT0f3T+NW+k76u2Vh5Qhl7KdNBemlXGrL0T9G50js6mO8mv5IsuwZSkSAgggEFeAK9i4nhxtUwIEIjbV3NlWlm4826ahYAhEEWAcPAojB0EgogCRwxbTjBwWMGuRMsJG84raurGAAAII5C+g3IXRQmr4anQbNkBgawL6idU7t8TR0dHLy4uCfXPyioSpMWOlKevTp4QhT1s9SU2PZtPUR57bs1kdAnTjdbQjtdisgHJxlEnjn1ekyYqau5TyFNN3X/e6Ub+gPfOKVCn/LfMUoFQIIIAAAj4CXMH6KLENAl0BAhFdE9asIkA3vgo7J0VgGQHGwZdx5iwIeAoQObSgzMhhAalFTAFntR9/IoBA0QJKXBidE0V3mXPveNGtTOFTCPTeuqEcIGVMa2bymUlFZoH1lLSHh4c3b96YK93Liu8oh929Da9WI0A3Xk1TUpFtCihgp9/DoxdjDY6+ZfSNkH8Prwd0+jwcobfF9X0X8Tu09xSsRAABBBBYXYAr2NWbgAIUKkAgotCGq6/YdOP1tSk1QsAUYBzc1GAZgXUFiBxa/lbkMPfUIs1AYE3tbtWHPxFAAIGyBEZvMVE3zQwoZbUppV1AQMO63SkM9WHRiG+KPDxNX6SJps0nyI7WUbNf5D/2PFoLNvARoBv3UWIbBPIU0CWW8oo8f2BqSjxtqaydPOtilUo/nPW1aK30+XPSl53PAdkGAQQQQCBDAa5gM2wUipS/AIGI/NtoOyWkG99OW1PTDQowDr7BRqfK2QoQOew2jRU5zDq1SHlhvc896daKNQgggEARAj6XiZqCpYi6UEgEFhPQpETdx9b89ddfyitSDlC6YuieMOuyyX0uFZK8QDdRBa/SjVfQiFRhswK66Xw0It/iaBKguFPitUdOt3B1dRVw8EnfdAHHZxcEEEAAgdUFuIJdvQkoQIkCBCJKbLVay0w3XmvLUi8EJMA4OG8DBPIRIHLY2xZW5HDn9+/fvdvlsFLjhZ53lKq0qpiGAHMoNmVAAAEEegWaafR6X2pXKq8oxRQs7fFZQKA4Ac0e9PbtW6vYyivSB8pamejPSVcjKgOf4kQNkcNh6cZzaAXKgECAgB6Rrl+LT09Pnvt+/fpVD8f03DirzXQZ6fmst7bYLy8vPBCt1WABAQQQqE+AK9j62pQaLSBAIGIBZE7hKUA37gnFZggUKjAp8sw4eKGtTLHzFyBy6GgjK3KY76xFmnHUP6/IUWFeQgABBDIRGH1iru41J68ok8aiGPkIHB4eWoXRA1+mjptaR5j0p1KFXr165b+LPumKQvpvz5YFCdCNF9RYFBWBVkDRAT0EzTOvSB2+psQrNK9IVdZkS23FfRb0lUpekQ8U2yCAAALlCnAFW27bUfIVBQhErIjPqS0BunELhD8RqEmAcfCaWpO6lCtA5NDRdt3IYaapRRqT6z76xFExXkIAAQQyF9AYlTtdUkNBmm0v81pQPAQWFujO+axBX+X6LDkOqntHvnz54l/xX79+jcZ9/I/GlvkI0I3n0xaUBAF/Af2uVF6R+xqsPZp+LSuvaH9/v11T3IIKr4n9/IttzWnsvyNbIoAAAggUIcAVbBHN1C2khjcUINJPUf3Tgv7sbsOadAIEItLZcuSpAnTjU8XYHoGCBBgHL6ixKGrFAkQO3Y3bjRxmmlrEmJy7IXkVAQTKElD6+e3traPMmq9IkQvHBryEwAYFdFV3eXlpVVwPqVF01VqZ+k+FcrqXUI6Tam6M6+trxwa8VJwA3XhxTUaBEZBAQHRg+a+Y6C016RadSd9u0YvKARFAAAEEkgpwBZuUN+nBlRit+1uUG61/WuD7Oqm2dXACERYIf64oQDe+Ij6nRmABAcbBF0DmFAi4BYgcun30aveXyM7v379Hd1t4A43GnZ6etifV/ASaAKD9c2hBdbu/vx96lfUIIIDAWgLqmroTKZuFUV4R8xWZICwj0Ajo+YDWg8+Ojo5ubm5W8dF9oru7u5NObT2DdtK+bJyVAN14Vs1BYRDwFHh8fNQvRJ8fkjpgM1/RklPiedYibLOdnR3PHfmq8oRiMwQQQKA4Aa5gi2uytsC9bVf6xIpt7fJfIBCRfxttpIS9XYFZd+LJpgbLCBQnwDh4cU1GgesTIHLo06bdyGF2sxYpQczKK5r0FBIfBbZBAAEEFhPQl5M7r0hTsJBXtFhzcKKCBBRDsfKKlGq84iWBxpvPzs4mAZ6cnEzano3zFKAbz7NdKBUCbgF9ieh2f8+8ouUfteku/PxXlYnrc5Du49J99mIbBBBAAIH8BbiCzb+NHCXUJLjdV5Va1F3JmugCBCKik3LAMAG68TA39kKgFAHGwUtpKcpZsQCRQ5/G7Y0cZpdaZOYVqVYaRFSo16d6bIMAAgjkJqBpTrqTxbWFVOem2JAetNSuYQEBBFqB7vNczs/P151PoluktrS9C3oMon4o9r7EylIE6MZLaSnKiYApMBqINzdurscqeA6aWSnP3FbHZap5NJYRQAABBMoS4Aq2rPbqlrY3i6g336i7L2tmCnR/9ROImEnK7gECdOMBaOyCQFkCjIOX1V6Utj4BIodzIod5pRZpCjhzigLFOhl0r+8TS40Q2IhA8ztw6HZ5JXv++PFjf39/IxpUE4FJArq2syKn+sisPr+XEps854FoK9uNS7YvsZC/AN14/m1ECRHoCiin0z9jpsq8IpnoQR5dme4af6juvqxBAAEEEMhTgCvYPNuFUhUhQCCiiGaqvpB049U3MRVEgHFw3gMIrCtA5FD+cyKHGaUW6bLJGoHTc4LWfXtxdgQQQCBMoPkdaOVGtIfSQI6+vdadf6UtDAsIZCig+wKtUk19GJm1e6w/PbO529MxcVFLUdwC3XhxTUaBEZCAPrn+z0HT9vq9Wdl8Re3b4K+//mqXhxZILRqSYT0CCCBQqABXsIU2nE+xX15efDZjmzkCBCLm6LFvFAG68SiMHASBnAX0MWccPOcGomzVCxA5bJs4OHKYUWqRhuvM6T2urq4Yd28bmAUEEChIwP07UH2dnuJZUHUoKgLLCygjxzypZpVYfcqipjzK5lZhzLKNLuvRrqPbsEFuAnTjubUI5UHAR2BqdECjR5736PicPbdtRtOGeh+XnlstKA8CCCCAgL8AV7D+VmyJQK8AgYheFlYuJkA3vhg1J0JgRQHGwVfE59QIEDk03wPBkcNcUotubm7My3elSmUyiGgqs4wAAgiMCrh/ByppUjNejh6EDRDYsoAuCazqT50ryNo97p9TC2Ne3sQtCUdLJEA3ngiWwyKQWkA/ifW0Wc+z6AGXnz598ty4xM00e5O72KMRBPfuvIoAAgggkJUAV7BZNQeFKVGAQESJrVZTmenGa2pN6oLAkADj4EMyrEdgGQEih6ZzcOQwi9QiXTlZA3U8Cs1sXZYRQKAUAfVm6o57n4OmmU7u7u5ImiylKSnnigLdawBN/KOJDHd2dvRfPblGn6MVp/768OHDJByNcz8+Pk7ahY1XFKAbXxGfUyMwR0DzD/VegPUeUxP2dEePercsd+XotMakFpXbuJQcAQQQsAS4grVA+BOBAAECEQFo7BJLgG48liTHQSBnAX3SGQfPuYEoW/UCRA6tJg6OHGaRWqRHS5qPQtPU9Bo4tGrInwgggEDmAs3vwN7b5dVHa33FD93IvGkoXlkC3759swqsi4TmOkH/1UdJmUaHh4f7+/urpOzovFbxRv/sxihHd2GDVQToxldh56QIzBfQ/EPd7w7HYZXt7Xi1jpdGf1CTWlRHQ1MLBBBAgCtY3gMIRBHoXkz+HYf4pYMTiIgizEGGBOjGh2RYj0BlAoyDV9agVKcsASKH3fYKjhyun1qkiQc0RthWSQPwdU9N39aUBQQQqEnA8TtQT9xQAoRmW6mpvtQFgUQC379/b7KIRo+v2Sk0Sdgq006MJnRbhe/GKK0N+DMHAbrxHFqBMiAQIKCfk5eXl/47buc+Fse3lWbT5NLU/z2ztS0vLi50R4RyqfXv+Ph4lUzuOeb6QldMqegqzKk++25NgCvYrbU49U0kQCAiESyHHRWgGx8lYgME6hBgHLyOdqQWhQoQORxquLDI4Z9Dh1tsvfVgETPNaLEycCIEEEBgjoDjd6CGr0iXnGPLvlsT8H+cTSOjq4iHhwcNfS0JpZkeJpVz0sZLVoRztQJ04y0FCwiUJaBxIOvnpLv8m7qPZXd3d0iDKYuGZFivXy5mrp6uYW5vb3///l2QjPoEM6u7qcLLywvpdAU1IkX1FOAK1hOKzRAYFZj6m51AxCgpG/gI0I37KLENAnUIWIELxsHraFZqUYQAkUNHM4VFDleetejjx4/m5ARnZ2cLjw46QHkJAQQQ8BEY+h2o28H1uA3yinwM2QaBVkB5Qu2y58Ly46OaLcmzbO1mxd3x35Z8Cwt041toZepYq4DCc+bPydFqbuoJlW/evBkCWf6rc6gkrM9KQF+IZl5RWzZF4trl/Bd6n0+tpw/kX3JKiMAkAa5gJ3GxMQJuAQIRbh9eTSFAN55ClWMikKcA4+B5tgul2ogAkUNHQ4dFDtdMLdIwm5mbqQpo5m1HDXkJAQQQyE1g6HegOjQFJjQPfzae0qwAACAASURBVG4FpjwIZC7QOxrkLrMGla+vr93bxH3VMVHk0IkCIpVDh2J9XAG68bieHA2BJQUUnpt0i/nV1dXoc8SXLH/qc4UFCFKXiuPnLNCbf6M3UlkfnN7MOYWe9I2fMz5lQ2CSAFewk7jYGIFRAQIRo0RsEFeAbjyuJ0dDIGcBxsFzbh3KVr0AkUN3E4dFDtdMLbKmgNvULaTutuRVBBAoQmDod+DR0ZFu7S0rBF8EOIXcgkBARE8sZqbyAkoBn+6wei1Ql42fgm58428Aql+0wM3NzaTOX7+WFVAouspTC68ZNHt30fqAL7LeQ7GyJgF9J/Z+pvTTpqxqDhW4N3GqrKpRWgQaAa5geScgEF0g7Ad77/dm9LK1Bwy4fgurV3tGFhIJ0I0nguWwCOQpwDh4nu1CqbYgQORwtJXDIoerpRbpIUHm1e3JyQmPQhttYzZAAIF8BIZ+B56fn+sbK59yUhIEtiCgWSv0kcy5ppPm1ci5IjWVjW68ptakLlsT0OfXCs+NCnAfS0vUO6dL+yoLmxXQr5jeuk/9rPUeZMmVmji2NzqmAeDMLxeXVOJc5QpwBVtu21Hy+gQIRNTXpgvUiG58AWROgUA+AoyD59MWlGRrAkQO57S4O3L455xDB++r+TwuLy/b3RX3WfhRJu2pWUAAAQQCBIZ+B97d3cV6CNr9/b0e89SUTU9fCrg5KaBe7ILA6gLt235qSZSvvGSOsi5dJhX15eVlao3YPqkA3XhSXg6OQGqBqbkO27yPZXd3t7ch3AGC3l1YWb2AvhbNEE1bX71blry+as87c0ETFPXOUaT0qYuLi5kHZ3cEVhTgCnZFfE5dt8CkX/cmBYEIU4PlUQG68VEiNkCgJgHGwWtqTepSnACRQ58mC4scrpNaZLUot5D6NDDbIIBAJgK9vwOVZ/Dt27eIkffDw8O2vldXV6QWtRosINArsHDujq66JgUfJ23cW0FWRhSgG4+IyaEQWF5A00PqomvSeYemY5l0kGo2JrWomqaMWJGhz8jQ+oinTnEo3RysknevvpQ+pZSj169fpzgpx0QgtQBXsKmFOT4CAQIEIgLQNrsL3fhmm56Kb1aAcfDNNj0VX12AyOHMJnBHDld4IJruEjMfC3J0dBRrko+ZUuyOAAIIjAoo2fzNmzfm8xy1S7MmYl6RzmKW5ODgwPyTZQQqFtCnKax2wTsWcbqwQrJXrwDdeC8LKxEoRUAReU1BNKm0yjAgk6AVUzY8CeutBguNgD5WvVMWaebUiD9wFtbunbVIZSg0WWphPU6XoQBXsBk2CkWqSSA4nhC8Y5jewqcLKyR79QrQjfeysBKBigUYB6+4cala5gJEDmc20GjkcOnUIl1FmSEelU8PvJ9ZSXZHAAEElhFQD6YsH+v+V+VvPjw8xB2yMvMvVbVyY/rLtAtnqUkgOFKW+UDpwvcy1vSWiFsXuvG4nhwNgeUF9FvSuhJzl0G/NzV/iXubTb3qvvFoUxRUthUYiskUnYUzlIOoJCrFGdu6s4BAEQJcwRbRTBSyaAECEUU3X/6FpxvPv40oIQJxBfSpZxw8LilHQ8BfgMihv1XvlqORw6VTi6wp4BTDijse36vASgQQQGC+QO/vQM27dn9/H70fU65SW2ANibXLLCBQvYDujw+oY3AcMOBczS6kCgXTrbgj3fiK+JwagSgCuugayoEYOr4Zzhvaptb1vV9VowGCWjWo15CA8mx6U4h0cVX09NL6gXZ2dtZb6y13C70grMxcgCvYzBuI4tUhQCCijnbMsxZ043m2C6VCIKkA4+BJeTk4Ag4BIocOnO5LYZHDRVOLrq+vzak4NCR/fHzcrQlrEEAAgdwEen8HKgqvZ3amKKrZVfI0tBTCHDNbAeunl2c5h25M99w9YLNJc2bo+Lu7uwFnYZeIAnTjETE5FAJrCZyenk469canLOr9qiK1aNJbaAsbD93P15tvVBbIUAqRMhQfHx/Lqgul3awAV7CbbXoqvrAAgYiFwbdzOrrx7bQ1NUWgFWAcvKVgAYHlBYgcTjIPixwul1qkm+HMFuVRaJNal40RQGBFgd7fgV+/fk33fA1z1qKwe6dW5OLUCMwR0C3mU/OEdEUxdZc5JWz27U3odhyW6cccOAu8RDe+ADKnQCC1wMXFxY8fPyadpYLciEn1Hd1YX0aZPz90tApsEFdAGTa9M4HpB0gFt4E5Ji5a/tIxbsNxtI0IcAW7kYammjkIEIjIoRXqKwPdeH1tSo0QGBVgHHyUiA0QSCdA5HC+rU/kcLnUIiv9X3FeXbXPryRHQAABBJIK9P4OvLu7Sxdt1xnNXNHln/SU1JODIzAqoCuESYk4qzxc1fyQjtZIGzBrkY9Som3oxhPBclgEFhaYmiekr5KPHz8uXMisTtfNgmXKoqwaKIfCDGXY9OYb5VDgqWVQYLH3qlJzxOpm4qlHY3sElhTgCnZJbc6FgAQIRPA2iCtANx7Xk6MhUIoA4+CltBTlrFKAyOHUZg2LHC6UWqRnBn379q2tkmKaG4/zthQsIIBAzgLd34GKTT8/P79//z5dsc3eUmfhgWjpqDlyngLKPLY+BY5yXl1dpcvzc5x36kvkCE4Vi7U93XgsSY6DwLoCyg+YmtM5lDOxbkWWPHtXjNSiJf3zP5c1UX9bYD25fn9/v/2z9IWh2KIel6ZbikuvHeWvVYAr2FpblnrlLEAgIufWKa5sdOPFNRkFRiCKAOPgURg5CAJhAkQOA9zCIod/Bpxp6i6K11iBXQ0ETj0I2yOAwGIC+v2jcX3901Mn1LMob7HpX5RVozQXDZBrhnzlX0efeOz+/v729lYn1RmbUzf3mLYn1XDIkg9x6P4OVMXFEr3iVssKwVxDRoKpwfJGBDSgpRw+9TO6p3yoyuof9FzCpHl+Q6fW00OGXhpav8wHWb2WOpCm9266binp1JozScOEC3ehQxRLrqcbX1KbcyGQTkA/J5UEMPX4AbtMPUXm24fde5R5pSheLAHHx2ooFyfWqRc+ju5qu7y87D5OUb9w1Uswd9HCzeE+HYGIxocrWPf7hFcRSCdAICLMlkCE5UY3boHwJwIbEWAcfCMNTTXzFHCEOBwFJnIYGDn8nf6fRrPMllNe0aRz6sFD5u5Dyxowm3RYNkYAAUtAA/lnZ2dNNs/QB81cr+HqqR9n64zNnzqvsg89z6vNtLF26T1UxJU6hVWkZToZqytXGSJWikMhUJyArgF0FWF9GJXkF6XzCdYIyJBWRYJP57OjimQpmd11uyy61CXxKe0y29CNL+PMWRBYQEAXqG0/5rmgy8UFCpb5KdTnm1xcVWbeXgsXz7r7q32rKK9o4ZIscLqHh4e2gtaCXlqgAJzCLaBrNgIRLRFXsC3FlhesQHrTcWnllk0WrjuBCE9wAhFdKLrxrglrENiIgPX1PTV2ra8e66dK75/LDFFtpMmoZk0CRA7DWjMscvivsJP572V1iCql/77NltYRevtTraRLnQrL9gi0Aoqo6hM09OEaXa9euz3U1IWAHr8pjwqcLhDc/R242ACVBULPNvUdxfa1CijrTh95/TeHClq/FUc7SW2QruSausknqcgspC7G1MutK6liq39TyfVP5Yk+kEk3vm77cnYEIgpYWddmb+ZYXr2XiygQfCgrQLDY1WxwgdlxMYGhGItuHVmsDAufaCiVquIqLywcdjoCEZYbV7AWyGb/7P29SWrRKu8HAhFD7AQiemXoxntZWInAFgSsX1iMg2+h0aljPgJEDoPbIixymDa1SM2pESMz5hsQ5LU6ZfNo5jID8MFvHXbcsoA+kr0xC/PD5bOsmOzURB99tK3+wedE1jZzspqG2r37OzD6mLd1anWVOql+lndD3gwCWVb8iUAOAurxrL7I/WeiUSt1HcEduLpfdcKrYKq7s65ZGz0pqUZRikQ3HoWRgyCQiYCVde3ub5tXA6J4mVQ2bjHMIZ+IfWzcQnK05QW6UZr2YzX1B93yhZ9zxqHfnvzgmqMavK+u1oKvY9t3rBbUuU193xKIaFuNQERLkdtC76dDK3MrJ+VZWEA9ntkBji5r+xQlJBAxpEogYkiG9QhUL9D9haUOYWqtGQefKsb2CLQCRA5biqkLYZHDP0cvQ+dsoMfU6QH27RE0PL+3t9f+yQICCKwrcHNz8+HDh94yaEhG6Xr6px+iu7u72kZXSE9PT+pobm9vu7v8+PHj4OBAn/FPnz51X+2uubi46D7GUudSrMQ6qfoQHfzb3/+0YB3q8vJSrzw+Plrrg//UoVQAs+PSob78/S/4mO2OMmyXtWCdxXypXe4dgG9fZQEBBJYX0IN7u32RuxjqVdwbBLz6/ft39brdbkS9qDp2daf6p8NqrKXpJ61TaMfDw0N16cfHx9ZLSf9UH6ti955Cqir5/f1976v+K+nG/a3YEoH8BdTlqhObWs5urvbUI9SxvXp4/ZOhqvP69es6KkUt5gvo27Z7/aDD6oOzv78///jZHkGXPbr46RZPP/V0qaYPS/cl1iQSIBDRheUKtmvCGgQQMAUIRJgaU5cJREwVY3sEEJgkwDj4JC42RiCuAJHDOZ5/Bw6nRw6nZjD5b29lWWqIy39fc0vrOENGCgaZe7GMAAJugd67oHQrp9KDlAHj2Fc5145hcp9phLqnVgKNPumOkzYvDd3aGOvjrzH4oZtZh3qe1Oun3oI5asgGCCAwU8DzssTsHHz6t0ml6u2sHPOrOTrtgNtoJhXV3Lh7E4+p1CzPLE+vTPcsS66hGzffAywjMFXg6uoq4AM79Sxsj8B2BHS10PuZCg7XlEXX/R3aaOg3oPsncFnVzLy0va1AIIJARObv24WL1/sx0cqFi8HpshIgEBHcHAQigunYEQEEfASs/jn4h5V1nN5fbVoZayDMp2psg0ARAkQOl2+mhA9Ea26Xb3vA4JEVutTl3xacsW4B/abqzoWjSJbu4/SvuGOKOfeU8t37yNX1+59Xo869p/ZJaXKfJcMBafWfxLjdrcarCCwv0O3E2kud3gX1rnELqc7KOpG6dHdGjl61dmn/DP7FG1Apnwv9Sd9EVhnoxi0Q/kSgAgHrF2XbdzkW3BeiFZhQBQSCBbqXEO1HSS8FH7asHYd6FV1NlVWREktLIKK31biC7WXZ+EpSizb+BuitPoGIXhaflQQifJTYBgEEggWs3xfBP6wYBw9uAnbcuID1GWyjHI4FIocz3zN/OHDnvKSHIpmPC9Gof91za8+xYl8ElhTQM3TU1erRZuZJ1ZNq1rhJk8DriWa9wQ4dVlPKX19fm8dvlz9+/KhX2z814q4Bb61s1zgWNHvt+/fv37592/tcDK1sHvfgOILjpWZq3N5HAzj2Sv2SfHh6RWpkjo/AVAGzE/PZd+i5kz77drdRR2dNQaSuWD2Y+4GzenXoIltXa0M9dvfsM9f0Pk/TOqbGnKw1nn/SjXtCsRkCBQnoc23+ovQs+dAFqufubIZArQK6hBi6JtFURtsJ1yiJubeJ9QPZ89HevbuzclSAQEQvEVewvSysRACBrgCBiK6J5xoCEZ5QbIYAAgECjIMHoLELAhEFiBxGxPQ/VJLUIrWlOfav0SxlIfiXiS0RQCCRgMJ5BwcHZgKNkleUEB02ruz4WXt6eqpzWbXQWcxddGoNF7mHw9sj6CpNJf/27Vu7prswNL1/d0trTRPOs1bm8OdQKkAOZaMMCGxT4P7+fmrFeydam3qQdnurD1di6M3NTfuqY8HRn+iJ4I4dI77k7sObEznK6SgJ3bgDh5cQKFcg4NJOl5fKRC+3ypQcgXQCyivqzdXTbD2bSqlREtVQ36IoVsCVXromq+nIBCJ6W5Mr2F4WViKAQFcg4OuJQETLSCCipWABAQTiCjAOHteToyEQIDD0695xKCKHDhzPl5KkFlk3w/lMO+lZXDZDAIFggW44TyO4ii8HD8BoQh1Hx231A7rSUr6RWXhNDuk5JY+mNTKzFc2DmMs+t6GY2zfL2YbzVDzlEHQLzBoEEFhRwMyP9CmGZhjyTKD0OZo6Q3NQUAf3TwzVRfPQKZRv6pmfNHQEn/XqbH02C+j36MZ9YNkGgeIENMNKwKWdNa9bcbWmwAgkEtD0tL3jaro86F2fqBiZHFapVN3ngzdlOzw89LxiyaQuRRSDQERvM3EF28vCSgQQ6BUgENHL4rPS82udQIQPJtsggIAlYI1/MQ5u+fAnAqkFiBymFh46fvzUImsKON1PH5y4MFRo1iOAwFQBdbKKk5rzFSmc6p/cM3Q6fcCHXtKU8uaYt3WlpYnoPYfb1aV4/oQ2R9yHSmWtzzmcp6IOhbytWvAnAggsJjB1nNuRfzm1zLpP0ewMlRs69ESPqUfW9hEPNXR2n5FLVcoz5bQ9C914S8ECApUJmD2ef9Ucl6b+B2FLBCoT0O+poQsYXQBM/eatA0eXJUNZ18pQ1G/nOqqZQy0IRPS2AlewvSysRACBIYGh7/Gh7QlEtDIEIloKFhBAIK4A4+BxPTkaAgECRA4D0KLsEjm1SHcjmZOLKFhj5hZEKTEHQQCBAAFl9piZNwqYKpg1P46sIzgeXtP2Bnokonn2o6Mj3TjrUwsVsj2Iz/ZTo8CLPQbIp/DdbRy23Y1ZgwACqQWmXtKop9VDN2KVqpugOakPNzvhbpF8wm3dvSat8TlFwHQjdOOTWoGNEShIICxAwD0tBTUxRV1GQFcvQ7+ndFvtZj8yuojSbTa9TaC7cTR1wdTflb2HYqUECET0vg24gu1lYSUCCPQKEIjoZfFcSSDCE4rNEEBgkgDj4JO42BiBRAJEDhPBjh42cmpRd9xrtARsgAACqQWUQ23+lFLCSsBTuocKqTyhoZc0kq2H7OhKywycKePQv8c3dxw6y5z17rH2OUeOsm/AfLxRzstBEECgV2BoZK53Y62MOBGuHoVmTjunexCnJi2Zu3cLrFdTD6GZX0PdAjRrAlKL6MaHMFmPQNECunoM+HQ7LkqL1qDwCAQL6Eef9Uzq9lCa4ktXF+2fG1zQHLpDszaq/wm4Jtmg4WiVCUQMEQV8xw0dKsV6AhEpVDkmAsECBCKC6bQjgYg5euyLAAJDAoyDD8mwHoHFBIgcLkbdPVHM1CJNTKJHILXnUGx3s/fAtQgsILC6QHfin7u7u4ilcs+so9wgK5ytEXHPmTb03eDzC9Csi+eR211eXl7a5dwWlIM1tTq5VYHyIFCTgBIlJ40BnJ2deT72cVRJnaGZkaleV+M0o3tZG4wWfnQD64CT/tQ3kc/2AcN4dOM+sGyDQHECU68AmwryNLTiGpoCJxXQl6+eiN17Cj12eeoUCL3HKX2lZtLVBVtvLRTa8pxnt3d3VkqAQITjbcAVrAOHlxBAwBQgEGFqTF0mEDFVjO0RQMBHgHFwHyW2QSC1AJHD1MKO4//peG3SSxr3MucXmTQxyaQTsTECCEwS6OZQxxrtboqxu7vrKI/Gqs3hao2I+98dO/W7Qd2OoyTFveTO2SquOhQYgdIFlBbpXwV9fvU7039795bm9ZW2nFSS5si6SHOfQq8mHeEYmhXALJXQKsun3Gw3rveb7qzVg2bMWw7MtmY5WECXOppIQDkB6hYq+7xYJre3t9Yanz+5rcVHiW02IqD5iobyiiSg/nlnZ2cjFMHVVEekn67kYAUDEogIplt3x81ewa7LztkRGBKY9POfQITFSCDCAqn7TwIR6dp3O4EIH0PGwX2U2AaBBQSIHC6APHSKaKlF1sQkur2+7nj3ECjrEchKQMFQM7NHN2VGv/lyUkLP0F2hvWhmyXs3sFZasUvr1d4/Uz8AqPekrEQAgeIEND43KUnCJ4DliaCfrOaFsub1CejGfTI13U9M8yzt0GY+BQiYskinoxsfMl9rvd6xb9++Xevs1Z9Xn1N9mvRP3YKoK66v6ji1dmF9yNSzsD0CRQi484qKqEImhVRcS7nXmjEik/IUVAwCEe7G4grW7cOrCCDQCBCImPlO8PlNEfYjgm58ZtNE351ARHRS84DbCUSYtR5aZhx8SIb1CCws4PMtbxUp7EvfOgh/SiDOA9F0I5fZimqegHEv2gMBBOIK6Ceo9QydiLNotEV1z1rUbqYF3T3jP2WRtp86zq2HMJqnYxkBBBCIJWDNG+Q+rHIo9/f33dv4v2qdetI9i+1ZzIu0dqW1MClP1Np39E+fxCwu7kcZi9hA8xUVUc7SC6n064on0tAVbEAD0YcEoLFLlQLKg3HMV1RllZNWSqmczIg2VZhAxFQxtkcAAQR6BaxoQO827UoCES1Fu0AgoqWofoFAxDJNXHcgwseQcXAfJbZBYAEBIocLIDtOESG1SGnaVqpmxJv1HUXnJQQQcAtYH8yrqyv39mGv+s8tdHJyMukUet6H//bamJivPxdbIoCAv4CG6HwCUs0B1RdFTOK0pizSwcOSlnxSi9I9+8DzWp+0AP/3ZM5b6jloORevprL5X4AVV2tzqjb/wtOH+FuxZcUCCnYHzORaMUiUquk6KuwCLMrZSzwIgYgSW40yI4BAbgIEIma2CIGImYBl7U4gYrH2qjgQMWrIOPgoERsgsJgAkcPFqHtPFCG1yApdKX2BR6H1WrMSgSUFFFY2L/U03JIo80ZTxHvWa2pq0cHBgeeRtZk5P5P/XmyJAAIIjAr43ymoiX98knhGz9huYN135V+S9ghaUEDNZxK4vb09c6+Iyz4mSmzi6jGi+YqHSpejtmKl8jy1/7SReZbfUSqfTqO7OwP/XRPWbE1Ayc1WSsfWBNLVV1nm6mR4+omPMIEIHyW2QQABBEYF/H/+E4joxfT5TUEgopeuxJUEIhZrtYoDEaOGjIOPErEBAosJ+HzLdwtD5LBrErZmbmqRMujNJtT99JMeeBRWaPZCAIFRAesnaKIpi1QMM4HJUSrlNk0dNlZHry7Fccz2Jc2UxrdCq8ECAghEFNAonWcvp5PqimhqR+cuqpk0qXBh2NNmfbL4PTtbd2mHXjUvFIe2YbqRIZni1luhluLKX1CBa30OrEbu/Xvdtr3oQ1oKFjYroDiM9QNwsxSJKq7sIt36QnbRKK/1PiQQMSrGBggggEBXgEBE12TqGgIRU8WK3p5AxGLNV2sgYhSQcfBRIjZAYDEBIoeLUQ+daFZqkdrPmoaER6ENQbMegSUFdKegOUeFPqfppqPwHP6x+gpPDXUpGk13b6xtwobb3YflVQQQQEDXOdboiMPk7u4ubo6jenLzdGG9qI7gc22WNArj8zg50gLMti56Wd/IGkQc/e4uuo6rF153ZKrDSXdpt24Fw6aypw9Zt9U4+7oCenyqrkDMdOR1y1Px2fXLVz2w5wNWKnZwVI1AhAOHlxBAAAFPAQIRnlDuzQhEuH0qe5VAxAINWncgwg3IOLjbh1cRWFiAyOHC4N3T/dld5b9Go1xm+sL5+XmtMW5/E7ZEIAcBayxcn810pTI7AcdZwoZ81KXoe0Jj3r0/CJUmrxh63DlCHFXgJQQQ2JqAfzaPcimiP3TSGiP0L4zZTJ5PQ0t315Hn8FvYd4RZU5bzEdDMGfqnyEvzS8/zOiGf8mdbkiZhS3Nm1H3l03vJN9oo9CGjRGxQq4C+Z/VbaainVb9hXU7U6hC9XnLrne1A1IeHh2dnZ5pPIvpJKzgggYgKGpEqIIDA6gL+v/0JRAw1FoGIIZmK1xOISNS4GwlEuPUYB3f78CoCCwsQOVwYvHu68NQiXaKZj9jQozQ+ffrUPQFrEEBgYQFNz2gGlzVgnHQIyidFVFntwWVQdtHj3/808YbuE1XVdDR1OIqhBx9z4RbhdAggUKKAdZ3jqIKGlxTCcGwQ8JJmIDCvktXphWVv+wwoBh/cp169w3LWjnO+I6xD8Wc+AvqOjp5vl0/tKEk6AZ8Ly+7Z404a1z0+axDIU0ARmMvLy6Gy6etVHyh+MQ35uNfr3nf9M0Ne5vZi1xWO/sFrshCIMDVYRgABBMIECESEuVl76TvaWtP9k0BE16SCNQQiKmjE3KpgdcuMg+fWQJRngwJEDldv9PDUIuvZGT5jV6vXlgIgsAUB68Pof7NLAI7mJDDTmIaOMH8+DI0YMWg0xMt6BBCILqDOzbrOGTqF+rcUt61bQ1mehekW0jpOdwOtSfo14RPRY7qR3nZhJQLbFPB80q6Jo9Ce+SfLCGxBoLlQcXzJklc0/22gRBlH8pZSwIWsu1/Io22pCUS0FCwggAACYQIEIsLcuns5rpHajQlEtBQsIICAQ8AKyVpXvI4deQkBBBIJEDlMBOt/2D/8NzW31N35Zj6B7tdn1N/0YRmBtQQ00YX580lTViaNdZrnclSZX2sOHF5CAIEMBaypbodKqPFsDTsNvTpnvUaqzN3DEjQ9y2b9SDbPO3/ZnHtp6Gh8RwzJsB6BDQr4dBoWix4SZ63hTwTqFtD3u5JaHD/E9MXKfEVR3gNKH3c8W1wxMT0cjdm7G2oCEVHechwEAQQ2LkAgItYbwOc3BYGIWNocB4GKBRgHr7hxqVq5Aj7f8lbtiBxaIDP/DEkt0rOJzNxMRbVS3K8/s2LsjsA2BawJKpLORSFhz6nnkqY3bbOhqTUCCKQTsKa6HTqR8op0RTT06pz1ulXRvETWhVa6p6ElfWimJH0ciOj5KLENAlsQ0Mh0QDXVSQbsxS4IlCigz4h+WCkn2LzRy6qIfgDq+5cHdVkswX8qc8hK+LYOpYej6TrN85rH2remPwlE1NSa1AUBBFYRIBARi93zS5lARCxwjoNArQKMg9fastSraAEihzk0X0hqkXV3uzvOkkMlKQMC2xGw7l79/Plz0rqbg99DJ+Kn2pAM6xFAIEMBzxnI0+UVycTqycOSRFUR6zi92tZFXe82wSt9viOUE8DwZ7AwOyJQmYBPp9GtMg9E65qwpkoB3dD19u1b95f71dXV9fV1ldVfsVLHx8fPz8+OLEbNx67pi7SZrr5WLOe6p7beAU5jDgAAIABJREFUmQQi1m0Ozo4AAsUJEIiI2GQ+vykIREQE51AI1CpghUwZB6+1oalXWQI+3/LdGhE57JrMWTM5tUj3bJnPsdNwF49Cm9MA7ItAXAFzGiHl9KQerzVPN1QRUouGZFiPAAIZCqjLcswE0BQ4aV6RTmGNzYQ9Dc2cYHLIWQ/N1DDY0Kvz11sV6T0g3xG9LKxEYJsC5s9MfwGmNfa3YstCBXTzvebFcedq6DtdP800Y3+hdcy82PLXzZHuSzJN27O7u7vZ1C4zMkAgIvP3M8VDAIEMBQhERGwUAhERMTkUApsVYBx8s01PxTMXIHKYQwNNSy3SFHCa7bktt6JXm42btAgsIJCVgDkiHjbRhX91FF01Tze0I8PGQzKsRwCB3AT0u3E08z11XpFlotOlexqadf+Nder5fxLRm2/IERDYlMDLy8vU+uoHaepM+qlFYnsEIgpoDgMlAWtGHHf4TCkv2oCbviLK9x7q5ubm/Py896V25enpqa7cEj0ztz1LhgtmZIBARIYNRJEQQCBnAQIRcVuHQERcT46GwAYFGAffYKNT5VIEiBzm0FLTUousISimgMuhCSkDAqaAYp0aYtEaJfQknYtCpxgdgG8KRozbbCCWEUAgWwFNCWDmT/eWU13rAmNFGo9pHrqh/txn8qFuUZX66R6DbHZJOvDjCUX6abf5WIPAZgV8Oi4Lx/GIImtL/kSgLAElFWkKIs2Co7lw3CXXQ9CU8kKOnVsp1qsa/dX0PO6eR12ZZlPTr2BdW8Y6b/7HIRCRfxtRQgQQyFOAQETcdiEQEdeToyGwTQHGwbfZ7tS6CAEihzk004TUoouLC7PNNBz1/v37HOpAGRBAoBVQrFNh6N+/fy8Qx+QukJadBQQQKF1APaf1u7FbIyXBLNC16rwai1JukHpylSosO9MnIUmjYmEH78r0rvH5jlAZGArt1WMlAtsUMCe98BTgaWieUGxWkICuAZqkotFvc01t+Pz8zEPQFm7c5jptND9b9+FouiltrMSvhUu4yukIRKzCzkkRQKB0AQIR0VuQQER0Ug6IwNYEGAffWotT37IEiBzm0F5/ehZC4a3Pnz+3G+s2+tGJoNuNWUgqoB8hTcpXwDxgSQuW88F196eKl3RINefqxyqb7tccPRTTUYwSsUEjQFcW8E6gKwtAG9pFg9PuC9PF8oqGSjhp/ehgpI42OiQ26YzdjX0ienxHdN1Yg8CWBQJ+zrjnDtkyJnUvUUBRF02g6PMlrtopIKNkjhKrWUeZr6+v9Rw6Jaa7LyCVYKRt1FOpvVJPKlwHrE8tCET4KLGNQ0DBh+Zd5P78Oo6Q+iXzzt72XFqZbapiM3u6flNz30jbXp4LBCI8ofw3IxDhb8WWCCDQFWAcvGuSyRoGjwIaosrBIyKHAe+E6Lv4phZZt/Ir2sWvheiNMfWACmYp8tj7g3PqoTa7vW70VIyP+bcC3gD6Lvd5IBrDxgG2W9uFrmx+i9OVzTTUt4D7y1RDR9mGcbt119RKPlFyVaq7b8Q1RPQiYnIoBBAYEiC1aEiG9WUJNCHs0WefNZXSLyw9BG1vb6+sOtZX2uYCUvfgjWaD6TqzSTA6OztjlqmZ7wQCETMBN767gg/6zPr8VsoQqklVzLBgZpF0YaZvKKKspoljmUCEAyf4JQIRwXTsiAACEmAcPMO3AYNH8xtl44NHRA7nv4WsI3g9EE0fXTOHQGNR3G5lOS7/pxrl9PTUPRS6fKmKO6Pe2JqlXJHc4kq+eoF9fqqpkEwNtXpLZV4AurIoDURXNodRd/y7OzTN7lNQXpEoRse3tI1+USQdknx8fPRpFNJPfZTYBoHtCAQM9TV3yW+HiJrWJ6BvTEVX3r5965NXpDf8169flUOc9Eu8PuR0NdIdd/o5o+lPfIKVit4ohqNd9JCFdEWq/sju6/a2+gQiWgoWWgH9ptNnMOBioz0CC6MC6uiIso4qNRsQiPCEmrQZgYhJXGyMAAKWAOPgFkgOfzJ4FKUVaho8CriYJ3IY5V1kHmQ8tUhZF/rp1e6jNvAZsmq3ZyGRAK0QERbMAEyfiJ6GrgOOzC6bEuDTF7G5wQzA1O8Tzf/n2FE3l2sbxwYZvuQzNpnD09A0CMcUmBm+fygSAmUJ+Aznl1UjSrspAaWY6EkoPl/cYtF3t4Zsucsrw3eIslgUN9N0yD5lUyRUk6aQHOZj1bsNgYheFlb6CCg102cztpkv4Pm9Nv9E5R6BQESitvP5jiAQkQifwyJQugDj4Hm2IOMdEdtls5hEDiO+i5pDjacWmXlF2kfhEsaBojdDwAEDUvMCzrKRXcAMaGifX2tMRxEAu7Vd+PRFbHEwp2Lqpn/rIsc6gq55irut3HOCJWuCX6vi8//kO2K+IUdAAAEfAYbnGyUNUOmZGko68bxX28eWbRYQ8B/n1jWJWplQzAKNEnwKzT+h6Ys8d2f+aU+o7mZcZHZNWOMpwOfOE2r+Zi8vL/MPUvERCESka1y+I9LZcmQEqhewQsSMg2fS4ox3RGyIzWISOWzeRREjh3+635c6k3lNpkQBHgzvFlvsVeXZ8as4ljZJi1Mlf/786fP2I7VoKuwGt6cri9jodGWTMDX4qqnaHbtotK/EiQF87j/Qk21Tj02aV49DyHxHDMmwHoHNCjBHcVjTmwNU6n51oR52HPZaXkBfheaj5x0F0Dw3+v1FgNtBtPpLip5ZAxKOInEV5MBxvEQgwoHDS6MCmiXOs8sdPRQbuAUITTh8CEQ4cOa/RCBiviFHQGCbAoyDZ9vuDB5FbJo6rtCIHIa9JeJGDl2zFulHuwJYZimvrq7MP1leUUCPaFnx7DWdWj1R6ufC1MTV1MXnp5q21M3T9dWdGsUVoCuL5UlXNklSk9y6R3Tu7u5KzCsSgk//nHrKIs85M9xNMKlB2RgBBLYpQEChaXczqXSzd6EV+hHQ5IhKZfZ8irQaWqFAz+kJCwUptNi68tEz0TzzitTcanTF9Qqt7LrF9rnQVQkJRKzbTNmeneDDMk2jrypuSx6iJhAxJBNlPYGIKIwcBIENCjAOnnOjc/0Wq3U2O3hE5LB5C8WNHLpSi5RvYYYmlVfEtFGxPsbzj6NYiWbb1sQDdWQazgcJOIKCenqTizH15A0BZct8F5+InmeIPPOaUrzUAnRl84XpyqYa6hej5isyr3CsI+h7odABCZ/hRl1Pp86a8vmO0NULX77WG48/EUBgd3d3EsLU7ScdvKCNb29v29KStdlSlLLQPMZOOc0+v5509aL8YGWxaGyylApWX06NoHtOhaImVkNr4DP1lVjF5j4XmT4fpYqJqJpDQDHt5+dnhQF5kziUgl/Sz0zBavzP/9GQwecqdEcCEam//ny+IwhEFPrxodgIJBVgHDwp78yDM3g0E1C76wqtpnHwqZHAqdvPB8/zCHEjh4MPRNPolHkmvfm45yC3N4RCij6DiLkVm/JUIODza42BjQoaepkq0JUt48xZWgH1TkOPdFQ8VP2b3pPtxmUt6Cb40QKnnrJIBeA7YrQV2AABBHoFpt5LNHX73pOWvtL6PcgVeKENqoCp/inpRPNGj36N6oE+b9++1cPRPn36VGh96yi2Pn3WOMRQvRRPU3upiYc2YL2nwOinQ8ehG/TE3OZmyi7SE0/yr7syMMyYfFNg3VxqfennXxFKaAoQiDA1UizzHZFClWMiUL2AvlvN71zGwTNscQaPMmyUFYs0NRI4dfsVq5bu1NaPiPk/mftnLVIevUIkZjV8BqvM7VlGAIFaBdQ/DI3Km1We3z2ZR2MZAQQQiCKgQR0NyPUeSrev6Q7LcvOKVCnzx3BvHbVSIemhl2KtJ6IXS5LjILA1Ae4lCmhx63c6V+ABhvnsoosQPSdLVyM+X9ZKQtL2TF+0VvPp1julaztmwWwKpo+kGlRJY+QVzW8pAhHzDTkCAgisJUAgwufaZmbrEIiYCcjuCGxQgHHwDTY6VS5dgMhhQAtGjxz2pxYpSmWGSHR/FY9CC2gtdkGgSgGfn2qqOMHTKlufSiFQtIDu/hzqwXRXigZ+ir7a0WCkT+uk7pw1eOZTDAa/fZTYBoGtCfCg54AWN5NKBVh0gmxA9avcRY2oW8r01J7RQbhm+qIiZuCoqaV0qaMrxi9fvrgr1SQV6fKMT6Ubyv/Voct46wipr3Wt0/EnAgggMCpAIEJEqTtnAhGj70M2QACBrgDj4F0T1iCQuQCRw4AGih457EktUuzDjJKonZhnO6Cp2AWBWgV8InoapK+1+tQLAQQKFdDFjHkVZdZCYz+KQ71+/dpcWdzyUO3MiiyQ0OPzHaFry9K1TVWWEUAglgABgqmSVk7JaCbK1OOz/YoCSl7xTDA6PT3VmOWKRd3UqS8uLg4ODtyT+DYJ6yQVRX9j+FxkEoiIzs4BEUBgpgCBCAESiJj5LmJ3BBBIIcA4eApVjolAagEih1OFU0QOe1KLNKuzWTJroiTzJZYRQGCDAj4RvQV+NG5QniojgECwgC6hLi8ve3fXE2D1Y7L3pbJW+lywLTDqzHdEWW8bSotAVgJTAwTmPLtZVWSxwph3BOmk1g/5xYrBidIJNAlGd3d37k+H0ou1JQ9HS9cQOrIel6D5h3Rns/ssV1dXSlhnpiK3UtirXGSGubEXAgisKEAgosEnELHim5BTI4DAkID189knrDp0KNYjgMBiAu7YSLcYRA5TRA7t1CI9MN6EPjs7IybSfS+yBoHNCiii6r5Hs5EhtWiz7xAqjkCGArrpXzf09xZMj3y1Erd7N8t/pbKjzOu3oQJbP5uHNpuznlGfOXrsi8DGBaYGCDbOpfQFPQ+rRdBcHfxybzUqW9AzRJQ2pIsWR730G+3t27e65nFsw0vBAvq4qYMyP3HdQ2nc9OXlRSG17kusmS9AIGK+IUdAAIGFBQhEtOAEIloKFhBAIBMBxsEzaQiKgcBUASKHk8QSRQ7t1CIrN1O3+O+s/e/w8NBHSkNZYSX1OTjbIIBAI2B1EUMsqR+hPXRe1iOAAAKWgK6fhsJYuq28mke++jwNTaPOqR9DJm3Lv/dP0k97WViJAALqo169euXvoFF8/43r29JKNBmdTKU+ga3VSBctz8/P7u9QXfNUc22TT/tqbFgPQXPkcCu4qZmltFnqC618TJYvCYGI5c05IwIIzBEgENHqEYhoKVhAAIF8BKxrS8bB82kaSoKAW4DIodvHejVR5NBOLbLOyp8IIICAKeAzHYV+NJq7sIwAAgisJaBb/IdG4DQCVNNt5T6d81CKVcTW8SnGAoHFiDXiUAggsLCAxu/9z+gY6fc/SKFb6gvOTCpVStbx8XGhdaHY/gJ66pnmKVQc3JGEp7A4t3n4k45uqVQt9xWUpvrW5xHzUcmZG3heZM48C7sjgAACUQQIRJiM7q9Rc8vgZc/vCDKAg4XZEQEEEEAAgXwEiBx6tkW6yCGpRZ5NwGYIIPA/Aj6/1oYG8hFEAAEElhTQcxN6bzHXaNzDw0NNI0CeT4jQczpS+/MdkVqY4yNQvcDUy0h1gNWb9FZQ6SPmeqYsMjWqX1Yama5kHLdz6OtYT8fb7Kcj4htA1NZnzTx4c0l5cXFhrmQ5kQAXmYlgOSwCCEQXIBBhkRKIsED4EwEEEEAAAQTmCBA59NSzohkRI4ekFnk2AZshgMC/lOToc3f41J4dWQQQQCC6gDucp/G26Gdc8YA+Yy0a/dJUB6kL6VMSviNStwLHR6BogaldxI8fP4qub1jhdU3+5cuXdl/18CcnJ+2fLGxBQN/petKKo92fnp6UYE120Zw3g9LQzbnBrEOps1L/U9klpVXHfP4kEJFPW1ASBBBwCxCIsHwIRFgg/IkAAggggAACMwWIHPoAJo0c/ulTArZBAAEEJOAzZqzNapoLhHZHAIFCBTTndne8ubm5fIEMmwZNd7q33eabN280BJgIU1MXjB55gUnIPSs4ac7S0XqxQbYCiqo370yfpORsa5FPwdR9qTC7u7vVD2NPraDeZlN3yadZg0vSvfGI5zsEYxa94/X1tWJqQ1/xuhDS5YeZhVZ0ZRcuvNzaq7juqfUQNCYr6rKkW+NoC/OkBCJMDZYRQGAVAQIRFvvQVYq12Zw/CUTM0atvXwIRcdt0O4GIuG4cDQEEkgpMDQMSOVRzaMqiiJFDO7VIF3wvLy9JW33SwRUO0/12Prvoe25qqprPYdkGAQRaAZ+InmNm/vY4LCCAAAJJBcycnvZEGl27u7tbLK9I51Wf2SZVKCGgLUn0hUw6Z89iRLyKjS7JAaMIaKhbP1faN3+UY3IQU0DXWhrznvpD2jxC5suqoOcPQFWkm0Waee3mF0/DJ2ayiH4Ff/r0af5hOUKhArrmeX5+Vhin91OjrniBIb1C6cKKrU/c169fSWEJ0wvey/MiM/j47IgAAghEESAQ0WVcIErs+R1BIKLbOpWtIRCRukErC0QwDp76DcPxEUgqQOTQzZs6cminFuk72F2ghV+9ubnxjIXpJnhtvHDxOB0CmxLw+bVGht+m3hJUFoEMBT5+/Nh9eoXyipSfvmQsSXdKmakVSQNqvaOJVtMsMFcQ3xGW+Tb/1NX46enpNuu+WK31kdcnWneDLNmnLVY7nWgoSaK3DD4dYO+O5a60noF1fn5ebl0oeRSB5uFoGs7sXv9EOT4HaQV0OaernVr73raaGS5wkZlho1AkBBCwBAhEWCDNnwQiellYGV2AQER00u4BKwtEMA7ebWLWIFCQAJFDd2Oljhz+4T49ryKAAAKNgB7NaA6TD7Es8KNx6NSsRwABBPRwCnMuhwZk+bwinbd5FFTbIipDuxx34f7+3ueAC0xwwqiPT0NUv43mcqi+jplUsNvXZVKw+cWwfgC7D2h1tu6NK3hVAVAzm0pfLhrHqqBeVGG+gAZUJn125p9xa0fQLTS684+8ouXbnUDE8uacEQEEpgoQiBgSIxAxJMP6uAIEIuJ6Oo5WcSDCUWteQgCB3AQmRT+IHEaPHJJalNsngvIgkKmAz5ixip561iINoiueu7Ozo1+nmhQkUyyKhQACawhoUE2PYbLOvEpekcpgDv3qz3Rpl9aJrOo3fyadM6k5hQbbek9trUznYJ2IP9cS2ODTqdaizuoZ1nERdKXn32sp8V2jznELkO3RdOlrfc0RQ8+2sVYpmDLPzs7OVjl19Sc9OjryTOaunmL5ChKIWN6cMyKAwCQBAhFDXP6X9ENHGF1PIGKUaCMbEIhYrKErDkQsZsiJEEBgvgCRwyHDZSKHpBYN+bMeAQT+IeAT0dMQfur7OPWYlWbyJI2mM5ryjxbiDwS2LaDxnu4TVNfKK1JTWHGNdPfq+XTOqZM+VV+fYiiwmPo7YtsfgixqT/bYYs2g/m2xcy1/okm3H/n0P8tXIcUZxWLOIao/0325pCg/x1xAQLMm8Iy86M76rGnYOPphOaCngE8nTyDCE5PNEEAgugCBCAcpgQgHDi/FFSAQEdfTcbS6AxGOivMSAgjkJkDksLdFlokcklrUi89KBBCwBXwieql/NOpmFHO0fnd31y4lfyOAwCYF1DkcHh5aVVcii6a7XCuXxZxp89WrV1bZIv5p9opDh10gyJLDd8RQ9Vm/pAATZiyjrXBe9Mlslym551m6qaKOHX36H8fupbykCWlub2/b0uo9oDXtnywg0Ap8+vTp6uqq/ZOFmQL6XuOzNtNw5u4+nTyBiJnI7I4AAmECBCLcbgQi3D68GlGAQERETMehqg9EOOrOSwggkJsAkcNuiywWOSS1qIvPGgQQsAX0pAnzJmn75f/9O3VEz3qa7wIz6/5vzfg/AgjkK6AOqtv5qH/QOMRaeUXCMp9TljSg5pNatEBvmcOoT77v0S2VbG9v7/n5WXdILPCu25Lr/6ur8hQFq7CpmbxYpYN6b//bj8yEmyo1VCl902nmTrN25I6YGixbAko9ZHpXyyTsT00BpYmgwvZlrygCBCKiMHIQBBBIIUAgYlR1gZ+EBCJGW2EjGxCISNrQ2wlEJGXk4AggEFeAyKHluWTk8E/r3PyJAAIIdAU8x2y6o/vdQ81ZY4bIdVGrnw1zjsa+CCBQgYAeH6v5iqzcRwWwdPvgirXTlZx59nTTBav65omGllP3lp7a79+/Hyoh62sS0PuNCR5qatC16qIMKiun3FESveU2NY2T8q7oUR3vB16SwPHxsfLPrIy0Vmb1K6W2JKsvaJKny8vL3mIIsO6OpbfWua0kEJFbi1AeBBBoBAhE+LwTCET4KLFNLAECEbEkOQ4CCCBQigCRQ7OlrGmckkYOmbXIlGcZAQT6BXzuAlGuT9IJQvT8cjN7wOoo+8vNWgQQqF1AGY3WtD1a45npks7GnLJIZ0l3r97Ly8toLdIlNrWn9vmOSIfQFoMFBBCoSUCh4aOjI88aeY49ex4tt82UI2J+rfAotNwaKNvyKC1m6NkQekeRNKOGu7m5GcorEh1EOby3fS4yCUTk0FKUAYGtCRCIGG1xAhGjRGyAAAIIIIAAAnMEiBy2egtHDkktauVZQACBQQGfiF7qKYussK//YzIGa8ULCCBQuIDmbDBHW1UbdURKQ1y9WlafmS6mZiZcDtU63dnbM1r1bdebC6m/I8xzsYwAAnUIfP782bMi6oWs6eI8d8x/M02pYiZOaQT97u4u/2JTwkwE9DCvoRQ9zQq28RnmlIk+dLOK0HgOWibv4RwuMglEZPJmoBgI5CNAIIJARD7vRkqCAAIIIIDAlgWIHKr1l48cklq05Q8dda9TQEFSdSXKUtQ/LcwPGXvO/5F02FjDRWZUUSPl+/v7dbYftUIAAT8B3UpudgvaKZO8IpXEKtjBwYFfnSZvVdCsRUm/IybDsQMCCJQgoIu9oayIbvGtod/uBiWu0WW8VS89HTj1oyVKhKLMDgFNzDP0FazHpeWQkO0ofLqX9CCbIRbNsyi0dKeu+MgEIipuXKqGAAKtAIEIURCIaN8PLCCAAAIIIIDAigJEDleJHJJatOJ7nlMjEFlAMVANNmgMW4MQur9Z/7SgkLGeUzbntkuNYfgUNN3Yuc6u22rNMgzN7W9uwzICCFQsoLxJq1vIJ69IqZDmM9pSP6NhtJVVgNFt5mzgmX6qOzvnnIV9EUBgmwLn5+eeFdeXgnIFPDcuYjPlfOgy3izq1dUVfakJwrKngN5LQ48l1bQ9lX1wPE103dg744LuYLESxD0PuPHNCERs/A1A9RHYjgCBCP+2JhDhb8WWCCCAAAIIIBAsQOTQpFsmckhqkWnOMgIFC2iOIoWGzfHstjIKm2peON1Y066ZtKAUJZ/t0z1zR/Fu845tnSi4Lj4VYRsEEMhcoJuLrWkt8rnt3hqRStc3qpl2d3dHG8tnm9GDODaw6tu75dCIZu/GrEQAAQRaASXN+8cI/KdBbo+f7YK+1A4PD83i6VnAXACbICxPEtCXde8In34nDk3eM+n4ZW2su26sJ+o25ReRHjio23LKqs7qpSUQsXoTUAAEEFhGgEBE6+wTZPDZpj1gwAKBiAA0dkEAAQQQQKA+ASKHbZsuFjkktag1ZwGBggU07dtoApBu5g4Yerem3xgyUhw2XRBWHaJ5Xv8RJnMvlhFAoA4B9WPWLA7KK8rquRVmKqTMk87o5tOmvUOJPjt6buMzs90Ghy099dgMAQRGBXR3uGeOpq51PedRGz3puhvoS83KK1KCpkaz1i0VZy9aQL/UhkbglGQzZ4Lb4ljUSwylIYqIBw5ObVACEVPF2B4BBAoVIBAxteEIREwVY3sEEEAAAQQQCBMgcii3JSOHpBaFvVHZC4GMBHQHc+9tl90iWgPe3Q26a6xHDnU3aNZ4DvkM7e5Yr+CvmTWlE+m2SMf2vIQAAhULqEOwRltzyytSCa3Z49J1j2ropAf3eSMp/dTnC4jUIh9MtkEAgSEBnxTGZl9N4Tl0kFLWK4XIqoWiA/pyKaX8lDNbAaWADD1UWqk223mPWZ+vtr10+4qI2j9Z8BEgEOGjxDYIIFCBAIEIqxEJRFgg/IkAAggggAAC6woQOVwyqkNq0brvds6OwFwB3Tfjmf2jMw3dq+oohOfB081za91UypRFjsbiJQTqFlAWi5WhoinNspqvSCW0ZllTiyR9FpjPdHF61km6N4bVRQ+d6P3790MvsR4BBBAYFdB4v+cVoJI7i55/RYW3ZubTyE3ABfwoKRtsU0BvsKHLkqGEm8qgdI+KlQLeVFBXmLrNsbLKpq4OgYjUwhwfAQQyESAQ0W0IAhFdE9YggAACCCCAwIoCRA6XxP9zyZNxLgQQiC7gOawbdl6N2XuOSSea51bxSnM0RTFfpiwKa0r2QqB0gZ8/f2q+IrNH0nxFGmnW+tRVe3l5aU7Rnr1Zoz+1oAEqLei/Dw8P7QZmkVLfz6fj9w6SmWVItKxceHNWuaGzDI1iDm3PegQQQKAroFF/XROal4XdbZo1ujZWt1NiRqPm/7By+tXD68vFZ/BmSIP1CFgC+hDpfdW9YtG1hN6BdT93Tz8te69b9EvW/wZHy3PLfxKI2HLrU3cEtiNAIGKorQlEDMmwHgEEEEAAAQRWESByuBh77qlF7XjeYiKcCIGCBDyfRBNcI88bxIOP795RP+DN22eJ+bq5eBWBugWUWWgl0GhwqHd8KDeHvb29pEWSjDUUbZ3OcrNenfOn2UU7jqMSOl7lJQQQQMBTQGP/vSkR3d3VOykjJ3X32z1v8Bpd0it91uqulSClLBDyioJV2bFXQO8oXTb0foNrvSZfrPihYL21lpL6Fj5ove8Wx0oCEQ4cXkIAgZoECEQMtSaBiCEZ1iOAAAIBAoyDB6CxCwJdASKHXZMUa+p5IBqdb4r3B8fMXMDn1m2zCpPmFtKURU9PT+bujuXuna+OjT1fUvDXPKyC3cR8PenYDIHKBDT5hH93lFXdNQqeujyjiTvWWHWs8mhuA88jj5YwVpE4DgII1C2g60BAhfTvAAAgAElEQVTPS19dQCpTZ4Fp7aKA65L77du3Vo+qvCLNDMelbxRhDmIJaBbY7vNbm22Gkm+sI5T4p65bzJ+WbRVEUeIkZ23511rw7I3b4hGIaClYQACBggQIRDgaa/RnvnVx6zjUpJcIREziYmMEEKhPgHHw+tqUGkUUIHIYEdNxqNxTi/wvQ3vjRI6a8xICFQhMHWufFCy2ZjgfCkA3jP4fVU/2ZvK6dmP9ZOVRaK0GCwhsSkCf/amjF/n4LPAssNGInqbuiA6igXD3VEnmGRmxMzVYRgCBOQKaT+Xu7s7nCLo0PTg4yD+7SKMj3etzPfFTeUU+1WQbBMIE9OCz3uxnfXAuLi7CjpnzXvpA9V63CKHuZ8ClaxQCEelsOTICCGQiQCDC3RAEItw+vIoAAghMEvAfXGMcfBIsG29QgMjhAo1eT2qRf+e7ACunQGAZgalJyhqo8CyYYsrmZ0qj40MB6OaA5saep3BspkHry8vLdgMehdZSsIDA1gSUZVjEU8+G2kUD20MvxVqvZHx3UE+/OfXQilin03Hu7++7A+FDx18guWro1KxHAIEqBZStqPmNfaqmq9Ocs4t0uasOvJvuoOcR6yWfCrINAnMErq6uenfX7SVxLxt6z7LwyqHrliGEhYtX4ukIRJTYapQZAQT8BQhEjFoRiBglYgMEEEDAX8B/cM1/S/+zsyUClQkQOUzdoFmnFuk200kDigRhU79dOH7RAhp79pw6QtFka8qiZtjj7OzMIaDBZser/i91B601YYl+svofgS0RQKAOAWU0mlmGJVaqd0qA6BVxd846XcRpn/QFoccM+VfBnfbkfxy2RAABBFoB3UTun12kfji3GYD0I1dVUK5D93ZDzcmkoay2piwgkE5APwyHvqOtX4LpyrDMkXU92Rt/1103nr+OlylnxWchEFFx41I1BKoUIBDh2awEIjyh2AwBBBBwCzAO7vbhVQQCBIgcBqD575J1atHQvWVD1dMDm+q7wW6osqxHQAL+82Fo4h//mzKtYWP9VtQkcjqdHtngGCaflAg41HxKELTOrmI3Zx/ahfUIIFClgHqD09PT0qu2zJw9GhhznyhWhpaG5/2/d5q2Gxq2LL1lKT8CCKwroBiB55PRlL6jjktDROsWuD27Zgbd3d3tXjarG39+fibRoYViYQGBoZ+Hen/mlpA3R2MoU6o7Z9ics2xtX/8LQgIRW3tvUF8EShcgEOHfggQi/K3YEgEEEHAIMA7uwOElBIIFiBwG043umGlqkaYtUTLB1Jvsm8CxwrWj1WYDBOoQcCT6WBXUvd17e3vWyt4/1eGat3VqnMP8TA0FoHUoz9vHe0/arNSoj3Uhpawm5TM5duElBBCoUqA7e1mh1fTseOfXTg/QcRxEvfr8ieV0BA0jdefYcJxXLzFM7vbhVQQQCBZQ9/Lw8KBBa58jKFdV2697F4oudDUNZ2+Wg654lcmx2FeGjxjbbEFAb7mh+QZ011YdApoGrPfSRRdOTIs7p4kJRMzRY18EEMhWgEDE1KYhEDFVjO0RQAABU0DfO4yDmyAsIxBXgMhhXM/2aDu/f/9u/0i90BvMbQI9GvTSw9r136enp6kZRb3FVj6EBsAU79A/RZx1b6g264aeCeD26rGyIIGdnR13afURUNKP58Q/yuMxb9/UR0afSivqqtyj7p3WTRkUmzbzkNwFs15V2NeaV2PO0ayD8ycCCBQkoKuFt2/fFlTgoaKq++298hnafuZ6qwO3jjazMBoRD5hEShdjNU17YJHyJwII5CCgblaJ6foJ6VkYjX8s/8Qx3f6ujCJdVHcLOelCvbs7axCYL6CQSO+bUz8h9btv/vFXPIKeLNAEgqwyzLwoso622T8JRGy26an4AgK9YTc9xlFXFAucfbOnIBAR1vQEIsLc2AsBBCoW6I0GMw5ecYtTtcwFiBzGbyClFi32L37pZx9RU7AsVn1OhEAKgaE7TfXhUGKQXvU/qeIU1kdK94L37q5orLVl++fQLr3HaVZql+4BJ5XccXBeQgCBsgSUZ9zNA257mLIW9CywhfG7fakpphkIAsqjB/R0H2qmLtp9rua89OQB4OyCAAIBAuptzO7OvaxvGSUYBZxl6i76RlPBHF9qYd3y1GKwPQJugaFnC+qL3r1j/q8O9Qyqcv6Fz7+EQ7zqgQlE5N98lDBzgW50Tp8srcy82EUXj0DEnOZzBwfCrngJRMxpEfZFAIF1BdwRiVVeZRx83bcEZ89BwPEDtvupJHLobrJ/uV+O+2q3eVZfQ5cat4k52vICvb9+1fHpNlP/wvQm9zhCrvqBNzRMovX+2UUqfO9k+3ww/duOLRGoTGDSRd7qVxHuAqguC7dO7zeCWcipQb3e6c3VRetE5mGHlh3fIwvLcDoEEKheQB3O0NVpbx+ljdVL65o2hYyuw3sHBduSKGUz0alTVIdjVi/QzSFu3qtFf48PXatoSsXqG3SZCvZedqprJRCxjD9nqVug9yqC1KKkjU4gYg5v7zdCe92rBQIRc3jZFwEEihMwO8BMlhluK+5dRIFTCBA5jKVKahGzFsV6L3Gc1QSUytO9RlFQz+eGbP386/39PJoepOEQx10po6fW8XtjJSp20SHs1d4EnBiBWgSGBre6vVz+ayaNrMRqQHfnLDSNqPn08PpqUIdsIbddtKpmvdT7Z6xKcRwEEEDAR0CXtb05670dVLtSvaIuXEc7xtEC6OyK1o1+i6kjXeXbYbT8bLBlAb3/20+EuVB0Fk7vj1zVjh+bEd/qve8c9XKj0QCVgUBExIbgUPUJ9IbLSC1K2tCjl3Dm92Pmy6tcahKISPr+5OAIIFCWQIZfE6QWlfUWorTpBIgcRrHd0VEW6+lGn8W+WEnaE6lL1SOB2z9ZQKBQAT1w/cOHD72F189j/VNcWJlAu7u7r1+/1qMlf/z97/b29tu3b9ZeCgUqRLi3t2et7/758+dPHfnp6an7ktboOBrd0QY6r46mjZuT6oz6p+XuXtpYP4BVwu5LrEEAgY0IqLvo7R9KrL760v39/eVLrv5W3a96eMep9aWgbdQ/65++GrSlLqwlry5d/XBvx65d9FLz7aBrpy9fvjiOr5e0/ePjo3sbXkUAAQSiC0x9hnpbAF276lr04OBA3Zf+O3pF2lxRq8NUb6+L21+/frWH6l1ohtv57dmLw8rVBXTF0vvtr0Sc9+/fr168gALoI9z9VHJxEiDp3oVAhNuHVxEIEzg+Pu7+mlNqkT5xYQdkr1EBAhGjRKMbEIgYJWIDBBDYiADj4BtpaKpZrgCRw5ltR2oRqUUz30LsnouAesPDw8OZQ/IKVWi0eHQoxazzxcXF58+fzTUBy4y1BKCxCwJVCtQU0Vsye7v7ZlDcWclD3UG17paja7pdtE8zabYAfUGMHpwNEEAAgRQC6gM1bUZvqoT/6dT7Kf9S2zcpmFpQFqb+q+vtSb2rDqIukaQif3m2XF7g/v5evyW751W+nV7qrs98zdBP1HIzpXIGJxCRc+tQtkIFSC1avuF8fuEuX6qwMxKIIBAR9s5hLwQQiCVAalEsSY6DQFIBIofBvIumFn369KkJyypK2y6o6FrWmmahqcmkzIZu5ZUm36xsgr9N5FfL3QVN9LLKjALdMrMGgSgC19fXSvSZNNrRnFefQU1HEXZPqoKJp6enul07rAoMP4e5sRcCVQpUE9FTp9pejazVUiqARtaVMBrwpdCWudtF67DtKHu7WXeB0buuCWsQQGBhAaVEXF5eBl+jzi+t0jKU5akBwvmH4ggIpBYYmrhorVkY59SXKYvm6IXtSyAizI29EOgVILWolyXpSgIREXkJRETE5FAIIFCiAOPgJbYaZd6sAJHDgKZfNLUooHzsggACAQKK6/U+7Kz3ULHGPJRgpMEb5Sd5jmFrOnqNtXADd2+jsBIBBBCIKKAcfCUYTRpcd3TR+opROulo8da9V3K0eGyAAALbEZh6jTpfRtMU6SpX/2beMDO/JBwBAX+BoYmLuknG/sdcZcuhipD0vEBzEIhYAJlTbEGA1KIttPIW6kggYgutTB0RQAABBBCoQIDI4aRGJLVoEhcbI1CYgH7F6TZTPbVBz4NoJ+5qpg3TmIeSivQENN2aE7dWj4+PGsBuzqs0o+YZbc1J9d+DgwOdV/8Ya4nLztEQQACBUQH1z+qc1UU3T/Ppfi8oo6jppR1dtOa3G81SUievgb3R8rABAgggsKSA+kDlWfrnwU8tm7pQ9X5MizvVje3zEeiduEg/GxVly6eQoyXRvSv6pFubFVcLq/zF/Ukgorgmo8BZCZBalFVzUJj5AgQi5htyBAQQQAABBBBYQIDIoQ8yqUU+SmyDAAIIIIAAAggg8D8CPo8Mv7q6YlI63i4IIJCtgPIklCLZ/POcbnOoLk2y/v9kzZM3P2TE+nIEhub7eX5+jn47SjqV3ofaKKeQRxOmM+fICCAQV4DUorieHK0OAQIRdbQjtUAAAQQQQKAIASKHjmYitciBw0sIIIAAAggggAAC/19A96BrQo7///fAkuZDcsx7NLATqxFAAIEVBH7+/KmJ3JrpNrWgf02yUTuvm8rUzr65u7vbzMGpjCLNUVRQssUKspyyTIHeiYvKeshpd3pFfVp162GZDUKpEUBgiwKkFm2x1amzU4BAhJOHFxFAAAEEEEAgoQCRQwv3T+tv/kQAAQQQQAABBBBAoFdAN/33rjdXagCPvCIThGUEEMhZQP2Vcin0L+dCUjYEFhPQbF7n5+fN07R1Uj0m9ezsbLGzRzmRrlXaKigdUImA+jPKkTkIAggggAACCKwiQCBiFXZOigACCCCAAAISIHJovQ1ILbJA+BMBBBBAAAEEEECgX+D29rb/BWPtycmJ8ReLCCCAAAIIIFCMgEJmFxcXxRS3r6AVVKGvWqxDAAEEEEBguwIEIrbb9tQcAQQQQAABBDIT+COz8lAcBBBAAAEEEEAAgRwFNAm5T7E+fvzosxnbIIAAAggggAACCCCAAAIIIIAAAg4BAhEOHF5CAAEEEEAAAQQWFiC1aGFwTocAAggggAACCBQp4DMJOVMWFdm0FBoBBBBAAAEEEEAAAQQQQACB/AQIROTXJpQIAQQQQAABBLYrQGrRdtuemiOAAAIIIIAAAp4CP3/+9JmE/OzszPOAbIYAAggggAACCCCAAAIIIIAAAggMCRCIGJJhPQIIIIAAAgggsIoAqUWrsHNSBBBAAAEEEEBgroCibHMP4b3/ly9fRrc9Ojra29sb3YwNEEAAAQQQQAABBBBAAAEE/AV2d3f9N2ZLBJIKEIhIysvBEUAAAQQQQACBnAVILcq5dSgbAggggAACCCDwD4Gbm5vj4+PXr1/v7Owovqz/7u/vX19f/2OjBH+cn5+PHvXz58+j27ABAggggAACCCCAAAIIIIAAAggUJEAgoqDGoqgIIIAAAggggEA6AVKL0tlyZAQQQAABBBBAIJrA4+Oj5gT68OGDHkz269ev9rhPT0+np6dKNtIG7cq4CwojmmfsPbimLFKSU+9LrEQAAQQQQAABBBBAAAEEEPARePPmTXez3pXdzViDQHQBAhHRSTkgAggggAACCCBQrsDO79+/yy09JUcAAQQQQAABBLYgoHmJlD/krumrV69+/PihHCP3ZgGvKqVJR3bv+Pz8zNPQ3ES8igACCCCAAAIIIIAAAgi4BXRfh+4nsba5u7t7//69tZI/EUgtQCAitTDHRwABBBBAAAEEyhJg1qKy2ovSIoAAAggggMDmBBRcHs0rEoomFvJ5bNlUPp19NK/o7OyMvKKpsGyPAAIIIIAAAggggAACCFgCev61bhoxV2rKIvKKTBCWlxEgELGMM2dBAAEEEEAAAQQKEmDWooIai6IigAACCCCAwOYEfv78ubu761ltBZ2/f//uubHnZqNTFinwrUJ6Ho3NEEAAAQQQQAABBBBAAAEEHAL6Tad7S759+6Zt3r17d3V1xY0cDi5eSiFAICKFKsdEAAEEEEAAAQRKF/iz9ApQfgQQQAABBBBAoGKBz58/+9dudHoh/0M1W15cXIwe8+vXr1MPy/YIIIAAAggggAACCCCAAAK9Akokur+/732JlQgsI0AgYhlnzoIAAggggAACCJQlwKxFZbUXpUUAAQQQQACBbQns7OxMqvDv378nbe/Y2Oc+xZOTk+vra8dBeAkBBBBAAAEEEEAAAQQQQAABBAoSIBBRUGNRVAQQQAABBBBAYDGBPxY7EydCAAEEEEAAAQQQmCQw9V5VPZts0vHdGyttyL2BTkdekZuIVxFAAAEEEEAAAQQQQAABBBAoSIBAREGNRVERQAABBBBAAIElBUgtWlKbcyGAAAIIIIAAAhMEbm9vJ2z9r3+9efNm0vaOjRVMHD37t2/fHEfgJQQQQAABBBBAAAEEEEAAAQQQKEtgNBRgVYdAhAXCnwgggAACCCCAQK0CpBbV2rLUCwEEEEAAAQSKF/jx48ekOnz48GHS9kMb61Foo4e6urra398fOgLrEUAAAQQQQAABBBBAAAEEEECgOAECEcU1GQVGAAEEEEAAAQSWESC1aBlnzoIAAggggAACCEwWeHl5mbTP6CPMPI+mvKJfv345NtaJPn786NiAlxBAAAEEEEAAAQQQQAABBBBAoDgBAhHFNRkFRgABBBBAAAEElhEgtWgZZ86CAAIIIIAAAghMFnDn91iH0zRCr1+/tlYG/Hl9fe1+0tm7d++0TcCR2QUBBBBAAAEEEEAAAQQQQAABBHIWIBCRc+tQNgQQQAABBBBAYEWBnd+/f694ek6NAAIIIIAAAgggMCSgJ449PT0NvWquPzo6urm5MdeELT8+Ph4cHDj2/euvv7SNYwNeQgABBBBAAAEEEEAAAQQQQACBQgUIRBTacBQbAQQQQAABBBBILcCsRamFOT4CCCCAAAIIIBAo8ObNG589NY1QlLyi79+/61COM6o87gmNHPvyEgIIIIAAAggggAACCCCAAAIIZC5AICLzBqJ4CCCAAAIIIIDAWgKkFq0lz3kRQAABBBBAAIERAZ+Inp6Ddn9/P3Igj5d//vx5eHjomPlc8xU9PDxEeeaaR3HYBAEEEEAAAQQQQAABBBBAAAEElhYgELG0OOdDAAEEEEAAAQQKEeCBaIU0FMVEAAEEEEAAge0JKGdI6T7deivSp3+aYejk5CRKro/yivQctB8/fnTP1azhOWhDMqxHAAEEEEAAAQQQQAABBBBAoBoBAhHVNCUVQQABBBBAAAEE4gqQWhTXk6MhgAACCCCAAAIxBZQ51M4kpHQiPbMs5tH/PpaOqQQmR16RcpiiTIwUveQcEAEEEEAAAQQQQAABBBBAAAEE4goQiIjrydEQQAABBBBAAIE6BP7Pf/7nf9ZRE2qBAAIIIIAAAgjUJ6D5hP77v/+7qZeW/+3f/u0//uM/IlZTOUP//u//riMPHfPs7Oy//uu/hl5lPQIIIIAAAggggAACCCCAAAII1CRAIKKm1qQuCCCAAAIIIIBALAFmLYolyXEQQAABBBBAAIH4AoroabKiduIineDh4WF/fz/KmT59+nR5eek41NevX4+Pjx0b8BICCCCAAAIIIIAAAggggAACCNQkQCCiptakLggggAACCCCAQCyBP2IdiOMggAACCCCAAAIIRBfQPORfvnwxD3twcPD4+GiuCVjWEZSf5Mgr+uuvv56fn8krCrBlFwQQQAABBBBAAAEEEEAAAQTKFSAQUW7bUXIEEEAAAQQQQCCdAKlF6Ww5MgIIIIAAAgggEEFA+T1HR0fmgZRddHFxYa7xX/7+/bsOqCM8PT0N7XV+fq7co729vaENWI8AAggggAACCCCAAAIIIIAAArUKEIiotWWpFwIIIIAAAgggECzAA9GC6dgRAQQQQAABBBBYTuD9+/ffvn0zz6cHpSkHyH9iofv7e01TZB3EPKCWlcOkY5JUZLHwJwIIIIAAAggggAACCCCAAAJbEyAQsbUWp74IIIAAAggggIBDgNQiBw4vIYAAAggggAACGQkoi+j29rZbIOUDaRYiPcJMyUa7u7uaulzb/Pz58+Xl5cePH5qdSOlEDw8Pv3796u7brtHuSipS3LBdwwICCCCAAAIIIIAAAggggAACCGxZgEDEllufuiOAAAIIIIAAAqYAqUWmBssIIIAAAggggEDWAtfX16enp3GLSFJRXE+OhgACCCCAAAIIIIAAAggggEA1AgQiqmlKKoIAAggggAACCMwRILVojh77IoAAAggggAACSwtoOqKTk5Pe6YumFkXH0b/9/f2pO7I9AggggAACCCCAAAIIIIAAAghsRIBAxEYammoigAACCCCAAAIOAVKLHDi8hAACCCCAAAIIZCrw/fv3L3//cz/mrFv6V69evXv37sOHD5rVvPsqaxBAAAEEEEAAAQQQQAABBBBAAIGuAIGIrglrEEAAAQQQQACB7QiQWrSdtqamCCCAAAIIIFChwOPj47e//z08PAylGemRZ2/evDk4OFBSEXMUVfgmoEoIIIAAAggggAACCCCAAAIILCVAIGIpac6DAAIIIIAAAghkJEBqUUaNQVEQQAABBBBAAIGZApql/OXlRTlGmp1od3f39evXMw/I7ggggAACCCCAAAIIIIAAAggggMCQAIGIIRnWI4AAAggggAACNQmQWlRTa1IXBBBAAAEEEEAAAQQQQAABBBBAAAEEEEAAAQQQQAABBBBAAAEEEEAAAQSiCfwR7UgcCAE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ggggAACCCCAAAIIIIAAAgjEEyC1KJ4lR0IAAQQQQAABBBBAAAEEEEAAAQQQQAABBBBAAAEEEEAAAQQQQAABBBBAoCIBUosqakyqggACCCCAAAIIIIAAAggggAACCCCAAAIIIIAAAggggAACCCCAAAIIIIBAPAFSi+JZciQ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v+3vXs9d1pJ1wW66acDgBkCrAgmMwQgAiAEIAIgBCACIAQgAlghABEAIQAZcN5e2q2jLdtSSZZk2R7zBy3LpbqM0q1Xfa4iQIAAAQIECBAgQIAAAQLTCQgtms5STgQIECBAgAABAgQIECBAgAABAgQIECBAgAABAgQIECBAgAABAgROSEBo0Ql1pqYQIECAAAECBAgQIECAAAECBAgQIECAAAECBAgQIECAAAECBAgQmE5AaNF0lnIiQIAAAQIECBAgQIAAAQIECBAgQIAAAQIECBAgQIAAAQIECBAgcEICQotOqDM1hQABAgQIECBAgAABAgQIECBAgAABAgQIECBAgAABAgQIECBAgMB0AkKLprOUEwECBAgQIECAAAECBAgQIECAAAECBAgQIECAAAECBAgQIECAAIETEhBadEKdqSkECBAgQIAAAQIECBAgQIAAAQIECBAgQIAAAQIECBAgQIAAAQIEphMQWjSdpZwIECBAgAABAgQIECBAgAABAgQIECBAgAABAgQIECBAgAABAgQInJCA0KIT6kxNIUCAAAECBAgQIECAAAECBAgQIECAAAECBAgQIECAAAECBAgQIDCdgNCi6SzlRIAAAQIECBAgQIAAAQIECBAgQIAAAQIECBAgQIAAAQIECBAgQOCEBIQWnVBnagoBAgQIECBAgAABAgQIECBAgAABAgQIECBAgAABAgQIECBAgACB6QSEFk1nKScCBAgQIECAAAECBAgQIECAAAECBAgQIECAAAECBAyZ4R8AACAASURBVAgQIECAAAECJyQgtOiEOlNTCBAgQIAAAQIECBAgQIAAAQIECBAgQIAAAQIECBAgQIAAAQIECEwnILRoOks5ESBAgAABAgQIECBAgAABAgQIECBAgAABAgQIECBAgAABAgQIEDghAaFFJ9SZmkKAAAECBAgQIECAAAECBAgQIECAAAECBAgQIECAAAECBAgQIEBgOgGhRdNZyokAAQIECBAgQIAAAQIECBAgQIAAAQIECBAgQIAAAQIECBAgQIDACQkILTqhztQUAgQIECBAgAABAgQIECBAgAABAgQIECBAgAABAgQIECBAgAABAtMJCC2azlJOBAgQIECAAAECBAgQIECAAAECBAgQIECAAAECBAgQIECAAAECBE5IQGjRCXWmphAgQIAAAQIECBAgQIAAAQIECBAgQIAAAQIECBAgQIAAAQIECBCYTkBo0XSWciJAgAABAgQIECBAgAABAgQIECBAgAABAgQIECBAgAABAgQIECBwQgJCi06oMzWFAAECBAgQIECAAAECBAgQIECAAAECBAgQIECAAAECBAgQIECAwHQCQoums5QTAQIECBAgQIAAAQIECBAgQIAAAQIECBAgQIAAAQIECBAgQIAAgRMSEFp0Qp2pKQQIECBAgAABAgQIECBAgAABAgQIECBAgAABAgQIECBAgAABAgSmExBaNJ2lnAgQIECAAAECBAgQIECAAAECBAgQIECAAAECBAgQIECAAAECBAickIDQohPqTE0hQIAAAQIECBAgQIAAAQIECBAgQIAAAQIECBAgQIAAAQIECBAgMJ2A0KLpLOVEgAABAgQIECBAgAABAgQIECBAgAABAgQIECBAgAABAgQIECBA4IQEhBadUGdqCgECBAgQIECAAAECBAgQIECAAAECBAgQIECAAAECBAgQIECAAIHpBIQWTWcpJwIECBAgQIAAAQIECBAgQIAAAQIECBAgQIAAAQIECBAgQIAAAQInJPDvE2qLphAgQIAAAQIECBAgQIAAAQIECBAgQODoBd6/f//3339//vz59+/fP378SHuuX79+cXFx8+bNy8vLO3fu3L179+gbqQEECBAgQIAAAQIECBAgcCQC1/78+XMkVVVNAgQIECBAgAABAgQIECBAgAABAgQInKzAp0+fXr16laCikhY+evTo6dOnt27dKkksDQECBAgQIECAAAECBAgQGC0gtGg0nQMJECBAgAABAgQIECBAgAABAgQIECAwgcCXL1+eP39eGFTULC8BRi9evLhx40Zzp20CBAgQIECAAAECBAgQIDChgNCiCTFlRYAAAQIECBAgQIAAAQIECBAgQIAAgWECL1++TFzRsGMaqbNWWmKSbt++3dhnkwABAgQIECBAgAABAgQITCYgtGgyShkRIECAAAECBAgQIECAAAECBAgQ6BD49evXz58/f//+/ePHj2qj+vf+/ft3797tONBXJyzw4MGDDx8+NBuYUKGHDx9eXl5eXV3dvHmzmpGoOnly5nz9+vXz58+tQ3J45i569uxZMx/bkwtsvYTTKYkME9o1ubYMCRAgQIAAAQIECBBYj8C/11MVNSFAgAABAgQIECBAgAABAgQIECBwjAJbAw42Q4h2NS1BJLu+sv+0BRJS1lwELWdCIoS2xpklwCh/t27dqr7NKff27dskzmlWESW6JTFJjx8/Pm2xmVq39RJOzFB4m1GAu0rPsnS7vrKfAAECBAgQIECAAAECJyAgtOgEOlETCBAgQIAAAQIECBAgQIAAAQIEFhXITDPNsINFy1bYqQgkDKgZVzRo2qGEGWWOokS0ZH6jOpMnT55klqOtkUmnYjZZO6JUTyE2WaYyIkCAAAECBAgQIECAwIkKCC060Y7VLAIECBAgQIAAAQIECBAgQIAAgdkEEsxRzxYzWyEyPmWBN2/eZNqhuoXv3r1LvFr9sXAjAUafPn1qLql27969RMxkf2EOZ5usjsc6WwENJ0CAAAECBAgQIECAQLmA0KJyKykJECBAgAABAgQIECBA4DgEvn//ntlELi4uMnnDrMOrWT8lBWUQNwVlkZrj0FFLAgQIEFiBQNYvq2vx9OnTEXFF9eHv37+/ffv2169fqz2Zyih76m9tnLBA9cKTMMeshedV5IQ7WtMIECBAgAABAgQIHFzgXwevgQoQIECAAAECBAgQIECAAIFJBDLAlqHZxBL99ddfmbbh6uoq0UWJ+MmSMYkBmqSIOpPkmZyTf0pJWSnx2rVrKT11qNPYIECAAAECWwXyEKlnvUpQyMuXL7cmK9+ZxdTqxB8+fPjy5Uv90cbpCeStJqdQ/cKTRfGqV5G8mex/Lp0e1xG1KD2b+cyyWl86Ny+W+TdRg+lrr5dH1ImqSoAAAQIECBA4VYFrf/78OdW2aRcBAgQIECBAgAABAgQInI9Axl1evXq1q70ZuM1aMxmq2ZWgfH+WnskYXj0kvHlgJp8wsLfJYg+BExPIiG/HfWBoY1+/fv348eOhR0l/vAIJGqgrn6igPMLqj6M3mhMX3b9/38RF3ZLNLuhOWfLtx48fJ3nHKCmr9z0k7zxZ7i3nQ0lu0qxHIG+PzcnMWhXLbGS5V+TR09rvIwECBAgQIECAAIFlBMxatIyzUggQIECAAAECBAgQIEBgRoFMF9QRV5SCEwGQH/Tnh+B7ViIjtcmnO54gNVlsfHHP5jicAAECBJYXaAX9JAxokjok7LXOJxMX1ds2TkkgbzK97yF5S8mUiq3T7JQQTrIteXXsiCtKk9++fZtuNX3RSfa+RhEgQIAAAQIEjkJAaNFRdJNKEiBAgAABAgQIECBAgMBOgfzIu3AM9cmTJ/usEZNjmwO3Oyv0P/+T2QImmYKiowhfESBwWIEsW5O5wPP385+/b9++ZdqSzI6Wecvu3Llz2LopfeUCOU/qGt68eTOLWNUf99lohSiJLOnGrK7frZfw5eVl97GH+jbzFeVNprD0vLHs885TWIpkkwgkriivjr1Z/fjxI9FFky/y21uuBAQIECBAgAABAgQiYEE0pwEBAgQIECBAgAABAgQIHLFAfr39119/lTcgg7ijf/DdXGumpMSEGkw1YFxSnDQECKxHIEO/Wbmmeza1Zm0tiNbUOPntPBoSIlA1c9qVy5qLfFmdc58TaeglvMyCaEPXYUyMlOiifU6DZY7tXgdtsw6JXk2Q2eZ+ewgQIECAAAECBAjMKmDWoll5ZU6AAAECBAgQIECAAAEC8wqUj9xX9cho7riJHDKK8/Xr10GNGVq3QZlLTIDAmgUSAZDR4ubkNGuurbotLFDHFaXci4uLCUu/fv16nVv32p11MhtbBapLODF/W789yM7cUob2ad5bxKAcpLPKC00QW/c6aJtZZX4j3brJYg8BAgQIECBAgMDcAkKL5haWPwECBAgQIECAAAECBAjMKDBi5H7EIWlA4ZprzaaOK6iZg20CBI5a4MGDB601qo66OSo/h0AzGGj//JuBSs0Apv1zPs8cHj9+vJ71Dd++fTuiF0a8vYwoxSGjBca9KwpeHw3uQAIECBAgQIAAgdECQotG0zmQAAECBAgQIECAAAECBA4skJ96D/0Ff2qcX3uPqPeIo1K31HBEWQ4hQOBkBIZOR3EyDdcQAqch8OjRozU0JK8T42LFRry9rKG951OHcbFfuvV8zhAtJUCAAAECBAisR0Bo0Xr6Qk0IECBAgAABAgQIECBAYJjAz58/hx3wT+oR0Ug5btyQ3rijRjTKIQQIrFPg9u3b66yYWh1QoDlT0bhH0q7KNx+LN2/e3JXM/nKBlcxaNPp1YvSB5URS7iPw+fPncYd/+fJl3IGOIkCAAAECBAgQIDBOQGjRODdHESBAgAABAgQIECBAgMB5CTRHgstbPu6o8vylJEBg/QIiPNbfRwvXsLlsWTMYaP9qNAOVnHj7eyaHGzduTJLPnplMe57sWRmHTyjQvGYHZeuUGMQlMQECBAgQIECAwP4CQov2N5QDAQIECBAgQIAAAQIECBxG4NatWyMKHjfaOu6o5vjxiKo6hACBExAYd/c4gYZrwi6By8vL+quvX7/W23tutGYxaZayZ85nfvgaLuHRrxNCnE/17B19SpwqiHYRIECAAAECBAjMLSC0aG5h+RMgQIAAAQIECBAgQIDAjAIjhk7HLW4y4qgMRq5ktoMZO0DWBAgQIDBQ4NGjR/URWa/q169f9cd9Nv7+++/m4Xfv3m1+tD1aYA3ROaOXVlxDXNRo+XM4cHQHjT7wHFS1kQABAgQIECBAYA4BoUVzqMqTAAECBAgQIECAAAECBBYSePjw4dCSmmO65ceOOGrEIeX1kZIAgWMRWENcwrFYnUk9W0E/7969m6ThzXzu378/SZ4yWY/AiBDnVH7Ea9J6mnwONRl3qQpeP4dzQxsJECBAgAABAmsTEFq0th5RHwIECBAgQIAAAQIECBAYIPDs2bNBw/YZwhn30/8svjZo+Ce1St0GtERSAgQIEDgbgadPn9Ztff78eb09euPTp0/NtdUmyXN0ZRw4h0DznCnPf9CrS3m2Uk4lMC72S/D6VP7yIUCAAAECBAgQKBcQWlRuJSUBAgQIECBAgAABAgQIrFGgOU9Dd/0S7vP27dvuNB3f5tjy5SfKa9VRoq8IECBA4CQFEvpTx8X+/v17/1DUJ0+e1FCjg2jrHGysUCCTXQ2duCgBKAmMXmFbVKkWSLz70PAvweu1ng0CBAgQIECAAIElBYQWLamtLAIECBAgQIAAAQIECBCYXiCDbSVxPBmJ+fz5840bN0bXIMd+/PixJLro9evXrfVuRhfqQAIECBA4PYE8UF68eFG369WrV2/evKk/Dt3IE+fHjx/1UfsE0daZ2FihQN526oi03updXl7uc1L15i/BVAK5YMu7NYW6wKeSlw8BAgQIECBAgMAgAaFFg7gkJkCAAAECBAgQIECAAIE1Cjx48CBhQx1BP/mhf4Zd9//tfnJIQR2/L08dEn70+PHjNTKpEwECBAisRiBPiubTJNMOvXz5cmjtfv36lbiiv//+uz4wz6B9gmjrfGysUCA9m5eQkjCUxBU1z4oVtkWVaoF0a3lnJSQxL731sTYIECBAgAABAgQILCYgtGgxagURIECAAAECBAgQIECAwIwCWVHi+/fv+UF/RmrrGKNsZDWQjMN9+vRpqqHW5PP+/fvkmZyTfzXCl42Um9JTB/MVzdjNsiZAgMAJCeRp0lziKquk5VmWnSVNTFBRQpHy9GkGJZgzr4TuqNMkxDmh0s2gtM3mPH369MuXL1O99mzmb8/kArnwv337lsu5O+e8Z+6/eGJ3Eb4lQIAAAQIECBAgsEvg2p8/f3Z9Zz8BAgQIECBAgAABAgQIECBAgAABAvsIZIaJDx8+dOeQiBCznXUTnfC3rWmH0tIErT58+DATz1xdXWX74uIiYSKJJfr582fCSr5+/ZpwomZEUYWT6UyEHcxxniTsI+bdOWeyqIUDixPKnIWxchrklPj9+3fOkwSm5LRJ3LOgou7OWvO3WcMuyyOmT5uVTOemWxN6qGebLLYJECBAgAABAgQWFvj3wuUpjgABAgQIECBAgAABAgQIECBAgAABAgQqgcyrl/mHEjdQgyRSJFEj9cfejUQeJMQkETC9KSU4GYFMXzRiBb2Taf6pNiQxpvlL3FgdMZbIQpf2qXa3dhEgQIAAAQIEjktAaNFx9ZfaEiBAgAABAgQIECBAgAABAgQIECBwUgKZbSgroyW6aHMuot52ZjqTzFdkOpNeKAkIHItA4sbydyy1VU8CBAgQIECAAIEzEfjXmbRTMwkQIECAAAECBAgQIECAAAECBAgQILBOgUxMkumLPn/+nBijkhpWayRlibSsoCSuqERMGgIECBAgQIAAAQIECBAYLWDWotF0DiRAgAABAgQIECBAgAABAgQIECBAgMBkAlWAUbJ7//59ZjBKpFEWR0v8UP5NLNHNmzezOlJij/JnjaTJ0GVEgAABAgQIECBAgAABAn0CQov6hHxPgAABAgQIECBAgAABAgQIECBAgACBBQUe/PO3YIGKIkCAAAECBAgQIECAAAECOwUsiLaTxhcECBAgQIAAAQIECBAgQIAAAQIECBAgQIAAAQIECBAgQIAAAQIEzllAaNE59762EyBAgAABAgQIECBAgAABAgQIECBAgAABAgQIECBAgAABAgQIENgpILRoJ40vCBAgQIAAAQIECBAgQIAAAQIECBAgQIAAAQIECBAgQIAAAQIECJyzgNCic+59bSdAgAABAgQIECBAgAABAgQIECBAgAABAgQIECBAgAABAgQIECCwU0Bo0U4aXxAgQIAAAQIECBAgQIAAAQIECBAgQIAAAQIECBAgQIAAAQIECBA4ZwGhRefc+9pOgAABAgQIECBAgAABAgQIECBAgAABAgQIECBAgAABAgQIECBAYKeA0KKdNL4gQIAAAQIECBAgQIAAAQIECBAgQIAAAQIECBAgQIAAAQIECBAgcM4CQovOufe1nQABAgQIECBAgAABAgQIECBAgAABAgQIECBAgAABAgQIECBAgMBOAaFFO2l8QYAAAQIECBAgQIAAAQIECBAgQIAAAQIECBAgQIAAAQIECBAgQOCcBYQWnXPvazsBAgQIECBAgAABAgQIECBAgAABAgQIECBAgAABAgQIECBAgACBnQJCi3bS+IIAAQIECBAgQIAAAQIECBAgQIAAAQIECBAgQIAAAQIECBAgQIDAOQsILTrn3td2AgQIECBAgAABAgQIECBAgAABAgQIECBAgAABAgQIECBAgAABAjsFhBbtpPEFAQIECBAgQIAAAQIECBAgQIAAAQIECBAgQIAAAQIECBAgQIAAgXMWEFp0zr2v7QQIECBAgAABAgQIECBAgAABAgQIECBAgAABAgQIECBAgAABAgR2Cggt2knjCwIECBAgQIAAAQIECBAgQIAAAQIECBAgQIAAAQIECBAgQIAAAQLnLCC06Jx7X9sJECBAgAABAgQIECBAgAABAgQIECBAgAABAgQIECBAgAABAgQI7BT4985vfEGAAAECBAgQIECAAAECBE5I4NOnT1+/fv38+fPv379//vxZ/5smXr9+/eLiIv/e/Ofv6urqzp07N27cOKHWa8oxCfz69Ssnak7XHz9+NM/Yqg3N0zXn6uXlZU7bW7duHVML96tr5ROciigbya+6qLNR++Sijkx8cjmflc9+ums5+suXLzn507nVX/OOXVWx6ujqpl119N27dwtr//LlyxcvXiRx/n38+HHhUfMl83iaz1bOBAgcROD79+/VW/fmPTx371SpekZXd+/8m/cZL94H6SmFEiBAgAABAgTKBa79+fOnPLWUBAgQIECAAAECBAgQIEDgiATev3//9z9/GdgYWu2MfCQi4eHDhw8ePBh67AHTZyynHoNPq+sgqmxX+58/f/7s2bNBNcwYfxSrYJc6gCPjQCHKUND9+/fLR/QHlXtuiRNe8OHDh1CPO11zruaMzd+pDs7Fp7qcM1o54tyoYoyidPv27RGH73NI7iHp2e4cXr9+vYYYl+5Kzv3tPpdAVbf08qNHj9LLHVdBqzsO9Z9Gz/DxNPf5M1/+uWn03nY+fvx4wEdhAi63PvGz8+3bt8vf9HpfRXKdJsJvXJelsdU7SVqXv/qdJ7lVEYf5N68o1V+eiScTWpqGN1/q1tm06s727t279MvQ/j3gY3prVXtPY2/UW93sJECAAAECBE5YQGjRCXeuphEgQIAAAQIECBAgQOBMBTIYkLG0/I0Y2NhKluiZDIMdcNQwtdo1cJg2ZmitjvjZWv/mzszSURhalBKTuJDx6dOnGWLpGM5v1sF2UyDhFEHuDT1pHtK9vYbTtbuGg76d/HLOeHNFtNh4cyuWZWvzzzm0KMGL/7lfv327VWbcznRxbl+bXbwZI5Kb55I3rsnP5xO73sd199xHbZ42myXOFFpURZM0A2jqJ35O3Wr/ZmWae6atWG+wReF7V96p3rx506xn73aKfvXq1Yjo2yoMOiWuM1K8GTAUvbpbq/e66t909KZPwnfW06Jpb+N5TKe/8jfTzdkb9ebpZA8BAgQIECBAoERAaFGJkjQECBAgQIAAAQIECBAgcBwCGdvIUETv7ALjGpOhjoxVH2QgJ4MrhcN1vU0rDC1K+FHG8HpzayU45/CIFkXJxwysBnnrkGHJ4d1pMpg64vf03Xku/G2CrtKEmS7ntCVTPuRyWGA+jyVDizJimqH3tK6avaO5MXqMth75Tm7VOPdUt8GSLq4mIKnWrKz+TTXyV4/Bd5whrQCjrQEiadFomaomhf+e6uOpsPlHnWzrmdNq0YQRPDlVMvNWda21ShnxcaqKJbLnr7/+GlGBrYfkVa08tCgT4ST0sLqzbc2tfGfKTST0ZtBheQ7jUqZPq6Coqlub/47LMEetJLQovZMn9UxvMnOErXujHn3KOZAAAQIECBAg8G8EBAgQIECAAAECBAgQIEDgBAQy+J0Ro46pXxIYlEiCrLZQDU7nYzbS8AzwZEQkf9VaVB0USZPRvhyYAJrDzmDUUcn9v8pg/5MnT9LYEVnlwAyeZZxpxLFndUiGVDMU1x0uljMtp2uWnMu/1ema8bAqyOM/5+uPH4moqIYqt9Il8xSR0Jn8Hd1KWyOCMKpImvxbqcZnK0tzZ/SqFf1CtPxIc7MmE27nhpbb1IQZbs1q/0XEEqZQ3S625l8ti5PeyU27JO4nuaU3N+/h2ZO/9G+eDslqaxBSxEqK2FrPwp0eT4VQklUC1WsJjQjs80KyFfCf+dHe5oaQ28LcF36zAllSNk/k5p4T2C6JDU0zq/t57sDNF+88qfOYzn27e+m0hF+ny47xNabq331OYG/UJ3CNaAIBAgQIEDhBgfy3AH8ECBAgQIAAAQIECBAgQOCoBTLqsOv/sWfWioxbZKCusIH5fX9GQXblVu/PGEl5noVFdyRLwERd9J4bseooKD8Q38w/pYcxAVUZG/v27VsOT9sjsJmy2pPEHUWc+Vc5wTK6tosu+6OdXgh1IVR6JH3am2fKLczwsMm6T62WW3V1V+fkZrWTVRhz3saz43St8uy+LjYzH7Qn9WzVfPNj6jkoz12Jo7GZ+eR7dpVeuD+N3Vql6uTf1aElmafT05WDbpj7FFdSpdRna2OzszqBU+eSfJJmnY+nwsofdbKSt4IJ77HJatc5M2L/VBWb9t6S4J7uUyLXRdJsbW/znSTJ8pes8m9qmPe9HFVyB0iaqWS6G1J9u+umt7WBhTvT2JKi50gT7d7nWoRz96t6p7sOeVL35pZrsCSr7oKqb0tOj8Iu6H5z8EZd0h3SECBAgAABAscl8D/HVV21JUCAAAECBAgQIECAAAECLYGtQQOJtNhnqD4DNt2xGhl1WHJcapmBkM1hvIzlbB272mreHInpHm5p9eCZfMyo2KZwE23/k7Z7/DtDd1ONzM3UZYWDrzn9xg0J56iOLki2M/n0DprmNNjnftXsjmmH/5vnZ3O7WeLQ7V0a0940to7pNptQb88aWrT1Vrn/lb6qx9PQE+AY03ffWqtzadxNaatGsqrPz/03pqrYtPeW3Iq3tr3amViTzdee7MlRhc0peYuL7bS3nY4WFT7dBnX31tezjjpM9VXK3eydZs3z7YgnWk6w3gttkiZ3V77ZkN7tjvNn82XDG/VUZ6B8CBAgQIAAgQMKCC06IL6iCRAgQIAAAQIECBAgQGAvgcQBbI5DjBvS2FqPksHp7uGxrdmO2LnAQEhrvL+DsZVy19DLrAP2IwwPe0hGQ7s7ccQ43NYWJZ+OgvJV4bjs1szn25lreWsQRuvsyvVePp9TR213jTonYmOO87bkkpnqBJh2+L/lX3/ssO3+avOOnTyzcw72nCq9ITgpfY6ig3A+j6fuHj+Nb7eet/XlUG1MeGtNVq3M9/k4VcWmvbd0vDvl/rzZ3ryPjTiXSu69HdEhI0rcdUju8JuN2nPPJHE2uyq8a/9mxEyrFR09uyvP5v7eF+/9n5Ud70ittvR+3HXytE68lLir2q2Uu0qc6TnVlLdNgAABAgQIECgR+Neu9xX7CRAgQIAAAQIECBAgQIDAmgW+f/9+dXX19evXZiUzpPHjx4/Hjx83d47efvny5dYhrmaGb9++vXv3bnPPHNuJushfRjervwnHRaraPnjw4MOHD3XNU8ouxk+fPjVT1odsbrx69Wpz53nuyYl07969379/b21+ejZRCFOdtMknfZc8t5aVOqQmqc/Wbw+1s7qW//777+4KZGTuy5cvt2/f7k5W8m1O+BSaDFuXUuhyV8lXJZlIM1Qgt8rWHTs5ZGA13Xrr1q2hufWmz6mS6KLczXpTTp7grB5Pk+vJ8OLiIrem1t3p4Cyp1X9eRP77KpK4vTlq+ObNm4cPHzYbm1tEHpHjHlvv37/vDYV5/vx5XmyaJdreKvDr16/cVPPSu/XbamfemdODHQl6v+p98X7y5MmzZ8968+lI0DyN84CY/DT2Rt2B7ysCBAgQIEDg2AWuJf7o2Nug/gQIECBAgAABAgQIECBwhgIZik4cQLPhCRSYKj6jmW2GvRNt0NyzuZ3BiQRG3LhxY/OrWfekbhk7T6xPb1hGXY38xro1KpNxoAzV1AkyjJfRuPpjayMDS5vBAa009Uf/zSEUrUGmGqfayA/0x42YtvLZ/Jhe7oju6u7lzdzm25Mx3UQ7deefMexMvDFH9EnKTbxL6/LJQGPuLRNezt3nQNX2qW5fGf3NSHnq32pUt3DJt1UkQcILknjESHxuzptj0hniHZFVSW2baTYfFs1vMxvE5KfWZolT9W+z5tle8+OpVdWj/ljy4Ms9ar4441zXCa/JwzfXdf5aLz/dtrNWLEWnbnkPSd1ygZdXLBE/mzEorbeR3IrT2OB3N7D3283rsXXI5Pf8Vv75WClV+6s4AibHkQAAIABJREFU43RoNiKWvwDuCj7ezKrekziePFzqj7NuVOGSHZWcqrOqVuQttBVh1mrd5qtsK8GIj96oR6A5hAABAgQIEDg7gZKpjaQhQIAAAQIECBAgQIAAAQKrEsiAdOv/wGdgZr4aZmSuVdzmx4y7z1eB3pzT/FRgs1abe1rLN+TAZppEnHSUlZGwZuLe7Vk7paOe6/mqe8aUuVcz6Z5zK3VLhx7WqruG1Qm2QD03V2BJoRPK5LLqvVgSejJhickqnVtSbkfFckvJ8H/6aP/zZGtHZyh62ibvyi3BQylrV0snX2jG42lXRxzv/u47eXVq5T1hsQZuvaB2neHrrFjuLS2u1otWrqP97zxVEa33nK1QKa5Vn4U/prF5Peu4U21WO6fBMpXsvoVWFZv8fS8am01u7pmv+WmLN+plTi2lECBAgAABAkcnYEG05hupbQIECBAgQIAAAQIECBA4AoH8mjk/ZG9WNCNS+/+uvZlhaztTEWwGH7TS5Hfn881Y0Cpr82OaH4RBg1JVJs3fhWdorWO+oqRPGzeL7tgzNH1HVsf4VfdEFxkVm3u+geSfgJVddJlkIj2eqRR2JZh7f++0BKlARvQzkcCEEwi1GpXmZ9acavmh5lfBmWk2qWYps24HLcLp4qGl5DaS213GkjNNRSYRyVm0v//WNYk2JzEaWtXC9JmzZLGyPJ4KO0WyfQRyVZaEy+xTxLhjU7FBYU91KbnbNKevS1hk7sz733mq/PMs3noLqkvPRt4qF5hBrVliazuNzVyDeSSVxLG1jp31Y+98RSk9Z+PkL+HR6H5+5fU1rwdztN0b9Ryq8iRAgAABAgROQ0Bo0Wn0o1YQIECAAAECBAgQIEDgjARaQ0T5bXHGhBIHMOuwUPLvHuRIB6QarbXGluyVDJ+3ZHpLT23r6J/EE/SOCOZX9b15NhMMTd889qi3MzrYHVeUiJ8MwS7QxqxC1fHT/wTQZLG/g0QXlcQVVZf2TEoZLk0XJKgo49lZQWxznZcOt5mqNEe2HbFlm8UFPDeBnA+53eV+splg3J7ktsmb4fNlLoGqzimr9wY+rnWto1o3YY+nlo+PUwnkEbPntGRT1aSVT661ocExuec0l51Nu/KAaGW758fe6PDk31wZds/i9jk84TIjwsT3KbHj2KprNm/gzUPyrJw8rqjKv/eltBkc36zS/tveqPc3lAMBAgQIECBwkgJCi06yWzWKAAECBAgQIECAAAECJyuwOUqd4JhXr14lOCAhAteuXUssxUyhEiWD9KnJTL+iLunR1qh29yEJrUht6zSJi+qdISDD5HX6ko2h6UvyPIo0Ge5K1M6uqqabcpbu+nby/Qkg6xiBzuWzTMhFs125RkpGBDMRV+852cy2fDvj1n/99deHDx86Dslgau42HQmO4qvCCKEqqKgKt5q8XVuDtEpOgGlrUhJbsGeJHk97Ajp8kMCgJ/6gnPdMPLRizeDOhCVNHleU5uRO2BvwlKfhrBHq5aoBKU88a8qEfHXHFeX9Yb6Q+rwAbH181E1Ol833NjXoNPZGXXeKDQIECBAgQOC0BYQWnXb/ah0BAgQIECBAgAABAgROTaB7mCGtzcI3GSafI76n8EfMyw+Z131cGEZQpW/+QD8jKCU/Oh+Uf0o5z9CiDHQlTqvulNZGTLLIVGvn3B9zUXTMgpAoqCXnj0nkX0kwU6YrGHq+FTJm8LjwIl1sFa3Cms+ULDfVmYKKUuHNaJuqFR3hbjM1MwtW9sYW7Fm0x9OegA4fJNCc6WfQgXMnHlSx3JDrO22ejx1Pzz2rXRIpUtdkz7L2PHz52+PWCufFILE7W7+qd/ZOLFSnHLeRuKXuN8l02Rwv/KntoDcQb9Tj+tdRBAgQIECAwNEJCC06ui5TYQIECBAgQIAAAQIECJyvQIagun8/XdEkTWIXMlg+uVTJvBcZiVk+dqRuafcYTJ0sIzH1AF6CTsorXBIUUpWSUfxBAzN13Y56I4EU3WOTc4/DbdXLT/+7y838PfNNPNCqUk6h3qs4A6vzRTsVxhWl2rmW57iNtEBm/dhd//TFt2/fZu36XSfeQW4Os84F4vE065ks802B3Ng7YkY30y+2p/A9pKpPMyYjt4uZZqpLWSUBT91T2S0GeJDbY6t1eZnp1Ugw5Xz9Vden98W7JGiszm3QRuGZ7I16kKrEBAgQIECAwFELCC066u5TeQIECBAgQIAAAQIECJyXQB0N09vsxC40x6t60xcmyHhPya/JmwuNFeY8VbLCgZDm7BqDhtubB3bXeVC23Vkdy7cZXupudUbISmaHmqO9mbKl+9TNSZvYiDmKbuaZKZ06loqrU3aHZ9XJRmwkiq43sKmZbfk9p3nUerY76p8VHtPjs45hZ4aqrd1deJuanHG+eLVUtYO61ZCzfTy1HHzcX+Di4mL/TCbPoTzcJHGN9bw4cz8fCx++M02BMxT5UDfJqp6JSe1+mUmyhLXNGpZai+W1oTuELk+ZORbRSwUKe6H5YtzrVrcrG80Dm/s3twdlu3m4PQQIECBAgACBqQSEFk0lKR8CBAgQIECAAAECBAgQmF2gfOw2VUni7hk7xlW35L/vZ6hspnGOcXVuHRWW5o/RB/3gO4Nzvb8gT3GzzjrTas56PvZOh1Ny8szXnN5BrNQ/sSDzVSCBLCUxQ6ln+cj00No2z/ySY7dGxpQcuJI0W0+5DJd+/vw547VzV3LXHbt7nHjWWpXPuza0GrsauzUfj6etLHYOFTjgpTS0qpvp87ip47DTkEyTs5lm2j0lSyIOupCnrV4zt8P2bO/LTKq69eHSbMKE272vqb2vNxNWppWVN+oWiI8ECBAgQIDAaQsILTrt/tU6AgQIECBAgAABAgQInJRA/ev2wlYNDSMoyTaxNSVDPruWASopYp80JXVrhnckTmhoGEfG/7qjizIItObIqn14O45NoEb3+RmWodQdxY34qnfOrUym0juAN6Lc+pCSicRyAs86EUJCaur6lGz8/PmzJNk600Ryc4qmhP1lKLRwAo8927VrkH6zVnsWVH74fKFF3Zf/Zg3P8PG0iWDPOQs0w0GaryXzmZRMQrPrrjVfrdaWc97xSmJqZ31St0x6Q51S4Tmmm/JG3eoIHwkQIECAAAECQoucAwQIECBAgAABAgQIECBwNAJDB6SHjvUWQvQOciSfOYaNC6vXm6w5hjfud+cZeUqIxuYCWxm2z/6sOdVbhxNLUDIfT3c81jIgvd2d83amZdEyDFlyPc4a2xTkofeQoemX6ceSUhLeV88IUqfPWP6SYX+7enzX/rqe823MF1o09FSZCeHYH0/zdb2clxTojclI1GZ9g0rEz6yLFdYNLwktmunCrOtQuHGope4ylVTve0KasPD7TElMf0m1C/EHJfNGPYhLYgIECBAgQODYBYQWHXsPqj8BAgQIECBAgAABAgQI7BSYaYiocHB6jp9Q72xq8ReZTqkeAt9nHp2M9CRG4c+fP9++fUs4UYYJs52olGVmQylu7kIJe8e0MqKZSYMWqs3uYtI7vWOrJXML7S5h+zfNhW+2p/jv3l7J/yZc6H97B8gXqsfAYhLetxli8vHjxyXnmUiVO+7Ah7o9rucG1YEzsLf/T/Kjfjz9n5b4cNICzfDrxeJUeh9/IT/qmer2P2UKH8Gbz5f9i+7OobfETDc164quW6vnjXori50ECBAgQIDACQsILTrhztU0AgQIECBAgAABAgQInLvATGEBl5eXJbJDl14qyXP/NM11LjanHRqRfyJmMlp/2KW+RlR7wkMSxtFU3Zrz3JPxbC10687emiTiIbNSbT129M7eQqucc0LOfSINvSeUDEWPZpnpwMQPteLD0urcju7evTtTibuy7RikP9SSkanqSvp06Km4C7m1/6gfT622+HgmAllOdJmWlkwFVMdeL1OlVZWStTKbc/DsqltuocvHaJa8ry7/WGm++5XUcBdpvd8bdU1hgwABAgQIEFingNCidfaLWhEgQIAAAQIECBAgQIDAFoGhQ8JD028pctuuwulnmkMO27I5/L7lQw0O3+YZalDyK/9JxpwmqXtJTdKiCX/9n9HK5gQVHa0ojEDqyKH3q8I5Xep8hqavDzzURtYVqpcZquqQWJOEiy0/EpzSOwbpSwawZzKc6bkwNNuh6Qs1TubxVNheyY5dYIHbfk1UGM834eOvLvooNlrPjl11LnmL2HXs6P0l76uFbxqj69B9YEkNu3PwLQECBAgQIEBg/QJCi9bfR2pIgAABAgQIECBAgAABAv8rMHSYf2j6cuiSUeF1zlpUt3E+nLqIc9jIlEUd8ROVQIYzC8f7FxBLTUqGVyeM/CgJvUrDU6sFRuYGDWMvU6WpOj3D4Ykfao2t5jLP0mNzzwW1qwkdZ1qumsWmKmlVr3X3LpnIpJXD1o9D76hD028tdOvOVgO3pln542lrne08SYGDxKl0S3ZMt9Z94FF/mydI4XO/d22ymRx675lZE22monuz7a1bbw4SECBAgAABAgSOQkBo0VF0k0oSIECAAAECBAgQIECAwH8EBoUFZHh1vkiFkrHb3oiTw3bqCsfzDgsyrvSSX/mvbcyppD4vXrwYB9I6KqOVrWCXVoL6Y0mt6sSjN3JPKC9oKoTRtS0/MFNDXV1dtWZKe/r06adPn8ozWThlhrHfv3+/cKEpriPgaZ/KeDzto+fYsxWY7z1tk7QwjnDlL2+b7ZpkT2FcUco6yBx4KbdktcdDPfK8UU9yEsqEAAECBAgQWL+A0KL195EaEiBAgAABAgQIECBAgMD/CmQ8o/w/379+/Xo+uJLQopX/8P1Qvzufr1OWzzmBEVlqqrfc8liW3qwmSVBSn4ytZkKm/YsrH61c7IR89+5dSXBJbjWHmlZnKHvmJUpcUetUzA3w5cuXQ7OaNn1q1Z1hOn356KLW3XuqKZ08nrr72rcENgVKHkabR829Z+UvbzM1vzCUtiS+Z6Ya9j5QUu6hJi5a7AVmJlvZEiBAgAABAgQKBYQWFUJJRoAAAQIECBAgQIAAAQKrEMg4dMnARsZIlvwp/FaaNf/wPYPrUw2ob237mewsHIorGQ9bUqywPiUTMvVWu5Ao+Sw2xpwzP1E43beRzECzfMhLL+bWBKlnOrR1t/n48eMa4qK6kavmZET22bNnW5s2086UWMeWlceqllTG46lESRoCtcBit/26RBtbBTLZT+shsjVZdh6wy0oeKAcJLfJGvetssZ8AAQIECBA4PQGhRafXp1pEgAABAgQIECBAgACBExfIFB0d48EZM850HXOPVdcj00dqXTJCc6RNW6zaWYKqtf7UrqJbs6TsSrbY/sLVTBJ/kzbuU6tcqoWjlQuPzCW6KHXL9EWtUdJc17m3fP78eZIZm/ahKzw28xK1JktIE1L/gwdWVvUvD2K7devWYgvZpPezTl+Uvn37NnkAmcdT4akrGYEIrPNVpPCxdUo9WLhuaZpceFefAyePid5sW7P39aafJME6T+NJmiYTAgQIECBAgEBLQGhRC8RHAgQIECBAgAABAgQIEDgCgYwHZ2A4M4skIqGK8sm/iRLIFCkZV1jDdB0rRzzg4NDKZcqrVzgUlzNzhRNEVVdNb2PLlzPbmlX54QcZmXvw4EHCWf78+ZPlbxJlkn8TcZJ7S2Ho1dYmL7kzN7rnz583S8z9MDfG9dQ/ws3qdWznvn3v3r1ERE0e67Or0CiVDFTvOrxjv8dTB46vCDQFvIo0NQ64nUDbwtIPGyrdW3rCwvIcL2zLVMmcxlNJyocAAQIECBBYv8C/119FNSRAgAABAgQIECBAgAABApsCGRg+lplFNit/8D0HieQ4eKunrUDhUFzvSNi0tSrMLbUqmXIp4VOZF6cwz81khUQ58LAjc4n9WmH416Znc0+icForv+Sizp61NSSzQBUG4aV1qX/+EveWkKkcOFPoT5Nxpm2Pp5lgZXtiAmu7X50Yb2FzyucXTIaHDV3Nq0vvvETLz9vnjbrwTJOMAAECBAgQOAEBsxadQCdqAgECBAgQIECAAAECBAgQGCawzniXYW04aOry1dAuLi4OWtPthReeABnDy6Dj9iz69g4arTQy18f5/7/PlAyJuUkIzv/f9c+6QgFf4Th9a16lZp13bWfaiRz1119/pZmZmSkzSy0/C8WuutlPgMBUAoWPoamKk88ugdbTZFey7C+c77Ajhz2/KqlAb+zRnnXYPNyZvGliDwECBAgQIHCqAkKLTrVntYsAAQIECBAgQIAAAQIEDi+w2hHx450O5PCd+k8Nyofi1jnmVB7wlAkAxpkPOvCwsxaNa+BBjkr8UM6o1tBp9pSfkAtXO1NcZKnKcYWmmVlTLwul5XStwowyU12i+sbl5qiWwGofT616+niqAiVhIqfa9lW1q/zxcfD3mZIKJDh1YV5v1AuDK44AAQIECBA4oIAF0Q6Ir2gCBAgQIECAAAECBAgQIHAAATPE7I9ePhS3ztHT8lqlpZk5ZoRYOVEyX+F0OyOaPPchmb8ncTabpTx69GjNgK9fv84URJvVHrSnCjOqD8lNLBFLiUjLv2tue11hGwQItATKI1xbB/o4rUB5HPDBu6ykAq3Q22mtNnPzRr1pYg8BAgQIECBwwgJmLTrhztU0AgQIECBAgAABAgQIECCwRaBkbGbLYXY1BL5+/dr41LW5Tu3yWg2KEGpClB9YMg9BM+fz3M6EPVvjiqLx4sWLNc9AkxkdUsNpey0X4KtXrx4+fJgzOaFFd+/effbs2ejF+6atm9wIECBwLAKZB658mp+DP6xLoqJ//vy5JH7529SStVIWAQIECBAgQGAmAaFFM8HKlgABAgQIECBAgAABAgQIrFSgZGxmpVVfR7USxlH+s/h1apcPEGbQccQSVCE6otHKdZxWXbVI3MyTJ092pQh1Ji7a9e0a9qf+o5dF661/mp84tkQaZRKjhBk9ePDg/fv3a4616m2RBATOQWCdD8fILxybcti+Ln+ZST0P3mUrjOM5uMlhzx+lEyBAgAABAucmYEG0c+tx7SVAgAABAgQIECBAgACBtkAiJzK4kr8MUWdIqflvdlaps7N92NF+XuHYzHFZlq8eknatU3vQYFiugkw8M6iP6gun5KhBlSnJ8MTSJFbmw4cP3Y1KgsTTJGV3sgN+m9XcMrdQ+VxW46qaG3Uo8pfDE8yUiKs1m5S08dweTyUm0hAgMJXAoIf1Ot9nWhQLv64fhUmLyEcCBAgQIECAwGgBoUWj6RxIgAABAgQIECBAgAABAkcpkNksEhqSEe4sqZMxlUHDKkfZ4I1Ki+TYIBm2Y9A5cwLag9pbUQ46pHwKpWH9dPypc7NKfEzh6nsJo0niTNuz2nYvE11UNz83+fzlAsxybI8fP673r3nD42nNvaNuBE5PoPD5UjX8+T9/K0dY+KVr4eJWjq96BAgQIECAwMkLCC06+S7WQAIECBAgQIAAAQIECBD4j0BGtTOVRUaaBwU9nKSd31jv2a3ndgoNGnqsbE9gYqc9T5L9D890Nffu3Ss/2TJVw8OHD3Oj27/o+XJYOLooDQlL1pLLcmkJMFrtDEYeT/OdcnImQKBDoPwR05HJqr5a+BV34eJWRa0yBAgQIECAwBkK/OsM26zJBAgQIECAAAECBAgQIHA+AtUiQdeuXcsg/du3b/cfRMkPlKu/8zHU0pbA/mdRK8PlPw4aDBvR3oVXJFkecO4SE2tydXU1VD6hky9fvpy7bnvmn6Y9ffp0z0yGHh7JxF0ltCjTAg09dr70Hk/z2cqZAIESgawCXJLsiNKYB/GIOktVCRAgQIAAgaMTMGvR0XWZChMgQIAAAQIECBAgQIBAv0Am/Mg0FYkl6k+6kSLDEpeXl/m3+ksQRjZayww9e/Ys+W8cehw7Ehp1HBVday3PLW5mxNDjoEOckK0zPREniYNp7cxNqWT6qKxXk2XRbt++3Tp8VR8T/5RKpo0LX0rVxHWZUuvWrVsHBPF4OiC+ogkQGC2Qh/WguOTRBY07MNXLkyXv5+MOH3eUF5hxbo4iQIAAAQIEjlRAaNGRdpxqEyBAgAABAgQIECBAgMB2gUyJkaCfzN6x/esdezMacf/+/UwTsvIh+R3Vt3tRgUFxM4vWbJ7CRsR/jDhknrofX65bwxZfv379+PHj3J1KoosSspPglZW3/O7du5lJKIFQ4wJAR7cuZ+Zff/318ePHVGB0JqMP9HgaTedAAgTmEBj0sH737t1B7pxzNFyeBAgQIECAAAECIwQsiDYCzSEECBAgQIAAAQIECBAgsEaBL1++ZMwjC58VxhXlp8ZZlyczWPz58ycjvtXI/Robpk4rExg0FLeyui9UnUHRV2ueBWEhr/8WkxW7NqdDSxxM7k5JkmHd/ybs+t+E7FTpuxKt4LtMBffmzZtv374lrHPh6uQxkamhlizU42lJbWURIFAoMOhhXZinZAQIECBAgAABAqcqILToVHtWuwgQIECAAAECBAgQIHBGApmiI0PymXOoMKgoI9kZrf/161fW5TFN0RmdKBM19dyG4s6tvROdJsOySbxa7kVZsat5WMIfE/tYzxKRZbwKo4syFVDCJZtZrXY7jUqUT86xFy9eZOnJxeqZuZ2WIfJ4WqxPFUSAwFABob1DxaQnQIAAAQIECJyzgNCic+59bSdAgAABAgQIECBAgMApCCQ8KAvctIbkdzUsQUWZJCMj2fVo/a6U9hPYJWAobpfMuP1Cl+KWpcFai51dXl5m/qFW7GNiKAvn+EnoTKInx/XI8kdlBqOsBJconNyfE2OUFSoXqEPmLspkQrMW5PE0K6/MCRDYUyABrHvm4HACBAgQIECAAIHzERBadD59raUECBAgQIAAAQIECBA4NYGMQ2fcPUPyJQ3LWHUVVJRJMkrSS0OAQCUwIpRqxCG0mwK5XyXqJQE3zZ3VdiIjS2b3yTRIiS7aPHzle3J/ToxR5hPKOpWZsSlrVibEar46z0fk8TRfr8mZAIGDCFgN9iDsCiVAgAABAgQIrEdAaNF6+kJNCBAgQIAAAQIECBAgQGCAwJs3bzJZUWuej63H5zfZWUUoY9WCirb62DlU4AR+5T9ooqAR7R10iNHK1hn46NGj7rW6CpdFywKRuU+2Mj+ij4kczaw/CbFKmFECQ1+/fh2ZaSONMi/U48ePJzfxeJqcVIYECMwhIA54DlV5EiBAgAABAgROVeDfp9ow7SJAgAABAgQIECBAgACBExbItBavXr0qaWDGoTO+vnXyj5LDpSGwKTBoKO4842YGEW0Kn/OeBND0Brsk5iarhpVM2PbkyZNMgHQCUZVpQrMViTfKnEYJLc3tPeFB+5wwb9++zRpzEy6R6fG0T3c4lgCBJQUGxQEPCkpeshXKIkCAAAECBAgQWEbArEXLOCuFAAECBAgQIECAAAECBCYTyLh7YVxRprjYtajQZLWR0fkJDBqKWyfPoICnkuW3Ws0cdIjRylrv48ePvXFFVeLErxTO33Pv3r06/5PZSHBVoDI5UNYdy/mTaZyydNroC3PCZdE8nk7mHNMQAucgcHV1Vd7MQW8O5dlKSYAAAQIECBAgcCwCQouOpafUkwABAgQIECBAgAABAgT+I/DgwYNMMlFikbiio14MqKSN0hxEYNBQ3DrjZgbValCcUNUjgw7Zc9aZg5wDkxeasJhMwzNo7pxM2FMSTBPexCFNXuH1ZJhJ6fJcyNJpv379imHu/EPrlvHySR4WHk9D5aUnQOCwAh7Wh/VXOgECBAgQIEDguASEFh1Xf6ktAQIECBAgQIAAAQIEzlogA+QfPnwoIRBXVKIkzTiBExiKGzT3wKBQqor0BIjGnRvjjkqEUAKAMhPPoMMTUlMYZ5lp3j59+jQo8yNNHMMECSVyLpMYDWpC4Ux4HXl6PHXg+IoAgXUKDHpYDwpKXmd71YoAAQIECBAgQGAfAaFF++g5lgABAgQIECBAgAABAgSWE3j//n3h6O+dO3cmmYJiubYp6agECheiqto0KIhnMYZBA4SDhh6rJgyKklkn0WJ9kYIuLi4SJzSixEyTUzhJT9b8yqQ+I4rY/5Dlyw1mJjHKSX7//v3C+ie0K6tnFibeTObxtGliDwEC6xfwsF5/H6khAQIECBAgQGA9AkKL1tMXakKAAAECBAgQIECAAAECOwW+f/+eofGdXze+yPwf7969a+ywSWBigVu3bpXnOCiIpzzbPVMOiuYZNPRYV6w8IMmCaDXaiI2EUZZQp8cLg5BG1GHXIQm4uXbtWhU4lXv4rmQz7U+AUSpQ/jgonAJqs7YeT5sm9hAgcCwC5dHSHtbH0qfqSYAAAQIECBCYSUBo0UywsiVAgAABAgQIECBAgACBKQUK44pSZAaSx83/MWV15XXqAuVDcYOCeBZjKw94Km9pq/KZPKy1p+Pj8hPbdFTm6L4qjJ7JapILT+f24sWLCjNXwejAnT27IxM75Wwvib4qZNysj8fTpok9BAgci0D5w7r8zeFY2q6eBAgQIECAAAECgwSEFg3ikpgAAQIECBAgQIAAAQIEDiCQmSe+fv1aUnCWv7l7925JSmkI7CNQHkywzqG48rkHygcdW56DDvz8+XPrcB/LBTKtVB3E033UkydPlpw9qHnfTmBTd93m+zbBpjnBeqOLEv80IsTN42m+jpMzAQILCJQ/rMfdJBdogiIIECBAgAABAgSWERBatIyzUggQIECAAAECBAgQIEBgvMDz588LDy4cXy/MTTICuwTKh+Ka0RW7clt+/9pCi9aptHy/jC7x2bNnhedkeVTc6MpsPTCn3IjAna1ZjdiZ6KKPHz9muczuY//+++/uBJvfejxtmthDgMARCVxdXZXXtvzloTxPKQkQIECAAAECBI5FQGjRsfSUehIgQIAAAQIECBAgQOBMBbKCT+FIRqYsunXr1jEyffr06eV//xZesegYudZQ58wTU16NA0Zo7BLpAAAgAElEQVRUbK1k6lO+TNvoacASzNE7T0xdvREhHfWxNiqBrOfVGzqTlIniShzSQdAO28t5OvQuylb4rKn1PJ5qChsECBypQB7WhZGpaaApBo+0l1WbAAECBAgQIDCJgNCiSRhlQoAAAQIECBAgQIAAAQJzCfQOBtcFl88eUR+yko0sFZTKV39ZsWgltVKNboFHjx51J6i/XdtQXHn8RML16laM2DheohGNPfghGR5OdFFJNV69evXly5eSlNOmOWxoUdry4MGD7hH0ocsXejxNe4bIjQCBgwiUP6xNMXiQDlIoAQIECBAgQGAlAkKLVtIRqkGAAAECBAgQIECAAAECWwS+f/9eOIyR6ToGTSSzpTC7CAwRKB+KKw/lGVL++LTlER7lbdxam/LDM4tSLvatmdhZLpAppgrNuyNsyksclLL8xBuU7aDET58+7UhfPptXMvF46pD0FQECRySQsMvC2q7hNl5YVckIECBAgAABAgQmFxBaNDmpDAkQIECAAAECBAgQIEBgMoFM51OY18Ij5YNGoAubINlxCSSUrXDBr7UNxRXOopRwvdGroVVdmXl0Li8vC7u1/GIvzHDPZFk2LqsUPn78+LjWKExtS07L3MHKx5L3lKwPT4zdwQPIckp3+Ayataj8jPV4qs8BGwQIrFOgcJLC3MbXtsZrPFOl3Nuz6uXyz7V19qZaESBAgAABAgRmEhBaNBOsbAkQIECAAAECBAgQIEBgAoHymIyHDx9OUF5xFoNGoItzlfDIBApniCk/jZdpf2F9ClvXXecs89edoP62sFZ1+rk30vxUPiteZY3CZ8+ezV3chPl//PixJLdExrx//74k5YRp1tDLHYE+FxcX5Y0tb4vHU7mqlAQIHESg/GFduPLmkq1I5XNDTthTnmvH9bxeUklZBAgQIECAAIH9BYQW7W8oBwIECBAgQIAAAQIECBCYS6BwepUU3zFaPEfl1rbE1RxtlGevQEawMrVPb7JVrfb15cuXwjm3ygcaOwQyhUDHJDHNAzMuuJ65EDK5TnNOmuO63jNzw+vXr5u2u7YT8rKweVN1V63m3t/xsCi5nOvqeTzVFDYIEDh2gUzE2HFvbLZuDbfxZn2ynSDges9xPa/ratsgQIAAAQIECByFgNCio+gmlSRAgAABAgQIECBAgMA5CmR0vzAGIjpZemlJI0MXS2qvuazC+Jv1DMUVzjfw9OnTqa6pZFXYg83RwcJDZkrW6q+rq6uZCpop26zjVri6TeFY8lT1XEMAWUesW/msRR5PU50S8iFAYCUChQ/rNdzGm2Kt6feO7nndbIttAgQIECBAgMDKBYQWrbyDVI8AAQIECBAgQIAAAQLnK1AeVzRoqon9QTPPR3nd9i9ODmsWKFw1rDCgZ4GWtoJmdpVYGDK16/Dm/oS5FF6h6wktatWkMEyn2eqDb6cJJexfv359+fLlkrVt2S5ZdFVWB0tH1FGrnuWPgI7iWnlO8tHjaRJGmRA4Q4G7d+9eXl6WNHw9rzSp7YsXL5p1Xjhetlm0bQIECBAgQIDAyQsILTr5LtZAAgQIECBAgAABAgQIHKvAz58/C6tePh5cmGF3svxiuzuBb89HIFP7tIa1trY9ARyZ5mTrV0vuzGpoJRNupUVTTVlUta4wmiR1Sw2XBNlaVkspt5csMbY15Zp3Fp6ZaULCyJZkLzwZ5rPtmJqoPAzI42m+DpIzAQKHEiiMGXr16tWhatgqN29Web+qd+Z5nZXd6o82CBAgQIAAAQIEphUQWjStp9wIECBAgAABAgQIECBAYDKB8mkhJiuyLCOhRWVO55Lq2bNnJcFtB4+oSH+UREGlLWnRtJ334MGDwrkQJpwtaXQTWkqFE1ONLm6+AzNfVOH8DQ8fPpyvGq2cDx5A1hEVlEk7WrXd9dHjaZeM/QQIHK9A4mhLHnm5jX/69GkNzWy9M5RUfg3VVgcCBAgQIECAwJEKCC060o5TbQIECBAgQIAAAQIECJy+QPkEEguP8hb+qvv0e0gL/ytQckrkV/5Zq+i/Rxzgf1N6yWpor1+/nqNyhZFVidtbcgadzZZuKh31UGVhb2acOHFImxoz7WkFb81Uyq5s09itXxWGYVXHejxtNbSTAIFjF8j9ueT+9uTJk4O3NFMWtd5qjvp5fXBPFSBAgAABAgQI9AoILeolkoAAAQIECBAgQIAAAQIEDiPQsWxNq0K7hopbySb5mB9qTx7J1JxFo2REZ5KGyGRCgSzAUTKgVRheM2HFmlm1ftzf/KreTivKJ26pjyrZCNHTp09LUpbUsySfcWlapafO064NN65Wo4/KFBSFcTw5Od+/fz+6oEEHZjD4gOsD7rqBDwot8nga1OMSEyBwLAJ55JVES+fFe7FHxi66E3te72qm/QQIECBAgACB9QgILVpPX6gJAQIECBAgQIAAAQIECPwfgZJFpv7PAYt8mCM6pDnUXT5ivUhzFVIq8ObNm941vzIMdqiJixLJ0Xvq5opLK0obPDzdy5cve4mSayYuOtSA5aZSa+RyeKMPf0Thgn2paALLFov4OSDsrhUtB4UWeTwd/sxWAwIE5hFIhHFJKHBJRPU8FfxPrgn0b05ZlLj8vGPMV5ycCRAgQIAAAQIEIiC0yGlAgAABAgQIECBAgAABAisVyC+ny4dvl4lFyLh7PZIxaBy6m9isRd0+x/JtfujfO+nUw4cPD9KckrVLPn78OHfdSuZCSB0yYHmQGKxW76QaRz1lUd2bheyJcWwJ1DlMvnHAiYu2auRZk4m1ypvp8VRuJeUZCjQDps+w+SfQ5JJQ4PTygwcPDtLYvCG0nlaF8/MdpLYKJUCAAAECBAicjIDQopPpSg0hQIAAAQIECBAgQIDACQqUh+9sHS2eXKQZn/H69eve/AtXamsOwpVHU20tvZnV1gR2zieQxad6z8PMmDLrzEBbW5cSd83UUqdPzVP/+uNMGyVEKTqn8fLTIWQk9evXr3XDEyU2VU/1XpXN4MK6AhNuJGim8F4agcePH09YdEdWrYHhjpQTfvXly5et3THifCskTeV7bwuTNHD9j6dJmrnaTLaeV2uorYrVvTD3nbYu6DQ28trQGy2dINFlIvtbpLljN0/sTIg4x5OrWUSrAj4SIECAAAECBM5TQGjRefa7VhMgQIAAAQIECBAgQOA4BMqHe+vJhOZrWIZP6viMVCxBEr1hQJ8/f+6tT3573YxAurq66j2kI0HJyJnBkg7APb/KMiK9YQSJAEh8w54FlR+espoxB1sPzM/9F5t7IAWVzC6QK3rJxU0yIVlria7eftwquXVnyVW59cAJd5asblMVl4XzlpFPGFMWa5uwjSVZbT33Mnw+oiYeTyXgp5Gm5KF5kMu8pGKn0QVasbxA5mbLS2xvdFGCRJd8pYlDnlDNd/7UsH45n1ap5KJ2DU5rLjcCBAgQIEBg5QJCi1beQapHgAABAgQIECBAgACBsxbIZBv5LXIhwYix4cKckywBQM2B5Gp8+v79+905NAc/dqVshR+Vz4SxNcNmlNLWBNlZkmbXsfb3CpSEzqSXE8vSm9X+CXLe9p5RCTqZ9drZbEWKa15NmwmqPYn1WWY6hCi1QvpSvUSJ7arY0P29Q4+9CYaWuJl+UHMiP9WMTZs1ae559erVkmPSKWvrPXlrvFGznlu3PZ62spzkzpKHZkmayXFKCi0Jj5i2YoVPt5LKT1uxwhIXuCFP2675cksMfUnUzmKvNGlp3go244BnWrq05IQpSTNfB8mZAAECBAgQILCwgNCihcEVR4AAAQIECBAgQIAAAQLDBDKFRuEBGaVOiEBh4qHJMnBSjzZlKbRqGKN3QZ+SIZnWUHeGq4fWrU6f5teVrHdubpTUavMoe8oFEjrTHayQbrp37958p2tV1SpipvuUSFzRMlPUtPQSuVISXZRL7NOnT61jp/0YpebVncwzBcKEgTXJv2TocYEIm/IwzSBkpqsJETq6LPhzXwh16a0B6Wp/Jp8bvZKOx1Nte8IbhYEyzeUUl9FYbcUKKXJjXOzar3qkvGLL9OBRlJKX0o8fP3ZXNa8ZCc8tPCG7s+r+NnFFrRfvvMMMCpztzr/5bU7O7tenKrE36iaabQIECBAgQODkBYQWnXwXayABAgQIECBAgAABAgSOWyCjGiUhCFUjW0MOU7U84xb1iFQGwutx6NStd6mI3uH55rpL5S3d2rRmVlsTVDsznjd3uEZH6WfyVaKLEoLW0dj0QmIa5huKS84Z6usOakn800HiiiqWXBolq3QlBmu+uYsydpgrur66q4q1JhLr6MSSrwqvyvIglZJCt6bpPhk2D0l0UX2v2/x2qj0Zu00XTJVbRz5py9Yx4N5R8448PZ46cE7mq1b476525exaOFCm8KZReAva1a4R+8tLLE85ohqbhxQWF9iFu3Kzqqvak3fg3pXRquiiWWNk87rSesnPs2O+d5jCs8Ub9arOVZUhQIAAAQIEZhf4448AAQIECBAgQIAAAQIECKxeoHy+jUTnTNiarCTSLDqBRNnTzL87fCT/r37zkObhrbltMnjT/HbQ9rdv33rjnOr/ypCU+5Q1qGLnnLgkaiFpJidKnr0nQ07dycsdkWFJdFHO2yQbkXn3IVvHSqftjkFX5ayXZO+dqr45tDZyAxxdsVZWHR9TSuvW2t13Q79t3WnrmkxyFTSfEXXOWzfO9vE0tL/Wkz6X8Nau3Loza6QuVvNBFZvj/rmrpSVPvVovz6k0ZFdW0+4fFLq9ZFdubWZJwGViX7YeO9POwsfZTLXaXIA4N96ZWppsCxtbncneqOfrCDkTIECAAAECaxP4n7VVSH0IECBAgAABAgQIECBAgMCmQEade0Ml6sGqqUbRWvEZu8bAeiuWIaLNFmVPBuzrOmdj9KhzcDJA3luNZlnVdiqWQaBZR/S3NvysdmaAKrMTbeI394zu+q2SvcE6OVVGB4tsLXHPnYVzA+R0nXAQemusyYRjouOuytRqwjZW/ZKabG1s8wzs3a7uFUM7ujfbZoJcJpO3varwritiqidFhMtvv1MVeiyPp6HnzHrSj7twEu4wbXjiJsi4iuUSnrtiuX53XWvNK721nWsnLzBp1GZLp9qThqf5rXJ7P+aONHfFOhpYUuEJH1gdNWl+lW4qqVjCgCbs0K3vt/NFo6bmW0vsPWEi4426ebbYJkCAAAECBE5S4Fpa1ftiJAEBAgQIECBAgAABAgQIEDi4QNan6F3gqa5k9Z/4b9y4Ue8ZupEFrV69etU8KtEYWf6muafazmpNrTUaNtNkFCRLbDQPz2pQWW+oTpnRtayqsKvCWfEhox114iw8ke3syUaOyl/91biNlJ5RtIuLiyoIph4mz546w4DU2zaGCmQxpu7Fa2KeBA8ePBiaczN9Tqrnz59Xp0dzf3N7/0ujmdtU21m+LQuflZzJiZLZ81TMaoBRai2CloZk+DnLvpS3aL6rsroeq0sy9amvx2znkixpfjxzOuVMyF1rs6XlbdxMmVrlblbdGaqKBXPXjevatWubOVR7kk+iEJr3wGr//v3bLDEOuTlvFUjpE66kc86Ppyb4cW3PdwnHobpMqkdqPjav4tyEu281zYrV9/PqiZ8rut4zTjtVyl9Vn+aF3Hs55CTPXaV+FamrkT3/vIb8qPfsWbFmraqssqfjvpdFuJrxqXU1qoptvfwH1TBWefnMv6lGsx+TSW9XDiqomThnyNYFHJtp0uo93xmauZVv51TJbb87faByM99zSc30bAKvN3swoUv7LJPavL7SiuqEqa6v6kzublrvt2l7LrGcLfk3ietzpjqxq8M7zufe/CUgQIAAAQIECBxS4CQDpjSKAAECBAgQIECAAAECBE5SIP/pf3NNhF3/pzr/TX/cT7rze+VqPKDOOQMD3bO8FC60kXwyEJURxzrneqO7qvXIRJ1++Y3gn+RJtVij0sW9/ZgEOf2GVilds3nSbp4h4zIfWpl90hfOeJGGZMxyxAmZLth69eV6777Atzaqtzc3u2CSPSUNT0snKaskkw66XYeHrmpFwrk2GUffupvdlAlUOm7LOX+aiSfZTovO8/E0id5BMtl1fs69Pze67vbOXYGt+ffeWHJNbT1wgZ25S3SI5XJeoA5bi8gl31Gxfb7Ku+LWEps7u98b9ym999jc9lvvyc2K1dtJk5eT3lNrs7gctfVhnZx7L5/N3Fp7Nh86dYUX2xhh0mqFjwQIECBAgACBgwhYEO0g7AolQIAAAQIECBAgQIAAgfECGXIo/6//5aPU1Voem0MOyaFkDGDXKEhJVXvHhzZrVZLttGlKEMZ36tkcWRg9k2HFnOc5Jztg8m3SFEYzJMziKHowA5bll1JSZlC5WymtzvXVoRTqcTKHuipLarvy0KJml2V76xB1dvZ27ubVUXV3x6h8em3WZaHO8PG02QvHsmfaR2R5br2xEeVZTZiy98aSS3XC4gZllcu246QSWtSBM+tX5fJ5BO//SjPV3ftQz+7mOd97uc3acTInQIAAAQIECIwWsCBa86XONgECBAgQIECAAAECBAgch0AW5shyDN0rTLVaksHmjG1kuDp/1aoE+S/7WQchyx9k1YmMxNeLaDQPTEBGFplq7unYznpnmws3dKSvvkrRvUtaZL2hrdXrzXzCBOHatezRhKWcQ1ZZpCln74cPHwobmwCanLEZDMu/1Umbf3PeFp4SOe1TXHMxvsJyD5gsa52kzmljeR2qS7ul1H09JvE+i9Ad6qosuRJLVmkst+1OmWiwXWfX1gXRti48l9VhWgtQ1oWmZ3P3zlVQdXF19w5+ngLNyyG38XR39zmT+3nGwue+j53b46nuqaPb2Hp+LtCKhBZ1rz52kIr13ljy5Prrr78W8NksIvfqXFab+6s9Jetz7Tp2z/15vO6zMldH6WteEK1Z7aG3u3Rl9RLefFjnvt19606JE969D/Xsbrr1Xm7NxLYJECBAgAABAisSGB2U5EACBAgQIECAAAECBAgQIHBYgfyn+YwTZ3xijv+bnZHsjoV+djU8gx/llUkRzdk7duWZ/TO1sbyqSRntjhr6aqhAun7Q2TKos6rEGfUsPMGGVn6Z9Im6yxjkiIaXHNI7cUhvGw91VZZciaudtSgTV+yCLVxhp6RzN9MkOGnha+F8Hk+7OnT9+zfPk2X29N58lqlGq5TeG0uuoNYhi33MzbbjdCqfO2fyCuch21Gxfb7qmHqtbkXu8/sUMeGxOXlyVtcVm3Zj8rv3oZ7dTZbey23C3pEVAQIECBAgQGBCgX8132lsEyBAgAABAgQIECBAgACBIxLIL48z10V+M53xlZJhmMKmJeInGX758mXXVBwd+WSKo5IVneoibt261ZGbr05YIF2fsyXDSwm2yPkwYUuTW/JMzplN4ahPsMzmlXkyckFl+HYqn8QqZRw6/2Wte9aQqYqTT1Mgp+Xjx4+be5rbud+muzOn0bSXQwL4EhLx6dOnha8Fj6dm59omQOCEBXK7yyM1D9Zp38YPdfc+4Z7SNAIECBAgQIDAngIWRNsT0OEECBAgQIAAAQIECBAgsCKBjB9nWZxqZZyh1crvmB8+fJgfXk8yAp0x8qy1VC3QUy30kPyvrq4SApU4iUmKGNrAVvpdy4skJKWVsvq4hjpvrdhp7MwJU526+bdwpbNmw3N25dSq/k61pxIpVRH1rpzSlKm2E1GU6y4X+Ih4wc3c7CkUyKlYd1aGnHtXfqyzTWRn7p85ZMS1kEzS3bkW0uNZVKjO8+AbHk8H7wIVIHAsAseyINpWzyriv3pej7iHVw/r3MMTsbQ1/xXu9Ea9wk5RJQIECBAgQGAOAaFFc6jKkwABAgQIECBAgAABAgQOL5DB6YxqZ8qT/Ju/DG8kaKYe5EgoRoafLy4uqkHozJNxqgEZh+8JNRgokDCjBKV1nLo5b6sTOGdv4tXO7eytfHJRV0Sbl3btU+Hk3yMaoRx4sqw6eaLBqlX/EidUHlfUbFIVclfHaDbv4UmWqyD/VrfxXAv5y7VwFN3t8dTsZdsECLQEjjq0qNmWjveZ5g08t+7cwHP3Fv7b1LNNgAABAgQIEFibgNCitfWI+hAgQIAAAQIECBAgQIAAAQIECBAgQIAAAQLnKHAyoUXn2HnaTIAAAQIECBA4XYF/nW7TtIwAAQIECBAgQIAAAQIECBAgQIAAAQIECBAgQIAAAQIECBAgQIAAgfECQovG2zmSAAECBAgQIECAAAECBAgQIECAAAECBAgQIECAAAECBAgQIECAwAkLCC064c7VNAIECBAgQIAAAQIECBAgQIAAAQIECBAgQIAAAQIECBAgQIAAAQLjBYQWjbdzJAECBAgQIECAAAECBAgQIECAAAECBAgQIECAAAECBAgQIECAAIETFhBadMKdq2kECBAgQIAAAQIECBAgQIAAAQIECBAgQIAAAQIECBAgQIAAAQIExgsILRpv50gCBAgQIECAAAECBAgQIECAAAECBAgQIECAAAECBAgQIECAAAECJywgtOiEO1fTCBAgQIAAAQIECBAgQIAAAQIECBAgQIAAAQIECBAgQIAAAQIECIwXEFo03s6RBAgQIECAAAECBAgQIECAAAECBAgQIECAAIElBa5fv75kccoiQIAAAQIECBAgILTIOUCAAAECBAgQIECAAAECBAgQIECAAAECBAgQOLzAz58/eytxcXHRm0YCAgQIECBAgAABAhMKCC2aEFNWBAgQIECAAAECBAgQIECAAAECBAgQIECAAAECBAgQIECAAAECBE5HQGjR6fSllhAgQIAAAQIECBAgQIAAAQIECBAgQIAAAQLHK/D79+/eyt+8ebM3jQQECBAgQIAAAQIEJhS49ufPnwmzkxUBAgQIECBAgAABAgQIECBAgAABAgQIECBAgMAIgRs3bvRGFxnWGQHrEAIECBAgQIAAgX0EzFq0j55jCRAgQIAAAQIECBAgQIAAAQIECBAgQIAAgbMTeP/+/YMHDxIJdO2fv2zcvXv3zZs3e0L0xhWZsmhPYYcTIECAAAECBAiMEDBr0Qg0hxAgQIAAAQIECBAgQIAAAQIECBAgQIAAAQLnKPD9+/eHDx9+/fp1a+OvX7/+999/3759e+u33Tt//fp1cXHRnebRo0f7BzB1F+FbAgQIECBAgAABAi0Bsxa1QHwkQIAAAQIECBAgQIAAAQIECBAgQIAAAQIECGwRSFzR1dXVrriiHJBph5Lg06dPWw7u2/Xjx4++JP9zeXnZm0YCAgQIECBAgAABAtMKCC2a1lNuBAgQIECAAAECBAgQIECAAAECBAgQIECAwGkK3Lt3r3fNsrQ8yRKENJTg8+fPvYfcuXOnN40EBAgQIECAAAECBKYVEFo0rafcCBAgQIAAAQIECBAgQIAAAQIECBAgQIAAgRMUePnyZcnEQlXLX716NZSgYzKkKqubN2/eunVraLbSEyBAgAABAgQIENhTQGjRnoAOJ0CAAAECBAgQIECAAAECBAgQIECAAAECBE5f4O3bt+WNHJS4yrY3bun+/fvlFZCSAAECBAgQIECAwFQCQoumkpQPAQIECBAgQIAAAQIECBAgQIAAAQIECBAgcJoCv3796g39abX806dPrT3dH3sXRHv06FF3Dr4lQIAAAQIECBAgMIeA0KI5VOVJgAABAgQIECBAgAABAgQIECBAgAABAgQInI7A0LiitHzQIV++fPn9+3eH1507d6yG1uHjKwIECBAgQIAAgfkEhBbNZytnAgQIECBAgAABAgQIECBAgAABAgQIECBA4BQEfv78ObQZ3aFCrdzevXvX2tP6+PTp09YeHwkQIECAAAECBAgsIyC0aBlnpRAgQIAAAQIECBAgQIAAAQIECBAgQIAAAQLHKnBxcTG06tevXy8/5MOHDx2JLy8v796925HAVwQIECBAgAABAgTmExBaNJ+tnAkQIECAAAECBAgQIECAAAECBAgQIECAAIFTELh58+bQZlxdXRUektXQuldPe/v2bWFWkhEgQIAAAQIECBCYXEBo0eSkMiRAgAABAgQIECBAgAABAgQIECBAgAABAgROSuDGjRuDZiFK4tu3bxcSPH/+vCPl/fv3y7PqyMdXBAgQIECAAAECBMYJCC0a5+YoAgQIECBAgAABAgQIECBAgAABAgQIECBA4IwEHj16VN7aFy9eFCb+/v3733//vStxQpRMWbQLx34CBAgQIECAAIFlBK79+fNnmZKUQoAAAQIECBAgQIAAAQIECBAgQIAAAQIECBA4UoFfv35dXFyUVP7y8jJrnJWkTJq7d+92hBZ9/PgxCQqzkowAAQIECBAgQIDAHAJmLZpDVZ4ECBAgQIAAAQIECBAgQIAAAQIECBAgQIDASQlkTbSSiYvu3LnTESrUEnn//n1H4tevX4sraon5SIAAAQIECBAgsLyAWYuWN1ciAQIECBAgQIAAAQIECBAgQIAAAQIECBAgcJQCt27d+vHjx66qP3369OXLl7u+be3PzEZXV1etnfXHQVnVR9kgQIAAAQIECBAgMLmAWYsmJ5UhAQIECBAgQIAAAQIECBAgQIAAAQIECBAgcJoCWaHs+vXrm227f//+z58/y+OKPn36JK5ok9EeAgQIECBAgACBFQoILVphp6gSAQIECBAgQIAAAQIECBAgQIAAAQIECBAgsEaBzFqUJcw2o4s+fPiQUKE3b978+vWru95J8OzZs3v37u1KlnXQykOUdmViPwECBAgQIECAAIGpBCyINpWkfAgQIECAAAECBAgQIECAAAECBAgQIECAAIGzEEh40J07d75+/bq1tZeXl/k2kUY3b95MEFKikZI+cxolfcKS3r59u/Wo7Ez6d+/e3b59e1cC+wkQIECAAAECBAgsLyC0aHlzJRIgQIAAAQIECBAgQIAAAQIECBAgQIAAAQJHL5C5hV68ePH79+9JWvLo0aNMesHlx7kAAAD4SURBVDRJVjIhQIAAAQIECBAgMKGA0KIJMWVFgAABAgQIECBAgAABAgQIECBAgAABAgQInJdAVjd79erVPm2+f/9+QpQyudE+mTiWAAECBAgQIECAwEwCQotmgpUtAQIECBAgQIAAAQIECBAgQIAAAQIECBAgcC4C79+/z1pmHz58KG9wlj9LUNHz589v3LhRfpSUBAgQIECAAAECBBYWEFq0MLjiCBAgQIAAAQIECBAgQIAAAQIECBAgQIAAgZMV+PLly+fPn79+/Zp/s1baz58/6xXTrl+/nnCiq6ury8vLO3fumKboZE8CDSNAgAABAgQInJbA/wMaqzPo7YnIFwAAAABJRU5ErkJggg=="/>
  <p:tag name="POWERPOINTLATEX_PIXELSPEREMHEIGHT#342D785E322D32795E323D435C205C4C65667472696768746172726F7720785E322B32795E323D342D43205C5C0D0A5C6D626F787B5C6873706163657B322E3420636D7D5C226172206F636B735C61615C20206C696E6A65727D" val="183,3333"/>
  <p:tag name="POWERPOINTLATEX_BASELINEOFFSET#342D785E322D32795E323D435C205C4C65667472696768746172726F7720785E322B32795E323D342D43205C5C0D0A5C6D626F787B5C6873706163657B322E3420636D7D5C226172206F636B735C61615C20206C696E6A65727D" val="38"/>
  <p:tag name="POWERPOINTLATEX_REFCOUNTER#342D785E322D32795E323D435C205C4C65667472696768746172726F7720785E322B32795E323D342D43205C5C0D0A5C6D626F787B5C6873706163657B322E3420636D7D5C226172206F636B735C61615C20206C696E6A65727D" val="3"/>
  <p:tag name="POWERPOINTLATEX_CACHECONTENT#342D785E322D32795E323D435C205C4C65667472696768746172726F7720785E322B32795E323D342D43205C5C0D0A5C6D626F787B5C6873706163657B332E3320636D7D5C22617220656C6C69707365727D" val="iVBORw0KGgoAAAANSUhEUgAADB4AAAGVCAIAAABsSESdAAAgAElEQVR4AezdT0LdOJvv8Ze6NelZwhJCVlDQsx4mrACyBMIKSIY9BFYAGfYwsALItGfACkiWQLKD3F+Xb/uqZFuWZcmW5G8GVcbHf6SPztHxefRY3vn9+/e/+IcAAgggMEXg+/fv3759e3p6+vH3v5eXl1+/fukAr1692t3dbf/75s2bg4ODd+/evX79esrh2RYBBBBAIK0A3XhaX46OAAIIIIAAAgggEFuAK9jYohwPAQQQWFSAbnxRbk6GAAIIIIAAAgkEdkgtSqDKIRFAoE6B+/v7L1++KKmoSSTyr6SSjZRg1Pzb29vz35EtEUAAAQQiCtCNR8TkUAgggAACCCCAAAILCHAFuwAyp0AAAQTSCdCNp7PlyAgggAACCCCwsACpRQuDczoEEChS4OLi4vz8fGpGUW9VlWB0cnJyfHzc+yorEUAAAQRSCNCNp1DlmAgggAACCCCAAALpBLiCTWfLkRFAAIEFBOjGF0DmFAgggAACCCCwpACpRUtqcy4EEChPIOKPQLPymsdICUafP3/mWWkmC8sIIIBAdAG68eikHBABBBBAAAEEEEAgqQBXsEl5OTgCCCCQWoBuPLUwx0cAAQQQQACBVQRILVqFnZMigEABApqu9sOHD46ZipQedHBwoP/u7u6+vLxoS/336elpUt00GdKnT58m7cLGCCCAAAI+AnTjPkpsgwACCCCAAAIIIJCPAFew+bQFJUEAAQQCBOjGA9DYBQEEEEAAAQRKESC1qJSWopwIILCogNJ9Li8vu6dUIpHyjY6OjpRUNDTh0Pfv329vb79+/eqZZvTmzRttvL+/3z0daxBAAAEEwgToxsPc2AsBBBBAAAEEEEBgLQGuYNeS57wIIIBAFAG68SiMHAQBBBBAAAEEshUgtSjbpqFgCCCwjoASg5Q81M0Kevfu3dnZ2fv37/2LpUN9+fKlN0WpexCmL+qasAYBBBAIEKAbD0BjFwQQQAABBBBAAIEVBbiCXRGfUyOAAALzBejG5xtyBAQQQAABBBDIX4DUovzbiBIigMByAvodqOmIrIegzZxVSMc8PT399u3baDVOTk6ur69HN2MDBBBAAIEhAbrxIRnWI4AAAggggAACCOQpwBVsnu1CqRBAAAFPAbpxTyg2QwABBBBAAIHSBUgtKr0FKT8CCEQT+Pnzp/KKfvz4YR4x1mRCyhlSgpF55N5lzY2kZ3L3vsRKBBBAAAG3AN2424dXEUAAAQQQQAABBHIT4Ao2txahPAgggMAkAbrxSVxsjAACCCCAAAJFC5BaVHTzUXgEEIgpsL+/bz0H7e7ubtIT0NylUc7Q4eGhexu9enR0dHNzM7oZGyCAAAIIWAJ04xYIfyKAAAIIIIAAAghkLsAVbOYNRPEQQAABtwDduNuHVxFAAAEEEECgJoE/aqoMdUEAAQSCBZRCZOYVvXr16uHhIWJekQqmoylXabSEt7e3nz59Gt2MDRBAAAEETAG6cVODZQQQQAABBBBAAIH8BbiCzb+NKCECCCDgEKAbd+DwEgIIIIAAAgjUJ8CsRfW1KTVCAIHJApol6MOHD+ZuyivSTSfmmljL3XP1HjnuhEm9p2AlAgggUI1At2ulG6+mcakIAggggAACCCBQpQBXsFU2K5VCAIHtCNCNb6etqSkCCCCAAAIINAKkFvFOQAABBP71+vXrX79+tRBXV1cfP35s/4y+cHx8rKmJ3IfVtEk/fvxQwdyb8SoCCCCAgAToxnkbIIAAAggggAACCJQlwBVsWe1FaRFAAAFLgG7cAuFPBBBAAAEEEKhegAeiVd/EVBABBEYE9PQxM6/o6OgoaV6RSvPlyxdlDrmLpSKdn5+7t+FVBBBAAAEJ0I3zNkAAAQQQQAABBBAoS4Ar2LLai9IigAAClgDduAXCnwgggAACCCCwBQFmLdpCK1NHBBAYFPj58+fu7q758vPz897enrkmxfL19fXp6enokZcpzGgx2AABBBDIVoBuPNumoWAIIIAAAggggAACvQJcwfaysBIBBBAoRYBuvJSWopwIIIAAAgggEFeAWYvienI0BBAoTEATCJklPjk5WSCvSGfUxEijExdpM6t4ZlFZRgABBBCQgNVP0o3zrkAAAQQQQAABBBDIXIAr2MwbiOIhgAACbgG6cbcPryKAAAIIIIBArQKkFtXastQLAQS8BL5+/Wptp/mE7u/vrZUp/tT49+hhLy8vR7dhAwQQQGDLAnTjW2596o4AAggggAACCJQowBVsia1GmRFAAIFWgG68pWABAQQQQAABBDYlwAPRNtXcVBYBBP4h8P3797dv3/5jlfHH2dnZxcWFsSLyYnfu3N4T6Mfq8fFx70usRAABBDYuQDe+8TcA1UcAAQQQQAABBIoT4Aq2uCajwAgggIApQDduarCMAAIIIIAAApsSYNaiTTU3lUUAgX8I3N7e/uPvf/6hGYP29/f/uS7mX69fv37z5s3oEb99+za6DRsggAAC2xSgG99mu1NrBBBAAAEEEECgXAGuYMttO0qOAAIISIBunLcBAggggAACCGxWgNSizTY9FUcAgX89PDy4FZ6enj5+/OjeZs6r7969G929O8Xu6C5sgAACCGxEgG58Iw1NNRFAAAEEEEAAgWoEuIKtpimpCAIIbFOAbnyb7U6tEUAAAQQQQEACpBbxNkAAge0K/PjxY7TyX7580ZPLRjcL28AntejXr1/pChBWbPZCAAEEMhGgG8+kISgGAggggAACCCCAgKcAV7CeUGyGAAII5ClAN55nu1AqBBBAAAEEEFhAgNSiBZA5BQIIZCrg81NQRU83b9Bff/3lQ+NZTp9DsQ0CCCBQk4Bn90g3XlOjUxcEEEAAAQQQQKBoAa5gi24+Co8AAgjQjfMeQAABBBBAAIHNCvy52ZpTcQQQQEATAvkgeP5i9DmUtc3u7q61pvdPTbS7v7/f+xIrEUAAgS0L0I1vufWpOwKlCDw+PupaTteT+qdeS/99eXlR4dse7NWrV/pTl4Vv/vefss8PDg5ev369TB1vbm5OTk50ciVi7u3tLXNSzoIAAghsVqDt/90C+r5wbxD8KoGIYDp2RAABBCRAN87bAAEEEEAAAQQiCpQVOSS1KGLTcygEEChMQAM5Pr8GfbYJq/liI0ZhxWMvBBBAIHMBuvHMG4jiIbBBAT3H9tu3b00u0dPTk8/AcHOpqf9aGyvXRw/PPTo6ev/+fTpJ5RV9+PBBx1dp9SDgi4uLdOfiyAgggAACEuAKlrcBAgggULQA3XjRzUfhEUAAAQQQWFeg9MghqUXrvn84OwIIrCmgARsNooyWQJuNbhO8gc/P0XS5TcHFZkcEEEAgBwG68RxagTIggIAEdIORpvy5vb210oPm4OhQyvXRP10ualahz58/R89Kb/OK5pSTfRFAAAEEJglwBTuJi40RQACB3AToxnNrEcqDAAIIIIBA/gLVRA7/yN+aEiKAAAKJBHQjuM+RPTfzORTbIIAAAghEFPDsnz03i1gwDoUAAlsQ0G1GSs05Pj7e2dnR88suLy8j5hWZgMoy18H1/Bqd6/v37+ZLc5bv7++b+Yrag9BbthQsIIAAAukEPDtbz83SlZMjI4AAAgj0Cnj2z56b9Z6ClQgggAACCCBQgUCVkcOd379/l9s219fXCrPqJk5Fcvf398utCCVHAIFVBDQ28/btW/ep//rrLyWTureZ86rGokZ3v7q6+vjx4+hmbIAAAghsTYBufGstTn0RyERASTnK9dGDz1Ypj0YpdHG4t7c35+y6vtWPaOsIRQcHrLrwJwIIIJCtAFew2TYNBUMAAQR8BOjGfZTYBgEEYgkwDh5LkuMgsKRAxZHDUh+IpjwvRULNu0Lv7u7ev3+/5NuCcyGAQOkCGpI5OzvTyJCjInoIhePVmS+pK/M5QtInsvkUgG0QQACBPAXoxvNsF0qFQK0CunLTleH5+XmUh9XqAk83yWguoobr5eVFhzV/4Q4xKqVJyfEqxqdPn4a2ca/XcEj3Lmrl07v34lUEEEAAgSgCXMFGYeQgCCCAwFoCdONryXNeBLYmwDj41lqc+lYgsIXIYampRZq53Yq6KsBKalEFnzqqgMDCAhcXFzpjb3aRxnu+fv2adEY0jSH51Lcdc/LZmG0QQACBTQnQjW+quaksAmsJ6GYjJRXd3t6GFUBXlUrc0b0xSujR8uvXrx3HURji4eHh6elJv3D1b2jLz58/60pV/zS2MbRN73od//DwsJsd1U026t2dlQgggAAC8wW4gp1vyBEQQACBFQXoxlfE59QIbEeAcfDttDU1rUBgO5HDIh+IpvnfTk9PrffZ0dHRzc2NtZI/EUAAAR8BDbHozm8NFylnsXnGorqUBZ5Bpl5LF4ijJVQGknsIavQIbIDANgU0K4OGZvW51hit/qth1GZOiEajmStC/9Uob/tP47583Ep8t9CNl9hqlBmBIgQUGlASj75NppZW3yy6ntSV3sw8dV0uKqvJkWM06cm56i2t2X/bejENcEvBAgIIILCMAFewyzhzFgQWFiAQsTD4iqejG18Rn1MjUL0A4+DVNzEVrEZga5HD8lKLdMXWO4GHbrJU41XzRqQiCCCwBQFlL40+cE33uD8+Pm5BgzoiEEtAo7AagtVEDt0pGXxOocFgfe40GKxLC9KMfMS2vA3d+JZbn7pXL6ALsJOTk6lJRc03iJKKpk4m5PbUr2BlOA1dN/o/HE15TkM1+v37t7sMvIoAAgggUIcAV7B1tCO1yE2AQERuLVJxeejGK25cqoZAI8A4OO8EBIoQ2Gbk8I8i2sYspM8MH+b2LCOAAALZCjhuQG/LzMMpWgoWEHAL6EpO4ZWdnR1dKmjwNSyvSKfQ/Eaaw0wHUSqznrWqe0T0c859al7drADd+GabnorXLaB7zdX/a3afoSycbvU1B57yezQ3nr6MPn36FDevSKdTqqu+j56fn3uvDJV1pG/AbqmsNcfHx0M1UkaUtTF/IoAAAgjUKsAVbK0tS71WESAQsQr7xk9KN77xNwDV34IA4+BbaGXqWLTAliOHhaUWNen/Rb/bKDwCCCDQCChZQRkMoxpcR44SsQECmrZQ0zBoDHhoOodgIsVr9AxW5RhpyFYRw+DjsGOVAnTjVTYrldq4gEIDyr95+/atT7y+sdJcd3okmToEZRSlnutOGUv6ytO0fN1m0jegSt5d367RF5kSZ9s/rYXejCVrG/5EAAEEEKhAgCvYChqRKmQiQCAik4bYWjHoxrfW4tR3gwKMg2+w0alyQQJEDktKLdJlk2akL+jtRVERQAABh4BPDoTugFfChOMgvITAxgWU7qPPyOHh4dA0DLF89IFV6pImsSDBKBZpBcehG6+gEakCAqbAxcWFkooc+TfmxlpWOs7d3Z1iCj4zBln7zvlTKUSaHkkpTdZBVHKlN1krmz+13t1lkVrU68ZKBBBAoD4B99dBU18CEfW1OzWKK0AgIq4nR5skQDc+iYuNEShOgHHw4pqMAm9KgMihmruk1CLlFQU/3GRT72wqiwACRQj4/BTU4y2KqAuFRGAVAQ2Uej6tRuOvetSLxk31Twvd4VjP8msSC51RY7oaSPbchc0qFqAbr7hxqdrWBNSrK1HV/7pL3yNKKtKt6ko5XcVK0yOpzPpSs85+eXmp56ZZK7VG662V1p9rVcQqBn8igAACCKQW4Ao2tTDHr16AQET1TZx5BenGM28giofATAHGwWcCsjsCiQSIHLaRw53fv38nUo57WMVtNSeB45iKq2obxwa8hAACCOQjoDuclKDgLo/uFFSWunsbXkVgmwK6ktNVgeORghr0/Z80or//DT2eRgfRXEfKFtKTZQJyl/X4m4WnqdhmW2dba7rxbJuGgiEwVUDjQ6OZN+0xdXl2fn6eT/+vH/bdZ7c9PDy0015qKvXRp+sq6ZY5+domZgEBBBCoWIAr2Iobl6otIEAgYgFkTuEWoBt3+/AqAqULMA5eegtS/loFiByakcNiZi0ajYfW+n6lXgggUKWABqVG6+V/6/zoodgAgZoENEqqB9YM5RXp3o7n52eF/DRJg6YXGsorEsje3p420GbK4dPkE0pDmqR0enqqgVudaNJebFyNAN14NU1JRbYsoNC8vgv884rOzs70lZFPXpHaTpFH/by3GrH97axX22VrG/PPqd+A5r4sI4AAAggUJMAVbEGNRVFzEyAQkVuLbLM8dOPbbHdqvR0Bn9/v29GgpgjkIEDksGkFM3JYxqxFit6OzvSoWjFrUQ4fM8qAAAKjAspFUGKEezOmLHL78OpmBRwZ4oqwKK/IkUs0iqbPphKGutM/OHbUR1WTHrWzQTq25KWaBOjGa2pN6rJZAT0f3T+NW+k76u2Vh5Qhl7KdNBemlXGrL0T9G50js6mO8mv5IsuwZSkSAgggEFeAK9i4nhxtUwIEIjbV3NlWlm4826ahYAhEEWAcPAojB0EgogCRwxbTjBwWMGuRMsJG84raurGAAAII5C+g3IXRQmr4anQbNkBgawL6idU7t8TR0dHLy4uCfXPyioSpMWOlKevTp4QhT1s9SU2PZtPUR57bs1kdAnTjdbQjtdisgHJxlEnjn1ekyYqau5TyFNN3X/e6Ub+gPfOKVCn/LfMUoFQIIIAAAj4CXMH6KLENAl0BAhFdE9asIkA3vgo7J0VgGQHGwZdx5iwIeAoQObSgzMhhAalFTAFntR9/IoBA0QJKXBidE0V3mXPveNGtTOFTCPTeuqEcIGVMa2bymUlFZoH1lLSHh4c3b96YK93Liu8oh929Da9WI0A3Xk1TUpFtCihgp9/DoxdjDY6+ZfSNkH8Prwd0+jwcobfF9X0X8Tu09xSsRAABBBBYXYAr2NWbgAIUKkAgotCGq6/YdOP1tSk1QsAUYBzc1GAZgXUFiBxa/lbkMPfUIs1AYE3tbtWHPxFAAIGyBEZvMVE3zQwoZbUppV1AQMO63SkM9WHRiG+KPDxNX6SJps0nyI7WUbNf5D/2PFoLNvARoBv3UWIbBPIU0CWW8oo8f2BqSjxtqaydPOtilUo/nPW1aK30+XPSl53PAdkGAQQQQCBDAa5gM2wUipS/AIGI/NtoOyWkG99OW1PTDQowDr7BRqfK2QoQOew2jRU5zDq1SHlhvc896daKNQgggEARAj6XiZqCpYi6UEgEFhPQpETdx9b89ddfyitSDlC6YuieMOuyyX0uFZK8QDdRBa/SjVfQiFRhswK66Xw0It/iaBKguFPitUdOt3B1dRVw8EnfdAHHZxcEEEAAgdUFuIJdvQkoQIkCBCJKbLVay0w3XmvLUi8EJMA4OG8DBPIRIHLY2xZW5HDn9+/fvdvlsFLjhZ53lKq0qpiGAHMoNmVAAAEEegWaafR6X2pXKq8oxRQs7fFZQKA4Ac0e9PbtW6vYyivSB8pamejPSVcjKgOf4kQNkcNh6cZzaAXKgECAgB6Rrl+LT09Pnvt+/fpVD8f03DirzXQZ6fmst7bYLy8vPBCt1WABAQQQqE+AK9j62pQaLSBAIGIBZE7hKUA37gnFZggUKjAp8sw4eKGtTLHzFyBy6GgjK3KY76xFmnHUP6/IUWFeQgABBDIRGH1iru41J68ok8aiGPkIHB4eWoXRA1+mjptaR5j0p1KFXr165b+LPumKQvpvz5YFCdCNF9RYFBWBVkDRAT0EzTOvSB2+psQrNK9IVdZkS23FfRb0lUpekQ8U2yCAAALlCnAFW27bUfIVBQhErIjPqS0BunELhD8RqEmAcfCaWpO6lCtA5NDRdt3IYaapRRqT6z76xFExXkIAAQQyF9AYlTtdUkNBmm0v81pQPAQWFujO+axBX+X6LDkOqntHvnz54l/xX79+jcZ9/I/GlvkI0I3n0xaUBAF/Af2uVF6R+xqsPZp+LSuvaH9/v11T3IIKr4n9/IttzWnsvyNbIoAAAggUIcAVbBHN1C2khjcUINJPUf3Tgv7sbsOadAIEItLZcuSpAnTjU8XYHoGCBBgHL6ixKGrFAkQO3Y3bjRxmmlrEmJy7IXkVAQTKElD6+e3traPMmq9IkQvHBryEwAYFdFV3eXlpVVwPqVF01VqZ+k+FcrqXUI6Tam6M6+trxwa8VJwA3XhxTUaBEZBAQHRg+a+Y6C016RadSd9u0YvKARFAAAEEkgpwBZuUN+nBlRit+1uUG61/WuD7Oqm2dXACERYIf64oQDe+Ij6nRmABAcbBF0DmFAi4BYgcun30aveXyM7v379Hd1t4A43GnZ6etifV/ASaAKD9c2hBdbu/vx96lfUIIIDAWgLqmroTKZuFUV4R8xWZICwj0Ajo+YDWg8+Ojo5ubm5W8dF9oru7u5NObT2DdtK+bJyVAN14Vs1BYRDwFHh8fNQvRJ8fkjpgM1/RklPiedYibLOdnR3PHfmq8oRiMwQQQKA4Aa5gi2uytsC9bVf6xIpt7fJfIBCRfxttpIS9XYFZd+LJpgbLCBQnwDh4cU1GgesTIHLo06bdyGF2sxYpQczKK5r0FBIfBbZBAAEEFhPQl5M7r0hTsJBXtFhzcKKCBBRDsfKKlGq84iWBxpvPzs4mAZ6cnEzano3zFKAbz7NdKBUCbgF9ieh2f8+8ouUfteku/PxXlYnrc5Du49J99mIbBBBAAIH8BbiCzb+NHCXUJLjdV5Va1F3JmugCBCKik3LAMAG68TA39kKgFAHGwUtpKcpZsQCRQ5/G7Y0cZpdaZOYVqVYaRFSo16d6bIMAAgjkJqBpTrqTxbWFVOem2JAetNSuYQEBBFqB7vNczs/P151PoluktrS9C3oMon4o9r7EylIE6MZLaSnKiYApMBqINzdurscqeA6aWSnP3FbHZap5NJYRQAABBMoS4Aq2rPbqlrY3i6g336i7L2tmCnR/9ROImEnK7gECdOMBaOyCQFkCjIOX1V6Utj4BIodzIod5pRZpCjhzigLFOhl0r+8TS40Q2IhA8ztw6HZ5JXv++PFjf39/IxpUE4FJArq2syKn+sisPr+XEps854FoK9uNS7YvsZC/AN14/m1ECRHoCiin0z9jpsq8IpnoQR5dme4af6juvqxBAAEEEMhTgCvYPNuFUhUhQCCiiGaqvpB049U3MRVEgHFw3gMIrCtA5FD+cyKHGaUW6bLJGoHTc4LWfXtxdgQQQCBMoPkdaOVGtIfSQI6+vdadf6UtDAsIZCig+wKtUk19GJm1e6w/PbO529MxcVFLUdwC3XhxTUaBEZCAPrn+z0HT9vq9Wdl8Re3b4K+//mqXhxZILRqSYT0CCCBQqABXsIU2nE+xX15efDZjmzkCBCLm6LFvFAG68SiMHASBnAX0MWccPOcGomzVCxA5bJs4OHKYUWqRhuvM6T2urq4Yd28bmAUEEChIwP07UH2dnuJZUHUoKgLLCygjxzypZpVYfcqipjzK5lZhzLKNLuvRrqPbsEFuAnTjubUI5UHAR2BqdECjR5736PicPbdtRtOGeh+XnlstKA8CCCCAgL8AV7D+VmyJQK8AgYheFlYuJkA3vhg1J0JgRQHGwVfE59QIEDk03wPBkcNcUotubm7My3elSmUyiGgqs4wAAgiMCrh/ByppUjNejh6EDRDYsoAuCazqT50ryNo97p9TC2Ne3sQtCUdLJEA3ngiWwyKQWkA/ifW0Wc+z6AGXnz598ty4xM00e5O72KMRBPfuvIoAAgggkJUAV7BZNQeFKVGAQESJrVZTmenGa2pN6oLAkADj4EMyrEdgGQEih6ZzcOQwi9QiXTlZA3U8Cs1sXZYRQKAUAfVm6o57n4OmmU7u7u5ImiylKSnnigLdawBN/KOJDHd2dvRfPblGn6MVp/768OHDJByNcz8+Pk7ahY1XFKAbXxGfUyMwR0DzD/VegPUeUxP2dEePercsd+XotMakFpXbuJQcAQQQsAS4grVA+BOBAAECEQFo7BJLgG48liTHQSBnAX3SGQfPuYEoW/UCRA6tJg6OHGaRWqRHS5qPQtPU9Bo4tGrInwgggEDmAs3vwN7b5dVHa33FD93IvGkoXlkC3759swqsi4TmOkH/1UdJmUaHh4f7+/urpOzovFbxRv/sxihHd2GDVQToxldh56QIzBfQ/EPd7w7HYZXt7Xi1jpdGf1CTWlRHQ1MLBBBAgCtY3gMIRBHoXkz+HYf4pYMTiIgizEGGBOjGh2RYj0BlAoyDV9agVKcsASKH3fYKjhyun1qkiQc0RthWSQPwdU9N39aUBQQQqEnA8TtQT9xQAoRmW6mpvtQFgUQC379/b7KIRo+v2Sk0Sdgq006MJnRbhe/GKK0N+DMHAbrxHFqBMiAQIKCfk5eXl/47buc+Fse3lWbT5NLU/z2ztS0vLi50R4RyqfXv+Ph4lUzuOeb6QldMqegqzKk++25NgCvYrbU49U0kQCAiESyHHRWgGx8lYgME6hBgHLyOdqQWhQoQORxquLDI4Z9Dh1tsvfVgETPNaLEycCIEEEBgjoDjd6CGr0iXnGPLvlsT8H+cTSOjq4iHhwcNfS0JpZkeJpVz0sZLVoRztQJ04y0FCwiUJaBxIOvnpLv8m7qPZXd3d0iDKYuGZFivXy5mrp6uYW5vb3///l2QjPoEM6u7qcLLywvpdAU1IkX1FOAK1hOKzRAYFZj6m51AxCgpG/gI0I37KLENAnUIWIELxsHraFZqUYQAkUNHM4VFDleetejjx4/m5ARnZ2cLjw46QHkJAQQQ8BEY+h2o28H1uA3yinwM2QaBVkB5Qu2y58Ly46OaLcmzbO1mxd3x35Z8Cwt041toZepYq4DCc+bPydFqbuoJlW/evBkCWf6rc6gkrM9KQF+IZl5RWzZF4trl/Bd6n0+tpw/kX3JKiMAkAa5gJ3GxMQJuAQIRbh9eTSFAN55ClWMikKcA4+B5tgul2ogAkUNHQ4dFDtdMLdIwm5mbqQpo5m1HDXkJAQQQyE1g6HegOjQFJjQPfzae0qwAACAASURBVG4FpjwIZC7QOxrkLrMGla+vr93bxH3VMVHk0IkCIpVDh2J9XAG68bieHA2BJQUUnpt0i/nV1dXoc8SXLH/qc4UFCFKXiuPnLNCbf6M3UlkfnN7MOYWe9I2fMz5lQ2CSAFewk7jYGIFRAQIRo0RsEFeAbjyuJ0dDIGcBxsFzbh3KVr0AkUN3E4dFDtdMLbKmgNvULaTutuRVBBAoQmDod+DR0ZFu7S0rBF8EOIXcgkBARE8sZqbyAkoBn+6wei1Ql42fgm58428Aql+0wM3NzaTOX7+WFVAouspTC68ZNHt30fqAL7LeQ7GyJgF9J/Z+pvTTpqxqDhW4N3GqrKpRWgQaAa5geScgEF0g7Ad77/dm9LK1Bwy4fgurV3tGFhIJ0I0nguWwCOQpwDh4nu1CqbYgQORwtJXDIoerpRbpIUHm1e3JyQmPQhttYzZAAIF8BIZ+B56fn+sbK59yUhIEtiCgWSv0kcy5ppPm1ci5IjWVjW68ptakLlsT0OfXCs+NCnAfS0vUO6dL+yoLmxXQr5jeuk/9rPUeZMmVmji2NzqmAeDMLxeXVOJc5QpwBVtu21Hy+gQIRNTXpgvUiG58AWROgUA+AoyD59MWlGRrAkQO57S4O3L455xDB++r+TwuLy/b3RX3WfhRJu2pWUAAAQQCBIZ+B97d3cV6CNr9/b0e89SUTU9fCrg5KaBe7ILA6gLt235qSZSvvGSOsi5dJhX15eVlao3YPqkA3XhSXg6OQGqBqbkO27yPZXd3t7ch3AGC3l1YWb2AvhbNEE1bX71blry+as87c0ETFPXOUaT0qYuLi5kHZ3cEVhTgCnZFfE5dt8CkX/cmBYEIU4PlUQG68VEiNkCgJgHGwWtqTepSnACRQ58mC4scrpNaZLUot5D6NDDbIIBAJgK9vwOVZ/Dt27eIkffDw8O2vldXV6QWtRosINArsHDujq66JgUfJ23cW0FWRhSgG4+IyaEQWF5A00PqomvSeYemY5l0kGo2JrWomqaMWJGhz8jQ+oinTnEo3RysknevvpQ+pZSj169fpzgpx0QgtQBXsKmFOT4CAQIEIgLQNrsL3fhmm56Kb1aAcfDNNj0VX12AyOHMJnBHDld4IJruEjMfC3J0dBRrko+ZUuyOAAIIjAoo2fzNmzfm8xy1S7MmYl6RzmKW5ODgwPyTZQQqFtCnKax2wTsWcbqwQrJXrwDdeC8LKxEoRUAReU1BNKm0yjAgk6AVUzY8CeutBguNgD5WvVMWaebUiD9wFtbunbVIZSg0WWphPU6XoQBXsBk2CkWqSSA4nhC8Y5jewqcLKyR79QrQjfeysBKBigUYB6+4cala5gJEDmc20GjkcOnUIl1FmSEelU8PvJ9ZSXZHAAEElhFQD6YsH+v+V+VvPjw8xB2yMvMvVbVyY/rLtAtnqUkgOFKW+UDpwvcy1vSWiFsXuvG4nhwNgeUF9FvSuhJzl0G/NzV/iXubTb3qvvFoUxRUthUYiskUnYUzlIOoJCrFGdu6s4BAEQJcwRbRTBSyaAECEUU3X/6FpxvPv40oIQJxBfSpZxw8LilHQ8BfgMihv1XvlqORw6VTi6wp4BTDijse36vASgQQQGC+QO/vQM27dn9/H70fU65SW2ANibXLLCBQvYDujw+oY3AcMOBczS6kCgXTrbgj3fiK+JwagSgCuugayoEYOr4Zzhvaptb1vV9VowGCWjWo15CA8mx6U4h0cVX09NL6gXZ2dtZb6y13C70grMxcgCvYzBuI4tUhQCCijnbMsxZ043m2C6VCIKkA4+BJeTk4Ag4BIocOnO5LYZHDRVOLrq+vzak4NCR/fHzcrQlrEEAAgdwEen8HKgqvZ3amKKrZVfI0tBTCHDNbAeunl2c5h25M99w9YLNJc2bo+Lu7uwFnYZeIAnTjETE5FAJrCZyenk469canLOr9qiK1aNJbaAsbD93P15tvVBbIUAqRMhQfHx/Lqgul3awAV7CbbXoqvrAAgYiFwbdzOrrx7bQ1NUWgFWAcvKVgAYHlBYgcTjIPixwul1qkm+HMFuVRaJNal40RQGBFgd7fgV+/fk33fA1z1qKwe6dW5OLUCMwR0C3mU/OEdEUxdZc5JWz27U3odhyW6cccOAu8RDe+ADKnQCC1wMXFxY8fPyadpYLciEn1Hd1YX0aZPz90tApsEFdAGTa9M4HpB0gFt4E5Ji5a/tIxbsNxtI0IcAW7kYammjkIEIjIoRXqKwPdeH1tSo0QGBVgHHyUiA0QSCdA5HC+rU/kcLnUIiv9X3FeXbXPryRHQAABBJIK9P4OvLu7Sxdt1xnNXNHln/SU1JODIzAqoCuESYk4qzxc1fyQjtZIGzBrkY9Som3oxhPBclgEFhaYmiekr5KPHz8uXMisTtfNgmXKoqwaKIfCDGXY9OYb5VDgqWVQYLH3qlJzxOpm4qlHY3sElhTgCnZJbc6FgAQIRPA2iCtANx7Xk6MhUIoA4+CltBTlrFKAyOHUZg2LHC6UWqRnBn379q2tkmKaG4/zthQsIIBAzgLd34GKTT8/P79//z5dsc3eUmfhgWjpqDlyngLKPLY+BY5yXl1dpcvzc5x36kvkCE4Vi7U93XgsSY6DwLoCyg+YmtM5lDOxbkWWPHtXjNSiJf3zP5c1UX9bYD25fn9/v/2z9IWh2KIel6ZbikuvHeWvVYAr2FpblnrlLEAgIufWKa5sdOPFNRkFRiCKAOPgURg5CAJhAkQOA9zCIod/Bpxp6i6K11iBXQ0ETj0I2yOAwGIC+v2jcX3901Mn1LMob7HpX5RVozQXDZBrhnzlX0efeOz+/v729lYn1RmbUzf3mLYn1XDIkg9x6P4OVMXFEr3iVssKwVxDRoKpwfJGBDSgpRw+9TO6p3yoyuof9FzCpHl+Q6fW00OGXhpav8wHWb2WOpCm9266binp1JozScOEC3ehQxRLrqcbX1KbcyGQTkA/J5UEMPX4AbtMPUXm24fde5R5pSheLAHHx2ooFyfWqRc+ju5qu7y87D5OUb9w1Uswd9HCzeE+HYGIxocrWPf7hFcRSCdAICLMlkCE5UY3boHwJwIbEWAcfCMNTTXzFHCEOBwFJnIYGDn8nf6fRrPMllNe0aRz6sFD5u5Dyxowm3RYNkYAAUtAA/lnZ2dNNs/QB81cr+HqqR9n64zNnzqvsg89z6vNtLF26T1UxJU6hVWkZToZqytXGSJWikMhUJyArgF0FWF9GJXkF6XzCdYIyJBWRYJP57OjimQpmd11uyy61CXxKe0y29CNL+PMWRBYQEAXqG0/5rmgy8UFCpb5KdTnm1xcVWbeXgsXz7r7q32rKK9o4ZIscLqHh4e2gtaCXlqgAJzCLaBrNgIRLRFXsC3FlhesQHrTcWnllk0WrjuBCE9wAhFdKLrxrglrENiIgPX1PTV2ra8e66dK75/LDFFtpMmoZk0CRA7DWjMscvivsJP572V1iCql/77NltYRevtTraRLnQrL9gi0Aoqo6hM09OEaXa9euz3U1IWAHr8pjwqcLhDc/R242ACVBULPNvUdxfa1CijrTh95/TeHClq/FUc7SW2QruSausknqcgspC7G1MutK6liq39TyfVP5Yk+kEk3vm77cnYEIgpYWddmb+ZYXr2XiygQfCgrQLDY1WxwgdlxMYGhGItuHVmsDAufaCiVquIqLywcdjoCEZYbV7AWyGb/7P29SWrRKu8HAhFD7AQiemXoxntZWInAFgSsX1iMg2+h0aljPgJEDoPbIixymDa1SM2pESMz5hsQ5LU6ZfNo5jID8MFvHXbcsoA+kr0xC/PD5bOsmOzURB99tK3+wedE1jZzspqG2r37OzD6mLd1anWVOql+lndD3gwCWVb8iUAOAurxrL7I/WeiUSt1HcEduLpfdcKrYKq7s65ZGz0pqUZRikQ3HoWRgyCQiYCVde3ub5tXA6J4mVQ2bjHMIZ+IfWzcQnK05QW6UZr2YzX1B93yhZ9zxqHfnvzgmqMavK+u1oKvY9t3rBbUuU193xKIaFuNQERLkdtC76dDK3MrJ+VZWEA9ntkBji5r+xQlJBAxpEogYkiG9QhUL9D9haUOYWqtGQefKsb2CLQCRA5biqkLYZHDP0cvQ+dsoMfU6QH27RE0PL+3t9f+yQICCKwrcHNz8+HDh94yaEhG6Xr6px+iu7u72kZXSE9PT+pobm9vu7v8+PHj4OBAn/FPnz51X+2uubi46D7GUudSrMQ6qfoQHfzb3/+0YB3q8vJSrzw+Plrrg//UoVQAs+PSob78/S/4mO2OMmyXtWCdxXypXe4dgG9fZQEBBJYX0IN7u32RuxjqVdwbBLz6/ft39brdbkS9qDp2daf6p8NqrKXpJ61TaMfDw0N16cfHx9ZLSf9UH6ti955Cqir5/f1976v+K+nG/a3YEoH8BdTlqhObWs5urvbUI9SxvXp4/ZOhqvP69es6KkUt5gvo27Z7/aDD6oOzv78///jZHkGXPbr46RZPP/V0qaYPS/cl1iQSIBDRheUKtmvCGgQQMAUIRJgaU5cJREwVY3sEEJgkwDj4JC42RiCuAJHDOZ5/Bw6nRw6nZjD5b29lWWqIy39fc0vrOENGCgaZe7GMAAJugd67oHQrp9KDlAHj2Fc5145hcp9phLqnVgKNPumOkzYvDd3aGOvjrzH4oZtZh3qe1Oun3oI5asgGCCAwU8DzssTsHHz6t0ml6u2sHPOrOTrtgNtoJhXV3Lh7E4+p1CzPLE+vTPcsS66hGzffAywjMFXg6uoq4AM79Sxsj8B2BHS10PuZCg7XlEXX/R3aaOg3oPsncFnVzLy0va1AIIJARObv24WL1/sx0cqFi8HpshIgEBHcHAQigunYEQEEfASs/jn4h5V1nN5fbVoZayDMp2psg0ARAkQOl2+mhA9Ea26Xb3vA4JEVutTl3xacsW4B/abqzoWjSJbu4/SvuGOKOfeU8t37yNX1+59Xo869p/ZJaXKfJcMBafWfxLjdrcarCCwv0O3E2kud3gX1rnELqc7KOpG6dHdGjl61dmn/DP7FG1Apnwv9Sd9EVhnoxi0Q/kSgAgHrF2XbdzkW3BeiFZhQBQSCBbqXEO1HSS8FH7asHYd6FV1NlVWREktLIKK31biC7WXZ+EpSizb+BuitPoGIXhaflQQifJTYBgEEggWs3xfBP6wYBw9uAnbcuID1GWyjHI4FIocz3zN/OHDnvKSHIpmPC9Gof91za8+xYl8ElhTQM3TU1erRZuZJ1ZNq1rhJk8DriWa9wQ4dVlPKX19fm8dvlz9+/KhX2z814q4Bb61s1zgWNHvt+/fv37592/tcDK1sHvfgOILjpWZq3N5HAzj2Sv2SfHh6RWpkjo/AVAGzE/PZd+i5kz77drdRR2dNQaSuWD2Y+4GzenXoIltXa0M9dvfsM9f0Pk/TOqbGnKw1nn/SjXtCsRkCBQnoc23+ovQs+dAFqufubIZArQK6hBi6JtFURtsJ1yiJubeJ9QPZ89HevbuzclSAQEQvEVewvSysRACBrgCBiK6J5xoCEZ5QbIYAAgECjIMHoLELAhEFiBxGxPQ/VJLUIrWlOfav0SxlIfiXiS0RQCCRgMJ5BwcHZgKNkleUEB02ruz4WXt6eqpzWbXQWcxddGoNF7mHw9sj6CpNJf/27Vu7prswNL1/d0trTRPOs1bm8OdQKkAOZaMMCGxT4P7+fmrFeydam3qQdnurD1di6M3NTfuqY8HRn+iJ4I4dI77k7sObEznK6SgJ3bgDh5cQKFcg4NJOl5fKRC+3ypQcgXQCyivqzdXTbD2bSqlREtVQ36IoVsCVXromq+nIBCJ6W5Mr2F4WViKAQFcg4OuJQETLSCCipWABAQTiCjAOHteToyEQIDD0695xKCKHDhzPl5KkFlk3w/lMO+lZXDZDAIFggW44TyO4ii8HD8BoQh1Hx231A7rSUr6RWXhNDuk5JY+mNTKzFc2DmMs+t6GY2zfL2YbzVDzlEHQLzBoEEFhRwMyP9CmGZhjyTKD0OZo6Q3NQUAf3TwzVRfPQKZRv6pmfNHQEn/XqbH02C+j36MZ9YNkGgeIENMNKwKWdNa9bcbWmwAgkEtD0tL3jaro86F2fqBiZHFapVN3ngzdlOzw89LxiyaQuRRSDQERvM3EF28vCSgQQ6BUgENHL4rPS82udQIQPJtsggIAlYI1/MQ5u+fAnAqkFiBymFh46fvzUImsKON1PH5y4MFRo1iOAwFQBdbKKk5rzFSmc6p/cM3Q6fcCHXtKU8uaYt3WlpYnoPYfb1aV4/oQ2R9yHSmWtzzmcp6IOhbytWvAnAggsJjB1nNuRfzm1zLpP0ewMlRs69ESPqUfW9hEPNXR2n5FLVcoz5bQ9C914S8ECApUJmD2ef9Ucl6b+B2FLBCoT0O+poQsYXQBM/eatA0eXJUNZ18pQ1G/nOqqZQy0IRPS2AlewvSysRACBIYGh7/Gh7QlEtDIEIloKFhBAIK4A4+BxPTkaAgECRA4D0KLsEjm1SHcjmZOLKFhj5hZEKTEHQQCBAAFl9piZNwqYKpg1P46sIzgeXtP2Bnokonn2o6Mj3TjrUwsVsj2Iz/ZTo8CLPQbIp/DdbRy23Y1ZgwACqQWmXtKop9VDN2KVqpugOakPNzvhbpF8wm3dvSat8TlFwHQjdOOTWoGNEShIICxAwD0tBTUxRV1GQFcvQ7+ndFvtZj8yuojSbTa9TaC7cTR1wdTflb2HYqUECET0vg24gu1lYSUCCPQKEIjoZfFcSSDCE4rNEEBgkgDj4JO42BiBRAJEDhPBjh42cmpRd9xrtARsgAACqQWUQ23+lFLCSsBTuocKqTyhoZc0kq2H7OhKywycKePQv8c3dxw6y5z17rH2OUeOsm/AfLxRzstBEECgV2BoZK53Y62MOBGuHoVmTjunexCnJi2Zu3cLrFdTD6GZX0PdAjRrAlKL6MaHMFmPQNECunoM+HQ7LkqL1qDwCAQL6Eef9Uzq9lCa4ktXF+2fG1zQHLpDszaq/wm4Jtmg4WiVCUQMEQV8xw0dKsV6AhEpVDkmAsECBCKC6bQjgYg5euyLAAJDAoyDD8mwHoHFBIgcLkbdPVHM1CJNTKJHILXnUGx3s/fAtQgsILC6QHfin7u7u4ilcs+so9wgK5ytEXHPmTb03eDzC9Csi+eR211eXl7a5dwWlIM1tTq5VYHyIFCTgBIlJ40BnJ2deT72cVRJnaGZkaleV+M0o3tZG4wWfnQD64CT/tQ3kc/2AcN4dOM+sGyDQHECU68AmwryNLTiGpoCJxXQl6+eiN17Cj12eeoUCL3HKX2lZtLVBVtvLRTa8pxnt3d3VkqAQITjbcAVrAOHlxBAwBQgEGFqTF0mEDFVjO0RQMBHgHFwHyW2QSC1AJHD1MKO4//peG3SSxr3MucXmTQxyaQTsTECCEwS6OZQxxrtboqxu7vrKI/Gqs3hao2I+98dO/W7Qd2OoyTFveTO2SquOhQYgdIFlBbpXwV9fvU7039795bm9ZW2nFSS5si6SHOfQq8mHeEYmhXALJXQKsun3Gw3rveb7qzVg2bMWw7MtmY5WECXOppIQDkB6hYq+7xYJre3t9Yanz+5rcVHiW02IqD5iobyiiSg/nlnZ2cjFMHVVEekn67kYAUDEogIplt3x81ewa7LztkRGBKY9POfQITFSCDCAqn7TwIR6dp3O4EIH0PGwX2U2AaBBQSIHC6APHSKaKlF1sQkur2+7nj3ECjrEchKQMFQM7NHN2VGv/lyUkLP0F2hvWhmyXs3sFZasUvr1d4/Uz8AqPekrEQAgeIEND43KUnCJ4DliaCfrOaFsub1CejGfTI13U9M8yzt0GY+BQiYskinoxsfMl9rvd6xb9++Xevs1Z9Xn1N9mvRP3YKoK66v6ji1dmF9yNSzsD0CRQi484qKqEImhVRcS7nXmjEik/IUVAwCEe7G4grW7cOrCCDQCBCImPlO8PlNEfYjgm58ZtNE351ARHRS84DbCUSYtR5aZhx8SIb1CCws4PMtbxUp7EvfOgh/SiDOA9F0I5fZimqegHEv2gMBBOIK6Ceo9QydiLNotEV1z1rUbqYF3T3jP2WRtp86zq2HMJqnYxkBBBCIJWDNG+Q+rHIo9/f33dv4v2qdetI9i+1ZzIu0dqW1MClP1Np39E+fxCwu7kcZi9hA8xUVUc7SC6n064on0tAVbEAD0YcEoLFLlQLKg3HMV1RllZNWSqmczIg2VZhAxFQxtkcAAQR6BaxoQO827UoCES1Fu0AgoqWofoFAxDJNXHcgwseQcXAfJbZBYAEBIocLIDtOESG1SGnaVqpmxJv1HUXnJQQQcAtYH8yrqyv39mGv+s8tdHJyMukUet6H//bamJivPxdbIoCAv4CG6HwCUs0B1RdFTOK0pizSwcOSlnxSi9I9+8DzWp+0AP/3ZM5b6jloORevprL5X4AVV2tzqjb/wtOH+FuxZcUCCnYHzORaMUiUquk6KuwCLMrZSzwIgYgSW40yI4BAbgIEIma2CIGImYBl7U4gYrH2qjgQMWrIOPgoERsgsJgAkcPFqHtPFCG1yApdKX2BR6H1WrMSgSUFFFY2L/U03JIo80ZTxHvWa2pq0cHBgeeRtZk5P5P/XmyJAAIIjAr43ymoiX98knhGz9huYN135V+S9ghaUEDNZxK4vb09c6+Iyz4mSmzi6jGi+YqHSpejtmKl8jy1/7SReZbfUSqfTqO7OwP/XRPWbE1Ayc1WSsfWBNLVV1nm6mR4+omPMIEIHyW2QQABBEYF/H/+E4joxfT5TUEgopeuxJUEIhZrtYoDEaOGjIOPErEBAosJ+HzLdwtD5LBrErZmbmqRMujNJtT99JMeeBRWaPZCAIFRAesnaKIpi1QMM4HJUSrlNk0dNlZHry7Fccz2Jc2UxrdCq8ECAghEFNAonWcvp5PqimhqR+cuqpk0qXBh2NNmfbL4PTtbd2mHXjUvFIe2YbqRIZni1luhluLKX1CBa30OrEbu/Xvdtr3oQ1oKFjYroDiM9QNwsxSJKq7sIt36QnbRKK/1PiQQMSrGBggggEBXgEBE12TqGgIRU8WK3p5AxGLNV2sgYhSQcfBRIjZAYDEBIoeLUQ+daFZqkdrPmoaER6ENQbMegSUFdKegOUeFPqfppqPwHP6x+gpPDXUpGk13b6xtwobb3YflVQQQQEDXOdboiMPk7u4ubo6jenLzdGG9qI7gc22WNArj8zg50gLMti56Wd/IGkQc/e4uuo6rF153ZKrDSXdpt24Fw6aypw9Zt9U4+7oCenyqrkDMdOR1y1Px2fXLVz2w5wNWKnZwVI1AhAOHlxBAAAFPAQIRnlDuzQhEuH0qe5VAxAINWncgwg3IOLjbh1cRWFiAyOHC4N3T/dld5b9Go1xm+sL5+XmtMW5/E7ZEIAcBayxcn810pTI7AcdZwoZ81KXoe0Jj3r0/CJUmrxh63DlCHFXgJQQQ2JqAfzaPcimiP3TSGiP0L4zZTJ5PQ0t315Hn8FvYd4RZU5bzEdDMGfqnyEvzS8/zOiGf8mdbkiZhS3Nm1H3l03vJN9oo9CGjRGxQq4C+Z/VbaainVb9hXU7U6hC9XnLrne1A1IeHh2dnZ5pPIvpJKzgggYgKGpEqIIDA6gL+v/0JRAw1FoGIIZmK1xOISNS4GwlEuPUYB3f78CoCCwsQOVwYvHu68NQiXaKZj9jQozQ+ffrUPQFrEEBgYQFNz2gGlzVgnHQIyidFVFntwWVQdtHj3/808YbuE1XVdDR1OIqhBx9z4RbhdAggUKKAdZ3jqIKGlxTCcGwQ8JJmIDCvktXphWVv+wwoBh/cp169w3LWjnO+I6xD8Wc+AvqOjp5vl0/tKEk6AZ8Ly+7Z404a1z0+axDIU0ARmMvLy6Gy6etVHyh+MQ35uNfr3nf9M0Ne5vZi1xWO/sFrshCIMDVYRgABBMIECESEuVl76TvaWtP9k0BE16SCNQQiKmjE3KpgdcuMg+fWQJRngwJEDldv9PDUIuvZGT5jV6vXlgIgsAUB68Pof7NLAI7mJDDTmIaOMH8+DI0YMWg0xMt6BBCILqDOzbrOGTqF+rcUt61bQ1mehekW0jpOdwOtSfo14RPRY7qR3nZhJQLbFPB80q6Jo9Ce+SfLCGxBoLlQcXzJklc0/22gRBlH8pZSwIWsu1/Io22pCUS0FCwggAACYQIEIsLcuns5rpHajQlEtBQsIICAQ8AKyVpXvI4deQkBBBIJEDlMBOt/2D/8NzW31N35Zj6B7tdn1N/0YRmBtQQ00YX580lTViaNdZrnclSZX2sOHF5CAIEMBaypbodKqPFsDTsNvTpnvUaqzN3DEjQ9y2b9SDbPO3/ZnHtp6Gh8RwzJsB6BDQr4dBoWix4SZ63hTwTqFtD3u5JaHD/E9MXKfEVR3gNKH3c8W1wxMT0cjdm7G2oCEVHechwEAQQ2LkAgItYbwOc3BYGIWNocB4GKBRgHr7hxqVq5Aj7f8lbtiBxaIDP/DEkt0rOJzNxMRbVS3K8/s2LsjsA2BawJKpLORSFhz6nnkqY3bbOhqTUCCKQTsKa6HTqR8op0RTT06pz1ulXRvETWhVa6p6ElfWimJH0ciOj5KLENAlsQ0Mh0QDXVSQbsxS4IlCigz4h+WCkn2LzRy6qIfgDq+5cHdVkswX8qc8hK+LYOpYej6TrN85rH2remPwlE1NSa1AUBBFYRIBARi93zS5lARCxwjoNArQKMg9fastSraAEihzk0X0hqkXV3uzvOkkMlKQMC2xGw7l79/Plz0rqbg99DJ+Kn2pAM6xFAIEMBzxnI0+UVycTqycOSRFUR6zi92tZFXe82wSt9viOUE8DwZ7AwOyJQmYBPp9GtMg9E65qwpkoB3dD19u1b95f71dXV9fV1ldVfsVLHx8fPz8+OLEbNx67pi7SZrr5WLOe6p7beAU5jDgAAIABJREFUmQQi1m0Ozo4AAsUJEIiI2GQ+vykIREQE51AI1CpghUwZB6+1oalXWQI+3/LdGhE57JrMWTM5tUj3bJnPsdNwF49Cm9MA7ItAXAFzGiHl9KQerzVPN1QRUouGZFiPAAIZCqjLcswE0BQ4aV6RTmGNzYQ9Dc2cYHLIWQ/N1DDY0Kvz11sV6T0g3xG9LKxEYJsC5s9MfwGmNfa3YstCBXTzvebFcedq6DtdP800Y3+hdcy82PLXzZHuSzJN27O7u7vZ1C4zMkAgIvP3M8VDAIEMBQhERGwUAhERMTkUApsVYBx8s01PxTMXIHKYQwNNSy3SFHCa7bktt6JXm42btAgsIJCVgDkiHjbRhX91FF01Tze0I8PGQzKsRwCB3AT0u3E08z11XpFlotOlexqadf+Nder5fxLRm2/IERDYlMDLy8vU+uoHaepM+qlFYnsEIgpoDgMlAWtGHHf4TCkv2oCbviLK9x7q5ubm/Py896V25enpqa7cEj0ztz1LhgtmZIBARIYNRJEQQCBnAQIRcVuHQERcT46GwAYFGAffYKNT5VIEiBzm0FLTUousISimgMuhCSkDAqaAYp0aYtEaJfQknYtCpxgdgG8KRozbbCCWEUAgWwFNCWDmT/eWU13rAmNFGo9pHrqh/txn8qFuUZX66R6DbHZJOvDjCUX6abf5WIPAZgV8Oi4Lx/GIImtL/kSgLAElFWkKIs2Co7lw3CXXQ9CU8kKOnVsp1qsa/dX0PO6eR12ZZlPTr2BdW8Y6b/7HIRCRfxtRQgQQyFOAQETcdiEQEdeToyGwTQHGwbfZ7tS6CAEihzk004TUoouLC7PNNBz1/v37HOpAGRBAoBVQrFNh6N+/fy8Qx+QukJadBQQQKF1APaf1u7FbIyXBLNC16rwai1JukHpylSosO9MnIUmjYmEH78r0rvH5jlAZGArt1WMlAtsUMCe98BTgaWieUGxWkICuAZqkotFvc01t+Pz8zEPQFm7c5jptND9b9+FouiltrMSvhUu4yukIRKzCzkkRQKB0AQIR0VuQQER0Ug6IwNYEGAffWotT37IEiBzm0F5/ehZC4a3Pnz+3G+s2+tGJoNuNWUgqoB8hTcpXwDxgSQuW88F196eKl3RINefqxyqb7tccPRTTUYwSsUEjQFcW8E6gKwtAG9pFg9PuC9PF8oqGSjhp/ehgpI42OiQ26YzdjX0ienxHdN1Yg8CWBQJ+zrjnDtkyJnUvUUBRF02g6PMlrtopIKNkjhKrWUeZr6+v9Rw6Jaa7LyCVYKRt1FOpvVJPKlwHrE8tCET4KLGNQ0DBh+Zd5P78Oo6Q+iXzzt72XFqZbapiM3u6flNz30jbXp4LBCI8ofw3IxDhb8WWCCDQFWAcvGuSyRoGjwIaosrBIyKHAe+E6Lv4phZZt/Ir2sWvheiNMfWACmYp8tj7g3PqoTa7vW70VIyP+bcC3gD6Lvd5IBrDxgG2W9uFrmx+i9OVzTTUt4D7y1RDR9mGcbt119RKPlFyVaq7b8Q1RPQiYnIoBBAYEiC1aEiG9WUJNCHs0WefNZXSLyw9BG1vb6+sOtZX2uYCUvfgjWaD6TqzSTA6OztjlqmZ7wQCETMBN767gg/6zPr8VsoQqklVzLBgZpF0YaZvKKKspoljmUCEAyf4JQIRwXTsiAACEmAcPMO3AYNH8xtl44NHRA7nv4WsI3g9EE0fXTOHQGNR3G5lOS7/pxrl9PTUPRS6fKmKO6Pe2JqlXJHc4kq+eoF9fqqpkEwNtXpLZV4AurIoDURXNodRd/y7OzTN7lNQXpEoRse3tI1+USQdknx8fPRpFNJPfZTYBoHtCAQM9TV3yW+HiJrWJ6BvTEVX3r5965NXpDf8169flUOc9Eu8PuR0NdIdd/o5o+lPfIKVit4ohqNd9JCFdEWq/sju6/a2+gQiWgoWWgH9ptNnMOBioz0CC6MC6uiIso4qNRsQiPCEmrQZgYhJXGyMAAKWAOPgFkgOfzJ4FKUVaho8CriYJ3IY5V1kHmQ8tUhZF/rp1e6jNvAZsmq3ZyGRAK0QERbMAEyfiJ6GrgOOzC6bEuDTF7G5wQzA1O8Tzf/n2FE3l2sbxwYZvuQzNpnD09A0CMcUmBm+fygSAmUJ+Aznl1UjSrspAaWY6EkoPl/cYtF3t4Zsucsrw3eIslgUN9N0yD5lUyRUk6aQHOZj1bsNgYheFlb6CCg102cztpkv4Pm9Nv9E5R6BQESitvP5jiAQkQifwyJQugDj4Hm2IOMdEdtls5hEDiO+i5pDjacWmXlF2kfhEsaBojdDwAEDUvMCzrKRXcAMaGifX2tMRxEAu7Vd+PRFbHEwp2Lqpn/rIsc6gq55irut3HOCJWuCX6vi8//kO2K+IUdAAAEfAYbnGyUNUOmZGko68bxX28eWbRYQ8B/n1jWJWplQzAKNEnwKzT+h6Ys8d2f+aU+o7mZcZHZNWOMpwOfOE2r+Zi8vL/MPUvERCESka1y+I9LZcmQEqhewQsSMg2fS4ox3RGyIzWISOWzeRREjh3+635c6k3lNpkQBHgzvFlvsVeXZ8as4ljZJi1Mlf/786fP2I7VoKuwGt6cri9jodGWTMDX4qqnaHbtotK/EiQF87j/Qk21Tj02aV49DyHxHDMmwHoHNCjBHcVjTmwNU6n51oR52HPZaXkBfheaj5x0F0Dw3+v1FgNtBtPpLip5ZAxKOInEV5MBxvEQgwoHDS6MCmiXOs8sdPRQbuAUITTh8CEQ4cOa/RCBiviFHQGCbAoyDZ9vuDB5FbJo6rtCIHIa9JeJGDl2zFulHuwJYZimvrq7MP1leUUCPaFnx7DWdWj1R6ufC1MTV1MXnp5q21M3T9dWdGsUVoCuL5UlXNklSk9y6R3Tu7u5KzCsSgk//nHrKIs85M9xNMKlB2RgBBLYpQEChaXczqXSzd6EV+hHQ5IhKZfZ8irQaWqFAz+kJCwUptNi68tEz0TzzitTcanTF9Qqt7LrF9rnQVQkJRKzbTNmeneDDMk2jrypuSx6iJhAxJBNlPYGIKIwcBIENCjAOnnOjc/0Wq3U2O3hE5LB5C8WNHLpSi5RvYYYmlVfEtFGxPsbzj6NYiWbb1sQDdWQazgcJOIKCenqTizH15A0BZct8F5+InmeIPPOaUrzUAnRl84XpyqYa6hej5isyr3CsI+h7odABCZ/hRl1Pp86a8vmO0NULX77WG48/EUBgd3d3EsLU7ScdvKCNb29v29KStdlSlLLQPMZOOc0+v5509aL8YGWxaGyylApWX06NoHtOhaImVkNr4DP1lVjF5j4XmT4fpYqJqJpDQDHt5+dnhQF5kziUgl/Sz0zBavzP/9GQwecqdEcCEam//ny+IwhEFPrxodgIJBVgHDwp78yDM3g0E1C76wqtpnHwqZHAqdvPB8/zCHEjh4MPRNPolHkmvfm45yC3N4RCij6DiLkVm/JUIODza42BjQoaepkq0JUt48xZWgH1TkOPdFQ8VP2b3pPtxmUt6Cb40QKnnrJIBeA7YrQV2AABBHoFpt5LNHX73pOWvtL6PcgVeKENqoCp/inpRPNGj36N6oE+b9++1cPRPn36VGh96yi2Pn3WOMRQvRRPU3upiYc2YL2nwOinQ8ehG/TE3OZmyi7SE0/yr7syMMyYfFNg3VxqfennXxFKaAoQiDA1UizzHZFClWMiUL2AvlvN71zGwTNscQaPMmyUFYs0NRI4dfsVq5bu1NaPiPk/mftnLVIevUIkZjV8BqvM7VlGAIFaBdQ/DI3Km1We3z2ZR2MZAQQQiCKgQR0NyPUeSrev6Q7LcvOKVCnzx3BvHbVSIemhl2KtJ6IXS5LjILA1Ae4lCmhx63c6V+ABhvnsoosQPSdLVyM+X9ZKQtL2TF+0VvPp1julaztmwWwKpo+kGlRJY+QVzW8pAhHzDTkCAgisJUAgwufaZmbrEIiYCcjuCGxQgHHwDTY6VS5dgMhhQAtGjxz2pxYpSmWGSHR/FY9CC2gtdkGgSgGfn2qqOMHTKlufSiFQtIDu/hzqwXRXigZ+ir7a0WCkT+uk7pw1eOZTDAa/fZTYBoGtCfCg54AWN5NKBVh0gmxA9avcRY2oW8r01J7RQbhm+qIiZuCoqaV0qaMrxi9fvrgr1SQV6fKMT6Ubyv/Voct46wipr3Wt0/EnAgggMCpAIEJEqTtnAhGj70M2QACBrgDj4F0T1iCQuQCRw4AGih457EktUuzDjJKonZhnO6Cp2AWBWgV8InoapK+1+tQLAQQKFdDFjHkVZdZCYz+KQ71+/dpcWdzyUO3MiiyQ0OPzHaFry9K1TVWWEUAglgABgqmSVk7JaCbK1OOz/YoCSl7xTDA6PT3VmOWKRd3UqS8uLg4ODtyT+DYJ6yQVRX9j+FxkEoiIzs4BEUBgpgCBCAESiJj5LmJ3BBBIIcA4eApVjolAagEih1OFU0QOe1KLNKuzWTJroiTzJZYRQGCDAj4RvQV+NG5QniojgECwgC6hLi8ve3fXE2D1Y7L3pbJW+lywLTDqzHdEWW8bSotAVgJTAwTmPLtZVWSxwph3BOmk1g/5xYrBidIJNAlGd3d37k+H0ou1JQ9HS9cQOrIel6D5h3Rns/ssV1dXSlhnpiK3UtirXGSGubEXAgisKEAgosEnELHim5BTI4DAkID189knrDp0KNYjgMBiAu7YSLcYRA5TRA7t1CI9MN6EPjs7IybSfS+yBoHNCiii6r5Hs5EhtWiz7xAqjkCGArrpXzf09xZMj3y1Erd7N8t/pbKjzOu3oQJbP5uHNpuznlGfOXrsi8DGBaYGCDbOpfQFPQ+rRdBcHfxybzUqW9AzRJQ2pIsWR730G+3t27e65nFsw0vBAvq4qYMyP3HdQ2nc9OXlRSG17kusmS9AIGK+IUdAAIGFBQhEtOAEIloKFhBAIBMBxsEzaQiKgcBUASKHk8QSRQ7t1CIrN1O3+O+s/e/w8NBHSkNZYSX1OTjbIIBAI2B1EUMsqR+hPXRe1iOAAAKWgK6fhsJYuq28mke++jwNTaPOqR9DJm3Lv/dP0k97WViJAALqo169euXvoFF8/43r29JKNBmdTKU+ga3VSBctz8/P7u9QXfNUc22TT/tqbFgPQXPkcCu4qZmltFnqC618TJYvCYGI5c05IwIIzBEgENHqEYhoKVhAAIF8BKxrS8bB82kaSoKAW4DIodvHejVR5NBOLbLOyp8IIICAKeAzHYV+NJq7sIwAAgisJaBb/IdG4DQCVNNt5T6d81CKVcTW8SnGAoHFiDXiUAggsLCAxu/9z+gY6fc/SKFb6gvOTCpVStbx8XGhdaHY/gJ66pnmKVQc3JGEp7A4t3n4k45uqVQt9xWUpvrW5xHzUcmZG3heZM48C7sjgAACUQQIRJiM7q9Rc8vgZc/vCDKAg4XZEQEEEEAAgXwEiBx6tkW6yCGpRZ5NwGYIIPA/Aj6/1oYG8hFEAAEElhTQcxN6bzHXaNzDw0NNI0CeT4jQczpS+/MdkVqY4yNQvcDUy0h1gNWb9FZQ6SPmeqYsMjWqX1Yama5kHLdz6OtYT8fb7Kcj4htA1NZnzTx4c0l5cXFhrmQ5kQAXmYlgOSwCCEQXIBBhkRKIsED4EwEEEEAAAQTmCBA59NSzohkRI4ekFnk2AZshgMC/lOToc3f41J4dWQQQQCC6gDucp/G26Gdc8YA+Yy0a/dJUB6kL6VMSviNStwLHR6BogaldxI8fP4qub1jhdU3+5cuXdl/18CcnJ+2fLGxBQN/petKKo92fnp6UYE120Zw3g9LQzbnBrEOps1L/U9klpVXHfP4kEJFPW1ASBBBwCxCIsHwIRFgg/IkAAggggAACMwWIHPoAJo0c/ulTArZBAAEEJOAzZqzNapoLhHZHAIFCBTTndne8ubm5fIEMmwZNd7q33eabN280BJgIU1MXjB55gUnIPSs4ac7S0XqxQbYCiqo370yfpORsa5FPwdR9qTC7u7vVD2NPraDeZlN3yadZg0vSvfGI5zsEYxa94/X1tWJqQ1/xuhDS5YeZhVZ0ZRcuvNzaq7juqfUQNCYr6rKkW+NoC/OkBCJMDZYRQGAVAQIRFvvQVYq12Zw/CUTM0atvXwIRcdt0O4GIuG4cDQEEkgpMDQMSOVRzaMqiiJFDO7VIF3wvLy9JW33SwRUO0/12Prvoe25qqprPYdkGAQRaAZ+InmNm/vY4LCCAAAJJBcycnvZEGl27u7tbLK9I51Wf2SZVKCGgLUn0hUw6Z89iRLyKjS7JAaMIaKhbP1faN3+UY3IQU0DXWhrznvpD2jxC5suqoOcPQFWkm0Waee3mF0/DJ2ayiH4Ff/r0af5hOUKhArrmeX5+Vhin91OjrniBIb1C6cKKrU/c169fSWEJ0wvey/MiM/j47IgAAghEESAQ0WVcIErs+R1BIKLbOpWtIRCRukErC0QwDp76DcPxEUgqQOTQzZs6cminFuk72F2ghV+9ubnxjIXpJnhtvHDxOB0CmxLw+bVGht+m3hJUFoEMBT5+/Nh9eoXyipSfvmQsSXdKmakVSQNqvaOJVtMsMFcQ3xGW+Tb/1NX46enpNuu+WK31kdcnWneDLNmnLVY7nWgoSaK3DD4dYO+O5a60noF1fn5ebl0oeRSB5uFoGs7sXv9EOT4HaQV0OaernVr73raaGS5wkZlho1AkBBCwBAhEWCDNnwQiellYGV2AQER00u4BKwtEMA7ebWLWIFCQAJFDd2Oljhz+4T49ryKAAAKNgB7NaA6TD7Es8KNx6NSsRwABBPRwCnMuhwZk+bwinbd5FFTbIipDuxx34f7+3ueAC0xwwqiPT0NUv43mcqi+jplUsNvXZVKw+cWwfgC7D2h1tu6NK3hVAVAzm0pfLhrHqqBeVGG+gAZUJn125p9xa0fQLTS684+8ouXbnUDE8uacEQEEpgoQiBgSIxAxJMP6uAIEIuJ6Oo5WcSDCUWteQgCB3AQmRT+IHEaPHJJalNsngvIgkKmAz5ixip561iINoiueu7Ozo1+nmhQkUyyKhQACawhoUE2PYbLOvEpekcpgDv3qz3Rpl9aJrOo3fyadM6k5hQbbek9trUznYJ2IP9cS2ODTqdaizuoZ1nERdKXn32sp8V2jznELkO3RdOlrfc0RQ8+2sVYpmDLPzs7OVjl19Sc9OjryTOaunmL5ChKIWN6cMyKAwCQBAhFDXP6X9ENHGF1PIGKUaCMbEIhYrKErDkQsZsiJEEBgvgCRwyHDZSKHpBYN+bMeAQT+IeAT0dMQfur7OPWYlWbyJI2mM5ryjxbiDwS2LaDxnu4TVNfKK1JTWHGNdPfq+XTOqZM+VV+fYiiwmPo7YtsfgixqT/bYYs2g/m2xcy1/okm3H/n0P8tXIcUZxWLOIao/0325pCg/x1xAQLMm8Iy86M76rGnYOPphOaCngE8nTyDCE5PNEEAgugCBCAcpgQgHDi/FFSAQEdfTcbS6AxGOivMSAgjkJkDksLdFlokcklrUi89KBBCwBXwieql/NOpmFHO0fnd31y4lfyOAwCYF1DkcHh5aVVcii6a7XCuXxZxp89WrV1bZIv5p9opDh10gyJLDd8RQ9Vm/pAATZiyjrXBe9Mlslym551m6qaKOHX36H8fupbykCWlub2/b0uo9oDXtnywg0Ap8+vTp6uqq/ZOFmQL6XuOzNtNw5u4+nTyBiJnI7I4AAmECBCLcbgQi3D68GlGAQERETMehqg9EOOrOSwggkJsAkcNuiywWOSS1qIvPGgQQsAX0pAnzJmn75f/9O3VEz3qa7wIz6/5vzfg/AgjkK6AOqtv5qH/QOMRaeUXCMp9TljSg5pNatEBvmcOoT77v0S2VbG9v7/n5WXdILPCu25Lr/6ur8hQFq7CpmbxYpYN6b//bj8yEmyo1VCl902nmTrN25I6YGixbAko9ZHpXyyTsT00BpYmgwvZlrygCBCKiMHIQBBBIIUAgYlR1gZ+EBCJGW2EjGxCISNrQ2wlEJGXk4AggEFeAyKHluWTk8E/r3PyJAAIIdAU8x2y6o/vdQ81ZY4bIdVGrnw1zjsa+CCBQgYAeH6v5iqzcRwWwdPvgirXTlZx59nTTBav65omGllP3lp7a79+/Hyoh62sS0PuNCR5qatC16qIMKiun3FESveU2NY2T8q7oUR3vB16SwPHxsfLPrIy0Vmb1K6W2JKsvaJKny8vL3mIIsO6OpbfWua0kEJFbi1AeBBBoBAhE+LwTCET4KLFNLAECEbEkOQ4CCCBQigCRQ7OlrGmckkYOmbXIlGcZAQT6BXzuAlGuT9IJQvT8cjN7wOoo+8vNWgQQqF1AGY3WtD1a45npks7GnLJIZ0l3r97Ly8toLdIlNrWn9vmOSIfQFoMFBBCoSUCh4aOjI88aeY49ex4tt82UI2J+rfAotNwaKNvyKC1m6NkQekeRNKOGu7m5GcorEh1EOby3fS4yCUTk0FKUAYGtCRCIGG1xAhGjRGyAAAIIIIAAAnMEiBy2egtHDkktauVZQACBQQGfiF7qKYussK//YzIGa8ULCCBQuIDmbDBHW1UbdURKQ1y9WlafmS6mZiZcDtU63dnbM1r1bdebC6m/I8xzsYwAAnUIfP782bMi6oWs6eI8d8x/M02pYiZOaQT97u4u/2JTwkwE9DCvoRQ9zQq28RnmlIk+dLOK0HgOWibv4RwuMglEZPJmoBgI5CNAIIJARD7vRkqCAAIIIIDAlgWIHKr1l48cklq05Q8dda9TQEFSdSXKUtQ/LcwPGXvO/5F02FjDRWZUUSPl+/v7dbYftUIAAT8B3UpudgvaKZO8IpXEKtjBwYFfnSZvVdCsRUm/IybDsQMCCJQgoIu9oayIbvGtod/uBiWu0WW8VS89HTj1oyVKhKLMDgFNzDP0FazHpeWQkO0ofLqX9CCbIRbNsyi0dKeu+MgEIipuXKqGAAKtAIEIURCIaN8PLCCAAAIIIIDAigJEDleJHJJatOJ7nlMjEFlAMVANNmgMW4MQur9Z/7SgkLGeUzbntkuNYfgUNN3Yuc6u22rNMgzN7W9uwzICCFQsoLxJq1vIJ69IqZDmM9pSP6NhtJVVgNFt5mzgmX6qOzvnnIV9EUBgmwLn5+eeFdeXgnIFPDcuYjPlfOgy3izq1dUVfakJwrKngN5LQ48l1bQ9lX1wPE103dg744LuYLESxD0PuPHNCERs/A1A9RHYjgCBCP+2JhDhb8WWCCCAAAIIIBAsQOTQpFsmckhqkWnOMgIFC2iOIoWGzfHstjIKm2peON1Y066ZtKAUJZ/t0z1zR/Fu845tnSi4Lj4VYRsEEMhcoJuLrWkt8rnt3hqRStc3qpl2d3dHG8tnm9GDODaw6tu75dCIZu/GrEQAAQRaASXN+8cI/KdBbo+f7YK+1A4PD83i6VnAXACbICxPEtCXde8In34nDk3eM+n4ZW2su26sJ+o25ReRHjio23LKqs7qpSUQsXoTUAAEEFhGgEBE6+wTZPDZpj1gwAKBiAA0dkEAAQQQQKA+ASKHbZsuFjkktag1ZwGBggU07dtoApBu5g4Yerem3xgyUhw2XRBWHaJ5Xv8RJnMvlhFAoA4B9WPWLA7KK8rquRVmKqTMk87o5tOmvUOJPjt6buMzs90Ghy099dgMAQRGBXR3uGeOpq51PedRGz3puhvoS83KK1KCpkaz1i0VZy9aQL/UhkbglGQzZ4Lb4ljUSwylIYqIBw5ObVACEVPF2B4BBAoVIBAxteEIREwVY3sEEEAAAQQQCBMgcii3JSOHpBaFvVHZC4GMBHQHc+9tl90iWgPe3Q26a6xHDnU3aNZ4DvkM7e5Yr+CvmTWlE+m2SMf2vIQAAhULqEOwRltzyytSCa3Z49J1j2ropAf3eSMp/dTnC4jUIh9MtkEAgSEBnxTGZl9N4Tl0kFLWK4XIqoWiA/pyKaX8lDNbAaWADD1UWqk223mPWZ+vtr10+4qI2j9Z8BEgEOGjxDYIIFCBAIEIqxEJRFgg/IkAAggggAAC6woQOVwyqkNq0brvds6OwFwB3Tfjmf2jMw3dq+oohOfB081za91UypRFjsbiJQTqFlAWi5WhoinNspqvSCW0ZllTiyR9FpjPdHF61km6N4bVRQ+d6P3790MvsR4BBBAYFdB4v+cVoJI7i55/RYW3ZubTyE3ABfwoKRtsU0BvsKHLkqGEm8qgdI+KlQLeVFBXmLrNsbLKpq4OgYjUwhwfAQQyESAQ0W0IAhFdE9YggAACCCCAwIoCRA6XxP9zyZNxLgQQiC7gOawbdl6N2XuOSSea51bxSnM0RTFfpiwKa0r2QqB0gZ8/f2q+IrNH0nxFGmnW+tRVe3l5aU7Rnr1Zoz+1oAEqLei/Dw8P7QZmkVLfz6fj9w6SmWVItKxceHNWuaGzDI1iDm3PegQQQKAroFF/XROal4XdbZo1ujZWt1NiRqPm/7By+tXD68vFZ/BmSIP1CFgC+hDpfdW9YtG1hN6BdT93Tz8te69b9EvW/wZHy3PLfxKI2HLrU3cEtiNAIGKorQlEDMmwHgEEEEAAAQRWESByuBh77qlF7XjeYiKcCIGCBDyfRBNcI88bxIOP795RP+DN22eJ+bq5eBWBugWUWWgl0GhwqHd8KDeHvb29pEWSjDUUbZ3OcrNenfOn2UU7jqMSOl7lJQQQQMBTQGP/vSkR3d3VOykjJ3X32z1v8Bpd0it91uqulSClLBDyioJV2bFXQO8oXTb0foNrvSZfrPihYL21lpL6Fj5ove8Wx0oCEQ4cXkIAgZoECEQMtSaBiCEZ1iOAAAIBAoyDB6CxCwJdASKHXZMUa+p5IBqdb4r3B8fMXMDn1m2zCpPmFtKURU9PT+bujuXuna+OjT1fUvDXPKyC3cR8PenYDIHKBDT5hH93lFXdNQqeujyjiTvWWHWs8mhuA88jj5YwVpE4DgII1C2g60BAhfTvAAAgAElEQVTPS19dQCpTZ4Fp7aKA65L77du3Vo+qvCLNDMelbxRhDmIJaBbY7vNbm22Gkm+sI5T4p65bzJ+WbRVEUeIkZ23511rw7I3b4hGIaClYQACBggQIRDgaa/RnvnVx6zjUpJcIREziYmMEEKhPgHHw+tqUGkUUIHIYEdNxqNxTi/wvQ3vjRI6a8xICFQhMHWufFCy2ZjgfCkA3jP4fVU/2ZvK6dmP9ZOVRaK0GCwhsSkCf/amjF/n4LPAssNGInqbuiA6igXD3VEnmGRmxMzVYRgCBOQKaT+Xu7s7nCLo0PTg4yD+7SKMj3etzPfFTeUU+1WQbBMIE9OCz3uxnfXAuLi7CjpnzXvpA9V63CKHuZ8ClaxQCEelsOTICCGQiQCDC3RAEItw+vIoAAghMEvAfXGMcfBIsG29QgMjhAo1eT2qRf+e7ACunQGAZgalJyhqo8CyYYsrmZ0qj40MB6OaA5saep3BspkHry8vLdgMehdZSsIDA1gSUZVjEU8+G2kUD20MvxVqvZHx3UE+/OfXQilin03Hu7++7A+FDx18guWro1KxHAIEqBZStqPmNfaqmq9Ocs4t0uasOvJvuoOcR6yWfCrINAnMErq6uenfX7SVxLxt6z7LwyqHrliGEhYtX4ukIRJTYapQZAQT8BQhEjFoRiBglYgMEEEDAX8B/cM1/S/+zsyUClQkQOUzdoFmnFuk200kDigRhU79dOH7RAhp79pw6QtFka8qiZtjj7OzMIaDBZser/i91B601YYl+svofgS0RQKAOAWU0mlmGJVaqd0qA6BVxd846XcRpn/QFoccM+VfBnfbkfxy2RAABBFoB3UTun12kfji3GYD0I1dVUK5D93ZDzcmkoay2piwgkE5APwyHvqOtX4LpyrDMkXU92Rt/1103nr+OlylnxWchEFFx41I1BKoUIBDh2awEIjyh2AwBBBBwCzAO7vbhVQQCBIgcBqD575J1atHQvWVD1dMDm+q7wW6osqxHQAL+82Fo4h//mzKtYWP9VtQkcjqdHtngGCaflAg41HxKELTOrmI3Zx/ahfUIIFClgHqD09PT0qu2zJw9GhhznyhWhpaG5/2/d5q2Gxq2LL1lKT8CCKwroBiB55PRlL6jjktDROsWuD27Zgbd3d3tXjarG39+fibRoYViYQGBoZ+Hen/mlpA3R2MoU6o7Z9ics2xtX/8LQgIRW3tvUF8EShcgEOHfggQi/K3YEgEEEHAIMA7uwOElBIIFiBwG043umGlqkaYtUTLB1Jvsm8CxwrWj1WYDBOoQcCT6WBXUvd17e3vWyt4/1eGat3VqnMP8TA0FoHUoz9vHe0/arNSoj3Uhpawm5TM5duElBBCoUqA7e1mh1fTseOfXTg/QcRxEvfr8ieV0BA0jdefYcJxXLzFM7vbhVQQQCBZQ9/Lw8KBBa58jKFdV2697F4oudDUNZ2+Wg654lcmx2FeGjxjbbEFAb7mh+QZ011YdApoGrPfSRRdOTIs7p4kJRMzRY18EEMhWgEDE1KYhEDFVjO0RQAABU0DfO4yDmyAsIxBXgMhhXM/2aDu/f/9u/0i90BvMbQI9GvTSw9r136enp6kZRb3FVj6EBsAU79A/RZx1b6g264aeCeD26rGyIIGdnR13afURUNKP58Q/yuMxb9/UR0afSivqqtyj7p3WTRkUmzbzkNwFs15V2NeaV2PO0ayD8ycCCBQkoKuFt2/fFlTgoaKq++298hnafuZ6qwO3jjazMBoRD5hEShdjNU17YJHyJwII5CCgblaJ6foJ6VkYjX8s/8Qx3f6ujCJdVHcLOelCvbs7axCYL6CQSO+bUz8h9btv/vFXPIKeLNAEgqwyzLwoso622T8JRGy26an4AgK9YTc9xlFXFAucfbOnIBAR1vQEIsLc2AsBBCoW6I0GMw5ecYtTtcwFiBzGbyClFi32L37pZx9RU7AsVn1OhEAKgaE7TfXhUGKQXvU/qeIU1kdK94L37q5orLVl++fQLr3HaVZql+4BJ5XccXBeQgCBsgSUZ9zNA257mLIW9CywhfG7fakpphkIAsqjB/R0H2qmLtp9rua89OQB4OyCAAIBAuptzO7OvaxvGSUYBZxl6i76RlPBHF9qYd3y1GKwPQJugaFnC+qL3r1j/q8O9Qyqcv6Fz7+EQ7zqgQlE5N98lDBzgW50Tp8srcy82EUXj0DEnOZzBwfCrngJRMxpEfZFAIF1BdwRiVVeZRx83bcEZ89BwPEDtvupJHLobrJ/uV+O+2q3eVZfQ5cat4k52vICvb9+1fHpNlP/wvQm9zhCrvqBNzRMovX+2UUqfO9k+3ww/duOLRGoTGDSRd7qVxHuAqguC7dO7zeCWcipQb3e6c3VRetE5mGHlh3fIwvLcDoEEKheQB3O0NVpbx+ljdVL65o2hYyuw3sHBduSKGUz0alTVIdjVi/QzSFu3qtFf48PXatoSsXqG3SZCvZedqprJRCxjD9nqVug9yqC1KKkjU4gYg5v7zdCe92rBQIRc3jZFwEEihMwO8BMlhluK+5dRIFTCBA5jKVKahGzFsV6L3Gc1QSUytO9RlFQz+eGbP386/39PJoepOEQx10po6fW8XtjJSp20SHs1d4EnBiBWgSGBre6vVz+ayaNrMRqQHfnLDSNqPn08PpqUIdsIbddtKpmvdT7Z6xKcRwEEEDAR0CXtb05670dVLtSvaIuXEc7xtEC6OyK1o1+i6kjXeXbYbT8bLBlAb3/20+EuVB0Fk7vj1zVjh+bEd/qve8c9XKj0QCVgUBExIbgUPUJ9IbLSC1K2tCjl3Dm92Pmy6tcahKISPr+5OAIIFCWQIZfE6QWlfUWorTpBIgcRrHd0VEW6+lGn8W+WEnaE6lL1SOB2z9ZQKBQAT1w/cOHD72F189j/VNcWJlAu7u7r1+/1qMlf/z97/b29tu3b9ZeCgUqRLi3t2et7/758+dPHfnp6an7ktboOBrd0QY6r46mjZuT6oz6p+XuXtpYP4BVwu5LrEEAgY0IqLvo7R9KrL760v39/eVLrv5W3a96eMep9aWgbdQ/65++GrSlLqwlry5d/XBvx65d9FLz7aBrpy9fvjiOr5e0/ePjo3sbXkUAAQSiC0x9hnpbAF276lr04OBA3Zf+O3pF2lxRq8NUb6+L21+/frWH6l1ohtv57dmLw8rVBXTF0vvtr0Sc9+/fr168gALoI9z9VHJxEiDp3oVAhNuHVxEIEzg+Pu7+mlNqkT5xYQdkr1EBAhGjRKMbEIgYJWIDBBDYiADj4BtpaKpZrgCRw5ltR2oRqUUz30LsnouAesPDw8OZQ/IKVWi0eHQoxazzxcXF58+fzTUBy4y1BKCxCwJVCtQU0Vsye7v7ZlDcWclD3UG17paja7pdtE8zabYAfUGMHpwNEEAAgRQC6gM1bUZvqoT/6dT7Kf9S2zcpmFpQFqb+q+vtSb2rDqIukaQif3m2XF7g/v5evyW751W+nV7qrs98zdBP1HIzpXIGJxCRc+tQtkIFSC1avuF8fuEuX6qwMxKIIBAR9s5hLwQQiCVAalEsSY6DQFIBIofBvIumFn369KkJyypK2y6o6FrWmmahqcmkzIZu5ZUm36xsgr9N5FfL3QVN9LLKjALdMrMGgSgC19fXSvSZNNrRnFefQU1HEXZPqoKJp6enul07rAoMP4e5sRcCVQpUE9FTp9pejazVUiqARtaVMBrwpdCWudtF67DtKHu7WXeB0buuCWsQQGBhAaVEXF5eBl+jzi+t0jKU5akBwvmH4ggIpBYYmrhorVkY59SXKYvm6IXtSyAizI29EOgVILWolyXpSgIREXkJRETE5FAIIFCiAOPgJbYaZd6sAJHDgKZfNLUooHzsggACAQKK6/U+7Kz3ULHGPJRgpMEb5Sd5jmFrOnqNtXADd2+jsBIBBBCIKKAcfCUYTRpcd3TR+opROulo8da9V3K0eGyAAALbEZh6jTpfRtMU6SpX/2beMDO/JBwBAX+BoYmLuknG/sdcZcuhipD0vEBzEIhYAJlTbEGA1KIttPIW6kggYgutTB0RQAABBBCoQIDI4aRGJLVoEhcbI1CYgH7F6TZTPbVBz4NoJ+5qpg3TmIeSivQENN2aE7dWj4+PGsBuzqs0o+YZbc1J9d+DgwOdV/8Ya4nLztEQQACBUQH1z+qc1UU3T/Ppfi8oo6jppR1dtOa3G81SUievgb3R8rABAgggsKSA+kDlWfrnwU8tm7pQ9X5MizvVje3zEeiduEg/GxVly6eQoyXRvSv6pFubFVcLq/zF/Ukgorgmo8BZCZBalFVzUJj5AgQi5htyBAQQQAABBBBYQIDIoQ8yqUU+SmyDAAIIIIAAAggg8D8CPo8Mv7q6YlI63i4IIJCtgPIklCLZ/POcbnOoLk2y/v9kzZM3P2TE+nIEhub7eX5+jn47SjqV3ofaKKeQRxOmM+fICCAQV4DUorieHK0OAQIRdbQjtUAAAQQQQKAIASKHjmYitciBw0sIIIAAAggggAAC/19A96BrQo7///fAkuZDcsx7NLATqxFAAIEVBH7+/KmJ3JrpNrWgf02yUTuvm8rUzr65u7vbzMGpjCLNUVRQssUKspyyTIHeiYvKeshpd3pFfVp162GZDUKpEUBgiwKkFm2x1amzU4BAhJOHFxFAAAEEEEAgoQCRQwv3T+tv/kQAAQQQQAABBBBAoFdAN/33rjdXagCPvCIThGUEEMhZQP2Vcin0L+dCUjYEFhPQbF7n5+fN07R1Uj0m9ezsbLGzRzmRrlXaKigdUImA+jPKkTkIAggggAACCKwiQCBiFXZOigACCCCAAAISIHJovQ1ILbJA+BMBBBBAAAEEEECgX+D29rb/BWPtycmJ8ReLCCCAAAIIIFCMgEJmFxcXxRS3r6AVVKGvWqxDAAEEEEBguwIEIrbb9tQcAQQQQAABBDIT+COz8lAcBBBAAAEEEEAAgRwFNAm5T7E+fvzosxnbIIAAAggggAACCCCAAAIIIIAAAg4BAhEOHF5CAAEEEEAAAQQWFiC1aGFwTocAAggggAACCBQp4DMJOVMWFdm0FBoBBBBAAAEEEEAAAQQQQACB/AQIROTXJpQIAQQQQAABBLYrQGrRdtuemiOAAAIIIIAAAp4CP3/+9JmE/OzszPOAbIYAAggggAACCCCAAAIIIIAAAggMCRCIGJJhPQIIIIAAAgggsIoAqUWrsHNSBBBAAAEEEEBgroCibHMP4b3/ly9fRrc9Ojra29sb3YwNEEAAAQQQQAABBBBAAAEE/AV2d3f9N2ZLBJIKEIhIysvBEUAAAQQQQACBnAVILcq5dSgbAggggAACCCDwD4Gbm5vj4+PXr1/v7Owovqz/7u/vX19f/2OjBH+cn5+PHvXz58+j27ABAggggAACCCCAAAIIIIAAAggUJEAgoqDGoqgIIIAAAggggEA6AVKL0tlyZAQQQAABBBBAIJrA4+Oj5gT68OGDHkz269ev9rhPT0+np6dKNtIG7cq4CwojmmfsPbimLFKSU+9LrEQAAQQQQAABBBBAAAEEEPARePPmTXez3pXdzViDQHQBAhHRSTkgAggggAACCCBQrsDO79+/yy09JUcAAQQQQAABBLYgoHmJlD/krumrV69+/PihHCP3ZgGvKqVJR3bv+Pz8zNPQ3ES8igACCCCAAAIIIIAAAgi4BXRfh+4nsba5u7t7//69tZI/EUgtQCAitTDHRwABBBBAAAEEyhJg1qKy2ovSIoAAAggggMDmBBRcHs0rEoomFvJ5bNlUPp19NK/o7OyMvKKpsGyPAAIIIIAAAggggAACCFgCev61bhoxV2rKIvKKTBCWlxEgELGMM2dBAAEEEEAAAQQKEmDWooIai6IigAACCCCAwOYEfv78ubu761ltBZ2/f//uubHnZqNTFinwrUJ6Ho3NEEAAAQQQQAABBBBAAAEEHAL6Tad7S759+6Zt3r17d3V1xY0cDi5eSiFAICKFKsdEAAEEEEAAAQRKF/iz9ApQfgQQQAABBBBAoGKBz58/+9dudHoh/0M1W15cXIwe8+vXr1MPy/YIIIAAAggggAACCCCAAAK9Akokur+/732JlQgsI0AgYhlnzoIAAggggAACCJQlwKxFZbUXpUUAAQQQQACBbQns7OxMqvDv378nbe/Y2Oc+xZOTk+vra8dBeAkBBBBAAAEEEEAAAQQQQAABBAoSIBBRUGNRVAQQQAABBBBAYDGBPxY7EydCAAEEEEAAAQQQmCQw9V5VPZts0vHdGyttyL2BTkdekZuIVxFAAAEEEEAAAQQQQAABBBAoSIBAREGNRVERQAABBBBAAIElBUgtWlKbcyGAAAIIIIAAAhMEbm9vJ2z9r3+9efNm0vaOjRVMHD37t2/fHEfgJQQQQAABBBBAAAEEEEAAAQQQKEtgNBRgVYdAhAXCnwgggAACCCCAQK0CpBbV2rLUCwEEEEAAAQSKF/jx48ekOnz48GHS9kMb61Foo4e6urra398fOgLrEUAAAQQQQAABBBBAAAEEEECgOAECEcU1GQVGAAEEEEAAAQSWESC1aBlnzoIAAggggAACCEwWeHl5mbTP6CPMPI+mvKJfv345NtaJPn786NiAlxBAAAEEEEAAAQQQQAABBBBAoDgBAhHFNRkFRgABBBBAAAEElhEgtWgZZ86CAAIIIIAAAghMFnDn91iH0zRCr1+/tlYG/Hl9fe1+0tm7d++0TcCR2QUBBBBAAAEEEEAAAQQQQAABBHIWIBCRc+tQNgQQQAABBBBAYEWBnd+/f694ek6NAAIIIIAAAgggMCSgJ449PT0NvWquPzo6urm5MdeELT8+Ph4cHDj2/euvv7SNYwNeQgABBBBAAAEEEEAAAQQQQACBQgUIRBTacBQbAQQQQAABBBBILcCsRamFOT4CCCCAAAIIIBAo8ObNG589NY1QlLyi79+/61COM6o87gmNHPvyEgIIIIAAAggggAACCCCAAAIIZC5AICLzBqJ4CCCAAAIIIIDAWgKkFq0lz3kRQAABBBBAAIERAZ+Inp6Ddn9/P3Igj5d//vx5eHjomPlc8xU9PDxEeeaaR3HYBAEEEEAAAQQQQAABBBBAAAEElhYgELG0OOdDAAEEEEAAAQQKEeCBaIU0FMVEAAEEEEAAge0JKGdI6T7deivSp3+aYejk5CRKro/yivQctB8/fnTP1azhOWhDMqxHAAEEEEAAAQQQQAABBBBAoBoBAhHVNCUVQQABBBBAAAEE4gqQWhTXk6MhgAACCCCAAAIxBZQ51M4kpHQiPbMs5tH/PpaOqQQmR16RcpiiTIwUveQcEAEEEEAAAQQQQAABBBBAAAEE4goQiIjrydEQQAABBBBAAIE6BP7Pf/7nf9ZRE2qBAAIIIIAAAgjUJ6D5hP77v/+7qZeW/+3f/u0//uM/IlZTOUP//u//riMPHfPs7Oy//uu/hl5lPQIIIIAAAggggAACCCCAAAII1CRAIKKm1qQuCCCAAAIIIIBALAFmLYolyXEQQAABBBBAAIH4AoroabKiduIineDh4WF/fz/KmT59+nR5eek41NevX4+Pjx0b8BICCCCAAAIIIIAAAggggAACCNQkQCCiptakLggggAACCCCAQCyBP2IdiOMggAACCCCAAAIIRBfQPORfvnwxD3twcPD4+GiuCVjWEZSf5Mgr+uuvv56fn8krCrBlFwQQQAABBBBAAAEEEEAAAQTKFSAQUW7bUXIEEEAAAQQQQCCdAKlF6Ww5MgIIIIAAAgggEEFA+T1HR0fmgZRddHFxYa7xX/7+/bsOqCM8PT0N7XV+fq7co729vaENWI8AAggggAACCCCAAAIIIIAAArUKEIiotWWpFwIIIIAAAgggECzAA9GC6dgRAQQQQAABBBBYTuD9+/ffvn0zz6cHpSkHyH9iofv7e01TZB3EPKCWlcOkY5JUZLHwJwIIIIAAAggggAACCCCAAAJbEyAQsbUWp74IIIAAAggggIBDgNQiBw4vIYAAAggggAACGQkoi+j29rZbIOUDaRYiPcJMyUa7u7uaulzb/Pz58+Xl5cePH5qdSOlEDw8Pv3796u7brtHuSipS3LBdwwICCCCAAAIIIIAAAggggAACCGxZgEDEllufuiOAAAIIIIAAAqYAqUWmBssIIIAAAggggEDWAtfX16enp3GLSFJRXE+OhgACCCCAAAIIIIAAAggggEA1AgQiqmlKKoIAAggggAACCMwRILVojh77IoAAAggggAACSwtoOqKTk5Pe6YumFkXH0b/9/f2pO7I9AggggAACCCCAAAIIIIAAAghsRIBAxEYammoigAACCCCAAAIOAVKLHDi8hAACCCCAAAIIZCrw/fv3L3//cz/mrFv6V69evXv37sOHD5rVvPsqaxBAAAEEEEAAAQQQQAABBBBAAIGuAIGIrglrEEAAAQQQQACB7QiQWrSdtqamCCCAAAIIIFChwOPj47e//z08PAylGemRZ2/evDk4OFBSEXMUVfgmoEoIIIAAAggggAACCCCAAAIILCVAIGIpac6DAAIIIIAAAghkJEBqUUaNQVEQQAABBBBAAIGZApql/OXlRTlGmp1od3f39evXMw/I7ggggAACCCCAAAIIIIAAAggggMCQAIGIIRnWI4AAAggggAACNQmQWlRTa1IXBBBAAAEEEEAAAQQQQAABBBBAAAEEEEAAAQQQQAABBBBAAAEEEEAAAQSiCfwR7UgcCAE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ggggAACCCCAAAIIIIAAAgjEEyC1KJ4lR0IAAQQQQAABBBBAAAEEEEAAAQQQQAABBBBAAAEEEEAAAQQQQAABBBBAoCIBUosqakyqggACCCCAAAIIIIAAAggggAACCCCAAAIIIIAAAggggAACCCCAAAIIIIBAPAFSi+JZciQ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v+3vbu9jhpJ2AZ82DMBDA4BJgJwCGMiwIQARACEAI4AOwTjCGBCAEeACcGQAe+9o/fR0faHuqSW1Oruyz9YWS6Vqi597Zm6TxUBAgQIECBAgAABAgQIEBhOQLRoOEs1ESBAgAABAgQIECBAgAABAgQIECBAgAABAgQIECBAgAABAgQIEDggAdGiA7qYukKAAAECBAgQIECAAAECBAgQIECAAAECBAgQIECAAAECBAgQIEBgOAHRouEs1USAAAECBAgQIECAAAECBAgQIECAAAECBAgQIECAAAECBAgQIEDggAREiw7oYuoKAQIECBAgQIAAAQIECBAgQIAAAQIECBAgQIAAAQIECBAgQIAAgeEERIuGs1QTAQIECBAgQIAAAQIECBAgQIAAAQIECBAgQIAAAQIECBAgQIAAgQMSEC06oIupKwQIECBAgAABAgQIECBAgAABAgQIECBAgAABAgQIECBAgAABAgSGExAtGs5STQQIECBAgAABAgQIECBAgAABAgQIECBAgAABAgQIECBAgAABAgQOSEC06IAupq4QIECAAAECBAgQIECAAAECBAgQIECAAAECBAgQIECAAAECBAgQGE5AtGg4SzURIECAAAECBAgQIECAAAECBAgQIECAAAECBAgQIECAAAECBAgQOCAB0aIDupi6QoAAAQIECBAgQIAAAQIECBAgQIAAAQIECBAgQIAAAQIECBAgQGA4AdGi4SzVRIAAAQIECBAgQIAAAQIECBAgQIAAAQIECBAgQO8HojcAACAASURBVIAAAQIECBAgQOCABESLDuhi6goBAgQIECBAgAABAgQIECBAgAABAgQIECBAgAABAgQIECBAgACB4QREi4azVBMBAgQIECBAgAABAgQIECBAgAABAgQIECBAgAABAgQIECBAgACBAxIQLTqgi6krBAgQIECAAAECBAgQIECAAAECBAgQIECAAAECBAgQIECAAAECBIYTEC0azlJNBAgQIECAAAECBAgQIECAAAECBAgQIECAAAECBAgQIECAAAECBA5IQLTogC6mrhAgQIAAAQIECBAgQIAAAQIECBAgQIAAAQIECBAgQIAAAQIECBAYTkC0aDhLNREgQIAAAQIECBAgQIAAAQIECBAgQIAAAQIECBAgQIAAAQIECBA4IAHRogO6mLpCgAABAgQIECBAgAABAgQIECBAgAABAgQIECBAgAABAgQIECBAYDgB0aLhLNVEgAABAgQIECBAgAABAgQIECBAgAABAgQIECBAgAABAgQIECBA4IAERIsO6GLqCgECBAgQIECAAAECBAgQIECAAAECBAgQIECAAAECBAgQIECAAIHhBESLhrNUEwECBAgQIECAAAECBAgQIECAAAECBAgQIECAAAECBAgQIECAAIEDEhAtOqCLqSsECBAgQIAAAQIECBAgQIAAAQIECBAgQIAAAQIECBAgQIAAAQIEhhMQLRrOUk0ECBAgQIAAAQIECBAgQIAAAQIECBAgQIAAAQIECBAgQIAAAQIEDkhAtOiALqauECBAgAABAgQIECBAgAABAgQIECBAgAABAgQIECBAgAABAgQIEBhOQLRoOEs1ESBAgAABAgQIECBAgAABAgQIECBAgAABAgQIECBAgAABAgQIEDggAdGiA7qYukKAAAECBAgQIECAAAECBAgQIECAAAECBAgQIECAAAECBAgQIEBgOAHRouEs1USAAAECBAgQIECAAAECBAgQIECAAAECBAgQIECAAAECBAgQIEDggAREiw7oYuoKAQIECBAgQIAAAQIECBAgQIAAAQIECBAgQIAAAQIECBAgQIAAgeEERIuGs1QTAQIECBAgQIAAAQIECBAgQIAAAQIECBAgQIAAAQIECBAgQIAAgQMSEC06oIupKwQIECBAgAABAgQIECBAgAABAgQIECBAgAABAgQIECBAgAABAgSGExAtGs5STQQIECBAgAABAgQIECBAgAABAgQIECBAgAABAgQIECBAgAABAgQOSOCPA+qLrhAgQIAAAQIECBAgQIAAAQIECBAgQIAAgaMW+Pnz5/39/a9fv378+FFt5N9sv3v37unTpzukmW3Ddmji1AQIECBAgAABAgT2QkC0aC8uk0YSIECAAAECBAgQIECAAAECBAgQIECAwFELrIvmJEVUR4iyvc7o5cuX6/605f7ZNmzLfjmcAAECBAgQIECAAIFKQLTInUCAAAECBAgQIECAAAECBAgQIECAAAECBGYncHZ2Vs8/NKvGzbZhs1LSGAIECBAgQIAAAQIHIyBadDCXUkcIECBAgAABAgQIECBAgAABAgQIECBA4HAE/vnnn3l2ZrYNmyeXVhEgQIAAAQIECBDYdwHRon2/gtpPgAABAgQIECBAgAABAgQIECBAYPcCd3d3P378ODk5efTo0cOHD8drUJZeyokylUtO9Pjx4/FOpGYCBA5boHprZQm5P//80/vksK+13hEgQIAAAQIECGwpIFq0JaDDCRAgQIAAAQIECBAgQIAAAQIECByvQMbm3717lylMMjxfK2SQ/vnz59k/bMbo7du3Nzc3yRXVJ8pGTvT+/XsZo6aJbQIEWgQST8xL4+rqqvnWSvm8uF6+fJn3TMux/kSAAAECBAgQIEDgOAUe/P79+zh7rtcECBAgQIAAAQIECBAgQIAAAQIECGwjkDH4i4uLdTVkIpDr6+uzs7N1Bcr3f/ny5cWLFws5gObhb968+fDhQ3OPbQIHIPDgwYMBe/H58+dBnsc0abYN28i18WWSF1eykk+fPt1YlQIECBAgQIAAAQIEjkfgP8fTVT0lQIAAAQIECBAgQIAAAQIECBAgQGAogfPz85ZcUc6SJNCzZ88uLy+3POOnT59ST0uuKPWnJUNlJrZsrcMJEJitQF5HG18medWcnp7mtTPbXmgYAQIECBAgQIAAgekFzFo0vbkzEiBAgAABAgQIECBAgAABAgQIENhvgUwRlPXOCvvw9evX3lOAfPv2LcP8hScyd1EhlGJ7J5A1vNLm+/v7LAiY7Eueqcysc3t726kjA85aVJ93tg2rW1hvZL6i5IrqXzdubPPi2li5AgQIECBAgAABAgT2S0C0aL+ul9YSIECAAAECBAgQIECAAAECBAgQ2LHA3d3dX3/9Vd6IR48e5ZDy8s2SySR1yk98//798ePHzRpsEzhUgcR63r9/3z55WLPvY0SLmvXX2/Ns2MOHD9snP6vbX208efIk0caFnX4lQIAAAQIECBAgcJwCFkQ7zuuu1wQIECBAgAABAgQIECBAgAABAgR6CpRHGaoTZJ6VfqsLZZaRTrminK5r23oSOIzADASSlcn8YR8/fpxBW/6nCTNsWKA65YrSn7x88gr6n475hQABAgQIECBAgMCxCogWHeuV128CBAgQIECAAAECBAgQIECAAAECvQSur6+7HtfjkJzi5uZmmhN1PYvyBOYj8OrVq7///ns+7albMquGXV1d1Q0r3+jxCiqvXEkCBAgQIECAAAECeyQgWrRHF0tTCRAgQIAAAQIECBAgQIAAAQIECOxYIEsddZ38Iy3+559/erS7x1FpW1rY41wOIbC/Ai9fvpxn42fSsLwTMndaD6Ier6AeZ3EIAQIECBAgQIAAgfkLiBbN/xppIQECBAgQIECAAAECBAgQIECAAIG5CNzf3/doSo80Us7SLw3Q76genXIIgZkIzHPWouDMpGG93wm9D5zJjaEZBAgQIECAAAECBIYSEC0aSlI9BAgQIECAAAECBAgQIECAAAECBAgMKfDnn3/2qK7fUT1O5BACMxF4+PDhTFqy0IyZNKxfIHKhL34lQIAAAQIECBAgcMwCokXHfPX1nQABAgQIECBAgAABAgQIECBAgEA3gcePH3c74N/Sjx49muyok5OTHudyCIG9Fuj3iE3Q5Tk0rPc7QU5xgjvEKQgQIECAAAECBPZCQLRoLy6TRhIgQIAAAQIECBAgQIAAAQIECBCYi8CTJ0+6NqXfukg9jkqOYSYTpXQlUp7ANgKzDcHMoWFPnz7tZzuHXFS/ljuKAAECBAgQIECAwLACokXDeqqNAAECBAgQIECAAAECBAgQIECAwIELvHjxomsPX7582fWQlO9xVI9DejTMIQQI7JdAj5xiOtjjXbdfLFpLgAABAgQIECBAoFBAtKgQSjECBAgQIECAAAECBAgQIECAAAECBP4r8Pbt204zkTx//rzfrCFZfC3HlqOnVWlbeXklCRA4EoE3b9706Gmn90+P+h1CgAABAgQIECBAYF8ERIv25UppJwECBAgQIECAAAECBAgQIECAAIG5CFxfXxc2JXGfq6urwsLLxXJs+ZpE5a1aPpE9BAgcsMDZ2VnXiYsyBVrSjQdsomsECBAgQIAAAQIEygVEi8qtlCRAgAABAgQIECBAgAABAgQIECBA4L8CGacvyfEkV/T169eHDx/2Vsuxnz9/LkkXffz4Ma3qfSIHEiBw2AJ5ZZVPt/bkyZPLy8vDBtE7AgQIECBAgAABAuUCokXlVkoSIECAAAECBAgQIECAAAECBAgQIPD/Bc7PzxMbagn9ZI6QHz9+bD/tR2rIiVpWJkobEj969eqVa0OAAIF1Askp5k1Ski5Kruiff/5ZV4/9BAgQIECAAAECBI5QQLToCC+6LhMgQIAAAQIECBAgQIAAAQIECBAYQODp06d3d3eZCyS5nzpjlI0sJJQh/C9fvmwzX1Gzfann06dPqTM1p/4qHJCNnDdnTxvMV9Tksk2AwEqB5BSTd2zJKeaoN2/efPv2bah318pm2EmAAAECBAgQIEBg7wT+2LsWazABAgQIECBAgAABAgQIECBAgAABAvMRyPRF+ZmgPUkyWaJoAmenIHDAAlVOMXnEq6urTE2UpNGvX7+SVkxU8cWLFwkvChUd8NXXNQIECBAgQIAAgd4CokW96RxIgAABAgQIECBAgAABAgQIECBAgAABAgQI7JlApi/68OHDnjVacwkQIECAAAECBAjsTsCCaLuzd2YCBAgQIECAAAECBAgQIECAAAECBAgQIECAAAECBAgQIECAAAECMxYQLZrxxdE0AgQIECBAgAABAgQIECBAgAABAgQIECBAgAABAgQIECBAgAABArsTEC3anb0zEyBAgAABAgQIECBAgAABAgQIECBAgAABAgQIECBAgAABAgQIEJixgGjRjC+OphEgQIAAAQIECBAgQIAAAQIECBAgQIAAAQIECBAgQIAAAQIECBDYnYBo0e7snZkAAQIECBAgQIAAAQIECBAgQIAAAQIECBAgQIAAAQIECBAgQIDAjAVEi2Z8cTSNAAECBAgQIECAAAECBAgQIECAAAECBAgQIECAAAECBAgQIECAwO4ERIt2Z+/MBAgQIECAAAECBAgQIECAAAECBAgQIECAAAECBAgQIECAAAECBGYsIFo044ujaQQIECBAgAABAgQIECBAgAABAgQIECBAgAABAgQIECBAgAABAgR2JyBatDt7ZyZAgAABAgQIECBAgAABAgQIECBAgAABAgQIECBAgAABAgQIECAwYwHRohlfHE0jQIAAAQIECBAgQIAAAQIECBAgQIAAAQIECBAgQIAAAQIECBAgsDsB0aLd2TszAQIECBAgQIAAAQIECBAgQIAAAQIECBAgQIAAAQIECBAgQIAAgRkLiBbN+OJoGgECBAgQIECAAAECBAgQIECAAAECBAgQIECAAAECBAgQIECAAIHdCYgW7c7emQkQIECAAAECBAgQIECAAAECBAgQIECAAAECBAgQIECAAAECBAjMWEC0aMYXR9MIECBAgAABAgQIECBAgAABAgQIECBAgAABAgQIECBAgAABAgQI7E5AtGh39s5MgAABAgQIECBAgAABAgQIECBAgAABAgQIECBAgAABAgQIECBAYMYCokUzvjiaRoAAAQIECBAgQIAAAQIECBAgQIAAAQIECBAgQIAAAQIECBAgQGB3AqJFu7N3ZgIECBAgQIAAAQIECBAgQIAAAQIECBAgQIAAAQIECBAgQIAAAQIzFhAtmvHF0TQCBAgQIECAAAECBAgQIECAAAECBAgQIECAAAECBAgQIECAAAECuxMQLdqdvTMTIECAAAECBAgQIECAAAECBAgQIECAAAECBAgQIECAAAECBAgQmLGAaNGML46mESBAgAABAgQIECBAgAABAgQIECBAgAABAgQIECBAgAABAgQIENidwB+7O7UzEyBAgAABAgQIECBAgAABAgQIECBwyAJfvny5vb39+vXrr1+/7u/v63/T5z///PPk5CT/Pvr35/T09O+//3748OEhc+jbLAXu7u6qu/THvz8Ld2manBu1ukufPHmSjdyrbtRZXkmNIvBfgW/fvuWjUz3O+bf5RFdA1deneqjzb57rs7OzQrsPHz68f/8+hfPvq1evCo8au5iX2NjC6idAgAABAgQi8OD3798gCBAgQIAAAQIECBAgQIAAAQIECBAgMIjAp0+f/vn3J2O6XSvMiG8CRi9evDg/P+967A7LZ1i3Hr1Or+sQVT2q/e7du7dv33ZqYUbHo5gB8qReqgpzeEbBQ5Roy/Pnz8vHwjud93gKVzfq9fV1rl3XXieLUN2oT58+7XrsSOXTktwq7ZV//vx5+ttmtg2rrX7+/Lnysc3Oq6uriS9xGlM97yubVL1n+oVaUnP1SknN+alfWXGoojb5t0rOVWmbx48f10Tz30iM9ebmJh1M1/q1Ng/1y5cv8/VpCQ7mw5Sz1PXvfHDtkF5iPqP1fWWDAAECBAjMVkC0aLaXRsMIECBAgAABAgQIECBAgAABAgQI7I1AxgUzDJ+fHkGNlZ1MeiYDvdMnIZqNWZc5SB8zgF0nfpqHrNxOFKAwWpQzpnAh45s3bxJaahkIX9mYI9+ZzNa/9+nVIA4JYeQuzc/Or8JsEzw7bFgV02nGaOrHNg9vtb/9NhgwjNXemOqV0t6Y+q8fP34sny8n6ZPk55K56fpmTtIoOZtE6OYc9Bz2ca6E8+nJS3g5WbV8J+cu2smDP2yvx36J+YzWT64NAgQIECCw7wKiRft+BbWfAAECBAgQIECAAAECBAgQIECAwC4FMsyZaMXGGVP6NTGjnhnl3cnYdsaMuw7Gr+tjYbQo8aOLi4t1lazb3ylnsK6SY9ifjEWSWAmUjNHZnce8lnMPy90cMCizXPm6PRM3LK+jBGLKY3/rml3tH0pswJdJGlbyyFfpk36Tci2b/Bufe5lLufynXe3JNEV5nNu/O9U8TNXKm9W/VWvzYq+yZS2HLwSMVt7G00eL9u4lNuCd7zO6q2fNeQkQIECAQC3wR71lgwABAgQIECBAgAABAgQIECBAgAABAuUCmY0gQ87NBWIWjk0wKJNeZKGZalg3v2YjZaph3YQ8qiVsFo5q/poyCQrkwIym73YGo2arBt/OMPnr16/7pV5yYKYkyZDz4K06mApLUgjpbLXMWe7Y5o1aTScT4faURjJhmQwpg9/l08kcDO+sOlK9W2bVpIkbkwnkkrlpeS33aE810VcekNzhO38Pp4PVS29lR6qnOKtG5kEumVIoteXpXv4SZU9+0t9841LVyhDSlNEiL7GVl7u502e0qWGbAAECBAiMIWDWojFU1UmAAAECBAgQIECAAAECBAgQIEDgwAU+fPiQAeyVncx8D9VKOiUju6mhcNA047uJdxTWubJhnXZONt3CysmKMt9G+pufjJFnO6vzJMgV1YyCr+xFzKWLlmU2pt9ySHhzJydAsPHWykwwiRokcLB8onpPkg25RhurqssPtbFyVpWFyoeag2eh2vZfJ25YXibPnj1rb1L5X4cSG/Blksavm7Wo8G6vknO57RP0TDgm4bmvX7+Wz9CWOzxJo13NYHR5eZlc0fIVTHeqqZWWFzJbLrxyT/SqdGA5xffv33ufbmUbVu4svKzzfIkNeOfn3duyrqjP6Mqbx04CBAgQIDCwwG8/BAgQIECAAAECBAgQIECAAAECBAgQ6CKQyMvyf6as5hbqUs3/lE1sKDUsV9vck/HjDPb/z2Gj/ZJzNU+9zXbGRNc1M8PhCzVn5D4Uy+VXmjePbTnLcm3HsCeM7Rcxf01KoytF8gS5Rk355e2VV7DriTqV39ikNHKyZ6fZ8okblj4uX47ee4YSa78PuzZv5U3bcrfn7HnPpEBu3ealaW4nY5QCG18ydVOTZcwhzRom2M5J6wY0N4Z99WVxw2blLdstnkNptFzWqmEzf4kNeOe3XGWf0aHuN/UQIECAAIF2gf+0/B8jfyJAgAABAgQIECBAgAABAgQIECBAgEBTIDMoZL6KhblzqtHNrCyzzWpQ5+fnqaF9WDfzSWRKkm3O0uzLzrfT5cyTUTejYszUONlf76w2smfBfKFAfs2sFQFc3n+ce3KTZJKnlglIMhqdm7nHvZR5SnKN2m/UnDrTqxynvF5PL5D3w8q7PVGhZFNyn+duTJmWKXYyu0wKZM6nxGXWJXia/crcXUmCTjlTWr47yxOGJbiWBrdMZtNsc+F2JuTLNE4bc66FtW1TzEusRC/3rc9oCZQyBAgQIEBge4E/tq9CDQQIECBAgAABAgQIECBAgAABAgQIHINAkitJ9vz48aPZ2UQ0Mp3AUCtAZVg3S4BlmLx5ioXtjCOmDRkFX9g/7K8ZlU8wJTNzVNXmjC05lR6nzoBoc6Q8Y+TrFtJKT5slW851cXEh0ZIgRa7d7e1tC1TyFvFvKbDxTxtv1CzblHsmxTZWpcCAAlnkq5ooZdindcsW5oVWvzarNciqf7esNoevu9vzCOS13GPZssSPEhhKeC4v9vaHKMLpV4pN8M45Oztbbsx4q0DGLemija+R7S/fuhrWXdZm+b14ifmMNi+ZbQIECBAgsO8CDzKp0b73QfsJECBAgAABAgQIECBAgAABAgQIEJhAIKPO9QB5dboszdNj3peNTc3AdgJG7cVasjjtB27517Qto87J+mycRqg+Ucb4F+bVyGB8oid1gfYx8oxzLw+r18cubBz5f+9N+i13TkusJLmTXLgekYsF5+rXhDDaY3DLl35lPdvvLLlJsrxXIhrbn6tTDTtvWFIayfHkCcp1z8/CG6y9L2OL5XatGtacdqW9Sflr/dZdebdnup2ETga5w/PWSlpxY3vGfhXnE7Psk8zK2OnSdHz5k9fUyIRJLRNBNUt22l55WZs1HMBLzGe0eUFtEyBAgACBfRGwINq+XCntJECAAAECBAgQIECAAAECBAgQILBLgYQSFkblk7AZI1eUTmZcPIP67b3NkPzG+FF7Df3+mral1xnV7r1oTkZVy3NFCUakp+VNTeXlhQ+s5MYh+fQ34ZJBUhcVXaY+SniohTGr1E25aFRLS472T5lQLfmPXKnk+XKHJHYzH4q6YUkElixD1mz5yrs9cwhl/1B3eObcKuHKCyp5ppy32byhtvP4LOeKkq2ZIFeULuQzVE2CNVR3Ntaz8rIuHHUALzGf0YVr6lcCBAgQILAXAqJFe3GZNJIAAQIECBAgQIAAAQIECBAgQIDALgUyvpvhzGYLMuY61AB2s9p6O0mmN2/e1L+u3EjUafpZWOqWpPv9Bp6b89xk7o326MlCnKs++7qNruXX1bN3+0uG5JMGG/ymzcwuuYgtXLncx5z3apHZyZ+SMcptsJNTt58074H2G6l5+Mq7PTGgwdcmC9fGlGcalnnCEvQc4z5PWKrZ8Wp7OWy0XGaQPcl+TXauNHjlZV3oyIG9xHxGF66vXwkQIECAwJwFRIvmfHW0jQABAgQIECBAgAABAgQIECBAgMAsBBbGdzNHRZJGmdNi1KkjUv/GsfY0Y2GtsSm9MvC8ILPx7Gltnf7JfBgbJwXJWk4b62wW6Fq+eez+bmdup/Z10NK1TC80eK6oEtt4EZthsv1FPpiW5zboOkXQNH3fGKasmpEXyMLdnjdJEieJAY3RzsQ3d5UuyidgeXHDrL82Uk9X6uVcGz9DKw/suvNoX2I+o11vFeUJECBAgMCuBESLdiXvvAQIECBAgAABAgQIECBAgAABAgT2Q2B5fDdj2xcXF1ns6dmzZw8ePMgCYRkWHaMzHz9+3FhtWjLGbBkbz1sV6BQtyqQUaW1dc3JRWa2p/nXlRlJcK/ev29m1/Lp69mv/QtJiufEJB4wXQctFbF8WLc/LSEsHLvfUnhKBTo9tSYWDlCmcgy3vkGbgpsoVjRSbq/qVhpW8ilM4T2LecoNopJKVj9X0Qb3CyNeWvT7ml1in59FndMs7zeEECBAgQKC3gGhRbzoHEiBAgAABAgQIECBAgAABAgQIEDgKgZXju82eZ8mYJFrGyPcUzmcw/WBz3f20sN7euPH69eu6TAZTS9IAnepP5UcYLcq0IvVEUDXvwsbGiYUWynf9Nbmldvk8I2M8IF3bqXwlkBjHPCna76KVbc58RV3fEivrad+ZbFxh/iN500GSpsuR1qqF0884lWRVpkpq99nyr0f+Eut0A/uMbnmzOZwAAQIECPQWEC3qTedAAgQIECBAgAABAgQIECBAgAABAocvkCXPmjNkrOtwymRimAHnq6hPVDJjRJIll5eX9SETbxSmAZIsyTRFVdsy0Uh5g8uX48n4d6cx2omhxjhd8gc3NzftNScbt3F2qPYaSv668UYtTGaUnEuZLQVyP+QZ3LKSMQ4vfJnUp85SZZM98nlllTQvb+PyV1bdkeWNdXHAyfrbbFKm6Gv+Ouy2l1g8S26tFPMZHfbeUxsBAgQIEOgkIFrUiUthAgQIECBAgAABAgQIECBAgAABAsclUKdhNnY76aLmdAIbyxcWyEByyTQVzYXGCmseqljhmGhz8qdOA9XNA9vb3Kna9qr24q+Jsm3schIk4y2F1lTKtC7taZXb29tPnz41D7G9Q4GTk5Mdnn2QU+fNULiG2iCnSyVJMpVUlVt9yxUAM+9RKlk+V+HLdvnALfdkVqEta1h3uJdYJVN4ZZtfw40v/6Z588Dm/uXtTtUuH24PAQIECBA4YAHRogO+uLpGgAABAgQIECBAgAABAgQIECBAYFuB8mhRzpTCY0xcVDLUl6ky5pzbCEtzcp1OE9hk3bSNM+IEPwGs8ca/t72Nxjm+ZCG8kptnqNZtvKzlw9tDNUk96wTac2Drjhp7f3mrMjPQNJm5ZpcT9Cx5F+WQrACYGe+ax3baXvfdKffpdLqSwoNMxbR8Ii+xZZN1e3xG18nYT4AAAQIEphEQLZrG2VkIECBAgAABAgQIECBAgAABAgQI7KVAIjud2t0M0HQ6sKVwsjUlI8rrFtBpqXmQP5W0LQPt9bkyNt91fa6smNM+op9Qy5yTVXXfB9yIycp5TRZOMWX8YmNKIA3Ogj4LLfQrgR4Cu3rd5bkreeOlR3kcMvlQj67lkHXRopLVOfudceNRY0SLvMRq9pKbyme05rJBgAABAgR2IiBatBN2JyVAgAABAgQIECBAgAABAgQIECCwHwJdh3K7RpEKFTaGNlLPGKmmwuZtLNYcE+03j04Gob9+/bq8NlwGvLP/8vJyYxsOqUAiCyWM7XmswUFKMnAlzR68YSo8MIGPHz92jScOKFA4+Va+Hb3v9nXfkXX7B+zduqoGjxZ5ia2jXrffZ3SdjP0ECBAgQGAaAdGiaZydhQABAgQIECBAgAABAgQIECBAgMBRCIw09Fs4rDvPKWEyv0id0Mr0Qr0zAUmuZGqi379/f//+iVAXzQAAIABJREFUPXGi+/v7bGfVoew/inur0cnCyEJJIq1R6wCbG8+Y6Vh6T+UyQPtUcRACr1692mE/cvZHjx6VNCBZkH7v5JbvSL8KS1rbXmbw16yXWDv4wl99RhdA/EqAAAECBKYXEC2a3twZCRAgQIAAAQIECBAgQIAAAQIECBysQMmyJj06/+TJk5KjErgpKTZxmea6XcvTDvVozOPHjzPO3Tui1OOMszrk7u6uOX3FurYl/TB4GmDduer9Jdd3V0tZ1Y20QWBLgfL5wBKm7HGu5CbXHbXDx6cwULWu5c39XmJNjZJtn9ESJWUIECBAgMCoAqJFo/KqnAABAgQIECBAgAABAgQIECBAgMB+C3QdTO1avlAnYZqSks3Rx5Ly05c5Ozub/qQHdsaLi4uSHpWkfErq6VSm5PrOeeW+Tp1V+GgFMnFRYYo07+TMtdYVqp7mbfnAkljh8lGD7Bnw6+Ylts0VKXnNblO/YwkQIECAAIGVAqJFK1nsJECAAAECBAgQIECAAAECBAgQIEDgvwKFK5HVWF3L1wdu3CgZ1p3nrEV118bDqU9x8BtZTawwW7BxbbKRrDZe5ayJNtKpVUtgMoHy6Yjev3/ftVUtuaWkjna1HtzCN+jk5KRrv6ryXmL93KqjNr5gt6ncsQQIECBAgECLgGhRC44/ESBAgAABAgQIECBAgAABAgQIEDh2gfLx40hl5HW86QQWhnVXXpiWuS5Wlp94507m0Zm4j2OfrjBXlGZMvxpa1feSxfu+fPkyNpT6CYwqUP5pyMRF3759G7AxeQn0mAlp+wa0BJ46Ve4l1olrobDP6AKIXwkQIECAwGQCokWTUTsRAQIECBAgQIAAAQIECBAgQIAAgf0TSD6jfCTv48eP4/WwJFp0f38/XgO2r3lX8+hs3/L51FA4A0pJvmekTp2enm6s2cRFG4kUmLlAFqkseSdXvXj37l2n7mx8iPIunT5dtNDfhw8fdupUXdhLrKboseEz2gPNIQQIECBAYBAB0aJBGFVCgAABAgQIECBAgAABAgQIECBA4GAFMoJbEtTIcOl4UxYV4s551qIMS/ceii7s/sEXy2Q/hZd4h4vmlDwsokUHf68eQwfLJy7KDZ9VwMpNSh6iREzevn1bXuf2JXPGeuKi8sTtwnm9xBZAOv3qM9qJS2ECBAgQIDCsgGjRsJ5qI0CAAAECBAgQIECAAAECBAgQIHCAAlnOpmUkNaOtma9o7FHeekx3T31LBsv3tGuTNfvm5qbwXBtnPSmsp0exzOay8agfP35sLKMAgZkLtHwUlltevgpYji18fi8uLvK4Tba8YLKhCUh9/fr1+/fvvedM8hJbvjfK9/iMllspSYAAAQIEBhcQLRqcVIUECBAgQIAAAQIECBAgQIAAAQIEDlAgI6kZUs00FZk2oEr55N/MDZPJipKTePXq1QH2edAuFQ6WD3rOQ6vs+vq6sEsLSxcVHjVUsY1nz9xLnSZxGaph6iEwoEBiPeWJz/KHNy08Pz8vbGe+Ps+ePcuEeb2zPoUnqotlkdCS+GBdfmGj3GHja2Sh5mF/3Xj2nbzEfEaHvcpqI0CAAAECnQREizpxKUyAAAECBAgQIECAAAECBAgQIEDgeAUypHp5eXl3d5dUxO/fv/NvpovIZEXW+Sq5J0y3UKLUUiZTZxWuhpZKcq+2VDX2nzaOyqcBCeqN3Qz1ExhboHzlwdvb23w7ytvTaUqkLLiW1cryJfrw4UOns5S3Z5CSXmJbMvqMbgnocAIECBAgsI2AaNE2eo4lQIAAAQIECBAgQIAAAQIECBAgQIBAkUBJ3KSoomMtlPRAYdfLZ1IprLBrsZIGWBOtq6ryMxQojxal8eWPcAq/e/eua38TPcxRf/31V2YVykR6Sb7ObW6wcoGSd0hXn07lSxow/UvMZ7TTRVSYAAECBAgMKyBaNKyn2ggQIECAAAECBAgQIECAAAECBAgQ2KXA3MaSa4tt1tCpKznmjfJR+Z0PP5c0oHwGpmO+6Po+c4HxokWZeKxT5U2oRF6urq6yUNrJyUkVM6rm22uW2cm2l9iW7D6jWwI6nAABAgQIbCPwxzYHO5YAAQIECBAgQIAAAQIECBAgQIAAAQIENgpYxmUj0cYC5SuIJU+wsbZRC5Q0YPoJP0btssqPU6BT1KM8WFNhfvz4MVMQbQlbxYzqSvIqTmLp9PQ0/06/lKeXWH0hemz4jPZAcwgBAgQIEBhQwKxFA2KqigABAgQIECBAgAABAgQIECBAgAABAisESrImKw6z6/8E7u7uyqf5KZk06P8qHuV/S9YSur+/H+XcKiUwrUD545ZHOA9yeeuSW3r//n15+ZKSt7e3FxcXL168yDs50aKzs7O3b99++/at5Ngty3iJbQnoM7oloMMJECBAgMCWAqJFWwI6nAABAgQIECBAgAABAgQIECBAgAABAhsESrImG6o47j93muNn59qGwI/7bj2u3neaSybJnk46yf30XhZt44kSdcpESkkaZRKjxIzOz88/ffo03pKaXmIbr0h7gZ2/2Nub568ECBAgQODgBSyIdvCXWAcJECBAgAABAgQIECBAgAABAgQIzE4g8zdknDU/GdzN9C3Nf7Ozam52zq7dfRska9JX7v8fV98VJfXshfYh3d4lF0WZQxUon7UoAp0e5Ersy5cvmVuo62JqXbXzPN78+5MDE2Z6+fJlkkZdK2kv36nvXmLLmHthstxsewgQIECAwMEIiBYdzKXUEQIECBAgQIAAAQIECBAgQIAAAQIzFcg8EF+/fs3YcKasyPBqpxHWmXapY7NMt9ARbLF4p8lO3v37s1jFzH53S8zsgmhOT4FO0aJ8CHqcZpp0Ud2wfKrykyc0y7G9evWq3r/lhpfYloDemVsCOpwAAQIECGwpYEG0LQEdToAAAQIECBAgQIAAAQIECBAgQIDAaoGMB2dc9vHjx5ls4NmzZ1l3JuO1R5grio7pFlbfIsV7D++2cUsUX3wFZy3Q6U7u/SDnazLeymgrfTOP0evXr/P9yippKwt03dm7711PNFn5Tpd++1ZNfLrtG6wGAgQIECBwYAKiRQd2QXWHAAECBAgQIECAAAECBAgQIECAwI4FMhCbpWQePHiQONHV1dX246mZq6D62XHHnH53Alk1b3cnH+XMneZ6GaUFKiUwhECnO3mbz0HSRW/evBmiyR3qSINfvHiRL1rm3utw2KqiXmKrVOwjQIAAAQIE9kbAgmh7c6k0lAABAgQIECBAgAABAgQIECBAgMCcBe7u7jIvUbJEPRqZweknT57k3+onkxNk4+HDh82q3r59m/qbe/ZoO9GoPWrtvjc12nOe3yLNy/wruZ/33Vn7CURgypfbhw8f8uwk65MphabEv7m5yZR7Wc0tkxhNc14vsWXnKe+05bPbQ4AAAQIECIgWuQcIECBAgAABAgQIECBAgAABAgQIENhKIJNJVIuddaolI8TPnz8/PT19+vRppwMVPkKBTkmC6+vrs7OzI1TSZQIzF+j0IK/sSx7tzCT07t27fjHWlXWW7EzL//rrr8+fP/d+t3Tqu5dYyUVRhgABAgQIEJhSwIJoU2o7FwECBAgQIECAAAECBAgQIECAAIGDEvj27VvGWbPwWWZ0KOlYZh3IijaZ++H3798JJL169UquqMRNmcNbS8g1JXAYAtPPEJYJ7S4vL79//55w6sSG+dhlxc9+J/US6+fmKAIECBAgQGAmAqJFM7kQmkGAAAECBAgQIECAAAECBAgQIEBgnwSy/Nn5+XnmHCoMFWUMOPM9/Pz5MyvaiBPt05WeR1unjy/Mo99aQYDAaoGsTZaUT/I679+/zwKaqwuNsDfLsSUX26NiL7EeaA4hQIAAAQIE5iMgWjSfa6ElBAgQIECAAAECBAgQIECAAAECBPZDIPGgLA1zc3NT0tyEijK9RMaAe68jU3IWZQ5bIPNdHXYH9Y4AgR4CmcHo7du3ibrmK5OMUdbZ7FFJ10Myd1Fm7Ot6lJdYVzHlCRAgQIAAgVkJiBbN6nJoDAECBAgQIECAAAECBAgQIECAAIFZC2QEN3MOvXv3rqSVGeWtQkWZXqKkvDIEBhH49evXIPWohACBjQIzWecrX5lkjDKfUFbbzJqbWXnzyZMnGxvfu0DmLup9bMmBXmIlSsoQIECAAAECUwr8MeXJnIsAAQIECBAgQIAAAQIECBAgQIAAgf0VuLy8fP36dUn7Mz3D1dVVVkwrKawMgY0C1hLaSKQAgZ0IdArBTDNzT/Kv+ak0EofNqp23t7fJG+XfoYh+/Pjx6tWrfBPLK/QSK7dSkgABAgQIEJihgGjRDC+KJhEgQIAAAQIECBAgQIAAAQIECBCYnUAmhLi4uChpVuaKyFBu1qkpKawMgRKBTomEmUyjUtIvZQgclcD08ZrMZpSfGjkLmVUZo3ykEg+q9/fYSHw2y32WL/TpJdYD2SEECBAgQIDAfAQsiDafa6ElBAgQIECAAAECBAgQIECAAAECBGYqkOkZCnNFL1++zNitXNFML+TeNuv09LS87Z2mUSmvVkkCBJYFOgV0Hj16tFzDlHsym1E121BmM0oG8fr6OkundQr9NFvbaVk0L7EmnW0CBAgQIEBg7wREi/bukmkwAQIECBAgQIAAAQIECBAgQIAAgUkFsq5ZpmcoOWVyRZ0WiCmpUxkCEeiUSOiUdcBLgMA2Ap0et04P8jatKjk2Edh83T58+PDz589MZZTvV8lRzTJJMZZ/8jr1vZNqs0m2CRAgQIAAAQIjCYgWjQSrWgIECBAgQIAAAQIECBAgQIAAAQKHIJB10G5ubkp6IldUoqRMP4FOo/IWROuH7CgCPQQ6hWCyXGaPU0xwSGYzSkgor45MYtTpdIXz+aVOL7FOsAoTIECAAAECcxMQLZrbFdEeAgQIECBAgAABAgQIECBAgAABAnMR+PTpU+G46d9//10+ecNcuqcd+yOQgf/yxloQrdxKSQJbCnSKFnWK12QyoS3b1vXwzGOUSYwSMHr+/Hnhsel+1gAtKewlVqKkDAECBAgQIDBbAdGi2V4aDSNAgAABAgQIECBAgAABAgQIECCwS4G7u7sXL16UtODPP/+8vr4uKakMgd4C5fOddMo69G6PAwkQiECnx+309LQELanWBw8enJycJOuTL1HJIQOWyUnTgPKPWuGCoWmhl9iAl0lVBAgQIECAwMQCokUTgzsdAQIECBAgQIAAAQIECBAgQIAAgf0QKMwVpTMZgs1Y7H70Siv3ViAzYxW23YJohVCKEdheoDxalCmLCr8U79+/rxqWGcjKgzvb96VZw/n5ed4kJdMslYeQvMSawrYJECBAgACB/RIQLdqv66W1BAgQIECAAAECBAgQIECAAAECBKYQyJwNt7e3JWfKwjFnZ2clJZUhsI1A+ah84gjTL6W0TdccS2BPBQrXAqt6V77KWPPrc3NzsyucBKG+fv26MV1U/sLxEtvVpXReAgQIECBAYHsB0aLtDdVAgAABAgQIECBAgAABAgQIECBA4NAE3r17V9ilenqJwvKKEegnULiUUlV5+Uwq/RrjKAIEIvDPP/+UO5QHa5p15lneYVIw6aLPnz9n0c9mk5a3Cx28xJbp7CFAgAABAgT2RUC0aF+ulHYSIECAAAECBAgQIECAAAECBAgQmEjg8vKyMJmRWSgeP348UbMGPc2XL18+/N9P+jto3SobRSBj/OXRhMw1MkojVEqAQEOgMFJTHdF7frtOZ2m0bpjNfOM2LspW+MX0EhvmkqiFAAECBAgQ2IWAaNEu1J2TAAECBAgQIECAAAECBAgQIECAwIwFNg6j1m0vn9yoPmQmG1lkJ42vfl6/fj2TVmlGu8DLly/bC9R/bS6oVO+0QYDAsALloZ/y1dCWW1h+luVjB9lzfn7enmu8v78vPJGXWCGUYgQIECBAgMDcBESL5nZFtIcAAQIECBAgQIAAAQIECBAgQIDALgXu7u4KYxlZI+bp06e7bKtzH5lABvgLe7zzLEJhOxUjsL8CmfutvPHlkZrlOufwOL9582a5YfWeX79+1dvtG15i7T7+SoAAAQIECMxWQLRotpdGwwgQIECAAAECBAgQIECAAAECBAjsQCDT+RSetX0Wh8JKyouVj92W16nk3gkUzn2S9Yl+/vw5t96lSVkTKusrlccL5tYF7SFQC5R/LJJD7b0aWk6XxzmZ1/q8O9lI+x89erTu1OWzFqUGL7F1jPYTIECAAAECcxYQLZrz1dE2AgQIECBAgAABAgQIECBAgAABAlMLlM8P8eLFiykb12nsdsqGOdeUAlnDrvB019fXhSUnK5bG5/lKTiKZjLdv3052XiciMIZA+SNW/tiua2f5h2ldDdvvb0nTnpyclNdfrlEuXH72LUt6iW0J6HACBAgQILC/AqJF+3vttJwAAQIECBAgQIAAAQIECBAgQIDA8AJfv34trLRlnLWwhk7FEsjoVF7hgxTIGnyFN175lCqTQV1dXdXncj/XFDb2USCroRXOJJcpi7YP0s3hcW5586SP5RfRS6zcSkkCBAgQIEBgPgKiRfO5FlpCgAABAgQIECBAgAABAgQIECBAYMcCWXSmcLQ4DX348OGUzRXFmFJ7zud68+ZNSfMyzcms1kT79OlTs9mnp6fNX20T2C+Bi4uLwgaXT9LTUuEcHueWBdE6zVqUbnqJtVxrfyJAgAABAgTmKSBaNM/rolUECBAgQIAAAQIECBAgQIAAAQIEdiBQnivqNEnD9j1JRqS8bdufTg1zFjg7O3vy5ElJC2e1nND79++bbW6ZAaVZzDaBGQokhFq4Qlm+FC9fvhykC81JvwapsGslLV+9ltTRyrN4ia1ksZMAAQIECBCYs4Bo0ZyvjrYRIECAAAECBAgQIECAAAECBAgQmFTg/v6+8HxdR1ILq11XrHAYe93h9h+YQGFmqHxilbF9EsW4vb2tz5LHJ4si1b/aILBfAuVPVhJ1Q81vt/NoUcvURC2po3VX1ktsnYz9BAgQIECAwDwFRIvmeV20igABAgQIECBAgAABAgQIECBAgMAOBGY7M5Bo0Q7uhhmf8vHjxyVToWQRvS9fvsyhHwtrQpU0fg7N1oZ5Cnz79m2HDUtOrjDlk9nFXr16NVRT8zjvtuMt0dvMQtS1m15iXcWUJ0CAAAECBHYrIFq0W39nJ0CAAAECBAgQIECAAAECBAgQIDAjgfKpFyYOIRVO8DAjSk0ZWSCzoZTcrq9fvx65IZurTxTj5uamWU60qKlhu6vAbt+HCzm5lsYXJpBaalj408Kqggt/HfvXZJtWnqL34oZeYis97SRAgAABAgTmKSBaNM/rolUECBAgQIAAAQIECBAgQIAAAQIEdiDQsuDLQmvWDbIuFBvk10w8M3iSqTn/RElCZZCOqGRAgayyVBKwyI366dOnAc/bo6qFKMabN2+GWiKqR2MccgACWY/s58+fO+lI5g1ayMmta0bu88FX/cupE9Rbd8ax96/7DPWOFnmJjX3J1E+AAAECBAgMKCBaNCCmqggQIECAAAECBAgQIECAAAECBAjst8CjR49m2IHBp75IH5uDxOWBqhniHHOTsghR4gsbBXY7RVCCcc0oRnJsHz582NhmBQi0C+zqri48b9I2I93nC0G9dqVh/7puXc7e0aI0z0ts2GukNgIECBAgQGA8AdGi8WzVTIAAAQIECBAgQIAAAQIECBAgQGDPBDKJQnm6aJrJYJqLSW0zgrtwJcxatACyp78mvvDkyZP2xidGdn5+3l5mpL9mapkXL140K9/tik7Nltjea4Hk1ZJam7gLedxub283njT5uZIZxTbWs7LADicuWtmpfDG3nJzJS2zlhbaTAAECBAgQmJuAaNHcroj2ECBAgAABAgQIECBAgAABAgQIENilQHl8Z+U46+BNf/36dV3nx48f6+11G4UrtTVnLSpPU608abOqlQXsHFUgU4lsXNIucYRpknALPc0UL83bIymoV69eLZSZ7NdmSyY7acmJNKxEablMUmtTLouWpdAKZwzKIznqkn8Lcb1lmTH2pPsrb9TCaZzam+QlttK2Hc1fCRAgQIAAgYkFRIsmBnc6AgQIECBAgAABAgQIECBAgAABArMWKB8obS7zNFKXEgep16BJwx4/frwxBvT169eNjcl4fDOBdHp6uvGQlgLNCZDWFTNuuk5m+/0JMeSib0wXJY6QcMD2pyuvIZORNJ+RtLC+mcsrKSxZcoOV3KiFpysvttcNK+/mTkrGdrKQTd6ZhanTz58/bzmLz0bMzJz09u3bjcWGLbByvrE81IO0xEus5O1U8jIZ9qKrjQABAgQIEGgKiBY1NWwTIECAAAECBAgQIECAAAECBAgQOHaBjApvXGGqNhpkVLWubWEjg9nNnFM1svv8+fOFYgu/NsMcC3+qf12IHxUOmdeHL2w0U0oLf6p/LSlTF7bRVSCZs5LUTi501tfrWnm/8knFLUzxklm+xpvKpeQGKynTr7MtR5WctKRMyyn6/ankpCVxh35n3/KoOkiX2z4Jti1rKzk8z05JsCMTy52dnZVUuGWZi4uLKZOCOdfKL8vKvFG/rh35S6zkeSwp0w/fUQQIECBAgECJgGhRiZIyBAgQIECAAAECBAgQIECAAAECBI5I4OrqqrC3Gd8db0We5mB2RqyrWMbGWTpKIiYLg8TbzLGR7peMuJe0qtBcsZUCuYiZLmXln+qduVKZoWqCdFFyRQs36ps3b8aLXBT2KHO91BTTbGjYSM7NREsSbJeXlyOdqKr2/Py85ObJW3rK9f7ygRjv67PguRATrP6aKfSG7e/RvsR8RhfuN78SIECAAIF5CogWzfO6aBUBAgQIECBAgAABAgQIECBAgACBnQlkgLM5XVB7OxYiFO2Fy/+aHEY9mJ0h5HoEN22rZ+xYV9vGgfbMH1MfW97T+pDmRrOq5v6F7Uy38OXLl4Wdfh1WIPfMxpXRqnTRqPOdZBaZhYciN/CoU8ssROXWqSbfNlkUo2rDbBtWmJ4sfLrXgY+3P+/D5txyr1+/TpptpNMlV1RyHWNVv6VHaslCtXmW82Qt7Bzj1/RrZTZ0Y5axR2OO8yVW+KD5jPa4oxxCgAABAgQGFBAtGhBTVQQIECBAgAABAgQIECBAgAABAgQORCDpnObQdUuvMuY67Ihy0g/JD9VDuQkSLYw7NmfsWNmwzDDREqFIyKM5z9A20aJMyrJyNouVrUrcZNREy8qTHtvO3DmF6aKRohjJYSzcEnmORk2VdboJt7nbu95Lc25Yplsr6U5eFKOu+VjShnVl8oZshizzehk8vpa3aJIuG3NFaUZCNrnz1zV1vP2Jn+aRb3nbb3/qqK4MomWKpixhtn39yzUc20us04vCZ3T5hrGHAAECBAhMJiBaNBm1ExEgQIAAAQIECBAgQIAAAQIECBDYJ4GFoeuWpmfkdagB+IQwsspMPV9RBq2TFKmWQqsbkCRTc0y93l9vJBCwMG1M/aeEe5rJjyQtMo5b/7V8I4PZSV9lda1mSqn98JRM+QzVJ9Qy6lh4ezMO/q8Z78/kFhunM8kdkjDEgBci90Nu1IUcRnJFdUhucPk0PrmHv/76q7zmNC83/KhRpzTmkBqWEFKe2bHFyq9gXTI328KtlTfbgCnPBD7yvlo4RX32eiN3eF7RIar3TLyRj8V4qxzmu9b8XtRdy/qGA1LX1dYbR/ISy4vCZ7S+6DYIECBAgMD8BR78/v17/q3UQgIECBAgQIAAAQIECBAgQIAAAQIEphfIyF9GbRPUKDl1whyZXmghBlRyYF0m47gLs4lk0Hpl9CfpnHXhobq2jHkn89Q8PKOYWTmoLpB8Urq2rsEJbdzf39eFqwhR9mQjR+Wn/lO/jZw9IaqTk5P8mxrqsFT21BUOFdiqKzyqjVzBlbGAJkLYMwnWlimB5NWSUavzcHX9z58/33JupFFvwjwg9e2XNtd3YLbzLLeHRfaiYXXsr3ps8zKp99TXqNNGHtX8VFDVc1ptR6NTPS2FC1cfq4d1knl69uxZs8K0MO/h5nuv+dfC7ZJnJ1UlYTNg35tte/DgQfPX5nY6mPM23+TVX/MgD/jCTLIqn5jlhzrnGq/XzW5W2yUXYs4vsbTfZ3T5stpDgAABAgT2VEC0aE8vnGYTIECAAAECBAgQIECAAAECBAgQmEIg6aLEJhbmYll34gz6Zny3x8o4Cf0kVNTM62S4NBNmtAyQJw6ycp2ahbalnqSjMrq5PEicAfiWpiZytGUQYaElPX5Ns9cln3rUdoSHJPSTfEDzvlqJUIUVUrKrdu7b3ITLt1bOMkj+oCVgsbIjQ+3c2HgNa1IP+Jx2jRalGbnJEwVbeFkl1pZXcY8Vu5JVSmqn5JHJimDt+bMmUdftdTdY3udpW57TtDMP7EKve3+Ams1LqCgfo3Ufl2EDTM3zrtve65eYz+i6y2o/AQIECBDYRwHRon28atpMgAABAgQIECBAgAABAgQIECBAYFKBhfl+2s9dPr6bQdyM4OZneYR4eR205ZMmeLQy1bFccnlPe64o5Y2JLqPt6Z6SmT+qriWQkZRGfloyGblpE3rLz7q8XdIPubsGSV2sC1iMfSFEizoJ7zZalKYmAJqbdvllmPs5wdCSWzE15KbNq3i5kmWKCeI16+7879+/189mnsTM2LScgsoHKL1O3+uSy11Y3hOBPNQRyL/Lf82eAZ/rlfW379zTl5jPaPtl9VcCBAgQILBfAqJF+3W9tJYAAQIECBAgQIAAAQIECBAgQIDAbgQy8prlpTLyWn76jHZnfDcDvfmp1g/KGHxSRBkMzvBtRrIXEkVVzRkVTpKp8Cz90kUbc0U5uzHRwkuwF8W63r2JEVQ3bTZy69b37XKOYaH7uXsTvMjNs7C/36/rAhb9ais/SrSo3Coldx4tqlrbkj7JeziTt2UJvOquzv2ZJyLNzv36B5adAAAJq0lEQVScLFHexvkp6fKwt3fLGVfe+Z8/f16OSS0vo1lXm87mG1T1uv4G1X3P16cSSN+D0P5oT9bxuvHLG/v4EvMZXb6O9hAgQIAAgf0VEC3a32un5QQIECBAgAABAgQIECBAgAABAgSmFsjoZtJFCU+sTAVt2ZqMAafylkXQVtZfuDJadWxOkVxRyWwWxkRXau/1zty9uXWz2tEYvUiIIUtEldxa5WdfGbAoP7x3SdGiTnQziRalzZnIJ8uZFeaEOvUxt0SipXkrdjqqd+HlOz8PV171KyssXDJs5bEbd47xXG88aUuB/XqJ+Yy2XEp/IkCAAAECeyfwn71rsQYTIECAAAECBAgQIECAAAECBAgQILArgYwUZpaIjG4moJMx16GaUSV+MkLcNVeUBmSKo6yelhraG1OfYtjwR/tJ/XVWArl7M7PL79+/h717M6NJ1mn68uWLW2tWl/sIG5M7MPdh3oeZpmiQ7ucln4clj0wenMlyRcstb8kVpXC+GslUZU6jjV+B5Zpb9szzufYSa7lk/kSAAAECBAiMKmDWolF5VU6AAAECBAgQIECAAAECBAgQIEDgwAUykv3f1XT+XVOma1ez2tSLFy8yH8YgmYyMLmfSo2ppm2p1m9SfZYAyOp6B9kFO0bWDC+UTyVrYU/2aWU9W7p9Dm1c27DB2Vgm56u7tMQtXbqrcvbm7dhi5OIwLoRe1wPn5+c3NTf3ruo1kfdb9qd5fvQ97vJnz2sxdnZ/c3ru6t/Pqq1coS7YpLHW/2jeST81XIIf0eKJTc7WGWh7t5ZXX2s+7q78e4UvMZ3RXN5vzEiBAgAAB0SL3AAECBAgQIECAAAECBAgQIECAAAECwwhkWDfjwZkzI//mJ4O7Cc3UQ7wZsc7A7cnJSTV8mxkmRGeGcVfL1gLJYSSUtvLWzX2b6qv7Njdt7t7k1XpMr7V1G1Vw+AIDRotqrEQxEjBad2/nxq7ezLmrc2/P5LX86dOnTBqULiQnVJ4rqrucjTzRVayq+hg1v0T5a/OhTq+rjkdgV1GqZst7b3uJ9aZzIAECBAgQIFAiIFpUoqQMAQIECBAgQIAAAQIECBAgQIAAAQIECBAgQGBEgTGiRSM2V9UECBAgQIAAAQJHI/Cfo+mpjhIgQIAAAQIECBAgQIAAAQIECBAgQIAAAQIECBAgQIAAAQIECBAg0EFAtKgDlqIECBAgQIAAAQIECBAgQIAAAQIECBAgQIAAAQIECBAgQIAAAQIEjkdAtOh4rrWeEiBAgAABAgQIECBAgAABAgQIECBAgAABAgQIECBAgAABAgQIEOggIFrUAUtRAgQIECBAgAABAgQIECBAgAABAgQIECBAgAABAgQIECBAgAABAscjIFp0PNdaTwkQIECAAAECBAgQIECAAAECBAgQIECAAAECBAgQIECAAAECBAh0EBAt6oClKAECBAgQIECAAAECBAgQIECAAAECBAgQIECAAAECBAgQIECAAIHjERAtOp5rracECBAgQIAAAQIECBAgQIAAAQIECBAgQIAAAQIECBAgQIAAAQIEOgiIFnXAUpQAAQIECBAgQIAAAQIECBAgQIAAAQIECBAgQIAAAQIECBAgQIDA8QiIFh3PtdZTAgQIECBAgAABAgQIECBAgAABAgQIECBAgAABAgQIECBAgAABAh0ERIs6YClKgAABAgQIECBAgAABAgQIECBAgAABAgQIECBAgAABAgQIECBA4HgERIuO51rrKQECBAgQIECAAAECBAgQIECAAAECBAgQIECAAAECBAgQIECAAIEOAqJFHbAUJUCAAAECBAgQIECAAAECBAgQIECAAAECBAgQIECAAAECBAgQIHA8AqJFx3Ot9ZQAAQIECBAgQIAAAQIECBAgQIAAAQIECBAgQIAAAQIECBAgQIBABwHRog5YihIgQIAAAQIECBAgQIAAAQIECBAgQIAAAQIECBAgQIAAAQIECBA4HgHRouO51npKgAABAgQIECBAgAABAgQIECBAgAABAgQIECBAgAABAgQIECBAoIOAaFEHLEUJECBAgAABAgQIECBAgAABAgQIECBAgAABAgQIECBAgAABAgQIHI+AaNHxXGs9JUCAAAECBAgQIECAAAECBAgQIECAAAECBAgQIECAAAECBAgQINBBQLSoA5aiBAgQIECAAAECBAgQIECAAAECBAgQIECAAAECBAgQIECAAAECBI5HQLToeK61nhIgQIAAAQIECBAgQIAAAQIECBAgQIAAAQIECBAgQIAAAQIECBDoICBa1AFLUQIECBAgQIAAAQIECBAgQIAAAQIECBAgQIDAGAK/fv0ao1p1EiBAgAABAgQIENhSQLRoS0CHEyBAgAABAgQIECBAgAABAgQIECBAgAABAgS2Fbi/v9+2CscTIECAAAECBAgQGEFAtGgEVFUSIECAAAECBAgQIECAAAECBAgQIECAAAECBLoIFM5adHd316VWZQkQIECAAAECBAhsKyBatK2g4wkQIECAAAECBAgQIECAAAECBAgQIECAAAEC2wj8/Pnzx48fJTXc3t6WFFOGAAECBAgQIECAwFACokVDSaqHAAECBAgQIECAAAECBAgQIECAAAECBAgQINBH4Pr6uvCw8pKFFSpGgAABAgQIECBAoF3gwe/fv9tL+CsBAgQIECBAgAABAgQIECBAgAABAgQIECBAgMBIAlnj7PT0tHBBtLTh8+fPZ2dnIzVGtQQIECBAgAABAgQWBMxatADiVwIECBAgQIAAAQIECBAgQIAAAQIECBAgQIDAFAJZB+3Dhw+dckVp1rNnz96+fZtA0hRNdA4CBAgQIECAAIGjFzBr0dHfAgAIECBAgAABAgQIECBAgAABAgQIECBAgACBcQSSHLq/v6/qruclyp4fP37k1/y7zWn//PPPR//+nJyc1PVkZ7X97t27hw8f1vttECBAgAABAgQIEOgnIFrUz81RBAgQIECAAAECBAgQIECAAAECBAgQIECAAIENAgn31ImiDUWH/vP3798fP348dK3qI0CAAAECBAgQODoBC6Id3SXXYQIECBAgQIAAAQIECBAgQIAAAQIECBAgQIAAAQIECBAgQIAAAQIlAqJFJUrKECBAgAABAgQIECBAgAABAgQIECBAgAABAgQIECBAgAABAgQIEDg6AdGio7vkOkyAAAECBAgQIECAAAECBAgQIECAAAECBAgQIECAAAECBAgQIECgREC0qERJGQIECBAgQIAAAQIECBAgQIAAAQIECBAgQIAAAQIECBAgQIAAAQJHJ/D/AJ7mhqKGONwzAAAAAElFTkSuQmCC"/>
  <p:tag name="POWERPOINTLATEX_PIXELSPEREMHEIGHT#342D785E322D32795E323D435C205C4C65667472696768746172726F7720785E322B32795E323D342D43205C5C0D0A5C6D626F787B5C6873706163657B332E3320636D7D5C22617220656C6C69707365727D" val="183,3333"/>
  <p:tag name="POWERPOINTLATEX_BASELINEOFFSET#342D785E322D32795E323D435C205C4C65667472696768746172726F7720785E322B32795E323D342D43205C5C0D0A5C6D626F787B5C6873706163657B332E3320636D7D5C22617220656C6C69707365727D" val="35"/>
  <p:tag name="POWERPOINTLATEX_REFCOUNTER#342D785E322D32795E323D435C205C4C65667472696768746172726F7720785E322B32795E323D342D43205C5C0D0A5C6D626F787B5C6873706163657B332E3320636D7D5C22617220656C6C69707365727D" val="3"/>
  <p:tag name="POWERPOINTLATEX_REFCOUNTER#5C667261637B5C7061727469616C7D7B5C7061727469616C20757D5C6C65667428206628755E32762C5C667261637B757D7B767D295C7269676874293D66275F3128755E32762C5C667261637B757D7B767D293275762B66275F3228755E32762C5C667261637B757D7B767D295C667261637B317D7B767D" val="5"/>
  <p:tag name="POWERPOINTLATEX_CACHECONTENT#5C667261637B5C7061727469616C7D7B5C7061727469616C20767D5C6C65667428206628755E32762C5C667261637B757D7B767D295C7269676874293D66275F3128755E32762C5C667261637B757D7B767D29755E322B66275F3228755E32762C5C667261637B757D7B767D29285C667261637B2D757D7B765E327D29" val="iVBORw0KGgoAAAANSUhEUgAAEM0AAAEFCAIAAABh5DCYAAAgAElEQVR4Aeyd7X3WuNKHD/vbAoASyFYAKWGhAkgJhAoIJQAVEEogqYBsCUAFhBKADnj+Z/2sj1e2pfGLZL1c+QC+bVkaXSNLmrHGuvPr16//8BeNwI8fP759+/bp0yf9q7+fP39+//5d/6rAu3fv6t/79+8/+Ofv4cOHJycn0WQhYwhAAAIQgAAEIAABCEAAAhCAAAQgAAEIQAACEIAABCAAAQhAAAIQgAAEIAABCEAAAhCAAAQgAAEIQAACEIAABCDgI/C77yLX1hK4ubn566+/rq+vFVuyKA8Fn5yenv75559Pnz4l5mQROhJDAAIQgAAEIAABCEAAAhCAAAQgAAEIQAACEIAABCAAAQhAAAIQgAAEIAABCEAAAhCAAAQgAAEIQAACEIAABCCwkcAd9jPZSHB4++3t7du3b9+/fz88ufpY25ucnZ09f/783r17qzPhRghAAAIQgAAEIAABCEAAAhCAAAQgAAEIQAACEIAABCAAAQhAAAIQgAAEIAABCEAAAhCAAAQgAAEIQAACEIAABCBgJECciRFUINnnz59fvXqlPUwC6VZdVqjJy5cv2d5kFTxuggAEIAABCEAAAhCAAAQgAAEIQAACEIAABCAAAQhAAAIQgAAEIAABCEAAAhCAAAQgAAEIQAACEIAABCAAAQhAwEqAOBMrqbl02sNEESbX19dzCXT+wd9/2p/k/v37d+/e7VL+/Pnz+/fv3/7++/Lli+f27pKiTV6/fs3eJkFQJIAABCAAAQhAAAIQgAAEIAABCEAAAhCAAAQgAAEIQAACEIAABCAAAQhAAAIQgAAEIAABCEAAAhCAAAQgAAEIQGAdAeJM1nH7/7suLy9fvHgxmYXiSc7Ozv78+88SHHJzc6PtUBSvosCTyQy7k+/evTs/P/ck4BIEIAABCEAAAhCAAAQgAAEIQAACEIAABCAAAQhAAAIQgAAEIAABCEAAAhCAAAQgAAEIQAACEIAABCAAAQhAAAIQWEeAOJN13P571+PHjxUZMr5foSXae+TZs2fjS5YzCjh5+/btZM7d7doXRVctsSuW4kgDAQhAAAIQgAAEIAABCEAAAhCAAAQgAAEIQAACEIAABCAAAQhAAAIQgAAEIAABCEAAAhCAAAQgAAEIQAACEIAABDoCxJmsaQk/fvw4PT0dbzyiCJD3798/evRoTab/vufz58+vXr2aizbRZikfPnxQoMu/b+IXBCAAAQhAAAIQgAAEIAABCEAAAhCAAAQgAAEIQAACEIAABCAAAQhAAAIQgAAEIAABCEAAAhCAAAQgAAEIQAACEFhP4Lf1t7Z65+3t7YMHD5wgEwV+vHv3TsEhuwSZCK3y0cYmCiaZxPzz588nT568efNm8ionIQABCEAAAhCAAAQgAAEIQAACEIAABCAAAQhAAAIQgAAEIAABCEAAAhCAAAQgAAEIQAACEIAABCAAAQhAAAIQgMAKAuxnsgza5E4m2sZEG4/cu3dvWV621AprUUiJE9bS3/ry5UuiTXoaHMQgoDYfqW3HkJY8IQABCEAAAhCAAATSE2DGmJ45JUIAAhCAAAQgAAEIQAACEIAABCAAAQhAAAIQgAAEIAABCEAAAhCAAAQgAAEIQCAeAfYzWcb29PTUCfl4+vSptjGJtxD/5OTk06dPCmWZFPTt27fn5+eTlzgJgY0EFMKkhn3//n39q3injblxOwQgAAEIQAACEIBAfQS0B2M/Y7y8vKyvgtQIAhCAAAQgAAEIQAACEIAABCAAAQhAAAIQgAAEIAABCEAAAhCAAAQgAAEIQAACDRIgzmSB0hXR4QSZPH/+/OrqakEWq5Jq5Zb2S3nw4MHk3e/fv2dLk0kynFxNQFEljx49evXq1c+fP5WJ/lUzW50bN0IAAhCAAAQgAAEI1EpgOGN88eLFs2fPtLdJrZWlXhCAAAQgAAEIQAACEIAABCAAAQhAAAIQgAAEIAABCEAAAhCAAAQgAAEIQAACEGiEAHEmVkUrnsRZaq+dTJJ9slehJtrV5O7du5PianVXgnCXyaI5WR8B7c+jfXu+fPkyrJp2NRn+5BgCEIAABCAAAQhAAAIi4MwSr6+vNZNkKzzaBgQgAAEIQAACEIAABCAAAQhAAAIQgAAEIAABCEAAAhCAAAQgAAEIQAACEIAABIomcOfXr19FVyCN8Poor7YT6fZ26ErUz/TLp25ubp48eTJX5a9fv56cnMxd5TwELAQm29iff/6p85bbSQMBCEAAAhCAAAQg0BSBLkTZqbLC47Ufo/bHc87zEwIQgAAEIAABCEAAAhCAAAQgAAEIQAACEIAABCAAAQhAAAIQgAAEIAABCEAAAhAoggBxJiY1PX78WCul+qRaOKXdRQ4J6jg/P3e2VemlOiT0pS+dgwoIaFecs7MzpyK0KwcIPyEAgdUEFLSpwVQD6Ld//pRVH8PZ7dmlPkd/+jr+w4cP9UV81iivps2NEIAABJIRmAw1UekfP36UGZVMDAqCAAQgAAEIQAAC+RPALs5fR0gIAQhAAAK1EmAUrlWz1AsCEIAABCBQDQGmK9WokopAAAIQgAAEIACBmggQZxLW5njhlJbAPn/+XJs8pF//KrtCpferch3pX758+ebNG+ckPyFgIaCW8+rVKyelln1rNfi9e/ec8/yEAAQgYCegDZGur68/fPgwN3j5s9KopwH36dOnLFb2g+IqBCAAgQMJTIYrSx51/s+ePTtQMIqGAAQgAAEIQAACORDALs5BC8gAAQhAAAJtEmAUblPv1BoCEIAABCBQEAGmKwUpC1EhAAEIQAACEIBAgwSIMwkr3dnMZHiDVr6+e/cu8cYml5eXL168GIoxPP769WtieYalc1wogYuLi7dv346FpzmNmXAGAhAwEri9vVXHsjq8ZLIURZsozpOAk0k4nIQABCBwLIE5I4VQk2P1QukQgAAEIAABCBxIALv4QPgUDQEIQAACjRNgFG68AVB9CEAAAhCAQP4EmK7kryMkhAAEIAABCEAAAhAQAeJMAs1gvJmJc8MhGz5of4m5r8Ir9EXB7o6Q/ISAh8DkTiZK//HjRxZze7hxCQIQmCMgp5jiIf/666+5BBvPa+TV/ksKkNuYD7dDAAIQgMC+BOZClwk12ZczuUEAAhCAAAQgkD8B7OL8dYSEEIAABCBQKwFG4Vo1S70gAAEIQAAC1RBgulKNKqkIBCAAAQhAAAIQaIHAby1Ucksd379/779d8R5a7epPs/tVfc19Lk+t6yXOZA4O58cE5oJMtFEPQSZjXJyBAAT8BH78+HF+fv7HH3/ECzKRAN3Ie+fOHfVgfnm4CgEIQAACKQmoW9bGU+MSz87OsFDGWDgDAQhAAAIQgECVBLCLq1QrlYIABCAAgSIIMAoXoSaEhAAEIAABCLRMgOlKy9qn7hCAAAQgAAEIQKBQAuxnElCcZ+eQ/k59WF3GQP8zwYGi27WKd66gBw8eKMHcVc5DoCdweXmpPQf6n/3By5cvWb3d0+AAAhAwEri6ulIY5Nx2W10mDx8+PD091b/379/X6KmTXfpv3759+vTpy5cvOjAW1yVTJooIffbs2aK7SAwBCEAAAvEIPHr0SP35OH/187o0Ps8ZCEAAAhCAAAQgUA0B7OJqVElFIAABCECgOAKMwsWpDIEhAAEIQAACrRFgutKaxqkvBCAAAQhAAAIQqIMAcSY+Peqzu0+ePPGl+Ofar1+//jlM9P/c+q2u+I8fP7IZRSJNFFvMXJDJn3/+yQeni9UqgkPgMALaxmRuBzCFguhL9vrCvWVgUtzmhw8frq+vF+2IosxVukJDD6s/BUMAAhCAwD8E1JMr7n0y7PDr168nJyf/JOR/CEAAAhCAAAQgUBUB7OKq1EllIAABCECgKAKMwkWpC2EhAAEIQAACLRJgutKi1qkzBCAAAQhAAAIQqIIAcSY+NV5cXLx9+9aX4p9r6eNMtN3Eq1ev/inf/Z9QAZcIv/9NQF9K0LLvf5/77y8tCtSnplmrPSbDGQhAYI6A1hNr0Jn8dL26lNevX6/bbEQbc2mYU8DJXLnOeUWzKDSFL+U7WPgJAQhA4BACnz9/1u5V46LVV2uqSajJmAxnIAABCEAAAhAomgB2cdHqQ3gIQAACECiaAKNw0epDeAhAAAIQgEALBJiutKBl6ggBCEAAAhCAAAQqJkCciU+5+vK65XvqWker5bC+jCJcm1u81RfF14J7FBw4BDwb9WjlH6u0HVz8hAAEPATkF9NK4m/fvjlptJJYG4ysizAZZqXhVUFxk0Esw2T9sfZC2V5onxsHEIAABCCwmgBRzavRcSMEIAABCEAAAmURwC4uS19ICwEIQAACNRFgFK5Jm9QFAhCAAAQgUCUBpitVqpVKQQACEIAABCAAgaYI/NZUbZdWdrxwdjKHp0+fTp6PejIYDGD/BnxUOck8NwKKUHry5MmkVO/evQu2q8kbOQkBCLRJYM4v9vz5cw2gu8R76Jv36rW0KYqRsIJSLi8vjYlJBgEIQAAC8QhoFNBwMM5fA4QCFDWCjC9xBgIQgAAEIAABCBRHALu4OJUhMAQgAAEIVEOAUbgaVVIRCEAAAhCAQK0EmK7UqlnqBQEIQAACEIAABJoiwH4mPnUb9zP5/v37vXv3fBnFuaaQAM8n3h8+fKi1uXFKJtdSCWhnAC3s+/nz57gCWgjI4uwxFs5AAAIeApPDUKQdRea+iz8pXiQZJsviJAQgAAEIeAhMjhRKj6nigcYlCEAAAhCAAAQKIjA524lkk2IXF9QwEBUCEIAABBIQYBROAJkiIAABCEAAAhDYQoDpyhZ63AsBCEAAAhCAAAQgkAkB9jPxKcKyUYm2gDgkyERyP3jwwCO9QlD4TrCHT4OX1B60k8lkkInaEkEmDTYJqgyBLQT0ofpxrOPHjx932cZkLJiyVebj85NntKvJzc3N5CVOQgACEIBASgJaZDlZnEaQSOPFZHGchAAEIAABCEAAAjEIYBfHoEqeEIAABCAAAQsBRmELJdJAAAIQgAAEIHAgAaYrB8KnaAhAAAIQgAAEIACBHQkQZ+KDeX5+fvfuXU8KbQGhNJ4EUS/540xU9Ny6rqhSkXm2BLTw+tu3b5Pi2VdvT97OSQhAoDUCiky7vr52av3p0yftA+ac3PGnMrePa+rxCLbcET5ZQQACEFhH4OTkRGH5k/dqHLm4uJi8xEkIQAACEIAABCCQPwHs4vx1hIQQgAAEIFArAUbhWjVLvSAAAQhAAALVEGC6Uo0qqQgEIAABCEAAAhCAAHEmgTbw119/zYWaaMmUbIPA/TEvB+NMJHzM8sm7JAJaxjfXHl6/fq0lgCVVBlkhAIFDCSh+48WLF44IGhO1869zcvef+u6LIjwt2WrvJoWaWFKSBgIQgAAEohJQWP7cLpFv3769urqKWjqZQwACEIAABCAAgRgEsItjUCVPCEAAAhCAgIUAo7CFEmkgAAEIQAACEDiQANOVA+FTNAQgAAEIQAACEIDA7gTu/Pr1a/dMK8tQNsD79++1Rr/bC0LRHVoppdWr9+7dO7amNzc3T5488cigCBkJ70nApUYIaAHf3Hrrhw8ffv78uREOVBMCENiFgII9nM1MFPuRMvBS46/CSCx1UfTLgduOWSQkDQQgAIFGCCiqeW5jPW2HlSBSsRHOVBMCEIAABCAAgTQEsIvTcKYUCEAAAhCAwJgAo/CYCWcgAAEIQAACEMiKANOVrNSBMBCAAAQgAAEIQAACGwkQZ7IR4JG3Kzzg9PTUL8H3798Pj4fxS8jV2ARub2//+OOPuVK+fv3KZiZzcDgPAQiMCYyHHoVfqp8Zp4x3ZizDXFmKt9SyZsbBOT6chwAEIJCMgKfrTj+OJKs1BUEAAhBok0D3xRMm4W1qv5Fajyc26eczYxnm4GMXz5HhPAQgAAEIlEhgPAIyCpeoR2SGAASaJYDHoFnVN1VxpitNqZvKQgACEIAABCAAgRYI/NZCJVuuoz4P3HL1qbsIeDa90Zf+CTKhkRxIQMEJFxcXKffBOLCy1RT96tUrpy7qSZwzsX/qs/faWMxSirY9ef36tSUlaSAAAQjsS6Ab47Sn3L7Zlpubum5tfjUpvwIC9XGvyUuchAAEIACBggi8efNGvf2dO3fu//2ng8ePHzMUBjWIXRxElGEC7OIMlYJIEIBAngQwjfPUS9FSMQoXrT6EhwAEmiWAx2C16nEarEZ34I1MVw6ET9EQgEBBBPAY5KYsZh25aQR5GieQWyfJfiYFN0g1Js8+FV3FtL5Wy7gLriSibyMw3pGzz+/PP/+8ubnpf3IAgcQEzs/P379/3xWqQAX9TCwAxa0goO8Mac3Y8MaHDx/qoyzDM2mOx1+C8ZT769cvz1UuQQACEIhBQB9xV6ibctZnNT98+KB1tzFKKS7PHstYclEi2mSMhTMQgAAEiiAg95S+cKG4wUlpZTKok+cjF5NwsIsnsWR+Ers4cwUhHgQgkBWB3gbENM5KL+UKwyhcru6QHAIQaJYAHoMtqsdpsIXeUfcyXTmKPOVCAALFEcBjkJXKmHVkpQ6EgYAI5NZJsp9J5c1y7jV/5dWmen8T0HdDr6+v52Ck34JgThLOt0ZAEQJaY9QHmaj6X758aQ1CofUdaq2rwvhMmqppxbbWqxnLYs8cIyiSQQACexHQy7MuyEQZajZ+enqqD7btlXnR+XhGjbOzM3ErunYIDwEIQKBNAnp9rpHO432SuaePpBwSnZ6zRrCLc9aOX7bxfGZ8xp/DXlexi/ciST4QgEAkApjGkcC2nO14zB2fScOHUTgNZ0qBAARKJ4DHYLUGcRqsRnf4jePJyfhMGiGZrqThTCkQgMA6AngM1nGLcRezjhhUyRMCGwlk2EkSZ7JRp0fe3i9f8wjhedPvuYtLFRBQd6PlenMVefnyJR8TnYPD+agEFP40XoT09OnTqIWS+V4Exo4waVOdyePHj7WEWt3OXgVZ8hlvOjx319u3b+cucR4CEIBADALqGJ1YOHVZ6ipjlFVWntqxRFvqzcnsmbvO3cJ5CEAAAhA4nMDz588t7in1/1pfcri0mQiAXZyJItaJgV28jht3QQACDRLANG5Q6bGrzCgcmzD5QwACENiXAB6DdTxxGqzjlsldTFcyUQRiQAACmRPAY5CJgph1ZKIIxICAQyDDTvLOr1+/HCn5WQoBBRRqga9fWm1Hnnjhr18eriYjoO8TzO0RQatIpgUKcghcXFyMV/xrax1twOek5GeGBMb7/I6FVAxbym/237lzZyzD5Jnv379rR7nJS5yEAAQgEIPA5KfaNAf7+PGjbMIYJZaSp380STyOlAINOSEAAQhkS+Dm5ubJkydG8bS+hJ0GxQq72Nhg8kzmn8l0Mieez2AX59lUkAoCEOgIYBrTEnYkwCi8I0yyggAEIJCAAB6DdZBxGqzjlsldTFcyUQRiQAACRRDAY3C4mph1HK4CBICAh0BunST7mXiUlfslrZoNimhJE8yEBMUR0DrvuSAT1UXL+ourEQJXQECfMCfIpGg9/vXXX0H5peKUH+x3tgvwiPfhwwfPVS5BAAIQ2J2AYts+ffqkwJJhztppUFHiihUfnmztWGQ8c1GNI43zaa09UF8IQKB0AmMTz1Oj8QcdPYlrvYRdXLpmsYtL1yDyQwACiQlgGicGXndxjMJ165faQQAC9RHAY7BCpzgNVkDL6hamK1mpA2EgAIHMCeAxOFZBzDqO5U/pEAgSyK2TJM4kqLJ8E/z8+TNf4ZDsOALawebVq1dz5T99+jTlKvA5MTjfGgFtsHN9fe3U+vXr1+xk4jDJ+acWTFvEkwct2ZYmf/75p0UkpbH49YxZkQwCEICAkcCk4acJvEJN9C03YyZVJtPo70TgDKt5dnY2/MkxBCAAAQhkS0Cf0lk6zW58BMQuzrYx2wXDLrazIiUEIACBjgCmMS1hLwKMwnuRJB8IQAACCQjgMVgBGafBCmi53cJ0JTeNIA8EIJA5ATwGRymIWcdR5CkXAosIZNVJEmeySHfrE8uW1ur/7k/H6zMa3GnZq4RYlAGwVg79i/P4gGgr7SCnemqGOt5g5+XLl9qDLycxkSVAQJ/hD6T457IiiP45jPu/Pc5k3ALjSkbuEIAABP4m0Bl+d+/edXg8efKk8YW2ni1NNNwki1d09MJPCEAAAhBYRGDFnoEtO6mwixe1rmwTYxdnqxoEgwAEciaAaZyzdgqSjVG4IGUhKgQgAAE8BkvbAE6DpcTyTM90JU+9IBUEIJAzATwG6bXDrCM9c0qEwGoC+XSSxJmsVqLvRq0b0+oo7TClrlnKvnPnzv379//450/HOqPzJycn+prv1dXVusgTu5Xik5VrdRG4vLz0LKfWyn41vLpqTG1yJzA5Q9W+OiwhzV1zI/nsg45Wj33+/HmUwf4ntCeAMVO78MYMSQYBCEDASMBj+MkKMGZSXzJtr/fw4cO5emlrPsXnz13lPAQgAAEIZEJgvGVlJoJlKAZ2cYZKWSeS3bTELl5HmLsgAIFaCWAa16rZlPViFE5Jm7IgAAEIbCSAx2ARQJwGi3DlnJjpSs7aQTYIQCBbAngMUqqGWUdK2pQFgV0IZNJJ3vn169cu9SETranVhxlkM9uNhyG0Bw8ePH/+fNHX/RXHYjHRUfGQc93HWpCnaCZPHbUHjroeTwIu7UhA6lDMjzoEYdfyAn3LXI+5wsy0qlIxZjsWlG1WiqDTdhPjwCedbPwj7tmqzC+Y2q19gNOH6hVI6c9wl6uK2zTm8/Xr10YePSMQkkEAAikJyFKYDI2T+aApfUpJ8ilrjkknoeZLaUIW8wGCJBCAAAREoCwr0j4V75Xb4Jwcu7jXfh0H2MV16JFaQAACRxGYMwNbNo2P0kWJ5TIKl6g1ZIYABHYkgMdgR5j5ZIXTIB9d7CIJ05VdMJIJBCDQJgE8BrH1zqwjNmHyh0BUAod3kr9HrV4LmUuF79+/lx9c68i31FeLd/Xh3tevX+tfY7SJfb3vFsG4tyACL1688Eir1kWQiYfPXpe0pYwCwP766y9/hoq10J4eZ2dntSplboaqZaMEmfjbRh1XN46JdgiK4DKWZUxmL5qUEKiMgPbW0OD16dMnzTC750XhkXrENGDpT7tPVFbfxNXRp0E+fvz45MkTp1zNBJpdTyMmmgvNhc0rTlVzqjQhi45S+AkBCEAgPYESrcgVu3JpatFa4Dd2cfqnKasSkxmh2MVZ6R1hiiaAXRxbfZjGsQmTf0+AUbhHwQEEIFA6ATwGpWvQIz9OAw+cFi4xXWlBy9SxMgI4DaIqFI9BVLzMOqLiJfOeAP1kj2L3g+M7SW12wd86AvpYuxZML2oTeu3X/fnvUhotRAtKpWT+fLqrwXxIUAcBLVL0tAe1ljqqmW0ttDBXayU9Kpi7pLt0b7b1Wi3YZPeodUXa3WV1ntx4LAEtNJ9rxuPzCmxLI60a1bj0yTOWgTWNzJQCgawI6LPi2lJv8qkZntREQs/1IX24Hl4V/fLlS011DhFgR33NzdaqnAlYuKn5DZvZ+Lh0jVsgkAYCEGiZQNFWpGX+4HTsyWyEfBoVdnE+uthLEuzivUiSDwSyIoBdnFgdmMaJgVdTHKNwNaqkIhCAgIUAHgMLpdLT4DQoXYNj+ZmujJlwBgIVEMBpkFKJeAwi0WbWEQks2XYE6CeTtYQDO8n/JKtkTQUpwsQS46E+ulsSN7d0TOeVlVaZT+amez3QtOjKeWE/+ZPoAg/Dyi75F1urpVVW33yqo4dxXYTJ8JnVGp2aVlLOAdHEIh/FIclSAotWkmlmszT/deknzaHhw9UfE2eyjjB31U1As83+GbEcaGKZ7OkWeT2240myf4acv74mmauazQ6R/sFFM4r8dYqEEIAABFYQqMCKHI/RwblETTavRenYxRZKxaXxT12cpyDZzBm7uLiGhMBZEZi00ZzHefgTu3gX9U1ib9k03oVq9ZkwClevYioIAQh0BPAYNNIScBpUqWimK1WqlUo1TmDSeh16CZxjnAbbG8wkczwGW8Ay69hCj3uDBCafWadvHP6knwwi9SeYBJ6gkyTOxK8X96peEEorw6Y/PlaQutb0L319rpzHLwWVlSvBP78VozIuenxGsQf/3MH/NRPQZ0HH2u/P0Azi6d5PvleB8aCOdfCT45kIJFtgEU/djees9mlsyUqWjJU/xG4ocB3PVzKwFFQ9AUU12B+f4aOkYznKE/DRqOGU2/8s/Wvok64cmRhLzYcEWkhQhGrda3byYC5iP4FsFAEBCEAgEoEKrEijS2rYsWv4i8Qzz2yxi/PUy3apsIu3MyQHCORDALv4WF1gGh/Lv8TSGYVL1BoyQwACSwngMVhKrND0OA0KVVxQbKYrQUQkgEBBBHAaHKgsPAY7wmfWsSNMsnII0E86QJL9PKSTTLcSNBnHSAXpJfo4DmT4ylzHUqGeny0CjONYlOdkhgplcUqf/OmJVJnMlpMlEgiuz2Mzk0hq9e98qgWjmq6p6+iXjap/0DOuk55wtdKVNdc1qdaRtEC2KQl4mu5wDEqzBr2r+LBc/zErlVM2FcrKnMCcp1vTTo1T3cilNJ5hLvZjHpzbZE44KN5kkE+zgcH+T3zJBAvyJAEEIACBggh4hlfNZkuxIufeTHgm5E3NxrGLC3okV4iKXbwCGrdAIEMC2MU5KAXTOActlCUDo3BZ+kJaCEBgKQE8BkuJFZoep0GhijOKzXTFCIpkEMicAE6DwxWEx2AXFTDr2AUjmUwSoJ+cxJLsZPpOkjgTk3KDb9C1/mmvV+ZaV+eEHE2u5POvx+pf7U/ea6ozicoh4DSYXvvdgUzZcqpSjKR6Tif76x5+8FPrGm7nFKc1vsWA+Legc3MIOUb/nZBfpRKYU3Hf8nWgPqePrUpQz2HR/uONgaAJ6kIREEhDQKPM+GGZiwb0RFkHR7ot1Ql+tm2vifcWIbfcq4FhASgAACAASURBVB5p8mVDmyOmaIzb5PBMuVOjLY2EeyEAgfoI1GRF+s3hYR/eHTc1wM0ZTU1BqO/5HdZoTsXDlo9dPCTGMQQyJIBdnIlSMI0zUURBYjAKF6QsRIUABBYRwGOwCFfRiefGMpwGRat1KPycinEaDClxDIHMCeA0yEFBeAy2a2FuSGLWsZ0tOdBPHt4G0neSxJkElK5FbP7X53pxqH45kMvyy84C9PHiKs+yv6GJMrdqcLlE3JEpATXRocbHx1GXgWYKJbJYYj65NrSHb1/8OtfDaDCIXIn9s59riolXV+xfMXL8N4G5ePeu/WvETNl65Xnvn7vgwb/rwS8INEpg7E3QY+sZtibtw/5xixdU5h9nJYBH5lJUO8e2zShx+bP6djU+UCstRa3ICQEIQGCOgEYu/+hmH9qUctJPlWweroLGfbX/TAy/2RzqY89LO5MosIuP1cvupWMX746UDCGQkgB2cUrawbIwjYOISOAQYBR2gPATAhCogAAegwqUaKwCTgMjqNKTMV0pXYPI3zgBnAb5NAA8Blt0waxjCz3u9ROgn/TzSXY1cSdJnIlPs34DQG+OtSIq3gK7YajJ+IX05Hvr8UlVwVdDrpVPwL8sTy2n/CrmVYPgkhrN1RZJPPmJGgWSLcokh8STS53UKbWzoigHLaSRQU/BuOdRb5M+snE8eR2Pg90Z1iinaRuUkjkBjTh6VIePiYYb/1RWV4fpneNIERGWRztz1Ebx5vYnlEFozKGaZHOurr7JEThdja6pCATaJFCZFRncdqzvvbuDpqbi2MXtPOPYxe3omppWRgC7OEOFYhpnqJTMRWIUzlxBiAcBCCwigMdgEa7SE+M0KF2DdvmZrthZkRICWRHAaZCVOiQMHoPVGmHWsRodN/oJ0E/6+SS+mrKT/M15+8vPnsDFxcWLFy/6n+MDLai9ubm5d+/e+NIuZ66urvpNS37+/DlsFp8/fzYWcXp6akxJshIJqCX89ddfHsmHzcaTjEtGAj9+/PA/U1oa++jRI0tu0t2zZ89OTk7u37//7ds355YvX77YH3Pn3kN+qi7jWkgStcDHjx8fIhKFxiOgdqvhT3NHNXhFM2o9tJxlejrevHkTr9DJnP0d4PCWcWDM8CrHEGiEgB4ETSn7ymqeqbHGP5X1X33//n2f244HwUe7nyHvWOghWV1eXk66eM7Ozm5vbw8R6ahCNX3yq/XVq1caaI4Sj3IhAAEIbCFQnxU594GcOUpL41Lm8sn/PHZx/jraUULs4h1hkhUEUhLALk5J21gWprERFMl6AozCPQoOIACB0gngMWjHY6C2itOg9Ad2kfxMVxbhIjEE8iGA0yAfXXSS4DFYpxFmHeu4cZeFAP2khVKyNEk7ycQxNKUUp0fCr+80nxl2vmDR75MQ3GilF17rgEthjpwrCPgX5KkZ0ABWUPXc4geuPYg89/aX9CD78+meX2NufbYHHsz1SFo7e6BUFN0CAcuj1D1QColpAQh1hICHgBN6Ot4rb+7eflY5eRDj4ZoMvRiWrrrMSVvc+bl9PBocQ4OrltPvmlVcc0JgCEAgTwL+KavR7svHipSTYTgoB4/b2WQVuzjPB7AFqfydzPAhjTF1b4EwdayJAHZxttrENM5WNQjmJ8Ao7OfDVQhAIEjA343gMQgCLCgBToOClFWZqP5+BqdBZeqmOhsJ4DTYCDDS7XgMloJl1rGUGOntBOgn7aySpUzWSbKfyXDm/N9jfTxYweX+7yhrFZQi/9w7I/yWJFpQ1Wfcf9HBL16fXq/z/V+h7lNyUCIB7SegXS88kqtzpwF4+Cy9dH5+7gdu+ay7NnzQjij+fDrBrq+vl0p4SHp9C39u66fggtFDBKbQmghYHqWuvuyrU5PeqcsKApozOIOUJpO7TBLsj6FRbH3CbXKDrOHtwYDwYeLMj7WPRz/DH4oqCGnMjWGhxx6rvv4Qo7dv37KlybE6onQIQGAFgfqsSKM/qmelDan644oPsIsrVm7+VbNPyLGL89cmEkYlgF0cFe/GzDGNNwLk9qMIMAofRZ5yIVAHATwGjXgM1FxxGtTxzBZaC6YrhSoOsdMTwGmQnrmxRDwGRlBdMmYdi3CReBEB+slFuJIlTtZJEmfyL50qyERLwP2L25IFmXSSaVW6wkW6Y607l4Q6NhoDqsu/qsePuggEnS9OEGFdtU9dm/Fg6UigkLDggt2Li4ug1obZds/78Exux1rueXZ2NimVVs1qJJu8xEkI7EJAT6Uxn5qWpBurTDIIOAScgEB7Fx0cifzTZkcMy0/L6tXKHmpNDybjKzTz1zaXFmjVpBkG2E9WajImZzIlJyEAAQjkQKBKK3Lp1wRa8EtgF+fwuDUrA3Zxs6qn4isIYBevgJbyFkzjlLQpaxcCjMK7YCQTCDRLAI+BVN+Cx0DVxGnQ7GOeQ8WZruSgBWQohQBOg5w1hcfAqB1mHUZQJFtHgH5yHbcEd6XpJIkz+Z8quyCTnz9//u/U6Eh7S6X/tPDQxtaCM40KxiV99j0QRxXlRO4EZBP6w42kfVb576hFZ7Ac5zwXbtGn1FJRfYe7/2k5MD7plqwipVGtJ4XUelmNYZEKJVsIdASczRk8WLS3uOcqlyBQPQEFLQ/76kVdtH+yIXTfv3/fF2AwzkTyBwM79xUpQW5za3Y1/dBHRxIIkEkR+oafXxK2NPHz4SoEIJAbgSqtyEUbb1o+x5Cb1lbIg128Ahq37EUAu3gvkuRTPQHs4iJUjGlchJoQsifAKNyj4AACEFhBAI9BIx4DtQ2cBiseEG7ZiwDTlb1Ikk/1BHAa5K9iPAYWHTHrsFAizToC9JPruCW7K0EnSZzJ/2tTwRtPnjzxB5ko3iO4+ClG4xjGmahNBJff9TJU9rHnvl4ciEBwW4xhs4HYRgIKmRiu0B3npk2H/FE96mGCHsNxtv5Cx+kTn1HkzFx3NDd6JZaQ4iomoGfKuMRNj+chY3fF8KlaWQT0sDhzBkVN26sw18/3Ody/f78/3uUgWGKVcdSaRczN3OQP2gVsKZnMcejlt78X6W/hAAIQgMAhBKq0Iu0fQeyYO5OQQxQRu1Ds4tiEyd9DALvYA4dLEBgSwC4e0sj5GNM4Z+0gm0OAUdgBwk8IQGARATwGwtWCx0DVxGmw6NEg8b4EmK7sy5PcKiaA06AI5eIxCKqJWUcQEQlWE6CfXI0u2Y0JOkniTP6rTT0Mp6en/iXdWtOmHjmZ7ocFnZyc9Cvq9FVp+wJuVWqYD8fVENCXrf3fF2dd9Y66Vv8Q3IckuAb09evXO4qUQ1bCMhc5oxWiGr1yEBIZKiZgX2dc39NXsVqpWgwCziOgIOTHjx/bCwpOO/s5qj1PT0oNLv4Jue6tNY5ahobmb2M4AqKPQ4zP13omGGfiNOlaOVAvCECgdAK1WpHGSO9OfdpUsL4tyJyWiV3sAOFnYgLYxYmBU1y5BBwjArs4Z1ViGuesHWQbEmAUHtLgGAIQWEQAj4FwteAxUDVxGix6NEi8OwGmK7sjJcNaCeA0KEWzeAw8mmLW4YHDpe0E6Ce3M0yQQ+xOkjiT/ypRrxaCa9qCy+yitobhijrje/0HDx5U/0Y/KvOcM3e677GowbCH8S2cmSNg+Z7K8AmdzMduxg9v11M8/JnV8Vwb0xrZYPvMqiIIUygB4zNF0F2h+kXsHQk4D4s2o7dnrm+W+/f6U1bBEdBenFIGNzPZvcRF4sVO7CirL05Tkdvb2/5n3QcKVfXPf9Qmmwq8qVvd1A4CFROo1Ypc5BmzQCi9DWAXl67B0uWfmz069cIudoDws0ECzsOCXZx5G3D01UvblGnc15qDbAnMNVRHYEZhBwg/IQABEbAYy0Gvu7EXcoD7/a5O4qU/8RiMieE0GDPhTEoCxo6C6UpKpVBWngSchwWnQZ5q6qRylNWLiseAWUffGDiIQcB59OgnY0DeJU9HU32eu3SSxJn859mzZ/6tIUT83bt32lSkR5/+IOhNGIu04pZxJpzJkIAWGgZjjRZ16BnWMR+RRHuuCx4K6f+au/afCa7THebWH9+/f78/zurg6upqbimwgkyIcMtKWVUKoxYYjA7tKm7x11eJiEpBoCOggPXhAKTRatFmJsERUO+l9p0hzw0uvULl7963xD7nHA5klczNKOZ8QzmIvbsMbGmyO1IyhAAEEhOo1YpcZNjKJVX9LpfYxYmfLIpzCGAXO0D4CYE5AtjFc2SyPY9pnK1qEKwnwCjco+AAAhBYSgCPgYi14DFQNXEaLH06SL8vAaYr+/Ikt4oJ4DQoS7l4DCb1xaxjEgsn9yJAP7kXyQT5RO0kW48zUVcbXLKv9V7n5+cJNO0p4vT01HN18hJxJpNYKjj59u1bfy3UYitegumv++5Xg0tsVWJwzeunT59WCKZs81yXo+325haA5tBbrkDNLcURMEaPqEFeXFwUVzsEhsCOBJw5g/HZ6QRQbx+cJM8NB6urEIwzqX5+OzfxUFR8O5t4PH361N+EFD0lI86fhqsQgAAEDiQw15kPRSrRilz0adLqP36BXTxszxwfQsA4t8cuPkQ7FJoVAezirNRhFGZuNtWUaWxkRbJDCDAKH4KdQiFQB4G5MW5YOzwGQxqFHuM0KFRxNYnNdKUmbVKXqARwGkTFGyPzudlUsx4DZh0xmhl5DgnQTw5p5H8cr5NsOs5EXa3l28Bz9FO2G+0PIJ/CohKrX4e3iEY1idVogw1y90Wf1dBbURFnsJzMIfisGTdecDK39E7OLWl+yisx/Dr+sFBtZjL8yTEEYhBQqLTxmVq0Ei6GqOQJgWMJ6KPjzsOi4HW7SMH5hrLad8qhSY4j8Fja4Jg7vqWsMwoxnYuy0Pirz92VVZ110ipeWgsi/fcy5fDz4SoEIHAsgVqtyGA4aI9dO54t2kKtv7GgA+zigpRVpajYxVWqlUrFIIBdHINqgjwxjRNApojVBBiFV6PjRghAQATwGLTgMZCicRrwvB9LgOnKsfwpvSACOA0KUlYvKh6DHkV3wKzDAcLPfQnQT+7LM0Fu8TrJpuNMLMu4tdJL9BPoOFjE/fv3g2n6BFqbpdCU/icH1RCwLPq0NOxqgEStiCxwS/7BNa9zURn+zPddvOsvy3715uZmrhGq26l+LZEdFCkjEdAydJlJlsy1BJmdnSygSFMxASfUai56YY7AXG/fp9fwt+9s07J6tYVJjieCooXqdw0sOAvSN2nk1OhbIwcQgAAE8iFQqxWpebj6XiPn6jczwS42tgSSRSKAXRwJLNlWSQC7uFy1YhqXq7u6JWcUrlu/1A4CsQngMRDh6j0GqiNOg9iPEvn7CTBd8fPhKgSGBHAaDGkUdIzHoFcWs44eBQeRCNBPRgIbNdtInWS7cSZv3ryxrGYzrmeNqvsu80X7mbSzCi0B+ayKSL/oM6vqJxYmSLuT5/T01C+YPs3iTzC+mk+EmyPbixcvnDP9TyOuPj0HEFhBQCuPLYFbWv5+cXGxIn9ugUBNBK6vr4fVCS7cHyYef5ZgeLU7XpTh+PbxmeDMXOPpvpEtYxlyOKMYuTm2WuBrfBmZQ0W2yHB+fh683WMeB+8lAQQgAIF4BIxmUXFWpONK9gCU88rSjXtyyP8SdnH+OqpbQuziuvVL7fYlgF28L8+UuWEap6RNWXYCjMJ2VqSEAATGBPAYtOAxkN5xGowbP2dSEmC6kpI2ZZVOAKdBoRrEY9ArjllHj4KDSAToJyOBjZptpE6y0TgTYwy3FqpmspmJ2tai/UyWfrI6atsl870IKA7127dv/txQvZ+P/ert7a3xc63BXiK44YkjlbxseS6d1ML9uRaYVW/p8ORnNQTUBzpT2MmqaSW6fRncZA6chEAFBDTXHfbYGlkWbTlleeP17NmzfUEF40yWjqf7ipcyN89H3fKJgY8NJDin1Yigdh5bDPKHAAQgsIhAxVakZR7esap+qMIuXvRQkHh3AtjFuyMlw4oJYBeXrlxM49I1WJ/8jML16ZQaQSAlATwGol29x0B1xGmQ8rGirDEBpitjJpyBwBwBnAZzZIo4j8dAamLWUURbLVpI+sly1Rejk2w0zsRoxM59S/iQNvT9+3djuVpiq7AkY2KSFUTAsuiTrWz2UqhxGc3Dhw+DJSoQxZKsz0dL5DN8hDV7ePv2bS+kc/Du3TvnDD8hsDsBS/+mxfQfP35sYceD3fGSYd0ElkZoBIO1dp8k6zXbMDBmUh1LazGZSREnPR8Y0J5O2pWxiFpsFNLSxixz441icDsEIACBRQQqtiKD4aA9KEsH3icu7gC7uDiV1ScwdnF9OqVGyQgstSixi5OpZq4gTOM5Mpw/igCj8FHkKRcCdRDAYyA91u0xUAVxGtTxtBZdC6YrRasP4Y8lgNPgWP5LS8djwKxjaZsh/XYC9JPbGSbLIUYn2WKcibpa45qkpY9H1KYQXHvXlx78+m+fkoOCCKjdBj1QUj2rq/fSafBVYlfQ6emppURjn9MtkV/0yXlL6buk8fj+1PA0Pu1SCplAYI6Adk7Q6uq5q/35PMO0evE4gEAyApoPKAJQUY4aWTShXbRN1tXVVfBx8wwK6+poWb2a1cx8XTXtd/k/MKBpoT2rQlNqOqTW6xfeOL/yZ8JVCEAAAjsSqNWK1NzASEnjV91OCc8UCLvY2EhItoUAdvEWetzbIAHs4gqUjmlcgRKrqQKjcDWqpCIQOIoAHoPqPQZqWjgNjnq+KLcjwHSFlgCBRQRwGizClWHixj0GzDoybJP1iUQ/WbROd+8kfy8axzrhjZuZaClbVm/Hgwv+ehqWIPU+MQelELAspEP1e2lTyze/fPliyc245lVbmnz69EmJPQ+yrmpNcJ4BG58/f/aEORk7VQtP0kBgksDl5aWnBfa3yE2fZ5hWLyEHEEhJ4PzvvxUlBt94aes8jWsrcvbcEowzUaFZzcw9ddnlkuYDWq461/Vp5FXHuEtBOWeiqdEcgU5sxeFrirJ7a8yZCbJBAAI5E6jYigzODXq91G0bYhf3iubgEALYxYdgp9DSCWAXl65BTOPSNViN/IzC1ajSXhHZd/I76Rsoeb6zs1eElJkQwGMgRdTtMVAFcRpk8rg1KwbTlWZVT8W3EMBpsIXe4fe27DFg1qHmp++j6dWV1nZ+//798NaYjwBaVKMlFgpD2suSpZ/MR7lLJdm/k/zV2J+9c9GC73zY2MVWf5GP2EiyIwFpNthfqJ3sWGLLWdmX0Xz9+tUOSgpSsOD449xaSPrx40d7PulTahYy1/x0Kb08lNgUAcVozTW/4Xk9tk1hobIQiETAMufU7ii7lz4eHIcPuI41gO5eaOYZao7hQBj+XDQDybymc+JZ5mPykszdznkIQAACiQlYeq2uJ1/Uh+dgRQaH6a5eMmwTM09cHHZxYuAUNySAXTykwTEEYhPALo5NeFH+mMaLcJE4BgFG4RhUc85To8Bw5q+Xs2oDOQuMbEUQwGNQvcdA7XDYdQw9+TrmZXoRz2nRQjJdKVp9CF8cAZwG+aisWY8Bsw7NLZ3pFj8dAoteRO7+UNNP7o50XYb7dpK/OY2s+p9aGGesY1ZbQ+ijKUaxPRtjGXMgWYYEFIoabAMPHz5s6jvfUdUU/Kp6X/qiAFAp6M2bN/pojfpxBZborxvXFWWb8yYMNzc3HiCebbZ6ShxAYDUBPS8eG6nPVk+T9gLuf3IAAQisJmB547X7bPP29taz31dXF0tXsLrWed6oOYan1tV//k1K8VS/V5llx78+MQcQgAAEohLwGE1OuWVZkXJHBIfproJ1j03YxU4z5mdKAtjFKWlTFgREALs4q2aAaZyVOhoUhlG4QaXL8zk07vRyVh4qtYQGUVDlHQkMG5U/WzwGfj7ZXsVpkK1qWhCM6UoLWqaOWRHAaZCPOtr0GDDr0NqS6+vrfNphnpIc+8KOfjKTVrFvJ9lcnImxo8ltyb7d+7D7yr9M2n3jYliW0GUVGVW6voxPnDqKdTVVP67AEv0tcheuK2v7XW/fvp3LRF9yUi3mrnIeAtsJ6BVOcFmbgkxoh9tRkwMEOgLBKYc+DrF7XKtl2G3zMfcEc8qo0cLfututWpplrqV43bo5UDsIQKAUApbhTHWx9GyTVT7KirS4gyWw5u2PHj2alLyOk9jFdeix0FpgFxeqOMQulwB2cW66a9w0zk0drcnDKNyaxrVUd7yQQG8ojGZRa7ior50AHoO6PQZqCTgN7I8DKXcnwHRld6RkCAE/AZwGfj6JrzboMWDWEfxQe+JGmGdxx1Kin8ynVezYSbYVZyL3kPEp0lw8H31LEqP3QWLvvvIvKw7NCmPxYLIp2F7Nw95RnJ6e7lVotvloDaun//GMRtnWCMEKIqAtSr58+eIR+O7du9oIuM3V5x4sXILAagL69oP/oVPOMeJaPQNNV5fVS3JXo8jkRvVvCumcE+bYr1DMSbXveUt7C/op9hWJ3CAAAQhMEqjYihyvspokULdtiF08qXROpiGAXZyGM6VAoCeAXdyjyOcA0zgfXbQmCaNwaxpXffW6YbLWQZfp5F2chEBHAI9B3R4DaRmnAQ/7gQSYrhwIn6LbJIDTIDe9t+YxYNahFnj//v3c2mGG8hxIiX4yq/awYyfZVpyJZbF+p+lC40zYzCSrB3UvYbTlWfBz/lqDWMTOGHsxiZpPcLVrX3puHUUv2I4HnjWsWuJ/fn6+Y1lkBYEhgYuLC/+aNvV7ih2t/htIQyYcQyA2Act6ffmsdxcjOPK2MODOUfVM78VNs8S5G+s4b1G9OOhlbR31pRYQgEC5BIJjWV81S8/WJz78QO5gy+daqt/oErv48KbYrADYxc2qnoofSAC7+ED4nqIbN409ZLgUjwCjcDy2Oec8Z/7Mnc+5LsiWDwE8BlrblI86YkiC0yAGVfK0EGC6YqFEGgjsSwCnwb48d8mtKY8Bsw61GS0Sa/YrpfZHxvNc2DNZl5J+ch23eHd5GsOiFUdtxZn4V6wOtZWVuav3+kPZ5o615jvGyr+54jifjICl/y1rqUoydOsKsvv7qp+4+COhPePQOvLcBYGewOXlpWe3RyVTp6fBkS28emIcQGAXAsEpR4zN0/QsB+NpW57n+Edbf1e5S6s4NhP5iWTjBGUINt1gDiSAAAQgsJFArVak0Y1W96dJsYs3Ph3cvpoAdvFqdNwIgS0EgsYFdvEWvKvvbdw0Xs2NG1cTYBReja70G+e8lN+/fy+9ash/IAE8BgfCT1A0ToMEkClikgDTlUksnIRAbAI4DWITXpF/Ox4DZh1989AEWw46yyqC/pZ2DrSWVTsxHLiGnH4yt8a2Vyf5e24ViyqP0YzPbSmbUWxPzGJUqmQem4BlYUeM91ux65Vt/sYnTvJXv4fM69evPWryj0OeG7kEAT8B+cVevHjhSaO2pzSeBFyCAARWEJBjYu5Nap9bjJ7fMuxmFQHe00hzoIA6TfPmZoOip0CduickZ2dnQWeEfCX6cFcajVAKBCAAgUkCluGsu7GsTtuyLXD1G11iF0+2eU7GJoBdHJsw+UNgkgB28SSWHE5iGueghXZkYBRuR9fUFAJpCOAxSMP5qFJwGhxFvvFyma403gCo/lEEcBocRd5fbjseA2YdfUuQ0q+urvTzx48f+ihAcJVLf2PFB13UzeGvIOknM2xje3WSDcWZ3NzcGBWZW5zJ3MIypzosrnKA1PGzGxeDdWl5/WUQztIExv2vq9/MRLMxT+ej6h8+O1mqWdIXQSDoF3v37t35+XkRdUFICJRFILiQVKZpjPlG8DVb9QNusJ0ovMczImtLE/WcwUzKTSDTLBhn8uXLF81bZCGXW00khwAESidQpRWprlUdbFA1dX/0BLs42ABIEIMAdnEMquQJAQsB7GILpaPSNG4aH4W9wXIZhRtUuqXKrFuyUCLNHAE8BnNkKjiP06ACJZZYBaYrJWoNmesggNMgWz224DFg1jHZ/LQ8gBUCk2SOOkk/eRR5f7m7dJK/+cuo6arl7XhX36ziTDROBJffSeyXL1/WpCzq0hOwaJ/1lz2u7QcKrDRmcnp6akxZaDIioQtVXNFiB/1iHz9+JMikaBUjfM4EPJEMndjaViKG/MGpTlYz8xgEgnkqvMez66tiMGQvBDMpN4FxU9egz6JcAkgOAQjkT6BWK9LYtco7mb+OVkuIXbwaHTeuJoBdvBodN0JgOwHs4u0M4+XQuGkcDyw5DwkwCg9pcAwBCOxCAI/BLhizzQSnQbaqqVgwpisVK5eq5U8Ap0G2OmrBY8CsI9vmh2BDAvSTQxr5HO/SSTYUZ/Lp0yej8h49emRMmSCZ8b1+3d+PTMA52yIsDYD1lzuqz95RVB/e4/92OGv9d2x1ZNUR8PvFHjx48PXrV019wAUBCMQgcHt7G/ys2tOnT3cvWuUGPwfIPEfY/Ut4/UP27lpLn6GlDQR9FunFpkQIQKAdArVakcFYUKlYI1TdH4vyD7LYxe085slqil2cDDUFQWBMALt4zCS3M42bxrmpoz55GIXr0yk1gkAOBPAY5KCFeDLgNIjHlpwnCTBdmcTCSQikIYDTIA3n1aVU7zFg1rG6bXBjMgL0k8lQryhoeyfZUJyJcT+T3NaO+8eJrtFU/15/xbNRxy36xklw8aVqall7VweQBLWwrKTpxKh7P5OrqytP2/OPPQnURBH1EfD7xdTLyRd/cnJSX8WpEQQyIWBZox8j0Msy7MYoNxPsdjH8I6/FXrCXlWFKy1xXbanufV0y1AsiQQACPQHLcNYlLsuKtEwP6t5cF7u4b+QcpCGAXZyGM6VAYI6AZeCLYZ9aJhIxyp3jkPP5xk3jnFVTgWyMwhUokSpAIE8CloG+kxyPQZ4a9EiF08ADh0sxCDBdiUGVPCFgJ4DTwM7qkJR1ewyYdRzSqCh0KQH6yaXEUqbf3kk2FGcS/Ehzp7msbHiFeVnCY/x7Y6VskZS1LwHLZiYqEtypKgAAIABJREFUkfdMO2K3PHFdcVltfLQjgS4rf68S45P2u1eBDAsi4PeLae3azc1N3Z9JLkhZiForgeDrLstC/xVwguXmFgG+oo673KJAOw8KmTnyLu1SUJ6ZeOo+FDjYnIaJOYYABCCwI4EqrUjNwIOIZBjWHQqOXRxsAyTYkQB28Y4wyQoC6wgEDQrs4nVgd7yrcdN4R5Jk5RBgFHaA8BMCENiRAB6DHWHmlhVOg9w0Urc8TFfq1i+1K4IAToPM1VS3x4BZR+bND/E6AvSTObeE7Z1kK3Em9q/bRnpbsK4ZWT5OrAW4rL5dhzf/uyxxfsaFd/lXNhMJjQFpDx48yETgGGJoIx2P3/Pu3buENsXA3myefr+Ywu3evHnTLBwqDoE0BDRPDpp8kSIMg+VmNTNPo465Us7OzuYu6bzfu+S5sYhLxomHMUK7iCojJAQgUBaBKq1Iizvi1atXZWlqkbTYxYtwkXgjAezijQC5HQLbCWAXb2eYJoeWTeM0hBsshVG4QaVTZQikJIDHICXtlGXhNEhJm7KYrtAGIHA4AZwGh6vAIkCtHgNmHRbtk+ZwAvSTh6sgKMDGTrKVOJPv378HUXYJslq1H4wz0YLvut/rG7VWZTLtZmPxPbH+ckfta3JmzC2rjsIosz2Zv+fxjzr2UkgJARHw+MU0wH369OnZs2eAggAEYhMIBntIgBjzDU11fv786a9djHL9JWZ71R/qowBR8cxW+O2CWaZelpa8XRJygAAEIOAQqNWKDAbvaYyue5NP7GKnqfMzHgHs4nhsyRkCdgIWayKGfYpdbNdRl7Jx03gpLtIHCTAKBxGRAAIQ2EIAj8EWepnfi9MgcwXVJB7TlZq0SV3KJYDToAjd1eoxYNZRRPNDSPrJ/NvAxk6ylTiT4CK2TtNa1ao9YjLR+tXVVVBsBZmwmUkm+tpdDEv/q0JjvN/avS6lZKhF7UZRT09PjSlLTOafpPpHnRLri8xHEdBGJS9evJgsXeuJFWhX98K1yYpzEgKHEAgOf5FmyJapjnEji0O4JS5URop/OzX/8J1Y2t2Ls0y9ZDrZ393uLiEZQgACzRIIDqM9GUtX1ic+9kDdadAfpc11jxUydun+gRW7ODb/dvLHLm5H19Q0cwLBAR27OBMNNm4aZ6KFasRgFK5GlVQEAtkSCE4wesnxGPQoSjnAaVCKpkqXk+lK6RpE/moIBMd0nAY56LpWjwGzjhxaFzIECdBPBhEdnmBjJ9lKnIlxP5OsbPjXr1/7m5emKRcXF/40XC2XgGXxpWqXVaMtl3Ynub4FbqyC5aPaxqxyS6YIN49I6nZY8uvhwyU7AfnF5vbjev78uVa2EUVph0lKCGwkEBz+IgW1Bqc6FY+261TmX9J6fX29Ltsi7jI2wmCjKqKyCAkBCJRFIDiM9tUpaFwLbmai0Me6DUPs4r7dchCVAHZxVLxkDoFFBIIDutEkWVSoEgdNmILmD0vrvjp9y6bxamjcOCbAKDxmwhkIQGB3AsEJRl9iQSM+HgNpDadB33Q5iEqA6UpUvGQOgUUEgmM6ToNFPOMlrs9jwKwjXmsh530J0E/uyzNSbls6yVbiTPxf/+0VY0zWp493cHNzE3z8gmZ8PPHIOQGB4EsmyaBF/yzF3lEXwdjKvqyKw3v8kdCRrKMeLAeNEPD4xd69e6f9fxvhQDUhkAmB4PAXqfMPTnXs5f748UOrXTUp0j5IFfchZ2dnnjajbaAq3s3D2BiwjzwthEsQgEAkAsFhtC+3ICsyGLvY+GYmxlGpVz0HEJgkgF08iYWTEDiKQHBAj9T5Yxev0HjLpvEKXNwySYBReBILJyEAgd0JBCcYfYl4DHoURRzwMr0INZUuJNOV0jWI/JURCI7pOA0y0Xh9HgNmHZk0LcQIEqCfDCLKIcGWTrKVOJP79+9bVJVPnMncV977Wii6qO6PR/Y1bfNAywR//vwZrHukqWqw3FoTBIO7uopXHN6jdbr+t5v+8abWhkG99iUw5xfTk6V55/n5+b7FkRsEIOAnoJ4/OOWIMd+4vb3dsVxtA6jxSxlqKH/x4oW/yuVeVRSNukqP/H5Pk+fG/C8piMhf964Kxrlc/vVFQghAoCACxp6nICtSY7RiFz0qUF3qnrRjF3u0z6W9CGAX70WSfCCwCwHs4l0wJsukZdM4GeS6C2IUrlu/1A4CWRHAY5CVOvYSBqfBXiTJx0OA6YoHDpcgkJ4AToP0zFeXWJnHgFnH6pbAjYkJ0E8mBr66uC2dZCtxJsY9HzKJMwluZqKX+hUvI1v9JNR0o3+tf1/Tgr5u0suc7YH9E+AVYw9+BTzGUuNsmwSCxSAw5xfTnuBazaYJTYxCyRMCEPAQCH5XQPeenJx4clh3yTLVsQ+47UyM/QGfwXF8nbIyucvYHmRJZSIwYkAAAi0QqNKKDI7RwQ+jlK764HiKXVy6ig+XH7v4cBUgAAQcAtjFDpD8f7ZsGuevncwlZBTOXEGIB4GaCOAxqEmbw7rgNBjS4DgGAaYrMaiSJwS2EMBpsIVe+ntr8hgw60jffihxHQH6yXXcDrlrdSf5+yHiHlKoYkj8X2SUVJav5CYQPvgZZq2lM0bOJJCWImIQCC7s6ArVyuwYpbeZp2XMqx779fW1R/tqb/Q8Hj5cChKY84tph66rq6vg7UsTKM/hc/38+fMYa+WXSkV6CBRHIFIYdnCqo3KNg46zC1zdsyMtbPUE1WhHF0VZ1LrnoTQbbDZ6vpSmVgLF9R4IDIEWCAxnm/76FjQ8+a1CVVPzan9lS7/qJ4BdXLp+D5cfu/hwFSAABFYQwC5eAS3qLS2bxlHBVp85o3D1KqaCEMiKAB6DrNSxozA4DXaESVZjAkxXxkw4A4H8CeA0yEpHNXkMmHVk1bQQZgsB+skt9Pa9d3Un2VCciZ9Rp4/79+/vq5gVuV1eXvrjYbQe99mzZyty5paCCFhW0ak6xu86F1TxA0U1bl5cMfbgjnvqRQ9UEEWXTmDOL/by5UtdilG7169fD5/r6tfDxWBIni0QUGSCv5pHmXz2QceZNfnj7/2Vzf9qEIv8TbVGWRjnvU57yF+nSAgBCBRNYDjb9FfE2In5M0lz1d+RalJtDARNI+3upWAX746UDIcEsIuHNDiGQD4EsIvz0YVRkpZNYyMiko0JMAqPmXAGAhCISgCPQVS8R2WO0+Ao8o2Uy3SlEUVTzeII4DQoS2XVeAyYdZTV8BqXln6yoAawupP8raBKbhQ1yEj5f//+fWMpG2+/vb31b2aiHVc83zDeWDq3Z0LAuJGu1n3WvbwjsTqq/K7MIobBHffqXrm7iBWJlxKY84u9e/dOl5bmZkzvOPHZzMTIjWStEQjOfmNs9+fsQDLJ3DJ17250xi/7jZPlZn5Scz//F/EdGplXZ5F4/or3WTmdf3+eAwhAAAIxCNRnRQa3GVSUeAyS+eQZHEmxi/NRVnGSYBcXpzIEbocAdnFxum7ZNC5OWZkIzCiciSIQAwJNEcBjUKW6cRpUqdZMKsV0JRNFIAYExgRwGoyZ5HymGo8Bs46cmxmyOQToJx0gOf9c3UkSZ/IvtQaDq/6VOsIPf5CJCtR3JaXsCCWTZUYE/F8P7QU1Lrbr03PgJ2BflVjranV/DJvWGT969MjPkKsQmCQw5xf7+PHj+fn55C3bTypuc5hJpA0ZhkVwDIFCCQR38wsmWFHxoFtEeRrDRfQlj+EI3sJo5Scjc+bm5maFUvK/xT4BM8Zs519lJIQABPInMByD/NLaOzF/PrGv+sdo7a9bSkVWg8IuXo2OG/0EsIv9fLgKgWMJBM3eYIIV8vvH3C5Dv/XXF9qgXay6++FUbBr3eufAToBR2M6KlBCAwI4E8BjsCDOfrHAa5KOLyiRhulKZQqlOZQSCPoFgghVAcBqsgNbfUofHgFlHr1AO8icQ7AaDCVbUkX5yBbTulnWdZENxJsFYHHH89u3bagVsv/Hy8tIfYKDvvrPOezvn/HMwfuDk9PQ0/7qUIqGzJN0jdq2r1Z33kWMCtLcxE85YCFxcXLx69cpJqYXg6ugeP37snN/xp+PBJzBvR7Zk1RqBGPuZXF9f+zGqUGNktTN59ltE/kJLuRqso8OklHpZ5DR25hUTsFAiDQQgkIxAlVakvwsdT+yT0U5TEHZxGs4NloJd3KDSqXJlBLCLM1Roy6ZxhurIWSRG4Zy1g2wQqJgAHoMqlYvToEq15lAppis5aAEZILCFAE6DLfRi3FuBx4BZR4yGQZ4HEqCfPBD+uOh1nWRDcSZCFnwjblzfP6a//YzcDf7NTJ4/fx7vu+/b5SeHHQk4y6Pncq414GGuvlHPG5lLBuMCx6jSxsjcv5xIJQbHmBhSkWfpBOQXe/v2rVML9V0abWOHTToDOoFSjhb4CYGeQAyLrs988kCfZQqGdtsHHecrBZowTxZa08lgkF4wjKdcGsbOPDirKZcAkkMAAlkRqM+K1I5Ynm1+ZQvHnsMfrt/gCGKfohxeFwTIhwB2cT66QBIIzBHALp4jk/P5lk3jnPWSm2yMwrlpBHkg0A4BPAZV6hqnQZVqPbxSTFcOVwECQCBIAKdBEFFuCSrwGDDryK1RIY+fAP2kn09uV9d1km3FmTx79sy/ND/YTUfSusIQnzx54slcr/O124knAZeqIaDGEFx82VW21oCHQ1Rpf/aNCxwPqcWWQoMEWE+zBW+b9076xdRxKQLk5OQkNhPHie8f/WMLQ/4QyJlAcFzzrDddUa/Pnz8HA7+Vrf2ZHY5fMl+DFtEKmTO8xT8J1ExS88kMxd4ukrFhOKGG28slBwhAAAKTBIZj0GSC/mRwtO1THnvgj1R8/fr1seIlKD2oU+ziBFqorAjs4soUSnVqJRAcqbGL81R9s6ZxnurIUCpG4QyVgkgQaIdA0LrsUQTnIX3KYw/wGIh/UK04DY5tpSWWznSlRK0hc4MEgoM1ToMMW0XpHgNmHRk2KkTyEKCf9MDJ89KKTrKtOBOp7eXLlx7laezX5xs9CSJdOjs784QWaEFVcPyIJBjZpidgXxiXYKF2+uofVaIdu7+fPUr+7eU634MfZ1j9l2vHVebMFgKTfrGnT59qifm9e/e25Gy813moa31yjTRIBgEPAT2S/q8LfP/+3XP70kua9FpuCRqiXSbOZ9eNmVsEyDxNkE+ttoOxM5dNV2ukTeYtE/Eg0BoBZ8Lpqb6x+/LkkOaSZ/iQY6qFYE7s4jQtrZ1SsIvb0TU1LZ0AdnGhGmzWNC5UX4nFZhRODJziIAABhwAeAwdIHT9xGtShx3xqwXQlH10gCQT8BHAa+PnkebV0jwGzjjzbFVLNEaCfnCOT7fkVnWRzcSbn5+f+tXT+jzHE0L12WfG/y5cnQk9jjKLJM0MCnsYwlNb4OefhLRx7CDhbH3hSBvtZz73ZXrq9vfVH2JeyLipbwq0JNukXU5zn1dVVGhTjJk1gXhrylFIoAf+kwhMLvbS+mocbc/OL1Jf7/v37/lgHz58/H/6s+Dj4XbSg76lQOMaGodrZX+UWigKxIQCBHAhUZkVqCu0Zpv0fbclBHdtlGBsRTp7YxQ4QfvoJYBf7+XAVArkR8NsaniFyaUWwi5cS86Rv1jT2MOFSR4BRmJYAAQgcTgCPweEq2F0AnAa7I208Q6YrjTcAql8cAZwGxamsaI8Bs47i2hsCiwD9ZFnNYEUn2VyciTT6+vVrj161Xi3l52/1XsET2aInkCATj7KqvGR0PPl75yrJxKuUpmjGzBWlVmXQVzC6KTi6GAGSrAUCk36xd+/evXnzJln1nYGVDjMZeQoqlIB/GxDjzCRY98vLSycsxHOLPyy8u1Ez9uHDrqWf7Wy9FVznGhzZPfBzvmQPGtyr3eZMA9kgAIFjCdRnRQ5HVYetxmU5r5yT9f0Mjp7YxfUpPV6NsIvjsSVnCEQigF0cCWzUbJs1jaNSrSBzRuEKlEgVIFA6ATwGpWtwUn6cBpNYOLmOANOVddy4CwIHEsBpcCD8dUUX7TFg1rFO6dx1LAH6yWP5Ly19RSfZYpyJ3o773w0n+xayJPGstyPIZOkDUEd649eXg097HTTS1MK+ErHKzUwE2bOiqFNBrRVX7W5ubuTKefz4sZauKojozp07+lcrlXVG5z9//pymEVZTyqRf7OPHj4nXpTkf8s+wwyyl4ekRkO70dPSPRsp4oWqei/wr8vTpU7+Q2ztDbWf04sULfylLrzqh487PpbmVlV5PpT8UR9uU2V9nllV3Y+hg0AFXVq2RFgIQyJBAfVakM4UeMn/16tXwZ63H2MXYxXu1bexiO0lMYzsrUsYmgF0cm3CM/OswjUvpCWNoMEaejMIxqJInBCCwlAAeg6XEikiP0wCnwV4NlemKnWQpU2Xep9t1Wm5KnAbF6a5oj0HLs47iWhoC9wToJ3sURRys6SR/Nfn3/ft3/9osrfWPDcYf66IVVF+/fo0tA/nnRkAt09jXaHOA3IQvV56XL18asStludX0SB6sfn3dkWoUnOJ0WDRYKPhQz6YHIJc6AuNHSfQSjKcO/3FHms+TW1DDk6hzExWpVbFDDnZ+lk5gTt1dT6hucEsFx+tWg9FfwTbmPOmaOW+RsMR7/SqT4hR4U2K9gjLbh+9gViSAAAQgsIXAeOo7Z1XlMxf11NcZWJ26NGINObUe/8QubqQleJ4Uy6Vx54BdPOaGaTxmwpkcCPiNLOziHHQ0lsGvNY3m2ZrGBfWEY+zZnmEUzlY1BQk29yGbBn2PBWktQ1HH3dHYwOzO4DHIUH1zIs0psT+P0wCnwVzjGZ4f9w84DYZ8uuOCpsoSdc4k4X36WLOln5nTdTcQ4DTIUL9+lUlx2XoM+tnF3EF9s44M2w8irSDgf+joJ1cgjXqLX1/jTvL3uS6p7vP6XL1WvD158mSumuKopbEK3JlLsOW8vi6sor99+zaXiZZP6avPc1c5XzEB42YmIlDx/hJb9KtPBXQM9Rlvez7BUOA+Kz22677lLzPy/v37WlYbqVfpJVxxYPlKfYZir6hpd4t6YH2O1650tSVtPKU/+X3WaX+1qMYbf/z4oRFNcqqZqWfQZizGG/dNNv74il696HnUgLtvQcHcxq+Ccugwy2p4+jyMZ46kxqaranXPnj0LqoMEpRDQg+N5Uro+cN1YcHl56exk0k109e0rz44TwXFcVuiQ7fjBH16t8ljWigegqqyr6pnrq7sGF0ul1IQ0PqYfgyyykQYCEMiNAFakNDIOCu3VpDG3he4Uu7jX+OSBBta/zWLs4kk8/zuJXfw/FjNHmMYzYDidBQHs4izUsFCIEk3jsnpCi0LwTjuUxk4qj8/NuZefEIBAbgTwGEgjeAwEAaeB/9nEaeDn01/FadCjmDsoa6rM+/Q5PdZ6HqdBcZot0WMgyK3NOoprVwjsIUA/6YGT4aXFnWTUqJfMM9eOEB4Vag1TjJh7f6GSR49c5twQLx6BYPPoW2yMxhmvXgly1ofPezg5H2yMzoxBcvzawwGo8JgY5R6SZ7CyTt2dnxoXsooLV7Mf7wmgaBP5fBPjHX98RdORxDJ0xU36uw/Xmr1vd5pc9zNxw7N3p4ojOkTLFBqJwPhBHjbIdQ/1eOsJnenk98fW9skmK+u0Uj0jk8nqPjnZ3Q1VpuGgSgL2HpU+qsoGQKUgsC8BZ0AZ9qJZHSewIjXQz1X58Ln0vkqfyy1oKmIX9y0ksXkyp7L+PHZxj6I/mJwo5vAs2ydyfXsbHiRue/Yxgmln3/YqOMAuLk6Jkz3esOvIzTQOTjmGwo+PE/eEwfbAKDxGNNkmcxiFx6JyZpLA3EPapvtxElE7J+2zwXF3nfIMHoM0bXKuc+h1jdOgR8F0Za5Njm2Nde/d5vK3n892uoLTwK5EUh5FYPwg972fDtY91LxMj6fNye5uqLLcPAYdiqZmHfG0T85HEaCfPIr8inKXdpJ3VMawD23tWB+n14ft52otK0hOhHUfbx7nqYhDmfpfvnwZX+rPqDh93bn/yUFrBM7Pz/WFSEutG39yx4j0gdXgt8/Hdx1yRjFCWX0OVjsS+Df3UMelr9EfwmrHQvVZNdl1/h5Yfb5K9Gw2patdFEcOHfX4kydDXJq6Jdt9ZdxxiVLQ+BlKaz8ePuZ6lHSjzuhA/0pxc7o7sMNUwzs7O5vbc0BNrvtTFSS8p30ma3j6Tswff/xh1Ij85pavKRhzI1kOBLQhkqcdys9l33BPKTXHdp5KZ0Dxb2ky9+Sq1TmfgdTb+r2m6zlowSiD5WnNbcphrJo/mf8DUcN79U5CI9TwDMcQgAAEHAJYkT2QO3fu9MfDg0Wj//DG4o6xi3uVyULRsTOL6692B8nME6fc8U/s4iLsYikO03jcejmTLQHs4mxVMylYQaYx3ulJDe5yEu/0LhjJpCMwt2xAk2R1OFBqigAeg17deAyEAqdB3x5wGvQoFh0wXfHjwmng58PVrAjgNMhKHX5hCvIYDCvSyKxjWGWOKyNAP1mKQhd3klrC1fhfMCpaCTYi0uo3ravztyEtgOaTNhs5V3D7eGuCyWajN/oVVHbHKvi/iT7J8MCTWgSwY923Z9X5gzxAtveB24XcmIN6Vz01k3XUwikF+DlKUcjmXPouk8O/VWmJ4kgjZHB0m8Se8qRa+Mb2s/p2tavJ50sn9Vg5rU6lqKFOpu9xJdCpcRjqRdLDspoPN2ZIYK7R9hpXCwm2Q3Wqkw1pPJqoOE9nq+5ljEiZO7eoPxwna+RMr5e5A+GqD4W6yrn6OucVcllf9akRBCCwIwGNaE6/kfPP8dRxRxQaL+bqHhz3dxTj2Kz883DxGc9kjhV4RenYxSugGW/BLvaDmrMyMI393Lh6FIG5FtuPldjFR6lmrtxeNXMHOZjGjMJz6tt+nlF4O0NyGBKYe/OiecswGcfVE8Bj0KsYj0GHAqeBWoLjm+Jlev+YBA+YrvgRzZlgOA383Lh6FIG5FtsbpDgNjlLNZLm9XuYOcvAYOJK3MOtwqszPygjQTxak0Lm+sT8/7CT/U1DF4okqIs6StR5Wd9BNYVcIIPtqcqXdMH8VzTLNFWyrvGXYMDzHalRVVn91pcry962uZowbNbp7Wlp3qfSlRZJ/sofX8lNVf46qv1FpUPDcO5fnXuctWpPuJpdo7yVDl0/+fjFxUCjRvrU25jb5/lhN0b9Azb9+OnbD02wk2CE4CdZt/2pkSLJDCKiHkVodRTs/NQ/RO1c1GHWVSq92q7m02rYeNydl91Mtf2h+DOvl72wliW7silBxY8Eab4FBK6PWQIvJZjY+eVT/P2zhHEMAAjkT8I9B417l2DNRSc7N6tvxPFgsLDWYqFqInbnkxy6OBHnuCTq203BKP3BehGkcqeGRbVQC2MVR8e6eef6mMaPw7krvM2QU7lFwsBcB4kz2Ill6PngMeg3O9bTteAyEAqdB3x6cA/+TEvudpiOM89OiNRnOauHOjbv/nHuIHLP92J84DRbpnffpi3BVmRinQUFqzd9j4MC0jF8af527+AmB3AjQT+amkTl5FnWSxJn8P0a99BqvXRvP5pVGq+g8XbaeE12VH8qSm/KvdfnXXOvkvIeAZbrQtckDLT2P/MdeGj+teZ5J4K1YpAit3w2CWpRhboknFzTIseXpxvsq6EHzwDlwcbPRIRXbyWsUw8MwzaVDxln15+NVXMY2c2DDC84gJ1WmyvZPDQfVEJCTdNyGJxtA8KSatL+RqENeVxbTIX93IdUYu53i2q2xwcQeB4vjhsAQgMCYQHAUyyRBbCtyrl+dCxMdkyz9DHaxR4P++caBkw2jQRp7PmAU4/DO5BC7WO0K09jzcHEpfwLYxfnrqJPQP1QdbhrjnY7XkBiF47FtOWfiTFrWvlP3w+fwRgHwGDiKi/ETp4GHqn8mhtOA6Yqn8egSTgM/H65mTgCnQeYK6sTzj1OHewzGDKufdYyrzJmKCdBP5q/cRZ0kcSb/UqhiSOber4+NeaXUYmW9sNSfDuw3dlnJrJKL+V/F86NtAlpnOW5mk2eOej2cs3402dIztfQxnMQb46QEk3jyUOfGcM5p3kOQ5LnJbJdHvgl1zn1dugONkcYcNCI49zo/LcEqxrIWJTO286jOu1L8YlKZZq6L8O6SeNzw7P22BHZamvMzXsNzCjL+PITwLmoiEz8BdaEbn3TNkI3NVWWpyzI2uS6Z/ZnyV7Poq3UP4h7VqGkZW4snEy5BAAIQEAGsyK4ZTParmtC200jqHlKxi+O15I2zZeN8ZpdkR1ltmMbxmh85pyGAXZyG88ZSch7HGYU3KtdzO6OwBw6XthCY61Kaso+2AKzpXjwGnTbxGIjDXM/QG2u8TO9RjA+ML4l27z14mT7WhecMToNFLdBD0nPpKMiLqkbipQRwGiwllj59cYN4cQKn1ykllkWAfjJzfS3qc4gzmdCmCBoND8800XNJDlAiTCa4N39KpoWn2Qwvafl787R2A2B/2HcrMqeMgut6o8YqxCYx9n7ag0wkmzxfw+dufHwIHEv8eidqvEXYBb3GE4r0HszxY7Wo09YMYdzYhmciNbxguUMZhsfxWlrsLoL8jQTUgMfd6bANjI/V2aqzMubfJ9PTOn58xpnrte6KzPtSajqwjAhVGh3Bzyr0zUaei5o0Tl0gAIF8CFRmRU76eZt69xmcgUSagadp0uOJHHbxLuSxi4MYx08WpnEQGgmyJYBdnK1qJFjOpjGjcKSWwygcCSzZisDcGgviTGgedgJ4DOysSkk5Nm16/3N3gNPAATL8eQgcy/ywEzLeK06mK8EHfPxk4TQIQiNBtgRwGmSrGsuIkNXL9HHfOBxVdXzIwJqtfhGsIAL0k3kqa1EnSZzJrBJXtG+nc3d+yqe8aGY8KxkXKiUgO9ZpM3M/9ZBXyiB1tbSeZg6yc17Pb2rhkpQXdHfKCZJEkP0LGbtvFi2mkUCW5pE+huHwjmIM1nlYcvu5f9uMpwMNAAAgAElEQVTy5jh+EbXUR3lUw1sdZ1Jr9+jVc4sX1TI1/VALV18qpevdaj+C6EA/5dRQa98+RVFBmjCrq1EpThE6uT3/mpRneWyrXCVsH4nSD9M1NTDqAgEIzBGwzNa6KXFZ0yQNKxrKNaZL+NbeVfRTjjlbRkPPXHvI/Px40MQu3kVlY7BzjSeT87vUelEmmMaLcJG4FALYxXlqKlvTeDxYMArv0oTGYDMZbefE2KXWZJKMwHgO02mWOJNkKii9IDwGpWtwUn6cBpNYupOWNp/eS8/L9Llpydx5j4ojXRoPuLxPj4SabFMSwGmQkraxrGw9BnPyVzzrmKsy55siQD+Zm7oXdZK/z00lOX/+99/t7e319fVff/+tYKIBQK/nz87O9O+9e/dW5MAt7RD49u2bsbLdyg9jYpJ5CMiv4bk6vHR6ejr8Wc3xz58//XUptLHd3Ny8f/9+WDWt8bq6uhqe2eVYg8OjR492ycqYiUo0pozRaDUwOmCNwhyVLHED/vz586tXr4aV1ej/5s2b4ZldjmM0vPv376+TLdiNrMuWu3IjoHns47//YgumgtTVxC6ljvxPTk6CFdFU59mzZ8FkZSWw9+2aXScepssiibQQgMA6ArVakRpWNHGNMXddxznlXcEJrX3oSSl2sCzsYiHCLhaE9A0Y0zj4eJKgUALYxXkqLk/TmFFYrYVRWBDSj8J5PqdIBYF2COAxqFLXOA02qjXGO02/SLxM9/NxrqafruA0cFTAz2oI4DTIUJV5egw8oGqddXiqzKWmCNBP5qbuRZ3kb7lJn5s8onlxcSGnsMKJ5BrQJ4G7Dzlr5Wj/LWcFk2jyrT+d0ReJFGmtNPrcsmKwfvz4oZXNWt2l5yS3qiFPbgTscSarVwPnVuXD5fny5YtRBj3dxpQFJZMNH5S2xIqr41V037Bq6qXtHqX+RssnWDQo9OnTHBgbraq8+7hzeXlZVpCJNKKhOY1eulKchqfSNX9YKsBRDU8NRnObpdIqvUXgFdlyCwQgYCGg3t6fzD699OeT1dVgrXtpq6x+XzsOIACBowgYJ+QSr0Rj6iiqB5aLXeyHb5ntYxf7GR5+NbFdrPpiGh+udASAQGsEgkZiYtsQ77RaIN7p7jFMPwq39vhTXwjkRgCPQW4a2S4PTgM/Q5wGDh9epjtAJn/iNJjEwkkIQCASgdw8Bp5q1jrr8FSZSxCAwOEE7J0k+5ksUJa+hssHcRfwIulCAva3HbsvH18oaT3Ja/2ujFFDliZX4osQbSjhBHlr1cuKp8bCx+4yNirFn8wetBDjc3Ha3csvXoZXU67tU1Sq02YUcbqCiZPJZA6RGp6iZFe0HOdxmxSYkxCAQCQCGqb9HYKlS4kkW7xs7RHX9plePGnJGQIQqI+AvW9ZMbOqD1f+NbKMldjFfj36ZyP+e1dcxS5eCi2lXSzZMI2XKoj0EIDAdgK5mcZ4p6XTGDNhvNPbHxZygAAEYhPAYxCbcPr8cRr4mVv44DTwMzz8Kk6DpSrgffpSYqSHwLEEcvMYeGhYRtUSX1V4qswlCEDgcAL2TpL9TA5XFgJA4P8JGJfqBsPIAGonYPdrVDlXs7g7LTtk2YEnSKkIb2fPjefPnz9+/HhF0cZH8vb2dkXm626x78qybmOKdVLlfFeyJ1fN4O3bt0MUanjrHp8DG56CaeUaG9aCYwhAIHMCwV7OPtXJvKZD8eyTYYs/bpgzxxCAAAQsBOxda7CXthRHmtgEsIv9hA80T+YEwy6eIzN3PmVfhGk8pwXOQwACUQkEOzr7/G27nHinO4Z4pzsOwca5vcmRAwQgkBUB+4hD/5CV4jzC4DTwwNElnAZ+PkVcTdkd4TQookkgJAQqIxDs5ezzt9hkqpx1xIZG/hCAwEYC9k6S/Uw2ouZ2COxDwL5U3f4J530kqzoX4+pDdakrdsPIn5yx+vlXZCihFvcPf+p49bp5Ix8lWxdO4Mhp+XnsehrL3seWWqRME+PLeZPyv3jxYnhea6C1M/LwjP342IbXfXrWCdayC09KCEAgMYGg1Sd5fvz4Udk0xlLrThHGHjWx1kopTi1HAEsc/UshHJRTdl+tZkiw7pknMPYtqC9zPfbiGRXapy/iALu4U1OMFa4ljozJ7GJhxzQuootASAjUR8BiJCYzjRmFuwbGKNxxSDkK1/doUyMIlEjAaGDiMShIuUadFlQjicp0pdMX05WOQ8rpCk6DsvoKpIVAHQSy8hj4kVY56/BXmasQgMDhBOydJHEmhysLASDwXwLGjz0opf0TzpD1E9CnxfwJ+quJdwvty419EAzLtowlsYVclP/NzY1TKQWZrF5cawzqsD+8i+oyTqy3oU7txmn6M9qYoj/e6yBZTfcSWPnE4DAWT52J01q2xGk4WY2L687EU4ciZLR26vr6eq5o53xxHYUjPz8hUDQBywOob5+s29crWzL2oOt4XWW2cHYRTDGHGsigtwvM7ZnI+js7O9syp90uAzkMCWBFDmnUcRw0siyjbVYosIt7dcSwB0scH2Nw6CEPDzCNhzQ4hgAEUhKwDNZpTGNG4V7vMUYfRuEeLwcQgECeBPAY5KmXjVLhNPADPPydpiMeL9MdIJafMaZtk+XiNJjEwkkIQCA2gXw8BsGa1jfrCFaZBBCAwOEE7J0kcSaHKwsBIPBfAvawVMvjDVMLAcuWc10+Kb/iYJF8rzTBVldcY3v16tUQjuTXQsnhmUXHRtfYojy3JLa32EiRUfZtl7ZUs8R7nYYn/s+ePVtdEbuiVxcRvPHq6kpexaAd2+VD9GOQJwkgEI+AZaQODvfxxIuU86II0mTfrI1U2fTZKioptylQeghZlailVAr70fTAvlghK/nrE8Y+VavViqxPp8GB0jLaZoXFMU+wi/fVDnaxh6fT9jCNPay4BAEI7EvAMlgHR/xdRHJ6QkbhXaj2mTAK9yg4gAAE8iSAxyBPvWyUKjiFsMxDNsqw7+1MVzqevEzft11ZcnPaHk4DCzTSQAAC2wlYRurgcL9dDEsOQTEsdbEURBoIQAACPQFLx9L1Tr/193AAAQgcSEAfjzeWbv+EszHDZpMZl1CLTyRHw7HktewyKIBlLAlmkizB5OfiVpduf2uVbJG9fdFnjH1+V5Os/sbxx1f0xfHVtVbDM36ZL3bDU3sz9gCMSqvVzY0Q2E7A8pwGfVLbxcg5h8arv1Q1Gobs842lmZN+CwFZLprrbsmBe/ci0LgVuRfGfPLBLvbrArvYz4erQwKYxpjGw/bAMQQSE8jENMY73esd73SPggMIQKApAngM6lM3TgO/TnEa+PlwdUgApwFOg2F74BgCKQlk4jEIVrm+WUewyiSAAARyIGDvJIkzyUFfyACBBfuZxF5b3I4yGv+ujGXZZVmNzfkGhgbCLXtKXF9fG5+FZE4Bu0i8yTPqbpdk44anL8Gvztm+ujd2w9N2AR8/frRUxDLptORDGghAYAUBS1dgGfFXFH3sLfYpij2W+9gaZVK6/XV4JgI3JQbayUTdjVuRmWhhRzEso6R90NlRsNVZjc0T7OLVMLlxEYFx28M0XgSQxBCAwBYCmZjG456QUXiLWrkXAhCAQHEE8BgUp7KgwDgN/Ijsb64tszV/WcardpF4mW5Euley8VQZp8FebMkHAhDwE7CMQZYR31/K9qsWGcp6VbGdCTlAAAIJCNg7SeJMEqiDIiAQJmD8gL0ysjze4fJI8Z//GJdqaaKm9db1AbNMUgtaPj7+XNzLly+3aO3Dhw/G2x89emRMuSWZgtctKuuK2OKX2SJkg/eOP76yseG9f//eiDHB43lycmLZmwVr1qgykkEgBgHLFMU+fMSQMFKe9j7QPseOJCrZQmAvAgy4e5HcmE/jVuRGehnebhkl7YPO4RXELh6qALt4SCP2MaaxCDNSx25m5A8BD4EcTGNG4aGCGIWHNDiGAATaIYDHoD5d4zTw65SX6X4+XO0J4DQQCpwGfXvgAAKJCeTgMbBUubJZh6XKpIEABHIgYO8kiTPJQV/IAAH2M0ndBuwbuZ6enqYWLkl5lklqQUFNb9++dbCdn587Z+w/1TyM7uBkS47s21wkE8nOs+KUThiGPETJGp5lqred/MXFRbBFBRNsF4McIAABD4Ggb7rKQAv7FIX9TDyNZ3yJr7iNmeRzplarJB/CFkmwIi2UykqDXezRF3axBw6XHAKYxgKCaey0Cn5CIDGBw01jvNO9xukPexQcQAACTRHAY1ClunEaeNSK08ADh0sOAZwGAsIk2WkV/IRASgKHewwsla1s1mGpMmkgAIFMCBg7SeJMMtEXYrROwL4Gzr6urnWm3vobowiUx8OHD705lXrR0uSCA0kmlddeH04YxvPnz7fIZt9TItlyTKeCntolE8kjQyOX1PCc/ZedPX+XcnBy89yesl969+6dRxJdYtmrnw9XIRCbQHBmaHFLxRZy9/ztU5Qqw2x259lnqCBG55VPf4mDYwlocptmD71jq5l/6ViR+etoqYTYxR5i2MUeOFwaEsA07mhgGg9bBccQSE/gWNMY7/RQ43inhzQ4hgAE2iGAx6BKXeM08KgVp4EHDpeGBHAadDRwGgxbBccQSEzgWI+BsbI1zTqMVSYZBCCQCQFjJ0mcSSb6QozWCdiXANrX1bXO1Fv/T58+ea//72KtJp+lyQUHkv9hOvRo7Ml6+fLlFonsy/2fPn26pSD7vcSZ2FklSzneD3pjgNM4w7m6bCxoLtvJ848fP/aHtbDsdZIbJyGQjIDlG0jy4yeTJ01B9imKZcKTRuZSStFOVh8/ftRA4+/8S6lO6XLqAZcupJHLy8vS61KH/FiRdehxWAvLMGEfdIY5pz/GLh4yZ4XrkEbs47Elu9FiHWc4V4WNBc1lO3ke03gSCychkA+BY01jRuFhS2AUHtLgGAIQaIcAHoMqdY3TwKNWXqZ74HBpSGBs42+05ccZDosbHm8saJhV8BinQRARCSBwIIFjPQbGitc06zBWmWQQgEAmBIyd5O+ZiIsYEGicgP1by6UscchcoXxXxjJJtQwkOSjaeZOnV1knJyerBfv8+bMFjvJX0JdcBqsLst+o9cFGkZQnb/LsYDemHDc8fQZ+dZ72DaaTNby+LnLDvXjxov85PCillxjKzDEEKiNgiUDWF1C2dFAZErN3Ppavv2RYwWNF0vQmzQzn2GpSOgRWEMCKXAEt81ssdpZ90Dm2smPzBLv4WI20U/q47W2ZeWIat9NyqCkE9iVwrGk87gkZhffVL7lBAAIQyJ8AHoP8dbRCQpwGc9B4mT5HhvNjAuOpMk6DMSXOQAACUQkc6zEwVq2mWYexyiSDAAQyIWDsJNnPJBN9IQYEIJCUgP27MlveCSWt0sLCLKFNW4z8heKsTz72ZG3cY8RxdngkS/YNDPtmJloCVYTWPFRLuaSG57w22Njw7B/+OTs7S0zp/Px8rsRSVt3Nyc95CFRAwBKBbPFMlYXCYut2NbJMeMqqO9JCAAIHEsCKPBB+pKItw0QRFhZ28bCFYBcPacQ+xjTuCGMax25p5A+BIIEDTWNG4aF2GIWHNDiGAASaIoDHoEp14zSYUysv0+fIcN4hgNOgA4LTwGkY/IRAYgIHegzsNa1m1mGvMikhAIFMCBg7SeJMMtEXYkDASsC+rs6aY3vptDuEZYomMA8fPqwVTzVLTseerI2r8DPca9UeZ8JmJske2HE72djwxi15ri7JApyGAsw1rYo7yWH1OYZAzgQsM8NqBv0VimA/kxXQuAUCEJgkgBU5iaX0k9UMkWNrYqN5MrZ35nSdzDzBLp5TwbHnx01lY9sbN+a5CiZre0MBMI2HNDiGQFYEDjSNxx3Xxp5w3LXOoU7WEzIKz6mA8xCAAAQ6AngMam0JOA3mNMt0ZY4M5x0C46aycao8nns7JfY/k02V+xJ1gNNgSINjCORD4ECPgR1CNbMOe5VJCQEIZELA2EkSZ5KJvhCjaQJyP9nrb4khs+fWZkr7R2VOT0/bRKRaW0aRHOA4b7m06n3L52Zvbm7sMUjJ9rpx6ujBvnFLDU/OXHIIONuPyG20peGNP3zoFNf/1PdOHj161P9MdjDnF2u5k0wGn4Ig4CdgmRkahzZ/QYVexStXqOIQGwIZEsCKzFApCUTCLvZDlgGOXexHVP1VTONOxZjG1Td1Kpg/gQNNY8dzi3c6/9aChBCAAAR2J4DHYHekpWSI08CvKZwGfj4tXMVp0GkZp0ELrZ065kzgQI/BjlhKmXXsWGWyggAE0hAwdpLEmaRRB6VAwEdg0YeWtyxl9gnR0rUvX74Yqyv3hzFlWckWhTblXLXb21tn/ejGT1PYv4Gx8WMbdqpSllNHz704KTxwdrw0bngbI3zsDW9jC18NYa4znDu/uiBuhAAElhJo06lksXU7ki3H2CxtS6SHAAT8BLAi/XxKvIpdPKc1u3mCXTzHsJHzmMa9ojGNexQcQOAoAkeZxuOecKPvjlH4qCZEuRCAAAS2EMBjsIVetvfiNJhTDdOVOTKcdwiMp8q8T3cQ8RMCEEhD4CiPgb121cw67FUmJQQgkA8BYydJnEk+KkOSdgmwAC6x7vmujAW4fQWnJbdIaZxvYKiUjctcxhnOSb7xleFctuPzzifxxgn6M1rWQBxaTyPqwbidbGx4412D5+Tf6ICbyzZ4XvuoTKZJ9vXiydI5CQEIGAksCmk25kkyCEAAAq0RwIpsTeNdfbGL/XrHLvbzqf4qpnGvYkzjHgUHEMiZQAzTePeecJzhHFJG4TkynIcABCCQngAeg/TMMykRp4FfEUxX/Hyqvzqe2fI+vXqlU0EIlEsghsdgXxpFzDr2rTK5QQAC+RBQJ0mcST7qQJJ2CeQ/X6lMN/bvyjx69KiyunfVqabJOTEYGwMtLi8vjer+888/k0V0OHX0SCipPFe5tCMBRykb28PV1ZUx2lAt/KjFK5PlzgWf7IiarCAAgSABi1PJ2MkEy8ongfGbCvkIjCQQgEAFBLAiK1CiUwXsYgdI9xO7eBILJycJYBp3WDCNJ5sHJyGQmMBRprHTE+KdTqx3ioMABCCQCQE8BpkoYl8xcBpM8sRpMImFk5MEnKky79MnKXESAhBIQOAoj4G9atXMOuxVJiUEIJAPAWMnSZxJPipDknYJ1Lf4L3Ndfvv2zSJhxe+JLU2uiBWczieCNn4Wxb7P78aCLM2vT+O4YPrz4wPiTMZMIp1xGt7GPUbybHgWdHp3bklGGghAICoBy3iNcyqqCsgcAhBohABWZH2Kxi6e1Gme5gl28aSyDj+JadypANP48KaIABAQgaNMY6cn3Og0ZhSmMUMAAhAolAAeg0IV5xcbp8EkH6Yrk1g4OUnAmSrzPn2SEichAIEEBI7yGNirVs2sw15lUkIAAvkQMHaSxJnkozIkgQAEUhD4/PmzsZiK3xNXs97UCancstfq7e2t/YNDz549M7aijcl+/PhhdE+roNPT043FcbuRwI4NTyq2L5na0sKNVfMkG88sCW3y4OISBJIRcHqkyXItzqnJG+s4qZ62jopQCwhA4EACWJEHwo9XNHbxmC128ZgJZzwEnInoFosV09jDmUsQgICFgNMjTd4SwzR2yt3SEzIKT2qNkxCAAATyJ4DHIH8drZMQp8GYG9OVMRPOeAjsOFXGaeDhzCUIQCBIwOmOJtPH8BhMFjR5sppZx2TtOAkBCGROwNhJEmeSuR4RDwL/IjBe5vuvy/wwEHA+nOC5o+JV+8dOkT3Ml1569+5dv+2Mju/du7c0hz799fV1f+w/2PhdOn/mzlV7BILCorZU3ymXn34CfcNTn/zhw4ct5HW7v6z+qr7ysqWgPp8dDyruJHekRFYQyIFAfc4pi62bA3lkgAAEqiGAFVmNKocVwS4e0uiOsYvHTDjjIYBp3MHBNPY0Ei5BICsCMUzjvidUTfFO5+a6zKr5IQwEIFAxATwGtSoXp8FYszgNxkw44yHQT5V5n+6hxCUIQCATAjE8BvaqVTPrsFeZlBCAQFkE1En+XpbESAuBKgkcO1+pEqmnUvY9Kyrez8TDp79UxArOx48f69MpvcxbDuz7/G7c1HWRkPYgBHaWWAR2Y+JDGl7KAKdJPmPj9tGjR5MpOQkBCORGYPz85iYh8kAAAhDInABWZOYKiicedvEcW+ziOTJNncc07tSNadxUs6eyRROIYRof0hMyChfdDhEeAhCojwAeg/p0aq8RToM5VkxX5sg0df6QqTLv05tqY1QWAjsSiOEx2FE8ZVXErGPfKpMbBCCQDwF1knvGmdy5cyefuiFJ5gR+/fqVuYSIVysBvisjzRLa5DRv7Wr97ds35+TkT31vQz6RyUsxTtr3MyHOJAb/2HnaN5hO3PDGFR8HdNHkxpQOPMMk3Ai/yvmn+gdj9WtKtqjWmvbwUdWatE9dIHAIAazIQ7DHLhS72CGMXewA4WcyApjGyVDXXRB2sVG/VdrFqvsiI9HIKmUyRuGUtCkrDYEfP37onUtxU26P6Xdzc5MG3V6laCHagwcP8IntxdOTj6fZOHexD54DJPOfxfVgsXkyXYlNmPznCOA0mCPD+UUEcBoYcVXpNMjfY8CsgyfU+ISS7HACLXeSe8aZHK5IBIAABCAQJGD8rowmmo27X/Ofagd1bU9g38wk5Tcw5DSxB83jnrarO5+UeTa8ST7jQKzGd3yapMRJCEAAAhCAAARqJYAVWatmg/XCLp5EhF08iYWTqwlgGq9Gx40QgEA1BPLsCfFOV9PAElfk4uJCTdr+aiOxeOuKk3v8yZMn6+499i5ZNGdnZ69fv278jWdULeAxiIo388xxGkwqCKfBJBZOriaQ51R5sjq8T5/EwkkIQGAXAk3NOnYhRiYQgMC+BIgz2ZcnuUFgDQG7v5V90NbwHdyjL20MfvkOWbXvo1PdtQ8fPhjrlNI1Zt/MRCv+eUlg1GBWyex+Mb0KOlbysV+M/UyO1QilQwACEIAABCCQjABWZDLUFHQsAeziY/m3XDqmccvap+4QgEBHgFGYllANAe0Gb3+vUU2tc66IXkBrrqUNN+yGbc7VyVA2O1jeO2eoPkRaRIDpyiJcJN6RAE6DHWGSFQQgAAEIQAACEFhH4Ld1t3EXBCAAgRIJ2DcvrvtT/ZbQpnaCmrTduQWIGrxaxcnJSbKWb38fw4r/ZErZsSB7w9Pu9o8ePdqx6BVZjb/IpVeGK/LhFghA4BAC9W22u2iWYhzlD1ENhUIAAkUQwIosQk0rhLQMEItGnBUy5HOL3TzBLs5Ha3VIYm97mMZ1aJxaQOBAAtmaxvaekFH4wPZD0RYC2gPH/lLDkiFp9iIg9766mr1yI58hATwGQxqVHeM0GCqU6cqQBscpCdjbHk6DlHqhLAjUR+BYjwGzjvpaFDWCQGUE1EkSZ1KZTqkOBCDgIzBeKj2Xmu/KzJGp77z9GxgpNzMRZ/srGeJMSmyW19fXRrETN7xJqZyXJXVH4k0S4CQEsiXQzvrXbFWAYBCAQPUEsCKrVzEVFAHsYprBUQQwjY8iT7kQqIxA0aYxo3BlrbHl6thNp5YpHVV3tBOJvB0s750jqYBs0xBgupKGM6WMCeA0GDPhDAQgsJRA0R6DpZUlPQQgAIGlBIydJHEmS8GSHgIQKJiAs1TaUxNWUXvgVHbJ7p44OztLVnd9+ssSs97Jw84SyfSyY0HZ+mQn6+i8LCG0aZISJyEAAQhAAAIQqJIAVmSVaqVSDgHsYgcIP5MRwDROhpqCIACBbAkwCmerGgRbSuDu3btLbyF9MgJoJxJqPAaRwJJtbgSYruSmkXbkwWnQjq6pKQQgAAEIQAACORMgziRn7SAbBCCwMwFnqbQn95OTE89VLlVD4OrqylgXLay/d++eMfH2ZPbNTIiJ2k47fQ72hif9pmx4kyi0JbFzPmXMlVM0PyEAAYfAsdv4OsLwEwIQgECVBLAiq1QrlRoSsJsn2MVDbhxvJ2Bve5jG22mTAwTqJlCuaWzvCRmF627DddSO7Rpy1iOfjoqkHTwGkcCSbVYEmK5kpY6mhLG3PZwGTTUMKguBpQTK9RgsrSnpIQABCKwgYOwkiTNZwZZbILAzAftXZIwP9s7y1ZKdNogwVqX6hfuWJtdIY/vw4YOxVTx9+tSYcpdk9jgTVvzvAjxxJvaGl4N+x29KHj16lJgYxUEAAhAYEmhkljKsMscQgMBRBLAijyKfoFzs4h6y3TzBLu6hcbALAXvbwzTeBTiZQAACGRKw94SMwhmqD5EcAvpe0uvXr52T/MyBwPPnz/m4XgxF4DGIQTWfPHEa9LpgutKj4CAxAXvbw2mQWDUUBwEI7EuAWce+PMkNAhCIQeD3GJmSJwQgAIEMCYyXSs8JyVeX5sjUdz7PfX7F2R5nwmeoSmyW9oanN0CHV9BpjTS5wzWCABAYEvj58+fw5+Tx/fv3J89zEgIQgAAEggSwIoOISFABAbt5kvi1vWOJeFBjpHjg5HzJ3vYwjXPWI7JBIAcC5ZrG9p6QUTiHloYMQQIXFxf6jpsa9qdPn+zGVDBbEqwj8ODBA82TFaX2+PHjdTlwl5+AvZHz3tlPkquZE2C6krmCKhbP3vZwGlTcDKgaBLYTKNdjsL3u5AABCEAgSMDYSe4ZZ/Lr16+gWCSAAAQgcBQB+bWNRVe/n4mRQ/XJbm5ujHWUL17f4jIm3p5M30CyjOJdQewssR144hzsDS+HTX4Fx1ndxRKuxA3GUhyTcAsl0jRLwPINmGbhUHEIQCBIACsyiIgEpROwmyfYxaXrOjf57W0P0zg33eUpD3ZxnnpBKj8Be0/IKOwnydWsCCikodyohjdv3rx69WrMUwEb9p0rxrdzplYCeAxq1Sz1GhJgujKkwXFKAva2h9MgpV7KLQunQbm6Q/IWCPCEtqBl6lg6gd9KrwDyQ6ACAvaPTNuXnleAZfcq8F2ZRUhbaGzv3783MtEHn2O4KOcAACAASURBVIwpd0nmLOv35MmKfw+cbC/ZP76S+DuFk8Q+f/7snE/8ODil8xMCEHAIfP/+3TnTws8WZikt6JE6QqAIAliRRagpnpAtjDjYxfHaDzn7CWAa+/lwFQIQWESgUNOYUXiRlkkMAQhAIDcCeAxy00h6eXAaDJknfnvIy/Qh/CqPcRpUqVYqBYFDCBTqMXBYtTDrcKrMTwhAIA0BYydJnEkadVAKBCBwPAH7d2Wq3yDCHtp0vNpiSmD3QCVe7m8XjDiTmA0kVt4fPnwwZp3YJzsplSOtvtx2cnIymZKTEIBAtgTY0CNb1SAYBCCQPwGsyPx1tFpC7OIOnd38xC5e3di4cZKAY2xOpulOYhp74HAJAhCwE8jQNGYUtquPlBCAAAQyJIDHIEOl7CgSToMOJtOVHRsVWS0igNNgES4SQwACGwkc6zFg1rFRfdwOAQjEJqBO8vfYZZA/BCAAgRwI/Pjxwxjdq1XUOQgcVQbLFNkYrRhVzqiZa69VY5NIv9eq3WdHnEnURhIj80UNL4eIDudrMTms74mhF/KEAAQqJoBvrmLlUjUIxCaAFTkm/ObNG52URamQg3v37o0TFHQGu1jKWmSeJNY4dnFBT9MKURe1PUzjFYS5BQIQyJ/Aop6QUTh/hSIhBCDQGoGmPAaqrAw0xdV8++dP6u7fsXbGtV6v60+eWL1UPT09reCTjjgNpGWmK631bPnUd1Hbw2mQj+KQBAIQWEeAWcc6btwFAQikJECcSUralAWBaQKWGcP0nZw1E7B/VEb+L3OuJCyYgLN63lOTxB9ttfum1XVU4Kj1kK/yUrYNb5L27e2t3hoMLyV+HIZFcwwBCEwS6N/nTV7tTtYXaFF9NKxHm1yCAARSEsCKHNKWnaIo9y9fvnQnX7x48fXr1xze4w6F5HgpgWzNE+zipaosLn22bW+SJKbxJBZOQiArAiWaxtn2hIzCWbVthIEABLIl0ILHQOu8NVppSwH/ONtdlbug9xh0WlPYidwI+njZ48ePs9UjgvkJMF3x8+FqPALZtr3JKuM0mMTCSQjkQ8A/k+nkrO9lej78kQQCEMicgLGT/C3zaiAeBCAAgV0IOL4tT576yIrnah2XLFNkyyhSNI1s91rlo61Ft6ug8Nk2vEnJHS8eoU2TlDgJgfwJNB7SnPizr/m3BySEAATsBLAie1afP3/WAhEHyPv37/sEJR5gF0tr2Zon2MUlPlOLZM627U3WAtN4EgsnIVAcgdxM42x7Qkbh4to2AkMAAocQcAxkjwzFvXfWgunz83P5VJ88eSLDf/X7Yn3FTLcrkzt37jx79kxRKx5KGV7CaSClMF3JsGU2IlK2bW+SP06DSSychEBZBI71GDDrKKu1IC0EGiSgTpI4kwb1TpWzI2CZMfRC62tS/TEHdgItfFfGTuPYKbJdzngpc95rlTd58fR+eM5an2f0yGtjpRw+Du148djM5PAmhAAQGBOw7OyxaKo5LiLDM8a+NEPJEQkCECiLAFZkp6/Ly0stixn3veMzZekXuxi7uKwWW5O0mMY1aZO6QCATAsWZxozCmbQcxIAABCCwmkCVHgNFmGjvkT/++GNLeMkkUi3CVsCJYlfevHkzmSDDkzgNmK5k2CwbEQmnQSOKppoQSEYgf48Bs47/a+/dr7TGmfXtzbt2AHsIYegIgBCGjgA6hKEjAEKgiaAhhGkiaAgBJgKYEBgy4Lu/1+vnpSXZUvkk63D1H738yDqULsmyqqySsnUGCoIABEICxkESP5MQHSEQgECDBBreV2ZFa7W33nQpBLsvR/6F9XbZdN700ooT/1wCnttGRJj8HS8URm6N3sip883DaIRAAALlE8A4VX4bISEEIFAmAW8uFBGyut1JI3Vxb+mz7pMnT66vr93A8dpieRwjF3iBXmzXPfOrJ3bZ0IsLfLiSIqEaJxERAQIQOIJAUaqx/U3HW/iIzkCeEIAABLYTaMxioO9BOsNEHib2N9QKhtqu4s2bNzrepApvE4wG9s7AdGXF40CSCAGMBhE43IIABA4icK7FgFnHQc1KthCAwF4ENEj+7155kQ8EILCawKL5ilZyaLeP1WV1m1CH81rqrrboAa+ljrWvGYo3t3d6aSRy5oX1suTa+2oJ511E0HErJGDveCUslvKseBoetZFVWClCIACBcwlY9pLv2Ti1aJp9blNSOgQgUCAB+8zcomEVWMGISFJMtPhDO5hG4tR+y9Jq6MVDK6MX197bS5Mf1bi0FkEeCDRAoDrV2D4S8hZuoH9SBQhAoEkCLVkM7u7u/vzzz/jL9PHjx9piQ/9lah4srkN8cdDRLvK6MQIZOoMMDm/fvpXN4cWLF8V2D4wGTFeK7ZzNC2bve3xPb74zUEEI7EIgPskZijj3Yzqzjl0amkzyENARiPJGHub/+oKm52v4r9KlJgzKwu+//64LvaalPrCyMU+7bCnFOEjiZ7IFMmkhsA+Bc+cr+9Sh7Fy0CatRwFa3oTVW341meYu48Su6LtmXw743TAl2k4oavQRRF3U87Rt9usyeFU+fGU4XCQEgAIF1BNrztbCv+mWava7PkAoCEBCBbrVIVVyrPbypYLddAr1YTa+JROYvAejFbT9xqMZtty+1g0DJBMpRjReNhLyFS+5UyAYBCHRLoCWLgY4xmdtjQq9OnVMhj0fLHmR6u2nzMhkTjAqd1O0hc5VuWVtZZmfDaKB2wWhQZuesV6pFU2W+p9fb0EgOgdIIlGMxmCPT8KxjrsqEF0VAruma7WuqH+mKujXcHc5+HLUMeZsMM//MNq6iANYujAbJ/9ReB+SHQAME6rWe1AJfO6kYRdW7zRiz9miWWbLU+NqrOSm/0cSptPl9OUqWbRImgXYCdTWuHn9PYPxM7G1NTAjkJGDZKK5nXwvLhCdne1EWBCBQEYHetEhtQXRzcyMjrzZf6MfJxPKaQC9GL65o4KpCVE/TjMicv++FwqAah0wIgUCZBOpSjUseCUuWrcy+h1QQgECfBNqwGGiuqyXa4/Ivtym1A7GWkSnC+/fvLU4mSqvVDnJZ+fTp07dv3+yHccn+oLLsfjuukBmuMRpYIOdX3JiuWNql3jh1tS9Gg3p7GpJ3RaAKi0HPs46uemN1ldWnw9evX2uqL0cRTd0HN5KltZDbic4zvLi4kPYh/UJvz6U5EP9QAsZBkvNMDm0FMoeAlYBmDMax2BjNWnAf8QZHSUtd+znPRGa7JBZtFt6kE5Rso5bOoDiaJxlj7hXNbjrJL9tedew2n5I7XtgonrScZhgiIgQChRCwnOyhl34h0u4lhn0+3LOPzUbaMvGMn8ztwDcWSvKBwGhNlm7S5Gy8loZOqktjRerVImUgVjWlg2ju1+eTjl48duPIRX7dE7040hwN3PKUzUiN8ve9UBhPWlTjEBEhECiEQF2qsTe2RBjmHwl5C0eag1sQgAAERgINWAxk+pM1I1xRJKuUPE9evHgxVnbphTaw0G7HMjjoLWYBJXOEJNHLcUuhS4U0xsdoYAHFdMVCiTh2AiVPlcNaeNJiNAgREQKBEghUYTHoedZRQidBhpCA9AVtRrzvtnTSDq7/+/fq1SvtfBcWSsgpBIyDJH4mp7QOhULAJ6A1cMZVHZZn28+9+9/jIrkkiX7OM7FMUmVebPLMMvvXssxbsGiWFpp0Jzutmo9Fh5NkSg4stuNNQnv37p0bzmEmLg2uIVAUAcuLY1yzXpTkeYTpue6rCWtXEn1ONuomq0shoZGA+rA+1r59+5a5n5HYjtEa0CK1jaiAjI+zjAm61otj/NsRV6VZoRdbGg692EKJOHYCqMZ2VsSEAATsBDS9SUYuRz0sdiTEOp3sRUSAAAQgMBCo3WIw52SiL0F72aD0fVmnlGj1mLYutnQbmb9ub291IoolcrY4GA0sqDEaWCgRx06g2KnyZBX4nj6JhUAIlEagCotBz7OO0joM8oiATh3RNH78vBgyUY/V32BqU7Tx+2MYczJEL1CtRtBfga7mkwK3HWgcJPEzabsbULtqCNg/clie7WqqnUtQy3YpgyxNulVMYrZs7x2ZMUzmWUWgjKfGemlKlHk9X112kyqauxwhS+54ISVZ/713Tf7tiEKpCIEABCYJWF5q7U1v7H7XlgnPJNhuA589e2afkHRLKWfF9YzLyqblC3o75yyXskSgdi1SW4deXl7SlHEClteE5VUbL6XAuyWrJ/bXUOa1LAW2Y40ildz3Qp6oxiETQiBQLAHL+7oQ1bjkkZC3cLE9HMEgAIHSCNRuMZAy5X0DEuEjThTRdjb62Gr8wKStjaWkF7XUDKNB8tHjY3oSEREWESh5qhxWBKNByIQQCJRJoAqLQbezjjL7TM9S6V2s2fukgUhbt+uWVIknT57MIdLLUWmHv7k4Q7geTOWmPKWGFGKyiwvc8F3jIPmfhhFQNQhURMAyYxiqY3m2K6p4BlG1vMZYSj+HmQiI7D5JLPZFnMmsyolg32Qo/5qVkmUrpwUrlcTeuCUMRFrP6nLWs5DZ58otnWsIQCBOIPmytjszxwsq6q59Ptxk9Y9rC02bZfc5Ln9yXk1AyxeGgylW50DCpQR61iI1curEavv0dSnbouKjFyebA704iYgIiwjYxxZU40VgiQwBCFSkGttHQt7CdGwIQAACZRKo3WIgR47QT+b+/v4gBw9lq8yNTamlZkVZwDAaJBuO6UoSEREWEbBPlTEaLAJLZAh0TqAKi0G3s47OO2dp1ZeTiWZ34WoBHXv47ds3+ZDIjTziZKLq6K7iaEqv+EqVrKAUk6dPnxalAiRlbi+CcZDEz6S9pqdGVRKwzBiGiiWf7Srrf6TQobFsrjS9uuZutRdu6XLhZjYNcAjnQ3OVym+esMuW32w3R4lwI4G6GtfzM9FCQ2M1iQYBCOQnkPS4sDsz5xd+dYn2+bBlwrNajPYS2qfN7dW9/BrROpnbyA68JS1SWob2DZId+ebmphM/PctrAr0489NXl+qUGU4DxdXVvqjGDXQ5qtAPgYpUY/tIiHW6nw5MTSEAgboIVG0xeP/+/cePHz3gWtitI469wB1/KnNZG4wZytVEdglj5KOjYTRIEma6kkREhEUE7FPlEhZLYDRY1LhEhsCJBKqwGHQ76zixY1C0R0CTcH3x9JQdvXDlMSIlYumRI4qvVFrU8fz5c68g76ee0MvLy7u7Oy+cn9kIGAfJlv1M1PvlR6UuKzcp7ZQgDVYuU+rE+tOF/hTy8uVLfT5XT7XvPJGtCSmoKwL2NRzJZ7srbpbK1rXtgaVGu8SxdLkmO5s3JYrAzG+eMMqmtlt9uIReiA/++6c3YDmG2kgrNHPL2Liqb/6O50HWxMkNkUKr3uKGcA0BCJRDwDKSW8xS5dTIKIl9itKkm42R0opolvnhimxJsgsBWmcXjPZMOtEi1a80+ZRTsRZ8/Pr1SzsGHbR9qZ185piWJ8v+0sks/JbiSlZPjLKp7dCLt/SBs9Ia21fioRqf1UaUC4EaCdSlGpc8Ehpl4y1c42OCzBCAwI4E6rUY6I15fX3tobi9vdWyGS9w95+yNlj2M1a50sHlarK7AOsyxGiQ5JZfcWO6kmyUqiMY21d1zN/3PLB8T/eA8BMCxRKoxWLQ7ayj2J7ToWByMvG2XZOmoO+GWmm/moY+4mhZvj5BJnt4aQcbrq5ydQntg+T/Vle3pMDq3/Jy1k4MXtdPJlSH1gOj+aj8qLY8IcmCiACBkIB9DZx9/+awlD5D7OpoSzvRJtvasuq0yc5mt/9mfhHYj4FbbTeR7+W7d++GvqEXpfbYkNtJsqsQYRcC9jlJ5o4X1m7sJMMtDjMJERECgXIIWMYWyxu/nBoZJbFPUZqsvpHSimhdTYZX8Dk3yeoZ4Lli11t6Y1qk7F2yOei/RsXhQs+7tpw8feZ5eg+xvCbsL53Tq2MXAL14YIVebO8ze8W0TF+Hsk4foFCN92p08oFABgKWscXy0s8gqorgLTxw5i2cp79RCgQgcASBei0GoaeHQrQr6xGUwjy1JlsrzCxbOegdocjZBAtFHUMs8weMBiOuDBd8TM8A+dwiLBP7QUKMBue2FKVDoCICloHF8sY/usoWGZqcdRwNlvyNBLR60HtYZL/ayx1dPuf6IqnvknFdQKea6OyU01/xRmLNRPPafbJewwDVjp+JDiTR5x/vZLrJms8FqitLa9Xfmzdv1LnlJiXVevXeeHOlEA6BSQJJv70xleXxHiNzIQL2Lzd7vSCrwG55MTfZ2eKzlrHt8q/k09tnLD1+sVo2+7HUcQG4u4KA8WnKf8C0Vxe5krui6t1UginfE5KfEIDASMBiTrKYpcYMa7kwvs1VHfscu5a6HyqnlN+3b99KHT60FDJfQUCmCcvsfUXOJJkj0IAWqT6jI0rmKkj4QMDyZLnT42a4Gd+kq3XP1aDQi1ejqyWh8YFCNa6lQZETAoUQqEs15i1cSLdBDAhAAAKrCVRqMdBWdNqn1a217Mbefvzu3SOupfEZt7mRfVJrdU5fqIPRIN4NMBrE+XB3BQGMBiugkQQCEIgTqMVi0O2sI9583M1DwN20eihxRyeTIUP1cOVpcTWRC0CeWlPKQMA+SP6nAWTq68+ePbu4uNjiZOJx0EYUUl+1y6OWV9J9PTj8PIKAfQmg8TvEEULWmKdOdzISszdBjRwmZU5W2YhuMvMyA+3jeRLO7hW0r6cxGmFDCb0iTl+3EUrYaojlmLmh7vk7nsdcy4vdkHB3K/cu1xCAwOkELDb30weWIyhZ1N2hXItV7ggJ681Tu5Xc399r/GeeUEIj6vlVW6hFMn/1L6Hu58qAFnku/8ylJ1+U6MU5W8RTWiNFoxdH4BR7C9W42KZBMAjUTqAi1RjrtNvZ0DpdGlxDAAK1EKjXYhDuLHN7e5sZuzZ8fP78uaVQaeLe5ypLqiPiYDSIUE3CiaRddwujwTputaTCaFBLSyEnBOoiUJHFIPlibe9TRV19qWFp5eDt1k57WB+xUbuWbSTncnpgb25uXGG4PpqAfZCs+zwT2WSlEntbL3hwNQrrT/ZKOY2M29lq5NXiJGHSX/xsU/mu6E9rO6TKnr5lglc1frZEQP3TWB37ujpjhm1Hs28q0+FXDY2NGgMjHSB+N5Kw2FvxAd8VO39/sMu2ej7nFSEXTbfKXB9HwP4orV4stYvwctz1Ogl+JruAJRMIHEfAYk7K/0Y7rr5jzpaKj5G5WEpAMwQmCUuhEb8xAmiRjTVovDroxRE++WcRnj4SkQ29OAKn2FuoxsU2DYJBoHYCFg0x/0ttkqr9TZdfYLtsvIUnG5dACECgEwKVWgy0ettb1KUXzSkGwOTanrEjvXv3roRFZhgNxhYJL5iuhEwI2UIAo8EWeqSFAATmCFRkMehw1jHXaoTnJKB1Yu4rWKvrxwX2u4shg5IWoWkpfiRn6QuKwyr9CKJ9b9kHyYr9TLSj5/X19SQ4dXc5WumgRv1Zut2nT5+kWstfxX1s3Jz/62zyQZs66HgTN5xrCOxFQNMFY1aWx9uYVQ/R7F9Hzl3efUpb2HvdKeIdUajdTSszHL2GjPXVe80Y04vmFZHf9ufJ09XPYjue1wredlbaVopzADxE/IRAaQTmlBdXzvYe5Io2tXIbgmsIQKAiAmiRFTXWdlEzq37bBd6eQ7Hqiae0RmqKXhyBU/KtYvueBw3V2APCTwiUT6Ai1bjYkZC3cPn9HAkhAIFCCFRqMQjXcoUheQhrbZk+UBoxajnQ6YtzMBpEOkZmOExXIm3Rxq1ip8oeXowGHhB+QqBwAhVZDDK/WAtvOMTLRsA7RVDLki8vL1X6q1evjvD61gxf56XEFz9LVXn9+nU2Ap0XZB8k/1MpKe2vMOlkog+N6otae6RO+eLFC4uTiQgoNz0YOh3l/v4+8qlSJUr1tS9sqpQtYp9CQH3V7g5IJ7S3UaX7ytgruCWmxdNAfqtbiigtbXym4kqbeQbvbSPkSuJdW1rNSzL89M7+irzsJpMTuIWAveOtbt8t4g1p9bB7/dBTJ7YXQQ4QgMDuBJJm98yvs90rOJmhRdcdEjZZ/UkmBEIAAvsSQIvcl2fhuVlm4OjFeRrR00cihVpabTI5evEklmyBqMbZUFMQBHojUJFqbB8JM+uzvIV7e2qoLwQgsJpApRaD0KtE2y9qf6JxkcxqICsSeku0IznoSJPI3Ty3LOonRoM8bcF0JQ/nE0uxT5UtD+ZBFeF7+kFgyRYCxxGoyGJgGdwam3Uc1+7kbCfgfTQZE2oqLn3hiCXKSXUgVF5GqbjYnYB9kKzPz0TdV5041CI02kqxlxe73EtWA5UurRyUz9wCXG2uIPOu3Vd+tSQk7JCA/ctB8gnvkN5clY0boig555lMMrQv5ZxMXlqg/dnJvPt7+FKbQzf3epqLP4Z7RXTY4UcUJV88fPjwLPG8qbwOIsz8FJxVccqFQNUEkq9p+/SyIg72t3mT1a+opRAVAvUSQIust+1WSG55WSRfuCvKPTGJ/U2aWSPwlNYIIvTiCJw2bqEat9GO1AIC2Qgk39SW130eaXkLj5yxTo8ouIAABOoiUKPFQKtrJt+VCpQWpm9DFxcXOTcMti/mkYRHrGxb1OUss4hJvItKKSoy05WxOZiujChKu8BoUFqLIA8ESiaQfE1b3vV5KmiRJFmdPKJSSjME4mvg1d+0cmz3yj5//jyep8rFpSqOaMe7yVFlHJoq8zPRkSMS3aueToG4vb1V99JhI7tAVD56inQuymRu8qLW8UBHHAw0WRyB/RAYH8tkle2u/Mmsmo/gDRdz9dUwYjz+aC6HGsMtxhEjwFqqb3x27IcL7VXxow3ToRF59bqcvarcVT52m+xZA5GmPd6iLp2B2FUbUVkIVEog+fqwbHxSXd3tkxP77Lo6CAgMAQgcSsA4zvSpRR5K/pTM0YvnsKMXz5EhfDUBVOPV6EgIAQjECVSkGmOdHpsS6/SIggsIQKAuAjVaDLyvP5PAtV2x9mOdvHVEoN1qPbdi5wipJvPEaDCJRYEYDebIEL6aAEaD1ehICAEIRAhUZDHocNYRaThu5SGQ1G502omW6+8rjDY4S6oDFhVmX6m6zc0+SNbkZ6JlsnLw8Oyw6nbq8S9fvty9sbWVwrdv3+YWJ2lrh5z7OuxeOzIskMBcZwtFtatYYdquQuzejZbpWnvoLCvak1OK9rCoRpn3wLB3VI0SllYLG8Wzw67OJ8yZEAuBzD3KIpIXh8NMPCD8hEAVBCx7udmnl1VUeRDS0wcjkictFJG03IIABLolYJ+c96lFttcxLBoWenGGdrc/eqv1WfTiDO0YLwLVOM6HuxCAwDoCTarGmQdM3sLr+h6pIACBDgnYB8yiLAZfvnyxNJbWcmXbaNXubXj6CjOMBnOdh+nKHBnCVxPI3KlWyMn39BXQSAKBcwnUZTFg1nFub+mzdMvHryMm5FdXV3HgRhUmngl3kwQWDZI1+ZlIIfc6t47RkT5vGWeT1CYjyH1KvXZufZL2dTjCv2VSEgJ7IGA3OXkPQg9w1tXR/taZe8zXlVtRqmTFG+tsxr1VjNH2amj7nMxuePVk84pIHkLnJefnRgLGHmWMtlGYMPn79+89B+W3b9+G0UoI0axPXr6anmnu9+C/f7rWJlt3d3cliIcMEMhMwPKOtk8vMwu/pThLxYf8m3Sz2YKOtBCAgIUAWqSFUmNx0IsnGzSzeuIprZMiDYHoxRE4hd8ydipjtN0ri2q8O1IyhEAeAhYNsRzV2DjEGaPtRZi38F4kyQcCEGieQKUWA8u7cmi7bN+G7Gqd9/XqlD6G0WASO9OVSSwEbiFg7FTGaFskmUyL0WASC4EQKJyAZRZUjsVAMHubdRTefxBvIGB5jpaySr7Njyh0qZA9xLdwHgfJavxM5NHhVezPP//MsKxQCxllY51bovThw4ds+zr00Hc7r+NcNwuxeM9CGIGQgYDd9jSOib2hS1bcbjNtCV3m3TLsX/KSSsVcK3hF2A24cxkSvohA5h61SDZ5J3ubr7x69eo4D95FsrmR5WHy5MkTDVny8tVLcDzNQNfq3nJ2l8wy8LlJuIZA8wQs72g9OO1xsJ/sJ1e09qpPjSAAgaMJoEUeTbjA/NGLJxslsxbjKa2TIg2B6MUROIXfytypFtFANV6Ei8gQKIpAk6px5gGTt3BRXRphIACBkglUajGwryvQlxf7mS1bWiqpho+Z24Ufk+x+kZTWMhvZXarTM2S6cnoTtCdA5k61CCBGg0W4iAyBcghY3tFFfUxn1lFO5+lEEsvL1xJnKa7kGukStICllaox/qJBsg4/E/mTyKPDbQztxZ5tNaFWLorpnB+VVmdmcHdx6851qwSSY+hYcQbTEUX8wjIaDjmsXqYQF6D8u0l/g3Exd/l1sUhonP3MDfiWIpbG+f79u/1LXlKpmCxdRmGvHXX+w2RMAg8iYOxRXjMdJIyXraYxbrkStUAHWk351Pnjn3BUi+vr6xcvXngV5CcEGiaQnBC2Or1JVnxodOPY23APoWoQgMA6AmiR67hVnQq9eLL5cr5J0Ysnm6C9QGOnclXUbBBQjbOhpiAI7E4gqSEWpRpjnR46ANbp3R8EMoQABPIQqNRisGiCba/jFuaLNjuTwrilrO1pMRpMMjTqd5NplwZiNFhKrNL4xk61aEzbCwVGg71Ikg8EMhOoy2IgOL3NOjL3B4oLCVjWKh9hWEuWe8rrPuTTfMiiQbICPxN5BuvoErfZ1NUyu3ZI1/3rr79cGdxr7aJ9un7rysN1pQTsJpXkQ14pgd3Fji9Kdovrdrtry2wgz9Y1bnMcd52cqQxF55yvyCphr+86T3rv/SVHTXuJxNyFQLEjjJ5uz4/X+7lL9TdmIicTOZAYM/n48eO6x8SYP9EgUBSB5IRwnXdiUXWcFCZZ8SGV8aU/WQSBEIBAzwTQIjtsffTiyUZHL57EQuAWAqjGW+ihzmwaYQAAIABJREFUGm+hR9q2CSQ1xKJUY6Oiylu47U5L7SAAgXoJ9GAxyPYOMi4oV2/JJtJcz8RoMEkmZ7vwMX2yCdoLxGiwpU0xGmyhR9qGCdRlMVBD9DbraLjv1VI17eQbn5br7il7hcSlqgVv+XIuGiQr8DORF4erpagb3d/f528GPTOeu4srw+XlpfuTawisI1DgZ4Z1FSkhld37yzJRK6FGR8hgUdfzbF1zRO3CPEtra63y17L4UM7JEOP4EKb1itBbNYxDyNEEVjffoYJ5nUG7I5R2HoieEbuTycBKX3pev359KDcyh0AhBJLfNUt76+3FzdUNI3kWtZYoIie3IACBogigRRbVHNmEQS/OhnqyIPTiSSytBqIar2tZVON13EjVCYG6VOPS9HTewp08JlQTAhDYhUC9FoMyJ+HGM77Udj9+/NilBVdngtFgNbpdEjJd2QVjLZmUOV7xPb2W/oOcEAgJ1GUxkPy9zTrCJiMkP4G3b99GCj1oq+Lkeo8ypwQRUJXeWjRIlu5nIrXh8+fPbktI59SSWYW7gXmu9VzNOUvJuYdFjXlaoe1SjJ8Zks5kbVMy1i45FI75dL4MMXnunp3kiLTYC8ukXMJnM1lG3BdDhsbxwUuo16U3YiRb3MuBn7sQMDaf/UPFdqlevnzp9Q3v6JvtRWzPYdEzMhb37t27zAffjUVzAYGcBLxHOCy6yQHfPk4aB96QGyEQgEDPBOy6T+daZHudJPnStPeN8uGgF6uNki1efjtWKqFxhmaf8m3ngGq8nSE5QOBcAnWpxryF1Vt4C5/7yFA6BCCwmoBdKyzNYrBokdaiyKthKuHcqpsteR6XNvnysneP44TcK2emKyKZbPG9aJOPRwCjgQfE+JPv6UZQROuQQF0Wg6GBku+glmYdHfbJAqss8/icq8nt7e1BWxUnn027U3qBSCsSKdkQ7ohUup9JeAaiqqdA6ec6YCTnNyf1gN9++23uudJdLWrMLE9FnRJRjQTstpt///3XmGe30eyncLhjYoe4kuq6nWQV9JL1VS2S79Fdanpzc7NIAbCPD654nueAerveZW4ErvMQMI4zi7rEFsk/ffrk+Z1LQyitb0jI1UDCCeQWXKSFQIEELF73xg9CBdYuIpL9HV3aB91IpbgFAQiUQ8Cu+xhnd+VUDUniBJJ6or1vxAsq5G6yvpLT/s7dUin04i30akxrHDxXa4JLmaAaLyVGfAiURqBG1Zi3cGkWyNJ6NfJAAALFErBrhcZJb7aaPn/+3F7WQSvJQgGSexiHSU4MSb6+7d3jxFrYi07WV1lhNLDzJKadgHH8xGjgIuV7ukuDawi4BGq0GEj+5Fu4sVmH22Rcn0VAhytoP+5Xr16p+8kbXK9jXStELigHiZScSa5bIXmQtK1mu3SQLNrPRJXxDjNxm023tHgo82p7PT+RzRWur69dCbmGwFIC9lEyOeAuLbq9+Hb1MjlLaw+OW6PkKszGOpvFPJHBuKkX3NJ18Ou8dT1fgnW7Wbgdhut1BLwTdecyyaMTau7kyaNh8DgNYa6yyXCdX5eMMxdBAxdHmszBIbwNAsnhwvK+qxGFfVpin1fXyAGZIQCBgwigRR4Etvxs0YvDNkIvDpkQsp2Ap4rOZZic684lXBSOarwIF5EhUCaB5HBRoGpsEYm3cJn9DakgAIHOCdRrMdDmrZH1LW6z5vyGaDfzrvs86tZr+zVGg5Ah05WQCSHbCWA0WMGQ7+kroJGkEwI1WgzUNL3NOjrpjeVXU3uCaFMwLWWUzVwejLo+dJeQiEfAwKrzpbx5OszSQbJoPxNvdWxIUNrL0nW6YSZLQyIKtp4BPWlLMyQ+BEYCyenCGDP5qI8xu72wI2pyt297uye/bGmkbemwpmR9B3QWr007ZC9muJTBizD5c8V6Wa2zd818siNn24hosgo9B2oKbpkH2z9UbIGpp8DrGMlJ/JbiVqf1TuNZmk/+KeJSCYkPgS0EksOFZczZIsBZaY0fIPXKO9T2cVb1KRcCEDiaAFrk0YSLzT+pJ6IX79526MW7I60iQ1TjFc2EarwCGkn6IVCjapycdQzNh3W6n25MTSEAgVoIVG0xsEwpZVB9+/Ztgc1hdJI5VPLk6xujwe78MRrsjrSKDDEarGgmywgfyZbv6RE43KqdQI0WAzHvbdZRezdD/nUEkkvUjK6n60on1UBg6SBZtJ+JZT5kibNv54j4maggjjTZl3ZvuT158sRYZeMaO2Nu7UWTX4S7ijpSwVZXYUaq7N2Sup50YEi+Wrw8S/5p3LYnOafZUkcpBise4RWGVM8izDxsS6ttTxufPwz5q+PJcrq9rEgO8jXynmhNpcpcjW0cxucqq6fs0E/yc+USDoE8BJLfNVsd870RbI623Xl7LgfCIQCBDgmgRXbY6GOV0YtHFO4FerFLg+u9CKAaLyWJaryUGPG7IlCjaox1uqsuSmUhAIFmCNRuMdDb5/b2NtIc+lKst2q2T0WLPoSVsF8kRoPJzoPRYBILgRsJYDRYChCjwVJixO+HQI0WA7VOb7OOfjokNR0JJE9x0FLebIrJKFWHF0sHyXL9TNSlLPMhS5x9+4FU2cjCdC1qTD4M+8pDbo0RSK74H+q7YpF6Y6Di1TGuQVQmLEMUhKQ/9KF2onhTHnHXaJ44omjlGa7yf/Xq1RFlaYW99yBYKn6EJOQ5EHj58qXFWSh5mNsWnpLBOzxXzkj6wLAlz4PS7nKMUn5v5INokC0EQgLeCB9GsHsvh2lLDjHOgSP6Wsm1QzYIQOBcAsmhdRQPLXJE0dIFenHYmseZAtCLQ9r9hKAaL2prVONFuIjcIYHk/K1M1dhipOUt3GF/psoQgEDJBJJvnFH4Yi0Gmod/+/Yt1Hz13UqfKTXtzOnOkVzSNPI0LpwY4x93EaLzyjru3e0VlOcn05U8nCklJIDRIGQSCcFoEIHDLQgk529lWgzUcL3NOuirvRF49+5dvMqWiWg8B+5aCCwdJMv1MylZE4tvD5x8GCwNSZxuCSSnCwOZ5KPeLcCh4nb7lBF42zyfP38er6CdZzyfQu5aTv/UO2jRbjrGqoWr/LWB0M3NjcX9YKlfpVdNrbgtVk0y0msgmmU2fJyfiXqal7me/devXzcAdq4KnlPNXDTCIVAdgeRZPQ1Pb4x+JsV+0K2usyEwBLoiYNd6Gh5mu2pxr7LoxR4Q/UQvDpkQsgsBVONdMNozQTW2syJmXQTqVY09s+0kdt7Ck1gIhAAEIHAWgTYsBvIk0X6pP378uL+/19dJbdQlzxN9DNXHo8xg7QuByrHAYDQIOwnTlZAJIbsQwGiwC0Z7JhgN7KyIWRGBei0GgtzbrKOifoWo2wnIQzKuC8jPXEsrtxdEDnECKwbJcv1MjMvoT9nDIK7Q6mHYxWk43tjcbZWAcfdl4xq7Vikl62UcQJRP/HFOFtRGhORpBnaeVQDR8WqWI0S8Ffnbq6YdW708JcYwPYq7Lw5FL3rq7+7uvJmZxSKzvY7kECdg8SlSQ6v54vmsuCt/Eu8btmZQRxS0QrbJJLtsnSWYTMkm8RJYOwFvhA+rkzQ/hUmqCLE/0cYZdRW1RkgIQCAbAbvWgxaZrVFyFoRePEnb02En4ywKRC9ehKvVyKjG9pZFNbazImaHBOpVjbFOd9hdqTIEIFA7gZYsBnoNSf/V10lpZ7vMNlc0bvIlPuZZjqEbo8HYKO4FRgOXBtd7EcBoYCe5yzDO93Q7cGJWRCA52ShnjhFS7W3WERIgpGEC3rq1sKZv374NAwnZncCKQbJcPxPjgtpTxv3klvD4++7eufvJ0L77sn2lXT/0xpoa95XRIRKypo2per5ILsdMOjLWRU8Tl+QRIvvOXaQJeK8GrU4btwiy+L1ohyE7ZG9mhr+vHd3RMbVBVLIIOQXte5yOvhZ4h62pSxjHyaS0x0XYxZfYOJ88rhbkDIEjCCS1vlYXQBs/6OoVv4tt/Yi2I08IQKBkAsbZEVpkyY24UTb04hAgenHIhJBdCKAa2zGiGttZEbM3AlWrxline+uu1BcCEKidABaDfVvQaOZVocl1lvsKFs8No0HIB6NByISQXQhgNLBjxGhgZ0XMrghUbTFQS/U26+iqc/ZcWS099VZOejTU87W8zQvk5xEEVgyS5fqZGCdD3lLaI7BO5hkf0C2z3slsCYRA0otpRMTa2RGFd6H12T9//vQCJ3+2ugpzsrLxwOR5GskXTDz/0u7Kvyi5w4p60S5nscklTM+1B1AvER1OPWLRctjkeSN2q6tOrvDGh33NfKPYXKwgIJt4sq3V95JxjEVrPFT382bqWhypU9HL97LbZYi2PzhGpESDQAkE4t81G/ay8N5uc21hd9uey4FwCECgQwJokR02elhl9OKQCXpxyISQXQigGtsxohrbWRGzNwJVq8ZYp3vrrtQXAhComgAWg32bz/08Gs95l5lwvIhFdzEahLgwGoRMCNmFAEYDO8Zdhkq+p9uBE7MWAlVbDAS5t1lHLf0KOTcSiHdsrXLxllZuLI7kEQIrBsly/UwsB5Xc3t6etUoy7gajSZgsDpGm4hYEIgTiXkxjQub6IwrvIj4UupF3UbrcDOu9TqJo710uF9jkUn75otjNnZOtrxNLLi4uvKdVz3h4PkzSFcTYBHd3d97JFWpc/H0nW+eswPfv3yefOHmGbG81dQZNV7zupxANklXs9J98Qi0taH8jWHIjDgRKICD3RX28iUgS188jCcu/ZXyik2Ns+TVFQghAID8B4wgjwRhk8rdOthKTjWtUyrIJvL0g9OLtDMlhNQFUYyM6VGMjKKL1RqAB1Zi3cG+dlvpCAAL1EsBisG/bJfcBHIuzrBcaI2e4wGgwCZmP6ZNYCNxOAKOBkSFGAyMoonVFoAGLQYezjq66aJ+VDbfM9jjoXIezHAE8SZr/uW6QLNfPRLvIy0sp0myaLe2y03ykiMituJ+JEnKkSYQet+IEjHsw261a8eLau+stqo5U0Ig6kkMzt3TiQXzIbW89jdrOYp64vLzUYv0VDS1PElEND92SPhA6mSh/zZaSLw4JHJdEOYfLi5PZxvPk7hEE1ChJl8LB1WSd26omhdroRZ3BW4yuQvXuqMLJRNj1BCX152TrGE8/SOZDBAiUQyD5Rt7+4JRTWU8S4xwvOcB62fITAhCAgAgYRxjFRItsuMOgF881LnrxHBnCNxJANbYARDW2UCJOhwTaUI2xTnfYdakyBCBQIwEsBju2mr556eOXJUN9tj5xLdCkhBgNJrEoEKPBHBnCNxLAaGABiNHAQok4vRFowGLQ56yjt47aVX21x7e3ZbZXfe3NrUVuXiA/DyKwcpD8VfCflkLOrXvWSSbnCi4B4g2p/RXOlZDS6yVgXBQuZ6d663io5PbdTQ4Vo7rMk9w0JldXKYvAlvW4r169smQ1xBGouTzlIRnPRwVFXi56J3779m0uh8mhQ4Fz8Qk/ncBcP3H7gBp90ZxHPWSuF9U4M1F1XBorrgXw9IZGAAjsSyD5vt63uKJyMw4CRcmMMBCAQC0EkqPrOATVUqONclqmYTVOL5NYkj0BvTjJcIiAXmwERTQRQDVOdgPLmDy+pyYvUI2TkIlQHYHkK7uiGlmGQazTFTUoolZNYO7YeT7IVt2s24VPvnTGCdj2sprPYe4pGxmOF4s+jWXjluwMGA2MbYHRwAiKaCJgmS3zPX0cPNddYDTgWWuMQPJ9XUV9k7VoddZRResg5CICMm7rRRN5Qy2yei0qmsiTBJLDy2Sq/5kMLSfwx48f0jY1cZQFR3+6kEqpwNMlvL+/j/R+3WIednob1SuAeni8d413663joZJrrBgRRS40nhwqRnWZJ4c1jcbVVcoosOU4UY3qmtlo9jOXpybxihDpfkaTaFwYiRG6jkiqyUlAw0021wrVhavPRIap8Zb6lWJGFMVhvrS9+xUIMDk0jZTGC1dFYT5WYJsi0kYCY1efvNDrYGP+xSbXGDhZZS9QI2GxVUAwCECgZAKReZQ7zvSjRVrWNDf50klOPhtWsuKq6PAgoBeXPI5VLRuqcbL5kqOT+7YaH9gxENU4SZgI1REYu/fkRXWzFN7C1fVABG6VgGb7k6MK5qZWW9xYLywGRlCWaEaYxU5fk9NyjAZS7viYbnkWiLOIAEaDJK7k6BTOcDTSjoHFjrrJihMBApMExr49eVGLxSD5XDc865hsVgIrJaDFbHEVQG/5SqtWr9iTY+MYODdIPlCFx0hc2Al8/fr16dOn8fh6Tn777bd4HO5CYJLAo0eP/vnnn8lbbqDW2+msNDeEaxF48OCBhYNeVDc3N5aY/cTRkPXz58+5+j5+/FhD39zd2sPv7u70PS9S/bGCUrMfPnyoaZD+NM4riZ7W+AM7OEnquR4ziV+8fv06fmCcZNA7aBBAB3ZPlk4Pj0Mu567OB7y+vp5sxEkh/9v1fh/6oXrg/9/5/vkn0nX15Mo3yd79Jgs9N1CIdOi2RQY9a6rsmzdvPnz4MMZnrjui4KIBAkkdRI/AixcvGqhpWIX3799rtAzDvRC9zRXTC+QnBCAAgSQBtEgP0ffv3y8uLrxA76dMjVKjvMAGfqIXR5SLsX3Ri0cUXOxFANU4SRLVOImICP0QaFI1xjrdTwempiUT0EdD2ZZDCWWTl4oUhhPSCQEsBns1tF52V1dXlty0blKfSi0x88fBaIDRIH+vo0QRwGiQ7AYYDZKIiNAJgZYsBj3POjrprj1UUwubtaxxrqYlT/vnZK49fP0gWa9jzbmSW/bTlWfhuUJSer0EtFzDMioZj0eol8MKyS3P5sCWJzTEm9w4LUzSUoiW7CcJWB5MN44W34THj1igKZXSulktusZz3QK5qDgaz7e0+GT3UIbNvCbmDu0ZK+5W1tvVpqiGRhgIbCTgde/xERgvNuZfcnLjO5oJXsmNiGwQKJYAWmTYNN2eZyIUyTdOiKulEPTillqzxrqgGsdbDdU4zoe7/RBoVTXmLdxPH6amxRLQh5XRyOZeyM+kWJkR7GgCWAx2JKxHyX2y5q61e9qOhe6eFUaDJIG5lp0L1wc+Pqbv3lFbzRCjQbxlMRrE+XC3EwItWQyS79xO2pRq1ktAOwXPzQAVzrqOU1p29SD5n0hbcitCwLIYNOKMFcmZWxAQgfg4OyKij40oxgu7ve/Zs2djKi4GAkkHJ+2C0DAr+YJrB3Sp33qnWgb5OApZS2Xp+Pfff9ftK69UOqQiqTaEMkhyTcWK3eYnFJiQgcDLly/VW9RnZEDfzkTdT5/ElKGy3Z5bCTnoPBbtdKXHU/USovEJVU01cMkA7VZWJw65MuuW+5NrCFRN4PPnzxH5k+/xSNrybxnneMkzJ8uvKRJCAAL5CRhHGAmGFpm/dfKXmHyfohfbGwW92M6KmAMBVON4T0A1jvPhbj8EWlWNsU7304epKQQgUBEBLAZ7NZa+wOq7pyU3ffGxRDsrDkYDPqaf1fcoVwQwGsS7AUaDOB/udkKgJYtB57OOTnpsq9XUMi2dZDL3POrLkVZ/8cn1lNafa5RBmNiwc4pbTAOFqq8nW1rrgxuoKVU4hYB2rkp2MEUofD+PU9AZ1+XLk+cU8covdFy9PdkDuxrW5K0Re31OAvqf/9FkSJR2dLrVaGD0e1HbcYxJ+Y+YRUI1uhxOjA6HXk9Up123649FsFrieO7X4lmL5MgJgTiB5Pxwx7dPXJJT7nrD3eRP5sanNA2FQqABAmiRYSNarF6aeYYJ2whBLx7bEb14RMFFfgKoxhuZoxpvBEjyYgn0oxrzFi62EyJYwwQ4z6Thxl1dNSwGq9G5CfX6jivao7G3ig+d8brwMX1szbkLPqa7TwfXqwlgNFiNbkiI0WAjQJKXSaA9iwGzjjJ7GlLFCehJ1Hxvbiqob4uKEM+BuwcR2DJIPpBMc41KeITA169fk3vlaoVo23scRvhwazsB+ZpbdvXgEfZQyxvScsyLrFQc+OChG34Ky7t37yZvKVBT2A5PBvj+/bs6lbYs0n+9cX/+/Dn8FxBNjMREhyfoQmtbNezryZ2jtzFc7x05lepPI8MogEpX0SpXf3j6biRcZnK1u1pc3U//h8HNbX3JrA6gP81J1APpA0MjajObDx8+jA3Ki3JEwUXtBLRP2PX19Vwt2n5HW5QvkZFZ/ObmZg4R4RCAAATmCKBFhmSkBF1cXIThbohswTpxzg1p5hq9OGxK9OKQCSE5CaAar6CNarwCGkmqINChasxbuIqeiZBtEJBZ6c2bN2FdZIHXkxiGE9IDASwGu7TyixcvPn78mMxK3zqrWF2D0SBsSqYrIRNCchLAaLCCNkaDFdBIUj6B9iwGzDrK73VI6BHQtFAL2LS00gsffmrPZb2AJm8RmIHAlkESP5OVDWRZ6oTVaSVckv2XQHyuMELS4mNZuMafXDx48MACAW5zlJKDG+jm0BEOAQgUQsD7YoGfSSHtghjbCciXTN6Gc/lomzSphXN3aw+Pa7xj7bTbKx53Iw0uIAABOwG0yJCVDME9+5mgF4ddghAIQKA6AqjG1TUZAhsJ9KwaGxERDQIQWE0AP5PV6BpOiMVge+PKdeTy8jKZj5bW6Bv0b7/9lox5egSMBqc3AQJAAALbCWA02M6QHAok0J7FgFlHgd0MkSIE1GPlOj7pZKLZvtZyHLd5d0Qqbo0EtgyS/xlz4WIRAe0mnoxviZPMhAjdEtCwa6l7ZLmhJXljcYz7CWnDb5xz5ppeZPRqn7ur8L/++ityl1sQgAAETifgKi0a8E+XBwEgsAsBnScWn/XJz2SXgsrMJF73UWacTEYUXEAAAnYCaJF2Vv3ERC/up62pKQQaJoBq3HDj9ly1zlXjnpueukMAAhA4hQAWg12wX11dJfPRpxwtO6vCyUR1wWiQbFAiQAAC5RPAaFB+GyHhUgJNWgyYdSztBsQ/kYDcy+dOMtFSFulWOJmc2DoqeuMgiZ/JyuZzp1wrsyAZBKIEjOvkjKvuokW1c9NIw+jD0w6XhTWJL1S1nGu8sECiQwACENiTgOvo+/Dhwz2zJi8InEcg7uf5+PFjmZnOk+7wki1zPCZ4hzcDBUCgUQKWEUZVZ5BptP1nq4VePIuGGxCAQCUEUI0raSjEXEagc9V4GSxiQwACEIDAZgJYDDYj/B/tl29ZV6NXfF3LzjAabO8b5AABCJxLAKPBufwp/QgCrVoMmHUc0VvIc3cC79+/nzzDcPAn193dSyTDpQQ2DpJd+JnIF0ceUcOfrpcinozvTrkmIyjQojPPpSUcAiJgWciiA2RhNRL4+++/x+vIhQVsJHnzt+KT1H/++UfHnDUPgQpCAAL1EnAnYPEDmuqtI5J3SCDu5xl/d9eOSxqc+1zPVef58+dztwiHAAQgECGAFhmB0/Ot+LsVvbjnvkHdIVALAXcKjWpcS6shZ5JAz6pxEg4RIAABCEBgdwJYDDYi1Xqy+Lt7yF8Lnoz7b26UZ8fkGA12hElWEIDAKQQwGpyCnUIPJRCfdcTf3YcKtjHzuOR8qtiIl+S7EHj9+vX19XWYlRboqotWN9UPK9JGyMZBskE/Ex3Bc3Nzo60RtKevztZ88OCBtrK++H9/ulaIwrUjwsuXL+/u7tZ5nugZaKMDUYuSCVhWy2n2Lx+qkmuRUzaj143lfN6cYpdWlkbI+Dz1w4cPpcmMPBCAAARGAu4kjcU0IxYuqiYghSWyeZ42gZBeU3UF48JH6u4mZILn0uAaAhCwE0CLtLPqKiZ6cVfNTWUh0CQBVOMmm7XzSnWuGnfe+lQfAhCAwCkEsBhswa5dCydXm3l5yslEC3u8wPJ/YjQov42QEAIQiBPAaBDnw93qCDRsMWDWUV1v7E1gTebfvXsX1vrt27daxq8OHN4iJD+B7YNkI34mUlPlFyXXEfmQ6AieN2/eyP9GO0y4Drhu8yhccyYtldZqJHmeKKFcU9wIyWt3ypWMTAQIrCNgXC1nXHu3Toa6Uln2lXn8+DHvsGSzvnr1KhInfpBWJCG3IAABCBxNwPO9xM/kaODkn4dA/M0b9w7NI+GhpVjmukzwDm0CModA2wTQIttu3y21Qy/eQo+0EIDAuQRQjc/lT+kHEehcNT6IKtlCAAIQgECEABaDCJz4LS1j0u7F8Ti6e39/X6OTyVAvjAbJ9iUCBCBQLAGMBsU2DYKtJtC2xYBZx+qOQcJDCWjOr3MgwlMytExLHvtazH9o6WS+iMD2QbJuPxO5l2jvXi0Zf/r0qfyiVvt+KKFcU5SP3dtkdVmLGnguso5hUcXHA1vkXSNXGf3U8yk/sLlU+4ZLBp1qJGhD6XZ0+4rRdm7CqzVzyTpa1t4lM2kggqcLzdXI6L0zl7yTcA0pEfOfXPWyDTWdAKeaEIDAXgS8Dz/4mawGy2xzNbojEsZPEsPPRMyZ4B3R8cgTAj0QQIvsoZVX1xG9eDU6EkIAAqcTQDXepQnQi3fBuGMmnavGO5IkKwhAAAIQsBDAYmChNBdHX5nnNoQdk8jJRKtNxp/VXWA0qK7JEBgCEBgJYDQYUWy5wGiwhd7uadu2GDDr2L3D2DPkSZ9jJXVJK/a9F4oia+2Kbmkd+1xCwk8hsMMg+avOv9vbW8v6e7dV/u///bmB4bViSadNUlG0MG0YksxnUYRv375ZlpFJNh089OPHj0WZ2yNLjEn4Kle+aPZ8iGkhoKYM+1UYYsmq+Thxx7sRmjpw8yh2qaBGwhFaePH8+fNdSiETCEAAAvsS8PZyYMxfipfZ5lJiGeKrUcIX8RiiL3YZZDixCCk1Y2UjFzzsJ7YRRUOgagJokXPNF3/7DANyD1ohevFcDyEcAhAonACq8ZYGQi/eQu+4tPHJSfOq8XFgyRkCEHAJzH2T1WZGbjSuOyGAxWB1Q8tcEDHk6lYzq0owGqzuJCSEAATOJYDRYAt/jAZb6B2UtgeLAbOOgzrPXLY86XNkhnAtEQ8XzytStz99AAAgAElEQVREOlQ8YeSuloWon49/kZjcWkpgl0GyvvNM3r9/r0Merq+vQ3coV1+VI4QmRuq7o+eDTuoZ/gbQCpezirRcr9NrZ4XLy8v4wT3KJ7kBw6AhuyJtvJZIFxcXcdeioQjJpuNZZPOSR93GQsPkOkNm0hdNMVWurPnGvT3CnAmZJJA0xAypOFxCHPRQTzJ0A/VcyM3XDeF6joC2kImcA6BTzzQSzqUlHAIQgMBZBLz5IWP+ooZgtrkIV7bIOrYxUpZnC47ErPSW5eA+JniVNi5iQ6AEAmiRJbRCyTKgF5fcOsgGAQhECKAaR+DEb6EXx/mceLdz1fhE8hQNAQiIgLeWACadEMBisK6hNZvSR+RIWtly//nnnzZ2OMZoEGlobkEAAiUTwGiwunUwGqxGd2jCHiwGzDoO7UJe5jzpHhDvp1aka/W4t3hea/U1yX/x4oUX2f5T+z5o0f7wJ9cAe0JiJgnsMkjW5GeiPjp4mHjd1CUlPwd5j8i9Se4QNzc36rtzOqrCX758qTy1VFruKN4BHYKrAdrN2b3WU+H+nLt++PDh3K1F4fLc0CrJeHuHGYrS1dWV6hjeWh0iViIc4T8Uujp/EoYE1PRe5wzjKMSyAm8yYUuBFghGv52WsGypS3zpqnEjny0CkBYCEIDAUgLutx9NWpYm7zY+s82Smz7ywtU3uYjOUnKl7LJFqj9mwgRvRMEFBCCwlABa5FJiHcZHL+6w0akyBBoggGq8ohHRi1dAy5kkohv2oBrnRE1ZEIAABCAwEMBisKInaMfY+JqWYdNSrflZkXmZSTAalNkuSAUBCMQJYDSI85m8i9FgEkshgZ1YDJh1ZOhvPOlJyFqQrxXpXjS5iGit/sZJvusDaVks7cnAzwiBXQbJOvxM1BHlFqI+GvFw0OoinfCiUx3kWbG018odRUUIqLsfiWwHcy5W7pQr0kKybkfuGm+pRjrGJPRs+fPPPyWwqjycGTS3klLnn+zoaqJCI00w1EjPPGdrGBvXGC0cncOE8X1BwvhNhrjvm7kKWmDOpe0wPD56xA2FHeKiyhCAwOkENJ1zJyroHsYWYbZpBHVKNHnFu73ak0EauxfS3k/LB10pKe1VnBpBAAJ5CKBF5uFcdSnoxVU3H8JDoE8CqMYr2h29eAW0nElQjXPSpiwI9EzAXSfgcthrZ0k3T67LJ4DFYGkbyckkvvGwrLjtLSPBaLC0nxAfAhA4nQBGgxVNgNFgBbRsSfqxGDDrOLpT8aQnCasTvnnzxo0mJVoL6XUCjBu47tpdkL/Lqvt1YrSXardB8lfxf3FvPDWtFhGqn+1SD/lseLvhSt0NczauZJpMG+YWCZn0JRKQySSRxZRagjaZZFGg4BgfJDFclDOR4wTkTWQhr2jxfNq+a6Gkl1DbEI6oXXwB6/39/RGFkicEIACBdQS8SSNjlAUjs00LpRPjRGb4PUxs9BQnp8E9cDixB1I0BNomgBYZaV8LnH6MP+jFka7CLQhAoEACqMZLGwW9eCmx/PE7V43zA6dECHRLwF3X4pqk5j7Ndwuqh4pblGLMkm5PuL29dZ+a8FoR3PgtXWM0aKk1qQsEeiCA0WBpK2M0WEosc/yuLAbMOo7rXTzpcbZaNx6egqAQhccTGu9669LVHMaEREsS2GuQLPo8EznRPnr0KLJlvjyitPZI0XTaSaisrgjRQSjy4HFdTXQeiEK8rObMTF60uV1PvGhzP+Uk5529IGuFjBo6fmgyiecu5sbRrX///dcNWXE9OZ5O5mPZdXgyIYGTBPQURB74MUnn2C3VN3qIjUi5EAG5nEaGssj4DD0IQAAC+Ql474Jnz57ll6GuEpltFt5eUnMi2+Z5huDC67JOPO+hnsyECd4kFgIhAAELAQYZCyXiiAB6Md0AAhCoi4D3gkM1jjcfenGcTwl3UY1LaAVkgEAnBObWG4TraToB0nM1vQnVJArMkiOW5EkmWtIT34F7zKrGC4wGNbYaMkOgZwLeOw6jQbwzYDSI8zn9bm8WA2YdB3U5nvQ42O/fvz99+tR7fcjrSdy02D6e1njXW41vWSltzLnzaDsOkuX6mUgdVQf9559/5hpbNh3dPWLG47mayEbgOWlE1nu50sotxP256Folek4men70RMnlYC6fuJEr4oUyl6EXHmkLL+bPnz/VR71Afm4hYDFUffz4cUsRtaf1XmaT1bFgnEzYeWDEH1rYNZnonA/VhwAECiGguZM7Q3PdhguRsDQxmG2W1iKhPJFXsLxAG/4yN6KwzG+Z4I24uIAABJYSQItcSqzn+JGXMnpxzx2DukOgQAKoxosaBb14Ea6zIkfewp2oxmeRp1wI9EkgHHP0gf6I1Qh94q2o1lgM7I0VdzIZ9lFt/iEKh44RIEaDEQUXEIBACQQwGixqBYwGi3CdEjnyCm7VYhCpMrOOdZ2QJz3OTYvAvTX8eri0iF1eT/GEi+56y0IiK+QXZUvkyIixdJAs1M9EHfH6+jrS0tq+d0ePqLAguZqMflHymnBXL9k9KPSMhTkbQ+Q0onLHyPqpcuMeYPG7OphlzG3dxSK3Ge8wo3UlkmokYFlHaDF4jRkWcqFerYdd+wOp9z548ED/ZWaSNWqFeO7a4snkeqLjz8hkKgJFQN0v8vhzpAmdBAIQKISAN9WJ+98WIvO5YjDbPJd/snR5cnrqtJskohC60aq+FoGkozsTvKqbGOEhsI4AWuQ6bqTaSAC9eCNAkkMAAtkIoBovQo1evAjXKZFRjU/BTqEQ6JmAvlrK7DZ8FNOqC60QqPHza7ctiMUgf9PHnUw014rvo5pf4INKxGhwEFiyhQAEdieA0WARUowGi3Dlj9ynxYBZx+49jSc9glRL6LUA3lvEriUcc2eBRrKK3/rrr7/GCJFFqmMcLiwEdh4kf5X3p6c3DkIdK4PU3759c8WQDjwUent764ZHruVrsU5O161F+evhMWYVEUa3dCDpOnmGVB6QeFmitKUs0oYELPuy53k0QtlWhKg7RZ50mW4XdVeLXxN9ckUzjUnc13n47BsHqDE3LiAAAQgcQcBTNo4ooqU8mW2W35peG7nvX/X28uXfLqHFl4YJ3nbO5ACBigigReZsLIsJSGaKnCKdXhZ68elNgAAQgICFAKqxhdIQx9O5+ApjR5czptdMHarGOWlTFgQgAIF6CWAxOKXt4stmtG/sKVKdVShGg7PIUy4EILCIAEYDOy5PG8VoYEeXLabXRv1YDJh17NjHvF7Ek+6yDVdrKMSNsNe1luW7z29vHx/3whjm43VvF7K6ehg/HlLWeSbyodGpN/F9QTRWvnjxwq32QdeSRNrvmPn45MTFG+Nrofy6wxN0TovnQKwF9+uyGoUZLpIHPnjxvZ8CEul8XmTXj827xc91BCzwjZ1znQA7ptLWJhcXFxFp1X8uLy/1LBgLjWQ15LD0pCdjuf1E06g7HvEU1nocHsNbhEAAAhDIQ0CvDPfcA4tzZh7ByiyF2WaZ7eJKpeNZPY3AvRv/gOfGrPo6biMbqqYtW6quI8JDAAJ2AmiRdlbEPIgAevFBYMkWAhDYkQCqsR0merGd1YkxUY1PhE/REIAABCoigMXglMaKn2Qi0+7Nzc0pgp1VKEaDs8hTLgQgYCeA0WARK+9DLUs37fTyxOzZYsCsY68+hnkwQlLLMN68eTNG0MpbeYPo/M8xZMcLtyBlqxNUdsy826x2HyQL8jORk4l6ibtGMGzmbE4mQ9HSfvWQDNcfP36UhLo2emus7vHX19duxbWAWw4ebsjc9SDe3F2Fx9lGEo63ZC8wLty0nC8xZsuFhcCzZ8/G3jgX37Iaby5ttnA9Vl4nnyv66upKQ97cXTc86Wdi8dJxM+Q6JBBxJnn37p2xpcJsCYEABCCwCwHP0MOwH6fqvYiZbcZxnXI38trViXCaFp4iVc5CNbVIql086TlbhLIgcC4BtMhz+VP6SCDygkYvHilxAQEInEgA1dgOH73YzurEmJE3byeq8YnwKRoCEIBALQSwGJzSUhEnk2EJmpY/niLYuYVGpi4YDc5tGkqHAAQGAhgN7D0Bo4Gd1VkxI6/dHiwGkeoz67D3SZ70OVZajuK+MrQ1uZxMdAKGlnBs+dPi9uHv69evcvK5u7uTNqeyvHW/KmhOMMLtBCKjxLpBshQ/E/UhOWbED8HQxr35NVJ39ZJcTfSoGL01Inv/R9pbD4+bvx4bux9YciXWLr4fesItriY88JFWXn3L894L89ETpFE4DC8nRP0nWYtRWlXHfWmN4eGF974JI9gLDdMSMhDQe12vmTkakZfTXBLCIQABCOxFQNMzTdLG3DQJ6WEV/ljfpRfMNpcSyx9fXVoGoLlyO3nnWtyn3cMn53ARDgEINEAALbKBRmymCujFzTQlFYFAkwRQje3Nil5sZ3ViTFTjE+FTNAQgAIFaCGAxOKWlNJXy1uSNYmiFjNa6PHnyZAzp6gKjQVfNTWUhUB0BjAb2JsNoYGd1VkwsBsw6tvc9nvRJhnq4dCKCtxBXi9IvLi4ebv5TJsOf3AQuLy+1Ab0W9HplSap1q+4nq9Nt4BGDZBF+JqqYuk7cyUT+HjqOJ3/bu34mWu0U9uw5kSILsueSiIO3Gt6yvmrMLSmbHvYx8pYLi6vJXmVtkbO9tG5vnKud0TFjLvmh4erhekMsKsLyCMhLzfXOCvMXt99++y0MJ2QpATn7zSXBH3qODOEQgEAGAt70yfK6zCBVmUUw2yyzXTypvC7t3lX37uQrnes85hIYr2VfMJ76OCbhAgIQqJEAWmSNrda2zOjFbbcvtYNA1QQ8PQLVeK410YvnyJQW7nVpV7x+VGO31lxDAAIQgIBHAIuBByTPTy3Im3tH6wWtnYk7/yiP0SBPP6QUCEBgBQFv9MZoMMcQo8EcmaLCvf7sytaPxYBZh9vuS6950ieJaTKvXX3jq3AnE+4byCKQ7TyPGCTP9zPRcysXpXgH1SoiHb65neCKHNRxRx8p+WZZVr0PpahSS4vzNieWp8qiZWRJ2XY8Y0SuJiOWyWrqRNTJcAK3EJBdJjnXT67J2yLAxrSRIWwu5+QpPUqYrDJ7Xc/hXRqu8TDSA70RbGnmxIcABCCwjoBmkp6Ppf0suHUlVp3KG6uZbRbYmnKg9br0KKQm2GfpRKMMeS4EIelCv2JimUd4SoEABPYlsOJhR4vctwnIzSOAXuwB4ScEIFAIAVRje0OgF9tZnRgT1fhE+BQNAQhAoBYCWAzyt1TEyUQrHTuxXcexYzSI8+EuBCBwFgGMBnbyGA3srM6KicVgIM+sY0sP5EkP6X369EnL3eMHRYSpdg/ZcX377rLVkuFBg+T5fiZa3xZ3MlELJT0oDm1F92SS5Ir2QRL1+BVbNXhLyrwRLV5HPerJ59ytSDw3y914o/DMWxiuiGNxmSjTiBPqLSuqP5kk3hWfP3+uqdVkQgJXEFDvmvMi40iTFTxJAgEIbCfgfUyyvCi3F1pvDsw2y287r0u7AnvN595q7Dqpc2k28uLFi8ZqTXUgAIGQAFpkyISQEgigF5fQCsgAAQh4BDw9AtXY4+P+9BQrvsK4cMq59rq0K5jXgu4triEAAQhAoB8CWAzyt/Wck4lMtV++fHn58mV+kcosEaNBme2CVBDonICnYWE0iPQHT+XEaBBhddYtrz+7YnjN595q8ppZx+pm9boKT7r60uXl5WqeOyaMn3ywY0ENZ3XQIHmyn4mWByV3mtTmB+cuE1/hnrEiiR5X11FEz8yiw0y84S98EqThL8owzMELUaNEBtmHDx968fm5CwFhT/auZGfYRZKlmcS9QeZym3NpGOPLAy8+hkR66ZgJF4sIRJoy8qJaVASRIQABCBgJeH7YemvoU4cxbYfRmG2W3+jq0nMuFnKd7cezIjmbjRywVn4rIyEEIGAnEFE9IpmgRUbgcGsvApHOiV68F2TygQAE7ARQje2s0IvtrE6MiWp8InyKhgAEIFALgYhSFqkCFoMInPitOScTrWnRlrL7rkKJS1LF3Uj/xGhQRQsiJAQaI4DRwN6gGA3srM6KicXAI8+swwNi+cmT7lF6/fr19fW1F3jWT52pclbRbZR73CB5pp/J3d3d3Dqqsdmkmp6++cGK7pv0BBgrOF7oKIDxWheLNEzt2JEkecRirLk8ZaNZcZyLW32uIwSSnuXyu9CQEcnhlFufP39eUW7yYJx4z+cwkxXMk0mePXs29+xrVejXr1+TORABAhCAwF4EPG0H38I4WGabcT4l3PW6tCtS0vXCjVz1tc5pTB53uUhXqpoGwkOgcwJokZ13gJKrj15ccusgGwQ6JODpEajGkT6AXhyBU84tr0u7gvWjGru15hoCEIAABEICWAxCJseFzDmZ6EO8vgvvvixEi4i01m38K3DZQxI1RoMkIiJAAAI5CXgaFkaDCHyMBhE4hdzy+rMrVZ8WA2Ydbh8wXvOku6C01akHxL2b/zq5VDi/SHWVeNwgeZqfiVwjrq6uks1QwjtAunFycwuvIkv9TKSBe6upFm1XbKE0ty7ck3zRT5GR+SBMssIzJ8yEkDkCmiIkh9S498VczoeGx08dmSs62ZcijrnKEwVpDuzGcIGdGxWPGGo2SktyCECgVQLaZsD9mKSX4+nOySWjZrZZcusMsun7mdulXYF1wOPun+vc/Iu6Tqo2mmz0Q6OopkEYCOQngBaZnzkl2gmgF9tZERMCEDiUAKqxHS96sZ3ViTFRjU+ET9EQgAAEKiKAxSBbY805mWhnTL21jxBD6rbWuo1/RxSRIU+MBhkgUwQEIGAhgNHAQmmIg9HAzuqsmFgMJskz65jEMhfIk+6S0VS/tDXGOpTClZDrRQQOHSRP8zOxOJnIh6GQQzYfPnxobzN196Urn7y18pPOGxEBkouxtPLy0aNHkRxW35pcU84Dv5qnMWHySJNklzAWtGO0Hz9+rMgt/izo3R8xI2oidVC3X1GRxpJoiPNGrbGCapGDrIpjEVxAAAIQEAF5LHsHGmjYh0yEgDdux9+wYT7JqQWzzRDa0pDJebUyKeGAx6V12RI/actIzoS3lE5aCECgKAJokUU1B8J4BNCLPSD8hAAETiGAarwIO3rxIlxnRUY1Pos85UIAAhCoiwAWgzztNedkon2RdOsgGbyv/5V+7sdocFD3IFsIQGARAYwGi3BhNFiE65TIWAwmsTPrmMQyF8iT7pLxzkVwb511Xenk/yxcXrmHDpLn+JlI7ZzbrNetvLd80L2V+Xpu5/5JMSwuNF5CbzXVXJN7qYafoZtdGG1RhmHySMjkcROTgZFMuLWUgPZrj/dJvQbUMZZme2j8nz9/Ls1fK1Z1eEskVWRJsdLqON1IWm5tJKCmmVujfNyAs1FmkkMAAi0R0FDjvlm0EH/RWXAtoTDWhdmmEdRZ0TRvcbu0K4Zn7HBvtXetfZXildL0A+NCHBF3IdASgbmBMVJHtMgIHG7tTgC9eHekZAgBCCwlgGq8iBh68SJcp0RGNT4FO4VCAAIQqJEAFoMMrTbnZHJ/f3/c2fLfv393qyY7j/uzrmuMBnW1F9JCoEkCGA0WNStGg0W48kfGYhBhzqwjAse7xZPuASnqZ9WT/9NJHj1InuBnEvrLTlL+448/CjnMROItOs9kbu31ZDUVKCCuc5j8BzT6z0UOw5PbSyvJccu+5RMZOjxwnknYTLuHRFwshrIsHWN3qSIZhv0kEnm4pa1QInH04HjvfjdyPK0bk+vVBNTHJptVtl29ulZnS0IIQAACSQJaie69ArpaiJ/kE0ZgthkyKSpEH8/evXs3KZKmNF25VSRnsOXsRDDZXgRCAAL7EphUN+JFxDVBtMg4Pe6uIIBevAIaSSAAgb0IoBovIolevAjXKZFRjU/BTqEQgAAEKiWAxeDohtOn3tASK+xfvnxZtJRlqZzeYSa1LzvBaLC0AxAfAhDYkQBGg0UwMRoswpU/MhaDJHNmHUlEisCTbqF0YpzaJ/8nosswSJ7gZxJqpJOIj3ONmCwuHmg/elVuVRuXgsnBJi6Mdze5sFJ+L/IG8VLt+DP0JNtIYEfZGs4qeaSJJhB6O5ZDIOwncdk0AsStVBFPm1evXsXTxovmrpFA5Og9LZYt7UQdY6WIBgEIlE9Aw8v19bUrZ28L8d26r7tmtrmO23Gp5o5D1DT+uJ3hjqvO6pyl/XrfEb2sitqJwJONnxCAwBEE0CKPoEqe+xJAL96XJ7lBAAJ2AqjGdlaTMdGLJ7GcG4hqfC5/SocABCBQFwEsBoe2l5xMwn2RxFxOJkdvFKsi3Ko9ffrU/VndNUaD6poMgSHQDAGMBhubEqPBRoC7J8dikETKrCOJKIzAky6PxF8l/d3d3YXNRIiFQIZBMrefiRa+a/m7pfJLn2RLnqvjuOeNxDNZepiJctNAr/WR8sfSDhCqdWT1fFi0nq7ksbCZPXZwLAub6aCQZFcxPmsHiedlu8jep+dIbzIvB/enRpLQvDVEUA/UMb5uZK6PIyB/Hnn1TOY/9wKbjEwgBCAAASMBjf/eFFE/u1qIbwTlRWO26QEp6qfmLZPOFZo7FTWXywAtuR9BcvabQUiKgAAEchJAi8xJm7JWE0AvXo2OhBCAwGoCqMYr0KEXr4CWMwmqcU7alAUBCECgAQJYDI5rxEknE31/lwdIhs1GPVP5ooY+jsmWnDEabKFHWghAYB0BjAYruGE0WAEtWxIsBkbUzDqSoHjSk4iIUCOBTINkZpcko8+DlgxmFixenL0DScGOZ7XvXW+pZSinfFf2LTHMzVPv1cRhHEIOIhA/FDhD69vrlTx4Z+y9crtKZhtx6Pr27VsyORH2JTA3EDEa7MuZ3CAAARHw3Fn1ptOhc5A5lMDcID++uDPMNxqebWreMpL0LjKrFYf2IkvmyQMkS9MQLZUiDgQgsJEAWuRGgFuSR95Q4wtLivmWIhpLOzdlQi9urKGpDgQKIYBqnLkh5gb58Z2IXryxRSITj95U440kSQ4BCECgHwJYDA5q68ntBXOq/5pWjVMsXTTz3X9uPonR4KCeTLYQ6JwARoPMHWBukB/faBgNtrQIFoOl9OY6JLOOpSS9+HNgedI9UPzMTCDbIJn1PBO5zBo35Y0sIh8fzmwXEttYltbAHX1UqCuJBPv8+bMbEl7rJREG7hviHfZSVNvtW9MCc4vv+qyzbuKnguSs0YsXL+LFSdWRh4mWGCa3pf/06dPHjx8nc7u/v8+wk8pk0T0HypjrWf0GGhrw1Vg9k6HuEIDAvgS0AYO3l5XGH205sG8p5OYSYLbp0jji+vLycjJbTYpyqhWTMmQOTJ5VIiaZRaI4CEDgdAJokac3AQLYCaAX21kREwIQ2EgA1XgjwKXJ0YuXElsRH9V4BTSSQAACEOicABaDIzrA5Ekm8jy5u7s7orgwz+/fv2t5gxvezHd/jAZus3INAQgcSgCjwaF4w8wxGoRM9g3BYrCUJ7OOpcQs8XnSLZSIcwqBbINkVj+T5OKhkfXV1dV4ffqF50cRkSeDU4dbusVp52iRNIy6Iulac1YvhJ/HEZC5Z3J9/1jiu3fvxuvTLyZ7o+Y3w04kX79+lYdJcrmwutzc+KDVh3S/U1pZrTbn86bGCkeJU4SkUAhAoHYC+m7kDTWaWDLsH92szDYPJayJ3KSiIbftpNvtoYKdknl81iomzXxTPAUvhUKgXgJokfW2XW+Soxf31uLUFwJnEUA1zk8evfho5qjGRxMmfwhAAAKtEsBisG/LTjqZ6OP7zc3NvgVFcvM2mvTOOY8kLP8WRoPy2wgJIdAGAYwG+dsRo8GhzLEYrMDLrGMFtGQSnvQkIiKcQiDnIJnVz8TTDOfg6lgDDXlzd/OHe4saIwJMmjMi8TfeSg5hInn0eiydWu7WInlElBuZ610IxLuBFi9m22IkWR0tCA69YuJHsnh5ymPh6dOn3kYmQxxtptLhikyPz4k/tef6pCehGivzwHgiBIqGAASOI6DJsTeN1NiiwONKJOeBQHyaoTjMNld3FXnYTnpW6ONZOZO31bVbmjD5tXJymrG0FOJDAAI1EkCLrLHVupUZvbjbpqfiEMhGANU4G2q3IPRil8bu16jGuyMlQwhAAAL9EMBisGNba54ZGqvv7+8zf3zX9pRupfT1wf1Z+zVGg9pbEPkhUD4BjAantBFGg+OwYzFYzZZZx2p0cwl50ufIEH4igcyDZD4/Ey0Qn9yvN2Rdmq+C0c9EYud0j1FHSfJctII/bAhLiLfos7S2s1Sh9jjyR48bWcpZlqcHxDMPCb668cXFRXJxoWKqz8vJZLLby8nEkkPtbV24/NJatdd4KKRGCVonxEIIBCBgJ6A1994XDo0279+/t+dAzHUEmG2u42ZJJc1octosj1x9vbPk0Fic+HxVfmVHO883xpPqQKAlAmiRLbVmD3VBL+6hlakjBM4igGp8Cnn04kOxoxofipfMIQABCDRPAIvBXk0cOpnITK3NRjOfJ6+Jwd9//+1WqqXzTIZ6YTRw25drCEBgXwIYDfblacwNo4ER1IpoWAxWQHOTMOtwaWy85knfCJDkRxDIP0jm8zMJ15fPEZxcdDUXOUO40c8k8579Fp7yQDiajwdncpX50TKQf9xpUhYZvfAKoSSDlA7YDYWRT9SDBw+0J8qkqN+/f9cEaM7JJPOJvaHwhIwEpLtOej2pfT99+jRG4wICEIDAIgLeAnRNNjTaLMqByOsIMNtcx82SSvrO5Plsmlp36FChJ3qSxkBSHzW9QcBCmDgQgEBLBNAiW2rNHuqCXtxDK1NHCJxCwJsVoxrnaQX04kM5oxofipfMIQABCPRAAIvB9lYOnUzk3aFtH7UN9vbMF+XgTXeVVmsDFuVQRWSMBlU0E0JCoEYC3iiK0SBPI2I0OI4zFoPtbJl1bGc45MCTvhdJ8tmRQP5B8sGvX792rEAkK+n5nk/CXORsIs0J4FI05ZAAAByBSURBVIZrgbsOW3BDJq+1/klOQpO3DgrUErTJgx3G4jLMGlXlhw8fjiXK6CBc408uchKQT5F3toxbeobO4BaXvNZU5urqKhJNvgrqTupdP378kJ9MpKtrz2+NLZGsuJWZgIaFSY+gYeebDtfOZuZPcRBokoD7juMAq5xNzGzzINpyrJ10EpaFIoOX+EGV2pJtvKfJo1jEtuRPWghAoA0CaJGZ29FiDSvN1JAZUaQ49OIIHG5BAAKrCaAar0a3JWFcW1HOGd6GrX6FQTXe0jNJCwEIQAACLgEsBi6NRdehk4mWK52ydeBkI3779q3JL8sYDRb1UiJDAAJGAhgNjKD2jYbRYF+eY25YDEYUGy+YdWwEOCTnSd8FI5nsSOCUQfJ/d6xAPCujk4l013g+me8axdZu/TkFs5zHFF/Hv4u0HpzS2m6XOtaSiVYrRvxMdEtrRMoxxEjD0WG76qJzDiTyLdFfHL76m5Zj6kzkeDTuZiagFlHjyk3I25hcP9Xik+fVZJaQ4iAAgeoIaP+V4aWgiz5X4Z/SZMw2D8L+/v37SSeTbru3viDOTQjVBJpR4GRyUFckWwhURwAtsrom61lg9OKeW5+6Q+A4AqjGx7Gdyxm9eI7M9nBU4+0MyQECEIAABEYCWAxGFIsuwsVJ2jRQPrR6TS/KxxLZ/WqsXSaVRCG60H8Zh+fsw+WsbbDU0R4Ho4GdFTEhAAE7AYwGdlZ7xcRosBdJLx8sBh6QLT+ZdWyhN6TlSd/OkBz2JXDWIJnJz8S+7UFpvgqRtftuD9BmD+7Po68LOY/JE0N2h6MrTv5zBDQz0Bbv7969m4twfX1tfwznMtkxXIftyvXl5uZmhY+WjFxaoMlS4x2bY9+shnlqeBKUlomr1bScdN/iyA0CEGiegL4lcGBa/lb2pnmTAmR4F3ti1D7blBlCU7IQ5p9//plZmwhlOCtEdY8UrcNMIne5BQEI9EYALbK3Fq+6vujFVTcfwkOgTAKoxvnbxVNIJwVAL57EEg9ENY7z4S4EIAABCKwggMVgKbTQyUQ5yOtj0ny9NPNd4msHol3yKTMTjAZltgtSQaBqAhgN8jcfRoMjmGMx2J0qs46NSHnSNwIk+b4EThwk/7NvTeZySx5NMCYsys9Ep0d5R3aMcroXWt/v/sxwnfR+ybMIzxPj2bNnGepOEXME5LMRMbioJxflZzLUQksqf/36pRWEjx8/nquXG65oiqwHM8MHPLdcrpcSkBJ7f38fptKgwa7kIRZCIAABCBRIwJvmhRIy2wyZxEM0gZnUdETyiC3i4sIUclfTV3crO08q4UK/8JjwEwIQEAG0SLpBLQTQi2tpKeSEAAQgMEcAvXiOzJZwVOMt9EgLAQhAAAJxAlgM4nzGu5NOJuPdQi6MiwcKkXaFGBgNVkAjCQQgAIGiCGA02L05sBjsjnTIkFnHFrA86VvokXZfAucOkpn8TL58+WKkpt0mjDEzRLN4pEmMFQcybBFeW3rPHR46Znt1dTVeH3ThHUqQZ63hQXVpJtv4ls/lbEDiAZcxS852OhtXT5z2tJbZSA4zOrRkiKYLrTKUN9e3b98UDS8Fj16xP7UwdNLVRGfRaFFpsWIjGAQgAAEIiACzzd27gVS+p0+fhj4VmkJ7k+rdiy45Q53iHRHPqItFcuAWBCDQMAG0yKMbN3xnhSVa4oSpugpBL+6quaksBCDQGAH04iMaFNX4CKrkCQEIQAACHgEsBh4Q76f46FutF1jgz8j2mgVKu04kjAbruJEKAhCAQAkEMBrs3gpYDHZH6mbIrMOlYb/mSbezIubRBE4fJP/36BoO+RvPMyltWwKLjq1l8TphKg/GoZSkn5yiZTjtwYMjDjkhUNYkAU0L1BBe04wx5Z6k3bKL9dPQc6R+m6HrjkC4OJrAME+9vLz0CpJvntyHiu2KnrT8hAAEINAhAWabuze6nGZDR/HOnUy0v2BkgbLcpzMrWbs3OhlCAAIZCKBFHgfZsl+MJc5xEtaSM3pxLS2FnBCAAAQ8AujFHpBdfqIa74KRTCAAAQhAwEIAi8EkpVqcTCS8tm2arEJjgRgNGmtQqgMBCPRDAKPB7m2NxWB3pF6GzDo8IJafPOkWSsTJQ+D0QfLBr1+/MlT1wYMHllK0RF7r4C0xM8SRR9rFxUWyIB3CkHkJlI58ifvtZFiyJgephw8fjnC0ZFwh408uTiSghtD2HnOL9mipE5um26I/ffoUupqIhjYpx62o215BxSEAgcIJMNvct4Fktfn8+bOXZ4YZu1diUT89bcKTTbsP6BQ7L5CfEIAABCCQjYBGaa3nCD0kQwHkFsgOAiGWMAS9OGRCCAQgAIHCCaAX795AqMa7IyVDCEAAAhCAwCICFTmZqF7a20LzsUUVrDcyRoN62w7JIQCBbglgNNi36bEY7Mszkhuzjgic8BZPesiEkFMIlDBI/idDze0eCHK7ySCPsYi5QyHc5K9evcrsZKLS404mipABoxaIuxw4zMSlce61OmSk68r/5Obm5lwJKb03AnrV3d/fh7W+urrS/DUMJwQCEIAABE4nwGxzxyaQUyVOJiFPHW4WBo4hnq4xhnMBAQhAAAIZCEhNMzqZSJjr62udT2W3+2WQv8wi0IvLbBekggAEIBAhgF4cgbPiFqrxCmgkgQAEIAABCOxIoC4nE1W8HycTVRajwY5dnawgAAEI5CGA0WBHzlgMdoSZzIpZRxKRG4En3aXB9VkEChkkc5xnYjwYRC3x7du3R48endUkXrlarz93KMQQU0dDaHPHzH4mc26FrvAZMHruehlKdCvIdZKApgXhisYxVf5DeMaiueiWgHYllwtcOKh2tRtNt61PxSEAgboIMNvcsb0mv94VdYTjjpW1Z6VZgVYwz8V/+/atlizP3SUcAhCAAAR2JCD/ENkHpKbpv8zl0s5kSQi1NkuJUvd0GpWOVx3+dARuZnOZRcjT46AXn94ECAABCEDASAC92AjKGA3V2AiKaBCAAAQgAIGDCEy+iw8qa5dsZVvQEqNdsqooE4wGFTUWokIAAp0TwGiwYweYnKXwMX1HwpNZMeuYxOIF8qR7QPh5CoFyBskc55kYP1HLbaMcJ5O7u7uk2NqFN/9X84jzwNCVM2DUMOq662kxQTkNd8rzXGCh8U2g4xtIF1gdRGqAgJzTtGhJZkGvLhpAOjQUehD4CQEIQKAoAsw292oOOUuEp8zd3t6+f/9+ryIqzUdnms1JrjXKOJnMwSEcAhCAwFICUrUeRP/kDXJxcSHfv8vLSxkKPn78mDSFzcmg+cO7d+90vImyUp7KOVryA+2+M5dVw+HoxQ03LlWDAAQaI4BevGODohrvCJOsIAABCEAAAisIyBwdmqlX5JMzSfhBOWfpZ5WF0eAs8pQLAQhAYCkBjAZLic3Fx2IwR+bocGYdFsI86RZKxDmUQFGDZA4/E22LaAEa2dTWknzfONpGN56h3DlOWQLlOnhMSpgBo5YOuEW/evXK/cl1CQTkARVxNZEtSc5CJciJDF0RkEOaXE3kWOLWWsuYNGppG103kGsIQAACEDiRALPNXeBLU/DmzMr2/v5e+w3skn+9mdzc3OhMyDn5IzPYuSSEQwACEIAABCoigF5cUWMhKgQg0DMB9OK9Wh/VeC+S5AMBCEAAAhBYTUCbSqxOe1ZC7UZ0VtHnlovR4Fz+lA4BCEDASACjgRFUPBoWgzifo+8y60gS5klPIiLCoQRKGyRz+JkY9xswRju0eYbMvfM6Jks8awlU0lXOW8M9KfyWQJ2c5cqgVnv27NmWDEl7EAFtDqqD5OYy1yajc7cIh8BxBOQBpQHW65lyNUm69h0nEjlDAAIQgIBHwJ3pebeGn8w2J7G4gfKf9JxMNGf+9u0b02aRiRysJw1LJi2XJNcQgAAEIACB9gigF7fXptQIAhBojwB68S5timq8C0YygQAEIAABCHRIoJyFQ/nhYzTIz5wSIQABCCwlgNFgKbEwPhaDkEn+EGYdceY86XE+3D2UQIGDZA4/k4cPH1qwlqMuRhY/DRV5/vz5KavE1IGSJI9e+ectB+cwk2SLnBhBx+DOPVbaRlpObyfKRtE9E1DP1IbuOhWqZwjUHQIQgECZBJhtHtEucrD8/v07HhRie3V1NUdYGpbcpOfuEg4BCEAAAhBojAB6cWMNSnUgAIGWCKAXH9SaqMYHgSVbCEAAAhCAQJzAjx8/4hEKvPv06dMCpcopEkaDnLQpCwIQgMAiAhgNFuEyRsZiYAR1RDRmHZNUedInsRB4FoESBskHv379ylD/Bw8eJEvR/rUlLC3SXvuXl5cRabU2Wmv05dIXiXPQLS1Qu7i4iGcuS8FxsnkCCIVlVI0LzN1DCXhN5pX15cuXJ0+eeIH8hEAeAho95Lf24cMHeUPJCfi4gStPdSgFAhCAQBsE4jOHoY7MNi1tfXNzo9ecvofJK/sUB3WLkJnj3N3dzfmZaDKgvpdZHoqDAAQg0DwBy2v9LAhyL9R74azSyykXvbictkASCEAAAiMBywsUvXjEFb9ANY7z4S4EIAABCEAgAwHtf6TFLRkK2rGIPEuYdhT4oKwwGhwElmwhAAEIbCGA0WALPTctFgOXxunXzDq8JuBJ94DwMz+B0gbJTH4mFvVV29uXsAYrKeqJ/jBJHxh16EO17pcvX2pR+PjY3N7eKmT8yUWZBOR4en19PSkbS/omsRAIAQhAAAIQ6JYAs81um/7oiss4pZnnz58/JwvC+XkSC4EQgAAEIAABCEAAAhCAQH4C6MX5mVMiBCAAAQhAAAIQgAAEIAABCECgCgIYDapoJoSEwEYCPOkbAZK8PQL/yVOlP/74I1nQw4cPk3GOjqAV+fHtHLTh4omHrswtzBqx6ICR8Xr3CznquU4mWiiGk8nukI/IUM2kfjuZs3q7XN8mbxEIAQhAAAIQgECHBJhtdtjoeaqsk0zmepfc+DlhL08rUAoEIAABCEAAAhCAAAQgkCQwp7mMCfkKM6LgAgIQgAAEIAABCEAAAhCAAAQg0BUBjAZdNTeV7ZYAT3q3TU/F5wgU5Geio8bnpMwTLj+KuWMfBgH0/cB1tMgjlVtKEpF8P9z4+157cF69erVv/uR2HAH127m+8ebNm69fvx5XNDlDAAIQgAAEIFARAWabFTVWRaLKmf/z58+TAkunONGNf1IkAiEAAQhAAAIQgAAEIACBngmgF/fc+tQdAhCAAAQgAAEIQAACEIAABCAQIYDRIAKHWxBohgBPejNNSUX2IlCQn0nSD2yvOs/l4/lRhNG0Ouq3334Lw7OFJI98SUZYLapOg3IXhz1+/JjDTFbDzJ9Q/fb+/n5uozUdN/Tvv//ml4oSIQABCEAAAhAojUByMpmMsLpGzDZXoys8YcSZX7NQztYrvPkQDwIQgAAEIAABCEAAAr0RSKq9yQiriaEXr0ZHQghAAAIQgAAEIAABCEAAAhCAQAYCSZtAMsJqITEarEZHQggsJZB8kJMRlpY4xudJH1FwURSBTH4mWuYuz4R4zf/55594hEPvRjbZHcq9vb198uTJoTIkM5/zExgTJiOMMRddyAnh6urKTXLuuS6uJFwbCTx69Mj1FHJTycXLa1/3LtcQgAAEIAABCPRDIDmZTEZYx4rZ5jpuVaSam2eqL/31119VVAEhIQABCEAAAhCAAAQgAIF+CCTV3mSEdazQi9dxIxUEIAABCEAAAhCAAAQgAAEIQCAbgaRNIBlhnagYDdZxIxUE1hFIPsjJCOvK5Ulfx41UGQhk8jNRTd68eROvz5cvX+IRjrsb2WR3KPTPP/8s4fiO33//PQ7hoDNh1HZuzqJxustNnAN3Jwmo1eYW88kFhc2kJ6ERCAEIQAACEOiKALPNrpo7Q2Vfv379999/TxYk7e/csyInpSIQAhCAAAQgAAEIQAACEOicAHpx5x2A6kMAAhCAAAQgAAEIQAACEIAABOYIYDSYI0M4BFoiwJPeUmtSl10IPPj169cuGVky0YkKkUNL5OYllyxLPvvGUaFPnz6NCKaTWL5+/bpvoatze/DgQSTtEaLqMKbLy8uxUDWTWLEmbARS3YX8SeacvrTaDw+i6hoUgSEAAQhAAAL7EmC2uS/PnnPz9AgXBdNOlwbXEIAABCAAAQhAAAIQgEBRBNCLi2oOhIEABCAAAQhAAAIQgAAEIAABCJRDAKNBOW2BJBA4jgBP+nFsyblGAvnOMxGdV69eRRjpxAwtRYpEOOjW1dVVxMlE3mk66uGgoldkK0+SSKpIRSKpIrd00ov4uBE+fPiAk4kLpLpr7So99ySqrU/x9aqOIQJDAAIQgAAEGibAbLPhxs1ZNekRrrO6W7RO2MO32QXCNQQgAAEIQAACEIAABCBQFAH04qKaA2EgAAEIQAACEIAABCAAAQhAAALlEMBoUE5bIAkEjiPAk34cW3KukUBWP5OXL1/qNIwIpo8fP0buHnHrxYsXETcSOZloq92i3Co8rw+PiXx19vUT0OIw5TmW8ueff4rY+JOLSgnoSBM1ZSi8/JTiHSxMQggEIAABCEAAAo0RiE8GmG021tzHVWfOyeT29haF4jjs5AwBCEAAAhCAAAQgAAEIbCeAXrydITlAAAIQgAAEIAABCEAAAhCAAASaJIDRoMlmpVIQ8AjwpHtA+Nk5gax+JmL99u3bCHGdlbGvm0SkLN2S30vEs6VAJxPJ/Pz583iltD1wPIL9rlaAuQekCMj79+/tyYlZMgE15WRfktuVnouSJUc2CEAAAhCAAAQOJTA5Q3BLZLbp0uB6ksCzZ89cPWKMI2WQqeZIgwsIQAACEIAABCAAAQhAoEwC6MVltgtSQQACEIAABCAAAQhAAAIQgAAETieA0eD0JkAACGQgwJOeATJFVEQgt5+J1hX98ccfEUCTxyxE4q++JUnk1jKXvEwnE0n76NGjOMBIpeYqOxkuPp4Tzv39/WRMAislcHd3N9mX1IV04EmllUJsCEAAAhCAAAQ2EmC2uREgyTWTnDwx8tWrV69fv4YPBCAAAQhAAAIQgAAEIACBwgmgFxfeQIgHAQhAAAIQgAAEIAABCEAAAhA4iwBGg7PIUy4EchLgSc9Jm7LKJ/Dg169fmaXUiSXy4vj58+dcuV++fHny5Mnc3V3CtcPu5OKnIXOJJ58KDRa7lLV7Jl+/fn369Gkk2+0AQyccARG0SKHcqpSAnrW///47FJ4WD5kQAgEIQAACEOiEALPNThr6iGrKk3nyDFk5meDJfARw8oQABCAAAQhAAAIQgAAEjiCAXnwEVfKEAAQgAAEIQAACEIAABCAAAQg0QACjQQONSBUgkCTAk55ERIR+COQ+z0Rkf/vtt7/++iuCWGcsfP/+PRJhyy3lLAeSiJOJzjwa4mwp5dC0cgyIH8w0ubTLLtKLFy+8Q1HUXjiZ2AHWFVPPghyrQpkvLy+PewzD4giBAAQgAAEIQKAcAsw2y2mLuiSRqWVSE9GRlTiZ1NWUSAsBCEAAAhCAAAQgAIHOCaAXd94BqD4EIAABCEAAAhCAAAQgAAEIQGCOAEaDOTKEQ6AlAjzpLbUmddlI4AQ/E0ksp4Xb29s50XXUida469iTuQirw9+/f39xcfHPP//M5fD27VttwTt3t5xw+YFM+gYMEqqCr1+/XiHt4GDz8eNHN61aSp4nbgjXLRGQ35cOwJnsTjo2B1eTltqaukAAAhCAAATsBJht2lkRcyCgeaP2CwhpyENeWlgYTggEIAABCEAAAhCAAAQgAIGSCaAXl9w6yAYBCEAAAhCAAAQgAAEIQAACEDiRAEaDE+FTNASyEeBJz4aaggoncI6fiaC8fPlSTh1zdOQpse8ad+2tKw+z6+vruRIVfn9/v849I5LnQbfkGyBp/+///m8u/3fv3i11DlHdQyccOZmopeZKIbwNAnOuJsd5fLXBjVpAAAIQgAAEGibAbLPhxj2iatojQDsFaPboZa6TTKpw4/fE5icEIAABCEAAAhCAAAQgAAH0YvoABCAAAQhAAAIQgAAEIAABCEAAApMEMBpMYiEQAo0R4ElvrEGpzmoCD379+rU68faE2to27vux3c9BG+vK6UK+ZRFptfOuCnr06FEkToG3VDV544TLuUZRHz9+LGcenR4zhoQXWhP2119/vXnzxstHTiyfP3+Wc06YhJAmCagnqDuFp/2oF8lNq8kqUykIQAACEIAABOIEmG3G+XB3JCCt4e+//x5/DhfSRGpx4/ck5ycEIAABCEAAAhCAAAQgAIGBAHoxPQECEIAABCAAAQhAAAIQgAAEIACBSQIYDSaxEAiBxgjwpDfWoFRnBYGT/Uwk8adPn66urjwnB7cmv//++6tXr1acqqGtc7W2KVzw5GYubwq5oCw9+sPN4dxr+QbISSZeRwF8/vy5XAjkMPDw4UMJ/OPHD7kT6O/jx49yJgmroJgKl0NeeIuQtgnIKynsEupjek7brji1gwAEIAABCEBgkgCzzUksBLoEpExJrXBDdL19vwAvQ35CAAIQgAAEIAABCEAAAhA4hQB68SnYKRQCEIAABCAAAQhAAAIQgAAEIFA+AYwG5bcREkJgOwGe9O0MyaFqAuf7mQifXL50qkm4ut0jq8Xug7/E3CEbep7lO6F8hj8vefhT7is3NzdheHUhOhYmPJBkdS3YeHg1ujYSTq4U1KE39bpjtdEu1AICEIAABCBwIgFmmyfCL7xonVii0yM9IZk6ekD4CQEIQAACEIAABCAAAQjUTgC9uPYWRH4IQAACEIAABCAAAQhAAAIQgMBBBDAaHASWbCFQFAGe9KKaA2FyEijCz2So8KLnUOeQ6GgO/VdanYWiAzoiJ6KEQOWyoh12Hz16FN6qN0Q+M3IRWcTBq+yff/6pHDjGxMPS4U/1JXkuuRVX39AT6oZwDQEIQAACEIBAbwSYbfbW4pb6SqWSq/8YUwqafP7n9gUYo3EBAQhAAAIQgAAEIAABCECgRgLoxTW2GjJDAAIQgAAEIAABCEAAAhCAAAQyEMBokAEyRUDgdAI86ac3AQLkJ1CQn8lQ+e3PYRyilsvrGJPGPEzcKn/69Onjx4/aQtjucPL777/roBiRaRiLi4hrC4GvX79eXV2NqwbZlNoCjTgQgAAEIACBHggw2+yhle11dM8zkU7x4cMHvNbt9IgJAQhAAAIQgAAEIAABCNRIAL24xlZDZghAAAIQgAAEIAABCEAAAhCAQAYCGA0yQKYICJxOgCf99CZAgJwEivMzGSqvkxO0ROnvv//ei8Xjx4/lR/Hy5cu9Miw/H/kJyEngy5cvwjh4C4ynvgynwYjJ06dPtRoM95LyW/MsCe/u7tR51FWePXt2lgyUCwEIQAACEIBAmQSYbZbZLvmlkg1FGgdqRX7ylAgBCEAAAhCAAAQgAAEInEsAvfhc/pQOAQhAAAIQgAAEIAABCEAAAhAolgBGg2KbBsEgsCMBnvQdYZJVsQQK9TMZeH3//l1Hc3z+798KgvKm+OOPP3Qmg/6zq+4KgCSBAAQgAAEIQAACEIAABCAAAQhAAAIQgAAEIAABCEAAAhCAAAQgAAEIQAACEIAABCAAAQhAAAIQgAAEIAABCECgKwJF+5m4LTE4fg0HdPz8+XM4mkP/Fefhw4f6L6+S3//7p5/DSR34lrgAuYYABCAAAQhAAAIQgAAEIAABCEAAAhCAAAQgAAEIQAACEIAABCAAAQhAAAIQgAAEIAABCEAAAhCAAAQgAAEIQAACcQL/H+xtpxN1mad8AAAAAElFTkSuQmCC"/>
  <p:tag name="POWERPOINTLATEX_PIXELSPEREMHEIGHT#5C667261637B5C7061727469616C7D7B5C7061727469616C20767D5C6C65667428206628755E32762C5C667261637B757D7B767D295C7269676874293D66275F3128755E32762C5C667261637B757D7B767D29755E322B66275F3228755E32762C5C667261637B757D7B767D29285C667261637B2D757D7B765E327D29" val="208,3333"/>
  <p:tag name="POWERPOINTLATEX_BASELINEOFFSET#5C667261637B5C7061727469616C7D7B5C7061727469616C20767D5C6C65667428206628755E32762C5C667261637B757D7B767D295C7269676874293D66275F3128755E32762C5C667261637B757D7B767D29755E322B66275F3228755E32762C5C667261637B757D7B767D29285C667261637B2D757D7B765E327D29" val="75"/>
  <p:tag name="POWERPOINTLATEX_REFCOUNTER#5C667261637B5C7061727469616C7D7B5C7061727469616C20767D5C6C65667428206628755E32762C5C667261637B757D7B767D295C7269676874293D66275F3128755E32762C5C667261637B757D7B767D29755E322B66275F3228755E32762C5C667261637B757D7B767D29285C667261637B2D757D7B765E327D29" val="3"/>
  <p:tag name="POWERPOINTLATEX_CACHECONTENT#5C6D626F787B5C62662047656D656E73616D7420665C226F72206B6172746F726E61205C2261722061747420646520616C6C6120696C6C7573747265726172206F6C696B617D5C5C0A5C6D626F787B5C62662066756E6B74696F6E65722061762074765C6161205C20207661726961626C65727D20" val="iVBORw0KGgoAAAANSUhEUgAAE44AAAFcCAIAAACmCrMFAAAgAElEQVR4Aeyd65XWutJuv73HDmBBCLAiAEKgiaDpEIAIaEKgiQAIAYgACAGIAAgByGCd59s+x8fDF1lWSbIus3/08CvLUmlWSSrd7H/9888//8MfBCAAAQhAAAIQgAAEIAABCPRN4MePH9++ffvy5cvPnz///Pnz69cv8Rgu9F/Xf/311507d27fvq2LBw8ePHz48P79+30zo/QQgAAEIAABCEAAAhCAAAQgAAEIQAACEIAABCAAAQhAAAIQgAAEIAABCEAAAhCAAAQgAAEIQAACEIDA/xL4V5NHVX///q3d1cOfNljrYrrTWsVW4LDZerAC7bTWhbZca+P1sP1aF9p7rf+3bt0a4mT7//Tp08+fP0vme/fuXV1dXV9fZ8uajCAAAQhAAAIQgAAEIACBfgjobOqHDx90NlUnVDUACSt4rGHLIMwwFBqEGUZnGhOlPhP76dOngcMwchyHhMr68ePHYVh4CgKal5A9J+WAfSbFS+IQgAAEIAABCEAgKQFGQEnxkjgEIAABCECAmRlsAAJNEhheuJmuaFoduLi4iJV+XdLGKjXp9ENg6GrfvXunxbVT1tfqqmJ1SduPGVNSCEAAAhCAAAQgAIGqCTTsZp844GJatepKUZTwLRxVVX3Q7mrtAR02WGv6IyJiTUQO3wtKvT1aMqu5fPTo0Ux+FY1PFUVUKElBAAIQgAAEIAABCECgcwI6mfn27VsNoKav77Ezef78+YsXLwLe9fP169cnT55oNOeQQQdiX758GXGPyJDXmzdvJLObg2RT1gHlchSHWz0QUEXTAD9pSZt89VhSYiQOAQhAAAIQgAAESiDACKgELSADBCAAAQg0T0AdrrZ5JC2mXo/OnGFSwiQOgSUBTek/e/ZsGR4rRDvEtAMtVmp1SRur1KTTAwFVE62d6SWw7sKmXl+rq4rVJa1bs9yFAAQgAAEIQAACEIBAIQSadLNPH3Cx4a0Q825AjH9XWgbVgZubG+1U1uy/voaqDaCvXr0avsATt0TataxktX1ZKxn/+te/lOP79+8jTk2O0g6LJbNzqrqr3Mc4XEAAAhCAAAQgAAEIQAACEAgjoDfjPH36VAMojZ60fuw+nxmQhUZkGpppmHboWX0WUkMt9zlVJagIEjviNyRF4+7du9rUsstBx3r1fVcNAw+Vi8gQgAAEIAABCEAAAhCAAASWBBgBLZkQAgEIQAACEIAABCAAAQhAAAK1ELi+vtZq4O45VRVH62sB64a1cEBOCEAAAhCAAAQgAAEIQAAC0Qkw4IqOlARPJFDTUVUdENXZdx0W1ZFRbVPW8dHoHwLa1YRyvLq60kzKcGZ1N75nBJ281f7s1U3SehmnZyJEgwAEIAABCEAAAhCAAAQgsCSg1+Jo/PL3339rVXh10LF8JDhEwzTl5fNyH8W5f/++z2L2KIwi63ypTpmOIWEXw/hr+Z6grdQETcPAo6dwt1IjHAIQgAAEIAABCEAAAhDokAAjoA6VTpEhAAEIQAACEIAABCAAAQi0REArgHpx7aESad0w4otoD2VNZAhAAAIQgAAEIAABCEAAAhURYMBVkbIQ1YdABUdVta9aB8S1iVkHRPXRm0K+MjqcWdUniSSbzz5shzL0fR6dvN2KkHor+Va+hEMAAhCAAAQgAAEIQAACtRPQqU7NYui1ODmHUcpLnyHdPVDq8zHVJX+dL9XoyTIE0wBTKQSMs7SazmnVpUYIgQAEIAABCEAAAhCAAAR8CDAC8qFEHAhAAAIQgAAEIAABCEAAAhAok4C2boatNupFtFqsLLNQSAUBCEAAAhCAAAQgAAEIQKAEAgy4StACMsQlUO5RVW0+1jdU9c0crd/rjVzfvn2LW/IoqWl/s2TTGdqnT5/ubsVezVF7nfV9ntVbBEIAAhCAAAQgAAEIQAACEAgmoEGKvqQatmw8ZKoTpw8fPry8vHzy5In+37t3z1MYDZTcB0r1BmX/j5rOMtWDkmoW6PlTw8zgZ5WFTqvqi6yeeRENAhCAAAQgAAEIQAACEIDAQIAREJYAAQhAAAIQgAAEIAABCEAAAvUS0KjWsnVTi5Vatay3+EgOAQhAAAIQgAAEIAABCEAgHQEGXOnYkvKJBEo8qqqv3Gh6YviGavD25cxM3759q13gEvvQ530UX3udM4tKdhCAAAQgAAEIQAACEIBA2wQ0pNJLfzRICSjmX3/99fz58y9fvvzzzz96HY9OZr5//15vEdL/d+/e6a5nmo4DpUpTb1D2TGc1mpbDJdLqLXegztwGfE91miZvGprS4BoCEIAABCAAAQhAAAIQ2CXACGgXEREgAAEIQAACEIAABCAAAQhAoFgCWpIzruupaFq11FJjsWVEMAhAAAIQgAAEIAABCEAAAqcQYMB1CnYyzUCgrKOqmpIYPqMatqk6Ay93FhJbJ2z1oVR3tOGujr9XWkyf0hEHAhCAAAQgAAEIQAACEDiFgOYvHjx4EPDSH3009ePHj3r5jkY09+/fnwmvY6tK9tA5Tx0oXR0cPXv2bJZ4wM+Al/7oBK99KV0EVgsVUAQegQAEIAABCEAAAhCAAAR6IMAIqActU0YIQAACEIAABCAAAQhAAAKtEghYkltFoffJroYTCAEIQAACEIAABCAAAQhAoFsCDLi6VX3zBS/lqOpwSFUfqAnYUR2gJH0LSH937tzRbuyHDx9e/r8/XetPgbobkOzwiNoLHbjVe7IdKVxcXNg3STvS5xYEIAABCEAAAhCAAAQg0CGB6+vrgG3QGv7oi6k6yalxyhY0DdYOnVMd0tHgSGdfp2lqoBRl0Cdhjr59OdargmLNEE2xcA0BCEAAAhCAAAQgAAEINEmAEVCTaqVQEIAABCAAAQhAAAIQgAAEOiGglceA9cFVOLwNdhULgRCAAAQgAAEIQAACEIBAtwQYcHWr+h4K/p/TC6l1eu2ljrJZeassw5FU/ddXgPRff7du3dqKPA3XXm0J9vm/f4ckVORHjx7pAOxy87Q2aod942gqGNcQgAAEIAABCEAAAhCAAARmBJ4+fRpwGlMv69E5VfcQSV9q1SdSZ9l5/tTBTj0+Ro74yh6J/fjx4zHl3QvF343jGUHDWMexXs9EiAYBCEAAAhCAAAQgAAEINE+AEVDzKqaAEIAABCAAAQhAAAIQgAAEGiYQsPLooKHUtBXbEYFbEIAABCAAAQhAAAIQgAAE+iHAgKsfXXdY0n/9888/ZxVbB0GfPHkSvOPZLbbOo+qkqHZd61yoe9e1O53xro6Y6siqmgP9HwN3LySG9kPfv39/iPnjxw/Jc+hlY0I03di9myMRIAABCEAAAhCAAAQgYCGwtUAo15qzeRawqZ+V4l69enU0l9XX6ywTuXv37qF390xT0Cdbpx9W1ejs0IBomtTy2n88q+GnxmLLFMJCGKaFcev2qbEK/Pr1S/av2qSJAvuhBX/775Y8BYfALgHcnl1ERIAABCAAASMBRkBGgDwOAQi4CfTp0PZZarclcNdNINHMjOZ5omxEcQvPXQhAYIvAtGprxlV/mnE9tKFrmfJsOWMZITikLmmDi8mD7RGIu7g28Pn+/buWHeOyqquK1SVtXE2RGgSMBBgMGgHyOAQgAAEIQKBhAjW62eUPuKZU2fDWcPVJVLTTjqpq2BCwkXqXgjbQa9Ow/iddFdDZUQmvic5deYYIL1++VHnVmkiwo9uy2QPtCZloEIAABCAAAQhAAAJRCPzrX/9aTQe/dBVLIYEaoTx79uyoMBqe6Ougu0/phTt///33bjRHhC9fvoyv79kyMMfjjlv+R/Xev39/dXXlSOrQLU90h9Ikcm8EVLMePXrkP7Gw5ONv/8tnCYEABAYCW70Sbg8WAgEIQAACsQhs9TVh6ft7gIyAwgjzFASqI7DVyLTt0PZZ6uqMs3yB7TMzHFUtX8tI2CGBsH1ZI6h0R1XHLKYXdUk7lZzrfgjc3Ny8ePEibnlfv3799OnTuGmuplZXFatL2lXgBEIgAwEGgxkgkwUEIAABCECgJQKFu9mVDrjs06r+y50tWWOHZfl3/jJrM7RejhX3nKo+XqrjoFoMUOKPHz9Oek5VxDRjojr28eNHbVD2AahZG+3MPvo9VZ+UiQMBCEAAAhCAAAQgAIGIBOTlRkyNpPIQkNYCzqlqy4W+6+gjofE15MpiTCG6gfknaDkQuKQUN7Vl+oT0QEATI9qQ0UNJKSMEiiXg34kUWwQEgwAEIACBwglE72v8E4w7ZombWuFaQzwIVETAv02oqFC7ovZZ6l0sRAggwMxMADQegUD5BLQ1K/qxunSlrkvadBxIuWQCKQaDKdJcZVhXFatL2lXgBEIgNQEGg6kJkz4EIAABCECgPQKFu9kpBkcp0pwZBtOqMyD83CKQ+6iqDnkaPxsyK4kOi+oTPRqH6LOlqU+ozrK+uLjQyVgdWL13797s1vLnt2/floGEQAACEIAABCAAAQhAoCgCf/78KUoehPEhEPaxUJ1T9RxA2acw7ClscTjLYvWapC2RCIeAPwHNKvhHJiYEIBCdwFmdSPSCkCAEIAABCPRD4KzOixFQPzZGSesicFabcC6lPkt9LvOGc2dmpmHlUrSeCVxeXlZU/LqkrQgsosYikGKBL6c7V1cVq0vaWDZGOhDwJ5Cz9fCXipgQgAAEIAABCBROoGQ3u94BF9OqhZt9IeLlO6qqDyhrJ/Tbt29jlVwNhw6p6rCozrvHSjMgHdU0FY1voQSg4xEIQAACEIAABCAAgdIIsP20NI3syvPmzZuA1+LojT/+Uwb2aZHRrm7fvr1bokMR9G1Yz/j+MX0SjF4Qn0yJ0yQBn1dfNVlwCgWBEgiM3VMJwiADBCAAAQg0SSD6wMF/XOMf04d89IL4ZEocCEBgl0CfDm2fpd41BiIEE2BmJhgdD0KgWAL6uEexsi0Fq0vapfyEQCCAQE53rq4qVpe0AarnEQgYCeRsPYyi8jgEIAABCEAAAuUQ6M3NzuYyMa1ajpEXK0mmo6rv379/8OBBrBfbaF/19+/flea5h1SnStXXYlWxJdg0kGsIQAACEIAABCAAAQjURSCWx15XqauW9sWLFwHyv3z5MuAp+yOe33H1z8h/OunOnTv+ye7GjJvabnZEaJgAm/4bVi5FK58Abk/5OkJCCEAAArUTYARUuwaRHwKFE+jToe2z1IWbYtXiMTNTtfoQHgJbBOK+t2Url1jhdUkbq9SkUwuBFPaZufNNUYR06qtL2nQcSBkCqwQYDK5iIRACEIAABCAAgV0CxbrZKQTLNuDKltGufolQLIEcR1Wvr6+vrq6iIFCF1PdL9SVV/x3JUfL1SUR7DiQYn1f1YUUcCEAAAhCAAAQgAIEyCWR7r1KZxa9OKn1SNWBJRscsD730x34sczo3EfH9PocE07uTIuo3YikiSkVSNRJIMe1YIwdkhsApBHB7TsFOphCAAAR6IxBx7MAIqDfjobwQ2CXQp0PbZ6l3jYEIwQSYmQlGx4MQKJnAdEmiZDkH2eqStnyeSBiXwKFxqGfWKdJ0ZF1XFatLWgd2bkEgBQEGgymokiYEIAABCECgBwLFutkpBkcp0lw1EqZVV7EQOCWQ/KjqxcXFq1evplkGX19eXv78+VPfLw1OIcODEu/Lly/UvQyoyQICEIAABCAAAQhAIDoB+dvR0yTBdATChlrPnz8/JJJ9vmY6CaJh3aHcHZEPJaVXC927d8+R2qFbEbebH8qXyBCAAAQgEJEAbk9EmCQFAQhAAAJbBA4NW7YSGcIPJcUIyA2TuxBog0CfDm2fpW7DYikFBCAAAQhAAALVEZgu8MUSPkWasWQjHQhAoGQCDAZL1g6yQQACEIAABCAQQCDF4ChFmgFF4xEIiEDCo6q/f//Wt08/f/4cBfS7d+/ev3+vxfUoqSVNRF8o0rgo4jbopNKSOAQgAAEIQAACEIAABEYC3759G6+5KJzAjx8/wtZjrq6uDhXt0H7o1ZSnBzuP5r6a4BB4NKmj8bey1pzOoc/SbqVDOAQgAAEInEsAt+dc/uQOAQhAoBMCsYYhwnU0qaPxtzTCCGiLDOEQOJ1Anw5tn6U+3dgQAAIQgAAEIACBPgnEGldO6T1+/Hj6k2sIQAACngQYDHqCIhoEIAABCEAAArUQYMBVi6aQM4xAqqOqOqf64MGDsJ3Ts5LoC6X6Tmld8xQ6UqszupxWnamSnxCAAAQgAAEIQAAChROQ4124hIg3Enj79u147X+hTcZHXwCkNxBZXrg129as3I9+1nW1dDpAe/S86PX1tUaXq6kdCnz58uWh+ESGAAQgAIEyCeD2lKkXpIIABCDQGAFGQI0plOJAoCgCfTq0fZa6KMNDGAhAAAIQgAAE+iGgIW3c3Y/Tl9v2g5GSQgACUQgwGIyCkUQgAAEIQAACECiHAAOucnSBJCkIJDmqGvGcquY7dN716BbkFKSOpqm24+vXr3Hna47KQHwIQAACEIAABCAAAQj4E5Ab/+fPH//4xDyXwIcPHwIECFsDthwuXT774sUL+5HRsPOiYU9NOWuIV9d7lKbCcw0BCEAAAiMB3J4RBRcQgAAEIJCaACOg1IRJHwJ9EujToe2z1H1aOKWGAAQgAAEIQKAQAvaVtWlB4qY2TZlrCECgbQIMBtvWL6WDAAQgAAEIdEsg7hApbmrdKoWCxyIQ/6iqRgWxvqeqTcA67akzn7FKmz8dTqvmZ06OEIAABCAAAQhAAAJhBHgPZRi3s57SO30Csg77PurTp0/D3sKj7PTsTE4N8T5//jwLPPTz3bt3+tbroUeGyBIm7LDu8LhO2BolD5CZRyAAAQhAIAUB3J4UVEkTAhCAAARWCTACWsVCIAQgYCTQp0PbZ6mNpsLjEIAABCAAAQhAwELg4uIibIlwmalW6Gr8WsmyIIRAAAL5CTAYzM+cHCEAAQhAAAIQyECAAVcGyGRxFoHIR1UjnlPVnuY2NgGrFPZPBp1lH+QLAQhAAAIQgAAEINAPgW/fvvVT2NpLqnfihBUheDlZp0OPjmsU/+PHj6tyain69evXq7d2A/WZVst3TT99+hQMQYO7ql+ltMuWCBCAAAT6IYDb04+uKSkEIACBEggwAipBC8gAgcYI9OnQ9lnqxkyX4kAAAhCAAAQgUB2Bt2/fRpE5eGUwSu4kAgEIVE2AwWDV6kN4CEAAAhCAAAQcBBhwOeBwq2oCkY+qXl1dhX3bZwZR51T1Ipw2NgGrFLzUZ6ZffkIAAhCAAAQgAAEIFEgAr7VApWyJFKyssK+qSgx9xVSZ+j+uc6qK7/j2qT5wunWQdavUCtcy9s3NjSOCzy0d9L28vPSJOcYZisPLnkcgXEAAAhConUBwT1p7wZEfAhCAAATOIsAI6Czy5AuBVgn06dD2WepWbZhyQQACEIAABCBQCwGtjumFtkZptSboWDQ0Js7jEIBA8wQYDDavYgoIAQhAAAIQ6JYAA65uVd98wWMeVb2+vo7yHdTh2zttnFMdDEhTLfYpm+ZtkQJCAAIQgAAEIAABCJxLIIozf24R+sn9z58/YYW9fft22IN6SuOaHz9++BzyVBy9w2h3yfni4uL79+8PHz70EUmfQtUSlLZ3+0TejfP+/XudetXYczemIgzF4ZyqDyviQAACEKiFAG5PLZpCTghAAAItEWAE1JI2KQsETifQp0PbZ6lPNzYEgAAEIAABCEAAAo8fP3758mUwBy3JaUQc/DgPQgACEGAwiA1AAAIQgAAEINAwAQZcDSu356JFO6qqnb6vXr2KglJfMd7d0xwlo5yJqAV58uRJzhzJCwIQgAAEIAABCEAAAv4E9J3J4NOP/rkQMxaBX79+hSVlfyWQhn46X6rRzfKcp0IUrruK45mRhn6fPn3Sq5QdB1Z1S6/+kYnGPSyqU6+/f//WyvrWp2JVHB1S1flY/+KEKYWnIAABCEAgMwHcnszAyQ4CEIAABEYCjIBGFFxAAAIWAn06tH2W2mInPAsBCEAAAhCAAAQiEtAnTLScdzRBrbXpqVgvoj2aO/EhAIE2CDAYbEOPlAICEIAABCAAAQcBBlwOONyqlMB/ositT+tcXV1FSUpbgXWqM0pSpSXy5s0bvd1HHxcqTTDkgQAEIAABCEAAAhCAgI4CAqEiAueeK9buao1u9KeRoAY4EkYrzTrwGfzKIb1KeXibso6tKkH9SRdKUN+A1TlVz1OvYerTRI/+VJBv374pX50BVqbKWn9xT8aGicdTEIAABCCQggBuTwqqpAkBCEAAAv4EGAH5syImBCCwSqBPh7bPUq8aAIEQgAAEIAABCEDgFAIazOp9tS9evPjw4YOPANoFqg+WJF3m8xGDOBCAQO0EGAzWrkHkhwAEIAABCEDAhwADLh9KxKmIQJyjqo8ePYpSZu1v1gxFlKTKTESjpgcPHpQpG1JBAAIQgAAEIAABCPRMwHNNsWdERZU9+KuqcUuhs6nBx1NXJRkOrK7eShoYvSBJpSVxCEAAAhAwEsDtMQLkcQhAAAIQiEWAEVAskqQDgd4I9OnQ9lnq3myb8kIAAhCAAAQgUDgBLai9f/9eXzh8+fKlvtix+mpd7f/UJ0+eP38edw2xcDKIBwEIpCPAYDAdW1KGAAQgAAEIQKAoAgy4ilIHwhgJRDiq+vTp0+GjN0ZR9Hjzb9LSZ3mePHnS9nFcuxmQAgQgAAEIQAACEIBAZgJaUIzl0meWnOwgAAEIQAACEIDAIQK4PYdwERkCEIAABCAAAQhAoDQCfTq0fZa6NNtDHghAAAIQgAAEIDAQ0AZIHVjVtZy0L1++6MCq3rF7+/ZtHVLVNzx0F1AQgAAEYhFgMBiLJOlAAAIQgAAEIFALAQZctWgKOd0ErEdVNRKIdfDy3r17jx8/dovbwF29VEzfVl19qVgDpaMIEIAABCAAAQhAAAI1EpCPWqPYyAwBCEAAAhCAAASOEsDtOUqM+BCAAAQgAAEIQAACRRHo06Hts9RFGR7CQAACEIAABCAAgSUBbaHW3zKcEAhAAAKxCDAYjEWSdCAAAQhAAAIQqI4AA67qVIbAUwL/nv4IuL66ugp4avWRWEdeVxMvJ/DWrVsvXrwoRx4kgQAEIAABCEAAAhDonMDv378/fPjQOQSKDwEIQAACEIBADwRwe3rQMmWEAAQgAAEIQAACDRPo06Hts9QNmzFFgwAEIAABCEAAAhCAAAQg4EOAwaAPJeJAAAIQgAAEIAABCECgQAKmo6o3Nzc/f/6MUqrLy8t+XrJ1fX39119/ReFGIhCAAAQgAAEIQAACEDAS4D2URoA8DgEIQAACEIBALQRwe2rRFHJCAAIQgAAEIAABCKwS6NOh7bPUqwZAIAQgAAEIQAACEIAABCAAgX4IMBjsR9eUFAIQgAAEIAABCECgMQLhR1V//PgR8eugvQ0qIqJrzCIpDgQgAAEIQAACEIBATgJ6D+WrV69y5kheEIAABCAAAQhA4BQCuD2nYCdTCEAAAhCAAAQgAIFYBPp0aPssdSybIR0IQAACEIAABCAAAQhAAAKVEmAwWKniEBsCEIAABCAAAQhAAAIiEH5U9dmzZ7EIPnz48O7du7FSqyIdPqxahZoQEgIQgAAEIAABCDRPoLdXxjSvUAoIAQhAAAIQgMAWAdyeLTKEQwACEIAABCAAAQhUQaBPh7bPUldhkAgJAQhAAAIQgAAEIAABCEAgHQEGg+nYkjIEIAABCEAAAhCAAARSEwg8qvr169fPnz/HEu758+exkqoonaurq4qkRVQIQAACEIAABCAAgfYI/Pjxg0+qtqdWSgQBCEAAAhCAwJIAbs+SCSEQgAAEIAABCEAAAhUR6NOh7bPUFZklokIAAhCAAAQgAAEIQAACEEhBgMFgCqqkCQEIQAACEIAABCAAgWwEAo+qRnxjzZ07dy4uLrIVuJyM+jygWw5/JIEABCAAAQhAAAIQePbsGRAgAAEIQAACEIBADwRwe3rQMmWEAAQgAAEIQAACDRPo06Hts9QNmzFFgwAEIAABCEAAAhCAAAQg4EOAwaAPJeJAAAIQgAAEIAABCECgWAIhR1X1xpoPHz7EKtKTJ09iJVVXOnfv3r13715dMiMtBCAAAQhAAAIQgEAzBN68efP58+dmikNBIAABCEAAAhCAwBYB3J4tMoRDAAIQgAAEIAABCFRBoE+Hts9SV2GQCAkBCEAAAhCAAAQgAAEIQCAdAQaD6diSMgQgAAEIQAACEIAABPIQCDmq+uLFi4jCXV5eRkytrqS6PaZbl5qQFgIQgAAEIAABCLRHQG+f4T2U7amVEkEAAhCAAAQgsCSA27NkQggEIAABCEAAAhCAQEUE+nRo+yx1RWaJqBCAAAQgAAEIQAACEIAABFIQYDCYgippQgACEIAABCAAAQhAIDOBw0dVNRKI+EnVO3fu6OOimctcTnZXV1flCIMkEIAABCAAAQhAAAKdEPj9+/ejR486KSzFhAAEIAABCECgZwK4PT1rn7JDAAIQgAAEIACBBgj06dD2WeoGzJUiQAACEIAABCAAAQhAAAIQsBBgMGihx7MQgAAEIAABCEAAAhAoh8Dho6pv376NKH3Pn1QVxlu3bt27dy8iT5KCAAQgAAEIQAACEIDALoGHDx/+/PlzNxoRIAABCEAAAhCAQO0EcHtq1yDyQwACEIAABCAAgc4J9OnQ9lnqzk2d4kMAAhCAAAQgAAEIQAACEGAwiA1AAAIQgAAEIAABCECgDQInH1Xls6IQaKMiUQoIQAACEIAABCBQC4GLi4tv377VIi1yQgACEIAABCAAgWACuD3B6HgQAhCAAAQgAAEIQKAEAn06tH2WugR7QwYIQAACEIAABCAAAQhAAAInEmAweCJ8soYABCAAAQhAAAIQgEBcAv85lNynT5/+/Plz6BF35Pv377sjNH9X7wFqvowUEAIQgAAEIAABCECgBAK/f/+W88k51RJ0gQwQgAAEIAABCCQlgJOCYNgAACAASURBVNuTFC+JQwACEIAABCAAAQikJtCnQ9tnqVPbEulDAAIQgAAEIAABCEAAAhAonACDwcIVhHgQgAAEIAABCEAAAhA4SuDYV1Xfvn17NANHfE5pCg6HdR0Wwi0IQAACEIAABCAAgVgEvn79+uDBA86pxuJJOhCAAAQgAAEIFEsAt6dY1SAYBCAAAQhAAAIQgIAPgT4d2j5L7WMPxIEABCAAAQhAAAIQgAAEINAwAQaDDSuXokEAAhCAAAQgAAEIdEvg2FHVDx8+RCR17969iKnVmxQc6tUdkkMAAhCAAAQgAIEqCNzc3Oic6s+fP6uQFiEhAAEIQAACEIBAMAHcnmB0PAgBCEAAAhCAAAQgUAKBPh3aPktdgr0hAwQgAAEIQAACEIAABCAAgRMJMBg8ET5ZQwACEIAABCAAAQhAIB2B//gn/f79e//IPjH5qupASRya/7zV79+/v3z5otMR49+fP39U/F+/fg0XA4q//vpLF7dv375z546u9V9/OlbBt2cHPg3/l4XIGGQegz1I+zKD4f+tW7caLviyaFSWJRNCYhGQdamWja2xqtu03o25jE3xUAeHplhvVdDF3bt3x2iOix8/fugz7Hq9hbLTgy9evHj8+LEjfp5begmf5BmKrAv9Kd8BwnCxFGOJQiEDEPVNvbVOSz49h9TVbcmHVzUcbL5nrVH2lggMPdp/2/L/+28YVui/ijmOL5bN+NCG6z/ji5bsgbJAYCSAvzei6PYCtyeK6ulno2AkEQiEEaAvC+PWzFMYQDOqpCAWAp1XhD4d2j5LbakmvT2rJSdN92kScDYBOKxhicZwwYyfp2FoxDcuFA5Tq8Ns6oB3TGScWRVYXQ/TqmzbGPmUdtF571maOjqXB2vs3AAoPgQgkIHAMIE/enTDrif5deMS+SDD6M6N3rI8utK2fjEYzGAwPWTBGKcHLfuUEUfUhxJxeibAHoCetU/ZqyDQZEd24Kjqu3fv4upJc9lxE6w0NTeHYdxYY9FUYT5//qyBsf7PBsNbxRmi6b/Gz7M4w2hZx3r153lWapaC5eenT588ixCQi4oWZa/8MOgS7WH2YVyum0o+zD4M/4fZh1OWlLSmKDl1QnuQ1geapJWow/8ouHwyzRaHyuKJOmJlke2N03ZDgzPWlGk10bUyHWwvf8vjicUdbbCuobxjGd2PDNG2Ig/tsP6v1kRl9/Lly+k32FXTr66u1CLlP9gZ0NTMyLhRKPLQKA1M8hdwJu30J93WlIb9OsCWSui25BjIe3/16tXSrQpmosYk7slztRiVtq7BDHkwmMDoL6ln8bRqdzOuLl4NuGqr/p9uh6qwql/BcNwPhlVbAVcbMows9H8YXIxuUsOeuRsmd4MJyMhlRXpcFXMwpyi+fUAfPSuCu6FQ5AL9PVqMmRL1E7dnyeRoCP3sUWJj/Lr62VqGiv1M2siQ+uzLxhrERZ8GgDOD5c8I9FkRZhD6dGj7LPVM9fxcEpBhDLsLNAeoi2HYvoy2FaLJK01bDas2q8tYWw+2HT6O+ORpeyIdJ0yWM7Ga0hnmVEuYVm1bcY7S0Xs64HArMwGsMTPwDNklnT5ST31xcZGhFGRhJCA/Ss6YMRH340+ePHnz5o07jufdDNJeXl7qUKWnPCmiDe7cMGt61J1blWdwmPV/1WdWdkm3fnUyGFQx2QCwan5RAtsY42AkRmPo0xHFbIxm09vjY2vZ5F67SrXJgKs6xanhTbHhTRy66Mj+8f7TfEFE41Bq3jk3HvH79+8OsM+fP6+r/NrQrPG5o0T2W1r/EBZxy0ZGyy12sbdS0ORLcEHU9r1+/VrAjdVTBdQUQ2qkHz9+tIs6YMwjcLBePB+ksmxViq3wKJVFDchW+rvhMjzJIEv2VPGJ0YbqtlsiSwQ1O2o31AoNxdSOAU1ibiWYE5okkZqMreJWQRzhyrEc86DbilL7auy2VCUltuqmoz46zDj/LVXYKMpqKRG5B/kVcTTHnMAz+Esq/ultuGruUS34xz+kr6NN34COunwI8iyyZfg8SyrKT4s8/mapmJa5js79PVqMwdRxe6JUefrZQw3XauRDiji9ny1/qNjJpI3MpvO+7FDFaTJy5waAM9OkVQcUqvOKIGJ9OrR9ljqggnT4iHqH6Cs7mrbSLIdSdvO0zITIpN2Jn3s3w4gv/7aNc5Genju9p78KgkeXajr8c4kVsy5ph1JjjbG0X2A6qgWrk2BRAqliuxovpEFIOos42JJ8v10anhEySCuP0VOYuNGG+eQotW8rEdXKPFu/OhwMMgMWtzoMqTU2xsFIwoykc0cUswkzm96eytBayrWQF1HOfuldFRfiZkvOlgZclmnVXZUFRLDIs+Utr4ZbNrypXF11ZP/jqUj3ccpVNbgDNUr0zLqHaI52R6PBKgio2mSr4aNpyYrUoWbgk3RSI2zyJdFkhDpjnX2Ni1Sthxplh5GPCg240FEc2V5cgVOnRmUJUPTwSFGVRcKkPt0dYIqa2lOvkai6bSlO1XC3kYzesKzCUS7BI4qt0gWEi//p5rGrkYByjY8UVRPptlQX1BaJQ+aKP9qD8aK6Tny18YkbKOfWSDXD43GLvJqafN1TTlyf1YaXMJus+mjpPtQQqRSr2iTQTcAyjnanHHbXIs+h9ids5g5/T2rtucXA7Qmr18un6GcPtVfuyEu8qyGF9LOWvt7NQXeLGiqePipfNYMhkL7MAaeHWxiAtNyzM9ODkfuUseeK0KdD22epfeoCcURAc6EZ5gA146dZiK1jpZaZkK00z1Vu2yvR57I9Mfeee88w7MFLxmoxwnK0PFWXtFijRddVPJt00ZkqtmsDhTQISWcRh2nGsLnEVYAZpJXHuJp1osBmtn51PhhkBixiBWl1jIORHDUSHFERw2yOmk1X8WUeGebZlkvGcvJLXpkdbKAQN1vCtDTgskyrpqibFnmWhu0ICdvwpiJ32JH5HlUVGgfxgFuZh3ApDDpimjpZtMVQY7aIGaVISmtIGcb8W3wUrlZb9pmiaGOaSQt4dPIlwzm0WEg1daLSOXQX65a8q/JrisyJymLUeEBlCfYvPUVVX1aO7cn78RQ7f7TUrbRGWal1HQBNTZNq/diV5Lyg2wqjXWm3pVYowD4LeUQTymHKavgptRuFaMchRlL+hYzJM7fh584mq/WLNVlZi1ue1IaPJm6ZKTual098izyOdmN56+jMHf7eqL6eWwzcntEMgi/oZ5fNkTFkVxdF9bOlDRVTD+SLmrSRqdCX7daXtiNgAKN+e3ZmRgjdXlAR+nRo+yx1t9Xcs+CyCk0LJN2Yternr/qHlpkQefueRc4TrYeV6Dwki8qF3jNMHcHjTTVNYTlanqpFWqzRouWKnk3aQVPFdi2hkAYh6Szi4Kcd3QDmQJdBWnmMDgHi3mpp61fng0FmwKJUjbbHOBiJv5HgiI6sMJsRBRdTAn3uAZgS2L0uxM2WnC0NuCzTqrsqC4hgkWd1Mnkr8OiGN5Wl247M96hqdOXV8rHQAEMPe0QmKMPVOFyo9V/XQqQBW1hqeZ7SSCBpi7lVw1fD1YuIYaKCJ53U8J98yQxcpbZYoOMA9qoG7YGpz8JZrCuz7twwqSxuPgF3A9wOizktn5XxG1tjPT7+BRDYfSRpp69WdFeAEyOoLU3XPS2NYQih29oi4wivt9vqfH7fodNKb8lnOLHJ8sw6Edv81XC3vPKapJFE5Z0mq55iV5jgCNOMltc6MS4fIDjx1QfzQFuWpdIQy2RLiiJb5Fm1h63AQy40/t5U1z23GLg9U0s4ek0/u9UcGcPdiiitn+1zqHiox3Er1HKXvsxCr4FnMYCpEnt2ZqYcOrymIkjpfTq0fZa6wzruWWTZQ7aZhy1XX/7h9IipRZ5pOp4EEkXrZyU6EcBik6X3DFZNOZtQfYpQhbRYo48q24gTfc1o2iMr8fyUqqhiI5ZCpE06iziYhFqVsdTGiwzSymM0CunzeHtbvzofDDID5mP2jjg9jHEwEocBTG/hiE5pYDZTGlyLQM97AA4ZQCFutmRuacBlmVY9pD7PyBZ5puPW3euj2w967sj+s0tziPD582fPmJ7Rguu8Z/rVRbv4718tYn/9+lXV5tu3bxaB1drKDPR3+/ZtLeT8+fNn+P/z58+AZPXUo0eP1Mq8ffv21q1bASmU/EgU4EcLKP3+/fffcm1lm4eelbT6npIUeugpe+Rnz56ppXr//r09qYgpRNEdlcVfIz9+/Bgswf8Re8xXr16pvmiK5JTG5/Hjxx8+fPAshWxJ1fPBgwdD86v/WzL//v1bbbLKpZ21w//8ldqnUGqgwlyUgYCAqA/Sf+WlizHHsT8aIIzhAReip+5J2M+ykACZ7Y9EafqOiiHUdFtHoREfAoUQkP+mwYWxoxn8paFVn44vNEwITlnPXl1daYFTQ4z79+8XgiuiGDc3Ny9evIiY4JCUoGky9Pr6OnrKJNgnAfy9QvROi1GIIgLEoJ8NgBblEWrNEmOHkzYDBPqypTF0FYIBFKJumuVzFUFFOJc/uUOgBAJyBbWapkm204UZxJAkWl87XRi7AFGWY4aZVbZt2NURNwV6z7g8Sc1CAGu00ONZCEAAAj4EOt/65YOIOJ4EGpgBY4zjqevgaHUZCY5osKLjPliX2cQte7GpsQegWNUgGASmBHrvyHzOGeucxhRZlGsdffHJmjgFEjCe7dZpUh3XkVFtFU23dDxSJ861HBJgbFpKiW5dSd+/JZ5bKIZwvTTLh4MKLrbipn3hIiyG+tOzSl+3fFLYiqPU3BJO7/q/okMHtySb4kvIQVplFKz3UXglO5Xn3Gsqy6iXKBexKssgzLDsKoNRxdGfLow1RU2Wo2VLYYp6/5xnO6lGTBXNKJ7qaXB7opqegoC0dsi01MKoFAEc1K3oWWNfIAM71JxaiBlFdVONVRMFRFWPbsvebXX+KkpLTSnzWTUU7jpYwt2I6GTAliZLNUhdzK7zP44vLHnttn4WLOqe0ml2SzC1wD6ZqrkWN6E+Sk++x1bWhE8JqDf0UcRqnGk6sa4t8qwKuRUoC/SRGX9vSannFgO3Z2kP7hD62YFPz7VmZiFHe/OtNnw1fNdZkm+w+uBqoDwQzXioF1DHpD9dKGQ1pmdg/kmbET592YiizwsMYKl3muUlk+ZDqAijivt0aPss9ah0LgYC/svHDu9OjYnS0fSpuhLZ1bDWo/+61vTgsMp8qMGRn6nH9d+RqfvWIMOJWpYT7pbQfVdlFzdHKXRLtDWH47kcOctOPvzuzO2J9ArP+pAxi7zUJGU5tLlV3urWQLcKMgsPM1qRlN3Oksrws3BpscYMNlBUFsYZmFlfMPtJFdvVdSENQtJZxMEqducSd1mNETJIK69pzC76hbxZT72rpHVt/ep8MMgMWFhl6WqMg5HsGgmO6BIRZrNk0mGIeliL/6Oa1cZeu0Oq93S3ZuMX/Yw+hGlpwGWZVj2kPs/IFnmWqneEeG54k9h0ZP/jozzNTjpwh91SQ+mTNXGKIiBLsDTWAaNl+VVHa+lgkFpWiYjO0qnvVhD35MtuuynZfJwGAbF0b548faRVA727KGWxNAGXGBG1H5aUpQjSFJVlteK4K4vPVIXqy7BQt6VWtTmW+q4WMmAJcEsYd7i6UZ9KreqwW+PcGS3vyj59sp4qUc3UMh1jiFQ5zcLn2q4gYQ/rlUbx3GZsZDI+bjHjUdStC3cRfDoCuq0ZW2O3JbOcJVjRz+gN1FgL6r2Q01W+BmPhVYcSVli153o2TAxVGfUgRzuyQU7lm8ho888m78JX0yRrFK6BszycAGiJcIWpvtindrtORzVJUSiLPA5Rl7dUE3flx99bRdRzi4Hbs2oSW4G7Tf2yYg4h9LNbZFbDV/nvwj+rnz1xqNjbpM1oGPRlI4o+LzCAVb337MysAmk+kIowVXGfDm2fpZ7qvfNrGYDFC9V8lDxJ9R2HMCq+j/8pD1/pawS06ur7BGZbE1wWX9NuwZKr1BqzHBVeVMMWyDy3GSzL2HMIvadd+5YKYs/9aAolS4s1HtVmA/EDFoN8Os0hjhLPj6jkKrakUYi0Fv/N0x7c206WZBwhGaTVdK5DAMstecs+lU4CRF91lUPok/VUoUe3fnU+GGQG7GjV6HCMg5G4jQRHdJUPZrOKpavA3WXoad89vZafqWfDWKlPV5U86jkMuSvf6G5MQCkKcbMleRjGqSod10o8AE7wI5YNZsGZOh60yOOguryl6uAQY7xFRyYUXkdVg9u1pW7GkKNz36PauDiLgMUMjo5UZ2WUdxXQNBszncqQdFJja/JFdcTdNerBQ/VoN8Gxeq5eyNWYMpldK3E3pYBJk7DlrkH4YI9qVq6wn1SWVROyBzoqi9taBifbv76o9QiWVpKEmc2hp3wmK5O6+IIpdfhTitggD6CCJzSjKEhjJ3eL5yYjGfyt8ZBhjJEt4rmF111HTaTb2qW3FcHSbQVXhy1hcoaXMBMxVpxCLjo5qqpm0N13b9mh2hkNDaIoS31TwBBDgnlONxwSMvNsstvMVMBlPxU2myN9HeLQZ+QwtkMdSUHMIs9WzV0N361KwR1c8/5ezy1GsFWsGmHmwJxuD/3srHnsudbMUJw1VHQ7fnIYNCBauh8z4cef5U/ajKIGt1rN92UjorYvMIAt/dIsb5FpMpyKMFNrMJDMvutqdsEObZ+lnqm+25+WBVNN3NmXliRA2ATgai1YBvo7sXFtwALWSFX9eABSY6Zx6ZWfWnCzyThiqlz3kuWyOo8hsvBpOnmui5UWa8xjAKXlEtDOjzVo94IqtqvuQhqEpLOIg51sbTvZRbSMkEFarZ0t87WHqJndrXEyieCx2K6E8maTbv0K7kd2G5MMEezYmQHbtcBphD7HOBjJ1AZm18ENSPPDIsxmZipd/WQPgEXdhbjZKsKu+2fxczIPuCwbzCza3HrWIs8h7Lsb3iQhHdmgJq+jqgJ6SAE+kbeshPAyCQTbgKYDVNmiFCqgBYm17JF0UmN18kUuhaNflDrClr6ki+BOTvJs6VHCOBCpgME24ICw284EZ7pVTM9wKsuuaoIjBFQWmVDYy3qD9ajSxWp5HCa3WzU06g5rJRyZLm+5D7pMFR2dSUCPMMoTZhLL4luMRG3mMsGIIY42eeQQfBFQE+m2fGjn6bY0n+4jzFacVe1HNF2SEgHpSE2cz99uX7ClR4X7pO+IY9SUrD1M+Oi9ifpKFdMBauuWnjJCmD2eczZZ/LfKteU/WJqOWN3ujFhLP8OMcFBiCg6yEBmkFKfu2+hRaOwpo1LfocqrPy0x6k8p609Z7HZ8FjLKIgqcMv09WgxP5VraLlWxet0e+tmlhVBrRibGhn3LhRjCV2uN3C2H46dbYS22pX1WlzQCSX1BX5aacOHpYwBbCqJZ3iLTZDgVwaLWPh3aPkttsZOSn7W0AHF9Nk1HuF3Z4LsZVuKWKg52hjUc2J2NWWa3GhKg3Lg6XZWqmcAAvKMNh42wluiCzUySyNKWCeYPcQxFR1yrF5m3dQ5kipUWa8xvuiXkGLypbLVOzQKpYrsqLqRB0Mhdfcp/V3X+7z915eod1CwESzgzhtW5xF0+qxEySKuCr2ZtDNyFubV0a8x39rh0PdPO1s+kHl17g0FmwGaW5vgZ7HzWPsbBSBxWgSO6BQez2SLTfDh7AIwq3vW7tvyf6EOYlgZclrbaqNDVx1VNhqGBXAvjvgipybLhTeJZ4LQ0v+d1VNUCa7XqRq+3qwZHYCwCwQYQcVphKEvAsESNTiwOQzpacxr+hhZNg/DgDmyoHUtKSn8rTUXWXUuJJPBqrfQJ1PzTMmvJs9Wgq5k2rnhZpiFkt0tpU4dQWaaEh5qi/6dUFlUiY2+9Zdg+lcVYT6cYl9e7LaHKvnwqUYjn6DfufKXw+mhhK440G4uGpUWNKIa7OOfWRLqtLTtchufptiwdq2ReOi1u8+NuUgLBXodUmbSfcpdaRhgw56JHjF6lQyr/5bdpzVUzngjjtN0WLoln0bVknpV9y8NZdfWHZy0CZOvvZsWs6KcFb4ZiBlQQlUima5RNFWFa445eRzS8wv09WgyHpfXp9tDPOkxiuEWtGRFNUWhor+ZuazbSsxFeDhaUxVaaDU/aTAl7oluN1k9fNhJr7EL2v6pZz8B+DGDaFjH8aawWqDhUBKNOu3VoPZvK1WhLh8SoBR4PI6Dqr75sVUe7gXowxTSgRNKy9W7uRyMo2TBEwU8FzyNFrx27i5VLmNG3bQRjLPlBes9Y2tkajS4tcxZyyma2MqXFGmNZY73pyAaGP3XNUcZrqm5UsV17KLNBmIktkwiWc2x1ozsnMyHHn5I22DUdpZUPNiYY62LXmxLkWHntpnPK1q+ZVG0Pgf9fg/q/WyijtKgzeltGXsUGAMY4gzYxkqlVi8bYAgdcqEZMU7Ncs1VglX8VbYtF7wU+q76DvXZGvQS7r+mGMNFbflXYdNKu8g/uxCXqaoJxA8/a8KZS0JGNqvTSdHD9XO2lFJhzKDUWlYswAsHLNonmFAKcP3XSYWX3f2p3+mCrLih8BkrN02qNU/8Ra/0mwGUZ5NeDEm+GZctCHP7oLAX3z630HUjHWxlUPxU+WNSZDUzTtFw3X1kEZ2uqRVXSgm541nMmbrS36UWKacpBKln1NKPVa01s2Yvvn4Iq+6oY00BZo3+CuzEDPMipMLqO1ZxKVEv7n85OdhlaxJ41WXRbM9rBfYEsM0O35dOGzOrL9OdM+7Oy8zMzActof+nR5RE+rG9Vd59a4LCqIac9tWCjXiyLvmMiutjyDx09o8o4bQcCrjN7JtPyVnFtqcsZCigD2HK5l8YQsZvA37MolxZjoBfWto+GHdGeLdo89Cz97CFc08jUmpFGxKGi0tzqQRqetBlJ6oK+bEqjw2sMwKJ0mmULvaKepSIY1dGhQytifZbaaCqlPa6ZhNWV7nG05bjQ7HrS4visZznEW97KNjc4YAlefUg0wt2aaVyCGkNUx5OquIHE6T1jKTG4Icq8rXMob5nSYo2xrLGxdNSSB285U3dAFdu1hzIbhKXY9tXDRP7JUtQhxGK3Mt3oe3t8Bj6ZF1h9XOW4W79myvJhMnqVy4vMFjUTPuwnM2DixhjHbTzdGgmOqNsw3He7NRs3lqrvsgcgivpqcbPrGnCx4W3LOOnIRjJeR1WXzr0xRPtURgm4KJlAcCOSdPh3VCpNN2RYKAruxmasVgdgcTfoW7adzSYdVpMScHWWsQw7zM0a2qjoU0WOQh01y7EVnRmAI4uAW0elaqCyqAiOsxZHGW7tqhzV57hINGm42kRMxchp9iPPXalmTcf4YNiFas20yAHXUfbFjsIHt/+SXC7pmE7mi2CxZ63WqvbptgLMUo9kqL8dzu9nrlk5szvay0/NMoNvvEQRZn5qrPJIW7h44hnsFY+6kHMyNYPx2u2622dPTuzsxrKXfGGpy6nL5b+MEdcJV7nw94zKpcUQwLCGfWwbZ06vUSMZHg8rL/3sqBpqzYgi6VAxbn9R4KTNiFEX9GVTGh1eYwBGpdMsGwEW8jgVwaiIMAevXod2wNVnqY2mUtTjmseL5U8mKpdsTE7pWFOMF3nmLQcUwTNISYe3R6US/JzQEllR0mTpPWPhDW6LZKWxZPBPp0xpsUZ/DfYWM+BVBWOHSxXbtZYyG4RVsY2tRFIXZSnw6v7G0TJ3L+TzLNO0hKxus5mKET1HH2l3pYq79WsmUp+Dwc5nwI6OJsY6krQBOSpV6jFOn0Zi7GJkKp1vDe3TbGbdSjM/w/pHuZR5pl8KF29qBhW52RUNuI52mmNXroupdlJcn7jhTcWhIxt1+u+p1rNd3759O1teZBRM4OnTpx8+fAh4XPuE3rx5E/Cg5yPv378/1Gf8+fPnxYsXnokHR7M0uGOmNzc3nz9/Hn8OF0r569evt27dmoUH/7y6ugp+9u3bt+OzUsSrV6/Gn8OFVPPz58/79+/PwoN/XlxcBD8rA/79+3fw4/4PUln8WSlmusoi85Pva7GZWUFiVZZZssE/f/z4sWwiZqnZXZxZgj4/7YdYfHIZ46iRGa/DLnYxHkrWUnzZmNR6KLtYkdPVRLqtYB1l67aCJeRBCAQTUFu3u7i1TFzT+ppCjegGL7MYQ+S+BrTn6pICyjVmeujC7uE8e/ZsmaNK7XbdwyYWpxnZO+5palxnI6Dh3t9//+2jPs0AxHXCVUaffN0oOvf3aDHc5tHeXfpZu06pNSPDdEPF5idtRobDBX3ZDEhvPzEAo8Zplo0AC3mcilCIIhADAtkIaE32wYMHYXVfXmjS3QUjBM2DaRJDs45jSBUXrERXoaYoQobVoGnWnc+JTVFwbSSANRoBNvz4KTtSGuZZb9Esb5HLX2q5qfkz3cqRrV9bZDoM73kGjDGOp8H3aSQ4op7msRWtT7PZolF1OHsAqlZfsPAMuILRjQ+eu+FNYtCRjbrYP6qa56DXKBAXhRDQatD0UKK/VFraiTv9vZr10X3kKotOe64mFSvQPqkhCZdHarUypxYzlpBDOlqEC16BU+v56dMnpaOWYXmKb9ijHP04geUAwFFTCUBNZTkKLVFlGbY83r1796g8jvgW2wtrQh3C6NbycPgyvn2ouUxzN0S1Pspm1t2Mhgh65Y9nzK1odkdwmrIaVcvwYNnyTxNPd52oJtJtSWWWpiNDt5XOqEgZAlsEhm1qen3MVoStcHWmcXv2rYyG8MePHwe059++fdOD7pRj3bUs+mqssRym6V2Su8IHKG5W3rjd7ixxfiYicH19vRzurealWiPril5V8fdWaR8KpMU4hKvqyPSzsdRHrRlIJhoq9jBpMzNF+rIZkN5+YgB2jdMs2xmengIV4XQVIAAEMhPQxHjYLJB8xeir4Y6yaxKjrtOqrEQ7tNneLXrP9nRab4mwxnp1l1ry6FvCUgtM+okIyIVLlHKKZIuS864t0wAAIABJREFUlq1fKVRcb5p9zoAxxjlksR0aCY7oIQtZjdyh2axyqDqQPQBVq88iPAMuCz09e/qGN8lARzYqcf+oqh3WmBkXtRDQTtPVT+74yK8N5RlayYBzQZ4bbX3KuBon+PDnkJq8iuXJFoUkWpmzbDsb9rgveWpaR7dSaH9JZlUFq4FhXwZeTWo1kMqyisUdaKwsSnzV/LSuHN38LOe6da5D5uFGcfRuiuOvR2XYip/zvKX9zMxWKYLDddQn+Fk1U9FNxUcYY02k23JALrnbcojNLQikI6COO6DpVlXaPUUZXeaXL18GpKmWXKspAQ8efeT27dtHHxnjL0/ham765uZmjMAFBAYC6uL16hOfZXLFf/36dSLjD2g0UmuwOn+PFiO1SZSTPv1sLF1QawaSxqGiEul20mZmivRlMyC9/cQA7BqnWbYzPD0FKsLpKkAACOQkoE/i6IVuYTl+/Pgx7MHgp4bTqsGP53yQleictEvIi96zBC0gw0AAa8QSHATs00eOxLlVCwHLsL2WMiaSk61ficBWmqylKlW6AYAxzlFb7dBIcESPGskyfodms4RQewh7AGrXoEV+Blxh9ArZ8Cbh6chGDe4fVR2jRrygCkWEmSKp5Y4iz1x0WDHbhvKj+8j1GtdEm2gHOBbfTimoOLOGSTCH75d6wj8UzfLSFJ1H1QHa2UeZVKm1jhj9oOBQKMu7zWZyHqLkE5nK4kNpFsdYWbTaPXsrc7HmF/friD6nGU/sXnWs11JVZ0bi/mnPyGiES/G0rcFyOjHnQd9ReCMEuq2R5PLCYqKpu62ltIRAIDUBHYYMM2wdgUst2zJ9ebNhp9H0oh+fnnqZ46GQ4I5ew4rlZkFPR8XSpg2ls6dwiBKRLQRkxnqrkU+dlTXqTTHyzC3ZOZ61m43R1VnKVp2/R4uxVGKTIfSzEdVKrRlgGtvPbidtlqZIX7Zk0lUIBmBXN82yneHpKVARTlcBAkAgG4HgT+JIQq01aMSdTdQxI2Wa/4jsmLv/BSvR/qzaiEnv2YYe2ygF1tiGHhOVwjh9lEgqkoWAg0DwJIMjzbBbPgvKJ0qbc+tXGMD2ngpWd70bABjjHDXjDo0ER/SokSzjd2g2SwhVh7AHoGr12YVnwBXAsJwNbxKejmzU4P5R1dnxufFJLlolsNxR5F/SnBvKtY98+WYgt6innAVyizTc/fHjx/KrNUmXxyyNoLa5L8lrp3u6dUSLtCLsM8vjo6ZlHCrLkknqEFWW5evlijW/5ZkQCx+fMwPndtmWM/CHyASPpcdc7CmMSY0Xy4ZxvLV7IeXqhS670cqJQLfl1kWx3ZZbbO5CIAUBuWFhHrj6lHS+pbukYQIrzeA1Fbc8Ue4uxxrqtjwJG9s0yW9PIQoEEtkloBcS6Zzq7KUwq0/pDR2KpuXq1btRAu3emj2FZUE68fdoMZaqLzaEfrYQ1VBrRkX0PGkzQhgv7D2RPYVRmPGik75sLO+JF3b12VNYFr8TA6BZXqr+rBC7GdtTWJa9k4qwLDghEEhHQE6gXuIWlr6q+fX1ddiz9qcuLi4sLyG1C7CbAivRu4jai2Dv++wpLKnSey6Z9BBityV7CkvOWOOSCSEQgEBdBNj6VZe+Spa20hkwxjg5japSIxEiuxtpT2GpqU4c0XrNZqmyekPYA1Cv7pD8LAJFbXgTBHs3ZE9hqYtTOrL9o6q/fv1aymoM4bS3EWC6x9XDLY+BeWanWqEVHc/IUaId/eSRDnGpMYqSddxElgt4OvTruXc8TBLjfvHZcTg1XklVb5RWX/sJo+R+isri5pPo7rKyqB1Ian7arx9clri255maLDNYYOODFlaHsrZnZE9hKbDxo+JHPxW+FCBnyLIm0m1N+ZfZbU0l5BoC2QgED3GDz4vai6YX4lxeXgako5N7J26tcwis/YLLVU//fse+Y8+egqN03IpFQOuCnset5X7rNb2qKbGyXk3H7q3ZU1gK1oO/R4ux1HvJIfSzJWiHWjPVwnKo2M+kzZTDcG3viewpLKXqoS9blvqUELv67CksC96DAdAsL/V+YojdjO0pLIvfQ0VYlpoQCCQlsHQC/bPzn6HyT7OZmKxEN6PKQwWx9332FJYC03sumfQQYrclewpLzljjkgkhEIBAXQTY+lWXvoqVttIZMMY4OS2qUiMZENndSHsKS2X14IhWbTZLldUbwh6AenWH5KcQKG3DmyDYuyF7CktdnNKR7R9VnZ1JW8pNSEsEgns4Qci/oVyHOY+eBilwxUsbx2d7x7WZW+1mUrs6ys0hjI4ov3nzxhHBfsu4DTruly3H4lBZRhTZLpaVRZZ8c3OTVABLZVEHqvFbLPF8vnClvIJfN2CX0/FV1bhv+Ag7QTQtoD2FaWrjtYPAGGfrYtYRbEUrIXxZE+m2Znops9uaCclPCGQgIBcx2A0zjo2NpfM8sLfMRe8XjNj1L9MPC1n6Bjo04t9SKablrKme9c8rrIA8ZSSgT7vr+6hLO1lN9t27d6nd7yFfu7dmT2GVQPP+3tISaDFWLaGEQPrZErQgGag1oyKWQ8WuJm1GDuOFvSeypzAKM71ovi+bFvbEa7v67CmsFr95A6BZXtX7WYF2M7ansFr25ivCaqkJhEAiAnpJtGV1I/WCeKJS50mWleg8nEvLxd732VNYZULvuYql7UC7LdlTWCWMNa5iIRACEKiFAFu/atFU4XJWOgPGGCenXVVqJAMiuxtpT2FVWc07olWbzarKagxkD0CNWkPmswiUueFNNOzdkD2FVaXk78j2j6rGPV6yWmwCCyGgxaTg3eQqgmUHczCBo1VRBTzxk4OrxVzOQRR4nnZV8iEwj7SWhijFp6GpLA6TSHdrWVn0Icd02UVJeSlzcLKeSWnEeNYhmRSv8VjFpfcUWBwmtSeJvsRrIaDuSX7zanlLC1yaYp6OIBaHPNKW1m3Fokc6EDhEIPhFNpZG/pCEW5EtB2Ut35HYkscYvpxNProIZGk5Lc8aC87jPgQ0OtY5Ip95AEX7/v27pXb4yDPGwd8bUWS+oMXIDNySHf2shV7EZ6k1I8zlULGrSZuRw3hBXzai6PMCAzhL7zTLZ5FfzZeKsIqFQAg0RuDoLNO0+JZnp+k0ec1KdJNq9SkUvacPJeLkIYA15uFMLhCAQG8ElpOoqwQ0v9H81q/VghPoSaDGGTDGOJ7KjRWtRiMZy44jOqLIfFG12WRmlS479gCkY0vKjREodsObONORjca2f1R1jBrxIsXJsYjidZtUcA83ENOXWPKjC/jkkb4Dk19O/xx1+DYDydu3b/uL5Iip/crlv+/Wc5bHUczlLSrLkkn+EJ1jSXTgcFoWy3kzpRPxy+T+ST169OiUQ4+Ob6aprZhStV8vB8b+aVqedediPFtlefW4W7Ckd+m2ouNN0W1FF5IEIbBL4Pr62r/nmqUW4OHPUrD/DG7S1ZiX9macmSJUNE2IHEKk4cnRNwQN6WvHYYahzaGyEHlKQK9j1Is2ZhYyjTBeywC0In7UcsbHwy4sPpvlWbe0wY3DkGz5/t7MHmgx3PZw4l362RPhz7Km1syAjD/VgHQ1aTMWfHph6Y8sz05lWF4335cti3xWiEWJlmfd5W3eAGiW3QaQ/67FmC3PukvafEVwF5+7EIhI4ObmZtbwHko8bLrpUBb1RmYlul7d2SW39ICWZ92S03u6+bR612JRlmfdPLFGNx/uQgAChRPw95972PpVuLJKFm9mSOocjy7j5t8AwBgns0XVaCRTRBZn0vLsVIbldfOOaO1ms1RZdSHsAahOZQh8FoHCN7wJi6Uzsjzr1kj+jmz/qGqsI23uknP3dAKfPn2yHI045ZOqgqZR09GDZOkqcBQl5vnukONE2aFSPH/+/FD84MiWhshi2KsCU1lWseQPzFNZLLYnJtHNz4ezMtWpg1NesLfVF0Tfn6rGP+x925Iw3dfALF9VlWa/fPnio9/S4uSpiXRbpekdeSCwS8Dickd/wcGutMsIlibduMqyFCZuSFgHqrecHp2tUJ+riaG4wpNaRAJ65ZDnR4DV18sAImbtmRT+nieopNFoMZLitSROP2uhl/RZas2IN89QsfBJG/qy0R76vMAAStA7zfLpWqAinK4CBIBAUgJGly/6ylHSwuZMnJXonLQLzIves0CldCsS1tit6ik4BCBQAoEetn6VwLkNGcqfAWOMc7qllW8kM0Q4ojMgp/yszmxOoRQ3U/YAxOVJaq0SKH/Dm8jTkQ3mt39U9eg5wFbNuvlyvXr1ylLGreNJljQ9nz362SW9+aO0Lx2NJQ14xdH47CkX2T6pWlRDRGU5xdhmmeoQSxVr2Gd9RXyYstREz4xb6p/6bLXGqGrKVGf1pwv1Dh8/fkyRr06/HH3ltuRJysR4tuqUg81G1dBtbQGU/W/dIhwCPRBQEz172d6hUqttORQ/RWTL6EZfTTzlhRGeHIIdeI2h/LGoj07a53oWlmirBH7//q0ZMZ85bnVnepWGXty4mk6GQPy9DJDdWdBiuPmcdZd+ln62/H6WSZuxfaAvG1H0eYEBnK53nJnTVSABqAglaAEZIJCCgPGTqv6zTCmELzxNVqILV1AG8eg9M0AmC08CWKMnKKJBAAIQSEGgh61fKbh1mGb5M2CMcU43y/KNZIkIR3TJJHNIjWaTGVHc7GTz7LWLi5TU2iNQ0YY3wacjE4T9o6rGd5O3Z+VNlkjbjrWj2lK0E9eTAvay6zCVpbDpng17DUk6edwp1yKtxXtbEqCyLJmcEpLN/IznzeKa3yHUyvrRo0c6h5DzcL4+fSnvSjnKI9SfLnRMJd2hYn3gy98StJfX2NPt8jd++bPGo6r+/HfpZYhQi7QnthsZtEAWnRAwrjTcvXv3dFDGtw8YCaQrvrElVLf++vVrt3eku4pzykc403FrKWW5ZzLvb9++7RZKA205J3Imd2MmjYC/lxSvO3FaDDefE+8aexn62XS6o9aMbI0oxnR2L9xuye7jeQZf9GW7img7AgZwon6NbRHDn4i6oyJEhElSECiHgM87sBzSnri1wCFVCbc0dWNczDqRbUvbNk43BnrP01WAACMBrHFEwQUEIACB/AR62PqVn2pjOZY/A8YY53STK99IthDhiG6RyRBer9lkgJMoC/YAGAkk0gvJlkOgug1vQkdHtn9UNYWF5dkFkkLyVtO0H908cQPrgwcPjurFZ2Pu0TSjxD/6hdgomQYncvR7hsEZFfUglaUQdRjHQoWU4pAYYfsv1dypkVQTrROkh7KrJbLKpa+2uhe/dR5DNVc+n/EoaWomNXpHdFuprYL0IVAjAW3ntZy9N54RjUXMKIZxr16sUizTse9U03sT9TYKdawaC0ydE10rROG6G/xuxaXAhMQlIMdJnqGPyyFnW3N8hfhO+HtxzcA/NVoMf1Y5Y9LPijb9bE6TC8urw0kbNyj6Mjef5u9iAGepGGfmLPKr+VIRVrEQCIF6CWjSwDIBqIK7l3XqJWOXnJVoO8NmUqD3bEaVDRQEa2xAiRQBAhAohMB0ddVfpOa3fvmjIOaSQPkzYIxxllrLHFK+kTiA4Ig64CS9VbXZJCWTKHH2AAhssXsAEimdZA8RUHdQ44Y3lbHzjuw/u2pOsTfx169fu/kSISeBDx8+WLILG0Vbcpw+G3BK1vgu0mnuEa+1JpeiukWUcJZUui8lzjIq6ieVpQR16PRILZUlYn8nNyu47dKs5bP//mkMqT+dJCnhQzqxbEltkf60MUJzWyqptkcIu74Jr75JhdVZyoBuIlg2Zepz/GM1/YjWspp+9EC6rehISRACbRAwOkvGM6KxGNo9Db0i4fHjx7HkiZWOesYoSaloBZYuStEaTkRHiD0nduVTlaZf/L1TLJMW4xTsu5nSzw6I6Gd3TeXECH1O2uwCpy/bRdR2BAzgFP3izJyC3ZEpFcEBh1sQqI6A5wyDo1xa83Lc7fmWcdDHto3GjIfeszGFVl0crLFq9SE8BCBQDgG2fpWji2YkKX8GjDHO6cZWvpG4EeGIuvkkulu72STCki5ZY1PJXrt0qiHlEghUveFNAHvuyPaPqgqQ5dzFqoEGn+JYTY1AIwH7e091Isgog/HxABP98eNHaSe1Yvl2Rpiej9clrWehdqNRWXYR5YnQp/npWGDwUdVRL0pBfy9evFCzqQlQpan/4mk/kDNmcdaFzqPmPJKaopjVeUd11cS6pE1hYKQJgWwEjC/FLGT6TLgChhhTyAUe9qvo3MiUJNd2AvrUrfpBvdFjNykZib5XX9pIeRQbf29EkeGCFiMD5LAs6GcHbvSzYfaT5ykGXw7O9GUOOD3cwgByahlnJiftQ3lREQ7hIjIEiiVgP6rawLJUCu2wEp2CagNp0ns2oMRmioA1NqNKCgIBCJxFgK1fZ5FvNd/yZ8AY45xue+UbiSciHFFPUFGiNWM2UWjkSYQ9AAPnAvcA5DEActki0MyGNxWwz47s31uqnYZHf6tldd8Nm9Jo79rYwwmI/JJzsQSYqA5rnSvzMve6NnLVJe2SdlgIlSWMW/Sn+jS/uKXWqUg1g69evdJHR/W6Ae0J0Hs7rq+v9a15TRJFV1k/CZ7+7oacqOPaZGrJ65I2NQ3Sh0A6Ap8+fTIevNcB0XTiHUrZ2KQb33h3SFTPyLSEnqAai6ZaqQG7zzlVWciXL1+KPadajl6MjUM5BXFLQovh5nPWXfrZkTz97IiiwAsakAKVMhOpk75sVmp+jgQ6MQDaolHjXKwS6KQirJadQAjYCWhgYkzk9K0FRvnTPc5KdDq2pGwnQO9pZ0gKsQhgjbFIkg4EIJCfQNz5CrZ+5ddgaTnGtagUpWOMk4LqoTTLN5JDxTk9cieOKGaT2dLYAzACL3APwCgbF/kJsOEtBfPMHZnXV1WjrxYYty+n4N5zmvZDm9Et5Kg6AgT4+fPn0VxSxw84cJtaJEf6AcwdqdVyi8pSiKb0krlCJMkpho6SpstumL6cWrjq+PDN1eE/77dOB7/elOm26tUdkkMgHYFpVxKWS+bxsENI+6FZzZgk7b4dwq/eYjZ5FUvbgTc3Ny9evPAp48uXL/XWEp+YxOmEAC1GmYqmn53qhX52SqOo6z4nbYpSAcJAAAIigDODGUAAAhBIR8A+MLFPu6Ur3bkp29mevoIfIECB2zbONQNyhwAEIAABCECgYQJJ147Z+tWw5WwVrfwZMMY4W7rLFl6+kWRDQUb+BDAbf1ZRYtqbSvbaRVEEiRRFgA1vRakjWJhzjqoGi8uDKQj4fF/Fne/p60kBAhS45lHXSbA+t51RWdxNQba73X7r6cmTJ2/fvs3DWY2k/sa31GhpWUNQVXz975Z/HvIV5UK3VZGyEBUC2QjYp88CHPtEpbNP5Ml1TLrceLTgzCYfJVZ7/MePH4++nKMsqnR6nW1RtuqQllvZCNBiZEN9KCP62Sku+tkpjaKumTQoSh0IA4FuCeDMdKt6Cg4BCGQgYB+YBJxmzFCuErJgJboELSADBCAAAQhAAAIQSEqArV9J8faWePkzYIxxTrfJ8o3kdEQIsCSA2SyZJA2xT7Wx1y6pgkg8PwE2vOVnnijHf/ukm2K14Pfv3z5ZEyc1ga9fv9qzsG/jNsoQYKI6gmXMNO7jAUWIK8DR1DrcdkZlOWokieJXV1kicnj+/HnE1A4lpTZTp2SfPXv2999/64CiHMH3798fSoHIjRGoriZ22G01ZnIUpxYC9pWG00cWI2r7RJ59MnEUJspFXa8YiFLkbhP58eOHOj6fc6pCpM+kc061W1NxFJwWwwHnxFv0s1P49LNTGuVcVzdULAcdkkAAAnEJ4MzE5UlqEIAABKYEWhqYTMt1+jUr0aerAAEgAAEIQAACEIBABgJs/coAuZ8sCp8BY4xTgikWbiQlIEKGJQHMZskkaUhLU23t7bVLqnoSXxJgw9uSSdUhXl9VTfH5RB16uX//fiHsZNalHVyckvnz58/w89evX8PFLGT8+fLly6MuwpcvX6Z5hV3bu5awfMenAna0l6ZxNnKN2iz2gspSiGpOb3BO5KAjBznfrrdVUnU6OvkwHH64vLx88eJFOR36lsyERydAtxUdKQlCoAECUVYayunoA4YYMyUWdYQmxaB+Vl5+FkLg06dPV1dX4yzBrlQy1Ovr65ubm92YROiHAC1Gmbqmn53phX52BqSQn+X4coUAQQwIQOAUAjgzp2AnUwhAoBMCjQ1MitIaK9FFqQNhIAABCEAAAhCAQCICbP1KBLbDZMufAWOMc7pZlm8kpyNCgCUBzGbJJGlIY1Ntje21S6p6El8SYMPbkkntIV5HVVN8h6qoo6qvXr3Sx+Jq16Xk1xGmo+eF7C9jUL72rsUIP2AXlP/OXaNsTT4eALwBDlSWQpR4eoNzLoc3b968e/eunBZsOLOqAaoOrOpTq+fCIXcIbBHos9vaokE4BNIRiLLSUE5HH6XpGN71lY65f8q8YsCfVdUxdeJUXtnRImhK5OHDh3xb9Si3huPTYpSpXPrZpV7oZ5dMTg8px5c7HQUCQAACJxLAmTkRPllDAALNE2hsYFKUvliJLkodCAMBCEAAAhCAAATSEWDrVzq2XaVc/gwYY5zTDbJ8IzkdEQIsCWA2SyZJQxqbamtsr11S1ZP4jAAb3mZA2vjpdVRVRdW2xbjvqi/tm5ZtqDOgFFEUEaVrCRB+fKSBXVCnMxxh+lw0ANynmLM4VJYZkLN+1lVZUlDSUdVHjx6lSDk4TU0t6eNdOrCq9z4cfWNCcKZJH/z9+7eqvD5mrv/6U146HqyfwyHh6cVMjHJOEc8Ei/6zrprYZ7cVXekkCIFdAlFWGnZzqSuCOpEUL34KgMBscgC06h7Re0OG794HSC738vv374WYa4D8AY/g7zmg0WI44Jx4i352CZ9+dsnk9JC6hoqn4zIKQF9mBFj74xiAQ4M4Mw44jd2iIjSmUIpTBYFhxcQoKk7jKsA22LIcs6rcogLpPYtSR+fCYI2dGwDFh0DnBNj61bkBRCl++TNgjHGiKNqSSPlGYimd5VkcUQc9zMYBJ8Ut9gAsqZazB2ApGyGJCLDh7SjYWjoyjqoe1Wxr8aOMB1qDckZ5WLY5g/qxPKksx3gli01l0Qevnj9/ro9fJWMcmLBGTQ8ePND3vfX+v8Aksj8md03vJZLkquDjwdR+jptaeFMTLfR4FgKtEmjMWYrS0JXDhNnkVuvdUC59V1BnTY32phSUTnug8PcCdEqLEQAtwyPGOp5BwkNZ0M8ewlVR5Ciarai8eUSlL8vDudhcMIAA1eDMBEAr/BEqQuEKQryuCEQZmOA0rtpMFLarKRPYJwF6zz71XmapscYy9YJUEIDAuQTY+nUu/zZyL38GjDHO6ZZWvpGkRoQjGkAYswmAZnmksaYyyqRfY0ws5tHDs2x4c2u59o7swFFVN4ijd2lHjhJLFD+KIkr7vp8nK9XeW7dueUYmGgSoLNhAOQT0pXsdp9QnTMsRaZREUukz7Hr/X5mfV5VfK/F0NnU4oTqKzQUEIAABCNgJRHGW7GIUlUI5TJhNLsow4grz6dOnKENymateU/f+/fu44uVPDX/PzpwWw84wRQrl9CkpSheWZjlMqDVhGuSpLQL0ZVtkOgnHAOyKplm2Mzw9BSrC6SpAAAhsEeBTD1tk7OFRBjhR5ojsZTmaAts2jhJbjU/vuYqFwFMIYI2nYCdTCECgOgJs/apOZaUJXP4MGGOc022mfCOJjghH1I60Q7OxQ7OkEKWptAhQ4LMwKVApiURiw9sSbGMdme9R1egHTnREZAmXEAhAAAIQgAAEfAgMXy4t87Sqhgr6vOrr16+fPn3qU5bUceS6ffjwQSdU5XvwxdTUtEkfAhDomQBTRUvtl8MkyovrlgUk5HQC19fXr169iiWGXCatiyvNWAlmSwd/Ly5qWoy4PGOlVk6fEqtE9nTKYUKtsWuTFOjLOrcBDCCuAdAsx+WZLTUqQjbUZAQBC4Ffv35ZHudZCEAgLgF6z7g8Sc1CAGu00ONZCECgWwJs/epW9VEKzgxYFIxtJ9KJkeCIxjXjTswmLjRLauWsd1tKEfdZmMTlWWxqbHgbVdNwR+Z7VFUs7t27F/E1mTorwssRRws760IqOCvrEvLlk6olaKEWGagstWiqKzk1ZfnXX39FPJwQl96zZ880ZtBph7jJ+qemF64MJ1QZuvhDIyYEIAABCMQlwCsS4vIktRmBi4sLvYxjFmj8+eLFC03+KGVjOnkex9/Lw5lcIFAsAfrZYlWDYP4E6Mv8WTUZEwNoUq0U6igBKsJRYsSHAASaJMBKdJNqTVcoes90bEn5KAGs8Sgx4kMAAhCYEWDr1wwIP5shwBinGVUWWxAc0WJVg2AQMBJgD4ARYBWPs+FNauqhIztwVPXq6iriUVXx1cfNatn+WEWlRchDBPhI/SFcRO6ZAJWlZO3rIKi+X6oOukwhh2O0mU+r6v0i+tis/lKMWHQ2WMBVKXSh//rTe6R0PbxNSm9AuHv3Lidjy7RGpIIABCBwCoFyPjSh3uoUAmSalED0c6qDtPItNV0jryap8JbE8fcs9HyepcXwoUScEgjQz5agBWQII0BfFsatmacwgNSqxJlJTThK+lSEKBhJBAL5CaRYeclfCnIsioDW2oqSp2Rh6D1L1k5vsmGNvWmc8kIAAkkJsPUrKd6GE2cGrFjlljPGadJIcERTW36TZpMaGunHJVDOHoC45SK1KYFuN7wJQlcd2YGjqpeXl/q8xtRKjNc6+MpRVSND4+M9t+ZPnjwx0uPxrghQWbpSd12Fffz48ffv3x89elTmCUmdVtUxzuvr6wxU379///Lly7iv1dDkkT4spuOpw38+x51Bj2QBAQhUSqDzl2Juaa2c3XvDWxW25CQcAlMCslv5lpoamwYWco2/l0cRtBh5OB/KhX52FRf97CoWAgsnQF9WuIJSi4cBpCZCOK2GAAAgAElEQVQ8pI8zk4dzcC5UhGB0PAiBZgiw63GpSlail0wImRKg95zS4PpcAljjufzJHQIQaJUAW79a1WzSchU+A8YYJ6n2PRMv3Eg8SzFGwxEdUSS9aMxskrKyJ84egFWG5ewBWBWPwJIJlLzhTdw67MgOHFXVJzV0TiPiCRB9pqMQY33z379YwsiMIn7gTicqJV0s2UhHBGTGovr06VNoQAACbgJUFjefcu6qg9ZZAr1mL+4bJWIVUFLpwKfmVWMluExHPa9yiXhYV6/nePjwoXpzzqYuaRMCAQhAYJVAzysNq0BKC6RHK00jhcsjt0rOm1yscuTE38upC1qMnLQ986Kf9QR1VjRqzVnk68qXvqwufUWXFgOIjtSRIM2yA865t6gI5/IndwhAAAKlEWAl2kcj9J4+lIiThwDWmIczuUAAAt0SYOtXt6oPLjgzYMHo0j1Y2hinGSPBEU1ntMuUmzGbZdEKDGEPQIFKQaTaCRS44U1Iu+3IDhxVFSYd8Hv27FksE0z06d5Y4vWQTqy3X+jU8f3793sgRhm7JUBl6Vb1FRVcXy4dvn/+4cOH0sTWmU99+lXzqtEF+/TpkzyTKIdU9RpvySmGfPI9uppIEAIQgAAEIACBzAQ0e/P27VtLpnIp9SYUeZiWRKI8i78XBSOJQAACEIDAiQToy06EX0LWGEAJWkCG0wlQEU5XAQJAAAKFE2AlunAFnSIevecp2Ml0lQDWuIqFQAhAAAIpCPS59SsFSdI8nQBjnNNV0IYAOKJt6JFSQAACEPAn0NKGN5W6847s2FFVHeGIeFRV39j9+vUrRxz96170mLz9IjpSEmyVAJWlVc02Vi6dBdW7N/SF1VevXhkPJ0Qn8+jRIwkWMdnfv3/LJY1yLlevNNNHWZN+9zViwUkKAhCAQJkEYq00lFk6pIJARQTk2Lx7905uoV7DIZ/QIrkcJKV24ls88Pcs6uPZxgjQzzamUIrTDwH6sn50vVpSDGAVC4G9EaAi9KZxygsBHwLaJeITras4rER3pe7dwtJ77iIiQjYCWGM21GQEAQhAYCTQ1davsdRctEeAMU57Os1cIhzRzMDJ7hQC7AE4BTuZFkugpQ1vgkxHJgj/PmRtch8fPnx46BF3ZD6s6ubDXQhAAAIQgMBRApq1fPPmzT///KNTCnF77aOSTOPrw6f6MNc0xHKtF43cuXPHfk5Vrq0+DK4XZ3BO1aIOnoUABCAgAqw0rJqBzgquhhMIgUQEnj9/LsdG3qDSl+tldwX1wjLNnSWS1p0s/p6bD3d7I0A/u6px+tlVLASWQ4C+rBxdnCIJBnAKdjItjQAVoTSNIA8E7ARwwu0MSQECbgL0nm4+3M1JAGvMSZu8IAABCMwI9LD1a1ZkfkIAAhAYCeCIjii4aJsAewBW9cv04yqW5gNb2vAmZdGRDRZ77KiqnpEdRLR1naKJmBpJBRCgQQ+AxiN9EqCy9Kn3qkut45dyd3RmVacxX758aT+rYKShD3NFOepwfX2tb7Qa37qtk64fP37k6+5GnfI4BCAAAQi4CfACPDcf7kYkoNGKfJvZm0E05WIcxcjjOsWHxN+LaBskBYGGCdDPNqzcBopGX9aAEi1FwAAs9Hi2GQJUhGZUSUEgAIE8BIxzOHmEJJfUBOg9UxMmfX8CWKM/K2JCAAIQSEqg1a1fSaGReCEEGOMUoojqxMARrU5lCAyBuATYAxCXZ/mpNbbhTcDpyEarO3xU9eLiQqc7xueNF9++fYtyasUoRs+PR9Hmr1+/emZI2TshQGXpRNFNFvP+/ftyfWbHVk+ZD9KJWSPhp0+fvnr1ypjIkydPfvz4IZfGmA6PQwACEIDAlECUnqWckUUUSaIwmULmGgKrBPSheH3Bfunb6BWMnz9/Xn3EP1DzNpm/P4+/568dYnZFIEqfEqV3i4I9iiRRmEQpDolAYEaAvmwGpLefGEBvGqe8qwSoCKtYCIRAAwSirJY2wCFFEaKwjTLUSlE60vQhQO/pQ4k4eQhgjXk4kwsEIACBQwRa2vp1qOBErpcAY5x6dXei5DiiJ8In61MIRFnvLmc6KIokUZicok0yDSDQ2IY3EaAjm5rB4aOqeth+zmQqAR9WndLIfx1lPGD8tF3+UpMjBAIIUFkCoPFIgQTGuUu9KkIDA319S9365eVlFAvfLe/bt2934zgi6MCtMQUlriK/efPGkQu3IAABCEAgjECeriRMtoCnooxxGmMSgJFHMhDQOzj0oXidSl3NS76ffdblw4cP2dwn/L1VPRIIARForE+hn8WqGyZAX9awcn2KhgH4UCJO8wSoCM2rmAL2TCDKwCTKrrX2tBCFbZShVntsqygRvWcVaupESKyxE0VTTAhAoGoCVW/9qpo8wh8iwBjnEC4iiwCOKGbQIYEoTWU53KJMTDXGpBztFChJYxveRJiObGZmIUdV9T2NiK2A/dtosyLx8xCBBw8eHIq/Gpn1pFUsBDZGgMrSmEIpjgjoSIO+viXf6P379/rK6D///PPly5fXr1/L/9OrSlIg0lBEeYWlLDmNPoNet6MCLj84FiYPT0EAAhCAwIxAlEFilEmrmWBhP6OMcaIwCZOfpzohIM9t9xCp5nCeP39uBPLs2TMdiDUmsvs4/t4uIiL0TCBKn0I/27MJUfY8BOjL8nAuNhcMoFjVIFhOAlSEnLTJCwL5CTQ2MMkP0JEjK9EOOM3fovdsXsUVFRBrrEhZiAoBCEBgIFDX1i+01hUBxjhdqdteWBxRO0NSqJFAY1Nt7LWr0QjPkrmxDW/CSEe2tKX/LIN8QrTNUfsUfWLuxvn586f2O+pNP7sxiZCCQGOdXApEpAmBgQCVBUvogYC642mPrA5aZzu/ffumj3HF2tOspHRe4ihMHXCNck717t27R7MmPgQgEJGAxmOrjYmOxz99+jRiRiR1CoEozlKUSatTir+aaZTVl9WUCYSA3sHx+fPnqefmYHJzc6PIcuoccXZvPXz4UBM4W59v3X18NwL+3i4iItRFILrbQz+7NAD62SUTQs4lQF92Lv/Tc8cATlcBApRAgIpQghZiyRDdoY0lWNJ0+iz1IaRRBiaHcuwnchS2q9Pv/TCstKT0npUqrkmxscYm1UqhIACBDgn8d+fX/9+MXc7Wr5J1wWAwhXYY46Sg2mqaOKKtapZy7RKI0lSy126XMxGKItDehjfhpSNbtbHAo6raSv7ixYtYM91v377d/QzIqvQE2glos6k9EW1XtSdCChAonACVpXAFIV4KAuP0pbppzV3qhIO6bGOb/+HDh6Oi/v79++rq6uhTs/gSnnOqMyb8hEB+AmpDVkcQ6mQ5qppfHdFzjHJcZNVCoovqk2AUSaJMKfpIS5wOCeh9Iod8G/lCMkiLYetZNdfyCVPQxt9LQZU0zyUQ3e2hn10qlH52yYSQEwnQl50Iv4SsMYAStIAMpxOgIpyugrgCRHdo44qXKLU+S30IZpSBSWP75w4BdERmJdoBp+Fb9J4NK7e6omGN1akMgSEAAQh4Eihk65entGdFYzCYgjxjnBRUm0wTR7RJtVIoTwJRptosG4E85fSMFkUS9gB40q43WmMb3qQIOrIta/z31o3dcHnnu3E8IygpacgzMtHiEtAXUextOutJcZVCamUSoLKUqRekykZAc5d6h9yPHz8+fvx4eXlpyffoCYcnT55YstOzr1+/lvzGRHgcAhCAAATcBPR1XHcEn7vljCzskmicle77kz4wiQOBKQFZo06rTkMCrvVd1kRvFsDfC1AHj/RGgH52pnH62RkQfp5OgL7sdBWcKwAGcC5/ci+EABWhEEUgBgSSEoiy1BJl11rSYp6SOCvRp2A/PVN6z9NVgAAjAaxxRMEFBCAAgYYJnLj1q2GqFG2LAGOcLTKEzwjgiM6A8LMrAuwBmKmbPQAzIPwUgcI3vElCOrItQw0/qvr48eMobz0ZJNM3WrdEJDw1AbsetV01tZCkD4ESCFBZStBCzzLotQ465KnPxOsbp8NnTk+hcXFxIRm+f/8ePEzSO1H8Jdfh2IAPsU7TV81NdKZimgvXEIAABCCgDzz+9ddfRg7l7FSzS2J3HY0weRwCMwJaftb7O2aBR3/qXWNyRI8+5Y6Pv+fmw10IDAToZ2eWQD87A8LPcwnQl53L//TcMYDTVYAAJRCgIpSgBWSAQB4Cdlfc/oa4PCXNn4udLds28mvNkiO9p4Uez8YlgDXG5UlqEIBAaQTsy74RS9Tn1q+IAEmqLgKMcerS1ynS4oiegp1MyyHAHoCZLuwdxyxBfrZBoNgNb8JLR+awsfCjqkrUvsdxlEybHaWn8ScXOQnYm/WfP3/mFJi8IHAWASrLWeTJVwR0OvT27dsPHjy4urp69t8/XevU6FlwNEbSudl3794FnEo61Gu8evXKWMaXL18aU+BxCEAAAhDwJNCSs3Sot1rlE/xOh9XUCIRAFAJ6f4f9XW5yReUHRpFnSAR/LyJMkmqbAP3sVL/0s1MaXJ9OgL7sdBWcKwAGcC5/ci+EABWhEEUgBgQyELC74hyn3FJTS4O+rTISPiVA7zmlwfW5BLDGc/mTOwQgkJqAfdk3loTdbv2KBZB0qiPAGKc6leUXGEc0P3NyLI1AS02l3emyTzyWpl/kiUWgzA1vKh0dmUPFpqOqOqby/PlzR+qHbvFh1UO4IkbWB3LtqcXdqGqXhxQgkIIAlSUFVdL0JLB63vLz58+ax/RMIUU0VQp9IvXOnTuHEj/0wkK9zOJQ4rPIl5eXep/KLJCfEIAABCCQiEAz02dR3qOkt0sk4kyyELAQ0DdR7XO7qux667NFjOmz+HtTGlxDwEGAfnYKh352SoPr0wnQl52ugnMFwADO5U/uhRCgIhSiCMSAQAYCdlfcvmstQzFPyYKV6FOwn5gpveeJ8Ml6RgBrnAHhJwQg0BiBX79+FVKibrd+FcIfMfITYIyTn3l1OeKIVqcyBI5OgD0AU6T2icdpalw3RqDADW8iTEfmMDPTUVWle3Nzc/SAypY0Hz584LjjFpzU4TrJY8xCR5WMKfA4BKogQGWpQk1NCrn1kunVecycBPTeCnUBh76t6j8L/OnTJ2NZ7N8NMwrA4xCAAAS6ImCfMCpkp5pdDB0FvHXrVlfap7AVEdDrTg45b8ui6c0j9unyIVn8vSVeQiCwRYB+diRDPzui4KIEAvRlJWjhRBkwgBPhk3U5BKgI5egCSSCQgYBeD2qcVZCQEV+AlaHIObNgJTon7XPzovc8lz+5TwlgjVMaXEMAAk0SOPQ+/aQE+tz6lRQpiZdPgDFO+To6UUIc0RPhk3U5BNgDMOqCPQAjCi62CBS14U1C0pFtaWoItx5VVSrv3r1z5+F/197a+udFzCkB+0ke+2buqTxcQ6BYAlSWYlXTrWCaxzx9RV9HceT/+avAfxZYr7HwT3Y15sXFxWo4gRCAAAQgkIKAegT76bUoXzQ1ls4+urE7jcYi8DgEHASOOm+rSckLffr06eqtQ4H4e4dwEblzAvSzowHQz44ouCiBAH1ZCVo4UQYM4ET4ZF0OASpCObpAEgjkIWDf1GGffMtT0vy52Ac7sM2vtbAc6T3DuPFUCgJYYwqqpAkBCBRFoHwHqe2tX0UZA8LkJ8AYJz/zinLEEa1IWYiajgB7AEa29i5jTIqLVgkUteFNkOnI3JYW4aiqXpwZ65NuGhZeX1+7JeZuCgI6yWN8++mhQ0opiuBOU198fvz4sWxVf9pNaz/C7s6Ouw0ToLI0rNx6ixbxnRHBENS6Pn/+3PNx/x7H+Mlu+3EpzxKN0fw/GDs+wgUEIACBxgjYp41KWCzceqOtv7LsO/b88yImBAIIyHl7/fp1wIPTR96+faux9jQk4Bp/LwAaj/RMgH520D79bM+1oMCy05cVqJScImEAOWmTV7EEqAjFqgbBIJCIgH1gYmw3EpWrhGRZiS5BC3lkMNYC1kDzqKmTXLDGThRNMSHQM4ESVp93+Te89Wu37ERomwBjnLb1aywdjqgRII83Q8A+1VaCt8Neu2YMsvCClLPhTaDoyNzWEuGoqjLQ+dLLy0t3Tp53X7169fXrV8/IRItI4MWLF5bUSni305b8Opv67NkzHVuXkPrTbtpHjx7d3NxsxSccAm4CVBY3H+6mIOD+bqr9tRxRZPavGrdv3/bMUY22Z8zVaPmXaf0/GLsqMIEQgAAEGiCgF8T4v5JgtbzGxn81zaOBxik8jY71Eq+jmRIfApkJaKRsn+/WWNs4h2Os8vh7mc2G7E4nQD8rFdDPnm6HCDAjQF82A9LbTwygN41T3lUCVIRVLARCoGEC2g90584dSwGN7YYl6/Kf9V9uWy2L2LpXFVefyhPIto0pZ2MtYE5sCpNrIwGs0QiQxyEAgfIJFPIJFreT1vDWr/ItBAlTE2CMk5pwvenjiNarOySPS4A9AOLJHoC4RtV2aoVseBNkOjK3pcU5qqo83r9/b1yQGAXVpKp7YDbG5CIiAZ03Nu4pL+HdTksgP3780NnUZbhx/LNMkJB+CFBZ+tF1LSXVpGoJ/abO5Hguixq7G3+9ZMtoEKkELfjDISYEiiKQubYWVfYmhTF62iUsFhplMBJo0iooVJkE9E3Ue/fuGWU7dw4ncw+Cv2e0Fh4XAbvRGnsZYx8XRYlGGYwEohSBRCAQkYC9WTgkDH3ZIVwZImMAGSCTRfkEqAjl62gqYWZ9TbM+8brPUruBP3/+3B3Bfdf4vnl34rXfZSW6dg3mkT9zu8Q4Io9aK80Fa6xUcYgNgX4IGN+4mg2Ups1L6HAL3PqVTQWrGWXu5lZlaCCQMU4DSiyzCJlraAmtdJmKQKooBIwr4Mb19yhFMMpgJBClCCRSEYEGNryJdvMdWbSjqoL18ePHKAaqL5I9ePCg3k79169fUTjkT8TYyq+eCM1filmO+k7vLGT8Wa+NjUXg4iwCVJazyJPvFoFCWmDPo6qe77awt9KeGW1RPRpu/ATf0eyID4EAAsaxjd3L3frysP/HlgNKzSP5CRi/02icurKX17hgqd5QX5awi0EKEMhDQDXO2Duobfd0Apclwt9bMiEkFgGjYZfs9tDP0s/GqiakE4UAfVkUjPUmggHUqzskj0iAihAR5jSphh3aaTFn132Wegahlp96db1FX8b3zddCKVhOVqKD0dXyIL1nLZrqQU6ssQctU0YIpCBgcQVTyONI8/SlZ4dss1tNbv2alXHrp9GiSl7T2Spyb+GMcXrTuE95cUR9KBGnHwLsAWAPQD/WHquk5254UynoyHZVGfOo6t27d2OdVtVhj+CdjrtlJsIWAfVzllGflpT0CdOtxE8JVxOwNYZXSfUWqFOkItMGCFBZGlBiY0V4+fJlCSXyPBrqGc0+k5j58BtvAS/BCJHBTSBzpXALM71rcUGn6XBdCAG52cbvKnz69OnEsrx7986Su7Hslqx5FgIBBFRh7Yv0mg3QFtWA3PH3AqDxiCeBht0e+llPGyAaBPIQoC/Lw7nYXDCAYlWDYDkJUBES0W7YoXUQ67PUDiCF3zJuNX7//n3hBTxRPFaiT4SfJ2t6zzycycWHANboQ4k4EIDAkkCxrvtSVOPK7zLBdCFNbv3yxFWsRbGVxVODu9EY4+wi6jACjmiHSqfIDgLsAXDA4RYEVgmcu+FNItGRreplGhjzqKrSvbi4iDW6005HpTaVtZbrra9FlS+/auzWwU5P4R2fMPVMIW40xwoZZ6Hjou4tNSpLbxovv7zqekpY1PecodO3032Q2ici7Y6gj5xjHPsxjzEpLiCQiID6L0vKRi/X8Rohe323lItnUxC4ubnx7BRWc//w4cNqeJ5Ay5jo8vKy0mFsHrbkUiYBvZvw9evXRtlUcQLcUXv7j79nVFzDj7ft9tDPNmy6FK06AvRl1aksrsAYQFyepFYpASpCIsW17dBuQeuz1Fs0yg+/vr62TADG2lViAZV5VsFfVNUFyxSlMmLbhj/tU2LSe56CnUxXCWCNq1gIhAAEdgkYXffd9GNF0GdXtAk5Vmqp02ly65cnNKNFsZXFk/OJ0RjjnAi/2KxxRItVDYKdRYA9AGeRJ996CZy44U3Q6Mh2LSfyUVXl9/jx41jrCjryodR2y1BahKo/qibgljOcWjIp58OqksSxhOM4xVqaRSFPmQSoLGXqpWepamnW9ElVzxlGz2gOpesj7Y670W+de7AqenFIsFUCls1DRiaOKun5sWWjADyemYDDFd+VxPLsbuLuCF+/frUsZZ0oubtc3IWAm4C+iap32brj7N69urpSDdqNNo2AvzelwXV0Am27PZYex/KsUU30s0aAPF4gAfqyApWSUyQMICdt8iqWABUhnWradmi3uPVZ6i0a5YdbBhenL6l8+vSp5HMLrESXb/8WCek9LfR4Ni4BrDEuT1KDQFcELK57tjeGlPb+jl0LaW/r126RxwgWixoTCbtgK0sYt6NPMcY5Sqz5+DiizauYAgYQsEy1WZ4NEHX6CHsApjS4zkzgrA1vKiYd2a6u4x9VVZbyKe1f5BhE1xKFjjs7PsG0W8L8EWr/qJpRd+WM8LVNdkv7Og4hu9q6SzgEPAlQWTxBES0PAU2cvXnzJk9eW7k4Ju/GR+7duzde714YJyJ95NmVwTNCwGfEPFMmGgTiErAcCjXWKcf7XCxSxeVDahEJaFR4qM2fZX1Wp2ZZ/3v58qV9DmLGgZ8QyEZAlc5SZwc5NQw/OoGDv5dNxR1mZHEwynd76Gc7NGmKXCwB+rJiVZNHMAwgD2dyKZwAFSGRgtp2aLeg9VnqLRrlhxu3Gp81ASiweuf1o0ePCifMSnThCjKKR+9pBMjjEQlgjRFhkhQEuiJgcd3zgNKK1YlnNsLKqLWJE53kQWaf9RH7kuKSj8WifGRe5jiGsJVlRJH6gjFOasLVpY8jWp3KEDg1AfYApCZM+k0SOGvDm2DSkbktKslRVWWpA8pGt3KUWy+z1Djk6Kc5xsczX+jtm5aP8GSWdjW7u3fvWr6LqxF+CcqSBTpeg6pN5KtlJxAChwhQWQ7hInIGAjpdc/RsQFypfOb+HO8RWArz4MGDZaB/SM6XR9Cz+OuFmOcSsFQrnzruKJ2jSvIOEQe3qm9ZhhWWI6PB0DSQcRiqO1ktyF1fX7vjcBcChROQ/dsn0Q45ewJi6Zj0eHCdDdAF/l4AtHMfsVhXFW4P/ey5BkbuEBgJWFobJUJfNpKs9AIDqFRxiB2XABUhLs8xNQvYKhzasaTTiz5LPSVQ3bVlT8gpE4AD4fLPqUpOVqKrqw6HBLY0d8qIccQh2kR2E8Aa3Xy4CwEIbBEwth5byUYMr3RZp72tX546tVhUvUNgTzjNRGOM04wqYxXEUvElA8OiWIognaIIsAegKHUgTC0E1CPk3/AmOHRkbgtJdVRVueqsoKW5nMqtw59S5OlvDJqKtHVdzjdFtyT0CddbGZ48eeITczXO0Z2pq4lYAmUqjndiPXz4UAW0pM+zEBgJUFlGFFyUQEDd5bkt8O74X77goRZYLbYFrN5ZoBdjW1LwfFafVHW8H8EzEaJBIA8BY7Wy1KmtamIUKQ83cgkjYFlpUKd2c3MTlm/wU8Hb49TB7XaCwVLxIASyEdBnge3TOKoLh45tG3sB/L1s5lFjRkbrKt/toZ+t0SyRuUkCxtaGvqx2q8AAatcg8kchQEWIgnGZiBFs+Q7tssgK6bPUqyhqCTQOTE7ZAaKFKuNe9mzaYSU6G+r8GRmbO8YR+VXWcI5YY8PKpWgQSErA8l3NDF+C0YCo0n287W398rRDY39U6RDYE05L0RjjtKRNe1mMFZ9hkV0FpFAgAeNUG3vtCtQpImUgcMqGN5WLjsyt3IRHVZWx3MovX74YzyiPBXj27Jk+uGQZVIxJJbrQJ1Wb2aBs+RSylnak+kSQd5OV5DIVRzT71ltH4tzqkACVpUOll1xkdUP5BxsDEH3QVeN/N5yj70G4vLx0J7h71/Hmgt1n/SMcLZd/ysSEQHQCxtFRsK+rj1Vu7f4xihQdEQnGJaBxwfPnz8PS1MHRnKM/OXXBFq4hhqY8worJUxAoisDFxUVwnR0LorV/vchj/Om+wN9z8+GuhYDRxwjuFHK6PfSzFgvhWQjEIkBfFotkpelgAJUqDrHjEqAixOU5ptaDQzsWdrzos9Rj8Su90MAkeJUk/zej9L71Dx8+REH969evKOm4E2El2s2n3rv0nvXqrj3Jscb2dEqJIJCHgOVN+ls7ByJK/ujRo4ipZU6qsa1fnvQYDHqCaiAaY5wGlBirCDiisUiSTmME2APQmEIpTh4C+Te8qVx0ZG7lpj2qqrx1uFRjS8tblKYF0BmYv//++9AHOqaPJ73WER3LCDypbGGJa9B7586dsGe1wHOKmnRAy31O9eXLl2wiD9MpTzkIUFkccLiVn4DW9bU3+pR8dzM9ullBrwgyuhA6KZH6mJNGhrM3Pqr3NIq9S5IIEAgmIEfIMsUfvInHcW7cPmALpsGDeQjIRQ+2umwjLHUW7nGEg9Xr16812eGIwC0I1EVAddbuyajyevpg+Ht1mUdd0nbi9tDP1mWWSNskAfqyJtXqXygMwJ8VMRsmQEVIpNxOHNoZvT5LPYNQ48/grcZaXtGqVrYi65yqY6b6qBiztaGjj/vHZyXan1VFMek9K1JW86Jijc2rmAJCIBEBue7BO0tTH1XVNp5ZFpZv7WTz+qaaamnr17RcjmsGgw447d1ijNOeTsNKhCMaxo2neiDAHoAetEwZoxPIvOFN8tOR7Sjxn1x/cfega/SoD9fkkn0/H70yM3js7daQTvXsZ58shrFcOheaTLSVhHdPQGmL/MpjkYL0AWG3Kt138yvaLY/7rqw9EjbfZIxbpX2zMcSjsvjDq6uyfP/+3V0d3HfV9/mTccQMeDGzODsSjH7LB1RYQ/fx40c35N27SRt/9XRLAQQ/7FCWMACVveYAACAASURBVEZXzVaCddVElWLJ2T+EbmtmBsYvzKtFmiXo83Nr7UddvM/jxFkSsAyvwpS4lOFQSFjDqJoeqzN1SGtx5HIOeSxKdxSfW+cSCFZrUrchwPlc9svqfz1bG/y9FEYYbFpSZQp5zkqzH7eHftZuY9SagWFdQ0WfuYhlDzWGSOl2yxlSoC+LRbLSdDCAFIqjWU5BNWmaVIREePtxaKcA+yz1lECl15YZNr0JLkOpLZ3L6ENOL2SrGcQesrDglcw55zAl8LnbNrIpxZ4Rvaed4VYKwdu3tJi1lWa68BKkxRrT6bfJlEswWn+wSOvPKiCmvLipd3ToOt0616pUllFGrN4hYPWtma1fntZlUZPMz3NdcibMuVtZLIOUWUGq+8kYx1NlzRsJjqinJRyK1rzZHKJRdWT2AMRSH4OCWCSn6QQ3NekGAhIvwOVejmJkMP6OJR3Z1Cpm11n3n2ksseXZL3XsEyI7yLNuMaM2+6kKE9yE7RYz7GDPTELLT+OQII/8GpbvqkARLBx2n61rI5eKs2t7jgipYS5pl39UVTJTWZaKWw2pq7IUsusxzHmSA7SqghSBu42wHAB/120mobEFUGuWaA1+9Zzq0PGFeeGJ5JzxHH7WVRMls6NX2r1Ft7W0AYtP/vz582WC7hA9sqWmnC2VW8jq7oa1M4MightkI6Xg9jzpmMLiwgVUBwtDi9It+fJsUgLBak06c6ciry7kbzXmW+GaN/ekF9w+jFkn8qPq9feCTUtIPbVWS7R+3J7gekQ/OxgztWbgUNdQsZBJmwFdcB2kL6ulQ3HLiQG4+QTcpVkOgHb6I1SERCrox6GdAuyz1FMClV5rni1Yd3JE05VagtnbqNFtGy/85z2iFM0yjSmZkw79xgJKj7srhvmXbEbxCrywWyZzYqtq3bXDsSLPLtSIrSaYNLAQabHGpFpuLPFCjNaTKtJ6ggqOFuz+Jdr0u7q8JUdIrtSszT/0M4qzGiZDzg0Vu/VF6lYpgq3F58Fgi5JCA9buT9/K0vkMGGMcn0rRg5HgiPpYwqE4PZjNISBVRw6uIEkngiwNeEB/bdfgrpOz5Rn2PEuwiz24qWlsw5tABdfT0fBand/Lvf9MbVPwEf9RGbMLtQJqtlKPgrbq2+q2xZmElp9Ju4qtQs3CxdZShfRsujZFsgnRLmH1MaktpK6NXFLxLjRHBPGcGUnqnxYLVEFSizemT2UZUTgu6qoshex6lGk5qqTjVqK53Zl+fWqo5d3SRi0MfKKjWO19xuZx9a5DU+OtbLPMddVEmdyIKOBi1MvMdNP99KkUjoKkE2xMeXWFxiHS7NYht8phbPlVMxJo4CJ4tC9tHtJgXFbBg0FVqxRiyz6Dl7sSzRE4gFuU7kiWW+cSCFZrulH2CCS4wk57DRVwTNBxgb/ngBN2K9i0pL6wHIt9qiu3J7ja0s/KgKk1Qy12eO/T5n3rOvNUtrH78OykPNs3ozADUuYuPGkXGA0DiK4UmuXoSDMkSEVIBLkrh3Zk2Gepx+JXfaGmIHi2LdH6SPTXqU+d4ej+m1v7miC1rD7oWSnInUXwXcnmszSmRYEU07zBYp/+IL1nIhXI0qZV1f+6502oWGMia2wyWapYOrXWxXbgELx1VoWNTnJVmCEjeSD+3cEyphKx+zDBMuTxOX38TMvWL0919zYYZAZM9cLH9pa1cgjpYYzTg5HgiHq2kP7RejAbfxoNxGQPgF2JdbnZtUgb3NSkm58cTSW41kxdDhVwTNB9QUe2xeec/WcatEwVGetaVqWxin1YuAVrFq7FEouX7FnqzPt7/g9793ovJbLwC/jM/HYA4wphnAjUENQI1BBGI1BDUCNQQ1AjGA1BjcBlCGoG+/z3yzm8vftCAwU0l2d9UJpLUfXUhYKuavbSuPuxzVcLDYkafDpxMrpllPI0eYJGbVkDuZKzDZl1dlP1EGe3eIy9XFjXxo7eXvgtS+YpZ5XllEy1fuJWsbAD0b6nsleK9j72fl4ZtFwcx2sDE3KbbnF5rhU+i6wKz1C/x5MG/1Sqa+qSCKfYpKc0dn/GZWuvlg37cRGXrZJIpgq0LKKpFA0jk1JThpXfVGi97/bTJLbMvpE8e/eUUpYGLDNByHWhukD0+HeC7+EO/Usy/TA0a2Yi0Dtb617HeAkZ5Mld6leuGul4nI1nSfeprsX6e7Vz76IVzDqQ1SxsqtvjOtu73Ko1Fd2ybhVzNawvAT0Wkum9C8zRA13LjrJsZ6UCMGxea5aH9ZwsNBVhJOpNdWhrw22muk7+ohfy2K139qUZGTDtiUnJBaVlDzOJzaSIDB1J7zRnrP4GTMVhUL3v+6oUrf6b6EOxma9x9Rwjg059k3u2Xm95qmoyQmkcozSuMkxVbLxsXZZt7dA72gP2/dIHO/WtVvWFWnY4exU4u0O6YfmOOE9Q/1+fr+P7RUvisI6hX3WZaV7ofTeRHExpjHNz+NXWFIw5DGUpuWFpk8yl7OMepyGnNlJIdEQbykCPTRspNj1klntI73bSWLsq03v3Vzf+lKC5yvRuaqr+eXPghVtP3Rqc7fDv7ZCS02bAW2LrQnY0y37L2j3TaT7+/Pkz7eaHDx/GOF2KV0r/o0ePbty4MUb4b968efXq1ffv39sEnpg8f/48Ufr161eb/ff2iVJOt7fyUh8TkydPnvQ+e9rrJCd/N2/e7B1IDvz48ePbt29bFp6qjSgsCe/fvz/7sCDlIaWid7pyjx2Zs4e3KdVfvnxpM6qsMCuP/g7ZXvxT7M/m9fX19adPn/YOPPyYStSvBlVBtbkApKjcu3fv8NT91qgsDW7zqSwLqtq5aF5dXTWont2UL55Tjwobw92zJEoJMK3x7sqjy2kK0m4f3dRp5cuXL3PGTocc7pzGNm1Ob4c0sGn9Tl2AMhChbkbSuP3111+HEei6Jk1T/urHoykGWb5z587Dhw8bglpQ2U4qXLYOs3Kay1ZhKU1tSt4dRn53TU6R4nrqCj5U47B7xnUsp4Ft88s+aYG/fv3aL8lpyuqGpU0Ijx8/brNb+31KekppFRP/5mawOSYRjl4COVU4mw8PXS4lt2/fbt6t09YtZHonkHXsPHa2pneX6tBslR3qzknzntXWdLdy55uqkX9TzvvVkYYT5dqR60LV/lSd27otqtoZ/b3one3vjV20EoeLXyYaSlG/TVvr9rjO7pUTtaYGWdat4rJiWyO7loXi7LWs5lrfggLQpgBoltdX8vdSpCK0qQh7aGc/bq1DW4FsM9VnC8OCdsgTiTZfAR+mKE8P8nT07FfMhwfursnlJve2Jd/d74ZWspyxIunZloRw9NiS+74EmAcy/zNqY3nDNo5qrGClq2cyseV9RK4ObdqW3sNLUjvSepwtVHnI2eY7gmXFtkq10ti+NJ4tJ0vcYQ6Fts24uMp2DrFNTFbcILQvwxk2EIf2++/umY5fyde+VVDPnj071fGrw0//sPpmavfswy5nuGbz1aE8DisY+tXGPLW7ZMDVTIayeALWJq9399ngPY5CslsAsqwjGoSzt0WKzV6x2dTHknZylWPtqtx3U7BbC9o802hzwzV2U7PKAW/JCBeyIOxfyI5OYJ1sZe7QMkh9t5IMu5wql6f/eZLYckJzQ8IzUjPTBhJapxgmdVWYObxfSvMlQUOspt+Uiey5neuEcLhzQuiaKTlvnh309i+EKk/yIUK/NW1Kcpspr/3O3vWoVJmz8m1m43Q9b7/9B69rKku/jBjqqDaVZUFVOxeRQWTSimY65dmK2bxDbNu3M0FuDq3T1vRQB3FI/EPa6dRxa76OH8KenT1SkpYE3pCEBZXt5EL74lQi1ubYDV620rlqI3Nqn/S0E8KpqtRcYXNsQxk+FeZG1qeZPWV+qfVjyKenVNJOpgil9Ujb274gZc+U2ObG/KxwrqTtz9jeLQk5e+opdwhv+8jb85TAHLK1fiJxKpK761Mrpyxme+eqa1bz5WPvqIaPK+7vzaFo7covpcXYWrfHdXa3fVNrao1l3SouK7Y1chZcy+rLRPOzi120NS0rAGcLgGZ5TQX+VFpUhLMV4RRdw/qtdWgrim2muqEYLG5Tm+ledX3ZW8h9fZtv+g5NcjfU8kuH8keFe3E++jGPEw8jOciapLS8z5wQljVsYxC6eQbi6lnXoOb7iJkML0nFaVOQlhXbOkVKY8vSWIutaWEOhbZ9B2AOsU1pWXeD0L54l2RHmp36S6L2Z8yeOSr++ZKirrZ7C4lVHWB23ts6+MezpXeoOCx96FedKQ0LK7gZ9ASsIX9PbdraPY5CclgSdETra9Op2yLF5rDYbGqNMQCH2V3SC61rXPnCgm4KznZZgzyHpmaJA95C50JW16bqQvZ/Divt9GtSoMsfo9cJa1hImlNw8+VEWoTcz6Sy5S8Nd+4D81clvFrOymzKPikxubvLgQ3Bntp0+MVDjwYxsZ0+R86eMYCnUt11fWwDFeeEGZ+Y5y8L+ZiVSX7vspEQziak5Q6949BV4+z+KZZn49zy67ez5yrfIfl4NrY9KkV5xI6GMFJdU1mOak+wsk1lWVDVzrVpQLQ8qE3Dm9qXi93ZSlrtEM/sn6MaHvIexvDwOtjydA275RpxeKJ+a84ixCeny25nw09P5jDOA0b1aAQaLnMLKttxc9k6mr9nVw512Sq/EFdNSgpkgkqxz0LvWnNYj7a5Jk3u2QIw8Q7jZcQg9+cphLnLq28oqqKYf1Ma85fKkq2drl9HeRNCSvhIFHN4xLOb6iR2pJRuKtg5ZOtCn9wN2IlaZX9vDkVroS3GBrs9rrPVdUetqa+/y7pVXFZsa+RqwbWsvlKkQ76Hs4WPCkBzAdAsb6EWJI0qQnNF6FcMNtihDdQ2U92vhMzzqDzq7DfQoqpEOTb3Nbl21GM5jiYzW9Ps5DFgy2eA6WpWAebJSV1bR1rIo4mjcR5qZbpbQ8V8EcM2hnKbZziunnVhbriPKL8u1GcpWWiI4W7pWlZsd2OuNNbFo2Ve7+otenkOhbbNUJ8KeQ6xTVFpWUiWFdt+xTgUdd3psZBeUxqfNqOYUkhyrrMPD/eyZthhV0cTeLb0DhuHdH3Pfgu2l5WJYYpijmrZba6SOXaHdi+S9cfyWlMRpSQkqJSuLCQtR/Nud2XuPuo4lCx4AtZbLzm1myMlyzO/x1FIjhYSHdG6zO9dyCouxeZosdnaSmMAdnO8vMNQV7qShaMVdjee1fIcYnu2y5qozqGpWeiAt+i5kNVV6T+dusNqcKk1yZiSLyrqVM1kIVeCo5K5o+70ncdQ8xCORqZkZRLS5ubtItmRgtSmJW2f/LNPNyZLZpt0pcxMFp/mE+WaehZ5DtfdKhXj1TWVpbmcjLS1TWVZUNUe9nnlnnmezYUi16a06qkI+ctCPuYv6zs9oNwNuWXn+2wrcbhD6tSwebcrUKW9ffjNV5wY7poMu5zAD3GqNe3jP2yUDkNrUxNT5A4PvMiazV62Brw7aplx47UPpyrFstan4rSUnGy3UQG73h9NlurdE+Xmrhq+NhLFHB7x7KY3V8aRUrqpYOeQrQ29hcO8SGXcLQYTL+9VMf29yv9oDs6haO0Wj2W1GBvs9rjOprlTa+o2f1m3isuKbY1cL7iWNVzLaqUVLygADQVAs7zikr+XNBWhoSLsWbX/uMEObXC2mer2pWIRew41hC5dxNwpV19m5d/8ZU3Xr7F2n04ntN073DGWE8mx8yjtbc4yRuTLw2z+Em1smSWG7+pZlbqjz8SqDJ3J8JLdlqShpC0rtnsJURrPlsY9sXV8nEOhbTPAoNKeQ2xTTrbQILQv3kNlSroQdcfvP32+/xnC1Knjl5uIvWiPOuyqajHOlt5R47A78Ol/Rn7NfejXXgYd/bjom0FPwI7macuVG7nHUUhOlQcd0YaOqGJzqthsbX2qyQQPtaqi2PvfscfaVZk+VP+zdzKrAxd0U3C2yxrYOTQ1DY+GDut7akRhDpYcvjfgLdFzIas8/9NMHebWZdekAuT2siS/L35sbvxSRZsZs0Pun9tENbeOzUFddmvq0qzyK/i56gxu0jKz2mRo4T5trhDm/PRDHruuqSz98qX3UW0qy4KqdsvnlUlR++tLb9uzByYaKfCDN8V7Aaa17zr+4GzMu+6QK+BerPY+JuPyDL1rsC33j/Pe6eqPCyrbibPLVssc39tt2MtW2szJKlTLO/O6PG9wIdmxl90X/zhBLiTV82m7dsFT1w4fKAwOModHPLupToMweBo3GOAcsnXRT+5SZvT3jvb35lC0Ft1ibLPb4zq7W2gvvnzB6+x8ulspk2f7BsuK7ankuJYdvZad4lrfegXgaAHQmVlfUW9OkYpwtCI0ozVv3WyH1tPL5oIx/615wnbxQQWpj3sd0QlG9Z39ImmovNvIN9FDcc08HFfPhqtncC5+X58ItPyqa1mxPVovlMaG0nhUbOkr51Bo9y7WDaRziO2mGoSGvNjdlBwcb5BMm0tAzn50wFLLYVdtTnFqn7Olt2Uc0vLk4Un+PXWiadYnAkcld7N7guWoLvRm0BOw8uKx+nschaS5kOiIHu2IKjbNxWZrW3OVvHiH4Wi3ZJqxdlV2uyk4mgUNK892WQM7h6Zm6QPewuhClgbq94ayeJFNt2/ffv/+fW7M8mjvsjeu/ZKfLxu+f/9+79695sOzw5cvX/LDP5PdSjXHp/fWmzdvJr9yV3DxeSaRzA8wBP/x48e9k+NAAuMJqCzj2W4h5Bs3bpxNZro1ubJU15dLdXHSFFfRSIE/G+HCHdLa//z5M72Fi1xJ00XJRTxXwOZUJOPSsx9prMPV1VXz2W0l0F4gPfBUqAm6c6k4z549ax8xe25HIIUwV7E86bj4kLXKvLq5yG3Omzdv2lyFt5NTUkpgSgH9Pf29McrbNrs9rrNjlCVhEmgj4Fq28WuZArDxAtCmldjCPirC4BVhsx1aTy+X3mLkCdsFBxXkO508eMzjx9SgpUueir9vok/JLHG9q+fgV88lFoOZxFlpVBpnUhRFY0EC6W5dX19nDOdF4pzz5uwTDFjql7o2XzpvbejXWclt3gKfZdnIDu5xNpLRp5KpI6ojeqpsWF8L5CpprF2tYYHA3ARcyP5zIZv5TwhUg5UvMgula3nNRJQ2E80PwZun2eQW+vCQ2a7J3fL0v9CQ75Zy3lFNpk/UqeLXpoxNMM/kVPT21rfJl+yzd9SlPsZt1FK0F7jKMnZGt6ksy6raDWK5AOUnHvbKWPWjD5NdQCdoivcSuPtxyqlNIW3TuO1GL8uZnjd4eWtotQY/V0Pxa97Upia6bDUbntraUAD2il+nj5mYN9Lk6hTLBN4pMpvdORXnVL5fav3EeXHZ3y1KWe3RzhcS5UJ2qcw9et5c7ApT5PAIzCFb06S3z4u00kfLwzQrD3uzezHX36tB5lC0dkvFcluMzXZ7XGd3C/BFli9Ya5Z1q7is2NatdMOCa1kDzhY2KQB1LuvM1BQbXFARhs30bXZot5nqYUvOHEKb8gusPBtJ43Mq1SM9DN+90Zjsrap7aVzrN9F7ydzCR1fPvVxO2d6tYpda3s5bVXf9lcZdjbUuz6GKtRlgUPnPIbZphbbZILSpAunyTTkUJM8SmwtP4jP2VaM5AhVaQxzSNU0k92yn7Dknbpcd+rWX9r2Pi7sZzHWzIbun33TBLyb2srL3x/Xd4ygk7QuDjmhtpdjUFBb2BKo+Qy7l019icsaLjLWrBNwUdM3xNl3WOTQ1axrwlrK62QvZ3Keq1i1pKkYmbV6qDW2uxrmvzr1QHdV+C2krj6Yuk1v6BXjBo3LBS3LG/mont08pEm1azHKKZQ2NmvJBT3PVSDE4iz+TXkISMtKcn2YBlaW5CJVsbdM4LKtqp9E7BMnKsxUtO4yX0kQgdaeNdnNdGGprLprjvY6v/IYqUIne0cv9YeaeXdPAPl6On43V3g4Nkawz3WVrD63lx1EvW+nZJvyjzU7L6O3uljK/xA5tXUSnX0jF2QWcw/L0CNUZUxTz/e40bVpuXnLFTN/sIomdwyOe3ZKW6n8Rh5WddA7ZurInd1UJ0d+bQ9FaU4ux5W6P6+xuSZ5y+YLX2Wm6VW0w29wqLiu2nboxrmWduNa3swKgM7O+Ut0jRSpCD7RTh2yzQ7vNVJ8qA4ten27hSCNA0utOyCkqzT5jj2dI3/hSU1WrhK/vm+jmDF33VlfPKn9nMrxk4zPTlMYVtzZzqGJtnhppENo8fzu6T8vma9hCnnI1aqcr3a02xSb9oqMmA65sE42jYzCyMkrN7NlhvOelicCshn41UCzoZtATsIZ8LNm0pnschaRHSdARVWx6FJutHZJr5UbG2lU5O4dbmPQnW3az5xDbNl3WOTQ1qxzwlkK7tQvZYqaq1peKqg1N+Tt65zbg3ePZoHL7d/YusY52y4WUv927yqTxUqOlW0b47G5prdL+DpVfAcnzhQTYpqE8G7f2O+xmytmCMeoObRJuzk+/LBh1zk+bwqay9Mu4U0e1qSzLqtqHj27THra/RtRPasqvngkhkZm+KW5Tj+p9UgByjU69Lp8XmnKSxJ4d0FCfus1CsiNX/IyTSCYGM6dIPFtmTXUpTIvRcKJllW2XrVPtWPP6aS5bdce7OTKntqZ4p6g3lFWbjgqkBTtFeqn1R+M55cq62Ty8GvY2qS9nzS3qNMlMHHonZIwDgzNNwtd9ljlka6pMe+S0+WMUp5Zhtu/W1inabH9vDkVrN1tX02JsudvjOrtbpCdYvmCtWdat4rJiW1+eOi1s9lrWSWnFO2+2AOjMrLhU90jaZitCD6uzh2yzQ7vNVJ8tDEvcoWoN8o1J4Xc66UN2+qnrAR82nrqVSKJmkiO5BK9g2MZMMC8bjY1fPecwrDP1PbWpTTFYVmzbpGhvn42Xxj2NdXycQ6FNuWqJOYfYahBaZla1WzK36o2c6jh1Wp+OXKeRPHkM3in8Hju3Kb2H/U9DvzqVonrn+d8MegJWZ9Z4C0u/x1FISsrGZjuiik1JsdnasasfA1BlqJuCrr3WNl3WOTQ16x7wltK7kQvZb0lq1zI6n/1//vyZfPr06dPXr1+z8OvXr7Hjlm9HUvRzi3jv3r3xzpV0ZVj/9+/fMwnh5s2b451o4pCr/Eq6klP5t/pLHKpnAXX2ZcBWVl5dXWUh4PXfnTt3bty4MXGcnY7ARQRUlouwz/yk19fXT548qS52aRjzyPXhw4f94pygct38/83wf/5PO1w3wnWYaYTrpjgL+YI/511oU/zly5cqvUlptZD0Hl59qvTm36Q06U1ib9++XYNYILBxgboepSFKPaoajd3Wo2o0qrYiHeZRe8sbz4vC5KebcTSEqlU8umlutyS5kFWNef1vXSAT//qKVt9WZGV9T5GFrF/o5exo7rRZuYJMb5NM+2xcoL5O6e8VlgQtRgDr4rTNbo/rbNdKpNZ0FbP/KYG68XEtO0W07vUKwFD5q1keSvIi4agIQ7HXkpvq0G4z1UOVmVmFk5a8KrqHj/52n/vlq5xEu/o2J//2+0In52p4KDoIS+I5wxEONXJIa+ekt9LYdc7K6ruz3eerW3u4OkhJGC+QuvVzHzEespBbCiiNLaHsRoBABOqn0HVvJBeyqhNy2CGpOn7VN7xV969fbyQnHRW/zVfqiYOhX4PnQn0B2tQtsCdgewXJPc4eSD5uqpDU7YDbosOS0GnNpopNJ5kV7Fz3vuoHQae6Xkls/ditfhy0wbF2K8h0SViQwFovZMueqrpXgKruZn0HWzeme7u1/5iGtfpio5qvkuUZfpHQPjn2JECAAAECBAgQIECAAAECBAgQIECAAAECBAgQIECAAAECBAgQIECAAAECBAgQIECAAAECBAgQIECAAAECBAgMK7CqqaqnaDKFdff3lvZ+hClH1b+9VIWQKalZY1bqKU/rCRAgQIAAAQIECBAgQIAAAQIECBAgQIAAAQIECBAgQIAAAQIECBAgQIAAAQIECBAgQIAAAQIECBAgQIAAAQKVwCamqspsAgQIECBAgAABAgQIECBAgAABAgQIECBAgAABAgQIECBAgAABAgQIECBAgAABAgQIECBAgAABAgQIECBAgACBMQR+HyNQYRIgQIAAAQIECBAgQIAAAQIECBAgQIAAAQIECBAgQIAAAQIECBAgQIAAAQIECBAgQIAAAQIECBAgQIAAAQIECGxBwFTVLeSyNBIgQIAAAQIECBAgQIAAAQIECBAgQIAAAQIECBAgQIAAAQIECBAgQIAAAQIECBAgQIAAAQIECBAgQIAAAQIERhEwVXUUVoESIECAAAECBAgQIECAAAECBAgQIECAAAECBAgQIECAAAECBAgQIECAAAECBAgQIECAAAECBAgQIECAAAECBLYgYKrqFnJZGgkQIECAAAECBAgQIECAAAECBAgQIECAAAECBAgQIECAAAECBAgQIECAAAECBAgQIECAAAECBAgQIECAAAECowiYqjoKq0AJECBAgAABAgQIECBAgAABAgQIECBAgAABAgQIECBAgAABAgQIECBAgAABAgQIECBAgAABAgQIECBAgAABAlsQMFV1C7ksjQQIECBAgAABAgQIECBAgAABAgQIECBAgAABAgQIECBAgAABAgQIECBAgAABAgQIECBAgAABAgQIECBAgACBUQRMVR2FVaAECBAgQIAAAQIECBAgQIAAAQIECBAgQIAAAQIECBAgQIAAAQIECBAgQIAAAQIECBAgQIAAAQIECBAgQIAAgS0ImKq6hVyWRgIECBAgQIAAAQIECBAgQIAAAQIECBAgQIAAAQIECBAgQIAAAQIECBAgQIAAAQIECBAgQIAAAQIECBAgQIDAKAKmqo7CKlACBAgQIECAAAECBAgQIECAAAECBAgQIECAAAECBAgQIECAAAECBAgQIECAAAECBAgQIECAAAECBAgQIECAwBYETFXdzXIE7gAAIABJREFUQi5LIwECBAgQIECAAAECBAgQIECAAAECBAgQIECAAAECBAgQIECAAAECBAgQIECAAAECBAgQIECAAAECBAgQIEBgFAFTVUdhFSgBAgQIECBAgAABAgQIECBAgAABAgQIECBAgAABAgQIECBAgAABAgQIECBAgAABAgQIECBAgAABAgQIECBAYAsCpqpuIZelkQABAgQIECBAgAABAgQIECBAgAABAgQIECBAgAABAgQIECBAgAABAgQIECBAgAABAgQIECBAgAABAgQIECAwioCpqqOwCpQAAQIECBAgQIAAAQIECBAgQIAAAQIECBAgQIAAAQIECBAgQIAAAQIECBAgQIAAAQIECBAgQIAAAQIECBAgsAUBU1W3kMvSSIAAAQIECBAgQIAAAQIECBAgQIAAAQIECBAgQIAAAQIECBAgQIAAAQIECBAgQIAAAQIECBAgQIAAAQIECBAYRcBU1VFYBUqAAAECBAgQIECAAAECBAgQIECAAAECBAgQIECAAAECBAgQIECAAAECBAgQIECAAAECBAgQIECAAAECBAgQ2IKAqapbyGVpJECAAAECBAgQIECAAAECBAgQIECAAAECBAgQIECAAAECBAgQIECAAAECBAgQIECAAAECBAgQIECAAAECBAiMImCq6iisAiVAgAABAgQIECBAgAABAgQIECBAgAABAgQIECBAgAABAgQIECBAgAABAgQIECBAgAABAgQIECBAgAABAgQIbEHAVNUt5LI0EiBAgAABAgQIECBAgAABAgQIECBAgAABAgQIECBAgAABAgQIECBAgAABAgQIECBAgAABAgQIECBAgAABAgRGETBVdRRWgRIgQIAAAQIECBAgQIAAAQIECBAgQIAAAQIECBAgQIAAAQIECBAgQIAAAQIECBAgQIAAAQIECBAgQIAAAQIEtiBgquoWclkaCRAgQIAAAQIECBAgQIAAAQIECBAgQIAAAQIECBAgQIAAAQIECBAgQIAAAQIECBAgQIAAAQIECBAgQIAAAQKjCJiqOgqrQAkQIECAAAECBAgQIECAAAECBAgQIECAAAECBAgQIECAAAECBAgQIECAAAECBAgQIECAAAECBAgQIECAAAECWxAwVXULuSyNBAgQIECAAAECBAgQIECAAAECBAgQIECAAAECBAgQIECAAAECBAgQIECAAAECBAgQIECAAAECBAgQIECAAIFRBExVHYVVoAQIECBAgAABAgQIECBAgAABAgQIECBAgAABAgQIECBAgAABAgQIECBAgAABAgQIECBAgAABAgQIECBAgACBLQiYqrqFXJZGAgQIECBAgAABAgQIECBAgAABAgQIECBAgAABAgQIECBAgAABAgQIECBAgAABAgQIECBAgAABAgQIECBAgMAoAqaqjsIqUAIECBAgQIAAAQIECBAgQIAAAQIECBAgQIAAAQIECBAgQIAAAQIECBAgQIAAAQIECBAgQIAAAQIECBAgQIDAFgRMVd1CLksjAQIECBAgQIAAAQIECBAgQIAAAQIECBAgQIAAAQIECBAgQIAAAQIECBAgQIAAAQIECBAgQIAAAQIECBAgQGAUAVNVR2EVKAECBAgQIECAAAECBAgQIECAAAECBAgQIECAAAECBAgQIECAAAECBAgQIECAAAECBAgQIECAAAECBAgQIEBgCwKmqm4hl6WRAAECBAgQIECAAAECBAgQIECAAAECBAgQIECAAAECBAgQIECAAAECBAgQIECAAAECBAgQIECAAAECBAgQIDCKgKmqo7AKlAABAgQIECBAgAABAgQIECBAgAABAgQIECBAgAABAgQIECBAgAABAgQIECBAgAABAgQIECBAgAABAgQIECCwBQFTVbeQy9JIgAABAgQIECBAgAABAgQIECBAgAABAgQIECBAgAABAgQIECBAgAABAgQIECBAgAABAgQIECBAgAABAgQIEBhFwFTVUVgFSoAAAQIECBAgQIAAAQIECBAgQIAAAQIECBAgQIAAAQIECBAgQIAAAQIECBAgQIAAAQIECBAgQIAAAQIECBDYgoCpqlvIZWkkQIAAAQIECBAgQIAAAQIECBAgQIAAAQIECBAgQIAAAQIECBAgQIAAAQIECBAgQIAAAQIECBAgQIAAAQIECIwiYKrqKKwCJUCAAAECBAgQIECAAAECBAgQIECAAAECBAgQIECAAAECBAgQIECAAAECBAgQIECAAAECBAgQIECAAAECBAhsQcBU1S3ksjQSIECAAAECBAgQIECAAAECBAgQIECAAAECBAgQIECAAAECBAgQIECAAAECBAgQIECAAAECBAgQIECAAAECBEYRMFV1FFaBEiBAgAABAgQIECBAgAABAgQIECBAgAABAgQIECBAgAABAgQIECBAgAABAgQIECBAgAABAgQIECBAgAABAgS2IGCq6hZyWRoJECBAgAABAgQIECBAgAABAgQIECBAgAABAgQIECBAgAABAgQIECBAgAABAgQIECBAgAABAgQIECBAgAABAqMImKo6CqtACRAgQIAAAQIECBAgQIAAAQIECBAgQIAAAQIECBAgQIAAAQIECBAgQIAAAQIECBAgQIAAAQIECBAgQIAAAQJbEDBVdQu5LI0ECBAgQIAAAQIECBAgQIAAAQIECBAgQIAAAQIECBAgQIAAAQIECBAgQIAAAQIECBAgQIAAAQIECBAgQIAAgVEETFUdhVWgBAgQIECAAAECBAgQIECAAAECBAgQIECAAAECBAgQIECAAAECBAgQIECAAAECBAgQIECAAAECBAgQIECAAIEtCJiquoVclkYCBAgQIECAAAECBAgQIECAAAECBAgQIECAAAECBAgQIECAAAECBAgQIECAAAECBAgQIECAAAECBAgQIECAwCgCpqqOwipQAgQIECBAgAABAgQIECBAgAABAgQIECBAgAABAgQIECBAgAABAgQIECBAgAABAgQIECBAgAABAgQIECBAgMAWBExV3UIuSyMBAgQIECBAgAABAgQIECBAgAABAgQIECBAgAABAgQIECBAgAABAgQIECBAgAABAgQIECBAgAABAgQIECBAYBQBU1VHYRUoAQIECBAgQIAAAQIECBAgQIAAAQIECBAgQIAAAQIECBAgQIAAAQIECBAgQIAAAQIECBAgQIAAAQIECBAgQGALAqaqbiGXpZEAAQIECBAgQIAAAQIECBAgQIAAAQIECBAgQIAAAQIECBAgQIAAAQIECBAgQIAAAQIECBAgQIAAAQIECBAgMIqAqaqjsAqUAAECBAgQIECAAAECBAgQIECAAAECBAgQIECAAAECBAgQIECAAAECBAgQIECAAAECBAgQIECAAAECBAgQILAFAVNVt5DL0kiAAAECBAgQIECAAAECBAgQIECAAAECBAgQIECAAAECBAgQIECAAAECBAgQIECAAAECBAgQIECAAAECBAgQGEXAVNVRWAVKgAABAgQIECBAgAABAgQIECBAgAABAgQIECBAgAABAgQIECBAgAABAgQIECBAgAABAgQIECBAgAABAgQIENiCgKmqW8hlaSRAgAABAgQIECBAgAABAgQIECBAgAABAgQIECBAgAABAgQIECBAgAABAgQIECBAgAABAgQIECBAgAABAgQIjCJgquoorAIlQIAAAQIECBAgQIAAAQIECBAgQIAAAQIECBAgQIAAAQIECBAgQIAAAQIECBAgQIAAAQIECBAgQIAAAQIECGxBwFTVLeSyNBIgQIAAAQIECBAgQIAAAQIECBAgQIAAAQIECBAgQIAAAQIECBAgQIAAAQIECBAgQIAAAQIECBAgQIAAAQIERhEwVXUUVoESIECAAAECBAgQIECAAAECBAgQIECAAAECBAgQIECAAAECBAgQIECAAAECBAgQIECAAAECBAgQIECAAAECBLYgYKrqFnJZGgkQIECAAAECBAgQIECAAAECBAgQIECAAAECBAgQIECAAAECBAgQIECAAAECBAgQIECAAAECBAgQIECAAAECowiYqjoKq0AJECBAgAABAgQIECBAgAABAgQIECBAgAABAgQIECBAgAABAgQIECBAgAABAgQIECBAgAABAgQIECBAgAABAlsQMFV1C7ksjQQIECBAgAABAgQIECBAgAABAgQIECBAgAABAgQIECBAgAABAgQIECBAgAABAgQIECBAgAABAgQIECBAgACBUQRMVR2FVaAECBAgQIAAAQIECBAgQIAAAQIECBAgQIAAAQIECBAgQIAAAQIECBAgQIAAAQIECBAgQIAAAQIECBAgQIAAgS0ImKq6hVyWRgIECBAgQIAAAQIECBAgQIAAAQIECBAgQIAAAQIECBAgQIAAAQIECBAgQIAAAQIECBAgQIAAAQIECBAgQIDAKAKmqo7CKlACBAgQIECAAAECBAgQIECAAAECBAgQIECAAAECBAgQIECAAAECBAgQIECAAAECBAgQIECAAAECBAgQIECAwBYETFXdQi5LIwECBAgQIECAAAECBAgQIECAAAECBAgQIECAAAECBAgQIECAAAECBAgQIECAAAECBAgQIECAAAECBAgQIEBgFAFTVUdhFSgBAgQIECBAgAABAgQIECBAgAABAgQIECBAgAABAgQIECBAgAABAgQIECBAgAABAgQIECBAgAABAgQIECBAYAsCpqpuIZelkQABAgQIECBAgAABAgQIECBAgAABAgQIECBAgAABAgQIECBAgAABAgQIECBAgAABAgQIECBAgAABAgQIECAwioCpqqOwCpQAAQIECBAgQIAAAQIECBAgQIAAAQIECBAgQIAAAQIECBAgQIAAAQIECBAgQIAAAQIECBAgQIAAAQIECBAgsAUBU1W3kMvSSIAAAQIECBAgQIAAAQIECBAgQIAAAQIECBAgQIAAAQIECBAgQIAAAQIECBAgQIAAAQIECBAgQIAAAQIECBAYRcBU1VFYBUqAAAECBAgQIECAAAECBAgQIECAAAECBAgQIECAAAECBAgQIECAAAECBAgQIECAAAECBAgQIECAAAECBAgQ2IKAqapbyGVpJECAAAECBAgQIECAAAECBAgQIECAAAECBAgQIECAAAECBAgQIECAAAECBAgQIECAAAECBAgQIECAAAECBAiMImCq6iisAiVAgAABAgQIECBAgAABAgQIECBAgAABAgQIECBAgAABAgQIECBAgAABAgQIECBAgAABAgQIECBAgAABAgQIbEHAVNUt5LI0EiBAgAABAgQIECBAgAABAgQIECBAgAABAgQIECBAgAABAgQIECBAgAABAgQIECBAgAABAgQIECBAgAABAgRGETBVdRRWgRIgQIAAAQIECBAgQIAAAQIECBAgQIAAAQIECBAgQIAAAQIECBAgQIAAAQIECBAgQIAAAQIECBAgQIAAAQIEtiBgquoWclkaCRAgQIAAAQIECBAgQIAAAQIECBAgQIAAAQIECBAgQIAAAQIECBAgQIAAAQIECBAgQIAAAQIECBAgQIAAAQKjCJiqOgqrQAkQIECAAAECBAgQIECAAAECBAgQIECAAAECBAgQIECAAAECBAgQIECAAAECBAgQIECAAAECBAgQIECAAAECWxAwVXULuSyNBAgQIECAAAECBAgQIECAAAECBAgQIECAAAECBAgQIECAAAECBAgQIECAAAECBAgQIECAAAECBAgQIECAAIFRBExVHYVVoAQIECBAgAABAgQIECBAgAABAgQIECBAgAABAgQIECBAgAABAgQIECBAgAABAgQIECBAgAABAgQIECBAgACBLQiYqrqFXJZGAgQIECBAgAABAgQIECBAgAABAgQIECBAgAABAgQIECBAgAABAgQIECBAgAABAgQIECBAgAABAgQIECBAgMAoAqaqjsIqUAIECBAgQIAAAQIECBAgQIAAAQIECBAgQIAAAQIECBAgQIAAAQIECBAgQIAAAQIECBAgQIAAAQIECBAgQIDAFgRMVd1CLksjAQIECBAgQIAAAQIECBAgQIAAAQIECBAgQIAAAQIECBAgQIAAAQIECBAgQIAAAQIECBAgQIAAAQIECBAgQGAUAVNVR2EVKAECBAgQIECAAAECBAgQIECAAAECBAgQIECAAAECBAgQIECAAAECBAgQIECAAAECBAgQIECAAAECBAgQIEBgCwKmqm4hl6WRAAECBAgQIECAAAECBAgQIECAAAECBAgQIECAAAECBAgQIECAAAECBAgQIECAAAECBAgQIECAAAECBAgQIDCKgKmqo7AKlAABAgQIECBAgAABAgQIECBAgAABAgQIECBAgAABAgQIECBAgAABAgQIECBAgAABAgQIECBAgAABAgQIECCwBQFTVbeQy9JIgAABAgQIECBAgAABAgQIECBAgAABAgQIECBAgAABAgQIECBAgAABAgQIECBAgAABAgQIECBAgAABAgQIEBhFwFTVUVgFSoAAAQIECBAgQIAAAQIECBAgQIAAAQIECBAgQIAAAQIECBAgQIAAAQIECBAgQIAAAQIECBAgQIAAAQIECBDYgoCpqlvIZWkkQIAAAQIECBAgQIAAAQIECBAgQIAAAQIECBAgQIAAAQIECBAgQIAAAQIECBAgQIAAAQIECBAgQIAAAQIECIwiYKrqKKwCJUCAAAECBAgQIECAAAECBAgQIECAAAECBAgQIECAAAECBAgQIECAAAECBAgQIECAAAECBAgQIECAAAECBAhsQcBU1S3ksjQSIECAAAECBAgQIECAAAECBAgQIECAAAECBAgQIECAAAECBAgQIECAAAECBAgQIECAAAECBAgQIECAAAECBEYRMFV1FFaBEiBAgAABAgQIECBAgAABAgQIECBAgAABAgQIECBAgAABAgQIECBAgAABAgQIECBAgAABAgQIECBAgAABAgS2IGCq6hZyWRoJECBAgAABAgQIECBAgAABAgQIECBAgAABAgQIECBAgAABAgQIECBAgAABAgQIECBAgAABAgQIECBAgAABAqMImKo6CqtACRAgQIAAAQIECBAgQIAAAQIECBAgQIAAAQIECBAgQIAAAQIECBAgQIAAAQIECBAgQIAAAQIECBAgQIAAAQJbEDBVdQu5LI0ECBAgQIAAAQIECBAgQIAAAQIECBAgQIAAAQIECBAgQIAAAQIECBAgQIAAAQIECBAgQIAAAQIECBAgQIAAgVEE/jVKqAIlQIAAAQIECBAgQIAAAQIECBCYjcD19fXXr1+/f//+48ePX79+1f9eXV398ccff/75Z7Vw586d27dvzybWIkKAAAECBAgQIECAAAECBAgQIECAAAECBAgQIECAAAECBAgQIECAAAECBAgsQ2COU1Wr0ZOfP3/OAMpq9GQs62GUWd4bQ3n37l3DKJdR3MSSAAECBAgQIECAAAECBAgQmEogD1g+fPjw6dOnPGPJc5X2p71161bmrD548ODevXvtj7InAQIECBAgQIAAAQIECBAgQIAAAQIECBAgQIAAAQIECBAgQIAAAQIECBAgsFmB3/79739fPPHV0MmMm6ze79EvPhlG+ejRo2fPnvU73FEE5iDw8+fPjCEeNSYPHz4cNXyBL06gKnXv3r3LrwNUPxBQ/RxA3qqURlWBWVyGijABAgQIECBAgACBCHz8+PHVq1flN5i5O3j+/Pnff/9948YNsAQIEFi3gCckC8pfD1EnyKzqF0XHO1H6GH4RYzxeIRMgQIAAAQIECBAgQIAAAQIECBAgQIAAAQIECBAgQIAAgYsIXHKqasZNvn37NuMmO73Z4yzT06dPM4zSGMqzUHaYoUAqxf3790eN2Bxmp4+aQIG3F8iovow4z0uWmg/JPi9evNCoNivZSoAAAQIECBAgQGAmArmvfPLkSX6GZtj45GHLy5cvhw1TaAQIEJiJgCckM8mI9tHwELW9Ve8937x5kx5F78PPHpipqql6Z3ezAwECBAgQIECAAAECBAgQIECAAAECBAgQIECAAAECBAgQILAggd+nj2t+jfvx48eZ9ZQpeZkiNew81SQnrw25uroygHL6nHVGAgQWJJB3UKepPDtPNSnKbwpoVBeUs6JKgAABAgQIECCwZYH08/OwZfB5qiHNw5bbt2/nkc6WeaWdAIFVCnhCsspslSgCBAgQIECAAAECBAgQIECAAAECBAgQIECAAAECBAgQIECAAIHpBSadqvrly5d79+799ddfmfg0+AzVPbu8WDXn8rPceyw+EiBAIAJpHjPQvBNFGtWHDx92OsTOBAgQIECAAAECBAhMJpAHIDdv3uzaz+8Uva9fv+aRTl5k1+koOxMgQGDOAp6QzDl3xI0AAQIECBAgQIAAAQIECBAgQIAAAQIECBAgQIAAAQIECBAgQGBZAhNNVc1rNzLu586dO58+fZoMKOf6888/vfFjMnAnIkBgEQJ5FVK/pjivYE1Lvog0iiQBAgQIECBAgACBrQncvXt3jJepHjLmra1mqx6yWEOAwBIFPCFZYq6JMwECBAgQIECAAAECBAgQIECAAAECBAgQIECAAAECBAgQIECAwGwF/jVBzB4/fpzXqJacKDNO8/fHH39cXV39+PEjgy/zKo82AebdrRlD+fnz5xs3brTZ3z4ECBBYt0DejNqy/TzqkDmuadLfvHlzdKuVBAgQIECAAAECBAhcRCC/KdPQz88TlQcPHuTnw+pHK4nk7nOSvJG1inb9yOXdu3cNAeZJy7dv3/IS14sk1kkJECAwiIAnJIMwCoQAAQIECBAgQIAAAQIECBAgQIAAAQIECBAgQIAAAQIECBAgQIBALTDuVNUvX748evSo32s9MjH177//zuH5efs6utVCXpSaEZaZhrq3/ujHnD2vFklMjm61kgABAtsRyBTTvBm1ML356YE0qhnQWRiOwwkQIECAAAECBAgQGEQg/fz8pszRoPJoJZNOM5H16NZ6ZT1tNQuZgJr9nz17lvmreSZzKuRs8qSlBrRAgMDiBDwhWVyWiTABAgQIECBAgAABAgQIECBAgAABAgQIECBAgAABAgQIECBAgMD8BX4fL4oZ8ZMJpT3mqd66deuff/7JmMiXL18WzlOtUpc3gSSo8VIqZAIECCxC4Pnz54PEM78jMEg4AiFAgAABAgQIECBAoFzgVD8/71DNM5mz81RPRSDTVj9+/Pj06dOjO+RJy/v3749uspIAAQLzFzjVcnaNuSckXcXsT4AAAQIECBAgQIAAAQIECBAgQIAAAQIECBAgQIAAAQIECBAgsGKBsaaq5v0bT5486QpXve4j7+VoGEmZF3e0fJ/q7tkz/ChzX3fXWCZAgMCmBNIs92g8jxIlHPP/j8pYSYAAAQIECBAgQGBigfTMT/Xz8ytg9etSe8cq4ecHxY4ePtREr6OBW0mAAIHxBDwhGc9WyAQIECBAgAABAgQIECBAgAABAgQIECBAgAABAgQIECBAgAABAlsWGGWq6uPHj1+9etWV9e7du3ndx8OHDxsOzJta8+KOhh0aNhlD2YBjEwECqxd4+/btgGkcNrQBIyYoAgQIECBAgAABApsSePfu3dH05hnLzZs3j27quvLU45Q8w7m+vu4amv0JECBwcYFhn2kMG9rFcUSAAAECBAgQIECAAAECBAgQIECAAAECBAgQIECAAAECBAgQIECAQG+B3/7973/3PvjogflZ+h7zVB88ePD+/fujAe6uzDjLDIXcXdN+Oa9s9WLV9lz2vLhAXVx//PiRl+Sk5GcI8ocPHwojNniVL4zPIg5Ps3Y0nhn83fAK6KOHXGpl3lZ9586dYc/+7du3oca+DxsxoREgQIAAAQIEFiewgg7n4szXEeHcNl5dXR1Ny+vXr/M7Ykc39Vj522+/HT3qxYsXp0rv0f2tJECAwMUFPCG5eBYMHgEPUQcnPQxwFzmPqfOXx9SfPn063LP9Gt/XtLeyJwECBAgQIECAAAECBAgQIECAAAECBAgQIECAAAECBAgQWIrAv4aNaN562mOeaqZ7tZmnmpd1ZAxE7whnsl+GIt2+fbt3CA4kMKXAjRs3qtNVCym6eedwasH9+/dLKsKUSVjNuU41a2lVljJVtXDo2NGsTJimqh6VsZIAAQIECBAg0FVgBR3Orkm2/yACDf38YX+q5s8//zx6H/r58+dBEiIQAgQITCbQ0HL2joMnJL3pBjnQQ9RBGJsD2UWungfmFzHybUu+2ckD0uZjbSVAgAABAgQIECBAgAABAgQIECBAgAABAgQIECBAgAABAgS2I/D7gEnNJLonT550DTA/np13RbY5qnwgUXkIbeJpHwLjCWQkUN6NM174Qj4USMt2uHJxa44OKy9MxRhhFkbJ4QQIECBAgACBJQqso8O5RPkVxPnHjx+nUpGHLac29Vh/KjQ3BT0wHUKAwGUFxmi4xgjzskorOLuHqBNkYn5a8fnz5xOcyCkIECBAgAABAgQIECBAgAABAgQIECBAgAABAgQIECBAgACBpQgMOVX10aNHPZKdear1b3I3H14+6Kc8hOYY2kpgAoGlvMZzAoppTrGONwOM0fqtQ2aaUuQsBAgQIECAAIEGAd2qBhybmgUaCs/V1VXzsZ22ngptjBuNThGzMwECBLoKjNFwNbTGXaNn/wEFPEQdEPNUUA8ePDi1yXoCBAgQIECAAAECBAgQIECAAAECBAgQIECAAAECBAgQIEBggwKDTVV98+bN169fuwrevXu3/ZCR8oFEDe8b6Rpz+xO4oMCtW7cuePatnVq7cSrHyZySsZ4AAQIECBAg0ElAt6oTl513BU697DT7DFuuToV2agrrbiQtEyBAYPUCpxrJ1Sd8/gn0EHXsPMrba8c+hfAJECBAgAABAgQIECBAgAABAgQIECBAgAABAgQIECBAgACBBQkMNlX1+fPnPZL94sWVdU1GAAAgAElEQVSLHkc5hMDGBYwGnrIArOPNGA1D2HtjKoe96RxIgAABAgQIENgVWEeHczdFlicTaOiTD1uuToX2559/TpZYJyJAgMAgAp6QDMK4lEAaLpRLScL84zlGnZp/qsWQAAECBAgQIECAAAECBAgQIECAAAECBAgQIECAAAECBAgQOCowzFTVvFL11LDFo2etVmZE4+3btxt22NtUPgLS2JQ9Uh8XKmAA0JQZt443Y5S3n4fmY4R5eBZrCBAgQIAAAQKrF1hHh3P12TTPBDa8LO7z588Dxvn79+9HQ3NTcJTFSgIE5iwwRsM1RphzNlxQ3DxEnSCzfOcyAbJTECBAgAABAgQIECBAgAABAgQIECBAgAABAgQIECBAgACBpQgMM1X11atXPRL89OnTTkeVD3owbKgTuJ0JEIjAqTHZy8IZo/UbI8xlqYotAQIECBAgQGAQgXV0OAehEEhXgZs3b57qln/48KFraKf2f//+/alNDx48OLXJegIECMxT4FSzWRLbMcIsiY9jCRAgQIAAAQIECBAgQIAAAQIECBAgQIAAAQIECBAgQIAAAQIECFxEYICpqtfX1/1G1j569KhTmstHQN69e7fTGe1MgACBr1+/rgCha3vbJskPHz5ss5t9CBAgQIAAAQIEmgXW0eFsTqOt4wmcelTy6dOnPK4Z5Lxv3749Gk5eVXfv3r2jm6wkQIDAbAU8IZlt1ogYAQIECBAgQIAAAQIECBAgQIAAAQIECBAgQIAAAQIECBAgQIDA0gUGmKp6asxiM01+bP7GjRvN++xtbXhbyN6eRz/mjLdv3z66yUoCBAicEvj8+fOpTQtan/b21q1bA0bYzP8BMQVFgAABAgQIbFxgHR3OjWfiBZP/999/nzr7INOx3rx5k1mvR0/x/Pnzo+utJECAwJwFPCGZc+6IGwECBAgQIECAAAECBAgQIECAAAECBAgQIECAAAECBAgQIECAwKIFBpiq+uHDhx4E/aY5PX36tMe5qkNKju19UgcSILBogZ8/f/769WvRSagj/+LFi3q5fGHY0MrjIwQCBAgQIECAwEIF1tThXGgWLD3a+VWvU4878sLe/GJXyljvND579uzJkydHD88rVbP16CYrCRAgMHOBYZ9pDBvazOlEjwABAgQIECBAgAABAgQIECBAgAABAgQIECBAgAABAgQIECBAgECDwABTVb9//95wglOb8o7TU5sa1j9+/LjfiwFzuhzbELJNBAgQOBRY0xuu7t2716/9PGTJbw14SfUhizUECBAgQIAAgR4Ca+pw9ki+QwYRePny5alnLJmtenV1lechHz9+bH+u6+vrhJlJsK9evTp11Lt3705tsp4AAQIzF/CEZOYZJHoECBAgQIAAAQIECBAgQIAAAQIECBAgQIAAAQIECBAgQIAAAQILFfhXYby/fPnSL4TeM6YyGvLOnTud3nOYd338888//eLpKAIEtiyQgd1rSv7bt2/Tfpan6PXr1+WBCIEAAQIECBAgQCACK+twytNLCeShR8OjktwI5C9xy4zWPCHJ5NUs1ws/fvyonrFUC21+jyx3BJnodanEOi8BAgTKBdIqekJSzigEAgQIECBAgAABAgQIECBAgAABAgQIECBAgAABAgQIECBAgAABArsCpVNVe78B5tQbP3Yjd3Q5r/XISe/fv99m9GRCyODL7J+jjoZmJQECBBoEejdxDWFecFNehZrZ/o8ePSqJQwbBa1FLAB1LgAABAgQIENgVWFmHczdplqcUqB6VNMxWrSLT8kFKc8yfPn2a17Q272MrAQIEZi7gCcnMM0j0CBAgQIAAAQIECBAgQIAAAQIECBAgQIAAAQIECBAgQIAAAQIElijwe2GkO73ddPdc1Us8dte0X84QzOvr6wcPHpw9JPtkIKZZVWeh7ECAwFGBT58+HV2/3JUPHz588eJF7/h7e1JvOgcSIECAAAECBI4KrK/DeTSZVk4gUM1WvXXr1qjnym/fvHz5ctRTCJwAAQLTCHhCMo2zsxAgQIAAAQIECBAgQIAAAQIECBAgQIAAAQIECBAgQIAAAQIECGxHoHSq6o8fP/ph3bhxo9+B9VHv37//9u3b33//nfem1iurhazJ+mzNPuUn2gvcRwIENiLw5cuX3rPx50z07NmzvBm1awzTruYob0/q6mZ/AgQIECBAgECDwFo7nA1JtmlUgcxWTaEq+W2ahujdvXs3j4Ays6thH5sIECCwLAFPSJaVX2JLgAABAgQIECBAgAABAgQIECBAgAABAgQIECBAgAABAgQIECAwc4HSqaqXnceVUZhv3rz5+fNnZqVmDlVe7pF/s5w1We9lqjMvfKJHYOYCaVJmHsPe0bt3716ayjbvpq5OUb2hOkf1PqMDCRAgQIAAAQIEDgVW3OE8TKw1kwlk5lV6+0+fPj38Ya9+ccgk1Txs+fjxo98C6wfoKAIE5izgCcmcc0fcCBAgQIAAAQIECBAgQIAAAQIECBAgQIAAAQIECBAgQIAAAQIEliVQOlW191tVh2XKrNSMK8rLPfKvGarD2gqNwGYFPnz4sOK0p6nMe6c/f/6caainhrB7Q/WKC4CkESBAgAABAnMQWHeHcw7Cm41DevsvX77Mz3i9fv06E01PdfibfW7dupX5rpn1mkmqfram2cpWAgQWLeAJyaKzT+QJECBAgAABAgQIECBAgAABAgQIECBAgAABAgQIECBAgAABAgTmI/Cv+URFTAgQIDAfgS9fvnz//n0+8RkpJrdv386E1QSe9Gbaal6UnR8guLq6ylj2O3fuZOtI5xUsAQIECBAgQIDARjqcMvqyAo//5y9xuL6+/vTp09evX3Obkz5/1fPPv9mUzn91C1DfCGR2q3uBy2acsxMgML2AJyTTmzsjAQIECBAgQIAAAQIECBAgQIAAAQIECBAgQIAAAQIECBAgQIDAygRMVV1ZhkoOAQLDCLx48WKYgBYSSkZk5m8hkRVNAgQIECBAgMAaBLbW4VxDni05DXlnYP6WnAJxJ0CAwEQCnpBMBO00BAgQIECAAAECBAgQIECAAAECBAgQIECAAAECBAgQIECAAAECqxP4fXUpkiACBAiUCvz8+fPDhw+loTieAAECBAgQIECAwAkBHc4TMFYTIECAAAECBAgQIECAAAECBAgQIECAAAECBAgQIECAAAECBAgQIECAAAECBAgsUsBU1UVmm0gTIDCqgDdcjcorcAIECBAgQIAAAR1OZYAAAQIECBAgQIAAAQIECBAgQIAAAQIECBAgQIAAAQIECBAgQIAAAQIECBAgQGBNAqaqrik3pYUAgQEE8oarV69eDRCQIAgQIECAAAECBAgcE9DhPKZiHQECBAgQIECAAAECBAgQIECAAAECBAgQIECAAAECBAgQIECAAAECBAgQIECAwIIFTFVdcOaJOgECYwh4w9UYqsIkQIAAAQIECBCoBXQ4awoLBAgQIECAAAECBAgQIECAAAECBAgQIECAAAECBAgQIECAAAECBAgQIECAAAEC6xAwVXUd+SgVBAgMI3B9fe2VqsNQCoUAAQIECBAgQOCYgA7nMRXrCBAgQIAAAQIECBAgQIAAAQIECBAgQIAAAQIECBAgQIAAAQIECBAgQIAAAQIEli1gquqy80/sCRAYVuDJkyfDBig0AgQIECBAgAABArsCOpy7GpYJECBAgAABAgQIECBAgAABAgQIECBAgAABAgQIECBAgAABAgQIECBAgAABAgTWIWCq6jryUSoIEBhA4M2bN58+fRogIEEQIECAAAECBAgQOCagw3lMxToCBAgQIECAAAECBAgQIECAAAECBAgQIECAAAECBAgQIECAAAECBAgQIECAAIHFC5iquvgslAACBAYRuL6+9oarQSQFQoAAAQIECBAgcFRAh/Moi5UECBAgQIAAAQIECBAgQIAAAQIECBAgQIAAAQIECBAgQIAAAQIECBAgQIAAAQIrEDBVdQWZKAkECJQK/Pz58/79+6WhOJ4AAQIECBAgQIDACQEdzhMwVhMgQIAAAQIECBAgQIAAAQIECBAgQIAAAQIECBAgQIAAAQIECBAgQIAAAQIECKxBwFTVNeSiNBAgUChw9+7d79+/FwbicAIECBAgQIAAAQKnBHQ4T8lYT4AAAQIECBAgQIAAAQIECBAgQIAAAQIECBAgQIAAAQIECBAgQIAAAQIECBAgsAIBU1VXkImSQIBAkcC9e/e+fv1aFISDCRAgQIAAAQIECJwW0OE8bWMLAQIECBAgQIAAAQIECBAgQIAAAQIECBAgQIAAAQIECBAgQIAAAQIECBAgQIDAGgT+tYZESAMBAgR6Cfz8+TOvtzJPtReegwgQIECAAAECBM4L6HCeN7IHAQIECBAgQIAAAQIECBAgQIAAAQIECBAgQIAAAQIECBAgQIAAAQIECBAgQIDA8gW8VXX5eSgFBAj0Evjy5cudO3fMU+2F5yACBAgQIECAAIHzAjqc543sQYAAAQIECBAgQIAAAQIECBAgQIAAAQIECBAgQIAAAQIECBAgQIAAAQIECBAgsAoBU1VXkY0SQYBAR4GXL19mnur37987Hmd3AgQIECBAgAABAq0EdDhbMdmJAAECBAgQIECAAAECBAgQIECAAAECBAgQIECAAAECBAgQIECAAAECBAgQIEBgFQL/WkUqJIIAAQJtBd6/f//8+XOTVNt6rWK/nz9/Jsd3/378+PHr16/8m/RloUrlH3/8kYWrq6ss5N8/d/5u3769CgmJmJFAiuXnz593i2VVFKvCWUe0LpYpj1muSmVm2iuTNZGFWQnkBZIp1SnGddlO9A7b290414W8bnt3i/qNGzd2d7ZMYCkCOpxLyak1xVMLvKbclJZRBVSWUXkFPgcBhXwOuVDf8icy1Q1Rdctf3fVkZX3Xc/PmzTlEWBzOCtR5Wt/teoxzFs0OBAgQIECAAAECBAgQIECAAAECBAgQIECAAAECBAgQILBBgdVOVc0Ujq9fv46ao3///febN28GOcUEsX3w4EEGTA8S2wTy8ePHaijGUAHuhpN5OIPMwMnwkU+fPu1OBMpZ6mhXA4Pqf3PSzPy5deuW4UG7eXHZ5eRgPZOwmrtVUjYS2rt37169epXhREOlKwXs4cOHQ4WWcF68eDFUCRy1kqbi3Lt3b8CEjxFUhmZWLUCuBS0zvWof6lZiL1Ypfnfv3k0rkX+Hyqa9U3T9OGoul1S33YRoinc16mKZwnmqpO3un+W6WB4W4+RRVSAnLpNVnu7Fc6iP/RrVwKaFD1G48m91yagv8dX13fzeofJoL5zr6+uU57S0+fewlO7tfPRjXciPbs3KlPNkX8p5/iaeuZrSnp7kqYhNs37wC26uHYPEPBm3109LpctLRAcJfLmBrL7DqVI0FM7pK8W6W+AG6tVsUqEasnLYCrXNypIClu5ZA3LJpsV12ke9d57DE5JtFvKSMjzGsVUuVDdHXe+MUoqqh07Vjc/Edz1jaKwmTI9xzmbl4q4IZ1NkBwIECBAgQIAAAQIECBAgQIAAAQIECBAgQIAAAQIECBAoFfj3sb8M9y8Nd/zjj0X8f9dlUPvYUchU1f89X9nSBLHNVNWyOP7X0aNGuAQ2I+Zfv36dxGZ8T+8CkNQlDv/8889/pXlOH5LA3qkbIx0l8emUkKdPn3aKf8pD8jHzPzO5pdOJLrVz5sN0SmDDzhnlNl4qEnjDqS+7KdevCQpkBObQSmiKL1vY2p99gmKZq15ayG/fvrWPVe89066O17x0ilVikvrevrmrau6ALW2n2K5s5zCmGWyPP1SZmbj5HbW0tzQZtl6POvM2DdHKynnL5Gyqw6lStKy51W4jVYqNtMAtK+Cid1Ohxq5QG68soxawTlUvMbl4p33UXmsC7wQy4M4bL+QtJUueEbU5RdcS3qbpm/iup00ym/fp/Rz+gtWnOUUe47QpqNU+zZJ7W7vWl6oupK3bC8dHAgQIECBAgAABAgQIECBAgAABAgQIECBAgAABAgQIEJizwO/tv3W2J4E5C+QNCfkN76urqydPnnz48KHrr9fvJi1vBnv79u39+/d/++23x48f50fxd7danrlA8itvvMz7B5J9KQ/Jx+fPn4/3LpGZa2wnemkB8t65ZPqjR4/SAoyd8Lzkp2olUtK0ErvamuJdjbx8IxemaYplrnp5a/Rff/2V15IP+BL13eTMajm2SWla+NT31MeWcatqbl5Tk8tEymrLo+y2J/DmzZsAhjHNYHv8vUB6f9T89qZz4LACOpzDegqtpYAWuCWU3QioLDMpAzrt42WEQj6ebcuQU7zzOCj3+11vS9uEv3vXk6cKOVebo+xTLhBqj3HKGY+G4IpwlMVKAgQIECBAgAABAgQIECBAgAABAgQIECBAgAABAgQIrFLAVNVVZuu2EvXy5ctMmagGBg2e8kzDyMyfDFIxYXVw2/ECzJSt6SfPjJccITcLVAM00wJcZEJyNXwwrUQmym5hfmBDXmiKd3FSGDKRMnP5Jpg4vXveLOfXFjJhO5OoUzX2Nq3j48+fP1PdYpuU9k5RLhNpNBKOi3snw8zvTY8rvwlS8oMgnc7YsLPmtwHHpmkEdDincXaWSkALrCQQaCmgsrSEGns3nfbxhBXy8Wxbhlzf7+ehcctDeu+Wu548Vcj970Z+lKo3VPmBdbZ6jFOOuReCK8IeiI8ECBAgQIAAAQIECBAgQIAAAQIECBAgQIAAAQIECBBYvYCpqqvP4jUnMINIMhsn78wce8pEBqlkKtqzZ8/WrCltBJYmkLmReX/FTCZNZaJs5gdmElfapaVBlsZXU7wrWGmkMJRMpNwNsN9yxrOmaqRAZhxzvxDmeVTewvHnn38ONS894eTivsE62y9z88qgzO8du8fVI25V85uh2ysr7T0oHEKAwFoFtMBrzVnpGlxAZRmctF+AOu393NocpZC3URpvn2qe8EXu91f/o1Tj5drZkD3GOUtUsoMrQomeYwkQIECAAAECBAgQIECAAAECBAgQIECAAAECBAgQILBQgX8tNN6ivXGBvAYtk3CGmqzSEvPVq1cZGPTu3bvMj215iN0IEBhDIMPI/v7770zGKwn8jz/+yJy3q6urLOTfHz9+JMD8W/KStBybMYu3bt3KuzUyb6okeos4VlO8m00ZfpdiWThDtSqWVcmsy2RKZr/5gTkqcwsfPHiQArmCK1dmp+fHKXbNB1lOnX3x4oVfo2jGzBto+3W6UpjzVzWz+TdnSXtbn6sq5CmoWSisOzk8pf3u3bv6aTWvBQIE1iGgBV5HPkrFBAIqywTIbU6h095Gqd8+Cnk/t0GOymshc+fY755okAhUgVQ/SpUH1K9fv055GDDkbQblMc7Y+e6KMLaw8AkQIECAAAECBAgQIECAAAECBAgQIECAAAECBAgQIDBPAVNV55kvYtUk8ObNm8xTbdpjZ1s1O6KaJpHVGdPz+fPn/LuzS4fFjEm6c+dOQljBnJ8OybYrgdkIZG5kyfsrMoup+mueR5oxiKnmqe/56zF7KoekocisxTRWs5EbPiKa4l3TvNwm00F313RazmzSFOwUzlMXl7pM5i3fXaet5pCqMDcX+04Rnn7nTCXNeNyz563m+laTz9tX3syAzYHJxLPhb3OHrmPinz59msKcZvBUeT7FmIHCmWjar+Gtwsyx6fKlMj58+PDUWawnQIDAggS0wAvKLFG9rIDKcln/+uw67TXF4AsK+eCk7QPMz6Xlhr39/vn9stwNVf9Wz6WrO6Pc11c/1lM9ccoda9e7+yoO1Y9S5Z7Lz/S0z5TDPT3GOTQZdo0rwrCeQiNAgAABAgQIECBAgAABAgQIECBAgAABAgQIECBAgMCSBP597C8DHeafhmMR/991GQ4ydhIyDel/z1e2NEFsMw2mLI7/dfSoEW6GzdazOZvoZZrEP//881+R3vmQTSVJyCyIDC3aCW/qxeTmWYRTO4wR15L4nIrn0fXJ1rPx//bt29FjF7Eyg9XOJrDlDhkMN16SE3jLaAy7W94a0S9RqbM5tl9kUqJS8Pp55rwD5ulh/EvasbOSmuJD8KNrksXJ6LOeR3dIuUrJ7HpBySUsY1KPBti8Mr27o0noujIRaD5RydajkTlb93MZSupSW6vDQ9qjzo5aW4+maxEr0wB2zdDyblKysl8hr6Pa3IK1lx+1tNexbV6oC3b7aDfsmXLefLqSrcn6hlOvbFPypcTqsseWNHcqRae8K6wUG2+BV9ZoHE2OCjVUhVJZpi9gR8845057j7uD9uUzgR8FGXClQl6CWfLQMreWLQ9PMcg9SBr2TlFN+C9evCh5pND1jJ2i137nkiS0P8tQe3qM0759a7Pn0XyZ8xXhaIStJECAAAECBAgQIECAAAECBAgQIECAAAECBAgQIECAAIEBBX5v832zfQjMQSC/PZ93CDS8ti7DYqo5P3kr18uXL7PzqWhnU/bJYKBTOzSvz6/Xd/o1/ebQbCVA4KxAVf3bv065DjDNQsbt5V2svd+XePPmzbQniUBajK7DW9NW5E0aeY1AHZ8VLGiKdzMxr5ZNFvd7EUpKVDBTMru+eTKXsI8fP6Zgdy2QuXKlMO/GfxHLeYNNQ93PoO2M7s0+eYtmamuVogwR7vH6dFf2w/KQxrPNy2z3DizvJiUrU8gzgLj3hPx0F1NTUsX24uYjAQIEliKgBV5KTonnxQVUlotnQRUBnfbxMkIhH8/2bMh5pvThw4fm3bJPfjgptx55PtDwLPpoIHkakEdGyeKE0PUGPwHmtvf+/fu9n3cdjdLqV3qMM0EWuyJMgOwUBAgQIECAAAECBAgQIECAAAECBAgQIECAAAECBAgQmLPAb5n2ehi/9rP4vn792m+GRk7a8lfJD6NXrcl33qc2ZX0GuGe4RmYv1PtUHxPbkjjXoWUhEyEyuGF3Te/lCWIb7WaxTpG/fft2GDsd0n7no7AZ8dMwHSijgjLnJ9NU2p+l2jPjgXrMwaiOzRkvNQMtKT07UuoUxdEqf2rnluszpio1K1Uss0o+ffpUUjYyMCsZnQzNX85ejdO6urqqlrOynonUMm7Nu6Wty+ma92nYerSsNuw/5aYMd0uOjHTG5MuU839SwDL2rse1ZvBKmlQn03vUvmFb4DpbNcWhGDyXa96zC72vIJl9l3Gog7RmPS4H5WLptKRKnvXpt8PeRSrV/6+//joaVN66GcbDib4lDXsC7NGXOBq9dazsUcDqhA+F2buiJSapaykPdZRGWkgHu3Cec2ZcTzyNvLqI58Ja/aXzlr82PumJperl39jW3bNq4bAytglwI/uUtEshmnOH82gOqhSDVAot8NHStcGVKtTZCqWynKoXOu27Mot+QqKQ72Zlj+USwObTpUuc++uu01Mbwux975Mueqp8Q8hjb8rzjdxZ9DjLxA8Yewt7jNOQuR7jNODYRIAAAQIECBAgQIAAAQIECBAgQIAAAQIECBAgQIAAgY0K5Lvkkr+S6aaZR1py6pJjv337Vk2EK8n1DBouiUP7YxPbjIcoiWqOTU61P2OnPZOP1V/imZe8ZYxOoe0hbMI/FWbWZy5Epwjv7Vxim4jthTbNx5J6N0EMkyNdi2tSlGmuE8Rt7xQ5adeo7u5/WFb3wp/Dx/9XP3/8SA1NepM7JeWnSn5Gkk2WtMS5mrG8K392OYckvSNFskcJT4TT1IzaYuxmtKZ4pKzfDbZ3PRq83cgkt7M1Ym+HlJDdtJQs7xa8QVqYvcicukbnJep7e9Yfe2dNVU/rcCwkc/dKTqePybuhDNO37HTq3Z0HjEZDck51U3dj0rw86gWiIeb1pkQgA9wbIpk0Dth01OfdyMIWOpx7WalS7IF0/agF7iq27v1VqIb8VVkacHY3Bar6G+qxwG7gWV5Qp/3/SyzmCUki3NBDO7tpwM7w/Pvke8Wy/lhyh3hKOA+dGu5J61P3WOj3xCnxzMUipaXHGQc5pPelasoHjL1Lgsc4pypCtX6vCC3oirAXcx8JECBAgAABAgQIECBAgAABAgQIECBAgAABAgQIECBAYCiB/1MYUO/v+PNN9gXHTyTVhWN9Ev/Bhyk050WPyVq7wwiSU83hD7u1x8yZOraHsKeGOOQs5dHOsPv61F0XJlatE1tS7+pAxltI5TqVZYfCh9k9XsQOQ97gzIEKod/8zzr7JhtJ1q96pviNfX3pV3KmHzioKT6s9YOsaZ7QVdeUw4WRWrweg4ZThgehOBpIRsD3Hqi6G+CpdDXMlyvv3Y03y303aYtY7j1Iui75DTnVVaCkNZugt5Zx6nWq+y2ktHc1GXz/5u7l2BfWwZMzqwD7dRvqsjTStWNUIpWikFcLXAi4ssNVqIYMVVkacM5u0mmvieb8hEQhr7Op90JzL7fucbVfyAOBUfvGvbuOeVg3asQasqD3E4DJHjB6jNOQfdnkitDsYysBAgQIECBAgAABAgQIECBAgAABAgQIECBAgAABAgQIdBL4vf04jJXteePGjYz6XVCilhXbly9f9h6kspcp9+7d+/r1697KDGTJ/IecZW99j48Jv/28yr3wP3z4cH19vbdy4x8DcufOncMsO2SpMvHNmzeHm6wZW+D27dvPnz8f+yyF4X/58uX+/ftdA0nL8+nTp7TwXQ/stH8Ae4wd/P79e2rHz58/O52rZGdNcYneqWMfPnyYMnZqa8P6XMdHavGePXvWdfRthmmOVxRv3rxZPqciV5OjzVSqXi7cp5z7Zc1uaG2uX7v7r3i5HLM8hJq3pDVLb+39+/d1UGMsPH78OL2akpBPTcwuCbPTsWkQAnXqkEwVHvvCeurU1i9UQKUozLjy9rM8hDoJM2+B63iueEGFasjc8qJeHkIdvcVVFp32Ou/m/ISkvIiWh1BDLa6Q1zEfcCH99o8fP47aN06B7DdF+devXxM/dBoQdtSgPMY5y+uKcJbIDgQIEIbR3vUAACAASURBVCBAgAABAgQIECBAgAABAgQIECBAgAABAgQIECDQXmC7U1Vj1HuCYnvfAffMWJMBQ5sgqK7TZo5GKaOgDsdUZSpa80yVo0E1rHz06FHD1uZNb9++bd5hU1szFeSvv/7KfLyzqU7tGzYTz57RDnsCM5/9nllqPd54UM1/HnXIYM3Yb+xgakePdNUn7bGgKe6B1nBIpgo0zOZqODCN3kjzVKuTpvnt9AsRGcN6dCJoQxI6bWqYTdoynCdPnhzumQG7qXqH6+s1PeaQ18dWC20uYXuHrPVjOcVhF67Eqt9w7eqM6emN/dsihRUqVXLUJuKsfHOHtjB1Z89uh1UKFBabjVcKLfAqK0VJolSoU3oqyymZlut12muo2T4hUcjrPJrDQu4380NRE8QkUyvzYzE9TpQCM/FDpx6RnPgQj3FagrsitISyGwECBAgQIECAAAECBAgQIECAAAECBAgQIECAAAECBAicFdj0VNVOkzrOUo69w7JiG43yubV5p+LhiMxqnmp+6ntA8JJBPM0j+weM5PyDymitlpN+MwQwmTtsJs7fZ24xnGY+Z79U591uaUAyRaHr4amPU5arjB3sMZ4172zMgV2T1nt/TXFvusMDM5GsX5ufSdTDztk7jFvWdJ3Il7SkKT4a1CArS34QJBE7FMtQ3bN1p0e7sZfY8rHgewEu9+OPHz8KIz8sZmYp92hy6yQcdinrTYMslMStisCrV68GiUm/QBpe6+qVqv1IHaVSlJQBLXCJ3iqPVaFOZavKckqm/Xqd9spqtk9IFPL2hXnUPXNTn3mqzT+cNGwEer/DduKHTsOmevDQPMbpROqK0InLzgQIECBAgAABAgQIECBAgAABAgQIECBAgAABAgQIECBwSmDTU1Wvrq5OuVhfLpBBPIWBHM57rOapDj6ALCONesc2s2JGnepTaDjN4ZlYmF9ebznF4vXr15d9b9g0Jos4S+9iP3bqUvd7zDfLnPOz09gGj3nD3J6Gc+W1nJPVgvJc1hRXWZmm/uh7Phsyut6USaGDX7nqwOuFHhP5DjO3Dq18oaSXdTgfIyMmM1S3PFZCaC/Qox1uH3i/Pfu9Wag6VxreUTtsqeOH5bZTMjOzN69H7nTIUDvnktSQ3WPP8h0qFcKZm4BKUZIjDVWyJNiSY+fcApekaynHqlCnckplOSXTfr1Oe21Vfu9cBzXggkI+IGbvoFI2Jp6nWkW1689R1Qmc8qFTfdIZLniM0zVTXBG6itmfAAECBAgQIECAAAECBAgQIECAAAECBAgQIECAAAECBI4KbHqq6lGR2a6c55CpBq6SwQ0J9vHjx3sv44rAP//8M9Jsn5KX1vYeOdSgt6BNGfeT1zYevv7uMAnV0K7k7OEmay4iUFhJR4pzZqO1KU6HZ88s6MOVY69Ji9Rv4H4mPY46aapOeGEua4pryd6zOnN9mWwSdde507nOjjdrune/5ePHj3kPTC1fLbS81JZczasTlYewF/PlfiynKGx/Duny3uz8KsHh+pZrxp5y2e9ysBv5rlV499iS5YZfG3nw4MFIfe+SCDt2KQIqRe+c0gL3plvxgSrU0cxVWY6ydFqp015zDd53rUMuWVDIS/SGOjYPqXInMlRo7cPJz1GlN95+/909J3votHvSuS17jNM1R1wRuorZnwABAgQIECBAgAABAgQIECBAgAABAgQIECBAgAABAgSOCpiqepTFygsLXF9f5x10e5HINJXxBgaVjP06nFGzF/MVf8zrvzJPdW9S8dH0Zm5Jdssoq6NbrSRQCWT2Zr+pRHnj4njtQ3Pu9Itwwuw9Zq45PgNu1RTXmIdTdutNZxemnETd441bvQvw2YT33uFw1lxeVtmygpdczasIl4fQO+FzO7D3KNU6IeUh1EHVCyVvLs0Q87wHvg5q8IWU0t5DyavIpEuZqdqDR6w5wPTlGjpyl5o92xxnW5cioFL0zqny9rM8hMPIz7kFPozt+taoUEfztLyol4dwGLGNVBad9sOsH2NNeREtD+EwXRsp5FXCc0d/wYeZJTfs83/odFi0BlzjMc6AmGeDckU4S2QHAgQIECBAgAABAgQIECBAgAABAgQIECBAgAABAgQIbErAVNVNZfdiEpufft+La14hcu/evb2VA37MfMveoX3+/Ln3sYs+MIN+Wg57SvZl6oW3ci06u6eJfO/xjiWj9wqTloLdb25SpgY9e/as8OyjHq4prngzg/rw1xNaymdY8KgXr8NodH3j1q9fvzJR7TCcS63JBOnD9yq3nyxX8srNKsnlIVyKbvDzlnSNqsiUh3CYqMJ3FLcvS4enbrOmPPzDMb5tzluyT0OcUx1azhIviYBj1y3QUMBaJnyblaK8/SwP4TCDZt4CH0Z4fWtUqMM8LS/q5SEcxmoLlUWn/TDfR1pTXkTLQzhM2hYKeZ3qy94hZpZsfpqtjkynhTx0evnyZadDVrOzxzhTZqUrwpTazkWAAAECBAgQIECAAAECBAgQIECAAAECBAgQIECAAIFFCJiquohs2lYkM0dlb5pKXnE29tiakreoZZ5PxmRsKpPyUrIMlmo5dyuvwx07+zaFv+LEvnnzpvc7igsHShaqtpyzfXiWzL6YbeuhKa7zq/cM6oQw/STqzCvrekUrn/ZQW5UvHF5ZMvm2/S8dZM+SkcQ5tv25yhM78xD6TcLfTVR5CLuh1cu9x2onhL0eZh3mUAupgCUlsIrhlNeF/JJIw5V3Vo3DUHkknIkFVIp+4OXtZ3kIR2M+5xb4aIRXtlKFOszQ8qJeHsJhrLJm9ZVFp/1ovo+xsryIlodwNF2rL+RHU32RlYVPJPII9yLRvuxJC9EmjrzHOCU30R7jTFxcnY4AAQIECBAgQIAAAQIECBAgQIAAAQIECBAgQIAAAQJtBExVbaNkn0kF8qPve+d7/fr13pq5fTyM89xiOGB88sv0mQfVMLGhPld2+/bt22XnENaRsTB/gd6T+kqGSA7CUlLID99cOkiUygM5bNa22RTnjaNtmrtT4CXj7U6FeXZ917HISWAa9rPBTrPD4aj3rmNMSybXlRw7jc+UZ8l42ZLWdbxXCpe8GCqlfeyx2l3fbHyYp72vhodBnV3T8L7K5H5+l+RsCHYgcFZApThLdLiDFvjQxJpKQIXaKwkqyx7IZB912iejVsgno57tiXr/OFqVoq431LN1aB8xj3HaWw2ypyvCIIwCIUCAAAECBAgQIECAAAECBAgQIECAAAECBAgQIECAwJoETFVdU26uMy0ZKH/v3r2x05YJFSWnyItVSw5f0LF572WmiLRJb+ZK5bVgGVS3oNSJ6gUFnj171qZcHY1h4bi9o2F2Xdl7Qlde8TefWYINqd5sU1w4Z+wiE7161Ii8/roh96fctNcOpOB1vY7EvOtk3SqBGcJ7kfyakrfruQ6HnLYPoeTY5rP0bm+rYMd+sWp6rYUx/PDhw9jzaSuK9NMaNApbv+ZMtHVTAipFv+wuaUVLjm2ObWH71tDmNJ/X1lpAhaop6oWSAl9ybB2Bowurryw67UfzfaSVJQW15Njm5Ky+kDcnf8qtN27cKPkNrNxcpNs/ZYQvfq7CG5mLPBbwGMdjnItXHBEgQIAAAQIECBAgQIAAAQIECBAgQIAAAQIECBAgQIDAgAKmqg6IKahRBKZ5xdnV1VVJ7A9fP1gS2myPffz4ccs3QCbX8hv2s02IiM1QoGQAZd7fe/EUlbzlr3AU3TRp32ZT/PHjx5LmvWQ4aUm2ZmBl199fKKmAJVE9e2y/N8DkAtR15HQyK7/FcDY+W9shZalfFsSz5HXTzc4l7W1C/vz5c3P45VvLW/XyENqkouEsubCOl4Nt4maflQk0FLaWKS0Poc2JGs4yfaXQArfJsm3u01BQW4KUh9DmRA1nGbZCqSxtsmPsffr1GHXaW+aLQt4SasW7FT5bePXq1Ypx9pLmMc4eyPQfXRGmN3dGAgQIECBAgAABAgQIECBAgAABAgQIECBAgAABAgQIzE3AVNW55Yj4/JdAhjBO8ErV/zplrw8/fvzoddxiDsrbvTI2rs1cpsyPyiSQvCFzMWkT0RkIZIbY3ltZOkWq65y0ToG33Llk4GBeMDXzd1xstikuHNBZUipaFrxTu3V9I0cq4Dzf7pufSDiVxub1SU57/7y+I+NZmwPc7Na0z11fb5I2eVTPtEgl2VEy/7zleTPJszCS6XGN/WLVhJ83LJ1K0dOnT09tsp5ADwGVogdaDtEC93Nb/VEq1GEWqyyHJhOv0WkfG1whH1t45uEXPvWa4OZiPoAe41w8L1wRLp4FIkCAAAECBAgQIECAAAECBAgQIECAAAECBAgQIECAAIGLC5iqevEsEIEmgX6/w90U4oltXV9AtxdMySy7vaBm+DETfjLj4uvXr2fjlrFTmQGSSa1n97QDgV2BwpFkN2/e3A3tIsuFs5IKBcZO8jab4jR9mUVcYtt+qmTJWY4e22Mk67t3744GdcGVhQUvsyVfv37dfH3P1uzjNeDNuRyf9nmRea2FFac5Mtl648aNs/s07DDBVNWcvXyqZ5vfB2lI5tlNDS+7S73oPbz47HntsFkBlaJf1muB+7mt/igV6jCLVZZDk8nWtO8oHo2STvtRlsOVCvmhyXbWlP+M49g3FzPJC49xLp4RrggXzwIRIECAAAECBAgQIECAAAECBAgQIECAAAECBAgQIECAwBwETFWdQy6Iw0mBwvENJ8O1obVAXt1w586dNnNxk1kZElQ4gaR1vOy4HoGMTC2ZOFQ4R3Qox8JozHzU4Dab4vKpmxect592u2vZbvN7BF3DLNy/fK5vptvl1ZHJysyf3J2zmuWsyfpsNSWvTTalM/DPP/80T4FOMxjSjKGfeU+gTZemjUnzPilXu0WueeejW1+8eHF0/SArU/IbrjsNs1gHObtAtimgUvTOdy1wb7oVH6hCHc1cleUoywQrddonQK5OoZBPRj3DExXeXDR0/meY2N5R8hinN91QB7oiDCUpHAIECBAgQIAAAQIECBAgQIAAAQIECBAgQIAAAQIECCxa4F+Ljr3Ir1sgcx5mPtuh9v/x40e9vKaFDIFtOZgpg4EePny4prRLy2QCHz58KDlX4RzRklPvHlveWGV+1zwr0Wab4sKSWTiQdLd09VjuMUt27Ddh9khF+RjH6qSpWfOsXD1MLnhI3uSTv/wmRa74mdicnxhI5+fq6ipFPTn16NGjHqWud3Jy0t4zTifrs2XCZ8mczyQwsxHSE+ut1HBgc+/u2bNnDcfaRKC3gErRm04L3JtuxQeqUEczV2U5yjL2Sp32sYV3w1fIdzU2tZyfoyq5Z8/t2/X19c2bN9eN5jHOxfPXFeHiWSACBAgQIECAAAECBAgQIECAAAECBAgQIECAAAECBAgQmIOAqapzyAVxOC4w1OCG46Fb2yiQ123Fv81L9jKNLW9aW/1op0YtG4sECl96MJOpqiEomTqVw2c733ubTXHm45W87DcZmil8RRWj+OAeBXJWQ1cXNEe6OK+WFEDmo045JXUMmt5zXLtGJu+jLpmqmtO9evVqpKmqDa9sffr0adeU2p9ASwGVoiXUqd20wKdktrlehWrId5WlAWfwTTrtg5O2CVAhb6O0sn3Kn33l12pevny5Mpbd5HiMs6txkWVXhIuwOykBAgQIECBAgAABAgQIECBAgAABAgQIECBAgAABAgRmKPD7DOMkSgQqgW3Oj5pD7n/8+DGDS9rMU00eff782TzVOeTaQuOQwlY4ayjz8WaS9sKpiYUvfxgPYZtNceEM6mRH+UDSwjzNS1e6hlDykpau5zq7/zYL3lkWO1QChe3tNIx52/b/be9ur+rG1T6MP+esKWAmJYSpAChhoAKghEAFkBJCKgiUEKggpASggoQSIB3M8z/Ha/ns8ba1Zd2yrJcrH2ZtvG1Z+unF3h7dljHsUwHzWnA7em61WKvjymsMr42eWxKsSYBOUUdtFjEC10HtLgUdyu2Tw7eNdBZu2nNobGvloZFGvhbv4Lz2JwxZ/d4flC7KnzzGicJoSYQrgkWPYxFAAAEEEEAAAQQQQAABBBBAAAEEEEAAAQQQQAABBBBAAIGaBAhVrak2ayvL/v5+bUUqoTx6xf7x8bEjhqEvhJbkUpyh5sj2W/iAwFwB+1S5fCZH2oNm1aHmAibYv82h2N4y7RNJjZUbkAHjQrLGDA8OZ47jAIQ/SxSwh306lj8NBtFirVPHao0+7uumcNgeRYBOEYWRRBDoBOhQtIQcBLhpz6EWyEMLAgE/8AcsPm8kHBxS1p88xlm9vrgirF4FZAABBBBAAAEEEEAAAQQQQAABBBBAAAEEEEAAAQQQQAABBBDIRIBQ1UwqgmyMCLBW5wjKwptOT099JrwqJO/bt29XV1cLZ4fk6xewzySzB4jGUrYHzeY5cbDNodheF6u3zIAMEKoaazQgHQQ6AYV9KvjToqGxKO5bDLRMq6OnG5eBtZSUYxsRoFM0UtEUM40AHSqNM2dxCxCY5PbhWwRiCdhDVZWTuL8sYhUtVjo8xoklGZwOV4RgOg5EAAEEEEAAAQQQQAABBBBAAAEEEEAAAQQQQAABBBBAAAEEKhMgVLWyCq2nOFGm4NTDsXxJfv78qYC0+/t7n1MdHh4eHR357Mk+CLgF7DPJ7AGi7hz6fxsQGThI3B64O0jQ/mebQ/HT05OdbvWWGVB3jgA2O8jcFFjaca4Y++cpYA/+dCyCGlBkxzKtJycnbb6bIICRQywCdAqLHsciMBCgQw1A+DO9ADft6c05Y5sC9idOcsvwoVOs2uQxTixJSzpcESx6HIsAAggggAACCCCAAAIIIIAAAggggAACCCCAAAIIIIAAAgjUJECoak21WVVZokzBqUpkycLotfqKPvUPUtLcJpZUXbJCWkk7ykyyfMYKe2hihrMG8+FN2SseHx/tp1udLqBB+l8F7D7uFPb399078C0CpQgo+NO4towuDVEulxLT/Z7jDREfP34sRZV8Fi1Apyi6+sh8bgJ0qNxqpLX8cNPeWo1T3hUFAn7gb+fW8Vtge+eytvAYZ/X64oqwehWQAQQQQAABBBBAAAEEEEAAAQQQQAABBBBAAAEEEEAAAQQQQCAfAUJV86kLcvIPgShTcP6RIn9MCFxfXx8fH//69Wvi+/HNWuNLAQ/j37EVAT+BKDPJ8hkrooQman1jP7xEe+XDm6jA/z1NlOmbq9MFNMi5F4LlKiVgSdjlMkPKCBgFHAuZeqZsT6E7kWOBVsXTHhwceOaH3RAwCtibtD2Frgh0CmNVcngOAvbuYE+BDpVDS1glD9y0r8LOSdsUiLJeZT5vp4peiTzGiU46N0GuCHPF2B8BBBBAAAEEEEAAAQQQQAABBBBAAAEEEEAAAQQQQAABBBCoWOC3istG0YoWCIixKbq8a2X+9PT0/v4+7OwKcP3x44cWcgk7nKMQiDKTrDJGTRzMqk+1ORRHmb65Ot3qsbKWvskcR4teQce+vb2pu72+vuq/+qecK15af3ZR05sfBoXKJ6x6kLHRPxUCqhVmLJc83arpRQbGq4OWZnWs3X15eTmaeTYisIQAnWIJ1blpNjICz2UpcX861NK1RmdxCHPT7sAp6CsaeUGVZcxq95vLmEieh0cpGo9xLJXLFcGix7EIIIAAAggggAACCCCAAAIIIIAAAggggAACCCCAAAIIIIBAZQKEqlZWofUUp+gYmyKqQTEPijU1TuVRCrktAlkEPpnsBIzNLzfGKKNWbiZRCpVbTe3MT261sDPD9e3AHMfK6lTT37WMtmI11bn6wNSywk2NNaIF63TLZElEaz/e3NxYUnAsmqced3R0ZEmcYxGYK0CnmCsWvD8jcDBdQQfSoaJUFp0lgJGb9gC0FQ+hka+In8+p7W/AyacsmznhMc6mxiqfuSKsws5JEUAAAQQQQAABBBBAAAEEEEAAAQQQQAABBBBAAAEEEEAAgTwFCFXNs17IFQLLCjw8PBhDJrr8aSaQ1mW9u7tbNrukXqkAM8m2KxaTbZP0W6LUQpQxNn3ZNX35jz/+SH/ewRmZ4zgAKe5PTYDWAp6KTe0iVIvLf/QMKxBUrdoyttze3ioSKbh7qka0NOtUuRxRrFOHsB0BowCdwgjoOJwR2IFT61d0qLCapbOEuW0exU37pkaGn2nkGVaKJUta89P+uh/9JNnb27NkI89jLT+1+hLxGKenCPjAFSEAjUMQQAABBBBAAAEEEEAAAQQQQAABBBBAAAEEEEAAAQQQQACBWgUIVa21ZikXApMCV1dXWptr8uuZXyjy4fr6WmnOPI7dEfi/KDPJKnPEpLIKpThhAm0u5xtmlc9RXTCkIlQVnmqfQp1PuWLl5PLy8uLiwpKaAkp1xxWWguPGT1OK9dqRsGQ5CgGLAJ3Cojc4lhF4ANLgn3Qoz0qns3hCee7GTbsnVMrdaOQptUs8F7/USqy1IvLMFaGIaiKTCCCAAAIIIIAAAggggAACCCCAAAIIIIAAAggggAACCCCAQBoBQlXTOHMWBHIR0IorCiOJm5uPHz/u7+8r5bjJkhoCDQowa3D1SteyoqvnYcUMBK/ZuGKeOfW6AlqnXS+t0K0Fkfbuijg/P9f9kmWQ18KqYaGqGtZ07FT2FN009RXbEVhUgE5h52UEthtWkwIdyl2VdBa3D99WIEAjr6ASKUKwAI9xguk4EAEEEEAAAQQQQAABBBBAAAEEEEAAAQQQQAABBBBAAAEEEEAAgSUECFVdQpU0EchXIHqcalfUs7MzraK2t7eXb8nJGQIlCLy+vpaQTfJYp4AWV8ykYL///nsmOSEbUwJar0nRj/pnib2cSlwN4PDwUA1SH/Rf/dMKLfrcrdOigGrdb5QYGatQVf2bKvXO7aIOW8de1TSVuFQV3TT1LdsRWFqAThEmzAgc5lb9UXSo7Sqms2ybxN2iG4m4CZLaXAEa+Vwx9uehU2VtQD+WMykRV4RMKoJsIIAAAggggAACCCCAAAIIIIAAAggggAACCCCAAAIIIIAAAjkIEKqaQy2QBwSKF1D4xPHxsSbJFV8SCpBKoPFFD6aYlwj6mjoX20cFWp64+eHDh1GT9Bu7iMT05+WMPgJ3d3efPn16fn722dlzH82v1fLsCk/t/lvr6r5XV1eis4zzOlyJeKr2u+mo/vPggyV0dpAUfyIQIECnmIvGCDxXrKn96VCb1U1n2dRY7jM37cvZ7kyZRr6TiB1GBSw/RkYTzGEjj3FyqAWuCDnUAnlAAAEEEEAAAQQQQAABBBBAAAEEEEAAAQQQQAABBBBAAAEEMhEgVDWTiiAbCBQvoPXNTk9PNVuu+JJQgCQCLc8kSwLMSRCYIaD4QMWp5rO4Yq2RijOqJMtddYlXZGPE5UxPTk7++usvLczeTo2ro33+/Dm4ejWzXLWg2y3/FG5ubhzz0fMJUPcvEXtWJkCn8KxQRmBPqMZ3o0OpAdBZUvaCdm7hUqruPBeNfCcROyDQggCPcVqoZcqIAAIIIIAAAggggAACCCCAAAIIIIAAAggggAACCCCAAAIIFCpAqGqhFUe2EYgvoImtt7e3lnTv7++vr68D1vuynJRjEUAAgYgCsRaCeHx8PDg4iJgxkkJgRYGHh4eLi4soQaq///67YlMVpHp0dLRiidY6tWJ9LaGqyrZSmBWq6jidbvyIMFmrJXDeXoBO0VNMfWAEnpJh+7ZA4x2KzrLdJNhSmQCNvLIKXaU4+jm2ynkXPSmPcRblJXEEEEAAAQQQQAABBBBAAAEEEEAAAQQQQAABBBBAAAEEEEAAAQTmCvx77gHsjwAC9QnoRew/fvzQuluXl5fG0ml2rCbPGRPh8BYEYs0ka8GKMqYUIHArpTbnyl/g7e1NgZHHx8f2OFXdbHz9+lUJ6n6jzThVVbdGGAWIWupdFeF/o6VFtxwV9+nTJ0tOOBaBKAJ0CgcjI7ADh69GBZrtUHSW0fbAxpoEaOQ11ea6ZanyWRyPcdZtVJwdAQQQQAABBBBAAAEEEEAAAQQQQAABBBBAAAEEEEAAAQQQQACBgQChqgMQ/kSgOQGFpz49Pe3t7ankWhP1r7/+MhJotTTNojMmwuHVCzCTbLSKq1zgYrSkbEQAgfwFFBL5/v17LZluzKqCVLXOsG42Zi0HajxptodHeS2IZ+kcwaha2JYLsScjuy0tQKcYFWYEHmVh406BBjsUnWVnq2CH0gVo5KXXIPlHAAEEEEAAAQQQQAABBBBAAAEEEEAAAQQQQAABBBBAAAEEEEAAAQSaEiBUtanqprAI/ENAQXHfvn1TeOrmVq14ZgyW+/Xrlz3edTNLfEagHYEqF7gorvqMY2Bx5SXDCIwKXF1daTFVXdNHv/XcqEhX3WkoSPXg4MDzkOp308tBFCZqKebz87NId6agqAbtObWbI4p16hC2I7CQAJ1iG5YReNuELZ4CrXUoOotnw2C3cgVo5OXWXZ45r/VxR63lyrMVkSsEEEAAAQQQQAABBBBAAAEEEEAAAQQQQAABBBBAAAEEEEAAAQTcAoSqun34FoFqBbTE2cvLy9HR0aCEWmLr+/fvg41z/1RoBCunzUVrcP8oM8leX18zoYuSkygmmYCUmw0F19kzH6U92LNBCgiECZyfn3/+/Dns2P6oDx8+/Pz5c/tOo9+h2Q8fP340lt0n0NRRg3qliGKZjHngcAQiCtApNjEZgTc1+Bwg0E6HorMENA8OKUuARl5WfS2dW+NbhLrsRXncsXRJA9KPUi4e4wTIcwgCCCCAAAIIIIAAAggggAACCCCAAAIIIIAAAggggAACCCCAAALbAoSqbpuwBYH6BRQ9ovW4FJU6WlQtfaa1VUe/8t94f39/c3Pjvz97NigQZSZZPm7MGsynLow5idIyo7QHY0E4HIEwAa3ddHt7G3Zsf5QWU+U2oNcYfNCNlnH9ed1lKQx4kOzmn7rNo4wYOQAAIABJREFUc7x5xCfSdTM1PiOwtACdohdmBO4p+BAs0EiHorMEtxAOLEWARl5KTZWVz1pfWMNjnLLaIblFAAEEEEAAAQQQQAABBBBAAAEEEEAAAQQQQAABBBBAAAEEEKhbgFDVuuuX0iEwIvDly5ed0SNaE/Xy8nLk4DmbLi4uFCkx5wj2bUugsplkUZZfiGLSVjNaoLSHh4f2VKO0B3s2SAGBuQKaE+9YjdMnNa0O/fj4yGKqbiv7XZa7mhzBqPv7+4picmePbxFIL0CnkDkjcPqGV+sZq+9QdJZamy7l6gVo5D0FHyIKVPzEicc4EdsJSSGAAAIIIIAAAggggAACCCCAAAIIIIAAAggggAACCCCAAAIIIGAU+M14PIcjgEBBAooe0RJbnvEJ19fX2vn5+dlSQC0a9vLyMrV8qyXlOo7V7MPRpRcVRnJ+fl5HGR2liDJJrrKAwCiz6xzmfOUjEKVljnZtn7OzDwIrCtzd3bkDIHfmrYtTrXWtnp3F999BobwaanSP5H/IYE+tfKt41NFbLC24qmVXB/v3f378+LH/zIdGBIq44aRTMAI30h/TFLPuDkVnSdOKOMuKAjTyFfGzPfXb25s9b1GeddizsUQKUYrGY5wlqoY0EUAAAQQQQAABBBBAAAEEEEAAAQQQQAABBBBAAAEEEEAAAQQaFCBUtcFKp8jtCmiVs1nRIwpV1Vwfy0wdHatoVdZWnWpzijMZ5RVaC6GqUcIyRwGnwBfdHiUnUWbXLVrMFhJXB7QX0xKBZj87KSAQIKDZz2dnZwEHbh6iO4dZdxqbx7b2WYGmRnCloBeLbLs54o11lTk9Pd0+hC11C5Ryw9lyp2AErrsPrlK6WjsUnWWV5sRJUwrQyFNqF3SuKK9p03vxCiryrKzyGGcWFzsjgAACCCCAAAIIIIAAAggggAACCCCAAAIIIIAAAggggAACCCCwqMC/F02dxBFAoGgBLdWlmBNjEbQuawtRl0alNg+PMkkuynS9KP72nCiCaHR9vCjZIxF/AdWCPWbY3h78M8yeCEQR+PDhgzGdL1++eK7cbjxRHYcrZFSL0FrKMhqSqvAGxSVOJXt5eTn1FdsRWF2g5U7BCLx686svA7V2KDpLfW2VEg0EaOQDEP7sBKK8HC1KPGeeNcJjnDzrhVwhgAACCCCAAAIIIIAAAggggAACCCCAAAIIIIAAAggggAACCLQpQKhqMfUeZUpKMaUlo9kIKOZEkSfG7Chk4ubmxpgIh9cnoJX3jFE6MslnbLTnpOJZg8W1XntdKEq/uFKT4ZYFfv78eX9/bxFQr+HNFHMBteTd3EMG+2+vqupIU9dc6mgAyJ+5CTgasGdWS+wUjMCelctucwXq61B0lrltgP2LE6CRF1dlyTL88vJiP9fR0ZE9kWxT4DFOtlVDxhBAAAEEEEAAAQQQQAABBBBAAAEEEEAAAQQQQAABBBBAAAEEWhMgVLWYGo8yJaWY0pLRnAQU1WBf1eHi4uLp6SmnYpGXLATsM8nyGRvtOYmyzGwW9Vp+JmpqmeXXBiVIITC6PuesE9vjYWadro6ddYtlfGXDNrtjSdWPHz/W4UYpKhZos1MwAlfcpNctWn0dis6ybovi7AkEaOQJkAs9xevrqzHn1T9x4jGOsYVwOAIIIIAAAggggAACCCCAAAIIIIAAAggggAACCCCAAAIIIIAAArEECFWNJbl4OvYpKYtnkRPUK6A1Ue1TmjRn6O3trV4kShYiUM1MMi1+ElL+fx5zdnb2zw38tZrA6emp/dzE59sNSSGZgCO+0ScPJycnWobdZ0/2GQgYw0e1oPfmwvX67Fji++rqanB2/kQgQ4EGOwUjcIbtsJosVdah6CzVtEwKMiVAI5+SYbvjJt8Tx/78zfNEa+3GY5y15DkvAggggAACCCCAAAIIIIAAAggggAACCCCAAAIIIIAAAggggAACAwFCVQcg+f5pn5KSb9nIWQkC379/Ny78pTZc/byoEmoyrzzagzPta5lGEbFnQ9Hgf/zxR5TMkEgUAYXeGdN5fHw0psDhCKQReHh4MJ7Ivvq6MQPlHm6n21x9yxGSdHl5Wa4SOW9KoLVOwQjcVPNOX9iaOhSdJX374YyJBWjkicHLOp398YL9ipC/GI9x8q8jcogAAggggAACCCCAAAIIIIAAAggggAACCCCAAAIIIIAAAggg0IIAoarF1LI9DqqYopLRLAUURKdoVWPWnp+fz8/PjYlweE0Calf2AOYoK5oaVe1DdAuzBo3IiQ+314i9VSQuMqdrVuD+/t5Y9qOjI2MKzR6u66BxtNFQc3d3J0D91/FqG0cUa7P4FDxPgdY6BSNwnu2wmlzV1KHoLNU0SwoyJUAjn5JhuwT0QNXioJej7e3tWVIo4ljjDyuVkcc4RVQ0mUQAAQQQQAABBBBAAAEEEEAAAQQQQAABBBBAAAEEEEAAAQQQyFyAUNXMK+h/2WOqxP8s+LSSwMHBwZcvX4wnv729vbm5MSbC4TUJ1DGTzDhrUBVqX2C2plaRQ1kUemdcStoe3r+og4bi09NTDez6p5cI2NfwWTS3JL6ogHGJHvsbB+aW7vX1de4hOe9vX+/006dPKmD339GS6lKraKXRr9iIQIYCTXUKRuAMW2BlWaqmQ9FZKmuZFGdbgEa+bcKWXsD4/wXsT976nOT8gcc4OdcOeUMAAQQQQAABBBBAAAEEEEAAAQQQQAABBBBAAAEEEEAAAQQQaEeAUNVi6jrziJdiHMmoTUDhTPbpTRcXF09PT7aMcHQ9AgqWMwYE2sNE7ZrGWYMnJycEEdlrIXoKxkUI1TLf3t6i5ypKghrMNRRr3R5lUv/0EoHj4+Pr6+soiZNIcQJqA5Y8pw9VdawdainIWsdqgSNdBSxnVw1eXV056tEep2TJHsciMFegqU7h6Lk+bozAPkqN71NNh6KzNN6SWyg+jbyFWg4ro/0hajsvR+MxTlgb4ygEEEAAAQQQQAABBBBAAAEEEEAAAQQQQAABBBBAAAEEEEAAAQQiChCqGhFzwaTsU1IWzBxJNyaghfj29/eNhdak6mwjuIxFi3K4MXQzSh5SJmKcSZZDJL8xD0aBlJXV1LkU+mXsjF+/fs1Q7OfPn4pN3c4Y7XDbhC0+AsZu4nOKzX2qvH9wLIi6WXbH58+fP099qzhYxSlNfcv2lgUSd95Z1HQKT67ElVjlCOxJXfRudChVH52l6DZM5n0EaOQ+SoXuY3zipNfWtPNyNB7jFNrIyTYCCCCAAAIIIIAAAggggAACCCCAAAIIIIAAAggggAACCCCAQE0CTYeqJp7EY2k3xikpllNzLALbAmqQxu6j9dDSLwG0XRBjKV5fX7fTnLVlal24d+/ezUqn9J2NS/WuPkIa3yagvnBwcFB6Jdaaf2P05mhE6OpWjpA2QlBWr530GbBX+vv371Nm27iKdcqs+p9LoaTL3RcZxzH/UrDnlAA3nFMyju2NdApGYEcb4KuIAhV0KDpLxPZAUnkK0MjzrJdMcmV86tXazwFjeXmMk0mzJxsIIIAAAggggAACCCCAAAIIIIAAAggggAACCCCAAAIIIIAAAuUKNB2qWlAwWJ7LspXb7sm5UUAv4zdOk1IGnp+fz8/PjTkxHp7tIGAMaTCypD9cLUqLPFjO+/DwYDnceKxxiDaW3Zh5DncLKI7a0h810GkJU/cpEn+rOdBTMy9V0nbWWknMnvPp7K9dSHwxfXx8zNkzOG8LXQt4G0JwjUQ8MHEf8c+55QLnf5bgPVvoFIzAwc2DA+cKlN6h6Cxza5z9ixOgkRdXZckyrJ/wlmewGv9b+5nPY5xkjZMTIYAAAggggAACCCCAAAIIIIAAAggggAACCCCAAAIIIIAAAgggMCrQdKhqKRM1FOWiWJfR+mMjAmsJaBHIL1++GM+ucKm7uztjIpbDjYPA1JqonllyLJqRbUiDZ9ECdru+vrbES9zf3wecNNYhU4F/PumfnJwcHR357Mk+qwholLDUr/LsWMJ0lRI5FhhZblHHVUrKST0F7Fcc+8R6z6x2u1kmas86UeKddS3Y39+PftKFYpOi57PuBLnhDKvfFjoFI3BY2+CoAIHSOxSdJaDSOaQsARp5WfWVMreWJxJ6zuZ4ApCyFCnPxWOclNqcCwEEEEAAAQQQQAABBBBAAAEEEEAAAQQQQAABBBBAAAEEEEAAgW2BpkNVxWGJjEo2Lz+3KJftZsSWNgW0JqpeVG8s+9nZ2dPTkzERy+GWQcByXh378vIylcL79++nvqp4u2X6neVYI6kasCVoecWcGwvezuGnp6eWGE5VcT4LqyonjibX4BzWdpqxo6TGIDql7LicOc4b/NW67yYIzrbPgdH7oG4neBuCj3yCfbjhDEOuvlMwAoc1DI4KEyi6Q9FZwiqdowoSoJEXVFmJs+r4Cb8zJzrW3rR2niXDHXiMk2GlkCUEEEAAAQQQQAABBBBAAAEEEEAAAQQQQAABBBBAAAEEEEAAgXYEWg9VzT8eTOsuWqaktNOUKekqAjc3N/YVwBSt6lhfdOlyWQYBY3DO4+PjVOksuZpKM//tmklmaU5qjauU0TLn+9OnT23OGlylpiwnNS4inc8rJzTeTjlo2NFy2VPfsr1uAWMQnfFqOMt23cXYZ2U1YGddB+PeAOgqE5ANDllCwFKzxi5W9A1nC52CEXiJHkeaowKldyg6y2i1srEmARp5nrV5cXGxYsYeHh6CbwX1yi2N/Ctmft1T8xhnXX/OjgACCCCAAAIIIIAAAggggAACCCCAAAIIIIAAAggggAACCCDQskDroaqHh4eZVz9TzDOvILL3/ft3+3Q6R/TU0sKWQSB4ulhXKNFNla7ZgLGvX79OmezcbgkZ3Zn41A5aUtVRj1NHddsVl3t1deXeh28zEdjb27M0Tr1yYt3loztGLYX9/Pw8Rcr9xpRMC9stl0L5BA+DAbbVN9TLy8sAltFDdHvW8tz0UZMVN1p6WeM3nNV3CkvbUJNmBF6xX5d46qI7FJ2lxCZHnmcJ0MhncSXbWZfa6+vrZKcbnMgSKGuM1RzkpLg/eYxTXJWRYQQQQAABBBBAAAEEEEAAAQQQQAABBBBAAAEEEEAAAQQQQACBagRaD1W1rOD369evpdvBz58/81mKbenCkn6hAloT0hLB1ZVaE7/WitnTIgMWeXXS4MOnYsaMWQrOTw4HWmaSaUxOP30wOD5WEUQpQwtyqNzS86CIrw8fPgSXYsWA/C7PWnbYsUh748utBFdrNQcarzu6nFmuhv6MWlJ16tLpn0jmeyqk3PgGkL6A1Yf19iUt4oOxl1m62FSvMWYpGXv1ncJYEYzAyZpiHScqukPRWepohJTCIUAjd+Cs+5We/Kzy8in9ig9+Zcm3b9/0hG1dt9XPzmOc1auADCCAAAIIIIAAAggggAACCCCAAAIIIIAAAggggAACCCCAAAIItCnQeqiqJXQkeLKIf1M7Pj7235k9EVhL4OjoyL48i6KyFYKSvgjGuYDB0Yaa5TY1hhizlN4w7hk1kyy4OWn6oCWWY25BNGswuAEowFth3nPPyP7rCqjGg99wof6+4vKGyrl7MRb7GwfWrRrObhQ4OTkxpuAIhDamvHm4JVx8M53MPwe/BGGzXIp3VTzS5hY+rytgvLsLvt+o44az7k7BCLxu32zw7OV2KDpLg821tSLTyHOucd3LpXzcJArdxbl/xTu49FRNj2odO7TzFY9x2qlrSooAAggggAACCCCAAAIIIIAAAggggAACCCCAAAIIIIAAAgggkI9A66GqihR6//59WH1MhZmFpbZ9lGJaBqewLLKUYA3Y7SKwpR0BrWYZHMHVKyl0PPHEL51ag4AleOD+/r7P/6wPjqge+/TEWTnJcGc1p+BKsbyAYBaF2mrwrMEvX74wa3CWdj47K1go+LZBw8Uqy0erQ7nbqpZeJHA6nza2Sk603o7xIq73TSx9BdeN8eBuVp3RmO1VtHeeNEpEbpREdmaVHfwFuOH0t9reM0p7jpLIdt7sWxiB7YakMEsgSl+IksisbGtnOstcMfYvToBGnnOV6ZfI4eHh29tbmkzqRMGPxXSgHgKkyWcRZ+ExThHVRCYRQAABBBBAAAEEEEAAAQQQQAABBBBAAAEEEEAAAQQQQAABBGoSaD1UVXUZvHyfjl1uUr7e+b0dAueIbdvZKB8fH3fuww4IWASCl3vaPKlWEk428as/r2WirUodluGpNQwVdaPpiX3emv3w8PAQNi3v+fk5wdqVqvTgVa8VFshKd+U2bMUa6XoaHK2qcL7Ec0bV2NxrZ6mjrRJAW24bqDXnGpqMRXNHRBsTV8fZvjHWlfTdu3cBKS93Ax+Qme1DNM5Yfp50Cbo7/vZJ2ZJAgBvOYOTqOwUjcHDb4MAAgaI7FJ0loMY5pCwBGnnO9aVoVT0KSPBTootTHbymx1NGP/D1PM1z50Z24zFOIxVNMRFAAAEEEEAAAQQQQAABBBBAAAEEEEAAAQQQQAABBBBAAAEE8hEgVPX/FMURvFpplNi87dagONXt6f6a3BwWuNWlrwkuT09P2+diCwKxBDT1R2tFGlPTSsLJVsXss6rIxuBBQIkETCVUYNjUnLOA1PqCVPZBs+vClstTONOisaCaNajFNAarXnviK/qIsEBPq2x3M05zVPzYou2zd9NFX3Hv7pdcaKIt01h7scY/aKnnsCG3d9Nd8UKR2Ep2O/BSN8YHBwdhl+/tqNe+FJl82C7vrIwJRyPVrEPYOYEAN5wW5Lo7BSOwpW1wbIBAuR2KzhJQ3RxSlgCNPPP60qO8P//8c9Ef0d0TJ72FLYCCONUpNB7jTMmwHQEEEEAAAQQQQAABBBBAAAEEEEAAAQQQQAABBBBAAAEEEEAAgSUECFX9j2rwRD0tjxa9VjQdfztOVcEkil81nksRgJrvYkyEwxFwCCj+yhJQ3aWsWJcEq2IOSmEJENU4MKtnKX5sauhQT9fExEHeWv5TVmEtSuF5CmGaVS+ezsqSqiksTlXNbKE4Ls/Ms1ssgW6aY3BcX9c+l1uMRS1fo/HOgGq1ZFZcj9Uk6khnarlv/9Lpjtp+vzo4nRrz9o16f2MctqqqElx0fvmgCAF/apCxrMBpX5Q1IM8c4iPADaeP0ug+1XcKRuDRemfjQgJFdyg6y0KtgmTzEaCR51AX7hfiHB8fL/Rsx/LEiThVd8vhMY7bh28RQAABBBBAAAEEEEAAAQQQQAABBBBAAAEEEEAAAQQQQAABBBCIKECo6n8wtcadprwHsCpaKeKMfMWWKEptezq+Mvbt27eA7A0OUW41oV8z/u/u7jT3Rafr/g12408EVhfQcmdaDFCtNFlO1C+Co86USYWEqTf55FbBaY7YS2JLtg0VTRQWrqM1KPpYpu1kA7aoinWxUF1PrYjrTlPzTVlP1U1U1rea5qgxKqxxqqRqn1qMRU3Cc+jwxFFqGs10rXcvpqrUNPVWtxYqhWfK7NaCgK689tXR9b6VWGOdutjUysD9jXHwtVvzy/VeDN0Sx+2DEdtJ8C3BycmJ3CLmhKQiCnDDacGsu1MwAlvaBscGCJTboegsAdXNIWUJ0MhzqC+91Kn/xTGaHz291/vR4r5/yvLESaN65u/iGWVMvJHHOInBOR0CCCCAAAIIIIAAAggggAACCCCAAAIIIIAAAggggAACCCCAQLMC//r7779HC6952z7vcVcshMItRlPYuVGryrhfUj5IQVN7B1si/qnZ8ApACktQUPZFIDUfZWqhxT59VUrY4lH+5dJcHE212bm/Zva/vr66d1Nk7FSJ3Ad23yr2wCcESEvF7oy0KSi3S/c7TV3aGZWtHWYt7KmVBNQYFLyn/2pB1LAoPkeTUEtQ3+zGiq799+NG3DFBM8wUOebIifsr5XNnbK1O4Qh0jLgAgk6kunBnWN9qal1YfakKdi4L5tM3d+aw30EvBdhebrr/1v1BTVq5tYzS6pi62CmRYC5Vh8/Q6i7I9rcFDW7KfFm53dae2mJpnEpTvUkXO/0zhpZpWqpaqeL8p/K5uV2dQpf7nVfPzUM2Py99qdK5srpF3Cx7C591WR99bcqssuuaqHEvuI3peqo2MNWeNWu8v1ExXrv7QqlT6F9/g6H7DX3WJdty7egTD/6gYvpczQfp//jxwzieDBLkz7gCxkab1Q1nXBmf1KrvFIzAagaZjMA+DbL0fYruUHQWn87CTXvfSUt8QkIj92nkfRW7P+iWfuqXxeiB/c8N/crWC25G9+k36kGrfj0F//Dp0tHTEiWiB+l9srM+9P/jYNZRnjvn0H2UVf00i/hUjcc4U7Vfzf/pmyog2xFAAAEEEEAAAQQQQAABBBBAAAEEEEAAAQQQQAABBBBAAAEEEgkoVHX0n2IYEuXA+zSj+Yy40bKQlCamKE4vIDM6yh2PoVz1yWpnb63AHVXv/ekcHzRJOvAEsQ/zyXBBuXW/sz823nh6Cph0VP3gK4VDjKeSZGtYpxsUYfNPn/h8R8kU1qIUNhPc/KxRwn1sxOJYRjNHJmd95dM3N312flZjUxzRrDxs7twFBKqL+TtrT1WoYxXczfSnPmt1O/8z7kQY7FDQ4Kacl5XbAbX7TzVOe+mUgu4HZnUcnVdNVG1sqvmNbp81yI8WPIdL1WbR1LtH88nGYAH3BWsT3/1ZMdhzB0C1Lveoqx0G5bJcGtz517dKfG4RBtmz/KkBYWcOBzvYO7glwxzrKVDNDadneSPu1kKnYATuh7V1R+CI7TbbpErvUHSWnZ2Fm/a+9xX6hIRGvrOR91Xs/jDrJ/Pmc3glq6FSvzf7nEx90A8f/Tx3Z2P7W/3Q0OksP2f0GCHgvNs5cWzJofuIXU9LHJkM+IrHOFONOc12HuMENFoOQQABBBBAAAEEEEAAAQQQQAABBBBAAAEEEEAAAQQQQAABBAoS+C3N/34u4ixaoVEr5oUtJKXlQ/VPc1+0kKCmiexcy0irRWmVJE1Tdq9Jq3kYcdeNLKIiyCQCawlopQXNwQpevVMDiEYAzbZRoEi3EqwWBdKqCJrZtnMBB40GxkUY1kJLdl6Nq1rMwbEAtTsnqh0tDqB/2k11pArSWN2t2qQt+qA5gt2iqaqyrta6P93JOr7VWXS6dVfkc2SPryIKqHHqsm5c90b3A/0tgeaqqn3qv10T1X+V266Jdv/VqNLvPKsguq9QJ5p1CDs3KKDGrEFSVzRj2f876N7q9liXRf2buj3W2K72rOvgzmulIi769VT7vKlV27Papzb4oMuBSrFWr9HCQRoKZnX2WCENAwf+jCvADWewZwudghG4bx7rjsB9Nir+UHqHorP0jZPO0lNU9oFG3ldoskaue+nBc3gNlTq7fsu478m7Hz76Cd/99tn+zdKXRR+6/ymg/y+gf5vb537m1/1csc39eYyzqcFnBBBAAAEEEEAAAQQQQAABBBBAAAEEEEAAAQQQQAABBBBAAAEE4gr8S2G1oylq2oQmqY9+tdbGqazGzc/NzU1woNpmTjQ9RXFKXZBJt11RT4ow0QQXz/AnTdkfxDi9vb118SqbJ4r7WdEvmoWzM03t456jszOFWDv4ZLig3D48PBwfH8fCCUtHE7CUDc9jFV7y559/eu4cfTd1qCXCO+/u7pYLehlFiD69LNY4Nppbz40+fdMzqcFuanUapY1T+gZpRv9TExz14oMl2udmVgsa3JTtsnK76ez/WY1T9b4z3M4/wYh76rZE9xWqBXuaOVyqNkuh2y3dIG1u4XMUAbVnXQ0j3u+ppvoAbOWwuzH2TN/dgDUXfLmLwqz7oijym4nM6m6Ka9UvuM3D+ZyzQAU3nKvwNtIpGIG71rXuCLxKC0980go6FJ3F0Vlm1W+CtrfiTXvRT0ho5I5G7tlu9XTd50e6okx1ezaVpiKHZ73dsvufAt3/HVCa+u2j/yPQvXlq6hT+23V91Iv2pt4E5J+Oz545dB/lM/qD077s6mI8xuk1kn1Y8YqQrIycCAEEEEAAAQQQQAABBBBAAAEEEEAAAQQQQAABBBBAAAEEEGhZgFVVh7Wvt6d3C0lpBsnwuzl/Ww7XRBYtG5VmxsmcMrEvAk0IaBKbwiw18cszqtyIstx0K2PGsj1cY6Mm3Soa58OHD54xTinLolypTpcOUk1ZIs7lL6DGqbmtuc101BRAtcnB4jD+hWLPZgXUnjXSamqyZu5GuSAqkbBB2z1rXBWkMGzdvVvuvR21rAnljm+X/kpRuPpd4Fm0WbPnl8456e8U4IZzJ9HoDo10CkbgrvbXHYFHW2BlGyvoUHQWOktlvXK7ODTyNI1czwAdcarKw9XVlX6V+L/KR7999M/zNn673qe2KJ/6dR/lFVRTp2htu7oYj3Faq3TKiwACCCCAAAIIIIAAAggggAACCCCAAAIIIIAAAggggAACCCCwtMC/lz5BielrwofiTLQm3iqZ13l1ds2TWOXsnBQBBCSgQUBr9CnmcGkNRddoutvSZ6kyfdWRYqgU1a/JgjkUUNGAGr1//PihsC7iVHOokRXz0M10VGNIMIa4i9k1S82OJU7VDcW3DgE1Hl0QNR9azcmx20JfdYupumeN69Qadbt3TCyRjXfv3i2RrH+aWjHJZ2ctqarQR5892ScfAW44w+qinU7BCLz6CBzWRMs6qo4ORWehs5TV7wJySyNftJF3Pzp21ksXNqzneNp/587Rd1CQqp6A6cVtuoGMnjgJ8hiHNoAAAggggAACCCCAAAIIIIAAAggggAACCCCAAAIIIIAAAggggEBEAUJVJzGvr6+1iEfKOBNNMdc8e513Mk98gQACCQUUc6hgM80GW+Kc6u9KnKgSo60WAlIIk8ZqhVGtMllQ+VdVaoa3Qrk0evOWAWOF1nS4GoPGkL///lvNQ40kcdHUHfpmSex0YvwqT6e3KmiUS/l2AEXGqg3r7S2eF0q1c83b1sTx6N1trYtL35DRpr4IAAAEMUlEQVR0pfN5KcPt7W1/CB/KEuCGc259tdYpGIHnthD2nyVQU4eis8yqenYuUYBGvkSt6XeHnsb7/2rWzxP9SEkWsKrs6XmXnnrpx45G7CUESLMX4DFOT8EHBBBAAAEEEEAAAQQQQAABBBBAAAEEEEAAAQQQQAABBBBAAAEELAKEqrr0NE+ljzNZKFytO70moGtajFYI5M3orvrgOwSSC2iWkmaDdasjxlpQTkEvmtOm/k5YY6z61FitKZuaLKia0hy+6HFKo/nURUFhVJovqKrUCiej+7ARAQmoeaiRqKmowSx6L6FzaZjS6r66o1B3oFnS/KILaG603g6gAGxdxXyCJ8My0Mf/B7RhTRxXd1MXUPZihZimfG3NlJjCUN3FUcfnR8SUXhHbueGcW00NdgpG4LmNhP39BSrrUHQW/6pnz0IFaORxK+779+/+car9qbuAVf3uWOjHgm7+u5/2emGQnncF5LDPKh8CBHiME4DGIQgggAACCCCAAAIIIIAAAggggAACCCCAAAIIIIAAAggggAACCPQCv/Wf+OAQ0AQF/dMOmv6uKSzdP8f+nl8pZEX/NJmeiDVPMXZDYBUB9VBFreufor/u7++DRwD1d01i81wgbpWSln5S1ZTm8OmfJvOpmjRr8Pn5WR+ilEtBgIeHh6pEhVFpbmiUNEmkHQFNLe3vJRQA37VMNdFfv34ZEdQy1Sy7xkmsmhGTwz0FdCHrrmVdXGjXnl9eXjwPH91NQ+vZ2VmUu2J1BIXU6iz9tUB5U19TxHj/39E8bG7sepau2jl0Kw0gGi7kM3pFUxh89ztlM/98LlGAG07/Wmu5UzAC+7cT9vQUqLVD0Vk8GwC7lStAI/esu3fv3unefnRnvYLHcrevY7unhfr10T0qtPwm0g8i/a7vfhZpZB7NMBtTCqgWeIyTEpxzIYAAAggggAACCCCAAAIIIIAAAggggAACCCCAAAIIIIAAAghUI/AvrYy0SmE0d3z0vJpEPrpdG3OL51TQmiag6J9mvXcfuhnwympXij7+RBNiNC1G2/VBk070ZvRu9knAvBOddMonyvbckKMUikQQWEJA8Tldx1f0SDcO6Cz9IKDPXcdXZ1eXVyAZwY1L1IJnmv1w3VXZZn0phc2xWn92w7Vqrf/XDd0BI7Zn9titZQHdDvVjSN8+BbJ9I6GN3RTbvmXqg24q6muZFdwiNtuk+yujGnDXnrvQUIFsjrRdS9Z/1Ya7W2LLBPGmtHU50yT4DlPXJgFyd1F9A+i7VX+xUJG54ezrnU7RU/RNhRG4N+HDXIFGOhSdZW7DmNqfm/YpmdW308hXrILuB77u2LvnTt09W3/npht45W3z11D/654fRCvW2txT8xhnW4wrwrYJWxBAAAEEEEAAAQQQQAABBBBAAAEEEEAAAQQQQAABBBBAAIGWBf4fSRKs+05gfV4AAAAASUVORK5CYII="/>
  <p:tag name="POWERPOINTLATEX_PIXELSPEREMHEIGHT#5C6D626F787B5C62662047656D656E73616D7420665C226F72206B6172746F726E61205C2261722061747420646520616C6C6120696C6C7573747265726172206F6C696B617D5C5C0A5C6D626F787B5C62662066756E6B74696F6E65722061762074765C6161205C20207661726961626C65727D20" val="183,3333"/>
  <p:tag name="POWERPOINTLATEX_BASELINEOFFSET#5C6D626F787B5C62662047656D656E73616D7420665C226F72206B6172746F726E61205C2261722061747420646520616C6C6120696C6C7573747265726172206F6C696B617D5C5C0A5C6D626F787B5C62662066756E6B74696F6E65722061762074765C6161205C20207661726961626C65727D20" val="1"/>
  <p:tag name="POWERPOINTLATEX_REFCOUNTER#5C6D626F787B5C62662047656D656E73616D7420665C226F72206B6172746F726E61205C2261722061747420646520616C6C6120696C6C7573747265726172206F6C696B617D5C5C0A5C6D626F787B5C62662066756E6B74696F6E65722061762074765C6161205C20207661726961626C65727D20" val="3"/>
  <p:tag name="POWERPOINTLATEX_CACHECONTENT#5C6D626F787B485C2261722065786973746572617220696E7465207D5C5C0A5C6D626F787B67725C22616E73765C2261726465747D" val="iVBORw0KGgoAAAANSUhEUgAAAP8AAABGCAIAAACMr9UgAAAPqklEQVR4Ae2d/50MzxPG+b4+ASAERIAQEAFCQAQIAREgBESAEBABQkAGvu97PXfPleqe2dnZnr2d0/PHXk11dXXVU9U/53b24p8/f379+nXhwoXLly/zGa/ET7eWHOJboBMdgcNE4H+YdevWrStXrlwsLpgU2W5uuQqpizAfPHhgMYjv379fu3aN7vTlyxfzHz16RF0+zVkjQVe/efMmjrx+/XqN9p+JzYcLGmO/rp8/f96+fVvoQHB7UvLX32/fvl29elViDx8+/Kvs5ObJkycSuHfvnnhoM+5Dmk9qH/Tf58+fy5FLly4dtKGHZNzBgnY09utiqI7ZXy6EJMagfuPGDdGWP1Zx8sczhgXQpj7D55Dmk9oH/de+ewiYZy7T4507d+bVXV2tVqBFx5sA+F/U2Iq+f//+58+fGeNjgOFwuWO0amvPevDo7du3P378YN7bpenfv3/vUn1ddVuBFr1uAuAi2Y+VLI6jrdAM+bEzpNIV3dK3d7eWgWB3JSvS0AS06G8TAE9XPlF1p5dG4NOnT0s3cb71NwGwZ//ZJMn79+/PpuHz0moTAHv2z0kHtlzxMHdbFWs/9t3WX8nvCFpstBWAS637sZX8YHHG7oQtPyckHBZFB0wDCptIxNglI6a9AXWZ2ridt17kgJnqqKUVWm+130CPJ1xOPPWYz46IwHLa5UKAxyDsdt69e2cvcPbly5dv3rxJtUZuN/oyA8ApoZmhturFCGixCZ4aCSX7C4CckaQNZGMA47mwz2UhIj/RnOLLT04/UpFuP3z4wJHIq1evILh0/M/pJ88KkjwZj5NGDUk46McA1fITg1Rx5FanMVSnaSxEA01gjKvYTbcLgbAEkIx8aFSpCPsR0/kdOq1QBG1RhHJkJEnTEsYpZErNsaEq5ht92RZAbJsSmm3VJiji7Qho8dSY9BBEEMJQCcCt0FsCwAvRUKdFNRKWJKgKWzX7tRnHMRtNRSCgChkDYT2RUJbgMMqViLitVqLYOE2LAhQboqRwTE4ho0ZpJfYNKspBVMEvDcZr+RKbwGa8iy6rVE0nvnKa1qOGRG/lC3WnADgjNFPUJsurt1XQJCm0CTcywBWrCygEIhO6FYD17Fd0CWf1UlLyWc1+WVaWKg9wMnmiW5dSXRyUk3++rdZKTHWYlMqSkc0pC51hJehDdqKtGkjkq9lMEzSd2rWzyf54u60v1mnESgBnhGaK2mj2EF0FTcIqAr0Sc8YUBS6ptVWJH2+nAFjPfrQTsKFLnbXMb7WtUZDEjaZAD3kiMU875Vib9AzdCkSsqgrI5jT8I6lJKfqCnaXxUWc1kFRBCYhFSdHENfE3Bm+GL1MAnBGaKWpLl0tOFTSJ2VnMSxUdnYUArJ/5sAVhuzZ0EeaRi10OGxd2J0kGneJUN4sqYqoZ2hwnbeWttpKaqctSPWPW1B9LaU7os0PFZq7Hjx+7o0bJcVojDX3g6dOn7CmjMAkEkpGzkZ7nC2rHAZwdmnG1G92ZKNDw/wAmArjgmQ+ZxKEsCaeH0nTfjShoBN0oVhXQaQyHLcS4FKB1lLsHRgGOGhiMOYq5e/cuYaYzzOiBpDgV8RQ9XOinP3Cx2KjaEw0o6dm+TARw29BMVFs6shVnZIwgfCOlZSsTAVwk+zWCYoHCzyemMyJu7NzV7Cx9G+HQxMePH0cEqkUvXrz4+vWrDE5HbFX5komDdDz6gFIfAbRxwWEc8olnWXGEM8OXjQDOC81GtSNenGHRRgDrK59dLCb5rl+/TuAZC6EJ/Fa9dpemqTtlhqk2oSUTZs/+x33cpBexcmW6Y+etnQazAWuqKR2yXBDO9qXqIMyzDc2QVa34MwBsnP1YwPoBf5jx5w14s7HQ7MwAPEMDD6QY+7UrYN0/JVlTK3GxxOzBw0h00hPUBzwhpFrxNk6Mu/gSdUb6DEMTzViOngFg4+zXbgMPdawRXU0jGcMk+REFdqQ91pZjgDTDZ0tatsJiQKt2spYxGwFG6yElZXVx8K7aZ/CRVFa/Gqpb8mf7Uqoy5wxDYxv2RkwEsHH2e+iNY6F8ZnBd1Plnz56xZ6UJUrnaEOEv168aEVmkaXnGmM2sxXKFvUpVyQjT6ZVkyH6uyJQZaTiIAvN8iRpK+gxDUxqzI6cVgI2z3weO6dSPJGNJrexU1PmMOTGSChORIn1JYoRZZqTWYTLAU5rGfqwiy7liX2Xdj2H01W3/lYoDrrJdmmbgZzKJXgilOBxgXkRjhi8bAZwXmo1qo197o5sB6OcL+EkeyAEIbl0UCfiOE8NkLBKtSQcZP7eCQCFJoOUQteDggOtKgKbpHq7l0q0IPdBBVXziC01zUTPGwFRvTF5EHGRqggKmUEKJbUMVF17Tx8yUKnw3x4SgdtPcls96JvqCzokAbhuaiWrt1AhRBQ15IHIR/kaoobUQVTRjERWbAHj0ZNTZrKDGT4rsUuQnOgWYDABo6pJzFEE78xQA+EodXEqqdEsmud0ZBIsfmlA6Yga9Liox3G46Zp4sdJEIQY/CxOdWjuAmPiKGcjsOM3bCaAM0RiKJTkyNfaYUG/FlWwAnhmZbtcnmeDsCWgkmHAUL6MpScIiadwfwIuq0w9PCNzaZ+OnWkkN8C3SiI3CYCBxl/2Fa1q3qCCyNQONd79Lmdv0dgYYI9OxvCGZXtTIEevavLGDd3IYI9OxvCGZXtTIEevavLGDd3IYI9OxvCGZXtTIEevavLGDd3IYI9OxvCGZXtTIEevavLGDd3IYI9OxvCGZXtTIEevavLGDd3IYI9OxvCGZXtTIEevavLGDd3IYI9OxvCGZXtTIEFnmfz8owODxz+coE3y/h68X63PPbMQ4Pj8Usil+WWYjmS0/6ElP8KqC+YMXnQo02V7tPL+L3oaCb+9IVCoH6O1/bouO3m/ClQWmOX5yDbtvcQtr27AWw6DuWPfsXCihq97Hu92uG/GVNvkXJbMB8xmf5jcrF5rmdFO/ZC2BJb4LYxXreGTHjdaK7tLiKuvtY97NsZc3DYBYDAIfLKXX4YO3fi7j+2REfthA7ajiX1feR/QBXvhqWsS12hlWAu14vGGhWgfCejdzHymfPLvXmSgR4lVjJ7Jye/f9EDjT5ddvzh1TP/vMX0+zRtq9kzPXP731e9/MmSl53ysVpDEc0OpDhxICpk50TZ3B65SUcZPQ4Bkmt4KmLGLfVpzOUsvqkCm/kQia+OjPCGzXzslKp4ukPmmmRjSAb5XL9bQ22H0nOTLCftyhX7XGV6cQMFyaCgw0G2ZZvNMywIAmq5T4KnbzVdOj1uhv1n3uB07Gf0JJVZDyHM0BJqpF8DBtcIAjNS/B0RAPoELynn/TibffkJRwyDIK6MFO28WpvlJD6pAKaEePnLQgVsSnxRa01K2y8Vhad2COraJq6tJjqkuXYj3Kyh15KWzxKg0NdCaPnYnHxInXr4R23sTz2z+kubAsOraOctvAaGh/5xGaMGT+oAVKCAqpUwVmwoqvHn96ABmenPshE76LjRuCfI/QogQeZeE7ekL5+uEC6wwRccXjZZXrdpELFYyCyTa/C9Im+lei0gfBEzW4OwpKR0IMetNGiXuzoUj0kRsAcCFpPxqtUj6jcNASSijHGm29Vem0q1iLm0nkuTAGHdmUhntoGEViCGQpKKsIwFWFYLJIq3m4ZmdBCzHFMpf/y7fGzXmVt+X8HpBQBGHoVqyPniiQrgfGtoUdJ6jmuW0UfYaoQsDItnL6xImLV6JIo6HEeq4qyATujBtPIpz4p+W1dsINGowRHna1qOfaoXUJg20QoWNWgYCRX8teWJD399jj7hRowJUQIDEVpoLUMw4wqpnSxAIRG5TLVqknsisp+lCNmpgjNGxTFGGssjBzXwoXEt4Y0dlKF5pys1jDPhY3gYJXQS+OC21XfSNlvZCwWCc2Zafjv2R8hivTxul/Zo2CUn+OlhCcukVN1rdHLJT5rVkmWK/ioQTuNyKnSGg6xk+UyG5goQypo724m1kreCeoidjge6c3cxYURcLwilzFubpxQLY1KpaTg0lKtLO2chMDxmQ95wE6LU+G4GSIv9fsiZUJELeN9w5J0gG1/vpe6KXGtDYKx06XYz6DINpH05aKUlOLCcnI31hLNcMguEHvw0UqwEJ0jB0ozXBgBBwNkjA0o7Sw5qsUZQNUv7KdFjyxl9c75CwFPBJo0Pe+zPNAAMzQvU1FjJ0lmJVUCVcjQKp9oI0KIeXzSbao4Mr973QIRa6FHU3x0j6F3yH7lZVzs4fuQ8AwXNoIjA9LCJnpUXfnIu42YRz195RPRiPTpiacO7wkGgx8XR5lATEql48uYW1NojvP28/O9jKBMXPhGvyJv1JlxijkNG0pTNaF5+YEAw2rV2YVcAOrSqokc4jJRckhsfME5VOuc8Y+zn7UyQ5ESCJqLkJNMW03KJTRArGNsUq2aWGWVeZy48aDrchbO8T89QX1Aa6GkWdlP90CSIk7HJZzElnNBYz8GpBbHb1WLlc+42MbSiRuqjXpWLXCc/V6HtHXGI2u5JkmjFz1NWTjPALRVB3h0ki5V7+jY6gBaomAqvxNatr6cC0xKaq48EijNMMdz2tDgDT/9NKXrdiIhcLry8SYsSexy6yEqjs1SGH+vc5cmXNdpao4Isp8rMXWrPokl9D1kqhPdci4wGcqwIcvddDR+xk/5ahOchpuo85+lj7OfeRCsGTOGRpQqQBsB9cEcS6mogVbobFr4SgmfQzkaK47QHOCkViTMwO9RNlX30ScpxZVKdTvbhY3goF8PPViYlcM/vmjBlpZGdFEdCVBa+oseStPYLxficIPYjmhXsVof01tghzn6QILCZ4xMByzU8jEIMmWp1WqmBmvLqCJJqaGX5QccWnEV8kZrEuUHt7FIJyEUQbgIG7hoJR7aUMrGncvVS0KZRMWyyJwZLshHjMQqO26FkQAHWkcsPtfDKsGuWGAAziLpinoAJxDMRIZa1eYAAWFQlTC3sTlr+NeI02+1a/kruKufgCt0yKqqACGswkcsiR8xJjbgDu0IKbHgO7RVzfQTNCuESYC6KkInhhFgN4S8ba4aJibysc9UJae7sC04ak6JK3wwm1jAh6kuLX5pJGIUSQYvhFLVfpgII4MwVUpVQ7XON//oF0uZBzmZARrgTgt0ilgRsTBlXUHakWFJIOViv+0IrAiBo+wnoRmxxlf8HAjyBIDRhQ3iitzrpnYERhA42vUyujPwjwhR1I+Hx/HppWtE4Cj7WXxzIFA9L7dL2hUMHZ5YrBMdgRUhcJT9PBJiScPSn0ek5SEapTw9pXuw6IdYkW/d1I7AOAJH635JsO7nKIDdbTq1YM3D5FD9j8Jx1b20I3DgCPwfMXzbMX1CEsUAAAAASUVORK5CYII="/>
  <p:tag name="POWERPOINTLATEX_PIXELSPEREMHEIGHT#5C6D626F787B485C2261722065786973746572617220696E7465207D5C5C0A5C6D626F787B67725C22616E73765C2261726465747D" val="33,33333"/>
  <p:tag name="POWERPOINTLATEX_BASELINEOFFSET#5C6D626F787B485C2261722065786973746572617220696E7465207D5C5C0A5C6D626F787B67725C22616E73765C2261726465747D" val="6"/>
  <p:tag name="POWERPOINTLATEX_REFCOUNTER#5C6D626F787B485C2261722065786973746572617220696E7465207D5C5C0A5C6D626F787B67725C22616E73765C2261726465747D" val="2"/>
  <p:tag name="POWERPOINTLATEX_CACHECONTENT#5C6D626F787B47725C22616E73765C2261726465206578697374657261727D5C5C0A5C6D626F787B7B5C626620696E74657D20692064656E6E612070756E6B747D" val="iVBORw0KGgoAAAANSUhEUgAAA7IAAADbCAIAAADf8TqsAAAgAElEQVR4Ae2d/d3dtLK2d/ZvFwCUAFQAKWEnFRBKIKkgoQSggkAJQAUJJUAqCJQA6SDnetF75ghpJMuybMtr3c8fiSxLo5l7PjSSZa8H79+//9f+f7///vubN29+/fXXP/74gwID/vnnn+/evaPwwQcffPTRRx9//PFnn3328OHD//73vx9++OFajqBPX/5ev369tq/aCwEhIASEgBAQAkJACAiBB7umxT/99NOPP/74yy+/hAy4EW7y46+++urLL79sz48/+eQTEm7o7ypOI/9qJgSEwD0j8Ndff4Vlf/iX0GSXlAmGxLcXL17cM0SSXQgIASEwJwL/2YOt33777Ye///qIs5387O+/58+ff/3114vJ8dOnT0NO3DecegkBISAENiLAcyqClj0Eq1OjWb2B7goBISAEhMApCAxOi5kbSGTDMYmSPJyX4KQE//LHCQqakdTyxyYKpyzivt/9/ffNN99UdlYYkQy8NNZ161lagAb8czLk888/XyUImAAj8LLvzj76qr5qfG8IyNKGaDwEsSGkREQIjEKABxeL+0qjxhIdIXAjCHDqYMgfORxJWAUUnhu+evVqcay3b9+SByekuKTe7RsSaxvXbXOtSpAkozWJKHzxxReNIoBS3petqcbuanZXCMjSBqr75cuXsc/WyzwHGzi0SAmBBIF4OmaKZPLVLJBApEshUELg/x3G3fiHv+F1pWmAjJYJo2OIfM7Os+p83I6BpupCXusiCYyLfJb6kigv9lWDe0OgZC2ytD5LIF6R7BKRWMTyl6xOE6dWWtwHsnq1IMC+UmJvXJIcY6It3dVGCNw5AlvTYlLVZL/WHJL5dbsfklLH9OMMm6FtLCtcXZ2AZrIkhVh2V0yOpiRd7JJA6XZR5d0iIEvbW/XsF5Afmw/GBaXFe4N/t/SZc2NLi8vaH7lbq5DgqxDYlBa7q9Lgh4s5XDuXzC7xFG4ZXpwum/O3k52wJZKaIHkBECo8b+lbIatbN4nAFmvZ0vcmwawL5W4bKy2ug6a73QjEc2U+iQycl7s5VEchMDkC/849p7Hm0aNHvF2XN8YteT7L1yHyW301vDHAW0G2FcqgvIEH/VUffesb+uBelYU+nMQvI+aMbembU1PNbSOwxVq29L1tVF3pShvGbmNVCoGNCNSnCT6WupG+uguBm0eg50sUvNxKkuq6H/V8BmEP1CD75MmTn3/+GeJ8oGKPIU6nyc+aVHhwd8etvbspZXfrfa2ZCneCgCztMEXXoT6MDQ10Dwjws1Z1MW9mL4mfRGB9jnNVvlJVh0J3hUAJgdW7xeTEfDLMzYnZF9kpJw7c4wm2Z1yS59L19Q+x1WXnQ2yV3BeVXRoZMT8WAVnaWDwr1Orr1UpH3RICaxFY/BxnZY5YO9a57fkqK7tj7vPqcxnT6DeAwLq0OOTEfKEzl5ykjbQ1rx9bw2/m3Yxju8hUjmtXbgVSlQaVWy4bqrx5BComUbklS1trGLcdr9aiofZ7I1A/W8xvx+7NwDH06284HMODRrlVBNalxTiVmxPjirvuExv6nDO+7dNRPBJyd4V5VWJxJ4Dz1vkX64COLKe+O2jwqnA/CMjS7kfXkvR+EKj8uBXTNAcRbwOKmzkNchvquDUp2l8JrLw7wtKtnc72luSIJTVsJz4DBTbFSY7DPhMFDlG1c0XfsGFAd1S2qm/7KGp5GwjI0vbWo/sdSX2JYm/Y75m+Oz9ymIdX4W8GFksAbkYiCTIPAg9gxSysUvj++++fPXvmNsAJB353wh0ir2Tr1N23bhQnJ6gaISAEhMBwBHiM9vjx44QsafG3336bVOpSCIxCgHfvmK/ZE2FXlV0SHvPe0qtpHOa0N1k144+yGdExBJq+RBF8zPrEBfYyj8+JYYCDATdzTCrGU2UhIASEgBAQAlsQYNvomGONW5js7ku6391XHYXAIgJNZ4vz3Q6j6z6vsbv7FTgjFY4K7DeEKAsBISAEhIAQEAJTIeA+KJ6KQzFzaQSW02Ie9pWskKOri++B7YdO5d2C/QYVZSEgBISAEBACQuAsBMLPF5w1usa9eQQW0mIO8VQ+Dbj4Iadd4ePrCvom6K4Ii7gQEAJCQAgIgakQuO2vUU0F9X0ys5AWV3Lic7eKg7bc75HdpyIltRAQAkJACAiB20bgt99+u20BJd3pCNTSYt60qxxUmOGNt8o3405HVgwIASEgBISAEBACAxE49xn1QEFEaloEamkxP65Y4ptv4s7wYXBONuvFu5KOVC8EhIAQEAJC4GYQ4FSnDhbfjDanFaSYFmN/k28VB0xn2LSeVrtiTAgIASEgBITAbSBQyUluQ0BJMQMCxbS4bn/znF5wfyp5BmTFgxAQAkJACAgBITAEAU51Vl52GjKEiAgBEOhMix8+fDgJfHyPYhJOxIYQEAJCQAgIASGwBwKl39ndYyzRvGcE/LSYZVnpW8WAxWfRPvzww3lQ0/HieXQhToSAEBACQkAIjEWA30/Qd9nGQipqJQT8H3+un6CY7dwCW9dv3rwpSXgz9Zz2/vPPP8NyhZUJPwo/1eLkZnC+c0FkZjdjAOxuvHv3jqBBrECo2bYzhuN8b/IOB3Bagi9evKh8AOB0tu/c8G5vyvDT4vqybLa0eL/d4qBvppbFGcUcg5YDf/mPbzT++OOPqKOU9yM7Lx2ikYMPk4AMCToz7qNHjxajUuw2zNCLYC4SbG+AXkCPP5QYGKYQusMGf0DnfoE7BGI+BkShfbiLtpzTzE73vpI2gQvLD3ex54Ndr8RVqH/9+jWv6mPw7uM+viCEwfNH0LiNRfW9yVvXfuVumKGIeEP0fmRcffr0aX2friL1frfONbzTY+NtTxkP3r9/n5vOgwcP8kqr+fXXX6eaCXDRTz/9NLDnimOcJ4UwvcUJU9iOpYaC5U/0Ijd1P0iHb+Cx+Sdj+J2R58+fb8mPv//+e9bH7tyWSBEumfDI4Ygg7t1VleDJuAaCZZMGTkytAjjwAk5lhg4JvQtsPERHmagBGoweK7FCh9mC9sYJuT5s056M+aeffnI7gpJb31jZaBv1UYJ0lqJxiSCrfPNEM5vZ+3IlYgZhgepaFLDj8vzlOQch4vHjxwlBggMPhZPKLZdrDZ6xsG0cJGd4CxuH9T1AXuyToBokCtvtlEfBFfw6kK3QREwGNQen7MaNUsS20B2k4N/SRGYN6oW1sHfEVWOAseCWd+xcj7Nmr169snK9MGQFuxYBWOpwtJlj411MGaQ1yd+ineGlSZfTL9n/IIRhf+2cxLGm7k7cxT8Tym/fvl3cpX758mXSq+US/IkmxlKQC1KsRgLy/EuZNC5ngMZ9g8aMAaaNvliIO1o5EWGRCLJY340FwCE7iUdEHOjDEioLADIEZWrACpuxxuBJZYwqfUv8WK++Qm5R+UAwuZZ4uwskOjrYzFBEu2g5Vvt5X6IFUFrlDjTGN2MiUMglJS2O22wsY97JEGiTIRg6GDz/hogRB5bQZXu42Mh8R/cD5AWuBNJVl+BclytXRAt917tXRYnclep82l1M6Ji4it0iZhyEW5BpaQNNE6evcIDhwdi0sfF+pox/5faR6z6xubzLFWu2GF881eFslrNSSLBaG4YICkaB0LnYPbHU0Je5Gem6lbIqD0hGYdwk0cScmGMCP/xLOQmvgWeEJb4n1NZeQpyEwAAEzBYcaFOyeaAo8WCj9BUWNcu4qya8wIY7ceYinG5mYN6OW4LVft4XA4Ut5XMzVgp0MGB2hY64pDIxPCMVc2si094abClAPE+wMOYKzTxGIaaJU+k4w63D5EX7pqyOAkqpw5VrrWUU17tXRYnElepM2t0LxdUKjFvS4sMMD8znjI13NWU4aXGc1uRGtsW2zM1mKHQbH5ElwEJow1tMFso5XNS0TzlxvrhqFydPZOGtO8vMqblyhUoTnwIjWriHSIUBMMlzDhKLSpd4ILcc498hPqHfmDd5bzItnsHMJvQ+Myp4y2Mg5ho7uzWOCzQwEzILjM3S7GpIWpwnuDZozFVexsviJB6u6NgepnKCx9QcKa/SYtNpbMCNBmZ9KRwcV83F8kJ36nKk4YHYhLHx3qYMJy3O85XYwiqJQuwMlygzPfCH3+L5JLux7mORKdsi28IlKCUTCSEj6RUu65s3BpRtWHaEHojkEzmjI5fRby8gV4AlIANjJdEYwsjSJcy1/Ns4bk62O3LZ6LAEA4lqjMl6gV5JulC3dtrzx9DBeJK+Qfv2L3dBEkjpUmcjuUuXimVCHybbKc9jZuDGX7Cx073PMIefXI+AZg0WC7atAh0EjLMKM4btabHp0WjmEanCKoxZx1DAGddaZoX+8FvHyxuM0+wTleWGkWDIJc6IMdO3jgANcolyaoxIYCctgyaGVFJQzCpkKzM4dOqMJXehbFJTKDGQ9Eou6WVEgoz1uJp0D5coIseHGrfxwMpcTQc4GrDzZ7ZXif+mUMMnZy+fZwOSiNYClCEAHbhq6RK3GZiZ/I3KEbA4VpVYcGKLCBnLfGPl3IGD+GZ8wcKwvFzwBCi7bEHMbBrwOywvMONafze1RMCSZ1qzMPoqz3EzBuYAo9leiGcCU1Z7d2tpigjqWxW+S8YDKWCxIfoKLlaQheF2gibdnGZWAtAUGmxsuPcZgAxkbmsFkLcGjYUYZ5tUjCCFjWmxZd5GE4WCXiN7oVm+B+YCu4rmTo3nkTfnxFRAgSC5CgHX3gJBSK1y7WRc1+qgbK6UtC9dzhBXA2/mUzHglEucD6nP1X2Wo50VGw32u5oyHKtKzC65XOv5Q6zzSCL5bAECIZoEJ3EdA6tNgLLLltQqXlFBP2w5rJXaLNiGpjBwqovJWjkwGfgna1k7N4dEx6iFwloi8ewCwbW4Je3jUNiiu7i7azwI1bguj0nl5WRlspY3CM5vZi6Ae3tfgNrNJLpXla4zmp1jY7l+G2tiazeCHbk7w+XeB/6NbBzWbDZ5XX6CIlD6WliI9qbEUMCvu60uHj2nDP3gSnGzSjmW9Ny4CpMlh6rwv/FWLL7p6ERHOyU23ueUkabFlfQuWMbNp8Wu++EhhKqAQCmyuGGILotTYAlzLHKtYxNSzYGtMGqqi3cOjDgcWvjomBXcXKSEcAmNmLFFtEtErN4UjYwdqadrBh10jB8rxBvGjLJ28XAJMzve+wK8ZsNm2BT6pkDTl0sz0O+20tg4jdWOQFGSusOuTN49CnPK60Yt1NERaZOVyZD1c1CEOxesCq1TxVU3MoD5HlYHzQkNz0UAhRqrJeW6UxLQLUahu50yUqsqAWEheBHKncz0MLJmZCYyBQwOwSlU8pvQIO4VyhCsM++uAkPfkqGXCMaZk3EyasPYjbNwEryuY0qgr+vqq6b5xGL72EjwNEkr6k662GVpyoRPa9NXiLHqyNguYWbHex+6iIE1rxkS6OK9FqNMoZt4kkUFmosRpmJvOcGpNj5y9hB5BnldzRIJ1/IWW8WQ2GW6Th4uhYHaJ5TZ4qrrpAhl8o4tTGh4x8fGu50yUqtyoY9dd+BydqwdD6QWy2vRJCR/9XTE0imj0BKGSvk0RDrSMhs6LqwN1i6Y7kwQskCCiNtlsTIJvoFnoF7saA1AOJZ0iH1aatuBvysRHG6f80zSDq6A6ypmFmszlBF8P+9DX4F4PG63PZtZhkIpnPalxa4GV60hE/a4NFOPxc+bnVIzubzxZqqht2oPIk47WmaKVVpw0WsfxaJNEO30uHpkWuxCN4OjmZlZYdfY6OIQhu6Yg4znuDAkM4kJhvJGWFanxSC1yjmv2DhHGSOgsmWyRB8s03EhgGLGbRHfXdYHHlpGTIYIrCYiDAlqLp8hpUDqhI32y4TVcNnePZnXNwavMK6F4A7nhwI85EJ1qDIBwcj2oe2qL/DZwdt+ZpZDt6v3GarxuH0IJ/oKly5QHVG0tNyqL9RdluJKN3HfvoSLh+grzy+vu6DCinC0FpFjAYfE52RQN6dpN+zZ4qrF5NhPKSdSb7+M9RKPNYOjxfyE8q6x8W6njNSqSjZh+ugI6Nst9WAKJmxS2CN4IVoSgOJBV+09BJRcao2Ruo5zyUk6kqp4oHyvDgTaF5FJ9IdaTLyvbF5A0OmgQACNlWhlInsHNesS6HQL6BpGoDmVmRlcSWEP73Pn2m6ETVNxwU27O6JoYucGTjxWXxn/NWqh0GEPfUNXel1C3pKnt2SfgBzQxkIqOHTfcgFsYSyMmHQf4hRb4qrrqgDYjU+pYyK4uUapfXv9dkczZpLCHrERue52yvh3gu/iZf0Hyhe7X7qBO8Ntl8jiY07K3WrKm8U1xK/4MpRLMSVv2VGzERZ+qj4ftNvM6PjixYuc4KqaDz/8cFX7pPGjR4/yCEibSpRJKOSX/BJ9qPz666/zuy01d25mLkTuSu/LL790G/dVuubdQeqHH37Ie3XEhxYib968+euvv/KWR9ZcQl483c2iMKHff/+9AtfTp08BmQZ45U8//VRpOcmtGeLqMVBcwvASKDZOwQk1u7zbKSNNixcTAlvwGXZ3UiDR+eSTT/YQltjq2h8JbkcO5CZkf/zxxx6cB5ob52Y3j283s1ze7777zpLIbqkD2Zx4I0E33/r555+7sw0L1i7lFq4ubWYoYrj3vX79OqQmCXob7TmhNuQSe3YXikOmQ9fId11IL2JyIXm//fZb12AeP35cEpM8OLgzoe+XX34pNTu3PreKGeLq3phcyPAMij1iYyB+t1NGmhYDh5ummA7utuDGvlFoEByTzBhbp3JxlZIzMGp3KqdcqsF5Sre6690kwKX28OHDvP7Zs2fsx3TnoBDkeCUJaHcOWurIQ8yc28Wa3377LSRwGGGHSRj965rZHt7HNG/IxIU9xorpd5RZULm9XON3W1Yqk8gTWroLhgqRsbeuJS9OnU+a7EQ8efIkh4VdZHsc0Rfhc5p71LimdXpc3UPSmOa1DC9wvmu8utMpIz8Z40ZJMx3u5l1urMaEjQsHvIbCSTWes/O35XS/u81D1N6uIzfVI33fSNm1t/YzcIyez0mmOB5xth9T3ihI0t3dyeuDy5DfYhjG3uRmZrqLC8O9r/Q4ok9Bhm1eMN3F4mCWectKTdw3LiNFpVfjLRcK5trG7ns0i2WMy9PK60ZdOE/sFv4xsCDRqhDXAbJ7umPVoFPF1RLCHchUusTGFpcnMbyYJSsnNlaRrvvWvU0Zzol1dzo3HQxJsErqwfRJYvjDCsNfqeWu9SZsXBiSkezKdiC+X/hwJ/jty6TtabE7AcS6YyqiDRrEqA5QQRiC4WIerIyC1vIQ+u7qemtZ2s/MDKi4MNz7yA9i+lbGyNdCUW/ves2qtLhkSPBcH7r9rolvhe1+3T560vKi8rKdYejFhdjfbWNvuJklGHLpRsVVabFLIRbtyLi6X8Ax6OY3vBh8Kw+PjQbI2MJ+GjQo4sIWWJxDFO7TExuv/em2dWks8HSJoT/9+4+TAOHvwYg/nkE38lBpVoel0vG2b9nmx4licryvsrEBYzzQ5Ik5p/0wKo6o8nCTM2RDrKIiNWdLXHDslHClb3wLVsOlm2DFLW+4PNz7Smmxq7JzgeU5psvArqzu+jaCK45VXlRe3vS1rNdkoWBHJghTQTSWHObUccvZynPG1f1QuqjhDY+N+yF8JOUtsPwnZ9TdvYubkb8Of/0lpj9necuZzl0l4gQtm6BhCBYtB89nJJq7StdInCyn8o5LTAR8+LMzZFg78xbz2eeffx43G1Imkc1fmiQtXjUpWhqdkxrCZCORc81suPeZASTi19dXSeNjLkvHfAemxUid7Hckl8dIGka5rrxEIZSSQEe0YR1uoQCoS+nXkSA3jjVnXG1kfm2zixre8Ni4FrdS++tOGU5avPgGFX5+h2lxSfdH1rPByZMIvJd/Cb5kw0kIPpKZXceyRL9xFIyWI1a8EdLY3poBJn9cMp/x0JAX9ezW9oLNhQkp0uLGgViCBvZI3A8LfzdvZqCaaMQuB+aaRnNjgXhborD3E4/SuLvWX1dePJSUN9+mYg1myzASzcMcebua5oyr2+VyKVzX8Fxxjqy8tSnDPT5S3zDmEJXba2AlWRF/HDIm/+OMCH8M6j6iynXP2WhCDx3tjPJaxnKaLPHXEhnVHimQva6RnOG8Zjs/7kN8KjdSdkXre42AXrngq2pQdN/QJRDck/rkXqX2Sb1hjgskt8ZezmNmub6Gex9g5qOEGuLGWGBNg/GIq84WI37c97DyWBzaqV1d3koUOmDqNJzdk8HMjNagvVCRqNEat8dVHNMdq12KxZbzG16OADwvyrVTgxueMvyXNvDeXAFWQ3q6E9CLZEu+Ybytmm9Kwxk1K7TnMSWaHfWEMDdlNK5QBPLSjGnelgEliDoYSLq4E/xUaTEMI/72Db/tQhl0pQwMPq1NpRAi9a6xbzYzM/O2wnDvq0zzxPqKOjpuuV6zKkwZDkcWBrrAWtCOFNPGGiuvuxje1YtzkAemxRA/Pa7uN68ZdGYMRxZWGV7O2PDYaGhUCjc/ZfhpMXNDroC4pgLZ3rdcbzfeGrONOpNGzQoHGx/TdsiHjAErkChztzJ57xc+3Al+lVe7sLupPzK6jRsrWdeVADQk6wU0zvOKxuHqzSCVj9WCG9EndFyVRdWZie/OaWY5VsO9D8HzUUJNxbNi6NrLrte0KxQjLLHaTqSd29Nb3oy83V4/SgXuRElI2UL/xLi637wWALmE4eWhYHhsrJvHnUwZzpcogJ6jw26yYlo58UxbfnLLuKKwMRmKSZ1SBljA54xsfmiYHQhCAw04lqqz3XXt8FY45/2ZAxoP3uTUOGdWt7S8S6nGTYzsRbpSL+rtoY1LodJx8dadm1nuXIuIndXgQudQh0B0M/K6j4nw+kv81HNJlVPF1RKTffU3Y3h94i/2uqspw0+Lwcg+K+PideK7tO4q3Jic5MMIxs+qAh/EIRXLD/6zRGETi3i6x9cSVnF4rca8AM4P/LL8ZTnB3gkp8qpVE4pwf6dqLQilpLb+PYr4ZbuxqyCZ2SozWKtutRcCFQSYWCtvfFY6znNrkrg6DyA3z8m9TRnFtLg0lwcLsMe7sxnEddd8vPPrfoGLfC4s1GaD+kL8sJzAsUmR2UJmgYH1gmr9eUiQjvfHt+/uYJPuWcP6hrHdrXviWi3IzNYiNm37C+15D8HwWvJWvhdZuTUEqMOInBtXDxPzWoY3HJY7nDKKaTFzeWU+5qNRV1/yDreeLQSxPHcDngSOfG4LZfVNEGDnld0OUGWxwUYyzzrdnNV6uWsVu9tYcF0JJ4KHEoWQFrOvOWTHOowiMws4VJ44TTgFltZvldOQJaO6RP0NyIvPhod+yJKLM+ox1FTaPCWurkKAPRH+Kl1yTYXGt+poFSjs1n1OGcW0GFzcM/uGl+1mWY0KfQhwVtjNiTlaOjAl6uPt5nvh9uwHE/hK1s4cxjbzRhwYxU3FSk4ESyE/c/PpPmZkZoZb5dT4hFOgaznIMmEGbwhvKVxdXg5Hha8Us6YlsPOXH9qhQf0M1RYAZ+h7TFxtl5RdvPC7uRXYr2547Wg0trzbKaOWFrP+q8zKpRm9EXE1CwiQALlIsoXJ+w1CaREBclZ+IJwovNiy0oBnI+wfcwTZjYz8cHSlb+Mt15Vc1UPQ6t1ejSPGzWRmMRqoO89UQoOwyRc3Pr1cem10QlaHYHVpeXn+Yz8qREKMpfHnnjmkWeVh0RAktxC5SlzdImPS99KGl8iy/fKep4xaWgyy9i58jjJ7FXq+n8OytqaU91hitJbgvbUPPwLHDLT9VA9H5ciM84QJ4ttRLSk6371AkDAiYXrUy3al0e/WzEpT4IRbsKW3n281Lb6uvDyjN7siFbY3pFm0uw+jaFx/rL897HRTuEpc7RYw73hdw8tl2V5zz1PGQlrMSreSGVdubdfKPVBgXeFOw8RQkD8AAbYr4IG/A8baaQhLDoYkr8BOZpyzuj3nhrJ7iDlPTK2mFJhy9uo16FdmlkB0oSkQyymdetxulgksM1xeV16MKjgaATw5/4YP5kqkcckOT1fEVeLqQKCua3gDQQik7nzKWEiLwYhH+e6TZW7h1ZfOqIYb01qClgAlHYe85pXQdC9JJRmLv2k3LVy23cohaTGU3bNDNkm4QzdWgnPeMn/xLlgFm9bJzJr3bayRmeVA2a5ecstdFCVtjr8sJU+jbP54ieojXlFeJsqgDkzLnRa56z6JchvX8Tny7igb2y+uDkTjioY3UHwjdedTxnJaDFLul8kDgsz0N7ljYfaxX4GdWjfZYlOBZWv3uC7NbmoX6jgqfCPyTo9BeKjqrjDjGMSRvrDhNGqrWGbm2jAu5mbG4dmx2+XESvc5A/zswS3xnPVYfrbnSPEvJy9uG95AwMHdk8Sgh8m5t5hD6X4kvKvGmj+urhKn3vhyhlcXp++upoymtJh1XuXnUksLrD6VLPaa8FXxRZ7dBqV9KXe2dim4lTeDjytdpZJsEn+uNGi/xQSW7OuM+pkYN9mN02J7vc9t2S6CtZSZGRRJwT3uSZsJcxQisDthD0xZDBwskO8k2HtjVn9k4VryspCwSZAtpMqmRumQMd2nfV43SVxNAvJaawx7DYu9rmV4i+L0NdCU0ZQWAy6f6nDjMrfYsTjymwk3sxtaEmRjBlYi2+ch1+oV55cbOU+2dTcGZWOmlOyGzTmmxpDosDQiQFuvLYWSPcjMyFHy455APTbXHLVMdZ9goNxRS8FgY1hgcKLE/rdYYF/fC8lLUhuyLnLiRbflyERudXTfuBvSB3Jjrxni6sZ4ZW64SOdChteovrXNNGW0psUgywc7Sq7LBsNhD932eG641m6GtC+tXzdOSGMn9SGSHkbEfUbZN3oSPRdnu8ZR2Elyl5dh4rHpp5Q9N44SN5OZxWgkZXcKNC0kjfsuR8UrLNC1irHcGjV3rD4E+npdRV42jIKKQazxM5GE6HyZffDu0gFys5wAACAASURBVCqlzBBXK3vwLbJYGMyRT7pfxfAStgdeGlYJzfvJTFakxWCEe5Sg4aHbMQ8fB7poovVJLm1d28EPmz2rpuEtY3Wwt3cX/HnU8ixGJt/d2SJI5cW7kKURuEe9bFfhMxaw0sy9dTNmRh6TL/WxolFvQRESS1svLrD1ylISP/DtDhvi9LQYKIyZGBYS93nkJdqEhQQ+2x55yPDcWYzdJfaeYmEnKU8SV93co9EY7GBA5ad8DO35Dc9YPbJwP1PGurQYf8a8XOtEPfzU+95ezTRTWsocaR9DxirBuGUetc2etRxuXIuvHW6/9nY2d+MQsRbyzGkL8dKLd/YodmxGIjOrK4sEJd9AcufFOh33bumEbl8Qw0ndt5/dhZbLT72SxUBg7LAPRNb5mVxeJjvT79rAWzlk3Jjn1aEbfneGuOqGssZtoBDP8fSWmW5ywxuu3ISgizNt4jkx6bJ4udZBjGCLvqzxsML79X8sGir7Z8wo60m29igpzOBoJVRtZ9SswLjVHj03bf1qo4RC91joJUzw7qTushge6NPLvZtUuk//yeGSZmsvXZ3yimcjnTyJbO9bGiJRzdu3b0st++orL7BiA2OHS2QxY5vWzIxDK3Sz2qgdFyJSw8bupWalV/qQC1cq9Vqsd717oM03RoNFPkc1mFPeZH3SJ6wb+kZZu2t+LAIbWZ0wrrpb7I0TUAgmq/xuQsOzkGiFUdYSW4UbDxmxe6y9MxNDwwrdrAYc/hXDsapc2ULjFkCsotbSOPbzUmLRQqfehqTEwLXCTlNFaXWBXdaZdO+GQIbnA75xbgXieN4L66EB+spv5TWuxhv75tSsJqTyxmcotE/zefiGwsbMMl4ANIZdE6el4CooCL4dz5yBC5nZkd4XA+VOga7LxL0qZXcKNyNHI5W+i7di+zSafUEjjGXzFtS2SL3IeV+D2eRNrKVbm0lubapE3j6g4l4uaFePqwaRFVoSIMO5fVUQkHQxPMvRjoyNdz5l9KfF2E0SHcxSKZDrtHtg7MylcjwW5dLope7t9eZCsTiU90j0S2N1xNmwTgD2wGdu1nl6Z27WqKmQQyewtESlOvgJwXDZvlfnpsVbuEqUsjHDLsnuBlxkXxu4S/Tj+kQiA3xCMyuxuof3xRBRjlfdASK8qU/7JgUU3MUk9DdKlJNlrL4JG07MtUNoTZCZ4XISeUE4D61boo05Y1LIw/VaLeR8MsTV46obNnG3OjhmPPVm7l3rawo6y9EsqhgnobAxkrhSl8a6kyljU1oMoMCHlSR6skvixfZpHq3HzkDZFBnXh0HtVnchpxkob49TLkul4drjF2Rta8rQDlmyKSIUkjnehm7xq5KfQLlvMg5ouHxCE6Nq4QoibloMBRy4kUKsFyCK7Rmp47sDy4AWlBL/y9ADh4hJma7j4SjPZmYlPnfyvhgiyrk1opG15m1E6Is5jbXPmOE8j0ehjB63WSwjnRn8MSAvslRqcK68hIKScQJ7X6CI93oSx+SShCyJ2CVk8no65gSpac/gx9rtqLhKSDdzNQHruZrNXKtiXQzpuYZnnJTMbye3LQ23CsYDMpMSn1tg2ZoWozMsteRCwXCxY6Ds8HAoJxaZi5os5syGWgqwFP6YG3AeZhR3hW3uR0yBHzRNY/7o9b8ENp09Lem10f4M/GSnB26Nc1MEbIMMbNug+TwK7AYLMiKvDZEQtEsa0IzG/IW+EElUYFiFZrQ3HoxOXAhmA3vwbH1zsjlvpkQQYKyEjcolLMUMJHhWOvbdyhXUqPG+4UpoNw5qOCew5FKguBYzM52iI9qf5X0JmHAS20Ao5z6S9AqXGKeBDAjB9gy3nCw12CoNUAGo8hdwc4m7lTCWk4UHsHXbx5VwG/PWaAYxhePLh8kbbJKAACzJFJMDHmpo2QI7oEEcQRrJ0gzKtIcZzIO/ZBT0GFwJsvwFnktMUo/DYmmBGu3pmwdVmIxtI1CbJK7CeS4d3LrWiHR4Iu351xXT7ZVXHmZ4YeigUP5FQWic0Q38XHZq0ClGYhYS1BqI5LK011g0SwZlrBYiZkLYW9x+/iljQFocBEYTdc2BLA2C8lBYDFNShpRrB1QmLcNlHF/cBm4lTpIou/sSl3OHaK/EbtzRQQyvKNGhV/B5+ubgALJLM67E7nPiMZ5x41XlnHLuDKsIhsaJg8G8+V5oQGhIKuEEi8rFjGvolUgd6MRthpdRWYJA3S+2MzCPmU3lfQmwaCExBtSE9VZMAgOL7ZDuNgfH9Ym688vcaxLe8kuXWyjDQ8nsCSkMFI+eR498oElqjpF3cS6L0bMymLeglIBv3RsLSVKyysDcIaCQs52QnSqu5pETuQA/iZ/wbPJWptFcdrfmGMNj6Kli431OGcPS4mBJGF9jQCGfY6ahMdbMHwX+LMkzaw4FGiQWnxiuBZqkvnI5lfHBZ8nrQACgCFLEAvycfwmLAGIQcbfk88yLJUjp7kZDOImJ2yhrC/kED59rieTt62lxPGGAVSw7ZViiQYDRRTIMt2hsFaNaeysWkHHXdu9oP4mZzeZ9OZL4VG6xWFHiiRhV0gwDi6kl6UWs8byce01MqlJ2uQ30iauQ5Q8DS1ilAZWWwVfoz3Zrb3kBLdfOYk2jC6OLRVKVBnGUQy+rDMwl604EMdl4xEniKgYQh3eTCwtHC/zFdxOX3GLMexsevM0WG+9wyhicFgeDS/ZOzGQ7Ctg3hthixzRbZf2zGV+QERMkHsUuXQGNZnmamGCFmAS1hCBxubSTRHcwrwzaeIshEk7yKbmRVNwslxfpQoM4doehkZ32iewxtaRchyURZ8ilMQ8njXY+ZNzTzWxO78uxJQloTGIwM7SJXAmROL1I7C25DBSS7qsu27llaOQ60uRWCdLYeD95lRZbaJo2roapLXGi5BKfqsx0jWaWN9vP8Bhrzth4V1PGA9SQWNLASz54zg9dYkNrP19PCsV0QuAe9aO7A4WCFL/ylRAc/tFpPuoOdHyrnG9o49gMFzDEz21B3Phbo4FVCEKBvsNZTaA4+JJfeOGHMPhFgxcvXpSGps3PP/8ckDRTBArA5EeemQKhwK9slLrvV48h8atLMIa1t/9K1kB+rmhmB3hfjnAIZXgiyopNCCvCflhJlpyRHwcmAGJmwdjM6pLLsV6JwRM9YDX8xaEDe4PbA35GMcdwv5rh8sY2NlY1+4EwlvKF4moI77Fv4mX8EVT3tvPhhrdRibHdBlLDrfcepox902LTMVCS4QXDJVITplkS2ewSUr1gyiFqD9elcaKCEBACQkAICAEhIASEgBDIETgoLc4HVo0QEAJCQAgIASEgBISAEJgHgX/Pw4o4EQJCQAgIASEgBISAEBACZyGgtPgs5DWuEBACQkAICAEhIASEwEQIKC2eSBliRQgIASEgBISAEBACQuAsBJQWn4W8xhUCQkAICAEhIASEgBCYCAGlxRMpQ6wIASEgBISAEBACQkAInIWA0uKzkNe4QkAICAEhIASEgBAQAhMhoLR4ImWIFSEgBISAEBACQkAICIGzEFBafBbyGlcICAEhIASEgBAQAkJgIgSUFk+kDLEiBISAEBACQkAICAEhcBYCSovPQl7jCgEhIASEgBAQAkJACEyEgNLiiZQhVoSAEBACQkAICAEhIATOQkBp8VnIa1whIASEgBAQAkJACAiBiRBQWjyRMsSKEBACQkAICAEhIASEwFkIKC0+C3mNKwSEgBAQAkJACAgBITARAkqLJ1KGWBE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Hwn7MG1rhCQAjsjcBff/31559/vnv3Lvz7xx9/2CVl6r/66qsXL17szYboCwEhIAQujQCxNI6fBM/48qOPPnr9+vWlBRTzhkBTWoxBfPPNN7/88kuYSj/++OP//ve/TKiff/65EVJBCAiBGRAgOj979iykv4v80GyxjRoIASEgBO4NAdIe8pyQ8yzKTlK02EYNroLA8iGKb7/9lpXQd9999+bNG1ZICIah/PDDDw8fPnz06BGmcxVRxecdInCH9ol78hdc9Q41LpGFgBAQAkMQsJxnCDURuQoCC2nx06dPv/7665Iw7B+THN9h5lECRPWTIPDbb7/xKOPBgwes6D788EPMWFY6iWrEhhAQAkJACAiBaRGoHaJgn5hd4Trr7EvxoIEspN5Md4XAYQhgt/Fajn1TzPjHH39kFXcPx35YqT5//hypwwEJNjxw0sPA10BCQAgIgRtAgP2UEEiRhVhKFCWW3oBcEmERgQfv3793G7G7xk6beyuvfPnyJRtyeb1qhMDBCLBCIy90B+X41++//+7euu1KfJk3AX7++edcTOI+q4i8XjVCQAgIASGQIJDsudjdu51cDIFbKhQPUSzuE8corGocd1RZCIxFgPyvRJDl/vfff1+6e8P1bHv89NNPeinkhlUs0YSAEDgAAb7bU5liDmBAQxyAQDEt5olz+/A8XNDZTYOL3ItTrfanD2AZMgcU6s+5Vln1AdweOcQXX3xx5HAaSwgIASFwewgokN6eThOJimnx2vOIa9snfNzSpT4CcJY2F89I3LNq2s9EnaU+jSsEhIAQmByByz1241Ehe3M6LNduV7VX7tqpqGWMgL4FG6NxZPmTTz6pD/fBBx/UG9zw3ctF8xvWhUQTAkLgoghcbn+BM67hMakeXDeaXHG3eG0CoUnXENfGuUFxfOGzzz6rDPrll19W7t72rbUefdtoSDohIASEQAcCvKrR0evELtqnWwt+MS3ms2vttMiJL2cr7dKtbam0eC1iA9tX3v4kY37y5MnAsURKCAgBISAEhMDMCNzz0cE+vRTT4lWvW65q3MfohXrV3/q6kCBXZJUvE/O5wJxzVm58ujivV40QEAJCQAgIgVtFQPt0azVbTIs5ptmY7PJwVmdWDPfFt76spQo7IcAntN++fcvjjnBsgE3ib775Br0snjzeiR+RFQJCQAgIASFwPAL6RFgH5rVX7vjQ2K+//rq493nPH73KEV+EK++imuEIkAG/fv16OFkRFAJCQAgIASFwFQRI4a7C6jx8FneLA4v8ZljlK308mGZb7h5+ULddYXpS346VWgoBISAEhIAQEAI7IaATFB3ALqTFUOSjd69evUrewOPBNCc49WA6R9z9id28mWqEgBAQAkJACAgBIbAfAkpIOrCtHaIwco/+/uOScyp87ENnNA2ZpMASIqnRpRAQAkJACAgBISAEjkdAZ1w7MG9Ki40uX2HTh9gMjbxQ+TpY3lg1QkAICAEhIASEgBDYAwEOwe5B9uZpLh+iuHkIRgnIO15amY0CU3SEgBAQAkJACAiBbgT4BFN333vuqLR4mPa//vrrYbRESAgIASEgBISAEBACXQhw5FUHi7uQ+5fS4j7c0l6cKtan2VJQdC0EhIAQEAJCQAgcjoCOdHZDrrS4G7r/68gXOb788sv/u1ZJCAgBISAEhIAQEAJnIEBOosfX3cArLe6G7v935FHF48ePt1JRfyEgBISAEBACQkAIbEbg2bNnm2ncLwGlxZt0z5qMLzrri9mbQFRnISAEhIAQEAJCYAQC3377rd7+3wLkug+0bRnp9vry6QnOTrx79+72RJNEQmAgAqwecRM+ef7RRx9Bll/H1HceB8J7OqnwPfuwO4By0bL0e7pSxMB9IvDixYvvvvvuPmUfJXWaFvOhO2avtdQfPnzYGAcJoB0/0k2obfkNEYizSCI684cUIWH94IMPCNNQ4Jf52vmsIwBKfPrkWq95kpoADu8FJvggaYCIf0GJP/a/+f2WOgKXuxsyM6RrNNRLCBh7K0Y+1c+ws2jEQYI/5mBibJgZfywsd9II0SDEgRZjjhO7EC524iqHItRci1t4xvb4ofsQUlyhiLcoFxVPZZYuq42VtrpjZgmmhamQhVS6gxLzXWhPs3gyapnRKpTbb5ltwwYBcJQ6zGIhi64HimOUL+G57Yo4oOXTp0/1pt12nB+8f/8+poJx4/BxTUsZz290Nr7Y0PF22vPnz3kuUOIELwpJagvnBKav/v5b68bBV5EUs9vvoxNffPHF2J/Kg1qYvQheJQDdeiIdUxrH9g/OD1xm6pVMV6geAcNaKMxYXFrBugPFkydP7PKKhbpCmfaCeedaI0/ND8HXPasDn+CM+Ei7vWHztM8Zroxe0jgGECwh7puEuPgWWQtDV3L3kNhttJlrcRvj45a///57tqPA2b2bVxJyic9M2PmtOWvIdPNg4rKKu6Hc/BZOGuwqv2U19MXy8da1M5FRCAVs2AKdFSwSJo0ZDvUlle6lkQ0OFQi6/kX3ly9fNur3NnzhwYMHCWglS0iahctgM6ypuKzHPcIpbYCdf2lfakwzpjYm63rUffXqVWBg8V/GaszoFkldsgFzRvyHdjvEIFmMiVTKKK+DPpO3S/Pt27dElg6CdKEj1uaSzSv7YOlgDK7y0TtqEA3QmJA6eEi6wBI4d/BwTBd4SxiuXGJ+x3A1fBQiGquUimjJLRonXunGxJJn9fGffz0eC2QIhg6+xr9wRbPcoZhZ2wddBYVLFpZyHhIM40t4dum0VF6L24pECWgol+CA4tBpol8W1TF6lGm8SsUVNna9hSAJ55VLTChhBhnXRl2IAGxCp/1ylXWRFjdSXuUd7Zpdxa3LamKEFe2EW1s812WAynzQ3BJKfeE/795Sk+uO0IoD5r7WQq3eBpol/u+h/l+JkKucwZBNJuCEZnw5MC3O52Djp7FA/GqMR32wNLIRNxuSFjcig/hYP38t0uU+Gav1xPLNp8U4FzqKjYQyKovTTfAHB4yZynhW5tJU44bjuIG17ChAPLei+oTEVJoIhZghu1pkYMvkyhB4mQ3NoPCZJHZYuzWwAgL2rQ+vxW0JfEwlhmJxhemaBFA0qrjExt713WkxHRM/xYpACZsJIpuHGoxxAZs8wLraw3juzjG3SfmYtBgYD/bckrEl4nMJXKXGSb0bh3OCeU2uu7zNqBosOWH7ri4vmRbnAQhrwC4J3NicBRcKcSgvWQxdFlW+KkaUBmqp35gWM7svssoQ7pRGXzcbMLahbNguInZYA1gyDhcLruCHsbp2oGQaCNIRsBYtlgZmBqY1KnN8hqTFeYJrg9ZFRndxEg97dAw5RL1jd6LJiIYMRCr27AYZuK10KfF8LW5dKeLI0J4DQSqXvdE2XDYOqAx6h0l0zV/uMnENzQJLOJc1prAIUWnnYrFjjkCOcMxhUs5Tq5xgqDE3SSi4l+1sr+I25u0Uz40ZiMs5CGYJcTO37MbhnGBek+subzOqRmnxP3S3yhlMB2RU/6BSviAvsV7thXjyxj0sAAUK9XX2ohVCbXGqw5lBJv9LOHElok3esVQTS1pG0b9TCrXGFba+KKmbihkFCuDpD39eLUJhgfzBGyAgZsxwXL5QWow4uXUhXTvMtiYMFu46whZ7C5zkVgf+Lalt6I7uYgVRxjUWu9MgUTq9Ejp2aYjRJUDKv41mnJPtmDCuxa3BZQVTMWiAodU3FuIdPlNKI/6NQ+zaDE+MVwUmAgUAYWiSQqtsdyjXwaHTTiGWOtgY2iHEVVLPPLWKiSRlaAaysIqMuS+Y1O1psRGEZgjXFbLGz1meawwkBRPcCsESkmbuJQgAV0VHRpMC0QZ7QKdg1e56YBsTsbLLjypzBNLdYmuB8oIz5HOzoWwFWlrH9gJDoGy0bnRKBYsUdIn5wWhabGVxiO492pYs35hvR6ajZSlwG6SrMqo40BsFK/Spu0Oo7i42kRvPoXCVtNi1q45MwuIjXuNistE4c89iIJx0leJyY+tIPRmx5ALGTJiA+bclaIReYJ6YEJftSYANnReuwm1sQu24JfK6qU83tYT4MZeuvpArtt61HoqnYOq5gXXPRwaFyy0DUW9tOgruCme7R5S4NQ6n8ly4ylUGh8ZtY6GSGUNt1XydjGg+m/CZNNNlCYFiWmwd3IkhgXtjnpRPrgl9m7yDe4S7VmmslgpEn4RgftkXo930JSHezmeJ/8X6UlgxTjomcjeLCgQ7Up9FEYY3iJdPhsMl0mIX+T77BNVSiAyYbDFO1/jXZgZB77FfB8Y6LBZSpui4EIYIMzoDrc3ac94gvpZI4CH5N2bSyrNxG2dC+BRzeYcTuUbYt/hJMDzs0hXBtAYyfZMghuRGKnDeIlppytuYFhOFTOS40OetsYAxNSuHBpfwXKJELE5L2Y2f0Onwr2S4kq0mzXRZQmA5LS45mNkuhb6IYDy59hHTD5N3HKDX+qG7KI+H6IsXi5wzxJbMwyCqFKAfC5KX+0RjxMpyFl1UWJrhlsv89oizt2iuRfXlmsaqSzPYSbdxuhNkt1XkHJIrdKSerpuDg9HviFTuKgWCBm93YX5uS8G/Q9GuP64N491Qb+/oGrwF2w67MpZKScyW/UKIu8u57rnAuDWR48J2Pc7vC4YAhVj2UO5IiwEtobNR48ZhyaKsgQp1BJbTYvonyssvtwQF6Je0aAMxedvERmXHXE44MGpuocOs4TzmyiXbx21dZ/Hdxb180ou4/apyfSbYmKut4qSjsavxIdlMBzONXVxH6LD2fLh4SRkbajdxd9LFYPKhG2tygh1TuJt7wUDYkOubvF2ldOSFOQ7zc5vP3GY8a13JjVQkQzksc9aUVggA0mdXsZju0gvKW2Ksa10dPhXzSdnd296OgMutDddHfz/PNS+wQkf+EMdkum8JnomOXMFhNWmmyxIC/za9Tl6wLAdjqvy0R0mKfNJNWvLR8vDp7KR+5ksYXvxtFD7x3S0C35mPXTehs4VyQmqPSzd87zHQKJpoM58bsNsOa89ZKs27ecuWGn7vAH9JWmIqW36YwBzcyPKDCFZuLLhKB0C+cg+Sjb84kIzlhg5+ASRp1nE5P7e5lk3Mtdpxf7GM30Vyfw7DRpmnUPolBXy2z65i0XAo1xgI77PNSuFHKGLmh5Rd8af13O0ihx8BDXSInHjBluC5nR9RiBG4RlpMCLafb1kbjoO07twWA0F5yFSX0Nz1klzHYHEHItbUf5vU7RVXVnJfpjR+CSlurPIWBMgLc22OSmeJuXnO3cct8zQ/cpb3zfPavE2lxl2ANf4il5F15+yAYTeSbj6Ua8p4aC/Mz21FzErGXELAtUB+IbzU/hL13XaVSOfSAf9KBE4oJJduopm06bjciez8vtCBValL/IOjPK8b+7u2pUFV347ANdJii87EDneWWhS4xZkrj8kW6R/foJSdxJy481DcYLHML0BWoHND+SJNNcgRYIGR5wcgv/Fnh+OBKnqMmy2WS0p3twMXqVkDEvd87dq3BjaaoUD0gPIWJF3odtrmnIrbXCOGrYuJ3XULbjjqSK9d4mdVduDgssqWs0sKF9jJ0lw2pqqcyhdGIUMS/Pjx40CNwyFDHgaO4k10AgLXSItNW917n+5i1MiGgiXfSf2cl6XsJObWnYfiBi3lyjmNPJNrIag2OQLuVmsF+ZzCYk2LCywSoYGbqg6xtJwITySGPER2t6JbhA1tXOj2CxfzcOu+CBUwyZW1iKeb9pXOQS5Su70GbhBATPfhzKL4rtEu9pqtwTy+MAQZkmCL6hwc3378ZghXIpIgcKW0eKOHJJLnl9faLW6JlR1TVw5LnQjPg/IuqlmFABiS/+Vd6sjn7Q+o4VSDmw4O8U13b3JI2rQRSTef2y9czMMtTwDczBhAOh7uu/q9+m7xQKcrpcX3vGE8jy9sVzRJcPAa3IcX7DY+XtvOjyiUELhSWmzLrJIwG+vd+X4jzZ26N55GGnKK350XTS43n7O7KrQgUFrhbJwSWoZe26b0fODhw4drSeXtXUsbYmB7zED7hYupuOWNi0QvZLdUdhxmu439y9xuR9W454gC8ZLfjRp6WjpT+cIWlBAkPGfDfVgKDpmat/CjvhUErpQWT5glVJDd9VbL24HuFlcHV3UHHrKZ18HVzXThkICrTaJnR+axNywuqwzqbgSuZcbN3r71kwAAE7hJREFUrUsjthMfwlv7cBtbzsYtRsjBdx74cmqLPwocdeWVg41iqruLQGmOa/kSqEvw0pWz+UIfmER4/CXEMVaYzJgTBvY+0W6113+uIhhJnozJlNUSJQfGFMAv7Y0N2cwzue6wUEr7ShPkiRBVDswM8U2XyPazCqPWh8cgPye37HXxtwcCpcCyx1jz08Tr3bP7hFmyK9dB5heqm8M5fWGVOKwhecEunBQiJ9a3m1ahd1bjy+wW6wGcmQie1jKXDESsQkpHA00vfYXSCmfgqqaPsbxXKYPfldXtBrYrezlKG2uuxe1GYdU9QSA5rxLfLXlf3ObGylf3BZJgnoBZBOs4jn9jCr2KOJdJi6/uIQMNonGDduBSuw7+kG8FDMTnWqRKpwYHqm8UICXDq5vHqtFzqVtWgPUhKou6esdT7l6L2zpERAbW8OGPFMHyg3qve75bObF2h2nxpX2B93/IiePwpbT4Kq59pUMUV8F0bz4bHysPjCl5shLLCD/39nQvFn9LmYyh1H1grlkaYm19Ja25w4eDjW64FuSd2u/NLQbAoUkWTvxLKsBwcUKwk1A3SRbHdx3NrbxJBPYWam9fgH8+xJYnwWiQL8zqQ8V763c7/cukxdtFvRkKjfGRM2ruMbXhOGj+64a0osqBq5pu9pKOpemEfSz3bbmkuy5vDAEWdTzr4BRQ6THCjcl7jDilPYhKrDiGMY3SiAAfYivNvHx0iA9q6Y3VRiTPaqa0+Czk+8edLQ2dcF+zH9xje1amutLseCyD/xjtFMMrfcz1H5zp4lgEeEDMVykq2TCvjnFMlsUSZswCL/yLtWv5tKio0nq4tChdJKgGRyLAm6nhuIvZfDI6aXHlIWHSWJenIKC0+BTYNw06VXxk8tMJik3qvEjnygny58+f68ngRdS4lU1+z4Wnw+4CiVDAGoaEuHJAduvwd9C/tB52Mb8DPC4jIhES4w9rRbaK+JQhrH/66aeJACwO2U7Gj5J6Xc6DgNLieXQxmJMwSw0m+k9ybGw8efLkn3W6WoHAhaY6LX5W6PUWm3J6mI0u9/kGv3FIrqxHw7eodsnUhAB7VaTCIZ4z87JhHALmy5cvnz17lpDgiAUJtKbOBJZ5LpUWz6OLVk5KT9mS/nipfnI9wWS2y9LO0Gx8ip87R8B9hQhMyAA4W6zt4YHmcaGl8kCpr07KtMYSMf4NWqZgzt/nXxEJz1W01zCn3i/zgbY54TuFq8Zcyhz1FCY16P0gIEu7bV1zXDJ/rR6ROTzDFrJy4rHaL52Rawz7Y5kRtVUIkOzGOXHoy7ox1x0xk2cvq4ir8WEIKC0+DOphA+kVt2FQnk2oosoJc022Bl3AShO521iV10LAXiFK2Gay14HyBJMhlyXHr8SKIeOKyEYEeAnVPTHMljDOkhNnC9ltn7c8voZz0vwdP+4kIyotnkIRmCAeYn+VX9mF3ca3uZWsTKHaKhMVVU6ovtLEXJrIq6Lr5gUQ4BFw/vwXvskAdDJyJ/2VHL8SK3biRGTbEWCfmG8Sl9qztqRBfpdjxxN+lQKWOKjJHwlJzvM91Ohs8RRa5hv48cF8XAhHKnHW+GqLkpUSgPPUs5HA8zVXU+67Tedyzmsi7m/yTcjquUDdxug8DnY/v8rpyUoGcBuynyUF+yNuNICf0rOas1jVuDEC+TGJ+C5lUkxWmHmo5CjFHf4WUgLObJfaLZ5NI038kKAstss9cLGLGhyPQEmVpdnxeA5txNJhOFmaQXRLBXd/CwHdXPmWBD9RFndvPvBT8r6DuZ0wLh2MQPdw7lEKPuimRWY3pDt1VFq8E7D7kmXDpmWACR/QtLB9V21Ks92EuSZ726UtK1najRkt54bdBIjX7I55fZ4tNHjg78aArYvDY0O3AX53DOzu6HFl6YxH3EZlFwEe83L6KL/FT99pwziH5cQapcUngt8/dCmXSihWfoYqaanLsxAo7RaXJsiz+Azjlgyvsst1LsMavQ+B0paw+0mKviHqvbAoxuLvrl79KflRye/qGO5x110s7THQTdJkY9jdWZhHvzcJ+1qhlBavRWyK9uwctGwYu09ttgvARMVXmR48eAAbegC0EU8wdDPjOZc0Javbg1t2oHmv625f+9hoV1u6s3flPqzYuGfp0tzC5431Ja6W/KjkdxUEFk+7VvqWbumhUAmZ9np35YNr6EcG2jHcu6XS4k0I7xF6GhlyH8ckfd0XpJI2HZcMHWY4dg54AHRX2zkdcC124cG026b+QRK3y96VLIfcGdqN9RuZwbQw4PhV1I0E1b0RgdKTCnf91kiTZnr+XseqtEOPx3V8HJovCdSH67i7h5t3sHHpLuyDuNtVaH9UwN+YluiBgNLiTS42KvQkhlj6ElbMaylBidtQzr8unjRYe0kSTL6ytpfaVxDgqyPuk7Wxk9CopMRdj7FMGns8DjMLWUKLL1Sw1a0OBErbuhvDXYlsB4fzdElC9xbGXM+CYKm+PtbG3MglXtrMdhursoQAD8HczQWOUgzZY9ropzZTbKRTEn/+eqXFm3TUMme3xM1kwmiMaOQNiy05nLdJwqxz8n46G0gsf7NWqliHgDvzlXaP1pH+39ajpjTWY4kNhBHGcmvU3LH+Vyb9vwsCpZDVEu4qDI1d5lUGOvKW5RAbB2Wn0IUd++/YKoaZPXIad5tzo+D32d2duzGAIYeMN87IZoeL2cWt6k5p8SbNtthf6YlkPHDSpvHL7Yxu2UNMLS6TcA98m5u95+RgRukAQMyDyosIsGGcP6EmPI3SHZNusvRaZKnSoJTEDzx6aEMoLa4o4uBbW1JAtsFWLcy2jHUkLEk87B7aPSxEXmKOsJay+wBqC6oEf0uY1jKj9gkCzN2uZlk6Dnmbwl3BNsZny0Ya85BEtBu4VFq8VYl5NpNQbJkMkn2Uxh/sYCAexywmpmwYN/pDwnlyyVPyZC3Lk6DKz44k3XVZR4CdmHx17obOOh33rjvp0rJvniOmv3r1Kh9o1KMJFgOBscM+B5bLcs817pwKIFtWVosL+BLgLVsPpb4H1CPX9uiKwbvYEhO6xXf3mPv8PcAYNJjHKO5uIXuAjuYcgnfs3KULsXq7Rbku3JKKgFUwRRTdbXtzAt7OldLidqz8li27WfVjl8njM/fUkT/237WE1MUujx8/3nhoia2CZO2I23RPdRVx7vYWMShZHQEF8832b31AwZ10od+9e8RyKE/Z2TnbvtWBs4T0GgNbu1neLU7d6naa9afltrTU794ZJfgEa8ltpoS8zc2lBvPUJ5sFaxkjB3LXk2C1cdMh12MpDizyzCRFdMIl3fluuyVvp+CKsJPnumN1VJYm0O3ztaumfH5xeQ5unhuP2/gmK5UWb1Ur+7UEizqV+mSQ7OS5IbJOn5y1nhkTDUlq+9agTGmsa/PQz6OWmVeT7gSwU/Cta6f9rvu9d15wZE5qJ5K0xDYqr0i6KCUUSpdk27nVYcz1RWCJWqjH2CwcdxxkdGfBLTIGrnYym2m5xQ7dfSyQ7FMuMQ1hsRZ3tnbNO+xsJUvxuvGcdRdWu7+uhcGTA+WcA9T29XCOdrcvhPiPHt0jy64l50JValwK3dzaQHt4rjuN9rFacTQLgybLqgJpSd6+JS02Z8xn/Jzgzda8b/hbFJ4MqYFMsYmdZakMREgt9m+40TIEQaSBktPk5cuXFc7DLeZ4p+f790nkYjZym7VULp6mgBPatJAKbYgpJPRu0s8z9HY6p7R05/VV4p/CNoPmekQFb9++7eDHjjpAoRRn0XIHZeuSk2WsvoAAJ/bsD8OzIdoL1j32RyrbKbgtY2pW3m5LM3NrlmPyhkJHgArhEasIlpY7Zh54sfYwHH1djZxSmUARLm3Lo4/VHA3IbpzsYnCAPWG7NBPFvZJyWP0GPzJ5Y7KMknRZezmzLySyuK7R4ReBbJIAxKhuNIOgtZgg5cWJ2+J5IvVdXf4rlpawhXbzvwTZ/BKbTnqV5gy0krTk0nWJZBQcL++Yx1PEOWCIGLRQdk0wESGZ6UE779WX/Rg/yJ7HwYQNGoBbxT1gjNCZ8xbooKy+pMeYPKBg02oiO8wfMPr2IfKFFlpbC7sRoS+AlOIvbhXylW628zwe2NdmCUhnpuv69SJ7mHSibrtcC108lsFo1EIBbrfgNj+3pQhQiu0xaFa2LX/Lxlw8k7hnQ29B2HgYVUgMIFzCuWUSq2we0axjTDmZJjYyn6O9NgZa3Ag6ctNi+EeWRIntnM/vC7EsZpyx1ij3iU/4TejEl9ztIwvDGJhFVKMJwViWpGyKWOXjCZEbuHyADAYZTwc+/fRTu9xSwHR4eptToHLg5jw6zh/qHTBELhc1nANreUgBzzyHwmTz8+/MHO6zD3e4UiVP5XjUVTq0lPQiROI58MO/PMZyuYq7EPtgcqqzE8gL2zAZHsPxMIscqHJsAJEJ9LHgiD+VRAFwHmblT1eZ5Foe14IJMoYjYmgWs+RpHR0rVoFZ8sA6GAMMcLnqXCNHipOzQBAhCDCJuq/+BBnDv4nFEpEXjxTnSkfGinQMBCBYL3qnjJj8m+vdHo+aLWHtlQO10Am2BNlA2SV7LW4Rwf4IR674LTqCiJkcZhAfCcAkkofOIAnUmBwqIHyFQRut3bjdu8DveuZDkLUgDv4V4nlp4ks6Mm1hjcHM4ltDpoCYIOV8YmpkErtlsg6TmjGGb6KgZAi7xAsIHVyGOYXuIGN3KVzLF+KAwCyD0RJk8onbBMQviKIhFJSCTGiMAQRqLTkDphL+6AvZxYhq/Li5ECHLfQMEYWEem2QIeJtwTjS5di/EqT0ePmo8HC+mbGW8a9QQ0MEDjbIVDhjCxkoKeEW3dLCdUNtyiSpRQTczeUegZim5haWd+uLkOberaqCwE28byaJEomEiCzG3YiosCWJA6E40D2zE9QnN/LLkvxWJXG6hDA+lzVosKrHSxv22HJZchMWaXEZLbRf7Vhrku33X4jZRcWl3sB4Q6BXSAoDKddoy0eTaSRg7/tJVOrIETkzLCI745ncJn/hCYvOBLJVGKumy/dJ4MxFQX8krGQ7mYw3GAadkD0Y5LtA4YT7nJG7fWM5tYw/PBYRGfirN3MkF5CtdFm8lkNYv8b6cIFpIjC3Omuac6Otijr37nxwy1XQjwEoaN7DdjkY6RCjWoMmqurFvqRkLSlaKLM2hzF+yN1Pq5dbDHtFt1d6hS0eVaxFAiewZ88dGrGmQAnswTL38i2rYlSF8U8kf2xj8a6McvNnmcgszbIeEF6fgNsxebEj8ze//sUozIjWh+a63KExzMxXCi5VYYLKthbHxNAOForjYDqm3ltzFCPPQgamQGdAx3y4NohNF3Q2tmYBJecFPw04qQjEF8IeAIBD+gsEjdb7XCHqE6LHxP2EO3tBj/AwNNsLTIcIIHBJPLJLEGqQebe7KW8KqLsciwBMb9IuWY19Dp5wLCJbJcJil3XUddixLF6AWZ9kti/hGkfL1XBgoXpQ0kqo0I6DE/B82RD5oUgOSpJKExQrz3KJBvBBPiAy8hB/MHaXgCXWWwl2iITMTvJX2PAbytpEUfLZIVGkDhY08HNAdXaC+ihR2C93x1CJXXDtQgcIWodq5hW3kWrs/sehZhkalkMeoRu+o0OTWpXfIKkonhmBC2EZd/HCXZjkOCXFMFENNCKIUJumk5SSXruDAErOHUI2OhuC0PFLYwFsCuCtUqEQ7sWihjForXeJbDMSkk1C4kOcCVyxOXxkVJwhwidL7qIVeOcHFmuBr9UHR15HWuMjziQ3+cba4jpru9iHAkZ2wVWALMmZfTDDfROmj39HLWKKvcQVLbBiEFaQ27TpQPaYLDwFY6xO/MCrTXdAaq0RmnZJdsW1AtoqKTdGhkFyOVT3bVHAb7N8YZkQYZrMKbrcfpj8Gdo1iCBA90Cl7iig0TPDBDoNa0Sl/JSM0InEBglDAJMbaXjzEkHLlbHFOP/fT4Gg4KZKye3fiFiwHWy2GmFciQuAwaLDkmOyIkxm7YQS5rH5yVeb6upMaAjIH9+PpA63xR/pe0vidIBOLqbQ4RkNlISAEhIAQEAIOAqvSYqe/qoSAELgCAvo5jytoSTwKASEgBISAEBACQkAI7IyA0uKdARZ5ISAEhIAQEAJCQAgIgSsgoLT4CloSj0JACAgBISAEhIAQEAI7I6C0eGeARV4ICAEhIASEgBAQAkLgCggoLb6ClsSjEBACQkAICAEhIASEwM4IKC3eGWCRFwJCQAgIASEgBISAELgCAkqLr6Al8SgEhIAQEAJCQAgIASGwMwJKi3cGWOSFgBAQAkJACAgBISAEroCA0uIraEk8CgEhIASEgBAQAkJACOyMgNLinQEWeSEgBISAEBACQkAICIErIKC0+ApaEo9CQAgIASEgBISAEBACOyOgtHhngEVeCAgBISAELo7A77//7krwxx9/uPWqFAJC4KIIKC2+qOLEthAQAkJACByEQCn9LdUfxJaGEQJCYDQCSotHIyp6QkAICAEhcFsI/PDDD65ApXq3sSqFgBCYH4EH79+/n59LcSgEhIAQEAJC4AAE7LzEu3fv/vzzT/aDyX3fvHlTGvrjjz/+6quvPvvss48++uiDDz4IzT755JNSe9ULASEwMwJKi2fWjngTAkJACAiB4xD466+/yG63j/frr79+/vnn2+mIghAQAgcjoEMUBwOu4YSAEBACQkAICAEhIARmREBp8YxaEU9CQAgIASEgBISAEBACByPwP3w2UvDVsErHAAAAAElFTkSuQmCC"/>
  <p:tag name="POWERPOINTLATEX_PIXELSPEREMHEIGHT#5C6D626F787B47725C22616E73765C2261726465206578697374657261727D5C5C0A5C6D626F787B7B5C626620696E74657D20692064656E6E612070756E6B747D" val="104,1667"/>
  <p:tag name="POWERPOINTLATEX_BASELINEOFFSET#5C6D626F787B47725C22616E73765C2261726465206578697374657261727D5C5C0A5C6D626F787B7B5C626620696E74657D20692064656E6E612070756E6B747D" val="20"/>
  <p:tag name="POWERPOINTLATEX_REFCOUNTER#5C6D626F787B47725C22616E73765C2261726465206578697374657261727D5C5C0A5C6D626F787B7B5C626620696E74657D20692064656E6E612070756E6B747D" val="3"/>
  <p:tag name="POWERPOINTLATEX_REFCOUNTER#5C6D626F787B44657373612074765C61615C202062657465636B6E696E67617220616E765C22616E646572204164616D737D" val="5"/>
  <p:tag name="POWERPOINTLATEX_CACHECONTENT#5C6D626F787B6A616720616E765C226E6465722064656E6E617D" val="iVBORw0KGgoAAAANSUhEUgAABJ0AAACDCAIAAACoQf3oAAAgAElEQVR4Ae2d7dnWNtKGF44UECghUAFQQkgFQAlABUAJgQqAEgIVACUAFQAlBDrgPTfa1avVx1i2Zd+WfD0/nkOWZWnm1OhjJNn3lZ8/f/5LfyIgAiIgAiIgAiIgAiIgAiIgAt0S+KVbySW4CIiACIiACLQk8PXr1x8/fvz999/u/7dv3/wlYRdPeV++fLlx40bLgpWXCOxOQNa+O3IVKAKbE5BftzliFSACIiACInAoAq9evfr8+bPz00KH7VBCShgRaEJA1t4EozIRgS4IyK/ropokpAiIgAhYBN6/f4+jQorffvvt999/v3btmpW67h55ug2rX3/9lTxH2qF6+/bthw8f6jAolQj0TUDW3nf9SXoRmEOgpV/36dOn169fM1gyFWAewPTiwYMHDx8+bDLDmKOU0oqACIjAWQg8f/782bNnkbb37t2jN17c97LAT54cQQyzxbV7+fLlSN5dqJ3CIiACIiACItA7gautFLh///6dO3eYSeDUkScTAhaPmRng3b1586ZVKcpHBERABETAE7h9+3bq1HGXFXr6XtbafMr6AJ3548ePI6eOx1mzu3nzJpt49VkppQiIgAiIgAiIwG4E2vh1zC2YRmSFZnLArh2rv9m7ihQBERABEVhGAAfMnb3MPk7fyw7b9+/fs3dLkY8ePSp15u6RP/74g88tlB5XvAiIgAiIgAiIwKUIXFn/OwfMA9imm1Tg48ePuH+TyZRABERABERgkgD7ZrhYk8k4CV+/rMb+HscuJvPEXRxj1w6n13/ikpMmDFLsSRqusiej72F6FAr0QkDW3ktNSU4RWENgrV/Hwi0nc2okGGYqUKOs0oiACIjApgTYrLM31nzpuC6VL9ptkacXo5dAjcMsv66X2pScNgFZu81Hd0WgOwJrz2HW7NQ5KKyDzj0R1B1NCSwCIiAC+xCgR60s6LIpK4U8TrK7d+/+9ddfx5FHkojAdgRk7duxVc4icBECa/26+hkD6s1KfBEcKlQEREAEuiCQftekJLb7llXpbhi/RZ5h/r2E2bfkk869SCs5RWANAVn7Gnp6VgSORmCtX1c/Y0DzWYmPRkryiIAIiECPBLZwUbbI81BseXHgUPJIGBHYjoCsfTu2ylkEdiaw1q+7fv16vcTDTwXqUSilCIiACKwhwM8YVD5e8ykUl9WtW7ea51mZ4dGS1eM9muSSRwTmEpC1zyWm9CJwWAJr/br6eQAI6qcXh+UlwURABETgCAT40GWNGMzY6j9EXJknK3T1edYIecA0s5YsDyi/RBKBegKy9npWSikCByew1q/jt+kqNTzDVKAShZKJgAiIwEoC+GA1JyD+/PPP+oL40ZqalftZedaXfqiUNWwPJbCEEYHFBGTti9HpQRE4GoG1fh1v3NbMA1D7DFOBo9Wu5BEBERiVAD9dMPnZRnw/uuhZBCbz5FUc3L9ZeSqxCIiACIiACIjADgTW+nWIODkPII2mAjvUpYoQARE4FQG+Uf7u3bvSWvuTJ0/qf5Hcc+OAJT/PXcoTR3GMXyT3+iogAiIgAiIgAsMQaODX2fMASOHUaSowjMVIEREQgeMQwLXjd0E5DeFfdeYABd4XP5z9/PnzZXLSpfs8nYPn8sTfW+AoLpNBT4mACIiACIiACMwl8MvcB7LpmQfwGwbPnj2Lfqac2QATjrkHgbJFKFIEREAERCBL4Ok/f9lbiyO3yHOxMHpQBERABERABERgkkAbv45ieNmDpVz+Pn36hI/HKi9O3Y0bNyYlUAIREAEREAEREAEREAEREAEREIE1BJr5dV4I9u7485cKiIAIiIAIiIAIiIAIiIAIiIAIbEqgwft1m8qnzEVABERABERABERABERABERABGwC8utsProrAiIgAiIgAiIgAiIgAiIgAkcnIL/u6DUk+URABERABERABERABERABETAJiC/zuajuyIgAiIgAiIgAiIgAiIgAiJwdALy645eQ5JPBERABERABERABERABERABGwC8utsProrAiIgAiIgAiIgAiIgAiIgAkcnIL/u6DUk+URABERABERABERABERABETAJiC/zuajuyIgAiIgAiIgAiIgAiIgAiJwdALy645eQ5JPBERABERABERABERABERABGwC8utsProrAiIgAiIgAiIgAiIgAiIgAkcnIL/u6DUk+URABERABERABERABERABETAJiC/zuajuyIgAiIgAiIgAiIgAiIgAiJwdALy645eQ5JPBERABERABERABERABERABGwC8utsProrAiIgAiIgAiIgAiIgAiIgAkcnIL/u6DV0Wfnev3//6NGj27dv37hx48o/fwSI+fTp02UFU+kiIAIiIAIiIAIiIAIiIAKewC8+NGrg69evnz9//vDhw7dv3/7+++8fP34QcMr++uuvv/337/fff79z5861a9dG5TBLrzdv3rx+/Rpo6VPQ4xZ/T548ef78eZpgyBhZ0ZDVKqVEoFMC9EhuUGN080Ob04Vx7fr167du3WJwY1BjaNO41mktS2xHQNYuSzg4gUNNEa/8/PlzPa/v3787l4n/jDH4Tv7S+VHu8s8//3z69On64mpyYEOJ4hj5EKAmvUvDQPjw4cN79+6xK1X/1AVTsp/mRveQM/I4l5VBndGd/2y4VQqJR/fs2TPv+tpPwerVq1d2mq7v9m5FrmGGTdJPAV2TdJf10z43vnqTc5lQxW4q+d9Fkt+YStabXNcWspvwqsoa1DTYjx8/OlfHm7q3T6zUdYnY52QPT8/2+PHjUqFfvnyZzKH07Jp4FGRNzTXA+nxomAxqdNdby5ydCUT9DxVU0zkwtL19+5Zn+XP9jBvUqLsHDx7U5FDPp9OUsvZsxe1m7ZR+wm75hCpnzcxFHnOKOMOvcy5E6LPR4c7ymvbx6xiPX7x4gWxGZUzeYvBgP+ru3buTKfdPQLtyQzuje2XpjIiMhYzrxnDIlJ00TInCPHkQFPzRV7IGzJAczXXevXt3TEqhFgvCHVkRFccEiKmPa4/eYavUmvSTfh0mR+PF6ma1dzeVXGkeFF1v55Uqu2SYtNEcSlnRDc6C4PIBMgHfeVJ0doVr7KosIV0fT2ulCcyyE6qA/pC/kvEfza9DHhpg1D/PRUdPTkNeYPZRQQjjexsfqGwXtl9X2dWwXgmN9YpEenVxKWuvrKZW1n7CbvmEKlcalU9GMzyuo8F+XeUfQ6BXaVmAEaWyrGXJ8DEYrbOy0cLx016+fPnXX38xrpCSAPIQn03vIhk8SLxMmC2eYna4shbgA4RUNmhEHJiUR7qzRB2l4RJEaW5dx3RnRWndpdVkxGBURn1R6ViC8fjkrZWNCCOcLGJZAvQyFC/dQp1lxYVP0e1k8x+7KrMqr4nENlYaJ5VCj5ptAvSTYZVFYdrFGslnPYtVlMY1pHIOKmnouADCfyRHKeMRoK2UP6Ix6zIaVkIUaMFKYn1ujOnh42OHZe2XsvYTdssnVLm+9zj+FPFf9cqs9Chok9v5dQzM6QDPCEEkBmrryLMMhMZwQibZgd/Otu1dBLD5u6UpFEFf/jPgGRNQhnxM00tI4nAoLY36KWH31MXheEVWBlAk1fH4VrRdF0yDDQ3DhbErt0QSziOJMVoQDwJ2We0wm0llaBKzTCSjWdVLtb9fd4SqXGYA2aewvckluchKaSZAKDk86dhEL2pU6Eq/KKtUGkkphr2hiy2G7QlMjoypPD7GIDN5q+TXpRXqBjXk5JHSXAoIXqpRA7J2jOqC1j72CJttNSdUOcshiuxlijiCX8fYFq1NMsVMx+mohtLLyL0JxycyLI1GaT7NY+jWS5NmFLeHZziUnnUjIv+9puRmqFnKB/Gaq7x/hv1a0RZdMP1XNKHkkpmu7cOX5l7OwMjBfjxb6Rikt8+2gZP4dcepymz9zo1EnXTxxRuGs9LJPMkk7Rgj+7y4X2cIAIH6pkQLKnXdy5oAeD3wBYF0iIlMFGmpnUhBaqdUFqAma7zTBECQtV/c2sceYbNN44QqZzmEkR1NEbv369JBa1YvEFYbYSampcGD+IuMH4xwJZG4FcmfvbTHBp/55BjvU0aBi2DJaro4smsrat4FR/3X5NpBhD1dd/cGQ1bRdC16Nr2kavzjbQOTBp8KQ4wxv6wXD0TZzMeuyqzKsyKNzhDTWrDAFPlOeBTe64huRZVLG5kl+dzE4XJbVPSC/pZGV7LbkinaAkcizbr0hF0RyEbd+Ryyw7ex5OoenNur2Nod5K6snco9grWfsFs+ocp2q+9rijjDr0NtBjP+0JARlD/qnq6Hjri0HOg7axeo9ENsvuFdhImKQKQwwYIweRrqNFfBlhC2kYL+cq6mxkSBPN3enS1MOPp6MQhgCfaDB787gBWhAn+uYWIY/DETKs3kwrojHE2JyCe0/2UGb7h2y+aRCMnfP1p+wd6QyigiUtBdYr0wgQyZrDRIJEEGu0FFMrjSeYo64nFDAKfjwFVp6G7cAppR48us1BWX5uw6tEv5dchTarmh22mwKt0qZbugSSIkhprOBCKzz17yVChhWK3ZSTwFZfMJI7MPhqX0FU5tMlRW1l5Tmw2tneJO2C2fUOWSXaVdEBOJUuLKePIMJ1phAye8po0jwDy/zpAYPQ0pndArZU1Lj5quG4/TZHNjGHgiyuFlcy1K4hkTx2WahiNoqBFhBpKSGD4exaOnuGTC6hN0GhjYirDkkjfuqzKsesJhK15mZpgB+fj800CrSRg946R2rvSN2ixqRsaTKkujiyayy5rJ2FVpM0H30CxDyMQ3wRt1blj+Rfw6w6LQFIO3Qdl3o9YdYly2d50tbnJvLayvMHFpqhRVTSi2DzeUP6vUnpGydqq1F2unsibHINqdt5+oDR58hPVih4ETqhyN8otrLcRIGJK+B0sDayYtzfy6SSmRe42gEREuwyGBzFuxdgXZg3ppBEqFXBwTaRfW+uJpMX1KmE8YrnTPIvsmh5VTjcV8Wj0YcR7MiqAUDSRhpbtwOOr4+sUeVtasMRtjzA4LXVOVCJlqFMUs2I6oF8nG29ac7LLQOqTaXVWWmMMwqlB/iZWGKpdyqIyP+nxjWQ0BVraOrEjo4mvN6+gDTAKyT82KNGYSi4eVVAAbnVckFMaYG9i5OT5wS8XoMUbW7irUG8maSgwNzLcjF2ho7Sfslk+lco9TxJZ+HS3QODdIczL67rmtF8MKGyrlEjM3Ezu9sbtF0c2LC4XBbwy1C8MrBzBjtl05/aVDJCViYO6bQgiBbBQe24o8tKhjCs0ptGQ/f2rid0Vso0IRyYu3MmBrR7kNu52sqNnWun69OVuWraxvj51WZapylq2zpbZOnSs6cu0iow0vt/DrjBGnoQ0bY3QrpezVFj9l906sPah5Yw75R2E7h9Sujhkja3fV2pe1Y0tn65bPo3I0jenF0Wjs19njYsPmSlZRz+4u4e6HjZV9tz04VXpBC2TAkpgUZrUjcv0OgJF5wwpaoPj+jwxsRSFMYw0Yi3LOQJimVQsy5qkYYSjhmnDU86YNh3nhmvwnn80K0IphVHpYTammvVflLGVbOSFRoTVeBOSbl25MDds6Lca41rAgY5RxTSOcKtgwS710aP+M+1E9dndpN20b0WJlZe2L0YUP2nU3WLfsFD+JyqXO5+CORmO/ji477G2jcEO3wRg2KLTVTM6YmFIKlh227VZho6utPC1pS2Lkj1KuD7JzGObuwFYU1pExk/M1jmkR5q9hIy31ia6ghs3HNumGPmRINQxHhsScNbzbMDx8VXpW9lDCzoZP2TyAe+NM1Pjfdp5tbNQgQ/M1AiYlJdVagTWGTqeObzKTjcW2eadIK7Gb21JlhrJ2b5A9Wrttom5O1fUIm5rxSVT23ZS3zzBwWEejsV9nV3arKaPdCTruTcqyC9piy84GyJpu2sDmxtgLLa0sda5U+6e3K7drK4pgMq6EnVEU5q53wNqatE24SQt1mtqtBn23nvb5MZuyGm56RPXI5fBV6VRGTWNAbdINpmx9zKQ5Ucuk8elXBmxl2zZJJ6qhYJOlQ0oxXEe6Bb9ZRy3X0DNy27rF1Yi3Mo1tALL2lXh3sPaTdMthRZxBZXsCQ8/DX5NpjF3QgiGgsV9nV3YTBNiWHxUc2dJ/hAkNcVnYmF5QbpMiQsHsAazVFkeJmItvrlSo4HHCA1tRCtmo8XDYo39Jn10TY5S7oLcyJLH3WDb1tZAqVLNVIy0pG5YVhceoShTHNiLV/GWlJ1CiVxlv7wAjDKgrs5pMZvf5zZukk8doL00M2FAKjfw6yORmnadXMgmy6n3AKqmGmcnavQGsCWxt7cjmO6g0MEy3HFVBqqmPGUPlfqeIV31NdBT49u1bjbT24ZaaHEhj9LncbVJEKMnbt2/Dyyh8586dKGbZpa3U69evl2Xb11MDW9Gsinj27JlLj1Xcvn171rNrElfyryzCa5FN//nz569fv2ZvrY98//69z4RZ5t27d/3lzgEPoeuqfPXq1YcPH0ro/N5yKUGTeONttyb5+0wwHqPPZz66UZN88OCBlyEKNOn/r1+/HmXrL6lc1/ZxWh49euTj7QCgGG29Q0hiHscYaNfXrl2znz3yXVm7r51+rd2rkA2M0S1nVStFjqFy5RSliRdgz8lnFxG54CsvWTkr1TTxrfbrjLXAsPQmBxhslx1JVhILH7crr+HSnb0aTfcaSjVqeFQrytZX2C5K4S12BsJ5WFRuQ3t2KpNhVER4ud0B49CQ6vcfstVUExkqVQr3W5X2CNLcZgzgJbYuvtV+nbGTQEGtRsxUzXBBPdV0/Q6YMcT4PmHxAI15r5cwZbJ/jKw9tL1+rR3LCRUphfvtlrNNo6RmGN+1yuHIHioVhRf3YyHVto5Gl/t1EdbSZaW3XXrcxRvrmiRgH8B+fNZd26/zw+GsPLOJ7ckESn3//j374Akju7OiZXW00Q6P4Wv9+PFjmailp4ypJI802YVIi6alhPstdneRPr5FTNdVaVeifbctTMN0WxX05s0bewTZTt8bN24YA4o9Eq1U3/eoi7VjD7PrPToP0CZg3/WZNAnI2ptgNDLpuls29DJunURl36EZKCZv2TMHe5hIM+/SrzMGpFDDymThI2nYHj+a1Kgv1Dh9RBrjZIvPoTIwmZUtSWUpB09WaR6VyWxl97QiW5LS3cqlqdLjpXjb0touH0xOgzjyVJJzcXzoLiKAXdGLS5n1YL9V+enTp9BJTrX2x3vSW81jbNNtUhwbFEY+rL5tak6GnYRWbUi45haOBL7lmhx6f1bWHtbg2NaOpkZzCznMDdvdVNsRdq5svatcOferTGbTs7v6uY5Gl34dywA2I3e31dto9lJWw5Zj72DYYtQA8Wkms5prRj7njgKjWtGyKqiksSzz0lP2MaTSU6V4pom2FlvMVsM8Jx3LkuRt420IbcvyuTWpSttt23rm53XZJ8C03l6F3boejfHRFqwJH3t9ukkRB89E1h5W0NjWjqZbKxjC9OEm3bLPbW6gd5Ur5Tc60lnE7Gn5LEejS7+OLxPYCKBJgvv378/CWkpsr4i0coG2+65DqpetEekv2x2kAm8RM6QVLQNFY9lo7dxup63ajtfa9qyYrbZtZUzNvQp4HRt94sJrVxPotyqBaR8TqBxlaygdIY29WYeEW+uLxRocqA7j7vpbG63lrxdsnxxk7RHnsa293245qqb6ywFU7neK2KVfh21NvgAwmWCWgRqJW7lA9mYdAkw6Y4aQ0S17tk1iP1uNHhzsctJIJhPUA7GZt7KiennClMOsnbOUY3N+8eJFqPjKcDg1t13KlQXVP95vVYY7n1l9+1Utq4594pRHWi0DZ0sn0l7K4YMHpQebxF/ws7FN5F+Ziaw9Aji2tQ/Wd0V1l70cQ+XJGeBkgiycbKQ9dZk1RezVr2NUMD4gA+uGw0aT47PZigwjZ1Vb+OAW4Uknc4tC989zPCtaxtBeuV+W56Wesv2ryelUvdiciwin5vVfbK8vYkHKfqtysmqOsB26oEayj4S/jZFNwBhvv3GRfWpupDG02XuncwuK0hvlRilHvZS1hzU7trWjab/dclhNs8JjqNzpFLFXvw4LYyLFx5qZxvlBggCfHMVBanUCc5Ydr0w8uR23p+Pnka5U6viPD2ZFy4CPVN32WyvwafX1lHBmZjuTyypl2VOdViVfhrT17VSvklLhikA2zT76GqVs+oqdUW6WxmCRsvaoQvexB6OUTa0dZY2iIxTDXA6jco9TxF+6NiNOkrSapS3m0Gpry96ERbxWBdVkNUybrKnWkayoRt80zUjVzS4Hr2oYuw34Y0321uTXpYa0OGbyNMsYq7+ej2GfLs3Wx9JcKUbD33QZcbDa9NVaGZC1R6DGtnaUNRpahGKYy5FU7m6K2PF+3TANwCliv+2ws7Ijtcmd0fVY3ORe8UZKNVyqCCVk0z68jMIsza7/JgQ5+HdQmaQe54hgp1U56eeM1CNxgtcbT2Sc/nJymc+nXBMwStmobTpp95nHryGz6bOy9givYYdRyjWXRimbWjsyd9otr6F9QpXX4Gr7rPy6tjxX5WavYk5OBerLnsxqpFlUPZbTptzhTZ492XIm3jbgcKttmWAH/GKKU6THquQjpZPzKrtCl1XipZ6q+STJPvrapcz6svYsmHa5s7LqLrGsPa2yfezBLmU7a0ffHrvltJpmxZxQ5Vl8Nk0sv24a7+ScYzqLuhT2F4QmnbG6Qv6dyj5jw7LWcfYf6pU6eMrdrOjgHPYRz37hbaVfd8wvpuwDdotSJrcvKPRSq79b6FvzMs8R9LWHiTVkjJ2TNdl28aysPa2msa091VcxIpASaDhF7Pv9uhRNZQxrZgyueEoMXfwHKAH/vzKT5skmf8IFsZsc17RdRHtO3FzrfjM8phX1y7Oh5Niw/QEV3std/JZd6BaqsayvtRo/x15rXy/DnjnY3e+ekthlNZxn2AWd6q6s/ZjVLWs/Zr10LdWlpohn8evgyzoZXSr/DzusskvGUUyj3+dWE7/OXjK0tw27bmYrhe/CilbqOMbjHALhh4+Nrw7yQ3ZN/Dr7Xb4xYG6tRU2HfDa/buxO+Aj7M1tbdSl/WXtKZmxrT/VVzKgEDjJFHNyv4/MGfHuK6V1NZ3oEU2OTwejj8Mea/ISD4Toe6iMQR6gRZOjOig7C7bJisJNm+HV0CFTrgvPG/PKY70xoLE3WWS4L6uKle54Xl2QfAXrRdztf+szv3vRS+63aQi/6bmftrUgqn8MSONoUcUy/jhdgcOdYkq/sU2jSTNH47/5YTeQFALemyAiEK2VMENuaGmUZW3Yotf53HeyfxA3PmLVVrbvc+rWi7lBvIbD7eorRA2DqC1pT2EB0CLNJxRl15PM/syfgIewWYPjDtsV8C+Cy9i2orslT1r6G3pmfPewUcTS/DtBseYVzr5LZ4T7xPhubYwvW7Et5NolH+NJnoDkCjlfGhHVNQbi7pccZy49GoyTqpvEDWNGmfHrJHHs23rKjofFZy1mTVwwjXOJZfJKzF4CScwsCNd8jIc0sy9xCTuUpAusJyNrXM1QORyNw8CniON/DBPTTp0/ZZLOdOty5ly9f0tewc/r8+fMDujGIZLy0Y8xTa0zfHf8tpQy/3l5KM3b8MFY0djVVaje5nzb5A8FRQWHfMpl59KwuRaCeQM1suD43pRSBIxOQtR+5diRbSKCLKeIgfh3nqThCaexEUTHszvHDQbhzrLIffCkUhxP/MzQmH+bVOPsgpU+ZDTx+/DgbT+S7d+8OjqUkeav4wayoFZZ+88Ge+XqKIb/dY6QPhn6dsfiSPqgYERABERABERCBfgn0MkXs3q/De+ZcIu6K8ZlafCQ8OtyhA+7OlUycT6TgqWbvGr5ZNr2PxF0sfQmTjYuVxzt9KT0GRrWiHuuircz2/jbvurDQU1kiHYh/N4YuRV9MqeSmZBGBM38NMkKhy+EJyNqHr+IzKNjXFLFvv46ZFs5PyVdx1sbZQqZuHXl0Tmy2GvBFs64dk8sFX8XEqSvNcUG0IMNhGvPAVjRMHS1WhIafbUQ+w/qzx+FmXakp+WwVEIESgTP/KneJieJHJSBrH7Vmz6NXd1PEjv26N2/e/PHHH8Y2HR0KrhEv3XVqf8apSD7eMMsT4+hpaSbKTl2/iNbX7PBWtB5R7znYByZpSizFTepIGv/FFDqWWa1vMvOTJ6iZ+dXUUS8Y7YUGp4XfGe5FKclZSUDWnoKStadMFHMQAj1OEXv16zjnavzOGwbB2Eln0d02XWjKuFtGf8csE8ePhYTwkTRMAg6MhVsNPg2Ivnz5cuYZ6hmsyFf3aQOTX63Mto4IV5hGX0yJ4Ky8rPFzVhZxqMdr9DXWKw+li4SZS6Cm9ufmeeT0NfrK2o9cg2eWrdMpYpd+Hb6K/Y4ZXQk7dcZ+1/EtlQ9X+o86cFSMj5qk/SO9ITuWuG14gDDxS9oE3Nc+uUWCrHPI3JQizvyO0Bms6Ph2vo+EticW+mwlecI0dm6lHBRfIlD6WZcw/UhfzEt78lBTFx5J31S7M8fI2tPal7WnTBRzcQL9ThH78+vwRuydOqxhgE87+mOTfKEBt42PmqA4Dl56igO3DQ8Q/40XlK/880eAwYMcsh4dXwhkm451iIs3mwsKcBIruiDhQxVte2I0E/vrKfTvvinxWd0zr4ZsUa01fo7nv4UAO+dZM7MfSd+d8R68OFl7WkGy9pSJYi5LoOspYn9+HU6dvWvPz9P1PvFilulf5gm/64CDx14cCjK5nGv0OITMbvHoOC7cO5+5uqfpz2BFqdanjeE8dumHQxyTsJWllLRZlzJpGGNXjSvI7vMbCrNDVjVvB4yk7w5IOypC1p5Wlqw9ZaKYyxLoeorYmV/HLhM/4GbUN4thk6/TGI8f5JafR+KMpT8/gIJsIHB0AQePzTd7/Y9RhDkrp1JxCKEnj44qPokVHcSYDyKG381/30gAABSYSURBVADPymN8PYWG4xdZaI9nfh81i259ZNrFpXkOtqI/uTA3mL5phZ42RtaeVr2sPWWimAsS6H2K+MsF2S0o2p6ckSGuzoJsj/YI36h0IhnDP28P4uDx51Kya+w7R85hMgGVC1eq1pNYUUn9c8bjj9EojIVhFlPYD0/h+EUWbtnnOdNnFVNJgOUne8HOd26VGR48GR27/fM8rMQdXAWJt5iArD1CJ2uPgOjysgR6nyL25NfhQxvTMuyAwbJmMWxni/GTxUrxOITp1bT34kJF8OLkyIVASuGTWFFJ/TPH45X5bxGlHOTXpUx2i+HQy6n8Os5Z2FMHPwTsVgUqaDcCsvYItaw9AqLLCxIYYIrYk19nzMmcEWy0mr6m0+EQlxebfGrcTr9Zh1L1ft0Fm0FfRfvqKIk9hhWVtDtzvO3XsSPE8eaoheqLKfsYzKSfY+9u7SNkw1JYg5vctEmtsaEAyuqCBGTtKXxZe8pEMRchMMAUsZv368JzhqXKNk4tlh45YHx44miNS3lA1S4u0nms6OKoDygAk2m7iwiPXDr5w5iNHP4DgtpfJOfn2OXa3yy1nz3g3UlzupQrywz7+fPndJUHhDaGSLL2tB5l7SkTxexPYIwpYjd+3WSzZ/lzox+s2/nHVUK/buei929FO5d4HivaGWwvxdmT6ejrKfpiyp7ValcNkgz2Eg6vRvPCp0F4srMynl18i2kNP5nDGdGbN29i/4vz0YM2AVl7xEfWHgHR5UUITNphF47GOH6dvRK/xkRCR2tNPpXPhsXZ75xUZqhknsBkox3GirzKCoQE3NdTwpgoHG7QheHJeViUjy7nEjimnzNXi1npbaOi89/fswptXquKs2pzVmJZe4RL1h4B0eVFCIwxRezGrwu9nWx98xHIbPz6yJ0PQ4bFTRrZeu1OlcN5rOhU1TpLWXsyHc5rw7D91CwBlLhEwP6UyM6d4WRfUdKiPt7Wl3xCC6zPdk3KsESOC67JSs/aBOzal7Xb9JrclbU3wThSJpPdfheORjd+XejtZM1oo0+M8LJBtrjtIiNF+DjPdmWdLefzWNHZarZeX9tDo1t3TZ7/votnF1dz3HrCi1Py6WDjaCKNd//eeLEuNQ/y4gA/LmqkDOedRrJWt968eeN7SL7t0Spb5ZMlIGuPsMjaIyC63J+A7wBLRUfz81KyufFth7Zu/LrJMyHGhGAu4jC9/0niMHLTcGQ39qreppKMl/l5rGi8umulER6afdrWTS/CSYbtCrYSTPlAIMSeArHvpukXx+DhLH521oNM7qMOP3zcrzKEkduFQydT4852nH3Otj3bd30m6wOydln7eisaI4cxpojd+HWTu59+cb2teYW/OrAy50rPM0rG+oH/8fGVAujx81iR6tog8OTJE+MuSzl8PcIv6NAeeSvPSK9bDQmAmhfTSxm6qindbRi/5zzv5cuXhuSPHz827ja8xYKxf50bV/P27dsNM1dWWQKy9giLrD0CosudCYwxRezGrzMWNV3Fb+HXMdRNbsvWm92kxbis0s0E1u348HR9QUpZInAeKyoRUDwE+JG6aPUkwsInAX2MNus8in0C9lLaDh4XR98nR5OG4wLWaCw0IMk+R/HDKbXtau5jBicpRdYeVrSsPaSh8P4ExpgiduPXGYu4ru79WmNDU/A/UGjPAo0Sw13dykwePHiQZshsRrt2KZa5MeexorlkNkrfcPrbVkLbPQin9XbKtlIdObfdqpKDssZkly27TX/Ijq3a0MPZp0ZYtjO6Jixw6w9jchzU2zwLi7iaKxUPB76VWY39uKw9qt8erT1SYc/L3brlPZWyy9pUZaMfdlJ14Wh049elu1hR3fP9qLaDH4fO3Tep8OCNNXs/HEbyuMvQBCdXAtwjvEyftS127a5cucIAzC4ikw+UDf+ypSsyInAeKwoVx07CS4UhYLTokA8Gs9GvYoal1IdPUpWcTzMqKLvyVc/QTlmZeXO/hbGmtPDHIFIpla1a6S5+sl/BJM0Om3UnMeMS8Che1h4C6dHaT2jPo6o8xhSxG79u8ugUXYOxyht2HJVhP7HgkMydO3dKT9l+XfhbupV+HQX5otNCGYA5JMaPxnKqM/zD5bP/mJ6yNMhbE5BkIGH3DxeREz4M6qM20ZTeqazIqz85B93OAOzWMSmYV6F5gOZQ88U/44Bcc5FqMpwkNkxV0jWVhliMaqPDC2RbuRxrG3ZNVUZpMMhwsIju4vVtpDJLhCFnxlCGiaj0BZc2n0kzXlBi14/I2sPq687aJ+15mG7ZV9OoKg8yRfzZ9M+ubD63taa0yXVE1jvX5B8+6+d8bJ0Rb+hlF+rzsZOFRbtwae3Wt6u2AYpDVAh/+fIlFWakmFNZkau4yfWOd+/ebVTFtpXiNW1Ubk22aG2LN7fN1hS6Ms3ZqjJ7csHV2srRJK2I8GuQVD1/hnngC6U5rI8xXDuEaa4yvX242sh64noVXA4GOm5hxq0KGikfWXtoNh1Z+9m6ZRrdwCoPMEX8V9tu0fB/mgxLRsfneoQmI1O4Xeb9nHBRM+x9CDMYlzD6lHOnsJPNxufcPABkulSqsqRU7/HnsSJXU5P6bjRJ3bN/XGaT4aQ2bUfNJxbLhAyfOmFVGipjYCGcNWHqOjQAunTbNkjsh4Y15abPUrThUs4dR9L8fUxUEJz9rZWBycGrYVkrRT3a47L2sBl2Ye2YkFFrTp3xRtixVZ7U7uCORmd+HUOpMea5JrRysA+dujArY3W/1GjDea3h+5WGFr/XF/Z0e4ZBsdHcpaTyPvGnsqLQng3jadJPhdU3ObdzwtCBLmgaYUFrwtFsPuJztKWN01alsaYWdtGLLSHqaTFdspr06xiJNtropoMySofGesuMmifNcH2ejj9MJsdoGholbkRvsRkc5EFZe9gPH9zasZkTdsvDq9z7FPEKdhm2opVhjhHz0lcpE2ZRvNNVulsZz/tgxttuLhMG+wVvI/CmAa+n+/crUml58aD02kCamNx4C87Jw7xh2U9/ctjXfbulEs4WyWjD+3xoewvhS3mOZEVYWmgk7lM9GCp/YXwJRRjPIMqE0s0p/eSMFk189vMhWDXTQZeDK5dLV667DDM3wq5Q99+XS3pa+qa/o2X0V4vbrKHm5C1VZQkRA0f4bY8w2Zqaoh+gz8difYY4G/S6XBq9vU9MAKOldeCl0EwwXTf8uUC2yYTPGmEsE8FK7Zf8ccycnEYm2VvYGB/8DHNGfr7FlU1cigwbPmlo7MsaPs9SusMV0XNF8yp4SYaB42XtYeVe3NpP2C2fUOXQ5Aj3PUVsu0blJ3kRI3eJ89OkOHs505XFYD+rrHBvjRyyBwDYWMjq5Ut0Ow+IF+UGllnChIlRxCh0n1t0rOOtrQ5jRdHS+xYm4XYwQrN04S3KCvOc24pTCSdjSu3rIgavqjTqCzh0RKF5+DDOVclESxnSJ0erzmQebh2Tp89/QSA7gpSEKcUzYhpFz93rRrtIZTLHrSqVbsQbUrW9Zcgw9i1Ze2RIF7T2E3bLJ1Q57U/6nSJ2dg4zRM/AGbX86JJxmnHR9qm4S5poumCc7bEH2kgAdzl3whHqSJj5ZSRetpQdIlcqEul1kMsBrEhd8Bpbyi7WMKdfk+fiZ1WVNjq665IfTgfIzK+mj6JHzbo30UhxBL8OGswtcL2M7h05GZVCjzRiyC0SZNUhPkpceWnI0/ZWpTxDJpO1p7Z0EWs/Ybd8QpVLfUiPU8SO/TqqgRGLsTxt/FEMaRjAsFRGdB7hP54bQ3s61BFjDJCu4ierOSydskrmYsfTpyPhQTw6r5Hh8drqHPlu71akLnildaX9wOL57kpJVJU1AGmwtqvD3ajDBywx+IRpj0oMd9NyU6vw3WBNgGEizXNxDONI5UiH7qjJH+kNFUiGx7hYnhoCTdIslnCYB2XtJUPCwvex9hN2yydU2egxupsi9u3XuZoAerr+WuoLSvGM7vWTueiYZTZPOp1lA6fz6LJ5EomcjNZ0Z8YfRfs/Ers/HuSvlG19/GJP1Wg2R7jVrxWpC15pP1FzppmszHDx46rKenR0RPSB9R1XmpKKNvp8us30kfqYtn6dw7JeZeRnaFjfh9dzWJmy3h7GTrm+6mXtiy3khN3yCVWeNI+Opogj+HWuPnCHsEXWKed6L4xzC7ahDO+L2QaSTFpJNgEPZuV3nfIyRzEqCMnJh3GCsph8IG22xNJ4TGJyiPIc5nIMKxqmOnZTJJzEL+gNdpNTBUUEaLD4ZvThpf4qG1/TRYcmkc3ER9IlkhgZyJYBiE4VkZgERKK2unQqU5YXoCaAkKx+bifVMu3QJfvHCOX+lmU76lOwkrX3a+2jmuWp9KINHt/R6O97mDWtmo/58FlLvnLGMMZ/97Uu94E+hjf34TI+tcfQyN+ar5YhDF8Sc0UQZmgn28UZ8g3P169fpwrSla//jmiabRjjPn9E6f5zoOHdKMzcZdnnPaN8Dn7ZqRUdnOphxeOjr3QRdAibfoHzsOr3LhgfkKS3p/tyfb7vk9HL9fm4XlRufRfN9zAZwt1gwbP+c5fOi/OXi3v7JsAZfUKVyTMd5pzKsuomwA+SiaydBi5rP4g1nlaMw04Rx/TrerQzPuj89u3bSHLmE2ysMcOI4re7xFLx7vhz84NSQUyeNFEowVG8CIiACIiACIiACIiACOxM4OrO5am4LIGSU4f7tKdTh2wU9/z5cxbD7FcWnz17llVEkSIgAiIgAiIgAiIgAiIgAvsTkF+3P/O4RA6ApTt1JGKn7lKHfCgXqaLvSYRy87O2HAUJYxQWAREQAREQAREQAREQARG4FAH5dZci/59yOff4+PHjVAh8qp136lIZeN/PcO04q5k+ohgREAEREAEREAEREAEREIH9Cciv25/5/5T44sWL/7n+54LX6vCp0vj9YxCDr6Rky2XLLhuvSBEQAREQAREQAREQAREQgZ0JyK/bGfj/FMdRxuyuF1/K/p90F73ga5zZ8uXXZbEoUgREQAREQAREQAREQAT2J9DYr+PD0IYOfCHauHvCW/wORlbrBw8eZOMvEslxUL4Pni1ar9hlsShSBERABERABERABERABHYm0Nivsz+Oz/HCndU7eHHZLS8oXepzKSVcJb/OduNLuSleBERABERABERABERABESgLYHGfp090ee3XNtK33tu2R8BP6D3yy/bZlG73wbN3lKkCIiACIiACIiACIiACIjAbgR+iUri84xusn7nzp0Fu0b2fp3OYUa0s27wASmVHHK7uiNldSkCIiACIiACIiACIiACIrARgf/fr+PXqHHkbt68+cc/f0zlebHqzZs3swrOOio+h4t/uN9LcuTAAZ2lUrUe0AU9cs1KNhEQAREQAREQAREQARHYiMB//Lrbt28/e/Ys8ijYuOMDHrM+uB/lEApdekcrTHO2cPbI5cePH4/GIXteFCGz8h9NeMkjAiIgAiIgAiIgAiIgAsMT+Ldfd//+/dLEnbt8iP/Vq1eVIAyfRH5dypDDrmkkvvHRvjOZfY+OzTptwKbVpxgREAEREAEREAEREAER2J/A1U+fPr19+9YumK08O4G/m3UA3F35dZ6SD5R+8rv0k3H+wT0DpR/ZU4XuWQsqSwREQAREQAREQAREQAQMAldLP6EWPsMO0vv378OYUri078feDkc9S0+dNv7u3bvZo4wvXrw4zpZdycms9/ZPW79SXAREQAREQAREQAREQAT2IXC15IlFxdckM3w/+QART39Z8poePnzo01wwwPdRcTJTAdisk6OeYlGMCIiACIiACIiACIiACFyEwNXSpw4jaWqSZX9lm3zYrHv69GmUoS4dAV5uzB5o5HAsXyi9LCX2DPk2alaGly9fZuMVKQIiIAIiIAIiIAIiIAIisD+Bq9lzgKkcNclK7+lpsy7lGcZwFDb7gwFwm/s7E2G268M4nNkXJnHq9MWU9XiVgwiIgAiIgAiIgAiIgAi0IlDr12W/3BgKwSHMrA+Ax3KQI4WhtIcK87OBpa1OfmfiIrt2HL/kmGX28O2TJ09m/fTFoVBLGBEQAREQAREQAREQAREYksDV7CHASNWal6lKm3JsRuG3RBnqMiKAE/Xly5fSrh2fV9nzMyq46LjxWaeOtwEv4mdGuHQpAiIgAiIgAiIgAiIgAiIQEriKz3Dr1q0wKg1PfjMTTyDrBrC3Q/5phopJCXCykQ3PrJvNbh7nYOt/RTDNvDKGbTre9+Oduuzvy2MGek+ykqSSiYAIiIAIiIAIiIAIiMCeBP79u+SlTzJyC3eCfSR7ww1nIPt1DVwU7e3Mqks44yFnP0mCo/X48WN8v43euGM/kNOVN2/ezL4kSVXy4RxcvlnqKLEIiIAIiIAIiIAIiIAIiMA+BK78/PmTktiHiT5nz5lAjlbyapzt1OEPcGYvfbMOTwAXZR8dxisFV5k367JboCjrXlkkwfpfGqD62IXDlyu94Edx+Jl6oW48G5NGIiACIiACIiACIiACIxH4j1+HSszdX79+Hep27949/DrjICWeG95FemaPp3Y4NBiKOmT406dPuNaGx8VuKv4zf5ykrf9AJb7cx48fcRrJ2ci80rEfkryUEgEREAEREAEREAEREIG+CPy/X4fcOGMc9osUYH6P58CmHF4E4evXr3MkD6+AfZ7shhKnOvUWVsRwzSV7d3h32eORUbZ4d9QRFeSqyVcWjjdVxn+2Vd1f9GB0ST6UqFOXERZdioAIiIAIiIAIiIAIiMBhCfyPX4eU9V5EqhL7e+z42ec206cUU0OATTb21tyZyZr0C9LgzrH7ig+//njngtL1iAiIgAiIgAiIgAiIgAiIwGICsV/nMsK743U7vIj0jGVaEvtC+AOcvZQ/kMLZIobjr/+coPzA5ltNBRkysL/n3Tk55AYo3RIBERABERABERABERCBIxPI+3VeYl7x4l0svAh3fs95EThy7rwf/9mjM17A8/kosBEB/7KcP2Dpjly6/xRKZfE/PJzpjtTiztW/kreR8MpWBERABERABERABERABESgCYH/A4YyxUcupauiAAAAAElFTkSuQmCC"/>
  <p:tag name="POWERPOINTLATEX_PIXELSPEREMHEIGHT#5C6D626F787B6A616720616E765C226E6465722064656E6E617D" val="145,8333"/>
  <p:tag name="POWERPOINTLATEX_BASELINEOFFSET#5C6D626F787B6A616720616E765C226E6465722064656E6E617D" val="30"/>
  <p:tag name="POWERPOINTLATEX_REFCOUNTER#5C6D626F787B6A616720616E765C226E6465722064656E6E617D" val="3"/>
  <p:tag name="POWERPOINTLATEX_CACHECONTENT#5C6D626F787B7B5C6266204578656D70656C20327D3A207D206628782C79293D342D785E32" val="iVBORw0KGgoAAAANSUhEUgAACTwAAADFCAIAAAD8TjhxAAAgAElEQVR4Ae2d7dnWNrZwh3NNARNKSKggSQknVEBSQkIFQAlABZASEiqAlDA5FZCUkEkHvGvG73g0si3LtmTL9np+gG9ZlraWPry1tyQ/+PTp01/8k4AEJCABCUhAAhKQgAQkIAEJSEACEpCABCQgAQlIQAISkIAE/k3gt99+++WXX/7v//7v93/9/fHHH3/++Sc3//a3vz18+LD/9/PPP//666//93//97PPPvv3oyv/f6DTbiU5H5OABCQgAQlIQAISkIAEJCABCUhAAhKQgAQkIAEJSEACErgWgQ8fPvz444+46zoXXX7hcOPhuuv+vvjii/wH+5g67XoUXkhAAhKQgAQkIAEJSEACEpCABCQgAQlIQAISkIAEJCABCdyUwKtXr16+fLnUVzcKC9fd999//+23347enQrUaTdFxnAJSEACEpCABCQgAQlIQAISkIAEJCABCUhAAhKQgAQkIIHrEyjorgthsfcO192LFy8yT87UaRfS81oCEpCABCQgAQlIQAISkIAEJCABCUhAAhKQgAQkIAEJSOAuBDgM87vvvkvsrsPxxifrui/YdZ+1418+dLcIEBv4nj9/PvuITrtZREaQgAQkIAEJSEACEpCABCQgAQlIQAISkIAEJCABCUhAAhK4GgEcaa9fvx6WChcdnrwnT57grpvaJPfbb7+9e/fup59+ynTgff7550T+6quvhtn1ITrtehReSEACEpCABCQgAQlIQAISkIAEJCABCUhAAhKQgAQkIAEJXJ8ALjfcckN/G9+ie/bs2TfffJOPgKR+/PHHUeffMJH0ljuddkNihkhAAhKQgAQkIAEJSEACEpCABCQgAQlIQAISkIAEJCABCVyTAG42ttBFR2Lm7IRL4CDNp0+f/vLLL4k43S2+cvf27dvRaDrtRrEYKAEJSEACEpCABCQgAQlIQAISkIAEJCABCUhAAhKQgAQkcDUC//jHP/DY/f7772HB0hvgwpjpa7xxuO7ScbjLfj6+pTeMptNuyMQQCUhAAhKQgAQkIAEJSEACEpCABCQgAQlIQAISkIAEJCCBCxLgq3LRqZjv379fdB5mGgreuMePH6fjcJcP5v38889RtP+JfvtTAhKQgAQkIAEJSEACEpCABCQgAQlIQAISkIAEJCABCUhAAtcjgHMu9Nj97W9/+/vf/17QYwcxUsMLOIvu3bt3z58/j6K50y4C4k8JSEACEpCABCQgAQlIQAISkIAEJCABCUhAAhKQgAQkIIGrEWBn23fffReWCo8dG+/CkFLXw7xGU442+em0G6VkoAQkIAEJSEACEpCABCQgAQlIQAISkIAEJCABCUhAAhKQwHUIfPbZZ3/++Wdfnjdv3vzwww/9z+IX3377Ldvp0smy1Y+v6yFYF83jMdO4vCsBCUhAAhKQgAQkIAEJSEACEpCABCQgAQlIQAISkIAEJHBuApxFGXrs+KRcVY8dsH788Ud8cmlqiPTy5cs+jk67HoUXEpCABCQgAQlIQAISkIAEJHBuAszDWaNa6Xybc6NRegkcROC333774osv6Jhv3749SASzlYAEJCABCUhAAn/5xz/+8fr16xBE6CoLwwteowLl5IJgqExdvjrtCvI3KQlIQAISkIAEJCABCUhAAhI4hsCvv/6KY4DpLitV+bA8H5A4Rg5zlYAE/psAC8w58YmO+fTpUxzqvUHqv2P5SwISkIAEJCABCdQlgE4SZvD9998zfQhDKl2zmW92sx1Z9+LptKtUESYrAQlIQAISkIAEJCABCUhAAjsRePXq1ddff41joM/vyy+/7K+9kIAEDiTw+eef97njUH/06NGHDx/6EC8kIAEJSEACEpDAPgR++umnKCOOAdhHLcFBGGU9/NnvAnzw6dOn4W1DJCABCUhAAhKQgAQkIAEJSEACpyDA2tV+XWoncO3vyZ8Ci0JKoB0Cw07KOVEcZtuOhEoiAQlIQAISkMC1CbDXn5VDU2V89uwZqwCn7m4P52TOhw8fzqaDW/Hbb791p90sKCNIQAISkIAEJCABCUhAAhKQQIsEmP1+8803euxarBtlkkBAgGXs0QLzFy9e4MkLongpAQlIQAISkIAEKhJ49+5dInV2uVX9KjZftgvPHpiS5JdffuGWTrspPoZLQAISkIAEJCABCUhAAhKQQLsE8NhxJGY3s+2lZJGsnoCehhcSaIfA0G+Hux2nezsSKokEJCABCUhAAhcm8Pe//z1dOg7xrjqP+N///d+0ANztDvDUaTcLyggSkIAEJCABCUhAAhKQgAQk0BaBzmMXfsQO+djKU/VYm7YQKI0EzkYAv92TJ09CqXG667cLgXgtAQlIQAISkEAlAtHEYTQXVhQxyxi9tT0wx2n3559/IoBOu+20TUECEpCABCQgAQlIQAISkIAE9iMw6rHDGYBLYD8hzEkCElhO4Oeff44sVvrtllP0CQlIQAISkIAEFhPIcdqRaLfXbXHqGQ98+eWXGbH+gpw67XJAGUcCEpCABCQgAQlIQAISkEDrBH799Vf2mfHp8i+++IKvJjz41x8XfJ6BQBxafH299TJkyDfqscMNgDMg42mjSEACBxP48OFDZLTSb3dwlZi9BCQgAQlI4AYE2MSWU8pM315OUlGchw8fRiGjPznG88GnT59G7xkoAQlIQAISkIAEJCABCUhAAu0TwInFQS785cww+f45Z0jyhzOv/aINJRz12FGoa/gjh+U1RAKXJDDakXG948+7ZHktlAQkIAEJSEAChxNg+pPjt2OiVO/0DhZVznJ48+aNTrtZSkaQgAQkIAEJSKA5Ahhn+URwPbH+9re/+YWVenhNWQISKEUAw/eLFy9w161I8OXLl8+fP1/x4LGPsGswGv8ZsVmOyubCYwUzdwlIYBEBdLlHjx5Fj1Q1k0V5+VMCEpCABCQggVsRGM4jRotfdZaU4zhEgL+OSmagBCQgAQlIQAISaJkAxyg9ffq0noSYgDGF10vflCUgAQlsJ8AKUDx2OctFR/PqvH3v378/kbuLQz4jjx1F47MTJyrCaF0YKIEbEqDbMv48fvw4LDtLENg4e8b1BGEpvJaABCQgAQlIoEEC7OkfTiWGckYf3x1G2CFk3GmHhrR67reD0GfMgo+iu2D/jBWnzBKQgAQkIAEJSEACEmiQAO6rd+/ejQqGyfvZs2fMNruvJvzxxx/MTtmLhjU8muVxnObXX3/NMgiWnY4m1VQgs9RhkVmI6jyrqWpSGAnkE6Dz0oVZQBA+wk8GMYa4MNBrCUhAAh0BViyhzLDCEgXmFNqLFScBCbRDgA39r1+/TsvDZ3erji3RdGxUGIa48eMxc7bpjaZo4BQBD3mYImO4BCQgAQlIYAUBZmvutFvBzUckIIELEGAf8NQqUSZ4WMB/+OGHqWL++uuvGMTx0kURPn782PhmtdFhn5WRP//8c1QWf0pAAuciMLoEgU14+uPPVY9KK4HaBIbfwnSgqM3c9CVwPQKsAkz77VjpWM9pxzjWrapMg2Vw+590DO+WIpDzTfhSeZmOBCQgAQlIQAISkIAEJHBJAnwFiqXlo+e64LFjkpnw2AGEKeiHDx84TzKC891330UhTf1E5uFCDfbi6LFrqpoURgLrCLAJmOErepZByYPKIyb+lMDNCTAsRMbV4SKkmyOy+BKQwCyBV69ecSTJaDQmF1U9dmTKCSijWUeBOPZ02kVMav2M3iu1sjFdCUhAAhKQgAQkIAEJSOC6BPj+0+jMovPY5eyWY7Md08XoUw14AdnK1iY2DPejPsWh67FN+ZVKAhJIE+Cop6HlncOjomEqnYh3JSCBaxNASxkOFKMa0bU5WDoJSGA7Afx2zIZw3eGlIzWmUagcb968YXFkvT12ndijKy+HJUIwnXZDLFVCfJFUwWqiEpCABCQgAQlIQAISuA0BDpGbmlawVWXWY8cEFeM4G/XYtTa0fKUPijmQMbPo4bcfmGbXnlQfWGSzlsDdCNCdh8veMWxxhtXdUFheCUhgSIDlO8MN90QbqgfDZw2RgAQkMCTAnIiZEV66T58+McJwqkf6tJJhCutChlOwYTp8VA/x/jq8YUglArQAiFdK3GQlIAEJSEACEpDANQigMnEqBaY6nBOsgONfJuTdORLhzJwFcd1x8CxD44+f3QUOCTWua7QESxERYGL57t27KLD7iVsLf97orS6Q3XXDQ6Wi+PQ1orXmCcNkP1yRylQWGpH8/pSABE5NgE6NJSvq7ywm4LWeHt9OXWqFl4AEcgiMbrjPedA4EpCABJoikOO0604a0Gm3X8UxDW5tDrxf4c1JAhKQgAQkIAEJTBNgaRv6K3+RtW76iX8ure18eKhYUTQceNj4MOuj7+rDi+D486QE6CMvXryYEv7ly5dTtwjnWQ7VTETob9EHm5qwIPno/j8PxuyrzAsJXIkAXfvRo0dRiTDWf/z4cXYncfSUPyUggcsQ4Pu16CeXKY4FkYAEbkuA1clD28WQRrdMweMxh2RqheTUSq28TVcCEpCABCQgAQk0RgCdla9TfPPNNw8ePMCjgGk+32OXLgrOPOb2JEiy7MbDCcFmHbYQpZ/yrgRaJjB6KlQnMF7qhKeNU18yPXak1tSEhSFidGU9HkrN9y23VWWTwGoCdO3hIZmklj+Irc7aByUggTYJoAx8//33bcqmVBKQgAQWEeBzBrPx+5mdTrtZVsUiNDUHLlYqE5KABCQgAQkcQYADxzl8vPvj4MTuj4XY79+/5wPC3XkCR8hlnlkEWDCLjwF32uiHtbKSWBIJX2B3vhbWQLx3+DCWPG1cCRxPAPd2Yiox6tnqhU54+/o4/UUilz7ObheM5N1u2jBHTsH1G1chEK8lcDECHJJJN48KxdBkx4+Y+FMCNyGAx26oDNyk7BZTAhK4GIEcp11/tsoDrF0Fy48RZHiawer0madxIsrqxxMPslKDuxj4+JfRHxWQP37yL2Yd/k08u/oWbxrm26sf90EJSEACEpCABPIJsK1q1OCbmQLrmzptITO+0XIIgJQtMqiqh8+9aRus5WeTX47YxpHAsQToOJiwE72GxQpTjZmRkBNi8+V/8uQJPvX8+PViMm8adTcmCltPGFOWgAT2JDB1oi/fu03sKt5TQvOSgAT2ITA1GvS517Mb91l4IQEJSKAIgZx5WWiGuuk37T777DNwd/9yMdT84IhGyMFK/CVmyIvqrJIvcJEMRpaABCQgAQnchAAvd9Yo9cuUblLqZovZuetGv011iMydjocjBCfit99+e4gMZiqBTAK00vR8ZMpjR/o5yzlDMYYbXMK7u10zYox67PApJgq7m3hmJAEJVCVAN8cQz5s6yoVl0BhqokB/SkACFyaQPkvgwgW3aBKQwPUIMKebLVRov/J4zHFcWPo4d4t1pswY8d6xFhtX53jU7FCddtmojCgBCUhAAhIoQADzboFUTGIzARQqPAHteOz6AqGbYQtA66t0tEOfkRcSWE2AyUi673z55ZeJxJnIJO4Oby3aljd8vFTI1NdrlvogS8ljOhKQwM4EOOp8mCOnInF45jDcEAlI4JIEsMqmFy1dstQWSgISuCQBDqd89+5dumj4nsLDwHXapXH98y6mHFRDJsw//fRTelacTkunXZqPdyUgAQlIQAJlCfABs7IJmtpSAuimrJfHMdbylBsj4OPHj5ETZW9pAY0vgdoEZt1UaTcbzXuRhOxuWRS/RmSc6KNzWlan9gel1MjXNCUggXYIoMKNOu9Zge6HadupJiWRQD0CbKudVYHq5W7KEpCABMoSGD1EJMoCx1MYotMupDFzzelJvDYguHrXncagGcTeloAEJCABCRQlsPqVXVSKmybGBjs+dTw83ioTB3XH/jxcCOyY5I8L/uqd3YecJN7I17wyERntDgRmLVb0i1IcSKoFr9joWVjRytNSRTYdCUigWQJTp0iNDhHNlkLBJCCBdQTs6eu4+ZQEJNAgAZYkzlpFWKsUfQVAp93iqsR1h++NAzMXP/mXv7jZbgU0H5GABCQgAQmsJvDw4cPVz/rgFgIc7LB0so3PDFWVE7E+fvz46dMn1C1W06Pg4kjjjwv+COEWEYhW0FfRlZTtgMjsJ+621LvPliXAesHZ6UPBjjBlIi9bqHRqU2dhhR94SKfgXQlI4BoEWEMwOiixgfjt27fXKKOlkIAERgkwj5jVf0YfNFACEpBAgwRmt9lhCRnqNjrtVlYlB2a+f/9+6fp93zorcfuYBCQgAQlIQALnIYDfK/0VrrAoaFNY5f744w8ccqiqmOxnzzUlAtHw4eHAw3tXdvsd5/JxNLqnI4R15PVRBGa32dF90nvj2KWaKTxLEmn5mZErRZs6C8ttdpWAm6wEGicwekImMuvFb7ziFE8CWwigDOTPI7Zk5LMSkIAEdiCQswoBH9NQEp12Qya5IWxa5NPui/x2Ou1y4RpPAhKQgAQkIIFzEsBjN/o9qmFp2CHEqeO4x1Bk046H4bN9CN47vH2kU9B1xyp+UsNk0OfihQQOIRB92GAow+w2u0zTNumwJHGY/s4hU9KO7rbZWTazk4AE9ieAbjB6xBE749Ec9pfHHCUggR0ILD2rYweRzEICEpDAOgI5qxDw2I2uWtZpt475/38Kpov8djrtNuH2YQlIQAISkIAE2iaACy3HY/fll1+iQbFVrtRZlKSD627UtLcOGAbBr7/+Wr/dOno+VYQAp8LSDtNJ0UrTEdg8N9sv2MtCZ0yns8Ndutvoxx5YIsnAsoMAZiEBCTRIYMqXz0Yc98Q3WF+KJIGNBFhCpOF0I0Mfl4AE2iEwuwqBc4OiT9n1wuu061GsvFjkt/Pds5Kyj0lAAhKQgAQk0DwBptmzp/lRCBRTrPM1DuJbd3p5givbj/AFJiJ4SwL1CIx6sKLs8H9HIcOf9At27I2eDsKOUpZ2Dr+gMExkhxDPwdsBsllI4HQEpjbbUZApf97pyqjAEpBARwCt235tY5CABC5DgIXFaU8Qp4kk1iY+4FsgBVkwwj569KhUghhKWlj1mVMc5Hz8+PFsTGbLLgebpWQECUhAAhKQQCkCrK1J60lTGfnKniIzFY4fbnbTT+chGD38YSrZFeGoo2hl6+p9mB0tgaRWn945TNAQCWQSyBm++BhkfuNk6x47XGnPDx8+pDMy1arhO88sXRQtMZkqO12N8vWnBCTQPgFMKIxao3J+/PixtlIxmq+BEpBADQKoJZxRvyjlE9mNF5XLyBKQwNkJsG4yvQqBpcwJjx3Fd6ddmTbATsbZk2fIafaImzLSmIoEJCABCUhAAhLYl8DsyQ+Ig4OBrXi1965hv1t0enmaE8ob5oB0HO9KoDgBjNSzjmccb/keOyRksSezR1x3bK3jc1DteOyQbWpOmzPDKg7fBCUggaYIMNA9efJkVKSpoWM0soESkEDLBFBOQo/d6AkBLcuvbBKQgAR6AqxHTKsosx47ktJp1/PcesEcOOelUttQtbUYPi8BCUhAAhKQgAQWEsABMOtgIEkcYHyEhlMZWO1UVSPCwIffbmEhJqNjQUgvgpt80hsSWEug1NmYa/Pf9Tn8iKGdLsw7Pd0NY3otAQlcmMDUUMBndP367IXr3aLdhwDzgqdPn/blxbiac+R+H98LCUhAAu0QQDNJH8fIlwtyzAs67UrWac5LJcekVVIm05KABCQgAQlIQAI1CbAlCFfcohxwSOC6Y8HToqcWRWa/HdrwokcSkdHxznJme6IU3joRgRyn3eyBtGcp75Q5nr01i7YSnqW8yikBCSwlwM5g9haPPjU1gIxGNlACEmiTQOixQ0IU75xNEW2WRakkIIE7E8A2kjinh5GNtcUcf5KDSKddDqXcOECf/Rq8TrtcmsaTgAQkIAEJSOAMBPh+8joxMbRlKqzr0ifxhMa8NM3ImrD0ceNLYBGBHKfd7LxjUY5HRWab3dT86Pvvvz9KKvOVgARaIzB1WC6jZdW9+61xUB4JXI8AB2OGag/ae9UJwvUAWiIJSKARAp3HburjaCw/YtaT/4UCnXaFq3V2ndfUpLSwHCYnAQlIQAISkIAEdiGwdJtdKBQHW+UcDRE+suiazXalFuqiwlXdGrioXEa+NoGcD9pB4Bo77aa8/kxrOUf32hVt6SQggXwCCW1hix6SL4AxJSCBGgTQeSI7asGjMmoIbJoSkIAERgl0HrupM/9ZjsAao0WHiOi0G+W8PpD1IFPnNnSJ6rRbD9cnJSABCUhAAhJojAC7ZDZKxAE4LLDdmMjU46jFOaeXTz0ehWNTQBePAv0pgeIEcr7IyIxj0ayvuJBFEuSTD1MzW7fZFSFsIhK4EgGOzB0tDi96386jZAyUQPsEeN2Hu1LevHlzAfWmfexKKAEJlCWQ9tgx0K341oZOu7J19M/U0jNMnXbliZuiBCQgAQlIQAIHESiyGLaqM4wFVaU228G4oAvwoBoz2xMQmPJjhaJf42zMqW12lDQ9pQpReC0BCdyEQGJY8O18kzZgMS9GgMV/nLrRFwrdJrGnto/mhQQkIIGmCKQ9dqxFWLdGWadd+VpOqJJkptOuPHFTlIAEJCABCUjgIALhJyhWi8AC24TtfnWy/YPRqTt9+IqLqnKukMdHLkkgc6fd2cvO/DY01YXF4QAZF9qHQLyWgAQgwJG5U6twfDvbQiRwOgKoAZH5tMhawNNxUGAJSODUBBjK+GbB6JpLlJb379+vXoug0658w2CGmVj6Gu77Lp+3KUpAAhKQgAQkIIG9CHAseynFZsp2X6QokUVgS5qUd/uJoFsE8Nk7EBid9UUFv8AH7RI7Ywr22YibPyUggVMTmBocfDufuloV/p4EWFQXziNwvX/xxRf3RGGpJSCBkxLoPHajG7TwDRG+5RPdOu2qtIopVbLLDAtXlVxNVAISkIAEJCABCexIIMe1kCkOGi1ft8qMvDQaC6rSutmiBBOehkXpGFkCUwRGJ35R5MQawShmsz8TO2M41bZZsRVMAhI4kMB33303lXtiSJl6xHAJSOAoAnzeKdSo0WqeP39+lDDmKwEJSGAFgYTHjq/wYtzYeHCITrsVlTL/CCe6JCLlzMMTj3tLAhKQgAQkIAEJtECgrEqTcyTg6lKjN69+NnqwyImgUZr+lEBPIPMr5WdfjU4xw/X1ffG5SM+kwpheS0ACdyPw1VdfTZ2QyUIil0ffrT1Y3vMSiBzwoQPvvIVScglI4D4EEh47VhEVOZtHp12V5sQsekqVJL+yFq4qBTBRCUhAAhKQgAQkMEfgjz/+mIuy4P6UBX9BEtNRtxxMMUw1060yfNAQCcwSyNnAeoFtdq9fv55CUXBf7FQWhktAAuclENn6w4Jo9w9peC2BZgnwhadQ7X/27Bn++GalVTAJSEACEYEpj133EbtS+4Z12kXYi/1MLBHVaVeMsglJQAISkIAEJHAcgXC+vV2K2gpSQT+Hm+22V7cpTBHI2XJ69g/aMdFNdCLPxpxqG4ZLQAIQSGydr/p9XOFLQAJFCHBkXOhf//zzz1+9elUkZRORgAQksAOBKY8doxnzuIJrhXXa1arNxFy6tk2qVpFMVwISkIAEJCABCQQEEucKBLFyL8vu2xvmmlhQNYycDsnZC5VOwbsSmCKQ07oKeqCnxKga/tNPP02lX7CfTmVhuAQkcGoCCXMYlpZ638c9NTSFl0A7BKLNsgmVoB2ZlUQCEpBAR2DKY8eKIs7oLvv9gr/eE/rUOg6coqWWdiYmnDrt7tnqLLUEJCABCUjgYgRQnAqWqGxqQ8HQzRIn8g3jJ0Jy9kIlHveWBBIEcmYKidWBiZTbuZXYDZOYQ7Ujv5JIQALHEsA0NjWMsIPn7du3x4pn7hKQwBQBTo0L9RwOxPZgzClWhktAAq0RmPLY8RG7UkdihkW+qdMOmqMHOjFLLOW0S7x4wldUWBleS0ACEpCABCQggRMRePjwYUFpazvtCqaPGonK/tlnnxUsvklJAAKZe0QSE432MdJ3EmdjJg6+a79oSigBCexDALvNlNOOXTs67fapBXORwFICbEMJ189xYoe9dSlD40tAAkcRmPLYvX//PnEGwCJpP3z40LurOFjlpsdj9ggWsVsaeWqhaGfoWZqa8SUgAQlIQAISkEBTBAq6wShX2dSGoMq6GGsf5jmU35A7EMjZxFm7p9TmnDgIC/td2VNlapfF9CUggUMIRMfrhTJgbMHmFYZ4LQEJNEIg6rkJfaARgRVDAhKQQEdg1GPHzKXsR+weP37MONn9scbxpk67fdpcYkbtZrt9qsBcJCABCUhAAhKoR4DtPgU/a1dqhdpUectujNtnBdhUWQy/KoE7fNCOw+umqo856tQtwyUgAQn0BHihJ4wtU5vw+se9kIAE9ifAV4pCJYeN9bU1//3LaI4SkMAlCbBLGK0jcuV0IQWPPyGXkB5fQ9BpFwIpfJ34RHxU04UzNjkJSEACEpCABCSwCwG+RVEkn9OdiedOuyL1biIRgcS5kX3MU3/QjmWqoc2uL1R3MXVOSRTNnxKQgAQSw4Xbd2weEmiNAMboFy9e9FKx5i+xgqeP5oUEJCCBwwkwfDH5ihbsooSwx67smuBoioQ7UKddxdpPLP7SaVeRu0lLQAISkIAEJLAXgVJOu3AmX0/2gvsCI8W9nsymfCsCOXOExLrA9lmljekJK3z7RVNCCUhgTwKJ4YIXdOb3QfcU2LwkcGcC0U56PHZljd13ZmvZJSCBegRGPXasNuYg7uKDWPiVhM5qcUenHQs861VnmHJiGWzOhDxMymsJSEACEpCABCTQIAE+QPXs2bONguH5K3iyxEZhMh8v6P/LzNFolyeQaWVOrAtsH1FiKyHlKj77bR+IEkpAAusIJJx2JJgYatZl51MSkMBqAm/fvg13kGDv/vbbb1en5oMSkIAE9iEw6rF7+fLlzz//XEOAcJzsPEp3dNrt5jBLTDt3k6FGMzJNCUhAAhKQgAQk0G0zY30AACAASURBVBPgGxVbvAg8i+7bp1b1wu1xVfGa+EYC4frKRFJ4yhN3G7+VsKSfegdh49gVTwLXI4CxJaF7JIaa66GwRBJomQC7Jp4+fdpL6MGYPQovJCCBlgmMeuw4MuT58+eVxA5ngt206K+Vcmo52T0dZlAOPaU9lj1l6DP14hAC6Ch0PGq8/+sshnwLJzQddgv2Hz58yNyDa/7lD9f66XYeHAL51JnSQmgMNI+uPVD7NIPu34Tj/9RFLih8378YaWHYdauwc/U9q+9WfecSb0/P0algm7xtUrzpeGfRlpYSoG++f//+jP2RsXppYY0vgTSB0VlD9MipPVtsJQy136ho6X0zUWR/SkACEmA8nFI8dNrZPCTQCIHoYEwW6p1R7W8EpmJIQAL7EBj12GG1+OabbyoJQI7hLAm7JRnd0WmHPbcS4mGyUB6dfk8pl8MUDDkjAUwSzBOwYPJv2OsSZemi8e+wbdCKmJBgyOBv/7XVHNSbWYRE6aZuUbQiXsnO9wBt6CHt0HODAJ0brPsXnmR9iE+UgRg5GRY6aafIhOFIi6jdv0VwhYlnXtMMHj9+nBl5XbRPnz5lPtgxBCB/s42zi9D9G43Gx/aszMIWj3al0ak4HBPcQoDpN2893lNRR0unycjGarXdXm28LNLyLLrLGLIovpElMEuATjQbB5VgNk6zEXhxJ2RjAEnc9ZYEJCCBiACDxrt376LA/ifzl3rGtT4XLyQggQQBDpELX/302R9++CER31sSkIAEDicw9NhhSWaaVtVqEQ6VEOhmfHd02kUgqraGFy9elJp/Ymk6dk03jpDVK2I4OAsUVVH3iW+Rs09k3QUaCcbHxMxhXbI4ovjrksVEyAngfPun6mARyknFLbLAhs/OXlMQzjefjTYagR4Bbbozf7OeG1IgTh+NR/o0MRmz+AuqVZEyaeRjy5mi9rJ1F/APq2AfgSMZWvjJi5NeAEa6QxF5/tWx/qtn0RKOcosWKVEikUuOTonyeusQAigJeIUZ1Xlx9ONtQhJW2tY7XGI037LLtlYrRaOyGSgBCISv+ykgqAFTt9oPDxWwobRVNbFhdnuG9OuN0D0YHrvlZQiACYA5ebeKCCWk+KiC/onuRKbk2GVNjuTbZ8pE9cLY96ziRXl1Oi3doasamgT1QjNgss+UxErJh5lexABhnXb5MI0pgeIEsNhg8AmTffPmTfjTawlIoB0CKqtdXcAB7SK0ZjD5QqMorqVHVR+5Ev7/+mA2NxT8+/jxY5Trlp8orAVl65Pq5iqjglXKsc96y0VZS9No8dOBCLBa/t2+VUMRtsi5roD425lfpekVv8uogctqncCLnqpqG0KHWyRMF5ktyTWAMyaiRK6QJ/EIQ+KzZ88SY86WhsF4RdtL5F7wFsy3iJrzbEJamnrVdhiKV6MZJIpW+9a1R6dMev9f3QmrOe+anpuZhdGGBBhOp7ot4WgFw0d2CGEwyav8+Vi0qx0ENotbEWDEnm95f/nLbq/+GvATBWRkqJHjsWku1QNLKSHki46dqX8Sjcg8ciyrm+TOyzGnXugO6N43YbKxmIlRxTf1RrY+LoGNBCKjzVJjS6YJomUr7kaAPi6BHQiorIaQoRHpafuMMJHHBxk6qf4SCrf9muIl1Kalt2qgSUtYI8ftVLsUoipcCnN7/C3OsKs67fb0JYzWID15qeqztEFOWV1H5VkauNRpR0OKBtClOc7GL4WU/kLpZrPbHoFRi2FtabUujZ+pMW8pzqhIO9T4lMx4W7cMeqPF2TPwDqNTJk+ddpmgKkXDwUBr5FXFv4c7GwoOy0vfXyvwMrYzEPEW7l58/MuAD8lTD00rOJz3Edo87QSLFX/U3exfpsY1m04YocsdMXifHt5y0rrEDn1qz7bEcEdFTOkYs+H0/dXS8uxs+qMREPjwUXp1qdt/kAFh6SyGMWEHJT+NDrFpGEjOH/IwkqTj7383PXLuL485SkACHYHopU9XXUomSmH0zUUgY9TSlI0vAQlAQGU1agYoXWg74VCz2/Qk0t77Ye12TjsUzbACouueS1RzLfxkph1Ju/PPLVP9NPayBdkiZ35Fr5h3lS1mmBomaRSafOEXxUxPhEIxVlznj4A7A6fUWybJezb4Dntt322mxryiDfSPRM2SEkXvyz7mnhdbrGZRiXb7uXNnSVdH1dEpE6lOu0xQd4hW8I1WddRFk+H9ONW5GBsbNJveof0sKmPBxjbVEpaGMxguKkLxyGnt6DKtGgUSX+nS2hnGp76WutDQ1rbrTmfUfIq31bIJMqSvbhJUaL1ZXrqYtOTRcYyWuc90Oy1efzfxuqRbHUWvF88LCdyTAKNE9D5aYV3JNEG0bMW9Z+1b6vYJqKwO6wgm0ahVe27COEmmmO+GmkxvKr/dN+34HtJwUmSIBPIJ8MEe+k/OR0cSaTIWMOHhj08X0FH7j1vwYYPEU1O3eOrx48fMBmnetY/ZnZKhXngR4EvFo34fPXqEmrj0QwhIi9YYHn+8NOt18Z8+fcohy3y3bN3jTT0FQz7rsq4vFC/I69ev6Vb8ffvtt8UTL55gkc7i6FS8XkywHQIb391hQRjqw58FrzlGn3d6YgzkFcNXAxnz+VpVwXxNqiABKrFgYyslGI2Kr8scqCjigkqUZdQ9kIjf5i00MXSYUdkoIOMGf53+TxymALQT5urRRyy6x6kvvqiBvSDz25+jXxAnLyYIUaaMISTOGMLfcKhB8yEcjWK0FAYuJTD8MkqXAvVCU/nnbPDzzwmhd3Tko/SpLN4INJKdFVEawNTn4mgzSN7OC6gDGHHrf9LFls7m+me9kIAEVhOIvm/Nu8zvp66G6YMSKEtAZXXIE7UHbTky5HaWwGHkpSEo/OEjUS7hrf76P9OioXdxSwhOwj6P7Rcg2yLM8FmWRaelKp7jUIbVIVE1pwtS4y4CrBael3QNkUbT3CLnbAGHDvBRGaYCmZ4x6UpIyC0cRSxxTU8/ptLH2r50Te5skf8zWEzluiG8Xz4wJcZsn+0yp+CwhRstDcIw5I9nSZ9bGwT8C6lNyTYMz2/nDDXIRnyE7KQlo9X13hew3giGkH0ulS46nkBYmj6dhdrveUISqrAlBCBLU5uKT1KJnjtsDPuHUN4p4XPCzzg6ZUJeN5wCjdEjMwujnYJA2mGQ0036OLwZKxWZcSb/tVVvzK9Uuvsky5uoby3tXBw+pqXbduMv2ZzWy5t0WN2UGp0kXTpm0AmNBdVoNvdh1gxTKG+zD5L18FlK4fAyiy4nAu+dYbOnPUw9m2gG1NTUU8XDc95Ee8qTLmB6kkLzTj/uXQlIoDiBqFcyF1uXRZTO8A3bhfjCWofXp+5JYFTru7myOqqtTQ04+4T3hv0bHY+JZjlUmiPcLQ/3aM+RtDv/TM820+Mdk5PdpN0iZ6IU9Jktll+8CEsFQ0dJzNwSPBf5mRJF7m4d6LQbfZ2EBUc2mlY/nE2VBSCzfT9MNrrO5JkjLWaXWWm3tDQkrzQ1zdSYI3SLfi4qOJ0RmEg1VelhONE2OrS6gtCKMnMMc9/hehG6qFIo1HlHp0y2W4buzCyMdgoCK9YERP2l/5kwuW5EsfS9X0+SjQW5+eMMy31raefi2GnO7ETm1G2G0g0VZt6wmTpkV/bEGIUak+AzVHJ4syfiR7eYI49mTWAU05+LCAzHARpJ2tfF3akRY7XVe5HMXWTaz5QYffiitr1ChvxH0mML3TA/KWNKQAJFCESTLwbDdclmmiCOVW/WFc2nJLA/AZXVUeYMUKgKvXrTyAWV1Ul7F6cdBY7eHKM10fJwn9ZHR4tTNrBvNKMNPR14dqddztRlivZGgxqayooRZGOmYW0ObRBTJV0RPmWDmO2wPLioQc4mmBY+PcEm8TQlHGlLVdWldttQ/kWWmrCuE9eZGnMoRo1r+gJVvxRmVy6qadQmtVTOgp0rATz/1p1Hp0xKOW//0WagoSeT8FmirXiZjjYMAhe9gPL5rBtpKwmTL7YxRwnwslg9+Ew1vNXhSLJUcRot1JbAdPNGj9qS+LHPoiUOh5cpFTctamIF2JR2R0Zhw0CStNYaCoBClVY4HV5CXIuuQRe1isx1dYlxY6oNLBIsJ3K6VXTtbTdhcgSOUIc9gmubcQ5D40igFIFoxr1l/Udac+h7estW3FJUTUcCGwmorI4CRBPuR5J2LtBqemlv4bSjdSbU37BiGh/ueWnl/GUWNix4dM3SuWFGfaNZcUEVkCb2C97ZOdOASJ7+J0XjcWanJMUfs4Xuj8T562ReIV76kUjt6IWZvZhdTZnON7ybmMNPiQGfMIXV12l31FTumeGjFg1mVok2THWsm3qNvqUy5USeKYAIk0BEAcl36tl0eALCrNirM50SiWLSxf7d4f75/7+6YOEjKBPl4r1VpElDJlFfCQHCW6Ptdgpd1fCbj06ZbFd3pVBbyszLaM0SKKiR1xsB1ilIDMjNYlewfAK8ZMMXzej1qQel9AurXrfKr4J1MYfqJdXElGRdaqhbo1XfBQ61O7p/GJ+s85XkdI10yRJnXUF8KtI98lt44kWw2wgQNqqp69WNvEbbSOv2TYlao/imKYF2CET6dsKKkiMznXdqCArDGTZzUjOOBG5LQGV1tOqj8SocVY69RqvpBb6+0w47bz7uawz3ww6ZT6CLGTaRvq2UvaBemHjkCIYwzEiH09Sy8kyltsJb1hUqf242lXUUnjO1jngWn6JgCOj+qA4SpxKjGWkkwOzPISXSn0qTyNyNsCz6uWg0iIQftYoiz9QskcFkY6Pd8grJXMy7iF46cmQ2iuht/FncZkRb2ijS/oSH/B2dhkxGQ6aGlNk2sJt1bFRsA8sSWPEOnWohG8f2RLmmckyHX0N3TWC5ya2cJtrCq2d1ddBQEy0ZDW11ygc+yGgQTWd449RTVqMJ2lBRzB+dMhUhinMg3vNmHeFdNEqntTu8+7WxDNvVaM/d2M7LliIN7aTDS1lEpiaBfQhE066N9iiddvvUmrlcm4DK6mj9Zmo7oypQ7UDUyF7myzrtqICc2W/EepFK3UNs8CLz9RYVP/y5g10geqOHuffXG1/zG6smbV/ohRxehH1sowzh4yt8TnSEMIUa1ys6Wk8sAsX0b7RVYBAp1RIi20ovyewFDw5np1MtZNTDtwL+VPqz0hJhh6qPSrSifc4WhPZQqSDbpd1hkIwIhz9Xt42o04VpbrlewbNSzQ5LMTqqzLY9ItDrh6kZclICqwf/qKlU6kFQpUdEeWX+tKGetE1GYueM6oy00VMn+pkeikupeXsCGWqtONWGuuJSkUgh0fdDDTNCmu/OWaS6L5Xf+NE0nGpa1CrS/qcdlM8cjY5CNVXR6Sa9A7SmaCiMBI4iEPXE7TpzNJxOvRzRoI4qsvlKoHECKqujFbR63j01CpUND7X90zvtaIL4jSHOgM5chfcEQ/Zq08yVhvvtG1+AOdq+iwRGb/RhE6cSdzPpjpYoPWUaCtyHbNdORuXpApdKBcZFE8VE1olbkdWgRzF7EbEatVgVsYD0ws82vITMkbFsNKmy7TZTTx2V+ZAJ6qgkqwOj5tFXYqmLHKtEWviqg2SimEvHgb4UVZEulWqf0QmMqwcoJEzUgrdORGC7RtR3onqv1C0D/onqQlGnCDDg9M1s6oJGMvV4++FTherC6/WsemQirbXgLDLx2uqdJZEOk6/1LbVTnLFq6lV6TspRX146n506w6PrKTtoJlHDHu25VfXJHMhRnPRbPtqiGj3rTwlIoAgBrLLhcFFksMrUjQu+f4ugMBEJtEMgeqcX7CynVlYjLOHY1cJ1OONr2mm3P6yCLbiFXjrqVFhENXTwFixRznc7ls5wCopHUkxFFoHqI+8wK0gMjr0Y4cUO06rVLS2ULbI+dEXIt0FkNoClpoqQZG8oIa/RNkyE4qaNUICl18WFmYW8tHEmShS5SGezXhdhdU/vJd9HzrB0q2W+5+gEutXNsshsM6w7r48isLoN9D29u6ikFHVYtryejgJrvqUI8L6OGtvoz/1f66UKGNnyhqUrldFu6USqL4NMwayjxCNcqKART95W+W1jqZ0iP+WCBM6bVKSkrdASZ19YtWskam+jP2mETdXR7Au0KWkVRgKXJBAtOAiNzqvLq9NuNToflAAEIn1SZbVvFbO61qjys1tgqOnptPsv7Bdz2tEil07M/gvHv34Ud57lvHqLvOP7Drn0Ir1Yb4ioD1k0Z14qVR9/dlrSy9NfFK/EXpjuYtSD1eeeuOiddqOFKu6x66SlmhIipW91LZMxdBgNPTUcWyNEq39u6cJV7cujJdoibYh0T8m3y1y7f4WoHZ1CGpnXq3UynXaZhBuPtvoNFQ5KXFd6JfX0Rt8skQyjP8tOwHp5vNiTQI5ufOoRKd0NT1e0odaKF61gg0m/6+nykeqSrzVF3r7RISUKLFiuyycV4V03OEf8hz+rqp3Dtj0UgJAaU54tzWP2BdqawFsK67MSaJBAtPy6lM6cox0xIvFObJCJIkngWALDF7rKal8jW2zCo3pRwcBoWvQ/BZM2qQYJfPjwYbW9sisOr8DffvutVNF+/fXXx48fp1NjYv/NN9+k49S7i4RPnz5dl/6PP/742WefrXs2/6mvvvoqWsU5++x33303G2dLhI1D3j/+8Y/I+oAwhPz8889bpJp69uuvv566NRv+yy+/EGfIk17GrRq1PyQzK2Qf4d27d/31iS4YAX744YfdBE5bEnPEoI5owzkxN8ZxdNoI0MfvSSCyI6yDwCBf6ZXUy8MbZJ3CtuU10efuxbEE/u///m9WgC3ay2zitSP8/vvviSwePnyYuNvgrUgPRJH44osvCsqZBgLMTh3tcmTcyNeawgdzBN6o4edkcaU4L168CIuz4u2TM+medVCFMiy9ztGKaXI1pjxLRQ3jz8qTHoLCpK50TXNicMB08MC/0gRochisnj9/vs8csPFmSUsLRz9eHJjFGpdZ8SRweQIqqyet4sggoNPupPW4QGwc7FtmXH/++SdutiLqCK/zWdMS05tvv/12QfFKR42Gtvzk6Vq7Sb50EshE5e3bt/llWRozbVyYTY3i0MzCaMDE3xyGFLyOjm5YlDLGDuy2kcmD/sUqsNnp4qKM+sjRkN2H51xEcuY8sjHOlqGmy5rV4rv1oy5HKi69pH2WCa13qR99Ns3RCI5Oo1gMlECCACN2jjskkUJ3K3Op72w66QgsTE5HGL27z/gzmrWBpQgMF8MOU96ivQxT2zkkXcAtqs7OBSE7jOChA4Cjh4rrLYu0qejsozSQUPJ0zO7uasUjJ/GLxWGeG66WY867omHkqO7RpKksxhwBZqfzZUXKTC3da9JDUGYW54pGg3z06BG+kyJa0LnKvoO0dEM6y+vXr0+9nqYUqGjJ+z4L2UsJbzoSuCQBldV0teLg6HfdtXbBSv1QeJ12IY1rXmOSztG/E4Vngrd9zkavwPmXnmZgeGK9UkKS2reioW1Rdhvt/ovyok6XGunC1U+L8qodmRkF+m6US1Xz6BbbENOeIfniK6xDGlukJZ1oxA9TbvAaKwB9cH/ByHQjZ8w09dzMHRBHp/0bhjlegMBwxF5RqKqDfCgPb+q02TGM3F0zbLKIfhhuyLkI5BhVT20ZTPuKljb7AyuXd324gQDl4dWrV8XlyV8MhwCLFKf0RGxYkHUrCYbp3CEkmmotXWHZIcqZs1ftLzljUZtOu7Qmnx6CLtk+h/PrSxbz8ELRtKqujT68gLMCUPxw4GJ8WLFeYTYXI0hAAvkEVFbzWbUfU6dd+3VUQEIMOjmHXSRy4k28aE44TIr3d1pdZlp4rMaDeyOchw+LkAhh+rTzkZ6L1tUiObP02kd7JfgkbkUrs4iJ+7PsKUNR7ulJXRR5+DOyd2ARrlr1G6U918LSIub1YZXlhKyzrYQpD1tyeHfjtaPTRoA+fk8CLAOKRuwVHBgcdrM+sCJnkR6C7rHngqEV9HwkhwDL2tIacpfIqXfapQu4UdXJgVwqTvSur9QB07jCsixVnBa1IiJXVXHDgpz9OtpmB7p1yylC2/cUk3r9JXP9WZtOu7SrO79PTWE/Xfi55oCnwxsKfMPW1RcfBSZ6LW60OvYpeyEBCawmEPVKldXVJFt4UKddC7WwhwyYnDZapTEkrV5MSu7phXvMbQ53KS2d94bVFi2uDG9VusattXTOtrEB1CgIU9Nodso8cKN7eFbOpdwSCWIwre1pxoabEGD2VrrfzT6+c4SCVbNUcsaojbkzYVs9Qs5K6+g0i8gIEogIjG7jjuLM/uS9ufMBAIu0NV6gVde4zPIxQhECmabVU9d12n2etrYXgVwkEVS+0DiLylrJp5X/0bKl6sGi/ZqL1hAUIXzeRKJdTesmhvjM0j2l41NvKIgmZaPVgba8cW4ymuz2wLQaH/bc7XmdIoU0kFMU4SxCnuUVVoNndBwXvoE2x4caZTdNCbRJQGW1zXpZLZVOu9XozvcghqeNh5wwA8lcghfSwQcTHvEf3uqu0SlzJgnDBwuGbPzszSFLDpfWJv6b1g5LHM6gGvQsJprZPtJuOQYn3+6TKOZut7aUdLuQS3evDnOs1B4cnYaoDZHALIFojeFs/GEExoSdPXadDGQ6u04Zxenjx4/rdnIMS2rIsQRyltcs2iB1bHGGubMSfxgYhpzFuBx5YiqtXIbMUD0OcfXXzD6WmkcZNDLbEqOQI0yPevYidHCizbL8YvaRYYT0fLmLn1l9w8RzQnLm44fMeXOET08icryhObmcKE7kTTmR5KcTdalN5nQFnBKYKWo4aDA61V57PSWJ4RKQQE9AZbVHcY2Lv7ZcDHSvtLaBPRoNLPy35eK0IBtvViZgOdaBKWn5Lh0rgvNncWw9Cacxw2SpZRJcOuccprMxJBralqaWD2Rpyon49I5oXWcicner8Rk4Ku8OJEuthsPG1L5immn3mW05d4hAbW608vM+YmVT8Vbh6HSH5mcZyxKgJ4Z2hBWJ47Grt3d2Vh4Mvii39H3e2pGpkVcPshUfZ2ZFMkI9Ajk77RZtkKon6rqUZ9cPpa3t6zIt/hSjStgZ2eJWb8NTpvK2dJtdx4RRheYUlmXIijjr3E7DpO4QQtsIi7muXkgB7GE6o9dp28joI/mBOSaCZp12ad9/Zp/KZ9V+TLowCwtQJNKdvf2CtCwhrQ7I9d4FLZed5TjRWJczgrVcImWTwAUIqKxeoBKjIjTttGNGESnBkfTDn2wkYuqLpYY/FZQhH0Igg3qxBQ7KOopvjpsNH2Ha3NyIx47tg1tU+aNmL/i3ALioKreccTranMoGVtqoFAmZ03SjR0Z/bt+YNZrsMBAv46JaDlPY0rDDdG5yzdwjvchglgN+9LLGdEenWeZGkEBEgIMxNzrgj/XYdcXhVYUOzB+aLSM5bg+UN/7uaRuKqvhiP3MM5VW319TmOauK0LBry7A9/WhGU1VlzdT61k1AGEOYLOP7GW14rJ9DESqlKm/HfooUItUxMmRnFiHzbMx6e3oyT9NZ1+oyIWyJVmpR5hYZWnuWKQl/OFe6pSGZA0trpWhQnm6hCbbKOw+VDHRhi+KdqILaYFtVpLsRUFm9Xo037bRbgRs3Bn9oJzyLmYOXR85BEysyOu8j6BbobY8ePVpdBF7P6OuzBy2i+s8uBsSD2MLbfel+tQjdgbMXCEcTxUi26Cd1R8XRR6LwFn5ikGqhMeSj6MaZ/PirY55iBfrq0jX1YGer2iISpkkWKxRcn+7otKU6fPaeBDgSYEvBWTS92/CeI+e/FNsW39o5whsnh8CsT4tETr3TbraA7VvbebOH1km0haq22s7Cnm48eDpXy4C+zXSAPzZGUDsUjdTQw5lWrE4zLe2F77JMJHR/rp7O5EzoVieew59Z+Wy0La1uNvGNEWanS9TUuWaaG4H0j9OpK319s8/Ci7sRwNAXWlkZmg45T/5u2C2vBNIEVFbTfE5692pOu7AaMHPQatHPptYShpFvdY3C+v79+y1WLSYnWKXBO8UN7LPpM1FswXvElDVnljJVUsIPdNqhISUEG73VCPahbOvWpQ7T2SfkLNKGNqZ9yJw6lyJzWswupZx2jk6nbk4KfwgBrAazHoKEYGhHRcaBRBbekkBIgHE+/Dl13YLCPCXbbPisKtK+oyhyqFRVAtkWM0sM5tt3XLkgYLbp5kQILdfEn12xOpVmlM5otKoNL2c6fOCcdxRIGDjr+0c3uKfTLqTktQSKEIgGuugVWSQLE5GABJYSiHpiVZ1BZXVp7ayO/z+rnzzLg91awqrt9SwoQjmxSW0814WpxdSCGjrw7IpgVrKXsmuH5Vpxvf307QMtKbOch0DC1aDDuweGRMrfgZLkZL3dVpKTi3H2J7C9ZnOsHpnlcnTKBGU0CXQEWPm7enMqi/Q/fvyox862tDOBzD1VO0tVNrvZb9qVza54aqxEDN/sjBVVB4owr0RZWnafJMS+3q1IVVunRiYWwobEqs6VcmaILbe62Z12Ob7wkLbXEpDAKAGOowh7E0fKH2gNG5XQQAnckIDK6lUr/fpOu67m+CjIOh36qhVPuXC5bfRlYhobzjE6j134Ih8y5NXeztlTOQsbh0XoQ2ZnCH3MGhcrNKRMW0ANaRNpsmWw/XXWofxV7TVhRl7vTGCFI3wo4XBgHMbJCXF0yqFkHAl0BHK2+E+x4h3kGvwpOIZXJZBjKF9xrEJVmZcmnp4UHKtI55QlehdvnD3N5pjjxyURFdFZkjtEYNobdmFOj1y3lytaHT8qOaaMenOls3/QbpRYFHj21QNRcfwpgUMIcDxAOF4x6L169eoQScxUAhIICaishjSudH0Xpx11hhWVl8qVKm97WfBlblwxx4q/6GAfEkyfTMWUo51XO8KnpZ2FPHsWx2wKGyOsMHZg2dyYafHHN7bD4vKkEzyXtOmyeDciUKRyw8lMlH7+T0enfFbGa7yQXgAAIABJREFUlACW09lDuacooZbQ3eoZQ6fyNVwCEMjx0BRZTXIg7bPbyqPlbi9evKgKM3QCTWVURFeZStzwfAJR21jn0OX9FaUzKsDh2+xa/qAdxA6fko/WmoESuBiBaCCKthpfrLAWRwInIhApEiqrJ6q7tKg3ctoBYuOBkGmUJ73Li3ajL5N5Y+8E4sTL9FSTyKX2oBQBvl3P2EhveylWmHKiAX27DNtTOJf14VzSbq+dW6WwYvfqkE+RLuboNARriASmCGBEWLcEB82wKbVkqoCGX5VAWm3uSn3tnXbtm9pDxyoaYG0Hf5jdVLNXEZ0is3N4pO+tO9cnZ6UXazSrflciKsgoxsZb3WzHTG/5HS2ygRKQQEgg+m40yxSKTJzDLLyWgATWEQi1R5XVdQzbfOpeTjuU3bPPe4s3IxTc9+/fr9it1UuCBszydhYJ8haP9uT2cboL4GcevhE9WO9nzhQlnfvhTrsVAqyzbKY5bLy7wvW4Mcctj69gviU7n92ZQJHXRL+UYbXwjk6r0fng3Qhw4PaK/oLmw/Rm6uu8d2NoeQ8hkPmmOJeONCR59p12oa1/3VaqIZOpEJpEmN1UtMbdJ1NiXzsc7bHe2ZjR7pbiJHPeoWdvdWcfiIpXuglKYBEBDqUIvxuNFs2pXYtSMLIEJFCPQKg9qqzW47x/yvdy2sG39i7R/atwe45MMDZu6cAJhEEhfIsPpcLPkTMfGD5YNSRngXNagC3+znTKmXdXCNCg0252dWQmjX2iFXHq7COquawgUMQpu324c3RaUXc+ckMCHLids00hIoPxkVehC4QjLP7cmUDOOI+ady4dacgwtCMM77Yfwn7cTtlm3Ki62wkUOU2CaI5djTQb7GKd0kgLWfEmohS4aXPmZVUNcNjic3ie3Wl39oEop46MI4F6BKKlAxvth/XkNGUJ3JOAyupV6/2vVy3YVLkOVzenPlOErn/gF8XJ+s2bN0+fPp3iNhuenm9QOvbztWZ0yJyipMt++Kk+KxwM6cpKl7fG3RVFqCFGfprrFtLmp2/MYwmwBCG9aThHPJx27P7JiTkax9FpFIuBEogIsMh3xWIsZjVusItI+vMQAuFRNlMCnH2b3VS5+vDOH9b/bPCC4WK3ESNnxc/hk9kG6+gokfCeZu6XnZIwx9XHRKmqmzan1SFDaxP5IVIGk4Rnzp12Q2KGSCCTACvkQgsSywgONF1mymw0CdyKgMrqVav7dk471E2UzvCVs3PV8oYbXUTJ3p1j33zYl8GS3i23mhWTgQb9HDm2ktkiH25rWOE1PLD9j/I8ndNutBQGXoZAkQa5sZc5Ol2mOVmQegT4Ft3SxUa8slFIqlo/65XXlK9HYHRGEBXTzf0RkGv/zHn767S7UhvIcdpV3WYHzBynna3uSq3OskhgEQGWJoQr5NClWf22KAUjVyLAJ4o6m4OLEvIJd+ZTJ4P5xIYxVVaHTOqF3M5pB0qUzhz9uBL0qfl5CwtpWUGDeDmK+yI47LFrc0ycqotFpVvhM1uU/mzkFV7DxCLE2eyMsAK40M5FoEgVbxxeNj7eAXd0OlfDU9pFBPhEbnRQz+zjqH8c5tP+XoHZghjhMgRyJr0tTBA2Ak/bkg5/VW0sXcHHsb7lvP11nxRkfmxSvMhyJmVPnjypKmfO3N9WV7UKTFwCLROI9G1MqerSh9cXZ42w3WLjKuHDS3GsAKyKw/187M6ZYwmsy11ldR231U/d7pt2kDpwyWriAI0ieztWt4P+QSYPZSXh1M1mx8EiL7ki9v2e/4qLCxg7Dme4CPsFgC8q7w0jlxoDUWhW03N0Wo3OB+9AgPNjHz9+vKikz549Q8PRyrAImpGrEuAdkWOvP3DaUrX4Jj4kkOM74ak2l0IOi2PILIGcZcSMAFWPq8k8j/0CTruc8Xa2yowggbsRwDkUriZhDUHtb7vejfCK8lIpnDVSxFywIvfLPELDZjqZMNFfpqRlC6KyWpbnbGp3dNqVMsjOwh1GCF940d125uQs+y3lRGHlwpavOkWIiv/0PVcc6boEdYOt4+ZTlQiUapBbRpgtz1bCYrISaIQAFsZF1kNUGnb8c5ZAI/IrhgQ6Ajnb7IhZ1V7fQl2UmnS0UJaNMuTYQdqZMG4srI9DIOcLyi2cjYnx5BRLXkop8DZOCUigI4A/IzyInvd1zlID6dUmYC0UJCzMpTBVVpcS2xj/jsdjHqjPJebn7Zx+g1JOP9wuD3OM3T7bvq4bFDGLL13sv07U4k+xvvsUs6/iBTdBCcwSKNU10geCpcVwdErz8e5tCWA+wGOXv14eAzcqTalOfVvsFrwGgcRKvj47PTQ9ijtc5NhBFi1ZuAO085aRz7LmCB8dTJfzyKI4trpFuIwsgVsRCD12FJwV+WrULTSA/HlQC9I2LoMwl1aQasNSYhvju9NuI8Bljyfm5029/zh3he++LCvbILYrZwdIDJCABG5EQBXwRpVtUXchgMeOFUX5PYsjMdmW15R+tQsnMzkHgcRKvr4A25fQ9Ul50TgBltPlrNfRadd4PeaLl7O6n5Poar/CrmR927JaLr/ijCmBmxDgDMZwfODt0/IZWjeplK6YBx4ddz3OwlxUpyqri3AViXxHp11t3TdRMVOTsQYX0nJWNdauRFlmb/FlVN70s9GOisBwc1TWLeR7YC9oofjKIIEdCKy2HTg67VA7ZnE6Aks9dqw98kjM09XyrQROrOTrOTQ4QehlK3WR74YvlWOb6YS20YSEzX4pPCGzt0YJ5NR47W129/mg3WgVGCgBCUwRYDb64sWL8O6bN2/Cn14fSGCjnfZAyVvLmn0mtc+gbq3IG+XJUV3IQmV1I+fw8Ts67cLy73w95bRrcyEt1i7W921BxIb6Dx8+bEnBZ2sQcDlJDaqmeSUCRTYKa4hc0SQcnVZAu8Mjizx2tKKPHz+y9ugOZCzjeQlMTQrCErU5QQgl9LoUgRw7yB2cuKV4Np5OztmY6KK1X2Q5rY5X6jXWehbR7RtvV4ongVIE8GSEM1k8dpf/wm4pdDukg0eE0xow1TpxXk0bhYpGDsZrvOBWc1j6YI7aoLK6lGo6/h2/aZcmUu9uYi1bs6MtMwqOysxZCzzFjRWCDIUNvuNXb4KZKumJwl1OcqLKUtQbEnB0umGlW+QEgUUeO2awOcbQRHbeksAOBBKTgjB3lPDw50mv+Zp4aPuLSnHnV16IIscO4tmYIbFTX+d8h6L2NjsAXqzVJcaZU7cWhZfAzgRQpN+9e9dnignegzF7Go1coB8632mkLm4lxsXUhlPU3U2ddqy02l+rS7Tvln3RiI1PcTUuHnz8+LFLGBoZDroVJWpdjVSHYkhAAj0BR6cehRchAc7nQYvIVEJYCFz8BYdz5eXLl6FI/TUHB13Dp9KXyIvdCKAYz+bV7JK+WcmNsJQAA13OzkuddkvBNhs/NIhPCbnxwJupZMPwhHWij2ar61F4IYE7EOB9FK3wzllkcAcyllECNyegsnpIA7ip0+4Q1gm1uOXTb9gvjGXh0aNHq6ExC2WpYGvnZLLsd3WJwgeBo80uBOK1BC5AINNDkC7p6nN4HJ3SYL17HwLMDVCQcmzZdDe0rBqvY97yU9bVKWfefSrIkq4mkHOIRctL+lYX3AdHCSQmiWF8vxES0jjvdeakuHZ1Z+73vYzTrpR2fd6Gp+QSyCHAirRwIoyu2+ChWTkFMY4EJFCWgMpqWZ6Zqd30m3aYgT6N/WXq0Jlwo2iJJt7+Qbqrrc8dBMpefPF7hHfpz/aZLy2R8SUggaYIrLYOODo1VY8KcxSBfI8dJkUcezU8dpQ94VzRinFU27hAvjk77Vpe0reoCtKTiNA4uCjZK0VOTBL7YurE7VGc/WJqIUhYrh1cZTmtjv2+KqVhvXgtgWsTwBz6448/9mVkBHj+/Hn/0wsJSODOBHLUBpXV4i3kpk674hxnE0ysZWu8WWM1yz+ZKsGB1//bt28TEbwlAQlI4EoE0mbKK5XUskigOIF8j92zZ88wMdSzKk7t87ODF6/0WyWYcAb3HBqfIPRyzl6sXsIym/JlIuTYQXbw4lyGZ+MFyTlrzrMxl1YiakP6Ed/aaT7elQAEok9p5gxWcpOABG5CQGX1kIrWabcT9kT7bnwhbbeAvQimp0+fVt3LuFRIdfelxIwvAQnkE9hipnR0yudszOsRyPfYYU149epVVQJTO6L83lhV7NdO/LfffsspYOMThJwidHHSb7Q//vgjP6lLxmTEm1ocEJZXp11I47zXzIVzdpdGpvMa5U1YJ/rsrtTqtqjlPRAvJHBhApyMFY5OrIqrdIjFhRlaNAlclYDK6lE1q9NuJ/IJtbhluw+H6eesBc6HyKa9TFNFfpqrYxYhr61hNX8flECbBEqNUVtGmC3P9lQdnXoUXpyIAFOCnNVC9JGPHz9+++23VYuGMKH9IsyrSCcNE/T6PgRyVGscXfX2j+6MWlt5GnjmVobaXzhLC+ndUgRyzsZkl23t7p84BCgs6YmcdrNKb3r1QFhqryVwTwLRy+j169cPjv7DeJhTF9ha10mak7hxJCABCETjwxQTldUpMqvDddqtRrfswYTTrtnTb1hrkxB7WfmD2Lx6sYIFAYddFrG4TZnzDiuVGUtAAtsI5Cx4z8lhi8HF0SmHsHEuSQAT4axLg3PDcK7v8Em5qW12kL/MLqhLtqLGC5VoV73kV2pgaVu5inTObKvZ2WLfYr3IJJBT3Y1ss9vBd5gJrUg0Vw8UwWgiEpCABCRwQwI52ovKao2GodOuBtU4zfRatjan5Zw3FX6ENi7Sht8YxBtZtVeE/Oyyvg2ofFQCEjiAQBED4kaVxdHpgIo3ywYIcA7PrMfu5cuXP//88z7CJoQp4lnfpxTm0hqBRLvqRd34EunTaeFCW3m6FnLsII1MndIF8e4sgczTpfyg3SzJYYRZ7T29emCYoCESkIAEJCABCXQEVFaPagk67fYgn95JumU3RiXpMYe9ePEikfhGrRdrBdv4Eunvc6uIxW12hrBPWcxFAhIoRaDITruNw8vGxzsUjk6lmoTp7EMgx2P3/v3758+f7yMPuSR2RBXppLsVxIyaIpBoV72cRZZu9KkdezE7ayh1KvWxxVyXO2XPeVnrtFuHt7Wncmxe9Jcd9pHnSHKuVje7jta3dmvdQXkkIAEJSOAUBFRWD6ymvx6Y932yThxe3+BCWr6PPXsoB+YGCpV27KXrl218qM57mt6G8hSZihSx7w9lM0QCEjiKQJFOvdHe6uh0VO2b71EEZr+hi86Ax24HU2ZIILEjSvNfCMrrfAKJDyWGiTQ4QQjFW3Q921lyvFaLcjxR5BzfCcXxGyEnqtOEqDkO+9lpeCL9zFvpQ4D6RDaqsn06+1zMau+33fLLS6dreHceaQs2wm4ZCs2JpWYFkzUpCUhAAs0SUFk9sGp02lWHj1qcUCJb04Zxoc9+7rWzmuFv61x3qwni88MkceAslD2O2BEStZNTtNllfTmJGEcCEmiHQI5JZVbajV43R6dZwka4EgE0gfRkgA7FoQU7n0yARjSlIWCy2VmYK1X3zcuS+YrZ2T9dtVJmnXZ31qXTQ19XL1fy4FZtae0n3kh1Z4pxrtfcrEfqXMUp0pjfvn2LvWWWTJG87pkIgzMr0S/jvWPFQFOvY5TwxOK5sMmhlm+ceoepeS0BCUQEMtWG6Cl/FiGg064IxlQi6S/Dzc5jU0mXvsc6rFknIlaz3s3GKZo5h1klxMRB+PHjxwMNE7zd0xWUEL67lalJzKZjBAlIoBEC2zs1M4ft8zdHp0bag2LUJjDrsfv+++8xPNUWY5h+Yn7SlPI2lNyQlgnkvGIu5qSZ3eAy5R1vuR5LyZYYZ/ostEX2KM5+kdP9Zyfj2yFcstWlh5EbvrUx1Dx9+nR7azGFBAF6NB0WR9c1XMKHKNsJvLThzJ3H1AKRE0l5SwIS2ELgkmrDFiB7Pus37arTTvuE2pmWdx679FKsly9ffvvttyEyem93REAYuOiaVyxZL3qkYOTt0+D0DKGgqCYlAQnsQIC9NdtzKWJwcXTaXhGm0D6BWY/dmzdvjjIiJM42v6H5r/22dBYJc3baFXmJtANk1pqZnn20U5DikmR+I+Ri7aE4xrMkyBcockTdvuprNpdLWt/SO4Q22itmkTYYgZXWDUp1SZHS5r5LFtlCSUAC9yGgsnpsXeu0q8t/1tLUzjQMA3Ha/8RS9+En6JiH51gfEpSZqG+3TSfST9+KfJDpyFN3Mz8MMPW44RKQQDsEcgwZs9I+efJkNs5sBEenWURGODsBGnmix2FiQ8H44YcfjipmQjaddkdVygXyzdlq086SvlLA010mPQEpJUOD6SQGmVDa2hMlnElM6B48eIC76MCVlGGRL3ndSN/PnLe2Y6PIbAzpYSQ9BGVmca5oaSDnKkvj0qYdxo0Lr3gSkIAE0gRUVtN8at/VaVeX8OvXr9MZzC4+TT9e6i6Gs/REAhv0lAOSwy35yt0WSci6iHl6nQzbzesb3ZbrxPYpCUigBoFMpSSddSk3g6NTmrN3T02A9356Kxvv1h02HEwxTB+zczpr5lQxDd+fQI4h9XoNLL3N5bYWzxyVA2dD7dkiZ+h1mx2Zkbk7p96YkFPdtR20lC5HDNYN1G51xTmnN+ze0Gl3vfdI8TZTKsEbtq5S6ExHAhJon0CO2qCyWq8eddrVY/sXLD7pmXkjC2nZP5cwnAEIOdPWK4634uTMLSgR4NWrV1tSWP0sOwhXP9s9mK7ljYn7uAQksCeBHKUkLc92T1ufvqNTj8KLixFIe+zoRBzEceD3bqGd1mo00FysQe5WnMw9Lge6qyuhSJuP09b2SiK1kGyOylHbi0ObDCcysx8gbIHbSWUIOU8VId1Tpp5aFN5Cq1skcGbkNN4bvrWfPXuWic5oWwjQtEot1twihs9KQAISqESgBbXhzsqqTrtKDfufyc7aW3fQy2eLx/659HZAFJGcXornb7a8aWFevHiRdg2mH199F49jev3vbMo5fGYTqReBKsY8igGIP3TKzA8q1JPHlCXQLAG0ge2mw40jYQjH0Smk4fVlCPAmSiwVwsx0iDIQ4mUVUfr4gRua/0I+Xq8mkHM2wyVbV7pQaWv7atqNP5j5jZDaTrvoa0yNrChtvO7WiZfTznfgnzNvrd3q1gHc8lR6CNqScrPPsvLp48ePzEp2aFTNQqgnGOYjwKKy5rzW64lhyhKQgASqElBZrYo3J/G/5kQyzgoCWHxmjb+Hq4/YxTgRJVE61BGOvsw8HwPnEFpL2s6VyItb33333SHHYeEv5C8tW+IuReYLEJmUEunUuIVtNJyNIyo/2UAw/DxhjdxNUwLnIhB2lnWSM6rjaVv37OhTjk6jWAw8L4HorRQVhJPZdjsumxd3dygf2hoX/ItFlT8MmvwbCRb9bPONHwnpzwYJ5CjJlzSwpgt1z+MxE2sXwqZb230SnofJvO/YLc5hwS92nfmxwNr8Mzf7llVld6jKWbwtLJXegUOUBc1p6vsmUUx/SkACEpCABIYEVFaHTHYO0WlXBTju6BwnUHoGW0WyIFG0dpxkQcDIJaarRZMH4qMTz1q7RnL6dxBTUx7f2RyGBws/1qyT9d8yjvzPjBdD5MiNQ4Noh6NOCBqnTrtDa8bMGyUQmq7WiVj8LBpHp3UV4VNtEkh77JCZJeH8FRd+y/t9KMzhK66GIhlyFgI5S/IvaVxO9xp6aLOr3+o1rZwNT3jRqs6JOH4jHB5nJ4b1aFw+5RzPdLqbFEGU0+qONVCsK+as8aFqP1ons09JQAISkIAEGieQozaorFatRI/HrII3c85z4LQcd87syk322HGg4iJAKMQ8teiRKDJTx1nBokeK/MxxsiYyGvWNJeLvcytx8OnsgsR9JDQXCbRDgJ3HoelqhWBYW2o47x2dVtSFjzRIAA/07LuSPljjryyNMxo0yxIwtdUEbrvTbnYJ4KzNfTXzZh/MsYPUnhNFM4Uaayaa5b+zYLzaZnNsxGlXu9XNclgRIT2A+NZegdRHJCABCUhAAiqrh7cBnXblqwCzVM6cnIyPWvOFwwZ/YXry8ObNm3UnYzAt3+i3g95up2P11c80lQUC/c+lF8iMH3TpU1XjU8tT5tHaSyGqlsvEJVCJANttN6ZcfJtdJ4+j08Z68fEWCKAaRdbhFqRaJ8MOdtV1gvlU4wQyFcUDl/RVBZjuODl7EKuKl06c40kYxJie8MfF9hPnMk8prOo+oUGGthgqaOlizTQ074YETrTTrmqrC5kUvE4PIOnBp6AYJiUBCUhAAhI4ioDK6lHkq+br8ZiF8TKLyzRLHbjmC1087bHD9LxlvwjePnx+6a/lpblzci5TYr4LmI5W8C4OVFxcmVskR/Ol3rfP4UdTXheY2J1zxsnYOgg+dS4C6XGpallQcTIXW0yJwZC+ZdicSpZwR6cEHG+dgsCVPHYA39n8x+jEHgIMvuTL3+yOpVM0iXsKmfOWufCyKlpvYjdM4taxrYVd+GjUQ/EI5I/BbZ14mcdxV/XgRmv7Ki08SvNxfAv5bFk/GqYzdQ3tqVth+Lplu2EK+18Pe2goQ9V+FGbktQQkIAEJSGB/Aiqr+zPfL8dPRf8+fvxYUHRcC0Wlq55Y5gSsQ8TmieoCjWUw67ApJRjpbGwM8BwrQcWwWTjpEtH+Kwq3JOl0T2Q14pLE5uOmlzemoXG3VJObF/TfMWZFSkTA6vTvZHb6f6ODfycp/5XNkydPEuhmb7HXbU9pw7w29n2KVrv7b5SwtnghzPT1zqMTwtBnZ9veaATMZ+myeDeHwPY9rKO1c2AgxwnkFHxjHLx02NCHNlzaM+uiNibu44cQyHGKMNQfItsOmaaL32bBZ7Wa1Rps5ouJcaBS1UQbv3ZWbtEERtleeHzLmSvVVoNzXsdMOio1uarJpjvUPm/tqgU0cQnckEC+cbVNFeKGVWaRDyEwqlCFM2WV1UPqpVSmHo8ZNuZN1zi3F+3TSiuXm0SZfphDXcKDUIYReeGV2i5GOqQ2zCI/BJ6ZSwLz00zHxBCWjpC+m7nJMp1IkbuJpkjD8/SbIpBNpDiBHGtC8UxJkNE7PTDOZootsvb2F0en2VowQoME2DHPZpQGBdsi0g5r9hmUHj58iFIx3H/MfgJOMmDAyTxrcUtJfbYsgZyddhuX6ZQVuGxq6UlBeqNMWUkyU0Nb5uSPdGQ2q3348CEdZ3iXzptT3qrbLqO1lXsqYGxPfPTo0Sjbm49vw1Uaw8azJSTHAp7up1tyr/psukPt8NauWjoTl4AEJCABCYwSUFkdxXKlQJ12ZWoTs1TCTTKax/7TcuZIoxOkXjxEWjHz7B8fXjA32OibZObAt9mGKVcKwQqWM5+Zyp2p+85exlFJOKMvYRjac1o+Kp6BEpgigHmahQVTd+uFR6arpRkxcu5wlq+j09J6Mf7hBFi7cz2PHVRrf5A4R6XEQInVuwWV4/BmdiIBcrbaXNi4nC5a2ua+fy2ndelQnhUr9qJzKcPUwuuNc6gwqeiaoSOcEpLRbtoXGc0SozHQWi42vtWrzahyp37iKk5MD/unzui0Sy9hqer87rl5IQEJSEACEtiZgMrqzsAPyU6nXQHsTD9WmKXSc9cCYv13EtjO0nMkNNqNe03+O8N//sKwxXkUW5YNYsTfefJAbW6x4C/13Q6hbQyhohO2AGDuNi3fWBAfvycBrEirvxCzjhg9YriXJT+pGiPnVO6OTlNkDG+QAC+jLZ+2bbBEnUi1Da/dNwkyi7/zwqZMqYw2SoAlaDnvmv2X9I1KWyOQSUF6RpC2vNcQaSpNljAmdOnoqRWzp8zE2W4b5VXqZzRv3W09HysSQmdhojjdBHDPhZsJYYrcylntkTNErBYmqvSpdM74Qbu0M3JnS8IUWMMlIAEJSEACBQmorBaE2XJSOu021Q62FVTwzOlHlFOO7h49svon/TltO2MWzfrfGiKxO2TFbDYsKYr4zn4mTI2rjSYsDt1Z2pDVrJF0yz7CMCOvJVCPAMsLdti41snPGL5uAO+LT5+qMXL26UcXjk4REH+2SWD2ZdSm2DlS1XbaLVo2hIX38KVCOdCMA4GcbXZEQ22+MK609Txted8TS6Z7Y51IKB6Zvpm0j3Nd7jzFrDCcmu22ng+n7CKw1xvfar8+Ek0i2ls5FXP1/HcqwX3C06Przuuk9ymyuUhAAhKQwM0JLNKplrK6rbK6FNQO8XXarYTMxIOVaNhKMuddUTZ76sSo6Y8fP44EiH4yeatnJuCY3Y1fY9p/8w1AVs+s9pe2q038HGnXLAtp9/QuRG3MnxLIJ4AKgtE/P/66mIyNG+3djGz7L0l2dFpX3T61GwG0/PTLaDdJamS0WjfIEYZ9xku1SgaEix0ilwPqjHFyPFJ7zg4OYZi2njdyQiZTvJzKWg1wt21toxKydy3UfPAL7raeL33iy6i0jG+4GEdvnTEw7bSmRPW6QFjpCXSzEiaePfBWmttJC3UgT7OWQCME/vjjj0YkUQwJtEZAZbW1Gqknj067xWyZPGCl5VMiTCQWP/zvB9Kz1n/HKvA/nXlWVWW2hl+tQGbTSXDY7rNnz6bvz99hpocdcD5eoRg4t1i1t9o2t+dWoa7EEE4vtaAZ7HzqYKGqMJmbEsDoX9Vvh5l74ziMx45+t3/1ODrtz9wc8wnwps40Duan2VTMqm6VdRt/d7O5N1URpxMmvRekK87Gt1L7TNLdJwfRDmVcOr9btB+OETLfI7jUhZ8Dh/E5TJaDOndbz7dupErPbnKK3E6c2Sl52vm0uiAoq5kpz0q4WoaqD6b7VG0rR9WimbgEJJBDQPdeDiXjXImAyuqVajNdFp12aT7/uYv3i51MbEdj19rSHvKfVP59tdob9O8Esv5HZub/4dxs+Bi+tH2Oc4TexpkA88w9l5NvtIwzydzHoA8TmmXRVhRTAAAgAElEQVT68xi0tyutVB02Y0MuSQC/XaVORHfYaBs9ymPXVbSj0yUb/AUKdXmPHXVUT39jB0ymXTVqKutcfVEi/qxNIG1W7nLfqCfXLsL29NN703MQbZdhNoWlYixaphC5oNLH4a4bEBIFZPVeOIelve0zB0Qk5qTpCemU2FTHnrO/KTGKhM928Bp+a97L6UliWLR0Dw1jNnWd6CnphQJNlUJhJCCBiECia0cx171fokT8KYETEVBZPVFlbRRVp10KIAYUbLvMcHCKsLWOiVb+myOV7l/+soMGiZMMmWdfYERLi1rwLjA3WruY7TDrKyhSOqnOMr66spgjsbivnsC0T1wa+B7SzRLmNSaBaXTelUARAl0noqkXSa1LhA18sycGp7NjtXglb2I63/Cuo1NIw+sWCPCKX2S8bkHmFTJsVGMSOaZf5TUeTKTprbIEMj2yqxXOstJWTS1RxtVdoKzASxfsP3nyJFMA5lxhGUGBQpIYUsLImVkkouG8CQ+o3PNgTKSanZAmJF+3RS+R4FG30NzSfjsolZ02LnovJ/rmUcRy8k0TSwPPSd84EpDAUQTyX4L5MY8qi/lKoCwBldWyPFtOTafdf2qHGTVL+ZjSMKdi4SGK9cOHD7HtMsMp/hrYuMnjP0L/9xVFQDvHmozw0VrO/474n1+UdM8FjHiPFh0j8x9B/3XFZGajtT1KcPYnJOGTXgmbSIQVELhO8fuW9TqQGrVM+5xdOwnt9+/fU4qEkN6SQMsE6EQ09SJHZdJxWES85WtbdCgGsd1WpqfrxdEpzce7exJA99j57bxn6cK86n0AeOnsK5TK68YJZM4j6rWudvikXfuMJO2ImiMJLoHMzUm4FqKpWafDpz8fUAoI6UTk2XK35+xgy/h2pc3E6eqmyYVbIXNaYCIOTW7Re/mk/q00sajZJ3B5SwISaIoA0/ZFgz9W3KbkVxgJtENAZbWdulghyV9Hn8HHsG5B3BaNfCgJttEauxk6IbsCdtfMpdeVdyhzZsiKaVJnsw7lRHh+9v+uKwXvQv6wRONHZIUdxnH+zZx/zhaWd+1wdSRDBjnOPjsVgWIiXs6yVspSyrYOfLCstvXj92VmjuePv40WGWbdJJUJsNtjt6KxhfBRgLpuEgZG15nWqOip/ic9Pcclw7xrtix4WEmtT7nGBTRypKWdz9Y10+n0VLOTfyPeHGlpKqV6fQ3mpEnvox9xKOVqOVmNEdnLlorKILCzkStHwjuPTpk9aHYES3DO6T68PW/+xRReTIssgwngjd9K7InZLjlKy7pEtqyFWpejTy0lkPOuP6nFfCmKdDFZprP6Lb9Ukqn4DOmZajZdD7VkKp0oPBokcd50Lw6muonloUiyHQiafOS6QOydX1urxzcwogbzup9VqiPgbf6kNlEmE6da0RiKWD+YEKX72pDP0vjDFA4JSY+uO7fzQwiYqQQuSSB6bc2WETsbo+s13hSzhTWCBFRWb9QGPo39Of+v2gJ4nYxRnwmrKlKYOC+8GVGyb9d2n4RiD6/XcU4U7uPHj6Q5zGhRCCm8fPkSMomMolvki+8zx08ZSsLUK0pn3c/tRQ6l2nKdA43WuyWLgs9iEJkFnm/rKSjYaFKlev3SVhoJk2MvwGgON9wws3i7CHQfSrf9pUa3zczxkGj3HJ0a6UGNt43aDZLOuL1/RUNBsz9LvVinKmVdwWtLNSWt4fkEcl6O9xlJEu28hcY8XG44JTBHWWS2gagBRDMU0pnKgtE1M4upaMMXJf7Cqcj1wresngEOlVJPtp1TTlR31wzy29WU5LNZjLa3qdQaD08spmlhPGmcnuJJoEECjGDrDFC8Me+jSjVYcYq0JwGV1T1pH5vX+E67UU3OwFIE8IqXSsp09iTAyh3WLW7cr8Piyn59JdMMNBL+Zf0pSka3CpVpbb+BEjdVH3lRSdFX2C+76BEjS+BwApiWWDCb3tLKgmsi8EffYTbOcMoFfafbhcnuXiLQifiXvkNqXGwsF+mjFTW+cM/RaWMt+/hqAvSO8AyA1emc4sGEcbCI/Ixp6U0Do7lE/oDROAYeSyBHl+Ndc6yQu+VOi53aynbsar+OQM4pHQwFDH2Zm3jYOBWWF4U/6ubsvppiwuiKPs/UY13t8Cw7t8Jn8ditTi1MZ+k1ShotPKcjjKZMw8ipl9FnWwukullMlvjAASouOwtXi80JAaSw9PGTjj+d2j9VWF+OU2QMl8D+BEaHtW4GEU3eV8tGahyrwx8DGiYC3tT89UY2LqKUG5/dR9L6UwIhgRyliPavshpCO+v1qM9wOKKdtXhNyr1uAchuRSm154amdezcm7f1aPPeHsimlmanAQzNYN9exj6FdmZxOeWi9e7WU9IZ4X/qGU5dDJc/p9Osd7dUr9/YL+hZsCqyaawIq07Rmaq+NsNvNTo10oPWvdPbbD8rpJr9Qk+RzthIIrXret32CJYprKg4H9mTQE4D3lOeY/NKD92dJnCshIlhjTnyop1qQ71oSptF5ZhqJ1OPJCjxyDDBRZInEl93C8vRVAFnw8G4LtNmnxrWTghhnVpO32HlR5gO11R6Oq8u/rFtY3U1pRtVC4PJ6qL5oAQuRiAamlr4mWOuuVgtWJwrEeDFPdWPVFavVNH/M1XNhtcj0I4XpF4Zr50yq3L4PkRrxnGGZjQPFjFlrvy9dh1ZuvMS6DaNpY16tUuHgQNDAL0pZxFTbWEWpe/otAiXkbcTuM82O1jlmD63IO0+d7QoBfyIs197XZSgkYsT4JCG2TRvNTUY+hVCPuGmtDB8z2vW6Q8XsBKCYsDOnsydatQ7b+SoODjmp7R0bg0z7UoNsZxW1EVGQvb2sckgOmkAtSpT8kqoUahWD6Grt+hVKsv2ZPGqTlU3ibMPb+mX7ajcR48eRZs4qXQac9QSRoVP98rRR1oIjMobigReOmAY4rUEJCABCUjgMgRUVi9TlemC6LRL86ly1+Mxq2DdPdHeOH747i6mJayzYEq2dIK3OzMzlEAuARoz20f271yYLU7qrgvJOjqFNLyWQCkCO3hWMEEmLLlRQRivPAo7YtLgT6zzs1LdamrAGyrhvElY4WcxloqAI3woBgsU0Ely/F64zeiYQ7cZLQHH/JSQYBndHkd8sia12axx7OEY48Dw6OhFhhQ8gi3MEdZtJoYACuEUt5OG08amqrsrEZWIf3fWWcvyMhobqWG8C1H0lT5syWG0/jrRMvs4DV4kSrf/DKJBPookAQlIQAJXJaCyetWajcs1um0w314QJ+fvDAKjzGcDMxIuEwUdd1aYzAg5dooyQo+lgnEtU84i0VjMuIM5LyooVg/yLSL/VCL7FyoqY/+T5jQlZB/ezgwtp16I05fu2ItSvX54DNSico2eY4OlJrH3f1H6ich0JXIZFaBvXee9uOro1EgPqn1kYuMNr51RN9HBS93apy4YiBIujb4seOz2kcdcNhLI6SMsFtmYy7keZ9jsW/LwopGyUClD2boQeh9FwAVFb+3Op+WCn7yVuDV8ipl1poJBagnFm3TQVbp8oURkdGPkpI1NDRrI00nYCNXMuSEQQv4UvBH5y4pB1cxqzqCgXfWNjUe6xkYLnGoqhPftLWf8IX7Zcu2TGiiGfa0PyZk27iOnuUhAAhDo+2Y7FwytVo0Ezk4gVJaizqWyevbK7eT/y2gxdNpFzb3gz9VqcUEZ0kmh3I+2ihWBmROztDyr765GvaKk/SPMH6Zm7KsLMnywm7TvMxsB41CAQ0JyypszNd1H+BwtkDj7CDObS6leP2t6SEvSmxj6DhVeoJGM2sLSaabvdqpMOt9QhlNfX290aqQH6bRL97LL3N3TakxvTQ+nN2915xqKc/QoavxchdooLa/dxMiQo+9tFCDzceSccoYl5I9u0ZeX1i8dPEpkxU+GrBxdNBNFwWhQTatzOCa77MJSFxSgtaTQb0vZXoaVntOAe+CtkUnLk1ACKXX6We9KQAI7EwjH80au23xF7lwvZncBAiqrF6jERBH+2siIeR8xbnUAzn2qtS8pm5Q5f6Y7gubDhw98g4GDO7A+bP/qD9Mwpri0H/6d+h5GL4YXErgeAQ594o9y0bP4SAzdasU3TjCe0om6f+/WjxydrtcpLNGeBHJMn6Xkobfy6VzOPeOENLQIjr9Gi0ANYPjCAfDdd98RoVReplObwOyriqZ1twrlKEhexFNk8GE08oJGTrrh27dvOXtwhSZPn6UsKw4e5MBDevrTp08Tp/+l2y1umNnjNNMp1LsLVRQ5Dn7sxjc8mv34xhyHZWR36w4otxQcTy1AVjSzvqaGlc5Jrff8oB3dp8fihQQk0AIBBihOb0YS3oz9BT+5JqS76OTc+Apg3OvS4eXCRTeodi8afoYXGmY7UP57dgIqq2evwbT8D3DopWN4VwIS2E4A7QEfQ2d349/uj2RDZYKfvcrCBUac/g+VYqP6sr0IpiCBWQLYHXCnzUabisAqIXSOqbuj4VjT6E2o450K3v3b9yMe6bvS0pRHs7tkoKPTJavVQklAAi0Q4CX16NGjtCRDU3s6/jXu4lKKvsLVlwvtF279z0YucN2h4WR60TrnU7fSaIv8cHj9+jWev0xfDq5QnF7d2sEt+Tby7IMHD3pJbmKyYLlG58vsCz57kah0Gi2u39kUTso2bB5RGVdMKKIU/CkBCUhAAhI4HQGV1dNV2azAOu1mERlBAhKQgASyCOzvtMsSy0gSkIAEJCCBIwhggmdnZDpnvla1YjNWOs3277JepFtrPypqyzZ36rRbh8dOwW6pEEVghRDFwd2Iu45dPsXXCbEvrTu6o1uoxL99pmTN2j7y5e9KK/yiFnJSx9Jo884JpMZpZv1O62FL6w6NSFc6A8usm5kU2PiYI1JTcZD58ePHoyK16fUfFdVACUhAAhKQQA0CKqs1qB6SpsdjHoLdTCUgAQlIQAISkIAEJCCBKxPA7D5bvBt67GCCewlvwZRHgT1tHBE5i+6QCKxP4m/nrDkvtJEjQ3crOG6qPq/uBIX+5x0uuhrfuGlyqn+FAE96kmTiYI92PnAecvZaAhKQgAQksBsBldXdUNfO6H9qZ2D6EpCABCQgAQlIQAISkIAE7kZg6rNtPQccV/313S4S3gIOhLwbDcsrgbIEWGWfk+DsVuCcRPaPkxgidNrtXx3mKAEJSEACEpBADQI67WpQNU0JSEACEpCABCQgAQlI4NYEZnfaJRxXlweX2EWEs5PTES9PwAImCISf8ePAw0RMb40SSLi1+vicsXnGI1U5GzNsHn1xuGBEPWOJwiJ4LQEJSEACEpCABDoCOu1sCRKQgAQkIAEJSEACEpCABEoS+O2336Ysy302d95pB4Rnz571KKKLHJdD9Ig/r0QgdHjrtFtRs4kDJPvUTropLVG0k5aorxEvJCABCUhAAhKQQE9Ap12PwgsJSEACEpCABCQgAQlIQAIFCMyejYkr4osvviiQ02mTSFjYf/zxx9MWS8ELEPj999/7VHTa9SgyLzLPxkzsds3M6JBoUx592sk9PxF6SC2YqQQkIAEJSEACtQnotKtN2PQlIAEJSEACEpCABCQggXsRCLcKjZb8zmdjdkDwWU5BwOXJVsVRbgbegUDo89Zpt7TGp9xaYToJl3kYrbVr/JFTO5gTO3dbK4XySEACEpCABCQggVkCOu1mERlBAhKQgAQkIAEJSEACEpDAAgKh12H0sZufjdkxefHixSgcAt1sN0XmDuGhz/vrr7++Q5FLlZHvQSYOkOxzOamLKzEsnHTjYF8jXkhAAhKQgAQkIIGQgE67kIbXEpCABCQgAQlIQAISkIAEthIIvQ6jaXmSG1i++uqrL7/8cpRPwjo/Gt/AyxDA7RTupqKRnL1olGi3IuR0HHa4nvFsXjD+8ssvoyRPunFwtCwGSkACEpCABCQgAQjotLMZSEACEpCABCQgAQlIQAISKEYg8joM0506FnIY8/IhU5vtcNt8+PDh8sW3gEMCoWNmyqc7fKq1EA5y/Pbbbz/77LMHDx48fPiQf/E+vn37tracL1++nM1iqtPNPnhshIQ/8qQbB4/lae4SkIAEJCABCbRMQKddy7WjbBKQgAQkIAEJSEACEpDAyQjMbrNzX0hfozg2/va3v/U/w4vXr1+HP72+CYHwk2xnPBvz119/ZR/bd999xzGV4ZZBjsx9+vQpbjwiVKrKxCff+hxZMXDSzYtTTjuG0zNuHOxrxAsJSEACEpCABCQwJKDTbsjEEAlIQAISkIAEJCABCUhAAisJhFuFhkngo/JszBDL1N4gMP72229hTK/vQCDsPqfbk8peOhyNv//++1RN4cbje5aVDszM2UI31d2mBG4kHH/kFFW32TVSR4ohAQlIQAISkEBBAjrtCsI0KQlIQAISkIAEJCABCUjg7gRCr8OQBVtwhoF3Dvnhhx8+//zzUQJuthvFcuFAdqGFu9PO5d7GscReutnaoYA1PGcJt1YvEv6tk25KmyLmNru+cr2QgAQkIAEJSOBKBHTaXak2LYsEJCABCUhAAhKQgAQksIkAtm/ObMS0zWeo+Be3watXrxalyDl4ifiejTmEM2WRnzoQb5iCIdcgEJ6NyY60ExWKzXP5/nhOzixetNltduzxXTqUFRdyXYK4cqcG1amhY11GPiUBCUhAAhKQgAQaIaDTrpGKUAwJSEACEpCABCQgAQlI4EgCuOv44lT3MaruKDb+Zdsc1vD8L1F9+PAhUQa2lJ30g1KJQm2/hZf0yy+/HE3npG6G0bIYOEsgdNOey7096zMLyz510mMYZ9E13WQ2zdAhuijxwyNPeebYOMjIfLh4CiABCUhAAhKQgASKE9BpVxypCUpAAhKQgAQkIAEJSEACJyPw/Plz3HXh0XxhAQjnU1U5n1ib2hHSpXYuP0RIoPZ16K0J85qy14dxvL4GAbzmfQdkWxiu3BOVa6oB71AENvnNugwZec511mjPjVF3amPibKn7RLyQgAQkIAEJSEAC5yKg0+5c9aW0EpCABCQgAQlIQAISkEBhAnjscj6flvPBqvQH7ciosOhXSY4NiKPHIeLFefv27VVKaTlSBEK/17nc2+n9tcMy45IcBq4OmWVFduftRFMjs9vsVjcYH5SABCQgAQlIoH0COu3aryMllIAEJCABCUhAAhKQgARqEWB/z5RdOMoSh9zsZruE0w4rc5SgP0MCb968CX/21+6n6VFc+IKeFfadWUdUUyimtoJNCckxuVO3lobjL5zNPQS7NP1j49MqQlduL8x5v8/XF8ELCUhAAhKQgAQkkCCg0y4Bx1sSkIAEJCABCUhAAhKQwMUJLHIPpE+/xP+XgLUoo0Q6V731xRdfjCJis51ftrtqpfflCl2z7LmkMfS32r+Y/Z5cVARO4o1C1v3kYMzZpPCFn/c7mmGrCBGNevLCCF5LQAISkIAEJCCBUxPQaXfq6lN4CUhAAhKQgAQkIAEJSGA9AU6N6z+jlZPKH3/8kYj2008/Td198uTJufwQUwWpGs4X7EZPDvTLdlWxH574r7/+Gm4XG/XdHi5kQoD0sDB8sFQBE5/h7DIlox9++GEowClColbRy4xP91zfO+wl90ICEpCABCQgAQlkEtBplwnKaBKQgAQkIAEJSEACEpDA1Qgs3bHx8OHDBILQ8RBF0+0UARn9+dlnn43WiJvtRnFdJjDcUPXll1+eziWzyPHP1jfa+fa6Y8FB+txLnFvn/ZQdfMJWEeKaOkc3jOO1BCQgAQlIQAISODUBnXanrj6Fl4AEJCABCUhAAhKQgATWE0gfdzlMF4/CMLAL4eNSU7fcZjdFZhiOwwZcw3As+BwGOAw35OwE6Dih8+mM7u3R7aGj9ULbLrL1jV1oT58+Hc2iC2SkSoxIiQcbuRW1il4qmodblnsaXkhAAhKQgAQkcFUCOu2uWrOWSwISkIAEJCABCUhAAhJIEfjtt99St8fuJezFiW12o7vHxpI37J8EwDXqBSl1qKCUmyIQOp/YHPbNN980JV6OMJ9//nlONEqX/uxlTiLEYeAiqURk5An9oImYzd4KW0UvJJ7I58+f9z+9kIAEJCABCUhAAlcloNPuqjVruSQgAQlIQAISkIAEJCCBFIHff/89dXtwL+E0YhPYlGeOrSFFTsMbiHPZgKlDMnGLssHossW+ZcHwwYTd8KQnH+Y47Shaka1vDDWPHz9OHMiJZ+vvf//7qcecV69eha2i7xlTY2wfwQsJSEACEpCABCRwDQI67a5Rj5ZCAhKQgAQkIAEJSEACEqhL4NmzZ1MZTFmTsea7NWQKWiKcQzJH9xJ99913iae8dS4CuGBfv37dy4xTPLGTtY/W4MVoW0VOuj+3cNv/8ccfRU7FxGP39ddfjzq0Oix47KB6ao8d+whHv2bH8PvVV181WPuKJAEJSEACEpCABIoTePDp06fiiZqgBCQgAQlciQAGgp9++mm2RNgrl34ZKEyTqfjsOuWHDx9ixQuf8loCEpCABCSwmgDW4UePHmU+juU94X7DSj6694UtLxqaMwlH0VA/UAyGVNMVESXiz2YJRPXLgaj4os7rbQpHANrtiqN3Z2uKNNljl/DY4SAssplvVpKqETgfdXi2Z+eMrJqviUtAAhKQgAQkIIF2COi0a6culEQCEpBAowSY/2MjaEG4axgjWiCpDBKQgAQk0BF48OBBDgr2AL19+3YqJrdGv8Cke2mKWGb4lAby8ePHk27Jyiz4HaJFvpn379+f8Wt2fU3h0Q93DRbv+1N9oReA1W+cKtn/POkF3/wb7qbFocvqB7v8SetUsSUgAQlIQAISWEHA4zFXQPMRCUhAAhKQgAQkIAEJSOAKBGY3eVNItpsnPHZEGD3Mja0hiZ15V2BXvwx4cUaPJB2a9evLYg4lCdA1wt1U1PKpPXagYRDAt9Qz4mfB7y+CK71+jjHqAh47Nl+OfjeU0umx65uWFxKQgAQkIAEJ3IGATrs71LJllIAEJCABCUhAAhKQgARGCIzaiImH/Z3t3W/evOFjVOmTmflU1fAIR3yBoU9iJGOD8gjgisD9GcXlOO4LuCiiQt3nJy7wcFManeUCtcnxmNGHLfn43Ha/HSlwvm6IK2on9A42nqbHqOiRZn/ijB+OpRdw6DYLXMEkIAEJSEACEmiWgE67ZqtGwSQgAQlIQAISkIAEJCCBugSGTjtcCDjq2PPBeXQ45NIf2eIwt8hSj7g4/DjrL/1g3VJdK3Xcn+Eepq5wZXcyXQtY06Why4RnyXadpWmJs4XDc/bkyZMwOn671f5IvmBHgqSQ+GI0h3Di1bvGLjRcucOFDrgkVwMMK8JrCUhAAhKQgAQkcC4COu3OVV9KKwEJSEACEpCABCQgAQkUI4Brje10YXK///47e+ywmIeBo9d49UbPacT0fA0z+mip9w+kjjgfb5jvKPxhNEPaIYCHKaq1i3UWXJKMHiFwvMuMBoSHgelrBhYOC3306NG7d++mYuIdZIPdZQ7gZbwNXbldqXHoDt14U0AMl4AEJCABCUhAAlcioNPuSrVpWSQgAQlIQAISkIAEJCCBZQTYThfZ2dnagsUcgzj77abSYv/H8CtTWJn//ve/c5zd1FOGryOAD4NNRdGzuFevcSpgVK6r/qQ3RR2NDanX6yy43KL9djRUXJUPHjyguTJuEAEfVT+2cMFPArlFO8dFzcCScFax+QxueAGvtDJgOJbSC4DgfuWrjgaWSwISkIAEJCCBNIEHnz59SsfwrgQkIAEJ3JwAdoTRufT+WLD1IMz++ZqjBCQgAQlcngDm8lFDOfZ33j4cUsexmUDg5Ey2v3AkJob4iEnnsbuSJT0q4OE/ca8ODyPFmXeZ/UaHE64qAH6mcJsdnic6XdUcD0ycwx6HW8c2yoO7jtZ+PWj4Mod7Ctlcq0t+Y4PxcQlIQAISkIAEzktAp915607JJSABCexEQKfdTqDNRgISkIAEDiUw6hPKlAjHHlZm94Vk4lodbdS+f233z2pWrT3IfjI2sCJVd+zh9fbYRcDZQscnM4fuqChazk/S4e+SxNhfyAmiEQQ98REQf0pAAhKQgAQkcDcCOu3uVuOWVwISkIAEJCABCUhAAhIYJ8A6FfbHDHfRjcf+VygeCLZ/uSkkgajsLVwXnF8apukex5BGy9d8047zY/GOtyxkWdlwVTI+8Pfnn38uSplWzVIA9iZeeGwZXReIe5J9iotYGVkCEpCABCQgAQlcjIBOu4tVqMWRgAQkIAEJSEACEpCABDYR4Bw/tnpEnqFhihyY+a8NMN+7wW4Ip14IG5g4rTRyrFIXeIOsiHrYTXkjARyWHMDLHw11yoHHAZi0ZJo37rpL7qsLGeLOpKQRCgruSfghJa8lIAEJSEACErgnAZ1296x3Sy0BCUhAAhKQgAQkIAEJpAhgU8bCjusOIzsuos64zPaXzqrOt+6u93GpFI6W7o367XB44BdpSUxlkcAkAdowH8hkVGFIefjw4d38zRSfgVSP3WT78IYEJCABCUhAAvcmoNPu3vVv6SUgAQlIQAISkIAEJCABCZyNwKjfzm06Z6tG5b0jATvvHWvdMktAAhKQgAQksITA/yyJbFwJSEACEpCABCQgAQlIQAISkMDBBNiZxA5INuuEcrAz8sIfAAtL6rUEzksA53p0vK3u9vPWppJLQAISkIAEJFCDgE67GlRNUwISkIAEJCABCUhAAhKQgAQqEhj127179+6HH36omKtJS0ACGwhwqnD0uVCOGvY7dhuI+qgEJCABCUhAAhckoNPugpVqkSQgAQlIQAISkIAEJCABCVyeQOe342t2YUl//PHH58+fhyFeS0ACLRBgIyzbYUNJvv/++59//jkM8VoCEpCABCQgAQlIQKedbUACEpCABCQgAQlIQAISkIAETkkAv92vv/6K6T+U/vXr12/fvg1DvJaABI4lwBZYNsKGMrx588Z+GlBSlL0AAAD1SURBVALxWgISkIAEJCABCXQEHnz69EkWEpCABCQgAQlIQAISkIAEJCCB8xJ49erVixcvQvn56N1XX30VhngtAQkcQoDtdN99912Y9fv37zkqMwzxWgISkIAEJCABCUigI+BOO1uCBCQgAQlIQAISkIAEJCABCZybAEdi4qX7/PPP+2L8/vvv/bUXEpDAgQTom33unGf7xx9/6LHrgXghAQlIQAISkIAEIgLutIuA+FMCEpCABCQgAQlIQAISkIAEzkoA7x2ftcN7x7GZZy2DckvgWgR+++23x48fU6Znz55xTua1CmdpJCABCUhAAhKQQGEC/w9NZRlbeXi6XAAAAABJRU5ErkJggg=="/>
  <p:tag name="POWERPOINTLATEX_PIXELSPEREMHEIGHT#5C6D626F787B7B5C6266204578656D70656C20327D3A207D206628782C79293D342D785E32" val="183,3333"/>
  <p:tag name="POWERPOINTLATEX_BASELINEOFFSET#5C6D626F787B7B5C6266204578656D70656C20327D3A207D206628782C79293D342D785E32" val="46"/>
  <p:tag name="POWERPOINTLATEX_CACHECONTENT#5C6D626F787B7B5C6266204578656D70656C20337D3A207D206628782C79293D342D785E322D32795E32" val="iVBORw0KGgoAAAANSUhEUgAACykAAADFCAIAAABlpcscAAAgAElEQVR4Aeyd8f3XttVwSz8doGGEhAmSjFCYADJCwwSEEQITQEZImAAyQpMJICOk3SDveeq3rirbsmxLtmyf3x/gryxLV0fStXR1JT/4448//uSfBCQgAQlIQAISkIAEJCABCUhAAhKQgAQkIAEJSEACEpCABCTwHwKfPn36+eeff/3119/+/ff777//61//4uZf//rXhw8f9v9+/vnnX3/99d/+9rfPPvvsP4/6vwQkIAEJHE9gfzX+QN+L46tdCSQgAQlIQAISkIAEJCABCUhAAhKQgAQkIAEJSEACEpCABBog8OHDhx9++AGvi87TIl8ivDHwwOj+vvjii/wHjSkBCUhAAgUJHKjG9b0oWI8mJQEJSEACEpCABCQgAQlIQAISkIAEJCABCUhAAhKQgAQkcEoCr169+v7775e6XIwWFQ+Mv//978+ePRu9a6AEJCABCdQgcLga1/eiRrWapgQkIAEJSEACEpCABCQgAQlIQAISkIAEJCABCUhAAhKQwDkIFFyuCwvMSRh4YLx8+dLPkYRYvJaABCRQnEAjalzfi+I1a4ISkIAEJCABCUhAAhKQgAQkIAEJSEACEpCABCQgAQlIQAInIMDR9N98803irAv8J77++mv+ffjw4e+//05M/v31118XlY3jNL777rtFjxhZAhKQgARyCDSlxvW9yKky40hAAhKQgAQkIAEJSEACEpCABCQgAQlIQAISkIAEJCABCVyKAP4Qr1+/HhYJTwscMp4+fYrXxdSRFZ8+fXr37t2PP/6Y6Yfx+eefE/mrr74aZmeIBCQgAQmsI9CaGtf3Yl09+pQEJCABCUhAAhKQgAQkIAEJSEACEpCABCQgAQlIQAISkMApCeA5gXfF0G3ib3/724sXLx4/fpxfKpL64YcfRn04hol4AMaQiSESkIAEVhBoU43re7GiKn1EAhKQgAQkIAEJSEACEpCABCQgAQlIQAISkIAEJCABCUjglARYseNAi+g7IxvPpSDN58+f//zzz7NE/v73v799+3Y2mhEkIAEJSGCKQLNqXN+LqSozXAISkIAEJCABCUhAAhKQgAQkIAEJSEACEpCABCQgAQlI4FIE/vnPf+J48dtvv4WlKnUcBU4VeGCEKY9ec7rGhw8fRm8ZKAEJSEACaQItq3F9L9J1510JSEACEpCABCQgAQlIQAISkIAEJCABCUhAAhKQgAQkIIGLEPjqq6+iT428f/9+0UdG0iBwqnjy5Ek6DnefPn36008/zUYzggQkIAEJRARaVuN/jmT1pwQkIAEJSEACEpCABCQgAQlIQAISkIAEJCABCUhAAhKQgASuRwAfi9Dx4q9//es//vGPgo4XECM1nDlm0b179+67776bjWYECUhAAhIICTSuxj33IqwsryUgAQlIQAISkIAEJCABCUhAAhKQgAQkIAEJSEACEpCABC5IgHMmvvnmm7BgOF6wfzoMKXU9zGs05bJHboxmYaAEJCCByxAYqtbW1Li+F5dpbBZEAhKQgAQkIAEJSEACEpCABCQgAQlIQAISkIAEJCABCUhgnMBnn332r3/9q7/35s2bb7/9tv9Z/OLZs2ccbpFOloM3fvvtNwRLR/OuBCQgAQlAoH017jdHbKgSkIAEJCABCUhAAhKQgAQkIAEJSEACEpCABCQgAQlIQAJXJsAHPkLHi6dPn1Z1vADlDz/8gGtFmikiff/99+k43pWABCQgAQicQo177oVtVQISkIAEJCABCUhAAhKQgAQuQoB5OPbNzz///JdffrlIkSyGBE5O4NOnT0+ePPn9999ZVKi9vHFyVIovAQlIQAISkEBFAv/85z8fPnwYZvDx48cvvvgiDKlx/fbt2+fPn8+mvI8ws2IYQQISkECzBM6ixj33otkmpGASkIAEJCABCUhAAhKQgAQkkEsAZwssp69fv2bf2K+//soXQHOfNJ4EJFCTAO5QHKNNx2TVgY+p44pRMzfTloAEJCABCUhAAuMEGJOEN/7+97/v4HhBjviezh59QbRIvFBUryUgAQlIAAKRnmxWjet7YXOVgAQkIAEJSEACEpCABCQggXMTePXq1ddff836bl+ML7/8sr/2QgISOJAA59D0ueMX9ejRow8fPvQhXkhAAhKQgAQkIIF9CPz4449RRpxIsc+whAXCKOvhT5zIh4GGSEACEpBAT+AsatxvjvRV5oUEJCABCUhAAhKQgAQkIAEJnI8AO8mi3Q9v3rzx0wbnq0glvi6BYSfl+yN8Iei6JbZkEpCABCQgAQm0RYCTt3AAnZLpxYsXOHNP3d0ePjwnfzRNlhWfPXs2estACUhAAjcncCI17rkXN2+rFl8CEpCABCQgAQlIQAISkMBZCWDEfPz4sY4XZ60/5b4NATaVRts9X758qYPUberfgkpAAhKQgASOJ/Du3buEEJw5wZfREhE23vrss8/Ck8CmUvv555+nbhkuAQlI4OYETqTG9b24eVu1+BKQgAQkIAEJSEACEpCABE5JAMcLvjMSGSjZsuaC7imrU6GvTmDofoHXFL5TVy+35ZOABCQgAQlIoAkC//jHP9Jy8GW0qvOIv/3tb2kBuDs8Tn/2ESNIQAISuAmBE6lxfS9u0iYtpgQkIAEJSEACEpCABCQggesQ6Bwvfvvtt7BIbKyvelZwmJfXEpDAUgK4Xzx9+jR8Ct8p3S9CIF5LQAISkIAEJFCJQDRxGM0Fx1BmGaO3tgfm+F7861//qifA9iKYggQkIIEDCZxIjet7cWA7MWsJSEACEpCABCQgAQlIQAISWExg1PGCNV1Wdhen5QMSkMCOBH766ado4UH3ix3xm5UEJCABCUjgvgRyFu2gU+/kiS+//DKHfqacOUkZRwISkMCVCGSqxxbUuL4XV2p4lkUCEpCABCQgAQlIQAISuC+BX375hVMfnj179sUXX/BF4Qf//uOCTxcTiF/Cp0+fLkBn1PGC1VzWdC9QOosggcsT+PDhQ7T2oPvF5SvdAkpAAhKQgAQOJ8CREjkyZK7t5SQVxXn48GEUMvpz9lD90acMlIAEJHB5AidS43+5fGVYQAlIQAISkIAEJCABCUhAAhcmgC8Cp+PyN2ooZHbKp4v5e/fuHRA+//xzPszBHz4ZZ2Qy6nhBoVjNPWNxlFkC9ySAs8XXX38dqqzO/cKOfM/2YKklIAEJSEACOxD461//mrNulxNnnbQnnX+tK6xPSUACEihO4ERqXN+L4rVvghKQgAQkIAEJVCfA1m3WEetlw2DOr4/Xw2vKEpBAKQI4Irx8+RKvi/wEWezkEf6+//777777Lv/BRmJyvkW4XotUaOz37983Ip5iSEACOQRYe6DbPnr0KIyM+8W3337rl4NCJl5LQAISkIAEJFCKAO7aOXYkopXKcZhOzsJhPeePoTyGSEACEjgRgROpcX0vTtSuFFUCEpCABCQggf9PAOv88+fP6+FgPsyKZr30TVkCEpDAdgKsUOJCsdo2x7M4bbD8yQdKtguzTwp8OWVoMOVbnicqwj6gzEUC7ROg26J/njx5EoqKUsKgdka3sLAUXktAAhKQgAQk0CABfLiHU4mhnEQbBhoiAQlIQAKHEziRGh/3vWCiu9qEdzj9NgV4+vSp22fbrBqlkoAEJCABCUhAAhKQwOkI4IXQfUNkKDkrly9evGBS2n1R+Pfff8fIyGeDWdSMZnkcIMGx/3izffXVV8N0WgthljosMqd3OM9qraaURwKZBOi8dGH8wML4/ESJoeLCQK8lIAEJdARwPGUwg6M8A5hTjF6sOAlIoB0CfHXx9evXaXm+/PLLqrolmo6NCoOKGw03UAISkMDNCZxIjT/4448/hrXF8Y85r4Hhg4ZMEaBNeHLmFBzDJSABCUhAAksJ8Fb13Iul0IwvAQlcgwCn8kw5+2OnYyGTQ/unSvrLL7+wromzRRTh48ePjR8dMar2cXD/6aeforL4UwISOBeBUU8yjsTQrepc9ai0EqhNgPEP/hbhd8dUFLWZm74ErkcAZ+60+wUO6/V8L9BjnXN8GqzKLc3HuxKQwJ0JnEWN//nOlbRn2cO5wZ75mpcEJCABCUhAAhKQgAQkcBkCnz59YuFh9LBcHC+wFSYcL4CAJfHDhw98pCMC8s0330QhTf1E5qG/HTvjdbxoqpoURgLrCHAkz3B/J0rJr7+t4+lTErgqAdRCZFwd+pJeteyWSwISKEXg1atXHBA4mhqTi6qOF2TKeYSjWUeBOf4Z0SP+lIAEJHATAmdR4/pe7NQgo+nBTrmajQQkIAEJSEACEpCABCRwIQJPnjwZnVl0jhc5Z1dw9AVWv+gzxjhzNHtKH+uvo64hQw+SC9WzRZHAjQhw8OpwAZWjWCM1dSMiFlUCEhgQYJQyVBSjI6LBowZIQAIS+B8CrNsxG8IDA2cLbjCNYsjx5s0bfNzrnXjRSTDqQP8/wv37RyfYMNwQCUhglgAdmR0adHOO1qNHYyFhrvHgP39cE0I4dzk+gdEF2zx0+J6l2lqEU6hxvzmyX7MZ/bzLftmbkwQkIAEJSOBCBEYPny9YPqbfDr4L8jQpCUigCIHRk/m7lHFE4G46FyaofJFk6uOS2PiwU6RTOOQulpGhmRJrKcU5RB4zlYAEahAYPTzWnl4DtWlK4HQEmJeN7gJnuZQlk9MVR4ElIIHbEuCEQo77Shf/yy+/xFc+Hce7EpBARAB/C3w0sYpMmTui+NFPjCF0PbZ8MLTAPyO6608J9ATy1fhf+me8qE2AqYL9tjZk05eABCQgAQlI4BoEMDdw4Ce72bo/pk/d+ZzhPKo7ohxTLBfMlLjg3+6v9oaVa0C2FOcigKvBu3fvRmXGQJB2vKBDDU/qjpKirxGttb7DcuzQ8QKziI4XUfX5UwJnJ0CnxmAa9Xe+yM5XltL67ewFV34JSGCWwOjxV7NPGUECEpBAawSG5/cMJWRmNww0RAISGCWABQN/plmXptFnw8DO8NjZW+iDT58+ZezhYm6IyOuOQL4a99yL/dpM7Q+G7VcSc5KABCQgAQkcTcBzL46ugfL5s+GeIWz3FzpYrM4JhwwWbJg18dfacvLqQvngbQmwrZOvjUwVPz3RSD8bpsmpGPg6hCHHXk9J/vHjx5yvqxwrvLlLQAJLCTASePTo0fApu/yQiSESuA8BdrJO+V4wyPfci/u0BEsqgbMTmDrCJypXemYXRfanBG5LgAHAy5cvI7/tsjT+/u8/zYllqZ46tUVq/M+nLuq5hMd56lwCK60EJCABCUhAAhKoTYCFFra6sozKcsvz589xMy/ieIHYpIMnB5MxPDD4tuPjx49x2WGgXLtEpi+BGgToHVPJ4maUMAfQxRJOG1GaTU1Y6K2jay04iOh4EVWcPyVwDQJ0bT4yMixLvhIbPmuIBCRwagIMBlj4OHURFF4CEpBARyBna356ZidJCUgAAt1pnUwQqjpekBF9FnMitkRylLwEuiYxy6FX4/pezLIqFqEpU2axUpmQBCQgAQlI4AgCfF/tj//88SmK7o9tke/fv3/z5g1boI4QyjyXEWATGwvGuFzgHrHDMAk/DFav+S4JmeKEsUxWY0vgUAK02EQfGXVQ6OVNOG30cfqLRC59nN0u0ORDTyw+KtTUyRy70TAjCdyEAO6YdPOosKgmO37ExJ8SuAkBHC+Gg4GblN1iSkACFyOQ43uBbeRipbY4EihLgEkB/hA5XhfMKfhWKVYF/rgYTjEyBcOWSI58A5FtLZmPGO2qBBap8fFvjqxGM3VE5LoE6RWVzo7rtjyyToNgDOKZyfPHT/6l3/LvOoHTTzFh0NCfRuRdCUhAAhKQQCkCeCUzkFhtqsNN1QMSStXFMB1WVti5vrp2hgmuC2Fsxv5aN9Cvo+dTuxFAF2EmSPQXfM7YijEqD5oQM8HordFAPmuKU9TorZ0DmTeNeo0kCruzhGYnAQlUIjD1sSGP4K4E3GQl0CyBKW3QC1zPbtxn4YUEJCCBIgRy5mWaoYqgNpGrEuhO9Ews3WI2YWDQ/X322WejHEiE9V/cKX788ceEjWX0WQLZ7MdWwKm7hl+bwFI1ftNzL+h7/GFq54+9j3gt4TDFMgCmRrof22iZ1dORMD7yzivVYhJ6oVQWpiMBCUhAAhKQQEeA97s7BhpsDIy1GH1RNSsmOcWLg8Myp24wcWL4VzxxE5RAKQKzjkpTjhcIkOOVH8q5ei9ImMj2a9xNRh0vmJ0lCrs9X1OQgARaIEA3x2Y6lMTvDgyZGCKBaxNIn+x17bJbOglI4GIEmNPNlkgT1iwiI9yWALZEzHdTC6xMEzgIGcseWzhY6mXldwoUBkkiEA2bA/s6RicdU88SjpkCa7MmxASiC99aqsZv6nsx2wLoQhji6dJ0Qvww2BO53QljSjXMCmMECUhAAhKQgARWEGCVbsVTPlKJAGMqVlMwobY2Iuo8MPDBrVRwk5XAFgJ0nNevXydS4PDMxF0mMom7w1uLDskYPl4qZGqFdakrSSl5TEcCEtiZADthhjmyR82X9RCLIRK4KgGssi34al8Vr+WSgAT2JMBK7bt379I5svbkF9bSiLx7WwJ0jSl3TJbD+ZoBvhQ4VSzlg4mSE7Zw2ljkgcGUBLNJpc81LC2C8XcjsEKN63sxXzv4YTDDx+7JQTRp42Y6rdZWGtLSelcCEpCABCRwdgIrRt5nL3Kz8uPPyn56jvVbJCHWB6ZAuMCyBsMwDJ90FpKZF/Ev14Rwa9EcKZE7W0xoMJwgl4jjLQnsT2DW2yDtLYFdYJHMpTrUokyjyFgxRk2TWFUS+1eiRPwpAQmcmgBv5FEfLF7W7jM7dc0qvAQyCTAmnx0CZSZlNAlIQAKHExg90i+SCvtGFOJPCUgAAvhijm5HYbsdXhe4ZWy0EjDvwARBB8zfe49v6JMnT3D4sILuQ2CFGn/A9zUKAmIazNkvpRLE9tegAxGLB1gB1jlfow426oJSbE1HAhKQgAQkcAcCvHbXvbIZc+N2eQdEO5SRudDoTGk0a8jjz84gEIfXfO8ZRoxksdS3Y1QAP984isXAowjQC9IO3NgIODNzSrwHDx5M3RqGNzL5GtXb6uRhfRkigWsTYBj28OHDYRkZHugoOcRiiAQuRmB2/NOVt5Ghy8XgWxwJSKAsAYwVLNOm02SxyXXcNCLv3pMAjhdDX0yMA5hBin+NlKVtumra/BLVAvtDPK4mYnLJn+vUuOdeLG4MGDexArDPcvGTf/rToq67In0fkYAEJCABCUggJDBqtQ8jeF2bAAOnTMcLnNY50IJRFkYHnsp3vKAI3VGBHIbB6RobS4QvM7O7jYn4uASKEGB9cXb6wKpDkbxIJOfrlaXymkpn6oBxP348RcxwCVyVAG5Yo0qJ43xcnLhqpVsuCXQEWMaYHf/ISgISkMBZCMzulsaI4djmLLWpnHsS4FsEQ8cL+guWw+KOF5QLIyTuF4sMLJgp/CTink3iqLzWqXF9L1bWF50K+z4+Voued/KwCJeRJSABCUhAAhI4NQFcKEa/HRAVCpdWzgbjaDE+9BbdWvST2dfSmdJo+szukHz0loES2JPA0NAQ5c5kJH2oHi5N0SNTP+mGGzvgVMr54VMHjFNMd5PkYzSmBC5DYPSzI5ROZ6zLVLEFkcCQAIOBTL/t4bOGSEACEmiNQI4zGWtMrYmtPBI4nAAWwuGYnwPwcLxYtFNraUE44WCp+4W+U0shnyv+ajWu78X6isa+T1df5H6h78V63D4pAQlIQAISkMCpCOQ4XrCsgtcFLq3p9eNF5V46UxpNHJcR3S9GyRi4J4HZj/7OGgWG1opR+Umnhe0aU9KO7n0fLYiBEpDAlQgwNhg9cJTPyemPdaWKtiwSCAnw8cHwp9cSkIAEzksgx5kMx4uqC8nnpafkdybArqrheKD78mBB4+EUYYyKi47U5VAEHplKzfBTE9iixvW92FT1vBoXuV/oe7EJtw9LQAISkIAEJHASAqzjpk+8wHuVQRTu4TUmTqxYL/KOHYWK/C2sRo/KZuAdCLDPg/XFdEm//vrrdASOshhduQyfwgWqBUsBc9qff/45FKy7pi/7GaAhFkMkcBMCUy5ZbIvnI2U3gWAxJXAfAoy9NZzep7otqQQuT2C4eBwV+c2bNzU+nRDl4k8JnI7AkydPIplxhhg1F0TRSv1c+sUDOjv+IqVyN512CGxR4/pebK3HRe4XTiG24vZ5CUhAAhKQgASaJ8Aa6tRiSSc77uoMiup94AB/jtkDA3IoUooW1qRzRDXO9QjkWBboSrMFZxljyhsJ+wU2hUZOyPTjArNVaQQJ3JDA1NEXoEiPNG7IyiJL4OwEWLSwX5+9EpVfAhLoCXCOZnoliLP9dDHvcXkhgZ7A8BMP7MfAcFFj41afaXTBmu/sF2DDR9g2M7tIH8b3+hQENqrxB3/88UfBcjJQfvToUakEOfz2LPZu5Bx6Yw05oCbcnDHEYogEJCABCUigEgGGy+np7lS+vrKnyOSE52CHMDMTduQTOSfNFXHw7fj1119XPBg+wuK03ushEK93I5DTj/hkT74BgoM0OGwGlfjw4UMaNlOtev5PSyklJlNlp6tLBTO+BCRwOAFMKGitUTE+fvxYbxQxmqOBEpBAPQIrhu4nshvX42bKEpBAgwRwf087k3HihY4XDVacIh1OYHR9GceLQ06IIdOcLTE9NPt1j+ICF9vVuOdelGkG9MPZ43zJafbc4DLSmIoEJCABCUhAAhI4iEDmWcEMivAix2cXP+JKnqlpY0cmHhaq/ah8JiujFSRAp5j1G8N/It/xAtnoa3RPPDA46IJW3Y7jBbJN9dacGVZB7CYlAQk0SABF9/Tp01HBplTHaGQDJSCBlgkwOAl9pvHSbllaZZOABCSQIIBbeXqI4gJtgp63bk7g+fPnEQEmAoc4XiDG0vN0Eb6SeTNi4s/aBIqocX0vilUTpsycuYFbJ4sRNyEJSEACEpCABBojwDQjbWUYyvvu3Tv2szKuHd7aGMJKc87YbDYXPyo/i8gIxQnk7K7I+eBIccFqJIg7SLjcEmaxVJ+Ez3otAQlchsCUKmAIwWfOLlNMCyKB2xLAUhqutTCAX3TQ9225WXAJSKBBAoxM0oejs5rriRcNVpwitUAAw2BkCTl2SIAL+NLdIFOfUm0BrzJkEiilxvW9yASeFS1nbjC7gy0rJyNJQAISkIAEJCCB9gjwydJ1QmGeYLvbumcTT3EQceJu/q3V5crPwpgSCAlEFofwVn/99ddf99envphaVWWDy6KDPU4NQeElIIEEAc7p4aSf0QhTCmQ0soESkECbBELHCyTEuFrEf7rNwiqVBCRwYQLsRUmYINBsfAKSLSIXJmDRJLCFwHBgjy3uWJvAUKR0AXENd+99GlHjdwuqcX0vStY1787Z/Wf6XpQkbloSkIAEJCABCbREIMcPdUperK7FT78otTi9pVxT5TVcAgkCOb4Xs/OORPrt3OLQi6n5kVtG2qkmJZHA4QSm9pyhLbVvHl47CiCBLQRwvw6HPSxbujC5hafPSkACRxHoVuymvjiPFymznqY++3gUKPOVwCgBDhuIjsOk1xx+SEzi64ejpSBwqbvGVDqG70+grBrX96JwDc52rSnbYmE5TE4CEpCABCQgAQnsSwDPiSlDQ6Yg33zzDSPdzMg50UotTlMuTzXPAW6cIgToBTlThlKuRUVkXp3I1KEy2FmO+qrr6rL4oAQkUI9AwvDKp8Hq5WvKEpBAVQKMeSI76tJvq1cVz8QlIAEJZBLoVuyileP+WbzKcBU9dvt+L4wXEmiTwNAyMOV7vbP8S/eEePTFzhVUKrvialzfi1JV8//TwTt76jDMLkaOIbWwTCYnAQlIQAISkIAE6hNggrExE1wcIvPrxgQLLk5rCN5YFz6eT4CjaGcjM+O4gPFuuLWlL/hSA0f/oBcSkMBVCfAdotGicTYVlrLRWwZKQAKNE+B1H7puv3nz5gLDm8aZK54EJFCcQHrFDkVX/IDP4kUwQQkcTiCyKPKNnoTv9Z7Ssidk6afQPDp3zwoqklcNNa7vRZGq+Z9E0oZCfS/+B5Y/JCABCUhAAhK4CoHwuODVZSrr4lDQeju1hWV1SX1QAlMEchpbqTNdpmTYJ3y4taXPNz2l6qN5IQEJ3IdAQi1o37xPM7CkVyLAd8fChRbGNo2sslwJsmWRgARqE0iv2OFSxpeVastg+hI4OwGGBFEREiP/KOYOP5cKEw5vdhDPLDYSqKTG9b3YWC8jj6e7or4XI8gMkoAEJCABCUjg/ASKDHLY+jacdLXAJucoghbkVIYLEMhpbOmT9k4BgfntlEmCU3kLOk6dgoZCSkACswQSe84SjlyzyRpBAhI4hADDgMh8WtYD+5BCmakEJHA3AqgyztocdZ1no/z79+91Kbtbk7C86wgMxwC4VmMTePDgAf9+8cUXdKUDz4/h+8iLyoV11M8WLyJ2YOR6alzfi/LVijpIbEQLD9Mrn7cpSkACEpCABCQggSMIFJxXDCddWwq09GzAqbwcwk2RMbw4gVHjXZRLwe/pRCnv9jOxTz1ajNlNJDOSgAQaJzClHJp13Gycp+JJ4EACfGcwHF3jQcXKyoHymLUEJCCBpQS6FbvRLSisDRGO2+jSNI0vgXsSGB6jyyChGyfwL70J68GTJ0+++uqrgrbHfNTkmx+5i1nWsLk0d+NnEqiqxvW9yKyFZdGmLAJdKp8+fVqWnLElIAEJSEACEpBA2wR+//33UgKOGi9KJb4lHQblWx73WQlkEsjpAglX78xcDo+W2Kf+7Nmzw8VTAAlIoEECiT1nCZXSYEEUSQI3J8DW1dAFk1HNd999d3MmFl8CEjgXgcSK3dOnT1ke9hi/c1Wo0h5IgNXSzs1iVga2qbAL5ZCzcpdaYIbeJLOlM8LOBGqrcX0vqlQox+Qm0s0xpyYe95YEJCABCUhAAhJojUDmTClH7GZHSkrMPRIAACAASURBVAX9S3I4GOeeBDIP0jz73lCKOaU00jOpe7YKSy0BCXQE2HM2dZwVplh3udhOJHAWApEfVeiHcZYiKKcEJHBnAokVO5xBD1kYvnN1WPazE8g5+DMsI6OI/U+/WGqmWFqosIBe70BgBzWu70WVesQYOmURIL9mVxSqsDBRCUhAAhKQgARuQKCgX8LUiuw6igVTe/jw4ToZfEoC+QRypuhLt1zk575bzNevX0/llT5BcOopwyUggZsQiJZsw1K7fBvS8FoCzRLgk+3h+PzFixcrjvJutnQKJgEJXJ7A1Iodi0Hv37/3FJ/LNwALWJzAP/7xj6VpLvWEWJr+MP6Kr77u7yAyFNuQUQL7qHF9L0bhFwhM9H99LwrwNQkJSEACEpCABFoi8Pnnn5cSp2BSpUTq0vHU0LI8TW2UQI7dYcW0fzSvowKZ6CZO4PSDI0fVi/lK4BQEOMd7Ss53795N3TJcAhJohADrEKGbFMP+V69eNSKbYkhAAhKYJTC1Yoc2Yx73+PHj2RSMIAEJRARWrJbixPn27dsonao/V2yAybHtVJXZxEcJ7KbG9b0Y5V8gMGESXaFNCghkEhKQgAQkIAEJSKAagYJnQiQOD1sqPkPqpY8YXwLHErjDuRc//vjjFOSE//rUI4ZLQAK3IpBY1cDS4vayWzUGC3tGAtHRNYkhwRlLp8wSkMC1CUyt2OEYyofPzv5RyGvXnaVrmcC61dLQlXOH0q3o4OvKtUNZ7pzFnmr8L/cEPeVVjYtiqY1WCbuhve6erc5SS0ACEpCABC5MoOBhFQkH1qUAC34JZYWT+1JpjS8BCOTMFAr2kUOYJ/amJ+ZQh4hqphKQQIMEWOGYUiMYYXfeA9cgH0WSQLMEOIo/HOfwlTG/NtJsZSmYBCQQEZhasfv+++/9zkjEyp8S2IEAu1bolS0fT5uzr2YHUGbRE9hZjd/U94KXYvhxwZ4+xr5SvheJ+UM40+iz9kICEpCABCQgAQmclwATHrwTikwtCi6+jo731kEu6FyyTgCfugOBzB3biYlG+5SY7iY+OJL4mkD7RVNCCUhgHwKME6Z8L9hDr+/FPrVgLhJYSoBN4a9fv+6f4qA7e2tPwwsJSKBxAlMrdu/fv0+cyLWoUB8+fOjNF5hWVmyyX5SdkSXQDoG+5S8ViWXWPW0jDF0WiVpwM9hSMsYfEthfjd/U92JRJxnWU2YIFoFRwyK5U9Mt+2RlFtBoEpCABCQgAQlIoCfAGcKt+V4U/LxiQY+QnpgXEogI5LTYs7sBJU4Xx5ahkTFqEv6UgASGBBhvPH/+fBhOCMYWli5KrYKMZmGgBCSwjoBfG1nHzackIIHDCYyu2DFzYd2n4LrvkydP+pK+efPGaVFPwwsJTBHY2bmBTy0vWlZeFHmqjIYXIXCIGv9zEdFNZJRAwjDq0RejxAyUgAQkIAEJSOC8BDg3GAPERvlJpKB/asERl74XG2vWx3MI5Hgvnf3zN4nPskarMjnEjCMBCdyQAOOEhLFl6kiMG4KyyBJohwCffg4HORxzpY9UO7WjJBKQQIIAZ/Yw6ogMC11IQccLcgllOPsnJsOyeC2BWQKJgX362dUPppOdurtzdlNiGL6UwFFqXN+LpTW1IH7CMBq9sBckalQJSEACEpCABCTQJAHWQl6+fLlRND4MtzGF8PHQyBuGL712O/5SYsZfR2D0zLwoqVNb4thtkOiVejhFde1PCUhgikBCXSQO15lKzXAJSKAqAUze4RyBcXXCEbOqJCYuAQlIYBEB1BeTr2jzOoMQTissuGMEkaIpUkGvjkXlNbIEDiGw2qeh8eNhdj6W45C6az/TA9W4vhcVm0dCa+h7UZG7SUtAAhKQgAQkcBCB7777LrEcMisU6yVlTRg5X3CYlYoInMaRE804EthIIGeOkHDv3pj7Do+n10S3aI8dhDcLCUigHQIJdcECyS+//NKOqEoiAQlE51rheFF2wC9hCUhAAjUIjK7YcWwPXzcrrsRCw8X2w0Rr0DBNCdQjsM7EkVh7rSSqvhSVwNZL9lg1fkffC7Zb1avOMOXEprQcu2qYlNcSkIAEJCABCUjgFARYW103BXrx4sWzZ88KlpFBdrRDZXXi+l6sRueD+QQyFwvX9a98MarGTBzsQbmKGzGrlsXEJSCBAwkkfC+QKqFqDpTZrCVwTwJv374N93OzbFl2wH9PqpZaAhKoTWB0xY5DOn/66acaWYd6MrGiVCNr05TA4QQiH81MefY30y01MD58+DCzLEarQeBwNX5H34vd/B4S1sPdZKjRak1TAhKQgAQkIAEJTBFg/MOmjfSiyPDZN2/e8B3oYfiWkFJffKcsjZ9kuIWSz7ZDINztlJDq1K0xsSC6brNLApS3JCCBCxNgsJFwREuomgszsWgSaJAAm9+eP3/eC+bXRnoUXkhAAi0TGF2xY5MJx3xWEjucCTotqgTZZJslwMB+qSMFI4qlj2wv/tJzLzzDZjvz1Sm0oMb/slr68z64p98DL8vQb7GHtqcMfaZeHEKAqSbjJ2q8/+tc5FDWoa9cp4vxhsOExDX/8oejqx94O6TW9syUFkJjoHl07YHapxl0/yb8t/aUsOW8+v6FpoVh163CztX3rL5b9Z1LvD09tVPLjfykstG/OIeTXW582jl82Y0WB88GHC9qLCeXWnphd8uo5AZKoCyB0VlDlMWpLXEc7JFQCEsdtiIy/pSABO5GAH3IIHa01KUGAKOJGygBCeQTiHayMqh2Gp5Pz5gSkMAhBEZX7N6/f//48eNK8pBjOEvCblkpI5OVQLMEGCHg3hR2hLSoh3y/LF+8TnjPvUhXYr27jajxO/pesCxXr16jlHlZjlpRp2wE0eP+PCkBLMuYe3C54N9MpdxF499h26AVYVfCHs1fjaWpNGQWzzKLkE5n9C5FK+Jc0i0hQxt6SDtcgCf30KcBnmR9iGsLqh85UQudtKNYokCkRdTu3yK4ovRzftIMnjx5khNzdZw//vgj89mOIQD5m22cXYTu30gbH9uzMgtbPNqVtFNxOCZYnMC3//7jTE5mUMMOSx/kzGEMsvU0G5luLxQv33oSbhfPFK5EINztNFWuU59Am+6S9LWpUhsuAQlIYEgApZE44Ir5S701kqEwhkhAAkMCzALCVz99lsnBMJohEpCABNohMFyxw57MNK2qQT5UlaA49YyvnapUknMRwDWTjpDZ+Nm+dYrvl2H2PFctXEPadtT4HX0vovdZ1SbFds9SZkRWl491lWI9e7V/OqeIg6Iq6j7xLXL2iay76JaXEgagdcniT8Bfl2y3UsWRSlXHfKGcVFy0Yh3e3XhNQdgVvS4RekS3mEePnl2AJwvi9NFCJYBPAyt/rP9VRYrtD3/MTFEjIPAPq2AfgSMZWvjJi5NeAEa6QxF5/t2x/qdnVV0DLiLz6kQuqZ1W0/DBnQkwI+onRXRkcmc8s3pEkS88zT4/ciImk7rEXW9JoCCB8HU/lSzDgKlb7YeHA7ChtFVHYsPs9gxB9VF2/hh7MBztvIQRAEsu1qXOGZRBSHHFyPiTsROZkmOXNTmSb58pE9ULY9+zihfl1Y1pu/bQNQbqhWbAy5EpiZWSDzNtnIWwvhf5MI0pgeIEsNhEh4E7qC4O2QQlUIqAg9WOJBwYXfTWYwKZfDGiKD5KjyouWkpwvTbi48+bEGDX08ePH5kXJwwjzJtYDzpkkM9uxqUVsU9fdnYZ1ktbapytxgX/6B5hUTdeY3coKFufVGdyGpWtUo591lsusMuMyrxbIAKsln/Pw7q3yLmugHi/YibbrSK6jBj88aZZJ/Cip6qa+JmKLxKmi8w5bzWA8zrEFrBCnsQjqMQXL14kdM6WZoO+ou0lci94C+ZbRM15NiEtTb1qOwzFq9EMEkWrfeva2imT3uqRLj03MwujtUmgiN5gANNm6ZTqegTQ2OH7aOp6t1d/DcJThSKcDlsjx2PTXDoOLDUIIV/G2JnjT6IRmUeOZXWT3Jlr5NQL3YGx902YbCxmQqvQoTYm7uMSkMAWApHRZqmxJdME0bIVdws9n5XAPgQcrIacoRGN0/bRMNGKDzKEUnktgRsS6JZ+ov7IFGnpWKIsOnJPTD1Gb9We0zm7jKq4NTX+p0i+jT8p3mg7WxdY4w2XlrBGjhuR9o9Hb+J1SLc8tcWn4aq+F3suCY/WHS+h2m+dImtXo8ITuNT3goYUvXenUl4dXgop/YXSrRYj/0G0FmqtVxSVLjINH/liD2OOSr5DjQ8l6UJwmtmi9EaLs2fgHbRTJk99LzJBXSxa5jL2lAbowo8dFqLbUUS8hbsXH/8iDy/9U6umizWzdHHQw4wEWHjgj7qb/csccc2mE0bockcM3qeHt5z0WGLpmDAN//C7qCAqIq1hEnfp+6uLwLOJlBO3EPjUnj2rie3zIAph6SwGnbDDID9dfMSmYSA5f8iDJknH3/9uWnPuL485SkACHYHopU9XXUomSmHq/YWOWpqy8SUgAQg4WI2aAYMuRjuhqtltehKN3lVrUdX4884EMGKgrA43ZXRVgHUlVBE51/Ukd3Y57BcNqvHb+V5gL0h0jJZfb/TVhOQ73NqiLNLYywq/Rc5hp50KWaHgyhYzTI2VRealU6JuDE/bs0IxVlznD2R3Bk6pt9g692zwHfbaLjiZho8VbaB/JGqomZ6b/eOVLrYsfkQl2u3nzp0lTb6qdspEqu9FJqiLRWNEl26cs3dpOfuMKIbkyZf345SEmIQaXP0aluLmIVWHT1NtIx1Okz62UtKjo8u0agaQK4wyw7qjvpZ6QjBai0zGw2RnQ8448jm2Yc/mjkpf3SSo0HqzvLTktORRPXbgy3FU4MTrktZ+FL1RUQ2UwH0IoPei99EK60qmCaJlK+59atySnouAg9VhfcEk0lq15yboSTLFfDccyeSbyocFMUQCEqhHgHnQ7Gw6jFDJAuPscrSK21TjfwkbxB2uf/jhhzsU0zLWI8C3nRgGJb47lZM1Qzr0L3981heN2X/4mS8x5zwexeGpJ0+eYNSjedf+BF2U9Q4/iwBfKif1++jRI2b7S78fhrRM/sNPAy7Nel3858+f8wHCn376ad3jTT0FQz7ttq4vFC/I69ev6Vb8PXv2rHjixRMs0lnUTsXrxQT3J/DhwwdU4sZ8eQUc8krl24S80xM6kFfMy5cvKSDF3FhGH69EgErcOFCsIRiNii+vH9Kqu+LgSZAo1+gqbyJ+m7cYiTGGGZWNAjJE5K8b/xOHKQDtBJNr9IHn7nHqi69NY/b97rvvRhOMAl+9eoVmiALJiwlClCk6hMTRIfwNVQ0jH8IZUURJ+XMdgeHnZrt0qBeayv/NBv9twqN3dOSjXKgs3gg0kp0HojQAml8kTPeTNoPk7byAOoCjohJIF1s6m5tKynAJSCCfAO+j0CTCu+yLL77If9yYEpBAPQIOVodsGfYwWg61FnE6S+Aw8tIQBvzhI1Eu4a3++hrTor44XkjgGgSwpQznzumioVjSEVbcdXY5Cq1dNT7qJ7I6EAeT0fKvC6SBrpZk9EE2UqclKZ7jqBjrAqO3dbogNe4iwDrJeYq5Vg2RRtPcIudsAYfuqKMyTAViZcN2lpCQWyz2sOEsbUWaSp9F06U75GaLXHXMN+vMO9tnOxQUHLZwo6VBGIb88Szpc2sKV044qc0i6iPkt3NUDbIRHyE7aclodb33BamnwRCyz6XSRYcRCEvTp7NQ+z1PSEIVtoQAZGlqU/FJKtFz+zZw4AXlnRI+J/yM2imT9jp1CjS0R2YWRmuNwOpK7zsLSu+QQqFn8l9b9XT+IWW/Uqa8ifq21M7F4Tot3bYbf8nmtE/epMPqptSMSdKlYwadGLEwNJrNfZg1A/gcPUbWw2cphepllnlOBOZlw2ZPe5h6NtEMqKmpp4qH57yJ9pQnXcD0JIXmnX7cuxKQQHECUa9kWL4uiyid4Ru2C/GFtQ6vT92TwOio7+aD1dHR2pTC2Se8uGH/nq3dUkugLIHMYUmoJXikrAyj+srZ5SiWsCL2v+7V+I2+OYKBYGj7iNC3PGrHCBJJu/PPtNEwrUrQArtJu0XORCnoM6vXcmh4LAYvFQwFnTDAJXguchdIFLm7daDvxeisICw4stG0enU2VRaAzPb9MNnoOpNnjrRYz2el3dLSkLyShXHFCCPCOPtzUcHpjMDMHMQQbaNfQic8rSgzx6mmWCl8EbqoIk6tnTJ5blHdmVkYrSkC2/t7ptqvUeql7/3ELKuGeKaZSQC1HCnbFn4eO82Znchksm0zGqUbDph5wy5SJgn3U9RaouBDpce8IxE/usUceTRrAqOY/lxEYKgHaCRplwXuTumK1YuXi2TuItN+psTowxe17RUy5D+S1i10w/ykjCkBCRQhEE2+UIbrks00QRw7vFlXNJ+SwP4EHKyOMkdBMVTohzeNXFBZo9IaKAEJHEhgOOlOa4zi0xBnl6O137gav4vvBe+taAIw2j1aHrWnzQqjxSkbuOXdf3bfixwL1BTtjesiTDhXDAQ3ZhrqsqEpeaqkK8KnTMmzHZYHFzXI2QTTwqftpCSepoQ/xFKLw9Llt1D+RQb3sK4T15mGj1CMGtf0Bap+KcyuXFTT6NLCUjkLdq4E8Pxbd9ZOmZRy3v6jzaD4QDlTYKNtIbClR9AMqPR1GmaLzP2z6zTtordhn5cXtQnwslitfEY10pZAJFk6cCrOJ928GUcVz3G3BBklDsfqU0PctFQJR96p0R0ZhW0DSdKj1lAA1F16wKl6CXEtugZd1Coy3aMTemOqDSwSLCdyulV07W03YXIEjlCHPYJrm3EOQ+NIoBSBaMa9xY0vPXLoe3rLVtxSVE1HAhsJOFgdBchIuNck7VwwqhmV1kAJSOBYAku1xDqDwFQZnV2Okmlfjd/C94JBRsKKEfacxkftzD1y/jILGxY8umYjyzCj0SaeGUgVkCZmaKZeOdacSJ7+J0XjcZQXSfGH0af7I3H+OpkzRcqPFs0ee2FmL2b3NuXLkDDFTokBn/z0EzHTXgVTuWeGj76HeJ0k2jDVsc6CNjrZyJQTeaYQIUwCEQUk36ln0+EJCLNir850SiSKSRf7T4f7v///3QULf9cjUS6mH0WaNGQS9ZUQILw12m6n0FUNv7l2ymS7uis56c0k3E40VFPYVZdeU+PFleciOOsGSJR6US5GbpMAL9nZFntqpZR+YbXzYl3aPFAa1EtYd/xkSrI0nS4+w60wqeh6qKAipUfW+YPkdI10WRNnXUF8Khp75LfwxItgNw0QNbzRn6sbeY22kR7bNyVqjeKbpgTaIRBZwBNWlByZ6byj+icKRG3mpGYcCdyWgIPV0aqP9FWkWA78yahmVGADJSCBAwlkjklC1TGcvG+R39nlkN4p1Pj1fS9Yrgvbffr6GqP24bgqXerh3R3e9NRLZKkcitGFIAyGxbIKa9hdp0JWOD10Yueb2KayjsJzLKQRw+KWJuy53R/VQeJUYqT6IwFmfw4pkf5UmkTmboRl0c9F2iASfnRxC3mmjH0ok42NdssrJHNr3SJ66ciR9T+it/FncdM/bWmjSPsTHvJXOw2ZjIZMqZTZNrDbIseo2AYuJbDiLRm2AZT5xlfMUoGH8UN58q+vMXYd0rhbSE4DbuHVs7peaKiJVs0IbXXKBz44nHPxxtmoSRKD1WiCNhwo5o88MwdCFOdAvOfNOsK7SEunR3c4adXGMmxXoz13YzsvW4o0tJOql7KITE0C+xCIpl0b7VGZ6xyLdOw+HMxFAu0QcLA6WheZo53RIVDtQIaRozIbKAEJHEggPd0YqoWygxNnl8OqP4sav6zvBRWQY8SM+kbZjjFsFruFZM5SouKHP3cw70YTszD3/nrjbG0jcNpDL8mii0pDpYQ1dko8OsJGCLOPr+hovbQRKKx4o62CFdBSLSHT46eXsL/gwaGRcaqFjDpqzJIcRphKv5cqcbFD1UcCr2ifCfm7W7SHSgXZLu0OSjIiHP5c3TaiThemueV6Bc9KNTssxahWmW17RND3YgizzRAsSlNucDkVTZxSSnsLH3pEprRRNBvqFuztPJuj1dG07Qi8VJK0Ki41zFsq1Zb4w1FrERcuko36ePgzVFYR0vxV+UVD9y2I7vlsNA2nmoYziASZtF1vh8FnzoiOQiWKsP+tdJPeAdr+RTZHCTRIIOqJ22edkToN34bhNSOoBmkokgRaIOBgdbQWVs+7Q81T7zoc7Y/Kb6AEJLA/gaVdvqDFOxoOObuk9k+kxk/ve8FIAps7xGmImJwY7jPyXr28eqVRO2/rpXohig/MerosmphFWfOTSiyop1YUJG35Ggrch2yfZCakXSoVGBfZ+xJZJ25Fxt8exexFxGp04aGIIbsXfrbhJWSO1jxGkyrbbqP3a0K24a1D7IxDMbaERM2jr8RSFznG5bT8VZVkophL9UBfiqpIl0q1j3YC42oFhYSJWvBWCwQYAS5teH136C54xZBIC2XZovBbkF8ZNhJA4USNc/iTRrIxlwMfHxYnDNlhsFq87NGoteAsMvHa4lZXkGgMkz/qW2qnOGPVFK/rRQlGfXnpfDbtSrjDyCRq2GE/7a+rjicX0e4ip+0eIF2Rpo9IQAKLCDCc7lUEF0WUVebYuOD7d1GRjSyB9glE7/SCneXUg9UIS6i7Wrg+9Yyv/U6hhBJYQSA91xjqjYLKFmmdXQ6r7ERqvGnfi2HbrR1Stm8MW8bOIaNrw4sYVnK3zPmm9VJDVVm2WJQWgeoj72DcSYxxezHCix2sY6tbWihbZETuipBvSs5sAEstziHJ3t5NXqNtmAjFLdShAEuviwszC3lp40yUKPJ0mc16XYTVPb2XfB85w9Ktlvme2gl0q5tlEaNhWHdebyeAWkONo4HpCKtrtuu/1G+lQc66Ym55Pa3L0afaIUDD7l8riYv9X+ulEEVLMsMylspot3SioS/qqGDWUeIRLhRgxBNtlt82ltop8lMuSOC8SUWDtBWjxNlXW+0aidrb6E8aYVN1NPsCbUpahZHAJQlEfmNF1g71vbhkU7FQuxGIxpMOVnvys2Ot0cHPboG1R3o9By8kIIFMAkuVRsH9Xc4uR+toaY3spsC7jEI1ru/F/8C/mO8FrXOpfe1/cPz7B7aM0Va+OjBnBlVkqrZawqXubD20RabP1eLNWpd6efqL4pUYCT/qiNDnnrjgFdIlNVqo4o4XXV5UU0Kk9K2uZaJDh9EwN4S6NUK0+ueWLrz/suIWaUOke0q+Xeba/StsPGqnkEbm9eoxGboiMwujlSKAjuW9gDoFfv8XKoci16S8Yj2sVBmn0hl9s+SUlxY+labhZyGQMzam3Z6lOEM50wPF0xVtOGotaF6BXvpdT5ePhi75o6bIaSNHwwxr05ApAhHedcp5tlKqDjuHbXtUnhpTnimqOeGzL9DWBM4plHEkcCICjKtDXVHKjJMzOiJf3oknYqWoEtiHwPCF7mC1J8/UI1RZTV2fblrUU/VCAlclkDZlDBUIfm+lUDi7nCJ5IjX+52ETMeRKBD58+LB62anjwEzm06dPpZj88ssvT548SaeGUnv8+HE6Tr27SPj8+fN16f/www+fffbZumfzn/rqq68ir7fZZ7/55pvZOFsibFR5//znPyMjMsIQ8tNPP22RaurZr7/+eurWbPjPP/9MnCFPehm3atT+kMyskH2Ed+/e9dcnukADfPvtt7sJvHQUNRSMOqIND8OLh6idiiM1waYIoPMZIfAm/fXXX/8V/BUUkrcV1mE67HfffVcw2SJJ8QZZN2Db8pooIrmJbCdAm59NZMvoZTbx2hF+++23RBYPHz5M3G3wVjQOZCDxxRdfFJQzDQSY3XC0yxG9kT9qCh/MEXjjCD8niyvFefnyZVicaDEyvDV1nTPpnvUzmEo8JzxnVEyTqzHlyRFvKs6sPGkVNJXs2cNpTigHTAcP/CtNgCaHwYrB5D5zwMabIi0t1H68OBjMNy6z4kng8gQcrJ60itcZBE5aWMWWwCkILJrT0YVfvXpVqlzh+Io0F0nSyeDsslRd5KcTqXF9L/LRnTUm7q5bDGcsf7AWUmRWSYefXSFAjzx79uxA1tEINV8SutZuki/Vttib3r59m1+WpTHTNuLZ1CgOzSyMBkzchsKQgtfReZiLUsZmzepgZLmmf7EnY9bqtyijPnKksvvwnItIzpxHNsbZomq6rNm7uVs/6nKk4tIbTGeZ0HqXukPNpjkaQe00isXAyxBY+mpbVHB24KGo2/S66AuCkP11/sU++idfHmOuIDDcmjZMZMvoZZjaziHpAm4Z6uxcELJjLTNcx2VfS/Fxy6LRVHSgdBpIKHk6Znd39cAjJ/GLxWGeGzo9M+dd0TByhu7RpKksxhwBZqfzZUXKTC3da9IqKDOLc0WjQT569KjzZz2X5KeQlm5IZ3n9+vWp3SJLoY52Lu2zH6mU8KYjgUsScLCarlZsAlN7qQ8PZ8NVWnjvSkACexJgcSpnn0wvUo4jex85feHsMsHnRGpc34tEPV7kFiuLOWaURGmx0203vdEr8OFIW4tYPzh2K2o0Qk0wGd7auHw7TDARQp0uXWuJfOUSie98i3cJZoso08zjJaOnMn9uMfHzxh2SL77fMSzIFmlJ51wDd4y59MGw+Ptck+lGzljb63kLdRDUTvs0BnM5kMCiKU2+nPRu3im4zR14pFamtLyp06tHw3RQm2xpHYYbci4COY3/1As86SX/pc3+wMrlXR9u50W9FNzX0pcr36cZARYNnNITsV6A/mKdQ1j/+K0uoqnWOm/CnDl71f6So4va9L1Ij+TTKuiSDXU4v75kMQ8vFE2r6haXwws4KwDFDxUX+mGF29lsLkaQgATyCThYzWdlTAlIQAJpAtEULx2ZTREFrXNR1s4u0/CbvavvRbNVU1Iwev5GxysmVItMe0PpmYalrR5Y946docbHTQAAIABJREFUuLJKHZpTh0VIhGAF23lRZ9EuNyTH2FrpEx4JLDm3on0SPIIXS9mjmyMx0ra5KPLwZ2S2xhWjatVvlPZc27yGfi1D/pVC1g1iQmGGLTm8u/Fa7bQRoI+fgsBGdTdVRsYeuH5y2jS6mlVSHP6mYh4ejmPlonEIY489/T4P53NVAfBOTo+Qu4Kf+tyLdAEr9f0aDSZ611fqgGlcYbmWDpwWtSIiVx3ihgU5+3W0LQl06+xu4RLmFJN6/SXTjbhN34u0x1J+n5rCfrrwc80BT4c3FPiGrasvPgOY6LW40erYp+yFBCSwmkDUKx2sribpgxKQwM0JsI6W45jeUWICWHBXhrPLy7Q9fS8uU5UzBcH9fOPiIusBq5UIuae1FRrqcM+ApebLkHjkjBbeqnSNd8JS09vGBlCjIFgYIyMj5ryNXj6zci7llkiQda/aDkMsxSUEmL2V7nezj+8coWDVLJUcHbUxd+xuqzXkrLRqp1lERrgAgY19cJYArxte1hzBzQu0WSeMRaM1SlTVVXEWqRGKEMhcITt1XUd+qxG39KJpFPnAnwz5wjU2hqyVXBN+//33zGIuHR4sOj1lkStYpsBXjRadMbBuYojrQ7qndPTqqYJoUjZaWbypN85NRpPdHpgeQoQ9d3tep0ghDeQURTiLkGd5hdXgGR2OyxJvm/qhRtlNUwJtEnCw2ma9KJUEJHBGAvlzOpaHcmZS+RCcXeazajymvheNV1BJ8ficx8aTY1E6mRtiQrlZSg8/fxve6q4xDZTVUMMsZkMW+bINUztkA9DS2mQZvrUvUAwNYQ06iAyruw/ZR1pe4X2OSy/yzfdLU64Rf0tJt8uz9CyZYY6V2oPaaYjakEsS2N4HM7Hw6umcMNiXXNt/LlOkMBqjtdldgwycPn78uG5fdZiX1y0QyPGSxEe5BVHXycC+2PSDZ1kjjIwvlfYRwmo4PB4FyOxj6SoXSiOzLaGF1DCj2EcDQz8VRrN40Y1GSwem58vds5nVl85o6m7OfPyQOe+UwGF4ehKR49QSpnaB62hR/AIlarYIS20yzRZkqWBMUUOlgXaqvYVmqYTGl8ANCThYvWGlW2QJSKAGAfZrZc7KyZ0R0dKJeVpmZ5dpPie6+5eWZWUKnZ40sqzIRDr8t+XitCAbEyTsaDlG3ilpObib/Xn5xjhUVagvhslSyyRYVkMNc5kNiUaos/GjCPlAoge3/KR3RH5ws6k1bkjFcrEDyVJ7U1gqaN++kD9QmG08l49AbUbHMy4tMu8j1nGLtwq109KKMP5JCbCDnBEdkxYUV9pvrB/7MX7YsqDCcIheTxdj7zj/Hj4U6SuOdTsIIBJv7aiAvHpwUimuZ/qsvdifQM65F4uOK9i/COkc092ZZ9OLpunEd7vL+z3sjCiNescPZA7elh560bFCq9CcwrIMGRJnnffAMKk7hEQ+fOvqBVBgn8WVto3MPp6OkGMiaNb3Iu3Cldmn0nzOdZcujH8YA4l0Zz9XoVqTllYH5HrvgtbKG8qDV2Wk63I0WJiC1xKQQHECDlaLIzVBCUjgngQY5zCKziz7+/fvyy5mObvMJH+KaE37XmAYilrbLFO29WPBxHDPn/PMUVyQYZa4BQ42F+wXOUsUuHqkVVUjjhcc5rHFInOUEQrNDsBFVYkfTL3PIoy2t0WBlY4NiGTIabrRI6M/d9uijbPIoloOpd3SsMN0bnKNCSntKzbLAXeosmuiaqdZ5ka4EgH089IFPyZFDPzYLozNd52q5Cl6Ln9oAF5Dpd4RG+sFMRgD88fIFk3O6jWDN/7uaeLfCLPxx3PWO6tudq/NZ3YoQsOuLcP29KMZTdUha6YqWzcBQYegM1nCH214uEEzEGpEDW6vtX1SiIaO0XpkpgyZHxypt8M+82zLda0uE8KWaKV867fI0NqzTEn464ZJyJapWForRYPydP6C2CrvrCpRdGGL4p3oALXBtqpIdyPgYPVuNW55JSCBSgTyJ3S44Rb/Dqmzy0rVekiyTfterCDCajR/TDJ5Fms1c4Cc0ztXZHTeR5giYnHje+eri8AsC7PL7NcrsODMbs3BEaSFSRorLqtp8OCBRigIRxo5XRDqjoqjj6SjHXKXdYUWGkN+2Ts9kx9/dcxT7AddXbqmHuyWHLaIxAoTPmdLF48TOaqdEnC8JQEIMKphqsMfbgqdx+fsQu8UN96n/OFX15ST4r8Hti2+tacwGr6UQE6LPfW5F7MFbH/RFN0SLjIxWqi65MZMbbYV4bCyWgbG20wH+MNljdqhaKTGOJxpxeo0ZwW+aoRPnz6FXiyrpzO8fWYRrU58NmUiMCufjbal1c0mvjHC7HSJmjrXTHMjkP7xbpjU//RCAtsJYOgLrayoJr6Xtz1ZU5CABLYQcLC6hZ7PSkACEugJROOcPnx4UeNIWmeXQ86nDrma70VYGVirGXzQZKd29oSRb3WN3YHzcPh6yOpSY2NicRG8UymAfTZ97H0tOAFgecwxNk2VlPADfS+Y6CYEG73VCPahbPlOhcNn9w85i7ThUsH+lE6XI8u322XGel7K90LttL06TOFWBOh6/OGEseX7QTg8dadotDBEuVX13bOw6Pmcgp+6Nc4ORdpf74/WxasOAtmkPkuMNrP9/AMa1anbVU7H2SFOuABJdrMbD6ZEitIZjVa14eVMhw+c844CCQNnXbhwM7qn70VIyWsJFCEQKbroFVkkCxORgASWEoh6YtUxg4PVpbVjfAlI4CwE0G/ROGdKcubjNXZtRbPCTGGGQkbpDCMQUvVNcfbZ5SixFYF/XvHMuR7pdvZUbUznAtJJyxLjxsNy6cNT7u3oqdn9eZzJwwJJC+jwRdgoxoGGy1nOw6KFe7OGdw8MWf06OUTm7SbvQ8Q201kC22s2Z3gxK0YXQe2UCcpoEggJcCjRx48ft3zFgBUaXq9Tg5wwL68lsJFA5gkHG3M59nG+mHOsABtzx6E8fLOzvb6Ip+aUVGFeU3EIb3kVPCH29W5FQ7V1w8jEfoaQWNW5Us4MseVWN3vuRY5LU0jbawlIYJQAw+ywN7Hj80Br2KiEBkrghgQcrN6w0i2yBCRQgwAryOE4ZyoL9kJnzuCmUpgKd3Y5Reak4df3vegqhk2Q60whJ63XHLFZVNjoksLe0KGi6Rwv0nqqxpk8OUUejZPjCDb6YBc4a+hJPLv91oqJbqZJd7tsi1LgpdX+rsewRFXN7mFGXu9MYIU/01DCoWIcxskJUTvlUDKOBIYE8LtlSXuL+wVpMsjhJcuoZpi+IRIoRSBnvXPFIWelxCuSTnpScOxAOqeA0bt44+xpNsccdxwScSA6S3KHCLwgwi7MS2fdyQrRXtVRyTFl1JsrcbLuaKZRYMu+F5Gow59ndwIblsgQCexPgMO6Qn2F0qux43P/cpmjBM5OwMHq2WtQ+SUggRYIZH5tBPtM5vGlSwvl7HIpsfbj38X3gppgMWyjFb796lwqIS4pG20o7L+J1A0Jpr/rjOWonRkawqelnUU6e8DpbAobI6ywWeMTvTHT4o9vbIfF5UkneC5p02XxbkSgSOWGNqko/fyfaqd8VsaUwJAAa1QsYa54RYZJsajG0DEa54QRvJbARgI5C+1FnAI3yrnl8bMveUZeyy9fvtxCY/bZcC1/KnKRscpU4obnE4jaxjq/HExsUTqjAhx+6AVvw3rOH6NFXhR4+JR8kbRGlsBJCUSKKNqaedJCKbYELkAgGkg4WL1AnVoECUhgZwJMyqJxzqgA9RwvyC5S5s4uR6vgXIE38r2gYjZ+ZeNcVZspLfOljS4pmP/6tXw+I5K2GBK51I7wzAKmo22fLm6klxYv5+4Ki3ykynNyqR3nXEbkc0lbu+4ulv6Ks2SGBIp0MbXTEKwhElhEgFWi7f2ILfu8Z3W/WETeyPkE0sPmLp1rn3vR/opp6B/DCLD28nOY3VRDciA6RWbn8Gi8t+6UzRyHXfwIq36sMyrIKMbGW91sx0wfwDNaZAMlIIGQAOfmhtuWWA8oMnEOs/BaAhJYRyAcPTpYXcfQpyQggZsTQHnOzheqOl7AP5qUObu8QJu8l+8FNouzmy+LtznsFO/fv9+yMRTF9OTJE7zDmIxFB51F0gI/80TT6MF6PyOltiKjw30vVggQzplXFLnGIys8SGqIkZnmCuaZKRutBQJFXhO9R9rqEqmdVqPzQQn0BDiWf52reJ9Cd6H7RQTEn0UIZL4pzjVGGpI5+7kXoQmmiD4ZIupDaBJhdn14dNH4Kngk7U1+Mnqs98GRnD1YWzjnjDnP3urOroi21K/PSmA7AbyQ+Rhfnw72Q87Q7X96IQEJHEsgHD06WD22LsxdAhI4IwHWNGd3xTDd23NTlrPLMzakocz38r2g/LWP3hoibj8EO9HGjaGs5WMXDidjw1KzXJ1j1hk+WDVkVrHO5r7FbWU28ZwIKwRo0Pdidq9SDord4hRZm99NWjNaSqCIb812dad2WlpxxpfAKIFSZ56x7JS5Uj4qhoESGBLI0fMM8841RhoWMzQHD++2H4IO6QbbKIGqZw+AIqdJEM2txo00G5Y3ukEjLSTn+Iqh2LxWcuZlVddRMm2IZ/e9OLsiGjYeQySwJ4HIA2yj/XBPyc1LAncg4GD1DrVsGSUggUoE2CieXtMkX6ZCmZOmLUI6u9xCr81n/9KmWPWkOtxqQEcdtbBgsmF3Zr2Cp1Mm6zdv3jx//jwdLXF3tFB9fErH6Rqt2Y6LKM3Dj0pesU6crqy+1na7WFGE3WQbzWjdtrbRpAxskACeZOkjfHJkxvfi22+/zYk5GkftNIrFQAmsIMDY48WLF7NTqdmUWbbhlC8OdG1tMDMruRGaJRCeDzwl5NkPvZgqVx/euTX0Pxu8YBMMf/sIluO4efhkdh8Up8gFJ5iNPnk5HhtMlKp62+S0OmRo/92HMkk4WHjuxSn6lEK2SeDVq1ehBYmFgQNNl20iUioJHEvAweqx/M1dAhI4LwEO8o8cTIdlYQK+z0H+zi6H8M8ecjvfC6wG2A7CmcPOVchEZXRLEzvpj53AsEwIlu2LE6M8sek0uFydY/IeLU4YeLjJeIXzx4HtP0TXX5/O96KX3ItLEijSIDf2MrXTJZuWhTqKAEOvIsMb+jVJ/fTTT0cVxHwvRmB0RhCV0aO2IiDX/pnz9tf34kptIMf3gvdO1SLn+F7Y6qpWgYlLoGUCeJiFhwdj/ip1pFzLpT6FbCwXdTYHfcvy66szn1b1aMwX5qQxHayetOKaFVtVtqJqVGUroE09wl6XhPc2T+3meDEl4aJwZ5eLcO0Q+Xa+FzClz+Q0xEr0p8ysLWxrw58d8XLsL4vgcOJFm0PbqbpYVLoVrg+L0p+NvML5I/1Smc3x5hFWAL85sdMVv0gVb1QvGx/vmKudTtf2FLgSAbw/S/ndcigOvhe1vztQiYPJtkYgx3bZwgRhI7f0ksDhr6qNpSv4OJbHnLe/q+AFmR+bFNunciZlT58+rSpnztzfVle1CkxcAi0TiDaDYkpt/xSclnkWke3t27e4lW/c7FFEkvMmgnMzXkTHboA8Iz0Hq2estWZlVpVtrxpV2UaGvAXSL1MmYifafOXscmN7qPH4n2sk2niaB24gS5xKWmSn9Xby9NKykvApk2aHs2n1mgmzyDJtZl6j0S5gsz6c4SjYqcALAJ8qmuEdgVI6kHnpaqRqp9XofFACowQKrl2xBXlL7x4Vz8AbEqAV5Sy7HjhtuWGlHFvknCVwJGzTo/1YdCfNPWc3CBqg6uGRmR+5u4DvRY6+PWlDUmwJ1CPAwljoFMhwWv/jerQzU6ZS+Fp0EXNBZo6XjEbD5muSCRP9JUu9vVAOVrczNIWOgKqsSEtQlW3ByNea0jrtdKfeOrvc0h4qPXtH34tS62orqiSct0SPt2NaZRNeqbVw/Ij5lElU0nZ+Ol1ppC70ZmikIhSjI1CqQW7RMFuetR4lIIEhgYJntrN+42HLQ8KGLCWQc+gFaVZddl0qc434pSYdNWTbOc206acTpp0J485wLpkdBynNlqvgy2s0r5xWh/HkFNvcSw3gR0EZKIEbEmBZmjX+vuC8r3Ns+n18LyoRsBYKghXmUpg5wwYHq0up3jO+va9gvQtzBczu2JXEgy9evCBOIkKDt5xdNlgpd/S9OHBanjCztnOkMLaVnOHUbGvGVIQH2Wy0AyMUWd3EV/rBoX/rWo57dg9seGbdOIFS9uX0KetpCGqnNB/vSmApARawCy7xcsyvr9GlVWD8iEDCIbuPqe2yR3GHi5z51wWOH7hDVeaUMfP02ui0/5yUF8Wx1S3CZWQJ3IpA6HhBwfE8LjVNvhXG4oX1FJ+CSIW5FKbDhqXEjD9FwN43RWZFuDCXQuPU/2iQE6XAmOfVq1dRYOM/nV22WUF39L1o89yLpqYxHGb7448/bmyyBRc5Nkri4xKQgAT2J+Dwd3/m5iiBBIGywz/3FiRQeyuHQMIhu398nX9t/7gXJyKAO1eO26W+Fyeq07SoOS8RjvevbSK40iLKFqfndGV5VwI3JMBez1A/8PZp+UTbW1VQ2RnNrdANCyvMIZNEiIPVBBxvLSVg71tKLBFfmAk4w1t8cpF91MPwPoQl0cY3k/eihhfOLkMa7Vzf0feitgkjUbtTNrUGt7XxHUdO10mUZfYWu0JbPpzn5jtWD+wFsy3HCBK4BoHVJmC10zUagKVojUDZZeyciU1rBJSnKQKee9FVh36KHYdwiSvRUB8/fpy4660TEcip8dqHXmB5zCGmx08OJeNI4EoEmI2+fPkyLNGbN2/Cn14fSGCjnfZAyVvLmu2CtT/s1VqRN8qTM3QhCwerGznf5HFVWamKVpUtIsn31NJTm/fv37MkuijNRiLnqGhnl/tX1h19L/an3Oc45XtRdj2gz27jBafrsNtmSyIc4MMxPltS8NkaBPSIrEHVNK9EoMixPa4nrWgSaqcV0Hwkk0BZP1dGdI5wMskbbZTA1KQgjNzmBCGU0OtSBHJsJWWVWCnJTWcFgZwjYRmL1jb85bQ6BmbXcNkvMrZfUdc+IoEzEmBBOpzJ4njBx/vOWJBLyszCNmenYap14ry6fhlQ0cjBeI0X3GoOSx/MGTY4WF1K9bbxVWXbq15VtpQhrqWceBGOcKIUeC+c1HvM2WVUle38/Es7olxeksTOkmYHzXRdvj+SszNvqvrwqEJzNThVW70lfaqkJwrXuftElaWoNySgdrphpVvkHQgUH2tx9MVJJ2Y70DaLNIHEpCB8kEF4+POk1w8fPkwYOO78ygsrNMecnd6jE6bmdeMEcj7uWXtbEogu1uoSeqbx9qB4EmiKADbAd+/e9SKxtOPXRnoajVwwPsxZZWlEWsW4DIGLDRsuUy/nLYiq7Lx1d1LJmU1PbYDBSxsVd17zi7PLZtvkTc+9OGTfQ2KY0rJnKGJvwYURBJ+ymx+h307/p6Wxa+GMn61qh6GSSEACNQionWpQNc2QAAvA4c/t14lx3fbETeHaBPBLni1gcW+h2RyNcBQBJkpTZqBQJH0vQhqnvg7XNacKsvH4yalkw/Cct5itLiTmtQQuT4D3UbRRJ8eaf3ksFlACEnCwahuQgAROTYB9U1N7yzG8YJ85r+MF9eLsstnG6bkX+1VNwrrR8pHCHMKGAnr06NFqUhgT2bjT2tHcpdZgzq6dV1erD0rgwgSK7Jxb7bWmdrpw07pP0fiMIsMe5jZsamcYQKumRzClYRXnqLMiVnfJqVpDUVDMBk/2mhLY8HYITE37Qwlb9swO5fR6O4HEJDFM/CjlGcrg9XYCmZPi2tWdefrOZXwvSo2utzcAU5BAywRevnwZToS///57B7ot15eySWA3Ag5Wd0NtRhKQQHECfMlxSolhdeHWqT9B5eyyeIMpmOBNfS8OOYZhqpNTne33cFYswjnY0iZI2Tmo8O3bt0sfrBe/feb1ym7KEpDADgRWG3nVTjvUjlnUI/Dq1SsMtVNjhtevX5M123n3N+au7pIJVqyga5JO8PHWFIGccy9a9syeKtdoeNrtaUpXjCZ11cDEJLEvsr44PYqzX+RsS9rB4yGn1eEx6aD07O1N+SWQTwDbPR/U6+OjATwwtafhhQRuTiBn2OBg9eaNxOJLoE0CDGam5l/MuTIdF9osWifVVOlCmZ1dhjT2vL7pN0f2RNzlldhZ0vjoBD8VPhqy3TDKLK4p34v924A5SkACtyKQXm26FQoLexMCfHiYRZpow9xo2ZkbcJ4Wvud7+sLWWEDKMUKNEjDw5gRude5FDbeni7WfHE2yg7nkYlSbLU7OAf5+cGRp9c0OJxyWL0Vq/BsS4LTasNQ5yiqM77UEJHBhAg5WL1y5Fk0CFybAWmS3AWxYRj6ydgHHC8qVM2BzdjlsAPuE6HuxD+c/JYYpjW9rw9KX8wXiHI7Pnz9vSqlpgsmpNeNIQALrCGxZbVI7rWPuUwcS4HQrLLaLPDXxwGAIxGc7DhR7Y9alBkgbxfDxcxHIbPONTxDymaffaHyWKD+pS8ZkzThHk+h7cY3aZy6c86KMVkBrlD1hneizu1Kr2zIs74F4IYELE2AkH2qnFy9enPrD5xeuKYsmgf0JOFjdn7k5SkAC2wmwPYy1yNF0OIj3GlvEnV2O1m87gfpe7FQXCesGR/ntJMTybPjQbM7OvPyEOUIj0+Kcn+bqmEXIazJezd8HJdAmgVI6aouG2fJsT1Xt1KPwojYBTrAIzyjOz44Vx1O7X9jL8uvamD2BnKE1/go1TmrpZdjzwiXPNO2cfSqkwKQsnY53T0Eg50hYDsWs3f0TR3KGGE/kezH7Ok47gYWl9loC9yQQvYzYJPrg6D+Mhzl1ga11naQ5iRtHAhKAQKQfppg4WJ0iY7gEJLA/AeY7U+7sb968ucxX1Zxd7t+0FuWo78UiXOsjJ3wvmv3mCJ7vCbFXs2AGNXso6OrEFz1YZHUz3BywKHcjS0ACbRLI2X6aI/kWu7naKYewcRoh8OrVq5zh/pS0vEYzTatTKRwYXkpdHFgEs96fwD/+8Y/ZTC9z6AUlTS95OpDOmW01O1ucbclGiAjkVPeUlTBKasvPHDF2cAHZUoSlz+oEtpSY8SUgAQlIQAIdgcxhg7gkIAEJNEKATZVTTuTv379nxbMRObeLkaOfnV1u57w6BX0vVqNb8GB6Z0mb1lWWUtbtYZ3lwkLFlPqbfbZshCLkZzfZlJXZ1CQggdoEiqwDbVwmUTvVrmXTL0WAKc3Lly83psbA4KSTnyLqYiM9Hz8dgZxzLza+RJpi4pJnujpyzCWNTJ3SBfHuLIHMI7v9HO8syWGE2ddx2glsmKAhEpCABCQgAQl0BBys2hIkIIETEWDOhVF9ODtgOsA2mCud0OPssv1mqe/FHnWUPp5ry97oStLzPaT0UspG4wVG5xZWWdxZXqn9mKwETk2gyEb2jepl4+Md/+FA89T1ovBtEkiPFvJlxt2z1Od+8jM1pgQOIeC5FxH2O/d9yp7zstb3ImozJ/2Zs3TBLPuLL76oXcAcSc7V6ma3QxQZWteuF9OXgAQkIAEJtEbAwWprNaI8EpBAgkDa8eKrr75KPHu6WzlzOmeXx1brX47N/ia5J87ibnBb24cPH2bPosFqTKG2rLiwyoIF5NivKxWxKBVZpr1JR7CYEjgFgSKdeuPBFWqnUzQVhcQQkxjhLOXDh6Xfvn279Klj4290RT1WeHM/hAC2gJy19gYnCKtxzS555gBZnXvjD+aYSyjClXbnNF4jVcXL8buanYZvlzB9JGef/sahbJ/OPhezo/fbHsDDS6dreHfWtAUbYTfwozldzHZfEJFJSUACFyPgYPViFWpxJHBtAkymhvMCxm+Mh3dwcO/YPnv2rNecGEMyJ18r6sXZ5QpoOz+i70V14HSwYZ/vc23NqME6yuxn1/kwEtoKtwl6+JZFF1w3sCwfaEzkxBE0YKJ2+mpKXMxuskk86y0JSKBBAjljl1mxNzpPqJ1mCRuhBQJbxgBD+Tkk7HS+F7ddyxlWnyGZBDJfMbvZBTLF3hJt1vfizmPp3iiTIHwlR5xEMe9wq5HqzhSjwbM5E41k1rHgXMVJlDT/FmMq7C2zZPITNGZEAOXMhqLLOGGwVtHU6xgzXc432qgUFlQ2Tr2jmvWnBCQQEsgcNoSPeC0BCUjgEAKh00MvAOaIbimzD6l9gdrsR+BVbYaN6OdMMW44HaOl6XtRu7v9iflYIo9Zc2Ti2eK3umN50smyNNJ7S/BpEqaamTOi0WTx8/j48eOB9mUmaekKGhU7DNxS/DAdryUggUYIbO/UGIC2m+HUTo20B8VIEMgZYScej24xOcFddXvfiZKt+rPb/lg1CxO/GIGcV8zF1tpnzQ0b3aBP3UJytKhLSqeu4lD4nO6/w8aMS7a6tBppyuQSNol61xhqnj9/Xi99U4YAPZoOi7/CNUzJrTlA04YzzwGiFohsm5SABCoRuOSwoRIrk5WABA4k8O233w63hzELYPfLnkO16KDTqrYdZ5cHtrfMrP+cGc9oqwmkl/ar9sBFMneOF71b1uiz33//PR5k4S0GYRsXHpgpkXWY5p7X262ZaUPPnmUxLwlIYDsBzv7ZnkgRu7naaXtFmEJtAjmGmEUyZB4JsCjNqpGLdPaqEpp4awRyGvnF2tWspSM9+2itBgvKk/n97Iu1h4IAz5UUn/XMEXgHB8Scd/f2UWhOYQvGSe/X32ivKCjnbkmxYWa3vG6eUdrcd3M4Fl8CEjg7AQerZ69B5ZfATQi8evVqOCTb3/EC2pHBp54LuLPLU7RtfS/qVtOs83g71jQsLGk3gr///e98ZyTihTk10ilRhNmf2FsPNO5EriSz0o5GqPfdptHsDJSABOoRyLFHz+b+9OnT2TizEdROs4iMcCyBGn6T6XHIxvLWELjePGpjYX28WQI5WxPa8cwuhTHdU6p2/FJFqJF0H2GpAAAgAElEQVRO5pCj9kQJqw0TugcPHrDqX0NP1kB3xjQb6fuZ89Z2bBSZdZ1WI2kVlJnFuaKlgZyrLI1Lm/b7aVx4xZOABCSQJuBgNc3HuxKQQAsEOP6KD+1FkjD+Z8lydh9I9NT2n9Gkr96sKspoVPIdLEtXnV2O8lwRqO/FCmgLHnn9+nU69v4qYFQeFvnSPZalxCk/Er4YwmeTRpPNDCTrIquMmdlF0bavkm70Ponk8acEJHAggcy5ZVpCDjpLR8i8q3bKBGW0QwjUsDVX3f5eQ+AdZjKHVK6Z1iOQsx5Wb35er1zplNObzmv0zbQ8jdzNGXJgM6o9W+TDBJ3uZUbmXvl6bSOnumv72VC6HDF4tdVudcU5p8cPN/S9uN57pHibKZXgDVtXKXSmIwEJtE8gZ9jgYLX9elRCCVyYABsJhh8pQy8d4ngB58jgU+9Qwxz97Ozy8Jav70XFKsDrKupvUWaNmOw5zWL4PaRQVORMf0Dx8ePHfI4kfGTpNQJwOtDSp4rE5zyPjemka3lj4j4uAQnsSSBn7JKWZ7vDRJ++2qlH4UWDBNLrHOsErroEW0Ngxj/rSupT9ySQuSeg3vz8KOzpVcAaffOoki7KN2fIUdtcQpsMJzIPHz5cVAQj5xMIOU89le4pU08tCm+h1S0SODNyGu8NV8dfvHiRic5oWwjQtEr53G8Rw2clIAEJVCLQwrDBwWqlyjVZCVyAAPrhyZMnUUFYxzzK8QJJwh3a6S0okdhLf6anP11qzi6XUi0eX9+L4kj/m+DsstkOHeC/0kxccZpF+nAO5pM5gy0cOGbLOyHC/w/mdKC0h0f68dV3WTjZqApz+KwWb/uDVDHHimDH5w/TQObnoLbnawoSOB0BBm3bV4A2asIQmtoppOF1awQ2vjpHi1N12S9nZjIq1VRgIx60U+IZ3iCBcB4+Jd4l1wjThSreN6fYNhWe+f3s2r4X0WdxVWv1GklOO9+Bf868tXarqwd5KuW0Cpp66tThHE368eNHZiU7NKpTg1onPGNgwOLgkvNaX5eFT0lAAhI4nICD1cOrQAEkIIEEAXTUcNrCCI35zoFn+IUfFqi68uvsMtE22rn1l3ZEuZgknOIwu4Z3uBUAXweOmU2QZ1bJ90QyFRZr/Ew+QxWTSHn0FmcEkQIuAqN36wXi9sHf6vQpMl9HzqS0Opd1D+JsERpVEZWfHFKCr8y6BH1KAhcmEHaWdcVEq5fdB692WlcRPrUDgRp+ElXHRcXt48ODDXfAbhanJpAzSL7kOlm6UFUPvGm2waQPHezFHpqT+ltFLsKPjDDvY722SLImEhFgqhiFjP6szR8n49F8o8CyQ9ko8Ro/Z/FWtXvWKFGRNGlOUx+NLZK+iUhAAhKQwLUJOFi9dv1aOgmcmgDjf068iNZeMTtkzncqlR13kDDlehbO2elPJ4azy7A6Drn23Isq2OlpOWv5aUNkFcmCRFFGs8sGeIot6qXE36hWsDBmqo+gKFsvcUTYuH83NFxulabc87TD0bXknMZZTgpTksBpCGzvyMUP+FU7nab13E/QGh6HVcdFOV7hi6qx4AeGFuVr5PMSyHEAuuQaYXp2gMVk/8H/4a0o5/gBpic1NG1fdg7DC81VsxPD/kEvlhLIcTBKd5OlOY7Gz2l1VV/Eo1JtD5x9v1ftR9vlNwUJSEACEpBAgwRyhg0OVhusOEWSwB0IsIAYTQEIOdbxAuzRZpt6Eytnl2dp5PpeVKmpTNPVgdbV0WN5IhaceLH0CArsGjwVpbPoJxbA2hu8RuXZ6I4w6uIwmtGegYmvydzQxr0nefM6IwHOAQpXIFYUAaN5jS/+qp1W1IWP7EOg+EJR1b220SxoIyImUYucUzdm5+PXIJDTCOvNzw9kONtZIrvJgaLulnWOObv2nCiaKRT8aNpuGM+SUc4Is/grdQinhVY3lGp7SFqBXFKpbodmChKQgAQkIIE0gRaGDQ5W03XkXQnckwCWw8i0wsSZfQWH04jUZr35nbPLw+s6UwB9LzJBLYjGNuWo/089fNQODNbdcftI99I3b96sWwLBurrR/QJ6z549m4JWKRxr45ajL5A5Olaokpz5yVLLUx4htR2T84U0pgTaIcC3eDYKU/zQi04etdPGevHxegTKrmfUXmVMr80spbTRKWppdsa/AIHMgeKBntlVIaftDjknglQVL504G2iY3zE94Y+L7cf4Z+7IqaoVaZChbYgKWupzn4bm3ZDAiXYmVW11IZOC12kFklY+BcUwKQlIQAISkMBRBBysHkXefCUggZ0JsOkxnMaSeyOOF0gSCVbPtuPscudWtzo7fS9Woxt/EGNc5JU5Hu9Pfyq7YjGVy2g4KinteMEK4pbd2zht4LoxmnVmIF+Vw7KZGblINPxgpjwVMtPPrPfM1LZHSywLndGmth2IKbRPIK2XqsrPTDXTZ25KDFT6FrU5lSzhaqcEHG8dS6Ds26SS91KHiINtCrJiIYcl2IIJJpJCOyE8w0u8+DMX7xOpeetAAjlvmQt7x6aXP8u6RhWsZXofbuUYTRjnMz3hj4vnz5/zan716tXqjDK/cVbPWIPk0cSnqgaeAqV+C8ls2QYQpjN1De2pW2H4ut0XYQr7X6cVSNV+tH9hzVECEpCABCQQEnCwGtLwWgISuDYBlgujaWw7jhfY68JZyeG2HWeXLfQFfS9K1gIjHoxxmSkeZQUYHssTCcwe6y3GxC411iA3nluLZROekWxVf7KOsmUZCdXfzqIIkkSvohBdwi0jjOa1BHYmEPmH7pn79k6RuY6yrlBqp3XcfKo2gcwvrOWIgfdS1fWesj10h0VKDq9iVsn6LsNFODO8fPLkyaNHj1gG3r7nPqdGjFOcQHpndpfdUbOD4oUdJph2Os9xTBmmWTuEly+9LzSg9DniLcrIYbXPJT4cfVKJi7TDSuLB2VtomNBrnIxWl2U2r2EE5imwffDgwX3028OHD4ccopCcONEji37mDLPT/XRRdntGTiuQkxZqT4DmJQEJSEACJyXgYPWkFafYEpDACgLDHe9Pnz5t4VMjXVmi2Va9uTzZ5cwcc+KsqIX+kai8fXh44URM34uwPWy6xlFg0SJE1R44VRKGZemOgfNBKZs+6WxxZaAI8MzcoDNV3qXhG4/rCI2YS7MuGz/RFGl4HilclraplSKw/asf6yRBe6cV42yyLMTOfsx+NpF0BLVTmo93DyGAZ8DGF30vdlnfiD7Z/mJjH+/T4WKHRUqUEtMkBhXD04BYBsYPA4XTjrtnCMfrBIH06mD34IWnpmldMerfkIC5wy1Gy7MeEjg6r7D10Hlzylt1o0zkIr/nAAyvMtzIRtneXL/V3pmU855N99Md+t26LNId6sI+betw+ZQEJCABCVyDgIPVa9SjpZCABHIIMO+OdrzjeLHztu20nNGy4OFzEGeX6fra566+F2U4c1BEYrV7NI/9rauYukbtXL14iLTCgNg/PrzAxLPRxQQDEBuzhilXCmExI8csNZU7FtidnUVGJWHjWsK+v6d1dVQ8AyUwRYBVRvzDpu7WC49WIJZmhObcflbQbKZqp1lERjiEQJETIHjzVvVeYmwzdGJYjWujI9RsvjlDStaZWLxsYcgxWxwj9ARufu5F2vSQXjrtGe52kR5Lh2JEFpbw1tR14mi68JGNc6gwqega1RFOCclot9EXGc0SozHQWi6m3+rVZlS5Uz/x+ElMD/unzuh7kfZErOrD1HPzQgISkIAEJLAzAQerOwM3OwlI4EACzA05CDYUoDXHCySMbBpVJ4BVEw85T11feHY5VeR14fperOP2P09hRVpxXn3aBPk/GZT4MTyWJ0oVw0TBXaFd4uyIff/+/RY3KxZLdrYBUZtbFmKXuuBEtbD9JxWdMOkCczfr6vaymMINCbAYgJfYngWnR2xZlK2hOaeKr3aaImP4gQT4UMhGX1JcGWq/mGaX+vIBMkKo+m0U3Pbzh5Q7+6fmUzLmkACexDnvmo29aZhvOyFMCtIzgvQC6p4FwVsrMZaOJFkxe8pMvN4ZoZGS2c0tG8ey0OcjIhn+7CaAe/rfh7nXuKb9zyaboyJmE5mKEFX6VLSqL7ipTDeGp31KdrYkbCyLj0tAAhKQgARyCDhYzaFkHAlI4BoEMBREQ3rsck2deIGEw8XEqrYdZ5dnadt/OYugbcpJP6drrTOU5HSSUqVmWBYdyxOljDGU3Xg1RGInK0bJLY4m2FNYldlTpeK+AI20HScC2P/Ex21nafusuUDydEVvOdUjzMhrCdQjwCop6w37eGCgWDKXAabKS5+qoTmnslM7TZEx/EACrCOue8t3rku1P4PFLGjF4ugoTwSuvUg5nLCNStIFMv7E45MxXiKOtxohkHPoBaJWPQDmcBRYTBLvXAbejRQ/c5V6HU8GHpkzx7SryrrceQqNEapEKqW291snKqp4Edjr6Tc2J0V7oVZX4tIHo5NOph6vah+cynR7eFq7rhufbJfKFCQgAQlIQAL1CCwaUy0V47aD1aWgjC8BCexAAHd8TrwIZ9CceIFdbgc3/d9//70rYJ97F8JPLpjZccG/TEb6CCGQ2kdTOLsMaTd7re/FyqrBfsQid2i6WpTQnqaN4bE8Q1EpSD1zJ8sq7GpN+wQMRQpDuq3wO5zq32cKECw16wxk+0vbiQ2f9PibN9Oei8Q9TC8ksJQALZklBw5RXPrgovjoxo0H1aDZ9t8gqHZaVMtG3oEAb3k8BjJ3cvfy8LESevoOb6WN3bwXmAt6X1WB8TkbnbOFMkTXiIQqq+2/EmXqzxUEcjx695wdrCjC9kcYWid8L9aNurdLFaXAFC+nsqKn8n/W9t9KS4KJKlSJjLV2c8tecf4Q+g1Pkf0HWmmGq+/i5pJ+UdbrAmGlJ+SP9pMlYjZ1K83tpIVqirDCSOAQAv2CxyG5m6kEWibgYLXl2lE2CUigLAEG89FoH5NCwqpQNvctqdVbae2kcna5pXZ2e9ZvjixG3dmA+Mw29qDFD//ngd12YDAmm7U4YHSrbbVnDXXjJ+Ex2O159AWLK7itrfZQQ9o9PUVoVhBOO17QDPY5SOA/bdz/JbCJAN5anPGwKYnkw6xWbtTDOF7U9g4ZLYHaaRSLgccSoLdmvjFZXabvYE7lLVnVj6EDgmClllF3GCytm0DutnR6bBs7e+7pndld6Ta+ldpHlHYuyUG0QxmXzu8WnU7BXCZfIy31xMqBwxp8mCyuADvo4U6wdZoqPbvJKXI7cWan5JFVsZTkDFYzU56VsJRIZdNJ96naVo6yZTE1CUhgBQG9NFZA85FTE3CweurqU3gJSCCfAF746aF+flI7x8w0kG6RanbuljkHXCrD5WeXS4Gk4+t7kebz37s4MbBOgMsSB90sHej8N5X/XO3QA8kKmTHjhia2/+T/3/9xidjnpFnozSqF/4o1doW5kOXSsTtVwjYucGIr3GddFiY0y/Q+KtqbZ5JXaSUmWpMA7heVOhHdYeMS11GOFx1vtVPNdmfaKwlkrqsxJuGjQvus9vF+3HLmVgiCreq1B0vsR183NVrnsRGWzusdCOSYDDaOk3coxcYs0gcY5CDaKEDO40vFyDxRoMs68iRIf2NonUJIlBEn7HAOS3urrdZ6YZiTpiekfczogurYc/YX5V7252wHr+F+hLtPepIYljHdQ8OYTV0nekra36upUiiMBCQQEUh07SjmuvdLlIg/JXAiAg5WT1RZiioBCawmwFw1nL2uTueQB3eYhji7PKRml2aq70WKGHZwlugwVLG2zUEX2MvyJwCpdP/0px16IL4OyDw7DyFaWtSCd4G50ekEtYLxrqBI6aS6Bc7VlYWpi6029QSmfbIyzRJyulnCvIYtL43OuxIoQqDrRDT1Iql1ibAPHhe6LQmyxlzJKSRfKrVTPitj7kOA99379+9n8+KFxVIlkWsvp5H+7FRkVtouAo4XOxwclX6VJ0Rd/WAiTW+VJZDpWLN6wFlW2qqpJcrYSEteun2Wz81mEmPOFZYRFOkTg8LImVkkorEGH371Y8+vjSDV7IQ0IXmmY18ihUZuMXJLv5WgVHbayNQ73zco0TcbATgqRppYGvhoggZKQAKNEMh/CebHbKRoiiGBjQQcrG4E6OMSkED7BDDBnXqX0cYNnzkV5Owyh9LhcfS9+G8VYBjFUo9lCtMYrlW0YLZmskSHoar4aL5SD6QIGFlYFET4aGfVf8v5v1eUtPb6R5ghTgCLzuYNn+Uam9TGRdMowdmfkIRPel9aIhH8kfGA4YVRdvGY1Khl2ufsTiZosxhGKRJCeksCLROgE9HUWZ/YLiQdhy19W/bB06FQYrvtE00XWe2U5uPd/QnQvzIXyejXDITwwGDQVUNOkiX9Lat9vVT7OF6Q3VIjWi+hF+0TyJxH1P4gaAug0ivBzGJaEDJfBlZ2M48KYIU4mpp1Y/j0NxlLARmuwbOFaM/ZwRb9dmqjW9SW0tVN5IJbu2hyi2bNJ3VTSBNLK5yodvwpAQm0Q4Bp+yLlX2lC0Q4QJZHAagIOVlej80EJSOAoAiwBhNsGjhJjS74bN59nZu3sMhPUgdEe/PHHH8PsWSpeZ7DGsLJoiDzMOgxhlavGhLmz/nQF7K4xia4rbyjtoutR7OkUuqXHUE6E52f/75ZSgJpVCva7sMbJv5lmxLTA3GXKNFyGwUSysZEwdszZZEZZCi6Rwn/jki0OHPxtNKxjPMVWmwmwO/Fio2mVeWzXTRLVTdvb8lKkyUEmkX53C20wWxYcZXIO+dhYlSzFzUpLK52ta6yiaYthlwvG+rDjz2YdReDrGFHI8CdNpUivp8dlNs6hDLMhCElZVsuJU1207DGbYxSBhkp9zTbC6Kkdft5WO9XuQbwZczp750OwQ0WfJQveU4vWe+DMKwANjyvG9jIy8KCnzzomZmbEGKbgQCKdKe8v2lI6zuhdAFLq0VsGNkIg5wXEsKHUQnsjpR4VI93Od3N1GpWtC8yprC4mXY8x5+xgr4tMtNAFBysJGY3e6gK7f9GN3QQwDFx6zUg+mlDv/920dL3Plujjx4+ZnGeTOjwCb7rEUeGMdRnbbBcS4KiURdMHnPVXj7G3C7w6hfTUY4XJZbUkPigBCRQkgDrKsZP0OS56I/dPeSGBkxJwsHrSilNsCUggh8Bw9przVGtxdpvAOrtsrepjeZiRDv8Yucbx/F2OAAt4Q+azIeXyn0kJM9+sMJkRclbBZ6TZcHsd50TR0JukuUGi/3uUFLAsQyaRUXSLfFn+yXE3CWXD4hals+7n9iKHUm25zoGW48OxRYb8Z7FrzwLP8YrIz3FLzFK9fmkrjWSm0UYhw5+dBwb+QLN4uwh0H0q3/aVGt83M8ZBo99ROjfSgxtvGIQ0Sdb2i09G76a287/I7eFg6esGs0/dQpUyFdDbcMP0drqeESYeXet3vUMDbZpHzcryPJkm05xYa89BrfEpg1qozm3TUAKIZSuJrTSiizCymog1flOjJqcj1wmfduKcgd+FUSj3Zdk45Ud1dYfPb1ZTks1mM0p5KrfFwRg6jxSGwBX3SOD3Fk0CDBNBg6wxQvDHvM5RqsOIUaU8CDlb3pG1eEpDAngTWTWSmpgMHhu8GbZYYETYKM5vFKOeNmV7m8b+M0jGwKoF1+xqrimTiOQTYccUuonwX49E02erU73bCWsTEkn85ooO5Iv/yCNbJ/jgTlq/6yKOpTQUy7dzh4/RTuRsugXUEWCFgg0v6VBK2jRKBP/oORtX+wJ7uOAo2fxOBTsS/9B1SC7eZrpOKjJjcNr7hUu20rnJ9qhIBPK/pejhSLDoIh0c4r6I7soI3Y/fXvSXp6aNHztDleVHS0/lb97ocJcBCKWKM5jgav1QgOo2CLE0tWtZd+rjxdyCQ0zhp6jtI0kIWtNgpzUB3PlzCnKNu0E4MDDKP6uErgWF5GfBH3ZzdvVNMmBEwnu9PyFgKh2ejc+nC8zaWprYlPuqUFp7TEUZzoWHk1Mvos60FUt28HLs33ahsDHG3HH2x7iy0k+qfbtg/ipFAX45TZAyXwP4ERtVadzYP4/9w8r5aNlLj6Dv+UGhMHLp5RG9k4yJKufHZfSStPyUQEsgZFDlYDYl5LQEJnIIAo4VFZ+g2Wyg08G6yObvcDfXKjEa9SIYD05Wp+9gYgXXu2GMpVQnDHjTaKlYEHmtCZdK1QuacR9hc26w1B/0O9pxSZMZpxxiXUy5ab5VesTxR3AhmCQ83Iy7Pp8wTpXr9xn5BzwJakSMcinDp5quz9dhUhFtpp0Z60Lp3elPNpp4w1FHxISUJFk+z1xikvN0rfDXPde7kGKxX5+iD+xDoG1jiYh9JWsglrbq7kcCxciZO0EFFLDo3YjgumhrNJgw0U48kKPHIMMFFkicSX3crf4/msJuAcV2mzT41rJ2w1OuG5fQdHPjCdLim0tN5dfGPbRurqyndqFpQJquL5oMSuBiBSDW18JPRyMUgW5xbEeDFPdWPHKzeqiVYWAlchgB2rXqGvimFWSl8/+P30jM+Z5cHdpM/V2pkJpsg0M5idkJIbyUI4CPP16daW+PkFcUEEifBzH14iQJ6SwIHEuiOcEivzdQWj1EL9lx6U86WgtrCLEpf7bQIl5FrE2DDd3cARsGM2NbGX8EE+6SwYbGJFrfxPmTnC7JeOkTE9Wf/8zl2xnL27DgybbYIS+t9NsGWIwyXh0NpwyMiwvA9r9k1O7T7EMLAABWReQoF9c4bOSoO/lVTo3RuDTPtSg2xnFbURUZCFC9bftG9ITSGVZmSh08VvGZAlTYJJfJafWBGIs1jb+EcM1XdCMapGFTiIgmp3EePHkVHqlDpNOaoJYwmm+6Vo4+0EBiVNxQJvHTAMMRrCUhAAhKQwGUIOFi9TFVaEAlIoCOAaauSoW9/wvubd5xd7l/LuTmO+n0kbAG56RpvmsC6HYrT6RW+s84ZarQh0fMLC7ckOTTdqFRlA/HAgNgSucrHpcOyYrSuXc3S2P+FMQWI5jQr7eF10QuPuXNW2mPdC3pRuSjV64f7O8NcZq+jDWo06f0rFOsziyuzdXeKCJfXTo30IM+9yOkOrXkrRuqo3js0B04YZ5GzP/oqfNbrNgnkaKpSb+E2CQylSqzBN9KqR6cwjLdzFD69eHQz4uw4Fj2ZIDObNemPDsMQ+8DjfMLap4CR7s38SRHCdK5xna5uyDAFy2kzNDb4RCT7Sk+fDNE/dVKkif4ClpMWSrElcEkCvbZp5yLHXHPJurBQlyHgYPUyVWlBJCABCJzUF3x0YHPIsoKzyzb70Z9GxRpO4EdbkoHrCIwynw1cl9eKpwraf0fHgitEWvfIPr4XfcUxedvfTQGTU+1J4/6FmqruWfsjdbH/Uv2UtDn1Qpypx3cOL9XrR43++WVhoNB3qP5iag0jP9mcmHQlrLSjAvSSnPfiqtqpkR40ux523pZTXHK6WDtaGs3AcJfqQ8kUL+mWBGenTJ1Oa2SJektJb/JsTps/ZHJ+IH/6XeLVfKBgYdaJRWt6H0XAoYHe2ikQLvjJW2nUZoSqIUKY+NQ1qSUG3qTDWKXLlxSIzNgYOWljU4vQyNOUisucGwIh5E/Bp4idOpyqmR05g4J21Tc2HukaGy1wqqkQ3re3HP1D/DNiBEVCjeRMG89YamWWwEkJJHrrUbdQrSeFqdgS6AmEg6WoKzlY7Sl5IQEJnILA1Hw2Um6n+HnUTMTZZYNNXd+LvfvsauvGboJioynVUjPta5WKthr1luKj5qYMrwWL2dle91HlYCwo+ZakcsqbY2HcIkP+szmTeeLkJ1g1ZqleP2tBTpeitxSP9kEmlqNLGuk003e7GWk631Fhzhh4Pe3USA9i/eOM7eFYmam7Y18uKCuWso6FkMh9dspkq0vQa+1WTlOnxlsTu6o8vHYTb+ec8V5V8frEkXO7DQhts7R+6eAJPpm3mCzkjEX7wu52AdX0cK4/sSAs6W7i7Z8R41sqKyzs6uthpec04B74/mXfkmNiEEipt6TssxKQQHECq9VavQfbfEUWJ2+ClyfgYPXyVWwBJXATAjnTlnqjgrIpH1tlzi6P5R/l/peybcvUZgnw/d3ZOEY4LwE+u84Hertv9H748IHvE/MlWozI279ZhTUNSyXth3+nvhV9Xm5KLoFZAnwpnD+i0bP4gDrdasX3v1kDoxN1/96tH6mdZtuYEXYj0L0o//nPfzIroDsnPtleUCReo9988w3roI8fPy6YbI2k6K0//fTTp0+ffvjhB+D89ttvjCKQH/WF/JSCCDXyNc0aBGZfVVgZ7lahX3zxBS/iKTKohUZe0MhJN3z79i0f1V4xkqfPUpYVCue7776jpz9//ny1bmQ1/dWrVzXa8/Y0ocpA7pdffun0G44pvX5jjoM38N26A4NbCo7DDUBWNLO+RoaVzkuW10cfYeqC3KdutRye6B10n5YlVzYJ3JAACurhw4cUnDdjf8FPrgnpLjosG18B6L0uHV4uXHRKtXvR8DO80DDbgfLfsxNwsHr2GlR+CUjgYgS6gc2BhXJ2eSD8YdYP8MUYhhoiAQmUJcAkkKXibvmEf7s/sgjnhPzsZ55cYIvv/5gZbpyFli2OqUlglAAveJZRR2/lBOKzz9QxJ2Yfh0URehNWlc6S0v3b9yOi9V1pacp9Fpe/UDtdvopPUUDW4VhH4UXJv1sWn6LC9u5WrC2pBCI4/tyBAC+pR48epTMarpim41/jLp4BODSMloXRL9xGbx0YiAdGvqNY50PQOYxukRkOr1+/xoEjUyui8fBd6FzAt+TbyLMPHjzoJbmJyQKvu84lpS/47EWi0mm0ePDMpnBStmHziMq4YkIRpeBPCUhAAhKQwOkIOFg9XZUpsAQkIIGqBJxdVsWbk7i+FzmUjCMBCUhAAvME9ve9mJfJGBKQwAkJ4IrxHzfF3/Cp6l2sKEq4Btk7WnHBzjmWbGQInoQAABVwSURBVHt3K651tjhhzV9NZOa6nFOSLhWfv1lxNEI6zfbv4vbX7XwdFbXlpVPqtHOn5tyOzuOTIvQqCK8L9twXVz69d1qnDPm3z5SscdEmX/6u5KgdtZCT+geMNu+cQGq8c0bsX3/du69vaZ1nYbrSUSyJwyE6MUiBY0hyRGoqDjI/efJkVKQ2nbdGRTVQAhKQgAQkUIOAg9UaVE1TAhKQwHkJOLs8qu70vTiKvPlKQAISuBoBfS+uVqOWRwISkIAENhDg4xGcW5BO4G6Lyj2NxMIw318AXR/TixsSCM+MweEAV4wbQthY5MTJEH3Kb968OeNBKcjMASF9KcILtUdIw2sJSEACEpCABCQgAQlIQALbCVx4drkdzlQKf566YbgEJCABCUhAAhKQgAQkIAEJrCPA0QjpB9l0no5w4bucDzFVOr6yMXXLcAlIIIcAe15zos0ezJOTyP5xEiqCz+7sL485SkACEpCABCQgAQlIQAISuCqBa88u69Wavhf12JqyBCQgAQlIQAISkIAEJHBTAnw1IF3yhP9B+sEL3E3stsdnxXMOLlDFW4oQfl6Kr0hsSeqezya8E3ogfLjkjN+p4YMjYfPoi8MFGvWMJQqL4LUEJCABCUhAAhKQgAQkIIGmCFx4dlmVs74XVfGauAQkIAEJSEACEpCABCRwOwJ8NGFqgbBncedzL4Dw4sWLHkV0kTO3jx7x55UIhH5L+l6sqNl3797NPnXSIyISRTtpiWZryggSkIAEJCABCUhAAhKQgASOIpCYgvUiORfrUfQX+l70KLyQgAQkIAEJSEACEpCABCRQgMDsB0dYUf7iiy8K5HTaJBKT8x9++OG0xVLwAgR+++23PhV9L3oUmReZR8Imzp7JzOiQaFOOWbSTx48fHyKSmUpAAhKQgAQkIAEJSEACErgkgWvPLqtWmb4XVfGauAQkIAEJSEACEpCABCRwOwLhxv3Rwt/5gyMdEFxPpiDgucLBIaPcDLwDgdB1Sd+LpTU+5Z0QppPwfAqjtXaN4W/qPKHEOTqtlUJ5JCABCUhAAhKQgAQkIAEJnILAhWeXtfnre1GbsOlLQAISkIAEJCABCUhAAvciEC4ej5b85h8c6Zi8fPlyFA6BHn0xReYO4aHr0tdff32HIpcq4z//+c+cI2FP6qmQUAsnPcajVL2bjgQkIAEJSEACEpCABCQggbIErj27LMtqmJq+F0MmhkhAAhKQgAQkIAEJSEACElhPIFw8Hk3F4/HB8tVXX3355ZejfBKLrKPxDbwMAew74dkGNJKzF40S7VaEnI7DeTNn/OARGH/++edRkic9xmO0LAZKQAISkIAEJCABCUhAAhKYIuDscopMa+H6XrRWI8ojAQlIQAISkIAEJCABCZyYQLR4PCzJ1Lc2hjEvHzJ19AWr7x8+fLh88S3gkEC4vj7lmjN8qrUQvo7x7Nmzzz777MGDBw8fPuRfnEjevn1bW87vv/9+NoupTjf74LEREm4lJz3G41ie5i4BCUhAAhKQgAQkIAEJnIKAs8tTVFMkpL4XERB/SkACEpCABCQgAQlIQAISWE9g9tALd2n3cFmf/utf/9r/DC9ev34d/vT6JgTCD8qe8YMjv/zyC6dKfPPNN3z7IzzAg+8QPX/+HG8MIlSqSkxyYY6jueD4ddKjRKZ8L1CnZzzGY7R2DJSABCQgAQlIQAISkIAEJNATcHbZozjdhb4Xp6syBZaABCQgAQlIQAISkIAE2iUQbtwfSomrgR8cCbFM7dQH46dPn8KYXt+BQNh9TndCDCdb4C/y22+/TdUUvhF/+9vfKp0Tm3OgxVR3mxK4kXDcSqaoeuhFI3WkGBKQgAQkIAEJSEACEpBAQQLOLgvC3D8pfS/2Z26OEpCABCQgAQlIQAISkMBlCYSLx8NCsiF+GHjnkG+//fbzzz8fJeDRF6NYLhzItp7w5IZzeSnhH8DJFrO1QwFrOEAkvBN6kXBTOOkREVPEPPSir1wvJCABCUhAAhKQgAQkIIHLEHB2efaqfPDHH3+cvQzKLwEJSEACLRDg2HBOV14tycePH09qDl5dZB+UgAQkIIEGCTDF5asHfCCAbdb4BPDHPvXvvvsuX9QHDx4kIvNFkpOe+Z8o1MZbMJ9ySXG6upHtuR6no/UON/S7Dx8+nEV+jrJ4+PBhprRoleJnujCKnjoZopOKE3cqnbeRWerV0fDImfr6zO+//85nXFan7IMSkIAEJCABCUhAAhKQgARaI+DssrUaWSGP516sgOYjEpCABCQgAQlIQAISkMDVCOABwDIeTgC4EnarmPzLIRac5E846385BU6vFrPmquPFECPum19++eUwnJBXr16Nhht4SQI//PBDXy6ONOiv27/I+d5HX4q0k0QfLf+CbjKbJi5l+Qk2FXPq0AuO8dDxoqmaUhgJSEACEpCABCQgAQlIYDsBZ5fbGR6egudeHF4FCiABCUjgIgQ89+IiFWkxJCABCdySQLjhfgpAzhFNLIIm5sksIi46QmNKkuuFT21tP+9m/evVUe0ShcefnK7e06fdDNEVPNAlZ1MUjix8LXgoRvshHBDy6NGjUTk99GIUi4ESkIAEJCABCUhAAhKQwKkJOLs8dfV1wnvuxQUq0SJIQAISkIAEJCABCUhAAusJ5DhekPrz589n8+CcjEQcHS+m4HAcCN+YGN7917/+ddI142FZDEkTOO+hF+nTboalxrNkGLg6ZPaAELI7byfqv0ET8fHQiwiIPyUgAQlIQAISkIAEJCCBCxBwdnmBSqQI+l5cox4thQQkIAEJSEACEpCABCSwhgC77aeW96Lk8KtgE3YUGP1M+F6wWBhF9mdI4M2bN+HP/jpxjkgfx4uzE6BnhX1n1p+gqfLylaJF8vDtoUXxE5ExzM3mHoJNJNXgLVpF6JHTS4g3iV8j6ml4IQEJSEACEpCABCQgAQlchsDs/C4qqbPLCEgjP/W9aKQiFEMCEpCABCQgAQlIQAIS+H/t3e1R20wXBuDwdhBKSFJBoIVQAVACpIKQEgIVhJQAVECeEiAVBEpwC7z3xDOeHX2BwQZpffFLXsnS7rWSBnmPzr6BwFKjvH/+/BmoYsI4BtYudaCB/dS66uPHj51ESX1hnLXWTl+0q4ywSQaUnAyLVeNfuL+/X6qSh4eHS23ft3FmG3l0VwlpSlKZvj2MvLw8K8qqdgZklBtYJkCAAAECBAgQIECAwBQFPF1OsdfadRZ70TZRQoAAAQIECBAgQIDARggkFX+G9p/e1NlsNrDxxcVF39r9/f1pDSf3NWSt5T9+/OicjiHlaz2unb+twO3tbflyT2cIztvWcPjow7eF9ndX1cAEXgzfvnKg4+PjdgUmUdI4KxZ1TmjOwcHB4qMFAgQIECBAgAABAgQIVCPg6bKOrhR7UUc/agUBAgQIECBAgAABAksLLPv+9Pb29sAxyvHjxmaiBxognR/fv3/f2SNSX3RyVVNYpjf4/Pnz5EbWhwMgGt2URBQ5zxuFz/iYuLHhyUQSo5BtnrHnkXylPCvKKvVNTlRuY5kAAQIECBAgQIAAAQJTFPB0OcVea9dZ7EXbRAkBAgQIECBAgAABAhshMDyHSJsgA8PtwnnJ79+/+1ZJetEn0y7PuHu42uUZiM0MC+1yJVMXyIVTxhBMMUqpM1lLZ7/k3F5JIorkhPj69WvnIeaFuVMN3JEGvjiSVY2zYlGrnB4SCC00LBAgQIAAAQIECBAgUJmAp8s6OlTsRR39qBUECBAgQIAAAQIECCwncHd3t9wX3r0bGPYbSHrRmcth2UNvzvbh6vy5YVUzNWyO5CRaWsYQJFXDly9fJlHtspIfPnwoP/Ytp3WXl5d9a59enhtXdjWwfepThrMMbDnaVeVZsahkAkpOTk4WHy0QIECAAAECBAgQIECgMgFPl3V0qNiLOvpRKwgQIECAAAECBAgQWE7g/v5+qS8MjP0nJUNfgEVe1F7JFANLVXXSG/fNPJLolrzuP+mmqXxDIEPp5WU40ekknvLrWJq2kkQUudXs7e0N5KFNgMLNzc2k7zmnp6flWbE4Z/rusYsNLBAgQIAAAQIECBAgQGDSAp4uJ919i8qLvVhQWCBAgAABAgQIECBAgECvwLdv3/rW9Q0K5rHZi9p9aAPlmXmk883+w8PDgW9ZNS2BRNKcnZ0t6pzYpoG8MovNRrjQea6mnrn8syrRV7PZbCVTjSTwYnd3tzMuYc6SwIuoTjrwIlk9MsFQu5dz+93Z2WmXKyFAgAABAgQIECBAgEA1Ap4u6+jKrYeHhzpaohUECBAgsCaB/M57cXHx6M4z7PTnz59HN+vbIL+oPhrXub29ncGYvj0oJ0CAAAECSwlkkO/Tp09P/EoGUAeiKDLY2fkmel5AN174ROHGZvn3I/8YtFWHO6KxEx9HK9Do38wyk5CC6QYNlHeAnLfPmM/o0Z7KPpPxYiDwIj/SrSS1xqM1WesGmXSmPWHKPKZkrce1cwIECBAgQIAAAQIECIxBwNPlGHrhhXUQe/FCQF8nQIBA/QL5GTc/9Y6hnXX8pjwGSXUgQIAAgbnA1tbWUyjyRv75+Xnflln19evX9lpRAm2TpUr6/gP5+/fvRBMkLNX8ujduDLFfX1+nZLpNTmBWmcNj5dd+37WwEEsQc6bqWHyc6MLl5WU7t03ichLE5pKfaJ+qNgECBAgQIECAAAECSwl4ulyKa5wbm3NknP2iVgQIECBAgAABAgQIrF3g0ZRLqUGSPw0EXmSDzgz5eVF7IE/G2htWxQEyGN85z0t7dLaK5m5QI3JplLkN0suTDrxIz+UmkBCBRRfmY+b+WHx84UK4hsOgc4+qIPAiqVAS5da2SusEXrRZlBAgQIAAAQIECBAgUKWAp8sKulXsRQWdqAkECBAgQIAAAQIECDxHoHOoLzvKMGqSLf38+XM2mw1Pd3V8fNyeFyMhHeXQ8nNq5jv/BDKinCiWBkbmOKtgpLnRqM35mEimMkVELpYKejNZYTP7XtmJu7u7Lw+/yB4yaVHJVR4iy7k6kgZm+B7V+MpoPyamqn0vrSAuZ7TgKkaAAAECBAgQIECAwAgFPF2OsFOWrZLYi2XFbE+AAAECBAgQIECAQCUC7diLjAQn3iJvYCfJf+Iq8tA70NRkyG8MuGbjxG1kAoXhLw7s06qGQKJYyowC87WrzSvQOKKP6xPIJVNO0DO/WNZ3uNfccwIg9vf3yyMm/OLZYSV3d3fZYfaQSKNyn+VyZjZJcEYdOSESkdOOV0tkybMBSyjLBAgQIECAAAECBAgQmJCAp8sJdVZnVcVedLIoJECAAAECBAgQIECgfoFESCS5RdnO+/v7ZLzIwGdZ2Lmc4IzOyS8ygljHaGhnq1+/MH2USQfax+3Eb2+mZDwCCRRo9FplF0siS3L3KMETJJS7QcrLwuHl3FgyA8unT5+urq76tkyQR9JdVDOrUe63ZUTOvNWJy2lHY/SBKCdAgAABAgQIECBAgEBNAp4uJ92bWw8PD5NugMoTIECAwLoF8hPw8CTT667AYv/5OTuVWXy0QIAAAQIEViKQkc72IF9y3WfctC99Rd7GztrG0eeDhZkjoFHu48sFOsEzAr3UqPbLq2EPzxZILpkklSknlUh6mFx6z97haL+YV5Q6wyZyuiaPRXI5xGF7e3t+bwlLEu0k5Cv5LXIXurm5KYnabczXk+6iMreEp0Sg0dhQuJc2THwkQIAAAQIECBAgQGCjBDxdTrS7xV5MtONUmwABAq8nIPbi9awdiQABAgTeSKAz/CJ1yXBpIv8yYprh0nzMKGlGVTPPSHukMIEXGSyU8WJ9HZgpYNozvGQcupq3/9dHN4Y9J0qmTHpRa+DFnDozaLQTObywF6qMuohJ54+JSXWT8heK+ToBAgQIECBAgAABAgSmLuDpcoo9KPZiir2mzgQIEHhVAbEXr8rtYAQIECDwRgKdQ/tPrEviMzJY2Jck44k7sdmjAp3DtHWP4j9qMpUNMq9E5tFIbTckPUwSWhwdHXUmwFi2y7Kf/FWZBKIzn42AqmXPENsTIECAAAECBAgQIFCxgKfLyXWu2IvJdZkKEyBAgAABAgQIECCwFoGEG+Zt9XZOi4GDZSA5yRi8oj1AtNpVGYHO7AzlPmUcKTXGvHx7e5vcMAlyGnMlV1u3RJzk/pC/4ZlE2gfNWZ2IrmQKqfje0hnenSiTvNfVBlFCgAABAgQIECBAgACBTRbwdDmh3hd7MaHOUlUCBAgQIECAAAECBNYukMkR8uJ1Y4C/fdTMQvLvdfQj6S7aOOsryQsfmQKmER+Tvsigvo5YH7s9v1AgcSf//fvLidoXh5FZRXIm5/RO1EWVWS5Kw/xumJY2KNLwBGSUm1kmQIAAAQIECBAgQIAAgVLA02WpMc5lsRfj7Be1IkCAAAECBAgQIEDgLQUyNJih0kRgZKw0I/3zMcK8jD4fHN3f3//y5ctb1m+Dj90ZfpFx6/wAscEqmj4lgZzDs9ksd5XcUra3tzctbCjNz41U4MWUTll1JUCAAAECBAgQIEBglAIb/nQ5yj55J/ZinP2iVgQIECBAgAABAgQIECDQLdAZfuGl+W4spQTGJODiHVNvqAsBAgQIECBAgAABAgQIrFjgfyven90RIECAAAECBAgQIECAAIF1CiRPQPKR5NX58iDJU3JwcFCWWCZAYGwCiZFqzBkkampsfaQ+BAgQIECAAAECBAgQIPBsAbEXz6bzRQIECBAgQIAAAQIECBB4G4HO8Iurq6vj4+O3qZCjEiDwmECmaspETuVWmb/p9+/fZYllAgQIECBAgAABAgQIECAwXQGxF9PtOzUnQIAAAQIECBAgQIDA5grMwy8+f/5cEvz69evk5KQssUyAwBgEkpYmyWnKmhwdHV1eXpYllgkQIECAAAECBAgQIECAwKQFxF5MuvtUngABAgQIECBAgAABApsrkPCL29vbjOCWBGdnZ+fn52WJZQIE3lYgCWmSlqasw8+fP12nJYhlAgQIECBAgAABAgQIEKhAYOvh4aGCZmgCAQIECBAgQIAAAQIECGyswOnp6ffv38vm39zc7OzslCWWCRB4E4Ektzg8PCwPfX19nflHyhLLBAgQIECAAAECBAgQIECgAgF5LyroRE0gQIAAAQIECBAgQIDARgtknpEEW3z48GGhcH9/v1i2QIDAGwrk2lwcPZMEzWYzgRcLEAsECBAgQIAAAQIECBAgUJOAvBc19aa2ECBAgAABAgQIECBAYKMFEoTx69evBGFkLpKNhtB4AqMRuLu729vbS3W+ffuWyUdGUy8VIUCAAAECBAgQIECAAAECKxb4P8vqPe+M5wRTAAAAAElFTkSuQmCC"/>
  <p:tag name="POWERPOINTLATEX_PIXELSPEREMHEIGHT#5C6D626F787B7B5C6266204578656D70656C20337D3A207D206628782C79293D342D785E322D32795E32" val="183,3333"/>
  <p:tag name="POWERPOINTLATEX_BASELINEOFFSET#5C6D626F787B7B5C6266204578656D70656C20337D3A207D206628782C79293D342D785E322D32795E32" val="46"/>
  <p:tag name="POWERPOINTLATEX_REFCOUNTER#5C6D626F787B7B5C6266204578656D70656C20317D3A207D206628782C79293D342D785E32" val="3"/>
  <p:tag name="POWERPOINTLATEX_REFCOUNTER#5C6D626F787B7B5C6266204578656D70656C20327D3A207D206628782C79293D342D785E32" val="5"/>
  <p:tag name="POWERPOINTLATEX_REFCOUNTER#5C6D626F787B7B5C6266204578656D70656C20317D3A207D206628782C79293D342D785E322D32795E32" val="3"/>
  <p:tag name="POWERPOINTLATEX_REFCOUNTER#5C6D626F787B7B5C6266204578656D70656C20337D3A207D206628782C79293D342D785E322D32795E32" val="5"/>
  <p:tag name="POWERPOINTLATEX_CACHECONTEN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iVBORw0KGgoAAAANSUhEUgAAFsoAAAGgCAIAAAAiXGH/AAAgAElEQVR4Aezd7VWmPLuH8Wfu9RQwYwlqBaMljFaglqBWoJagVqCWoFagU4JawTglOHYw+79v1maxeQkneYEAhx9cyBVC8oMrBExOvvz9+/c//CCAAAIIIIAAAggggAACCCCAAAIIIIAAAggggAACCCCAAAIIIIAAAghMKvD+/v7z58+3t7ff//58fHx8fn6qRF+/ft3Y2Ch/b25u7u7u/vjx49u3b5OWl50jgAACCCCAAAIIIIAAAggggAACCCCAAAIIIIAAAggggAACCCCAAAIIzEbgC+FFZnOsKCgCCCCAAAIIIIAAAggggAACCCCAAAIIIIAAAggggAACCCCAAAIILE7g+fn57u5OgUWKYCL2+ingiIKMFD9bW1v2DUmJAAIIIIAAAggggAACCCCAAAIIIIAAAggggAACCCCAAAIIIIAAAgggsDYBwous7YhTXwQQQAABBBBAAAEEEEAAAQQQQAABBBBAAAEEEEAAAQQQQAABBBDIQuDq6ury8nJoVJHWoivIyPHx8eHhYeunrEQAAQQQQAABBBBAAAEEEEAAAQQQQAABBBBAAAEEEEAAAQQQQAABBBBYuQDhRVZ+AlB9BBBAAAEEEEAAAQQQQAABBBBAAAEEEEAAAQQQQAABBBBAAAEEEBhbIGJgkWrRv379qiAjFxcX3759q65nGQEEEEAAAQQQQAABBBBAAAEEEEAAAQQQQAABBBBAAAEEEEAAAQQQQGDlAoQXWfkJQPURQAABBBBAAAEEEEAAAQQQQAABBBBAAAEEEEAAAQQQQAABBBBAYDyB5+fno6Ojz8/Prl0qRMju7q5+b2xsfHx8KKV+v729daVvXX95eXl+ft76ESsRQAABBBBAAAEEEEAAAQQQQAABBBBAAAEEEEAAAQQQQAABBBBAAAEEVihAeJEVHnSqjAACCCCAAAIIIIAAAggggAACCCCAAAIIIIAAAggggAACCCCAAAITCCjkx/X1dXPHCiaimCMHBwcKLPLt27dmAq15f39/fHy8v783hhrZ3NxU4p2dndbcWIkAAggggAACCCCAAAIIIIAAAggggAACCCCAAAIIIIAAAggggAACCCCwKgHCi6zqcFNZBBBAAAEEEEAAAQQQQAABBBBAAAEEEEAAAQQQQAABBBBAAAEEEJhAQMFBFECkGRnkx48fZ2dne3t79jIpq7u7u9YwJc1MLi8vFdOkuZ41CCCAAAIIIIAAAggggAACCCCAAAIIIIAAAggggAACCCCAAAIIIIAAAqsSILzIqg43lUUAAQQQQAABBBBAAAEEEEAAAQQQQAABBBBAAAEEEEAAAQQQQACBsQUUEGR3d/fz87O6483Nzfv7+52dnepK+7LyPD09/fnzZ+8mx8fHt7e3vclIgAACCCCAAAIIIIAAAggggAACCCCAAAIIIIAAAggggAACCCCAAAIIILBgAcKLLPjgUjUEEEAAAQQQQAABBBBAAAEEEEAAAQQQQAABBBBAAAEEEEAAAQQQmFjgz58/ii3y+/fvajkuLy/Pz8+ra/yWFTdEQUZ6t/3x48fz83NvMhIggAACCCCAAAIIIIAAAggggAACCCCAAAIIIIAAAggggAACCCCAAAIILFWA8CJLPbLUCwEEEEAAAQQQQAABBBBAAAEEEEAAAQQQQAABBBBAAAEEEEAAAQSmF9jZ2Xl7e6uW4+npaW9vr7omZFlxQ/b393tzODg4eHh46E1GAgQQQAABBBBAAAEEEEAAAQQQQAABBBBAAAEEEEAAAQQQQAABBBBAAIFFCvyzyFpRKQQQQAABBBBAAAEEEEAAAQQQQAABBBBAAAEEEEAAAQQQQAABBBBAYHIBhRGpxhb5+vXry8tLxNgiqqByU7yS3po+Pj6en5/3JiMBAggggAACCCCAAAIIIIAAAggggAACCCCAAAIIIIAAAggggAACCCCAwCIFvvz9+3eRFaNSCCCAAAIIIIAAAggggAACCCCAAAIIIIAAAggggAACCCCAAAIIIIDAhAIPDw9HR0fVAii2yM7OTnVNrOXmvlpzViCSuMFNWvfCSgQQQAABBBBAAAEEEEAAAQQQQAABBBBAAAEEEEAAAQQQQAABBBBAAIHcBAgvktsRoTwIIIAAAggggAACCCCAAAIIIIAAAggggAACCCCAAAIIIIAAAgggsASBb9++fX5+ljW5ubk5OTkp/4y+cHh4+Pj46M7269evv3//VsHcyfgUAQQQQAABBBBAAAEEEEAAAQQQQAABBBBAAAEEEEAAAQQQQAABBBBAYGEC/yysPlQHAQQQQAABBBBAAAEEEEAAAQQQQAABBBBAAAEEEEAAAQQQQAABBBCYXOD8/LwaW+Tg4CBpbBHV9+7uTtFD3BVXkS4vL91p+BQBBBBAAAEEEEAAAQQQQAABBBBAAAEEEEAAAQQQQAABBBBAAAEEEEBgeQKEF1neMaVGCCCAAAIIIIAAAggggAACCCCAAAIITC+geXR6G/bOzs70RaEECCDwr8D7+/vW1pa+mLe3t5AggAACCCCAwEoE6JZPeKD//PlzfX1dLcAIQT3U2bPsRQVT57BaNpYRQAABCXDbyGmAAAIIIIAAAggggAACCCCAAAIIIIAAAggggAACCCCAAAIILFuA8CLLPr7UDgEEEEAAAQQQQAABBBBAAAEEEEAAgbEFXl9fFcJA09X0Tuy3t7eHh4exS8D+EECgTUCvsv/9+7e+mKenpwr9w4TSNiTWIYAAAgggsBwBuuWTH0v1vqplOD4+1o1SdU2i5ZOTk69fv/ZmXiteb3oSIIDAGgS4bVzDUaaOCCCAAAIIIIAAAggggAACCCCAAAIIIIAAAggggAACCCCwZgHCi6z56FN3BBBAAAEEEEAAAQQQQAABBBBAAAEEIgtcXV3t7u4qhEGZ7/fv38tlFhBAYEKBzc3Ncu8K/bO9vf38/FyuYQEBBBBAAAEEliRAtzyHo3l/f18rxu3t7TgdMIUyqe26+aciQjZXsgYBBFYuwG3jyk8Aqo8AAggggAACCCCAAAIIIIAAAggggAACCCCAAAIIIIAAAosXILzI4g8xFUQAAQQQQAABBBBAAAEEEEAAAQQQQGAkAb0l++Liorqzm5ubcV7QXd0pywgg0Cqgb2htoun+/r7mHrcmZiUCCCCAAAIIzFeAbnkOx+79/V0B3aolubu7Oz09VQfsy5cv5+fn1Y+iL9fuy7ryf3h46PqI9QggsE4BbhvXedypNQIIIIAAAggggAACCCCAAAIIIIAAAggggAACCCCAAAIIrEeA8CLrOdbUFAEEEEAAAQQQQAABBBBAAAEEEEAAgVQCf/782dvb03y56g4UW0TzUqprWEYAgWkFbm9vaxFGNPWU7+m0B4W9I4AAAgggEFGAbnlEzMCsHh8fHTlcX1/v7Ow4EgR+9O3bt83Nzd5Mfv782ZuGBAggsDYBbhvXdsSpLwIIIIAAAggggAACCCCAAAIIIIAAAggggAACCCCAAAIIrEqA8CKrOtxUFgEEEEAAAQQQQAABBBBAAAEEEEAAgfgCmsS4u7tbm5l2dnZGzIL41uSIQLBAc6qYAgMpPFBwxmSAAAIIIIAAAhML0C2f+AD8/92/vLz8/xX1v97e3pLeMf348aO+y8bf9/f3jXWsQAABBP7DbSMnAQIIIIAAAggggAACCCCAAAIIIIAAAggggAACCCCAAAIIILBUAcKLLPXIUi8EEEAAAQQQQAABBBBAAAEEEEAAAQTGECgmMf7+/bu6s+Pj46urq+oalhFAIB8BTRU7ODiolkfhgYgwUgVhGQEEEEAAgdkJ0C3P7ZDVbpFai6cobzpwrR+Fr7SEF/n8/ExXgPAqkAMCCEwowG3jhPjsGgEEEEAAAQQQQAABBBBAAAEEEEAAAQQQQAABBBBAAAEEEEgnQHiRdLbkjAACCCCAAAIIIIAAAggggAACCCCAwMIFWicxKmyBZqEsvOZUD4GZCzw8PNRmnBJhZOaHlOIjgAACCKxagG55hoffEl5Exb6/v09U+O/fv1tyNpbTkhVpEEBgYQLcNi7sgFIdBBBAAAEEEEAAAQQQQAABBBBAAAEEEEAAAQQQQAABBBBAQAL/RQEBBBBAAAEEEEAAAQQQQACBcAHNY3l5eXl7e9OcBP18fHzo9afKtlz4+vXrxsZG9bcmOezu7m5ubn779i28AOSAAAIIZCXw+vqqifpFw1htCdXo6UdT+vWztbWVVZk9CtM6iVFV0/wTj9zYBAEERhZ4fn7e2dlR/63cbxFhROvLNSwggAACCCCAQP4CdMvzPEbFk7HesukxWm8avwR6EGfZUPet6hNaUpIGAQRWKMBt4woPOlVGAAEEEEAAAQQQQAABBBBAAAEEEEAAAQQQQAABBBBAAIFlC3z5+/fvsmtI7RBAAAEEEEAAAQQQQAABBBIJaGzx4+NjMXk+ZBeKOaI4I//Otf/BfIYQSbZFAIHJBTSv7+7fH8sMMcUZOf73Z6ZRllonMapS7+/vkx8ICoAAAkaB1i+yemVEGDECkgwBBBBAAIHJBVqv5nTLJz8uKoBu9CwRRnRTeHt7m6jAX7586c355ubm5OSkNxkJEEBgtQKtFxpuG1d7PlBxBBBAAAEEEEAAAQQQQAABBBBAAAEEEEAAAQQQQAABBBCYuwDhReZ+BCk/AggggAACaxTQfMXq25WjE2iW+97eXvRsyRABBBBYhoAaYYUU0Zvt9ZOiRmqENTT56OhIv2c63z4FC3kigED+ApprcXFxodAiHkW9vLw8Pz/32HDaTRQQqtYtVxuumFNbW1vTFoy9I4DAIAH17ra3t2ubJJ3mWtsXfyKAAAIIIIBAiADd8hC9pNs2D03r7pLeD1pCnCQtQGuVWYkAArMT4LZxdoeMAiOAAAIIIIAAAggggAACCCCAAAIIIIAAAggggAACCCCAAAJdAv/t+oD1CCCAAAIIIIBAtgKa0H56epqueJoVqdmh6fInZwQQQGCmAnqT6vX19e/fv5OWX691VfgS/WgvijBydnZGyKek4GSOAAJRBNRCKraI5cXUrbsr4pI8PT3NKDDH4eFhLbaIqnZ/fz+jKrQeC1YisEIBfW3V/uzv71frrmBJm5ubc4x8VK0FywgggAACCCxegG55zodYz7WaN03NAitZcyVrEEAAgawEuG3M6nBQGAQQQAABBBBAAAEEEEAAAQQQQAABBBBAAAEEEEAAAQQQQCBE4Mvfv3+b22vQsPd0iGZurJHAwcEBM+I4ExBAAAEEEIgloNmbhBeJhUk+CCCAQK/A6+ur5pfqpzdlNYFCNWlK6sbGhhb0Wx99fHzoTlPRSYYGKFEOx8fHmnuvF65Wd8EyAgggkImAZvQVQZGa5VFLqDBJmi1WtoSaXfby8qJGtfnwTc2d4ujpBdfNfHJbo4eHCjhVKxWvvK6B8CcC8xK4urpSd6tWZsUMUhNXW8mfCCCAAAIIIJCJAN3yTA5EVzHe39+3t7e7Pi3Wf//+XU/e3GlCPv3y5Uvv5jc3NycnJ73JSIAAAghw28g5gAACCCCAAAIIIIAAAggggAACCCCAAAIIIIAAAggggAACCCxAoD28iKZsNWc4LKC2E1ZBc+E0EXrCArBrBBBAAAEEliRAeJElHU3qggACOQs8Pz9rlqnlPatFLTR/Xj+aF7G7u+sOBaL5FcpWs+j1Y482oriNmruuNyXmjEbZEEBgVQJ//vxRu9faTipWiJosxxwtTSFTG6tmsCb269evzBu61t64muiHh4daXfgTAQTmJdAaLOnp6YnA2fM6jpQWAQQQQGAlAnTLZ3GgW0PAVEuu6JPpQkzqjrWIdFndY3OZ/l7ThDUIINAlwG1jlwzrEUAAAQQQQAABBBBAAAEEEEAAAQQQQAABBBBAAAEEEEAAgbkIEF5kpCOlqSaamDfSztgNAggggAACSxdoHTkdsdKaC6pxtxEzJCsEEEBgdgKa9K4gia0T5pt10f2OEnu/2V5N7v39/d3dnXF32pdm7LvDlzQLyRoEEEAguoAiJe3v77fGSFJ/UpPELFFCFJLj6OioWrbUL6+u7stjWQ+4VOvahpubm9KoreRPBBCYnYB6Zfo61yKPq0FTQ0fXa3ZHkwIjgAACCCxbgG75jI5vV4QR9bv0QCxdbBER6TZte3u71yppiJPevZMAAQTmJcBt47yOF6VFAAEEEEAAAQQQQAABBBBAAAEEEEAAAQQQQAABBBBAAAEEmgL/NFexJoVA61STFDsiTwQQQAABBBBAAAEEEEAgREATD/SC+t3d3d5gH5prqjAfHx8fmtPiHVtERdVs1ZOTEwU0+fXr19nZWW/hFYhEb17VJoSC6rUiAQIIJBUIjy2ipk+tqII0Vcup5lfR9Kpr8llWw1sLhlKUTZPi8ikkJUEAAW8B9cp+/vxZ21zRRmrNVC0BfyKAAAIIIIDAyAJ0y0cGD9zd1dWV7vv0yEvxRJSVnqepc3Vzc6NHcElji2hfvQ/3iqoVBQusJpsjgMBKBLhtXMmBppoIIIAAAggggAACCCCAAAIIIIAAAggggAACCCCAAAIIILBgAcKLjHRwCS8yEjS7QQABBBBAAAEEEEAAgQABvU9VLzVtTiutZalZB5oFodksSh/xVfZbW1vljIvaHpt/FkFGsp2B3ywwaxBAYGECCqvU9bRHDZQaNHd91dyp/VQsp9PT02are3197d58qk81C06BBmp71zS51JPianvkTwQQSCegr3Mz3JsmpqrXl26n5IwAAggggAACgwTolg/iyiGx7v50D6h4In///tXzNAXqVdjcEQrWvNls7vT79+8RH+4182cNAggsT4DbxuUdU2qEAAIIIIAAAggggAACCCCAAAIIIIAAAggggAACCCCAAAKrEviiISzNCmsESXOqQDMZawYJ6K1EDM0ZJEZiBBBAAAEEugQ0mVzzMLs+DV+v9wdqjG94PuTgLfD6+vry8qIpu8WPuqbqSim3ah9Vh0lrNjY2tKBIB1rQ7+KHCa7e8my4ZgF9746OjvSl60W4vLwcYX6p2uGLiwtN0e8tjybV3N/fc7fVC0UCBBCIKKCJYWqjWjNUo6SpYq0fFSuN7a36Qrl1adT4N+OeaCqaauSoLx8hgMAcBdT+NN91rx6XIivNsTqUGQEEEEAAgSUJ0C1f0tFMXRcFvux91qfQcrrDTV0S8kcAgeUJcNu4vGNKjRBAAAEEEEAAAQQQQAABBBBAAAEEEEAAAQQQQAABBBBAYCUChBcZ70BnOC1kvMqzJwQQQAABBKIKEF4kKmcWmenNjXqVYvFTjSHiXTjFHNnd3dX8Xv3kNjXXu1JsiEA6gdapKc3dHRwcKN7HmIE8jJPwVdSbm5tx3vvaZGENAgisTUDRQ/b397tq7X7+4962muc4sZyqe3Qvd5X8169fmrHm3pZPEUBgdgK6Qdve3m4Wm69804Q1CCCAAAIIjClAt3xM7bnvS6F7FZK7txbue9jezUmAAAKrFeC2cbWHnoojgAACCCCAAAIIIIAAAggggAACCCCAAAIIIIAAAggggMDcBf6ZewVmVP7eVwPNqC4UFQEEEEAAAQQQiCKg0Yd6NaKmpGrq2unp6ePjY5TYIiqb8lGwkouLCwUZ+fLly97enqLSaER1lGKTCQJLEtDXUN/B6+vr3krpffUPDw9jxhZRkRQeSCXUa1R7i6c2RN90vua9UCRAAIFwATU4XZkowJkjrpkaNEdcklqeWT1HUut6dHRUK6H+VAwUYos0WViDwAIE9NVu7YDZG7EFIFAFBBBAAAEEchOgW57bEcm8PIoR3FtC9z1s7+YkQACBNQtw27jmo0/dEUAAAQQQQAABBBBAAAEEEEAAAQQQQAABBBBAAAEEEEBg1gKEFxnv8GU1LWS8arMnBBBAAAEEEgicnJz8/b+fj//70VuUn56ebm5ufvz4kWCfZBlZQEEKNPlWUUUUAWSEbpJCjWgmsN7WqJ0qzkjkypAdArMV0Dtv9TXs/Q5ubm6qjT08PJyqoopDpBZeEx7cBdA3XRGFNHvfnYxPEUAAgRABdSQczWZrDI5yd464JGWacsGxlzLNaAvqYDdjwOnqcH5+PloZ2BECCIwsoA6Yvua1napp4otfM+FPBBBAAAEERhOgWz4a9TJ2ZAkvoofzy6gstUAAgUkEuG2chJ2dIoAAAggggAACCCCAAAIIIIAAAggggAACCCCAAAIIIIAAAoECXzQzNzCL6uaax6XJadU1IcsaI6XZbiE5dG1bvNFak5GVQLMjNCpaP/pTv9/e3vS7a8OQ9cfHx8xlDQFkWwQQQAABBOwCr6+vrYOtjTloBnvRWzCmJ9kgAQ031IvumzNUB2USnlh9M72OW29XC8+KHBCYqYC+jJYpBAcHB4oHlEMddb+pefu6ZestjGKR7O3t9SYjAQIIIDBUQF1ETbZ3dGMc7Y86qAqBZN9jPs2vHme1BkZxVNZeTVIigEDOAno4v7+/3yzhy8uL4jY217MGAQQQQAABBNIJ0C1PZ7vInC13oPwfZJGHnkohMLIAt40jg7M7BBBAAAEEEEAAAQQQQAABBBBAAAEEEEAAAQQQQAABBBBAIFzgn/As5pjDt39/NJtUPxoJrbdw66WLmlynWXOasaaQKxohfXNzo4kcve/Htlc/UdQSewFIiQACCCCAwHoEdH23zJlfD0gmNVVfS70vHRrHpNzRiqqXNyou3snJibp/o+2UHSGQj4BugiztpALxZBJbRHRqQDQ14vv3772Mmger+7veZCRAAAEEhgr0hkhzxDayvDi6Wh7FMan+OdWyIqq0xhbRQzNHZacqLftFAIG4AvqaK3BnM091EZsrWYMAAggggAAC6QTolqezXWrOunvtrZrl2WBvJiRAAIGVC3DbuPITgOojgAACCCCAAAIIIIAAAggggAACCCCAAAIIIIAAAggggMAcBVYaXqT3UGlOsuaaah6dRmsp1IjebB8eZ4TwIr3sJEAAAQQQQCCigGY8RsyNrAIF1KfSEMOjo6PcekRFkBHCEAQeXzafl4C+j7rfeXx87C227oP0atzeZCMnUISR1mmutWJogoTu6Wor+RMBBBAIEVD7eX197cjBHf9Iz5cc2zY/2t3dba4cf01XEIGh0VLGLzl7RACBKAKKwd3M5+3tjXuoJgtrEEAAAQQQSCdAtzyd7SJzVkDt3kd/Gvyg968ssvpUCgEERhbgtnFkcHaHAAIIIIAAAggggAACCCCAAAIIIIAAAggggAACCCCAAAIIBAoQXqQfUFPvNFpac0ju7+/dE0XceeU2mdZdWj5FAAEEEEBg7gJbW1tzr8Jiyq+QbZubmz9//hxUI41vVgQBRTfQwER1w56enjQp99evX/qtZa3RR5YQA5adKgyBThjFLLAkJg0CsxbQfY2+OJoR2lsLveM021mjz8/Plq+/pr4TYaT3QJMAAQTsAr0BNdwBQSxtb7Uwloaumj7Fstrb1jlpukZ8+/YtxR7JEwEEchPQjVLrfGbdQ2naam6lpTwIIIAAAggsUoBu+SIPa9JKnZ6e9uavB+y9aUiAAAIIWAS4bbQokQYBBBBAAAEEEEAAAQQQQAABBBBAAAEEEEAAAQQQQAABBBDIR+DL379/I5ZGQ4q3t7djZah5FBovFSu3WPlofqxGVH9+fnpk+PHxwewLDzc2QQABBBBAwE9Al12/S7YCW2gGvt9O2aomoFcgXl9f11Z2/Sn5o6MjdQIV080eIEY9Ru1iaPiS1jIolAnBCFplWLkMAXtsEd3y3N7eZl5rBYK0zNWfRV0yp6Z4CCBQCKhz4g4dq9lZh4eHXVxfvnzp+qi5PpNnYq3dabrKzePFGgSWLaA+5MbGRrOOumsjRGOThTUIIIAAAghEF6BbHp102Rnqafn+/r67jjwuc/vwKQIIDBXgtnGoGOkRQAABBBBAAAEEEEAAAQQQQAABBBBAAAEEEEAAAQQQQACBCQX+mXDfM921JoroX+NnZ2ce5XfPQvHIkE0QQAABBBBAwCHQOgPKkZ6Poguo42SMLXJwcPDy8qJeliIaaCt7bBGVeW9vT2Omn56eNjc3A6ug9zoSXiTQkM2zFdD3S5PVLfE4lCz/2CJyVlAhy7f+7u7OMds/2+NFwRBAIDcBTaHvfaqj9jNWsS8vL2Nl5Z2POkWtofouLi6882RDBBCYo4CmNLc2SupYzqLTOEdzyowAAggggEApQLe8pGDBKKBH3O6Uep5GL85NxKcIIDBUgNvGoWKkRwABBBBAAAEEEEAAAQQQQAABBBBAAAEEEEAAAQQQQAABBCYUILyIJ/7V1ZWmsOp9rYO2752IMig3EiOAAAIIIIAAAjkLaD7/4+NjbwkVte3j4+Ph4WFnZ6c3sSOBgoy8v7+HT+slEoEDmY9mLbC7u2uJLaIJBorXM4uaasiybsosRVVbROQgCxRpEEDAIaAeguNTfaRnRGqXHGkUTM3xafUj9Y4C+0XV3PyWFU6ltcqq5vn5uV+ebIUAAvMV0PvtWwtPvKFWFlYigAACCCAQS4BueSzJ9eSj+7XeAQnG52nrQaOmCCAQRYDbxiiMZIIAAggggAACCCCAAAIIIIAAAggggAACCCCAAAIIIIAAAgiMIEB4EX9kTWF9eXkZFGGkdzSPf2nYEgEEEEAAAQQQyEnAEltEYw0VWERR29xzcQdVS2ERwiOMKBKByj9ovyRGIHMB3bwYb0Z0j5N5XarF29raMs6I0CR5tTbVbVlGAAEEBgnc39+70/f2QIyT8JVPDu1VV2kvLy/dDnyKAAKLFNAtmyIfNav2+flJyKEmC2sQQAABBBCIJUC3PJbkSvJRPJrr62t3ZfUkTc/T3Gn4FAEEEPAQ4LbRA41NEEAAAQQQQAABBBBAAAEEEEAAAQQQQAABBBBAAAEEEEAAgUkECC8SxK7BN4MijBhn9AWViY0RQAABBBBAAIGpBTQnVjp0LxUAACAASURBVBE6HKVQgDZ1om5vbyMGFil3p9m/gwLAlRtWF1T+HGb2VovEMgLeAprz+fPnT8vm+vqk+FZadu2dRpFTut6LWMtTc3IUgai2kj8RQAABi8DDw4Om0LtT7u7uuhPs7Oy0Ts6vbqUGLYeWSnPSWi8c6mKdnJxUC8wyAgisR6BrerOmsP7582c9DtQUAQQQQACB0QTolo9GvZgdHR0duetyc3OjJ2nuNHyKAAIIeAtw2+hNx4YIIIAAAggggAACCCCAAAIIIIAAAggggAACCCCAAAIIIIDAmAKEFwnVHhRhhPAiodxsjwACCCCAAALZC2jge9cIwqLs379/V6dIM2wTVUXBERQiITxzIhGEG5JDDgKK49P72tKinD9+/Dg8PMyhzEPLoDoagwrt7++/v78PzZ/0CCCAQGusjRqLeji1Nc0/FbysKw7a5uamXiKtBq251fhrusI2uft445eTPSKAwJgCXW+iVhloHMY8EOwLAQQQQGA9AnTL13Oso9RUj/XcQxEuLy+JFxmFOm4mCtWn46IxJ/rRApH74vKS28gC3DaODM7uEEAAAQQQQAABBBBAAAEEEEAAAQQQQAABBBBAAAEEEEAAAT+BL3///vXbsnUrzdTa3t5u/chjpaa35fDKVkvJVU5NVOtNqTlvjAjpVSIBAggggAACsQQ0HNM9oLZrR1yyu2Qs6y3sEtarFM/OzpTYkqdHGoUveXt789iwuokm+hKJoArC8uwEFO5nd3fXUmx9K9VgavivJXGGaYx3ZCr53GuaIT5FQmANApbuzcfHh70VfXh4eHl5UcO7sbGh/oaegKWLvDb0ADla1LhPEYcWjPQIIDC5gJ5sq9VqLcavX7/S3dy17pGVCCCAAAIILFuAbvmyj2/02imWpTvi283NDbFForNHybD2wEGhS/VEN0rOZILAJALcNk7Czk4RQAABBBBAAAEEEEAAAQQQQAABBBBAAAEEEEAAAQQQQACBQQL/DEpN4i6Bvb09zY/t+rRc//n5WS6zgAACCCCAAAIILE9A45gtIV3UKbq7u1NYOr1TMVHwNfdwaqO86nJ+fm5MTDIEchPQl0vz1Y2l0lfSPivemOeYyXRH1vVS31ox1P4ovFFtJX8igAACDgE1p73dG4UIGdSKqgukXpOCjNze3qqzkU9sETl0daIsD74cjHyEAAILEFBDd3Bw0FqRrqajNTErEUAAAQQQQKBXoOvaSre8l26FCRSMpuuEKTSILZLtWaFjV3vgoJjphBfJ9nhRMIsAt40WJdIggAACCCCAAAIIIIAAAggggAACCCCAAAIIIIAAAggggAAC0woQXiSav6aF6D3Yvdm9v7/3piEBAggggAACCCAwRwFNvnWPY25W6vHxUa+/1iDa5keBazRr19I3693L9fV1ogAovbsmAQKBAgq3YYxvqLdi6isTuLvJN7+8vDSW4efPn5rPb0xMMgQQQECNRi+CGtLeNLNIoIgnmsvUWtSh3bzWTFiJAAJzF+hqCnRnxzTIuR9cyo8AAgggkI8A3fJ8jkX+JVEfbH9/31HO+/v7k5MTRwI+mlCg9Qb85eVlwiKxawTCBbhtDDckBwQQQAABBBBAAAEEEEAAAQQQQAABBBBAAAEEEEAAAQQQQCCpAOFFYvLqjd+92dXeP9ObngQIIIAAAggggMBcBOxz+2s10gDoFFP9f/z4UduR35/e9fLbHVshEEVAE1E0ydOY1TJOcr0X0V6R09NTIj8aTw+SIYCAJbzI7u7uMqC6ZoAcHByomV1GHakFAgiECOzs7Gxubrbm0NWAtCZmJQIIIIAAAgg4BLquqnTLHWjr/EhxsR3PwBV9W4EqFhBTeMEHtzWSSGvMkQUjULXlCXDbuLxjSo0QQAABBBBAAAEEEEAAAQQQQAABBBBAAAEEEEAAAQQQQGBhAoQXiXlANTqn93W1hBeJKU5eCCCAAAIIIJCTgCXUWld5NdX/+fm561O/9bEm+obUy6/kbIVAoICmFhwdHRkz0SSEvb09Y+LMk52fn2vihLGQdiJjhiRDAIGlCljCi/Q+DpoFjkJTdT22Oj4+nkUVKCQCCIwgcHZ21roXtZaEb2uVYSUCCCCAAAKDBOiWD+Jac+Iitsjn52crgkLC6f5Ok/xbP2UlAgggkFSA28akvGSOAAIIIIAAAggggAACCCCAAAIIIIAAAggggAACCCCAAAIIBAoQXiQQsL551+ukynRd8zTKBCwggAACCCCAAAJzFFBwkK6hzMbqaKq/hkQbE1uSxZroq3q9vr5a9kgaBDIRGBQ44/LyMpNiRylG7x1ZuRe9CPTq6qr8kwUEEECgVUCdE8uTnFhBzVrLMNrKriuCpqUtJhDVaJjsCIEFC5ycnHTV7vr6uusj1iOAAAIIIICAUYBuuRFq5cmK2CJ6utXqoGjCivv27du31k9ZmbnAx8dH5iWkeAj0CnDb2EtEAgQQQAABBBBAAAEEEEAAAQQQQAABBBBAAAEEEEAAAQQQQGBCAcKLRMY/PDzUpAtHppZJKY7N+QgBBBBAAAEEEMhT4PHxMbBgiuJhjwtg2VfEib739/eWPZIGgRwEbm9v9ep4Y0kODg4W9hbT8/Pzr1+/GquvNkdzLYyJSYYAAusUeHl56a24HgQtYNaWgql1zUw7Pj7uRSABAgisSkB9yNb63t3dxQ0Z2boXViKAAAIIILBgAbrlCz64Eavmji2iOziFAo+4O7JCAAEEPAS4bfRAYxMEEEAAAQQQQAABBBBAAAEEEEAAAQQQQAABBBBAAAEEEEBgHAHCi8R3dk+6ILxIfHFyRAABBBBAAIEMBOzhDByFjRvFI+JE367Zto668BECUwkMCtPjvnmZqgqB+x0kcHp6Grg7NkcAgWULWPoA379/XwBC1zvSVbVFXiwWcMioAgITCjiaBUUYmbBg7BoBBBBAAIG5C9Atn/sRHKH87tgiNzc3Cj08QjHYBQIIIOAW4LbR7cOnCCCAAAIIIIAAAggggAACCCCAAAIIIIAAAggggAACCCCAwIQChBeJj+/4N7l2RniR+OLkiAACCCCAAAIZCETp5Hx+fj48PGRQm3oRXl5e6qv4G4EsBc7Pz/U9MhZtc3Nzb2/PmHhGydx3ZLWKKDQSL3StmfAnAghUBSx9ADWn1U3muKz5aY+Pj60l//HjR8SQba27YCUCCMxOQH3Ir1+/thbbMSm6NT0rEUAAAQQQQKAUoFteUrDQJaCTZHd3tzUOprpnT09PJycnXduyHgEEEBhTgNvGMbXZFwIIIIAAAggggAACCCCAAAIIIIAAAggggAACCCCAAAIIIDBIgPAig7hMiTXpwvHeWvtkP9POSIQAAggggAACCGQg8Pr6GqsU9/f3sbJSPl1z3obugi7cUDHSTyKgCQbX19f2XQ8Kw2HPdvKUuiPTZHh7MU5PT+2JSYkAAmsTaJ21VUPQ5K7amtn9eXd311XmpV4suurLegQQMAp0NQ7Zhow01otkCCCAAAIITChAt3xC/Fnsuogt0hrmW4MTtH6RcYRncWgoJAIItApw29jKwkoEEEAAAQQQQAABBBBAAAEEEEAAAQQQQAABBBBAAAEEEEBgcgHCiyQ5BF3/Ji929v7+nmSvZIoAAggggAACCEwk8PHxEWvPrcOjY2Ueko9Gb4dszrYIjCDgvg1pFmBo+mYO2a45Ozuzl03Nzu3trT09KRFAYFUClp6JI8jsXKwuLy+7inp4eNj1EesRQGDNAkdHR13VdzQpXZuwHgEEEEAAAQQk4LiG0i3nDHHEFjk4OFD4b8XbRQkBBBDISoDbxqwOB4VBAAEEEEAAAQQQQAABBBBAAAEEEEAAAQQQQAABBBBAAAEESgHCi5QUMRfc78q2TE2JWRryQgABBBBAAAEEEgvoDdWx9pBtTyliCJVYVuSDQFVAswgeHx+ra9zLmniw4FkHelnr169f3QLVTy8uLqp/sowAAggUAs/PzxaKra0tS7Js06iaXX059wOubGtEwRBAYASBnZ2dru7W29sb8bVHOATsAgEEEEBgYQJ0yxd2QONWxxFbRFFpHh4e4u6O3BBAAIEoAtw2RmEkEwQQQAABBBBAAAEEEEAAAQQQQAABBBBAAAEEEEAAAQQQQCC6AOFFopP+b4aaWNI1ulqfZjtpNokFmSKAAAIIIIDACgQiht7omt3qpxgxt42NDb8ysBUC4wg43nDbWoDj4+PW9YtZOaiCaitub28XU3cqggACsQQ0Q743q+/fv/emyTzB9fV1VwkHtaVdmbAeAQSWKuB4E/Xd3d1Sa029EEAAAQQQSCRAtzwR7AKy7YototEIT09P5+fnC6gjVUAAgaUKcNu41CNLvRBAAAEEEEAAAQQQQAABBBBAAAEEEEAAAQQQQAABBBBAYNYChBdJdfgc73clvEgqdPJFAAEEEEAAgYkENjc3Y+05YlaxilTk8+3bt7gZkhsCEQU0zeDx8XFQhnt7e4PSzy6xY+Bya10c03ha07MSAQTWIPDy8tJbzd3d3d40OSfQFeTnz59dJTw8POz6iPUIIIDAwcFBF8LQrmlXPqxHAAEEEEBgJQJ0y1dyoD2q2RVbRE/Rdce6+Od7HmJsggACWQlw25jV4aAwCCCAAAIIIIAAAggggAACCCCAAAIIIIAAAggggAACCCCAQCFAeJFUZ4JjegnhRVKhky8CCCCAAAIITCSwsbERa8966WKsrDT2OlZW5INA5gKXl5eDSugY1Dson5wT7+zsDGpPdJv2/Pycc40oGwIIjC/w9vbWu9Pv37/3psk5wf39fVfxHJFzuzZhPQIIrErAMZ1VPavX19dVaVBZBBBAAAEEQgTolofoLXjbrtgierL3/v6+tbW14LpTNQQQWIYAt43LOI7UAgEEEEAAAQQQQAABBBBAAAEEEEAAAQQQQAABBBBAAAEEFibw34XVx1idq6ur1pR6z0+s97I65mAQXqQVn5UIIIAAAgggMF8BdaJiFd4Ro23oLj4+PoZu0pV+7jOHu+rF+sUIXF9fD6qL425lUD6ZJ1Y1Hx8f7YUUo2O4sz0fUiKAwGIELA9wInZdJnFztJMruVhMws5OEViMgKa2djUjd3d3t7e3i6kpFUEAAQQQQCCpQNf1VDulW55UPufMu2KLKMrw+fl5ziWnbAgggEBVgNvGqgbLCCCAAAIIIIAAAggggAACCCCAAAIIIIAAAggggAACCCCAQA4CKw0vomE3n5+fzQOgEVqxwovoXdnN/Is1ltkpXduyHgEEEEAAAQQQyFDg27dvCsDx9vYWXraII+Zb+3t+JYwYP8WvAGyFgEPAY97m0dGRI8PFfKRqOubnNKv58+dPXv3aZGENAqsVeH19tdTd8fzHsvm0aTRdTU1fVxk0/aPrI9YjgAAChYBu37q6W/f39x7dVGARQAABBBBYoQDd8hUe9N4qd8UWeXp6ihUb9/n5uXx+rmf7W1tbvaUiAQIIIOAhwG2jBxqbIIAAAggggAACCCCAAAIIIIAAAggggAACCCCAAAIIIIAAAkkF/kmae7aZl2Nlkpawa3Ks9q4hQUl3TeYIIIAAAggggMDIArGiFXT1oDyq8/Ly4rFV6yYRS9WaPysRCBG4vr4etLkmDCgk0KBNZprY45s7FHOmMhQbAQQsApaOxNwDkGnyfxfF169fmV3WhcN6BBAoBRy3gXoGrjmrZUoWEEAAAQQQQKBLgG55l8xq17fGFtE9mu5SY8UWke3+/r76csWPI+7kao8CFUcAgVgCame6suK2sUuG9QgggAACCCCAAAIIIIAAAggggAACCCCAAAIIIIAAAggggEBSgZWGF0lqWmbumGTy+/fvMhkLCCCAAAIIIIDAAgSOj481xDmwIsokYtSDiD0ujyAFgRRsjoBR4PX1deipvp7zWe2JYqkYJYtkd3d3g9KTGAEEFizw9vbWW7uhjUxvhiMncDR6jrkfIxeS3SGAQM4C6m45noE/Pj7mXHjKhgACCCCAQCYCdMszORCZFOP9/V39q9rjvmLNzs5OrEJqL9Wsdnd3q3+yjAACCEQU4LYxIiZZIYAAAggggAACCCCAAAIIIIAAAggggAACCCCAAAIIIIAAAlEECC8ShbE9E8ckk9qQoPbtWYsAAggggAACCMxHQAMELy4uAst7eXkZmEN1c8us4Gr6rmWFTdna2ur6lPUITCvgeMNtV8FWNWHAI5bKw8NDFx3rEUBgVQKWtzfPukXVC7EdnSWP9nNVpweVRQCBUsDRXHj0VMtsWUAAAQQQQGAlAnTLV3KgjdVU1A/dZn5+flbTq7v18vKix+/VlYHLtZvBiIFLAgvG5gggsEgBbhsXeVipFAIIIIAAAggggAACCCCAAAIIIIAAAggggAACCCCAAAIIzFeA8CIJj53jzY2EF0noTtYIIIAAAgggMJHA+fm5Y4xgb6E09yzuIGmNuu7dqSXB8fGxJRlpEJhEwPGG267yOMIgdm0y3/UeM/+ZBzvfw03JEYgrYHl0M+sW1d3chXTq4h4IckMAgcwFHM2FZsa+vr5mXn6KhwACCCCAwLQCdMun9c9q762xRQ4ODp6fn+M+Nletq0/OFVw7KwcKgwACyxPgtnF5x5QaIYAAAggggAACCCCAAAIIIIAAAggggAACCCCAAAIIIIDArAXWGF5Er4Ea55g5ZrJZ5qiMU0j2ggACCCCAAAIIRBTQgHhHhDXHjs7Ozg4PDx0Jhn6k0di11zwOzaFMT3iRkoKF3AQ0XXPoea4JA1tbW7lVJF15PGb+Pz4+pisPOSOAwFwEjPPh/bo9mSD8/PmzqySqV/TZa137Yj0CCMxdwDFPTFVzNDVzrzjlRwABBBBAIIqA41pJtzyK8FwyaY0tcnl5+fDwkKIKb29vZbaOIQ1lGhYQQACBEAFuG0P02BYBBBBAAAEEEEAAAQQQQAABBBBAAAEEEEAAAQQQQAABBBCILrDG8CKjhfZwzMQYrQzRzxgyRAABBBBAAAEEHALq/+jNh+6Rgs3Nb25urq6umutD1sQKEKC6rCoWQ4g5244vcHd3N3Sna5sw4Pf9TTRzY+jBIj0CCEwoUH2Ts6MYfo2MI8MxP3LMY/SIzTRmydkXAghkJaB7QEesJUdTk1UtKAwCCCCAAAJTCTiulXTLpzoo4++3NbaIAnmfn58nKkz1npczLREy2SKAQCnAbWNJwQICCCCAAAIIIIAAAggggAACCCCAAAIIIIAAAggggAACCCCQg8B/cyjEyGUYM7SHhuNUX/5T1nTMMpQ7ZWESgT9//miElo54+VO8Yf7j46P6qnm9Rl7F29jY0HB8Leu3fjT5c2dnZ5Jis9PRBHSG6GTQ6VGcDzr6Og2K344QRaMVL/Mdld8vtbQyLL5W1S9X+c0qv1bllwveUo/WKfPzfI7F0/fr+fn59vb24uKierFrrYuCdyi2SIqpuY6h+a0l6VqpV0R2fcR6BCYX0DSDoWVY4YSBrpsyB51gDw8PHQn4CAEEFi/Q+jCnVutZt6ivr6+OftrQUHE1Gf5EAIG1Cag91LOF1lrHui9rzZyVCCCAAAIIzF2Abvncj2CU8rfGFnl6etrb24uSfzMT7bF6P6h/nDXTsAYBBBCIK8BtY1xPckMAAQQQQAABBBBAAAEEEEAAAQQQQAABBBBAAAEEEEAAAQRCBNYYXkQzz0PIBm2r4TitM1K6xlsPypzE2QpoOKCGziuqiH5Xh2c5Clwk0+/muaGzSIMtNLdHPylmXztKpY80P9xYBXc+rZ+qalHipxRREqQtPZW2GWNCe6+G7ZCndj1J9BaN2FM51SwUpW1lqa1UaVXU4ncUrlr+lj91Guzv71tSeqf5+/evcdvCUID66T05iwTF71prPO03y1jZ6MmW1DpFxyHD6AIn//48PDxoln7zC6vv4MHBwdHRUbqWTTsNr5QuvulKGF48cli5QG0mgFFD/QpjysUkU5Vr3YDeqkVpQHr3QgIEEMhZoPom565yzrpFdTd06gJ11Zr1CCCAQFNAjcbj42NzfbFGj5XSTY7t2inrEUAAAQQQmIUA3fJZHKakhdTzPd1aVv/bpX9o6oY06X+EayferO9tkx4dMkcAgYgC3DZGxCQrBBBAAAEEEEAAAQQQQAABBBBAAAEEEEAAAQQQQAABBBBAIFBgjeFFaiNmAgXdm19cXMSakqEAChsbG+7dJf1UIRu+ffvmt4urqytR+G07dKuQcg7dVy19MYPaMZi+lt74p0Jm6KfItpiMfXx8nHRUWbVgOnBDZ2NWN3cvqyK3t7fuNF2f6htRzFfXN7o66q4rvdKUyaqNgMJ2aHK7prgnJdU8iru7O2NRa1WQf/UQjFPgWhly+FMjLPUtEKO+DlHK8+8X6/99s5KGOYhSZu9MFtk6eWuw4cgCh//+FDvVF1kL6s949yjshddpb0/sSHlzc+P4lI8QmFag2qWxl0R9CXviZaT0qLL6jWqykvYPZatdaEdFaDz1TMoYeVou1qu3rDspv6Og3rLOEE1HKfo85Y6Um6ap6LfuLMof3bSmrmxZi6Ibr/5tUbCi1sWnZUBAFUwzW/RbBRvhklGWjQUEqgLVu7Dq+uqyR/NS3XzaZfdFZLQ2YXwEtb2qu37KxlYtpIqhJqhoeYqb7uiNjx4L6JZWO1W7V+y6aI3LnY7ZFI/Pnu0edT7ouBTnQ3FJ0nHRBUj3LHpSxEGxHzj3lFQJE17EjklKBPwEaND83Nhq7gKKpl0E+q917Yq7XfXrdDXP/Bqkq6TjKNAtX3y3XK23+lHFLUlxJui81VkRveK106z4p3O5Ul+ZcpkFBBCoCdDLqoF4/8ltozcdGyKAAAIIIIAAAggggAACCCCAAAIIIIAAAggggAACCCCAAALRBb78/fs3Yqb65/r29nasDDXqS4PvY+VW5qMROdVhOuV6LSTaY3UX3suEFzHSaTJA6kFXtZJo/OLl5WVtJFYtTfQ/NbxMgT80ZTt6zrUMd3Z2LLOqalsZ//QLL1KE6ogOrsFzZ2dnJycnxsJbkqlJVDgM/XS1OZZMutKovdKJpwPUlSDiepnv7+9HzLCZleNipBgBqmm687BamBSnQTX/kZeX3ToZMTUCW4PLjYmryTSpTFfe6hqW5yUQ5fqlxuf8/HxeFae0qxJQV9CjR+S45i5Vz68no+hC3j1DdQLV/StmKRczyYs/a/OdesE9esva9fX1dTFNujf/agJd+NS91I93rau5NZd1FFQqnbFDr8vqnqlUmuOd+ZSwZpVZM2sBdaTdcx6K2mkq4zh3ZCkwv3z50pWtHjhIoOvTma4fense696waJYVHdXyWEBNsaJe6tHEgueR5nP+KNytHqz1Hhd9HXRTwDXIcuAcrYq+UPouWDIhDQIIeAjQoHmgscncBfQvA/3bxR2Yo6yjuli6udZ1f+R/HZYFcC84LqB0y0W37G65Oki12CJ6AKLnJ+5zJvzT2pAD/hUSThqSQ+sDXj0HixU/PaRsbEsvK/o54LjqcdsYXZsMEUAAAQQQQAABBBBAAAEEEEAAAQQQQAABBBBAAAEEEEAAAYfA6sKLaKSOIwDKOKN2HMfD8VFtrI8jZaKPQsJ26J3bGrqXqGC1bEPKWcuq988xox60FkZDvjTJIdEMwGKPUaZntxZeK4dOmNSJpPr2zv3o2p1lfSxSfWF1zmuEq2WnIWnUamnua+qpR36TcgfVq3Wq8whHvKuQmtCV7YDjrjJX16+hdarW17FMeBEHzoI/Mk4JdgtM2y1Ul7WYJlEEI9DlSWPNNapYM07znAvhxuTTRAKOsIlde1znhAH3PWCXld84fr99dZVhUG950PSqrj1qvU4S7Vc/sXqYKpi6VUOjijRLqIIpH6I+NWVYYxHQeajJh3pcoMSWO0qltMQ3VG/Bsvcijc5hLWxsbGi+hL5i017Q3bd4Kp6m0NirlnlK9QzVehhnnzbrontD3Zk211vWqMlSyCdLyloanVp6+jHf4DW16uT2pxoEneSWpqAsuSb3KkZMrCtjme2gheJCr6hG2krNiO4Lcrsmuh8htj72GSRAYgQQaArQoDVNWLNsAfXr1EfyCLRasIT06xLB0i23w4Ycvjy75XqCVIstMtqNWA1k2sfg9nNgqSkJL5LnkaWXlei4cNuYCJZsEUAAAQQQQAABBBBAAAEEEEAAAQQQQAABBBBAAAEEEEAAgcECGtob8efXr1+DS9C9gYazRCxbkZVGnnXv8D8p9hirCsU0GEfhU3+kAnjXxc0et+Qh5bRXUJMKiqlBcQvvl5smFTw9PdkLPyilZlD4lcqylYbKGQszMrhqrdbMWLZmsjFP+MJZEUaaxYi4RieY5YCGpKmVVjXK4SumEau1guX/58hfFvdBT9o6GY+FyuAuZNenOgONuyBZhgLq0XUdWeN6nTnj9Ciaetqvro9d5dSZqatMcyvWrFBAp0rXeeJYr3N7hVaqssOk6yM/q7h3xMbesrpq3te7ruprfXhHSD266AWjGVznVziw1knvah1fIsdHfi1MoEN1c/dN62I6G2qTFSvKcSCMH+l4KaZDFbB3WS1z+C1teDvcW861JVD3yfuU0AFN9/DNfSB0Jre2Yzozp7pnaS2w4y5G37Wp9FqLykoEFiBAg7aAg0gVBgmoMxb+uE/XI3u/TnvUxSv1pZZuubFDXiSzH77y7Mq2W64OXu1+IfVdmE5m7VT/P2r22YxPn0pVFuIKtN6haGXcvZCbXYBelt3KI2WzCapeCLht9CBlEwQQQAABBBBAAAEEEEAAAQQQQAABBBBAAAEEEEAAAQQQQMBP4L/V/9euYVnvgV9DNaljOgG9Hk3jHizvMXaUQYPGNAxOP3pxsQap6I2pxW+/d3prq/39fY000uk97QuQHVX2/igK+NC96/hub29rCMve3t6gbVVaDXId9ArcQfl3JT49PdWrmPUmpa4EM1ovQ72D1++7EL2aetG0tUNn0gAAIABJREFUvlb60dvDomcePcMoXxZap+jHhQzHF9BrP73fTl+WVpeASS6pemulrumONlCXmIuLC1VQ1SxLy8I6BfzOc/U/18mlC9zQHpq+iX/+/JmkKbAfI5VQbYL6Ks1NVGX1S/Wjd+EWx111UXrdd6ivq/NHU0rcJuoI6aXQSqa3Sjbzd69Ra6YenXbUTKbC6M6lKJWWC2EVTOCavqWCud9EXTSDKpV+tra2mvmzBoGagM7G1lOxlmzkPydvYfR1c1S5NZCBI32eH+kGWQ1Ra9lUwaKFVCukxzJKU7SNalhamyAdL7Vamu+nt3y3ZlhbeXV1pca5trJo/bTf6k7VpilzNX360UJtE7XDWq8bvdp6/vQTaL4fvshHVyWdKjou+tEafTsK+dpedLDUUddJMvLzAZ0AOv1qhSn+1DmjkudzX1AAthZVK9UUD33I1pUV6xFAgAaNc2BVAjrhi39/OGqt+1/92668zVRK9e6KXpbul6t3vlqpZI4LevMuWxc4hc5MdBWjW77Obrk6eKp49czUSfu//4hqe7zjOPNbP9LJX11f20v1o3J5GTeAZXVYQCBEgF5WiJ5lW24bLUqkQQABBBBAAAEEEEAAAQQQQAABBBBAAAEEEEAAAQQQQAABBMYQ8ItK0rWV3nsTsdAaW9O1I7/1GgHmLl70PfqVs3Wr2nggd0VSfKoCtBbMstL9Aq64pQ0pZ29d3C9U6a2IZixo2KKjhPpI85n1flr30IquHWkMpQYj9tZiUIKko8rk6S5M73e2oFDFZSs3nWkSlqF+tK3y10ddXJb1ys1dwuqn9vNcTY3KpvQqZFFa7cj7uJcVSdeCqZDlXhItFJJCGJq/viw6+qWnJKUqW60RyNDcutIrK8c3t3oaTLWs+nYV3rJ+jq2TkdqvORWaWg/jLkiWm4D3QS+/LGr0JqmU2hn7ZStdmz9J3dmph4DHRVMnua4XHvtawCZ+LcOgrmChFPeO2H281PNvNhpao62M7ZgqaJFR52rQOaBsyxa1XNCOdNJa7lbUGFpOb9XUktugkpN4kQKtJ2R5Zk61oBN4Wu1m61GlyPzex0KnG5xqjYpl1Vq3iu7aqRl33Eiqderde3PXeq5iaZa16+a2Kjm9vl5zS4LWi6bOh65tHaeBjlTXVtHXW24QxiyPu4LuZ0c6vd2b8ykCCBgFaNCMUCRbhkDvvaEu2b03hq13vq33uY57B32UgpRueZfqgrvlrc148+ZlzDW9X6Kuw8T6KAKtt4F0nqPYDs2k9evJbeNQRnd6bhvdPnyKAAIIIIAAAggggAACCCCAAAIIIIAAAggggAACCCCAAAIIjCbwn7h70nCfiONd4g6gV9nc47QyH7KvAeURbT2yck/AcJ9IGnjhsUe/TULK6aiFBpRYpt61llknnoYqDi2YRlc4JjO07qhYGXeY44ThRVoHVFUrrrLp1Ood9yaQ3u9+NdvastHTUlrLjMqQM00lTzTgzD3Wpybm9+egihfTU1Uqx3e2/EjJAkNvFDXSWWTcY7nrcRYG0dWOzqxbJyNvSNNt3AXJshII/74bm/0UtR563XcMbE1RPPLMTWDoCVNcAlZ72ozGFfeO2BFeRI1V7bKuPy3z3ptncm8/Vjnbz5xmO6z+hkfTKknLRbz3XqBZX9asTUAnSfPLMvkaNUoTHoje50sTli1816pd8znG0IbIMZHV0TKr8M02sHXmalc11fS17tqvee/aywrXN9sBnSTSdlA4Lui6PDk2jPuRzp/e9srjIhu3kGVu7rZFX8MyJQsIIOAtQIPmTceGsxPQo3j3LaGu5oPuB5u9rNo1tPUuu3ohHvo/vl5z96VTu+7NIecEdMtbj45OWnWKqudVDsvRz+3WurOyS6D1uVyi//Z2lYH1EqCXNc5p4L72cds4zlFgLwgggAACCCCAAAIIIIAAAggggAACCCCAAAIIIIAAAggggIAEIg9Ocoy99hgfE3G6hf5R7R6IVhQv4h6jn17u/7V78A7dJGR0kWajDd2dd/qQcnYdNcto/q4C22fite5dYyg9hpoF7rRakua0nK6aeqzvmpbT+4XVhoMOdG+G7sK755woc7eSBoENGucqf78ZsEUtBk1eqh5rx7LOQzfROJ/qu6BDPxSzqJcOU3MAsUexI365HOD2j9bcOhmVLFf/1jOBQWxG4ayShXwjdBrooPu1MFEQ/FraQVfDKOUkk3wE/Nq32uSZfKqTuiTN+d6tjX9tZVdn1VFafSvVkdOP+of60WHy6MyXxegqQLO5U4czpEGw+FhOnuaMiJC+k2rUe56LN6TijkPJR0sS0HnYey6V37vUCyqJvnHTnrfuXofarvkefd28N1vdrrbUXc1mg1aeG1033bW2VCVxP0yoFkC9UF07yl00F6Y9Z6pFnd2y6GpnhQ6upRaOdqPrHLBkOyiN+6wozpPRCmMpeY26diZzGlsMSYOAQ4AGzYHDRwsT6H2S73en2byVLp8ENr9ftauY/lQvOq4z3XKL55K65TrfmufV5GvUf7McCNKkE2g9yY33LOlKtbacm1cB4yHgttHjVOG20QONTRBAAAEEEEAAAQQQQAABBBBAAAEEEEAAAQQQQAABBBBAAIHoAv+dfNjKCAV4f3/f39///fv3CPtKt4tv3765h5qVuz49PQ2srGaONf+vrwKUuxi6oBEYGl2hUmlwxtvb28+fP4fmUKRXJuWP1pSF3NjYKP8MKWdrqc7Pz6+vr1s/cq/UnBxJbm1tuZO5P93b2/vz58/h4eHj46M7ZfXTi4sL/amSV1fOZVn13d3d7TqHNa5UtRt6lIuvj7L9/Pz0cFADomakdUOVVpM9dFa3fqrJRSqwxznw/PysrboQWvdVrlQLoCJ57LTMobkgOp3M+v6WHxWSKqF+vL/RZW69C/qy67iHnNI6B66urnREjo6Ouo5XbzGUQMVQlW9vby2JU6ehdUotTP7zEtAXUw2gd5nVzmiEd9zGc1Bh/DobapxPTk4G7YjEixHQ9cijLmX/2WPbWW/iV3EPZHU51JFrWqnTqEZGnZC7uzuPbKsZ1po7VU2dsZ2dnWqaocvKU5m4C6ZOlObJO9pJ3blUu4XqkaqNGtpvr5a86MNvb29XV9aW1SlVwVrNayn5c80C6jbrxy7w8PCg88qdXl89fa/dabL9tPpVbRZSd3/NlbNYo9v22l2/DpMaIrVOHuVXc931HKb1plsNqTYpd6Rdq1E1toE6P3u7gppDq1vaMn8W7AK1s0KPBXSwLJvrCWTXlVFPBsbphLu/rUUtVE5LdcZJo8I4HrmoL+T3fRyn8OwFgfwFaNDyP0aUMFxAfWx1xR1XwJBbYF2+dQup63hZTu2r+NePOnK9/zzSNS7uhcxRTZWQbnlxmBbTLX99fc3zmGbVmSy/mywgMLIAvawxwbltHFObfSGAAAIIIIAAAggggAACCCCAAAIIIIAAAggggAACCCCAAAKdAnEDlmi6Ueeehn+g+UjhxdP4e/ueo+wxvMyBObS+rNWOoJQjvKtWx0WjAC2lUmH0SjH7G18D9Wqbt74yyFJsTVeoZRX4Z+/r2pqliv4uNUWXKH50OJS5DmLgsLOmkvLvylOJ9WkI46DWoObZ+jJYlUfnZy1l8acak8CTNuQ9ZsZXKoVg1rZtvvevlcVvpU7+2u4C/9S55FeScqvxhZtVpnVqmrSu6WpSyqPZtaCLVGuGrMxTwOMqWT30aswDLzHhLNXy2JeX0XcN11thDjpj7edJNWX0/uFc8P36gYmuBZrrXj0ojuVmb7kWcVKNQKzmy9L5dNwn1nomEftvlmOnNHM5FSnnLAQs/Yoc7gi8MdV0OFqemX6hmo/CdCMQ2EI62p9ae9hsQu0PBIz3p6qO9xFf84Y13kGd59qlrfat0dU8NWzzvKqVofgz8DyPWws32kybl7hE5IaAtwANmjcdG85IQNc+9/8Nwzt40qhdrYr7bssz5NZ/EoXw0i036i2gW27s17V29lKvLL4CxmNBshQCtUapOOJamWJf5NkqQC+rlSXdytZzvmzruG1MJ0/OCCCAAAIIIIAAAggggAACCCCAAAIIIIAAAggggAACCCCAQFXgn/I/tQtb0FuA9PLPL1++VN9DtbA6dlVHL5S2z1hrzUTv4Do8PGz9KNZKHZ2NjY3e3DR9TodSrxRzvCW7NxPvBHoRWde7at15ahiK8VWo7nyqn+ottY4hdNWU5fL+/r70yj/DF/Te3eJHh0M4Ooh6sZtl5pVx13oxnd4O1Hw3rEaU6kwQqfZuzKo1mQrsHpzaulWxUi1J893UerVd60tZNcxUb1APPGn1Cnr36FJHaXXexj30jn0VH+lLOvT87M1TCTSoV8Muo7+iWedSYGklnLqRdPvQOrl9+HRVAroSqcHsfd+7w0SNttrMwEuMI3/LR96Nds5j0y0VJ423gPeht/TAvUu1vA17313sV2X1Ivzu19TiqYdf7lRDsdXnjNV8qS2tDaYvd1QuqOvbepuj3lr1vkntasT+m/rwvRO9WvvqZbFZQGCoQOtdXi2TPN87XStk15/Nm+5qyq4YmtU0uS3rbl3NY7XRVi10rQxsIR2tYq091MOBqokaeeMDATVxeh97dduuZfdR69pq5et1lazy6mrid/1tZYyYVWv+Wvnz58+uj8r1qlTgeV5mFWXBfcn27sFGKRuZIDBrARq0WR8+Cm8U0HmuPna1R1fbMEoHT3mqe1D9P5H+1HM5S18r+i2Ae6d0y8sTYO7dcp1g0U+eEid8YY5nWnityQGBUoBeVkkx2gK3jaNRsyMEEEAAAQQQQAABBBBAAAEEEEAAAQQQQAABBBBAAAEEEEDAITD78CKaQqBJVhqao//9Pzw8aFy+Jl1rXLVG6oRMNHWQzeIjIWhOV0hRNT1MmCE5uLdV5u6Rcxrep0Hnqog7n3SfatafZRx/swApYosUexGa+3UuzcIoPkUzKEYzWcgaTR10jwKxZ64JOc2zQiPbtDLWmeAYhugup0a1VielKLEOR/MMKc5bxdpw52b8NCR0S2D4DGMJq8mitxg6WEXUgOpeYi2rtIFEqRtJR01pnRw4fLQqATUR+jpsb29b5gC3yugSoxfLx2q0W3dhXKlXjhtT1pI5Jl3UUvLnwgSaXaaFVTB6dapzhwZlrqZmUHpjYjVfQ+dvqFdfnY6i+wLd/xp3Z0xm6Xw277J1J16N6an70OjtqqUPXy2Dsb4kQ6BLwDIBfuhXuGtfk6x3X0SqTc0kxfPYae1hgp6E6DlheMwF5eB43FG2h3oqUiVV+6xG3lILFbLMxJI+9eMdSxnmlaYZ9mXQWVE9rM2KN58INdMErrHswjsubWDZujZ3fGW0iZu0K0/WI4CABGjQOA0WL6Db22owzWZ9dYnRlXHQpbyZSbFGmdT+12O8niooZ1eefuvdV0a65aXq3LvlmT+vcPffyqPAAgJLFaCXNf6RdTc77ovj+KVljwgggAACCCCAAAIIIIAAAggggAACCCCAAAIIIIAAAggggMBSBbIOL6KxYl/6fvT+bU0r1SgrjTzTv/81Ll9bMdNS56vmdFmmhznObGG2vpvasYnxI40U7J1BoeMYfayesXhKJr3q+7ftG2qKUSK0ogyicw+5qBVV34URBq4NDXpSK2Txpybk6KDXPlLOUSYFldnWBgmV6y0L1SGnreewDo2GvEQ8b0OCqugEHn/q0aCT022u2B9Jv0rauyKMWKaqOsqpdkznrSNBio9onVKokudcBNSs6aKgFlhfBL0QXj1Av4u16qtAA5oAr9yML5ZPTaQObepdkP/CBLzvd7yjbCwM0F6ddAOah/ZD1Ksvj7tuOtQY2mthTKkmsTdigkCqu1bLXJ0DpjtQNdHG3dmTWayqfXV7zqREoCmgs7r8rjU/LdfMcbJfUfjeqElRJm2WUCMs1EJ/6rZUYY9i7dfxuKNoD+VZfeqi66y9OapuGKvA5FMK6HpU/S7rIcPQxzXVzctsywV9mvqpS/MpWbn3csE4HbpMn3rB3TZ6x4VMXWzyRyBzARq0zA8QxQsX0D8C3P+4URdLEQAjdlMVDK76vwz3Rb+oYO/N8lAHuuWDxGbdLU/3ZGmQYVdid/+tayvWI7AMAXpZkxxHd7PDbeMkB4WdIoAAAggggAACCCCAAAIIIIAAAggggAACCCCAAAIIIIDACgWyDi+ywuMRt8qa9x44yvz09FQzb+OWStM83CMFtbunp6ehg/4jFlJjGe2zQar71RhHy9D/6iYey/f394O2Ul2iH8RaAdyjQGqJW/9UCZvzajResDp3sXXDoSt1XnnPqtUQwGKSkiaQNM9hjS6NO8K1qFrIV3joqTIUs5m+OiS3+al9jeb8a4aYPb13Sn3ZQ4S1X523qb9f1drROlU1WF6egNpYjeZUQ63ZAuVPNdCcYnDoiqMWWJc272HZugpobqFacu0rH0Pv9tN7w3zqTkn8BD4+Pvw2XG0smwwrPqgLrRayvEPRFz/dTYclkEe1k1lNr957oshruihY+mzR7x38vmVsNXcB3db1VkHdCZ2WvcnyTOCep+F9vzxVZXU7VgtfqwdKEQvj7mvpflDPzaq7Uz/TeG5oQunQxtyYc7U8q10Wb3ndFIKOo8dDht47jt4EIf7GRw2W62NIMYZu6/7KKLfUMVmGFpj0COQvQIOW/zGihIECuo+rdaiaGab4z4u6bc0dOdZEv+bSLXdoNz9y9zEy75Z7P8RrOkRfM+t72+gaZLg2AXpZUx1xd5OuUnHbONWhYb8IIIAAAggggAACCCCAAAIIIIAAAggggAACCCCAAAIIILAqAcKLLPxwax5a73/o3QQaM6fRFe409k81OL76duvWDTVdbW9vr/WjEVaqhL1jGbuKoakLI0z20Lzr6iy+rsJU1zdjYVQ/DV8OnICkMSLNoZlak2h+4KCZnDWcYvJP01PfMn2U4ug3ZWpFcvz5+Pjo+DTbj9QCjDnnvzo/1s9Ex2iccU60Tn4HiK3mIqA2Xz0EXUk1tl6vDC1/IpZfV6sisIjH3MKIxWjNSlcQvw5byGWitSSsnIuAviNzKWom5fTur6ajHvStr96hqPeSottZHClLV7nsZOpms1yWcHUid/TjbmnukhYgeo3IMFsB9zS/otiWb0q2FXQHRMgwGJNbsnZ7rhZya2vLvcmgT90gwqyGCFHDbr+ZrW5oKZL3hcyS+fLS1CLYDp0/LBDLs9CkM0UtDyt0yqXrEvidFb3lcTdBfjvNfyudTkUkzWr0TJajCOiU0/8RdI8/zqO5SU42GrRJ2NnpaAK6qax155q7jt7BK3ZxeHg4qH9luSdtFt6xxn1NdPdCHdlO9VHtOEY/am4QuuXex33QsynvvbAhAnkK0Mua6rhw2ziVPPtFAAEEEEAAAQQQQAABBBBAAAEEEEAAAQQQQAABBBBAAAEEqgKEF6lqLHNZ7/UaNEiupqAJdZruG2WErsZS947A04h/jeqrlWHMP2tj4Oy71his0Uo+dF6Ehtbd3t7a6zI0pXtgX29uqk5t3qYwNa60d0O/BN+/f/fbUFtp/o8mwNdmAen7pdcj9w6F8dtpyNi+Wjn9CjBoq5CmptjRzc3NaN+jYo86cNrpoGrWEuvsHRrxp5aD8U9aJyMUyWYqMPTSNqiaBwcHaqjVmckwsEhZERWyXLYvjNP+2MtDytEEvKezJuqxjFbx8XfkTd1bVPuxUNtVzjs6OztTtMHezL0TGDMv+urVzonmDtlr5FE8Sx9+/N6vR0XYJH8BPULpLaTlhOzNZKoE7gqG3IGOXyNN1y+bR+1dLWT028lBN7kqgB2hWnLLVtUm15J+zWn0+LGMfiUHPYr0ODEs15Tas6y45pYC9D5ljVskY27ub427CTLuYl7JdEJub28XkTTnVfJZlFZfQ31Zrq+vZx35y0FNg+bA4aMFCFjeRqAHXx7XcSPOoKdq0dsZ9zWRbnntILo7GLXEuXXL9VD6b64/+hrW9PgTgZUI0Mua9kC7W3X3JXLakrN3BBBAAAEEEEAAAQQQQAABBBBAAAEEEEAAAQQQQAABBBBAYDEChBdZzKHsrIhmeVmGpHdu/5//aM5D+DQGDZ9SmBL3yHsN5pt23m9taorDpPlRYISCZoaONTqmgwY+KqvaG3gcmY/8kYbvaAh4baeaBF5bE/HPkHGZepF1Uz76e9iqlQ0prfKZ19BATYyxv+q5qhS4rJ0GOmvmUrqAOEXtaJ0CjzKb5y+gBjZFIfXt1jVFkaH0QuMU+UfMU1dq95DK5r7UbBoDATS3ZQ0CaxPwDofnvn8ZgVG3UWVvWa3E1dVV6p1a4iboBlPhC0scBUhK3cwa859X7zf1oSR/PwFLnyT63EK/ovpt5Y5qMbQ34leGKFvpFkzT9cus1OtL0ULaLx8qwKD72bIJLavgXvALRefOc6mf1p6A+cUxtDxKTfp9sbRFeYYXcT9gcTdBizwny47cImuXT6V0aiUNrj1VTWnQppJnvyMI6B9DvRcyXVOSfrXt//fUbXL0eJrua2LSbkbc40u3PK4nuSGAwDgC9LLGce7aC7eNXTKsRwABBBBAAAEEEEAAAQQQQAABBBBAAAEEEEAAAQQQQAABBEYTILzIaNRT7khTTxUBIaQEGlU/aJpEc18aKegeLaeZEklHCjaLVFujqWjVqSm1T91/aqifccKbOx/7p4PevqVsNXFFk6vt+Y+W8vT0tLYvBWrZ2tqqrYz4p3vASu+OalOAFG0k6aEPLO28Xu/TDN3SezhiJfCbblTde/NMrn4auEzrFAjI5rMQCGzuuuqovoeim3358kVttWacaupCV8rJ12uWwqB+iPoeY4Y2m9yHAtQEah2S2qf82RT4+PhorpzFmmovZVAr4V07S4Os28PqKPxqIb3327uhZXrVvHq/vVUmwfgCCujjfnBRFMkShWf8whv36K6gpQUw7ih1stotWKJ+kZurWseh97ODziIlTvrkoVqRuS/X3kEtOr94fJbwIum+L8YApr2zsic5mu6gPPbv1CSFT7FTOicpVFvzXN7ZRYPWeqBZuRiB3rcRqKaB/9bstbJ3ElKEF3S3Wum6Gb0sQxPQLR8qRnoEEJhcgF7W5IeA28bJDwEFQAABBBBAAAEEEEAAAQQQQAABBBBAAAEEEEAAAQQQQAABBAgvspZz4PDwMHDSlyazeb8JVnt3v3VTw/0nD34xdCpI9dSpTq6rrk+3rAAcQ8cXBp4AKeqi2Rq1CRuaGhEYyKa3nEPdHBlqimPqmDiB78Rzf+8cVZvko4iHZmj51UYF7l2jgb1byN7S0jr1EpFgAQKB38FeAV1udLHe3t7WBTTbOCODemuqUdJoXL2kJJhWwDtYhmbOT1vy2e3dm9pS0954Gdp7+cZ7tZNqJSzZBqaxNMjqZJYxbtRRGac5shTMPUErUIbN1yBgnAQ+zjmfCLz88rbm757g0brJJCt1J179vutJQqLoG/arwNC7tkGTVMcJLzXJoYy+0/K6WeTs97xO0T3c35Qi83RNQe1ZWauSLouBj4xasw1f6b5eV7+54fuaRQ5ukFlUYS6FnMslzO5Jg2a3IuXsBHRv23tFUOfKHv7DW8AYq8uYbFAx3J2NubRpdMsHHXQSI4BAJgL0siY/EO67pN5OwuTlpwAIIIAAAggggAACCCCAAAIIIIAAAggggAACCCCAAAIIIIDAAgQIL7KAg2itwvn5+cHBgTV1WzoNyje+P7O6taJFPD4+VtfUljWAwDJuvrZV3D8V3CQkEEOKwYW9FRx6NFXB19fX3mzHTNAcHZJhDBQHyDil7Z136iihfSqUI5PRPgqpaXghz87OAjNJdD7QOgUeFzafi0D4d9BYU116ijgjmqKQOkSUsUjVZOqt9b6aVR2nX79+jTDFolowlhGYu4B73k62taveRo3WTrqHdzetRiuYZXpV8/6iWWDWIOAQsDwWUHRURw6Zf9QbZGpoCzBVfWsxI25ubhKVxNiq6KHQ0EAP6ssZzyV1Dun42Y9vNRSLHjL4ReaqXn+7dm08fF2bu9dbHpNO8ijSXeziU/eznZl2ySwV70pzdHTU9RHr4woMfVQed+8pcqNBS6FKnjkI6HFc76VWV5NED9trAsYLevTLLt3y2oHo/ZNueS8RCRBAwC5AL8tulSglt42JYMkWAQQQQAABBBBAAAEEEEAAAQQQQAABBBBAAAEEEEAAAQQQsAv81550/JT6v7J7AK5mzmtQcvX3+IWc1x41TV1zEiwTZrrqtb+/r9f52ic2XF1dVYdoNLPVUVaGQ6dhNPMJXFObmjI0NzvI0Jwd6fXtqL1dx5G4+CjzSSkaBT6CpGVeYq+kEmjalULnWFJOmMY45nLCEuazax3N09PTkPLoeqSx0dHPClqnkIPCtjMS0Avn1aPTPDo1XO7QSGXfT/2HkMlp6g7pW6+vmN6Gqt+Td0XKg6U5kBJQkXTVrlVQlx5N44/ezpS7ZmFGAt79GZ1d+ZztswD3po5eu9G++4OqrElWW1tb0SvbmqEl6gG931Y6VtoF1LvoTby7u9ubJtsE7l6Wiu2e4JFJvXTbVe0jqS+XriEytioqgweOOns6nap1aWaiNH4BMppZrWFNLXqg33ERlNh7udyPrHs3dyewPLmNPs/ZXST7p+7rtfE7Zd9d/in1FVYIJN3fub/s+Vck5xLqrBNyumvBJHWnQZuEnZ2OIPD+/m55CD/akzpL46xGJvqDFLrlQ082YxfCr/tHt3zo4SA9ArMWoJeVw+HjtjGHo0AZEEAAAQQQQAABBBBAAAEEEEAAAQQQQAABBBBAAAEEEEBg5QJZhxfRIPvaP/h7j9br66tmg2huqn4sw8J6M1xeAsnoH/YhOBq/roFcluF0imaiUYAOw0xiizw/PxuHprXWZaoB/YrEIcBBh1KhXhTwpbUWOawc5310llPXojHme9oHHeVq4UNO7GocGDK+AAAgAElEQVQ+K1nW2FN3OKReB0X8iTv1l9ap15wESxJQ+zx08qRe9amOn155qlHgfk2lttI3Vz9qAXQZinWNCDwuKob6wPpRz1YtuaYcqPOmn4VNlwpUWvnms5j+ndUx6p26k1Vpm4XxmyHTzMeyZtDZlVvB/K4FFhbSrETAMqXf+IbzPMV67xDV38iz5NVS1R40JX2SYGxV/J4LqWunrqyiVLSeeArAqvvTTHqnVf+cl2t39H4XKd2GW467DlAiChXAkrPfWWfJOTDNoDhlgfuay+Z6UqSf4u5VZbacYHOp2rTlLHqt+hfSIptKGrRpzy72nk7AEp9L3+7z8/N0ZajmbAkvmOKaS7e8ehQsy8arp9/BoltuOQSkQWAxAvSycjiU3DbmcBQoAwIIIIAAAggggAACCCCAAAIIIIAAAggggAACCCCAAAIIrFwg6/AiHsdGARf0owG72lYTMjXHQDNOPfJZ8CYabqsBc9vb29511CgujdASrzsHjYbvHSmoWCc5TJTVpGJ3Xdyf+o1Xc+dp/FTCtUEw7g117HTg9B1xJ5vkU83RyuFksNe9aGfs6b1TDprh6b0XNpRAMX0rhELDghVWaWh8BMceaZ0cOHyEgATUq9n790eROIqgZr2j87vcdD3Vj0JHZRWH69+ObY5X7S5G1o8m4D0A1zgfY7SKjLYj74pn0hNLN4c58BBE7PYElqTYfO5xZKIgkEmIgKUjoWnMIbuYdtveCnpfX0arl7p81SZdzWPSWeWWGaeKyeJdBj0G0VMa/ShYno6Oqqbc9HhET3u88xztWOS2o/f392qgFu+nTLop6K2ad+a9OSuBHpb2Jgs563ozD0zQ23fSkZrXA8BAkHLz4u61/JMFBBwCNGgOHD6atYCeuVUv1l118QsQ1pWbe72lPCn+A0i33H1cmp/SLW+asAYBBDwE6GV5oKXYhNvGFKrkiQACCCCAAAIIIIAAAggggAACCCCAAAIIIIAAAggggAACCAwSWFp4kWrlNSFTsw40SkCD8i1DxKrbLntZY7ifnp729/e9qylPTSQTb1cOYu/NX3MncohzoVkcloH7XTXV+hSDCx27q36k+QzVPy3LmbA3izrmmNHm3oeumUtpq9OuhtZxhekVoyC81pqJFGueLa1T+OEgh1UJ6KunH8UZOT099a64YvooMl2210rverEhAgh4C2Qy0z5KL8WIYK/yhPdBXXWh99slw3qLgLrflmQ5PMewlLM1Te93JP+QFrXQD0nvzf/8+dMrJufwCFBElGs9XYeurAWY7g153JV/LZ/WZElPPMtTygwvwSVUb0dCE6rXGV6kJGIBgV6BWkNEg9YrRoJZCOifhhcXF5aiGpNZsnKn0TsS3AmKT1Ncdns7mXTLq4eGbnlVg2UEEAgRoJcVohdxW24bI2KSFQIIIIAAAggggAACCCCAAAIIIIAAAggggAACCCCAAAIIIOAn8I/fZjPaqngRaNJh3zPSKIuq+WmXl5flnx4LGn5xfn7euqFGevW+zvfm5kZzgFs3H3mlphAH7nHCyUW9zs2qZRtqx3ucdLOOI6wJnz40QiHZhYdA+JG1TAQyFozWyQhFMgSqAicnJ79+/dLbvKsrBy1rtpsur12dnEFZkRiBdAK97/fr2vXHx0fXR8te711xb+qIninmMkUp3sgF6x13HqVSZLJmAeMLsWdN5N0YZlJrzUqt3nCpiU4afam6L4fAyI2hoyQr/6h2B+13d++IpFzlTfoIy/LgLuezrrfv1DuhukrNMgLrFKBBW+dxX3ytjeGA9c/c0SJrWDp7esaYojx0ywed8JYjpQxz7iANqi+JEUAgnQC9rHS2g3LmtnEQF4kRQAABBBBAAAEEEEAAAQQQQAABBBBAAAEEEEAAAQQQQACBFALLDy9SqOlV9n7DylOgZ5Kn5s0GRl25vr5uDrsvYou4R4qfnZ1p9m8mDrXX1AwtVe/oh6EZDkrvEdnEOA5vUDHCE3///j3FGM3wgnXlkHQKU9dOWT+CgEfInmapmg1jM41lDa2TRYk0CDQFFFpO04NDIowoT3VydJFVr6aZP2sQyEHAO86Cu5eeQ9USlWHWFc92hky2BUt0FpHt4gUsU/p16zprB3djOO3zDQts7RYp8KFW7x4tEWeUCc8HeiVHSKB+e/UrrHsB3RR47Pfu7q53Kz1hTvcI6/n5ubcASjDrS/DcJ1RbDhBpEAgRoEEL0cttWx3N19dXte36vfJHTEIw/mcqdQevepJYipTomku3vHogepfplvcSkQABBCwC9LIsSpmk4bYxkwNBMRBAAAEEEEAAAQQQQAABBBBAAAEEEEAAAQQQQAABBBBAYMECawkvokOo+d6BE02Xdx4o6krg2Di9rlMjI6syyvD379/VNbVljcK/urqqrZzqTxXeXdregnnP7ezN2ZjAY/6P3vdrzHy0ZIHn4WjlLHY0r9KOjDP33UU5uJb5SL1QtE69RCRAwCGg+X4ad+5xiazmqQmK6jrW+jnVBCwjMKGA9+kd2PWdsMqBu/YekZzDLWS24Qw8Yh0GHkc2RyCpgGXSWpRwhElr4c7cuzF0Zzvap7UpoBcXF0l3XQ1X0bWjKLeQXZmz3i5QOzf8ZiZrslktn9YC6Flo6/ooKy1nnTon6eKbhNdi8iel4VUgBwSmFag1RDRo0x4O773rX2AKdKUmUb3H/f19/dayQpLFCkvtXbCpNjw9PbXsWte4MW8zLZfdRJ09uuWW86FMM+GRKsvAAgIILECAXlY+B5HbxnyOBSVBAAEEEEAAAQQQQAABBBBAAAEEEEAAAQQQQAABBBBAAIHVCqwovIiO8eXl5WqPdFfF7+/vA6fMaXRdGa7i8PDQPcxLibMaQKnqd8kY1wfqGffiSOYxu6k2esaR+WgfJRqjmaj88yptIoSlZhtl+HKUrxit01LPMeo1moBm3IV/j/QqUV1niTAy2lFjR3YBjx5gkfncZ7DYiWopveOqaEpYLavx//Q+3EmLOvl9UNLakfk6BdxPMwqTbMP9GA+Z+zXp+c/uqIaA0Y156ggL1d11CfN8oEtm5PW123CFNvYogCVUqEK86eGnR+bGTWoVad0q87Ou94vpbohaq8xKBFYlUGsHaNBmd/Sfn5/VEioIWvMmVAdXMar0/FkBrWZXr5AC6z0HTY3WDP3i6bRm1btSR6o3jRIkuuy6r4Z0y2uHhm55DYQ/EUDAT4Belp9biq24bUyhSp4IIIAAAggggAACCCCAAAIIIIAAAggggAACCCCAAAIIIIDAIIF1hRfR+O+5TwUZdHQtifXP+6enJ+/3n2sXGgan169pQOT5+fnj46Njp8I3jthzZBL3o9o4Eo/MJ59W51EA41BODw3vTfKcM9lVHQ/zrqxYn6FAlMtEGXTJu4K0Tt50bIhAKaC3wkaZlkCEkZKUhXwEvHsjGfYDx1H1q7i3c9xK9Y63jrs7Y26Z4BhLSzIEegWMHfh53bo2az33IFPVeZhRunlNonKNTonq7sr1tYVEM05re+HPQQK6qfeLDmYJL6Jp4YMKMzSx5VHA3M+6uTdEQ48p6REIEaBBC9GbZFvF0dA/y9xdCIW0083UqkLZKtiK8XCk7uBVi2G55upIJbofn/vVsHqSpz5qdMur5y3LCCAQS4BeVizJRPnM/UKZiIVsEUAAAQQQQAABBBBAAAEEEEAAAQQQQAABBBBAAAEEEEAAgYgC6wovIjj7OLaIyplnpTH39/f3IYXUbD3Nsbm+vnZkonF4luF6jhxSfGR5O7F7vyGRWdw5Gz/1KIDf7EpjefySJRqj6VeY3q2ihJ/o3QsJphKIMlc2vLmjdZrqBGC/CxO4vLyMUiNN4TPOOo6yOzJBoFfAu++UYT+wt7JRElSnvtgzjNIrsO+uNWUOZZhXwVpLy0oEegUs3W/dfXs3v70FGCeBX2M4Ttkse1HXrngGor6ZIghbNvFOYzkllPnOzo73LtgwooDmtRZXTJ0hlighzV2rt2/pJiWdQGucaj738CJzb4iaJw9rEIgrQIMW13PM3BRb//T01LJHtYRqzBWy35J47mkeHh6MLb/+7TJmZ9vyAD/dNddoku3Rp1ue7aGhYAgg4BCgl+XAye2juV8oc/OkPAgggAACCCCAAAIIIIAAAggggAACCCCAAAIIIIAAAggggEBT4L/NVctek240mNFNI8VbR6tr+Pve3p4xk+jJtOubmxvj2MfWvbdWqkyp2j09PY05NLDctWPBOGrfkYM+2tjYcCdI/anHhEP3wUpd4Gb+HlVoZjLmGr+34I5ZQvYVIqBgSY+PjyE5aFuNTj45OfHOhNbJm44NEagJqO9xdnbmjoBW26T1T41l1OtnX15ecuvMtJaWlSsR0MQb48znKsg6B+Z6z9rKoZtaTKSvHsRMlrMtmA43bXUmJ8m8iqGrfG+BdafQm2bWCbL9Xpeq5//+lH8mXZh2xmnSqi0yc8V5CYwGaAlKoo5B0oAylrNOZcj/MqfGxNHn5DXUi/wOUqmIAjRoETFHzuro6Mi+R7WTmuSs0Bv2TWaa0h75dxBguIblicpU/1CmW149vpYO0lRHqlpOlhFAIH8BellZHSNuG7M6HBQGAQQQQAABBBBAAAEEEEAAAQQQQAABBBBAAAEEEEAAAQRWKLC68CIaga1x2BOGV9CQwdZRa5ofOGF4EZ36mgkvlvD5t63fIg3/yjAig2X6UGt1qisnH+fnEd9kwvO/Slcu5zBvsywMCwhEOSEDv2W0TpyHCEQUUNcrSvdG3+uVTPyIiE9WSQV0wWq9rXDvNPAK5c4820+9a617tMkr5dHbH6fM2RZsnOqzl+UJWFrUHNqE5clnWyPLTRnzGLM9fB4Fs4QX0e2AR872TZg9a7ciJQIIOARo0Bw46T66urpyRFZq3a8iXCvGdNLAVa37HXPl8/OzpZtdFOng4GC0sqlgln3R2bMopU5Dtzy18OLzVxTa4iwa2kqPJtP63FIrsw1BVQyNUADW/OMeRj+I9LKik5IhAggggAACCCCAAAIIIIAAAggggAACCCCAAAIIIIAAAggggMBUAqsLLyJoDQiz/O8/0SHpGkuXw1twNQJSxbOMZR+E8/T0lOcQya5jMah2k0+r84hvku0IqkHyUyX2AJ+qqOzXTyDKIQ5sXgI3LypO6+R3ArDV8gQU4CxWaDlN/NCg3sPDw+UpUaM5CnjHw9Ko+rUN/v74+PA7xN7Ifrub11ZRukzzqjKlXbaAZdJaDs9tAo+Cuz2c/A4isHYRN9e10nJTxozTiObTZqU5xpZnZamnPVseyXLWTXuqsHcE8hegQZvqGPn9z/H+/j7P/53FYrQH/NXd95ivKLBcc1WkdA9P6JYbzzG65UYokrUK3N7eXlxcWPr5rZtPu1I3pEdHR9OWoXfvaidvbm6mfX1ObyEjJqCXFRGTrBBAAAEEEEAAAQQQQAABBBBAAAEEEEAAAQQQQAABBBBAAAEEJhf4Z/ISjF+ACd83+/7+3lXfTKauaWBE3JLkPKyk9XVAXQeoa/3k0+oWMP9ncsOug9u6fgHgrfViZSkQqw3UyNcyz6ELtE5DxUiPgFsg4jxAvbE85NvtLiefIjBIwHtyaZSrzKCiTp7Yu8o5jI+fV1d58mNNARDwE9DF3TLjaMKnSX71YitvAcuMU2W+7PnA3npz3NAyJ1wtQNJpz6+vrxY67x6gJfNx0lja23FKwl4QWKQADdokh1WdSb+7TsWxnaTA4+xULMY+lcoz8gXOUrCRizTOQZndXixHSpWiWz67IztCgRUl/PT0lJ5nUmpd+/b39x2jX5LuffzM6WWNac6Xd0xt9oUAAggggAACCCCAAAIIIIAAAggggAACCCCAAAIIIIAAAusUWGN4kVhTxz3OGMe7T/OZpqJ39saaw3Z5eXlycuIBNc4mfiM+xynbqvZCwI5VHe78KxvrhAxpYUK2zV+YEiIwvoBigsTaqQY1qnsTKzfyQSBEYHd3129z9fb9NpzvVo67MEel8rlBcxSSjxBAIIqAsWFMGlkgSkUCM4n1LCiwGDlsbpnHyGUihyMVqwyW2d0R7ylai2056/RM+9u3b62bZ7Uy1nOVrCpFYRCYiwAN2iRHyvtZrveGk1Rz6E7v7+/tm0QMDWzZqeUpwYThReiWlwfR0kGiW15ysVAVGNQEVTdkeaiApe8xNM8801tqym2j/dhx22i3IiUCCCCAAAIIIIAAAggggAACCCCAAAIIIIAAAggggAACCCCQQmCN4UUm/F+1Y8qK9/zA6KeFxqlbBmz17lfjJ87Pz3uTTZggythNvZbny6Q/fmeOXhw3oTy7RiBngVhzdT4+PryrSevkTceGCLQKaDJwxHH519fXXEZbnVk5soAuWH5hEy2zaEauS+rdOe7CHLv262Y7MuQjBBDIVsDSMDJpLdvDl6JglsdiE844TVHlNeepF5tbqn90dGRJ5p2Gs86bjg0RQKAUoEErKUZeCHkOPHJRx9zd3d2dfXd7e3v2xIEpn5+fLTnQ2bMopU5DBym18ILzj/JftgX7RKzaSi6C9LIinjNkhQACCCCAAAIIIIAAAggggAACCCCAAAIIIIAAAggggAACCCCQg8Aaw4v4TcOLcrQcU1ZiTWiPUs6dnZ3wt/pEnMcbpVJkggACCIwp8Pn5Oebu2BcCCLgF4nb/Bk2QcBeMTxEIEfCb6+IXayOknJNv67gLc5TNj9eRIR8hgEC2ApaGkZBD2R6+6AVTIDnLVDQuE9Hlp8rQ0rc/ODhI/eR2SbNnVzLDcKozlv0i4BCgQXPgJP3I+5UGC/4n2vv7u/1OfORuleWaqweJqS/9Sc/JZWROt3wZx3GqWnALP5p83P+8jFbsoTuilzVUrDc9t429RCRAAAEEEEAAAQQQQAABBBBAAAEEEEAAAQQQQAABBBBAAAEEkgqsMbzIhGPCuuYnZPgW3MPDw7Ozs5CT7/r6+vb2NiSHpNtqXFrS/DPPfMJvQeYyFA+BWALe46JonWIdAvJBoCoQdzyxZSxpde8sI5BIwG8GTtctSaJCTp6tJjX5lcGP129fbIUAAtMKWKY+ZvjcJjoaERILUsuMU6Xc29uLfgjIcBIByxE/OjpKWrbX11dL/nROLEqkQWDNAjRoUx1975nV3htOVVP7fh8fH+2JFcbLnjg8peWbMu01l255cZQtR0op6ZaHfykWmUPgIIdFmqSolC5kJycnKXLOLU9Li8RtY25HjfIggAACCCCAAAIIIIAAAggggAACCCCAAAIIIIAAAggggAACCDgE1hhexMGR+qOuuXxxp7zGqsXV1VXgqL7T09Pn5+dY5SGfWAILHrQai4h8Vi4Q5b2RDAL2OItonTzQ2MQoEHdKsHp09HCM8iRLKuA33UVXqFWFsrJEDWgeJl2SiMfXZGENAksV6HpWU61vns9tqiVkOZaAZdZQ3L5lrJKTj4fAw8ND71Z6RKAozL3JQhJYzrrFdE6iPHIJ0WZbBJYqQIM24ZHVzaPf7XnqecgTmlgubWXxRnawPCXwO6BljViIImA5i+iWR6FeZCZbW1u/fv06Pj7mJElxfNWlF6xiuLy8vKTIP7c86WWNf0S4bRzfnD0igAACCCCAAAIIIIAAAggggAACCCCAAAIIIIAAAggggMDaBAgvMt4Rd7yIMtsJ1RotETjsRuMCvV8YnvTYfHx8JM0/58w1mirn4lE2BFYuQOu08hOA6icSiN7Xuru7S1RUskXALqApTH599ZWM/C4k/SobGGbRfhBJiQACkws4ntVUy7azs1P9c6bLGxsbjpKv+U6kymKZx8iM06rYrJfv7+97yz/CnOeFnXWEW+09qUiAQAoBGrQUqvY8/f7n4reVvVQTprRc2orijRw/yxgvOHVnj2655eS0nEWpj5SlnKTJVkARRm5vb3XL/zfvn9aHkFqZc6kVulqwelHNSqIz08tK8TXntjGFKnkigAACCCCAAAIIIIAAAggggAACCCCAAAIIIIAAAggggAACdoGVhheZ5H0XjoFQftMC7Yc5JKWKHcKlkQH7+/urekF6iHbqbXWm3dzcnJ+fp94R+SOAAAKDBGidBnGR2EPAPWrfI0NHv84jNzZBwFvAb77rqk7g/2Hvbs+kxtV2gR72tQMYCAGIgCaEgQiAEJqOAAiBJgIgBOgIYEIAIhgIAchgzn12nV2v3/pQyeWPssurf8y4bFmWlm1ZNtbjmu8Sb/sfB7udjzkECExfoCYIUe9xyqbPstgS5vnVjx8/DlbfOMaDRHNJcHNzc7CoO8f7HVyrVYKavpmjrhWpxAQWKKBBO+1Of/r0adt/5nv9+vW5jsqujN+32mUjXGebx0bNNXfkiCfN4pleC+iWrylMECBwcgG9rJPvAgUgQIAAAQIECBAgQIAAAQIECBAgQIAAAQIECBAgQIAAgd4F/t17jjLcJ1B4a+3hw4f71jr5/LzgmME29+/fP7okGZiR4XmV3wQ7eittV+xrmHFwzuMjxm0BpSdwxgK9fDHp6MBMWqczPrSWU7Xv37+n25Mh/T9//kw3IEd1zoi8mp8RcY8ePTqJw9Gn5L7SpqFINfMJxH0JzCcwjkDG4bx69arttgo3Jm2zmn76Iyqb9koPf/p7VgkJ9CVQE4So7WDRvsomn/EFKq8ap+rTjg9y3lusfFY59O6uHIN9NuFF+nrocd4Hp9oRaCugQWsrNkT69CJyL1n5YDmt+hlHga/sUK32wsj/PFpTtrO55g5xnI+WZ82eSmGG7qeNVl8bIkBgsgJ6WSfZNW4bT8JuowQIECBAgAABAgQIECBAgAABAgQIECBAgAABAgQILEpgoeFF8tWj8Xdz4V2o6X+jLINyK1+L3Ambuj9//vzdu3c7l55k5vTNT8JiowQI9CVw9JtPWqe+doF8TiJwfX2dj6/u6zO8efMmpUo0hKQZOTDH0adkgTGjkUeuRaEwFi1WIAdhBr3XjI1vErVN31x3XtOV739vVGrkjydvbN1PAgRGFkjM0INbHHnQ48HyHJ2gHHBtXxfu6M3NccXCs7t1dYSbWVPMfaLmG9QjDDCuOeoyXt2zgrkfb8pPYFABDdqgvJWZp6FOx/Lx48eJtFteJReX4+5Vy9lOZ2nNpW1d2hEutettZaLmecgIRdItb+6UndM1R5Fu+U46MwkQ6FdAL6tfT7kRIECAAAECBAgQIECAAAECBAgQIECAAAECBAgQIECAwEQE/jWRcpx9MQofopz4+08JxZIXIrsPMnn//v2kwouc/SGnggQInFag/Irwactm6wSGEPj48WPGUbx69epgnyGvY96/f//p06djhnsbYjBezWvuQ1DLk8CGwLNnzzbm1Pw877FMa4HjztPjSNcbNUGAwLwEakYYTvy5TT34EAHX6rc+i5Q1F44RRpzOwuoMCvnhw4eDtRgh6NiZHXUH7/I8LTl41ElA4AgBDdoRaEOskgCgiTBSvnYk5O7Z34/XxO9b+eeiMMQju307t1J+hM6ebvm+fbSef2YdpHW9TBAgMDsBvawhdpnbxiFU5UmAAAECBAgQIECAAAECBAgQIECAAAECBAgQIECAAIFWAsKLtOI6PnHhRaiJfwU3L9Id/NhapcvV1VXl23uVGXZM5nX2joBWJ0CgINDlFWGtUwHWomkKPH/+PKPxDwYWaRY+QUbSBfr+/Xtz5rym++ogzavWSjtBgcvLyyNKVfPdxSOyndoqhbuwfUW9e/fuxcXFvqXmEyBwZgKVXZGJP7ep3ynlG42fP3/WZ3WWKTO+paaDN8KI07PknVql8oiy5v5lhKBjNd2VczrqujwtmdpRpDwEJiKgQZvIjlgVI8EyEoH377//fvHiRULUrXpf+W9a8rdv36a79fLly0kVeIjC1FxhV9sd+QJXc83NM4ERIp7olpcPPN3yso+lBAiMJqCXNRr1xobcNm6A+EmAAAECBAgQIECAAAECBAgQIECAAAECBAgQIECAAIHeBf7de44y3ClQeGstL6vtXGUKMx89elTzId/6oj5+/DgvVuYbbvWrDJcy8t1rZ/jNcDtIzgROIlA5wvBg2bq07Vqng7wSTErg6dOnx8UpyOjNDNbNF00n0jFoq6oP0FZM+oEEMu4lA3IKtxs7t9s2/c5MJj4zw1GO6O0fF65l4hSKR4DAPoGaViJj/0YYYbivhP3ONzyj7FnzUeLkkGdl5XwsnYVAzS1MhoUPffp//fq1hmvk0dc1RdqX5uBdUnlA9b5szSdAoCCgQSvgnGpRnnRdX1+fauun3W6rp+sjR/GreRIyzjVXt7x8lOqWl30sJUBgNAG9rIGo3TYOBCtbAgQIECBAgAABAgQIECBAgAABAgQIECBAgAABAgQI1Av8qz6plF0ECm+t5VX1LjkPt+7z588LxT56u4kwkpF+R6/e44pdBv+vi1H/Hbb1KiYIEJiyQM3XqmvK32UMktapRliaiQhksETNG5b7SpvLaDoG+5ZOfH5fzcXEq6l4sxDIV5HbljMH8ET65G1LXp/+uHuZJXxKut5QSgJnL5AwZwfrOPKgx4Pl6ZKgPKrf842aC8dkH+J1OTCWuW7N7n727NnQODXFGCHKydDVbOZvQHVTwzSBXgRqWhINWi/UMqkRqInft85nnFge683VlG2cIumWr3fKzomaZk23fCedmQQI9CtQ0xzpZfVrvsrNbeMQqvIkQIAAAQIECBAgQIAAAQIECBAgQIAAAQIECBAgQIBAU0B4kabGUNPlD1FOc6RKRgu/f/9+CJEMZRzn/byDhe9F/uDHVQ4WQwICBCYl0MuYuo7vtmqdJnVIKExBIN8jffXqVSFBzaJ0DBLRrCbl1NL00lxMrVLKM1OBR48eHRGaaqDe/nQMK7922yzwEYFamqubJkBgdgI1Iww79u0nZWJ4Rnl31AwcmsgTrXJFLD0okCBrNbECnzx5cjCrjgnO76g7eJdUHlDd0dSliDAAACAASURBVNPqBBYooEFb4E6feJVrrrDrKlxcXKynh574/PlzzSbG6fzrlpf3xfl1kMr1tZQAgWkK6GUNt1/cNg5nK2cCBAgQIECAAAECBAgQIECAAAECBAgQIECAAAECBAhUCggvUgnVKVl5YNvt27c75T7Ayh8/fiyPFu74IngG8ExhIPERgzC3sQ++/bC9ijkECExZoNUL0Psq0rF56bj6qlRap317x/weBcq9hfoNJcZBIpXUp5eSAIFtgdevX2/PLM85+/AiNzc3ZYHtpZeXl9szzSFA4IwFvnz5crB2vcT+O7iVcRIcfJiz5C5Z6l5zDyW8yDjH6tBbqRmzmvPl3r17UyjJvI66g4GYe3niMfR+kT+BGQlo0Ga0sxZS1IMXgrXDyFeE6ZwsEdAtXx8G2xO65dsm5hAgcBKB6Vw4akritvEkB4mNEiBAgAABAgQIECBAgAABAgQIECBAgAABAgQIECBAYL4C/55v0WdU8sLAtnE+hNXKKp/wevbsWXmVjMBJpboMKs5oxrw7+PLly/KGBl3ay2sWvUQiGLSaMidAoJVALyd1xyGIWqdWu0ziUwnkVe9CD6dtqd68efPu3bu2a502/cGRAKctnq0vTeDp06c5JmvGRa9lcsnLiTzCuNn1FsecOKJJefLkyblqjClvWwRmJJDv0NY0mxN8bnM08sExnDUgR2994ivWDNdJFR49ejTxiihejUBNaKGDT0drNlRO8/Xr13KC1dKOTxhqNtFjmoMPVe7cudPj5maUVS46qwNvyS1tj/trdT+ew+ni4qLHbOeYlQZtjntNmVcCvTwDr8es6eyNViTd8sKOq9lTWV23vGBoEQECvQjoZfXCuDMTt407WcwkQIAAAQIECBAgQIAAAQIECBAgQIAAAQIECBAgQIDAmALCiwyunTfFC/9APrUXxDPC8PHjx2WUT58+ZdxdIoPkpYou44oTnSSjdE74Btjt27fzDl9h75QdVkvrP8VWk5s0BAicXKDmdbGDhez4IrLW6aCwBFMQ6NIH2C7/hw8fjogFsJ3PmHMWOy5uTGTbaiWQ3nX+Wq2SkH/X19etVplL4lStbVHb6rXNX3oCBKYmUNnzP6fAQwfHMS75EUfNOMZzijUztfNx5PJMZHdXFiOPCEb26bK5g7Ez5lWdLhTrdXOrm37mQZl1ehNtBdI4p/O/2DgjlS1JW9W26SuLscAWoK3kGaSvb+5G7ll9+/btIG/Hp/oH818n0C1fU2xPVLYn2yuaQ4AAgX4FJtIcVRZjXr2sg72FeVWn3wNPbgQIECBAgAABAgQIECBAgAABAgQIECBAgAABAgQIEBhH4F/jbGbJWykPbDv4DtmYdPmI4sFwJxn9uw4I8vHjx47v/yWUSQKajFnHjW11f1mw5pXEjY36SYDAlAW6n9T5gGr3IQ1apykfJMq2Eqh5qbHeKm8TVn67uz7PoVOuvpY89FbkT6BeIOH/2h6W5VuV+k1PLWVuMdpe0J88edL98j01B+UhQKAsUNNQdHzoUS7A+EsPBkfrGIB1/Br1uMWazm3327QeCyyrLgI1p//BZ6RdCrBa9yyPunIzMqkn4d33YE0OeX5+dXV1cPhcTVbS7BPIGZ0TNv+0sS/Bec/XoJ33/p1j7erD1Y1wqV0Dfv78eT1dmBits6dbXtgLZ9lBKtTXIgIEJiuglzXcrnHbOJytnAkQIECAAAECBAgQIECAAAECBAgQIECAAAECBAgQIFApILxIJdTxycpj9qYzUmUVW6T8rvPr16+fPn3atMhrXm0HMTZXz/Rp3/3t/rJg+e2Hjcr6SYDAxAV6CXjUy4vRWqeJHyqKF4GaV71bQX358qVV+pMn7uVkP3ktFODMBMq3HtuVTee/cozN9rpTnnNzc9O2eLnTabuK9AQIzF2gpu9xZpf7g19/LT8UmvseL5Q/d4I1dT+z46EAct6LKjs/I8Qdq7ml6v5wYOS9WR5V3vEx8sh16WVzCdXdSz4yOSjQ9lboYIazSKBBm8VuUsh9AiNcatebrrnm5iJ179699SqDTuiW7+PVLd8nYz4BAiML6GUNCu62cVBemRMgQIAAAQIECBAgQIAAAQIECBAgQIAAAQIECBAgQKBGQHiRGqXj07x796688nRGJuRt9XKkjMvLy3wRfaM6eQeuZkDOxlrNnxm/ccIX5TeipTQLVj/99evX+sRSEiAwZYGa94wPlv/JkycH0xxMoHU6SCTBaQWG+CxwuR/Ssb5DFHiBX97uuBesPoJALh9twxe+efNmhIKNvIm2sUJevHgx2iCikSlsjgCBgkDNd2jbNqqFzU1kUbkDM2h/bCICO4tReSc49POrjF/Kc7Zbt25ltO0Q3deddV/gzImc+5WPE6fz6LjyUCk3I+UmqHIT80pWBplXXSZe2vIYxYkX/ujiadCOprPiyQVGDjhV09kbuqe3YV6+Ji728lGzpyI59M7SLd84XP0ksEABvaxBd3r5Mle+RA5aMJkTIECAAAECBAgQIECAAAECBAgQIECAAAECBAgQIEBgOQLCiwy7rw+O1jv4iaphy/ff3DMQsfySREbL7wuVkpF4nz59+m9Ox/w/m+5lIP0x2/4//6d7IICOAVaOK7a1CBAYQqDy7dXypp8/f15OULlU61QJJdlJBIYYt1PzxfijKztEgc9vvPHRvFaclEDbr3bn2lc5unVS1SwUJrctrdqTDGp69epVIUOLCBA4V4HyYIZVrWc3sP/gziqP5Byiy3SwSFNIUHMnmPEtQz/Eu7q6Wl3C8qDsw4cPU5A5yzLU7O6hx6wGtqYYueMY+qjrfReXu2ELHCd2fteR3o+ZvjJc4NFV2ZJo0Po6xuRTKXDnzp2alCOfs+V/AF0VeISTpSmjW97UWE/XdJB0y9dcJggQGE6gpjka4cJRUwy3jcMdBnImQIAAAQIECBAgQIAAAQIECBAgQIAAAQIECBAgQIDAGQsILzLgzv348WN5sMpERqW+fPny5uamAJFypi6FBI8ePWr7hfCN3FKA6+vrjZnj/Ly8vOy4ofJe7pi51QkQGFOg5j2tcnm6xwRZ5691WlOYmKBAeczYcQUedDjrEAVO/+e4mlqLwKACFxcXbS9GZxZco211ciMzu4G7gx5CMiewEIHKyEppVM8MpDzQfYgu0ywAa+4Ehx44lGOy+XypcmjuLHinVsim876ylc+UfWu1mj+Fo65VgSsTl3lHHkxeWeZBk7148WLQ/GW+Esih1Ve033mRls+4VV00aPPap2dQ2nLUjHUFRzgy19v6/PnzerowMXRnb2PTZQHd8g2u5s+h95RueVPbNIHFCuhlDbrry7wLvG0cVFvmBAgQIECAAAECBAgQIECAAAECBAgQIECAAAECBAgQ2CkgvMhOln5mHhwZXn57rJ9CHMolH/d+8+ZNIVX+/b7mfffEKDlY38JWsijjAMtBTMqrH700Y4Mr33fct4kan33rjjA/u/jp06cZE5W/vGZd+SblCAWzCQJTE8hro91f2+3YEjZNtE5NDdNTE+h46dxZnUGHUJbfVtxZnvLMiQSJKxfS0sUKvH//vlXd05v9/v17q1Ummzg3FK2u5jmXlzkQcbJ7UMEIjCbw5cuXg9s6y/EM5Ur13mU6iDyFBLkI1lw7hh7HuHH51tsc7tioOc5H8K95nDj0UTcc8r6cy03QvrVmPf/evXt///13HhaNcFDNGuq4wufRRGATw6Xmsn7cJia+lgZt4jtomcWrbOqHeLS4D7zmmpvypMXel8MQ88tQNWf3EKU6bZ665af1t3UCBJoCNe3wCD38mkuY28bmjjNNgAABAgQIECBAgAABAgQIECBAgAABAgQIECBAgAABApUCwotUQrVOdn19fXBwQvntsdabbL9CRt9dXV0V1ssbdZ8+far8mnfCWHR8i+LZs2eVHxAulPmIRW2/cL6xiW/fvv369Wtj5kR+ZrRkdvHNzU0Kmb8MVnn8+HEOzokUTzEITEpgYzTXEWVLq56YIEesuG8VrdM+GfNPLjBEKJBB+0W9jzVKp+Xke0EBCOwTSO/97du3+5bunN/xirMzz5PMbFuRDx8+nKScNkqAwMkFcoN8sAwdH3EczP8kCcqV+vnz50lKddqN5plJTQGGHrHTvCSNP8C1RuA80lQ+wRt6gHHl889+nzCMsAcP8k4h1vYIDhubyOGUx+bZ6f/461sgh1xg86y78t8vNnbN3H8ePONWFdSgzX1Hz678lc8MK5P1Uv1pjs3WLd/eubrl2ybmECBwEgG9rEHZD/Iu87ZxUHOZEyBAgAABAgQIECBAgAABAgQIECBAgAABAgQIECBAYFtAeJFtkx7m5AtLNQPbym+P9VCOYhZ59fbgyNi8ddfq9dOk7zg2OKM1Dr5SUKzWMQtfvnzZ8VNpzUEgx5RgmHVyHO4Ml1BzcA5TIrkSmLRA9xM5n0vtt4Zap3495dajwBBDdwbtF9V8a66Vz5MnT1qll5jAyAKJMdfqKM0QjsphriNXpNXmMm6z1cmeICytbnZaFUZiAgQmLlATeuwsxzOUH9okTu74z2ROfqjUjDjNU6MhOsDrun/+/LkZpPjg87r1iibaCtTE0CmfJm23uDN9zVE36P3RzlJ1n3mwJzboedS9/HIgMC8BDdq89tdySlt5/er4T3L1nunc1gQWHDqQ3HaBy/0N3fJtsdUc3fJ9MuYTINCjgF5Wj5jbWblt3DYxhwABAgQIECBAgAABAgQIECBAgAABAgQIECBAgAABAuMLCC8yiHnlMIATjlRJ4ImDb8t9+vTp4uKiFVDeEc9arVbZSJx35g4WbGOVXn52jLixM4pHLwXrksmbN2/2rb7A8UL7KMwnsBL4+PFjczTXESx5IThjuY9YsbyK1qnsY+kJBcovwR9RsEE/zV0zkKC+zBkpISRBPZeUpxJIB7XVcJ3Ly8tTFbWX7aZ/2+qimZuOIS7cvdRFJgQIjCBQ0zeoHBs5Qml73MTBPszBYR49FmYiWdUEehj6UdXGA5y5X5Qnsmd3FqPmxr/3O53tkkzhqNsuVfc55QbkLBvV7mhyIHC0gAbtaDorDipwsLe52vqdO3cGLcY688qQ4kN39tblWU8chCpfVdf5nNPEFDpIuuXndESpC4GjBfSyjqarWbF8gXPbWGMoDQECBAgQIECAAAECBAgQIECAAAECBAgQIECAAAECBLoLCC/S3XAzh5cvX9YMU8lqp/pgY4beJbJJ+cWIfMr7uFG+eSWuY4SR6D19+nSTdeDfGbnRavjlRnFS5kRs2Zh52p/Zy/uCngz9da/TVtzWCRwn8Pr16+NWXK/14sWL9XSPE1qnHjFl1a9Avy/5Df0Sf/mFxbYyrUIYtM1cegJ9CeReo3IUzWqL6dC+e/eur62Pn09OzPINTrNI6Q+3wmmua5oAgTMQqLx/P2FM2EGRy6ETvnz5MujWO2b+9evXPHbLU6P8ZaL7lSsZ1hRp0M5qDsjmWMrsoLbRfmuqIM1KYEafoR70qBvoeCg3IOXGZ6AiyZbAGQto0M545869ajXPDLv8e1wrn41oETvXTWEOBvvYuWLHmeUrY/mq2nHT3VfXLe9uKAcCBCYroJc16K4pX+DKF8dBCyZzAgQIECBAgAABAgQIECBAgAABAgQIECBAgAABAgQILEpAeJGed3cGNtS8rJat1rxg13Ph/ptdXk8vD73LIPkun/JOXJJEJ/nv1o75/83NTUaJHLPmsetk+OW+YByVWVbu98rcuicrjHye4/iE7iBymL5AuV0atPx5F7YyLNS+YqRJ79Js7ss287VOBRyLTivQ79VkoAA9K6KPHz/2aJW3GzOctccMC1mldUrh0738/Plz5UDoQm4WLVAg3fJWJ1c6kAlRN0eonCytOvOJLXKqUI9z5FVmAucnUNP5P+O4nOWhGv0GZevx4EmnKMM+E/Mlj1/y1Ch/mbi6ukp7fn19ffSGKqNNDRprZuMS1urafXTFN1bU7WyCDD3gOdrNze2bPi7u877cxplfbkAGPY/GqaCtEJidgAZtdrvsPApc88xwnH8LyCO18rVpBV5T4CF2jW55U1W3vKlhmgCB6QvoZR29j8qXZreNR8N6sHM0nRUJECBAgAABAgQIECBAgAABAgQIECBAgAABAgQILFNAeJE+93uGOmRgQ2WOp/qn8bybXh5Ic3l52WVgxqr6GWaffCopdibLKJF+BwPv3EpzZoYKd3mJMKNBpjPuNyXZGJ3SrGkh8kgzmWkCIws0P9c88qa7nxSVL78eVy+t03Fu1hpa4NmzZ31tIgF6Bh071+8ZOsKAz8R3SJy1jJVNdzHO6V4+fvz4/v37GVKbcRF9sctnIQLp2Nd3cTO8p2Mf/lSqrVqk169fD9rmnArBdgkQqBcofyh1lc+pHtrU1+LolOVwt+VHRkdvtOOKuSdKU79zCEouXrmhOzraY8KU1JStPPizJod9adLxa8arzYaOrsu+TRTm5/FRbG/durWcbuedO3cKIKtFNWkOZlJIUPP0o3yeFjI/7aJyAzLTSp2W1NYJFARqGquaNIVNHFx0xg3awbpLUBCoeQrx8+fPQg69LEovq/JfbGsK3EuRNjIpXxnLV9WNrEb7qVs+GrUNESBwQoGaHlRNmi5VOONeVvkCV744diE913UX+GDnXHelehEgQIAAAQIECBAgQIAAAQIECBAgQIAAAQIECBAYWUB4kd7AEwuj1ai24UYmFKqUF7/K7yLkLbq+hq0mn47v5MWz8nuehSq3WvT27dtW6TcSNweEbCwa+WfhUMyBd3FxMXJ5bI5AjUDG+tYk6z1NWu9yw3hwi4k1kDH/B5N1SaB16qJn3YEEEvyi44V+XbB+w3+ss11PdDzH1/lkYoQBn2mU8mZqOhXb33HNkNqMi0iDM52IZk0c05MV+Pz5c/1buRll3dftwGggGYa9c8D5zgIkfkrC9+xcZCYBAssRKI9kWDnUt5yzcyt34epb1NEqnocYB4OAJMRqrndti5Q+VU1981HidH3bZl6ZfiOw15j3xbkgJoDdTtuFdzuH/gx1ze1P+TytPLrGT1Y+oc44bNP41LZIoFJAg1YJJVm/AjUBPbefevVbhuRW+GeyjW2d6rJb3m75qrpRhXF+6paP42wrBAjMQkAv6+jdVL7AuW1sBevBTisuiQkQIECAAAECBAgQIECAAAECBAgQIECAAAECBAgQaAoIL9LUOH46XwWvf1NttZnxR6rkX5d3jhlYVztFOmIwxnr17Ym8Lt8xikrerssXxrZzHmhOxuvWvOK/b+sZzTJyPJSdJckAy8JYqTFHquwsnpkE9gnkleKEQNq3dLj5G6O52m4oLWcuAW3Xapte69RWTPpxBBJbp/uGcuUdNEBP+jY9jljoGOvnIFdNlzIvX2Yg6BS6HAerI8F0BBJkp/6N50SxmVEIm0TkSSe8kjo3F7MLnlJZNckIEGgl8OXLl4Ppz3g8Q7lq5WEeB916T1B+xNHc3BEhXyuvIB0fbTULuTGdHl3zSV02NNpNcTZ0UCwHQ46WM+t2Drc3N3buvp/pZRWe2q3XKo83Xieb1ES5A5m+6HBheibloDAERhPQoI1GbUNHCDx58qS8Vk2HvJxDeWnu/SvDDecKNeiTyUI5dcvXOEvulq8RTBAgMB0Bvazh9oXbxh5tF/tgp0dDWREgQIAAAQIECBAgQIAAAQIECBAgQIAAAQIECBBYsoDwIj3s/fzD7atXr9pmVH5vrG1uB9PnXbrysIG8Qlf5st3Bba0T5K3xT58+1Q9lXK+4nsh44JHfp8/e7BJroG2UmXVN+5rIji68hxfMVLCvbcmHQO8CGViVQEi9Z1vIMGdEl7gDQ7Sc+0qrddonY/4JBfIx0o7h0hKtY+gLU7n/00ovPYSa76+2yrOZOFES6ruUuaaPGYKtWU7TcxRIt7xVV//x48ezqGZeR67vfue98C6RBGcBopAECNQI5AJacwvQsZNTU5JTpclFofygpjzYY8xiJ05c4RHHRklaXelW61ZmfufOnY1t9fVzo+83WkDYhLRrhjUpVGf1XO6cup01ES5qmogCWnnRxk7fl3jQ+459G+04vxw2ZeQHvB3rYnUCsxDQoM1iNy22kAevd4OGtEsfMoFTK/FPeIXSLV/vo8V2y9cCJggQmJSAXtZwu8NtY1+2S36w05ehfAgQIECAAAECBAgQIECAAAECBAgQIECAAAECBAgsXEB4kU4HQEaB5vWCyjfyN7ZU817CxipH/zz4Ll0GluRbYUMUKV/9OmKAR7Omeclg6IHHzc1lOhE6jh5HlHciRy5ts/ApefmlSSMqm1ympymQQAB5IWacsqUNP64BXxcv59QQLec6/40JrdMGiJ9TEKh8+Xu7qKu+Rz5Hv72oxzkZHNuxH7IuTAo89IDPVgHOMuixPqrCuhYmlixwcXGRwH+VAqft01YWMsnqw6AktshA9zv1pZWSAIGJCFR+Kf1U3zAfR6k8irI82GOcEq62cnBgapfC5H6wMopEORrL0WXIw7pmTzU7ZZwHSukht4I9v27nCb9E/fXr15qnEEc/ljz6aOxlxXLrOnKg7V5qJBMC0xfQoE1/Hy22hHkEUT4+h+tw5mpb/6wgO6jcMR56D5a3PpxS23q16j22zXyx3fK2UNITIDCmQPkqNmhJ3DYOynsemXuwcx77US0IECBAgAABAgQIECBAgAABAgQIECBAgAABAgQInFZAeJEj/fNPtvmMZEZ1Vg5F2NjMmK+J17xLl/EMw42cyXuEb9++3RBo9TNv3r98+bLVKh0TB+Tot0bGL+2qsonIUI4tkkHRY8ZB6LgLrL5kgbyrmjgaQwukbew4Mj8t2/jfE9Y6DX1gyL+tQK7yrYJirPJ/8eJFghdk3baba5u+42ne3FzOvkEvo+nqtO1VpkhpypqFNE2gLJDLVnnYZ3P19GmHDgDU3NwR02lDKj93nI79NGOLtD3rj1CyCgEC2wI1g/TGfGizXcIR5pTH+Ve2rkOXM0/eanbW0cUYOnJcuWC/fv1q9lQTwWS0gLCJ6Vku2/bSdDsTDGV7/kznlMfxplLDnQLNnV7QO1jCwronXFR2m2mlTuhp0wRqBA6eWeUTs2YT+9Kcd4O2r9bmtxI42NcaoneRDuTB82KjFm3Tb6ze8adueQAPHiodkcurn7BbXi6YpQQInFbg4NVBL+u4HVR2O8h+3EbPby0Pds5vn6oRAQIECBAgQIAAAQIECBAgQIAAAQIECBAgQIAAgfEFhBdpbZ433jIw7/79+3m3vvXK/12h/MbYf1P18P+ad+kygGHo8b0ZmpiBxF3qk38jzwesuuTQat2MH84QxKMjjKS0CfbRaosdE0e4/PWwvI0xcoiWjjWy+sIFEitn0AgjGZDfsR1ObJGTDLrWOi381Jhm9XO2Vl4xM1I3587Pnz9zlRw0VMcKKgXra0jqCJ2lms+Ybx8Aow1D3d60OTMVSLe/PsLI+/fvJ9uBzB1Z5Qk+2dgilYfQ+CFI0krXlG2yBaspvDQLF6hpBjveLExfuBw/pYZohDq2feyWCB31pcojpsrrSPIcosXLqOxmtrnmjtA9Xvkc14EsP3Sql59CyoMDlsrjnY6uQp4hVOZ8sIRHl2HQFcvn1NAPnwetmswJTFbgYHNR2ey0reDZN2htQaTfKfD06dPyA8PjHoXt3NZqZv49NN34ZherkHi1KB3I4T69cHDrSaBbvuRuec0RIg0BAqcS0MsaSN5tYy+wHuz0wigTAgQIECBAgAABAgQIECBAgAABAgQIECBAgAABAgsXEF6k9gDIe2kZCpv3zB4/ftx2hMP2Nsov1W2nP25Ozbt0ifqRl/yOy7/VWtE7+B5GOcMMvUhEgHKaHpd2HMOfcRfjhB6ISQ7LDEQp1D3H2xAfgits0SIC3QUSYWSgkyinQ8fhgqeKLbJS1Tp1P7rk0LtA5atseb//zp0744yczPUxzUgvNc0nNIfuLOU7mceN+el9JEYvYjKZuMAqwkjlGOzxo+bV6OWUrLwjy0CdDJIfp9mpKbk0XQRaDRLrsiHrnr1AeSTDqvodH19M3zBBmgqFrCEqrN7XorbFyFOj+k1vBMu4vLwsrHtcP62QYaJ3NS9kOd6G7m2uC5NHhcc1p9kdYz6UWxd4iImDJ/gQEXYydLb87K5Z0/IZ2kw5qenCmVIeOz2pWigMgXkJaNDmtb8WWNo8RS/Uuv7KWMhkvSgdlbaxRbLuwZNonf9AE+WLftv+8ECFbFsM3fKBdoRsCRAYU+DgBcJt43G7w23jcW7NtTzYaWqYJkCAAAECBAgQIECAAAECBAgQIECAAAECBAgQIEDgaAHhRUp0GeqZUeh56T/hG+7fv5+xB4V/8C5ltLVshJeqE84jZT44ZiDJtko31Ixgdoyrkjc58u/lQ5VvK9/VGP6jd1ZejszozeEKnOMzwRfyxmT5sIz5EC+4bGmZQaB/gdVJlEO9x6zfvXuXKFFdMkwYhYHintSXSutUbyXlOAK53n369OngtnLByvvlSTz00MTkf/Dtz4OlXSVIbJF0BSsTH52sfCkvZHv0ioU8LVqCwCrCSGXPPDdBI5wF9ewZe1MZWCftQAZvTza2SOVtwvineeUWK5PV79mDKSu3+PPnz4NZSbBkgcqQXkc/B5iRbaGOlafb0JVtezo/efKkskh5FNasYyhyn1i4LDYTV26ikCxhJhK9a50gAb8qQ/WtV+kycfA5YSHzMctZKEb3RekblG8WolR5ma4sTJ6I1o+zLZyblZs7SbKyWBn8JAW2UQLnIaBBO4/9eMa1yP17uYeWPlgv1U//aiO2SOWlpzJZL4Xcl0nh0t9vL3RfAQ7O1y0/SCQBAQLnJ6CXNcQ+ddvYi6oHO70wyoQAAQIECBAgQIAAAQIECBAgQIAAAQIECBAgQIAAAeFF/ucYyCCTDEbNW2gZZpCvhualgTt3VDvs0gAAIABJREFU7mQUel767/0Vrrzo9j8b7m8qVcgL6xn3nsJvfIh130ZS06GH+DY3nTgXlV9Kb661ns4/lneMC7DOqnIikvEpf8a2kFU+6pUgLxmQ2W98hOSWvZzj8+Dn3aKd8d6pRaGQFhGYskBOohzqvbxnnBMnLzRfXV0dXd+cUGnERvusdLmcWqeyj6XjC+T8qhxwmPM6HaFEN0ina4hybo8oOHor48QWSfHavqZ/dI2sSGAtkPiJuahVDqTJDdEULn+5lKfpSMSQdS0KEy9evMid0ZS7wZWf/82taL+3EgW01aLKgo0fwbByi5XlP+ggwbkKVD7eSSN5rgLrepWDHaQJXaecxUSuaOmO1hQ1o1k2npitHq3kwlFYvS+Q5LMhP3IkrC7dzsrwXgXG6Swq7+6Us7K/UVOjHHKtHmZWds9qNj1mmrLYxmE/ZsFsi8DZC2jQzn4Xz72C6WgV/k1wo1d2XGXzD3AbF5r8i97BU2O1rSlcdjcKv4HQVy90I9vhfuqWD2crZwIERhY4eCkp3wS1Kq3bxnCVL4itPM87sQc7571/1Y4AAQIECBAgQIAAAQIECBAgQIAAAQIECBAgQIDAaAL/3rmlvIx13EcPuvxb5nZJMnwoMRS253ecsyrkqoKr6QwvOa6+R5fkiHFuq9H1zXKm8Pm5/u9xtcjYgPzl9b4M9M03sjKMP/+tHJJxsPoZCLc90jjvlmWLB9fdlyDVTPHKXzxbrZu69DUMMvhhOToqQQZk5h3KvNGYv46DlPIqYbKqBMynd3MSHXGwNfEzSHt1mjRnbkxXDtDaWGv9M4WsCR6Rd0oO1iWxYCqHHa633nYiGjWlzXF+cF/nVaGaF4868taUNodKX2d9W8/K9Dn7ch69ffv26HImblTHl5XTCGR/HTwIK2vUV7Ilt06VZ9DBFqywL2pOn1WYjEImi1qUy25iWlWOncvw7zTs6YHk4piJhAzobpWOR8701QDR7rmlD9NXR+JgYdJpOZhmZ4LCCI2d6c0k0BTIRS19y9z65SLbnL9zOv3PVWiPU10K0+ynyW3eDe0s52rmmOdvoRjlRds3SvvSJ+UQ98WFze1b1JyfZjw75WCPt7lKl+n08yv3fq4Co7XeXWpk3VMJ1NyCTWGQ4Qg+5WrmHD/65quvwqfZr3z6kR5R7hYrt7vRWc14oVVHNC1tLoj7bsBTku4gecCyMVomxe6lG1xZ9yQ7utuZdYMzZstfX6kjUmZv5h6/EJEqB0MvF99cv8rn2nbh26bfzuEkc8qt68jH+UkEbJTAqQQ0aKeSt91KgTxDyDUi/bqd6XOXl9u3owMQ50lgrpsbF/Q8acxD3Tzr2LnF5sz0IUe7pW1ud2O6fOnXLd/gOptu+Ua9/CRAYIICelm97xS3jb2QerDTC6NMCBAgQIAAAQIECBAgQIAAAQIECBAgQIAAAQIECBD4P//s+jNScdAjI++v71I/MG/QIjUzz7t3B4pSvXjoQA/NYm9PH+dcqNzff/+dPLc31GpOcnj9+nVkChvaWJTtZkhhTUSVZknySuJGPsf97F7lZqm6TNeg5ejtsoke180YoYPg9cOfeizYzqz6OuvbHqUbhSm/R7tKnEgocUvAiIO8qwQ5fVK77he1nLaVWzxJsmW2ThM5gyZ+bJzkgExzfcRJl7M7Z2uud/UneLN2OQsOfkpuo80p/Ez5ay46zQJ0ny6Up7Cor8t99/LLYdYC9XEucnYk8fiVTWNbOBGai9KYpEEYv4Rtt5hgTM1il6fDPlqlWnWnx2yCWt2VuDq3PSAXlb7mnmU5h1Ch8RnzBN93BNZfntKo7stkY/7GAZC2pZmg0DinKW6mPGJ6+/4l3dcj8um4SpfwizlgTtIN6FjlfasXdvfq1Kg/ro7exM5zcF9uE5+fPtjO6mTmFNqTiespHoGOAhq0joBWH0Gg3K87roOx80HBuidfcwuZnuEIda/ZxL5r6EQuo+Xd1yx8ffdJt7zmwJBmIQIbp8PqnJpOA7WQvbCvmnpZ+2SOm++28Ti3jbU82NkA8ZMAAQIECBAgQIAAAQIECBAgQIAAAQIECBAgQIAAgeME/tV878f0OAL7vtM1ztZt5WiBfMcsHx3d+c5ifZ751NirV69yDNy6dSsZ5sts+Yra9fV1PqeWT7TlLxP5mZn5Smq+7Zlk9+/fz+dtK7/ZuypJCplv0deXSkoCUxDIaKvtAVcbBcvXkq+urvJZnpwdOU1yyuTjyflK4SpZJnKS5uDPeZQzKKdYTp98wb7yW/cb21r9zIvIGdBb87XDnauPM1PrNI6zrVQK5PTMqbrzpdhCDlklZ2uudznBc0jnu3A5i3Mu54xen+Mbq2d+lub0zBZzsucD4xsJjvuZkqcwyfO41Y9eK4Pujli3rfMRm7DKEgTSI83FruYgzCU152nSj8aSC33Ox/Sfa7aY0BhJnzakJvGp0qSEabgeP35cX4Cw5/YhTeK+9rA+q0LKtKhpe9MUF9JsLMoHJ6Od/tjG/H5/Jv9sZeN71OVN5IBJXVKjcjJLlylQcyzVjEU8D71CRyKh1k5ex5rLTYampKg55WtKm+5l89FKIoZsfDg3+ewzSVPc5a4w6+ZOtlnIxBbJw5/mnHGmb9++3eUIn8KB0RdUdnc5qNbGLmu73Vy4W13uV/l32TttS9hj+nRRcg+1L8N9p9W+9OYTINBWQIPWVkz68QXSryuEqMhzhlb9otwkpkuz8aAgXbsMAl932Gq6/TWPQcaxKlwrp9D70i0f5zCwFQIEJiigl9XjTnHb2BemBzt9ScqHAAECBAgQIECAAAECBAgQIECAAAECBAgQIECAwMIF/r3w+p+k+oXvcpykPDbaSiCvJ+ZVv7y52ByU0iqHdeK8eV94+X6drNVEjq68pjn+oOhWhZSYwD6BDPfKS715n/jg679JcDDNvq1Uzs/ZlEg9Ne/OVmY4dDKt09DC8q8XyMttedE/A+pyuTwivk/h+pihAinGEXnWFD6Z5xqaF0ZrEveeJkNMNwa41mwiDWZNMmkIHBRI+IbEYshpWzOSNt3gnOa5SubCfTDnLgkyvmhjvNC+3KbTB8570onQsf6E4Lq9ypxV47aes68uO+dnreya/KWm+Ut7lWBMSblqFVerZM56JNV2JgnB1hzNtS7GqmBHd6tSqVVDtCpY/rvadLNg6d0VmtZcL5rDpdYFW3Hlv9t1qZmTFnXVqK4KthJrlipcua2beDCamppK01ag5qAqHLFtNzfx9Dk99z3ZyMk4hYBN6SDtCyGXMzqxIepHoubObqOyaSVyOdvYR6uQRjuPk5QkLV7b5y1pfrPWRoanii2yqmyurUf3ITcqsqE3u5/p+eQw2FepzF9FPGxbr5w7uWSvLkPrdbPTcwTu29Y62XTGOa+LVDOxUdmNVWZaqY1a+Elg4gIatInvIMWLQDpjCf+xL/ZW+ie5McxzhsI92up2O3fc29fTxOdqdu0qY01O5wqlW77MbrmWgQCBWQjoZfW1m9w29iWZfDzY6RFTVgQIECBAgAABAgQIECBAgAABAgQIECBAgAABAgSWK/DPrr/mqJvl0gxW87xCt0v9wLzBirOZcYZnHChK9eLmOLHNzQz/Oy8UVpf0mIT5xnvhk2LD129zCzlt3759e0xNiutM57upOZyKJf1/C8sfnt0kG/J3zb5ImiGL0CLvvs76jmdEzqn1Lj4tToahZvztujCzm1hI63Tag2R9guWt99kdIWMWOKPWp9Myr/fazomM9xtTZue22l5zHX47Gc3sKJDTtn6AzXBXzDTy9fekUzh/1+y5Cu9sZEaYGbF1MbYn0mKMUIadm0gXcbs86zn1x9vOzLvMnHV/bw1oopVAzTOKoZ8ktCrw0InLTdYUehq5Km1fDjKn1fmb/b4OfrRuNAqP5sKyvdHViplf82hiteP29YRzjRt6zx7MfxtkLVOeyIoHM59Xgp3HWBOh7QOTnRfc7PRsqJntvunCkTll2MJNX86aKZdc2Qick4AG7Zz25hnXJR2tcj8k94+5buaCmEM6Dkmf6VxeC3eO273WPCXYd6ldz5/UFUq3fOcxv4Ru+c6Km7k0gZ3/tFp+mLY0opPXVy+rl13gtrEXxnUm5Q7VusOzPXF+D3bWJiYIECBAgAABAgQIECBAgAABAgQIECBAgAABAgQIEGgl8K/tf1A0Z2iBhw8fDr0J+Y8gkK+o5au2eb+t8DLECMXIJvIeZF6XXH1VdZwt2gqBoQXyieC8rTX+yZXXlDNQLZ8aztcUh67jcPlrnYazlXNbgXx5Mt92y7Vy5zuybXMbKH2uoWlwrq+vB8q/Ptt8vS3X9Mr0aa9evnxZmVgyAvUCOW3zmd9cDWveT03/89mzZ7nu5Eyv30QhZb5FnJMxZbi6uvr9+3ch5WpRToS0MFM4fw8WVQICBKYgUBNeZFFPbNKAF1r78ndlx9mhuSJsFyMXiNwq1jT+uaykv5R9uvGJ+xwJjx492leFsOyMSJL02XRyO7jpr1+/5o7yzp0779+/b24lPb2Mj83dbnPmSaZTjOO2m27zcStOdq0cY/t296rM2YkXFxfZp+Uq5DFCDrbklm8IN1Oud/r2kdxMtp4uHJnrNBOcKNRu/Ac7E/RRJALjCGjQxnG2lY4C6WjlolkI/3Fzc5MHAo8fP05X6tatW/fv3890Lq87rzW5yqRzsv18bGfijZIX4pVspBzhp275TuQldMt3VtxMAgSmJqCX1cseKVyd3TYeIezBzhFoViFAgAABAgQIECBAgAABAgQIECBAgAABAgQIECBAoCkgvEhTY6TpvIIw0pZsZniBvN+W4ZQJ6pMvquUrx8Nv8H9tIQOBst31OMz/tcwPAjMXSFOZkyvvBxfeNu6rijmVspWMT86A6lkHFmmCaJ2aGqZPK5CjcSIBuZoOGemXr5uuAotMpG928C3VdfkzBCLt1fqnCQK9C+RqmAE/9UFGMvgnw34yXvq4IzO92bQSq5HYGTVUGVgkg4GzubQwvVdfhgQInKvAt2/fDlZtUuMMD5a2e4LCEI7CwI/u263PIZEdcj3aSJ8rRa4XufQkFkOCfeRykMtWriZJlon8zL1kFmVU6ps3b5rrpgeY+77k2Zy5PZ2LS64y+x7yZNPptmUg62q7WT2bTviJXMtyKcy6CUGSkbEb2ebQSpSTiQSPWFVwo4Q7fwZh239nyvnOXGkU4iGm6cg+zWGT42p9sGWnrw62HIFZlMHPOdg2+jDRy4G02uk1J9S+Q27itqHYiODTLHBC0TV/miZAYFABDdqgvDLvUSBXz47BiHPhTg65NO98plfT7c/Fvccadc9Kt3yn4apZ29dHOoNu+c5am0mAwAQF9LI67hS3jR0Bt1dfHZPb87fnLOHBznatzSFAgAABAgQIECBAgAABAgQIECBAgAABAgQIECBA4LBAwiJs/+Vt+8NrSnGUQP75dhu8Zs5RWztmpbzEVlOemjR5h/6YEvS0ztHUNVXblyajlBPvY+jxSDlDEwohvPuK0eP8fe/t9bSXWmRTU9/CK5gtttRH0hwGB/dC0vSxqR7y6OusL4zGqSllXgguoGVEU+9nVjJMcIHydgtFmtei82udJnIG5RCa15EwhdJm35324pLGKt/1mgLFzjLkbC03p466nW5mDieQczZxuGou5es0qytsrt2Fi2wWJUH6tG0bhKSf8imceq0dRp7IPULhMEjTMXJ51ptLm1YoWO8dvPV2D07kCCwUzKKzFKhpcHIhPsu676tUudWquQ3fl3O/81POthej7UYgzVHb/dtL45n2ORfTfkF6yS2q5UY4l+nVhpqYvWx6mpnkutDXI/HtnV5zAK/Bp+mzr1SFe/PUet9a5hMgMKiABm1QXpn3KJDeSC5/9dffXFnSPSv36PLEoNl12Tc9nY7uylO3vHxcnXe3vFx3S89eYOe/BZQfpp29yZQrqJd13N5x23ic28G1PNg5SCQBAQIECBAgQIAAAQIECBAgQIAAAQIECBAgQIAAAQL7BP69780q8wcSmNoXsQaq5mKzzafS8q3a/EUgXzTNR9LyedK8p7jx/dIjfPKGZUZ95PjJfw9+aPeI/K1CYOICT//zl0LmzMqHoHNa1XyEcKNSGU+Yk2j136WdR1qnjYPBzxMKrC6U+VhZXsTM6VzzHe/upc1lNN/Nzlu5E/lifKFGOVs/fvyYb6G/f/8+OPkSeHoRKX+ar5Q/tdj5XdZChhYR6CiwOmdz/X3z5k3lCZtkzZQ5gO/cuZP/piQ5njMQ6Li+cQKi5W9pV/COu8/qBAg0BQ7eQWS84tKus/nYae6P9smktzaRVjflTO8oH6jPJ8qPuIjkGpS6HNEPfPnyZTpgV1dXzeta86A6OJ0Rs9fX1weTnSRBVHN9//r166rbubpAr7qdefSUa+7SToc8dUjFM3g1IEccZuuduL3Tyx9qXq+Yra+nZzRRODty+syoIopK4JwENGjntDfPuy7pjaSnlL/09HJBSac0j/1Xj8JS8dXDhHTR85erZP5qOif7erZNyeQ8kV7uulS65WuKnRPn3S3fWWUzCRCYpoBe1nH7xW3jcW4H1/Jg5yCRBAQIECBAgAABAgQIECBAgAABAgQIECBAgAABAgQI7BO4lbgj+5aZT4BAXwIZSLB+LTIvR67+knkGb+S/60ELeakxP1fDL1cvTa7+mxHFNe9N9lVa+RA4TiDvVCVSwHHrZq18YCcvwbRaPa8d52zKGbQaB7UeDZVMch7lvzmnVidR25xbFWPWibVOs959Z1P4jGnMy4W5UOa/62ti99qtIwpl+IFGoLunHAhEIFeNDLjNX66/o4HkXM4I51X8vtE2akMECJyfQO4d7t+/X67XdlCAcvrzWJrxnInZsbMuuZmK285FJ5yZICP1IerSD8xFJPeqHQsch4TZSoySys7qmV28bt26tQZcyJPkxPtLh6cwAmoNsp4o7PQctAlSs065b2Kmts3DY6NqRzzn2cjBTwIEugto0LobymFeAokod/AKni5igqxNrV665TV7ZOHd8hoiaWYnsPOfVhOnL1fw2dVlaQXWy6rf424b660GStncBTN9+DCQjGwJECBAgAABAgQIECBAgAABAgQIECBAgAABAgQILFZAeJHF7noVJ0CAQM8CO9+Bq9+GYSf1VlISOG+BRBv5/4G4fvxI2KB1FKHUujmesxmTKxGFMvx1HVEo0+KJnPdBonYnF8h5miHWGbFT81ng40qb0T55k154oOP0rEWAwLZARn08e/Zse35zzqdPnzIcsTlnCdMJHbUKzrizslO+Tcs+XQVyzcVoFWsyVUiHcNUzXF1Heu8TruPirfqoq3hbq43mvwkOm+3m75xCxG4cIUsbhZI9vgqDuL4rWd2SrI+0VUzD8k6f7zjnnc1Cc2bGZj9+/Lg5Zz09zfhE6+KZILBAAQ3aAnf6MqvcHD27T+D169cvX77ct/RU8zc6XRvF0C3fAFlgt3xDwM+zEdj5T6vCi8xr/+pllfeX28ayzwhLN/oYS3uwM4KwTRAgQIAAAQIECBAgQIAAAQIECBAgQIAAAQIECBCYo8C/51hoZSZAgAABAgQIEDhXgYv//J1r7dSLwHkIrM/TvJmaICP5y8jbjqFGMkw3w1D/Myj7zwUO7z+PA0MtCExZIM3UweIts/FJIIy0vWnJd/rc3NxMcOzlqqgZhZW/ncUebub6CjjcJqaWc0K3rIuUi/V6eiETqz3+/PnzLvXdd34188wAwubPuUynidhX1MvLy32LzCdA4CQCGrSTsNvoyAIZ4F2zxfR+a5KNnEa3vBX4ArvlrXwkJkBgTAG9rLK228ayzwhLF/5gZwRhmyBAgAABAgQIECBAgAABAgQIECBAgAABAgQIECAwRwHhRea415SZAAECBAgQIECAAAECpxfI6Jfm6O7v37//+PEjcUYyjP/37995b3X13xQ0E/lvhiXfuXNnNTg5E4kn8uDBg/z34cOHyer09VECAgTOV+BgCKRpDjIcZ4ckrsG+8AcfPnyYbHiRcXBshUBHgY8fP9bk8OzZs5pkU0uTJmJfkYQX2SdjPoH5Cpx3gzbf/aLkTYF9fdpmmkxnHPjGnIn81C2fyI5QDAIECIwscN69LLeNIx9ONkeAAAECBAgQIECAAAECBAgQIECAAAECBAgQIECAAIEaAeFFapSkIUCAAAECBAgQIECAAIEDAvf+8/fo0aMD6SwmQIDA6AIJe1TeZsbylROc8dLnz59fXV3trGDCsvz69UsEqJ04C5m5ChC2qmwigi2k1j1WszCSar2VRFub41n2+fPn5uGxrk4m0qLOsUbNKpgmQGBb4IwbtO3KmjNTgZrwIlOOKqhbPtMDT7EJECDQUeCMe1luGzseG72s3rxz92CnF1KZECBAgAABAgQIECBAgAABAgQIECBAgAABAgQIEDgDgX+dQR1UgQABAgQIECBAgAABAgQIECBAgMBOge/fvzffpN+ZZsrjDHcWuN+ZL1682JdhzSiXfeuafwYCzdA8RqEcsUNvbm4OrnV5eXkwzQQTFKo20xpNEFmRCExKoHDWr8vp9F9TmDiJwNzDiwRNt/wkR46NEiBA4LQCZ9zLKlRNv3G0o86DndGobYgAAQIECBAgQIAAAQIECBAgQIAAAQIECBAgQIDAjASEF5nRzlJUAgQIECBAgAABAgQIECBAgACBdgLfvn0rr5CgCffu3SunOe+lhUEd79+/P++6q11Z4MePH+sEwousKSonPn78WJPy+fPnNcmmlmZf7KEcJ48ePZpaaZWHAIGOAufdoHXEsfpEBL5+/VpTkolHFdQtr9mJ0hAgQOCcBM67l+W2cQrHqgc7U9gLykCAAAECBAgQIECAAAECBAgQIECAAAECBAgQIEBgagLCi0xtjygPAQIECBAgQIAAAQIECBAgQIBAbwLNr3TuzPTJkyc75y9nZqKr7ENIcJbv378vh0JNNwSa0XmEF9nAOfhz30iq5oqFUcTNZFObzhC4379/7yzVixcvds43kwCBWQuccYM26/2i8E2Bv/76q/lz3/TFxcW+RVOYr1s+hb2gDAQIEBhT4Ix7WW4bxzyQCtvyYKeAYxEBAgQIECBAgAABAgQIECBAgAABAgQIECBAgACBxQoIL7LYXa/iBAgQIECAAAECBAgQIECAAIHzF2i+Rr+zthP/hvnOMvc+89WrV/vyfP/+/b5F5p+9QDM6z8OHD8++vj1W8NevXzc3NwcznGkwjkKz8Pz584O1loAAgXkJnHeDNq99obQFgZrwIrPo9uuWF/ayRQQIEDgzgfPuZbltnMjh6sHORHaEYhAgQIAAAQIECBAgQIAAAQIECBAgQIAAAQIECBCYlIDwIpPaHQpDgAABAgQIECBAgAABAgQIECDQp0DzNfqd+T569Gjn/EXNzIfcHzx4sLPKhQEhO9ObeTYCGen0+/fvdXVykKynZzqRGo1W8poT58mTJ/fu3RutSH1tKIz7hnBfXl72tRX5ECBQFtCglX0sXaDAvmtTk2IW4UV0y5u7zDSBZQrcuXNnmRWfSK31snrZEW4be2Hsnkl2xJk92OluIgcCBAgQIECAAAECBAgQIECAAAECBAgQIECAAAECBCIgvIjDgAABAgQIECBAgAABAgQIECBA4DwFNl6j365khvdvz1zmnH1fSs84hM+fPy/TZOG1bg7T3Rd9ZvpEHz9+fPr06e3bt2/dupVxevlvRu2+e/du6JK/fv364Cb2nXQHVzxtgkLklBcvXpy2bLZO4LwFNGjnvX/VrovA169fa1afRXiRVGRfD0G3vGYvS0OAAIEjBPSyjkArr+K2sewz2tLzeLAzGpcNESBAgAABAgQIECBAgAABAgQIECBAgAABAgQIEFiOgPAiy9nXakqAAAECBAgQIECAAAECBAgQWJbAly9fyhW+vLwsJ1jO0oRg+OOPP3bW982bNzvnm3neAh8+fFhX8OHDh+vpuUxkpPG9e/eePXt2c3PT/Frvt2/frq6uEnCkcijyEfXN4LTmFnfmkNhGCXSyc9HEZ+4bJ5bmNOATL7ziEZipgAZtpjtOsUcTaA6dLWx0Llde3fLCTrSIwJkJ3L17d7tGO2duJzOnFwG9rF4YtzNx27htcpI5c3+wcxI0GyVAgAABAgQIECBAgAABAgQIECBAgAABAgQIECCwBAHhRZawl9WRAAECBAgQIECAAAECBAgQILBEgfJQw0TTePTo0RJd9tT59evXO5eE8fv37zsXmXnGAs3TJ7Ew5lXTd+/eJSTKjx8/9hU74T/+/PPPX79+7UvQZf6rV68Orr7vdDu44mkTJHLKPtUXL16ctmy2TuBcBTRo57pn1atHgWanZV+2ue7vWzTB+fv6CbrlE9xZikSgi8DOMI4PHjzokqd16wX0suqtWqV029iKa9DEzT7S7B7sDCojcwIECBAgQIAAAQIECBAgQIAAAQIECBAgQIAAAQILFxBeZOEHgOoTIECAAAECBAgQIECAAAECBM5WoPka/XYlnz17tj1zyXOeP3++7zvJb968WbLMAuuebzgnAMe64vMKxJOxTFdXV+vC75tIBfeN3d23Ss38wkiq9eqJxHHv3r31zxlN7BO7vLycaY1mhK+oyxTQoC1zv6t1W4Fyn3+V27yG1OqWtz0GpCcwU4GnT58m7Gmz8Lkln9fNV7Pw85rWyxpuf7ltHM62Vc6zfrDTqqYSEyBAgAABAgQIECBAgAABAgQIECBAgAABAgQIECDQVuDWP//803Yd6QkQIECAwLZA3oG7ubnZnl855++//zYQpdJKMgIECBAgQIAAAQILEchgjw8fPnz79u3Hjx8ZY5O/fHX85cuX9dW/detWIfGXL18uLi4KCRa4KOb7oq54irio4yEn2jqmTM67z58/z6X6v379unPnTmVp06p8//69MnFlsjzcSJNVSJwBhCnghFlTAAAgAElEQVRkIcFkF2Vs0s7vq6fAP3/+vH379mRLrmAEZiqgQZvpjlPskQUK3ddmSWbXlS3Ua3Z1ae4I0wQIbAjkfiSxEVdhknLn9fbtW/9aukE0xE+9rCFUV3m6bRzOtm3O832w07am0hMgQIAAAQIECBAgQIAAAQIECBAgQIAAAQIECBAg0FbgX21XkJ4AAQIECBAgQIAAAQIECBAgQIDAoAIZTZeR6olzkSCGq4H6+W/G27x69SrzM1ahZuvlgAgJKyC2yDZjAkc+ePBge37mXF9f75xv5lkKvH//fl2vy8vL9fT0J9JK1BeyHAekPp91ypwmB/NM1KR1+nlN7PsG9YsXL8QWmdeuVNq5CGjQ5rKnlPO0AvsuT81SPXnypPlzFtO65bPYTQpJoLtAgonk2UXCBuUvE2KLdCetyUEvq0bpuDT7rstuG4/z7LLWfB/sdKm1dQkQIECAAAECBAgQIECAAAECBAgQIECAAAECBAgQqBG4ldcUatJJQ4AAAQIEygJ52zUD/8ppCkv//vtv78wVfCwiQIAAAQIECBAgsByB5tc199W65g4i4/wLI0Yy4CEb2pf/kufv+9LsH3/8kQ/8LllmOXVPfJ8E91nVd3b7/datW632VI+Px2u+gJ1YLe/evWtVwokkzmfV79+/v7MwP3/+FF5kp4yZBDoKaNA6Alp9HIFc1/LvAl++fPn9+3e2mEB1f/75Zzrh41wa9nVcN+r+6dOnR48ebcyc/s99tZtd92z61EpIgMDSBPSyBtrjbhsHgj0i21k/2DmivlYhQIAAAQIECBAgQIAAAQIECBAgQIAAAQIECBAgQKCVwL9apZaYAAECBAgQIECAAAECBAgQIECAwHACNbFFsvWrq6uDZfjrr78KacQW2YdzcXGRQaHbSzNkdKZhEbbrYk5ZYL5fuM3nvstV21ia0bkbc7r8TOiQ8urZ3HxPojdv3uysnW9Q72Qxk0B3AQ1ad0M5DC2Qi1piiKRbnl73KrZItvjt27dcMu7cudP2GD6utIkYeHDFu3fvzjG2SOqlW35w50pAgACBIwTaXqHcNtYju22stxo65Xwf7AwtI38CBAgQIECAAAECBAgQIECAAAECBAgQIECAAAECBCIgvIjDgAABAgQIECBAgAABAgQIECBAYBIC+bTmvqEIG+XLIMZ8E3Vj5sbPQniRjIffSOxnU+Dt27fNn+vpfIh+PW3iXAVyZjXPnYMhMyblcHNz06o8GW/cKn0hcYaoHdx6E7aQ1QQX5ahojk1alzAD7a6vr9c/TRAg0KPAwSZlY1satA0QP4cWSMCOBBZZRxXZ3tzjx4+/fv26Pb/HOcm/5kzZ17PtsSTDZbWv8Lrlw5nLmQCBsxeouXY0EfSymhqFabeNBZyRF836wc7IVjZHgAABAgQIECBAgAABAgQIECBAgAABAgQIECBAYJkCwossc7+rNQECBAgQIECAAAECBAgQIEBgcgKtAhnk0+iFCiRSSWFpqw0V8jnXRffu3dtJlBGkQgmc605f16s5WvXPP//MwbBeNP2JHz9+tCrks2fPWqXfl/jXr18Hs8rw4IuLi305THx+86hoFnVnzJFmAtMECBwtoEE7ms6KIwgktkhNzKyDF8eORd3ZX93IM52ZlHZj5ox+6pbPaGcpKgECcxHQyxpoT7ltHAj2iGyb+2J2D3aOqK9VCBAgQIAAAQIECBAgQIAAAQIECBAgQIAAAQIECBBoKyC8SFsx6QkQIECAAAECBAgQIECAAAECBPoXePfuXeH759vb+/nz5/bM9ZwPHz6spzcmnjx5Mq+ICRvlH+fn69ev//jjj+1tZf72THPORuDr16/NLznXjNqdVN3LzcJ2UfuqYIZPl5uvbOj58+fbBZjFnI2jYl3mDFJ6+vTp+qcJAgT6FdCg9esptx4FEmyuJrZItpjx27mI9LjpZlYJJliONrhKnPBezbXmOK1bPse9pswECExZQC9riL3jtnEI1ePy3NgXfT33OK4w1iJAgAABAgQIECBAgAABAgQIECBAgAABAgQIECBAYJoCwotMc78oFQECBAgQIECAAAECBAgQIEBgWQLv379vVeE7d+4U0jdDJGwkEyBjA2Tnz9u3b+/cI4mhkDGlO1cx8wwEml+4ffDgweyCR5RjfGzsoIw3znG+MfOInwmNVB5lnTAcSXNEzhNZpXlUNIt0BgO2m9UxTWBqAhq0qe0R5VkJ/Pr1a991YSdRIozsnN9xZopRM1Y23f4ziCqoW97xaLE6AQIENgT0sjZAevm5r3vgtrEX3laZNPfFHB/stKqsxAQIECBAgAABAgQIECBAgAABAgQIECBAgAABAgQIHCcgvMhxbtYiQIAAAQIECBAgQIAAAQIECBDoU6Dm8+PN7eUV+ebP5vTnz5+bP5vTT548OYNBhs0aDTed0BLh2s4/AxUypHN7vjlzF8iJ0wyTMcdAPH/88UflXsix/fz588rEhWT5LPDV1VUhQVqqQotUWHEiizaOinWpzmPA9ro6JghMUECDNsGdokgR2Bl+riAzUHiRZ8+eHRwcnmv9y5cvC2Wb0SLd8hntLEUlQGD6AnpZve8jt429kx6d4ca+mOODnaPrbkUCBAgQIECAAAECBAgQIECAAAECBAgQIECAAAECBOoFhBept5KSAAECBAgQIECAAAECBAgQIEBgEIHv37+3zbcQJeTm5mZfbm2HRO7LZyHzw7Vz4E3N5+IXQnRO1WyGyfjzzz8fPXo0u9rdvXu3psyp3cePH2tSltOk4UpWhTQpTzNiSyHlZBc1j4p1IRMz5WwGbK8rZYLA1AQ0aFPbI8qzEmjbl648klvxXl9fH7y8Zru9XOtbFWzQxLrlg/LKnACBRQlUXpvcNtYfFW4b662GTtncFzN9sDM0kfwJECBAgAABAgQIECBAgAABAgQIECBAgAABAgQIEIiA8CIOAwIECBAgQIAAAQIECBAgQIAAgRMLtP2weSG8xa9fv/aNe8xHO2/fvn3iqs5q8+HaiZkALl+/fp1VVRT2gECiRTRPw7dv3x5YYZKLa8aJpWr5nG/34qepefz48e/fv/dllRgcX758mXWbk/HbzaNiXdOdzcJ6qQkCBHoR0KD1wiiT3gV2XhcKW6k5kgurby9KF/TVq1fb85tzEh3v06dPzTlnMK1bfgY7URUIEJiIQM21yW1j/c5y21hvNXTK83iwM7SS/AkQIECAAAECBAgQIECAAAECBAgQIECAAAECBAgQiIDwIg4DAgQIECBAgAABAgQIECBAgACBmQm8ePFiX4n3jXvPAJK8Z79vLfP3CTx9+jTfO91e+uzZs+2Z5sxUICN137x5sy58wvfcu3dv/XNGEzuP1ZQ/p38WJcDQz58/nz9/3r1GiS3y8OHDwhDrxBaJ6qxji3z//n3n+O00vxcXF90N5UCAQFlAg1b2sfQkArk0tNpuwnz0e8nItTXX34Nl+PDhw0x7MuWq6ZaXfSwlQIBApYBeViVUTTK3jTVK46Q5mwc743DZCgECBAgQIECAAAECBAgQIECAAAECBAgQIECAAIGFC9z6559/Fk6g+gQIECBQFsiYmbyPW06TpRnC9+3bt4PJ9iXI6JSDX4u6c+dO3qDdl4P5BAgQIECAAAECBAjMVyADEu7fv19Z/sQIKAQKyXj+379/b2f15cuXfsc3bm/iXOfkrjD3a9uq5R1xrhrnV6+N/ZuRwImaMd+4GM0WIMdt24HQNfs3eT5+/LgQWyTD1T5//lyT1ZTTPHr06K+//too4SpsysZMPwkQGEhAgzYQrGyPFqiM7rHOv9++YuXWP336lEvYugxnNrHRbVvXrl/qdbYmCBAgcK4Cell97Vm3jX1Jdsxno4cw9wc7HTWsToAAAQIECBAgQIAAAQIECBAgQIAAAQIECBAgQIDAQQHhRQ4SSUCAAIGlC2RITIbNTEHhPMbnTEFSGQgQIECAAAECBAhMUODWrVs1pbq8vHz37t2+lFl0dXW1vdSIu22TVnP23Rj+/fffZ/lx+FY4c0+8MRxo7oNyE3vozZs3653S+7m/71xYbzHhU6+vr9c/Zzrx8ePHZ8+ebRQ+I5QSp8kpv8HiJ4HhBDRow9nK+TiBVgEBs4keP3Ehtsh6l+3riuiWr4lMECBA4KCAXtZBopoEbhtrlMZJc2YPdsZBsxUCBAgQIECAAAECBAgQIECAAAECBAgQIECAAAECSxb415Irr+4ECBAgQIAAAQIECBAgQIAAAQITEbh79+7Bknz48KEQWySrv3r1ajuTBw8eZOjI9nxz6gUyUCFBE7bTbwcg2E5jzpQFcmr89ddf6xJmL2dfr3/OcSKNQKJgrEuenxmQvP7ZcSJc5QCsaaPOILZIvnucQE7bVqmd2CLbLOYQGE5AgzacrZyPE2h1FchV47itbK+V0csPHz7cnt+ck1uJxNeYezemWaN907rl+2TMJ0CAQL2AXla91b6Ubhv3yYw///we7IxvaIsECBAgQIAAAQIECBAgQIAAAQIECBAgQIAAAQIEliYgvMjS9rj6EiBAgAABAgQIECBAgAABAgSmKLBzNHsKmkgBf/7559u3b3/+/Pn06dNC0Z8/f/779++NBBlq2IyesLHUz3qBBE1IoJaN9N++fTuDYAoblVrOzwTrefPmzbq+OVnOYG/evn37/fv360plIgOSu0cYSQ4XFxdNruYmMp2zI6Oay23UxiqT/ZmwQdtt6RmEnpksuIIR2CegQdsnY/4JBWoCAqZ4r1+/7uuamB7+wXh2uVn48uVLq+gnJzTsvmnd8u6GciBAYOECelndDwC3jd0Ne8nhLB/s9CIjEwIECBAgQIAAAQIECBAgQIAAAQIECBAgQIAAAQIECgLCixRwLCJAgAABAgQIECBAgAABAgQIEBhJYDu8SIYvJqRIPoj6+fPnDCzM8I9CUfJV842YAkmc0CSfPn0qr1jI06INgQRqCenGzHz1t3vsho08/RxBIKfM1dXVekOrk2X9c9YTGc/85MmTZhUSYeToyCnfv39PhskhwXSaeTanM4g6Z8F5jGrO2KTtkEwJnnI0YBPKNAECbQU0aG3FpB9aYLvHvrHF9Cg+fPjw8uXLjflH/ExfZXv493Y+iUKYm4Wldfh1y7ePBHMIECDQSkAvqxXXRmK3jRsgp/p5xg92TkVquwQIECBAgAABAgQIECBAgAABAgQIECBAgAABAgQWIiC8yEJ2tGoSIECAAAECBAgQIECAAAECBCYtkDGBGRzYLOKPHz/yKfKM7W/O3DmdIYU7v2qecXfnMeB/Z63Hn5l9lPGi29vdib+dzJzpCCQWxsZeO7OTJWNs0no0wRMHJ61B5jdnlqfTsDx69Oj+/fs3Nzf7UiaOyd9//93LIOp9mxhzftrbZtCZ1aYzUHw74MiYpbItAgsX0KAt/ACYWvUTXmQ72NyqkJn/4sWLdOAzYLtjsXPYX1xcpK/y+/fvQla51ucqnCiEhTTnuki3/Fz3rHoRIDCmgF7WcdpuG49z632ts3+w07uYDAkQIECAAAECBAgQIECAAAECBAgQIECAAAECBAgQWAvc+ueff9Y/TBAgQIAAgW2BDKd5/Pjx9vzx5+R14RRm/O3aIgECBAgQIECAAAECowlkMP/2OPaMVExogH3fJL++vs7SjRKuxsNnXOLGfD+7C+wET5CFVoEbuhdDDkcL/Pr16+7du83xup8+fcqpd3SGk10xw5t3RgbJ4frw4cMHDx7E4c6dO6u2JSw/f/7MoOhv376lFfry5UuTaLuOWf3169dn5pYILBHYqGwotKUbJn4SGF9Agza+uS3uE8hY1lxGt5fmypiAIHmGf/RVIzknkl2u3dsXo43N5Qqeq3D3OCYb2c7up2757HaZAhMgMEEBvay2O8VtY1uxIdIv58HOEHryJECAAAECBAgQIECAAAECBAgQIECAAAECBAgQIEBAeBHHAAECBAgcEBBe5ACQxQQIECBAgAABAgQI9CqwM8JItpCIABmvmNGMGU+YnwkEkMGH79+/3x5/mNgiGQ+fAQ+9lktm/yOQr8RH/n9+/2cqgzxfvny5MdPPCQokEExG/64Ldq6xRVYVfPfu3dXV1bqyvUycZWCRyOwcVpdh3gZv93LYyIRAdwENWndDOfQlsNGX2M42nfb02Nd/SZD+ef6bqF75bwJ7raJ6JZJXuvQJ7JWue2J7lQN7rbaSPBN5MH3R1U//1S13DBAgQKC7gF5WvaHbxnqrQVNudMbO+8HOoJIyJ0CAAAECBAgQIECAAAECBAgQIECAAAECBAgQILBMAeFFlrnf1ZoAAQItBIQXaYElKQECBAgQIECAAAECfQjsHCZXmXFGM2Y8fEYtVqaX7DiBnUNKjGc4DnPktb5//37//v1sNAN9M5T34uJi5AKMvLkMYL68vEw0ou7bTT75O0ux6+vrV69ebRCJGbQB4ieBkwto0E6+CxRgLZCjMdHK0pFYzxl6Ip38XIUFvdp21i3fNjGHAAECbQX0smrE3DbWKI2TZmkPdsZRtRUCBAgQIECAAAECBAgQIECAAAECBAgQIECAAAECyxEQXmQ5+1pNCRAgQIAAAQIECBAgQIAAAQKzEUigw6urqx8/ftSXOLES3r9/b8xhvVjHlAmykK/NNzPJLsjH5+/du9ecaXqCAl+/fs2eShyfCZZtoCJl7E3ah/z9/v271SZyVGc8c0ZQn3HbsjOwbIZw5yPerawkJkBgHAEN2jjOtlIjkCtIrq29xPDat7m7d+8+efIkVyU9zH1Ema9bXsCxiAABAvUCelkFK7eNBZyTLFrgg52TONsoAQIECBAgQIAAAQIECBAgQIAAAQIECBAgQIAAgbMUEF7kLHerShEgQIAAAQIECBAgQIAAAQIEzkHg48ePr1+/3ohhsV2xDDvMmMP83b59e3upOQMJ5Ou+Dx8+3AgBk32RuBV2xEDmsu0ukBE4f/3nLwfqvlAjDx48yJGcwzuBRTJet/tGp5xDRtClphsUqXgGj0252MpGgEAENGgOg+kIJCJVeuy5wG70DI8r4Sq21yq8l15ljaFueY2SNAQIEKgX0MvasHLbuAHiJwECBAgQIECAAAECBAgQIECAAAECBAgQIECAAAECBGYtILzIrHefwhMgQIAAAQIECBAgQIAAAQIEzl8gwxgyWDFDFhMOIEMWV8PgM+xwNf4/3zN/9OjR+StMsoY7hzImNEOG4kyyvApFYFMgx/DPnz/TqqRJuXPnztLGMKf6aUjFFtk8LPwmME+BhTdo89xp51nq9ANXMbzSb8/f6jqb/65q27zorC6+q159rsK5JKUbmaBXS7sc93Ic6Jb3wigTAgQI7BRYeC/LbePOo8JMAgQIECBAgAABAgQIECBAgAABAgQIECBAgAABAgQIzFdAeJH57jslJ0CAAAECBAgQIECAAAECBAgQIHBigZ1DGfO1+c+fP5+4ZDZPgEBRwMlb5LGQAAECBAjMTMCVfWY7THEJECAwBwEXlznsJWUkQIAAAQIECBAgQIAAAQIECBAgQIAAAQIECBAgQIBAO4F/tUsuNQECBAgQIECAAAECBAgQIECAAAECBP4rkM/L5wP1+dr8f2f8v///9ddfT58+bc4xTYDA1AQSBujHjx/NUgkM1NQwTYAAAQIE5iWgWz6v/aW0BAgQmIWA28ZZ7CaFJECAAAECBAgQIECAAAECBAgQIECAAAECBAgQIECAQCsB4UVacUlMgAABAgQIECBAgAABAgQIECBAgMD/Etg5lPHm5ub58+f/K50fBAhMRuDRo0ffvn1rFufJkyefP39uzjFNgAABAgQIzEtAt3xe+0tpCRAgMHEBt40T30GKR4AAAQIECBAgQIAAAQIECBAgQIAAAQIECBAgQIAAgeMEhBc5zs1aBAgQIECAAAECBAgQIECAAAECBAj8f4HVUMYHDx40Rd6/f//y5cvmHNMECExB4OnTp3/99VezJJeXlx8/fmzOMU2AAAECBAjMUUC3fI57TZkJECAwQQG3jRPcKYpEgAABAgQIECBAgAABAgQIECBAgAABAgQIECBAgACBXgSEF+mFUSYECBAgQIAAAQIECBAgQIAAAQIEFi2QoYxfv35NkIKmwps3b969e9ecY5oAgdMKPH/+/ObmplmGt2/fOk+bIKYJECBAgMCsBXTLZ737FJ4AAQJTEHDbOIW9oAwECBAgQIAAAQIECBAgQIAAAQIECBAgQIAAAQIECBAYSODWP//8M1DWsiVAgAABAgQIECBAgAABAgQIECBAYGkC19fXr169atb6y5cvFxcXzTmmCRA4icDHjx+fPXvW3PSnT58ePXrUnGOaAAECBAgQOA8B3fLz2I9qQYAAgZEF3DaODG5zBAgQIECAAAECBAgQIECAAAECBAgQIECAAAECBAgQGFngXyNvz+YIECBAgAABAgQIECBAgAABAgQIEDhjgZcvXyaeyN27d9d1/PHjx3raBAECJxTIubne+oMHD37+/Cm2yBrEBAECBAgQODMB3fIz26GqQ4AAgXEE3DaO42wrBAgQIECAAAECBAgQIECAAAECBAgQIECAAAECBAgQOJXArX/++edU27ZdAgQIECBAgAABAgQIECBAgAABAgTOVSADGt+/f584I1+/fj3XOqoXgXkJfP/+/fHjxynzixcvnj9/Pq/CKy0BAgQIECBwnIBu+XFu1iJAgMAyBdw2LnO/qzUBAgQIECBAgAABAgQIECBAgAABAgQIECBAgAABAssREF5kOftaTQkQIECAAAECBAgQIECAAAECBAgQIECAAAECBAgQIECAAAECBAgQIECAAAECBAgQIECAAAECBAgQIECAAAECBAgQIECAAAECBBYn8K/F1ViFCRAgQIAAAQIECBAgQIAAAQIECBAgQIAAAQIECBAgQIAAAQIECBAgQIAAAQIECBAgQIAAAQIECBAgQIAAAQIECBAgQIAAAQIECCxGQHiRxexqFSVAgAABAgQIECBAgAABAgQIECBAgAABAgQIECBAgAABAgQIECBAgAABAgQIECBAgAABAgQIECBAgAABAgQIECBAgAABAgQIEFiegPAiy9vnakyAAAECBAgQIECAAAECBAgQIECAAAECBAgQIECAAAECBAgQIECAAAECBAgQIECAAAECBAgQIECAAAECBAgQIECAAAECBAgQILAYAeFFFrOrVZQAAQIECBAgQIAAAQIECBAgQIAAAQIECBAgQIAAAQIECBAgQIAAAQIECBAgQIAAAQIECBAgQIAAAQIECBAgQIAAAQIECBAgQGB5AsKLLG+fqzEBAgQIECBAgAABAgQIECBAgAABAgQIECBAgAABAgQIECBAgAABAgQIECBAgAABAgQIECBAgAABAgQIECBAgAABAgQIECBAgMBiBIQXWcyuVlECBAgQIECAAAECBAgQIECAAAECBAgQIECAAAECBAgQIECAAAECBAgQIECAAAECBAgQIECAAAECBAgQIECAAAECBAgQIECAAIHlCQgvsrx9rsYECBAgQIAAAQIECBAgQIAAAQIECBAgQIAAAQIECBAgQIAAAQIECBAgQIAAAQIECBAgQIAAAQIECBAgQIAAAQIECBAgQIAAAQKLERBeZDG7WkUJECBAgAABAgQIECBAgAABAgQIECBAgAABAgQIECBAgAABAgQIECBAgAABAgQIECBAgAABAgQIECBAgAABAgQIECBAgAABAgSWJyC8yPL2uRoTIECAAAECBAgQIECAAAECBAgQIECAAAECBAgQIECAAAECBAgQIECAAAECBAgQIECAAAECBAgQIECAAAECBAgQIECAAAECBAgsRkB4kcXsahUlQIAAAQIECBAgQIAAAQIECBAgQIAAAQIECBAgQIAAAQIECBAgQIAAAQIECBAgQIAAAQIECBAgQIAAAQIECBAgQIAAAQIECBBYnoDwIsvb52pMgAABAgQIECBAgAABAgQIECBAgAABAgQIECBAgAABAgQIECBAgAABAgQIECBAgAABAgQIECBAgAABAgQIECBAgAABAgQIECCwGAHhRRazq1WUAAECBAgQIECAAAECBAgQIECAAAECBAgQIECAAAECBAgQIECAAAECBAgQIECAAAECBAgQIECAAAECBAgQIECAAAECBAgQIEBgeQLCiyxvn6sxAQIECBAgQIAAAQIECBAgQIAAAQIECBAgQIAAAQIECBAgQIAAAQIECBAgQIAAAQIECBAgQIAAAQIECBAgQIAAAQIECBAgQIDAYgSEF1nMrlZRAgQIECBAgAABAgQIECBAgAABAgQIECBAgAABAgQIECBAgAABAgQIECBAgAABAgQIECBAgAABAgQIECBAgAABAgQIECBAgACB5QkIL7K8fa7GBAgQIECAAAECBAgQIECAAAECBAgQIECAAAECBAgQIECAAAECBAgQIECAAAECBAgQIECAAAECBAgQIECAAAECBAgQIECAAAECixEQXmQxu1pFCRAgQIAAAQIECBAgQIAAAQIECBAgQIAAAQIECBAgQIAAAQIECBAgQIAAAQIECBAgQIAAAQIECBAgQIAAAQIECBAgQIAAAQIElicgvMjy9rkaEyBAgAABAgQIECBAgAABAgQIECBAgAABAgQIECBAgAABAgQIECBAgAABAgQIECBAgAABAgQIECBAgAABAgQIECBAgAABAgQILEZAeJHF7GoVJUCAAAECBAgQIECAAAECBAgQIECAAAECBAgQIECAAAECBAgQIECAAAECBAgQIECAAAECBAgQIECAAAECBAgQIECAAAECBAgQWJ6A8CLL2+dqTIAAAQIECBAgQIAAAQIECBAgQIAAAQIECBAgQIAAAQIECBAgQIAAAQIECBAgQIAAAQIECBAgQIAAAQIECBAgQIAAAQIECBAgsBgB4UUWs6tVlAABAgQIEFivUDwAACAASURBVCBAgAABAgQIECBAgAABAgQIECBAgAABAgQIECBAgAABAgQIECBAgAABAgQIECBAgAABAgQIECBAgAABAgQIECBAYHkCwossb5+rMQECBAgQIECAAAECBAgQIECAAAECBAgQIECAAAECBAgQIECAAAECBAgQIECAAAECBAgQIECAAAECBAgQIECAAAECBAgQIECAwGIEhBdZzK5WUQIECBAgQIAAAQIECBAgQIAAAQIECBAgQIAAAQIECBAgQIAAAQIECBAgQIAAAQIECBAgQIAAAQIECBAgQIAAAQIECBAgQIAAgeUJCC+yvH2uxgQIECBAgAABAgQIECBAgAABAgQIECBAgAABAgQIECBAgAABAgQIECBAgAABAgQIECBAgAABAgQIECBAgAABAgQIECBAgAABAosREF5kMbtaRQkQIECAAAECBAgQIECAAAECBAgQIECAAAECBAgQIECAAAECBAgQIECAAAECBAgQIECAAAECBAgQIECAAAECBAgQIECAAAECBJYnILzI8va5GhMgQIAAAQIECBAgQIAAAQIECBAgQIAAAQIECBAgQIAAAQIECBAgQIAAAQIECBAgQIAAAQIECBAgQIAAAQIECBAgQIAAAQIECCxGQHiRxexqFSVAgAABAgQIECBAgAABAgQIECBAgAABAgQIECBAgAABAgQIECBAgAABAgQIECBAgAABAgQIECBAgAABAgQIECBAgAABAgQIEFiegPAiy9vnakyAAAECBAgQIECAAAECBAgQIECAAAECBAgQIECAAAECBAgQIECAAAECBAgQIECAAAECBAgQIECAAAECBAgQIECAAAECBAgQILAYAeFFFrOrVZQAAQIECBAgQIAAAQIECBAgQIAAAQIECBAgQIAAAQIECBAgQIAAAQIECBAgQIAAAQIECBAgQIAAAQIECBAgQIAAAQIECBAgQGB5AsKLLG+fqzEBAgQIECBAgAABAgQIECBAgAABAgQIECBAgAABAgQIECBAgAABAgQIECBAgAABAgQIECBAgAABAgQIECBAgAABAgQIECBAgMBiBIQXWcyuVlECBAgQIECAAAECBAgQIECAAAECBAgQIECAAAECBAgQIECAAAECBAgQIECAAAECBAgQIECAAAECBAgQIECAAAECBAgQIECAAIHlCQgvsrx9rsYECBAgQIAAAQIECBAgQIAAAQIECBAgQIAAAQIECBAgQIAAAQIECBAgQIAAAQIECBAgQIAAAQIECBAgQIAAAQIECBAgQIAAAQKLERBeZDG7WkUJECBAgAABAgQIECBAgAABAgQIECBAgAABAgQIECBAgAABAgQIECBAgAABAgQIECBAgAABAgQIECBAgAABAgQIECBAgAABAgSWJyC8yPL2uRoTIECAAAECBAgQIECAAAECBAgQIECAAAECBAgQIECAAAECBAgQIECAAAECBAgQIECAAAECBAgQIECAAAECBAgQIECAAAECBAgsRkB4kcXsahUlQIAAAQIECBAgQIAAAQIECBAgQIAAAQIECBAgQIAAAQIECBAgQIAAAQIECBAgQIAAAQIECBAgQIAAAQIECBAgQIAAAQIECBBYnoDwIsvb52pMgAABAgQIECBAgAABAgQIECBAgAABAgQIECBAgAABAgQIECBAgAABAgQIECBAgAABAgQIECBAgAABAgQIECBAgAABAgQIECCwGAHhRRazq1WUAAECBAgQIECAAAECBAgQIECgg8DLly9v3759cXHRIY/zWfX79+/37t0LyLt3786nVmpCgAABAgQIECBAgAABAgQIECBAgAABAgQIECBAgAABAgQIECBAgAABAgQIECBAgAABAgTOVEB4kTPdsapFgAABAgQIECBAgAABAgQIECDQk8DXr18TSuPNmze/f//+9u3bx48fe8p4xtm8f//+x48fAbm6ukrIlUQbmXFlFJ0AAQIECBAgQIAAAQIECBAgQIAAAQIECBAgQIAAAQIECBAgQIAAAQIECBAgQIAAAQIECJy7gPAi576H1Y8AAQIECBAgQIAAAQIECBAgQKCDwPX19cOHDxNKY53HgwcP1tOLnbh79+667gm5cv/+/c+fP6/nmCBAgAABAgQIECBAgAABAgQIECBAgAABAgQIECBAgAABAgQIECBAgAABAgQIECBAgAABAgQmJSC8yKR2h8IQIECAAAECBAgQIECAAAECBAhMSOD58+evXr1qFujt27f37t1rzlnmdGQuLy+bdX/8+HFCsTTnmCZAgAABAgQIECBAgAABAgQIECBAgAABAgQIECBAgAABAgQIECBAgAABAgQIECBAgAABAgQmInDrn3/+mUhRFIMAAQIECBAgQIAAAQIECBAgQIDARAR+/fr17Nmzv/76q1mexBZJWI3mnIVPR+P9+/dNhMQceffuXXOOaQIECBAgQIAAAQIECBAgQIAAAQIECBAgQIAAAQIECBAgQIAAAQIECBAgQIAAAQIECBAgQODkAsKLnHwXKAABAgQIECBAgAABAgQIECBAgMC0BBJb5OHDhz9+/GgW68WLF9fX1805piOwHWHkzz///Pz5MxwCBAgQIECAAAECBAgQIECAAAECBAgQIECAAAECBAgQIECAAAECBAgQIECAAAECBAgQIEBgOgLCi0xnXygJAQIECBAgQIAAAQIECBAgQIDA6QV2xha5vLx89+7d6Qs3yRI8ffr05uamWTQRRpoapgkQIDAFgY8fP/71119fvnz5/fv3Kn7WH3/8cefOnbt37z548CDt9qNHj6ZQTmUgQIAAAQIECBAgQIAAAQIECBAgQIAAAQIECBAgQIAAAQIECBAgQIAAAQJHCHhN7gg0qyxQQHiRBe50VSZAgAABAgQIECBAgAABAgQIENgtsDO2yJMnT/K4efcK5v5HIIPSM2q9iSHCSFPDNAECBE4l8Pnz5zdv3mw00fsKk1haL168uHfv3r4E5hMgQIAAAQIECBAgQIAAAQIECBAgQIAAAQIECBAgQIAAAQIECBAgQIAAgUkJeE1uUrtDYaYvILzI9PeREhIgQIAAAQIECBAgQIAAAQIECIwhsDO2iDAZlfQXFxffvn1rJkbX1DBNgACBkQX+L3tve6Y1zrRb77mPJwAghIEIgBCACLoJYSACIISGCIAQuokAJgToCAZCADKY99y330eHtj+kki3Jkr36B/iSZam0Sp9lqfzt27c3b94YHYv4ssnJyNXV1d27d/1AriEAAQhAAAIQgAAEIAABCEAAAhAQge/fv3/69OnHf/9+/vyp/3///q3wP//8886dO/pXRlH94buT2gIBCEAAAhCAAAQgAAEIQAACEIAABCAAAQhAAAIQqECAbXIVIJPF8QjgXuR4OqVEEIAABCAAAQhAAAIQgAAEeiWgg/3ai8mey171h9wQ6JzArG8RbQfXfvHOS1ZJ/FmA2kkvj+CVJCAbCEAAAhD4XwJv376Vb5H//ZX8vw5EyS+J/EYlP8kDEIAABCBgIID1wwCJKBCAAAR6IqCOXeLioa8nnSErBNIJ3NzcaKV8fX09OBOJJiDDstx36o/OIcqKCBCAAAQgAAEIQAACEIAABCAAAQhAAALbCWCp3s6QFCAAgR4JsE2uR60hcwsEcC/SghaQAQIQgAAEIAABCEAAAhCAwMEJDCdntOfSfclNF/qpr7oNF8O/oqCjjION++BEKB4EINAeAR2ivr299eVSj/T161d8HvlMwtdyxfLgwYNRHO2h//DhwyiQnxCAAAQgUI7A5eWlPqTsp68R7fnz5w8fPnz8+LEOOA1Hm4YpuibkGv403o0e0eNXV1evX7/20+EaAhCAAATCBLB+hPlwFwIQgEB3BNSx+xZsXQ8mbt+yPRTq/fv3L1686K6ACAwBCEQJqB/4+PGjFshq+NHIsxFYXM9iIbAFAm794g92quoXFxdPnz5tQUJkgAAEIAABCEAAAhCAAAQgAAEIQEAEsFRTDbYTmDUEySikbxfx8aHteElhRwJsk9sRPln3TuB/ei8A8kMAAhCAAAQgAAEIQAACEIDAvgQGy/Vo59no574SkjsEIACBKAGZmEe+RfSIvkWJb5EoOj+CcH3+/PnZs2d+oPbf6yg7B9R9JlxDAAIQKEdAxz/0OWWXvlyK6CDT7JkQORnRn7ru4a5m9aMTU9pDIL8kHJJ0MLmAAAROTgDrx8krAMWHAASOR0A+UmXEHtyFuIup35DjFZwSQQACRgKa/mlB/e7dO2P8pWhaXMvOjKl5iQ/hJQio9s5+5sH49lbWpBJSkSYEIAABCEAAAhCAAAQgAAEIQAACUwJYqqdMCEkiMGsI8t96uM9/ziarT8fNhhMIgS4IsE2uCzUhZLMEcC/SrGoQDAIQgAAEIAABCEAAAhCAQB8EdHxR30LvQ1akhAAEIDBHQJ4vPn36NLqzdBh7FI2fIwKy1wudNs374fopDyPy4eIHcg0BCEAAAtkJyBWI71tEHbLdu5NcjSiy9g1obu8SefnypTrwWe8k2YUnQQhAAAKNE8D60biCEA8CEIBAKoHHjx/LmUjqU8SHAAROQuDt27cjC+eo4HLHqRW0ehKtmvWnu9qmLwfWX79+lalZ2/f9+Ap/8OCBbvEhUB8L1xkJyPbuHxrJmDJJQQACEIAABCAAAQhAAAIQgAAEIFCUAJbqongPmbj28DjHsocsIIWCgJEA2+SMoIgGgSUCuBdZIkM4BCAAAQhAAAIQgAAEIAABCEAAAhCAwPEJfPjwYfoJyouLC/t57OMzSiyh0A3b6P3ndFj98+fPHFD3mXANAQhAIC8BjWgfP350aerDyCv8OsnJyJcvX/Sgc7z17Nkz7UtQuEuZCwhAAAIQgAAEIAABCEAAAhCAwFEJ6IOxsmTKIchSAR8+fCjPI9MVtxbO9+/fV7juPnnyZJqCzorgYWSJKuEbCcgZIj6zNjLkcQhAAAIQgAAEIAABCEAAAhCAAAQg0AUB98WgLqRFSAgUIsA2uUJgSfZUBHAvcip1U1gIQAACEIAABCAAAQhAAAIQsBLQFlJ96evevXv67lzR45S/fv1SRjq0qYy099QqH/EgAIEcBHSC+uXLl6OU1Bhvbm5GgfxMIqDz7dMNzdqXr+6uaI+aJORpIzPAnVb1FPzwBPzvKr969Wp60slOQOOgvqjsjkLpg8yMjHZ6xIQABCAAAQjUITBM7HWO9M6dO9iU6jAnFwhAAAIQODwBmYvlZDNQTC233759G4igPc1Tg7OLL7cjGEgdDS4gAIGaBFg+1KRNXhCAAAQgAAEIQAACEOiRAKuGHrWGzBCAAAROS4Btcv2qng3M7ejuP+2IgiQQgAAEIAABCEAAAhCAAAQgAIHdCchmoaOYOv3+4MED7SLV1+TkYUReP16/fi0/IHnFU5pKWekrF+WlHP/44w/lLhnyZkRqEIDALAE1ajm8mN66vr6eBhKSREC96NRNvo69aQN9UjpEzkiAAS4jTJKCQIMENLF0X6nVGePwYSeL/FdXVy7ap0+fvn375n5yAQEIQAACEIDAjgS0ktW47yxXWtUONiWZmLZPAHYsF1lDAAIQgAAEdicgzyAB3yJaa3/9+jU82mqMDvgWUQG1cvc3Pe9eZASAAAQOT4Dlw+FVTAEhAAEIQAACEIAABCCwkQCrho0AeRwCEIAABOoTYJtcfebbc2QD83aG2VPAvUh2pCQIAQhAAAIQgAAEIAABCEAAAr0SkL1JPj50ftIdzhxKoq/JvXv3Tl+C1ZfrspRN6egciNJUyqMElbtkkCSjcH5CAALZCcjVxaixKwt9f/LRo0fZ8zphgsIomKOC397e0r+NmNT5yQBXhzO5QGBHAppYutyzHFV6+vTpw4cPXZq+txEXyAUEIAABCEAAApUJyKAk85TG/eliViYmzQFkbsIpWGWlkB0EIAABCByDgPyGhD2DyLdI2G4s7yT+2nwJy8ePH3ExvwSHcAhAIC8Blg95eZIaBCAAAQhAAAIQgAAEjkeAVcPxdEqJIAABCJyBgG+KZ5tcFxpnA3Obavrj33//bVMypIIABCAAAQhAAAIQgAAEIACBLghoH6R2Qw6i6mzDz58/h391qmF61CFaIn3/TQ7Ro9FKRLi8vJRrj2jK79+/f/HiRTRaIMLNzY0+LRuIMNyS4wO9v4lGIwIEILCOgIyVvol5SETnqDmItY7n0lPacy+XIqO719fX6nJHgfwsR4ABrhxbUoZAIwRG08t//vnn/v3722XT2Sr/FSyvk7YjJQUIQKBrAoexfnSthZMLr0PL4WPPjg9rLoeCCwgECGi6K1O2IgxGbF0PBu2pP+hAIu7WdqOxS4oLCECgPoHoIBv1LSKZ5eTL+FJMTpnVBdUvJjkemIC9+lkgMKhZKLUfJ9qzuSKwfHAouIAABCAAAQhAAAIQgMCpCLBqaETdWKobUURHYvzxxx8Zpf38+bO+P5QxQZKCQGkCbJMrTTh7+mxgzo40V4K4F8lFknQgAAEIQAACEIAABCAAAQhAYExAjkL+/vtvfep8erZ8HPV/f+/lXmR0ePJ/xZn/37KRdP7J//N/5Lng8ePHS3dH4ewxHQHhJwRyEZDvnmfPnk1Ty3Uee5ryaUN0CPPBgwfT4oN6yqRQCANcIbAkC4GmCPgv4f78889cn0Ee9eGcNGhK6QgDAQg0RaAj60dT3BAmicDSMnYpkS3Gq6U0CYfAeQjIhKvZ79QvbYAAJ7EDcLgFgcYJRAdZy3J4tKE5XOSMK/dwRtw9IYHhEw7OZ5bmhHpFq3e1SSgY1JJwtRk52rONxGb5MALCTwhAAAIQgAAEIAABCByeAKuGLlSMpboLNe0o5NQQJCuQfbv+IDnuRXbUIFmvI8A2uXXc9nqKDcx7kbfki3sRCyXiQAACEIAABCAAAQhAAAIQgMAmAva3Ebu4FxmdnIwWdcvWz0ePHiVZbzmBH1UHESCQSkCvVdSKp1+SlC+k169fp6ZG/CgBUZ0eyNnSkUZzJIIjwADnUHABgWMTuH//vvvE+sXFhQ415Sqv/80TPN/loko6EIDAgQk0bv04MPkzFC31i/QPHz7UrtMzkKGMEChHQBakJ0+eGG25nMQupwhShkBRAku2YpepcZX94sWLjx8/uqeiF//++280DhEgkIuA6rlef0yt9EvpM6gtkekonOVDR8pCVAhAAAIQgAAEIAABCOxCgFXDLtjXZYqleh230z6VagjCvchpq0q/BWebXEe6YwNz48r6T+PyIR4EIAABCEAAAhCAAAQgAAEIHIDA06dP9Xm3Zgti31E3FEGnN9cd2tRBI+N+dMcqVTb3IBcQgMASAZ0MmfoWkbcLfIssEdsYLufTwjtKRB0pwEdMSvxMHUQY4EpogTQhUIGA8y2ivO7du5cxR/n+c6lNR093iwsIQAACEBgING79QE39EtCqKnUglgFKZqh+i4zkEGiBgHbYy03P1KbRgmzIAAEI5CLw/Pnz8CBrdBriL8wtsmmXvyUacSCQhYBGNM0nW35Rm6WYJOIIsHxwKLiAAAQgAAEIQAACEIAABGYJsGqYxdJsIJbqZlXTpmCDIUjeY9sUD6kgsJ2Ab41nm9x2nkVTYANzUbzbE8e9yHaGpAABCEAAAhCAAAQgAAEIQAACcQKXl5f+6cT4AxVjrNhRt+IRFejTp0+pxVqXUWouxIfAeQh8+PBh1ssPL1SK1oFZvDIc8zHtotiV+IpBZMUjyogBrrQqSR8CdgJ5p9z+W1j/7axdHmJCAAIQOBuBlq0fZ9PFkcprPNg8KvKKWfooBX5CAAIi8Ndff8EBAhA4KgHZiv/+++9A6a6urrQdPxCBWxDoiICWKhcXFx0JjKirCbB8WI2OByEAAQhAAAIQgAAEIHASAqwaelQ0luoetbajzC9evNBH+HYUgKwhUIcA2+TqcF6dy4rdyCsekXgrtkasy2g1ijYfxL1Im3pBKghAAAIQgAAEIAABCEAAAgck0KaBW9+IC3+bblYT4S2ns48ocMVTko2v2C3xJBwCqQTUml6+fDl9Sntq9ZnxaXhfIXLVoQ3x+r6EvlDdWr8hvLPvq9ocF/rSe0BaBrgAHG5BAAIQgAAEIACBcgSY5ZZje86UNbFf5+RrhRnqnIQpNQTCBOjVw3y4C4GuCbx58yYgv/Ylv379OhDBv/Xnn3/6P6PXeC2JIiJCCQLhOl8iR9KsT4DlQ33m5AgBCEAAAhCAAAQgAIG+CLBq6EtfTlos1Q4FF0YC1BkjKKJBAAKFCLCBuRDYjMniXiQjTJKCAAQgAAEIQAACEIAABCAAgRCB1O2VobTy3fv58+eKxFZ4JFEu606DrHtqRaF4BAKHJ7D0ymTdNxnawSWvIvfv33/8+LGcp2h/8LNnz+7du2ff+16nIO/fv59mdHt7K38o03BCshBggMuCkUQg0AUB/1MM66apS8X0e5I2J/NLkhMOAQhAYEcCdJg7wj9k1qvtQqsfPCRGCgWB1QTkAsCfb69OhwchAIHWCMgsGV5BLxmTZwsy61t5NqYCkyIvJUI4BFYQePTo0YqneKQvAqtXAasf7IsP0kIAAhCAAAQgAAEIQAACqyf/qx+EeRYCWKqzYDxVIhghT6XuUxXWf20XNvKnYmGbXCqxcHyfZzimf3edTtfNUtY95Uvb+zXuRXrXIPJDAAIQgAAEIAABCEAAAhDohoCOvncjaxlBfZOWPYd1T9nTJyYETkLgy5cvnz59mhb26uqq629FvnjxQl5FplbOd+/eNeVhRA5QZnfkyx/K9+/fp3ohpC8C64aqdU/1RQZpIVCHgLxKuYzWvZlzj48u/Dd2nJYfweEnBCAAgSUCWD+WyBC+jkDewX2dDDwFgZMTYCZ88gpA8Y9KQGbhcNFmjZlLj1xeXtotXRcXF0vpEA6B0gQY1NYR1tsW96eXTesSqfMUy4c6nMkFAhCAAAQgAAEIQAAC/RJg1dCv7ljU96u7XSTvek/sLsTItBcCbJPrRVM15bS/oPGlWveUn0Lv17gX6V2DyA8BCEAAAhCAAAQgAAEIQKAbAm0uwnXifQXBdZb6dU/5hrAVovIIBCAwEHj+/PkUhfolbQmdhvcSom9sfvz4cUlaeRhpynPH0pb9WdUsFYpwOwEGODsrYkKgdwIPHz50Rbi9vXXXGy++ffvmp+Dn4odzDQEIQAACIwJtWj9GQvKzIwKr7UJUxY60jKiNE1jdDBsvF+JB4MwEbm5ufH+aUxT6tmeqbU1ulKfpTEP0nkgOo6fhhECgDoF1byrryNZyLnrb4v5mHdm3I/zqeQvLh3aUiCQQgAAEIAABCEAAAhAoSoBVQ1G8RRNfrbuiUpF4ywQwBLWsHWRbTcDfwMY2udUYKzyY+pJlEGldx7XuKQZW3ItUaAhkAQEIQAACEIAABCAAAQhAAAJNE/AtTUZBtbXUGNOPtuIp2TvwIe0z5BoC6whox/bsfnHjnu91mZZ+Sq5DovJntJ5vL456s1kPIxLyw4cP29MnhSkBBrgpE0IgcEgC/heVf/z48evXryzF/Pvvv/10nj596v/kGgIQgAAEIACBOgQePXq0LqN1e2jW5cVTEIAABCAAgb4IzFop/SJcXFz4Py3XcmMdfUqn9z9//mxJjTgQgEA7BHKZ2uqUiOVDHc7kAgEIQAACEIAABCAAgX4JsGroV3dIDoFUAvgSTSVG/C4IsE2uCzUNQrKBuXFl4V6kcQUhHgQgAAEIQAACEIAABCAAgeMQaNbH5/Pnz1Mp+8Yp+7MrnlrxiF0eYkLgJAS+ffv28ePHaWH1+kR7vqfhvYTMFmokvA6Zj0L2/bnUp0X9pOwrdr+5M8D1qzskh0ASgZHjj+vr66THlyL76USPSC0lQjgEIACBExJo1vpxQl0cpsgr/NWq7CuWA4chRkEgkJcAG3Dz8iQ1COxOQJ4Cok6Z1w2+Nzc3r169Wiqg9tF+/fp13ff6ltIkHAKpBBjUUokp/s+fP1c8teMj63owlg87qoysIQABCEAAAhCAAAQgUJkAq4bKwHNlx6I+F0nSgQAEuibANrmO1LfC5Li0yTxc6hVPrXgkLEOPd3Ev0qPWkBkCEIAABCAAAQhAAAIQgAAEchKQf4Eky7tOV65z4q5to0knMyVV174PciqJtCCwgcCS64roNyo35FnjUYt7kRW+n4uKfvfu3dkd9r9//6a7K0GeAa4EVdKEQJsE/N51aeBLkvzLly/+aassaSYJQGQIQAACEIAABBwBf6B3gdGLJBtUNDUiQAACEIAABA5DwHemuVSo1U5A3r59+88//2jslmH2zz//1FseXWiX6ufPn+UFe3WyS3ISDgEIVCCg9xcVcsmYBcuHjDBJCgIQgAAEIAABCEAAAockwKrhkGqlUBCAAATOQ8AfyLJsaWObXKHKwwbmQmBzJYt7kVwkSQcCEIAABCAAAQhAAAIQgAAEOiZg2U46FE+bQS1H+pdY6FntKF26Owq3SzV6kJ8QgIAjoE3bf//9t/vpLtSWX7x44X52d6FyWba0Pn78uLWiLVnz3717pw+HtibtAeSxDyUMcAdQN0U4MwH1rmrFA4EsPptevnzpeK52rudS4AICEIAABCAAgS0E9Amm1G8J6hgzB5i3MOdZCEAAAhA4MIFZc7Ff3tRh139W1xqC5WRE9tvv37/L4KmLDx8+jD6oOHqEnxCAQMsEfv782bJ4U9lYPkyZEAIBCEAAAhCAAAQgAAEI+ARYNfg0uIYABCAAge4IsE2uI5WxgbllZeFepGXtIBsEIAABCEAAAhCAAAQgAAEIVCKgVyYW+4UObX79+vXu3burxdKz+kidxcPI+/fv2W+6mjMPQsAR0JEqd+1fLDm58OO0fB3dBC/h1WVt6a8KFV8i+b7D/Vx6V4pflnauGeDa0QWSQKAoAfWuV1dXLgv5bNLhJfcz9UJdx48fP9xTW5zruUS4gAAEZWq1XwAAIABJREFUIAABCEBgCwGZrZwrsWg6Dx8+3DITiKZPBAhAAAIQgEDXBKKWVY2kXRcQ4SEAgbwELK7e8+a4PTWWD9sZkgIEIAABCEAAAhCAAASOTYBVw7H1S+kgAAEIHJsA2+Q60i8bmFtWFu5FWtYOskEAAhCAAAQgAAEIQAACEIBAPQKXl5dyHRJw/KEP1umY5fZPvyoFZaSPwC+VTTLIBcmLFy+WIhAOAQgYCXz58uX29nY28uvXr2fDewmMboJXQTZ+ZrMciiU3Ijq+rk96lsv3tCkzwJ1W9RT8bAQ0e/RnmC9fvtTXklMh6LvKeqvnjzKalzborCq1XMSHAAQgAAEI9E5Aw7GsSRYPIzoR7Q/lvRcc+SEAAQhAAALZCUQ9BTx+/Dh7piQIAQj0S0Dz8O6EZ/nQncoQGAIQgAAEIAABCEAAApUJsGqoDJzsIAABCEAgLwG2yeXlWTQ1NjAXxbslcdyLbKHHsxCAAAQgAAEIQAACEIAABCBwKAKPHj3SyXa5ZtfJTOdnRBd//fWXto7JT0Guo5VK5+bmRmkqZaU/HA7RhfJV7pJBpzoPRZbCQGAnAktuLF69erWTRNmytZwWa3YfvPpA/wC8D2VJZX4crlcQYIBbAY1HINAjAc0wfd9S6lTV/BVoKYsci8gdiWak/hDz/v175qUWesSBAAQgAAEIVCAgf7Xye7u0mBoE0Gr327dvuexXFQpFFhCAAAQgAIHKBDRQRnPU0jgahwgQgMB5CGgS3mNhWT70qDVkhgAEIAABCEAAAhCAQE0CrBpq0iYvCEAAAhDIToBtctmRlkuQDczl2G5J+X+2PMyzEIAABCAAAQhAAAIQgAAEIACB4xGQk1T9VSiXbCUfPnyokBFZQOCcBGQ7vr29nS177z4sLJvgVXD/hPkshx0DpYJPnz5NBVCgSqfucXqLkO0EGOC2MyQFCLRPQB7x5BDEuQjRUPj8+XM5s9O/Dx8+lOcpXd+7d0+njuVP5OfPnzogoTiK7x5xZby6utKnHtxPLiAAAQhAAAIQ2J3A4K9Wfmk/fvyosVvj+O/fvzW46xS0xno5scWxyO46QgAIQAACEGicgMVNgMbWxkuBeBCAQE0Cln6jpjz2vFg+2FkREwIQgAAEIAABCEAAAuckwKrhnHqn1BCAAAQOQ4Btcn2pkg3MrekL9yKtaQR5IAABCEAAAhCAAAQgAAEIQAACEIAABDIQWPIhok89937g6uvXrxZALTvpkGw6/za7K1eKk9HfUkDiQAACEIDALAH1om/fvvXHQR081iHk2cizgTpJpRPLLY8js2ITCAEIQAACEDgJAX1RUGP9SQpLMSEAAQhAAAJ5CcjPZjRBOeWMxiECBCBwHgJLjux7IcDyoRdNIScEIAABCEAAAhCAAAT2IsCqYS/y5AsBCEAAAtsJsE1uO0NSOC2B/5y25BQcAhCAAAQgAAEIQAACEIAABCAAAQhA4KgEbm5uZl1XqLz6nnPvpdaR72gRnjx5Eo2zb4RXr17NCqDS6Vvcs7cIhAAEIAABI4HXr1/LF9W6sUADpcZQfIsYURMNAhCAAAQgAAEIQAACEIAABDoiIP+bUWl7d04dLSARIAABO4Ffv37ZIxMTAhCAAAQgAAEIQAACEIAABCAAAQhAAAIQqEyAbXKVgZPdYQjgXuQwqqQgEIAABCAAAQhAAAIQgAAEIAABCEAAAv8/gaurq1kWf/7559OnT2dvdRR4DPciL168WGL+7t27pVuEQwACEICAkYD8g+j7DHYnI3fu3JFjEX3G+cOHD5ykMkImGgQgAAEIQAACEIAABCAAAQj0RUDL3r4ERloIQGBfArKt7SsAuUMAAhCAAAQgAAEIQAACEIAABCAAAQhAAAJhAmyTC/PhLgRmCfzPbCiBEIAABCAAAQhAAAIQgAAEIAABCEAAAhDolMC3b99ub29nhdfB6dnwjgK/f/9u+cbmkydP2i/UxcXFp0+fpnJ+/PhRDmI43D4lQwgEIACBVALD21M9dXNzI+9UOhGhQUSHqfSv/InI69a9e/c0ZOhPMVMTJz4EIAABCEAAAhCAAAQgAAEIQKAvAhbLal8lQloIQKAoAYu396ICkDgEIAABCEAAAhCAAAQgAAEIQAACEIAABCBgIcA2OQsl4kDAEcC9iEPBBQQgAAEIQAACEIAABCAAAQhAAAIQgMARCMgzxVIxDuBexLiZtYtT4lLHrHsRqU8eRl6/fr2kR8IhAAEIQCCVwOV//1KfIj4EIAABCEAAAhCAAAQgAAEIQAACEIAABE5LwPhG5rR8KDgEIAABCEAAAhCAAAQgAAEIQAACEIAABFojwDa51jSCPG0S+E+bYiEVBCAAAQhAAAIQgAAEIAABCEAAAhCAAARWEPj169eSx4onT57cvXt3RZpNPWLZzKqSNiXzkjBPnz69c+fO7N2Aj5jZ+ARCAAIQgAAEIAABCEAAAhCAAAQgAAEIQAACEIAABCAAgVwE9L7p9vY2V2qkAwEIQAACEIAABCAAAQhAAAIQgAAEIAABCEAAAhBohADuRRpRBGJAAAIQgAAEIAABCEAAAhCAAAQgAAEIZCDw8ePHpVT++uuvpVsdhR/JvYiwLynl9+/fNzc3HekFUSEAAQhAAAIQgAAEIAABCEAAAhCAAAQgAAEIQAACEDgMAcvrmMMUloJAAAIQgAAEIAABCEAAAhCAAAQgAAEIQAACEIDAeQjgXuQ8uqakEIAABCAAAQhAAAIQgAAEIAABCEDg+ASurq6WCnl5ebl0q5fw79+/y+9GVNonT55E4zQS4fnz50uSBFS59AjhEIAABCAAAQhAAAIQgAAEIAABCEAAAhCAAAQgAAEIQGA7AdyLbGdIChCAAAQgAAEIQAACEIAABCAAAQhAAAIQgAAEINAgAdyLNKgURIIABCAAAQhAAAIQgAAEIAABCEAAAhBYQ+DLly9L3jc68rgRKLlxM+ujR48CiTR1S6LeuXNnVqTb21u5U5m9RSAEIAABCEAAAhCAAAQgAAEIQAACEIAABCAAAQhAAAIQKEfg+vq6XOKkDAEIQAACEIAABCAAAQhAAAIQgAAEIAABCEAAAhDYiwDuRfYiT74QgAAEIAABCEAAAhCAAAQgAAEIQAACmQm8e/duKcW//vpr6VZH4Rb3It05Unn+/PmSCj5+/Lh0i3AIQAACEIAABCAAAQhAAAIQgAAEIAABCEAAAhCAAAQgUIJAwJ19iexIEwIQgAAEIAABCEAAAhCAAAQgAAEIQAACEIAABCBQjQDuRaqhJiMIQAACEIAABCAAAQhAAAIQgAAEIACBggR+/foV8L5xeXlZMO9aSQcK6ETozr3IxcWFE3508enTp1EIPyEAAQhAAAIQgAAEIAABCEAAAhCAAAQgAAEIQAACEIBAUQJ4Py+Kl8QhAAEIQAACEIAABCAAAQhAAAIQgAAEIAABCEBgRwK4F9kRPllDAAIQgAAEIAABCEAAAhCAAAQgAAEIZCNwfX29lFZ3HjdmCyL/Kb9//5695Qd2V9inT5/68vvXP378+Pbtmx/CNQQgAAEIQAACEIAABCAAAQhAAAIQgAAEIAABCEAAAhAoR0CvY/B+Xg4vKUMAAhCAAAQgAAEIQAACEIAABCAAAQhAAAIQgMC+BHAvsi9/cocABCAAAQhAAAIQgAAEIAABCEAAAhDIQyCw17M7jxuzRP7+++/Z8FHgo0ePRiHt/7y4uFgSki8ELpEhHAIQgAAEIAABCEAAAhCAAAQgAAEIQAACEIAABCAAgewErq6usqdJghCAAAQgAAEIQAACEIAABCAAAQhAAAIQgAAEIACBRgjgXqQRRSAGBCAAAQhAAAIQgAAEIAABCEAAAhCAwHoC+pRcwPtGwHvF+iyrPxkooJOlU0cqAbGvr69d6biAAAQgAAEIQAACEIAABCAAAQhAAAIQgAAEIAABCEAAAuUI6H3Tu3fvyqVPyhCAAAQgAAEIQAACEIAABCAAAQhAAAIQgAAEIACBfQngXmRf/uQOAQhAAAIQgAAEIAABCEAAAhCAAAQgkIFAwAnFnTt37t+/nyGPvZM4sHuR58+fL9H9/fv3ly9flu4SDgEIQAACEIAABCAAAQhAAAIQgAAEIAABCEAAAhCAAARyEXjz5k2upEgHAhCAAAQgAAEIQAACEIAABCAAAQhAAAIQgAAEINAgAdyLNKgURIIABCAAAQhAAAIQgAAEIAABCEAAAhBII/Dx48elBwKuK5YeaTBcn8v78eNHVLAnT55E4zQY4e7du3/++eeSYJ8+fVq6RTgEIAABCEAAAhCAAAQgAAEIQAACEIAABCAAAQhAAAIQyELg+/fvgfdNWbIgEQhAAAIQgAAEIAABCEAAAhCAAAQgAAEIQAACEIDAvgRwL7Ivf3KHAAQgAAEIQAACEIAABCAAAQhAAAIQ2EpArjdub2+XUunU48aoOH///fcoZPrzzp07jx49moZ3ERJQ0/X1dRdFQEgIQAACEIAABCAAAQhAAAIQgAAEIAABCEAAAhCAAAT6JXAMh/X98kdyCEAAAhCAAAQgAAEIQAACEIAABCAAAQhAAAIQqEAA9yIVIJMFBCAAAQhAAAIQgAAEIAABCEAAAhCAQEECYfcTAb8VBWXKnbTFvcjjx49zZ1svvYCafv/+/e3bt3qikBMEIAABCEAAAhCAAAQgAAEIQAACEIAABCAAAQhAAAInI/D69euAL/uTwaC4EIAABCAAAQhAAAIQgAAEIAABCEAAAhCAAAQgcFgCuBc5rGopGAQgAAEIQAACEIAABCAAAQhAAAIQOAmBgOuNP//88+7duwfgECijK93FxYW77u4i4F5EZbEUv7siIzAEIAABCEAAAhCAAAQgAAEIQAACEIAABCAAAQhAAAItEPjy5cu7d+9akAQZIAABCEAAAhCAAAQgAAEIQAACEIAABCAAAQhAAAJFCeBepCheEocABCAAAQhAAAIQgAAEIAABCEAAAhAoTiDge+Lhw4fFsy+fwa9fv378+BHNJ+yhI/r4vhHkBUa+YJZkCKh46RHCIQABCEAAAhCAAAQgAAEIQAACEIAABCAAAQhAAAIQgECUgHyLPHv2LBqNCBCAAAQgAAEIQAACEIAABCAAAQhAAAIQgAAEIACBAxDAvcgBlEgRIAABCEAAAhCAAAQgAAEIQAACEIDAeQl8+/bt9+/fS+Xv2uOGK5TFucadO3fu37/vHunxIuALxkKgxyIjMwQgAAEIHJXA9+/fP3z4cHl5+ejRIw3Qf/z3TxdPnz5VuByHHbXglAsCEIAABCAAAQhAAAIQgAAEIAABCPRFAN8ifekLaSEAAQhAAAIQgAAEIAABCEAAAhCAAAQgAAEIQGAjgf/Z+DyPQwACEIAABCAAAQhAAAIQgAAETkVAO8xub2+/fv0qdwY/f/50/wqCzvbfu3dP//7537/Hjx/Lr8Hdu3dPxYfCQqA+gbDjifO4FzlASVWET58+LVUhdb86kr10l/CNBBjdNgLkcQi0Q4DmvK8u5FXk48ePGs5+/PgxlUSB+tPU5eXLl+/fv3/x4sU0Ts0QeTnRukarG0nlL3AGGfzVjZY28gKmVU7vvsxq4iUvCByAgPq0wQDy397rx8gAogLKBjIYQIYuQn0FNpAD6J0i7EiARrcjfLLehQCLl12wkykEIAABCIwIyA+sDDWjQH42SwBzVrOqQbASBJgwl6BKmo0QwAbSiCIQAwIZCTBsZYRJUisIUANXQOORMAGmK2E+3G2cgD7ZqF1Aw1t+/eu/6B8kH3YEDe/69a9e99u35r59+/bq6krp6N/dNz5JDIaAxmujUTz0aASVNxruRfLyJDUIQAACEIAABCAAAQhAAAJ9Exh25MiWNJwx04U8aKhIMi3pX3fAbDhdpn/1Le6+C2yT/ubmRocA9ScggSdEaQAlei6aoOnA/PPnz/XpchfY/oWM4yrL4D9lqAbDT10PF2/evHn9+nVSQWSvFMPhBOOQsh6XXVKIVJcuLi7s1smkfIkcJjDYkYfq7ZQ+qGawGqsCN64aCR8o4zEOwarhBMo43DqAexF1BYFiStGNV8WA8G3eYnRzbsIY3faqotH5xl9//aVXkuvE07R2mHhIv07FGumUmpvTurek6kK7Hi9O2JzX1Qo9pYoxtP2hGmQ8Bq85lWbI4WmJL7YOrmjVoBMsfmCda72RlQMUiaqmEchR7WVoMpLT+f8SNy1t1GT0l5FeQIzVt+hhVqM7yYNYPwKKHoaV6+vroROYjTnc0r+jnkQbj9Q/qKNoxF4U7QoOYNxQZZYWpjNbBcrjVSOKmK1FBDoCNDqHYvbi2BZFZ5dTj+oa8tDHDvPVYc0yeHE6hlXkhIuXMwxGs42XwIwE3EpWHYWGeNdjqItIfU2TUSolNQjmizR0ZfVf90QbGiamvKo/TGqqw6obzuhxmHIFCtLv8gFz1tD505sFqvdhbp1wwnwY3VEQC4Ej2UBUXmahFqUT59gETjhsRRs+Lx1q1vkT1sByeE9oqV6CebDpylIxCT8kAaPxZCi77Az6k2nXR6G3UbI86F1/YDuQjkI4Y5o2Pu3lXoQhwFdcv9cn1GNrk8k//v33334rEJJDAAIQgAAEIAABCEAAAhCAQBYCMirpdJn+fL8YxpS1TdDoO0M7lvRh23Cy2jataOE41e5qDa+TGPqTES1LpmIl09u+G8GX9o0NhsJh66elsPI6bNy3qhwV2Yjx1atXes0WME1aZCOOhYCsclKKWr0lshqmqm6zqvnjjz+WSiF7t95+Ld3tJdzSeaos//zzT9dn4wd1BLSp7fLqlnvRWstyMroFtMPoFoCTdCv6IsQ4udLok+p8QVm/e/dOA9zoDWhUfg12cnKkHDtyCXfI5hzVVFIEtwlG9UF/SxVPEwZpf/h3xTFsKULTJPf6PElCe7eTlOxsZC36NP1bJ+dsgnutbuhhZtVBoJEA1o8AKPWZ6iX0F4hjv6XZu0ZV/RVa4J/BuKEyjo4Qaywb7DYuPKyRz58/72uDCovHXRpduA40ZVH090ouif3+/XvjHkoVTZ3t/7XF2+xyfo6asg6+3lbMWv106l8fcvFyhsGoflWpkKOaanTCU2075XS4d6O8G/SXVrJipUWZ7PwloPnLrqlIgfX1IIy9S4wK70synQsNlKKJKILmpZiYBlB5BzUL/DbjDMOx7DkrxFtRnVbkkvrItD+ZNplwmm0uHzBnjbS2ovqpIz2PwXyEq6+fh5ww96UCpC1KoC8biFAwCy1aH0j8AAQOOWydwc5zmFXDIWugsWfIu6gflsZns1Qvoe5uurJUkFG4XiVEDwW0aRAYFYSfAQJ5a++QkSzP2s403Y08rVGy0BbaDzBb5DMPAbNAOg08pB47nUziXqTTRoTYEIAABCAAAQhAAAIQgAAEMhAYjErhD9Ias7F4H9DKuRf3IiKj3TlRu6oRziiaztjI7rbLyVVZ8QJbUUdyhn8aT0LKBYl2LIWTmt7NuPd0mvjJQ1S3pbvVx0rl/+Xt27dNMdTOwmfPni2JtGKb3VJSW8IFTT1toS5li2B6Vr23OiVtot2lU5oKP30D4ceptrPfz/RI14xuUW0yukURRSPo9c+DBw+i0YwRkrrxJM9ZYQGUr4a86VvS8FM17x61OediqOmBZjurlzl6TW70nyiBNcovnUV58uSJkpLjEo22wzpIyU4PkVZwEKYzVJqT61RJLsJ+OiqdCBg9D/oPrrimh1kBjUcGAuo2dYh0dbfgYzyY9WMomsZQNeRCvUQJL6IHNm6ormqwsB+U9Svn9Hr7dkB1vJVXsttXppoGbLd9ORUMF/pXA3rGwY5GN62uo5DWLIq5Nm1nPB9b2ovTSCNbfh518XLgwWiLund8Vu3U2P9rzhOd9mg1t6Ussi/N+gDSOzIN9MrdDTRbctGzudyLqHfSbFAAcwmW5RUPC8CN1WPp8VyD2lL6frjq/GAGcYYRd7H61IHSdBV1uEidQG4fjjUK688v6ZZrdTir55mtLR+2cJg+izlrykQhGMxnsfQeeIAJM9aDYUjSv3mtB73X7UH+7mwgzEKPUfECpaDL2thlHWDYmq0eB7bzHGzVcNQaOFstZwNzLeq3L42deFoga52iv9UrfZfUXhfdTVeSQIW3Yg5JbX+fmCQSkTMSGOy64Ze5MsepnWrP0mCX07+DAIM1WMbqwOMjJyOz1UlTizrNnyEgY83ZMamj6rHjyaQ25fMHAQhAAAIQgAAEIAABCEAAAmcjoEM1GXc++YYGWYqXYMqK5MecvZbpaunxOuESUhaxWdmGwMEgrs2RYii7qk4D6hH96UI/FW7ceKp0FL9OoVwuzjIYKKDxljbIumRnL1S6LXVMWphNlsDVBL5+/WqsnOE6ILUqKYsYiqZqoNZhibw6jqpiQOBoRV2dr/1BdQsBCdu5VVpTRmIaRAJM6nebRrHbjyb9MroFqpa7Fe00GN2itV0zIsdz+0VgYulLslEvS3Iq90b6Rr+wx27OfklXXAuOWnGuGa/SUWqBOqBbs5Mr9bezA5Y+NT9b2YrOezUPiQLR7E4yqLASe1jdCL5K5xY4agvRib1yUV4rtJb0CD1MEi4iDwSwfoRrghr+Uu/kd1mKIy8hrpcYugit+IRXXUS0n8neRURz9IUPX7c2/RPksMBJd5VauAJE70rvSTlujxwYeaPSDhGiY9Y6ITXoGwUIR6PRtdbowvpyd8ML6qFShedCUn2hyinZNEdyojZ1oRYdRicmGkeEDkt7WHEb64+0EE7/GHfXde+FnloagvOuaCR8LuWqc86LItwlGqtcXlzqbSz5bmxuSxiV+/ZJjkV+S5xwzzwUIYsGJUxeJS7hDZdayxbVcE1rVfBCY/GSYMbwLQ1ZNdaYiyXaUt8VJlzirmpgdNEnbQqdlCuxVdOGJqZ/da0QpaB2F9V49rXqLI28DYHebBZyv4GHmTBjPXDdbC7rQb+12pdcHXKPhkf6bV+Jh7ymy1rdZR1m2Jqt2NH5p+MWvWjN/qneOCqzPYJSmwVYIfDYNdAOcPuiXkqMrpXsVcKPKdk0jNrL0kLMTqcrSegs87Edm3ZSWYjsE1Bzm92wNLTK4eW+3ryo8/SfWrpWarKlLCWooU3pLNWlCg2fIWBJcX2FH1uP/U4m/09f1QhpIQABCEAAAhCAAAQgAAEIQGAjAdmALAZiLXRl8FVkmQ5l/RlsTPpXf9qJFd6Uo2dllprKqWd9g/LstZ6dPlgtRFawWakUKBp2W5sENpqeZY8TlmoFrGa/mH0d6yqVqtBgUlTZlyySA/NqZI6dkWgHOA91XtqR1lTJpR3pRX96StVYgbPVZraNDxj1rDa3+U1JfU65lxDh12bl8rXXmbCEPqh9r4dWaS9XoZiBflh8oq/hC0nVe7IBqoxuo3YXrmOMbpa2oM5kRHXLz+hu6emg47LzJx7/d2D774xL/0pCjWJKeXaAc48PF4rTwlDiyB++ObuSrriYbaEjha77OdszaMo0rUKqV0NNm8qvBVQg92n87SGquuF1n+QXNBXEmJfajlBE0yzaZOhhjMoi2kAA60e4Jqi/ii5V1FGo4S/1bH766kyiqWnLkSUpP9ml62kPHOhjw7dmO3mX7+zgotxVWFUwlVr9kiKrXIFFtyK7BKMX6kXDAifd3d4nzxJIkiE18vZKEh6qUuVx8aXiqPrCEVS0aDOh0c1WuaKNLqw1dzeqO1UVdQsuvn+hvmJpz6WeUo3VHFLPqsEq5tAE9K+6F4Woj1Lds3R6knDokfys972W8K4FjS4kLZZ2n0lrg9G+NWd17j7S3a+XhuC8KxoVU61pNTH/wUCDXQdzqUv0M41e58WFickB3zKouUSMF3mVuFQbw8LMzi6WktolfEtDVm+TUealvitMOO9dyRCez2teJJ1q1mTMV5VQXVw0zaJlz9sQ6M2Mqu8iWmD87W7CXL+zPbD1oIvaGxWyaxsI/XZUv71HoMtyE8gkg+eRhq3ZOmyxvzl04Quxms1iCJytgUXtn8dYNRy+BgbqzOjWlkX9aS3VI4bDz66nK7MlWgoMvJ5wvVnRRfGSYIRvISDrq1OffzGYTTShXZ24moa63KRhcUt2FjkZAiyU2o9zeD0mtRq/2U6vxSqg0OyTSdyLBGhzCwIQgAAEIAABCEAAAhCAwKEIRHfkaI2aal2SYWjJljTdDiXD03QZPAqRAHtBnz0Kov1GW/ZBap90eMfSwLyafbaO/UIbm0ZqlZF61hvFLHP/2bCVZK+q0le+s7YkH7K0EN2HN1uTZ5uGYvqJ+9ezdWA7zHCtVrezPYuNKVhe0vig9rreWMxcj4dfbE9Hllz5Hjid2Z6W0W2poQXGHUY3YzOpuetO49d0FFCIlGWcXM0OcNPqEagYRixZop2hOa8DJT1Oa8JIj0PFUExV0WF6oH91raoi/c6y9VPQ436lmo5WGu6VWkD+8HwgOhkLpDy9paJNuyy/ONtHgXBxNF4XmoPRw0zVTcgsATVSy0pca6Vwy/UTV0x1F7O9zXSOqibgN7rZayXlp1/5OtpzSrzZFV9YTlEK9w9CoazDiVjuzipilnM0MDDKT/tSlW5W/ug4EshlVN7pEBMtQiCCP3iNMjL+jJoUArmvu7V9BIk2/3WCSctGaLPRaHQOe6A57NLoZvU1DVRX74qwdDHbbaq8s/HVnyi+vcKrCkW7GmUUwDstVNGQWWm3z0KjDVwDxPauz0jmwIORkUBr0Wbb2l6BS/Uw74pGpZtORNfpZamzWg1wtktMlS0vLo0yAQFOZWJaPagFAC7dyqvEpQq5lPsQXn9CuyTnUviWhtza8iGsi/BdzYums0Ef2vaJRHi5KkXY52bhsozu5m0I9GYjvP3+PNiEuX5nu73BRhcXfhdkv95oPei3SvuS924Dod/2tXnIa7os16fZu6yDDVuzFfvAdp4DrBrOUANnq+Vz4IGwAAAgAElEQVRs4OpF/ZLx5/CW6lmMvU9XZgu1FBheCw+DwpIxcylNwvclsNQP5H1DZJ8yaf5cDghDQDm2NVM+gx77nUziXqRmWyAvCEAAAhCAAAQgAAEIQAAC+xDQy/Uli5J7aaSV7ZYNfzK5Tl/AK8Q/KScxXHZLFxKjPiMJNrWibgTil8JiaAtvBvJT23JdwX4xqmkBjKOYS1WiqPFxC8z2n5Xdf9oqfc6q9n4LjZZoWpPV8P2n9NNPf3q9faOPn52uo73KKP4uP6fcpmR2D6nTBVn4h3W6yxhhEbvNOIxuK1rW0pu20ZjF6Bao89V23c0OOupyA7It3Rrpd7bmLNWNpTTzhp+nOadyE5mo+jThGc1YZnNR1Y0O2cNwOd2DZakes/XKBVoknBV7GijxwnP+LYs+PzulE8hIt0rsQaGH8VXA9SwBS7cQGMdn0xwFqsFO11m9WD+Gsqg3c/3P7MXG1UG0O93eEQX6n9kSBQKX+vDR+BKoNqOYS3kZjRvTUWYpQUv49q44qk2LGElx1IpHjS7157SFJgmwFFnbnlIlcfFpdD7V1hqdU1P4wtLSR52bWv3U4CwUSsrYIUxFkh1vdgeeT3g0JE0TKR1ynsXLgQej0pWkUPp+Q9j9emkIzruiGbqULDzVOeeFNuoS1wmZF1dginsqE5N0sWJQW6dBPZVXiUu1NCxe/QntkpxL4dJIuAiBu60tHwKihm+pIOGBNUuvIhmUTiAj3VrqwMPyh+/mbQj0ZmHaXdw95IS5fmd7SOtBFxU4KuQBbCD021Et9x6BLsvNSy0Gz0MOW7N1ODBLdMSMF63ZP7teNZynBs5Wy9nAFYt6DW3ntFTPAlTgAaYrS0WbDZ/V/qhDK7EWnhWGwO0EZhWqQLX07YmPUtA7Kctb1xJZSxKGgJE6Ov15Hj32O5nEvUinjQuxIQABCEAAAhCAAAQgAAEIWAlEd+TIVqiXZ9bkgvFm9yA646PMBCO75PSnFtjBHPLflG1ragKTEVnSZsxsdnviqPiW93YbRdILBuUiY+Lwt8WcMfsybPQCQ7ksYbS/uwpsk9pI49iPR9+Iz2owykQb70b11jkoka6jNcr1BtGMjBHCFUk10JhO6WjippqsBqI/tcGkvyhVaUSdWFKaQ+RBHlWV7HrZyDNc5KVeZWOmx3uc0W3UWRl/zvaNaiz+44xu4faiRjp0MsNkQx1UuFH7bKfXS9OA6XgkNW3pH5TRNPdRyF695amac7h2je5qEhKtXaoqo6fCP0VbVXekev/naOEgAYwVw09kej3b+YRFnb2rdKaJuxC1zS3NZJrj0N5d+tOLXOVyWdPDOBRczBJQe4x2C2e2fgiaGlG4l1NDzuLwKGoD2aiIYWE1TDb0b1Tv0w7Khcz2VDtO/4bRbUuJXNF0YRykZhvUEBi1LfjZZbnePlSNBussUikRDaMBUEu3aHRT/q01uiXdjcJH3cK0XArxZ56zM1XVIs02Rymv+GkZ72Y5r8gr9ZFTLV4OPBil6r2R+LMNc6/ApSFYbSSvSKqHWfir08grmN8lrpaQBeBqdOEHUwe1cGrhu9nr/GxFDctQf0I7K2QgcEtDbm35ENbF0t1wF4Q5a1R5MJgvVaRewo86Ya7f2R7MetBLBQ7LeRgbCLPQsKIPcJcuy80uogbPow5bs9X4wHaeflcNp6qBs9VyNjB1UX9aS/UsvcNMV2ZLtxQYfTWscWHJmLmUJuF7EdDY7cZxd7HFshQtiKXVqLuOppMagSEglVib8U+lx34nk7gXabP5IBUEIAABCEAAAhCAAAQgAIE8BKJvxbTnXkbkPJn9N5VZc8Bgf5SlyZm0li50giKjMJakpqcOsmx8nGYtzkulduEy5orS9NnSIZJNpZ41PjrZRhfTTepKwY8TtlpazNYutdLFP1j6qkJhVaqVbWn1o31+akEDwFG4U59/Ma02G+GHu7ilPXYbM638+LSP8pEO14V6rcolddmF+wdeaDlQ4YtpzSlUTxjdfEWEa++o8foPnuFaw5ParwaCaeUckfF/zvbkoynHxnHNwY8Kpox2madNBTthc3ZqchfRg+vS1+p32JZNOaqoSVkosl+3R9dZdBoWW7MmRy/vRXg+Fl4U5JKEHiYXya7TCVdFNTp1p1vWQVM43Vk/JHC4L9LdjIiiHXX25aF0JPnVo4ZXxKMeeCrGaKYR7scqTP/UxUl34ql50XRWMCrO6Geu1ZNkGMQQYf0Nk7rwuDOSZPanUhB/FU0FVPrTVrY6RKlJTiWepCBfSDUHiafKoMIqqXXi0eh8pO66/UY3W/EsFd7N6GY7QAXOprwuUHUy2tdJ5nWJb3lq2k05LFuSnT6rhukq1dKFeoB1jXeaXVKIZFOpowryxe60XSRhaSqyhlSf/+z1VCkliqAqqsFCdWYYW5OqzSB2iZbuS6XKrCymTXsWmh9YqO0PWpCEA7EkwTAxuTqcNKi5p9ZdSFkiv6Ju+9Vp9lraVz+vlPW3Tralp2azGwXOVqelBCuHD0143+VDUpHDFRJz1qju6eds9VOv68fMtbqPdrPKSFUuSeNEnlItNGjuMmFWfdDfML1xM5xwM/er7tK1UtDc7MDWg2O0izPYQFS9mYUeo7oOpfhvj0WXFVHpsYetSOH/9/Yh7TzDeN3+qoEa+L/V8P/53zK5cjNMaXk6xVLg/5Pith+qTlqYT3PxQyTztkzyPH2G6cosKcubMk1yZp8lsCkCMgj4LWu4zm4Zmy3ytEP2JVHjmn1qS+A0R9ezbUl2+uwua+epGEcNQY/SbPuTSdyLHLUBUi4IQAACEIAABCAAAQhA4OwEZLqNWgbLmW6nhmyZICWSb1SavdY2lJqam1q3tZIvJ4AgzJbaD5Q9pZwA0ZRV/KlBxxfPXY/2146sbOGqZakJLiNdFFVKlElfEcRKjcinN7qWfsV/Y6FGDXzYymapOdmNvNMm7Jd3VEs3lnqXx42NpYSNfpfyDpmOKpivU10fQK0V2E6bRtGOlNFt0KmxwboqXVQpFarZlixmNzE4Mv7FdLf0qL6ptm8f14aySCN+1rPXym5LwVc8S3OehRatQtsnPOHBSNVDM66k8XeqSr+OJSU1yyS89Mu7SWgqQFgjki1XO51mPQ0JC+Njp4eZ0us0RBUs3ASk9/ASdUvBp91Fm9YP9TPhpaIoZZ+caOruN7rpdbneSWWxLFEl0mh9MZoPhGvOLtM/ey+n0qk2bqnelmejWp7qXSHlTglOZRaxaOX3hZTSs7QFGp1P1b/urtENlWra2/uFGq4Hq9e0kZabC0Wl2j4rnrapQMh0xpulNS3lOFobTjWiEBFYerxC+IEHowr0imYxuw97VIVGnVVRefzENbuwiOekDc9V/JQ3XqvFRafcTipdZH8RsCT/tNf1xfCvWQA6htHho4QGVbct+foqG12rS5cSpXEl5cpS4mKU7+zPaXUqIUmWNO1tRCWtsHwYFSrcsUj4Ufy8P8Nwyk3hZksRFsavh9PqN5oUaUqWq5mMFsi+GO5a2c2WiMBZAmeeMGM9mK0Shwk8mw1EiqPfPkztnS0IXdaA5czD1mzFOLCdx96n1Vw1UANn66ECLYtrLNVTeiecrjgI4aX3sLirbxBw4nFhJDDbV+sFqPHxjdHCLUh3N6Y/epwhYASk05/ocaS4ZieTuBcZaYqfEIAABCAAAQhAAAIQgAAEjkBAu0ai5yimu0/ylnz66eDR7ha378S/qGbwUmGnFrcKdtIpFr/4w7WsKnl1kZRa2BTopB3tr/XrW1R+y24kl5EupKmkIpw2crSJ5doMpx5mdDjHqFNFy6sdv+L5dWa4rtCi8xZnmtq0m5oWs2a3OZWwREi4n6y2ab5E0eqkOa02FdpCWGtDvY2ODkX5MLoVxbsi8WlFnfZvChnNV6VHP1r2DkHZ+enPXldoUI7nlFKF3NtvzlMsI01pepBlD314mqFMkyY2gcnS9u4xvCNExFylKnehXUojRfg/c81CjfJHK8kg28l7GCPM9qNh/bDoyDIRSurTLJkOcdTF+b3B9LpQvsrdUmrJ06NxIzCmjAhXmDkItXIZ5Rv+OWJur06rYxorg0arXBXSkmOuvEZYaHR+9cs4CzJu2p42h+xrlpHGo0uYXHPjUb7Tn9MJWIUuqP3Fi6U3UKUddYz+SiS6WLAPCkPryNguptWgl5Bow5kqpXLRLH3OoNDSncyo4OG15yDS8G819yKScNr/+JK4axaATpuWClZIg9GJitOXu9DrD/X26k6d/KUvXNaBi1F1Ki3SxvTtI0WFsdsvS7hLqTNgYc7yNTJ7bRk0K9ecWTm7CJwOWBXQNTVhVnkDXev01miSXEHLxtl7RutBhUJVyMLC7Xg2EIGdNuppNVbIaNogXH607PN5+u1cdZ4ua1rDzzZszdYlS4+nNj4awrqw87S2aqAGztbAIdC4qJ/2Y9kHnZGQ0TGomqV6JJh+WhrvIacrA4rw6nuYmVTo5Kd6ISSJwGi39qA49ZZJiWyJPO2Z3bRWTWxLyqNnpxlVqJ9NrZ1HQDr9iR5nFWcZj+pPJnEvMqssAiEAAQhAAAIQgAAEIAABCHRMwLL+lDWkQgktNhdnYxouap6TH1ncZMKWwHrHU9oaZdk/V0dBS3XAojj/ZZgfX1Sj5zmnLzBG1WD0s9BGxqXidxo+tceNMOZ9STPKbtSaRlm7n9nZupRnL6JVMbs82ROMvntTwUu//8teqGiC0Q2d0RROHmHUHhndXH3wR6vZTkOBjG4OV4ULyztsf9edenW/epfo/TSLXqobLlxtqgKcIQu/vBKA5iwslr1NuXZ+ZM9rthfaOENTuwg3pZoTaXWhrqVMLzaWNLXdhbEM4p28h0lF2mZ8rB8WvYwG0GnzVIg/BbKkaY+j3GdzdIFFB9bZjtdlPVz4ZffjaxSW8OGS7mjcsOwfVQFLG7gcHx/diPDop8C6p2peRJWlIuSSh0Y3Uvro54Eb3bRh+pONXBVsmk7UdqR2pxFz+mDeEBYvSzwtPWSn7WKpyO2HR1uNOi5fKfVLZLFODL1rCdtIoLx2wWouRSUwC8CA1qa3pgPWaLDWz0IatFchyaCVgt5DTeUvHTKlMQ2pM8RnLKlF6SpmteWDJszhZluoBs4iVYc/VbELwZxlabZF1/WzWus0kAmzFGeZGw8N8AzWg05r8kjsM9tAhCI8nA2V2Z82jHCVmMzTb4+q6JafJ++yGLaWKo+lYvgmBT++qKofWEp5CI/asd1MdbjIOHNuatVADQzUE4umpnH88SiQ+MZbUZubNKuhamMuqY+Pxt9RIxp++s02Nf1wfOU+m6MLrLCessxYqhkEwri4u0Rg1nYhzS7FLxS+dPAhb7tmCCikvsrJoscl4P7k0I0Fowt/VPLji2qJySTuRZaURTgEIAABCEAAAhCAAAQgAIEuCchSM1qWj5ad+lnHXjzgm1qrp/L4IRK+DvdZi5sviShF1+HrRLW80JUkuQ5GrhDSIqGzX4wiW8QePeJjn73Gfh1Vot4XzqJzgRa7UjSXUQS93nDpWy6yW7SjFWkkcI8/LZAzvi1uBFH0OHcjcrYpBqNbQC/RTkNdGaNbAGD2W9HBSxrxZ63+XoTsY4orXTtv1mnOTinuov7OD7/Wzc52NFInLRk0rXWDu6ZnegvoSrfuYun9/SCt34LWpZ/6VHj1V67lTuWkh5kyOV6IRnasHxa1um5nth9ToHoSSzqr41hGtNWJhx888PTPuMm4mjlFo+FSBRuFl65vgSoRmOblXVbT6EZKH/3sdM0VnuSMyjj8rDkTC88JJU8Jw6Df3CxdfdK02U88fG3p6kXAYrIOZ7T6rkXCTtvFaia7Pxhd6KnOOKXsJa2x21G0yhIGxtOh9xv+zTu2RsvIAjCKyI9gqV3lNOjXk6VrzaZ2cSwyUFqSyg+vOcr7ult93dryITx1qY833CgwZ1l6/mprz9WtYPcHmTAPKsB6sHtVzC7AmW0ggsksNHuNairBM3dZDFuBqnhgO087qwZqYKAG6lZ4/eIvXd11zUVWeLknkUpbqqf0Tj5dERDWdNNa0V3I7KaI+hbspZFCg2MupAwBuUjumw56DPBvcDKJe5GAvrgFAQhAAAIQgAAEIAABCECgMwJ6ubW7PXSKLCqSs2UPFuRpCiVCZi1uviSDMIV2Hls2sIpbiYIb0xyhmP501kn/rYD9bcQ0wUBIRvujsfh9RdM+ywC94VYJhpZ8fcG2H6Ad6SUsgNr4KH53P437FUood19W0YIrwr4Stpw7o1tYO36nNHvN6BYGmPdu1JeQdOSmFv5LSs2RyvUDlr2AdU7v0Jyn9c2yV2b61JaQ6JCkWqrJ8IosstTh8Jpil9WEyhWuunWajzRCD7OiWvb1iCpb1NSwrnlu4RAVyZ9+1FmwWHrOLD1SmFuUTCHbi6Tymc9edzr9k9ZmizMKrHnEy/9yzkgM/+cuw9NQP5d2MuU1VtDofHXPXnfa6Cya9ctbeQyKzsEkW9GTseEZ4EBGcQr19uFZ8ZD7jp3PgQej8Ojf8l1LnXGd1V4FWRq2/K5G19VWWI6DccQv55zCSeJfsAD0aUSvLYNaOQ2O6vD05+6tbyrSNMRZLKO0G4nQ1PIh3AnvMmRHp1LVOlt6s0aaTAkxmDA7qsa5xC69wSDk0jQsr/XAAen6wjKpUB9buoyqLdPB2g8ptBRVuei3Syt39/RP22UxbIXrnt/DzF67RU1fOyrbWTVQA8M10DL++jXzbJbqET0LrmNPVwQE9yKjWtHdz6UVyi57hmerU0ZJGAK6q5+zAqPHWSwu0B+mZ68rTyZxL+JUwwUEIAABCEAAAhCAAAQgAIG+CcjQGX1vqggV7KEjjjIezS6AZwNlVhg9XuKnf0J1VgwXKHkyGr9cWYxMym3gc5IsXUTr0mC/8N+XJ+nOf4XmaM9eFN37vlT8jsItlbncd94sdkCn1uznmpZM50OOqsMd6XFW1LD/lKGYSe1uNpc2A121mb0otweoTRp2qSwdgqs5jG6ztYvRzV7ftse07FBxm/X9mUnRTsCf28xWkiFwe/HDKdCcp3wsw2KJDb6WHSfl5lpTDi4kPBFSRS3aUpwY04to7S2hpqkY9DBTJkcKwfph1Ga0o1BfMUx+jAmujhb13lVu4e9PIWZH9n6nf5b1ePZleKAOWDreQQVNjVB5d9bS6FRDjtroLHNC18moeapFBNpLiVvROZjEy1vhXSksWQ9wRAZbhKsn/kW/g5GrBn1dhE+2D6qpM0cKcDO2LPVOgURK3IrO6waAld9tWeYhpzUxTauBZVArpMHwu1GNUyWGiSmBcIjfPy9du+oUTqqpu40sH6IT5qYWC34FwJzl05i9bqrCtyaMcVgX2DNMmC2j9lDHmuoQCi2mWqurSfJEu3Tpsc6kOjpBLWd4tNRnN23wDSZFq7cSn+2oR4FJ6j5tZIuKj9dlMWxFK7zfnEcta/g59H5+Y9QQH03WRdCgM5vsNDB7/9bCqoEa6GrC0oVlUe9qi3SqrmwpqULhFiXWmVwxXRlUrL7CVYmlC2mtUH0g2e0EljS4PeUVKcxu3Mpl0LP0HkMdPsPaeYV2GnkEPUYV0dpk8j9LYwPhEIAABCAAAQhAAAIQgAAEINAXgefPn//48SMss4w7d+/eDcfJfvf+/fvRF7rZMw0n+Pfff4cjuLu/f/9++fKl+5nrQkwstv53797lyjE1naj9YkjQt8K/efPGnov/YPippGTDSR3v7rdv3549exYul/YrXF5ehuOsvqvE7c8+fvzYHtkS038XO41vrMPTB9sJsfRU9vfK7ZTLIkn4pXVY9Zb0jxrHUmeGsjO6heuAP0glDUP+g+EskpINJ9XvXfuk9PXr126Wq53cjx49KldqY+IagsvJoJRpzlO8lllHiZalRdZUmFGIRbbRIxt/qgaGC1u6pQTkf/r0aXilozXOly9fAilkuUUPkwVjs4lg/bCo5vv37+GOQolo1q1B1pLaxjgvXrwIz/Bvb29vbm425jL7uHFh6M/iotz8jPwH/fDpdVKy08enIffu3ZsG7hiijjfc/zvZPn786K5rXsxWhowWSxrdoM1ZzlNF+20nqXX4D06T9UOSkvUf3H4tq4V9KrI9uyEFzcE0AwynplXG27dvw3FW3GXxEoVGu4giIsKUgLHaTB8sHdKmYPZe94QmptJVIin9wJChWZlsBXp5mpQgke0EWlg+YM6K6oveLIqo0wiB3m9UojO8vMN6MFJ6pz+xgQyKo9/utALbxT5nl8WwFa0hxnWxb8ZMMlT6D4aFSUo2nNRwt4VVAzXQoil7nLNZqn0yTFd8Glz3S+DXr196jT6V3zgYTR/cGFJuI7oEYwjYqJ1GHkePUUUY268/J0ya9fkPhoUZksW9SJgSdyEAAQhAAAIQgAAEIAABCPRBQDuDo2tyHXszHpjMXmadJFnyoZs9L0uCUVZ+Ioosc7MfkuXastrXSdpCB2yyFEFYPn365JJKOlepqhjd8q6UdTSlqEXSCd/jhfhHXUvIDvXhw4dypbMcuB1yVw9g311hFNgdNZ+NHz69NvtIa4GWnipaB1orlFGesAk1rHpjFoeMZqkzruCMbg7F6ILRbQRk9596V+ocrqlvL3EcblRGy6w1qbmN0rf8TEr/DM1Z8xltrQ6jKzHZUI6WuahkKzrjmhY8OgezrDWmyeYKib6qlPxq2rmy25LOOXuYLcRaeBbrh1EL0Y5C6dTsK6IWg2jXYSz4imidTv8aXPMaa5Tci+wyCkznEjJMZTzCSqOzt75OG52xgOrNMtYrY6ZDNA2R0Z5B7TS7q0QWL0lqWop87HaxVGrCAwRaONITEK/TWywAd1fc7HRR7wJ03knvkXcX79gCRCcJFYofnTDP1pAKgg1ZRNekmLPCukiaE4aTOt7dJDhnsPYbG/tRrQfHqOHRLl3FNCo6C5CWDY8qILPQLFreKxFjTT5Sl8WwlaWydWrnaWHVQA3MUgOHRE5oqfbpMV3xaXDdL4GlXnHHHrvcduWlws6qT5E12s7e2hJomfs1fqxjS/GzPIses2CsOZnEvUgWlZEIBCAAAQhAAAIQgAAEIACBPQlEv/YzCBfdFlO0DPvmPipa6tF034nGKKnVP+Vfw2Lju76+Xp3Flgctsvnfm9WRjFTnEdryHvYwok0ALXtX2YI3y7PPnj2bno0ZpVy6/tg9Fj1+/Hgk2/af4YYc9k+xPffSKWiXSbiAgwDl7PWlCxhOP7yB3kImnP5R76aSYXSbrQmMbrNYdgz055C+dsqJZBlBkl6GrRCV5jyCZnmDW2KyMYhhGW0tEo4KtfqnjtyEa4hm0akz89XCzD6oI7XyEjh7awjUJDa63zfweMZb5+xhMgKsnxTWDyNzLbdnP2Q0elwfbx+FlPsZ3cYngbOfeFdxMG6U0+k0ZZkILPMoPVjaWDGVTSHT0TPj8E2jc8xP3ujUBGp2rQ67u/DnNi5wdBHtkEfxoz+njSv8CLaIWT7+ahdL+yyiswXuu6YL0A6bbQMPtnDL7yT9RldONsvUqLSJqVzpUlPWEDl9pSXrgbZK2980pWZK/HYIYM7KqAt6s4ww6yTFhHnE+czWgxGKTn9iA0lVHP12KrGm4p+wy2LYitbAk9s/o3w2RqAGbgToHj+npdoVn+mKQ8FF7wSWLIdTI1u1klo2UK0ThiFgHbfWnkKPUY20NpnEvUhUZUSAAAQgAAEIQAACEIAABCDQOgHLnmC9sNx3P+LTp08tS+I6rFONa6n2DmMpLIorsd/aKF40mr//ct2RDJny9VGy6eFDmSAVXvkj8NHyNhXh8vIyWi11aLPCpkyjvdgYLQlyuCF3vdFZHJbeDfiI1Knu9UVcX4wS1+GN19HKX0KkLtIMN4ppEQqRZHRjdJtWtqWQ6OTw58+f7969Gx5Xz6DhbympjOHhLmjIqFDzcaWgOTsUupC/OQuQEpONQQxLypKwjl+8L1+++JNwH5S7Drvwc9GKXkRXB1rmqCxFZaCHKYp3r8Qt0wysH/JUGG2D0mDlvkKL02irtIhdou75/eo6GZj+Ob0Y65Wb4LkHK1yMfJpk9MZFo0tV34EbnX9kKBVLlvg6uBvtbLWWyesDxTJX90tXaDFlmSRgafcVwTUEDkYg2vud1sTUiKJlM5nOADVu1rGlNALhzGJgzrJrn97MzqqjmEyYp8o6p/VgyqHHEGwgI63Rb4+AHPLn2boshq0s1fjA9s8sfAKJUAMDcJJundNSPSBiupJUVYjcOIGl9ylL4RWKY9lAtU4MhoB13Fp7Cj1m0UjNySTuRbKojEQgAAEIQAACEIAABCAAAQjsRkC7gS2moha+Dl3ui+Kl6VsIr5DBaGgr8f3eFdKOHtGpDGcG2nIkQ0eMtH3w33///eeff+RSRFs8da19ZhX8YoxK1NFPOV6J7obXPoY6L4oePnxoQWes7Zakhjh6FRSObDkcHk5h37sW9yLZqe5bZD/38EYc1/n4j3C9ggCj2xQao9uUyb4h/nhn3Ly1XWDLCKIZy/aMMqZw7ObsvzMLQCs3LBpnO6NDywFRt9yKnntXBW7B+5gm89Gm9PLlyy0otj9LD7OdYeUUsH4YgUc7iiEdyzFsY47GaNEctQiKLvSMedmjMf2zs7LElGsDSzRNXeobu/xuX0JmnFvS6CxKd3GO3ejKzUgdwOiFpULqgPf379+jSRWKcOzFyzpox24X65jwFASyE/BnAhmnAWE5o+tiPd6aiSlconV39Upruhb4/PlzXndX62TjqToEovMTzFl2RdCb2Vn1G/MME+ZzWg/6rZO+5NEufYg8Hfr9REpcR3PcxfCoktJvl1B35TTpssLAzzBshQlM72LnmTIpF0INXGJ7Zks105WlWkF4jwQCvVz9N60DwHY29gfgbNG1sf/ci/+WorX5LHqc6qXyZBL3IlMVEAIBCEAAAhCAAAQgAAEIQCYuBmkAACAASURBVKAbAtoHPP3c01T6Ld4fpqmtDgkfF1+dbIUHC0luPKkopxsVypiaxe3trXvk4uLCXa++0DFIWR7v3r27OoWTPKhWbzmKqTcldWBaHD1oX2B2YaKbbgs122rV7OTuRcIbrwvZlKspt52MCjUTRjdfxYxuPo2N18bNWxtz0eP37t2LJmIZ/qKJZIxw7OZsGRMFM/tkwynI6CTR3yTqns17oQM5/iR8NvEW3EoOgkUl0YD+9u3b2VLUD6SHqc88NUesH0ZiAmXxyqT5dv2tPxbTgbZKGEuaK5rfr1okjObL9C/a/w8M63hEdfrSGOqudaGdYbm8cdHofLCW62M3unIzUgvbIY6xDVqsi/ZMk2Iee/GShMJFPna7cMXkAgLtEGABWFMX8iEyGnQ0EOi959OnT2uKQV47EsCcVQ4+vVk5tvumfJIJs3Hlchjrwb6VKlfu2EA2kqTf3ghwx8fpsgLwTzJsBQhMb2HnmTIpF0INXGJ7Wks105WlKkF4pwQCe6Trv1V3DMM7e1200hcMAaUJ10kfPU45V55M4l5kqgJCIAABCEAAAhCAAAQgAAEIdENgtCVrSW7ji66lx48XnmreSo1vJGY8yeBbCowpV47GLsCawKPfXZEwsrhV++ybxf2N0aNzEsaog4lCzTZJyNWR9cnuaAGVeAmwq2XO+6DlbH/eHI+RWmq1T41vpMToZgRFtCQCNWezxhdX6quTipAUObV5psY3CtNCc/7y5YtFWqPWLElN49g33xilnWZhDLF8aSfL2XijPOFoFklUoqJNKSyhu3u2HsYVvK8LrB9GfVlc0CopSws15miPZjEdVHDVFBDYImHgcW4NBIydqnRdcwgYud0xCmnRKY3OQmkpDo1uicyWcM1dLfYiufDLNXdNXYykxjfSaGHxYhQ1HI12EebDXQhsJ5BxGhAVxmisqDkpisqcN8Ll5eVosiTP1Hr3Ud/XYd5ykVoSAcxZSbjskenN7Kx2j5k6AU6NbyxgaxNmYx0+jPXAqKbGo42G9SVpMTzOkjHW+dlnUwOZhaYSi8Y3qu8YXVbqMJQaP0p7iNDasGUUexoNO8+USTgktUalxg/n7u4epga6Eu1yUd9SrWIyXdlF12RajkDg21ejV5/lZJimXKjvTU02Nf60ILMhDAGzWOyBqXpJjW+U5DB6rDCZxL2IsVIRDQIQgAAEIAABCEAAAhCAQHMEvn37ZvmUt9be7NMaKc+yx9p/JDW+/2z42mIZsbhvCOdS9G45OEXF7jRxfeDd4m7G+G47CwSLPCUqSdT7Rtf+KSx9uzaFGG2gWRRdOZHolhd9baCySF1kl9rWUuPbITC62VkR00hgl82IYdkC34gIP2i5m9o8U+NbZBji7N6cLWOiRC097ls4SAyjtHb+fkx96zWwdWCI2dT0QBOV6IAusXfc9ODwnq2HcQXv6ALrh1FZOpdobFMWt5XGTJOiRQesoh1pWNSobOHHuesIyAipU6PuZ+Ci2me1tH70bRcannTSNSCY/RaNzs5qGpNGN2WSK8RoGDTutI5KlarK1PhRAVwEy6QdS7vDxQUETkuABWAd1WuapGnhyHughgAt7uxeXOuISi5FCWDOKoeX3qwc2+wpp06AU+PbBW5qwnwq64FdRy3HxAayUTv02xsB7vv4qbqs1GEoNb5dlU0NW3ax/Zjl4Pi5HOw6FVpqfDuuA9RAe2HLxaxsqWa6Uk6VpLwXgcCWG20fevHixS6CjXrIXPu1Urv01Ph2VqMCzj7Y+MumWZnrBKbqJTW+vRQH0GM5OD5G3Iv4NLiGAAQgAAEIQAACEIAABCDQEwHL135UngZfUu5O2Wi5HuSUiaGc+0+L/SJ6jHBfnlSwavx1HsbY6o3Rtktu/MxpCSNXtF10vUXVcqauBNXtVSJXCtG3DlH/Mrkk6SsdRreM+mJ0ywgzS1LlJmNT8aJd0PBIdCSapmwPoTk7Vv5hYBc4vbBMqqdP2UMC7+z9RIzS+o/Yry3nP1ubHljkubq6skMoFPNsPUwhjEWTNS5wGL6NvkWkLO2HLqqypcQtXieMy8ylLFaHU39Wo5s+aJzJWIa2aeIrQkYZGcWzZESjs1BaikOjWyKzPdwyB1Musj7pjPf27JLaFJb2MHDaRZjP2e4a16Fnw7K9vCwAtzOMpqCXWY8fPx4ZSV69erXXVD8qMBHKERhNxWczMk5dZp8tEWiRB3PWLPmiBvPZHHsJZMK8pCkjGUtPspRFUvgoI6N4SVl0HRkbyEb1MQvdCHD3x419wqgnKSf2KCOjeBZ5kpLCzhNGip0nzGf2LjVwFku/gZbllUqXy1LNdKXfqoLk6wiozt/c3Kx7dstThQzXDAFblNLOs+gxoy7qTCZxL5JRZSQFAQhAAAIQgAAEIAABCECgHgHtzbKcP5dARittPdEbyEkHaeyr7vfv35cT2XIS8ufPn+UE2J7yXh893i55dym8fPnSIrPMc9U8a1h6IVXyEvI03i4smgrEsYA9dt8efQnBJsXZ+sPoNotlXSCj2zpuhZ5qs8crOhLRnF1dasSflNHpTDlptSfAknhrjcUij8Z0fcnWabz+hUXI+lIV7WHqF2djjlg/7ACNB5wsPj7smSbF1CHDaHzLaiiayIoITP9WQFt6xPixLA1tWVwbLInhwq+vr921LpJ2NfkPTq9pdFMm9hAanZ1VakwZ4oxdvbEOhwVg8RLmk3SXdpGEi8gQWEGABeAKaKmPaIKnaf/IiKE3rW/fvk1Nivi9E8CcVU6D9Gbl2JZImQnzEtXzWA+WCPQVblw/GlejJcresuGRfruExiuneZ4ui2ErY9XCzrMCJjVwBbSWH6lsqWa60nJlQLZ1BKJTXI019T2MjE495NoczhCwrpK09hR6zKiROpNJ3ItkVBlJQQACEIAABCAAAQhAAAIQqEdg5Ic+kHHNbyAExGjtlmxqlhfbMjrvDrDlU/SFPEe0VltakEdfdTMessp4TiZacItIhbZKhNtF1DlFtGg7Rvj169do6+2sMIXAzubVYCBnbpeUwui2RCYpnNEtCVeFyOfs8WjOQ9WyjImK2cjQb5R2RasxboWJ7i1YkfWWR4zy2Ne2W4RZevacPcwSjTbD7TVk98X7vgC1Zgyvkpx4O1Z7ix3Gssx0Zcl1wfQvF0mXjtE0YRzgXLIrLjSn8puG6v/9+/dXpDN9hEY3ZWIPodHZWa2LaezqP336JDPUuiz8p1i8+DRWX9MuVqPjQQjYCRi7R3uCxBwR0IggU4A/+1KEz58/G09jjlLjZ+8EjLN9o/moGg2jPHZjRQnJ6c1KUC2aJhPmJbxnsB4slb2vcGwgG/VFv70RYCOPn6fLYtjKUuWw86zGSA1cja7NB42D4HZLNdOVNisAUm0kYHm3LgcEr1+/3phR0uPK0e3Rsn/n1ZIFQ4CFUvtx0GMWHVWbTOJeJIu+SAQCEIAABCAAAQhAAAIQgEBtAh8/frRkabEuWdI5ZBx9QStg25L9S1/TKm13c1a2TglTwaop7uXLl5a8ZFGS919LzCxxbm9vo+kY3xJF0xlFOLB3CctpOnUduQ5EjcA28vPevXuNSNKjGIxu27XG6LadYd4U2tTI6KRE3iIPqdGcS1Bdl+a+k/bv379bJl0qmqaC6wpY6CnjvFRuWVTGQjJEkz1tDxMl004ErB9GXWjjnTGm8ayUMbWkaJZVTDlXTQFR2+wKAgK3f+vVq1cWIbdvGI3mMjrTaDwGEE1WEWh0FkpLcWh0S2Ryhdu7+uvr6yyZsnjZjpF2sZ0hKUAgSqDNhlbBxBQlkyXC27dvRx9UlDnl69evJ3cEmYVtj4lgziqqNXqzongLJc6EeRbsGawHswXvLhAbyEaV0W9vBNjI46fqshi2tte6Nhv+9nLVSYEaWIdznVyqWaqZrtRRKLlUJmBsQXKBqrfwcrJTR7y7d+/Kc72Mfv/8848cSeTNlCEgL8+9UkOP28lXm0ziXmS7skgBAhCAAAQgAAEIQAACEIBAbQJ2i0yhg/21C1wsP5GUkUtHC3QSbzg0qH8FTWcPdKCFr2lFwRvNl9F0iBAm8OHDB+MJq4znZMIi6a7RHl2oFwrvuO3aOYXFvUghqlGlV4uglxDhvMIVIPzsGe4yum3UMqPbRoDZHz+zRmjO2avTugT3nVoYt8JoIRMdQNcVf8tTwyIrmoLRf0Q0nRURztzDrMBV/xGsH3bm9vPh+7oiiuauqb42JNkLniUmXUEWjH4i2sRm3PJSdAgYnWnUqHR5eenLueWaRreFHo1uCz3Ls8YGqKQytkEWLxbVBOLQLgJwuAWBXARoaLlITtPRG9U3b9744Zr56w2s0fGo/yDXxyCAOauoHunNiuItlzgT5inbM1gPpqXuMQQbyEat0W9vBNjI42frshi2NlY8Gv5GgNTAjQDbebyapZrpSjtKR5KMBOyvNbW9/NmzZ3Lyq/4zowCBpGT00+woEGH1LYaA1eiaehA9blRHtcnk/2wUlMchAAEIQAACEIAABCAAAQhAoD4B+67fasvL+hBy5Sgjl3w35ErtbOnYXwCcjUze8o42ZQYSr+lexOIFQ/tHCx1z/fnzZ4BD17csYA/vXiSqwQNXgGjZjREY3YygZqMxus1i2TGw0FCyY4mSsqY5W3CVdju177hj3AoTPbFvIZk9jqS6vb2NJqszJ/rKcTRaiQgn72FKIM2bJtYPI099/sXeE2pkMSZbIpq6haj3zPpfOGf6V0LXMmWMPl8/m4ua+evXr2dvbQ/U17r8RDLaTGh0PtgV1zS6FdCSHrHv6dRUTU6dcs2IWLwkqWkUmXYxAsJPCJQgkKu7KyFb12nq6MLovYb6NIUAvGu1bhQec9ZGgOHHaVxhPi3fZcI81c6xrQfT8vYYgg1ku9bot7czbCSFs3VZDFtbKh52ni30hmepgdsZtpBCHUs105UWdI0MhQhcXFwYXbhKAJnj9KfPLWjSogftDbCQ8KuTZQhYja6pB9HjFnVUm0z+Z4uUPAsBCEAAAhCAAAQgAAEIQAACuxCQAciYb7XlpVEeoh2MQJuHGA8GWU58jefE1N5r7kuwdETlvGAYmXRXGXSiI3rWToUqB7YXYketAL3wP7ycjG5NqRh1NKWO+sLotXf9TJvK8fv37xb3HJL53r17TUk+CGNswpr/aNNPffmN4tUXjBwdAcuiY4h8cuuHHdTu/apFAMuayFWSLBf0BlkwjhLRB7WM6i43BIzONGZ0L0KjG6k79SeNLpXYivh2yKOWsiIvHslCwK6yLNmRCAROSIBWVkLpeqOhgwqjqZFWZ5rg1XxdVaJopLmFAOasLfSiz9KbRRERoS8Cx7Ye9KWLJWlHA/1SNIVbDEGBx7ffsgiA4XE75zOnQJd1Zu2nlp05Wyox4h+YgL05rLZUM105cP2haHIUkgpBG2v11IMHD2S1e/HixZcvX2TBS02E+BCAwL4E7KPnRjlxL7IRII9DAAIQgAAEIAABCEAAAhCoTUC2HnuWbZ4xs8tPzIFAs9a9ft0bd1S1rq6ujNJaPgtsTMoSzXLSdS8vGJaNI5Yy1o9jed2l0p2h6YWV+PPnz/raIcfsBBjdsiM9ZILh3uCQRe6xUOWas3E508i4UOLdnmVuMNSZErlvr41GDSqjr1+/bs8uNQV6mFRileNj/bAD76ivsHRW9Z0JnmGFZa9OGWMa3XnY7R5Jso28tcpAkVHRNLokXUwjZ9TFNHFCBgKW/naIaa/Px2BbbvGykQ/tYiNAHodAlAALwCii1AjyIaLhZnRGVyFnG1lSuZ0hvr0O2GcsNblhzqpJm7waJFB/wnxg60GD+l0hUke9umVYqW94ZBa6ota1/AhdVmvaqT9sGQlg5zGC6j1aszWwKbCWAXoQ2D7rGBXQ/qBdmFEWuX5aBKg/XclVOtIpQeDRo0er92DLavfx48dnz57J0KGBSa5GPnz4IJ+wJeQ8YZoMAcdQerN6rDaZxL3IMWoypYAABCAAAQhAAAIQgAAETkTAbgwVFL4NdaKaUb2oJ/86dB3eOlBn8eIxCHNxcVFHKuViPOm32rRdrSCtZWTp4aHamtaQ52AEGN1aU6h9M3drkiNPFgLGJll6g4UxfaO0SWQsc4MhwTa3qNqlspc0CWA4Mj1MmM/ud5NqxcmtH3YHPbtXe4sAowOKpatiid67tMy9pG/cbf/p06cSG3dGXkuMwhjZ0uiMoGaj0ehmsWQPbHwalr28vSdIu+hdg8jfBQHLRLSLgjQipF4SPX78eGow0aTr5KuzRhS0rxj25bx9xlKzRHap7CXNKD+9WUaYJNUIAeOCvUfrQSOEN4qBDWQjQPrtjQBbe5wuqzWNtCkPdp429YJUexGosMJiurKXcsm3DoH3799vz2hwNfLy5csHDx788ccf8lry+vVrfaqhxCva7dKSAgROTqDmZBL3IievbBQfAhCAAAQgAAEIQAACEOiPgH2fisXVcX/lR+JmCPAWvIIq3r17Z8xF7b2at1qJZOmIJFK5XaQ/f/4MkOm3clrA4l4koHpuQWA7gX47kO1lJwUINEhAJ1UsUoUnBpYUwnGMB91LrL/snuba7L7sUllmQWE1cfd4BOy1okTr64inPjE0PdS3JP/urCybCEv36iM49p5q9CA/owRkpjAuYPXtrGhqSRHULvwxVBXv8vIyKYVAZBpdAI7lFo3OQml7HHuHr0GEr9VtB74xBdrFRoA8DgEIVCagL53qw6ezmcrFG8cSZsmcKtCfiocL3uYIaJfKbrgIc+AuBE5O4KjWg2OoFRvIMfRIKTISoMvKCPPASdnnkweGQNEg4AiUtlQzXXGouTgqAU0/Rt9U2F5SmW60Nf358+cas7TH++nTp/I28u3bt+0pkwIEILCdQM3JJO5FtuuLFCAAAQhAAAIQgAAEIAABCFQlYN+RYzmzUVV0MjsWASpYaX1qC6Z9X5rxxE4umS2CVRYpV9F2TEcat5xeBqx0ZD8/uaNCybpTAoxurSmuWY1UPvncml6qyWMc9UqPC0Z169V7XjLGucGQaZuNpfRuoY3A24SmQhmr3Mbit/841g+jjiyLCJfU7tW+5k4IV+rwxe5MwuL1ftf4Pc/s7kVG3lqNYhhp0+iMoJai0eiWyOQNt0/DlK99zM0rJKk5ArQLh4ILCJQj0GxD624BqMMG+tLpkqZkosk79VrKiPBmCWDOKq0aerPShEl/FwLGsaMv68EuJLNnig1kO1L67e0MW0uBLqs1jTQoT7MNv0FWiHQGAqUt1UxXzlCLKKPMccbdUytYyZqn3eB6tarvP8nViD7YcHNzI/POiqR4BAIQyEKg5mTyf7JITCIQgAAEIAABCEAAAhCAAAQgUIdA0ocEkyyzdeQ/di7SjqzV+pO5TdsB/X8VOJRdgYeB0OChoMOwHQpyfX1tL9HFxYU98vaYllMH5SzaUflrGteiwtgjWJy2qGjyR25Ps9+Y6mGO1GH2qwhJzujWtfoQHgI+gR6b86NHjzT2WUYEla7cEGkRQKglrQ98+/XXr1/tibQ5OU+alWnRVE6JdpLEbISAGrVdkpNbP5zBwUKszb5iJLmx1x09tfpnF0xWl273B7UFzTKUqxp/+fJFn8bKJfDIovLmzZtcKSsdGt1GmDS6jQCNjydxTqrVRgE2Rutx8bKlyEn62pIRz0IAAhDYSECzu0+fPoUTUQQdQlDMcDTuHpUA5qyjapZytUbgYBPmQ1oPWqsz6+RJWi12sa6pbHhch52nGidAl7VCQQcbtqIEuugPo6U4UoSz1cDWdJfUIpLmHkNJkx5JEmYvkkxX9iLfeL7Di1TLBuMtBVH1k2VPf0pE27/lVa13Ex9DwJb60M6zZ9NjzdEK9yLt1HMkgQAEIAABCEAAAhCAAAQgECdgOdLvUjn5ARvHodCFvPNqg5SsdVKKjNRJdupCIlVONumsYGXZjpFd0ud3Mh7CidKTqToaRxF2dC9iEa/BOBbrP1QbVNzBRGJ0Y3Q7WJU+c3EO05yfP39umRRpTl7IM4VeUloqUglfb0lLjAN0X0nltSiFOF0TwPphV18SKzlZyOtnwS6nPWblDq1ydnYOh4mpnWf64FW0OBruc1k2dJzV33ypdbS+tRUVwB6BRmdnNRuTRjeLJXtg0quB3adhh1m8rNYj7WI1Oh6EAASqEVBfrWmVcSKkGWD2OVi1kpLRRgJJ84oDjIBJ5d3IlsfPTOAME+bjWQ+OUWONQ/9QWAyPx1A6pbAQoMsKUzrDsBUmcIBZbriAjd+lBramoNKWaqYrrWkcecoRqONhxMmvzcz606B2dXX14sULF97yBUNAy9qxy4Yea04mcS9ir5nEhAAEIAABCEAAAhCAAAQgsD+BpB0qNb1X7o+mlgSy0Mk1r6xmSbqoJV3VfKhgRXHrIKv95UdllxOq/9Gy681Q3tM70RwPEMECtrKud6T68+fPHXM/YdaMbk7pjG4OBRedEjhec9YWPYt7ETn+K/TRDMsArdpS4rj+2VYc9tlvp80TsZMIJNX/kw/fSayStLBX5MoKrZzdXlR3zNe4217WNm0VymJJ0C43v7yvXr3yf26/ptFtZEij2wiwxOOaS5dINprm8RYv0SIvRaBdLJEhHAIQaISA3lg9e/bMPguSrze5i1U/34j8iFGTgL2e1JSqXF6Ys8qxJWURONWE+XjWg2PU4eP16iy+jlEzdy8FXdasCk41bM0ScIF0NQ5FzQtqYE3a5fJaYalmulJOHaTcIAH1dfpag3EXUxb5ZeV7+fKlviSh16+FNmVtl5MhYDvDFlJAj04LNSeTuBdx2LmAAAQgAAEIQAACEIAABCDQAYHjGUM7gP5fEfXh0+vrax11yCWw8y3qf081V+KkcwACSZXt4uKiZpEt5ul9vWD02Kx0jMrSw+8LtmY1I686BBjd6nAmFwhUIHDg5vzo0aOHDx9Gd+pr7vT27dsSqKNZK1M5VpOc2XO3zA2yZ5o3waRXngcob156J0+N+mCvAMdzzJf0HTM7KGLuReD+/ftayVosCXIo9vr1641yjry1yv6mbXYb0xw9TqMbAeFnmwSc8dkiXuVh98CLFwtt4kAAAhDojoA2dstXSOprF03/ZKjZPrvrDhcCV55XlACOOasEVdJMInDOCfPxrAdJSm82MjaQZlWDYPsSoMvy+Z9z2PIJcL0vAWrgvvwtuZe2VDNdsWiBOEciIEudDG7y91GzULL2yDyobep6mZvlWxFZhGcIyIJx90TQ474qwL3IvvzJHQIQgAAEIAABCEAAAhCAQBqBJGNokmU2TY7TxNaZBJnhLN9LnyLReRidhNS/w5+2IuliZFmrb+abyrk6hAq2Gp3lQcvBG5eOTLfuusKF5ZAtXjBSFWHRuBqdtimkpnzI+PQ/G9XK6BYASO0KwOFWgwRO0pz1EQx9IzfMXy+z5atrNNkOP2K8axmjJaExtaRoqUd3khJvMHLSardB+REpL4Gk+sDwbYcvVkkHpewpZ4kp8bSWrHwEkfqTRXfhRF69emUZT7O4FxkZ8d68eROWrfRdGt2UMI1uyuQkISdZvKzTJu1iHTeeggAEKhDQ9u7pGyiLH1jJppmYpvcl/LFWKDhZrCaAOWs1Oh6EABPmM1sPjlH/sYEcQ4+UwkiALothK1BVsPME4OS6RQ3MRfJs6TBdOZvGj1peufSVzW2FO+CNQPTZJ73w/fr16757mBkCNuqxkcfRY0ARNSeTuBcJKIJbEIAABCAAAQhAAAIQgAAEmiNwth05OypALn7lWMRy+MEXUjY7Oeh9/Pgxu+V8LFyvIGCve1O3NSuysz+ipmGJrLZgibY6jk7EBfrDpLOIq2XI+6BF46Wp5i3RxtQC+t2Y8skfZ3Q7eQWg+EcicKrm/PTpUw2C0bHy+vr6xYsXebWs15nRb67qUM3l5WXefIfUepzSbOHA6L+F3vGepT7YdZrESl2lOlV74sSEQBYCqnXaBBOtqxpzNcPZWEVH7kX++uuvLEXwE4kWxI9Mo/NpcN0sgaRavaIUp1q8rODDIxCAAASaJTD7jYT379/L/KLXoBZP9DrnINNKswVEsBIEMGeVoEqahyfAhHlQ8cGsB8eot0mrRWwgx1A6pTASOHOXxbBlrCREK0SAGlgIbCPJJs09BpmTHmG60oiiEWM7AU1F9F5Vvn1HL0a3pxxOQS3uwYMHnz9/3vg+N5zL0l2GgCUyfYWjx6b0hXuRptSBMBCAAAQgAAEIQAACEIAABCCwP4Fv377J6BY9vugE1QEJnVXQDjlcijgmXGwkoEpoT0EebeyRt8e0NI3KHk+2F6qFFCxgT+VepAWlHEwGRreDKZTinJnAOZvz1dWVXPiF9a635tndi2hdEM5Ud8u9rU/aChOVkwgQgMBRCZzt7NZR9Xj4cmlINY6qW7aj3dzc+KOnFtF3797NzpZGlx0pCZYgIM+8JZJNTfOci5dUSsSHAAQg0CYBuVLVJ0lHsrnDAzqQo7MEo7vTnzrnIFvNhw8fprcIOSoBf0J+1DJSLghkJMCEeQTzSNaDUdE6/YkNpFPFIXYdAifsshi26lQtclkiQA1cItN4eGlLNdOVxisA4pUjoHegsrm9evVKc5KpEa9cvkr52bNnsg0W+g7TrOQMAbNYugtEjw2q7D8NyoRIEIAABCAAAQhAAAIQgAAEILBEIMkYWtoyuyRkv+H6gpYMXjq4aDnnr2LKrYM20v369evt27f4FulX7w1KbqyBg+TRo7Z5C2iRDS8YqczVjWiXbfQpwDpEDHAOheWC0c1CiTgQ6ILAmZuzJtvyMBJWk76aq08chOMk3dUAHX0Hr1f15RYCSau/pKK1Gfls5W1TC+1IlVQfTj45PHnx26m0SBImIM+84QjDXY28Gn8tMWfjjGYLGqZno20MpNFtBMjjJyFw5sXLSVRMMSEAgQMTkHsI2TpGJhF9a+Hr16/OE9z9+/d1dNzo6wAAIABJREFUisACQV5Z85prLJkSZ0cCScv5HeXMlfXZypuLG+mIABPm2WpwJOvBbAG7C8QG0p3KELgmgVN1WQxbNasWeU0JUAOnTAhxBJiuOBRcnJOAbHT6+oKsE3pJqq9CVoOgD7LWsfgxBFTTadGM0GNRvFsSx73IFno8CwEIQAACEIAABCAAAQhAAALHISAXIfrQ1mi33FLx5Fjkn3/+kVXObaRbikk4BFYQsLjwcMlWdjmhg7su66WLCiJpJ+tS7grv7ttoFo2ryHoZECg1tyAwS4DRbRYLgRDokQDN+fXr1w8fPgzr7uXLl+EISXdHR5Snz0oe6WUaniuErTC5SJIOBI5NILw4OnbZKV1HBPQFLRnTLALrAKol2jSOtiX5Jgs1jUJWOxrdFD4hEBgRYPEyAsJPCEAAAn0R0CdP/WmVhJcBRB7SR/5V9cEG4wRP5w22uJDrix7SYs6iDkDAQoAJ8xKlI1kPlsrYVzg2kL70hbSVCZyny2LYqly1yG5EgBo4AsLPEQGmKyMg/DwnAU1LtKVKr0p1rkE7nSrs3xbnZ8+effv2rShwhoCieKsljh6roV6REe5FVkDjEQhAAAIQgAAEIAABCEAAArsRSNqRw9dyjHqSTU1b4rRbzhJfdrfBsQjn/C24iLOOgD4BZ3xQL0hkGjZG3h7N6HC6gnk6qTPcXvDSKVjci1SgWrqY9vSjW415NWiByehmoUQcCHRBgObs1KQRM/y1DZ11kQdAF3/LhaY97969C6SgwcgyggdS4NaIwMEmeKPS8TOVQFJ9wPphx9udK0Z70YjZPgHj9zxXuxcZPWg09JXmRqMrTZj0lwjsNTiyeFnSCOEQgAAE+iWgdxM6KjD7KkpGmLChZii1ZkTyMNIvASSHQIBAkvkikA63zkOACXNU1+e0HkSxdBEBG0gXakLIvAQO32UxbOWtMKSWSoAamEqszfh7WapnaTBdmcVC4JEI6FyD/Ixov9O///6rXeivXr2KfsZpS/HLWfwYArbopZ1n0WM7uliSBPciS2QIhwAEIAABCEAAAhCAAAQg0CIBDlRn18qHDx8ePHgw+gzXbC6Cf319LbsbjkVm+RCYkYD9TUZllxOWM7TaSzq7zTQjHyUV7gybei9lKbgFbGVdW8TeMQ77NaPwGd2iiIgAgV4I0Jx9TWmO8fnz5/A0QDv5om6q/DRnr/WCU9/ZmL01BEoGDd+l5zzhkgbEa+dW0qzsAOVth/wBJKE+2JXI3NjOipj7Enj69Knl9KmchRl9m46KM3IvYtzcP0rE8pNGZ6FEnL4I5Bp2Wbz0pXekhQAEIGAhoDlVeG6mN6eWdGRF0TBhiUmc3gnkmlfsyAFz1o7wD581E2aLig9jPbAUtv042EDa1xES7kvg2F0Ww9a+tYvcqYHnrAMrVpRMV85ZVSi1hYC+uvr27Vt5DZarEX1U9f379zL05fU2ore6L168sAiTFIchIAlXs5HRY7Oq8QXDvYhPg2sIQAACEIAABCAAAQhAAAKtE0gyhto9FLRe7GLyyU3vy5cvLcnLpiZD2OXlpSUycSCwhYCOs9off/z4sT3y9pjteMFI6gy3F7xoCjoCre4lmsWp3ItE926ueJsYJXykCIxuR9ImZTk5AZrztALI05++sBE4nKxFkAbNLR5G9HJd/genWfshmhTpTbwfUuI6acLD6q+ECkhzRwLUfzv8pLlxdKZtz5eYEFhBwOjyY+QoxJLRzc2NPxReXFyU8wJGo7NohDh9EUgadpeKxuJliQzhEIAABPoloFMH2gUell/mkaurq3Cc4a5eyCa9/7KkSZwGCSTNK/w5fINlQSQI5CXAhNnO8xjWA3t5W46JDaRl7SBbIwSO2mUxbDVSwU4rBjXwtKpPWlEOlJiunLa2UPAkAtpqJT8gMvQN3ka07WrwNhLYfGVMX291w76Jjem4aAwBDkXXF+ixF/XhXqQXTSEnBCAAAQhAAAIQgAAEIACB/0sgyRgKsjABGcvevXsXjjPc1btA2dTKHUuwyECc8xC4vb21F7ayywmLbHVECneGfe1HtDhtUXll4rdXjMPHXPE28fBMXAEZ3RwKLiDQOwGa85IGo2OiZixywbbOw4gOJ4fdt2lQ1mc9KvgWUfHDE54lPk2FJ83Ktm9caKrsCLORwAHq/0YC9sfDvdYonaRWOXqWnxDYTsC42/7Tp0+p4/jII4kxo3UlotGt48ZTlQkkdfjbp2EsXirrl+wgAAEIVCDw+fNnde+WjLRZ3Pjh02fPnlkSJE7XBA6wnK88j+pa3QhvJ8CE2c5KMY2L+satB0lFbjYyNpBmVYNg7RA4ZJfFsNVOBTunJNTAg+m99AqL6crBKgzFqUNAW57U2crbiHwB6/Mk19fXr169Wm3Sef78eS6xGQJykdw3HfS4L/+k3HEvkoSLyBCAAAQgAAEIQAACEIAABHYmkGQM3VnWtrO/vLwcHTxYklcvAqPf5lp6lnAIrCDw48cP+1N1jrYO8hidTBt3kdrLOBvzSN4lLO5F6jhtmUW9S2D0zeLqlxm7FKdmpoxuNWmTFwSKEqA5B/DqNWR0vqQIOiQpXyGBdEa3dIxZKYdfe2ueo5Sj/k1GKa/+mbT60yv/1RmVezBJqu3nWssVhJTrE0iq//XFayrHpLYT7T+bKhrCHI+AXPdeXFxYymW02g1Jaeubv7JWo3j69Kkll3VxaHTruPFUZQI1p2EsXiorl+wgAAEIlCYg87s+YZo0odJkzGK013pEvkhKy0/6+xJIWs4nzViqlStJqqTVQbUikFFrBJgwp2rkGNaD1FK3GT+pl8Pw2KYSkao0geN1WQxbpesM6YcJUAPDfHq8W3qFxXSlx1qBzE0R0GRGfe/bt2+1aUomQaPrNL8I2uub5ZAFQ4BPtd9r9NiX7nAv0pe+kBYCEIAABCAAAQhAAAIQODsBjKFZaoD2rulLJpak8C1ioUScvATs71SSOoTtQvpndZZS0/7ROgduoxtVdbhoScjWwi1gz+ZeJNoKKlf+1urMkjyMbktkCIdAdwRozgGVyd+Zf95Y0/WlWYFeYMtXiHyxRZ2M6B25mGtw8VOeynB1dfXt2ze9WZ/eKhSSNN61uXM36jLMR5d0/sR/kOtDEjhA/a+mlyRW0Zl2NbHJ6LQE3rx5Yyl7eFAepTCKvGLf2yjB8E8aXZgPdxshkDQ53OIsmMVLIxpHDAhAAAK5CMjMokEk1bW9rCWjKdmSPO/evTP6sl9K4Ujhf3h/cnp7jKIlzZaTZizV+GDOqob6JBkxYV6n6ANYD9YVvLWnknp1DI+tqQ95qhE4UpfFsFWt2pDRLAFq4CyW3gOT1n0rLNVMV3qvIcjfFAGZBOUoRBP7V69eJQkmi19S/GlkhoApkx5D0GN3WsO9SHcqQ2AIQAACEIAABCAAAQhA4NQEMIZuV7+OFxotWTrPn8Wl7naZSQECswQqu5xoygtGtDNM2vw3i7dOoM4zW96iVdZ1nbIHcokyuXfvXuDxc95idDun3in1IQnQnMNqffnypYtwcXGh6bpGDV24wNHF7e2tnIzosIY+uquvbQivDrHIS4j+1bN6r6m34xpWtEAITB60i0Xf6FDkUeKlfybtngnIX1rOQPpJ+4mjE7xARtw6HoGk+pBU047HKungX5t9xfGUQokCBFRjLQ1c47v93OnoLGtp9yI0uoB+udUOgaQO39IqZ4vG4mUWC4EQgAAEuiYgI8k6z6r6LqVxGiZDjd6MdE0J4QMEMGcF4HDrhASYMK9W+gGsB6vL3tSD2ECaUgfCNEvgMF0Ww1azdewkglEDj6ro0pZqpitHrTmUyxGob0aTbVDbq7QHI7AXy4k3XOjFrjZijQLtPxkC7KxajokeW9bOkmy4F1kiQzgEIAABCEAAAhCAAAQgAIEWCchqs/R17qm40ePZ00cOH/L9+3ftWrMUU5yvr68tMYkDgbwE7O9UkrbobRdSp3OjiVTzghE99tDLCUOL0xZ1R/fv34/CP1KEaCtYt7/5SIhGZWF0GwHhJwT6JUBzDutObyL/v/bO9ixvnlnXK++xCwgpIaQCoASgAkgJgQogJQQqCJQQqAAoIVDBQ0pI6CD7Wo/X1tK2bHlsy7Zkn/xIZFmWRufocyzP7fY4mh+rb4k1KShe7j/i6xDNufr1MO0Fjo+PDw4O9K88lcirSHyFoyWHNgV6C97rVEq8Fva7vRYAeS5+Oud0n8YikH0BCGdFAOtHL3XY94ZuFO2VP4khkJaA8bvTmtOQNhm0DPCnGx10m2HDSKdrUwfx+RDoNeBreTxAcjYvA6DxCAQgAIF1E5Aj1853NyKgxZtxQbhuXGutHeastWqWeg0gwIJ5ADT/EeNkkbP1wK9OuWFsIOXqDsnnJLCCIYtpa84GQ1khAVpgyGQ1MTNYqlmurKa1UJEaAb0D1W8pVb6ANU7W7k59WZ3Fsn9GYdyahWIzBYRMSoxBjyVqTTLjXqRQxSE2BCAAAQhAAAIQgAAEILBdAvGv5nwuvSyz/oMrDht9i4iAjGIzfI2wYtRUbTAB+6ehw47+DxPM+KPB9gFqmBjuKRnNXbgxUMoAaHEvMhvVRpKLRMbVZzmgvIjYCxbK7LYgfIqGQFoCdOc4T/kHcQkU9pfr8kyh5YqcjNh/PcNl1RjQ/Pvw8KDXn/r13cYE80Taj8L4X1bPI5ulFPvK1l5TS7mkWQcB+zI4vnpcB414Leys7L0yXiJ3ITCGgPG0/f39veX3uGqH1YyZj5Ffz9LpRgLk8RkI2CdHmVn8dbVdNjYvdlakhMBqCLCYXI0qp6uI8ZMDrfTki2Q6Mch5WQJ2Iw/mrGU1RelTE2DBPJKwcYOfs/VgJIFMHscGkokiECNzAisYspi2Mm9jqxePFrhiFc9gqWa5suL2s/Gqffv2rSIg+0ntfehsZHRiSjZhy3ldo1UwlJwpIGRSYgx6LFFrkhn3IoUqDrEhAAEIQAACEIAABCAAge0SsBtD8zyRs6Dm5Mo3/uPkTjZ9lHh0dOQuCUAgTwJz/sC7xQvG+/fve/0o2RiqnZ89lDIAWsDah/0xSLN6Nn5OXS0tK2kXF4bZbXEVIAAEUhGgO8dJio9/9KTRjYhWR0qmeeT79+/DJlB9/6BnlYOcleSwI7C/f43PnnG20931VRYvZZi+4nlyt3QC9lZRyuJ/Oo30YmXx1zCdqOQMARHQjr5xHg/hdB6VkyMwf1utw23zTN90ulBZxORGwL44NPbHWgXZvNSAcAmBjRBg4b0RRY+ppiwz7suHeD7n5+day8XTcLdQApizClUcYqclwIJ5PM8VWA/GQ8ghB2wgOWgBGfInUPqQxbSVfxtbt4S0wHXrd2pLteixXFl3E9py7fzvHeRXcSkUWufop546PYzIdDzgHAJTwFJqTVsuekzLc87ccC8yJ23KggAEIAABCEAAAhCAAAQgkICA3RiqwgYYaxKImGsW/q+dx2U0Hn2LZ8JdCExKYGYPC/7nOm316jU6tWVij48brO3fstpLTJ5SQ7RFzuRgr66u3v37N89nVwO4xbHEVT+guNIfYXYrXYPIDwFHgO7sUDQG/F+6kBOQiFMzvds+OzuTf5C/f//qJbcevLi40HyqGcRfQSmsGMXrJ8W0/ldKpX9+ftazyqFRhvkj7csA/2DB/HK2lRif0/2n7DX1nyK8bgK9WsXGrR8HBwf2xmDvmPY8SQmBvgSMy55O9yK1BMafCe0rbZieThcyISY3AvbRvteE66pp7MVKj6XdQSMAgRUQsH8QsoLKUoXBBC4vL42Ti90JxWBheHARAsYGINkwZy2iIAqdhwAL5iScjRhrxoGw6FqC2awHoSQlxmADKVFryLwIgaKHLKPwAoudZ5HWtfpCaYHrVvHUlmrRY7my7iZE7SoC6koLnojQGaqHhwf/wFWjXiyHzGsPMgXUgBR6iR4LVZzE/j/lio7kEIAABCAAAQhAAAIQgAAEtklA39HpKzij1VXJ9DtR2wRVq/XNzY0Rmn6wMfKxYi3brC71CaU7hiVDnj6MzEo8hDES+PDhgyXlzB4WXNOKyGY/LxjJxH4rbq0u4qCzxZ6uaqYdkfSawRlzJYA+os5wmoj/DObMjd/eJhdJyey2CHYKhcAUBOjOnVT93+KwHxDRNKe/09PTzvzzTCDh7YJpls/HMYrEljzxOd2vWrZez3whCc9MAOuHHbj6vrZjlv2F8pQ3pV5ji10MUkLATkCN0GLelClPxq7IHLHUB0J0OruuSbkIgamXYWxeFlErhUIgBwL2LV4O0iLDggTk6VWLvc4GoxdP8kUif+gLikrRUxDoteXEnDWFCshzcQIsmFOpoHTrQSoOy+aDDWRZ/pReEIFyhyymrYKa2SpFpQWuUq2uUlNbqquCWK444ATWTUCHARY8+6TDG3otG3cWbPxGw6mJKcChKDqAHotWH+5FilYfwkMAAhCAAAQgAAEIQAACGyUg/xfX19eWyvPRiKNU+97AxYcB9+F9eCvzGH1y6VcT9yKZ66tNvLjXDPeU/ata98jggD7msTw7s3sREYg4Pek8t2qp0dRpLJ//JadaG+LydNURf9OQp8xTt5a2/P1hvy1NFV9TfTxxVneZ3bJSB8JMR4DuHGdbW43s7e3F06/prn5K0dg8tPuLfIA9P5P4hO7Lox2uf0kYAo4A1g+HojOgscKyv1A+kW1UZykkgEBCAhcXF+fn550ZahJsm93u7u78vb9GDB0h7cwwVQI6XSqS5DMFAS0LjdkOW4YZV6eSAVuEUREkg0ApBIpw6l0KzHXLqVWZPIwcHx93VlPvu/VZQi9vFJ15kiAHApizctACMixIgAVzQvilWw8SolgwK2wgC8Kn6LIIFDpkMW2V1czWJy0tcH069Ws0taXalcVyxaEgsGICy7oXEVg5N4n/5Elf6zFTwDqaK3osWo//KVp6hIcABCAAAQhAAAIQgAAEILBNAjKGGivORyMVqNfXVyMKeXbgEJuxdZFsIgJG1wlGLyRJhLR8pSZ55KA6SXHGTOKg7J+zGoubIpnlFVpa9yL6TQDfmKtvs+f8+CoVw7jqU5VSRD7MbkWoCSEhYCFAd+6kJE9DfpoPHz74l+sO23d/ua1/LGvISnf2Oq5b19QuJGBvG8Ytf1jEamLsP1Vk75urgUNF8iRg9IqrNYB2so1V8Le3SmAfMRpz6xtJp+tLjPRzErBPiwM6DpuXOVVJWRDIjUBuu87c+CCPT0Ae4oyzTNqXIL4MhBckYNS+JMxtYLFvme11XFARFL0IARbMabGXbj1IS2Op3LCBLEWecosjUOKQxbRVXDNbmcC0wJUpNKzOpJZqvziWKz4NwmslYDdZTEdAztQimfs/CxFJVt1iCuhEVEQC9FiEmiJC4l4kAodbEIAABCAAAQhAAAIQgAAEMiWgb/iNH1dbvl3PtJJJxap9jhjJe+ZDbL2saRGxubUmAsbPZY3JkpCxGKZn7juql1xjRGrX1xN2JKvpblleoaUF++3bN786ef6EbNuXY07yg4MDF954gNlt4w2A6q+JAN25U5u1fU0RE31npYwJ5P3QuPuzrNmMhSZJVtNaW57yUqePjtruEr9xAlg/ejWAk5MTS3p9u9W55LbkkzaNRNJQII3bz/+lFYDcFiFg/B6v5kakElVnlfyJT3Pl/LMJnW6RZkOhFgJ+74ikH7YMY/MSQcotCCQkMKf93y62xaBtz42Uqydwc3NjMWjoVSm7gPU1BsxZ69MpNbITYMFsZ2VMWbr1wFjNzJNhA8lcQYiXD4HihiymrXwazzYloQWuXu+TWqpr9Fiu1IBwuT4Cesuv16PL1ktvYyPmvl5HuZgCllVlqtLRYyqSS+WDe5GlyFMuBCAAAQhAAAIQgAAEIACBUQTiLmBd1jrql+FHI0682QJGO7Xk+fz582xSqaBe1rQ5BaOsBQnEvWY4wfQBgAtPGtAYYjk0nNYLhqVGETu1HteB1MxHv+fn585qSsv6vq4zmTGBgFxfX7vEyjzPM7udP1W3s7PjarHxALPbxhsA1V8TAbpzpzZrq5GtOekzHka0N6RO4EkSGOUx1i6JSGRSIgGsH3at2b0H/vjxw57tPCklvAYN7QV0AOXy8nKeQillcQLGKaDmKLMSu+ZzxJhV2irT6dLyJLeEBIzLMHsb9mUzZq5HsLT73AhDoC+B2ez/dsFkXu603NpzI+VGCDw8PFhqql3A3d2dJSVpCiJgXKLblxbz1N0oj7F288hMKbkRMLYiic2C2ag7Y4/L1npgrGbmyez7RwyPmasS8aYmUNyQxbQ1dZMg/zgBWmCczwruGlVsX2lEmNgzYbkSwcitzAkY+9SktYgcFO/lMtteF/bOkyp0ZObocSTAxR/HvcjiKkAACEAAAhCAAAQgAAEIQAACQwicnZ0ZDxfat+5D5CjkGePvZqs2EcvXFHXlLOYUVEvP0+hOopcpdgwT4wuVmfuOatQJKvP+ZRmc01LN4eMrS1OMK87of8dS0ArSMLutQIlUAQIVAbpz35ZgJ9Y35zzT60t7y+5PXlcW/60SB1Ce1IxeYOwHfVzmBDZFAOuHXd36dWjjDsL+GzL20kem9Hcr8R3ByIJ4PCsCarSWLZ4mlMfHx5rkfpvRLePB/VomIy/pdCMB8vhEBML+0liQlpfD3DnZl+LGWalRvAGRTB8DoPFIzgRms//bIdi7vz1PUq6egN7jfP/+3VJNfSeQuct4Sy16panV12L56ZX/4okxZy2uAgRYioB9xmTBbNRR6dYDYzUzT4YNJHMFIV4+BIobspi28mk825SEFrhuvU9tqa7RY7lSA8LlKgnk8JY/spPtZd1iClhHE0WPpesR9yKlaxD5IQABCEAAAhCAAAQgAIHtEjB+hWX5gn3dEPWJnfHDNnHY2dmZkwaHnuekXVBZlq9replix9T9+vq683EJ0+nsozOTAQk+fvwYecpuuIxkMt0ti3gRW/wAwWo/2WScRAYUNPKROJm40kcWXdbjzG5l6QtpIRAhQHeOwKlu1T63UOQG9zjGiTuHwwSV1owu6i4uLmbegnW2NxJkSMDY/jc4MoTKUp8KI8MYsQqH1jDZbDG1Hyo/ODiYrWgKWpyA0S1IzTShNuPb+k5OTpaaTeh0izchBAgJGBeExum1lj+blxoQLiEwHYHZ7P/2Kry8vNgTkxICjoBcRmq15i4jgbQvRCIFRW5Zut7v378jOQy+laFTocF1cQ8a1xvG1YvLdroA5qzp2G4nZxbME+m6dOvBRFhmzhYbyMzAKa5cAgUNWUxb5TazdUhOC1yHHiO1MO71jDvHSEHuFssVh4LAWgnk8JY/cnzXbt1iClhHE0WPK9Aj7kVWoESqAAEIQAACEIAABCAAAQhslIDxdZTxHMwMEP1z/zMU54qwl2s5NOayHR/Qxzx22cYXRw4FEbCcoZyn8dzc3Fic4FgEnoJ/xFSt4iySTyGVMU/L148JwUqVfpvR67SlPr7q5BNXHJ8aOoC+Ql1kY4DZrRELkRDIhwDdeYAuBO35+XnAg+U+Utzub/7TQuUqF8k7CRTX/u0De2fd+yY4OjqyeKtUtvkYiyRMzRNiwn1QX4Ckn5+APje1FFo7LXd7e+s/lfDsqZ+tJUyns1AizcwELCO8DAXG6bUmvH2OwxZRQ8clBPoSsB/F7pvz4PQWg/bgzHlw3QS0eLPMC3Jhc3V1tSyKObtezU2JBdGycAaUblxvWFYvA0of8AjmrAHQeKRGgAVzDUiqy9KtB6k4LJsPNpBl+VN6QQQKGrKYtgpqV6sUlRa4SrX6lbLs9QZbqv2CXJjlikNRUEAnf/SjAvp7fHzM6ucxsmVYe0k6v5wRE1b8OLcvKlOAT6PcMHosV3dOctyLOBQEIAABCEAAAhCAAAQgAAEIFEZAX4bXPsBorIB27zK9Nd6aOTL+xfh0wtSOZ0UKstu2IpnYb3EW085qayktH1PZG/ZgerLXn5+fWx63CGzJp2+a+IdzOf+aosW7kAzxu7u7fZm0pfe/tlLOix/SbZNT8XHFxZUeyXZ9t+yDALPb+rRPjVZGgO7cqdBGl1iWrVBnzgUlMO7+NI3q1yEWr5eOgFh2f1Jio3IXlx8BciNgbP9YPyrFWc7qKeX19XUmitao5W8BtHbd39/PRDbEmIeA8ZtDd1pObcY3qS3eZuh087QTSjES0IsAy2G+wcswNi9GRZAMAuMJRE5pj898QA4yaPvz74AceGTLBIx7OiHSi4xl/claup5lqrWou5bPnJ5NLOIlSWNUPeasJLTJJBMCLJinU0Tp1oPpyMyZMzaQOWlTVtEEShmymLaKbmYrEJ4WuAIlRqowtaW6rWiWK21kcovXy77T09N3797pp+Y+//t3fHws24iOy2byvUNuxJw87oWpi5k5EDFhWQxrlbRMATNrbaLi0ONEYOfMFvcic9KmLAhAAAIQgAAEIAABCEAAAokJXF5eWr4ZXtycpGobPzBLDOjf7GrHs6YoYlienMUcxm0LT8mTemc1Z2jYstt3ilElWMq9SLxcy0etxgomT2aRTe9OUpWrycJvML6rkVRFJMwnDichloQyL5KVr9NFBGgrlNmtjQzxEGgjQHduI+PHh7se/Zrosh+c+OLNEy5o92dx/iKdqkbzoKOUFRAoqP0vaP2oFK1DV5azy1p16zegcmgbte2JRfgcxEaGhAQuLi4subnJpWbnXLzN0Oks6ttImhxWp66nRJjLc6vxd3TDTNi8hEyIgcBEBMJdcFjQnF2yNv+GwhADgTgBTT3xFzrucfubKfdIwoCl69nPzccFq70KsRQdzzDPuwVt5y3rKMxZeTazrKSac3buVfEVvLwr3XrQS1/ZJsYGkq1qECw3AqUMWUxbubWcrclDC5xO41uwVLfRY7nSRiareNkKPn36pDM/oVSylsg0pN+ikLPj8C4xIiBEy/bxiGXMcu69UiJTwDoxD+4pAAAgAElEQVQaM3pcgR5xL7ICJVIFCEAAAhCAAAQgAAEIQGDTBL5//95Zf50VWPwnrC0ncjorMiyB3SHuzJYOo6vsYbXmqdIJnJycxKvw8+fPeIKRd29ubozHjNTF9GJmZHHDHo97mqgdzRxWxERPWWTTxx5JStf47/8yufSV86e88dlKwuvH7pJgWUEmzG4rUCJVgEBFgO5saQmNlJb94MQidvI0lh2E5v1lT1qo9MaDIDUalp1s7REuN07A0mY2bv1wLUQWmMZh0yWoAufn57WY+S+1/q+NGIu7ipgfAiXKpGDZ/8pqV/nEqX3enEObodPRjCsCtcY5PxadKH15eeksd4yclvmlEgBLe6ciSACBOIG46Tv+7BR3xwwdU8hDniUSsOzpVC+9PRnsBms8FkvXs8y2Fklqr/n05YzlqRLTYM4qUWvIPJgAC+bB6DofXIH1oLOORSTABlKEmhBycQKlDFlMW4s3lY0LQAucrgEsbsaZwVIdocdyJQInh1unp6f+WdZGkWR7kX/PZZ1oNAqWSaQa+YKStJ18NnoWriRnClhQgwmLRo8JYS6VFe5FliJPuRCAAAQgAAEIQAACEIAABNIQkLfXTjcEKmnZj0Z0+r/2uUiaytty+fDhgy3hfx9ZM6Ycn0xMkp+x9r0C26024+tCDlMQqP2Ac1jEpM1V7dM+aPSyC4cVGRMjTxPxph73VTGm6JHPWtSXCmxNlZZznCNrN+bx+MHcVEzGSJjPs8xu+egCSSAwkgDd2QKw8RdcNZ/af/vCUkr+afSpieUj6mUPDHWuY8VZtdia7vJvXflLiPXDriNtlCzLfo2id3d39mynSFkbMfSjjvgTnIJz/nnWWkKbwDpuqEbr29NkFM2hzdDp2lS2tXitwZb18mZZKGqkHfP1MpuXrbVq6rsgAUtX9V8JTSqqjvJbDNqTykDmKyCgbyyNHz9oSl1qq9JogArhJ5nx/bchxnJDSYqIwZxVhJoQMhUBFsypSDbmU7r1oLFSxUViAylOZQi8FIEihiymraWaB+VWBGiB07WELViqI/RYrkTgLH7r6urK+CmB3gbqB4eSWGAWr3VyAcRwwXPR/otav2q9TvYyBfjoyg2jx3J15yTHvYhDQQACEIAABCAAAQhAAAIQgECpBHTEKv6BvSqmn/Bd0JWv/XfF2wxPY3ST55GsKT758+nZrTZj2PLsdAR02C7edP1zh2nF0FhxfHxsz7OXXdierTFlvPTpKBnFG5MsSS/WBKHx34mhL68y/5S39nt9TvIqYPnlwNojK76MDxFLVZzZbSnylFs0AbqzRX1tGwpNc5raNnWk4ObmZm9vLw5NZxaXYqJDDJ1zgdq8ahGvAnch0EgA60cjlsZIjY36gLzxlh9p+RDdT582XPNFK9OWjpSlLYLcSiGgXyrrtG2qLpr3a5+kGo/pz8CBTjcD5CKKWHBc1SzZaQeTGW3kSMvmpYh2iJCrIdC59ZvN5Udt/l0NYSoyP4HLy0vjVKIpdZHPJOKvnByx+IsMlywe8DPp7O/xrPK/izkrfx0hYSoCxlEuVXHGfDoNtsZ8/GSLHE1ZgfXAZ1huGBtIubpD8jkJFDFkMW3N2SQoKyRACwyZJIxZvaU6zorlSpzPUndl6un1Xk/GzwVb8lKUjOX2ImnM05jMP43sP2K0qlWPMAX46MoNo8dydeckx72IQ0EAAhCAAAQgAAEIQAACEIBAwQTa7DV+lZYytOmFmX+2wBdpnrDcUdtNGDqHPYNUspM6H8y9bGpx2fyfqrN8lRHPjbuLE+g8s6tvsZILqcbZt032TZ9W5ri/idkOWPetlKWHWtLEy9V3xf7IrwynOD0Wl6Hv3bjKlm1sfesydXpmt6kJk/8MBJZdIs5QQWMRdGcLqMgUoK2Q1gPzLOMtos6Q5sePH53rhDaHLFOLd35+3lnEw8NDZ5rxCRhhxjPMMwesH3a96APyzk/U1FNktLHnmTCldiu1kapzC5ywdLLKkIC/e42I53tPkLlPvlkjiWe+RaebGXiexcnkO4W9rrOyNRNQY3otILWMbLxlj2TzYmdFSgiMJxA3fSv/eXY9ckfu3mdpJIlsz12V5xHMFTcbCr9EwoMJGCcjtaLafmFwib0eNM50lp1pvFy9jPN7Smd/j+dWxF3MWRY1+a3Ckp40GRIwDiOV5PPYtFd2NGUF1oMM2+0AkbCBVNAYtwc0nk09kv+QxbS1qQaZYWVpgZMqZfWW6k56LFc6Ec2f4Pr6um+hS7XkvnLOn15ktNebv1yV2Gjc6/vSlilgEd0lLxQ9Jkc6f4a4F5mfOSVCAAIQgAAEIAABCEAAAhBIT0CH6Ts/w9D5e/0qVPqyoznqSIQ7dxhN+L83p/idbct5x0qCRsvX/wqXKOR/dPf9+/fOXOPf27vH/VfXdo8q7nE/4GflxxOek4C+8orrsW/n6hReFmcdYeylfZ0n3t3d7cx5ugTx7+X8H3+bToYBOcc1W2X44cOHATn7j2jo87Up3yKy5/oJMgz7n4qF4mX15Vgo3vwxzG59mfs9ou+zpF+KwPxa8/21zVZrunMnak1hEUpaLeubE61JtN/R95xa0mhPMcW2olPOeRKopp3bFn3ooh+GnUceV4pK7PzARpIvu3p00iqwkRHGr/IKwlg/eilRXbLTG5H2lfN8zVKTXEer/T6ond3Z2VktzfhLv4jxuRWXQ1nVN56297VwcXHhX+YQptOV1eomajNal86/EK0Nqo1VU/tMYheKLMtr5XYuWWvph11iaR/GjafiBBaxDIQiWbrbDIfIfRcPehHZubxURTIBWEM6/yRVKIepxdaeztK2pT69LJhij1BrGOHlyclJGFmL6bR+1NKHl7UXfJZCw0zSxkzdRzBnpdLX1JoK5Zx6WAhLLD3GOMqpmiyYB+h6HdaDARXP8BFsIEalMG4bQa0yWRFDFtNW37Y3f6fuK+Gk6ZNXnxY4qb5Wb6nupMdypRNRlSB5124rd9gOaIBTkjYBVhbvm21nq5pcUTc2mAHLHqaA2bQ2aUHosS/exh7UN5OE6XEvkhAmWUEAAhCAAAQgAAEIQAACEFiSgD6l6zTQyNAm485sUupc4wADltGVRq9adJJxudWOc7n4hAF9t+OOnUkwnabqdDRgcZGgY+s+upG/c2U5J5SbjSOhjvLJKu59Rt4iEoqqwaGvbxGVbjcOJhTVz+ro6Mi/rIXjvipqiee8tLgOGfnJhyYFv/rS1FI/S94LrD+O1R6Mu5KpJd7IJbNbX0Uzu/UlRvrZCNCdLag7KWkS0X7n+Pj406dPmmr19878p2nX/9MSXZ+7aJmh2VOfsuiXbeQ4Q8t4rZfm/1i0EY5k6zx7oS8t59z9qSz/285GsfUpWhELkkbhicyHANYPuy40ssme0PkJqEw3cw4Xkl/jqm9+kYTOTmKvnSXlipd/67PJaPLta2EYYHW0NJsxaeh0K+508Ybhj7TqnjM3ztqg2ijqw8NDKp+tnctyJ4A/1LvItAEs7Wl5biS3gkYqy+5pokWUawwaYZzBVm+yjL4e3CMuHwL5ELB0gamltTuJ01swNcKp5anlb5nH/ZcvtceNl75VR51Li2Hjg8OSZbJ9wJw1TH08VRwBFsyTqmwd1oNJEc2WOTaQ2VBTULkEihiymLb6NjDLliqT5Xffqi0iNi2wr5o602/KUt1Jg+WKEFm6tmVk66TdmUBfE1iECfOR/XPmF9mhDHnGyDylgxMzy9b4O7gaeQZIwhQws+4mKg499gVrGXKHjZZ9JanS415kGDeeggAEIAABCEAAAhCAAAQgkCMBffPWeRBfCeb5Ik6lDPNwYXGl0Ze+Dk/bv0sfYOeyyyMsvjGlsrV1/iaV5Sh2jVtnS4jLbDn9aUkTL4W7nQR00i7ePFL9KL3O4td8ixibkDFZZ03HJIj07mxbaaovOtq4SaG+43ZZ8P2zqm1PLR4f/7HNHBrb4ohqAjC71YB0XlrGBEuazoJIYCEQ7/Iuh/k1Yiwx7YscurPTeCSgD6s6vfJFHo/fkkL9PzUDvYnXMQWtw/Upy9evX+U4Q5+XaL0kryU6hiKVadfw+Pg4z96qUXgBaXxz7yfW7Gnsa/5TA8Li0DlT6/OhSbdavtjGWhv7u5/zyLCxRLXGkQWt/nGsH3YV6wSz5aPT2YYLSa7disZVvwrarWho9WNShS2dzpImlTwJ87GIbTmbklCk8Vn5FrPO3GQtmajZdBYdT0Cni/PRXUvr7cwkqwSyuqhS/kpVA+9s30KHg2oIR/6LZWMM44fFsHnpy83S5i1p+pZL+jYCFtr5zKHxtwOqo2Wl14aiM14bK3/ZFneG7uc23vOCn1tnmA1gJyI/Qed+szOBn9uwcK9ZSY0w1Yswo7TGmW6MVGq0fjfp7OlGySPJ8hn6MGdF1MRoFoFT1i3jMFJValJ7aSlHU/rqdx3Wg761zjP9xm0gjNt5NsvcpMp/yGLa6ttmLEtrS5q+5c6Q3iJ2coMJLTCtZrdmqbbQ2/hyRYgsXduSxkI7nmaMxamIg6/x6k90d+ZfnJWfl8ZvGTpPLjVWnymgEUtxkeixr8osQ64lTd9yW9P/5Q8CEIAABCAAAQhAAAIQgAAE1kWg87MunXWeusZ6l+CfqNamVN//dwpW7V2Vcgrxat43WvfJ/96Q/FPIoDx9Pwg6i1mVYpGtU57aK8nO9JEExldBMzSkiJDbuSV16N1PW4vVrfEowl+KU3PSj5q2FerH//PPP+MFGJlD3DytiozMf6LHOw+MDh6IwiFFMRPVIm228RPqpdQiLZPO3EJ1+z20Fh7cqDrFYHbrRESCkID97e90TTeUSjG1NVWtH7lLJWt8fHAk3dmCzt5snKZmCGhVrNXUUoui+EJI1Zd4U3ci5V/b/YXYhcii4lRp7E1laji1Gi01wtTEWM1lp5Fhhk1r2P4Xt3406teyv9PucoahLOye040P0k44HIUxM7STRqWMiZSmwoqEMcmXK2NkNj4bMYDUKpj5DpFOV9OXf1lip4vbcCobb9gxNeIZW/7gZJaW5kzQg0sJH2TzEjJpi1nxZNRW5fzj/RGpLZzE6p4ERTi2hDJPt6nxLX4aCasaxYdEJ94MC0tHOFxhOjFqgelYOWH8QIYbQOOgNMNCy29dNTU1Xk4xnfnKqoUtjWrMkqbWj6buL5aRRNjn3D5gzqo1uerS0vCqDsJo1ggwq0gWzFOrYzXWg6lBzZO/ZWe6PsOj2DJuz9PAVlBK/kMW05a9mRm3VGM2C3Zh0qZccNdAC+ylytp2sraD3qCl2khvs8sVY9fWO3cjyTHJLFqoNWl3WeK4OoaVe9YRiAS00pjNStB4PGOMdpgCnK6LDqBHu/oyXEz+l116UkIAAhCAAAQgAAEIQAACEIBAKQQajTi+gUnHtqazKMkoKYORX1xlwIpbt/30siROgdp4kk+STGQw9fVSK6LzbWLnyTk/h5EnwFSWr45IeCJNTaH9ovOMW9/UswbXTuNAeIizaj+hz5GwJajVDS464YNxPjqkmLCshFl1djSNpQOKC2noXMuAfBZ5JD5NLCJSEYUyuxnV1Nnp3CjH7GZEOjJZvMs7dSjQuQoaKUntcX9N5YsRhpMvp+nONV00Xvor6lApy8ZoE6SFR/KG0cjBj+wc39Sqh60r/FLawuHuL9TC/OsxRpg2fa0vvnNM2Kb1o1HR2il0znFKoGSNjyeJDD8hq9lGkpTiMukcHt14Vdzyz7JhV+2kUEejlICxamNOqs2Ggk7nulgYKK7TRZYWmmhcowq/LJrUJhMWF6KeTgA2L07v8cCKJ6N4xbO9a+k4VVearvv0hRMZgipRJ9pw+Sttf+btlKeSSsn61nRweqNIEmw7JqY2mMZBqXpJ1JZJkvjOvUnVkPx/Z5DKr1r47swXpgoPGyhkSPGzmqGzGNfYM28fOluj5MGc5TcVP8xo5vfWbMMsmCdVjXFk89cwk8pD5hu0gUjprEJp+UYCRQxZTFtGbXYuYt2arTj7p7GhTrRroAUaW6CSRWafzVqqjfS2uVwJ38y6YaoWmOGUi1RQK7TX5QwSGtvSnMmMiPzuP514bWP1SOtNW7Zh3Sc6V+CbwWtFdBowO+0zfg6q6XTaWTxn9GhUQYaLSdyLGHVHMghAAAIQgAAEIAABCEAAAoURiJiSK7OLXqVPYXEL7bDu9E+nSL49aNiRrE4lWU6DVWKkNeUItV+0mNTgd5oMwkf8ytYMwdKCf7dXWMY+36TlKyUMK+WYsnoJtvHE8XPPw/pLrdlU+nVnkf0WG6q+ilGnzkQvbRIqvmbzzURgiaFBIN7XBnQuvZ+uoXAKzafiEUk0MdXkd5fZ6jFSnTlvWTpsBZPZzTWqSIDZbYbWG45XcY2MfBlpr5H9dZcEnmIepDt3KqtzAo20pdlu6QBWbbXfWa+RCSx9aopzbMozvp4R884X6iPrHj5uoeEag+TfzggTslpHTKepYZvWj0blGvf7wzaYjSX6kaGmNOv5CdKGjZWtRoOyln+qmhvEOgOaktKCnTo3TaCdlVKC+SeXYRU3tkM63TC8cz4VjmCuodasN+FB/Imaa6NZz0mlgEa2KZZ/PnY2Lz6NxrBxEKgUV9Zk1Fjf/CM1y0TMj34PqsJTdyIjsc7JUY0n+Q60Nu75Y13tVsjNxcyzDmEDaGxIStZrUPKVbi/CmLLzlahrRbWApp5JBfPlV0G10sNLDSn+I8ZwbQKVXowPDkum/EPJ22Lm6bauIpb+O8VQrDw1crZBqOInWsK5uocBCw0ns+SfuuU4CRc3mDtJSgzU+rvTYBjY7Mu7wWrtXCAt1ZcH12gFDxpXGuuwgUhfjNsraLSzVaGUIYtpq7NJGAe6ag4qy86Tw66BFtjZAqsEEbNMbb+8KUu1kZ6xF69mudKra6tpGTEOTmacEMPtUhUzkV4GV2eeB9tohPEaRZObiP06tr2TSmI/YQrwUZcbRo+dujNOQ1UHn20xiXuRTsWRAAIQgAAEIAABCEAAAhCAQKkE2gw6zrSUfPMZluifbolYt51IfkCnspRhzfA9UhmyoEkkv5RIONUhqtopJZ+JX51Owdq+rq8dcRt8+kRwZOzrFCMkJsFkvZ3UOumD2mxYkEP4LkadxU5GWYWKVozaqsvE5RwJJLEOuxLHBCLDi+o1JudJnw3HTJ9235ciYQsZPBpMWuu2zDWG+NWvhfNpbG3yLxvP7Bbhz+wWgbPILb0pCc8x1Lp8eKnBXOPApIsNTYJa0oRFx2O0Xk0rGN3Z0iy1+g1XMnFNLXI31W7CwkRp1Lk6v5RLuzbo7MtSU9rdXCcKRphORGtNEF9XawRI3hrDElWEWmBFOLI9aRyOprB+tOlaE41lvlMVEk67mivDcXu6Q06SvLHERvh+ZP7GDVUtbHt+FRrDqpe/2W9rG/nEW5poPtJ2SkKna2yWVWT+nc7pt21gV7xL4wLhGintstDSqDTGulnJCZY8IEnC4b1N46kgYGlPrseNZKjmOmZ5MEOHiitCwrd1riq+cTiK59l2NxxkVLqfuG1IbJSwMptMBFDZhkNuoxh+pAYu1UjV9CuVNpyJicmv1LAuoJVnct1JkgELWl+DCldLCL+CE4UtDayvpaWWZ8LOG0IYRnvm7YPaGOYsRrOw9a4mRt2QBfN02lyZ9WA6UHPmrDZv0YumP6VMJVjjOn86w6PEZtxOpbtN5WPpGosDYdqKqEBwGkeb2lYlvJTqdZQr4aAXEXLYLck2YI+meiV/6UALNGqwzSzTuLus7UDVRBVjLMiSTFrrHN/msVRbpK3SWGQWqNKXK8O6tpSVvGvXVNNpAQgHUhejwaqW2xYuXfUtAeFNbsqrIIeDSSVPqiGFKWAdjRk9RvQoONkuJt9JbssQQxoIQAACEIAABCAAAQhAAAIQKJHA4+Pj58+f397eIsLL7nZ5eRlJYLn1/Pysgn79+uUnlrlKBsfd3d0q8vT09P7+3k/QK6zcdPziw4cP7im9gNnZ2XGXxsCfP38ODg5qorY9W73mGVCKy1Bsr6+v3aUC+sRuf3/fj6nCd3d3YhjG+zGy4d7e3vqP39zcnJ+fuzRCpKq1CXx1dSUjhUtcNQzFKKCn9OduDQuodKlJOtK/ysEdl/G1Nr6xDZNtHU+pRx8fH7fVRS821J1djwuTqfGr/egv1LWa1tPTk2s58YJczrJHR4pzyWYI1DpCrcR85KwJpksxbxuipVANC+EjjTHhACvzvbp8Y+I8I+NjYM5KzIQns5tTBLObQ7FIoJpr3HrDDXGK+Xet8cvFDBNPawz9uTWhW2woN603IssMLVZ9N0xOjEqwl5eXYfK4pySJVpiVYL5USqD15NHRkUvZGdhyd+6E4xJIoQLr9Ojicwuouarh+av3qSU8OzvTYi9SitqnEmjlEEnTeUtLr69fv8b5j99JhWIwwmigGznChFRXE4P1o5cqtVNQL44/osamDaZGlXiy+F0N1/rcLpxne212wiJWbNzwq+aG2cpuI2uSiwmZWGL+XUb99zpKiStDTRXObefYaZFQo9JMZKlyPmnodHFdqCmqfapZ6l+lrFqmAlVDrZ6NLPXjmSe5G1pdqmzVPZ0xzS8oNAinWhbKeKIuEB8N5rQIbXnz4o/Y0n6llGrErja/fpMYEM6/Xwyo1KSPaGrwjd6um1Tq8G8NE8OiEXXPxjFhWIm1pzr3eknmx3BRHb5AbBsSawKHl3oHoYFdJKt/qwSypbTtT9kA+qAqXBET03SDUtX4q5laYujSKVcSWibo19dXGSLUK7WgDbcGLrcBAUlVtSsnmLY5abuhbHp6dxaXLewmbelrb7IEU0zGvGXz9e7GvRK3D51DnFhhzmprV+oI+hMidUnXF6rE8U5akMG8re5FxG95wTy1glZpPZga2jz5l24DYRXaaxU6T6NaQSmlDFlbnrb8pbWa3JrsPH7VMt81bLkF2ge6NrMMlmo7Q6UsfblSVUFKd7VOO2pVxhbtNKv8fVtQxDblhIkEaoaRSMrw1siXy2GGRcS8e/euTU4pSC+D/G8HqpR2O1Vbzn68zHr6qKHRoJf2VRRTgI+93PCW9eivuKTBtMOyMtRQrF6vzVo1OLuRubIHVm3GYqtvaF0RtyjcggAEIAABCEAAAhCAAAQgAIEVEJAZUUa9hg2hF6Xdpj57G1ZZnXyS5c7L7H+Ciqxl2JgsfNAeM9jVrpjYhRkMR65Gq228q5H288JVw+Jf6gCoSxwJKB/pVGbcME1cj86gED44W4zg+1Um3JeAmn2tXdV0p7attifPPhVqpVdYVuPIOKC7NTFk/K1lG16qOdWeWvBS1QwldDFhBRcUtVa0tOPkDAOW/qIcwiYhDdYKyv8yMgBm1dhyJsnsFnai2WIsvTXnxpNQtviAPKlG4mOF5oJJS49kHq6KO4Fvtjt3kvETiFLjejiii6VuzbwU0Y6gc9mvBFox+jwtYTEP9zgh1WGZWwRghAlpDxhhLKgLTaMmGtn1VPQGb/DFpETrR0SVqk64jwjbmNKo44ttJKvGW3qqbZQev1vpHOXCiiSPGcCkEVQtMrmclgwnqkutar0u4yqO29Z6FTRnYjqdpTVG0izbUBstyfE1nobBsDoyfWg9M6zhyf7TNq66gjRoK9mw/Ac/JdU08nFS+YHBE3G4CtVAER8NIoYmXyTlg6V9sPazerCzg/h6nyg8uIMbSXb2NUEYLENjX25ctnWK0QuvcmurPhvAkGQEV3z5FGaVKsYyQctMkaq4znziU0NbY4vHW4YXTTrxTHQ3nJjGz9qdQKZIYFF6J40wAeasKZSlkSFE7WLKMpg7sUsMNE6ybRpf04J5BmXFp78pJoUZKrWOIoq2gbAKDQeoyCp0HS12nlqUMmRtdtqKKyjsF1PETLTSnkLUzjwH12WzLdA+EDWaZbBU2wG6lEUvV1SLzm44UYJGa6GjagkMHm9ln7Hkv7I0bXoUxmqklXEpRDp4X+nT06o4tGU5eeLDjp+PPcwUYGeVc8rN6jHsia6/zBaohoW+zeO/+j5AeghAAAIQgAAEIAABCEAAAhAokYDlUI6MSvaPRrQLVeK2T3d0K6TUaN0es20efFCykk1C2ku3W9wklayooaVAOVi27pZjam1iS8shdj8mlKotq+niLRB8mQk3ElAbS6IjmYAbNWJph7mdIVAXa2OikaoRYyaRkQN88fci6vKNmuocCjKpeE2MiAbHv5qqlbXuS2a3tqFg0vjGsXTdLa2tdpy6C1va4Blzg925rV2F8ep04tM4D4YqyCFm/rnMuFzUMkkk4xsr3VUa426ubXkZKnFADCNM2JgHjzAD+JfyCNaPXpqKbEZq7U2NbfxwIaPE+C/oVMEVGzdq2Oe5zHApG2mZ2jn2auS5JY5UraZuOl0NyLINNVwIaSDqbF06oNw4Xik3+2CoiqvZRGwmDpSSdYo0XQLNEU6SzoCqYzReafmnZW2IUTlYmsSY/UKnhKFUnRVPnsACYTql55bzGHWnUk18Y5WEmGWj12uQkVQarMJRTkzUrxtlbkw8mKFyayxFkWwAQ6oRXEsNSpaBSCNqWJeJYtSe21rUmPi2t+F+LaQC9ZpGIIoPp/IkliJfgNnCjXUcg9d/1jLKqaaYs4zqVrP08dbC9r2JsTh7sshoVhNyTZcbXDDPoL5IM9bAO4MAFBEnEFFQbcTQsKA+El9O667SKGXtWXepQc++145IzirUIXWBbY7bkUYy7FakR2Q4ZG1w2lpqS+U6mgITrbT9ImYLj6zLBlugfWAJp8L4sr/KeVOWajtMpYwMzrX+ktVyRZLXxJvtcrw1Qwu2YdJamnov7ReRuI2Vv3JWOLQ76UFFqoX7KS1V1gAuU17EFJZq1d0mDFNAG5my4jeox3IXk7gXKatzIS0EIAABCEAAAhCAAAQgAIHhBGT3MR7K0UFMpZSRSJblytyvf2Vm0qUidStyUlN2paV+Ht8AACAASURBVOqRUNDQut1m/DLG97V8hSJJ1IiH3UYxqhNLsnKqdD2uP0dGWbUZCHQrLL0tJoK3UaQqUqppy9DFt4kXyTb5LRFz8hAYQ0ANb0yf0rORHmTRu6zPY+RP/mz8fU/y4tJmGBmcZeiXsbVSlrpPNQ5LfY3dWYkjak0rc9rcVLVIq1Ot0xa3+tzEk9kt0qKmuMXs5rqVRqEpCFvy1MDoxAgD8WnCkv/gNBq0Q3mMMVvrzhYsWodH3mQPVtMMD/baEVhQdKZRf+y1XNQ2RGz1iETVvworpnHJ0YhLj0w9ZTPChOSFvbMlbDCBBs/IAtvHqEa+EetHpBn0nWs0LITDReOhJR+1whpbUi2Z7ENTTYaEl6nqUlNNQgntWU1Ul1rVel1KpDb5tUHulVWGiVW7Xvs1Ol3VGJZtqJpwa23SYolV84uoW5pVttqnODtzlV4Lnsr4o3ZiGV0lWMIBdkyXiVS2Rs9dYml3KIYFlu0XY1rLFM9qfTIMY8Kn1H+nqFotTw0axrWQupgGGY1XekQDS9Vg9G81zmhK1ejRmJUiI5u7cEgcwzCyo2EDGIKN4GpUZZhD8hjLQKRGmLzctgwjTbfWlfpeGveYEkzTt3qf+pf01TY0RVTZS7A2DpPGW5Teqxa1xOr74mOvQrg/VYy9R6is6ZpNVTVGs1CbqbpArfHkf6nuo8EhBBKJKXrBPINGhLSN3gqsBzMAnKGIvs1eA3g4sFu2xgn3xYzbYbfa7Lidto8UN2T17b9qOUVPW/YFZNhHUsWIedpWV+WWSrxe+Yyvy9ZaoF314XYJS7WdXmPKvo0th+WKKtKrSyZMLPNII8ZekUZLkVBrVe+E12WvUtaR2FXfD8jYG9YuYrnSclqrZcF0b6OqUVr/aukrq4jidVfDS+fCO+GqO6yCi+nbKwWn6EWIq/jKAlvTY7mLSdyLrKzrUR0IQAACEIAABCAAAQhAAAIdBLRjjxiSfCNU37De8jbarZxAoXW7bxG19LJtuczHBMREhywn2tsLy4BjSb1OlqgII4qJ6ljTS/xStMcoi2drBKR69Wi7ZmUCVmuPa0EdOa7E6u6Ahl0TPu2lUETEzk3asO7GFyeROiZ5fxMKNk+M/zaoVkc12nlkWF8pzG61tjTpZXxcXV/ritQoPhpPqgXNhhHBNP1NWnok8/Gn7rbTnSMa1C3N5nolHEGd/y3Nd/E6TnFXvbLX5mIARjVylTKF8LU8GWFC7YwfYWqQ13SpwRPrh12h0+FSu9XonXaUsG+Bw16TKmai5V8q8XrlM1Fd7M2vMWWbFbExcYmRdLperVSJl22otQYpY2yvVqd1rB7pW2VLes10y5IJOUgeLO0W3SVJk5v2w/YwZ8xEvayXptIueOL0Jlroqr6dZ8RrQ2IvRGHiyI6GDWAvXEutkC0D0fh3HyGKtphJ3wSlMkypl8U7uP1uG4dJ4y1Kt1ehLaVGAMxZ4/W4YoN5W8spIn47C+Z51NG2MpmndEoxElCzn275mtzwyCo0nIAii3ZjGyBZRaDEIWs709ZSWyq/x0200vaLmC2cqi7baYH2cbI2kmCptqOLp1RjK2i5orrM1p1rBYlSnKTxrmwscU8WaurVSOILYMx8Tcn86lfhyKGjTqphbvaY5KvuTjUxBXQiKiLBdvRY7mIS9yJFdCWEhAAEIAABCEAAAhCAAAQgkJ6AjnOlOnApy1HcsUglfc26bbdMtaVMflhTTFSXtuL6xguvMhysORn7OhXUt4hy7ReDMW7nQXUH2Y512E6twilaARni1aoVr9ZY2dw7mVg+wFbOnfnMnyDSZVK925i0UoMPp85vvk/OITJBFKG75EDSZsjs1ncGH5DeOMCm1WyeuXHqLmw/GuJSKWv13TkCKjJTVMyVQHw0mQ7uj3pQf2rD+lM+2uAoQ62vNBMpc8228fMNoeobY5RzpJrT3VLVVJfIYqlR2nikclOeynk6sWs5SzVxkaa7G1/9WtbPE8mWcISp0V7TpfpyqsavoWAd1o+IftPONdqKqudGiht2y+15J+pZlmwnGv0sRSdPM1FdhinXPaUZM6ypWpRLsJoAnS5UdGPMsg21thYdtqLTDKJ5pLF2fSOVj1pO5r0gbdvWVD6mylJZ52KgbxErnowyb1pt4nWquG9HG5B+imVPW30Vr4FRO5EkG9WqshpbLFWoDYkDQPmPRHY0bAB9UFU4gmupQckyQWsAD+syUcywOTrS0cJbmtAHDzhSk2VHGRbaFjMRxni2FqW3Cdw3XmVhzoqrI35XTS7CHHNWBM48t1a/YJ4H43asB/PwnLqUtM1+IsMjq9BwcomsQqduMyvLv+ghK23/7WuEqbUE7Dw1IPHLsFPPEJN817D6FhhXon+3ZpYZtgvemqXaB9gZTtvYJlquqBYzdOTGItIe41RTFCKZNyu7lv7VBKG9qm+i9MXoVN/6EvjVV1hGks46jrFc1YqrLqdrxp11qRKk7ZUZLkKMHEpPtno9VuNYYyeaLXLYAuyd2tZsIlIQBCAAAQhAAAIQgAAEIAABCORG4PX19enp6f7+Xv/2lU12FlmOPn/+vLOzY3n29PRUBVlSKk1lNPzw4YO23Po3vDQWaiyuluzx8VFA9Pfy8lK71XkpgcVEhtTd3d3OxJ0JpKDb21uJ8evfP6VX/gcHBzroqbcFSYrolCGe4M+fP40JZKdojM9B5kbBiHQEjo6O1PjdZWNALVDdpPHWgpFXV1dfv35tFEBjiHpT463cIp+fn1WLThVUYmsQTjXaLMvh3bt3bQLojRHjRhucvvHMbnZizG52VqRchMCmurNmRq2utRZuRK21sY4XnJ2dNd6dIlLy6JiO1uearNukipQrgdtGmMhTCW9VG0AJr7+3t7e+OUt+rQOrPybovvRIvywBrB+9+Guk0gmPwWOF7BUaujVWTGq66VWjzsRtgzPGjU500yWoWSc0B2nmLahR9SJDp3O4Vt/pKmOvBti+Zme3DLNb4x3VZQOb2ryMRM1kNBJg8sdL0Yh2qdXKre/AUhGT5VyLN9mZjVs8+5s+DVyN7/hUootf68yevDWSYW4Eqn6nt95G05C6g977XF5e5laRUuTBnFWKppBzGAEWzMO4uac2ZT1wtS46sEEbSNH6Qvi0BFYwZDFt2ZtEKVYFe41ySEkLTKiFDVqq7fRYrthZTZ3SP1O6wU/gZbB1pidZgGWYNQKX5UrfHeiRAYeCVITst3rRL6Oxli7GEmdIxhQwA+QZikCPdsjzLCZxL2LXCCkhAAEIQAACEIAABCAAAQisnED1pZysUZUzi+owd2VdcqcAZTaqfFvs7+/3xSHblk5Ou1ODyspl6zsQye00obCIib4h1L/6ExCRcUY3VaE6ClkZ1ORyxXgEsy890kNgNgK+Ub6tUH3Hm+E5SFnTNJi0yVyWlwrVpfqWT4OPG3bcgFN90ztgHG6Ds2y8TMbHx8eNMmho1evMxltEjiTA7DYSII9DIB8C6+7ONzc35+fnbbTlY0vOxdruzhBfHSvp66txcbEdGU2y2vpFdjrV3k3Tsf60DWSz49ARKJ0A1o9eGoyMFdqhKKvKpKMhohorVrNP6UWJxFMQ0DyrT521NdamWLtg/STXRmxudLopmlOGeTrLj0zNNZuzs5lX46r+Xc0ybN2blwybGSJtkIBb6P77Out/3meJg/9Kq9roVW/6Bgwv/ps+DVBVbm7z6C5ze9O3wcZAlechoJWb1qvqce7dut/dKluKlrJZfYwxD5npSomsllWov46qllIDBrrphCdnCHQSYMHciShMsFnrQYiixJjIqI7hsUSFInMngZUNWUxbnRonwaQEaIGp8G7TUm2nx3LFzip5SjVOGRtdtht0L3J3d6dXpSIgXyF23yKOmAKV5aoyW8l+5X/7oLv+kltWFP3JiiJzVv6mXaYAX8vlhtFjDrrDvUgOWkAGCEAAAhCAAAQgAAEIQAACEIAABCCQBQEZ7GQg7hRFn6Hm+c1Y7bc+/Irk6RLFl3Cz4bOzM70Caaw+WmvEQiQEIACBjRCI+xbp9dMcUxPTK3nNZdfX18aCyvJ6ZqwUySAAAQhAAAIQgAAEIAABCEAAAhCAAAQgAAEIQAACEIAABCAAAQhAAAIQgAAEIDCSgO9eRI4wdDkyQx6HAAQgAIEagf/UrrmEAAQgAAEIQAACEIAABCAAAQhAAAIQ2CwB/cyape55+haR5CcnJ23y6yPktlvEL0sgoprK//qy4lE6BCAAAQgsQiDuW0Sezob9NMdEddnd3b26utIPfUSWIn7Rdkck/lOEIQABCEAAAhCAAAQgAAEIQAACEIAABCAAAQhAAAIQgAAEIAABCEAAAhCAAAQgsG4COoGz7gpSOwhAAAKLE8C9yOIqQAAIQAACEIAABCAAAQhAAAIQgAAEIJALAYt7kcPDw1zEDeQ4OzsL4v4n4uXlBRfmbXAWjH98fHx7e2sUQF9o7+zsNN4iEgIQgAAE1k3g+fn5/Py8rY4PDw95ejrTtHV3dxdxm+VqdHt768IEIAABCEAAAhCAAAQgAAEIQAACEIAABCAAAQhAAAIQgAAEIAABCEAAAhCAAAQgAIGKwK9fvxyKjx8/ujABCEAAAhBIRQD3IqlIkg8EIAABCEAAAhCAAAQgAAEIQAACECieQOnuRaSAi4uLNjVYPvdte5b4iQjc39+35fzly5e2W8RDAAIQgMC6CXz+/Lmtgt++fTs6Omq7m0P86enpz58/OyW5ubnpTEMCCEAAAhCAAAQgAAEIQAACEIAABCAAAQhAAAIQgAAEIAABCEAAAhCAAAQgAAEIbIoA7kU2pW4qCwEILEIA9yKLYKdQCEAAAhCAAAQgAAEIQAACEIAABCCQHYHn52eLTIeHh5ZkS6WJ+KS4vb1dSirKbSPQ5vNFLucz/3q8rUbEQwACEIDASAJnZ2f+KQE/N80Ol5eXfkye4f39/bYJzgkccbDl0hCAAAQgAAEIQAACEIAABCAAAQhAAAIQgAAEIAABCEAAAhCAAAQgAAEIQAACEIDApgi8vLy4+uqwkAsTgAAEIACBVARwL5KKJPlAAAIQgAAEIAABCEAAAhCAAAQgAIGyCTw9PVkqoC9mLcmWSrO7u3tyctJYul45vL6+Nt4ichECd3d3b29vjUVfXFw0xhMJAQhAAALrJvDnz5+IO7Dv37+XUv3T09P4XGZcd5VSX+SEAAQgAAEIQAACEIAABCAAAQhAAAIQgAAEIAABCEAAAhCAAAQgAAEIQAACEIDAeAL+7xLhXmQ8T3KAAAQgEBLAvUjIhBgIQAACEIAABCAAAQhAAAIQgAAEILBFApbPXA8PD/NH8/Xr1zYhI18stz1C/HQEIuo4OzubrlxyhgAEIACBbAlEJvG9vb2jo6NsJQ8Fi9SlSvz4+Bg+RQwEIAABCEAAAhCAAAQgAAEIQAACEIAABCAAAQhAAAIQgAAEIAABCEAAAhCAAAQ2S+Dnz5+u7gcHBy5MAAIQgAAEUhHAvUgqkuQDAQhAAAIQgAAEIAABCEAAAhCAAATKJrAa9yL7+/v6ArlRGRF/Fo3piZyOwJ8/f9qa3JcvX6Yrl5whAAEIQCBnApGZ+vPnzzlLHsq2s7NzcXERxruYl5cXFyYAAQhAAAIQgAAEIAABCEAAAhCAAAQgAAEIQAACEIAABCAAAQhAAAIQgAAEIACBjRN4fX19e3tzEHQe2IUJQAACEIBAKgK4F0lFknwgAAEIQAACEIAABCAAAQhAAAIQgEDBBJ6fny3SHx4eWpItnubr16+NMuitw+PjY+MtImcmEPmAPP4x9sxyUhwEIAABCMxGID5Hn5yczCZJqoLiLlH831pJVSL5QAACEIAABCAAAQhAAAIQgAAEIAABCEAAAhCAAAQgAAEIQAACEIAABCAAAQhAoFAC/q/Wtf3QYKFVQ2wIQAAC+RDAvUg+ukASCEAAAhCAAAQgAAEIQAACEIAABCCwGAHfIh8RohRH4Kenp+/fv2+syPX1dWM8kTMTaHMv8uXLl93d3ZmFoTgIQAACEMiBQGQ1omm9xNlBC6e2BYmA//r1KwfsyAABCEAAAhCAAAQgAAEIQAACEIAABCAAAQhAAAIQgAAEIAABCEAAAhCAAAQgAIEcCNzf3zsxSvlBRCcwAQhAAAKlEMC9SCmaQk4IQAACEIAABCAAAQhAAAIQgAAEIDAhgcgHva7Usiz13759c5L7AdX09fXVjyE8P4G7u7u2b6ovLi7ml4cSIQABCEAgBwIvLy9tYnz8+LHtVubxBwcHbRK+vb213SIeAhCAAAQgAAEIQAACEIAABCAAAQhAAAIQgAAEIAABCEAAAhCAAAQgAAEIQAACWyPgH2Yu69Dy1jRFfSEAgaIJ4F6kaPUhPAQgAAEIQAACEIAABCAAAQhAAAIQSEPAt8i35XhyctJ2K8P4s7Oztk+Rr6+vMxR4UyK1OX/58uXL7u7uplBQWQhAAAIQcAR+//7twrXAhw8fajGlXL5//75N1Eh92x4hHgIQgAAEIAABCEAAAhCAAAQgAAEIQAACEIAABCAAAQhAAAIQgAAEIAABCEAAAqsk8Pj46Nfr6OjIvyQMAQhAAAKpCOBeJBVJ8oEABCAAAQhAAAIQgAAEIAABCEAAAqUSuLu7s4guhx2WZPmkafNhcXt7m4+QG5Tk+fn55eWlseJtKmtMTCQEIAABCKyMwNvbW1uN2lyGtaXPJ75cxyj5MEQSCEAAAhCAAAQgAAEIQAACEIAABCAAAQhAAAIQgAAEIAABCEAAAhCAAAQgAIHVE/AP9x4eHq6+vlQQAhCAwFIEcC+yFHnKhQAEIAABCEAAAhCAAAQgAAEIQAACuRCw+HQ4OTnJRVyzHKenp3t7e43Jr66uGuOJnIFAW3u7uLjY2dmZQQCKgAAEIACB4gj8/v27OJk7BcbzSCciEkAAAhCAAAQgAAEIQAACEIAABCAAAQhAAAIQgAAEIAABCEAAAhCAAAQgAAEIbIHAnz9/7u/vXU11oNSFCUAAAhCAQFoCuBdJy5PcIAABCEAAAhCAAAQgAAEIQAACEIBAbwI3NzdHR0dyrPDu37/9/f3Ly0sZyntnNOiB5+fnl5eXzke/fPnSmSbDBL4vc1+8Ng8XfhrCUxB4fX313wD5RXz9+tW/JAwBCEAAAlsj8PHjx7Yq//r1q+1W5vERyd+/f5+58IgHAQhAAAIQgAAEIAABCEAAAhCAAAQgAAEIQAACEIAABCAAAQhAAAIQgAAEIACBGQj8+PHDlaJDNTpW7S4JQAACEIBAWgK4F0nLk9wgAAEIQAACEIAABCAAAQhAAAIQgEAPAnIsIq8i5+fnT09Pb29v1ZNy9nF9fa0ftH98fOyR19CkFkcb+ty3UEu9fLUcHh6GbERb8MN4YqYmoLbdWIQ8zasvNN4iEgIQgAAENkJgb2+vraYWV2htzy4b//PnzzYBGpcobYmJhwAEIAABCEAAAhCAAAQgAAEIQAACEIAABCAAAQhAAAIQgAAEIAABCEAAAhCAwFoJ+IdLC/1BxLWqhnpBAALrI/Du79+/66sVNYIABCAAAQhAAAIQgAAEIAABCEAAAvkTkMMOeRWJy6lPUuUgI55mzN3n5+eDg4POHB4eHgp1L6Kqvb6+fvr0KayjvJv/+fMnjCdmOgLoYjq25AwBCEBgBQTkWO34+LitIvqJktPT07a7ecbHF1pFr6/yBI5UEIAABCAAAQhAAAIQgAAEIAABCEAAAhCAAAQgAAEIQAACEIAABCAAAQhAAALFEbi7u/v8+bMT+59//tnd3XWXBCAAAQhAIC2B/6TNjtwgAAEIQAACEIAABCAAAQhAAAIQgAAELAQsvkWUj28ut2TbN43Fw/fh4WG5vkUERO8YGqv59vZ2dXXVlxjpxxD4+vVr4+O3t7eN8URCAAIQgMCmCMTXGyVOFnGZ4/XdlOqpLAQgAAEIQAACEIAABCAAAQhAAAIQgAAEIAABCEAAAhCAAAQgAAEIQAACEIDAZgn4h0t1aBnfIpttCVQcAhCYhwDuRebhTCkQgAAEIAABCEAAAhCAAAQgAAEIQOB/CcirxdPT0/9et4d+/fql371vvz/qjrx9v7y8dGbx/fv3zjSZJ/j27dv79+9DIRUfRhIzEQG15Pv7+zBzvQo6PT0N44mBAAQgAIENEmj0CFZx0NppukXRFKj//PkTcS8SqekUwpAnBCAAAQhAAAIQgAAEIAABCEAAAhCAAAQgAAEIQAACEIAABCAAAQhAAAIQgAAEMiSgw8w6LO0E41CNQ0EAAhCAwEQEcC8yEViyhQAEIAABCEAAAhCAAAQgAAEIQAACzQT0ranvZrs5kRfrG8296LFBiWExwcsBxwq8gO/s7DR+3/v29iZXL2NR8ryNQFuzX4H/GhsAUkEAAhCAQDeBi4uLSCLL0iXy+My34tLGazqzqBQHAQhAAAIQgAAEIAABCEAAAhCAAAQgAAEIQAACEIAABCAAAQhAAAIQgAAEIACBRQj4h0v39vb4vbpFtEChEIDApgjgXmRT6qayEIAABCAAAQhAAAIQgAAEIAABCCxPoNHPRUSsidyLfP78Wc41IuXq1snJyeXlZTxNKXf1vkHVCaXVawl5WgnjiUlL4PHx8enpKcxzHf5rwnoRAwEIQAACwwjIqVnE78bLy0spfsH0syr39/dtEOR5ZAXu29pqRzwEIAABCEAAAhCAAAQgAAEIQAACEIAABCAAAQhAAAIQgAAEIAABCEAAAhCAAAQsBHQWyD8m3feItaUI0kAAAhCAQI3Au79//9aiuIQABCAAAQhAAAIQgAAEIAABCEAAAhCYjoC+JvVN4Z0F/fjxI7krbpnjfW/fjTJ8/Pjx9fW18VahkXIjokqFTlXkdkTfABdaqVLEbmz2cjP//PxcShWQEwIQgAAEZiOws7MTzteu9IeHh6OjI3eZYUArqE+fPrUJ9v79e1ybtcEhHgIQgAAEIAABCEAAAhCAAAQgAAEIQAACEIAABCAAAQhAAAIQgAAEIAABCEBgIwR0hObDhw+usoeHh/opO3dJAAIQgAAEJiLwn4nyJVsIQAACEIAABCAAAQhAAAIQgAAEIACBRgK9fIsoB3nEaMxncKQcOnT6FtGHr/p2d3AReT6ob5Ub/Zrf39/j5GJSldW8y7uyGtXh7hKAAAQgAIHNEnh6eorU/fj4OOeJW+ceDg4OIvLHaxd5kFsQgAAEIAABCEAAAhCAAAQgAAEIQAACEIAABCAAAQhAAAIQgAAEIAABCEAAAhBYDYEvX774dfn+/bt/SRgCEIAABCYigHuRicCSLQQgAAEIQAACEIAABCAAAQhAAAIQaCCgX7NviG2PkpuP/f399vu97+hz3Pgnr1WOP3782N3d7Z179g+cnp7Ku3ko5ufPn8NIYpIQUJtvdGdzcXGRtm0nkZZMIAABCEAgBwKaILQUiUiixczd3V0kwVK3tNCSY7i3t7c2AXQMgumvDQ7xEIAABCAAAQhAAAIQgAAEIAABCEAAAhCAAAQgAAEIQAACEIAABCAAAQhAAAIbIXBzc6NfB3SVlauRVZ5bdhUkAAEIQCAfArgXyUcXSAIBCEAAAhCAAAQgAAEIQAACEIDA+glEPjdtrHyjX4bGlJZIo2+Rh4eHo6MjS4YlptHnynLaUpP8169fV1dXtUgukxA4Pz8P89nb2wN4iIUYCEAAAhBwBOQRLP6DJHINdnl56dLnENChB/k9iSz2vn37dnZ2loOoyAABCEAAAhCAAAQgAAEIQAACEIAABCAAAQhAAAIQgAAEIAABCEAAAhCAAAQgAIGlCOiH6/zDpTrWq4M3SwlDuRCAAAS2RuDd379/t1Zn6gsBCEAAAhCAAAQgAAEIQAACEIAABJYiIIP4p0+f7KUnNN3gW8Rhf3x8PD4+dpcu8M8//+D73NFIEri7u9Pn37Ws9B7o58+foK5h4RICEIAABEICjfOIn+zw8FCOw3Z2dvzIRcLyG3J7exspWt5S8C0S4cMtCEAAAhCAAAQgAAEIQAACEIAABCAAAQhAAAIQgAAEIAABCEAAAhCAAAQgAIGNENjf3395eXGVXffPIrpqEoAABCCQCYH/ZCIHYkAAAhCAAAQgAAEIQAACEIAABCAAgS0Q6OVSQZ/LpmKir3MPDg7iuX38+FH+NY6OjuLJVnBXdby4uAgrEjrCCNMQYyfw58+fL1++hOnVsHt1hDAHYiAAAQhAYCMETk9P5ZFKfqna6vv09PThw4erq6u2BDPEa5WleS3iW0Ty6wwEvkVm0AVFQAACEIAABCAAAQhAAAIQgAAEIAABCEAAAhCAAAQgAAEIQAACEIAABCAAAQhkTkCnaHzfIjrQu4Wjy5krBfEgAIFNEcC9yKbUTWUhAAEIQAACEIAABCAAAQhAAAIQWJ6AvHhYhPj27Zs+qbWk7EwjQ3yn44zDw0N9vrsdpw/6Dnlvb6+GTq8rlv0+uSZP6ZdqdW9vb7Va8B6oBoRLCEAAAhCIE9Bvlfz69UsLlUiyr1+/7uzs3NzcRNJMcevx8VFrJ813krAtf603dJczEG18iIcABCAAAQhAAAIQgAAEIAABCEAAAhCAAAQgAAEIQAACEIAABCAAAQhAAAIQ2A4BHdP1f8VHZ6o5uLsd7VNTCEAgEwK4F8lEEYgBAQhAAAIQgAAEIAABCEAAAhCAwFYIfPnyJV5V/cT9jx8/Li8v48ksd+/u7vS1rW+Ib3zq+/fv+j5WKRvvrjXy6elJqGu10/fJz8/PtUguBxDQN94iXHtQn1jzHqjGhEsIQAACEOgkoCWKFipaHYUTt3tWDq3Oz8/l7EMTzZ8/f1z8RAEtseT35Pj4OOJYREVriaV1xdaWWBMxJ1sIQAACEIAABCAAAQhAAAIQgAAEIAABCEAAAhCAAAQgAAEIQAACEIAABCAAgaIJ6AiQjum6Kugs0MPDg7sku9XHegAACahJREFUAAEIQAAC8xB49/fv33lKohQIQAACEIAABCAAAQhAAAIQgAAEIAABEdAnr3K2rY9gQxoylMv5iEzn4z9D1Vev3759e3l5CUvxYw4PD/Xhq77F9SO3E9aLCn0YXKuvtPP6+lqL5LIXAQH89OlT7RE1b32DPb5t17LlEgIQgAAEtkNAiygtkzr9pgmIVjhaU52enqaFo/WVvJzc3993ZntyciI5mfU6QZEAAhCAAAQgAAEIQAACEIAABCAAAQhAAAIQgAAEIAABCEAAAhCAAAQgAAEIQGALBPQjPQcHB35Nf/78qR/48WMIQwACEIDADARwLzIDZIqAAAQgAAEIQAACEIAABCAAAQhAAAL/H4HQRF7d3tvb+/z5sz6IHWwuV87VV6/y4/D/FRlcyImG/I8k/+w2KCf3iKurK98VeiWuPgnW98O5i56xfHJYE7ZA3gNlrDFEgwAEIFASAbuTEdVKyyqtr3Q0Qf8O8KemsjR/yV/b079/FkxaRWiJNaAsS+akgQAEIAABCEAAAhCAAAQgAAEIQAACEIAABCAAAQhAAAIQgAAEIAABCEAAAhCAQHEEwp9m1GlnzjAXp0cEhgAE1kEA9yLr0CO1gAAEIAABCEAAAhCAAAQgAAEIQKAwAvJeIU8iEaH1Naw8gLg/pXz//r3+/fDhg/7d2dmRqf33799vb2/6V1+96ttXffeqy0ie1S3leXFxcXZ21plyIwmE4vb2tlZZfRh8eXlZi+TSQkDve+7v72speQ9UA8IlBCAAAQiMJKCFkCZrzeCWxU9VlpZS8jOihZACWlD5/7o1VbWy0r/yk6XFVa/Mv/z7h2ORkZrlcQhAAAIQgAAEIAABCEAAAhCAAAQgAAEIQAACEIAABCAAAQhAAAIQgAAEIACBlRGonZrmTOnK9Et1IACBsgjgXqQsfSEtBCAAAQhAAAIQgAAEIAABCEAAAushoM9i5WFEPkFmq5Jclui7V7x9h8AbPWI8PDwcHR2FiYmJELi6uvr69WstAb5aakC4hAAEIACBhAQeHx/l1kpnDuyuQBKWLh8lWl9pRcf6KiFVsoIABCAAAQhAAAIQgAAEIAABCEAAAhCAAAQgAAEIQAACEIAABCAAAQhAAAIQWBOB19fXT58+qUY6bKOD0/v7+2uqHXWBAAQgUBYB3IuUpS+khQAEIAABCEAAAhCAAAQgAAEIQGBtBPRN7O3trT6Lna5iHz9+PDk5kWOR3d3d6UopPWe9q3h5efFroXcYP3/+BJrPJB5WYz4+Pq6lUcO7ubmpRXIJAQhAAAIQSE7g+flZTka0pvr161fyzGsZVosreRXhrEONDJcQgAAEIAABCEAAAhCAAAQgAAEIQAACEIAABCAAAQhAAAIQgAAEIAABCEAAAhAICehsjw7lnp2dhbeIgQAEIACBOQngXmRO2pQFAQhAAAIQgAAEIAABCEAAAhCAAARaCcgFg9xbyCd3km9i5Rrj8N8/ffi6s7PTWio3/h+BP3/+HBwc1ODr42G9zADg/4MU+1+u5QXw7e3NT6Q2KJ8jfgxhCEAAAhCAwNQENCVpTaUZvPq3NjcNK10rK01ze3t7+lezG2uDYRh5CgIQgAAEIAABCEAAAhCAAAQgAAEIQAACEIAABCAAAQhAAAIQgAAEIAABCEAAAhCAAAQgAIEFCeBeZEH4FA0BCEAAAhCAAAQgAAEIQAACEIAABJoJVC669TWsvF3o7/fv3wrr3yq1/5WsPnb98OGD/pUjDAX0b/XhK1+9NpONxjZ6GBFPqSP6HDf/S+jU9vyWKSj4FqFlQAACEIBAJgSqlVW1rKrWV9Wyyp+53JqqWlm59ZX8iezv72dSEcSAAAQgAAEIQAACEIAABCAAAQhAAAIQgAAEIAABCEAAAhCAAAQgAAEIQAACEIAABCAAAQhAAAKDCeBeZDA6HoQABCAAAQhAAAIQgAAEIAABCEAAAhBYG4FGDyO4yYirGWhxPtyFAAQgAAEIQAACEIAABCAAAQhAAAIQgAAEIAABCEAAAhCAAAQgAAEIQAACEIAABCAAAQhAAAIQgAAEIAABCCxO4D+LS4AAEIAABCAAAQhAAAIQgAAEIAABCEAAAhDIhMDOzs7Pnz8/fvzoy/P09HR6eurHEPYJyP3Kr1+/ajGPj49+DGEIQAACEIAABCAAAQhAAAIQgAAEIAABCEAAAhCAAAQgAAEIQAACEIAABCAAAQhAAAIQgAAEIAABCEAAAhCAAAQWJIB7kQXhUzQEIAABCEAAAhCAAAQgAAEIQAACEIBAdgQaPYzc39+fnZ1lJ2sGAh0dHb28vPiCnJyc4FvEB0IYAhCAAAQgAAEIQAACEIAABCAAAQhAAAIQgAAEIAABCEAAAhCAAAQgAAEIQAACEIAABCAAAQhAAAIQgAAEILA4AdyLLK4CBIAABCAAAQhAAAIQgAAEIAABCEAAAhDIi0DlYWRvb88X6/b29vLy0o8hfHp6+vT05HP48uXL3d2dH0MYAhCAAAQgAAEIQAACEIAABCAAAQhAAAIQgAAEIAABCEAAAhCAAAQgAAEIQAACEIAABCAAAQhAAAIQgAAEIACBxQngXmRxFSAABCAAAQhAAAIQgAAEIAABCEAAAhCAQHYE5GHk+flZzjJ8ya6vr29ubvyYLYfPzs7u7+99At+/f4ePD4QwBCAAAQhAAAIQgAAEIAABCEAAAhCAAAQgAAEIQAACEIAABCAAAQhAAAIQgAAEIAABCEAAAhCAAAQgAAEIQCATAu/+/v2biSiIAQEIQAACEIAABCAAAQhAAAIQgAAEIACB3AhcXV19/frVl+rnz5/7+/t+zAbDd3d3nz9/9iv+8PBwdHTkxxCGAAQgAAEIQAACEIAABCAAAQhAAAIQgAAEIAABCEAAAhCAAAQgAAEIQAACEIAABCAAAQhAAAIQgAAEIAABCEAgEwL/yUQOxIAABCAAAQhAAAIQgAAEIAABCEAAAhCAQIYELi8v5U/k48ePTrZfv3658GYDYuLqvre39/v3b3yLOCAEIAABCEAAAhCAAAQgAAEIQAACEIAABCAAAQhAAAIQgAAEIAABCEAAAhCAAAQgAAEIQAACEIAABCAAAQhAAAK5EXj39+/f3GRCHghAAAIQgAAEIAABCEAAAhCAAAQgAAEI5EZAfkZub2/lZ+T5+Tk32eaX5/X19fj4WOVeXFycnZ3NLwAlQgACEIAABCAAAQhAAAIQgAAEIAABCEAAAhCAAAQgAAEIQAACEIAABCAAAQhAAAIQgAAEIAABCEAAAhCAAAQgYCfwfwFLAq2BgUfsawAAAABJRU5ErkJggg=="/>
  <p:tag name="POWERPOINTLATEX_PIXELSPEREMHEIGH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183,3333"/>
  <p:tag name="POWERPOINTLATEX_BASELINEOFFSE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46"/>
  <p:tag name="POWERPOINTLATEX_REFCOUNTER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3"/>
  <p:tag name="POWERPOINTLATEX_CACHECONTEN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jq+81PV+j2+fdQs4TglqBWoJjhWoJeyxAscS1ArUEtQKHEvYYwVHS3DvDryfc7grT24C4QskIYG3f7gYfhCSV0IICYGlP6VTujS0XbZf9LzEAdJbDvls15qNkru0u5iDujHXwt2DZz6YEhMC8ffhBBZdBRddX5ulOmGSm82LM0RMNwmWZAazSS276BU4/uOS+jRH6ZsES6y0jV6K9vLlS8vG6pxSj9Lz588tG7NNfYFFY4R+aawfVY6IAAIItCagYRj1p6RjpR6EN2/epLcZftWF1ThLyhIa2zQrwJW32awhYgcWML43p5Fbre0Zsaie2X647kIwvh5CT9h3lzQiHAt8+fIlXhmsUa9F6dNfD/EEBx39s6M5qLO9x4s6Zkc1jr2SXjV7/p6w09WOw5atCZyzuFKhtVYOS8fnqOWckly65BB+WoASmPY58K9dd+AsuumbvYU8cC6TtL4EjjTqx8Wlr7JHbHMJUPK3SOoRek0W1cMPw5RUfSJ1mJJq+SxH+rh6WjL9Uu/07rl+PVIlP2tywnNhUdOapx9nixAbLBVQFapqM1FhqtRpEHDLNFRVzvpcUDpimhulR9TS22z/ldNtu+ExQjjhtSZjxlVrdzEHNWOu/ecT834bIlHp5zwqYSGwq8Cir3n4J8iusd508BMmeZMXO28TMI6769nHpTcSwbRV44G2pWZ+b/U6vXv3bn67P/5QhHX/U/ppTktM2GZKYNEY4VQgrEcAAQROKKD32Bnf2aluF+PrQtOvrDsh8iGTfIAr76IbRrpcDlmMu0uUhnxm47yoD2E2tH03SNczi07hfRNS6OjBqwlHj2K8cI/uy8qmBCzZ3chHUCtMha2ZNYtGoGtGrIVj0au2KBeMfaGH6XRdhMPGrQmcsLhSobVWCCvE55DlnJJcoeRwiIQAJTCB0+NPi3pduu44XdSTtoilx3wnzscQONKoHxeXY5RJUrFUgJK/VCy9vWYxiVRTUvWwvV4noZd7vnr1Kj38lAiwQid84uj66UiVfDql+vWc58LqwjnryQYIGAVmP4ant2brNmrp0+PD0fUdo/QtmE4Bfc66wgRUxecAp9uiW9Su79yNpXfFZue81qyAMu5Srt3FHFRjFpg2Cx494aEikxobdS6w6CqoLxZ2ntz/RP+EST5ArvWbBM2x1BdKLfEP5pSmd1E/jn/NUqlu4Uss+qKpMRV6HGH263BpAX6tIJC+Qa0QAQ6BAAIIdCegDjVNZ1p0UdYF3dINp3a4Jqx2B0KEFwksuvK2+Yb4RbFadF+2SJKNEbALWL6DeqTuQaZ+pcuGf5c9tWVHn6OcSgLrJaBxXEsnp7E/Zwvp8Urd7Oispem7hbTffelVW5p3p+p0XYrD9q0JnK24UqG1VgLrxOd45ZySXKfkcJQpAUrglEy/68/Tcbqo19dyb95vphPzAwgcbNSPi8sByiRJWCFAyV+BZt9Fd4ISfvv2rbrc9ZiE8eVEfvjqT97rAcKDVfK+6ujyac+FRc9gjNKxEoGNApqSN3vjow10J6UJpfZjqeJVyOmZ/HrOQSHPToK1HzS95aLTbdE9cvq4GX9dFKtFN78ZI9lyUKe91tTJlLztLuag5sy14MkzaoecuITVqsCicr7o+tpqipfNQT1GkpvNi5NE7PXr15aUGmdvDkEFG6/oxLFEadE2mhijDwtYdmECqkWphW0WXSBmb5VbSBFxQAABBIoKaJRCleHSt8epgyC4rE9FUl8av7m5mfr1bOvveP/Ur3qM5B/gyjs77cTPqUUd0P6OLCOQUYDvoAaYettRsOY8fyrtlkqMOajHKBKWmZ9q2lUYlLXEpK9SN9uVuqjBc4zyZkkFvWoWpXibk3S6xglnjV3Au3G8s++d43mKKxWavXweb8sjlXNK8vHKZ18pogT2lV/G2C4aSO36hWiLbvpmbyGNvGyGQAmBg436cXEpUUgIs30BSn7NPNJjEppNqou7Pou66Lh6CmLR9lk2PlglP2ty5nNhUet0UaN9lp0NEJCAnvLyHwnTg9Oqf0ZlNE6tCaWqS2dnomr2qU5qlW0/5DjMN2/e3N7e6pm0+KdCaw5wulmeFnB6PPLkKIaFM19rAooKf25vdzEHNWc2Bc98UDvkxCWsVgUWPSW/6Praaor/OGGSm82Lk0RMRc7SvNZNrH1iSXD/sPscVN35GLuE9OjkXi8wO0l5y5hMS7l1h2OM0FGwgAACpxXQx+XWdd7pNWDGS7k6HNWZeFrhwyd80aNFbd6aLWoPLGppHD73SeAuAqpRLafSonNzl4TYDzp73llA7Ifra8ugW3gq8ou+dj4VCOt3F7DMP0+/OThLEjT0awmnr0GK2Uc0+CBznOn0qsUmxjVn6HQ1UrBZ+wInKa5UaO0XxaIxPEw5pyQXLScEPitACZwl6nSDRV0usx04LSPocmCP3iIWe7BsiUAWgSON+nFxyVIkCKQ7AUq+sqz+owV6XkKfRdWQ8bNnz4xlRl3Kxq5yY4CWzY5Uyc+m9+TnwqKm9aKnHWbl2QABCbx8+dI5qGLUg9Oq9BI1pL6lpwFKvVpRQ9KqTnX+6pFyVZL6X/tqjp9uuFSD6VHtxM2UHm/QSKg2doeus7DosYpE/OvEdvQoiyqBRdXL6OGOtPLk15ohK/tqdzEHNdsJqIwPnpBYVBtmiwcBIVBdwF7Ug3OkekyzHfCESc5mR0CrBIwTS4KZpVOHUnPNb4LrnmTdjJep8Jeu1+dijI9m6i0+nz59Who+2+8loHI19eKlOEqHuUDESWMNAgggUEFAfYWWzik1AIyNigpx5hDZBRZ9bG1R12f2qE4F6LdRp7Zx6xc9jeT2YgGBjAKWSWg63KJzM2P0SgQ1e61ps24pQRGHaZmDau9NisNnTVMCjWS3MRr79vkszbjZxkBfyVma/BXb06u2As3fxXh/1Gmnq59Slg8gcPjiSoV2gFK6PQkHKOeU5O3FgBC2CFACt+g1vu+igdS+XkUUy9v7TxaxxAdiDQLNCjQ16sfFpdlyQsSKClDy9WyhpjANMy2lUVQ7DlydwIqA/RFBY99dfKBd1jRVyc8KcC7w9ONsIWGDcgKqCd0tj57CHeq6oYbUgwr6lk/i0BpDfP36tZ7Kfvr0qe4Q9b+ms2rqqSapJvbSwwCqezVndZencRY9VtHmYwmzo5w+/i7IfgTaWeZa02O7izmo2c6g+JmPRbVhtngQEALVBdJNGT86bV71/Rgal0+YZKMMmxUSMI67f/nyxfImjKDnxRh4oaQpWOMEVG2pOxyeNSyXESVCtteW7oa5RDQIE4EDCBymEXWAvGg2CcYxGLUWNKrRbCqI2EYB+9M5i7o+N8bKvru9rrOn1H50tkRgqUB6hGYI7WBlVU8bpJXO3KqPe4ZjK/v9Ubwva5oSsJz+FR75PWSpS1cjszPhmyondSJDr9pGZ2O/aKedrhtx2L01gcMXVyq01orcLvE5QDmnJO9ScjioE6AEOorjLaTvlfz06r6p9/F0e/+JvT/ZJ2IZgS4E2hn14+LSRYEhktkFKPlv3rwZVDWmHDxnmF17KsDnz5/rWm/pEzbWmVMHqr/eGOEWHu3gXFDxsLdO7Y32+qWOI/YooEmkLtpa9m/0NH1RnzbVTNTEN1HdvpYFlfOvX79qKqDqXsv2hbaxP1zBI0+FsmCXYLnW9NjuYg5qtpMlaBda2r7Zjk1ACOwqYG9k66pvmSC3a2pMBz9hkk0ubFRMQPcPxruF2X4f3Sf4DynqanV5eVks4vMB6wUelmc3FZAE9o3qfGLYIhJYVFtGe7MCAQT+V6DNrpP/jR9LDQioh9F1SaSjo5fbqT2Q3oZfOxWwd8y1+XSOfVTG3sboNCuJdhcClu+gVpiEVtPKH9kaPe5pWyy6sFrSfrDyMFoGzrBSY7qWZFZ4ea3fvTMVpe6umOkmil7zPJXSc66nV217vh+403U7DiG0JnDs4kqF1lp52ys+vZdzSvJeJYfjDgKUwGOXhPS9kp9240MF/i6tLdvvZA/zAFJrWUB8WhBoZNSPi0sLhYE41Beg5Mvcf5ZPMyHr58JwRN0kajBu9lH87poEjVTys9nKuTAQLWqdzqqyAQJGAZ2A/vMzozd6qky0me4W379/by+ofgQ051P7KgSNfrbwbDaPPPm5c5JlrjXK6B7bXcxBzXaGBk3t2YZvtgMTEAJ7Cyx6hM5vFe0d8fXHP2GS12OxZyYB/602iSBn56AGGxjfKp044safjOnSUYzzajbGh93zCiy6uT3GSwryAhIaAk7A/niB24WFEwpcX18bK157t90JGbtOsrEAKI1+B1Y7SbbfLdpT2k7qiMnxBCznkf1Vnb34pDs87WdxL+k1xtMyFVBBla67NDqoBzLu3LmjEUdur4x5t2KzRs7929tbS+QX9WFaAiy9TboaSVdBpePWYPj0qmXJFCNj0KcaHzrYYPdO1ziGrDmAwIGLqzFpykSGCQ5QktNJMBaGoNaNwww2qFMtGyNPSY7zizVZBCiBWRibDSR9r+RHu3Tng3+sQsuL7mTtMoViS7AIlBNoYdSPi0u5/CXklgUo+UHu6Gq744iDRj30ab7ZtxMah2mCpO34ZwuV/GzyORcGokUN7B1PltkMZYO+BPwP4+mRg/v370/FX/Xk1dWVhol///6tefva8dWrVyq3GlPzK08ta43Wq5dMXazaUttrtFH7KoSpwCuvt59uluHaypHX4ez3p/aU1k9F5SNyrQnAe2l3/Z8g3vy5TiB+/fnxHjJbJ8NeZxBQ+0OXQ+ONnBouehKud5YTJrn3LDtA/HXi6B5gtpGqDdLvpNll3H3K/8OHD7MpGvbVi3wS91FT4bewXtnhbnh0I6d7thZiVS0OyjVLuR3io8JwgAtENVsOdDYBy5e1zmZCekcF1Jmoine2wOjapFGNt2/fjgbCyn4FFl1JNf7RTleyzBWf2aLrsqaFVzC6yLBwWgHLvcyiZ+a6kPRHquIIn/atGZY+MV2gS9e6+tT5UJHqQq8mwdluP+MCWWiNJbsrDBxaoqERitKlLjtyujGg8yj7EfsNkF61XHl3yE7XXDiE05rAUYsrFVprJW3f+PRbzinJ+5Ycjk4JPHYZOFvHKU/jHLs8k7pFAvuO+nFxWZRZbHwYAUr+aFaqO/r58+ejP1VYqWfP9Lhj+i3bljG7ClFddIh9K/nZqHIuOCKefnQULNQU8D+MZ3/kQB1r+rdjjb2RSJG3h8AjT3arZrfkWjOaNV20u/gO6mjeLV4ZTOnR/jwPsRiRHXoWsL8+1s3F6jm5/4n7CZPce5YdIP56P40lFfElye2lz9b7D/NpYue+DyMmouriPCzYX3YS7Lj7n7obVOSHf3ogePf41I+AipnxoHpJgXFLNkPghAKnndFxwrzemGRd2TVWYQnk3bt3xs9nWUJjm3YE7PcprV157UOD9tZFO/lCTI4nYKxCFw2TdKGUHuLy7ze7SE6uSFpmA5aelKgy6VekFxcXuVJHOIGA7xz85P5Mnylusy0LLZS6LfGf2jfNy5iL70avmq+xcfl4na4bQdi9ZYFDFlcqtJaL3C5x67ScU5J3KS0c1AlQAh3FIRfsHbmH6Ti193If5gGkQxZdErVdYN9RPy4u23OQEHoUoOSP5pqlO3p0x1wrNZ8qPcjS4xM1+1bys1nDueAT2ZvZ9qa7Hz7LCAQCwYfxTvVVPPvNYGunW3qI089ie5Xi73XIZa41o9naRbuLOaijebdspWbS++8bGHau8KDJsliyNQIlBeyvzdi9ZszFcMIk56IjnNUCxm+Y6JKkC9PoUYIWm729PhraxpU/fvwwjgnpSzvHe3R7o15Hu9uLmbE8dJR2oopARgF7P0XGgxJUpwL6PqSx7k2P03SafKJtzH1BtVax2G8V7WmkPCBQTsAypHHIuVLpRLVWsZQrAH7Iure1TL4tfdkN7vdPNRjpZ0eFZUs5r+BvuW6WLnUVtINDpKugYONj/0mvWt78PVina14cQmtN4HjFlQqttTLWQnx6LOeU5BZKzpnjQAk8fO7bh1AP03HK0ziHL9Uk0C6w16gfFxd7HrHlkQQo+VO5aemOnto31/r064oswzS5YpIxnL0q+dkkcC4ERPZmtr3pHhyCPxHwBYJJSad69bD9dLOM2PqqpZft10p7GkvHed/wudZM+dvL0lQI29fPtruYg7od+Y/gEZ8hRGbLZJAliK4EjC9m0FV/anbcjslVlHRHd//+fXtftmJ7wiTvmEccehAwtj5HL0xqsflNEz23p2K/I2xwp5SISeWHJjvtlkoA7vuTqlbjQ6KW5/j3TQtHP4lAmx03dFOepPjlSuaHDx8sda8ueYtav7miRzhFBdQXYcl9xcFvGRaNkjFwY0tAbyfZtxFrTA6bHV7AcmmuMAmtvnM6UT2+Z3q7ofHetvSNrf8hdFWVuhHbnjRCiAWMvZql/Y2fYu7uijnLy3s/XZk01jzavnTl46I0LPTbq3akTtcgU/jzeAIHK65UaMcrollS1F05pyRnyXcCWS1ACVxN18uOxo7cg3Wc8jROL+WTeFYQ2GXUj4tLhZzlEA0KUPKnMkVP/Oqxw6lf66xXd3diELzf8aldKvnZLONcCIh4+jEA4c/SAsHDM/1WcSugeORpBVqnu3Ctmcq4LtpdzEGdyr4F6+OpPuraW7A/myJwCIHXr18b0+E/FWfcpfRmirw67lVr65J2fX1tPNwJk2yUYbNyAsZx9zdv3sRxCK5WxqDicHKtMY6W6XAvXrzIdVBLOKe6Z7OAbN8m/U4UF76e45993tRtzAIC5QQabMnr1FArpVySCfmQAl+/frWkS63fz58/W7Zkm44EjM08e2OsTtqN8TGmrk6cOcqZBYKBn1GKQ86VSgzwC0FTj07YpLdUX2ph3r17d7ScZFl5c3Pjz/uqfBOdJQm9BGLpMUifJllSail16RnjWaKRPZDZu56i51H25BQN0FIGhghUrhAs50hRmdWBGxuZXXS6rkZgx14EDlZcqdB6KXiV49ldOackVy4hHC4QoAQGIMf705jF9sdXuiCyJ+cwDyB1kS9Eci+B+qN+xppHIPQ87FUqOG4JAUp+QtWOkwhk40+J1+21+a55Y3rrV/KzEbNn93muAjz9OFts2CCjQPA6bH8UOONRmg3K2DFor6nqpNQYH2Pq6sR536MYxRTJ81xrXI7Ycdwu2RfS7S7moG4F1wO78bMRh3zIbKsU+x9dQC+fSFQ3furtry7w9yq67M/Ni8/oqUOfMMlTFKyvJqBSZ3mIUHcdegI1iJVfzvXT7m1Zy0PbQxKMdUuQ3tV/2iuB1Yc4245XV1fGSX0tNJ3PljukNxZosG/aXmHGyWHNaQX0Isb3799bkq+emrPNFwrSa7xIWTAb2UZv1bEkSi3G3V9Y68T0PTdjv7n92SMXOAsIlBAIBn5GD2G5dxvdseWVs193POH9lOUupvRd7bt37/xis/v9vh+Zgy1brlaNzEEtXepK5Gy6Ajlkpbqa0X6TWLkkpDNxdXor7HikTtcKXCc5RLN3jgcrrlRoJzmhliazu3JOSV6axWyfV4ASmNeztdDiQf/RGKpD2P6y9dEQWlupa4HxduYwDyC1lgXEpymB+qN+XFyaKgBEppoAJT9B3cIFN9E2sAyOJ1K370/1K/nZ9HIuxEQ8/RibsKaagP2UrBalogfikaeivO0Ebi/YiQZAieS0MNbZfruLOahby97o448VHjTZGm/2R6CAgPFdL3o4Lxi8LxCXBUEGn35aNIf8hEleIMumZQSMz5IGT6CqnPsPSj579mzfb0dowoMfnzRV5ai20IJMg/T462h7KU6I5enteC/WIJBXoMG+acssl7wIhHYMAXWC64pvSUvlzprRKFlOvUJfVWpw5vko0aKVxitvC51WQ7qM76rX/VflluEidjY+j4Bx/vai7oWO9NLdnvahgl2SrBnvGrV6/t9/Wvjw4cPGaChASwhFL7UqkP6dlDJIj2laYsU2KwQsrZH0ObLioPEufo7Hvw5ripa6qYNuXJ+uQCrAbox/td3pVStEfYxO10I47QTLneOQF4cprlRo7ZxcDcako3JOSW6wMs8nrgAAIABJREFU/JwqSpTAw2e3sQvX2CHcFxdP4/SVX8S2tEDNUT8uLqVzk/DbFKDkp/OlhSd+E13EvY/416zk0xmtXzkXpoiMTW7LCM7UIViPgATi6RUnLFTG0814v1yhXPHI01JkrjVpsfbbXcxBTefgzK96UGl0pgrv5J6B4+eDClxeXhoLv/FyW8fpzZs3/oEWPaF1wiT7VizvIqBOB8txgyZI8BFUYxvdcqB129gnoFqeK1oXh9G9dAtnj9toCKwcFTA+L9LO1YFiMJqPJ1nZYN/0CfuSTlLYKiRTDQDLlVTznN++fVshPolD1Dz1gtkjFqJEzNv8qbsrr7FrePdGbJvZTazqC1heD6G65ahTphNj/MqL0Z7S+nkUH1EvZtKbpDUxWC9sUp2jf1p4+fKlsmnLRdB4C1N0QnJwv298QDMm2rJGc3ElrK5yfZ5FI0ZbgjrAvqWbFsaZz+q07A4zXYEUPY/6srJ3WZQujYFb771qx+h0DTLleH9y5zjk6WGKKxXa8U7SjCnqqJxTkjPmO0GtEKAErkDraxdLz4Na/sYO4b7SztM4feUXsa0gUG3Uj4tLhdzkEA0KUPJnMyUYjJjdPvsGid7O9NBV9piUCLBaJT8bec6FKSJjk9vSgJ86RN719qzMe1xCyy6grDQODmY/9F4Bdne66dkDixWPPDklewWVuPq70DIutDPW2Xi7izmo60udCtlUXcDzEOtZ2bNzAWMDOvhC446J1oNx/sOjuh1d+rGIEyZ5x/zi0IOAsYXtmiAq5/78pRXlPLt8MPcjEX7lTiIfKhErfloqoAe7gwn/oyHo1iL4NvXoZhVWpp98rRABDrGjQOUb19mU6qaDqmlWiQ2mBIzVr3bXve2+XZaWU8/eAzUFMqwPwqn5EHM6Yhl/NWa9boVamCmksme58qotoXRlVCIoBFYLpL/UNwR74L7B9NvH/D6W1cLZd9R3T1+8eDFa1eiioIug8QH3OGLG8aRyN7ZqK/qdbDrQ6rTEqZtdo4uIbO/cuaMCL2HN6X369OmDBw803Xf7N2Znj77LBpZmg2WbLZG33B2kz9MtRy+6b7oC6TRRJcToVSuhOoR5gE7XcjiNhMydo8uIYxRXKjSXoSyMCvRSzinJo9nHymoClMBq1LscSMOmQW/2aDQO3HHK0zijOc7K0woYh37ks3HUj4vLacvYyRNOyZ8tAO5BxNktC22Q6Hu3dBkVilWuYKtV8rMR5lyYIjLmkRrwPP04Zch6i8DoUzGWJ28tgfeyjfF045GnXjI0jifXmtgkWNN4u4s5qEF+LfhTD9ZMdfaVe65oQfzYFIE9BPSQmWVEUI/96cMIe0QwPGYwk9wS+SCIEyY5EODP+gLGr5q4G4+gLbKinGdP49QFNPuBlgZoeZRzaZhsPwhcX19bGkhBcd1FzzgTZpe4cdAKApaCWrMSa+GkqMDOIcoJaCLKkydPLOHrDteyWaFtLKeevQcqHclgDpLl0OkA2/y1oyuva7UmJJVNSlFiA35CoKZAepbUEJMDz5VKX1aCOrZmvkwdS+8am50pqhbXin4qzcC0pFePPowOFk5FeNH64AbfUqMuCj+xsaplTTcdtRWL5qOqx6yFNx0kklDop9IPu1gewE2fp4USvj3Y9Al14Ln9S+lq3pAuitsBetUO0Om6KMt63Nhy+3aSO8djFFcqtB5Pw5px7qWcU5JrlgqOFQtQAmOTXGv2fWnjkArLbb76oGq+jioXrzEcnsYxQrHZeQTqjPpxcTlPiSKlvgAl39cYXVb/7b4NpESfjz6fPhrnvlbWqeRnTTgXEkQdPYPB04+JfGz/p7gbXAOy+9bA9dE6Ot0sd+488hQUIa41AUj8Z+PtLuagxllmWvP27dupAfWizxWZIsdGCOwqoKup5VkrPYu2azT/c3A9CRc8Khc8umeM4QmTbJRhs0ICGmuxPNCsVtrwEG0wf2ldOc+bFkstMRyxclvT8ihnXopThfb+/fvZ9Kp9tftjypbbwtmEsEG/Aq092RzU4f3CEvMdBSzVr6KnzosdH1WxnHqWSV8W5+ADhpqbZNmrx20sDRt9PU/f0NsxdTp6cFM2GhljMR7dl5UIZBcIqpHR8C3V2uiO7a9MJy09hax+6nRpM14+/K+JGuNpbKfFw4TG8Gc301ijX4XqQPoq6exeWTbQgWbFVBhUWg42IFouN435ovtlS5HucQ5quiuAMRe/hNCr5mvkXT5Ap2tekAZDS7dDhghb6klL0oImX2t3jscorlRolqJ45m16KeeU5DOX0hbSTgkslwvGu/5yEdANtaVhs3s8ywkMIfM0Tmlhwu9OwDhcsmXUj4tLd6WCCGcRoORbGPd9nmpqBKrH/vAp7QqV/NSh3XrOBUcxumDJI55+HKVjpV1g9DTc97sC9shn3JJHnjJithbUaCEfjeSZZxC03O5iDupocZ1Zqe+kB99O9HfY/UkUPzIsI1BfQN92sFz4dU+oU6l+9PwjBiey3qe77sMUJ0yyz8jyLgJB6Z2Kgx4J1YnmN8KePXu2rpxPHWLd+ouLC+OOU/1Hxt0XbaYpu77Von2nNvbfwWZvN0+F1vt6vXZOJXA2Ffu+pEDFwH+Meza2bHA8Acszhf6pXVRATxjUrAaLpoXAdxTQE3vGXgk9rbJXE914H51ltqT/4I7xuDtm35ZDq0KzvHxk36eULM1apeIYL6/dkpvs246AKiLLXYPltUHtJGpRTHRHmb61SU8kW3SsjRurbW+v4qbeNpiIgzFw+/1v4lijPwVVqPFyPxrUopV6OaPxpkknix7+yHL5XhTDchtbelQsVcTqGAaZPhVOj9dNv4UWp+tITxHFqVu6xl6r1LydPEyvmvEsa7bTdWlx6m574x1clkuPXy8Zj1vZ8wDFlQqtcpnp8XBdlHNKco9F60hxpgSWy03d9WdpVKyOoaVrV4+4WEa1VsehhR15GqeFXCAOTQlUGPXj4tJUjhOZagKUfAu1hgZ2HAOa6ns/Uu9xhUp+NqM5F9JEPP2Y9uHXLAKj3dEa8elx+G8LCI88bdFrfF+uNZYMarndxRxUSw7+f9toKD39LgHLW3j/vxD5A4HDCaiho87u2WRZOs1nA1m9QTDLSA9Q6hG61aGdMMmrrdgxi4A+OZJ+6nc4ih6iDR5CNQ7YZ4lkIpDR26TE9nV+Mj5AvCgyfv+Xvd286BB9baypTbNFV+V2x0/lpJt5vrafuf56lg8gMDtppNqDvEEdfgBbkrCXwPX1tfHiqyb6LuNGxpGh4EM06zz9QGbP93WHaGevDx8+zKZR7cO9nqZSYZttgKnoKhXtkBITBPw6JKGhQeLEr73/lK60/Qkb+6a06P1v8L6nREpn74AS+yZ+Ur+WP29WmVLnI6iquhfB6r7JfpOVSG87PxnbVCUirDtly+zf2Ut/ibhtDzNduzLm4gvvWAj9aATLs426YHvLn37HS7Vetd47XS2wXW+TboS4pKWrFLdZesEPpM2q9QDFlQotXQj5VQJdlHNKMmV1XwFKYFH/HR9oUbfDbAeLmkZbHnEpSpc3cJ7GyetJaAcQKD3qx8XlAIWEJKwQoOQb0RYNEBjDNG7mj4n4uxj7i/xdWl4uXcnPpp1zYZaIpx9nidhgo8DU0KqqQd0c7fV4z8ZErdudR57WubW/F9caYx412+5iDqoxB//fZnq45+nTp+l9ip4V/qB7Ohr8isC+Aursnh2VV3mu83hcTKFGWNBK2z7H44RJjmFZU1PAOOjlj07pCtXIm1D1vlL75VL37RVg9Ryte5QzY+eU/7HEQk8eV8DJe4ipPkH/KMbi7e+SZVlXJdpaWSR7D2T2+eY65cR/xFwViKVqqhMxP3/rH9E/OsuLBD59+mTZXnkatJMte23fxtg2sFxE0pHRFd8vt7Pnezq0Ln5V1s82QnbJdOlZPn7+9evXCs5+qahwOA7RtYB/hzWVkNn+kKkde1mfrjyrva0jzaUK35JZ6UASv27vR0oEPvtT0K+let54oZ8NeXYDffpvdptgA12+1akerOz3z9lmeblTwHi9no1hm/hpt04TVYja2HIejk6v2opcMPZK+VeZdjpdV6S3r12M5f88d469F1djhlKh9XWeZo9t++Wckpw90wlwkQAlcBHX0o01drzL/azu+mdrv5pdAUvdSmzP0zglVAmzawFjZ+C6UT8uLuvKBiNN69za2YuSb8yLHT/JNVr1HbJfbjSlcQatq+TjcII1nAsByOiflu7H2Sb9aMjbV/L043bD3UNIDIqp7Gmkvs7Qz+4OQwRUJfLIUyN5kTEaXGuMmM22u5iDaszB/2ymLq3ZCajabPfnzOrf0PoTbBaAsumEQP0cnIjI1tVq68xe+FU57tIYUvved9Zpe3V1tTXBf/xxwiSvQ/Px14VQaK9mIzaa3hW3qZYPFI8eq8TKxJ1ScDhjx0qw19I//SkQ79+/n909/XCk290vVPZpt253f8EPyl/f3bImQs8+rq3H+PRet8pJ0/VIV6VFBz3Va6UWyazeuJFWpaWC0qyG1ck07ug/Yq6zZrZZpWAbAQwSWL/66tShdLRV/VrKtrJPlXCWtnFQEmb/fPbs2ew2lq78dCBBVW85aDrA7b+WPkf0McbZ1pRg639rVEeczVDFvJ2PSZbOqbgsla4W4iOyxiLgfxFravv0FM2pvTpan+78tBBVSOxsDRPEwdLWcrvo3sGfeuTWjy6UqD3UUPSD1ecHNU4zevTsK2evKaNH3PENnaPx2bJytkFl7C5YGgc1z4whz8Zw6aHrbJ8+pxp5pVodCstR7Lm87py1xMHfpv1eNT+2s8u9d7rOJrD3DSw3cUubAbFJg3eOcSS15gDFlQptNGdZ6Qt0Uc4pyX6WWZb92xnL9gfbJnvyKYFFS4huwOuPBqrqmy0navBU6wqwCM9G2BJIehslebb35mAPIAUgFZCDI/JnQmA2O0p375ce9ePiksj9LT/NlpwtgY/uW7oojh6035WUfGPe+Y+yGHfZvpne4T56Bq24Z5yNzOiB/L1Kn1mlK3k/LaPLnAujLP5K5RFPP/ogJZZnz8QSB7WEWSFiutdLnIYaLlQ9rAdp9Hit3pqkJxh101r/vtVilWUbHnmaZaxQJmfjsGKDRCEPQjv5WGeb7a5sc1CND0D4ZaJ0O8w/1sZlVdD6erXxWZnDP2e2EZPdZwUsp0YXFww1g/Tc4WwvsCpH3SLOsmTcQPPJ/QcIFMPtTyQM0TthkuN8sRROSyGPQ964ptmIrU6X2tb2RthwlF3aIlMJtPcB+SfsVGgb1+sBYlcPKGKynZ0vanmuWrd2fgNpYwvBcuJYyvlGqyy76wZ4tgDo6zo1rw5q7K04Qfz8zSJz7EA6KsOW77S7SqNQrqm54gqYaiTjhEC3S6FYEewWAcspsCV8y772t1FoKosKoSXMjNtY6uH05ARLZPyeKZ1cuuhb9lq9TSOXZnVo+AkfTY5mDtS88upY/lyF0Shp2MZSIY/uy0oEyglYKqKld2rlYlsoZNUqiZAtRIndc/20NBqWy5CLW9BLnL67yd5C0/2U3xZVeatWW+q+ad2lTdlR8yrjcqrEwuwJbukuWBox9VqoeWbcK32GGgOpv1niTEnPe68f1RaOmK52/BjSq+ZrGJd773Q1JrPfzSyX7KXNgFjDv4GqcOcYR8C45gDFlQrNmNdn3qyLck5JXlpELT2l6249lsYk+/a7RJsSmD0f/UdclKeW5kfGOARPs4yG/PXr15pv6rEUbMt5PZoW+0qexrEgWzLLbs6WCQFLdiR2z/JT0VE/Li5Z8ohAuhOg5BuzTB0v9b8rMDrfT822EjE5fCU/m9GcC7NE2oCnHy1KU9tYWq27nImWiE0lKu/62dNQw2p6vFaf1nvw4MHFf//dMf/TvZX/T51vusHU8KJGnPWAou5J9UJ5DU1qbLeRqa088pQuXZaTpZ2y7dIyW8jdlicf62y03fU707/RFp7L+9EFPY2R6eBlg7HfsQ/JLBebf//736OSwUqNhpaLw2jIlu/FKZIqJKO7szIQ8Hu0g8x1f6rmDfZq9k/Lc1dKsop3nST4jw4Mnuqgz3voEybZB3SlNLGgetXfpc5yIj7up10itiX5cXl2aYkX9Ib4Lccqsa/9IcKiWaMmuF/x6k8ldvbqr6dOZ01UvfgZsbHl40fSD9Zf7ujqIL3ZJ3eV5CE7Zqk3bhCUAZ80vawm0MZDn2p3yynfTk01+1WNolENmv1DW2U2SiqulW8EgnhOnS+VY6XTqs3bEzlMEbn1FeoEdyzLQv1azlJRbIlVUGiLNjCG3GzKebbfptp9meXKWyF33BkXFIypXKM2c2JnXlDpnSoh/noVqsMrpWvsFpJvaTv5uWbvHQqqU1EovekLfUaQoB+g2k3TkARLl5ev6i/XrNgzgo8GNXszm7cSCPoWfNV4eSiQo9FueWX6WnykwpMxF9L1sF82igIG7Tr9qTTqiH4E4uX6vWpL5YPKNk6Cv6Zo/8DSmJ9ke0v57+vOcUvGHaC4WjJ0OOmo0LYUla737aKcU5IXlbHjDXi55PuNhKnlLRcpd6BggRIYgKT/TPcYDDfawW1+tYedLDVeiSKUFpsqzP76opdpP3qWrolqHd2KWJxl9i4mP12W5QNXnpbkt7ZNUEv4p4NbrhBndyzLwtLag4vLohxM9265DGKkaZHqLhtT8gd2V2gTCxufgluUv1MNgKU1m/GgZ6jkZyk4F2aJhg1mB4yG+wtjaFs2C/rqEydv8FOh8yidliAOo39Wu8Xwozoak2BlNTFLXRTErcSfKsOqEJQdutMZxoB8sZrLwRh9nNhqd4KW061mAe73VpFrzXAGxYU5XtNau+uPXCf/ipquXLdLlkSpgtD5bzkt/WzWyZDl6KOBxF1X/qH95cq1vHEmel8TY0azoMJK5Z2flVPL9bsktqTd8qRUnWt/fBIVusyfMMlDCTH2qVkeM9pS5OJ9m41YHNWla+zXqZpNEGMqpnqIRqu+cpc2vyHrbhEtcZtNZnB9nN0+scEhrw5K72xHTIXrnWyDdqyKxGzEhlJatOGXKA+d/jR6agcrVac1kjrLhaNOveQeZk0/FeEkFfNqhnHLykUjWChnNZrYoPoNIuP+rHl7YqzGK1ys/aueo0gsuCvjKHX2lZZCteXSEJxHpc8XS00i/JpFcbZPVrylT1iFH1x54xJY6DZtqsRaCt4QydI4QQwbrM2CGJ7wT8ttgkrLGWTS9UkLvb5BnR9XNf4aezdFXLcPl29dMf0Ag+VcIHF3U4XGg1+e4wgEKU38ueUK7sehheVZh4wtqLjIJZD1U+VraK7sSJ9Blct5rkSVDsd4SRoKTLk2jH9/4Uq+JW6zPkFDaHb77Bt03emaXaO1AC0N+C3XnaAVUfrOcTtv78XVUmm4yx8V2vYC02kI7ZdzSrK9aOlEdid1YmFLTW6PTN4tja33Ep2BlMBFWRlc64NyODRr49xUC2TRUVZsPHuzqai6VveK8NftElMEYsOf9q6VddHw97JA6cJRoRUXt0vL3ZUfuPL0M7eXZWN2qHIunSL/rnz03AxWLqpDuLgsyr64Qgjw3Z/lbmpGIxx0sLhoBAsl2iej8Wl/JSV/yKOghIz+qatttfI8+hBXoVuGk1Tysycj58IskdtgtHz6Z02hsuoioAWVWx3FP6gaCbMRG7bXln5QFZYbvMUYUm2MWLWLpr114Wd96WWVNN31VLjbGi2K6UcUlHZFr/S1KT7dYvNyN4Yxi/GyVaEiiuM2u4ZrzUAUF6F4TWvtrjwPRelUiZM6u6ZaLTxbgv0NdCqq1jZeeuM0qrPSDy3vcron1I/Moi6D7ZG0j/qUrtm3p2X3EJR3flYmltWvunts7RHQdWK2nGgDbWYPc+mWceNDZ/rSQOzbnzDJwomRp8pw5dqg2YjZS9TUlsZLcJstSCXK2N2pglTohPWv+MEhZmut2autH8LGZs9Rrw4qA34WjNYY6ukoV2Poflhnh39c5ZoOZ2909XU5nqpJKqy3d4toywrxsRxithjo4mIJZ+k2/knh196z8RlKsjZbesTV2xujpIjNVpir4zC6o1/9+id4vFyuegkiZqzGN14sgoOO/mnHcVwVYuVH1TJevq6iCPqLK5wsxnaaMsUXKL08WxoVn3L9xfGV15U0t1Codk3AUpslcPgpELDcWga3FUEIh/kzPR5Q/0SOYS2ZNdQ8i+q94PbBH0AKfnLVmhayXEzjFnXlJpaQ0/nuJ3l0udz1JS4ApdekWyx+M35LTCy9iwF1p7eo6WvxFsNj76u6JSgAU38Wujb5d6/BIWbvO2ZrMD+ELLXo0sJgbMznOt+XRo/t0/XwcC70cue4PTcPUFyp0LYXg8OH0EU5pyQby+Fs35Rr0nTXuDUWVLVzjFaLNqME2rkSNyBqY7hw4tvwda0LF2B6IT6cOxfcQtEITEXP3sFSbcBFUbXcL+tc02ZT6dq+PpYJbou2H8IP4cCVp5/MXpaN2VHhZta/d3Z1RXphUay4uNjLZOLiEuTIbJeI/aCWLe2FpGY1bon5jttQ8oUflNupP/22U7ksm8qRQiMO56nkZ7NsSj4uD4VaQR31P/tRjX20RidLuWo2fgZDlb8OZ782Vb77jhvSo2haWQ5ttPzve1M/GqXZojVFV2G9BkeUlZXzSEqztbTKf6ELhI4en24xtVhGc7PQylkQF8PKZ7oxvVxrBOXyKL3QVLtr6xxUnUv2q1TssksHWVymVQPqvNLFQ3kTR3LRmnIVh2Joj0nRCjQAtJ/8ir9KS7A7f/oCOqHsd/7asmiHqR+xLMvG1BWqFuKaqkJdfLYkK732aqpmbdBsxLKcWbqEWdgrd2IuSpr94qsrzqKQ0xuLzj+0KtXgjmi2dR7v4h8xuFveUmMbK5OhJHR3dRBaXEUHpVq3rEHu+NSrl+PhSelJ2xIlP4aFrlyr09Xgjso+ZaKPll5u5I5X0U7HM10JrMuI4HTwq47gp0TcdF+z7uiL9uL2xM61qBr3M91+COOWs5e2qXKlK2bRiPnx14GmouHWr3vO27/uK6ihwvcPnXdZ4bsIzy7UOW1dAi3nb4mqWGGq5kxr1G+1WjRcnF1TwWGWW6CzpZztlpAtl+NyfYNbYl5iX3dqxAuFBpsXpUKt9Dhio2vsNV5QAHRl8aOUqE9Ue/hbrliOL+KVrx1DnGdbyKPCbuWRbp0S2T2k116upsrD7CEcrL8wFVrj6xM3jC3UJy3rBU1cvzAEy6ftVVudfcYar37zdXWKDrbjYe4cs+TLMYorFVqWwnDgQHop55Tk2UK4qKdUd1LV+iRnYz67QQudgZTA2WwaNgju7v2Wc1DkdOvt/6rlQs2/YFg5OKj+1Omw/TbT6ONvtqhgC9bft/SysT4p1BcRlyKdgOWSbEzsUHL6qjzLoZULeVF2BLVK3ljFHYZx7TG6RsXVHjEuLpZcW9SPp5NUpcgS7PZtGGlabUjJH609RlfKSvdrq6lnd5xqJhVqlZ2tkp/151yYJXIbxO3D4JTh6cfBSmdZIJP4s+YtxqKIVRulVQWrlkOCqIWfpFH0QuDOMrdgaXqVuINWmLPZUejy5NIeLCy6bDV7q8i1xn4it9Puss5BVe2gfyqpugVVB43OEN2iJJ4MsFvoGQKFptNSISt8HSU4Pbb/+d+4h/FXlackKCdmqwN7WrRliTpLLHHP5myslC7BlvB0OaLErnjFgopN6Yi5GHa0oJwSy4rSqCzQKVk0ozMyKp6WMqOGY8YUjcKWroUd2kmSrGRO3fAnKivlQok60+FrodmI+ZHcvmw5rbYfpVwIyiZ77Zfr/k1lzz+olnW1jdPobzNamIUf76U1atX4269+zk84o5WYH/jocl9XB4nN1iHKC/tAyGimBCvjI/rFYLZjKGBX80YB5o1hEOFO/9xYhkdPzJoUOgGDvA7+zNjbJaugPtfR/cQuKpZDk7sQILcnfr6kl9edAqpPsuedYhLXe0F5nv1zuLikk5zlV8v979JraxBmxpM3TvI6bfGWbhv7UVUZm+3SWYrshx8vB1kQl7fs1/o4DsEaarMAhD8tArMnjsp2zXPZEudy2yQaJzqjyx3XHnJc1QRrlKH2NrxqRX93pVEVfhCZhMmWm9m4Ct0SWhDnpX+qM8d3WLS8Y7SXJtOyfVAkAgqVLksgU9vM3okEhxv+VO5MBdjyep1Ko8kZVga3RS0nZJe4SU/VUQLQ/ynXOdhLr9r2HAlu0n1Mt7z9KISwWiC+Prp8cQtLb2qCMIveOa5O+OiOByiuVGijOctKX6CLck5J9rMsWBaOmnb2pourzJX1jT8OoaSt6HpVurJ3IFACg1I39efUzfvopT9oHqhk5mpXD9FTrs3Wb7rXyz5kMIXj1q8r2BWeAHEx1IJFT1mmnNWW/o5blkerMiU84yH86CnY0SO6SnJqof3K009mL8vrsqP3UT+l2n75zlVDdtTzwEhTL+fv0nhS8qeuL6Pr1RleqK0St8SGCOSqbfyCcc5K3hcYXeZcGGWZWjl7Y6hLqn1ccuoo/vr4iDqEOx+nbnxGT2St1LmsAPPG0I+tilMc4anIuPUVbjHWRazETb3P5ZaVI/bGmHOrv1CiZnYI8YLKuUpsOplLRwfio/hrpi5JLg7ZT3D/6PHyusuWYtvgrSLXGleKLAuNtLvuqFAG0b1z506whj/tAqrU7t+/b99eW/79998fP37U+TPs9c8//wwLWvPzv//cmkXBuo1V1PRPVdvFxYVW+pcirbm+vnZbBgu3t7fqzXcrXTSGiH3//t39tG5BMXn8+PEQMT9WCk0V3OXl5bpgm93r7du3LpcVycFTa7QwZPTGmMtQGa081f8KypEO+T4EnsjujUdftLsoXr9+nd5F8Vdz8+rqKr1Z+leVYbUh4rKqtvXnz5/T++b99QBJLlqAdZ/giq7kXenV8mxt0GzE8hYqeHZoAAAgAElEQVShdGg3NzdPnz5NbKMT4cOHD4kNdv9Jl0JdEVQZWmIyNILv3r1r2Xh0G1WG796983/SrdqjR4/8NcOy6ooXL17E6/01KsC6jvu7S/vly5duGxVpJW0qwkXLsOKgo/dydVBJlrZrbzhAf0GXhu3XMl0ddKCgvElJIxmuFff8+fMvX774h160rNAk71+C1aaaKgOLQm5wYxV4H9PloFYO/zbG2VKGVcuV41VrROd4IhVZ6ti4/MelfXWxHK6zQ5nU/0NaVOsqwNF0cXuik9dBDUSJBkm5anwo/EMdrmj4UVIMLZXhjx8/VHp1VuoyFzeJR3PfuFKxGsqVi5ia93lPQ90Pfvv2LR2f+DSZ2j6+NMvE1flTeyXW+/nu6r3h5k4huzWJEBI/iVf/hhwfLiXDsg6a2GvdT7NVnA6tUjRVXRgPKn+VkDTL9gZeHBlqs0W1WQzImlEBS69p3Nc6GtQBVga1a5CiFX2kQQjb/4xv/VyYqt/UirNXrXFLbOouUtcXNYPdgfyFqV38bYLl0ZsXDXHZYx4EuP1Py23y1FHq98hNxSTX+kR26xDr7hTUhFOXQtAQUqbrFnWqaLnk7Fs2XDSWLqQLVQuVydIUVd7+zL1qpakP0Olammj38Bu/c6zpc4ziSoVWs8z0eKxeyvmZS7LfY6YyNvQFHeNxCD9pro+rzc7AM5dAe80W3+MP+ypPR3u54+4F9d9q4M8fHbYf3d9Sd0O6c3SFyv/JLZe70fMLtg6X95zd8gSIS7txQQnp+gGkohkhQ3WCqcSqr1j/D38OsMPow7BsGXIatjz8/+WyY8iIIS/EqD8dpvLCkgU7jvqd+eKitGuYTBeIIb9cja01w7MQbo3L0EULKhL6p/IwnJL2gsFjvYuc12185pIvscRwmAqt2if+c3GDsH3s3pIjqvT0ZNfoQw6rW0dU8kMls/TRjpOfC5bi6m8TP/3l/zosZzlZRgcQdXru+/RjubNMdFtuMfyIuWt3mzf1cYHRGmW3nqhxMR/dpoWVKoFZ7pTtaTn2I09+uZXJUACGclvtoVzLfYo9vxJbnvxa02W7K54YnchgfpoViD1n1+gpitlgC22gNmUiemroFDrubLB6ICkRsU5/8rsJZgUKbaBrTyN6eupOrY3ZZGobvdJvRbS1l1qco+HrLnQXhN6TPIpZYeVsflWIw+ghZiNWuZilaxgVv8rxWXE4nen2dy8NtysrjqLKIah8RJf20cjfaBkIVioc3emN1jy6s0pENZ13wVEK/bmimk2kaMtPiokY08lcnfuKmPJ6tJjFDY/RzdIRS/+q9t4WmZb3HS32aY3sv5bmnS0PQlgdh9Hab/QqMxuNRbBxsXfFjNuTWDLBtVc1bqm6dQGK01JoTfpi6krXogVL9aLL9GyY8aV8+xcGCjGmg7Vk+qxGvIHKyWwx1gZqRMX7ptcownHTK07jusDThx5+pTaLtRO1mYWUbVTXxarBGtVd54FKn2XqV9ydQhVRXMVpTfoeLYi28j24i1SmJy4lYokPOpQTrbdfMRX5+BKmcFZUyEGKtv8ZgwQnwtSf2nH70ZsKYbSM+cm3tFX8FI12yCvTdSA/2KnlRMn0j9La8mhRH9Kos6a12LYZH5UQ+w3j6n6VuGk3W60lMtcvxgpnXa9ahexQ3PyoBsv2Wr1CVE97iJbvHCtnyjGKKxVa5WLT3eF6KeenLcnpDAouo4X+FH6Jgl0otulgV6fltCXQnvWjjed0P4Yaw3F+qbmrTgD7cf0tdfs224xR073oXV6cojprRofAfJwVy6O9N3FyRDrcYi89hPaayq/tyTlw5bnUuYXt98oOS52/76jfaS8u6T7wuJ7JuEalMXFSjPYiZjx6IqhTjTSdtuSr7E2VAZXMocpSKyWuM1d3PPqlXeddolMx3Wbzw4mX4whPJTPv+vYr+dgqWHPmcyGgsPwprtM+/Zj33LGHNtsmtweVcUvLuW8pUcM2Cm3qliRjnLMEtaWitoO4LQ/8yNNely2/GOQtxi7XRhd0rNHuGj8+bnl1k6PNsU6XrmCh5XbXH3EuBrHnT7uACnTsObuGm9VY+JA3q2e7GMyWfG1g7xBRkVC9n+7B16/aJnEFUhYU7aM/dpLj87TOmjZvD5T22YhZykPGbRJn07prU8a4LQpKZ7G9aNnbkaoflGVxPawQLK3kLfdvsw83x7GyC+Ta0oKwKB83bmy5M1TeqbQYY67NtPFU/45+iiOcuJqsY09fwuIIdLRmywmyDjPeqwKv6pD4uMEaFZtFLQ2NiI+WtNEyqSIxunEQB/ufCm2qmMnTHk7eLVUlTsVK6xMXu7zRiENLcO1VjVsqwH1HoxNZaf9pqur280hZMHVF0HpdL/yNtZylFReEWedPS6bbbYMtLbWckqkckWq61tWv2sZYZWkEsVy6qM3ikpmozYIiwZ+jAirbsWqwRqV6dN+jroyrWQeiGqOFVKvF5aLkFnTtsIx+qYIarR5nZxyp/knIzB56qpWoaC9qbZbzX13BKgnlYrVXyOnsVqnTHZOlzKiwyceV0mHBZbqxXbcXwsbjJs6XLC23jdHraHfLdcqVMbHP9lkNaVchHy2fCsHSkNvSaWCMYdE8StyHSqDooQncLtDsnaM9CVm2PFJxpULLUiQOGUhf5fyEJTlu0Lq2R7UFS/tkxdlRLf7+gTam5YQl0J6zcdel5XZVd3ajhVyh2e/Wla2qyhI3Qa4MaDN7itZt6Y5VeaHcjV7iMhGkUbmmc0Q3Owk6/apt4tLignL37IlALD+Nlit3lDoLGyscSzJ72Wav7LBkgbF3KEuZmerLOuHFRVVBFtIVgag0Jk4ce4234tDpXVQxJiJ2yJ9OWPKVj1PFwL96anm0VaOVKqL+lpaCoZpQFV2ik2f7lZdKfsjWqUp+NpvOeS7MskxtoPI8W+R0skjV0gzQUbSZNp46R/RTHJNEU3bqHE+vnz2v07uX+3X2FqPcoRMhG3M2zrh4zZD7W0ZbEvEs8dNsjsRp3LhGR7QkRGeQTpZ0Sdav2sZ4+hR95Gm2DrEkeeM2GYuxMYuFb4+zalHjSKKyVYUkJlUIljRuOfssMZxKsl9WtazYxltq5S7tLuagxnmxfs26WyyVifWH3LanzqXEKc3NagJnxU9xzbUt99bsbakoVyRtyy6KUuLFRXEixaiqXO0AnW7aUf9rebRWDfYteqVfJNBpkgPPan/ONkarxSQ40GzEFpWK7RurXAUxdH+O3mFuP2K5EJaeI0rpcG+g4T1dUrW7/mlBPSZqvencn6p+9ZM9FesakZbm41T0XA5WWJCYnaLOloqS8c5QWaMtRa0cHxLiFwD9lMg7lZyptBtvI+25ozJZh67+URLCdp+NW9bhVSVjPGFVtNSQVrHULnHJVLU8VTUp/ERvb95iqdCmSos8N+bI6t0lMBUrrW/z9sRYKlabTO04VX35gCqEU7tnX58oun6UViwbLwdKkW4KdPbp/FLxnqqaEiV/UdyyA1oCtGT6olQEG+vcX1TPCFng2mUw17LW2M8I7Viu2AxJozaLy1WuUyAoPOf5U6U9Vg3WWG4BjiSWvjo3ktLEBXFotrl7SUVYVYf+VINNPwWZqz9Vy2kDS7pUaU9djIZwdIEbjqvQtLGqRMVTZWyqj0vxKX0hsKTLbaMIxz7xGiH4/unGngu8uwVlzew1VBQqV66waZehsOkkmioqWu/Km6X+0fbd0SnCoohLjltTurXQo1g6zvK0lBYnrAVVL3HhdJXSVOtOR0nHxP91qpD70YiXG7mkJoqo3PxksryvQJt3jpVNDlZcqdAql59eDtddOT9bSZ5qOcQX+nJrZF6iPJeLcCLk7Wk5Wwm0Z318B2dsfCZIVf4VrG7x3H2f4qPtdVvnWtdTt/xBMVBje3vuWzSC41b7Uy03S/TWbZPIo9EEKuN0w6LbImWf5PW/li05lTGbDlx5rsvEfffaKzssZ73fyTZanjOuTHTILD3LFKuuex5UjWeEXRSUSmPidEj3zC860NKNVVUmInbUn85W8pWPowVD7Zw4ixN9Mrqk6ooZ9D0qBHkObSQFqF9VqGYvvlmuvFTyQ7YmKvk4f4M1JzwXAoFFf4orcYL4Z5lapNpS13rljvbSUdxpopX6KdHHruvssEscN51c/lG2L7tBq/hYw5rth1gXgoimorRjxKbyJR3V4FfVk8ridSz77qV6O0hL6T9VPheV+fhOUGvsVwoda0t1atGwR6ZcXmcpxpbE+tvooCo/ixLV9R2H0j6a2MbbXcxBHc21lStnL2P+GeKWuVmNuVU1O5/DLJz2YmDJQV0wdPrEJSHLGl1aZtu+lkjm3aa7JGfJixWBzNarK8LMsstsxPIWGEtoUw1oy74NbqNzRH2mhWpO3S2suAFY1K7VIYw1T6E0Lirn0m6wDChK5apKZdBoG905TJ1Qi2D9jY3lwUWgowVh+indZbkmb7kWy2yned5imWhvy3OXfNRBVSUmCn+bY2l7VeOWqruR0ehEnhp/0lU7S6dqxi7OXc4RS6YbSRObqQZY1OZZQaH6p069TW0W506i8k+UCn5yApZmT51T1UVp94X0ibbitqtQihTP2ScY4lMmWKMzaGn+Zmm9qLHR5jQnqaYv0K7nxJcslMUtBKumV66WYZzplgLswFvQsMdBxdsvIf6yUm0Phy19AVVWJ+lV81Ndbln1v18y3XK5IxLyOoEG7xzXJWTLXscrrlRoW8rDUfftsZyfpyTnag+7q+2KhaV3bcYzZUVMtu+SKy3nKYHG3NRmQU2iDh/7vtpSrQ5LH9GKMqDbulz5bknRihhm2aXC3asYdZQssY0Dyf4A0oErT0s5bG2bvbLDcu43Nep3notLugM8riIyrlFpTJwgWXqe18VWl9FExI7903lKvvIxLh6JcQq1jiw92HGYljUZr7xU8gP49sG7U50L26s1cRVqmuqupLWnHy0ndYltZm8xShx0Nkxl/Zbyk6u7ezae5TZIXDi2yKT3VePtMI887XXZ8ovExmKczqz0r6e61vjmw3Li9Gmk3XVH+RfE+/nz58Ea/jQKvH79+tGjR8aN3WY/fvx48OCB+7Pmgqqnv//+e+qIb9++VYqmfi26Xjernz9/LnqI+oHfvXv3n3/+qX9c/4iqkRUNf01ry8r3jx8/fvv2LUvE1JJQ4/L+/ftZQisUSC9JvnPnTiGBdLDKQdVFiW2ajVgizoV+ur29ffz4cRC4zoIPHz4EK/v6M+85ontvXdpWN3WELNLv378nDJcegqtDAtP9pGKgPvS0vNs4vaDeSVUsl5eX6c1USL58+ZLeZtGvur9t/Hq0KDn+xmr9ZskaP8yly5V51X5Wc0X/fv78uTSqo9urWOq+cbaE5C2WifY2tydxNiW49qrGLQ17VZ4vXryIk1NijTo4VtwLL4rJzc2NLuLrKhzd+Wpsfrbyt8dnlyaoJdPtSUhvqYpOYqro1oGPBq42ktpRKpPV7kmpzeKMSNRm8casiQVmz30NsavgxTsee02iNTh7R19ZRnfHupSs6J3bch1RkXj58uXqnq7WDOMs022yrhdKoK5TspWVuibUvlWd7yp8/9yJByPiMPtdowuobl0FsqKYuVTHma5gLy4u3AZTC3rUIGNrZ+oo2dcnbnNiiuxHP3yAh+9Vq5ODR+10raNX/yhN3TnWT/6BiysVWv3i1OwRuy7nhy/Je/WU+sW1UAeaf1PjH67ocva0HL4E2rMjuA1Z17mtVse7d+9W3+/7sR1uohUrf2WF5V0KttJV814vb7FXX4ciPzuctzTvDlx5LqVoYfu9ssNS56s8Nzjql/csW/qwTVBm1FDM/jwPI00Bsv5kpEkIhy/5SmPQTtADLVdXV3F58Nds6ZPxw3HL2a+8VPKD7brWr8sXf+EM54Kf3o3L4jr8049B1bFRzL777C3GLhGzNPCm0hjctMab6XKslqEeTtA/VW7xBrNrNPiobRRJ/a9hTS0M/+thSP3T8rAwG056g4wVTvpAwa/HeORpr8uWj7mlGPvhbFk+w7UmqKO6aHeNzEHdks3siwACNQWGRkB8xKFZEK/P3hkaHyLLmuHyr/56/VvxzNbQulJP/bqmVZYkLA3khEleSsT2FgE9a6izxm2pRz91J9DRieBiPrqgvqr/1grfVsyFEIVuunKNCamXeZiS4W603FO2qn9aqGmPenWQvMqApob65Xy0tMQrl857mb2T9w+hm3mVAT0TPPwf/3mY09BPddHlXsqwxrE0R0sFckW9JEAVFVUa6jc31hv2YjlVIHVEV1AplkXLMIGXExjOO10LdBW2HEWng6YbXV9fWzZmm1hguPgObbAVt2by133Z8M9Y18VxYA0CjQhYnjWZHd9qJC15o5F4h53aHnLLe7jtoWkmqv2eQjWYWmvbHwOVg55MVdPRWJcO9y+zj3Rs16gTgj9qcuw5qM5zxWBYItNVaDWT2QU+tdCprV88gqRVftlQcPSD/Umv2sYMPXan60acNnc/853j4YsrFVqbJ13lWB2gnFOS7WWml8ECe4pa2JISmDEXdL8/vJhp6TiR6zit+c6+jAnvK6gTPo1D5dlXET1GbLm4HCMfScVSgQOXfA3suuF4DW3YR0nUJ6PWkX00JDDXuJLGZfQgje77gp/4s2WBA58L2dl1B8HTj9lVjxSgalHdJLoaOEiabiQ1k7nmCLLio3mkuuFVuZ2KVRBJ/09FeOrexN+s3PJwxvHIkxOeyo4uph0d+FrTY7uLOajutGIBAQRaFFALQM0XNWLUfNE/Pas3vG9DcVXrRP9rKoVuPvWclv7XlxZKf3+pgtEJk1xB9SSHUANRT8eqxawzRT0ylq/qdSqjextVCKM1g1KkykEVwlA5yEH1A3MeOs3oRLSH+1sVA10j9P9wFzQ8z60CMMyyG64LKgMrLg3qP9Wp5GbrKSgX7FC0hj+ZxZfIo7P95MqkCqT+DS0WIQzFUguuCA0fhlpRNfnFcqjlXJj+nxTLs5W906Z36CjU6eYuBP7pphNNZ5kuAYxOZSwhifsUv5ZTjaR/QxbQBsvoT1C7C2hGmcZ70tHo9COE6UTN/qr7ULWQpzZreQqZ8nS4qdSlxO9rGhr8uoiUeMeQGo260RiOqyuXLmSic426oaGoQx+pRReUkE7nSU6V8Nn1w22CMt3dIwwtliHTdcVUi2XI90SmB7MsRg+qYqOBt9GfWl6pOD99+nQ0hsJR22P0J1ZuFFCxVIGkV20R43k6XRexdLHxCe8cT1VcqdC6OA1LRPJg5ZySXKKQEKZdgBJot0pvqapJt376px6G0RtA3QYOvabDnSAdp2nPcr8mermVRzru0C+ku/Uhv1aMMpeLPCEj0IsAF5decop45hU4WMnXAIoeQRSRJpTaJ6D6pEOfzDCUr9aRG4UZtvEvu7rm6t/QVZ7oJ/cDZ7llgYOdC0WpZeVGKofTRIfzR5HcTYTGgFa0S/3HzPzHHRWs/yfnXdFcXhR4+qW0u78OW7e9esWA/V3PQ9p3j7bLgsTNoLYZzovhpNNViUeenFubCwe71vTY7mIOapunBrFCAAEEEEAAAQQQQAABBBBAAAEEEEAAgSYE9EVlfccyHZWzTa5zGokJcnoVKx+jdlDnXNB43oMHD4a0a9xOw5PndNiS6sSXQl2weg1Zzdceu+NuXFCc9QzTaCDUHqMsrEQAAQQQQAABBBBAAAEEEEAAAQQQQAABBBBAAAEEEDiYQHoC6qJPUpeW0eCvRvdmn51w0Wj5pdUukiwggMAigf9ZtDUbI4AAAggggAACCCCAAAIIIIAAAggggAACpxLQq5rT6dULaNMbHPhXfS90KnUaD5v6ifUIIGAR0HtPLZvNfqjZEkj9bRJVxPCW/fpR4ogIIIAAAggggAACCCCAAAIIIIAAAggggAACCCCAAAIIVBNIT0DV93LXfZK6UPzv37//9u1bfeA68ZCAf2j7bFV/L5YRQKBlAeagtpw7xA0BBBBAAAEEEEAAAQQQQAABBBBAAAEEdhbQ0E46BsYhlnQgnf6a+Pqi5u7y3ctOszVXtP/55x8X1L1799wyC0aBxCxNF8LDhw/v3r3r/uxl4ebmxi8efrRVo/aYIj8JLCOAAAIIIIAAAggggAACCCCAAAIIIIAAAggggAACCCCQFri9vX358uXUNl+/fn306NHUrzuu10CeXqRrGcfUR1N3jCeHRgCBEgLMQS2hSpgIIIAAAggggAACCCCAAAIIIIAAAgggcASBHz9+TE2Ucsk783dQhfDq1StHESxYRp6CXfjzSAL+/G3moK7I2S9fvszu1eknQxNJ6zRFsznFBggggAACCCCAAAIIIIAAAggggAACCCCAAAIIIIAAAgg4gRcvXrjlYOHNmzeXl5fByqb+1Ada/bHgqbjpQ69TP7EeAQR6FGAOao+5RpwRQAABBBBAAAEEEEAAAQQQQAABBBBAoIaAPuaZPoxm1t2/fz+9zbF/TUwY482mx8762dT9/PnTbcMcVEdhXND7gy1bJr5FbNl9r22mJqirnDQ+oL6XGMdFAAEEEEAAAQQQQAABBBBAAAEEEEAAAQQQQAABBBA4jIDG+PyxVD9dGi+7vr7217S5rM+0Tg35uQgn3kvrtmEBAQQ6EmAOakeZRVQRQAABBBBAAAEEEEAAAQQQQAABBBBAoKrA7Ms7nz17VjVC7R1MU3CnEDSDVx+SbS/KxKiSgD+FmzmoS9Fnh2wVYGIG+NLD1dxe02unvi+d+K5yzRhyLAQQQAABBBBAAAEEEEAAAQQQQAABBBBAAAEEEEAAAQQKCfz999+Jtzm/f/++0HGzB6uvoaZH9759+5b9oASIAAI7CjAHdUd8Do0AAggggAACCCCAAAIIIIAAAggggAACTQv4k+hGI/rkyZPR9ada+fr166n0JgbPpnZh/WEE/Cncjx8/Pky6KiREA8+WtwKnx3QrxHPdIRLVQqefdV3nwF4IIIAAAggggAACCCCAAAIIIIAAAggggAACCCCAAAInFEgMrz98+PDy8rIjk0RahlTc3Nx0lByiigACaQHmoKZ9+BUBBBBAAAEEEEAAAQQQQAABBBBAAAEEzivgT6IbVehrBGg0CdtXPnr0SINho+EkJpuNbs/KwwhoFqX/rUsVkt6TphRVS4LlxNH3h/UV4mpRynUgMU698LjTz7rmkiEcBBBAAAEEEEAAAQQQQAABBBBAAAEEEEAAAQQQQACBMwgkhgJfvHjRl8Ddu3fTr82dfet3X+kltgicXIA5qCcvACQfAQQQQAABBBBAAAEEEEAAAQQQQAABBMYFgkl08UaaAxavPOeaqfebahYibzY9Z5Hw5xlOTVFuX+bz58/Pnz/X0OmdO3cuLi70vybTfvjwoXTM37x5M3uIqZNudsd9N0iMqafHp/eNNkdHAAEEEEAAAQQQQAABBBBAAAEEEEAAAQQQQAABBBBAYLtAevS8xycQ0vNmZ9/6vZ2UEBBAoJoAc1CrUXMgBBBAAAEEEEAAAQQQQAABBBBAAAEEEOhJYHY4hK/2uezUPL1//etf7k9/4d27d/6fLJ9E4NOnTy6ljx8/dsu9LNze3uoroxox/fLli/9BV72p9+XLl5qVqg0KpUUTX/0jjh5Fw8+dflp2ag6qqtMeP+s6mjusRAABBBBAAAEEEEAAAQQQQAABBBBAAAEEEEAAAQQQQGBUwH+Tb7CBBtx7HC/TqOXUowJK4M+fP4Nk8icCCPQrwBzUfvOOmCOAAAIIIIAAAggggAACCCCAAAIIIIBAQYHE8I+OqnGUy8vLgofvLeipLzeK8cePH72lhvhuFfBPn+7e16svnWrebGJAVHNEnzx5ok8lb2Ua29/ygdOp020svIbWaXrtlCofQW0on4gKAggggAACCCCAAAIIIIAAAggggAACCCCAAAIIIIBAGQG98XYq4Hv37k391Pj6xCuJZ9+923jSiB4CCPgCzEH1NVhGAAEEEEAAAQQQQAABBBBAAAEEEEAAAQT+n4A/iS5G0QcS45VnXnN1dTU1KsanUM9WMPSNUH80sa/Z2ponqS+dzmaZElhiImhilqaLkqZr9vgKZMV/SoyPoLrMZQEBBBBAAAEEEEAAAQQQQAABBBBAAAEEEEAAAQQQQODAAr9+/ZpK3cXFxdRPja9PfAc1kd7GE0X0EEAgFmAOamzCGgQQQAABBBBAAAEEEEAAAQQQQAABBBDoXkBTuZ4/f66ZWnfu3NH/mgX39u3bRalKvIJU4WjS1KLQzrDx1ASzjx8/niH5pNEJfPr0yS3re6Fuuf0FfdrUPr38y5cv2VM0+xFUjeAurcqyR3JdgJqZPFWpTlUd6w7EXggggAACCCCAAAIIIIAAAggggAACCCCAAAIIIIAAAgi0KeC/yTeI4dQbn4PNGvyz39mzDWISJQRaFmAOasu5Q9wQQAABBBBAAAEEEEAAAQQQQAABBBBAYLGAZp/evXtXE8k0Q+znz5/aX//ro6aa3KX1mgdlCfHm5iaxmYZ/Hj16lNjgnD9p0u/Dhw9H097prLnRtLByVsCfddzXbO3ZKaB+2ofqxV+zcVmnyWyY/vzejYervPvURFN91lU1c+XIcDgEEEAAAQQQQAABBBBAAAEEEEAAAQQQQAABBBBAAAEEmhI45CdDmZ7aVBkjMghsFGAO6kZAdkcAAQQQQAABBBBAAAEEEEAAAQQQQACBhgSur681+3Tq7aFa//jx4x8/fszGeOp7fcOOfU2rm01sxg38yYd+sFPTz/xtWD6GgCaBuxNQH+3UzOSO0jVVgCskQZ9gnZ0Bq5pHn3SuEJnsh1CtO/XZ2NlUZ48MASKAAAIIIIAAAggggAACCCCAAAIIIIAAAggggAACCCCwi0DiY6ezL6vdJcKWgyZirvFiSwhsgwACXQgwB7WLbCKSCCCAAAIIIIAAAggggAACCCCAAAIIIDAvoFWfVNEAACAASURBVAmo7969m93u5cuXs9vou6mJbXSgxK9n/kmfh33y5EksoEmJHz58iNez5ngC/jTOvmZrp79+HOdU3hHTWSsdrt+TaKpm5iOocbliDQIIIIAAAggggAACCCCAAAIIIIAAAggggAACCCCAwFEFHj58OJW09Guyp/ZqYf1ff/01FY3RhwemNmY9Agg0LsAc1MYziOghgAACCCCAAAIIIIAAAggggAACCCCAgElAX1+cmuYU7K/5pbOfQk3MQdWkqSBA/vQF3r9/7//plvnaoaM48ILOLP/cmZ1X2RTF1Ic6pyKZeEvx1C5T6zX9dfboPuxUOG2uV6nwZya7SGpW7du3b92fLCCAAAIIIIAAAggggAACCCCAAAIIIIAAAggggAACCCBwbIH0nEw989Bd8m9vb/VC6qlop9M7tRfrEUCgTQHmoLaZL8QKAQQQQAABBBBAAAEEEEAAAQQQQAABBJYJLJrtln6HaHpoZ9GBlqXhEFvfv39/lEgjT8w3O0QOpxLhzzTWgKIKQ2rrxn77+fPnohi9ePFi0fZTG//999+zQWlqtz4yPBVC4+v9UuFHdXRiqr8BywgggAACCCCAAAIIIIAAAggggAACCCCAAAIIIIAAAggcSeDy8jKRnB6Hz9JxTqc3QcFPCCDQoABzUBvMFKKEAAIIIIAAAggggAACCCCAAAIIIIAAAssEPnz4kHi5ZhzWr1+/4pVuzadPn9xysPDs2bO+ptUF8a/z55s3b/SFw/hYWh+vZM1hBPSOW/9jnqNTkVtObLpaiGOeK4GagJquvnSgq6urOAJdrAlKhYuzpig/f/7c/ckCAggggAACCCCAAAIIIIAAAggggAACCCCAAAIIIIAAAmcQSAwyfvv2TYNrHSHoZbuJOaiJlHaURqKKAAJOgDmojoIFBBBAAAEEEEAAAQQQQAABBBBAAAEEEOhVIDGwMZqki4uL0fXDSn8eXbAZsygDkNE/7969O5ojfAp1lOswK/3PXT58+LC7GYbpiaBBNunDpCrnwcoVf2r+vMaSEztqrqa2SWzQ+E9+qfCjKkD/T5YRQAABBBBAAAEEEEAAAQQQQAABBBBAAAEEEEAAAQQQOIPAq1evEsnsa95mOrbplCYQ+AkBBNoUYA5qm/lCrBBAAAEEEEAAAQQQQAABBBBAAAEEEEBggcD3798XbP3HH5ogN7X9zc3N1E98BHVKJl6v+YfiitdrQppehhqvZ03vAjpx/LmUPc7WHv1472i+qGxn+TCpXmP88uXL0UMMK1VTJWqkxI6N/BSUChcrFQ8+KO00WEAAAQQQQAABBBBAAAEEEEAAAQQQQAABBBBAAAEEEDiPgIbJEpMz9eTD27dvu9D4/Plz4u3emp7KgGAX+UgkEbAL3Pn9+7d9a7ZEAAEEEEAAAQQQQAABBBBAAAEEEEAAAQRaE/jx48eDBw8WxSrRL6qpZaPf8FT4v379yvLlw0VR7XdjzTW9d+9e/G1Jzd/TcFS/6SLmowIaQfz58+fwkz7d2ePMSU2cToySulTnSp0qrsePH8cniDuQTp+//vqr6zrHLxUuXZpYq8m37k8WEEAAAQQQQAABBBBAAAEEEEAAAQQQQAABBBBAAAEEEDibgAYBEwOFX79+vby8bNkk/ZCGXv7Lm6lbzj7ihsA6Ab6Dus6NvRBAAAEEEEAAAQQQQAABBBBAAAEEEECgFQE3880YIb1xc2pLDYRMTUDVh/u6ngw2leRy68U1iqlpfsxAK8e+S8jX19f+afj+/ftdorHxoJrzORuCkpZleq2qmqdPnybGlTVRs/cJqHpDs18qnO1oteB+ZQEBBBBAAAEEEEAAAQQQQAABBBBAAAEEEEAAAQQQQACBwwt8+/YtkUaNJLY8pK6xTr1sNxH/dOoSO/ITAgi0LMAc1JZzh7ghgAACCCCAAAIIIIAAAggggAACCCCAQH6BV69eTQU6NTlKk9M0y25qL9ZPCejDkvpoZPzrixcv4pWs6VRAw5/v3r1zkdccb3390v3Z0cJoWVX8dfrrJ81C15eQ9Z3k7SkaBmVH52cOgQ9fCu160rvefPz69evYStXvo0eP4vWsQQABBBBAAAEEEEAAAQQQQAABBBBAAAEEEEAAAQQQQOA8Ahoy+/TpUyK9muT5+fPnxAZ7/aTRYY2fJl62q7f6MiC4V+5wXASKCtz5/ft30QMQOAIIIIAAAggggAACCCCAAAIIIIAAAgggUFRAk50ePHhgPIQmkiVmk2rS1+hgiT5IyDCJUTjYTNPtRoeg0hkRBMKfzQoE+fuvf/1LUyv7nTzp1wAqt6pbsssrTL23ODEBVfNds3xqNXvMFwV4eXkZv954mFu7KBw2RgABBBBAAAEEEEAAAQQQQAABBBBAAAEEEEAAAQQQQOCoAh8+fHj58mUidXrB69u3bxMbVP5pNsI8BlA5RzgcAjUF+A5qTW2OhQACCCCAAAIIIIAAAggggAACCCCAAAL5BewfXdQXGhMTUDVeMjoBVcMkTEBdnW2a1Df6Ald9I7HEBL/V8WTHdQL6pK1/1iiv+52AKgFVEc5B00SzD+hqcqkmzCcmoGoU+QATUPVK5ngCquYnj1YFDpwFBBBAAAEEEEAAAQQQQAABBBBAAAEEEEAAAQQQQAABBE4lcHV1lR5Be/fund79qvcCt8Ci2KZnzOoLqInnMVpIAnFAAIEtAnwHdYse+yKAAAIIIIAAAggggAACCCCAAAIIIIBAEwKahpqY1jVEUYM3z58/T0TX/wSi24wP9zmKLQsaatLwWBACtgFId38G2draW3hXeAafdVUIGb+BHHDF0Zuto+JdGlwTGw6R/Pr1qwbIG4wwUUIAAQQQQAABBBBAAAEEEEAAAQQQQAABBBBAAAEEEEBgR4Hb29snT574b/6NI7Pv90X1Clq9YzrxSMbwOlpGA+OMYw0CRxLgO6hHyk3SggACCCCAAAIIIIAAAggggAACCCCAwEkF/K8X+gQa6tBojV63+evXr/QEVL2zMx7UuXfvXvw1Pz98lo0C+p6kZpwGG3///j37dyaDQ/BnOQF9N9ifV6yT5QC5qYnoHz9+9NEeP36sQV9/zYplhaBvKftcQSA6O/7973+n66hgl2b/DD6NO8RT85MZcm42y4gYAggggAACCCCAAAIIIIAAAggggAACCCCAAAIIIIDAjgIaSdT0Tj3YkIiDpoBqKFNDtIltSvx0c3OjF4JrBDAxAVVjnfqV0cAS/oSJQFMCfAe1qewgMggggAACCCCAAAIIIIAAAggggAACCCCwRkBf3ru4uPD31Iw4fcBQwzD+yqllvbZToybBr5q/qhA0oBKs5891AlNfR8z4ncl1EWOvFQLBKXOwk0VzQb98+eKzrH6v8I8fPzQeHITmh6zl1YEH4bTwp4a9X758GcSELx4HIPyJAAIIIIAAAggggAACCCCAAAIIIIAAAggggAACCCCAQCygQVi9fTt+d7a/pR6E0Db6Z3wWwt930bIio3FMvVc6vZdeCK73fae34VcEEDiGAHNQj5GPpAIBBBBAAAEEEEAAAQQQQAABBBBAAIGzC8RznzTx6dOnT7OTSPXmzqdPn8Z8zI2MTTauGaXWIJnm6W0Mmd1rCuirnvo6qH/E450sek1v8A1kFVQNsto/VarSrg+fBoH4aFp+9uyZwpyto4K9mv1TJ/KDBw+C6Gl+sl57XHoIPDgofyKAAAIIIIAAAggggAACCCCAAAIIIIAAAggggAACCCDQo4De7KxX3H78+HE28vpuqmai2ocvZwMcNtDUUz1lkX7H7rClxjoVT8YBjbBshsABBJiDeoBMJAkIIIAAAggggAACCCCAAAIIIIAAAggg8B+BeNqYVr569UqDNFMjH2/fvtWvAZ8mTWnm2KNHj4L1/LldYBRco1MaytoeOCFUEIi/Z/v161edehUOXfkQ8ddQhwiouGoKrqa4a1aqPr881C1i+fXrlyZb6k3Aqj00KTf9fmLtrtmnB3PTZFoJBNl0vPnJQQL5EwEEEEAAAQQQQAABBBBAAAEEEEAAAQQQQAABBBBAAIG8AvaZqDquJqNq8HEYwVzx9lsdSyN6wyhn+gW7Lo0He9OuSxcLCCCQFmAOatqHXxFAAAEEEEAAAQQQQAABBBBAAAEEEECgJ4HRaahKgEZBNPSicRdNG9Ofmi2mN3fqrZzxjClNQNUQy4qxmZ6Ydo3r1dVV/N5Wzce7vr7eNV4c3CSg2cIvXrxwmx51AuqQwPjryi7hqxcOOftUGqNTdvWO5OyvXl4tz44IIIAAAggggAACCCCAAAIIIIAAAggggAACCCCAAAIIdCSg2aEaRtfYevrtt36K9LTD8FCEFvQ6Xf9/PSOhcPz/9bDE7Kt1g8D15VX942kKn4VlBM4jwBzU8+Q1KUUAAQQQQAABBBBAAAEEEEAAAQQQQOAUAqNTHI0p1zxVTZqa+miqMRA2mxUYna527NmMsya9bPDjx48HDx4othqwPMPngjWyq2FUTVnfnkH/HZD985AfWB79vjETy7eXGUJAAAEEEEAAAQQQQAABBBBAAAEEEEAAAQQQQAABBBBA4ObmRuOVepLBPhk1I5rGhfUchd5TzMtnM6oSFAI9CjAHtcdcI84IIIAAAggggAACCCCAAAIIIIAAAgggkBLQGMzLly/jb5wm9tHAiV4gyqhJgijvT5qJ9/37dz9MZQFfoPVBml2+vb1VTmmyd7MxzB4xzbxV/aB/S4d1zzAiq/r26dOngbkm3OorssFK/kQAAQQQQAABBBBAAAEEEEAAAQQQQAABBBBAAAEEEEAAgdUCGqjVTFTNR130LMS6w927d+/Zs2eaenrId+yuM2EvBE4uwBzUkxcAko8AAggggAACCCCAAAIIIIAAAggggMBhBT5//qwP8QUTHePUauxk+D4hnz+Nccqt0eclHz9+HIyNKS80uZGMKMdOyBsFNKyrr7/qnwrq1HzUhw8fqiSreOt9wIcfkdXsXKU0oFDCNTF1IzW7I4AAAggggAACCCCAAAIIIIAAAggggAACCCCAAAIIIIDAqIAG6fQghIYsh/+D0brRXWZX6u26GvjTWOcw0Mmo/awYGyBwNgHmoJ4tx0kvAggggAACCCCAAAIIIIAAAggggAAC5xLQ6IsmjA1DL5rxOIy+aPhkmCSmN3deXl6eS6SZ1I5OQ9WYlqb5NRNHIoJASkBl+NevX6pVVKVcXFycbSBWyVdFGgxpMwE1VWL4DQEEEEAAAQQQQAABBBBAAAEEEEAAAQQQQAABBBBAAIECAhpk15RUPRExPBSh/zWOqeP4Y3nDmGbw//DgxOFfrVuAnCAROJ0Ac1BPl+UkGAEEEEAAAQQQQAABBBBAAAEEEEAAAQQQaERgdBoqc9gayR2igUBCgJM3gcNPCCCAAAIIIIAAAggggAACCCCAAAIIIIAAAggggAACCCCAAAIIHEngf46UGNKCAAIIIIAAAggggAACCCCAAAIIIIAAAggg0JGAvhupt7Hq1ap+nPXd2ufPn/trWEYAgdYENFdcr0/2Y8XscV+DZQQQQAABBBBAAAEEEEAAAQQQQAABBBBAAAEEEEAAAQQQQAABBA4jwBzUw2QlCUEAAQQQQAABBBBAAAEEEEAAAQQQQAABBPoTGJ2G+uXLl6urq/4SQ4wROIfA5eXl9+/f/bQ+e/bs5ubGX8MyAggggAACCCCAAAIIIIAAAggggAACCCCAAAIIIIAAAggggAACCBxDgDmox8hHUoEAAggggAACCCCAAAIIIIAAAggggAACCPQqMExDffjwoZ+Ajx8/Xl9f+2tYRgCBFgT0mWJ9rNiPyZ9//vn582d/DcsIIIAAAggggAACCCCAAAIIIIAAAggggAACCCCAAAIIIIAAAgggcBgB5qAeJitJCAIIIIAAAggggAACCCCAAAIIIIAAAggg0KuApqHe3t5qJpufgHfv3n348MFfwzICCOwroA8U6zPFfhzev3/PeeqDsIwAAggggAACCCCAAAIIIIAAAggggAACCCCAAAIIIIAAAggggMDBBO78/v37YEkiOQgggAACCCCAAAIIIIAAAggggAACCCCAAAKdCrx9+/b169d+5P/6669Hjx75a1hGAIFdBPSx0xcvXviH/vr16+Xlpb+GZQQQQAABBBBAAAEEEEAAAQQQQAABBBBAAAEEEEAAAQQQQAABBBA4mADfQT1YhpIcBBBAAAEEEEAAAQQQQAABBBBAAAEEEECgY4Hr62tNOr13755Lw8+fP90yCwggsKOAzk139IcPH/769YsJqA6EBQQQQAABBBBAAAEEEEAAAQQQQAABBBBAAAEEEEAAAQQQQAABBI4qwHdQj5qzpAsBBBBAAAEEEEAAAQQQQAABBBBAAAEEEOhYQJNRP378qMmot7e3HSeDqCNwIIEfP348ffpUCXr16tXV1dWBUkZSEEAAAQQQQAABBBBAAAEEEEAAAQQQQAABBBBAAAEEEEAAAQQQQGBSgDmokzT8gAACCCCAAAIIIIAAAggggAACCCCAAAIIIIAAAggggAACCCCAAAIIIIAAAggggAACCCCAAAIIIIAAAggggAACCCCAAAIInFbgf06bchKOAA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sF7g6urq/v37d+/evby8/PHjx/qA2BMBBBBAAAEEEEAAAQQQQAABBBBAAAEEEEAAAQQQQAABBBBAAAEEEEAAAQQQ2Engzu/fv3c6NIdFAAEEEEAAAQQQQAABBBBAAAEEEEAAAQSOKaB5p9++ffPT9uvXL81H9dewjAACCCCAAAIIIIAAAggggAACCCCAAAIIIIAAAggggAACCCCAAAIIIIAAAgg0LsB3UBvPIKKHAAIIIIAAAggggAACCCCAAAIIIIAAAp0J3N7eBhNQlYDXr193lgyiiwACCCCAAAIIIIAAAggggAACCCCAAAIIIIAAAggggAACCCCAAAIIIIAAAqcXYA7q6YsAAAgggAACCCCAAAIIIIAAAggggAACCCCQVeDjx49xeH/99Ve8kjUIIIAAAggggAACCCCAAAIIIIAAAggggAACCCCAAAIIIIAAAggggAACCCCAQMsCzEFtOXeIGwIIIIAAAggggAACCCCAAAIIIIAAAgj0J/Dp06c40hcXF/FK1iCAAAIIIIAAAggggAACCCCAAAIIIIAAAggggAACCCCAAAIIIIAAAggggAACLQswB7Xl3CFuCCCAAAIIIIAAAggggAACCCCAAAIIINCZwM3NzT///BNH+tmzZ/FK1iCAAAIIIIAAAggggAACCCCAAAIIIIAAAggggAACCCCAAAIIrUFpUAAAIABJREFUIIAAAggggAACLQswB7Xl3CFuCCCAAAIIIIAAAggggAACCCCAAAIIINCZwMePH0dj/OLFi9H1rEQAAQQQQAABBBBAAAEEEEAAAQQQQAABBBBAAAEEEEAAAQQQQAABBBBAAAEEmhW48/v372YjR8QQQAABBBBAAAEEEEAAAQQQQAABBBBAAIGOBP7++++Li4s4wk+ePNH3UeP1rEEAAQQQQAABBBBAAAEEEEAAAQQQQAABBBBAAAEEEEAAAQQQQAABBBBAAAEEWhbgO6gt5w5xQwABBBBAAAEEEEAAAQQQQAABBBBAAIGeBD59+jQa3T///HN0PSsRQAABBBBAAAEEEEAAAQQQQAABBBBAAAEEEEAAAQQQQAABBBBAAAEEEEAAgZYF+A5qy7lD3BBAAAEEEEAAAQQQQAABBBBAAAEEEECgJ4FHjx59//49jvHv37/jlaxBAAEEEEAAge0C+gj5r1+/7t+/vz0oQkAAAQQQQACBLAI/fvzQrfFff/318+fPf/75R1dqBTss6H8t/+tf/7p3797FxYUWHj9+/OTJE91NZzk0gSCAAAIIIIAAAggggAACCCCAAAIIIIAAAgiUEGAOaglVwkQAAQQQQAABBBBAAAEEEEDgjALDw996kkyPl+nZMvdg2bNnzy4vL88oQpoRQOBkAqoG9QRtnGhVg58/f47Xs6YFgdGLly5kr1+/5hnoFjKIOCCAwJkFXBWtmws3gyW+3RCRpq9o4zNbkXYEEEAAAQT2FdCk0y9fvmjSqaae6qq9LjIPHz588eLF9fX1ut3ZCwEEEEAAAQQQQAABBBBAAAEEEEAAAQQQQKCcwP8pFzQhI4AAAggggAACCCCAAAIIIIDAMQTcw9/B5NLgz6nE6gGyqZ9YjwACCBxJ4OPHj6PJ+fPPP0fXs7KowOjFy5/CNLwuYSoO5NqUDOsRQACBLAKqpVUn65//8prgzywHIhAEEEAAAQQQKCdwc3OjG+Fv374NXzfdeCDNX9U/vQ/o1atX+v/u3bsbA2R3BBBAAAEEEEAAAQQQQAABBBBAAAEEEEAAgVwCzEHNJUk4CCCAAAIIIIAAAggggAACCBxH4Pnz53r+233I9DgJIyUIIIBASYHROaj6Mhvfgi6p/r9hy3mYyKRL2P+uZQkBBBBAoEkBTVbRh86ajBqRQgABBBBAAIEZAX319N27d58+fcoy9TQ+mALXvzdv3vBN1BiHNQgggAACCCCAAAIIIIAAAggggAACCCCAwC4CzEHdhZ2DIoAAAggggAACCCCAAAIIINC0QK7PFzSdSCKHAAIIZBW4vb0dnfrI5zSzMqcC08Ur9TO/IYAAAggggAACCCCAAAIIbBPQna++UFrn5ms4kGa68kHUbZnG3ggggAACCCCAAAIIIIAAAggggAACCCCAQAYB5qBmQCQIBBBAAAEEEEAAAQQQQAABBBBAICGgr0MM35XV5xDv3bt3//79xMb8hAACnQroudjRmPORt1EWViKAAAIIIIAAAggggAACCHQkoN6tly9f1pl96lh0OPWk/fXXX8frTKO30OUyCwgggAACCCCAAAIIIIAAAggggAACCCDQhQBzULvIJiKJAAIIIIAAAggggAACCCCAAAL9Cfz9999v3rz5+PHjP//848deD8/pu4jX19f+SpYRQKB3AZ3scRJ0vj969ChezxoEEEAAAQQQQAABBBBAAAEEehG4uroavee1x193x/qnt7NdXFz8+vVLL2v7/v27ZXf1qj19+lTTUI/xNdT/y967n2tta+vbX9a1ClhQQkgFgRICFQAlwKxgQglABUAJQAUkJQQqSFJCSAd8z16+ft7akiwPWwfL8j3/AL+yDmPcOg8djLXQkun4gQAEIAABCEAAAhCAAAQgAAEIQAACEIAABDokwBnUDjMFkSAAAQhAAAIQgAAEIAABCEAAAhA4PYFff/1VHz/0Tp9OWmmb3cuXL3U8VR9z4HDa6XMaBSDwXwKq8tH6rgPnEIIABCAAAQhAAAIQgAAEIAABCJyUwJcvX2Tgki1rh/w6capJsYKH5i99BfTBgwfReXSYkFL/5ZdfJEn46lwuWAvPlV9ICwEIQAACEIAABCAAAQhAAAIQgAAEIAABCLgEOIPq0uAZAhCAAAQgAAEIQAACEIAABCAAAQgUIPDu3bubm5t0RNpmp812Hz58ePLkSdonbyEAgf4JLH0QhjOo/ecdEkIAAhCAwCEEfv7559vb2ylpDYz1PbTpXx0yMR5HOURsEoUABCAAAQhcioDFwBUFoo5el689fPgw+nbTAdQpBn009fXr1y9evIhGeApHC0yshafISoSEAAQgAAEIQAACEIAABCAAAQhAAAIQgMA1Cfzw/fv3a2qO1hCAAAQgAAEIQAACEIAABCAAAQisEvj27Zv8aEf4tBf8999/15Yvfb1zNaDr4e3bt8+fP3ddxn7WNw0ePXpk11FUw89B2IPjEwIQ6IHADz/8EIqhTbcDfKcl1Kt/l7DzUs+l/muT5J8/f17aML0pHjxDAAIQgMBWAmrG1W7r4Iq96dZn1qbGf2ta+IcABCAAAQhAYImADny+efNm6e2SuzplXdKUvnBNdjB7L+8mJBPlnTt3XJezPGMtPEtOIScEIAABCEAAAhCAAAQgAAEIQAACEIAABCCwRIAzqEtkcIcABCAAAQhAAAIQgAAEIAABCEAgTkDbu7Uj3L4L7WpnULUZbtO3mzilFi9nuELgPAQ+fvz49OnTUN6rtX4hga5ctnZenEHtKvsQBgIQuCYB+2kNzqBes4SgNQQgAAEI1COg6+R0lHRr/L/88suHDx/Sx0QtnwNdSvfZs2cKvvS2Z3eshT3nDrJBAAIQgAAEIAABCEAAAhCAAAQgAAEIQAACFgL/snjCDwQgAAEIQAACEIAABCAAAQhAAAIQmAlo19Tr16+1pWx24WEmIDKbDqAqoL78oO31cww8QAACpyOwtDE3ejD1dNoNI/DUeelg8DAaoQgEIACB4Qnoe9RMOobPZRSEAAQgAIEOCegLqEvz3IS0jx8/loErfQBVwe232oVpnXRggLUwzEpcIAABCEAAAhCAAAQgAAEIQAACEIAABCAAgdMR4Azq6bIMgSEAAQhAAAIQgAAEIAABCEAAAl0QePLkifaWdSFKT0Ls2KIn8T99+tSTEsgCAQhsIKCva/72229hALWQq1tvw1C41Cagj/noyzy1UyF+CEAAAhAoRUCTDn3jtFRsxAMBCEAAAhCAwCoBfWh0xzFRzbM+fvy4Gvmff/75119/rXpb8qB73758+bL0tlt3rIXdZg2CQQACEIAABCAAAQhAAAIQgAAEIAABCEAAAnYCnEG1s8InBCAAAQhAAAIQgAAEIAABCEAAAv+HwMuXL//P78v/0FG0fRvpogfYLo8TABA4B4GlvaTPnj07hwLXk5KsuV6eozEEIHBuArTb584/pIcABCAAgVMR0BnRm5ubrSLrwgjjF0rzLWD5MWzVLtM/1sJMgASHAAQgAAEIQAACEIAABCAAAQhAAAIQgAAEOiHAGdROMgIxIAABCEAAAhCAAAQgAAEIQAAC5yNw//798wldU+J9B1Al0e6ANbUhbghAwEQgutFWG3AfPnxoCo+n5gT4Dmpz5CQIAQhAIIvAjz/+mBWewBCAAAQgAAEImAk8ffrU7Pd/PWpefOfOnf/9vfyUbwHLj2FZuipvdgu8O2AVNYgUAhCAAAQgAAEIQAACEIAABCAAAQhAAAIQuDyBfxcn8OLFizlO7eZhr9VMgwcIQAACEIAABCAAAQhA4KQEhpzmDKnUSQvY2cXWjnB2RM2Z+Pfff8/PPEAAAlcgoE/EfP36NdR037bdMB5cahAw7o2ukTRxFiEw5Dh2SKWKZDeRQEAEHjx4AAcIQAACEIAABBoQePfuXXSGm056076gfCvi6YxvpxM4nd28hQAEIAABCEDASABznxEU3iAAAQhAAAIQgAAEIACBExEofwb1zZs3s/7//PMPZ1BnGjxAAAIQgAAEIAABCEAAAiclMOQ0Z0ilTlrAzi42Z1DdHLx796770/6sTybaPeMTAhDoh8D79++jwjx79izqjmMnBOi8OsmIfWIMOY4dUql9+UsoCIQEGCqHTHCBAAQgAAEI1CDw8uXLHdG+evVqR6jrBMFaeJ28RlMIQAACEICASwBzn0uDZwhAAAIQgAAEIAABCEBgDAL/KqvGt2/fykZIbBCAAAQgAAEIQAACEIAABI4lMOQ0Z0ilji0npA6BicD9+/f3odBpqH0BCQUBCBxLIHoGVTV6d2twrDrXSZ3jTOfN6yHHsUMqdd4yhuQQgAAEIAABCEDgmgT0EVTdMr9V963z33wL2O4jnVtVK+V/t30gn1UpFYgHAhCAAAQgAIGtBDD3bSWGfwhAAAIQgAAEIAABCEDgFAQKn0H9+++/T6E2QkIAAhCAAAQgAAEIQAACEDASGHKaM6RSxgzFW3ECHOPxkP7yyy+ei+Xn06dPLd7wAwEIdEXg119/je7Qffz4cVdyIgwERiIw5Dh2SKVGKnXocjiB0x01OZwYAkAAAhCAAAR2EHA/1WUPfnt7a/csn/nd+hlPZmIt3FRI8AwBCEAAAhAYgADmvgEyERUgAAEIQAACEIAABCAAgZBA4TOo0U1XYaq4QAACEIAABCAAAQhAAAIQOAuBIac5Qyp1lhKFnMMT2Lr3bgLCibXhCwYKDkng06dPUb2ePXsWdccRAhDIJzDkOHZIpfLzmhggAAEIQAACEIAABJoR+PPPP//6668dyW29VS3fArbvPOcO1QoGwVpYECZRQQACEIAABE5BAHPfKbIJISEAAQhAAAIQgAAEIACBrQQKn0Hl/p6tGYB/CEAAAhCAAAQgAAEIQKBzAkNOc4ZUqvOChHjXIfDw4cOtm+F0XO3evXvXQYSmEBiGwPv370Ndfv75Z2p0iAUXCJQiMOQ4dkilSuU48UAAAhCAAAQgAAEINCAQnd6upqtPkt65c2fVm+tB8+WcD5kq7P37990IT/GMtfAU2YSQEIAABCAAgYIEMPcVhElUEIAABCAAAQhAAAIQgEA/BAqfQeX+nn6yFkkgAAEIQAACEIAABCAAgSIEhpzmDKlUkewmEggUIfDhw4f//Oc/xqh0XO3du3dGz3iDAAT6IfDx48eoMHwENYoFRwiUIjDkOHZIpUrlOPFAAAIQgAAEIAABCDQg8OnTpx2pbL2FbUpi30dB88PuULBgEKyFBWESFQQgAAEIQKB/Apj7+s8jJIQABCAAAQhAAAIQgAAEdhAofAb1999/3yEEQSAAAQhAAAIQgAAEIAABCHRLYMhpzpBKdVuEEOyCBPQJCNUyyzFUHUD97bffLogIlSEwAIGlr8Q8ffp0AO1QAQLdEhhyHDukUt0WIQSDAAQgAAEIQAACEAgJ/PXXX6Hjqsu+L5o+f/5cBrHVyEMPSk5hQ/dTuGAtPEU2ISQEIAABCECgFAHMfaVIEg8EIAABCEAAAhCAAAQg0BWBwmdQ9xmmuyKCMBCAAAQgAAEIQAACEIAABFwCQ05zhlTKzTWeIXA4gXv37qmiPX78OCGJPvvw5csXbUFL+OEVBCDQJ4Fv375FD5DrIzBU6j6zDKmGITDkOHZIpYYpcigCAQhAAAIQgAAEhicg89Q+HfcdJVVamz4KOsmmu94+f/68T85OQmEt7CQjEAMCEIAABCDQgADmvgaQSQICEIAABCAAAQhAAAIQaE+AM6jtmZMiBCAAAQhAAAIQgAAEIHAmAkMuEQ2p1JlKFbJeg4DOoX38+PGPP/7QWVPtyZs+i6p/9fzq1au///779evX1yCBlhAYkID2y0a1evbsWdQdRwhAoBSBIcexQypVKseJBwIQgAAEIAABCECgNoHd3+na9x1UqaPTmErUHlz2NPlXqNooasePtbA2YeKHAAQgAAEIdEIAc18nGYEYEIAABCAAAQhAAAIQgEBZAv8uG93Xr1/LRkhsEIAABCAAAQhAAAIQgAAEjiUw5DRnSKWOLSekDoElAtoex1nTJTi4Q+C8BN6/fx8V/smTJ1F3HCEAgVIEhhzHDqlUqRwnHghAAAIQgAAEIACB2gT++eeffUncvXt3X0CFksXszz//1CT606dP6UgeP36sObhOb6a9negt1sITZRaiQgACEIAABPYRwNy3jxuhIAABCEAAAhCAAAQgAIHOCZT8Duq3b9861xbxIAABCEAAAhCAAAQgAAEIbCIw5DRnSKU2ZSueIQABCEAAAjkEtE02uoOEj6DmUCUsBCwEhhzHDqmUJTfxAwEIQAACEIAABCDQCYG///57nyT550I/fvz4xx9/aDatL516MshF7norP/kJeZHzEwIQgAAEIAABCNQjgLmvHltihgAEIAABCEAAAhCAAASOJVDyO6i///77scqQOgQgAAEIQAACEIAABCAAgbIEhpzmDKlU2XwnNghAAAIQgECCwNJHUPVtlkQoXkEAAvkEhhzHDqlUfl4TAwQgAAEIQAACEIBAMwK7v4NaREJ9FPTdf/9039Nff/0lYXT69Mcff5R7kfiJBAIQgAAEIAABCDQmgLmvMXCSgwAEIAABCEAAAhCAAASaESh5BvW3335rJjcJQQACEIAABCAAAQhAAAIQaEBgyGnOkEo1KAwkAQEIQAACEJgIfPr0KUShPbIPHz4M3XGBAAQKEhhyHDukUgUznaggAAEIQAACEIAABGoT2P0d1LKC6dAp507LIiU2CEAAAhCAAAQOIYC57xDsJAoBCEAAAhCAAAQgAAEINCDwr4JpMHcqCJOoIAABCEAAAhCAAAQgAIEeCAw5zRlSqR5KCzJAAAIQgMAVCHz58kUfZgk1ffbsWeiICwQgUJbAkOPYIZUqm+/EBgEIQAACEIAABCAAAQhAAAIQgAAEIACBsxDA3HeWnEJOCEAAAhCAAAQgAAEIQGArgWJnUL99+/b169etyeMfAhCAAAQgAAEIQAACEIBAtwSGnOYMqVS3RQjBIAABCEBgPALv37+PKsUZ1CgWHCFQkMCQ49ghlSqY6UQFAQhAAAIQgAAEIAABCEAAAhCAAAQgAIETEcDcd6LMQlQIQAACEIAABCAAAQhAYCuBYmdQubxnK3r8QwACEIAABCAAAQhAAAKdExhymjOkUp0XJMSDAAQgAIGRCHz48CFU58cff7x3717ojgsEIFCQwJDj2CGVKpjpRAUBCEAAAhCAAAQgAAEIQAACEIAABCAAgRMRwNx3osxCVAhAAAIQgAAEIAABCEBgKwHOoG4lhn8IQAACEIAABCAAAQhA4CoEhlwiGlKpq5RI9IQABCAAgaMJ/Prrr//8808oBR9BDZngAoHiBIYcxw6pVPGsJ0IIQAACEIAABCAAAQhAAAIQgAAEIAABCJyCAOa+U2QTQkIAAhCAAAQgAAEIQAAC+wgUO4Ma/QLAPpkIBQEIQAACEIAABCAAAQhAoAcCQ05zhlSqh9KCDBCAAAQgcAUC79+/j6rJGdQoFhwhUJbAkOPYIZUqm+/EBgEIQAACEIAABCAAAQhAAAIQgAAEIACBsxDA3HeWnEJOCEAAAhCAAAQgAAEIQGAHgTJnUJe+ALBDIIJAAAIQgAAEIAABCEAAAhDogcCQ05whleqhtCADBCAAAQhcgcC3b98+ffoUavrLL7/cuXMndMcFAhAoSGDIceyQShXMdKKCAAQgAAEIQAACEIAABCAAAQhAAAIQgMCJCGDuO1FmISoEIAABCEAAAhCAAAQgsINAmTOoS18A2CEQQSAAAQhAAAIQgAAEIAABCPRAYMhpzpBK9VBakAECEIAABK5AYOn+cj6CeoXcR8fDCQw5jh1SqcOLCgJAAAIQgAAEIAABCEAAAhCAAAQgAAEIQOAQApj7DsFOohCAAAQgAAEIQAACEIBAMwIFzqAufQGgmQ4kBAEIQAACEIAABCAAAQhAoCyBIac5QypVNt+JDQIQgAAEIJAgsLR95MmTJ4lQvIIABPIJDDmOHVKp/LwmBghAAAIQgAAEIAABCEAAAhCAAAQgAAEInJEA5r4z5hoyQwACEIAABCAAAQhAAAKbCBQ4g/rq1atNSeIZAhCAAAQgAAEIQAACEIBA5wSGnOYMqVTnBQnxIAABCEBgGALaPvL169dQncePH4eOuEAAAmUJDDmOHVKpsvlObBCAAAQgAAEIQAACEIAABCAAAQhAAAIQOAsBzH1nySnkhAAEIAABCEAAAhCAAAR2E8g9g6rdV2/evNmdPAEhAAEIQAACEIAABCAAAQj0RmDIac6QSvVWcpAHAhCAAAQGJrD0EdRnz54NrDWqQaAHAkOOY4dUqofSggwQgAAEIAABCEAAAhCAAAQgAAEIQAACEGhPAHNfe+akCAEIQAACEIAABCAAAQi0J5B7BvXly5fthSZFCEAAAhCAAAQgAAEIQAAC9QgMOc0ZUql6ZYCYIQABCEAAAh6B6BnU//znPw8fPvR88hMCEChLYMhx7JBKlc13YoMABCAAAQhAAAIQgAAEIAABCEAAAhCAwFkIYO47S04hJwQgAAEIQAACEIAABCCQQyDrDOqff/4Z3X2VIxBhIQABCEAAAhCAAAQgAAEIHEhgyGnOkEodWEhIGgIQgAAErkbgy5cvf/31V6j106dPQ0dcIACBggSGHMcOqVTBTCcqCEAAAhCAAAQgAAEIQAACEIAABCAAAQiciADmvhNlFqJCAAIQgAAEIAABCEAAAjkEss6gsssqBz1hIQABCEAAAhCAAAQgAIEOCQw5zRlSqQ4LDyJBAAIQgMCoBD58+BBV7dmzZ1F3HCEAgVIEhhzHDqlUqRwnHghAAAIQgAAEIAABCEAAAhCAAAQgAAEInIsA5r5z5RfSQgACEIAABCAAAQhAAAK7Cew/g/rixYuvX7/uTpiAEIAABCAAAQhAAAIQgAAEeiMw5DRnSKV6KznIAwEIQAACYxN4//59qOCPP/54//790B0XCECgFIEhx7FDKlUqx4kHAhCAAAQgAAEIQAACEIAABCAAAQhAAALnIoC571z5hbQQgAAEIAABCEAAAhCAQA6BnWdQf/311zdv3uQkTFgIQAACEIAABCAAAQhAAAJdERhymjOkUl0VG4SBAAQgAIHhCagz/eeff0I1+QhqyAQXCBQkMOQ4dkilCmY6UUEAAhCAAAQgAAEIQAACEIAABCAAAQhA4EQEMPedKLMQFQIQgAAEIAABCEAAAhDIJ7DnDKomTo8ePcpPmxggAAEIQAACEIAABCAAAQh0QmDIac6QSnVSYBADAhCAAASuQyD6EVSp//jx4+tAQFMINCYw5Dh2SKUaFwySgwAEIAABCEAAAhCAAAQgAAEIQAACEIBAJwQw93WSEYgBAQhAAAIQgAAEIAABCDQj8O+tKTFx2koM/xCAAASOJfDnn3/+9t+/v/76S19u0b+S58f//mm/7NOnT+/cuXOshKQOAQhAAAIQOJzAkNOcIZU6vKggAAQgAAEIXJDAp0+fQq1//vnne/fuhe64QAAC+QSGHMcOqVR+XhMDBCAAAQhAYDAC3759+/3337US9/Xr1+lBCmptTv/+5z//mdbmtDD35MmTwRQ/lzpfvnxRHv3999/6d/qbskku00OojrJPjnfv3tWD/lVWzhn64MEDVlpDYrhAAAIQgAAEIACB4Qlg7hs+i1EQAhCAAAQgAAEIQAACEAgJbDuD+u7du5ubmzAWXHojoCNn88qWFk60sqUlk3l9S9JOSyNaHdGGOf3L0khvOYg8EMgnoHZAn2rRTlk1AmFs05KqjqaqVX/79u3z589DP21caK/acD57KtO+DXVtKrrat+H2a1JtWvKf1vvVo01dG9vBz57pyN8hAS2iTCPMuQ66I8xp/820j0o18ZdffjnRzpshpzlDKtVhvSgikva9TbsSpxHaXMXmyOfNbVMVU0/38OHD+W364fXr169evZIf/XvgkC8tJG+7IjBqgRxVr2jhGbjLjupb2/Hjx4/RJJ49exZ1xxEC7QkMNmUechw7pFL7ijqd1D5uhBqGwKjG8FEH26PqNUyFchWZKtdkV9G/k9HSO08o64qCuGcIJzOL/r1//74b245njce0JPfhwweZT5eCy+Cjt/qb7riRoebFixdLnj13xa8VPc+x1M99B2JVQaSvaEuvmfm8WDOt1OjffLZF1FQJEUDB17+SdkecUlOhpn+jwWWvm6zi5zKMR3XBEQIQgAAEIAABCLQkcNKZMua+loWEtCAAAQhAAAIQgAAEIACBfgj88P37d4s0WtjQzqrorf+J4Aqi6VbCA6/KEtCuOC2caL0nsf6xlKLWRbQiootXO1kKWpITdwgMQ0Dt6rQKPq3IFjyoo3Xfly9fblqNbt9cD9ZeySSqhnfK0HmtXT+n1Xc9iLBOgOwrvdPegvloypyQYpuX8+etEmrJRzp7qY2JGnvs2xMgOOrUBER/BevXvkxcDXVgEZJsc/nRg3A1K0Iq29OmHNUU/U01aGLllm3t25gE6z8fVzP6jB6m5np3NVSJ6vxe/yGnOUMqdcbqk5Y5p4+bYtYMTgMMVbFE86hNhO4s3jj9T0sefeslFPVz7L0nUZEOcVQNnXs9d7goR21XPWo+PliBnHN2VL1mBd2H4btsV9nGzzr2H51fqwonWuDGQio5NS/TiDrayEwTyX33EShmEVidk07jdnVPzSYUmZDV5GoPejqSz58/2+99SEdV421OK9fnlHnIceyQSm0tz3RSW4md1L9K+9RZqHVVZzT1R9JlWq6aTT3qL6ZTOpuGvopcx8bSZJSEvKX9HPV2MGP4hDGnG5pi6GpWO5eNUfWaFRzmQfVdY9RpmLo6qLNoPZmg/2c5YeOCgpbkNMx2zS+W5CY/SlQtp2VaoZL56NEje8ybfG6yF0kSmS9EfmreVxOahp0yYW1q9lejNXpQ7kx/r97LAAAgAElEQVRng43SGqNd9TZp/fjx48NnE+qAZDxcFfhYD5tK4LGiVkpdDdo0cJpm7nqeHw60FlZStlK0q8us2jthP/Y/CakGZO5l5hVMtduq4BrQHlLBVVQmSfTvXE5UWiTVVu3KZsQkmCvSJGd7Sqslod6eDSFVRsx/Gk40s4+J/2AL7uTj3ClMVVXNznwT9GAbJ847U1a9U3uydQqgIOyjLtsBERsEIAABCEAAAhCAAAQgcAiB9TOomjXJsimT3A75mDvtgLYjyLR8omzaETYMIqOYMk5/lhWvMDguEIBAlIDqqRaStVAhc6H+lhY7p/03O3bhTInKGqvmequdawq76cblqI4Wx9O1V6sG7qWs9GioUd1qTFTSb968mcqMF1v657T0pRT33V2djrzN22kTw76SHJVQS1wCcshi/0mL0H932vxS6XN5yl8VbOWvGsNofi05aogiwdovWC7JM7a7iq7GlvoztnKrNA6shkuyDTnNGVKppRw8qXvZsdAEQfVLA7lwQ0N4tEY7PyrN8jiDqrxQBfR2/6inm3bbzO7pctv+pNOoBXJUvaLl5wpddlTxZo6q2tETL2p7tUWmjRjp5kWjNfu4etN1AFJQO9g0dN86IJz2W2vo3vmcNOwowwxt3zKHMoQuI02ZZ+2GHMcOqdScZZYHOikLpQH8THYe9Rc7zoCpPzVeXLXUI7sA1QHJm+ty+HPZcWkni3dllZryqIdZ7ah6HV4Ligswda/TQYvikc8RGquberqbmxs1gHPAHQ9qu7R6GFp1vKjU2B5+BlXVROssO1r7SRdR1Xyk2TKNluS0xGafK3nAS/2cJke3t7erWVwqRS8ezqB6QBr/VJM1WwUnI2H/1sLGiFaTE8MQmgdzNRJ5sG+EUIrybFwdU+3W3ox8k3tYVLySM6m8pGk9I5V6OhmFptRDkZQ1aZPRJjPUknaTuyvJUpFIxzC9bbxngwV3L1PIRw+Ifl5z40TZyZdx6B7C3+eiFlt9BPuo99EjFAQgAAEIQAACEIAABCAwBoHUGdT87Sya5umvFClZZ469vK2UIgXj0bKBprUysRWMc46qlMF0inC+3HTauqcVF7lPN3XNKc4P0e1981vLg0yHO0y9KmA6EiPZZsHmhzBRT0iZXD0/kzVWjvODgqhaed74OTYB5bgKlZbD0/b3JQj2XTiKQZ/ZXLJzTae2dCXeVLzlWZt7wnXxP/74o94i6Inaqyk7ZAH/6aeflrJmq/um9QyxktUyzKCticq/0j1wbXuHwFW3Baj8q440G0sMUIRETEVIf6VahlLtQOOs3FGSTx0kcy9RWndNDbR4f/hphCGnOUMqlS5Op3urPFI3lN6op/ZN1WSag7gzkWlCoXlfIri3Zzd6rkZzlh2zJAvqlmdQtb47DZOEa5qUzQ+7tZt2+Uwj9mlLjbGlUpupcfUUxAIq7aflSadRC+SoekVLzhW67KjijR2XJtqa5hsbikyB1bLtsydE07Vs/pv2AO22Y3jpThOK2SrovT32Z7Sv9ERq2TJ7SUd/jjRlnhUcchw7pFJzllke6KQslM7up2B/ofG8+gtNlxLjeY3Yp8F/gpvikbeEh5avShnBojKXXbyLJhF1HHWwPape0Uw8taNyarq1s6UWMraogYoem9QFjlrHKSKM7qVVo5qOSuofeAZVrWt0VTEtc/St1is1Kym14hBNQqx0NrjS9oloihZHKa6y1GYW6cqj/kh557p0+DzYd1BVnU9qLeywbBQ0iRjPoGoRWX3NVhQWY4sb59Sozgcp3Vf7nkudQZ0GRdNiRBFj1FYyUfVZcA+xlJpraALVbO8E+ThGPoZabHUpVXqj6daeKauR1Pg/5yb9/9lFzT7qaObhCAEIQAACEIAABCAAAQici4BMutOfrtiU3U3zMdmnCk54CtKQYP9PWP7/ri1QWpFaxSs/ylN51tEy7YvVnx6U19pJpnUOWZTSMciDzIJFcK+mlZZk61upuUNsMdma0Cb/grBDKoKckYDqmlrUUsVe8Sg2xbmEQq+0eBmWRjWbqv5hqKXWo1Ize7r2aiKmZiREuttFzUuYEaGLWNXogpV6ovyEYhziou5mtcoIjkqpqsPcr0lUqabMkotikKarAJVKqa4tDWqkIqSxRFrZ1bdivpo1W+vX1DauJo0HOwHVJlWxREYoE1XLlJsaSc7V0K2D0c4ojFDxKLhdsEyfQ05zhlQqM6N7Dq4eIVE7pimbqpWxs1ZsqoZLEU6DxqXBnsJWApVuPaZ2oFT/W7aHDduoycUISq3ZUgw73Nu0jaMWyFH1ihbFUbvsqLKHO0ZbVA1Emwm2Okva1Nqkm2LVI0t7vinFybMwtmniNuVLNHM97foRW3m3Whg0zO5/yjzkOHZIpTbVJtcznZRLY9RnTV6KG3mm5jdhQVXR8pro8GfLDjqRueo7LF2M/HSyeJfQZX416mB7VL3mjBvmwVitwmahlIuaFzV9M0+VnOLNoOw5c/zRB0EopU4YTzTF2VFDndWBaBhn2sXlOSdU5EFdSTrpY9+2nxkJ9bEqW1IvkvX9RFK2tiq2flRrL0nBxsfSzOa07ZqM2/moH7FUDbufTakn5BQle6IWn2kzVEIS91VZXIkZh5uoql5OeViCc+UFd/LRLWCqGsULmBrM1YbOlaH9s6rVuWbKmPvaFxJShAAEIAABCEAAAhCAAATOQuD/mwWVsWPJDtKJeynD2azySR9Wt3Eovybjgnyu6qg5s8Cms1hWAEtU6bQKGojT0k5vZcBKyxN9W3tdShCi6eI4GIF6zWnUaBhd/VVhXqq2MmgmKlHZvDhpezVBaGwHF6ulJkhNhxpqZZzyWt70Jwn1ryTU4rFCWRpY+el2nXJ1FUfCq1pJfWP5FBlVlrThvgGQwYqQeNqzwM0pcVhaTlCcylkV46lsT6FUtvVTBX51fDI1ZYpcSbgp8ryPQGJpWXmhbJoaH0vkxjUknaCzx2lJd8lPvX450Z9ueiXCS8IvuQ+p1JKyZ3dfGnpNvVtOC6YapJqreOzlLSe5dEZYGm2hSEdifCst7Crv9mkURi3e7iTCgA1Ga6MWyFH1ipbDgbvsqL7HOi41OJqFNRNsUzsfNiyey1JTrD5ltSWXJBp7awgnnyKgf/W8STwF3zenqER7aZ7iQmvQMq9qJxlWp7cnmjIPOY4dUqnVkhn1QCcVxTKSo/qRdIs0NaHqHdRNyLNaMHWm09xf/+pvsvmoH1mKR2FlggihKazbPkefFTYM2NJFQlr6U9UU+VwVTKxWY1NfZolqNa20h1EH26Pqlc7N071VRbCM2aJtQnHHaTSrNqp4zIpwtQVTi1oj3SnORMFIdO6Z8ijmRLr7Xi1d2bYqqnqleaajoZ3+JN78p5/queShVGlUVA1a74lhpRK7inSTh33Z3W2osrVVsXWraQPB1DZuKksJz6rRCYFVzcOwSn0a06ozmuzqqrmJdkaeE0m4r5bMTaEMRhd70q4Y4bMoGVM0etNwK0xlq0tZXKs2PeWy/EQVdIuEvOlPuuhfSajGVqEsJVY9jkrUVgjyr1SWuiHFqTIsGRTzJNUkmH4qC1bnFJOyilxJ7BDMGIR8nECdPR+N2e15U7FcLYeqPmqC5gLsxeD+VMFejU3l2RKVG234HO0aoo3DUY6lGv9Qd1wgAAEIQAACEIAABCAAAQikCXAGNc2nu7cyG6XtVnq7w5CXMHPMU2UlnYMjLfacSqmHfdaxJWNiKakEIYchYfsnsFpDVZZUDFTS5FOldDJ76V89aw1JNrXEusVUDhXcXW0K17FWrcNLtukp/n0m72jWrNKQLn22V5M6ypRSdV/xKNOjlCZHYRcNL7mpqLjZnYhBtJd2brnRphfYEvFXeqXCn254pdSOQjJLKyzpAi+zbL71eU7OexiyCG3NDmWBWwKn52klzNLaKHcsxn1VFktsXgbx0yUQ7X3yK+Bqu6S8M7ZyrrRbny2lKCyoLV12LBENqdTWnD2F/6V10LI9sr08qG+qxG1JU7cqbe1ElkQt28O6ErrPS6l77uFo3I1k63PtJnEpm85eIEfVyyts08+xu+yoysc6LjWwLQef4VRxa9vi+o82xYnJ+zQtlYdED6JBuzxEC6eb9PysOltvFrapwKRni5PAtVvmtMACNd6UealazSXk8AcV0XS+hG+HVCpUc9Ul2g4MM69cVX94D2oPLXN8VYdEl+FRkk8NRKM9XVgT1SSutg+Kykui5c9EfzpJLvGiHXFaSFFa7bCUdDqSnLejDrZH1SsnrzsMm9/Dqvqoe1J2a0ylf/Usl2izs9rC2D0oCUmuiqlZg/61B0zX5bL2B0+qpdw3ZoGQTqj1rxdz+ueOVnFJVLlHhyIJAaSdqO6YmyhnFXarsp4kgpbO8YSmm15tKoSekM1+btKof89la6ti61/lehIWbLET9s9w3q0KHq2hq+1MIhWXkgZ4ZeuX+jg3/t3Pkr+sYEXa+bK4lN0JPmrhw1InF4UyVkaVnNV5kyBvJRNtzJWQ+iOLlVKdnaVPl6aW2BIAE6/IR8EZIB8TWbz0SlqH1cptavR2a41QWg1mypZa4yrS/rlU47+Ud7hDAAIQgAAEIAABCEAAAhBYIsAZ1CUyPbqH1k9vBpu2l62qtDp/3jHtnxNN2xQ8RfJ/ytwwJ21/WCWcKZgg2IXB57kIyG4r+066hCwtV3iaqvSuVsapsoeLWJaFjbSQsgB68uz7uVqbem6vJpWb2cGjtmaVgR3kVwuhct9SSHYkvSOICnC6a8jpdFx5FE8iIb0yLhq5cVqeKUJhOyDaOxoZkbQs19VbFbNk93n9qP8Kt8sop0pVwNUeTe1SZo+wCt8iQ7pzrP12xxLRkEqtZuXpPISVS2VJjmrWiuuiNtDSVNZIetLFMggp1bCU7WGXKrgxj8IB+VKEFvdKY5JJl1EL5Kh6hSXwCl12qPXhLtF5hNrbloJFZbA0KVE/YVO81IBrY+XWobva56XYPGH2zQuKY482IJ6oVVvmtEZKOp37YW6mI1x6q3gSCelVWQhDjmOHVGqpwETd6aSiWIZxtNi91VbkNErqccLpjFxcU4/E8Jro8KfEOAp7aATzxMs0fay2Mzn8E9CifaUca0wtW85qR9UrkZWne6UyFs0mr2ZFf2pEqlZFjUZCa72VH+PYNZpK6BhNd7VxcONJNxQakrmeyz5HWalhSacyqTw3CKKaGFUuReU29VExjI6r7WQogDqadDlZTVq6rx5IC9N1XdKZviqAxYOKuptin88WRU7kp2xtLTsdOxHGSdQdrcpSIV9aH/f6gsSw1vO5lNDcKiZoy89S8H3uki2RnP3Vxc+gRhtM9S92gLNPS2lZKpNzJPNDOJxQQZW0swfjgwpeOO0Ki1yprtmTqmyxT3Sg5OOUp5Xy0cvW1Z9h6fWKXCIrVyOXh9URYM5MeTVyT5f2P0s1/hbU+IEABCAAAQhAAAIQgAAEIOAS4AyqS6PfZy2BrC627bAxhQpHzTHuPHmfiU0JSX7Zs2QL058bYaVni203VL+2BUG6h4niMgAB2e9WC/ZW25bKcLrWewZiCWBchUpXOruxeynjBmivJtWkiBaP9aeM0N/UgqXpJd4uGU/DVXwZCnOWvVfNuBLSWFSWsriIe3oRS9hzIIQSTrmZyKD8kr+U6JBFyDLkCFfXciArB71GL8xNNYNli02Yp+O5RJcb1YyUJbk6vFRuqqbUw1t7gBeWxq0uO5aIhlSqXhk4JGaV6rAk7Mhru/CquRqxhIm6LvtmSRYZwmbfTXd63joeXkpXWoSRF3dZSt1znyYCq3MBo3j1BmmjFshR9fKKmX5epMsOFT/WRRU8Wnl3W8b2qaOxmYr69Jc/M3Wb4qWOQ2nl7FJS2NX+aAK7NE3eB2pHKIuc9VrmtMADT5mHHMcOqVS6iLpv6aRcGuM9qxlcHeuW6hmjTd/cDqvbivbLrqNEbZ8FS/2pK5jFkrYq+ap1pVRGzJJoSOBqMT0PMKsdVa854wZ4sLQ8YeGUi2qBquQmAvKf348n0o2Wt6jwcpTnhPDCshQw3z1MN93mRFW2mIZCUWX2D1Pf6rLbUpRmbhTDPgMK1ZeLZNhabo2CTd7SWRkVqb3jJo3696wioTGJ/oqQnMdC/SteQ0I1LKojmrxPfzlUo2uUXsOlVJbqo70Rttg6drdaS4Wq1AgtOiBfStTi7pqhdpcQZYqKwVwSRtqzYZkmeKVU2KOF2YhXMI9acCcfvSpz0nw0ljR5U46rUfW09n5aqsBqiqtDHQ1cVyOJesifJnj6Fv9ZqvGPqo8jBCAAAQhAAAIQgAAEIACBBIH/PYOa8BR9ZZkaWexr0chxdAnIBJk2p+ptzuYwNy09r87Pc0whXlr6Ke2UoopKWkdLeZP9QkZMoZAtI0zI6KKwiqSIMFJKUckeLR0Vrf6MMuDtXARWq4yKk8rAPqVCm3K0LmxKIl28M1cCxm6vpkxUXVa9Vku4aqB3MyvaIYq260dZU6QxXxVMCR3bIqUL9m4r8GotS5uJm5loByhCKrfpZk0LgW7Z1s/8IqcU3Tijz0potRjgwSUQNheZvYAbufusxi2aZa5jYnXfjarBsyvV0nO0VW8g2+4klhRx3U+n1G4aDQIKpst2em7TRoX12pUk3XrnkEl37pMMpVoY9Ski7PU1rpq7n0VPbZFi1t9uGhJPnKdJbjo7Qjkr7SobtUCOqle07IVlqVSF8pI7V5ftCV/8Z7SMqebWa0s3qTA3NWFjknCZS46Ch8YBlbQic1Ipkp58zRIeOwJU6rMkSw+VWuZ0Xqd71eGnzB6cpaxx3VVbvVCd/3SFX3o+kVJ0Up2XtxzxVhvzgh3HJKe6p7BETU2xhtlL9WV2V9eWo++OsNH+dJZHD6XsvZNsqysRBRfvogOhnImSHW9YBlykYm6PKvQ5ql6hpud1UZV3c9z4rGKTUzYU1jIyDIVRumnU6fLsRSgZErHtI+MlsfTTS1dAlnyqHYia+i1zyaU41bh5Amz9mR4/L6U7ueenPkm72mkmxEhn/VYann9ljfhY/jYVV08dS/wJP57M4/3s0Fp4dsgq2LJvqEXyimLiZzhMUgyufxXRBJZN3UQinuirqYRIKTX1knOTXpMKaeGjia46ulKJlZLY0UrMZqjV5HZ4kIQTsU2CRefaXmEoNYa3CJYewHiFYakX3kQv0cvPNUIJbYozxzP5uI9eb/noaSHxQsvzXMD0UKqWTem2nCl7mro/XQWXnqNNkBsJzxCAAAQgAAEIQAACEIAABE5BgDOovWfT6sxcE1eZI8uqIcvm0nx4ci+1HuOJrWjTZoiEVDIverHl/JSda5MdeRZMtteykuRoQdgGBFaNWbIsqzjlSKJCNRew6INqjRoKexKeqdqLc1NUXqKXaq8m3VcLwIw3NCaqrZjf6qHImsEklToFN+boc8uVA6+cpFvXSv3LLEM6yyRbZoWdEzI+pOVx8663IiRWSzp6rVbBHdKr4xMRC1eRl+TEPewOig8pXcheo+cW7/lZnaYb5KjnWZ7EQ1glj5LWmG5Cl/nV6ZQy6t7eW7Rt14CtjSTp8VjOSC8tv9f4z+XKfSi+40S9tiVdVwbvWc2OSr6yrN4AIFoePDHmnzXmklEBBiiQo+oVrWh02VEsDRznuuk+JIbBDURaSsLeGE5NcbSzKD4SiNZTF+b0vNWmsQRhh3t6cjqJV6NlToualkpU08Ez36ZzTbLV6zGXJA/LTOhSvPQuCVPKPVQhdDmLUnRSpUpFb/GosqebIxVa9T6VxA77NbXGEimsKZ5Ls1HupHi0P/VEKm5pWTWOFekpot1BM7xpsDmz2lH1qlQTD4nWYj/0apl+lhqihJ1amFbokjZHr7alboQSwIhdTeL0pxqhdkZlO2w53ZhXn710l8ROGHZyBFByngCbfgrFqoIJD5mpu6KuNtFtxHBF2vSck4nKhU1pXdxztD9aKh7t56Tnyh21gZZjfsLrNdcK6DJX+U8ovrWdyR8BKkVNCV0J089p+ROqbX2lArnUR0QlTHQcW5NO+7dXq3Cu7Q0/1B2XatO8YhZFlOiGvGb5Cgvu5GO6nHtvLQMPr+nzYqj0Mz2hmypCfjvpCb9KQ6XLC1L8Z7SOe45hE1RcDCKEAAQgAAEIQAACEIAABCDQgABnUBtA3p/EITPzSdzVlbbiFoEpXZnzVpP2puj6WcNYIPhhQksuWn1vZj/dX54IWZrAqg00/wDqJPLq2smm+pgwdttXuEOWF2yvJgirxWBqNzxjotfCFF8ZsqxLHbJsmV6XqtGYh2VVzfVSYy53SVhqYSlMOupy3iIU7fg8+37UT5SD0XG1PVQmNs5Bo+S9eQsLXoM2wXIZfE5PVApyoomYX3mteqmk68UzS554OJ1S9XBlxqypQci5TR83SR5W8FkejUAytVsK7u2HmFN0H4p3CpMwO+aPyiO1SPVoeJQSw2+Xj55rNMWjFshR9fIKj36GNbpGOfHSPUuX7Yld9mdIfqqwlZqyfOGNjaHkj07eK/VTKq5eQxf9qRq9yayRj2uKIT0/nURtUONcddIiVcomVwA9q5BEs2lybD9lTggzvzrdOHaWPPFwCqXCprJBlaGT8upsjZ+yq6yaX2oX0TCjLX2KOpQaQKJxRvtTr1JX6t1WO/38dEcdbI+qV7SIntFR1cqrRJafpZbhJmKrrV9UpET3Z7GWzHGq6cvJOAHcJ78EcNP1LPyzeAk11XHM3vY9SHhXhk3P4YBkqwwJ1TZJIs9h/2UXpvhC4VbhNxVXTy8WZbbSPtZauFXazv1bRmUqsd5BLLfBXF2WsufXVDVKTd7ttbJxA5K2XbjtQ0szmrE78CYy3vCjOEkl5wKJPkcped1x1E9O3XSrQFQqOR7StpOPm7K1w3y0tMn5M9YopQYz5Wi6s+NSVXLdvSZoDssDBCAAAQhAAAIQgAAEIACBcxH4P4sKm0R350hLz8ydNiH1PMugE10QdWl7plIvhpyfq8tFsmXkxJ8Oazenika9jQUWMZR6cXtfGg5vOyFgWWwoZTsrnlZ0EVSVercd+crtlQqkZaHF7RA9XMUXMySSt17idhzzc9VmPKyn0joNqmVb6i3bzEymh5y6ECpucUmTmaQ6RRHytgPWyNN03oWsLPyv6ccbZKrYq2sQ3oIbbqJgV5d/lImZ262i6W5ynApS+l+3Sm6K/CjPaXWmt6dT6iiY6XSjzZTa+XSo4m+X6ppGCMXTmiK0TJ1q9AtK3TLsmauAmrtSe4A2kbTwkZDFG+FRC+SoekULFV12FEsDx6WGdPesubbM3lB8bve8Bw20vEKln6VsF1EdjYJJzqpiRGWzTMSKt8xRSeTIlHmJjFeGoz9PN46NauE5nkIprz1hXrlUjM/lbtkw2mbarlS8erH6U2WyDW3PuhsVTEPWSsIo9WiKs6MqY07Sow62R9UrJ6+7CquCraI7F2P7Q9kx5CYLgyuk5I/yNJ6jmKLK18U+9naF1/Ms/BKBtGyb1PSSnn7m2Go0aorGaXcs26/tK8n5HOZM3P1gNF5FwS5Vgd3CXCGgEXizOempmVvGje7YzPWvAeRqAd7aupYygy+1yWE1VHFqmYN2wUqhMGpnsfO4c21lvTurrYHRwiocvXtFrgbG6NjYK1ouK2MWFPFGPtox9paPXp3yStT0022N7ZpafCr1aIqzY1jXLNHa/cwJJR6OqlZ2LfAJAQhAAAIQgAAEIAABCEDAQuB/FxUsvl0/iSnT/Iq5k0ts6/PqEoX2w22Nc5P/VWtF1fw1mt1V2Opt6bYQWDVJb2KO57MQaG87U3Wbm9bog1qMTaVRluu5kZFtPXOFdY4qKpscx26vZPdfUnx2dxtMNzfrtWAW63zLlculPdwTIpdPm3Yg3cvUy5eoductQu7WEM+sn9mqREHJ0UtlrmLew1Jw3CcCB45wLKutys30rqba+egVp+jP9q1WptZRLTzH0ymVyaRScHfLwky43pLqkhbeHoVZEtXBpSCZ7umOdRKgxlaJSexZwcSDxqtut5Wp79bgSzniCVx8bDZqgRxVr7Bc0WWHTNq4LI05a09sM7XzmhTLT9Wmel3DrI5lvjNJ20CYWSo9dDVrZsrsZo37bCnJpxvHjqEUnZRbUId5VjscHWi5hbZljbPMMlzZJHybvBjbGB4tAwPMakfVq02Zb5CK2ha3Ohuf1UoUl624JKstxqRsqbmGEZ3nbcYYHZSumlPc01xezMafOY1MVGZjupO3sutBsmxvSt3z3HhONGe9HrZ2u67km1ao3USv/HyUtXBI5qo4boGMPs/tjOfZshrlBYnG7zoWtPEaK2aNDjFdVCwWFTGptyIQFc9igHKnM26nX7YvcMWzsHK7Ws8secEFd/LRLT/pZ6+0uA2R+5yOpODb1XFvqRHvkswWU9VS2Hx3l/nSs9sE5adIDBCAAAQgAAEIQAACEIAABI4iwBnUo8ivpGsxJjaw5q8aCCw22RVVl19bjHGat9fbWCBL35JdQO6uHXBZCd6MScBSQ8tqbrEe7jPY5bckFhr5qazyPLC9sqwoz8ZEd01RMtcjY7HON1uRcpdwwnZVHFbzt7gHkY9uPJrFawZHqo1RhNymoCo9y54S+uh0lUkX/qkWyE+lYV66QZhSP6RZmKHN7UDiYW7V51CdPyR0mV+dTqkOmS+tbh6yeyw6maonidsLzIXKe6i348RLKPw57zE6qtho4BFKFboU3J8kTUctkKPqFS2cdNlRLA0clyZTnQ8yVyfFYbNTr1/wsskyApR4VefInkj6Ge0rPUplW+ZQhsklzeeQsXE/U2YvR6I/TzeOjWrhOfavFJ3UUo0+r7sq/mpXss/+nMNkVSS37qhY5qRlDGuZ+wimMbbd3lbJ7LPqjDrYHlWv3eWnt4DuoolbqVef95XztPpbDxrNQi6NGy3GfzVfpdoNyxB3lnl+mJhERbUcfU2USQcAACAASURBVEmPZudUEg85I599KrvCFO8+coBUXVtJF35LB+dyc59LFeC0hIO9FTSX4dLzUtsyGI18dZYAzu4aDEypuIuM9sZnjsfyUNDYsjSG8cRo33QYbx+otyIQLTPRjsxjNWe6O/zQ0LpeO7ZkZnQFc3PQbY1d96jKOY5uXXCFcZ8PsYWSj5uytZ98dIuuW4rc53oVbYZWaaY8x594cDVdep6boEQ8vIIABCAAAQhAAAIQgAAEINA/gX8tTXtwP5DA69evP336lBZA1sY7d+6k/eS/XTUd5iyirIr322+/Wfay/PPPPyK2GtsOD3/99Vc0lKSS4fjJkyfRtzgOT+Djx4+rNXS17mylpPq+arNTlZFsO2LeGsT1T3slGqt2TJfYzc3N/FNW+3ot+YMHD+aElh5WS/JSwE3uKiTv379PBBGHxNtKr0Q+na7gvHjxolLqXrQDFKFff/11Lk7qJdM57qm/9adlKaWqAFsF7s2/Mktjp1Wp5Eeo//zzz1WfWz1YukiNwd69e7c1ZvxD4HACSz3LvXv32sv28uXL9okekmK6pVJTprlbsz59iYAGHpa57VLwfe6jFshR9QpzmS47ZNLMZWkw2bkhaNO0QjC12a5ZD6WhnUU8DQIto/1mJaFNQkyZ23AmlbIE6KTK8uwhtm/fvsmWuLQgMkmolnxpJFZPBXdreL1U7DEPbwxfyuJmYwY3LwrOakfVy8V16md30cSuiBql+/fv2/0bfaq07zvTuKSFhNRRioRNQIrIQ6mlort37xo1Db2Fi/5CoXYv9NmVi8XW3VhgiwF8SSSts3z58mXpLe4jETjEWjgSQE8Xi81BQVS/tKFiCquW2b4OZTdWqOUsOHDa1yV5cGr8NAKvkXQizk1SuR23xoqlOuJQvE17NlhwF0DyMSxFCRdL67Rk605Eu/XV8DPlrUDwDwEIQAACEIAABCAAAQhAYGwCnEHtLn+1g3Z1YVX20DabaJ8/f55YFRO7r1+/7jjzZoQuM99sAk4HETEZ49J+dryN3q8mg5e2YhQ0HO8QjCDHEghXYUN5VmtxGGTV5enTp6t+LLKtRmL3QHs1sbKvSajpnvdyaRG6xg6JOfuMkddezFb86epQm8MMJHx4+PBh+mj3mzdvanQuoSSnLkITIreBqrpQJ3qWBVfj+CHMiyu42OFo+467BFsKjgZR6ao3JaQKWCpF4oFAGwLatK3JUZjWpvXyMPhul84PSu3WKwyYaNZ0xbj6qU7mbjnbQEOtV11GLZCj6hXN0ETZ9vzTZXtAMn9qnhttzy0DmMykWwbX3XaaELVM0XiISPBljWwp2LFpMWU+lj+p7yZAJ7UbXbcBZdiZjZZLQtY2+ETT1WDe8uGgaNjijsMbw0cdbI+qV/ESflSEWmVebX+istVbDnNt3dGko47SYukskxZrVA41Avcs2zozoCZObUtBw0V6WT8q+eQo+0k4D1o6v+3Fk2/7yokhJ+ykSHGLjTLUciDEwzj/TK+pzd54GIBA8bI3AJPdKhibAvezopvqmhswLeSmaNNR6a1Rr9V4invoUzAW3DdltDcsiYa1z/2jwfc5ko+buPWQj8PPlDflCJ4hAAEIQAACEIAABCAAAQhcgQBnULvLZcvKVlnDZRrB6hqe3d6aTij6Vstyxh0G4qYFvGgkux3nT7rNMWjpruBltHO0PJyIgJaQV6/UlZnPbhi16245SCDZlha57QnZfdJe2VnJp9qo+UiVGpMGt0f3YHFeLSQte7Qwv1a7sBqdSyiG0aXbIuQ2jNqaX3svuzH+2uerjbnWobdN64XyrHWj4lpYKr62bdW76KS4RkQIARFYqly7N//lU83Z7paferMYok2KNsFo4tbVKabGJWHUAjmqXtH6sqTskme67CiZHY6hLWiKZNU+tiOtskHs7Yw6iDZ327kKah+28XNAupu/zWVArnhHPTNlPoo86WYSoJPKBNhbcFkpV/NU/aDxwrvi2mlUbzFyFk83jHC10VaQ6PQkjKqIy+rgZNXy6YmxVAzsYwwvwvyfRWa1o+qVj7eTGHbXmiLFIwph9+0z8wJQNFqNwGWy/v79+9///dODBr39GC5C4dXIGA/H5p9Eyokhv43KjyHM8dUmOgwyu6jVKr7nYY6ch64I1Ch7XSnYmzAynbk2n031VCNhi01DPYhlR4edDAeV7azsPllwn1idfcGdfOwnH4efKdubF3xCAAIQgAAEIAABCEAAAhC4CAHOoPaV0VrsDy8ZDUVsuVFs1Vgggase89Dym8X+q6N3ZZcbw4N8WgbgAGpYGq/mYlkOf/DgQSUslkJukbCIeLRXWzG6m360p3Zr8B3+Lcv2S1twdiQXBlEDnr7CXM17jQPboSRLLtpCkd5Qos7F0gctxV/Wvdsi5DY7rpBl1XdjsyzMRz9m7kZy2ed0rQyxuEvy4dt9Llqtt2Si8aL9fTIQCgLFCSx1qavXlxSXZI7QMnScPZ/0QVPjkLA6d+0oOmqLfCckRy2Qo+oVLTZ02VEsDRyjkzUNXYwbsxpImJ/EUaMsmREsg0ApKGvkFXZdM2XOL8zEcBQBOqmjyNdId/WDzFOibQw+Swoem/ok1RWM4aMOtkfVa6m+nMtdTdDWPmVWsN6s33jwcpZkfpAulrtUtCZy7LLILPD8ICtKWFPsbW++ASonhvw12fwYZpLzQ+YhNDv8OUUeIHBxAhZrg2vw0YHSrU2xRoPpY6haUC5+s+pWIZsVg1MfjnXbWLdU1KNn3LPBgvumLCAfZ1yWBrDexokrzJRn1DxAAAIQgAAEIAABCEAAAhCAwESAM6gdlQRtrnKNSkuSpS2bS6F2u1sOCVjE3i2AAuo4qOWia52GLXU6V4ttNzc3nsxaftu97uhFxc+TEtCyQbjHPdQlZ600jM11scQsCYsvb7gyTM+0Vx6TVcOuLraer5HWMkPm8rOX+tJPy3rG7h0eS4nO7tpssbps07hHm2VzH1a7MB3As2wccePc8XzeIqTOd24YtbzapqM8tmzvyN+ugsz5ZZSqUiuxesuJxKtx/NWoNd4gsIPAUmVZct+RxNYglqHj1ji78q9B7zy+mgXTzoMGg+E5uW4flgreknsDRYoUyCX5l9zPoldUTrrsKJbajkub4Pu5mCafwNu3bw/cwujuD0voovK/OlNLBD/FK6bMp8gmhFwiQCe1ROaM7pbpuVrvA/sOUdVNEKums6rwL2IMXxpUL7lXZT5FziSiAeRjk1hdQVgSr3abYLE/R2U7qT0zzIhNp7PUR+TUVoXN6WXS14xGs8lzzI/Bi3D6adnbEA0ox/BI8JJP3CEAATsBt63bZ3PQUSud4wobDbVjcg/vuLfLhs9SBFZHCN3u2WDB3S0D5KNLY/XZMnCtNKe7yEx5NQvwAAEIQAACEIAABCAAAQhA4GoEOIPaUY4bDZ2WPQFltVpNUQshsiyUTdSLTUmsmpkURFuQi2w4DlXWFr16V+p6yvKzWwLuykRCyJyl1kS0emVcsGzwSRPaq3ROhW/dnQfNDl5azM1aaAmlLeKyWkgkXpvziml11LavggpvJUjHWeNtt0XIVbZZ2bZcr1tpKcXV9yLPlUga+0qdA7kIZ9QcgECishxVkseev2hPTzhr+/z5c6lric5eJkctkKPqVaS8JeDkxH+1Lntp1j/SGVR9ezOnSGSGVeqr868pCeXFUR1opo7G4EyZjaDwNgYBOqlu81GDZ0vu9NAP1vhInT1fVhvtKapwhmJPYp/P1RQ3Ld4lCsNRnXKRWe2oeu0rM72F2n3QrnabYFyMC3k2WJ4LE813CedBW1t+410zUVFzwipCLTPtzi8F1/YD3XQQFSzTMaeU6iRS7a0XmdoRHAKnI6D2eb5JR03c7qPvGpxoP9L379//+OMPnTvVOruedclUkUHL6aieUWAW3N1cO++CO/nYST5eZKbs0uYZAhCAAAQgAAEIQAACEIAABESAM6i9FAN9eDNc4AmF0z6t9ubL8Ca/ULDai2qyAhtXIrXoLpihhHYXbbzQ0o7rX4dqjt2i5wrD84EEjIVw96LFqmrGBUvX5Loa5w4PtFc7oLlBmrUnlmWDeb3NlTD/WcdCvIY0jHPrJoYwhlIuq5Joo5Kuti2VXH48XRWhWR2dT2h2qNiybT2xvWyWmQcLAcslIJZ4PD/GjUFawvcC8hMC3RJIXOtQe66UYGJpMBPBu32lKZt3Q4QaK7UYlXYNdsshIdioBXJUvRJZaX9Fl21nlfAZbbHVljYb6CZkG+aV/eaa1ZnaeZkwZT5v3iH5PgJ0Uvu41Q4lG6/u9FxNJWeP/mrkdg+VSpFFgOsYw0cdbI+ql6X0du5HR+x2m3BrtwmWtZUoXi24ZC5SR6Ot7eitE8lyu3UGpN0Llu0EoSLqZfJ3Pli2WIRJTy45YZfinNyNBvClSIxL0kvBcYcABDwC7rL1vvbKi1DtpJqvettCvOT4WYMAC+6W9aPdo7UaWRaNk3w8Kh+vM1OOFjwcIQABCEAAAhCAAAQgAAEIXJkAZ1B7yX3LYr9kLWIP3aqzZSNv7TNvklk2XONNqI8ePdqq4+xflxR6eaFDNV0dPZpF5aExAZUNS4pVV77tyxhGaS0ahX68OhJ6mFyu3F4tMZF7y020xtJY4zZly5WHh5SQaNZYJJFGNUBF5Uk7dliEJoF7E8zbN5Omeqm3loUoF8hW/27YxLNxG5O7LSARG68g0AOBRLNTbzfbquKVqvBqulU9PHnyxBuOalefdkLk71msKnbjyEctkKPqFS0eW+vvVv/RREPHS3XZmkdHy1jLgW6YBeO5aGeYca6qoaC+LjIeAWnElHnIbL2UUls7na3+jTAv1UkZmWzy5t3qshSWftCbfSyBshgYl8Ludi+7eBcdCE2ynXpWO6peu4tNPwFzjtjtPiNqVN84Xo3GlqNXNML2jvtafg3dt5661BK8LmfJV1AWoX0ySwBZmfIFiMZgvFY4GlaOXM64RAZ3COQTsIyg8lMhhs4J7Os49im1aVzRm2CJsfQ+GmVD9YZr1q43wWrk43VmynO28gABCEAAAhCAAAQgAAEIQAACEwHOoHZREnSsxbiCq498HiKx1mDS6bZZUdPnblYlkZzaf7zvqjNd0+WdX9X+mKpn+dJUedsVAWMhr73ybdyzZZR2B2Haqx3Q3CCH7EZyBQifEzfBh54tLto0sGrF1lqLcaegJcVMP5LEsvZj7KkzhVkN3mERmmSut1djlUnUQ/GCHU3ljI6WoZSr11b/btj0s6VHY6tNmiFvuyKQ6ErULe6bnuQr6FW02iPVfIHTMWggqm2F3v1Haqa+fPliv6slncQwb0ctkKPqFS14W7vgrf6jiUYdvZYk6meMLntpwN9yz1AU73iOdqTG2+jOhYgp87nyC2mjBLZ2Olv9RxONOl6nk4qqn+OoIbTFgCzCF7/q5VLG8FEH26PqldMCdBI257NaiWwtol2O/WSAO/V2W7HUudg7fa10FFyC1xh769KJTswWFCAseJZRShhqdsmpIHMkPEAAAiEBezMVhsVlJAJbe41murPgvgk1+WjEVXzjxKVmykbIeIMABCAAAQhAAAIQgAAEIHAdApxB7SKvl3a5hcIdtd5vubi06jrNjOLDhw+WlUUh3XFzqncAVQmNsY1ypsdDDgHjsnHmmuKqhJbyr0iM0q4mF3qgvQqZbHJpebWqcZ/E6nnRTQrKs+XKw95W+CzydLL7ucMipEy3ANxakDL9Fy/YmfL0E9y+418yq1OrV+QsPSb52E/JQZJMAhpBHfIlN+PQMVO7NsF1YZC+IOGNcm9vb9vMQ9vo2CyVUQvkYHrRZTerEXNC3hH3yV0DXU65z4hKPdiLt5p9bWQvlW4n8TBl7iQjECOHgL0WKxXmlTmo64W1fJBZqXe7o7ceGS9mjOEzkMEG28PrNSvY80POCqxx7eMQ9Ytv8W+sxaZePpRNVpq3b9+m7VF6Kz/FDWWK0C68OjjLXQyhgnaXzIkkZ1DtqPEJgU0ETje+Tbeom3THs0ug3uqnm8r0bB+3sOAe0ku7kI9pPvPb4gvuzJRntjxAAAIQgAAEIAABCEAAAhC4IAHOoHaR6cZjLZaDoJX00Wbf1ZhrL9VMAmjBxpjQzc3Npm1quk/OW85RQpnrQ6vQ8HAiAl7xOEpyo4W6nrS0VzlZ3+GygdQpuyVCy/yW4tcbCos8Ms3vuN0gp8CEYS1yhqEauDQWzNgSNlD8jEnoQhP7Ers2A9XT0XIGtWwDVU8XYoaACKzOmJ4+fVp8d90qea+inXd2o5mdCHtjDLVRr1+/XoVwTQ+jFshR9YqWUrrsKJZ6jktDffvAqZ5s48V87949r4dK6Gg8JZWIoatXTJm7yg6E2U2ATmo3uk4C6noX4yJLY4NPJ3xcMS5lDB91sD2qXm5BPelz8a3wBTnkHPjpWS8LovyWX59R1aexdKm0JlMuST3LRe56u/tTq2kVNK37/PlzekOFZiKSQcPyzq1kZy9I6ZziLQQOJCAr/YGpk3QnBPI7u0qKNBbs7AvujXHZM72xYIfk46VmyvasxycEIAABCEAAAhCAAAQgAIGLEOAM6vEZrQtBjasIje0ULpr0as3k07hrwY1237P2uBhPRMiCrHUsSyrau+x970LrT0rIEhY/FyHgbXlf0tpdT13y08DdKO1WSWivthLz/B/YjHuS1PtpNDevbv2pJ2E0ZqM8lu/VROMv5dhtEepWsFLkB4tHO2wsQztV55bXx0YhGwfJ0bA4QqAxAUu10vTkxYsXLQVTivPo9LzHqNRqqaf2GgTtKay0YbFlBtVLa9QCOapeSyWBLnuJTA13zyg0J0FTM6Mo+2D/QpHsjUbjXlkJK8XGlLkSWKJtT4BOqj3zginaDVyHmwUKar0jqqsZw0cdbI+q144i3VuQUe+eq7Q81yz7Spn6dfWzRgsayX//f396lovcq+qinksXmekru7e3t9JFJ05lGdO/agrkInddxFBbhlnB2Sg3u9gfRq0gdgL4hEANAmoNOj9/XkNr4gwJlOrswpgzXboVLFOvSsG7xdWtYKUy4moz5VLciAcCEIAABCAAAQhAAAIQgMAwBDiDenxWLu1yCyUznpAJA+a76AMFq5G0XFTTFkDLFmqJZNnTJvuI91EFrUI1W39aBYsHCLgEchYs3Xj2PdNe7eM2h7Lsd5k9N3vwTnTkpKvF+69fv1pi0CKfxVszP8ZLB9StSMdmUoUJ9VmEJKcRYKgRLkcR0EacxFBKfY3u+6h9Uu7YHu0o8qQ7MAHjZE27vTW30gSkDQptqdEOP22w++OPP7TPr02iZVPRbUHe5fRqPaTRxXfDr0IetUCOqlciQ+myE3AKvlJTGb1YLTFeKpj6NaPaxPb9+/djUGLKPEY+osVMgE5qRnG6B2O72q0ZqhnwqxnDRx1sj6pXs4pAQpciMMzpLC1YyKAk+5tG4Jru6V+NW+RyooWMgit3lyrDKAuBNAHGt2k+13nbbUk4UT/VQ2khH4/KhavNlI/iTLoQgAAEIAABCEAAAhCAAAS6JcAZ1OOzRt/bNApx7Imd1dS1FqJVHKMu+d60hXpVJKUi24eWlBLJadnJ29OsO8nSQRKx8QoCtQncvXu3dhKJ+GmvEnAsr4z7XSxR9enHaG7W0ZEOb5k1Hocz7tKrlEF9FiFLd1wJCNHmENBQSoe4dFuHcnAq//pXoyB9mknHrfnkVw5bwl6TgP0KG1WxR48e6Qhls0Oh2rhguVSow4xTW+TdFqQmS20XWzFWM2vUAjmqXukMpctO8ynydmmQb7nXrIgAF4xEHZNxCiY4dltE5ySZMneeQYi3gwCd1A5ohwexT0OG/3jLal7YO6BjjWOrqRsX70YdbI+q12oB7t/Dsatd9fjYR7n1ZNgdMy3/bnTRgKMW8qiyOELgFAT6XGY9BbrBhOyzJKyO6gfLhXx1yMd8hvtiuNpMeR8lQkEAAhCAAAQgAAEIQAACEBiYAGdQD85cXbppv8by2I22FoOXdgO3BPr582dLctq1LM5LPnUA1c0CqWk3lyzFifuVCbjFqQaHv//+u0a0ljhpryyU0n46PHiZFnjrW2P7aelQtiad798olXHTcL480Rj6LEJGdFGNcDyWgMaW7969my6D//79uy4T0d3w+vxpnyXtWFakDgELgU2fdNMH9zQTUXXT9Teqhpb4r+ZHx3S9U2G61lpTzpOep22ffaMWyFH1SpcQuuw0n/y3XmszRai943xyOZ9tIgb7BvevX7+O0VcyZU6UB16dlwCd1OnyLtrrRbXoc0dvVNQajtc0ho862B5Vrxolv2WcPZ/VzFnpO/WxQ/sQvWVRIS0IQAACpQh0+9XEUgoSj5FAn8ugLLgbs2/2Rj7OKFo+XHOm3JIwaUEAAhCAAAQgAAEIQAACEOifAGdQD84j7Tw2SnD4UpxFAH3Sx6hOEW/afGzcvKU1s+g3WnX/sfaxucLoXGufhipXSJ4PIWCpAocI1ixR2qtM1MMvG2hPsNeiLhHrcxOGMYPU0yXuNVhSuYi7UcIiaW2KpFvBNmmBZwhAAAL5BLwvdloi1KZGhfrpp580tdE3P3UOPDptsUQ1kh9BEBBv8KkdQuqCmazZM3rUAjmqXvacxWdxAmpbouYs3RRQPC0idAls2uDudQpuPGd5Zsp8lpxCTggMT8Deol58j74d1OELBxYBoqOdsLSPOtgeVa8wB8/lkmNVPvC21lXIp248Nw3RV1HgAQIQgEBvBHK6nt50QZ7dBLotBt0Ktht11YDd4upWsFLZcc2Zcil6xAMBCEAAAhCAAAQgAAEIQGAMApxBPTgf7ZPzw+0UFgFy7oXdlxM6RPrs2bPVsBIs3DuoD395n7PTiVY+qrMK87IejKfmOln5tlTYrVlJe7WVmOffshnIC3KunycqIVGwxjqusI0/+j1L220R6lYwznHNhefUD+TjqbPvasLrG1C79+ppQ7C+R/To0SP1R9N51OkzxVdjKH11GExDWW+HtFzsI40LQouqPGqBHFWvaCaey/G8XfbS7WYWc9O58qg3aTd1mgP0AnYVaph08nO//ylzvo7EMDCB83ZSxTNFt97Y47RXfHucJ/J5onbb0nEYF+9GHWyPqteJKlRU1JyPLRuLdDRdi2POSp+lSlpkOMQPN38dgp1EIQCBZgTYC9QMdc8Jdbuu3a1gfU6ou8XVrWCl8vGaM+We2zRkgwAEIAABCEAAAhCAAAQg0J7Av9snSYouAfs5lsPX+y0CeBuFXU3rPWtztjCufnxPdpAXL168fv16kkQ7m29ublypbm9vdaLVdeEZAi4BXV1sKeG1V76N8de4aJn2yi0PO54treiOaPsJYjc392l5t0slTfWpuvbkuy1C3QrWPo9IEQIQgMDbt2/1UdNMDtN51DkSjet0SkdbM/Xv8HsBtSdeB3Fn3ecHnQQbXvdZ2YIPoxbIUfUqmPVEtYmArgAI/WvjuM4qhO64FCSwaeunfb5ZUMKyUdlVsE9Oy0qYjs0u1VFT5rT8vIUABCYC9rZI/i8+Ar+sMXzUwfaoep26cctZxso5I2qBZlyJi0a16aaVaAxHOebkyFEyky4EIAABOwFaOTursX12u67drWB9loducXUrWKl8vOxMuRRA4oEABCAAAQhAAAIQgAAEIDAAAb6DemQm/vnnn/ZFrMOvTbXsNKq95reUW0vfrPD8v3nzZrrnW/d7eUuAsjjPx1O9UPyEwETAeCVz7VpgOQcrgYu3GLRXVIRVAqt3Acwx9Gl5t0u1abverPXAD5YRwsDqoxoEIAABl4CO07x69cp1yX9WD6uJzNOnT9VVaRf4w4cPdbeOrtTJj7m3GHS7UPQAquQU1VKXNPemdVV5Ri2Qo+pVtTAQ+RIBmYmipjk+grpErKy73XahbJJdomzqjWNjytwYOMlBAAJRAnajlr2JjiZ0dscrG8NHHWyPqtep65oyZbdhOTqGL0hj90qfNJJeBSVpGdXFW/6WqEkLAhA4hIB9IfgQ8UgUArvHRaDrisDY+XjlmXJXxQxhIAABCEAAAhCAAAQgAAEIHEuAM6hH8jeeJZtEPNxO0bNNVut5nz9/tuSltm7LJqIDqO7ypNja915YUsHPkAS8c8tLOrpFa8lPjrtx5VtFPSeVMCztVchkq8vhzfiSwMZCtRR8ctexEHsh6ROFfYPFUbuf++SWLhi8hQAEIHBBAjogahw37oCjPkgzFx1J1fUoOo/65MmTjx8/jnE4U9xubm6WmEhxzoMtwUm7j1ogR9UrnZu8rUEg+hFUJfT48eMayRGnR2DTR0jsZzi9VHr4yZS5h1xABghAQATsbenFzVB2O6eoHs6q+OLdqIPtUfU6deO2eyVrUyXdgWh3/PUsQju02BrEvkSyNeaz+9dgXpfB6QIj3Z6mlkR/z58/l1FO98Tp7/79+9qooD9Z6ry/3QXp7MSQHwJ9Ejh8zNYnlgtKRUkYI9PJx0PycdPY5vA8Kj5TPoQ5iUIAAhCAAAQgAAEIQAACEOiQwL87lOk6Im2anJ9iblz79F2ibGiN5/b2VruxE370ShL+9NNPnh9t49aakOfITwh4BLSIKBuZpZDrnLPWGr3gpX5aBFBakrZUilM8tFdleY4X2++//25Xqs8ebZMRXDWiXjW3k8QnBPohoL5P9UJ/6qd0st39V46TnMYurB+lkAQCuwloU5qmJ7WvuVGd+vTfP8mpPY46oqndb7tlPjagJJcqaRnkQQduz6tjWruqb0ctkKPqVbUwKHK6bI9wtPHRwUhG+x6oSj83bXOfR5WVhKkaLVPmqniJfBgCdFK1s1KE7UlsaqLt0Z7F56ZOp09Tp4d6q01m1MH2qHp52X2in7r5ZelSmLQWmyppOqroW/uJfS/4qe/PunjLr6zUWVON25X7KmAycetf/W1tP70iwU8IQKAfAqcYs/WDC0kgAAEIhAQ0PuyZNQAAIABJREFUNAodl1xO0eoy0lvKPtwhAAEIQAACEIAABCAAAQgkCHAGNQGn+qtNK1gv//tXXaa8BDYd4MlLKhL69evX2ue9iapiefv2bfHTehHhcBqCgK5ktiyHqxBW2q5q3CdU44Mtm2oW7dUQ5X2bEpvMzcd2FtsUW/C9Sd+FOHCGwIkJTNtxpnGXqgM14sR5iejVCLTZ2DqLr/qoP/Wwr1690qcYZvf+H9Se6ACtcaiprZzyzP1BO7J11AI5ql47sngpCF32EpnJXSfbox5OvXE8qlG3jpu2uW86xtmbypsGzEyZe8s+5KlEgE6qEthEtMZR9xTDpiY6kehJX21iNaoxfNTB9qh6nbSu6QIvtTabRkqzpvouZaXlXeNK3CzJ/CBdpNH883QPF2z5ldeyp6nNn46eni7LEBgCENhEYIC59iZ98QwBCECgOAFmysWREiEEIAABCEAAAhCAAAQgAIEzEvjXGYUeRuZ9i2o9q3/4LVbTxms7Ih3VO9cWbbtq+KxBwLgPtd62SJVwi17a9WLxtskP7dUmXBf0PF4JSWfiJvN6OireQuBEBLRLTwMn3bOgId+jR4/0/Xl1TFer/ifKL0Q9nICqjA5MthRD9/Xe3Nyoki6dqmopjCUtbfV78OCBvVeVgroUxhIzfkICoxbIUfUKc3CTC122EdfSJVM0NUaA+d42GRJPPew8tfA7Mtreue+InCBnJ0AndWAObmqLNjXRBypVKelNrCrJUDbafRk66mB7VL3Klplmsd3e3u5Lq95K3O6RzG5d9hEoHmpfQ1FcjNoRyhilW611Wlh3nP3000+ypGliuDvTa0tL/BCAQEECF2nlChIjKghAAAIeAWbKHhB+QgACEIAABCAAAQhAAAIQuCYBzqAeme9///33kclXSPvwG1K1XPThwwejZj///PNZNmcbNcJbbQK6U1nFZjWVT58+rfrZ58GyCKpqWOPuZ9qrfVl2nVADmJs3LT0OoO91Ciea5hPQeOnJkyc//PCDzp1qR05++ddt09NfvmzEAIHOCWhja/sNiKqkOj2laqtPS/XMR3B0AHVrk6Kj79op2LNePcs2aoEcVa8dZYkuexM0NZLRa550WxnfW95EMsfzJkPi1i4jR7DiYU8t/ESDKXPxUnG1COmkesjxAdqiZhgxhs+oRx1sj6rXnHEnetCFd7IT7hB46UKZHVF5QfbFLC249dgj2dVP1frpdkWdO9VNvpoM6qazriREGAhAAAIQgAAEINA5AWbKnWcQ4kEAAhCAAAQgAAEIQAACEGhD4N9tkiGVfAJau9q01yc/xU0xSDx95OfFixebQtXwrItLX716ZfkOZM88a5AhziIEVLp0AicdlXbzaDNrjU2r0Q2ynjCS0HNp/5P2qj3zw1O82mr9eOb1w4sQAnRIQFfC60un+zZd6TiBbm3Qv9OfBl168HpGjRsVf4eKIxIEyhLQgUlNlHQotHFfqVtRNHTUV0H0WdSyGhWJTYcQws8Mqt2wXLmiuZ6Q1rh1pYhqnUcyaoEcVS9jcaLLNoLyvC0NcsLWyQvIz4IEZD0oGFvPUTUeBhyOginz4VnQjwB0Uv3khSTZVDev00Tn59HwxvBRB9uj6pVfpNvHoJH5jkG4DAjqZYobPZauqlnFsjS/WA3Yj4chW34VEmWN/moMyEVM16vJ7q2H2Qw+dwoyhqt8cgFEPyUcSSAwZCtHtkIAAhDolsA8KOpTQonXyTbXPvkgFQQgAAEIQAACEIAABCAAgQQBzqAm4FR/tWm1Q5/31OnK6jINkYCONGi/tf7S2siD1ph7ODeblpO3XRFQNZQdarV0qcIWv/BYC6WrS5XauK9vXtUgRntVg+pIcW7axDaA4ptqxAD6osLVCOhWeJ0OXe3sPCzqH/XdMG274WCYR4afENAAUqM4nZzUjreWNNRb6dsOnz9/7m0iGT2C/vbtW42f1YBYjqFqc6rGxi1hjpTWqAVyVL3SZY8uO80n/VbT9qiHSnPqaFo4biJw6lkYU+ZNeY3nMQjQSXWYj6duSBvz3MTqCot3ow62R9WrcX3JT04jcMu6W5iQzCxa5w3dc1z2mW5kFB1gHjHY3c26/kyX9lqsTPYCo4OmWoeVAXz617ty0R4PPiEAAQhAAAIQgMAZCTBTPmOuITMEIAABCEAAAhCAAAQgAIHiBP5VPEYitBO42vYjO5l8n1r1t1xkqI3gX758yU+OGC5FwPKh0X2r1GmMlq/71kh3kor2Kp07vN1kbgYXBCDQLQGNi7T9Tl/8Nh5A1XDr9vZWH1r8/v27dhhP58e61Q7BIHAgAW1Ke/fu3R9//KFdiY3FUI3WrrvGiSaS06bM8BvIOig7XeCydCTMi1Bneotf+OIlMfbPUQvkqHpFSyNddhSL3VHn2KN7kZ89e2aPBJ/5BAbb5p4AwpQ5AYdX4xGgkxovTy+oEcbwMNNHHWyPqleYg527GFd1PS1kXtBnSz3HnJ+KzbIS5yUhA2m9tTkvrao/VR2qxt8sctnB9AFS3V8WnfTtEEPWPF2dpq5BE0lFrrvVZEIfBtcOIASBAAQgAAEIQOCaBJgpXzPf0RoCEIAABCAAAQhAAAIQgIBHgDOoHpCmP6+z0aop1v8mpoUf49kJ3a1bdoWyvbKk2JiAvs60egxV65o6ilNQMJXST58+pSPUKaB6n56jvUrD5+3VzM1X05cSfgUC2kCjg2G6xN04gtLOG50ZU/ekrw3U632uQB4dL0VAG+C0U02diAaT+nJCM921667s0HSf5Dp+o+bCG9Nqp6bOsWvr3hSnEBmPoWp/Zw9K7UPRSahRC+Soes3Fhi57RpHzsLRHnDOoOVQJmyBwtSnk1fRNZP3VXtFJdZ7jm+rmxa3BF1c/UZJHHWyPqlciK3t7pVVdozXAk1yLvJ5Lzk/ZT3YElzWV44g7uNUIIkuRqrPyUZeXZcYvg5WmhzKA6+5FWfN0FRq5nImU4BCAAAQgAAEInJ0AM+Wz5yDyQwACEIAABCAAAQhAAAIQKEKAM6hFMO6MRKsXO0MSzEBA+5t1JG/Vo3ZCl12hXE0RDwMQ0B23P//8c1qRm5ubtIdNb1dPvUoenQLaFOcmz7RXm3Bd0DPm5gtmOiqPREA9yE8//eQdDFtSUKdP9S1H7byZz4wt+cQdAhCIEtCWNQ0mtUFfVUljvDaTEX0NVR+kisrTzFHfEvE+QKERrDYFeufYdR7e+LVY7SnkOqH87Bu1QI6qF112fpmfYoieQdW012uRSiVHPBBgykwZuAIBOqkr5PJ1dMQYns7rUQfbo+qVzs1+3srSqE9NbpVHdgYdDtwaKupf8Rjv5nOD6+gskwgXyFHPMhDJoCTzV/7pU1mrlK2K8N27dxjAj8pQ0oUABCAAAQhAoEMCzJQ7zBREggAEIAABCEAAAhCAAAQg0J4AZ1DbM9+Zoo5K7gx51WBaHIruKQx5aIVSu8BDd1wgkCCgpej016u0zKnzOYkY7K90ce+bN28S/mXp27E0nogw8xXtVSZAgvdPgA3E/ecREhoJ6BSctknpYJjFv07KTadPdZ28xT9+IACBNAFVJU1DNNLTFxX0LVBdoLN6y0k6wvTbfV/zSMeZ81ZNio7Fao9vGIlG0emR9hREY87elAp1OZHLqAVyGL3osgvWJjU+0UkrH0EtCNkY1aYv8hnjxFsPBJgy95ALLWWgk2pJOyetTXWTJtqOOjqusAc/tc9hBtteLoyql6dmhz91CnTHMVStBevwYaY6isG4puwmpJOK+Um7EfK8j4Bsa7IjGS9YTCQhu5wMdJowkq0JSryCAAQgAAEIQAACFgJXnilb+OAHAhCAAAQgAAEIQAACEIDAeQlwBvXIvNu05H+koOdMW9uR7RYNHfArdVzwnLSQejMBbZf//Plz+po3bWDN/zSTdnHp4t6EfNMB1Oj2/USora9or7YSu5r/dF04BY1NW+sG0PcUmYKQtQnoKnd9/tT7LGE0UZV57anSbh5twot6wBECEMgkoNPg+nKUdrnpPKoOe2vPpUaSZY+k6oaUUt8GyVRWwaWdmpREPGpzEm/nV7qHRU3Z/JOHUgRGLZDn1Ysuu1TZnuJZ2lzOGdSynC2x2Q13iu3Us7BTCz9lJVNmS5G+ph86qRPl+wBtUTPaGMN3oD7vYDut7Kh6pbU+8K0MF0aDgCukDh9qjWzfOu9k8NxxfFFLhJxUdHPhqGfd76ZV1E0zi1BUHWFVhsoupyofvsUFAhCAAAQgAAEIQEAEmClTDCAAAQhAAAIQgAAEIAABCEBABP4NhQMJbFry37TR50ClOklaC05bPwupM6va7c3Jik5y8BRiqLToQlwtbWpDf1RgLXnq+04qirsPiGq988GDB9HIZ0fF32BNlPZqBs5DlMAmc3PmboCoADhCAAJbCWiwlP7I9hyhTsHl9GVzPDxAAAJGAhpk6m/2rAGhxpw6Lq6auDTsnD2nH3Ts6vHjxw8fPkx7q/1WJ2xXT8NqfPvq1SvLV5pvbm405HaJ1Zb/avH/tzwOWCBPpBdddvFKFz2DqgEPLUlx1GUj3DTrLJt0fmybhGfKnA+cGJoRoJNqhrpIQrRFdowYw+2soj5PNNiOyr/kOKpeS/oe5a6Dnbe3t0a75SykRlBa59VJQt0sI9PH6the17/q3KmmBjssLdN5xdUkZtl4qEdA9qXo/G5TiiozXHC2iRieIQABCEAAAhC4JgFmytfMd7SGAAQgAAEIQAACEIAABCDgEeAMqgek6U8dLbPfq8r2I3ve6M5ab21Sy4GWRUQdJtSioz0hfEJgdY1ZpwVU03VsYMcxVN3ZrCXzBGQZ+BTzqgyJGOyvaK/srK7pc5O5uU9Em/pZdSt9aoFUEDASsO/OYQuOESneIFCPgE5j6m+K/9u3bzqJqhGgNtht6rlm8TS8VCTzz/YP+qyE8RCsjjTo4yeWbzUzj2uZj4MVyBldt3rRZc95VOph6eNI6dl3qdSJxyNgMdbNQU49C2PKPOcjDyMRoJM6XW4O0BY1Y44xvCzqbgfbmWqOqlcmlvzguorLW+S1x6nhpW6z0p9aPFVkDSD1oBP4+ldWFF33rH/lR3aVfUYVSYKx1J4dtX3KcJR/ANVup6qtDvFDAAIQgAAEIACBzgkwU+48gxAPAhCAAAQgAAEIQAACEIBAGwL/apMMqUQJbNo7tWlXVjS5izjqEKm2ILvKamVRq4n6io7rGH0WZG2dib7CEQJRAiowq3VTHlTZl/a5RqPVwQDFnN4Cq4+0KOY2B1AlJO1VNKdwnAnI3Dw/rz70+WXvTVJtqhGrQPAAgcYE9DEB4+4c9lQ1zhqSg8AqAV1roir8+vVrDRc1x1ElXQ3iedAmy6O+7TDNy4wHUCexdeBWoTwVwp8aFWvfYeiOS20Cpy6QCTj96EWXncim3a+WRkE7WtTdMhBwJrBqUZl96uHUszCmzG5W8jwGATqpM+bjprbojAoWlHlTp7OpOyso5Emj6mewXRbgqHqVpWSMLb00ZoxE1g+ZFDT413FWHUm9ubnRv3qWi9z3HUBVyyBTzFFGFaPi1/Fm/xj7EpMddqqlqHCHAAQgAAEIQAACVyDATPkKuYyOEIAABCAAAQhAAAIQgAAEVgmc5gzqD87fMKcEN03ON52NWc34gT14B1ClqVYTtfqrtahffvllVXGtPrJ8uEoJDxMBfXHX3b2qHatLW+S1nq1Vc92KvXoSVccJVFbVOLgxh8B1plpXQatgh68qudBeVQI7TLSbSkifG7M27Tth094wRfeCiqiX+fTpk0VxDqBaKOX7cWY5PwwzzRlSqfy8Lh6DxpaauWieeHt7uyny3Z8T2ZSK51njZA0AJLPnnv6p4W56VDwHl1IanM8/eWhP4FwF0s7nQL3osu3ZZPepGbdsRKF/2Ytazq9DAS7rsmluqKu4zguKKfNZ8m7IcWwNpeikzlKkPTkHaIs8jer93MSKxbvdGXHgYHu3zJaAo+pl0T3fj7qYcIh4+H0xahM+fPigS5CVufk6EkM+AS22Zlq3pgOoZGh+XhADBCAAAQhAAALXIcBMuZ+8rmHu60c7JIEABCAAAQhAAAIQgAAEOidwmjOonXPcJ96mhY1NZ2P2yTNAKN2/7q1NalFw5qznpSOCru66DVen+1wXniEQJaCiMrs/fvxYZwBU/PQwO3oPX79+1UlUWYL09Sd9vUpLpNoor8KmfxVWK+sqq3fv3tW6aaK+a8+lLlqWZy/y2j/nemRJKCG/JTh+zkhg027gPkvIpu1im8zrZ8xQZB6VgH13jk5icCvHqMUAvaoS0OmmqvGHkevQlAaW6sUSo1AvlIas7ec7GuXuO9+lKZ5xs6lG2u35e2x7+9keSJsCOapebvmhy3ZpFHyWXSgam7GdiYbFMYeAZ8RLR3XqWRhT5nTm8vZcBOikzpVfrrSbGtJNhjI3lTGer2wMH3WwPapeY9S4WQsd8gwPFk6rb2qUdDerZZF3jq3Ig2yk0+lTWSeKREgk+QRUnfM/lqvLie7du5cvDDFAAAIQgAAEIACB6xC48kz5OrmMphCAAAQgAAEIQAACEIAABFYJcAZ1FVFdD/YdSJt2ZdUVutfYdVLC+66X1iPdRUFth41+7yJUiO3LIRNcPALabjXXSi17Tx9oUhmTu86Ipj+6q3L48uVLFTN9tldfU9S/Os6qlXUdUvVScX9qk5CWunVgYJNdz40h85n2KhPg2ME3rdb3uYlt08nYo6rh2KUI7WoT0C4u4+4c9WtLJzRqC0n8EDgvAQ0CddXIdNJS1a2xItMo1F5zjR8XbazFUnKa6Fm2y6sr5xTZzHDUAjmqXnPGTQ902R6Qgj+XWj/XdlQwOaJaJTDbVVZ9yoPsJxZvffphytxnviDVDgJ0Ujug9RNEswb78a1NTXQ/OhaU5ILG8FEH26PqVbC09xOVFs5CYSZHtWC6m1WHD2X6sF/CFcZmdFELoCVmLWToDlkmC0ZozbzlG3/evn3LEk+z/CIhCEAAAhCAAARGInDBmfJI2YcuEIAABCAAAQhAAAIQgAAEihDgDGoRjPsjSR9Uc+Pt88SOK+GxzzqY536UUsJoCSr8VqSWlLRquCqqNlgYD2msRoWHUQm4a+F61vr3rKmKmZaldRK11EK4GorPnz9rj9exS920V3MW8xAlYDc3bzrtGU2rhqO9n7VrWkNO4oTAbgL2sY32crn92u4UCQiBSxGYZxnq5pbOONUGorGiujPLcU37adXaMhvjNwqsO4n4hvOEdNQCOapeXkWgy/aAlPqpOXX04qdSM/dScl4qHvsBJ/VuZx+g2ieSTJkvVQtOpyyd1OmyzBPYbuC1N9FeEsP8tLOyGxU7hzPqYHtUvTovTjvE0/lS76JhRaKT895ZQZk+dK74+/fvWjW7vb212ECMwigqTQ1kf1Cl1qKzlpjPPv40Kn4ub5rWheVkkwpq3p8/f74pCJ4hAAEIQMAjMMwA2NOLnxCAwCqBC86UV5ngAQIQgAAEIAABCEAAAhCAwNUIcAb14By3T861/UjLbweL22vyIuOR1L6upc3HWjX0PEfV0pcqX79+HX2FIwS0wu3uwonuWNW6uLzJ/q77dC1FLqSqYqywikEnWh8+fBh6aOxi14L2qnHWdJKcfRtin+tSbqVOI7XXhXQ8vIVASwLqkqKHLkIZ1Kn10OmEguECgc4JuFUsczNcjqbaH6mbUFa3YJ5utGa8S0jodDOR9iPmMBwj7KgFclS93FJHl+3SKPu81Djnf0WnrJzXiU07++3KRg0v9uA9+GTK3EMuIEMmATqpTIA9BLcbtfo8D9+S4SZWYyzejTrYHlWvltWhTVrzaWE3uQcPHrg/3WcZMLWMKwuAzqPKEqKzo4pBY3uNG7W4JsNI9MvPctQr/amOy7OCaBlOwRWJolJPpzOuHD11Off2/ObNm0yRoiUtM06CQwACELgaASYLV8tx9IXATOCCM+VZdx4gAAEIQAACEIAABCAAAQhAYCLwb0AcSyCxeBYKpuMx3m2voZ9rumgXl2vl1NqhTpAmUGglUn7cIFHP+ril1ik5hhGFc3FH90NMKiT37t1bAqK1at2nO12pq+2VqsVazNamBz3oGN5cCLXsfffu3f9Z9/7vn8x2HVZ22qulXMZ9ImA3N7v7fvqhxxnUfvICSWoQcD/fnY6fXThpPryFgIWA+hRtQT5qz6LS1cdANHKbh5pRmTVj0sbK6Ks+HXWXkGTW36p4mh5uOte0GuHZPYxaIEfViy67Xo2LfqRak3HMPvWYp2O2NOlzDPb55hyktwe7CkyZe8s75JkJ0EnNKM77YG+LpOOBk5oeCF/cGD7qYHtUvXqoMvkyRIfrWjGzxKwFtQ7X1CyS42crgWg5sUeiI8oUFTsufEIAAhBYItDnfdNL0uIOAQgUJHDxmXJBkkQFAQhAAAIQgAAEIAABCEDgvAT4DurBeaf9wfZVfx1dO1jcLpOf9iK7omnLdXrDt94aN7pp+/IYN1i7fHjOJ+B+PsVuYtO6pjb662JmfddUFyqraOlm5elPz3KRu77fqyLd5woo7VV+yRk7hk3ltremVfKkD+q4eccmdZcGz6cgoM5Fe+wsomoXTuJiBUsMR/lRH6oedvqTvkeJQboQmAkYpxuz/7IPqsire/KMzUJZwTJj00Uw0c+YeNHq6I5G1J7jxX+OWiDH04suu15Vne6ECuPnI6ghk2Yum6rwALMwpszNihYJVSJAJ1UJbONoNVMwHuiSYGecMhTkiTF8U09dkPwUVb1Z7ah6Fc+CxhHqA6RR+7y9yWosMMkdQkAW4Mx0mQBmAiQ4BCAAgYlAtNcGDgQgcAUCzJSvkMvoCAEIQAACEIAABCAAAQhAIE2AM6hpPi3e2lc7+rwFvwWj5TS0KvnmzRv3vQ6gWs5OaOOX5TNfMp7aDwm7YvA8MAFvjVPfQR1YWU812isPCD89AvYS0tutCvZNdTqh52nNTwj0T2D1KNqsgv2zNnOQTh50PYSEn/5ubm46kQoxrkzg2F2tIq+rT9ITmTNeVa61bR1DtZQrTRL5FKoLatQCOZ5edNluuS37vMRWV4+VTYjY7ATsVXiYWRhTZnvxwGeHBJYa0lBUzctCx1O4XGReaW9UezPftS9F9nZ7yMU7e09dKWsqzWpH1atSLjSLdilf7Hb7ZqKS0IEE3AuC94kxwNU2+xQnFAQgAIGyBM64uFCWALFB4MoELj5TvnLWozsEIAABCEAAAhCAAAQgAIGJAGdQjy8JWkY1CrG0AmcMPp43fTfS2yyoY6X21SN9Gye9LXsixld0xis5mRp5a5x3797NjPBEwWmvTpRZh4hqNzf3tnfE3sPadTwkC0gUAiEBjZeMWyH1dcFNX2cK08IFAhCYCdh7ljlI8Yfb29tEnCe9qlzTPWNfbJnrJfgM9mrUAjmYXnTZVetd9AS7vqrE4Kcq9kTk3vVeCZ96ZWz505H08NauCFPmHvILGVwCdFIujbM/29siozHh7EAS8l/cGD7YYHvO6FH1mhU86cNSvvQ2KDop3mHEzrwcob2liDNaw5Q9FIEABDwCdNAeEH5C4FIELj5TvlReoywEIAABCEAAAhCAAAQgAIEoAc6gRrG0djTePC1D3rdv31oLt5aeRNI+YH161G5lWIvS+v7Ro0euV2HUsVLXZfVZexB13GLVm76iow+urnrDw0UIeGucV1tBpL26SDnfp6Y2cGsbtyXs0p4SS9gafrx6vZSEugz7TQdLkeAOgcYEvKsTEqk33oVz0vNvCYC8goBLQHM37dR3Xdo/q89K9MvnHcS+e/cuodfMWY1M+ynqnHpvD6MWyMH0osuuV3F03DE68LAfwqkn22Vjthf4kWZhTJkvW+AHUNxeZ5lX9p/dWsqxDKeliNFc1r/KORJe2Rg+2GB7Lgaj6jUreMYHLTQrX6KS0xBFsVzWMfNyhMajFGVTdB562exDcQhAYB+BPu9Dz2yQ96EgFAQg0A+BK8+U+8kFJIEABCAAAQhAAAIQgAAEIHAUAc6gHkX+/6T78uXL//N7+Uf0uw3L3lu8kfA6SqTVQe1E2XoENEc+7Sd2lyS1bWLHMdE7d+4Yz0Hpg6uHbyLPwUXYggQ8k/rVVhBprwqWpSGjMm7jNra9zRAZ5TFq10xsEoKAhYCxeCsq7/Pylshz/Jz3/FuO1oS9FAF77auHJbG7rs/NK0YUnz9/tvjUFHXHJNES8xn9jFogR9LLrgtd9tY6+P79+2gQhvdRLG0c7RZOuxWijeSZqRhLnb1ByJTHGNwoj1E7Y6J464qAsQxIZjqprjJuSZjb29ulV667zOAdXorqStjg2d4N2bu2BmJPSeQv3tnrfj2lasxqR9WrXi7Ujjlx0FQLcLpQprYAxH8RApZrqQuioA8tCJOoIHBlAo3bLgvqxOURluD4gQAEBiBw8ZnyADmIChCAAAQgAAEIQAACEIAABHIInOMMqmej79DKlpMHCqtb8BPLqG7k9hvH3VBVn92dfO6h0KqJvn792kNh3IUcSiX4r169Ct1DF++zq6EHXK5JILE6PiQQ2qshs7WgUrqMwNJNa+9IPwf7v3z5YjxMbjemF0RKVBDIJGDvp4zD0Ux55uDNxo1zih0+DDnNGVKpfYXHm7DsiyQzVKJeW/rrzNTrBde3m96+fWuJX6cgvDJpCTWkn1EL5Eh60WXXq3rRcqIWUheT1UuUmBMElr5MGwZRb9XywrtQgOIuTJmLIy0YoTdmOPVgacZSSik6qRnpGA/Pnz83lvAejuody/zixvDoIKpxjtSY1Y6qV+OsKZhc2jj/5s2bgmkR1XkJeKOaHYoYPwO+I+ZoEKzfUSw4QgACWwl0eJWkfXq4VVn8QwACZyFw8Zny4dnkDYyNFp7DxUYACEAAAhCAAAQgAAEIQGAYAvvPoFomMJW+btShlS2/QBhvntaSvzeTzE86JwbvqzIPHjyBoj6cAAAgAElEQVTIic0YVjvVvFNAumFau5CNwUNv2v6VWMae/WutSB9fnX/ycE0CYQW84EYc2qtrFn671l4TvRSwh70+k2zGzxSo5LNJfSk3ce+WgA57p3dxuZI3LuHd7sIZcpozpFJu6e3zuYe5W2J33dmn1do3//jxY0vWW+Z6lnjO7mfUAjmMXnTZ9arYu3fvopEb25BoWBwzCdgPEhhnl5nyNA5uVIop85QvQ45jT6cUnVTjVqJNcsa26IKm75D/lY3hwwy2vWwdVS9PzRP9TG8nUH7xKdQT5WY9UdPlxJJuY1MYZ7QsmYIfCEBglYBl/rgaSVkPX79+LRshsUEAAmckcOWZcjS/LM11/oA2mnTjUW5UBhwhAAEIQAACEIAABCAAgUsR2H8GteUExpuDWaZt+bmor6LpgKV2qmllq8G32h4+fPjzzz9bxDYelbFEle/H+4Jog929OgGoT9m4ksuukX80VFQt5Urbv5Y2L7oiNX5uXFYba9d/cjrboyzoX86CEtJeFYQ5ZFTPnj2z6NVPd2bc2mvcnGfRHT8QaEbAfgDVMhAqKLZGdHbZCqZriWrIac6QSlly83A/79+/P1aGRNVOHE89VmZ76sKbUHCOR3tiXr9+Pf+88sOoBXIMvezdoqXYFyznPXfZRjWXRvs6ym6MAW9lCcjKajzRpNJunF2WlbB2bEalmDJPGTHkOPZ0StFJ1W4WDon/dG2RvRwW53lxY/gYg+2wVIyqV6jpKVxWK7jWhcP7YU+hGkIWJJA/gvI2nBSULRqVcdYTDYsjBCAAgZlAfus3R1XqgfatFEnigcCpCVx8phzmXcvm2hvWtlkzYm9qmOm4QAACEIAABCAAAQhA4LIE9p9BtUxgVheNjNy9eKpO27SIpa9i6jNQ+qSn1rRubm4ePXr0008/6TObtQ8fGrcW2b8VYMS725s2jblX3GkT8/3793fHZgyoY65uedDB3SL7iZXjRlOpikQnBw4PLKvGzBrSW/Qbcd5h7CEV95SivfKA8NMloGpiqRTqQRpc8eAKFn1Wk275GKM0ilb/aJw4QqAfAt4KREKwxqfRjOOuhMD1Xg05zRlSqXploGDMh+9qTcydLaWiIIoaURmHHEpaF0l0MomrwcEe56gFcgy96LLtJXmTT1lOoqMOPoK6CWNZz3bD5qizMGP/xZR5KniWEYtrK84prl48iXFUTioKezql6KQyc7zP4Ma2SPVCV7X2oILFfFdPzisbw8cYbIdlY1S9Qk1P4bLaM6otanAJ8ilYXVnI/AWaxl3J0nVIV85EdIcABHYQWO0ld8SZE2TJ1JYTJ2EhAIGTErjyTDnMMktz7dkew0iMLl489WyYkoe9qcZMwRsEIAABCEAAAhCAAAQuRWD/GVTLPnX77oQ0dG9JwJJ0OsKlt1pN18RMe6G82Zr8SwYdPtRJ1HoHZhS55fJpSaJPsy6p0NLd+yKcRfhM8fSRCvfUq2IzWjQs6eoAreXQlKLq4cLdY8uqhefAfsImSOuIV9vUTns1cAkvoppucwhrShjz4Xt9JJKl5Zcu0iiUHxcI9E8gHNN2InP0NEgnslmar9NNc4ZUqpMCkxZDc7djR4mJsqoritPCn+KtZojGfaiaxJ1Co6pCjlogx9CLLrtS4V+acTQwYVXSKD/aYzsmmVWXMsVTTbfODfytWqbMXnYnfg45jj2dUnRSiSJ66lcnaovUeWnIdyDtKxvDxxhsh4VnVL1CTU/hYtkzrdXhqmv0pwCFkJad/QlKLbuSTm5wSNDgFQQgcBYClvljyymb0apzFrzICQEI5BC48kw55GZprhOLtmGECRdvWGtJOhFb4hV7UxNweAUBCEAAAhCAAAQgAIErE9h/BlWfCV0F5x0XXPW/5OH33393X1X62KY+p7m6LVWzOH0Ttd5uLZ2EsSyf6DSsC+SQZ20a8+7vrL2BTzNbz6ApXLJoFFRfuy4sO5hVDFaLSkGpwqh6KKuhVNdxiVbSY4vEIfBprw7BfqJELXcE6NIHXZt3oFJK3evLosK8ffs26o4jBPonEO2zomK3XKKWAJYmIipnA8fxpjmCNqRSDQpDkSQslx0USSgaibcMOfuxzHpmz50/GLtpoRj4LJM9j0YtkAPoRZdtL8abfHp2pCmsaI9xDn8TitnzscMw7z67WarwIZp3obfzulgygimz8nfIcezplKKTOm9Tsyq5ZSytO6TqXcy6KuHk4djB3iyDpS4MuXh3LP96s9pR9TJWq668WSqXBFZh0Bq9VnKPXVPoCt3VhLEMohJMWt6KeGwLk4DAKwhA4HQEMpu+4voOb64pTowIITA2AY15LIP5IWfKXs5ammv2UXvQ+AkBCEAAAhCAAAQgAAEInJTA/jOoxkt0iqwDuXMwY7pb80PnG+27oLRht4heoZB37tyx7EDSMtvh12d6uG5vbyV8qFEpF3361Tvjp5KghcZS8c/xiL/FPqJlKh0EnUO1fOikrLZUube0oq2QauXV9rDSXvVWMnuTRxdGWO4mOHalyuvLogylxdVqd5QDjiclYPmMwKTa0pa+GoprXFf8yKt7b6hlLJfQK9rRh/6LTAcaTHMmyYdUKsyUPl102cGBO7aX6tpIZ1B1LZFxY59GHYfPow8vpaMWyAH0osuuUTuWvpnm2ZdqJN1znAcea1SOWO4AEj2ZGStdQdhP1jBlNubFkOPY0ylFJ2Usrmf0JpPX48ePVyU/dreobAjG7mNVkRwPVzaGDzDYjmb9qHpFle3c0bJde1ZBo1l1TGq+tEqr4aVMLvqTma6IpW5OhYc+CWSas2SJVWlpoJqsT67Vt0GKJAEBCAxMwGIecRfIqqJYMrVVTZTIIQCBnglceabs5cvpzH2e/N5P9qZ6QPgJAQhAAAIQgAAEIAABCLgE9p9BNVr5vU+Yumnbn91Ifv75Z3tAu0/LOZk5Nm3krbdfTctm2mg1p7X0sEngpUh2u3ur/troX/VAppJ79OiRJ61xn7EXavWn0T6ieHRySYKtRljcw6asr1pWi6t2lgiXqr9OJqv+Xmqdm/bqLIX2KDnfvXu32murLT2q1mi3weoJWFmKpcVRAEkXAvkEjKsd+QltimG16m2KbfLsHrSz75COJjTYNGfScUilotnXp6PlyoNKki994cFYJCpJVTxaXU5kbO40mWqz3bC4jgUjHLVAnl0vYxkuWBIsUXXeZa+qsHTL2ya7ymoqZ/RwFAFjuuqkqpoZ+8kypsyWvDAOWtzlA0u0UT9uJKvWjGgMRsfTKUUnZczZk3rTtsLVi5w0rdB286MUXLLGh/K4loHwbb7LlY3hZx9sL+X+qHot6dutu1Zmt/Y1apeUfTq8qi+j6k/GQP39sPdPAkx/uuVKR330p/r+5MmT58+fy+CgoamGbWot1RIetZbRbd41Fsxyb0JapBqT3DBF48QnDIgLBCAAgSiB1flps0tmK+3RimqNIwQgcBYCV54pu3l0OnOfK3z4vGlAy97UECAuEIAABCAAAQhAAAIQGJvA/jOoWoyxLAgt7Xm1Y9UOUXfleNNlqMZUtIDkJmEJVXXRXatZq2ZECazVL4uoxf1ogc1b9a9qatSSXngAVbsi6qlvtI8IrDg0Xm7srawWL12niDBhOVLLoDZKS9GnUKSIkLRXE8atnUgR+KeIxPJxaa9PaaaX5RsOnz9/biMPRagN5wumYhyxT2Ta9F8a288fMEl0qVszy73meXX7bDpyI7RTTHNmTYdUatau/4cDP64SPX+libz2U/bPbZOEUU3DGNThHjXwCIU5ymXUAnl2vYwN9VRs6LKN1Se6vXjINtAIZPam+tL+VjVZDyzfAtJAztikz+qc+oEp82r2GZtHBudRkqUWVoy5MMlAJxXNi84dLTVo0+7DgvpqGagro9lljeFnH2wvlclR9VrSt2f3gkbCHWqqnZn+dIZHQ1b9qWFU8dCEQp9d1WFXLSXImKDlv+mkq46qqnVSg3Dg+fwdag4QRORXd1Ck1VSG1r6bLOy5NAnNFDutFG8hAIHhCazukVMv1gCCej11jlNCst5Y+u42grm6t0/RTZ3nUgTIx1Ikm8Vz2ZmyS9hoPbNYYNxow+dS5r4w5tmFvakzCh4gAAEIQAACEIAABCAAgSiB/WdQFZ3lssn8udNsxpoUsCQaVTXh6CWR8Om+qrojStxWd8///+3d733UOL/38XtPBQklJFsBUAKhgiQlABUAJWyoAChhkwo2lACpgKQEoAPu71mdS5deliX/bEsa2fnsA9bReGTpLVl/xzNKdpuPdIS51rE+bRCu+GjXRF8EOzin1J/K4OiKau3PDVvWR5RHOViWVktpKJ4O62rB3G0lKq0cZcpdW9Sqn9oH1aKMPtOp1R89qNz4WeXGkrRXRvCw5TS+ZeVp4RNZK6Na/HbdC5PdpapQ+98a1RUnhyhKudK/OO/F39htFeo2YcWLYKMRZvqsQY4m79bB+cv+DB///vjx42Qkxu9vDuuh5Yty8te1zDgm25D8JfTqYFxnuehknJkTLPFvLlOZ/Pb2Uu35y2h+9aGQ8Nbw59T4+PjohfwVdVB7WKKnao3NnT5LWm8CG2Z5wfEk44I4R9+y1wq59XwZ67DKlC57tGIPAjUfH72narSBg0tv4k/dLy1XKtQlGX9nTKMRrbr0YzhaiwomjymzBXOX49jNZYpOylJXt3uOxtKTXzOqUbSWuxvnUdtDg4nzZAIa9G7qqh7n5t3WB9upyrPXfKXy2224vaPpIQtarlTr5H6IVb+9qlZU28q1n2zsIeM9pGGyw5pMZLg6PXny3BNUE+KeS1N4Pb08NyqdT6VagLa/t9Sek+5GbN9Qll6yQYsRjprUGk8OiVW7am8KLKvA7WuL0aHbhC1zrv2ubrm6TVjtEnm0M+UQdnPLfWHiw+N4QBu+mjpus2+VujrhCCCAAAIIIIAAAggg0FTg94r/vn79aknriiv871vDL4bUB8pXxha/3bjcE+e0RmLC5H3//t2ybKdSCN9V+3iwtaMUCrDSRd++fRuzuxA9sVDpoj5aY/VWevT5Rf+uqgfd1tWque4z8qpLJ7qtwv/c9+Nqa0HLVapsugdV/5UAVdF6d99cdtqrVGMVhqsQ58KuPN/4G54NWlTLLdOyO7O08LrXVvrPentYVVLH3VahxlaCNT450E8jOasyFD/ZUuF9rSt+9UGEYWvgRlCTz4ta2qjBGGl9nTSiDXI398/a05xBenaZqUEeD/unv49SB5rdNE7h6Ganxpk1khHW51GBStcN82Ic+bjkrW8owktbjiebOyVMjaQlKss5o6UQBm60QoZZGD3eaL5cmRobapdxSzVYc85WuuxMHkfbQOlp9pp516ZfSmV59GZRYLP5hYZq6gVSyQjD1ZK3LAJLy2wZi65Pc3jHhSDhsZqI9RcyxmBpjlr2pJb0yMqYu9Rp4WBGdSN1WqnwzWXKmGBXaUsppeIJb5me55Wp9HcbbllsUU1oln512WEzaDxuk8K9LoZPIm90sL3XfDW7GdtcaLC4N1lqfZ6gIYTGSIddlJ47KQgl25T1+quEw7Yw/fbjSkNZRRunwY1VlpVLpXSmimBZIl2WD1vtUznqP9wyJy24Wtg/yJoUWlqGxvfUmuzE742bl0FI7eWLsIlzU2ZLo6Fz4rxUDRmwjP7ZbEHM59S4c9G+ilrmgDJs38iPFtwgkHL0FayfctzrTNlTTx4YV88m48mfEHZ5NdYwF0/NaiQmT8GrCCCAAAIIIIAAAgggcCiBkh/OGEz4/Z9rVrsG28w1NjiNM0CfnfCgdrFZ0qZPcUmpdkpc/OHHO5xDpQ+HaUIbzplDc3fcZvVNi1bxpUdD1lRye9lZ6sNo8hRovwpnGgUs20Kp4igYrhZAN4vaRt2M7Rd/QytL/dxleyWEQVeVKt/2K25qmlKJCcPbtKjh1lR4dX/crHroTtG1/HVHD2qMN8L7ZXC89SrkPkUxyFTVP40ddLMBUtXMFok8P6wK74KqlX9w97luS1cMExAfWzYRB9u36pLWu1nQ1owABzd+VXmvsctM+dwd/CCuvXFIkcppzGlqbLam3mYubRkbZ95e6qXYPBNSiSKVl0xK/EsFk+TjzBxssUJmsuNf2mK+fLWxNNQup1U7jm112V5vcOCrRHgg4cFpe/rT8uE/aYSzoTaTQWPFLtgGGos1rBup46r3WphOpsyhRnxsqUVrqhCD89g8DrGUgruVqt44++ikYt5OQibXW9SJuLl87QQPCjrVSsfha5qCWZlKTbjCJDVb7VTKi2zehYlPHW9xsJ3KSxi+xXzNqrGbONk4mg0LrttjLZi3rFRh+a5hDOPp+XgwcltWDYr3F6OPf/htwdFXLSmv9EmM0fJdU3naDA9Gk73pQEsdKF5XNy2WSXy41pGCbb+bmUnw3Jcm71CdMDdO+/mDhtc1TZNJUkH4ZtB+rTVnDtKZqgmNU6Uc6UZOJSYMb19FJyeALnmCXVMuc99LOc4V66ocdzlTnlUiltWzNZ374AapsQRnKcSw7QqPZ1lxMgIIIIAAAggggAACCGxXYO2TafG+Zji1cMdrVnAG61Y1ljYGn1mP058JaVDwluS12cmOy7rGVFakkx+6Uom0WX2btSHUYBPIUhlS1bVBXX1sl4jviBR+y3C1t7oxazSVlvK1VNGdtVeOxV4ZGu/CGhuxNi2qrCabd1Xg2kSKX1fJ35WVerfMTbT1KqSV9Ezuarxk2UtWKQu2xtW3GOesrYJ6t2G46eI3VyxpmzQfNHeT51tOsNyYnU9z4mzuMlNxNg8Vku9c3KtqvurdYoOMj+46r6m0g/jDP5UpS/Z1v4fvqnEctjOWJPm2qEZiwjgHu8KptBUclaUuEYZvsUKG6U8dbzFfvrZYukWf8XrtSXgr+dvEkjafkdRBjS579FqpLs9nZ/RdWw8cLKL6qjI4EEIYUtvEnqrG/saWWf1ps4QxZc5Qp27qsDKvGecMKmqbhbXNZcrSEfgSoZPK1OfOXxqdR/iS1cGae82Yd9UfXSW8qAYnkwlz5+tM41XWn7a/xfDQPHW8xcF2Ki9h+Bbztb4O9xaD5Z4KS63/YzVc9TrEVPENRjWzlFJxdhg+mNTMyqY/udROkMZIg27LX8KPKtckWGWqcWODurSm8jRIXof1cGWSjHPSgquFKxPc89tVA/19lzloMI6tp2SpMPXuxHCpUG2Fy6ax0fAtYT0cH7Nllu1qSD0rn5jwYLAimqqlLecyLnkaA6cSE4YLNsxO7WPKca5wb+VoGdUrzQ0ah7gulRr+Zcoovmh4N7njNf3RoO2twWgpwThTLiQjw0sIIIAAAggggAACCCCwJ4G1z6DKIlxvSs0xli1JDNbR/GJW2QKY9eGJMIOaEpdNSSo2pXByyUAn6LRUDOvD409B1fgMljZgJnPqikCnNVgWNCbG14ran9vrv66ur2nbisH4wRdfQ1oeaNFKt22D22RQZI+nvQozPljmyxR07VYiTJWO7Y1Ys6oyudGuNNdYJ3Uyijn1UQBfarpxBowN/txBFapXarG/vTesMVaJ07OVEOMGp+6FSm5hpzm4xGRjNdl4hjEU/EzG1qc5o5Vzl5kazWn7QN+V5A/afIwgdctXaq4n+3dnUvD2TJVv2BrkC8K/2iBVSq02tv0VMwdKfyprc8MzVwlf2lyFDBOfOd5cvsLyTd2/cX4H/WkYyZrjLXbZcX7DXIR0zSY+cZIahBinFUrJYDywbNnWkiNjkuolIJPIeKkzrCrhcctqM9mlqqeo1JvLqtspsyvHQb0Ny8gfL6tLyriPQQeqt5maU/alzWWKTqpsBeg2tlQ36u8UVd16bWPcFqnp0+WMfYoSqY9LNrPd2WK4L+L8gSpAA+FUg7OgH8xnx7+6uXw1KIX2l5hsf3x5beig1I6DWkKNFSf/s4wuUnpK6mT84Qnta0h4Rft4PpVfha/s0dQLZLqnsD8aDDgzScq/pB0u3Sa6qPtPTaVWnCbHwFSesOb0c9x+tbCfvBdPiZqm/L3jXw1vzOLJqB2hbnyfkdGDUj3OICNh7xw+NzWZHpdInTaIsN6fxiQpYaoz9ZIRx2zftlgw1o0vZwzpdsOdcjSWoDutz3Lc2Ux5VonoZMuAfHL8NnrRwZCyUgNrr1SDzqjgFudo9glEAAEEEEAAAQQQQACBfgQKPINqmXuES1H2zA9mZfVWWwaTIuOfWmuz52Xlmcq7ZVlq2Rx1Mm3xEo+KZvJd9hNUhVLbyZmy0Fvsl1hw5oIkKbWyqvfxC+UiA5J5qWVdXUC93beorC03ZqZoGrykHayqdTIuvn23V3F+Z30JnCpMvb5skLZZjVil1clBktyfFrEaW4CKc/KGbbzhZAfxbUW3VahlRzMYH3qc0YNKG66jdbv/QDtd2VGWuqHw0qrGg45p8vMB8VtC7cHnjTSwDF9dc7yDaU6c/V1mKs7mQUJGW6HRQN0Rg7ugbIIHN4VPQ6Vuzjj2c8koeIfGaJONiacYHKhEqiZMRIMrZv7U6D3O2oKQzCUGL22rQg4Sn/lzW/kaFLESn8la+BJd9oDO/ak2NlTyxy2HrKMJqx0YL9/5vIcHSoaIBpOj4sNmXULg4XVHj5WMGrO/SepZLXPL+bJSzpQ5VXy7HMduMVN0UqkqurPwyT5FW341JjW6KQY9lP50q6mTSQo7mko7ZaOlbJwQVUpSzKKbdDSdlsDQMH+8rcF2Pi/hq9vKl6VMN3eOpWcMi2wrx6parilbUyKWUWJLELXPa7JT5L3GR/gmWTSzntupqTjy8514mqOuczIli0/I98sd3llFKsCmI5k1Jy21WrhpsUzijYMxd3+p7dIdkYmt55fUUuVbCeVubms2md/BaDPUG7yUSVubOjyro/SzjEmB9SfM+sxGy9VLjU8ypTZ4qfjKYQqWckzJpML7LEel1tg4b2KmnMJPhVuGXnyOOqVHOAIIIIAAAggggAACCGxCoMAzqMqnZYl/7gfjBnFqAaseaH6TYLC24v+s9BHeVDa1XGhJp6AKLiwqj1p981l2B0V2YbXcoKUEpTaOf3C5zJ8CKZhZL6+0WagzCVO+lLsaaVuWsMZ11Us+hgMtHq2pw5laVPalNiv7vsR31l75fA0O1FYMuipLqanC6Jas0T745E1ufo+mU6uctRPmUyi6ye32ucMGH/nowWRJqVzCbbPRSIoH7q8KVdok8PKKf7LmxNVbXWf8gQ8f56M6UMtj77NKdRzCDy+qY9X8mD08Jy5Ehagc43cpZLCLU7bpUPyTrYfSNveigzirTnNG0QYJGAXfXKZGc9o4cFQyFajWbPReWJ/mVPkqfH3kgxjUqoxOGFO5duH6sELxvCslqSdv84kJX1U7U7wjW5awIj1XmLXJ4w1VyMm8hCdsKF/xzTXZM/qclrq7t95lh4ZqmrxPeFD8Hg8v2sOxBhVhflPHLqmDQZROntv7Z7Ksdt4ybi/yWfxMMkZfWtYyK6kt5xQWwILlJajU+MHXIjVK7afMcQlOpnNBTR7EyeA8Zh+E6CaikxqY7PXPyQF28ZYhvqIu4ecOxm7ON1zqiRRhm7ZL94XG8P7SqQNlQWeWqjCjc7GVm3eplI+Gb2iwPZr+VOCG8lWqLvUWjwY5qdLZevjK8aTe3pWAmugeKo9meaVY1EqrafX9Tpw7vaTLWfqj0bIumNTRLKvXi9PsQuLZ32gMLQNTSX0M4cvmpEVWC/fHK8zREdFkZXbrwAUHZs1sU0tePstqo0olRj6DIa6uHkZuaQ99wjTEyrexYcxzj9U+D6b2/rqZA3VkSlLVaqDuYGCYSY9/SVa11zAVv67ir2g8qN0QUY5za36f5RjmIm5GRiubGpOCd6Lua93dgwutnCmHmTIeWxqluau7gzgLNvhxpha0XTIfdBNxtIQggAACCCCAAAIIIIDAbgT+UE4GU69lf56dnX358iX/Xq19v3v3Ln+Oe/XTp09v3rzxZ2p+qMXx09NTH1L24Pb29uXLl3Pj1Bz4+Ph47rtWnn91dfX+/ft8JOIS9evXr/On5V/99u2bprt3d3eD0zSJvb6+HgRO/qlyV1QS05kPDw+/fv2afIv9BK2Oaaa9Mr+6nBKphKkaK4X2q+fPVFkoefrvyZMn7ky32KE/xbug/myoruZl9vSqbhatv5St1TV8VA+1Cvns2bMakY/GudH2yufl58+fnz9/dg2XAn0RK0SthP7zIf4tsw7+bRtO1Ca49sE1Di4GhWS6S1U5FaW/lk+GS1jcbvszjQdKyfPnz13CwlTp7arq6u6N8UyepnZbwpnTdHWdcHFxkTln8iWNKNRveqXR85UvkS5ok0dj84GPtgq5uq1/HUVYi/JVSAOM8MMQvtTcHad/ve2yg/CmC1OlO07Dm3rjzGWprfQuVUvd4EbM9beGmrIPHz6EeVERj/ZEKv3Ly8vwzPhY+0NqE8K3x1MGZa34vbzpaU7M6EJ2malUZpuF//HHH6lrqf3RhCWc4boz7RPkVMxh+P39ve6j0ZGArq6BWXiy8Vjv8mMhvcW1zArRgWucjfHEp6kdds3y3IGQj0r5VZuglKhhGc21P3PugRKmBidMmMYSqbYlJPI9lyNSwnzI3DS4833PpT/D9FhKc5cVUg57zVdcQ+iyYxN7iEYLo81CqSVQe0oan6mp083NzeRFvUO8xKRmZ/26gdqoyaVLJXJx3zSZwbBl1smuKS7SeSk210EIyiUjnFbkJzuTyY5P2P2UOc6yJWSX49jNZYpOylJX93GOegpNMfJj2iKTGq126kKDxQo1tvrQtl+uMXZzKXnFpkbbDardOcUXAy09oNLQ2+ZdKLbXwfZe8xWW3c6OU+P5HWRTLc/i/Y549H5YEDVoGhIcNg3u6pkFsWXJU9bUa6jL0IFiUD+o2cToHDOOX2/MTKkso744TmOI5iOqJKMnq5/VpsDoS4cK9NPSQyWg6nXDOakfR0AWH2EAACAASURBVPWwWlg115UiDzF1ibITfEXo73fdvO5Pl5Fw0JjZsncnN/53cq1AH0PS3tnKVMUTgXjYv3h87pZWhO9bWqVWzVSqi1R3o40A3UQuU+Ft5TYpfMiyXKv09Z9Lj2Jwjb+LSinMVIDan9lwCdO/LjFhwvJrUH1uuFOO+yhHl4tZ/+5gpjwrv/5ky8Avblr92wcH8YcitAXpF0wGJ6//c9nUQw11ai91fZKIAQEEEEAAAQQQQAABBPoS0Apvqf+0VDSZN8u3+OicQTyj3xZZKtkuHkviw1RpHlg2AfbYNI30y0xhkgbHOmfZ17bpXSkNfT7Mns7wTEuCB+mf9ef6r3fyS5azrrvm5MwXqYZ08XGqdFKJOWBdjRO/1xDVn7nlkiqv2uGN68MW2ytfS3WT1i6OVPzaQvDJiA9UiKk31g5f39gOsqPN+HC/ZDT9OmHBF+bprtS7JnufZZEPcpH6kyoUF2i+CmnDLH5LmxBVxVQ57i9cd4cKwgirm2gZTnwD6nZTp5DxjKcAo4lUPKoqo93usqRmkuRfGr3cIHndTnN8LgYHu8zUII+N/xxUCf+nKq3uOyVGs1od+3B3sPguC3OnHidzB60Z/sUJHqS/0p9OLMxjfKxbvtLV42gzzVd8coMQi08qGZuukKoGe81XXMMVQpc9yjIZmBqEW3rqycg7P8E4xgtzofYtbuoVjxjD04zH6ukmp2C6i3VO1ZXeVENRO3zxqmmGV51dXECDjOiEjU6ZMxnPv7TLcezmMkUnla+le3pVZT25XLNmUqOeaLT/UuCAcfS0QZM4689lnd0gVYM/lR1jV6im2zKqH8Svd6WaiyLdUAqQScSgIOx/1put29OwxTPlNjkESlXX/sMXL2BqCN1V7lRGXdUutZAHrzZx5zUgUstv6SaWFbQ6iMHl/J/qnpbFWe9dPm27PKjnlol5wbhiE/gHv69l3qHt5MBYDcLisa7yG8c/OtSMT8tU0cmXMk2o8jL59kon5Du7bj+zMTmDq8SlaDPjHMoxZs9UezXRfZbjsr5j6zPlZbnWu1Lz97AyWLYt4i3gqqvrLr+WxIcZWbMZvViYNyKAAAIIIIAAAggggMChBP5f2Qtb5sBapkltryo8XnkfXc8qm2zFpqU0+wqmslk8AXMjtK9nadlCsPlFRr2qczKrhMJZM4ONizWciK4/zi/NWGxVAdYnY1YM+RLJpHlzdTWTl328pBLR7TN3/WVWbSl7cptGNSzcbbVXPuWsg8cVb31j63nDA9XJ+FpxiDrf9d1ZGK3WanX/hikpe0wVCrXdcb4KWYaRcZxFQjJbYmVrRT+x6W6y02kgZyRStdcdHQ+qFYPldlvTmRpTuLgILPWzz2lOJsu7zFQmv7VfSt1T4bBfx6MzIwVqvBSeaUmtbivV/Ew5rpzEKQ3x7ZzKZtlwS4uhvJe9aCY2bZCnSiTzrnovWXxSVw+r2eYqpEphr/lKVTCF02VncEZfSk0uMjfyaDxbDMws64X3ziBralJGx2CKzbgSqBjsqyINPowSZrblcb3FllStHuROQ4JtTZkHVXHWn5nxj2dhcC6KetXSlRed1Kx6u+mTNfaenBpoUqMqYRmpisL1Hal7WfHEXMZuzjcCkwfhwDi+3JqQjS6GK8sptNCKSYSlbqiG156tW5Kx6XNU0yabnVSN7T982dyEZ1AtVVot8EFqjjpB3fWWFKp9SHV/K6uuok0lQFVuZeTF355K6j7Ci3NZIjSOwTYnfJA7egDep61locC+sOMqhtqK0SH36OBcbxk9eaBn/1OxpeqnRgX2eMqeqRqYSpXC7cP+sqlSbBkuJaxSR2PJRaY3pBxjwC2WY+aOmHzJfstIRi2P6kwmTr2qc3RmDOtCdP8aF7czV1n/kuV+VFKVl9HuRuHxtnLt5T6Xa6XH3gtnBqLrDYkBAQQQQAABBBBAAAEEOhQo/AyqcmhZ7XLzPU2TNAnREyCaE45+2kmn5afcZUE1QY1nbvFktZ+Jk+Z78XcdxQn2IZocylnpl6pj17Ely+uf0rFcxadzwcH6eiLMBddd85b8ckm+bm+uruazs91XtWKlm2hNNTjUe3VTN2bfUHvlZXSjHaqA1Fz7ZMQH9sXZ4ulf39jG2XEh0lbk9gTH3ZlC7Gugutayz3mk0j8aThWKCzRfhQ7Yoma2xEYLdx+Bc1tmFajKSFsd6v5UvfV2/acD3U0CVM+SugdndTqpSUFcncKQNiW43WlOpsbuMlOZ/FZ9KayT/nh0gzPDrnmTbpnBjaZk+9tNEepVNaeTMyzFo3etzHLqvvYZrHRgSblu/EpXj6PNDBvikxuEWHxGk7H1Cqn6vNd85W9Vlbju6NG8pwIfc5c92nApMI+8j1eNU6rRzGammYpWr/oRoN6uOqlBoEIUbh/DF+mYRhM/CEzdF7XD1b8PUlLwT4Eby9dlcxNT5pU+mQHVoKw1alJFVQ2UYWq6oZdWpqfI27eYKTqpIkW/iUhU1sYqqhtNZ2q4rlG03qXcuY7DrR7opdSdqJtXd6t7S2wyqxkctAOjf6ppja9SKkS5mDV+01glbronJ33KV9nudRSKSYRj6W22Xqqu9hyPblLLXTBabzsPVL5SbV2mRHQzdpWvnidZsirea6Tw5aCVukzBjb6kXjLTG6aulQ9XjzB6LQWqC86/t/2rqaTuI7y9p664oFXZhLZusYN4hhft1lZtndFHY2wt4Kjl0VviIboaMTUgo1EpUOenqkrZljYzK9eQICyRlscSSGVf4ZnFtNqJzHApYfbFuuLpVDVLiVGOsfYWyzFVvsbwjc6UjblLnWZcS1EN0TShqzVM44xMaU7lnXAEEEAAAQQQQAABBBDYq0D5Z1AlpXWoIosambXySuWh6W5+pUyrSJUuvThapdk+X40XNfIhKkdNKRenzb+x9jZhfmnGJyNzIMY8RfFXV8Jusa5m/Df3UqlWrni9ske4YE90fTFtor3y2WQdPK5O6xtbzzt6IHN1/fF1C4YoCyub39GUjwZSheKCy1ehIqPH+KKWkMyW2Gjh7ilQLbPGt6O7yxa6/Dn6JE1mfzrFOKsd0CWa3dRKcKkBQPtpTkp7r5nK5LfeS/HtkBluqS7VmyKVmsTJqlLjEFsNQtQ0TZaUmu7Bu+r9mWnK6l00E7PFJ377DiqkasVe8zVZ4XUCXbZFSXdrXEkUonUzy9u3fo4G26PZHwSmsqkxVaUBufwtDVcqYXPDB/lt9meDaqYymjVUXpD3llPmuSUbn8/gPFPEjWccdFJx/dxriMq60m6UZvf6THzGzdjNZe6LwUsNFhPqcSkvBed9nn1ApD+ZRMQma0JqlJovvp0daMpf/K5fU3bF36vKMLfI1EgWT8aaCPOP5czNXaXzq1Yk9VyZRtKSI41mVc9LrRBmFq9SM+U1FWDley0+2z1nJc6yt7ecdLcsmkOtToel0LltpcG5BDSpzOe9bE+t2FJVS+P2sERaHuc7O55Bjcsis+FOOcZcmWqv26HSOm2cjDgkU46p+3RW+OZmyrNyN3rydtcwVVj51r7Dz1GPFgGBCCCAAAIIIIAAAgggUFagyjOoLonaC9HiezxZtYRoKSe/31xWYRCb1j60VKfEuzVN/au5vXYR8ktsg0ja/6lVgIJrEFpSLLgHX2r7JFV58kszlrJQ4aYirxRehHejddVSIj2fk19hUYXRCboftYq0uNHQG/Wfylf/KR61h4pQrZCaJkWuO73IPaWYD+Xcc3vlTYRf6fafjHaj+xmebuWBKr9q++IhxCiv+zSAYl6ZtllvpwrFZZHvrwsOY+JL50PUKM0q3F2eXLZl1k23RlU91GQjsPISawpxu9OcTK53malMfmu8NGhnLJ9CW8M+uJz7s+wkTkpuRjx6raqBli5bjUzVNISRZ4bN4WnNji0+g8Tso0KqTu41X7MaJbrsDJeawUElcX9qZJ55125emlyscBr5/KrFM8YzSh0Gani/ZkCYT2fm1TANLY+1YpNJVcGXdjNlLmWyZkCloY7eXiolBePZbqbopApWg86jUllPTtuNjbD6C8udWKp78qlqOTwoe2sUn/f5yuZx3AGTiAHImj/rlZovvn0cFByLrimvNu+1NH1hser8NgkzXiW/jRWmvIdjVS21aboT1++uqvvTR+3LdiIa4aun8FvAuoTSaVyU02nqIvPVSdk3Fmuz03qoFfXS0IwxvJBltbBeluvFbLwRQorix/3bKoVql9a3b55O43NLK1d2fK7YUhVJifFpa3yQ7+x4BjUuDnVnlGPMkgrJVHsxPoYPTmxlppyq1XPDNWBbvJCi5ig/3pubmFnnqx3e4ueoZ+WRkxFAAAEEEEAAAQQQQGCWwB86OzXdLRL+7ds3TRpvbm4eHh4sEWrW9P79+3fv3llO5pxY4OfPnwL/8u9/v379ik/Ih2iN4/LyUmsZx8fH+TNnvXp/fz84/8mTJ2FI2cuFMXOMQEEBNWi6QVKtmZovLTS/fv264BXzUSk92ji8u7vTHZ9KVSYGJVgtRuaE2i/12V7VzjXx2wXUd7juTP8u6NFUw9Wduf9OT0/t1+VMBB65wO3trbv11L/MpdB9p45SmxBFbjo1Ap8/f1Yy1Me5bk7xP3/+XPe1hqxFLjE3g+H5u5zm7DJTYalVPVaddBVVV9GM7OLiwng5sauq6y0LOjtdQh8ucTfF2dmZ8Yqc9hgE9loh95qvZXWSLjt20+JS3Jbqgx1qaeOT9xeirkcLsJP5siwFu2GYxoRzB4R+FqYxIWt9k2Wx8gSmzCHgLsexm84UnVRYP3d87Boi9T7qMuZmUx20ngWy9xfGbs4lwz26o00odUz6N/7zIJ1U/4vhex1s7zVfc2+6zs9Xe/LmzZsFjUnn+cokT02Tcp05ofFLqe1CPdqUSolurtRLnYdrlPXvevODcucONJF0OfUzSteD+H5E3ZbWpZ89e9Z51g6SvEdVeQ4izEXLCsytsRtq69wUcsFijhNWx6StNw3RjVm2j88HLar/U1f0I/aDjM/LVi1iQwCBZQL9z5SX5Sv1rk0v96UyRTgCCCCAAAIIIIAAAgg8NoHqz6B6ULcbrXV89zlyreOHi/hatdfavT47ywdnvdj6A5lLW4+ohdsnjl3reorf7b5LXqt7bJysByeGfQt8+vRJW+CpPOp5m6urq9SrDcLdwtzcT/wcPNlehvbKU3AwKpCpITo/3KxyPZq6NuMO2ejlCEQAASfgPo4zOpjUCbr13A6x/tUw/tHed7uc5uwyU7Xv6+vra30+Q1fRA6X2B1DDVDl2/9x1OGV2d5z+dTM43XT6TzedJnF8OCM05NgL7LVC7jVfvuAWH9Bli07VQ8+xxIb6rqhH8lV3xg//WZ5B9YxaatCHF0dHg+EsTP2R65iYhXm6xgdMmT34LsexW88UnZSvn/s+UEG7/sLvACq/fjfKfbhcnYW6DC0gLHiGR92cuiT/IXVF5XsiN0tyf25lfpRpt5UR0blMNd682+tge6/52lOToq921VrKnnJkzMusrzAzxslpCCCAAAIISMAPzsOPiik8/JCeG1q78fmCDb5wfK7BuR+oazQb/rmV8TnVBgEEehDoc6ZcSWbry32VWIgWAQQQQAABBBBAAAEENiHQ7hnUTXCQSAQQQGBUIP8Aalf7xFqo0m79hw8fRjMSB37//p0PicYshCCAAAIIIIAAAggggAACCGxIIPUEph7pfyQfd0sJDApx1jOog/fyJwIIIIAAAggggAACBQW0n/Xy5Us9HrMgzsEjLgtiGLzF/QymAt3zOe6rwZalbRBz6k898KNnhFKvEo4AAggggAACCCCAAAIIIIAAAggggAACCCCAAAII9CbAM6i9lQjpQQCB7gTyD6Dq+90XfHF77Uzqt0r0S1z6WdTJC+k0ZXDyNE5AAAEEEEAAAQQQQAABBBBAoE8BTYH1ewtx2vRLa7e3t3H4LkN4BnWXxUqmEEAAAQQQQACBvQpooK4HUOfm7vz8/PLyUuP8Zl80o7mGnkfVjzxrN9D9639Ebm7i4/P5ltjYhBAEEEAAAQQQQAABBBBAAAEEEEAAAQQQQAABBBDoVuB/uk0ZCUMAAQR6ENCXEL958yaVkn/++afDB1CVWu2+X19f6wdaUyn34frRVH/MAQIIIIAAAggggAACCCCAAAKbE0hNfvWlS5vLCwlGAAEEEEAAAQQQQGD3AgseQNXYXs+CaudL373S7AFUFYSudXp6qoteXV0p2e6R1I8fP+pXTNcXEzt06w2JAQEEEEAAAQQQQAABBBBAAAEEEEAAAQQQQAABBJoJ8AxqM2ouhAACmxTQFyqn0v3XX3+dnZ2lXu0hXJvi+mLmyZTwO6iTRJyAAAIIIIAAAggggAACCCDQrUDqo9uaFHebZhKGAAIIIIAAAggggMDjFLi/v5/1C6hHR0fa6tJOVstHTzNFo2S8fv1a32CrZ2L1MKqSlzk5/9LNzU3+BF5FAAEEEEAAAQQQQAABBBBAAAEEEEAAAQQQQAABBPoR4BnUfsqClCCAQHcC2kV+eHgYTdbJycm7d+9GX+oqUD/TmvpBGJ9ONrk9BQcIIIAAAggggAACCCCAAALbEtBH2O/u7uI0n5+fx4GEIIAAAggggAACCCCAwGEFFjyAqq2uw6Z59OruYVT9Mqq+snb0hMlAbUHq7ZOncQICCCCAAAIIIIAAAggggAACCCCAAAIIIIAAAggg0IMAz6D2UAqkAQEEehTQvm/qp1SUXH23cY+JHkuTfvjl7du3Y6/8X9iXL18yr/ISAggggAACCCCAAAIIIIAAAt0KpL5W6dWrV92mmYQhgAACCCCAAAIIIPA4BfTtrqnvfh0F0QbW6enp6Ev9BCpT379/13fXLkiSfuJ1wbt4CwIIIIAAAggggAACCCCAAAIIIIAAAggggAACCCDQXoBnUNubc0UEENiGwPv371MJffr06dnZWerVDsMzeXGpvb297TDZJAkBBBBAAAEEEEAAAQQQQACBvMDot0cdHR1ta9qezyOvIoAAAggggAACCCCwAwF99+uHDx/sGdHXyvT5C6hxFvSgrJ4mXfAY6t3dXRwbIQgggAACCCCAAAIIIIAAAggggAACCCCAAAIIIIBAhwI8g9phoZAkBBDoQmD0Y6wuZZeXl10k0ZyI4+Pj/E+hsslttuREBBBAAAEEEEAAAQQQQACBXgS+ffs2+jNK/AhqLyVEOhBAAAEEEEAAAQQQ+I/A33///Z9D0/+3NarXTtzcDEphdDpj0uEkBBBAAAEEEEAAAQQQQAABBBBAAAEEEEAAAQQQQKCtAM+gtvXmagggsBGB/O+Cnp+fbyQf/01m/rlZfT3zf0/lCAEEEEAAAQQQQAABBBBAAIEtCKS+PSo/Bd5CzkgjAggggAACCCCAAAJ7E7i5ubFn6ejoaCs/guozpQTPfW6WZ1C9HgcIIIAAAggggAACCCCAAAIIIIAAAggggAACCCDQuQDPoHZeQCQPAQQOI/Dly5fUhbXtfXp6mnq123DtfCvlqeSxyZ2SIRwBBBBAAAEEEEAAAQQQQKBbgdEfGjo5Odncp9W7FSZhCCCAAAIIIIAAAgiUEpj1dajPnz8vdd2W8fAMakttroUAAggggAACCCCAAAIIIIAAAggggAACCCCAAAItBXgGtaU210IAgc0I3N3dpdKqD7OmXuo8PLNh/+vXr84TT/IQQAABBBBAAAEEEEAAAQQQCAVub29HJ7NzP/YdxskxAggggAACCCCAAAIIVBIYHb2nrrXRzTi+DSdVoIQjgAACCCCAAAIIIIAAAggggAACCCCAAAIIIIDA1gV4BnXrJUj6EUCgisCPHz9S8T558iT1Uufhmd9BzeS380yRPAQQQAABBBBAAAEEEEAAgccp8Pnz59GM8wzqKAuBCCCAAAIIIIAAAggcUOD+/n7W1TNbWrPiaX/yrKdn2Z5rX0BcEQEEEEAAAQQQQAABBBBAAAEEEEAAAQQQQAABBJYJ8AzqMjfehQACOxfIfBnzrM3jrpi2+/RsV4wkBgEEEEAAAQQQQAABBBBAoAeBm5ubOBlPnz49Pj6OwwlBAAEEEEAAAQQQQACBAwrM3aJ6eHg4YGrXXHrWY6Xb3XNcQ8R7EUAAAQQQQAABBBBAAAEEEEAAAQQQQAABBBBAYIsCPIO6xVIjzQggcEiBWZvHh0zonGvP3fufEzfnIoAAAggggAACCCCAAAIIIFBY4NOnT6Mx8iOooywEIoAAAggggAACCCBwWIG53xSz3WdQM99yGxcB23OxCSEIIIAAAggggAACCCCAAAIIIIAAAggggAACCCDQpwDPoPZZLqQKAQQOLJD54uHtbntnUn50dHRgcS6PAAIIIIAAAggggAACCCCAgFlg9EdQ9e7Ly0tzHJyIAAIIIIAAAggggAAC7QRmbUVltrTapXj+le7v72e96enTp7PO52QEEEAAAQQQQAABBBBAAAEEEEAAAQQQQAABBBBA4FACPIN6KHmuiwACXQtkNn3v7u66Tno6cV+/fk29+OLFi9RLhCOAAAIIIIAAAggggAACCCDQlcDPnz+/fPkSJ+n8/HzuzyvFkRCCAAIIIIAAAggggAACNQRmbUXp10Rvb29rJKNqnJ8/f54V//Pnz2edz8kIIIAAAggggAACCCCAAAIIIIAAAggggAACCCCAwKEEeAb1UPJcFwEEuhbIb4RfX193nfqxxH379k0b9mOv/G9YPr+pdxGOAAIIIIAAAggggAACCCCAQHuB1Ae7X7161T4xXBEBBBBAAAEEEEAAAQQsApeXl5bT/DkfPnzwx1s5SE1VUulney4lQzgCCCCAAAIIIIAAAggggAACCCCAAAIIIIAAAgj0JsAzqL2VCOlBAIEuBM7OzjLpmLuFnImq2Uv5NOfz2yyRXAgBBBBAAAEEEEAAAQQQQACBSYHRGe7R0RFz20k6TkAAAQQQQAABBBBA4FACFxcXsy795cuX+/v7WW857MlXV1eZb4ON03Z+fn58fByHE4IAAggggAACCCCAAAIIIIAAAggggAACCCCAAAIIdCjAM6gdFgpJQgCBLgQyP5+ibW/9rGgXqbQl4ufPn6Of0HXvzuTUFj1nIYAAAggggAACCCCAAAIIINBIQB9Df3h4iC8291eV4hgIQQABBBBAAAEEEEAAgaoCb9++nRX/y5cvZ51/wJO1b/j+/ftZCWB7bhYXJyOAAAIIIIAAAggggAACCCCAAAIIIIAAAggggMBhBXgG9bD+XB0BBPoVyG+Eb2tjOJ/afE77LSFShgACCCCAAAIIIIAAAggg8PgEUl+xlJ/5Pj4ncowAAggggAACCCCAQHcCekrz6OjInix9+8zcX0+1R172zLnfifPixYuzs7OyaSA2BBBAAAEEEEAAAQQQQAABBBBAAAEEEEAAAQQQQKCeAM+g1rMlZgQQ2LbA6elp5uHMu7u7q6urTeTw+vr65uYmlVR9SFc5Tb1KOAIIIIAAAggggAACCCCAAAJdCYw+g3pycvLs2bOu0tk4Mb9+/Wp8RS6HAAIIIIAAAggggMBcgePj49HxfCYe7XB1vh/38+dPTUb0uGwmF/FLHz9+jAMJQQABBBBAAAEEEEAAAQQQQAABBBBAAAEEEEAAAQS6FeAZ1G6LhoQhgMDhBbSrnfk+Zn1b8+3t7eFTmU3B/f195quXlbtPnz5lI+BFBBBAAAEEEEAAAQQQQAABBHoR0DR89GHL8/PzXpJ4oHT8+PHjQFfmsggggAACCCCAAAIIzBDQ75rOHb1rP+7169czrtHwVG3DPX/+XF9cO+uaegCV74edJcbJCCCAAAIIIIAAAggggAACCCCAAAIIIIAAAgggcHABnkE9eBGQAAQQ6Frgy5cvmfS9fPny27dvmRMO+5K+elk735k05HOXeSMvIYAAAggggAACCCCAAAIIINBeIPWjSa9evWqfmK6uOPpobpxCfUQ+DiQEAQQQQAABBBBAAIGWAtfX10+fPp11RU0E9Fuj2vaa9a7aJ+srcrQNN/cXUDV56faR2tpixI8AAggggAACCCCAAAIIIIAAAggggAACCCCAAALbFeAZ1O2WHSlHAIEWAtrS/vvvvzNX0u6yNsszJxzqJT0ce3JykvkQqr5lWbk7VPK4LgIIIIAAAggggAACCCCAAAJzBW5ubuK36PPrj/xHhPRZfOMH3+f+QFOsTQgCCCCAAAIIIIAAAusF9B2pcx9D1VBW215XV1frr74+Bn23y9nZmb6pNrMNN3oV/Qbsp0+fRl8iEAEEEEAAAQQQQAABBBBAAAEEEEAAAQQQQAABBBDoWYBnUHsuHdKGAAJdCFxcXOhxzUxSLi8v3717lzmh/UvawNbDsZmd77/++otvWW5fLlwRAQQQQAABBBBAAAEEEEBgsUDqG6D4EdT8l2eF4PYzw3dxjAACCCCAAAIIIIBAWYHj42N9leqLFy9mRattr/fv3+u9B3wSVd//ov21P//8U4/Rzkq8TtbMJTWpmRsV5yOAAAIIIIAAAggggAACCCCAAAIIIIAAAggggAACjQX++P37d+NLcjkEEEBgiwLaFdazppmUa6dcH+XUznfmnDYvafP78+fPmWvpkVoeQM348BICCCCAAAIIIIAAAggggECHAvqhodHPef/48aOHyfihxPQTTPlvoRok7J9//pHkIJA/EUAAAQQQQAABBBA4iMDkllYqVUdHR3qkUzt3z549S51TNlwbhdp9G52SWC7E3pxFiXMQQAABBBBAAAEEEEAAAQQQQAABBBBAAAEEEECgWwGeQe22aEgYAgh0J+C+kjnz46JKsX5f9IC/iar9b30D9MPDQ8pOW/J6UJYPm6Z8CEcAAQQQQAABBBBAAAEEEOhTQD839OTJkzht+kKo29vbOPwxhMhEH4LXQkR+pSKmePv2rT6vf3p6Gr9ECAIIIIAAAggggAACwlYsRgAACR9JREFUjQW0t6XR6dwxrU+kdr70JOr5+XmNzS8NufXQqXbWbm5u/BXnHpycnCiGZs/Kzk0e5yOAAAIIIIAAAggggAACCCCAAAIIIIAAAggggAACFgGeQbUocQ4CCCDwfwLabNZOdv5LjrXbrQ+ANv6hUX3i9s2bN5mnT5WBp0+fKuWP+cdhqMcIIIAAAggggAACCCCAAAIbFfj06ZOmvXHi9WHui4uLOHwfIVdXV/qVV5cX/6F8hWj6rz/ziwCTAlq+0Kfh9V/4cK8C3Rv1FVcsIEwacgICCCCAAAIIIIBAEQHtvmn8qS9YWRmbBrfaC9O/z58/18GCb13R19F+/fr17u5O/7pR98ok6ftfNKpfGQlvRwABBBBAAAEEEEAAAQQQQAABBBBAAAEEEEAAAQQOLsAzqAcvAhKAAALbE7B8JbN2uPW1zfqv9kc2lRg98qrt8Lzjx48fGz8Wm08PryKAAAIIIIAAAggggAACCCBgF9CvBo3OfH///m2PZHNnaknBP3raOPHfv39f8JH9xonkcggggAACCCCAAAJ7EtDzn3oSNf89sHPz675jRd+6ogP3r2JwX8Livu1F420drP+Glzhh+mlW7d8xqI5lCEEAAQQQQAABBBBAAAEEEEAAAQQQQAABBBBAAIEtCvAM6hZLjTQjgMDhBexfyfzixQs9iVr8V1n06Kl+7OXm5mbSQpvc+uro2o/CTiaDExBAAAEEEEAAAQQQQAABBBBYJnB/f//nn3/G79V0W7+PGofvJoRnUHdTlGQEAQQQQAABBBBAwCigJ1H16KZl/8sYYfvTNE/Rz5/y9Gl7ea6IAAIIIIAAAggggAACCCCAAAIIIIAAAggggAAC9QR4BrWeLTEjgMD+BexPospCD6M+ffr0+fPn+nfBxrOu9fXrV/3qi74B2vgl0HzF8v6rIDlEAAEEEEAAAQQQQAABBB6BwLt37z58+BBn9J9//jk7O4vDdxPCM6i7KUoyggACCCCAAAIIIDBLQF9Do8dQ9RWrDw8Ps954wJNPTk706Onl5SVfC3vAUuDSCCCAAAIIIIAAAggggAACCCCAAAIIIIAAAgggUEmAZ1ArwRItAgg8IgE9HaqvZNZG+K9fv4zZPjo60sOo2o3WwZMnT8J/f/z4oXjCf7W/rqdPZ0Wur1jWfwuedDWmn9MQQAABBBBAAAEEEEAAAQQQaCag6W380XNNpTUfb5aGg1yIZ1APws5FEUAAAQQQQAABBPoR0M+i/v3333oeNZ4RdJJIffOsnjvV18KyK9dJiZAMBBBAAAEEEEAAAQQQQAABBBBAAAEEEEAAAQQQqCHAM6g1VIkTAQQeqcDt7a12wbUXbn9etKCUPn2rn1rVPvfFxUXBaIkKAQQQQAABBBBAAAEEEEAAgQMK6EPn+hanOAH6iaGrq6s4fE8hPIO6p9IkLwgggAACCCCAAAJrBPQFNNqA+/LvfwfZhgsTry+Z1Zac+49fPQ1lOEYAAQQQQAABBBBAAAEEEEAAAQQQQAABBBBAAIG9CvAM6l5LlnwhgMAhBVp+K7P2ufXlynr09NmzZ4fMM9dGAAEEEEAAAQQQQAABBBBAoILA69evP3/+HEf8/ft3fmgoZiEEAQQQQAABBBBAAIHdC+h51K9fv97d3bl/G/xEqn7sVN+Mo3+1K6cDnjvdfR0jgwgggAACCCCAAAIIIIAAAggggAACCCCAAAIIIDAQ4BnUAQh/IoAAAiUF7u/v/Ra4NsKLfDGzfu/U7XPrX33FMvvcJQuMuBBAAAEEEEAAAQQQQAABBDoTGP0tUH3yWzPuzlJKchBAAAEEEEAAAQQQQOAwAnoqVU+iuv9+/Pih/Tj9qz/dxpyOXbLifTptuumlJ0+e6CD8VzMO9x9ffHOYEuWqCCCAAAIIIIAAAggggAACCCCAAAIIIIAAAggg0JkAz6B2ViAkBwEE9i6gn0jVw6huF1xb3TpwO9/htvdgn9vteWurWw+d8mOne68g5A8BBBBAAAEEEEAAAQQQQOC/AtfX15eXl//9+z9Hf/3117t37/7zF/9HAAEEEEAAAQQQQAABBBBAAAEEEEAAAQQQQAABBBBAAAEEEEAAAQQQQAABBBCoJcAzqLVkiRcBBBBAAAEEEEAAAQQQQAABBBBAAAEE1ghcXFzc3NzEMejrnPT7qHE4IQgggAACCCCAAAIIIIAAAggggAACCCCAAAIIIIAAAggggAACCCCAAAIIIIAAAmUFeAa1rCexIYAAAggggAACCCCAAAIIIIAAAggggEAZgT/++COO6MWLF7e3t3E4IQgggAACCCCAAAIIIIAAAggggAACCCCAAAIIIIAAAggggAACCCCAAAIIIIAAAsUF/qd4jESIAAIIIIAAAggggAACCCCAAAIIIIAAAgisFLi+vh6N4dWrV6PhBCKAAAIIIIAAAggggAACCCCAAAIIIIAAAggggAACCCCAAAIIIIAAAggggAACCBQX4HdQi5MSIQIIIIAAAggggAACCCCAAAIIIIAAAgisFbi4uLi5uYlj+f37dxxICAIIIIAAAggggAACCCCAAAIIIIAAAggggAACCCCAAAIIIIAAAggggAACCCCAQA0Bfge1hipxIoAAAggggAACCCCAAAIIIIAAAggggMAqgV+/fsXvPz8/jwMJQQABBBBAAAEEEEAAAQQQQAABBBBAAAEEEEAAAQQQQAABBBBAAAEEEEAAAQQQqCTAM6iVYIkWAQQQQAABBBBAAAEEEEAAAQQQQAABBJYLPH36NH7zq1ev4kBCEEAAAQQQQAABBBBAAAEEEEAAAQQQQAABBBBAAAEEEEAAAQQQQAABBBBAAAEEKgn88fv370pREy0CCCCAAAIIIIAAAggggAACCCCAAAIIILBM4OfPnycnJ+Gvob548eL29nZZbLwLAQQQQAABBBBAAAEEEEAAAQQQQAABBBBAAAEEEEAAAQQQQAABBBBAAAEEEEBggQC/g7oAjbcggAACCCCAAAIIIIAAAggggAACCCCAQF2B4+Pjr1+/np+fH/37n34BlQdQ64oTOwIIIIAAAggggAACCCCAAAIIIIAAAggggAACCCCAAAIIIIAAAggggAACCCAQCfx/fgO9am8z8iUAAAAASUVORK5CYII="/>
  <p:tag name="POWERPOINTLATEX_PIXELSPEREMHEIGH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183,3333"/>
  <p:tag name="POWERPOINTLATEX_BASELINEOFFSE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46"/>
  <p:tag name="POWERPOINTLATEX_REFCOUNTER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3"/>
  <p:tag name="POWERPOINTLATEX_REFCOUNTER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3"/>
  <p:tag name="POWERPOINTLATEX_CACHECONTEN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7dnT+OK2kD37GsXMFDCQAVACUAFQAlABUAJAxUAJcBTAVACUAFQAtDBvPfZPsdX3thx5M84znp+gOPIsrQkW7YjyWYTOOfSk3YCBAgQIECAAAECBAgQIECAAAECBAgQIECAAAECBAgQIECAAAECBAgQIECAAAECBAgQIECAAAECBAgQIECAAAECBAgQINAmYDaBNhXrCBAgQIAAAQIECBAgQIAAAQIECBAgQIAAAQIECBAgQIAAAQIECBAgQIAAAQIECBAgQIAAAQIECBAgQIAAAQIECBAgQIDAOQuYTeCcS0/aCRAgQIAAAQIECBAgQIAAAQIECBAgQIAAAQIECBAgQIAAAQIECBAgQIAAAQIECBAgQIAAAQIECBAgQIAAAQIECBAgQIBAm4DZBNpUrCNAgAABAgQIECBAgAABAgQIECBAgAABAgQIECBAgAABAgQIECBAgAABAgQIECBAgAABAgQIECBAgAABAgQIECBAgAABAucsYDaBcy49aSdAgAABAgQIECBAgAABAgQIECBAgAABAgQIECBAgAABAgQIECBAgAABAgQIECBAgAABAgQIECBAgAABAgQIECBAgAABAm0CZhNoU7GOAAECBAgQIECAAAECBAgQIECAAAECBAgQIECAAAECBAgQIECAAAECBAgQIECAAAECBAgQIECAAAECBAgQIECAAAECBAics4DZBM659KSdAAECBAgQIECAAAECBAgQIECAAAECBAgQIECAAAECBAgQIECAAAECBAgQIECAAAECBAgQIECAAAECBAgQIECAAAECBAi0CZhNoE3FOgIECBAgQIAAAQIECBAgQIAAAQIECBAgQIAAAQIECBAgQIAAAQIECBAgQIAAAQIECBAgQIAAAQIECBAgQIAAAQIECBAgcM4CZhM459KTdgIECBAgQIAAAQIECBAgQIAAAQIECBAgQIAAAQIECBAgQIAAAQIECBAgQIAAAQIECBAgQIAAAQIECBAgQIAAAQIECBAg0CZgNoE2FesIECBAgAABAgQIECBAgAABAgQIECBAgAABAgQIECBAgAABAgQIECBAgAABAgQIECBAgAABAgQIECBAgAABAgQIECBAgMA5C5hN4JxLT9oJECBAgAABAgQIECBAgAABAgQIECBAgAABAgQIECBAgAABAgQIECBAgAABAgQIECBAgAABAgQIECBAgAABAgQIECBAgECbgNkE2lSsI0CAAAECBAgQIECAAAECBAgQIECAAAECBAgQIECAAAECBAgQIECAAAECBAgQIECAAAECBAgQIECAAAECBAgQIECAAAEC5yxgNoFzLj1pJ0CAAAECBAgQIECAAAECBAgQIECAAAECBAgQIECAAAECBAgQIECAAAECBAgQIECAAAECBAgQIECAAAECBAgQIECAAAECbQJmE2hTsY4AAQIECBAgQIAAAQIECBAgQIAAAQIECBAgQIAAAQIECBAgQIAAAQIECBAgQIAAAQIECBAgQIAAAQIECBAgQIAAAQIECJyzgNkEzrn0pJ0AAQIECBAgQIAAAQIECBAgQIAAAQIECBAgQIAAAQIECBAgQIAAAQIECBAgQIAAAQIECBAgQIAAAQIECBAgQIAAAQIECLQJmE2gTcU6AgQIECBAgAABAgQIECBAgAABAgQIECBAgAABAgQIECBAgAABAgQIECBAgAABAgQIECBAgAABAgQIECBAgAABAgQIECBwzgJmEzjn0pN2AgQIECBAgAABAgQIECBAgAABAgQIECBAgAABAgQIECBAgAABAgQIECBAgAABAgQIECBAgAABAgQIECBAgAABAgQIECDQJmA2gTYV6wgQIECAAAECBAgQIECAAAECBAgQIECAAAECBAgQIECAAAECBAgQIECAAAECBAgQIECAAAECBAgQIECAAAECBAgQIECAwDkLmE3gnEtP2gkQIECAAAECBAgQIECAAAECBAgQIECAAAECBAgQIECAAAECBAgQIECAAAECBAgQIECAAAECBAgQIECAAAECBAgQIECAQJuA2QTaVKwjQIAAAQIECBAgQIAAAQIECBAgQIAAAQIECBAgQIAAAQIECBAgQIAAAQIECBAgQIAAAQIECBAgQIAAAQIECBAgQIAAAQLnLGA2gXMuPWknQIAAAQIECBAgQIAAAQIECBAgQIAAAQIECBAgQIAAAQIECBAgQIAAAQIECBAgQIAAAQIECBAgQIAAAQIECBAgQIAAAQJtAmYTaFOxjgABAgQIECBAgAABAgQIECBAgAABAgQIECBAgAABAgQIECBAgAABAgQIECBAgAABAgQIECBAgAABAgQIECBAgAABAgQInLOA2QTOufSknQABAgQIECBAgAABAgQIECBAgAABAgQIECBAgAABAgQIECBAgAABAgQIECBAgAABAgQIECBAgAABAgQIECBAgAABAgQItAmYTaBNxToCBAgQIECAAAECBAgQIECAAAECBAgQIECAAAECBAgQIECAAAECBAgQIECAAAECBAgQIECAAAECBAgQIECAAAECBAgQIHDOAmYTOOfSk3YCBAgQIECAAAECBAgQIECAAAECBAgQIECAAAECBAgQIECAAAECBAgQIECAAAECBAgQIECAAAECBAgQIECAAAECBAgQINAmYDaBNhXrCBAgQIAAAQIECBAgQIAAAQIECBAgQIAAAQIECBAgQIAAAQIECBAgQIAAAQIECBAgQIAAAQIECBAgQIAAAQIECBAgQIDAOQuYTeCcS0/aCRAgQIAAAQIECBAgQIAAAQIECBAgQIAAAQIECBAgQIAAAQIECBAgQIAAAQIECBAgQIAAAQIECBAgQIAAAQIECBAgQIBAm4DZBNpUrCNAgAABAgQIECBAgAABAgQIECBAgAABAgQIECBAgAABAgQIECBAgAABAgQIECBAgAABAgQIECBAgAABAgQIECBAgAABAucsYDaBcy49aSdAgAABAgQIECBAgAABAgQIECBAgAABAgQIECBAgAABAgQIECBAgAABAgQIECBAgAABAgQIECBAgAABAgQIECBAgAABAm0CZhNoU7GOAAECBAgQIECAAAECBAgQIECAAAECBAgQIECAAAECBAgQIECAAAECBAgQIECAAAECBAgQIECAAAECBAgQIECAAAECBAics4DZBM659KSdAAECBAgQIECAAAECBAgQIECAAAECBAgQIECAAAECBAgQIECAAAECBAgQIECAAAECBAgQIECAAAECBAgQIECAAAECBAi0CfynbaV1BAgQIECAAAECBAgQIECAAAECBAgQIECAAIFRAt+/f//69euPHz9+/vz5+/fv+t/r16//+eeff/31V7Vw586d27dvj9qTjQkQIECAAAECBAgQIECAAAECBAgQIECAAAECBAgQIECAAAECBAgQIECAAIE2AbMJtKlYR4AAAQIECBAgQIAAAQIECBAgQIAAAQIECPQXyAwCV1dXnz59+vz5c2YQKI/g1q1bmVbgwYMH9+7dK99KSAIECBAgQIAAAQIECBAgQIAAAQIECBAgQIAAAQIECBAgQIAAAQIECBAgQKBD4I9//vmn42tfESBAgAABAgQIECBwWoFfv35VL/DcfZ9nll+8eOHtnactGnsnQIDAhQi0tkQZHWq054VUANkkUAvkbJDx4e/evcu1aP5yHqjeLZ/Xyz969Ojhw4d1SAsXK/Dx48dXr16lnowUSNXK/c7jx4+vXbs2MqqRm1fVfmQk3Zs7drp9fEuAAAECBAgQIECAAAECBAgQIECAAAECBAgQIECAAAECBAgQIECAAAECIwXMJjAS0OYECBAgQIAAAQIEBgq0Ds6sxmVV0wdU/x6K/cOHD97YeQjHegIECBAoEWhtiTI8OI1RSUv0+vXrJ0+elOxIGAIEzl0gp4uM687b5rszkjB///33yYd/dyfStzMJZB6Bp0+fpgWZNv5nz569fPly2jh7xZZ83b9/v9cmfQOb8bmvmPAECBAgQIAAAQIECBAgQIAAAQIECBAgQIAAAQIECBAgQIAAAQIECBAg0EvgP71CC0yAAAECBAgQIECAwGCBDP6vBmdOPsZmcJJsSIAAAQIXJZC3H+9OW3NReZdZAgQGCzx//jxvmy/Z/O1//zKhQDYpCS/MZgTKK0nfLKfuffr06d27dzdu3Oi7rfAECBAgQIAAAQIECBAgQIAAAQIECBAgQIAAAQIECBAgQIAAAQIECBAgQIBABMwmoBoQIECAAAECBAgQWEggw2AW2pPdECBAgACBNoG0RL9//277xjoCBAi0C2Q+rL4XsS9evPj8+fP79+/bY7R2WwK/fv26c+fOrNOlff369ebNmx8+fEht3Bae3BAgQIAAAQIECBAgQIAAAQIECBAgQIAAAQIECBAgQIAAAQIECBAgQIAAgSUE/r3ETuyDAAECBAgQIECAAAECBAgQIECAAAECBM5K4Pbt232nEqjyd3V1ZeD3WRX18MTevXt31qkE6pTdv3//48eP9UcLBAgQIECAAAECBAgQIECAAAECBAgQIECAAAECBAgQIECAAAECBAgQIECAQKHAfwrDCUaAAAECBAgQIECAAAECBAgQIECAAAECFyLw8OHDvBN+cGYzDcGTJ0/evHkzOAYbrl8gc0Z0VJK//vrrwYMHd+7cycKff/55/fr15OjatWt1vn79+lUt//z5M1MSJKp37951RJgJBb59+3bjxo06BgsECBAgQIAAAQIECBAgQIAAAQIECBAgQIAAAQIECBAgQIAAAQIECBAgQIDAUQGzCRwlEoAAAQIECBAgQIAAAQIECBAgQIAAAQIXJJBZAK6urkZm+O3bt3lxfWYlGBmPzdcpkEqSOSNa05a5AzIvQOYaaP22XlnPLJCFzBGQ8M+fP88UA48ePToUc7768uVLHYMFAgQIECBAgAABAgQIECBAgAABAgQIECBAgAABAgQIECBAgAABAgQIECBA4KjAv4+GEIAAAQIECBAgQIAAAQIECBAgQIAAAQIELkfgxYsXk2T28ePHk8QjkhUKHKokf/31148fP45OJXAoR5lZ4OPHj8+ePWsN8PXr1/fv37d+ZSUBAgQIECBAgAABAgQIECBAgAABAgQIECBAgAABAgQIECBAgAABAgQIECDQKvCf1rVWEiBAgAABAgQIECAwucA///xTxZn3bWbh58+fGWbz+/fvz58/592bGRgz+R5FSIAAAQIEdgWqBihrmi1RmqFDL4LejcEyAQKXIJD3w+cadZKcJp6XL18mwkliE8l6BFKshyrJhw8fMiPAyKQm/kO3SJnF4OHDhyPjtzkBAgQIECBAgAABAgQIECBAgAABAgQIECBAgAABAgQIECBAgAABAgQIELgcgT/qEU2Xk2c5JUCAAAECBAgQILBCgQzs/Pvvv1+9elWYtozSGfzCz8JdCEaAAAECFyXQtyV6/fr1kydPLopIZglciECGgh8aKD5AIG+q//79+4ANbbJmgdu3b7fOhnb37t2PHz9OkvL3798/evSoNapv377duHGj9avJVyY79+/fnzza3Qj9RrOrYZkAAQIECBAgQIAAAQIECBAgQIAAAQIECBAgQIAAAQIECBAgQIAAAQIEJhf49+QxipAAAQIECBAgQIAAgQECGbWVN3BmZOaAbW1CgAABAgTGC1Qt0bt378ZHJQYCBM5X4MuXLxNOJRCHHz9+mE3gfOtDa8oz+0zrVAIJ/ODBg9ZNBqx8+PDhoa2urq4OfTX5+szgltH+1d/P//vLdAafP39OizlhfidPuQgJECBAgAABAgQIECBAgAABAgQIECBAgAABAgQIECBAgAABAgQIECBAgEAlYDYBNYEAAQIECBAgQIDAigTykue8z3NFCZIUAgQIELgwgYzeNDbywspcdgn8fwKfPn36/z5P8WGOOKdIlzgGCnQU6J07dwZG2rbZX3/91bb6XxnJ37p+7pWZdqf6u3Hjxu3bt9Nivn//PjMLHErn3OkRPwECBAgQIECAAAECBAgQIECAAAECBAgQIECAAAECBAgQIECAAAECBAgQKBEwm0CJkjAECBAgQIAAAQIElhN4/PjxcjuzJwIECBAg0BB48eJFY50VBAhcisCPHz8mz+occU6eSBGWC/z8+fNQ4D///PPQVwPWH4ptVTUqMwu8fv16QO5sQoAAAQIECBAgQIAAAQIECBAgQIAAAQIECBAgQIAAAQIECBAgQIAAAQIElhEwm8AyzvZCgAABAgQIECBAoFTg7t27pUGFI0CAAAECMwjkfcszxCpKAgTOQ2COcdq/f/8+j8xLZZlAR4Fev369LI6iUIdim6OWFiXoQKB79+4d+MZqAgQIECBAgAABAgQIECBAgAABAgQIECBAgAABAgQIECBAgAABAgQIECBweoH/nD4JUkCAAAECBAisVeD58+d10jK8eRv94zeZqbqYLGxD4Nq1a9vIyMXmYpPnmU1m6mKrqIwTKBH466+/1jZWsyTZwhAgsE6BjlfZrzPBUtUt8Oeffx4KkLKe8HbmUM05NMvAoVQtsP7WrVtfv35dYEd2QYAAAQIECBAgQIAAAQIECBAgQIAAAQIECBAgQIAAAQIECBAgQIAAAQIE+gqYTaCvmPAECBAgQOCCBF69elXnNu8e3MZsApvMVF1MFjYjYAznWRflJs8zm8zUWVcziScwt4CWaG5h8RNYrUDHQPHBaV7h2O/BebFhBDoKNI8OJiQ6FFsaqQn3MklUHSaTxC8SAgQIECBAgAABAgQIECBAgAABAgQIECBAgAABAgQIECBAgAABAgQIECAwWODfg7e0IQECBAgQILBtgV+/fm0vg5vM1PaKSY4iMMcgLrDLCGzyPLPJTC1TH+yFAAECBAicncAc47TniPPsYLeU4Fu3bh3KzufPnw99NWD9jx8/WrdaYY1yB9daUlYSIECAAAECBAgQIECAAAECBAgQIECAAAECBAgQIECAAAECBAgQIECAwBoEzCawhlKQBgIECBAgsEaBnz9/rjFZ49K0yUyNI7E1AQITC2zyPLPJTE1c8KIjsDkBoyI3V6QyRKBUYI5x2nPEWZof4WYQuHHjxqEyvbq6mmqH79+/PxTVgwcPDn1lPQECBAgQIECAAAECBAgQIECAAAECBAgQIECAAAECBAgQIECAAAECBAgQILAnYDaBPRAfCRAgQIAAgf8V+P379/YsNpmp7RWTHBE4a4FNnmc2mamzrmYST4AAAQIE5hN49OjR5JE/fPhw8jhFeFqBQ+P5P3369P3790nS9vbt29Z4Mt/NvXv3Wr+ykgABAgQIECBAgAABAgQIECBAgAABAgQIECBAgAABAgQIECBAgAABAgQIEGgKmE2gaWINAQIECBAg8D8Cm3wT9SYzpb4SILAqgU2eZzaZqVVVG4khQIAAAQLrEbh27dqtW7cmTM/du3cnjE1UKxF4/PjxoZRMMiHFmzdvMjFB6y5evHjRut5KAgQIECBAgAABAgQIECBAgAABAgQIECBAgAABAgQIECBAgAABAgQIECBAoFXAbAKtLFYSIECAAAEC/9rkm6g3mSmVlQCBVQls8jyzyUytqtpIDAECBAgQWJXA33//PWF6po1twoSJaozAjRs3nj171hqINKPCAAAgAElEQVTD169fb9++/evXr9ZvS1Y+f/786dOnrSH//PPPfNv6lZUECBAgQIAAAQIECBAgQIAAAQIECBAgQIAAAQIECBAgQIAAAQIECBAgQIBAq4DZBFpZrCRAgAABAgT+9fnz5+0pbDJT2ysmOSJw1gKbPM9sMlNnXc0kngABAgQIzCpw7969W7duTbKLu3fvZmD5JFGJZG0CL1++/Ouvv1pTlQkFrl+//uTJk48fP7YGaF35/fv3xJl5Cl69etUaICvfvXt36CvrCRAgQIAAAQIECBAgQIAAAQIECBAgQIAAAQIECBAgQIAAAQIECBAgQIAAgVaB/7SutZIAAQIECBAg8OPHj+0hbDJT2ysmOSJw1gKbPM9sMlNnXc0kngABAgQIzC3w9u3bO3fujN/L69evx0cihtUKfPjwIfXk9+/frSlMLcpfvsqkA3/++WfmF8hyvfDz589qw2qh5IIz1SlTXbTuy0oCBAgQIECAAAECBAgQIECAAAECBAgQIECAAAECBAgQIECAAAECBAgQIEDgkIDZBA7JWE+AAAECBC5doKQr/9kZbTJTZ1cKEkxg2wKbPM9sMlPbrodyR4AAAQIERgrcvn07L4F/9OjRmHgy1DzvmR8Tg21XLpDy/fz5c8eEAlX6J7mYfPbs2ZMnT1YOInkECBAgQIAAAQIECBAgQIAAAQIECBAgQIAAAQIECBAgQIAAAQIECBAgQGCFAv9eYZokiQABAgQIEFiDwNevX9eQjGnTsMlMTUskNgIERgps8jyzyUyNLGibEyBAgACBzQs8fPjw77//HpxNr5EfTHdeG1YTCty6dWvWZGdui5cvX866C5ETIECAAAECBAgQIECAAAECBAgQIECAAAECBAgQIECAAAECBAgQIECAAIGtCphNYKslK18ECBAgQGCUwK9fv0Ztv8qNN5mpVUpLFIHLFdjkeWaTmbrcOirnBAgQIECgj8Dz588/fPjQZ4v/Cfvnn39mK6+R7+t2vuEzocCXL1/GzD3Rkfe7d+/+/Pkzc1t0hPEVAQIECBAgQIAAAQIECBAgQIAAAQIECBAgQIAAAQIECBAgQIAAAQIECBAg0CFgNoEOHF8RIECAAIHLFfj8+fP2Mr/JTG2vmOSIwFkLbPI8s8lMnXU1k3gCBAgQILCkwL179759+/bgwYPCnSbkjx8/slVheME2I5C5J1JVnj17lukkJslU5hHItBQfP368du3aJBGKhAABAgQIECBAgAABAgQIECBAgAABAgQIECBAgAABAgQIECBAgAABAgQIXKaA2QQus9zlmgABAgQIHBH49OnTkRBn+PUmM3WG5SDJBLYssMnzzCYzteVaKG8ECBAgQGBqgbx5/v3795lgKDMFHBoonvWPHz/OYPKENPZ76hI4m/hSVV6+fPnr16/Xr19nLoBDtaU7P7du3cqUBKlLmUfAtBTdVr4lQIAAAQIECBAgQIAAAQIECBAgQIAAAQIECBAgQIAAAQIECBAgQIAAAQIlAv8pCSQMAQIECBAgcGkCmxw7uslMXVrNlF8CKxfY5Hlmk5laeUWSPAIECBAgsEKB27dvZ6aAJOzLly+ZWeD3798/f/68fv16RozfuXMn364wzZJ0KoEn//3L3r9//56Lya9fv/748SMVpqo2+TdfpeZU9aeuRZmAQEU6VZHZLwECBAgQIECAAAECBAgQIECAAAECBAgQIECAAAECBAgQIECAAAECBAhsWMBsAhsuXFkjQIAAAQIDBfIiwfT1H7jxWjfbZKbWii1dBC5UYJPnmU1m6kIrqGwTIECAAIGJBDLe25DviSy3H82N//5tP59ySIAAAQIECBAgQIAAAQIECBAgQIAAAQIECBAgQIAAAQIECBAgQIAAAQIEVizw7xWnTdIIECBAgACB0whs8jXUm8zUaeqHvRIgcEBgk+eZTWbqQAFaTYAAAQIECBAgQIAAAQIECBAgQIAAAQIECBAgQIAAAQIECBAgQIAAAQIECBAgQIAAAQIECBDYmoDZBLZWovJDgAABAgTGC2xy7OgmMzW+rMVAgMCEAps8z2wyUxMWuqgIECBAgAABAgQIECBAgAABAgQIECBAgAABAgQIECBAgAABAgQIECBAgAABAgQIECBAgAABAmsWMJvAmktH2ggQIECAwGkE3r17d5odz7nXTWZqTjBxEyDQW2CT55lNZqp30dqAAAECBAgQIECAAAECBAgQIECAAAECBAgQIECAAAECBAgQIECAAAECBAgQIECAAAECBAgQIHCeAmYTOM9yk2oCBAgQIDCbwMePH3///j1b9KeJeJOZOg2lvRIgcEBgk+eZTWbqQAFaTYAAAQIECBAgQIAAAQIECBAgQIAAAQIECBAgQIAAAQIECBAgQIAAAQIECBAgQIAAAQIECBDYoIDZBDZYqLJEgAABAgTGCLx9+3bM5uvcdpOZWie1VBG4WIFNnmc2mamLraIyToAAAQIECBAgQIAAAQIECBAgQIAAAQIECBAgQIAAAQIECBAgQIAAAQIECBAgQIAAAQIECFyggNkELrDQZZkAAQIECBwU+PXr19XV1cGvz/OLTWbqPItCqglsVmCT55lNZmqzVVDGCBAgQIAAAQIECBAgQIAAAQIECBAgQIAAAQIECBAgQIAAAQIECBAgQIAAAQIECBAgQIAAAQJtAmYTaFOxjgABAgQIXKrA33//vb2sbzJT2ysmOSJw1gKbPM9sMlNnXc0kngABAgQIECBAgAABAgQIECBAgAABAgQIECBAgAABAgQIECBAgAABAgQIECBAgAABAgQIECDQV8BsAn3FhCdAgAABApsVyGuoX716tbHsbTJTGysj2SFw7gKbPM9sMlPnXtOknwABAgQIECBAgAABAgQIECBAgAABAgQIECBAgAABAgQIECBAgAABAgQIECBAgAABAgQIECDQV8BsAn3FhCdAgAABApsVePHixfbytslMba+Y5IjAWQts8jyzyUyddTWTeAIECBAgQIAAAQIECBAgQIAAAQIECBAgQIAAAQIECBAgQIAAAQIECBAgQIAAAQIECBAgQIDAAAGzCQxAswkBAgQIENigwPfv39++fbuxjG0yUxsrI9khcO4CmzzPbDJT517TpJ8AAQIECBAgQIAAAQIECBAgQIAAAQIECBAgQIAAAQIECBAgQIAAAQIECBAgQIAAAQIECBAgMEDAbAID0GxCgAABAgQ2KPDo0aPt5WqTmdpeMckRgbMW2OR5ZpOZOutqJvEECBAgQIAAAQIECBAgQIAAAQIECBAgQIAAAQIECBAgQIAAAQIECBAgQIAAAQIECBAgQIAAgWECZhMY5mYrAgQIECCwKYHnz59//fp1U1n61782mamNlZHsEDh3gU2eZzaZqXOvadJPgAABAgQIECBAgAABAgQIECBAgAABAgQIECBAgAABAgQIECBAgAABAgQIECBAgAABAgQIEBgmYDaBYW62IkCAAAEC2xH4+PHjq1evtpOf/+Zkk5naWBnJDoFzF9jkeWaTmTr3mib9BAgQIECAAAECBAgQIECAAAECBAgQIECAAAECBAgQIECAAAECBAgQIECAAAECBAgQIECAAIHBAmYTGExnQwIECBAgsAWBDBy9f//+FnKyk4dNZmonfxYJEDi9wCbPM5vM1OnrihQQIECAAAECBAgQIECAAAECBAgQIECAAAECBAgQIECAAAECBAgQIECAAAECBAgQIECAAAECBE4n8J/T7Xr2PX///v3Tf/9+/Pjx+/fv/Jtd/vXfvwcPHjx69OjatWuzJ8IOCBAgQIDAigU2OXB0k5lacSWSNAKXKLDJ88wmM3WJtVOeCRAgQIAAAQJLCXz58iWP3H/+/Jl/q7/sOc/hs6ZaaCbkzz//zMrr169nIf/mUX0Wqif2d+7c8bi+KWYNAQIENibw69ev/2s0/vf/tBrNtqPZXlSNRf69ffv2xkxkhwABAgQIECBAgAABAgQIECBAgAABAgQIECBAgAABAgQIECCwgMAGZxPIJAJv3769urpKP5SmYNU5JZMMPH369PXr10+ePGmGWWZN0vn169fPnz9XSar6yuTf7L3uJVN1jrl161YW9KdcplzWtpf0rEolSVVJPcnCbj2pqkrV+7aqIVVVuXHjxtpyIT0Ezlogoyur03V9AFYdHJOpqu/7bsf3u3fvnlHf9zdv3qQ1POvSaSZ+k5lqZtMaAuclsLHrmU2eZzaZqWGHyYbb/WEg698q4xjr2+rcNNUXbHXKqwu26uY6/+am6d69e/W33QsvX778+++/Eyb/nvDpQXcifUvgEgRycq6emM2R2ZwZJhmTlguePG/cPSMltXWy65vHvcc4K3mGM6tw8l5+4m0t4upisvWrxVaOzEIznTFvrhywpmr4smHdAgY87deAqEo2qWbvzUOS1PY0uyWb7IWpDor60Nj7Nh/TUucxeJ6unNcDlmZGtromx2M9W0T1fGzAWTRn3dSiWYkeP36ce5xJdrFAajP59fv378entmqJxsfTGsPDhw9b13evzLX6u3fvqqv0/FvVmbpNzMFeHfJTNcRphbvTM/e3GotDwqkJ1WVSjv3C5qO7vciZJ81E6k/+PfnV1IUfeocK3XoCBAgQIECAAAECBAgQIECAAAECBAgQIECAAAECBAgQIEBgbQInmE2g6nCWjiBVn6EJR12mP8qLFy/SJaVQOUMo03Nlql5lhTtNt7CkMD2oOjpN1r1k9nrVVD1jHj16NEnnqsIEdwdLF9KktuoEVvcGy8csV+vTb29wB9aqC07dD7veUZJUdzhLn6Hqbw19hrqten2bLsWZEeNox9yY5C8xpyYnfLWL4KSSBCR/Ex5fvdJfGPiE9Scp/L+68z//x2qxPmep2DkDVN3m6qOmLrvdcQVVwlZeiIVlfXbBqnN1r2OwzmOOwdSoHIbDetnW8cy6kHqY83N93ph1X4tFvslMLaa3wI5SQB0XDGnO8u2wsZqJOUfr0QuGdFLPeTVXU4ud8BdQXfkutnc9s8nzzCYz1ffQ2Hy73xdk/eELTy9VRv57z/S7eXOda6FcsHVcbOdarr5YytMDswmsv2JI4YYF8rgvN9EzZXDMiNM0o7nBz7VodY/fkcLqXNQaoBpImaGkkw9BbN1d68qcD6vnS63fjlyZe+RAjYkkl/r3798fE8P4bb99+zbhfUQeYs+Xo9z1DH4YewgqCc7svd0PtA9t23d9jqb8ZXfZsHrIedqjo2/61xN+90pm1lQ9e/ZsPb9WzJrT9Uees2XO5zOl859//imPOZfrOYrTPrY2LnWbmIO9irM62NMij6lLGovyAkrIORqLZgJyr522o76ragYYvCb3d1VLkRhO3lhc+KE3uBBtSIAAAQIECBAgQIAAAQIECBAgQIAAAQIECBAgQIAAAQIECCwsMPtsAulrmI4U1YDMaoR5aw6rjrPVvwM6DGVMcjoWD+iSku4m6TTz/Pnz1lRNuLLqc1n3bhkW83/7Un599epV0pyeVfnrGPkwbBf1VkeHebf2A6s3rxcKg9Xhs5BdJ49Vndldv7vc7HCWb9NnKAMFw7LmEby7uWguV93sBtTk3aiCk5pWVbZ0tw3I8v3R119/IlYdUDVd6s//TMBw9+5Mw4RSuKnVKdy9gUx1ArKwW7HrapDjPanSc3oXar7lVN3q8Blw7qpTlW1TfFUJnuoYrBPTXMgojuQxjWbzq/Nds8lMnVFxxH93IqEcAjnRVRMH1NMHzJGdqkfyob7p1R5bz6tVJ+OcWs/3gmEOzwnj3Mz1zK7JJs8zm8zUbqkdXb6Edv8ownkFmOS2uspy7gUyQUD+crWWuWyaA0TzXCJhdn1yyMx3A767I8sECJyFwCQXPFVOq6cT1WOcPMPJuNzmSeksTCRykwKZhzfPaTueZc2a69zQVU9pqps4R8es2iInMIlArtjTlu1dSB+NuT7Y8yT89evXy/+ccTSFAvQSyGVS9Rtfr60GB67rzyU3Fg69wfXHhgQIECBAgAABAgQIECBAgAABAgQIECBAgAABAgQIECBA4HIE5ppNIJ1FMpCy/IVFVcfZ2j0d+svf6py3LR0aFVkNwc0I83QiyRu/E3+izaizekdZyLbZ3Xz9dDPULbuYts9lYkuc+Usfyvw77ZCGDKq5efPmLtFiy7FKD9G9Airfe/oMZdtq87Prfj1T39z/jmi+Sv1PPVlg1owU1lnXn4orVqk/+ZvqtDDyJJDjve45vVg5lh93mwk5rL/d0exXlSodYTNK7eTjlscPd8kJdsLuvGmjx5+XNpmpo/VqVQFyEZL2d8kkVUNJyy8ym2mrOxnnq+qEP2Aqq2a01kRgM9czu6W5yfPMJjO1W2pHly+h3T+KcF4BUmlzJdw9Kil3Pbnoyo1/dfuff6s85rRfzXrTunl1tbY3p0BzKoHz4jrH1Gayhupeviq+ZKFeGPzEI3FWExsltmrh5Bfk51g00twUyHPI3KRP+6Cv3kt1+793Uqq/tUBgSYE0vpl2Z6aq3jcj9U1cniTkJs75vC+g8AQWEMilV/PXt777zTnn/v37OdIzp8BUD+f7pkH4MQIzPRcqTNJlNhYOvcLqIRgBAgQIECBAgAABAgQIECBAgAABAgQIECBAgAABAgQIECAw8WwC6bWQbq8ZM5lOG2Nwd4dAp4Pgob7jhzpJpNNttmqOeDw0JCDDEjLcd0yCW7ctGfCQDW/dupXeUfmrRj5kTf0i33Sm7x4sl/d7VOAzvU29NV9zrJy8f2rV/TrVILXxUP2ZIyMD4kz/qtTA7kMmdSP1JPNi5N+qniRTqf/VqJj0scvAmNSWQx18E3l2EYr8nXtVaRWetv6EK0dW/jJbRwYJtO6xcOW0nefqckxpjh+DXZiFSwiWQynnirQ7hzKbgy6n6Bx91eC03XN1Drr8Zdtq7NOhGBImvWmz4ZIv18o4yaSqOkvkFJE0HEpe+fr/ye0U8VR7rMf4lSdgk5kqz76QmbAmJ8COo3UAUXXBkAM8TWTz0nFAhBe7yWauZzZ5ntlkpgYfa1tt9weDrH/DnPwzlPHQtVZO4LlOy41S/i2570tsiap58ZY1+UtbkMvCRJVrp6ZMLqtKdtHc0JoSgfDmgrkk5Jgw//zzz5jNbUsgDw9zluh+gDOJUnVSGv9QYpLEiOQyBfL8MPdKK8x72vH8uYNbYdFI0oUL5K4zV9FTNZE5zDPhdX4aM3XIGdWrjmnfl8/Ff9uKT3kan1u8bdcih97ytcseCRAgQIAAAQIECBAgQIAAAQIECBAgQIAAAQIECBAgQIDA+QpMOZtARrdm/O2EFtXQ2WoUdHPobGsniY7R4xnj1DokIAlOJ90Jk52ojo5RSZiMokzWkuDmgIRqTeY+SDeXJDs5TZeXQ4mMUgZXpH9n+sc0o5o2X3PEFqs4tPZPDVG6oOUvg0PS7yd7TwYTPsMMUpTJb/dUCwmfaBMmf+scH3h0DHwEUkMypqL1ncnRyN/uK3oyNib1JLluHe5bVZVorxZkQAWbtf7khBbPcLX6d6c2ZZGCaz3npDJnxpOqVmc5hZiokpGU2ufPn1OxDx3s1R6rE+P/VOt373ZLvzs9vj0k0NHNMcWUQswpqCqjZgz1AVhN0nF0BpkUcfVyrZTdoTibexm8JnuZtlEenJIJN9xkpib02XBUOUmmQew+PabRzEm1fiV1rhZywsx5Nf8elcnpOodnRqSkDR1wzj8a/7YDbOx6ZpPnmU1mathhteF2fxjI+rfK7XDudpvprG6U0jT0vR5O+Pzl4i0tS875udHebSZyr5S/5u6sIUCAQPfMJjP55IYul6lpxxe4f5wpC6I9U4E8R83jqQGJzx1Z/tJMV/dliSELdTzVPVqejVSPduv1AxaqO7g8sXGADNCzCYHJBTrus8bsKw9mc7ne/GVwTJy2nUNgkumWWh/rpb1Iq7F7y9Yr/dk2tWjDj/scer3qg8AECBAgQIAAAQIECBAgQIAAAQIECBAgQIAAAQIECBAgQIDAv/JmtvF/6beXrh7dmlV3/4T89u1buoBkp/k3yx8+fEiXoHT+O7p5QtZJzfJe+PQISWx1gOZCAuxtsvsxg82amwxbc1QjFHk9dd/Ik7vuLCQ72XXfaJvhs6NdmZHLGeDR3EW9JuzNmlNVld3irsM3F5Ll9FI9msjUsea2J1yTyh+ZjmQnUwMqSZ2jsHTXlgyTrg7DepOpFjZZf/qWRfybhZsyzXsFS041KZqEbMawtyZHSklsU5XsJuNpbXrGH31HT0opu8JT3Bj2klq0V6kW/pgTUd8MbjJTfRHWFr7Zjo+pSK3n25xUD+0l69OeJkDHRWBOqgnQery3JnW+JrJv2XU35VXiFziZdCR7k9czmzzPbDJTHTXz0Fet54HNtPuHcn3W63NCbj1RT3tzV36AdLQ1Z+3ckfhDRbBbLq1td0ech76a9kZyN4W7y4f2bv36BUqui3bLutdy95Or4KSel0eYC9Q0Lml0cgTlLwuHLmUL40xsMz3A2S33kYnszksi393XgOXmc+DuPc7x7bStQJ7nzJHIKs7UmQHI9Satl0wdqU1LmgIaUEuDkG1HHt2pXbndqxN/2oUc8h1Q3V/NkfIx6elO7d63Kce+6R9Z7nsJaP149NxenuYFUpvCKk9PR8hZz5aH9lt4OZ2jNZI5w/T1LL/anDX7rdWsufJyGouqPiS/fQt0Fy31ITd3R3/jSBOTwh3ZZEx4TmgeC7PWvebuqjXrOfQOpdB6AgQIECBAgAABAgQIECBAgAABAgQIECBAgAABAgQIECBAYG0CY2cTSDeOo/3S0pukpFdf+p0c7f1Qdfho9swoGU6w20mluVySwpLCSwqbke+uGdln5ShReeeqQ9lJQewmeORyR35j3ow8GTyUsI71RythdlRSSTp2MeFXqcDdvbTHF2KV2sTTsaN8lZRMmK8qKvWneRII9YAzTCTT/7t5jOytOdrZbvIi3kaEabyaPR1TUlMdfUfP1SnHjtPjJMgladirTgt/HNBVepOZmqS4TxhJR0MzoEY1j8FDTXw6HPc9tea8eii2vaQOO29PXgrN09ReOvNxjqa8MCNbvZ7Z5Hlmk5kqrKhVsEto93uBnEXg1nNgVuZkPnn6c0VdcuE9x64nz8u0EZa0m822e1gawtts5iZfMyxttlqDQOs5Yaoa0n1r1rzHb+43yUtr23Fhlq/GZGGBCQWmvarfI0rkI2tRAPfiXP7jtK1Amp75sjBmNoEB143j62ds+05hsKfXfRSPrH7lm5e0m3sprz+W76U85Jj01AkrWUi1KU9VFXLMKbEkSQkzYa1YILUprL6GreFnPVu27jGXgt0lkqzl6U19Cs2t2YAWp/AB+KzZ785m/W2d01auvitX21hUGTla+jXL3kIajsE3ERHOOWdALUoast/CutS3pGate62JOYq/5KHXmkIrCRAgQIAAAQIECBAgQIAAAQIECBAgQIAAAQIECBAgQIAAgRUK/HuvG0evj1++fEn3i6urq46t0qchwR4+fNgRpvrqxo0bL1++TF+Qju5Zb9++TbD79+/XsaXXSDpqPH/+vF4zbOHHjx/DNqy3+vXr1+3bt5PCek1zIR2n3rx501xfviZEiaQj/NOnT0dqXL9+PT0485eCyF+KeFjXnI5E5qs4PHr0aDdMerekM1kyuLuycPn9+/dHu3e/ePHi48ePhRHOFywZTAX+/ft36y7CHoQnT560ftt3ZeJJxU6crRsmDUnJMPDWCKuVG64/qWYdGa++yrlu7ySQaSxycig5B+5FnnNdOrflANxbv/cx5Zv491b62C3w/fv3O3fufP36dTdYziE5XqY6+o6eq7PrVJV79+7tpsEygXMUSGueE1H1N+1lQ3Vl1bzOzL5yekyb3vfUmvNqzuTZNunspk4TmXxNdULo3teZfrv565kzLRfJbhXQ7reyrHxlrpH2LtWS4Nww5tlCTuaTJz438iWtw+T7FSEBAisXyOVoTkd79/i7ac4Nex575jFOzk65Ouq4v8tXCZPnA7ubly/nXnXvGVr5tkISKBfIVdOrV6/Kw1chx9fPNO65vxvTFlcPWDwf61t2whMYKZBnLPk16lAkGfKdJjJh8vSmvobPA9hDv4wciifrNYIdOCf5qrpG6ij9Q6nKtVN+z01zM/iZW+pSLrqSgFxW9f3hMg1WfhQY+fvpoawtud6ht6S2fREgQIAAAQIECBAgQIAAAQIECBAgQIAAAQIECBAgQIAAgS0J/JEZDoblJ/0VujvxpCdHegHW/YR67SUdjJqDx5ox9NrFtWvXOjoqpfvv4P4rSVg1RqUj/iT106dPGaXQzMWANUfx05Nm8j4x6aCTAs2gjnTQTLebwmSnf1hzAoWs2e1pNBVOKlt3wrKjBEhNKEz85MG6K3Y62KUj1OQ7TYSpDB29gTMsJzVqjv3uxrmB+pPsZLqTjnNahgfkMK9znfGumftjZH3LueXmzZt1nK0L2dEaZspoTds6VzbPFSObgEPZzHCR9FA89G21PqOaU21G1pPuXRR++8cffxwN2XpKP7rVCQNsMlMn9Oy165y+cs2Q6t0x/qoZYX0wtl5Zpc9xzquTXE11t4x1wk57hCanzcG0ddqqhXTC7hi3thd4qo+XfD3TNNzkeWZjmdLuN+vtytfkxrzZdixzxdusLbtW3fcCuyE3s9x9wq+yWbfdI3OdG8bMAJgb9t1bqpFxVpvn+iGPAjLtXT66b5qE9CSRlFwXDU5Y621O6mTu5g49ZUq9ypO3HCN9d1p4Fdoa7RzP+uoddT81rYMNW8gxGM9h25ZvdfRh6dGo5nsud2jXFUuqWfWXE2DhOTA1MC1j/s0NS3V+q090Yx4vlJz2D+Uld2oDjohmbGOOkWjkOUwzzsXWjAEc/BtNR+5yW52qlR8s8kg/Vevo3WVHVKlgOSWmyuUvwfIx/9Z1L0x7Lm8AACAASURBVCs7npe2RpsWOQnLUPP62+pjEpx05t96/eCF1nP7sNgWSO1Uz+eT1N2ZuIfl99BWe7W046n1oafiJU9KD+19qpOMxqI6csc0Fin6VLMBx+nkVzJpRnOkl/yUvFevpjri6mgdejWFBQIECBAgQIAAAQIECBAgQIAAAQIECBAgQIAAAQIECBAgQGDVAukDNOAvfXe6c5U+ZOkNNiDmepP05+jeRXqtpTd/Hf7oQvowdUTYK6q9fWXbqgtdR/zptLe31ciP6XnTsbt8lTIauYuOzY9WgDpt6c2zF0+GvdXfZiHlMrKq1PEHeTfm1uXsrg6/8EK6tLYmqVo5a3klp91FlrRNVQolqt2J2VVaW/0J1KEM7p2y0gf9UMi+648e7BFLmL7RXmz4Zlsw+fl513bvjLdbvevltJi7m5xquU5Px0LzkDxVagv325GX+quzy1Rh3lcVbO8MWeM3FzIiMSlvvbKavKQKG6O+F5wTyndfOVR6OclMuMeSqLpTdVHXMxVXsxo310xee0tKakyYZhaaa84lU9r9MTXhJNu2npxzKl4mMa0NUF3/xzw0WCb9k++lpAWv2u4Jd50705L91uXSXMjVdc5RqUtL3uROKCCqowIp2eovR2WuhXI7nEJv1oTyNc1GLfEfijPrR17wdF9NdSc7CTvqMzLA/+L+/Bne3CwnsyMPyeRosdP4oVLrVt39dgHh7gJKAppXL7spTB5nugXIrnd31He544lZd5ab35Y8BzuUvAmT0UzY0TVjDpajkY8P0HqVdUiyWp8czfrQ7FCmcv4Zfzg3z+2HdjdyfVI75sReU49MRnPzyc/ne7s4lOuOi8Mxx8iER/f42nXJjUXOCUd/DG2eWGZ9tjbg5JYUpkbNVI4Ovb1zhY8ECBAgQIAAAQIECBAgQIAAAQIECBAgQIAAAQIECBAgQIDAegT+NSApRztnpDvOJP0wjnbr6dWbLYGbvViqNWNGmKe72NHeM73SWV4i3b1Lk7WZ9lul8Gg1qGz3+u2Fa7cU0oGsPL8lIbO73fhbl2fqdNudvEO966oUBrN780m+TU++VpBq5Xzdp1oTf771p7VD5F5H59YwrQ6FK4+eDFOIk5x1C9NzvsGaFW+BE0Kmlug49KqvxjRDUxXH0UQmwN4pfapdzxfPJjM1H9esMR+9aKkKK+fP1iurmRrKnAFKKkmu9Ga9pjok333xUKV8gZPYbvK6kzRTMe0mIMurup5JekqqkJPnXiEu9lG7vxj1hDtqvble5vRS5aJZberDPC3UhDk9i6hKRnxNfu9TyRReOdSlk4VUnlx4X2AxnUVdWiCRJbdduxVmd7nZUh+65plk3sDCS9DdFNbLkz9GKyyaXAy3np/rhHUvZNvCHY0M1n2h2J3I6ts1zNXYfe6d7+FPRwtYQpcwE96bjDmiT3WYpPZ2l10348jKX7J5Ks+hk1szbc0TY8kuJgyT1DZT1WvNwlkYc5JMvhart7lSKnnO3Eq9W757D8Pr8B3ngfFlOtVlnsZityh7LQ+7hsmZZ77Gq0p/LlTqSli+MNUP2SWGDr0SJWEIECBAgAABAgQIECBAgAABAgQIECBAgAABAgQIECBAgACBuQX+Xd61ogr55cuXR48edW+V3ofXrl3rDlPy7dFejHfu3El6SqJKmNu3b7f2REyXkaM7OrSLX79+JQ2/f/8+FCDr07Mqu+4IMPiro8k+WlKDd50NHz58WN4BsdpRxVXvNJ3k3r9/X3+cZKG1iPdifvr06d6aWT8m16kAX79+PbSXdF8L5qFvJ1z/5MmTQ/38spekMJU5qZ1wjx1RnW/9efXq1V6+Pn78+OLFi3plCjTU9cdJFtL/9Wg8u2k4GvhiA+xJ5vz/6dOnly9fphDnM0n8R0dDJRnPnz+fLw1iJnBygZIGOon88ePH3pVVeuSnT/BMDeW9e/dKekLnSq/XNefJtedIgOuZOVTFObeAdn9u4cnjz1VT8+Y6d50ztQKt6c++jl65tW5o5bQCvUZ5VU910lSlCt24cWPalIjtXARS+qkJk6Q2l4jNZzi5KM11Y/YyfheJv+/ztHqnV1dX379/rz8utpDnWmfxzCFPY0YO6O14braMdk5lKeVD+8pd1SSP3Fvjz3OJ1vXlK8fHUO9rzBEdwMkfONcJO9+FnDpyV9s8uTVzVJ3u3rx50/xqyTWp6nsX80vufcC+ziW1uVLqdZXVSpHq1Noo5OlN2rjWTbJy/CmipAIf2vvueo3Frkb5cn6KvX//fnn4KmT1+H2+xqvaSy5UBkwoUD2EXOYXMYde35ojPAECBAgQIECAAAECBAgQIECAAAECBAgQIECAAAECBAgQIDCHQL/ZBNKv4mjH+gkHz6cLyNFuWBkwX97bIz0R0/e37l6cvnHphZnOT4P7suwNeGuWULjmGyCaZHd3ck1vmMlHNe/m8Wjp7AbOcjqZ1YND0nN6jp6d6ZRztE92WGYdObyX61TRjo5uMZy1jPYSk9rY8ZqsyBw9wPciHPPxfOvPbtXN+We3F11OKXMUaInV27dvxxTHJWybJqA+BVX5TZ3P9BA5NaUQ//jjj5RdeYPSS6ykn25SUj4/Tq+9C0xgDQIdHcp3k5cDYfc4zaVaegPngnA3zLTLSVjJEZqd5qrvJGO3ps3v4Nhczwyms+GpBLT7p5Ifs9/W29tZ58hrTW3hDDit21o5lUDhpADVPAJpoJeccmKqPIpncoGOxx3l+0rz0RzumJrWPUKyPP4q5Jgz26nu/UueS/R1mCN86wDX8h3lZuS0g6i7y3dk7rod8oSkO8DRb5vHztFNOgIcnUW3Y9scYpd879aUyZPMmzdvlhRxnqtPe7prJqZ8zdGH/OVRLRAyTwwW2Mskuyh8PtOxr9bJmnPMdj+9GTDYey8NJXV4b5NDH0eeTi+wschJdcAvR9XsJIN/fj1UfK3rU/0GNBypVAPy1ZqAoysdekeJBCBAgAABAgQIECBAgAABAgQIECBAgAABAgQIECBAgAABAgTmFug3m0B6ju4O8WpN3LSD51uHE+zuN709evXBTY+NdHz5559/fv78mVGj6SW8G1uv5fRWP9qBaUD/lV5piHY9OULrhumEOt/w1F6d5DKAv+4RmzRP28F0N+8l/ZvrlOxuOMdyBid35DQOy/dRTt7Ti+tQZjPxwWLDMM63/uwe17v1LUMXxpxSDhVK1qfLXUm3tt1pDjpiu9ivjjYoOTpyVM5xzsxoqN2qcqgIejVnhyKxnsBqBbqvWFqTnb7mhYMJWzcvXJnGuuQITWyZeWSmOUcKk3qqYK5nTiVvv2MEtPtj9E6ybXMCiCoZkwwP7pWjPDQ4r9FrvXK3pcA5zM0jsKUCHZ+XXg8ZWneXm8Hm8MJcxE5+UVpyg9+awqxc7InWXgKWGQq4t9MBHwsv7DtizgRnHd/O/VXHBUwmu5m1FPKofGTujj4n7xV/ySzDHRE2j+WOwNv+Kj8fFD5uyuGT0+AC9+CF4AOeIRTGPEew80rtmGvdVJLm7x05QR39TeHoD4tHy2XCk4zG4qj2boA8CstV1oASzEXLkqeUVMIBJbvkL2IOvd16ZZkAAQIECBAgQIAAAQIECBAgQIAAAQIECBAgQIAAAQIECBBYXqDHbAIZp3p1ddWdxMlf4pdekkcHD6T30oAxtCP7X2aow1GNdAAduZdu7erbo+YDOtCU7DdhenWS231lTQZjzydT0n38aNkVCnQHSyXp7uS9Oyi9O6oJv418936DM+2cIIcSv4H6kzky6rqUORq6i/uQQ+H6ksEGsyagMJ2rDZbCKunymDChnuMVdkfP1aFLp9jlZxhZbZFJ2PYEep32k/0PHz4s1uc4h15J8nKQlpyNN1Z2rmc2VqAXkh3t/jkW9KGblMXagl00QxB3NU6y3H1Bnub427dvy9y3niT7djpMoGPmxMIImwNuc4mYqQQmf4SVYdKDU5ub1jmmwCshGpzmksinCpPCGvkgNNf8A54zT5L+3JV0PLiYu23q2PUkuRsQScmDlEPR5nndqY6UQ0lafn0GAGeOpMIJMl6/fr22R1LXr19fHu1C9jjGtnmOzQDpPDc4LzqNRa/yygXSgDYiV+xH55jolYySwB2T8nRsniZjmROgQ6+jFHxFgAABAgQIECBAgAABAgQIECBAgAABAgQIECBAgAABAgQILCDQYzaBZj+hZvrm6NfY7Mvb3G9J2ppbDV6Tfu1Hc5outst0bc/bYru78+bdGjP1gi3vTh2K+tUx6QmabtOD8Y9uWBj53D1KE393JZnboQMqHUm7J+lIN9MMweqIYZKvzrr+VD67Z6dZ58gIeMmLa5ovhpqkpLYRSTlOOkfuzn4yVfYzEK77uKt2VNjJe6pUiYfAagXS/Tet1ZLJy+QFJbvLZVUuvUpCbiOM65ltlOMF5kK7f3aFntFuOcE2k10y1Utzq/Frlh/3Mj7NG4uh4yjOcMfcjp1kmomNIW8vO2MGaEUj13j1k6sKJ0/bcolY/uyiF+mY89uh6Vd6JWBA4JHCA/Y4bJMxQ9CrPQ4bizgstbtbdTwQyPOEmapinYAxdbKKZPIaklP9mNncuh/M1hnf6kJu5TLlbkd7Wmc857pMm3JR97l13idc6P6BZsIdTRLV4NTmGqx50V7YKo0/yYyPYVdPY7Gr0bGcqSJKziTNGHLR3lw595q0lcNKNj8HzP2LYfLu0Ju7AoifAAECBAgQIECAAAECBAgQIECAAAECBAgQIECAAAECBAgQ6BYonU2g++VI1T4y2HWOfo0l/fgz+HOZd0dUOd0dQnzId8kOi0cnUzhVL9gKJyND6u6w6S6zwJtq1jDu+mglWbKGNGvp0SqR9Kfgmhsuv2a19Wf3rJhe3XOPei2Mf4FOb8vXgUn22KvXYwJ3vw11WJJKjvoTvgVxWKZsRaBcoLzLbEaMLDMl027iM1KlsMPx27dvF5hzZzdtJ1x2PXNCfLseI6DdH6N3km0PFVl52zF5sscMX5w8MRcYYeuVc4aQGe54gZVhmSznBjDXeHv7yvDI+eatGDMksjmScy/lF/4xpVYyl1+HUoSXv+DPVLB781nspvDoc7zdwMOWx7e542NopvzoQ+/mJvWaXF2s5NlmnaTFFlKdMpVAR42qU5ILngQrnJy33srCxQrUv/LUAjlIC9vKMQ1ftbvxMdTJzoLGYlfj0PLRKSYPbZhf6AorxqEYBq9vvY8oie3oE7CSSGYKs6VDbyYi0RIgQIAAAQIECBAgQIAAAQIECBAgQIAAAQIECBAgQIAAAQIlAqWzCZT0wEgftZJdDghT0o+/JIUDdt3cJIPhS7rtLjkK7mg3lyT4hGOMdzu8NjtnN4XHrynpWHZovMr4vSeG5hvt9qJNN7s5pt7Y20vHx6O95TJDx5gOux277vvVauvP7jlnN5F9M1gevqRbdkbXlEd4USFLulDvglxdXe1+nGQ5nbNLCrHwjV6TJEkkBNYpcKqjINd4JQdp0NYz586sJeh6ZlZekc8qoN2flXeOyA/dneWuZI7dlcRZ8hSiJB5hBgjkcUqz6DM2OOO9DXcc4GmTEoG8kHYvWOaZKpzUb2/Dwo9jHqK68T+KPP4pTXPY3tGdjgzQkeY0SQuMyRxTJ6u8j4+haVgyy3Bzq3pNh2odZnsLuY87+mNBleuc6DJxxmmfUW/Pf8M5ypVY86K9/Cgbf3U9Poa90ilP/N6G9cfNNxaDfyHa/emk5lpmIee0YZMK5THCkr/qlmts79Arz7uQBAgQIECAAAECBAgQIECAAAECBAgQIECAAAECBAgQIECAwLQCRbMJ5G02zZ7czXRM3pun3kVJzElh0llvMtNC3mhU0g+m8N22UyWyZIRqSbIHpOfooLufP3/WfaoyyH9kH9DCFJbMJtB3iFHhrhMsvTCPTpqwcA1pTfzRKpHR1HO/iu18609m6KjPiuWvYGotiPKVp63Y5elcZ8i6vAqTN9MpoqQ/9xwTGRTmWjACaxB4/fr1CQczFHYlzynlaDO6BswxaXA9M0bPticX0O6fvAj6JuDQpdeh9X3jHxC+5CnEgGhtclQgD3bqZwh14DTQCzzwqXdn4dIEMjZyb3hk7r4zz9SsDiU3+IcSkGYu48oOfWt9BDL2fuRpPFViSeRce3fMXVt4kzKy6IeNvdzd6fgYdmOrl/OC63q578Leod1387MLn18u8jPB0efSVb4yi9/cJ7qzA5TgboFm1cpvHOUPcBJyzJk525bvqzsj9bcai5qideHNmzcdbVPrJvXKZX4HrHe3t1DyBH5vk+pjbkOWbP1b09Bcub1Dr5lHawgQIECAAAECBAgQIECAAAECBAgQIECAAAECBAgQIECAAIFlBIpmE2h2VmhN3JjOQK0R1isLew0u8CbbwpFjg3ur1Fnuu3B0j+k9mQ6FfaMdH353WOxiQ+hL+mRnmoPxuWuN4WglSfIWeKVYa9p2V6Z36VGo5tv5dmNYYHm19Wc374tV7OvXr+/ut3X5hAOuWtNzvitnkixsKL98+XK+dFJOYKRA3qM4MoYxm2fvRxvHKv5cHm/7UHU9M6Yi2fbsBLT7Jy+yjiI41ck2t0snZ7nABGTMUvPhxocPH9b5mtALLKCtZrl5Csr8VivPbDPNK0/w8skb/6zm6PXwhJlqzqJSR56n4ss0SXlWWfgEvk7b7kImDL13797umqmW79y5MziqjIM9yfPwwQkes2EumXIzWzL0N8G+fft22rG+Y3Jq21MJNH8l7Pvi+jFzo4zZtkNMY9GBM7gdHNOadKSn/Ksx57eT/yLWzOYmD71mNq0hQIAAAQIECBAgQIAAAQIECBAgQIAAAQIECBAgQIAAAQIEFhAomk2g8DU+k78bpM5/Ya/B3YHH9bYTLuStFM1+G8340yFvmV6eu7suefvTArMt7CapubzY+MCSQdd9X1jazE7rmpIXtvTtZte6o0lWHk1Juqev5y1Vq6o/tX8Ghy82N0TJAFcjCuqiGbmQfvAjY2jdvLAz5efPn1s3t5IAgQUEyruSH21GF0jtTLtwPTMTrGhXK6DdP3nRdMz1dsLb2JLL75PTbSkBmTJgb/ROjs1cGM80PHVLdPIyrUDu2haodSObnpkeak0redrYUoiFN+CH0pnnzMsMRM8D545n74MHcx7KV8f6kufehzYfs+2hOKv1I8uxw7Z7v+f1be7g8gNKyZkhPyKkyi32MPO8GKW2W2CvguXY7FuR8qtZyc9YzWTk8ctMv7hpLJra1Zpcme+V+KGQzfXN2cGaYeZeM7jtSKtxqvnsDpnsFcQ2Dr1DmbWeAAECBAgQIECAAAECBAgQIECAAAECBAgQIECAAAECBAgQmFXg+GwCHz9+LEnByF6w3bson6egMLXduzv0bcd7onY3GdYjajeGAcslHZ3nnm2hO9lLjrgrrI1z9Aku6eN7khrSWjolKUmO5oBqTU/HyhXWnyq1a0vYXt+yDtJL+6rvYLC+4Qs9C3vZlrxKrnCPghEg0Fcgk9cUXkjkUH3//n3f+M8ivOuZsygmiewQ6NuO9w3fsevdr7T7uxrdyx0XsfONTuxOUr6dqWIc3e9lBsgbRPceuWScTOZKm2nk2GUiy3WhwExvP97be8k8mHub7H40k+CuxqHlkmvaQ9tW68fH0B3/0b2kJRrzguWSve+GySl32GOuTLU5XzoLZxnezcju8iVM15h72L3peHYFdpdzftvqPexuNi0vIzDsdJEa2HeYd84wmS9jvkyNP9WPj6Ekdx17maOxGHMXtobbqDFtRwd1SUnNHWYzh97cUOInQIAAAQIECBAgQIAAAQIECBAgQIAAAQIECBAgQIAAAQIEmgLHZxMofIHPyF6wzZTtrSnsgFKY2r3ISz5mQHVhB5pTvXkj3aq6MzIfTvd+q29LBq6XxDNhmI4XYA7bS7q1dQyDqeLMAMXCYUXD0tBrq6SkZMBkYc3vteu+gVdYf6oszNdbui9RFX7yWj0sGSvc6ugZci/NfcPvbd7xsaQ5u4TO7h1EviJwcoHyjrnLDDZbGMT1zMLgdjeHQN92vG/48jRr9wutOu5KcoeVMXKF8UwbbK/45n7oMW3izyi2PGzJ+NW92Q9zVOaloOUzS55RfiV15QI58Evm6zx5Ltz7lxRBntjsnclLttoNkwdic8+wmfj3ToC7CXj27NnuxwWWcy/Q9xFcBgbPOr3vyELc9tQbVRta8uQ211p51pSXjS9Qi+ziQgQGX6LnGq/8/itnpFnPMCksjUWzxpY8F2puVa/pO2FEveGEC+V1rLnT/JD6/fv35vqVrNnMobcST8kgQIAAAQIECBAgQIAAAQIECBAgQIAAAQIECBAgQIAAAQIXJXB8NoHCNySP7Nh3FL1jdMHutoWp3d2kcLmkW14V1alenVfSR2furlcdmEv2xi4c5nF05H9Hdlq/2nuVYmuYMd2YWiMcubIkPWsYKrnC+hP5Er2RBdR388lrdd8ErDZ8+djgZGHWASQlzaVyXG1FkrALESg/Y+TKM/3gN8biemZjBXqZ2Sk/iuOj3V9/JcnN+Eneo1v4FGL9gGtOYQbq5MWhe09yMnr2hM8u1swlbQsI9GpBxqRn5BnGPWMh/vjR+OUPhAuTtBes4wXIqSSDRwzu7aXXx7S55QdCBvrOPX3tyJllNjybQG5Fcx2714a2lnV+NYjDqX6zaE2SlecuUH6WaM1prvRev37d3RTm24RZ5i5AY7FXTCXPhfY22f24htm0S57A76Z5b3mkwF5sE37c2KE3oYyoCBAgQIAAAQIECBAgQIAAAQIECBAgQIAAAQIECBAgQIAAgRKB47MJrKTLXeH48PlSWzigumRIf0nBDAiTLvhHt5q7f+ehBKxw0HWSOu2b3NKzraT6rY2iJD3ppJ7X0Rwq3AXWlyRygWQ0d7FwwgpPg810WhOB9Jkuf71e+qrOh1bSl3Has9N8eREzga0KpN9zyaFaZb9j/M85+rieOcdSk+amgHa/abLyNUdvZh89erTMUKJdqL22YORoxt2YLVcCGQaZot+7j86l+MuXLxEROJXAyDFap0q2/R4SyGj87tGqhzas1xc+EK7D91rIi+U7Zis44Y1GHgN++PCh+yl3Wsl3796ldV55+7jVqTdSRmlDS3KX01oa3JUXU68DR+A1CIx/Kp7zc86BOY3kge3uiTrLWZP1+XaxGVU0FruVKnM97F2f7357dHnvHupo+JkCjExGR+s8U4ILo93YoVeYa8EIECBAgAABAgQIECBAgAABAgQIECBAgAABAgQIECBAgACBqQQmm01gt8fPVIkbEM+Ybi4du0sHmpLOeYlhfGeOjmR0f9XdxbPa1mwC3YZjvi3sXnx0nMyYNAzYtjA9p30ZywkPq27S1SasO9kX+236uJecJ3Ms37t377RKhS3OaRNp7wS2LVA+kCwXV+njvhkN1zObKUoZ0e6fVx0ouUjLhALPnz9fMl/ZY/2go3xeqiVTeNb7ykHaHAaZwauLDRs7az2Jn0kgA8/OZcCtGejK68DIMfm5PZ9vhs3uwYoLt3p7pHkwkiHonz9/ziu78/grR0faxPybJjtrsv779+8PHz7c22qmj3VzPCD+TR4saSufPn1aopEh2fNV4JIECLNVgameiuc0kmvCPFT55//+spw1i51e6gLSWNQUV1dX9fKAhZHD+AfssXWT8Vd0qYetMZ925fYOvdN62jsBAgQIECBAgAABAgQIECBAgAABAgQIECBAgAABAgQIELg0geOzCaxEZEyvwfFZKO9AUzg2e3ySmjHkPbrNlXtrZpptYW8vzY8lg0OaW829ZsLxuulB+/Xr15IEr6Q3VZ3UvLi1Xu5YSM1JHjsCzPrVOutPslyoNyuOyHsJpCt8x0iwNDR5Ferc/fVP25z14hKYwCULdJwrmizdo4Ca4Ve7xvXMaotGwoYJaPeHuZ1kq8L76MxxltveTPa3TCIzBCXDmTJg8tu3b+scTLKMwxx7efnyZSZr2I05F8mhPvmsXrtJsnyBAlMN0LpAujVnuXyasEO5mG+GzY6ZvDJi/1B6llyfB185Y6flzZ1C2sT8m+urrDmjB2ITPv5dUv7QvlIKwS+5A80j6FzALD8k+1DKrd+SQGrX+KHaawPRWNQlkllI6uUBC+v5/WvkQ/iRDgPojm6yyUPvaK4FIECAAAECBAgQIECAAAECBAgQIECAAAECBAgQIECAAAECBCYUOJvZBK5fvz5htvtGVd5x5LR9ZY7uPR0o0+mwb/bHhy8cHDJ+R6eKoXC+iXRgWmFPu8JuVSUdVWfyX2f9OXq4zaQh2pECGQmWcUrpIZoSrCp//s2gkXTiz6wZXoU6ktfmBDYjkNGqhe1jslx+obhyH9czKy8gyRsgoN0fgHaSTcqHuuWC7f79+xlzvtjw/ozZK5m57yRuZ7rTXHLvvf01V+a5RD+jsalnKi/ZRwXMJnCU6BwD5EHcyJH5aXrmaHTyxviOge5758lzlJ8wzaf9XWDCjIyMKtM6pMUsmdA2Z7M0rC5gRoLb/JDAJptLjUVV3DnPdLRNh6rE7vryh2m7W82xPLLtKHxENkfKD8W5yUPvUGatJ0CAAAECBAgQIECAAAECBAgQIECAAAECBAgQIECAAAECBOYQmGw2gZFdTI7m7efPn0fDzBQg71wqz91pu7+XDG9OV8KZoDqiXeEQ+o7UDviqcBhhSQEN2PvITQpTdcLuU+usP4VuI0vH5nMI5ESdXvvVi/X++eefzLGSjpLPnz9fZ02bQ0CcBAiUCJR30s1wjpxSSuJceRjXMysvIMkbJqDdH+a2/FYPHjwo3+mnT5/yZvtcvOX1yNs4A5fn/dxDZiaIvYnqbt26ZcTjuRfrZtKf2riZvMjIrsD4kfmZf3A3wkmWX716dSieTIDoAcUhnItdn2ueTKhU8iNFqmsec6lCF1tVFsh4+dOSBRIz4S40xEJ6awAAIABJREFUFsHMfdZI0pFj+EfufXfz8fMa5Fy6G+HJl7d66J0cVgIIECBAgAABAgQIECBAgAABAgQIECBAgAABAgQIECBAgMDlCByfTWB8l4tz1yzvQHNyq5IE5IVaC5fI5gddZ/hKyVuhwr6erlS7daCwgFJzMrPG7obLLBcmb5nE7O5ltQnbTaRlAgQIEBgs0KuTbvnl4uD0zL2h65m5hcVPgEC3wIDROxlQl61u3ryZV+/mdfcZ7JFZorr34tsTCqR0UlJ7LWYGb+c204jHE5aLXe8KeI/3rsaWlnOSyfj8MTnKc79phxS+f/++4wnts2fPxqTWttsTePjwYcmVUn4a+PDhQ6bL3J6AHK1KoNfTklWlvDsxGov47F2rd4u1flvyG2XrhpOvHP9jXOGvfpOn/FCEWz30DuXXegIECBAgQIAAAQIECBAgQIAAAQIECBAgQIAAAQIECBAgQGBygeOzCRR2ufj58+fkiRsQ4Rzje8s70Myx914IJQkoeYVRr50eDbye/kNHkzoswBnVkNYMFh7j2TZvjGyNYdaVq60/q02YMVSzVsjFIleOi1HbEYFDAr066ZZfDBza3cnXl2eh5IJz+eys/HpmeRB7PC8B7X7K6/bt271OvLtFnAGZed19XtibU0E1s8CbN28yScpuGMunFciUAWk+9obOZk1563Pa9Nv7JQis8wrnEuSXyeP48fmvXr2aMKl5e/yh2B48eGBii0M4F7g+1zOpD1dXVyV5v3Pnzr1790pCCkNgjMCG54HSWIwfP1/+cGZMJSzZdvzPN2u7VdnwoVdSoMIQIECAAAECBAgQIECAAAECBAgQIECAAAECBAgQIECAAAEC4wWOzyaQN8WV7GbuMeqF8RemtiRHdZjyEdQn7yhTkoC97vt1NudbKEnVfHtfIObyTkXjOzDNkZ3yVJXndMJ0rrb+rDZhE+KLigABApcs0GsMz0mayGlLpzwL5VcO06awO7byVJXntHuPviVAYHKB169fj4+zmlng6dOnN2/e/OOPPzJJQd7Qm1dAm7JhvO3gGPJC74xvbD7VyavCDYkZrGrDyQXKryUm37UIFxDItf3gOWuq5OUaMhOjTJLUnBU7hmuWvIJ+kmSIZP0CVQNa/jA/tTSXPevPlxSetcAcP8CtB+TCG4tJmrn1XFCN//lmVY+Ptn3oreckICUECBAgQIAAAQIECBAgQIAAAQIECBAgQIAAAQIECBAgQGDbAsdnE0if7xKCnz9/lgQbHKaw29zkbxLL+3+aXd4P5WLyvR/a0aH1JT115i6pQ2nb8PqOHsB7uR7fgWkvwkk+lqdqVd2nJsn7mEhKDrcx8duWAAECBE4uUH5pl8vFc38JtuuZk9c3CSBAIKN3Ot7VPMwnJ7e8TfrRo0e568nA9bywN6PsJhknMyw9F7jVmzdv7t+/35rxFLdZHlplrDyJQPmzkZMkz07HC4xvYsbHUOUiDdOh7GTKg8yDc+hb6y9K4OXLl2lAy3+YqHBSuzIHwUVByezCAuXPSRZO2FS7G3+qHx9DlZflG4vyedU7tNdzQTXJzzfreda3+UOvo1L5igABAgQIECBAgAABAgQIECBAgAABAgQIECBAgAABAgQIEJhK4D9HIyp8cVPfnm1H97sXoHAMfAYJ7G048mPhLAbVXibpnjImwevpqbObi5Oz7CZmd7mwUu1u0lzO4IfySrJOivJ+SNVQyV7vam6K9V2zTrS+uRCeAAECBM5RIC/+Km/lM2B14SZyQlLXMxNiiooAgTECGeqfKcxmmsUstzNV5BmZk7uMPOvIA4T8m1kGxqTZth0CKdCOcVApkcePH79//74jBl8RWEzAw4fFqE+1o4zSz+V9+RRazXReXV1lVOHIa/7MaNPRzD179qy5382sqW468jw2N1nVfVYagnzMv8nj7sJelqsAeyu3/fHhw4epb8PymDkIvn37NrKiDtu1rS5BoPynhDPVuOTGYkwTeabFfTTZaa1Wcjrd/KF3tCwEIECAAAECBAgQIECAAAECBAgQIECAAAECBAgQIECAAAECBMYLHJ9NIL1n0qG2pNPe+P6UHfkpSUA2n/z1TVXXxo6E7X61zsH8uynMcqHk3lY+HhLo9cKWddaQXj3m19N96lCJWE9gSYE0fDko8pdTa9Xxvf43K6uUOOsuWSL2RWBagV5ddeujfto0LBOb65llnO3l3AW0+8uUYF6oe+/evY6RlpMkI1doGaRXjdPLhAIZ055he5PELJJaoGQkZIogswnAr9EsnFBgnU9sTgiyyV3nfdEZaD0ma5kh5c2bN2Ni6Hhnde4+0gKOiXwl22bWgNxfZFRqbpHykCT/5s+zkcLSyQVnamnECsO3BksMiaf1KysJjBTo9Zxk5L5OtfnFNhYjzzynKq9D+53k0m49Jpdw6B0qSusJECBAgAABAgQIECBAgAABAgQIECBAgAABAgQIECBAgACBqQSOzyaQPeV9fW/fvj26y/neyFrY++3BgwdHE9k3QK/Xcbz471/fXSwcvtfQ8YXTdo6769WdaAP4vfJ7jgUqzQQ6BKoO8RnbVvWJdzh0WPmKwDYEenXV7TUgf20+vU5ormfWVnzSM5OAdn8m2JJol5lQoE5Jru7yl5NbBg49efKkXm9hsEAOn8zRUPg4JVM5JPC1a9cG786GBAgQKBTIWP1c4fe69N2LOU/I01gMPmXlEXc1kc1etNXHjokGWsOvZ2XylZY0p/1qEoH1JOzsUpJLoJETXlRZTiXPTD2Zr+fsBCR4/QK9npOsPzutKbzYxmJM+9gquYGV6zG5hENvAxVGFggQIECAAAECBAgQIECAAAECBAgQIECAAAECBAgQIECAwMoF/l2SvvTtLgk23xiq9EcsSUDG8pcE6xVmPZ1FeiW7I/Akb+ToiP/SvtpeDekuwcIBId2R+JbAeQmkM3fGld24cSPnz/TqzqsI0ypd2rF/XkUmtQSmEuh11XTWp4WzTvyA4nY9MwDtcjbR7q+krFMQGWG+ZGLyzuSnT5/mks/Qu5HsGVN6586d8jNt5DOF5cid2pwAAQKFAs+ePSsMeSjYmDH/eZ5wKNqMEszw70PfrnB9zvYvX77MmNvMrXDz5s20oZlqofzkv8IcnTxJz58/n2QqgSojmbciBXTyTEnA9gR6PSc53+xfZmNxaY+GSurnekwu5NArKRRhCBAgQIAAAQIECBAgQIAAAQIECBAgQIAAAQIECBAgQIAAgcECRbMJ3L59+9atW0f30fFupaPbdgco6YmYPpdJZ3c8A779+fPngK3WvIlXWExbOuvpTjQ4X736IW0gv4OhbHhpAhlIlq78f/zxRzpzp0/8+MqfF95Wf5cmKb8Ezleg11XT+LPECaHOOvGVm+uZE9afbexau7/CcsyEAuOH8fTNV86HGdmei8Bfv3713Vb4CKTUMpVA32Ylc3UZ8aj+ECCwjEDmCsyN+Zh95fnAsM3TsnRsu3yTNywX9bxLmUEgE/vmBJ5JYYZFZatdgczL0DHZxG7I8uUUUMqrPLyQBAjUAhqLmuLCF7RxF14BZJ8AAQIECBAgQIAAAQIECBAgQIAAAQIECBAgQIAAAQIECGxM4D+F+clrl46+Gyf9xdMtMu8jKoyzPFg6Jh4NPObFUEcjLwyQ3qi9BjIVRjtVsCQvb3fMa46milA8Ebi07kTbm19DNSawJ5DX66UDd0cX/73wux8z8DiT7+Tf6i8tQhb2msWchCfvIL6bBssECEwoMHKg0YQpmTsq1zNzC4t/tQLa/dUWTZWwjDDPPWyG9y98mspUiXkK8fnz5xs3bqycaFXJy6wcKay9JOXyuGSCyIx4TFnPMUfkXnp8JECAQE44+RvskCYpzdOA56sdzxly35GRq4OTtMCGuWRK+vM3R4uc7Gcmmjw/yUL9OCXL1WP2PFRJc9x3npoFTKbdRcnPHwP2mHbZ9cwAN5t0COTY7Ph2S19pLLZUmoPzsp6fwy7n0BtcWDYkQIAAAQIECBAgQIAAAQIECBAgQIAAAQIECBAgQIAAAQIEjgqUziaQ1+OkY/fRbm3v3r2bvO9jeise7S+Y7ul5eeDR3A4I0KuLZLIfqAF7scn5CqynO9Eyhr2OiGWSZC8EphLIG9syzv9oS7e3uzSODx48SMd3Y5/2ZHwkcGkCZ91Eup65tOoqvxHQ7p9LNcgtdh4IZDBPRjAumeac1fPW5Q8fPrjHL2RvnTPr9evXeUaU6+SSCQUy4jHPfwp3JxgBAgQGC+R8lUlpx1y9Z/MBswl0zIQ7ZnaDwQ6FG2ammKS85DReGGGCZcqAPMzPg5Tq371JGMvjEfKoQOp5ZojWvB6FEqBcYM2zaZfnoiTkpTUWmSm+hOXSwoy5WpjW6nIOvWndxEaAAAECBAgQIECAAAECBAgQIECAAAECBAgQIECAAAECBAjsCvx790P3ckeXx3rDOfr3l/SnnGO/VaYubWxVXZQWCgXW052oMMGCESDQFPjy5UvGiaWDdeFUAnkX0LNnz/J6t3/++SdjEashUs1orSFA4NwFLqerruuZc6+r0t9LQLvfi2sNgTPI8M2bN9++fcsUTgunJ9eHGUW58E7PcXeZ3jHTcu2lPHMxVNNNZuLFva9aP2baiMmnp2zdkZUECBB4/PjxGIRcPPdtHdKQdVxyj0zPmLx0bJs83rhxI1O9TDWVQNrxzDKTh+0Z3J7IM1I3j2JMJdBRBJN8leZ1plmYJ0meSM5O4KKO2ZEn5/NqLPwSuvKD8aIOvZWXheQRIECAAAECBAgQIECAAAECBAgQIECAAAECBAgQIECAAIHzFegxm0DeJnd0QoF0Lsy4ygk58kKMq6ur7ggzpHO+N0JfziiybmTfHhK4tF5Wl5bfQ+Vu/WYE0oU9narzQrzCeQTS9z3DotI2vXz5cr6mZzO8MkKAwLkIXFr7fmn5PZd6uEA6tfsLIM+3iwxozMjDHL95LpF3Gs+3o72YM4py2qcce/Gf+8eMkspV8d5zm8y9lYm3Mka0yl3KrnBCgcwUSfvcq4T0EzgLgZK5a7sz0jeG5pQrdfwZrbq2IYI5FVfzCGQgep3OYQtpEZLBPEjJbIxpxzNrzNoyOyxfS241cjxzkppmOk+xlkyzfRHYhkDfU30z131jOK/GoplfawgQIECAAAECBAgQIECAAAECBAgQIECAAAECBAgQIECAAAECBNYs0GM2gWQjrwy6detWd36ePn3aHaDXt0fnL0h6Zu0Mly6PvRIs8KUJmG/i0kpcfrckkObj5s2be2OfDmUw8wjkjbjp+14PizoU0noCBAicnYDrmbMrMgkeIKDdH4C2wk0yBDHPJTIxRC7M8rjg7t27CyTy/v37X758WWBH57iLDJHae2d1ntJk9OnexFuZwCuX0yUZzPQNmbqrJKQwBAgQGCyQ1mTkCO2c6MpnP8mThI5h+Ueffg/O5oANcwbOGTsNX0eCC6NNc5CpZBLhmzdvPEgpRNsLFsNc8AQwkynvfdX3Y9rr8hrbN3LhCWxV4KIaC8+FtlqN5YsAAQIECBAgQIAAAQIECBAgQIAAAQIECBAgQIAAAQIECBAgUAv0m00gm+Xtzd2vAUxfw3SRrHcwZiFd3DrexZGYM9S/8G3SY5JRvm1eylceWEgC5yigV9k5lpo0NwUyAi0DnApfD5VRatU8Ank1XzMqawgQ2LCAN9hvtXBdz2y1ZA/lS7t/SOas1+fCLNMK5KFB3nX8+fPnjLLLiLv5cpQh7vNFvqWYc+WcmRda3zudJ0XdT5MqhzxXob2lKiEvBFYrMMnw7MLcdcwXkJlWWs+ZhTFPGyytak7UhVMuduw6LXKa5jQHmZigI5ivugVSRWNYPYnKrFjjZ1AyX083uG8JtApcTmOxnsaotSBOtdJ086eSt18CBAgQIECAAAECBAgQIECAAAECBAgQIECAAAECBAgQIEBgDoHeswmkT8mHDx+6u1Dk5U7jXyWXIR95D1JHnqupBObu42KsUUcR+CoC3cfCWRD1Giq5gfyeRaFI5KwCeavbzZs3996h2rrHVPi8SS/96c0j0OpjJYHNC/SaKOqsm8izTnxVD13PbP54HJxB7f5gujPaMLNEZZRdRtxlZoFMAvX69es8lJh2coFMm/jkyZMzMjlJUsOeK+eOXefSuuPb+qvMGpkjt/5ogQABAnMI5DY/I/nHxJynCml6jsaQE2PH84eOiQaOxjxtgMzRk0fxve6AmgnIZAT54SAsaZqb31pTKJC7szDm2mY3fNrQkXdtKdzxUxLsJskygUsQ0FhcQil35NEPxB04viJAgAABAgQIECBAgAABAgQIECBAgAABAgQIECBAgAABAgTOTqD3bALJYTrQ5P1CHe+Uq7qmjZlQIJ0OM9SzWzP9yxfomNirl16vUUzdufPtuQj06k40skvuuZhIJ4E1C6R//NOnT0tSmBFoGTbmTXolVsIQIBCBXpcEaxPrlXjXM2srPunpENDud+Bs9as8r8iw/4xFryYXyLOLanKBjicYhRRv377tHipfGM9Wg8X56BQAeYZTOG42V+yZYnKrVvJFgMBKBF68eDEyJSXntFevXh3aS4Z2p9k69O2S69N0dqSzMCWZUyan7nv37hWGF6xVoHoY1WTMlMr5NaR1k/KVmdjCY65yLiEJVAKX01j0+jH0UPVYz4+kk6RkEpNDVtYTIECAAAECBAgQIECAAAECBAgQIECAAAECBAgQIECAAAECBBYWGDKbQJJ4tKdjuqbduXNn2IQC79+/z7YdEOnAkfcNLjCVQNLQnZK9RBpbtQdyCR830J2oV70dPwjnEmqFPK5WoLx/fDrBZwRa+mqvNi8SRoDAAgKZUqR8L2fdRLqeKS9oIc9IQLt/RoU1X1Lz3KCaXCDjGzOeJO/1ffbs2eCT3qNHj+ZL6lnHnFcox7kkC5njI+MkS0LmFdklwYQhQIDAYIG0ESNf1X51ddU99UkeLHSMAC+ZjGBw7so3zJk5M+aUh28NmYbg6JwyrRtauSvQ/TAqNTZXMrvhByyn0iqpAW42uWSBy2kszvq5VrOK9vrZq7l5tWZjJoeyaT0BAgQIECBAgAABAgQIECBAgAABAgQIECBAgAABAgQIECBwIQIDZxNIN/Gjw6sSID0tMjVAOWVmH0jM3R30q/fzHJ3OoHyn3SF7dRY5atK9L9+eo0Cv+SYmeR3K5Eq9UtXriJg8qSIkMEYgr18r7B+f3tu6Vo+hti2BzQj0urQ76ybS9cxmKq2M1ALa/ZrCQi2QiaJSMV6+fJknD58/f84lX/1V4UJGpLhK3LPK1AzBbL5CeS/Y7scMrC2Z0CGtcAa47m5omQABApMLZIqZkXG+evWqI4aO+QLyiDsjVDu2XearnGm7s3A0GQMagqNxXmaA169fH73MyJXM+Er79OnTzHNxmchyTWCYwPjjrvtMu5LGYpLnWpOM4R9WTHtb9frZa2/b+uMkJnVsFggQIECAAAECBAgQIECAAAECBAgQIECAAAECBAgQIECAAAECpxUYMpvAx48fdwdkpgv+oY7g6TiSqQHSM/LonALpzZ/Oi+mZsRtzkya9ahZ+WXSvziKTdE9p5tqaNQv0qiG9BiUuluteHbx6jTZcLAt2ROCoQJqYvH7taLAEMJVAidL4MH/s/BW+yXb8TueOYSdPf2wmU3OjrTz+Xg134ZuW15ll1zPrLJdmqjZ5npkjU9r9ZuWxZk8gjykyYC+38H2HBnUPBNrby+Y/5llQ2sq+o2EzrUP3k5/aLdp5AFV/tECAAIHJBTIZSq8r4WYCckLLY+3m+qz5/v17x4OIFy9etG615Mo8sR/ZrlVTCfRtCJbM41nsq2IsfIyQeZHG33vevXv3UL09CzGJJLCwwIU0FiMbxKpQNvYjqZ/DFj7W7I4AAQIECBAgQIAAAQIECBAgQIAAAQIECBAgQIAAAQIECBCYVWDIbAJ5fU2dpgcPHqQLfrqPZ6Feubfw9evXzCmQUSLpc5PubumnmO7gmRQg/2bbjPRIj8Pr16+n82LHqOZ0ksv77hJ4L/K5P/bqDdmR/rnTKf5TCfTqvrnOGtKrg9ckXcpOVVj2e7EC5f3j05366IvgLpZRxglcoECv2QTOuol0PXOB1XvDWdbun2/hLj+qLcPa84wiN0QdDzT2PNM0eJ1vbZInOTGsP5Yv5NXKmcOrJHyeJi1fMUoSJgwBApsR6HgjdGEeD8XQMVA/9w45ExbGP1OwnF1zjh0Z+adPn27cuDEyEpvnV49ev0GE/dDkzoWYeUadJ2CFgQUjQCACh0715TiHYlhPYzHJyPn1/AQ2SUrO+llfeeUUkgABAgQIECBAgAABAgQIECBAgAABAgQIECBAgAABAgQIELgQgd6zCWRsRj2wKr3WqhfKpft41qffW3cvtHR0y2uX0k/x/v376ZiSfzMxQfrKZLqBDu5013j37l366/fqVNcRYd+vyodX1TJ9dyH8+Qr06jLba9z+Yia9ulWd6jBcTMOOtieQlwEW9o9Po5bmZnsCckSAwGCBXpd2k/S6HpzUkRu6nhkJaPP1CGj311MWvVKS5wmZf7Aamp5C7LXt+MDVA43y68DqMcj4/V54DJnDq2RwTm5XC+cduHBP2SdAYLBARvWPHJjdOhA0Y/U72otnz54NTvBUG44/u75+/dpzwqmKo1c8uXTJ7yy9NmkGzi8yT548aa63hgCBVoFLaCzKfwltJapWrucnsPEpyd3KsKnTOnx8RYAAAQIECBAgQIAAAQIECBAgQIAAAQIECBAgQIAAAQIECBA4oUDv2QQyHUCd3Czv9qVI98GPHz9mToHy1/rVUbUuZG6CDx8+ZCzBaV/W1D1Fwm7Kx3dP2Y3N8rkIlPey6jVuf7Hsl9fb8pwulng7InBUoHAqgcSTIWS7jdrRmAUgQGDzAuWzCWygh3F5K+96ZvM1/6wzqN0/0+KrX9SZM0zH2MtZc5fHDrkzKhnfXj7vwKwJ3kDkhZJXV1eZemAD+ZUFAgRWK1A3Q4NT+PLly71tO+LM5AUnH8Wd5+05u+6ludfHPDA/eS56JXhjgfNDTGZzGJmpXHRpYUca1puv8za5Tp6FSQQ6TuyF8a+8schEkyOn14nDeo6F8Skp/2m4sAIIRoAAAQIECBAgQIAAAQIECBAgQIAAAQIECBAgQIAAAQIECBA4rUC/2QTywsDdUVWtswakK1uCpRd+OrQN62yRsUzZNjFkboJ79+6dFih7L89FuqfkxVMnT7AELCxQPmapfNz+klnYPai791t+LHTH41sCiwmkPcrL1kp2lxZtDS1OSVKFIUBgGYEvX76U76j1qrh88zWEdD2zhlKQhpEC2v2RgCfcfPeCbeTgxjG5yMRSmR7x6IQCbvzHIO9um8dHhYOynj59moGvu9taJkCAwIQCGRU/cvxk82zWMTnO7ly9E+aiV1SvXr3qFb4ZuJnlZhhrZhVIvX38+PHIXaSF7XXnO3J3G968/AH7hhE2n7VLaCzG/wC0nmNhfErKp93cfOWXQQIECBAgQIAAAQIECBAgQIAAAQIECBAgQIAAAQIECBAgQGAbAv1mE9h9cVw6UuRVFYcU0gs/fWsyHcA///yT7vjZ8NmzZ+mJkn75u70zs5w1WZ+ub+mDmJAJnx5s2XY9L4i+c+fOoWw214/vodKM05qVC5R3sdodJLOeTJVX2vKcrid3UnLhAuV99PWDv/CqIvsEmgKfPn1qrjy0ZgNNZHkWXM8cqgbWn1xAu3/yIpgkAbk9OeEkfXkQ8eHDh92nFq2Z6tVGtMZgZSXw/PnzwgaofNYbtgQIEBggUH4V0Rp5JprZfcd7ljteiZxTX2skS67smOygJBmZTC0zwpSEFGZWgdS08YNd0xCf8NJrVp8lI1/nJMJLClzIvjbfWBRemXcUd/mPTR2RjP9qkpnI3ICMLwgxECBAgAABAgQIECBAgAABAgQIECBAgAABAgQIECBAgAABAqsS+E+v1Oy+JLB8jH06F+bv4cOHvfa1nsAZTpA+NIWjBTIhQjK7nsRLyQICvUo8vTPXM1NGcJKejv7Ne3re3L4H4uPKBdKpurD/YvrBd8yPs+ZsZtaeelhvhr1lLp41p1baCJyXQOG1X5WpDTSRrmfOq35KbVNAu980Od81OQOf8AFCLgszxrJ76EjhReb5FsGSKc/sk5ll8uhtaS56M/725cuXS6bNvggQuByBTHQ7cozoq1ev6lvyjqgy3+7JVfMkYWQawjUyBptPJZCrppJmtGN3aYLz20fmd+4I46ujAkevZP5fe3d7JTWusAv0nRMBEEJDBEAIQARACAciAEKAiQA6BJoIgBCgIxgIAchg7nNPreXl5fKHyl/lqt78mHG5ZFnaliXZLakGYxDgJATOvrHIQ9DLly+nXIuNPChNT0bWatnUH/KmXBTHEiBAgAABAgQIECBAgAABAgQIECBAgAABAgQIECBAgAABAgR2Av8ph2gMNJz+uzflpz56yPIhktWszqOnWQLWFCgvIVlvYs2EDZ6rfFhVplsPxiYAgU0JlP/UXs9A/03laD8xWeUnid/9mzjWcz9yewjccIHy1QTOponUn7nhZf7Us6/dP/UrWE9/eQ1cP2rG7axl0P+znH5+dkbtzNLJggIlEWamrrmOJVDCECAwQiB1UXlnuDX+vGG7urrKV/lvz7ziPL+3Hr7mzvp6wePOewaLqY3L+AaPStGd3nHKXzSqtTA2mMeTSFL5O/aTyI5EdgmcfWORDPY/B3XJ1Pf/+PGj/vEo29NvyYm9gqPk2kkJECBAgAABAgQIECBAgAABAgQIECBAgAABAgQIECBAgAABAv0CB6wm0BhoeOfOnf6oz+nb8t9FnD5675zcbk5eyocWTR/GNK9qeYktz+O8KRQbgXECGbZYuLzLrVu3DvpF7nHpcRQBAqcl0FhFqz/xZ9NElmdEf6a/SPixzm2fAAAgAElEQVR2fQHt/vrmi56x/CFluWT0/3Z0zzTR5ZJ0xjFnVmphGzR9dtMZM8oaAQITBfpr/pLI3759m2C7/7aGT12XiZqtX625c+JSp+tXxRbx6S8eean1/v37/jCD32Zlrg8fPgwGE6BLYGvPyF3ptH+6wNk3FoXd8h7JLdwOhX8X6MnF8+fPe771FQECBAgQIECAAAECBAgQIECAAAECBAgQIECAAAECBAgQIEDgFAUOWE2gMdDwpg3jK/zV2QyU+f3799aKQpKU0fl3794tXxZha1nYeHoyavPi4qIkkVuYGFNPZ+O+rn9V3850az87VgexvX2Bxgo4PQleeRy8uWc918JXBLYjUF6HnFMTqT+znRIoJYcKlN+z2v1DbY8SPo/VR/9Byzz+9Dzi3bT3ISsUg8xg7AGvEpC+tNcalYYNAgTmFciL08LXv13nzdzF169f98xgnD4HtevUB+3vSWFJPCv3ppIkL1IGr8uLFy+mTwB++fLl9+/fB88lQKvA1t75tybSzlkEzr6xSGc7b7qmWE1sZaacujp24ooG6Q9sYfWfKjs2CBAgQIAAAQIECBAgQIAAAQIECBAgQIAAAQIECBAgQIAAAQKzCBywmkBjCMhNG8b35s2bQvGPHz8WhlwtWBKfAW0ZQJNpNhnVutp5b9SJCodsbm1kYWF6CnN3o664zG5coLBsJxcr/9CQuWcbLzmSR2AnUN6dK+8inoRtYYtfXseuk+vC9BTmbp00O8u8AoVlICfV7s8rv1xs5dd0uTT0zJa8c+fOcue9sTF//vy5JO95rXF1dVUSUhgCBAgcKvD27dtDD2mE//vvvxt7qo+Zmpg5qNXH092YOMv00IxvcN3eQ7OwTvisy3P//v2J50rnB/gIQ6swjEA76UPOvrGY+KZrC49yE9MwUeCki7fEEyBAgAABAgQIECBAgAABAgQIECBAgAABAgQIECBAgAABAmcscMBqAg2Fwp80bxx1uh/zY609cwnq+Sr/Ycz6UYtuX15eVvFP/FGOKh4bDYEs01AymjbLcBz9ZzarlGekY+GyIIZPVWg2TkWgvJEqrNvnyrhKOJKNseklledc/svFc5aZWo5r4zF/+fKlsH1M6T2zdZr0Z7ZcOM+ynpkrU9r9LRfdcWnbwmN1Ty/xPHov4y7Nckdlku379+9L4s+yII3ao+QoYQgQIDAokIqop/IfPLw/wEberU2vPy8uLvpzOu+33qKUe2b27MQuSh6El7sFyjOyCzkxL4eebkr4ifOWp5zasUcROPvGYuJSjEe/IyYu8JFqMH8OPkrRclICBAgQIECAAAECBAgQIECAAAECBAgQIECAAAECBAgQIECAwKICpasJ7A80PPqIkEVdWiN/9epV6/7GzsjsczXCrPmx8at9Dx8+XPPsN+pchcOCtzAxZnddCn94OSX/9u3bN+pSyuypC2TNjsKZwMnpysV7s+PgS0Zp//r1a4mysdyv+55lppa4BOJsCPT8oGgjZGHT3zhq4x8LM6U/s7uOZ1nPnFymtPsbr1XGJW8Lj9U9syWX672M4zqbo168eJHf7i7JznbmOpakVhgCBE5IoPD176E52s7UxOnP9Ss3guWLRh16Uc4vfF5wTf+TzfX1dZrjLeCsXNKmZLnwHfuUUzh2awLn3VikMpmYwSzTecRLNvGWnJj3I2bcqQkQIECAAAECBAgQIECAAAECBAgQIECAAAECBAgQIECAAAEC/QKlqwnsx5KJmhN/4WE/zo3vefz48f3790sSOXG0SskpysO8ffu2HtiY+7rGvNuFv9myneJROA+wcFbhvJhiIzBFoHwpgZIJk1NS0jg2a82Up61x7NIf1xyl3Zi9sNxVOMtMLV0SxJ9pyYUTMFJ0C5v+01ItzJT+zO6ynmU9c3KZKm9bl2txWm/zLbf7rQne2s7Ly8vjJqmnwPQsNDAxzXnNkgUBP3z4kBk4aZImxnaKh+e698hXOcpcx3fv3lUfj77hwh39EkgAgbkEyl//HnTG7UxNnN7TazzRH+QwInDh09mImM/ykPye9vv37ydmLW1xY3niiRGOO3zl1T/HJTJHpcOWbsnowx14ogJn31ikp13SJ++6fIV/eOo6fOL+KQ+SWdosF3diAhxeKOAZqhBKMAIECBAgQIAAAQIECBAgQIAAAQIECBAgQIAAAQIECBAgMJdA6WoCrYO3GtPU50rTluMpnDdV/pO2S2e2MZotcx4ypnDpk97Y+HOblNwUGV+4hWkhGalT8hvpyVHr7X9jr7KMn4RA+dD25WaCtUJteRB8yQjR8umardmvdjbimT6ZoYq5sXGWmWrk0cfZBcp7cefaROrPHFSozrKeOblMafcPKrQnFHjKJJBZstnTRSm5TQ5KQ9aeeP36dWrghw8fPn/+/OXLl0+ePLl3797du3ezssBBUZ164MJmKNnMsnd5qj1ufl244/o7O4GFBGZfVTNvHrYzNXH6W76S14kzXprjTkmdMSOrRfXixYvCFeJ6kpTeyNEb2SRvSo+r/Bmhx6Hkq/J3CCWxCXNCAufdWORCTHkcm3LsxDKQuqvx5vmgCI+Y8oPSedKBPUOd9OWTeAIECBAgQIAAAQIECBAgQIAAAQIECBAgQIAAAQIECBA4aYHS1QSSyf0plxnMt4VRZWtegAzlLxmNl1GV+SHBNRPWda7GkKaSxHdFZX+JQGaA7N8p+wduYUxSycIHyUtytJ9+ewhsXGDKkMFFs7bl1QRK6q65hmI35h6UnHrcdSmJ+eQyNY7ihI46bt8yy/0UttH379/PJI0Tgj0oqfoz5VxnWc+cXKa0++Ul9rRCpsNw3Eahp5Mw76TQ/PxvVi7IVLT9whyErCyQFxFbWJButfKTFvbRo0clp8tcx5JgC4Vx4RaCFS2Bows8e/aspDtUns6SV3DlsU0POWWGds7eeKKfnp6eGFLT9nzrqy6BLEWUJ9aubwv3p5HNhM/CwAsFm/dOXCKRISp8h7DE2cV5XIGzbyySwSk1ybHWRGv8SfSgQnKuy4YehLB0YM9QSwuLnwABAgQIECBAgAABAgQIECBAgAABAgQIECBAgAABAgQI9AgcsJpA60DD4w7d7snYcl9lQEkrReOMGfHf2LP+x8w3aPx8k9UEVrgKHz9+HDxLJoocdzhmzt4oG61pfv/+fet+OwlsXKCklt5lYX/K1qJZK6kfFk1AT+T5Idyeb3dfXV9fD4YpCfDt27d6sAcPHtQ/zrh9lpma0WebUR33Nikfc3z2EwZKLoT+TG6is6xnTi5T2v1t1uezpOq40y+7ZksWTnQvFHj37t3ge5Wk5N69e8ddW6EwO3MFK3wUjcyxFvdx4ea61uIhsE2BV69ezZWwdFQyIXOu2GaJp6Sz13OiNddJPG5PoAdh+1/lMpV3kluzk0Z2sIvSeuCMOyeW1RlT0hWVItolc0P2n3djkYtY8mqo61qXv2HrimHE/jwxjW6ksnSClbVHmB90iGeog7gEJkCAAAECBAgQIECAAAECBAgQIECAAAECBAgQIECAAAECswscsJpA60/BZFTZvD/KN3sOZ4/w9u3bJWNoInP0X09qjNfJ2KYkfnYQETYEMi22ZNWG485CbJSNRhZ2H5OLm3Z3tzrYeYoC+XHXwmSnri4MOT3Yly9fZl+8oP6TuROHibe28vu5nmUllPqqBIXn3U9JyZ7CyE8rUyUZP+kwR5ygnjHHJUvthDd9quVWwdjI5dOfKbwQZ1nPnFymtPuFxfUUg6Vazhp5x0p5V89txtUE8tKg5NFsJ5DzztJpOZbnQee9e/du4fS8PFmv/+7FhTvoagpM4BQFslLJxEfsKteFtVkVfoWNiQ1ZnujXaZ1T2dbfHqwgc06nKPwTRn+WMyn3uHNrp/wueldHrj/LB32bGyFvMA46ROAzEzjvxiIXK33ykj+Gtl7W3IOZOt761XI7y5+tGmlIoz96GYJGVD52CXiG6pKxnwABAgQIECBAgAABAgQIECBAgAABAgQIECBAgAABAgQIrCZwwGoCXb9FkzEWmXJ8cwa159okvyW/OlIypXy5K51pq/UZcRkNs/7YneVyt/GYP3z4MDjYMQObjnXXZKTj4FoGmUWWXGzcWfIIdAkUToPsOnyh/YP33Yjz1sdGl8+lbD1R4XSCb9++tR5+0M56JIO15UExNwKfZaYaeTzLj8fqQRWeN+XqhvSp9GdK7q+zrGdOLlPa/ZKyerphRk8ImZ7lrvkkhfdISQIKm55dVOn4db2WKTnXyYXJ9MXCuzuM68xrrQxduIrCBoEzFpilAcr72Mw13ZrS06dPJyZpifcb+0k6qLLdP9yewj9h9ENltvz6q/ZUSZrS81lh/dAnT55USbVxYwXOuLHYXdNnz56V/DG0tQAEZ81eet5idT3BtSavvjOLJliKvQ6yxPZBzfpNe/hdAlycBAgQIECAAAECBAgQIECAAAECBAgQIECAAAECBAgQIEBgX+CA1QR6RsxniMbDhw+POLBsP2NL78ksssEJkBnukKE2S6ekNf5MU28Mtlvoh7DqE1lbU3Jjd2b40eCPmDWu0WpWL1++HDzX58+fB8NMD6D8TDcUQ6tABv8VTj3K4es0Xhk6Wa3w0tOetmanZ+evX7+qbwfrnCpk60Yh2uhBmdVJQ1G/99N/qL6afeMsMzW70gYjzM2SRZFWTli6diW/e5kbbfTPsq2co1lOpz8zyHiW9czJZaowwburqd0fLNVbC5BGYc0pKPXst1b46WQ+ePCgHmz0dmbL1ztFJfGkJ/b9+/eSkOcRpvUS7GctjGs+XLtw+5fAHgJnKXDQnLcugVki6Yp89P781vTga+3+yDPDfOnWOS/VG61kmuCJye7P1Fl+W/InjMGMp5Fd+nJ3peGgfn4jkqVXE0gRbZxiynu5Rmlv5MXHLQvMUs/PEslySqlJRr/NXq2Xnmqq5M9erUrv37/P8iutX9k5l4BnqLkkxUOAAAECBAgQIECAAAECBAgQIECAAAECBAgQIECAAAECBKYIHLCaQAZv9QwZydipjAvJYMSMCcgEsAzdyIT2/JuSuI0fm3H8g0PEMvNhnfkqDasMP6oPQctQyyP+EFY9JY10LvSxPr12oVMMRpt7YXDmQ4pQfi9lMKp5A5T8QktSnvTPe97RsW22/Gw2YaOpz+zAngarkdPBW7URftzH+nDGjFAcjKQxIrkrfL0cli+g0BVbye8TTl9NoFpVYZeMkpN2Jbhkf0n8J5epkoyfepj0KtfsRmZmZuGvyaW0pEu8Hd56JbBEqvRnSlTPsp45uUxp90vK6umGWW0KSp0oTUNrHTvjVJ9Gp6h+9p7tdfquuwS0CtTTtvSjdxZuKLy7syTQai89tn/h6tfINgECowXS7R/9a8zVSQufMqrwq21MX3a2/pZj9mRn5up+ZZsW8M6dOyPOdayZ8COSusQh0994JFVPnjxZ8wm97jDlNlzu0ucF+34Rvby8rKf8oO1v374dFF7g7Qicd2NROedvvoXd8uqQ3UZ66SssuZ4KKtVU49SFH9MgrvYcUZikswy2X2eWZHPNh9+S9AhDgAABAgQIECBAgAABAgQIECBAgAABAgQIECBAgAABAgROXeCA1QSS1cFx85n9mN8myriNe/fuZXhf/v1V/C/Dbur/MnkpA8fzixAZa5LBHBlEmEFamZmfMf3HGrvWuNhJbYZ5DS4okJkPK/94YGPAZVI4y6jBRvZ9HBRI6R0c7JKht2sWj5xrcLBvhk+tMMBrUE+AfYHByTz7h9zkPYMNVoUzbihbdXjJRhqvqh5OwtLADc78LxlGnNawvujAw4cPSxLTE6Zkql7Jj7f3nCJf1SvGOCy9dslZZqpf+Dy+TY1Xcu1myWxupcIh0Z8/f57r96hLUl5S7S89jTPp1J8ZvFglZVXl2co4Y4ug3W8VPpuduYOyauHK2WmdZpmH67lS0ujIleduhb5rlZgVWpnqXF0b5XMIM4UvL0O64plr/0lcuLkyKx4CBCauBZD+Sd4eb5MxnfwsPjslbXnLsVCtm2j35YOZZ7HB9/CtOVqz6WxNwHF3phCWLGrZn8jdQtL9YRb6Nn8YGnfdk57qXdy8actfqfZfsKeIFr5YaE1MHv/X/BtBaxrsHC2wX2UdFNWWG4t6RrKgwLiGI5XwotP10z/PW/H6S/J6svu386wx1/Nd/4lu+LeeoW54AZB9AgQIECBAgAABAgQIECBAgAABAgQIECBAgAABAgQIENiOwGGrCWSO8eAEyNF5y5Cp+r8M/sicgQz5yliTDArPiJwM0spcnYwLySIFGQaXEYQZ55EhLBmIMPqkEw/MHMiSQWkZSbbcL+E0spA5q43RS5mls9DQ1cJMjRvH08jXQR8Lz5jydlC0IwLnlmmdhVKParXikTtlcFDjmsOnTr38FBaz+rWeuF14xi3M+ZmY01kOTxtRPsBx0VGDufUyKrTK1K5OGPzN55LB7o0VBwZv8CoNXRuFaBk23RXD4P7c+PUptYMOgxEOBjjLTA3m+qQDVPMElpud0vDJvVPSJcgEjEy5aRy76MeSar8kzPRE6s/0G55lPXNymSpM8O5Savf7i/Q2v82qhWvOsMq5Wjtjgw935XqjK/DRB5anrQo52D4OBqiiGr1xUOOblyFTeqoliRztP/rAklQJQ4DAQgJ5oVp/nD/0LOXroRwa8yzh6+s6jYtwiVo3M04bb7aTtvw9Yle9548CI5KaCPMXhBEHns0hUZ3+yihP6Mdaf3a/SBRemnQgC0OWB8tqF/tLCVRFtDye/ZD5y9cR/861nx57ygXOu7GoO+QpaVxlkr/w5pl9iRKeJOUGHNfTzsPdQsvi1NFsR2DcBZpyIHYCBAgQIECAAAECBAgQIECAAAECBAgQIECAAAECBAgQIECgVeCw1QQSxYyj51sTVLgzY9YzHTEDwp48eZJxhJnVnzkhhZOTC09RGCyDYPJDtf2Bk9osgrBC8rKUQOPHUTNu9aDB9/0ZaXxbnxHa+Kr+MSNFlhgnVD9FY7s8YY0Dl/iYktl/16R4pBgvTZT4Uwj7J3uktKw5fKr8Mi2N07juhQlrTORuRLLEx8IzFqZ/iRRuLc6MUyxMUlqT5YpZfaJyZiPvlndp1NX76SxZqqYxyS3t0X48h+4pGaI9ZTR2I/4pEzPKs9Y4aeuBJ5ep1lycx856o5lrt/ScwEyHKKk2c/Mu+kNq+9eusN9Ykvj9yEfs0Z/pRzvLeubkMqXd7y+lZ/Bt+lTLddgaPq3lP9NUZmwLtr8EWLRLZn2ssMpD+RphuY6Z4Ldo52H7F65RmH0kQGCiwOgVAbJ2Xt5XTzz7oocnedN/sj617lzrNKVBSZJae3TVu/eDWoS6Xl695tEvb85X60vUz34223kNlWu0QtPfEEsZSzessbPkY3oyM/YKUnjyd5bWXmJVREtS1RUmqc3fudLbTEENck63+9cV3v5NCZxxY9FwzuIs417n5v3VLOtuVOnJDZLKYfBvXlX4xkaW1Jmr/WrE7OO+gGeofRN7CBAgQIAAAQIECBAgQIAAAQIECBAgQIAAAQIECBAgQIDAUQT++vfffw89cUZNlcxyPDTaWcJnPErGsuTfbrrmLHGWRJIBXvX5oq2H5Ld24zbLbM/W+DMPvDGaLUla9JeXMgqzMZe1NWHZufIcvFz9/mnzVTozimWdopKRi/s/W1QlIxspHpkrvtA448xIzKjZ/qkgmb258vCpMyg///zzz0KXrF42dtupZDI2bn///p6lb/z9M255T8bgto5E30/zQm71FrNxisGaarDmrMeQhm+uEdJppwbnJ2fAZW7hfcb+PamL7t27V4XJ5IqMkK4+LrpxlplaVGyJyAur/XRNG9drXHkryUJhkpZLQE8i9/t1XYFX68wkAfozXVch+xvltjXkuLKk8mzFbN2p3W9lOYmdf/31V0k6M4dwhQlsXQVp3s5/efe+IZMnx8ycaexc4uNgnb876Yy90K5c1Du9XWEa+5dL1fYvXIPibD7mwWFwGlJeekxZIyw1TErOoFgWhht8j3RaqU2W09koedObt46Fb9sajKm46kuGNb7dfSyBbT1whZ315/ry083bapSf99CQ5c8dPTHn9kkRGrw1umJI1ZoS0vWSOfO0cwl2xzY6xl0RDu7PXxDyLyVzFzJTuLOd125dLzrS8qYnPxhtXkANvk5pjSTzkJOe1q+qnQlQOVQ7ezZyZVNt5p7Nf3N1xt28PfHnokdsZxjAhKw805XqOXDcV6Pb35xu3FNYI515bd7VxFTxp5zsKBrHzvgxfz7Ig2dPhEuX1Zw6d2t1rXtSUn21RHmoIt/Uxnk3Fg3qwieFxlG7j6nNUoq66tvWQxo7U85T3yaScTVbCvDsf6h16zWuUePj6Do8Fyu2jdh8JECAAAECBAgQIECAAAECBAgQIECAAAECBAgQIECAAAECBMYLZMrWof8yBO2gAUPjEzfhyAzCSzoPzdqU8BkkWsKS4WVTztJ1bOZkNrQypK8r8Cz7D/rJncjEZ5bzDkZSMvi7sorbYIRzBSgRS5i5TlfFkzgHS2YmLVfh19ko0agu02bLTyaHr8OVs+SOrkAGNzKWbrWEbf9E5XSpPWbMTtqg+qlTjBut0uBvAO4fUk9ernK9JGQ8cf3bKduJqh5z63bGfY44RR0k0a7WLiSpZ5mpEZfguIfs91VaS1cSud/VnL1ayylSh7cmoL4zt+ESTfPghcjdUU9G//aanZmkvKQFXwItceZy9FOs35+pX8qzrGdOMVONtqanzGj36wX46Ns9V6rxVS5xo081b+IbXazq7EvUMFXkB22s8wxS+H5jl/LUFfNehXpsg33mLr0UlYUS1nXG/v3rXLg63Zltl1fv/Rdi+rcl5eq0UpuiMvpGm+5ZxVACe6xSnbRV6SzcOK1bfvRPajc00rk6tI1OJ7//uWz/yWJw1n0jVQd9TOStWUgyDopnicAHFaqDnihnT22r4fT7d0pNNfpPRclLOoc9j6L1LmICz47ZiHCwqtxCWa2nOXTTL/2pxHD2jUXjQqSemVIhp2yk1UiJLa8xEjJ/Xe1vNerFr3U779DKz9jIcs9Ht14Pzu6r1ssxuPOgtm8wDQIQIECAAAECBAgQIECAAAECBAgQIECAAAECBAgQIECAAAEC/zeOICNjegZRDY4AWC1ABoqNy+C4ozIMpWQsy7wDVjJkbf9aLDrFIuOERgwzTSKT1CVG6lQXK0N2SvwbxS9jnpZOWJXCkiFW885rGrxSuS6DwxCr9M+ycX7lZ6ElQirtxD9iZF7uhdwRVSQ3eSPVzn4l2agHqo9ztRrBr5802yn5+1ehHqZKQ32ja8BcY3zqvPVG0jlYdSSRh560EefK85/PNVP7hWrLe3LR68W7a3uXhUYhH1HkeihKmuOcMb2p1ju3J+bpX6XK6prI2iW2S+qadX4J4KFVRD9dowLZp0h1unJ/pjXBg+lMyg+VacSp8myVr+/U7tc1Tmh7/77u2ZO+8UL1c+OOq9KQ/Utgjnh6TZLqk9aWSFVuotaXDJVG60Yar9kvyrg2sZG8IM/+vLbNC7dEYdhUnKc1P/+0UpsLnbu+ce+s/3ELfbmeMn/oNV2zc96T7PKvUlXOddHTX02J6mkU8lVOV/J42Mo4Y1Jbs5wWbd8tKWkNvObOrhdE+6nNniCvmbbGudKCt6Zq+s4RD8v1tKXUpfz0FM4qhamRcq7BG79RWpLx+umW2B6sKrdQVusZz6N6pXoTNgbLTB0n26213GlBdT1ANXLa/zHlJFVcoso9lRYk/3Kr5r/5mH95i5JvB9+i958i3yaGRLsQr1tvENYz1CCRAAQIECBAgAABAgQIECBAgAABAgQIECBAgAABAgQIECBAYAWBv3KOwWEWrQG+f/+eP///+fOn9dvt7MxMg4wRefDgwWpJevfu3Zs3b/pPl5ErGQfz4sWL/mD93+YSZCTN9fV1I1gGxl1dXTV2ln/8/fv35eVlNfqtusTZ8/N//6o95XHWQ+aK5F8E7ty5k/31YUDZ8/r163rg+nbym0tZ7amSsUvYvkMVsnAjKXn48OEuYfVU5fAU9cePHxfGMxgs1z3CPcFy9gR49uxZT5jBrz58+JByWCm1hk++Qnr79u3Wb8ftvLHlZ1ew89+dW70I9Zef3K0ZCVppV5dsd7vlv9VX4zZ2Cdsv2LndUlfcvXt3XLSndVSKZe7uQszp90Xqsb///rtOlEvc2gzl6j9//rwecn8741BTIdQPz9398uXLKmQubrI2742cyFPpff36tTpL60Yasp5Ku37Ifppjsn7xO8tM1Z03vp127dOnT4OJrLqmX758efLkST18KrTpnbqSflpOmkHMCVk/+1zbibbqZSXOXbWfPdnY1fxTTpQaI9X7iMZoxEnPuz8zAmR3yFnWMyeXKe3+6AJ8xAP/+uuvrrOnTkudXO/87EKW90O6Yq7v//HjR3plrQ+Vy7UI+y1dPUld22kyJnb8lmuJ0i/dPX2kMUr6689E2VPSb8yFSNc3bWL6iq2Xo4tlcH8Stmslq4TleXmc5LEu3GAezztAHojmLRKjuboe7uoRnlZqk/LG81o9L6ttl8Culpj9Ex1046e2yTvM/Ug2vqenKRyX8l2jkPp/1xykbk8TVngjp9LuefQr6Z2OS3OOykuhXO7G4QcVgMaxc31sTVhX5Lma9+7d6/p26f3T+yo9KZyrvkoZS8msymfOuCuieSrPRk8Cqq9SRBtv7/MYsusCVWFm3xisKrdQVuu5DnJY6nvOe/sg/xNtLPavYCqcPKwNvkbeP3DNPXmmG935L0nnQZe+JMKJYTZ4640jWrRBmYjscAIECBAgQIAAAQIECBAgQIAAAQIECBAgQIAAAQIECBAgcJICU1YsyB/yM+TlJLKdmQZTcnrosRnXlRFpgzIJk1/YCOOh8eeoLvkMizk0tuajcWgAABxJSURBVEb4I/54Uca4NBJT/5iLOEi6UIBMuq6nZPp2hhsms/2pTYBc6EPPleKUowaL37jISxKj/Oxf1v7yk9HA+4essyflsOSankeY3Bq5EIWwuYPG4ezffbnX0iL0GGZRmJJUJZ4Uldaaf1xSe5JUfdV6ukZqS35kez+PR/zprbPMVHXJNr5ReA/Wc5HbJ4W/UeoST8lvCdbj2W2n4A22jzlXwixaRBvZWe3j9C7iPukZ92f2M1u+5yzrmZPLlHa/vMRuJGRXZZhWYPe8nJp5v0UY3Wer5zptyn5fpUrP0m8SSm6uKjHZmCU9+5L1Uyy3vbuUdfz97bQsyyWgEXN/L30/bfU9R7lw9QTcwO1DzRuXe8aPJSXntFKb4pQn2RmJxkVVAnvckl/yKLHL+3IP6SsIpDAcq5moSk7/a7QgpEEpvxxVtIUbuX/3ndMPKTx8uWB5KbSfsK49R3w9G4GSFr8r5SX7U10sVwBKrmDO3vpSIhkvOXxKmMGqcgtltZ7B1Ccl1/ScwpQXzpNuLPYvWQrndvo/9UKYZ72lK6VouPX2i8T+nkNLyCwPv/vJsIcAAQIECBAgQIAAAQIECBAgQIAAAQIECBAgQIAAAQIECNxkgf8bnfmMwMj4wkP//F8fxrHy9hJzqPr1yme/Z5RkMFtHoVWnyLcJ0zMTL2OzMmalCj9644jDDfuHl5V7zl60BoexjtNOmSxJakaLTi8e9RMtOoJK+alT77b7y4/VBMbdPuOOyq20f4G69mT0Z+GwzhT73M77A+4TQ8loxSktaWEKx3HlqJLymYwHtjWn2b8/iHb95riR/bPMVCOP2/zY04ep34aNxKdotd4jia2w23NQl3WFgar1zK65vdytd5b9mUY5PPTjWdYzp5gp7f6hRfeI4bvqw/SyqlRle79fkQOzM7V3PWR1SM9GWof0o3oK9lzP1z1pyFdJxn4fsksjqe2PrfDb8jN2pWTc/mR2MIW5KOMiH3HU4Hy8ntQe5cL1pOcmfNXaIRxx3acfUlJyTiu1KT8HtZjTDVtjKIE9blEvnCiYq3/cdM5y9jSsR2ks0qYXvuVIPdzTiLeWscKdra1t4dUvPMW4YK0J67rc6ReNO8ssR5W0+F0pL99f+Bw6S47qkfQ8WSfj9ZBLbA9WlVsoq/WMpyYpv6bnEbLwEpxHY7F/yZL9wrd/9XKyxHbKXu7WQx8S93NUuKfwui+R09Y4t3nreYYqLE6CESBAgAABAgQIECBAgAABAgQIECBAgAABAgQIECBAgACB5QTGrCaQgRELDddrHfcw485Mol6OsjXmDI/o+Z3D/axlkEcGEoU3Y25yYP6b7dYpE41jZ5wffsThhv1jXM5vNYGUmWgfNL5qv3hkT9wa5aHrY841OOiwtSSX71R+9vHD3gN4xOq0cIh2T+JP8atDq+Vc0FyjTK5I25fincPzLxu5lQKYurfrBsxX5T65kfdLzuCeda5g+fjstFax2jVeXTnqvx3KxSaGPMtMTTRZ4fDC9q41JT19gESbb6s7NIfvbtLsyf7yOnbGrlRrFqqdg7f2QgF65jxUaRu9cX79mdEU1YFnWc+cYqZSIeTuPui2uuHtflWGV95ovUapyfeT0VMO0xXJ5W502xJD1XlLhPk2DcfgI/ZqjUKSlyp0MD3xScnc1xi3p6v72noVZtyZCzGY4PRvZzxjf1QTH43Xv3CDeucdoOv5ov8qL/FtSck5rdSm5FhNoPD2KXmiKSkhhac7erC0myVZnuVGS9uUcnholtNqzH67pQ+wn4xQzJLNKZEc1BNIIzXlXBOPLWnx95FH7BnR1Z+StRS2/hs86ZkSf8mx/QmI4RbKaj0jubVHXNlTP6Sk5hy8lCeNkHshb+RKnnHqpWWu7dyqIxqUieBuvUJAz1CFUIIRIECAAAECBAgQIECAAAECBAgQIECAAAECBAgQIECAAIGFBA5bTSBjXMonZc01+GPeeNYfR5Irl9EzPXMeJmYwVyQjMGYsH0ccbtg/vKxnJuFEw8HDMwJsRuH9qGJ+6DSnwTQ3AiQL85aT/Vzs9ig/Dfl87C8/R6xU15mL3lVUjrt/N6hxoZlUg8OLW/N+UCWQU6xzR++SOlfr3zoov1VjhZ1nmakV3KacomQ4derMrlOkzC9UYaaTljqh67yz799vJtbZk2zOnpdGhLlGB1VlIzK+Wn+mkbVxH8+ynjnRTGn3x5XhNY/arxB6ntxTDpebmjL783UJY4pofyuZZ+GSeArDLNQH3r+IjT0lre0JrSYQ7ZUvXOH1PddgeQJqlKhjfUwVNIh8WqlNdlLlHsuzOm8J7KD80gFy1/c3QCt0uZfOY2v8qZz726nqOo7YyP3S0+i3pqexM4Unyeu/NOUJay2KW5gmmi5KI+M9H4/4ejbUJS1+T+JHfJUitNDrgl3JSQFrLRiNpCbj5SVtXMjBZGyhrNaz1v/nngbg2Xy8sY3F/hVMXZQHmXX6RakEUhWsX//scu3W27/6XXtyjfo7FfM+/HYlw34CBAgQIECAAAECBAgQIECAAAECBAgQIECAAAECBAgQIHAzBf5TH9zTv/3s2bOHDx9+/fq1K1hGAGRwYYY0jR6xkQPzL0NM8i/xZARGIswQkIzFTOQZDjJ9XODLly+/f//elYWF9t++ffvdu3cpYcnOjCPbMl8rUF++fLl79+5CKRftOgK5gh8+fEjhT2mfd3DVbkhuYr66ulJO1rmaznISAqmWX79+/fv373mr5dxxiTCtzIMHDw51SCWQhm+wBqhOseYdneykrUmjPJi8rlxn9HAOTx67Aqy//ywztT7jmmdMmU85zG3SP+S0PEnpkuWGTfcsnbTUCeUHCtkloD/TkDnLeuZEM6XdbxTO7X/MY9GLFy+60ply+OPHjyk9k9aYj/h8nSKa57U83efVR7pbu9n++W81JSYd19Y023lcARfuuP7OTmB9gdz1eR7perWbxitPFuunaoUz5o8Caafy6JTsJ5tpMae/ok97l+mCafvyCqWn0S/JXToGSV76Bnn/mUe86u8IOUXSuWtVB+NJsDxppneR2AYDC7A1gRShvC7YFdGUq66b9NBkJ55dKU0BUzAO1bvJ4W9sY7F/0fOaKA8yqeer+nmu2zPn2j0u5SZN1Z3bP5VAqoLg7yfDnk0JeIba1OWQGAIECBAgQIAAAQIECBAgQIAAAQIECBAgQIAAAQIECBC4aQJ/ZZjFYJ4z2uP58+c/f/5sDZlBGxmxMXHYX2vMXTuTngxevL6+ztIGXanqOjb7k+DMIO0JsPRXu/mrSXz+/fnz59DTZWhjLkeG3RgZcyjdqYTP+Ndd8RhXQnbjqFJC8m/N+canwiudBFoFMuJwd9+lcWkN0LMzN12q5QxYn+WOSw1weXmZZKSB27VxiT+r+eSOTv0/yyl68jL4VZrgjM7/9OnTLm2D4ZP4N2/ebHwK3FlmavDSrB8gU1BScgbPW9I13d0muWcPvWGrJjL3rH7U4LWYGEB/pg54lvXMSWdKu18vn1vYTg+n6lqkp5EmozBVKYfpOOWQEU/WOUUmGe66WI8fPy48o2AECBAgQGDX0d01PXnESGtyM9uRtML//7XFz5+ZJrrbiEm2U0Kqdjk+d+7c2f03UJnhn/cbJma7iVYQyH1aFcvdRgrnrmS2ltIkKQU15bMqqCNeGuSki2bt6G8Fu/6stiNtzfvR09yaqnV2aiy6nKvbc3dv5r9d92ZiSCOS/+bGrP7tbtURd2hXera/3623/WskhQQIECBAgAABAgQIECBAgAABAgQIECBAgAABAgQIECBA4CQEhlcTyC8Jv3z5siszmTx53J9d2s3Mz+S0zCjrSuT+/qMnu0pSxs1kIlwWR6gGt1XD2jImJsEyViajZHY/pmS0ZeV2czZ6SkgQdoNx89/dUKqUkBSVmzxE7+YUDDldVGA3IL61Zt7dd7njdpVzpp/d2JtuNyI2jddu4YOq8doR7aqj+JzWnIqzzNSiN8tBkc+4mkB13vQD0wNsvVvrTWQ1H0ATWdGtvKE/U4GfZT1z6pnS7lfl84gb+cXX/NBxEpClAcqXEqgneFcOq/WY6j2TBKs/XO8enXazGW/UFJQ6l20CBAgQIECAAAECBAgQIECAAAECBAgQIECAAAECBAgQIECAAAECBAgQIECAAAECBAgQuDkCA6sJ9C8lcNBvBi5tmskDmXjw999/F57on3/+MaOs0EowAgQIECBAgMBEgSVWE5iYJIcTIECAAAECBAgQIECAAAECBAgQIECAAAECBAgQIECAAAECBAgQIECAAAECBAgQIECAAAECBAgQIEDgvAX+05O9/qUE8jOw434zsOeMU77K0gDv3r3LLxA+ffq0JJ7ydQdKYhOGAAECBAgQIECAAAECBAgQIECAAAECBAgQIECAAAECBAgQIECAAAECBAgQIECAAAECBAgQIECAAAECBAgQIECAAAECBAhsR6BzNYHv37+/fPmyK6GfP39+8OBB17dH3H/79u2rq6uPHz8OpuHy8nIwjAAECBAgQIAAAQIECBAgQIAAAQIECBAgQIAAAQIECBAgQIAAAQIECBAgQIAAAQIECBAgQIAAAQIECBAgQIAAAQIECBAgQOAUBTpXE3j+/HlXft6+ffv48eOub7ew/9mzZ9++fRtMyYcPHwbDCECAAAECBAgQIECAAAECBAgQIECAAAECBAgQIECAAAECBAgQIECAAAECBAgQIECAAAECBAgQIECAAAECBAgQIECAAAECBE5OoH01gRcvXvz8+bM1MxcXF69fv279alM7Hzx48PHjx/4kffr0qT+AbwkQIECAAAECBAgQIECAAAECBAgQIECAAAECBAgQIECAAAECBAgQIECAAAECBAgQIECAAAECBAgQIECAAAECBAgQIECAwCkKtKwm8Pv378vLy67MvH//vuurre1/9uzZq1evelL19evXnm99RYAAAQIECBAgQIAAAQIECBAgQIAAAQIECBAgQIAAAQIECBAgQIAAAQIECBAgQIAAAQIECBAgQIAAAQIECBAgQIAAAQIETlSgZTWBN2/edGXm/v37jx8/7vp2g/t78rJL7ZcvXzaYbEkiQIAAAQIECBAgQIAAAQIECBAgQIAAAQIECBAgQIAAAQIECBAgQIAAAQIECBAgQIAAAQIECBAgQIAAAQIECBAgQIAAAQJTBFpWE7i8vOyK8fnz511fbXP/7du3X7161ZO26+vrnm99RYAAAQIECBAgQIAAAQIECBAgQIAAAQIECBAgQIAAAQIECBAgQIAAAQIECBAgQIAAAQIECBAgQIAAAQIECBAgQIAAAQIETlGguZrAly9ferLx9OnTnm+3+VX/Cgjfvn3bZrKligABAgQIECBAgAABAgQIECBAgAABAgQIECBAgAABAgQIECBAgAABAgQIECBAgAABAgQIECBAgAABAgQIECBAgAABAgQIjBZoribw9evXrrhu3bp19+7drm83u//BgwdJeVfyfv782fWV/QQIECBAgAABAgQIECBAgAABAgQIECBAgAABAgQIECBAgAABAgQIECBAgAABAgQIECBAgAABAgQIECBAgAABAgQIECBA4EQFmqsJXF9fd+Xk4uKi66uN73/48GFXCv/8+dP1lf0ECBAgQIAAAQIECBAgQIAAAQIECBAgQIAAAQIECBAgQIAAAQIECBAgQIAAAQIECBAgQIAAAQIECBAgQIAAAQIECBAgQOBEBZqrCfz69asrJ3fu3On6auP7b9261ZXCnvx2HWI/AQIECBAgQIAAAQIECBAgQIAAAQIECBAgQIAAAQIECBAgQIAAAQIECBAgQIAAAQIECBAgQIAAAQIECBAgQIAAAQIECBDYuEBzNYE/f/50pfji4qLrq43vP911EDYOK3kECBAgQIAAAQIECBAgQIAAAQIECBAgQIAAAQIECBAgQIAAAQIECBAgQIAAAQIECBAgQIAAAQIECBAgQIAAAQIECBAgsE2B5moCPan89etXz7cn+pWFBk70wkk2AQIECBAgQIAAAQIECBAgQIAAAQIECBAgQIAAAQIECBAgQIAAAQIECBAgQIAAAQIECBAgQIAAAQIECBAgQIAAAQIECPQINFcTuLi46Ar98+fPrq82vr8n5bdu3dp44iWPAAECBAgQIECAAAECBAgQIECAAAECBAgQIECAAAECBAgQIECAAAECBAgQIECAAAECBAgQIECAAAECBAgQIECAAAECBAgcKtBcTeD+/ftdUVxfX3d9tfH9375960rho0ePur6ynwABAgQIECBAgAABAgQIECBAgAABAgQIECBAgAABAgQIECBAgAABAgQIECBAgAABAgQIECBAgAABAgQIECBAgAABAgQInKhAczWB/tn1V1dXJ5fP79+///nzpyvZ/fntOsp+AgQIECBAgAABAgQIECBAgAABAgQIECBAgAABAgQIECBAgAABAgQIECBAgAABAgQIECBAgAABAgQIECBAgAABAgQIECCwZYHmagKPHz/uSe7l5WXPt9v8qj/N/fndZo6kigABAgQIECBAgAABAgQIECBAgAABAgQIECBAgAABAgQIECBAgAABAgQIECBAgAABAgQIECBAgAABAgQIECBAgAABAgQI9As0VxNI6P/+979dx3z9+vX79+9d325w/+/fv3tWE+jJ6QbzIkkECBAgQIAAAQIECBAgQIAAAQIECBAgQIAAAQIECBAgQIAAAQIECBAgQIAAAQIECBAgQIAAAQIECBAgQIAAAQIECBAgQKBQoGU1gVevXvUcfFoz8PtT25/THgRfESBAgAABAgQIECBAgAABAgQIECBAgAABAgQIECBAgAABAgQIECBAgAABAgQIECBAgAABAgQIECBAgAABAgQIECBAgACBLQu0rCZw9+7dnmn219fX796923KWqrRdXV19+vSp+tjYyEIDyWljp48ECBAgQIAAAQJLCPz582eJaMVJgAABAgQIECBAgAABAgQIECBAgAABAgQIECBAgAABAgQIECBAgAABAgQIECBAgAABAgQIECBAgAABAl0Cf/3777+t392+fbtn0tfnz58fP37ceuBGdv748ePevXtdibl169bv37+7vrWfAAECBAgQIEBgXoEHDx5kUarBOLu6poMHCkCAAAECBAgQIECAAAECBAgQIECAAAECBAgQIECAAAECBAgQIECAAAECBAgQIECAAAECBAgQIECAAAECDYH/ND5XH79+/Vpt7288efLk+/fv+/s3sicrBTx8+LAnMf256znQVwQIECBAgAABAiMEepapqseWBaHqH20TIECAAAECBAgQIECAAAECBAgQIECAAAECBAgQIECAAAECBAgQIECAAAECBAgQIECAAAECBAgQIECAwGiBztUE8vuxHz9+7Ik30/Wvrq56AhzrqyxzcHFx0TNj7f3798ndsZLnvAQIECBAgACBmyaQlZ5+/vxZkuvr6+uSYMIQIECAAAECBAgQIECAAAECBAgQIECAAAECBAgQIECAAAECBAgQIECAAAECBAgQIECAAAECBAgQIECAwKBA52oCOfLZs2eZeN8TxfPnz1+/ft0TYP2vPnz4kGUOepYSePv27YsXL9ZPmDMSIECAAAECBG6sQP8aVXWW8pD1o2wTIECAAAECBAgQIECAAAECBAgQIECAAAECBAgQIECAAAECBAgQIECAAAECBAgQIECAAAECBAgQIECAwL7AX//+++/+3vqeq6urrBpQ39PYfvToUeZ93b59u7F//Y9ZJuDy8rLnvFkcwVICPT6+IkCAAAECBAjMLvDjx4/+xZ4aZ/z8+fPjx48bO30kQIAAAQIECBAgQIAAAQIECBAgQIAAAQIECBAgQIAAAQIECBAgQIAAAQIECBAgQIAAAQIECBAgQIAAgUMF/jN4wLNnz759+3br1q2ukF+/fr1z5867d++6AqywP0se3L17t2cpgaQ/M9MsJbDCtXAKAgQIECBAgMBO4Pfv3+kiHrSUQA588uTJ69evswYBRgIECBAgQIAAAQIECBAgQIAAAQIECBAgQIAAAQIECBAgQIAAAQIECBAgQIAAAQIECBAgQIAAAQIECBCYIvDXv//+W3J8JoM9f/48Cwf0BM6M/bdv3648Y//Lly8vX778+fNnT8Lu37+flN++fbsnjK8IECBAgAABAgQOFchiAb9+/dod9efPn91G9qRvlo/9PbTBc6VvefG/f1m4qgpcLXH15s0bvbuKxQYBAgQIECBAgAABAgQIECBAgAABAgQIECBAgAABAgQIECBAgAABAgQIECBAgAABAgQIECBAgAABAgT2BUpXE9gdeXV19d///reaKrYfXfZkzlfC5N/S87uSmCxecH193ZqMauf79+9XXuCgOrUNAgQIECBAgMB5C6S/198zXC77//zzz927d5eLX8wECBAgQIAAAQIECBAgQIAAAQIECBAgQIAAAQIECBAgQIAAAQIECBAgQIAAAQIECBAgQIAAAQIECBA4dYHDVhNIbn///p1fgr28vBzM+aNHj7KmwLNnzwZDHhQgiwh8/Pjx06dPg0c9ffo06Vx6UYPBZAhAgAABAgQIEDhXAasJnOuVlS8CBAgQIECAAAECBAgQIECAAAECBAgQIECAAAECBAgQIECAAAECBAgQIECAAAECBAgQIECAAAECBM5A4ODVBHZ5Ll9TIOGzrMD9+/cfPnyY/474Cdmc69u3b9fX11//968EPesIvH37dsS5SiIXhgABAgQIECBAYCdgNQElgQABAgQIECBAgAABAgQIECBAgAABAgQIECBAgAABAgQIECBAgAABAgQIECBAgAABAgQIECBAgAABApsVGLmawC4/meefSfuXl5d//vwpzOGtW7eyrMDFxUU27ty5U//vr1+/Ek/9vz9//sw6AgdF/t///bOOQOHlEIwAAQIECBAgMEXAagJT9BxLgAABAgQIECBAgAABAgQIECBAgAABAgQIECBAgAABAgQIECBAgAABAgQIECBAgAABAgQIECBAgACBRQUmrSZQpezLly+fPn36+PFj+cz/6tjpG1mS4NGjR8+fP3/27Nn02MRAgAABAgQIECBQKGA1gUIowQgQIECAAAECBAgQIECAAAECBAgQIECAAAECBAgQIECAAAECBAgQIECAAAECBAgQIECAAAECBAgQILC+wDyrCVTp/v79e9YUyMoCP3/+rHYutHFxcfH06dMsIvDgwYOFTiFaAgQIECBAgAABAgQIECBAgAABAgQIECBAgAABAgQIECBAgAABAgQIECBAgAABAgQIECBAgAABAgQIECBAgAABAgQIECBwigIzryZQEfz48eP6+vrbt2+7//7586f6avTGrVu3Hj58eP/+/fz30aNH+S3c0VE5kAABAgQIECBAgAABAgQIECBAgAABAgQIECBAgAABAgQIECBAgAABAgQIECBAgAABAgQIECBAgAABAgQIECBAgAABAgQInLHAUqsJ7JN9//49iwv8/N+/LC6Q///69SvB6gsNZL2AO3fuNP57cXGR5QMePHiwH6c9BAgQIECAAAECBAgQIECAAAECBAgQIECAAAECBAgQIECAAAECBAgQIECAAAECBAgQIECAAAECBAgQIECAAAECBAgQIECAwL7A/wNA8I85KHu0dgAAAABJRU5ErkJggg=="/>
  <p:tag name="POWERPOINTLATEX_PIXELSPEREMHEIGH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38"/>
  <p:tag name="POWERPOINTLATEX_REFCOUNTER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3"/>
  <p:tag name="POWERPOINTLATEX_CACHECONTEN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iVBORw0KGgoAAAANSUhEUgAAFRMAAALQCAIAAAAicLQhAAAgAElEQVR4Aeyd8fnXqBKv7znPKWDXEnQrUEtQK1BLWK1ALUGtQC1BrUAtQa1g3RLW7WDv5548h8tDEjIkQIC8vz80X0LI8M4wwASSf/3zzz//hz8IQAACEIAABCAAAQhAAAIQgAAEIAABCEAAAhCAAAQgAAEIQAACEIAABCAAAQhAAAIQgAAEIAABCEAAAhCAAAQgAAEIQAACEIAABCAAAQhAAAIQgEC3BP7TreQIDgEIQAACEIAABCAAAQhAAAIQgAAEIAABCEAggcCHDx++fPny9evXv//++88//9SVv/zyy40bN27evHn79u179+7dv38/oTiyQgACEIAABCAAAQhAAAIQgAAEIHB5AkQbLm8CAIAABCAAAQhAAAIQgAAEIAABCEAAAhCAAAQgAAEIQKAtAv/im/NtKQRpIAABCEAAAhCAAAQgAAEIQAACEIAABCAAgawEPn/+/Pr1a+2Zt5T6+++/P3v27NatW5bM5IEABCAAAQhAAAIQgAAEIAABCEDgmgSINlxT79QaAhCAAAQgAAEIQAACEIAABCAAAQhAAAIQgAAEIACB9gmwc759HSEhBCAAAQhAAAIQgAAEIAABCEAAAhCAAAQ6IPDjx4+PHz/qW+76++uvv/SvPu0uufVFd33aXf/qo+76q7kp/du3by9evDDumfcRa//8y5cvf/31Vz+RYwhAAAIQgAAEIAABCEAAAhCAAAQgQLQBG4AABCAAgRIEGgywl6gmZUIAAhCAAAQgAAEIQAACEIAABCAAAQhAoAIBds5XgMwtIAABCCQQ+Pnzp3KzND8BGVkhAIEqBOSdtPep5h6nKtXiJhCAAAQgAAEIQAACGQh8+PBBW9Pfv38/7ZPfLFFb6LUvXX+lJ7+vXr3StvlNedYyaLe/6nXnzp21DKRDAAIQSCJA3C8JF5kh0DIBmnPL2kG2QgSIDxcCS7EQgECPBIg2tKk1uqo29YJUEICAhUCzAXaL8OSBAAQgAAEIQAACEIAABCAAAQhAAAIQgECbBNg536ZekAoCEBiQgJ7UTt/c00YC9+U9HeinS5+q/ebNmydPngyI4HCVpqfdPrGJpDZCsJPhMF0KuC4B17LWXNPkqQRIG4eU+bqkDtTcQXYOf6L68OHD+/fvHyiYSyEAAQhAAAIQgMCZBDTIeffunT7MbtwwP5dV1z5//nyeniXl0aNHHz9+9IvSgPbx48e3b9++e/eudu9P+/anoZrGad+/f//69WtwiS4vKqQvHscQgEC/BORJ/OmejqcAoB/FmmpH3K9fLSP5RQjQnAdW9DTq8z0zzxcmdTsyxIcHtn+qBgEIZCRAtCEjTGNRdFVGUGSDAAS6IyD/1nKAvTueCNwUAdd9+1FTTclZJNOUmhAGAhCAAAQgAAEIQAACEIAABCAwNoH/jF09agcBCECgDoEfP364FbHuwF+AVUeMfu+yGC73SbqNu4t11IcKF9NJhAAE1LjUlPQ3NaLp3+AnlI4QWHRfvv+Puy/t2jpyd66FAAQgAAEIQAACZxHQKEj7yV+/fn1QAL0HTV+q19+tW7cOFhVcrvcT6XPxLlHjLgm8+NIi7Z/XnwSYzqpqwWpFCakt97zhzsHkAAJXI0Dc72oap74DE6A5j6rcxQCdQqCK0flB0bXqj/18QXD+X3SY+PCa+kmHAAQgkEiAaEMisO3sdFXbjMgBAQiMSEDer/EA+4jUqVMeAotzcBbJ5IFLKRCAAAQgAAEIQAACEIAABCAAAQhkJcDO+aw4KQwCELgqAX2tTiHgq9Z+T721qsDt4N1zPddAAAI2AtospI9q2vKSy0RA3xLRSlO37tZ0DZkgAAEIQAACEIDAWARevXqlzeSROmmfuTYgTd9116fdlVMTQPdFd42m/GuV/ttvv+lj73fu3PHTjxxrl7u/bT7po/HaRf/8+XPJr4G0K+Tp06eqyOLG+yNyci0EINAFAeJ+XagJISFgIUBztlDqIg/PF+xqIj5sZ0VOCEAAApsEiDZsItqRga5qBzQugQAEeifQfoC9d8LIn5cAi2Ty8qQ0CEAAAhCAAAQgAAEIQAACEIAABKoRYOd8NdTcCAIQgAAE/j8Bt/3g/ydxBAEIQKAHAnJfvCqlB0UhIwQgAAEIQAACRQjoS63aT6697mul69Pu2lSvdVRBhumj7krX2Xv37s1L0E62XJvn3759q4/GOwH0Qfu5PO7s2oEE/vz5sy78+PHjlOfBgwfa/6/0tUtIhwAEIAABCEAAAhCoQ4DnC3U4cxcIQAACEPAJEG3waXAMAQhAAAL7CHQRYN9XNa4amACLZAZWLlWDAAQgAAEIQAACEIAABCAAAQiMTYCd82Prl9pB4OoE9Mhh+jKwvnenr8PdunXr6kSoPwQgAAEIQAACEIAABCAAAQhAYBcB7STX7vHIpc+ePdPXciIZtMpcH29fy6Ad9ZrCH9+ars357hYSace2eXf5hw8f7ty54/b560P0SnFnOYAABCAAAQhAAAIQcAR4HONQcAABCEAAAkMSINowpFqpFAQgAIGaBHoJsNdkwr0gAIExCBAUGkOP1AICEIAABCAAAQhAAAIQgMB4BP49XpWoEQQgAIGfP38+f/5cq+1/++03LevXB/H0r461cz6+iB90EIAABCAAAQhAAAIQgAAEIAABCMwJaNN7ZNu8XlenL8bHZ9yap0e2zeuOf//9t78MfS6DJUV3UTlTTkkVF8lS4MuXL102fX/+27dv7icHEIAABCAAAQhAAAI8jsEGIAABCEDgCgSINlxBy9QRAhCAQFECvQTYi0KgcAhAYDACBIUGUyjVgQAEIAABCEAAAhCAAAQgMB4Bds6Pp1NqBIGrE9A7evV5+devX7u18o6IPl6nVfjaUc9Kd8eEAwhAAAIQgAAEIAABCEAAAhCAQJyA9p/HN71r27y+zR4pROsCNU+PZJhOvXv3Th+m2MwWyeDf5fg+fN3o/v37t2/fdnf0N9K7RA4gAAEIQAACEIDANQnwOOaaeqfWEIAABC5IgGjDBZVOlSEAAQhkJNBRgD1jrSkKAhAYmwBBobH1S+0gAAEIQAACEIAABCAAAQiMQeA/Y1SDWkAAAhCYCGgtfnw1v7JpR/3du3ffv3//6NGjXNy0HP+vv/6aCte/OtYufd1I/+a6BeVAAAIQ2EFAm3yePXs2XSinJO80/Tv5qB0FcgkEIAABCEAAAhCAwNUIaKId34KubfO3bt2KY4mX4F+rzfO7PxT/4cMHv6iHDx/6P3cfP378+Pv379Pl+uz87nK4EAIQ6JQAcb9OFYfYEJgToDnPmRxJOetxzBGZL3gt8eELKp0qQwAC2QkQbciO1C+QrsqnwTEEIDAkgY4C7EPyp1IQgEAJAgSFSlClTAhAAAIQgAAEIAABCEAAAhDITuBf//zzT/ZCKRACEIDAKQT0JssHDx7Yb735TTx7UZGc+r69dun776GPZJ5OvXnz5smTJ5vZxsjw8+dPVcS9a0BK+fLli9uTYKzjp0+f9BlAY2ayQQACEwG1PjU3fTPT3uJ++eWXqc3CUATm7kskhTQJzqUcfhIZMkMAAhCAAAQg0AiBzYm25bV0WmKuzefGGt28eXP3Z+f1gjy3s/1IOYGokue3335ziZYqu8wcQAACYxMg7je2fqndpQjQnFPVvTlKDAos9DhmHqDj+UJAPvKT+HAEDqcgAAEI+ASINvg0ah7TVdWkzb0gAIFCBDanTpZoc7UAeyEIFDsMgfkcnEUywyg3qSKbni0orVBQKLgLPyEAAQhAAAIQgAAEIAABCEAAAnMC/54nkQIBCECgUwL2hfhTBX///fcKNb1z544+l6ed4XpdeoXbdXeLX//7p+8Tauu7lh2IlRYpCpf7SnZ3NUJgCPRCQI1PjU4tTu+e6EXmpuScuy89HMJ9NaUjhIEABCAAAQhA4CABrYKKT7T1UXcNKTfvkvR2oT///HOzwLUM/juhMs7BNWP176glPv5PjiEAgSsTIO53Ze1T98EI0JxTFRofJc5LK/Q4Zh6g4/nCHP5aCvHhNTKkQwACEAgIEG0IgFT7SVdVDTU3ggAEChHoLsBeiAPFDkNgPgdnkcwwyk2qSCNBoSSZyQwBCEAAAhCAAAQgAAEIQAAC1yTAzvlr6p1aQ2BAAtpx/ffffydVTA+5FcBNumR3ZsWOtWBLn7zbXcKlLhQuKVSfYr5UraksBM4ioPdW6EXmZ919sPtO7gueg6mV6kAAAhCAAAQuS0BrX+IT7Xfv3lngpG6Gn75bYik5yOPf6MaNG8HZIz9/+eUXd3mcicvGAQQgcB0CxP2uo2tqOjwBmrNRxe0/juH5glGVUzbiw0m4yAwBCFyQANGG05VOV3W6ChAAAhDYR6C7APu+anLVxQmwSOZqBtB4UOhq6qC+EIAABCAAAQhAAAIQgAAEIBAnwM75OB/OQgAC3RAwrtcP6vPx48cgpejPQp9VKSrziYU/efLk3r17JwrArSFwHQL6Uqi/F+g6FS9UU/HU91cLFU6xEIAABCAAAQhAoA6Bt2/fxr8V//LlS62IqiPMjrvkHd/6+/D9FfM7BOMSCEBgVALE/UbVLPW6IAGa86bSu3gcw/OFTT36GYgP+zQ4hgAEIBAhQLQhAqfoKbqqongpHAIQKEGg9wB7CSaUOTABFskMrNygal0EhQKZ+QkBCEAAAhCAAAQgAAEIQAAClyXAzvnLqp6KQ2AoAvoe3b6V6/FtANkZseQuFSnEUomRHwK7CdDcdqNbvPDFixeL6SRCAAIQgAAEIACBXgjExzNaKf78+XNjXW7evGnMOWVreUN+UkXIDAEIXIoA0+pLqZvKjk2A5hzXby+PY1QLVBlXZXAWXAEQfkIAAhCAQGsE6Kpa0wjyQAACcQIE2ON8ODsegbjNj1ffa9aoo6DQNRVErSEAAQhAAAIQgAAEIAABCEAgIMDO+QAIPyEAgS4J7Ns2r6ruvnAfJq3+z/se+n1idHQV35zvSFmI2juB1O1Mvde3tPx37twpfQvKhwAEIAABCEAAAuUIvHr16u+//46Un7RYOWlml5Q5kNCfccflDy7c/PnXX3+5PIycHQoOIAABnwBxP58GxxDomgDNOa6+3U9Vdl8Ylydy9sjAMlLsqKcY5Y6qWeoFAQgcJ0C04TjDLCXQVWXBSCEQgEAdAp0G2OvA4S6jEmCRzKia9eu1O7az+0L/7hxDAAIQgAAEIAABCEAAAhCAAARSCfwn9QLyQwACEGiQgL+EvUHxfJH0QPf79+9+CscRAnxpMAKHUxDIS+Du3bt5C6Q0OXye/WAGEIAABCAAAQh0SuDly5dxyZN2zj969EirzI1b2R8+fBi/deTsjRs33F3yBgpcsbo7C7UjKuAUBC5OgLjfxQ2A6o9EgOYc0WbeUVbkRsdP8XwhiSHx4SRcZIYABC5FgGhDI+qmq2pEEYgBAQhYCHQaYLdUjTwQiBBgkUwETuTU8+fP3Vm9BPD+/fvuZ2sHHQWFWkOHPBCAAAQgAAEIQAACEIAABAICHU0GA8kjPxusFDvnI/riFAQg0A0BPa7eJ6v/hvh9JaRetVvU1BsNk5+o+jCqpCKNE6jvDxsHclw83NdxhpQAAQhAAAIQgMApBD58+OBvFJ/LoIU7t27dmqdHUl789y+SYTqlEdSTJ082s61luH37tnt1UcaX1n379s2/o+7i/+QYAhCAgCNA3M+h4AACvROgOUc0uBvOKeFHAnQRVQanTlFQIAM/IQABCLRJgGhDI3qhq2pEEYgBAQhsEug3wL5ZNTJAIE6AOXicz9rZ169fu1N6PNfyzvm+gkKOKgcQgAAEIAABCEAAAhCAAAQaJNDRZNBOr8FK/dsuPTkhAAEINEvgzp07+2RTxHbfhVxVjQCPwKuh5kYQgAAEIAABCEAAAhCAAAREYPN7ODs+C6/3iW5epdnfp0+fjqjg999/d5drC/3Pnz/dzyMHX7588S9vedGSLyfHEIAABCAAAQhAoASBvh7H8HyhhA1QJgQgAIGrESDacDWNU18IQAACBwn0G2A/WHEuhwAEdhDI9SRrx613XNJXUGhHBbkEAhCAAAQgAAEIQAACEIBAHQJ9TQaNTNqsFDvnjeojGwQg0DoBffJuh4iPHz/ecdWRS1indYQe10IAAuUI7H4xcDmRei8Zh9+7BpEfAhCAAAQgcE0CimBufq193wRcX9p59uzZGlV9wO3r16+pn7IPSgv2tL9//z7IsO+nX87m/v99t+AqCEBgDAJMA8fQI7WAgAjQnONmsG80WP9xTLwWnA0IEB8OgPATAhCAgCNAtMGhOPeArupc/twdAhAwEug6wG6sI9kgsEaAcMoamUj6X3/9FTnb4CmCQg0qBZEgAAEIQAACEIAABCAAge4IdDcZtBBus1LsnLfojjwQgEAHBCLr7yPSs+Q9AodTEIAABCAAAQhAAAIQgAAEIHA1Av4u8bW6797f/urVqz/++EPzd+2Tv3nzphZR6UCfbtOn5r99+7a7WF9OPzjw4sUL/9S+48+fP/uvEshS5j5JuAoCEIAABCAAAQg0QsAfcdlF4nGMnRU5IQABCECgNQJ+35clMkC0oTUVIw8EIACBXAR6D7Dn4kA5EICAkcDff/9tzNlINn9gbBeJoJCdFTkhAAEIQAACEIAABCAAgSsQ6G4yaFFKm5X6j0V08kAAAhBon4De9a5XWn758sUuqlbnZ1mXb78jOSEAAQhAAAIQgAAEIAABCEAAAi0T2JxW7/uahKuypuHaP+9+Zj/Q+vV3795NcVj9+/z584O3e/r0qRNSK3vu3LnjfnIAAQhAAAIQgAAErkmAxzHX1Du1hgAEIHBlAkQbrqx96g4BCEAgiUDvAfakypIZAhA4TqDNL/JF6kVQKAKHUxCAAAQgAAEIQAACEIAABIwEupsMWurVZqX45rxFd+SBAAT6IKAX9+qDdUZZ9V27t2/fGjOTDQIQgAAEIAABCEAAAhCAAAQgcAUCmwv7NJtumcOvv/768uVLJ+Hr16+PzP21AOjPP/90pWlPvjvmAAIQgAAEIAABCFyZAI9jrqx96g4BCEDgggSINlxQ6VQZAhCAwD4CvQfY99WaqyAAgd0E2vwiX7w6BIXifDgLAQhAAAIQgAAEIAABCEBgk0CPk8FOK8XO+U3FkQECEOiGgJ5Yf/361bJ5Xgv9N59VdFNtBIUABCAAAQhAAAIQgAAEIAABCGQisBmWvXv3bqZblSrmyZMn+ji8K10fjd/x2fmfP39q27wfOvj06ZPCDq5YDiAAAQhAAAIQgMCVCfA45srap+4QgAAErkmAaMM19U6tIQABCKQSGCDAnlpl8kMAAkcIaLHrkctPuZag0CnYuSkEIAABCEAAAhCAAAQgMBKBHieDm/zbrBQ75zcVRwYIQKAnArdu3dLn4Pwl8nPpnz179u3bN9a7z8mQAgEIQAACEIAABCAAAQhAAAJXJqDJ8mb1b968uZnn9AwfPny4d++eE+PFixd37txRokuJHGjPvHbaq5r+tvk3b95oI33kKk5BAAIQgAAEIACBqxHgcczVNE59IQABCECAaAM2AAEIQAACcQLDBNjj1eQsBCCQkYBWumYsrVpRBIWqoeZGEIAABCAAAQhAAAIQgMCQBDqdDMZ10Wal/hMXmrMQgAAEuiOgLfF6aP3jx493795pmbucr17oqw/Ra9X748ePf//9d/bMd6dTBIYABCAAAQhAAAIQgAAEIACBCgQs4UvNrytIcvwWnz9/9j8a//37d8UEJLz+vX379t27d3V848YNhQi0Vf6vv/5S3ZVHYQT9BXd/+fKlviwXJPITAhCAAAQgAAEIQIDHMdgABCAAAQhcjQDRhqtpnPpCAAIQSCIwUoA9qeJkhgAEdhOw+I3dhRe9kKBQUbwUDgEIQAACEIAABCAAAQiMTaDfyWBEL21Wip3zEZVxCgIQ6JiAXmypb8R1XAFEhwAEIAABCEAAAhCAAAQgAAEI1CWgDeSbN9Ru8808jWTQcnZFBvTBeSeP3qynt+y5n5sH2l2vjfT6Xv1mTjJAAAIQgAAEIACByxLgccxlVU/FIQABCFyTANGGa+qdWkMAAhCwEBgswG6pMnkgAIGDBPRO54MlnHs5QaFz+XN3CEAAAhCAAAQgAAEIQKBTAr1PBhext1mpfy/KSiIEIAABCEAAAhCAAAQgAAEIQAACEIAABCBwKQLaWL5ZX31EYjNPOxmeP3/+9evXe/fu7RDp999/15tQ2Ta/Ax2XQAACEIAABCAAAQhAAAIQgAAEBiZAtGFg5VI1CEAAAkcIjBdgP0KDayEAgU0CP3/+3MxDBghAAAIQgAAEIAABCEAAAhAYjMCQk8FmK8XO+cGaD9WBAAQgAAEIQAACEIAABCAAAQhAAAIQgMAeApZP4uwp99RrtPVdn4Oz75/Xd+a1Z14o3r5929drAk7FzM0hAAEIQAACEIAABCAAAQhAAAIXIkC04ULKpqoQgAAEzASGDLCba09GCEAgmYAeXSVfwwUQgAAEIAABCEAAAhCAAAQg0DmBISeDzVbqP51bC+JDAAIQgAAEIAABCEAAAhCAAAQgAAEIQAACGQhYPomT4TZnFDGtaNedP3z48OXLF8VqVVktZNS/2ip/8+bNGzdu6NP0+uMj82foh3tCAAIQgAAEIAABCEAAAhCAAAT6I0C0oT+dITEEIACBkgQGDrCXxEbZELguAT2uum7lqTkEIAABCEAAAhCAAAQgAIGrEhhyMthspdg5f9V2Rr0hAAEIQAACEIAABCAAAQhAAAIQgAAEIHAxAo/++3exSlNdCEAAAhCAAAQgAAEIQAACEIAABAoSINpQEC5FQwACEIAABCAAgUEJNLuvYFDeVAsCEIAABCAAAQhAAAIQgEATBIacDDZbqX83oXOEgAAEIAABCEAAAhCAAAQgAAEIQAACEIAABCAAAQhAAAIQgAAEIAABCEAAAhCAAAQgAAEIQAACEIAABCAAAQiMS+Dnz5/fv38ft37UDAIQgAAEIAABCEAAAhCAAAQWCAw5GWy5UuycX7BCkiAAAQhAAAIQgAAEIAABCEAAAhCAAAQgAAEIQAACEIAABCAAAQhAAAIQgAAEIAABCEAAAhCAAAQgAAEIQAACGQk0+zm+jHWkKAhAAAIQgAAEIAABCEAAAhAICAw5GWy5UuycDyyQnxCAAAQgAAEIQAACEIAABCAAAQhAAAIQgAAEIAABCEAAAhCAAAQgAAEIQAACEIAABCAAAQhAAAIQgAAEIACBzARa3leQuaoUBwEIQAACEIAABCAAAQhAAAL/IzDkZLDlSrFz/n+mx/8QgAAEIAABCEAAAhCAAAQgAAEIQAACEIAABCAAAQhAAAIQgAAEIAABCEAAAhCAAAQgAAEIQAACEIAABCAAgTIE3r9/X6ZgSoUABCAAAQhAAAIQgAAEIACBdgkMORlsuVLsnG+3MSAZBCAAAQhAAAIQgAAEIAABCEAAAhCAAAQgAAEIQAACEIAABCAAAQhAAAIQgAAEIAABCEAAAhCAAAQgAAEIDEDg8+fPf//99wAVoQoQgAAEIAABCEAAAhCAAAQgYCcw5GSw8Uqxc95un+SEAAQgAAEIQAACEIAABCAAAQhAAAIQgAAEIAABCEAAAhCAAAQgAAEIQAACEIAABCAAAQhAAAIQgAAEIAABCCQTePfuXfI1XAABCEAAAhCAAAQgAAEIQAACnRMYcjLYeKXYOd95o0F8CEAAAhCAAAQgAAEIQAACEIAABCAAAQhAAAIQgAAEIAABCEAAAhCAAAQgAAEIQAACEIAABCAAAQhAAAIQaJjAz58/P3782LCAiAYBCEAAAhCAAAQgAAEIQAAC+QkMORlsv1LsnM9vypQIAQhAAAIQgAAEIAABCEAAAhCAAAQgAAEIQAACEIAABCAAAQhAAAIQgAAEIAABCEAAAhCAAAQgAAEIQAACEJgIvHz5EhQQgAAEIAABCEAAAhCAAAQgcDUCQ04G268UO+ev1tCoLwQgAAEIQAACEIAABCAAAQhAAAIQgAAEIAABCEAAAhCAAAQgAAEIQAACEIAABCAAAQhAAAIQgAAEIAABCFQioM/xvX79utLNuA0EIAABCEAAAhCAAAQgAAEItEFgyMlgF5Vi53wbLQApIAABCEAAAhCAAAQgAAEIQAACEIAABCAAAQhAAAIQgAAEIAABCEAAAhCAAAQgAAEIQAACEIAABCAAAQhAYDgCL168GK5OVAgCEIAABCAAAQhAAAIQgAAENggMORnsolLsnN8wTU5DAAIQgAAEIAABCEAAAhCAAAQgAAEIQAACEIAABCAAAQhAAAIQgAAEIAABCEAAAhCAAAQgAAEIQAACEIAABHYQ+PHjx7t373ZcyCUQgAAEIAABCEAAAhCAAAQg0C+BISeDvVSKnfP9NhwkhwAEIAABCEAAAhCAAAQgAAEIQAACEIAABCAAAQhAAAIQgAAEIAABCEAAAhCAAAQgAAEIQAACEIAABCAAgXYJPH78uF3hkAwCEIAABCAAAQhAAAIQgAAEyhAYcjLYS6XYOV/GqCkVAhCAAAQgAAEIQAACEIAABCAAAQhAAAIQgAAEIAABCEAAAhCAAAQgAAEIQAACEIAABCAAAQhAAAIQgAAELkzg+fPn379/vzAAqg4BCEAAAhCAAAQgAAEIQOCKBIacDHZUKXbOX7HVUWcIQAACEIAABCAAAQhAAAIQgAAEIAABCEAAAhCAAAQgAAEIQAACEIAABCAAAQhAAAIQgAAEIAABCEAAAhAoR+Dz58+vX78uVz4lQwACEIAABCAAAQhAAAIQgECDBIacDPZVKXbON9guEAkCEIAABCAAAQhAAAIQgAAEIAABCEAAAhCAAAQgAAEIQAACEIAABCAAAQhAAAIQgAAEIAABCEAAAhCAAAR6JaBNBQ8ePOhVeuSGAAQgAAEIQAACEP/NaZwAACAASURBVIAABCAAgV0EhpwMdlep/+zSHRdBAAIQgAAEIAABCEAAAhCAAAQgAAEIQAACEIAABCAAAQhAAAIQgAAEIAABCEAAAhCAAAQgAAEIQAACEIAABCAQEuhuU0FYAX5DAAIQgAAElgj8+PHjy3///vzzz7///lv/KtfN//49fPjw8ePHv/7669J1pEEAAhCAAASuQmDIyWCPlWLn/FWaXK56apj7/fv3r1+/aoCrP410//rrL/2r8n/55Rf9e+PGjWnUe/v2bR3cvXuXgW8u+JQDAQj0SECDg8ltOofpu035TDnPyW3KYd67dw+f2aOWkRkCEDhIAFd5ECCXQwACJxLAg50In1tDYJMALXQTUUcZiEl2pCxEhQAEjATop4ygyAYBCEBgeAL0CMOrePgKfvv2zS0gCdaQTHXXw1C3jERPRbWS5P79+0Ysr169evnypTLr3ydPnhivKpeNBluO7RVKxn6uoOWidcSEiuKlcAhAAAIlCLx9+/bp06clSqbMEgR+/vypqY2WempeowO32nO61zSvmZZ6ap3ntEL+1q1bJSShzO4I8ByzO5Uh8G4CsvZ37959/PhRrnJeiBL1pw316v7evHlzYiSHVjnXDilzAnT9cyakQKAygYGDXUNOBjut1KGd8xpSuJmhRjnTVkD9q+Mp/ffff9dzrH0tR/2Qhk3uAZu7kUrTzFP/TvsMp3+11bDa/FOCvX//fpobu1pPdQwmxpJtmD2QHz58kDpUcSliTaHTKf0rLH4eBQjEQe+OunPnjp9+4vGJpuvvkp0spJrpngj89Fur2brW6vsoJWr+1o5lHgQ1LUpQU3UOM9ihPTnMKWZnX45wUKprXj75TOki8IcBDWlKf0pUn+JOqSuZfOajR49cYhcHuNYKappm6bIrfxyi+06G5MYhU3Re/w7j3yqw5Rb1CeAqFwcn5SZQjEJrGvmJfaKqOQ35pn+ZKRfSOx4MD1bItCg2C4FrttAs6NosZFIoMUmLduLhdEaDFoYt5xky7rc5bH7x4sXz58+T9CJQ03MlRU5caFRjY8VMFCfRNy5OD4rSTyUpdMjMQzZnX1MXeRzjV7nmMfHhmrRL34seoTRhyi9NQAvatEh682HoJMZ/n4guLCNRPDz+CTI9LdVdpkK05Pqs9dY0WLs50VXNWV3TfjanezwOm5vKWso1TWiNBuklCMh1TyEU/aunP+q1p58Kp6SGZfKKNwnmizQJVj+8g0/Lq9nrlCYbVn/nRrNXqLiqvPgQWYmNr9E1zm6meY1UqeCz06wiz5rUaGGG/hr/YBLerEQznIZqYzzH3LSQIR/ZlLCK08t0o7tpOXFG16SnGzIDxYKMdVQkRw5TW+yM+bNkG6lVCshmw2Ryvc9s6PqneV85+5FeWMK6zzgvctXwwa4hJ4NdV2p55/xmLytfaWmTxmx+Ubr169ev4w/YpmI1ltKfu1bDu2nyWehpmTpISaXprqbx7qbBgQRzsrmJsZy+BKsfswtk2/dTY1zFLPS37/LpqklTUqtQqH/VX8ZReCBY+6brLMRJPi3aE5budsm6Kpx4ME3w/Cj5PPoWF09R9XiGxs+KgFqovJP+IqL+1zktLEeYwnbsrY2gSzolF/Rfl/luaulJ17rMulY9yNSJqO+Qczh9RS+u1WnnrINpEKJm7o985sJMLV3pfjZZkVo6XcwcFylnEcBVxsnv6EGE1DKBmkr2/QOj0LguFs+23ydK7Gn+5eRnpuxQHD/Ag8UZ4sHifDhbmsCoLbQ0t2bLJyZpVw2jQTur7nL2G/eT5PMg7bS42aXnVYfuqG+QKi63OCDRTXU7jZOnJx3Pnj3Typ5yDykWq0Y/tYjlOon9NmdfR6qFGrIalBpa0KJdup9/fqxs80RSLASID1so9ZKHHqEXTSHnGoEsk7WpcA3PtIRaf3qSpbHc/HsDeoStPL4k6oxqjuJosD78+DFd1ZzPqPajekVGg9MocU5jnrI4d5tn81N060s9DhvVhHydclyawHwS5+ZuU2uNt1l10IUk9D3JXKRp1hm5tT4YEzmbdMqXxMWsApEsBeLTLJQulWcKBCkCOUyt5/5k3mTilVXLimc45awGsYoYT6s0dwsgDzCtF1UJZy31xJvtVt/uC7NMjTXh1V+FvRVqwvM2Ow0DXPpuFIsX6o6NP7JZFLvTRFmjPlOqpcXSpv7WhiUaQR35HJf8jPq1HQ5THrLO+5j6apUyNlz3KS2Orj/AvuYxgmz+T5muJTijS6Zuzl3LElaH4soHsp9p5LzD9hw3Xfv/9ln99327Zw2/nTDzg/Emg6rjAJX61z///ONrS7b422+/+SlHjrXfz/6iIL03Qs0gvvnTIoy8qu6rv/mjNcvl8zwSTKM9jSbnp5JSJJjKOfdlnHaBc9V68Y4llqYNYLpiJbsVnFymuwh/gERNb7QLdJq3H6/Op0+fKm9L9l+Nvyb/mzdvNl8CkmX4PglQ4a0WazW1pM9XRcyvqq/HQAaZpdqvRvlBepafUpACSafsfMa1ZtHg7kKmaE78paTGwqfRkcYhkRVFGtfqI4TxAlWOssXzcNYRyOXwXYGRA+llGkVLR5Me3UFE6ZECdUplut52OjjoiHCVceDTWfUm9SdQujWj0E3tDNAnTn2BdJ1rupFrzijB2p8p48E228jkSfBgFlCn5FEnbgw6//dx6kYETC+IPFILzW7yvr5t1BZ6BHLX1+bqXxYhEJNcxKJERoNrZFLTc00Du477aRJq7HQ28arLsDxPUR49od8sLchgCcAGl+z7ST+1j9vpV9GcJxXIgLt+HKNadPF8Yc3gxV+PzokPr/HpLn2AHkHxsUIPwta0eTAirWI1rDo+Mgni5PqppcaWUcpavTpNF0wF8eI2oECfHmvqIcX0hEL/TpWVFsRNMYfI5cH++UUHrkJ2P/JIwj5Ag02q7+7MdFWL6Ea1nwGekkhfXQRARjWhxfbSS2IXAXY93Nf0Tb2tG7ocxKuuWaHag4Xo8mkIMQ0Gjg/MVGCWkA4+7bhmF0vIFU5ZLDxIbHORzPG4robT+gsqu/unnujtnrmoP+o9KBThpofaCikf3xSweIua6x/wZosqKJrY3XNMHtkUtYcTC1ePo02Du0PHGunJyRsjb69evVJEaLGy07dFFSibAkHKo2Lne8H++OOPXGvV5mJ01ypx3XMlVkih61+ErCBJ/ZV+che6r/5yuYVcTqDmEG5RHWMnXiHYNdJk0FnjOJXSznn/T0MTV8njB/JofuFrx9rxmHG278TWUsi1OxrTFWjLLphcqtZ7GQU4JZvUYXk3p/KIsDLLZhRy1Z8O9NoqjcKld1XTKWLxQBmEN2MFRzJdARTPjHAGK0pWt2hU+xJVWmU+mnBuihpvHZI5u2uaRJJsakqVgWzezuKR6uvRia3WGteplKVGLZ3KPUpO32fqp9KN205UTv1q4lqdoisfyFoKNfPI2EzGvOmd1H1XRtH17eLOYaIdd/j26udtrWuWYJcnyImrXEM6T480Up+qeoQSXoJRqA85OM7bys5VNDPlQLnxn3iwuadaSznXsPFgcUte09op6RnnNWO30LhOhzwr27BEAIhJSvuMBpttAsengYWUK4dfLe63+WjA3vtsPkk5iEtMitoS/VRRvKULpzlPhNXK7G12M6dKK624efmW0cUpgs1F9VOID/s0BjgepkdQTGmzpefNIHQHDaBEEFV11KO9g4L1dblCo5GnmdMcTY7LqC+VFnk8qhGgylnz3rq2NLphGmxpUHRVi4THtp+RnpI0G0we24QWW00viXlHOAdLW5u/5G2kEjJX2ESd+8EqB5dnWWKRFxcPyFxbPh5OcUVtHuRVYmBm7mdcDC2WloVroqSKF5p6OEn2HRxpyAMEhRbVJx+yGcGWNoVOyhUEWZo6aBWlf3WsFJWgVr+p8ewr5Berk7ch4M0WIbtEaX9truq30GmO7IxnspwT91ZsGrwvfPxYjcLRWDxQrTebRuQWR1zWojxDJsqipIhcalU5Km3ycou4dGoxIiRlSd3zS9baSCHldtoqcd1zyymaQtcfcbzndv0sYS1q+e0Urq5EvUDEDjV4kCmqqSrgHIyg9FPpiz3RvECVs9g3FUIx5GRwyEpNBvB/Ajuo3BmrGcjK51arFI3G1EJk6KKvbPqTqPpXEqpJ6CrLsE/Wr8uDOlp+6i5rozeVKTctGSbBptIkmH5K2nirdjVV4bqFRZKaeVSLTfk3R8lOYAHZLE0cJs26q3YfDGa64lzTce/GfsqFIuOa0vGD+pw324UqJWeyyFbNas016So3blClnIOa3KZSNL/VuMHiOSVhUw4qUmVnAPX1OClIVJ0MwYEwqqewuzhVwVJTKdFe5qIVJSXiWpNwZcms5q+2HJjT/KfasmxMmWU5UtNkFfpXf9OARCOltXJ0rYxzLq2und8oSNG18wtJWSNwxOGvlbmWnre1Bnp3P9fuHk/HVTqAlgM13jhPNdWiEyg187N61XjFTz+bt5Wdrmj1EeovdlAVh7URi8ocb6aMB7M4LpfndMPGg0UatVNTCwe5OprhW2hEoeOd0ghnc/CsNi6lK+dm9dXHbZam7sxS1Oa9lGGwQQK+1KL0SJ5N25MfHj7uJyvK1d2o1Udoa/A5v5HuLi0IslyBmqcuV2OPPExV5sgtjpyinzpCr4Vrac6TFjRymze03Sm5xoFJFrI2h/VrcYpga7UgPrxGpt/0kXqExc7Xb03Zj48P2tcelBwUVaOLfm0yVXL5pUVcGnfJJKYRV2qZU37pVw0kafR45HYWIUdqsJb67stDV7XGbXj7IQCypvpc6cObUC5Qp5Sz2BWelbg2f8nbSFW7XDGTiG3vY6ie6LgZ5MXFAzKnkSPhFFeI8SCvEtesMS5M/SnSmpxr6Uca8gBBoUB9qlF8hjjNcezrKGSEcnGbZa757UC8fT/zNgS82ZoWNHvd9G+yH9mDJY5R+Tlm0qR7zZlM6argGiKlL7pE3V3o1Hef/sgmInlHpxYhx7VmPLuoXGltbj9yFGt2vhZBmmTIy7nrVonrzmsMkdLo+jc9wOldv8ZR9qGXr2u1o7XHfypT3nLIzZ4+gV6O1b+s2aFGCF3vtCrXKa8RS03fMRkcslJTYzlz5/ziiEpjLLlg41xRTSU+7ZyMIzVepmLnVjX5UItr1mjMYjGqqaW0ak5NtZ4PcH0OOptKUsJHuiVXuG59vJo1x5HVTHdxKnKcVe8lyD844zl+YPQ2GaFtxlBUqcW2tjZ00MhP+dfmonPJ1eIiq0Ud0nbMb21o60TVQX09CuwiRnUWi+qbK2IxRdrZ7NfkjavVF9e6qKZCiVKrRfsaY0gvRhmUU215sX+fD4jlRvxmtXisooy3JpsI7Hb4O+jlba2L2lfiDsFwlWsw19Lj0ShGoTuMMNcleVtZI4pOHbRooDI33YFnyniwubrjKY0YdjsTmVz+J0s5cd1VPptlOnOFFppF9V0Uov5lcc7iLFNnU/ssVVx992Y8Qbc+jmjIQQK+dLdh7J4Girmzef+gx7hfvEX7tds8jpiiBh7B5WK12KgXuwz/2shddlvC4k0HCxvuhtPLhTTnSVMaufnt5eBxlnFgqgltjgdUqVMEm1dEYhAfnmPpPWWwHsGyBOKgowgutz/9XDOVzWYV3NH4U5pdu+Ng6WsdYt4RlN20NP8qR3iwBlsCFF1VhOoV7IcASMQAjp+6ggkdp3RiCcYRQp1sa/OXvI1UddEwIAvztajXblw7YsXziuTFxQMyR3ht9OirO4sGdce8SvQl9I9d1RYP7ONYv8yax0casrxNRlHXfNci2OyJmlrO48l+7Y5HbuMBKCni+PR2EUvehoA3W4Tc+3NMHtksqrW7xE07lE+TrtWKlVOeYfI5+lfH8sAajy3OOHxPqMt9Xz3vBeToVFoEXdwTZtwztUlDddkx3lDt4lUQLt06QsB4SjfyyR88xnUvYqfrN9pVI/aT2mDVEucV1HBOg3OLq5F5WIbx8iSW0hYtkMSJwGLXc3zgvfnQJ+jRCqnDYkVzQ62ZsmMyOGSlJgMIN8BU64wXHZZA77BLS8DF/uhOHUBgjmo5OwY6IrnZJnWjRvzpvNYBhHi/uKm1zSaU2uHN74jpzpmMmjKfjwXmmvTTn+nVIWZxWUGLkHkvzsdUlE7tE1vOZ3E44tOTE2vBRy3W3ZdTx5X1qEHzXKp9k+1F9W36TFX5oFtevO88Edc6Z1IiRRa16RkOGphGMvNhSdDGJUbQsuY/JUYJAqOWualWEQ4c/m4UeVvrXPVTSpJ4uMo1jPH0iHtvdgKVZBj9Zs7bynpUtGQOrHfgmTIeLNC18WePht2vU0qV3KjEOtkOTt+u00JTtdxp/nn/EthhxLdYqrw5vz4+IGeQYFHEdfLsmAbKhOZRJjWEfuN+GiUGDXn3z7XHOgHnSMwkyLkmibSQy0rpp3KRPL0ci/EEnch4zVla6P1xjKqw6GMDb3BwgHrcXOU6Nk0u4ussAhAftlDKm2fIHmFzdB00ruM/hfGgXuZPRo5LpRL0jPWgYF1cvuhClZhx7OQ46JG0RVklbi0Zhmywjm2WA7qqCMbr2I8aYBYXOhUSCfhc7XHYdUwo0o7aP5XR+I8XtTZ/ydtIJacmKVlUc/Gd81fzaZtzW5lWEE7ZbWbZbX6xecbFqz9FWhQyknikIQ8QFJrUp4rEQ9a5bFLlRG6kU2sOPG5m8bN5GwIjtDntAZ5jRswy4j0WT/X4yGau0+5SLPNxxWo05NismjzGZs81+YF5F7Cmff+mi2bjEi0S+qWtHQ/QKnHda8rNlU7X79rd5kGPXf/cCain2+Fh1BIt4egWNlLlaho1y7lCsGuzS91sgKUz7JgMDlmpyfLDnfOyUT3n059GUfqTOzgyaF5zppoiBmqWVnTr3a1x7gGD8vXT4hDnsRvLUG9NbNVo058K75GKr93anq67S9FzXH6KBd3mHVWIX+b8WM1ss5BIBlVkVNMtETGJkGz/lIYgajj6m1vRjpT6eOd+Zi62H4+b6hvkkbVrxHZcWZvTA933iBs8LqFK2PRRErKmHhfHyuqG8jrzTZ+pWssMshCOFIJrjcDJdcrSDA92kU5UNefAmfjNR+qenw1S5HtdaRxsEkh1+JsFRjLkDagFenc/IwIEp3CVDlrqQVMTqJrda2BCDf4cuE+0TPfmDu3IEFEwW54p48FSHZfLjwdr0Hc5kZyaWjg40r9cqoU69Y16oO5gc75v6aQ2+WzOrw9OuAYeJBxprZt6GTXDfNQ0d7zDx/0EwT1gUjM/EsVdHHMGkHULNcNFi5INz/kvpqwNYxaLjSTST0XgdHcqsLRFyxm+OUtrvT+OURU2xxtS7rldnu6+6SoPDldcAyQ+7FCUPhi1R5ApLvrDcolrvbxdg5sxqH3CV3hCZ69joZyq4xyO+sdCt1OxlkmiGld2AUZtsBlB0VVFYF7KfgiARCxh96lLmdBuSi1cOO8TT0xZm7/InPJKlavfX5yGHBHVn4zvNg982m508QtTwynx0uJns9v8olnGZag/RVoUMpJ4pCEPEBSS+uIuSLOe47NO30gm3xLRyGLE2y8h9RhvlkrMnl9sN+OKXTzHlB+47CMbu7qbzbm4fSBwMqlDI3WgcdsOgmmKXa+NPwNugWDBz+MOcJhWiesOLCfvT7r+oOnFf649IpdjCS5UbyLT3a0s3SgocP7T0qvOpxtHfItqFHi8uVTygUcqvptY1xdeJNg15GRwyEpNrSncOb/WxtTgNe6RZ9n0Dr6/WHSmgSeVN9HAbu2+9nSLYGqEkQKDh39ZZsWWAI1uFJGq6CmJF1+NkUs7Uy02F6oe6brWQA1guvS4a8p16dKyjFkGJp9jcQW+mzLO6Ny9jh/MB22+PNOxm8outhrL0NAup+gF3m8uj2S2F5g9Z3yWPklbU49zG3P6ylt3dY5zXQQpgiMN5r2vpTRcq4WSJc/mEFP2lmWY5ISRt5zb8NSCpNbAwOY/1SW5ojjYJJDk8DdLi2eQ+tQJbvrzuU43U2QwcjUqWX9xGfyzczPDVW6injI0NYFiFOpb9drxAH2ibE+9w1oFla7m7xuwfqrWkfyWU7qjX+bicZLbsdzUmAcPJlADGDYezGjw82zqiRabpJ9YInozl2QxhRa6iKXHRHUEaqe+XQXHOptxKrQYXfHvWMKq8aU9WuZxmZOmgYuWOXDcT41aE8NgbOm3xPnxvG2qBD9bPGhpCSq60o5rXyXQT2XB2EghNOc1RaiDUz8uZ9XF4xjVwuIKaj5fCMASHw6ADPNz7B5BfmByBerc9acWpC7b4jZdt7t4oBJUjtyLnIzKz2gMKk1yqnCLQ1iUTdMTiadxiCqrovKKl7GmGYtaDA7UCdbNm4+vFJlHxmpORc3veMHHGRGqdFURODqF/QiCvOLUF8xp+O03OOZx2GRac2i4oHija//sYh8a2P883FGiXmqb6jfdaC0pIDMJrPFPdsF8qWTtusW8FQS45j8LNZOpsvi0g0qXTucqC1JyaVDKUovbYduBPPOfMssdi2Qs6Ob3mqcsdpGWwivkmZpwR0GhuEFqoFsIWnwIXcK7ziuCN5szSUpRHzr8c0wNEuSQk7zofAyjEnw/FjfvpLBMkr5GzSx/6+OdH8tKd8dJ4h7S3SvpFvFWc3AAcIVWies+3pbjhk3X75q2O1gceQa+XU1bXcZx7VimfnGfFvRZ+qlWc1Aw3dHRWDvQjQ7e5WqXz3V9sAtYAyjLXNOaS9fw47idrAmQlO5EihwsNsmku1TOHKmLO9VIpaw7532Cm0OxSCUVLndndZDFYU2yGe3er4h/HPSUGbtGTRX8Ki8ez6cTvmyFjjcHkRI1Sz/ny79JQ9bl58973K/p0uMmWYJd0TJyOaWkwo9nDrzNok+YxgfzipTrvDel0iDmrHGDJWJSTY9qjIHKsvtJ38aCTjO49fRTqvEvqX88N9RFOZU4H/oEFaw8KjjXtapBbdq2GmYhhc6bvHQhkdZ059I1By4k0pDFzjk7ku4g+4RQerTc1wkwP5BXUWtV097t9nGVc3vGVc6ZDJnSr6LVJa1pJHApw8+U8WBzS+jXsM8d7M1J9pKiYcB8eBCknBLFEkBaaC9WtCknMcmgTfk/mThv2k/jGYKxk69cd0zcT8G0+eNSx8c/CHqc4BmQaEfswRLl8O91PMRHPxVRR4+naM5GrdnnC2px1cL4vvCbMdizBJOb2pQt7uj8aqYezy2c+HAqw0j+K/cImysB/M7XHWcMN0X0Mp2S14qv4nVSTQdqLMcHCZtStZZh0bdXezwUnzDqbF5cV26wmyTpqjYRYT9zRIsOJHCt008CIKKHCc1NaICUlgPscuwW8VybLTcfCRStycjm5MhJpYPsSywCedxPfJpDYT+YTzZ93U3H2TUo27bcdy6JSzm+SMaIyN0xcjDvIo2F189mbyOqb/2gUNyxSPiixOJwJJvstqgAfuFxYXxrnJufFOdn0Ogll+RBtN+/izvW7fyKVDuOT0sn8bLHCjYjKuWMVnUZ8pFNNYMpdKPNliutHWyPm72nYkFJcZj5BMc1Zx0kFRVQvVqrVPU3DcCxxXU7a6Hrdyj6tR8p0dUiOAhcVsZnCptdsJpbsGghkI2fPoF5X5B91OTfLhisOt/oH6jH9C8569gXae147tLPktZ437WK+OmNVGrPznlRMPrToJIauPgI5L+MQI3ZdDu//MXjxchL4O8W8xhlWMxmmVQcHL8u3jeSeMogcpJn7g0DTRV1jv2abv3gUcR+2j8lKwrsau1nfbDB0G1RMHmheUee3WcGetx0ocdn2sEdjT/jk5kJYB09zh1IhftqcL9oJH7iWVFCp8E5GV88d9zgqKCCBh0l/0Cd/ubYIMDlX57leG5ac7fjdOcOqi2NylLH0wsxOvwScm4Ot5xO3YGUK6s4EqOcKjJ3CBUa2tyeXb3cAa5y0dI2e38BrKDBRdk6TZw3AWeE/kHg5Jkp+3CC45oz5bn6Ktg/Hmx3Y8eD7UYXv9AC9pRHArTQuOI6OktMMujpgp8NDhIq9IYdGfCmqMZpoKgGqr9a3M/iCoQo6HH8WMrmFM8eH550oY5mU7+RDPRTETidnqI52xVnb26n9CntPF/wkRIf9mkMdkyPMB/nBMOe4GfQ3VewB+M4RN6j6KKFCjXdfQs9LAjUpJ8HB0tJwszbkZNH6ksqKp55fqMKXVUXwUBxo6uKG4/OYj9riOZkXBP2DwiAzEHhgtaMqq/0ZgPsDqNltju11tLRKifSdGCZu02CZV/ZG0ji/5w3Vd+VuWN8moNmMbBCGjxxkYyr/uaBs5nIQWBOm2Wem6HZoFDcpahpV+AmU48oWhKeuxBiUbbA/DT/8rNl7xcsnWaFAVJgDJagQaFwwaYfK3RfEbDUWsYQxHBafmQTqLW7n5sjkFyL+X0l+u3dHSdZXaRT2HyoF9GRxT6T5IzcKzh1YquUJJtmMKkJ1z1pja4/sN5+7WdxsqAOyPklHSzmCQgk/dx0hrppzZFbkvBNZZ4bXoWxXC/xdt+G144Dl96UcheFWauIn95IpXbunFe14x3MVFW/knIW/jO27JMoiRTM03zc7lh+LdCZWqM7q4PsnlS3C5y1fzt37LMKJMz+M9CFk8E/CGY4GWXQ3f0bzY/nOsp4dxU1jOnmxTJeaZZQrMyvQn8csLUINs9Tx0XoLvMm6afIjcvTBjUq/dPSZuvo0e/FhEXOSoMtecvSd9+cfksYSVJaEfHyLWryzTjoidoZFcSrmeWsJZRTR6GW2YLvAXSsVpAFwkUKmTvzgKd+lhh5Cq9lVOyEkTfTfDWXUnCVEZK4ygickU4No+gLzpTxYJGWOIxhR+rIqYnA5qxQQ4hyIaOIFmihETgdnQpmgm5E6h+UMzBiknNTsUwcSodq51J1nWKZBs7z+AGTctXf9PDytDXjfpagYKmLpwAAIABJREFUhO8Q/PwSVS06zioYzfp+ZvH44PScfiqujh7Pzpvq3HLmea7ZnKXfOYo5LqWUDqQvWpplLlNZMOLDi5oaJpEeQar0e+1Fb+AShesU1W+OE1SFUwRr4aYagDkFuQP50sqyrT0bzTtepcGuqZWuao2Mn479+DSCY8sAzB85B/EijS2DAo//lFU7n7Z2UDkAggkdV2ubJWyGX2SBfrijfi0szWFqJiUaY6S+dsEOxnAiMiyewqctYllLtMQHCmnQbkKy8LyLZNZozNPX+iA/3e8i5yU0mGJRuipYLfaicUW82RaywEXVLE6vnLplh5tR7sVi9yXGsUxS+eZ3zRFaUGunLP+gXD+uu/s3mh8XHa9agjl+3f38GtluGvNmKCaob82muq9Nlbsqsv/cUcq1UTz7vXzDcNIecXdXbpWyMVy3paHJSOKgavoTuv64yiwj9nlnF/QgJRQaV9zkzfxhUryaVz5LsCuifdctRg66M7NIXdypRiq1f+e8nI6rzNqBX0kdu2zqnyI2ceRUvOebBPC3BgUzjUIPQYO7OA7BwZGKJ12rHiW4dfDzyLudLJJs9i6+5VgKTMrTr+lWix8l8Ww2czBOCozc/axP1RgudBLqoGiLCDS4thDByWMJcwRlHvxpcewV9GhxXPL2Byu7eLllqiAF5YqGLMqwmYhr3UQ0ZZA2g4mBa1zuoGaTT/VIEt5YU7KJgAVviWn8BN9ZVORAY0J/YHxca7jKOENcZZzPMGf7VbTvEII57BVmyniweBvs17ArzBTi6Lo764fv1kYRai+V60ULrQy83O2ISa41K5fuzwf99nhuOB1fam8UlmmgU/d04CvdfqN9OZuK+1niXa7HCTJbgmDBJQH2+c8jdk4/tc8gG7+K5pykILWgebOapxxpaEny+Jkbeb7gRCI+7FAMeUCPMKk1CCvNvYFLKb0mIWJmEedQLmgfkaedU4vPsNyorJqcaz2LvGguGWiwayTpqtbI+OnYj09jfkwwec4kSMGEAiAj/fQDem7MExzU71gDwsYJr7IFF5b+GRmh+Qwrj9bwaUl6t1hXOQ36drJ2nH2RTBKfNan89Jrh4iTh1zKvDd39Sum4WlAoHgOvjzfeKMo9+pnrC282ZzJPufJzTMsjFTeGCTK39shmrtmOUhRVW4zM+E7VKSJLvTaHr2oXSQvj5fBdU1JdDq43c0X5BPzj0tFFy9wtiyIWC8F1L2IJEun6AyDuZ7/2c/ElrE6D3R1YHGZSh2InEIxM/G7CP7aMWOw3Tc3pS7J2XH+2klqLIP9aRfz0Riq1f+e87Mavz+Kxq6Q/PU4dQgVw4z8tLt6P6/nzUj89fpcdZ+O98kTP9/I7bmG8xK/yotaUWMgl+RJujmXLOaYxTNeHyfEiAZnxmoX76dWick5ISxv0JSw9r3OCTQfitjnxrhmzk1SWRyMV9LiJRVpTnkK+azM8obvLrwbarPkT12qhrfa12f1VbvISe1Mk3yPJyC01Jc9EwOLwNXYthMtX3OJx3ijqVAtcZVybuMo4n2HOjqFo34PpuJx22pkp48HiWh7DsON15OxEwDL1KDGKiPOnhcb59HLW71wWB6hKJCbZfji9F3s7S06Lnfv2XzkI0Frcz0exeOx6HH/Q6JrJppYXy1xL1PPUzQLXMtBPrZHpOp3mnKQ+uZe1xuWnVwjjz8Vu5PnCJBjx4bmCBkuhR3AKXfzAlO8QpuMTH2ytreI6uJzXEej0YA3LkZHSbhSLDjyjJDTYRdXQVS1imSdiP3MmfgrBZJ/G4jEmtIhljMQ2A+wB27UePxitFX0+GIg0/TSOIcstsViUCp+2iGUt0RJOKafBwIbnP12wcU3+0ulzkeYp9uBnaWmN5TcVFIo74VNmoOIT7/erOVu82aZJWzyYFLpZzsEMmys5pcqDt1i7fO6RghTnRRt/ZLNWwS7SLXaYtyIWN77vaebx9mKhcfwumzxPbJW47k3t0PVHEI1hP74f0HGkvgdP+V1b0P25n3U2ex6syImXxwe9E0blKTSSiXuD6e6nTAecRpwhRQ66mwxG6uJONVKp/TvnLUMlV0l/0FDI1ieTsrh46WDK7O/nVyMsOniyxBz3jSxdW7IcWMRwcxtLgbvzbL7joNzW3AFMdzf2q11o6YDrL9Xyx3CuS1g7KO2aFk3C941rglXwV062xYURgWCl9WhhMokklWVctOEgqMygyos/yz1dcJKsHeBa18i4dCHyh0OLGlSGoqMRJ4x/YLQuZ+H+tRzHCVgcfqFmG1erfHgJT4WrjNuDzuIqNxGNkWEARfvNufRw1DJFrTDy9Ku82Ee7RAZ7DsX8oPEQ0BgepkItpMe5coOUOoEjV1laqEPR9YHF4dcxLWKSgSElhdODa/k5J2CZBjqnWnqgNRdPKRanWmH0Ncm2GSeZ3IJvpYK2WK/FRFXE0Y4fHHkYYUE63f2yI8lF7bSfSHNO1ZEsPN7QdFbtJbXY4/lbeL4w1YL48HFtNl4CPYKvIEt8bHIaRZeO+CIFx4v6qjYKCoRp5+eazzxFQq1EnPcsuR5tLBrA/HZKudQQjq7KaOrYzyYoSy9w5WAyJrRpQl1naDDAPudpNELNi+fXFk3ZjNxOnXWhJRZrVcOnrZFZTLeEUwpp8JRFMosQIomLA84g0XWRkXJaO9VIUGjzOVRT009f73Xe4IY3izecTfuRyoZ/jjnGI5u4ohs/uxgJ8d2Fjkt4DEv3XX+/KK1S5orrjrfZTSOh6w8cyPynG3n6XUBRbip8LsY8ZVK9P3XVgFMtIm4SR85umpOE5PFBhLCvrLlC/ZRLxdt9Yj6EtWPXJP0LWz5eq4if3kil/u3LlHT866+/GvM/f/78zz//nDJrxHbnzh3jhTuyGQv//PmzCn/8+LG7hYZ09hq5q+wHa08Z/RK+fPni/8x+/OPHjxcvXsSLlSeSvuJ5spx98uRJPGLy/fv3Dx8+ZLlXUIhd0Q2a7rdv34Lq8DNC4MaNG5GzXZzSANFusblqdP/+/c33+MpfvXr1Ktcd2y/H7p///vvvp0+fZq/RrVu3LOGJ169fZ7+1sUC7oV7WtWrU4YZDa1RLj0YW7yvrMj6AXLycxDYJRLyW1K2RsPSeXfLITYN74SoDIPOfl3WVcxQ9pnTdJ15zpiwzw4NttrWuDZt59KZ+G89AC21cQRbxiElOlPClFmu5VB7ifv4z+Ijq/QfVmw84/HL8C/30+XFSscHl9FMBkGv+pDlL7wM8jiltvcSHSxM+vXx6BF8FGvpanmrpknfv3vkXVjteHIdc/FnJz58/tUJjroJFVvNs2VMePXqUvUxXIA3WofAP6Kp8GpFj7CcCZzpFACSOCBOK8+FsBQJnde6bVWtTMHzapuIayRDxruUWyTRS99PFaCEopMfB8Rhv6Z0LES1oLW58gqwFn9M6jUghx0/hzSIMeY45wTF2xP6Tl3i7C5j7Fwangp9JxQbXdv1TW8s25S8Bx99OtSaARba1a3ek0yonaLjuiPHQ9UfgDGA/l13CuqnWZjNEpmOBzJfdPhBw4GdtAkfeQLApq8ZJ/ttutFP6yO2M11r2qGsa7D/41LzUWPiRbJu4lEHLa47cIn6thYxmJvFCMp7d3JorgTPezi9qUxfNmm5NBfnEOj222LzecFO5dvFAmG+c56o7/m6LSc6iLsvppQU9WmTwdZfriwcOgg5E27/F2nH9d/s5IddEculXdq2WwJ/4OJj1D4xGXmcsV7/6he5ocfgakZa4+6IPV4C7qN82WpHzCbhKh8I/uLKrLNEWzirT1+nicbOKvuZMWXaCB7M0lkVj9hObNexzJ1YWtk3lkR59tS4eV0ZKC23KQvYJY1FiTbsiJhnosTUFBeL19dMyDZxca02bnzNcnDMGPr/o/HESafOb8KIUfC0q9V3ym+1dtT74eMjSgny215wLz42w/RSac6qOLG2h/uMY1aIRweTQfFeweKyheCr2jPktoCQ28eEIcyNDp/3hewTjUy0BSe3fI1qwn5qLp2GD/fIhc+oJo7NP/0C2fVZ958PFXA2HBjvXKV3VnMlaCvazRsZP993I4vGVg8mYkG8q4x03GGCfQ/ZX8y620CnxYMBkft/NFONH6gotsYiIF6E0nbqyTwu4WcIphTS4GPAsvUgmqP7mz01bUoZzgwObVVjMYOnaSgeFNnf8njLxdLiCKPfcEmTAFSSc3zdIuaw3s9hwzWc6m881JLCzrowH8zl4YCFdPLLJCKRyUf62poC8+1lI9aqpu0XkoFAPvsiZVumwRDQynbqs66brd0YSOejXftQV+l6xzuR0E5cyVFhBEVFoy6csftsnnCvO7zOZP/Tx7+iOz9pp5QSIHHQ3GYzUxZ1qpFL7vznvahI/8J+v1Hll+GZHKIH1Tgv/rUu+kPHqHDm7GJ0JCjQ21+Aqy099HXrxHeHBtXU+OD/ddPMlVRL4xE/D+VbRlOkGKuPnqATkymq2xzlGvwnMz04pm6147cLu0jc/FR7U6OPHj0HK8Z937tyx9CNr61qOC5ClBN+uruNaN19uN7H14WShnVTIuXdPEpXMmwTUfeitbEE2xQ70Mk55kiA9409cZS6Yfnu8jqvMRa+jcppV9NVmypPN4MFytZ1mDTtXBSnnFAK00FOwZ7wpMclUmPjSVGI95ifuN2nNEuny50R6Rm7/usJ0C7mg+CIzPaj78OHDESuinzpCb4Brac4DKLFCFYgPV4Dcwi3oEQItKBZtWbahq055sDXXlx8TC+pykZ9rn4WZP26oBmRz1f5uSeYGEC9q+Ce/dFVxAwjOYj8BkN0/LxsAwYR22wwX5iKQGl3Jdd/Nclr4bPWmkGsZLuvT1oBUTj9rkUzlanK7NQJPnjyJd68KAp/r+m7duhV/r4SmXRJyrYI10y/ozXiO6QxsjEc2rjrdHVgCU3fv3i1UL0sExiJhFvFolakYL+i66fpTjSSSv1n78X2OL2SkLgdPWfrBcps9Dwp/+uXx0fhcvOHj7fMqk3IugUM75ze9g96C9vr166mGejL66NGjCrW1PILVlmz3hE8TTs1LGxEs1WUYxf7586ffeaxdFV9DtnbV7nTLLlCL2DsE6Nd0C1nIDoZcUppAnUFepBaaV2y2FBnkudv7I/LnPeW6DGOxhZqq5VUFJYaSxlpvGkyzo4JC+nLcLIpTkz83Rn///v1NDboacdAyAa34d8NvJ6cM7OBOAFdU5ABXGYHjTm02tMu6SodojIN+FX21mbKzNzyYQxE56NewSw/2ItA4lYUALTQLxrMKISYZkMeXBkAu+5O4n131/s75fQ8LtMJGz7DnCxO1DEjpb9++tQuzmJN+ahHLdRJpztfR9ZGaEh8+Qq+ja+kR5soyrj2YB7TnRWVPCbbrn76PInsFdxS4Fj9ZS99xi9RLLOu2U8uc8tNgA250VQGQ+E/sJ85nOksAJEIJE4rA4RQE2iSAT2tTL06qExfJOBk4OJHA58+f/RjyoiTGyenitbkSN4PbWvOpuuS63WI5eLM5Fp5jzpnEU/zmtmnVi0WVfmSzeNP2E9WXWaYJ5eIklpIlYYUFqLTKwFxx3QEQ/aTrnzNZS+nXfi67hHVNle2nW3oxvxaFHjpYotwn7rTyCXBcmcChnfObsvpWVW3yadk570teTTDLezELuQDj/MTiKXx0x48376hXm2sQfPxGqSU0a7raTJVaF/J3SsAyES1dNYvr0HIWfcS4tCTdlV/ImRutQp8FaJPYNV2r3i5hsYcWXhxb7p2UbRrkkFJpxf98cPXp06c233JiaRo71ISr3AHNMoFiFLoDbOSSZvtEX+YrzJT9+iYd48EWcTVr2HiwRX0NnEgLbUq5lsCCBJ4PYkvXYvOOxCQDFeBLAyAHfxqnLQfvEr/c0jxPj/tpS5t7yHpkP5ve4avVPP/8888ff/yh3fKyZx1rXYXS45RKnKWfKkH1xDJpzifC7+XWxId70VR9Oa/QI+gl3RawQlH/wZYfxJCQ1eJgFiBn5YnYZH0FTRBOGa0t8o/AWcxvTDQOJErzp6sy6mt3trHtZzcW3w9Xc8KdPg7DhHabGRdCoBoBfFo11PMb9bVIZi4/KccJbAa6NQCo82m9eF00u9kcijx9+jReSOmzF/Rmm/YzMd98qphdNZt3POU55pCPbLLrbl+B/isJIiUYwwiREtZO3b59e+2Unx68idI/leuYVplKEtc9J0bXP2eyltKs/fgCV4sanbjZ06/vRY4Jdl1E0e1Us+zOeb+exiej/iX7ji0+y5WsQWS1WfHmvFdSlXAB2tRqGVJLvPqPHudfenGqcQcVxtnuXosHTZmuWym4KCqJIxE49+vTE0njVt7TY3YN6n3zNV37ZDaGJ7QCeF/5Na+6iGtVF2z5WMqRxd8ZtVbIbjNKSFFxAlrbFDhk6VQO4f79+/ELzzpbyORwlTsUaplAMQrdAdZ4SVN9opP5CjNlV9kdB3iwTWhNGTYebFNfg2WghbajUGKSB3WBLz0IsOXLifsZtaPXybuclkcJLvPagR4G6SHIufzpp9a002n6ueY0QSOM37LxEB9uWTuny3aRHsHoo16+fFlTI9pd49+uZhzMv29rx5G3ZZ24YMOyxqYCyYEbLF0V9lOBwOYtCIDEEQ3sguIV5ywEOiWAT6upuO4WydSEc5F7aXLnx5AXa22cli5emzdxUxJtH9DnuPPedHdpV/BmPMdMNQ+/uQ3zyCYVQqH8ehWCpeRyzyOM39zyN9laBE7NQ6tMJRbkv4LrpusPlJ7xZ1P24+pVM3RvCUSX2OzpKnupA4Jdl1J3C5WttHN+c8qXkUVSK2pNsBLruS179sQ/yzQmVY+WrVylx9lxmVuzEEn78+fPuMychUAuAppma8S5WZom7fpG02a2rjNYRsN+BVPz+9dGjo2vevFDVJHSTjx1HdcabGNeY14TyJoMpPdO4NGjR8GQTxvINUuv+V6kVNeXmt+oI1ylEZSfzTiBYhTqQ8t1XLMLMCp6qlprgpWYKftKTPVIqfn9e0WO8WAROGunjIaNB1sD2EV6aotLzW+EMEwLNdY3S7ZggLpWJjHJRTKt9cUSEl+6qKl+E7uL+1keJZyijtR+JzW/sVL0U0ZQQ2brrjkPqYW1ShEfXiMzZHqqh0/Nb4TWWo9gHNZqPUDN0Wbw1QGjkEYV9JstEn8LiNWsY6GWklpsan4johYaLF2VUVl+tlR7SM3v3yty3IL9RMSzn6rphBsJJqeaRGp+I/xhTMhYX7JBoA6BC/q0OmAX79LCIplFwUisScDyaeJTHkItQrBIohrVnB0vyqnEi3gznmOuGYAlvdlHNhbhW8tjXH5vnM7sq519T75R2n1i0Cr3cZuuuojrpus/YiSRaxu0nzYNOxJCj+C9wqnU4FVqfiNDgl1GUBfMVmnnvGXKdwp9BVBOue/aTSNv8l67JJ6uWbTxQebjx4/jRRU6u7kv1/gmrULiNWi62Y2kEDqKHYOAcShsnK/2y2TTUwVVS80fXB75aRkptv/N+Yu41m/fvlm6MOm05t7miHVxqlMCGuzJhII3DckLyQLtMc0sdU91fan57ULiKu2sknIyCk3CZczcYJ84ST78TDlQUKpHSs0f3C7yEw8WgXPkFB7sCL3Tr01tcan57RUco4Xa63swJzHJgwAbHCTgSw/qtMHLO4r7lfPtx/WSKltqfruE9FN2VuPl7Kg5jwc/UiPiwxE4Q55K9fCp+e3QmuoRFLvWO14twlf7qrm+XuW/gVrLjluLg1lwlcgTWYGtFYHVPjoUVC2w5xs3bgQZ9v1MbYCp+e1SBRVcvLDck1+6qkXgm4mp9pCaf1MAl+Fc+3FiHDy4YAAk1SRS89s1MoYJ2etLTghUIHBBn1aB6vwW7SySmctGSk0C+urs5uYlTXOM+2cqSC5JItMuJ4Bxwb/LX+LgCt6M55hHLKfcAPWIVP1ea1ljrNrlComsgbLMDnStUdq1u0TSaZUROJZTV3DddP0WS9iXp0H7mSrSWuieNTNrBpY6NkjNv3bfebqlOysXb5/LQ0ojBCrtnK/5cin70LBce9ut3c2ZfGrJ9ln0Wdv2LA/Li76hKo60QdPNbiRxApy9OAGjn9RkWE/WB2ZlXHo4EdCQq5zrsIzn2vcS5fjMjdA4KigBzfJyOwnc7IRzDpOUBglokd/du3f9dX4S8tmzZ6eMnXCVeS3kIq4yL7QeS2tQ0cJoHAHWBF6ip/blx4P5NI4fN2jYpU3oODRKiBCghUbgtHyKmORB7eBLDwLkcgsB46ivhbhfy8ET+imLsZGnNIGOmnNpFE2VT3y4KXVUEIYeYQ2ykUy1l3QHNzKKt1a766Rrivfhw4f69bVsLNkhVZLeB37yS1e1w3h0Cfazj9vaVRcMgGBCa8ZAek0ChXrYmlVo814X9Gn1FdHUIpn61eeOPoFgcuefcsfGoJnLX/rAIs/Lly9Li7FZ/hW8Gc8xN80gkqHlRzYRsZs9Faz8XJPTsnR87VpLunF8aJTWcscgD60yAJL68wqum64/1Srs+Ru0HwlvGTjZ65glJ+sP1zAS7FojQ3ojBGrsnG/QZ030Kwtm3LyX1zKMs2jL9vW8grnStN3LHa8dlHtD1dodp/TKFhIXxp3lXTUOBQcVCOh7xUb/YPQ2FWQucQu9W8Qe7nnz5k0JGaYyLeGPxr3ERVyrHtUYO682gZSzYUrOSECvLNE46s8///TLlAt69eqVn1LtGFeZEXWbnqHx/iUj/2pFtaloVb+yYKfMlAMt48ECIEd+VrYfo6h4MCOoNrPRQtvUy6ZUxiiBMeawebsdGYhJpkLDl6YSaz9/R3G/x48fN8uTfqpZ1VxKsI6a83X0Qnz4Orp2NaVHcCiCA+O3yhXorvOS7uDj9kkruoKqDfZzc4qkIVn9zfPBg1F1eVmw02CFka5qty1hP7vRzS+8ZjAZE5pbAikQGIPANX1aZd21tkimcvW5nU9Ac5NguZR/1h231jAt8mhHlr6p66pQ/8AiZH2psj+i4jnmESW2/MjmSL3OutbizSrIZly7VU5aWuURLV/BddP1H7GQ+LVt2o9kriyY0Q3GYV72LMGuy6q+l4qzc74XTe2RU58bNb7XpHK/4lfGskDWuPnQLzbL8YlYsshPIRDIQsDYED5+/Pjz588sd2yzEE26LP5Ks/eab95aZGX0/IvXVkg0WlQFSYrewvJyu0mA0w2mKAcKL0dATknr2IL2/unTJ+MyxEKC4Spzgb2Iq8yFq99ymlV0s4IV1TUeLBfea9pPLnqUs0aAFrpGptl0YpIHVYMvPQiQy+0EjMZ2btxP26VybZGyk0nKST+VhIvMhQh00ZwL1b3NYokPt6mX0lLRI6wRNu5ONy6QXbuLJV068oPqcp63bt2yXHiFPJbHoFoc//z585o0dEf30TP7W84tEtJg6aosdrKWB/tZI5OabhzEphbbfn5MqH0dISEEdhC4rE/bwWrfJXKeDS6S2VcXrjpOwDh/3HxB2HFJkkowymMfqyfd3Zj5Ct6M55hGY1jM1v4jm0WxW0407kV34ZFz62KUNlVIWmUqsSD/FVw3XX+g9Iw/m7WfZgXLCH+kogh2jaTN8epSY+e85RnbKWT1ZotT7lvtplrQZryXcUJuLC0pm+VpdKFx9qacbZqu/zh/swpkgMBxAnb/EHyl4fitWytBb66NrMlQYEKfei69XqSR8McR1VzEtb57985CqU0aFsnJcy4BfVU+eHurnMPXr19beBEDrjKLbbTpHBiFZlGuX0ibipaEw8+UfS34x3gwn8bu4zYNGw+2W6HtXEgLbUcXFkmISVooRfLgSyNwOJWXQBdxvzZbRKAI+qkACD/rE+iiOdfHcuIdiQ+fCP/cW9MjLPJ/9uzZYnqQWOFlPcEKS+OW/kDOUX8auxJt4dACDy1orsNBb1DSq9v1+OOPP/7Q2ru8N714g6WrOmhOF7efg/Tc5W1O9+oEkzEhZwYcQGAYAlf2aRWU2PIimQrV5xYBgR8/fnz//j1IXPypLb6L6WclGldiaMG86niWkFfwZjzHPGJdbVrIkRpx7UTg3KXptMqDdthmw8w4uabrP2gh8cvbtB/JbBw4xWvH2ZoECHbVpM29kgjU2DlvfMaWJPfxzK1NiY/XaF6CfRfruTQ2766R0ynfsm7TdOeKJgUCRQnYB8TG5+tFpS1duNZkaHGGVtLIcU2RAv2rl1ppqY1Clud+6rl03XOVfwXXal+7wxvRctnVpcqRq3nx4oVfZXkkuaZ2wgS4Sl87+46v4Cr3kRnsqjYVvTk7G0wLQXXwYAGQHT/bNOwdFeGSBgnQQhtUyppIxCTXyBjT8aVGUGQ7TqCLuF8vLYJ+6rhBUsIRAl005yMV7OtaOQSjwMSHjaD6ykaPMNeXNlob3VTRR43BCks94Hv06NFc2sum2GnokeiDBw/0Jl+7uztIVY8/LN9j2HGXyzZYu+7oqiJ2dVn7iTBJPdXLdC+1Xsb8mJARFNkg0AuBi/u0ompqf5FM0epT+JyAcYOlJn16Fdf88nNTphWnmzIUnR3H734Fb8ZzzLgNxM9ewULiBEY9e+PGjROrRqs8CH/4hknXf9BC4pe3aT8XX8IaV1nLZwl2taydK8v2nwqVb3DyqVoP70z1xg77q3rO3WolXWx+Vf6Uz6i2aboV2iy3gIBPwL4QQe/y1Esuhm84cphv3771EXGcRGB4CxENe/C6zQlnkkLJXJmA1qJ9+fLFv6lWHCqltZaFq/R1tOO4NYXuqAKXWAi0qejhZ8qbqsGDbSKKZ2jTsOMyc7YjArTQLpRFTPK4mvClxxlSgpFAF3E/40Y7Y5WLZqOfKoqXwuMEumjO8SqMdJb48Eja3FcXeoQ5N70N9vHjx/P0IEXN5/nz50Firp/6WLpfFB+c92lMxw8fPjSuQ1V+PZjQn3Z9SLm60N4Tze97bso1GyxdVS5I1a4rAAAgAElEQVSru6b95KKncgiAYEIZzYmiIHA6AXxaIRX0skimUPUpdpGAcYNlmysfJJUW2S7Wy0/U1OzVq1d+SrXj4b0ZzzEP2lJHj2wO1rS1y+17gvZJ/tdff+278PhVtMrjDId33XT9x40kUkKb9tPmQC6CkVOOAMEuh4KDdggU/+Z8sz6rWcFyGYeeUxqLMr7EzljajmwWATa31u+4b/yS4S0kXn3OQsAnYG8OxsmJXzjHlyJgt6Wusdi7YCKJXSu6svB6NYlWngXWJRNS6LDNyEVlPiPd7iKuciSV7atLs4puVrB9nLmqMgHspzJwbgeBNgkEQ9aIkJaQYOTy46csAhCTPM6ZEhonYO++z4r72SVsHDXiQaA0AXtjOas5lybQTvn24RDx4Xa0hiSlCeh75sbhtyLehYQJvB875+ectQd+nhhP0bptXfXbb7/p+YW+Bfr582c9y4hfwtkWCNBVtaAFZLAPX2EFAQhAoH0C+LQSOmKRTAmqA5T548cPy85z1fTc7yevoTa6Cz2cKjc7XpNN6UbxIiW0f8o+G7LEMYrW1yIAzzGLqqBO4RZF15HkrLvQKg+SH9510/UftJD45c3aT7OCxXlyFgIQaJNA8Z3zzY7nmhUs16NE+zjy9H7FIkDpd2XN22ezFjIXlRQIlCZgaaSTDHbPU1rmi5efqyvJjvEKrlWrguzc2ozR2+UnZzUCehwiVxwEu5WC1z2iAlzlEXpce5xAs31is4I122aPG8OOEpql0az97IDMJRDYTaDZFrq7RqkX2seo9mhDqgzG/BYBiEkaYZKtXwKWhjDVzt6689Lo9/uleTnkKo1+KhfJBstpvzk3CK2ESMSHS1ClzBIE6vcIxp3qL1++LFHfDx8++GP7e/fuMcaYc9bXYERmnm5J0fMLfcb8wYMHevI17aJ/+/atFrZariXPJoG8DZauahP4YBny2k9GOASTM8IsWlSzJlS01hQOgVQC+LRUYpv5WSSzieiyGexhanusrCZM+1rBr1+/1hRsutcVvFlHJmSxYT/WUcdgCKdk52x0Cyd+E96vssUs/fyWY1qlhVIkz/CuuyMLWVSTsY3rWrp+H2Czhk2QxFdTv8fosV/d7ZO8+M55u6/fV4HdVzUr2O4aBRfa+87TUVgECLaKBZUt8dMiVYn7UiYEGiRgH33a5ycNVhORKhC4gmtNagV8KryC1Q1wC61hunv37jzSrYWGmNAA+p1X4Qqucl7rC6Y0q+hmBbugkfRYZeynR60hMwSyEyAmeRApvvQgQC5PJdB43I+vMacqlPxXJtB4c76OaogPX0fX1DSVgHHn/MePH0ssWgo25BuFSa3jAPnfvHlzvBbTLvqnT5/qW/T/+te/tCH/+fPnenlBCc0el/aCJdBVXVDpbVaZAEibekEqCEBgHwF82j5ua1exSGaNDOkiYB/N2mNlNcHapbLXNKP8V/BmPMc8YjA8sjlCb+1aI9X52tG1AvelG8s3SpskA60yCdc88/Cu294h2jvZOcZyKXap7DXNKG2z9tOsYBnhUxQEIFCNQPGd89VqknojeyeUWnIL+fX2buMQVtKWeP9TEgSLLhp5V1ZSvcgMgWEI2L2EPA9fDxhG71RkHwH73NXesvZJwlVjENBXWfSRlsW6aKkf68wWyZAIAQgcIWCZnR0pn2shAAEIQGBsAsQkx9YvtRuSgD06cUrcj4fiQ1odlSpEoPHmXKjWDRZLfLhBpSBSIwT0UTLj98z16fK8Mmue8v37d1emwl+PHj1yPznwCUhNwVsG/LP7jgX/9evXjx8/1tBOrwO+f/++NtLrI6L7SuOq4wToqo4zpAQIQAACEIAABMoRYJFMObZjlOxP7uI1ajO2bJfKPm6Pc+CsT4DnmD6NHcd2A95R+GUv0ReVLHUvvY/G+IVL+2MIS6WUh1ZpBHXlbHT919Q+S1ivqXdqDYFCBIrvnMdnFdJcvFjj+HUq5HQdtTmVOh3LmopLT37W7kv6lQkkzXXtU5QrI71s3a/gWu1NoFkal7XPBiuu1WP6KsuaYNq0wIdx1uB0nd6sc2AUmteumlV03mpS2tUINGvYeLCrmSL1PZEAMcnj8PGlxxlSQhKBxuN+zbaIJMhkhkAdAo035zoQWrgL8eEWtIAMzRIwBrSz75zXtm2fiVEM/5JLHevBhPEdBzuw6LmGtn9II1oXrl30eoUB36LfgfHgJXRVBwFyeS4CzU73CCbnUjHlQOBSBPBpudTNIplcJEctR98XsT+HarNh2iN4p7zKtk1osudcIzS7/eimp9NocG/F6UyGdG7GIIx8QtHqG1uZXoyYVwxa5XGezTZMo1HFCdD1x/kcP9us/RyvGiVAAAIQcAT+4444GIlA0jiywcnVXBelR/zzO5ICAQg4AkleIsn/uFtc80BvyxMu/cnFaYro/6vEiQnery/bkE7tAttD4fYyyTkSAa0Y+/jxY7xGyqBVZWN/HgdXGbcBzkIAAi0TwIO1rB1kgwAttJANuMmspfykaIOlwBJ5mJWXoEqZTRFIaolJbTxLNZPEy3LHRgqhn2pEEX2JkdRe6jfnvmDullaN134t8WE7qyvnHKxHUChbS/E2x9jyUZ8/f9aXyXOp/v37935RL1688H9yPCcw8S/9hUNZgp5x6E8CaJm43mjQ+8OOLhosXdXc4BtJ6cJ+GmGFGIsEMKFFLCRCAAJ9EWCRTF/6OkXar1+/2u+bFCuzF3swZ9L+NM2Ob926dfCOXO4TSAqKtmlCfnV0vBljCfIf/NkFk4N1rH/5nTt3LOEyCaYxfzmfYLQlSZsXEa0yL8/xSqPrH0+n1AgCdgIEu+ysyBknwM75OJ9ez9rfEq0a6tlw+4+Hk+IFvaoNuSHQKoGk9VtJ89hWa1xELr35TFM4rTKRixYlQBWhfHahSf1vUss6u2bcvyoBuQutEjOakxaTKbO+zVJVxGI3w1UWQ0vBEIBAcQJ4sOKIuQEEDhCghR6Al3apcRA7FUpMMg0uuSFQhkBSdKJ+OOsizwXop8pY9+VKbbw5X0QfSWOhJJVdBCDVvEKPoIB28AX4Rb3rs/O5ds7r5bP+2t+RwumL6HIl1tk876TV81P9aez38uXLJ0+euPSWDzptsHRVjRhVp/bTCD3EEAFMCDOAAAQGIyC3dtlFMoOpsnR1kgLUA8SWk+pbGv4Y5SdNiHiOOVf6AM1qXqkWUvQhd4XCNiWRARfaOa+tiZt3V4aHDx9asiXloVUm4bpg5qSucAAflVTfC9oDVR6bAMGusfV7bu3YOX8u/1J3H6/X5EVlpWyFciGQm0DS+71y37zF8rSyRF9L0GqP8Txzi7jPlilJy3RtZ6ur0fsrEPngwQO7LWnNn4KncjWN1scmFq7SxolcEIBAiwTwYC1qBZkg8D8CtND/kaj3v30cW0+mY3di4naMH1ePRqB+3G/sNkg/NVoL6ao+9ZtzV3j2C5s0Fhrbxe2HeMkrL9UjGHfO68malklleWOsdmL7ZvXs2TP/J8cRArJMvb9AjzgjefKe0vOOp0+f6t0K0lqz35/vvcHSVeU12tTSeref1PqSPzsBTCg7UgqEAARaIHDNRTItkO9RhqTRbI8VDGRO2lAaXMvPRQLjmVDlAGPl2y0qcchEhcssO+cV1S8ULTEGf0p8p5NWOaRJZ6zUeBYSh0PXH+fD2SEJEOwaUq2tVYqd861pJI88f/31V56CmimFDy80owoEuSKBpLdwXW2WsmYQ+oTF+/fvtbJnLUNqutOC/2WM1ELIX5oA9l+a8PDlawaobfCpzVyxy1evXj1//rw7PrjK7lSGwBCAgCOAB3MoOIBAgwRooScqhZjkifC5NQT2EXARJ8vlxD0slDbz0E9tIiLDPgI0533c8l6Fn8zLc/jSrtkj6NNY+pikZT2uVgwfD3prE46/3FCuMten7Ie3z6mCemYhLWgre836ypfqQYm+YyYbyPL2hCzCD9Ng6aqy2ENqIcPYT2rFyZ+LACaUiyTlQAACDRK42iKZBlXQl0gDjGaTNh4PUN/WDIznmK1pBHkmAnfu3Ll9+7Yfwloko+XoWiO6eOpg4uatVb428kjOgzeaX06rnDMhxScwQFdI1+8rlGMIOAIEuxwKDioQYOd8Bcit30JPiJO65Mr1kXh6fH78uXhlsbkdBCBwTQJagqPlI5b3/835KLKg8If+nf7kmXUQrAipvzxlLicpEQJJcZykxayRm3JqGAKaB2o1WFAdS1RUl+iNnhovlYhOBvJk+YmrzIKRQiAAgVMI4MFOwc5NIWAkQAs1gmonGzHJdnSBJBBolsBIwRP6qWbNDMEgkJEA8eGMMAcuih5BX32vtnM+eGBX4tNYA9vqVDWtydbThx3v/D1IRsvBZSf6nJretnCwqCOXj9dg6aqO2EPqtePZTyoB8h8kgAkdBMjlEIBA+wSus0imfV30ImHql0h6qdeanEmj97VCSN9NgOeYc3QjPbKZ1+7clJcvXz548CAug7YQ//z5M1hSHr/EeNYSqZOExtLKZaNVlmPbbMl0/c2qBsEgsI8Awa593LjqIAF2zh8E2OjlSaMEfRWZd6s3qkjEgkCHBJL8T4f1WxVZL8HVnnlLBMEvQmtN9M2Eu3fv9rLf1Ree4zmBy9r/HAUpqQQW34vx5s2bJ0+eyD9Y3uuphWuaUqbet3J+XGVl4NwOAhDISAAPlhEmRUEgOwFaaHakuwtMmhMRk9zNmQshcBaBpDZ+lpAN3pd+qkGlIBLNuZANALYQ2GGKpUeYVKmVCVrnutletBpYxA4uYwh2zv/+++/DmFPNikgLUofeOxDwLC2DjOS333779OnTQTPYJ+eoDXaz6e3DxVUBgVHtJ6gmP8sRwITKsaVkCECgHQIXWSTTDvAxJLnaTnJG79ntNgkpzzGz86fACAGFPrSYfHP9ucxSq0kj5ew4pRWnm5/11sefHj16tKPwzUtolZuILp6Brv/iBkD1RyJAsGskbXZXF3bOd6cyk8BXGyWYoJAJAhDYS0AfP9976SWu+/btmxaLbMYsHAutB9LSHO1xZbe8Y8IBBC5OQIFFfT4lgOBWgyniqcVhwdn5T0UwFRh9+/bt/FQLKbjKFrSADBCAwD4CeLB93LgKAnUI0ELrcLbfhZiknRU5IdAIAeJ+RRVBP1UUL4UHBGjOARB+QqApAvQIgTr0WE1/QeL8p/ZpH9kyrS9Y+qtvtf64xFe55mIPmSJ0evrw7NkzKW7+OKNolfXJNT0lKbQ+e1FyGuwiFhKNBLAfIyiyrRHAhNbIkA4BCAxG4AqLZAZTWSPV8ad4jYiEGH0R4DlmX/q6mrT6qLu+wRavtWJl2XfOG2N0ccF2n6VV7kZ3kQvp+i+iaKo5NgGCXWPrt4vasXO+CzUlC6n1MQwUkqlxAQQgAIFEAnrZXtICEX1eXnvmj6zySRSQ7LUJJMVxWMxaWz1N3k8Dtvkn5fV+Db2Mw71c49atW1oWptdtbNZAsVH5mdacDK5yU3FkgAAEmiWAB2tWNQgGARGghbZpBsQk29QLUkEAAvUJ0E/VZ84dIdACAeLDLWihNRnoERY1oodlllW52qH98+fP3dvdteDYv7t2ffs/Od5BQE8r9D4CKUUPI/S3+UWyHbdYvETPR9y7hhcz5Eq8QoOlq8plLfNyrmA/81qTkpEAJpQRJkVBAAItE7jCIpmW+fcuW9JotvfKSv6r1beCyniOWQEyt9hNQItFFcuKR8y+f/+ub/ZmXB2qIM/mGxIVUnMLWXfXbu1CWuUaGdInAlfrCq9WX+x8eAIEu4ZXcS8V/HcvgiJnEgFtuErKT2YIQAACEEgl8OrVK30FejNqMBWrvax//PGHVpNkjFmkCkx+CECgQQKKdSqg6Qt2+/ZtrTYLoo1637bciJ9t7VgLyBTQXDtbPx1XWZ85d4QABHIRwIPlIkk5EChBgBZagmqWMolJZsFIIRCAQO8E6Kd61yDyQwACEMhFgB5hjaQ2wxsj3tqevVZIPF1LsvzYu6YqPKGLE7OflfqeP38uwnr0qSXd9+7ds1+7O6e+PK9P0+y+3HIhDdZCiTxrBLCfNTKkGwlgQkZQZIMABAYgMPwimQF01HIV+EpNy9rpQjaeY3ahpisLqXiL1o7GCTx9+jSeIels8N7J+bWSR7OVeXquFFplLpKjlkPXP6pmqdcVCBDsuoKWe6kjO+d70VRBOfk6fUG4FA2BIQjwCqtAjVoLok2t8Xf7uUu0XmTaM6/vMLhEDkYlkDRLp2WNagZH6iWPobVfi5/Q0as3bt68uVm4xnWWr9NvlnM8A67yOENKgAAEziKABzuLPPeFgIUALdRCqZc8xCR70RRyjk2A6ERe/dJP5eVJaUkEaM5JuAplJj5cCGyPxdIjbGpNn53fzKMMu3fOBxcaH+pZRCKPI6BHn1rSrW+d/fPPP1+/ftUnyDaXd7trdxyUe/ZxqQZLV7XD9uKXXMp+4ig4u48AJrSPG1dBAALDEBhpkcwwSqEi7RBIGr23I/YwkvAccxhV9lWRL1++xNeI6ptMWkeapVIK6bx+/TpSlLa1S55IhsqnaJWVgXO7+gTo+usz544lCBDsKkGVMo8QYOf8EXrtXkuv2a5ukAwCoxMY/g1wb9++1afm/e9UrKlUKN6/f6/gAnvm1xCNlz68/Y+nsqZqpJWC8hgRkeRSImfdKcUr5ancz1MOcJWnYOemEIBAFgJ4sCwYKQQChQjQQguBzVgsMcmMMCkKAg0SIO4RVwr9VJwPZ5siQHMupA7AFgLbXbH0CBaV6Qvw8XXAUyFaDRwPm6/dK9g5b9yov1Ya6ZsE9M5xfUNGrwbWLnq9UvzNmzdinncjvYzhyZMnm5KkZrhag6WrSrWQeP6r2U+cBmd3EMCEdkDjEghAYCQCIy2SGUkvLddlgNFs0rsvB6hva+bEc8zWNII8cwL65NKnT5/izV8d6M+fP+fXJqVoW+ODBw8il0gGLUNd/ARU5KrUU7TKVGJXyx9vC13QoOvvQk0ImZEAwa6MMCkqFwF2zuci2VY5SaOEpP64rXoiDQQg0B6Bseex+nLC06dPLdS1FkQLOB49emTJTJ5hCCTZP29AHEbvWSqiZWSaLsaL0sqzly9fxvNMZ+WpFNy05CyRB1dZgiplQgACdQjgwepw5i4Q2EeAFrqPW+WriElWBs7tIFCZQFLco7Jsp9+Ofup0FSBAEgGacxIue+YksMSH7WD7ykmPYNeXcTd7sAfeUr4+veU3sYcPH5Ze5muR6jp59EpxbXHXI49pI70+Rz9tpLe8KyFOScaw700Ka8VesMHSVa0Zw470C9rPDkpcEiGACUXgcAoCELgCgZEWyVxBX43UkdFsI4roVwyeY/aru0tJrriKYimRKIqiXvfu3TuyeV4RG31ALk5V2+a1WjWe5/hZWuVxhmOXQNc/tn6p3XgECHaNp9MxasTO+TH0GNbi7t27YdL6b/+x8XouzkAAAtclkOQlItP13glqkcfr168ttdBaH0UWWIVjYTVYnqQ4zmB1pzpHCOhFocYvpWhWafxIS/ydoEekjV+Lq4zz4SwEINAyATxYy9pBNgjQQnuxAWKSvWgKOSHgCBD3cyiOHNBPHaHHtbkI0JxzkTxSDvHhI/TGuJYeIUmPxp3zHz9+TF0KHGy2N94oSXgy2wlombWahjbS64W/+qjD+/fvnz17ttthPn782H7reM5rNtjd5OMwL3j2mvZzQUWXqzImVI4tJUMAAl0QGGmRTBfAhxFygNEsEbxzrZHnmOfy5+52Ato8H8/8/ft32XNqxGwqU2+cjLcFOds//vijwrZ5yROXJICQ5EKDa/nZKQG6/k4Vh9jXJECw65p676LW7JzvQk3JQibtXNVXkZNvwAUQgMCVCGgRg726Sf7HXuzpOfX1+GCdzZpIWn+z+eHotWtJ751AUhyn98oifxYCiuzoFaH379+3l6bXeVriQRrgaZu9vdgsOXGVWTBSCAQgcAoBPNgp2LkpBIwEaKFGUC1kS4oJEJNsQWXIAAHifsdtgH7qOENKyEKA5pwF48FCiA8fBNj75fQIqRrUG6j1NXjLVcYndFNR2p6tKLorVpOUpAi8u5CDEgSkdLWUV69eaW23Ho7seKmBFklneQ572QZLV5XFsC9rP1noUYgIYEKYAQQgcGUCgy2SubIqT6l70mg2KVZWrTpJUiU9dKtWha5vlISU55hd67p34bX5cNMClUEmrW3w9soqGqOS4y8l1FedVPLm1n37TeM5aZVxPpyl68cGINALAYJdvWjqmnKyc35MvSeNI5Om4mPyolYQgECUwOYM3L/a+DFk/5L2j7X7VF+0sMjJtnkLpYHzJPW/SS1rYGhXrpqeCMoMUl/PqYVlxmWCr1+//vz5czXCuMpqqLkRBCCQnQAeLDtSCoRARgK00IwwKxSVNCciJllBI9wCApsEkqITQ8b9NhHFM9BPxflwtiYBmnNN2mv3ShoLJals7Y6kt0OAHmGfLl68eGG50BgSn4oKMu/Ym20RiTzHCejhiPbAa2KoT9AnlaZnH0n555mv3GDpqub2kJpyZftJZUX+RQKY0CIWEiEAgYsQGGyRTONa+5f3p32SjUtrFG+A0WzSB5OTtgsaGV48W5IJ8Rzz4tZyYvW14NOPbim0tfaZJbkUbYNXgGVz/7z2zGsmoibglzyv48uXL799+6blqfNThVJolYXADlNskoW0+cyFrn8Ya6QiEQIEuyJwTjnlzQX/Ncxk8Eil2Dl/ih0Wv2nSFqyk/ri46NwAAhBoj0CSl0iapbRX1wWJFFMwrsC4d+9elq8cLAhBUicEkuyf6GonWi0o5o0bN/bFGfVuNuNqP8VGFfcsWIf/FY2r/B8J/ocABPojgAfrT2dIfCUCtNDutE1MsjuVITAELh73O2gA9FMHAXJ5XgI057w895VGfHgftwGuokfYrUTNICwNR6se7W+JDVYAG2Ppu6sw2IV1Hij40PSURJ+g1yOzhw8f+umRY9mDlnFHMsRPXbzBWlqcA8ijTIfCHVzcfhwHDnYTwIR2o+NCCEBgDAIjLZIZQyPd1SLp1a5JsbJqKJLG2Emj92pV6PpGPMfsWn3XEf7p06eusoqWaFG6IiGRsMn379+1RlTbye7fv68YiyYdCqMpcqJ/da12M8ry1QVrGXzEMcrBfv36VZndresc0CrrcO73LnT9/eoOya9DgGDXdXTdb03ZOd+v7jYktw8U2ny/zkb1OA0BCFQkkOQlBnvV5Y8fPxRTsMDWW/3ev39vyUmegQlofc/a+x3ntU5qWfPLSbk4AYU1LQ9IFO6ssC4QV3lxa6T6EOiaAB6sa/Uh/PAEaKGdqpiYZKeKQ+zLEkiKTgwW9zuodPqpgwC5PDsBmnN2pDsKJD68A9oAl9AjHFSiMYId7Idfu6kWafmLgLWqeN/ra9fKHzhd6LTGetrLJKuuXFOpSQLYn7Qa7WFeCxosXdXcKuwp2I+dFTkXCWBCi1hIhAAEIGAk0NQiGaPMZMtO4NatW/Yyk/ao24s9mNOfsW4WlbShdLM0MkwEeI6JJTROQOERF+rXUuQpADKFTbSzXV93i8j/5cuXFy9eaMX7gwcP9ERP/2oTvjbMa2t95CqtQVVARjvtz/I5tMqIdjhF148NQKBxAgS7GlcQ4k0E2Dk/rCXEB8d+tdsMEPgScgwBCJxLwM3DN8XQFHqwBSjGbfMio9jBYHXfVDcZFgnY+197y1q8EYkQMK4h+/jxo54gFsWFqyyKl8IhAIGiBPBgRfFSOAQOEqCFHgR41uX2ORExybN0xH0h4BOwRyfGi/v5HHYc00/tgMYlRQnQnIvitRduHwvZVWa/OzlPIUCPcBC7cee8At2Wz6EHG6qNhR+swhiXv3z5cqqINnIEGKtV8NGjR5onWt4abHw+MpecBismdFVzwzCmYD9GUGRbI4AJrZEhHQITAcLFWMImAeMgsMIimU1RyVCOgH2DZdIe9XICByXbfZ29psEt+BknYJ8Q2ZUVvyNnIZBEQFvfXX4d+4vStbNdn5HX/vnI9+fdtZYDNYdPnz5p06MCMpb8hfLQKguBHaZYe4dI1z+M0qlIRwQIdnWkrCuLys75YbVvH0dqlGB5zDwsKSoGAQhsEbDHgHJNyLckqnReb++Lv2zPyaGK379/3/3k4MoEkvrfK4Oi7scJKBjqlrLFS9PbQxXijOfZfRZXuRsdF0IAAqcTwIOdrgIEgECEAC00AqfxU0lzImKSjWsT8a5A4LJxv4PKpZ86CJDLSxCgOZeguqPMpLHQjvK5pDUC9AjHNaIVwMbHi5vbuRUG18e1nEjagM3DO0dj88B/JKq9Rpv5C2WQPWgJ+Obm+X1LXGiwk9boqvZZL/azjxtXOQKYkEPBAQTWCLS50WVNWtJPIdDIIplT6s5NHQH75hx7rMwVXuHA/iJF+7i9gtgj3cIOdt/EcyRW1KU+Ac0afC+xGDFTb6hscnFv3ryx27NfF+1D1rUqQfvwWwid2WtBq/T1eJ1juv7r6JqadkeAYFd3KruswOycH1b1d+/etdfNH2fbryInBCBwEQJ2F2GfwXaBzn97X1xg4+bVeCGcHYNAUitgl8gYSj+xFs+fPzeanD1+lFodXGUqMfJDAALtEMCDtaMLJIHAnAAtdM6klxRikr1oCjkhMBG4bNzvoAHQTx0EyOUlCNCcS1DdUaYxWDeVTHx4B+HWLqFHyKIRI8bNnfNBBj44v1s76lNOdFDaPK8vnv3yyy9x+f23JMRzurNGS1P+sZ/80lU5k0g6wH6ScJF5TgATmjMhBQIBgTb3uAZC8vN0Ai0skjkdwsUFsI9m/beDtQONCN7puuA55ukqQIAIgffv37uz2t9+69Yt9zM4UPDkyZMn2vr+zz//6BWEuvDZs2fykHoXoR9R0bFSlK4omWIdyqn8375907UqISjzrJ+0yrPI93Jfuv5eNFov+UQAACAASURBVIWcFyRAsOuCSu+0yv/pVG7E3iSgEa0GCsbnhRoK6x1Um2WSAQIQuCABLYywv9a3hffP5dLR27dvjZFKvdgvEqHIJU+JchQ3cTFihUgUDSlxl6uVKWNQsMloPMpG/3s1C8leX8U9ZXKbjlqNXU8QX716lVcAXGVenpQGAQjUJIAHq0mbe0EglQAtNJVYU/mJSTalDoSBQJzAZeN+cSybZ+mnNhGRoT4BmnN95mt3JD68RmbIdHqEXGrVgxLLgxU9Uol/C4ud87k0onK0zuTRo0cZC0wqSr5U2oy/Edj4JM7dlwbrUNBVORT2A+zHzoqciwQwoUUsJEIgILC55iHIz8/LEjh3kcxlsbdT8aSFdoqYtbM1VAyJ4LVgSDzHbEELyLBG4OPHj+6UfT+5HKP+TgzjOJn3HdAq93G7zlUyb3tl6frtrMgJgYMECHYdBMjlNQmwc74m7dr30guijDvn3c7J2iJyPwhAoHkCerOGUUZtIDfm7CJbsLwmIrP9hUmRQk45pTiLX012zufSgtrC69evLaXx5hoLJfLECSh0qOeCDx48iGfTWZml1pklBZI2y/R9SDwzrjLOh7MQgEB9Aniw+sy5IwTsBGihdlZt5iQm2aZekAoCcwKXjfvNUSSl0E8l4SJzHQI05zqcjXchPmwENUA2eoSMStR3sZ4+fbpZoJivvcX7w4cP/m4rtcSmNkhsVq21DOfunBcNLfiOfygi9bO0NFjfxuiqfBqWY+zHQok8EQKYUAQOpyDgCKR27u5CDq5G4NxFMlej3WZ99RDK2LcqYrY2hTylavb3f2nEfoqEF7kpzzEvoujuqqn3Rfoy65vz/s+xj2mVY+v3eO3o+o8zpAQIZCdgHJDrvmwfyA6fAlMJ/Dv1AvJ3RMD++ijjBvuO6o6oEIBALgL2N2toZpLrpqeX8+PHD2PF9an2vNtQT687AhwnYG8LRjM7LhIljE1Aj3mMVqd1ZhlR4CozwqQoCECgMgE8WGXg3A4CSQRooUm42sxMTLJNvSAVBOYE7HEJ46xzfovxUuinxtPpGDWiOTelR7vPtCuuqQoizESAHiGvJRhf7qxXQuvDQYu3DtZp2VviYmkktrCARO9TiCjCf1FCJNt0igYbILI3ELoqocN+AvvhZyoBTCiVGPkvS8C+ofSyiKi4I3DWIhknAAfnErCPZltzLPZ5lr2O5+qi07vzHLNTxQ0vtv/BeVX2xo0bw1fZVZBW6VBwsEjA3i3S9S8CJBEC2QkQ7MqOlAKLEmDnfFG85xdufPOcRglrz5hPrINEUpDr1q1b9gHxidJyawiMSsAYsNMG8qbe0HlQHUEMIlJa3m2okRtNp5JWgWyWRoZCBNRz3bx501K4/WNQltLIc2UCb9++tVidfEjGYRWu8somR90h0DsBPFjvGvy/7N3pldU4uzDs8zzrBACEAB1BVYUAHQEQAhABEAIQARACVARACAURNIQAZNDvfdrf2p/bgyyP28PFD5bLgyxdGizL1rb471tADd1H/hqT3Ec+SsXuBY457jcyW12nRgI6fCYB1Xkm2GHBGh8e5ra5o1wRJs+yzDcgKzPki2jEe1rlljBGy/f01HJy6pwA4wWSUM3Zc759IhMTDz56fZZWha1kk0tVBST9p/KT9rG1U0AR6iSyw/IC65yI5edali8Jmz7jWV6S2bTYniIfXzlK3CmUU1q+TyyvP9dy5ouCO3sR91za6fN6jpn2sfUsApUmote4x1kiPO1J1cppPXcWmkv/zjJUcnYgYLBrB5l4qCSYOb/z7H758mVmCj98+JC552K7ReRj5CIeykbD+uLFi8XO60QECJQFMgcQ81ubcuCrXc5MdcT/8ePHS6biaKMhS9pOe670dzBO54onfyv85ZpT9CxsS+DTp085EY5u1cePH3P27NxHU9lJZAcCBFYroAVbbdaIGIEQUEP3UQzyRwmMSe4jx6ViowKZTW5+jd6oQ69oZ6JFmIYNe8HaeaRAZslUnUc65x9ufDjfart7Zta7SKArQmYuZ86cf/XqVT3AynT6zKDq4VhTFsgv5OWjpl1O/IJ5ryl/+Wk5ToV1qcovq8pPvpU9GwUUoUYWK88rEHMyzxuB+tnjzZm1fR+yHklr1iaw/EsyaxM4cnwyb/ryr8LLYGbGJzN1y8R5r2fJHyb1HHOvZWCF6ar8itDRvrKmVq6wTK4qSpkXx8xL7WJJy4xPZuoWi7YTEegUyCzbEc5xxts70exwRgEz58+Iv8Sp4yd2Ek8TyzHI/9mP8lGzLpefcBsbnZVa4ATaBD5//ty2qbw+nqns7OctKr/eV05sZTmzja0cNfhPjeFguoUPfPr0aeazxvybh4WT4HSbE4gvhLx9+zYn2nEjOslPNmgqc7TtQ4DAOgW0YOvMF7EiUAioofsoCcYk95GPUrFvgcOO+43MVtepkYAOn0NAdZ5DdWSYxodHAm7icFeEybMpbiIuLi46g433huvtXvm9ggjBu4adjDk7rOEFksRz2MzHcEVKVdh6jrtU1U3a1ig/bTLWZwooQplQdltSoNcP0CwTsfyaskx8nGUTAsu/JLMJliKSlZeCenWeN5HMeFU1J1Fx//j9+/eVpOjr16+Z82Dzp4+uJGlbjIbnmFvMtaPF+Wi9I7XyaCW8b3pd+vuK2Z/ArAL5F6nECP8cMTTTKlR3eTM4MlFmzs9R3dYVZuZvRcfMvUphOm8yKl9Dvbq6Om98nJ3AMQUyX4nY2WhdDJhmDlNGqbh9+/aSZUN/bkntkefKrBdmzo90dnhZIN5zevjwYXlN2/L4e1FNZZut9QQIrF9AC7b+PBLDIwuooXvKfWOSe8pNadmlwDHH/UZmpevUSECHzySgOs8EOzJY48MjAVd+uCvCTBmUOeP9zZs35QjEewXl53oxSL7ww7tyZPa0vIYXSO7evdtGmj/lT4VtM3SpapMpr1d+yhqWBwgoQgPQHLKAQM500wWiUT5F5SOr5U2WCSQElnxJJhGNzE05Ve/nz5+ZofXaLb/z3CvY8+6c2ZvNHDdbIC2Zny6Ph2tuaRfIjjiF55jLODtLpkB9Cs8B3ytWKzNLy2F3c+k/bNZL+NoEDHYNyJFd3gxuKFFmzg8otBs75MGDBzm/zh6pyrwzXyb9r169Kp9o/PyucmiWCRDIFMhpFuKal/kiS+ZJz75b+fWadGRyrvfpEHptjcGR/Lj1CtnOcwhk1oucWjZH9OphKl11ky2uiU/r5DRN8eD59evXYxKYX2By4jMmJpVjNZUVEH8SIFAX0ILVTawhsB4BNXQ9eTE+JsYkxxsKgcCsAjkjEvsb9xtJ6jo1EtDhMwmozjPBjgzW+PBIwJUf7oowUwbFvJeckCszuisfnM98hzLnRPap2C4Pkni+kJhUX4mnClsBOf3pUnWiSCwoPwkcm3IEFKEcJfssL7DCObQHnBu2fL7v9YyLvSQzHnDJqleZgZ/oV49P17lC2FxvNnMOv1vaxUqU55iLUTvRMIG4lfj69euwYzd6lFq50YxbLNou/YtROxGBtIDBrrRP49Zd3gxuKFFmzjcWy72tzHlpJtJc+XX2MyrEz5CUf0k0nnpeXl6eMT5OTeCYApVPNLQhxO9c7Ox3Litjx20Jj/X572QkAsnf5EFRvtUa9ox6UfkVmMZYxf1D1LXGTQuv/PHjx8JndLo5BDILXpw6nrWMGV3VVM6RfcIkQGAZAS3YMs7OQmCYgBo6zG21RxmTXG3WiBiBw477jcx616mRgA6fQ0B1nkN1kjAzh+mMD0+ivXwgrgjzmWe+AXma0R3vFZQfn3mvYNqsOTlPG2x+aIlXr/In/6iwbeAuVW0y5fXKT1nD8gABRWgAmkMWEMi/jC4QmThF/Dh+uUe3zEmdZTcCmV2aSO/Il2TGi+VUvfxZKOn4VMJJ9KvT4ax5a2bWx4vocdt49oTEC1o5L+bt70Xcs8unI+A5ZtrH1iUFok2rny7n9eP6UZteo1ZuOvvmjrxL/9zCwieQKWCwKxOqvNsubwY3lCgz58ulcbfL9+7dy3nGHHfmnz9/XoNC5WfzciK/hmiLA4EJBcbMZpwqGjl33RcXF5nff5gqVguEUxk7XuCMmafwoCgTaj27vXjxIufnFc7+4lGIZQ7Qr8dWTBIC0Szfv38/scNp0+PHj0/LfRc0lX3F7E+AwHoEtGDryQsxIVAXUEPrJpteY0xy09kn8vMJGPebz3bukF2n5hbeXPiq8+aybOEIGx9eGHzJ07kizKf9/PnznMBPDzErT1i8V5Cjl79PvEBy3otd4iW8+BBZZkJU2ASUS1UCp9ik/HQS2SEtoAilfWw9l0DOeyxLlt5Kj+5cLM67XYFlXpIZ75NT9RId4F4RqEzSzjl1r/BXsvOGerOne9gEXWRTpCixg02TC3iOOTmpAMcI1Nvq6+vr8w7LjEnOsGPVymFuxznKpf84eS2laxZYcrigl8OaZ1rVr/L1pG3uZnBDiTJzvl7e9rkmbrxzftHh2bNnZ09//MJf9PXL0fCEu6xh+SACZ38qEPfb8Yubndpnj2dnDAfskNNaFsEu3PPL/Dm9AUl2yHwCb9++7Qw8eupn/3XbnAH6zoTYYT0COQUvYhuPygb/+ommcj3ZLSYECPQV0IL1FbM/gSUF1NAltZc5lzHJZZydZVsCZx9PO/K438ii4jo1EnB/h6vO+8vTyVOUM0xnfHhy9gUCdEWYDzlekI2f7e4MP57QFZ8EqDTF3ivopOu7w3mfH1Um/Jwin/nzwcX+KuzJrXHBpaqR5bRS+TlRWBgmoAgNc3PU3AJXV1dzn6JX+JUeXa9j7UygEMjp0sSeY16SGU+dU/VyXtfMicnNzU15t8vLy/Kfe1rOeZ3yzZs3v379OmOq4+yVV+IbI5NZjBuPtXKwgOeYg+kcOLlA473DmA8jTR7DZQJUK5dx3u5ZXPq3m3divhuBxgtWY+rMtDqx7PJmcEOJMnP+VBR3vnD79u2cjkKMDX38+PG8FpUPzsfvykfkzxslZyewvEA8FTjvgF3OmyVRPXc5rnrnzp3MHG97XSPz8F67xQtAk3cfyz9NlN+L7RVtO8cnLx4+fNjpcN5fronSlTNA35kKO6xHIF4uzHybLS43w/p+msr1ZLeYECDQV0AL1lfM/gSWFFBDl9Re5lzGJJdxdpZtCRj321Z+lWPrOlXWsBwCqrNi0ClgfLiTaKM7uCLMmnGVtwXazhWTH2Jwu/zsLB7HeK+gjWvw+nh+dMZffy7nbzkJvWbOq7BluvqyS1XdpLxG+SlrWB4goAgNQHPIAgI573qVXyiaNUrxC49Lvnw1a1oEfkaBBV6SGZ+6nC/yxVkmeWW0PAM/87zjE3iWEKJBy3nNNQbxzhK94qQ5N7mRiuiZnzGShz2155iHzfoVJryxuY5u0tEaB7VyhYVzVVFy6V9VdojMMQUMdg3I98arfD2cbd0MbihRZs7XC9tu10TXOaa5diYvZxyhM5DBO1Qm78VMztevXw8OzYEENi1wxsoYL5qUx08bGeONhL1Wz8yreCPLfCvnGMAtv26S34udL417DTkqVOcPE8RnheJx4LkE8n+ZslxmzhVb580UePHiRWZrFpebAe+9ZQaeGdupdtNUTiUpHAL7FtCC7Tt/pW7rAmro1nOwMf7GJBtZrDy4gHG/jRYA16mNZtys0VadZ+XdR+DGh/eRj5VUuCJUQKb989GjR51PVeKM8WCl8gOyObMRpo3qQUI7I2zkciNyr5nzKmyjYXmlS1VZo7Ks/FRA/NlXQBHqK2b/xQQuLi7S51psNnulR5eOla0EEgJzvySTOHXmpsxObOVz8ZmBV3YrB9JZ3yvHbu7Pd+/edaYxbmommYUyACfeyOp8lyk6DJGKAYE7ZBIBzzEnYRTIeIG2l3hjbCRK6bkasfHpGhCCWjkA7VCHuPQfKrsldoUCBrsGZMoubwY3lKhRM+fNnhpQ4s97SExz7RwjiGyNp9FniWd06yv9/pnGRhXds+Svk/YViJ/wj9+S6HvU+P2jJna+7RcvrHz48GH8udYZQvxkXX6XLt4kWCAVMYR6+iR4ZicjJ1bln4jOeQkpHaamNeHT9mZP+ZDOelfeecLluOjLuwk9VxVUZkMdBaDSActJhaYyR6m+j+pWN9nlGhm98mzVgg3LIAV7mJuj+gqooX3FtrK/Mckip7SlWymxC8TTuN8CyHOcwnVqDtWth6k6bz0Hl4m/8eFlnJc8iyvC3NqZT0zKvwMej/Zyvp46d8x3GX5c7Ab8/O4kFI2POfrmtQqbkxcuVW1Kyk+bTHq9AZCTjyJ0orCwNoGrq6t0lJapyPGFidPbUPHaUs4LUctErIyz/BnLZ7fcS6Cx91gPIfJ0wEsy9XD6rsm8KOR0zNKnjt57udx21vd0aJvYGlnf+erjWTI99J49e9Zp+OnTp859xu9QLhXjQ9tZCJ5j7ixDN5qcREcoLg3RmC/zsvpK9NTKIiM03W0F0qW/Taa8Xvkpa1ieUCDzvqY44zIXr/XPtMpE29bN4IYSNWrmfE7lWb7BLc8DTMRwtRFLxHmSTVGXOscIYkRymRaqkqJ4BF7Ol5jk//Tp08o+i/1ZjskyJ80sustE5jhnWT6je9nGgN3yPxRXqYmNEY6WJC51jZvOsnLyfEyMQVQSmDnmXjmq75/lIdS3b992Hp75289lt/wfC+g8e2KH8hkTu024aSVNa7yt1flbMPGCV/z+8YRpzwkqLvenx5A5+8c+yzdKmRFb4W6dBX7u8hkFL7M1i+I3oNOVGXhkjaayV/nsLDm9QsvZee6imBOHA+6z2oxebcSmLSRasGk9T6EdpPyc0nvYhbkvHGroXouWMcnMnNWWZkLtYDfjfsuX9kmKjevUJIw7C0R1zszQ1db6BSJmfDizkGxrN1eEWfMrc+Z8OQ7Pnz8v/2l5WoGzTDKJqXSNTfSA4qHCdpYHl6oEkfKTwBmzqbGCjwmw89i5RzXbIqAItckcdv25imIFPKdkLvDTOeU+RrxU0/lSa6RiJYAVz+O0aZWEV/7sdJg7++Z+SaaS3gF/Pnz4sPOo8ZMlKm+C5Zy0M1Yjd+gsGyPDv3fvXueLSQG7/Hfd44ydGRoxj/iPFJjq8Llzqh7PuZuF+hnb1niOuXzut+XFYdfHO/mJHlq8Ex4dp2gu4h3j+CZf9NPiPd59v8qrVmbWheUr7xqabpf+zOLRudtqy89qI9ZJepAdEhesikBnL72y/7A/NzHTKue+rPPeodNn4ZvBrSRq9pnznRlznB2Wb74bbaNjfXNz0znOGN3reBLZGMJMK+PXocq1NGI4vtrPFFXBbkVgJZWuL1e5ekYSyg8J+gY1YP9KTWwMIX7kMgaaGzfNsTInHye/Dct/5aLccM2R/Agz5jaf2sOIWNzvdc5yj3a+MzIxaFKeYH+E35ftNJl1hxix6ixXb968WfLiG8NnA1qYcrGZVWwHgU/eNA0wyX9Z8P3793EJ6HWKziJ9Ck1TeaKwQIBAXSCns1c/auQaLdhIQIfvWCCnAzN3tVVD91rAjEnuNWelq5eAcb8y1xouOuX4ZC67TmVC7X431bmSxXN3ESuny/8zJ2I5zVH+Gdv2ND7cJrPd9a4Is+ZdPAvLf/WqiMmA5x2zJmFngZ/l158bf5M6LsEDfodahc0pkC5VbUrKT5uM9ZkCilAm1D52y7m5yLlJWUDj0aNHnWc5varUueewHeL9hNP7J/EeVOZv/Z8OGXZSR80qkFMFZo1ABD7rSzLjI59z2xJ975EnKs9OicoVt1cjA0wfvpJm7cGDB+WEN8Y5ZtQs+WJenKs8h6cxSnHXk9MgNx5r5bQCnmPmtOErqe/TZv2qQuu8d4iOULxj/Oeff/7xxx93/vn3n+x/UcjL/+LqEBMBovGMVii6YdExix/7iJfVo+1ayYT8iK0ZT6sqn2uLjEv/2nJk6/FxjeuVg50XrFNopg+cKHZ5M7iVRA2fOZ/5o5LLj1VlnjFzt1MxHb+Qecace4+RkYnObs7IZjyNzszlkfGJw6Or/fLly3I4MYoRXd7ymqmWMxOVmV9TxSrCyTyjq3K+eQ7pAjUuP8KxZzzsj2iX50VHbe07lbHXGcs712tieWuxHB88j5uN+vr51uTkY84+vWIYIwIXFxeZhwx4PyMz5NgtxiDKncviHZHOn+fJ6WVWZtf3fQOpkgRNawWk8c8YWup0jh2WGXiKswz7uYRKyWlMqZWFQOclu3OH8ZK9WuzojPX6fWVNZd8M0lT2Fdvo/lvP6Mm7VZ35mHnGafvtWrDOfKnssPWCvcA1tyK23T9zquS09bFupYbWTXazxphkTlbmVMOccPL3yTyjtjSftG1P434VmZyyl7NPJdi5/3Sdmlt4E+GrzvVsyqmtc3cj67GKNTkRy9mnMfC+K40P9xVb+f6uCHNnUPnpWOe54sHZTK8WdJ76ODss/OvP8aJ24+POxun0nbmgwnYSFTu4VDVCKT+NLImVBpMrOIpQBWTff+bcXJzlzqiRvfPVo5z3SxtDzlkZbUX5ZdF4Gy3nqNhn/KTizBMVu2nTenF1jiF37tDrdI07z/qSTOMZe63MvCj0enWnEoEotOVq0lnTK4cP+HM9TV9M/uy8X1jsrfh4Ma/zLcH4oYdZ3zst56bWrKzRtnzw55g5dTlnnzZe63MEoh0rTx/IOSR/n7gKl/9Fbsb1Ivp7MfwSn1yKjln82EfMf4uXimNKfoyzxTUr2qj4vv0y7zM3JuTgtVLT3Vgqyitd+ssaleWtl5/lrziZZ1zPHX0lxxf+M/O+pojVrD3euEiVnyWtdqZVUGSibetmcDOJ+nvov86fZzvVvWgdhp5kyHHlcn+KQ30hpkQOCX3EMfEmTT0a9TUBO+IkPQ6Nr0bXz15ZE3H+66+/egQ6aNd6WYoRgUEhZR1UP10l1ac/11l0o4RnpfPwO0XRPWVlYmF5z/RwZDwJiKyrR36BliGnTSiit2ThqlM05maMM04eq17Tg+drLsoT+E/+OXHrBKlcLjv3T++gaU37lLd2DovH4Fd5/zmWo8RWhtiipHVGrKh9y/eg5hBYIMxAbmyvKiujOs8dmXIzUjl745+npiYnYjnN0eksmkpNZU6h2sE+W8/o5dv5c90pa8F6VbetF+zl7/t68a5q59OFO7EQ1XbuOKuhcwufN/yc8QdjkkvmUWV8oK36a0tzMsW4X45SsU/mXfMCgyT5cT7t6Tp1otjxgurcK3Mzh/GXv5RkRmyO5wsJwM5h2AWaPuPDiQzqtckVoRfXgJ0zR42iBxt5MSB8h5QF2m4EyusjR+Yb5y9HJpYbW8sxLaQKWxFO/NmIXy4JYzIicd7yprVdqpSfcu50LhtMrhMpQnWTva4pt5ZtywsMsGfy5twxzXfpL7/GEPfgRZzTN+Mn0oh5ZhrH76ZNyzeM0nLKo8TCAl33culKxOS0qddLMvkgbXvmFKox3a1KPZq7vuS0JEG95KBQ5+T54J2vcSvyvd6bPZW308KsL8nXi19OwSviNjdOJW4rfER1zOeYmW34mNapkvX+bBPIr62n9mSBhcj6aLXmvqa0mRyzVoZGfmE4eNPt0t9Yd7Zefo7zCmtj9m1ipcGuAdmUUzHHdLcWvhksBDaRqP8ZkFvFIRXTRK9r4ZGF/AeoS3bg8tuFJd/PiFh1csUOsw5X1TsrcwvsoOgu3MEd3Eqc98C4SUu0S6dNyz+QSJTAcievfgmJNfOR1k93IjotzBqBtqTVm4hTfCoLc9SLzIG5iMlMDVf5vYTKKTpb786LbzmE8cPTiYJdyanOiLUVhmHry8msxKTy5xxFqC3O5ZytRKP4M1qD+eIT/Z/oVZfPG0pxuvxMjKGotqRZfxKIol5GblseX/tOZ2xbyK8Fp0j2ipWmsk2+vj6/lmkq63obWrODjD7OnbIWLL9m7aBgz9e5ymdc/545N4ZFh2GB20M1dP0FZkwMjUme+t6NC3qDY0rXeY9NXDGN+1WyJvOuOerIOkchXKcqGbq/P1XnXnm62scx532+kDA0PpzA2dwmV4RZsyyzeRnzItGs8d9W4I33JvWV5W7tfAlsq1kjxy3bgq0ns/JYdqqUltv/yik6H+V03ieWQ4iUjoxzOap1n1hzwEeZyk9+oUr0pSvFqbNg5580Z89yNanEpPLnHIPJilBOHm19n1UNsGdidlbYuKvKDKrXbuULTbkv1xmforbGbr1ON2bnzChFxA7VpjWSZg73je+oNJ69vDK/wT+1/wvEqhzD6EqdTt22MOxJXHSYywEuUFky79oiU8oCcy93lsaIz8ibi0QSIuTKi3nlTCmWZ2pdE7HSmiVw6psO+Byzs9acivE6H9nUM3HTa8o9pZP8ShaifYsWbI47pnSWHbBWBoimO10qyls7GzGX/kQbEnplzLmX8/vq8/XW6mmMRiZBVN5UGdStB3WoNQa7BmT3nm4GT8lff6IGzpzP+fGeUwMx65XmZF0s5Ne9iN6SzVZOUTiJLXlXHFeUnMvPsIGYSu7U/6x36QKqvtuEa/ZRdBcY0prQ/CxBRcE+VajOhRi/WzKS9WJ/imH0usoxqQ8sztQ3jTbnFIfGhWglzjLe0SsfZ6oX+a33tGPoMbJQPnVkQWWsIec2r3JIuXRVMr1S9sp75ixrWnOUKvskmoKiGsYYUyIHK6Hl/1kfQjr10zqjVG4fZuoY5Cdk5Xtm9q8K0pEVME3R2VaUs7W8HE1QfsTK7VU5kPqyprJu0rjmVDHT+TvJ1l43UDNdbSdJyEoC2cc18VB3ylqwnLqzj4KtBevM6+h8dr7GUb5sLXCTqIZ25tqmd8jsM89061G//YnyNquntnRW3vUEXi9ap5azcod18HG/zBag0Iv7o4reSnLcdWolGTFTNFTnfNhew/hLPo7pFbHl7xcSZaxo/YwP5xfCs+/pijBfFsSN6qk3lViY6fnpkYWBzwAAIABJREFUfOlaZ8gJ4cqmKPNzPMA6sVQeYp7OPklGq7An584Fl6o6kfJTN6mvMQBSNzmtUYROFLtcWOEAe45zZ3er/rZSTrDpfSqXmPKwT2XTqRtQX1jm7lKbls7K8tZew33lTC8HMsnyMi/JjIxqCNRLdWVNDAsMOEvlWhP5MiCQ/EN6jb0sU21Pkc+pv7HPaf+pFiLMaDkruVn5c5Jbm14RztE4RdILS4VtZrO2j+eYmYktCslqH9n0qhQr3zl6aJ0tyanOnmshWvVZR4fqeZRZUPdRKyP5mu56GUivyRGLfdKBDNgaYXZWWJf+E2yvd5UP9QrriWhzC5UbkMRV6cjTB8rZupubwW0lqvfM+eh2RF8nUaAbN8X1IFr8WXtIcdWJxrHx7ImVMb4wUw/pVA4i/F5vHhexjbTMcW0+xaq8EPmSQxdDkxPmYJSHei8h2s0JT1FOYyzvr+jOXacqgFv5M4pQ29P0RFOwZI1rG+WP9XXkens77RhiTvWPihnVpx63WdcMy8eI6uQtZ8Sk3li1laWpcqdyHxURaMyCzohFwW7MpkqXa0xPVNPaKJy5srOxiiye9nFR/Yzl0tXWOrUV+OjeRIDTxjCTbs27RaPR2MlpYyzWh2RjNR+T0mENaSWe0YzkdJU1lemc0lSmfXazdX8ZnVP9x2TfSu6UtWDpTNxfwXYf3Zjjwzow0W0ougqTd2NOkVRDTxR7XYgsjlJU6YLW/zQmOVMBGDycri1N5EjbnbVxvxPayItOHH4K6uwLrlNnz4JZI6A65/BGLaiPN9Yv5ZU1cfWffBi/EtthEZvj+UIlYpU/O/WMD1fEVvunK8KsWZNzyzBrBI4TeKW5Tv8ZT4hmGg2oPxwvYjLVQ1gVtleRdqmqcCk/FZDKnwaTKyD1PxWhusk+1kTODnhDIC5wcw+wZ/JG5NPX/cZxrczAK7uFVaV3F2cv79N2M94Yw+iQxOEz9Um0aeV8SS8PqwJbf0kmbZKzta3fWy7tfd/oq4Q5YeWtpyjyvbOvWE5LsbzAoFA5qlGRO1/d74tcDr++XMmCusDkQz31OFTWaM0qIL3+rF+26nkaa6KuxZ69Qk7s3NipmG9uxbA2PFJddGMmTHjC5Jib4qXcaDEai9yqVk41XJOZy0eolUGh6c4sD/XdXPp3WX4O8gprvTxvZU20zPkXrKmuGhuaadWYj513DXGt73ufUglz1pvBLSbqPxHpchfq169f79+/j+JbrPz9+3exEGt+/PPvtKZ8VP5y3IjGv6gbd+7ciaPKlSTWvHjxoi2or1+/Rqt32nqKRhGxb9++nTYNWygiFv8Xh5cjFv37Bw8etAX78ePH8hTEU8QKrvi/7cDM9UXECrFyrIIrSvO9e/cyw+nc7fXr1y9fvkzvFhGI8Y6nT5+md0tvjayMalzPskhOYKaPTWw9bNGNTLm6uqqXkLBKF90E5so3RVltbKOi9kVlPNXBYak41bg4vNxMxUmHBVg/6tGjR9fX1/X1kajbt2/X10fD+ObNm/L6iGS0h5eXl+WVA5ajxkVlTIvFRXTCtJcjWc7HWF9EIxBioWg/yzv3XY6hosi+AU1644mieYlaltmeF0NCjVnZGHh9ZT3Ho2A3Znfk4OPHj+shlNcERVzWy4e/e/fu2bNnp32i9YiktUVY0xoFKYhOXLEwbdP6+fPnyMR0NYwrb6KDVI5bYjkuvnGiSjGOOhI3D6e+RFvrlAi2vClCKy5Gp5XRUrUVrdM+W1yYr/kKwGCMf+ULUEEUa3KKwffv36PKR4mKdqPe1xqjHbEqmtYIpKgU0W8s56+msrFzUlzR0nW8M1/+KRT/f/0qN0rpgjH3DVTE5FC90MNeE4sSGP8XZbVcAtPXxA3dKWvBtGDlpjhdsMt7bms57gLKXcHTtam4VJU3DUtXNA7RUMSFqWguTm1F0aspwozbz3LnIfNER66hmUQ72C062MYkE/lYXIujWhUV6lS/4hC9wYTbuTa13VkfatxvvrvmIltzLjo5d9CTFBLXqUkY1xmI6lzkS7lGn/qQxTD+eR/HlCMWUS3iVkSs6OKOKVfTPl9Ix8T4cNpnQ1tdEebLrKgmf/75ZyL8uNmMe97EDjZlCvznP/9p2zPuSuKRcfnxYrHnJA+wTieNBxzxJKvx0ca0D6xV2JN5zoJLVUXpyOUn0n7M9wnjJnTCx2FHLkKV2rStP7c7wJ7pHO+CRgVP7DxJj6t+Tan3JdpuxhNxKzYV93HFIOppBDUqbwTYeKw2LcaWT1AFUeIB2Xz34BGHYgC87+j3KVvP+JLMKQ6DF+Kl9C9fvqQPr1eTtv3rLwTG0M3plbC2oxLry/m+qkGhRJwbN3U2cVEOow1say4aw6yvDP941HWCqu8Qa6KWTf4qndasV2vWmC+dK6MubPo5ZrkuR2KnHUeNAIuWPDIi8Z7AYo9sOnNzWzvEi3/RbqQbljWkKLJ+khkN+WnZeq3UdM/ddLv059em+p5F5zza9r7987nfVS4iVlxrItoRw1PkEzcysc+GXmE9pWhzCwa7BmTZym8GB6QoDll1oirT/eOnVoYlcvxR0X5VIlP+M4YAxp9iWAjpn1uIpnZYsOOPio5mmWj8coyVnC4niejFPvGrZvECSt8zxlExTNkYcjzs7BtaZX9Ftw6bLroVwA39WU/pAmsGFPg20siXeoSjiWvbP9ZH3akfEo8lotgnjkpsirmybZXxdKKo6bN++OV0ooUXhrU2UQAaM64x8kE3rH2OjK40wnFljJY5kZVRDBrjUFkZ4cTVqjHT01HVtFYk48/Jm9YoXZ19icGFKgpPFKHG0ltPSONudYH8NYPbqESZX8Om8i13vsb4PXOuRFGjx58oM4R666SpzKSbcLeN3kCtoSIPiINrYr3o1i8lZdjOq1s9wKnWpLs35UielrVgU+Hnh6MFOxW/ZRYa7wXy82uSPQd3Dg9bQ5cpGys5izHJYbVMW7qSAlyORuOd9dHG/c5111yuRzl30OWMG7PsOjVGb83Hqs5F7pRr1mLLOVV4schUTjTs+UK6qEd6O++gjQ+nDVey1RVhvoxI9y7qI9XzxWTfIVdavNOf4V+0zJUPuRQ7jGmgTp4xYpB44pnuTp8C6bWgwvblcqkqix22/HhKcmoYTwvppyTlYlNePmwRKiNsbnnTA+yZ2o13wafSHguBMO0gf+PtVWc0ylHqXE5UUm1aXS/Ble6Q14Oaak3RC02X4fO+JJOOW87WnOYlusqdQdW70+Nf+5wqH3uFk5PpnRr1HaKcdBbj2CFe3awfm14TEa6/8FlP8rDA06cutmrN6tqJ1iyHtHGfTT/H7Cz8dcPJ18xUtRsza2crgy7nSjF5lg0IcI7Rm0RubrpWarrrBWzyptulv448fk1cUBK1MhqB8acYFkK6/HSOag47ac5RA15hTQivfFNcsCIjclhin8HPFOod7yiW6SdE9RulxkhGOFFUGq+58+Vj4+kq0TvXzeDg8rbaRP1PJUkuxpWiFn8erTHNv26FTLQ+UWYqpaj8Z2yNfRLtYLQy44dp4oyKbt+iW86mbS3XU7rAmglv3evVId2VLHInLuqxWz2lEVp+DYpURAWP3kY9nMqaBW5iK2dc7M/GRy+ZVSBas/x45vfqovmKWNXzN0LIKXg5PYy2aHd25jStdbqodJkFptduOTfqUSSiEOaUijh17BY7t93yxaZ69OqtUz35vdZE+amfZQdr6rW1F8vgnXOyPgrS4PD7Hth2t6mp7Cs5Zv90FyK/Vz8mDo3HztRUnrcBcU2s53U6o9uuQfVwJl/T2cNpK0tasMnzIhGgFqytHM60fsxdQyIfe20a2Tk8YA2dqTCsOdj83ktcg6JIpAtVbI19Erc50RDlj6gk3HQS6k1BupOQwNzBpnqRS1/yiiTvbNwvklwvFQuvybmDnra8uU5N67mG0FTnIhcWrrzF6XKq8FkiFicd83whXbCND6d9NrTVFWGOzErcKcRzkznOeMww25rW8p1XLId5fc9YGdlU3jPHMBr8aP0So4hT3bW1RUaFbZNpXO9SVWE5YPkxAFJv/cYMgBywCFUq0bb+3MEAew543O/Uy3llTRT7XmOqMepVv7+OMKMKNEapcedKHPL/TFRSbVqdMcF1ruG+nPGB6KLU0zLTmraXZBoLc/7KRH/4lJDIgqg1jSCxvt5Fn2T44nT2JRca05iPmd4zp5WLxEaOhGr67ia2xj6ZTVZMd5kvXVqzevlMtGbpEtK5NTE6UYlGxGF8KZrqjvhcbXjZZL4q0Jlrm94h3KIgraEjWs7NxPIkV59eWbbRWqnprpeimZpul/469Zg1cUFJ1ND8+jgmDo3HpstPTme7MdjxK+NWJSG2y01x2cp3i7uYTKJoNqM617s0EUJOH2PMlTQzhoNzM6d8RsIDtjGlsX6mm8HBKYoD15koM+e76+YBG9OoV5m/rlHwRW2MBiWKeFjFgfF/LNcrYd16wkEB/cg6b7rojmnOzntsPaULrGm82AxziHypRDjzmpqomFEHI9jodMbziagLRWzj/1iOQdsIP+paTpWMiE1YK9M+FYTF/hx5c57IhbYkRHsY/ZJT1lTypd6NK8KJjEgDlrcO69LlFDxNaz1b52tao2xk3qhHjseekYNRweOoKAzlchWbEkUiCmRxSLkIFcv11qme/F5rovzUz7KDNW3VthfOgJ3bMq5MGqViQMjDDkk8FIyoRiPWK1hNZS+u085RGssFoLK82tGoSjy38qdr4qngnRbS18So16c9F17I6eS0FTwt2GKZpQVrK4QzrU/0DxfL9PGdw6PV0JkKw8qD7ZvL0ZhE8Y6LTlyVogsa/8dyzgDIhKMfOgn1ZiTdSVh5IRwZvUh7BSSzZ5Io/FHOI9gNjftFhCsIy/8ZniOzcsDhiUxsE9j0vfAAom0dojoX+dVWemddn1OFZ41AIvCRzxfStSASbnw4TbSVra4Ik+dUkLZVzHgAN/npDhtgI3Lj1LhEYxW3Y3G3VXkwGqSRiXHrFI8VIsDYGtfZzhu3Ce/aEnmqwiZw6puCK5H75SJ0kEeZRys/BkDKhbxYjtasXlPy1xytCOXLrHDPfQyw58DGlTpzYCfGNGK0Kga+4pD6iytxuY9LeWNQsTLxpkH9Zrxe9fLXJCqpNq3OmOBqzMp6CJOviXays9yu5CWZznimd8jsYoVw9KKj9kX9ivxqa5oSWZmORmXr5BmaE2BOplfi2evPqPvhkxOTYp/6E6hYk18j4lyJFq9XzNt21prVc3OqKtBo3rf/FqWlXoo6b4cjURPeEeeX2DrmVGvmrtqNmbXpldG/itZ+Kv8lw4miu7D8FmulprteJudrul3669qD18QFJVHBV/uu8hmb08wXRRKqW9zUt1mOAhl5VHmgEDU3etEB2DawEEf1uuK03Tqlq8MyObjOm8GRZW+FiTJzPl3a/29r+mK848Y0mq38Itvt+O89wi1atJE1qny4fuS/gf/vr3TRLetta7me0gXWTHjrHvlSjnBciXv5Rz9g2MW7fNLG5ajvEyazM1GNcVhgZSSzM26dOwRUdPFnGlSK/B0wZhr9v3y9OEVmC6xpravO3bTOd/GNfI8xtUTxrrRO9bT3XZNZzBJRWuemmep+J29OE72qh4Kays48Hb/DRkej1lm1O2Plmlgvselr4qbvlLVg9eyefI0WrLPZmXaHme4iexWMqTqHx6mh05aBbYUWuWxMMqd+aUtXWLArd9bR/PaK5D7G/c5111yuNdGM9JKfcGfXqQkxzxuU6lz4l2vWYss5VXixyFRONMnzhXTZnq8jZHw4LT/5VleEaUkrzfKpbk57loOHdlI9LcT7am0m0XHNedf/FFSvhcnfJGlLxWm9CnuiyFlwqaooHaf8eEpSb8rST0kqRaXtz+MUoTaBTazf0wB7Dvh8Y7PxalOU+UQc2np99QqYsyZRSbVpdcAE17mG+9KlpShIq3pJJlG2OzdFB3uSx+u9JpCkY1UvJAusycn0dLRztkYL0OtNywEJjwo11YPRdIq0ZvXcSbRmacz8rVFQ57tWTn5HfK42vJw1y1Tt/Bxc855TXQ7K/gsvJ0aT5pPfVq3UdNfL5NxNt0t/3XzAmo2+nTJJH3sAVxyyzLzr+ZrWMSFHs3yQmVZjlE7HTnX1n/Bm8BS3wQtrS5SZ893tWPpifITGNFrtCZMZFXKOQQH9yHpRThfdwa3Y2Q+sp3SBNRPeuke+lCMcV4UBpBP+pFzU7rP0zMoISy5P+2bbtM1jPGwbkxdRljof1/U9haa1XjgXa1qjMHRmaD16jWuimqfnzBetUKV1agyq18o5LvcDGszJDznXgHLOlSiKTa88GrNz/vVLUznGOX3sRkejJq+VywTomlgvjelr4oS3kPVTp9eM6VBVipMWLE09ZqsWrFLY5v5zqo7lmEyfvHO4+xo6d6nYRPjT5rIxyTFVuNex6U7CJsre4EhW7qzz75vKZ9z6uN+57prLpTTnDrpsPsfytC1Y3zG9SormGDasnGJ/f6rORZ6Wa9ZiyzlVeLHIVE407fOFdMWJZmSqbrzx4TT13FtdESYRjmtZpT7Gn6t6DWiSZJ43kIpwzovO0XGdqqUqzj7TXVs+rAqbbxV7ulRVuHZffjwlqbST8ee0AyC7L0KVKrOtP6e93tXLUs6ayQfY01kQ92XxmvuEP5QTdyU5SajcjOfIJPZJVFJtWt0twXWu4b6c8YFoPOtpmWnNsMHedF2rbB3TwY5synk3rHLGxJ8zMaaDzcn0RJx7bYpzxV3PtC18hBZhLpkKrVm9RCVas14lJGfnaftvM90Rn6sNL2fNkpUiJ+NWu09nRyh2iFIX16PBpHFg/IumI/5FOHHhiACj4Ypx7wg8OmyTdP8WuGK2ZeImamXglyvIksvRILTRxfrVfjM8Eedem6Lwu/SPKW8bLT/7eIW1V1Ff1c7TNsvR2Y4ABycwLk+dnf+RpxgctzhwVTeDYxJSPnY9ifpPRGtMC+jY4wj8+vUrGpov//z7/ft334RHl/rx48dx7bl9+3bfY+1PgECjwPfv39+/fx+V8tu3b407tK2MzmtUxvgXtVKVbFPqtf7z589F89g3L+IskR2RETH0cO/evV4nbdy5KBURjR///CvCv7q6iuyOdniSUzSe18qZBCJDo2hdX1/H/31PEd33GFHNr+aPHj2KE2WeJcbIoujeuXOn+L/+p7YlU/JQu2kqD5XdEktgZwJasJ1lqORMIhDDRI3hxNOmxvXz3YyooY3ge1ppTHJPuSkt+QLG/cpW67nolGOVuew6lQm1491U5x1n7gJJMz68APJip3BFGEn94MGD8oOSeDYRz8E8iRipWj48btuDtFgTr4XEM6Py1sTy169f44F1HDLgHZIINh4wFQ8xI4sTZ1l4kwqbD+5SVbdSfuom1vQSUIR6cW13562MdcSFvnhfdMDbUJE7caGPV5XixZXMBwT5b620va8SZzy9x6KvuN0KcvCYF/Uu3uA69c/TIFEdXr58+eLFi/RutrYJFB3a4s3PATc14f9/r+H+8y+zrWuLifUbFTjgc8ytdGM2VKKi5Y+3fNua/WhnYkrz06dPF0tRxCemF0b3L9rGtlglIhMRbiskiaMm3HTAWjmh3hGCcuk/Qi5L49oEDHZl5sgubwbXkCgz5zNLoN3+JRA9hugQR7c4OsTxL8YL4sXoYtQg+ruxawxBxkBkzNmL/2PG5uXl5b+O9wcBApMKxG1eMXgXNbFeJYtHAkVlLCqmQbpJ+auBxdU9cqGxhYxdo5GMXCgayRgyjXZSdlQF/d0iUAxIRekqfhmhmJJ0uviWa3oUrQFX3ngGGS1JEU5RRKO41v/0cLElf6zuJ6Cp7OdlbwIE1iSgBVtTbogLgaqAGloV2d3fxiR3l6US1C1g3K/baDt7uE5tJ69mianqPAvrkQKNNqR47mB8eAfZ7oowIBOjFY05V/EUIx6LxEOQ+ECQ52sDGBOHfPz4MYRjh5gGnz9tvhxg8dZp0UbFw6zTCyTFPuXXSOJRafyLh6TxJsn6nzqpsOVcTi+7VNV9lJ+6iTW9BBShXlx2nlvg1M7HhT7+Fe+LxkmLt1Zi4fSGSfF5jwEvRJXfWonewul9ldOrVsUp1t9/mDsvhH8QgaKDHdXtNA5Qrm5R0aKWxc3Rqn6CautZk3gIFUk7tXL/3ND834vxAxq6rROJf1ogUYSi/MSxxTuZUXKiFEURGvCGZzoCtm5R4N27d8+ePWuLeXyS7fXr121bF1gfI3LxO0p9P/119mifZNTKE4WFRoFECYn9Xfob0awkMFLAYFcOYLROxe/X7Olm8IyJMnM+p9TZhwABAgQIECBAgAABAgQIECBAgAABAgQIECBAgAABAgQIECBAgAABAgQIECBAgAABAgQIECBAgAABAsMF0tPmY8r6sB83HB6h9iNjtlv82OKbN2/ad/nXlr/++suvXv5LxB8ECBAgQIDAmQT+e6bzOi0BAgQIECBAgAABAgQIECBAgAABAgQIECBAgAABAgQIECBAgAABAgQIECBAgAABAgQIECBAgAABAgQOIZCeNn9zc7OeafORHzEN/vXr1z9//nz48GFO9uTPsc8JzT4ECBAgQIAAgcECvjk/mM6BBAgQIECAAAECBAgQIECAAAECBAgQIECAAAECBAgQIECAAAECBAgQIECAAAECBAgQIECAAAECBAgQ6BD4+vXr1dVV206fPn168OBB29azr//48ePjx487o/H333937mMHAgQIECBAgMDcAr45P7ew8AkQIECAAAECBAgQIECAAAECBAgQIECAAAECBAgQIECAAAECBAgQIECAAAECBAgQIECAAAECBAgQOK5AYub5q1ev1jxtPvLs0aNHNzc3nZn37t27zn3sQIAAAQIECBCYW8DM+bmFhU+AAAECBAgQIECAAAECBAgQIECAAAECBAgQIECAAAECBAgQIECAAAECBAgQIECAAAECBAgQIECAwEEFnj59+uPHj8bE371798WLF42bVrXy8vLyw4cP6ShdX1+nd7CVAAECBAgQILCAwH/+/vvvBU7jFAQIECBAgAABAgQIECBAgAABAgQIECBAgAABAgQIECBAgAABAgQIECBAgAABAgQIECBAgAABAgQIEDiUwK9fv+7cudOW5E+fPq38g/PlmMck/zdv3pTXVJbNU6uA+JMAAQIECBBYXsA355c3d0YCBAgQIECAAAECBAgQIECAAAECBAgQIECAAAECBAgQIECAAAECBAgQIECAAAECBAgQIECAAAECBPYv8PLly7ZEXlxcbGjafKQikZYijZ8/f25LrPUECBAgQIAAgWUEzJxfxtlZCBAgQIAAAQIECBAgQIAAAQIECBAgQIAAAQIECBAgQIAAAQIECBAgQIAAAQIECBAgQIAAAQIECBA4lsD79+/bEvz48eO2Tetcf/v27efPnyfi9u3bt8RWmwgQIECAAAECCwiYOb8AslMQIECAAAECBAgQIECAAAECBAgQIECAAAECBAgQIECAAAECBAgQIECAAAECBAgQIECAAAECBAgQIHAsgfQ32B8+fLg5jvRs/5ubm82lSIQJECBAgACBnQmYOb+zDJUcAgQIECBAgAABAgQIECBAgAABAgQIECBAgAABAgQIECBAgAABAgQIECBAgAABAgQIECBAgAABAgTOL/Dly5e2SNy6devevXttW1e7/vLyMmLeFr0fP360bbKeAAECBAgQILCMgJnzyzg7CwECBAgQIECAAAECBAgQIECAAAECBAgQIECAAAECBAgQIECAAAECBAgQIECAAAECBAgQIECAAAECBxL49u1bW2rv3r3btmnl66+urtpi+Pv377ZN1hMgQIAAAQIElhEwc34ZZ2chQIAAAQIECBAgQIAAAQIECBAgQIAAAQIECBAgQIAAAQIECBAgQIAAAQIECBAgQIAAAQIECBAgQOBAAj9//mxL7Z07d9o2rXx94pvzifSuPFGiR4AAAQIECOxGwMz53WSlhBAgQIAAAQIECBAgQIAAAQIECBAgQIAAAQIECBAgQIAAAQIECBAgQIAAAQIECBAgQIAAAQIECBAgsBaBxDfYt/vN+e3O+V9LsRAPAgQIECBAYE4BM+fn1BU2AQIECBAgQIAAAQIECBAgQIAAAQIECBAgQIAAAQIECBAgQIAAAQIECBAgQIAAAQIECBAgQIAAAQIE/i2wy8+zm1T/70z2FwECBAgQIHAGATPnz4DulAQIECBAgAABAgQIECBAgAABAgQIECBAgAABAgQIECBAgAABAgQIECBAgAABAgQIECBAgAABAgQI7Fsg8WH5Hz9+bDTtiZjfunVro4kSbQIECBAgQGA3AmbO7yYrJYQAAQIECBAgQIAAAQIECBAgQIAAAQIECBAgQIAAAQIECBAgQIAAAQIECBAgQIAAAQIECBAgQIAAgbUIXFxctEXl27dvbZtWvv7m5qYthvfv32/bZD0BAgQIECBAYBkBM+eXcXYWAgQIECBAgAABAgQIECBAgAABAgQIECBAgAABAgQIECBAgAABAgQIECBAgAABAgQIECBAgAABAgQOJJCeSf7x48fNWXz9+vX3799t0U6nt+0o6wkQIECAAAECEwqYOT8hpqAIECBAgAABAgQIECBAgAABAgQIECBAgAABAgQIECBAgAABAgQIECBAgAABAgQIECBAgAABAgQIECDwfwIPHjxIQLx//z6xdZ2b0nFOp3edKRIrAgQIECBAYGcCZs7vLEMlhwABAgQIECBAgAABAgQIECBAgAABAgQIECBAgAABAgQIECBAgAABAgQIECBAgAABAgQIECBAgACBVQg8efKkLR5fvnyJT7i3bV3h+l+/fiVmzidSusK0iBIBAgQIECCwV4H//P3333tNm3QRIECAAAECBAgQIECAAAECBAgQIEC0xeUbAAAgAElEQVSAAAECBAgQIECAAAECBAgQIECAAAECBAgQIECAAAECBAgQIEDgXALfv3//448/2s5+cXGxocnzjx49ur6+bkvLX3/9de/evbat1hMgQIAAAQIElhHwzfllnJ2FAAECBAgQIECAAAECBAgQIECAAAECBAgQIECAAAECBAgQIECAAAECBAgQIECAAAECBAgQIECAAIFjCcRk8ufPn7el+du3b69fv27buqr1Hz9+TEybjw/Omza/qvwSGQIECBAgcFgB35w/bNZLOAECBAgQIECAAAECBAgQIECAAAECBAgQIECAAAECBAgQIECAAAECBAgQIECAAAECBAgQIECAAAECswvcvn379+/fbaf59OnTgwcP2rauYf3379//+OOPtpjcunXr169fbVutJ0CAAAECBAgsKeCb80tqOxcBAgQIECBAgAABAgQIECBAgAABAgQIECBAgAABAgQIECBAgAABAgQIECBAgAABAgQIECBAgAABAscS+PLlSyLBf/7559evXxM7nHdTzIq/urpKxCGdusSBNhEgQIAAAQIEJhcwc35yUgESIECAAAECBAgQIECAAAECBAgQIECAAAECBAgQIECAAAECBAgQIECAAAECBAgQIECAAAECBAgQIEDg/xO4vLz88OFDgiOmpn/8+DGxw7k2xZT+u3fv/v79uy0Cb9++jdS1bbWeAAECBAgQILCwgJnzC4M7HQECBAgQIECAAAECBAgQIECAAAECBAgQIECAAAECBAgQIECAAAECBAgQIECAAAECBAgQIECAAAECxxJ49OhRTDJPpPnx48cvXrxI7LD8pnfv3sWU/sS0+VevXj19+nT5iDkjAQIECBAgQKBN4D9///132zbrCRAgQIAAAQIECBAgQIAAAQIECBAgQIAAAQIECBAgQIAAAQIECBAgQIAAAQIECBAgQIAAAQIECBAgQGASgfiwfMyQTwR1//79+Dr97du3E/sssymmxL9//z5xrvghANPmEz42ESBAgAABAmcR8M35s7A7KQECBAgQIECAAAECBAgQIECAAAECBAgQIECAAAECBAgQIECAAAECBAgQIECAAAECBAgQIECAAAECxxKIL8/f3NzcunWrLdlfvny5c+fO69ev23ZYYH1M7793715i2nzE/9OnT6bNL5AXTkGAAAECBAj0FfDN+b5i9idAgAABAgQIECBAgAABAgQIECBAgAABAgQIECBAgAABAgQIECBAgAABAgQIECBAgAABAgQIECBAgMBAgV+/fsWX52OSfOL4mJ3+6tWrhWenf/78+dmzZz9+/EhE7OLiImJ++/btxD42ESBAgAABAgTOJeCb8+eSd14CBAgQIECAAAECBAgQIECAAAECBAgQIECAAAECBAgQIECAAAECBAgQIECAAAECBAgQIECAAAECBA4nENPOY476hw8fEh+f//37d0xij2+/x/fnY6b93EbxnfnLy8s///wzPW3+7du3X79+NW1+7uwQPgECBAgQIDBYwDfnB9M5kAABAgQIECBAgAABAgQIECBAgAABAgQIECBAgAABAgQIECBAgAABAgQIECBAgAABAgQIECBAgAABAgMFYkr8y5cv379/33n8/fv3nzx58ujRo849e+0QE+ZjAv/19XXnUQ8fPox4mjPfCWUHAgQIECBA4LwCZs6f19/ZCRAgQIAAAQIECBAgQIAAAQIECBAgQIAAAQIECBAgQIAAAQIECBAgQIAAAQIECBAgQIAAAQIECBA4rkD+/Pkwiin0FxcXV1dX8X98kb6vWpzr5ubm27dvX/75l3N4zJl/9erVgHPlBG4fAgQIECBAgMC0AmbOT+spNAIECBAgQIAAAQIECBAgQIAAAQIECBAgQIAAAQIECBAgQIAAAQIECBAgQIAAAQIECBAgQIAAAQIECPQTiDntMUE9vuv++/fvzCNv3boVU+jv3r0bC3fu3Cn///Pnzwin/P+PHz9iznyvwOMr9/HPnPnM7LAbAQIECBAgsAYBM+fXkAviQIAAAQIECBAgQIAAAQIECBAgQIAAAQIECBAgQIAAAQIECBAgQIAAAQIECBAgQIAAAQIECBAgQIAAgf/5/Pnz9fX1hw8f8me5T6gW0+/js/aPHz9+9OjRhMEKigABAgQIECCwjICZ88s4OwsBAgQIECBAgAABAgQIECBAgAABAgQIECBAgAABAgQIECBAgAABAgQIECBAgAABAgQIECBAgAABAgRyBb5+/Rrz52MWfXwuPveYofvFh+sfPnwYE+YvLy+HhuE4AgQIECBAgMD5BcycP38eiAEBAgQIECBAgAABAgQIECBAgAABAgQIECBAgAABAgQIECBAgAABAgQIECBAgAABAgQIECBAgAABAgQaBb5///7t27ebm5vi/0m+RR/flr+6urq4uIj/4yPzt2/fbjy1lQQIECBAgACBbQmYOb+t/BJbAgQIECBAgAABAgQIECBAgAABAgQIECBAgAABAgQIECBAgAABAgQIECBAgAABAgQIECBAgAABAgQOLRCfo4+J9PEt+vgXE+nj/58/f4ZIeVJ9zI2/c+dO5f/4tnxMlfdh+UOXHoknQIAAAQK7FjBzftfZK3EECBAgQIAAAQIECBAgQIAAAQIECBAgQIAAAQIECBAgQIAAAQIECBAgQIAAAQIECBAgQIAAAQIECBAgQIAAAQIECBA4gMB/D5BGSSRA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/7vnxEkbAQIECBAgQIAAAQIECEwt8P3792/fvv348ePnz5+/f/8+/X/nzp1bt27dvXu3WLi6urq8vJz65MIjQIAAAQIECBAgQIAAAQIECBAgQIAAAQIECBAgQIAAAQIECBAgQIAAAQIECBAgQIAAAQIECDQLmDnf7GItAQIECBAgQIAAAQIECJwEYrb89fX1ly9fbm5uYrb8aX3nwsXFRUyhf/jw4YMHDzp3tgMBAgQIEFhe4NevX/ErMPfu3Vv+1M5IgAABAgQIECBAgAABAgQIEFitgDGT1WaNiBEgQIAAAQIECBAgQIAAAQIECBAgQIAAAQJpgf/8/fff6T1snUOgeLwUE07K32mM5ZcvX/oq4xzgwiRAgACBukDjxSiuTSY31q2sIbBjgWgKYi70hw8foi8a/6IRKL4ZHp8Nf/z48aNHj3acdknLFPj8+fObN2+inGTu37ZbFK2433ny5Mnt27fb9rGeAAECBAhMKHC65YmJ8UU/JxYqw3HxZ5wxLlKx84SnFhQBAlsUODUa0WIUzUXRehi032JuijMBAgQIECBAgAABAgmB0+2PMZOEkk0ECOxM4NT0rW3kZ7UR21kB2GVyGguP9752mdcSRYAAAQIECBAgQIAAAQIECAwQ8M35AWipQxpHo8rv5hav3LUFEdNI2jZZT4AAAQIEMgUaL0aN80MaA4yPAzeut5IAgZ0JRFsRnc/4inglXdFcfPvnX7Ep9nn16pWpzhWlg/wZc+afPXsWtzOTpDeKVkw6in/Pnz9//fr1JGEKhAABAgQOKxA9mbhCxb/T7Nb8W57Dokk4gcMKNI6TRAMS7Ua5DWnzMWjfJmM9AQIECBAgQIAAAQIrFDBmssJMESUCBGYVWO3Iz2ojNmt2CHwSgcbCk/8QxHtfk+SCQAgQIECAAAECBAgQIECAAIGtC5g5PzYHHzx4ULxdF2/ajQ3L8QQIECBAYJBAfBS6/ML3oDAcRIDAsQRevHgRXxHPSfP7f/7F5Pk4JGd/++xGIL+Q9E1y8QX7Dx8+3Lt3r++x9idAgAABAoXAly9fHj9+TIMAAQKNAgbtG1msJECAAAECBAgQIEDgCALGTI6Qy9JI4OACqx35WW3EDl5gNpF8731tIptEkgABAgQIECBAgAABAgQIENiWgJnzY/MrnjmNDcLxBAgQIEBgnEBcjOKnhceF4WgCBA4kEM/s+3Zi4zvhNzc3Hz9+PBDTgZMav2F/dXU160+Dffv27Y8//vj06VOUxgNLSzoBAgQIECBAgMAsAn3vd2aJhEAJECBAgAABAgQIECBAgAABAgRmEFjtyM9qIzZDJghyYoEoPN77mthUcAQIECBAgAABAgQIECBAgMDhBcycP3wRAECAAAECBAgQIHAkgcvLy5i0PCDF19fXMcn58+fPA451yLYE7t+/P+u0+ZPGn3/+afL8ScMCAQIECBAgQIAAgYTA9+/fo5d+586du3fv3r59O7HnyE3xQ1pxop8/f8aJ7t27NzI0hxOYUKCoBfEe+a1bt5TPCWEFRYAAgXwBHZJ8K3sSIECAAIGjCbhlO1qOSy8BAgQInF3AxffsWSACBAgQIECAAAECBAisXMDM+ZVnkOgRIECAAAECBAgQmEzg0aNHw6bNFzGIXzp/+vTpu3fvJouQgNYnEL+PkCgkMTnh4cOH8UX6WIi5CjFvJ1JQnrcT02yKNMVMm5hvE0F9+PAhEWBMnv/rr79MyFlfQRAjAgQIECBAgACBVQjEq28vX76sfHWq6JbH+nJXfHx0X7x4Eb+YVvkVrej/v3r1So99PK8QBgvEbWYUwvfv31e+vRYV4cmTJ1FuB4fsQAIECBDIFNAhyYSyGwECBAgQOKCAW7YDZrokEyBAgMB5BVx8z+vv7AQIECBAgAABAgQIbEjgvxuKq6gSIECAAAECBAgQIDBYIGa8xyyIwYcXB8ar6h8/fhwZiMNXKxCFJObkNEYv5snH9+HjNdnXr1/HTzBcXl7G5JmYqFOZq1Osif9ja0zCjzkMX79+jVn08R37xmBj5ePHj9s2WU+AAAECBAgQIEDgyALRnf7jjz/iPq4yYTgmt7958yamDX/+/HkSnwgn+vARZmXafAQeZ484mJw8ibNABghE4YyiHoWzUgsiqCiuxe9HxF3ngJAdQoAAAQKZAjokmVB2I0CAAAECBxRwy3bATJdkAgQIEDivgIvvef2dnQABAgQIECBAgACBbQn45vy28ktsCRAgQIAAAQIECAwUiBfKBx7578Pik24xcfrf6/y1E4G2QhITFW5ubiqT5PPTHAfG07t4yzZmO9SPii/Sx88xKFR1GWsIECBAICFwcXHx/PnzYoeYShe/0lL8H5Po6jPrEuHYRIAAgdUKRA85/dtn0dz9+eefb9++ffr06ZhURG+889esoicf/fbo1Y85kWMJ9BWIH3d79uxZ+qioCFdXVx8+fHBTmYaylQABAsMEdEiGuTmKwHkFjJmc19/ZCRxHwC3bcfJaSgkQIEBgJQIuvivJCNEgQIAAAQIECBAgQGArAv/5+++/txLXlcfz169fEcN4T7d4QzcmlsTXGuNlsl7Rjq84xocZex1iZwIECBAgcBKoX4ziStT29eDTUZWF8a9cVwL0JwECaxBom7Q8LG6vXr3yycFhdGs+Kj4m3zZz/q+//opvyI+PfHypvvEWKWbmx9fsx4cvBAIECBAgEAJxWxQ3QdFdabzoNBLdunWruJlq3GolAQLbFaiPk2xl0D7ROa9nRzyMiJ52fX3OmvhYd8w6ztkz9omfLImIZe5sNwIjBeKXGuK3IfIDGVMR8s9iTwIECBxKQIfkUNktsQcRMGZykIyWTAILCKzklm21Iz+rjdgCZcMpRgrUC4/3vkaSOpzAbgRWcvHdjaeEECBAgAABAgQIECBwBAEz5+fN5RjJivd0G7+s2HhiM+cbWawkQIAAgTECfS9GZs6P0XYsgdUKxEe/J/z+qnnOq83oMRFrm9Z+//79qb4tmfia5VST88cIOJYAAQIEdiaQ/waJmfM7y3rJIZAW6DtOsvygffyq1B9//JFORXnrmBu0truAcvjlZf32soblWQX6jmPEt1XjlyBmjQifIXQAACAASURBVJLACRAgcCgBHZJDZbfEHlDAmMkBM12SCUwrsOZbttWO/Kw2YtOWDaHNIdC38Hjva45cECaBswus+eJ7dhwRIECAAAECBAgQIECAQKPAfxvXWjmVQNypxm+xx1DUVAEKhwABAgQI9BUoLkYfPnzoe6D9CRDYjUC8Oz7htPlg+fHjhy+E76Z4FAmJx+1tH+Z9+PDhVIl99OhRW1DX19dtm6w/jsCLln9T/XbDcSSllACBQuDBgwfugxQGAgTqAusftM//Kd4idXGDFr9RVU9p55roZbXdBbQd2zdubeFYTyAtEE/W+o5jRGF245BWtZUAAQK9BPpe9HVIevHamcDZBYyZnD0LRIDApgVWfsu22pGf1UZs06XxIJH33tdBMloyCSQEVn7xTcTcJgIECBAgQIAAAQIECJxRwMz5JfCfPn0a32lc4kzOQYAAAQIEWgRisuKEUx9bTmI1AQIrFfjy5cvkMZsjzMkjKcB8gUSGXl1d5YfTuWd8D7Nxn5ubm8b1Vh5KIN7JbvznhxUOVQwklsC0AnEfFN+TnzZMoREgsA+BNQ/aD/jVjwGHRD4O6GUNO9E+yoxULCnw/v37AacbUKQHnMUhBAgQOIjAgIv+gEMCc0DrPexEB8k4ySSQL2DMJN/KngQIVAQ2ccu22pGf1Uasksv+XKGA975WmCmiRGAxgU1cfBfTcCICBAgQIECAAAECBAhkCpg5nwk1drcnT56MDcLxBAgQIEBgnMDLly/HBeBoAgS2KhAf/Jk86nOEOXkkBZgv8PPnz7adp51w2BaaEtXmf5z1379/P05ipZQAgSUFDMotqe1cBLYlsM724devX30/tR3siV/CSmTKgKMibhHDRJg2ERgvEGVs2B3igCI9PrZCIECAwC4FdEh2ma0SRaAusM57ono8rSFAYFUCG7plW20rt9qIraqkiUyjgPe+GlmsJLB7gQ1dfHefFxJIgAABAgQIECBAgMC2BMycXyi/fHN+IWinIUCAAIF2gcvLy/aNthAgsGeBYW+cp0UGzOVIB2jreQUSGXrnzp0J49YW2hyldMJoC2oBgUQhXODsTkGAwI4F7t69u+PUSRoBAmME1jlon/hNq0Rih3WlhnXChx2ViLxNBCoCg8vY4AMrEfAnAQIECOiQKAMEDiJgzOQgGS2ZBKYVGHznNfjAwfFf58hPJGe1ERtM7cDFBLz3tRi1ExFYlcDga+jgA1eVfJEhQIAAAQIECBAgQIDAYIH/HXykA3sJ3L59u9f+dl6bwIsXL05RivHrBw8enP7c7sIuE7Xd7BBzAssIxAsQhkSXoXYWArsXGPb25O5ZtpvAtk/BR4oirye8nWkrOW0z6rdLKuZ9BdrKRt9w7E+AAIGKwNXVVWWNPwkQIFAITNjL3Shp3AUMmHKfuHfYqINor03ArcHackR8CBAgMKuADsmsvAInkBYwZpL2sZXAkgIbeoNrQ7dsqx35WW3ElizzzjVYwHtfg+kcSKAi4OJbAfEnAQIECBAgcCiBDfWFDpUvEkuAwOQCZs5PTtoaoEGrVpotbHjz5s0pmvE24T5mzu8yUadsskCAQKOAi1Eji5UEdi8wx8QG85x3VmwSGTpgLk0Cpy20uEIljrLpCAJtZeMIaZdGAgRmFZijIzRrhAVOgMCSAiscJ7l3794AgWHd6Tjq27dvfU+XuHfoG5T9CTQKDC5jLvqNnlYSIEBggIAOyQA0hxDYooDu0xZzTZz3KrChN7i2dcu2wpGfogyvNmJ7rWJ7SpfCs6fclJbzCrj4ntff2QkQIECAAIHzCmyoL3ReKGcnQGDrAv/degI2FH/PnDaUWZWo/vr1q7JmB3/uMlE7yBdJIECAAAECcwjE09PJg50jzMkjKcB8gYuLi7adb25u2jYNWP/jx4/Go5SoRpZDrdzQV0oOlS8SS4AAAQIE9i2wzkH7ROe8LTvu37/ftimxfsBR0W/3YbQEqU2TCFxeXg4Lx33lMDdHESBAoFFAh6SRxUoCBAgQIDCHwLbe4NrWLds6R36iFK02YnOUcGESIEBghQIuvivMFFEiQIAAAQIEFhPYVl9oMRYnIkBglwJmzu8yWyVqYoFdTuHYZaImznjBEdijgMdve8xVaSLQLTDHu+NzhNmdEnvMJhAfkmrL0+vr66lO+/Hjx7agHj582LbJ+oMItP2qwkGSL5kECMwnMPgjSPNFScgECBBICzx+/Di9Q33rkydP6is71ww4asAhndGwA4G6wICfdYhABtSd+qmtIUCAAIFCYECjOqyfMOCoAYfIVgIEGgWMmTSyWElgeYHNvcHllm35QuKMBE4C3vs6UVggMEbAxXeMnmMJECBAgACBrQtsri+0dXDxJ0DgjAJmzp8R36k3I/D79+/NxDU7ortMVHbq7UiAAAECBI4lMOA1x06gR48ede5jh20JtM1d//Lly/fv3ydJy/v37xvDiQf8Dx48aNxk5XEEvn37dpzESikBAgQIECBAICHw4sWLXq/ARk9+2Aff4vez2u4CGqMXsYq4NW6yksC0As+fPx8QYK/yPCB8hxAgQOBQAjokh8puiSVAgACB8wps7g0ut2znLTDOToAAAQLjBVx8xxsKgQABAgQIENiuwOb6QtulFnMCBM4uYOb82bNABDYgsMvf1NllojZQmESRAAECBAicQ+D27dsXFxcTnnnYlwQmjICg5hBIfKxpkh9fePfuXUzCb4z5y5cvG9dbeSiBm5ubQ6VXYgkQIECAAAECCYEPHz4ktpY3xWz2th+oKu/WthzH3r17t21rZX1+rCoH+pNAX4H4bbW+Iw9xSxs/BtH3RPYnQIAAgYRA/qVfhyTBaBMBAgQIEOgU2NwbXG7ZOvPUDgQIECCwcgEX35VnkOgRIECAAAECswpsri80q4bACRDYt4CZ8/vOX6mbRmCXv6mzy0RNk99CIUCAAAECexR49erVhMmaNrQJIyaoMQIxx6DtGxHxMfD4iOWvX78Ghx9fqXr27Fnj4T5c2chytJVRutyhHC3TpZcAAQIECBBICMQ76Dlz1aIvHT8/FL+VlggqvSmO/fTpU87k+bdv30as0qHZSmBCgagCUcIzA4yfC4wfa8vc2W4ECBAgkCmgQ5IJZTcCBAgQIDBSYIvPR9yyjcx0hxMgQIDAeQVcfM/r7+wECBAgQIDAeQW22Bc6r5izEyCwXQEz57ebd2K+nMAuP364y0QtVyaciQABAgQIbE0gXnOc6rPz8dm3mES9NQDxzRJ4/fp125yZmDx/586dp0+ffv78OSusf3b6/v17hBlz8t+8edN2VM6MoLZjrd+NgNuT3WSlhBAgQIAAAQJTCTx69Cj6SG398zhL3Jr9+PFj/Ee2I4Q40cOHD9tiHnGI2fVxL9C2g/UE5hCIn3WIkpkzeT6GO758+TJHHIRJgAABAjokygABAgQIEFhAYIuPSNyyLVAwnIIAAQIE5hNw8Z3PVsgECBAgQIDA+gW22Bdav6oYEiCwToH/XWe0xIrAqgTiBcRVxWeSyOwyUZPICIQAAQIECOxV4P3791dXV+NTF18aHB+IEFYrEFNiopy0/ahklKL4F5GPyTMxgSHm0sfyaeHnz5/FgcVCTofThytXWxIWjlj8NMPCZ3Q6AgQIECBAgMD6BeI3y+K3qD5+/Bi/NhX9paKDHV3xmDP/5MmTCX/RLN53j7N8/fo1evsxA7noz8eJYkLy48ePY8rc+q3EcJcC8bMOUeyjtF9fX7cl8Pnz5/F7bW1brSdAgACB8QI6JOMNhUCAAAECBNICOQ/U0iGcZatbtrOwOykBAgQITCLg4jsJo0AIECBAgACBjQpstC+0UW3RJkDgvAJmzp/X39m3IbDLnsEuE7WN8iSWBAgQIEDgTALxjmNMt4hpD2POH9Oqx3/ScEwEHDu3QPHBycTk+SICk3QmY4aDD1fOnaFbCd/vmG4lp8STAAECBAgQWF4gJq4vM3c97hnfvXu3fAKdkUBCoPhZh/gJieJnHeJWNH6vLX6+LX7ZIcY3YlJ97JA43CYCBAgQmEpAh2QqSeEQIECAAIG6wCQP3erBLrDGLdsCyE5BgAABAnMIuPjOoSpMAgQIECBAYCsC2+0LbUVYPAkQWI+AmfPryQsxWa/ALr9/uMtErbcMiRkBAgQIEFiHQLzg+OrVq5cvXw6Ljs+DD3Pb3FHF5PmYhDBrjzF+x2GZ+T+b8z9mhOPTpsdMuFQTIECAAAECBAgQINApEHepPizfqWQHAgQIECBAgAABAgQ2KjDr87gFTNyyLYDsFAQIECAwrYCL77SeQiNAgAABAgS2JbD1vtC2tMWWAIHzCvz3vKd3dgLrF/j169f6I9k3hrtMVF8E+xMgQIAAgWMKvHjxIr4b3zft8T23OMrnwfu6bXf/eMfl69ev8TsLcyTh/v37P3/+NG1+DtuNhhmFLb4budHIizYBAgQIECBAgAABAgQIECBAgAABAgQIECBAYJiAN7iGuTmKAAECBAgMFnDxHUznQAIECBAgQGAHAvpCO8hESSBAIF/AzPl8K3seVODm5mZ/Kd9lovaXTVJEgAABAgRmEnjw4MFff/318OHDzPBjzx8/fsRRmfvbbTcC8TsLUVSeP38eP50wSaJiznz8BMPnz59v3749SYAC2YfAhw8f9pEQqSBAgAABAgQIECBAgAABAgQIECBAgAABAgQI5At4gyvfyp4ECBAgQGASARffSRgFQoAAAQIECGxUQF9ooxkn2gQIDBMwc36Ym6MOJPDly5f9pXaXidpfNkkRAQIECBCYTyC+KP7x48cYAYlZ8W2TomP9kydPYuJ07Gme83x5sfKQo6i8fv06fmby7du3Me+9rbSkU3FxcRHT76MsxZx5P8GQtjrm1uvr62MmXKoJECBAgAABAgQIECBAgAABAgQIECBAgACBIwt4g+vIuS/tBAgQIHAWARffs7A7KQECBAgQILASAX2hlWSEaBAgsIzA/y5zGmchsF2BXfYMdpmo7ZYxMSdAgAABAucSuLy8jFnxcfavX7/GLPrfv3///Pnzzp07MTv66uoqtp4rYs67QoGn//yLiH3//j06k9++ffvx40cUmKLYxP+xKUpOUX5OpSgm2ytIK8zNVUUp2p8oS6uKksgQIECAAAECBAgQIECAAAECBAgQIECAAAECBBYQ8AbXAshOQYAAAQIEygIuvmUNywQIECBAgMDRBPSFjpbj0kvg4AJmzh+8AEh+h0B8XTMmBXXstLXNu0zU1jJBfAkQIECAwLoEYm6z6c3rypIVxya+Qh//VhxBUduYwKtXrzYWY9ElQIAAAQIECBAgQIAAAQIECBAgQIAAAQIECIwW8AbXaEIBECBAgACBfgIuvv287E2AAAECBAjsS0BfaF/5KTUECHQL/Ld7F3sQOLDALn9QZ5eJOnAhlXQCBAgQIECAAAECWxWIodjr6+utxl68CRAgQIAAAQIECBAgQIAAAQIECBAgQIAAAQJDBbzBNVTOcQQIECBAYKCAi+9AOIcRIECAAAECuxDQF9pFNkoEAQI9BMyc74Fl1wMK7LJnsMtEHbBwSjIBAgQIECBAgACBrQv44PzWc1D8CRAgQIAAAQIECBAgQIAAAQIECBAgQIAAgWEC3uAa5uYoAgQIECAwWMDFdzCdAwkQIECAAIEdCOgL7SATJYEAgV4CZs734rLz4QQ+fPiwvzTvMlH7yyYpIkCAAAECBAgQILBvgfjg/Js3b/adRqkjQIAAAQIECBAgQIAAAQIECBAgQIAAAQIECDQKeIOrkcVKAgQIECAwn4CL73y2QiZAgAABAgTWL6AvtP48EkMCBKYVMHN+Wk+h7Urg8+fPv3//3lWS/ud/dpmoneWR5BAgQIAAAQIECBA4goAPzh8hl6WRAAECBAgQIECAAAECBAgQIECAAAECBAgQqAt4g6tuYg0BAgQIEJhVwMV3Vl6BEyBAgAABAisX0BdaeQaJHgECcwiYOT+HqjB3IvD+/fudpKSUjF0mqpQ+iwQIECBAgAABAgQIbEDg+/fvPji/gXwSRQIECBAgQIAAAQIECBAgQIAAAQIECBAgQGAGAW9wzYAqSAIECBAgkBJw8U3p2EaAAAECBAjsXUBfaO85LH0ECDQImDnfgGIVgRD49evX9fX1zih2maid5ZHkECBAgAABAgQIEDiCwLNnz46QTGkkQIAAAQIECBAgQIAAAQIECBAgQIAAAQIECFQEvMFVAfEnAQIECBCYW8DFd25h4RMgQIAAAQJrFtAXWnPuiBsBAvMJmDk/n62Qty3w6tWrbSegKfa7TFRTQq0jQIAAAQIECBAgQGC9Au/evfvy5ct64ydmBAgQIECAAAECBAgQIECAAAECBAgQIECAAIHZBLzBNRutgAkQIECAQLOAi2+zi7UECBAgQIDAMQT0hY6Rz1JJgEBVwMz5qoi/CYRA/KDOmzdvdkaxy0TtLI8khwABAgQIECBAgMDuBb5//+6D87vPZQkkQIAAAQIECBAgQIAAAQIECBAgQIAAAQIEGgW8wdXIYiUBAgQIEJhPwMV3PlshEyBAgAABAusX0Bdafx6JIQECMwmYOT8TrGC3LfDy5cttJ6Ap9rtMVFNCrSNAgAABAgQIECBAYKUCMQj7559/rjRyokWAAAECBAgQIECAAAECBAgQIECAAAECBAgQmFnAG1wzAwueAAECBAhUBVx8qyL+JkCAAAECBI4koC90pNyWVgIE/iVg5vy/OPxBIATiE4jv37/fGcUuE7WzPJIcAgQIECBAgAABAv+PvW892+s2ro3zpIBYJViqQGIJFiuQWELICkSXELoCyiVIqoByCZIqoF2CnA501jESPDAug8F147K+HyRebFwGawYzgwGw9/EI/PGPf/z73/9+/DA5QCJABIgAESACRIAIEAEiQASIABEgAkSACBABIkAEiAARIAJEgAiECPAEV4gJc4gAESACRIAIDEWAxncovGycCBABIkAEiAARWBwB+kKLM4jkEQEiMBQB3pwfCi8b3xKBV69ebUm3SPSRgxJHzIdEgAgQASJABIgAESACRIAIrIXAl19++csvv6xFE6khAkSACBABIkAEiAARIAJEgAgQASJABIgAESACRIAIEAEiQASIwCwEeIJrFtLshwgQASJABIjA/yJA40tRIAJEgAgQASJABG5GgL7Qzdzn2IkAEfgPQkAEiICLwNu3b8+7y3HkoFyuMU0EiAARIAJEgAgQASJABIjAygj84x//wNfmz1tqrYw5aSMCRIAIEAEiQASIABEgAkSACBABIkAEiAARIAJEgAgQASJABJZCgCe4lmIHiSECRIAIEIEbEKDxvYHLHCMRIAJEgAgQASKQQoC+UAoZ5hMBInAJAvzm/CWM5jBVCPz4449//vOfVUX3KXTkoPaBn5QSASJABIgAESACRIAIEIHbEfj5559fvHjBa/O3ywHHTwSIABEgAkSACBABIkAEiAARIAJEgAgQASJABIgAESACROBiBHiC62Lmc+hEgAgQASLwDAI0vs/gzl6JABEgAkSACBCBNRCgL7QGH0gFESACTyLAm/NPos++l0IAbsHLly+XIqmdmCMH1Q4LWyACRIAIEAEiQASIABEgAkRgDgLv3r3Dtfm///3vc7pjL0SACBABIkAEiAARIAJEgAgQASJABIgAESACRIAIEAEiQASIABFYDQGe4FqNI6SHCBABIkAEjkeAxvd4FnOARIAIEAEiQASIgIAAfSEBHD4iAkTgHgT+456hcqREQEDgSLfgyEEJTOQjIkAEiAARIAJEgAgQgXYE8HlwXHL+9ddf8a/5Q5v/8z//gxyTCLv4z//8T2R+8sknSODfP/zhD0jgX/zhyvTvf//7sApzbkDg+++//9Of/gQpumGw48b4j3/84//m4v/+j8kYTslwGpo5iH+/+OKLceSxZSJABIgAESACRIAIEAEiQASIwEkI/O1vf/vrP/+wAMPKyyxpzfLqq6++evXqFaMcJ7GbYyECROByBKjzLxcADp8ITEaAJ7gmA87uiAARIAJEgAjQ+FIGiAARIAJEgAgQgZsRoC90M/c5diJABFwEeHPeRYNpLQI4u//TTz/98ssvODKChDm1j39NfXNhxtyWwVWZzz//HGdKPv30U23r08t9++23b968md7t2A6PHFQdZHD7IKuuoJqrJmjNlVVIKcT1j3/8I4891eHctxbu7IFl/3s36J8H1CzXTEeGd+a8Gv6Fnvnyyy+VNODDp//93/+Nwvj39evXylosRgSIQF8EoJyt59C3ZbQGtdDlliAcHhyUddURGrdkWyNibgsbOwJ1tIjPMxRhjF2vdaP8Nc5k9NG0zMYhhHQC8zCzIse41qhoEvgXgMN4VTSlrGIOCMJfgsCbE+HKiraYmRfmX5vpJjA1jKNFX8uFZcE05qZ9RYLxvirmOxr57rvv/vznP9eJUxQWCOfXX38dfVSXCT9wEXUdpR/OsDFAZtEdLeNlytMQRgqzDzMR/z4+cGNePfp7/ayTEwAOoYXEAkb8a4XfmHgT1sC/XbyLXiNlO0TgWgQYLriW9Rx4FgGzyDLOgxsINRXh1HlLV7gHj3sF2UEJBagNBHD4iAgQgQoEEBv5y1/+8sMPP0RXssjEH5Zp2Ex8//796G0FqrgKDrLK4whwN/ZxFpAAPQJL6Xw92SyZRQCcxYLIbuoh0GcPGGBBhOrmtb9YCiFMajb1eDIkiyoL9EKAJ7h6Icl2iEA7ArQX7RiyhZMQOHgpR+O7l6DetsGxF3dWppZmfWXuHE/bwTb0eN5dMkD6QpcwmsN8CgE6IU8hX9fv73777be6mliomG0GnBUwCfyLtN1+wM+6S4nmFHVqP8M94GW2NHY54IUz1tinkdH+8OFD9zs8co9FT+Hk4dRI3Y0a7EXhUww4po+/dfafIGz/9V//hUEV4YAqcCaKqswsfOSgSgHE9y0hqNWyCimFuNZduiglleUtAi0axjSCTW5MT/mrL2CrO+WrjaAle7uEh0CU/gmH/6L9MvMqBDR+UTUgLZYaZhR352BBzH2DOhrMJWF8h+pBvw7ulrlFWTcEuRb8OgAll5GfQue/fPlSLjP66cePHzuuI3CmGZcqB9GMVQ+W2d0bB804FA6BHycqUZrNuuDBCULxi/IllakUP+gELOGhOf/pg/811do6+aB2wVvQWMVgSrrO6gjEzp6DRe49tAHUIIRWqQYNdHAzFhSeEaIyuU2jRhBXND6YCTaCBsMdgN/yIgM0juryiNBFo3sjt8+nLQgwXNCCHutmEdAsTlcO2rdMEGPa/hmwXyhiL7CsZbCm2dWCh1jowdIJG21wPKpfowa7Bj8nu9EGhx9/EIOOC2SBiV0eYWjRfUlkwrub76qRj13Ymm0EfDeTxXiGHfcZER7505/+hPmSpcEWaIk92ka8BFWcB4j8U1ZxqGuUm/l3pooDYVjXu4sau960ixpQhSii0b0dJVlGbNDTO3djqfYHiZPb7PE63x2sJg1AjFPnqhdUZMzEoGd0Ud1OBxYI5mTIfB8yxXoqmRQy++ZjCsN7LA37j3A4p2GIIS+1ZFs28rMsYdNEZXJHJ9kLnvuaLDzndXf8Uo7GF4bYhJ2fipfqZ01LQGyjDQ46+XqRUJY8yaxnxQOx67dv3yqRMcUQ8TbbQwgjmKA68hGNxKxBWPLBA3tFo1iz8PE2dE3YSVUpAhf6QqUQHVkefBdOHRjnkNd721l/khMCNLJ+yDHnVSLfnDdzxq6dMEncgKb52S4xYQuQIWxmyEeW0Tv+UBfOnA0r2/UPr7mGqHbJwerUfGmhpTUwDo3gD43A7cYUevAuGWiAnIMYrChaBrVa3SMHVQQydPc/pewvRlEU1bWFURfqxWiYFWTVEnZqwlzbM8qhcYwwDfjkC/7AuOh3RMOdJ8ya3U8mNYLG6kSACFgEujg8pjWoI/wZzQaf55tvvtnoALoFhImDEcBLoPp+D7wIK7suMOs4TpAi9JYqDN8br8CwuyxL0bYXMTBAmJJF9zRaBsg5CPSwBoGBhrEuQtJChz1FvGrq2ZhGEeUrF4b8Q/jxJ7MD4OMPA3GLYd3Hd96tzNx22hguaMeQLRyMQJcFLFSrCaUCqJWjoDtqg+wWo7FrWRFVFnPbQdfGt8S+npvvptGsadk1rObIFHykBzfa5N1Js2vpDiRMY3kSZlbnkI/V0LVXxMTHFUF4ieC7wHrz8krzb8WFN7AYu4RmM6iIZihPLApKDyxGu6CKi8KSylSqOFSHfvNUnHlTzOvXr1ONt+SbdQ1kCeKaasfVvVbqzP15WOG9FphghHEhjDVJDVnOR13gYKBYxA+h2pdZNu7pPTq/FEPGTGTEuthQYy/gP0MhwxPG37iTA1QyMkOPfHreCa7VlmxHig0H1R2B7exFdwTYIBGwCJy6lLMDRILG10XDpPvGS8P263KO2eCgk18nANW19jLr0EgIFZojVfjXRLnNT5tfDUW0InrEsXlE7aIhOxO3xCoYBVAdp/UQGx+3BI5SuG/mDTZ0X+6QcheB83whd3TXpsHWlB2xZmUEOLze66K6lxMCyummuuxD2v/mPHygqMPkVVP+1Hy01shQ3QuAQzLMZkbF8Yiwqe454Y3NsIvVPl8z9FINTmJVvAorBK00p33VjW0z/JX2myqPsxrtx2uOHFQKsWg+NAmmv3sOJlqsLhPsxnrywSODdWSvXwtyCyUgcw2KAvibrwuaf824YKqMFyhUx1Eb9/58VAmjkdsW/zPfPQxnHacbwTLw0Xzj0SaqYTcLAOOrGI+fc3P9yR6lMDoloyUrMmER4MPoK+IDbogJmvigvlZRSU8jFdWtK9zXq/dowFzGZPQyi37CBPCb83rEYAqxjtWXF0oCebxiZqi0C72nHsEfxrSdps8pfilGRPMF8YNYfvbZZ9Fa62cu8s35oStuPRdOmoPZU12ghwAAIABJREFUb87DfuGutfFR9RBFSwI3RL34cpwoONnMjsFAuCUwIvK2Lvg+55vzUIzCEjULS0WBdusJs9geCjZLM9BvEvgXr6tvCXaBKoYLKuSBVeoQ0CxOlwraD/UfoFQfidineLejNujrJBfFN7B7jeBGFz8H/U57xxm8Arhn1pSkhEGZ32u2ko9KwLsXw6zHNdrqLWPE3/RvVkI8EBovOgS4+mgK/oyNZkcXER8/fmxZDlDFPaLizPIBXbfwzhUb6F4IUnuobTUT7I7RTZ+6G0u173J5WvoqnV+E6qkxkyIQ5MK9dG+0lxGXB6hkolCfnQkVh9WZeUFM3UixNYO/urphLfi31ZG6NZds4RiFnGUjP8sSJoC516Pt7IUe3tvOfcGScufFnJOs3nk5dSnnzhoaXxcNN90rXuq22ZI+ZoODTn6LGFTU3c6sdzy3iTPwGmceZfBWuFJsNfe8Sts8rPwBNpSuVK9DLIvL9km+0OJQt5NnLsKgHePk41+EgBAiiLbc0aCgfY3a7xidRo/Yj8NfanTRIa+WuZ0TQjc1LkI4Vez+YV82Xq4qF1PLbdxL40gBTh5UNZyphM8LYL3ndff4T1CVofvf/m0dssG7rDBAR5trYCAb3IRjAZDxL9LIQQtQc9lQPnqR5aSRcbgRgWUD9rdAapaYLINGFABhpWM8clClINjyEDlZk4DvEEWIGY5bWVl1BRW7RBrOop11Zqgd/qYJaAkBdmhLzFnwy2iV7BjRGvibahAaAO2kNDDqZts/rIA8X8xc6KWWAa9mcjWWOYxB9wwnNSsb5cFUh9pXIglVk3V4upBkGoFyUxLWXmzouNB4I4UwqR2BrWuqrwmAe1ZHhqYWnJBGwE11TA1Nd0+VgVqY42tR/IpYLIjfHENfRK2+MOZsl2lV3Qh8VD21c0qC1zCL1SPSVxw6B2UywPfu9nEOaPK49noKxCBsI6Ra8ACxJMz22O7egBFw9rId9S2gXDULQjKIHVihC50Kj2BcUqt7QMdwgQAdH1UjoFmcznFTs0NAuCZryDCpEfmBpwGaMaGMlsC/SCMHLUBbZic+eukVGsoOKlVgX20AyjuqesG6udCBuVm2VlCF3tsNjUtnNA3iK2hLVUFr0V5KM8nHUsQay0PSoLiyKi7Fdy8f7ZhNgRRV6C7qb0B/RkUoZSlQPtWFnE8VZ1j2rIprj9PCVnbXvUZ6Zfl56ikmjry7BDTAU8CCRR+mEuQcVfCHBH4iPzrvvPmLn2gnOhOHDpxqfyi8XuOQiqt0vjd8+efZMRN57Mqn0A8pu+zqExM98HQRAoNAGJoq63KgQN8FEZWMkr/7FoN0QbPBu4Ct7O4euLJdna52XMEUTKXqfsOK8608hqDRGyRs3wkYpRwM1fB9NXsRHUs0U/bMzdTrZcv6WrFQLZic6DBtJndeLG4VOy9wv2WB2XQpR+NrpSKbeMTG2fnrJqCXsq44BBISC88KZEP/QIDRghtbgD+fdbe6+/PuKGy6r3p8NkqG3g3UdnRLJTY161lpz05eWwAzQuYIIMrOC9tamGhZLMiE7f70GBtKV8qKfYUrtawYn+ELUTg1wtnRoKA7eZ0I90ZeO1iCSxNYfa/jlOrn9aZOCN3UKIv/zcudM7WyzgTmEijBDIGJwvSDX45/kS4iD9VhFbwBPvgT9GR1xAoaIetDgwswVHpsMffguMt+OdocNPb5NjXLZa9AxarjyEHVzU2Iloen/QlgsfepX9IrbRsUkb7NukEdXwtel2WTmzC6BRqjGgGwBiJRZClauqum89mKmBou7NG07Bnr6e/re0VJRaaeHpZcCgGNX5RiejZfE1CGfEKlZ5vqXmCaHSlShqXDROON4gSzW9pp9/J9TQB84+4U2gbhSDcCjurVAo/eURfmAzMLXij+YG3tH34iHwV6TeoJc4TiZ0VLkxDEb46h1xBZUUa/nm2ffV4LWKS0q2i0gEln5yZmqJmG7S2j2dHgDJ2DHtruTyiuClHRVEHLbkdMpxDAKkMODRm0IcYQaRSGqEDPmAU4/sUfhBP5sDupdlAXUywkAHWzrETdsGJpDsxitqO+BTC0UiK98ikwG+mEUvI60vwEf6P9gjvAtsV5A1CYqmgn2n40s6U7zWBZZh0ENH4sNNKzBIMAebaaaaI34pBwTIpsm08NfGttAGyjWqUuMxvfgH5DmWjjkApjUiEYKIY/iDH+BYXKK0NoFo2MFgO0H6W/LrMXteTjTKU3zoOKOuqYEaFLgHlk5kg48JRGMiIals/mpBo0mhyyl20hVQBDGO3wHDY1YAf1ptOFHTik/Ae0CZGGmjW619QCa/ATrIda1ig3NN4iCS6pvdIQrRTlGBTGm5pBIQFQ1Cn03C4mRAhd2g6T7Qnm20WvKH2bzteDAxUhO+dmgoC5+8ZM9GhES0LPZLUo8IG+0mgkqOVsa1BWmqai1HqZVDIeIOf9HKfcXOPYkobAV8O+5pKtaDga36PXWvIMwopGsVrhre2FHsysFYPGgHehb1Ao2deKpVSZQAAezVez7T6AxrVLoSHkl+68HLyUmy8VAl+ijy43vt6khp2VJ4UJi+mjNFBNEO9sm0Pte1/1eMNGgCcVmp9bm3VIdVQ5VGRC2gW4ovrQRg8wrSCrqA4wYURSvbeoLIG2rR+dZEOjQpIShi75x7hSK8vwfLaWyoZGscwfxY7C2dGggImpdaLS5iLAAmsC5sJ1wb9IF5GH6np/79kJqAQExkIjVIxFAwEAZbDCv3BO5p9X8e+bFcluVgNGpxYGmeoF+ZhFKGActai4AykUEBw4jyrMSQNxtLWZmcuGYi0IAAr4ewC6P7HUjPLUtiAnwDgZhBHMmm9TXcQ0aYxaxi18euSgwmFmc6J6oF1K5ZAKeApNNTSqkh341gUg8NF5IS/vS4esnyOCuSntdJfyKRa4fGlR9S4OgNdtdlDa7ZHpjRCQXYJGackGlCHk+i6g9mEazHoPM6h0sRd2hNYmeKcpfzukpyIHjTcKGyxpRb99q/Q1AVja9SXPbQ0y0wh41Gtyu/DSsKTgUYWgAgfUbZzgEDAsHBqHLFSn+Hnsln8K4jfH0MvkVT+FrApCMugREGuZHZjI8JmzlGPmQsgbZ2LWkrZANHQOpghTLhCgf8AjQF3KqV7+c4r+3fPBdCgTecICfLBJb51REjMCtcJmwzAL5kVYzMtBU+04KyXN67rlZ4Wx9oaZZU0deZhHXkfZn6m1KsMFWehYoBEBjc6HHmvspbo6pvl5EXsZjd21QV8nWfbK4BmGphA5qKUUWqy8NIagryr2BKCvc6gcuEdD+JN8DDEZkQMJDGXY8z2MSKMkmGI8H/yLNHgNycyGO1DdlYpQ3mAF0JowOtlMZBdoXstUcS5/F1Fxpas5SKM7CpOGLsVaQCMPEGDNqgGiq2nNE7BBP6MTDUMuhc4lT2OAvPnrVu+eptrvDmnY4IU6PwQhmgPblPXHMB0OiJlEh6/MzMoPIKpQSpj7sqGHkkfXSiKFYlQyAjhnPNIY99B/mJkTxkv1yIcudAvlrnOup6GxZHamY0QkrBHkRarvbi/0MKaWlu70rLCMUQL6WjGXQjcd7dpmzlezJv5gCahIZB08d/j6dNHOy9lLuflSoWeTKXm58bWzBrPp1A2OvupxkSjZ0I0AKxXKxO5mHavUUr2RKi/wJZxfcH2jy9ioUXB7FHpRsuykYlG49g2HzjeaZ7hSi4v0fLa6GkOT1vhC80exo3B2NChgXHSdKNhc9A5bgwLwfFKTAqiiQFRzRkUFstHOiBQxXfIFQMyIGIu2OG90XmX2zflU4AZTBRJmEdQkMP1SrXlzDKJZ2riGgNIyy4ZizUAQBZYVa1RRloKA8mhH6AiP+saj59tUT/yyPzWegYfzkYPyxij/hL0MJxSEp5eUahCWoxUy/dc+DbmGCYJMwZ2qxgqWWBOGHtF1Nc1zKmpMZ6+pBHizOrC9wBzc2Et3BKIKoV0eTAuyig6DhmG/IA+2QPBJ8KhlCFBQo9d+grsVjrc0B403igQALO20e/m+JgB2pzuFtkEITAvgGsfG9mUS7SIKePXREK9381OeyC2AUPyigKcyBfGbY+hThDXmzz+ADv+qjmawoNo3A4+gAeosAvodhNLQORhVDlnw4SEjamTtAmx0BWiD4IqOaKNMgJldgADtaiEHFOAdxNWbX54AgwyvQPiz3b0BMRU2N6SkKKfdpQzRKyIgVRhuQJGgRl1rZNqJWdSaXBizVTPqEV3LhPHpUwhExc+TbRivR8hDv7JJatGf7ojQjtARHk1DIMqOvbQBtIcnPy0/hWURLGDYMiyRy1llOmus0dG4U1N9ncNesko+KoWnupjGS8Tc1+ztgllZH8xMpVDYNIIdTjQ3R0OhRYkqzoUO6R1VHGj2RgErWSQGRh4gtxqP9PFlJqZqKLcYci8PJDt5ZTmxk6s9QbXfjqHQwp06XwDEPtIg0zjjoKBCbYMcV72ADE+zhT9BhiV7fiLUvR6FgkHRUJvVRe1Kj0pGw4ity2SlyBPa+T+x6KtGOPSiW+jvtWQrGk7oz4RDIGFFkK5Z+AB7oQdWE8lpt1+Gnr5WLJx9Jkce+3w1CwdJJin7NPTBUmMvylfuvID+UPU1OpbukDUcafTQ3O6iaQ0NRdh2L3y58TVcg3mF4AnY9tJUaEfoCI9GGPq+6lGYMljWhRhiCkSnhpypMR+aeKncS5enB5h1QSZDhso5KaZ4DEWPqTnllUx1B6nuwr6tGznShs43mru7UlvI8Hy2plRHKl/jC80fxY7C2dGggFmhpUjZiBuu90Yn+wFOCN3UKGf9m/PgNKTc/GH9jDV8y2Rzp1bUmcD0Q1/uxkyUSiETdcN1flQFC0sLof2OjzR0jlihaYYAxzoKmskEj9rthEsGWkObQo8pR99tRJmeb1OFcUUfaTwDb7BHDsobo/AT2jwML2KC95XSaMTB4yDEWKCTjzwEorO+Qv69ZoWfKbvj8vHC1X7Kx3Vhcc23gHD2UV/fy6XQTWfJYIE1EdD4RS6ji9Ipry/rgcC+QP71BkX2oGSaRxuRFh9ephxP0XijXMHpzfYyukBfE4BVyTiCIZnVgFer4i4iql+sRdEDDfr5qIeI4hdFO5UpiF+1dKX6mpnfEoXQC5spmbU+qYED/F4hAhisOruAtWfpeLPlh87BsHd5ZYcBhnpG4zCHXBMmS0jVJTngdVbweslY1CuzMwhcDlnm5bS7N2Dr/HBNKMCl0gXR9aDo8rPIkUDhsFOGC0pZyfLVCGgWp1afVPdSUTGq2exk6e4qZz0W0FMxiqIqZ2gDgyTGAtHCH9Rs1hpatoaJVHwDsQuvMNRmi1FAR16D4c9BEwGeOSBqQckltReR5GPR5C0tbJjuMi5MlwaosT7FjAvbsTmezwORU0qLbSGa0OtGqrgQwKVUHFaOWUkOl4p6AQgbh57xxDKECILaotvDTotyMK1CCsG1viTJa3aDCaZPEeUVhan2K0BTVrlT52vAgRnK+j+HxUw0sHhlMDdl+w4toVHgXrPhz6wuauQFlUyI+WE580OCodsg57TE2dZcshWJUFaTAD3l6qCo32zhZQnLUr5agWPshR7YcG0SKoHSZXWq9znbwaneTf58NQuhkknKPg0XUyGPKnI0i6NLlnLzpaKUX5cbX8yR4zc46ORnNWFdgWPMOpSA3SeC15eNAAhKJhqB9JwBdJEyXnB0hcbdR6lobR0rd6x1qg2dbzRT0qiXigddKT2Rz5acz1ZXXWjSGl9o/ih2FE4oZxgU8wdtj9nRYlPcdWLK5qIvxIKqJRx1NeEOSNFqdicFiCvwjEVbwdjuvIp/c96OxEvAGwCbIZ0u47NpO7VQPZyimLctk8qlUKk3BdfQbW1QWqMCHgnFeg60x1ZgOwgQmWsaezmCMG/40Z+rqeksDtFReJkbDSp0iK2qyUJRVAAKykMp/PmsVikazrOFo+YDrtUEqkKBcfkI8zSBhqW6kHW+AafXnIITCdaD0S7mXdJgK2afWQksBS+J0SOg8YuqpSVq1CCQgkLAo7oljezPyEOIRjb1GMolQ99bJqboKRqXe+/yNHtWKUvzOD82NUCIGf7gQoB48FevACGBkFtUwXIA1fEHC2VaS/WlzNeo/RSSdZMiJKxlmkBXhA025gBY4Cz/tdBs8ARDhS4ahxBWR1/gFyw4pAhdC+ouym6Uh7gaIUQLaAet4Q/NQhrD7ipy0E60a2UmaKvodIUqmMul7DCYgBF96Yfk1ymE7mtzyJWS7xXFPNCAf6oRyDww8crjZ4usYtaEDV6bk1WkmBq9NIwBOTrdIG94Cl6nJMHmd3Rv0B3+QA8GiD/QgBldNwEteUigBbQDMUPLaL+jaKE10InGq110oAfyYD6M4SgiDxreHaZJY4Z2HGCqKVk/A+dUReYfhoBG8o0ymTlwWWmMW+nI2htUjQPheG0A3Wgsgqx8PJUYdYOhb91iUMJQ4+2syRKGjoo0fDVJ6AVKGCYPw89S5UKB9OjZSj5Ws9VWBGc9rnk/IWnVVlhWnrajoi5Q2FYME5iPdmhCgiouhA45S6k40CMLnhflS60oBTEIH6HHKDJu5hzHOKQNOaEGVgp8tDUhE1bMHXI0DYdtjg3y6KTa9wAp/XmnztegJHvdmAWYgF0cPEsMFE44qY3jBDmPzjs3E9bQNjUtAZplK4ynHVHKimv3aC2QpJKZJk6rdeTOr1Q66iktMhCILmbomku2KERrRn5A6rKERWFcNvMGexGCr1n89vLeMeWhkbwFUUp3FeXDOcEsQMv4C8cY5oAS/IHjcADwZ+JsGihkqtDCYTsvodfXSxg8poALMrZ4+tRSziMVP7OkogCNb4hbdY48N4/c4LBYQVNxI8CiUZq4waxDeUItw/Zp9JIpE65G0YJbHTNOgFrjc9rWhHZueHS2Df2nJ0VX6gZBjo/RTnMhMd8XMrEFhBfwB82GP2i8jqsPKEC0hjbRsukljk5JbkcKoXOgwEEhXCOQV0LF/y9r0EN1gafhI0BhOoraXJAEO1VKSbR8NgBuaFtnvRAFxAWQsWiX0RCkEeCEhtjtBWlwAebMpUSf1t6cd1uUVzUucWZqRcUIs9Rtsz0NfeF2nUoDLNDT3l1FCxrvc/SxnpBsmaoKLRx2IeTIXHtEFaYkx83vLr0CRF0eucSn0rsMKlwx9rLQUagxJVOI2Xzo6GhdZloEojMd2tgWGJqI2iDLvqcswtAhy41rjLj1jOWm9E/hpmj6tXwJE5hoUFOQpWqPR08tS85HwMRl8C+mZEX4OBSY0Kih8ZRLjfxGh0f2pkLy3JwJIu3CC6OJwTbOR9A/TYenuOZiKKcnICxPGRAQei8uzRjjuCUAenf7Kk1DtuXR6Z8iZlTauy3fkQw9wShpCahLTJsmwqC8CEV0IIhSzXGHoH+iBCgzQ8UuDHydRxg1JEE5RlsMVcYxJeqZ265TiXFr8+5GyuN+ykYL7m6LlXxKX3mjfvwn2JpC3soYcB5EZ8hB2FmNQZyjt+sM4rgTJCEXoCWKFBcAbwnLRJXSHF5g7FC2wmDHqeIQduY8i0BWZUF3jfPYo2OXScLEidbqlRmdmFaBgzYo1V592XainR6sDaLjtSC7idANhjS6BbDe7MURjceO7izXpiX0cAGZmbNVTxj5aKUlCxqCJI0iHXqD7pRBGrqlyMrLUR1NU9FRU8WBF6tNDdg4K6tewpOrjv65ZoGAMh49E36Gkt/i9mcJ9qybN23NT+iHbDtDC0TncpTU1WT7EfMNXmQRO1LnZ4UQZk729iFU0DnZduoKeNoMfWH2gaSoJLuZ08yWHZe8YDe0dddLWZ0MqbYUdk9kp4zlCJVMd/DnN2i5KSRCRs+nU9mjXnox3plLNkt/VvGSMIvVdokL7YXhUWjTQ30ibITVMRo+g6bfkBKbA/cPyg1Ko3HhH9KfNeKWBjfRcWUXkuTlYNRwqNze5TSgrnN1uJTzkLc/ZcDNUxpfC1djQra8mA6N7cvVZc8EtHVXQQI9MjGuWIbi54VKMLt7Ub7sRsBtZh2MgGV0xSCV9mKDHgdhMgQhhNikmo3m11kfgYCNHt1sQ+lKbSSo1aRGp7yXGRqj6u66VIQplJ0Kj377E473aH/DDBC9KDW5pQ0JaBss1nqZdUOJfqVm1olRm9tdAJSOEPgFerrITHUjUUBcriHd3URmde9QMVZyBwMPBWNTN7Xm5jxEKvQPPMkwPzG1omI0iIseD6IkIROzq7vgaqaZRndjCJqmepWRSRrEJo94CEmKU8ifvFIFbQIx9lE4/71BrfbTUi4kthhUqKMnTBnESQXczCOoxNWYvhQ90eDvHA1jcAglx/L0cWdrPqc0/rHxjLvTpnQeLHeQgPBgDl7Ipu7g79igRv260uKmQ6OW8nm6bIYpXVCXQpuWw5fjGAdnOKqcLWFyAnXH0ea2LDuKMpHmqRc+dhuflpYVb98giDcowQJq0EOZjr5Wy6R+ZKa0EGzgnenteKy3P2XjO5NCqB2l1EWLhYrdjnHZRJ11mLAEruNF+2lmPafg+1VElo3kuL2kIoyCZivdOAzFlY4rMMyyb/SMDhW4Zj5Oc280xLiiNd+ZgRhrHEXoq/b4arSjmeZJcJY4nV2NenY6tVp0Z6JgO7qDI9MzZ4LIC7ER7sqF2kDQP67seUYTqsl92n2hhO7c9qPpmdPBzi+9BzuZPPLR8kiTyMLVa9GRdUeLfBhB/JQbQ1RxUWWCzAVVXHRnxFtaRstopkCqTFZigdXQ+GFIWDhbJ2jXcB0XSo5y0oUj6pUTIhMSuaZsT+CgB3IWq1N1voeD95MxEw+Q1E9NXKLImqc6CvPlcDom+KB+DSXZiWN0zoIGdL6SCXm3V07UfHiZHqMXH6DgM3vjekRa5EiLoZCELS5jUfKutRdAQz5+YKS6+8rFcCFrK71Zj59YFMPbHx1vxywOuxZyjtx5CX2JCcpti6UcpFcQBvuIxjeqbEszZbMLKS1tsKL8/A0OgchwYlqRcxOe+F24EXCnWdeMGnLi2Sw3lpiNlekddSOQcyapMGWeehRO1dtsKF2pp2RvWr+u0UmlPWM0jTa5I4236Y4IrojcYPenwM0lQEhDaY9bFilXanCTotZnkP5X6hasGYcGXWWmRwHx+DiIvCzXBvVrAAltnzdq89PTDIDLLbbReZXKm/NKIYaq8g4EjBZrJWHg1lAxis4ueU1oBAj0R+t2z8S2nEzPoPBZdCDemQN3LiHda9802nWY6fUe/enN/7CR1XKio/AytxiUp08gG1AykJ/REydrlgAmKFmN74vQE53g8x3TFBPH+aCL4B+S8eAOiucteVrI+4kJPsgRDzFhzrIIuJE+T0Lkn55Ri2oA2JSO5kN2q2Rqn1JEUf0sk2qfAr1pYuNZf0uDMjGT1Cgm8LoFUkf7D5gLQu+aR30prJ7UIHW+UZB5p0EP441KxbRMeQjQjdMoQUdYgGtAS5XxFPtMyuv6qhsvZAZcq+uxqNbi5GEs+tiOJzMWh5TnKceClDFBr1P353xlZYe8QgKwZw13X8uSGjV6cfmiSc/0GfTkzaTKBTM7B7vwMeqOMlzgMoLpOQhoVnMdF4/CoOAGyMScGrG/VhvI7DbGy3WDISGune2+DQnhTHlQriV9apmjCWmCzjmz1Z3I5KOLhpDWrEFkX11o3HvUva+o86ZcvlHFuQrES2+h4jzHeIQtjgqJgJUn8CN+uuYGlEDaMQtA52gdGw3je1B0WYm0gEa1r0Gvux4WOu3eV4vOF+jEI8ZMZHzsU8/p9ZSA+QmNZMv3TaD3aI82c7QzTCXTl6HLtmYlSki4ntKyA3EJW3bJBiI1M2u0n+NiZdPLEmYpXDlxub3QzLgRixeIhCZ2ZJUb7ObMXbOoI2eJcROn7rxwKSdoLVcAUmkaXwFAzSNoZtm0DdJLUdrkYIsyrBdtuSJThsUIpCt+no27YSPAG3J0kp66DNQYL3fsbnmofUAny6QX24xi62bOnKcy5ZOf0oYCcFe6XKkI06e6UpOlbnJ3IR/DHNcYTSZP7g6EhdSmcnptNcokeU+zWxuYNaPDDkqFj5nuaTz8HAqakjAwdCgZHsvsz5udEIBwlZtaeXMeMKXUjZCPeYXoiZWzQQn4bQIN7qMJxLhj1AjWaJ1o6ZEV9HzLJ0f0AJ2lfHTClZBUej4+jaNODcTNX39QcjgDY8EQsuvAOiSVYd9HDHbdiGbW8hwsI3XuYn4OMSnHa7IhmDNYuRdZ3xoGjYuAuGonlZ68dyLDxafPIqAPx3ji5Bq1qPmAmPWd/tFePKpSPzHMR3CG0UyRlM2Hbp9Gcwu2ZiDjdJoGBJn+Qa6LJUz2+bOMRoG+fjicJU2nqTJ9p61FSUhAmaSIUeZPW99FRyGL32Q8G7nvKvboYJfKBLZRH1gWmzkBEwtU3RXxvjrBEhNNyHClntqmogowe0Cn2vew9GDeWRpuS2gkf+Zc1ix8LOOQmOne6N0wSPJTgiSEMXs5V1FVOX8SMVzwlIyt068g7VZLzHHqosbL0jBThRruyIq0o1dwrTbQ7GS5fEfaykNH/L3JuM6M8AhLqWuLiUnMma0ubeSji0YqDecnOtNd9vX1Adz54vZi06UHZCFaqGKqYyz6aF504H0Hm4LdzU/NoHGRgX2nhrts9Px2Pd9d8LNprxcrpV4i206vApBPr2vvJ+YXaO7VndsOBNLrK/rz2d3YfWV7mom8Wee78uylGTPxABF+WoMb1QDIHB0q0ahBgf7GR1QyjQDuUj0l3m6+uxjcYlwph9MdFNLT7JEL2rLr3GUJc9FbNn25vZCjdmbewaYMYp83r6M/wSB3bTWIEq9Z5doKBI92JzzC3J/CxG9kmcaHuXkpFxVUL5PG15XVivS1GxxZrOjkZyG62axromE2mOwV1oTIvCqe3gt/PuKuZyVkdAHaUIMp0bRgAAAgAElEQVTw5a7UaDF7vP1wvoc5K/tCWUthh/MI1LKyBfEoMIEwC4I+gU3MCbRpfCFD8wRiPEZkRWv04lFjgzyaO/7UsMbVDEhb6cLatiMlblPCqtn2XuGx1N+cz0qJJcsmpomyyxLbe5jAEAaFA1zO2fQgFtr29QkZH8Cib6pXSTAienzEcg0hv159ye3YHoWEO//l1hZ5KozFPlp/ULKEmIGgjGY1WMEXedaY3h+ZOxVjmVklZc6nmQN3sFEl/AglLlXz04vvoNhAz3xk2OOCCNRd6oNOtkYtelFzhAcY7cgaWTkB4/UU+DJhwtOZNOujcimCnzXQggMz6LitK05R25cCKprfndcanypKCTKnrQgshvATUsQo88EC29r8hCB+88Fs0ZNA2yr2+TCW9phd26aEZ/4Jkrr5OE146jSY4VdU3jRatw4Tl6cbyWqpbMvlIfkwuC4UYXp0NDmkMEuSS2R3kxfS4+ZAIN3eU+kH3ZjUcl4zldyRptKp9h9ZpEcVziOUpOBi/lAEogLgzcqKfZdSmmUb9Ig2yHo1XbyCm7VB1GPxZM+6FhBC+wjyAO6UypiyvGZ/tAvrlfTYYhiyRUBITJitliSTIB89QKI/ITMC18yjaMXqTI3A1HmnRbOPKk7m+/oqzhXdoapPPlxuYJwWNBCiSZahKAPtVz1DhYqyR2QIeMQvsjRT7VsoUgl34liZ8RKpunX5i+h8gXhQCLn1QPB+1lklodPsoyxJLoXTYiYa+SmyxVkcogWy4AzSgSCGSibKkfMy3fmVSltPaZfha7QxBjt/yQYAF4n8hKxclrCQ1NVyaC80CCDCM4hxKcVl87EWHtR1ttmbd164lJPFw8qnkKDxlTGUn8rL+UcW8nBO5HkBXSoPqtdTOvkykhqjdvYyUNBL5pE1rG4IUa+ysu27Be7cH5d1hcEHZQaFAmT9aXqfpkVvdqVkTXXAU3emp9J6xTIfEP1Vgvm0mR5dFe0ijPk7wYoZGrIhTZcwk56m9jW6DiTNhAug0Qm5yk2tvzmfmt7hjDI5k6OfypmPKOQ0/bhIxDN1UMMybpBvl8XZPftliXETvc7mypS4PabSK3sG0dGlBuLmLz6orHjYsWB9MsKKo03bhZAYF3eOcnb9zJTee4TyqN88QloeGZ2+U42fN0iS5XkEv+JCdugZd2dJvfL3NLM1aqFDOG5lpQmieXTan095X9U0o+JMmVQumy2eYWLa0VIPFvnKwYSYSDgFQnDknO68lm2BTAyezp8sGrspkz2fZiOHsvjNpwo9ykDJT61i92bZgj9LQyVm4Kg1fyzQQjLsqaeDfEUPgTokTSPhMkQZ/Gm3OBvJqgd4y0/IUtbijPPBBMqLjE53kycQhkf6CThfYxvKo654R2UVzlOjc2TcBj1luGAQsLs0m5JG1w5iRgwdzs0R+xT+QwFPNT5ZG2hsgXUtXFM71DQo/fYUhkPzNUGM0bM1HCD5GGLi5URnlqtjkR6x/adZzo+OF1HFeYz2fi6u4lx/GPoHk92T7Y4/s54AoOvoiguUu6P2+OX9BCYjNnSUi7g5cYkoUFT7UVhs5s0634LgJSAzriPnTSXzkzETA5pGGaKMh/CIn3JoHVyDiR/RL9qkkhkE7GrNRlWBl2k9pdWIF+hZc8kGglNuuYv5/LXkyoQJXF7hEe0FuKBZ8A7ymWWPHcuWEcsEveBpLKmZ+0PDawLB0TVX+3Iv2qyr5Wz62qWcRUBI0PgKois/ymrmpWacKwMjYpIhVhrVZMXPXT8OxW2RjYCs8IBfxy8DXaa78mnTBgGXZVDmoaSlcmBlbFNyYtxSN0XbCvm0oS4XNPrKSNFQBeWS5KWj/Gp3pbxejvwpT3/z1BqjNRHIastnhTNq0Qb53ikG6RW+wQoTKtXUiHwlB6cZoyjLvJlyvBOiUftWM7gcHGoFXJ/H44j7s1RKJ92cnyM07uDlMI0LmeWlW31EeoVQbFaM5iwFU/Bm43oTFLQrG6n0NJlJAVWanxqIm7/4oCCZLrVyepATnJVPUAWTUMqdg8unrOmDKIWS82zI/hHuayR50A6KcM5gUI+PIMxOOyKQ9VvCSW1yjFHDv16BoQtRjafn0WN/PuWAuSsZS4wmURSBbRcJvWOfIn7actobrIAwtLFXeMTP0mhICOAIq91C1SA3TwC/WhFZMOfTbIYjiN8jJDUiufhqxYqQJqZmZcNNPOWUFq2zXILBUDvqQQmN1+qSZNIgJrpTokS4moOWkvnhr0H4FzWrUewTZCZKs7AGsVwzicnuDahVCvlTCjDqgCmnUpQXbibDBS4aTD+OgGYpNzQonXWTnlowGtZklVULONQGnjEKfxor4PpsE+QhJCPMecSyC2scS2GLQFarI9t7KnE5H+FlpZCx+dAG1finKmpubw71AKniLH9TiWWnhtEkruiO1i1oP4WSm5+S9o75rsVxu46mB8WXsr4HiBkRsdTDGEXDzVxWtieYb3fiuJi46SN1viA/jJkI4LiPolEIV3KQHmq4XWKQzgrzuPfveKMOf96sZDw27fszZGuYYxi91xiXXbI9HvlJ8XFZwlIEr5BPe2G4oPGZB53CEvZcBvVYKngacKB1n1KzURlu33nhUi4rJ6GpDXOekoos8UKBFYzvzRscAmu8R6G8eTl3OvlRleghc8MyMBs3MEdQXANXdCglO0kt5uPWud6MWOonbajHDlfSrGyEiaeMZlRvtLtSHghH/gyZGOY8xVYl4MJKxB3LU6OIbkqO3lryoMsaFBeoIlPidVT3Mzp/XZJsegITNcTc4ISAlRb2VMKwwzWXSNfJgL5Wihg3v3TD69/dykXp7FaBbQ2T8O3bt/bnnMSnn37qskfo9C9/+cuPP/4oFDjp0atXr+Th/OlPf5ILDH0KFSy3D/r/8Y9/yGX49EgE/vrXv+rHhcJ/+9vf9OWVJTWz4+9///v333+vbPD4Yimu6c1Hd4iKnMLuvbPB6CRCDBe+y+vXr4kPEeiLAAwBfDyvTaxO4SJ6mb1+ajYkUn398ssvqUfMBwLgmjIql4ILCM93+OESwDFIkZT1e1MVi/LbbW57CyHBWEuHmcoceBeTlwNffPFFo/8wyDWVEZPFT7lSlrvg0xCBn3/+OerthCW9HJyOGmeevL68n3UEo5FsbMHraObPP//5z153UDtKhFusuem0vQWP+PV/vnv3LrX0s8SDBVCn9ufMBBYamgOIM0myfSknIHzaybbPUPg///M/llSTgPlQTiWvYvgzJTMjHI+w92hOo7mPtslMIqBEIGtVlepC2V1psezKpSViT22gYQesgHVvoCdheTW1WspoTGeKdy39Zus+aCaytGULXMvHb7/9NnQqPLggcr///e+9zPafX3/9dbYR0AYKs8XqCqSmyYOSvKDDs+zUcEUXYckvv/yyTgyUtZTtI+ygbLC6WEpuow2iMHdjo8ggc1nZThHcJd+dOKkGT9X5qfEyZpJCJszPLotQZebKKLuLkV0ohWPsmHOnkukIIJsahMCDju6gEbHZBRGgvXicKVFzvNS5ryiFIW6H7bxwKRey+JKcFYxvVjMrZ+UglmX99pYNjr40X+jkZ4UHCM+Un5WXgQjB/fDDD1bksqTakkjgnIbmkBhCoJqIutvyGWnaUI+Pykl3mCvlgcCfayKgsRqgPLw18NRwoHuVWz+9KNR7htguvPx6r0aclPqwC/uylj3r03YhI9XIGW5q/c35FC5hfvQVGmGx7jnYiFLO/3UWP91BcBvEcWHh9g5KYsqNOJ7i0iCns9eicIolqxfkLvh0UwRk0Q0H5a4Sw6d1OVhAalTKUxqvblBDa6WWlNmjcuOoWvBk2LjBrtYynOyQ9Qi4IKzz1C2a1SAiPX0RePPmjdfg6IXoixcvvB71P/Vv99S3eVjJ9oWfvWkwDRmBZtijXhfP5OG0iKVpub2FkMLGULsAbNhXlxzNFoLc0cwwiqFEQAnnUydH5WRwTnpavVadLyEWdkQA6l5NggXa/BCqJVtIwLcMlyHCjPCaal8vtLfgkbT4T+ULI/QsGDHeZ3sXRoR1kPJVC4/EGcI4TEdlFc5TA1S4ZhQA7PvotsnbFz221oLA5RF7agON8LiGbM5mv8Y8pXinGdGdZa7lo8Z/GBF5MGKmse8aCuuENjVN6PC4eC47NVzBcIl0ie+b1uw/Toghh6sAeZjcjU3h44rNPebbnTgpZE7V+dHxMmYShSWaiZNdmhdMz4xGZk9PguAJLzSJwoXMO5VMCg3mEwEicA8CtBeP83qLc1937rxwKff47LiWgMs3OPry/TYnn2bdyo8mKugGl3CGrfSmD9CWT77hsNO1nwykDbWiaBJ3ulIeCPy5JgJQfcqTmeNemS0g8+uvv3pPNdFyr8q0n48cQsPoYI80Vg8lh17vpRNSKmlnuKnDb86/f/++1EUr5YRQ3mWSUAzHFFbWTQLl+kf4zKbrOkcryp5xtEr3zCwjsAc//5Oh3YfJBksRKD1LVLqYUdKT3SJFOyOOiSjJW61Yigup/An0a47KTSDjwi4QWAnvrMJGXxtwuVAGJg8ZJ1O9w6k49o3VzlAyNCfLUwTAzI34Pk+qux3zcc+8UYdDJGaCDH9VOOmlXKS0c6ruQqzbb3sLbms2rfmGoS3sJbzZ7T0d8RP3zFsIBknwD/HivRG0RdvEiT1B/LILrmibzMwigKirALtcvfF1EnLj2aeaNU60EXh3M/VqlIYwM4x7FG0cIn7VYm5Q98EIWIjGhByN/MDqPQsL1Lgy8j4BMa8LZSAuXEx57Yz46e2UYAuqIx9TYYFU/ogBem22zH2vKf4kAnoEGLFPzfpUvh7b6pKTtUHWQmGX3VoBhB3m+I2a+MaDPKpm7riK5GMKW8R+NTs74+adpmVQOChGnZomqfwUjB3zNYB07G7fqYHVvRVduMFzXn+5iO61A1dKwiB51qw0H9yN3Ve2B/HLSMvlOj86ZTSSzJgJoEPkXBOyVoZQoryoyMRJ8exk15Bd0XW2X64RKlBlFSJABA5AgPbicSbC37NBKkvMmue+lG5DOBw7rnGJQTsvXMqNYxlbFhDgBocAjveITr4HCM26B0j2p3sMpm4pinOzeClneAgQEWPkP3LLNDvqOQVoQ0OcL3SlQhCYsyYCypvzj/j53qlRzKOOJ6z6suPy6710QjxxusdNHX5zHi8V88Cd+RO9a3aaQRLcygdfCTwBk6yvDKDm7P3Lg9W8rCj8iqzcJp9eiMCgvX/luaKzlYlenAQuPAURNIyefpbshQACK+HpkA8fPsz8MkCvsbCdXRAI9Q8We4sTH9K8OMHzyVNG5QTCsv6wULf0kRB/wR3safYI7n3LlW+sigd9nLzl40IIMyF+UcqRxvLtwtPegn4IQl9Y9M25bKOn9piSAuzyGFsmqdyy8mmLSCy4Nne3DA0Cyri5havl5SYtdS0BGyXgz2scmFIWjECgxe6MoMe2qYyaAuf5i2jvIkq7J2ZHjYQgOfNHagib5p65ODBNBLL+w/ERe2qD7CxwtXFfVSx0rdlTC1+cLzTIR9fyMXTOo8Kg3HaJ1pUzlast79i63Kb+KVVcFqtlp4ZL+TTd+8knn7j9RtOCUEXLT8gcRJJSLTy1dsgCu6xsDzXfl+v8UCoYMwkxSeVkl0WmYrjXnGqwV362R7zkd/5WBUZ3p5LpxVa2QwSIwL4I0F48y7u9zn1du/OiFxIu5fRYsaSAQFYzH7/BIYBT+ug2Jz8rPAbA7KKsFOds+WyPjywDEb62t7tx9KL6KiZ2w/EenN9+++3jx4+4LY8wEdJ4BQZ3ybOC4Ra4wYbSlXI5zvRSCEBfaTb+ME/n7x244XEcuh79nb8WvijneEsXQl30rjmKgBYA6Qg+0gkRuBN9dIybOvzmfBS+mZn6Le0VzvIOQkbz+bt1hp+lBPZsZXMyiIlstgiB7OtPilqzhTX+FgpjVWmr3JwQTmAMOoumQVvpb2maYhkNAjga4l2pwvTEHBl0FVNDEstciAC09wSRazQ9NsR5IYOUQwYTlYY41SCWcHOOMeEjzMJ30ZVr79QoSvPdoMzMunJfjawU4JX7rX6Kq8WNLgQYsYL46VfH1VjdWREOT7Uaz+69TYC0ekpiMo6IUbYM2WMEhlb6ikDE2cM3bWtIQijjqj1FGDvhNTEWMcBSvXdrG2lPNPpp7QQILWSDYKbu5PcyeO+Vx8WV0qkkDBmPGC6Q8eHTSxBgxJ7aoFTUp21ja25vek5X6VhuLn8VH5WL93HuovL1Se6Wf0fhpMNTBOZSU8NS3t0Nti2HCU3cadC5zJAYfc6gpZYyTLHFbuxSsj3UfF+u871Zw5iJB4jwE1hptjCgJOeH3TQRwgfPPBhU71EyghTxEREgAjcgQHvxLJd3PPd1586LXk64lNNjxZIpBLjBkUKmPf94J59mvVRI3O8Yaxaq2fax748l9riwfJaArQtcYkPpSm0tpWcTv6Zw4r0kLuxKIt0qV6X1B5i7I0knpFHStnZTz785D/Yo3RQ4l57aapSMdapr7ud08ae7DFlDCUY05+ZJlxGxkXYENEdG3F5Ky7t1hbTypLi7UhVaO/6RcAJDswU+CJ9BsjGI2t2bxT1D7zoNDjzhdNf8ww27I0n6GxGYc9FIc7JcGMiCBx8Fap96pPFpZdraW5DbN0+FXmCGWj7vrOndKwOVWxdBwOHgcaQqD697Y7E/HzkXqw/ZWDq9xBz/RxA/rIunBS+8sR//s4W5K3inLVNSELkV+F6nABEaUh7Tt2OEzvRuGttHpya812OlhlnHglRrR+YrIZr2AiADsqfWlETqGcRwgR4rljwYAY0N1cTJ50CkoQQjKo3YUxvo2dddFQtdKzfUStkt9HjPo6v4iI/VaDirlDdNU2EZ/eE/JbVhF0IOVZwAjvdowalhKFyNMEGoPEirf5bGKErLKwk7Zjd2NREC/oPMt1KLHqzzPdlmzMQDRPjp7SOnSmrWI6m61fmaV3IPev+OkuZ7lIwSEBYjAkTgYARoLx5k7qbnvpRW8pidl9KlWWl5pQQes5RTjvfyYtzgGCQASvXVpXflIr17JIFmvYV9moVqS/sX1i21iaXllZCuZkOVuugYV0rJJhZbAQHlzdDJwundUNC4SSuA+RQNSiaCvO7Xe+mEtDBdaRpaurB1R7ip59+cB3x6Jnlqy0K/dQKnt7Nb6ZAtpdc1AQpQopF17xTvBMLYxYMI4B5CUe+l5fWNa5Y9j9zm0g9hWklhIkMpPXVxy+Ng403XaWBu1xFCZrir6R0XwMTEV0n1Bxa3GzUJXhMBzPotgobCd6jWBPYRqrAv66nxUjLgQHaP6Xs0oH1P+7kF2m9fu60p01gOlB4sw5VR5XlHJQ1esUY+PvKmCX3Ixhus/TlhsSmLH6Nylhd9E5oVt9Bj6Q1toanqRy2rJ3xSDO/jrO56dMXqRQe8Vj0s0LFDdeZolCraBz6ar8lB2/OdWVl4AZFSD0z7jhkmtftCQCztu79Mh+GCrGCwwPEIaPwHzJTjI/bUBnpRL13T6VuuLsk4RgV0V/FR4y4Cw9HxeWX8QUltEdOp4vRwLTg1DPHd3WA9JtGSExSvfiFsKCwtHx1XNFMzedffjV1QtgdJkVKLHqzzXTFmzMRFQ04jmq088/Pq1Su5qUFPs1pOKfyDyLtHyQwCkM0SASKwCwK0F09xCsjve+7rtp2XrNPiSVFpea+68POMpZwwQD4yCHCDY5wkHO/k06y3CM847d1C1e51S1EtLa/HZykbepsrpWcTS66AgPJmqDLq2D4iRIPdE1bQErwmk0VVyUS00/HENZ2QLF/kAru7qbw5/y/8hdqC8vqXrP1/aN6NMc6Tq8NPQ09HPVhHJGvNREBvIEEV1g/jLklqFifZd1XMhG7ZvuCS4luO88kTzqvNJ+bUHnHRAl8udVcCGCkui952oehU/m43riIL0jK6RvVC26EEv/3m+eiYiHA5GUJSfYdTiU+qGGyufi5giTv6vFdjeOiRm/PAVmBuCnk3H9McO4huTve0TKFeBroTdnaDmhW3gMAKN+I0axxhCI0ICC03PmqUefiu79+/l+07nqLMI+uaRnAaq8vaxja+YMzU0rZUQimr0+aa15GSvI6QMlzQEUw2tSwC3kSL0qmJkEcrDsrU0NM3Yk9t4LJyXLjb7cWklbfaGMcIocvmXMVHLzicAqdxMZJq1ubL/rwtpqTWlm9PUMW5GC44NUCexvC5o5iQnqB4i5x/7sZmmb6gbA+SIqUWvUTnM2aSnRq2gH6zBie2ba2ZCc27Dh/c/r5HycxkOvsiAkRgQQRoLx5hygHnvpSrG02ctgsLvI6U5Cm7LmqNSzklqiwmIODJc7TkanEVDT19NziisGQzj3fyadazMiAU4OkLAZzqR7ShKeiUyGgsQqqLonyvIyV5RV2w8C4IKLmvtziNA/c6aj/f3kjPFtWVTMRYsPXQ63qvxykBKMaio+Ds7qZecXMeJ9H1+3DKrayoNCyYiQPcmoslmmXhzNFp6Jlw82TmkNmXjAAskH7Vh6sLcmstTzXKZNAL+1vIfqQu7k7L/eL18PMvmXgcbLy5Jw/wzqfwUMF6z/RgVr579+5OQDjqxxHQL7EeJ5UEaBBY/Lvf8nvpnl1o4M72hw8f5JNesJL4ni2s8+L2cdARz6wEvn37VnnmPtXUUBmQxQ9RucXZmgJt8XycjPTcniKCPde0qG7Hwo1k6AOLHWnWNKUJLMjtwOhgZkExYjXqTn+kkYN8PH3qlSgy5UOf4ryU8gUr7SwYOpB1GldKEbRNr/0Aeezex+1HuNMMF8gs4NPjEWDE3rKY2sBCISfWNKmMgctcC5/exseWhVKIXnWO8k0QI6ililNybc2pAeInE6aUVSWq1cW4G1sNXVhxsgiFBERzBpnvEVo0Sr+cqZxHQ6llzETmkfdUeS9F3tTw2uz7M2vN0Z0yStaXMLR2lZLpjh4bJAJEYC8EaC/m8+uMc19X7bxwKTd/mtzcIzc4xnH/BiefZr1FfnDevqU660YRoA2NwoLMq1ypFAjMXxMB3AzVWEwEgee879I9NokTmDNvF6/JIA1Vj1zvpROiYU2qjGbSpeqOyy/a8Lri5jyw1p/yxMYGjj6PY8/klpUzXLPlM5NyJT3eC4RmUsi+5iOAmItmWxQy/7jP8dRtrvlMkXvU8AuLeVxCk9vp+xQ92ksv+tcx9KXh4NYwT6HAvSmAi5rKVfTByHBoTyGAheguN0WLPPin8Fyk38a7x0PfvuTGQUK4Jpu8kAD4SNjn/umnn3CJGktZTBDYRPwLk40c5ONg39dffx1WHJFjzXFF4w/OF/26MjouiB9sZfRRe6Ysfo0Tp528U1v44YcfWoaGCdhSvVfddls5TrBbxtgrZgfFiAEiUvTb//0hjZxpCrMFhBF19aGYx9fmI4Y/qE2lfVFG+VqIhGy7CzrMI+xYtDQYrctwQRQWZt6DgHIuKyPk03BT0qM3E6Cc2kDJvl5ejbI7FhuEwG18VN5LbAkOdOSUktqiHqnilHAtOzWWJUwJbHUxrAg00svd2CzCV4mQUoserPOtPOidYcZMcHTVjT9YDMPEg7NJow95cz5kGXOIABEgAh0RoL3oCKayKawIjjn3ddXOC5dySglnsXYEuMHRjmGqhQfXPimS+ubTrLfgudEh2JZhPlKXNjQF+1WuVAoE5q+JgFI49aHa6mHiY2ZuXSVhbpVr03qsulzvpRPSKGkHuKm33Jwvuh4pXzloFJqZ1XH15ZdfftH0uMh5fUsq3uFk00ICu7AYo1CAjw5DAHe9hLmM7XZ813r0nbRFNvW34Kz+QC0O4sMjmTMo3AvCRRdcDvz48SNWvHM6vaQXfFXee68h5gug5uGPSwRgzWEe4KyvCeyzVOnXzCk6x8VEhC0iXE1P0TM5H542NDYsLxxp2ET8CxcLOUoPfDK10e6UJ+qidRsz2++ft7eQGoIgfpg17VejU/1enu99mbkUjXVW4o3LnEYcSnHTlOfGoQalujLKoJnmbHEdAUfWUvoJeFsHbPdQBDxr0u53RalluCAKCzMvQYARe5fR1AYuGkJ6Tav64LpMwGrlR+TjI9xpXOm00EwVp0RvzakB4jcKlCmh1hfjbqweK6HkmrJ9tvl+UOdbSWDMxEKRTehfSKo0qdkeKwpoXiaofHNERe9yFSoZGR8+JQJE4BgEaC8ms/Kwc1+37bxwKTd5vtzZHTc4hvL9eCefZr1FftYUj5YRLVWXNjTKjttcqSgIzFwTAXzqRhMK7nLjWkbAO4g+6ISVTMOmT4UrgeGIlFH3sKLNoRNioahLrOmHFG143XJzHlsaGv1o5GDBM991Aqqc4UBmwXsUSn6168E6bFnrKQRw1RkXceFY4CKEERL8i4uRONuNXUl+1/opvkT71X+DEbx7+fIl7ldPu8qOM0+are7ouJgZRQCzz7sKiEmK2Xrz8bIoUMycjABvzk8GfE53cFyVgbkUPbA7IywO3iAorMQ8JZmi7Z78Tz75ZMfBQvwaI1wQvxEvDJLFr3HK7MipOTTr30aZoke57E1V75jfOCWVwYeOBGebog+QhaiugN6AkgVFCGN9qowyD42DeeddoKP06/qi8eqbZbigCFgW3gIBpdHEBLwhYk9toBTaBy8LKSlkMQ0C5KMGpe5lGlc6LfRQxSnRW3NqrPOeOyWM3YtxN7Yd0jVlu31cK7fwoM43sDBmUiQe+kNZz+rkbO/YFRr9lsMosFQyUViYSQSIwHkI0F7M5Ol5575u23mBtHApN3PK3NkXNziG8v14J59mvUV+jhePFnC61KUNDWG80JUKQWDOsggoT/B63w7pOxy8dAMnmmybuAq+4AEPS95qCWgY/blZvQuRGqa+hWw0ONVFl/xs74xFV+N8y815AKQ/s4vvtOOoaDWm61RUzvDsBHtkREqqlEvxR9+YHnQAACAASURBVIbATgchgIu4uBqESYo9yN9++w3/4soKPjVPb2MQ4C3NFr0QCO92whfLwUe8wvYMJdwC3V518dYD7/4Gbn3g2jz82r0GQmrPQ0B5Aem8gR8/ovZb6CNiIt4bBF0uIFJDR8UFZOt0+y30dgEOARTED/4YLXKIWJccuK+N7Tx+otfSr49F2ipeYsQrIbwuin7qQ0BFzbKw5/YLgHDvVgAn+khpHfQsiPYiZ3rWRLnVJLeZespwQQoZ5h+PACP2HoupDTxAoj+5nIzCsl0m+RhlmfAKwmj50sxff/21tErH8lRxGjDXnBrKTWrNAPctw93YRt6tKduNg2qsfrbOBzj6BTtjJjhXqpeHZ9/SrrEI2BNvnB0V1alkKkBjFSJABLZDgPZiJstOPfd1284LZIZLuZkT58K+uMExlOlnO/k0643Cw0OwjQBqqtOGhihd6EqFIDBnTQRWEE7vCLqSpDXxfIQq/dnOxuu9dELa+XuAm8qb83ExaD8BH293Yq73nSih53UO67tEaragUB5vaoEucysyTQSIwDoIVHiB2CZHrc8++wxXvPA6W9zAeeQ17etguDgl4A445RlNhGmgmQ9wkhYHn+RpEOBlUQ1KO5aBhmm8yoW1dN9LnnjzqPsGQQ/V9rvWXoP8+SACUCxFZ99DUiF+fZcwsvhV+GMhzcyJIuC5QNEycmb7fXW5ff3T9rAABFvf3YSS+ujqBGJO6kIv9ty7LeU7vkqq0QlD42DeeZdGd0tGoMI8MVwgQ8qnWyDAiH3IJmqDEBMvR7lR4tXiz9UQuJCPGsdmNTZ1p4cqLgvpslNjWcKykLLAIgjcJkLU+UbwGDPRT0A9Vo9Ll4YAYW9Ij0lRyduUTBE4LEwEiMBJCNBezOHm2ee+btt5mSMz7OVaBLjBMZT1xzv5NOuN8nO8hDTiw+qDEKArNQhYNtuOAA6Qa04G4pQRDta2dxe2gGWU+wFgaOln3/4ZUrh+joaDdhR6R8JWsQl9XU0o2DY7IqEhgLHoOuR5cz6Om356xOsvkKsfwpr+tP7g/iOvcF6AwyRhaQR42duwB15gkVvjMhV2He/mf/nyJbSBuUX/7bff8lv0LkSPp3HrDxbE88CQozdAjw+BBJyNwJoeztmYzxxd+11076uqjcR7bxB0W8Mta77EwQXkgLTAbuXoKk7PCy0L9MATY1ROgK7xUftdcf2yt5HUbHVN3E1uZDUPkG9xkvlV97TopTPriHfdYB+ppbypLqj9FrKxXeR+8A0WZKgDw3BBC7NYd18E9OZyzfWsXrfrI/bUBll5bvfTsl2wwAQELuSjUmM8+014y/pBWpcqziKcSiw7NZYljJuPniwtC8iyIuQB2OsndT6QZMykSJw2WhlpnAQ3nFKEQ3Xh25RMNVCsSASIwO4I0F5M4OAN576u2nmZIDNdulh2KddldAc3spFajnJBuXRFXf0GR7SjuszjnfyN5GfNZeDQjfs6oWWtRxCYb0PpSj3CaHaqQUB5gHzQCStccXKJVBLjVmG66IqZ3pEIgdXX1fgAYfsdczQEMBZdB/hFN+eLvEb99KjDfUIt/RDWXHHpqdKPdALs7IIIEAEPgffv33s5FT/NLfo3b97gW/S/+93vcODs7du3ONY/fxFYQfypVXAE5MWLF6H7hXUy7ymdyvTtxqX3JbYbGgkGAvDti1bOIWjwIXt99xsqUbhA2/eOdDgQ5sxHoIv49XofkCx+jMqNE48uCmQdU6XfJ05ButTCnF87T7GpMb+Iy1wUVKCt3HTEe4tHrIW97SIlMRXDtFUYLrBQMHEPAnpFuo6T4HJHT5V+pGif2sAFOUy3+2lhm8yZj8CFfFT65GF4uS93lO0rqa2gjSpOBm3ZqbEsYTKefLoOAreJkFKLKnVyNR+V7SupLSWjyAFmzER/EeXx2aQhwHvLfKnwVJTXUFXRLKsQASJABFZDgPZiNEcuOfel3Ow4ZudltNiw/ZsR0K969FsJM/HUU6UfaUf6j3fyadZbpGVQKKOFJNa9BwG6UvfweruRfvnll5prxjjX3euYrguRd3P+9evX7lOmNQhMu95LJ0TDDqHMGW7qRTfnwUuNcjQsx77aCBUpyFP3R8LtHa+vNUVZT9Ujy1QPQ/4kAkQghQDcGu/8faqkPh/6DR8KfvXqFRQFzhbA98VF+i6Xl/Q0XF7y22+/ffnyZRQEsHvELY5oX8wkAjICel9CbodPl0Wg3b60t2DAET5fzy9+Lys/jYS1C0+vVyoI4oe9E7hJjSNl9RQC+phaqgXkr2Oq9PvEwnDWiaLogz/CcPgoREAffiELQvQ0Ofo3s3h7MJrG5TKYv24gETrh66+/lqu0P2W4oB1DtrAdAu5Ek4lfx0lw6dRTpTcZaJ/awAWZaSJwDAJ46apmLKO/Oa+8yTbOfaWK04jBgmW6rJEXHBdJIgKDEKDOB7B6B3ic0RnE3+7NIgShfM0Bun4cLo1FGO3PdGcBGyQCRIAIbIEA7cVoNt1z7uu2nZfRksP2b0aAGxw3c79x7DTrjQDqt+caO2J1IhAiQFcqxIQ56yCgfLODcLy2bix4B5m7/6gko66vs2vpY7/V13vphJwtQvrR3XVzvuitS/plnh7uaSVxa9FVx3K/ms0euYURTyfowRFks00iQARCBHCtvfGzwGGbNgeeEM4iwKnFsQzcosfhfn6L3oIzKAGGvnnzJtU4OMI1QAoc5k9GYE0PZzIIZ3f3xRdfFLn3IRp4cTgWxmF+UQ5e3SKcijv+i99YdwABBIOwuQ4DgT+8QBHmGBe28QceIX6KP9ho70+/Wilix7TCXcSv/V0zsvj1upw/DdW9Oto6YjAI6nXmtT6eMAiKU5vViz3dsGoZUC6mut+c9zaKlGRUD9NWhOfAcIFFg4njEWDEXmAxtYEAzrJWlReEBK6Fjy7ko9LE6y/OhahqcpSCirf0alqrK0MVJ+C27NQQaOYjIqBBYFnZVmpFzRjdMtT5QIMxE1ck5HRRCPHx2bTm/YTHYUmxeJCSSXXHfCJABM5GgPZiKH+xUL3q3Jdyy+OYnZehwsPGr0WAGxyjWX+2k0+z3ig/y4pH47hYfRcE6ErtwqkL6VxEOI8/Ij5OtIrO/+sj8C7BdEJcNOrSy/ohRbHo/6gb/Ka1ig5PF02S1QAp+vzdAZs9YBYu5KzGBdKzPgK4LAfhwR+OZ0F1uv8i09A/+uTW+ih1oRAX6nB9TrhY2KUXMAt3IPGH1nBKAw7xhK/kdaF8o0YAqUFYoBkF8P4Cgi9AxEdzEFjTw5kz9nt6wXe/X7582TJe3BPDle+WFoRvj2P1AfPX0vg6dbENhiUGog/wkeA1/X//6Z8e1DoUzqekXfxws32o+NEWD5UKTIGh7U9uvIvRXAeTouDPZKj37a7oXTNkQTWjoboRcc4GIjDdzCq7uiOv4nfffefmzHz3CsMFLvJMn40AI/Yyf6kNZHz4lAhshwDeN6fxajAu+JnjNviybpUBFtQORZgqbii8bHx9BLgbuz6PGimkzmfMpEiEikKIXYKWReRVFFb6GxUtswoRIAJE4GYEaC/Gcf/Cc18X7rx0kR8u5brAeEwj3OA4hpWPDIRmvRH2LZbGjWM8rPphNpSu1GHyedJw8Cmvr776KnurBUPGGV18D6zL2HGO2r0Phbvf43Y5uxC8ciNFxwuL3Ak76qJaWxhcxqItc4sSvDmfhKtopZds5aEHRTN82ZdA6MErGq++WZY8DAFz4wvOirn0RbGZzN85h8PsoMBo/EG/4VZbL2fXNn5nAjMI7yNQvrEJry1AYaxJ7sSKoyYCRGAaAriXjsVzi03Hi8NhKar1FQKdQuRFuFQ/DaLqjjA0WFKofXNhvrqdgysuLn58meVo2WvRPKNpe6r9dTApiqs+Bdd2/SoXAmZcZEELf7GY8r4AH20NPkyvF/TgxWduYH3+Uo7hgiiLmXkeAkWG8s6IPbXBeWLPEV2OAD7krvlcG/zMQWdKENnQsACnajTFGstQxTUCyOobIcDd2I2Y1ZHUy3U+YyZFslQEF17tN/PtfkUDsYUPWL7ZsTBBBIgAEVgHAdqLEby4+dzXhTsvpSLEpVwpYreV5wbHbRzvO16a9UY8uepsBHB09RtsKF2p0VLE9qsRQORQOL9tm8UprF6Xibwz4euHLi0ICyaKjhfWXe+lE7Ig3x8h6d8f6fWpToteAlG00ntqRKl+tyY+NSghv0ijCe3w0ZEI4EASfB0cvYIGwGdp4frgGthtc2QRzoIXOII/kxic/n/z5g24j5sAM/s9ry+cMnzx4oVe2QJ5nJI5DweOiAgQgQURaL8e7MUyisYoXGzDqh5v3Cxq7fHC0Pbv3r3DNTy8SuCzzz6DDcUZd73yf5z++QQsK37YNekV7JuP6i49ckERcmodTIqCP+FAmBNFoIi/ZEEUQ2UmNh01JbH3gy1YTclsGc8Xardu2R7DAgwXhJgw5zwEihTpAcOvW0dQGxzAeg6BCFgElF5N3UEH24uQwE6Q8NQ+mnaohSrOYs7EkQhAwrkbeyRnlYO6XOcXufqMmRTBpZTAZ4uRp8/iz96JABE4FQHai+6cvfzcl9JfPWznRSNFXMppUGIZIHCeWpbZWrfBIbd589Pz5GfyMnBydzfLatHYr7KhdKWKZIOFZyLwxRdfaG5fwxL9/PPPXQhzXxqOM7rbHRHvAkKvRooMXJ07UVer1wBHtFME2ggCNm3zrpvzGrVoGbn1JNmaeMOCoil9wHit4DHRCwHclIYv8rvf/Q635eGjtAsJnBvz14vCO9vBWnH+KXxwH7e4IQ+97hXcxjtwDdfmSycRDibi+uVtWHG8RIAIzEcAJzJhoFv6dWMZRe3ArAh159u7IuLdwjaSi9vyOC8OBe5+eNYtybSHwLLiN+3cvwcIf16OAFXH2QJQuhw4G42ho8Or35SvnBP8ED2FOC3nHv6AW9XrU/Z6GkxJhgtKEWP57RA4QJHOidhTG2wn2ySYCKQQwGmVzz//PPXU5mu+BWELFyVcJydVERvHoDP1tHs+VVx3SNng4whwN/ZxFixCwOU6/wBXf6Yg/frrrzO7m9BX0Tm0CfSwCyJABIjAGQjQXvTlI1ajl5/7unbnJSVIXMqlkGF+CoEDVj1zNjhSAF6eT7N+uQAcNvw7bShdqcPE+LDhKM9pe98UqQMBGsA9Hql8qURdXzfUKgqr1rmjdEJuECTNGP9DU+iYMo2XajbCwdXIG5FdTep5Gq0aClbEmW98/bXu+DisLw5y4V/zh1gJEvjmqovq27dvha/LuiWZTiGA29S4BoCr7JM1FU7g4SogvmCDJVyKNuaHCMDLD78ej5miOXeIa3vg9cyjhyH9zCECROAGBKBt8Fc9Utgj2CaY+NIWBH8D6471v/gNrwlDwN8IiwwEsPsOVwoJ61khbfai4F/BHNfFMkrZNLp8u/h9++23FdIix/IYlRvNd7YfRWCdhTm0TZRCZrYgUMRfsqAFatTFvo7mE6kw4hUOjEcbGnFzWnwqt526NMMFdbix1i4IjPC6Vx57keHwBkJt4AHCn0RgXwSwdMWrjWX6ERzAqwm9jRi5ivKpxqGSF9fKjoqKUcUVwcXCyyLA3dhlWfMgYTfr/CLXlzGTIim1ewpFtaYVBnnYCm8PzkwjmB0RASJABE5FgPZC5izPfRl8rt15ccWDSzkXDaaLEOAGRxFcLNyCAM16iB4wCTOZMxkB2lC6UpNFjt3pEcDJ2zdv3mTL4xpR+3akd8KKZ3SzsMsFVjNwdEJkfm399K6b80Ws2nqlV7Q5VwTLmoW3ZtaakO5IFV6PijvtmrNQ7uiwl/nVV1/hZhcv97qwjE7jE3Y4D4cT+Z4HObpf6Ap8TffDhw9PfUNv9AC7tx99VcT79++xzMCU0Vyex617hAy6E8YGiQARIAIuAlBWOJbX4hCiesXZJuF09bO3zlxwomnsjoN4jRqPVo9m4no83qsCn8r8O+LIe7TfxzPbxQ/SUnFzXniXE0LV9+D/lAAgkPpU1yv326KH+46r6IXxfbs+uLV1+HswyHZoWLEiHJ/FHMtqREIal7feqvzxfR2GC6wYMHEeAozYF/GU2qAILhYmAssigLmMLZjsrs13331XsS6WR42gdPaFfYhgfP3113I7I55SxY1AlW1OQ4C7sdOg3q6jm3V+dv2+HTeHElwEF5wEiNZQetg4ESACRIAIrIkA7UUvvvDcl0USTsW1Oy8AgUs5KwlM1CHADY463FjLIECzTknYGgHaUMO+y12prWX4BuJx0sk7+xQdNcpUnBK3TWHn0d3xxAYov+VpwZmQKHInLD1FtRiLtridl/j384YkjOiew9NFM1xAjI+IwBYI/Pzzz/DI8ekS1x0RKEcYFBeK8O3x3377DUsacwdYKM9HIxDAhS58YfXjx494c8GI9oU2ISq4MSgU4CODAE4Nhrfy8N4Bc4oR3qEGKBxP7H7qUdMvyxABInAbAo23vOA8l5oGWDHB5W6kZxz7MEzEa/Bak17X5mHH8UYVbJIhMITGEVqCV3bbte1GdleIH75QJwjJ4i9uECjf6NFtG8MbscaQepsW2o5BJFiDgFKZa/Z+hO5gu11/Bvs6K0wfhgsElvHR1gi4023rgUwjntpgGtTsiAgMRUB47aDtt9Glse24CY03NaJflwYhTRUngMNHyyLA3dhlWbMOYdT56/BiZUoYWV2ZO6SNCBABIrAOArQXXXjBc18ejJpYAao0hgtW23nhUs4TA/6sQ4AbHHW4sZZBgGadkrApArShHuPudKU8EPhzTQSUx3cb/XyvOi6jrYnGRlRNuN5LJ2QjeRhK6l0354dCuVTjt83w28a7lLA9SwzuaCHIi6+bKu/M43IX7v3iE5G4bsSPzD/LO9M7Lu8hXowpjLMU+FbtNJJwYxAvTZjW3XYdIdaJCfLDDz+4lOOVE3jfBO5DmkzwTnl5HksFou0iyTQRIAIjEFAG5oSuS1sI3y1iG0cgZoVbZ5Yek4AqNnfms59c8yqGP2ERMEb4VHgJEew43pCy4HhDssfllApPSElpC8Ih1DXFLxwyc4gAEdgOgaLAy4TQ9nYAlhKs3NfBqg0hjtLGbXnPoCy1r8NwgWUTE8cgUKRIDxh1r/FSGxwgDBzC5Qggzuy5HCEgeLtf3wAyHCQvuB12Cs/n8U0iqriQL8xZEwHuxq7JlwWpulbnF7m+jJkQgQUnL0kiAkSACCyIAO1FI1N47isK4G07L1zKRcWAmXUIFK166rpYqtZt4x0NPs36aITZfncEaEOjkN7mSkVBYOaaCCAu/fnnn2dpw8Hplu1I9+Y8TlDbCzXZflngQQTohDwI/lJd8+b8UuzoRgxneDco2dDCCOD2+2effZY9/2RGgDvz+Lw5LnfRTVmQpbhuh0/UYqkJHuEUHT5zN4FIfHkeL4Sb0NGOXeD+nvctYqwosGDwjhLivRWYWZoB4lUFLdc5NF2wDBEgApcjAFOijM2lgCoKi8CjEO6fZ0+Ep2gYlA8NDI0NwyfQrOwa5gCvTUGD3377LX0qC9pk8QP4wvu8l7r0aCE6L8EV93k85YiIwGoIwLgoV1vu3kzRKLAGd9d9a+7rMFxQxFMWXhwB+g8tDKI2aEGPdYnA4wgg+J89sPLmzZuOdGYjM6AHG0wde2xpiiquBT3WnYAAd2MngHxSF9T5J3Fz0FgQfxjUMpslAkSACBCBkxCgvWjkJs99RQG8aueFS7moDDCzGgFucFRDx4pAgGadYrAXArShKX5d5UqlQGD+sggov1wlfC9NHhpOjLtHdpXdyW3y6QQE6IRMAHmLLu66Oc/XgG0hlBVEclleAdrWVXC8Gzd4lT4HrmGbO/P4fMfWo76BePAIJyrwPid8wxafN8fVr+yJuhZYcJ27pfo9dTGJ8JYBLHrDIWMl8Ic//CHM93KwWiDaHib8SQSIQHcE2i8MK10LUC6cwMYlt6jC7D5eZYOwqlDUyjcNCW3CIsM0wxzgEr5Q7NpHgkgoMdGLnxC/g/jR41UC3lhsqWneOJaO1Rlq7Ajmgk0VBV4Yf+vCQeVbgapvznsV9Zaoy+hKG2G4oBQxlicCjyNQZDj01FIb6LFiSSKwFAJ//etf5TAyXvaHUHMXmhEJERbO6AIrF9DTpa++jVDF9cWTrbUjwN3YdgzvbOFCnV/k+jJmUjQv3AOpRRVZmAgQASJABK5CgPYiy26e+7IQ3bDzwqWcZTcTRKAagaJVXnUvrBhFgGY9Cgsz5yBAG5rF+QZXKgsCC6yJAE41aw4uInZd9yVI73iwci6sidU6VK0WKqcTso5sdKfkrpvzRaKsUZ3d+dGrwa2JNyAU6cEDxtuL9Te0g89s4lPz7ofRUqOGYOCzqDgmxRtEKYhWzsfLEfDmNtzQwy16vPvg/fv38DL7XqTHabzXr1+vDMIKtAF2TCKBEswy4al9hMUGJq/9yQQRIAJEoDsCMPfKT7OmuoZ3AbuTemrzoRUFP8QLkdhajyTwPhp8ar5oERTSiaPtHz58ADIwzeFT5hgE9C9VTSGmFz84MKlGFr/0mCKb+ccgwP3jY1gZHQgDL1FYhmZ++eWX8gUz0zvsgrxkSxHp3ZzfaF+H4YIUT5m/OAIHKNLVIvbUBovLPMkjAi4CWDUjtiBrQngjdadV3I5wsg2REDfHS4MGRKrXfxsaVZzHOP6cjwB3Y+djfkyPF+p82cAdw9leA2EIsReSbIcIEAEicDYCtBcd+ctzXy6Yx++8cCnnspvpjggcsOpZbYOjI3fWb4pmfX0ekUIgQBuqEYPjXSkNCCyzLALKU08VB7xxdto9Mb7ax9WW5UiWsKKT7XXuKJ2QLBcuKXDXzfkipm49SYqIL9I4RRiyMBHojgAugL1580bTLK5Y4/g4P4uqwWr9MrgMiSvuWJeai/T45q25SK+5RSCPDlcF6u4YyM0e8xQ4A3Z5ODjDp1xFYPLi5KLcGp8SASJABFoQaL82rFFowofL8LL2dd7XA9MpkKrEGeEkqG4EPZXlby6mER4ZH40AC2UgfjDKchd82hGBumCcR0DR7qxXt+/PLpR0waTvuNhaRwQYaOoIpr4p5b6Odwde0z6+6erGA/fd12G4QMNullkEASrSoYygNhgKLxsnAl0QwDxFYF8I6cM5wcK25fI8tg/w2mWZWlyb327tTBUn85RPRyDA3dgRqF7V5m06n65+kXgXhRC7BC2LyGNhIkAEiAARWAQB2otejOC5rxDJg3deuJQL2c2cXghw1dMLyTvboVm/k+97jZo2VM+vg10pPQgsuSYC44TTO5QlnOBdE5kzqCpyR+2Q6YRYKC5P3HVzXvg6XygHwumNsPBqOUUzfDXiDT3u+d0shVszKzs6FrAI6C+AwfXBGan1Pxtih8ZEEQI42WYu0uMuH/bL8c3zb775plrvvXr1qqj3ewrjK0DAWTNeRA3wrgpNSfmDP5oWWIYIEAEiICAAA4Ez1kKB7KMffvhBfscHHAycsU610353OtVyaT40sxevKW0B5WEIsu9PqWj21Co4D9oofhCtrPi5b6/0kIQ75OXw51AEDluEFi3AU8AehklqmNfmVy+4rkWsy8CV+zpwYErvmHl+grKjLoMa2gjDBUPhZeONCBygSIschmcdA2qDRnFldSIwCAEsnOWWseZ98eJFqWNj2sSLgVBXaB96+OPHj9APQpktHlHFbcGmrYnkbuzW7FuH+Kt0/gGu/kzJke21R0nRGsSry59EgAgQASKwNQK0F13Yx3NfURiVGyLb7bxwKRdlNzN7IXDAqqdocfHsBkcvrq3TDs36OrwgJVEEaEOjsKQyT3WlUuNl/kYIKI/vwiXAlmLRuNwTVnASDthqLBr+uMITrvfSCRnHvr1a5s35JL+2XvkUzfA139NcRNXWzEqKIB/8KwL4erzrdvzrw3/5Baect7z+BZGjf+D9CJCNd+/e4TgdPlmjXJK5kMADpsC4gCCNWCfALPrCMC77aSKk8HFxmdPrjj+JABEgAh0RaL88LH+nXbgbj3eILBITgaaVR5EFvMIQZNu8oYAgHsrhyy+kFJ5C/IoMt5IeFhMQ6LIILdqdFYhpf1S0AE911wWTVOPMfxyBokDT49QeQwAWvPgavGY4yoCJaQovanHfBITJe6QRYbhAIzksMxOBIkXaxTR3H10RVes4BtQG3SWBDRKBagRw/ix7BgIFoECKzqxgawAty2/IxaoZLWevcVYP7amKVHFPIX9wv9yNPZi5k4d2lc4vcvUnM2LB7opWClnPYcEBkiQiQASIABHoggDtRSOMFdv995z7OnLnhUu5xinD6lkEilY9RVsJ2a57FSiiqsgM9aLw4HaK8OQy8GBJWHNotKGlfDnSlSoFgeWXRUB5jajolK93yaj9gPqy6M0nrMjoF7kTdixFtYrosV0wsQUCvDmfZJPy87nJ+o8+OGCGF10hKFqWP8oZv/PfOX/YP/Yf7/nbGdPveg0KF8DwIk8NHrw2r0Hp1DK4rwj3FEGuUq+08XrhYXhi+wSeX+nlTyyGlVc1gPaPP/54GGgcDhEgAusggHtfRZ5wSDm0WerjZrhmJjgkwq3msJdxOThc3mjXzD56qSEYN6KNWgZojatI4dX13i1HD5ZFxM+jaqmfWFBgbRL+ecFNPc2NqsZ0VLQ7q6ftqZL7LsyfQmyvfotknqHkjsxVanjlcswQ5hVWbh11HNT8phgumI85ewwROECRHhCxpzYIJZM5RGAaAogJu04IPBDEH6K9Q9vgGjwmbPb+PAI4WOtBwboth23iBMzPP/+MCHb46KQcqriTuPnUWLgb+xTy5/V7m84/wNWfKYRFcB0WPp2JM/siAhaBESe4bONMEIFxCNBetGDLc19Z9A7beeFSLsvxyQWONL5FannNneIDNjgmS3LH7orkh8vAjsizqSwCtKFZiKIFDnOlomNkZgsCD/pCRUe5WQAAIABJREFUeBdGavPRHdEvv/yCs7hujpD2DmPj9KlQmI+KEChyGusOZtMJKeLIwYV5cz7J3KJJkmzloQdFeqFoQThtQEWLn62ZNQ3SfTvSXwD74x//WH31ZV98Fqc8dflwHNk4AIdP0EOHKD/NB0rgeOHk3DiS9mr5k08+qTtEiPWG8sYFDj7OF4y9uEBqiQARaEGg6I2A0Y5SLXhBELcu3FGoQTfnkTS0q/yNNQ1VeJ38eR9h0wy8S5mU8OgbTwWXU/loeRHx04/xkZK4RxH9E16HIdPZ5Zb4OovxLpRwYS7LzO5Pi/hbFNLZHZnR9OMGlAZ8rGr1byiDPnTJVq7j3Cpd0vNXhQwXdGEcG6lGgBH7FHTUBilkmE8EDkPgzZs3dkQI3WMrBw6MEMPHsRWEOHC8Bi9JRMAf+0TwdhDGx7+oiwNtcJMQykasRljOQPf+9NNPKGy7npygipsMOLtrQYC7sS3osa6HwG06X7NstxAxZgILbtHIJgQrn63LAkSACBABIrA1ArQXLezjua8seiftvHApl2U3C3RBgBscXWC8thGa9WtZv/jAaUOrGXSSK1UNAisui4DyBJRwFNwdGvYl3dvdysbdFpgWEHCxFYqZR0VBeNsanRALxeUJ3pxPCkCXc/DJ1gc/KLrrsubmXNEeWJFGG4w9m++MAN7oo7wAhlcEfffdd527Z3MNCGBViWNtJhyvfzNTQ4f/UhUH4kGAXiS8mwP/0hZ/qBHAmUWNYwoNz8WDGlQWJAJEoBgB5YsDhXajYRGcdRaMxTfffCM0OO1Ru3Z9//49XesWfuFAv8YUCl1AzMKD9cgRLngvIn7CoI58VLQ3nEJgncV4OyWQ/Lq3L6XAYf5qCIC/mvfyGrKLQturjXRBepT2XXBU3EFhpezG3HBdbf7kZbjA5QjT9yDAiH3Ia2qDEBPmEIFTEcB8ty4ivErjt5gYPm62453IwsDxgj+8Sw77RC9fvsTWLf7FhUyEbnC1XqiFFQp2B3Ci5akoB1WcwB0+WhAB7sYuyJR9SbpQ5zNmUiqu+siq9R9Ku2B5IkAEiAAROAAB2otHmHjPua8zdl64lHtkmtzZKTc47uR7x1HTrHcEk011QYA2tBHGM1ypRhBYfU0EhM9TuQQrT1h5n9FSSr7bEdMCAkWx3+rrvXRCBBbc84g35+O8PuDMt36Gu+dl43A8kas/uK8f6RPjYJ+tCCivzaMbnIKaf9q7dXhH17fOIpSM0r/sjgcuT0KZaC6w6e/YdyfysAaVSOL6H7ZbDhs7h0MEiMA6CFgbVE0Svmbm1RXaxJnv169fe+Xn/0RIV7hcraEHR9VXGIiG1JXLCKKiJDtsIcyxTS0ifpaeexLYG9bfIk7Bss5ivJ0S+a5LCgHm74WAnstFoe29QHiEWuXWC9yA8N0rIcHe8lzZeNhOS461awwXtMDIujsioI9jt5vmEfh0j9hTG4xgE9skAmsi4J5TQdrdysHNdnxGHvfnhe/PFw0KXuuHDx8QJMHuQFHFvoWp4vriydZGI8Dd2NEIX9X+hTof/GXMpEjI9XDp1yBFBLAwESACRIAIbIEA7cVTbLrk3Jdyc2TxnRcu5Z6aJnf2yw2OO/nea9Q0672QZDu9EKANbUTyDFeqEQRWXxMBbEEqNxyz11i8j13BF3rqbd1rQt1Olf54Ycv1Xjoh7Zw6oIWLbs7jwwJ6hinVpb7B+SX1Lt2au016PajXZfO5wB4bEcA76eXPhtj2MWfxhU/7k4kVEHB513iRr2U48IBx6i57eR4nkjV3DFoouaQuVgX2UKA8ZHwaCOcX5TJ8SgSIABGoQwDXvxtvtIaqzLtm5hLmngV08yen8b21xh7DUTc2eGd1HM1vFD9P2OCiCMxdRPzu5HX7UlS/7B2NcDsl+p3y0WNh++MQ0Mv8mhc+xyEzumX9vo5nQULCsATDV1ttPlbKj8RSGC6wLGDiNgQYsfc4Tm3gAcKfROBUBNyPD2OM0R1YRJVRDPuV79+/17udLmJYkqAuWsA9/Ec8HJcYpKniPED4c2UEuBu7Mne2o+1OnQ826Y0XYyalcHEHfzs9QIKJABEgAr0QKDKvtBe9YEc7l5z7OmDnhUu5jmLPpjQIcINDgxLLpBCgWU8hw/xHEKANbYf9AFeqHQS2sCwCyjc7ZE9YeQV4TLcvx6dd76UT0pdxm7Z20c1592Bollv66ZFt6qkC+iG4pzeeojbsV39wXz/SsBfmLI6A3sPgRa/FWYkZ/eAuBVZo+MhM9g5bkZlYHPBnyXv79q1SM+sjqs+OiL0TASKwIwJ6LyI6Ohxfc98piLRwoA16L9rI5EwvUlPaO06u852IpaClyje6pp74yZxdRPxSUJydr3R4BBD0y16hkfZHXV5mRL+unRHrt1Ak8w8uANdHsoJCpWMjmwz06xVQbhdVEKyvwnCBHiuWPAABvSK9MGJPbXCAhHMIRCCFgPu1Otxv//TTT1MlEcnHyxBx9f23337D+3BR8ZtvvoHyxOt+3PA+0shBPpwZLMBREuVxwAJ10UKq8QfzqeIeBJ9daxBQLjfQVGPIS0MMy+yOwLU6X+/qg8WMmbx48UIv6otEUPUEsyQRIAJEgAj0QoD2oheSFe1ccu5LuRTyNlZCPL0C03ZelPSDYC7lQq4xpwIB/arnwg2OCjxvq0KzfhvHFx8vbWgXBilh9DylsGuvwDRXKqSEOccggPdrZ7+4icHCY5Evb7vCia1JfE/rGIhWGEjRvS29IxoOjU5IiMmFObw5H2f6Cp8jiFOmzi2697La5hzoEe4meRgcwCxvRPxpEMAVNeU+KC56CWetVsYTJ8De/d+fez1vZZqraSvyb6p7SVWEhLj+a7SYUt6idZnpIYCTMe5ZRu+p/YlVB+/7WTSYIAJEoC8C7UE09yvfQqQPZ7j7Ul7XGpyKuoq2VjtitikmcFhfYwcFoFyRE3ayFxE/YSBnP2q/K76I/9lOBm6/rHlB5WwJnD86rKo0WwuGsHa5mj/AlXtElE8DPmCXXQJvXbyI9We4YGXZI219EWDEXsaT2kDGh0+JwL4I/PDDD5Z4/ekE6EycQcH+CdwbvO0L+4a4Hm/+kEYO8rGrgvBykXa1lExOUMVNBpzd6RHgbqweK5bUIHCtzmfMRCMetgwCifrDjnhFjq3IBBEgAkSACFyFAO3Fs+y+4dzX1jsvXMo9O0Hu7L0oBMcrCXcKiTBqmnUBHD6ajABtaC/At3aleoHAdpZFQHkaSjiXi11I9+SbssFlAVmQsKKd05Ybo3RCFuT+fJJ4cz6COW7hRnI3zNIr6NV2m1wzIwN/DLPkYd751DvPLYDg3iwSii34CKcHQLz5e/PmzYIUdiSpyL/p2K9tCsfs5D34X3/91RZmohEBeJnuZyWE1nAxVX5ll1CXj4gAESACAgJQRHpnONoOPNLvv/8ej/Cv8FIn2PFo9cmZ7pHEuq5bggt1PZ5dq1EwIHJG/BCvX1/8zmalMLqisFqqnS7fe081rszXL8BTDTbq21SzzF8QAX0QZrVA04JglpKkfFuKEEvxXBpwE3qslIwR5RkuGIEq21wWAb3RXE2R6h0GvbHw2ERt4AHCn0TgDAS81/rgrVtnjKt0FFRxpYix/DQEhBWER0NjsMtrbebPq3ZjZwIb9nW5zte7wau5+iErJ+ToV0Zrfq9yAkTsgggQASJABIAA7cWDYnDJua99d164lHtwdtzctV4tr7bqmbDBcbNgKMeulx8uA5WQslgdArShdbhFa+3rSkWHw8yTEFAaHewdpF734353DcgoGzwJw9Fj0e+c6gPvKZr17KMTksJw9/xbbs57u3Qy2/QTQ27n8af6geiXhXMGpdeD+jHOoZy99EIAF0iUhgff8yx6nWEvCtlOKQL6eV3asr68vEgTrqXpu2BJiwBuYCpVtPxGA9sgE0SACBCBUgRkta9pzbxTUHizIBTdIlfOGred5qvi419YozSCghya48heDM4tv474uVTdlm5n9AqLceXKS2Duq1evhKd8dBICeplvl6uTcOsyltevX2vaEfZ1vD1gPTc1/baUYbigBT3W3Q4B/dRbwUlw4dVPVf0Y3faR1nfhVez4U15FMnjYEWo2dQ8C3pv+Pvnkk3vG7o6UKs5Fg+l1EOBu7Dq8OIOSy3W+3g1mzAQCj1feK8V+BRuqJJXFiAARIAJEoDsCtBfdIS1q8IZzX5vuvHApVyTJLNwRAf2q58INjo44n9oUzfqpnN1rXLShffm1qSvVFwS2tiYCONStvG7tnaQyw8F1ejcmicPVn3766Zoj3ZSqydd76YRsKicdyb7l5ry3SycgiFu4x3xuEdeJ//CHPwiDtY9czW4zH0wob/6cxKwH0V6za/2cnXzRi+cjqwUG4TCsOaurd6kI9S5oxeOv8HXBsKgRfCZXANw2hWmld0ltLSaIABEgAlkEEK1Qhj9STeEE29u3b4VzbPK1ilSzI/IFIjXdTXaoQNLxPhWib43iAd8J9lHYUGxsXyMYLJNFADzCsjRbTCjQOHmFlvWPBDHTNAJNu8g7RDTUskwjArCtGg8fvSgDO4303FZdeR4luq+D9bgb/QMf14l/MlxwmyRfPl5G7AUBoDYQwOEjIrAvAp5beG0QnipuXxk+m3Luxp7N3/mju1znM2ZSKnLK7RvY0NSnn0p77FgeJCGuAqZzj7sjqmyKCBABIhBFgPYiCsu0zBvOfe2488Kl3LQpwI48BLjB4QHCn6UI0KyXIsby3RGgDe0O6Y6uVHcQ2OCaCJjPVmVpi56w8r61ppTzbF8sYBHQa+NeN0bphFjw70zccnP+u+++UzJYqSKVrT1eTKmm3bOzj9MMApT0KEe3wohIQykCShlAs5M/b3jtua5SDkbL69kard4lU7gZeO3nbroAm2rkw4cPqUduPjzg77//3s1hmggQASLQBQEvhFHRpvDFb6ylcS6qos0FqzRe/S0d0YIH3UqHoCnfvrQUIkQniZ8GzHFl2oW/kdEreMiNNDQiMI65bHkQAsrXduCtEJdo+0E4R5tVxsGi/o+32aNsKkrGiMxGRdSFJIYLusDIRjQIKCfgCvPCHY6SHuXo3JbdtLIXt0r3NLVBd0jZ4OUIeC8LO/49egK7qeIEcPjoKQT0Ysnd2Kd4tFe/1PmMmRRJrD6oqD/uVURAS2EQDxWKW/2I4eP9yy1NsS4RIAJEgAjICNBeyPhMeHr8uS9lPHOpnRcu5SZIPrtIIaCcMnopTXXUN19Jj3J0fWm7qjWa9avYveZgldoAxDMcquSgUnMu5Uoph8ZiuyOgfOMP4nvh98/dE1Y4XMpXZ3YXBn28V+88yETq29HTJvfY8SmIh/1iLLoF0ituzkOXKY9iQK8dtquB4WhuAgCfx78FbeX4559/VvJLr79s40slvEPkGk4tRX+UmF6D8t5JH+3LZApnGYVa1Y9gcqrrsqJw+2saOILAnDEHpyGp7Ah3St+/f68pjECDp0A0tViGCBABIiAjAC0kaH65bvbpOr5ou/5UfkA4i4mywCUOFb7CrXxVoRI3t9g64udSJaQbHa3211el1pjt705S7gGkwNHvyqRaaMzHArylBehYBJpbWmDd7RB4/fq1ckY/Lt7bYZslGNPt888/zxaDxpP3ddBCo+7K0lBagOGCUsRYfmsEGLEX2EdtIIDDR0TgDAT0Wz9njNcdBVWciwbTiyCgn5LjQqxRKC4JHkbHflKmXsCOGTVjJkWsRJRDqVtWsKHe0Nzjs1RZHjj8uRQC3gaiMq671BBIDBGgvXhcBo4/97Xjzove01a6W73EjH4RkDze+HKDo9d8ubMdmvU7+b7UqGlDu7NjR1eqOwhs0EVgKV9I+Z5T7+Nq+BKke9B0u2O6LjvWTD9yvZdOyJrCMI2qK27Oe7pMAPdIvaYc1Dq7Tcq3dMCS4S6KwM26R5p9gvZrG1Ha2u9sRJtF5naDwnscXIcjNS6TP0IMhB4Z4BPAyT7CxQnPIc5W6V5AuBk4bg52H8VeDeKYiPLe4OR4/V4wkloiQASqEVCGP0rbh8rCWrq01qDy7d7pZCOoD0MPQmxas9EXprb3vpT4KYczWcaUVKGYZq0kt4b1SKOeCS+4yj32fapcgKc6bRx7qlnmL46AMtDEm/Mj+Ki88e7FQr19HSzQJsdSslAwXJCFiAUOQ0CpSC+M2FMbHCbqHA4RCLcDbnYRqeI4I1ZDgLuxq3Fkd3qo8w0Hla7+zQbRFXVlaHEFG+qSjTCL+/PFixfuT6aJQBYBza5E+8ZflIxld2qi1DKTCFgEaC8sFE8ljj/3tdfOC5dyFROBxrcCNKGKctVz4QaHABofWQRo1i0UTMxHgDZ0EOZ7uVKDQFi82Wt9ISxkNKzxYo/uGzNRXSnhmo5YxiDgHWkTYFG6nUIL7iM6IS4at6XPvzkPL0e57QSTcKReUw6q8bh8x5mjXDD31YOW/pn7BN5Wh8YpsXQWJbYblP7a/DjQoghjy19PW7QFZnre5HxABJkRLtU30okveWIH/dtvv8W1KFilxtZ2rA6+C8jbEf3yyy/v3r2zPx9PkHGPs4AEEIEuCHz55Zear7OW9qVcRZc2W1e+3dnz/NI6MvS1lAs0fYPLlsQ7+Ee8F2Yp8VOC33hFs9EJD0/uWrLbpw+aggOjcXVsp15CuQT2avX62eKf4/ItdGwvStjORghsF2hq1CFLsabLvs6gkFojUC3qqLFrU13Q5AwXdEGYjbgIbKdIle5KF/VypzZwxYNpInA2AnDMEHQ9e4zC6KjiBHD4aD4C+oWS4CqPIJu7sSNQfaTNO3X+dq6+XhWMkCL99s06x5mAg/fC3BFbACPQZpvrINBlV0I5HG/7b7JNVxLJYkQgiwDtRRaiCQWwntXokNXOfSmR2WvnRe+/aVimhEhTbOWlHI2vhoP6MtutemZucOhhvLYkzfq1rF9h4LShg7iwlys1CITFm73ZF1L6LTbc510+XfDDJIsLW5Y8D2GhPJYzSvYJjbiP6IS4aNyWPv/mvP6NFNB3jaf515QeDMqqcoFCxK1WuM+JEzOab3qPY5YmYKR3nQXA8chrZ5xTst2gvM0bAcZxZ5ejnd5zyys6/C6Zj58MEyaaZqYUgYCI8Nu3b6GE8ab5V69evXnz5uXLl5999hku0eEWfVFTuxdWWiIME2esHz86ScbtLm+knwiECHS5v+E2Cw8Eq2g359l0+ypG44F3HKNyX6pjjw82pVmLFZGHN0EsJX564rv7WvquBQnvtaBo8XJb6upBiJaE3+UtS6PFUpkPUp4iiflzEFC695Au7xtcc8gLexGUQFh4/RzlxoCdod6uA/TeF198seAwLcFP0cZwwVPI39mvUpHeGbG/ShvcKf8c9VUIROMV3ZfJG0FKFbcRs24glbuxN3B55hip8w3aSlefMRMrnMor8fpzX7blQQmEWbBSs40vG2axFDKxIAKavZKWuL07ZK8dIfzl1mKaCCyIAO3F40xROjmgc4VzXxVwbbTzwqVcBX9pfCtAE6ooFcKdGxwCbnxkEaBZt1AwMRkB2tBxgG/kSo0DYeWWb/aFlF+osvt3NmEYqpTtlbm/Gm36MO+IG6N0QlaTh2n0DL85/+z9N2xaeMorhSyuHyhfeJNqYeV8XN3U3AdQYjV0pJoTMxgLRjSIDA1QetdZJtI7uq3pWm4w9VTT8lKD8jZvUuOan8+b8+2YQ+yftQuCqPe9hIYrIth3hHsXyjNAwC163J9f4X0l7TxVtgAjq3zjPt4yoGxzRDEybgSqbJMIPI7A119/rXGH9HRqXFZ9a11KasJbQkeeXyqUbH+0yC3K9oEoW8DtRCw2lYU1xbq/CULTaZcyLdOwUUR/+umn1BBaqHLbhJ5pYfRTr1VqEacR0UkXUqYXR2CjQBNWoI06ZDVeKPd1rLvihfuW3dcBmxguAAgXhgtWm2LT6NlIkVp9IoADn6pXxP4ebSDgyUdE4CQEwjUX3qb3rNF/EF6quAfBZ9chAuHuVVjmkRzuxj4Ce5dOqfMNjBu5+ivETLBjrolUwIb++OOPXQS1sREvoKohvrFHVj8PgVBbhmMUjrWEhYUczB33qaZrtzzTRGAdBGgvVuDFLue+6rDaaOeFS7kKFmssII1vEbAbrXomb3AUwXhtYZr1a1n/+MBpQ8exYCNXahwIK7d8sy8Eo6M50gn9YE41uyesgFvfu0UrCMmzW7SPX++lE7KCED5Cw/Cb88q3MgwavLdpIfTi6jih2L6PNIzADU98aPfBMaJ3zfcn379/P45IfBo627j7DulsYaGAd39j3Ce/thuU/urX5GWMZh4JHOcjg4AmGjUOK29r0HakvNRty8uJd+/eZa9/gxJ8f/5ZB1QeRfenSu0NZJ56lw0Z153pbJAIrIOAMjynIRiOCq7IakrOLKPx9wR6Zh5IfdYTEEAY96jjkBGPW1D8lNC1SGnKhVN2LUh4x1VYy2JBH7tQDllTDI6ogIzcAmLKvW7HyR3x6coIaNx7yNjj7wvrqIQXYYd+X8ecKfdinisf6X6WWSlbw3DBIpJ/JBka5+HOiP0N2uBIkeagiEAUgeh2TzZ4Hm3qjEyquDP4eMYootMzOjTuxkZhYWaIQFSo7tT5jJmE4iHkwDhGhcergjfNeTnzfyLM5Z1oWjnMMh8f9qhEQLNXst2xNOXYWYwItCBAe9GCXq+6GicHfT147qt6pBvtvGgcJ4MDl3JWHmh8LRQdE9zg6AjmhU3RrF/I9BWGTBs6jgsbuVLjQFi55ct9IeWxTJytwqePXBe645nzdcRD48KNo1bJCxDgHXXrSBKdkI5gbtTU8JvzDx7twilwb9MixRgotY7H5VO9PJuPAWr2bMapGM3wNaoQoxj67hbNO3Uwli6vGHC3OpT9amAMyygbX2dQ+FJ3OIpoTupYc7RwYyZOnLvOUGNrprr7rkr9kqxL1w82As384N2JFBM7HoXHS6c02sywAP12mXoPMlTfNdbGcDc15WGM5n+RmIzTsIZliMC+COCVHL1MrVKVTcaq0ZDBL51jnaFsXR94MkpPdYf1i9Ihz1K4dTyuUUpbRDQldY0kefyCq1MdW4SPijf4eA2O/ql3WT1KoE6rr9x7TfHn1ghAuX311VfZITx7rBkLeWVsMDuQpQoo5y+isrC87ioYLPv973+/1FhcYhgucNG4KlzgDvyqNCP2KXYfrw1SA2c+ETgSgehyGDs7Q3f6VkaSKm5l7txGG3djb+P4hPFS51uQGTOxUGgSiFRowqrwH+ZvH3v0ewEZhOtXDrN4xPPnOghEtWVIXpdjJO7miLLfkBLmEIFFEKC9WIERi5/7aoTIM/Sp1h7feeFSLsUaIV9pBGl8BQzDR9zgCDFhjh4BmnU9VizZEQHa0I5ghk3t4kqFlN+Qc7kvhO9UaY6O4zAkXH1XHo58Jyyv99IJcYX8nvTwm/OAUnNhewTiyn5xDHH+CfUR4822iZeg4LtwcjF4LV3W/3Iv0ae4CJG9tw+zjVFEq/fKVN6d8D4XX9e720iWNXVdmFrbDUrpn7VgUlE3K58Vbbrn1/VLsoqOVquiXCCNIDt1yUc5TTQkKa2PaQoycKRjnQIK3yZVTnDA2HJBLkWAkE/GCeDwERE4A4Eu1gcxFFzCXxAQzd1FmewRrk7YY5GyDavvm9PlhQvLip+SL43uVsqLy/aOd+ql3rfVSFLYNSKt1W83gI6a6fxgZV0NKU6y8khoyP07c3BeObu7AEnDNHwKH/1qy12eP0Wtvl/9vo5ngLq4Q3o6K0o+SGFKK3Y0FkWO0G3hggppOaMKI/YpPp6tDVKjZj4ROBKBlD8Gy4tbhU/tSD4LNVXcs/izd4uAcrPGlp+TGBGidJd7V+3GzmGZ2wt1vosGYyYuGtk0vAJNWLVoWZ3ttLSA935GxMQuOWlWChTLZxFQxprcE2XZNlMF3EaGHktLEcB8ItAXAdqLvnjWtbbyua+6Edlau+y8cClnWaZP0PjqsSoqyQ2OIrhY2EOAZt0DhD8nIEAbOhTkXVypoSAs2zh9IWVQ0T1iiiqnHo9UotFdnpX9QlxHB13phHRn7voNzrg5j9fnYwthMhaYLe6bU1O9YzND8/biVPXt8jHY7Jnm1I7m6MFqvkL24cOH0WTAwmk849RpWj15uBTh7tO/ePFCX7e05HaDUhJscJjzZnHwC6rM9Kh0HzVsuvOb80Dmwc+qRHU+Zj3egqlhWbYMdgjcqZ0tjwLP3iTRUNi3TJQFYReTLwmQcSELmEMEzkNAufCWB96lEbmLuqd4v3vjkRe8TXD0rV1ESD0rCRPcSHYdXPNrYeyaVYZM2INn62XClE/h5Lc40tYbV3ZniwlHrttfOWF7sQnEIqqHOW0xjsmuWYDbQbmJ9+/fI3ro5jB9OQKa8MhT1jO0OycxS4mqGx3tuPIdhyTDBS62t4UL3LFflWbEPsrug7WBO15vfeQ+YnojBMhHmVnC+giWDltjc7Z4ZCInP6WKmww4u0shwN3YFDJyPtW+gA91vgcOYyYeIPJPhFWzmwWYgIj2yO0MeorX/XjBW+9lhb36pZLpheTK7ShNsEaHyMOceSxNpoRPiUBHBGgvOoJZ3dSa576qh+NW3GLnRWlHzLjmRF3WP1irBI3G150OyjQ3ODRA0clPoUSznkKG+YMQUJoD0zttaAUXtnClKsZ1QBWl8B/sCymF0+V1RRW3+sppbFPyei+dECOi97ipM27OA1NsIcz8bgA+ZqW8VAD9DkuwjmIaLXm4UZMNXQGT0d91DwHXfO8OlIP+sG73HM31iXbPACbHpVzTqVu+NK1pf6lBCTvr3tizIu2Vr/vpXizBXZFsI+47h4TC7pRvv0wldLTgI29reQ6FsA4u5rbTjt6tN7VtF3JijhgbGqIIuOS5L3Rw83ul8ZIC5QTHHY9pH3Zen3G98Gc7ROBmBOD2az5aIkOkXGUUd1rdAAAgAElEQVTIjQx62n5Oy3V4uhOJWEOobGEB6z70NPqSf/fho8F28cN7XkYQNrPNFqcLq5W6qELK0cJBzEELTMQWld6OBz6cnwlHPwHjy5cvva6VP6FnprlnSpJY7HEE4N5nDRBke74Gw0ZmaHdkuOqUjNzmuKcVGrXdEo0bjtsywwUuGikr5pZhegIC2VhKCw2M2KfQO1UbpMabyh8qftFOR8cGo532ypwPl5Ly+YStw0dEY4T1EXZSMNmhCeEuYiWFxT5csr28MqUMeMWo4gwgy06NZQnzBKn9pzA9vcbn+KVucHLr3dh7RMiTE+p8DxDGTDxAsj8RAc5+CATRnjmH1z1qEYdxpzZiyw+GSV1KPDoH/VzHtxw0wPnNbneCqxdE86VXSTkJUwK1SDHai6zEjtbba5776iKfu+y8cClXwW4a3wrQNFW4waFBSVMmq9s1jRSVGW0slMTQrM9nvZI1pxajDR3K2V1cqaEgLNv4tb6Q4Qg8Fv30RxWE/rDqWZab7YRhm3Lmbuya13vphCgFab6vMsRN/a32T6M9XSiha2q7KqsHmLK7KYYwfMC8rOm20pprsdgDbutEVVuzt/3TTz+p2upRCH25ohJN4xx2j65UbWjoAZGqttKF3BdmQzbSBfs82W5QSoKNtPTBKN2KO2Xg1qNgdjpr5rKn02cKeXqsPZ9E57KbiVP7PftTtBW1XDAZiqqqIh5P3cHK6QlKwA7AVT5RqjoCYjv1ErC/0a6jmROmxhaM8zC85GeRLQjlx2jsaVh9/PgxpEGfAwU1jVTbUdacpeifoCgskX0T1fPdQDFZqCrGnlXyKZ7a/EFaF83aLmzC4Bm1zrZMKjGIzgrMi6ooF6rRUc93nIqGpi88GQThmujogED1fByqaqAGq5X/ZCGsUw5m+ugFkiV7IQC5jeouNxOuXa/usu3UOWYzKcwOQVOgaF8HvIAG0DQ7oYwrGNH0ZIWDIUd1Tkent9oLnRkumMD6NbvQWEZNoK9xdG74MTovkDlTTWnW4+0+eWqkNv88beDJiR2pkJi2s2ZpUwbuJswLS5JJaGYrppJXa8JPgX320eV81Kg4i1VpAvba/YOcYC0GwGHc4aNCU0FWQQDU2mRfKDsQqjhAtOzUaLdxpcpHs6QCYt3FWGPxrTCXDqq0vKsrTGwkq/k1xshzxduZawEREsvKtgaxUsZ55V0+ChDVPXIVPtLr6HwPBO+nZoLPdPUXj5mAPDA3KyEzEQNDoTpckkBhd4VsxcbtKJW+WclYoHZPKE1w4zDdTQrozMbWstWzhhsiDTORbad7AQ1hE0xkOK5lCQtJ/X/s3e/V1EaeNuCdPRuAIQSzEQAhgCMAQrAdgXEIQAQ2IdhEMBACEMFACDYZ7HvP6By9OlJLqlZLekrdFx84arX+/OqqUlWppHq6wjU33l50r+6TjUWaqq1zrXD4qAnv8k741snpHj/t7EnVsZXb9Qq6UfWWC9uRJubevqt/7N4C1HwrV4h2oU/38rypxrdbDMYulj378CXZvWfVNGbSXX/LnXzNercknFzes7heWA3Wv3tJ/dDmwtbJ6VaeNbehZzkcoit1VoquZuPCwn9henfuC50V7Vm3MHcySnBWcoYbn3zrqa3Qhgu79T1yx1Qy3psIt36bd4h2452QgAwLxnDNbkWlzaDCq/Ws63T57N/CS6tbyvfpunUr3GG2tWvOYmrz4JKF9tQTC7u9J5G8mAgjXyXjUhFckt7CfUuqwt1Y2phLStElRSi2Xf99Eni4RJUE3DBuCtgros1wZ87YzcHhckkL0avT9xwbaov6pgtDluGaPVM91um/5FruAY6dYpjw4Zreobb7WPL4bbuzt0ceCkysWTGP2gC6C4fIuG7At7N8SdakRDXDSbtx9Rr3iSJ98qt0rXcLtT1RSYVwMtodHrW2Qa6+UPKa2slUZ+U+3eNLknxhOWwSvnqte9K8fUx48tuxLOiu33+g5JKsafadvQvrJrC33PRCL4/hzo+QAtZL2lkfz3KYaEfaErgpyLnPA1qK3AqdldLCVASkO0TTnq5kYZ/xnG5CCgedTgbfPY7l3QRmC3yK3xYFe5jAnGVZUV+9BRzGtu6a7pPUk9dCd+Wd9DbH0tsNbGw5VdbY7quvH2svViwSY6cYS353/erpdcCeQFd7bHnTscc2ntm+Yiq3fW5JSirSVUzGwLvrr6w2aLM7C4W3b/t0XLuBFfbY9+8fdgvG2PKKVXfXZGJZPk7gdL9aPAY1ltfL1qcizd1WarAMKWzdNS2JUBVXbRW388ByLpbZ+6mmRG3RE/A0tltZzS6r9meJssEN1vmzLLPXuDGTrmHJHfRuN0cJbDj8st2zCZVMtyRc/XJJE3zJDU6vOK1yFz+dKSUd4EtSNH32iW9LAtvBZxhhtYENQ61zzS23FyXdrR1yraQMt9vcyeW/DGHY9LepGC7c4ZOXknakCXjTKq43ktwMtuSMQ6vumnSPZ3NnixdrS9AuKas33vje4AOO2WLcbNArGN1robtc7SjZPg8CbrlZz+1ttyScXN5/rLKweB90s5LmoMkIbeiCLD5KV2pB0q5gl5LCf6y+0LmZUlLl5vLPZuceuYbtC9+07CLs08qXFLywX1L2LvG/5U7ITXVTN585nxLc7cZtXaALL/itwxhee4WlqmRQYHjwZWtm71RzJ7b1iyM5/uxY3qb9zjG6kn7bJXeqvYKa4jEWyYrrD5eoknaorV62K6vd1rqtOkpim8273jyx2e0Pt0GbOxML6X5tl3c9sZMvJVxyIfeOn4+9QduJhA+/Gh5tizXRHp56uCYlfIuzd4/ZvbKGAQzXtFdf9yBrLdefcWul9HDHKalsh6WlXbPzoGFhZ68Nr7dwJ0/UZrthvSDbjwcdGmgugcU5dSd5tOCyTYXZ5tTihbV64LmKx4pZ2wG+JOBkSrq4u/UlFmRHb5fChniYcTtXaL2wV/94bjegC5ISVZjjKWPdkb7uQbK8adeiK9br8/fCmPiY4FcMMmiz7yhMBJMLrZuofZZ7d80T4Q2/2idCZxkKnLzn6mbQuvdfwwCyJqW91/SkzpkNrAkyW548Zs0rJyq6rnyWd7jLK4fqxXbyY5JWWOGXn3dsy5MlZN3i6q5zDP/O1xfeHaSQ7BPqrY3Yn7z8eyuvrDboFqSS4fpGY7f6sAmvsAe7801K4dW6c1QRk4/dUj2xXA7VqwQ2/ZjmPjdK7QDFRPwLviqJXBUXpTqruP1vDQo79lvcnp81CL9dfnUHi9rxkJLYZi/PXrs2u/30BuW12XZWJyPsJXOsCtqnoSxXGotzi/Wb1vknM6W38uSNZzel696E9s7efEyxzFm6J612zKTkJjo150aNeFdvWJ7XenrSPUu7PDxdN7+6y7dcybRcR18oye5LaobeAPvW10u1t2yFge028tOW22oDayM8xMJtthdpArotwtjyDk8Eun34sTC669t+fv2lq/AGLanbwXmMq+R2qfXfrufQLQZtFpfENpaudn3vHqddf8mCxvcSvZJ9b+0BR4lJtikpeM3Vut2lejLU3lXW1hi9hX1GEhKhZr0n3/14yX3Bydy/8ZUl7VTrv92Feaw29Kwyc4iu1FkpupqNS5qkSyqcnQciFuTLbF+lufY3Hf1bEHbhLj3/th7rLaTT3l3T9uELz3LuZuVRnXvkFbe/zU5IAEvqhKa0bNcanszHLbqpm8+cT0q6TXvg4nsyeZevLLyutgtgIgmF9Wx89ixVvYqvWwk2y5s+bcoocO/J3DCAuE2obvpVr9wOY8uaZWWpN/ydcrtpQroHP1yiCmu95MVGjzG6z7B7p5jt2c/2JLpH2G18oVsetl4+edUMV6ZYbh1Jjj9WlnI9rnj2s+6ouxQpDCuGMXGo2Wq/iWqHAtkt/12KieXtoqo/4yby9LhfpQ1NgZz+d8kcv5SlVC/Tx2++Lel6HSvalIpUbiVpX3AlNhdpdpw9fgnsXRXgbvs+Ue30vlq3ydg07eW3Hr00dj/mCrokE1O1TtydZayhFej1jbsxnLWcO4vkbE7a/EurkTpkWXe9jW2LhWU124GKXwnahZle0nvMKSaquF7HviTmS7ZJhXlWYe5unIJ9YTHOhZw6YUKje7rhcnbM5XxJ8of7JqTZRiQbJKOH8RSuSZJLTtFuMwzSmsUCs43she3LdGC59nsDTSnDKXJpGgoLT7eFmj5XJd8WNithqSTgJozC7Cip8C9Pl+GCyw0PfYTynvMlfeOziNI8TV8jqdm26xwOK9JhMEE7K0UTGw8PfnLNNdUGXY3y5imlorvj1svlXcfdroskubDJS/Bb+/SOLx97IBMfZzuKJ2uAfVams5TKbd0iXRi5Kq7aKm671nZ4mZQ/odhoQGOsSzwsxhsF0K0feqeYbZVmi1D3CJc/ZlLtDwvwyTXdPB0WpLtds0WdfxJhuHKWxZhJFy11Y/f6PVlsssHqQ5fdGIY3jL06qrvxKssqmVUYD3SQXPUny3Z35bIHBOnJdA+SorU1S7W3bMMLuSvTXV73dmAWvNrAZiOvbYMbbC9mBw+bgn1513c2r2db6u4ltltUs2GXbFBYp935kxe3ciW52dtG49sDWf3jbB2VqmO7IZedH3AU6unkF0JlM836sOls1xzuNYbyfL+TLbWhm7IfpSu1KUK1B7+mvtAC5Nz4t/XqxMJ2fZUFMZfvUtjlyAF7xWDZ0FNJYIUhbRdASZDNNjfYCUnCCzMoF8vsk7hy6pIty0cbykfz9pg5n2h6oWf4ryTB5dvkFLPPmZJhCeNO+o69IemJejZfpfyVJ/zyLQMyHU++3QItx+yVimEYO19gPcxUf8OQemuWjX/1Gps9G9cjJqrH1cuC7sd1x3xTq3RPneLaq1hLRnl6u3TLWO8pSLKm++11LHdzZ3o51BNWl2v0tNtgtqhk2oOftbD1U/bGMLXNbMXbhr1pmZy9fNowegspKhsF1jtR4cd9Mu7yS6DOI3Tr2ELwjTYrKVTHijY5vvgqWxG5BPauCmdiOzelh7veC4cgZx3Svzq3jU4/f/rWbHhzkU71bCSLN8jBz03CpiUzwZyblp3vEDdNfnvwDHid69DdPl2aiSGz6fI/7Ni3UW23kG7YJeU8MedizLVTXpizZYimL8Yu6cnllL3yM5brJSEnT3dXK8NbHrwtSwRmx1U3qpnTvic3uwUpH5shl9mQuntNVC8lyd95m8JmZYub30tS2gWfXjZccLhe6CUFY/99U0VMl8Dut3t2yUraymGn+nLAHLNXkXYFmuV165Ph8cfWXFNt0ORUSS63Gm2Ldnkuzx6h/G2hhLfbdXHW1ZrbgdlkrrWBfDxLMv2W2UqmLfZ3tZDys9ZNUHkSVHFNp/2s4rRs47OquD27YWcNPq/+lkWDWR5DGJf5n9wrV1z31Kkletfg7ED3cJfuiXrPBy8cslbtd22nl2+tzp/W6H47O0BhzKTLlQaipPOw0UjOMLNSX3XDW31ZJbM6af0HLHlemWphQUK6zWv6pVt3t6q9ZTsrsN3ucJOh1Qa2oLDVsEs8b6e9KExsc0N6Ye93OnNnO+pjN8WpoDYNbDrswm/Tmx2Lv7t+3ZHSwth6m/Uq/G54veVbvpXroml8uxobLZd0a7PN6mfPMWebg/0v2xKN9mpN/KnnV5c5ecCzRsl27ibN5mPEruM28KxmPSz1N6AnC1u1K7Wh22XNgbpS2yFUe+Sr6QstFh6O+LUNcbOw57Ohxak4ueNs0poEZt/h6P3qD55yipLXVtO6bdEtPOkzu7KwXb6OTkg0bq2busfM+bAOK9kVb8VTRkveQU8XZ7ebiva6yjXfeyLbq1tPfkyoe1YBJYAr5ldwpmcyxKSSLv5snAn1XJneMfe8pWyKZS+AkyWwqkQN2+aTMTcrk7r26rtkIRdg9/Y7yydrj+42J6Ma6zz1qsRzwS9J2p77njQZW5lq/CTy5QGPlfm1SksvwpJ+3hBh61G5XEc5xWyJ7QWW9mv1TFnWLPYCC/Lq/c46M65Xuq7sY/nYU68ArP6xZFTxWNGmqOSSXx3q3AOWwN5hqT43T/fsnK/Fkqry3Fwb2z5d1hSqiUYhX+V0JYMvJyVXDPVkElYf2bkwj9L3Oxnn2MrKr6bFGpfXVOnbpNQlf3OolKIsLC6Ei1Nx1o5j/dKxrD+5PqlOvyWHahLepD3/52P+pXTl23N7fcMT5QghPSt15RunHhie8Q7XJLHlwduyUCClcTpPw75u5TY8Y07RtlwllUM34Nyf5oDrRlhIt2CzknuZBYfddJeu9uyy4YJN8+JmD75sdGLPQfvUYLOPPNYdUZztqKxedaf4zdYA3Q2upjZI5s5qdxPeLMc/Xb4U3e0u23TSStqUXmzJl00DW3a1JiEn7z1X1JOPyzDTv0ph7pWiCj/mIl2WwO5eZ6VLFbdpTZJ8WVzFbXdr3JSWHH+2xR+WpS1qudS35ZfnKtdIky/dk2a5vYnrXk3dbYYaWROQ7vbtcuqc7vaX9J1U+61q+cJN1fnlLNlyOILRLahZTplfd0RieMbu5Vb5mElqp5I+alKxYlc5rdKw5sn94Iqn6JUZlUwP5KY+ltwentuE9Y6ZC2Q70lwXw0qmV60NP27RmemlcVlgO4z8VBtYD/BwHwN79e1F0niyhRpeYt01uUJP9rEvyeJlxbgbVZaTX1vfbV2SxuxbUqIuPMUquyc7hv2Wnnb78QZv5U4i9xrK1qe7oPE9SVe+MjXP7HDHucjTZ5/N1tXvs6bjybc6+bNEYxto1rvVUW+5aUBDNKZnfbmANrTcasGWR+lKLUjaFewy22im5jm3me4dc9OBiAuzYPatxcrvUyaSXzjM2xyh9/RkQaZPRFLSFcwZMwiz+u3qRFQlX91CJyQOt9lN/UdS3utXFX58/vz5u3fvZjduj//+/fsffvihu31ujVKzPHr0qLvy3OXXr1//+uuvs3ulOs6Ws5st2CCHzRXS7vjt27csZ00Wvv7nX/vVgoVUB/fv32/vIbvDHOlSPH36dMExx3b56aef3r59O/Zt1ufs2SD5PrHN7Fe///578qtRGtu46dnfu3dvbIM91wf5w4cP02fMIOPLly+nt2m+TfJ//vnndsvmbvzBgwftmn0WDpeov//++/Hjx7meSnwuLz/JzTdv3nTPlc7ByZrqzz//fPHiRXfL4XKu4lw43d2HxSBJq6TAD+O/ZM0//vGPsd1TraVa7l4OzZblV9PYkbvrv3z5kgz6/Plzd2WzvF2jMGzshmcfrkmrcWEZ2K4xSk2V/Mq/tEeJvNsSZU1J7ZeMyFWQmj+X0snsGIIUrklUTUPZBpYmZpnkXWVcYUqvcrNUjOuWh8VKY5V894DHijaR99qablp2Wy6B3S2Y4YnOuupT1Xz69Gl4kPrXTDSFy4JvGoXU/01zkLo9TVjhtZxKe+Lur6SDuizm7JX+YXJ88e6r75h8+d///d/Cw9YWfGHYhZuVdKcLD1W42bq9zcKTdjdL7qcPPHuP2d1l/+V0lRf3qUqiPasGLjnghdukQsst54UHsftQIBmd27Hp8Z9VLsm00TlRb8QgjU6edrTjLYVjmMNUNGtytJST5oaoWZMWbdl9x9gpLlk/e03lmVY6h5ecYvV9DReUk14+XFB+rivbcrtxkkDtNmh/9SP2V1kbpF+RcbBcvM011TaFWfOf50Vf2zXLLrq0St2Gqbk1aw41PVKXFjPtV3vSNowmsMLbunb34UIiyRh+02J2o8qWuamZeJjVvVq7UWU5AwvtmuEZS9a0XNm4acqb2HLS6d3lY3vj30JN52O72exCimIOdWHOzp7l8g1SeCYGMUqOr4orUept016z3Qu22eZuq7gmsPzfBNOt5aYvjYx7pCprk9mW/KZF6N3FtJuVL3TFulGFK+9ItTdEhQe85aexqv2Nqv3bqfMLr7J2M2MmLUXhQjpvs2+FpRrMQFPuoQqPeXKzFNqMogz7xqlUU6Wf3KVkpUpmo0qmBP8Q25Q8ICsfR+09I86lkd7Iub2Crludt2yJsBtYPjYdrdzhZqHpa3VTce7yJSM/1QZ2LsIRtz96e7Fd4UlV0Nw7pEJOzvbuHa7mva91C+2Bnrzc8q3c4kzX+Db1QLdOSBW02HNsx+t+wKGTv3UnX7M+dmU165vGPbnQjFi2jXtzXTfblDTx02e5+m+1odtl8YG6Utsh1HzkyvtCW9NlkGTs6Uyq09QMWwew0fELX427+um9l/MevROim3qym7rTb87nAsu/jMa2nbO2ROYZw7K/FZFXYNtH1O3RhgvZJls2AWzx//CM+6zJu+yrJydvgQwzqJecbJA/YHnuqTM2nb1m82vZwc8N5tztMyDeQxh+LPnLOtmmt+OmJXM6mYdLVIpQ4R/CCXJKWgrztMDJb4elNGUyFdfJjZuVw2zt5XLzMcfJ2zMn2ZeFOhFSPV+dpMjKaCRDE2cugSz3Nlucfd2Ep1mZyJo8VuxuvPryyYzuJbP7cZV4hpLdU2y33GTltGEK+XYB9I48fcFOx3knGTcd0nV/ey54L69X/FhSbI4VbUpOWrQViZYdqgT2bgv5bNe0TfjRG+uUh7tqJlrDdOSmszsNSnmOtIctXMglPH32/b8t79ne4S3DPiypK3Yrn6t0ulZhSarraVm611G60CW9uwsRUqq7J73z5ZTAC1Nk9zGBFKfcCE9n8SU3gLmUTlanw0bn5GbTgU1/u2wkcwzq8vXTFWmFvbIx3iSkqYUMFzRE9bRcl5fS/Y8wVsy2Xr/6oH1uRqav8aQoG6TPfy5yLrfhWOjQZ9nBC4MZnq5Zc+jaIG3EWLq2Xh+3CflUKVsHMHb8YdPcjXNsr03Xz3Z65ePQfzofu3k6uxz/Om+Ihqm+pC0eHq1Zo4obk5lef9AqbvaGaDrVl3y7bDwzl2f53dPiu7lhDyT5O33bMvHIr6uU4yx7Gqva7zI2y2tV+zdS58+2fcMNIjNbRSy+ynK66xszSYpKniBkm1Qy4R2aT6/JXmP9k8vv8lQy21Uy09l6oG/Hil+XLq3hbIqGLeblz5i6Mey2XHIV7xZM70SzdUJv+90+zgY2W36uY4NDtxfpze5WYLonKrnijvLe17rFeDpHpm9h1o1k9mjJxNu8lZuVmdhA49utB7JcUhVMeI59dcUPOHTye0UoH9caSWiLk2Z9iHzWmo2u6zaDrmNBG7pdPh6oK7UdQs1HrrkvtLXbxEPzQ99ZF94RdHnT1A4v1Rwn/ZzuZoXLGYMqHL+9fLSqMKTFmx26E6KbOuwv/fvqWFwaFlxaOVd6GCfr2Ryt8ALIESYeWvQSeck7DYUyvTPu9nG7ejlHLklFnuQlI6arxXybbQqLyj7v6Bdma2+z2ceWEUuzkcSevNPI+mEzsF0O9oIf+3jEREWypHA228S88L2QFNRkx7DhzxFOZmiP9GSdVhhnYYS9Mx7l4xhCt97I8vDqyI5ZmQq8u2VJqpNfIZ0o28nlwram5HRj2ySMYXEa00i0Y8c5a335GcciWba+5BpJpiw7+IK9LnkycScZd1YuX9nGl1SeC8rGxC4lxeZY0aaonNViTuBc8lUJ7N2W6rQIJQlM7t9tnGudPQ3rnTQW5V2y1MMTjXhJZo1ts1Zru1Ze5Di5QMai7a6/muI3Szd8navrsMpyhR3v1EKFN8urCEwcJJVDbojO7XvPZuvYBoXV70TA636V5I+Fav0qArn6ZhugNBZjIyrDGNJeZOOxJiNfDXdZ/Vrb7XoZpuXkmonnOrE9ucvdrhy7iruwWU7wwy2z0nDB3WbfUc4+LDz7rNloyDeHLYk/dWOqwe6lNMyvfJttCivGrUfsxxLVTcLhaoMEPJaurddP92omGoutA0t5GxbFds3WZz95/NkhTfk4dJvOxzZDZxeavlw9Q23DlPbWLK7Ye8dpP6riWoqzFg5axY3dtpyV9mUbXzIMkq5C+UnTPy88Vwp/Lqjh7WGOMFstp265pN6YjVC1P8zxVar926nzZ5u/sQ2MmYzJjK0v79OmDF9+c5Qqa5VXC1QyG1UyY+XkoOtLug0pkynYJ9vNrB+OpC3uynYNh9m3w5qTaexGleUdwjh5ilnVk3vtsHI2sB7gdX88aHsx7CrvUHJyipIrLp2WfYLJWep5z2SiIKXKrfAiusFbuQtzQePbva5LqoLF4GmkuucaWz7WAw6d/GE+rjKSMCxmE7VxL4aqbgPvqlnvmmx6XQ9z6tBrtKFbZN/ExVtnV2oLhMqPWW1faGu3VI/d2rK7fOiaM+1gNy1jyz3eJPnkw5ccrXBcNEdILXryIMMYUjP0Aqj540Q91ktaVZ0Q3dRe7uTjv6+OxUVt2aXVnG6iDOWw+TaXWTKsqXryf5azJutLKugmnVu/1NW6DVn3WbPpiGfAC/O3SWxqumRNdgl7/s9y1pT3+7NLPWNebc72Fgrv3gOS/lwEGoqxNiBJ7h3/Tj4eMVGpEGJ71lWW7Eh73NYqTZWSIpdR3RxqrKDmq/JMGcvo6ThnX9QoD6DOLU8m/2QvaqIo5oJKXvRyMOlt8zEHzLe5prLlyTO2K3Oc7LWPVWrR2XgSWArnWvGMleQ2+RstlJAe6AnK/hm3VgE44nGW1ZxblOSSTsixok15SMW4hdVZxyyBvfOim+ZjNlGHSEi5ZNrNklTPspRskLYpRbE8tmbLtBqrX3Fn9evODXjx9ukGzDJefXexq5dWuMRkFm24QUpUDt49V1XL6U1lrKOk6zhM2uVrgrPgOr0QMBXR5ZGveIRUVhemyO6zAinnEzd93dxMmcyWqf3S/jb3Gvk/l3A+ZmW+mmgjUoc0uwzjWb3tq61WScK7jN3l/a/xof9wTTfCdtlwQUuRhRWHC4b+N7Km67nncmqqjYRT85xVm6XCTEHKLukM5/8sZ0358FF22eFW6GTWHL02SE6dTNcOK6d7NRNP5baOLcVp4rrY+gT5w5MAACAASURBVOwnjz/WZ2jjlI9Dt+l8bOkmFnJ1py4aHrn+NctGFU6mSxV3kqVk5UGruDss8xeOKaWeTMkvyZp2myQ2dx8p5KlCs3v+ZaG5lcuhxjohZ11fE/eDbRjDhRIK1f7Q7cJq/9bq/Inmb/arXCzGTGaVuhtE7KwKKvXP8OaoZDA2Z8m5uqdevKySWb2SWZwXle9YWBvEM2U4LW9Kaarrsfbxwpq8tRpm3w5rSq6+HcI4eYrZkZ+Te+2wcjawNk9vZOGI7cVYn3nr8lNyxaVTvXUY7fF3GJMsvAoi00bVW6jzyUvSdW7JT7oOfStXmJUTm2l827JdUhVMSM5+lS5xOift6WYXhn34rCmvJ3OurSsTnfxhJq7V/xwWp3MrtxpuA8uL61ByrTVbX9fDnDr0mnOLWbLpxtvQ2ewO6VhhrrYrNZuo69ugzr7QDs4nRxe3a8h2SFFOUdjXOhnMxIsEOWy+bR/9ZPdc3ekIZU3WpyYcu9J761ccaz2ZhI1Wnts61NAJ0U3tlb18/PfVsbiIXHJp5aTJj/LrZBj6xJrU4Cmgi9N17o4TkWz61Q4jnsmjk63CiulKKcpZzjW/q+1zL71KoY3qXSVheN6DJirXeNraje4tM8iyYNzkrIslpzhQyR8Wm8I1w7pi4m4n5iWPqIfHLFmTK3d/8JTS6YYyZbhQsmSzjS6HWd6SBvdYT1B2zriSzL3WbVITzhawfTYoqfOPFW3KTOrbffQmzlICe+fFO5f8dOuzQ5f7rhBSOU+3UxOZO/tVLpmJRr8kySk/CW86d2bDaDeoszRm8KiN8ORCkl9idWXbNDeha3VsYljyenQlhkl7+of7tDjpHuciLenIbYEzW/hPXhHbrUx52yKZjjkUSJErf+hyVo7nwkm5Gp6xXbN6k7f/DWablrGFsTSObX+364f5O9FzSDu+VpdgeN5bGC6427y+w7MPs3ufNVvfQTSdpU3Tkvpkt1pumJArqA2iN0zXPmumezXpau4TxvAsKVQTtcFw+x3WzPaE5eMwF6bzcSKL81Va81Uerg2j2m3NRO00lvZhbBMHOUqHx6UxzNbpS+MOS/4q4yGpLW/kaayyfW7ZHqv6brbOnwAp/MqYSSFUu9l2YrkcVh8rUMmsWMm0ZeBaF9bqOa/4Wtow+3ZYM3vLlgKwQxgnTzE78nNyrx1WzgZ2rVfNdLqO1V6s9Xj03PJWcsUd672v6VJx1re54zvpedZB9t84eXojt3Kr2Gp8m0JeUhVcDp6O8VlvWZ+8AKdX5rLNWS4PdfYIOvnDjJgeJZslnd1Asz40n16zz3U9m3HH2kAbum5+HbQrtS5C/UersC+0A1pSPaxCp1882yGqC08xdsX1Ujp2lvRtNnqklfGKozdJx+qE6Kb2ynw+/vvqGCv6s+svvLSa46fSKTzOMPremlyoqzwDnk14b4NeGLt93G3EM9d5XuZY9/X9Zi7NQWvANIqLNTLEWWebetxE5apfsZFOzl5SjaRCmy0bF56iV/9U/rFXH068FtYm5JKi2Dtd8zFjbfuMhbVJ6C3k7Kmuk+/NE478nxIbitUrQE9QmhzPZdjLgmUfd8u4ZeFdx16zFebJi3qLlSXF5ljRpoSkntnC6qxjlsDWUJhTIY/1JUparhqScGEMyamkNC3m5XPScqXkEey6LW8yKN2zNKa5bUxO5RSJs7DVy2bZq87ud5Nr03XLjZTAsQKcgpTiNHZ5zlZH2fGSjv1YVPusb4v94uQPfZpeaEhruCISwzDCO1wTnH1y1llagVye0xVgeXnIZVJSqtcae2wDW7exa2UuWUiD3obXLqz4juwlsQ33bSNsFkqavGT0WsWmOentDBcM/W9kTa+Y7fZxn0H79BZy4ax7UeRoOWaOvGcJ6eXLddQGaSN66drt43SvJl3B3SLpnSgN8US56m28z8fZoi4fhxkxnY8TWTzbE8sG6R+mMzObL2NnyY75l1zLvxwn3YYcMFVKO5hw+YhHQHLksQBOru8ZquJ6IOd+PGgVt+J9/bli646K5GgrpiW9jkvCy8U42ws69xSpPc4VXmv7g5btk/VeVt5snT8GsmB9ro7ZEl5Y/G5kzGTdCmqjsQKVzLDQLu5bLrisjrjLJeNgaVlKxkvLWYbZt8OadO9nI9whjJOnmB35ObnXDitnA5slve4NDtFe5PrdoagMT1FyxQVwuONGa869+9606CaYYTKrffIypFi35J97n9WLZ4tbud4pLvmo8S2pCi4R7u6bc2WgbK0bn+YizdFyzD1ToZM/rB536+SvW7ltdBt4V816N1/2vCK61/h1LK9bzK67DZ3I8aN3pSaSdn1fVdUX2oe31xXJk8R9zrvdWWYH55s2YjqAXLaFx+m2OCeXMzqdunT6dIf7dt3WYaNOiG7qsECmVP8jpW34Rcma58+fv3v3bnbLkuN/+fLl7du3Hz58+Pz58+wBuxukZ5krKv9evHhx79697leWVxdINiWPmn/fvn079/htZiW/Hjx4cO7utW3/6dOnVHy5BL5+/VoSW5L/66+/vnz5smTju9rm0Il6//59UzjPrUaindxJHZKnCKuUzKZCSxgpG03xyPEfP36ckp86d5VT3FUJOfe8SWwjkB1zvaTVKDxCimIaheyyoKrJKdJ5bbSfPn1aeEabESBAgMCNCzQd3abdScOdpuRmG5G0wv/pwnzNAHqzEJYsp4S07XKI7t+/3/wfq4wipavz6NGjGy9FC5L/008/pc9zcsfw/v333ye/usGVbbHM2FyKZVMUUyx7ZTJFsekHXtn1mwqquRjb/1uBFIYuQj7m2sz/cWj/pSzlCr2pAZOxa6epyk5eQTd1m3ZS4E5WNo1vxlVyL39uALneM3xcPhhYOIbZhJHLp9fS9T5We0Gl9utiJuzUG3VGa7jg3DJvewJjAk1detwRe7XBWM5aT+A6BHIrlw5bOiQnk5O+Sv6gQ+6LT367xcrEk5vKPLtJtTkW1cR5E/DYvcbJvVRxJ1msPLqAp7FHz8Ht4r/xOn91WGMm55Kmjc6rBYvvjPIWRzotecGgzlGUczVsfzUCqVqv77W0q8kdCTmogPbioBl3t2Ef6MnLBJRbuQmc7lca367GDstHf8CxA5FTTAjcYLM+Njo99iaM12Amyk/5V9rQcquTW15HV+pk0q5y5U31hV6/fp3JfW0+5pFl5RP92lDHFgpfjTO9dwywfP0NdkLKcardsoqZ861OylAeZjRvw+ethbwC3r4N376lmhdY89p3/s9rsnp1Ld3OC7llzcslJ3MqkXQzq8mvK86s5u49xbWZKd2W2MYhZTVpzzO2Y03eOHqi0m9LjkyUzxTLTCnJ/8maKy6cO1cLw9P9+eefmcyQ9ZkSVj5tvnucpii2f4age31ls1Q1+b/JyuRm/iU3b21eUJfLMgECBAgQIHAggdz8NpOcT8Z8BYNxJ9NlJQECBE4K5C6+uYVvh1ayWfOHIbpDTLndy138gr/VkhvSjDem1m2OlpvH9rDNHWXz8eivR6dlyT14Uhq6QOWnFaodODVccPJCsJLAhQJHHLFXG1yY6XYnULPA77///vPPP49FmD9knFdSxr7dYX3zTsO5f8XprLBVcTvko1PcrYCnsXfrX9XZ1fmbZocxk3N5J+6MMv6TozVjQXmvIANEGWtaMNB0bki2J3ChwNHf4Low+XYnsJGA9mIj2Os77IGevBTiu5UrgdL4liitu81EtZwTtQ92//2K8H+68d76Xtf/6EebKD9uA4+euVXFrw1dkB3X15VagHDEXW6hL9T9+9fJo8xROvo7YyvOnG8LbS5h03tbjZMLOiEnWSpcWdfM+QqBhESAAAECBAgQIECAAAECBNYVyF+pfPPmzdgxS/6449i+1hMgQIAAAQIECBAgQIAAgTsUmJ5CmV/OXPaXdrdIUV5oyF/+nbg97530X//6V7V/nKgXqo8ECBDYR0Cdv4+zsxAgQIAAAQIECBAgQIAAAQIECBAgQIDA5QL5Qxj5e5rtcZ49e5Y/h91+POjCFjPnD0ohbAJDgf8errKGAAECBAgQIECAAAECBAgQ2Eggf45x4r38/IrdRud1WAIECBAgQIAAAQIECBAgsKnA9BTKjx8/1jNtPg6ZBv/69ev8lEReiylhmbiXL9ndNgQIELgyAXX+lWWo5BAgQIAAAQIECBAgQIAAAQIECBAgQOC6BV69etVN4K+//tr9aJkAgesTMHP++vJUiggQIECAAAECBAgQIECgXoH8ot1EcAbjJnB8RYAAAQIECBAgQIAAAQLVCuRXGn7++eex8P75z38+evRo7Ns7XH/v3r38msQff/wxG8P07fzs7jYgQIDANQmo868pN6WFAAECBAgQIECAAAECBAgQIECAAAECVy+Qn7x69+5dm8yHDx/W+eyyjdACAQKXC5g5f7mhIxAgQIAAAQIECBAgQIAAgVKB3t+t7O72448/5pX97hrLBAgQIECAAAECBAgQIEDgEAIvXrwYizM3wk+fPh37tob1z58///jx42wk+YHl2W1sQIAAgVsQUOffQi5LIwECBAgQIECAAAECBAgQIECAAAECBK5GoPfibl7WvZqkSQgBAmMCZs6PyVhPgAABAgQIECBAgAABAgRWFshL9t++fRs76C+//DL2lfUECBAgQIAAAQIECBAgQKBagZ9++unr168nw/v+++9fvnx58quqVuZnJWZ/eb77SxRVBS8YAgQI7Cmgzt9T27kIECBAgAABAgQIECBAgAABAgQIECBA4HKBt2/fdg+Sge7uR8sECFylgJnzV5mtEkWAAAECBAgQIECAAAECNQr8+uuvY2E9e/bswYMHY99aT4AAAQIECBAgQIAAAQIE6hT4+++/e++adOP87bffuh9rXs4vz0//SbsPHz7UHL/YCBAgsIOAOn8HZKcgQIAAAQIECBAgQIAAAQIECBAgQIAAgRUF/vzzz+5PXvnB+RVtHYpAzQJmztecO2IjQIAAAQIECBAgQIAAgesRmP7B+YlJ9ddDICUECBAgQIAAAQIECBAgcHUCE/ezDx8+fPr06YFSPJGWJhXv378/UHKESoAAgdUFJupJdf7q2g5IgAABAgQIECBAgAABAgQIECBAgAABApcLvHr1qnuQ6T+l3d3SMgEChxYwc/7Q2Sd4AgQIECBAgAABAgQIELhU4MuXL5nT/vr165cvX+b//HXJ/HTSpQc9tf+bN29Orf73uidPnjx69GjsW+sJECBAgAABAgQIECBAgEC1AhM/OP/ixYtqwz4Z2L1796bflfn8+fPJHa0kQIDAjQio828koyWTAAECBAgQIECAAAECBAgQIECAAAEC1yHw6dOn7gO+/BHYBw8eXEfSpIIAgWmB/5n+2rcECBAgQIAAAQIECBAgQOBaBTJJPr+S9PXr12ECv//++/yZyefPnw+/WrYm5zp5ouZo0+/lLzujvQgQIECAAAECBAgQIECAwNYC07/B/uzZs60DWP34me0/8ZfvPn78uPoZHZAAAQJHEVDnHyWnxEmAAAECBAgQIECAAAECBAgQIECAAAECjUDvD8LmnWEyBAjciIDfnL+RjJZMAgQIECBAgAABAgQIEPj/Avmd+fzGe96GH5vNnvX5Ntus9fvzE8Nt+RuWT58+/f/BWSJAgAABAgQIECBAgAABAgcR+PDhw1ik33333RF/sSFDAYl8LFFjwwhj21tPgACBaxJQ519TbkoLAQIECBAgQIAAAQIECBAgQIAAAQIErl4gLwB3Z87nIeCKv6d19XoSSODoAmbOHz0HxU+AAAECBAgQIECAAAEC5wlk2vzjx48/f/48u1u2yY/PZ/vZLac3mP7B+YlJ9dOH9S0BAgQIECBAgAABAgQIELhbgYmb69xQ321si8+eQYOxfb99+zb2lfUECBC4egF1/tVnsQQSIECAAAECBAgQIECAAAECBAgQIEDgmgS60+aTrh9//PGaUictBAhMC5g5P+3jWwIECBAgQIAAAQIECBC4KoH8Ccm8AV/+pnu2/OGHHy785flXr16NIWYigb9hOYZjPQECBAgQIECAAAECBAhULvDXX3+NRXj//v2xrypfP/Gb8xPprTxRwiNAgMDlAhN1oDr/cl5HIECAAAECBAgQIECAAAECBAgQIECAAIF1BXoz5/3M1bq8jkagcgEz5yvPIOERIECAAAECBAgQIECAwJoCGfkqnzbfnPjr16+XjJe9f/9+4ueYfvnllzWT51gECBAgQIAAAQIECBAgQGBHgYlb7OP+5vxx53/umPNORYDALQqo828x16WZAAECBAgQIECAAAECBAgQIECAAAECxxTIu7t5+7eN/cmTJ/fu3Ws/WiBA4OoF/ufqUyiBBAgQIECAAAECBAgQIECgEchPx/f+hGShTPbK78YvGzWbmHWfWQQ//fRTYQw2I0CAAAECBAgQIECAAAECBxKY+GniA6WiF6pJ9T0QHwkQINAIqPOVBAIECBAgQIAAAQIECBAgQIAAAQIECBA4V+DTp08fP37Mb1NlkDnv0z5+/Pj58+fnHmRs+zdv3nS/8jNXXQ3LBG5BwMz5W8hlaSRAgAABAgQIECBAgACBfwv88ccfiyEyef7ly5fn7v7nn39O/OB8ZuOfe0DbEyBAgAABAgQIECBAgACBegTyCkv3txq6gY2t725T5/JE5N99912dMYuKAAECOwio83dAdgoCBAgQIECAAAECBAgQIECAAAECBAjcgkDmzL948WL4VC4P4/Ji7eU/SfXly5cPHz60khnffvr0afvRAgECtyDw37eQSGkkQIAAAQIECBAgQIAAAQIRePfu3WKH7iBa+UF+/PHHsY0zErfiX8ccO4v1BAgQIECAAAECBAgQIEBgO4GHDx+OHXziD8mN7VLJ+vy0xVgkT548GfvKegIECFy9gDr/6rNYAgkQIECAAAECBAgQIECAAAECBAgQILCDQH6SKj8vP5w2n1N/+/bt559/vnzmfO8H5yde5d0hvU5BgMCdCJg5fyfsTkqAAAECBAgQIECAAAECdyBwcqCtMI4F++Y36jOKN3b83377bewr6wkQIECAAAECBAgQIECAwCEEpmeS562XQ6SiG2R+4GLiXn46vd3jWCZAgMD1CUzXger868txKSJAgAABAgQIECBAgAABAgQIECBAgMDqAs2vzU8f9u3bt69fv57eZvrbHKHdIL9jn7d5248WCBC4EQEz528koyWTAAECBAgQIECAAAECBP7rr7/+Wqxw7sz5L1++9P5oZffUec306dOn3TWWCRAgQIAAAQIECBAgQIDA4QSm7227r6QcJWnTMU+n9yhpFCcBAgSWCUzXgdP157Izbr3XdMzT6d06NscnQIAAAQIECBAgQIAAAQIECBAgQIDAVQoU/vz7r7/++vfffy8T6M26LzzjsnPZiwCBagXMnK82awRGgAABAgQIECBAgAABAisLTPxq3Mpn+q//evHixdgx8wcs//jjj7FvrSdAgAABAgQIECBAgAABAgcSmHjX5MOHD/nViAOlJe/fTMyinEjpgdIoVAIECFwiMFETqvMvgbUvAQIECBAgQIAAAQIECBAgQIAAAQIEbkEgP0n1+fPnwpQufs/21atX3VNkEn73o2UCBG5EwMz5G8loySRAgAABAgQIECBAgACB//r+++8XK5y178uXLydG9/IW/r179xZHYkcCBAgQIECAAAECBAgQIFCPwC+//DIRzMQcy4m97uqr6WinU3pXMTsvAQIE9hSYrgmna9E94yw513S00yktOb5tCBAgQIAAAQIECBAgQIAAAQIECBAgQKAnkL/B2lsz8fGsjdvj5Afnuz+ylcFe7+u2OBYI3JTA8pnz3UrkpsgklgABAgQIECBAgAABAgQOKnDW7PdeGsv3ff/+/Zs3b3q7tx+fPHny/Pnz9qMFAgQIECBAgAABAgQIECBwaIEHDx5MTC/M35XL6ymHSOCff/757t27sVAzwTIpHfvWegIECNyIgDr/RjJaMgkQIECAAAECBAgQIECAAAECBAgQILCFwFnTUb9+/XpuDH///Xf3F+a/++677sdzj1b/9md51p8cERJYV2D5zPm//vpr3VAcjQABAgQIECBAgAABAgQIbCpQPvt9GEZmvA9XDtd8+vTphx9+GK5v1iSAP/74Y+xb6wkQIECAAAECBAgQIECAwBEFMjc+752MRZ73UfI35sa+rWT9ly9fXrx4MRZMUvf777+PfWs9AQIEbkpAnX9T2S2xBAgQIECAAAECBAgQIECAAAECBAgQuCuB+/fvn3vq3jz5fLzuH5w3vffcEmL7mxJYPnO+8I9S5CWDmwKVWAIECBAgQIAAAQIECBCoVuDZs2eLYyvZN9PmHz9+PHGKf/7zn9c9DDeRdl8RIECAAAECBAgQIECAwBULfPjwYSJ1+RtzuWWe2OBuv8qvT0zfzk+n7m6Dd3YCBAjsLzBdK6rz988RZyRAgAABAgQIECBAgAABAgQIECBAgMAhBCb+GPcw/nN/Kyt/y/vt27ftcbL7y5cv249XuWB671Vmq0StJbBw5nzeHvj69WtJEJ8/fy7ZzDYECBAgQIAAAQIECBAgQGBrgadPn5417tbGk2nzDx48aD+eXMgcgOnfpc+0+dmDnDyylQQIECBAgAABAgQIECBAoHKBR48e/fHHHxNBZmr6n3/+ObHBXX2V2/m8NzPxWslvv/2W1N1VeM5LgACBCgXU+RVmipAIECBAgAABAgQIECBAgAABAgQIECBQv8BZk+EfPnx4Vop+/vnn7vZ5xtf9eH3LpvdeX55K0boCC2fOT7/30A2xfMvuXpYJECBAgAABAgQIECBAgMAWAj/++OO5h81k++7foTy5+++//545ANPv2Wfe/sl9rSRAgAABAgQIECBAgAABAlcg8Pz58+kXUF68eFHbDzvM3s6/evXqp59+uoLckQQCBAisK6DOX9fT0QgQIECAAAECBAgQIECAAAECBAgQIHALAnnPtjyZebZYvnGe6HV/JTqvCl/9K7vlk3bLtywHtyWB+gX+8X//93/nRvnly5fp+QC9A+ZX9a6+rukl2UcCBAgQIECAAAECBAgQqFMgf2Rx+qfkemFn2vzHjx8nfis+B8zw3IcPH3o7dj9m5oD37LsglgkQIECAAAECBAgQIEDgWgXyw/LTb7E8efIkL2fcu3fvzgVyqz79l/Lczt95HgmAAIHKBdT5lWeQ8AgQIECAAAECBAgQIECAAAECBAgQIFCbQCaZTr9w2wR81nO6/LHs7g/O5yXhzH6tLeHrxmN677qejnaVAuf95nzmA7x+/fqsafNR++GHH/LrAVdf41xl+ZAoAgQIECBAgAABAgQIXJlAXs2ffi2+m94Mn01Pm889craZHsXLfADT5ruqlgkQIECAAAECBAgQIEDgigXyK8S5lc7foRtLY26i79+/nxvqsQ12WJ+pnvkbeRPjA4k/fx3e7fwOeeEUBAgcWkCdf+jsEzwBAgQIECBAgAABAgQIECBAgAABAgT2F8ivwc+eNNuUP6d7//59d9p8Dn7dP7Fueu9s+bEBgUag/5vzeUfhr7/+ar779u1bs5A1X79+zcf8fwlc3jDIjIL8y8sQ7XHa1yZ+/fXXGn5boA3MAgECBAgQIECAAAECBAhcq0DJH6189uxZ3qQ/KZCBtnfv3k28Yd/ulffsc672owUCBAgQIECAAAECBAgQIHALAnljI788P/2X5vKY+NWrV+Vvvazi1rw6M/3U++HDh4nck+tVwB2EAIFbEFDn30IuSyMBAgQIECBAgAABAgQIECBAgAABAgTWEshfuB57Wpdpp3mAmD/bWniuT58+5Seiuxtn2nz57t0d61k2vbeevBDJoQX6M+fzBkA7YX7nhP3rX/9KxbfzSZ2OAAECBAgQIECAAAECBG5T4NGjR58/f55Oe17iz5ha/s8fgMsflWv+otzYgF3vUBm/ywBcztJb7yMBAgQIECBAgAABAgQIELgRgfxBuvwixPTT59w+Z5v823qmeoLJezazQwG//fbbzpP5b6QwSCYBAlcvoM6/+iyWQAIECBAgQIAAAQIECBAgQIAAAQIECKwikD91/cMPP/QO9csvvzx58uSsn6rKDPP8kHP3OHka+PLly+6aIy6b3nvEXBNzhQJmzleYKUIiQIAAAQIECBAgQIAAgc0F8lNImRVfOA3+3Gjyxv/vv/9+7l62J0CAAAECBAgQIECAAAECVyaQu++8sPL27dvZdOVVmNxNr/4TEJnJmT9s9+7du9kAnj17lji3nsA/G4YNCBAgcFwBdf5x807kBAgQIECAAAECBAgQIECAAAECBAgQ2FMgf8m69wAxj+ryXK88hjxV7D0BzNz7zKUvP0K1W5o5X23WCOxYAmbOHyu/REuAAAECBAgQIECAAAECqwnkVc68lN8bO7vw6PmB+gznrf6i/4VR2Z0AAQIECBAgQIAAAQIECNyhQPlcygSZKfQPHz7MX7vL/w8ePDg37Jzr48eP+W35D//5V7J7XsTJD1AsOFfJwW1DgACBWxNQ599ajksvAQIECBAgQIAAAQIECBAgQIAAAQIEFggMp74Xvn+b37XKX+7+9u1b96TX8WvzTYrMnO/mrGUCiwXMnF9MZ0cCBAgQIECAAAECBAgQuAaBDKL9/PPPl6ckY3YZjHv58uXlh3IEAgQIECBAgAABAgQIECBwfQKZS5l3VvL35novskykNPfamUL//fffZ+H+/fvd///6668cp/v/169fM2f+rIPnD+rlnznzE1ngKwIECCwTUOcvc7MXAQIECBAgQIAAAQIECBAgQIAAAQIEbkfg6dOn+VPYvfTmgeCLFy+av7XdPMXLgHPzHDAbn/ytrD/++OOafu/KzPlekfCRwDIBM+eXudmLAAECBAgQIECAAAECBK5H4MuXL2/evMm7+4uTN/PRrwAAIABJREFU9Msvv2TafIarFh/BjgQIECBAgAABAgQIECBA4EYE3r9/n5da8gpL+Sz3FWXytk1etckLN9f0As2KPg5FgACBdQXU+et6OhoBAgQIECBAgAABAgQIECBAgAABAgSuSeD169d5+XZxih4+fJhXfx89erT4CBXuaOZ8hZkipCMK9GfOHzENYiZAgAABAgQIECBAgAABApcLNL+DlHf388cpS47mVfsSJdsQIECAAAECBAgQIECAAIExgU+fPmX+fPmd+NhxStbnh+ufPXuWCfNX9upMSdptQ4AAgRoE1Pk15IIYCBAgQIAAAQIECBAgQIAAAQIECBAgUJtARo9//PHHz58/nxVY3uB99erVTz/9dNZeNiZA4HYEzJy/nbyWUgIECBAgQIAAAQIECBAoEsgU+ry4/+HDh/z2XWbR//XXX82P4GWg7f79+/kTlXnb3qv2RZQ2IkCAAAECBAgQIECAAAECBQJfvnzJ2zAfP35s/l/lt+hzF//48ePcxef//Mh8fpyhIBCbECBAgMDmAur8zYmdgAABAgQIECBAgAABAgQIECBAgAABAkcTyPz5/Ph8XtydDTyP//IGbybbe/w3a2UDArcsYOb8Lee+tBMgQIAAAQIECBAgQIAAAQIECBAgQIAAAQIECBAgQKA6gbwck4n0+Xt2+df+YbtE2Z1U3/yFu97/+Wt3mSrvh+Wry1EBESBAYFxAnT9u4xsCBAgQIECAAAECBAgQIECAAAECBAjckEB++CqT5/MvDwqbR4RJfPM0MA8B88eynz179uDBgxsSkVQCBJYKmDm/VM5+BAgQIECAAAECBAgQIECAAAECBAgQIECAAAECBAgQIECAAAECBAgQIECAAAECBAgQIECAAAECBAgQIECAAAECBAgQIFCHwH/XEYYoCB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DaR519AAAgAElEQVQ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Pw/9u7/qm1lYRv2yVmnAKCEkAoCJWyoACghUEFCCZAKAiVAKoCUEKggpARIB/nu7/h5/OqRbXn8W5Iv/siWpdFo5hpZ1lp73TMECBAgQIAAAQIECBAgQIAAgZYISM63ZCA0gwABAgQIECBAgAABAgQIECBAgAABAgQIECBAgAABAgQIECBAgAABAgQIECBAgAABAgQIECBAgAABAgQIECBAgAABAgTmFJCcnxPOaQQIECBAgAABAgQIECBAgAABAgQIECBAgAABAgQIECBAgAABAgQIECBAgAABAgQIECBAgAABAgQIECBAgAABAgQIECDQEgHJ+ZYMhGYQIECAAAECBAgQIECAAAECBAgQIECAAAECBAgQIECAAAECBAgQIECAAAECBAgQIECAAAECBAgQIECAAAECBAgQIECAwJwCkvNzwjmNAAECBAgQIECAAAECBAgQIECAAAECBAgQIECAAAECBAgQIECAAAECBAgQIECAAAECBAgQIECAAAECBAgQIECAAAECBFoiIDnfkoHQDAIECBAgQIAAAQIECBAgQIAAAQIECBAgQIAAAQIECBAgQIAAAQIECBAgQIAAAQIECBAgQIAAAQIECBAgQIAAAQIECBCYU0Byfk44pxEgQIAAAQIECBAgQIAAAQIECBAgQIAAAQIECBAgQIAAAQIECBAgQIAAAQIECBAgQIAAAQIECBAgQIAAAQIECBAgQIBASwQk51syEJpBgAABAgQIECBAgAABAgQIECBAgAABAgQIECBAgAABAgQIECBAgAABAgQIECBAgAABAgQIECBAgAABAgQIECBAgAABAnMKSM7PCec0AgQIECBAgAABAgQIECBAgAABAgQIECBAgAABAgQIECBAgAABAgQIECBAgAABAgQIECBAgAABAgQIECBAgAABAgQIEGiJgOR8SwZCMwgQIECAAAECBAgQIECAAAECBAgQIECAAAECBAgQIECAAAECBAgQIECAAAECBAgQIECAAAECBAgQIECAAAECBAgQIEBgTgHJ+TnhnEaAAAECBAgQIECAAAECBAgQIECAAAECBAgQIECAAAECBAgQIECAAAECBAgQIECAAAECBAgQIECAAAECBAgQIECAAAECLRGQnG/JQGgGAQIECBAgQIAAAQIECBAgQIAAAQIECBAgQIAAAQIECBAgQIAAAQIECBAgQIAAAQIECBAgQIAAAQIECBAgQIAAAQIECMwpIDk/J5zTCBAgQIAAAQIECBAgQIAAAQIECBAgQIAAAQIECBAgQIAAAQIECBAgQIAAAQIECBAgQIAAAQIECBAgQIAAAQIECBAgQKAlApLzLRkIzSBAgAABAgQIECBAgAABAgQIECBAgAABAgQIECBAgAABAgQIECBAgAABAgQIECBAgAABAgQIECBAgAABAgQIECBAgACBOQUk5+eEcxoBAgQIECBAgAABAgQIECBAgAABAgQIECBAgAABAgQIECBAgAABAgQIECBAgAABAgQIECBAgAABAgQIECBAgAABAgQItERAcr4lA6EZBAgQIECAAAECBAgQIECAAAECBAgQIECAAAECBAgQIECAAAECBAgQIECAAAECBAgQIECAAAECBAgQIECAAAECBAgQIDCngOT8nHBOI0CAAAECBAgQIECAAAECBAgQIECAAAECBAgQIECAAAECBAgQIECAAAECBAgQIECAAAECBAgQIECAAAECBAgQIECAAIGWCEjOt2QgNIMAAQIECBAgQIAAAQIECBAgQIAAAQIECBAgQIAAAQIECBAgQIAAAQIECBAgQIAAAQIECBAgQIAAAQIECBAgQIAAAQIE5hSQnJ8TzmkECBAgQIAAAQIECBAgQIAAAQIECBAgQIAAgS0R+PLly+7u7sHBwZb0VzcJECDQFYGXl5f9/f08om9ubrrSZu0kQIAAAQIECBAgQIAAAQIECBAgQIAAAQIECBAgQIAAAQKrE5CcX52tmgkQIECAAAECBAgQIECAAAECBAgQIECAAAEC3RZ4enpKJvPr169//vx5fn6+v7/vdn+0ngABAv0SuL29/f37dx7RFxcXmd8kQfp+9U9vCBAgQIAAAQIECBAgQIAAAQIECBAgQIAAAQIECBAgQIDAbAKS87N5KU2AAAECBAgQIECAAAECBAgQIECAAAECBAgQ2BKB6+vrw8PDZDKH/f348eNw2wYBAgQIbFzg/fv3wzZkfpMPHz48Pj4O99ggQIAAAQIECBAgQIAAAQIECBAgQIAAAQIECBAgQIAAAQLbJiA5v20jrr8ECBAgQIAAAQIECBAgQIAAAQIECBAgQIAAgekC5+fnl5eX1XLfvn3L+vPVPbYJECBAYLMCeVZ/+vSp2obj4+PMe1LdY5sAAQIECBAgQIAAAQIECBAgQIAAAQIECBAgQIAAAQIECGyPwLu/f/9uT2/1lAABAgQIECBAgAABAgQIECBAgAABAgQIECBAoFng7e3t7Ozsx48f1WKJzSefWd1jmwABAgRaIpDn8+3tbbUxidPf3NxU99gmQIAAAQIECBAgQIAAAQIECBAgQIAAAQIECBAgQIAAAQLbICA5vw2jrI8ECBAgQIAAAQIECBAgQIAAAQIECBAgQIAAgSKBxOYPDw9///5dLf3582crGFdBbBMgQKBtAqPh+X/++efx8bFt7dQeAgQIECBAgAABAgQIECBAgAABAgQIECBAgAABAgQIECCwUgHJ+ZXyqpwAAQIECBAgQIAAAQIECBAgQIAAAQIECBAg0BmBsbF5Cxd3Zvw0lACB7RY4PT39/v171UB4vqphmwABAgQIECBAgAABAgQIECBAgAABAgQIECBAgAABAgS2QUByfhtGWR8JECBAgAABAgQIECBAgAABAgQIECBAgAABAlMExsbmT05O7u/vp5zpMAECBAi0Q+Do6OjHjx/VtgjPVzVsEyBAgAABAgQIECBAgAABAgQIECBAgAABAgQIECBAgEDvBSTnez/EOkiAAAECBAgQIECAAAECBAgQIECAAAECBAjML/D09JQU4s+fP5+fn19fX//8+ZO6dnZ23v/3L4nE/O3v789/gXacOTY2n649Pj62o4FaQYAAAQJFAgcHB/nBqhb1MK9q2CZAYIkCeU/OS/Lv//7lJTn/zdty6h+8MGcj78z5d29vb/DmnH8/fvx4eHi4u7u7xGY0VJUZoD59+pTr3t3d9eCNvaGnDhEgQIAAAQIECBAgQIAAAQIECBAgQIAAAQIECAwFJOeHFDYIECBAgAABAgQIECBAgAABAgQIECBAgAABAv8jkCT57X//EgGaipI0TjI5+VtbCmhqk2YqMDY2n069vLzMVI/CBAgQILBxgbGPdOH5jY+LBhDogUAeL4P5pPJ6nBk6Sl6SJ/U675l5Lp2cnBwdHU0qs/j+xObPzs4G9Xz+/Pn6+nrxOtVAgAABAgQIECBAgAABAgQIECBAgAABAgQIECDQfgHJ+faPkRYSIECAAAECBAgQIECAAAECBAgQIECAAAEC6xNIKOjy8jKp+TkueXV19eXLlzlO3OwpowsUZ4HQrCBqZc7NjourEyBAYD6BzHvy4cOH2rmZ3uXm5qa200cCBAhMFcjC8lmw/fv374tE5SddJe+ceTrl3Xvp809VY/O5uuT8pCGwnwABAgQIECBAgAABAgQIECBAgAABAgQIECDQPwHJ+f6NqR4RIECAAAECBAgQIECAAAECBAgQIECAAAECcwokVZjozp8/f+Y8/1//yhKaDw8PHcqcn56eJgpV62+6sNIlQGuX85EAAQIElivw+Ph4fHxcq7Oj07vUeuEjAQJrEBgsLz8IzK/hcrlE1p/PM2pZr9Cjz0Avt+sZR1chQIAAAQIECBAgQIAAAQIECBAgQIAAAQIECLRBQHK+DaOgDQQIECBAgAABAgQIECBAgAABAgQIECBAgMDmBcZmyAfNSh4+K1X+888/e3t72fP6+vr8/JxV2bM0/WjMPotn/vjxIwu5b75L01rw5cuXr1+/1kqJVtZAfCRAgEAXBa6vrzMXTK3lycHmx66200cCBAgMBZI5z8thXmWHe9a5kZftb9++LZiff3p6Ojw8rDX779+/tT0+EiBAgAABAgQIECBAgAABAgQIECBAgAABAgQI9FVAcr6vI6tfBAgQIECAAAECBAgQIECAAAECBAgQIECAQKlA1tVMUCdh+NETEoNPkvz8/Hz00GBPwjmJJo7mi379+rVg7GfSFZe1/+bm5uLiolZbFvy8v7+v7fSRAAECBLooMHZGGAsvd3EotZnAqgXyMpwJofLSOzon1ByXzpxTeYUeTDiV0zPnVKr9/ft3YVWLzOL08vKS2HytFx8/fswbe+HVFSNAgAABAgQIECBAgAABAgQIECBAgAABAgQIEOi6gOR810dQ+wkQIECAAAECBAgQIECAAAECBAgQIECAAIGFBBKwOT4+HhvmSeYnC8uXBOCTNj87O6u2o+URnSwoml5XG5ztxJyiUdvpIwECBAh0VCBR2DzYawnS/LTlJ293d7ejndJsAgSWK5B3wmTmv3//Pl+1ecjkpTdh9cxCle3mZ0seSnm1zmRVmXNqdNqpagNS593dXclLePWs1J+WjL7Vf/78+fr6ulrSNgECBAgQIECAAAECBAgQIECAAAECBAgQIECAQI8FJOd7PLi6RoAAAQIECBAgQIAAAQIECBAgQIAAAQIECEwXSCZnNGCT08pj81nEMimgJI5qEaBv3741LFY/vWUrKzE2S5mrpRcHBwcru6yKCRAgQGDdAvmFSo60dtWWz+1Sa62PBAisSCCZ+cvLy+TYZ60/CfmTk5NMGrXge2Nmnkpov/b+XG3MTO/Sk2LzqfDh4eHo6Khas20CBAgQIECAAAECBAgQIECAAAECBAgQIECAAIEeC0jO93hwdY0AAQIECBAgQIAAAQIECBAgQIAAAQIECBCYInB6ejppjc0sdJmjzedn+cqrq6vacr7DUxIraucS7ok5jaakrMY5HDgbBAgQ6JPAly9fvn79WuuRZ34NxEcCWyWQOTU+ffo0+jbYjJBJN5KWT2Z+1qXgm6tN4j0B/kToxxbLm3YeYmMP1XaOfb8dlPn792+tsI8ECBAgQIAAAQIECBAgQIAAAQIECBAgQIAAAQI9FpCc7/Hg6hoBAgQIECBAgAABAgQIECBAgAABAgQIECDQJJDce4I6Y0v8888/WYdz7KHBziSOkh0au1h99awWruI+NkJp/eHqqNkmQIBAzwTGBkpLJojpmYPuECCQSZ0uLi4alnkfJdrZ2ckLc5L2u7u7o0eXtaehYbn0zc1N84UaJsPylttM5ygBAgQIECBAgAABAgQIECBAgAABAgQIECBAoH8C/+5fl/SIAAECBAgQIECAAAECBAgQIECAAAECBAgQIDBVIMH4SbH5nJv1LRtqyLmHh4dTY/OpYaZgUsMVl3UoLR9deTiVJz+5rEuohwABAgTaJjD2IZ/5XxJVbVtTtYcAgRUJ5PueePmHDx/K307fv3//7du3rAmfeZdWGptPl7OOfV5Txz6sshx9Wt7Acn5+/v3790kFMh/WpEP2EyBAgAABAgQIECBAgAABAgQIECBAgAABAgQI9FJAcr6Xw6pTBAgQIECAAAECBAgQIECAAAECBAgQIECAwBSBrLc5qUSW1szyvJOOJnd0fHw86Whtf0m6vnbK6j4m+JSc5Gj9mSYgaaXR/fYQIECAQD8E8pD//PnzaF/Kf85Gz7WHAIEOCVxfXycz3xAvr/UlafOHh4e89CaUXju00o9JyL++viaxX7tKWp70fm3n4GP2J1o/9tBgp+R8A45DBAgQIECAAAECBAgQIECAAAECBAgQIECAAIFeCkjO93JYdYoAAQIECBAgQIAAAQIECBAgQIAAAQIECBBoEri5uWnItI+Nlw+ra4jcD8sMNxquMiyzto0Eh/78+VO7XLJJk5JItZI+EiBAgEB3BZKbHQ2j5kfKT0B3x1TLCZQIJP2eCaEuLy9LCqdMHhTJzGf596Ojo8JTllssi9unzaNx969fv+YFvnat7Mn+2s7ax011pNYMHwkQIECAAAECBAgQIECAAAECBAgQIECAAAECBNYmIDm/NmoXIkCAAAECBAgQIECAAAECBAgQIECAAAECBFohkKXXm+NDJycnkxr69PT048ePSUdH92f5+tGdG9mTZNHz8/Popb99+za60x4CBAgQ6J/A2Ad+Qqf5aetfZ/WIAIEIZGqMLDU/9g1w1CdvrXlKJLXehqh5ovuj4flMX1V9Xt3f30+d0Orjx4+jPbWHAAECBAgQIECAAAECBAgQIECAAAECBAgQIECg3wKS8/0eX70jQIAAAQIECBAgQIAAAQIECBAgQIAAAQIE6gJXV1ejS69XCzXkhW5vb6slp26PLvA79ZRVFMhkAWOTRZkjoKGzq2iJOgkQIEBgUwJ54I8mUdOYT58+bapJrkuAwIoEkjDf39+fuh778OqfP3/O6+L5+flwz8Y3Ep4fzb2fnZ0NGpajw+2Gpo596DWUd4gAAQIECBAgQIAAAQIECBAgQIAAAQIECBAgQKAHApLzPRhEXSBAgAABAgQIECBAgAABAgQIECBAgAABAgRKBRIKag4RjUZ0qlX//Pmz+nHq9uHh4dQyaygwKRU560QAa2iqSxAgQIDA6gTGLjuf9aivr69Xd1E1EyCwZoF8o/MK+vv375Lr5tX3169f7XwI/PjxozYLVTqVeH/mBTg+Pi7pneR8iZIyBAgQIECAAAECBAgQIECAAAECBAgQIECAAIGeCUjO92xAdYcAAQIECBAgQIAAAQIECBAgQIAAAQIECBBoEpiaFW/Ouide2FT7yLE2xHWyJuf3799Hmvavq6ur3d3d0f32ECBAgEBfBbIG9di5VC4vL19eXvraa/0isD0CmSLq6Ogo3+jCLmep+cHq9IXl11wsb6p3d3e1i+Zlvvl1vVq+vGT1LNsECBAgQIAAAQIECBAgQIAAAQIECBAgQIAAAQKdFnj39+/fTndA4wkQIECAAAECBAgQIECAAAECBAgQIECAAAEC5QIJDTavwJl8zunp6aQK3717N+nQ6P7E5pNaH92/5j0JHf3586d20Z2dnWSrajt9JECAAIHeC+Thv7e3N9rNrDudAO3ofnsIEOiKQL7CZ2dnzS+6w77kVTAruh8cHAz3tHbj+vq6fC6Aai+yXr05QaogtgkQIECAAAECBAgQIECAAAECBAgQIECAAAECWyJgzfktGWjdJECAAAECBAgQIECAAAECBAgQIECAAAECBP6VQNHUNNESV4nPou4bRz8/Px+NzadV8wWQNt4dDSBAgACBBQUyncrYn6fn5+ebm5sFK3c6AQKbEsj3N+urT33RHTTv5OQkJTsRm0+Dv3z5kgz8HLBLfKuf4+pOIUCAAAECBAgQIECAAAECBAgQIECAAAECBAgQ2JSA5Pym5F2XAAECBAgQIECAAAECBAgQIECAAAECBAgQWLfA7e1t8yWz/GYihQ1lEjRqOFo99Pnz543nkTJTwNgup5vJIFVba5sAAQIEtkfg06dPYztrUpWxLHYSaL9AZkq6uLgobGfmzri/v29+4y2sam3Fvn37Nse1JOfnQHMKAQIECBAgQIAAAQIECBAgQIAAAQIECBAgQKAHApLzPRhEXSBAgAABAgQIECBAgAABAgQIECBAgAABAgSKBO7u7prLTQ3YFKYKU8/19XXztdZwdFJrx642vIb2uAQBAgQItEEgidlM7zLakj9//phXZZTFHgJtFnh7e8tUTWNnShrb7LwMd/FrfnR0NPUtfbS/c5wyWok9BAgQIECAAO3mjzwAACAASURBVAECBAgQIECAAAECBAgQIECAAAECnROQnO/ckGkwAQIECBAgQIAAAQIECBAgQIAAAQIECBAgMI9AVtdMJrD5zMPDw+YCySaNTRtWz8pavo+Pj9U9G9nOgvM/fvwYvXQWnM/CpKP77SFAgACB7RGYNLXK169fE8TdHgc9JdBpgXxb8+76/Pxc0ou8Af78+fP09LSkcAvLzDrx0/v37zNLSAs7okkECBAgQIAAAQIECBAgQIAAAQIECBAgQIAAAQKrFpCcX7Ww+gkQIECAAAECBAgQIECAAAECBAgQIECAAIFWCIyNkdda9vHjx9qe0Y9ZTD7LdSZ9NHooEZ2Hh4ebm5vRQ+vfkwD/2ItOSkuOLWwnAQIECPRSYNKy8+msn4lejrhO9U/g5eUlsfnfv3+XdC3vqInNZwaoksLtLJPGl7yoDxtvwfkhhQ0CBAgQIECAAAECBAgQIECAAAECBAgQIECAwLYJvPv79++29Vl/CRAgQIAAAQIECBAgQIAAAQIECBAgQIAAgS0U2N/fnxouen19LV+dMovYJ4OUOvf29pJHSj6nPXmkLHp/fHw8dpT9v6GxLHYSIEBg2wSyWnV+v8b2+tevX/nRHHvITgIE2iAwiM3/+fOnpDGD2Hz5K25JnRspk3fvs7OzwktnoqvT09PCwooRIECAAAECBAgQIECAAAECBAgQIECAAAECBAj0SUByvk+jqS8ECBAgQIAAAQIECBAgQIAAAQIECBAgQIDAeIGGfODwhMSKEkMafuz0RjL8z8/Po134/Pnz9fX16H57CBAgQGALBRIr/f79+2jHT05OklAd3W8PAQJtEHh6esqETdsWmx/Iv3v3rnAIZpoPq7BOxQgQIECAAAECBAgQIECAAAECBAgQIECAAAECBDoh8O9OtFIjCRAgQIAAAQIECBAgQIAAAQIECBAgQIAAAQKLCPz48WPq6R8/fpxaphMFEnccG5tP4y8vLzvRBY0kQIAAgTUITPpRSJw+0dw1NMAlCBCYVeDx8fHw8LAwNr+zs/Pw8NCD1eaHSpnXY7jdsJH5sPrU64aeOkSAAAECBAgQIECAAAECBAgQIECAAAECBAgQIDAqIDk/amIPAQIECBAgQIAAAQIECBAgQIAAAQIECBAg0DeBkuR8Ykj96PakJGSyRkJE/RhivSBAgMBSBA4ODpIvHVvVpJ+SsYXtJEBgPQKZ0uL4+LjwWonN//z5c39/v7B8J4p9+vSppJ3//PNPSTFlCBAgQIAAAQIECBAgQIAAAQIECBAgQIAAAQIEeikgOd/LYdUpAgQIECBAgAABAgQIECBAgAABAgQIECBA4P8IlCTn+7HmfBac//379//p/P9+KMwa/W9x/yVAgACB/gt8/vx5bCfzu/ny8jL2kJ0ECGxEIF/J8kB4L2PzYT86OirBL4cqqU0ZAgQIECBAgAABAgQIECBAgAABAgQIECBAgACBbgm8+/v3b7darLUECBAgQIAAAQIECBAgQIAAAQIECBAgQIAAgZkE3t7e9vb2pp7y+vragyXZs4Dw8/PzaGezqrAM5CiLPQQIECDw7t27sQiZb+Xm5mbsITsJEFizQN5m8y7358+fwus+PDwUhswLK2xPsUnvutUW9uOtvtoj2wQIECBAgAABAgQIECBAgAABAgQIECBAgAABAuUC1pwvt1KSAAECBAgQIECAAAECBAgQIECAAAECBAgQ6KTAz58/p7Y7YaQexOafnp7GxubTfQvOT70HFCBAgMB2CpycnIzt+O3tbcK6Yw/ZSYDAOgXyTTw8PCyPzV9dXfU1Nh/2qevJ9+Otfp03mGsRIECAAAECBAgQIECAAAECBAgQIECAAAECBHomIDnfswHVHQIECBAgQIAAAQIECBAgQIAAAQIECBAgQKAuMClMXi338ePH6seObicoNanlkvOTZOwnQIDAlgs0/EAkPL/lOLpPoA0CyYr//v27sCWZC+PLly+FhbtYLJMINDd7arS++XRHCRAgQIAAAQIECBAgQIAAAQIECBAgQIAAAQIEui4gOd/1EdR+AgQIECBAgAABAgQIECBAgAABAgQIECBAYIpA4ZrzU2pp/eGsR/r9+/exzUyCaHd3d+whOwkQIEBgywWyNvXOzs5YhIYJWcaWt5MAgaUL5BtaMgnU4LpZbv3+/n7pbWhVhVOnu5Kcb9V4aQwBAgQIECBAgAABAgQIECBAgAABAgQIECBAYP0CkvPrN3dFAgQIECBAgAABAgQIECBAgAABAgQIECBAYK0CJXGjqctXrrXFc12sYWXghvWE57qUkwgQIECgVwKTfib+/PnT+xRurwZSZ3onkNXjf/z4Ud6th4eH8sIdLbm/v9/ccsn5Zh9HCRAgQIAAAQIECBAgQIAAAQIECBAgQIAAAQK9F3j39+/f3ndSBwkQIECAAAECBAgQIECAAAECBAgQIECAAIFtFnj37t3U7v/69WtqDmdqJZstkFXlE3Ec2wb/P2gsi50ECBAgMBB4enqaNINMlnfOUVAECKxf4PHx8fj4uPy6V1dXSdqXl+9uyYODg0kTY+3s7Ly9vXW3a1pOgAABAgQIECBAgAABAgQIECBAgAABAgQIECCwuIA15xc3VAMBAgQIECBAgAABAgQIECBAgAABAgQIECDQXoGEjkoa1/XYfLo5KTZv4c2SG0AZAgQIbLNAYqiJm44VSDz15eVl7CE7CRBYnUC+d2dnZ+X1Z5KLLYnNx2Rvb2+SjPfeSTL2EyBAgAABAgQIECBAgAABAgQIECBAgAABAgS2R0ByfnvGWk8JECBAgAABAgQIECBAgAABAgQIECBAgMA2CkxakbJqkaxR9WMXt79+/Tqp2Z8+fZp0yH4CBAgQIDAQaMjo3t7eUiJAYM0C+UpOmhRpbEvu7u7G7u/lzvfv30/ql+T8JBn7CRAgQIAAAQIECBAgQIAAAQIECBAgQIAAAQLbIyA5vz1jracECBAgQIAAAQIECBAgQIAAAQIECBAgQGAbBX7+/Dm124eHh1PLtLnA29vbjx8/JrXw9PR00iH7CRAgQIDAQODk5GQSxffv3ycdsp8AgVUInJ+fl8z9NLz0t2/f9vf3hx97vyE53/sh1kECBAgQIECAAAECBAgQIECAAAECBAgQIECAwCICkvOL6DmXAAECBAgQIECAAAECBAgQIECAAAECBAgQaLtASe6o62vON6wyauHNtt+g2keAAIF2CBwdHU1qyO/fv5+eniYdtZ8AgeUK3N/f397elteZGHmS9uXle1ByZ2dnbC+yf6tmEBiLYCcBAgQIECBAgAABAgQIECBAgAABAgQIECBAgIDkvHuAAAECBAgQIECAAAECBAgQIECAAAECBAgQ6LNA8n5Tu9f1NecbVgOWnJ86+goQIECAwECgYdn5mXK8PAkQmFvg7e3t7OxsptMbZlCaqZ4eFPbe24NB1AUCBAgQIECAAAECBAgQIECAAAECBAgQIECAwOICkvOLG6qBAAECBAgQIECAAAECBAgQIECAAAECBAgQaKlA4Rq5BwcHLe1AQbOSsPrx48ekgg0xyEmn2E+AAAEC2ynQEDoVzd3OW0Kv1y8wa2z+06dPnX6PnU94b29v7IkND7Gx5e0kQIAAAQIECBAgQIAAAQIECBAgQIAAAQIECBDopYDkfC+HVacIECBAgAABAgQIECBAgAABAgQIECBAgACB/1/g58+fUyHev38/tUybCzSkGXd2dvb399vceG0jQIAAgfYINER2//z58/j42J6magmBXgrc3983TIc0tstXV1dj92/nTsn57Rx3vSZAgAABAgQIECBAgAABAgQIECBAgAABAgQI1AQk52sgPhIgQIAAAQIECBAgQIAAAQIECBAgQIAAAQL9EXh+fp7amY8fP04t0+YCt7e3k5rXkIGcdIr9BAgQILC1Aru7uw2zyXz//n1rZXScwBoE3t7esoD8TBdKbD5f25lO6XFhM0b1eHB1jQABAgQIECBAgAABAgQIECBAgAABAgQIECAwk4Dk/ExcChMgQIAAAQIECBAgQIAAAQIECBAgQIAAAQJdEihZt/Pw8LBLXfq/bU3IqmF2AAtv/l8tnwgQIEBgikDDD8fd3d2Ukx0mQGABgcvLyz9//pRXkKD4ly9fysv3vmTD46v3fddBAgQIECBAgAABAgQIECBAgAABAgQIECBAgACBqoDkfFXDNgECBAgQIECAAAECBAgQIECAAAECBAgQINArgd+/f0/tT6fXnG/OMUoQTR19BQgQIECgKtDww5FM79PTU7WwbQIEliXw+Ph4e3s7U21J2s9Uvk+FX19fR7vT8PgaLWwPAQIECBAgQIAAAQIECBAgQIAAAQIECBAgQIBAjwUk53s8uLpGgAABAgQIECBAgAABAgQIECBAgAABAgS2WqAw4Pf+/fvuMv348WNS49Ov3d3dSUftJ0CAAAECowLN0dOGH53RquwhQKBc4OLiorxwSm75gvOZyGOUq/nxNVreHgIECBAgQIAAAQIECBAgQIAAAQIECBAgQIAAgb4KSM73dWT1iwABAgQIECBAgAABAgQIECBAgAABAgQIbLvAz58/Swj29/dLirWzTEOI8ePHj+1ss1YRIECAQGsFMuVKw4QyDT86re2RhhFov8D19fXv379naufV1dVM5XtfOFMJdPqVvvcDpIMECBAgQIAAAQIECBAgQIAAAQIECBAgQIAAgXUKSM6vU9u1CBAgQIAAAQIECBAgQIAAAQIECBAgQIAAgfUJPD8/T71Yp+PlT09PY5fcHPTawptTR18BAgQIEBgVaPhllJwf5bKHwOICs8bgkxI/Pz9f/LrdreH19bXWeO+9NRAfCRAgQIAAAQIECBAgQIAAAQIECBAgQIAAAQLbLCA5v82jr+8ECBAgQIAAAQIECBAgQIAAAQIECBAgQKDPAiVrzh8eHnaXoDnBKEHU3ZHVcgIECGxQoPnn4/HxcYNtc2kC/RPIgvMNEyGN7e+nT5/G7t+enaNizQ+u7ZHRUwIECBAgQIAAAQIECBAgQIAAAQIECBAgQIAAgQj8hwIBAgQIECBAgAABAgQIECBAgAABAgQIECBAoJcCvV9zvjk5v7+/38thTadeXl7S9/z9/v070amsOzoIUGUJ1kyF8P79+yyYfHZ2tru7u1yB5EW/f/+ei+aKg0vnirnE8KJJbfWYfbmYy6otN0MGZXAzDO6EDErugb29vZOTEyOyLOce1/P29vbfx8mPTLYy+F6ns7mF8pf7J/HUpT9Jqpj39/e5RJ5g+ffm5qZ6aIPbzXPKhOvo6GiDzXNpAn0SyCPo8vJy1h7Nccqsl2h5eWvOt3yANI8AAQIECBAgQIAAAQIECBAgQIAAAQIECBAgsFmBd3///t1sC1ydAAECBAgQIECAAAECBAgQIECAAAECBAgQILB0gaenp+bs3+CKiUoeHBws/errqfDdu3eTLpToeAQmHe3o/mSkb//7N7rQ6NgeJfj6+fPn8/PzsUfLd+a6X79+vbu7K7luYtsJ7ee6IvTlwvOVTMw40cGpg5LvwtXVlaDvfMj9PisPydwbmXmhuZvJtKfYKvLzebZ8+PBhePVfv36157nR8PuSR2taPmy2DQIEFhH48uVL3jFmqqFVE23M1PIlFs7be3WGrLx9ZQ6CJdavKgIECBAgQIAAAQIECBAgQIAAAQIECBAgQIAAgU4LSM53evg0ngABAgQIECBAgAABAgQIECBAgAABAgQIbItAFubNOreDFSanZmWDkpLVRM0kpiwpPOnQ6P7BAuNZyzq5wcSWVhGkHL3opD1Z//z4+HjS0Z6lqhJwTUY6N8Ck/jbvT479+vq6ucyko3NE2gZV5dZK2ra78zJMAmnD/uEy3eWNSX4+cx9sNpacZmfmh8zWkWbnGZIZFnJ3lXdBySUKJPh9cXFR/kjJwz/3z9LnX8gNmVXuB/1qW+yzlkqt4ZudvwbiI4H5BBL2zlvlrOe2apaNWRu/rPK1Z1TP3nuXpaQeAgQIECBAgAABAgQIECBAgAABAgQIECBAgMDWCkjOb+3Q6zgBAgQIECBAgAABAgQIECBAgAABAgQIEOiMQC0e04Z2b3zR3UTBEyafRJHMdj9CuQm4pptTF4We5DDcn/FK8HWmHHvmJki2uWSahuFVRjcWCe2P1mZPQoZJx813P6wo/FwyKLmNcy+NzuWR2zJB+s3OwVHS/p6VaX54NnQ2z5DT09OGAjMdqs3K0baH9vn5eSZ6mNSjh4eHpc8jMOla9hPosUDtOVDS00wEk+mESkr2u0x1Dh0/pv0ea70jQIAAAQIECBAgQIAAAQIECBAgQIAAAQIECMwh8O85znEKAQIECBAgQIAAAQIECBAgQIAAAQIECBAgQGBtAgmdjiZO13b1SRfKQsEJ8U46uob9g5WrJ10owapJhzq0P7GoDx8+jI1Jp4MJpSe9mZVXX//7l43kWk9OTsZ2MON1eHhYvvJ8Sh4fH9di84lmjV40A5HrJs6do6OX/vr160xx/dEa7BkK5FEQ5NH7IYOeIchADO6E3BX//PPP8KzhRkYzY5qbarhnPRuJOOY2HvsQy22ZRP16muEqA4HkvRvmHGlWymDd3Nw0lyk8mrsiD4dh4Uzr0La5TsY+0IYNHns/D4/aIECgRCCvkdXnQMkpKZP3jcKS/S6WeUwCOPjdz+uBOWj6Pdx6R4AAAQIECBAgQIAAAQIECBAgQIAAAQIECBCYVcCa87OKKU+AAAECBAgQIECAAAECBAgQIECAAAECBAisVSBJ1xaGSxN03GxyPhmhWq67OiqJEnU9RJRM1GhGOuxJvSY21tC7BKguLi5+/PhRBRlulywCP3rpBPWzIvTUNZZz6TRvtNkJcmcF+2EbbMwhkKRxGGv3fMMy3RmsSfdAJlnY39+fow1znJKnRBLItWbX6llne2qX3qqPGYtMn5HZChbs9VJWns8dWG1JC5dwzyMrM01Mssp0FeufhGJSY+wn0FGBzMSR15VZG//3799ZT1GeAAECBAgQIECAAAECBAgQIECAAAECBAgQIECAwLYJWHN+20ZcfwkQIECAAAECBAgQIECAAAECBAgQIECAQMcEmle+3VRnksDc1KVz3URAm7O4DcHyDTa78NLpXdZpr+XPk5lPYDWHsjJzc+8SSU3mMwn5sZfL+q7n5+djDw125mjt0t++fUtse2psPqfn0slyj146Ee62LSjdINDCQ/HPN656z2cugwTOG1QzapM60pAHnnTK3Ptz01abPbYey3ePZVnuzmXF5tOqzOSSG3KR5uUhU43NJ4Ve8nhZ5IpznNv8GzdpWoo5LuQUAlsrYMH5rR16HSdAgAABAgQIECBAgAABAgQIECBAgAABAgQIEFi1gOT8qoXVT4AAAQIECBAgQIAAAQIECBAgQIAAAQIECCwkkBB10sjtyc+nJVnzPIHYhXq12Mk/f/5sqCCh4oajLT+UZdsjXMsSBzzB1ywFX9746+vr5FHHlr+9vc1Cr2MPJdGao8NDiesnnt2ctB8WHqTrP3z4MDYLl53pwrCwjXKBuGW1+Wr5jGy0m9eNz9FJD42ElifdANWrLGW7NgvD2DpfX1/H7rdziQK5haph9QVrTm15Us1XSeb1qD1kqh/nq3MVZ2WCkjwAJ9Wc+SA80Cbh2E+gRCC/YnM8lCa92JRcURkCBAgQIECAAAECBAgQIECAAAECBAgQIECAAAEC2yMgOb89Y62nBAgQIECAAAECBAgQIECAAAECBAgQIECgqwJZWToxxb/FfyWx9mQCi+v7PwXTksRum5c9XzV083q/zWsFr7pti9Qf29rS4hmmh4eH+XLODXnUi4uL0eBrrlI9JZdOqq05nj3sbG7RtLx5XDIBxLC8jXKB2i2RaRTu7+9LTp+UnM+5l5eXJTUsXqb5lhjU39DOxRughghkRffaZBwLsiQ3fnx8PEd0PI+dLFlfvXqeOZv9Nak2prbdfGc2T+BSq8pHAgRqAnO8EuS1JE+zWj0+EiBAgAABAgQIECBAgAABAgQIECBAgAABAgQIECAwKiA5P2piDwECBAgQIECAAAECBAgQIECAAAECBAgQINBtgZJEX20V6251uDkF2hx3bG1PR2Pz6Uiy63PnxJJHbUim1fKrWf01cfoqTu6iwkRrFqUfu858tbZslyw/XjvFx9hWV+XN17Z8GoWEDCcBJvlcGL+fVEPJ/txUJcW6O9VFSe82Xia3UMn8BbO2M7flrD8iSdonb597b3itLB99eno6/Ni2jeafkuafobb1RXsItEogT4M5Xglmfea0qssaQ4AAAQIECBAgQIAAAQIECBAgQIAAAQIECBAgQGCdApLz69R2LQIECBAgQIAAAQIECBAgQIAAAQIECBAgQGAdAiWJvk6nVatZ4lHQjx8/ju5s+Z7RTGl6UZ5dn9S7rE8+6VBukmoGuxakv7u7K19tvrpS/aTLZX/zqDWcuLWHHh8fq7bJ8WZclqWxxKomNakksJ1OFU7QMOkq9jcI1G6hhpJzHMozpHxejzzi8qNTfQhk6NcwfcMc/Rqe0pycL5mhZliVDQIEqgLVn7bq/ubthlea5hMdJUCAAAECBAgQIECAAAECBAgQIECAAAECBAgQILBtApLz2zbi+kuAAAECBAgQIECAAAECBAgQIECAAAECBPovUJLo62K8fDhy1fjlcOdwo4uTAiS4Xu1UFlbNet2LJ4pTQ0P4c7hQ/PX1dfXq5QtBp5HDSob+DRtJzzYcdagmMDqdwUy3RHVMazXnY0msffSsmfaUXMIawjORzlQ4X7faLTTT6SWFM8Ql4fmXl5dabD6VPzw8lFxig2UaHp5pVfP3a4PNdmkC7ReYLzlf8rRpf9+1kAABAgQIECBAgAABAgQIECBAgAABAgQIECBAgMAaBP6zhmu4BAECBAgQIECAAAECBAgQIECAAAECBAgQIEBgbQJJS/7582fq5boYLx90KiHM5t7NlC5urmo9R798+VLNGCeumZWil3XpxOAnhduT/Myaz5lD4fLycni5nZ2d8khb9cRhDTaWInB+fl79Il9dXR0cHMxUc/X00RNzNM+KlX5Zqnf1aAMGeyTnJ8ksvj/rMzffA7lEvu/5LcgzJxt7e3uvr685JU+GwV9JGzLK+/v73759mxRqvbm5ubi4qFWV8jmrtrNtH5t/JZ+fn9vWYO0h0AmBvMXlCTNrU/MyM+spyhMgQIAAAQIECBAgQIAAAQIECBAgQIAAAQIECBDYWgHJ+a0deh0nQIAAAQIECBAgQIAAAQIECBAgQIAAAQL9FChZcD4hyZUmZlcq25xXTNdWevWlVz66bPtyl2JuXjY50fdagSS0C++NhN9KotFVscKaq6ds53Zsq/MXZIwyvcKsFFOjiSkwaxq/vA25sUsKS86XKM1RJrNvfP/+fdKJYU8MNSvSN3wlM7FCvuB3d3cN9Qzqz410fHycOpPVz0wcicTn3OzM6bmNR+/DFMvEEJPa1p79tWfjaMNWPffE6BXtIdADgVnfHAZdznOjB33XBQIECBAgQIAAAQIECBAgQIAAAQIECBAgQIAAAQLrEZCcX4+zqxAgQIAAAQIECBAgQIAAAQIECBAgQIAAAQJrEmgOlg8a0byU7poaOu9lRnOY1ZqybHL1Y/u3E16tNjI51eUuxdwMEsyqZ5Ki5YnWWcNvnZvUoDoua97OjAbVK2Y6g+rHku1k76cWywLjU8vMXSB38tRzc781JLennq5Ag0DtFhqW/Pz5cwKoJQ+ZDM3pf/9y7iCHnzFtWMQ+D4SSZ0IC9lmFftieNm9MvTnz8Fzd3BOtlcmz5evXr5mjp+Rlo7W9aGfD8iuZ17NMP5Hv79Tbr51dKGnV1Mk4xlZydHQ0dr+dBAgQIECAAAECBAgQIECAAAECBAgQIECAAAECBAiMCvx7dJc9BAgQIECAAAECBAgQIECAAAECBAgQIECAAIHuCpSsOZ9cVl87OHWV4FZ1PDH1anA9odYkVZfbwpny6mlA+dWrLS85qzZHQMkp21kmwdRqsDBJ4znuipIMc0MKenH5kgaka4tfSA2jAvf396Op5jz2f/36dX19XRKbr9WZzGri7lli/eHhIYvV146Wf8zzOSH88vIbL9n8/Cz5td14F5bbgDydPnz4cHt7O3qDLfdC21lbnsl5cmZigk5PbzR17Ep+HWqV+LGogfhIgAABAgQIECBAgAABAgQIECBAgAABAgQIECBAoFlAcr7Zx1ECBAgQIECAAAECBAgQIECAAAECBAgQIECgYwIlebZOh7KaA9vNQcdWjWUSpMkfDpuUTGlCrcOPy9poXnO+epU0oHzB+Zw4a+56kcBttZ29366tFj7HgvMhKokmrvTLUvIgEoZc0c1cu4VylXz7np6e5sjM11qYCH1i+X///s3687N+o3O/JXhfq7DlH5unYmn+MWp51+ZrXkLd853orJkEcmtlroqZTulK4fnmzvBj0ZXx1U4CBAgQIECAAAECBAgQIECAAAECBAgQIECAAIGWCPynJe3QDAIECBAgQIAAAQIECBAgQIAAAQIECBAgQIDA4gJZE7gky9fpNeebO9gcdFxceIk1XFxcVGv79u1b9eOytpu5qlf59OlT9ePU7ZnuohRO5nZqnQrUFpyP28HBwRwsJcn51X1ZCrORwpBzjOzUU5KQr33rE3FP3H3qiTMVOP3vX07J5XKzZfX1XDR/DRNqpNji0f2ZGrl44eaZR9LfxS/RrRoy0N1qcHdb29e76/v373MMih+LOdCcQoAAAQIECBAgQIAAAQIECBAgQIAAAQIECBAgsM0CkvPbPPr6ToAAAQIECBAgQIAAAQIECBAgQIAAAQIE+iZQmGrrXHyxOk4NycwUaw46VuvZ7HaWk63m4pIKW1Gw/PX1tbCnsybnDw8PC2tOsdvb2/LC21yytqTzFpXXlgAAIABJREFU6OLhJTgJrjd/TQaVrO45UJjb393dLemOMjMJ1L5rmXxh6bH5ansys8Po5A6ZACLPh+pNmNXmR4tV62nndvPsEtVneDvbv/RWBeT5+Xnp1apwVKArLzOjLW/eU/LrMFpDF58eo72whwABAgQIECBAgAABAgQIECBAgAABAgQIECBAgMDaBP69tiu5EAECBAgQIECAAAECBAgQIECAAAECBAgQIEBg1QIlkbaZlgpfdYNnrf/t7a35lOagY/O56zxaS0SvaMH59Kgw25no/qwx5iTZCu+lu7s7sbfCu6sae97Z2cnC3oUnVouVLOpbOHbVasu3S7KR1hAu95ypZL5u1fLVO6q6f3XbeUrXYvN5vq1oZpDV9WJQc76DDZeoTg3QUKxPh87OzvrUnTb35eTkpM3Nm69teTgUvpNU6/djUdWwTYAAAQIECBAgQIAAAQIECBAgQIAAAQIECBAgQKBEQHK+REkZAgQIECBAgAABAgQIECBAgAABAgQIECBAoBsCJWvOz7RUeNu6PXUF9eagY0u6kwXnq5HLLPa+utW/C1Nqsy44P5BMRncqeMrMF/9uyWCtsxm5MaqXm29QUkMtO12tc7i90gRsyRQewpDDsVjiRoKp1WdLwrdrnrRiNDZ/dXV1fn6+xD6us6rmqVgKn67rbPCqr5WHeeZBmPrYX3Uz+l1/7rqHh4fVvRVsUK/kHXW0eX4sRk3sIUCAAAECBAgQIECAAAECBAgQIECAAAECBAgQINAs8J/mw44SIECAAAECBAgQIECAAAECBAgQIECAAAECBDokUBJYXela06u2mppUbA46rrp5hfXXFpxPsrTwxDmKVWO0DafPl0xLtC9BuGSwx954Se1mvetZl7JvaGTvD9WWB58vOf/4+Fgy6Ktb0DgNKBmp+W65kpqVGQqs9NkyvMpwYxCbrz6lP3/+/OXLl2GBzm3s7e11rs2rbnDmQchfxnqQgi552qy6Sf2ofzAfQeY26vGP5thXhanD58diKpECBAgQIECAAAECBAgQIECAAAECBAgQIECAAAECBGoCkvM1EB8JECBAgAABAgQIECBAgAABAgQIECBAgACBDgtUI4uTutHpNeendrD9Qcf7+/tq1DAB5pXG5EqWeM10A3O3IeH5p//+ZZ3zjE66ltoyO0Pi9HPXOenW7ff+l5eXaqowhvOtOVyL349Fm7vysbXVdv748aO2Z/TjIrfcaG32DAXypUtY/evXr9mTjfluoWFts24k4Fp9ROfhdn19PWslrSo/dXH1fG3XjNwSn9xpR0dHLWmMZnRFoOSFZLQvBwcHozvtIUCAAAECBAgQIECAAAECBAgQIECAAAECBAgQIECgQUByvgHHIQIECBAgQIAAAQIECBAgQIAAAQIECBAgQKBLAskvlzS30xmkauZ8bGfbn9auBZvnW1d8bN9Hd2ZZ4KliOWvx5cdzU3X6vhqlW/+e79+/Vy+aqQeqH8u3a/WMPXGld11Jct4awmPHZSk7E1bfSF49Oerq1A95qmSWkKX0aIOVTJ2KJTMFbGdyfoOD4tLdFajOrFHYi8zzUlhSMQIECBAgQIAAAQIECBAgQIAAAQIECBAgQIAAAQIEhgL/Hm7ZIECAAAECBAgQIECAAAECBAgQIECAAAECBAh0WqBkMc8s9dzpPr6+vna6/VmguJorzoLGK122t3qtBjcx5gactR26u7urXmu+6QwKs8pzx/KrLZy0XY1PTyrjlpsk09H9p6en1adNP2LzGYupa86XTE3S0THVbAJLFyj5dahd9PDwsLbHRwIECBAgQIAAAQIECBAgQIAAAQIECBAgQIAAAQIEpgpYc34qkQIECBAgQIAAAQIECBAgQIAAAQIECBAgQIBANwRKIkldX72zOaY4NeW48YGsrQe+0qW/09mSyRRSbKXp/Y2bd6IBb29v1e9vZriYbyHr29vbqf1Nqnl3d3dqsfkKPD4+lpwoOV+i1JUyeYD0MjZf4t/1yVxK+qgMgaUIZOagOerp+nxPc3TZKQQIECBAgAABAgQIECBAgAABAgQIECBAgAABAgQWF5CcX9xQDQQIECBAgAABAgQIECBAgAABAgQIECBAgEArBEpi0l1fvbPrMcVqvjQ3zeXl5UpvnWoYe9KFZJgnyaxzf+3GmG9KhcTva/WM7cLGF5xPEnJ10f2xXbZzdQIHBwfV50xvVpsfiO3t7a2OTs0Etkqg+qAo73jX53sq76mSBAgQIECAAAECBAgQIECAAAECBAgQIECAAAECBJYo8O8l1qUqAgQIECBAgAABAgQIECBAgAABAgQIECBAgMAGBUpSSV3PIDWvOd/+lGN1doNE1ledH65ebtKdKTk/SWad+2uJ98SP57h6yYLzOzs7p6enc1ReeEqtI2PPcsuNZenczszUUIvNZ2Tv7+8715GGBk99RDf/JDXU7BCBbRP4/fv3HF3u+nxPc3TZKQQIECBAgAABAgQIECBAgAABAgQIECBAgAABAgQWF7Dm/OKGaiBAgAABAgQIECBAgAABAgQIECBAgAABAgQ2L/Dy8lLSiK5nkLq+5nw1ZjnfuuIlozwok1uierlJJ4oxT5LZ1P5Mb7G/vz/H1UuS8ytdcD5tlpyfY+C6eEpi8/k1qUZh8yR5fHzsYl8WaXPXf5IW6btzCcwkMMeXJVO9TJ29YqY2KEyAAAECBAgQIECAAAECBAgQIECAAAECBAgQIEBgSwSsOb8lA62bBAgQIECAAAECBAgQIECAAAECBAgQIECg5wIlC873IINUEgVv80hfXV1lFNLCpExXuvR3LlFyS6RYVo1us9iWtC3TKLx//z6dze1REoAfZclECdUY82iBwZ6Vztfw9PQ06brV/SZrqGp0cXs0Nn9ycrKFsfmMXdd/krp4+2lzRwVKfqFqXRv8LNZ2+kiAAAECBAgQIECAAAECBAgQIECAAAECBAgQIECAwFQBa85PJVKAAAECBAgQIECAAAECBAgQIECAAAECBAgQ6IDAz58/p7ay6wvOT+3gIJQ+tdgGC3z57996GmD17/U4L+Uqmb8g0fdFqirJ2yeFuNKJEkpuubTBGsKLDPTGz82Nmp+SamI8sfn7+/uNN2xFDcjPSrWztavMsYx2rQYfCWyJQMP3aJJA799aJ3XcfgIECBAgQIAAAQIECBAgQIAAAQIECBAgQIAAAQILClhzfkFApxMgQIAAAQIECBAgQIAAAQIECBAgQIAAAQKtEChZYPzjx4+taKtGrEWgZDIFq3+vZSjWcZGS5PxKF5xPJ0uS8265ddwNK7vG09NTLTafm6rHsfmVQaqYwNYJzDHNhDXnt+4u0WECBAgQIECAAAECBAgQIECAAAECBAgQIECAAIElCUjOLwlSNQQIECBAgAABAgQIECBAgAABAgQIECBAgMBGBUpi0j1YvbM5ebW3t7fRQWjRxd/e3komUxBjbtGYLdCUx8fHkuV8szb4AheZfqrk/HSjLpfIbVaLzX/+/Pnm5qbLfdJ2AgTaKyA5396x0TICBAgQIECAAAECBAgQIECAAAECBAgQIECAAIF2C0jOt3t8tI4AAQIECBAgQIAAAQIECBAgQIAAAQIECBAoEEhMuiQ3a835AsueFCnJMKerBwcHPenwdnejZMH5fP339/dX55TVyEsqN1lDiVILy2Rh+ePj42rDEpu/vr6u7tnC7ZJf3i1k0WUCowJzfFl2dnZG67GHAAECBAgQIECAAAECBAgQIECAAAECBAgQIECAAIGpApLzU4kUIECAAAECBAgQIECAAAECBAgQIECAAAECBNouULLgfPqw0txsG4yErIajUJKcN5PCkKvrG9+/f5/ahU+fPk0ts0iBklsuCwjv7u4uchXnbkQgCfmzs7Pqpb99+7Ylsfm9vb1qx20TILA2AWvOr43ahQgQIECAAAECBAgQIECAAAECBAgQIECAAAECBHomIDnfswHVHQIECBAgQIAAAQIECBAgQIAAAQIECBAgsI0Cz8/PU7stJj2VqE8FSmLMVv/ux4hnMfCSjtSSzyWnzFTGLTcTV4cKn5+fX15eVht8d3eXndU9tgkQILB0gd7P91QodnNzc3R0dHp6+vT0VHiKYgQIECBAgAABAgQIECBAgAABAgQIECBAgAABAlsu8J8t77/uEyBAgAABAgQIECBAgAABAgQIECBAgAABAj0QKFlz/vDwsAc91YUSgbe3t9+/f08tKTk/lagTBW5vb6e28+TkZNWLvUvOTx2FLhZIXLM2sg8PD9nZxb7M1+bX19f5TnQWAQJVgZ2dnepH24UCj4+PFxcXg8J5GucFr/BExQgQIECAAAECBAgQIECAAAECBAgQIECAAAECBLZZQHJ+m0df3wkQIECAAAECBAgQIECAAAECBAgQIECAQE8ErDk/GMg/f/70ZEQX60Yt6Tqpsq2Kv05C6MH+kuFe9YLzhQvhmqyhQ/db8pmZb6U6B0eCr7nZDg4OOtQLTSVAoKMCkvaDgatOjuMtt6M3s2YTIECAAAECBAgQIECAAAECBAgQIECAAAECBNYvIDm/fnNXJECAAAECBAgQIECAAAECBAgQIECAAAECBJYsUA03TqramvOTZPq3vyRK/fHjx/51fAt7dH9/P7XXyR+enp5OLbZIgZJb7v3796te936RLji3KvDy8pKfjGpKM3fRz58/9/f3q8VsC/e6BwgUCuzt7RWWHBSbtfxMlXeo8Pfv34etNfvMkMIGAQIECBAgQIAAAQIECBAgQIAAAQIECBAgQIBAs8C/mw87SoAAAQIECBAgQIAAAQIECBAgQIAAAQIECBBouUDhas/9WCi4OUn1+vra8sFaT/NKYszyV+sZi1Vf5e7ubuolVr3gfBrglps6Ch0q8Pj4+OHDh2psPrMeZH6W7YzNVx06NIiaSqBtArNOMzFr+bb1dyntqU2O481tKaoqIUCAAAECBAgQIECAAAECBAgQIECAAAECBAhsg4Dk/DaMsj4SIECAAAECBAgQIECAAAECBAgQIECAAIE+C2Qd4KndS+5xahkF+iHw9vaWjOvUvshfTSXqRIHqarSTGnxycjLp0LL2S84vS3Lj9SSoeXx8XG3Gx48f8yuzu7tb3WmbAAECMwk0z3w0U1XbU7g2OY43t+0Zej0lQIAAAQIECBAgQIAAAQIECBAgQIAAAQIECCwoIDm/IKDTCRAgQIAAAQIECBAgQIAAAQIECBAgQIAAgQ0LPD8/T21Boo9TyyjQD4GSDHN6enR01I/+bnMvsjZ4SfdXPdZPT08lzRD5K1HabJnr6+uzs7NqGzLtQsZXbL5qUt0WBq5q2CbQIGAKpwacSYeqk+ME8ODgYFJJ+wkQIECAAAECBAgQIECAAAECBAgQIECAAAECBAhUBSTnqxq2CRAgQIAAAQIECBAgQIAAAQIECBAgQIAAge4JlKw5f3h42L2OjWvxzs7OuN3/s+/Pnz8NR7fkUEly3kwK/bgZqpm6ST1aQ1695JZL5E/6etIYtWT/+fn55eVltTGfPn3KEvTVPbYJECAwn4Dk/KxuNzc31VMyj0n1o20CBAgQIECAAAECBAgQIECAAAECBAgQIECAAAECDQL/aTjmEAECBAgQIECAAAECBAgQIECAAAECBAgQIECg/QJbtea8BX6n3pAlMeY1pKmntlOBxQXu7u6mVrKGrJ1bbuootL/A6elpbSKGq6urL1++tL/lK23h29tbc/3Nk7k0n+soga0SmDU5by6k29vb6h1ydnZW/WibAAECBAgQIECAAAECBAgQIECAAAECBAgQIECAQIOA5HwDjkMECBAgQIAAAQIECBAgQIAAAQIECBAgQIBA2wVeXl5Kmrgla86/vr6WaPS4THKev3//ntpByfmpRO0v8Pj4WBIsXEPWTnK+/XdLcwuPjo5qg/jt27csQd98lqMRMJmL24BAocCsyfnCavta7OnpqTox1sePHw8ODvraWf0iQIAAAQIECBAgQIAAAQIECBAgQIAAAQIECBBYuoDk/NJJVUiAAAECBAgQIECAAAECBAgQIECAAAECBAisT6Caq5l01SyKu7u7O+lot/aLKTaPV8ki5KkhQdnmehxtv0BthfCxDU7WbtXf/aT7xl66ttNkDTWQ9nwcjc0/PDx4RAwGaOpsLNacb8+drCUtF8iPUb4vJRO+FH77Wt7fBZt3dXVVreHy8rL60TYBAgQIECBAgAABAgQIECBAgAABAgQIECBAgACBZoF/Nx92lAABAgQIECBAgAABAgQIECBAgAABAgQIECDQZoGfP39ObV5vFpxPT5tjiuWJrKloHS1QWzh6bC+Sph67385uCZSMdUsWnF9DgL9bY9eS1r69vWUR4+qNlAdsflPE5ssHyGQu5VZKEpjpdXSb3+heXl6qk+PkyXx6eur+IUCAAAECBAgQIECAAAECBAgQIECAAAECBAgQIFAuIDlfbqUkAQIECBAgQIAAAQIECBAgQIAAAQIECBAg0DqBkjXn+5SUFlNsvgWrIdhJJa3+PUmmQ/uTef79+/fUBp+cnEwts2ABt9yCgJs6PbdQUqzVX5D3798nNp8s/aaa1MLrTs3uNk/m0sIeaRKBDQrM+vqRx9QGW7vBS3/9+rV6dQvOVzVsEyBAgAABAgQIECBAgAABAgQIECBAgAABAgQIlAhIzpcoKUOAAAECBAgQIECAAAECBAgQIECAAAECBAi0VMCa87WByUKdtT3b8zF9n5rzjMas0bXtAexQT0vy6sn07u/vr7pTJS1xy616FGatP8+KxOarky9kgpX8mqzhhpm1qZst//r62tyATDfQXMBRAgSGArP+FlSfUcNKer+R5/Pt7e2wm/kp//Tp0/CjDQIECBAgQIAAAQIECBAgQIAAAQIECBAgQIAAAQIlAv8pKaQMAQIECBAgQIAAAQIECBAgQIAAAQIECBAgQKCFAlmNsyQp3ac156fGFEtAWjiUS2lSSYY5Fzo6OlrK5VSyQYGSKTPOzs5W3cKnp6eSSySkXVJMmfUIDGLz1Udl4qyPj4/ruXq3rjI1uLu3t9etHi2rtXn9GDyFqjfSsirfwnqSjk6vczsdHBz0uPuz9i732Kyn9EBvdMH53d3dHvRLFwgQIECAAAECBAgQIECAAAECBAgQIECAAAECBNYpIDm/Tm3XIkCAAAECBAgQIECAAAECBAgQIECAAAECBJYpUJKezfX6tIzw1OT81CWClzkALaurJDnfp2kUWsa/1ua0ZKwLmyH1t9abo/FimewgOflq2jmrGd/c3DSetL0Hq1BjFbbw3s7dcnl5OVVmLJedJQL5mc6S431NjKd3z8/PJQ4pM3XqisJ6OlQsj+jagvNfvnzpUPs1lQABAgQIECBAgAABAgQIECBAgAABAgQIECBAoCUC/25JOzSDAAECBAgQIECAAAECBAgQIECAAAECBAgQIDCrQEn6qGdJ6akL/G5hzmp425TEmBOaHZa30V2Bku/+GlZ6d8t16xbKwvK5K6qZ56urK7H5hkFs/kGZOpNLQ80dPXR/f39xcVG9hTrakTY3O4/3fE/f3t7a3Mi523Z2dlZ+bskvXXltnSiZqUyq7cwjuvrRNgECBAgQIECAAAECBAgQIECAAAECBAgQIECAAIFCAcn5QijFCBAgQIAAAQIECBAgQIAAAQIECBAgQIAAgdYJlKw5v4b07Dpdpi7wu7WJvpeXl5K+9+x+WOe9155rJf9c0pg1LFksOV8yEC0pk9vm+Pi42pi7u7uNrGbcoUjw6+trVay2vbOzU9vT+4+5Z3rfx5Z0sLrweEuatJRm1JLhzXWWvOU219Cto5nHpDpZQObmOD8/71YXtJYAAQIECBAgQIAAAQIECBAgQIAAAQIECBAgQKAlApLzLRkIzSBAgAABAgQIECBAgAABAgQIECBAgAABAgRmFqgGbCad3LM159PN5mV+m5cInqTUg/0lGeZ0c9Vrziedm9kN3r17l9h2h/Kx3boBWvLFf3p6KnEzWUOJ0qrLZKnwWmz+4eHh9PR01det1Z9caB4Oe3t7a5jWoXbp+T42/6A0/xjNd8WWn9UM0vLGd6t5zbM2dKsv1dbmDaH8vTTzAWVWoOrpPd7OK9Pl5WW1gyaqqGrYJkCAAAECBAgQIECAAAECBAgQIECAAAECBAgQmElAcn4mLoUJECBAgAABAgQIECBAgAABAgQIECBAgACBFgmUZNj6F1ttXua3r2GzqbddSXI+Oc+E1qZWtUiBi4uLRN1SQ9LdQl+LSDacWzLWq54iIc0raUYSkqu+5RqgHBoIJK9+dnZW1chKzkdHR9U9a9iu5kLzfEiYfw0XXfASg6fZpEq2MDnfvzeKSYO78f09vrtmWna+5Idm44O1lAaEpfrAyceuzDCylO6rhAABAgQIECBAgAABAgQIECBAgAABAgQIECBAYLkCkvPL9VQbAQIECBAgQIAAAQIECBAgQIAAAQIECBAgsCaBwgWf+xe8aU7uVXNHaxqJdlymJF226jR17snqbA5ZWbodNn1rRRV5Ut+avyaTzpppfxtuuZkavJ2Fr6+vM59Fte+JzW/kd+Hq6qr6fO5EMLj5u9aJLlSHfvHtz58/L16JGqYK5NY6Pz+fWqyjBWoTeTT3ouSHprmGThzN/Cbfv38fNjU3QPYMP9ogQIAAAQIECBAgQIAAAQIECBAgQIAAAQIECBAgMKuA5PysYsoTIECAAAECBAgQIECAAAECBAgQIECAAAECrRBI+nFqO3qZ62vuVHPQcapYRwu8vLxUI6mTerHq5Pzt7W310llvvPrR9rIESm7yNeCXBBpXfcsti7Sv9Xz58uXy8nLYu52dnU3F5tOG2vNhI+n9IcVSNpp/jJZyibZVsr+//+vXr6yGvYYnTNv6vob25Bsa2ExPUPKCt4b2rOgSu7u75cvOV/PkK2rPxqvNK1xtfpNv375tvFUaQIAAAQIECBAgQIAAAQIECBAgQIAAAQIECBAg0GmB/3S69RpPgAABAgQIECBAgAABAgQIECBAgAABAgQIbK3A8/Pz1L73MtvW3KnX19epLP0rUBgtW3WM+e7ubmibBGAylsOPNpYl8Pb2VlLVqvGfnp5KmnF0dFRSTJlVCGTN6mpYfRCbX/WNMakjWT+5OrtH82N8UiVr3j/1u3Z4eLjmJrXhcrmFrIbdhoHodBsyO0D16dTcl9xveZo1l+n00bOzs2r7M62An84qiG0CBAgQIECAAAECBAgQIECAAAECBAgQIECAAIE5BKw5PweaUwgQIECAAAECBAgQIECAAAECBAgQIECAAIHNC5QsSdrLXF/zMr8JZ06NO25+8JbdgpLVv5ObzUKvy77y/6vv8fGxmoytJcH+XzlbiwmUzA3R/B1Z7Pr/c3bJLdeJdPRSNFpYSati8/G5vLysKnXi+fD79+9qm0e3V/pEHb2cPQR6I5D5F05OTgq7Uzg3UGFtbSt2enpanQkrP99mpmjbGGkPAQIECBAgQIAAAQIECBAgQIAAAQIECBAgQKCLApLzXRw1bSZAgAABAgQIECBAgAABAgQIECBAgAABAgT+VU3aTOLoZXJ16prJU+OOk7i6u78kxrzqBee/fv1aBcyiqdWPtpclUJ2eYFKdLUnOr/qWm9R9+798+VJdz3mzq81nOGoLzmdPJ54PzT8lvfx59d0hsDaB2mwaDdfNG87Ly0tDge4eyrO6Oi9AntUPDw/d7Y6WEyBAgAABAgQIECBAgAABAgQIECBAgAABAgQItEdAcr49Y6ElBAgQIECAAAECBAgQIECAAAECBAgQIECAQKlAYYiol2vOx6g5GPzz589Sx02Ue3p6SlYqq4zmLxuLLy6aCkv6sdIYc27Iano/A3RwcFDSKmVmFejQmvMrveVmddue8nmqVKexSBQz382pE46szicPh4uLi2r9uTE6sVp7809J889Qtb+2CRAYFchLQvmy89Vn2mhVHd2T179av+7u7jb4rO4oo2YTIECAAAECBAgQIECAAAECBAgQIECAAAECBAiMFfjP2L12EiBAgAABAgQIECBAgAABAgQIECBAgAABAgTaLFCy4HwCk51IJ87hnMhiw2rADYfmuNYST7m/v88iq6PNy878Je8637UStSo5caXTKFQXuE5jPn/+XNKk5ZbJDAKxTbA8t0f+tjl+lu/+cm1rtRVO1nB0dFQ7cf0ft+2uuL6+rkUxE5vf7DQWx8fHtXHfyPOh1oaSj6PP6upZK32iVi9km0BfBa6urqorrjd0M+8YKdynd9rHx8falCLfvn1rw49mwyg4RIAAAQIECBAgQIAAAQIECBAgQIAAAQIECBAg0CEBa853aLA0lQABAgQIECBAgAABAgQIECBAgAABAgQIEPgfgea1cAeFepzr+/jxY8OtUDKtQMPpKzqUFebPzs7GRjH//PmT5Pz5+fl8ly4MniVMPl/9U896e3urhnVzobn7MvVaowWyonVs3717lxs+womiJan74cOHJOezoOto+a7v2dvbm9qFkjJTK2kokDB2w9HBoeYv6dTTFyywbXfFgCs3fJ4kVbr8Umw2Np9HQe2hlxujK+nQ5p+Szd7h1VG2TaCjAvmZTh6+sPG1h1vhWe0slth8bUqRT58+rfPFqZ0sWkWAAAECBAgQIECAAAECBAgQIECAAAECBAgQILBEAcn5JWKqigABAgQIECBAgAABAgQIECBAgAABAgQIEFiTQHOib9CIHuf6/vnnnwboWlCzoeTaDiW8OjXfniVVE6aatUlJCJf0N4uQr26x1iS+qs0uD8JVz5pv+8uXLwnJj7UNS1L0CeaFaL7Ku3vWqtecv7u7m4rT/CWdevoiBbbzrri/v6+tYPzw8LDZ2HwGIo+12lCu8/lQu/SsH5sfrT2em2ZWKOUJzC2Qp0ThtD55mDw9Pc19ofacmGd1LTaf1/VeTvTo890+AAAgAElEQVTTHnMtIUCAAAECBAgQIECAAAECBAgQIECAAAECBAhsoYDk/BYOui4TIECAAAECBAgQIECAAAECBAgQIECAAIHOC2z5mvPNkcXmuOP6xz7riJbMdJCGVVduL2znaDB17ImFybSx5zbvTJKtGlzPhbICfPMpyzqaC00Vy82Qu6UfcbuB2+qGsnBcMhNByf28qeT8dt4VucPPzs6qI5jY/GaXds9zb/Tr2aEF55tn3FjpXCTVcbRNoPcCJVOxDBBqT7kuyiQhX+tFnop9ekXp4qBoMwECBAgQIECAAAECBAgQIECAAAECBAgQIECglwKS870cVp0iQIAAAQIECBAgQIAAAQIECBAgQIAAAQJ9Fnh7e/vz58/UHvZ4zfksn968qnZz6HEq3RILZBn5wnB7Lvrjx49ZL11Y+d7e3qw1F5a/vLysllzbgtLX19fVxH61DbXtfFmS4s63pra/ox9z809tecnzYWolkwrURnxSsY3EtrfzrsjjrjaZSB7+eTLs7++/+9+/3Db5mEHJCs9Z8XilX4dUnvkLxj6axu6cdAttdn/z9BCbmhhisyauTmAVAgcHB4VvDpkKJw/5VbRhPXWm8RcXF9VrZSqcOV78qjXYJkCAAAECBAgQIECAAAECBAgQIECAAAECBAgQIDBWQHJ+LIudBAgQIECAAAECBAgQIECAAAECBAgQIECAQHsFShacT+uTk2xvHxZuWXNwsTn0uPDFZ6igMGY8Q42VoknAFmakmycaqFQ522bmBaiGvjIo61lwPlHhmWCjVFvldbZ+tqz0Bpedz9K4JRMWbGTaju28KxJTr8Xmc7fmAZhhSsp0eOfmK5CP+bZmHfh8FzKVRlL0Wf146RH6PBNyf469SU5OThKRHTap5RvNv7Oj5i3vjuYRaLNAZvRofqkbNj4//XnIDD92aOP8/Lz23pJHZZ4zJbPhdKibmkqAAAECBAgQIECAAAECBAgQIECAAAECBAgQINASAcn5lgyEZhAgQIAAAQIECBAgQIAAAQIECBAgQIAAAQKlAiWx8I0kV0s7sIxyzcHFamR0GVebs45EeUsGa87a//WvwmVa566/+cRkbqtx9ITz7+7umk9Z1tGkf2etKpnhjsbtRns6NWG4uvu/OuKjDRvumdrCYcklbmznXZERKZw+o0adb0RWPx5E6Jfy1cjjLhNnHB8fj21Png8dWnA+Vs1foo3c4bUR9JFAnwTy/lA4xU8eennadKjvaW2msqo9APOWLjbfoUHUVAIECBAgQIAAAQIECBAgQIAAAQIECBAgQIBA5wQk5zs3ZBpMgAABAgQIECBAgAABAgQIECBAgAABAgS2XaB5LdyBTnOwvAeCzVMDlBCtAaG6HnvJ5QpjY4OqsuB8eSx/bJa1pEkNZWqR3aTC1rZ06nwR/dpyrw1da/mhqand5tDv3L3LkrmFNU9t4dxtaDhxC++KLNQ860NmFDA1JO6eL2/Gd74I/SAz/+HDh7FLzQ+umNFZ2/NhtI9z7Gl+uh4cHMxRp1MIEJgkkOdD4dMs7zN5ZGXunklVtWp/XtXybKz9dOYN9unpqVuPxFapagwBAgQIECBAgAABAgQIECBAgAABAgQIECBAgMBUAcn5qUQKECBAgAABAgQIECBAgAABAgQIECBAgAABAu0SaE70Ddq6keTqOpmOjo4aLldC1HD6sg7N2ozCBb0HzavlwD99+tTQ7Fpqq6Fk4aFaZDf3W5abLjx3wWKJ6c43EUCGI1m1Ba/ehtOnfrtXMXNE4n+1JXMbKJq/ng0nzn1oC++KjMjXr1/Hir1///7z588PDw+/fv16fX3Nv9nOnrGFBzvzncr4DiL0+S6XROhjfn19nQx5c2Y+9Z+cnKz/lmjobMmhhmdm87wtJZUrQ4DAqEAeJnlSje4f3ZOvZ+aHan94PtORjL7X5XnYj1eR0XGxhwABAgQIECBAgAABAgQIECBAgAABAgQIECBAoD0C/2lPU7SEAAECBAgQIECAAAECBAgQIECAAAECBAgQIDBVIEmhhkTf8PRtiPalj5Oi6SVEQ6vVbSSzOlPlyVMVlk9gtdrHUNzc3GS91urOalWT9lfLlG/XIrs7OzvzLfddfsVqyfli84Ma0s4eLBadhWoTnm9YnjdESTXv7+9X3RbZTo56NP43qcKNPHy27a5I8HLsiAT/6uqqFlPPDZObITsz3UaOTsrbDwY0klk6frB6fGpLPDU5/Pzla55DeablYZIHb2ZnKDTPieVzLky6qda8P1+fhitOnbqi4VyHCBBoEMhjKj/TYx9utbPyIMrTKQ+idq7cntekzGc0+pDMEzgTD9X64iMBAgQIECBAgAABAgQIECBAgAABAgQIECBAgACBpQtYc37ppCokQIAAAQIECBAgQIAAAQIECBAgQIAAAQIEVihQGIFeYmh2hZ1ZrOrmbFXJmsmLXX/JZyeNWcu7TrpAUp21BecHwdTmNaWXBTIaok6Ee53RtVnnI6gyDvLA1T0d3W4e63SqIVc/a5dzv2Up8vKzNpIr3qq7IvOnjEX+9u1bEvUNj5F8TzPpRvk8F0nI59mSp00etrkH8u/FxUWC97m7RhOhk+6QNT8fJjVjpv3NX5/mn56ZLqQwAQI1gdPT08JnVN6HM6lH29Zvz/M5XchTYvQh+fDwIDZfG24fCRAgQIAAAQIECBAgQIAAAQIECBAgQIAAAQIEViQgOb8iWNUSIECAAAECBAgQIECAAAECBAgQIECAAAECKxFoTvQNLjk2VLmS1my00uZuTlqOfp1NzoKohZfLssxJvRYWrsWYE6IerKN+fn6eFNmkSpYSGs8yqrWrp9lrXsV9b29vUh+n7k/Qrnk16ak1tKRA0tHNS7s3ryte3ouEEstv40G1zV/M8kvPVHKr7orRTGa++L9+/coToAQtqc4EOEtKLl4mCdg1Px8Wb3NqaP6d7WKPlsKiEgLrESh/RiWdnl+om5ub9TRs6lUyNUl+jEZft/J7nUd0w7QmU2tWgAABAgQIECBAgAABAgQIECBAgAABAgQIECBAgMBMApLzM3EpTIAAAQIECBAgQIAAAQIECBAgQIAAAQIECGxY4OfPn1NbsJHk6tRWLb1Ac3yxOfq49MaMrbAhx14rn3zp/v5+befYj0mUJf49PJQ4VpJaw48N8fvCRVyHVY1uJJxWW2w5of3CsO5obXPvKVcde4k2TKkwtmGz7ry6umo4JTfJ4+NjQ4GSQ6khocTRhXObz91IOHB77oosWVx7uOUhkN+FwgfIYOwyRmsIz+cWzfOq+W5p59GGp8SW/Ly2c1y0ansE8ozKYy2TCpV0+eLiIuU3Oy1OXpB2d3cvLy9HG5w3pcxBM9MjerQSewgQIECAAAECBAgQIECAAAECBAgQIECAAAECBAjMJCA5PxOXwgQIECBAgAABAgQIECBAgAABAgQIECBAgMCGBRoSfcOWNS9GPSzWg42Tk5NJvSiZYmDSucvaX5IaTeI3TS0MGyemXl3LNKGyWoY29UwySf45mdu5u5ZzE06rnp4wWDW0Xz200u2E0xa5w9twYyzFJ2P96dOnhqpq49VQcuyh5ACPj4/HHmrYucjQNFQ79dCW3BWJX379+rWqkSB3dqb71Z0l27l/GibaKKmhuUyeD4s8cJorX+nRt7e36uwktWtNesDWivlIgMCCApkdKb/Xhb8peRf68OHDRt5J7u/vk4rPD+7oLDODF7yNtGpBfKcTIECAAAECBAgQIECAAAECBAgQIECAAAECBAh0XUByvusjqP0ECBAgQIAAAQIECBAgQIAAAQIECBAgQGC7BBoSfUOIwhj2sHx3NxqW/02EabMLkA5UEx+dxJvce46mkYmHTSpT3Z8c/u3tbXVPomKjidmEuCatv53MbUK21RpKtgdrpdbyupuKzQ8aPHZZ15K+pEzJN6iwqo0XS7h90lgPepqpFuZoZO7JPENqwfuMeMO1hldp+EoOy6xoYxvuirOzs6peMqWPj4/VPTNt5/bIsvAznVJYeLPPh8JGTipWm46kVmyDd3itJT4S6L1AEul5A8nzpLCn+RXIS9F6kuqZYiOTg+RyeSyPfa/I1DblL3iFHVSMAAECBAgQIECAAAECBAgQIECAAAECBAgQIECAQKGA5HwhlGIECBAgQIAAAQIECBAgQIAAAQIECBAgQIDA5gVKYs+F63NuvjPLaEFziLG6PPsyrjZPHclxJSFfOzN77u7uErsqzHcNsuu17jw8PEyK3OfQ6EUHbYhYyV00KJwWJlt7eHhYS4VlqerCltc6vqyPmUSgJMU99nLPz89j93d0Z5bknTTW6VGmWpg1PJ+Rzcq9tfBwRjx3cu02GCvW/JUce8qydvb+rkhKszoEGffaMM0hmToT75zjxIZTksbf7POhoW0lhxpUY54ob0klyhAgsCyBPE8a3mpqV8msSYP8fB5uK5o+KfMT5edmb28vMwqNrjOf9uR38NevX5naptY2HwkQIECAAAECBAgQIECAAAECBAgQIECAAAECBAisTUByfm3ULkSAAAECBAgQIECAAAECBAgQIECAAAECBAgsKpCU7NQqknOeWqY3BRJibEhQNwQg1yaQ9UhHm5GoVdKqJeHSwaKmo9n13AlZFXxSL8KSAmNlcunUNvXSSdcPgmG1Ve4THE2AbdYw9qR2LrI/zZjv9NfX1/lObOdZucEmjfWgwRnBzLAwdbqEJAwHy+cmc1jt6XDER2/jarHhdsNtOSyzuo0e3xUZwaQ0q3SZfSOjX90z33binUuc7yCtyo00X0taclbDrb70WQZa0mXNINBygfyyZN6Q8i9gXnXywMwsMPn5ywvP1F/Aqd3Py1gelWnGu3fvssh8bSaj4en5xcwz8PHx0RQbQxMbBAgQIECAAAECBAgQIECAAAECBAgQIECAAAECGxF49/fv341c2EUJECBAgAABAgQIECBAgAABAgQIECBAgAABArMKJLFcSzKP1pDQTjLPo/v7uieZqFrWt9rTlvyfoKxQmqhVtWHD7WRW8/fx48cE3bOEaaKwyTAnIZa/RLNGM5zJZSUpXRLKStArNU9aYj31JISWArluakvhwUVzxfxle9jC4UYKLyusO6xzkY1k4UrmiYht7pChfzqezi5y3Raemx5lNCdl+QYNjkPKZLjzlzstOzOJQAY6d0iGdex9klNyaHCzlTx8Un7xgOKCvH29KzIK1W/l58+fp85/MZNk8qVj74HySqp3S/lZbSuZr9Lg2zG2YXn2BmrsITsJEFiDQF6Q8ms+x8MqP/15h8k7Q55U+XfqtCODN7FcKN/6vBSNXVu+2t/Uf3V11YZ5haqtsk2AAAECBAgQIECAAAECBAgQIECAAAECBAgQILC1ApLzWzv0Ok6AAAECBAgQIECAAAECBAgQIECAAAECBLonUBJuTBp2aiKoez2f3OKkm7Ks6KTj7Qk6pp3Hx8fV7OukNjfsPzn5/9q716NGlnQLoNMTY0CDCYAFgAmABYAJCAsAExosAEwALGgwAbCgwQTAg747ju5U1JSkkgQC6rH6x9xSqh6ZK1PFibix89vN1glzzW/9zgI1zyp/1dhIWFQPDw+Taiv3tnxcBIxTJ7Zob8h+CkV/FnWQDRqSjZ8a8JvlcaMzXkluj71JoT322y9r7N6qSK3jrPMC8JN2KEg55ZqfUvH0sQeJjLa91PxwXBXq8mCz5USWVrnFMQEC3yKQP3Z557wjP1/ubf7M5UedlmKzjPz3cz7mv9Pm+jOam+Rvn8x82dYxAQIECBAgQIAAAQIECBAgQIAAAQIECBAgQIDAtwtIzn/7FOgAAQIECBAgQIAAAQIECBAgQIAAAQIECBAgMKtAOf079pp+RvtqNhRoSJS3mKzEMlP/fK5Q1vDaRLxS/TvR1uJWsx9MDRLX36pphqO9TZnxbCiQ0G9ib7GNVSrKprpsYuTFLgPl305Xk/ORScXs5Amj8Y41VsCOznh9Ie7iwt+/f79viRZ3WOBBl1ZFeduCLO8EO4uFvUCx3Crp97Ozs7numV9Zltwn9Weunizk5L29vZubm7G3Gv1djD1NIwECXyNwe3ub99W79/v4eCeH/5mRl8bHb+UOBAgQIECAAAECBAgQIECAAAECBAgQIECAAAECBBYrIDm/WE93I0CAAAECBAgQIECAAAECBAgQIECAAAECBD5LIPnnmuLqw6f2M9pXU1a9mVsJJD+fcOaMca9FRbOyfpIxS/x+xkx16lonE9uZMqo9Sc4Xb5+U5B3uJlC0TD2omfGaQtzl27ZuS4JWrIrKtgX5CX9qUDNh1NS3Tzi/PLOjx3m15v2Qf53JzA/HWF4SlVH/+fMnWxhUGn0kQOB7Beb9b5uP97arb7+Py7gDAQIECBAgQIAAAQIECBAgQIAAAQIECBAgQIBAcwQk55szF3pCgAABAgQIECBAgAABAgQIECBAgAABAgQI1AkkCru/v193xr/+1aiaz/VdXeC3lWRp5c5NjjtmTu/v7xNSfXx8HNZLT+dTU3p5eTnRrGTmd3d3F57VTC3uhPaHz02KfhiRHT60qNaeR3cpEFtZIa0LeFeW9FwfM92Z68x4JjrTPbrMEpjf3Nysn/FUkp+60UPukND1XH373pNbtCpSCj77IGT6klTPLgZf4JZlkycWb4k8MW+kvB+G76XM9cLfS18wqKmPyALe2dkZe1oGnoDu2K80EiDQBIHhW2v27YHm7XP+VubVl/8O39jYmPda5xMgQIAAAQIECBAgQIAAAQIECBAgQIAAAQIECBD4YgHJ+S8G9zgCBAgQIECAAAECBAgQIECAAAECBAgQIEDgnQIJT6ZmeP3FvYoElylqkr2/fv0KXflkx30TSOR1bW1tOOqkfxOZ7pvAB8dbU4i7uPP5+flgMCg+Nv/Aqmj+HH1xD7OAs1/A2If6OzKWRSOBBgrk3Z6tXob/suHIR3pY7BVSv7nMRx7hWgIECBAgQIAAAQIECBAgQIAAAQIECBAgQIAAAQKfIfCfz7ipexIgQIAAAQIECBAgQIAAAQIECBAgQIAAAQIEFi6QsuT190ywp/6EDn+b2uxJSY0dYAqQSs6PldFIYBaB6+vrWU5LJd5ZTnMOgcYK5I/FpL4dHBxM+ko7AQKNElj9599wJ5dslPP8/Hx/f5//Hf4bZulfXl6KUH3201leXi7+d3NzM4H5VJjPbRo1Lp0hQIAAAQIECBAgQIAAAQIECBAgQIAAAQIECBAgMLuA5PzsVs4kQIAAAQIECBAgQIAAAQIECBAgQIAAAQIEvlMgyZ/6xyc9Xn9Ch79NROrw8HDsALPjQKJTS0tLY7/V2AeBIiCXwSYR14chL3CMNXHi4ikJGbbuJ2ZVFNPnIAK3t7flJVE2yd/W1i3vcv8dE+itQH65G//8662AgRMgQIAAAQIECBAgQIAAAQIECBAgQIAAAQIECPRT4N/9HLZREyBAgAABAgQIECBAgAABAgQIECBAgAABAu0SeHp6mhTqKwbS55rzQTg6OiooKgezRH8rl/jYJYHyrhOS8/PO7M3NzdRL2liR26qYOq29OqFmnbdxefdq7gyWAAECBAgQIECAAAECBAgQIECAAAECBAgQIECAAAECBMoCkvNlDccECBAgQIAAAQIECBAgQIAAAQIECBAgQIBAQwVSOL2+Z8kDr66u1p/T7W9rwo2Xl5fdHrvR1Qs8Pz8XJ0jOFxSzHFxfX89y2mAwmOW0Rp1jVTRqOr69M5M2WMkbY3t7+9u7pwMECBAgQIAAAQIECBAgQIAAAQIECBAgQIAAAQIECBAgQGBGAcn5GaGcRoAAAQIECBAgQIAAAQIECBAgQIAAAQIECHynQLk88th+7O7ujm3vT2M2DpiEkH0Hnp6e+kNhpBWB8sYTkvMVnPqPk+LE5atqNq0on9a0Y6uiaTPyjf3JDhFvb29jO3B0dDS2XSMBAgQIECBAgAABAgQIECBAgAABAgQIECBAgAABAgQIEGimgOR8M+dFrwgQIECAAAECBAgQIECAAAECBAgQIECAAIH/ESiHPP/ni/9+2Nra+u9hf//vycnJpMErOz9Jpg/t5Y0nNjc3+zDkhYzx9fX15uZm6q1aGi22KqbObH9OqPkDMRgM+uNgpAQIECBAgAABAgQIECBAgAABAgQIECBAgAABAgQIECDQAQHJ+Q5MoiEQIECAAAECBAgQIECAAAECBAgQIECAAIHuC5RDnmNHu729Pba9V40bGxvr6+tjh1wTjBx7vsbOCCT+Xa4mnUXS6qFlOF/W/1l+Nbu7u6urq1/WpUU9qGOrYlEs/bxPFsPd3d3YsR8cHIxt10iAAAECBAgQIECAAAECBAgQIECAAAECBAgQIECAAAECBBorIDnf2KnRMQIECBAgQIAAAQIECBAgQIAAAQIECBAgQOD/BSohz1GXhFdHG/vZMqnsfLLTt7e3/TTp+ajLmdhJGys0nOj6+npvb29paenHjx/Ly8v53+T/Ly4uPrvbv379mvqISb+4qRd+7wkdWBXfC9ilp9fsEHF0dNSlkRoLAQIECBAgQIAAAQIECBAgQIAAAQIECBAgQIAAAQIECPRBQHK+D7NsjAQIECBAgAABAgQIECBAgAABAgQIECBAoN0CUwvOq4tbTHACxj9//iw+lg/Ozs7KHx33RODq6qoY6ebmZnHcioOHh4dUdN/f37+5ucnuD0WfHx8fDw8Pk6XPCUXjYg8S1y8/cezNs2dHMvxjv2p4Y6tXRcNtW9e9Scn5/GHNr691w9FhAgQIECBAgAABAgQIECBAgAABAgQIECBAgAABAgQIEOi5gOR8zxeA4RMgQIAAAQIECBAgQIAAAQIECBAgQIAAgRYIlMsjj3Y3QfHt7e3R9t62TCqUHcanp6fesvR24OWfT5LeLXJIVflE/Z+fnyf1Ocn2ra2t19fXSSd8pH2WYvKTfmsfee7XXNveVfE1Pv15SnaImPQTU3C+P8vASAkQIECAAAECBAgQIECAAAECBAgQIECAAAECBAgQINAlAcn5Ls2msRAgQIAAAQIECBAgQIAAAQIECBAgQIAAgW4KlEOeoyNMPerRxj63DAaDlZWVsQLKzo9l6XBjSrKXC6e3aI+JBHpTVX7q1GR0nxFfr4kTF11KrrilFbnbuyoKfAeLEpj081FwflHC7kOAAAECBAgQIECAAAECBAgQIECAAAECBAgQIECAAAECXywgOf/F4B5HgAABAgQIECBAgAABAgQIECBAgAABAgR6J5AM6t7eXiKmP378yP8mu3t6ejqXwuPjY835CfjVfNvPryaFIS8vL/sJ0ttRX11dFWNPefbiuOEHKSM/+44YNzc3Cx/O1ILzP3/+nPc9tvBOvvuGLV0V7x6vCycJZA+FSX9eJ/0RmXQr7QQIECBAgAABAgQIECBAgAABAgQIECBAgAABAgQIECBAoCECkvMNmQjdIECAAAECBAgQIECAAAECBAgQIECAAAECHRRIZn5paSkJ2ERbn5+fM8L8bwrIJ5Wa9mT2Zhnz7e1tzWkprr6xsVFzQj+/ylYF6+vrY8fe3rjv2OForBco75XQoj0mpgbXy6MevlvKLR88zm9k6j3L4fMPPu7rL2/pqvh6qM4/cVI8/ujoKH+jOz98AyRAgAABAgQIECBAgAABAgQIECBAgAABAgQIECBAgACBTgr8+Pv3bycHZlAECBAgQIAAAQIECBAgQIAAAQIECBAgQIDA9wocHx+fnZ3V9+HPnz+pQl9/TlKsNTHaBP/yoPo79PPbbEywubk5OvbUyk5B79F2Ld0TyNYVReX2ds37jx8/5pqOBf5/PPPrWF5ern969iC4uLioP6ex37Z3VTSWtKUde3p6WltbG9v5l5cXyfmxMhoJECBAgAABAgQIECBAgAABAgQIECBAgAABAgQIECBAoPkCas43f470kAABAgQIECBAgAABAgQIECBAgAABAgQItE9glth8RnV4eDh1bKlRX3OO2PwknI2Nja2trdFv397e2hv6HR2OlhqBlpYWv729rRnU6FfZFGC08d0tScXXX5vHtfoX1NJVUT8pvn2HwKStbRScfwemSwgQIECAAAECBAgQIECAAAECBAgQIECAAAECBAgQIECgOQJqzjdnLvSEAAECBAgQIECAAAECBAgQIECAAAECBAh0RKBc03jqkKaWna+pPp2AXyrST31Eb0+YVFK4XeXHezt9Hxx4Zfan/tA++LgFXj4YDMrp7ql3Xl9ff3h4mHraLCcktL+zs1N/5v39fbalqD+nsd+2d1U0lrSlHaushGIU/joUFA4IECBAgAABAgQIECBAgAABAgQIECBAgAABAgQIECBAoKUCas63dOJ0mwABAgQIECBAgAABAgQIECBAgAABAgQINFdgatHmctcfHx/LHyvHCeFXWsof53pQ+cKeHK+uro4lStl5Ow50fg2cnJwUY9za2spiKD42/OD5+XmuHu7v7891/qSTX19fp97q/Py8vbH5DLy9q2LSrGl/n0B5JZTvMNemFeULHRMgQIAAAQIECBAgQIAAAQIECBAgQIAAAQIECBAgQIAAgYYISM43ZCJ0gwABAgQIECBAgAABAgQIECBAgAABAgQIdETg4uIiwezZB/Py8lJz8tXV1aRvd3d3WxQGnjSKz27/9etXagiPPiXto41aOiOQGuw3NzfFcMZuoFB827SD+nfCaG8XNbrE5uvfXXnQYDAY7UBbWlq9KtqC3Ip+VlZC0edssbG3t1d8dECAAAECBAgQIECAAAECBAgQIECAAAECBAgQIECAAAECBNooIDnfxlnTZwIECBAgQIAAAQIECBAgQIAAAQIECBAg0FyBeSvWLi8v1wymnP6tnCb7XQEZ+3FpaWnsjCg7P5arM43lgtLr6+vtSsPWx9crc5Qi8FnklcZ3fMyWH3d3dzUXJlScc2pOaP5XrS2uxf0AAA5cSURBVF4VzedtUQ/LK6Hc7fyayh8dEyBAgAABAgQIECBAgAABAgQIECBAgAABAgQIECBAgACBNgpIzrdx1vSZAAECBAgQIECAAAECBAgQIECAAAECBAg0V+Dx8XGuziXWO+n829vbSV8pOD9JZrQ9qelwjbYnPPn6+jrarqXtAvnhlEPgrdtj4ufPnzNOQRb2QorApwT34eFhzUPzmqp5HdVc2Jyv2r4qmiPZ9p5UVkIxnLwoVldXi48OCBAgQIAAAQIECBAgQIAAAQIECBAgQIAAAQIECBAgQIBASwUk51s6cbpNgAABAgQIECBAgAABAgQIECBAgAABAgSaKPD09DRvt2qiejUF58fWUZ/30f05P1xj08gHBwf9QejPSMsh8FRK397ebtfYV1ZWZulwhnZ9fT3LmfXn5K2VW9Wck/6UdyKoObPJX7V9VTTZtl19K6+EoufZG+L4+Lj46IAAAQIECBAgQIAAAQIECBAgQIAAAQIECBAgQIAAAQIECLRXQHK+vXOn5wQIECBAgAABAgQIECBAgAABAgQIECBAoHECz8/Pc/WpJrmdcuiT4vEpjbu0tDTXg3p+crjGYmZvglTb7jlOx4af+Gv5Z3h+ft66Ac6SnM+4FlIEPu+ZnZ2dt7e3SUpJFN/f37f9hdOBVTFpgrTPJXB6elp+PxTXjv0DUXzrgAABAgQIECBAgAABAgQIECBAgAABAgQIECBAgAABAgQItEhAcr5Fk6WrBAgQIECAAAECBAgQIECAAAECBAgQIECgawJHR0eThjQpyJdUrdK4k9Bq2vf29sYW1t7f36+5ylftEsg+CGdnZ0WfszPF6upq8bEtB2MXajqf336+ysYZLy8vg8Hg48NJbH5zc3NskHh488TmQ9r22Hw3VsXHp9sdnp6eTk5ORh3yh3hjY2O0XQsBAgQIECBAgAABAgQIECBAgAABAgQIECBAgAABAgQIEGijwI+/f/+2sd/6TIAAAQIECBAgQIAAAQIECBAgQIAAAQIECDRQIMG8tbW1GTuWBGxNBj5p1bGFoFP/WcZvRuHKackJJ3s8qlo/EZWb+NhYgcr8/vz5M5nwlqa+yz//LNq8WBbOnnum2nxNbD4p/YWUtV94z+e6YZdWxVwDd/KowPb29t3dXaV9uD1EpdFHAgQIECBAgAABAgQIECBAgAABAgQIECBAgAABAgQIECDQXgE159s7d3pOgAABAgQIECBAgAABAgQIECBAgAABAgQaJzB7getUw66JzV9cXIwGvDPaZLzF5t8960kjX11djV6eKsSfkUwefZCWTxXY398v/2oy1y2NzUcp74fCKuH209PT4uNCDhKJzx4fNbH5VOHuQGw+Vl1aFQuZ+t7e5Pr6ejQ2n/01xv5R6K2SgRMgQIAAAQIECBAgQIAAAQIECBAgQIAAAQIECBAgQIBABwTUnO/AJBoCAQIECBAgQIAAAQIECBAgQIAAAQIECBBokEDC8zV51GFHE9Xb29ur6XS54nRxmtK4BcVHDrJhwdnZWeUObCsgrftYmdYEvxeeNv9Kk0ql9Dz6/v5+UbtmVKxGxzX1BTV6STNbKiNt+6poJnIrejX6gxp2+/fv3ylE34oh6CQBAgQIECBAgAABAgQIECBAgAABAgQIECBAgAABAgQIEJhRQM35GaGcRoAAAQIECBAgQIAAAQIECBAgQIAAAQIECMwkUC4WXb4gtW23trbOz89fXl7qY/ODwaBcOnt4k5WVldF6ueX7O55RIIHq5OQrJz8+PrY6aF0ZTt8+XlxclHdDyI+l7bOZvTMuLy/L87i5ufnw8FBuecdx7pD4fdmqcpP8NP78+VP/gqpc0tiP3VsVjaVufsf29/dH/6pmJwWx+ebPnR4SIECAAAECBAgQIECAAAECBAgQIECAAAECBAgQIECAwLwCas7PK+Z8AgQIECBAgAABAgQIECBAgAABAgQIECBAoE4gtW2Xl5fLZyTHm3rRicKWGycdX19fJ+NX+Tap+9wh1ewr7T6+T2BS/eEFlvV+X8dc9Q6Byk+mSz+WJNhvbm7KJr9+/Uod9XLLjMdPT08nJyeVu1WufffNK/dpwscOr4om8LarD9lD4fDwsNLnbBLx8a0oKvf0kQABAgQIECBAgAABAgQIECBAgAABAgQIECBAgAABAgQINEFAcr4Js6APBAgQIECAAAECBAgQIECAAAECBAgQIECgUwKjOb2E9K6urqZG329vb3d2dkYtJLpHTT7YMpY6exwkYPzBO7v8KwWSfU0x9vITO/ZjSU3su7u78gCzShNxn70sfJZ6isxXblK+YY53d3dzz6kvqMpVjf3Y+VXRWPkGdiyv9LW1tUrHsr/G8/PzjNvZVK71kQABAgQIECBAgAABAgQIECBAgAABAgQIECBAgAABAgQINFxAcr7hE6R7BAgQIECAAAECBAgQIECAAAECBAgQIECglQKjedcM4+joKGWfJ6X1Tk9P821ltAn4JfK6sbFRaffx4wJjwRMhTrXqj9/cHb5A4PX1NTHyt7e34lm/f//OT6/42I2D0crzw3FlrWbXgOzKEYTl5eXhiyUmLy8vSQU/Pj7m1ZF9BMo+oyC5PJn5LqH1ZFWMTqWWsQLZDyI/h8pXHdtfozI6HwkQIECAAAECBAgQIECAAAECBAgQIECAAAECBAgQIECg5wKS8z1fAIZPgAABAgQIECBAgAABAgQIECBAgAABAgQ+S2BseD4PS951a2srkdfkXfMxMdebm5vLy8vRdF9i8wn4daYQ9GdBf+C+g8Eg8pUbJEh8fHxcafSxgQLZ42B/f7/oWCdj88PRXVxcHB4eFiNdyEH3MvNDlv6sioUsg27fZOyuE1dXV2nv9sCNjgABAgQIECBAgAABAgQIECBAgAABAgQIECBAgAABAgT6LCA53+fZN3YCBAgQIECAAAECBAgQIECAAAECBAgQIPC5AmOD2TM+Mun6BPwmFaif8SZOmyowNlrZ4Qz2VJAWnfD09LS2tpYOZ4+J1Fff2NhoUefn7WpKqR8cHGSXjXkvHD0/98m/rnL1alWMTq6WQuD09PTk5KT4ODywMUoFxEcCBAgQIECAAAECBAgQIECAAAECBAgQIECAAAECBAgQ6J6A5Hz35tSICBAgQIAAAQIECBAgQIAAAQIECBAgQIBAgwRub29TLHq0nnxNFxMDTiF0RXFriBb7VSLEj4+P5XtmCu7v71dXV8uNjhso8PDwkJnKFhUN7NtndCmx8Lwc8u/t7W2u+2dJZzOO/f39PrxY+rYq5loJPTk5f3l3dnYqg82GERcXF5VGHwkQIECAAAECBAgQIECAAAECBAgQIECAAAECBAgQIECAQMcEJOc7NqGGQ4AAAQIECBAgQIAAAQIECBAgQIAAAQIEmihwfX2dUreVePZoR1dWVv6pBn2g1Pwozue1pJr35uZmZXeDzEUi2Sbi89jd+SMCCYff/fMvq3RSin59fT3LOGs7mfmuVpj/iKFruyqQDSay7Cu/i/wKEqfv6pCNiwABAgQIECBAgAABAgQIECBAgAABAgQIECBAgAABAgQIFAKS8wWFAwIECBAgQIAAAQIECBAgQIAAAQIECBAgQOBzBRLnS9Y1+fmEXZPTHub6Ugt6mG7d3d3d3t7+3B64+wSBseH5BI+TT55whWYCDRLIAn55eckrJe+T5eVlOz40aG505WsF8lvIn1Sx+a9V9zQCBAgQIECAAAECBAgQIECAAAECBAgQIECAAAECBAgQaJCA5HyDJkNXCBAgQIAAAQIECBAgQIAAAQIECBAgQIAAAQLfJTA2PK9M8XdNh+cSIEBgXgGv8XnFnE+AAAECBAgQIECAAAECBAgQIECAAAECBAgQIECAAAEC3RP4d/eGZEQECBAgQIAAAQIECBAgQIAAAQIECBAgQIAAAQLzCqRM9/39fYoVly+8u7vb29srtzgmQIAAgWYKZK+T5+fnct/sflLWcEyAAAECBAgQIECAAAECBAgQIECAAAECBAgQIECAAAECfRCQnO/DLBsjAQIECBAgQIAAAQIECBAgQIAAAQIECBAgQGC6wNjw/M3NzWAwmH6xMwgQIEDg+wS2t7cfHx/Lz9/d3b29vS23OCZAgAABAgQIECBAgAABAgQIECBAgAABAgQIECBAgAABAp0XkJzv/BQbIAECBAgQIECAAAECBAgQIECAAAECBAgQIEBgVoFheH59fb18weXl5fHxcbnFMQECBAg0R2Bvb+/u7q7cn4ODg+vr63KLYwIECBAgQIAAAQIECBAgQIAAAQIECBAgQIAAAQIECBAg0AcByfk+zLIxEiBAgAABAgQIECBAgAABAgQIECBAgAABAgRmFUh4/uHhIanL8gVnZ2cXFxflFscECBAg0ASBwWBwc3NT7sn5+bk3dhnEMQECBAgQIECAAAECBAgQIECAAAECBAgQIECAAAECBAj0R+DH379/+zNaIyVAgAABAgQIECBAgAABAgQIECBAgAABAgQIEJhR4PT09OTkpHzy/f39xsZGucUxAQIECHyjQArL7+/vlzvw+/fv7e3tcotjAgQIECBAgAABAgQIECBAgAABAgQIECBAgAABAgQIECDQHwE15/sz10ZKgAABAgQIECBAgAABAgQIECBAgAABAgQIEJhD4Pj4OFH5lZWV4prn5+fi2AEBAgQIfLtA3tJFH9bX119eXsTmCxAHBAgQIECAAAECBAgQIECAAAECBAgQIECAAAECBAgQINBDATXnezjphkyAAAECBAgQIECAAAECBAgQIECAAAECBAgQmEMgEfrLy8tE6B8eHua4zKkECBAg8MkCT09POzs7ecjR0dFgMPjkp7k9AQIECBAgQIAAAQIECBAgQIAAAQIECBAgQIAAAQIECBBousD/Ab8l3GkA6X5nAAAAAElFTkSuQmCC"/>
  <p:tag name="POWERPOINTLATEX_PIXELSPEREMHEIGH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46"/>
  <p:tag name="POWERPOINTLATEX_REFCOUNTER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3"/>
  <p:tag name="POWERPOINTLATEX_REFCOUNTER#5C6D626F787B496C6C757374726174696F6E206176207061727469656C6C206465726976617461297D20" val="3"/>
  <p:tag name="POWERPOINTLATEX_CACHECONTENT#5C6D626F787B496C6C757374726174696F6E206176207061727469656C6C2064657269766174617D20" val="iVBORw0KGgoAAAANSUhEUgAACaMAAACjCAIAAAASQwdSAAAgAElEQVR4Ae2d4dnWNtK2N++xBQRKWFIBUMKSCgIlBCoASgAqCJRAqCBQAlBBoASgA75r4119imzLI1uSJfl8foAty9LonNFoJNm+f/j+/fs/+IMABCAAAQhAAAIQgAAEIAABCEAAAhCAAAQgAAEIRAl8/fr1y5cvt27diubiIgQgAAEIQKAegX/Wq6qHmqah+tu3b58/f9aYrQP9q+OnT5/euXPnxBY0K9iJTKgaAhCAAAQgAAEIQAACEIAABCAAAQhcgUCz60LNCnYFq8jeRqfNaTl0WhcNlkl1qnp//PFHZc4uAAVCAAIQgAAE9hEIdzqfP3+ugjRc3bx5MziYKpjSp+MbN25MB1n+9QdIDahTmdPw6TYdlagUiffw4cOkSt1QHWxhqjRX+FTXYrG//vrrYvrxxGYFO940SoAABCAAAQhAAAIQgAAEIAABCEAAAhCIEGh2XahZwSIwuRQhIIVqUdRfF9VCaHAauZ1LEIAABCAAgZYJhDudz549i2z4NdKS27dvb+503rt3b9rC1JjdiNiTGM0K1hQlhIEABCAAAQhAAAIQgAAEIAABCEAAAuMRaHZdqFnBxrOBU1r07t27Bw8enFI1lUIAAhCAAARKEwh3OkvXV618jd/V6kqqqFnBklpBZghAAAIQgAAEIAABCEAAAhCAAAQgAIFUAs2uCzUrWCph8kMAAhCAAAQgcDUCw+50Xk2RtBcCEIAABC5O4NOnT/qMgT7MoG+8/+tf/7p169bFgdB8CEAAAhCAAAQgAIF9BAgs93HjLghAAAIQsBNgrLGzIicEILBJgJ3OTURkgAAEIAABCLRLQL+2oi/Pv3r1Kvj4vDY79SPTT548aVd0JIMABCAAAQhAAAIQaIkAgWVL2kAWCEAAAmMSYKwZU6+0CgJnE/i/swWgfghAAAIQgAAEdhJ4+/atdjRfvHgRbHOqOL3f+fTp0xs3bnz48GFn6dwGAQhAAAIQgAAEIHAZAgSWl1E1DYUABCBwGgHGmtPQUzEERicQvtOphdEvX74ErXbrp7o0fRlP/+rz/fo3yHnk9Pbt23fv3tWK7fTZvZs3b6o0Hc/LnC7N00mBAAQgAAEIXIfAy5cvHz16FG+vRnCNra9fv75//348J1chAAEIQAACEIAABC5LgMDysqqn4dchoHXXx48fT+3VPFFrvNO/00rvdTjQ0hMJMNacCJ+qITA8gXCnUy9/6M/ebHkovUpyZMtTA61eOsm+Avv9+/epFXojXgduj/b9+/fao/348aO9jXlzNitY3mZSGgQgAAEIFCWgByE3tzmdAA8ePNDwd+fOHZfCAQQgAAEIQAACEIAABCYCBJaVLaHZdaFmBausoFGru3Xr1vPnzxdbp7VTLZbqV1FOXC9dFIzEkQgw1oykTdoCgQYJ/ODimCPC3bt3TyPijhL0E2LaK91x48Fbpg+Ca4/WWM4ff/yhNhozH8nWrGBHGsW9EIAABCCQnYAeS3JfXLAUrueK+IytBRR5IAABCEAAAhCAwNUIEFg2pfFm14WaFawp9fUujPaifv75Z0sr9BE+mYQlJ3kgMBFgrMESIACBogTy/E6nBsLFz8zGRdeHak/Z5pRU8q16jum3336LS1j/arOC1UdBjRCAAAQgsEZAQ1jSNqfK0cO5GqzXCiQdAhCAAAQgAAEIQOCaBAgsW9N7s+tCzQrWmga7lkeveeinT7puAsK3SYCxpk29IBUERiKQZ6dTRPRlvFQueqEz9Za8+R8+fPjvf/87b5lZSmtWsCytoxAIQAACEDhI4NWrVztKePPmzY67uAUCEIAABCAAAQhAYGACBJZtKrfZdaFmBWtTjz1Kpd8X2/E2S48tReaaBBhratKmLghck0C2nU59Fi+VYAu7jKfvtq5Ba1awNYFJhwAEIACBOgT0jaB9P4+97zvzdRpFLRCAAAQgAAEIQAAC9QkQWNZnbq+x2XWhZgWzsyVnnAAqjvPhaioBxppUYuSHAAR2EMi206lP0aZWv+OW1Co287ew27ooZLOCLUpLIgQgAAEIVCOwb5tT4u2+sVrTqAgCEIAABCAAAQhAoCaB3fHh7htrtq73uppdF2pWsN413o78LSzYtkMDSY4T2D1k7L7xuMyUAAEIdEfgn7kkvnnzZq6iapajnxmoWZ29rmYFszeBnBck8OTJE9dqTX70Aw/ulAMINE6gI+v98uVL4zARDwIQgAAEIAABCFyZAIHllbWfse3Nrgs1K1hG+Bcv6u7duxcnQPPzEmARIy9PSmuEQEfxXiPESouRbaeztKDlyteTSm0+IdKsYOV0Qcm9E3jx4oVrwrdv39jpdDQ4aJ9AR9a7+9Eifm2lfTtEQghAAAIQgAAEBiBAYDmAEhtpQrPrQs0K1ojieheDmWPvGmxNfhYxWtMI8mQh0FG8l6W97ReS7eu17Td1TcJmx+9mBVsjSfrFCeiz+xcnQPP7JdCX9d65c2cfaq1H7LuRuyAAAQhAAAIQgAAEjAQILI2gyGYh0Oy6ULOCWaiSBwIQqEyARYzKwKmuAoG+4r0KQFqogp3OFrSADBAYgQAfoxhBi1dtQ3fWu++ncR48eHBVDdNuCEAAAhCAAAQgUIkAgWUl0FQDAQgUI7D7DbxiElFw9wRYxOhehTTg7wS6i/f+Lv6YZ+x0jqlXWgWB+gT0udr6lVIjBLIQ6M56Hz9+vKPhv/zyy467uAUCEIAABCAAAQhAwE6AwNLOipwQgAAEIHARAixiXETR12lmd/HeFVTDTucVtEwbIVCDAA+z1KBMHWUIdGe9+hHc1Ccif/3111u3bpXhR6kQgAAEIAABCEAAAv8lQGCJKUAAAhCAAAQCAixiBEA47Z1Ad/Fe78At8rPTaaFEHghAYJsAD7NsMyJHqwR6tN7Xr1/bfx3n9u3bL1++bBU/ckEAAhCAAAQgAIFxCBBYjqNLWgIBCEAAAvkIsIiRjyUlnU+gx3jvfGqFJWCnszBgiofAZQi8f//+Mm2loaMR6NF6b9y4IbEtm53a5nz37t1oOqM9EIAABCAAAQhAoEkCBJZNqgWhIAABCEDgZAIsYpysAKrPSqDHeC8rgBYLY6ezRa0gEwR6JPD58+cexUZmCIhAp9arr9FK8vivb+rHMD58+KAZBYqGAAQgAAEIQAACEKhAgMCyAmSqgAAEIACBHgmwiNGj1pB5kUCn8d5iW4ZJ/OcwLaEhEIDAuQRw8efyp/YjBPq1Xm1h/v77758+fXr16pVe3FRD9AENvej5r3/968GDB/ptTvY4jxgG90IAAhCAAAQgAIFUAgSWqcTIDwEIQAAC1yHAIsZ1dD12S/uN9wbWCzudAyuXpkGgKoGPHz9WrY/KIJCPQO/Wq+cinz9/no8HJUEAAhCAAAQgAAEI7CRAYLkTHLdBAAIQgMBlCLCIcRlVD9vQ3uO9IRXD12uHVCuNgkBtAl+/fq1dJfVBIBMBrDcTSIqBAAQgAAEIQAACVydAYHl1C6D9EIAABCAAAQiMToB4r00Ns9PZpl6QCgKdEeB3mDtTGOJ6BLBeDwaHEIAABCAAAQhAAAL7CRBY7mfHnRCAAAQgAAEIQKAHAsR7bWqJnc429YJUEOiMgH4gsDOJERcC/yOA9f6PBP9DAAIQgAAEIAABCBwiQGB5CB83QwACEIAABCAAgeYJEO+1qSJ2OtvUC1JBoDMCuPjOFIa4HgGs14PBIQQgAAEIQAACEIDAfgIElvvZcScEIAABCEAAAhDogQDxXptaYqezTb0gFQR6IqCvk/M7zD0pDFk9AlivB4NDCEAAAhCAAAQgAIH9BAgs97PjTghAAAIQgAAEINADAeK9ZrXETmezqkEwCHRDgCdZulEVgs4IYL0zJCRAAAIQgAAEIAABCOwhQGC5hxr3QAACEIAABCAAgX4IEO81qyt2OptVDYJBoBsCuPhuVIWgMwJY7wwJCRCAAAQgAAEIQAACewgQWO6hxj0QgAAEIAABCECgHwLEe83qip3OZlWDYBDohsDr16+7kRVBIfB3Aljv33lwBgEIQAACEIAABCCwkwCB5U5w3AYBCEAAAhCAAAQ6IUC816yi2OlsVjUIBoE+CLx9+/bbt299yIqUEPg7Aaz37zw4gwAEIAABCEAAAhDYSYDAcic4boMABCAAAQhAAAKdECDea1lR7HS2rB1kg0AHBF69etWBlIgIgSUCWO8SFdIgAAEIQAACEIAABJIJEFgmI+MGCEAAAhCAAAQg0BUB4r2W1cVOZ8vaQTYItE7g69evb968aV1K5IPAEgGsd4kKaRCAAAQgAAEIQAACyQQILJORcQMEIAABCEAAAhDoigDxXuPqYqezcQUhHgSaJvDs2bOm5UM4CKwTwHrX2XAFAhCAAAQgAAEIQCCBAIFlAiyyQgACEIAABCAAgQ4JEO81rjR2OhtXEOJBoF0CepLlxYsX7cqHZBBYJ4D1rrPhCgQgAAEIQAACEIBAAgECywRYZIUABCAAAQhAAAIdEiDea19p7HS2ryMkhECjBJ4+fdqoZIgFgS0CWO8WIa5DAAIQgAAEIAABCJgIEFiaMJEJAhCAAAQgAAEIdEuAeK991bHT2b6OkBACLRL49OkTP8LcomKQyUAA6zVAIgsEIAABCEAAAhCAwDYBAsttRuSAAAQgAAEIQAACPRMg3utCe+x0dqEmhIRAcwQePHjQnEwIBAEbAazXxolcEIAABCAAAQhAAAIbBAgsNwBxGQIQgAAEIAABCHROgHivCwWy09mFmhASAm0RePLkycePH9uSCWkgYCOA9do4kQsCEIAABCAAAQhAYIMAgeUGIC5DAAIQgAAEIACBzgkQ7/WiQHY6e9EUckKgFQJv37598eJFK9IgBwRSCGC9KbTICwEIQAACEIAABCCwSoDAchUNFyAAAQhAAAIQgMAQBIj3OlIjO50dKQtRIXA+Afn3n3/++Xw5kAAC6QSw3nRm3AEBCEAAAhCAAAQgsECAwHIBCkkQgAAEIAABCEBgIALEe30pk53OvvSFtBA4kwD+/Uz61H2MANZ7jB93QwACEIAABCAAAQj8lwCBJaYAAQhAAAIQgAAExiZAvNedfv/ZncQIDIHeCXz48OH9+/ef//f37du3L1++6F/Xrh9//PHmzZv/+t/f7du37927567GD54/f/7s2TPl0b8PHz6MZ066+vLly0ePHiXdQua+CGgI18+vyjidTTrLnGxS/05Weffu3X//+983btzopYFYby+amuT8+vWr7FDWKDfpG+R01bdGmaI8pMzy1q1bfbURaSEgAgN7XfQLAQjYCeAK7KwayUlg2YgiNsX49OnTNLuZZt5ujqMbFU/qXzfpnuJJBZYdTXA2m08GCEBABPADmAEEihIYOI4l3nOW05GW2el0WuNgDwGtR097IfpX8wc3edC6s36td0+Jme6ZBPNFmuT85Zdf7LuGmWT5TzFyCm/evHn37p1E2ixWGPUX5NTs69dff33w4EFk9nX//n3VMpWvXclcO52CqapdyZvyd5pBEbCwT3Yi+HPDfvr0aapVa1dbSp/2bKYCBUe9Q1NrTaTPskZfQb///rsk1F9gb34eHf9lkv/ZjNdigbukVmi/UzYpw3OJrR1cxHp97GryogEr8dWrV3fu3PEzN3Vs9JO+NTq/JGuUKcog9Rdxki20d9PVyN/qmZV9okr76s7yOVK3/pxPU2lCpOU8/Ts9r6B/xYod4n2cj9w1vNc9Aod7GycgDxMJkyaHs+9JO6PvUuwk36WQeADfdUFXsDn8dRFpy1avMC3yfZGarIhiPjNSYrOB5dS/Xr9+Lb/kt8U/ni7pXzXET5eHUYCkqLLlmNkXmOMrE1D3nMJ+TdJlyfpTVxWQybxd8D89G6p/L2XVI/mBMQbQeFftcayJt2jsq8PHsReM9+YW26mW2emcq5KU/xBQr1aQpFBJQdJ8YuMS12BpC2ft0sF0f4xfkzBShaYukavZL2mjSzNA/R0vWcGrNi/1J7ZaRZov8ShsVR6/Iinx4Iq/SpDwWnfwi+3uWK2Ygv7Jbn2rdul5G6UapSOhm+YYQeGqVClS1mQYjx8/FuGDmgqq2DxVP1Lt+luUcPP2KYPu1T7TtNUks9S6zymPEaxJO4b1+q1TiwKn5wzYpfv558fKNk88PUUbnDLFyZB2CyNr/Mui/+Nsz7JGf3iaq0bwjd3NmM1npapfvHgRf2RBxU4l+yOFVkC06qHO2/LzCn5L+z2+gtftVztIHh9f5Dqm0CU7KM2ftRUh3zV5p8Xy/+O5/tqrkO9yI4V81/R0S3e+a0hXIPtZG/Vc+qJydyeqxvqRtipVpNH7tMhnHu/40t3U9fxbguPWAsssU2+5Gv0prNJzFQqQ9Fd5mhZA5hQCcwKaPWno1J9sdX7Vpfw1foYPK2ui1PiTyk7+fQd9+YErDKDjjTX7LHOMu4aMYwPVjBfvBQ3cPO1dyz98//59s5GWDBpOtFhmyenyKDJuIWqc7w85Cd3BH3/8UX8Fv6Zg6skKdzLORRU/afHCAdx9oBhO80mFaPY14nhdv/32W643HeMVTZLHQ8/p3ZrpJZvp36nMqb1SR+R2Efb3Oxet5UgXO773ML02FKdkv6pHa1Pfp5wKl5PZnKUbxRBwiwzKo7mxsUyXrZplyldrxh4xLSfSjgMpXZROX3YcxnqlAulLzjmXAzxlLIsYkj4Gos4iXxfJs/uSHKyGD0uf3V2Fu1Gx4E8//eRODx6oh4qMsRANtVp41UqHMX8km+rVgxfzx2git3DJQmAMrysjLzRwrDE8PpRoLDgeADj3Ox3oX8136jiWNTLZ0zNGSpLNEs+oU8hxxV+3sjdTvkt/ioTtt5yScwxXMEeX0X6ajbQJLOd6n1LaCSwVDinqKxRSnvJYqs98cabvZ9DxKbpoVrAAzjCnGUdPTZQ0dKrXRJZktUioRao4PZWjbPE81a525wcGHkBlq00tYjCROT6RGTWO9R3USPGe3y778SBa1k5nlj99M8HObsqpnpal6oOFWF7yU+B4sJYdt9cU7M8//0xVXzy/9uF2NHl+i2a88YpSr2r9ZV5L3hTB1LbcmmBSqyZLWtwx2r9Kk8xrBYqPylkzFd1rbJr6r4qSYFKcNqvWhD8xfbdFKfjOJbYQxXnKURyht7uNcancVZmKqojQkPCa8MjeZJ9qi+xHt+hPBzqN2GFQpsqp6TMHtl7pTiQDvEdOa+rFGd7igcxps2/KkGSx6ncSe7JGFeUbpMx1s8epFtW1KEPGRIl3RC/BvWqXRTZh2Wx+ULLlVLULskUA8mwSEMlhvK4iBIv9ZMxz3A5LdBA1UCHZpur7yrDpjZPUGne58pbxTpFUl59ZwXA7Y1xgACO5gqBpOs1oP41E2gSWfs+KH7fQ6STD2lzYF36agyvzFFKqV+pAutasR5HPphnXiSfn/WtKsTTwFF00K9gayX7TZaiFoprIvEPdxO9Ei8fqGi1Q7dQPbHqeReaLiY0MoM4YpJFFOfclHvdvTGQc+R0TmVHj2LHjPdcZjQcjafkfxjZvZpOJuJ5jPBDHzWIrZGg2PqspWN5VWhmAVjGy6E4DttGcjNni6y/HZVb5i5IoiNHgKs67q1B/EY2kYMheXf2Bf5FSJHG3RSURiwigS/HwcZGhapfksgp5yEkd0uPavrWq2N3MTbuKdCVVat96V0XGiYSaWcfJL5KPq7Ly1SNqbW2SsGlpmxnUovhEffKW6jKbRU0Z1LNk3ptlHp8gReSRDBmNKrLiMMmgnqU8izX6PkfZ9Kdb9K8kNK7lqVgVUhRXhORIlwbzuvU97WS9R0wi7hYWe5AlcccCwZFWVLhXXd7ScGOetUhbCtVoGC9Ekmj6I8LKKS+nf3WcJJ5utw8fFdiqisFcwRxakoLiBiBW8/JdyqIXUu2yk7yR9mJFcckrX1WTHZbUg5ECS6NXkV1ZBhS5DoGNq1IexlJUqlI289dcF9oUxs/QrGC+kL0fy79Z4hnnDNXHFfZPhqp/9SfbViEaVdfK0b2aJsxB6d54j9BV3Tu/sWaKhNzsuRKyTT8gwTYJGzM0MoA61bc21tQf2WWZjsa+g7UOazSJtWypExmZ1lpR6nosJK7ByZJ+JN5LsrrBtMxO5/dm47OaguVdpVWXztUhI/1tn+NYW39J8gJrmddirHjYsVbaWrp9kJZa1woJ0u1l7sN+/K7dFlUnfJzvOqj/Lk4YFFjEaeS1lknRi5UqcjrSHdS6zdhL8CvslwxsvVJfa5OEwHUknSrcn/cUvzsct8n4uCk3cnzKsdjkvGOoKC3WMiVqtWLu1pSiu4zdzdJ5pZcSvijSrsEujed163va4711c5Dy/Y/9OHWBoH3bnrsUO415zsXQQm5nrZbJfSlDJGqVMSjDYreaC6CUct4+VZuLMh8f7DZtW1SNI0Jqi+b51zS7qJp4YmTcmccP5SLt+u4ujmV+dfe0SOobJrCMeJWJmCxz0R3NbdhPkSOKB5MqXFX7t1Q43hRJUlXr8n57mxXMF7LfY+nU4u3lsiIDaNB85ZSnXfTbc8eiwXfuf4IUFRVUUfO0dz+wqIiAsPG0kQHUab+1sab+yD7GRGbsOLa+VRi7s8s2d8uui2U8GE/L7HSy0/mfDqKIx/WlLAe5OqQG7CzyuEJ2THiMHmQx0FeiPe40VqRsWunejHrVZHvVA7v4CuGjrN0ZmA5U45qZBTn9u/xju+I2bUYB1twyIxJuFhhksFhOfNsmKHDHqUUGH2/94yP+sLVJwg4FTbeoIfHOuNZrUmtUOZGKdEmSpJa5mT/vGBrpMprPzw1YXWBTwnkGizuKzJnnBZIyERjV69b3tGMsEHTRLyI+c+5wNlPmznzN22henbphIGe7VlogmBqVWnheZY3qCuaUMtrP2qATKF01zs1sEizIGViFO41H2vXdnRPMeKBmzhVhTBkjsJzvfAfoIqGUBdSmDaxZoKXwHXnms7mgvTotEd9uitqsYJuSN55BI8imN4t4QkvrNETOF5SUooUmd7vEmFtakCIxXP7KBwP4gfEGUGcDrY01m149MOzjp71PZK4Qx9a3ilS7OhLvuc4YORhVy+x0stP5H7PPu0qr3purQ/ay07n4EEQuCIuOadElBX4zPo33ix3YxUsL0o6mYdPfkWhycf1F5fvYVctaTGOP9g5Ozp1mZQDzCYwKX5PQ3Zh0sLj14jPRsVSQVGZS5oGtVxymF/iO2K2vi1MWQdSKuCeXeeS1SZW26JMdisW+nGR1QeapRudq1O+OqGzNA2hZzTVhOpD/OYJuc4FAtZxlMwHhXk4H9rr1Pe0R254MZj4CBj1o32nREe0UU5crUKOmP4UxBz2YvwEgJarAOWfV5a+lprZa9y4WO69ozZ2m1piaf2BXMEcxXqRd393NTTeeIuZzRRhTeg8s17yKTyzLUw6bExzZiZH58WwWj3dKwNasYMeZn1iCVLk5j8hlfotzNGdL6m5+z1o8lqj1WQ3jB8YbQJ0xtDbW1B/ZZaWOxr6DEycyF4lj61vFoheNJB6J9zatbmAts9PJTueC/cspy+g1OCnKUfSj9YhI31u8VKJD+lJpGUVV7HD9/vrLQst3JS0uFgvarsLSbooTkBLTijPnXlR6kHjW6pKxETJvGUOSbc93R1SC3+q42Vumgq40Yyvi2ebmUcL+JYNgOsnXDtT849FevL3Gq2sS+uktW+/kCbX+IiHnKvZbMT92E1cjqyzZ1C/mkriUXBP1uajxyDXeW+el7UuRsqZhNElTi+YXeBstK6jf7ZPKv2tTMFXUSM/1xW72eM5zMK8rY9DfFCK6KDHex11njxyoBI2wcmsqWeVn1K9Kk5wqPGkI9kVVF5B40qP6sorKK17GlpYoSuqYxhofyOaxs3ndLnpBfvWRLL5L7Y07eVfvKeHH8K7AYm9StIxh7Eh74uCMLXKwOLJbMFbIM3n1LgLLRa/iY88VHU3YxcQvfH48nxsW0pdlCDslyG9WsEKKqFDs5tCWcRidmqNuNR+zJnOSc5ibfZCiTlcBi1/FFfzAkANoC2ONZJjEEGH9TfN0JjJ+/5qO5z7BhffzzEdSpIXApcxPT4nkFxs1l22e0nK8FzRqYC2z08lOZ2Dty6caD9Rj5914LUWjxXJBuVM1OFkibCdndge9OAWqFvDF4zxdzc37v+U5npGDXly8Bte5i19sVzCbDUbluM2rBy2WuZaowg/qbr60dLzMiEjqiWttceniHCmh2iUnT+SgF+sVtEUXtNa0adZaDbUqivtnCV9UmDicykFzXBhfZXPzC/qXerdcShZ0gR/zxXDHqi5LXcMXcnGvqyHS2Yz9oNyzDnN7Ux+cb7xFRNWwXnTcnEvYcop9GWiKtBcD1LlzO9hko1+V3suFxPMmXNwVzIGoHw0ZabuWRtyIu5Td+F3t2Q+M3WpqWs3ActGrOMLTQXanvTm0CVd2FcwLjIfT9XXhJGxWMCdhRweK7Td5xhccjjR2Psqrd1tWMKotfE2tu5ofGHgAbW2s2fT2wXAznQ45kSGOXfOlizYQJPYS742tZXY6N9ZhJ6utGcS7TrUZ6Ei2yoLNA6CgV7vTckGY4+MfWFhNsmXf6VxcNasz55kIREKEcss6TtGRg15cvDBaIma1NNjp9FdtNE74Bjk/VpAaYTW/dNCE5lZRwVdsPoKqZm6CmqPLnjKnPU/pyHrFx25dFczA11fcMx80cr+iyLF8/ly/LkUS5toyjMjgLs07ppPEPwjMTw7Kv5p9eFV1fvmLx5UtxxHr6GCu3ArQWvO6avKi/awlBqNqBXUbh3t5huzL5RVaV7qK+ZR4UbPyuoucC/l8o9UpXK+jU1zBoh0umsTcfgKf0HKk7Tdz3pB5SjCy+7c3eNxgYGkxoUJ9fNP1FarXN4x4RD3ZW4WowxdpOm5WsLmojadoPuJ7vLkPUUppNzKPKi0jbM2dzmv6AUurZR49DuYFGOsAACAASURBVKCtjTUWg/f7ZsC8gpMxGsORiQxxbESPvvbXjks76oh49kvDa5mdTnY67d0h4ec8sy/FxqWUx19zNEF63p1OjW1B+TrVuBKXNvvVtQmYsGSvaypw3up5Shcu3vGZR/bzFvmhjJ9f8f3mZklq2HTQUIMNeE2cJLDkLz0HXjNFH6YkcdhPOfCFWTvuy3qF0fgYSmkDcApVj4ivfRy0cFeR5WDRUTvVq3ds9l9LLcY8cSyTVL75STa/O5cYWy0DqCgZG3jZbL6apMfLel1/cHS9bPFAxE6xls3h+PRB6hQslko30U2KFsCgO+i06E6AUTCJV1SMiWHQ9su6grlFWZxDR5G238BFFxck+iO7f2+zx00FlkEsFLCdTn3jyUtVtS/W6BIrxEiW6LFakO/jbVYwX8j2jy27F3WCE4ujdpY/HVQL567sByx68X2gn18KErp4L7DHUZPSM07kmxprRMlHF5h6cFrN8gPdbSpLTQhuSToljo3gCmxg8bSLeG94LbPTyU5npCMvXDIORSVWYxek8ZIscbY8UcZRWZUHDmLydH6Q4QlY8HBttGOn0w7dstbvNBtktiycBbcsDop+4pHJquT0i5ofa/TdjHft6PycxmZaiPnF5j2eA5mndBGg+FjWnEDQtCN25Ve3eRzf866PNz5yafjYbFGuDBqDAqXMT30+OnYZyslpGUCrGU8u1DXLwes62psrws6e5SXcXZUPIgafN0qs3K4K1Tn12Q8UKis2KC2bxbVOMhcVBlcQUbQlROwl0g6aaekO/sge3N7maVOBpbYS45BLDyiWrl1Uj5Fhy5E5JU5rVrCi6shbuHzj4pqS06wOajqQ+KTJl2o6lvB5gayVdmU/MPAA2tRYI9u7+ETGMtixkDh3g35KTXe95i3j6VfQMjud7HTGe0F4dbNXTJ28/k6n8embjGtYayiKrqGE+vjf+eI0o5wkvitfO27fxf8P3n//X2uIS5fGp6z+Lo69ma4cy8ER3W1OliSA8hTabhSQzQZWePY5UK5/uimeMtjV6pd84rExKK+zCBK3gVO0Lz7xflFtzFK/27RAZ37+3E/cCs0rZLeWTYJqiE7sR7urjlvXpPHreF1jPHaKK5hUvBa/HXwIerf9dHSjtLbpwYIMR+KZJDLxocdJVdSX4griKnNaWDvoJdIOmrnWHD/djezBvc2ethNYWvZdygVITkGb3q/QxGoSYHGm7xuYjusE+Q5I44IFcjZ7KtPdNK3SG/lzOJsi+bangW9eQvYU/IDPfPG40wG0nbHGGe2VJzLEsc4MFg8Wu16Q2H68dwUt/1+gFU4hECdgibPjJRS6mhSQZZFh/m3rqdhbt25lKT+pkKdPnyblJ/OcgNGEPnz48O7du+l2DRIvX76cF7WY4u+PLmZwieplu63o7du33759c0WtHSiP5Pn06dNaht3pltDw8+fPdm67JbnUjTdu3LCELBWYPH/+/NWrV5GK1jxn5Jbjl8QnXu+bN2+ePHlyvKLNEox+Zirn0aNHrkDJr1a407wHd+/e3SxQiDbzXDMDXjfQuzEg0UCg8TS4t87pYiirMVHuq44A/daS5MHUTK28745nUikprrCIJ8Ozx2NJMuAKNnFZFKRCGo+0N5s5RoZGAku55c3wQ+v75QIkp83NCY7xYQtXIAcQ+Pr1qyJwjUoRFHKb8SlM5N7dl/xHLXcXkvFG/IBgjjqANjLW+OZ62YkMcaxvBqMeX0TL7HSOasCl2mUcYktVv15uZcEUmH78+HEuTmUxnAD37993xxzsI2DUnf8uiDEMmuTxb4xLmFRsUJTbhQ3S56fa7PT3UeYZ9qVoTdPy0OWLFy/2lc9dawRu3ry5dqlaulYn49ardaI7d+5Uk8ev6N69e3HLlE0q8vNvKXFsX4zTzqtb+yjNzaiUs/alSigiY5l43QCmjDze11z++FMRLlv2g8Xh3vJmc3ZJxi5QYY8cb802GhdnFcA/fPgwu2C4gk2ki11vfpcfMMeDiuBe/8bgUnCaVGxw73VOTw8s9UTmpqb0nF+dJ9XkNOLPFMqx/P7779cxD1p6nMCDBw9cqL9WWtEnHdcq1XS+naAIPzCpaeAB9PSxJugIl53IEMcGljDk6UW0zE7nkNZbsFGtjUMFmxotes1BxKdA0SKPXiz0iPpRsca6X6G2/2Rx0tO72kvYfBxYtLRAfGTfes0yF/WgzCVe69xclZAwmtexHLColN2JJzofJ7Nm7O548cBiG4s3ZkncXAOV/HqKJUtdBwuRGO5pAGm2wqtmi2+5Ba1Ici/BvQOfJmG5iNc19nTtdJ7S4+ZfPtDoXO3Vw677gn2gUVBaZ/vB5yklWgIt3SLby/5oC67A18Xu4/Yj7d1N6+5Ge38v1LTNqFL1GoebLBJuzvs248wsYlDIGAQU22+OGjI548OI2Zloa98yNche77xA/MCcyVpKpwPo6WPNnKdxZBlsIrPpkXxQF5nS+k0e4/giWmancwxzrdcK+/so9WT6q6bKW7BrDmK+fFaNAzudB1FbYiz/BRStpqV2B01p4mtwms8c3P/bfDI0oORv3AaXdp9qSmaBWf9TPLtbxI0WApoSx81P5p3aZSz12vNsvnAsB765jGWv7khOf7HMdztHyozfa3lSeG3gi5c8/NW42c+bfwWvq1HAYlGCc8pAMFeZcUVjrk1S1gicolkJo0DLEoEoZ/ZHW+Z2tQZnSr+CKwgIWFTjD3ltRtpBozgtREB9efH7SUF1NZ+o2NxxkcB8/SJQEKeLBDa/gjPd5U8HFsspmnhu7VPT8ANOxQygDkWFg2tOZIhjK5jW6VVcRMvsdJ5uaQjQJYE1B7GWXqGR7HRWgOyvv+xbGFW8/v79+/mX/aQ+pR//9crUvfZCFru5FiBllVjjq2ADVLFIQC/H+L1jMU98m3/xluyJm91WZpn9RZ+gFZsz1S9fvrgXOrVddOQl76DqyKllX6qQu4hI1cUlvO6imoz93Zn6YiGFEoNNuNMfwijUzBOL1VfvTnyuxbg4q567OSIkMcQVJOFay+zHEvsUVDrSXpOc9IwE9Lq/RfvGgSaXYJZHOS1i55KHcvolYJkpayw7cSQVW31/fnPOUlQF+IFUvAygqcQi+Y3jy0gTGeLYiD0Mc+kiWmancxiLpSFVCUQWfM96llOzr6oIrleZ1kbdwHBkYVSa0oub379///PPP7W7qV0NHWtz5RQNRiz5iIaN++5ndZYjTePeRQKbKzvaSGvh45DqZZtbeiV+v3YR2lqi/xCAcZa1VpQ9fROLipKzshdIzjUCF/G6xt9BFI36A4HfxaSmar1szSTGSzdqv1DDVbvFoal2rQnWNz/X6ou4Atdey8GQkbal4eQJCGxGlVN+y3ZRUPLB080a9fWLU77KfrBd3F6TgF5Etvj/Fj4zc/fu3ZpkgrrwAwGQ+CkDaJxP6lVjKHvliYzFj6ViV34WEndAK3dLp1pmp7OcSVDyyAQiC77BuwI1KRhXdmqKNFJd/jeU5i9l7mipNn6073Lu05qFHtU0/rCHNnp3cOOW1gjoXWS/dyyK18J0fRJsUxLFc3ojZLEV9RONs6zjglm+AO8e9The3ZVLuI7X3exrkxkY38DLZTPBtxM0nW7hIYxcraOciYB999popSXAXscV2On5scQwkba9+eScCOin5vw3k9awaNpb/yFRi1meuBSwxor0dgjIvC0vgWlsOneJYCJWaJyyqAM/YKHk52EA9WlkOTaGiJedyBTyDywkZrHeXIV0qmV2OnMZAOVci0BkwdcyNysEi53OQmDnxepzLvPEFlJSbSA1v7GNxoVjPyI3lky2BglYHrm1rA3VaZpFErWohUfyjfOrLNyMUWwLWLK0N2MhqV40Nb9R1Aa9rtGA9YZlTbsKgjSjkEYtkK0RAnpGxOjTFIcc/H101+TUrp2a31UUP2jQFcQFXrvabKS9JjDpuQhY9oFUlyWcyyWSK8dilsFnA9y9HEBABIxfjiE4wQ8c6S8WT3Wk/Ivca+yGw0xkUuPS1PxGsxkmjjW2t3K2VK2l5jc2p7SW2ek0KoJsEPgbgcgCijZBq72F8zeZ/vGPwA1Z3tEJSuDUQsD4RQVLUdnzpMqWmt8ucGCNizfyTucilr4S9YJU5MmPqS1ymMZopkLbJUnEgTsBgu0Ql17z4JRVvHgDI98ziN848NVUL5qa346uNa+rt22Mj+VWewNGrwj4T9jIFdT5HVy7EsmZi4BxfUrV5XoYP7Vrp+a3k2nNFdgldznLwXFVcNAmAT34YgzANj8kW6iBm8apD9gWqppieyeg76VbzEM+vP77yk2xxQ8cUcemjzpS+KXuvdpEJtVyUvPbjWeAONbe2Mo5U7WWmt/enKJaZqfTrghy/peAZY344rA0Q8v1hHgSSVSThGt35ga3H1xb7Et7ukWjS7kn/ixD1+YOmWsXB80SsDxyWy5C2ofFIk+ute99Ek53leuec6mMT8bQZ+fo8LpzJi7FCMfiRlyZRw6CioziHamRe88iYFeuNr+z/FqnvUYxIQCLG0bLkXZccq4eJGDc5lQtZ20FWZ7gefv27UEO3D4kActXcNRwHCB+4Ij9Yz9H6AX3GkO7YH4RFJLxNKjIKJ5RgKTSiGONVFvLdhEts9PZmuEhTx8ENn+eXc+Z1t/sDPaWWvh1hz7UmSjlWQ8RW8TUtN8e3f7222+WMvflCaxxsRDeD1vE0lGivJzlV8otO4s1W22RR1t6we/51ZRQdVmErCySqqPPzpnjdedMXIrxExdyI1m2mly9awfBy6NJk721Mklvk4Be37fEIZPwxtXneEtxBXE+SVdbjrSTGkLmVALG58ws242pVRvzby4CqBzLe3vG6sg2DAF9VcJoGG1OAWoqAj9whDYD6BF6wb2XmsgQxwbaH/L0Ilpmp3NI66VRxQlY5lcKMp48eVJcFK8C1ehe67Rvd3kFcLhNQAtnjW8ha/PJYp+aQtR8Y2yRLO+HLWLpKNE4EbWsCtVstVGe4KnJmhKqLpY5KgM/Uh1eN0LPuJtodCaRijYvSU3+oKMu1s5XtTeFJ8MOAkbbU8lafc7yY7G4gh1qmt/SfqQ9l5mULAT0KqTvpSNlnhgjWSZZxg2tSAO5NB4B+7Ti9Bn6ufDxA0f4M4Aeobd4rzGYHGMiQxy7aAODJV5By+x0Dma0NKcSAftCudbRqn3BRjtwWqnRbx/++eef8l+VWFysGsv89nQkejkmstWt7XC9zVl6G95tup9OAwEKEQh+8S5Si/3FmkghGS/pWTZLaXrPTG205CyRp01XY1yCLAGk8TLxumsKevz48dolP/3NmzdZtpr8MoPjYA3CuHIRFMJpRwQigdC8FfZv5c3v9VNwBT6NfcdtDn/72sJdSQQ0EBjzG2fixtKSslkekbF87ySpUjIPQMA4yuAA8QNHrB37OUJv8d6rTWSIYxfNYLDE4bXMTudgFktzKhG4f/++sSZNdX7++Wc9mldt61GL+JY5mFF+sgUETpxaB5LET2Vv2vPWSq42maZNR/2rJ6C11CubNH6II14FVy9OwDgRleE1+Bq0cSfeuCpRwhJ6cTUl2t5pmXjdRcUpIDEuuxTtbsGTGfIA9kBusV0ktk9Atmd09WpL8GXjI63DFRyhp3sZ/g4C7Pd2ezc89xG6zdr1WFjpZ3f61fI1JbcvBJ34vnIjqsEPHFEEA+gReov3XnAiQxy7aAmDJY6t5X8Opi2aA4FqBPSouHGhXyLpIzb604KLfgpIN7ITWU1N2Ssyrthmr3dHgdrzPveHBnfIzC0dETBORDfXg05psqT6+PHjZtVy8s+fP9/MViJDg9vDJZo5WJl43UWFKvKx/GiQdjrLfWwg+GocL3Quamq8RC0ZG2N1jQjaDs8Vn+MKjthSR5H2kWZyb0BAbxjYvxuhLhbcXvNUMeTmW5t63vTi3yCtqZH267I/y3XxnSr8wEFjZgA9CHDx9gtOZIhjFy1hsMSBtcw7nYPZKs2pR0ADXmplmr/prp9++kkrKXqpTl+15XnPVIan529z2+Z0LAhwNQLBC1KR5t+8eTNy9axLxo6slSxNuesLaRSvvmDUCIEdBPT2pOXVuqLdLXgyg53OHXrs8Zakl2P0SGKPbRxPZkbA8XRqaZG9A1oGFEuNu/NYBNjcCt1dOzf2SMBu3hffqbKDsnTDoqZiEaC+H2AALaF0JjIlqFImBMoRYKezHFtKHpyAnoBIWkDxcSjo0ZN9+qqt9gCmXU+9e3fiD8L5snEcJ5Dref94Lde5ymZ/p7q2T0TbnHHZ91/1VH59HVkmz/WlosYxCJzidY07i8FPaeYCru/z+K8KKXhjKM/FtvFykgJ1+7jWeKuN4p3iCiyy0T0tlMbLY++ApweWFgH8QWc8ZdGiJAJ6ut2e3z5DsZfZUU78wEFlMYAeBLh2OxOZNTInpjcbx57IZLyq92mZnc7xLIEW1SPw22+/Ha9s2vV89OiR3vX84YcftIGqr7dpVW5flz4uDyVECFz8KcsIGS5djYB9Itrmpp1dKntLM9rAxZc5MpKkqEYIGBcI9KHREsFPsIFqFKYRdIhxhEDSkt8p3v5I64a8l0h7SLVaGmV/sOz0GMkiQP13uSyQyXMKgaTB5eK/XoEfOGKiDKBH6MXvNc4dmMjEMXIVAnUIsNNZhzO1jElACyjB8tnxduqHgvRrUvpFK02iFOnqFz608XnK5xOPt2W8Eiwz2/FaTYsgMCdg+ZHL6a42e41dqqTliTkoUiAAARFQvGR8u87+W1ZGsMGntvWUgz5CZbyXbAMQsLx9NTVT72DxeZXTNW4fnU8XFQEyElDXs78Eae/UGSX0i7I8Lfflyxf/Fo6vTMA+lTjdts9VE37gIH8G0IMAI7czkYnA4RIEWiPATmdrGkGezghoG9K4eLejYZryKTLWxqd+ml67nlqb413PHRgz3mKZ2WasjqIg0CYBvXRlf1a9zV5jX0o4Ze27TWiyRlbu2uySXUhlfBo6+06ngiifj1EM/xaOuyaQ9IqD/SGerpm0LHyzw1/L0AaQzR5VqrGnGwnbCQOYXM0m2EeW0227JpZ5XfiBOZOklIvbTxKrHZmNMwgmMjvYcgsE8hL4Z97iKA0CFySgn17Qm5f2h/X2IdJquz6GoD/drr1VDbS8lLCP5JG7Ljuz1SOWmnvoT3aorQ7/XyVOSJV4hC33dkTA/mUhNarNXpM0FZSRJ30CsSNVImqzBMbzugpa1O82Rwp1tymsyqWa169f+0U9ffrUP+V4eAL251qEwoU07WAZzxXE2bYZM8Rl5upxAkldrwsj2RzsjkOjhC4IyIfb5UwasOzF9pITP3BQU134xoNtPPF2JjL74F8tjt1Hqfe7WtMyO529WxTyN0Ggzmana6p2VfWnFUN9O/fhw4cunYPSBJJ2R0oLU658vbGnrSzZmB5B1ZQjadZRTipKbodAkkkM0GuS2tuOmpCkIwIX8bp6SCt4w3JRR3oaWg+QLV5KTdSXMPzlZj0odvFfwEoFOED+pIXjpOd4SsC5iCuIoBsgZoi0jktrBOwvvakEPbDS/jMrWPKarq+WnmTbSQPWeCSTWOEH5gaA25kzyZvCRGaTJ3HsJqIBMrSvZXY6BzAzmtAEgcqbnWqzFu8ePXqkRUPtd/J+Zx0jGPtBOdmwXhrWBif7OnXMqd9armYhSRPvftWK5PUJXM3rGhcINBJpBpVlSzL4MfXHjx/X1zI1nksgKXI7a3S7miuImESSviLlcKkvAmd1vXKUsORybPsqOcm2L242Say6MIPKCq1cXRcqyCskE5k1nsSxa2RGSu9Iy+x0jmR4tOVkAur5+tlOy/sKGQVVRPjgwYNffvlF70BkWRbMKBtFdUFAr7zo437Th5GzCOweJ/TfpMlSMoU0QmCAiWjSVHCA9jZiOYgxEbis19VXoPVWpZ6n2bQEhTQKqDazxTPoQzr+Ywoam3K9Khqvl6tNEUh6Raayt7+sK2jKQhCmBQLj/Qp4kudpQQXIUIhA5WGlUCvqFIsfqMOZWnYTYCIToCOODYAMedqjltnpHNIUadRpBJ4/f65VPG09Vt7jmV7F00e3+DG5orp3e3hFa6lTuJaAtSu/7yfTNXu/ffu2/p3+tGmkg2Cjvf6ufx1u1CIClf3b6czHm3ifjvSaAuB1pXe9VVltpzMY4Nr/2uE1+0XpVjcYueEKIkpvUF8Rabl0CgEZSdLzapWFlHhaDTj+sE5lsamuEIGkSQQO0K4F/MCcFfYzZ5I9hYmMkBLHZrerBgvsWsvsdDZoUYjUNwG9MaBn97SgFiyxlW6V9h5++umnP/74g1cWSqPuvXy9fKw9Tstas99STdr16vDdu3fv3Lnjp3N8QQJJk/YB+FxtZ3cAlbXWBLyu04hCFC3EbPYpxVGCdjCeCcIwfXLKicEBBBYJbFrm4l32RFyBnRU5L0UgqevpUzQHR4dLsaWx5xJIsu1zRT299iRW+IHT9XVNAS4+kSGOvYLZD6BldjqvYKi0sTYBvdz28uVLPe+j/c6MHwW1NOPnn39W2MfPdlpYXTDPhw8fZJP2PU6tR2tpWO8os7t5QWuJNDlpIhoph0sQGJ4AXneuYg1D+punBynapzyylq0v7fieSg/rBB8eCKrjdFQCjbz7hSsY1cBoVxYCV3uELgs0CoHAYATwA4MpdNTmXHMiQxw7qj377RpGy//nt4pjCEAgIwF9SFYLbYrYnj17pm97Ziw5XpT2pfQURjwPV69GQB8f0P633sg0bnPq9U29H/z161d9kJltzqtZy2Z7rzYRvVp7Nw2ADBYCeN01SsZ3K/WgmMagtUI20xV6+Xn08Jl/yjEEqhHAFVRDTUX9EmjkiYR+ASJ5swSSJhEX7wgXb36zNoxgAYGrTWSIYwMDGPJ0MC2z0zmkldKohgjoHQL9UIccx59//ql1N71VUEE4vdmpxzEqVEQVXRDQbqW+bGx8vVh7nLJVbdIfeZmmCywIuZsAE9Hd6LjxIgTwuhFFKy7SQBPJ4C4Fn5916ZsHCro+fvzosun7BIxojgYHNQngCmrSpq5+CfDzcv3qDskhkIsAfiAXScopSuBSExni2KK21Ejh42mZnc5GTAsxxiegVzy15am3Lb9///7+/Xu9XnD79u1yzdabneUKp+ReCGi1V29kWr4TqBZpG37a45St9tJA5IRABQLs7FaAPEwVeF2LKo1PQ+/e6QxuNA6CFsnJ0x2BpPdpMrYOV5ARJkVBwCfgf5ncT+cYAg0SSJpEnDVgNchtUyT8wCYiMpQjcIWJDHFsOftpp+RRtcxOZzs2hiQXIqDNJz03odcuteupvaXffvtNg2Xejc/Pnz8/fPjwQkxp6oyAfixWr3L677XMsvw3QU9Q6uddtQ3PHucaItJ9AgM8cpu0lDBAe331cVyOAF7XyFZvWFq+6q9IZt/X+IOdTuN6hFF4svVFIGkxNJe3xxX0ZSRIezqBpN2g06VFAAjYCeQaVuw19psTP9Cv7q4m+fATGeLYK5j0wFpmp/MKBkwbmyagvSVtScrLTBufet1z2vi0LALGG6aVvn1LhPFiudoFAb1A/OjRI4uo2mLXarJ+xdOSmTwQEIGkiWjSKjN4IdAvAbxuku6Mu4/BnqWlCn193Xc7+lKuPjNluZE8EEga3dZw4QrWyJAOgTUCSbtBSQ+rrdVIOgTqEEgaVvzopY54TdWCH2hKHQgTJzDwRIY4Nq76Ma6OrWV2OsewUloxDgG97jltfOpFck3k9KadvnObFPb5LPiGrU/jOscyoRcvXljaqxBNW+ysAltYkccR2O2RXAmnHyQtJRx/7uT09iJAaQJ43VTCxgUC/cL0169fkwoPNkeNFSVVQeaOCOhZLru0x709rsBOm5wQcATu3r3rjjcPkkK4zdLIAIGiBAaYNBXl4xeOH/BpcNw4AeP8oruJDHFs44aXRbzhtcxOZxY7oRAIFCGg/Se9aafv3GqZT+96GkdTXxRNBfW2qJ/C8fAEZDPBOu9ak2VRmMcaHNIjBJImom0+ep8k1fG17whMLg1AAK+7Q4mKcPS2peVG44g2FaWnxN69e+eKVefVB6bcKQcXJFBzpxNXcEEDo8lZCCQFWkmdOot4FAKB3QSSJk27axnjRvzAGHq8SCuGnMgQx17Beq+gZXY6r2DJtHEEAnrXU5tSWp3XK55J7TG+25dUZuXMP3h/evykcu19VaevEOjBMYvMbHNaKB3P4xnvD8NY7wAT0aQXAlikON4RBi4Br7tbuU+fPrXcm7TTGWTe8YiYRSTydEQgaVNE3/Pf3TRcwW503JhEgMAy6WG1JLZkhkB2AgNMmrIzWSswiRV+YA0j6dUIDDaRIY6tZjnGikrEexfRMjudRhsjGwQWCKR+UW2hiMQkPTqkVzwV2BnfhFDxWuLR50kT6yF7lwT042TGje1///vfvM3ZpY7bEDppLThpT7Fa+5Kmx0kT72pNoKIWCOB1j2hBj3BZOpfCGPuPjrPTeUQjQ96btNNpMchFSriCRSwkQsBIQMOBMaeytRlY2uUn56UIJA0rSdOT8TDiB8bT6dgtGmkiQxw7tq1OrbuOltnpvII908b8BOQj9ISFfmFeW4/6VFr+CqIlqlIJoJ/wjOb6/xeDhb//f4GjgQjIDo0/y6rfC7Ebz0CEaEo2Ardu3bKX1eakPWmZLGnibSdDzt4J4HWPa9D4zqUxjFFo5HdtPROmeOm4kJTQNYGknc59b/DjCrq2EIRvhID9KbqkTt1I6xDjsgQUh9h/qhPbxg9ctqd02vAxJjLEsZ2aX5LYl9IyO51JtkHmdglUXkx/9uzZxEJrasYFuOzs9H1ttdrynCDbWtnhN1igcZtTksseWPxtUIN9iWSfiPobD+200T5k2FvaTuuQpA4BvO5xzsYFAn2V3fIVjSAeMxZ+vBWU0DIB+8KxIup90RGuoGUDEUF3DwAAIABJREFUQLZeCOh7M0ZR7SGcsUCyQaAoAbtt2wesogKfWLidFX7gRDVRtSNgnGs0PpEhjnUKHfjgUlpmp3NgS75W0yovpn/8+NHxNf4sosuf8UArMu/fv9/c7BQcyxJhRsEoqjIBvcji22Skdr3jcu/evUgGLkHAQsAeKrU5EbUvJdin3BZu5BmGAF43iyoVxhi/xh/sYs5r15Oq7969c+kKjRjsHI3LHiT9fIPRFAOYuIIACKcQ2EfAHm4xsd1HmLvOIpBk22cJ2Ui9SaxY4GpEa1cWY4CJDHHsFQz4alpmp/MKVn2JNp64mK4V8xPDLA2uf/zxx+ZHUfzlv0sYxMUaafw5dFFxryNfjBDNzUzAPhE17sFnlm+rOHY6twhxfYMAXncDkPmykeTmTmeQwfiQtVlMMnZJICn6tY9rPgujAesWAjCfG8cQCAgkfTvaHsUFtXAKgfoEkgaXE5eV6pOZ14gfmDMhpXECxjgwmKfMGxVkqDaRMcovgYlj51rrJeVqWv5nL4pBTgjECVR+pzMQRisp+pZskFjtVL+Zp3Ex/ooVE8Jq6qhf0cuXL4361fsKSb+wWL8tazW+ffvWbZhpX//hw4drOUmvQyDppys1adczGXUEs9QieexDBq+FWZBeLQ9eN6PG5Uz0/uXmKKYMGggi/fGsBYKMKCgqO4Gknc6Ida0JhitYI0M6BFIJKFDUhpCxz+qbRkmBaKow5IdARgKafVvinKlGRTtXtm38QEbDo6g6BLqeyBDH1jGSc2u5oJbZ6TzX5Kg9G4ET3+lUG87d6ZQA2meNTw7P5ZNNzRS0RCBY3l3K8t80+7M8kUJOuaRvRPvNZKfzFC0ElepJQ18pwVX/VAtSO1aQ/RLyHm/uqbjq9n3M0N3OwagEjJav5uN1LTbw+PHjR48ebeYU9jVPom/y+I8vqOc29XTFZtPIUIiAcddEte/z9riCQoqj2GsSUGBp7LPu8cdrgqLV3RHQEPPixQuL2Ozi4wcsdkKepgj0O5Ehjm3KkAoJc0Et8/XaQrZEsbUJ2FeuS0hmnJWVqNqVqfHVHc8P/BXA+VVS+iWgXyYzzvb1KuSVHxHtV8XNSm7/psq5/nkO0O6x7W2c10LKqATwutk1a3x4RY+8rH3VLZjC0XOz66jHAvUSsF3sHTaDK7DjJScELATsX0iyB3KWeskDgdIE7EOMcV5fWuATy8cPnAifqvcR6HQiQxy7T9193XVNLbPT2ZeVNiHtzZs3m5Dj70KcGxRqHV8e5O8S1T7Tiw76LsparbzTuUam93St/BqbkPQbIcYyI9nYXI/AGePS9KkWS1taW5DS49IWsfVwwNoLZJbbyTMqAbxuCc0aFwGDHc1JEgVgvpNRLETPLaGj7sq0d9V93t5ePgFYd8aDwGcRML5dran32oMvZ0mueiWSRh99qtS+VXOitFRdk8D0AVtLjcZJiqWofvPgB/rV3WUl73EiQxx7BXO9ppbZ6byCbWduo5YDMpd4uDjNK05/Z8hfZTvcoJ0FRFZS2tyf3tlObvMI2A0v/kuuXpF5Dtlcz8Ox7VKMMb3dSus01yiPsXV1ZKaWdggY7UcC43XtWjN2t2fPns3LDLY/jUXNyyFlMAKvX782tmjfV6ZxBUa8ZIOAnYC9M9o7uL32gzklvNyCFiW0sPjkyZODpXH7YATi399yjdXj+w3u4jvx6hzgB+pwppaMBIyzj6YmMsSxGQ2g2aKuqWV2Ops1yHYFa3DPrIVn3+zPSpRTbWSns8H9aSOHINbvtyHG9qZmsxt/xDxSK7XkP/3hA4uQpfMMb71ax7F0Sb3ge/pb707XHz58ML5wbJ9mu8I5uAIBvG4JLesd8du3b2+WrM47/yQpO52b3C6YQXZidPUaxfbtSeAKLmhXpzd5+MBSY4FxwtLC1DuwB38wYh4UwOFU37e0TJoEyr4wPSpV/MComh24XT1OZIhjWzbIXPHeNbXMTmfLtt2obMYQrab05366dmqpQtLAGdUkMNUV+Xpt3v1piw0UeqUvb0Pq6yhvjdo9Mi7kqd4bN27krT1eWrMzfKw3rrjUq8btwHYWpIwvAejJ68pdJpU8+U8hgNcth934NPSLFy98GX7//Xd/HNQXz+i5Pp/LHgd2EuFgHMWCEnAFAZArnxJY5tW+8dW3FqbefsM1GPmnd+/e9U85hoAIGIcbdjrFCj9Al+mOQF8TGeLYHQbWXbx3WS2z07nDvK9+S4NbTY2Eg/6DnKdYScTzRjZBd4ha0waCHdNIG3c0pPdb/OXdeFsqc9Ouv122uOTZr2K9eZEaY3rj/mJe2RZLM+65GhcjFqsgcWACds+G1001A73uYLklWN0OQi96roXh8Hk0sTdODdRPjaNYAA1XEAC58imBZV7t66cuLa/4q9J2YksJE3yT0Phmal50lNY4AeNw045h20e67OTxA9mRUmBpAn1NZOy9mymts5zu4r3LapmdTme0HFgJVPZ0m2JpT8W4nLFZ1MEMwXLbwdJ23B7xvHm1ZinN7lXjLQ3KibQxXs6QV4Nt4Egb8251RyqaLjXSJRflxHoXsexO1OtTweLOYlF6815Lz4uXaibq07WWt43VIl4Lq6mXjurC6xZVlnER0IVbwYaWRjp9PKqohBTeBQH7C527vT2uoAtLqCMkgWV2zsadHntPzy5hUKAGI/8TUwxGAR9OJwLGSZNWP4JXhM8CaJk0lZMNP1COLSUXItDRRIY4docNdBfvXVbL7HTuMO+r32LZMgl2p4oicwteRWuxFK5YUMvolpyF8kQcmR6Ly1ipxQYiwiRJEkTYlqqTyu86c82OlgSq5Z1OiwlhvUnq1i+cWai24Kstm7Jqy77fbEuCRuZOCeB1iyrO+LEy15EDr2JcXyjaBAoXgXODYW05BIaxphS9N2Z8AH9eAq5gzuSyKZYQiMAyyTxu3bpl8eeaJM5/uTmpolyZg88JWITPVTXl9EWgo0mT8fHQcvzxA+XYUnIhAh1NZIhjd9hAd/HeZbXMTucO8776La397IRxOaOO2tzqW53qglqCTUF3Nfv3cyw24D/Z6iTZcRD8hDKva/gMLU8VTfkrD3LGZzD9tlQ7xnpLoLZoXI/en/tjxqrd8una3377rQQiyhyDAF63qB61qmX5aKFGtGl1O4gAWVwuqh174ZYRwV5aas5gyyFye2A/kZzzS7iCOZPLphBYllC95tSWXvbo0aMStSeVqacrgvCSwSgJ4NUyWyYaemhYdnUumXPXtaa24wfOtQFqTyXQ0UTGMsJOzWch0ZlBd/HeZbXMTqczWg6sBCxbTbkeXN2U6fRnzQIJNc85MSpdG4Sy73RaHmYRmSy7Gv6OqbHeQCkDn9q/5bu2C14Cjhag10xxd3W+S7EP2IvVGa0I612kt5aoccGyrHNkWXmtanu6Zflbrcj7BrxdPHJ2QQCvW1pNln4qGfTkhL7t5o81v/zyCx+dLq0dY/knPteieUGw5bAms567t8xo1m7HFayRuWA6gWUJpcufW56Z0ATn9O98BsOWfAuDUQmTGKZMTTQUsWw259xdfE3njYPpZkOOZMAPHKHHvacQCEaENRlOn8gQx66pJpLeXbx3WS2z0xkxYy6tEth84r7atkoLz5oFmIxjW3BXltO1T4Zm3+k0Fhi8jrmvjX4hm4a3r4p+7zKOtZUbWGI3y1/Otg/Yiw3HehexHE98+fLlZg+Ve8yyhbxDWsv3DNWh1IodhXPLdQjgdUvr+v79+5bHWRTwBBHgidFXaSY9lm959qVEu4z1KhJ4/vz5EQFwBUfoDXYvgWUhhWpDyPIlQGOvLyRksCGk8eugbykkJ8U2RUDb85uhjuKcEz8F/+DBAyMxf5JuvCUpG34gCReZTyfQy0SGOHaHqXQX711Wy+x07jBvbvnH5lvbpSOeSQf+g9sKFi1+p4JgJ77Wufjoq7zbkYfWF81dj9dZnObazutimYuJ2pzwVbZpeIuFDJxoVMREoM4jz1KZewLU0iWN2sn4TqcRGtZrVI2fTS5oc95unzn7JR8/tjwZ/ccffxyvaLME36dtZiZDawSMDmQSG6+7T33GZevgkw/ZQ519wnPXRECRwPSF4ZpAtMHgW8Va1RqnFgPmtfyL6biCRSzXTDQaA4HlDvNQp958ik5hlVaWdxR+/BY9vReEtcEjOMeroIRRCVgcgjEcyo5IHaqp2Qp+ILuKKbAoAWPP9UPWEmu28TYaQ5epEKa0EwcjNIt7j2sn1zK4UeDxtJxtp9Nfho7rrMerTY30PsCzBLNsYKhz+qKWOPanFsaP+NcxVF+wEg1fLFP7vov2YBxoF8uMJFo+unLcxbs9s0kSS6URmeOXFunFb2nhqqUzTnIeX9eztNffT7L8DInx/W9fO5Zd9rioFkPqy3rj7XVXfYwuMeOBfppi08wEtv57k6pxU6GSXPJnpHGkqNKamstWZ3Cc19tjCl63tNZ2xC2W935Ki035AQEFwzVf4lcYbHyvV8OBZv6BtDtOcQWp0OoPbakS7s5PYLkb3eaN6rCbT9FpwlhnHTaQVqOVb9XalH348GGQp9qpL0m1Si0VNSuYRfhyefR41ua+uDZCnjx5Uk6GxZLVlYIVmMVsfmKFsR4/cPF+1Ffze5nIEMf6fsx43F28d00tZ9vpNK5W+9az4xb/9lzHFqd5ygpgs4KJvOXByc1l5YMa1LNdzoS082GcV7hbDtYev/2UqHQxVtbMsFB8bNnN9R9TihNbu+rvmkjLRfchLN3c0ivX2lIo3R5IpU5adgisqZHr+BJM+trclfS/TrxWo6ZPfs89/mrveNYrdI0Ypz4x5HfbRZ1qO7zm55hUl78BvyiS/KdlXFu8l8SrEcDrlta4xg77rGwSxuLVS4tN+QEBjUrV9KI4wWgzenc/1+u/uIJA45unnUbam+1SBoup9zUtUqMaCSz1XIImC5ubnVJBzdhSfLQW4c+tJKGbBFlsJimPRReW/pVUqSVzs4JZhD89j1ZpNscR/ZhfTcPWuwoWbxag8+fpwaVcp/gBSwe39MdcGslYTqdiRwj0MpHZ9D+ujf5g5xLzHrCQ6PP019MOLoNfVMvfM/3Z8Tn9aWExU+WHinHyRA70qPihOnbdHJHHXTpFsKk1m88yKMOudptu+vPPPx0EHWjZQrdtiqScchOmCrYy+bWvHWtWtlVMtutr20V6qS5bHbOCNr8mJDJHBAi0XNraN6fQao4c3QzD+QkWRUxWWpSh4m+foU6FRjWudZApXUuTmwSDb4pm6VkWaB1ZrxjGOU9Xj7RoU01+hsUHL3wJZSrq4P4thY4Ds/RlcMdF+0XQrsCtORmCg1xDVVB75FS2EciweNpI5BZpSJ1LFgcyASxqXYF5N+51k1TjT/AWTdFPLBpwJok9fGZLpC3V+MFAHadh7JLZB0FjvWKCK1Dv8A3D78L+cZuRtqVrW4zhiAUG8UNRi5ra6+tl7fhIiyxUXZ61qa4vWLXYUlLNB6lpOcIJnPfAb+bacQWTmDdqTRg//RTB5qI2m7L5mI4MewrwSjchiCp9JcaP8QOOTzk/MPAA6uhFDqrZWK5eNh8jIq07cSJjCV0myYt68sD5ND6ltUA7YrHZ4z2LwINp+R+5erLF8wZ9u/5C3ryxgQ0FErpTy1r8vPAjKc0K5hplkbBcTOb3VTcwGNdfJLlrxe4DZxuRg2pRqVqxGCKX7mKW8fuIDIFCsyhuTeOy1Ygq3aUjzVmr+ni6ZfLvmlCnV7qh3SLbJoHgSZrN/JYMI1mv2mtxyLKBmguIm5ud6k3lrHGyAZWvWpzxLx4UjdrnpmgxvEnO0nAC2YJetshKiTVNKJCwqVOLZ3MMy6nSj4Xa97qpGrTPLKSO1MLJv49AEJg5Iw8OZI1+ijPOfZVu3mWXarOo1Ay4AjsxeULfKtaO24y0Lc20jO9HWhfYedFpkdrbYGAZPPi4aEIaOEqTEZy5rosGk0ZdsGBl6adt5llcyfEt/IjrMDZ5PmlSkLkp2CSkchprOZ7tmn5g4AHU6N96nIF2MZEhjt3hlOYxgO+up+MjTjt7vHdBLefZ6TQOgXP1n+6wNpdinczlFqoWu1azgvnSBj3QsXIHhZ7j9u3N9yCb8kyCKZvfin3Hro3xgzph39oKdYWZnr/MuoZCI8EOyEHQk0VrETGCVbm1tii93JN6EfE2L63ZwLwh6j6bpe3I4PfKoIrNIG9zDdQvIeOoMYz1Sl9aYZnrep4ikjuUu/uWzW4lecq5KZWsAWIOwU8pNEhFiBnHKQm52S8itey45PcyH9H8uHI4tKMtdW7B65bmbHRrfhxYWiTKN3owgQpG2H2hoAW4UaRyAuAKLGpSns2QwA03bUbalmYGZu9a5B/sM8XK0yI11uiBKweWWq3bDFeUQdks+tqXZ75KE0x89hUbuWteo29R/nHlCK1ZwSIwm73kT6V9nbpjuZdy+p1PmtSPVJ1xhJWQNf32Bf3AwANom2NNFkdhbNrpExni2B3q7i7eu5qWj+50yuduriS64XnxQCayL+LfYY7BLcGcYVE8l6hhPri93GmzggVNVvTj+CweTBFScNfB0yDe8mcywaVFkaZEjToHxYgUHlwqGpWqFWtzjDqr5OIftHd+um/wDgYPdYqDKovcrsI3p82uXaXnzxE545cCYk7g+YHGuXhRSVflB/yq571+MzSf3+ILEFi43+X9bDuOx7BeNTxpyDju/ZJQWx68LTE3VpmbnbqOk/RxWWi4Div5i/o9XzB77CvxaoZDvpANHvuuzylu8QCvu0N9m0HmhLp+R97RlmFuMUbaaq/UFzhhjeZ5OaiKzaVhGYnEKDHK+G3BFfg0Fo/HiLQXm+YnElj6NAodG22p0PrS3Aeq+xdq6VRsUpBfM0JrVrCi6iha+Ny6gpBSiyoa+LLLIMcVjNduDrIpki9hoU632N5L+QFjYyddSHcZV0sW4WdMTHIjlRcxjjezo4kMcWyqunuM9y6l5XCnU71R7mb+J0XqTxNFLShopqolGzsmf/yLHKtAFavCNUaqoqnGuSRKOT7Aq4Rg9TwimLskCUtPlZsVbK3nb+5hZAy4BSdY0QiWt5JCMUWKul3mtNa0eLqzCsuB6tpdUVyMtQeFasYBazL4ZFIXeYMyM1pRwFNGJTMIgntf8rVjmaI8lW4PCjzxVMLYG5LLQuQS/Up1vGjqfp5FpOK5iE4DgZ8/1ZAWy/QTA0vz63LHqZUGZZazXjVESt8xlol26bHMhyyTkA90PBcPUiH75c+PAxXMa5RByrTmN5ZLEYRNqRbllIMq6mdkCcHAOhdjnjINoEUFK6eLjCXjdTPCXCzKYpyLN5JYiIAx0p5qD0ZweZKMrt4ysqhGzd0Ww5K8fHAFEZ6CM0ykHWmmu2QZ61M7QlAmgaWMyjI6CJRyOtUcPFg0Y3mYjFUEEqrkHUE+C1YBxr5ONzWefQozr9GfzhsHfTdT0ARBBdaZZF3BD6iNi57HAV87kIdsbakq6In7/JvaVXMRI5B5x6llqNpRbPZbpI7N9TpnbIpJsgjAQuIcY9F471Ja/kFwncnq4MaNG9++ffNTGjxWAPfhw4e4YM+fP5ciXZ6pUUrRwee//tylHQcS4ObNm27p1ncK8mX37t2LlNmsYBGZ45cePnz46tWrSB5N516+fBnJYLn09u3bBw8e+MapKOrJkyf+vffv33/z5o2fYjyeFCo9Sq1Om3fv3lWBayX88MMPa5dkGPJQjx49CjLMBQ4yJJ1++vRJQD5+/Di/S7XLzObp5VJk8+/evYuXb2++rMWnJ40oXL5161a8/LWrRXucKpV40rhzCM5+lOJECgzVpWc/+Pr1q+xWHs5S8hQBy+dbMi/mUbtevHjhX5Km7ty546dMx7///rvMdZ7up6gbypP4t88tQU07IrBfnTtu2XolpG/AzgFOY5louxTXnKQDma7+JqOdLHY6LuFANkcKVS0DiHhdS9NkM0+fPo1jOW75c0nU9SS8izqcAEqZQg6XMr/XkuI05atpulEpEQ+jYEkTXVeFE2MSbHEEcZktB9KafI7+lRiT8bi7NsMhl7PrA7xuUfUp9vv5558jVWSJMCPlcykgYIy03exyrkF5Mzklf6wPqrCcapCSq9/MWTMevrIr8AMVKWUaaKZAZRoBNzUVz6DBRWajUUb/Kqcba6YBcbo3Mg7GCy9xlcBy0tGkoOm4RGBp8QOqXTNQhaBHFK1QSmPNPGTSJpAmOEdKLtp3WLA6opoT752ves2Fsa+rzO91KTJsTc+DdQO5WW0/uIUX46DvygwOVJr6oO+rFQDkncv37geKOgGpQ/zPGkD9pvkzUB33tYgRWHXS6TwMDm5vZyJz5Tg2UIr9tPF4b96QC2k52EaegtE5kaZSFLcFYs9PzxJYk+q5MH5Ks4L5QqYebz7tJZXtfqRaU+V5+Yuc59mO0FZpEQ5rJasHSWDdGDyiMuVXnKHwLlKs5ZJIakRcE0CBr6WQ7Hmk4jWRXLrE3qx33rSDz2214NMmk9hse5YMi/3FqSA42G2QerpQ9/qlibNi1kgT5pr1b3fHKkcbJIvmdLzvrIm3WJ0TaTo4xXolcCBGndNCFisNbvZHZZB1rWlqLV0Cz21yzmpf4WuV+ulyy/Pq6qSoUb4kwbFGhDpizGuJj6GBnF2f4nWLqi/uNOLjTlHBrlm4MdL24UhHcyWqnH3zAsWEQfgxdz5KUZ6D0aPfBOPxZV3BXL+LSimaWChuMap+no3AMlB3IQXJvRgdgqLEHTLorjVVLq5FzC0hnhJQqna6KXw1SYKKNgWL8xzmqmxV0+EATnAqy989NVbHWRzN56H7YrZAkqTTfUN/XLNd+4GBB9Akw8iVeYefj1vX8atxFct6j1eRqwTRs3f53S5ovmgjRHEOLCTmUrHKuYiWw6/XxvthLgd0sBxFnJuaPljF7ts347PdJR+8cVOwTaTxDCp/U0L5zaR1h7UgTM5xURi7X94UVRlU2mItU+JaCX70puPF2ZcStfrs54xU5C7JJSmcjUS96rxJeF3JuQ4isjlcEnJtqjkf83TXcbttwafVD7kE0zHfPLCHKTJaaWSOVCVY2ri2WLApoTLsnssZzbtN65XwFjjZ81i0aQQ7z2YZLNQiaURmHPeTuqo8Rs+vELlcuyRJdi0YC1R/nEN2Kex0OhSlD/C6hQhHbFhDT6FKKXaNgNHfBrfL9y4GACrNGLiqBHWxxULmrlI2EwhQ8/SCrmAeFs6VUjql3Pi+23gILH2lF1VQZJjwZdCxfI566MHYUgZvdFybxhOIV+10c35dTZKgok3BNpGOlMHyhKgCIZm0sX9NI+maa1I5c3rGQT/QY+Q03vvmAthTOvUDAw+gETMod8nYF+x2dTxnxDLbnMhcMI49qOU1p+rbuXr6mq9WuizBz6zj0qPh8FpmpzOwqKOnmxZ5tIK9928KdrB763YF/cahWr5AHl/Rm27RduY0IOlfhT46Va/TkvRiUUqMPO6RNxRTaREmi3pYnPaI/GJmJcqjqaVqr25U20VAf6pU/04olK6rkmTu+4Iyiy7iRzgElyKNDQRWi2QGElutW1u6iqsgqHrtdNGQAmFKn05qXZOwULoqFd6kpkkjgTVOdqiuqqLWSOqSvQlruo7LWXqbc5K/QeuVYHEyha6WtljZlXq3XXiZjYxTt0weQ8dKWTPIebG6MTJw2K03klMtmtdbJ0UcIoJFJlelxcviwCNNa/ASXreEUkR1zVY1YJWokTIjBIyue7GEiDtSsbrqgmHdLr3LrypF6fL5azYQpGuMKD1+LTYtSLyaK7APx4G+Mp62oPfADHRKYOlUXFpBqZ1ORjuPLTen22pOXifj+FQ+kGXOzdVPqSyPq25TMF/IKxzLsI1uRPasnJoyz9fWlKhLyuA4BwcaZNd6qHHQDwqMnGpkL6e4Hv3AwANoxAzKXVqz5HJWt1myRFprb7MTmdSupAbKjbCQuKZoP73aMrjFMhXS+LJtHnekZXY6N7WZlmEzPksrLl/uTcE2e4IxgyrKJ/XfStqcWuQNxVRapMl/k+yvk8hApYjTMneal2lJkbspGjJGICxeUmMlkkXyeB6pe7H81MSBw0cLCoUpWiUsBEFTph0bSEkDqqqoad6tWa9UHO8mha7WmSRIs0nGsKOxcuN17Ee17BAvyy3q3RFXENlayFJ7pJD4GBqRufdLeN3sGlyL7rJXRIGbBNZ0EbiCtXLkKrOEiEF1OtXso87Itda0efp1XEGhIHOu5UhKa9p39kBgOWmtjoJUS7mFiBIz7ohJF720uS5UtPZI4ZuCuZ51qYNyhq2Jtp4oisA0DvoRnQaXKszLyuFSW7L7gYEH0ED1dU7rjDWRLrN4aa0fLWZuJ1EwWUi0q6PBeM8i/KhaDnc6Zcr6056N/vT4j0Y+KWz607CkP4Hw/yzsNvP4Bep4qkj//q/m9xJDwkxSTeJtllnHk85r2YzP5rfUSdkUbBOpPYOUKDVl3NszhhRrQ8g+wiot0uSgTBlnJPN0SWYceZguKNByqk0CdZPNek/JcKSxCvh0ey6xBw4fkxDJhWZcXpQlq8AkAfzM8u2bfeFgFX51qcftWK8kt7iC7Hnkw1Oh7c6vuuQ/N+0hqY0qTWXWbIVccZKEGTPLxUXgayzOWFdSUfExNCLzMJfwurlUqSFjbnu5HofKJeRFyjFG2nEaUqixnLnegxQFNkeikbicua4O7wqItDdNhcCyZkgmdeTtdOVm3IFDq3a6uS5UTZKgok3BNvva2Blk2LlmTBo9LestuQZrp+iai1dd+IGBB1Cn9JoHlccao8PpfSKTtysdXOVjIdFodanZBtPyD2p/TddDXZci8OHDB3WYd+/effz4cUfDtVeq6Eqzi1u3blluv3///ps3byw5FVLcvHlz+le1uFMdu/QbN25EipJInz9/njKojao6ktm/JCavXr3SLd++ffORXuQGAAAIhklEQVTTjceSUIGpsNy7d894y4nZJgOQUhyruDBSxNOnT588eRLPdvrVr1+/Lsqg0Gox3WjAi/dmT3z79q265L5eKQU9ePBAs9AsLfr06ZP6gpyDzGOyEJV/9+7dycKzVHGE3qjWe4RJ0XtlD5Nl6t8d7lHGI8uZ/k43nqKgKLw7Anjd4ypTzCPP4MpRf9eoEY/TXGYOMhIwRtqW2eUUA+yIRpy3V0DSlw3gCuym2HWkvdZMAss1MoXSZUXTQsS+wFLTbTkZBZZ9+ZlCMCm2HQLTjEkLLH5cZBRPewxaW7OPnsZBf6rdX1XTktr89JSudEE/MOQAarTwZrONMZEhjjUaWNfx3hhaZqfTaKtkO0pAvV3PX/y1o/Gff7SQPW0LuRVtrVxMu4zTVofisNTVaoViCvimQvw9S5Xsn2aJsX7//XeFiYKirRr7NqcPcQpS3TaPaDgUyiaZ9e8UI0p4/QmIyGQR3hejzvHUWOl9aq/fWLVU7VLrNJPsYvu2DrE6tahXSimuY0690tmh6zgyP2lnR5es04rStWC9pQnPyxdz+YqIZTo/L+OcHEjqeDGvlBQIVCCA190HWas2Crqm1WqNR3ppmy6/j+TBu4yLnpadTieJlCvNLjp8xSHO28vVT8HwGKrHFTgDuOABgWV9pUcCS3/SrcnOFFjeuXOnvpDUCIFUAm6Fza2xqIRpLh8MoIqddli1v7w2LUy5Yv3TXlao8AOpBkb+XATGm8gQx1pso/d4r18ts9NpsU/yQAACEIAABCAAAQhAAAIQuC6BEjud16VJyyEAAQhAAAIQgAAEIAABCEAgH4H/y1cUJUEA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ECnBL59+9ap5IgNAQhAAAIQgAAEIAABCEAAAmMTYKdzbP3SOghAAAIQgAAEIAABCEAAAkcJfPny5WgR3A8BCEAAAhCAAAQgAAEIQAACEChAgJ3OAlApEgIQgAAEIAABCEAAAhCAwEAEjO90fvr0aaBG0xQIQAACEIAABCAAAQhAAAIQ6IAAO50dKAkRIQABCEAAAhCAAAQgAAEInEXg69evnz9/ttT+8eNHSzbyQAACEIAABCAAAQhAAAIQgAAEchFgpzMXScqBAAQgAAEIQAACEIAABCAwIIHXr18bW2XPaSyQbBCAAAQgAAEIQAACEIAABCAAgTiBH75//x7PwVUIQAACEIAABCAAAQhAAAIQuCYBfZD27t27xq/XCtEff/xx7969a7Ki1RCAAAQgAAEIQAACEIAABCBQnwDvdNZnTo0QgAAEIAABCEAAAhCAAARaJ6CP1j5//jxpm1NN+vnnn588ecIPdrauXeSDAAQgAAEIQAACEIAABCAwCgHe6RxFk7QDAhCAAAQgAAEIQAACEIBACgFtZH758mW6w721qRT9KqdOjb/NuVbhjz/++K+//m7evOnyKHE6fvr06Y0bN1w6BxCAAAQgAAEIQAACEIAABCAAgX0E2Oncx427IAABCEAAAhCAAAQgAAEI9E1Ae41ug7NyS/78889bt25VrpTqIAABCEAAAhCAAAQgAAEIQGA8Any9djyd0iIIQAACEIAABCAAAQhAAAIQgAAEIAABCEAAAhCAAAQgAAEIjE+Anc7xdUwLIQABCEAAAhCAAAQgAAEIQAACEIAABCAAAQhAAAIQgAAEIDAeAXY6x9MpLYIABCAAAQhAAAIQgAAEIAABCEAAAhCAAAQgAAEIQAACEIDA+ATY6Rxfx7QQAhCAAAQgAAEIQAACEIAABCAAAQhAAAIQgAAEIAABCEAAAuMR+H/RMlfeFREZjwAAAABJRU5ErkJggg=="/>
  <p:tag name="POWERPOINTLATEX_PIXELSPEREMHEIGHT#5C6D626F787B496C6C757374726174696F6E206176207061727469656C6C2064657269766174617D20" val="183,3333"/>
  <p:tag name="POWERPOINTLATEX_BASELINEOFFSET#5C6D626F787B496C6C757374726174696F6E206176207061727469656C6C2064657269766174617D20" val="35"/>
  <p:tag name="POWERPOINTLATEX_REFCOUNTER#5C6D626F787B496C6C757374726174696F6E206176207061727469656C6C2064657269766174617D20" val="3"/>
  <p:tag name="POWERPOINTLATEX_REFCOUNTER#5C6D626F787B54616E67656E7476656B746F7265726E612073705C22616E6E657220757070206574742074616E67656E74706C616E7D20" val="3"/>
  <p:tag name="POWERPOINTLATEX_CACHECONTENT#5C6D626F787B54616E67656E7476656B746F7265726E612073705C22616E6E65722075707020657474207B5C62662074616E67656E74706C616E7D7D20" val="iVBORw0KGgoAAAANSUhEUgAAD4YAAAClCAIAAACF2+aYAAAgAElEQVR4Aey9/dXetPKGu9lrFwCUQKgAUgJJBYESIBWQlJCkgoQSklSQUAJQAaGEze6Ac5+f19HRkmV59Glbvt4/3uVHlqWZS18jaSx/9s8///yLPwhAAAIQgAAEIACB6Qj8/fff//3vf//3v//99ddfy8Xy/8mTJ48ePZpOXRSCAAQgAAEIQAACEIAABCAAAQhAAAIQgAAEIAABCEAAAhCAAAQgAAEIQAAC3Ql8+vTpjz/+6JfN559/jl9HP7yk3I/Af/olTcoQgAAEIAABCEAAAj0IbPmaB67nW1l/8803W7cIhwAEIAABCEAAAhCAAAQgAAEIQAACEIAABCAAAQhAAAIQgAAEIAABCEAAAhBIEPj111+fPn2aiFB5Sy7p8gypTITHITCewI5L+vfffz9epllz/O6773766adZtUMvCEAAAhCAAAT6EZBJJndznXe+HHPeLyNShgAEIAABCEAAAhCAAAQgAAEIQAACEIAABCAAAQhAAAIQgAAEIAABCEAAAhCAAAQgkEsg5ZKu1yzev3+fmyLxEwRwSU/A4RYEIAABCEAAAlsE9H6t/NG37hIOAQhAAAIQgAAEIAABCEAAAhCAAAQgAAEIQAACEIAABCAAAQhAAAIQgAAEIAABCEDgQAIpl3Qdw3mgZPNljSfZfGWKRhCAAAQgAAEIQAACEIAABCAAAQhAAALFBD59+qTPAX355ZdfffXVF198UZzO7oM6ekMZabVTGT148GA3PhEgAAEIQAACEIAABCAAAQhAAAIQgAAEIAABCEAAAhCAAASyCPw7ERsX6gScglu4+BdA4xEIQAACEIAABCAAAQhAAAIQgAAEIACByQjIE/3777+XD/rXX3/9+PHjhw8fyitdnuLPnj2T73hbZZWmUlb6ykV5KcfPPvtMuUuGthmRGgQgAAEIQAACEIAABCAAAQhAAAIQgAAEIAABCEAAAhC4M4GUS7qODrozmua6w7M5UhKEAAQgAAEIQAACEIAABCAAAQhAAAIQuBYB+YjLL/z9+/fBcRhaOnv16pVOMf/48WMTjZSOvN6V5npRTrlLBknSJCMSgQAEIAABCEAAAhCAAAQgAAEIQAACEIAABCAAAQhAAAIQSLmkc6p32/oRbLO1TZzUIAABCEAAAhCAAAQgAAEIQAACEIAABCBwcgI6nlw+4gkhtYCms8zfvHmTiGO59e7dO6WTXo6TJI8ePbKkRhwIQAACEIAABCAAAQhAAAIQgAAEIAABCEAAAhCAAAQgAIE0gf8kbqf3bBIPLrd0ppH/9/nnnytcH8nVf3etk4rW6ej7vPKGV+7L/19//fWXX35ZR7OH/Pjjj999950yVe7L/618lebiiL/o7sTQWUrurxKLXWxiQgACEIAABCAAgYWArCP/QiaKLBPZJL/99tsff/whYwlQEIAABCAAAQhAAAIQOD+Bly9f6nhyi5xPnz59+PDht99+a4m8jvP777//8MMP6/B1iGxpnZUuwda3CIEABCAAAQhAAAIQgAAEIAABCEAAAhCAAAQgAAEIQAACELAT+Oyff/7Ziv3TTz/l+oLL83v5K94xaiiMkpIDuly1Hjx4sJVsQfinT58W36+3b9/muqf/+eefbYUpkJ9HIAABCEAAAhCYjIAc1l+8eJE+bNJX+fXr1zLz/BCuIQABCEAAAhCAAAQg0JuAltS+/vprey466kKP2OP7MbUyqeU7PyR9zZJdmg93IQABCEAAAhCAAAQgAAEIQAACEIAABCAAAQhAwCegT33qaBU/pO21HF/d2YVtUyY1CHQlkHJJ14d0jQcXaYvo559/1uFD0dPHWymgxHNdwOWepYOOWgmwTkdHLslr3+64L//45s76a6kIgQAEIAABCEDghgTevXtnPAkSl/QbVg9UhgAEIAABCEAAAocTKDj8QudBaH0yV/KPHz8+fvw46yl9YlH7B1mPEBkCEIAABCAAAQhAAAIQgMBMBLbcKnQi4aNHj2bSFF0gAAEIQAACxQQYLovRTf+g8x1fvnivj97L7bbyc/e4pE9fbWZVMOWSrqnFbsOQM7rcvgs2hwqA2l3kXeJjjjhSn/L8+XOLY/qHDx+YsLnS4QICEIAABCAAgbYEjMYSLultsZMaBCAAAQhAAAIQgICFQMFhE0+ePNGLl5bE/TgFvu8s7vsAuYYABCAAAQhAAAIQgAAEbkjgs88+i2rNG7xRLARCAAIQgMA9CTBc3rPci7XWYcd6uy/3CGaXHavWDgUX1yLw74S4el0jcVe3NP3Q93PH+KMru4cPH6blWd998ODBOrB5iHbUdJCSTkCXg3468V2k6ce5CwEIQAACEIAABBIE9I5c4i63IAABCEAAAhCAAAQgcBQBHehQsPK+e1hGVJ2CpySbO8YmmiaBEIAABCAAAQhAAAIQgAAEJiYgr4+JtUM1CEAAAhCAQBMCDJdNMN4qkW+//RYXjluVOMouBFIu6fqOQAKTztcc/EFbvfmRkOfwW+pE5JX+zTffJCQp2HtLpMYtCEAAAhCAAAQg4BOQNeL/5BoCEIAABCAAAQhAAAInIZBeZtwSsmwlrexIiLKntiQnHAIQgAAEIAABCEAAAhCAwIUIlE2+LqQgokIAAhCAAATqCTBc1jO8YQr6EOgNtUblmxP4T0L/RE8qf3R9AzfxbI9bX375ZVay413YdVy6zmHSBxf++OOPqKhl22/RpAiEAAQgAIEeBJ49e+aSVX/+6NEj95MLCFyCgL7ZgjNNQUnR9gug8QgEIAABCEAAAhA4JwEtCSZWNbdkHr+QuCUJ4RCAAAQgAAEIQAACEHAEply3nFIpV2QXvcCN4aIFh9gQgAAEIDCSAMPlSNrT5PXgwYNpdEERCBgJbLqkJz5W++OPP473Rzfqc3g0eaW/ffv266+/jkqCi1gUC4EQgAAEzkPg1atXThg5MeCS7mhwcRUCuKSXlRRtv4wbT0EAAhCAAAQgAAEjgbKVdxm3xvT9aHpq67QIP1pwnXsWRvA4PyEAAQhAAAIQgAAEINCDwJTrllMq1aP0R6ZZ8FrvSPHICwIQgAAEIHAGAgyXZyiFK8pQdoTKFTVFZggsBP69BWLrzR5t6rx582brKcJFQHts8kqPomBwimIhEAIQgMBJCCRexzqJhIgBAQj0IEDb70GVNCEAAQhAAAIQgEBA4JtvvglCdn/q01W7cdYRCp7SgqeOmVgnRQgEIAABCEAAAhCAAAQOJDDluuWUSh1YSVplveUc0ip90oEABCAAAQhMQIDhcoJCPEQFDkM5BDuZHkhg0yV9y3n6xYsXB4p7lay///776DYbg9NVShA5IQCBexKgl75nuU+mtV6xnUyjAerQ9gdAJgsIQAACEIAABCDwww8/5ELQpxpzH1H8gqcKHikQjEcgAAEIQAACEIAABCCQRWDKdcsplcoq1nNG5mPv5ywXpIIABCAAgVMRYLg8VXEgDAQgcFoCmy7p0W5UbtZytj6tMqcSLOq7H6V6KrERBgIQgMCdCWy9jnVnJugOgTsQoO3foZTREQIQgAAEIACBwwk8e/Ys6/3JJ0+efPvttwVi6wOGetb+oKSSbPb4xIQABCAAAQhAAAIQgMAYAlOuW06p1Jj60DWXP/74o2v6JA4BCEAAAhCYgADD5QSFiAoQgMAAApsu6dEXlJ8/fz5ApjmyePTo0fqgdObYcxQuWkAAArMSiI59syqLXhCAgCNA23couIAABCAAAQhAAAJdCbx9+9aYvtzEf/nlF2PkdTQ9+9VXX63DoyF2qaKPEwgBCEAAAhCAAAQgAIFOBKZct5xSqU4VYGSyv/3228jsyAsCEIAABCBwRQIMl1csNWSGAATGE9h0SV+f562tII5IzyohvvmbhYvIEIAABA4nwItDhxcBAkDgEAK0/UOwkykEIAABCEAAAjckoBMcLP7fWoTUBs8XX3xRjEjPfvjwweKV/vr1a0lVnBEPQgACEIAABCAAAQhAoB+BKdctp1SqXx0Yk/Lff/9NuYxBTS4QgAAEIHBdAgyX1y07JIcABAYT2HRJX886fvjhh8HCXT27KLFPnz5dXS/khwAEIDArAd5qnbVk0QsCaQK0/TQf7kIAAhCAAAQgAIGGBHTghayvhLP4d999p5MyHjx4UJmpUlBGT5482UpHMsht/aefftqKQDgEIAABCEAAAhCAAASOJTDluuWUSh1bT+pzp1DqGZICBCAAAQhMT4DhcvoiRkEIQKAVgU2X9PU3sxJbOK2kmSwdHcikXbRAqbWvfxCBnxCAAAQgcBSB9RdCjpKEfCEAgZEEaPsjaZMXBCAAAQhAAAIQ+Pbbb3Vkg45L12Kj803Xhb43qK2djx8/1pyP7uNVOu/evVOaSlnp6/B13dWF8lXukoHz0X1cXEMAAhCAAAQgAAEInI3AlOuWUyp1tpqTK88ff/yR+wjxIQABCEAAAncjwHB5txJHXwhAoJjAf7aeXM8G2aTZYpUIl0v6r7/+6kdY+/r7d7mGAAQgAIEDCazHvgOFIWsIQGAYAdr+MNRkBAEIQAACEIAABBwBHZeuP/ez34U84N+8edMvfVKGAAQgAAEIQAACEIBAJwJTrltOqVSnCjAsWY59HYaajCAAAQhA4LoEGC6vW3ZIDgEIDCaweUp6cJj3+rTvwYJeNLs1N6bZFy1KxIYABO5AgBdb71DK6AiBNQHa/poJIRCAAAQgAAEIQAACEIAABCAAAQhAAAIQgMCxBKZct5xSqWPrSX3uwRF79QmSAgQgAAEIQGA+AgyX85UpGkEAAp0IbLqkB4d5r12rOwk0WbI6h2n5KLDTK/D1d+FcQAACEIDAsQT+/vvvYwUgdwhA4BACtP1DsJMpBCAAAQhAAAIQgAAEIAABCEAAAhCAAAQgkCAw5brllEolCvESt37//XccGC5RUggJAQhAAAIHEmC4PBA+WUMAApcjsOmSHkw8vvnmm8vpdhKBv/rqK1+SwNffv8U1BCAAAQgcSIAPLR0In6whcCAB2v6B8MkaAhCAAAQgAAEIQAACEIAABCAAAQhAAAIQiBKYct1ySqWixXehwLdv315IWkSFAAQgAAEIHEKA4fIQ7GQKAQhclEDcJX39gnLgV31RbQ8R++HDh36+f/31l/+TawhAAAIQOAkBPrR0koJADAgMJkDbHwyc7CAAAQhAAAIQgAAEIAABCEAAAhCAAAQgAIFdAlOuW06p1G5RnjzC+/fvTy4h4kEAAhCAAAQOJ8BweXgRIAAEIHAhAnGX9PVJ3g8ePLiQVqcSNThgPjh+/lSiIgwEIACBOxNgJfTOpY/udyZA279z6aM7BCAAAQhAAAIQgAAEIAABCEAAAhCAAATOSWDKdcsplTpn/TFK9fvvv3OgnpEV0SAAAQhA4LYEGC5vW/QoDgEIlBGIu6QHEw+OSC+DuzwV0Fu7+9ckzrMQgAAEINCEgD4P8scffzRJikQgAIELEaDtX6iwEBUCEIAABCAAAQhAAAIQgAAEIAABCEAAAjchMOW65ZRKXb1Cvnjx4uoqID8EIAABCECgNwGGy96ESR8CEJiMQNwlPTjJOzjnezIEvdV5+PChn0Xg7u/f4hoCEIAABI4iwMkcR5EnXwgcS4C2fyx/cocABCAAAQhAAAIQgAAEIAABCEAAAhCAAATWBKZct5xSqXXZXShELwm8f//+QgIjKgQgAAEIQGA8AYbL8czJEQIQuDqBuEt6cJJ34FR9dZ0Hy//FF1/4OQbu/v4triEAAQhA4CgCrIQeRZ58IXAsAdr+sfzJHQIQgAAEIAABCEAAAhCAAAQgAAEIQAACEFgTmHLdckql1mV3oRDOfL1QYSEqBCAAAQgcRYDh8ijy5AsBCFyXQNwlPTjJ+6uvvrquhmeQnGPmz1AKyAABCEAgQeDt27eJu9yCAARmJUDbn7Vk0QsCEIAABCAAAQhAAAIQgAAEIAABCEAAAtclMOW65ZRKXbeO6czXV69eXVd+JIcABCAAAQgMIMBwOQAyWUAAAvMRiLukByd541FdWfDBMfOfPn2qTJDHIQABCECgIYGPHz8GA1/DxEkKAhA4LQHa/mmLBsEgAAEIQAACEIAABCAAAQhAAAIQgAAEIHBbAlOuW06p1KWrKGe+Xrr4EB4CEIAABMYQYLgcw5lcIACByQjEXdL/+9//+no+ePDA/8l1LoHPP//cfwTHR58G1xCAAAQOJ/DLL78cLgMCQAAC4wnQ9sczJ0cIQAACEIAABCAAAQhAAAIQgAAEIAABCEAgTWDKdcsplUqX45nv6gQ9jkg/cwEhGwQgAAEInIEAw+UZSgEZIACBKxKIu6T/9ddfV1TmtDJ/9dVXvmyBx79/i2sIQAACEBhMQN9aev/+/eBMyQ4CEDicAG3/8CJAAAhAAAIQgAAEIAABCEAAAhCAAAQgAAEIQCAgMOW65ZRKBQV3rZ9Pnz69lsBICwEIQAACEBhPgOFyPHNyhAAE5iAQd0n3j/EO3KnnUHuwFgFDPP4H8yc7CEAAAgkCfGspAYdbEJiYAG1/4sJFNQhAAAIQgAAEIAABCEAAAhCAAAQgAAEIXJTAlOuWUyp10Qomsd+8efPrr79eV34khwAEIAABCAwgwHA5ADJZQAACsxKIu6T7x3gH7tSzguiq15dffumn73v8++FcQwACEIDAYAI6mYNPEw5mTnYQOAMB2v4ZSgEZIAABCEAAAhCAAAQgAAEIQAACEIAABCAAAZ/AlOuWUyrll9q1rj99+sSZr9cqMqSFAAQgAIHxBBguxzMnRwhAYCYCcZd032f6888/n0nhQ3QJ3Pp9j/9D5CFTCEAAAhBYCDx//hwUEIDADQnQ9m9Y6KgMAQhAAAIQgAAEIAABCEAAAhCAAAQgAIGTE5hy3XJKpU5ekbbE0+sBjx8/3rpLOAQgAAEIQAACIsBwSTWAAAQgUEkg4pKuvtVPNHCn9m9xbSTwxRdf+DH/+usv/yfXEIAABCBwCAG92/rLL78ckjWZQgACBxKg7R8In6whAAEIQAACEIAABCAAAQhAAAIQgAAEIACBKIEp1y2nVCpafJcI/O6773BUuERJISQEIAABCBxIgOHyQPhkDQEIzEEg4pIenOH95ZdfzqHqsVr4h837h9AfKxW5QwACELgzgR9++OHO6qM7BG5LgLZ/26JHcQhAAAIQgAAEIAABCEAAAhCAAAQgAAEInJbAlOuWUyp12iqUFuzRo0d//PFHOg53IQABCEAAAjcnwHB58wqA+hCAQBMCEZf04NVYTklvAtrHGDj9N0mfRCAAAQhAIIvAs2fPWHrLIkZkCMxBgLY/RzmiBQQgAAEIQAACEIAABCAAAQhAAAIQgAAEZiIw5brllEpdsdb9/fff33777a+//npF4ZEZAhCAAAQgMIYAw+UYzuQCAQjcgUDEJT04w9v3pb4DkU46+ofNB07/nXIkWQhAAAIQ2CLw8ePHV69ebd0lHAIQmJUAbX/WkkUvCEAAAhCAAAQgAAEIQAACEIAABCAAAQhcl8CU65ZTKnXFOvb7778/fPiQQ5quWHbIDAEIQAACwwgwXA5DTUYQgMAdCPxnraR80H/88UcXjku6Q1FzIaSQrAHIsxCAAARaEdAy6OPHj1ulRjoQgMBVCND2r1JSyAkBCEAAAhCAAAQgAAEIQAACEIAABCAAgfsQmHLdckqlrlgnX758+fz58ytKjswQgAAEIACBYQQYLoehJiMIQOAmBCIu6fps05s3b26i/zA1v/+/v2HZkREETk7g06dP+jyc/vTRAH2ZYfl0gF7b0N+TJ09++OGHL7744uQqIN5FCbAMetGCQ2wIVBKg7VcC5HEIQAACEIAABCAAAQhAAAIQgAAEIAABCECgOYEp1y2nVKp50fdO8N27d3JG5+Ptu5x1LK4o/fe//9X/5U+PaPNaIcvFOoXPP/9cgV9++aUu9F+727r4v13ur3QgPXvca2KETEDg77///u2339RG9MmF5UJKqaXov6v/8vGQV9QJlXXC/3+t/P91UJGcaubLxSKza9pBo5YH3QmVQqRWBBguW5HMSse1SnUpaphLY/SbpGuProdhnM0i3DUytlNXvNMkHnFJn0a3myiiWf1i9i1TI/df6qtrXuZCrmv+7rvvmAXdpGKcU015ov/yyy/v37+XVbGWcJkDyE/96dOnr1+//umnn9ZxxoRITjebklRBs5IMy/qCWtY333yj/6wvjCmX+lz0wpVqV306pDAxAZr/lIVL248W6zLbX6b6WkD0BzvF981IDXPLePfgwYNoUgSekwAd2jnLBan6EWBq3I9tv5S1drlsYi2TwWAwUr7LeLSsaSzzr0ePHhnl0dk2L168UGT9P3B2aZSWaAEBWnQAhJ8Q6E0A07E3YdKHAAQgAIHeBC46lk25bjmlUr0rcMP0ter79u3bV69eRbdiyzLS1m1bN1PN0w9calZ3IY20ML4cnVbARMsXemr5H31cy+laVJdjxtl8MzTXTogd1cUeqHWbJp67qsMqGn+9yKftdi6cG8yyf3FgjbIjKoi5jG7Lupn+O6/NgIl+LkCcD8OymFZfIioOeXeoV1GT2ZJflUp39ScnEMVRA3/27NlW5GHhWnVcKpL+G6v9Ek3/1/3nsiy5NOrxlY2W26Pa3GS4VOV5/PhxD4AuzX/++cddpy+W8VdN0tIqXXtUmupe/JSPbY++JPe5xnbqVNZz206f2XuHTnztyerlJL1XZ48ve1SjiD3+hWIKxdJNr42hXS2ERabSad9QTMivPk6jzmJn+wa3rpfwH3/8UVvOiRQSt4K5jctIj7iJzWK4678Ajjc0E8I3vCUOC+FF64YvMMjo17v4qrd2aVWgWreyx6+PubQszakW+yYrQS0uLC2rfmqXlW8iMk3Gh6O6rRq1zIT98PT1+EqYloe7/QjM1Py1NLxb1Y997adfOa5Tpu2vmWj1QTVEI3KZGSkbcll0a2gkrIWsDNkdAWWT5C6JuuVLLXwsxpKElFkok0lL3vrGi91FslK73cdn6tAmLspd1Zja7Fb1JcI9p8ZGOKeNVjMSLUpp8qU2oiEpMRgFFlG/tS83iY4uUyxrC2U+8UpZ47Xbgt1aptAwpPFITCZYprhni2ZEyOqswJWFyxJ5JtNR+u7WkLknApYSPzCOGzE1n3Lr+RrdNIrlzs7aarEI5ou0zPgGz/IcHywKS/mCy0LpPnGuO5apJs+3ZzGlUpdoTSKvyaPWLRf/gfPLLGnHb6dqgXfxrC3YBa5BqgVkrWAMNi22BBb2wLFvK2ZBeM2mquqwNuhVgSWezKGC3PXI8ibASVCXqaCnhGJpyEujLk7HPbg4txRs66jJaEVrd8PRZeRfKFPJn1i48yO3vZZhoLpUJrZREmmnaqYKP2wtjpZrLJrdaDccLs/gkq61GjVJDcHF3XuiZJf2qHF2vF2RkCp6Sz1GGQEZEqq60TR7B2I7iTA9cHk107bcVf5kOmTpqWZ5FdWMcv75558///yz9MrikIgsU+nDhw/G3PtFk14ySSWJilh2rXSUASfZNG3Q+GHXV0/lCqms9ZRySVCK3pJUMtwlcG6Op4ov7PJKXFAnOC/7/Yqp+AXyC7KyiGLcDVR9KMgx9xHppWqwK4wxgqqTxNbWRa4Y9vg0GTsrxVRZqESMxRdEK+hVsmQj8uEELtf8LcQsXa66dEtSl45D2w+KT4aWpW4E3WDip1Ibb0aqWNVsF6NR1dgZjbLKsoxGu4GhHO3mt2IqfkB+2M9rdWgTFyV22pg6L872tpnoytytQ/q0MazOk0vbbmopOxWcKsNaR81hXeEuFwX9sx5R4m7Q0dih2YFy1KCzLFYEWSR+ZpleWmdQLokZ+lZGekQSXnGZYtYWLb2c3aL64+wWFrvWbVYh4Ipi6RfYtk8esBQ2sfXYr5SHpbweMdXj+SNmelBTzE6i+h1LMH9UV5yWSqNt1vCdUGHNB4sCXAkC3LITuNxY5qumnmG+PYsplfJL7YTXGumyVkS35pKHhKsJj0SqYV2sDtHUz3SZtqvgRuoe5LVeMPElrLwu21RtvnOxaCFhjkUdkN/9ufSiXQtIZIxzN6HT8ldlfVCFH1kE6lU0s6iUOfdxldeYhbiuFWP6lqt6eOfhUn1sbsXOjZ/o39RAutZeX1SVcqtZfEKjmlvFpoi605p8y57FdnLcutbhuXtgTkn3+6jzXuvVE1XETi+tLqZn2+9tGVHqdaivv/7aGHk3mhDZD9XW+5F6DUvvmO4muxtB+WqdfdhLkLvy7EZYDqXT8F/2Friseb1kZqwwOrde5w9FRdJMRknpRDeNoPqGlOIo2XWJyEbsx1bVQOKVvYsWVcoPVK1Q4m1f/6XJ+IR3r1XV1cxrXoNW96i/3YyMEVTnc499Uol36vm3ZDY27a3HFS7sZX2Ln6ZWXpZElgv9V1+RS89PcH19uea/VmErJDgTNBpNs4iffvopeisrcDmtQY+4ntxdFPd+SjOoALnVcoK2n1UKu5FlHbX9Tqufo0q84KBBPwX7tSpVffeyZKdtP0uXojhCZ5dwidmqfdnzvVyHNmtRYqfZK21NzFmnxjVMzv+shmYNFmmzVgOKDG/3iWH9XPRSzy/DQFO2xOOaV6pjd9PG6KkVSiTLOGnYU0kRy9DQ9sQRLVPo7/xnw8zaohkRsvolcGXhqo98OdNRKjfskyebCNTXh4IUNGfXEq6GZjdzL0jEf0TjuKqlH1J2vdgbi+XQZOZoGb53RW1Ye5WXRaRLWxTg2q1RRFgIXHEsc2U35brllEq5IjvzRVtDerCmch4dM2NV/Xz69GmnjeBiaNou1Jw9d+OjODv/weiaiR+h5lpK2V01lJG8CDodmuu0CJaMXPipLlRLtQ2x9pHoKqTIqLyin37V7qHKpUnucuOTddokqUQiMgw00UusHCaebXJLy5gSoMmu65Y8tNwtMpbwmw+X6mEeP35sAVUcR2IFhK0AACAASURBVJ6762fVw6tdNJmbrxNPh/Rw00rnaLx7lVPSsZ2CAqUHDoBk/HR+/ee/kAdthmL/5x11fqV2JdTarizChOLatZW9qOVI8dEbTvLf1SP604V+Ktz4CqPSUfxdedpGkJAJ1XJviYNFPKnZ0MfUCanchd0iwFFxJJ5Gfbe17yQvu1hs64TKuhWte6rP0Zq29WqR4vcgJhm2cvSBKI5MFkX2W5YWStTcVOK7MBVBbbCh/DSZBEyVi2q4ykt1pkcb9ytG2XVBZZY6ZXkVP5Vo1An4/q1O8NWf+LnUXF+0+dtVVk3brQCtuqa2ndKW2Gndp2z7aZXtd1XQu0OV2qzqjPpPN9gpfXUFKlyFKAWNd7vtuvl4F9VxV5etKrQOl77RLFygdN/Vep2sCyno8F3WWRcX7dBmLcq2XSJTm3VbUNeUHuPUbMVNHdcVp8ZrfecIUbuIzgqXDnOZbam8jCaoUlP5biWovl3pbM3y9GwW0oY9lZSV2IncJVu6brvxJfdCNDRSJLI+8NbcLVplmltYifjTjwjgGtYSL2o6ik/DPnmaicCwarPOqG2bVe/Xavakwk30pQW30sP3mkw0pGHtlQppkSawKMAVrUUE+gQuN5ZNuW45pVJ+NbvQdfNBuWC4LH5EFWkAak2miiUc8OAhc/atZZMm+hpnryp6rQW1HffT8muzdUB9K8jCOK6ltau5q1JQWTjJ1avUbItEJdmdgrncCy4GV6Sogi5Q6PqtwtFyC6qHe+Tmw6WqpaulnS4c6uVC89aRPfyWUifs+Ys7WPEMIPf7ie20ZksPvGZiDPmXMd4Zosmk2OpNouEjm2UnPomFVK3VCohx41biGS1abe7a06zXuu3wvzvPkWpbHahqi5BqdNQcWNH0J+30XxKKs56yjJqK08/QrKTdz7E1OpEQxjUxYVzArnUR+WgrXgLX8WtCJMPufr+El15b0vq5S9Pd1DREWZLyk926pslskVF4v0qeqJxZt1RVEvJHb41Xqr6uFhvTaZhNXNIv3fyjNSQauNspCXV6FzOabDSwbae0VQeiWbvA8c1kS86t8IK277QrvpBBkm6MGumEzr70r7LWyLibZldDaG1abDHfDY9aL452tFIpdxXlYiuKhiKrS9lyi5QAvcv90h3arEXZtktkauOa5HKhZrvVtNXcJpgaB/rO8XNrlreMQUtfWqap+kBViazOJDe7rMS3KqcL3zK9jJ25ZpQacVTV1TPov66zxNPj9hG/rERyn5q+RTMiZFUJcGXhKots7G3UNhVzN4vBS2GSJ6vTc31v9EI6JhS8xEQgIf+YW23brIqp1dQpMbhEK8Nu4NbwncW5Ye2VwFsiGdv4+S0KcGXVrrtFNtbzs41l0ZFlt/8ZGaGgE55SqYs2qOaD8si6N2CWmli5TWuqNXA3B1eF15/6Fvenn5qbK4IG1nQ6xrtKymKEt6qlrcSOare7niktVG+LiyaaqTFwMOfd8lIT6FoWRixLNEkieXJ9sYxZyMDbpVEQoQlAySbd/QU3/Uzvgu1qrdR6tOiutWX6lnvz4VL7trv1tjKCa8JqmJUtqFKS4HG1cfVsTrzDL4rhdOpI10CKB2hsp6Du2X/O3QPjkr5uZWcJibZ2teStlUeL3Opwd7s5dWdd3Yl8OdsO/+m2qvFPqgUtXyF6yqivhZ7S16TU1/Hwa4m9VjzKQTFVIouVrP+6FhmpE62KfgpBnVmbNbKSlVoCRdqMVtklns26tUtDuhQ0MWmXVkG4lHWWqNHIysgnX3k9WZPRMlAlkN6PX2J5t36evDvKlHFWRxRtFPbAqzd/u6aqabuQCzq6qABtO6UtsaNZu8Ap277TruBCrVjd+xZMhdcbk+khr9OKm1Ds2jMJrYNbCWttTU/6RgfxXQMpkUtByfqPXL1Dm7Uo23aJk9lpfgUuuI42t/rebNdoCaY5BZLf+ZEtg6Rt32g3A9RCs4qjYU+lMShqeiU6c+WuTkAREmJrxFeEaOsIRr3lZ78BOgusIkdlnqxFMyJk1QpwZeEqiJzobZb+QX1OtJtK56WCS88LlLiyTidivNuwT04MQ5eYCBiJdY3Wts2qnmiEaiKwCnep0q3+F7SLtSINa6/0ioqUaOOXsyjAta5ChCwEEvV8afKqPNEGkgY4YCyzT1ha9V256RR0wlMqla4qp73bfFDOrT818Rvu/EYLKDrxTAisiq3d7YINMimiZ3cN40TWuqVOrJXlHKXhB1aKmlYkvZ4pMdRXp1Pw7wqL1gpUlOqp9KeLSlNBqRUUsU+v1XV9R6pyXMiI+QJHIZV8fPjRa2UhyVVXVe31PxonGti8eq/nbtF8twJFTCIlKoNuqUOQsrurx9EsVBDNuzhabk3ru/lwufbditbbmsCldAp6NjUxtUe1aE3nNUCoYeq/rhWSO44n5FdSifZeU7Vyny3rUqSaepXcvAri5zJXiWM7JSqe8ZZqe7qwLm074ZKeLtxj7qpDXFsV6mVU1ZoIZBkMdut9E0naDv8JmaNmsTgUaKFBcbfvSGxvFORY/Igq0q60qmmWaYBKarfaLPzXNo2FRhqpRUILJUmYzihRhSzp7yKqb8I0mURB7PJPl/6Au2qPCfmjt8YrVW+RFxvT6SKQERxFZAycoPkbNVW03Z5fqOu7o0Wetp3SVh1I6z6+mWzJuRVe0PbTKifuahROLzu2Knqlk8hItyRJQs6yW4kct+BvhW8ZJ0HzUY5bxIKYWxmpjZQpm3hqgg5t1qJs2yUm7NJbTW3uMzVOtPor3lovaKifVGCPXlF7PBb7Mzfrhj2VdF+PJlvjiIze3PmvVNtKLRiepFRu4m2r331aNCNCVs0BVxau3MgTmI5SuWGffOmJQG7pd4rfts1qqNIo1kRUFW4w8FX+XA/fBXI2rL1SZy3Slg1wUYsCXAV17A6PXHosm3LdckqlLtqUmg/KlUNn1uPN/TX9QiyopVpYqNwdU3Hk+nIFxBKLgb52ldfRFZtAkuKfaRV2+3PlK/FUfInNBd2qUaG+oCv5q54Uyy/DT6s66Yqqu4qzZSKWlWw0X0tpuuzSFSMLqXEZ0GXtX8jUlDmdBrgWRlWurGm3XYIrrjY+ga3rdAFZyvrkLffmw6Xq8FbRtwrPapjqh9P9vN8MJbylBu4qouavpPyUD7m27GJEdZH8vQXGdkoQpgfOHTodTFzSHYqzXGhEXPdE6meLyziqmGygaF/mB8q6ij7bMFBKKRf9qQ3rT4rXLDtuWUsyLn29dC3TuYanZdg7fEjTwL8Lc72KnS7c3WlSUHXtQ3tQQMHPre2itLT+XRW3KliQbPCzycRgt2VpLPcFy72mySSIFdhJQR3o/VM9T0L+6K3xStX0jYsKQT/QiqpGiiii3cBpmv+upi6CZbEpt/93iQcXY6bxQabBz/HNJLdWF7T9QEfjz/QGvBpRfQP3JVmGpASN+uHbz07XIumMRg3ru3ZOrmxB21EWW8TsKzhb1mmgmvHnNB3arEW5NApXS5naGCt2ItqtpsYJDpe7pVaw7oG7joaW7lHVKYukOnApsvzVL1b4pteWtMqrZktez+7OeZdyaTs22aneqkUzItgrhmKCKwuXPfJWb+N30ZdYCpPKs1qP9tI8Vczm6wCtjIT0jNiv+cZrf/guLgIsiix04MrCdYfIE4xlU65bTqnURRtU80HZOEQ2iVYz/02XVzEWzcrTKVvu2ufmUYySQV2fJaPiOMalg6h4u4FbCw7LpC/xuNZRZXrZda8x/JoUdBl/bSuUbWqo47XDWWRT/PruOpGvMCYKNLjVirkqSZCy/WfldlVZ2VVm6lczWm5NLSoeF+wVrF/M+uHSvqHZTwulrN5PY0SZOk06NMnQsEn6zdN+XexFI3r2XApiFreRmobp5MR2cij8C1X79FB7CdsJl3S/TE9xve6Gmqx+rnVTw94dVGTc5Bq464wKQpSphkYNCWsaCZmj85zANlVnXTbOBVrsCqaMDkG3yLnrGC3xNK4EShl/ap8gUQruVlYWiuweXF9UNgFpmk5fd5vUCiP8HrYOTcZYe/1o65q2Don2Kn4iY65VvvpTTVZF1d/SPRpb4lopF6IUVBvVXShlpd9QF6UmOZV48QxZrVLiqe1LWSVVLN4dmv+64Cx1o7JfdZmqaNRM0gaxq3JZFxpnVX+Usv5cdk0uLGKcpO1n6Zsudy0dZqVmj5xe1pRU9qSKY6qXUJVWVbEU7hJnPRYrBf/xtORZnVuxXsGDd+jQZi1KdZVMbYL6bPy5nnO1Gr8CAVT3/B4gen3U1DgQ9fw/NYauATYfzaMc1hXGl0S9aPSp3EClI/s5qqafXXDtqm60M5fkqoS5kkTjp8dlJ9Uh9XldQA5LVJfiwDO3aEaErGIFVxauIHK0t3GdgC4mWAqTyrNaj0Fpnvynmqrqm8pisXiz5mVLnUxPvsrU96XScKMs1sOQ3yKi153GqUUjLIqskgVXFq5pIt9kLAvKK9odBYGXW7cM5I/+vJxSQcFd4qdlohQtnSXwQmWkcT+hSPpWkzc2VR+Mc/OoMJqwd61RWSvbUQkTgdF6IsMsYYnpVhn2Gsjr3YGuzJfEZS0n0G3dEh8NiMXi6dmyEle+6UwTZbrWpUmtLi5x5V7D0OdQ0L20qmxl5bgui2gILdcv5fmGS3XC6mY1vXV/qpb6U7kXzN+jVSgdqAUoZedDLrsu7tB88aK1vUyegqeyek5fbDEsyM7+SEHn5sQrG8TXshV38pKkySizFsmF0AMLclkrxiXd1aJTXKw7fY15/SSz2L67Fmc/8ZaU1YW57ix9sR4/AgWFVyNuE4Ettoiya5JXbiK7xFSmlRx2xyQNilnG/brm+2WdlVSAS89KGD+19XXzVqbueJ2LH9JqYA6UXX7uVgAnyc2bjOOQuFgjijI/MHC3skW1k0k3TGZVyN026Aup7qVVk7xh81+KdbeLFnBNO9vWAQ0rlnz9sg6uNTapxanCVI5Qu3oF+UZ/nr/tB2qm50JdBx1Jkh53JFvvMnU01HsY5/PBxCmw61SZXZrrC6kTrTZbgU36tLt1aBMXZbq9+LVo3RHdbWqzniA0aU3rRr2EBHj9snDXh0+Nt4Q/T3i0hvdeMHXqp7tK3XUxW13YjZ/F9IpKuG7sleJFS8FVY3eRO2evlIoWvQZoLCkV2bqSBF2W8LYytwKjyFUY/0LZrdXpHQKuLMLR3sYvRF03H1V3VydUiFlaZEWe2HrM4nCSyOqR1HEFVS7xMz3/aqiUOs/03DkQsvnKyZYuWBRbZKLh4IpimS/whmPZUohBRxT9uTYOT14BoloEgZdT6uTMo+JZTP2gXPyfVymj3JVbX0ddy1SI0isI3DWPg6z9nw3FSEsuXMufel1ZSpLZuLruS+tfr+uJ0t9KU+GVc4Qs086XU9cSLA2n7d1gFh8Is/VTCjaRc70ms5WjHx7soQRAsuDXLyPYLUBfBV2v62SgSO7PAqdJlX5uLun4S7PVf1puGlTZ3ZsMlz4czXyDhtPwZ3OnFDXqSvGGLUH4kJfrrQFxV6OuOyzqTHYFSERoaLRgOy31RCWyVVUuZzvhkr7uBw4LWe+vNDdQ1rpZzKZ6M3Gdb1bImky0ywtsShlhfrTmQ4tltBtQggHJXVbqpNSFBU8V/NzqBB3zrM2thG1XU/0OWbhcYO7O7rL45BbQbjVYiunmTcbV1cRFgCi3IMbEz13ISC8i9JDZ0hJVCjJYG7YLS6YNs/O5Hdv8JYllaabTxuqu7uvmpkmUTBGVl8+w6/VahnXIJdq+o5Re+9OI4GL2u0gvWEjCJraHRX5L21eJBz2hb9XsGh4Jo2VdlxRSXwQWpebr0CxaX64olzqMnWZpy2tKAyZWl5gaW+gdGEfD+ronrO8G7Rqta46Tp5OxYTR+NFBGu7VOcIwTBJVXp+EjKLJ1udCiF0RrMq7G+heBaaq65N+9yWKXiIEraFlbP6O9jV9ndN2p7e92iZ3yXVBYFJfu15oIbJXyJcItSxNLzWzej6X5pGfQfmPptHISFW+3+SyC3dyicOjA5VDMemHp0juNKbu1q1O+rij9XmjrOjAO3bOnvdhSxA+/nFKnpZ0QTLXXZ557fZUyMs4aEuo3nK5aFpq2JBlsIPk1p0bsdT3ZMr2Ui59p2bVx9SMKeSThYBYflWcd2MqjY2Hr74Cs89oKSTQHu7WvxCuLe3d03pJ/XSHLalrwVIHTZG/7QRLScoNiKv55k+Ey4FNQq7fanQtXt9Op5tdLO3II8FGXdcVC2tUlHdvJL6Oya3rgLW64pG+ROSA82L5Vf6SKq/40Ye01kdJixlVaivVybs1Y3JCmC9+slOeTz7PHoGKZP6gQ63W3p2CxkFoN/M3zinbTAljsxBbUAb+quGu1LzverJjK3eUSvehdN2gyu+UVLZcg0O9VdhM8MEK0+QS6LD+7GqwJArsLQ21HmZs3f8tKUKeNVcvI6GqmukFNchLVptMtJ0Di4iptX1U93dt3Kuho0aSXAGoG9Gh2iUBLl+gbAH58dZKimkhct3Y7tKBqVZbCnTs0v2gCqu7nhYrSr1fplrto53dEQTW4w9TGn8oJiPoQ1QcVN1NjvyKd7To6EKi2D5Zza31DVkoPSYyDgipwUKv1s9XcPKqXUTC1r65iLLIFutOi/SJjRPBp7F6DaxdRYDM4k8m/8M2n3QSzIih3P6P1tZp/VoK5kSe2HnNRnCG+fX2gh3GbIGAXrHIql5Bhfcs4cN/conDcwOVQTHlx87FsPXquQ/zlgkvUgbUK65DLKXUJ8oGQll3dddG4kKuUkeR0MpddaLQN0NX8lAFcJoaeOmT3ZFG2WOygnkSXaLREoKG8hqr/rGWSuFUEnVaKfPF0rXGtjGfb5Rq7DRzgkvyBRsvPLBfGGl0sO56BzMvPoDZGtSgOzJVK1X6LZLEM6wfLappwBaxu3nJvMlyu60+0HRUHBpVqnV1lSHQnIkvatsO9UZ3iRqo+xJhFQTQVVha6deS2MIspSTBsJ0sFGGk74ZJuKZERcXY7TXUEnSwVow1aYyzWE9QS8LprC0L8gc3vN9Wi6gWIpmBpqw2nVVEZXKCqR7DRG/DRz7bbTj7kdV4K0WiRVWnFyg0w0qVy6HJJRWVToOxpR6/HhaVR98h3SZMms8t2q2L44X6vspvggRHU0HyxE9e9q30CQqLDbL7Jd/Pmb1kKac7cFX2i+rlbKqADpwROjMTFVdp+dGHI6TVei3Td62ePueq3XFgsW2cRBZEt5m7wiAO+dVFpCt65Q7OgvlBR+hUVO82nsb62WNFZs4x1Flshllqnxm7pK7aymDg8Oht1jXSY4up1ox2yCreTDNHs0oFi1U8ep6alq1nk7CoMLdqVSPTCUky+UadrV7v6GVeJuZvLvdLCidLYDQTXLqI7m46CYxnH3cAURLYM7sEjrjlsXRzSTHYrycgI6Rmi46ZoI6VSXpZeTuKpzxkpmANiv7iVRRGUhZ2Si3lnXAG9k/+8+VjmamziwjcOT16ai3gJXdytyyl1CfKBkLJ2HPCCi6uUUXrB3KJ423lWJfaus/Wghvg/tUFvYbWO49eT6GqAOvm2SkVzWQsWDan0Q/CJJa7FJJp7OrCHhdxckt0he9GxZmO6TGbl27YhR8vXqL4raL91RBOsD6Tl1jNUCpX99oCCbqLmOpHcKu3q9vrCLbysc2kYUtw/OIHHyOmrXAxZk1k/nbbX2E5NeNIDRzHikh7FckCgOhHX921dKI5lfbxAekt/rf6xIOVWj1jGfjfA+5vQEruTv4JUs2yG9ZgzRKlaVvmjDxYHWrxgy6YZ9UVmoVGfyy66XauiU4uWYDSZ3dLZ6mn9cNer7KZ2eASjlXNgT761MNR80YfmbyHQb2PVb0HR6/ETvKB5RqUKAi/R9tPG2yGNXQNr2qBV5QyKo9PPoEDXP1099Gfa9nJfJ5gIqVlktzTnue2ZBNjl1lWKMqjq2GkBkOBnuidZiv7OU+MA10l+bll6NX1gsWpRP7N+kuxO+tZdWT9hAmhpa8EJJhX6jSa06KBQgp+MCAGQ9E9wpflgOoqP69m2Li5qPaaL/rR3t8yDoHSGzRMdKOMaWr+VEyeJf4FF4dPYvQbXLqKLRmAsC3rI6E/7+tVJqkFUiyDwckqdhG2WGBZbOigX/+dVyii6IOArsnutOWwW2N3Ixol5VLDxZtKiTtYB2L7krp5E61uPxYdoRr5IievmZb2uDL7LSkKS9S3ptU6tMkSLUeuMLCFbr9pa4Aty8YqTxQ8nKn9NpnbIFvUD8XoUqy8wLdenUXxdULJ+QbtusFiAox70d0t9jXKvR86j62Xu3SqD0iyYxi78uw5Y2E5BMZX9pAeOcsMlPYpldKDdHlVf02Pz0miDjhw/gjKQtbo72rkB3u/Ku44iRosk0KXHT0sH19zvU4pYlgglWw+VE2laNjzcFlQinfpbu5Olfi/p0mR2i2+3S1EE16vspnZ4BEuJLyp37RUTHKIjXdlbK4lcaP6CY+mZOw3oaXNCxd3DhknUh+itOdr+blU/VUv3mfewRtYF7ZuCfu7uejEDfEMuaz5vX+aoGeh3S1nqLIqsCbQNOdCemaMo18VhGbWdEeJD6Nq0/RbhGsv6Yq1O25CowbAWQyG3nRq3Bd4qta2Fy1bpZ6UTnR33M0Lsg8JSk7d28rJ0tEf2+5BoU1oCawashDC06ASc5RYjwi4iPwK4fBrBNabjAmS307vERCAo3Ov+NI4C432tdic4y+DYaeVkq0CxKLbIRMPBFcVy9UDGMpVgwmJ3t9xywVVK3EmeuLicUleB78tpXPbZKqarlNGuNbiloAvPWiX2CW9dpzdNXL5bF10XA7dkNlpxa5ldPVkXhEI0odvKsSZcRbaWxBjSG++ag0UwPVUDJPHs1vJdWqqEPAKY4K8Hi5fjarqsYa4pqvBpdMHdBMlEqdlv0XLtrBIxa+qeStx1g4ksznkrd4YVVO/l57DWtzC0rBNG5XSB6sE6jU3RUlYn4LLOumhunPjiFUvlVGguHrbTwlZF06l+JsZuV6xbF1m207+3UiF8JIFff/3VmN3//ve/p0+fGiPboz148MDiwfbq1St7mm1jfvHFF8YEnz179tdffy2R5fb07bffGh8siGZM/Pfffy9IPOsRi8n7/PnzrDQtkX/44YfdaBbZdhOxR/j06dOupuphVU/saRbH/Omnn9K9+R9//PHu3bvi9BMP0mQScKa8pRK3dOPS/ZdffjmEQNScNe4CGgWm+RtB9YuWsGdU1h8/fpS90S/3+6QsuyI90vW2fxKoHz16lO6LZEyqJiRSaHIr2uGsU/Y3O9NIg2f9B4Nbwc+sZP1n6dAWGhMUpV+s7ho7zaFYXySGkiDybafGAYcz/Pz77781r1lLYmzC6wcrQ77//vvKFPo9rhFEY2W/9NcpG7ejVIKava4frwyhRe8CZETYReRHAJdPw7/GdHQ0jEOPb89nWez+gy7T6EVWstEUJgg0Fsd4TU8rmB3F3SwKO5loTHBFsZwtkLHsbCWCPBC4KIH6Uf7LL79sq7v2RGr8/A6xKishaHnBuWosMLVXrtUJ+4QuqwhqCj16qEFW7onIcgAIOCQi+7f6eVZY/Dp8SZZrafHmzZt1uELkKqNVQdlagbO76rz2BDW4F+8JlokqkVQfhi0M2qeHuySjeHMDabm5xIjvE0g7Nfkxt67V6oe1vkUGDSuVribaY+rX5W6BOlt4zTC66FLZ+ayBYDuJyRy2Ey7p6+p9QIh9l07CKbIMuOZSWqY0sjg7uc+2UkdWr/ObVxN9+fJlq5S30gks7Gi0rPKNppAO1DRAg2U6juTsMdOzWBWSbWuikpa57K5limKp7WW5r5/aNWJypyvrLGpC7tlkaoid+VljxZZLusp9vCLrbkpes8WLEVH5af5RLCMDo5VQMxm9LtnDyWmkaqfKa7eqRwtimAq745rkP6QXCgjInH7//r0L3B2vXUxdaKVVPZgfEr2Wd77FUoo+u1vKempkQe/y2S33qJpNAk9elDU63tNOy5o6MTWuqWANn90qtfqF7GIha7Z7czO1qympxrwa7asge9syZukRTROavza2VTd8Cd01LdqhWF/cc0RYczCG3BAXpqOxbizRJrYeszgMiNx8V3KAzAdmgUWRBR9cWbguEZmx7BLFhJAQOD8B+wCxpUt9CuuUd1dW14+4EM2Uz7CW7uTZvZCxvT4YS57fbXcDfTFqfOmiJyz4iddcF6/e91vUSh8nlFDWud9E42ixS+co6cxdHea6nOeq9aWaPcH1Ww3RfKOBlf6p0TS3AuV7k9u6i2vFlgytwmm5rUjeNh11XDWtvpibMq0ZBZSvdoqbL4kXq3PIg/WWT30Ka8Vze1c/BWwnn0b0uqbVZNlOuKRH+Y8OzH1F0negaSWrfGssPUXXt0XrdfG9YdYTnvr01ylY2mrWLuw6i90Qi/H68OHD3XTKIljmRRYJy3IPntJLCJYecKQfwO5aqgQecI5+AMr9vGeTcepPdqFu3NIjSetDevL1SNe2Z6D5H16f1bWuXzzQCpcWMlQ5DxdvGgF2F+M0SevxEpodoBaX0yubqic1M0mLJBab1jcU5auXC019TtrDTzoWv8lJh+ZK+epF6RQpu7innbY2GNL0mBqn+Yy5uzXhXRsGY+RRLpZZ6jBhXEaHGOHKXcOKpTtVTM1e225106Jd6Vde3HNEKIZ2N1yYjn5VsXR3Z54I+LpMcJ07yRqm8tV95W9oUdTUDXDV0Bv2LGPZMNRkBIHpCdTvhtensIZcfGrJkpQ/wVknfraQp0+fBiJpFb3r9+JqikynKQXStvqprf/cJRGXdb8NteIXA6SLxWVT9n/9FEDo/Cmbw2K50Hywa2Vby5DeJFrH12Jp8bbROrWGIbTchjDvmVTvbd8E1fpRcl3/E9nNd6tmGF1o1Kewport1HU4H17yYwAAIABJREFUqymyLNsJl/R13T4gJHenttiETeu26zurx3ts+aelcnd3NxX02qV7R1N+mZWdlMs3fWFxAO1UXotgMlst9afflrwl5THmtfbOLR6uuXODdAXYvWt52cMi9m5G6wg0mTWT6UOM1dt1lSOBBDtAbb1maf4jizKalwajdb3SJPCcaytRFS4RqFW/3cU4Yz/QVd/dce0ML537JHcFjuLSjqnmXWv/e5lGCi/+RAwdWpR2IvC0RZmQWbew07b4WKY2/rOdplonnxr7BM5wvVUKW+EDZLbMUgeI4WehU5rqt+X8BLOujUvzaoBlY+KWMLToLTJ+OCOCT2P3GlwBIkzHAIjl50WtR4tqxLkDgXtaFMUlC65idCMfZCwbSZu8IDA9gfVSba7K9SlEc7R8dD36oAK3DgLYin9guEQNpJUfhVbRu4pkcdXYEkCrFjpTaetuTbg/6chKZ3fOm5XaOnIxrmE+QjWOrW0Xtdb01iHy8s9FalyjW+fVL4SW24/tfVLObQgNycgtsDJ37WL0Hqoa6ts8qXrLpz6FqFLYTlEsTQJrmkyW7YRLepPyGp1Ip51d467tgSc6p0H7pvAwfyxLW5WvfFrymrvGKY2xcAskMY4EgTdqQUa7jxinGRb/kt28siLs5ihDXwuvWWk2iXzPJtME3WkTMX4RSYPI+J7cr28C2LaXpvkfWyflervu6D58+DDykxTHEhiW+25Vl1lSfNBFQy0sH2049qVzmSXOSa7mDRlpqvcu9EnKP//8U27o7quUNQeZ7JbyUlLrRtewBKNJ7eZ4iD1z5qKMYrQH+uNm20EzIcPhU5uEbFu3mBpvkRkZniiF8TbnonhNP9wJndFQ75e7pYErd60wHFVqyj1Rl2rIGNdDDlQ8rR0jQppPcPduuDAdgwqw+3Ni63FXdyLMQQCLIqscwZWF66jIjGVHkSdfCExJQGvjxm3rqPryBu50JmXNaZT62vYhm8hRROnA9aRer4elHzn87lrmJiIFrvn2NGuqiiWX4gYywNND8mu3RRXeokg0jnH9J/pscWCuL6YUPNsC1LoV3LblFlcDHuz9Ok2acP0O2gnfFUmr3PAutlNDmAVJzd0D45JeUCWOf6RTh260QbPO4T8K1rDVRsuHPp3PUw8axilNv/PYjFMjf1OwBwe9xGzxztc2/HjvBMtUZMxELkH+Pk0mAWGOW8bXxwcb1sFpwVoUaOg1S/M/turK7zzwLZaVIlOh09Ltscoem7va0e5inLEHGKDIriSaYh340rlP0jJM7xJTnyYDo97cokPbRR1EOG1RBnJW/sROSwBkapyAM+xW4h3sA6c5Rg/sYZQOz8i+NL87iPfThRa9y5YRYReRH2F6XJiOfnEbr29iPRppEA0CBQQuYVEU6NXpEXDtgmUs20VEBAhAIJeAZbN4K82aZ7fSXMKNPhhbiRidAbYePypcWg/YJ6pcSejhxaFXCNYeZsZSqFRnNxeLZ0s0kaxTUaMpWAKNL6ptJTXeCUSS7B7ls5b2wPXStTDrkNu23DUKQq5CoH4BUF1c4M1yFd2byFlj/9Q8mxYe2ynNp+ZupbFht51wSa8ppmbP5u6V5sY3Cmp0EPTX7o0pD442cgPV2FY7vb788eNHC1ujkJak1nHs3ldGaddZWEJevXplidbE7cySkR/HMt/u7bLvy7O+vk+TWes+X4ixNFXlOvVLUaSBMWoUMprUOpDmv2YyLEQfwwr4a3qgtbZD1n2GaX1URpbFuEOGuSgQiyTSaGRHFJVTgZZheuvZ5uFBg9pK34J369nicAuoY+0Zi4TF6h/4YNtBM62IcdbQteXmTnVz46cJuLvTTI2dRl0vEitQgRHYVYwg8U51I8jlQj+1NG9s41rz0alUTVTLLYXc+EYhp2nRdxsRjOW7Fe0OuDAdt0rfGD6r9WhUn2gQKCNwiEVRJuoZngLXbikwlu0iIgIEIJBLQHsTZXMBHaWk/Y7c7Izxjee7baV2ieMC18KPORur2Md6EbjYd3ytrwupeYWgUh0nw9aFcWko+niNXtEEg0B5ktQUxyFHpEsF9Tm5VA9cLw2YR3/etuVGaRB4FQJlQ7+vnXFi4j8yzTW203mKcrIeGJf0U1StXAspN75dScv+3/mnPYe46aQhJ86NSz+Yvms0/XvPXizVRooYpU2rHL0rtxij7V7womo0x9zA3TbbD45F1Ps0GQuNq8eRyWh8ZXDYS9g67cZ/l0kz84brejT/o2qsyKuyBe6n6uv0vTn7q0pHCX/FfPVydsLhb9FIjcvocTWAgCSxLMMZh+9+Au8O0P2yXqdMh7ZmYg85VVHaxbbEvJudlluUufEtzJc4ljnO+afGdn1rYiY6fA1e9YeUlMkWlGDvSXGZkIOfsi/Nt1r6zG2hufHtAIP6EH3w/C36biNCtJjsgdPjwnS0V4ZozH4dTjQ7AiEwE4HxFsWl6YErUXyMZQk43IIABGoIaC09dzqgbbWuB6tZ5qQJlWv8dBPJdr0llS/xCmgPF46a8kossjUpr5r1MX+rt4kwQSKV/qAHTvFy/U+0Xqq91ED9k/y8c8s9SREgRhmB3HF/nYu67lantKwTP38IttMZymi+HhiX9DPUq3/Zl6UkbtdaqMR3iex6RO2m0DvCyBmO0XDvBM1o+luKtaZQjLMjo7QFktgd2uRAWZB+/SMWF+Guix1pFe7TZNIcprlrHFMq5/Z2XEFGRvGM6dP8jaDaRtNrBjrVI+jV9THiA/uxtgqeMLWgHUUlPHDFrVieVh5vUQEsgfWLFJZcjHHo0IygotFOVZRRCYsD72anZdkJTI2L69XIB9W5HbKYa5yljkRxeF729iUzr8nemD1HwaFF79aQu40Iu0DSEabHhemYrgC7dye2Hnd1HxmB4Xgk7WF52cf3VhbFMNV6ZASuBFXGsgQcbkEAApUEtBBh74FlGfY+OKzyHJ8aF+dKksWP2/kXZ7E8WGlw9nDhqHnj3eh5Ugmt7PEe7vtOEi1DVTbDAzfILH4gTtPlYtixcUG+uz/v3HJ34RDhzASaLAPapydnRlEsG7ZTMbpWD87XA+OS3qpuVKUjN1n7Ovjr16+rMks+bPFd7mpuJqUz3TzQ3EzI1wnaSaagxtlRP2mNDm0F84FEmWbdsnyRrXKilSWPH/lWTcZXfOJr41GUapJNHE12SQbz6ra2FM1/l3/zCKo26tOCLl3GycuXL5vnRYILAU0CA+BRMmfrzy3yaMFXL15H1RkTmHt8RVep6NBq8J6qKGsUCZ61tKPgkQE/O01tFsmZGg8oweZZ7E521ELHe6UHixuVu7/NoR2SoL5hEmBJiPH8+fPEXeMtWrQRlCXaDUcEC5atOHfAhem4VfrG8FmtR6P6RINADYHxFkWNtIc/C65EETCWJeBwCwIQqCegZecPHz6kt4Y1R9YGlpYsTr5o0MNtup5wOoW2W4HpvM5298zlVePB31WvYCu5oEyPOpdQou4uja7VCc78Wkc4KuTOLfco5uTbioDd5XIrx6P8tbbkGR+O7TSeuZ/jfD0wLul++R55rdlOelK0CKc1mibv99So2tXcrBFsefac2071ekVTsDio6cGa2UU037JAo7S5ietQXmOdPLBuWFr3USbOgVhyy5r4dgJGe8W47m/Pdx1To5vfQlXftBOzjlYWQvMv41bzlApUayt+mSo1LewaX4SoyfrOzxqbasGyV1eqRnksB8B3klNbDufZbKBDqynlUxVljSLrZ+9ppzE1XteEk4dYJjvy/Hv27NlIRZSjmwjXr0ePlLxrXsZpgmTQ/PTvv/+uF4YWXc9wSeGeI0IxvelxYToW143lwYmtx0oyPA4BI4HxFoVRsHNGA1e0XBjLolgIhAAE2hKQT4VO2NGR1frEq+YIMgK1UKD/WsdQiML1Pdjvv/++baZbqbk1iq0IifCux0Mk8i2+dSF7uwfbHmkWl0XDBzt5eiwSvn//vkbUmvZVk+/ybIE3/FFuIWllb95y03C4e34Cxl3ptCJayk5HmP4uttNRRTxlD4xL+lHVKZKvJkWJjVIZUjqCtPcm7rHmWgRKfpBlOzw/1donAu+92uRO9vyx1cY+RWlihZSxt/jgdp3IJcSmySTgXPeWVtMswqv5NHE0SeQVuNLa92ASabpbNH+HYsyFzkEPTpJT/69128Nflhuj/lG5aFnceF6C5ipHCRnN17gMp+FPOkZT6B14qhGQDq2muE9VlDWKrJ89p2oDpjZMjdeV4cwhxnmW3kHStEiuJ2N00UtHMnRlqPz5558sJTvmiUUnF8ddtPpWKS3aIa25uO2IUAZtelyYjmUVwz11zhrixOMCAucncIhFcX4sWxKCK0qGsSyKhUAIQKAHAS1Ta2tDyxFahdZCgf5rlqoQ4/J1D5Fy0xywFpcrUjr+9C8Jp9Xnbi4BNclKN4kvv/wyN9O28Qu8ZY7aF0soTstNwOHW+Qk0qcCt1sPPjystIbZTmk+Pu00qcA/BatLEJb2GXvtntVGqHVN57MmpaDFc9F81Ty59ssM4gtRC3LgdbkmKOEYCx1r59g85Heurt5u7FhR6OwdHC5QmE8Vy9UC5+xh3WLsa1ppO+660GtHaHjhB8x9ZUWWEPH/+3M9R3ZqMlgut2/rCX+jauEWn9nWeA78d3sWadT+3Lrp2RFuZKvxUIyAdWqKkdm+dqih3pc2KMLFquxyYGu8iOk8Eu4GnZY3Hjx/rZbZhPuIyVCyvB58HZm9JRMM4OksS+9i0KzYtehfRboQ7jwi7cNYRpsdlb567i1Freg1DdnNnKawhbZKCwEgCR1kUI3VsmBe4ojAZy6JYCIQABCYmcOxm+mCwU7pV2RnOWtb2BSU7qyWm3SrYSnl37rn1YKvwglWIEx6UfvOW26oykM5RBJp4LJywYR7F8wz5zjqeRtlO2QPjkh4t6yMD1VG+efNmeU/3n3/+kYuqXtvV4egndDM6EtN23oBas+n98vSB35/SW7N27ZpYIWu8xhDLXEjOncbUGkajyTSEeaqkAu/hLdm6eoLqLEw/37ZHpNP8fba9r+U6FlQVvfOgLgsfr97klb5xMc4yygyQNsjCKJXR7T5IvP6n8dWd+ox2U6BD20WUjnCeokzLWXD35nYaU+OCOnPUI1lHP2phV99dUfXWmWQnPBDoKIbD8rUvburl0oYFRIuuLOKbjwi59ObGhemYWx/W8Se2HtfKEgKBTgSOsig6qdM7WXAFhBnLAiD8hAAEIDAZgZvb2/1ct+vrid2tYp1XP9fAeh9Q41bUWqlWIQUCVB4M30pyP52bt1wfBdcXJdCkDjdcD78oRsQ+hECT2nuI5IlMcUlPwOHW9QgUWHvXU9KT+MxTGk/Mjpf2KcrhrCwCjJ973K3JdKyL50tax1Uaa532ADqJH7jStnVJp/l3KrUgWb0aJ7/zgLZsYlWbuf08Ag5H/dS81//UQEKMfquBiUx3bxlHGQ1//TqihJBG8RIptLoVNLFEspaOPfF4/S2LANgz9ZyXFM5TRVtpRDoTEzC+DOkT0B6Ynvr6669laehjLHoV/5BvRvki3eTa7hElIPYR6ib0jlKTESGL/PS47A3TYrllsc2NbBFgvOkoLaavJLklRXwIFBDAosiCBq4AF2NZAISfEIAABCYjcPPDjGqmGweeA7hbCft5yxl3wRISWuaeicfrbxUIcMhcOK3pzVtuGg53L0Ggpvt1CtqnKu4RLiBQT2DKHhiX9PqKcccUTrtVXGDtXbr8jP5nJ5m9NLEAgvKyGwQ9cg+ESf+0CFDzanI69627d2syWxxmDTe6gL948aIHgXfv3vlVWlsvbQ0pmn+PUgvSlJew+q5gWUQhdvhBgvzMJWBHbRllcnOvj280VJTRId8Jadsp1eC6UEFbaprf+ddgsT97nqK0y2yJiZ1moXR4nNNOjQeT0QHYWX42vniyNPQxlsePH2vUUHOWe/ry4Tg/DtcNCWSVlH2EaijhgUmdtkUzImTViulx2RumxXLLYpsb2SLAeNNRWsxqPeYWEPEhUEMAiyKLHrgCXIxlARB+QgACEJiJgGUWMJO+a10ePny4DjSG9J4f1TiNdCrZJscV2beijAWRG60ATrD3mptj8/gFKjSXgQQhUEmgpvt1WdunKu4RLiBQSWDWHhiX9MqKwePnInC4uTkYh/Ft1N6zF2P6RmmzGNo92A6vGxYBxs89LFJllQiRT0XA6JL+/v37Hr4Xgae7URg7QJq/nVVZTB1WqpnbuodXUXI+ehnSgqfs895zet7YpbJrWoAx+kgPsySakSWQDs1CaSvOqYpyS8iycOy0Mm48dRSB169f12e9uKc/ffpUp6d/9tln8nR/9uyZXnTsYazWS3vRFLIcMccP0Bel2ltsRoQswtPjwnTMqg/ryBNbj2tlCYFAPwJYFFlswRXgYiwLgPATAhCAwEwE7JsCM2nt61Iz46hxGfdl2Lpeb/ltxVyHZ71it358K8RuFWyloPDDa13BQsR4t5AEwDMwTIvHXQhYCDTx6z1b27QoTpyrEzh8FOsEEJf0TmBJFgIjCBhf8+o9ezGOyk0sAB/rp0+f7BOn5rn7kliuLaNI75KyyEmcmQhot8O4QKCTKdsqrubpf2dN9f/7779vmAXNvyHMaFI6nVSHlUZv6WUD3MKiZHoE+u0onX7Bglc6wSZ37VKN93izy9YERSIROrQEHMut8xSlRVriQGBiArI8gzcS65XVOPjq1asffvhBLV1vxD169Ege6k0OT6qX7dIp2GfHmnFrnLq0sggPgckIYDrWFyjWYz1DUoDAQgCLIqsmgMvhYixzKLiAAAQgMCUB7G0tkVm8AqKlb/d8iD6+G1jsiiCNsl6x25XERbDvgrlH1heH17qCEu9d1mtK6ZDDGabF4y4ELAQKWuI62Sad0jpZQiCQIDBrD/yfhM7cgsDlCDQZY3poXWzfp4UxOpv2tmiN2smTIK1O7l2jK/yS7OF145yjyOFYtgrdWKm2HifcEdCB1hZHT7mky7/HPVV/IechP5HmR6TT/H28za9VGYIS9LPQmKIC1XmlfiDXPQjI9d9e1c/Zn+duuHZa04yWznmI2UtZihwu9gntmcOZRCtYk8DTqoad1qR8p0xEJoQsT4vxWaC+LJAlcVkpah2aC2uCqf98vKUAps7rso8+WoUfOUAXqHOHRxgRskp5blz2xitoh6M4oel4BixZ9ZnIEDgzASyKrNIBl8PFWOZQcAEBCFyRwLJor8Ux9WZLh6b1Cv1c9uL9i0C7JUIQOOXPw6chZ6CqNauys8CWStVPheL0jU4pBZIXi+TndXitO+fk10e0e304w10JiQCBXQL2Xel0Uhrr2XRII8q6i+20i2vWHhiX9N2iv3AEHTYgG05/bi60TISWadKi2H3mPxcuyG3R9R1z9U2WQlRl6LeLbBFASkjabVVK7qhu2x+7xEzASNKuNTEhoLPJLb2EWtPHjx918GQrYm/fvvWTev78uf+z/prmX89wKwXVmffv32/dXcIVQS7pbU++T+d4z7tZ3ys85zCXNYNSu+5nq6yr0HmI0aGtSycr5DxFmSU2kQcTYGo8DPhiUnbySndaaN4ka0R/CtGWmF6WwyxxcCwXWavzWeOUJff6OLToeoakcF0CWU3yEmbS+KWwS2C5bhVF8lsRuLpFMbiwwOWAM5Y5FFxAAAJnJiD3Ka3P6yVt9VqLZ4UuxtuuZ0a0JRv2tsg8efLknC7pxaf/Nj96zNWfLMPAPcVFcwK03OZISXA8gVbVWP1Sc9+28TTG54jtVMy8VdUtFqDTg7ikdwJ7QLJL89bW7zI7wno7oAyOyNL4lm2/g820GWzRW1MvS7SsOFmzJnnENneKzZLWEjnLdc+SIHEgIAJaJkiceO0QaXGklUu6nJX9hbkep1fS/F3BNbyQIaHCMrJVvepRsg3VmSCpLFtughEkS9/68j0PMWOjW1TGnlkX/XmKci0bIUcRYGp8FPkl3zFe6U7H5eh0dQUvXrz46aefXDgXCQJZHlFZ78glMi2+RYsuRseDUxLAdKwvVqzHeoakAIGFwLUsisNLDVyuCBjLHAouIACBUxHQfvfiZbF4op9KNoS5HAHtt2roL9vy+P333zu5QhqdOta0pUurHeR14mWUgnQeP34chFzip5a8OIn5EiWFkFch0KpB6VW0q6h8rJzYTsfyP3/uuKSfv4x2JNR2r84G0xypibm2kxm3z0dAToGWt2w1f+50bpzqnoVKD3fw+er8rC8/WWoIcfoRMLqkayhpNfWVP5Cvzs8//+z/bHJN82+C0U9EcwYt2djB6q0DvRMlI8RPhOu2BOzF0Tbfo1LL2pKsF/I8Y+58BT2Y7eDs6useKfQjwNS4H9vclAd7pUs8WSZPnz7Ve5gyRDvNfHMhnDl+Vs951DhFiz5zFUK2Awkc1ST7qZzVIzURY3yOTcQmEQickEBWa5qv+8otEXA5YvNVhqzCdRy4gAAEzkBA2yKLl4W20f2Dls4gGzJcnYD2RrVUVaCFamMnl/TiLZge+7wFZHgEAhCAwBgCmAQJzthOCTjcCgj8O/jNz6sQ0Bm02mf97LPP5EAmj+T6RRydELP8XYUAci4ENCf55ptvdmks3zTfjVYQwTJ70buzPeZO872dlnVWSkFh8cg9CTx48ECnWVt0t7zfspuOzFC/W9DI0uPVeZr/bkFkRZDHz8OHD3NtCb2S9PLly6yMiJxFILdEshIfEzlrT24Cfcuo0qGVceMpCDgCTI0dilNdyLoYv1+loUSvzGmpRG9anorG2YTJmngOHqBp0WerLchzNgKYjmcrEeSBwJ0JnNmiOGG5gMsVCmOZQ8EFBCBwFAEtWegza9o7+/rrr3WkmnY6cD47qiwmzld1TDukBQo22auN5luWsrTo91nCm6/gtTrROVrcBEIAAsUE5puwFKNwD2I7ORRc2AlwSrqd1SliytVP536V2Yta85Lvsv4vf3IS0kVg6Dx79kzpn0JVhDAT0Dlwu18j0i5yq/OPA7ksp6QHRyYHKYz5qflSlmPcGKlcLhJPTsNqgC6ECwg0JCB/IEtT1eBSXwmDEarHFxJyydD808Tk9yPnrSCODAb/1YLgrvup8lXf1eOlI5fFnS/utg4+eIavnuGKtYsObV1qFy3KtSKE5BJgapxLbHx8vbomO0FmxuARzZ1wpt3l8VpfIscT9py06EvUHIS8HAFMx2iRnbAPjMpJIATOT4DWlFVG4MrC5SIzljkUXEAAAvUENPHUBpb+eixTqL/SuT9yvdCF88RwnZj8MbRGMfiV73pipFBJQJVtvfu2m6b25lRXmy9qyVHEslO8Fk9arAMJqSegjqI+EVKAAAQCAhp560f5+hQCqa77E9vpumV3BslxST9DKZhk0EsnchbPtRS1AfzkyRNNgXAXM1G+ZiSdQKyC3q0bb9++bf4Oq0ag3fmz/Bo7fTk9yxSQ+j2Oar5mlUHq2xFQ5bfY32rOGmsqW0qwNvHjjz/2wE3zb0U1+ira69evNV7IcrB4pWtBTWNBK3lIxycw2EXbz/qQ66x2fYiEnTLNUhx7plMpkOy1CDA1vlB5ybCUhal32AITsbcK6lp11NmHDx8qLdvecl4i/axxqkAjWnQBNB65M4GsJonpeOeqgu4QOBuBrO7rbMKPl2duXFnaMZaNr37kCIEpCehcHp2eZtnvsKsvd1LtgMsHY/kfHAJoT4eYExOQg4TFhWNNQMtozb9RXLY0J0ejTm4ei9Z32wXzy7rTBrqfBdcQgAAEiglgOxWj40FHAJd0h+K8F7///vvy0SijiPI7lAUjFzHc0I3EJoimibQmvWlFNNNo7pJuOf+4bIaT1mW5e+dZioUPcSDgE1BrNTbYGscd2ab+poKWWjotw9H8/cItvtZCko4RDR53zlva8pEvV3B3/VN+Zhpc3rx5s75FSCUBvzVVJsXjZyZAh3bm0kG2sxFgany2ErHII2tQdoI+2iNbdG14WFIojqOPicme6bpzVizbsQ+e5ANitOhjqwG5X5QApuNFCw6xITAlgZNYFFdhCy5XUoxlDgUXEIDAAALatNJyxO7xanZJ5KGrnS+5YXTa/LJLQsxLENDClN5eyN3r0TmVqrcN65iOSLfsEQdI5XTUz80jyOtWP/Uei7y5mvvt3IohykIAAv0IYDv1Y3u3lP99N4Wvpa+OHdXuqVyNdw/AXvTSLEieZLIp9d4k/ujXKutKaVXc8kpPJ6KXv3X8WDpO1l3VtF2XAnke9KuKLONmlReRb07A+LK1GrWadjGroCNSD1CcVPpBmn+az+5drX+pcw76cK0u/fbbb+6dBH0WUItlu0kpgtak2o4vlkzvEOduW3R309fVYTo0h4ILCCQIMDVOwLnELdkVWspUVy9zceR3abVJjJVywhpCiz5hoSDSVQhgOl6lpJATAhCAAAS2CDCWbZEhHAIQaEtAqwFai9CyQL0/+nIaoHww/vnnHy1uyJG0oa9wW61J7WwEVFWMG22B5HrzIQip+amGUPC4PJR6V/VWVoE2N9U8r/KnMxrwRy+okDwCAQuB3FeAomlq3I+GTx+I7TR9EQ9WEJf0wcAzspNbuU4nDdzFtp6XM/qff/6pWZDzJNuKSfisBJ49e6ZXKtPaPX36NB0h627ge7p+VvI0/6qUn8ttTQEfAtcQMBLQqoFGCkvk4lfe5Vnif/dQLbTfkETztxRlIo6OQ/ALSzHVY2tlNniJSO/FGauN1rNqXmZIiHrnW60W4+7M8BK606FdopgQ8lgCTI2P5d8wd1mkmrfKaNTyhaaTbXfXtuTUWena6dm6S/h4ArTo8czJcSYCmI4zlSa6QAACELgnAcaye5Y7WkNgJAFtVWhrQ6sB9c7o2jeRP7ES1Pff+m14jYRDXuMJqOa8fv06N19t4bXyWlY6xuMvfSFV84MdQ/9uq+veLu+t5CQdCEDgVgShSQmzAAAgAElEQVRuuEGP7XSrGj5MWVzSh6HOyEgbtLLwjF/P0Sbu4oyuN30z8iDqjAQ0nUgfOKe5t95baKK6XpDSR6MSSWlhsWB6k0iw8laT9+EqZeBxCBxLwHhQerFLevCgcRQbwITmvwtZtoRctaJLPxo10iPLkrggl52ysCsbEe5D4IYz/ILCpUMrgMYjlybA1PjSxZcQXssX8k3XpFLHF+kcI31aZ/f96kRqu7ewUgJER32ZhBYdFAQ/IdCbAKZjb8KkD4GbEzjKorgodnCVFRxjWRk3noLAnQloqUE7GsYj/xKgtEyh9Qrtm8i7PRGNWxCwEJBTeIFXunZd66ufUgh2by0Cyx+9PmtLRsSBAAQgcEICd3uHFtvphJVwDpFwST9dOeotWx2OHpxdGpVS/aDMQfUOOKNH+dwwUN6E+mpYeoCUT2r9QbbaSNbL5QnCiz961Lsx8VTuLXzXcokR/+YE9CK+xbdY765oZClgFSxqGD3gCzLSIzT/Mm7Rp1RS6RKXsRF9MAjUa0iyYYJAftYQSA/oNSkPezZrw3UCfcvA0qGVceOpOxBganyHUpaOeiFfx2Zrl1fu6XrfXlt0Mk7aeqjLvm11stQchZLl2dNqgKZFz1F50OJwApiOhxcBAkAAAo7AIRaFy/1yF+ByRcZY5lBwAQEINCegt9+1f53V5a5l0D6adtu1TDHgiOh17oTMSkALU8a9Np+AXq6Qu0XZgYOLE1HB6xmq/yP90VutO/ncuIYABCBQQ+BWExZsp5qqwrNpArikp/mMvqvW/vTpU0uu2qDVrupIc9AiFXEOJ6D3E/TSdsLrVPNwnYZb45WuSbjemkhrKsfEARP1rClKlldcWjvuQuC6BIxu4oFzuUVfLYj4y3xPnjzp+lIKzd9SKJY48vra9SNXf/7ixQtLarJh9M6SJSZxLASyZrx+A7QkTpzzEKBDO09ZIMmpCDA1PlVxDBNG81lt0ck4WTzUNbddPNQTM1yjbLJv0+/gGdO5YbQsg2SLDy16iwzhEMglgOmYS4z4EIDASQg0sShOossAMebGxVg2oAqRBQTuSUDrCenve1uwaBNNexw64MkSmTgQyCIgxx59JzDrEUXW1o++/qcVMx3oYNmAUxzFVHy9niFvoqzstP6m0yIG1//6RT/piB9IVkETGQKzErB0khbdm/RLlowOj4PtdHgRzC3Af+ZW71raqbUbvQA1Hdp1ILuW7kjbkIDmGOnUdAb/w4cPtbtf4DAqr9P0R8+1nqiUd2VIS2i8Ky3sr/biq2ekSrS5CWj4eP78+a6Oall6cSWriwjGL6Pv+64kWxFo/ltkssJ11IFxaUleRDq/wfIJFy1ytZrvZekyZeSsLbpzEsgafO8zww8Kiw4tAMJPCIgAU2OqwUJA78Xpb7mWdao3nzXZlNmZNb44mJrJ1ryb7dKZ4CJrS7J+gKZFT1BnUOE8BDAdz1MWSAIBCAy2KK4OHFyuBBnLHAouIACBhgS0hRHsUhUkbt8xKUicRyCg8xeK35qQIaHtXf1p20gjqdZqdKF32PRfq2RyyNZ/xdG6WdmimUrnKAck6WLZfEzXn2Kt08lyFwIQuBaBrDlXQrUsJ5lEOie/he108gKaQDxOST9LIeq1SONM6Shz8CykkGOPgLZ7d8daRZB9n/WZJ23eK+W0P/pyeP8Yf3RhyNoa32Wyx5X7EJiBgAxonV9u0cQ4JC1JyQVZHkIuWbVNo6OzeyT3guafSyyIr1UqrUxlFZOKWE8F6ax/qrPVBGYdTkgBAS0s2p865yEQWVJltWs7mfPHzFIce+b8BYqE9QSYGtcznDIF2bGqGzrnSTNTmTEFL0Bqd4p3+5e6kTWaZI1T67pHi14zIQQCNQSymmRWY6+RimchAIF7EsjqZLK6ryl5gssVa1ZlyOLmsuACAhC4GwFtSRR7+i6sCnZM7gYZfesJpL0sjOlrdUu7ddrDVZ2Xh7q+Xaz/ulaIwss8szU0a6ntqEWzrI2wLUpZW1FbiRAOAQhcnUBZHxhoLZ+3IGTKn9hOUxbr2ZTCJf0UJaLWbjzsGX/0UxTYiYXQt8h9R1JVmC0PQo3HmvnozLldx3Rt+auKajbip7xm8OLFC73dO/KNsay1S6Yi6yIjZCSBz7w/vd0xMusgL61NBCHRn+n2HjwSRC7wEAoS3P1J899FlIigcUHbOe7M0URM/5a696Cg/bv+tRa/NBj5IXe+9pr+Z7ltP6uen3OLLmvy32Tl8YqVLaugsWeuWMTInEWAqXEWrttGlhmjfTJ1ibnfO67cop4GeJbZULMKT4ueps6gyHkIYDqepyyQBAIQGGZRzIEaXK4cGcscisMvatYtDxd+S4ApldpS9lrhmh5qeXz9V+8Fq23uysn+4o+eu2NyLf5IezgBNYG1MTBgOzWtuAZlfSFZ544dWP+zDIMtdbK2orYSIRwCZyDQb7g8g3a9ZVh3swU5NumUCvId+Qi200jad87rP3dW/iS621v7d999Vz8xO4nWiNGJgN6FdSnrLGRVGHmKaz6z9c6DPoS0vJKr2qU/ja+aeOszT9rd14CtP71Qu/uxJG1Ry09x/FwlK0emIq5icHFzAmo4aulq3WkOiiCvYuMp2oGn8oA1FJp/uvjSd9XJl70+pEMuVbhBcUfz0siiKlSWSzTBewZmeYCdc5jL8p++wyQ/WpPp0KJYCLwnAabGly53vck8eOhXdjo0Xe9bJia8AVLZJ3qPOqvjDVKY4+fuXMBXs3iApkX7GLmGQCsCWT3YOecIrVCQDgQgcDiBMRbF4Wq2EgBcjiRjmUPBBQRuRUDbClHrVHvT8lMvRqG1iPqTp7UVPuwD4MWa8uClCcjne/3ihHPkUOuQO0e0gfTTWk1P62na9euXhTFlSWKMmYiWZWgl0uEWBA4n0Gm4PFyvMQI06QqmP0AN22lMbSQXEeCU9IOrgQxQ40xJjsJ6SfFgccn+3AS04+tGWVWYxWtQ+/QK1+eW0ga95tvay1dtfPz4sUZZ/Zd3u2ZHaX90bU6rWh64qW9313Nkzl2GSAeBEQSMLuNLH7IrkHoYf6FEayhjvJFo/rtF0yOC3nSyuCWpShirWQ8hp0kzax08y/l7GCK/c9jNNGtLcje1a0WgQ7tWeSFtJwJMjTuBHZCsrEEdRLe886ZyHJCjn8Uy4bWvlhhNXD+L+a6zZsdlq/C06PmqDRqdhwCm43nKAkkgcHMCAyyKmQiDyy9NxjKfBtcQgEANgfptiNevX995XboGPs/aCUS/X70Eal1LhyLLQVBLW9pgtadZFlNDsNzftZ2kU8nO4I8uLUTAsu2Y1vecG2RpmbkLAQg0JyCnuPo002519ekfngK20+FFcB8BcEk/uKyN/uiSUmboGCe/g4mQfQUBfz6ja7/CaDqtqYXG4FaTGY3EHz580DbzsdMVu0HAVKSiZvHobASMhqa+rqBFkF3lA7ceY+K7ye5GoPnvIuoUwejypfrDp13qi8C+RZfl/F0vmDEF++Br19SY9bWi0aFdq7yQthMBpsadwA5IVltZSy4ajALLcEDuSxaalmrQsexgGS2ZYZIfkpHdI0pI/YUFu7S0aDsrYkIglwCmYy4x4kMgIGCfqAYP8jMgMMCiCHK89E9w+cXHWObT4BoCECgmoE3qrY+EG9NUd1RzRrsxF6LdnIB2WtcVVWcLBu9CaGlLhz78888/csD4+eefLWtcRrBKSv4hWhCTGaxzBuUBX7bUY8yuIJrdMNhKPH3G4tZThEMAApMRqO8K1p3zZIiwnSYr0JOrg0v6kQUks9LYJ8pMfPTo0ZGykvfpCag6+cuaUddzzW0UTfMNvfNdZtzLY0zPKgU5uJ+hTtq1kHuExbn29OWMgBBoQEBrDdEuYp30rlORzFZ9Y8E9qHWNYT0Dzd9hH3yhocR5nqWz1tc2VEPScbibJmB35zrnnrpvmaQ1tbfodDoXvWtXH3vmokWM2LsEmBrvIjpzBH9ZY73HNkxymbh6B3t3x46OVLuP9kIxzhqCBGnRARB+QqAtAUzHtjxJ7YYEZAzcUOvmKg+wKJrLfGCC4ArgM5YFQPgJAQiUEdC3vssedE8ZdzpcfC4gUEAgWs0Sn6TTNuvLly+1uSb3dK10yZVcKeg4MC3RyE9DC1/ymFyLoUDd0p8GWUXWI/Lo0ONKRElpoUYu72fzRHda2A0D90hwYd+KCh7kJwQgMA2BJj4Jic55DlDYTnOU41W0+M9VBJ1STv9M67SCUVM1/Qh370bAP+xNE5IHDx5sEdB8Q+98L699azFUNromJHIj0IUc2tyivKYu+vb6MntZJjDB27pb6Y8Mz7IJpOAJVRiJi7wg4AhoALI4DMklXa/Lu6fWF4HP+rAj0iUJzX9dHMNCVCv0KoL/NsJW1vKoztp120rntuH2lTjfHfA8uOzrgHZNz6NdQ0no0BrCJKmLEmBqfNGCW4utnl9vAh+1xaV8dZSUOlU3q11LqBDZMMd+7Csq1bBAiwnnhCkboGnRDiAXEOhBANOxB1XSvBWBc77RfbkiGGBRXI5JQmBwBXAYywIg/IQABMoIBPtTuYnIwZdd41xoxC8gEK2ocr2wJKUqeoda2mSZTnuRd2BlqTbEgcA9CWTNubYQlZ3PspXaCcOjQ5JdTmwnOytiigAu6YdVgzdv3hjddNSqE+7FhylgyFgHaTsHKfk3Lz7QhueIUkLA9y61r+j930Tm2yaGfonQ1c/I50B75EbzQp73TEWqkZPAJATUFrTesTsMKUL6kwiB2TrSJZ3mf2xd1HtQqkJpfy9JKDNA/us60eFYaa+be9awdaALYJSw5NmtIe7BYR9YcDme6oIO7VTFgTDjCTA1Hs+8a46anR04wdTiiQzU9GdGdm3grnwOT9w4fV7kLBigadGHFzECTE8A03H6IkbB3gTsE9Xeklw6/d4WxaXhrIUHV8CEsSwAwk8IQKCAgLauCp7yHxm5n+Xny/WtCOh48qjxaXRJvw8rOUT5vi4FiuMHUgCNRyAwE4GsOdeW4nP7NGI7bZU74Z0I/LtTuiS7SyBw40vEt58vlUjkkFsyHCX88vf06dNDZLhJpsHgoVPSb6K41LQvGbgXJO4DB00hkCDw888/J+66W4nRKlhJ0XqBthPcgwMuaP4DIG9lobL2v86xFU3h+gIUB6Un+OzestdzrbjtpjYygt3hT73HSMHOmZe9oLFnzlmCSFVDIGFsBMlqahmEXOXnrabGTRZ/a0pWDvHps71vfjaqvYDKBmhadE3t5VkIGAlgOhpBEQ0CUQI3twSiTAoCe1sUBSKd+RFwrUuHsWzNhBAIQCCLQKX3qvIqeAc7S0IiQ0AEtmwA++7JTTDaDYMtICDdIkM4BG5CYKu/tatfthhuT//wmNhOhxfB3QTAJf2YEv/06ZPRm0SHi2cdkHmMPuR6NIFg8Pjyyy+Plmhc/vYT+OqtkHFakRME+hMwvuWp7kVHHUfFCdxN6tcLorkkAmn+CTgDbmnF1ljoabewAaJeOgsjZOl4thU3+7Br1/HSRZkWng4tzYe7ExNgajxf4dr7/366p9+9jB5P1U+YU6UcvM2elq1ggKZFp5FyFwKtCGA6tiJJOvckcLa58xVLobdFcUUmCZnBFYXDWBbFQiAEIGAnUHk+y/g9C16KsxfuTDG3VsmwSINS1oaj3KKCwKyfW6izEukXWR8VlPEjvy/9aYM+yz7sJxUpQ2AaAjodr37Nv2Ax/FoAsZ2uVV4TSItL+jGFGDgQJ4QYPCOq76YTunCrH4Fg8LjbtNb4vppmd1uetf2KZjdliaRZlr4vb1+E3U2TCBAwEjAa1oHr+ZK43E386b2+MXfIkRI0f2NZd4qmNRTL5wVlXdDFFReB1qcskJW+3ySLs2v4YGCcbKWsdcZDeo8teQ4Mp0M7ED5ZH0iAqfGB8DtlrWmXDMVOiRuT1ciSGD3vNl/2odlbXNkAbU+fxS6/XLiGQAEBTMcCaDwynsA5j00xHhU0HteFcrSP+GUWxYVQWEQF1xYlxrItMoRDAAIWApUD+uA5qTTCB8NSrJPFkQ/Aluu5cfdkMiBpdSo/j6k+4YR+IIvK8kF/+vSpbEIJqT9tuz9+/Pjly5dpINyFAATsBKLeLPbHFfMoX5csISsjq/+pSQHbqYbePZ/FJf2Ycrf7DP3www8jRbzz1uxIzs3zCgaPu01r7VOUt2/fNodfmaCEV4egGanmIc+ePatMjcchkEXA6JL+4sWLdbKBZW9Map1OZQjNvxJg/eMfPnywJKIu7t27d5aYxFkTMLYvu3m5zqJHiFEeo3Y9JDxbmnRoZysR5BlDwNhXSBimxmNKpEku9mJtkl00kcQK6Tnd46JaNA+0z4jto5IvpL3oadE+N64hUEDA3kjtDb9AjLJHJLy6C5bCyuhd66nKkw57KJtwDOqR3axp2jsWe2c1KyvpBa6twrVXDzvDrbyahzOWNUdKgrclcJS1MDjf03rK3rbijVE84XcuXw7OyQ5KQW4SlQ3zhAaDdNTJHcGW+qK43RAKQPHzngQqW8f00Oqbf/qzq9MDtCg4uBJiO1kK5eRxcEk/poASBmggUGIbNYjZ5OfWm5pNEieRYQTsFWyYSF0z0gmyxpZiP5Kkq8B+4v4khAbok5npOjCYBptrCZJqO998800iwnIrujLiV11FO8qplOa/W3y9I+gjD69fv7bkIsejoC1Ynrp0nEDf4rZvXIlTUz38VFpXXvZPpLHu5qDRoTkUXNyKgH3mYjT4W9HDMq8heYZpV6LCFI/INUzO8Kw2O42vrwtR2fvStOgzFDQy3IQApuNNCvrqap7wNTD7UHV1+P3kH2BR9BN+fMrgSjBnLEvAGXCr1brlAFHtWUyplF39dMzKiXD9kXZbs9EyayEo67Tu0buJT6tF41cGsspUCfCij29V+0WdV69eXVSvfmJX7hYFO9f95MxKOVHQ9V1ZliREthCYbLi0qDxBHB2Kl+5vd3WUVaCvGexGu3SE+g4H2+nSFeAQ4XFJPwC7vIXsHeIXX3wxUkRmRCNpt8prPXjYTyZrJcPh6RjfWhOZNa4DhQ/ODH748OGBwtwta8uMon6VLUq1bIktmlR9oNGVPJgwB5a9vrI6eLTyFaf5+zQOudYkzfil3YRz2DDJL9r2jStxZ3ABXIrS+D662u+BvcewWmfPiA7NzoqYcxBgajxHOa61OMO0K7FCeiprfE2vX0hg0icyMhoeQQq06AAIPyHQmwCmY2/CpF9PwDIBr88lK4XgW6NZzxJ5IdDbopiMM7jSBcpYFvCxdJuX27OYUqmg4C7x87QTYUsNWROubwiDgfBS3LoQ7xCSrqhaPeOg9KAaaM+6rE9Y0pGpf55jmxaR5Jey5SgvTdkdCyrAGX4OHh3sKtc0DXsuF4354sWLSsmNs5LKXI59PD0kWWQb3DqwnSyFcvI4uKQfUEB2f/TB44pMIrtsB4AjSzMBlaNOJzVHnyHio0ePLIc9S1Wjk9wYKIF5dAZnzTGKnyGXkTZTYOEN7tvTtI1vfAZ+RcH8ucxnJS2Y/S7N386qX0xVCUvF1nrQy5cv+4lhSfmibd/49sh5xjijc/yxvYelwgyOQ4c2GDjZHU7APv20jDIN1WFqXA8zMBfrE8xNIVFnEt7qublcKL725GTSWwQWOqPhEaRGiw6A8BMCvQlgOvYmTPr1BEZOwI3SGkdDY2o3jDbAopiJKrh2S5OxLEA0stsctmcxpVJBwV3iZ6Xjo326F6WROCysrIaUPeXLFjQB/1aPayyQHlTPn+Zuw7nht4XTpaaeqnJF0f42YFqSVncTW2C4hbSC3DadyYbLtnASqe12d4lnK2/JL67yzXO5mRkdZipFPfZxbKdj+d8zd1zSDyh3+yRn8EYp06EDakOLLKOGUeDr3CKfs6dh9MM7z1RES9K+eaT2rk9Vnp3yRPIlnFSclq2s5yCdeoPPSdjkwuhx4lYBgt2UM1Rdmn+TmlCTiEYi47ij9ZdjX5q6aNs3Ej7JIRAqYsuHd1RnojZMTVWc4Fk6tAkKERXsBJga21ldLqYzHY+SPGFyW4yBo8Tul699Ilw8QNOi+xUfKUNgiwCm4xYZwk9C4Gxjrvzh2AGprBsDLIpKCU/1OLgsxcFY5lOydJvBXoP/eNZ1kE5iApWV7DrylEqt1bxEiKUsOimSWCsu84WoX1VOiNQDgvEAlx5Zk+aBBHYbnbpi/JKDAvr+++9rmGhBUrvYQZpH/ZQkiQXShLf6UQKT70Jgt+X2A5UYm8qGy36iBikfONGub0rG+Uig8uV+YjtdrsgmEBiX9AMKMZjnHyDBRpYHjhMbEhFsJbA2QTS5Pdbnzyp6u3gPHjyweNbKkjvJZ7AC88gifDtapPSvdatZQ7E7Vayf9UOC+YMla//x3tfGTxE5h+Ng/nyGqkvz711JLOnrBWLjOpEOfrAk2CmOpQGes+0/e/bMInzQQjthTCfruotENOkijRIRbnuLDu22RX9PxZkaT1zuMoCPnZAmRnOdxTie/LE00ntgPo2aU2Fo0T5JriEwhgCm4xjO5FJMwDKHHTl8nGG+XAxzefAOFkUlIv9xcPk0TnvNWOYXjaXbTMx0/KR2r4ftWUyp1C7ec0awlMWW5EGF2Yq2Ff7bb79t3SqWqtJlsFKjLXWi4e/evYuGEzg9AcvbPjpmSEPhebyoz1Aor1+/rhHD/k5gTS6WZxOboer6OKnQwvCQOMUDk6StHFx6DJdjGFr2hXtIohG20stRfjLqhHvIdsI0sZ1OWChzi4RL+gHla2/nIxdkBeImb/8cUOT9s4xWqoSZ21+iY3KQrRNFEUjz9OnTIGT8T80tg3fiz+DXO57DgTk+fPhwN3f/GPvdyIkIwfzhbJNM2dlyPUnIv9zSkLS8zhFs4J2k6tL8d0twQATjOpEm5Ad+AOvSbd9iqmm5LfEh1AHVQLkHA1w0U2NtiT47fSAd2vRFjIKOgMV0XyIzNXbQLnRx1Er0gmhrA8D4Bl1zzpZBvHmmLsHgdWgXvr4ITP11hEQILToBh1sQ6EcA07EfW1KuJ2CZgNfnYk+hZpiz59I15h0sioYAwdUQZtekGMscXku3ebk9iymVckV2rQtLWWxptDXF3oofhCfcxYr3y2rUkXgJkQLh638euzxSLz8pFBMwrpOofX399dc6wefYnZ1iNZs/qG3rGitONv+x7yUuQLQNmhiy6RaaV5uGCdaMLyccLhuSSSSl7Rt94iARodOtSjcVeci8fPmyk2wnTLambksdbKcTlunJRcIl/YACsrwQuYhVOWJl6SZHw+bb/P7L+kabO0tmIjsC0Xf1VH8OOf7NSTX+Ql8bsUxRRObwV9IDnwC9flf/qZTxwC+dY7TVrDVqMv/355zGfNeSdA0JKuRWXnJ1VdvxB4snT56cpOrS/LdKbWS41omMyyhaEjqqHza2wXO2fS3QW2bXx+6yW/oTaXE3EyWrJdKhZeEi8qUJMDW+dPHtCq83lA485Mk3WX1Rj3JJP/CdMe3DWd4WEyVNS4u9AfQ4LdqvaVxDYBgBTMdhqMmogIBlWPF3EAqysD+iAXHkbotdsKyYd7AosoCkI4Mrzec8dxnLXFlcet3SaRFcTKlUoONVflZOh2sm+P4emY+rRqSaZyWDRKrRyNcifa19kC310w9ydwICWc5/slu0rqJ9E/lHynBV/dSfNqqa7FVdDqZ8Wy17YVt6HX5u45s3bxL7dOq+DnHe3cJFeECgcnxRyw0StP/cGi8qRbILUBNT68+DP46tdrS1BWBRRB6MI32sLSL1jlNZkbCdehfQfOnjkn5AmRqn34MlS1hFxZL4A4B9b7I4uzs/uGVYaxDV1OVWcxXpq3303cpQM43ZTXw3gt4A8X0CZO7c6vW7XT5jIhhNruCA8zLZ/EQs55GX5VLzlEx2y4tD6lICh2OL72mNYFnP0vyzcHWKrNmm0c5RP1wzLS+W/+ptXytZu92IGuZRQ7/KdNekVA2RFsUleJMH6dBuUtCoaRwyBoPa7ccK5Lnt1PhAW3FrQdloCRSU8u4jR01CjfmKTOW0lBa9WweIAIFOBDAdO4El2SYEdieww9zEgxWtJtodkohxZG8umzHfeouireRGsdtmqtSM+Z4NV3MO9gQZyxZWxtmKv91ghxzE9BPZ7auDZ7N+TqlUFoHzRDaWxZbAW7PsrfguPPFWWI1IOi/JZVF20WP9Zy2JcURYP0jIBAT0zlXuUokamhbT5Muuc9P1Jwcb/X1W+icBlj+dJ6WXRfWnAVc7wjrAW3t5WgXSTo3emlAjPWpHKVHKlr2wrcc1xTjQ51uSP336dEs2hVsOWEw8zq3eBGrGJsl2tuGyNy4/fb1aU7m87KeWvlbf5TtcpSNH76olqoeM3po1ENtp1pI9rV64pB9QNOrX7NbnmDNE5T/k+uvKIdYH6p9xYnF29J9dX/u7+Ou7Nw9JlJqMHs1bxlSkk5SCDJ3dFTRVp6OmIprUBa8QdNoRocmkK6SxKy6eNrjc1cH6ZZH1TrxLZMCFcV3Mfz1XY5nWLwbIZs+C5m9n1S+mcTFF7SLoDPuJ5Kc8QdsX4V2z6hC24pxeaFsK4sOHD36JcL1FgA5ti8wc4b5tMIdGZVoY++Ql8TEzmktMjctoH/KU1hmE9JCsowbJsearaOjl5ME0NJr4BvxW7jItosS24kfDadFRLLuBjAi7iPwI4PJp+NeYjj4Nrk9FYHcdbEy7lp+N2/7QqJdYS3f0xgjmsrNfTG9R2FFYYoLLQukkcRjLVBBGi/paexZTKnWSVpMrhsrCMgJuJetG0q0IW+EJz+8a1yi52O7uBW+JtITLc673koV2ogOLQusSlWKnleLu2QjUNLp6XVT9lj+5aGt1SH8aQdSW1SpV/+X7rg0d7SXJYl8c39WsVGk1Ist4rs+9PgVJa/eqCrKTmoMPbF4EEL30NpncQtQbB9Ly8+kl+aIAACAASURBVFQEJhsuB7NVxzLgVDL1UZX74K9fv9YrOoPhHJ4dttPhRXA3Aa7kku77N1vKSQaWJdohcezWZ/2moEVB3zBS57v7iPHwEr8Iiu3FXWH8CH6Ofni/69xq2UmStGGk8tKQrAFGlre2wDXBlle0/joJc4ZkNUXZddfTVGSMX0sARI6/fkXV0oPeRQ7iDPvpSzIm05M0mUVZy2pX/fJusE5nyXRMWQS5GF3S/acsXyTw44+5pvnvtuvezVAvKhjtHK1/HdIBWprhmdu+BvRd+1DyD5jzB41aOe5yk+SSP3iw+c/dVtA8x04J0qFNU5RlNWS8+r0HiCgH45ChZ3e7vmj6uYHTTI1zFe8Xv3J1uEwwrUpHW1CBxVsmwNZTojFyJi4OxoPqNeI02Q+jRW8VfWV4tD5Xppl+/JARIS2S/e5tcWE6qpKML317zbxtTMvQ0NsbTPB9g0ReILvrxnrkzD3h9BZF2/YCrrY8u6bGWCa8V1+3jNaQKZWKanr+wJpJsVpo2Xx2az1H26OVC8X1B375q0DNi0+eqcH+oLIQDfn+FuQ1wF4qkIpHdglYjOHdRIZFkEuJKu1yTLtOZtdmn6rxgXVPS1X6pkexl9HIA5uXMtKOZ3ohTvXhEEf5YVVomowmGy4Hl4vG1q471Frx3n31Pa2yXCIP8U9ISzXmLrbTGM7kshC4kku6/JZyi61sapSbS0F8+xi2nqsUZJd+RF65mkYucSSYpn+7hp3/QbetxAXf91yvHBW2ciHcEditVCoOWd6PHz8u+MyTLH7/T5XE/7STZiOyKlSRNPyfpNFJWtXS3d0FrUdLZsdwwEWwACEJXesbkDtZBAT87ajglvtZMPS4Z5cLf7lNvWvlEluQeMOfEix3ZcQCsKGExqRo/mfYNLW/rqDDGNQxGgu3VTRL1T1529er237fEiWjOf/IMU557a7ga6I75hMlllZwCW8VOrRpijLaSAlcCOzOYhwopsYOxbUuNKSO32uJLq1q8jVekqCwNPpY7JDgqbKfmpsbzXt9wKTVt49o0WWFxVMQaEIA01EYsR6b1KW2iVjmgL1XR7Xs4PYptDRn3Ht2j7QF0iS16S2KJpRcIuByKM5/wVimMrLMF06+brmuaVMqtVbzEiEal3d3ThOKROfaifi6pWn41jJsQWpBXlokrzxxXEZIp+0JJbv2TNWUWbPvsiIYsCwW4OVnEwLGlZkmeTVPRMONqrEcS7SDrCp9iBPIYhvsOi9t6S75jcb/VgrGcG2QiVLioxBKR1qM/3yiUX6iBQQmGy4D7Qb81H5xp6anRlTpeXhnf3QVPbbTgPpPFv8/gX+u81dgaqg3Oa1+9jmS/Lr6aaGVen/mo5/Ka9eTTNbzrkja1Pz/69m//iX/4N1HEhH+/PNPP7Wta1WSRCI9blkOlZe0mlf3yD1Is6CNbJGsCVeNUvVWLVIdWGpUIOewn5Z3JyStatcYkdbug0LUKWuajBGspSuuGUqCgujanxtVTkRbV9FEV6CjTRJJHX7rzs3fMhYMKKBE5VnfqmllZbrM0fZ3V+2HjXGBPbkuYoWM7AB94zYqjAK1AVBWecY/decObbKidJUnMA+2aul9pjaWPnmh1LUnCbqy006NXUU6z8VWHfbDKxcEspTd6jY72RuWA/+Ewu/QxqwPGFtWcyzGfMWEFq2KzYiQ1brBZcG11Qf6ffKwaYIEXq8z9FsKU3Z+Z+ur7F9faCJgKfFLxNkdK7suMQVdx1IDd0VSnRlsjVtEklR+JZ/bokjXbXCl+Vz97s3HMhWfxaKuMeODjrGrWe5q45RKOe2udaHK45tGuddZ276J5txqnA3qc646S/yaBhUt/ejb2k7l6F2L5F0NaV+RRMFZ5Bxsb1fWga6G6ELVaLdY2B4eR4Wr6uHXljHX6nks48gWHz2retJJVMlmadTqAbL6zwJpabkF0BKPTDZcJjRdbvXoqdT02lb7ykJRF6FFql0U/SKoH9jqptLhWgdoKFXluLmIiu0UlAg9cABk+fmvaOgJA9fr1+k2udx1xv0JNcqqkW17ap+Gb725XsMim59I9DqwvaJx7IH2CtCPVVTaQM2taqlo0cfbBtopbcnZI1zNUEta/Qz9NEPNz3eVGrMVty6drit96+y2ONy5yajyWEDVDCWB+X5UQ0g3E/+uv7O1VWeWcI0U/oMnvL5n81eLThfcsOLzDQyLSM4IGVOXpmn7u17p6sF69/NKX7mkS7nrkBfUGWMrqOnbgxwH/KRDS1SwaxXlUlssXdCicu/2G9Teo6Y2lumnqwP9mPgjlxuVLLIFGNc/A7DrCFcPcaWTuJCR2a/sAoDRA6j69RWBwb8FQZXKv+XqWCB8q592qVrl6NKxtBqHol+tuEqLZkRwNcdyAS4LJcW5p+koxdWluO4lcdFvRDAW0A2jWfY7x4wIGh8X/saBcuQ6nlGk+1gU6ZYCrjSfCe7edixbys5i89QMZ0ELGtPXTanUdduaP11KWE3RW6p7xlFbVSux39RwUhwMjlGxdwNbLV9rRixE0excW6sRWO1XrclYBMVVNGtev1Z2jFOE005g1zLYQ4TUJdXpwjKo2QU+Q0ytvPWuhNGyCJZYc1GombcVW6kZRRrji0LLjVabmsDJhss0isA+zG1fifhNRnw1t+iafyLf4JaaodpIGkLvu1sWQiDq+qeEbytbjSnixMN28guFHtin4a4/05WrMae9ePPmjb7sUCaeWrXsPH0npezxrk/pWxXpr7e43NW99viMiz7K4D6LGWShj+BsfUhrkUqdVPpbG34KssZUiE6dggt9G8X4RapdwQpyTzziq5mIplsaJhU5Haf+rl+m9am1TUGNUTVBfwM4+JLrS0mq3un6rFFcbaHVx8r93Jfr9Qfagha3fqQyhCZjB6hy3/3SpZZ4hNSe5hLz06dP+pyZe0qm/Lt379zPc17oK4qvXr3alU3NWdrtRjs8wg2bv9FkUldcOS7vFq59fHRJDZDK5aWLadr+bqEv0+xOxrC6gsePH6c/aC6/efUtPvyu17tAXO6aI8hwcj9PfkGHliigaxWlFMFOW5cmU+M1kwuFfPbZZxZptYivrswSsybOVl3SDmWnodDYorX4FtgeZVMMCxyjSP0E2CqFtfCd5sX+wkiQxa6Nurum5KdQb74aC0vodgVb460J8dVMpzNmsWuRAVzpsvDv3tB0lPqzTgT8kr3u9W777TRt9EcEfy1rV54F9cilPKNIt7IoEhUeXAk409y651jmii+YO7hw/6LMnj9wz+L/ae9cr6u4uQC6yEoBmBKgA3AJmArAJYArAJcQqABSQnAFMSWAK4gpAdJBvp1ofVqz5qGR5nXnse8PW1ejkc7Zeh1pztXsUqlqjWwoXGsGpZLnrO4p4vz8vOvJbG2ZVipAM33zIWwzTW8MevGkmKVQb8rWBIxa2DNdzgzV3cuR/GPp2DZ82PwPMY8ePSIMdmbJmKYZ4DEli7hmfDWG3f6cB4XVW6phSLJYrsa0hi8vL3tpb0vaVjVDZNUoTSTb1qWZDPg0hPxFX2s+9BEaJ5+Rm4Q4buHl1dXfa0XTT3FV7G3ttbtqX7fVF7YlbQ119evI4XqF02VVu1o4c4VVuyvzK72Ajc3BD2THz/Ijp/heNWkq0fEykfj6+rrLNErcxSXGLobcdBquYgNgb/cmCwnGUyWfkWC1nWJl7dV2WvUp6TwypF8xPMVqGBxgbcPiHAs7OuOvJEDDylQK22hCmUFRLZohrAaHKSEtWPOWqni1AXHk741Yp6WFqV5FsPg746pIc4SplGrR6fACv7JFR+oRAmlJTn518h+h9lYuTSIHC6NEb1YDEjR/U0jvG5BP/i12mXxWpMz5yRozUVGeIXF1mKXfLTY0DRA13sIYkjNEMEfEW1YeOFT3z1Q2VPHIqTld771WRFczo9fMKlhV7D31/ZxhnzRV9ScJk2fv9LrwcFHUCxB+sfY2CfBM7fZhz2QqGwaTbVVlToeNgySqgWKS9tObycmXNjXDKUJoBo68NO6tx5MkaNZRVwy1XNt5mFbg2kZEFGPWyai53IvlVgNo2lytI/C0BCiC7a9qua1hxpY5DIOqLvboKo2usDNCF5nWeHG1YklEZlpT+zAd4ZCpbxgVt2U9Jmp5Q5d6t5uolMmNhNocXV391S61Tpchcqpzv3orK1Mk8jmURdHFTVxdZHYWnzm272Yuq1bfnvYto167VCpqt7kAHScx/fVeYuJOdD1mz0QOc0z68E8XmpCndolNp1KbhKVKeiXeXIBP4v1Skzx+JfOECvmr9ZjhTIGqbdbVg7YlbZcWxOcMgDNxnjVbKmixveuIlxLHNwxyYFMupxFWy2Xcy7RCI3YGh5jDmMB4laNIIwM50LYlbbpe9jdddulb2rZrDSk9D4bETE/s0idmqJpsdHYmZcyGWlmlXyffga/JydfBfhGluqTTl2qq7RR5ajtFFBMG/jV+mr1lwhhGE4aJxAcJwgdbnF5KD6HRM9jNN0sxYDEaMnJRECUyhVD0/6X4mhCVSxOSiVmBKH8MReZ445gAKlcLJdyqXTVNa7PrMqHgWU0/xmMAwQaMg0heNJkNgAnDnGm1yoFw6Sw7QDBugX9v3dUEO8nXqdpzJiX6Wk6VMf7km0G9RdMOm3XB+DZhETUZ7DI1IJlfc8aZ0qGslidNK1OYkyfL6SknF7JIgCN0f3RsHXDSwzt2V6sBUIS3lhhJyDZdbu9VGmFiR7tW4pivtX7aKthW+j5ViZnRqkKMLNUlzbaXHjMgNkk6kwmvDusFwAntjdsnFGa+rJAzZ5TetD2z46rUTkt3Daq+aTnHEawWYAhK55Z5dUNL40yNTpKsVjvpr8xWk5sfQeuuiWmq1tLFliE3rXK4Gm6v7ZZwacLZOccYoEQWpDNVQRWRPbpKoxl2RmgyScSIKwEnfekIpiMEdmw9put3c1fZtUjPmBNunTUbP6VXiWVO30HgsKU/9+yZKVLQ4jgWRbXWqmFxVWnsO9zszq0jCU2ClFOhaN1lnfWxTqvkXQucKoHS1UQtT7i1Fj1fZE2Aqi4xvDml5sM1d869U3OslK4A2zi0Ih4HkBX7+QRyxme2YmZSbaTjYFVNFEGpxOzPJYobrO+EolbFjmHqogvyfE44sfTMQM6zg21J28U8xDO4ZZLZXLL5OnUC6fgHkZEz1j59mRkqjmb0UEYAvhJJxQ1uh4memFCt9dJgGaKaUwWO1nOpjv1Nl61tLGdGS7QipsV8ULRnOhcdjbuiDU+A1sV4Qj70u95H3glh4iUKSkzlrRyGRebrHmWbIzBgzJnQINF2mqNOa3lubgR+QI+q6TDh15yXcE1Y3NxZ0RvTrzoaJsDPnz95gQKvQMq5PTjNjHmxy7t372rvWqLVtr6+gTeq8MqktFQM4ryVpnp77XU5LEdRrUtgdOd2ZpdQSnxLBTHcxSfGpMXouspExQcZeFkVaaouDsSAoutG3hBRHXyjGEGwu7u7rhsz45GESg+CVaXidqp48CtLYuk57zSMiU8YoHbgXG0/cwuT8/4RaoTZmleNjxGGKsBUajYVZmJ61uCc7TLhxXNVgJN0GTLMeWkaDSMxblSlao6EjLQj3wJWzX/WMK8be/HiRaII2jYKJhKs89LWuz/yx+kSwmFiIoZAmDEHY2fQ+2+2fFw6V8YSeR0VszmS0M6b415MNiCAYFgaVcF4p1WXUTEgf27ZWd9n8qIuEiiobhKMNGgZAXpfLjbeZG1qMV8vCGWFvkB7o+ERw9cQH1pgCGfOAiHxfH8d0NJsT1WV2ml0lthxQh2V2mlHXhqnW/XKrz548KBLQkZU9pevrq5qCfLt6tqNrV8xRdi7aDVCKJ0xs/WuqSIz32oaN9+axjaUxq+Lc6YGVF4ASAR75B7tjFA0I4irCFfsYvmBnPGBGXy1W2FoigozLYcDxlNZj/mVuJuUvSvWSXacmGoxDOJ+PvSahkfm9N0kH/YoaDPVnss+/8hVNgVlinRAi6JZC+JqZbLvyB3MZcMqaGf7lgHCLpUaVr9ruCvHE2BaOZuT8rT5J/YHhhUUDUUC5ICBgV3auv/QzD+92M/pC808M2PYkcMiak28Hu+dLgeVqtjbkrYqeWt4Peq0ijcmciY3qrRI9HceVN3c3KSTneRquvsPEGk9jeeAPZf62t902WyEmQvS5o0hBs9vPGEmn4W7iuuNpw9icoxfp/cWFBLUXIMy75o82TAra/Ja03aavGZjhpsbgec9JZ0duohmBwFsqWG/iem9i9VL/q+OggXTm2czAT/N4d5qRTAW0GSbKWMMu8DV9F1h8mFt01rdaWjMTF15zh2PzFHNZoDBem4BuvKnJTTlGRBDo2qtka5yTxgP7QEKDr6FNl/rCK26k4YuA8bSgririzyP/0tzq6W3yzQra6ouA+quiqsWyqhYq5Tm1+bIeZIfiDcFy49hhKxqXQunJ478UpZPuenun66UWh1N+DVnGGSun7DEdFZzNL+d9X2qo7e1kIDZqrQP0hiaxmSzvoZlniNMr15NYSaPyekRObqMT+OANrJy56hK7bRmpQyw06iaYy6Nxw8LJ8yhWfUhhnE79DWM4eYYPnhno6op/a5pe0d5lllpZrbYqtiM4U0g5IM61WSZYfBmrnCXX5Uctkc7I8RuGAOJGUFckVIMJHBljgy1ZJs2HdGlOWZGVosF5rAea9V0kK+98yYr9GETIgBb553W/dheMYqa1iR9NlOkajs5jkVR1TqExdVksvuYrc9lgytoZ/uWgcMulRpcxSe/sXU2KZoH8xMvs0gHKZvYJzcge80D7JactXw+3mpKellX08rpgNWs5gvT9rqEjPHbkjaK3RXAyj15y5yvQtNOQV1MxsdDNdMynE/3as5U8YCnb70cttUXtiVtL/yQYJfTZVX3kf2ouoqnC1Q7xcLhSR46VMnkhE+rciQ8xtDSdmLg6qrrbY1pq5JWl/TYPfsDcxtSReNU/kjK6M/Ga9PAJYeczfQx7bWXGLL1c58nBUC6BhTiGaznKbY/1941akLseImapTmNqbt+QSdN0fpsIKozRyC/iqkRYFatqKY8XCVNwlCjvU3y+N8u02x3k3SZWKf8uqZZRC0mLCZbx0+aQXMLafnmHdUZHEh0EBQcnO1KbkxoV6vrVXX/5jxek3amr61NvVaVTPczld7MNmebsiZeztf99X1Gnia9ZgyKj5/jqtniF5jTZnIqpZnmVL2gquB82jX1zYlxQKvWTlF4jqrUTmtWwWA7jaGpmVtXzD6WxjldfrVpuqqmuoYi3LSTuZFIhrJqyhw16cKYH4npe6r1V44wiWVglUwtK1RoXbCTW+bKkRzoKa2ZVMsNYSDXBFjy6wF7tDNCsxEmZgRxFeEa03k3ajqisguBMfW+wntzlqv5E2JQkL2C1hmZOaiVQGviZmfMjEkMca2lt0ZmilS791AWRVV3cVVpHCq83blsTDUlFj5xmGKuZMRjTGgWRHxzLXbyZxa7VKoJf0MxiR97x2Y2MtDrMzA5LkaMk5iR+ftU9NmcvjCAPNl28czcRhhQaOktOc96tiVtF/NqPOvfkzTL0toZlj6nTqs0JgwDdoFxLI2FmmV6bZ2Lx2u6rb6wLWmLameBZrb8dBkIZK6wunoBfbBKko6wAKuaMMx9p6JXtPtdE3vCr+MfAWg7VZtxDG9rTFuVtLqkF3TwBcavAUMzAysDHM8sGeW5nQ8BDD6kZZTvMmq5FPtPb2BYk83BhagFFTBpUsgkFM/f2JpUqH8zG7mFTUuYafk6uaa1DIvaZKLu8i/RWYosIdoMfQG81BE38pdwcy+vphdfSUxZ+YIlUtplmnhHdpkm7ZwHY0EMap82EBpD1zg5uXhNgeeIocU2UYcYZpw5Slw4zy12/64JvaumporPGb6Y8acqrjef+ba09tf3mTIYgnqRxgTNOY6Y/IZHWfPVThgi8oWJSk0eyOkRDmi9BPZaldppzR43xhAqnawpHcNsu0vj3o6z5gTNqiem1a86MdtiWmNX12oQrWkJdC6mGDLkKo2qdwk24forB3vmbNuaVWLngWy5Grd6IgpiiKe1t2JvRi5Mo1XNIDySNMVLxGy6RzsjNGs2MSOIqwhXVy/LjC+dXjHbmsuE3nEYjaYdfPZqPWbW2i6TMZ1lVivTARMf2w7cgj0QVmTRPMA2oLG1ZkVkYomaOX03u2drTGKIy6++TJFaMzyORRHVF1dEccDARueykTWVWEnVxqUNPbPYpVIjK/q0t2OW5680aw0v/RV7ksxPpR0mROaskdYi5yrmB8ZJqabYOSDKyT8/DQZSlxiTl5UvVS1lwlSLwm9L2ih2OkB3yFlS1XBt4it6BXM9TWDWq/TB5ZsNig/o+0Uclleqq8kdtufG+trrdDlyrmyd6BkQ8u29ribXG08HpJRWAWKtzR1gBOiVc4EE7AxMoqm2Uw2jI/Cw1st8oUt6AbocH+ta0xz2laGZwaJ1L7VA3I6k9JYcQ6EmedGzQ4rIHPFJ1iHm7NHgrelY/ZrYxp1bMib7qiT5Yap1ps2CuVWO+c9trLfCnNUSokYy+0KrbM1Iu0xsLTEwuMs08caYqXpTYtMnlrXaQNfCY7UCDxBsW91/JqsgdqWuAJR62e7DJR01d9n3mTiKrLiulpCIZ7iYdrLranKn6gVV3XN6RJf8s8Y7oFWrKSc8R1VqpzXJj7fTqKmDLI1nHSLmzrxZ9YmVHbPtfA/eJl9/5aDrMptrWLqyYuiYaSHPXvwcY12XIjnxx+nRzgi19s/XxIwgriJcOX2tNw2dcb6HgnMMxS4Eeut0ownma4esgtOTYOb03eyerTGJIS6/ajJF6srwUBYFEMTV1RKOE7+5uWx81exy33KXSo2v69PmwITCNDqV9cXyfzHnil5uSJI5fbRO9+lIXCMSOyG9spGA7oB4U22YkFtXobpVpauy62oCaRfq1vhZ22GX8EvGsx5sVXzhSOwEuuRMG26RJ0MlK5qp2kYakT03Yi8KzFc7+5suR06RAEm0YYa+yfsjGfLkKF1uQqRpLzHgFLXMmRIDZFq9Zp2ztJ0GNIOcMW1V88W8Lul0PBo9HwI0Vj7hNAswhQ8DRPhgFjQ/0/aWkFuzlP+L8O///8v17/lbfBAYyfmgwmL2RFVrBJhwaKblkWE1/6IwcHrbbmkRMB/QzSa5BRsxoT41PkkpAzJhsk8I1nWp10QgAbVPJdIFujJJx4e+E/oL+cQOQtcgcxrqJOtkck6LMd/VabsbWzawmlxau0yzTw3rMjlVQyPvHfSa8oQYRhhuzylltWnojE3taNirFXiMYJvo/lPtAjerNR2TM2sAMJ3JhFcXmCZ22fepRwzawWNaaw2SG3nmtJAx3bN676l6QVX9JfWt6p4fdkCr1lciPEdVaqc1gU9op03btkvXrbU+yGTUO6KOLKJW4sq/1qqe2aFX4DGzba248HWm9VevIiSgnbeKVItMZ0Wjysynlm3zK2tz+ku6uJNf3X2PdkZotszEjCCuIlzT9t9pO+N8Q7ELgWnrfVW5YZazDz/JrnLoSsyDjCq9Ok417YZCE0NcryQxQaZIMX1r4DgWhbhaG8AxI7cyl01VO2NWUqt9ZrFLpaaq8RPmw3zKHD3YS2HNK1OmSzYusF3HWyBs/kApx/bIr0qsI0a2+PCdIpAz0x4mGVMkfSpRXO+OVnN5MlMMFZGQM1zalrQJdSY00maqjgmzTbfABKWZLiFPGM0y+1EaRehlZJjTgCfUaFt9YVvSjqym3UyXmSusrg6SORXSH5l/h7UQ7uJeZvCFe19OC0GqLjJLxjM05Ug7IA3MtZ2WrMqusnIa/7D+1VXimHikfUBrG5OF9y5D4Pb29st/n7u7u9ISMYwuLy9Zujx58qT03mb6+/v733//HTG+//chAfmfn5+ztmSWmqSIZqHGJAh8+/aN+qU2WtNQO0w8b968ab06RyTyMLLQQmiwXVIlykXgnz9/JhLMfYnSWeqH7vb333+XFkcvoDroDmdnZ6X3mn6dBGjSNImbm5vM9kwbvr6+fvfu3TrVKZLq4uKCvhBvQTUg7Lht2/1jXRuAwF77PoZcmOP4O2CaYxxgjguffVh9XVYHW/+tHWErWh9wQNtrVba2w4NHujReYQNgbIymMpbzq1evMoVktmV7gVsGTEkUwUNZpiSWYFitmSXOkQx9WSz05pyz+Rb2W5ijS3d+4gTNanRb5ro9urflmEACCxA4oOkIVa3HBZpWURFhDT5gEgylYBVgEvB8OnPJljl9kzmT7KNHj8Lf4BAWvhKO8ZNMvpkiaVGEGhdXUf86QuKjzWW73LfcpVK76X3UDqt+Pjz/5W9YwrN9GtfyYaLEAyas00+7SC/FHrVDo/+0/FfBsDlcUzDaA2iKa8SzZ89KyzL9AQmw1XN1dYWVexzdGQfQep36YjDEcSz0d/4iarPLExnNfjQKHzr+JJb/OuEo1XgCcUKJzYw8tzJdZq6wuijhkp65GI85MFAEoyIgCn+ZaklA7+Mv4dD1SnOORRiYiUBs6tSattNMkPeRrS7p26vH0L3DNFYdo4MmYVxmjGZ05uksiyIH6O3VcbbEnz59YhnTlZzfIbx//77r6gLxYR+Qx/NFC62Tix3JYAbhCtDa16IxREcLmyzuPkRuew3QHmjJjLrhNzm19QMNgJbAqLutvbZ0ZdGFeZiH1uy7oRq/fTzOhGL3T7eNQ13dcd9PtHOqmJmuuuMWRrnjDAJ7auSJitae2VNFH1MXl8YrqffPnz9jNCIM/uVsXg+QKsy2wczG3q5a2uRWHazCNnR4+ruSh0CZ+/U5DmQRHXY4RnjXUjRO0MzOYUG6jwnaHh0bgAEJnJCApuMJ4Vt0JMCMECfB+PiDq023MKbCYU9AmL6ZauOUGgLNr0saG1oUsQHkBMSVQ+mwaQ41l4WV1M6eULMGTgAAEvNJREFUWexSqcP2RxWXwMEJcGgge2UHhFB0YsUB+aiyBFZIIHOF1SX5AJf0rqyMl4AEdkNAl/TdVKWKHI5A2h99VbY+W0isuD58+JBZSZosmaBMJgEJSEACEpCABCQgAQlIQAInJJC5X1/kkn5CdSxaAhKQgAQkIIGTENCiKMIuriJcJpaABCQgAQlIYGECuEa8ePGCnwwNKJejGTiAIP5mckAOtVs4+iHEhF94hpMghslWy7nrK2dJ8CvTrqvGS0ACKySQucLqklz/ri4yxkvgyAR+PbLy6i6B7RJI+6NzkMyq3hfGmW2c1359fc3heTnvNMd5HQW3WztKLgEJSEACEpCABCQgAQlIQAISkIAEJCABCUhAAhKQgAQkIAEJSEACEpDAcQjc3t7ij16q78uXLy8vL3kF0GIv6uEdfbin89JCHEvC3/hWolLha+nJDaf8fbzTr6aaXyUgAQlIQAISyCTwS2Y6k0lAAushwO9Kr66uuuT5888/V+WPHuVkBcUr3Tm+PcZ0BY75EqsuGsZLQAISkIAEJCABCUhAAhKQgAQkIAEJSEACEpCABCQgAQlIQAISkIAEJLBaAgP80TnRD9dwnCg4pXgxf3QAUhZe4xTKwYKIHTzUP378yBnn4/Hq7DGeoTlIQAISkIAENk1Al/RNV5/CH5QAv5Ht0vy33367uLjourqGeBY2/Na2VxJPSe9FZAIJSEACEpCABCQgAQlIQAISkIAEJCABCUhAAhKQgAQkIAEJSEACEpCABE5LgKPBi85Hf/jwIV4TOEUs6YmeQIQYb9684WxEXOTxTUe8ROL0pZubm3QCr0pAAhKQgAQksG8CuqTvu37VbocEWAl8//69VbHHjx+/e/eu9dKqIjnEvfesdBcqq6oyhZGABCQgAQlIQAISkIAEJCABCUhAAhKQgAQkIAEJSEACEpCABCQgAQlIoElggD86XhPNfE4eE3zTOTedwxCHCYM3C7cPu9e7JCABCUhAAhLYAQFd0ndQiapwIALY7on3HPFz1a2w4Kz0t2/fJqT98uVL4qqXJCABCUhAAhKQgAQkIAEJSEACEpCABCQgAQlIQAISkIAEJCABCUhAAhKQwGkJcG5g16mCrYLhC/HkyZPWS+uJRKm//vqLUxEHiMQB8APu8hYJSEACEpCABPZBQJf0fdSjWhyFwPX1dZeqT58+vbi46Lq6wviELkHa29vbFYqtSBKQgAQkIAEJSEACEpCABCQgAQlIQAISkIAEJCABCUhAAhKQgAQkIAEJSIBTBT98+JDP4fXr1+s8H72pAn7zOJcP8Eq/u7tr5maMBCQgAQlIQAIHIaBL+kEqWjV3QiBxRPrl5eW2lOSVT+mD0l2obKtClVYCEpCABCQgAQlIQAISkIAEJCABCUhAAhKQgAQkIAEJSEACEpCABCRwHAJ//PFHkbK4pBelP21inDpKFUTgojPjT6ugpUtAAhKQgAQkMDkBXdInR2qGEpiLQPrU8JcvX85V8Gz5pt3ofZ3TbODNWAISkIAEJCABCUhAAhKQgAQkIAEJSEACEpCABCQgAQlIQAISkIAEJCCBUQRubm7y73/48OFWjkiPSiFwqRu9LumRngEJSEACEpDAAQnokn7ASlflrRL48uVLl+gsXXhrUtfV1cazekHyLvFcqHSRMV4CEpCABCQgAQlIQAISkIAEJCABCUhAAhKQgAQkIAEJSEACEpCABCQggdMSKDpo7/z8/LTSDitdl/Rh3LxLAhKQgAQkcEwCuqQfs97VepME7u7uuuR+/Phx16WVxycWXX///ffKhVc8CUhAAhKQgAQkIAEJSEACEpCABCQgAQlIQAISkIAEJCABCUhAAhKQgASOSaDIq2Gjfh2bO9n9mE1RrSUgAQlIQAIrIaBL+koqQjEk0E/gx48fXYkePXrUdWnl8YlT0hP6rlwpxZOABCQgAQlIQAISkIAEJCABCUhAAhKQgAQkIAEJSEACEpCABCQgAQlIYMcE7u/vi7RLeEcU5bN84iJnej09lq8gS5SABCQgAQmsh4Au6eupCyWRQA+BxO9rixYAPcUse3m7zvTLcrI0CUhAAhKQgAQkIAEJSEACEpCABCQgAQlIQAISkIAEJCABCUhAAhKQgATWQqDU2+H79+9rEb1QjiIv8+26rxRSMbkEJCABCUhAAi0EdElvgWKUBDZHoGgBsBXtStdvW9FLOSUgAQlIQAISkIAEJCABCUhAAhKQgAQkIAEJSEACEpCABCQgAQlIQAIS2DSBs7OzIvm365KeOD+xSUBPjyYTYyQgAQlIQALHIaBL+nHqWk03TyDxW9LtLl0Skm/3rVWbb2oqIAEJSEACEpCABCQgAQlIQAISkIAEJCABCUhAAhKQgAQkIAEJSEACEpBAkkCRV0PCOyJZyIkv3t/fF0nw9OnTovQmloAEJCABCUhgTwR0Sd9TbarLzgkkDPe7u7uNKv/169cuyZ8/f951yXgJSEACEpCABCQgAQlIQAISkIAEJCABCUhAAhKQgAQkIAEJSEACEpCABCRwQgJFXg2cNX57e3tCaYcV/fvvvxfdeH5+XpTexBKQgAQkIAEJ7ImALul7qk112TmB9GLm8+fPm9P/27dviRc8pfXdnLIKLAEJSEACEpCABCQgAQlIQAISkIAEJCABCUhAAhKQgAQkIAEJSEACEpDAbghcXl4W6fLhw4ei9GtIXOqSrqfHGmpNGSQgAQlIQAKnIqBL+qnIW64EiglcXFwk7ildBiSyWuxSWua0vosJaUESkIAEJCABCUhAAhKQgAQkIAEJSEACEpCABCQgAQlIQAISkIAEJCABCUigRuDVq1e1mPTXL1++3N/fp9Os6ur79+8T5ww2RX358uXZ2Vkz3hgJSEACEpCABA5CQJf0g1S0au6EwOvXr7s0YenCoeNdV1cY//Pnz4RLekLTFeqiSBKQgAQkIAEJSEACEpCABCQgAQlIQAISkIAEJCABCUhAAhKQgAQkIAEJHI3A27dvi1R+8eJFUfoTJsYF5fr6ukgAPT2KcJlYAhKQgAQksD8CuqTvr07VaM8E0ouZbRn3aWnTmu65jtVNAhKQgAQkIAEJSEACEpCABCQgAQlIQAISkIAEJCABCUhAAhKQgAQkIIEtEMBp++HDh/mSfv/+vfRs9fzMp015eXlZlOHz588vLi6KbjGxBCQgAQlIQAI7I6BL+s4qVHV2TuDJkycJX+27uzvemrQJBJ8/f765uekSFW91NO26arwEJCABCUhAAhKQgAQkIAEJSGANBIpeW7wGgZVBAhKQgAQkIIEVEtCiKKoUcRXhMrEEJCABCUhAAgsQODs7S7wfvlUAnCVW7trBS++fPXuG93yr/F2RHz9+7LpkvAQkIAEJSEACByGgS/pBKlo190OAlUniJ7b8APf29nbl2t7f3yd+TYt2nz59WrkKiicBCUhAAhKQgAQkIAEJSEACEvjx44cQJCABCUhAAhKQwEgCWhRFAMVVhMvEEpCABCQgAQksQ4BTz1++fFlUFq4db968KbplscR4dJyfn3MkYlGJ+KN78mARMRNLQAISkIAEdklAl/RdVqtK7ZzAly9fEhq+ePHi27dviQSnvcSvaVm9JGRIa5e40UsSkIAEJCABCUhAAhKQgAQkIIElCWQe0sljvCWlsiwJSEACEpCABLZFQIuiqL7EVYTLxBKQgAQkIAEJLEaAF8U/ffq0qDjOVuckcjwoiu6aOzFnIOLRUXo++uvXr1frYT83MfOXgAQkIAEJSKBKQJf0Kg3DEtgGAZYlf/zxR0JWVggseBIJTnUJX/nHjx8ntoz54SzanUo8y5WABCQgAQlIQAISkIAEJCABCWQS4Hlh5sO50jOlMgUwmQQkIAEJSEACOyCgRVFUieIqwmViCUhAAhKQgAQWJsDpe6Ve6ewa4UHx/v37hUVtLY5TFS4uLjgDMeHR0XojJ8R/+vSp9ZKREpCABCQgAQkcjcCvR1NYfSWwDwK8+Anv7aurqy51Li8v3759u5KlSxCSRUhCYNL89ttv/nC2q0KNl4AEJCABCUhAAhKQgAQkIIFVEUj/VrwqKilZxVdjDEtAAhKQgAQkIIFAQIuiqCWIqwiXiSUgAQlIQAISWJjA2dkZh/Th1V30Znj8v6+vr3GW4O+7d+8WljkUxw//KJ1T2weUzvno+qMP4OYtEpibAP06ZwGVeepKl7SMG/yuputqiH/06JHb42lEXpXAzgg8+Oeff3amkupI4DgEOAod1/OEvs+fP8fCYOWTSLPMJXzN0wsYPOz1R1+mLixFAhKQgAQkIAEJSEACEpCABEYS4NQoXlCWf2TUn3/+yfPIkYV6uwQkIAEJSEACOyOgRVFUoeIqwmViCUhAAhKQgAROSKDXO6JLtocPH+LhjRPIYu+Wx+cER44iH/qq8Lp5VGkYlsCqCNze3vLSgzWIhOsawqxBEmWQgASWIfDLMsVYigQkMAcBfkb29etXliVdmbNy4Ndmpz0rnTXMkydPEv7oyM+zef3RuyrReAlIQAISkIAEJCABCUhAAhJYDwFOl2GVXeSPjvDs/nPMFX5U61FESSQgAQlIQAISOCEBLYoi+OIqwmViCUhAAhKQgAROToBTwzk6MOHI0SUhxx98+PCBfSeOHcSDYiYnTowrvDjwNnnw4AHu78P80TkXGWcV3Ty6qtJ4CUhAAhKQwGEJeEr6YatexfdDgAVD7zqB1Q5velp4PcAC6erqKv2Sl6dPn7LCWcM57vtpEGoiAQlIQAISkIAEJCABCUhAAiMI4HH+48ePkEE8B50Ylrd8TS9ye4tlec4TOz78gDwmjk8oeUWyC+SIxYAEJCABCUhg0wS0KIqqT1xFuEwsAQlIQAISkMAmCODIwVZP4vC+TC3YR8Ktgr+4qhPgQMDMG2Oyb9++4T5+d3fH37DBFS8NC7x9+xb7bdi93iUBCSxDwFPSl+FsKRKQQJOALulNJsZIYJME+Bkrr3CKD8tbdWCVQho+cz/hRhg84FnStIoRI32LU0RhQAISkIAEJCABCUhAAhKQgARWQoAlc3pxPZ+cf/3114DHivPJY84SkIAEJCABCQwmoEVRhE5cRbhMLAEJSEACEpDAhgjgDo5j+rCTyLvUDKcbcN4BgfCXlOH4g3DOAltbBMafrdAU4OXLl7iCuH/VJGOMBNZGQJf0tdWI8kjgOAR+PY6qaiqBfRPgtUrPnz9P/8qWH7ySgA8pcUznlmmZ4InO+6dubm56s2Whwq+B5/aM7xXDBBKQgAQkIAEJSEACEpCABCQgAQlIQAISkIAEJCABCUhAAhKQgAQkIAEJSGAOAs+ePcMxFMd0PLlzXClyZAiHKSx8pAIeJhyOrjN6TgWZRgISkIAEJHBkAr8cWXl1l8DOCODh/enTJ37tymIgrRq/wb28vHzw4MHFxcW7d+9wJb+/v0/f0nqVV02xfOKVTORDbuTZu4jCGZ1T3yhRf/RWpEZKQAISkIAEJCABCUhAAhKQgAQkIAEJSEACEpCABCQgAQlIQAISkIAEJLAbAjim4yOBpwSO6bzcfkN6Ie3Hjx/xQsEXRX/0DVWcokpAAhKQgAROReDBP//8c6qyLVcCEpiPAM7iLGY4iTz/p7G81On8/JwVRXy7U3zTU3ipU/UvB65//fq1KHMc5fm4Spmv0s1ZAhKQgAQkIAEJSEACEpCABMYT4BfU+avd8cVVc+DBpKvmKhDDEpCABCQgge0S0KIoqjtxFeEysQQkIAEJSEACWyfAoenh/fP4XaxTl6dPn3IiIQcOulW1zgpSKgn0EuCA0RcvXvQmWyDB8+fPEWaBgixCAhJYCYFfVyKHYkhAAtMSYAOXw8v5MK9zcjnrmd4H6iTg9PRpxcC7HduCtcqrV6+mzdncJCABCUhAAhKQgAQkIAEJSEACEpCABCQgAQlIQAISkIAEJCABCUhAAhKQwLYIcGg6H9w5OGoQXw78NPj0enTMrSPHF+LdET44nMxdnPlLQAISkIAEJLBLAp6SvstqVSkJtBBY8oe2rFX4vSye6KyjWkQxSgISkIAEJCABCUhAAhKQgAQkIAEJSEACEpCABCQgAQlIQAISkIAEJCABCUjgPwK4p/Om+ru7u/B3gQPUOQr9/Pycvzh4ENAN3ZYoAQlIQAISkMB4Arqkj2doDhLYGIH7+/u4jGExM8lvbTkNPaxV+MuvZl2rbKxNKK4EJCABCUhAAhKQgAQkIAEJSEACEpCABCQgAQlIQAISkIAEJCABCUhAAqshgJM6junh8+PHD1w7+MvX4ONBOEjadPnAf4NLjx49IlD9i+t5+Dx58mQ1WiqIBCQgAQlIQAK7IqBL+q6qU2UkMIwAB6jjmx5WMixXCITVS3XpUlurhHULyxV80D0KfRh275KABCQgAQlIQAISkIAEJCABCUhAAhKQgAQkIAEJSEACEpCABCQgAQlIQAISkIAEJCABCUhAAjsg8D/I1sZaRfB0RQAAAABJRU5ErkJggg=="/>
  <p:tag name="POWERPOINTLATEX_PIXELSPEREMHEIGHT#5C6D626F787B54616E67656E7476656B746F7265726E612073705C22616E6E65722075707020657474207B5C62662074616E67656E74706C616E7D7D20" val="183,3333"/>
  <p:tag name="POWERPOINTLATEX_BASELINEOFFSET#5C6D626F787B54616E67656E7476656B746F7265726E612073705C22616E6E65722075707020657474207B5C62662074616E67656E74706C616E7D7D20" val="38"/>
  <p:tag name="POWERPOINTLATEX_REFCOUNTER#5C6D626F787B54616E67656E7476656B746F7265726E612073705C22616E6E65722075707020657474207B5C62662074616E67656E74706C616E7D7D20" val="3"/>
  <p:tag name="POWERPOINTLATEX_REFCOUNTER#5C6D626F787B4B65646A65726567656C6E206920656E20766172696162656C20735C2261676572206174743B7D" val="3"/>
  <p:tag name="POWERPOINTLATEX_CACHECONTENT#5C6D626F787B7B5C6266204B65646A65726567656C6E7D206920656E20766172696162656C20735C2261676572206174743B7D" val="iVBORw0KGgoAAAANSUhEUgAAC30AAACmCAIAAABbOpDaAAAgAElEQVR4Aeydi7UWN9J2P2ZNADYh2ERgCMEQgSEEOBEYQgAiAEIAIgCHAI4AHILtDPxvj/7RyOpuqXTr63PWMtarVkulrVKpdOnuW3/99df/6U8EREAEREAEREAEREAEREAEREAEREAEREAEREAEREAEtiPwxx9/UPi33367nQgqWQREQAREQAREQAREQAREoIbAv2dvevHiBfHffPMN/96+fdsHfKS7i0su4P4dNyVwUw5f1u+//+7Cf/75pwsQ48IuwL+PHj26e/euv2Vc4N27d7/99huIHI0w4AoNKdUhctV3taaas4Eff/zx/v3746qpnA9BAFX55Zdfhor68OHDoflXZO5q/fbtW3oif/QRuuF3//nDDuxQ4Io66hYREAEREIEKAl+/fv31118rbjTewnAj78vISslEQAREQAREQAREQAQuToDVGxZt/MqtW8BxP328Q/Tq1asnT55cHJeqv0QARYrUhp+o0LNnz9bZC1gSTPEiIAIiIAIiIAIiIALz506eP3/uj3QclBGnPdbxNd+8eTN6p9/YBNr5MII6cTJmWZy0GFpB5nJ1x6dGSMVU8/Hjx+/fv48yx3yx0cifu0QabNp+xI6k1U8REAEREIFBBPDQbm5uBmVOtpw7YSQal79yFgEREAEREAEREAEREIFDEODAtz9H4gMszhB2RwQOUQsJuS2BpQMlKJLTorQusfq3rfwqXQREQAREQAREQAREYP7cibiIgAiIwM4J8FomHmWwCMnhMP44evL06VNLeqURAREQAREQAREQAREQAREQAREQAREQAREwErh3797Rn2A01lTJOhLgEUp3lITzSR2zVVYiIAIiIAIiIAIiIAJbEdC5k63Iq1wREIF6AkxNS98zxCGVT58+8WGs+lJ1pwiIgAiIgAiIgAiIgAiIgAiIgAiIgAiIgAiIQDOB0pW95gKVgQiIgAiIgAiIgAiIwFgCOncylq9yFwER6E6AT2jxDZ2KbPnsDvd+/vy54l7dIgIiIAIiIAIiIAL7JODfbM+3n7777rvvv/9+n3JKKhEQAREQAREYTUBj4mjCyl8EREAEDkTADQq3b99mljT0C+x8Jcp9VkzTsQOph0QVAREQAREYQUDnTkZQVZ4iIAKjCDx8+LDu0IkTiHufPHny+vXrUfIpXxEQAREQAREQARFYhQCLm3xGkI8JRq+1Z62Tz9vr84KrNIIKEQEREAER2AUBjYm7aAYJIQIiIAL7IMBxE957zQt1wokSs6SffvqJ+L4HUJh28aBj9K0oCmKmpucB9qEOkkIEREAERGBVAv9atTQVJgIiIAINBDgvgivfkMHft7I9o6/tNDLU7SIgAiIgAiIgAtsS+PjxIyunL1++DNdSnUgserrlVL3jbds2UukiIAIiIALrENCYuA5nlSICIiAChyDAQZA7d+6wgBxNlJglMXtiDsWo0aUi5MMRFvKMDp2QOaUjg54E6MJZmYiACIiACByLgN53cqz2krQicGkCbKJ0qT8PAfPelC5ZKRMREAEREAEREAERWJkAJ3Fvbm7ShbLMeu/evbdv38rnSYPSVREQAREQgUMT0Ji4k+Zjueb3339HGLfRS5iNWMLT7didCCwxREAETkmAuU/6kUXs0oMHD169esX7sFsI8Ezjo0eP0jlwJIUXb/c65pIuS1dFQAREQAREYCcEdO5kJw0hMURABDIEOCTu1i8y6QyXyefFixc6dW5ApSQiIAIiIAIiIAL7IsDCZfbQiZeYxdBPnz7dvXvXxyggAiIgAiIgAqchoDFxP02ZWGDhBWwchGX/dT/SSpKdEPjrr7+cJHwqi4A/roT7yhdSWr6yvZMKSoyVCbDYmz504uVhPsUZ/epZEmYte+jElYUmYx4RzBetgAiIgAiIgAicm8At7+FF9XQOXxSZ/ckxdsbsbDJjgh9++IGx2Zg4Stb3Q31R5tFP7xwTD4Hor2Wn/Jtvvvnxxx9BSuD27du8CM4FIgH4uWZ9p6UrZicE8Ho7dsDZSjEJ3ErZ+CgmnWtWqopIehMf+6y4UbeIgAiIgAgchYDl+deWuuCV1TnMLYXqXhHAEyuaXzCl0gd3pDYiIAIiIAKnJKAx8UDNitvMCqfxJEH7qwgOREaiLhFAZ54/f24/sfThw4f79+8v5ab40xNgmZdP29ir2bIyzIEVozVz8nz58oVlbbtsSikCIiACIiACxyWw+L6Tuq1l1t87suCkRZ0YHWWwZOWEdP9OfQicHlzkN2/eWLJyaX766SfOzDIfO0T17fVSytEE8Hr9STK/E8ZJETYnOLHB8yXGQ9+j5azIn37U8dAJApAbeU47bIVsukUEREAERGCfBHhxrn93bjgsMgTwx5hYfb55n/WVVFcgwKNyRYdOYOLe7axV+Cuoh+ooAiIgApcioDHxWM3NCicHYfs+UHQsApK2lAA6QzfncID9VX+lRSj9mQjYjyi5WrMmwLdyKr5Jyqu2ig6dUByy8VTMmWirLiIgAiIgAiKwROBfSxcU34sAcyrOkRhze/z4MacEnNOjQydGaEo2SwD9cX9oIOdRcKPRK45XM2GbTb/zyBEnZrTduPNGl3giIAIi0JHAf0fFbxkW2YDnPAqrRbzAue+Z6Y4CKysRmCVQdJbd5zDCj/KZKyACIiACIiACmxDQmLgJ9sZCWfZszEG3X40AEzeezLxarVXfCgI8b1l6V8UtFFExt6orqLQ6Si8CIiACIiACeyCgcyfDW4Gj2Q8ePMgWw7YH7wPk6Cv7ItnESiACdQTYbONtpXX3bnsXh9C7CzAiz+5CKkMREAEREIFxBDiX+ezZs3H5K2cR6EuA1/bUeS86a9u3IZSbCIiACIjA5gQ0Jm7eBHUC6NxJHbeL3yW1ubgCWKrPoFD6VkiyrZslVdyFbP4NrJbqKI0IiIAIiIAIHJeAzp2MbTsOZVv2M3gFBU/c6vXXYxtDuf+HwEHVjPcAdW/Aup2b7mIoQxEQAREQgQ0J2F9Kt6GQKloEHIFq16X6RpEXAREQAREQgX0SqB7aqm/cJ4fDScWzdnrd4OFabXOB9b6TzZtg/wLUrRtXHFUBRd04UnfX/slLQhEQAREQARGICPw7+q2fvQhwiPXRo0eWA7B4z7zpvVe5ykcEsgR++OGH0u9QZvMcnaBuJpCWakSe6RJ1VQREQAREYG8EeBPY3kSSPCKwRKBuOXUpN8WLgAiIgAiIwHEJaEw8btvx6N3hlqSOS/sckuvV4Odox9PUgsNzFUvKOnJ3GgVQRURABIYSePr0qc+frfODPkXvq+ACp6xUVMfwp86dhDS6hb9+/cq3dSznWHlVIN/W6VawMhIBA4Hbt28bUu0ryQjvnMWOfVVS0oiACIiACGxBoG7ZaAtJVebVCVS7cCP8qKs3huovAiIgAiKwKQGNiZvibyq8uu2aStXNByfACp5lmf3gtZT49QTqniepWxmuOzwn01ffurpTBETgSgRevnzpq8shv3OcOzllpXwzTQP6zs6USWsMLy+5d++exRt+9eqVDp204tb95QSOuPdQNxNIsxmRZ7pEXRUBERABEdghAS0A7bBRJNIsgbt3787GZyPl82QRKYEIiIAIiMCxCGhMPFZ7SVoRaCRwxJXMxirr9lICvN679Ja6TzhV3MV0TK/tKW0dpRcBEbggAb4icr5an7JS6WbSuZM0n+KrnCPhTSfZl63hLn/48OHJkyfFBegGEbgkAc5yda+39mC6I1WGIiACIiACIiACQwlUrHIiD1//HCqVMhcBERABERCB9QloTFyfeZcSdYCgC0ZlIgIiEBGomPLwHvooE8vPirsqbrFIojQiIAIicDICp/yS5ikrlVY8nTtJ8ym7yleabm5usvew2/3p06dzvCAoW1klEIEuBOpWlNJFP3z4MJ1AV0VABERABERABERgVwR+/vnnCnl++umnirt0iwiIgAiIgAjsmYDGxD23jmQTAREQgZUJsC9TdKyNKVLdq7P4pk/R9AqpkG1lGipOBERABI5IIPtCB1XqEAR07qRbM3GOJPxK01K+bJ9z6KTuo4NLeSpeBE5PgLcR9j160je30/NXBUVABERABERABPZAgBlHqQ/D03Waeuyh7SSDCIiACIhAXwIaE/vyVG4iIAIicHQCb9++NVaBsyBv3rwxJp4m4177W7TtUk0LUowIiIAIXIrAKV8NcspKpdVS507SfExXv379ymLuL7/8kk3Nsu/Hjx/1Pb8sKCUQgSmBuoeZpvm4mOfPny9dUrwIiIAIiIAIiIAI7JYAC5f2J/n4zDmfAd1tXSSYCIiACIiACLQQ0JjYQk/3ioAIiMDJCHAe0XLIg8kUTwW3bNBw74cPHyxHT169eoVUJ+Os6oiACIjAIAJ638kgsCtnq3MnrcA/f/5879693377LZsR+9xa9s1SUgIRWCJQ8TDTUlY8KFz3KsWlDBUvAiIgAiIgAiIgAusQYJWTdVLL0RMOnVhOxq8jtkoRAREQAREQge4ENCZ2R6oMRUAERODQBPioOnOlxIkQ1oTZx2l/HyQ5UFDigzvIwNmUJ0+eHJqnhBcBERCBNQlgV9csbp2yTlmpNDqdO0nzyVx99+4dh04sh7DwM/QlvwxNXRaBHAEOieeSmK73ysdUmBKJgAiIgAiIgAiIQFcCrHKyWppY5aQ0XhTH+fiWx/i6iqzMREAEREAERGAIAY2JQ7AqUxEQARE4LAEeNeTl9Lz4hOmSP4BCgPfQs/nX8VX0TLXYGyJPciZ/92AAAcqldGTQm04Oq0QSXAREYBsClvc7bCNZQ6mnrFSax7/Tl3U1QYBzJC9fvkwkcJfcq9vaT9FmC1ICETg9AfoRjvujR49aasohMPXHFoC6VwREQAREQAREYHMCbpWT1Uw+Ls5LTZjHchSeeQcLnXhKLH3qxMnmbSQBREAEREAE1iGgMXEdzipFBERABA5EgBef8LeCwBxz0RvuV+CsIkRABK5A4JRHNE5ZqbQ26txJms/iVRyX9+/fL17+7wX3dmst+/6Xh/4vAq0E6Hq8reTm5qYuI31Ws46b7hIBERABERABEdghAY7SvnjxYoeCSSQREAEREAERWJmAxsSVgas4ERABERABERABERABEehI4Ndff+2Y206yOmWl0mz1nZ00n5mrf/zxB+dYLYdOeKma3m49Q1BRItBGgE9j8s6Sijz0Wc0KaLpFBERABERABERABERABERABERABERABERABERABERABERABERABEYQYOd9RLbb5nnKSmWR6txJFtE/EnCOhJdXWw4oPX/+nC/8/eNm/RABEehEgA9kfvnyhaNdxvxISXp9VtOIS8lEQAREQAREQAREQAREQAREQAREQAREQAREQAREQAREQAREQAREYDSBT58+jS5i/fxPWaksRp07ySL6X4KPHz/eu3ePT6f/L2oh9Pbt26dPny5cVLQIiEAHArxEl6NdGG7OlHzzzTezORL/+PFj0pCS9LNpFCkCIiACIiACIiACIiACIiACIiACIiACIiACIiACIiACIiACIiACIrA+gV9++WX9QkeXeMpKZaH9O5tCCRwBPp3+7NmzLA32udEkPsSTTakEIiAC7QToa+7FQryLiPMlHAv7/fffb9++TU/klJh6Yjth5SACIiACIiACIiACIiACIiACIiACIiACIiACIiACIiACIiACIiACIwic8ojGKSuVbX2dO8ki+jvBkydP3rx5k036ww8/oEbffvttNqUSiIAI9CXAEROdMumLVLmJgAiIgAiIgAiIgAiIgAiIgAiIgAiIgAiIgAiIgAiIgAiIgAiIwCACf/zxx6+//joo862yPWWlLDB17iRDCc348ccfLRrPxz7cexcyOeqyCIiACIiACIiACIiACIiACIiACIiACIiACIiACIiACIiACIiACIiACIiACFyYwCnfC3LKSlmU9F+WRJdN8/XrVz7VYTl08vPPP+vQyWX1RBUXAREQAREQAREQAREQAREQAREQAREQAREQAREQAREQAREQAREQAREQARGwEzjlEY1TVsrSpnrfySKljx8/PnjwYPFycOHt27cPHz4MIhQUAREQAREQAREQAREQAREQAREQAREQAREQAREQAREQAREQAREQAREQAREQARGYJ8Am+/yFI8eeslKWBtH7TuYpvX792nLo5Jtvvvn06ZMOncxDVKwIiIAIiIAIiIAIiIAIiIAIiIAIiIAIiIAIiIAIiIAIiIAIiIAIiIAIiIAI/JMA74D4888//xl3+F+nrJSxVXTuZAbUkydPbm5uZi78M+q7777j0Mndu3f/Ga1fIiACIiACIiACIiACIiACIiACIiACIiACIiACIiACIiACIiACIiACIiACIiAC8wTevHkzf+HIsaeslLFB9J2dGNT9+/ctX1368ccfOa8U36zfIiACIiACIiACIiACIiACIiACIiACIiACIiACIiACIiACIiACIiACIiACIiACCwT++OOP9+/fL1w8avQpK2VvDL3v5H+svn79+v3331sOnTx+/FiHTv4HTiEREAEREAEREAEREAEREAEREAEREAEREAEREAEREAEREAEREAEREAEREAERMBB4/vy5IdXBkpyyUvY20PtO/j+rz58/8woTy0ekXr16xYd47IiVUgREQAREQAREQAREQAREQAREQAREQAREQAREQAREQAREQAREQAREQAREQAREgPeCvHz58mQcTlmpojbS+07+xvXu3bt79+5lD5188803Hz580KGTIg1TYhEQAREQAREQAREQAREQAREQAREQAREQAREQAREQAREQAREQAREQAREQARGAwLNnz87H4ZSVKmomnTv5v6dPnz569ChL7bvvvvv06dP9+/ezKZVABERABERABERABERABERABERABERABERABERABERABERABERABERABERABEQgJPD169c3b96EMScIn7JSpe1y9e/sPHz48P3791lqfILn7du33377bTalEoiACIiACIiACIiACIiACIiACIiACIiACIiACIiACIiACIiACIiACIiACIiACEQELO+DiG7Z/89TVqoU+3Xfd8I3lu7evWs5dPL48eOPHz/q0Empbim9CIiACIiACIiACIiACIiACIiACIiACIiACIiACIiACIiACIiACIiACIiACECA75D8+uuvJ0NxykpVtNFFz518/vyZ7+ZY1Pr58+evX7+uIKtbREAEREAEREAEREAEREAEREAEREAEREAEREAEREAEREAEREAEREAEREAEREAEeNHDy5cvT8bhlJWqa6Mrfmfn3bt3xnfdfPjw4f79+3VkdZcIiIAIiIAIiIAIiIAIiIAIiIAIiIAIiIAIiIAIiIAIiIAIiIAIiIAIiIAIXJwA5zMePHhwMginrFR1G13u3MmLFy+ePXuW5cXbUDh08v3332dTKoGFAF81+vTp02/B359//smNv//+uwu4TL755hsCt2/fhj9h/uXv3r17fBHJUspp0nz9+hUs0HJ8+JeqEQMT4BB2AeBcjcxpmrioIuo+RbiumVhKsud2963DW9bcUIi0buzzIx3HYR8+fLjDWnjh/QDuJNfwvcPGkkgiIAIiIAIiIAIiIAIiIAIiIAIiIAIicAgC7ID88p8/VpzcVghi/2c76LuffvqJhbJvv/32EBWRkCIgAnYCpzyfccpK2dt0mvJa507Y1Hn//v2UQhTzww8/MORpYIuwlP7kY0ZgZI+Nf902VTYHl8z7GWF6fA7a5cf//J3sPJDb1YOS25I0svJw2LbkaI4jc6ZjKBjrUhSeiTEAut2+0Ogc3QfdRrGNzVGarG6THrBv37718xm3d+4OcrmuhJ05ylm3cyhJabvb0zN9xaj60xLRMT6XD41OgPN8Tgfc5Nb9225O0f83b96gb4mP+mHluMqfc074tB+fgbTXcVBKqdYgsNlshw58KHa7VlMFZ9jDw8RE+vHam1PXrSgUi4pdPZnnlm1KJbgOATfW+B5BX/DH8vwQ44YVOoLrEZpjXkc9VNMjEmAsxjGjU/vuHHZqP7q57swcXD36iK28Z5mlgXtunePKJnfluG23puSsA3if1i2a+RHQiREtm+Dc2tdUeQyY5Q7y4d8nT56sWa/ZsmRsZ7GsFolRYrmMdTA0bVqoW8djPfnm5ubVq1cbKoyM57R1FLMOgRPbqNevX9O118G4WimnrFQjvVt//fVXYxbh7ZjjO3fuhDEtYabx9LGWHPy9rJKTGysIPmYpwGlKPsSzdFXxWQLQY5vNcr4nm9VSAlZ5aKbHjx8fehsD3YYSrPxuzVJ97fHMAdBzyKRdf+MBrNlymXWss7hG4856n7NS1UV2tDB1AkzvOln3QcnHvTOtaPBCEqY09jNwdCWO1dOVumzTThu6JeZkStKCIrrXbYfTyqyVWIb76PbpT8YarIT7K7J7rNewmFI3DlIo8hcVN5W8LubKqlU94mArULw64NO7MDhdVHeaMzEYNCZCs5eykdQRd4XOhXjVQ7M71Yf/lnZRssIoQYIALUUDuQVi/iXs9k0JMAjucERL1GXnlzCY9Ig6N56+wMiCm7GfFmEK77fYZ1UIA8JuQV2juNHZb2P4gsjN7V7wL2Of+4PMoed3dYh01+YEXI+mU6P/pcKgwK5H152JLy2uV/psr+clwaWHof3BZbwFNxIhLV0bRBxCXd8BONCYeEENtCxJ1e01uo1zurMfbrw2ukHHDTfuMOjpndKTuSuWuRJvLj99s/YaCFw+bmm6bgR0OdCbcBTT76WIunzRal7H+l7Q2FbTYwx1xtNZzo4rVFhpfAxUzi5by1KGvZQw5ZmM5xVcvrDtDh0+vY3CsNCdS1fL17cARVp0ykoVEVhMzGDf8e/Lly+LJZVfYALfRTakYmphKZ+Noi4lXjATFhNZSrBA7pgG75YF32PRRmAUuyOE2azwC3/++Wd8xFk4LS21lOdsQS2Rxj47W31jZC8L01JNd+9Zuw9zfmNbVCQzYocthqIif3cLekgtjGUNTXZWJWmHhlFi7G5pZYt6oAmUkjWA+BvtFh4DTj7tZIw5SLUAVT3i0FhGzpZkQ9WYqZpFhigNBrDFZ1jqXAizppJHlTriT4wPxGgO3Ei2YTBHMKRpMDioDXq4hNrH72QsOyL8UGYMJuQ91caAcWQJBSgNozbI7DQHtWF24DQHtaF0i+a4OnJXRdHcVWFdkQrFPtwUr5SP0u+BAB2ETmHvCNkuj1ne3NgyXvhez3jhez3dqqjXYzGMbUSJdoykzLrT2XJPMyaeUgOzzecSWNxLFNiYGyqBxtbNwhgQuZdeYyzrEMkO564YqVrmSpsbYWNdNk/WV0nc+Ei/xqxNqzZtuPaBYFpKIubKxjaBJbyEPmByaUEaK+EXcRX3npR1NpOGsBj/WXfL7paE9SoN9+0Xo+d69CMEdhO9s7p8pS140PRXsFHOVZvt3dnIirWIdTThlJXqiO787zuxP3DP8taxHlLJdst1EnAWj+F/3BO62VrgEiHAhm9dy0pIAo6X8qQpfzx1YUnfKw0uHXCiBwejk+ZFZWFSOx5zThRd/fR5Is/oEgsT2IcocuWf5+4+dvNbgZ2BMH0XB0555KLoEP1ShqgKTnzUj5YSd48/t5K04ELBXr582aWJ7WJgVHF5Zx+iYhjCyNuzSqRkPs9TIIkEXS5JtTzG6hEHDwRT4/NpDFie4asuAr0tet8J7zZAnyue/LZLOOui2G8/fUqMAKMYflcX15EFqVnDdXqMvSqIweTJvEE9go1YMu/rYDP16PgW0iIDAiusR5fRmXKBs5UD1kt5RuRD+648+25fJ8Fta7dm3iS6AP/yIo3S13LQIhhYtGsQQ7fN0E6sQnMwI+2QXbmsIVjAkgZvvFRUJlalqzcnGxPPqoF2TbAsSVn0BMPCiFP64OysnPRczAJ/fYfj2bLGRR7OXSlCYZkryePNIqXX4HamR0AmufQI/z1ifxCBIYaRF384cXs0xZttNTJZp6PJ2Kb1AWVoeRE7bc101ejwsLyA4s3Kw4orWeHRoWloHWlm13LZmx83KTic8TyxyzerJGeNvIKNanfVGI/466UDGBzLHCdd3Ckrla6yu+o2uFnqwRPAJcBou7daYrRnhvWOZ1jIijHAIqIxDXrQKB4TFWNZ7PE0lnXB2zmp471PI+dxyTBA+zzY3nKetxeu6Lki/LnqnJkerKPqHUeUpcq2W5gWFFfoPnTJJfjt8Wn4HPrubp3Wf/T2CkqSbselq6gWo3a7FlXngHaF+oCd726yWO5fqn57vFQrYljdfGhClFXLz6FazTK6UbaV1QMXxSjY1ZL1HUP36SQfok2NIw79F2UmMSMC3jJ/BPBG6FD0vqxPQgLmrR2BUHr1GDe90WhAqH61OZ0W6mMoHZ4d4ZwgK5TN81kn0N4EI3SDupdO6KhIei6MnKgc/ZHOG/VofhJPiRbm5EP6lZUta2oskrs0WUe0sb/TCkVwKM4ufDbl+k3jK3tuDfTVzAbS3dC1YHpYbNTAhJIgG2Notgp7SwAQy1Rib+5KEUZLBTfs3UV12SQxip0YwpxuMPYZR3xyS4yJDCLks9RkK3QxGduEjgGHBurlM5CPa+6lEiluVvEwtrMddkltSj2HJXmi+IMaz17Nx2i4N5cvaqCz/jyrjWIBBI1irkqHHTT7S7hwlksVluSUlSrtWWgsc+Qlwm4giPL8v+h3409ch6XiK+JLFxEi4RMsZoXRwncEMPGT/rbkB8yynY1EI8mE3k5L8S/Nzc9Gk0Q+dIOE5GteojuUKuEsqC6R0Gb+4KoPpeo8V8PbqAmWCjZamGpduk73wX23NERdmgR/XJy6PLN3Zd3xhFRFl66jJEVYSNyFTLahjQkYs5AH02pMX5QMo10Kx5K+C8DzDd/VI07fZmr3rBI6hkOS1RD8ltkloUS2XS5R6GreRRbCfhL0HcBhNxEAACAASURBVENnF/X2U9l9SoJaZn1mjAC+gUWBMb/Z3DAClqwsuPrOyrMGBLGXZj0gouLsTECAZPwhP/8iIQMod5Ega0lIIx0O213nTrzOFE3oEnMEtNS+2UZboJCWUXvlAc7Smzy6dCA965nVwLCz08FdT0/4FTAPtTodPseYeHoNTDdieDU7IKKfS+dO0tMZvHpGFu5FZ9y4Q7lu0CGGJkAnLT0FCZ0ah2LvM0ztsjypMnV3Q3C6Fiu7K2lhoqsWq0srR3fppyNAp5g1++gGJr1F29ErtMvSrbwALcVZGlTGNkFpdgT3TdMSAPu0XEzKVDew0kvmaElRnWDT/FtiDm08p1Sr22624TzYWYWhdMYdGov27e7y+aJPHDixjZpVmGrlHHEjqluqWqesVBEEurll2TyamJ/23ElifptQWXmoFp1bWlVMgA0v0b3TazoM/DQEXdqi0GHOLszgx7BnqcjQNIkhZCrzUgxqTD7gAgg93Lll/EuYOhIPpSJVB77Fr1qSh3gnw1B0LvO61k9IPr0UWcMVKkURl+o+6O0Ue6+YpfYyegMYCpYt0AHL4kUoM471UtG94i+lJEXQjI0btlcUdo2OJQQy/zoF6Dhhi4pzPykUybHYzm7PppmN5JYiPtnEUq0lRNUjDsqzlGdFfKk5mlWbpUhaPy1SeoknypaKA40eRD9yXamxH5Hbag5GmsN+rvYdQ8ltP1U7hCRY4LRWc7XCJcCHz/b0LsafgqJu2/IzbUAY3aasiOEuo+JRZYsdTq+KHkKvegnZ7hGV6kO7ibY0calUpLdP6Eg5zR+pKjqyb0eL6tIXjB3BZ1sdmPbEaZWNMYnuNvUnMWuzhmuWeShAopQIwgnGxFkaJ9PAqNUSP/EeQ02YDc/2TXRmNjFKSHq7pUJjZ1skytyuoonKDr1ERdIdn6uzJNNSreaupMWIrmY9KJpvNXsbybbzn0s9rq+G250TFGwcsdmufVljG3LOmgt6EBaDUZ6UtJGzqPxLmJ6FtsyyDc0mt4d9cDp204vTrZ/u5h23e7I0dm48ES8k3xJO2IFNXL5QaU8Znu1Hp7FR9oGgRWlb7mVALNWrU1bKDoFRwG5wUG+f8wnPnTCA0Vfr9A+I9omKh3idAAN8C9uieaCjio8ya46z7YsDsVW7oIFpPyktPEpoX6X1dQTU1BuYLYj8qxuRDFfrIC1CzlZ8GhmaQk9yXOCC3Wc6x5i2QnXMbEthZNIZ4l64GZS7vWjs9Dl3nOpEtbigkkQEln622FXX6GnbxVUUY2k5xjd9UWC2XKOhdgWReAlIabxUK02sesRhSE3nXHS1xXnIKmdanSyaiXhMtzDsS5XiUksVaIV0P10q96zxfcfQRMOdFWBLvbI9It2hskVnVy4qtoiiQhk3s2bBniBRX0bPaT5UMJLH8tMyCicWRi1FnCZNVoWmjdIY026fq4fatOSWCR3CT4cnRvD2juY0ytIciU7UUS2pVBqX/epSX4v6aQJjlHKpaIyVhcChx8TraKClKV0ai3pEPXRpPkhWRi2aiscUKbveiO0aN/2filQUcwJ3pai+U0s+NSzyeKdIZ7kRWd1xpkX4GOOyw4iikUHG1jdEFIBM1uqiEpadFNou6/Y4n2c6cC+5FqG0004dxlgkDHNbCp/AeJ7Y5VtqtRPEX8FGZe1D2KM3CWMMS3XplJWyQ8i6ylE7elN/tnMnuDiNlpeB1s79UimzG7qRkoU/vcLVEcNZqWjWxkLrRG2hRB3bZUaAClZhY6XDjJF1ZErvGrQ0GdbOskxZKvZS+hbFaNSKDbvPdJoR8m8MT1HP7nz4UvASptqbnXr528MAyjktvT3mmkpi4VanwzTZbKOnS0RJ2h3KRLlF7lovGyXVSjc6V6tHHAbcbOb2BLNrgqHxaQkv7Xih82m1BA4qNLWfS/VizKqWs5fOL8l2rHg3qenl1GFIj1X9raRF1bM9scuKZ9ppcUNYCwTXtelTVIc/OnKLLi0ZkOn4gmdlNxfTCmZXgSEjZYZbu69SaqhbmtU1dPVQmxY1O3CwQTItGk1rr1GowNkeTS2yooYZ1oXpgL7X0/Fbev3sDDSaOlHEEkb7NHDJvEQEjjsmXkoDo1ZL/Ix0ababM8T4HGZXetH2LrvXlsnmbI/w4q0foOvRAWe5+chDuCtF6LJVpu5yEiKkdBOvEj5AB4ySdfxpUc4uPTeSWcY2AuJ/ztpPrwwuENpbf2MiAO10f4xcLxwSY9+MBIt+tptii34ewnie2OVLKN6hL13ERq0/S42sRPZnxQh4ykoZe5N9TheSdzPEU507scz2QwRLYZTJiP46yao7GI5IL4fSMjWN2rTdIylq4goJvcB9RZ2uAvuCGgPOcBRhqUscOamNYs/evsLan6v7ZbtP3eA021jTyEivsDPTNC6Ghp7VW2ZfS7dk47vMQ8IqXFZJQgiz4TotwoC0DD3cm55FL2kI5c7WwkcWWTZk8DdWB6RaFnRF7RK2PgsolvyNaeq0LpQnEZ7d18E2JurOpTpbV611yN/XHTKSP0oy2gvrRKPQmomGm1UD40rfUVAMkhO86W1aruI89Co9O3Ud0R3QIpSBnItUaNaARNONXnCyglHQrF/Xq10OlA8c+ENvUUv+XMu2TEid9SAHNAT9JGfy7wiE3JCTzKvHO1of8dA9KktWFvGmGlW6uWIkgDyz5jeMpOIWmY0l2pMhG7We3X0MxQvDU/sTdXkaIiFAURMn8klcguQhxkRp4GwjWiyV76qzwyWRsznXRaJO2Q6S1vm6cuvuuoK7MkvGYljk8Ybo8N9Cw+7C6yyETk1fKAk6HMrZJTwt0duQLvn7TPY83HshfWDWfoZtgWdV3RwWS05ZRUWQOBQvCje26RWM5yldPq/Phw7IRs02X9THZ3/OrkXM5raTyNlaRJFHqVTWPY7q5X46W32ecycta9xTQHJVw45q9CSmGLt3oYpWXqcpmaZapkBTRMRwY7WTFzZTFLbMnGflSUeSbVTQOj8pF0r4TzQofnPpcvlspdaZbqn7OA2hBd2fa0casZqMa81I8ZY6YGJa0iIAxUUCtPysluT0Npb+Ptt505G0DsrW0iLu3jrvarpMH0qypKizNWq3UVKtEH4iPJ0BzrbINJJlkUS2LZf+azL/HvvoCO2j3tRcUMRSxYlvXM0vUvUIbJf+2wL/KPdmlxFDsOv4w0dBNysnfS290AlPHNHZe6sj6dphM03DjT0xLZhdhaYGJBqgGbB69VzLan77+Jgmc4KrWdWaKhsxzLVXqzvql+1xoZC4NBUdcOrLVWRiZxL1i1B+H2aEtWfYPSXVXxr6vYQuEDm0UcekORKyYQ2i3NI/uzSK3aAhzGpjojRwSU8skxQ3kZ+2bK+53lS2rFR0n16D3bR0Y8wF3RVPxjK/WK13e6l2G5j2HazfuNlrxCGtqFyN0jf+lLGdBTirA+GI3G7TsmYTlStq7mlThgIXZRUxSeukK6WLQxKWm3XIaaMwfcfwiV2+jpRWy2qq2N2VLazL/qckXtqwgy+Fp2sR/vZ9BpYqEsYfpVKhzPYwCk/TnOTcSXacs3NxKUvHxX1qeRepppbRCHNQ/8mO2VPxhppyIDPzNC7fTGVz/bBLS81mwlx9WmhLzObT7LCajbUbDR9R1X3C9pqG8fur+06Y25JZSCw6lK6HTntNy4QnFF5KEtIIwxCeYs/GtM+cQxnq9DOheEXuSuP2j1QrbMp0uK6h0cbVVu6c/BWnb32XmXplS0u3jYrnRLVMdL1sUYBukm4vXfUEcHEjeks/E3bJ53blwCYLkQ541lYPnchk16OdRkUGJBqgu/dZilvSZB8vlc522FI7HJ0zyObfnsDS72hxRqu6XjBV7xXUxjJS0+vb6VXnYMQe6UPoKWXlt49Nrkf32nSxl7uCJtBA0sCEllrmRKz2TO1Y9xEnEjI7APWdbEalZ39a+m+dwcwWva274sRbmrx434DAOr07i2sPCZiohmT62ltLBac20MuDJltyMKaZFrSCGux/uJ9i8fxdoJc1Cz2EqAj3s8goJYbyrPuRUJhrGk9LrWmjI7p8ibbe4aVpZ5SN8s00azSiyGgtwt+720Ak/+zPQ1QqYZBnK+Uj3VL54c+dsHdocT19te0Bst2t+q4mmGU2OIt0aOcplQpdH3dagpyzPtYsIiKHUvJKgo2YnW8sSZWOH0fSC1wUgGFa4MTVFp/VImSponpRhypGqVRDuw8Yp2tJnkM64JsAT3o2ZXpuM3X7ZjNJRJKDl6E6UNocXp7TK0m1aU23e2lLLWmXb4ilwJKpLFK8lrpItYraunocd850UVmNiatFjYzG7Nox1ek4AW7xz+l6jaCuc7uxs3ds2fOxxWJnXeVoPa4jBEpfGkpcPL2+Y3HTrCxdNTQgES40cJpnY4xl8B2NpbEKO7ndsini1Gz94cwhyk4EWo5CRv0anSE3+vJoezg7wkbdvKVe7dplUYzQ6IXpobrk5XrBss0a0XCvtfC3twR2NSZKAxNNaWmpaZpwMEpk3niJUiIVjX7Sspt4qtH4G0nlfoY9t5FDdPvm7gryWDyW0RY+wrLbn2jCVEPW3+ZYGhD79iAZ26kespQ0VYAopmW5KSyxe1mh1+FlxovLuh+hVGH4ysZzFqan6gLhwBGm37nLFzbxzsOyUYkGirRx9uc67l9CyNJLs7WIIg9RqdI5XVhHoB373AljW9R1w+q1hw+hAaWqb0+fnW4tEV7Bl8XhWCp9Nn5QU+K7lErixRuxSrvUuPj0vXpKtZ+3JFtjfNEmrofvAkPPnaj72Fs2ahfjT5//7FQ2eygkdKaNJUbJQtfcC1MUkJIkcNXBGWFXu0tiHDVaDFSdzGj4dYbvSPeMjRIZAX4ytkZZjf5ZbbvQCi/b7EIkEPquAM6WMmU4G0M1vbQKpAkYp4JahU9gzFqAFoOcKNdfynaWsP/6u3oFLK8PDAUIh5hxowY5zxqHMFJandUBJm4hsUR4tJInRE20dctxBEu3GjSxZTBNoPaXeu33JNguXbJICEB3e5TYInZ0i6/yUqBjX97PmCgNXFI/Fz89U7KkHj4+HInSmbdfnV1h8JIQYAowyIAkhL+4uwKZxHjhW6ejPUm0xf4vza4Ae8O+mvxLNplhopcMMrZTklinWQXw3YRAX2UIZwdhKT6M+SqymWiOt3jUpXFxwGfl5YkCo91gi5ZO27FLjMUl88oQJd65y9eFzwqZWFq/qHfYZY4aNFJ7/9PS0PZCS1N6MRKBNT3AUvln0yfq4i8dolLohhe4NACZA587adlvtpPKbl7OqtcJIi1LkLMY15mAVej9CDNqmfbMUsLpWVlJGGyyfuesqFHkoLGwmgbyRBLaf47zLNV9ihq0rh+5ImZNgWVOkp0XZRWp0UWQkiSUZGl5ItsoI+y80VOfyra05jWrtNHtLSOpVCuhWkuXsisRUQP5n7TUUp6D4qu9X2+yZjUQAt3H99mCPLp0YH2wg9prhWyNjtCSRVpBwp0XYdn66t47pkyyVmjEAOfEsHRVb0DCAXqE3fBkLGPZiMOmXoDTBIynFWnNraq8tBpr8ecTMltmvqQZ1LMsE40NmcMtPQpz1W9ChBvw3hQkyLtL2fzDBDjb2QyNCfYzJkoD001mGXxDJRm3dDMrJ4qUbUEWMWbvHRRpIXZudwWwloUjebyAWhpYOxpbu57PtlpHSbJdFUtyteHeYi7sLWhJaRl868x4u1mz0GgvJUtpw7leOJjOhg/q8mWZ7ySBbFS6IWZ1Moq0T0DSZa12NZJ/9uchKmWx7bO1c/Pco547WfKiZqvaGNnRH1pNvxsLsqw/LlFd7aSOZTUnFLL7yk6pAKEwmygVhYYy1IVX8MZKtbeuItxV5/VmxVP3ySKKEoSrmfbWdJlMJ7HGBaCW/uuEbHERpCSRDkQ/s1OyWT3pbuS9VFM1mxUgikzIgwIk5h7cWD1GSLV8qxUF6lSOFqcdiwpqTxxu+kYql/7pTda0ssQMGtwTep6Wlqsoczuui+Rg4axV+FllsMwo/UrcbA69IrPHLIzuTYU8ltWEWQMytJMah7OK+l7tFkv7OoM8tEET2GfHtcZp2myes+MO9rPa6UpUyjjvpuMnMhl6aeoMRHyc6Qt7YpHPY5/fdTduexgTpYFZ7bVsBHqdpE0HeaoJOS2N2GipEqVHl+SuOCCWWTkNF9G74M8lUJugmH1qotfIa+mnzpJcZ7ifBe7NqQs0Hu2dVSSLVV9tw8hLKOMJihO7fL6hdxuQjco2TWSdZn/6tYhsbjtJMFuLKPIolcoakKhe7qer3SHPnVgGs9k610V2nwnvpA8kxKhTKfByYyLbvpfsi2i+3Tuu7GRXh32h08A669eztO0D3lRsF7P+hH+2ImHkkqjZ+EHLBOo+YetYwnUmnZxn9dk4g7VMP9Iq1NKRpSQJxbDMk2ebpqVFEvJwqVpb0oMO2UZLQhil9C1pObkq1coimk1Qza1oD2a26NLIcAdotiMsRTq/n3+jBIPW4Fy9Ig2Pik7/HLEcVkr7KOktCsyIeZTqrCanZWN4zT5OWelOMW6tNl0uV50BCd+csUIPzUpFgq2OSqympV0KMnrarpW7lFiUyWxPNPrzSwWFuppVpEFTQgt2rPdSFUbHU+s0GedXh7Uo8rTt7kp3y7aHMVEamFXgULXSqsjVRoOQFWYpgaUdi/rFUkHp+FkjGUG7iLtimVnI411aKt9wxInUtWOntnRSX/pFhvvshAIgIxb2Let4a1oq7KqMpxtcTuzypUfPPVyVjcq2gjfRicBWs9Ss8EsJEnXxl45SqSId9rVzqzQHO3fC0GhxNH0lewWOogpL6l4UT2Wrua3s4peK2svFsfguSwx7yVDUpmHirMOxJLmLH+GehuJVhNMCJ66OmHWU6mQo3kW6z7SJi1adPDHymSqz3VZbJkW+rNlA9SKplGSqA2GMZbF4tkXGbT5V23zj4g52tYtplWqFilQUrta69cd0+0ZO1E1Qj1lNHjr01Jl3J/mIMbpIKw6U2DI5GtrQB2IVimrhtsJ+khcpO6VHYJ+4byAyF9OfGBDGKR+/junbWwP1Zb5mbvaBo4s3Ulq1qXj0hdJMovQW5fH6TIDxMcqh/ee0XmGJPlw9oWiUcDqN8iK5ANYvchtK1SNr0ygIP6GxItPbLa0/eky0yBACv6AG2l3ENQfiqTox3oUtNRums09v7BhjUac1KWW7NgJ3rH6YlQXF6N4dyrPP8NJK17h2yXKYjji9jJ5FJcJu26vcsMq7Gu4tj8iO04QQ9VK48TmrkHw2bFGPKxjPaQeMWue4Ll9WBzZPYFHCsDlOb6OmLRJWfynMWsT0xj3HLFUkjD9KpZgAWpzhsGp+LfdfYezOw1+/fr13796vv/66vpxv3rx59+7d+uWuX+Lnz5+pbF25aOH9+/fr7q27KzvhibL9888/u7Tjzc1NlLP9J8O5PbFSHouAus+a7cWI8Msvv0Ql2vtX1vOOcp7+rMtBSjIlGcbA57fffgtj7OG7d+/aExel/P7774vS+8TU5ePHj/7nUuDb//wtXTXGS7WMoK6cbOq94EcN9dzw26uBG5fwqvPXjRcn8OLFC8uk8unTp6uBevToUbosBMbUp9OMuxq6WNWzxSLxLCcCp65gUREXSYyDZIEJjaXNqqGgpo7fs2fPGkuc5pnO8P379+kEFVfBblmk24Q51bHIFvZ0HAbc1SIOmNn0cg3rrV0WZ4qkWiexNLAXZ2zXmgPxVOxw7JtedTHZ4XvpRku83BULJaUJCSy5RqyHh8nWDNctnVkklLGNKFk8qJYZelRc9NPS0BYJo2zrfsp4em5y+TyK9QOyUeszV4l9CTABDKeE2cwxOP4E5GHOnbBzc+fOHUt3ZWJgPzufheUTMJdgm9P/PGuAyX911VbzHryE7AUaF9H8LZZ5o088G2BxZMmPn00fRT558iSK0c/TEFD3WbMpp8Ne0XooA6dlUrRUI+4tXXt1WUlJlpC6+GmzptP7q5aplE9cESgda3wRI3YyfOZhQKoV0lB4SgDXJfJe0GqWY6YpO8ZUdxxkYG30Co53R9rKyk7gjz/+sExb0jum9uKMKS271BaxjcWFybJjKI+5vHz50t1Cv3748GF4+6CwxYBYFgcGiXesbI3K7Ft5zdpFBy/wZ+p87FDm0t21QYpk2Y1ezVEM+RjDoVteZ3xwMzhFOl2dYyZF/OvXr42SHC6ZNLBXk7Uv3zVKwvJddojEgAw6HCN3pbH5rnn70oi2FL8CpZaVt7R4MrYhH3YrLEDGNYclZyRc4cipjGeoGJawXD4LpYo0li4ZZjvIUB99ShIiUnh9Aiz+2B1ylp39s7vHOHfCjPTBgwcWrLxSD48fc2lZqLJkGKYxyhDecqwwY7/lyb+lSlk8jKV7q+OnqxjprNqfFGzZ22u5N10vXd2cgLrPyk0QusWu6NL+ZR81p1Wru1dKMiUZxUT74tHVxM9xD224QkvfjuhFjXZTfHzfgFSrL89T5jadwfpD6Lut71Tm3YoqwY5FwLiBalmg6VvxbImMkiyk9i3Uklu4NW48wWDJNp3GMp3nQEw6E111BIxPPmB113+nTqhdSLuagoW6MWi4MS6PrM88rPtSGA/Wr5W3HAbiRB1uKq/C5s3hnDVxH+vhoTLil4q+YLw0cKnRjZ1o6fYu8RafgUN7I05LW4qmjlnnoQuHMJNsiVu5K6GQlw0n7MlWw81+DH4CTovCGC3VaP7TNdLZShmlnb03HWlcNFthiUzGM91S0VW5fBGQDX+e20ZtCFZFNxLguEXWdLN6w3QvHPEPcO6EVZLpi8GnsDiETt3c28J5RCbLYppDNobOv87TXVlJBiUwDsxLpYeKtZSme3x2wjMtsUU3eGTHr79Mc87GlJ6SyWaoBPshoO6zcltEPZEZjj9QaZQEk1XXJVl7rTN3UpJ007CXVu1kZx9ESxedvXr79u1smtkEKOqIVcioLKlWBEQ/swSwmUO/sOMEaOyYkZ3PVkoJRMBCAJtsWZZl2lw31ltkWEpjcUtaJjJL5RbFG08wFOU5m9gy8spKzKKbjTSez647Wj1boiUyeuMFeyGl/ryllGyaxtFqKX/jBsw+vysXPo9kMU1LEHw8LYtRbX+Zjc/wTAFp4FJr7kFhjMbTsmq9VM3ZeLkrs1gUmSWQOJK7oQ9pOUycrVp7gnMbW+NDXOPsqvFhsOjAcXuzRjnIeEZAsj/l8mURrZbg3DZqNYwqaAQBDkXgYOAVT7WUIZ7HGrG90UR+1+dOqAxr4paVQab0bFaFdWNOO+I5TkbHaHFkRENukicPnVRv+CHwuAOzaRo09FTd07dYNGoph8aVuBX2eJYkV/xQAuo+Q/FaMjeuB0VZ8fidcUXY34itqxsFpCSe4VLAOE+evd2yOzV7ozGydKAJs22pV5jPUliqtURG8QkCjf5MIufwUmPHbPFLQzEUFoGQgPFLIl32WcNyLWHLTGH0Wm1azjp3K53n0lXjyLvJC2CWZN5zvLHtULA1kUYTc6OQWc6l+1ul6bMCuATh8lTilnC5P5Fsw0sW07SheDssulSjStMbq3waDTTWd1Ay9mgtq53M+JiUdZRB7kpHmJfKKnEkNxpz18QyyMqVZlua3ohoD8bWaH+M3rWx4lEy+4kWo7RR/safMp5GULPJ5PLNYqmOLLU5pemNgu3BRhlFVbI9E8DIsyPGWgFPTXCSlaMXfHmG94Bw4mT22aRdnzthBm7ZrWFZkJeVTYc3KjxixZBj7NDcsxLUyWYcmJcyt8zElu5tjC995QleeN3b7RpfdrIhokbCuj1LQN0ni2h0gtkRzlIo1sDeNxlTqidIUpJsc7TsMQ+dPyN5y/b56O0EqVZWtZQgIsBs9hALConH9aIa6acIGAkwSTauuZfOL4wCZJNlfRLL7DhbSnWCEZPramHcjTIURoA8rWE8bL3a89AsqoQ+Er5cr5fLZvtRBK00fXR74qdl+Xif7zvxlRoHxxdxvkAptNL0dmIn0EB7ZcelNB6Ja5yUhfLLXQlpKFxEILEwwmJ49bpZkQzTxJEtalldCTMvNZ6l6cOy0uGogrOJhw73xglCL/KzFSTSwoFkRmmXSknEy3gm4GQvjesg2aLPmqAUaWl6OzdL3xxqo+yiKuX+CbCwwLQdj4KF5cSppl2fO7FQ5nlNHlhfSsklS79aun0p/sGDB0uXDhrPzmvjqD/OMmaRGlfQwnzqVtOM69RhQWF4Q0ShGAp3J6Du0x1paYbGlaClbDlKwiHNxPycG7lKmsRws5S5i5eSpPm4qy0+7uj5s0X+pTRDt8SkWkvYFZ8g0GgzEzlHl9J2NUo8/Zl4XG+aWDEiYCFgd+aZS1sy7J7GMq+pPgLbLu2aR9aMI7sMhb1Zjca/49ZpWraoIKN46Tzd1aKsWC8ap9iWxaid6/AOT5tZdGDbNNLAbfl3L924lMeaKlOzLqXLXemCUZlMCaBa1Yta09zsMY2zwqWCZGw9mfAgr4+cBixuyfQue4yxoY3S2sv1KWU8PYqKgFy+CmjpW2Sj0nx09dwEjn3uhNMDT58+TbdQ3QmDdJ48k93rWZx0Qatdbae01eIsiIxfEAxhVrg4TCBbnsWndMs6ciikwkchoO6zeUsZV4IScnJIk3PxNCV+djhTIkwM8VxteTRESpKA7y/tedk91AovsDEwtF5SLWMrKFlIoGj2G96osAgcnYDxC1MbOu2WeU3j0wLVjdjublUXnbhx6OHORLlHvGR0ZZnz9to6TVOKfJiOYxNLE/al8xFfZ/YVt2zw7FyHt3r5k2d4xIA08IitlpCZt2sbHQOjm5Eoy10y5mOUKltcRYI9uysV1TnTLdmmwaqvf/QkGg2nb6yvawIZW8+tccPC59MYMJ4aHyetjGdLC8rla6E3e69s1CwWRV6EwFHPnbADxIPRlsMfoPsCmQAAIABJREFU9PARSwl8+ZgPGp1GSxq/FN6yIdfOkCYuzaRiudZ+ZnZJmKz3v3Sj4ndOQN1n8wbqtRHCmMIMnCMmf/33jzAxlrEmDUFKkubjru582d1Shdk04ybVFCfVmmWuyAQBVv16rfQlSuly6aw2oQscZVJBgNeEGA8C9vIrKoS07CFVTGQqJJnesiGWqTCKqSNgPNthXLWvk8HdhYMd9ke0K/GS3oqCyN/Sm6jpuJedGMUOORhvWS3ZgXyG1ZgYC5IGGkEdJZlxBGRqxgJCY6XkrjQCvPjtlrGP3eXsQ7x9MVKi3ziwHwy1yCBj6ygZF518K1jYjktjlLZUABnPUmJherl8IY2OYdmojjCV1bEIHPLcCV4UQ5T9tAFP9vR1a1wb39zcrPMk0GiVan+Th/FA67iKVHhOfE+6SJ72cydH2eYpwqLE6j6b68D+nWMpyeZKclYBpFpnbdmh9TKumw+VQZmLwCYE7Af1Njwsbtl6H7RWm20Uy05GNpPuCfa8Z9+9su0Z/vzzz5ZMumydpguKjrYYD8Sk84yu4iYlVoFYQODxpNEbbxXLFFEttv25z16/LRN76dJAO6v9p7Q7BtGbnCqqJnelAppu8QSMusqn7vA5V/t0I+vhHMni+eEvX76wC+ul7RKQse2CsUsm27o9Mp4tjSiXr4Ve+l7ZqDQfXT0rgeOdO2HtgO5auoWPW8PeZPdW5MRu+2H27lKVZtg+LxrBtqgWRsc6zLPoScF2X3xzRGHdFe5IQN2nI8y6rPa/hyolMbbs5kcYjXKWJhs395ZqlbaF0kNg/zZTzSQCgwjYbea2fnu2dE5abDIDrZhwDWpKZVtNgE0m47Jy+0MXCSF5AiT87i2eUvvLBWeLYxWIXS4OtdCtnD/Gv4yDnHrh/Jbxw0OzOV8kUr2+saGlgY0A93O70XIicLvxlLuyn3Y/oiT28ZRx8MGDB7z0q/tBkCVuPD9sOWC9dHsiXsY2AWfNS9uu6cl4trS1XL4Wetl7ZaOyiJTgfAT+fawqsUBQ/UjKhw8f7ty507e+eGmsYqzmovUV3udWdALD3xUGssujYeIR4QoBip4UbEc0bt9xBE/laSfQrhsV2msXz5KyQoCi7mORoSXN/vdQpSTG9t2znWx5nHrc3FuqZVQtJQsJ2NfNw7sUFoGjE+C5Bbslt79WcwQWHLOso8VW+vofByl98GMEHOXZTuDZs2eWz7ezdVq98JIVkseswzQjXnbi86c7n+n7yL5e6wTkM7Rzlga2M9xDDvbNcg7VcTa0esSUu7KH5j66DDyva3/xA0sK/LEUg3vAjXZV3xslGVtLi9hnQ5bcpmk2/E6ujOe0OYpi5PIV4apILBtVAU23HJrAkd53wrnFlrUPnCfepNq9tXDmXrx40T3bNTMMHzaqK3fzzcIKAbLruSEKvPDwZ0W4Ymu/ohTdsj4BdZ/1mUcl7v/ciZQkarKlny12csP57VJ1fPy4+ZtUy0NWwE7guIuJ9joqpQhMCdid+YppxbS4lhiLAEUTmRZh/L0tY7TPRIE9EOBJaKOOsYI/SODogdSh504GVeEi2arjX6ShVU0LAXt3iEycJXOfRu6KR6FANQFOkJTey3EE7uJhXaaKvAyMd35v8mq9UrGV3hOwuHY+8SkDMp6NzWof4xoL0u0iIAIXIXCMcycMnzzUZX9Z3FLj4TwlPvG7dFc2Huds3KJMtvTGBF0kH/cwt7F2FaNj0XJt+97e5oiMJJWsiIC6TxGuQYmrnyUaJE+UrZQkApL42fJexz0/t1ExQiUo+UtSLY9CATuBQdpoF0ApRWArAva1yM27iUWA0aPetJm0nD1lctwY4zkP3jU7oo68LDZUYE6Q60Dkbrf31DQjusAO89ytBu6KlWV0dgLbXY5pBe332uWZltIlxiJAaO27FKpMLAR4qr766SyWynnhGd/fYRHbnUHhnWF8Hc9SrtJkCYwztsZNh508r2WxHlmYUQIZzwhI6U+5fKXETpl+nI06JS5VKk3gAOdOeFAYvwe3KV0T41WWOUYMb7h0B+2ZHOgxoksk23wh0uhghVWwnzvpsre3OaKw7gr3IqDu04tkdT7j3iRRLVJ0o5QkApL42dKao+fPLUtm1Ys+CVZckmql+ejqLAF5I7NYFHkFAnabWTGt6AvQIoB9ItNLNotUvcpSPqMJGM+d8GLXEUsc0XEWozCjmSj/KYEWz3yam2JE4OgE7F60fftzykTuypSJYioIdHnduzuDcnNzw3tQbt26xb4ML6FnV2WEb1BRR90SEjAO2S3rWmFxS2Fj/kZpl0qZjZfxnMVijBzRIsailUwEROCsBPZ+7oTXk7Dr3/dx9g8fPnRvTkZWy2eSu5fbnmH7mzyQYfOFSPsM0BMzOkOkt/suPvNpYHNEU5EU005A3aedYWMOI84RNooU3S4liYAkfnK+vsKYuwztJj0hQOJS9bkWajTouQGpVqK9dGmJgLyRJTKKPzcBHtO0DxObuxaWobB6VDp3Q6t2RgJ4JsZDsTz0bMzTmIzOGDowaHv7S22NRStZKQH5DKXElP7cBOzuAS5H3fsh5K6cW4XWrB0DfXTKs710hu+XL1+y98HowDbN/fv3OYbS5UHNdtmUg/HlwaNnEMaT8XZzamxZGU8jqKVkcvmWyCheBESgmsCuz51w2o6DtNV1W7oR96vlc5tL2XKk/cWLF0tXdxtv9AnS8luWR9M5NF4dOkCeA1EjYd0+S+AcujG0+8xy6xjZfbrSUTaXlZSkCGn1Cc4unBOiVudv3NdJFL10qVqkMMNzD99hTRV2BDZvcTWECGxCoMhgbt5N9umYbY5lSXNGL6AvlXv0eONbRrqfO2HLKkRnFCO8ReHVCOy2169GQAWJQEigaOUhPGAXZpIOy11J89HVIgIcChm3FsHhKjZBGNM57sAZFI6Q6j0oRa3TPbGxre0H8eskNLrl1et+S1LJeC6RMcbL5TOCUjIREAE7gX/bk66fctyiGy4Raxzdl1GePXvGSN/rk0DrAC8am9cRaW+ldEE0Tpn3hutS8nTRjUsR617ZotWf7qVbMpSSWCj5NLzkrG5oHs25bumQeo3bUBldZd8oCpyJgLyRM7Wm6mInUGQwD9FNRq8a29kq5UEJsB7CEnNWkeg7Hz9+5JnmXtWMnv9h/aRXzivkw9O0AOEPbuyshP8S6QTIIl1Bzl5FHMIY9qrsIfK5mgburVGKeoS3CUW1KLqrSJ4iMTomPpNJ7IhltazcCN7y4SeLqLQyH+bjj8TsibAAcvQ3mR3R2LIVZfHraCNqN+iNvGRu7PLdN85kPC1dNZHmEANKQv6rXTqijbpaG6m+ENj1uZOhLfT69Wt8r6KRySIPPhZ59v0wkKXc6jRdCDx48KBagA1v5JuUlpaq3m7csGoqeh0C6j7rcE6UcpFzJ+e2sWH7srFBm9b1LF7x2n366mTDpw+FtIepS8etmqjcOkpRJtdRraji+ikCInApAkXOPBvh+98L10Npl1LgQZVlZyh6+8hsQRwI7uXM8DB0uCHByollMj4r1QqRrBXwvV2WjDAgOF1d/K4VxO5YhOxMR5gVWUkDK6ANvaVo5aHOYshdGdqC18x8naMnni2DJn8MH3zl58mTJz5+z4HTGFteImJ5iAs7M+jciXHdjIfNuuuDjGcjUrl8jQCH3n4aGzWUkjLfIYHrnjuhMT58+HDnzp2+rcJKCiM9jl3fbJXbhgSMr4nbUEIVLQKXJaBD2edr+p9//vnm5qaiXuwNDDp3UjSJDSWnLuFPhUVABERABDYhULf9s4moxkLl/xhBKVmCgPHcCU8ws9zZ5YAIu1ChPPt0k1jJocpsm53PboTwLWHZGQul7mmkgd2RbpIhM9OKcs9ndmRGKtSg+y0rHz1BfnZGWNLhbCvj/m7ffXI+Y4tfZzl3gnUa1Cj4ThbtHXG+X8bTQj6RRrY6AWerS+ezUVuRVLlbEfjXVgXvoVwOeEYveu0iFQPtixcvumQ1OhOWkEYXsef8uyyf7bmCkm0oAXWfoXjPkbmUpKIdeSym7qy9ZY5dIQ+31OVMLcY94iPVqmtK3SUCInBNAuc7RF701PU1G121zhJgMYQ3jmSTkaDOEYpy5inY8CAvblKv16hEBdX95F0sbMPcunWLV8FR3/YNDCro/urk0V1XIyAN3H+L06PtQtbZELkrdsJKWUSA/cv1z3rSC3gul7F1V2sXJza2PIX1ww8/ZBXDfREpm6wiQejmLd3OFGbE02IynkvAFX84Aie2UYdrCwncSODS7zuBHQ6Q8UBoEWgObzLY72olpUj+KyS2L9eGbwO+AhnVUQSyBOzdJ5tVY4Ki1Z/GsnR7EYEWJWG5nxWKouJIzCyXLY3urwxllcT43EYkcJdNmihP/YRAi2oJoAiIgAhkCeBa7PmRL8TjrMDTp0+zFVECEcgSYBfK4uTg0rSrXOQXjXjaNVvfaQJcRx7IjmSbJpuNwSFhzYd/3R92g0D0ZAvcLB8zms1/80jNs1ZoAmngCpDPWoTclbO27KB68XwsDiTLLCsvcbtXiPGOje4LNUWgLmJsecFM9kvKnAdijStyV4pgLiW2uJTRq++WshoaL+M5xSuXb8pk5ZiL2KiVqaq4bQlc/dwJ9F+/fs3QWHcaPdF4OHPkOWIgTxRaeul8B0LtBDhvZE/cnlJDeDvDveWg7rOHFtnzzhB8pCR1SsKRUNZELLPWKH+2Dbq/b6xuK4Jv1lKLSLyOP6VaHWEqKxEQgdMTKFph53WYenjg9CqhCjoCqDqz1GwHYVnDvaW/hVvkUK08GZ9KTo04EVLqbeKg4uPdu3dvxNO6UyEVc2IC0sATNy5Vy9rV2eoX3SV3ZZahIhMEGPQZ0Dn3GY3IiVu6XEKx79y58+HDh00c7EsZWwhbVtKwHt1fzcuueXZnjdO6g1bJZDy7dFVlsgmBS9moTQir0K0IXPo7Ox463o8P9wow5jHY98pN+XQkgKPz6tWr9me2OoqkrETgKAT21n12frbvKM3aV84uSsJMuOK4HvsHfV/iSm4Vz+Mi+cpLOX1bcLe5dVGt3dZOgomACIwjcOWzeuOoKudzEDD6OY2ODa+MDrcEWCfZ0If//PkzGzM8EGw8dIJfx4theFb7r7/+YmmYrRodOjmH8m9VC2ngVuQby13hiRe5K41tpNuzBBh8efj2y5cvnKHMJu6bgGEXZ6BvnuncrmlsLS8UaXTqZrFb/MkR5TphZDxnG0WROydwTRu180aReB0J6H0nf8PkbW9scVW81T/dErzzn8MN3Z+9ThdadLXXxIlVGC2+FJFX4hMQUPc5QSOOroKUpJowCyKMy9l3hE7zZycD330aXxdT5xiwjTF6N0WqVdeguksEROCaBLCZ4Z73NSGo1iIwS4D3jli2CnhPfstb2aNdEI5xzAozOpKHcaksdTEWxLYcfDZ5PtsooZIdi4A08Fjttb60clfWZ37NEtkE4QgIwzrnAPjLvqaiFyVWV9Z568mVjS27MzhdadeO7SrO0XZ0b9ClrHOF7zdu50jGs1cnVT7rELiyjVqHsErZAwG97+T/twJv+hrxrleevWYs30NLz8owemNsttBrRmqx+3ztru5zvjbtXiMpSQtSpsG8m6o0B6bQvV4ZSj7GB2FDITkuM2467QuSankUCoiACIhAlkDFC7SyeSqBCJyDAB6F8aFntqbqqszSKu6Zv5f+2HGrw2ebDfA4EO/5z+6LuHxgwuPgbMttImq2LkpwRALSwCO22soyy11ZGfjFi8MB4FlZxmjGO04qrPPKdp4s6viY0GwLytjSrLwpdhaOj7y5ufHh9kB0vHiaIfIMfSpbxnPKXDG7JSAbtdumkWB9Cejcyf948q657MD8v9TmEOd5OfhpTq6EuyMg92V3TSKBREAErkGAkx8VR0/YF2n/aiw5VOyvcOikvehrtK1qKQIiIAI7JaDD4jttGIk1jIDx8ZsKv8iJHN2YfgZ3RC3ZVONMsLFcNt7ciRMeBx8hjPK8IAFp4DkafW/fcZC7cg692kMtGO84qcBDs3xOjteZ816KEZsjvqZ175T1tycCMrYeDg9Qfffdd/7nNMBLbnp99gjN4aHraRE+hl2Vige6/O3dAzKe3ZEqQyMB2SgjKCU7BwGdO/lHO7Jj9I/fPX4wnq1zarhOWB2qqOOmu0QAAuo+UoMsASlJFlE6AUdPKoZmHmbl8Z26iTTTZlZejI/DhsLzztg1D51ItUL4CouACIhAgkCvb5MlitAlETguAV7pkd6ccFVji6LuTa7RuRPjMZdePHm4iNechC9cWcoZzwqf0/mBS2kULwKlBKSBpcTOkb5upiZ35Rytf+hacEyTZ/F5JQlnUDiFyVNAjNp9j6HgTvR6Q22IWsY2pMFqGMtTaUNEy7Y/Js0+evrr2MhwoO9QhwwVFoG+BGSj+vJUbvsnoHMn/2gjtpoq9rf+kcXcD5Y5ODs8d2X7OMsaU1bKvR38zwpclKALoqISlfgoBLroxrm7z1GacpycUpJ2thzm4Jmb0nw49MmTNAzrrJswGc7eThpSkp5pc+kXjmllFmVWfhO7VCvbpkogAiIgAo5AetU1oiTHLAKin1cgYDwLEp0gsZDhEHD4XCnfr2EvxHJjlzQswhjfJM+mGu7fmgeIu1RQmeycgDRw5w00Try6EyRyV8a1iHKuIMDaCAdE2Ct1x1B4FYo7htK+EIE7UXeSdakWMrZTMjQfTZZoLPeYdMvRExSDo73TosMYDp2s8B1qGc+QucI7JCAbtcNGkUijCejcSUyYtQbjskt8Z/I37xzr61QlSyu4mHBB7LmEa0n2u46SsgsiLWEfpbmL5OyiG+fuPkU8T5lYStLerMxm0+/tTBTBFgKvVWcyzCYH50JYN8Hd53wJqyf8S5gY4rlKGlKWnjihaHwGzqwwq0+IMeKSVGsEVeUpAiJwSgL37t2z10uOmZ2VUp6GgHEBhLfBle5PREdVjAV1AYuPZ3QgkQpvc80DMV0qqEx2TkAauPMGKhWvyD2om6nJXSltFKVfkwCnBzBrLKSw+sESN0/t8nRQ0X5/KG3Hr+3I2IZgw3B2kYrHpDE7pa6dK4KDxWmThW7wdNYKh06QJy1JyIRwkTGP7tVPEaggIBtVAU23nICAzp3MNCJeVN+XyLkycKosj1zPCDQyqmhsXhLk3Icq6maMESu5NRGQc/xU9zlHOw6thZSkHW+XJQmMME9asPnBDgTnS3j4lX8JE0N8nYlmdOAJEnyG9jpW5CDVqoCmW0RABK5JoMiZrziAeE2qqvWZCHDkgjeRWGoUnSNJ38LqB16WT0NPXO3lcDxNZBSVQydb+XKejALnIyANPF+bFi17FjkenlXRXXJXPDcF1ieA24CV40kejiywJFJxqJQVmC6Dr4xtovXZ7c4aChJgeYo+UU2jk3N6mc69Ri578CUhfNElGc8iXEq8JgHZqDVpq6xdEdC5k/nm4Nxu9aHd+Rz/c6AyPSov3Tg0vmhsXpKkbsduKbe9xXdBtLdKSZ4uBLroxrm7TxfOh85EStLYfLySZDpVrljXaBQjup1mxU9gN2Wdpzei0t1PqdYsFkWKgAiIwJRAkcEs2lialqUYETgoAc7jWiQ3HuZwWUWJV/Pf8B55NYulOjp0YqGkNKUEpIGlxA6RfjonTYhd9yij3JUEUl3aLQGWRDhBgv9c+nFk4zvJEhWXsU3A4aX7oRuGw7O0z8WiNNtVtGP29AknTmCOpQpznsrw/PnzlV8jJ+M5bQXF7IGAbNQeWiGU4Vbwx/m58NJxw0Gdbu2qUjp3Mq9UHMlkS2n+WkMsbzDbVfNTlR9//LGhQv//1qIJWHtxK+egZ8pXBn6g4tR9DtRYW4kqJWkhz8GO6WIEz+O6dQ1ms0sz55ZC0/fSoO7ECYfW0ylHX5VqjSas/EVABE5DoOiMoA4En6bdVZEiAnQTy6o9E3/754OjbYl1zp2wazL1HmdR4Ep1edh6NnNFXpaANPCsTV/kHljM6RSU3JUpE8XUEaj7ckpdWe4u3oDC6084fWJ8fRp34VFwOqG6UBnbNDpe8esTuDU0gCdahx0rTp+wf8mr6WhK8OLv0UD8i7PE9jkG6vbt27hYCWPIkTvef0NiX/Q6ARnPdTirlCICslFFuJT4fAR07mSxTRloS8/qLuYVXGDxBbsTRGwcxDWsmxGFcp/7ucAi9yXEEoYTblmYTOFjEVD3OVZ7bSKtlKQF++yjty4SsMxmWU/hFEhi8txSengv82eOuTDYMeve/MSJE0yqFTaQwiIgAiKQJmB/8vjc5+nTlHT14gSM50Ki0yRL0Fj0CKfAeGu4LkuJe8VzZNn4ilnOLo940KhXRZTPQQlIAw/acBaxi9yD6qfX5K5Y2kJpEgQYfDk6wPkAxlwsUiLliEsUigD24dXoUUxFlbGdMgljaAVvsnB4HGfXOpwLST/CxBcSWXPDm3rw4AGmjH85wsJxEw6mhEVEYbaWaHfOqXTZQ4kyt/yU8bRQUprVCMhGrYZaBe2WgM6dpJqGA572cSuV0T+vMXiv7/z9U4R//Eo7HP9IuvAj7Xws3HSk6HZE5z6ac6S27C1ru26cvvv0Rn68/KQkdW3GmZLpO9KZM0fzWE6BMKn+66+/Pnz4wGnR9pOUXlqyYo+EyTMGnPkzx1xW2C/xpVsCUi0LJaURAREQAQjYDaacdinMZQkYz53gnlkepI42k4yZN8I3HjqhFBy8vfl1jXXX7XsgIA3cQysMksFv4mbzZxZZbV7krmTxKkGaAE/LuAQc/YwG4vSNHa+yRIM7bVmZsZ9QicSTsY2ARD/DJ7gIhxaJ9TQepuL0Sa/Ht7BarMWxz7XtA1oynpEO6Oe2BGSjtuWv0vdAQOdOMq3AMc8Rr/HnuGim4BUv28fmJaHsE7ClHHYe3378SGcLdt7E1eKp+1Sju86NUpK6tvYrJuHtiUfH3OtAme5yBoVZNEsY5MAmB9NpbDirHrOjOZFc4o9mIjG3vHr1itvJhKw40cLkOZylh8JsHpZqbd4EEkAEROAoBOwGk2V6y576USouOUXATgCHx7gJkd3KwoliIcUXjaOFn+Z/Dgrgthkn3VRzBXkGVVPZ7paANHC3TdNFMPuxVKMhnZVK7sosFkXaCYTj4PQxHns+jSnxKFhUYfRP51PndcvYpqnCJ9ymmbVInD4hGWaN5S+72QnLZZGNe8mBUyx78KnstajTurDuCotAmoBsVJqPrl6EwL8vUs/qauIqsXfV/ZgIHsCTJ0928jnhLidSN3yXWnXj2m/klKLxK9FLeYY+31IaxR+RgLrPEVttZZmlJHXAZ7c0sisXrixm0fzVlXugu6RaB2osiSoCIrAtgcSxxalg+O1XGESmFVeMCPBQrGWbCieN98AlcEVe3DovOwmf7k3IxqXZw83pW3RVBLIEpIFZRIdOYF/Ts29/ToHIXZkyUUw1AZSWs9RbPUVDubwGA5Vmmz9RBU6pli5ryNgmeHIpfIsMp0O+//77pfS0EZtT/JGAbR0UhtNCHF0iwIES33A8rMWXm1iLc3+YuB1OlGQ8l1pZ8esTkI1an7lK3CEBnTvJNwrHNnl1f+Oxg2kxrMUwVJd6V9N8usRw+tWywJQoC9dkh25HQuCiS1QNN8u7XEX3+sQbuvteBgVGEFD3GUH1ZHlKSUoblOPhsyaXiW5pVudOL9U6d/uqdiIgAr0IsK7KzCt8AUMi53PPaxIV1yURYNqLr5XdXiVB+vHW9c+d8EhPVmzXvvhOiT2YPesAzP2D7KxOuI2iPQt8KdmkgedublbzZiens7VuefRf7sosUkVWE6g41VFd1vRGRlv8gfT3Joxjt89cxtajWAqE+zv20xh4gPztZJdqqWqJeBnPBBxdWpOAbNSatFXWngnoOzum1nnx4kX7l1amJeF78Qbaafz6Me1PIJV6iuvXsbHEtKNsyfz0iCwQTplG3eeUzdq3UlKSUp5LW4MypBFJqVYERD9FQAREYImA3WD6nd2lrBQvAicmwCM3ltpFJ0vCW6LTw5zzYDMgTDAinJAnKs7+DGJ04+Y/2UlCePd3c3OzuTwSICQgDQxpnC/MgVRjpbB4xpRLyeSuLJFRfAWBpXWViqzqbuEcQ/oNQPYvWDkBZGzTDcER1TDBiM2sMP9dhWU8d9UclxVGNuqyTa+KRwR07iQCsvgTX41nShYv117o/gWfOkE4j99Yu8192XTFOWyIs+tO7/JgUOSHpe91V+3uy1Ju9pnqUg6K3ycBdZ99tsuupJKSlDbH0piicycRSalWBEQ/RUAERGCJgP0BvqUxaClnxYvAmQgY36LBGQheADBb8Wi9tX0ePVtKGMnDPMbjYix6sCYQ3quwCLQTkAa2M9x5DkYLQy3aLZ7clZ0rw7HE24NPmz7Pan+TEORlbLPqF77shMR8Hyd7y2kSyHiepimPWxHZqOO2nSTvTkDnTqxIeUYn/EKe9bZcOrbQ7ONiLrOm6zw303I/07ClhaeWbLvcy9oZzwPheyEkfyyEcdyHd9gUZc76VOP3HSi6qEQlPhABdZ8DNdZWokpJ7OQZTZbOl+gA3xSjVGvKRDEiIAIiMEvA+BQyY9AO5zWIxFlD3li+k8njLGFFnoOAcd80Ol/i6s56a7jLxQwavR2NJdplSRSXfuo6cWPdpaLttLoidNceCEgD99AKQ2UIzVqiIE62dbF4clcSkHWpiAA+LeNy0S3dE9MpEsvpRe87kbHNtk60YlaEN5v5/hPIeO6/jc4toWzUudtXtSsioHMnBbhwldKndAvyCpJikngbRxCxTfDp06eNrzwZcS6nnQUe9uyKWMVGXWPrR85fe9WUw34IqPvspy12K4mUxN40CWvJ8n3FC6vsRR8xpVTriK0mmUVABDYhYPf/dzivQXj2vdg/YPKI5d8EoAq9CAHjuZPnz59PgURTb2NW03xu2EyQAAAgAElEQVSKYoxbwuTZ/vHcIsGutt9TBOdMiaWBZ2rN2boYm9juZsyW4iPt+chd8dAUWCJg1N6l27vEJw59Fr2Qw16Xyw730SOvVzv/KuPZpcMqk2oCslHV6HTj+Qjo3ElZm/KSjBHfxuNtHJsfQAaEfXiepRatMc2mWT/y5cuXS4WWPsjIe1NajuZEzt+SVIo/KAF1n4M23JpiS0mMtNNz44RVN+Z/vmRSrfO1qWokAiIwggDvL0wsfIcl2p9VCu8aGg6nWktvBRsqgDK/DgF6imXRY/Y0cKioEFvn3EniyHLUakYLEN1V/VNdtRrdsW6UBh6rvUqlNT72wGphr1OhcldK20jpEwT24NMmBt+iZXYZ20RDz16yE5u9/XCRMp6Ha7KTCWzvcQmrOIKJpiRQjTaCi0afEY3SJc89V0rnToqbmJNrI/SSL78Ui9L7BlaFWqrGuYo9nJ4JqdD3opUvf5Wa8u0k/9MYaNzbe/funbEgJTscAXWfwzXZ+gJLSYzM08+GMgob1/6MxZ0gmVTrBI2oKoiACKxDwPj+QsaaaA6/jnhLpUSTiHv37i2lVLwIdCGAa2HJJzoNjKKGp4d523nFjNtSbpiGJYiw0PDSNLyCPGGhWuQNaZw1LA08a8v6ehm37RtXC31xLiB3JQKin9UE9uDTJr6zY3/fiYxtVgemkxdaP3vXyRLIeJ6sQQ9UHdmoisay7ESn9wgqCnW32Eef0iJOWalSCKTXuZNiaCxVjHiTIUsSm3+rm6otndIwYooWnox3jUuWmPjVnSts/JzBCM0ppTfIWJeKcb706j7na9PuNZKSGJFmNw94aep0Rm3M/JTJpFqnbFZVSgREYAQBPpxqeZEDRe/Bb/cEog+a1E1kfG4KiECWAG/6zKYhQbSbFS0mJCbjlsyNabJ+o8/HsgjoE7cHcFbtsrUXpxy2ImBvZWngVm3UWK7FH6Bxjcf1jMLIXTGCUjILgWh0ttzSN03C+iWOpEQyyNhGQCw/gfb582dLytOkkfE8TVMeriKyURVNNu7wx1SYaEs0MTBN7y2KOWWlQgIMKzxt8vr1a54K5rhVeCkM69xJSMMaZgwzHp+05vifdByip8GKbumemLMvLeuY+LIJbesubTpDJEn41tWrYIk80/Jw1ficRDaf6gSYA33up5pe9kZ1nywiJZCSWHQg6/zhzbcMVRYZDpdGqnW4JpPAIiACWxGwbCAh237O0zOpCR14Fuh5ifRW9FTudQgY91D97BhFDR+rXU1RozXERAPZN7cSmdgvhTTsdynl4QhIAw/XZEUCR69xWrqX46E8CbB0tS5e7kodN901JeBH6umldWISm3DZxR8voYytR7EUmLVC0eH1pXvPFC/jeabWPFBdZKMqGssyBNgP9KQFiPJJDEzpfLJXT1kpas1kn62HW7du8fJdnge+ubnh+y137tz5/vvvo7fzOkQ6d5JVlfkEL168GLHpRYNtfhD11atX83W2xe5niZYOsCRyyypY497ehkeLsA57+JzTUqOcI17d5xztOLQWUpIsXovzxw4cng1mLZvbdRJIta7T1qqpCIhACwGGD8uGOm+j3Mln3aLj8hbhW/joXhFwBIxP2vj9jGhbazVFjdYQ99N8Oneyn7YYKok0cBzezVdHqZo3cYlq8h414zuiEplML8ldmTJRTB0BfNpte1NiO5Yne42VkrG1gJoeseUJ2G1b3yJ23zQynn15KjcjAdkoI6gw2dRkhVddODGCTBMnYqLvn1qKTuSWuGTJ+XCV4hsgHDGZfaUCYNmFZ8c8YqJzJxGQgp8cn7QcXyrI8T9JN/98AMOz8WTobNVYb9qDQ8OsL3wuMBLVMnWMbgl/tuztRQvHYbajwzp0Mpow+av7rAD56EVISbItaBxb8WxwenB99M0dh1SqlVUtJRABERABR4C5gGWs4ZGAzYlxwjKa3q+2nb953SXAtgTwKywfpWKN1Z3Q2urciaUvO5IrLwe3LKps2/QqvYiANLAIV1HiyKoU3dslMWubiXVFX8Q4OeWueMgKNBJoXAZvLD3a7fO5FT3QK2PruSUCs5QSz+Umsjr0JRnPQzffQYWf7X2zddGUxGPhzRk+vBSweGJL94bxnz59Cn+Oe4Ps+SrFmZLsmyZYs4qOnujcSahvZWFeXzZiKQFvbPPFRLSkRYbNHRreKZKY+OHXRt2grOHbzhYwtGzyyhOqvOTol1Zf6dME1H3SfHQVAlKStBpYXDSfA64P70fhKRneQ8bKIPtz/HES5ZqHUaRaXjEUEAEREIEEAeM8Dud59pWhiZy7X4rOrPMKitl3aHcvVxmKAAQi9VtigjMWfYrip59+Wk1RLe/Jc5KvOR3mLE73NeXwwTj70vZSqym+FwFpYC+S03xY1tt2TmdZF2VcHrd1IXdlqhWKqSPAhhDrJHX3tt+1NCAWnTuRsbU0xOxz9vg/9vfKWErZfxoZz/230fkklI2qaNNZkzXNp4s3GJ5fMZY7lcQSY8z8KJVityV6DmoJAsnCXW+dO1kCZYpn2B5xZJhGokVNEgxLhJZYHm+aLR+Hhq2v2UsrRCJ5+tnELqeFWvb2WL/rYlnsMHn7i9FAZPMMV7uyiS+bQN3nsk1vr7iUJMGKKaLRS/OZ8CZzTCsHVngDCn+4+/zx0cG6PwRwfzzpyzIifwz3mH1sKa9XYYCm+dhf4ZjLysbc1zcRkGol4OiSCIiACHgCGHbLZ0Qse04+z+4Btq5DH56d5s0nid3rqAz3TADnx3K+ATcsWhUxHljpUvdSp7FLodlMEo/BZO9dShDu2+HoLiVT/MoEpIFDgW84CjPdC7coZqvJrvnocVnuyix5RVYQWHNojsRb+vBc0bkTGduI6uzPpSeBaQKMyQ7Xr2Zr0SVSxrMLRmViJyAbZWflUxpHgehVJf72okCYSfWut6XEM1WKE6tFzgOb8n6g0bkTi7ak0rAFZVSmVC6Ta7To5l+rwSmptpiskEJmUq3hEUz50odOWBFjN7GLHNV7eywYFfXYRmnZKO247BWudjUKdu7b1X3O3b5daiclSWAcMbAmiosuYejcH8coWW3kj8ZiXMOW8kQvBpyBhvk8x1zc6RaOp7AxwwC0+cDtKiLVihpUP0VABERglgB2O7viwHCAhZ+9fXQkM/Zo7Tja2u8lAHXslZXyOR8B46YvzpKvO2sInNn1P0cHmN3bVy3WeYMRK3T+xFhHnzZ8AsRyHmg0eeXvCEgDh2oCXcl9yWtoKdPMGYKz1o9u2OWptmnpUYzclQiIftYRoDdt9cqT2Z5S6i3I2FraPeF1sEzEEtY6jpBF1BXSyHiuAFlFeAKyUR6FPWCEhvmy5zmbkuEvXPQoes/6bIaJyDNVKvt5nSkHvw2tcydTOMUx+E8jpv34Cv58ULFMPW6gk3AQzL6IE5WJXjLAR5FDf3LAIn2eA6R9T8NU7+3RAzm2MpSGy5yFct/buxS35tuJuwi8VSbqPluRP1C5UpJEYyVmy4m7trqEYWQRhwEIz5U3rLDXwvC31ZoOEKRaW2mCyhWB3RII59i7FXITwXDms/M4LPwmS7TseIUNxxEZJjubUKLQUJJ1ZAi32NcpUaXMEsjuvE7vsrxJaHpXS4zdb5zd+mopevbe8EmYV69ezaYJI41T7LAbVq/SuHLDrEJJLhLuXn1p4FDN4Qjm+kuj0RA8W0FcCKZds5e6R8pdMSLt3ruN5R4lWXSgeR2xeThntl0qHAwZ22yTYZQSlPA30AGem2JzhCN9rFlhXdc3sNladEwg4znb+zoSVlYhgUTvC5MR1pTEA+HzrD68FKAjL10yxrOkE6a0FBqmLw1b8j9EpSoU9X/PSv3V9e/Lly+lzZBIT1/tKt3AzCyrCYmaLl1ieXGg0LasWfJrWdTAj7SV05TKcj6GWjSVsXAzfLKr1Uvti9gLuXaIRrDsE5xLgiXid9grE9KmL61QF3UfiypbBuOlprTkv/M0UpLZBgLLUqMfKJ5xB3+LuszWcXSkVMtOuNrPwQGwl9IlZfhmyIq+sI5X5mvaOC9gdPBZKZAgYFFgpouJHC5+CUW1OPND/fZpE/xvuv6fro6E40YTizFZwW2OIHz48MEiGNPw6Eb97E6A1re0hU8zTleXqlY0OC5l0is+XJ5zw27WSlvUGKqeMAFMRIvAloWCxiJaxGu5N0sbet3HRGlgaZNlVwCicXnlMSgagsOu58MMUqW1bkwvd8XSuy3mtLEhdn67V9GlAGdDV67CbH+vm0fL2FraLvRDltSgOp6GC//olXgUmGhaGZ8H40kfRABaan1vcAnOxY3niV2+pRbfMF42qgK+EVpFzuEtYUfAcIWXRoTPUanqFV3nJP9fX7LV0swOeCtPLVpQMKzOVqE9EgibD9UIEHbO0kpxL4rRgjdxL7Lh2WRFwqCMw2j0YGaFHDRZxcnDEZwtsT1ybxO56hqtY2HUfRL9112anYUamzWb+SESSElmm6lFMYz6s1oyximcztlqDo2UahnxWhYxZ7WFodZYRK9kxtnLrLREug2wXsJk82mcF2AEskUoAQSWmjuM35vztreGs/Qs+vu4GU0EZLpePGjKQLnGfrrC6kwEwTi/PujWeFTZnf+cKmRoXqLwVqbbvl4xdMsN1yuchvOTxs2+AMYyLcUIhKgbHctQyDDbMLyyz9CrF4RVWAqPGBOlgUUtmJ7ooZ/0ncg/X83aWyzeCBWyALyyuwKfpR4dxg+18JY22jxNSGMp3DiCFNVxSWmrO5GMrYV/ZD+XNGF0PMac9qJX4sM4j8gi/Ig0S3oYEkDaU871TuzyjVCV9jxloyoYWqBVjxrIE614rOMqnKBSFssZWlEfdoQXz50wHlT8VUvjxQoDNE+FDO6WChVfusVliIK6P+rIH0Mm6g5E1ghCmQeFKYVpPyW60p0ks3CWatEejwAttYMVAreL4XMgN6NIK7gOCGOxJrMAW+ymp+EDSJKew8/KUBpJZZn20wtQRUp0f16GlQOlwvv0lgW+XnUx6qqXLQqcu/u0aGyvBtpDPlKSqBWi5fWoUxzxJzYHaxlVc4WfUq0s5Op1GRyMbOZ9E+AHtig/ytBXnnRuOAkt0m61eZmu1N6uGiGv3PR7o2SRxzLorDCnQNTpjpebt1tqUZFmWtxSt115CDMOXtLtikavuMWyZu00h3GqIv/2W4rGx3HKHK4J+Gm+RbYsgahHZNMnElD9pW4exq9/2iwhs/HShmOipZU93otrIK2ZXgFwfWfamgxYRk2oTmZxBnzXri6l5UaLhKd0V6b64DtUGFhzla+lHcfdG9JYCqMh46xQVDVaZCpGy/giYxsRnv1pd++nrTMuhnZnUkNfnpV5dOQ1jeeJXb7RClOdv2xUBTqLyWoZOCK3cx0rdIJKWczm7JDBjBg1uMV/08t8De7oX/9iU5yP1U2rVhrD5+4ePHhQeteG6XtVfLYKr1+/Dr9VPJsmEYlry3IJf3xKMJEse4lGefPmTfRdrqW7sEpY/HW+unr//v26T3PRGzFGjVj4IiOt//LlyyUUq8Vjzd+9e7dacbdu3aori/kPulR3b8VdF+w+6KRllKU7//rrrxVIuQWdt6+Dk/7Jkyd1Ba1z1wWVJA222qims9326tBheqlql1UtvlhsGZefPXtW5/dif2jQJew+/t69e3fv3vU/lwIMndl1AT7J3DLQ42/ghi0J4OP56nPWcTqWtL5q5wsw37GoBLp67k93d2lZPj+Pc5i2BpDEqlh6dJ1IL168wCKF9472Vx8+fGicVbHTtqYfZV+RwHJmTVaIVOEKAkZTw9Sbkbci/y63oJ9MKyxZDepWoeMaFZHV52z/CnNgKMe1s9R0No3dLWS1kUrNZrLPSKOiDhoTpYF2rUgMPTirDMcuK7xNnNIwW5YXuDeM6RieFjfNfKgA0+JmY67prkwdpFk4RF7cKzAukIYdbYlke/ySVWTPr2UBfCnbqcDRWDxNUBdziOE+FLKumuPuwl38e3Po8eOVHfgLGs8Tu3zj9LM9Z9moCoYssGT3hup8MCand+7c8SKtuWt59EphM1nN9uiKAn+fOZk9gsQ0rCijHSZmG2C2aqWR1ed6tmLSq+JLoPAOcU8ba0cOyMlxkKVSpvGUi3GJjqdlxcDFnGY1NMay/7QkNi5XERNfEeBw71K2YTwMYRLGjAjTTF62FQLVVVhfPa7WffZmPxnaVlDIxiKupiRpXEXnxKtNwfo3MgjS0Om6d796TdViF2f99p2WaPTN2v2radF1MRZv5FjSdu9QO8mQfm1v4qHvzNgJkHYxQGqZCONRt5c1zWE606GjTZN1jCly1SCz2uBlnNo4/V956tGR/4Gyyh6LdG2x7WsA4Gkfm9CxjvzhExZNZyEmzD/rkExvCW+PFhksw3R4exg2WjnXoEjVUlZY7grhPYyJoRqkB+jLaqDThOl453FFKof34i+5wCA7E/WyqFB+0h0YNFfQZEsRxo58GnelqHdf3CuYqu5SDPYqGqosumdPs9SnunRhGdtsQ9C4WK2l1t9JPBZ+qBJOKV3KeBor65ThWC7ftGX3FiMbVdoiuH9Zu1T3ypOoLegXpbJVpz96pbDP2UZZSvD3vbPg9j8yLVXJxxuX+GerH0YWLcb50jcM9Kp4CGEaXnIfKyqOyWBWgKtBnnifzIv4I8BPIpmNR9bBXsQ6KKZwsClUyi5nlJJ7qTiKl/a9uAoo+Bh7Kxhdhjp34oGvf+7Eact1us/e7CedZdph9xlzHSXJ8sfK+T57ssAmC5dXUy3ciT2ojdEhqXZ4utcxWvGf7afHkna2CoeOxKmr6M54PptYnmOhhq3FW2b+4lzrLrXDWE1deu+9dykiyoQFF2YcpdYDIRG1Y8UjqfiJilr4R5IzgRot2FTUq8VY2mVzJijntCtF2uJ/0gW6CIzShoUSnl3QDNN4GcIAhGfliZYsq88rAGfW1IQyzIYRjJWHoR1/tuL2SGTbyZgoDTS22tK5k9kTA9PRqlfnddLSaln7xog826+N9R2RzCI2Pfro7kpd76a9LuvxzprxpUjcp0GKPe22ToZenVfG1mJV8B+yvseSbqwZ30srLExIcwXjSR3P6vIZW3nzZLJRFU2wNHCE5qh0HhTlOetnVohqvyUSIKyLD++5UtV73Lhh+s6Ob+L5gL6zM8/l//6PlxTxFmjja5mXMhkUT5dgZWTcG7AtYhtf8ZrOCgeRuty+fZsA/zJokZ537POXfgd4lC2rMMjjIld41R5GnDeURjKM+2l8jeRUABYX1vzOTijARbrP3uwn/ehAXxm4iJKE/WIpbHkx3dK9O49nqBr3puilul9KteyvFV3C1SU+HIUTGe5H1VmiyjpRx5I2gX23l3iduHP8kNB7fcQQpoF8TJ38uJf8uYVIPEwycWEKrcvwfHdZXucONHo379FtqT4vL2WhYfpS2UZ3GoeHD47MqlDFVGJaQa9Cof64ZMT4ecf0RurL2OfjvSYjKoJNOfiUxgCNwstg+RcxnFb7G/H8j/XFEC/5TgJZxx5Nbvn4S69qovzoAOpkydCdqGh5zft01r80hlo+4cFeKT03HIIjTwatpmpLAocDB9V3/csNHK7jW5gk0lA6fZ/Oxb8k813M2QF3Y6L7J3LOXgqrFtoNwnsbE6+sgdl29AmWvrODus6q97SjoYRdFv3omNgur1RewjDAnsFuHaSjuytwDns3P/saLoyqN1lk7q0W4bN6BYkFUnoNynxzc0P1wz/jXDW8JRFmtYHPY816dH27koxtohX8JcuXZXziDQO9TLq9Ckc3nkMtJxg3dPnsjbjzlLJRFQ1k2bW0j1nTaRSzhpavvFXUiFsOXamIoZ3A32s+s8dzQlfMnt2uUqKCs1UrjeRszq7qlRWmV8WNoDgZzapoVqrVEqC6nOg0Cj86GXPmzeEwy8KkhjVlcjW6Oah1WOLocHV1QDFatnT+p+8+e7Of2Id0i+zw6umVxMIcCCdwS5YsFa6YBUL3NBdRLVyCJfJrxht9M4bsNaVKlBV5DrPqdyxpZ6uw88hEA427hO+6cyxrikdHcHuraeCkwdRUoOOupX7EunxjTTHyabHHXU27W9jDcUWnc155htLYgvu8Pe2PWcaOdepVNA13Wx0VgtGFIxMBnzQEtrfTWuqukg8T1Vn7kPYb0w1kKbo9TYUxtMBvF6wih+q6XFYDLU3p0swulKUd5lmvnj7FeGcvN0zJYsVsLwtVhT5OsvCuHYYP7a7AMwS+Zrjd19qhMiR4MkA4m4ZKTweL6qEwhEBnTAxz6Q4e5mMPy9haWEEpa+vW7HqJskYoSQLRoY3ntBcnwA665ExKgrAuyUZV6IDFXjHWZHOejkcbenSHrlSdtfnbb59tpLrsBlmxumx7jVVoZJ0AW93Vq+KzirEUmXYu10GB0jJt2OGYtxWcpRmyzp14hdz83InrUFtpiOdAYFD32Zv9pJpLRmzn8SdWEiN5CJzAMwk7XRhOb1EYEdUlO71qza5Qh/DXCRt9M8tUZB2BLTp5LGnrOsi2d63T1lEpO3Skt20FSqf/RpSWfrKLhs3BriZk5ippZvfbXLYMdl0WRChoSc7R8Wl3y86zu5w6d5LQTOOlRPMx9zRmslqyIh/AvuVG52LZYeqXkoPFhLaMnulDJ4CdStW9H2UztECo0IFsuSMSNNblghpob9npOJgeO1zOOKizSk5u9qGTZsWU0WGzOkMye402T5mwz1FNwbUfdwVukXir/bzauZPQQSU82wWIRJHClBbFpk8xPCWWmum29h5qKTFKI2MbAQl/0jrwafE9VuuSrqD1O+ZBjefsaLhyYzW6SaGinjssG1XavokBxSs5XQCws0pI/HSMW9+2RLU+bqXqdvf+Nq0RAvdzD8bLq1FdgLrNVq00so5sncxd7upV8VJQLv0m3gymhHLrBF7tLuwgTbNOz8KQJXx6i5lrVMWVV3WrpQXFagpgKeh83Wdv9pMOaGmIPac5n5LYaS8tjlRbgP3cyCg26yvb4bSnPKtqUa89NLTRN9vPepDOnbT3qfYcNlHdzW1RO7cROYBl+rhMooHwN+jO+Jm4xNzIv4Snax/THEjcqwkYNKf5rxOTdrewh+uIMS1l5RnKCFXcPE/0cwrWxTDgbi7eVIDSzktd6K3UhVkMnYjb+SPAsMimGj10aTrPpWnpSzF1w3320AnFLYm31Goj4iG2VPGW+BGiZvNsrws5oBvZgsIEh9ZAexNjkMNaE7ZoOPknkKL/ZMso4/uvSx92YctYjDAdh2M7k/aUCTgRbfcTYpu7K9R6VrYVIjffgmpv8dkcZtHNLhFDYDYxkfQUekE0GlIcOuY6FBlylR6X7VPr9KZS5aeOpze2tBF1XGriPcejM7O6PS6yVH/2YDxP7PKNa+gNcy7VsSvYqHRzJEaoyHwxDGHrsBsMSUuTLC6li1vn6nErhZceYc/+/HvZZxbrHoxXVvp0AuMS/2z1w0jG6XRBe7vaq+IhhNIwxhQHdLR/g5bSXS1bI6XyD02PwIiddc0r9MoBYQ6Qln90uyD5yta8gpW7BRRpVptcPVP32Zv9pI9s0qbdCz2Tkhjh4OJgWKo7+/5v3Ik5Op9q4Y3sofWNvtnSHGn9Klicq2NJazQ1u0q2frtTIkZgVxB2JQxw7CsFpc3HKJD14YtokFupDL3Sp92tvxcgNvpbeYZS1F4HSrzkj+25CnReFA/NHKF6jIaWQTPiw9qoXRiKMNqHQXW0i0rKQeNIkQy9Eveqy3U0MNLzxM/IkqDkicTTS3S6QY4oA32vdp+KvU4M8h/IXYFJrw5bmg+U1mmRlUuZcmBGvCQDXWnE6rSTobtzu1QLHy9j61DQrMCfasKBYhJK65u7e+BYxvPELl/3lt1PhrJRRW3Ry5Stf5QtUc3jVirrMDDuhP4n4VuAmA48L168cJFYsdu3bztbRsBHuoCP8Tl8++23Ptwl8Mcff0T50EV9zJ9//unCRLqwC/Dvo0eP7t6961NWB75+/frmzZsQwvo0QghhTalUWGt+cpU2vn//fnV9u9/48ePHX3/99ZdffkE7fXtVlwJ8Knjv3j3+7dK+1ZK03/j582eYQAY+v/32W3WGzLehYVd41INCq4uz3Mgiwrt37ywpu6S5detWXT5wQz/r7l3nrqN3H+R/8ODBOqwspWBAQnNquWX/aY6uJGnC2En2Cd6/f59Odo6rnNPS8N29KV+/fn1zc9M929IMUeOnT59m78KxwSXIJlshAf5J1ss6lrQrQOteRLV70yIJU4nus7kWefZ5L14u08Ne7jTrIMzJv//++76VZQ57586dvnkac0u7W6wzPHv2zJhV32Qrz1D6Cr+f3PDNmIxH8qDGDLhR5A5/9u28TMNR5ocPH9bVFJJwS4/7pUVgwNuXXOqq4+8aNI6cY0w8vQZ6NcgG6DjhFM/ieU7zZCL88uXLLsMxS0P0x+ruPJVtDzF99W2QuwKoTXo35eJ9+b2PPbRXLxkinuzfP3nyJJ05XYnhLD0epXOIro7TlqigpZ99lb90LI6kGjHcR0WEPyPrGl5yYfxhdhA4b8Rf3bzPLasy3JMhXgcB9y9bG/wRdoFp0UUxdeNCURFLifvqz6DucGKXb6ldzhTfV8eOZaNK27FlhGJdgqdYd7XS7qp/3EohOQ48vrez/H6nnpGFFa1wqQfTN3/upFQDlF4ELARwTfAbQi+EMDd6Z8VlgsoScGd9nCfk/mWFq84lssi2bRpPxjlnDhEiuT7sZAOLO+kFDUYU/gVIdltoWi/KcsCnl3rFIOeaLRVNq+y12P+5k7AuXkm8E6/uA5MQkQ8nNLz7vo4vdA+BMykJG2YcF+iyjLiHprHIgFWn1paU66c5k2qtT08lioAInJIAhpFVDMYp/vDNSuvo1nzxRdf0mUuFVHoRmCUQPcbALJVZybE0mSUz13krttmoLxs2vY6Lue/JRHgAABRZSURBVMecEMOtAwCc/N1jNm79brYJ1owsnXCde7bVi7w0sBdJ8nGdiB5d2p3pa4zC/NGjj2XBiujJXSnCdYLEGGG3VEhd8FTtp6k4HsG5am6pcGspi9UMehMj1652+C5lbGlBrJlv/UiZsXg8DJM9hBTd1fITedgDwjJjn5ekSuSPwEseSOKujpcuaDyXgC+tscvla9e3S9moFlzYE4YnTjwYjQkGhPOUlsf/WqRqvPd8lQI4J8IdFibLOnfSqCG6XQREYGMCFzl3sjFlFS8CKxJgMsySx4oF7qWoooWhvQgtOURABETg8gTY9GJR1R2vZymE9Xp/dpwlD/BwJrvx4PjlGQvAjgiwKs0DTO7EFZtMPEt96HVnlvzotrP9F+h0YTqv68JUlsc/Dl3ZHamRRPkvAWngf0m0/h/T5M6TMQRPx2J6sevOnOtyI/IF+7LclVYlO8L9PEbPGI2krKjYD52ENUNP3EEu+hF/3qd1aULPlq7ketMhHhM9t7FNv+d187f7uDMc7in5UNnS4c3F9uLJeHoUCowjcG4b1YubG6EYm9yp/XCEYnhiMGKyxpRtVycgs3U/TaV07iTb1kogAiJwJAI6d3Kk1pKsIpAkgLPFt5nwIJOp5i/6jQECLCzOJyqJxX91yd0TP86drZPNWCz+MTMNY2IlEwEREAEREAEREAEREAEREAEREAEREAERuCyB9KGTXT3dxIofJ6L8A/HZJvvy5csFzwhmsSiBCIiACOyQQPgUMW/Y+vcORZRIIiACIiACIiACVyPACwY5dFJa6/U/VcCzGpxBcY+2u3/rXkU7rSm5MQ/XvHpKRjEiIAIiIAIiIAIiIAIiIAIiIAIiIAIiIAKeQPrQCa9zu3v3rk+8eYDFrhcvXvD9C97Kw+tPsvJwQoUKZpMpgQiIgAiIwOYE/OO7SMIjwfrOzuYtIgFEQASaCOh9J034dLMI7INAxaETZqqcn93D17jdW0N5boODI4049/Mq0caK6HYREAEREAEREAEREAEREAEREAEREAEREIERBHhdLt+VWMr5w4cPe/7YBN+EevTo0ZLwPv6vv/7yYQVEQAREQAR2S4Bjjn5bhAHoX7sVVIKJgAiIgAiIgAhcgYD7vI69phyb5bkNnnvYw6ETxEYM3ibHnJ+zva9evUI8e12ilJZnPqJb9FMEREAEREAEREAEREAEREAEREAEREAEROA6BBLnNnhGa8+HTmijhw8fsqyXbSy97ySLSAlEQAREYA8EwpfB3759W+dO9tAokkEEREAEREAErkug6PM67tDJrl4W6lvOHUDh9SdM8n1kUeC3337j9qJblFgEREAEREAEREAEREAEREAEREAEREAEROAiBHj2ieWj2cp+9913T58+nb20q0iW9d6+fZsWSY9mpfnoqgiIgAjshEA4JDEM6dzJTtpFYoiACIiACIjAFQkwHw5dkyyCX375hY/CZpNtm4BKffnyBTerQgzLMx8V2eoWERABERABERABERABERABERABERABERCBQxPgaSU+9LxUBd7Cu3Rpb/G89YSPTSekYgEwcVWXREAEREAE9kCAN9mHYvBcrs6dhEAUFgERGEgAA8R3KPQo/0DEyloEjkYAg/Dy5Uu71I8fP97nm06mVeBwDCdIKo6e+K8hTvNUjAiIgAiIgAiIgAiIgAiIgAiIgAiIgAiIwGUJPHv2bKnuP/zww86/sBNJnqiLS/nx48foFv0UAREQARHYFYFwL4NhCNl07mRXDSRhROBsBPAOefUfZ9xu3bp1586de/fu8X0vwjjBm3+jka91nA236iMCRyOQfalmVCHOnUQxe/6J6SutINUpevvLnqsv2URABERABERABERABERABERABERABERABDoSSLzs5NGjRx0LWiEr1s3SrzwJtzNXkEdFiIAIiIAIlBII393O/i+369xJKUOlFwERMBHg1Sa8luDBgwd4w3/++Wd0Dy/Ku7m5wblsPH3S8vYUTsBEUumnCIjAygSKvtXKWbGjvOzEY0Tg0rMyOnfi6SkgAiIgAiIgAiIgAiIgAiIgAiIgAiIgAiLgCKTf//HTTz8dDlT6rEy4nXm4qklgERABEbgCgfCAoN53coUWVx1FYBsCnCbhaFtocWbl4DwKp0/4muPsVUvk77//bkk2m0bvO5nFokgRWJNA0QTSHZhdU7wuZencSReMykQEREAEREAEREAEREAEREAEREAEREAErkyAJzmXqs9CN198Xrq623ie10os0evRrN02nAQTAREQAUcg3N/58ccfidT7TqQbIiACnQlw6ITTJPZMeeFB9bcnp29SsZf73Xff2RMrpQiIwAgCRV34oH32cO9oGdHQylMEREAEREAEREAEREAEREAEREAEREAERKCFQOIhz4MumkEj8ZhZ0bJhC1jdKwIiIAIiUEGAr154Q+2PP+rcSQVJ3SICIrBIAENTdOjEZcRh7adPny5munyh5dRzwqldLlBXREAEuhH4+vVrUV6JByCK8lk/cdHkv+U1TutXTSWKgAiIgAiIgAiIgAiIgAiIgAiIgAiIgAisQCCxZHTcD8onlvsS9V2BtooQAREQARFIE3j79q1P4F52wk+dO/FMFBABEehAoPSLEr7Ily9flm5Cc2/LuRO9hMDDV0AENiFQOiVu6e+bVNAXWjRPLjqk4otQQAREQAREQAREQAREQAREQAREQAREQARE4MQE/GPl0zoedzWpdHlwWnfFiIAIiIAIbEKAb1n4ch89euTCOnfimSggAiLQSuDjx4+J1/1lc3/27Fk2TZSgeh/6hx9+iLLSTxEQgZUJfPvtt0UlVvf3olJGJE6sC0yL03x7ykQxIiACIiACIiAC/6+9O7xuGonCALpbArSQVEDSAlSQUAKhgpASgAoIJRAqSFoIdEBKCCVkv12dHXRkW5ZkOZLty48gy9JodO1MJM2bNwQIECBAgAABAgQIrBLoNeRpVSFzW+8R2dw+EfUhQIBAEUgegXp/zfn5efWWuJNCZIEAgU0F6tFtA8oasHsm6BlwoOxSgu+G7W4vAgRGEWjJpblYfv06ZvHd2a7pm8lJVNxsP0oVI0CAAAECBAgQIECAAAECBAhMJdCS1GRHH5pFsqXmvR4bTvWhOC4BAgQOU+Dr16/lxM/OzsqyuJNCYYEAgU0F6rN5DSsrGVO67/j79++WC9P2curtYPuW3iVAYHsCZdq/LodI1pBeTUSXMp9hm/oVWJfDnZ6edtnMNgQIECBAgAABAgQIECBAgAABAocj0DJUaZMc5NMC3t/fr6pAr8eGqwqxngABAgS2IVDv9Xj37l05hLiTQmGBAIGNBBIF0msuiaUH63WJ3HJVurTwsjKx4UdHR+WlBQIEphLom3no8+fPU1V18HHrV2BdCnFT3UXJNgQIECBAgAABAgQIECBAgACBgxJof2R0c3Ozcxo/fvxo6VBoP9+dO1kVJkCAwN4I5C9Oab2Tm+r169fl1MSdFAoLBAhsJDDKLJK9ChkwL091hpeXlxudqp0JEBhJoEz717G8TK3Vd9qajiVvabNPnz6VK7Auh0gqphcvXnTZ0jYECBAgQIAAAQIECBAgQIAAAQKHI1Dv2Fs8674DnxZLeP417XVuP9/nr60jEiBAgEAl8PHjx0LRGFos7qTIWCBAYCOBXn2rq47Uq5Bh0/ok+O7i4mJVBawnQOCZBfrGgb158+aZazj4cBm0cXV11Wv3ekq6XjvamAABAgQIECBAgAABAgQIECBAYL8FWh4cZbBWnkTt0Okne3pL3EnLme7QOaoqAQIE9k8gf2vqM1c0mmtxJ/v3iTsjAtMIJJ5j8wNnBpyOhdzd3fUKUinF1gPxykoLBAhMJZDIjF6tx8PDQ98sKVOdWiPUd201kj7USI61SjYgQIAAAQIECBAgQIAAAQIECBymQPvwrUbn38yJ2mvbfqYzPzXVI0CAwB4L1Ifapkfj5OSkfrLiTuoalgkQGC5wdHQ0fOf/9+wed9ISDf1/YUv+f/XqlWQnS1ysIjCdQKaV6fvrnDm2Mn/NdFVef+SM2Mj1VkJk1m9a2+LLly+1VxYJECBAgAABAgQIECBAgAABAgQI/BHIE/iWgIwMQJ/5E7NyJjc3N3m+V142FhKSMkpfQ6NYLwkQIEBgQ4FkBEh6rVLI4jj/v5+ensrbFggQILCJQC4H+/azNg73+PiYTujGysWXyeN0enq6uH7tmvv7+0bw3dpdbECAwDMIJIVJy93m0grkFvT6+nrpW9Ou/PXrVyYD6tsYJuhEVNy0H5yjEyBAgAABAgQIECBAgAABAgTmL5Dn5y2JwG9vb2eeTzePzo6Pj1c5Jy9yBnStetd6AgQIEJhQoN4LnGQnCUNpVEa+kwaIlwQIDBdIKzN857/+SjKSLkEnOUR7Fr5VdUi3rqCTVTjWE5hWIKMc0gL0qkOypOQ3em43ornSSlRc36CTtGmCTnp9+jYmQIAAAQIECBAgQIAAAQIECBymQH2s+aJARkNl0Obi+pmsyaO89gGl7Wc3k7NQDQIECBygQIYB1zs+FpOdxETcyQF+MZwygW0JDAsHKbVZ2kiVd8tCmrbkDCwvOy6cnZ3p1u1oZTMCkwjkrrJv6EmagkzONZMMohmrkdEkubdvGXGyFDat0zwTtyytrZUECBAgQIAAAQIECBAgQIAAAQITCmQg1rdv31oqkMCODPFq2WCqtxIQk0d5LY/ODByd6qNxXAIECLQLJGrw6uqqbJM0BEvH+Ys7KUQWCBDYVCCtzOCUJ9mxSwLAXJu+f/++b0VT+DwvtfueiO0J7LFA0h3lF7xvG5I71VzuZN8Jo09yyZWwtiQIHTAgI+F6Wqc9/lY7NQIECBAgQIAAAQIECBAgQIDA6AKZsTohGi3Fvn379sOHDy0bPP9bGXaVgJiWoJOMSjVw9Pk/F0ckQIBAF4F0ZNQb8FV/g/5+enrqUpxtCBAg0EWgfXbGVSVk1sb7+/tMDLZqg2p91Sddb9rat6/eTQaF7NhlS9sQIDAHgdxhZg6dATVJS5Krn9xXL420HVDg2l0SMpKqDgg3qUrOxZnb6bXINiBAgAABAgQIECBAgAABAgQIEFgUyIOpPAdbXF/WZHxXMqN0nNq+7LWNhbWP+zwl2wa7MgkQIDCKQAIH6xkBLi8vVw0DFncyCrhCCBD4I5Dmpp5t6c8bK5bSVZxe27X9xI12bUVhzdWZwEIugSaK1wRmL5Bf20b8bK8qp1XJXXd+/btkUepVcjZOdpM0Wblp//79e999y/bJKZoS1rZ7ZXsLBAgQIECAAAECBAgQIECAAAECBBoCXQZqJo/IhLlP8pQvnQUPDw+NmpeXeY6Xp2TbeIhXDmGBAAECBAYL5A9NslWV3dO1kQQE5WVjQdxJA8RLAgRGEFgbv1w/RsKu0z2cn6vyneTaNBfHP3/+rO/VZbkl5q7L7rYhQGBCgWq+wGGJT+rVzmVQkh7lZ66NsrCqnanv0ljOdVUSMqUJys/cJPdNudQoLS81TYsm1hAgQIAAAQIECBAgQIAAAQIECAwQyDO0jL9qT8eb2I7nn8Xm7u4u4+NbIk5ysnlYl5rPISPLAHm7ECBA4BAE0qVSb8lvb29bIgXFnRzCV8I5EphAoFfoSVW/XP6mb/jly5dZyM/Hx8e0ZQPCTVKaKOkJPnKHJLAFgcR8ZEhE+51z38OmfcgupakpL7MyzU5+JrIkC/lZv5zqe5Sl2yfGLjf5A2JflpZmJQECBAgQIECAAAECBAgQIECAAIEIdEkenGfvSTCcf9uO8+g4jtTcOr66BAgQmLnA+fl5Pe/72iG14k5m/oGqHoEdFsj1ZfsEk1s6t1w6p2d321fPW6q8YgkQWBRI9El+qevXN4vbzHxN2qVck4k4mfnHpHoECBAgQIAAAQIECBAgQIAAgR0V6J48OKnH86gqvYnjnmm6AzrOTJ2hWUly7AH+uP5KI0CAwLgC19fXSVtVyszfjiSyKi+XLog7WcpiJQEC4whklq+EngzLWTKgBmn10jl9cnIyYF+7ECAwc4G0Jwk9yU3p6GlItnfiGUeScJM0g26kt4esZAIECBAgQIAAAQIECBAgQIAAgUqge/RJts/j9Mx0M3hy6hyrmpw6uYo7piuWDNgXlQABAjshkO6Y4+PjUtX0dKTBX9vNIe6kiFkgQGBbAomAy0wZW40+EXGyrQ9PuQTmJ5D0J9XgidkGoOSOPbEmuZGW4GR+Xx81IkCAAAECBAgQIECAAAECBAjsuUAiQjI+M8O3MpF0x1PNVNQJQEnPYhbq81NnuZqQuv4zD+XSAdmr8GRYyT/Pyjp+HDYjQIDAtAL1GS3ydyFtfpcGXNzJtJ+aoxM4IIFEn+RKd9yZMnIdnJ5dF6wH9DVyqgRqArmFTgBKNaKi+41urYAxF9McJQCu+rc27HfMAyuLAAECBAgQIECAAAECBAgQIECAwDKBPJPPA/k8QJvk0Vm6KvOsLKOzRp/TZ9m5WkeAAAECowmUfCfp+Li9ve0SdJJjizsZ7QNQEAECHQU2vNitrlYTfJ1rVlPqdDS3GYG9FyiJPav0ns+QCqWkIc2FV1oksSZ7/x1zggQIECBAgAABAgQIECBAgACBHRV4zvzB1WDRhJt4er+j3xbVJkCAQATyhyO9LRcXF901xJ10t7IlAQIjC6SfuMrIlyl4slDP1FcdKVeoJa1f1bObjt6OUXUj11VxBAjsmkDVwqRtqTcvWa6Gd6TBqU5ocbRHmp281UgompVphap/WqFd+y6oLwECBAgQIECAAAECBAgQIECAwL8CGcKep/HVwK38XHwyNoApz80yKKsao5XBokZnDTC0CwECBPZAQNzJHnyIToEAAQIECBAgQIAAAQIECBAgQIAAAQIECBAgQIBAP4FqRPt/Q7f+Ha9VjeBKEfWQlDI6tD5SKwO0Em4iqUk/blsTIEBgfwX+AUpbcWHhEgFTAAAAAElFTkSuQmCC"/>
  <p:tag name="POWERPOINTLATEX_PIXELSPEREMHEIGHT#5C6D626F787B7B5C6266204B65646A65726567656C6E7D206920656E20766172696162656C20735C2261676572206174743B7D" val="183,3333"/>
  <p:tag name="POWERPOINTLATEX_BASELINEOFFSET#5C6D626F787B7B5C6266204B65646A65726567656C6E7D206920656E20766172696162656C20735C2261676572206174743B7D" val="38"/>
  <p:tag name="POWERPOINTLATEX_REFCOUNTER#5C6D626F787B7B5C6266204B65646A65726567656C6E7D206920656E20766172696162656C20735C2261676572206174743B7D" val="3"/>
  <p:tag name="POWERPOINTLATEX_CACHECONTEN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7372ta2ta++saxUwQwkhFcBbAqECoASgAkgJgQqAEoAKgBKACmCWQOgg3/Mt76WpLUvysA62bN/vH6CfLEtDt4ZOQwdDAAIQgAAEIAABCEAAAhAYh8CLFy9ubm50QYwT6c6dO86NAwIQ2JHAb7/95lLXxWq///77x48fnQ8OCEAAAhCAAAQgAAEIQAACEIAABCAAAQhAAAIQgAAEIAABCEAAAhCAAAQgAAEIQAACEIAABCAAAQhAAAIQgAAEIAABCEAAAhBoS4DLm9ryJDYIQAACEIAABCAAAQhAAAIQgMBpCTx58uTPP//0s/fq1avbt2/7PrghAIG9CKiGPn782E/9/v37unDN98ENAQhAAAIQgAAEIAABCEAAAhCAAAQgAAEIQAACEIAABCAAAQhAAAIQgAAEIAABCEAAAhCAAAQgAAEIQAACEIAABCAAAQhAAAKtCPzyzz//tIqLeCAAAQhAAAIQgAAEIAABCEAAAhA4JYG///770aNHnz598nOnm5t0WYzvgxsCENidgGrlmzdvfDF0o9Pr1699H9wQgAAEIAABCEAAAhCAAAQgAAEIQAACEIAABCAAAQhAAAIQgAAEIAABCEAAAhCAAAQgAAEIQAACEIAABCAAAQhAAAIQgAAEIFBPgMub6hkSAwQgAAEIQAACEIAABCAAAQhA4MwEdHPTzc3Nv//9bz+Tz549e/Hihe+DGwIQGITA/P6me/fuffz4cRDxEAMCEIAABCAAAQhAAAIQgAAEIAABCEAAAhCAAAQgAAEIQAACEIAABCAAAQhAAAIQgAAEIAABCEAAAhCAAAQgAAEIQAACEIDAOQhwedM5ypFcQAACEIAABCAAAQhAAAIQgAAEuhCI3tz0+PHj169fd0mPSCEAgRYEHj58+P79ez8m7m/yaeCGAAQgAIHdCbx79+7Tp0+fP3/++fPndEnov/71r1u3bv3222937txRt/XHH3/sLiQCQAACEIAABCAAAQhAAAIQgAAEIAABCEAAAhCAAAQgAAEIQAACEIAABCAAAQhAAAIQgAAEIAABCEAAAhCAAATyBLi8Kc+HpxCAAAQgAAEIQAACEIAABCAAgesSiN7c9ODBAx22vy4Ucg6BgxDQnRe6FMMXlvubfBq4IQABCEBgFwIfP358+fJl0EOlJNGFoc+ePbt9+3YqAP4QgAAEIAABCEAAAhCAAAQgAAEIQAACEIAABCAAAQhAAAIQgAAEIAABgruHLAAAIABJREFUCEAAAhCAAAQgAAEIQAACEIAABCAAgX0JcHnTvvxJHQJXJ/D9+/f379/ry+r6+/Hjh/7Vh9YFRd9X14fW9a9OluqP8zlXVxTyDwEIQAACEIAABAYj8OXLFx04//z589evXzWOnQax0wj2TIPY6M1NGp/ryP1gBYI4EIBAnMDdu3fVTPnPqMI+DdwQgAAEILAlAQ2h//zzT+O1Tb5gusLpr7/++vXXX31P3BCAAAQgAAEIQAACENiYgPY2yMwim7CswdP2Bjl84/CtW7f8fQ43NzcMYjcuI5KDAAQ2IMBGrw0gkwQEIAABCEAAAhCAAAQgAAEIQAACEIAABCAAAQhAAAIQgAAEIAABCByOAJc3Ha7IEBgCZyDw7t07ndJ5+/btdMp9MUva46gjOvpjd+MiKwJAAAIQgAAEIAABCPQjoMuM3vzPnw7nLKZy9EFs9OYmZUr78hfzTgAIQGAQAtGKzP1Ng5QOYkAAAhC4FIEXL17o5qbiLOuaVNmTdSlhcQy8CAEIQAAC5yCgOY4ywnLhOUqTXEBgfALutiaNRYPbsY3Cy5oqO8yzZ8/4WpWRGMEgAIFhCbDRa9iiQTAIQAACEIAABCAAAQhAAAIQgAAEIAABCEAAAhCAAAQgAAEIQAACEBiBAJc3jVAKyACBqxCYzrrrM+nGO5vmXPTu8+fP5/74QGB3AlLv6cOqwXdWHzx48Mcff+wuHgJAAAIQgAAEIFBJQH29Tpvr4qaCeA46iNXZ+OBIks7M68PyHDQq0AFegcCOBHTO8Pfffw8E0OXIr1+/Djz5CQEIQAACEOhE4OHDh+/fv/cj18Dy0aNHd+7cubm50YH26Q6Oybwm25pGoRp2Bq/o9YOOq/2M44YABCAAgRQB9QL+8orcWkwMll2md1+9evXkyZNUPFf2jy5UiaQsWlyAeGXFIO8FBL58+aLPUGk4qhpU8Hr0FQ19VRk1MI4+xRMCEIDAsAQ0wNDSGBu9hi0gBIMABCAAgfEJqDPVbbBd5WSi0RUvkZ+PALXyfGVKjtYSmGqBzF+yfelPpngt3WrFVn9awKVbWcuT8BCAAAQgAAEIQAACEIAABCAAAQhAwBHg8iaHAgcEINCRgIy82srz8uXL+jS0r1HGYk6M15MkBiMBaW9wPCD6MxUbpwhSZPCHAAQgAAEIHIiArjjR0ZriG0iVU21u+PDhw4EGsfMD9sqFssCtlAfSW0SFgCPw8ePH+/fvu5+Tg/svAiD8hAAEIACBTgQ0gPSPpsi6qz7IMqqUUW5+QBRTW6diIloIQAACXQnoStnpBIiWV5xDZha5pwWXValfsC+ILlT5JPMYseesUjACX5mA6pr2IWhLg+pXJw46CKckLIPhTgIQLQQgAAE7AbWKbPSy4yIkBCAAAQhAIEVAl8PqGwapp038ZRaYPpDQJDYigcDpCVArT1/EZDBDQBM9fext/gWd4BWF0XyQziXAwk8IQAACEIAABCAAAQhAAAIQgAAEILBIIHJ50y+//LL4GgEmAux0RBMgYCHw4sULnXXPhNQmRRl5p6+s61i7Qmo10X1fPbo5Up9e5yOxGaQ8qiGgqwr8Le81UendC54iqCTG6xCAAAQgAIHRCESvMZqE1Nj12bNn9+7du3XrlnzcIFaHzOc3PWnQq1PrhxjEPn/+fH7vKve8jKaZyAOBVQSiE3MdF+SLeaswEhgCEIAABNYSePLkicbG7q2CIaX2EOsTr/71T6zLOJ44IAABCByFgM54zO0kxcJfYdlFF7tM9zFFF0nXoqPrXEuM8BckoDvmZA71B64ZCLIJyyCsO0nlkFlYVl9nHJ6WmLWTQcNX7XZIRfLgwQOlxfm3FB/8IQCBEQhE7cm+YGz08mnghgAEIAABCGQIcE1MBg6PILALAWrlLthJdAQC0Q2BGcEKFnYzsfEIAhCAAAQgAAEIQAACEIAABCAAAQhcgQCXN1WV8hX2hlYB4uXLE9A2Rx2tyWxM1KZG3euUOSyqwzna+xiNgfubLq9fvQBwiqAXWeKFAAQgAAEIHI1AZiyqXenaoKCz6Kk8aa+PBrr+IfMp5Ldv327fvp16awT/169fP336NJBEB4revXsXePITAhA4FoHoVXQc4j1WISItBCAAgWMRCAaWNZcGBr0YHxI/liYgLQQgAAGWXdbqQNuvbTHvW8uf8JciIAuwvjL1/v37xVwrmPYt6M9+6dLHjx8Vc/ROqANd9L9IhgAQgMDJCLDR62QFSnYgAAEIQGB3AlwTs3sRIAAEAgLUygAIPy9CQB8MmO9jXMw7OwYXEREAAhCAAAQgAAEIQAACEIAABCAAAQj4BP7L/4F7LYEm37pcm6g2SWiPlwzH2ka29t1V4RW/UlFaSnHViwSGwERAyvP7779H712aAjx79kw6lrm5Scd79JnKVAzaGdm7FlCUEIAABKIEpr5Yd1jQS0b54AkBCEDgHATU2t/c3ETHojpao4tEMzc3icDdu3fVTeiAekBDd5sGPkP9lMzzm5v0DXlubhqqmBAGAmUEdFZQzVfwrholZtYBE35CAAIQgEArArrM1EUlU3DGDuyCpRwajuozAO6pTs47Nw4IQAACdgLYde2sCAkBCEDgCgSeP3+u3Qj5m5tkGtVH3XR5qLYuaEBrv7lJAHUoTm/pXX0GIOD58+dPGZ+1WSLw5ycEIACBfQmw0Wtf/qQOAQhAAAIQgAAEIAABCECgBwHtYyy4uUmSyG4mA1cPkYgTAhCAAAQgAAEIQAACEIAABCAAAQickgCXN1UV65aXN2k/8bQVTLfh3L9/Xxu5tI3s9u3b2k/W/JSd4lTMil+pKC2lqM97KnXJUMWLl69EQNsQpTypHE/H3V+8eJEKIH/p4fzcuB9eOxr98z/+I9wQgAAEehBQh6umSduyp75YB92nXlKdZr5B6yEMcUIAAhCAQG8CauSjM75pKKvGf1EAnb3RyRxdOeqH1G1QGir7PuO41dNF75aaX0E1jsxIAgEI2AloHDvfjKWZddBM2SMkJAQgAAEIQCBDQCYU9TJTAA2h6y0n/ol3bRTmoHsGPo8gAIGAAHbdAAg/IQABCEBAg0nZSV6+fJlBoWubPnz4oE0yusR/1Z1NQZx6V2NjGYofPHgQPNKGHN2TEnjyEwIQgMBeBNjotRd50oUABCAAAQhAAAIQgAAEINCPgE6BRb9eaUxRG43yX7g0xkMwCEAAAhCAAAQgAAEIQAACEIAABCBwBQJc3lRVytGjvFUxJl7WXi7dE6EDCe60wxRQAmg/mTaNtdrRpXimPWrzrCl1ySBJEjLiDYH/ENBRnPy9S58/f9YV/v95YebSlqD8XsnpjTdv3nCn2AweHhCAQBcC6iLV4appCvpiJaZOU3fJqQPl3GAX9EQKAQhAYA8C2rUwnxNNgmgIunhzk8bD6hd09kaj4vlVKZaB7h6Z/j+6wGXezT179iw/dN9FVBKFAATKCKg6q1IH72qTFtaegAk/IQABCECgnoA/6G1yBb8+63rnzh0nmH+Xk/PEAQEIQGBOALvunAk+EIAABC5OQGYQWW7nhlAfi0ab2oegIajvWeOWufjdu3evXr0KItEnBJp/rS1Igp8QgAAELATY6GWhRBgIQAACEIAABCAAAQhAAALHIqAjOToFVimzdkvKrlUZCa9DAAIQgAAEIAABCEAAAhCAAAQgAIErEPjln3/+CfKpQ6q+j9uxpA/ByT396wdo5da3l2/duuX+rYzWF1tR6Wfq5G1NQpJ2g31UKhGLyUzbvCovNZdN7dGjR4tAdKC31V1Ri2kR4IgEZOStvLlJudbmRVeL8xB07rT+s+35JHh6NQJ29bOQqW+cLakQpjeBxZbNCfD27dtgKOUe4YAABCAAgaMQ0PAydbx8cTaki/w0q1qcfi5eZro9K51Z8g/YTwLoeDxXE25fFqQIgd4EdIXT/Kt6jGN7Yyd+CEAAApciEKw1fPv2bfH+UwufYKA+X96yREIYCEDgUgSw6w5S3GrAtcdAwkxrf3LLclK8fH+FZZdffvmlYdl9+PCh4QU0DQUjKghsT0Dbe2TgnVtFfEkUQO1Mk+GrH61zB0Nl+S/anN27OCAAAQh0IrA4bLasatl32rDRq1M5Ei0EIAABCIxJQDsudHtsV9lkaVFH3DUJIofAmQhQK89UmuRlkYB9ppaPaptzc3kZeAoBCEAAAhCAAAQgAAEIQAACEIAABMYnELm8ySK0tjRpVf7Tp0+6VGjxVGomQhlx9ME6HW3dbNlAkktgCa9/tSVLDuMFMalc9D4eEJxGSIkx+Vu2SqRiWGWJZhdFCiP+uthLH4fMcLAcB51vWMxE+Ntvv+mjl5kAPIJAMYHpej53ikBtrDoO9X2rIrzCKYJVQI4YeLFlCzJV0x0HUfETAhCAAAS2J5Bv9vONfP5dPy+aCOuyJN9nX3dK8lbH7PfNHalDAAIBAU2if//998BTP6nycyb4QAACEIBAGQH/ixQN7bdBF2YxNZfJz1sQgMA5CKSmuqnc5af8qbfwrySgFWq15/PrpDPRXmrZZb5QpVWq/L0zc3Rc3jRngs81CWgwqZ0M+Q1OXc226phUfyWAKnIgxqVatmuqH7mGwMgEFofNltk3G71GLmJkgwAEIACBfQms2pxfJiqXN5Vx463LEqBWXrboL5jx6Kccizl0tZsVS8WLEIAABCAAAQhAAAIQgAAEIAABCEBgKAKFlzf5eVi1+u6/qJubtCFps2ub/KR9t3ZoTbdQrb2PY4qk68G24CiCL3bUXXMK4u7du6s2enbNeDR3eI5PQBuIpYSZC9EePHigFmMxI0+ePHnz5s1iMBeg9x1qLiEcEBAB6bmWH+wHCdhrewK1WfvhkTt37mh99wQZJwsQgAAErklA31QPTs44DvlPSK2avj1+/FjfMXYx7+tIDePZcrFvuZA6BLoSiO7QqjErdZWWyCEAAQhA4HAE/EG10SZszOMvv/ziQvKRCYcCBwQgECWAXTeKZUxPmSbu3btnXKpm2WXtQhWXN42p9ki1MQEZb29ubjI7GSSP5XaSMrH1zTbZWjOp5y3PZYnyFgQgAAELgdQKkXvXOKlno5cjhgMCEIAABCAQEOCamAAIPyGwOwFq5e5FgACbEVi7SpIXjD1FeT48hQAEIAABCEAAAhCAAAQgAAEIQAACIvDf9RT0CWV9iVT7nNZG9eeff+5+c5Nk1ikC/WkPgbYj6L4Y/aVO6kYzqMB6Pfqo3tN+OciUloTRzTgqkbVJT5/4W/WWZBvnsPEqyQncj8CjR48yOw6VruqXJfVVdVARqvKO0JhYskaYExCQsml/rXo9KfwJskMWFgmouPMt2zwGnTBRx/rHH3/MH+EDAQhAAAKDE9AcJzMWzff+T58+tecuk4o9klYhdTxy3tlpv4XudmmVBPFAAAKjEdAo9/3790FbpJ+q+Ho0mrTIAwEIQAAChyPgdzG3bt1qKL+Otbuxq3M0jJ+oIACB0xDArnusotTKiw5Nac3d70GOlYUtpZ0WqmS6WWWM2lJC0oLAaAS0nWDHm5ss31HTyJa1xdHUBnkgcBECbPS6SEGTTQhAAAIQ2JGAZgTu87Sam0yS/PjxQ7MAmUF0h6wWbXcUj6QhcEEC1MoLFvo1syyTe9u1VHVbuh6939G5axYTuR6QQGrTrDbZcjZkwPJCJAhAAAIQgAAEIAABCEAAAqMR+K8mAsmIqYno2qju3Lmz9pWu4bXNUdNsWZS0FqIDAMa0um4hlSRGMVywglf0bsHaT1lCTk4c5yOgg+6fPn3K5Esfk1QtywTgEQQOREDX5OkDgwcSGFGLCRhvnQviL+hYgxj4CQEIQAAC2xPQPjldMZxJN9P7a7tDfjAcRGufcgYvNv+pYbyuHZxH++rVq7knPhCAwJkIRKu5rupWg3ambJIXCEAAAhDYnUDboa9/FVTX1ZnduSEABCBQSQC7biXAXV5//PjxLukeNFF9m6pgh8ZBM4vYEKghYLm5SUaSgm+kWaRStFHr6/zdsp5rHg8+EIAABOwE2OhlZ0VICEAAAhCAQBMC2kE9/enmC5280HxBH2z+9u2bLmhuEj+RQAACawn8b6X8lVq5Fh3hxyewaiujMTs94jQmTTAIbEZAe+eif5wN2awISAgCEIAABCAAAQhAAAIQgMChCbS5vEkIMqdYU4D8TfapMLv4azlE+7eePXtmSb3f8QDJUHDZeZlFrOAtySYJLYgIcxEC+YPuOqKTuoN8zmftSqTWTuaR4AOB3gTyOt87deLfhoB6urKOvqBj3SZHpAIBCEAAAhkCumw0PwXLfDln7dGatSPejNg1j9TTPX36dB6DJviZzM7D4wMBCByRgKp59KAv56WPWJrIDAEIQAACEIAABCDgE8Cu69M4kJvJyNrCgthaYoS/JgHVlPxin2yhug2tBxxdkG0/0qOQ7MDpUQrECQEIZAjkN72w0SuDjkcQgAAEIACBhgR0ZUz0ozsNkyAqCEBgFQFq5SpcBB6WQN4gViZ2jzjLJOEtCHQi8P37904xEy0EIAABCEAAAhCAAAQgAAEIXIRAs8ubCo6etv3ecvMCe/HixYcPHxaF7GeB+vHjR0Gm8oeNUxGW5aLsrZQM+B+agOpLXvdW7R6OHh9N8VkVOBUJ/hAoIKBvHxW8xSvHIlDc0xW/eCw+SAsBCEDgTAR0MEYfzMnk6M6dO5mnnz9/zjydP7q5uZl7bu+TGqWvvYtqe8lJEQIQaEIgug/469evmuM3iZ9IIAABCEDgsgT8hZW83XgtIn/dpGBZam1yhIcABA5KoNg8W/ziQUGNJrY+1uL3IKOJN6A8LJIOWCiINBqB169f569P0pDy3bt3ncRea2Vda2TuJDbRQgACFyHARq+LFDTZhAAEIACBQxDg21qHKCaEvBQBauWlivusme2x3tF22fes5MnXoQmg5IcuPoSHAAQgAAEIQAACEIAABCAwAoH/biXErVu31kZV8MraJCrDy/Cq3VH379/PmK4yjypT3/J1bYQtsDKwfXbLMho8rb/++isvYepYePSthw8f2nVSX8KMRoInBDYgoO285+gFNmDlJ/H8+XP3U0cLRl7m9A8EOplxQAACEIDAKQksHqTJX7eku05WYRnhcN3Hjx+jJ5c0ttdpyVXZITAEIHBQAvpipGbr8wZQX1zXXFtPD5ovxIYABIYicCAjwFDcji6MVn/cikNb64qLVoi4vOnoeoL8EOhHoG3L009OYp4TUNu+1sYyj+Q6PhhwrlPW5LSMgO7rf/r0af7d6MXW+VfsTz99+mQPrJCsO6/CRWAIQKCSABu9KgHyOgQgAAEIQKAtAX1ODJNIW6TEBoFKAtTKSoC8fkoCLL6csljJlE8AJfdp4IYABCAAAQhAAAIQgAAEIACBAgLNLm8qSPsQr+ig2ocPH3RM1z8S4Eue8vfDlLnLzsiVHVco2wg7/vVbZeR5ay0BfYsyXxF0NH2tPuukqP4WJZHqPnnyZDEYASDQiYA0kE20BWxfvnzp3lLrMfLlTcU9HfcbuiLGAQEIQOAoBOZ3lwSSN7xuSVGNcLju0aNHQR71U12Yf8PCPAA+EIDAyQjoiE60AVQT8eXLl5NlluxAAAK7EDiQEWAXPmdNVDvandGs4YGToG9SKmcFSL4gAIFKAth1KwHu+Hpx2e0o875Js1C1L39SH5zA4n4D2Wm7LlO6IbERVH7ThTESgkEAAhCwEGCjl4USYSAAAQhAAAJbEsAksiVt0oKAhQC10kKJMCMT6LGPnXoxcokjWxMCWGibYCQSCEAAAhCAAAQgAAEIQAACVybwX1fOvDHvunTm8+fPqcBrt1ul4on6F5w9KDtRXPCWdoKOcN44yg3PjQksfo3twYMHa0XSifHFt2RT1t1qa2MmPAQgsC8BfeR2XwFWpX737t1V4V1g9ZLOjQMCEIAABMYnoEPgizO7gklTKuOL4+fUiw39dQVqdKV58URTQxmICgIQGIGAbDvRRkkXbbx+/XoECZEBAhA4NIFjGQEOjXo04R8/fuxE0ki7lSZ8+vTJRStH15P2fkK4IQCBwxHArnu4IkPgYgI9TuAUC8OLEBiKwPfv36PXVftCRk0ifoCN3XzXfWPgJAeBKxNYbAAXt2zN6bHRa84EHwhAAAIQgICdABN8OytCQmAbAtTKbTiTSj8CPfax94izHwFihkABASy0BdB4BQIQgAAEIAABCEAAAhCAAAR8Alze5NNIunV/06tXr1KPWx08mMf/6NGjuWfexz8UkQ/pPy14q+AVP0XcpyEg/V/8dnrZQXd95+3Zs2cpULraTLeqqW6mAuAPgQ0IsDhXAPlwRu2yFqygBy+AySsQgAAEINCKwOIxHnX6+btr7bvYNcQtPkTaKr+6rCqaZWVTe+tbpUI8EIDAUQikLDzc5naUEkROCIxM4HBGgJFhHku24Fqlt2/fNpHfj8c+Am+SNJFAAAKHI4Bd93BFNgnMsstBCw6xITAggUWzhvYb7G6nDbjdunUr8OEnBCAAgR4E2OjVgypxQgACEIAABCAAAQhAAAIQGIpAj4uWesQ5FDSEgcDiJ2BBBAEIQAACEIAABCAAAQhAAAIQyBPg8qY8n/88ffLkSWqbb7/5uc7NrtqiquMKZdvLdAPOqqMOnOn9j2Zc3uUfmEnBKL5i6cWLF9++fdP5dm2dlLVXiieHjpV++PBBB86Lo03JiT8EILABgZ8/f26QSsMkMrfIZVJZ1atm4uERBCAAAQhsQ2BxTJuaDDrxFs8CTSEVj4a47q29HClpF7+0vJfApAsBCHQloMvpooNeDd250K0reSKHwBUIHM4IcIVC2SyPfueSGn+uEubjx4/+VwSaxLlKAAJDAALHIuC3QnbJsevaWRESAhCAwOAE3r9/n5dwg/Hk2vNsa8PnM8hTCEAAAikCi4tierF4RxYbvVLY8YcABCAAAQhAAAIQgAAEILAlgR4fIX748OGWWSAtCGxPwN+QsH3qpAgBCEAAAhCAAAQgAAEIQAACJyDA5U0rCvHVq1fR0P0ub1Jylg0Tk1S61+bNmzdRCS2eete+FcwulSVpwhyawKdPn/LyLx50z7+u/UDa2aOrmr5//66Pv8nx+vXr4Mvt+Rh4CgEIDEXgx48fQ8mzKIwanLXtmO6YK97LuCgPASAAAQhAoDmBd+/eLV4rcHNzk09Xt+gungtVB6ED5/l4NniqEXV0DK8Zpe4s3kAAkoAABAYkkDqv+PLlS83EBxQYkSAAgaMQOJwR4ChgDyGnOheNMCdRm1wI+PTpU5fx4u9YuBhwQAACpyeAXff0RUwGIQABCGQIaEdB5un0aO3y32KE8wBr7wTcQKS5kPhAAAIXJBBdJPI5VDZHbPTyYeKGAAQgAAEIQAACEIAABCCwCwF9yE0fTW+YdOVUsaEkRAWBfgQ+f/7cL3JihgAEIAABCEAAAhCAAAQgAIErEODyphWlrL0FOm07f6Hr5U3aW2y5KUmnIGQmkIltLp7RR+9++PDBcn+TLrHi6hwj1SsEW9zT09bsewWk5BEC5yaweDvGgNlXR+xOGy6Kp0bPsiN8MR4CQAACEIDAZgQWB7SSxDKm1ZWjqS5D8yzNtgbpIKKzWuUxdXXLZgVBQhCAwI4EZBRK3UBH47BjuZA0BE5A4IhGgBNgHyQL6lz++usvJ4wuBKwZD2tJwl+IqfmOhRMJBwQgcHoCqUl6NOPYdaNY8IQABCBwUALv37/PS65mv2Z3TT5y9zRliXUBfIduetpAJD9F3BCAwGUJLK6LWRbFLkuPjEMAAhCAAAQgAAEIQAACEDgKAX+ttl7mtrHVy0MMEGhOQB84ZItLc6pECAEIQAACEIAABCAAAQhA4GoEuLxpXYlHTU7+mYF10dlCP3z4UBczZa5V0i3mkkF3S9niS4ZSDEoo8/W/6cjxkydPklHw4HoEFu1TNzc316NCjiEAgSSBI36RQFulJbbl/ibtYlzc6ZhEwwMIQAACENiJgKXpNo5pNXfTCq5Oh+oOFE2sdDhHU0h1It+/fx/kAtyPHz9+/fo1Svr58+dRfzwhAIGLEEhd0qTbMdSIXQQC2YQABJoTOKIRoDmEK0eopQR/ueHp06e68HQtEA2wNZb2B+26F5Vj7WsxEh4C1ySAXfea5U6uIQABCIjA4kzk0aNHG4BKfR8umnR0M1I0JJ4QgAAEKgmw0asSIK9DAAIQgAAEIAABCEAAAhA4BAGtsba6nFcH1u7evXuIXCMkBIoJLFqVi2PmRQhAAAIQgAAEIAABCEAAAhC4DgEub1pX1trm6x82mF7ufXmTUpGpSyfldAZYqbtbnOTQYWAZCHT+ttVZBcXz7t07xamYFf90UYUcSlepj3PkeF2xEbobgS9fvizG7TR2MSQBIACBKxDYoNPsgVG7qyX5fAzgp6V7OtQqtuqR/ZhxQwACEIBAPwI6Cr7YN2lAu6p51xVOOpSuidXr1691I9JQGxdSl7OoF+sHmZghAIFDEFBDlxruppqOQ+QLISEAgX0JLA609hWP1DcgoFGx9vK6hNSnaHgsT+eTcWisrnG1RuP+zU2vXr0a5F7UjOQ8ggAExiGAXXecskASCEAAApsR0LaWxXtJNtvDIBOxPx5OQdD9pOqzUk/xhwAEINCQABu9GsIkKghAAAIQgAAEIAABCEAAAoMT0AfbmkioJdom8RAJBEYmkPoq6sgyIxsEIAABCEAAAhCAAAQgAAEIjEbgv0cTaHx5dKvR+/fvfTk3O4KiM8D685Pu5NbxCe0h6xQ50Z6JgEX5pyvAzpRr8gIBCNQQsLQbNfH3e3e631AbvrWUpUODyoh2fquJ0/ZufZ5Xw4NV93r0k5OYIQABCEBgFQH/HHjqxVZfoErFv5m/DsmnFpi5mWWzUiAhCIxMQE1BYPKapJWnjvQMdRXdyBiRDQIQ8Akc1wjg5wJ3JQF9fELXLbmBt0YJi0nuAAAgAElEQVSkMqTIoqJ/NdK+ubmR+9atW7Kr6LamHz9+SG0URuHdK06Av/7668mTJ+4nDghAAAIWAth1LZQIAwEIQOBMBFImUD+PW5p8NR7WFf8vX770BXBurTPqO2pYXRwQHBCAQG8CFluN5um9xSB+CEAAAhCAAAQgAAEIQAACENiAgIxOMj1pWbYmLa4dr6HHuwci8Pnz5wNJi6gQgAAEIAABCEAAAhCAAAQgMCYBLm9aXS46ZqA9Cv6X+izbGlYnwwsQOAIBnaVZFFMHbxbDEAACELgOAcuG6ZFp6LO3L168GFlCZIMABCAAgVUE5gfC56/rPPnc84g+qRuaHjx4wBWERyxQZIZAcwLas6UTg1EzlxoQHTVsniIRQgACpydwdCPA6QtoswyqE5E5xR+OaoVl1YdetSijoTtn2jcrMhKCwPkIYNc9X5mSIwhAAAIpAlHLRhBY/ULg0/WnBsP6DIwGwJoi6QjQ9HmYe/fu6eDcNt9v65o7IocABI5FgI1exyovpIUABCAAAQhAAAIQgAAEIFBJQNYnfSDHX6hdFeGrV690gG7VKwSGwEEJWPYSHzRriA0BCEAAAhCAAAQgAAEIQAACmxH4r81SOlNC86vH9UXoM2WQvEDASMC/xSz1CufAU2Twh8AFCdBdXrDQyTIEIACBwQlYFly3/Ax7P1zv3r1LHVvSwaF+6RIzBCBwLALPnj2LCqzW8vv379FHeEIAAhBIEcAIkCJzTf/nz5/rmLoOqBdkX+NVDWW5uakAHa9AAAIQgAAEIACBCxKw3EuyPZbpGkHdaqqJ0j///KN/ZbDl5qbtC4IUIQABNnqhAxCAAAQgAAEIQAACEIAABK5GQAu1Hz58WJtrfVxHbz158mTti4SHwBEJfPnyxWIzOWLWkBkCEIAABCAAAQhAAAIQgAAEtiTA5U0ltB88eBC8ljoEGwTjJwRORmDMjY8ng0x2IHAmAjqkd6bskBcIQAACEDg6AZ2QsUzlbm5ujp5Tya8vaEVz8dtvv/F1rCgZPCFwTQKZTVcvX768JhNyDQEIFBPACFCM7qwv6vYlHVa3X+GkDcG6tkkm6NevX/OFgLNqBfmCAAQgAAEIQAACzQksnrHROLN5okQIAQhA4CgE2Oh1lJJCTghAAAIQgAAEIAABCEAAAg0JaH/gt2/f5ufgUkkopPZVsqswxQf/8xF4+/bt+TJFjiAAAQhAAAIQgAAEIAABCEBgewJc3lTCfG6Espz4LUmJdyAwNoHFjY9ji490EIDA1gQ+ffq0dZKkBwEIQAACEEgTsFwooLuNTnBQXN8F+vr1a5SEzsNH/fGEAAQuSyC1VevNmze68+6yWMg4BCBQQAAjQAG0K7wyXeH0zz//aPujxqJ37tzRkHs6P69/9fPevXu6eFRjdfU7XNt0BZUgjxCAAAQgAAEIQKAtgcV7SW7dutU2RWKDAAQgcCACbPQ6UGEhKgQgAAEIQAACEIAABCAAgYYEbt++/e7dOy3Cal9Q6nJz+WsBV9c8KeQJ9kw2pEdUpyfw/v370+eRDEIAAhCAAAQgAAEIQAACEIDABgT+e4M0TpmEjhD4Z1+5vOmUpUymIAABCECgLQHObbblSWwQgAAEIFBJwJ/TpaLS1C/16ED+Ov2ekpbLm1Jk8IfAZQmoWUjtR9H9Tc+fP78sGTIOAQisJYARYC2xq4V/+D9/V8s1+YUABCAAAQhAAAIQgAAEIAABCEAAAhCAAAQgAAEIQAACEIAABCCwCwF9aEcXMylpfQxSFznphl/dhK67znVt083NjZ7uIhWJQmBfAqoOnAndtwhIHQIQgAAEIAABCEAAAhCAwGkIcHlTYVHq48/+QV8m6oUceQ0CEIAABC5D4O+///a7zsvkm4xCAAIQgMC4BLT/YFG43377bTHM4AHUBafuYdHElm9kDV58iAeB7Qn88ccf2pIV/QC7boLj8qbtS4QUIXBQAhgBDlpwiA0BCEAAAhCAAAQgAAEIQAACEIAABCAAAQhAAAIQgAAEIAABCEAAAucmoHuauKrp3EVM7uwEMt9GtUdCSAhAAAIQgAAEIAABCEAAAhCAgAj8FxTKCOhacf9FLm/yaeCGAAQgAAEIzAl8+vRp7okPBCAAAQhAYEcCllsFg6nfjtIWJ/3mzZvUu48fP049wh8CELgygVTjoBudpu/vXRkOeYcABIwEMAIYQREMAhCAAAQgAAEIQAACEIAABCAAAQhAAAIQgAAEIAABCEAAAhCAAAQgAAEIQGB7Aplvo24vDClCAAIQgAAEIAABCEAAAhCAwNEJcHlTYQneu3fPf5PLm3wauCEAAQhAAAJzApzbnDPBBwIQgAAE9iVgmcfduXNnXyHrU898F+jhw4f18RMDBCBwPgKPHj1KZSrTpKRewR8CELgmAYwA1yx3cg0BCEAAAhCAAAQgAAEIQAACEIAABCAAAQhAAAIQgAAEIAABCEAAAhCAAAQOQYC9cIcoJoSEAAQgAAEIQAACEIAABCBwFAJc3lRYUr/++uu//vUv97Ll0K8LjAMCEIAABCBwQQJv3769YK7JMgQgAAEIDEvg48ePFtlu375tCTZsGGXz58+fUfGCK4mjYfCEAASuSeDu3bu+1cuH8PXr1+/fv/s+uCEAAQhECWAEiGLBEwIQgAAEIAABCEAAAhCAAAQgAAEIQAACEIAABCAAAQhAAAIQgAAEIAABCEBgdwJ///33y5cvdxcDASAAAQhAAAIQgAAEIAABCEDgNAS4vKm8KIOTrpq0l8fFmxCAAAQgAIFTE8jcHHHqfJM5CEAAAhAYl4DuH1kU7s6dO4thBg+QWVp+/Pjx4MIjHgQgsCOBR48epVJ/8+ZN6hH+EIAABCYCGAHQBAhAAAIQgAAEIAABCEAAAhCAAAQgAAEIQAACEIAABCAAAQhAAAIQgAAEIACBYQn89ddfw8qGYBCAAAQgAAEIQAACEIAABCBwRAJc3lReajc3N/7L//73v/2fuCEAAQhAAAIQcAQ44O1Q4IAABCAAgUEIfP78eVGSYNK3GH60ALpi+NOnTympHj58mHqEPwQgAIEHDx6kILx//z71CH8IQAACEwGMAGgCBCAAAQhAAAIQgAAEIAABCEAAAhCAAAQgAAEIQAACEIAABCAAAQhAAAIQgMCYBL5//575NuqYMiMVBCAAAQhAAAIQgAAEIAABCAxOgMubygvot99+81/m8iafBm4IQAACEICAI6CbIzjg7WjggAAEIACBQQh8/fp1UZI7d+4shhk5wNu3b1Pi3bt3L/UIfwhAAAIi8Mcff6Q4yAL25cuX1FP8IQABCGAEQAcgAAEIQAACEIAABCAAAQhAAAIQgAAEIAABCEAAAhCAAAQgAAEIQAACEIAABIYl8PTp02FlQzAIQAACEIAABCAAAQhAAAIQOCgBLm8qLzgubypnx5sQgAAEIHAlAn/99deVskteIQABCEDgGAQs1+/e3NwcIzMJKTOXJ3J5U4IZ3hCAwH8IPHjw4D8//l/Xmzdv/l8PfkEAAhD4DwGMAP9hgQsCEIAABCAAAQhAAAIQgAAEIAABCEAAAhCAAAQgAAEIQAACEIAABCAAAQhAYCQCr1+//vTp00gSIQsEIAABCEAAAhCAAAQgAAEInIEAlzeVl+Ldu3f9ly1Hf/3wuCEAAQhAAAJXIPD333+/fPnyCjkljxCAAAQgcCACX758sUgbTPosr4wTRl1wZnU5cyfLOFlAEghAYF8CmVve3r59u69spA4BCAxLACPAsEWDYBCAAAQgAAEIQAACEIAABCAAAQhAAAIQgAAEIAABCEAAAhCAAAQgAAEIQODiBL5///706dOLQyD7EIAABCAAAQhAAAIQgAAEINCDAJc3VVH917/+5d7n8iaHAgcEIAABCEDAEfjzzz+dGwcEIAABCEBgEAKfP39elOS3335bDDNygMzVKprJ3r59e2ThkQ0CEBiBwKNHj1Ji/Pz58+PHj6mn+EMAAlcmgBHgyqVP3iEAAQhAAAIQgAAEIAABCEAAAhCAAAQgAAEIQAACEIAABCAAAQhAAAIQgMCwBPRNsvv37w8rHoJBAAIQgAAEIAABCEAAAhCAwKEJcHlTVfH5p3m5vKkKJS9DAAIQgMAZCei7BG/evDljzsgTBCAAAQgcm8DXr18XM3Dnzp3FMCMHyHTBmQtZRs4RskEAAhsT+PXXX33DV5D6+/fvAx9+QgACEMAIgA5AAAIQgAAEIAABCEAAAhCAAAQgAAEIQAACEIAABCAAAQhAAAIQgAAEIAABCIxJ4N69exz/HLNokAoCEIAABCAAAQhAAAIQgMAJCFzi8iYdNvvlf/8ePnzYsNj8M2zM3huCJSoIQAACEDgHAe6GOEc5kgsIQAAC5yPw6dOnxUzd3Nwshhk2gL4OlLmgSsvPw0qOYBCAwFAEMs3F27dvhxIVYSAAgREIYAQYoRSQAQIQgAAEIAABCEAAAhCAAAQgAAEIQAACEIAABCAAAQhAAAIQgAAEIAABCEAgIPDHH39kNtYGgfkJAQhAAAIQgAAEIAABCEAAAhBYS+ASlzf9/PlzLRdjeP/yJr2i87HGFwkGAQhAAAIQOD2B58+fY90+fSmTQQhAAAIHJWC5e/fOnTsHzZ3Ezl+qkrmN5bhZRnIIQKAHgUxzIWvbly9feiRKnBCAwEEJYAQ4aMEhNgQgAAEIQAACEIAABCAAAQhAAAIQgAAEIAABCEAAAhCAAAQgAAEIQAACEDgxAZ33vHv3ruWzryeGQNYgAAEIQAACEIAABCAAAQhAoDeBS1ze1A/izc2NH7nlALAfHjcEIAABCEDgrAQ+fvz48uXLs+aOfEEAAhCAwKEJGG8bCe7qPVaWM2vMytevv/56rOwgLQQgsBeBzOVNEinT1OwlMOlCAAJ7EcAIsBd50oUABCAAAQhAAAIQgAAEIAABCEAAAhCAAAQgAAEIQAACEIAABCAAAQhAAAIQSBHQnmEd/+Sr5Ck++EMAAhCAAAQgAAEIQAACEIBAKwL/3Sqia8ajM2wfPnxweT/04V6XCxwQgAAEIACBSgI6tHn//v3KSHgdAhCAAAQg0InA58+fLTHfvn3bEmzMMJkbVe7cuTOmzEgFAQgMSEB3vcnYlbqsXE3N8+fPBxQbkSAAgY0JYATYGDjJQQACEIAABCAAAQhAAAIQgAAEIAABCEAAAhCAAAQgAAEIQAACEIAABCAAAQgsEnjx4sWff/65GIwAEIAABCAAAQhAAAIQgAAEIACBegJc3lTFUGfY/vjjj6ooeBkCEIAABCBwLgIc2jxXeZIbCEAAAickYPl+zqFvONJngn7+/JkqOd1BnHqEPwQgAIE5AbWHmcub5uHxgQAErkYAI8DVSpz8QgACEIAABCAAAQhAAAIQgAAEIAABCEAAAhAoJqC1bC08/fjxQ/9Of4pKq9vymRzzmP/1r3/J89atW3LoX313RA79q7+bmxvt4p6/gg8EmhP4/v27FFVKK131NXZSSyXn9PPu3bvNUyfC4xKg0etXdtTKhmz//vtvfQrxf3vm////aePZ1OK5hNTQyT3vi2n3HCIcEBiQwMV7onfv3unaJjVrAxbNgURSN+H3EXIHQ+IpL66bcAPjadamf+kpDlTciAoBCEAAAhCAAAQgAAEIVBLg8qZKgCO+PtlPdSBZU2IZUqdVosmEKnGnabD+nVYudQZPjtu3b4+YE2SCAAQgAIGjEXj9+vXTp0+PJvV15WXMcN2yr865dj9otOnW7P0Bp1t9mRZdptEmG+aqkRNBSwJS3cXopLSLYYYN8OnTp4xsXN6UgcMjCEBgTkCNxvv37+f+k48ubeFa8xScen/hnUZcbqzlNkf69r3JxKeS4nxCPXNiWEsAI8BaYpcNT4N22aI/WcbR5JMV6OGygwYersgQ2E4Aa7OdFSEhAAEInICADg26FUZtbHOGL5e1yfA1rTPqXy012i2QL168+OuvvxSV/n3y5ImLEwcEIHAmAkyODleaGvBr/VrrHfpXLX+B/NPm5+nf6OvqLLS+r4WS0dZKpK4ZsaN5sXuql2xyBFqbx1Q0fu8sGZzYbkFqujxrWpMS8NPvOZ/21E2qKzgOiLGAxM3pZJNiMqbbJNikEk2imkfy8OHDueeijwaQb9++nYaO+ndaMHXKKdRTIzAI6is3eotFWRPgyrWyhlvmXdWsqf3Xv8ZWbgqmf+cd+jR3m/riLfsImiy/iLsOPNTq2ufmvlTOPdVi93MXR2UW5jKL+dyzwEfVSr2bXpwc+lfAZeIoiEqv0BMJgvRNg4eXL1/O26syqnpLrWXZSCaVooxXWzaYKTFS/q6bmI6mpoL5/lJd/Zz+9f0nt3oKdRMatunf3TNO9zEvIHwgAAEIQAACEIAABCAAgVYEzn95k0wPrWANHo9MPzpNJ4tA3r6gmfA0GdYU2p2+k3Hn0aNHk8F05INeKk0JP627uAUY/ZR78tet2M+fP19VUr5NYYpZr8suICZa0Xnw4EFzI90q8QjcnIDsLFNB+5oj/VGhr1WetrJNgjlldqq+vRIuVrTHjx8Xm4MnO5db7HfZFExVOrfGr+LQ3wiGubalfO7YVLjSDdeznDuzU+6U5WhnJM83b94MshsgWhBXGDMo47Rm0dKv9NRHSDTa1JqWGvBUVNMj/au64IeZVlw05hykdixqCANLv/hO5tZUaDFH0tjFMMMGUD3NyLb7wmdGtspHqtfKu/78QbXinCZ3Gl6qWNUKNZ/zTh3rNCqYklaKSlczyilRhrWVJVv2uvTBGUmmOaDKRSWiSYcmWRSKnao0ORNYNQ6zSYZPwaNpuDU1ZZnXNdbSnwL4nZqUXLqthq7tbqGMGDy6MoELGgGuXNxleadBK+PGW6MRuKAmX8FgciC77gU1sF8joBVhLU5ppK2BtFsonAbVGkhPn4ufZvH6l2lOv4LwY540HGuzz8R3s43Bp3Emt+tqfRvmZFpUNlXu22fWiaRWcZJkaiqdhGwP8AsFXD4Nu9u4PD1FKA3UnzTQj1/mfali3sIvm5jbrqAvTnF5kw8Q95kILDZEp1zmZnJ0RB3WwEa7p/ID/lb50lqJ/pScItQUT/3F9lsuo3lRfZRg0Uf1nuoZ9X2FsnhkG1HRaI4s8YI+N4hw6pcDz+mneufzbbGeBi31eituwqs/sZrW71ReR7E2yH6iShQt9HrPf/75xx6JikP1WhjFc/6WU05Xy6bqL9S77Eyj0ZuXURMfamUTjH4kGlaplXNTJ/9RjVu9if6maGVfVUesyrjBFjWaLL/U1HpHG0w/TLFbbazGD8Wv60UV1v3792tiqH/327dvDdVSLX+/HKkerT2tQ08kFZWaaWDwP6Ow3AbaMl2aGrqyd6NvabIQ9d/Xs1M3oUwJ4DRlk3v3WRvdx75qRuoQgAAEIAABCEAAAhA4N4HzX97UzwI1iGZMixOVJlRR0jR4mglP1tKNV4lS+6QlmKbo0w7atsCVom6qVpajGqJElZwMNxOTZ8+eyTLS/Ihv2xwRm8o0uI9p/jNa3BM6aX4nhv6mmblIUraMVBKp4cUBviSuZgUiWSDkBY7GoKR1db0soVPlioZRtFPMbjFVwWSY0xq/lnA4ehqFNoinap9ayzEtyGWI5u3JvMrkY1bNygfY5ek5xgxCR2u2vf5Mq3rTuKg4dTXv+lN3oGVFNez66zS4UhWe11nVSvUyzr84F9EXlSIDyyiZMT2lzxbB8peVWGLYMcy0BTAqQMOxZTT+XTzVL6iB0t80mJzLIH/HRAc21Appild/bGMa4kY3bk6SuEQl0rTerHQbbgGZ5xSfiYC2KWtoOtcH+agnUpipaFQd1HpvbP04Yhnl97bKHrV2t9ARIWwg82JTZpFBSq4S0Z8C72LfswhJmBMQOJ8R4ASFMlQWaNCGKg6EKSZwSk2+gsFEeQyWPJwtyPnntWIQu+4pNTBPvtPTadyiOeA0DUylooG0/qQtfgDNGXXWRbej5udE/iu4jQSwNudBSW+xNucRDfs00w25/igvvEyI+QBrn6pDUfsWrI+4PnHyt8SpSCzB/DBK+nDbA8Dll2Ard5M2fxJGpl2Z9/Unq5faybmlXV32ZP51wqtWdlqLdEnggEBbAlJa12UEzbXzb57i4AMPJkdtS3yz2LRUp5FAMMnaLHUNXaa1Y9Zno8ybbB6bYlbPqz/R1k9tATr0UrjOqCsjeetBlKfFUzo5rd9JJwWKvegWaBpGipUUzBLYhXHVX3tCXr16tdlOABo9VwQNHdTKhjCnqFStNPCb9hI0jzyIUGMAjQT0JxOrGr3T7/8/VpMVFBY/z0Hgyj2R5oy6Qstu5zxHiffIhaYJarc7jYfnArth25VnbXQfc8XABwIQgAAEIAABCEAAAucg8Muqjxhk8qxpw9rTrZohb7BJQtZb/xMQ2sMhn0xGDvSoq5FFc2BZS58/f74BEKmB5t5NEpJZ2SKzwsiysDZFreXUn+9dm+gu4WUlN5aIzOv6ywupbc35APmnKtPormhtWFHVVuqtbG2tGgfZraZzwq0Ea6J4skv+/vvvedT2p1oWVftjDN9wCW3ANX7/y40pIE1KUJFL5yd7qNpnfQJaPs5R3JkqTqeok2PtIln9fg6tlOsvRW+tvxocSy8QjVYjGbUqDkg0jN3zw4cPmy3/W6Q6zZiB1sxS3G3DqBlXv7bY3Zcl2uN+TAaWZWVx6Lekpeoi1YArF5ZBrEJaNnitGsSqU1bq6qDVqWnEUtw1NykI9c6ZbzqtGsg1kadrJOq+1UYVrxmrFSq+dKZsUikaUq3UHKcrq4tErgZBSm5pChwQ7RXTDVzzoz4uwAaOadKkDzopLTUjGpQWj2k7STs/+OQn1Mq06Md5KXfZVgwjImmU2py1Ez1j5C6YRumWvtWFr3fU50jd5aq2Iiqzmz9ODv0r8/ho9TcqebHnCYwAqGtXdT1Bg1ZcO4Z6ET2v1POzavKJDSYqsjPZdc+qgfZ2stWyS/24xck8WXt2N/g4eQJHfr42BR5nwQJrc1B8859lFqdWa5FzeYbysa+7ycayOONbZf5NcZhGHQ0XUGRn1uptKrlV/iyogWsVgR6B1RfLep83GUnn1c9qbWXa+TAttUgYVWHVL1WuzOvBFU7RDlGR7Lte0wNsKk4NohabvuldgdVfKp7Jv7KRZBHE4Z325OjnpNX6Vzof3QWnMCeetTkgqxxMjlbhGiew2n9dtLfYzmwssJo1zenqVxYKxI72UAXxRF9Zu/SvlXHdT9S1dIIOOir2UJ4aNk9XfRm70VbCR0FZTCIpAdoOe1SRM3tOUjIY/RdXltV7ytZXvAnEF0N1X/PlrjsBaPR84E3c1MomGINIZJHTED0zvQrCN/+puZ4E6HQGhybLL6+Gcwo/2smtcqw0W3UtrLnAUZ9v37417Bc0Z1l7gjIqVdRTk0c1idFHvic9UVsrqM92A7fs2CkTwQapuyS6njFxqSw6Np61dW2RTjbincpuGqRplK4ZpWZP6hTUAGpeo6H7dQywi2pMAAhAAAIQgAAEIAABCPxfApoVNPmbzpitwqrVgiZJ5yORsc+XSnODfPhDPNVygqY6fr7mbtlrpgUebceUmWmirX/llo9i0NKdwsxf9H2UikL2ZrKYF1+kvFvFnZdWeV/MdSaJc+hPHpGeZghs/0hFFhVYmtxWmFaFG7Q59UI2qYNtcan1iBZK4FlZ3VLolPo23UeQnehPqU1KTuffpASVettCdOIFjmg2naf6emm4rjlQxmva0iDRhj9rKrI0tqEkqbbLwdzMIQ1c7GcPNGZoWxFozfJ6KDXWfRaL9UJh1CwosEpH7bP+5FBzoYswRHhR/ZqPNhdTXMyRC8DAMq8hgzy1aKkr020calT3hZMfji4q9r7C21NXU2MZiS0WuspLTZY9XYVUi1ff1KjlXJUogRcJqAMqVgkV6F6DN2lytB2TZipHi7neLID69Ext2oveZtnvl9Ci3koTBF9Deo2sguGWfsrfeIxK8XQtJrVpGQ3p8ai+gohJD8FUIv0UZvuYT2kEQF2d5rdV19M0aNtXtB4poufFen5uTa6fxTiwi/NKDTxqutq1Nl4l52Srd3QdNeWr/Lk1MJ93/6llZpdfdqnUwIwWSTZN4nxpR3BHJ5VBLnZUbIdIMlhEVRh1ZAos1KoU+pMDa3NQoNGfaxtPVzRHcUgZohk/maf661YlorrTEM7pF9TA1UrxpnjEM2Ozmpp6GbtUry3pKraMEUxDU8WT6mL0riWJc4RpWOXro5qPPZioOqoZg8yJZ21ra5nqdX5ecBTL+dqMnyB8fjnJVYS9HOov5g1Ub+ypTqoJBOMgTXlUz9uwkVkUXs1+b7D18WuckG9qFrNZH0Cg/BFRjTx+PPVwVFPqc5eKIS+eLADNdVX6n0+0+CmNXjG66IvUyiiWSs+N2/9UxZ/8O21aoMnylaR5E+qXqSL30ypwdy0sX9SMu62hQN1WJq3KR6oyi5DpiYRIZVqJesfXpUKLpdw1QH6n8S5kpPn9Bm8+zK4tkp/Q3H2sEa/k11wj09qod1jcPDCHgA8EIAABCEAAAhCAAATOTeD/tMpegemh7WpBKiPBeoZ+pkIewl9TRE1HM9NgzXy0omOfxstaoZnSYpxKtx+fhobC/KwvuhdEqUsrtNdH0CZ7nDQzs5Ho6CpkKceMgm3/KKV7zQ1trUq2uQ0rvwfdUqAK0xbX4sJ/xkDj1zgF05/E07+SUIY2xWxpEBQmpRhGIK2CSW0WK0WTEmxeiCmx82SirWgqql38ayqylKqhzCOoqGRY7N8PN2agNctX0lZP1Swvtm9qitXlTc14Pl0NsRZj0341S1T5hKanln7EWNkZWFqA7xumbZtgVAxLsFb6XIY3X+NG6KHK8uW/pXFjqiDUnqh3UzalHioI/U3jzDyWfH33k46O9tXhzhNV6zeNb1PdsUT1Y7yIWcAAACAASURBVMZdQ0ClHG3/Ve4qBZXFpAxSjMxkXyFrZCh4V4KlNFn+mSMcBWlVvhLVfCe8vQZVinGy1zNUJ9WV3hqzLN227P6XUtnjNCY9Bdt+qlifkVTj7BS7zDFUzV1ViNHA25fsWuyqLFHJM57bZ+oK6nqmBi2jPAd6hJ67xmRVs3x6TY4OmB2rVY788C+qgUpdjXanlTiNhVbJnw+s2Hap76fXQDtVqUq+jPQ0teyiSVZmYKwRoBah9K5KeZonSir11JpRykdFoEbDUlMkoV6x56h3yEyWHcm9FHvKuyAvFqvIqwgsAyeV3WJsYmKJylI0FpVwnPOO0RpPS/aHCqMyzRM+x1OpXCvsaqkaMjn99gBwtVI8xaOuNqp7Um8NFGv6ULUDaktXtcw1yTVksk1UUex7ec7HHtFpQlfx6gcD29sPV6l3nt6hBx4SPpU7jQO1lGMvXKmiZbTcz3K+TfUfJxWRTJVd3l/VTe+qfDXkUHOhP6mB+9NP+SuApTTzCU1PNy7xVmJHs7Y4SJN6qDcsLppookbPjTmvqghiInTGjPQOpsbfLVIvznYzwtjbRgsrtZ+ZtCofZQRQxa+MPPW6Ys6kW/aouGadu9Erg0mtLOOWfytvKU1VlsBfbZQ6sqmP1r9Se/2sHCcrHpqsgHPws6bJajinCKTST0We17rFp137l7nAUZ+2hgJVtGgqTTxV1/JI6YkmPirTJsB3iUQqlC/lfk81BK1vMaZuQqoY9BT1Mau76Q2na4uUKbhjjXiVEVUxS9cvNcjkmkcQgAAEIAABCEAAAhC4GoHzX94UTPw0LTxoGctSmV8x0owotVfVkmVNv/Mrhc2tpU6qoIxqDB8Ze+WcnvLr1r2cMHIsWrIyqfjxHNddUwTN35VZJEqyuaGtVePQ3J5SU68dura48gv/spTNK7V89FaqNJ2ck0MV02LiGaEmSm0Wdb5JCYpM20JMiR2URfBTG2JSLw7iX1OR2xphjdoeEG7188RjhrYVgdYsqnKLSzJq0gtaNpVdfqipZiQ6MIsKmfGc90HFDVSmo2FgmSmCLR9JZ4rLt9+LUsItIczTyteCtjtg5qlv4BMdgCnXqrP53Kkhysz1NM5ZFH6etFo2S6evpOfvSglZs1xkbgkQnYBk2vCMGqikLCk2CSN1zddWaciW8uQzlR8q1wzC8+me+GlUD+ste4tTaWmdpdVaS377qWK+wbfIv8iqbKhwsoZ9+5Jdi72g/dk+U6dX15M1aJYGZPww6LlrTOzN8hU0eXHw6bgtOjKD7V0MJvnB6mJ2ggA9BkuL7cYVNHARggsQnT4HxRQ1Tkozg2DTT83cFd7eI8vcFC2RIPJMRXB52caxaHSV5Lso9pR9rM1OczI6s0vjuY1+NkxFtdjBPLFD/XUraDIrNQR1+gU1cLVSvFQ/nmkDC5K2T3nGsa8WZHPtKw2rfH1U87GHvdTqU59isA//Uqi3tx+eeNaWgjz3jw7Fj2s5n2fwxD7RssvUaDULaisKqqqWBfWuZR6USV3VrcnuFEuBVoqayYUe5QdpEk/T4XwM/lNhUXVTUapD158cle2SYisoYgvVmjAp64GPYtEtOIpHWiQ11nhjyqb+lVsqKn9p6apKIeB6Xf8uJp0K0Ba18pVKqN4/VXzG0YLUUtVKeNdWrqg1KSXMov+q8hW06zR6i+jmAaiVcyb1PnNb06rKq+ZITVmmYdEjNRRS7LIxsyqyWsv6bE4x0GT5JCv77ryeKHI/rQJ318LKC++etjUUSJNdzM0dql8ZyPREDo7KtDn8zSJs2Bg6IIsOEVs7jvKBSPfUdy9K7nqKmrQW5zuLmc0E6NoipdI91ohXuVA52nsW6UYq4/hDAAIQgAAEIAABCEDgagROfnnTfCoue+IRy1gzw/ycp9W6guLJJKRHkqQ5wEyK/jzf4pYhICpesKylFFPEgpCpRNta7qIy7+iZyvUu/imVm9fuSvFaNQ5NVpL8vKR0dZWGtMWVMYRpwcYXfnLLzLRK2imwpTKmqnxBcmWvWIRsUoISr20hzotp8slzMFoMU5Fv4F9TkdsaYVNtV55wk6dKOt+xttJJxZNJSI96QGhbEWjN5iq3uHKfgTaPbe6z2IzU62dGLde2QqleJmj8lWJK7CBkSgAp9pwVPhYCXde/U+W16L/vEpRWy/ISWsAOG0a5m6/mqg5qCGqXOdMQ5Zu4eQuZqvtRYVTTo0nLMxoeTyOBeTsgJcm3q5nhRH7ji1EkYzDpT7626ukq3TamWxYs37aoGpZFe823Uk3ZqiYlgy7a1ATKlm/uMpGnHlkSDWSo/CmMKWGM/mUbSRfF3ncYYMy7Pdj2JbtIOAhQYATYPlMnVtdTNmj2CjJySPTctRWWZvk6mnxig8mh7brX0UB7s2mxpwWDZ83y5uYCNQWKKj89zEilyabaENeeRB0aUi5uT88k0epRNO+BwD1s9Rb557aUQLDKuclilxeoikXmIMyJG88gp+P/VIMZ6M8pfza0sWQsYAXoMrX1HNsDwNWkEYh2SYvW2rKk1QVbbDvFI4EyqfZ9q6Bq93tlPvZY7LWbC6OOo7JELDpWIHZmonrxgQeTo0qN3ff1gjquKlZZT9XIL87a8pU0M8JpyDPaP+YFsz/NZ0FPF6OSeCq+ebvtCOhRTRbqC9pJUu+QztTkRa20kGZYRSVUeEtBqKQUf03XU1mhAuEl9qLyFAcI0pp+Li6dy8ijqYcb3Sm/Bf1mKzMOjV60EAs8qZUF0BZfMc6VolVY1UqVcW17ohajrEdutR+GJsvXioK2MaoMUU9F7qdV4O5aWFGZ556uKymQf/6Katw8iVY+GhjMU5x86Il8MirTVsy3j6fV4MQHkncvDrpSEKSQxQsuKiMpbVkDpXQ7UeraIkVLYRH+UCPeKQtru/jUsYsoEDwhAAEIQAACEIAABCBwYgInv7xpfouK5jOHK855LvwpsaZDa+2keQKKLT/Faj6hUqEoRS2MTX9l0/KJSVQ2xe8TUyopYvYZeH7hM094/Kc+rt3dKpQoseaGtlaNQ77CFvAstnP53KZ67SqazFg1FS2l/3OLkqimqpsvXsptWbpOaUgqzrb+QfMSLd8mJSixm+t8VNo8nwJzfzSVfp41FVm2XdWLmqrh52svzcw3QScYM9Ca5StpzVOx1RjJV+O5u8mSeXQfv5+WmpqajKgdcP2dclRTqRlY1hTEZu+qmDSw8VVoR7ck0eilZvBTzy0/o1GlqE9irxg0FprX6NS4NC9kZgiXGrkF41JJInnyqbinGmOoXcpo5r464+Q8okPoAq0wjgYz7UZKB5rzyWvFpDCbCWPJXYA6UGnU2MJQYdR0zNWved+xONxS8UkDjTJbgm0/VaxXuXlBBFpd9rMtWAv8rmG2L9m12I3Nvk9p+0ydVV3P2qD52nJcN3ruGpPFZvlSmnxig8lx7bqX0kB7o5qZs7va7c+VJgVwjyaHqr/w2hNNhZSZJT8VUnJRE2Iqwh7+i0ZdCbn9goWGQIuCYW2WPgQKL2ip0WPe6OdXgTJzWQ/lbBunyPjZPKtbbU4rbiKmxlB/0iv9aRa82KBlqKb0Sg1y8Ja0OqXGlqwFZtgg8ulnjzYNXJbSyYeRss3LS/qQf6vmqUpNuj1P1PdpMh6oEXLLd/2M7+6e11Mmqq5QVFlSiqEq49ptqXdNux0do4488GBylNKKQ/ir+JyGr3JkqoM945oSLnYHGakkQ83QxSJnjXgZyadHqUHaNLbJvK7BoQZy9ryrVcnEln/UpKAtqPNh5gPXvNj+UzXI0XY1n2LwVALUNOy+PFG3vTQDwaI/7TPQqDB5z3mK+ZVNjSLmuQs6tXyK7qk0f576Wh8avbXEUuGplSkyNf41VCsbOrUbBa1cZaITK5osX2cKSsE1kosORe6nVeDuWliL8k8B2hoKNBY1plsQLNVt0RMFulcMpKBQmr8iFQqy0+/n4hwhlTupoipvE8HU7Jc1UxoQNhHAj6Rri+QnNLmPNeKdZC5DNB+6z2ngAwEIQAACEIAABCAAgdMTOPnlTZooBnPIrltDeqhLfo2hxyx0ykV+28Q2GGWMkB1Zq3dBIWZ+zs24gSU6L/mqtdIexX24OC2b5+aF0iObmuTL9CadkY1AKa5Sm0mj8rpRJrMvlVRRScwbpYw+T4/0Ylnqlrck4URslWDRhf+grsmy1sSeuCiYEtrRxKMy3awElU2RL9DtRQkFWa2fYtafRW3sYRaTVoCoOtmT6BpyqsKylkrIRVUMMqua1VW2aOR5hTz3mIHWLKoSdk/1ofkVkVat+iRSfhFCtanH4IGBpV0fzh1yUf2kgVL440LIz+NG7nbzzOfNlIqpuLdVrxF03P5PpRUIMx/oKoYgTOpnvkSmdPv10SmpTuMfjNDsGq5xr1/ovnuzFsBPNOUuVvIeRZw3mAwlao/st4ozUFoVfacpv0Y+Kb1y/ipTe2tmIaDY9DcZZ5x9Jj9JccJkHIpBg0P14IpZ8VskMYZRbJJTkefVOyObWgyJp0JUFVBUbcUz5mKoYBlW7pG9re6aNRWW/lDXGsjnbtBqyIzzLnouAovFgSYLkbow9WWZEbJrw51jbrcJJk3qHzPwV/W8mXgyj6ZGfny7LhoYLUTLANKNoqN2HnlGYy7zlDotVpC8zpela3/LUqc2nrJplKWhsms05g49VeNjz2M+ZFQN/ETnrVY+QsvTUzaelowfJcyqlqRHptR0SEmmnsjXxkX3BoYpyaY2QfVi3g1lxItO5YIBQKuqvSiYElIuehTcPE5wzZlEfaQhc/1pvvcgmnReYdQlRd+6uGe0vIISbN57qizUKk5/aj30pyQkyeJAKxAs9VMjIsWmOBXzlEp9KTeUUIqqvkkSaj1I4q2V7QoDj3ldVlGuBWUJL5gpLXL+UqfNOhqLzOOHsQy9HN7AUVAjokAsC7JB0u6nSjwaZytPy5TNCbPWoYZlLqcUeF6nXMx6VIa9BnLzbmWe67xPjZa2FV6NmyuLto62DZemDG3F82MLCkuDBP+p79Y4IZovS2Pux+O7y/Tfl7lGnepTnySpqY+9Gz2fVcZdg/GatTID0z0qVgxpRaupU0HJ1hcoTZbTATlkM/EbvbbuDcxWyoKaykqxVRd8Jhu41VvpbzIGSqXt81wNzKaZrNRYr+tPlXGKLSN2QUVzSOmJBNnRKHBEh9+ZwhrnkVQrM0fIoKhvpQMI0vAyHdZbQVSVP+k+FgHaWzNfhTrZcxalJQAEIAABCEAAAhCAAASGInDmy5ui6xzN52xdizO/dNfKepLKQt74Jdk0c06929ZfVhKjsSCwDgTmlXzpKzv+pHHRrcjbZvOIsckCtQgqKJTNsqkCtYjn5M+rR0OxZejJV20n0uTYzH6Rr/K+VHPLY2C9Sq2bFmAMarEvhnMruYKYm7witXFipBzNS7DYaukknMz9KvHezbhLMeOYq1OToukRib2OKL+qFD1kyMSZb1gkfObd+kd5OFuOGZSXvDC+Ns7V75qtmVZlFldtmw97NDzwy2Lu7qe0ygsDy/paf9wYLFtVNhsW9sCYXzDba2RemdN5M6VaXDmMybRC6rZ8gefDUcnjB8i4jfMRZScTCY9SBAK8qyYF+WF8vz7I5WWuV/OuUD6Veu6Sa+LIQzto89KEjD2SeRPdfIjlCxOMbKM6tln7k2l1o4JNnltuqlPFXxwS+6KqRnQtPr8oD+T2EaXc81nYaBlEXS0lcuUGzcJn/DDo+VRGaHKgq+razmowsVsL1X9tZtdFAwMNdD/zU49pjDEtu8xLtp8helGqekuFI7DWkV8amIhtptgSfm7GmY8Mm4+lF7u2fjP9Ezeea1VxqPCLdVZq2XwBN0MgsGLNK4Xz2eYUnBN13pA6SQLHfCoXmB3Ur7UyZKlaBanPfyo5l4vNHOBKoY6S2UyZ8/2O3Zifyt0p/S2NkvrWLfOuJsUypJm3BtK0fr28T0CpGKdLvpBqrNTdtGoeJc9ZBx5MjnxlO5xbGu6r/Vp3sCxbk/3FSUFGtoZi5LMgXNOfeig1fZK5oG3xMzIfpCn+VJzyr2wzy9rqSWAJlofT6anSLRZbL/YYS0ikebvnF2uZux9hxTz9iYZ6ImmRZcKVyUVQ1qkCykzZagRQcoEAq34KRSZri48qU/dFPUSj5wvs3GKYKnQLQGqlIxk4iuvFvCsJYl7707IxLyjrhqbL/9tg/e8nfK7cZDVHoVLbbKafGswEmpP5qeyvVd224SVAvrtXHss0XzFnMr74iJ7IYnjMYGzeZrZVvFRsyrXqbyZf0Ud6pUe3Owmp9jmaaN5TCtypdiva6Y8Rr69F+eJIPVXr50eCGwIQgAAEIAABCEAAAtckcNrLmzRrik4GZJ08SknnzdOVC2lGCFr/iGKcPPvNfufiqUAtJoNg+4hvvFucBK61xWxTBHMUQ/kMuKcn4GNfkNi4cchXcL/eZZYhg8zW/zQawgLLY9DeNidpUbMyE3Y9MYuCdSrBvFnfVyHnViuqhTGVV33GjTG4pDOOQJ2MMe8VzN5TbKyT+SZlmw5rnDGD1IPWzF5HLEMsab49QnvIxXasU7qS0JJrNVwMLO2leaCQi4o3L/oD5U6i+jOgef+7cffUBJ2WRYNMNZmHKto5H+fjj9+C1O296qoNSU1YXSoSKbMrLzlUTCpTO4H8ML75jGYumGUzpTI1f3FHn7xKbwBtx7w3SXo+QN2gTc6X2lSJFs1lTbKvSIJq61fhqDsYibUSIxOPcYiobqjfMDUj3iEeRYsy8DyEEQB1zesbDVqez1GeoudoclRXjb1h0E37k6bFoYXdvjr1IPYpWDRHztOe7gaDNEmFBrqimTvy87VJMTRtn7djvWcli2tVa2em87yX+eRXByZi2yi25Lc0I52G04tGv07pGnOtgjhi41mmkyO8ZWxJthR1sQ2ZaqsWc7eUSmnNu6RJkuDfYCqnyu4HaN4CW3Bt1rL5JQIun4ZzR7dytRrFuVQyjky5SFczL172kaWKBd3WNqwsxky/8dEoaBvBXCoWdJOEGpl0Uj/LcEsyBCU48qxtXoU3aOEtyrY4vXWKcXHHvAT9empxNyxxS8mmRGo+nrErRo3YwSBNiaZmiErFLlIqpAorBXDRfxfC850Gi3K6AL0bgfwuOyeG3bFqrTxVxHZ/9Ud+52KXUyH9VNRhRd/NtAz5nR7R2ALPmj6aRs8vvgI3tbIAmuWVRbNYUAvcz3k/YkluMUyqart0545+hjtJe9kma15S4hydws9LJOqzmdmqvpcMJkRzFBv45O2TxR03PVFl2akWRNXb6Nmp2azMVP71sjG8phXFWpqXxz0tK4stV+Iu3n2UFZCq0madhdMlHBCAAAQgAAEIQAACEBiQwP9jB6+Rr2Bo3m86p2lSyrS0yyLQWrAik1pFm+wC/lHStZGvDZ83oW45+7WsU/q2Nj+89GFR39YaJrYshbWltll4y8YUv1A2E8wlpNbAaE3buHGwC7axpuUbnwmmb3lUzfLb2x4YLazUFrlC39KRt613bbEtWJzyi4/s9VuSmdJyAmQcvjptL2FBipZCV34zewgKEs28wpghBYfWLEXG9w/a8GhV7dePK/Vois6za9vuDxRdioHDz7sfnoGlr0WHc/vjlqDE3c/N2vAe9Fwuog7Vux6Jdo0z2GPUcJekGpkoJXm69kftgB/GPtZdayE5YtF0LffFyIO6LOCLr/gB8uMERe4H7uEOFNtXM+cebZyc3x0lpD1AnSnOQGnVzmh0oUamd6djUTZJsg1qf0DlVD3q2KAaRrO8aBvcjFVUvPE9o6UZeI7WuKWooq4pMvKnQcvAOdaji+s5mpxSV4tiHNRgMpRdFw1MaaD8LSU1D7PNGEOpBGOb4KdKVms3mdz1eJSf4U4S9p53TPnC2hzoQ/DzoI1nD6XdIM55KxEUh35uvASvXM9lmPuoGdmAT5CEpRnxm9mgsot2EGH9T8s6uDPh1ie3KgZwBbgCE/qk1dubClMWsO375YDPmD8XhzQqR7/b2jIXFtlc47l2XaBJRlLK5qRSS9576HWyWRuToyaauWMkq6qtqym+QyrdUP7M+q+faNS9y866Ke/FYvuDNEUVbaPatkuWsVAUrzw37pc1am0FtqGK+lGpIwvawBQ6i//2+w0W19RSYjsIqWF/vouvv7SiprLT6LniK3BQKwugWV6x2ECi9THoRCxp2cOslUrtYdd27JpNVrS8orP4qIbMPVVM0Th7eFZ2kVuKGs2+9HkO0PnUDIDpiaLA7Z4aZriCKHB0bTntubCHLMuvRtFd22Qn/+DiSc4rdx/FeVfNckWMAwIQgAAEIAABCEAAApcl0GxYXDBx6jSjy5vme+wcaq490VU0Zx3Yfs6fN6Futu0mtVTjyMjhto8EgaWfi8UUvOJHG3VrOroY5+kDWCyArlD2opFXYFe42zcOxsXsjXeO5k/kTrj8VsjXgX6tgYXVLlXSol39StBpb8Yh+2nNenNltc0I5h756lSZ3DavG22RmykkY4ZUudOapcj4/osblaRgfvjm7sXF4H5NhGXg58YwQWAGls01YbMI8+virm/qNFHdIJuBrrocOccGMrRNItiArlarYfxB5I7S5NAIKuC5aqtQvoMO0tLP42pdwxKxR+XPQUTPNdf2GBZ7wN4lMteBuc+Ow/goyUW7X/QtPCcCljFPJ60LmrK5pk0+luFNfWkqjykBAv/eo9BMXjL2h36z+4w8x3oUlGP0Z78RfltWqGuKJw1aiswR/a+s52hyRmMtgwc3Ag8CW0YUwSvRzsL3bGhlHceuiwZmNFCPLMsuvpLIveUAY3G+v8p6kEdhfJoZwTpQDatSRqrFuXbvcb6lcmXkr3lkadwO2njWYNnxXUtLsv0UzyLVLkfLWFBbpavgCnBJaV134xyuxQsC9/uZGumpfe6X6HFjDgzsruB8x/aF6HgujiicnO6VLR35Tl/Cb6B1eRkmPq4Eg8CjzdokpyvQqEPqegXL+ZY63DytxSlStGR9z7a7DRcXs/yk5+4NqnC0CPLL1nM5nY8/HY5WqObtUjQVJ0/eUXNPQZRbxlNNh71DCcTWuD0Tc9tHUrnoaCoQyfKzU2uZz69FsHkYF2e0AVlcIi+uL04S10s6SeyOqMwuZovjso0etdKuZqtCWsb2Uc1sq4pRmde2w36nFo2w0jPKYdHTJRqt/oM3WU5436HKuJjrVIAtzVY1Q45J/u1Nfz7nvPw1vXZUFVNFFvVvW/0PN/yuFLh3S+VrUb27bKipmr7ltEgNaVRR855t1TiPOi9J6qmLM1pnD9F91FQWl30cEIAABCAAAQhAAAIQuCyB/0rNFo7o/+7du7t37z569OiIwjuZnzx58unTJ/czcMiU+fr168Cz9883b95kloi+fv368OHD3jIo/tu3b9tTefr0qQssK4kUw/1MOVbFr0jWmpVT6eLfm8DNzU3vJMrij9piyqJq+NYqXB8/flT7MKWuGpFpuyoltKwwOUkq0zrT67L+f//+fZsm+kzc8nlZVUfyUdU/ZcyQYbiqpK7Zmqlx+Pe//51hqEdl6yL5OP2nz58/zw+o1LZ/+fLFf6WVe9XAj4FlK+y7x2NZT9LE59dff91d1DIBNDXLvJiZ02Xe2vGRqv/Lly99AVIHMPwwdne+/fnzzz/9uq9oNbIy6oYGYGsHxsaY7bk7cUjh9Uf+Kkf1Jmvzu9gDLgZYm6If3ti1jTZhzFcZZfDvv//2s4nbJ5DfmKWQ0moRNuqGH/OiW2Mey4R6G2uq2jrjjuqudTAPLYVCkmv+lX+Xp2cigLqmSpMGLUXmiP5X1nM0OaOxJzaYrLIWZhDVP0ID6xn6MWjqtOXSueyleQPLz58/R5vN+bj6ubE229n6Fie2Mdi5nSDksI3Dqi7ymgtqvvqBy6fx4sULdXy+z+S2XFU2f6vG548//tCprZoYeHccAouj5X1F1Ywp1Z7LwKuFyFVTqrK8rEpi8IHHYnFfxHJepgmDvFVz/n/KQtvlAG0StqyJpOhpgTj1qKv/qgFGVBItMM2F79EupdrAqFSBp7/CGzxq/lNylqmWoOkYQnN5UhGqSVffkbczpN4dwb9mACalne+p0GLc4k7X6PhzFY0y3ZiSoNFbhdoPTK30abRyyyha1rSq2ZlXwFZSuXjW7jtVXnrsl3DyXLDJcnn3HUfZn1YzopvyG+w59CFs4M7MdNTZ1ZQCPdEGxXeOJLSLT7OMgoGTWuNVZodKXBr7FdT3zU6wKneX7T40Myor3OIXy5LjLQhAAAIQgAAEIAABCIxJ4NiXN+nMnlZKdE5P+zB++eUXna7Jn1Ydswx8qbS1JW9IXWvK9CMvdstClE/3/fv3BaclC+QxTuT8dR2ZmO17du2Li5qEb2mVKGDFK45AjcXERdLDYdTnHkln4lwllb/LR61EjTU5I5IeWfYoqCHKR3Kyp+oBMzlSa6Zr77dpmTNinPKR9HyQPROMGfIKRmuW5yP9WWw2tYLYr2F34i0e4C9YmHGR5x1GJWFgmcd4rKeW2aJl1DFsrvObzG7dujWs5FHBguszNNpsOwXLAxFMf6+SWgz7nR3+i9GsBZ6DDC0CqYb9Gew8zux3SWUhP5Ce3qrf7JJKXf55A8v0olRug144I+T80aI8+SZoHuF1fHSs0bIbRmE0j7Po51p0i8MtRajis1vP1grghw+qsP/Id0uerlsz/bQCd9SIpKLR+DkIyc/TE0Bd50VMgzZncnSfa+o5mryot2c1mAxi10UDFzVwVQBNqC0zrFVx5gNLkRZTlAFKWxfy8ZzsKdZmFehZG8+T6eq+2TEqyfZCrhKM7QHg8lU01Se2teT7KWbcxtlNJgYeDUJAx/aMFW0v+2F0b6HGpfoAyaIVvRVkOyK3YiUJ7RbgaB6jwtfsn2RyFEV6OE/L8sfGmbKsiaRE0i6aXdqW+sXi0D0rmQAAIABJREFUYGFdGVRDoVuBmrdLuh6rWFppyzZ4taxv2RkSVYO2X5OKJhF4auBk+QhZ8NYgP/M7LvJCzjeDqU8ZfzGORi9frKmn1MoUmRp/taj+DH1VVDqp1LyDmAtQcKPivDubR1vsc8EmK8WquCtPRdjDXyo67ylWJaQ9J1teyOjLpplXpr+oNF9kYvZl2NJ9xOH3lnz2SkstaoG2yBqweJNm8xwVbP6UDJq72a0cNTJftvtQO2y0PgV47Tal4EV+QgACEIAABCAAAQhA4EwE9ry8SRNCTe3sf9rmKEOe/rRcoZmAbmv6/fffFYkuxnYrzYcuGxlS8+YYmTaU/V3yKPj5b6OpFLSm3ls24/TPn8DnkQYC+y8Gj4Kfq6IN3uXnxgSMarOxVEpuTMHsSzK6GMidzu3dOhmbvm0W+LdXlWiKmY7v1atXapB32RMZFfV8njV22FY0GDMskqQ1yyDSpQCLIxmt0W5zAZz2Z+TXg7WnqtMyqrEj9seHi9x87P6Lvv/cvSra+ev42AlYNr1Fr2ywJ7FvyHwGjTq/bxZc6moc3FBTnhptynTgnjZx5BufIIlV+wx8yYN4oj+7bj+KpnhcT3Vh/uWDZTsGMgNpR6Zg+4J7d9FhEWDMZex8rck3QYtYThzAUuJT9qV4xTssMwA1N8zb9KZ3t/nwoEbpFmEkUv52+0x+Kx9Fu0vNsiuj5fUjEkBd56VGgzZncnSfa+o5mryot9HecP6Wb/dYZdnwX5xH6/usitZ/MeUewa6LBqZKp8xf0xC7HbgsiflbWjRftBKooMc/cDjPWpkP1uaJ24kbzzLF4K05gRG6oblU8rE3pGwPAJevQn///Xf0WgRje+hH1cTdfAWhiVREUkZgcaw1RTuU/VB3mW25RcdY0fzJ16rplf9ivhBXRRtExeQoAHLQn0ZtzOSu+RhJlbFmla1GqzPZzD+qhBAsrCstrej1u1GuptBTNz/m+ax6qiPcxR2EWr8tG3OXLyW6/aVRLvUaR37tOBOztrbOR5JG9ajRwEmkmhhq3p1Sr6zvc6rjN3rUynmpNfEp3mgkNd5s9mQfVU5MtNuq300cF2yyUprWvCFKJVTpb5wYZlJZq4GZqFY9yuy90W4ZuyEumig9URQLngEBrU/ZZ9z+u7tsjlKlKKvv2mK3wdmxK3cfxg1+vgrJXXn1XhAbPyEAAQhAAAIQgAAEIHBQAnte3qQJoQ7d2f8UXvZ6/ck21/Uc3V5luWhI3WVp0NFYNGBJfu3OceH3cgSHOVfN/XRBjGXmr1noZpbrvTCeKd2jWJmPxVyV3RmXZZPaYA+65SaFMjvjscg7aaM9gozyOqugPRkuGI4eBIrtsA2FYczQCuY1W7NF/RHeaCPTCnsQz+JobXEUGkTY8CcDy4YwR4hKc8lFMW5ubhbDDBsgf2fQCP2XEZ326vlbKjXC6THatE8TJMCq8dVae0XZMqcR5smCBd1TWQdhmTV0rS+WtqhmW3m/Qs/vAco3Qf2kGj9mi8q5XCiwhh/uZytHUHei0aoEO92YGSRnEUavqCPYxcw4b8NlKtxls37AjZ+7EEBdA+w0aAGQc/y8oJ6jyU1U96AGk67jfCNYNNAIyhJMU8K9xmkyUyyqkxrYDXaNW0D1DoO12U74oI2nPYOEzBNYbDfyr+/+9JoLasXYr4ArNarZUdXHtKkWa9GVX7SMLsTHX0jaF5fsh7rfc18Z5qmPP/BINSPzvMhHgU9vOY9mfHzP+ma/PoY5pcUtKPNXnI+UbZe1CSfAWoeqxrw97HqjXH65MC+/ZZE0H0P+qWgUfyVFqrjNJ+6iWVA/cqmRjNt47Gio2hqNPDUaOCVXE0N9k1Ufg4PmHCM3etRKV0xtHfNr++zxb3kxh+7jWKufxkUre37rQx63yarP+74xqF+o3FCngYe2IG6cC+26yeyeKtvn5mehvh+pj8GXZ3Kvrel+DIcbfvvCj+le/Dp4Smyd1TKOx1IxFPsXN/5GC1KxYDUvnqD7ULmsbTE0qdGZ3BpuvAsBCEAAAhCAAAQgAIFzENjz8qZzEGyVi0VDqowalTdtV4q6aALT6aYay4tFPMvcz1+M1PaItdC03TZ/f5PyuM1hNgsQwlgIrNUBS5xNwtiPizdJrm0kvvnYr3RtU/FjsyyartrZ40d+OLf2CswPlGqVQoudGLwOV5oFAjNmKICWeuWCrZmGOpbtUFvuSVpcPpHAPU46MbBM1Yuz+muTZWZp3OXacl+kCzyaI59By2hqkBwFWyo77RzK4/JRrJ3nrtIiBR5wT7+f/XHcGuvq+m8nj9CVDX0ts4Z+9cW4MWjM7bn5Oay9TrlCvIhjLRlfz1shUmWxjHyMn7StlErCGKvYNvIE2ZmXV/EmoSBmfh6RAOoalNq8ggQBgp+nb9CC/B705wX1HE1e1FXLsMFfFGAlbhGpHwAN9GnUuDWk3NKAORfVNyzPn04+i2bP1IsH8sfa7AqLxtOhwHFWAn67548E+uXXYj2wGPr6SZiJ+Qq4UvDn2xgyoNo+GtOm2jaPF4nNfsb79evX2zP58eNHkOj29sNzDDyYHAWKdNCf9R9Gqo9hjq7ys6x+Pz6PfDSfYGFd4vW+Ua6myPRNyq4A5zTsyR2r3O35GjCkFv3nI0k7//ohX00MNfo/lUV9DPMyHbnRo1bOy6veR7soi2flGkZuvEMpfyRnTkMzyqEO6Ry6yZrjPZyPvXdIZW1+eUoqZCv/jMzqgOpvxqnvR+pjmLMauSeaS3t6n7U7XR2Q7Y0bLmkZgsoua5NhYd+1QpeFwHGO7kPlsmrIoWFGp53eAV5+QgACEIAABCAAAQhAYHwCXN40RBnp8N7irGat+bJHxhYn5DqPYTyI2EO8KU6f5KLAUTG0zVTLhPP5v0xm8t9l50dUTjwh0InA4i4fbUVy5mxtmqw0uRpzYdmduXZnjzHp0YJpacrxd7LJ3D/UkpUTDEdzAowZ7EhpzeasdHmNZXS08bDTcpuARex5fut9GFjWMxwnBuNGwPo18h2znD8Ukb91ZUexg6Q14fIHdZqFddo5NN9eH0jifq5d0l61y8FvZ1yKOKIEgjFwWdegoVS+pkxJ92sK5ltR55nV3GfMO4jzkzK/5s4zdWUfi8r5fDqRtJwb73HNip815zaONoNa717v6ghujFIXMGZ97AqByH0CqKtPgwbNp3Em99X0HE1uor3+RKZsZH7ZlTg0sIkGKpLMEYhWSeTj0ScWFu3PGtuPuWs8nzX7U6zNdlZTSBrPtcROFn5k8+xig8b2AF8bwTXRSJmwUv4+w07umnP4nUQi2mICxnWZXeyHwXeSNKce0344/sCDyVFxBRnqxfkO27Xi1ccQTXHVt3aCGCxrecEre/2UqIG0WsuTyaWrPPnlwnzSqvg6xpwPU/xUOycDGqui0jR/VXgCFxPwe6gpklWdqbrdmlGf3q3puOubrPoYouTHbPSoldHCqvc0DpWjCZUZ86NRGT2192Ztx7G74dfP2qGbLD8jB3VLf2rafOVaY4N+Y485Ve1JCyaMfpgmul3fj9TH4GfKucfsiZx413Fo521GCfMctjkRlpLBsqst+q5MQ1tW86gMc8/TdB/SCnvbpSa3357bOWR8IAABCEAAAhCAAAQgMDIBLm8aonQWjaEyXI4wjbF8hLnmOwn1haETVm5pv+Z4lXKqZYN//vnn27dvOuatvWhyy6Am/3ohiQECRyfgn+c0nu2pz7Jl/cZ+Ar9enr1ikFF1bp388OHDuQ8A7EV7zHQZMzQslwu2Zov6M+GdtzMNsUejWkxRNn2dBYq+28+TgWU/trvEbFmVrFlF3iVTfqKLdcQymvIj3MsdtFT9PsZiPENSsHtP00ajLqmdYY5p1zR/VVtHpMp2DPi9fyppY/GlXs/7WzYNV+49ygtQ8zR/Ms1ZY2qS4F0RMLZOa1kZ9Uof6lwbc0F44w54odhGHj8LQSuxmdHDlwH3UARQ15riuEKDVsNnnHfR83xZoMlzPhhM5kz6+aCBKbbG8W3q9Sb+gQUjGueYu8ajohZ4Wggo2kXbb0HS+VcWU8TanAfIUwjMCfiT5c1myhaD9pjbAy6CKzNK2d6eMyktxvZ55T2uj3GdRXq4vb4FSxW9L0kpK8RTztoyzU4Zpekt48xie02rydSW72pLc82ymhaeOn3FZ9W3dgJi2lewuPIevLLXz3m96Le23iqPc5lbxVxzm0nNu63kv048fk865Xotf/sB8jnVmncVG43eHGnGZ23J+lHVvOvHcz63zrZY9r+lMm4c+aReL/Nfe1OMMjjO0OvQTVZZeY32Vr0ZymjEbpLxzP3CGjM3sVrQEzUpqRNHUqzwNdO6JjzLNoJOSe97gjWa/TN1HzqkJitTNJvOU5Z8Hbxt0sq5OHFAAAIQgAAEIAABCEDg0AS4vGn/4rNcbzyOGXpREq2u7bgvwTdJr7X2RlVBFi7NIWs+tRGNFk8InIaA8WxPfX4tHyM9/WlhGb8C86J2seiCuU4bWepLjRiaE2DM0Bypi/AKrZk+LjFfD3AEnEM29O0N6JZh26L132WhlYOBZSuSg8SjHnNRkppNnIuR9w6weEwlf+tKb/GM8aun80d0mn5qRmZ8d20w48bQxSlwNF01WYvAFaZm1Tma7ok9pRt+7srKRTFYepPFQ56+JGvdfueSeneXDXMpYXz//JE5Y53yI8QdJbDYekTfWvQ07rOxdJeLaVkCGGtx5RZqiyR+mKCpUWXs1w356eIenADqWlxAF2nQivkM9SJ6nikONHkOxx/TWkw68xgCH1biAiD+TzTQp+G7R1i6NTaewbKOn4tDu7E2ry0+Gs+1xAg/LIErLKg1hH9iXJklCYsNtiFkP6q8AdMPiXt8Asax1sb2Q52W99EZhfRf2cZ9yoEHk6NtlKcgFcsulFS0Ne+m4pz8jWsiqUgs32JJvbujv3K9wR7CysrobwZoyEpb1mtibmLgapidc0cVlJT0du1inHa1lRWZOu76HXE1DVfNu3mtGLDRo1bmi6z4afGtHFOK9VWgQPKCHTg7TiqDDB69yQqyc8SfGttUNnG6YnubezllMM+MISsrr192Nb1Jzbu+DHN3ZTFl0M3TwidFQOeMglYrFXLuX9BWzyOp9CnWIunPOLf+TRCCglDWjjXiDYpSm5xlCtZYej4ZlDFWNwirAVybwSAJfkIAAhCAAAQgAAEIQOBkBPa8vEnD939W/ukVXciqc0T6+/DhgxbgZYI/+t4Liy2mbKWhh7JaJFGOtjFy5TO4wUpkXgCeQuD0BLbchzS39UTxjtD4RAWr95TZK/gmgwx5OiC9y3JafXaIoYwAY4YybotvXaQ1C9qQFBbLYC/1brG/Zdjmf6m4OKHiFy0SFkfOi9sQ8Lcpp1IsXv9LRbil/+K1KYeYOAc9Xdc998ESaaqwyq7R0WKkrBYpjVJLK+MGNzelmEf9g+0jZX33x48fLeXeryuUANHcBZ5lWhdE0uOn5UbdHukePc61ze/a8EY+xk0Slu7SmGI+mLEWb7aRbpK2SVOTzzhPj0gAdXWltraBWhveJZR3jNag5aU9ytNL6flazVwb3ljop9FkDCbGEnfB1mrU2vAuobzjNBqYz2bvp7pAyjJ9065x42Swt8Bt48faXMOTxrOGHu/uS8A4bmwi5Am2B5wbV8bQGhhYmuiDMZJOYydj6gRrS0B3n1nagY3th8G6VbCq1ZZAq9iGHXisrbBrwxsBMjkygsoE0761si5P86l+q6WVH23SOm8my8M+CtqoTnJWLhcu7mooE7sy78M2lWU0jvVWWQOi6xRTmzFS2VebE3zEJRUy70+jl+fjnlIrHYqGDtkYa1pRiyWzobQuKtUay8DehZdjx0mlL8bcfbgma56FI/rUT7vqY7Bwy6SiuUzDcS89kaU4rhmmpvHsNONeVRA1k7hMBVwlQ6fAJ+g+tCSqsbRO6mmyrDsWdWGTDnTrcLeubdrs6wWdSodoIQABCEAAAhCAAAQg0IPAnpc3FeRHI36tmMrioD+tl+huYJngNdzXHVAa+vc7X1cgqvEVTWAyO1qmSGSyNK4TGxOtCSZJLCbUmpl/jXju3b1MzE4AHBC4AoEBW10dgz8fedm51OsFt5aoldMl8SN8XPp8wIfNEWOGfkVzhdZMLYlxeLbXBzQWB287flxlUbZ+yknMDQlY9q/UrP81FLUsqsUMVm6jLJNq1Vua3fuzYzXOXYc6lk23WpYulkFzZ43WlMqzZ8+UF7UkWoXVsqXGq8ppcbSrkJ4msMw+/oUy2ohZZiSxdIXFkVtoW/qyGq2zyFATZtEcpJKqif+s764dSKwNb+dm2WpjaRvtKWZCapJr3FS92Xc1g6ZGCt9w/1wGBY/GJ4C6ujJa20CtDe8SWnQM1aAtSnuIAJfS87WauTa8vcRPoMn94NgxHi7kWmhrw9uBnEAD7ZntF9K439p4z1E/OZvHjLW5Bmm/el0jFe9CwEjgCgtqRhSWYOfGlTEVys6/16GdYIQz/rKIRZGuHMY41rJY/ptg1KKPv1ShPn38tZ6RBx5rZVsb3l7oQdMRfXEzy3k09fE9tZ1pba+nBYKut9xaijUDdnHlPfPuXo+U5UPcQNRjb+eLFy/8bQZri6Bf87JWkmuGLx43ql+2l53aqIZtDo3eoq5SKxcRlQWotDHaq0yZeJm31u5HVauuOp6JcK9HR2yy9mLVMF1t26gc2mnOKIN2Q5HmUSn+4JSHH0ZbB/2f9W56onqG54vBcsYkk2vjDq5MDPWPavop7ckcedfimboPbSxRs6wcafpZtoO3XlWIAQIQgAAEIAABCEAAAuMTONjlTRmgGvrrAKSubq2Zs2Xi7/TIYkgdLUcWeSq/mVBPe+16cH2KxDAygcy+sZHFHl+2LZf8jfvqalbixwQuS6IukvB3gElO2fEbLiePmXGkmhNgzDBn0srnCq2ZfdOqDOutwK6Kx7L2s1fTx8ByVVGOGdi4pWMv/W8CbXEUNP4O8qClMm7KL6OnPROLxBRzffWXUmlfmowVasG0Rq5ly/ELogxp17eCDS5r93U52YJ4nL/v6Kp4lsubLCYXX+At3YuTsiPuZd8A4Cql6rq33rKhzdI2toJmJGOZBzURKUjIKF6TpIlkfAJGfQi0qF++goSM4tXLsyqhSzVo9WxHiMFYvoH69ZM8SMgonkWeVVGhyXmk9TOmfPynfIoGnqxYjTM4TQaNtqmj8AlsOBmx97K2YW3OFAqPIFBD4AoLajV8gnevjEs9haziAZANfrI1aAPIWyZhHDzbRyaVwgcJNT9/Wyle9PWRZ23G8p3yxfQ8Wr5DearZt5epNNOyZFaTwcoF2SMueNn514DVu5W9bY91qKB9XptB49R+bbSEtxCo1FvtwdDXs/I6qacK03xoSqOXL19qZZ5P2VNZFyt7zx2bO4ulLsCy2ReegnQzP4/bZGUydZRH9ZOvynZpEdSff/6ZCqOeqPjellSc8qcnysC55qNgbX0thBFu4bHsasvkq5JAJubKR3QflQB5HQIQgAAEIAABCEAAAkckcJ7Lmyb6mjRO5vhDFIaMJpZ1vh2tpVGMFnm0xqaDqdHXt/EsPsy5jXikAoETELA0Bdtns8fXmbbPhUtR6226uSnoKbScrCsAXBgcFyHAmKFfQV+kNTNerFmwUt6qaNTcLUZVuQVhMf5UAAaWKTIH8rd8DbVy8W93GkcfBenCSr+Oa+NC15MtflqZshuzj8gIfNZHwa6sssMGGk1Z+HRt84MrWaPyjKx1+Z2vyk6P/dZRSsfy1Fllu9Jqutcvd5aebsvexLhBTTPibQ66B01N5e6ZfuVIzLsQQF0n7DRou6jfZoleR8/R5IZK1XXw3FDOoaJCA4cqjnphdB7YaFA1mmfrRdomBmN2jHB6yIy1uQdV4oTAmGarLU0Zq3Tg9LgWW1qNFY0m2VVg84ED81flzR35tHi6AQHtArVUJdkPt/kCkH/cV8rWdRmrFd6RZ21MjlqV8jjxaLfwhw8f8rMA1R2Z4tVBDN5EH3HB67KLGlpCCrZWrq0UeaVdGxvhVxGwdPT5CGXW1oe71LBoNdZfy5ZbPvLXU6PpO5/Q/CmN3pzJ5EOtTJGp9A/Wsgti0+ir4K0mryzOH+epWHbXzN/q6nPoJqsrmQ0iV0vuN/IFKRoN2gUx6xX1Nf5sMYgkc69TEHLtT3qitcROHF5WkZohcWBP2wtUpRiZarhXjqZ06T725U/qEIAABCAAAQhAAAIQ2IXA2S5vmiDKQNP1sFOrojKagQpMlq0kjMZjlGfHq4s1bx98fTcKFk8IHItAvSHpWPndXlptVVF7G2wH0TaXTsvJ22eQFFcRYMywCteqwFdozbQwEzQmKUQ70rBshzJetpLKXZk/A8sybqO9ZdnSYVHC0fLly5Ov5pU7GPyEOrnfv3/vx9x7d6nlPi/Jc4id9z63U7q1x8WvwmqWy771ZFmh1w7OfsYE4+mRHfviev0Z9rBcfdYqY9DkztLLaMy/e7OT700qOcxfN7b2xtnQPH67j8rIz7tqYllTY0+RkIcjgLpORUaDdjjVXSXwdfQcTV6lGKnAGExSZBb90cBFRMcKYJzEye6h6e2xspaSFmtziozFn8bTQokwwxIwtnjDyr+xYKfHZTF26daY58+fb0leKbrVEPt16ltKSFprCRgnqhvsUQy+YWkUbG1+24Yff+DB5KhtiY8Qm9Y4dGeH1mGfPXumrlBKqGZZ/6rXkI/89Tmfhw8fbiOq6xEKkjvcgtf49d2VQnO2liVgl3rUYdwPH30Xz0oCrcbMaljUp8jw8s///sktn94NDo1eVAGolVEs9Z7Brqq1EdZ0i2vTmocvuDdql22ic8l9n6M3WX5ejuiuvAJJu0GCOV1DCPl2r6thhJ6oYTkeOqrKPkKziRGyX79pU8O/ETISyED3EQDhJwQgAAEIQAACEIAABK5A4JyXN6nkdLfF4PswtBLpnz/MaNsgk2EnodGEqsublUf31pYOyyahLeUhLQicksCYFc0/bHlo7C9evAi+gKfFM+1i2f0o76GpHld4xgxdy+4KrZl9YWbHPUmW4/E13wYp1qIxNaQ4O5d90XJTz47636Rcmm9zbCKVPZJg203llovFdC2T8VbrpovCECBPINCNshMR2p0ZxBNNNBiBR8MUe1q0bvCt1bdu3SrOPi/quELGUKnpnq6h77pnS0Ww747MqA7otEbUP/Dc4KB7cD9UWVMTiM3PkxFAXV2B0qA5FOdzXErP0eR6BcZgUsMQDayhN9q7doPS27dvRxO+TB6szWXcprdoPGvo8e7uBMZU4GG3B5wel7EH1JU6WgE03mtfr+Q65SVTsJaEvn37NuZ5rfo8Xi0G3blgsWrK/q+i7wonuB/qEPbDMRuioJiYHAVAzvFTu4u17U2NvzY7qW7qXxW0fIy7jkeAMOwAIwXnyuva+esSUsR8//pT4n5suO0EBl8Zt2eERi9gRa0MgDT5qZ60ctvk7ps9LKP6gNVep5ACMaafp2myork7hGf9FCyY0zXMdbDbxI/ZuPbqv1LgpicqgHayVyqXn8Y5r1rQWfhFWcnBj6qVm+6jFUnigQAEIAABCEAAAhCAwLEInPbyJhVDvf23a1ka9zVq/jng4pBxVrxXERg3CXUtXyKHwOkJUNH6FbHuHwwuLJDlTlsMD7SLpR+ca8bMmKFruV+hNbMvSOy7BrOYunbI9d53O1e2K2jIPNfn87HcmXKIHcyZoslvId19F05G8umRf8GWdpf2ngX7yaVku/Im1xSTXfyDS5cy199kxLNYJ2To6PrtzSAjUWkH17rFiplviKJZvpSnDoyp8dGWMo15JsOa/lWhayOXtlpqGngpGlNmdXjP2P9aanExwOC23N6tQbGcvLgvAdTV50+D5tM4k/tqeo4mV2ovBpNKgGhgJcBxXjcOaCVw1zHtlkCwNtfQpvGsoce7uxNAgVcVwelx2U2pMnzdv39fH6nS+GcVw+LA2lah2U3x67w4GgHjGd3Mcdn6HAWn5bVOsWgtr0+0PoajNERMjurLmhiiBMZfH4+KXeY5+ApjWaYsb9VfELm4T8kiBmHKCFxWb8twLb41SKNHrVwsqbIAdnNcKv7dm7uCoallj00qv839abKaI10boaZglRchyTrRwy7x+vXrzF6p4DDI2lwfK/wgPdGxoDWRVp1vRgktSUx72Cwhe4ep1CLjcZveufDjp/vwaeCGAAQgAAEIQAACEIDAdQic+fIm2WiM6/e7lLfRkLq7tTQKxyjVXrNf+zbZaO7whAAELAQOsRXJkpHRwmjbYrCDX22ajviyv3C0ktpSHsYMXWmfvjXTXlL7wsy+l8RZRpiW+1baKgwDy7Y8d4nN+CWugm0iu2QnleiPHz9Sjw7h77dUvSfyUgk/uRQflk5TZHb0V5tcNioOBtjRLDx69Cjq38rTsrHs6Fp39IaoVVln4tFYSzu31ArpPsp//vlH/2oPzfPnz08/Is0wMW5Ws9TiTCr5R8EnFnt3Q3lheDoyAdTVLx0aNJ/GmdxX03M0uUZ7MZjU0JveRQPrGY4Qg32WqrvFt7+YvjkirM2VSGk8KwHy+r4Ermy+KCB/BVyr7tmXdVQGWGF58eKFcdWmADuvnJLACBPV4GYoo0i7F8eBBh5MjnbXFgQ4OoED1fe2qC3Lr/kUxzmpnpfzlE+PvjJ+ykKpzxS1sp5hNIZ6sJZtmdGkW3kWCKCrdlqlXh8PTVY9w/oY6idiwcyuXiTFEOw28ePUzpMrWIf8LOPehUB9H1F5ZVLDXNcPzuvvkWyYHUVF99GWJ7FBAAIQgAAEIAABCEDgKATOfHmTymDVTpEty0w7UbRB05LiODNhX1qjCVVmU+3g9F/cxm0UbxthSAUCpyRALetRrNq1r13+gQlVuyvUkGK+7wH8KHEyZuhaUldozYJWJcOzftl/o6ctAAAgAElEQVQjE7nlkUWA7Vflr6AkltI5dBjLzEvqd/Te1nIb0cjlqO0RUyOgBUv7J7vLcmRRCcWsneJl8fNWWwLayzI1xdKQsttbNJqydB9dr2sx2kaOvmB/9IaoreoSm5GA2nzjINBYj4zp+sGC23K7tgZ+urgPRwB1PVyRIXABAfS8ANplX8FgctmiJ+NzAv8fe297pjWupW1P7WMC2FQIDREAITQVAUUIXRUBVAhABNAhABE0hABE0BACdAa814zf0aMt2/KyJdmSfNYP0C3L0tKppa+lD9urQzDyHEdVvw/W5sQysmtLYkK8DoHsBNDeVUhPgmvDsUnZD/XWgwcPtC/i5uZG56k6uNlwlW4QeAMBrd9ZLOfSrvfv32+If/EVaan/9UpV8FbWj07SFi2WIAEgcAYC9muFO6Nhn6LOZZymco7MDv6W/n0HMUgiLwFqZV6eLjbjNicXfuywrMiP38ros0EAyz6fjBLGo6LJivPZ56nmhol7OVSV8l7sokloRFGfP3++DxlSOTmB9M53QxNdiHn64dn0HjNv1ug+8vIkNghAAAIQgAAEIAABCLRCoPPLm548eVJnSdhnyHUuDtlnxZ8/f96/CE67GLk/alI8LYF6jHTdFIGOoarBD4z48rH3F92gICMBAbsOMGYI0Fl+nqE1a0iFLDq8/60QDCwtVanyMJYpyePHjyvPRaJ49Td3L1680Pb3X79+5d0kMcnN0jCybjqJ7hBPnYLQ7UvSDWnIthMRliuf1Adti9zIxKJ1kqH+W+TijcmPHz+MQAhWM4H9j8wZN9iV+AqiCkLb6fwRptp/hn816+fhsqGuhxfBKgH2b9BWiVdtYPS8tqKpVpPpMWtTlULyVKuBhfK7LVqLVXOI2TI33CbDbm/Zs2DHUkh4iwD+XKCQGEG0NJ4BEH42RCBuFGooI/uIehJcMqhuNqRrX4TMtldXV9p+prZRFzm9fftWduB9CohUmiNgPPJayH4YLDEYhakBMgOPvKXA5CgvT2LLSMAy98mYXFVRpZ/Ntu+EryrjfQhT/8p4H5x3zgW1sgTwLJ84Ory529BbBdvpS7C1x0mTZWdVNGT6dOz169cZJYxMQp8+fcqMLCNqoooQ6KnzTbep2tewIkgzPqL7yAiTqCAAAQhAAAIQgAAEINAQgc4vb1JJbN4pUrQU7XPC9PlniYzYpbLnNJecDx8+zBUV8UAAAnMEDl/ImROsUX9dUqA7I8Z7xHVWCptdo2WaUWx7T2rvnTOKtxiVXSp7ThcTtQc4Q2tmubZmIHY4DYsAO6/KM7C016aaQ1qWJynrmkswu2yWhrFOS0J2FCeJMDhZMZlr4yUFk+9aPC3jHLTOQpIwXRIwVkB9377E8ZhgO51RmC4LgkxZCBg1BHW1wCRMtQTQ82qLpirBmERXVRwIcziBym3geflYjCpDihZjb17ZgtgsAmBtDqDxEwIRApY6FXn9bI/Og+vNmzfphTtc5HR7e/vgwYOLiwvdCaWPPei67RKGoHRpieEQAvp4p+WwtxYES1wBFiwx6K6xQyCsTZRZ21pihIdAuwTsc9J28zgpeZbbTE5LbxLpnp70U3vS3i0tamUh1HZzXESAw5u7DdPknQ13EXo0WRE4Oz/SdUiJe6u0fStLY6WM6+hHZFfq3d3dznBI7pwEsujz4X2EK7sNnYV7d3BYtmgGr5T7SfdRji0xQwACEIAABCAAAQhAoHIC/V/eVOeEJ2KpCTQmff4ZRJjlp12q/We/dtmyoCASCEAAAokE9A1JfVJyMhIdImVL4iSZU3kyZjhVcWfPrPanji+Gm0vFsud17t0s/pYVoB8/fmRJyxgJA0sjqMqDWXax6BbFynOxKF68dqDMDqAGV5a+NXGrh0sOx+EEtFfG0hXqi2dFRbXYRtC6okVA5DUTsG+wCw5KpWdKo2W/U9Bw9Pr6Oj1aYuiYAOraceGSNUcAPXcocEQIMMeMwOHRCQnYzaqan5a4UGA35libE1HTeCYC5HUIQKBCApo+BPdipwspW83r16+fPXumZlNfutKtPbrLKctRtHTZiOFAAsaLhqU8eYXUEoN/aNwoRl4ZtsXGwGMbN96CQIsETlvfLftAFgv0tPQWyZQOYLellJaE+DMSoFZmhOlH5S9n+/6r3Ic3d5Z9oUGOLFt9glcK/aTJKgR2W7TpVoj0GAbJI9NPbQDTzdTbMshbEFhFoLPOd0NnMcZVzzIc3ce4dPCBAAQgAAEIQAACEIDASQj8d/f5rHDCo8Oi/rp+vAiyzD/jSWx4aqc6bELVfp0NqWx7pU5i2/LCWxColkC1FS1+bUGFPLXRMGK+VxOqvV/6qmSFkiPSPgQYM5Tm3H1rZh9zCvXhNA7fJTDWt8OZjEXCZy0BNaSWzRx13vm7NrOEtxCw3KGjeNhCYYHZRBjLVS9qAYpaLYwnizq4vMnS3jahNgi5PwHNfC3ts2q0JtEZxQvm4w0dvsoIgajWEkBd1xIjfIsE0PMWS21nmTGY7Ayc5ConYF83V0Z02qroDLQoK6zNiXhpPBMB8vqxBKpV4Dq3B5wKl2w1supYDDsbdFj2xiFy2XBEVRZUXeqkf3Wp04bYeKVpApqo3t3dLWZB9kN9Pm0xmD1AYD98/vy5/d1jQ1bbEB2LhdRbJDDsm1KPr/nIMCVR76Cfw5qU7whyd55Fq9PW90EfgnJf+/O09NaCyh5+lS0le+o1R9h0o0etLKRafYCtcF+ovbxosuysdgipHX3a5ZVyqdmHDx90t0uilV47wSKWkIZmjuMia7onGmene5+UutArHPWbiRU8Fxm6j1wkiQcCEIAABCAAAQhAAALNEeDypgOKbNX1xnUaK1ctWe08+62T2AF6RpIQgED1BK6vr7UGEBdTAXR5k0LGg/G0VwKMGXot2d3ytWrxvolB1M4b7Jpgsps6NZqQsSGtZLmuHORVM7hyYtQQc2TnhBOPy7wcig4ci+Nt5bH0dS0WrdNqfRMnjtQz7twXd6CEhbKgzWQa6elPJTIcTnD/ynNItKHC0pxXXdWiwMqavnX/5MmTXFTfvXvnR2U5AOaHx31OAqhr9nLvrEHLzueQCNHzDdjPpskYTDYoSdFXzqaBRWFuiHxVjXDD9Q0JHf7KKuFXYTkqa4tzkLyCNcEkb5aJDQIQOAmBwVxjsYKmAFGjLWPvYO/V/U0y6rKJIoVnc+/Kfv706dNBAeLC6/Kmm5ubeBjjU51Z9RW79HcgjFIZg5124MHkyKghFQZTjdPKvs4ea96h9Q79q7+dR+wVYrGIdNr6Lg2x8ImHOS29OJYdnnKUvctGj1pZqO5kAVtItpNES5NVW0G/fPny6uoqRSrd0pt47a9kmBNACpNxT8tcKun+XfZE6Viai6GzPiLL4LweJnQfzVUoBIYABCAAAQhAAAIQgEAuAlzelIvkinhWzQY7OGS7Kr8rOM4E7YDYTM7whgAE+iEgk7c2FBpvu9e+Q74e2U/Zr8zJqj60gx5wVX5XsjxpcGM7M9DRYfX6z6vvrOc7J3dSNS2cbUst4KaewoVQV/T+Pvs5yTT0mnuEf1sEdAuqRWB9rd0SbHMYtG4zOl50BIZdU9Kl4dxCl8NmzXyD79i77PuOP//8M9dGNzUR/sEP5t0+Z9xxAqhrnE/86RkatDiBVp6i5/GSQpMxmMQ1pPRTNLA04bXxr9p+3fRg3mJnc/SwNjsUzkHj6VDggAAE+iOwz/1NjpusZPpTu6rTkrmu6XGR46iWgEYXlsubZGPMpRXBcdz6V9L9sjvJwIPJkV/ozbl105Yac80yhjubmpMfgQ8nsGqKeri0CBAQWGVLCd5t9OcZGj1qZSHlzGJOTLzpplDWFqPVYK+Gr6CdsMlaLJpjA2jHiAolpWpo24mme5u1S016ZHIaTCSPZeWnfoaeyM/vSdwpFaFXRPUwofvoVcfIFwQgAAEIQAACEIAABBYJ9H95U5bLdxc5rgpQz2xwldibA+9sjq+wxDej40UIQKBLAjJ/ayXM3hfoNKnOk2u/Y5c0yFScgF1P4vG08nTnMUMrWFLk7E+Fdh7p7ZxcSlnz7hwB7fWce+T8Hz9+7Nw4+iagbT2WhpHLm7pRA+22WcyLPta9eTvOYuRDAG09XwzZitbpW8eLeSFARgKaBmrLl1TI0nZlTPeQqIy3hAhIrj2awZ6558+fH5JxEm2RAOq6odRO1aBt4FPhK+j5ZKGgyQ4LBhOHYk8HGrgn7XJpWUxV5VJPjLm/icnOrdnOySUWN69DAAIQWEtAYxWdn7TYQtfGPBde+yhub291U4+MPNfX13PB8O+GwKNHjywHdDVi+fLliwKnZ9xfYtBdSG2pWd8DDyZH6ep9VAzDQXd1FpoZ+R9XOEoe0m2aAKuWTRdf3/2UK5qzNXrUSlf0ODojcJImq61S0+4OGQRSZJYl4dWrV9tiiHyWTJPWqmaOZ+uJthVo02/1t2qTXhz1MKH7SC9NYoAABCAAAQhAAAIQgECjBP7VqNx2sUufwbNL4kLWMxt0Iq11rJpGdpDftXwIDwEIQGCOgLYQ6YaItQ2jtq1sXiSYkwT/JgisVZUKM8WY4dhC6W9XBF+iOFajWkzdcivcw4cPW8zaKpnZ/DrgMp4b0QmTVXgJXC0BS4nrmtSi8uuUiCX+Vi5vsuSFMOkE3r9/r+1cFxcXuvZXB4TSJwU6WTT8pctWLob79+8bK4J/aGqzPNqj5g8SxIfGfzPME76IutoL/ZwNmp1PzSHRc7900GSfBu79CaCB+zNfm6IGk/ZX0of39rSyh8TanB0pEUIAAhDojID2Qux/O7b6Vtl4ZUzTfd+d8SQ7YwJGBQsubR/HY/HRONxfXNMdx5a3CFOUAJOjoniLRq4O4ubmRuamBw8e3N3daf3Or19FkyZyCEAAAvsToNHbn3nHKZ58mlPhKbCOla2trGlsucosP87d5m0nqpWRd42T1rE8eX3oifLyJLa2CDDZbKu8kBYCEIAABCAAAQhAAAJdEvjvLnNVeabONhvceR9noiWucuVBPAhAoGkC2kg0PhyuCyP8I6NzGdTmFR1kzfJ5wLkk8K+QAGOGCgulY5E0iFp12dbOKCSemsEXL17smS4Dyz1pF0rLciJO9yoWSp1oayNgucrnDJd51VYuheTR2HsxZrXzpb94ZtE6XU3Yx54z+s1FlYsH0HVC+kBfZJtX5HVpkZov/Tv8aVAnR6BXGkdFPgAYiXy3R9rHZqkyQpQ+Jgw4a8a9WzZJqA8CqGu8HGnQ4nxaeYqeo8kRXWXgF4GT6xEamIsk8RxFQA0F1uYAPo1nAISfEIBAlwT0SSot52lTxM7L3B8+fJBZ6fPnz7oZpEuwZGogoAO6t7e3izSkDzpPG1hHF98KAgT2w+Yub+pp4MHkKFDOhn6q7FSV9FeiU5CSa5VfSyFyuJURuYdpiFoA9QiWrQIN8UTUgEAJvQqS4Gc5Aj31U44SjR610ikDjiwE1L9niSc9ki6brHQsh8egPR4p2zzUZMmCsWHniQa3c3mXqmjSOvd0B396oh0gk0T9BHY+vhoBQvcRgcMjCEAAAhCAAAQgAAEI9E2Ay5sOKN96ZoP7ZB5z/D6cSQUCEKicwORB2Tdv3shSryuZLPc3aY+jDOuVZxPx8hJgzJCX5wljWzUMe/fu3ZMnT05IiSx3TODLly+W3PVxN6L2oUaq/Nk6lLlyt9wJooMlc6/j3xYB9WuLAo9vVl18ZW2AzrQu0s6sJUN4n4C+eqdrlSza4r+l9urp06c6nNBHR6asaSyqnSuLaqbjFiKWOHANdtQ1d/jK1wTchxBAXeew06DNkWnR/8x6jia3qLE9yYwG9lSa47wsDnfHr9Tjs0p4rM31FBySQAACENiZgKYSst7oCGVgfikthvqpBw8e/PXXX4lWo9JyEn8iAdnxLKqlMBtO4TrZtDPHt9bKEsu9YA7Ong4mR3vSzpuWvrDy8uVLy144e7q6wUEfsdCayPBv4gVt9nQJ2TcBDlQfVb41X/e8gQmN3gZoc69QKwMyZ97uVc8KfmdNVqBj7f7UjE8DzlUm6yCzen3DtFFvBfG4nymXSblItjnoibZxa/0t3VvdehZKyJ/SLOSVh+4jL09igwAEIAABCEAAAhCAQEMEuLzpgMKqZzZ4QOZJEgIQgMApCVxfX+vjfkHW3cZBbWHXPsLg6fin9jjqpqe3b9+OH+HTKwHGDL2W7G75OvP6/W6QSahmAvrG8qJ49Xyna1FUAiQS0HK15fOqXN6UyLme18fD77Fsuvhm7JnXxz/gMRczWjdH5gz+umdQ+7csejLQ0HZVbVLUvWPdXNgUlLJo6C/wHP/U4auUY3jauOZPtVQHOeYxhozPIgHUNUBEgxYA6ePnCfUcTe5DddvNBRrYaNmdZ/s11uZGVRSxIQABCOxPQJYW7Wp4/vy55hQWO21GCa+urrT7QtszMsZJVFUR2OfypuB+KClzVRDOIAyTo3ZLWeZ3Nf6WNVljHrWWJxu+lkUw4xuJEQwCTRDopkbT6DWhbwjZHAFd1Khhv3bLVyJ5N01WJTwziiE90WfSNkeoTSNqxlcZEGTr8LeaBElLnsBnh5/0RDtArjYJlmyqLZpBMLqPygsI8SAAAQhAAAIQgAAEIFCOwL/KRV1PzLVdw3+2SfLZ8luP5iMJBCBQAwGZ6XWqNtiSqI5J10m4s6b6Rp92EFqk1RYxfVnOEpIwfRA4Wx96tvzuoKXnOTi0A0ySaJGA5WOe2vDRYtaQeQMB490oboS2IQleqYeAccxcurh1usDCpJvLmxh4WIrbhdHH27UJTN+INrZOOp+g+391D92rV696vblJcIy72TTFTvmCXPAtRA5fObXEsYoA6upw0aA5FP05TqXnaHJ/CtxWjtDAtsrrtNIy6Ttt0ZNxCEAAAtsIaBeEzhBq/VemmD0/pKELPoz24W354q1jCcg0alna08UxKWrgX96k7T2llxKORVpb6kyOaisRuzyqdGr51Qin39w0fMdCayK/fv1SV6K7Gzj1ai8IQkIAAvsQoNHbhzOp5DLHab+6etVW/rTTpp6bm1DCmgnoztBE8dbGELkrSouqOw9Z6YkSS5/XIQABCEAAAhCAAAQgAAEIQAAChQic4vImWVV0CGf40+pgIZT2aHMZUu0pEhICEIAABI4ioD4ouDlCO8m0TyU4batTuzqLaxFSHVnKIVVLEoSphwBjhnrKolFJarvDtFGMiN0uAW09WRRet2YshmkiQLy+Rz761ETusghpuR7FsuM/izBEUppAcHfqZHI7XJlk0TodW9p5+84kDTx3JqALmB48eGBRVAmmqeLff/+t8wlnOCOk6mCcGvsHqFYVnw7/+JN0Dl+tokdgnwDqOtCgQfO1oj/3efQcTe5Pe9vKERrYVnmdWdq49enMZMg7BCAAAQhECGha8eLFCxlkZODSLU47WGUlzNXVlfFi/YjkPKqWgPF4beRUbTxrssT6y2rG5OJx8tRIgMmREVRtwbSNTdve1PamX9uktVp9/lARvn379gxrIrUV5Qnl8Rv8E2afLG8jQKO3jZvxLWplAErzqcCHnxCAgCOgCmL8Do17JXCsuvZXU8XIcDf4hFiQUN6f9ER5ebYbG2dM2i07JIcABCAAAQhAAAIQgAAE+iZwisubtAtEK7vDn5YJ+y7RCnOHUaDCQkEkCEDgKALajKhtgpMrajLrWz44qeXJGi4iPAog6fZNgDHDseXL7odj+ZN6CQL+1Qxz8XdzWQ9N6FwRO3/LNTr7nBtxIuEoR0AbuxcjN14QsxhPJEBnWqfdP5HM6hHneON8hqc6qKabfI0HftQoDdc26WvVlsj7CGPcXbf58qbgRWNZ9MGWXGQncHJ1pUHLrlF1Rti9nqPJdSreeaRCA/so6x8/fvSRkby5wNqclyexQQACEOiAgAxc2r/38ePHX79+6dsb+gRj0QUa9lR0oDNzWdDmT4stWvb5RZv2ZBLBmVvjvHgyKjztBJgc2VnVFlINu3a7GT9WERFenYJ6B+2pY4N3hBKPfAKWvsAPjxsCWQjQ6EUwUisjcHgEAQgUIiDbQmLM9h0jwVTRT1c70CYPhvhhcrnpiXKR7CCe3bSuLVYMSNoqL6SFAAQgAAEIQAACEIBAlwROcXlTbSXXwWxw1SbUDvJbmwohDwQg0CgBbeqS0TwivOWQuV7XJjN9YSwSD4+6IdBBH8qY4Vht5DKXY/mT+rEEtMfXIsDjx48tweoPE+8yVrXG9Wd2g4TaoB/5+JWLkMubHIqmHRpyW86I7nB6p7PLmxa1goHHIiLN4x48eGC5W1CtuqaHUuZTXds0ANTHtC33Gq/6BKJfNMHlTRy+8uHgXkvgzOpKg7ZWW9oN37eeo8ntamYfkqOBfZTj2lzEDThrY9s5PJO+nYGTHAQgAIGOCehyc32CUTd06CIn3V3+5s0bmWjy3uUk29HNzU3HDE+eNaNNL3K2dg6g1NK33+55BHdOpDP4Mzlqt5R1K9/V1ZVlVS6SR60I/PXXX6p96h0iwXgEAQhA4HACNHqHF8E5BWjanHjOIiPXexLQjprET/dpAqiB6KLM2r3jTxWD8BvmnkEMxp/0REZQBDszAVayzlz65B0CEIAABCAAAQhAAAKVEODypgMKYtVsMHFp84DskSQEIAABCEwR0I5D7TeaevL//LQNxWjBv729Nd5J8f9ix9UgAcYMDRZaXSKvWrznbpe6Cg9pkglE1std3Koj3Xx/ZlWX4Qicx2G8IlNH08/DpOOcWr7uq4NApau/ZXOPSqGhK8MWhwqrBh4da+Bc1rSJSvO4uae+v/RTp8vO/HFp4+Gr4Bomn+Gc+/37976tlcNXc6DwtxM4p7rSoNk1pI+Qveo5mtyHfrabCzSw3bJLlLxpA86qSd/iFDKRJK9DAAIQgEA3BHTSUrcsaSuFDKq6y+nz58/DXU6W273jEGQ7in9bK/46T2smUG6iGpgc7+7uaubQh2xMjtotR7Xer1+/TpRf1Vn731iiTcR4ztfThwrn5EauNxOg0VtER61cRLQtQBawWOq2weetJgikz9osBzci417t+9rnq2z0RE0o5M5Crlq1mZOtnj4iiyRZmMyxwh8CEIAABCAAAQhAAAIQgICFAJc3WShlDtPBbNA/5rRIJ4vVeDEVAkAAAhComYA+ESajuUVCbUsyflJS3y6zREiYpgkwZmi6+GoQ/vHjx3YxVg3w7NESEgJHEdD+/sWkV9WRxdiODRDvMqjgnz59Wiwg4xhsMR4CHE7AUtzPnj0rLadFjB3ukCqdTT/+pg8h+xkp4bZvotJBBR1UK325WIk8ZozTePhKN7X9/PlzVbrB4StjQquSIPDZCBi1qCd1pUE7m5Irv13qOZp8Qk2uKstoYFXFkS7MKqtL0+vmqyxpq7CklwIxQAACEIBANwT0vSsNlnSXk+7y0JEtfZjh+fPn8RWQSN53sANHUudROQI6GWv5LoIGJLrMfZUYvv1QIzcp5KrXCbyWAJOjtcTqCa/tbX592SaYdtMtfgdxW8y8dQYCWebXWc6Hn4E2eaTRs+gAtdJCaUOYLGCx1G0gzyutENCszTI9jGRHS/nxz2lrD09kD5jl7qdI6sZH9ERGUGcLlqWPqAdalt6qMyb1lA6SQAACEIAABCAAAQhAAAJ2AlzeZGeVLeSqfY11Lg6tkorZbzbVISIIQKBBAtpHqMsjVn0iTCZ+y+7D79+/yxbfIBJEXkGAMcMKWASdIrBqGKZWZSoO/CDQKoGvX78uit7TZT3cmRIv7sgWCvdi4k4OFw+OYwnoJhdLj/b06dPScvandYs7JCyzmNLY64z/+vraeIZBt2NwUEGFqLurjJXUCHZQDO238yumhsqrpup1ahdSHU7gbOpKg3a4yh0iQH96jiYfokgk6giggQ5FN47zrJtjbe5GackIBCAAgVYIaDKisdOrV69k9dWmC+PFsn7uZNLE2uYD6clt1IdVx2gDbdHFYT0RqzAvTI4qLBSjSNqu9vr1a2PgyWAbdtNNxoPnmQmsmqLOgVpc/Zx7Ef9TEaDRMxY3tdIIam2wVVuI5yJfZcCciwR/CFRLIH3uFh/cRuaV2n26w52/9ETV6t7hgnXW+WbprbIwObxkEQACEIAABCAAAQhAAAIQaJoAlzcdUHyrZoOWM4f752HVklUWq/H+eSRFCEAAAukEtNdEzfhau7z2IBoPoGq14OPHj+ly9hHDhfenr/P1kSnGDH2U44G5WKVCWZY9DswsSUMgIKB9/IHP+GdPU5XFO1PiX4gaw+nJR3m3zGG5vKmPQvdvZpnLkeqLvss99zSXv0WStrRucaiwauCRi3P98WgTlT7TZ5GTm5t8Snd3d/7PObdx7jy8HgQ2nu+aSxr/wwl4NoCLY40A51FXGrTD1f5AAXrSczT5QEUiaRFAA7tUg1Wr+U3fJL5q0rc4hexSGcgUBCAAAQiUI6BNF7pYR/3L2jOZ8ROY5QQm5tIEdO/P4tKYZNC3XuwLZIG2HGtxKg3w8PiZHB1eBJsFeP/+fVBZ1kalyqul/LW76damQvjuCayaonZPgwyWI0CjZ2dLrbSzWhUyC1jLpqlVUhEYAlUR0Fe7EmuKNpPo2ujJTGlGGdnzY1xCnYzZ6ElPZATVRDBNhGVqGP8Fd0nb85Ko+UNCna3m9LQn3K4JhIQABCAAAQhAAAIQgAAEqiLA5U0HFMeqTZl1WktXzc+zWAQOKCeShAAEIJBM4PLyUjcxbYhG+8yM50ifPXs2t2CwIV1eqY0AY4baSqQ5eVZtd6tz2NkccwSuhIA6R4tKr2pmK8nanBiL0y4LkLnIW/e33KGjPGonR+s5RX4RsFzcpiF0aVZfvnyxJNHWdoHFA8ma/lhyfaow9k1Uuslr816cLpFqHLvYtSnjUkv7jcZc3tSlqtSQqZOoKw1aDcp2oAzd6DmafKAWkbQIoHidiK8AACAASURBVIG9qsEqk4tllFstKKzN1RYNgkEAAhA4isD+GxW0++LVq1fatPb06VNjrmU+MlprjRESrB4Cxk01xltmpCe+DdwYeT002pKEyVFb5eVLq5Y/fZVNS7c7fGTFFxt3lwSyLLOu2gnfJUYyFSdAoxfnEzylVgZAcv3M8kkwf6CbSzDigUBVBF6+fJkoz1wMkRmlrP067pGYbvx1eqI4n+aeatvS5F/kgrB4HrN0vqsWueLyJD7NIknTy3CJAHkdAhCAAAQgAAEIQAACEKiEAJc3HVAQq5Ye61wcWjUrXrWP84DyIEkIQAACVRLQwV2L9VANMpvGqizAPEIxZsjD8dyx2O+mYZH+3JrSW+4tt7coz6ua2coZLQ4b6pxa7kPVcnmTvbXcR2ZS2UygkuI2irHtptfNcBJfXLQFtZWdRBqW1/X9PeMZBn1l+t27d5Y4TxXGONXVxiYLFh0H8nVYB/zQWAs3whgJdK+uNGhGTeg7WAd6jib3raL15w4NrL+MNku4yqyaZSf9ZlHTX7TbT1ZhSReMGCAAAQhAYGcCsrRcXFwM37LSOGfn1GXVkQB2e5rRfLRzLkguncDd3Z0lEqMCBCd1jbNgiwCECQgwOQqAtPUzvWq8efOG7cRtFXq10mZRJH/lqNqcItiBBGj0VsGnVq7CZQ+s6c/ilrDF2M68Z2wRDgH6IKBLlLTxJiUvk5c06e6kyIzy+fPnKSla3qUnslA6cxj7kk2EUj19RLok6jHZDBYpax5BAAIQgAAEIAABCEAAAvsQ4PKmfTiHqdgnyXUuDtlnxfachoz4DYHeCdjrUe8kyN8sAeN2Q123r5ueZmPhQeME7D0pY4bGi7qU+PaPL9ExlSoD4j2CwNevXxeTtTewi1HVEEBnJOJinPnInOUaHXtrGefM08MJWKr/Dmdlu9S6eDOSvl/wcOXJLoDx5ialq6kfe0fG/I270DQj1oa58euBT7Cjzhh5EAk/ITBHwKhR7aorDdpc0Z/KvwM9R5NPpbEVZhYNrLBQcokUnyv5qXSwa9xuP8Ha7Bc9bghAAAL9EXDX3GiFOrC67JZZncxUd2MxSxr3XewmOQnlIiCbqq5ot8S2uKNGBkbZbVxUWkPMcvuAixCHT4DJkU+jLbcu3vJrygbhNaG4ubnZ8CKvQGCSgH2KOvm6PJm6zpHBXwRo9DaoAbVyAzTLK+lgLRtpLJIQBgI1E3CWis1Cvnr1Kng3Eqfuiio9sqUnCoqDn2MC+nht4rVlirOe4yfpkqT3mGPI+EAAAhCAAAQgAAEIQAACEFhLgMub1hLLE96+CF3n4pB9Eyqz3zwaQyw9Eki3LvVIhTz9BwHtBovY/f2gt7e3stH7Pri7IcCYoZuiPCoj9sGYOibLufejMkK6EFhF4PPnz4vhd7i9ZVGGjAEWb/047eBTYyRL3jvTh4yq1VZUHz9+tAi8w6GLLi9viluo0veCWMquoTDv37837oDU+aInT540lLXdRLUfvlo8Iqi+wK+VOtQH893K8SQJ9a2uNGgnUePFbLau52jyYhEToCgBNLAo3sMjj8+VfPGMlwv4r9TmxtpcW4kgDwQgAIGjCPiGr8SLPFKyoHmK1oMW729iDTQFcuXvGi8aXrQfBgHu7u4qz3i74jE5arfsJPnr168T5TfugktMhdfPQyD9e13+kOY83MipkQCNnhGUH4xa6dPI6LZb5OYStR/8mYsBfwjUT0BXKSXuXBoPVoOpog9hh2kjPZEPHPccgZ76iPTeKn0oMscZfwhAAAIQgAAEIAABCEAAAnYCXN5kZ5UzpH2GXOfikH1WbM9pTr7EBYEWCNg3c7eQG2QsReDFixfGhtR+xU8pWYm3DAGjAihxxgxlSqD5WFddR2If4zXPhQz0TsDSJPa3UBc/n3DaCu7f1hFRfHuHG4kk8kiXCukYycXFha4N4qa8CKjER5XU/S9fvlgysqqPtkRYOky8GYk3QaVlqzB++z6t8favCrNzlEhGjJENc4PkQQDjma6jck26jRLoWF2NWVPB0aA1qr12sY3KELS64/iDAPs0y0bh0eRxeeGThQAamAVjtZHE50q+2KWND35ahdyrZrJ2MoWkJVoIQAACENiHgBr8A43eMrz/9ddfi+czjSsF+xAjlYwEdEW7xTSttYO43d6fqEqdrq+vMwpJVD4BJkc+jebcfk3ZILxus93h8yobBOOVdgmk75Zk3tpu6e8gOY3eBsjUyg3QLK9kGZ3Gx8MWMQgDgfoJ2Kcbk3nR1c9v3751j+SOfDBS5ztcyEIOeqJCYDuLNn3hqZIhcZbP2KcPRTpTD7IDAQhAAAIQgAAEIAABCBxCgMubDsH+X6uWIQ/c4zJJR/JE7FDBK3zHPgDCTwg4AvZ65F7BcU4C7969W9xrKDLabbbDSsA5i+DYXDNmOJZ/B6lry7J9bUYfp+0gy2QBAiJgWVBcddisCarxAcNpbw61HMnQzn61lkVL+fb2dhj/a8ym0V3RtM4cuaW47d3iZpIWMXR/XGmt2yz/3IvxOazlhMxczP35awuXpSdSxnVW4f79+y0S0J10r/7vz9++ljcvmg1ZVEu0JU8k6WBP2z63hETk4VGXBHpVVxq0LtV1c6ba1XM0eXOh82IWAmhgFozVRnK2dXOszdWqIoJBAAIQOJaAxSJaTkKZ1wLjzzgto7Fu/CI+9RMw2voiV07LtOhriDHC+slUKCGTowoLxS5S3AhviYfKZaFEmFUEZK6M75GwxFbb/nyLzITZgQCN3jbI1Mpt3CxvaV+BJVgkDPtCI3B41A2B9AHn69evHY3IVVDPnz93wQo56IkKge0v2vTrinyTyIF80sVocTfmgcBJGgIQgAAEIAABCEAAAhAoR4DLm8qxXYjZbhuqzVpqnxWnW4oXIPIYAi0TOO35+ZYL7RjZtRXeeMJfawZ8HeWYQiqcKmOGwoD7j96uQrpSpH8c5PAEBIy9ofYMdQYjfh1V/NaVzlD42bEcGil9m4900p9HX15e+hLizkjA5zwXbbymzL21yr8GrVslsDFwHK/lhh1jQh0EWzwt5vIY2ezlwtTp+PDhg4Qf/nQ/XTkhjZveIszfv3/vd4IyVzZ3dVo5vMScl0CX6hqpXAE9NQiBTys/d2vQWgESl7NRPUeT48XK09IE0MDShI+N376O3826OdbmY1WO1CEAAQjUScBiES0q+fX1ddzOz/6covyPjdw4ONH0f+56Dv90rvJijPDYXDeaOpOjRgtuEFuVKFF+vgKbCJDXJwl0c1h9Mnd4HkiARm8zfGrlZnTxF9PHqPH9HvHUeQqBVghoK0hiZVFN0Q4T5TfYZxIQ2GFlnJ4oYM7POQKrPrkxF8m3b9/mHu3mn95PJVb/3XJKQhCAAAQgAAEIQAACEIBA9wS4vOmwIrbPDNNnoXkzad9zY89jXgmJDQJNEKitajcB7bRCav+KsUWNb0k8LcDWM24sfWWztoaFMUMluqf9ykZJ7EVmjJBgEDiEgOXUXJeXjMQzVVsfsY9uaF3Zv7BjLtHSI6hgM7o+8jMnCf6JBCx6vgN/S39aWusSSW54Pd4EbYiw3VfU8hgvxNTXgPu7STB7wd3c3FjijBy+Chph+/TKki5hIOAT6E9dadD88sU9EGhRz9FktPdYAmjgsfx3SN04+Jck3QxEsTbvoFckAQEIQKA5AhaLaOlMxa+atawUlJaQ+AsR0DFF4y2ZgZ1wkEc3OvkKLNP9/fv3C4l68miZHLWuAJYl+Ege918X49q+SHH09Ch9rp2o2z3BJC8+gUTFOHOjR630FSmjW3vItbsgJUJ/0JsST6F33759K6ujtk/oT0tRHz9+LJQQ0XZPIG4csGT/5cuXCjb8OxleDd0OHwyjJ5qEj+ckgfTO17LlcjLpjJ725ba5RNNvkJyLGX8IQAACEIAABCAAAQhAAAKrCHB50ypcOQPLtmg82FabtdRoCZKNmK/l5NQY4kogcHl5mfB2qVfTDUylJCPeKgloacrSa2jToX3ffJUZRagJAowZJqDgtZKAcceqFmDmvji6MsGcwSWSRpXaJkv7lhNr13FZRlk73N6yP+N4ps65P9X4EarSO+fevXvn9EEzZfb9Oxp5HcYurDT/L1++WPLVnMFkEe/jx48tGT9DGGPLIxSlG5+AdrtH1IzbjCYPX+lEkG9Z1bS6udoXlCM/KyfQmbrSoFWub0eJ15yeo8lHqQrpDgTQwO41wR9tRjLb2bo51uZIWfMIAhCAwDkJaIVRRphj8y6bT2RDxTmXSI4tkT1Tv7u7syQ3aT8MTuQa57yW5AgTEGByFABp7qdlCT6SqZ0XRCRJu2siEYw8GhOw76kbvzv4JOr2XLT4t04gUTHO3OhRK8spv3HQOyeAtHpx18fcu6X9dVvT7e2thosSUn8at19dXb169ap0usTfJQHtCjOar+eyLyV88eKF/p0LkH4/1FzMvn9EAD/YnPvMPdEck479tbU+8YK/RH3LwjbxAilV/B1uVcuSUyKBAAQgAAEIQAACEIAABLonwOVNRxaxcb3fuOlzt5wY5THmbjexSejMBBKtUSXQaQkk0cBUQirirJzAX3/9ZZFQK1jv37+3hCRMQwSMvaqxj94t40Z5jLnbTewuE7Iv3vs3jFSCQsJLl9Rvqn3TsmglUiFGzQQst812eclI5FiCykv7U6vdhVNOnSw9kSYLRRdu9Tk4f3MwX/gpV9yW4zfxapJFNovWxa9ayyJG9kgWJ7BF61H27BSN0KIDgwA7NwiWOlKUzObIjfOF4JzVkFxwIssY1WZReRECRh1rRV1p0FDpSQLN6TmaPFmOeO5GAA3cDfVRCRmL2G6ePSojq9K1Zwdr8yqwBIYABCDQNAFjn1g0j5GjiXV+8q0ojVNFbrwjQFZuLdkEZHz7oRaM+JhQwCfjT3srgeU8I/Z6otp59+YJl8XrKev9JUm8QMGyvWT/TJFi6wRO3uhRKwspsLZNJqpWhZY6sdJFwP6Y3NGzWyDdKzggMBCYXItfBef169dz4XVBTOmvBs4lvco/sblYlZYCM/xeSywIn15eiW2mfcIeSJ7xZ6IMiQQyZoSoIAABCEAAAhCAAAQgAAEIcHnTkTpgtKLqnOfhHyhzmL58+eKfO3X+Ywez3zETfI4iUOE2LBZ9j1KGptOVuf/NmzeWLGgn09ns4EF+063YFs57hmHMsCftLtPSjtXIfmU/y/YvXvpvFXX7y/OLN0cUlYTIWyFg+Q5MizenLPJf3BlwwhpkWdM1No+L/OcCBPs5jGfd52LDP0LAYqyo5PKm0loXobT5UbwB6bJR3czKPt/fWRPihbg5vzu8qKGsRcfUCMQPX0lUGuEdymufJKo1AnSmrjRo++hzc6k0p+docnM61pnAaGBnBRpkZzz+DAIMP7Vg0dmV9FibJwsaTwhAAAInJ1DDCmPE2tbf/oGT69s4+8Y7AoIlG30XzV9ZYK/jGGxGHyZHGWHuH1Vgj90gwA4rdL5U7S6I+LnAbSRwc3OT0tFbtpcYJSFYNwRo9BKLklqZCDDyeuJ41d+EGUll50fBEN1PPb0y+rHhPg8BbaGM2AcSOSRWQ2Pq6crP8HsSdcqgURGmfzPPN0H4EqYfdkvcDWXZZOsLnN2tY6opcarKa90qJQbehQAEIAABCEAAAhCAAAQgkJEAlzdlhLklKqP5poY9LkP2jJfua0vEvXv3thDhHQgUIJBoaCsg0X+x6FuC6hni1LqmPtpgyWm5hQdL6kMYS9VLN2RPypNuxZ6M9lhPxgzH8u8gdeOOVa3BpK/8ZcSlLbN+bI8fP/Z/4obAmIDx3ttedSm+7m7fFT0Gu4OPlmB1lFHfNNafHG/fvk1M1LimW3TUJIX017ZVQKwTJxZr5HXLwDJeRyKR2x/5JT73VlGtm0s00T/egOwANlH+3V5XrZ/bajOWYWfTWdNnFYzbjIKdncHhK82md2Y+LvS+fTACDOXbjbrSoPVdYRNz15Ceo8mJZc3riQTQwESA9b9uXME32vbrz68vIdZmnwZuCEAAAhAQgRpWGCNWyi73D6B4PgHtpfF/zrkDRQ2Orxtnu3OR4x8hwOQoAqeJR5Y1uHhGdm6H46tacVF52iKBxHl3sDGpRQLInJcAjV46T2plOsPJGDRetSzITr4rT51c0Khs7ukh/tqnGozJnRjKKYv7jgaOtQSM5uu10e52QQw90dqiMYbfeVZilErBUtr2IRU1mIlqb/xaiT1Tq0Iaj6nOxZmY97lo8YcABCAAAQhAAAIQgAAEILCNAJc3beOW7S3jqn/iXDSbuP/1X2fehJoRI1HtTKBCQ5vlQO/OlEiuFQJaqbKYaLXM9urVq2MztWfVCxYqLIiOhbMhdcYMG6Dxik/gyZMnDx8+9H3m3PWMPCXhy5cvfTlbvO3Clx/3DgQsV2R2vL0jcjJB8Ku9tkO7IfXNK92opUs3NOXUnxy3t7daVE4Zzxhbs6I3eQV7jA5ZJ9YlViKsy7C0xF7bNqwd2oQgidKjROOVYeqUA8Hq/xlvQIrWo/rh+BLab24qrY2+VHJr16NdtuDdGn5mOXyVuEu4Bg6Vy4ARYCigbtTV3mjQoFVeN0uI15Ceo8klFIA47QTQQDurRkNaLA/qKI22/bYgYG1uq7yQFgIQgMA+BAJ7+D6J+qlE5qfx1RM/EtztEjAOutzqs1ZM/L1b3PxetOiZHBXFu0Pk6bbfYFtXaZn92l06LeKvgYA+DRUZBixKaJndL0aSGGDnOpIobfev0+ilFzG1Mp3hZAzaRpU47Qo+hjSZyp6ekRV8tonuWRD9pWU3X6/K+24b/+iJVpWLPXDilXD2ie2kSJHPKqeXuFLUPtuUIbG27E6KvY9nSu8me06LWzH3AZs9FbYiZ0dKhBCAAAQgAAEIQAACXRLg8qaDi1Xzf7cnICJKJVfda6IVP603ZEE5SrRrRFDwCAIbCKTYoTYkt/iKTG9sEVikRIA5AsaOQ69rWct4enwurUR/S9VLNGQ7CYN4slixXeSVOIxFz5ihkvKqUwzjfqN6Fum1Zda/iEf7qh89elQnW6Sqh4DlK5odXzISv6PNr1D1FNn19fWzZ88mZ5rq3zWeMZ4MH+fIuKJc7syGhv1+i6qENudlnLtFHzWhYntxcSGFF2FdhnV1dfXgwQPdk6WLnBZfbzGAZQRoCZOSd8tEL15PU1Iv+m68AWk0UyWI2bdWl2t8JvNlUc7JF+vxNB6+cht6gsNXjCR3KEqMAA5yH+pKg+YKFMckgVb0HE2eLD48dyOABu6G+pCEdFFysDAxKUbH6+ZYmydLHE8IQAACZybgzDJHQYiYfy1Wi6PEJt1cBIzHaJ2iOscggHGem0vas8XD5Kj1Ek/fDDy5FlwOi3GZuJwAxLw/gaBVXyXA4QqjjzDFl2JXZYfA6QRo9NIZKgZqZRaM40i0ESjlViOVi5bRx9Ee4iNJInoSudfpEGlJtDkC2VVIe052uyCGnqicvh1oIIrMiXJtIYs0qotIU95djDweQMedLMttc5EcKPmcSP35R7Yia7W0v/ySIwhAAAIQgAAEIAABCCQS4PKmRIAZXtfnBSyT7RqmlJZ7ppQX5SgDF6KAQD4CliqWYvFZK2kN1XmtzISvioCO/RuX33RQ/0DJLVXPvkMrnpHAom1JOh5hnU8ZM9RZLg1JpQs7LLtOVaG0MaiGfAULqBbhaxAbGY4lYNnT1vElI/ERQtBdHltSQ+q6kW1xK6QGzxsaJa0XWvKr9fj07Q5zJINWyzKhnotqrb/GDLqnaZKtsOgiJ/UI9ezHWpu7lPCld2BYTq7G62lK7oq+G69QHV+Kt5bqnraFVbJ1cHmT8fCVa2wD20vQJq+iR2AjActM/CRGgD7UlQbNqPmnDdaKnqPJp1XRSjKOBpYriGM/XDHky408I9mUDWrPe5wjkpR4hLW5BFXihAAEINA0AZkQj+2jI2aH3Q5YNl2CrQuvwYllBVCj9OFcmW8/lF0LJSmqAEyOiuLdJ/LEJbb4MlPeLHB2NC/PVmJLvM3kwK8fadVeH2FqhfN55KTRSy9ramU6w7kY3rx5M/fI4u9/hc4SvlyYyP52jc/5xmc58ieJWa2QZQODnYZlRcAe22JIeqJFRNsCpGhF4qQm8lXaFKl8DlJ7i2HEf8V3HzUkDk4K+CItulUxy+3+XUz9JAHiW5HVm0vxToKCbEIAAhCAAAQgAAEIQMBIgMubjKDKBrOc7pOp9OfPn2XliMau1CdPfgYvJVqEg9j4CYEsBGo7R+pvAMqSQSI5IQFjYysz8YEHAyxVz3LFhqV8A4t2x+t2jBks+kCYCAEtVFhW9XSvRySSfR5pf1Iw+OTI/T7kW08l6BEms2PpoSZfrN8znrXE9ePs2dcoxTgS2LBzyDjkzrXyPYajMyp+I6aEdlukVEKLxKQM0pZjD9KMoSX6lCtNo2DquSwq3eLlTfGrvjS0YBuEUxLLQGsIvPNhFcs8wuWiTof98NVw5V/QETCS3KFY4+OQQQBLO2kRNRjy1WYE6ENdadAsqnjmMK3oOZp8Zi2tIe9oYLlSCAZ75RKai1kTasvA5nA55+TP5Y+1ORdJ4oEABCDQDYGdjzIG3OYWQVo0yQZZ46eRgPG8nwZpOpHoW2iNNxQbxSDYmACTozGT5nws5t9Ipvb8wsSxnVEEAo9KEzBup5wUw9iDTL6b6MnNTYkAC71Oo5cFLLUyC8ZxJFqgSVn912C4hs1C8T1j9ObjcsdnA4GMEz3NaHbb+DfklJ5oQ4lbXkkBO2d3sqSrMJE5UcYdLykdxCFDYnVJETJxtrqpSvcKxcPwNJGAZSuytknv3EImZorXIQABCEAAAhCAAAQgUJoAlzeVJmyKX5NtywmiY/d3WqbiygXfoTIVOYH2JWCxZ0U+wZdXWBmYEi13eeUhtkYJaPnNuDqlvuOoT4oZz89nuZrQPyZhTLfRomfM0GjB1SO27lawrM2oqzqq6XCsgsGnVlK5GMLBwTFHQH2Kv9N6LljK52Xm4qzEX9Ukvvs5fgPLnrnQzRr2Ge6GBVpj5JeXl4VyHTRixpFbujCvXr3yL42KRKjKoiMrWUZikVT2fGTpJixNxGaZg0Kfi6dFs4k/2B7ni7NPPhN7q7KnZUBNbnbl960o8a7H55PoNtYyXWCnoayf5adPn1qaiETxeN04Gc/S9fjtkjHdnQuoA3WlQdtZZ1pMrgk9R5NbVK2eZEYDy5WmZv1ZBhWbJbSs7MueaVmg3CxDDS9qmI21uYaCQAYIQAAC9RCQdfrAZQjfHOQzwYDp0+jbraNiFlulVp2Cb2A8e/asbzKH547J0eFFkC5AYlsqi+4+HYRWB3zrcXrGiaEhAim3mWgUoXv99s+seq49Vwz3z2C7KdLoZSk7amUWjJORqPWw2Ccn35Xn4aNfNbmRbV2qgNwBMVd2+K8ioDvCLDNES5y7bfxzwtATORR5HYlgUyY1c/OURJECPomdr7aeBhGW/mnccjAWQ7V7w6bicTz4RAjYtyLLJnzIfCoiPI8gAAEIQAACEIAABCBwIAEubzoQ/n8krYnK4hFizUuP2ocqK0PESDrkROdkmG79R6HyoyYCi/Vrt0XQ/a23NZUDsuQkoKvijQcUtUqXYizeLLTRmvz58+fNSbgX/UgW67t7q1EHY4ZGC64esXVnhOWTMikL/OmZ1RUD/uUjWmXZf00oPRfEsD8BvzuIpK4VysjT1h/F+9+5NeD9c7152dUianBnR+SVXFs0giTUiPlrwyqUffYVaci3Cqw2oR6+JStAl/jTODxOTGXydd3S6/dck2Hk2ehINd66pnyUbA5Uu/4HKmEE2qJNL/Lu3CP/LJz94M1cbEZ/taWWdlstcGB7WdU2GoUh2JhAfBDiwsebFBcs7vAjqbNp7UBdadDiSshTEWhCz9FkdPVYAmhgUf4HWi8th4E1NDqJPRNrc1E9J3IIQAACLRI40A7jm+V9dEaThf8K7nYJGEeJ/iYxvcLN76VLnMlRacI7xK9vJCSmUmKpYiySsREYv4hPHwRksdysAxrD7Lw/XzdKWNaXLUXjf3PFEp4wiwRo9BYRGQNQK42gNgSz7CKei1aDYRXN3NPS/pL89vY2korlsvjI6zyCgE8gi41C21TUa/vR7uCmJyoEOdFGNGd6WpRWGwt9Q4QfPlEkP6rBrRbeckZg/KJ8VGX2PHOkHmEzUnUWGHMmCzGX59qtyOrcd55P5cop8UAAAhCAAAQgAAEIQCA7AS5vyo50e4SaPS4eQDrqXGXcSDrk+a+//tqeed6EQGECi6dJ/WOH5WTxD/SqvltsbfsI5md5/xT91HGvImBco1KZHtJ9yCRq2YC12erqWMk46OvtYn13L7brYMxgKTtfKyzhTxVGB4cWTzgL4FGL9DLfB61WcPz+VIVFZlcRsNxMtKj8q1KsMHC8H5xbA945I+q7LYW1WapjG42gEdOw3zhm25xf92LwpWjnH3FoJKarpiIB2nq0OMMqVwWCnmuO26KEcy8e6x/n1mimCiE1ToKG1HXku5AYfrRqct3O74yF5e8CX7Rn+vIkuo177v1eRtPSR48eJabL6xYCRv0/jxGgdXU1FuigGzRoljrSZZj69RxN7lLxGsoUGli0sDTKPWQ+q1n/Yuu3pymgKGRj5FibjaAIBoFqCbCgtqpowLWIS3207FGLwUoEmDTFYxoqgbrmOBeHamPhN7wyjgSfOAEmR3E+TTzV55ES19m1jlm6g9AWl6CnVi+QKHYTpYOQPoHNt5lIebLc7+ALE3HrDoiMN5oFmh9Jl0dGAjR6RlCWYNRKC6VtYbTqatmhPRm5Jm76fvDko6KeMiTGDyVpx5eGjkVlIPJTEcgy3csSyVrs9ERriRnDq4VJ2Trl9l8Zk3PBIgO/9Iu6XCrOocZ2czaNeyBdWpsdmh7Ge4RIzG/evNGXRSIBeJROYMNW5IieH82NyAAAIABJREFUp8tDDBCAAAQgAAEIQAACEGiIwJGXN/mHfBpCVk5UWVgm95H4KcrMKiu277OD23KfsSSX/KWFYYWpNOES8VdS0y3mp9L7A4TXN2ZpgcFyvrESgIFu7F8ZG+VQWmwdQLXotopPJ1f3/+yD0rUYlNPPbQamcEuigUpn/1m6jjBmyFVkpUtqLGfpZmGc4pyPqt5iN6TKtc8R3EBILXb6RaO9dCVaMD+JQAB+tkvg8+fPi8LH7zZafL3+APHtpxZEO+Rxbe+/2F75Mqvh8u/s8B+N3SWaAo35/Wi1JLnbvqJFk8KYgHz23IQ6KUBGz8WxcfwSos2SqJ8yxrwo4WYZir4Yr1NcixPAt5fytjobJLf409/pos0ri+GNyuw3dJu3hC4KMw6wYVfc5g/KjVPHZ5GAZT6+dhgwTrRCI8BYSPl0oK40aJMli6dPoAk9R5P9IrO4/V7eEr6zMNmzjwYW1RBNwPf/iGtgupzMoAY8u5kCJgUIPLMrdhC/fmJt3gHyGDs+cwQsxWEJMxf/Nn/L8tD+Utnzsr9sFmJ2+XcOCS5/Y8xu8PUptUnyG6Ytu8lcbUJNV0BtpbAPwlUEWlZrzsQ9qerVqpMTzF4uWM4dtNoc6Z/P8RcssudO55MD07GSkDpdXl5uSGuHfaQbpOIVIwFNUbctXWllf5/9+bpoLO/BZuPqnhEgwQYCNHoZNYFamRGmH5UskNoGtq3FUzy6lEG9px9habe21sR3KGnEeMiVUqUzTvwHElA1Sd8xEtfbcrmjJyrENsVSpB5t27LU3DxXRolCxzD1+RP7NNxHrV2CO3z4WRivrq78dO1uVY0SZwrsApwk5JzSRrKf3mpFIucRBCAAAQhAAAIQgAAEGiKQ7fKmDab/RheSi5aubv9dnOFoCVM7ToqK4UeutBYXTTXF2mF+Lqksu0PQK7/4SrsbKhGLisqaVpSYFjlcU6nFEqPNyL1SVDYi30bAUgW2xWx/y76ooCX/nVfalAvLvsz4UXALCr/rVOUqZMV2klTS0TBmcCWCYxuBYfF+8T4U1eI9R57KS7CjThIW6qAtbXgl9X1bEZ/zLUufsm1JsiGe8U/KWBDtkNm1YlhGFE7sYMNEfLk9+2Bbu4j8Vkv6ZpmJOOFTHNpDvK3VUnHs3NSnZDP+7mIFL3F/me4Ls2+ujdfQeO4OfBqpKfEL4w6U+cCk482OL9j4FIH/NItb+ukaJQmmudLi3k1LNdEeGl8r9rwYce3hK2Fc1YlkwX7mSCy01w4Dxjx3NgKMBTD6dKCuNGjGsj5zsCb0HE1eq6IdG0y2zZjWAgzCo4EBkPSfvj1TZWoZfqQn6mIITJfO33f89ddfe57/tyi2pV77WdjgxtpsgWwprA3weWVMwFIc47dK+6AApQkTf1UENPff/8Dt5OkgjRz2l6SqshgLY2kkW2+y7LtoxMc+Yh/DPMqn0UK0o8ZyfpRqLaarRa7EVSEtWBTauqZogzViZUdap9mZP4tczKMLsIMeurRwZCdgnKJOplt6f76W2KSW2RXMvlo9mWs8JwnQ6E1i2eZJrdzGzfLWwHZxD8BcVOo9jWcZ5mIw+mtXklaU4o2VcqGrRowREgwCdgLjUaL9XYXUkFIVbdUruQLTE+UiGcSjzZzb5ghDPJMGqCCJ4KdsU3OWlg2xBZFHfqpR3TaD02C1aO+gIbF2mvkbzyK5CB7J5oOtL2BS4ue2rcjSc7ryEsVBnBCAAAQgAAEIQAACzRHIdnmT5WBPQMedHQr8T/5TtoDFGbiOI+7zaRfNihePPu45+7XMzy1hTq5jGbNvoW3ZMpJRpEhUT58+jTzVo6KNkuqsb/x98+ZNXBj3NP1Im4vK4jC2LZaityRnD2NMcc6yaU9oVcjF5BYDrEpuMvCq499Swn0+D+VE1W4Di9k3RSoprV9NFmu6k22zw6KN+zR9jBkihUhrFoHjHmlF3NL37TbylGC6X8DvLuWjg9mF1j4tddkSxvHEcTiB4CKJOXksHdPcu634R/JYiVav7Sjt/bs25vp5FAoNMyK7lPzA6eWrRkwfpnPxaJnfv13C+RdypIw895SzUPaHaNVlxI0YomQcJBjl1Hqz/ahwpG4akzskWJxYHPghAh+eqHESNMhZdEOJekb/PMxgb1xsUS37xQM78M5q4GdqsbiV30KDycWkzxnAqP9tGQFSirJ1dTUW6ICIBi1FVZp+t349R5PXKphllmQJszbdHcJbxF47XV0UGw1cRLQqgCbaKkd/ml/u6O9YsLHpchxGy3+rVm3GMaz1sSi2JczadMfhsTaPmQQ++xREkOg5f1qsZPsXhzHFuB2mRIEaUzTKn1FCY4qW4s4oFbjsMGUq3/ObAUpr0qi1uAHPnqNuQloqV/ZR8c70NB4znsNUsKLHEQtl3FKIljCFxJuLlsnRHJm2/NOXFEtsXVNFDvaZiKpmjoMh+vLycgNkRcih0w3c6nlFa0NazDJ2B4HYOkleqPRlWJBm+hsdg6Q3/5R5JGXlZXO63b9Io5exiKmVGWEGUQ1sN29H0YVKGqcZZ7tB0paf2rSgnnrxkg41j8EmBEvkhIGAhYDqyKrVzCDOVbcDB++m/6QnSmc4GUOKvUgmL7Vsk9FOespm5W8o9cOo6Su9oqTUt+3pGnqHVTn1sxZxSyRlfJvVQgVX6DrgiMDnfLTZ6m45lnJOpOQaAhCAAAQgAAEIQOBcBH5l+tuwyKFXMiXeYTSL5gDNV7VVomjOFb9SidcHWaOKyuBHbtwaIpn9t3AXJRBXj+FpPTX977//XhS4XLXy10V0dHAol8Uzk4PAkrxoOfqR24285Vj58ji30W6uYO6V0g5jo6T1pNKS+Nq1qOQKoMMDpUXy47coVUrTHdSj0vXF0pII8p6qyJjB1zfntijeUF9ozfQp+MWmQ7156cqlshuXWrmhprENT2mdnDbi2I2AcQ/HbvIcmFC8a1CtP1C2Iemg+463Qlo/Ngo87qaHkVj84tRcQMbN6Q7jQJ/MWIA4WP9pT83dIoeMg+GxyvlUx+5y/ZqvCdnd8Rq0s55nz12hCI1d0qAk5Yaj/lTRab5FtkUswQx9MXz2AHZDNCqaHf5ihONR/bg9TOl3glHEDvOUxSzHA7SurpZGwxUxDVpcGTp+Wr+eo8l29evYYGIcvZew66KBdg1UyKCvd73M4BiGtePS1AhkVSobAi9ONiWhG3VviH/bK2MUAbHhp920sk0M/y0LKKzNPjHc2QkY+zJNmbMnHY/QeNBrhwYtkNMyiRsak3ID/kCk4WdgfJhs3+RZou+elGfwBJeDM1civr8a/N3UZvIcWor9weW0P4dfRnNulV3rGY+vlLmMt2i0N/Z0deo/k6PWa9Ygf3zZyNWvuCNX7ZNSSdsn03Km4xSBNUVV71+6O1tVNcaZ3Xk4ZJyHjuUcfIR0z4qgsvMXy+akmvTPO8eXJHGLx6QMaz2VWfWAmpirmJTi8FcOeEqOykmVPeaUNsSVII2eKxepJbXS0cjuMM6jnWYGDimqCiijVIrNKNIO1sKTNFmW4psbOwX6MP7Z9Dxx8wBm56HLZAnSE01iSffc3B+pdqgeGRtM6Z7qzrhCDT55B5wRJsbWeCynhM8opKCprxmnYvTZ33IupKftPiyLfZMFp5oVUUUeQQACEIAABCAAAQhA4CQELpTPyRHzKk9diK6LdVe9MgTWuFz3quo26w3vdv+KvoNxe3sbyaZmwlq300csI2E2P9IN+ldXV/H7jLXMU/R72oHwi0BceE0US19B7dI6s0PfgXn27JmFgAwl19fXlpClw0iMya/tuXQLabUU0t0hLWud+0LFojyDYDL6iLYTsqjDKJJkkCVuzw/QqacwXuAtu94+3YqxUZK5s/R3jexwnPLsIJVLSw59mGXxm1HbGgrVpgcPHri0dqgs6vjmPoDgxJBDfXSJrw34SfjuRW0825hBcGjNfA1ZdA/f1og3s9Ii9WWqzouxbQugr2EE30LUNutC37KThIu1xuWCgaVDUb9jrEVjmYvq1Ti5o3xUqfXJsrnUC41455Kb9LcU1vDiqi5Ms2N/Dqu1XvelneCRL1WWcdF4crTzaFk5ipe7n+VJt/YKFDIvTCZX1DM++PRnZCliWHrPIP5G+5T4sCqLXTEA1cdPu7G0UN/kGyKCJBankIstmB9DllZ0baEb52W56vta8Qgfb4cHPq0YAdJLswN1pUFLV4PuY2hCz9Fkox52bDAxKmohuy4aaNRABYtMQLSvQBOxIarxNHzb6MIo2Di58YtFBRgnN/jYDSy7rZ1JMMt8GWvzXJnin07A3pftbA2L2Cf9XO+w1uknJ3ek4Q1CLpoLgvCJP33jQzyqPZs4cLmyuLi4cO6Iw+++I8ESH82NtXau5om52Od1y6hmkOSQsU1GCNqtcXl5uRhhi0pi7+nqXJKYq7DjwgrM2uMA23z6tpxvY7LhLftMJBJ54tZxzTu06j23EdTX/2BrWUSk+COtOOhPc5khmBoZubUor+FB5EU1vBqrRALokRa4LVvR5iIRSa3UzD11/troq/GV+znpaEvaySxMevoVfzLAnKfYqkNMXENXlyRdTSniOfHW+tvnGpJZGV+MX8dGFneEzkUiJq42zYXx/dV9+D93dtPoCbix0TMWDbVyAGWvlUawCmYfK07GqYqpPkV/iU2f9nyqiZjrpoOk1b3qPNRiJxW85X7SZDkUGvO4syrOc+zQHt34PuHxK4OP1EOt99zTwd8y3ojHUO7ptpankjkjPZEUI29PpAgTpwkWk5eS0HxhrsYVmvPOVaKUDkINtap/fOIzl+7gr7Za/YIimaMRf13tT/bzC3QfceaacUe2oMffZTdpnA9PIQABCEAAAhCAAAROQSDxkiqtcmnamUhKJypl10iUpMvXhXeRrcJkz7viXFwX0cas7OlGIpSGLIrkWCmkzLiR2HiUTkCLyrLCOOaLjhKKuiEXi2vhUh6F2RBz5BWtr/h8fOUMHvnBArfayUgSuR5Z2hwnmFjt1nRrKcilu+gQ1VxAIvGsapT8Qo/Eue2RWuNFJpMB1H0XFczPjhKalMH3VJPiv2J0B4OQ0jqp+H2Z4+59qq0DZam/JZpixbnYQe88ZhATCw1XfCdvzZwKGZs17c5xr2R0jDtE1e6M8QdRGTM7KIk0ZLfWMpCTn2sJjBXJ1XTn0Prf2mgbDe+yPHZo3ffwTFm2+g2S2zuvQAGCZiTSNaiaJwIZj8d2HgYM8i9OdsbK4PsUauET2W57PVLca/VqToDFJHy2zj0XW+X+kbl/De1JzfSC2YrThLFDc96MGVFr4CetVi4wdIxbrUCk8Su+eMGGvENGSsYWb/+ZiA/qzO5ujABZCrEPdfVblaDFCH7SoGVRm+YiaUXP0eRF1erYYFKDXRcNXNTAIUAwu/c7mmDkqam3/1TuQsO/YAAcJKqfGj/bzRdGDpZgqxRbYC1x5gpjbE8K2SLGWqQKmCtr43iMmR00R9oSaPI4QnxSCKwqjj3NGostid+27NmkrLJxSYFFOKWA7O9WuD1AwoPLL0FfaeNuNcKBbcqPJ909V78KDQzSBT4wBhVExNg7Lsc9m6MSWMZDgiCPe3YEuTK4qqerduDB5CiXPhwbz3hGFlQx4091+mu7CbVOqr+R+MfN16rWLxLz5CNFHsmCXeEnI8/oaZmJtCXtqiowN2CwEJaWWuiN5VGjbRzWanYc12qLnIth7JaBVePexXTTA6hHG+Pd2YdGz5VjvNGzlwu1UkjttdIOViHV+KS354pBZbSq9VO6as0WB+FOlwZH+picJsupx+I+kAB+iZ+rdMZJvo9Dsq3Ncrp+ZswaPZErvlw9kUpHrZaLdoNDQ5TIGke8yPRuZBKRUXP8qNRQp8yMJLMGt2p17ZIrZPpAVz2LPUU/v3E33Uecj5hvqBTDKyXKKy4tTyEAAQhAAAIQgAAEIFAbgf8aC6Qp2fhP1gr9aX6iuZOMcZpJllgqkKVP0zlFLuORElJyQ7pjeZzPWP7OfJTTxRmyoGXMddxMoNmUZt0ql4wpxqPSzE36oETXzv2kotIiJn5xvBueJpaIVHpDohlfWbRNZ1wOEaugqVTqfl5WrVKoKdDrhQAq2sW6P66DqpgSqWgtU0cQMByLMfYZWBUSbFsVUNeZvewkScoS5sBtaCp9tSzktijY2u4siDNj5R1D2EZbeKXD49gK+UjHTj5mEFhasxTtkp5bmty8CyHqR8bDPE0KJExKXubeVbSTKY67ksBnaC0LSTUnLf5rCSy2gSrWPZvltfLnDR8ZZ6rS5U1rW2xBLRv/VIHaJ54aRfgxKI/jChthokHFtlzorWBAIjFSYtssxvBiygasA8VOzPXk64FK+Ooht7Rr8i2jp7qSIELLT5WOMf6qgqkqRXInFFVJW5swojce58zxzFUH1dP5ico9ORX1w0yKpMHPJE+1zH74tZO4yTi3eVoGrtti5q0sBMb9o685g3ut/gRxFjUCZIHgIulAXWnQXGnimCPQhJ6jyXPFJ3/B6dVgoqxtsKJLpbMbENDAiAb6j+Ym75NdfzA80Bgj17h6EEmltti+aa43OeT2M5XdvU2xJWp2xY5kzUJPRaaSVchIPKseTTZlynjGJHx5FO1kiuOhb+AjvWIbg08yi3tbcUg9VBZZBJiLRPPouZYtUAz/p1qz0m0LC2pzRTbpD64xFl9jF92yxxZS6fFgYBAm75BgnP3mfLY1koI59FmFiq80Ro184spZugvIm8HEQtTreeVJiU3CLBqoXdnlqs7nsZynFM3ad1WJXEklOjRe0tA60trokZKzDKsmZz0ZRZ3MqSwPc/Q04Jx8ZX9Py8p7W9LOMZ/zFwHLlpK5otG7apGkYPEWVU+lb1r+MDZ0bsa6aH+YE8zurxo0ByfwX+xD7YlmCSmYgYSH/MzYknTc6K0qGmqlvVauAjsE3mAVn6uwagAlqtpAxan+WnVBf3LopzzV4m3uPiIdqD3LNFmOlQplrhB387eMN5zA+zvW6urkwHJ/sV2Kqnq5ipKeyFFNrzgaqIinayHl0M/FkjpQu9R0L4q3GEC51vDVdQ1D7zB0DSKgrkFPjePhSFqKQWrvCiuvg+5jkefm2dOB6r2YKQJAAAIQgAAEIAABCEBgHwIXSiaY7VxcXAQ+Nf/UBO/m5qZmCbPIpjz++eefkag0L1WA6+vrSJjFR2/fvr27u/vnn38iIYdtGffu3YuEWfvo1atXWrJybw0CyEeO7//75x5tcwiO5o2Xl5fD7NFZAeTjInzx4oVz45AmCLzj4FRiKA7/kQuzymEpEZls8qqZL+FihVLqguC/ssH98ePHZ8+eOXqKQaaoQNNUZz98+LAhcpmPpcAiOfw7xPD48eO5RuDnz59qIlxFc1LJZyhW57NBGL2iyqW/QR79dLVMbkkY5NpP4suXL74p2YkxCPb161c/8Aa3JBGWANQQj1qzJ0+eTMZZrlGSJAMrYVHSdlBOzm/fvqkoBUorHOl8XLRySLBBr5xg6hHyVkMB//Tpk5/o2D2uJuMwg48q6e3trXsqmGJy//5957PW4Ze7r4oDbeezNtoh/FDuQ4n7pa9Et0UYeWuxiZMY7Y4ZaM38Zn9Qg0hrFtGTyCOppap/JIAeSYtUWxMH4eoC1OGOmzItXL1//z4uQOSpX5cVbKi8DCwjxHp6ZJnJjue/PRHw8xJ0lP4jubW9NaXTDGLb9lNDxNevX0++q0ZG7YO9lxwPqjUqePTo0Thy5XpuOjP3yjgS56N2TAP+IEKtSdsld1Hlcqj9lEjbYktsfrclWvStSHEr3W2TPo3GNQQNxrQqdE3rAk0YZ+1Y3RjLY/SJK1UNjYkxI0cF0/BVc9JF9RjES7e5jZvWucYtXrKDPJohauLgN6dB56LmWlnLO220l5SsLldXV5Hw26p5JEIerSVQuRFgbXZSwvehrjRoKTpwhndb0fMza3LHBhM/a86KO9iCNBZyPttqYl677pk10M5/PMcf3lWZTo48x2NglZoWnvxxrD11P6TGzBpSxlWo3ETPV2xJldfIOSwGCdSQXw3sXcaxNjsUg6NoQSgJwVdByOw/FIcri2EhaZAhsswaSNv9z6LFoSIY/gaMriz0M14vZCySXUht1PCiazTkoymz/pzPhgIaNESCOZVwgslHbdRkwzgkpE6H7QEO18AkUpTgkkbZcQ08IysyUlp1kf5S/vCKfSfAED7+r2qfjOHjdUa9Va6Djot07FMZ7tTmOBlc4/O/TdH//OMebXMMLZJUReWrGJzCuAZKnvF2aVu6iW9FlgmUBdX9xPjzvl60p5OolkLcbeDB5Civ8hwYW6Q13iaVU9ShnVFrpmHVZGs/jl8NVGQyaLFXj+M0+miYIePYZGBNTo3yT76e0XNuwchPoi1pfcnt7rEZwf6uC+krqrrCYTow9LmuC3aBIw5/dFRURQcZ7PsBFo29kUyVeCTglfTaNHpD+UYavQ0KQK3cAM34ijRWu0C3HVIwJrE5WLzXXhUtTZbDFWzncP57OizjjT3lCdJapS2yomtnYBDD4T/piYYiyNsTWTZQ5S16fxCYN2ZjbFKk8QZI47u7BZN9L/tRJl/4VQ2C/2Ihdz0jXpfBzd2KJuZzpxpd5DggAAEIQAACEIAABCDQOYHxHVFtZViXN42z0KWPJjDDkmSkgBRgAxAtHemtYXdF9sgtZbGYr4hUuR4JgkXUk4SRtTEX2M3xRL6klKUUFm80F4TNMkidxvHLfjSWfBxsMzG9qNjGSQw+yktKzCnvqoLPSSV/GR9TIk95N4LrqEbJ0hCpL0jJ9ap3tYgSKbttjyzNi7b0LUauMEFe0u9oDyLc56el0BdpjAN0PGagNRtrZqQ1G+uG0UfVf3FkKEkURmPIDWqst+Zag8nu0ij2EOyoNtwvmg1MVuWRwJMEpLd+KUy6pXiT73bpGW8wNQY7PNeqKeMKKx/1YnbZJturyKhAWMaJDtoif/vgR8KPRyOKZ8N83J5ZY0hLAz5ZQfSiMYlWgk3qmJ93y7DTz+zk5GXoCv1o59wRzfRTqc09qepDHlVrapO2Tnmkiva5v2riqmbQZVmqGFT/xWYtUri+GisebXuaHLxtE9XJnO6QbL6ogdveqqdLQgxzBCY1JygpS2s8VtfmGtU+1JUGbU7V8R8ItKLnp9XkeAEFjXOhn4Jfor4UkjYe7ea8nFYD7UU/OXiO2zE0GB6Xl8YPMgLY0/VDaqSxOIzR8LvogGSco3180s2zPsnBPWm9GWdHSIcp9jiGuI/emiuv9Ox03HjGqdb59KjiiM9ZNDUe6/M+PvFWLm4fLiqhSiqiQpMWtqLyuMgjC2rgcpScI4JrKF8XMnBIAYaRkjrKcbXdbPvylUrlNTYUODHiwwY/ns7cc72hI7ODI94uHQI80uakjxOy52hcZXYotSCJzTOdDTSYHG2AVu0rGpMfrsCLPZdULlhGCfQ/5aca4bnSqaF9HrJmWTRpS9o55ov+q9qfFMWIvCvUQYloMS4SPsujxWri0GkglyXFXJGohXGy1eCg0Ys0etsKiFq5jZvxLY3SVf1z1cf0eFSjVYmMwluC0WQ5SgKbXkCJMQS9m5OtHod9QHj4fpgINHqi7D2RVHe3GU09livlup7xv9/4yO6nsUGkCmR5RPdhwbitXuTt6C1yEgYCEIAABCAAAQhAAAK1EfivsUD+tKd+99mG9do6YCkULeSITHxXhJ4qjNEgW3QCvG1GZ+FgD7PD9H5c16r1qcEKE9feLOgstUkVRHYZe3KyYU3WqbmWajKwXW+DkIptTlTxDALv9lMVfE4q+Ud2SpWWMILrqEbJ0hDtuQO40CKKZauBikC1ZhKI/MdrJ1n21ZVWucn4J/MYqTKrHllaOUnV1piB1mysSJHWbJXCjAPbm2jJoLoZ77v1VGEUcpyFwUcVf1WfOxZ48DmqDffzVbRqz2UcfymYXwqT7vgxm/4YjntMh0WNfw351WDDieQcqsWWJWpVtMmebnEAo+YoQmYx6bkBf65GLL1cNveVykJ66rXFEC9uaZ0mvxadkbKN+xdX6MYhem1wjPJE6kuWQbhRjA6CWfop1xIKu3EfmJR8Uj8Vg2VAkmL/MUpYtOwi41URKJo0kdsJVGsEsGchS8ie1JUGLYtKdBlJW3p+Qk0eD2jd2GM3h2V8sqF27Ca/n1BiXk6ogfaSHdsPLdNVzewmlVyx2U2OKlY1ZZFJkNMBBbPnaFtIl9bOjnITvUg3EeQRa3MAJLHB2aaBdb41Wc0DXCV+xq3KRrtQCcFkE4iU1GYjYbqo8Xbb3hqkSxLEoOZljhi4Alb6GcE1YBy/Mvj4min3ZMcqT2mCH3KuaHx/tYeqcRE7g3TP3u/7MffhTjH0zZXmWv+1ZboDeanNXC4q7GGP6ul8RPtjYXK0Q0XYLQm17YeosboV44KFNDzSj/h1Ya07svheQ/s8ZGdxSVSq0pa0ibqtbktD/bVlnR5eGjs5YimknL7AiwM8h1QS+i8e7o5PMZzYOzto9LIDp1ZmR+pHeBRevwFRXZbtMfuAkybLFfSqobVfNBndlvGGE/gQh1FhNCg6RLxVidITrcJlCbzD4NA4c7FImyuMKoVGiRnbgc1RDd3EbsYlY2uwOTtrX6xzxLuNklqnXPpJPBCAAAQgAAEIQAACEGiUAJc3tVdwmo6umh7LeKR1Hb0ia4L+lVs+mtoZZ4N6pbQdzS6MUeYNwbLbgttTLE/iGlZh9zG7yJpgVD9VHBkRZC/TK6oRg8LoX8mpn7J3q35NRiXPSA1aVZcXFVuxecX4H07Jufh6oQAi8B+i/OcPUS2U7mK0EVyTRbkYYXoAS0MkJUxPyBhDRHX/sxhX/9IKnFEG7VdQ7Rv6r7mmKVKUqyQzipQ3mKXQV+UiCNzfmIHWbKyBuapAoDzDT6noquUotZ/jkacq8ljswEep5KoOR7VNTEIKAAAgAElEQVThfo5y5WWyUPCcI2DR1QrXPueyk8U/PtDKkkR6JJGxzTAC1/Bbjf9QreTQT4299civdINb1V8BLCIptrlxhaJSPBqrDOkqNgXWoEhySsfmGjTJU1XFl8BjPmMfQfD5K+MWes2FUdGorxxn3/cRCumVUza9MiibKtGcqsjf6Zul/VH45tAN+u+DCtzl5gstsrLILNWyaIvPWc3LWDldozQ37FEqFnmGMHNK7osxdlfSpQrpWLbBR9zsEAhZmkCdRoDSuQ7i70xdadCC8uXnQKA5PT+bJs+NHOY60xL+Yl6ivpQQdTHO9LycTQPtRT+ewRkHnxGk0n9Fqymem/dJHoXXtM6Nruem/IEyaLCdXvoWGkG6u/3UyM0i3rYwkTKazKAKThMWTYtUfCKvf+W2lFTGYuq48dxWiMe+dVRxxGfZvnltUpPLeTrb1GS56Gm5pOMxq6QmRRo841breMyJT9WMzAkGrjHbCK4B4/gV+airHUOOmAXUqquKBeYvxeC6aUWopxJmsf3P2PiPs9CEzzYr32Q5bvaMt0tHYZRujHO0qOGHSHtUT+fz2WesG+BdO0qUwFjOA4ZV/VTTrSrm61U5t2rNhrUAjd+yt5mREWP2tDbztKzrtSVtFs1XE6QB6j4tsNquycHSkBE93Vy4xhft3Z/kNMa5T7D4FCOLJmyOhEZvM7q5F6mVc2Ry+avr3L+114RuQ5dtzDJNlgMlyPs0y5FULOMNJ/BRDstgtYmMDADpifIqkiwbhUZlanvrNJsMAIf+d9H+Fqn+KY8Ep1w3MachdB9zZAL/DSsgmmEFkfATAhCAAAQgAAEIQAACZyPA5U2tlrim7pPbC1ImvcG7skztYyDYZ+kryF3wU+aGVlWhgNz72+WD4tDPfXRvgBfZKzYWbJXP4v4wi/3XnmJkeVU87fHkDRlfOq1zd+ZRjZKlIdpg/9pcoEXXHhR5Fut2ZPvL2tZxM6iUFy2FvjYj4/A9jRlozcb6Fmn8x8qwzUeKWq6vVFOQt9M/qg33i2afqr2tNDt+yzKCPVvRxNvMoh39Kk2TnOnrvmoM15ZvloGo2pz9V44teEU1PtZypzH95ssSc6NhNIrO1UGMC92iwA54WwAjW7uU67byUo+0aqzK7QJXb7iheV9lYFQSeQdviUUzZ1dJjJbXsxOo0AiQPY+LEfanrjRoi4V+wgAt6vl5NDnXeNifQax1r521GSvRWjGyhM+Vl/NooLE0FSxoSTT+tL+rkBp1WGxEG9RA07pc5W7J0QYJs7yyw+xVGJVKFmnHkWBttmhXu2GO6svia5F7Lt0GOh+fnutpEH63nyqpiJplscpuy4u6mDnBwDVGGsE1YBy/EjGVq4O2GFHHcVp8sjf+c3pSuX+hIZClCFyYeLt0FECpn5PQOXRC7yh5Iuke1dM5LHLsOeINUDA5CoB08FPDpGB+5ytboluNXqTfsdBT4yDxcnVPim0u0Rra54F2REgnfFvSOrGzOMRHc9VcKuFruJp3xbzYS8YX9/0IN7sXB3iOJEfZHQq7g0bPzsoYklppBLUtmIZe6klLtzxDA2jpgLblYniLJsvRi+zw2dx3rH2xdHG7zKY4pP/xHn8HI3mK/HPv0hPNkdngr5GbbMK5JunSN5XOBjEOeUV5l/12n3mBuiE1XEcZIug+7Aqmtj3ebKoo/YW/RltROxBCQgACEIAABCAAAQhAYJHAxOVNGihruqVZkKaI+tOcRENt/WkaNvxpduT/LaZhDODHObj/L8H/+ejl8CdhBqkknoSUqPI3xt9lMIESirxzY8W28xw4l11jrX3QDy+SXWrItkzl1Sifs92t6r9N+G1vSQHUpMRtCnbhFVIGCEsW8u5RiCyvSphV8mcMrAoeKRRhz5jWqqgiuI5qlCwNkTrBVdlMCbxDD6tufXODo2LS6xHtWvsohdXmdy2FvjYjc+GVVgdjBlqzsbJFWrM5ZdjsryYo45q9FrcsfeVaaY9qw/2i2bNqr+XTcXi/CCbdGul1nP25rEX62dpWyNRJbau/KUMCtUIpzVptDMdqoOGcGlsp/8BW/yq/GoH7zZRfX8Yx9OSjXKvItqmZozQudEXrnkYceQeuu5VLZMY6RrGbVN0klHdkpQZfEW6Go+Yi0mUMup2YxGbZ4i9K8nHVix+sjUfI06IEqjICFM3pZOQdqysN2mSJn9OzaT3vXpMTR8LjDneDjz8TyVhHNkiS/kr2vHSvgfYSD6Yhaljs77qQGnWkzPd9DVE8KSNtJ9Jahy/Dnu4953p51R5r81odazH8UX1ZfI4pTd6zkvppxVdYWFDzWQ3uyIIauFbhGhqQ4BVZ+BcblhSzQJDc8LNQ47+YkToDLBr3Jhnm9Yy3SwdyC+BUu2J4VE/nq0H2mc6Gcs87Skw0a2s+EuiPj2twJyaxAVFzrwijugk12uk7M0VbC515WxupvbROUyENFTQBVBJuaXVc3IGPqq3eii8CLqpQEGe5n5b5dVvSFqoLg8aqZBM1VjClVxbsQ0Zy2TEiKhQZDwcwpdWRePZ/pLoWSFjzz5M3eiWKhlpZgqofp6q8ule1QlmGo0PnqAjtDaAvzAY3TZaDphHX/k10kOJu5e5yvc2hEeBcz2uxb2xLdLe36IkyotbUY2ghA1U3/pSaaa6RUZ49o3ITpbnKYoTgB1MfodiEND6H2iebdB9rOYvYMK8fBgyuxx9m6CpWV9bxJZW16RIeAhCAAAQgAAEIQAACLRK4kNBuiIyjXQLfvn379H9///zzz9qMDNNgzYT1d//+/bWvVxj+58+fk1LJiDDp30euJ7NWiWcrJfLlyxfZyFSZvn79ugGdlmy1xilzg1Gjrq+vP3z4YElIlfTy8nL4d9giMPyU2/nfu3fPEhVhIFAbgaHeqS58//7dIpsqwt3d3YsXLyyBCTMmwJhhzASfVQTUpw99pbrLDcNOdZTPnj3TmLOhbquVYcyqcuwssFq2Bw8exDOljXGvXr2Kh+nvqbKsTnMyXxpGitvkowM93759qyGBmheLDGpJNPDWiNoSOBJGHF6/fq2WzdimaZ+l0r25uYnE2dCji4sLJ+1JDETv37//888/jWo2wIkUupT29vbWMZxzNMrWV48ga1p3N057gxf5OSbw8eNHKaT+NhgiNDnSyEp9XJbiUHuo2iExNDUbZmeK//Hjx2pvNYTLksQ4++k+T548ET0Xj2SW8A0NNZ3k53Gc2QjQvbrSoJ2nIkdy2oGeo8mR8g0eYTAJgGT5iQZmwThEMoxvN4y0NaTUGFh/GmwzsMxYIpNRYW12WNjG4FDggAAEmiAgS9FgPpK0sq7bDfUyC8gAZTfIBzS0tKE+WqYqTT2CR/zMTqCbAX+wWKbjZOfZbdJ0ITI5yl6pK4lQHcH/rEB8/64B8ODQEu0wGHZrtZqUuf2Qavm1TqelikePHlWSBcQ4DwG1orr+YFBUp67KvjQ2UFd5Drqqf7epq9KamxXmAq5qVYmVY233JALVLlMulg6N3iKiVQGolatwbQjsCKuVc62f4hn31PJ0pxjU9A1/agAraWc25H3ulVM1WXMQevXXCoKWD4Y+XeNPqXGXpgZ6olwK7EgO48NBc8bDQk1epEsyXnWmTqovrl8IBsYi7I+N9VMdhP79//uG//1PVazLPiKiXWfrPmRq0x7sAcg59+pHlIFHEIAABCAAAQhAAAInJMDlTR0WuibGOmflFo00Ex4bBQYDkybCmgPLQNDuwkaH5UeWqiEgE5urR7IxDVVJ0vnWpWHtQfVIJrYNVUk72GT2dQsYg2P8s7/FjGoKGUHqIjAshKi6DaeFg85r6LD6M2cfWwaMGY7l30HqERXSaFMZVKemAeewHKVazHa6Dgq9zizoKhadpovLpu9+dLYgGs/v8FRLgKqGcyFrvntFZToMxTUqcEMCNSxDqzKczcg+jdX4X4Nzt76uMYnQDYnq32HMr6R7GpwHGtLoBUNzGr7oP8z4VOhuujfM9Zymqf8ayj1S6GpYFEM8LamNzhjEw1T4VDJfXV1NCqbOXWOAyUd4JhIY9vo4W8TYpif4riXcYIVIFK/O19WU6U491UThUnXThxCzdxB1ZrwDqU5oBDiVutKgdVBJt2WhMz1Hk7epAW/lIoAG5iKppknDRf3JwjA5AdQ0cFg0HyyZjCdzkV8bD9bmtcQIDwEIQOBAArLhyyAjAXQTk/3mJl/gwSwwbAxQB+0WAoYw6p3lGOxg6qCHPlrW2oip1o8cNwR8AhrdDSs+g6eUDUXy+TThZnLURDEhJAQgAAEIQAACEIAABCAAAQhAAAInJMDlTScsdLIMAQhAAAIQgAAEIBAhwOVNETg8ggAEIAABCEAAAhCAAAQgAIHaCfgLP3Oynu1WGschcrPMqb4t7IDg8AnoeMyDBw8GHx2G0XFW/yluC4GLi4vFYLpK5ubmZjFYbQEks05eTUpF6zGJBU8IQAACEIAABCAAAQhAAAIQgAAEIAABCEAAAhCoioAu/dG1X06kp0+f6uox9xMHBCAAAQhAAAIQgAAEIAABCEAAAhCAAAQgkELA32jKztIUkrwLAQhAAAIQgAAEINAHgX/1kQ1yAQEIQAACEIAABCAAAQhAAALnJKAvM8cz/vvvv8cDdPxU29Dncvfu3bu5R/hDAAIWAsYzHs+ePbPEVluYSBPxxx9/1CYt8kAAAhCAAAQgAAEIQAACEIAABCAAAQhAAAIQgAAEAgI6MOb73N3d+T9xQwACEIAABCAAAQhAAAIQgAAEIAABCEAAAikEfvz44V7XR2SdGwcEIAABCEAAAhCAAATOSYDLm85Z7uQaAhCAAAQgAAEIQAACEIBAJwQ+f/4cz0nkAqP4ix081SdN5nKhS69+/vw59xT/MxD4559/XDZ/++0358ZhJBC53sjF8PDhw3v37rmfrTg+fvzoq4cvtlrUFnPkZwE3BCAAAQhAAAIQgAAEIAABCEAAAhCAAAQgAAEIdE9Aq2AfPnxw2ZS5/tGjR+4nDghAAAIQgAAEIAABCEAAAhCAAAQgAAEIQCCRwPfv310M7EN2KHBAAAIQgAAEIAABCJyWAJc3nbboyTgEIAABCEAAAhCAAAQgAIHmCXz79m3uhhGXt99//925T+h4/vz5XK4tV8/MvYt/BwT8i89YNN1QoP6pj7nX//jjj7lHNftHstZojmqmjWwQgAAEIAABCEAAAhCAAAQgAAEIQAACEIAABCCQncDLly/9ODFu+zRwQwACEIAABCAAAQhAAAIQgAAEIAABCEAgnYC/h//y8jI9QmKAAAQgAAEIQAACEIBA0wS4vKnp4kN4CEAAAhCAAAQgAAEIQAACpybw9evXeP51Jc39+/fjYfp+GtmM/ueff/add3IXJ8AXb+J84k/fv38fDzA8vbm5sQSrLczczW5qUZ88eVKbtMgDAQhAAAIQgAAEIAABCEAAAhCAAAQgAAEIQAACEAgIBKtgjZrrg0zxEwIQgAAEIAABCEAAAhCAAAQgAAEIQAAC9RBgH3I9ZYEkEIAABCAAAQhAAAI1EODyphpKARkgAAEIQAACEIAABCAAAQhAYAuBz58/x197+vRpPED3T3V31RwEXX317du37gmQwTkC/t1nupRnLhj+kwTmrjfyA0euTvOD1ebWvVT+15B88Z4/f+7/xA0BCEAAAhCAAAQgAAEIQAACEIAABCAAAQhAAAIQqJBAYOhu1FxfIVhEggAEIAABCEAAAhCAAAQgAAEIQAACEIDAQCDYgn7v3j3IQAACEIAABCAAAQhA4OQEuLzp5ApA9iEAAQhAAAIQgAAEIAABCDRMwL99ZjIbv//++6T/qTzv7u7m8ht8dnguGP5dEvDvPnv8+HGXeSyUqZ8/f3748GEx8kavOoo0C3yZfLHQCQABCEAAAhCAAAQgAAEIQAACEIAABCAAAQhAAAKHE3j58qUvQ6Pmej8LuCEAAQhAAAIQgAAEIAABCEAAAhCAAAQgUBUBfw//w4cPq5INYSAAAQhAAAIQgAAEIHAIAS5vOgQ7iUIAAhCAAAQgAAEIQAACEIBABgL+7TOT0T158mTS/1Sejx49mlsVi9zScipEJ8ysrh/6559/XMalJM7dqEM52k1yS8V5+vTp/fv3dxMpV0LC+OnTp8nY+DL5JBY8IQABCEAAAhCAAAQgAAEIQAACEIAABCAAAQhAoCoCX758CU6OtWiurwopwkAAAhCAAAQgAAEIQAACEIAABCAAAQhAICDg7+HnC7IBHH5CAAIQgAAEIAABCJyTAJc3nbPcyTUEIAABCEAAAhCAAAQgAIHmCQS3z4zzo8tTxp7n9Lm7u5vMuK7v+fjx4+QjPPsm4F/QM3e3V/0E3r9/f319fe/evYuLi8vLS/2rW6jevn1bWvLgk92Tyc1VusnA9XhG7qXiy+T1FBOSQAACEIAABCAAAQhAAAIQgAAEIAABCEAAAhCAwByBwNDdqLl+Lnf4QwACEIAABCAAAQhAAAIQgAAEIAABCECgBgLB/ek1iIQMEIAABCAAAQhAAAIQOJYAlzcdy5/UIQABCEAAAhCAAAQgAAEIQGAjAf+THZNR/PHHH5P+J/TUBTf//ve/JzP++vXrSX88+ybw7t07l8EWv3ij72brQ9nPnj378OGD7iBzedFi8O3tra5zUgDnmdehG6P8FCcj181xukZq8lHlnsGZFietmlO+TO5o4IAABCAAAQhAAAIQgAAEIAABCEAAAhCAAAQgAIE6CejTL76hW6tjWiOrU1SkggAEIAABCEAAAhCAAAQgAAEIQAACEIBAuwT8bfy///57uxlBcghAAAIQgAAEIAABCOQiwOVNuUgSDwQgAAEIQAACEIAABCAAAQjsSuDTp0+R9LQb+8mTJ5EAZ3v08uXLySwL47dv3yYf4dkxAb/66KahtnL69u1bXTj1/fv3ObF1uZJWgnVCYy5Air/lG91z1S0l3R3e1b1Uc1SfP3++gwAkAQEIQAACEIAABCAAAQhAAAIQgAAEIAABCEAAAhBIIeDf3KR4+NBLCkzehQAEIAABCEAAAhCAAAQgAAEIQAACEIDAJAF9YNV9BlU79vk46CQlPCEAAQhAAAIQgAAEzkaAy5vOVuLkFwIQgAAEIAABCEAAAhCAQCcE/Ntnxll69uzZ2PPMPjc3N7/99tskgdevX0/649krAX/RVHls65ozXTB0e3u7WDRaFS5xg1LkeiMnku45anQdeo6YDrc0miNXKDggAAEIQAACEIAABCAAAQhAAAIQgAAEIAABCEDgDASCy5ss32M4AxbyCAEIQAACEIAABCAAAQhAAAIQgAAEIACBjATevXvnYtPHVp0bBwQgAAEIQAACEIAABM5MgMubzlz65B0CEIAABCAAAQhAAAIQgMBhBHQHyvX1tS4Eubi40L+6PubVq1erpPn69WskPJ/SHcOZu5kl2Mg+fhGfzgi0u2j68+dP+71sHz58yF5wi8c89AWhtU1ZdiG3RagrveYa1bmmY1tCvAUBCEAAAhCAAAQgAAEIQAACEIAABCAAAQhAAAIQKEHg48eP379/dzHr2Ni9e/fcTxwQgAAEIAABCEAAAhCAAAQgAAEIQAACEIBAFgL+Bl37tt4sSRMJBCAAAQhAAAIQgAAEqiXw39VKhmAQgAAEIAABCEAAAhCAAAQg0CUBXdukm5X++ecflzttpNbfp0+fdEWI/n306JF7NOfQ9uu5R/L/7bffLJFEYujykW7Levjw4eT9LLpu5sWLF13mmkyNCfjXdbV1zdni3Ul+ZtWq+D/T3aomi3H6F2Olp7hnDHM3ND1//pzDLXsWBGlBAAIQgAAEIAABCEAAAhCAAAQgAAEIQAACEOiYgD4k8PnzZ61V/fjxQ8t5jx8/1upVrvy+fv3aj0r2bf8nbghAAAIQgAAEIAABCEAAAhCAAAQgAAEIQCCdwLdv3/zNtBnte+myEQMEIAABCEAAAhCAAAQOJHDx69evA5MnaQhAAAIQgAAEIAABCEAAAhA4FQHdEBTsnB5n/++//75///7Y3/fRLSqRa1x0CwlXEfm4nFt74rUP3v10jn//+98/f/50P3F0TEC3p7mv3DRX7hcXF6uKJqPVSxXk8vIynrpuwnr79m08TJ1PtZT+4MGDSdl0fobLmybJ4AkBCEAAAhCAAAQgAAEIQAACEIAABCAAAQhAAAJ2Alqi0vKEf6xreFdLFVrXu7m5sUc1GTIwdOtmKPlMhsQTAhCAAAQgAAEIQAACEIAABCAAAQhAAAIQ2EzAPwvw9OlTbUveHBUvQgACEIAABCAAAQhAoCcC/+opM+QFAhCAAAQgAAEIQAACEIAABGom4K/WROS8vb2NPB0effr0KRKGm5vm4Dx69Oj3338fP/3nn38avXRmnBd84gT+/PNPF0CXDTl3/Y6PHz+uElLnPVaFjwdeZKXk2q1Ec3fq6bPk3NwUVwyeQgACEIAABCAAAQhAAAIQgAAEIAABCEAAAhCAwCIBneDSx0XGNzfpRS1RaWUw/fKmwNC9aNVflJkAEIAABCAAAQhAAAIQgAAEIAABCEAAAhCAwJhAu/uQx3nBBwIQgAAEIAABCEAAAhkJXPz69StjdEQFAQhAAAIQgAAEIAABCEAAAhCYJKBt2fqg7uSjsefff/99//79sb/zubi4cO7AodtGXr16FXjy0xEIvjzs/HX1zM+fP91PHF0SCEp/saJVBUEnN/wV30XZHj58qO94LwazBNC9UVdXV/GQnz9/1uVo8TB1Pg20wglJm+BQ4IAABCAAAQhAAAIQgAAEIAABCEAAAhCAAAQgAIHNBGSr181Ni6+/fPky5ess/tIh9u1F2gSAAAQgAAEIQAACEIAABCAAAQhAAAIQgMAGAv5xAKxwGwDyCgQgAAEIQAACEIBAxwT+1XHeyBoEIAABCEAAAhCAAAQgAAEI1ENg1Rduv379GpFcCz+Rp6sSisTT6yPdijWJSF825tKrXgvd5evu7s65f//99/gVaS5kJY7JL3JHZLPfFheJRI90qdliVG/evGn05iZl0NcKH8Wqq7L8F3FDAAIQgAAEIAABCEAAAhCAAAQgAAEIQAACEIAABByByWUp99Q5ZKze/JWRYIXLmKJLGgcEIAABCEAAAhCAAAQgAAEIQAACEIAABCBgIaAb2F2wxb21LiQOCEAAAhCAAAQgAAEInIEAlzedoZTJIwQgAAEIQAACEIAABCAAgYMJvH37VncD2YX48eNHJPC7d+/mnj59+rSt+2jmMlLUXytn+trJOAl/RW38FJ/WCejT1h8+fHC5aO7oQrxZcPlyjlwZ1OpyvPlSQjc3Ny7dthyBVjjhdbfX9fW1+4kDAhCAAAQgAAEIQAACEIAABCAAAQhAAAIQgAAEILCBwLdv3+KfbPHjjKwA+sHG7mCFa+6jBeMX8YEABCAAAQhAAAIQgAAEIAABCEAAAhCAAASMBLTj1Lf15dqma0ydYBCAAAQgAAEIQAACEKicAJc3VV5AiAcBCEAAAhCAAAQgAAEIQKAHAn/++eeqbFxeXkbC+xfQBMGCzdnBU34OBO7duzdZIrqhJvg0McR6IuCfVXj48GFzV/PEb1AKSurNmzfS88Bzw09dPPfp06fIi7rkSGEiASp/5GuFL6oA+j9xQwACEIAABCAAAQhAAAIQgAAEIAABCEAAAhCAAAQ2EIjb2IMIVwV272pty19BeP78eZYFAhc/DghAAAIQgAAEIAABCEAAAhCAAAQgAAEIQEAE/B2n2j376NEjsEAAAhCAAAQgAAEIQAACjgCXNzkUOCAAAQhAAAIQgAAEIAABCECgFAH/OxuWNHSzzFywjx8/zj16+vTp/fv3557i7xPQxT3C5fsMbq2r/fz5c+yPT+sEVHH8Mw8tXnP273//21gK0u2bmxtj4EgwfSPo9vY2EkAtVaRFirxYyaNAK5xUUg/aUkcDBwQgAAEIQAACEIAABCAAAQhAAAIQgAAEIAABCGwm4F+rtBjJ9+/fF8MEAbSq5Z8Z01KC/zMIzE8IQAACEIAABCAAAQhAAAIQgAAEIAABCEBgG4Fgx2mL+5C3ZZy3IAABCEAAAhCAAAQgYCTA5U1GUASDAAQgAAEIQAACEIAABCAAgY0Evn37tvbNyL0hHz58mIvtzz//nHuE/5iAcE3ehvPHH3+MA+PTOgH/EiJ97ubJkyfN5ei3336zyKzcvX//3hIyHkYNl6KKhJE8/n1YkZDVPvK1wgmpG6levHjhfuKAAAQgAAEIQAACEIAABCAAAQhAAAIQgAAEIAABCOxD4PLycm1CwVVN+nnv3r21kRAeAhCAAAQgAAEIQAACEIAABCAAAQhAAAIQiBPwd5xqe+2jR4/i4XkKAQhAAAIQgAAEIACBsxHg8qazlTj5hQAEIAABCEAAAhCAAAQgsDeBtZ/JjVwepM/nzt3QpC94sBt7VdEK1yRMXY/15cuXVVERuHICuovHr4Zv3rypXOBJ8SyXNylr+rbP5OurPNXUXF1dRb4HrhuOPn/+3HSb8+rVK18rHJ/JZsE9xQEBCEAAAhCAAAQgAAEIQAACEIAABCAAAQhAAAIQsBOY/I7I3OuWhQD/Xa0I+DZtvc7HCXw+uCEAAQhAAAIQgAAEIAABCEAAAhCAAAQgkIXA27dv/R2n2rSfJVoigQAEIAABCEAAAhCAQE8EuLypp9IkLxCAAAQgAAEIQAACEIAABHog8Pz587ls+Duw/TDsxvZp2N3X19f6+Mk4/LNnz8ae+DRKQFdxvX792gmvy9Hu37/vfjbkmNRVya/qr0daCf7x48fNzU16jnRz0+PHj/1l5iBO3dwkqk3f3PTt27fga+RDHtX88jWkoLj5CQEIQAACEIAABCAAAQhAAAIQgAAEIAABCEAAApsJrLqPSeb3VQnd3t764Rv9doWfBdwQgAAEIAABCEAAAhCAAAQgAAEIQE+RTMsAAA6sSURBVAACEKiNgHbV+jtOtWWXjaa1lRHyQAACEIAABCAAAQjUQODi169fNciBDBCAAAQgAAEIQAACEIAABCDQKwHdEvLgwQNj7nQDS+SjuLot5Z9//hlH9fnzZ9aBxlgsPlpR0775MdV4QVhiJkwNBILy1QeudSdRu7cO+S2A9FZtS3bIivPq6ipyc5NWnfUp7+zp7hzhkydPPn36FCQ6XEoVePITAhCAAAQgAAEIQAACEIAABCAAAQhAAAIQgAAEILCZgNYpLi8vja/rIw32JQx9zsH/6Iu+XfH27VtjQgSDAAQgAAEIQAACEIAABCAAAQhAAAIQgAAEjAT0qeAPHz64wH///XejH5F1WcABAQhAAAIQgAAEIACBEgT+VSJS4oQABCAAAQhAAAIQgAAEIAABCDgC9hUa7auO3NykLdfjO4aUiq4Z4uYmR3utQ5vg3717N35L30gpcTPOOCF8ihJ49uyZX2tU1vZjD0UF2xa5mgj3ou5XevXqlfuZxaFbmXTTXOTmpufPn3dwc9P79+/HNzfpYq/JpiALWCKBAAQgAAEIQAACEIAABCAAAQhAAAIQgAAEIACBcxLQqoQ+imDJ+5s3b+xLGFo09G9u0vceuLnJApkwEIAABCAAAQhAAAIQgAAEIAABCEAAAhBYRUBmN//mJm2jtZ8LWJUQgSEAAQhAAAIQgAAEINA6gYtfv361ngfkhwAEIAABCEAAAhCAAAQgAIHKCWidJnIfyiC87g3RpzkiGdGObf8amiHkw4cPv3z5EnmLRxYCujPr9evXQUjYBkCa+xkUq1ZMs992tDMTfaBbBzD8duDz58+57m4LcI2ztthGjV+p0GfMcBDyr7/+evLkSYUCIxIEIAABCEAAAhCAAAQgAAEIQAACEIAABCAAAQg0TUBfFNCnJuJZ0Mcb7Lcv6SsLV1dXfoQZFwv8aHFDAAIQgAAEIAABCEAAAhCAAAQgAAEIQODMBLRF//Hjx46AdvDyYWBHAwcEIAABCEAAAhCAAAQCAv8KfvMTAhCAAAQgAAEIQAACEIAABCCQnYC2XE/G+e9//1uf29WndH/8+BG/uenm5sa/sWWITYtAnz59mowZz1UEdKePrmoKXvn69Wvrd/0EOTrVTx1y8C/kUmXpoDR1g5v/JW0VqFaF069vUwy6AcrHFaiKasfff/8db6OCV6r9qRMy47ZUF3txc1O1RYZgEIAABCAAAQhAAAIQgAAEIAABCEAAAhCAAASaJiDruhYp5rKgR/p2gv3mJpn0g5ub9HquzzzMCYk/BCAAAQhAAAIQgAAEIAABCEAAAhCAAAROSCC4k10b/k8IgSxDAAIQgAAEIAABCEDASODi169fxqAEgwAEIAABCEAAAhCAAAQgAAEIbCPw8+fPy8tL/11txdZXcHUVi+855578JK8uflIM9+/fn3sL/1UEVEYqlPGtLnyseBXGSgIHVaazyqJjHh8+fPBRv3z58sWLF76P0a1PAN3d3QWxBe9ujjyIp4afOv1ye3sbSKKrqdIvwAri5CcEIAABCEAAAhCAAAQgAAEIQAACEIAABCAAAQhAwBH4+PFjcOOSHum7AvrEy6pPC+gzFbLqu2jl6MmG7+cLNwQgAAEIQAACEIAABCAAAQhAAAIQgAAEjiUQbNaVNa+Dj8gei5TUIQABCEAAAhCAAAT6JvCvvrNH7iAAAQhAAAIQgAAEIAABCECgBgK6pCn42sb379+1IVs3pyyKp/3cwYc7hlc+ffrEzU2L9OwBVEb6NPE4/CT8cTB86iGgi3iCUuussuhqKrUePnAd1VBrIH/fM+5Ww6IDIQ8ePIjc3PT06dO///5727VQ8dQPear2dnxzky72knocIg+JQgACEIAABCAAAQhAAAIQgAAEIAABCEAAAhCAwEkIyCD/xx9/BJnVWuGqm5t0Wiy4uUkHxrqx4Qdw+AkBCEAAAhCAAAQgAAEIQAACEIAABCAAgQMJ6Fuh/vZa7drl5qYDi4OkIQCB/6+9OzxKnAnAADxeB1qC1wHYAlagliBUoLbgVXBSwmEFYglAB1oC2gH3zsc3mQxwpxwRSHj4tcRks/sE8yO7eZcAAQIECBCohcDRbDarRUM1kgABAgQIECBAgAABAgTqLpAZ2MspIZlXnZnWSQ5a2bvlFXSz2zxtpN1urzzExk0EVoInwmatWJxNGuDYDQXe3t5OT0/f39+Lep6entZ6+aE4cM8LC0v6FK3Nz/Xs7KzVasXh5ORkfm8Jy3Q6zXsgk8kkd6HRaFQmKo4tCjk8i3U3zC35VhEo+jgvhMK9dMHEVwIECBAgQIAAAQIECBAgQIAAAQIECBD4CoHlB/sZ8uv3+9n+99PlVbEMJi482M9jfMlNf3fzVwIECBAgQIAAAQIECBAgQIAAAQL/IJC1QrM2anFgpuNmrumfpvoXuykQIECAAAECBAgQOHAB4U0H/gPQfQIECBAgQIAAAQIECGxVYGV+U1qQvJUsypHIlQzw5GtiVrJeR6ZrL0eNZBp3RoCSQrLVdh/SybrdbuQXemwG/ALI3n5NzNbV1VXRvKYmN807mLc1er1e0dlKCo2MbYrM8isx2fjr168PX4mpRFUlBAgQIECAAAECBAgQIECAAAECBAgQIEAgAisHCjP2l6GNDBTmEf18BDBLMmSIMAOCWY8hI4bLdJ5vL5vYQoAAAQIECBAgQIAAAQIECBAgQKASgfJUZPP2KyFVCQECBAgQIECAwCEICG86hKusjwQIECBAgAABAgQIENgjgZXZQJ9sX+ZtZza2tTs+yfXPu63MeWl2DNA/W+3bgcVyNxkuzSsN7XZ731pYbXvy/sb19fXKNzfWPVHqyaeRYvf391mTfAFEItsCiK8ECBAgQIAAAQIECBAgQIAAAQIECBAgsAWBlY+sP3/eBDxlDZJGPsz/PII9CRAgQIAAAQIECBAgQIAAAQIECHydQDEVOUsyZ/a4FZe/jlrNBAgQIECAAAECTRIQ3tSkq6kvBAgQIECAAAECBAgQqIfAcDjs9XpZMvfzzU0STaZiJ1To84fYcxOBzHqfTCblGqydUtbY5/J4PM5i1ElJ2+dGVtu2jBPn/pDP+/v7WjXnV51IuCzo3eB7S+635+fnCyyJqXp4eFjY6CsBAgQIECBAgAABAgQIECBAgAABAgQIENiCQAYy8ph6YRzqw/PmkX6WJTio4Y8PTexAgAABAgQIECBAgAABAgQIECBA4CsEDnAq8lcwqpMAAQIECBAgQOCgBIQ3HdTl1lkCBAgQIECAAAECBAjskcBgMMgc6w9nZmfVjkzgzuf4+HiPWt/0pry9vZ2dnS0EbOVaJBXIhWj6xa9x/zJa/PzfJz/UPwU5ZVHu/JLz805sU+OX5k6sVXq6QJGOJ9GpxpdZ0wkQIECAAAECBAgQIECAAAECBAgQIECg/gJ5pH93d5eH+h92JQ/2swyDscIPoexAgAABAgQIECBAgAABAgQIECBAgAABAgQIECBAgAABAjsREN60E3YnJUCAAAECBAgQIECAAIH/BZItkmnZiXBK2EqiguYhI1k7d56ucnFx0el0YO1EYGV+U+bHZzL9TtrjpATWFchveDqd5q6SW8rJycmh5Y6l+7mRSm5a92djfwIECBAgQIAAAQIECBAgQIAAAQIECBDYmkAeZZdXZZgvKzJ/qp9H3FmNIGOF379/31p7nIgAAQIECBAgQIAAAQIECBAgQIAAAQIECBAgQIAAAQIECKwrILxpXTH7EyBAgAABAgQIECBAgACBQxFYmd+UifLD4fBQCPSTQD0F/PPW87ppNQECBAgQIECAAAECBAgQIECAAAECBAgQIECAAAECBAgQIECAAAECBAgQIECAAAECBAgQIECAAAECdRL4VqfGaisBAgQIECBAgAABAgQIECCwRYHj4+PRaJSVjcvnzALIl5eX5S3KBAjsm0BC1ubrkxcNE7tWUCgQIECAAAECBAgQIECAAAECBAgQIECAAAECBAgQIECAAAECBAgQIECAAAECBAgQIECAAAECBAgQIECgEgHhTZUwqoQAAQIECBAgQIAAAQIECDRTYGV+0+PjY7fbbWaH9YpA/QU6nc5kMin34+LiYjgclrcoEyBAgAABAgQIECBAgAABAgQIECBAgAABAgQIECBAgAABAgQIECBAgAABAgQIECBAgAABAgQIECBAgMCGAsKbNgR0OAECBAgQIECAAAECBAgQaLjAPL+p1WqV+9nv929vb8tblAkQ2AeBy8vL5+fnckuur68Hg0F5izIBAgQIECBAgAABAgQIECBAgAABAgQIECBAgAABAgQIECBAgAABAgQIECBAgAABAgQIECBAgAABAgQIbC4gvGlzQzUQIECAAAECBAgQIECAAIGGCyS/aTweJwKm3M8fP348PDyUtygTILBbgW63+/j4WG7Dz58//Z+WQZQJECBAgAABAgQIECBAgAABAgQIECBAgAABAgQIECBAgAABAgQIECBAgAABAgQIECBAgAABAgQIECBQlcDRbDarqi71ECBAgAABAgQIECBAgAABAs0WuL+/v7u7K/dxNBq12+3yFmUCBHYiMBgMrq6uyqd+enrqdDrlLcoECBAgQIAAAQIECBAgQIAAAQIECBAgQIAAAQIECBAgQIAAAQIECBAgQIAAAQIECBAgQIAAAQIECBAgUJXAt6oqUg8BAgQIECBAgAABAgQIECDQeIHb29ukNZ2enhY9fX19LcoKBAjsUCD/m8XZW63WdDqV3FSAKBAgQIAAAQIECBAgQIAAAQIECBAgQIAAAQIECBAgQIAAAQIECBAgQIAAAQIECBAgQIAAAQIECBAgQKBygaPZbFZ5pSokQIAAAQIECBAgQIAAAQIEmi2QFKd+v58Up/F43Oye6h2Bugi8vLycn5+ntTc3N91uty7N1k4CBAgQIECAAAECBAgQIECAAAECBAgQIECAAAECBAgQIECAAAECBAgQIECAAAECBAgQIECAAAECBAjUVOA3oGDMlN6CmIMAAAAASUVORK5CYII="/>
  <p:tag name="POWERPOINTLATEX_PIXELSPEREMHEIGH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183,3333"/>
  <p:tag name="POWERPOINTLATEX_BASELINEOFFSE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46"/>
  <p:tag name="POWERPOINTLATEX_REFCOUNTER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3"/>
  <p:tag name="POWERPOINTLATEX_CACHECONTENT#34" val="iVBORw0KGgoAAAANSUhEUgAAAEUAAABjCAIAAABCGlpVAAAEZElEQVR4Ae1c7XEiMQyFmysgoQToACiBdACUAKkAUgLpACghSQVACQwVkJSQpIO7N3FGI7z2es3KH8wsPxitkG096dl4hZfWv/xeLy8v3W631WrhfbfbeTnY8rKOYHw8HoGEXqPRyGvQP9QyE2E6nXJPPj4++KVTzgvPcrn0BaAj9MpmUGONacpRTCGvQTPKj8Y0PfDVrnPB8/z8XJdpCrBXNgMZn89nW/Rvkm8iTFMRSc83MO10Otny460PRKGK3ZYwTSG5Mb4JMi093zabjSTTfgC1QQxvjko0+Pr66nQ6zp7At/f3d6cZGSRbD8SZpiClwfP6+no4HCiogkICPGDabDYjDIvFguT6wt/6Xfj2ADDf39+q1Xq9Jtm3H6N97PyAaW9vb8oV3KvN53OjW1cro+LRmIbkXO23rWFUPBrTer2eza2r9fHw7Pd7Ylq/3xdnmgpBPDz8CwcVnKszUN4wEh5kg9ax1WoVgmm/OCtuhOuY8cIAmKZ1BXglIc9xfx2HaSoowfnGS1DYCgRkmgKkZV/2kjPNxpxb4ltMpgXnm8a0wWBQMu/FPpIlGPXGCwM2pinj2+AbZ1qIfZotn0HWN16Cwp7t4eHBNry8nhgiJXCm3d3dObvNnW+caeH2abbECvONl6DG43FUpv1AlMSDwtLj46OKHJi23W5tUQynl8RDYOAuwNzf34fz29azGB4wjUpQYNpkMrENGVQvgweFgaenJ+VoKqap0WXw8MIA1t8kTBPDE7oE5cXPuvnRSlDxv3A0tHXxcKZhn5aQaQJ8i1OC0jJQflkrP2m3NkZg1+OJV4IyOm5TOve/RgMc46IOiyUoYxObMov9Nd/aJF/TKLIQruGbVhgIXoLi/jplGw1s+iolKFtboz4x3zJc03jO/PimMS1SCYr765SNHDAqxZmmRknGN2xtKDpZrWnkFYSqfNNKUDkyTcEyUktT+pagtObllwn4lvma5se35CUo7q5TdsyfHEpQTgzcwIGH79NSlaC4u065DE8mJSgnBm5gxYPCACUnbQmKu+uUrXj4mnYTTFNQzXj4eTucgkpV7HRmo2hgwJNbCarodInGgCe3ElSJ98WPdDwZlqCKTpdoLvCAaXwZyHYTXRUPfiOIdAqqxKN6H12cJ2+32/V6S9waBecLviV2R2L4Bo9EFMP1cXGeHLeKn5+f4QYr9oxn5uiQbPFTaLB15HULow0ph8Nh4ueDnV8J5WeZinfyzfyh7GYpNPnJMi3kVJMfCkWWQpOfLNNCTjX5oVBkKTT5iZsW3/1x4vw43aX7/4phTIzH110nqsR4qvxnyG08j45IozzmvP+Bmd+55+ItURwNfpPFQSYnf5QBbpwrenVRr6rYexUzxJ7MMOkxT9Q7lDjHgJPNvv/kgBtv/DKAF/41AbL67wQS0O3v0ciKuL3MYj4gQ1GDACcTrwfcGxG5wSMSxmCdXNTfpEbBrMUU0qYs5i76h7LOmWa1zNDSorYXarFRzv8H6UXKvPMEFEkAAAAASUVORK5CYII="/>
  <p:tag name="POWERPOINTLATEX_PIXELSPEREMHEIGHT#34" val="145,8333"/>
  <p:tag name="POWERPOINTLATEX_BASELINEOFFSET#34" val="1"/>
  <p:tag name="POWERPOINTLATEX_CACHECONTENT#32" val="iVBORw0KGgoAAAANSUhEUgAAAEIAAABhCAIAAADtDuAnAAAGGklEQVR4Ac2b/TUlTRCHd/e8ASAERIAQEAFCEAJCQAQIwREBbwiIACEgA/vYvqfVqa6pqbnT83H/sDU9PdX1q+/umf399fX1a5jf09PT29vb+/v75+dnWmFlZWVtbY2/6+vrGxsbFZf9ryKvj4+P///9bm9vs+gOf8Ds7u5ubW0dHR2trq46M9tvYY3+v/v7+4ODg/bFmmcA5vz8HNMtJ8yv5R7LT6F4lNosXuc7qOPx8THzDxLLw3h5eUGFncWMPYCzdQKzJAwcoEkeJOAubgbO7CQQiHV1dYWyCfGmZ9X48fHxUNZAIARV63GJZXCw4KqADFoSj42YpZs1wFBGQnClEiFgSm6lghjBjOXjcqQDDJykXBX/keyWoPEcU3Q1eHJy4jCPwijtgItHzO2snW+hbCW0eekgicJQroxZME6Woz/h5AwJqQlJCAYPS15gwDj9RVccgt5lJpJ2GASixABd1w4SjJkD1eqmAO0wVFiDSi5cl0ZBpdDlCB6u1m2BgQUlF4qXer76pXJgubqkVQpugSFNQWoaIiRKRUTKPHPkgx4MlQeVAiSXunQwa8mS5cGQWlHo68qtuAUjRIrUCIPSJn2xKWErCWpdBlNWTr5/pKySVsENXzalr6+vcs5wdHATdnNzs5ChSX+qbEuJuTV0nJBL5IoOneS3nSrCBTCDJi4ZmQ6MVMdsp+JgwHky3Xp+fg56cCsrc0KQeRLVhsHBjMlaDYLk9PRUDda63NnZibBCBqbZMFSacthdXl46d/vckpXX4ZM0bsOInDJl1g8PD5muSFSA0UmaoAd24snkYIgzk2M+2xpxFnDpZLo4GI5J45NtGEGDpmU6TY5LFj8OJe/PFwauEsT8bTezikfKXzaFyaH/YLBBRAzWsq2BQYM742BTHdSrnBbMHIswdtTmtFVpvfjhpLNK0y3Vm0qEkiYyG62R5lHnnU4TO1xfX0uOdelq1kh6oqKj9ZSOsCAmYu8xaFOY1g32VGkjZId4k6HHHA/WrtTh/kayus5QhRv7s83NzQirJL+dqSLPDzonslNAgOx4M4Vxd3cXUVPOQHN0Kup3pKEieHKln6M1ghXj7Ozsx2JjJp/gWq1lN0kvuc3OGhwjpX3pj6YtSh/1SkxzoHPysYRfjBEVStR5lb9gV1u+rJsXjJxAHVOYx7AzghE5jiH6lTulyxnBiEQFXjdrGJFa4byvm4s1Ws8l/MPvWcDQRaAIcDOspXdND6M1siNb5elh+O5E3EutN9ETw/DPX4IYwDYlDD87xTFMCcPvOyjnTf5jjk9mDacb74phMms4vdMSGKaB4ZyXRnLrLJzKCWv58YQpqzM4amw4lc7vNRwA6dZ4MEhNTQeBmKhVUH/CSDA48zUxMFhu5XyJzbsjwTA7DjA07R9MWZ3BMWCY+yGAVTyWHxyGWSKofRUxYKVhYZidX6dmyXEkeWtAGGaZW7rASaFLeigYZplr3cSV8gVHBoHB3r/Yh7Z/9R+U2JxWH4ZZqvsXOFP6PFjzf5phAV52lekV4+zt7ZX26TPCm438qnZ7e7umNcihZZmrUqSz1jMhcyDr1oRR7oQGwgCYvBatAJfVYChfqtUsZfUrIjtkqkJ1YuPw8FC+O00Y6v530Sw3hPwcOLlxhbdNfDUpX5wOjQEY8nVU8q6+MC4uLuRXkyNgAEbOUdCLpKJ8rtOlKtVwrNV4+2LIdjO1mMuHuCrVYKjbtDpIsDl24AeRpi0JQ5XqMTHIczoCI8FYJjZUqQYDqOJfOCZFLv1XpsT85XRnGHQB+/v7+aNV9DEmBsDLrIgGF+pwXNC8lcsnz0OPFg9JGOlRCJBfo3WLDVmqs1+aaAcalDkKGDkxdviCh1KdDYo1ybY5Yyws2+Of7KXw+G71/v0YhKZKQPAX75XTmIKy0syoNVpfzy3YjfiPdIcQDHNXPaLA9lLy7L0dhirVNsspRuXRdQsMVaqnkLZxTbkx9mCoUt3Ib6IbOU19B3pTZmRSxUQ0BFIpeSOMnwI5hAi9eSKehGE3I+wiZE/fe9H6DGQzAXcbxsyjArmVs9gwVLGsr8zeHHNvmzjZMHqvMjgDZY2/Vvmg2L7M/VYAAAAASUVORK5CYII="/>
  <p:tag name="POWERPOINTLATEX_PIXELSPEREMHEIGHT#32" val="145,8333"/>
  <p:tag name="POWERPOINTLATEX_CACHECONTENT#5C737172747B327D" val="iVBORw0KGgoAAAANSUhEUgAAAMIAAACSCAIAAACYDYKRAAAPJklEQVR4Ae1d7XnUvBLlvc8tgFACpAJICdABoQRIBUAJkApISgAqIJRAqIBQAtBB7uH6jaLMjMcjWyNr15MfIMuyPs4cnRlJ3t1/rq+v78WfMwIXFxenp6dfv351bme16v+7WsubafjTp08vXrzY7+H+E2rkauDfv38/fPjwz58/rq2sXvl/Vu/Bfnfg3bt3e88hWDDUyJHGkKIHDx44NtBN1aFGjqaAFDnW3lPVoUZe1hCl6PXr1+/fv/dqcr16Q428sD8/P+dVv337lmfuQU6okZcRDw4OSHD98uXLs7Mzr/ZWrTfUyAV+eC7CITQDj+bSWAeVhhq5GGFTUgQEQ43q0wiea1NSFDSqzyHUiOMzUu/z588fPXpEMvfpMtSosjVxgvbz509S6d5vIEVsRCy+9BKqQ2j09OlTnPAvrbfv50ONatpnm1IEBEONatJom1IEBEONqtEInou4M1S991HRAF+oUTUaPXny5Pv373l1jx8/vry8zHP2NR1qVMeykCLCIdS7ESnCSINGdWjE94ogRc+ePatTe/e1BI0qmAiei7+uv6+H+SJeERuJsJRlQnUIjfD+9dXVVVktu1w61Gip9UQp2k5UNMAXarSURsfHx58/f85r2ZoUYeyhRjkBitPwXIRDqGKP3ysaAyjUaAwZUz6Xovv37+MtbNPDe1Qo1Gi+MUUp2lpUNMAXNJpPI75XBCl69erV/Bp39sn4DP9M08Fz8c9+rLVXhNUijvN+/fqV3roEofFJS/yLeL/BG3NBo5k04s4LNnvz5s3M6gofA4mxU4W/jx8/JuoodYBMeO0JG+v4Ugq8J66UnHkLXwURf6UIYN5zuEGs0npmlP/y5QteyeWt23NAJnQVQ5jR+tgj98ZuRL6CgLikr2sY3jqEB6Jip8tkSdDx27dvvKEZOUGjYtBEKQKxiisyP/Djxw9IyCQt5hWAs1tOpqCR2Zg3BXlUBPv5SZHY3MAYMAB34ebAs9QBJECLDx8+QGwQrhm5hU/03oxvzv9Bo2LUuG2cpAiEAFE4D6BMcHDGfoNkRiWDx5wtS0Ejozn+LSZqQ1KCsrrU0qiTR0KzLQ0y8do4QZEDGVP7Jd8MGsm4jOVyKVroDsSG4KS41cFgsbA9E10VqUMyZ4hr0MhuhWvMVII4LmHygioMRbkOgbuz3Q1pUBwCH1Qpk4JGBGftso0UkVAGslSXqaJfXsikoJHGm/yeOI/rGhjNQQZyi4JDHoGX0bvZA/mgUU4VLc2DFayotQfK7yEQzjmEdHWapk6Ja0DSur0DQaMErJbAvJwNsVbv3XuEqWDV3fs1r0BQPiKeAw9raTVoZEHpmhgYcGM2m540FyJMrS51vCPEgXIODTmWLYCgEYeX5nBfA3xrLZ1SYzlTEct7hESprZTgiwZOJpRJ5ccSQaMxZG7zydIJQFeXIhK/WwTgtn8LUsZV2+SWVdBowghtpChXBcvsn+i0+bYxQprsUrxEy1X8Tg5/UxbihG99uFNo2QXeXcxfPTOuxpe1+e/TeDHSsmRD9/DVTUqLQSMFnHttPspIgmvYFe02+9AtYnkNgpt7/I3hmzv//9+sf1ssyGeqcQFcBBaPvZKFcMs7TkIsn5rTE8qgIjYaBQdrMQ5r9b0cixVBJteFWx6Z8SGnHGXs4dQSSjTBVzFYk1f/rhm8lk8bZtf45iSui6zU/Axj5UpXg0Yy+s0+ysi/50/sEJjk97GTo6MjsVGSyb8HLBUIGiUo7iT4J84gRfio9Z1CNS5E1ylWzNeMYrEZmfnOp/K4wvigkYCbKEXGowOhOjUrX+qrBf/edPp+7aDRJPJzCvB5jyC0h09VK3owZ5w3zxhDbBQf+5aLUKMbLG/+Fz9VzcPtm+JL/7ebEC0VSZe9Z8t/EDdoRNHmUZGrFBkdytDLosJ0YOPX9o9jj21PBI3uoCtKESfWnWeWXRQxo6iwvV9jrorXMKpbo7tvm7zB42hIkSsSY/ObmxAccuqJ8YAWXRrrQKjRrb0wKXlw7SpFaBsOxXgW6xefGSN3LYwb49cG80U7uZ5CJJCVY7WB5qBaKlw9Qc6GbyfW3ZQih6FGt1BxGsHH2cPP24rKUzhnUE7a0THXn8wONao2MzmHQIY2UpTGgB1tqM4QR8ODQKLA4wZ9MJ6poTOpqyQxGjSRcnt/yR2/gtqeocHHLuqpcsIfX2j8FzG4jJOTE4IdZKCNRyPtNr7Eyc/h4aGlUUyesWIRG/1Fhi/H4Fy2wCGMXXn9IyeN7viCRn+liB8yiKFSDuvepPmvDIhDU1YAf8vvmZufMRy+Ney6up7RQ79H4LhF0pBMBE96H7auRuJvVSO4Jjju66Vxx4g7fQLI1kNs/lvVUG/9wzQEwZ2+5L+PKw4HUiTmp8z6aoQPx+DVnJ2wxJZ/qxoMgKWU92ITRUzarPu8ortwtHkgpmwzFFXrV5gfQaD/fs31VrO++BpoNBkVDYOqFmJjB5bEqsoRTA+AguVpwqUERtFD3xr0wXiqbwSkDo3INxkkq/QsSFyKMDsb2K+TJnK/kexFEvZ9/Ao0UjoEU3WCGukGJhmBDJfGmUeq2sVLcfgEkCLbLaIRhJE4MtKVbm3Dw4Ii1HaROnmf+fC54WDc/BE9PZ9GY46MdKjDoFWciz37X92EpXcte0WlaMykkeLICI1wWcTrUlBmlOed35QUTTqQGV8+UUwjiyMjTOrqbAH9J93DZenkm8HdTh6Z3ASyh9X5iMpoRPQQmwrGI8wG717lo1LSXIo635hQxlJ6S/Tm+aSaPeELaIQ28ibhCAZyIJHni2mwrXTMHuVFKcLc8Girwzp1d7Zkv8NEI6BPuJJLH5EokUbGzVBv6MlMQFe3I0V87LmllnAIVpumEZQQJEhNIs0jCZ3mw7MzAre6rBJfitiIFOlTfSGHpmlEvEByZMTAlsX/6vOeT8dONJKAWf2SGDEpwpCosiMzoUY5i3NHxoeaKxbpaLrkMsbrccoRpWh1gXQaLKmWBCTJHEhU4RCam6ARSkDx8AfXRjpHLidXkug06iFPNbvk3duIFPGVaaJRLQ7BiNM0MlpanO6pxykxSUdjc0XFxL51sngsGkhpYWU7Bi6+tDalfDUaoQ0efCT2pETFGaCMitziaG5BivKAJOE/JKpPoZo00kO5NBJoAzGz9yWP26rj6D2E0vqVnUaPiLAmjTBUxRMnGumheilek+W5FKEnk0/tdAHMZz5zBvydNjgqA6pMgkSjxlbkgDbmcWNGQuz5kIE5Mv0C08o0AmTK8jIxqZlPETe02nvVlkwSt4LBIUiUXzfq00iJ7BKNMCq/IeU183m531KELZUEckqAWN4zpz6NYEVxQqRRDQknJ51zaGtSJAamYwcPOVDL0y40Eu1HaIThLe+9XgNnc93NEr31xnfF3ZZm+70uNAKC3JsQGuHS9WxE9K3e2t6YOqk5cTXacs540UgcGGGS61zZjhSJE6ZxCOhFI8x7Qhrx0mn5AJ3jzTm1lSRhlYQ4Uo8NRn10XjRCq6K3JtZ1El6+6bDKIYwO/fK74i5dg7UL77kjjTD7CWnEy+rxijhB90+KMCIegHqEmzAQ+Dr8cQINOY40QgPiEpSQqboX34IUwbQ8+IOlx8y8JD/3KmNz3pdGGBghDb+suxUptuiE7xLbLHyWTxW/Maa2FEv50ghgpU5wAqWciiEh38Z1XQ8uZMO8x8kYYV0/DqGHyUwKku40EpejqWdDAvo8D1Dy1BakiMQJ4JBr2JcHuMp6yJ1GsDT34oRGuKyyviAQo1poIaHaTl8ijsyh8+YQsMpVQHEaLWjU5mwknzcJa4+Vy1pEJDu6DTiEkeaNKmC2oBF6gzEn044lFjr4/ZaiXBUAIATe1ZelqZKjOrZMQ+FGNMpJPUYjJYJLoxpL7LcUkZ0wcEix6BhE8/LT/EdCqaERjTDsMfbk+bNnWL63MVRYK2xXsGtzi6wbWnIon5x6lNmIRkCcWzon0JBW1gKKzUSOVonZlUbb3IIhkx4AopYcwgDzoFY3TTsa5dTmBEo5M+SaE3Q/pAhQYCAJGejBDHCW0D3foEJYolTVjkboRB6vJXRIovRsZI+lKN+5bc8hMu2VZRos25RGxM0TAg2XeijHJwTZSkEl+yFFuRLocQnHpEoOmfNglVJt698MsfxIBVwyfi5CJBnJxG9V81+Gtz9Oauvn8vj4OP0+FWYF4rw8QlrYz/xXv5KWIxNp/OgsEvgXEz4vhhbBIa1dhWIet8jaVeyZXU74PkKpmHmMcWGdXF9FlFpmTsphU6c24JuHjWNY6J442YnPUT0STA92m+ATYwyilvlwcDpiK9AoX0aOYTFJf4yKI77rUkS2qsfAaZ8/OTlXoBEYwFWEQzN5NsIrmRytPqXWvWtx9xylNjmTm3Dr0IgLCYdDF1IuaTstRZY1LIeoWY6+TMP0W4dGaYGgA6H0nktR6YbTutqTt45h8uHoyDS+m/dWTK9DI3SFbz1zaMY24LkU4VlQUxxh/5mWNQcHp1mOZeG8Go0wBS1AiOTguO+uFFn8uwUovzJ6dDHM0vq/NWscD34rmOyTig+en5+TfPG3qid/mplU0s9l51ERgOKTVkBvRc23IMgDZz6qMd+34tDsTeeHHoJ5OsiaXKZhsKupEfDBwQj2h3SgsCV/dnaWyohS1L9fSP3fxQSft8Io7PPGo6RlswTDSE1z2u20FKVx7XpitRA7AWch+3A2InJO2RRITUTCG4E1ndqgjZaTyNPTUxTmcTSCdITqgsZGVlsEWr8oIo7u4OCAvJbAi2Gv6OTkhORDioJGBJNVLtdXIwybywzHgnMopIijtFZOF2okvn02iQj2C7DWmywWBRog0IUawalZzkZyOLDdEhzKAVk33YUaAYKrq6vDw0M7FiFFdqwalOxCjTBO49nIgEhIUQNmFDXRC43QaUugPYzNskdQhEIUXohAL05tGIblcyPYyL68vFw47Hi8LgIdqREGZjkds5Spi1HUNolAX2qE7iJIwuekxvqNkxME42N3I38tBPpSI6Cgxz0hRWsRRW+3OzVCd8fORkKKdFuueLc7NQIWY0u2kKIViaI33aMaiWcjIUW6Ide926MawanxCCmkaF2i6K33qEboMQTp6OgoLdlw4pa/SqsPKe62R6BTGg1AXFxc4D0k7DfGS0XtmVHU4v8AJvd0JF1pArUAAAAASUVORK5CYII="/>
  <p:tag name="POWERPOINTLATEX_PIXELSPEREMHEIGHT#5C737172747B327D" val="145,8333"/>
  <p:tag name="POWERPOINTLATEX_BASELINEOFFSET#5C737172747B327D" val="20"/>
  <p:tag name="POWERPOINTLATEX_REFCOUNTER#5C737172747B327D" val="3"/>
  <p:tag name="POWERPOINTLATEX_REFCOUNTER#32" val="3"/>
  <p:tag name="POWERPOINTLATEX_REFCOUNTER#34" val="7"/>
  <p:tag name="POWERPOINTLATEX_CACHECONTEN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iVBORw0KGgoAAAANSUhEUgAADrYAAAQOCAIAAACrMn5eAAAgAElEQVR4Aey9P2LdOJOv/bpvJ5N1awm2sy+zHU7YVjYTyV6CrRVIDm8oaQWy08lkrcDqJbR7BXank7k7nMzfb17O5bD5p1gkARAAHwU2Dw8IVD2oQwCFYvHR9+/f/8EfBCAAAQhAAAIQgAAE0hL4888/f/vttz/++OPk5OTZs2dPnjxJ2z6tQQACEIAABCAAAQhAAAIQgAAEIFAnAXwOdfYrWkEAAhCAAAQgAAEIQAACEIAABCCwnMAPyy/hCghAAAIQWEng8vLy559/fv78+crruQwCEIBAFQS0Uffq1StFBp+enp6fn79+/frp06cKEX7//n0V+q1UgjFiJTgug0CHwNevX3Uz0XSrpvtJlUp1Oo3DrQSwkK0EuR4CxRJg9lhs1yE4BCAQlwA+h1G+jBqjWDgJgUUEWHwtwnXAwljIATsdlSEAAQhAAAIQgEApBAgRLqWnkBMCECibwOfPnxWwcnNz89dff/3+++8fP34sWx+khwAEILCWgFyljx8/vr+/71WgdMIKF3758mXv/BE+MkYcoZfRMQ2BDx8+6Gai6ZbuJ3ooSzecNO1GbaVKpaISO1rlWMjRehx9ISACzB4xAwhAAAJTBPA5DMkwagyZcAYC6wiw+FrH7ThXYSHH6Ws0hQAEIAABCEAAAsURIES4uC5DYAhAoDwC19fXL168UMBKK/qzZ8/aYw4gAAEIHIqAMgcrem9K5V9//fVoUcKMEVPGwHkIrCCgJxDaq/RQljKUPzw8tGcKPahSqUL7Ik+xsZA8+wWpIBCPALPHeGypGQIQqIAAPodeJzJq9IDwEQJbCLD42kLvCNdiIUfoZXSEAAQgAAEIQAAChRL4P//3//7fQkVHbAhAAAJFEHj79q1csV1Rb29vjxYA11WfYwhA4MgEdD+cTaOuByr+v3/+HQEUY8QRehkdUxLQQ1n/+Z//qSxZbaP/8R//8S//8i//+q//2p4p7qBKpYrrhZwFxkJy7h1kg0BwAswegyOlQghAoCYC+Bx6vcmo0QPCRwhsJMDiayPA6i/HQqrvYhSEAAQgAAEIQAAC5RIgRLjcvkNyCEAgdwJ//vnnv//7v/eC4RQfLOds7qIjHwQgAIE4BP7t3/7tv/7rv2br1otBq79VMkbMmgEFILCOgO4zvShhpSfXGZ1fV2EOV1WpVA5gq5EBC6mmK1EEAgYBZo8GHL6CAAQg0BDQpAifQ4OCUYMfBQQiEWDxFQlsNdViIdV0JYpAAAIQgAAEIACBygg8+v79e2UqoQ4EIACBHAjID6snhpULsyvMxcVFL6Nw91uOIQABCNRNQI9MvH792qnjt2/ffv75Z2fh4ooxRhTXZQhcHAE9ZvDhw4eu2L/88svDw0P3THHHVSpVXC/kLDAWknPvIBsENhJg9rgRIJdDAAJHIIDPoe1lRo0WBQcQiESAxVcksNVUi4VU05UoAgEIQAACEIAABKoh8EM1mqAIBCAAgXwIjPph37x5Q3xwPn2EJBCAQHoCd3d3/kYVIuwvXFZJxoiy+gtpCyXw/v37s7OzrvDKJfzy5cvumeKOq1SquF7IWWAsJOfeQTYIbCHA7HELPa6FAASOQwCfQ9PXjBrHsXk03ZEAi68d4RfRNBZSRDchJAQgAAEIQAACEDgUAbIIH6q7URYCEEhBYNQPqyAVpbJI0TxtQAACEMiVgLIC//XXX07pas0izBjhNACKQSAIAcUEKzK4W1UFuYSrVKrbRxxvJICFbATI5RDIjQCzx9x6BHkgAIFsCeBzUNcwamRrnwhWJQEWX1V2a0ClsJCAMKkKAhCAAAQgAAEIQGAjAUKENwLkcghAAAJ/IzDqh60gGOVvSvIBAhDIlcDnz58VDPfbb7/9/vvvCrFt4nF/+umnx//8071If0+ePNlF/IeHh9PTU2fTklm3U2fhgooxRhTUWYhaDYHnz5/rlthVR3dC3ZG6Z4o7rlKp4nohZ4GxkJx7B9kgsIgAs8dFuCgMAQjEJoDPITbhjfUzamwEyOUQWEGAxdcKaIe6BAs5VHejLAQgAAEIQAACEMiZACHCOfcOskEAAoURGPXDKjDv69evhWmCuBCAQFEEdPP58M+/P/74Y1Zw3ZTe/PNP+XVmCwcscHl5eXNz46zw4uLi+vraWbiUYowRpfQUclZGYPSnV3qUcJVKVWZ4+6qDhezLn9YhEIrA6G8ZD0MovNQDAQj4Ceh2hM/Bj2uvkowae5Gn3YMTGP3ple5zOHifhlUfCwnLk9ogAAEIQAACEIAABFYTIER4NTouhAAEINAnMHwgWIkwlc5zr5yd8j4on+jd3Z2iBvWnfKJtMtHXr1+/evWqrwCfIQCB0gjoZ/7u3Tvt1a0Q/OrqSmG7Ky5cd4nuhLoROa/98uXLXndOp4QriuU2RqxQgUsOSECPOWn+oKzkzUSiSU/e/tucFJazszPdiBI/eODvDmnx9OnTXnk9K/H+/fveyYI+lqhUMzWNCpn5bYu3RAtphecAAhBoCOQ/e8TngK1CoHoC+BwK6uL8R42CYCJqMgL4HJKh7jXE8rwHJOpHludR8VI5BCAAAQhAAAIQgICTwHiIsDZ3mzdTO2uJUUxZMfScpYJXst1pbrRuZvZN1N3JyYkO2n9VQB/1r840hZuPzXH337ZAc1Kb7t1v2+O2U5oCzcd2h14ftUnffKXVXXsVBxCAQBoCiki4v7/vtfXp06eXL1/2Tib4qJuAAl+G8vSaVpn8b7M9mfkIAQi0BBTcpvjgdnrQnvcfaLql21SCYNxRT+iUnIo1/Pjx49S3hZ7PaowolCFixyCgCYNWEM0iol1N6GNzvKjFxE8dLJJNhR8eHk5PT3tXZS5zT9rhx+KUGhV4qNeWM9+/f99yeWXXjgIv3ewr6yPUgYBBIPPZIz4Ho+/4CgLVEMDnUFBXZj5qFEQSUcMSwOeQMjvDor4bXS0uqmG2MMvzLqJR4CzPu4g4hgAEIAABCEAAAhCITkBz9OHfVCRrdGkGDUgSpZEbSpjPGYk3kHrnE4KWDx8kgcBBCFxcXAx/+Vrh76L+qDBD8doze8m5CxwahUA1BBRH2/6KewcK/L29vdUURQ8O6U8HyiauO8PoBE8nlew8NhbdZ3pCGh8TyBNb3179o7dl7r09SnxMTECPB+heYfwSl36Vv0mP3oh0e0xMPmxzZSklq1tqV0vLh8VbQW1lWUgFwFEBAqEIZD57HL23GHdslQ9FhnogAIFkBPA5JEO9vaHMR43tClJDiQTwOTRTo2x9DizP0/+sRqfQ2VpIej60CAEIQAACEIAABCAQm0C+WYRbz7IiV5TIKttcwouy4rVKRT0QMT2bG7UJKocABLoElFTj/Py8e0bHe2XBVNLiX3/9tSfM7Me9pJ0VjAIQgMCQgEZ5vWnh999/H36lOYC8jW/fvh1+1Zz5/PmzEg8P7xIKI46aS3j4vsspCZ89eyYhp74t8XxWY0SJAJE5BgHdRnqvMdneioL79UvfXk/UGqrMrVWQUqNZc8L2uBwoYSusoLaCLKQC2qgAgSAEMp894nMI0stUAoGcCeBzyLl3hrJlPmoMBebMEQjgc+j2soJxd3nPZFeG4THL8yGTBGdYnieATBMQgAAEIAABCEAAAlMECggRluhKcKVI3Ckd9j1PiPC+/GkdArsTGHWm7HXX8gfhDbkp4lC6DM9zBgIQyIqAJh6np6d6emooVZMP2BPp+/Hjx9evX3driBqYu2hjQLkT5C3tylb0cVZjRNEkET4sgeFNYHv9RYRm6nakSdpff/3V1TfzR1K7oo4eF6TU6C1xVKnVJ4uww9XarbuwIAtZpyBXQaAyAqO3yr08DEO2W3wOUVccQ1E5AwEIrCOAz2Edt72uynzU2AsL7e5OAJ9Dtwvy9DmM3j26Ym8/Znk+ZMjyfMiEMxCAAAQgAAEIQAACyQj8kKylLQ0pDibDhyy3aMS1EIBAHQS0pO+F2TV6KcQtvYIKqhvNKuqURFlFjcyjzkooBgEIxCawPT5YOXq/ffumpwK6ouruocQz3TMBj/23REU/1BQfnNUYEbBDqaoCAroJhNVCQT9hK4xUm15NM0yjrojh3i0xUuuRqq1SqUisjlktFnLMfkfrQglkPnvc6HPQigOfQ6GWidiHIoDPoaDuznzUKIgkogYngM+hi7R0n0NXF443EmB5vhEgl0MAAhCAAAQgAAEIbCFQRoiwNCR2bUs3cy0EIBCJgAJKeono1NDFxUX6F20rtu/+/n6jmh8+fNAj/hsr4XIIQCAeAe3Kj+YPVov6/c7mD76+vpYj8sWLF+fn58MguZubm0iS++9Oun9GkmGXavMZI3ZRn0ZzJqD7QFjxCgqx1SRteKtR0NLl5WVYJilrq1KplACrbwsLqb6LUbAaAjnPHvE5VGNmKAIBgwA+BwNOhl/lPGpkiAuRUhLA59CjXbrPoacOH7cQYHm+hR7XQgACEIAABCAAAQhsIfBo9E0fCh8ZBr1taSbUtbe3t7klnNC7t54+fRpKwSD16LU1eoI8SFVUAgEIGAQUSjKMqNvr1Zmh7tvcQIwe5ysI7EtAAb7v3r0blUHbQno93OhXzUllDlbK86nw4vbC3377TW7K9mOog0ePHnmqquz+k9UY4eFPmaMR0G1BGb6b20Kz9FOan+Zg9l4xZPXp06ey3vqie5226HqKCEjRiczzV4o3mfZMLvHH/C0kMRCag0BuBDKfPeJzyM1gkAcCwQngcwiONGqFmY8aUXWn8iII4HPI3OfA8nzf3xHL83350zoEIAABCEAAAhA4JoHCQoTVSbltPxMifMxfDlpDYMqH8uXLl9lEnsHpjTqFV7dydXWlCldfzoUQgEAMAlP3nKYtO7TXvrYrbYyfv7915fXUlmRXnnKPp7TeZYwoFyOS70hAm3nKNT71WMJQsNHnTofF8jkztYgr+keav1JT98aAhlGcKQbUfbaq/C1kVgUKQKBiAlN3yEwGJnwOFdseqkGgITB1F2q+xeeQm51M9Vcmo0ZuuJAnQwL4HHbvlKnbSEDBWJ4bMFmeG3D4CgIQgAAEIAABCEAgEoHxEGF5ftdlEVbqKf+7pFerlJWnY2oev1q72QsfP36sNHv6t1vy5OSk+1Gv/+t+5BgCEAhLQIm69Rsc3idjRNd5JA+VzqdpS6rpzuZplzIQgEAyAnr2YCqvp518d9FE5c2bN8GnEHr/w4cPHzygNI3U3cxTMvMyuY0RmeNCvJwJOHeM9nqFwkZ0o9FOpc+CMlfKaVFbepY9SJte5hZiC8+3EKiYQP6zR2MxsqJfSh9tV6jMJRDIn4DxM8fnkFv35T9q5EYMebIl4Fwh4nOI0YNO+FuaZnlu02N5bvPhWwhAAAIQgAAEIACB4ATGQ4RXN7MoDGV1K3JLKUqmiCAS+WuaN/a2/+rlMhJeT94PgwtHgShYR65zrYH1b/rUpKMicRICEBh9DdBeu1x65v7FixdhOyWrJzHCqkZtECiRgMJ2z8/PpyS343pfvnypVKBT1/bO//LLL3IQ905u/Oh8hsHWYqMMiS/PaoxIrDvN1Ufg0aNHs0qVmwJ8NBKiXHWanipFKa2UG4GblbLWyHd3d9ufN2YPcvYHW4qFzCpCAQjURCDz2WMMZy8+h5oMGF0qIIDPoaxOzHzUKAsm0u5OAJ/D7l0gAVie79ULLM/3Ik+7EIAABCAAAQhA4JgEfihRbQXXKoSlCMkVFqMpvrw2CtB59eqVEunJ46bgG624tANqq6CwYG1wqrweJdTlqscuz7cQgEAaAvpVKtZ/2Nbt7e3wZIIz/uA/vzAx6vS3TkkIQKBLQHOGd+/edc/0js/Oznpn2o/Na/vaj7MHegprtsyiAhLA+UyUYvIW1Zxt4dzGiGxBIVgRBJxvFShlaTZkPjp5u7m50b1rWLiUM6UopZVy89esl7VY/vjxoyLG9NBdKagLlbMUCykUL2JDYAWB/GeP25/fGGLB5zBkwhkI7EUAn8Ne5Ne1m/+osU4vrjomAXwOmfT7/1ud/892NsvzZP3C8jwZahqCAAQgAAEIQAACEBCBIkOEJbfi87RKKboLJb8R0yPV7HigonVHeAiUS0B+89Fcnvo5K5R/F72UdC14uzHqDC4kFULgIASurq7sKFvj5vPhw4dFlIIHZs0+ENWIp1toHY9CZThGLDIACkOgR2D0maheGX007kLDwlmdkeSj8c3Ka56VnIuEKVopjQWjO2SLCFDYJlC0hdiq8S0ESiRQxOwxhn8gRp0lGgAyQyAHAvgccugFpwxFjBpOXSgGARHA55CzGbA8T9A7LM8TQKYJCEAAAhCAAAQgAIGWQKkhwlJASSyUXrfVpMQDOxAneCa/EhEhMwRyIzAVMrI0Di+gXjG21ux4xIDCUxUEIGAT0PaP8lkaZfTOAePb3377zfh2+NWLFy+GJ7eccaYcq+axqAzHiC3dx7UQ8NxD7LtQ/gxHA1K1T3l9fZ2/8FMSFq2Udsim9OJ8KAJFW0goCNQDgUwIFDF7/PbtW3BcMfwYwYWkQggcgQA+h7J6uYhRoyykSLsvAXwO+/KfbZ3l+Syi7QVYnm9nSA0QgAAEIAABCEAAAk4CBYcIS0MFzehtpE5VMyx2cnJiSGV/a1zIVxCAQCQCDw8Po+FuyrehlzFFanSXamNsAe6iCI1CoHQCs48f2EG9zmwcLaXRbJrtt0sP9LpAz96/4gufP3++tPIMyx9njMgQPiJFIuC5h4S9b0RSxKhWeXFGN9r16ILznadG5Xt9VbpSpced79Xv/nZLtxC/ppSEQOYESpk9xniEOEadmXc34kEgTwL4HPLsl1GpShk1RoXnJARGCeBzGMWS1UmW57G7g+V5bMLUDwEIQAACEIAABCDQEig7RFhqvH79+vPnz60+HEAAAhCIR0A3nGHlSvi9b0bzGBnHeURh2NGcgcAuBGa36wIG56mqsE87jD5TMcRYTQrhPMeIIXDOQMBPwJPRJ+BdyC9Y2JJ61mu0wtEf9WjJDE8WrRQT0QQWVbSFJOBDExBIQ2B0oNndwzDUPYbPwX6v2lAGzkAAApEI4HOIBDZGtaWMGjF0p85aCeBzyL9nWZ4n6COW5wkg0wQEIAABCEAAAhCAgAgUHyIsHbQtXW6GJ6wQAhAohcDbt29H89zsHtwWY2stRp2ldDRyQiAfAnoIajYLb8DgvCl35Gogv/766+y1utu8evVqtlj+BbIdI/JHh4TZEtAKa3Tm0xPYzmXeK5znRz0dMXoDVEKj9+/f5ynzrFRFKxUjFm2W2NEKFG0hR+ss9K2VQEGzxxj+gRh11moq6AWBeATwOcRjG7zmgkaN4LpTYa0E8DkU4XNgeZ7gB8jyPAFkmoAABCAAAQhAAAIQEIGkIcIBo1i6naet69PT0+4ZjiEAAQiEJSCn+WhejRwS/MTYWotRZ9geoTYIHIHA6G2nq7huQfIhds/0js/Oznpnpj5eXFw8f/586tsV5//8809PiLDaXVF5bpfkPEbkxgp5CiLg+QnrjZP2XagUfd+8eTMq6u5Pgo1K5TxZpVJO3SnmIYCFeChRBgKRCJQ1e4zxOBA+h0imRbUQWEQAn8MiXDsWLmvU2BEUTZdFAJ+D+qton0NZ9pa5tCzPM+8gxIMABCAAAQhAAAJ1EEgaIqwt5Lu7uxjglGPv5cuXMWqmTghAAAIiMOWsGc05l5jY6GvmNspQR1LPjRC4HAK7E5idNc0+fDV17+qppnqur697Jzd+9Dj6FeKsRDgbG8rh8inOOYwROfBBhkIJeH7Fs3ehUnRXoPPoEwt6GPXy8rIULXpyVqlUT0c+biGAhWyhx7UQ2EigrNljjOEen8NGE+JyCAQhgM8hCMYElZQ1aiQAQhN1EMDnoH4s2udQhx1mogXL80w6AjEgAAEIQAACEIBA3QSShggLpVzAkaIltJ6sI8qkboNDOwiUSECpGkY9VpkEt8l9oAcwAoKNsf8XUDyqgsBBCHz8+FFuYlvZ2YReSgw8GvTWrVZZCh4eHrpnghzP7jWqlakECUEESFZJ5mNEMg40VB+B0clPT83Zu1CvfM4fp/bdb25ulBY9Z8kN2apUytCXr5YSwEKWEqM8BIIQKG72KJ9DWC9B2NqCdAqVQOCABPA5lNLpxY0apYBFzt0J4HNouqBon8PuVlSTACzPa+pNdIEABCAAAQhAAAJ5EkgdIiwKysPkf+31Imp6N9b79+8XXUJhCEAAArMEpoLYphbtsxUGLxD20YuwtQVXtuIKFYGkZ12e/PNPB+UGJFXcRylV8zjKPY8HKD2wonX1SMNQeL3e99OnT5HmTvf398MWe2fyuYv2BFv0Mf8xYpE6FIZAQ+Dr16+zTymoZE0hPlMpW6RmuTerKpXiRxqQABYSECZVQcBPoMTZ4+xjh371VRKfwyJcAQvjcwgIs4Kq8DmU0okljhqlsEXOHQngc+jCL9fn0NWC440EWJ5vBMjlEIAABCAAAQhAAAKzBB59//59tpC/gNZ1T58+nSovh3L7Gmultfv999+nSm45r2CXly9fbqkh2bWiYaz9fvvtN1FKJgwNQQACowSUXPP09HT0q7D3z9Em/CdD3VQV6xMjn6hfkSOXVGzwH3/80RJQ9KcyhbQfOTgagZ49jKr/7ds3eQ9HvxqeVIogTS1kYycnJwoO1o893jTDuHO2gmmXK1J0cttEggND06zGiAQoaKIyAvp5np+f20rpTqLVn12mrG8VN6M75KjMX7580W159KvMT5aolF495HnOZJQ8995RLMbJEi3EUIevIJA/gXJnj/K1egIKZ7sAn8MsongFemtMfA7xUBdRc88eRmXG5zCKJeXJckeNlJRoq0QC+Bx6vZatz4Hlea+non5keR4VL5VDAAIQgAAEIAABCOyQRbiBLreyNpVjdICC+Srbq45BiTohAAEngak4/rBJdJzCGMWURt341v/V7e2tvzAlAxKQ078bH6ya9SANIcIBCZdVlRyCPXsYyq95lD8+WJfLpatnkxQoLC+8XukQLz5YbXlCu3K7iw4Je86UMkZ4dKEMBLoEPDFANaUQbnTXTXXqdTdTP/YutDyPq1QqT9SFSoWFFNpxiF0ugakBJf+5cShfQah6yrWBvSTH57AX+TzbxeeQZ78MpSp31BjqwhkIdAngc+jS0PHUj71XjI91E2B5Xnf/oh0EIAABCEAAAhDYncBuIcKa6SrdbyT9X7x4IT9XpMqpFgIQOA4BxdJN5TvPzWujaL+7u7uNXaPbcqEZ8jYqnsPlo5amnK85yIYM6Ql4HOXK+ZReMGeLs7cjRRZWcLcpaIxwdhzFINAS8NyF6gsRlvpTEzw9+VDucztVKtXaKgfbCWAh2xlSAwScBIqePWr2PjvJn+WAz2EWUbwC+BzisS2xZs9sH5/D7j1b9KixOz0EyJyA5y6EzyHzTkS8GARYnsegSp0QgAAEIAABCEAAAg2B3UKE1bycy5GihP/6668qV49YLQQgkJjA1IJcGeb0nENiYWabU4rQq6ur2WJTBZTLR28OnfqW87EJjEYDj+7hxZaE+nMg4HGU64GoHEQdyqCXOWgmNjzfPbPlZtWtZ9/jssaIfVnRelkEPL9iaVTlgkvPXE2962bqJ59/51apVP7YC5IQCymosxC1dAJTQ0meHoYhbfkctuQAxucwRJryDD6HlLTzbwufQ/59JAlLHzWKgIyQuxDA5zCKfeonP1qYk7USYHlea8+iFwQgAAEIQAACEMiBwJ4hwtJf4WhbnMsGQYVVyXNtFOArCEAAAjYBpWr4448/Rsu8efNm9PzuJy8vL1c8evHTTz/pqrdv3+4uPwJAAAINAc92XbYZfZRr0+5HSS53p10m/29LHCPyp4qEmRDw3IIUR5vh41JBAE696l1YtJEZpIn0lVSpVHqMFbeIhVTcuaiWD4E6Zo/yG6zwOagX8DnkY4pIAgER8Ez48Tnsayp1jBr7MqT1bAl4bkH4HLLtPgSLTYDleWzC1A8BCEAAAhCAAAQOS2DnEGFxl3N5ar67sVcUoaJouY2VcDkEIHBYAlNJLuWfyjnbrmT78uWLshA5O04lFQmds0ZORaos9u3btyr1QimbwJ9//jn1fEL3wmyzCM++gLiOrBiFjhFdE+IYAlMEPNt1VaYQboAYD03d3NxMQcv8fJVKZc68LPGwkLL6C2kLJVDN7HGFz0E+CnwOedotPoc8+yW2VPgcYhMOUn81o0YQGlRSGQF8DlMdWq7PYUojzq8gwPJ8BTQugQAEIAABCEAAAhDwENg/RFhSXl9fR9pj1oJKz1t7QFAGAhCAQJfA58+flYy8e6Y9zjaFcCvhkydPdOvTSyQV/qsMwe357oHOSxFt1KlkrVkAu/pyDIGCCIy+AbYnf7a5NLTXOHXzbFSQ5BW856HoMaJnS3yEwJDAwbfrBGTqUasPHz7oLjckVsSZKpUqgnwpQmIhpfQUchZKoLLZo9/noKWNfA4qX2jHITYEqiSAzyH/bq1s1MgfOBImJoDPgcVXYpMrrjkspLguQ2AIQAACEIAABCBQBIEfM5Hy4eFBr5y2Y0rWifr69Wu5vSp4n/U69bkKAhBYR2AqVYNqyz9EuFFZ973mGQm5lXUb/Ouvv5Qe5uTkRMHBSj7KXXGdYXAVBBIQ8EyHsn3j52wK4UjvjkjQL90mKhgjuupwDIEuga9fv2rO0D0zehzpCc/RttKf1GRPb6QZbVdRwoW+qaZKpUb7iJPrCGAh67hxFQScBKqcPeJzcPY+xSCQGwF8Drn1yFCeKkeNoZqcOSYBfA7qdxZfxzR+v9ZYiJ8VJSEAAQhAAAIQgAAE/ARyCRGWxHpyVInlPBvSfvWaktrAVngcKSuWcqM8BA5LQPnhpuJCdD8pLueu9u30d9jeRHEIFEfAmdEnT72mbp6NtHpEwXhXWp4aDaWqbIwYKsiZgxPwpPPJNpF5qL7Ty9B1vxpdmevXh7gAACAASURBVGq3vtAQ4SqVCtXj1CMCWAhmAIF4BKqfPeJziGc81AyBGATwOcSgGrDO6keNgKyoqkQC+BzUayy+SjTdlDJjISlp0xYEIAABCEAAAhA4DoEf8lFVUXeexeEKgbW5e3p6Kt/Kimu5BAIQOCAB5Yeb0lrP7059xXkIQAACQQh4MvooF3iQtoJXYs/l6riFMkYENxsqzIqA/StuRK07hXCj49T9SkvL5i0NWfWaU5gqlXLqTjEPASzEQ4kyEFhBgNnjCmhcAgEIxCOAzyEe2yA1M2oEwUgl2RLA59B0DYuvbE00E8GwkEw6AjEgAAEIQAACEIBATQQyChEWVqWd+PTpUwy+f/zxx+vXr2PUTJ0QgEB9BIy3ub169ao+fdEIAhDIioAmLbPyPHv2bLZM+gKzYXPv3r1LL1XwFhkjgiOlwqwIsF3XdIexeDRuAll15VCYKpUaqsmZ1QSwkNXouBACNgFj4MDDYKPjWwhAIAYBfA4xqAask1EjIEyqypAAPoemU1h8ZWicWYmEhWTVHQgDAQhAAAIQgAAE6iCQV4iwmOr1GYYTZAt0rTwreLf1FgJcCwEIeAg8PDyMvlda1x4hZ54HEWUgAIF4BHQL8lT+5MkTT7HEZWwvv5If6JURiUUK3hxjRHCkVJgVga9fv07NgrpyHmFGpIdXf/rpp67W7bHyrglU+7GggyqVKoh//qJiIfn3ERKWSIDZY4m9hswQqJgAPofMO5dRI/MOQryNBPA5tABZfLUoOBglgIWMYuEkBCAAAQhAAAIQgMAWAtmFCEuZy8vLqTdobFFV1+olTdfX1xsr4XIIQKBuAjc3N1MKRro1TTXHeQhA4IAEPG/8zDOFsDrr7u7O6LKLiwvj21K+YowopaeQcx0BO9C/qVOBsxWE+3v4GClbjJf/emresUyVSu3Is76msZD6+hSNdifA7HH3LkAACECgSwCfQ5dGhseMGhl2CiIFJIDPoQuTxVeXBsdDAljIkAlnIAABCEAAAhCAAAS2EMgxRFj6vH//PlJuKr3h2vms/BasXAsBCBRK4M8//zQcVbwDtNBuRWwIFETgt99+m5X2xYsXs2XSF/j8+bORfFTzujwzHy8CxRixCBeFSyRgzIJadSIt09r68zk4OzubEub+/n7qq8zPV6lU5szLEg8LKau/kDZ/Aswe8+8jJITA0Qjgc8i5xxk1cu4dZAtCAJ9DFyOLry4NjocEsJAhE85AAAIQgAAEIAABCGwhkGmIsFRSIrrHjx9v0W3q2tPTU0WxTH3LeQhA4MgEjBSYxwmIObIBoDsEdidQbkYf4/4pqldXV7uz3S6AoSNjxHa81JADAbbrur3w8uXL7sfu8R9//FHoirJKpbpdw/FGAljIRoBcDoEeAWaPPSB8hAAEdieAz2H3LjAEYNQw4PBVHQTwOXT7kcVXlwbHQwJYyJAJZyAAAQhAAAIQgAAEthDIN0RYr6/99OmT3mO7Rb2paxXGoWeyp77lPAQgcFgCRk44wr8OaxUoDoGUBBR2NttcnlmEjfvns2fPnj9/PqtX/gUMHRkj8u8+JJwl8PXrVyMXeHv5oazdSNny4cOHlklZB1UqVVYXZC4tFpJ5ByFeWQSYPZbVX0gLgSMQwOeQcy8zauTcO8i2nQA+hyFDFl9DJpzpEsBCujQ4hgAEIAABCEAAAhDYSCDfEGEpphdSex4qXYFAm9+H2ttegYhLIHBAAvbb3IzV+AFZoTIEIBCDgDMnZYbhtvLyGxuN7969i4ErcZ2MEYmB01x6Ap6Vlx7g1BotvWx7tWisGY0UX3tJ62y3SqWculPMQwAL8VAalnl4eFCSJz3rrnmac0Y3rKSsMx8/ftSIIJWl+EFUXtpBzB6XEqM8BCAQm4Dzdo3PIXZHjNbPqDGKhZM1EcDnMOxNFl9DJpzpEsBCujQ4hgAEIAABCEAAAhDYSCDrEGHpJodUpM1XvVTr1atXG/FxOQQgUBMB425ztICYmroVXSBQEIHffvttVtrHjx/PlklfwEh1I4HrmHExRqS3K1pMTMCzXWdsTiSWNk1zr1+/nmpID50qInDq25zPV6lUzsCLkw0LWdFlCpY9PT3VXVR3Bvma9MIHnVlRT0GXXF5eylT0hJhUluJS2Rl2VpCO20Vl9ridITVAAAJhCeBzCMszbG2MGmF5UluGBPA5DDuFxdeQCWe6BLCQLg2OIQABCEAAAhCAAAQ2Esg9RFjqKazk4uJio56jlyucRbsao19xEgIQOCAB44XRxlL8gKBQGQIQiERAMSWzNT979my2TPoCxlZWpFlceh0ZI9Izp8XEBNiuGwJXdkzjwQzj6YhhVfmcqVKpfPBWIAkWsqIT37x507tK68f379/3Tlbz8e3btzc3Nz116nhrRE+pjR+ZPW4EyOUQgEBwAvgcgiMNWCGjRkCYVJUnAXwOw35h8TVkwpkuASykS4NjCEAAAhCAAAQgAIGNBAoIEZaG19fXZ2dnG1UdvVy7GhVv24yqzEkIQGCUgN7mZjjKj5YzbxQRJyEAgdgEPL5yJWmLLcbS+o37p1KwK4hkaYUZljd0lLSMERl2GSItJfD161dlgpy96oDWbqhsPB0xS3LfAlUqtS/SylrHQhZ1qCYJo/fP8/PzKt1NmtqNxjB5MlMuAlt6YWaPpfcg8kOgSgL4HLLtVkaNbLsGwUIRwOcwRZLF1xQZzjcEsBAsAQIQgAAEIAABCEAgFIEyQoSlrd7SGCltnrZtCn1FbCgjoB4IQEAE7CAPYx0OPQhAAAKhCOhlzbNVRZoOzbZrFDB2GYdJ9Yx6cv6KMSLn3kG2IASMH3Jbv4L+nzx50n48yIExCVRQ4OfPn0vkUKVSJXZEtjJjIaG6pr4o4an4YBHL8DG2UP24rh5mj+u4cRUEIBCVAD6HqHi3VM6osYUe1xZBAJ/DVDex+Joiw/mGABaCJUAAAhCAAAQgAAEIhCJQTIiwFNYaUtvSoTTv1qNXQOoZ1u4ZjiEAgaMRMLxUesG0XuhzNCDoCwEIJCbgjDMzXnmfWOC2OWMrq5pXTjNGtN3NQa0EDCNvVTa2Jdoy9R3YWnu4ZcikSqUy5FyuSFjIor7TUvHi4mLqkpqihI34YKkf6d1fU2DzP28MEHgY8u8+JIRAlQTwOeTcrYwaOfcOsgUhYBh5W7+9DGmLVXZga+3hVhkQ1OkRwEJ6QPgIAQhAAAIQgAAEILCaQEkhwtp3ifTiQuV/Oj091eucVnPkQghAoHQChrclw5ydpdNGfghAYEjAOcnJMIXn/f39UB2dUQrhap6vYIwY7WJO1kTAMPJWTXtboi1W2YHuY8azGR5uGQKpUqkMOZcrEhaytO+ur6+NNyfUESVsxwdLfRVYyq3u8sYAgYeh7q5HOwhkSwCfQ7ZdI8EYNXLuHWQLQsAw8rZ+fA4tivbAw60tzEGVBFieV9mtKAUBCEAAAhCAAAR2IVBSiLAAKSzm06dPMUjpNVvKJRyjZuqEAATyJ6BEGnpUYErOYzqnpmhwHgIQiETg999/n605w3iCh4eHKbGNjHpTl+R5njEiz35BqoAE9EIVYyLUNnTYGZFx7y13u65KpVpb5WA7ASxkKcP3798baXRLjxKejQ+W+kuJ1V2e2WPd/Yt2ECiUAD6HbDuOUSPbrkGwUATwOdgkWXzZfPgWC8EGIAABCEAAAhCAAASCEPgxSC0pK3n58uXt7a32V4I3qv1dbXuwsREcLBVCIH8CdnhHbgExCsjzxPGsw/7TTz/pNrvuWq6CAAS2EPBk9Hnx4sWWJmJcO5VCWHfODBMeryNQ1hixTkeuOjgB28gbOJohVPOjXtrduqFN3etUlSZmJc6dqlRqac/uW15vMfr27Ztk0MReB/pX+aqfP3++r1Rt61hIi8J/8PHjx1evXk3dLhovVompdokP9ttAW9IeWPX7akvmeRDV59CojOchz65HqroJ4HPItn9LHzWyBYtg+RCwjbyRE5/DVH8V6nOYUifP8yzP8+wXpIIABCAAAQhAAAIQCEugvBBh6a/9CT31/uHDh7AsVJvq1Lbc5eVl8JqpEAIQyJmA7aXKLSBGKc+jhgjLIZJzZyEbBGolUGhGn7u7u9EeqSaFsLQra4wY7Y4YJzVYaI9ZcGS6TXCbXsqhhrSpc3Jyohm1wl/0l0+4WwwI1dRpG3mjpvMRBRmGatOfzKMNfGwMQ1ahSvSvEm3mNrmyu9LWXcqWGCJcpVJ2P67+1gj6XF3n6IUaOvO5Z2Iho300e7K+KGHig2c7fbSAhobR883J/AdBRbQ38zpDi41faZZY4ui5UWsuh8C+BPA57MvfaL30UcNQbctX+By20MvtWtvIG2ntBUirET6HFsUxD1ieD/u9UK/UUBHOQAACEIAABCAAAQjEJlBkiLCgKNevvNWeheVSgu/evdO+tZYZSy+kPAQgUC4B42ZivMSnXH2RHAIQyI2AXivpEcnpLvdUFaTM1NswdeesacufMaJrLXo7pJ6pU4rEqcARRYXqr52oa16toLcSkyZ2ta7+2DDyVneF8rTHwwPt0umBAdnGVOSBrEJfNd9qwaVQ8jf//Ms/TErK2lGb+jlcX18PmWR+pkqlMmdelnhYyOr+qilKmPjg1WZgDKx4GFZT5UIIQGALAXwOW+jFvpZRo0sYn0OXRjXHhpG3OuJzaFH0Dgr1OfS04OMWAizPt9DjWghAAAIQgAAEIACBlkCpIcJSQG9X0Y7yVHRCq+GKA2XoVNYre869olougQAE8iSgm4khWG4BeYaofAUBCORDQNEhcn+3LxCfFawpOVtMcXWzZdoCisDTcZPPVZF4P//8c/tVqIOpFMKL5AwlTKR6GCNasHpCzwgAbYv1DjRXVyI6mYSu5Rm8HpxMPmoLVvG7s8JMbdcpOPjq6urm5ma2hm4BtahL9Kdqb29v8w8UVkRXE9/c1aI5jrEgHbYS40yVSsUAddg6sZDVXV9HlDDxwasNgNnjanRcCAEI+Angc/Czyrwko0bbQfgcWhSVHeBz8HQoiy8PpSOXwUKO3PvoDgEIQAACEIAABEIRKDhEWAgUyKvMZJ4t7aW8tFetvd4YwTRLJaE8BCAQm8BUwEfTrm4ysQWgfghAoDICesrIvrGs1teTdWO0ckVnyiM/+tWWk6PyKDS5pkhQuysPMkZoo04xvlum3LpWz+CdnZ1pJ3vW5GSrmocrup0H9mZZBSkw+kMe1jzaHZeXlwrzHRb2n1HrT58+VarpzBPx6pkx426gff0SU6dXqZTf9ig5SwALmUVkFCg9Spj4YKNzZ78yxgtde5DZ4ywlCkAAAlsI4HPA57DFfjK8Fp9Dhp0SUCR8Dh6YLL48lI5cBgs5cu+jOwQgAAEIQAACEAhF4IdQFe1Sj0J4ncvLpeIpjmEqUdbSqigPAQhkTkAPGxgS6vFc41u+ggAEINAjoOhGOyygVz7NRwVcKtNn2LZU4aimyicatqF9azv4GKGNOs23lQbYiA9ussB++vTpy5cv379/V0psQZMZDOfSejeiNrMNU1SQqJpTwOjp6al8348ePVKIklF+X9uopnXPemrYmwqKVerf0fhgzZ0U8qss4zIJ2UNjEvqoGPEpaKpHtcV4kmGqxaXn7Yiu0Zvh0ibSl69SqfQYK24RC9nYuYoSNu57Gls1yG5sItLlxAdvBHvw2eNGelwOAQjMEsDngM9h1kgKKoDPoaDOWi0qPgcPOhZfHkpHLoOFHLn30R0CEIAABCAAAQiEIlB2FmFRUJyB9puVliwUkbYebfQqF5T9pqe2MAcQgEC5BGwvlUKUylUNySEAgfQE8gwUU2bf4O9G0ARsiFcNKaxkeL7cM4cdI7TxrAm2Yc/qa6UWfvPmTc+09FHzc/0pv6wqURlFBrcGoAo1sA4jQRUHrCDUYXNKgK0uGJZvK+RgOwHbyJv6eyHCU9FjigyWSSjYtydVYxLK9aWOVoGuSbQl9SSDosMVa55nOl77mTE7GqzVMbeDKpXKDXLR8mAh27tvNpewnsDRcLm9oYA1TN3hmyZ0D882sjkghI1V2QMrHoaNeLkcAhAYLppyYILPYXUvHHbUwOew2maKu9A28kYdfA4svooz7MQCYyGJgdMcBCAAAQhAAAIQqJJA2VmEmy7RZnOkZ8e1ds1tt6ZKK0QpCOxIQKEqRmZECdaLfNpRVJqGAASKIGA/07+XCjFiEUaD/BQ4speOMdo97BihCbCCNY29Z0WCCo6K2aOkQkUVHaWgT20Ytx2kSNBhDKgRjqzyTMhbesEPtC9rT4SaFtvtOpVXvK9Ct3uSyCSULVh5oIfxwd2SMhiZxOgDBk0xJZBWge4lmRzbd1HPlmcminTFqFKproIcbySAhWwE2Fyue5qRS1gP0ujOGaShIJUQH7wd42Fnj9vRUQMEIOAkgM/BCaqIYocdNfA5FGGfQYTE5+DEyOLLCeqwxbCQw3Y9ikMAAhCAAAQgAIGABGoIERYO+RQihaTopbekSAlocFQFgdwI2Fnf7Gdzc9MFeSAAgRwIKHhOTy7ls2knSTRHMgLyVkPrBn22lSjSpT2u4OCAY0QTAKoJ8FT3yaK+fPmyKJ5JAcEi2TWY3mN4Cp+yIyztb6dE5byHgJOt7myq7fPnz9qT6MWOK3q4CQ6248W7wugJz9vb2+6Z7rHixTN8kYu069pwV2AdK8xau/u9k/l/rFKp/LEXJCEWEqqzNMy1D1oM68wnSpj44GHvrDhzwNnjCkpcAgEIbCGAz2ELvdyuPeCogc8hNyOMLQ8+BydhFl9OUIcthoUctutRHAIQgAAEIAABCAQk8GPAuvatSoG8cqn0dqyDiHR+fq5giGG2syCVUwkEILAvAdtLZT+bu6/ktA4BCGRLQE8u6c8vngJHFBJnl1doWm7xZxJbcaLdmGClEZW/0lakrG+PNkYoLlOmaOSUXf16cWWW1URdo2pbuaKQ1VYTeDr7pF+MGX5ZphhPWtvIm3abyLYmPrgrie5LSieseN/uSeexAtHUrcNsxM3lyiWsSHQ7IbGzoYDFtCQ0TFEWXuKCsUqlAnZ6U5We/NFtSrcv9bJ+MoYZzDatX43uhMKuPxVu4s5PTk6a4+bkbCUpC0gkQ99CzT4lwLYtjbC6RUzdcpvZ1KLZY1tzqAPig0ORnOrlpn48DKE4Uw8EDk7gny4HfA41WMHRRg18DjVY7UIdbCNvKsPn0HBg8eUxLpbnU5RYnk+R4TwEIAABCEAAAhCAQEugnhBhqaTVprztehlxq16ogzx3qUNpRz0QODIBY89bWDLcp5dUbZhge6DsfYpa0N1PiULv7++P3KHoDoESCciFNyu2kXxu9tp4BbQx2aQobjz+3XDheI2mrLnEMWI1n17A97AeeeG3RC8p3FPxoN1oeB0rgZBizdu44WGjzZkmim7qW85vIeDcrtNWrhZE3YY0R/r06dOWKF5ZlOYtU72v5mQe3RZ3P7a363S7qC9EuFClgpuK7Lwx9SYg3vNgT0+Gs7MzDZHNQxG9rzL/WKXZ78U85yhh4oMDWkUds8feECzPQ+NzaD0PmtTF8L4G7AiqggAEugTwOXRpZHVcx6jhRIrPwQmqsmL4HPwdyuLLw4rl+RQlHDhTZDgPAQhAAAIQgAAEINAS+KE9quBAieu0UR0phkC71G00XgWsUAECEGgI2Ntaz549yxmUbnrNnzwjijlQ1IJCFuT3j3QbzBkFskGgaAL2nlCjWrYpx3QXUliJbj7603HRHTEUvugxYqiOcUadaEd4397ebokPbprWOKU4uVYM4dVrQDzbRdomaa/iICABBQBNReh2W1FP9eKD9dCC5htN0GS35KJj3TEUJTx1iRrdbnJTla87b9uhJ/BiXbtRr6pSqajEVLns379G0IM0379/1xBZYnywlMVCwpqTooSNh740ECt0JmyLntqID/ZQ8pepcvaoIbvxOehhGE3nNEBrCqHJoR8LJSEAgX0J4HPYl7/RepWjxqi++BxGsVR/Ep/Doi5m8bUIV1OY5XkLrVCvVCs/BxCAAAQgAAEIQAACCQhUFSIsXvJZKxlVDHDy1xh7OTFapE4IQCABAdsVm21MnkFG8Qd2mJdxLV9BAAK7EPC48PzRSLuoUGuj9Y0Roz2lUA+lghv9qjmpEBDt5xkF/F/1GtKA5Zm6Mwn3E15U0hOfrQp7vaaQR0W5BXkkoJtVeij5zc1NL4vhsEzKM/Z2nX27SCnnoraqVGoRgaWFZZNaIHjibPTMnh5g1oMQS5vIqjwWErw7cosSJj44eBfbw0GJHoYpRDIeTQmmvuU8BCCQFQF8Dll1R1eYg4wa+By6nX6oY3wOi7qbxdciXCrM8rxLzB5QuiU5hgAEIAABCEAAAhA4LIHaQoTVkcppESmVhTYC5c44rK2gOATqIzAbdxIk/CU9Nzbq0jOnRQisJqB3FHiyeNYUT7CaVeILax0jehg1c76/v++d7H68uLgIFR+sajWwqsK2fhm/x/4JEW6JhT1wbtd1G9UcI2DIo+yhm1i621BzbMcQD8tHPWPfhz0xo1HFW1d5lUqtQ+G5SsmAnz596tl404M9isXRDdZTbc5lsJAYvZNPlDDxwcH79yCzx5YbM7QWBQcQyJkAPodse+cgowY+h2wtMIFg+BwWQWbxtQgXy/MerkK9Uj0t+AgBCEAAAhCAAAQgEJVAhSHC4qV9jm7wQUCCCqHY5c2PAVWgKghAoCVgL5uV+qstWdZBoZHNZUFGWgiEIuBJ56PbEb/rUMD99dQ6RnQJaK/O3rBR+Gbwqe+KVPf2NklXI44XEbB7f1iV7CFgfHBTvx0ErJ/h58+fh5LscsbO6CORFH6xi2BbGq1SqS1AjGsvLy9tc22vVSS97FYvOGrPlHuAhUTquxyihIkPjtG5R5g9drkRItylwTEEsiWAzyHbrjnCqIHPIVvzSyMYPodFnFl8+XGxPB9lVaJXalQRTkIAAhCAAAQgAAEIRCJQZ4iwYCmawU5JtRqowhr0eOLqy7lwBQE9Uq/tq+fPnz/iLzQBxZzJVacV9TFXj3YOsJOTkxXmmskl5cY3ZwIQMSCQjIC9J9SIQXxksu7oNlTxGNGoqZdj2Ls1yoIZY9KruceibPfaIyFEvmuZoY41wfakcG6b09oqhj3IzNomRg+urq5Gz6c/OWuH9k0jvcCeFqtUyqP4ojJaKGnFdHNz47lKbzQKHknvaTdSGSwkElhVu2+UMPHBkXrWHgiK9jCMEpu9RYxexUkIQCAxAXwOiYH7m6t+1MDn4DeGKkvic1jarbMzK/umsbS5QsuzPDc67pgWQvxA6KiB/61PN6Ujxw8YvzW+ggAEIAABCJRLoNoQYXWJ9rBnt5zX9ZyyB+WTzmqdCgVdpfm9Xuf64cMHj0OzIL0yEVWhIQoP0ob3MePP7EQas89tZ9KJo2LUt/s4qiYnIVABAftG1CgYaT5TAb2oKthdU/QYIW56Okgvx7AB3t3d2QVWf7voQT4S1K3mbF9oB4j3ro0UL65WZjOtylDzeZLNfgTLvmn0kObzsUqlAuLVwl8LJc/vRSRlA4q8DNh6DlVhIfF6Ya8oYeKD4/WpPRCUPnuMx42aIQCBqATsW1PTND6HqF0wVbndNaWPGvgcpvr9OOc9a6iWBj6HBgWLr9YkRg9YnmMhPcMgfqAHJOzHg8cPhIVJbRCAAAQgAIFMCNQcIizEWoXaM+bV3aBghXz2qldrUcSFznRNReiSs5B6wLSmfFdO1PZjtZHuHk7ZKAYBCByEgOcBmGM+xbG7AVQ8RuhtG7PzKyXCnI3dXN1HykDgH2QXxROvFumAF/q369RZ/sIrSM5GJOhZwRXVxrjE3qe3bxox5AlSZ5VKBSGjSvTUsYZgT8/KP6Bieu9NqKbzqQcLidoX6aOEiQ+O2qH27cI/+YkqJJVDAAJHI4DPIdser3jUwOeQrdWlFMzvRsDn0PYLi68WxfCA5bmYYCE9w5j1b/fK83EdAc1YDhg/sI4VV0EAAhCAAAQyJ1B5iLBegmA/jb26e/TsFPE6q+ktujBSDy6S4SCFbb9klRBsle31dpVAUAoCEEhMQI8b2TeiRp7Z+LnEYh+kObtryh0jFI307t07uxMV6xY7EaY/NzBTbruzVn/r365Tydn3Xa4WQxfOdvHV1dWW+gNea7+lwb5pBBQjbFVVKhUEkW6Den2Qp6qLiwvdWqP+TDxiRCqDhUQC21abMkqY+OAWe6QDeyAod/YYCRfVQgACCQjgc0gAeXUTtY4a+BxWm0RlF+JzWNGhLL6moLE8b8hgIT0LIX6gByTeR3vSEq9daoYABCAAAQhAICyBykOEBUv5zz59+hSWWlOb5kNKgRajZursEmATpUsj6rG9vIza9F6VK9bfaPqAQAwafAUBCMQg4HRjxUvmGkOpauqscozQDrEn4k0phGP342xUaCOA4uNrjbqLTdiuX2/isy28vfzu7m73xKgSVQK3Iu14YC9MCnWXV6nURiPRrVJm70xfrd+I0qRtbDHny7GQBL0zGyWsV3VvF4P44O0MZ2uwx1Y8DLMAKQABCAQngM8hONKAFVY5auBzCGghRVeFz2Fd97H4GnJjed5lgoV0aejYBtIrzMctBFjMbqHHtRCAAAQgAIF8CNQfIizWCuSNFOigB2G1y5JPd1YpiSeQpUrF0yt1tBd5y7lgQ2Z5afPhWwhAYDsBzxs/SSG8nfOKGmodI5S7196GFCulw0wQle40bH+y4RW9fORLnOl83rx58+rVq9igPC9edwq8r6izP67Y4q2r3+ZfqFLrUDRXff78WasAzwCtYl++fEnwG9mizvZrsZDtDD012FHCen3qxihh4oM9vbCxTK2zx41YuBwCENiXgGdK41ya7atIfa3XOmrgc6jPVtdp5FzC43Po4WXx1QPC8rwHBAvpASF+oAck3sejxQ/EI0nNEIAABCAAgX0JHCJEWIi16yeX0AAAIABJREFUHaLVZgzWyi30/v37GDVTZ0NAe66K8LZXPrDaSEDb20q2nSAeaKOcYS//9u2bXSFWZ/PhWwhAYDsBT0YfZ7LV7cJQQ5dAlWOEootmd4g19qVJh+l8DocQ4a5ZBjz2bNfJGNIsczyJKGZNNyAcoyrbbskibKAr5SvZvIZdT2C0dkeUGesIC6gqzT5Pg4wXJUx8cJoer3L2mAYdrUAAAvEI4HOIx3ZjzVWOGvgcNlpFTZfjc1jXmyy+utxYnndpNMdYSI8J8QM9IDE+yuoOGD8QgyR1QgACEIAABHIg8GMOQqSRQcsJ7dp6lqZL5Tk/P9cMSbmKl15IeScBbWjpT8/WN25Nz5ats+aDF2tCYLULfsxXeM+Gcdjr7YMbD+pDAAJBCHiC3sjoEwT10krqGyOUeEM5CGc5XF1dzZYJUmCWcNMKE+wgtIeVeNZEkR6wHArjeSjLI/Cw5uBnPNHMwRuNXWGVSq2DpiWnHgD2XKtb5caUrp5WMimDhaTsCEUJa+CbuuM14/jSJ3lsw9atPs3TICkx7tXW7NwGD8NeXUO7EDgyAXwO2fZ+faMGPodsjW0XwaYmtF1h8Dl0aTTHLL5aJvYqpi2mA5bnXRoHPJap6I/4geBdf/D4geA8qRACEIAABCCQCYEDhQiLuLZblOZn1v+yom9OT0/1jtEj5BBaASfUJQpjJUwkFEzqEYHZWwEeGewEAhCITWD2RiQByCIcuxdG65/tmuLGCM+b1+T7k1N1FEjwk57tIuLjg2NvKlTqU88Tdx6bCSKhRxj9JOXu3/2pttlo5hLTylap1FLLlHUpZ7knhka4dPt6/vz50ibKLY+FJO67sFHCGtaNwHfig8N2bn2zx7B8qA0CENiFwOytSVLhc8iza/A5bOwXfA4bAW65HJ/DanosvoSO5blhP1jIFBziB6bIcB4CEIAABCAAAQh0CfzQ/XCEY70NYXYOvY6DooS1dFl3LVdBAALpCczGo+wehpKeCS1CAAIpCSjDiqe5Q8UheYCkKVPZGKGMg5694Xfv3qXBq1Y8oXiK2Esmz6Ea8uyVasWU7OYz+47dpnc8b0mO3Y+z+/SeH1psIZfWX6VSiyBoOFZqT89NSc8tqIuT/TQWaRGvMBYSj+1UzYoSNh6SUS5hZxJr4oOnCEc6X9nsMRIlqoUABFISwOeQkvbStiobNfA5LDWAusvjc1jdvyy+WJ7bxoOF2Hz4FgIQgAAEIAABCEDAJnC4EGEl+vUsUG1qo99qs5A4hlEynIRAngSc8Sh5Co9UEIBABQQ84W68j3ivjq5pjFD6Fmfsb7KXPKpbPRNyptaR7D83+LO74w0HZ7FI0JpqZ581zUHIpQSqVMoP4f3798qc5+k43SG1W3nAZwgPbiF+WwpbUsa2MUqY+OCwPeKprabZo0dfykAAAvkTwOeQcx/VNGrgc8jZ0naRDZ/DauwHX3yxPJ+1nINbyCwfCkAAAhCAAAQgAAEI2AQOFyIsHMr6c3d3Z3NZ960yD7169WrdtVwFAQgkJmCHAswuthNLS3MQgEB9BJwJC+tTvAiNahojzs/PPczPzs6Shb4501m9fPnSIzlllhLwbNe9fv16abWryzt3x53FVosR5MIihFyqaZVKNRAUQ+m8Q8qBoN3KpegOUr5iC9m3B7dECRMfvEvf1TR73AUgjUIAAsEJ4HMIjjRghTWNGs4ZNT6HgPaTeVX4HOJ1UMWLL5bnQcymYgsJwodKIAABCEAAAhCAwMEJHDFEWF2uQN6rq6sYfX9/f+9852OM1qkTAhDwE2C17GdFSQhAIAYBT0YfpTaM0TR1zhKoZozQy8o9ezMCklsKYSN74mz3UcAgoAxP9m50c23KFM56GYshcPuVs1hbPsbB7CsdYzQau84qlZqF9ueff+rJ4Q8fPsyWVDr/L1++HPlJ4GNayKxhpCmwLkqY+OA0vTNspZrZ41A1zkAAAoUSwOeQc8dVM2rgc8jZzHaRDZ/DFuzHXHyxPPfbzDEtxM+HkhCAAAQgAAEIQAACNoGDhggLigJ59eCyTWfdtzc3Nx8/flx3LVdBAALJCNjxMSy2k3UEDUHgsATI6JNz11czRrx7987DWbnzU6bs9bzQI2UWWw+iasp4QsZlD8lSSgusM/bX/lWm6aBZLDkIuRRFlUrZEBTHoMBfzyisWHnF1jx58sSusO5vD2ghWXXo0ihh4oN37D57CMDDsGPX0DQEDkvAM9vhycy9zKOaUQOfw14mlG27+By2dM0BF18szxcZzAEtZBEfCkMAAhCAAAQgAAEI2ASOGyIsLgrkjeQFU0yD8wXKdvfwLQQgEI9ANdka4iGiZghAIB4BJdXwVE4WYQ+lGGXqGCM01/XsCgtgyhTCas4jVcostjFMKNs6Pdt1KeErW4y9O96SLOJXWYSQLVLnQWVKXV9fn56eeqxO7x3SbuXsDpwTY8XFKrOQDHvKHyVMfPC+3cdvYV/+tA4BCPQI4HPoAcntYx2jBj6H3OwqB3nwOUTthTpuHS0iluctilAHlVlIKCzUAwEIQAACEIAABCDQEPjx4CC0XlXwjTNz1SJWJBxahIvCEEhPwBMZkF4qWoQABA5CwBMimTiR50HIO9WsY4xwpvMRk5QpexVy5+mF58+fe4pRZimB3Lbr/AuxIn6VRQi51GZqUurVq1f39/ezBDT+Ktl5ytzqsyLlXKAmC8mWs6KENSxOzR71JitJro748OHDlAp6Fuj9+/dT33I+CAF+C0EwUgkEIBCKwNSo0a0fn0OXRuLjOkYNfA6JzaaI5vA5RO2mOm4dDSKW5zFMpSYLicGHOiEAAQhAAAIQgMDBCRw6i7D6XjmBPn36FMMINBFXdqIYNVMnBCCQgIC85AlaoQkIQOCwBPTi8lndSSE8i2ivAkWMEYrEdQZfPn78OGU8bm7bRXtZ0S7tKpeYZ7cgZRZhp5UKVya/O1uMQvO1VKlU7ycm43/y5IknPlgXavwlPrgL8AgW0tU3z+PZXMLEB+fZca1U9u+oLcYBBCAAgVAE8DmEIrlLPUWMGvgcdrGNzBvF57C9g+yff6E+hx4Wluc9IIs+HsFCFgGhMAQgAAEIQAACEICAn8DRswiLlHYKFSUcI5xXG97aWXRmSvP3GSUhAAEIQGApAb3HvNkd8YRGLa08SPnRGCmd1Dv7gtQfvJLGG6UYGl7AvY6tJ6PPs2fP1lXOVRAQgSanoAdFynhQyUOIsKdTIpXxwNftXeujSAIMq/XELjRXnZycDC/nDAQ8BLQkV650/yRQv5TLy0u989RTOWUgkIyAnUt4SgzyB0+R4TwEwhLA5xCWp2rD57ARKT6HjQC5fJYAPodZRAcsgM/hgJ2+VGWW50uJUR4CEIAABCAAAQhAAAKhCBAi/N8kFch7e3t7fn4eCmtbj5bEb9++5X2OLRAOIJAPAfuRa8JQ8umpjZLoDqzX3vmDQjY2F/Zy7egooiVsncFrU/5RjaEk21sK1hMVRxbhpVQDli99jFBCDs/GTEPs7OwsILrZqjx71YmjlmdlrqaAxyoS33k8IjX87UQp1fQRigQnoEhf/xuQ29YV8aAbEdObFggHmRBYGiVMfHDKjit99piSVWVt4XOI3aH4HNYRxuewjluyq0ofNfA5JDOVshryLPDxOZTVp2GlZXkelie1QQACEIAABCAAAQhAYBGBHxaVrriwAnkvLi5iKKi3PRIiHAMsdUIAAhCYJaAUvHr8o9D44FntMimgVMfKxK+9gUzkKUIMpZjymCVZhIvozTyF9KfzkfwpY+Ccr9d4/vx5nmBLl8qzXZc4PtsTMt5gL+LxLc+9vTgrKlqpV69erYgPbvqI6Y3TVou2EKeOWRVTlLBzikh8cFYdhzC1EsDnkKBn8TmsgIzPYQU0LllEAJ/DIlzHKYzPIXZfF734Ynke2zxUf9EWkoAPTUAAAhCAAAQgAIGDEyBE+H8NQM8vRtoRV4CaMx7if6XhCAIQ2JUAmep2xR+s8bu7u2B1UZFJ4P7+3vyeL/9GwJPORxc8efLkb5fxIRsC+Y8RekTNSSvS7Heq9Qy3i6ZEre+8nuXwbBWkNIlFj5dk8rsrIlJ5qfVWqZSsS8PoxvmJooSXwqyyfJUWUnRPeaKEiQ/OrYszGcVyw1KBPPgcknXixjE9mZyZNITPIZOOWC1G/qMGPofVnVvxhfgcgnRulYsvludBbKOppEoLCciHqiAAAQhAAAIQgAAEDAKECP8NjgJ5nelY/naZ4wMpiByQKAIBCEAgMAElmwlcI9VNELDfkDhx0XFPe7JmRpqQHBf6kTRXMjO/umdnZ/7C20sSIryd4eoaPPBVecoUzk6RGpX1junVunPh0QhoXf/06dPt80DVoERHR6OHvkUQYGO4iG5CyCMQ2D7WHIFSEB3xOSzCiM9hES4KLyWAz2EpsYOUdy7w8TkcxB5aNVmetyg4gAAEIAABCEAAAhCAwL4ECBHu89c6NtJT2i9evNBLvvrt8RkCEIAABKIR0I03Wt1U/DcCRG79DcfcB09GH6x3jiLfTxLwp/NRFa9fv56sKMIXnr3qlFlsI6iYb5We7brE8D320ALN5K5YZXhKZUpdXl4GzP6rnIV63VBrh8c8qMxCKujEly9fzt7SNRl4+/ZtBcqiAgQyJ5DJ/CRzSkHEw+ewCCM+h0W4KLyUAD6HpcQOUn52gioO+BxmjaGyxRfL89keX1qgMgtZqj7lIQABCEAAAhCAAAS2ECBEuE/v559/9ixl+5c5PuvFvokXwA6hKAIBCIwT8LyJe/xKzuZE4OLiIidxqpVFe3WEICzqXU9UHFmEFyFNXDjnMUIPpPmnsvrxauqbjJ4Sh8y2pUf1UmaUmZWnpgIew0h85/GI1HZBSlttG+WgOAIKnby5uQkr9rt37zy3r7CNUhsEpgh44oOba4kSnmK4y/mcZ4+7AKmmUXwOaboSn8NSzvgclhLLrXzOowY+h9ysJR95PAt8fA759FcCSVieJ4BMExCAAAQgAAEIQAACEPATIER4hJXiEu7u7ka+2HxK7jleVLqZIhVAAAIQ8BJ48uTJly9f3rx5k9j/6JWv8HKK5BNY7Yl68tMUrmtg8T2voyUfVWDoh6lu0ST27OwsJRjPdhEP1EXqEe3jeraZE/P33AwbIKXkjYv0OppIVuGstiylPPcZp+LdYkq4/vXr1+4ZjlsCZVlIK3ahB/744EZBooQL7WjELogAPoeonYXPYTVezzQbn8NqvAe/EJ/DwQ1gSn18DlNkwp4va/HF8jxs73tqK8tCPBpRBgIQgAAEIAABCEAgIIEfA9ZVU1UK5L26ulK6oOBK6UWlerUK7yoNDpYKIbCUwMnJiRErw/t6lvLMtrx27N6/f5+teK1gGnc0QLQfmwNF7338+LF3ko+lE/j8+bNHBRKpeijFK1PuGLHI/66gt3gMhzV7ZEscojoUstYzHvjSXcFnyQgsSsuaz6M+xuwxGbrgDVWpVFhKQnR6enrYKGEsJKw5ra5taXxw01DzKvAiFkSryWRyYbmzx0wAlisGPody+65WyfE5FNGz5Y4azqVl0wv4HIqwxiBCOg0Dn8MsbRZfHkQsz2cpUQACEIAABCAAAQhAAAJDAmQRHjL5nzMK5FXiycmvN3yhN58S8rWBH5dCAAIQgAAECibgSbpcSr7MgruhXtGduzINgJSR6Moo43ndLSHCkWzTc+dJHIbrsYeWBobRouBgLwLKxscbgfaCT7siYMcH6xF34x5OLmFMCAIQgMChCHhm/vgcDmUSYZXF5xCWZzW1ee48xnw1Bgd8DjGoZlIny/NMOgIxIAABCEAAAhCAAATKIkCIsNVfyrMSaTdaz087H+i35OM7CEAAAhCAAARKI+DxUCd2msdDqISLenOC/halC40nT/U1C7g/3YjylKcE4tku0uvwlIYtpVTHacuzjxtp4TMF2SNSe21i2dp2lx4oGdjSS/IvX41S2x8A1gsfNKLl32WJJazGQhJzW9ScHR98e3urR9zlYjImkEQJLwJOYQhAAAJFE6jJ56AVrjZo3r59q6FQS8Wff/750T//dKCPeuRV5/UQl8ZBJWTRU6lFd1wRwuNzKKKbdhHSs8BPvK73iNSySixb2+7Sg2oWXyzPl3a9s3w1FuLUl2IQgAAEIAABCEAAAosI/Lio9AEL393dvXjxQo8kBtdda87EL1oKrgIVQqBoAopDMuT3h1gZlfAVBCAAgSEBT6Ck5h7DC4s7oy267lRH+e20b1eKFoWOEYv2PxKbmULrZnu/lC2ZWUUyLOAJFEjM33MzbEgSO56hRZUlkuImta5XHIlsSa/02SL8u3fvVJuCUbZUwrUQWERgNj5YgVNNhYoSVrDU1A1fUcIqpkCrRa1T2E+g0NmjX0FKQgACpRDwTLMTLwaXotMzxhq2tLydcs/q/OhXuhVrUdP8Zf70aaGjBj6HpcZ8nPJTU9AuAf02ux9jH3tuho0M+j1mfseIzSpl/SzPU9KmLQhAAAIQgAAEIAABCHQJkEW4S2PkWI+kf/r0yXbZjFzmOCU3VrND4yhLEQhAIDwBHqgNz5QaIQABBwGP09xIAudoIYsiyrPYjQ+WTIt2knbXodAxYhHkxHszHtky36je3SxXC+B8e0lK/hJpdFN/VMfEtjoqQ3NyNjNZjGWjIU+Qr6pUqkvm4uJC9tbs+Gps2m5OGt1moXUFKP14VtkSzb6gTvHHBzdKydqNaSS5hKN2faGzx6hMqBwCENiFQNE+B83WtB1zenqqR0z964WWsy7Rhefn50+fPtUYqueW269yOyh01PCs61vU2yfebVWeA49sKde8HpmrKYPPIVRXVr/4Ynm+0VSqt5CNfLgcAhCAAAQgAAEIQMAmQIiwzee/v9Vuose/MF8RJSAAgZwI2JvZ3759y0lYZIEABCohoHcyejQpetNCOmorTnkWe5qWdV8tdIzwbAa3/aJEg+1x7AO5sD0v5Ui8gxhb63zq96xlHj9+rM34ZDIrpau/rd7zBv4L05csdKffBlWuUrqT63FfBZp0FZTt2Xf4buHRY4WecLPqkinXQrpa5Hm8ND640YIo4b160763lDUT3osh7UIAAtsJlOtzaIKD5UlYERk8yk2LIK0jtMbR64xmY6pGa4h6stBRA59DVKsot3J8Dsn6rtzFF8vzNEZSroWk4UMrEIAABCAAAQhA4OAECBF2GYBCKBZtY7sqpRAEILArAVbLu+KncQgclIBnN0U+05SBegF7QrtuetW1svV49gYCthujqkLHCE8YboPLSDEYg6fTJFJGLcdQM9s6Pa/XTBzyqOReflyvXr3yF45acjbAy97pjyrb6sqrVEo0dJfTLVERlj0yGmGdd6Tehd2PGs3zMcuuYDGOa7WQGKzC1rkuPriRgSjhsH3hrK3Q2aNTO4pBAAKlECjR5/Dw8KAZmhEcrDm2VitnZ2dv3rzRvzr2r2cVcHxzc6NbdO+xsd07tNBRA5/D7paTpwD4HEL1S62LL5bnWEgoAtQDAQhAAAIQgAAEILCFACHCXnraAtQ7ULylKQcBCGRPwI7hCJWyInsMCAgBCCQl4HGal5hCWJEoCg7WFpdeYJ0UaLTGShwjFiVGSmxmnoC8xCGq0Wwnx4o9gQL+XfbtGjqzSjcNKQhge4vJaih0p9/mU6JSCh/RwDT1vE2QB4AV5v7+/Xsb3UG+LdFC8u+aLfHBjXZECafv5RJnj+kp0SIEIBCbQHE+B6X4PT09HbphdVPVjE5vhFDAnJYPCiP++PGjZl/6V8ca5r5///7ly5erqyvnQkYhyHpXpC6M3QXO+kscNfA5ODv3gMXwOSTr9BIXXyzPk5mHGirRQlLyoS0IQAACEIAABCBwcAKECC8wAD1rXtYW9QLdKAqB4xFgtXy8PkdjCOxPIDen+UYieoepZkeKtVK8aTXBwQ2TEscIz2Zw2+PObdS2/MYDQoQ3Atx4uSfVU8oQ7UWvZ9HbgTeqH/DyYexCr3J7p79XOJOP9Sl1e3s7G7wb5AHg8/PzfKJM4plTfRYSj1WomrfHBzeSECUcqkec9ZQ4e3SqRjEIQKAgAgX5HORPkDNBKX57eLUwUWSwolE1o9OYOPXQl65SyK8ijDXeKVbYk9tFyyL5LjJJJ1ziqIHPoWerfGwJ4HNoUWw8qG/xxfJ8o0n0Lq/PQnoK8hECEIAABCAAAQhAICoBQoSX4dVz6okjKpbJR2kIQMBNYDaGQ65qd2UUhAAEIOAi4NlQSZze1SX3/yvUJO/RjpqCq7RR9/TpU2Xi8exB/r8Kivm/xDHCsyXTdkDKeFCZjUe2lCK1HI5w4En1JIPX/noyGkq/6m9Ldxt/4dglZ1/6+fjx49gyBK+/JqVkyRpnldXeQ0lj2falvW5cnp+YR55sy9RkIdlC7goWKj64qZMo4S7b2Mclzh5jM6F+CEAgPYFSfA5yusr10XMmaC4t+ZUkWKPhInRay2hqp0Bhz6JSTgzndHGRDEsLlzhqeNb1LQdPX7SFNx7gc9gIcOPlngURPgcn5JoWXyzPnZ2+qFhNFrJIcQpDAAIQgAAEIAABCAQh8GOQWg5VibKgyV01+6zeoZikUVa+hsbLCfwgwBtHpDIWKGFDkAqLq2Q2hgNLK65PERgCmRPQQOa5sWyPWNrOQRtmjc+xEVjH2gryCL+96UxqKHGMWNRBKeNBPSmE1e+HnZDEtnnPPm7iJxOcJiEyeh9lbD6L6p+FWWIysJqU0mpx0c1t+9JeN15FP9SdS7gmC1n0e9+lcNj44EYF2adG2F4MVqtd8xaI2cTbbXkODAIlzh4NdfgKAhAokUApPgfJeXp62lvAXl1dKSXwFuyaByq8WIOaXvVg16PhTzMcFbaLRf22xFGj12U2n0XTcruq2W+dC0x8DrMk1xWYXS+oWnwOTrazMAvyObA8d3b6omI1WcgixWcLEz8wi2hRAeIHFuGiMAQgAAEIQKAgAoQIL+4s5czT2kZp8xZfyQVrCci1p+f7Fzmh1jZ10OsUjibf6NHcZLOu2NlHcg9qLqgNAQisJdA86DJ7dcp9lFFh5FNr4kVGv506qZuqnEdTAShTV2V7vsQxwj9spUznoy72bNclFilbw4shmMcwUj6ZsGgn3vO+4BjQpuqcXY8Y70GeqnP381Uq5aSq/tINauN2tQY+PVdTcYTlkS3EaUihisWID25kI0o4VB/Z9ZQ4e7Q14lsIQKA4AqX4HLT66wU5ffr0aWnm4Kne0cRMN2SFIE8VaM5rEqjXleiNkXaxeN+WOGp4lpYNscQLfHwO8QzVU7PHMPA5eEiqzJEXXyzPPUZyZAuZ4kP8wBSZUOePGT8Qih71QAACEIAABHIj8ENuAhUhj2J35LcqQtQKhJSrTo/+z658KtB0RxW0sa2tccWE7ShD+qZnH7nueavTS0iLEIBAZQQ84bMpneah8GrvR/MivSc08SZQKPlH6ylxjPBPlhKbGdt1ozaW7KTHMDaGSC7S5f7+3llet5TdH5noiWpPDme3+Xu1ZfKxSqX8bPWQ5O3trb/8aEk9V1NxiPDBLWS0x2OcjBcf3EirKGFj9JcN5/DK9RhgU9ZZ4uwxJR/aggAEEhAowuegIa8rZ/Mm+lDxwQ1k1ebZu9HCZGPe4i19WuKo4VlaNkyMWccWaFPX4nOYIpPmvMcw8Dk4++Lgiy+W57N2cnALGfIhfmDIJPiZY8YPBMdIhRCAAAQgAIFMCBAivLIj5GnavpW4su2DXXZ3d3cwjXdTd0XOyN1kDdHwbJo3j3srhCDUAQEIHIWAJ6NPSqf5Fu7a73nz5o3G6O/fvysnaNj9vC2Chbq2xDHCk7il4ZMymFsPINn+6/QihTKSmupJGdvq2b5t2OaWQlhS2b+y5jV8xRlGlUot6gVFRmpEW3TJsLAealUI5vB8BWewkASdqCyGxr1Rrqcg8btECcfuyhJnj7GZUD8EIJCYQP4+B4Xy9IY8fYzxXjv5KDx7Cjc3N4techKwQ0scNexpYRcOPocuDY5FAJ+D0wzsX1mhPgen7k0xluc2Liykx8cz1vcu4eM6AkeLH1hHiasgAAEIQAAC+RMgRHh9HwVZq6xv/jBXesJKDgMjrqL28jJu2zvVbjunsL2duoVmIVAtgW6mnCklE6damRKjPS/vs26V2t05OztTBJWCVLTpqLBgRZkoY6IiWtqS9R0UN0b4n2yxVQvblb0N4KnKV+wK65JHjx5pY3XHl8NOqZPVec8EbwX/dTrq1uGcX8lKM3z2wBY+5S9rHf/Rq6pUalRT46RGtO3jr8bKKt/KgoUYlhPkK82mjPTqoeKDG1GJEg7SZUYl9kBg/5qMavkKAhCAgJNA/j6H3nNZGubirUQ0wsqPMYvu9evXe03hihs18DnMmtMxC+BzCNjv9nTRvmkEFGPfqlieG/yxkB4cG0ivMB+3EPDc6rfUz7UQgAAEIAABCKQhQIjwJs5aq6R8JHqTrMVeXEo+xWIB/6/gB3Ex/K/C//iH/eA1a54uK44hAIHtBDxOqxxGPcVcKgi4+dNW2devX5VWR1GYmvbo+ah4G3jbCYetobgxwha4C+fJkyfdj1GPPSHCKyLzZI3N/rc2Ka+urqKqUH3lfsvZjsKfc0LhAtubC16DvSle6Fy6SqVWdL1uVht/CyJZpXMAC1lhTv5LUsYHN1IRJezvnRUl7dsIHoYVSLkEAhBYRCBzn8Pl5WV3XqH43SBp8g1EWn3Yd2ZdK5H2WlHasmU4atgCdzsCn0OXBsd+y9nOCp/DdoY51MDyfKoXusPosEyhXqmhIv4zOeyk+KUtuuQBravo/kJ4CEAAAhCAwBQBQoSnyHjPK2iGiZEX1qpyGb5ieJUeuV8kM47tls0Qgb2AtNfbGaqDSBCAQM4EFJDhEe84AbgeGvuWqXWMSDxx9YQIrwiq6yZcPDk52ddUMm99lk9Kk3Bu1ylf347KAAAgAElEQVRqPMMUwupoO+oiJcmAVlelUiv46PEYz/3KrlmPLtS3pMJC7E7f8m36+OBGWqKEt/SafW2ts0dba76FAAQyIZC5z0GPH9/c3HRZJQjM1QTP04oE06PRXdnSHNc6aiReFnnm8Pgcopo0PoeAeFl8NTBZnk8ZFRbSI0P8QA9IpI8a2etzdkViRbUQgAAEIACBzAkQIhygg/TG7ZQPwgaQuKgq9ND5ly9f9BqyFRnmilJ0H2FlugKrdZTMeB8Jdm3Vdlna6+1dBadxCECgPAKe26x9UypP58IltrsjwzFidlem6ZCUEyptA3tArdiu6+4Crri8cNtcJv7sOsVpOctaHSutZORjp0fOOSOJR67c9ZR909hVtPWNV6nUFA49pbM9fbWsV2nOp5qo7/yhLCRs9+0VH9xoQZRw2N5sa7N/EZ5JUVsVBxCAAASWEsjc59Cb4cvVnybRrCJaZhdEQt0Tbyn8deWLGzWcK0d8DuvsodyrZn9iTsvZTgCfw3aG+dTA8nxFX9jDyooK87+E+IGofXTw+IGobKkcAhCAAAQgsBeBH/dquKZ2myca7ce+a9I3vS6a5R9qnzU94cO2aLssM3yh22F7CsUhUAEBZRac1cK+Kc1eToGwBOzuyHCMmN2Vafik9Bff3d15OmVpvthefixChG3Is7txyUzCue+uDs0zn7pC3m3UJa4Hq1TK7ib7WwWRaLx22upUVefn5zKGPM14Suap81jIFJmN5/eND26E12AqK52aoDa/AvwwSzu6uNnjUgUpDwEI5Exg6pbeldm+TXVLBj8erg01ymglsnQxuEIwhSP3EhgPK1GB6+vr4fmoZ+zuwOfggT+0q9GrlpoZPodRjFMn8TlMkVl6nsVXjxjL8x4QLKQHpPlI/MAoFk5CAAIQgAAEIACBUQJkER7Fsvikdlac/ojFVXMBBCAQjYAdE/PXX3/NrrqjiUbFEIBAbQQ8GX1KDC+rrZ86+hQ3RtgCt5rNbt60JbcfdHP9TtVmb4uOXtWbddcRhzeqaZCTs7HjswWCiKFX93rsQW1tT+MaROBhJbPZH/Xg6PCqzM9UqdRG5opWWXFf6jWqSPc61hFYSK9ng3zMIT64UYRcwkE6tFuJPRnDw9BlxTEEIBCcQM4+B60FehHMehZFT1Wdnp4+evTo8vIyOI1uhe/evet+nDr25x+dqmHp+eJGDVvgVn18Di2KgxzMuhRmCwQBhc8hCMbcKmF53u0RluddGhxDAAIQgAAEIAABCKwgQIjwCmjjl2ib5+rqavw7zkIAAlkSmH2l3eyqO0u1EAoCEMiRQG8/bFTE7TFJo9Vych2B4sYI53Zdmr2ZhrknJHRFZHy3Wn41s+Y9a8mzNQQpcH9/76lH66lMBB5Ka08LCzXFKpUa9t3SM7rJbLxVKhCwjgTnWMhS45ktn098cCMqUcKzXbaowOwQZv+mFrVFYQhAAAI9Ajn7HOy1gDL4Rn3sUw/yeRbL3WVmj22kj8WNGh6MYrVxIr2ItqfX8DksQrqi8Kwlr6hzxSX2faatEJ9Di6KUA5bnbU/ZS4lCvVKtdhxAAAIQgAAEIAABCCQgQIhwSMh65F0vrgpZI3VBAAKRCdjOTU8GjsgCUj0EIFADAaWy8KixYt/CUy1lVhMoa4xw2k+yjD6KOlKQ3Cz8pVF0SszZ3fxeevmsPBSIRMDzLKX2M2KnENuinT0ttG8XW9qNem2VSm0npjgST7SB3ZDuVHovql0m/2+xkLB9lFt8cKMdUcJhe9keDuzfVFhJqA0CEDgUgcx9DrN3v9gTJ8+ysfeymjT2U9aogc8hjVXQyjoC+BzWccv/KpbnbR/Zg6k9oLSVcAABCEAAAhCAAAQgcGQChAgH7v0g7z0JLBPVQQAC0wTslbP9YO50rXwDAQhA4G8EuhGNf/ui80F5Vkp8SX1HgwoPyxojnLmRkmX00atjPTbh2azt1tOL21t6ebeq2WNFTelts5rePzw8ODfdZ+vcpYCdSsQTyb1R7Ovra08rTpvZKMzqy+1poXO/fHXrkS6sUqkgrJTK7vb2dmNVMun0b6zeKHPvciykB2TLxzzjgxuNiBLe0rO9a8uaPfaE5yMEIFAugcx9DvaMosGuiZMeB43UBZ5loxYs8QSY0qusUQOfw1Q/rj6Pz2E1ut6F+Bx6QCr7yPK86VB7MC3UK1WZraIOBCAAAQhAAAIQyJwAIcLhO0iBC7ZzJ3yT1AgBCKwlYAfNeDzsa1vmOghA4EAE7Kf8GxA48jI0iOLGCFvgxIQ9SZg0Z14aGd+r9uXLl8H1UjSwArkePXqkX+Xr16/Pz89PT0+fPn2qt2cqXDh4cwkqtHfEv337FlUGbbS/e/dutgml/In6fuFZAWYL2NPCrH59s7q0BapUqtVu44FyAG9/R5DuIdr43yjJjpdjIaHg5xwf3OhIlHCovraHA/s3FUoG6oEABA5IIHOfgx3V1PZXb63Xnt9+YN+c2/qdcrbltx/YgmU4atgCbweyqAaPweBzWIR0dWF8DqvRdS+0f/JZ/fq6Yqc5ZnkuzlhIGmOjFQhAAAIQgAAEIFAxAUKEw3euAh0+ffqULENbeAWoEQJHImA7sNK7ho/EHl0hcCACtguvAXFwV2+e1lDcGGEL3ED2JHPd3h2Xl5eehlaYfTeLsEffpbpIckUD39/fDy/UrEDhwgoULi6jsA3K01NDGv4znvhgSSjy/jp3KWlPCwt9zKNKpQKaR5B3BClKOH1GulAQsJAgJPOPD27UJEo4SHfbY679mwoiAJVAAALHJJC5z8G54oh3kzw5OfEYhifS2lOPv0xxo4YtcKO4s7v9lEZL4nMYxbLXSdswYpsEPoe9+j1xuyzP7VGyUK9UYiuiOQhAAAIQgAAEIHBwAoQIRzEAhQ54HmKO0jaVQgACSwjYK2d71b2kHcpCAAKHJuDZZ7JvR4fGt5/ydqdkOEbYuzINyNgpY9XKw8PDzc2Np988AnfrUfRSd2/p7Oys++32Y0VxzUqufpdhlJUW1LbkqCahcGq9MtjuGj1amf/SyY4LlwpL82HbTNJ8W6VSwdHpsYSNT//qpqEo4eCCJagQCwkCuZT44EZZooS3d7o95mY4e9yuMjVAAAI5EMjc5+CcTXXXemGpZjtXL27U8Czhoy4wG8PA5xD2B7K9NtuSo5oEPoft3VdQDSzPpzqrUK/UlDqchwAEIAABCEAAAhCIRIAQ4Uhg/6G3Ht/e3saqnXohAIFABOQjtv3U9tZ4ICmoBgIQqJmAcgd6NrpWpFOtmVoeuhU3RugpNXtQE9fYsSkaN/3BcPY20tAKeoGk/oaGVQ3PXF9fjyYPHpbUL1o7owWlBZUl6/2qQ0WaM54b1NS1s+c9faQ9nmz37FsF7cRsnp3ytqp8DqpUKjheGWfvzrOiCRl5/nmyh3phIUMmS8+UFR/caEeU8NJe7pUvbvbYk5+PEIBAiQTy9zkYi5EucGex7iX+49mVsqqKujIaFbW4UQOfw2g/Ok/ic3CCWlQMn8MiXKUXZnk+1YOFeqWm1OE8BCAAAQhAAAIQgEAkAoQIRwL739W+ffv24uIiYgNUDQEIhCBgr5/trfEQ7VMHBCBQOQFPOh8h0EZL5SDKVK+4MeLNmzc26aghwtqcPj099W+sPn/+3Ja29203H62i6rU30Cuw+qMimz3vpmzrl46ejai2/O4HRsZlmUSkcGftgM7Oo/RQ5VIz2AWmfSdfGuy+iwrDRqtUaqjm9jN6+nf7ul4Zyj9+/LhdmJQ1YCEbaZcYH9yoTJTwxq4vbva4UV8uhwAEdidgD9mteDv6HOwbYyuhs1hbvo4DW+vZ9VR6CPgc1jHH57COm30VPgebT5Xfsjwf7dZCvVKjunASAhCAAAQgAAEIQCAegcAhwv6AgHgqZVWz1qjGfnxWoiIMBA5LwF4/Rw2lOixzFIfAoQh4dnRIIZytSRQ3RszGuXoMcnV3aHfTP2560jh1JdG7RLtrjbARuore67blOVZaUInkKZlDGXsf1xlVsEgRzw6owi71UOWiavcqbBu2va+/l8yz7Vap1KzW6wpoXb99pNZdS7+LdQLschUWsgV7ufHBjdZECW/p/eJmj1uU5VoIQCAHAp4l3vaZzBZN7cVIU7MkjProYHctOaXL0iXqVD2Lzhc3auBzWNS/bWF8Di2KUAf4HEKRLK4elufDLivUKzVUhDMQgAAEIAABCEAAAlEJBA4R/vbtmyGuxxFjXF7oV8oVtK8PrlBuiA2BZATsX2iMoJlkqtEQBCCQAwHPbcTeE8pBi8PKUNwYocS69vNpCvmKlDJW4VCezenWlk5OTtpjz8H9/X23mGebuVvePr67u7MLjH47uzk6etUuJ5UzzNgwWNRxTvmVT9ouKUPVvo5dJp9vbURRoxniQahSqXi49FTA9sr1u4h0B94u27AGLGTIxHlGDz/0xqzuhcqeXsTTEUQJd3tt0XFxs8dF2lEYAhDIkED+PgctRmbfydB9Y0xwyM4J2OPHj4M3PVthcaMGPofZPh0tgM9hFMuWk/gcttAr/VqW570eLNQr1dOCjxCAAAQgAAEIQAACsQkEDhG295DsJDSxVd2xfi1XdnkGfUeVaRoCBRHQy4kMae3bmnEhX0EAAhBoCHhuI0boHhj3JVDiGDEbtxrEk97rl8vLy244lKa+9k5n7/LZj9rT7e4Z6yejjcnZq5wFlHtm3aOM+nUrgsrZyu7FjF354CaheHF76ace1IOUuzPxC2CoE9bU/SJtL1mlUtuxTNWge44iO6e+dZ4X87AZ0J3triuGhazjpvDf7oDVq6SU+OBGbI0Oxi1OahYR69zrggQfS5w9JsBCExCAQDwCRfgc9HDg1HpEgbmKco4a3mTntWm7ZulTrO2FWw5KHDXwOSztcXwO+BxmbYbF1yyibgGW510axpKtW4xjCEAAAhCAAAQgAAEIBAsR1ra9HD22d0DrwPfv3x8QupYrnqf5D0gGlSGQCQFjFW14ZzIRHjEgAIGcCWiC5LmNGHehnLU7iGxG73g6Nz0l7a0aMkue4Hszig/uvTRTTcxm+V30BF0v3Gq28kXY18UHN02sSwW0SLxQhbX3PJUWS/3lTKzlEaYXLz68RPHBDw8Pw/PZntGGriFboc94VKmU0U1BvlI05Pbu1s9NMfRB5IlaCRayDm9N8cEiIF+WLNaYVBAlPGUnBrQ8Z49TinAeAhDIn0BBPgdtHilUV4HCzapE60HNrPTwjGYdUeOD1YmeKGoVm1ouxTaD4kYNfA5LTQKfAz4H22ZYfNl8Rr9led5i2e6maKviAAIQgAAEIAABCECgbgKTIcLyLo3+aa2iXFna01Wwr3Z/NQvXZrO2DfSMtR0f3HA8Pz9/9OiRLtGF8gqpEqWPUm2qUzWPtticLL0b9DqtT58+la4F8kOgVgJ2Nq+yolhq7SP0gkChBJxBAJonFKrgEcQucYzoBdT2uknfaoLdO7n6o2b1vfjgJgWUzU3NLdoku7q6aiXUXnLYADtnTqlWgO5BN3dy93yex12MPQltm+kVNj5qcdezh17hs7Oz4mZW2s7sadH9OGvq3cL5HFepVD54bUl039C4n3kOcizE7sTRbzUgGvfSsvIHtwoSJdyiWHRgDw3FjYOLdKcwBCCQmEBZPgcNK9oS0jbQ9+/ftSbV/VCjZwJi9sSmEUBxuhIvgTDDJkocNYw5jxTE59DrZXwOjVX0sKz7iM9hHTeumiLA8nyKDOchAAEIQAACEIAABOoj8OOoSvKGLNqzH63EOOlxyvQuj/22qV5zMT4qMFp7QgqSjlE5dUIAAlsI2A/aKtWEfr9b6g94rdzonlvoFs/jbLp3ea73cpoHJElVEEhDwPODtW9BaeSkFYOA3UFZjRGtFkrqozy7xqadvtLDfm351QcK1e3FyOqhuCYFlEYKoTN+Av6hSgNTd20SNoWwdN/yPlltyWtoLiXKX/2lne/RHFpBTEI9ZS921Hez04zV1hjvQsOM1WjsnGeR9NpFKQWCeBJvOyNdhmRkxrO531Rg0cS+SXenW5BuWYLWvRcNBfCfkY4vXrxQef0kddBkVW/uRW2G9TQRM1My72IhU8IUcV6jqjHsFhof3JDXgC570Jg+OnyoTKN4ibf3eKZV4uwxHg1qhgAEohKwh+ymafumFFW8TCrPnJLdQfgc8Dngc2jvJPgcWhTbD1ietwxZnrcoOIAABCAAAQhAAAIQqJyAntge/rWbUvkorxDhoZwlnvHHNFSjcondhMwHJGDc7uSozQeIdpcNUdN8xd0phj0oq+Kw+3QyRlvUmZLAaM/2+lp5PVOKFK8tvTC0p1r3o6Kg4jUdu+auIr3jrMaIHgcjVE6zfYW79cov+qjL1ac9Ggr+61Yy+w6NbuGp42Ek8UbJhw0Nm+jpZX/saT2sP6szX758mVJHP+Etos5OUcq91xk/pZzvAHZv7qLU7D1hyjgDnl/UZcbvJaBIU1UFv9fZJtH7dhcL6clQ0EcjR7v6V7fHgnSZElUGORz3u9Zbh5pT6q8434XTO150I1rRdMpLeqr5P9YEISXwLW2NrkzxOWxBmsm1oz3b+zGWOw8PAtm53NvX29nrsu7HnG+YxowRn0PXep1G2O337jE+hwYmPoeuUW0/Znne/ZXNHrM8325y1AABCEAAAhCAAAQgsDuBH2YnvhQIS0DPucqtE7ZOaoMABLYTMFzq8hFvr58aIACBYxKYSrfWpWHHW3RLcrwXgULHCMPdr0SY/ufWhtj1QljtBfbMW80pSW23sFJ12ub9+fPnbvnR456c2t4OnsleFdpyjgrWnixrnqCEx1P7ajc3N8pO1Oq16EDpM438wdoelnkESVy9SKoghZVZx0hqa9wcgrQeqZIqlYrE6pjVYiGL+l243r17N3WJbrn7JoSeEmzp+SaXsDFcahBZWmfd5Y0BoqyZQ93dhHYQqIBAb1E2qpFx9x4tX9lJI81/q6kWLPu+G6TQUQOfQ2tC9gE+h4YPPodRO2HxNYqFky0BLKRFwQEEIAABCEAAAhCAwEYChAhvBLjm8iaoYs2VXAMBCEQjYMTuK45qdcRMNHmpGAIQKIOAEVjWKrDojeftVRykJFDoGKFgUGPHTi/r/Pjx41KMckwrDvj09FSDY3ut9lMV7DJqyfZ2rHLhtJWMHujhuu5LRRWXHCnM1IjuGhWse9LzM++W3/1YwWq9wOtWpBcvXqiL24+eA82RtJtuRIap16bMw1P/7mXstxIbN4fdJTcEqFIpQ1++WkoAC1lKbKp8NfHBjYJ2lPDG9HhTDMs9bwwQeBjK7VYkh0CGBDyLkdGVWoa6RBLJXpM2jW5ZDwYRu9BRA5+Dv/e32JjnZ+6XJEFJfA6LILP4WoTrgIWxkAN2OipDAAIQgAAEIACBSAQIEY4EdqZahWsolsIuNFvAvpxvIQCBRQQMV6zq6cYnLaqWwhCAwJEJeDKkHjydTynmUe4Yoc1gIwz39evXisH198L19bXCPXtjos5ov2oq5ZLOG69f71XVk0QRzL3EtIYuvWuXflTcsxRZelVT3pO4a13N8a5Sv4/mqVLQkqKE/U9GySSePn1qELi4uFBt2jmOp0vsmo3NGK3XClWtSqViW8Kh6sdCFnW3AmdHvTeVxQc3TIwoYQ0fi7hVX7jc2WP1XYOCEKiJAD6H2d4UotnwSo3jkZ5EnRWvLVDuqIHPoe1E+wCfQ8MHn8PQTlh8DZlwpksAC+nS4BgCEIAABCAAAQhAYAsBQoS30Ft/rfaSjWl9U+/Jycn6BrgSAhBYSEC/SiM2aPYHu7A1ikMAAocg4HmJMOEURZhC0WOENqKMXMKKwVV+FzskVGllFQmqqCClvekmD1bfKRmtrtVXRj9qt3U0GlWXaLN26vXrukoRzN1qFWw6FYjcLbb62KBk11lo3kRFYI/2izpFUb/qcVtrBRk3JjFVTM8/fPnyZbaeqcvzOW9MAqeSMecj/JQkVSo1pSznVxDAQpZCG6Yn1DMtUwPc0spzKz8VJWw8EZSbCmnkKXr2mAYRrUAAAtsJ4HOYZegZnrakd50VwFmg6FEDn4Ozl/E5NKDwOfQMhsVXDwgfewSwkB4QPkIAAhCAAAQgAAEIrCZAiPBqdFsvVIiDkQhNe+p2sMXW5rkeAhAYEDDiPIx1+KAaTkAAAhD4HwJGZs2WkZ0qpi3Gwe4Eih4jlNdHm8dTT8IosEkhodrVU8yo4n0VEKw/HTw8PChOV1NWPbc2DA5WpiXtbzmTEE9Fo6pb1bqaaJtWu6pT+6M3NzfdTlcwa+xgUzXq2WKXVJqoG9P4rtiZHwv71Ja5elyLEcW3yQxaq1AKLl0iU3n06JGCy3vx4q2ysg3lzlRhIW1PFnqg34KRdawXxV6KjlUqVQr8IuTEQlZ0UxMZ07waQqOtxkedWVFPKZdogNBNXrf6RmX9K5WjPsZTCpmenEXPHnu68BECEMiTAD4Hu1+0kLFfXKPLc0gh3GhR9KiBz8E2xeZbfA5dSvgcGhosvrpWwfGQABYyZMIZCEAAAhCAAAQgAIH1BL6P/ckzsr7GOFdqw35M0uLPaU9lFJj2V4rXDQUgUBoB5bob/T02JzO5C03dNAzJg3+VCYrS7GtG3tFUjjo5cxlf502gCZuwf4PKP5q3EgukU5JXQ1nRWFBXfkWLGCNmsRmbjkbfDb9SX8+2NSwwFY06rL93JuXNUB1tB+63uneFHCpb0BkN61Ph410dPcdaRaqXC9J9VlRj3iVos5fnWWBHpbTI9RhS1DL6gfv7xb7zR5VTle81Q9jRQvxdQ0kIFEHAvofUsaxefSdcdDcuorvzFxKfQ/59tELCo/kcliKyV3bNHSyfXZg6Rg18DrNWis9h9eRBF+JzmDUwfwGW54tMkeW537QoCQEIQAACEIAABCCQLYEfRyfB2tlVUqgmUFhpw9qDZg2mf3VS/wZJc6tn4BoZNMNuMlHpQGfa4+Yg1L5101Y+/yo1l3xVSlDaqinaeud4ELb5qIkkECiCgB7ll299KgOH8gWSGKmIfkRICORDYOp+0kqo6Q0jfksj84M6xggl6FWEq/K/rs6Orw0/rRTW2a1yEmveq8SrRlrWoRmoOV04PB/pjDpaeXOVHFHpjUWpWaE083MJL/XX6R5J2iDVanqj9FpK0tysAdfVqRmU4Ghps+7ybK8yfimjcTbZKtIVrEqlugpyvJEAFrIRIJdDoCVQx+yxVYcDCEAgQwL4HIxO0bLOmNU0F2oJo/S3RiUpv6pj1MDnMGsz+BxmEY0WwOcwioWT1RMwBrJyvVLV9xoKQgACEIAABCAAgWwJPFLwcrbCIRgEIACBxAQUH6O3XI02qkg+BdCMfsVJCGwnoJcRD99+KEePXum+vXJq2IWA7hhPnz61m1awpm47dpmCvlUc583NzZTA8uYr7HLq2yLO1zRGyD7VWXr6pXlKbZa/BkHtnuovSICs7myKRp3dz1ZIrpJZav9sVrxdCjx69Khtt5ollTZ0FRs92zWt4jIMDVUyjGy7qRV13UG3l3s1KPlToVpXqVSvd/i4hQAWsoUe10KgR6Cm2WNPteajcccYLd+e1DRP0XvtRw4SEMDnkABy4iYO6HNYRFhzdfvZ1Aw9vTWNGvgcFpnraOHuIIvPodDV92jPdk92e7l7Xsfl+hx6ivBxCwEsZAs9roUABCAAAQhAAAIQ6BEgRLgHhI8QgMChCSiveZMlfZQCfplRLJwMQoDtuiAYs6pEQZDKlmqLpHe65ZOxxhbV8231IcJVjhGK21ZGCr3qWrun+msihpU0t3mRiDZNFcChvxibMdoyVNP66zatFptGFXgao1GPJXvK9Iyhmu26Rndpp/BxBQo3htHGkatrGttQxL+sovo3nyh06fT0dNQehEIGPPpV5ierVCpz5mWJh4WU1V9Imz+B3oShJ3AFHgYjaqGnbO+jJhKECPeYxP6IzyE24fT1H9Dn4IdseyeaejK8CVc5auBz8Nttt2TPGPA5dOFUc8ziq5qujKQIFhIJLNVCAAIQgAAEIACBwxL48bCaozgEIACBIQElR9ROlcKVhl/pjJK8pnzX+agMnIQABEohoNC6WVFrig+eVbaCAlWOEc//+bdL7ygCWH9v377dpfWNjX779q2tQVGz7XEdBzL1QvslLP9hdv+2fiVObo/LOqhSqbK6IHNpsZDMOwjxiiNQ5eyxuF5AYAjUSgCfw1TPKibVeMFRc5Ue2NZqdKqGvc5XOWrgc1hnTvgc1nEr6yoWX2X1V3ppsZD0zGkRAhCAAAQgAAEI1E3gh7rVQzsIQAACSwkobeHUJcqoN/UV5yEAAQj0CCgBZ+9M76MeSOid4WP+BBgj8u8jJIRAKALGxK/cEOEqlQrV49QjAlgIZgCB4ASYPQZHSoUQgEBDAJ/DlCXMvtDp9vY22we2GTWmupXzEKiPAIuv+vo0rEZYSFie1AYBCEAAAhCAAAQgQIgwNgABCEDgbwSMtHlyvuslX38rzQcIQAACEwRmM/oYGz8TVXJ6fwKMEfv3QR4S/PXXX60gjx8/bo85qIaA3ufY7eWuXrp7K79X90wpx1UqVQr8IuTEQoroJoQsjgCzx+K6DIEhUAoBfA6jPfXq1as//vhj9Kvm5NXVlXFnNi5M85UhG37pNF2QSSvd1Sg+h0w6JawYLL7C8qyvNiykvj5FIwhAAAIQgAAEILA7AUKEd+8CBIAABLIjcHFxMSWT8eTu1CWchwAEDkjg69evXW/+KAGyCI9iyf8kY0T+fZRAwu5+PNt1CYCnb6LK9zlWqVR626i4RSyk4s5FtX0JMHvclz+tQ6BKAvgcRrv1+vramM/oEuUPvry8HL02n5OMGvn0xY6S4HPYEX6apo2bVbmvLUqD7iCtYCEH6WjUhAAEIAABCEAAAikJECKckjZtQQACZRAwvDAfPnwoQwekhAAEdiUw+489AhgAACAASURBVMZPxRQ+efJkVxlpfCUBxoiV4Oq6rJuYihDhuvr2f7SZeipM3Z3tW4lnO6JKpWa1poCfABbiZ0VJCCwiwOxxES4KQwACHgL4HIaUlHDx3bt3w/PtGcUHGzl622K7HzBq7N4FOQiAzyGHXogqA4uvqHgrqBwLqaATUQECEIAABCAAAQjkRoAQ4dx6BHkgAIH9CShuT6+QHpVDLngl6hj9ipMQgAAEWgLdbB/tye7B1E2mW4bjPAkwRuTZL4ml6m7JEyKcGH6C5j5+/DiVCd7I6ZVAsC1NVKnUFiBc2yOAhfSA8BECAQkwewwIk6ogAIGGAD6HniV8/vz59PS0d7L7UbFWRcQHS2ZGjW7HHfYYn0PdXc/iq+7+3a4dFrKdITVAAAIQgAAEIAABCAwJECI8ZMIZCEAAAv8w0k6QSBj7gAAEZgl0XfmjhX/55ZfR85wsggBjRBHdFFXI7pb8ixcvorZF5ekJGJO9UgILhtCqVGqoJmdWE8BCVqPjQgh4COw+e9Sjzoqf+/PPPz3SUgYCEMifAD6Hbh/p5mb4WH766Sct3169etW9JPPj3UeNzPkcQTx8DnX3Mouvuvt3u3ZYyHaG1AABCEAAAhCAAAQgMCRAiPCQCWcgAAEI/OP58+fPnj0bBWGsz0fLcxICqwmcnJysvpYL9yXQdeWPSlLue+pH1TnaScaIo/V4T1/tQHdTzMoeegX4WDQB9e+vv/46qoLxzt/R8vmcrFKpfPBWIAkWUkEnokLmBHaZPT48POjJlp9//vnRo0dPnz7VQ01aYOpYK5H379/vS0wRe/sKQOsNAXwO5VoCPoe27zSNUXxwd4HWfqUDvfLljz/+KG7Jtsuo0eXG8b4EZNVdky7OgPell3/rLL7y76N9JcRC9uVP6xCAAAQgAAEIQKBiAoQIV9y5qAYBCGwiMJWwQR467bRtqpqLIQCBqgn0XPlDXc/OzoYnOVMWAcaIsvorrLTd+NGpB4rCtkhtKQkYD4NdXFyklCRgW1UqFZAPVWEh2AAEEhBIOXtUwmCFE52enurX3Y0xatTUTOb8/FyhwxsDhbXqWc2NyNTV6LgQAiKAz6E1A6FQfPBUTmV9pRzqut215Qs6SDlqFITlIKLic6i7o1l81d2/27XDQrYzpAYIQAACEIAABCAAgVEChAiPYuEkBCAAgX/oDXRTiW1ubm4ABIGwBJTXZFjh6MlhMc7kRmA2nU+5eShzQ72jPIwRO8Lfvem7u7tWBiXka485qIPA1GaMbt1PnjwpVMcqlSq0L/IUGwvJs1+QqjICyWaPCvzV/GQqYK6lqtBhBQpLqvbM0oNv374tvaQtP+VsaQtwEJzAqHth9GTwpqkwOAF8Dg1SOz5Ys/eiUzwkGzWC2ycVbieAz2E7w5xrYPGVc+/kIBsWkkMvIAMEIAABCEAAAhCokgAhwlV2K0pBAAJhCFxdXY1WpEf5lYVi9CtOQmAdgdEgM5JTroO5+1XdbB9DYbQdrnf7Ds9zpjgCjBHFdVkogbu/cZKCh6KaST0fP37Um4hHhSk3hXCVSo32ESfXEcBC1nHjKgisIJBg9qj4YAX++mW7v79fvTYZ5if2t0tkqp9VqJL4HEKRzKGe7npkKM9BfA52fPDt7e3GROlDsOnPJBg10itFix4C3d84PgcPsYLKsPgqqLN2ERUL2QU7jUIAAhCAAAQgAIGDECBE+CAdjZoQgMAaAm/fvp3auCKR8BqgXDNNYJgdRLa3erN2uh2+SUGg68oftvf69evhSc6USIAxosRe2y6z3tzdDYjhRr0daVY1TG3DF51CuEqlsjKb0oXBQkrvQeQviEDs2aNmKYvigxt0WrxcXl6uwDj1UI2nqtFwVc+FlFlNAJ/DanQZXojPQfHBU+nSFSH96dMn3W8z7LilIsUeNZbKQ/k0BPA5pOG8VyssvvYiX0q7WEgpPYWcEIAABCAAAQhAoEQChAiX2GvIDAEIpCMwtSafet1POsloqToCelPkL7/80qilA21pVKdiGQrpYX3tnupt8o8ePdK/iv+7vr5eJLr9Vl/FmS2qjcI5E2CMyLl3IsnWfeNne9OO1BbVJiagvdipG/jUjz2xhCuaq1KpFRy4ZIoAFjJFhvMQiERgakAJ4mFYvdDQI9ArXpS0JUT4+fPnkQhTrUEAn4MBJ+VX+Bw20m7ig0dvQXoZl87X9Bhn1FFjY0dweSQC+Bwigf3/2bv/s7aRrQHAd/fZAoASklQQKCGkgpASQioASkhSQUIJgQoIJZBUkKUEQgf5zl3u+tHnX8i2hGfOvPljV8jSaM57JMuWjkclNOvLVwlZKLkP9pCSs6NvBAgQIECAAIEEAkqEEyRRCAQIjCgQlYJxfXnuBlatGpzbiJkEJgJRjfrt27ff//yLifhz8pKJpxGIG3W7u7sxym88b/fhblP8N4bnOTs7i/lxka5PNyJ3SxaLwaHdDl/iU91LzhHVpWzzDncreNYuxNm8G1oYQ2DRDfiTk5M4C4yxxSdoM2VQT+DWzibsIe3kWqSFCIz36TG+hiz6oUuf2OMrT5/FusvMrc/rLrBoetE1lkXLmz+UgGsOQ0mu3Y5rDmvTTVZcUh/85s2buG5T7+f2SYzdifHOGt2tmC5KwDWHotIxbGd8+RrWM19r9pB8ORURAQIECBAgQKAoASXCRaVDZwgQKFGge2Gu279F39i7y5gmQKAWgXi6bhQH39/fz+1wzI+nWPYZW2v5jXkFhXN5q57pHFF1+lbtfNzUn7xLxBNs437tqi1YvliBeIeP34fM7d4aVVNz23n6mSmDenrGxFu0hyROrtBKFhjp0+Ois1hPijVWj99S9mx8arH42jU1x58EWhBwzWHzLC+pD46LtPFlbfNNFNjCSGeNAiPVpRBwzSHxbuDLV+LkDhKaPWQQRo0QIECAAAECBAgsEVAivATHSwQIEPivQAz5OfdJ4lEk9OXLF0YECCQQiHt18XTdRwN5//79o8ssv1MeG3q0BQvUJeAcUVe+Nuxt9+6siv8NMUtbfdFZoOohhFMGVdqeU3V/7CFVp0/n6xUY6dNj97nk6+EsfxzKVJtRqLf2KMIx0udUa/4kkF7ANYfNU7yoPjh+unl1dZX4YstIZ43NM6KFMQRccxhDtZA2ffkqJBHFdsMeUmxqdIwAAQIECBAgkEbgj3ieeZpgBEKAAIGRBOInvC9evJhtPC5DxxXq2fnmECBQkUAM0dF/IKufP3/G41mXRPfHH38sejXqzD5+/Ljo1QTzl9/1jAcKx0M/E4Q5G4JzxKxJyjlTiX703SAlQtagppI7CbPqT3opg5qkxsTmAvaQzQ21QGBtgcEPwLgusbe3t3Z/HlaMMTj719hFPfHr16/X2OKzZ88i/DVWtAqBegVcc9g8d4vqg+MtJeqDl1+l2XzrW29h8LPG1iPSgbkCU4l2zWGuUqUzp5I7iaLqaw6TKExsLmAP2dxQCwQIECBAgAABAo8KGEX4USILECBA4D9xrXnuYIExkHDugj+5J9CCwNyje1HgP378WPRSzF/+XMuVNrRkK14qTcA5orSMjNSfs7OzScvxeIH096EnwbYw0U1uN97uGE7d+VVMpwyqCvlaOmkPqSVT+plSYPBPj3d3d5tDrdTI5eXleluMn02ut6K1CNQrsNKlANccZhO9qD44hiSPmqoWvpcNftaYRTanBIHu53PXHErIyIB96Ca322zV1xy6gZjeUMAesiGg1QkQIECAAAECBPoIKBHuo2QZAgQI/CcG1Ilfdc9CxPzZmeYQIFCLwJcvX6LWv39vl984X/J437h31cKNq/6SyZZ0jkiW0NlwYgzsbinMSrf5Z1szpyiBqeRO+hY3ZY+OjiZ/1jWRMqi6UlB4b+0hhSdI91oQGPbT40rfaBbxrtTIki8+i9qP+XFR5fj4eMkCXiKQT8A1hw1zuqg+ON5Fl/9Ie8Ptlrb6sGeN0qLTnxCY+nzumkOmvWIquZPQqr7mMInCxOYC9pDNDbVAgAABAgQIECDQR0CJcB8lyxAgQOA/u7u7c3/VbSBhOweBqgXmHtdLIlr+AN9uBeFUI3E7Z2qOPzMJOEdkyubcWLrjebx8+bLeytG50TU+s5vcLsXnz5+7f9Y1nTKoulJQeG/tIYUnSPdaEBj20+Pc3zOvyvjs2bOeq3z79m2leuJJs74TTShMtCPgmsMmuV5UH3x1dXV6erpJy5N14w0tSo0f/sWYxJP5pU0Me9YoLTr9CYHu53PXHJLtEt3kdkOr+ppDNxDTGwrYQzYEtDoBAgQIECBAgEBPASXCPaEsRoAAgf9EPVCMAzoLEd/h45r17HxzCBAoX2D5Qzxn+x+X6WdnPsyJG0uLXjKE8CKZTPOdIzJlcyqWOLqvr68nM1W3TCgSTEwldxJRZLneod9TBjVJjYnNBewhmxtqgcAgAgN+ehzknNW/RHjVkscHrvgmZQjhQfYcjdQl4JrD2vmaWx8cv4i4ubk5PDxcu9mpFV+/fv3233/dL31Ti5Xw54BnjRLC0YeuwNTnc9ccuji1T08ldxJO1dccJlGY2FzAHrK5oRYIECBAgAABAgR6Cvzx+/fvnotajAABAgTi8nTcNpsdLyfq/2LACT4ECNQlECPEvHjxYqU+L/ngFDe8F90sv7u7ixFfVtpQjQvHKD6fPn1a1POoCYjnpi16Ncd854gceZyNIspubm9vH+bHgyDj8v3sMuZUKtBN7iSE2t+vUgY1yY6JzQXsIZsbaoHAUAIDfnqce2iv1M+e31niI/3BwcFKLT8sHFV9+/v7a6xoFQL1CrjmsHbugi7eaqYuwMYl2XgnGfDqylSCyn+bGvCssXZqrDiGQPck7prDGMJbbLOb3Ek3ar/mMAnExOYC9pDNDbVAgAABAgQIECDQU8Aowj2hLEaAAIH/Cix6rNvl5WX60jd7AIF8ApOav56hvXv3btGScZ9mUX1wDAsx4B2sRR0wvwQB54gSsjB4H6L2vfte4UGQgwtvscGPHz92kzvpyaL388kCJU+kDKpk8Or6Zg+pLmU6nFtgwE+PUVG0iVWUqvT8zrLkO9GSDsQnKPXBS3y8lFVg7kfNJcEuOb6auuYwtz443uWGrQ+OREyN8Vz+29SAZ40l+6GXnljANYcnBn/Kzfny9ZTaNW7LHlJj1vSZAAECBAgQIFCvgBLhenOn5wQIbEcgHus2995bPJVuOx2yVQIEnkrg5ORk0aYW1ZPFIDdxrX/RWubnE3COSJbT+P1Pd2zsuGcfw3ski7HZcKLy4OzsbDb8eKsvvzhgttsPc1IGtShY89cQsIesgWYVAmMLDPXpcUllYZ8Qej7T/MuXL1MVdX0aj8cuxRNX+ixpGQKNC7jmEDvA3PrgeBuJZ7n0/CVD/70oao4nC+/s7EymS54Y6qxRcoxN9c01h8Tp9uUrcXIHCc0eMgijRggQIECAAAECBPoLKBHub2VJAgQI/E/g69evsxeOY2iQ+NUvIwIEKhKI+t3+vY275ktKAxfdU4+3i/6bsGQOAeeIHHmMKGKkru6PguLUv+hITxNyU4G8f/9+Nt4YQ7Hqj3Mpg5pNkzlrC9hD1qazIoFRBQb59Bi/b+l+blmpw7Hi4eHho6tEGdPct5HlK0bjFxcXy5fxKoGsAq45rJrZufXB8S1spLeR7m8eDg4OVu3ttpYf5Kyxrc7bblfANYeuRr7puZ+aar/mkC9NW4zIHrJFfJsmQIAAAQIECLQpoES4zbyLmgCBjQRi1Iq5ZX8xFl1cy96oaSsTIPCEAktKfqd6EYNyLRkMOAbTur+/n1ol/oz7WPUORTkbjjk9BZwjekKVv1g8H6B7aMepf/Bhq8pHyNrDKDK4vr6eii6qwOd+wJtarNg/UwZVrHaNHbOH1Jg1fW5EYKhPj58/f15DLE5/fVaM+uA1SpCjDiYG/lyjV1YhkEPANYeV8ji3Pjg+ny+5GrNS+7MLd0cRjver2QXKnDPUWaPM6JrqlWsOidPty1fi5A4Smj1kEEaNECBAgAABAgQIrCSgRHglLgsTIEDgfwIxxM7cx//FpT1GBAhUJNBnUJ+4IxVFwEuCmvuo+ri9NN59rCWd8VIJAs4RJWRhwz7E8dstIY2Tfp/R9TbcqNWfRiDGapr7NPZ4t+9fxvE0Xe2/lZRB9Q/fko8K2EMeJbIAge0KDPLpMc5iqz7xIOqD4wPPo6e/+DYU42t2fzrVh+vNmzdRWNxnScsQSCzgmkPP5M6tD766ujo6OurZwqqLxRa7b2t9MrXqJsZbfpCzxnjd03IfAdcc+ihVuowvX5Um7sm6bQ95MmobIkCAAAECBAgQ6AooEe5qmCZAgMAKAvEc6tkRJuIRdVU/n3qF+C1KIIXA3CqxiCxulscoWTGe1t3d3fI7UsfHx927Sg8qcW+pW1yYgkoQqwk4R6zmVdjSUQfz6dOnSafiiHZyn2gkmJgaq+khotqrwFMGlWBnKycEe0g5udATAosEBvn0GPVGi77gzN1uFP7GIJpLnoYUI5zFc1HmPgd5boOTmXFijXUnf5og0KzAokPSNYfuLjFbHxw+P3/+HPVXmlMXbeL9sNul8qcHOWuUH2bWHrrmkDWzD3H58pU7v5tHZw/Z3FALBAgQIECAAAECawj88fv37zVWswoBAgQIhED83jfKhmarA+MeW9xFQ0SAQPkCcRTv7e11+xkHdRzC8dzG7sxF03HbOy7qTb0at7KihUfH4ppaK8GfUZHQraqciih+U9HaKGLOEVP7QC1/Th3XzR7RteRr1X7GvdjZOqfa36BSBrVqZi2/RMAesgTHSwSKEhjq02P8iPH8/Hyl0OIDT3wPim9GMRH/jd9J3t7exk+gV2rkYeFoIQbmH7Wwb41eWYXAtgRcc3hUfrY+OD6cR/1uz8syj7a/aIF4m+pWCcf73thbXNSTtecPddZYuwNWXE/ANYf13GpZy5evWjK1rX7aQ7Ylb7sECBAgQIAAAQJKhO0DBAgQ2Ejg27dvr1+/nmoibq0tGYZnamF/EiCwXYHZC3NxO6rP4+bnHv4RS7M/ElAiPLsnz91JnCNmocqZE4XsU8NHNXtEl5OUAXsSH89evHgx1WBUMkUVVHUFAZMoUgY1ic7E5gL2kM0NtUDgKQWG+vQ4VX70ZCHEgKkfPnyo96z6ZFA21JSAaw5L0h0fVOL7V3fwhXigU7wTLlllkJemSrfjG0HMGaTlJ25kqLPGE3e75c255pA7+7585c7v5tHZQzY31AIBAgQIECBAgMDaAn+uvaYVCRAgQCAEYsyJuAE2RRGFJkdHR1Mz/UmAQJkCMchW3ILq9i2Gy4oasih4XXKLKB7pOPvzgLirpJqwK2naOaKufSAO+al3g6urK48FqCuJy3s7+74dyz/BEGXLe7XhqymD2tDE6l0Be0hXwzSB8gWG+vQYVyR+/vwZP318spDjQ1R8FYpSSPXBT2ZuQ7UIuOawKFOz9cHxM4MnqA+O/kxdy536meiiDhc4f6izRoGhpeySaw4p09oNypevrobpWQF7yKyJOQQIECBAgAABAk8moET4yahtiACBtAJRRxiXsKfCu7y8jArCqZn+JECgTIG4BTVVFxj9/PTpUzxjN26ux33uGOQjruPHv7iDFYf28+fPz87OpmJRHzwF4s8HAeeIivaEKBXtjl8V9cFxw7Wi/uvqcoF4P48fcU0tE2PGV10FnjKoqRz5cxMBe8gmetYlsC2BoT49xneW+BYTn2fGLhR+KA6Or1RVn1K3lW7bbUTANYfZRM/WB0fZblx+mV1yqDkPl3RikPUo2o4LPt1m41E/3T/rmh7qrFFX1JX21jWHShPXs9u+fPWEanYxe0izqRc4AQIECBAgQKAQgT9+//5dSFd0gwABAlULxDf8KAueCkF10RSIPwmULBB3ic7Pz9frYdwXjzqzxkfMivtSU7fZuphRmhA1Ct05TU07R1SR7snz/qLiP27dKXOpIms9Oxm/7pj9aUdUIcQbV88WClwsZVAFOtfbJXtIvbnTcwIhMOynxyhPjG86s5csNqGOiro3b97E76WjFnmTdqxLoB0B1xwmuY6LA3EVpfv7zHhpqDrdu7u7yYZiYmor3Zcm058/f47sTP6scWLYs0aNAlX02TWHKtK0Xid9+VrPrZ217CHt5FqkBAgQIECAAIFiBZQIF5saHSNAoD6BqCX68eNHt98Po4q6YdY1MU2gZIG4d/7+/fvZYSaX9DkO87jdHjdjlizTyEvL73fG3b64F9IIxdwwnSPmspQ2M+5VxzOya789XJrq1vsT7+2zD3OMkqZRRykbO+qUQY2N1lT79pCm0i3YrAJjfHqMN4coFI4fN/apmZuFje8+UdV3cHAQ//Vjqlkfcwg8KhDHoGsOc+uDH6UbdYH4DpjgPW2Ms8ao7G027ppDyrz78pUyrQMGZQ8ZEFNTBAgQIECAAAECawsoEV6bzooECBCYFogn1sWtsqniwqiKiwvNjY8tOi3lbwJlC8RzJ2NoyamK/9kux9EdFWbxzwH+gDN30JqJW9QTxJvk5M8GJ5wjGky6kEsQmH2EcfQqCpviDk0J3VuvDymDWo/CWnMF7CFzWcwkUJ3AqJ8eo/G4dhEXK+JbT0zEoJtRNPzw3weo+LITH+D39vbivzEd1zriqSB+/1zdXqTDZQq0fM2hwPrg2Eni3S/BhZ1RzxplHkp6RaAEAV++SshCyX2wh5ScHX0jQIAAAQIECDQloES4qXQLlgCB0QXmXo2NG2lxBXz0bdsAAQKDCsT1u+vr67hlHjfO4675wzhbkxvk8VDdw8PDQTdYfWNRMTD1G4mpkHLcdZsKaqU/nSNW4rIwgc0F4qCLqqapgRJrrw9OGdTmudbCRMAeMqEwQSCBgE+PCZIoBAKLBBq85hBXR+P3BotAtjU/0++ZnTW2tRfZbrMCvnw1m/qegdtDekJZjAABAgQIECBA4AkElAg/AbJNECDQlsDcq7G1F6O0lULREiCwukAMg/T27dvl652cnHz8+HH5MulfdY5In2IBliOQ8nBLGVQ5+0yCnthDEiRRCASmBBzXUyD+JECgUoEy64MDM9nIDs4alR4gul2jgMOtxqw9ZZ/tIU+pbVsECBAgQIAAAQKPCvz56BIWIECAAIGVBOLJdDHmaAxZ110rxiI9OjrqzjFNgACBHAIx9NHx8fGj9cER7KdPn2Lo5W/fvuUIfL0onCPWc7MWgTUE4gdaU0ObJ/jJVsqg1kiuVRYJ2EMWyZhPoF4Bnx7rzZ2eEyAwESi2Pjh6WODAxhO3NSacNdZAswqB9QR8+VrPrZ217CHt5FqkBAgQIECAAIEqBIwiXEWadJIAgfoE5v5E+N27d1++fKkvGD0mQKAxgXgHix82dIO+u7uLP+/v77sTUXsX/2Jmd8me0zFOT/yUYm9vL5aPx3rGRPw3ph/mTBqJxZ4/fz75M82Ec0SaVAqkWIH4QcLU+9ibN29ivPNiO9ynYymD6hO4ZXoK2EN6QlmMQI0CPj3WmDV9JkDgQaDk+uDo4efPn+Nnz8mS5ayRLKHCKVDAl68Ck1JUl+whRaVDZwgQIECAAAECBEJAibDdgAABAmMJxNXY+KHwjx8/uhs4OTn5+PFjd45pAgQIlCYQAwO/ePGihF59+PDh9PS0hJ4M3gfniMFJNUhgIhCPbri8vJz8GRMJfqaVMqhujkxvKGAP2RDQ6gTKF/Dpsfwc6SEBAnMFZsuk5i62rZlXV1fRw21tfbztOmuMZ6tlAr582QeWC9hDlvt4lQABAgQIECBAYCsCf25lqzZKgACBFgTiyW4xTkaUpHSD/fTpk4GEuyCmCRAg0KaAc0SbeRf1EwjEGGBT9cExMFjtn75SBvUEO0M7m7CHtJNrkbYs4NNjy9kXO4GqBeLpQyX3/+DgoOTurd03Z4216axIYLmAL1/LfbxqD7EPECBAgAABAgQIlClgFOEy86JXBAikEohhg8/Ozroh3dzc7O/vd+eYJkCAQDkCRhF+ylw4Rzyltm2lF7i4uHj79m03zASjgqUMqpsj0xsK2EM2BLQ6geoEfHqsLmU6TKBxgahVvb+/LxNhZ2cnRtsts29D9cpZYyhJ7RAIAV++7AbLBewhy328SoAAAQIECBAgsEUBowhvEd+mCRBoReD09DRqgp89ezYJuPDxMyb9NEGAAAECYws4R4wtrP2mBOIT1yTely9f3t3dJXhqcMqgJmkysbmAPWRzQy0QqEvAp8e68qW3BAiULNC9WltyPzfpm7PGJnrWJTAl4MvXFIg/pwTsIVMg/iRAgAABAgQIEChHwCjC5eRCTwgQyC8Q12TPz8/j6vP379/zRytCAgQIEFhFwDliFS3LEpgvEIOgv379Ol47OTmJZzvOX6i2uSmDqi0JRffXHlJ0enSOwJgCPj2OqattAgQIZBNw1siWUfFsQ8CXr22o17RNe0hN2dJXAgQIECBAgEBjAkqEG0u4cAkQIECAAAECBAgQIECAAAECBAgQIECAAAECBAgQIECAAAECBAgQIECAAAECBLIL/Jk9QPERI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uRwA9gAAIABJREFU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Cr9mQXAAAgAElEQVQ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XvqWi/fPlyeHj4/Pnz+O/379+nXvUnAQIECBAgQIAAAQIECBAgUKmAr/yVJk63CRAgQIAAAQIECBAgQIAAAQIECBAgQIAAAQJDCfzx+/fvodrSTl0Cx8fH5+fn3T5fXV1FrXB3jmkCBAgQIECAAAECBAgQIECgOgFf+atLmQ4TIECAAAECBAgQIECAAAECBAgQIECAAAECBAYXUCI8OGkdDf79998vXryY6uurV6++ffs2NdOfBAgQIECAAAECBAgQIECAQEUCvvJXlCxdJUCAAAECBAgQIECAAAECBAgQIECAAAECBAiMJ/DneE1ruWSBHz9+zHbv+vp6dqY5BAgQIECAAAECBAgQIECAQEUCvvJXlCxdJUCAAAECBAgQIECAAAECBAgQIECAAAECBAiMJ6BEeDzbolu+ubmZ278YamjufDMJECBAgAABAgQIECBAgACBKgR85a8iTTpJgAABAgQIECBAgAABAgQIECBAgAABAgQIEBhbQInw2MKFtn9/fz+3Z4vmz13YTAIECBAgQIAAAQIECBAgQKA0gUVf7RfNL63/+kO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wF+DtKIRAgQKF/j169f19fXXr19v//l3f3+/s7Pz7J9/b9++PTo6Krz/ukdgiwIOny3i2zQBAm0KPLzxjhq7Dz+j8mqcAAECBAgQIECAAAECBAgQIECAAAECBAgQIECAAAECBEoQUCJcQhb0gcCIAlFk8+7du8vLy6ltRJXwj3/+PbwUy3z48GF3d3dqMX8SaFnA4dNy9sVOgMAWBW5ubuInTKN24Pfv36O2r3ECBAgQIECAAAECBAgQIECAAAECBAgQIECAAAECBAgQILB1gT+33gMdIEBgPIHT09O9vb3Z+uDZLZ6fn8eSHz9+nH3JHAJtCsTh4PBpM/WiJkCAAAECBAgQIECAAAECBAgQIECAAAECBAgQIECAAAECBAgQIJBAQIlwgiQKgcB8gcPDw0+fPs1/bcHcs7Mzz91eYGN2WwJx+MThsFLMDp+VuCxMgAABAgQIECBAgAABAgQIECBAgAABAgQIECBAgAABAgQIECBAgMCoAkqER+XVOIGtCezv719fX6+x+RhyOIoj11jRKgTSCGxy+MS6aRwEQoAAAQIECBAgQIAAAQIECBAgQIAAAQIECBAgQIAAAQIECBAgQIBAvQJKhOvNnZ4TWCgQIwH/+PFj4cuPvRC1xcfHx48t5XUCOQU2PHzi0HP45NwzREWAAAECBAgQIECAAAECBAgQIECAAAECBAgQIECAAAECBAgQIECgKgElwlWlS2cJ9BD48uVLjATcY8Fli5yfn19cXCxbwmsEMgo4fDJmVUwECBAgQIAAAQIECBAgQIAAAQIECBAgQIAAAQIECBAgQIAAAQIEWhRQItxi1sWcW+Ds7GyQAN+9ezdIOxohUJGAw6eiZOkqAQIECBAgQIAAAQIECBAgQIAAAQIECBAgQIAAAQIECBAgQIAAAQJLBJQIL8HxEoH6BE5PT+/v7wfpd7Tz8ePHQZrSCIEqBBw+VaRJJwkQIECAAAECBAgQIECAAAECBAgQIECAAAECBAgQIECAAAECBAgQ6COgRLiPkmUIVCNwfn4+YF+HbW3AjmmKwBgCl5eXAzbr8BkQU1MECBAgQIAAAQIECBAgQIAAAQIECBAgQIAAAQIECBAgQIAAAQIECKwqoER4VTHLEyhX4Pv370MNIfwQ5O3t7d9//11uwHpGYDiB2NVjhx+uvf84fAbE1BQBAq0JHB4e/v73392//37+/Hlzc/P169c3b960BiJeAgQIECBAgAABAgQIECBAgAABAgQIECBAgAABAgQIECCwhoAS4TXQrEKgUIHr6+vBezZGm4N3UoMENhcYdgjhh/44fDbPixYIECCw+++/58+f7+/vHx0dXVxcRLnws2fP4BAgQIAAAQIECBAgQIAAAQIECBAgQIAAAQIECBAgQIAAAQJLBJQIL8HxEoHKBIYdA/Uh+DHarIxVd9sQGGNXH6PNNrIhSgIECDwiEOXCnz9/fmQhLxMgQIAAAQIECBAgQIAAAQIECBAgQIAAAQIECBAgQIAAgbYFlAi3nX/R5xIYox7x/v4+F5JoCMwXiOfYz39hg7ljHJIbdMeqBAgQSCVweHiYKh7BECBAgAABAgQIECBAgAABAgQIECBAgAABAgQIECBAgACBoQWUCA8tqj0CuQTGqJvMJSSaJAJjVMOP0WYSbmEQIEBgCIGXL18O0Yw2CBAgQIAAAQIECBAgQIAAAQIECBAgQIAAAQIECBAgQIBATgElwjnzKqo2BXZ2dgYPfG9vb/A2NUigQIExDp9nz54VGKkuESBAII2ATylpUikQAgQIECBAgAABAgQIECBAgAABAgQIECBAgAABAgQIEBhDQInwGKraJLAdgTHqEcdoczs6tkpgqcAYu/oYbS4NwosECBBoS2CMX3e0JShaAgQIECBAgAABAgQIECBAgAABAgQIECBAgAABAgQIEEgtoEQ4dXoF15jAGPWIY7TZWFqEW4fAwcHB4B11+AxOqkECBAgQIECAAAECBAgQIECAAAECBAgQIECAAAECBAgQIECAAAECBHoKKBHuCWUxAhUIvH37dvBeHh0dDd6mBgkUKPDq1avBe+XwGZxUgwQIECBAgAABAgQIECBAgAABAgQIECBAgAABAgQIECBAgAABAgQI9BRQItwTymIEKhDY3d19+fLlgB0do2hywO5pisCAAnH4DLvDD9vagJFqigABAgQIECBAgAABAgQIECBAgAABAgQIECBAgAABAgQIECBAgACBFgSUCLeQZTE2JPDhw4cBox22tQE7pikCYwicnJwM2KzDZ0BMTREgQIAAAQIECBAgQIAAAQIECBAgQIAAAQIECBAgQIAAAQIECBAgsKqAEuFVxSxPoGiBw8PDoQYSjjFQ9/f3i45W5wgMKhCHz1BD/zp8Bs2MxggQIECAAAECBAgQIECAAAECBAgQIECAAAECBAgQIECAAAECBAgQWFlAifDKZFYgULjA+fn5ID38/PnzIO1ohEBFAkPt9kO1UxGdrhIgQIAAAQIECBAgQIAAAQIECBAgQIAAAQIECBAgQIAAAQIECBAgUJSAEuGi0qEzBAYQiKF/v379umFDV1dXz58/37ARqxOoTiB2e4dPdVnTYQIECBAgQIAAAQIECBAgQIAAAQIECBAgQIAAAQIECBAgQIAAAQIEZgWUCM+amEOgeoGjo6MPHz6sHUYMgHp4eLj26lYkULVAHD6bjAHs8Kk6+zpPgAABAgQIECBAgAABAgQIECBAgAABAgQIECBAgAABAgQIECBAII2AEuE0qRQIgf8ncHp6GiMB/79ZPf7Y2dmJtY6Pj3ssaxECaQXiEFjj8AkOh0/afUJgBAgQIECAAAECBAgQIECAAAECBAgQIECAAAECBAgQIECAAAECBGoTUCJcW8b0l0BvgRgJ+OfPn2/evOm5Rix5e3tr/OCeXBbLLbDG4ROHm8Mn914hOgIECBAgQIAAAQIECBAgQIAAAQIECBAgQIAAAQIECBAgQIAAAQIVCSgRrihZukpgZYHnz59fXFzc3NxE+W+MEDx3/Zj/7t27qG6MJXd3d+cuYyaBBgX6Hz5xiMXhE8s3qCRkAgQIECBAgAABAgQIECBAgAABAgQIECBAgAABAgQIECBAgAABAgTKFPirzG7pFQECAwrs7+9H/WI0+P3796hlvL+/v7u729vbi+Lgg4ODeHXAbWmKQDIBh0+yhAqHAAECBAgQIECAAAECBAgQIECAAAECBAgQIECAAAECBAgQIECAQCMCSoQbSbQwCfxXIIod4x8LAgTWEHD4rIFmFQIECBAgQIAAAQIECBAgQIAAAQIECBAgQIAAAQIECBAgQIAAAQIEtiXw57Y2bLsECBAgQIAAAQIECBAgQIAAAQIECBAgQIAAAQIECBAgQIAAAQIECBAgQIAAAQIECIwhoER4DFVtEiBAgAABAgQIECBAgAABAgQIECBAgAABAgQIECBAgAABAgQIECBAgAABAgQIENiagBLhrdHbMAECBAgQIECAAAECBAgQIECAAAECBAgQIECAAAECBAgQIECAAAECBAgQIECAAIExBJQIj6GqTQIECBAgQIAAAQIECBAgQIAAAQIECBAgQIAAAQIECBAgQIAAAQIECBAgQIAAAQJbE1AivDV6GyZAgAABAgQIECBAgAABAgQIECBAgAABAgQIECBAgAABAgQIECBAgAABAgQIECAwhoAS4TFUtUmAAAECBAgQIECAAAECBAgQIECAAAECBAgQIECAAAECBAgQIECAAAECBAgQIEBgawJKhLdGb8MECBAgQIAAAQIECBAgQIAAAQIECBAgQIAAAQIECBAgQIAAAQIECBAgQIAAAQIExhBQIjyGqjYJECBAgAABAgQIECBAgAABAgQIECBAgAABAgQIECBAgAABAgQIECBAgAABAgQIbE1AifDW6G2YAAECBAgQIECAAAECBAgQIECAAAECBAgQIECAAAECBAgQIECAAAECBAgQIECAwBgCSoTHUNUmAQIECBAgQIAAAQIECBAgQIAAAQIECBAgQIAAAQIECBAgQIAAAQIECBAgQIAAga0JKBHeGr0NEyBAgAABAgQIECBAgAABAgQIECBAgAABAgQIECBAgAABAgQIECBAgAABAgQIEBhDQInwGKraJECAAAECBAgQIECAAAECBAgQIECAAAECBAgQIECAAAECBAgQIECAAAECBAgQILA1ASXCW6O3YQIECBAgQIAAAQIECBAgQIAAAQIECBAgQIAAAQIECBAgQIAAAQIECBAgQIAAAQJjCCgRHkNVmwQIECBAgAABAgQIECBAgAABAgQIECBAgAABAgQIECBAgAABAgQIECBAgAABAgS2JqBEeGv0NkyAAAECBAgQIECAAAECBAgQIECAAAECBAgQIECAAAECBAgQIECAAAECBAgQIEBgDIG/xmhUmwQIPI3At2/f7u/vR9rWzs7O4eHhSI1rlsDWBUY9fB6icxBtPcs6QIAAgQQCv379uru7i0DiU19MxH+fPXu2v7+fIDQhECBAgAABAgQIECBAgAABAgQIECBAgAABAgQIECBAgMCoAkqER+XVOIFxBd6+fTtqiXCUpIwbgNYJbE/g/fv3t7e3o27/1atX6uxHFdY4AQIEihI4Ojq6vLx8gi6dnJwoEX4CZ5sgQIAAAQIECBAgQIAAAQIECBAgQIAAAQIECBAgQIBA7QJ/1h6A/hMgQIAAAQIECBAgQIAAAQIECBAgQIAAAQIECBAgQIAAAQIECBAgQIAAAQIECBAg0BVQItzVME2AAAECBAgQIECAAAECBAgQIECAAAECBAgQIECAAAECBAgQIECAAAECBAgQIECgegElwtWnUAAECBAgQIAAAQIECBAgQIAAAQIECBAgQIAAAQIECBAgQIAAAQIECBAgQIAAAQIEugJKhLsapgkQIECAAAECBAgQIECAAAECBAgQIECAAAECBAgQIECAAAECBAgQIECAAAECBAhUL6BEuPoUCoAAAQIECBAgQIAAAQIECBAgQIAAAQIECBAgQIAAAQIECBAgQIAAAQIECBAgQIBAV0CJcFfDNAECBAgQIECAAAECBAgQIECAAAECBAgQIECAAAECBAgQIECAAAECBAgQIECAAIHqBZQIV59CARAgQIAAAQIECBAgQIAAAQIECBAgQIAAAQIECBAgQIAAAQIECBAgQIAAAQIECBDoCvzV/cM0AQIECBAgQIAAAQIECKwh8OHDh3fv3t3f39/c3FxfX//48WONRh5W2dnZOTg4ePbPv5gTf8Z/9/b2HqZj9sNi/kuAAAECBAgQIECAAAECBAgQIECAAAECBAgQIECAAAECBJYIKBFeguMlAqUL/Pr166GLk4m7u7soTLm9vf369evl5WXpAegfge0J/P33392Nx0H0cPhMDqLz8/M4lLrLmCZAgAABAksEnv/zLxY4OjqK/15cXLx9+3bJ8rMvvXnz5uzsbH9/f/YlcwgQIECAAAECBAgQIECAAAECBAgQIECAAAECBAgQIECAwKoCSoRXFbM8gRIFdnd3H7r1MBGVJVGb8v3791evXkXFcIk91icChQnEsfNw+Ez6dXp6+uXLl/fv30/mmCBAgAABAv0F4mPYy5cve44lHMMPx0mnf+OWJECAAAECBAgQIECAAAECBAgQIECAAAECBAgQIECAAAECjwr8+egSFiBAoFKBKBSOgegq7bxuEyhB4Pj4OGq2SuiJPhAgQIBAXQIxVv3BwUGf+uCdnZ2rqyv1wXXlV28JECBAgAABAgQIECBAgAABAgQIECBAgAABAgQIECBQhYAS4SrSpJME1hRQ3bgmnNUI/CsQY0D+O+n/BAgQIECgl8DFxcWLFy9ub28fXTqGGb65uTk8PHx0SQsQIECAAAECBAgQIECAAAECBAgQIECAAAECBAgQIECAAIFVBZQIrypmeQI1Cezu7tbUXX0lUJ6AEuHycqJHBAgQKFrg9PT07du3fboYP+X6/v378+fP+yxsGQIECBAgQIAAAQIECBAgQIAAAQIECBAgQIAAAQIECBAgsKrAX6uuYHkCBOoSiKdX39/f19VnvSVQjoA6+3JyoScECBAoXODXr19RHHx9fd2nn58/fz4+Pu6zpGUIECBAgAABAgQIECBAgAABAgQIECBAgAABAgQIECBAgMB6AkqE13OzFoFqBPb29pQIV5MtHSVAgAABAgTqFIjxgKM++Pb29tHux8+3oox4f3//0SUtQIAAAQIECBAgQIAAAQIECBAgQIAAAQIECBAgQIAAAQIENhH4c5OVrUuAAAECBAgQIECAAIHGBS4uLg4ODvrUB7969SoWUx/c+A4jfAIECBAgQIAAAQIECBAgQIAAAQIECBAgQIAAAQIECDyNgBLhp3G2FQIECBAgQIAAAQIEEgocHx/H+MF9Ajs5Ofn27dvu7m6fhS1DgAABAgQIECBAgAABAgQIECBAgAABAgQIECBAgAABAgQ2FPg/9u4oyWmkTRfw6T/6YiLmpoqI2QDVK6hiCVSvgGIJVK0AWAKwAmAJBSsAlkCxgoYlQMVcTMxc9XnPeH4fjy2l07ZkS/LDRbdKTqUyn5TlVOpT6vcdt7c5AQIECBAgQIAAAQIEjlDg169fmRX427dvNXW/vZDMLm4AACAASURBVL29urqqSSkNAQIECBAgQIAAAQIECBAgQIAAAQIECBAgQIAAAQIECBDoRECIcCeMMiFAgAABAgQIECBA4IgE7u7uEh98f3+/ts4PHz789OnT2dnZ2pQSECBAgAABAgQIECBAgAABAgQIECBAgAABAgQIECBAgACBDgX+0WFesiJAgAABAgQIECBAgMDkBd69e/fo0aOa+OAnT558//5dfPDkDwkVJECAAAECBAgQIECAAAECBAgQIECAAAECBAgQIECAwAAFhAgPsFEUiQABAgQIECBAgACBgQpcX1/f3NzUFO7Vq1cfPnyoSSkNAQIECBAgQIAAAQIECBAgQIAAAQIECBAgQIAAAQIECBDoXOD3znOUIQECBAgQIECAAAECBKYn8OvXr8ePH3/79m1t1U5OTr58+XJxcbE2pQQECBAgQIAAAQIECBAgQIAAAQIECBAgQIAAAQIECBAgQKAnAbMI9wQrWwIECBAgQIAAAQIEpiNwd3f38OHDmvjg8/PzHz9+iA+eTturCQECBAgQIECAAAECBAgQIECAAAECBAgQIECAAAECBMYpIER4nO2m1AQIECBAgAABAgQI7Evg3bt3jx49ur+/X7vDZ8+eJZj49PR0bUoJCBAgQIAAAQIECBAgQIAAAQIECBAgQIAAAQIECBAgQIBArwK/95q7zAkQIECAAAECBAgQIDBqgevr6/fv39dU4fb29urqqialNAQIECBAgAABAgQIECBAgAABAgQIECBAgAABAgQIECBAoG8BIcJ9C8ufAAECBAgQIECAAIFRCvz69evx48ffvn1bW/qHDx9++vTp7OxsbUoJCBAgQIAAAQIECBAgQIAAAQIECBAgQIAAAQIECBAgQIDAfgT+sZ/d2AsBAgQIECBAgAABAgRGJPD58+cE/tbEByeM+OvXr+KDR9S4ikqAAAECBAgQIECAAAECBAgQIECAAAECBAgQIECAAIFjEBAifAytrI4ECBAgQIAAAQIECGwg8Pr16z///PP+/n7tNq9evUow8enp6dqUEhAgQIAAAQIECBAgQIAAAQIECBAgQIAAAQIECBAgQIAAgX0K/L7PndkXAQIECBAgQIAAAQIEBi5wdXX18ePHtYU8OTm5vb29vLxcm1ICAgQIECBAgAABAgQIECBAgAABAgQIECBAgAABAgQIECCwfwEhwvs3t0cCBAgQIECAAAECBIYo8P3790we/OPHj5rCPXr0SHxwDZQ0BAgQIECAAAECBAgQIECAAAECBAgQIECAAAECBAgQIHAQgX8cZK92SoAAAQIECBAgQIAAgUEJfP78OVG/lfHBKfmXL19evHgxqCooDAECBAgQIECAAAECBAgQIECAAAECBAgQIECAAAECBAgQmAsIEZ5TWCBAgAABAgQIECBA4EgFXr9+nfmD7+/vN6r/mzdvEli80SYSEyBAgAABAgQIECBAgAABAgQIECBAgAABAgQIECBAgACB/QgIEd6Ps70QIECAAAECBAgQIDBQgaurq5cvX25XuAQWf//+fbttbUWAAAECBAgQIECAAAECBAgQIECAAAECBAgQIECAAAECBPoTECLcn62cCRAgQIAAAQIECBAYtECie8/Ozj5+/LhLKRMlvMvmtiVAgAABAgQIECBAgAABAgQIECBAgAABAgQIECBAgAABAn0ICBHuQ3UEef77v//7CEqpiAQIECBAgAABAgR6E/j8+fMff/zx48ePHfeQHDIP8Y6Z2JwAAQIdCrjk7xBTVgQIECBAgAABAgQIECBAgAABAgQIECBAgACB8QoIER5v2+1U8v/4j/9o3P7k5KRxvZUECBAgQIAAAQIEpiTw4sWLDmf/zTzEr1+/npKPuhAgMGoBl/yjbj6FJ0CAAAECBAgQIECAAAECBAgQIECAAAECBAh0JSBEuCvJkeXzn//5nyMrseISIECAAAECBAgQ6Ejg8vLyzZs3HWX2P9m8fPky0xJ3m6fcCBAgsJ2AS/7t3GxFgAABAgQIECBAgAABAgQIECBAgAABAgQIEJiYgBDhiTVobXX+9V//tTHp/f1943orCRAgQIAAAQIECExG4MuXL33U5enTp9+/f+8jZ3kSIEBgIwGX/BtxSUyAAAECBAgQIECAAAECBAgQIECAAAECBAgQmKqAEOGptuyaev3bv/3bmhQ+JkCAAAECBAgQIEBgE4E8bvfnn39usoW0BAgQ6EXAJX8vrDIlQIAAAQIECBAgQIAAAQIECBAgQIAAAQIECIxNQIjw2FpMeQkQIECAAAECBAgQGKrAjx8/rq6uhlo65SJAgAABAgQIECBAgAABAgQIECBAgAABAgQIECBAgACBIxIQInxEja2qBAgQIECAAAECBAiUBZ49e1ZOsPbTjx8/vn79em0yCQgQIECAAAECBAgQIECAAAECBAgQIECAAAECBAgQIECAQK8CQoR75ZU5AQIECBAgQIAAAQLjEDg/P//rr7/evXv3/PnzHUv88uXLz58/75iJzQkQIECAAAECBAgQIECAAAECBAgQIECAAAECBAgQIECAwC4CQoR30bMtAQIECBAgQIAAAQJTEEhY8N3d3dnZWSqTOYAfP368Y62ePn3669evHTOxOQECBAgQIECAAAECBAgQIECAAAECBAgQIECAAAECBAgQ2FpAiPDWdDYkQIAAAQIECBAgQGD0AicnJ58+fUpY8GJNbm9vs35xzabL9/f3u8cZb7pT6QkQIECAAAECBAgQIECAAAECBAgQIECAAAECBAgQIECAwFxAiPCcwgIBAgQIECBAgAABAsclcH5+/uPHj8vLy6Vqn56efvnyZWnlpn9++/bt6upq062kJ0CAAAECBAgQIECAAAECBAgQIECAAAECBAgQIECAAAECnQgIEe6EUSYECBAgQIAAAQIECIxM4NmzZ3d3d4kGbiz3xcVF5hJu/Kh+5cePH9+9e1efXkoCBAgQIECAAAECBAgQIECAAAECBAgQIECAAAECBAgQINCVgBDhriTlQ4AAAQIECBAgQIDAaATevn27Nng3cwA/f/58xyrd3NwkEHnHTGxOgAABAgQIECBAgAABAgQIECBAgAABAgQIECBAgAABAgQ2FRAivKmY9AQIECBAgAABAgQIjFjg5OTk69ev19fXNXV4/fr1+fl5TcpCmsePH//69auQwEcECBAgQIAAAQIECBAgQIAAAQIECBAgQIAAAQIECBAgQKBzASHCnZPKkAABAgQIECBAgACB4QokPvji4qK+fF++fElUcX361ZT39/eJEl5dbw0BAgQIECBAgAABAgQIECBAgAABAgQIECBAgAABAgQIEOhPQIhwf7ZyJkCAAAECBAgQIEBg9AKnp6eJEt6xGt++fauct3jHHdmcAAECBAgQIECAAAECBAgQIECAAAECBAgQIECAAAECBAjMBIQIOxIIECBAgAABAgQIECBQEsisw2/fvi2lqPjs/fv37969q0goCQECBAgQIECAAAECBAgQIECAAAECBAgQIECAAAECBAgQ6EBAiHAHiLIgQIAAAQIECBAgQGDaApkD+NmzZzvW8ebm5u7ubsdMbE6AAAECBAgQIECAAAECBAgQIECAAAECBAgQIECAAAECBGoEhAjXKElDgAABAgQIECBAgMCxC2QO4PPz8x0VHj9+/OvXrx0zsTkBAgQIECBAgAABAgQIECBAgAABAgQIECBAgAABAgQIEFgrIER4LZEEBAgQIECAAAECBAgQ+H8CX758OTk52cXi/v4+UcK75GBbAgQIECBAgAABAgQIECBAgAABAgQIECBAgAABAgQIECBQIyBEuEZJGgIECBAgQIAAAQIECPyf09PTRAnvCPHt27fr6+sdM7E5AQIECBAgQIAAAQIECBAgQIAAAQIECBAgQIAAAQIECBAoCwgRLvv4lAABAgQIECBAgAABAv9f4OLi4u3bt///762W3r9//+7du602tREBAgQIECBAgAABAgQIECBAgAABAgQIECBAgAABAgQIEKgSECJcxSQRAQIECBAgQIAAAQIEZgKZA/jZs2c7atzc3Nzd3e2Yic0JECBAgAABAgQIECBAgAABAgQIECBAgAABAgQIECBAgECbgBDhNhnrCRAgQIAAAQIECBAg0CyQOYDPz8+bP6te+/jx41+/flUnl5AAAQIECBAgQIAAAQIECBAgQIAAAQIECBAgQIAAAQIECGwgIER4AyxJCRAgQIAAAQIECBAgMBP48uXLycnJLhr39/eJEt4lB9sSIECAAAECBAgQIECAAAECBAgQIECAAAECBAgQIECAAIE2ASHCbTLWEyBAgAABAgQIECBAoFXg9PQ0UcKtH9d98O3bt+vr67q0UhEgQIAAAQIECBAgQIAAAQIECBAgQIAAAQIECBAgQIAAgQ0EhAhvgCUpAQIECBAgQIAAAQIE5gIXFxdv376d/7ndwvv37z98+LDdtrYiQIAAAQIECBAgQIAAAQIECBAgQIAAAQIECBAgQIAAAQJtAkKE22SsJ0CAAAECBAgQIECAwBqBzAH87NmzNYnWffz06dO7u7t1qXxOgAABAgQIECBAgAABAgQIECBAgAABAgQIECBAgAABAgQ2EBAivAGWpAQIECBAgAABAgQIEFgSePfu3fn5+dLKTf9MlPCvX7823Up6AgQIECBAgAABAgQIECBAgAABAgQIECBAgAABAgQIECDQJiBEuE3GegIECBAgQIAAAQIECFQJfPny5eTkpCppS6IfP34kSrjlQ6sJECBAgAABAgQIECBAgAABAgQIECBAgAABAgQIECBAgMDGAkKENyazAQECBAgQIECAAAECBBYFTk9Pb29vF9dssZw44xcvXmyxoU0IECBAgAABAgQIECBAgAABAgQIECBAgAABAgQIECBAgMCqgBDhVRNrCBAgQIAAAQIECBAgsJnA5eXl8+fPN9tmJfWbN28+fPiwstoKAgQIECBAgAABAgQIECBAgAABAgQIECBAgAABAgQIECCwsYAQ4Y3JbECAAAECBAgQIECAAIFVgdevX5+fn6+u32jN06dPv3//vtEmEhMgQIAAAQIECBAgQIAAAQIECBAgQIAAAQIECBAgQIAAgVUBIcKrJtYQIECAAAECBAgQIEBgG4EvX75ss9n/3ubPP//89evX/17nLwIECBAgQIAAAQIECBAgQIAAAQIECBAgQIAAAQIECBAgsJmAEOHNvKQmQIAAAQIECBAgQIBAm8Dp6enbt2/bPq1c/+PHj8wlXJlYMgIECBAgQIAAAQIECBAgQIAAAQIECBAgQIAAAQIECBAg0CggRLiRxUoCBAgQIECAAAECBAhsI3B9ff348eNttlzYJrMRX11dLaywSIAAAQIECBAgQIAAAQIECBAgQIAAAQIECBAgQIAAAQIENhMQIryZl9QECBAgQIAAAQIECBDYg8DHjx/Pzs7u7u72sC+7IECAAAECBAgQIECAAAECBAgQIECAAAECBAgQIECAAIHpCfw+vSqpEYEjEfj+/Xuml1tb2Z8/f65N05bg3bt3bR/N1ucV2HmbdjmNTwkQIECAAAECGwn8+vXr9vZ27SY/fvxYm6Yxwfv37x8+fNj40XxlElxeXs7/XLvw+vXrdLru7+/z3/TQsrB2k5oEqeOjR4+S8vz8PAsnJydZfvDgQf47W85CJi3Of/0jQIAAAQIECBAgQIAAAQIECBAgQIAAAQIECBAgQIAAAQJLAkKEl0D8SWA0Aok+ubm56a+4CW1Zm39CVS4uLvorg5wJECBAgACBIxT4+vXr2k7ILixv3rxZu/njx4/rQ4Tz4NbLly/X5rlLgm///a8xB49sNbJYSYAAAQIECBAgQIAAAQIECBAgQIAAAQIECBAgQIAAAQL/QECAAAECBAgQIECAAAECBAgQIECAAAECBAgQIECAAAECBAgQIECAAAECBAgQIECAwJQEhAhPqTXVhQABAgQIECBAgAABAgQIECBAgAABAgQIECBAgAABAgQIECBAgAABAgQIECBAgMD/ESLsICBAgAABAgQIECBAgAABAgQIECBAgAABAgQIECBAgAABAgQIECBAgAABAgQIECAwKQEhwpNqTpUhQIAAAQIECBAgQIAAAQIECBAgQIAAAQIECBAgQIAAAQIECBAgQIAAAQIECBAgIETYMUCAAAECBAgQIECAAAECBAgQIECAAAECBAgQIECAAAECBAgQIECAAAECBAgQIEBgUgJChCfVnCpDgAABAgQIECBAgAABAgQIECBAgAABAgQIECBAgAABAgQIECBAgAABAgQIECBAQIiwY4AAAQIECBAgQIAAAQIECBAgQIAAAQIECBAgQIAAAQIECBAgQIAAAQIECBAgQIDApAR+n1RtVIbAMQlc//e/Y6qxuhIgQIAAAQJHIXB5efn333+PqKpnZ2fjKvCIbBWVAAECBAgQIECAAAECBAgQIECAAAECBAgQIECAAAECBLYWMIvw1nQ2JECAAAECBAgQIECAAAECBAgQIECAAAECBAgQIECAAAECBAgQIECAAAECBAgQIDBEASHCQ2wVZSJAgAABAgQIECBAgAABAgQIECBAgAABAgQIECBAgAABAgQIECBAgAABAgQIECCwtYAQ4a3pbEiAAAECBAgQIECAAAECBAgQIECAAAECBAgQIECAAAECBAgQIECAAAECBAgQIEBgiAJChIfYKspEgAABAgQIECBAgAABAgQIECBAgAABAgQIECBAgAABAgQIECBAgAABAgQIECBAYGsBIcJb09mQAAECBAgQIECAAAECBAgQIECAAAECBAgQIECAAAECBAgQIECAAAECBAgQIECAwBAFhAgPsVWUiQABAgQIECBAgAABAgQIECBAgAABAgQIECBAgAABAgQIECBAgAABAgQIECBAgMDWAkKEt6azIQECBAgQIECAAAECBAgQIECAAAECBAgQIECAAAECBAgQIECAAAECBAgQIECAAIEhCvw+xEIpEwECBAgQ2Fzg+/fv9/f3Dx8+PD093XxrWxAgQIAAAQIECBAgQIAAAQIECBAgQIAAAQIECBAgQIAAAQIECBAgQGA6AmYRnk5bqgkBAgSOUODz58/X19eJCf7tt9/++OOPR48ePXjwIMuXl5fv3r07LMjJyclhC2DvBAgQIECAAAECBAgQIECAAAECBAgQIECAAAECBAgQIECAAAECBAgcrYAQ4aNtehUnQIDAuAXu7u4uLi7+/PPP9+/fZ/Lgpcp8+fLl5uYmocM7Bgr/+vVrKef6PxOsXJ9YSgIECBAgQIAAAQIECBAgQIAAAQIECBAgQIAAAQIECBAgQIAAAQIECHQoIES4Q0xZESBAgMCeBBL4mwmDv337Vt5fQocTKHx1dVVOVvj058+fhU/LH5lFuOzjUwIECBAgQIAAAQIECBAgQIAAAQIECBAgQIAAAQIECBAgQIAAAQIE+hMQItyfrZwJECBAoBeBxAcn8Lc+648fP15eXtanX0y5Oj/x4qfl5YcPH5YT+JQAAQIECBAgQIAAAQIECBAgQIAAAQIECBAgQIAAAQIECBAgQIAAAQI9CQgR7glWtgQIECDQi8Dd3d1G8cGzQnz58uXFixdbFOjHjx9bbDXbJPMcb72tDQkQIECAAAECBAgQIECAAAECBAgQIECAAAECBAgQIECAAAECBAgQILCLgBDhXfRsS4AAAQL7Fnj27Nl2u3zz5s3379833XaXEOGLi4tNdyc9AQIECBAgQIAAAQIECBAgQIAAAQIECBAgQIAAAQIECBAgQIAAAQIEOhEQItwJo0wIECBAYB8Cnz9//vbt29Z7evny5abbbh0ifH5+vum+pCdAgAABAgQIECBAgAABAgQIECBAgAABAgQIECBAgAABAgQIECBAgEBXAkKEu5KUDwECBAj0LvDx48dd9rHF5l++fNluj0+fPt1uQ1sRIECAAAECBAgQIECAAAECBAgQIECAAAECBAgQIECAAAECBAgQIEBgdwEhwrsbyoEAAQIE9iRwe3u7454yD3F9Dr9+/dp6FuEnT57U70hKAgQIECBAgAABAgQIECBAgAABAgQIECBAgAABAgQIECBAgAABAgQIdCsgRLhbT7kRIECAQF8CCdi9v7/fMfdv377V5/D169f6xIspHz58eHZ2trjGMgECBAgQIECAAAECBAgQIECAAAECBAgQIECAAAECBAgQIECAAAECBPYpIER4n9r2RYAAAQLbC/z8+XP7jf+55UaZfPz48Z/bbfb/58+fb7aB1AQIECBAgAABAgQIECBAgAABAgQIECBAgAABAgQIECBAgAABAgQIEOhUQIhwp5wyI0CAAIHeBHafQjhF2yiT29vbLWpzcnJyfX29xYY2IUCAAAECBAgQIECAAAECBAgQIECAAAECBAgQIECAAAECBAgQIECAQFcCQoS7kpQPAQIECPQrkNDb3Xfw8OHDykw+f/68UTzxPNtXr17Nly0QIECAAAECBAgQIECAAAECBAgQIECAAAECBAgQIECAAAECBAgQIEDgIAJChA/CbqcECBAgsLHA2dnZxtusbFAfIvz+/fuVrdevOD8/N4XweiYpCBAgQIAAAQIECBAgQIAAAQIECBAgQIAAAQIECBAgQIAAAQIECBDoWUCIcM/AsidAgACB7gTqA3zb9vn48eO2jxbX393dffz4cXFN5fJ2gcWVmUtGgAABAgQIECBAgAABAgQIECBAgAABAgQIECBAgAABAgQIECBAgACBSgEhwpVQkhEgQIDA4QUqA3zbCpopfk9PT9s+XVz/7NmzxT8rl9++fXtxcVGZWDICBAgQIECAAAECBAgQIECAAAECBAgQIECAAAECBAgQIECAAAECBAj0JyBEuD9bORMgQIBAxwLbRe7OC/Hq1av5cmHh3bt33759KyRo/OjJkyfX19eNH1lJgAABAgQIECBAgAABAgQIECBAgAABAgQIECBAgAABAgQIECBAgACBPQsIEd4zuN0RIECAwPYCmaN364mEs+Hl5eXafd/d3d3c3KxNtpQgmX/48GFppT8JECBAgAABAgQIECBAgAABAgQIECBAgAABAgQIECBAgAABAgQIECBwKAEhwoeSt18CBAgQ2Ebg7du3W2x2cnJSs2Hig7cIQT4/P//8+fMWpbIJAQIECBAgQIAAAQIECBAgQIAAAQIECBAgQIAAAQIECBAgQIAAAQIEehIQItwTrGwJECBAoBeBs7OzV69ebZR14oO/fPmSDctbvXv37tGjR/f39+VkS58+efIkgcVLK/1JgAABAgQIECBAgAABAgQIECBAgAABAgQIECBAgAABAgQIECBAgACBwwoIET6sv70TIECAwMYCL168ePbsWf1mCfz9+vXr9+/f2zb58OHDxcXFzc1NW4K29c+fP8+2bZ9aT4AAAQIECBAgQIAAAQIECBAgQIAAAQIECBAgQIAAAQIECBAgQIAAgUMJ/H6oHdsvAQIECBDYWiAz/mbb9+/f1+SQKYTzLykznfDDhw8fPHiQhfz358+fP378+PbtW00mS2mSw+3t7eXl5dJ6fxIgQIAAAQIECBAgQIAAAQIECBAgQIAAAQIECBAgQIAAAQIECBAgQGAIAkKEh9AKykCAAAECGwskSvjx48dPnz6t3/L+/n67gOClXWQO41evXp2eni6t9ycBAgQIECBAgAABAgQIECBAgAABAgQIECBAgAABAgQIECBAgAABAgQGIvCPgZRDMQgQIECAwKYCV1dXf/311/n5+aYbbp0+Qclfv35NdLL44K0NbUiAAAECBAgQIECAAAECBAgQIECAAAECBAgQIECAAAECBAgQIECAwB4EhAjvAdkuCBAgQKAvgbOzs7u7u0+fPvUdKDwLDv78+fPFxUVflZEvAQIECBAgQIAAAQIECBAgQIAAAQIECBAgQIAAAQIECBAgQIAAAQIEOhIQItwRpGwIECBA4HACl5eXs0DhJ0+edFuKhw8fPn/+PHMVCw7uFlZuBAgQIECAAAECBAgQIECAAAECBAgQIECAAAECBAgQIECAAAECBAj0KvB7r7nLnAABAgQI7E0ggcL5l90lnPfjx4+3t7f39/db7P3k5CRzBj969Cj/NWfwFoA2IUCAAAECBAgQIECAAAECBAgQIECAAAECBAgQIECAAAECBAgQIEDg4AJChA/eBApAgAABAh0LzGKF37179+vXrx8/fnz9+vXbt29Z+PnzZ4KGZ/+d7TKTBCcg+MGDB/lvlhMWfH5+fnZ21nGBZEeAAAECBAgQIECAAAECBAgQIECAAAECBAgQIECAAAECBAgQIECAAIH9CggR3q+3vREgQIDAHgVOT08zDbCZgPdIblcECBAgQIAAAQIECBAgQIAAAQIECBAgQIAAAQIECBAgQIAAAQIECAxC4B+DKIVCECBAgAABAgQIECBAgAABAgQIECBAgAABAgQIECBAgAABAgQIECBAgAABAgQIECDQkYAQ4Y4gZUOAAAECBAgQIECAAAECBAgQIECAAAECBAgQIECAAAECBAgQIECAAAECBAgQIEBgGAJChIfRDkpBgAABAgQIECBAgAABAgQIECBAgAABAgQIECBAgAABAgQIECBAgAABAgQIECBAoCMBIcIdQcqGAAECBAgQIECAAAECBAgQIECAAAECBAgQIECAAAECBAgQIECAAAECBAgQIECAwDAEhAgPox2UggABAgQIECBAgAABAgQIECBAgAABAgQIECBAgAABAgQIECBAgAABAgQIECBAgEBHAkKEO4KUDQECBAgQIECAAAECBAgQIECAAAECBAgQIECAAAECBAgQIECAAAECBAgQIECAAIFhCAgRHkY7KAUBAgQIECBAgAABAgQIECBAgAABAgQIECBAgAABAgQIECBAgAABAgQIECBAgACBjgSEQKB3YwAAIABJREFUCHcEKRsCBAgQIECAAAECBAgQIECAAAECBAgQIECAAAECBAgQIECAAAECBAgQIECAAAECwxAQIjyMdlAKAgQIECBAgAABAgQIECBAgAABAgQIECBAgAABAgQIECBAgAABAgQIECBAgAABAh0JCBHuCFI2BAgQIECAAAECBAgQIECAAAECBAgQIECAAAECBAgQIECAAAECBAgQIECAAAECBIYhIER4GO2gFAQIECBAgAABAgQIECBAgAABAgQIECBAgAABAgQIECBAgAABAgQIECBAgAABAgQ6EhAi3BGkbAgQIECAAAECBAgQIECAAAECBAgQIECAAAECBAgQIECAAAECBAgQIECAAAECBAgMQ0CI8DDaQSkIECBAgAABAgQIECBAgAABAgQIECBAgAABAgQIECBAgAABAgQIECBAgAABAgQIdCQgRLgjSNkQIECAAAECBAgQIECAAAECBAgQIECAAAECBAgQIECAAAECBAgQIECAAAECBAgQGIaAEOFhtINSECBAgAABAgQIECBAgAABAgQIECBAgAABAgQIECBAgAABAgQIECBAgAABAgQIEOhIQIhwR5CyIUCAAAECBAgQIECAAAECBAgQIECAAAECBAgQIECAAAECBAgQIECAAAECBAgQIDAMASHCw2gHpSBAgAABAgQIECBAgAABAgQIECBAgAABAgQIECBAgAABAgQIECBAgAABAgQIECDQkYAQ4Y4gZUOAAAECBAgQIECAAAECBAgQIECAAAECBAgQIECAAAECBAgQIECAAAECBAgQIEBgGAJChIfRDkpBgAABAgQIECBAgAABAgQIECBAgAABAgQIECBAgAABAgQIECBAgAABAgQIECBAoCMBIcIdQcqGAAECBAgQIECAAAECBAgQIECAAAECBAgQIECAAAECBAgQIECAAAECBAgQIECAwDAEhAgPox2UggABAgQIECBAgAABAgQIECBAgAABAgQIECBAgAABAgQIECBAgAABAgQIECBAgEBHAkKEO4KUDQECBAgQIECAAAECBAgQIECAAAECBAgQIECAAAECBAgQIECAAAECBAgQIECAAIFhCAgRHkY7KAUBAgQIECBAgAABAgQIECBAgAABAgQIECBAgAABAgQIECBAgAABAgQIECBAgACBjgSECHcEKRsCBAgQIECAAAECBAgQIECAAAECBAgQIECAAAECBAgQIECAAAECBAgQIECAAAECwxAQIjyMdlAKAgQIECBAgAABAgQIECBAgAABAgQIECBAgAABAgQIECBAgAABAgQIECBAgAABAh0JCBHuCFI2BAgQIECAAAECBAgQIECAAAECBAgQIECAAAECBAgQIECAAAECBAgQIECAAAECBIYhIER4GO0wmFKcnJwMpiwKQoAAAQIECBAgQIAAAQIECHQm4JK/M0oZESBAgAABAgQIECBAgAABAgQIECBAgAABAgTGICBEeAyt1EMZ//7778Zcz87OGtdbSYAAAQIECBAgQIAAAQIECIxCwCX/KJpJIQkQIECAAAECBAgQIECAAAECBAgQIECAAAECfQsIEe5beKD5/9d//Vdjyb5//9643koCBAgQIECAAAECBAgQIEBgFAIu+UfRTApJgAABAgQIECBAgAABAgQIECBAgAABAgQIEOhbQIhw38IDzf9f/uVfGkt2f3/fuN5KAgQIECBAgAABAgQIECBAYBQCLvlH0UwKSYAAAQIECBAgQIAAAQIECBAgQIAAAQIECBDoW0CIcN/C8idAgAABAgQIECBAgAABAgQIECBAgAABAgQIECBAgAABAgQIECBAgAABAgQIECCwVwEhwnvltjMCBAgQIECAAAECBAgQIECAAAECBAgQIECAAAECBAgQIECAAAECBAgQIECAAAECfQsIEe5bWP4ECBAgQIAAAQIECBAgQIAAAQIECBAgQIAAAQIECBAgQIAAAQIECBAgQIAAAQIE9iogRHiv3HZGgAABAgQIECBAgAABAgQIECBAgAABAgQIECBAgAABAgQIECBAgAABAgQIECBAoG8BIcJ9C8ufAAECBAgQIECAAAECBAgQIECAAAECBAgQIECAAAECBAgQIECAAAECBAgQIECAwF4FhAjvldvOCBAgQIAAAQIECBAgQIAAAQIECBAgQIAAAQIECBAgQIAAAQIECBAgQIAAAQIECPQtIES4b2H5EyBAgAABAgQIECBAgAABAgQIECBAgAABAgQIECBAgAABAgQIECBAgAABAgQIENirgBDhvXLbGQECBAgQIECAAAECBAgQIECAAAECBAgQIECAAAECBAgQIECAAAECBAgQIECAAIG+BYQI9y0sfwIECBAgQIAAAQIECBAgQIAAAQIECBAgQIAAAQIECBAgQIAAAQIECBAgQIAAAQJ7FRAivFduOyNAgAABAgQIECBAgAABAgQIECBAgAABAgQIECBAgAABAgQIECBAgAABAgQIECDQt4AQ4b6F5U+AAAECBAgQIECAAAECBAgQIECAAAECBAgQIECAAAECBAgQIECAAAECBAgQIEBgrwJChPfKbWcECBAgQIAAAQIECBAgQIAAAQIECBAgQIAAAQIECBAgQIAAAQIECBAgQIAAAQIE+hYQIty3sPwJECBAgAABAgQIECBAgAABAgQIECBAgAABAgQIECBAgAABAgQIECBAgAABAgQI7FVAiPBeue2MAAECBAgQIECAAAECBAgQIECAAAECBAgQIECAAAECBAgQIECAAAECBAgQIECAQN8CQoT7FpY/AQIECBAgQIAAAQLNAi9evDg9Pb24uGj+2FoCBNYJfP/+/ezsLN+jd+/erUvrcwIECBAgQIAAAQIECBAgQIAAAQIECBAgQIAAAQIEjkvg9+OqrtoSIECAAAECBAgQIDAAgbu7u6dPn/748SNl+fbt24cPH66urgZQLkUgMDKB9+/fz75HNzc3Wb69vU3E8MjqoLgECBAgQIDA5AR+/fr19evX9FIePHhwfn6ufzK5FlYhAgQIECBAgMD/COj4ORQIECBAgAABAsMXMIvw8NtICQkQIECAAAECBAhMSuD169ePHj2axTXOKpa4gUnVUGUI7Evg4cOH810l2v6PP/74/PnzfI0FAgQIECBAgMCeBRIjkmf/Ehn8559/5hGmPBaY/klChI/8jQden7Ln49DuJingDSqTbFaVIkBg1AI6fo3Np+PXyGIlgY0EdPw24pKYAAECNQJChGuUpCFAgAABAgQIECBAoBuB6+vrly9fLub19u1b84otglgmUC+QL9SzZ88W0yccJ1H4i2ssEyBAgAABAgT2I5D7uHl+6ePHj0u7y8OBCRe+vLxcWn8Mf+b1KbnYefPmzf39/ez1KcdQa3Uk0IfA7A0q+SrlfHJxcZETTh97kScBAgQIVAro+K1C6fitmlhDYDsBHb/t3GxFgACBgoAQ4QKOjwgQIECAAAECBAgQ6EwgE0skLCCDO4s5Jj44MY6LaywTILCRQObkW4oSThS+r9VGhhITIECAAAECnQjkUaVE77Vl9eXLl2OLEvb6lLaDwXoCWwh4g8oWaDYhQIBAfwI6fku2On5LIP4ksIuAjt8uerYlQIBAo4AQ4UYWKwkQIECAAAECBAgQ6FIg8cGPHj1KWMBips+fPxfIuAhimcB2AqtRwonFP7YQnO3obEWAAAECBAh0JZCoiMwWXM4tlwMfPnwop5nMp7nS8fqUybSmigxBIN+ppWcjvUFlCO2iDAQIHKeAjt9Su+v4LYH4k8COAjp+OwLanAABAqsCQoRXTawhQIAAAQIECBAgQKBLgVl88FLEQO7tZTS5y93Ii8ARCyRK+MmTJ4sARzhR32L1LRMgQIAAAQJ7Fnj16lXNHiuT1WQ12DRenzLYplGwsQusPhvpDSpjb1PlJ0BgpAKVPbrKZCNFmBVbx2/UzafwQxbQ8Rty6ygbAQJjFBAiPMZWU2YCBAgQIECAAAECoxFojA9OLGOGeEZTBwUlMAaBzMn3+PHjxZKKEl7UsEyAAAECBAj0J5B+yP39fU3+3759ywVCTcqRppld/nh9ykibT7GHL7AaLOINKsNvNSUkQGBiAjp+8wbV8ZtTWCDQh4COXx+q8iRA4GgFhAgfbdOrOAECBAgQIEBg9AJ3d3eZhvbq6urs7Oz09PS3//6XhYuLi6zM8MH3799HX8mRV6AxPjhRjMfzfuGRN6Dij0zg8+fP5+fni4UWJbyoYZkAAQIECBDoSeD29rY+558/f9YnHlfKxssfr08ZVyMq7fAFMtrjDSrDbyYlJEBgwgI6frPG1fGb8EGuasMR0PEbTlsoCQECYxcQIjz2FlR+AgQIECBAgMDRCWT0LZHBCQt+9OhR3in58ePHHz9+zOesykImpsrKm5ubP/74I8mSOJscHdMAKtw4Tvrw4cNEMQ6gdIpAYJoCiQnOt2yxbqKEFzUsEyBAgAABAn0ILE2aW97FgwcPyglG+mnj5Y/Xp4y0NRV74ALeoDLwBlI8AgSmLaDjl/bV8Zv2Qa52gxLQ8RtUcygMAQLjFfh9vEVXcgIECBAgQIAAgWMTyNBbYoLzEsn6iid6OJvk36tXr168eFG/oZS7C2S24Pgv5nNycvLp06fFNZYJDEogU4/nMYPMbDd78CALsz8XV6bACfXIiShzlg+q8LPCpFT5luUBicWy5ebN9fV1Jl1YXGmZAAECBAgQGJFA3qCSH/SvX7/mechZFyWFT+86jwblXzre+ZfHIw9SozwBmM5S5a5T5mF2oirL35asMUwkjeL1KW1i1hPYUSBnnrxCKqfEeT45SV5eXnomeQ5igQCB8Qro+A287XT8Bt5Aijc9AR2/6bWpGhEgsH8BIcL7N7dHAgQIECBAgACBbQQS3JZI3/p7z0v7yLYJ6Uvk3KFunC+VZ/J/Xl1dLd6rm9U376HjP/mmH3IFM4Kf2N/8mwXWzBby35xY8t/6kmee8sxiPtinDvIty7nuzz//XKxRToCJHxpsmReLapkAAQIECBCYC6T3kh/x/Gvsq6QPky53/qVzkk3yW//sv//tOQZ3o5nkUsB57Saz0BgmkuYQqjiZJlaRYQrk5JPrssXToyjhYbaUUhEgUCmg41cJddhkOn6H9bf3oxXQ8TvapldxAgS6Evjt77//7iov+YxIIDNIZWR5tcCZiCIPXq+ut4YAAQIECBAgcFiBxJvObnuvFiN3Xp8/f575mWbvq03kX+6Rp1eT3s5qPHHmrMpQgg7PKmO3axKG+ObNm6U8TeS8BOLPfQokPuPm5mbx5vGOex/+8fz69es8GrFUzYTp53S6tNKf0xNwyT+9NlUjAgSOUCDBB7OnHLeo+547Knk8qb6X9ddff03vocGlqUzTZLnwzDXp9Gq6xdFok8EKTOANKrFNLZbeoJKVeRRhYm9QyS9CxrJyNZeTbf5lsCsnmYyG5d/Tp09d4g32W6ZgBOoFdPzqrQ6eUsfv4E2gAFsI6PhtgTacTXQFh9MWSjIogdlXo9ciTexSS4hwr0fLcDN3v3C4baNkBAgQIECAwP8WSBc/4b+J+v3fq//fX7kjkpvf6disfjRbk5ey5bZ67qMsJZjkbemlOh7wz9yKSyzmUgGePHniHbtLJv7cm0BOI7NHCDrc4yiermx8uCITDOf1ux1SyGqAAi75B9goikSAAIGNBHZ8g0r2lbix/bxBpTE+r62yk7wo0ONqa27rDyuQi6BZOOmOb1BJLfb81MGmbnkcdOkNKsMvc30d046JeG57Zn6eT9KkmfY8hfx87xYIENhRQMdvR8B9bq7jt09t+6oX0PGb6qvzdAXrvwVSHqFA45Vgtw4Tm3X392515EaAwOgEcuU5e+g80Vdmthhd8ykwAQIEJi+Q+82505PbWqs1rZmWKc/05wohkamZVWUxh/yZ6OHFNZa7EpjN1bqUWwIUxAcvmfhznwKrzwnsvvdRTEaeydRT96X51HMCzEnVzePdjwE5ECBAgACBngQaIw9m+0q/uvINKvm5f/ToUXoCfXda1gauLSqtvuJg8dMxLudW9KpAAvU8kTXG1pxMmWdX5Y0DKZOp42JF8nXLl27p9JI/c8LM6XQx5eiWG1/Q1FiLXPrl38CDuRtLbiUBAjp+IzoGdPxG1FjHU1Qdv7T1NDp+qwdt40sCV5Nlja5gI4uVBAgsCZhFeAnkWP40pdCxtPS6ei4dCaOYC21dnXxOYCeB2XOW+S5kvtL8NyE1s5k2ZpkmHjFzEGZ8Of/Oz8/zX7d8duK2MYEKgbZX1tbEB8+yTyhwvs65a7sUI/j27dvC9MMVRZOkQSBn0Zwbl+IRk04fowHLqj0KNM5svcv+0w0Yy2MGKWfCg5YqO6LyL5Xcn5UCSxd6862cjecUFggQIDBMgXSnR/cGldVXLbfZTq8H0tjJnORMyW1tav0ABXIa8QaVebuM+g0qGXZeGsia16uw4BRUwPERgaEJ6PgNrUXK5dHxK/v49CACOn6L7KPu+C1WZLasK7hqYg2BJYE8I7H6PpmlNDv+ObFZhP+xI4fNCRAYr0CeTM0TRYvlv729XfzTMoHjEcg0pXkUL7e1MoaeMJqbm5t8OxIlnPk2FgPdspw1GZzNp0mTPsdvv/2WPnq2TQ7Hw6WmBPYmkJ+qtmlv8jVcO/l9vpuZJnP2pV69rfLmzZu9VeR4dpSAhsXT5qzimees76nLjkdYTbcTWI2R3S6f+VY51OfLA1/Ity/fwaVCppMz1ZevLdXUnwQIECBAYEQCGVhIpyU/06tlnj0hWX7EMT/6uTuyOri39EKV1cx3WZN70o0FbsxzaY7PxjQjWjmbr2upwHlg0utTlkz8uWeB1dGP3Qswiiv6DBPlVLlU2ZwAc5paWjmKP2O+XVPmCXlTWoyiiRWSgI7fuI4BHb9xtdfxlHa73kLZR8ev7LOfT3fpCo6iBffDaC8ECCwJCBFeAvEngaMQyLhYOgerb8Fbjek5Cg6VPG6BRBAmyvCPP/7Inar621qLZrkAy7bJIV8r94EWZSwT2FEgX8/Vn6pZngnOK78sMrNm5qud72bhpy3Bx2OZBHRHyb1tnojD1RNppgpLU+6tDHZEoFEgv9GZPDWRsplRKf9yDsm/HJyJ4ci/xk3KK7N5OcGgPs13MJVdKlIek9BvWTLxJwECBAgQOKxAnkNufEJyozeo5FVISx2VdNEz51lPVVuNSG7bUTpd5Yu4tg2HuT6Dq42x1/Ugw6yXUk1AICeBbmuxeinRbf5d5ZZHxFejZDIotHRK7Gp3veaTs+Xq6Er9HuNQfqSkPispCRDoT0DHrz/bznPW8eucVIZdCej4LUqOtOO3WIXZ8o5dwXQjdQVXVa0hQCACQoQdBgSOTiBPOmZQfpcxpqMjU+EpCuSSPqFsmQM4EYSNd+C2qHS+Vrk/lPFowXBb6NmEwJJAfq3y9VxaOf/z1atX8+XVhWybybdqvtqrd49Wc7OmUiDsjRMzu0deCShZ3wKJEs4PdIJi8y+Ha/7lIYFM2ZJ/eVVQAojLJ5al4o1uWqbGb2L6Lan+UtX8SYAAAQIECBxEIHcB2y5hhvwGlbanOlcNV19rsJpmRGsSdLj6PKrXp4yoBSdcVG9QWWrcDNiO6w0qeaij/tS6VNn5n/nhyJXv/E8LBAgMTUDHb2gtUi6Pjl/Zx6cHFNDxW8IfXcdvqfz5U1dw1cQaAgS6Evgtd0O7yks+IxLIgyMZI1gtcG6N59756nprpiGQmMhnz54VBpgyp5qRo2m0tVqUBTIu3BjHtrhVvg65sprNL/jgwYME/uYblMcxc3WRU2X+W44szBw/Oc1moGcxT8sECNQLZA7gthvk+X7l+9iWVcLdMqt326dL6/Oz2N98Wkv7mvafaZE8gLR6jzwxl+O6FTftZlK7tQKJG84kLmuTpXswxjnIG/s/+eaKEl7b4mNM4JJ/jK2mzAQIHLNAHmRqe0IyEQnpohRw0i3JYz9tV0/zDXsa9c2j1/NdFBbKF3GFDYf5UWO3aqRdxGEKK9WOAjkt5BHB2Wlhdp2eIc3ZwtpzxequP336NK4nJHOHKyO3SxUJyFjGaTMKvTq6slSdmj8nduKtqbI0BMYioOM3lpaalVPHb1ztdYSl1fEbdcdv9YjVFVw1sYZAm0DlHb22zWvWTyyk9veaOktDgMAEBBICdXNzM4GKqAKBXQQSBJM7Z6tXC/M8c+8tIYONQ8bplOdfwhZnnyYeLkHA+dc4tp6R3Owoub19+zabzPO3QIBAjUB+sxq/WbNt8+UqZLLRj11hL4Vd+GhVoHEqhYQeig9etbJmyAKVd75zwA+5Fm1lyy2oPCu4dN7Ln/me5qO2rawnQIAAAQIE+hbILY22+ODsuvyig/rbIXnOufOJIcqxy4tuGWlZ/HPUy6l142PnjS9tGHVNFX68AvmyF77viSPJCaFw2lmqeOVV0tJWB/wzX8bVR8czlPTXX38Nf5A2V2edxAfHP/nkQs+wzAEPRbsm0Cig49fIMtiVOn6DbRoFmwvo+I234zdvxPmCruCcwgIBAn0I/KOPTOVJgMCgBHIBk97hRiFTgyq/whDoSiBBh7lOaIsPznQvmRUj35fG+ODVMiRcOD31xBxn3DmzMqwmyJoMuGeP5ihtxLGSQJtA4u/Ld6oyyXfbtrMbXW2frq5v+/KuprSmIJCzXOOpNc9IFLbyEYEBClTOpzvSEOGAN34rE+OSk+cAm0ORCBAgQIDAkQgUhuxywVKI80vXpeYFCDPGpceEOrEtvKlsKf/yJd5S4iH/mcvVxmdWE8k9/NDDIcMq2z4FclbJkGZGQWt2mvHSmmSDSpMv4/Pnz1eLVH/CXN12b2syG0WH++o2tw4LJisCxyyg4zei1tfxG1FjKWqbgI5fm8ww19dfYteUX1ewRkkaAkclIET4qJpbZY9OICE7GRHL4Fdj4M7RcajwcQtkxovC4EsiZhIcs92sGAkpzkhB49DzjDz7rQw7Pu4mUnsC/yOQe6vlGVMKX9VNr3gzzS33HQVyAmw8uyaSu9BSO+7U5gR6EqjsM4/32E7JG+ObpzSxX0/HhmwJECBAgEBPAhm7KwTvNkajzkvS2A+ff7q0UNjLUsr6PyvnzU1PI09Z12c75JRenzLk1lG2jQQqL2oaLx822tFBEmf23NUBn9kbVA5SnsqdZnS6PCBWmc88Wapc+RzsfBMLBAj0KqDj1ytv55nr+HVOKsNDCej4HUp+o/2m29btZbuu4Eb+Eo9RICe3v//57+c//+XtMV+/fs2AVWHGsTFWtpMyCxHuhFEmBIYlkGlQr6+vf/vtt9wq6LYnMax6Kg2BOoGEr+UpyUzo25g848XpKOQr0/hp/coMPRem38hjfylDSlKfoZQEjlMgX5PGd7bONcoT2KTTP09Zs/Do0aOaZNIUBNoiCzcN1y7swkcE9iZQcw4pn4X2VtStd9Q4kXBio9OT2TpPGxIgQIAAAQLbCeTypzy9buF+xsHfoFIfylZ4pno7t0Nt5fUph5K33z4EKiNHRxoiHLHGC5+Bv0Glbfh6lwOgjzx3KY9tCRyzgI7fuFpfx29c7aW0ZQEdv7LPQD7tdgrhWaV0BQfSuIqxB4E8mj77lzk0E5aT+fs+fPiQKKDVZ0f3UJjB7kKI8GCbRsEIbCaQa8uc43KmS2Rwpg0Wl7MZn9TTFchXIyGAbZMCpk+QYKCu3gWZB5WSW14D2siZMqQkKU/jp1YSIDATWPv7VQ7qbfuyt/GO915XW432vD5PJTUOW2Qq6FyJ7bkwdkdgd4Gac8jYzxvp9jRG9ic+qXKweHdnORAgQIAAAQIzgVG/QaVyCuFEOXc16nLYwybjOY3TNnt9ymHbxd63Fqi59knmlXPObV2M/jZMyRuv3RqvhvorxkY59zHbSx95blQpiQkQmAvo+M0phr+g4zf8NlLCjQR0/DbiOlTiPrptfeR5KB/7JbCFQMajGp8d3SKraWwiRHga7agWRyeQi5PM1ZGY4BcvXmS0K1E4Dx48yMsHG8N0jk5HhQn8UyDflEQTtnV/Z/HB3Qax5ZmkQpRwSlKObvxnwf2fwPEKrA0RbrzBs51Xsur2DLBdMUa9VeOLj/OkRPono66Xwh+tQM0swh2ehQ7lnJtSjbtu/EY3prSSAAECBAgQ2F0gQxajfoNK5SBkeZrk3Rn3lkNbWOHaa9i9ldCOCGwkUHPt4w0qG5HunrhtEHuXnO/v73fZ3LYECHQloOPXleR+8tHx24+zvexNQMdvb9S77Ojnz5+7bN64bR/dy8YdWUlgsALjfeq1D1Ihwn2oypNAZwKzCOCcthJ3mH95yiHBTJknOAHBCTTMXfzcS8gLAgz0dCYuo2kJJIin0Pf99OlTH9GB+Z4WXtuR8uiITOsoU5suBfL0S+E7O9tTh8F5bUFyXVZp0nldX1839kAmEwQw6dZTuQaBzKHbeEgvJZ3A0z7p/zSeADOfRN6iuFRffxIgQIAAAQI9CawNLS33OiongpoXvsMrqeSZjtPaa7ckS3xhxjPnZRjvgtenjLftlLxNoOYc0u15o60k/a3PIG1jjNdRvUGlj1iT/ppMzgQmLKDjN6LG1fEbUWMpaqWAjl8l1GGT1dyb2LSEfeS5aRmkJ3BwgbE/+9ohoBDhDjFlRaB7gQQazv6l65Z/GXzf9Ic8M/k9f/48/+2+cHIkMGyBRNjnW9NWxsQHZ5i47dMd1+cGWOGFm/lSJ65ux13YnMAkBdYOlebnrBzZn3e8Vsrkx3Ea96or69t5ssRzN7aXKYQ7p5bh3gTyA712XxlKKJ+F1uYwkASNd8pTNiH+A2kgxSBAgACBYxBo7E4vVrzD4Lxk1W0f5timEG582YJrn8XD1fLoBGomk+vwLHQon8ZnI1OYxi/1oQo5328fN3Ey18w8fwsECBxQQMfvgPib7rrxN0LHb1NG6QcloOOg07FDAAAgAElEQVQ3qOZoK0wfXcG8Ubltd9YTOB4B10TzthYiPKewQGBqAvnJf/v2bV5e8/r1a2e9qbWu+qwTyGO+hfd1Joiw76l8r66uCqGKGQ8yS9+6NvT5MQoUYutnHGvvTlUGtyWf/DgeI3F3dW6jbrv91t2e5USgL4GaEOG1Z6G+Ctd1vgkSypMSq7nmccQ8ZLW63hoCBAgQIECgW4Gxv0GlpuOUkcmMjXTrdpDcvD7lIOx22quAN6hkXokBjs32EcPRR569HpwyJzBJAR2/ETWrjt+IGktRKwV0/IbZ8Vttvj66bX3kuVpyawgMXKCP+PuBV7mteEKE22SsJzBWgcxtluicv/76Kx0+M5WOtRWVezeBRMY3PuY7yzWdgLVPbO+2///ZOnspdDhubm7yJe1kRzIhMA2BDx8+rJ0pv/ym3ThkYuDGoLdFosydmacIFtdY3lQg49qNMQE56el7bIop/XAEGo/qpeKtPQstpR/yn22B/nnIKl2pIZdc2QgQIECAwAQE1o5LpGtdnve38Fjykk/nb1BJV6Gm47T20mypnMP80+tThtkuSrWjQM1X2BtUdkTeYvM+Yjj6yHOLqtmEwJEL6PiN5QDQ8RtLSynnRgI6fuFqGwnfSLLvxH3cetAV7LvV5E9gXAJChMfVXkpLoFkgA3YJeMrkiz9//swFTKb+Ojs7a05qLYEjEEh8cCHQMJcB5dtsXQllL+VLjkIcc1dlkA+BEQlUjlOsrVGmB84PYmOAfi6GP336NMB5YtZWamgJ0utoLFL5pNe4iZUEBiJQOZvCZGYRDnvbRML5yHd5IIelYhAgQIDAhAVG/QaVmmu3yTw92NYv8vqUCX89j6FqNd/iyVz7tF34DPANKn2MFU9jNvdj+Faq47QFdPzG0r46fmNpKeXcSEDHL1wD7PitNmIf3W9dwVVnawgcs4AQ4WNufXUfmUDG1hPblM5BpgnJPBwZic5VZWYL/vvvvxMWnICn/MbvJ/BxZHCKe2QCmYi0cLWT79E+X5+dfTXGKc7aZCxvNjmyI0h1DyZQ+ObOy1T5EG1+EDOvVX4l83OZH83Es+ZH8+vXrwkBvLy8nOdmYTuBzMGc01fjtvs8wTYWwEoCWwvUnILSFZ9YZ7vtzkemt/Gug62PJRsSIECAAIG1AmN/g8raMJcItD1VuBZnUAky4trYS5xMAPSgtBVmnwKNB/ZSASpHYJa2GuafbRc+Q3uDSq43MxdMh4Z9BJp0WDxZETgSAR2/sTS0jt9YWko5NxXQ8ZuJDa3jt9qO6Qp223nrNrfVAltDgMDoBIQIj67JFPi4BHJBkgjg2b9EO+VWfeJycj2ZKRIThZMQKLMFH9cBobYVAm1jvrNN93+Pqlyem5sb7/KuaFVJpi+QL8KPHz/K9dw0OC+/kvm5zI9mnqLJj+bFxUU5f59WCrSd1qbxHuFKBMmmJ1AzVDq9MbUMO7a9o7ztmz69plcjAgQIECCwf4GajkdNlNih3qDy8ePHtWjT6Eu0DSJNo3ZrG1GCqQp4g8piyw7t69ztDOXd5rboZpkAgXoBHb96q8Om1PE7rL+99ySg47cIO7SO32LZZsvd3mXTFVwV3s+a3PK+vr5OHFf+ZUEoyH7Y7aVGQIhwjZI0BAgQIDAOgQQClqMM2y7y+6ve2j0O/4KkPxw5E5gLdDVUOs/QQk8CCblum0LY2awnc9nuR6DmLDS9EOHYtn1zE/qThxX3g28vBAgQIEDg2ARqOh6V83fu/w0qmbxgbXtlJGQC717w+pS1DS3BSAVqTkGbPqQ9fIq2C5+hvUElL7+qeUSkBjwXsJ6Wr4GShkDfAjVnXR2/vlthbf46fmuJJBipQM0pSMdvOI2brmBX9yB0BQ/YrPlZz1VGQlbyLwtdtekBa2TXkxH4fTI1URECBAgQINA22juTSQ8sT2vtWWk2P19hip10DfNQ4P4LtmcHuyNQFqgZp6gcKi3vyKc7CrSdZjMR6QSCAHbEsfl4BY5wNoV5Y+WecUaBM1Y1XzNfyPe9JgZont4CAQIECBAgUCPQ0xtUEitcs/fd0xTGN+aZdzv10TzbPS+0XftMo3Z7xrS7QQnUjMBM7zZ2YYQ2X/Y8Dj2cNspYcScjYG/fvh1OpZSEwNEK6PiNpel1/MbSUsq5qYCO35LY0Dp+S8XLn+nC/fHHH6vrN12jK7ipWFfpc0tl6W5L5l3KbCwe3utKWD67CJhFeBc92xIgQIDAgATyhs37+/tCgdpepV3YpJOPnj59Ws7nzZs35QQ+JTB5gZpxiq6mUZk8Zn8VzD2zpSvb+b7Wzpg+T2mBwAAFak5B05tNYd4QbWEuYUnw9DyZBQIECBAgQKATgZqOx5CvfW5vb8sOB3k8u1ykLT71+pQt0GwyFoGas9D0QoTTOm3hX0N7g0qiB9aeadcebJ8+fTIhxVolCQjsQaDmlKvjt4eGKO9Cx6/s49NRC9SchXT8BtXE6cLpCg6qRTYtTOOLWL9+/bppPtIT6ENAiHAfqvIkQIAAgQMIvHr1qrzXtaG65c23/nTtXD6ZHCJPk2+dvw0JjF2gZjaF1LGTOVTGbnXY8redZhM6mfcfHbZs9k5gF4GjHSqdoV1fX7fpeYqpTcZ6AgQIECCwtUBNx2Ow1z41715ou2rYWuwgG7aFEnp9ykGaw047FKj5Fmd3k4wUmb1BpRGz7SvfmHgPKzOYvMu5NJPGGaXZQzPZBYEaAR2/GqWDp2n7FdDxO3jTKMCOAjp+jYBtX/nGxAdZma7gLnMA6woepNXmO22MBm6MG55vYoHA3gSECO+N2o4IECBAoEeBd+/elacQzqPYeaNcjyUoZr12YD1RwsUMfEhgygKN10tLFZ7w/J1LNR3sn3kPTttFrCmEB9tqClYpUHPDZu1PeeW+hpms7U0LnmIaZnspFQECBAiMWqCm4zHYyeQy12YZPyWfwNszvT6l3Mo+HbVAzSlowiMwI3qDyosXLzIT8KYH28nJSbYqPAW6aYbSEyCwo0DNWVfHb0fkHTfX8dsR0OZDFqg5Ben4DbMF053boiuYuugKDrNBlYrAQASECA+kIRSDAAECBHYSWDvL3WEje9bufZeZIXaCszGBAQi0BZ4uFm2wQ6WLhZz2cuE0JUR42k0/+dod82wK88YtfIs9xTRXskCAAAECBHYXGPsbVNa+8HT4EzLVNGLbtY/Xp9ToSTNwgZpIkbXDmAOvY6F4hdjZtWPLhWx7+igzAf/1119tz3Ou7jQpf/z4Yf7gVRlrCBxKQMfvUPIb7VfHbyMuiccloOPX1l4D7PitFnWLrmC6jrqCq5JDWPPz588hFEMZCAgRdgwQIECAwOgFMrdlBkDL1Tjs6Pba6MZMgfz58+dyFXxKYKoClbMIT7X6o6hXRrTbJgzL2fWAc7SPQk8hBy5QM1Q64dkUZq2TocNMN9XYUm13ShoTW0mAAAECBAiUBSqvfYbZwc5FQfnxznSZ8kbUssDwP/X6lOG3kRLuIlBz+XPYQdRdalezbVvE7TDfoHJ2dpbpLfPbkWK3XbJlfZ75TERIUg7z56OmXaQhMEkBHb/hN6uO3/DbSAl3EdDxG1fHb7Wt67uC+cVJVzDpVzOxhgABAnOB3+dLFggQIECAwEgFaoJXHj16dMDa1Ty0l2cWa5IdsBZ2TaAngfJt5tlOD/sV7qniI8q2MI1oYfLREVVQUY9ZwFDprPXzXW6cPiFPMWV4cQLhPsd8kKs7AQIECAxHoObaZ+0zxoeqztophJ8/f36osnW438IQk2ufDp1ldRABb1AJe77IbY9AZ+jjxYsXB2ma8k4vLi5yUZY0CWVL/Eeu0TIP2YMHDxIcnOGyfFre3KcECBxKQMfvUPL1+9Xxq7eScnQCOn5psjF2/FaPNF3BVRNrCBDYTkCI8HZutiJAgACBoQgU5racFzEDpgefRCFlyADuvEirCwlRSl0OXs7VgllDoG+BtbOApwCDvU3eN85A8i+MlgocHEgbKcbWAkKEZ3RPnz5tDBHOpzkD+KZvfYDZkAABAgQILApUTia3uMlwltuC6mYlzKDH9fX1cEq7XUkKQ0xen7Idqa0GJVBz7XMkb1BpHKTNhc8wQ4TnR1ECRPJv/qcFAgQGLqDjN/AG0vEbeAMp3o4COn4BnL06b6Qdv9UDQFdw1cQaAgQ2EvjHRqklJkCAAAECQxNYO41NCjyE+Uczwr6WrqYuazORgMC4BD5//lxTYO/HqVHqKU3aqHEMJbub9utHe/KU7aAEzKYwb46MMCayZ/7n4kKmvQnU4hrLBAgQIECAwHYCNZPJDWEEo7F25XvM05hh1+tTGpveyskIlL/Fs2oew2V+2/kqQx+zyXon0+IqQoDAYQV0/A7rv3bvOn5riSQYtYCO36z5dPxGfRgrPAEC3QoIEe7WU24ECBAgsG+B8jQ2s9LUhOf2Xe6aMtTUpe9yyp/AngVqhkpNIbznRlnaXdvEoknWNryylIM/CQxWoGaodAjvItgPYCYSbttR4a5J2ybWEyBAgAABAqsC432DytqwuZcvX67Wd3RrvD5ldE2mwBsJ1Fz+HEOIcOHCp3AS2IhaYgIECERAx2/gh0HhnO9tWgNvO8WrEdDxmynp+NUcLdIQIHAkAkKEj6ShVZMAAQKTFai5yKkJz+0bqKYMNXXpu5zyJ7BngZoXrg12Gq09Wx1kd3nhWuHUZLT0II1ipx0KFA7v+V6O4R75rLJPnjyZ13ppwVNMSyD+JECAAAECWwiM+g0q5V5THh08PT3dwmRQm3h9yqCaQ2E6F/AGlTmpN6jMKSwQINCfgI5ff7ad5Kzj1wmjTAYroOM3bxodvzmFBQIECAgRdgwQIECAwIgF1k5jM6tb24uz91nzmhDhlKeyRvssuX0R6FXALMK98u6e+e3tbVsmxxM32SZg/QQEysEuswoez6F+eXnZ1qaZ+ebu7q7tU+sJECBAgACBGoFRX/sUrgtS9+fPn9cIDDyN16cMvIEUb0eBmmsfb1AJsjeo7Hik2ZwAgZmAjt/AjwQdv4E3kOLtKKDjtwhYmEhYx28RyjIBApMXECI8+SZWQQIECExZoHyPal7zyvDcefo+FirLUHPZ1kfx5EngUAI1L1wzi/ChWif7LUwdejxxkwf0t+teBcymsMpbmEjYgOkqlzUECBAgQGAjgfG+QSVPCt3f37dVNtcFZ2dnbZ+OZb3Xp4ylpZRza4GaIcfjucwvXPgUhkG2xrchAQJHKKDjN+RG1/EbcusoWycCOn6LjDp+ixqWCRA4ZgEhwsfc+upOgACB0QvUXOSkkpXhub1yVJahska9FlXmBPYmUDknZd4EtLci2dGiQHm0tDCwspiJZQKDFaj5zc00WhMIealvgkJMQOVzWfX7kpIAAQIECBybwHgnkyt3A169ejWBpizUsdBBmkDFVeF4BGouf47naPcGleM58tWUwKEEdPwOJV+zXx2/GiVpRi2g47fYfDp+ixqWCRA4ZgEhwsfc+upOgACBcQskdq0wjc1i3R48eLD450GWKwOMMqNq6nWQEtopgf0L1MymUBlev//CH8MeC6OlxxY3eQzNfYR1NFS62uiF166l0/X58+fVTawhQIAAAQIEKgXG+waVwpya5+fn03iks1DH4wmarDySJRujgDeorLZa4bFnb1BZ5bKGAIFNBXT8NhXbZ3odv31q29f+BXT8Vs11/FZNrCFA4AgFhAgfYaOrMgECBCYiUBPZM6vq6enpEOqciLqaYtTXqyY3aQgMWWC8sykMWbXDshXuihXiCDssgKwI9CpQ84N7bBEh6TIVHswo3EHptaVkToAAAQIEJiAw3jeo5AZzIcbl5cuXE2gdr0+ZQCOqQlmg5trn2J4ELlzrFZ6XLjv7lAABAjMBHb8hHwk6fkNuHWXrREDHb5VRx2/VxBoCBI5QQIjwETa6KhMgQGAiAjUXOalqIdJlmBCV9Rpm4ZWKwEYCNUf7o0ePNspT4q4EMlpaiOEuDKl0VQD5EOhVwGwKbbyFb7c75W1o1hMgQIAAgbUC432DSuEZoYy3XF1dra378BMUOjnHFjQ5/MZSwu0EaoZfChcC2+104FsVnnz2BpWBt53iERi+gI7fkNtIx2/IraNsnQjo+K0y6vitmlhDgMARCggRPsJGV2UCBAhMRKBmnGVQVX3w4EFNeUZXr5pKSUOgUaAwGdU8fV5cO1+2sE+BwmhpinFs9w73KW9f+xGoGSo9zoiQwrc7d8orJ8LZTyPaCwECBAgQGJFA4em7eS2Gee1TuC54/vz5vPCjXvD6lFE3n8LXCNRc/hQuBGp2Mbo03qAyuiZTYAIjEtDxG3Jj6fgNuXWUrRMBHb9VRh2/VRNrCBA4QgEhwkfY6KpMgACBiQjUjLOkqonvGUiFK0tSWa+BVEoxCGwtUBlnNrqJwLcGGdqGhYGkNEqGVIZWYOUhsJFA4Qif53Ns98hnFS/XusZtDmiBAAECBAgQmAvU/IYO8A0qhVeLZIjj+vp6XsHxLhTqmEqVu0bjrbWSH5WAN6i0NXfhC154OqItN+sJECAwF9Dxm1MMbUHHb2gtojydC+j4tZHq+LXJWE+AwPEICBE+nrZWUwIECExKIBc5lfWpnLu3MrddktWXpL52u5THtgQOK1A5YfbZ2dlhy3m0ey+MZQ9zerOjbSkV306gcITPMyyMG87TTG+hPKdCjdv0TNSIAAECBAjsLjDSN6gUfvqfPXu2O8sQcigHAh5nh3AI7aIMHQoUvsjzvXiDypxituANKksg/iRAYCMBHb+NuPaZWMdvn9r2dRABHb829sKVnY5fG5r1BAhMTECI8MQaVHUIECBwLAL1U+1Wzt27B7j6ktTXbg/FtgsCPQnUHOdCUXvCX5tt5njOsEhbssJgStsm1hMYlIDZFMrNUTj31owylzP3KQECBAgQOEKB8b5BpRBF8fLly2k0ZaF74/Up02hitSgc5HOc47zML9e6xm0OaIEAAQJzAR2/OcUAFwrndh2/AbaXIm0hUDjI57mVu0DzZBNbKNe6xm1iIKpDgMARCggRPsJGV2UCBAhMQaDmOexZPevn7u3bpb4klbOr9l1g+RPoVaDmOB/gm3Z7NRlO5uUBkfJgynBqoSQE2gTKR/hsq+OcRmtW9/J3/PPnz22w1hMgQIAAAQKNAjXXPtlwgG9Q+fjxY2ONMoVw3jzQ+NHoVhZ6hoXnpkZXTQU+ZoHCQT5nKV8CzJNNbMEbVCbWoKpDYCACOn4DaYjGYhR+E3X8GsWsHJ1A4SCf10XHb04xX6hxmye2QIAAgZEK/D7Scis2AQIECBy5QOU4S5Tq5+7tm7S+JPUB0H2XWf4E+hMwi3B/trvnXB4QGWDswu5Vrsnh169f+fUJTo7enz9/ZqLl2ek6p/c8BJKpJjK4ln8XFxc1uUlzQIHyET4rWOUjCjkqklv+5djIITE7MJJDjoocEskk/33y5Mm4vjXluqeyl5eXB2w+uyZAgAABAqMTGOm1T+G5oOfPn4+uFRoL7PUpjSxWTknAG1TKrZmAsLZh2Fz4lLf1KQECBBoFdPwaWYawUsdvCK2gDL0K6PiVeXX8yj4+JUBg8gJChCffxCpIgACBaQq0jd4Oubb1swiPsXZDlle2AQpUvnCtHKY2wHpNpkiFO2FHOKFCRtbev3+fGdTaTs4JDM2/fDpzS0hoYiaur68nczxMryKFI3xe2UR7z5dXFxIZnPdu58Bou/GTQyIfzT7Na7gTMZzJ9vJvFLHC5TD3fBdev369amINAQIECBAg0CZQ85DzAK992qYQTjdpFF2atuZYXF/uFpY7hIv5WCYwWIHyQT4rdq5WJvOl3rQh8jVvO9clqzwp0evjkck/V46blrkyfZq118JXFkMyAkcooOM32EYv/ybq+A224RSsXqB8kM/y0fFr8+y747e63167gvPm1iFclbeGwCQFctcycxilarnGnE1mlLvVSzf7hAhPsulVigABAtMXaIvTWq15fWDu6rbdrsl1V2WG9bWrzFAyAn0LfPjwIaMP867n2t3NUq5Nlri6tWnmCWZfsdlkronDm8x7b+cV3NtCBiYK+xpg7EKhtDt+9O7du0IMaFvmOYff3Nzk6M22V1dXbcmsP5TAjrMp5DL71atXb9682aj8uSbPJvmX+w1v374d/g34PAwwi29eraZeyqqJNQQIECBAoCzQ9qu6uNUAn8TLA1GLJZwvT2YK4dSofBN9+H22eaN0u5Aer9endEt6wNzKB/msYJWX+Tkwklv+eYNKVw369OnTXkOE02RdFVU+BAjUC+j41VvtOWV+wgp71PHLoTuLKJoN/eVui/fmFQ6YYX5UPshnZdbxa2u76O05mjZ3kfoeac/NiD1Xqo3XegIE5gK5cVx4TnWebPeFDN8JEd6dUQ4ECBAgcHiB/sZPD1+3/364ZwjFUAYClQLpX9YMfVbmtpisZkRjMf18OaGZiQKc/2lhI4Fya+ahw41yG2niBAcnxneX35psm7t9T548SQD9WoQcrhkMyqjr0tXa2g0l2EKg8sTS2BYvXrxImO8WO51vkr3/8ccfuTIf+ES8GSwunAr2P6fCHNACAQIECBAYncBI36DS9iLmhDJP6RZjoWc4wKDtvg9+r0/pW/gg+RcO8nl5yvMmJszUG1TmVhYIECBQFtDxK/sc9tPCb6KO32rTZHA7/zJkPXPz3rxVogGuKRzk89Lq+M0plha8Om8JxJ8ECExPwCzC02tTNSJAgMD0BTaaAqF+7t5BweXGzNE+tTyohlCYtQI5VgthZGs37ylBhq5yojCR8Ha85dfhTX7AtCY4OONoif3NwGj+5Vydg202WpoxuKVhuIwrJdI0K9uOxsSJZkrajLfOGytzYGdNW/p5MgtbCyy1UWM+q0OlCYpte6w/X4qkT0xtFhLnnQxzPORf7qO3PQqcOON89OnTp8H+1ufYbpSZrcxpf0qxQYWa+ogAAQIECKwKHMkbVNqmEN7oTS+reoNa4/Up8+bw+pQ5xcQWMmKzeLHZVrvVy59ZylzqeoNKG5r1BAgciYCO32QaWsdv3pQ6fnOKiS3o+NU0aAbw225oZjy/JgdpCBAgMF4BIcLjbTslJ0CAwPEKjLSbPgsbqmy21HGwYUOVVZDsSATaLqcPW/08GyDCcusmKAdQVr6Iauu9H3DDDKJl3t/CIZ3jKiERCeFdOrryZ+KA8y9TzCaTpFkMDE2GQcv6parlbmtuxK7uLnNgpwlW0y9t7s+tBcpH+CzbpXvk19fXaZfVPWYy4BwPq7/Xs+MhbwtKKyfB4vEwzyQ/9JlOOFHCw4y1LT8MUH6QYF5HCwQIECBAYHoC+ZVf7b91Us2aLkrjjnp6g0pjedIfTg+nsRhjXFluyvITU2Osb2OZa56QbNxwvjIRqF6fMtcY2kLjF3m1kDmzra70BpWZiTeorB4b1hA4HgEdPx2/iR3tOn4Ta9Cl6uj4LYE0/unVeY0sVhIgcCQC/ziSeqomAQIECExJYKQhwhs1Qc0kHxtlKDGBngSGed90wmGsPbXjPNtENJbPP0vRsfMNx76Q25+J1yxECSQYNDhJVhZItGjmF0nc5+Ic9vnZWg0DLYQjJ312NHbSYZY/sdflI3xW7HmIcNLnhtBqfHCOh58/f2YS6NX44MWK52jJ8dA2CV9S/vnnn0mwuMlAlstn0coR54HURTEIECBAgEBXAukYFLqLXe1l03zSdUw3ddOtyumTYWNNM59oecNxfVp+6qn8xNS4atpY2sSIpLOaF2UUusfpFb99+zZXN3/99dfff/+dDnDQchjMe8vznPNQXLrNhUMxPefsLtdc6QCnq/nbb7/lMbxC+nnOFnYRqOm3r7ZmgmJzmZM3n6zuOt+LXArlAieHRI6H2SGRP/OandXEszXJJ7kN+SHY8rhW48mwrbLWEyAwJQEdPx2/KR3POn5Tas22uuj4tcksrtfxW9SwTIDA0QlkZMe/IxTIXFaNx3rG+I5Q4xiqXO7uzA+GjOUdg4Y6TkAg9yfmx+3ahSQeSJULEUKrtRhOsQeipxhDFshwYeUPzeqh3vmalCT9nNymGrLYkMuWu7+FRsntwCEXfruy5dZm+fZ/DqrZHfGN8s8mi1HCUc2d1HkOa38RJkk9r/4BFyq7ELMS5uJoqRHTjrmDvsUZprzffO8OaNK269W6L54ctkBo25H1fQi45O9DVZ4ECBBY24Vb/K3c23J+sjtvmsauSx876rzkG2V4tL2dtVdAkcllfrm/l0xWo0Jz6bTaBMmn7YKrMf1qDtZsLVA+yGenqbT1Yv5t3chcz5avi9PQq4fE4plwmFc9qXt5GKTXOyY1DbRouNFyMl9sWcsECGwqoOO3qdjA05dPueVuz8CrVi6ejl/ZZ0qflg9yHb9ZWx+w47d6sOVqaKPe3RaJcy9jdb/W9CrQeE3U6zVFr9WZRuaNjVL5hepDYJfyVBZ7lmzxrvSsImYR3ghQYgIECBAYhEBhgpNBlK+lEDWXZ/NNR1rHefktHJVApjvNtAr1veSaAdat72SkJLNn4o+qCTqsbPlZ8/LEoh0WY29ZZXqkVKowLVDuj+agKs8U21jabLIUYJrJk+7u7maJ2267zrMqFGmexsIWAuUjfJbhbBqtNFaOjcWf45yXcvrKMVOeSbqxVJkjrdDomUoth1njhgdcWR6jzOF9wLLZNQECBAgQOIhA+cfxIEXKTvvoomdG2NXqFDozq4mHvybz1y729FYLvEWXbzWTAa7x+pQBNkpPRcolRvkgn+13Potw0nuDympb1FxCrm5lDQECExDQ8ZtAI86roOM3p1haSPBQcLw3b4lljH/q+FW2WvnyWcevklEyAgRGKiBEeKQNp9gECBA4aoE80Tv5+h9DHSffiCrYJlATWDa/R9WWifU9CZQjU4c5OL41Rd51m9DMwk3TTKeUiPOt80+U8Pv37xc3f/r0af788HwAiO0AACAASURBVOFDYaez9Bs9VbK4C8tlgZphvpx/ZrHji1nl4M+56+rqanHlRss5nArNmkNxo9z2kLj8fS+fK/ZQPLsgQIAAAQL7F0jwXH7Qyz+R+yxVSpKw3ZonMDctVWOn5eXLl5vmM+T05cvStllvh1yjtWWbBYDmwcW2lDmiMs9crpLaEqyuv7y8jOTiAZP+dqJM5ilz7VPugZc/nedjYQuBStuc2ZL57AnJpU5+rowyPplDoj5iPldMjdOQz8qfK+Jcam1Rl143Se0Wj+GlfeXiPbFTSyv9SYDAMQjo+E2plXX8VltTx2/VZNRrdPwqm0/HrxJKMgIEJikgRHiSzapSBAgQmLjA2siqxfo/ePBg8c+xLP/48WMsRVVOApsKLN1zaty8/Cxv4yZWdiJQPvlM6U55ZnUtRznkvubive3teHN/dPGVMeFNzHHNgN1wQk+2q/gwt6qcTSHNtBSwm1vjuZewxWTSiw4Zf0xQ0eKaxeXsdPfjbTHD3ZfLB2H55srue5cDAQIECBAYpkB+r9OjmPwbVBLWudRvyQRj9TGCw2y7pVKV++TTuyD1+pSlA+AY/iwf5DOB2ePZ3qDi2ucYvhHqSGALAR2/LdCGuUn5N1HHr77VvDev3mrPKcsH+awwOn4zBx2/PR+cdkeAwJJABtw+ffqUB/4z1Lbjbfc87Jpze6YPSJ75l/va+Zec8y+7WH0b2O9LRfEnAQIECBAYvsBIZ9jdKFh5ozDo4TeZEhJYFKgJLNuxT7y4O8sbCZRDhCczYJrI3ca3J8+tchGVGOL5n7ssZCLhxX2V45LnO5oN2M3/tNCJQM1QaXa0NPdzrqJ3mUx6seSZNOvm5mZxzeJyZnTLvnYMRF7McMfl8mhp+Vyx465tToAAAQIEJiNQc+0zzI5fYmLSM8lNhVkPqrITO6KGKz+5Wu4Ijaias6JmFthyC+ZO0i6Pq81enzJ7Zcpsj1lOML3Xpxz2UKm5/Mn5J+HjS09I5vjP3cRdLkxyROXs0Ta2md3l8DgsztLeU+XCOSEfZcLspU06+XM+P/F8IYPeccvVVgAXRxI62Z1MCBDoW0DHr2/hrfMvnOSTp47fRrA6fhtx7S2xjl899aE6fqslXOoSp0M46wrOO4S5T2EQftXNGgJjF8gvaf6lFrPXlmbkZHE4paZ2mZoqgzyzNwLVpJ+nMYvwnMICAQIECBAgQIBA7wK5ym27S7S478mEoi5WavjLS0MSqwWexsxhubdXvtOWBze7ig+OYdCS4Rwzx3/NV2CYkSLzWox0oWaodKlqHcYHJ+ccDIuzSi/tK39uOhCwmkOHa8rn4fLNlQ6LISsCBAgQIDBqgZpfzPJv7gGrn65LesW5V5F/07gQWMQs32qd0jOrXp+y2O7Hs5yr+5oLz3wRluKDcymaELfZDcutuXLGSJRw2+bZ6S4h6W3Z7rK+HBxWE/O3y96zbcRm/yKfG725VZwTb/abSaF2zNnmBAjsU0DHb5/aG+1Lx2/OlXkxdv8V9t68uedAFnT8NmqIg3f82kqb3uCsK5gbWPmW5auals13ti299QQITEMg1+D1Y1C5ZZk3m+VqcYv44HAJEZ7GMaMWBAgQOC6BmjHu4xJRWwLjEai5s5JbILkYHk+dplPS8kD2NG5NZXilHCeaCM5MstVto5an7Grc12AjRRpLO5aV5aZfrUUOhq7mD55nXg4CzncwL/mdJz7sQnm0NGWbz3R12HLaOwECBAgQGLJAzeVP/Z2AIdd0dGUrR4pMpjeeW8tLr8hYaqluX5+ymHkugjIN6uKaxmXPRjay7L6y8tpn6fDI7cZMKtzJgEz5widvUFn7iPLuCPU5lK99yqeL+r1smjI3fbcYTNh0L9ITINChgI5fh5jdZlU+k+v4baG91IXQ8dvCsMNNdPw2whxmx6+tCnngM130tk+tJ0Bg7AK5Lk4/pHx3flbH3KPP2352vGUpRHjsB4zyEyBAgMA0BfIakWlWTK2OXqCmmzuZUbnRtXZ5tPTBgwejq9FSgXODvDxelviMPHy5tNXuf+YO60bjOBml6uSm7O4ln1IOlbMpzKuc+OA+Doa1MUCF2bbmZdvPwtqDsHzG2E8h7YUAAQIECAxZwBtUBts6a2MT13aEBlu1xYJ5fcqixrEtl698GzVy0brj7cbFbPMl8gaVRZDtljcaSdhuF7YiQKArAR2/riQ7z0fHb0bqvXmdH1rDyVDHb6O2KN9/rLmDudHudk/socrdDeVAYJgCuQX5xx9/1Nxoy43FPIqWQZ4dKyJEeEdAmxMgQIDAAQSEzx4A3S4JdCRgNoWOIHvJptw65aereylQp5nmxUwfP34sZ1kzzVU5h7ZPyzdHl7Yy6LME0smfGw2V9hQsnoqsfWNvjtLhzM5bnju8fMbopNVkQoAAAQIERi1Q81vpDSoHaeLyfd9yF+ggBd5ip16fsgXalDbZ6PInFfcGlXLrH+oabRqPK5RtfUpgMgI6foNtSh2/NE1+6L03b7CH6O4F0/HbyHDtfa5DdfzaauFuUZuM9QRGLZB71uV378xrlwdH8/bRtfcW5+kLC+tDhPNkVWYvzxttfvOva4Fc3meoLg0/tJ+ZwhHjIwIECIxOYBq3dkbHrsAE2gTKQ3KzrcpP8bblbP3uAuVHFUd9Os0YaN5kWibKO3Y7ucRq3Eu6/fWAG8UTN+7OylWB+qHStFR94tUdrV2zdiLhpVf1rc2wvwTlAdPyGaO/UsmZQCcCBru6HuL6//kZ7OrkEJXJNARc+wy2HcvdGK9P2brh8hOw0aSnXp+yNXV5w/Rz7u/vy2kWP80VqDeoLIKsLpdPGqvpO1xTP5LQ4U5lRYDAFgI6flug7WeT8jlcx2/rVtDx25qu2w11/Db1zKFb3qR80ihv28enawvcx07lSYBAfwIJEM0t47X3rGcFyJ3rDt/2syZEOL8omdY4dyhr+rX9AU015wzT5N5zGl4czFSbWL0IECCwtcBGQ/lb78WGBPYskF5vzdX12vi5PRf7eHZXbp1ysOCQlT5//vzy5ctyCfModh6MLKfZ8dP6p71dHexI3bh5fdRvUvY67ra2fV+9etVYhf2vLN8mKZ8x9l9aeyRQL2Cwq95qi5QGu7ZAs8lUBWomk3Ptc5DWLzfNeC98Zphen3KQg2pQO62/9kmxvUFl1nblSNzySaPX1i9flPW6a5kTILCRQM2JQsdvI9KuEpebRsdvF+eN5rmoHxvfpUhHuK2O3xaNPtiO3xZ1sQkBAuMSyHzAuUVYc+rOmSp9mG7vXK8JEa4MWx6X+ABLm3urHcZ9D7CCikSAAIFuBYTPduspNwJ7EyiPx82L0d9MrvNdWGgUKJ9dR3pfKoHpNe9qyYOYjSYdrlwbGDrbV+4W9Bqf2mGNRpRV/WwKt7e3eYXOYauWb2IKfNgyzPZevk0iRHgIbaQM2wkY7NrObdOtDHZtKib99ARqJt2o7CJOD+ewNSp3Y8o3jA9b8rV79/qUtUTHkKDmduPMIUd7feIt6NYGw3mDyhaqNiFAYJgCOn7DbJeUSsevv7st3ps3hMO+vi+n4zdvL4PecwoLBAjsUyBv78kwYLlnMitPnqtJss5vVq4JEa4M49gn2VT3VXMQTLXu6kWAAAECBAgciUDNUOnaG0hHYrX/aiaUtrzT8rhJedsDfprrqHLoc8r2/Pnz/oZK53WvPLZNqDAX63Chcqg0r0W+urrqcL+NWdUEnVQWuDH/DleWi7r2m9VhSWRFoFsBg13dehZyM9hVwPHR5AW8QWXITVw+O430wifgXp8y5KNun2Wrv5pIyl6fUF37FIQ3qOzzwLAvAgT6E9Dx689295x1/HY3LORQP5S9tldQ2IuPCgI6fgWcto/Ks+GUTxpteVpPgACBskDmA66Z0CqZ5J51hnf6uFRfEyI83uGwMv0APy3/Dg2wwIpEgAABAr0K/Pz5s9f8ZU7gIAI1ETmGig7SNNnp2tNOOVjwUMUu7zfv2F0bmJ56Zaqtcj6dfFp5bVU/rtpJqY4kk5qh0hwJ+3m1S82l39rjdj8NVz5ojZbupxXspQ+B8rHdxx6PNs+aM97R4qj45AVqrn2CsIcH1SZPvUUFy086jfTc5fUpWxwJk9zEG1S2a9Zy/9C1z3aqtiJwPAI6fkNuax2/Xlun8m6O9+b11Ao6ftvB6vht52YrAgS2E8hwTeYDrnyFTt502t896zUhwpUhzNsp2GpR4MmTJ4t/WiZAgACBgsDaOLbCtj4iQOCAAjVBb5UzrR6wFlPd9do7XuVxkwGy3N3d1bxKfm+zFq0VnhnmBW0DxBx7kWpChDOF8H6qWRNtX1PgPZR2pPExe5Cxi7ELGOzaWwsa7NobtR0NUMC1zwAbZVak3Jspl210Fz6z6nh9SrlZj+fTyksJb1D5v+ydX3LXOJe/h66+mKq5aVI1G2hYAbCEIStIWAJkBYQlJFlBwhIIKwi9BOgVQC+B7pqLqZkrfp+3/RuPX9s6PrZlWZKfXIC/sv4cPZLtI+noqNcl7GGabV7Wy4qfEIDAAQmg+GXb6Ch+WzeNczUHpxgbNQSK3zKwKH7LuJEKAhBYQEBL1Zpl8uiKivb169dNTzqdMBFW2be3t/YrcgECknQJqJkfHh7wGNFlwjUEIAABCEAAAlUS8JhIOvedV8ln30pNtk5xxoIeCzCNdHS2Sxryngk756RqGoGrKcXpTcHTYaIw8awu63mcXMOIIoydyeRUgNjaOXAXAnkSYLIrQbsw2ZUAMkVkTsDjTI6xzy6NOLntfFIF2kVsu1COT7H5HOquZ+CpTs4JKr1eIdWlF9L9OTlh0o3MNQQgcEACKH7ZNjqK39ZNY39A29IxEW5RxL1A8VvG0+63KH7LqJIKAhAYEtC4W1N/njVBOdrQctvWhqM/D0XshWjJXH9anmy0W4/ovRz4OUqgmWpUb3j8+PFoBAIhAAEIQCBEQGZqfI9CcAiHQLYEtE/OI5vO2vBEI050ApPv1bK0Vp3D4pnKeffuXXSSoQw9m0SZLQ3RWxPunCpN9vKZXJxoKqsB+O4upSc3Bugp23rOYk3TkxYCBgEmuww4a24x2bWGHmkrI+DR/dgetkujTw4T7AXjXWS2C+X4FJvP0e56hj+coDLsFZNjn2ESQiAAAQi0BFD8WhS5XaD4bd0ik4QbAXaf5Nyaw175o/gtI4/it4wbqSAAgVkEtADx/v17TxKddquN356YK+NMmwg3BcgggC/3StYkhwAEIAABCEAAAkcm4PGmUNxabK9BtcPv48ePCtRif3HKs9NssVflPH+qIZy2v8lWRgXKM2GHifAWPSo38pPm+A0EZ7QtiLV5TrrQy0HIVlouILCAAJNdC6CRBAIQcBLwLJbjRdgJM260yaYpbsHYcxqG9DqtTsUlGcrNo35jHx+itzJcY2GPiu7pMyslaZJ7hNEjKRdFu+9Jnhz7JHDpFIU5mUAAArsQmNQuJBWKX55Ng+K3sl1Q/FYCXJMcxW8xPRS/xehICAEIeAhohKvVXs8WMr2O9CVN5sDoJ4/0xIEABCAAAQhAIDGB4iYmEvOhuBIJeFThopcJ7+/vnz59KstU/Z2ensqLbVnNZC/dTU6aZFXZi4sLjzw6tyXZMqTTi3ZxluUezrvH8UxVJ1sjFw2nOb4z2r54ixByX0SUDgEIQAACxyTg1P2SrQEcsxVCtbYHPkqVbIwQknBWOMenzMJVfWTP2Eej+2QvH+d4wbOlfOu2m5yJ9dj/bS0k+UMAAnkSQPHLs10aqVD8tm4dz6IPTjE2agUUv8VgUfwWoyMhBCAwSUCaoRyieb6PMorQMDPZ8FySYyI82XxEgAAEIACB7AiUZamWHT4EgsBOBDxLPuV6U9C6bM/E0DNBs1NTjBfrXLobT5xT6KdPn5zwc3MhXLSJfE5d4J9kcXpTSDlV7Vxadkb7p9rG/jE5Wxq7QPKDAAQgAAEIVELAM/Yp/QSVcpuqmoGPmkC6rnaoetoit7FPSvXbw6eaOJ6xcEr4k4ZZDXlntE2baXK2OQchNyVA5hCAwGICKH6L0SVIiOK3NeTcdI+t65tV/rnBdypLzmibokbx2xQvmUPgyATu7u5k6uB50WmWRsbEifeo/3zktqHuEIAABCAAAQhAAALJCDg3zCWTJ1ZBWpSVz9rhdExx84/2iKUgS0HnGrmmgVK67P3w4cNkl+tZmU/GJ4KHwPDZHKZSZ0g5Dnfa/tqP5LAWW4RMYslByC0qTp4QgAAEIACBlQRqHfusxJJJcluBmVwtzqQWjRgcn5JVc+QgjGf4k3Lg6ZwYcUbbl3ARQu6LiNIhcFgCKH45Nz2K36at43ShnXISftP65pY5it92LYLitx1bcoZAxQTevHnz/v17TwW1ZHx+fu6JGTcOJsJxeZIbBCAAAQhAIA6Bshal4tSZXKomIDtaT/3K8iL8559/yhrVqe57qr9vnDpmPe7v7z3z8kKd0o2WivNIldKZ076dLWXpnqnSlOT13rAXJ1o4RTySRQjZIuUCAhCAAAQgkIyAx5lcWWOfZOgSFFSNAsPxKQl6S1lFcILKmvYqaF/0mmqSFgIQ2IIAit8WVGPlieIXi+RoPp55V87NG0W3PhDFbw1DFL819EgLAQgMCWjhT+uMnoVgHSn28PDw5MmTYSYJQn5KUAZFQAACEIAABOISQHePy5PcIJCAgEctTuzIc02ttT9eewH1LqrGPlg0nGaLa7glSOt0ISxJUnpO0uK9p+7Pnz/3RCPOLAKeqeqUJsJOF8KqYxGPZBFCzuowRIYABCAAAQhEIeAZ/rBYHgX1gkxsBaagGSfn2EcD7ZSe2zg+ZUGfjJXEM/ZJPPHiHP7YT2UsPnY+nKBi8+EuBCBgEEDxM+Dsfsv+xKD4rWwgFL+VANckR/FbQw/Fbw090kIAAj0CWgKW4a9HIdRapLaW7WUfLLHxItxrO35CAAIQgEBtBOwpgNpqS30gkCuBOrwpaGf2x48fNfPlUfRzbYqFchXh2lzDMOcCpEZrKe1xPRN2Ka1UF3aCApOV601BsDN56CSGoUpV44ulwN6NyBCAAAQgkC8BaSAe4fAi7KG0RZw6FBiOT9mib5SeZ24DT05QKb1HIT8EIOAhgOLnobRjHBS/TeF7VkmY9N6oCVD8NgLbZFvHq2NTRGQOAQg0BK6vr537t6+uri4vL/flhonwvvwpHQIQgAAEDkRg1oiioO3LB2pCqrqCgGe2KEM3WlrQknGzhNe/mnMx7ORWsCFpNAI3NzfOvBJPTeY2YeekVEE0D3mZwKbcs+vZL9GQRxOooAdSBQhAAAIQOCYBz9hHGsik46Jj0ktQ6zqGdc4lKPHk+JQEnSqTIjzDn5RjYecOXtEr4qksQshMuiJiQOBQBFD8Mm/uOt7eKH6Zd7NdxEPx2xR7Ha+OTRGROQQgIALn5+fyLDaJQnOA8j6W8nynkEiYCIfIEA4BCEAAAvkS0Hc0X+GQDAIQGCPgsYrb0Y3WmzdvGiP+ZuSvay1lHW0WwN7GkL+1opx2eObFmu55dnY21k+3CvOsFqRcqd2qnvnl6+kSid88HpEakGg7+XUoJIIABCAAAQi4CGQ+9nHV4cCRitDBOD7lwD00WHVOUAmicd/Q429MBNlzJu5CiAgBCNRGAMWv6BZF8VvTfJ5JTma81xA20qL4GXCct1D8nKCIBgEIjBLQe/j09NS5LVarkDnYB6simAiPtiaBEIAABCBQD4F8JnCNWeYh7iLmJoZiEwKBUQLOwyX38iIs8d6/fz8quRH466+/6jn1mH4amXArIgG/C2EVmnIwpvV7TzWfP3/uiUacWQQynKr2vzTyt8tXW8zSbWa1HZEhAAEIlEhAWmUzNZzPIDR/jM33rjJFyPO532vsk3+XQEIPAf/YJ7FZRobqt4dnHXE88DWJwQkqdTQ3tWgJoH21KPwXVWpf/upHj4niFx0pGfYIoPj1gPBTBFD86AaHJSDdr9mck+3CxKjNqALv7+/zbLXGIkU2rBx15W8gLfvqvCZ/J9RL+/Ly8vr62l/ERjExEd4ILNlCAAIQgMCGBIowmllZ/yPUcSUikhdEwONNQdVJuVK1hp4WWd++fSsbUyn0nlngNWXlkzb/fQt+O2+WyfPpV5tKkqE3BYnkr3ImD50UEv9Mh792xIQABCBQGYG7uzst3I4uA1RW0+2qI5PZq6urlPu4tquLZ/iT+ByD7SpbYs62EX/+szFSKT02AU3TcHxKiV10mcyeXpH4zeMRqalsJmOfZeRJtRcBtK/15GvSvtbTWJwDit9idGkSovhtx9mzMpJ4Hn67yuaWs0fLQvHLrdWQZyUB6X7v3r0rdKlCL0xZlK4ksHVyOca6vb2tY15uU1ay9FVXnFuE5o31TdwdLybCcxuukvj/+Z//WUlNqAYEIHBIAtJRqq83k+PVN/GhKuiZLcrcjZbE05SK1Pfz8/NDtV0plZ21ATfxMrlnwo7Z0i16moe8yk3pttApUkPjCNrOFu1Ong0Bhvz0BAikJKBViouLi5QlVlmWhgw6oe/r16+l7BsMtYJc2niWrDIf/oRqR3gOBPye5CRtyvUnjk/Zt3t4xhqJB56euaAGWv6m+ZLT827ftw8cqnS0ryjNXY32FYXGskxQ/JZxI5WfAIqfn9WhYqL4bd3cKH5bE56bv1YAmXmbC21ufDk+qGNebm7FZ8WXkcDHjx9nJWkj54AXE+G2OY518V//9V+jFcYibRQLgRCAQG4EZr2s8tHj7f3KPchFTI73ZOYnBEIECvKmoNeLnj5Z5jUXjWVwSgvCEEPCbQJ+F8LKJ/FuXc+yaOKVWhtmNXeLnipVKyT29BBq91naSygTwtMTYMifnjklHpnALD3kyKA8dRfMHM7d84gaiuMZ+yht6ZbQoepXED5rxmmX+vrfOYlHGRmq37s00C6FcoJKFOyaDspnGjlKjSrOxP8mrBhCrKpVoH3FQrEgHxS/BdCySoLit7g5UPwWo1ufEMVvPUPlgOIXBWOyTD58+JCsrIMXJPtXnaB7cAij1de7Vza+K0+QUw7KZzT/NIGYCKfhnF0p//3f/52dTAgEAQhAwE3gCOaz+c9NuJuLiBD4F4+J5I5utB4/fvzjxw/aySaQ8zqZPHZ4JiWbCsr+Wy1uVzbiXY8nLb3wMUOPyLzNytMrEr95PCK18qfsqG2hXFRDgCF/NU1JRYogkLOaVATArpAVwMx87NOlzXWJBDg+pcRWSyCzc6CRcuDpFKmBwwkqCTpJZUVUoDDk0yLAXNMWKH5r6JF2kgCK3ySiY0ZwalkofsfsHrXWeqVdZq1YtqgXLmNGqWqpV9a9o7dmBaonyw/xrO/7rPwnI/80GYMIVRL4t3/7t9F6MRQcxUIgBCCQG4EjmM8ewQw6t36FPNsR8AzeMvGXuR0Ect6OwKwNxGdnZ9tJMszZM2GX2LnXUMgqQ5xHPSaG73kZNs1Ryhr5EVSyQh8QhvyFNhxiF0qglJd2EXgrgOlxJsfYp4jemKeQsxxncnxKno24hVQZDjw9ZnMtikzeiiyHty2S/0UFCkM+kIG5pi1Q/NbQI+0kARS/SUTHjIDiF6XdUfyiYEyWSSbjhWT13bEgNMMhfLlVjmIf3OQsP807np+GifCwfQ8R8u///u+HqCeVhAAEKiUwSzvJR8uftQ1jVh0rbWeqVQmBL1++eGqSck+zR54DxrF3JuTzLh02jWdSrE2VeJncI1tiK9UWRd0XHvIi8PLly2QcPC6lW2ESuzduyx1ezNJehskJ2YsAQ/69yFPuMQm8ffv2mBWPXmvtPHn9+nX0bBNn6LGKy+dDnxhOEcXlrPxwfEoRXWgXIT3Dn8RvHo9ILStOUGlRcOEkgPblBDUZrQ7ta7Ka20VA8duObZqcUfyWcfZMcur1worPMryTqTxaForfJEYilEUA3S9Ne8k65c2bN2nKKqUUrSHe3NzElfbdu3eeL2ncQpvcMBHegip5QgACEIDAtgSePHniLyCfQf4sAztMhP1NTMzMCXi8KdDhM2/EzMXzTIq1VUg5NaklfM9SASbCbetEvPC8eRJPlXo6Q0uAXtGi4AICEIBA/gQ0Wazvjk4qQKdd3Fj6KMs4WBgrsBLzHBqA/5vFXeXgCTk+5eAdIFR9TlAJkYkbzgkqcXmuzA3tayVAJa9J+1pPY3EOKH6L0ZFwkgCK3ySiY0ZA8UvT7ih+aTj7S5FlyNevXzVxlHhNxy9h0THV4QVWdtieZbWia7pA+FkL0P785c3q27dv/vixYv4cKyPygQAEIAABCORJYJZh7qZVmGWsXMHK6KYwybwgAh6rOAZ1BTVobqJqEOV/u8p2J6X8nuG0xt6z9r2klL/osjzj9sRmuB6RWuaJZWvLnXthex+fmxvxIQABCJRLQHuQ7u/vy5UfyWMR4ASVWCQ3zUcKjDGCyGcSaQhhlj7J8SlDgLWGODsGJ6hMdgDjzTCZlgjpCaB9pWdOiT0CKH49IHn+RPHbol08ukcpc5tb8Nk0Tw98CYDiN9kKKH6TiHKLoHW0u7u73KQaynN+fv7x48deuJYmmTbsMTn4T72CTk9P01sJ40X44B2P6kMAAhAolYDfP1M+Wr5/nYntiaX2S+QeI+CxksSN1hi51GH2myefd2mPi3NSrEmVuKcNJwJ6wusns6VDJlFCPJsTEsP3vAybumM4HqUPkAkEIAABCEAgPQHP594/m5FefkrMnMCssQ/Hp2TemhHF87x5Em/M9gzHWgKJx2VtuVxAAAIQWEnA8/pF8VsJ+cjJUfyO3PpG3T1vHhQ/AyC3IAABCGRCQIdRyKA8sTB4EU4MnOIgAAEIQCAOAc2teE5xUmF+w9w4koVz8RvYMXMUpsid8gh4VoYSz1mUBzGJxIV6A501W5p46dEjW2Kr5SRdaf9CnH5cUsKXSH41IHFHNRpMR9cZd3XL3lpgp+UuBCAAAQhAoD4CV7N6qwAAIABJREFUhxr7yNlJsyNOo7mUTqrq6zbOGnF8ihPUAaN5Bp6JhxgekdqWSixbW+7ci0LnTOZWk/gQgICfQE2Kn9QMvbpVIy266U9ras0slqZ99PZr/9W6lSbT9N7mDEx/P1kWE8VvGbcjpPJoWYmVK49IbdMklq0td+4Fit9cYsSHwAEJvH79+v3792sqrlm16+vry8vLNZnMSouJ8CxcRIYABCAAgVwIlGhE6zdWTmm0lEuLIkelBDSZ5akZfd5Daes4tqmf/w22tZy9/D3T8W2SxJ60NKXeFh26KGVSLCR/nuGeeUkpEinXMz58+OBnlfhUaL9gw5jMlg6ZEAIBCEAAAkcm4HHpVMfYR0dkdjWWq6urlEsaK/uYPfDxb+taKcbc5B4Vt80zcTfj+JSW/C4XnkFx4oGn52XYsNLzqCODd+FGoRCAAARWEvC86xJ/kefW6NOnTzJtkY4R0n8UPnpLb299WZq/zF/jKH5ze8VkfBS/SUSbRkDx2xQvmUMAAhDwENBWeS35SQWSmnFzc+NJEorz7t27lBvvfwrJQTgEIAABCEAgZwJ+n6OjUxi7VM0vSYkG0LsgpdD8CXgmLKRApzTUyx/aXhIWaurnMcNtkPo/HFGawLmEn9JqOUq9isjEs0ijZYyUdfHMnrfypD9dqC26dzG5N8BeaOnlxk8IQAACEIBA9QQ8w5/ESukWzOXjpGsfrCKcqu8WwizIs9CBzyzIiXVdj2yZ20gt6EiZJOEElVgNwQkqsUiSDwSOQ6BoxU/qnCbkT09PNWHlX7dqG1dJlPDi4uLp06c6TUKbx9pbuV2g+EVvERS/6Ej9GaL4+VnZMVH8bD7chQAEDAJv377V27jZIiWFav30i2bYJl9KhjyzbmEiPAsXkSEAAQhAIBcC/qWFSeuWZFXyS1LBkmEyqhSUOQGPoZ7/cc68sqWLZ5v6LZgsTgBk1qgpcU/zzJauHzomgFxiEbkt0qij+m3Zz87OCmJe6EJLQYQRFQIQgAAECiJwhBNUVEdZgcjHSa9d/NMdvYS7/LQHPtnWxaPitjxTbkR06rqMfdrWiXvhGXhygkoU5ox9omAkEwhUQ6Bcxa8xDpY6F2uyV18imbbI4FhnSsyaqk3TGVD84nJG8YvLc25uKH5ziS2Oj+K3GB0JIVAxASkVDw8PUqW6dZQ7YVvZ6EYevZZKlmzCBBPh0SYgEAIQgAAEcifgX+2INdOxnohfksR2bOurRg4QCBHwrGJiEx+ilzi8xFkPjw16izFxT/NM2CUb9bUQDnLhscdNCV9zBH7yPZ98/oRbxJxUXVbOfWwhM3lCAAIQgAAE9iLgGfvo01noCSqyBnjz5o0cxXm03L2awFluiQMfVc2j4jYEMhz4SDD/PJ6zHYnWEPAMilOOfSQVJ6jQOSEAgSMQKFHx+/TpkxRRwzhYmqo+Gdq7/vr1a/2ra79SoRkkHbQtLatnN7N7Z0Dxi9sEzrEAil9c7G1uKH4tipUXk/tCmfReSZjkEKiPgJQiTcto23yvalKunB/HXsLuTymWaQ4XxUS4i51rCEAAAhAoiYB8YJQk7hxZC10ynFNF4h6FgGfOApv4THrD5KyH0z1Gyur4l8klVcplURwqpOwGvbI8DkvU25tjgHppN/pZ6Bq5aEzOllasjG3UGcgWAhCAAAQqJlDr2EfnJ8o4WNYV79+/r6P57IHP5BapXSB4VNxWsMRDbM9iWMqxWMvhIBceGzW/gdd6aM6xcFMQJ6isB04OEIDAXgSKU/zk4vf09HSo50gvkkGwXOJpCkjvcJkR39/f393d6V9dSw/88ePH169fr66unF8TmSBrzk0J92qaXrkofj0gK3+i+K0EuDI5it9KgP7khe4u8FeQmBCAwCwCUpak24QMeLQxZpafoNGitYwoBWz0VsRATIQjwiQrCEAAAhBISsA5JSGZZi2lbFQHvwwsnGzUBGSbnoC6/XDacSiG/1kepiUkIoFJUz9Pa0aUx5PVLJFSmoR6ZktVQRwqeFp5bhyP4XiGZhNNNTXRMLe+m8afhMls6ab8yRwCEIAABMoikNt67Up62h8oJ3DSV6U4VWMc3DApUYHx2CG1LZ54iO0Z+zDT1bZO9ItJjV0lpuQ/a2WUE1Si9wcyhAAEkhEoSPGTUieNTi5+e3D0dZBlsCbwZY8il3ghqxel0pyqLIxlGSNb4bdv3/byGf7Ut0kKZCbuhFH8hg20JgTFbw299WlR/NYzbHKYXFeydxfEEoN8IACBIgjc3t5OGu/KB7BHR7Lre3FxsfUmK0yE7SbgLgQgAAEI5EvAb9/jGTVtXU+/DInXcrauOPkfmYBzFTOl4eaRm2Oy7pMmwpP+RCeLiB7BL1LKNVFVk9nS6G3tz9DTK1J+auVzxS/8+kkEf1memJOzpcYCkid/4kAAAhCAAARqIuAZ/vjnMdKTkYGI9BYZc2hhQ5/4p0+fygmcx/wlvagrS5xc7uX4FD9hdRvPfFfi4Zhf/tJjiv9kFdThU866cILKZIsQAQIQqINAKYqftBrpnz2NTpPAkl+K3/CwbLt19EGRrihDYc+XXZqkTqKwM0xwF8UvImQUv4gwF2SF4rcAWijJ5ArC5GJZKGfCIQCBmghIi5DK5NRnpCOtX3mUiuV52y+G/LMzpYRolN3JNUJnhgeP1uij2riG57CD9wSqDwEIrCHgmYZo8tdyxe7vW8+SSSOtv15r6JEWAgkI9CYfR0tcry6PZkvgAgKTPhX877EFpS9L4h+bJO5pmAgva9AoqTy9IqV1jn+NXApAysV7D237qWeq1MOQOJkTYLIrbgMx2RWXJ7mVRUDvE48SklgpHWWotY1mQbQRWNf64nuEH82txMBJHSZDGrNESqlSegY+6iS7T8qV2FE9MtvqepNDyrGPSnR2CcXkBBVPExMHAhDIk0Apip/kPD097WkRV1dXcgm8Bqw0DZkXy52efN3Z+egkCn2qZm2etzNccBfFbwG0UBLnVx7FLwRwZTiK30qA3eSTMCcXy7q5cQ0BCNRKQFaysyZY9KGU4tFTvWbBUVotFG7nS3jaRFganrZ5ranDrAofMLKmhqUioy0dsOmpMgQgsJKA3pxahPZ8oSZ1/ZWSeJL7ZZi7ddtTOnEgsAuBZoOZXXTixSpbmIPfnfQG6nnfJmY4udu7lSfl7gvNv3ve+SlFajlw0RCYXB6ICMo5e64Sc3MhLJHsR6yxBYzIiqwgkJIAk11b02aya2vC5J8bAc/YRzLPWlrYoo7SVDURPTdn6U767nu2gM7NeZf4k6qgrQLtIrNfpMSjDI+um1ikXRpor0I9HSPlzoRZRmC5DX8mZzwm50z26gaUCwEIpCdQiuKnT3BvivLh4SHW8pN2nUmnkgmyzV+qgk6ouL+/t6NtdxfFLyJbFL+IMBdkheK3AFooCYpfiAzhEIDAGgIaM+pbudLyQZNv0rK0eLFGklDan0I3mnBpbNoBNvmKtDPhrk1ADawuovlZOxp3IQABCEBgSMC5zNCbBxnmkyDEOW00OWGRQFSKgEAsAp4l5JSLVbHqVXE+9isoh3dpD75/nGJXrZftyp+e2VIVsWCLoJI8evRIg8wdJ9ZXwkmQ3DNbugD+Msm12df54KiLxlqkWSbqaCpb+JSP1ah4BEJgMQEmuxaj8ydkssvPiph1EKh17KNZF5mS6Ihq5/RLEa056RHKVoF2qaN/4JN4iO0Z+9TUeXZpfaNQT8dYuTxplD68xQkqQyaEQAACVRIoQvHTLFNXTm330hJV3Kkn5SZFcbKJ9XVY6bd4sggjAoqfAWfuLRS/ucTixkfxi8jTHvEx6R0RNVlB4GgEtPh4e3u7stba27+PifCHDx9Wik5yJ4EF/hucORMNAhCAQMUEnMsMtq6fho9ThrOzszTyUAoEEhDwdPuUi1UJqlx6EbZPUI/lZWICtsBdYVI6bPPMli5YudeAsJnZ12ygzgTs1o7rWQT83WZWtqOR/aO89bMGowKsDLSnnpktXYmX5DsSYLIrGXz/azCZSBQEgY0IeHYFlzL2kab6+vVrvSp//Pghn6BxTUk24j8r20lXoLYKNKusWJH9YzHnRFkUwTg+JQrGrTNJqbR7xsJNfXNzISyp7Kcs5Shy6y5B/hCAwHoC+St+2hbbeyfr5xYb5qUoesbXNzc3szzNr2+jNgcUvxbFygsUv5UA0yRH8XNyRvFzgiIaBCCwgIB8AGtWbUHCbhI585UHom5IlOsJL8Iew44ocpCJ/R2CDwQgAAEIjBJwrnzk8DlzyvDq1avRmhIIgeIIODXXLaYmi2OVj8C21UKGK+VOdCmnxiRSbwp+VEjn96ubtuuQadIBRjfh0a4n4aTsD07bOBni5Gl8Y2svKUkerRtT360J2H1769IPlT+TXYdq7oNXtuukLYRiwSaxUFZRwmXxpq+59FLtVdbqhTYsyd5FZsEaymlzmo6EjlJKnpnYakyGnwn/WMyuWtzm8Ax8VOKCUb+ScHyKp7E839kF/D1FD+NwgsqQCSEQgECtBPJX/HqGKVLztvscSGn0OL7RytdeJyrb2hGKn/M5RfFzgtouGopfRLb2g2+/NCKKQVYQgECtBDSrtn4OUPN10XWnCRNh20qg1tbapV58aXbBTqEQgEDpBOQV0vP+tHX9NBA8yzlan9tupiZNNSkFAi0BjzcFz/PbZshFAgJ2i+TwLu1BmDQGbeKvH4n1yjV+budQoTsPu8DC2JC5sluT7p2c3WY9FrlscWbitCR25pYsmv3GSCYGBUFgAQEmuxZAW5aEF8UybqQqkYBHVc7h5SM/ajICbv6kuH779k0e3aS0aPVCbk6OMyNha4ye1ffEvdQWuCsMx6d0aXDt7znrWfkHNZygsp42OUAAAvsSyFzxu7y87K5GyX5Xat6mxPQJmPziSKS9TkWzZUPxc/aN7tR0KMmCSXjOzQvBXBBud/UFGRpJUPwMONyCAAQgIAL6bq58LUt3ir4WPGEinOFxP1V2Ji2ZbK2dV8mNSkEAAhAQgd5+6BCT6JtsQgWNhmvVbTS8F4gL4R4QfhZNIH9vCkXj3Uh4exav3AnTlPZJnsP11HxzXcb23HJHHxZu1KN2yXbSAjhZf3BOlao18zTHmdSdcrBz2qWPUWgFBJjsStOITHal4UwpORDoqWohkfL84oekrTvcVmO6VjVlcUim6DZYPJYiC0YuHJ/i73X5jH0ks3P4o2mHucNhP5A1MW2Dv8QP15qKkBYCENiaQOaKnyZzbm5uuhASGOZqE5qnFAnmXCnryr/+GsVvPUPlgOIXBeOaTFD81tDrpUXx6wHhJwQgEJ2AtCPPp9MuV7YWcU1JJ0yEten869evsr6yzQVsobkbIiCbcYHV0pTHzV4oE8IhAAEIHJyA5wwjIbLV/a0ZemwlJYOzLltLS/4QiELAo97Y03NRxCCTWQTsRS+tlE+aDM4qbn1kW+A2/8npszbm+gvPkG/B2KpneYx9idFSkxtzJyMYmftvac3D0xmUYZ4+tCTYpO6kOQ4/EGJCICsCTHZt2hxMdm2Kl8zzJOAZ+zgV1zwrWJ9UdnNMakHpgThHNAsGGovrorGhB9QCE+GuFr0g+eIalZhwcmjj7Dnr684JKusZkgMEIFAKgcwVv96GDdl4pDlhQPYrk18lNXFPvDSNjuK3njOK33qG63OYfMRQ/NZDbnKwXxqxSiEfCECgegJayV2//CfdSR73Y7H6eTIjKY4Ry5ssjggQgAAEIACBWQT0ndISyKQNrhYYdjSo8kwbaXSXpxeNWc1BZAi0BCafSsVMuX7ZCsaFQWByylhrwDu+S4eSOydrJqfPhjkvDumuZ4cyWWAc382WBycEtgmf7MZ28lh3u87PjDzlZCUTgYdC2jYf9MMhMULKIqBHj8muspoMaSGQMwHGPjm3zqhstibD8Smj0HqBvU2Mvbvtz7kzXT3XjJgItyRHLyYNQZxD5tHMZwU6Tb7UoFlNKbR1nNwOvWAU32bOBQQgUBmBzBW/4QdaI199DuZ+kRe0msyRew6Mh5kowvX19TB80xAUv/V4h/1qNM+53QzFbxRjKBDFL0RmbjiK31xixIcABBYT0B4qqY7O8XKolIuLCw1IowylJ7wIhyQgHAIQgAAEIJAPAU09TArTNa6ajBw9gqd0Ty2iC0aGENiIgPPIMJZYNuK/Jlt7BdGz4WFN6XPTOrvQ5PTZ3HJD8TWt6TmVeO46tyatussPc5OHpCV8UwKeAxa1RHF5ebmpGGsyt593+12xplzSQgACEIAABIojYH80m+o4Fdfi6l6owLYmw/Epnmb1zHTZFjmjpfQMUKKsgY0WVEfg5G7YyQhROHCCShSMZAIBCJRCIGfFTy/k7hSikMokRWYlp6enjx492noO6t27d55G9Due9+TmiYPi56Fkx0Hxs/mkuTup101GiCInil8UjGQCAQgch4A2ay2YG+nx0brw5PaGXpLRn5gIj2IhEAIQgAAESiLw6tWrSXE9I9jJTBZH6M3LjObjnEAZTUsgBHIj4OnzmrDgkPrcGk7y2HOmtlfR9NVRF7IFbkRKMzumspw7Qefa+PY+YXOTz2oXWTlrpl5D1k+fPjlt/WflnyayPd72mHGvlFMOUTylODvMSmEWJ7efd+ycFoMlIQQgAAEI1EfAM/yx9ZP6mGReo8ljHGxFKH3tPKMeSZVs4KOyeoOUUSYLNMZutjw1o1S7gZM9uRt5u2tOUNmOLTlDAAIZEshZ8bNfyPLgu+neG+c8bfdbn6Z9Jz+XKH6TDeFpNRS/SYwrI0z25JX5O5Pb75k2E47Oa1FwAQEIQECf0ZXTNVpwjLI0jIkwvRECEIAABIonoKmHt2/fTlajd2bNZPxYETzl6qOOrWQs4OSTA4GcvSnkwCdnGexVWM8keOLa2QInFqbn8mq0dK3uz33h97Kde2TbqBi9QFkDn5+fy6GIJnO18abxL/L06VPNPMpcuBc5/5/2UHnrk6O1l9ez7UfzpJsuzKxvJvt5z+rRW19ZcoAABCAAAQgsJuDcVbVgyXyxSCT0ELCNbj1DWk8pseI4+w/Hp8QCTj6zCHCCyixcRIYABIomkLniN6nAaKpHB15v1wT2jFxTbm+eczthujmj+HVpzL3m3Ly5xOqOj+JXd/tSOwhAYAsCWhT2bLaxi46ixWEibEPmLgQgAAEIlEHAY4uz/tO7jIWnXI+J87LSSQWBXQjYhmWNSJiX7dI0k4XaM7m5+VRQdWyBm/p6/LlOkpmMoNP6PAUt6Pnd74invpOi9iJIclkDjzoAUIvLXFiGws4lkF7Oe/20KXmaaY3kHp1EEm59vOOaKjRp7efdaaeyXgxygAAEIAABCGROwDP24QSVDBvRthSxFaH01dF6ki1wI9JKtzT+ejlPw7DV8mFx3YGP7s5NPszQCKnj+BRV0B5gbj32kQCcoGJ0M25BAAL1Echc8fMoMPqIRzmoerRxPd9ufZu2E2BUKgXaepSHWyjnLcJR/KJTRfGLhRTFLxZJ8oEABI5GQA6Dbm9vV9ZaWpyOgV2TCSbCa+iRFgIQgAAEciGgMfPr169taXorDXbkiHcnd0VrNn8Ll5ARq0BWEJhLYNJjgTLEvGwu1TTx7XbJbcJUTDxTz1t7jZUYnz590ml9njbyCNzNp+en4ezsrHt3/bWcB09KrnZXx5Ak64tLk4PdjTftD7KlnjSYkOnGpG6QBpRRim0Ujp2TgY5bEIAABCBwNAKMfQptcduw0mMAlLjitsCJhfFos7LF0WTdLMF62W4xVyYtt6bjU4TXHmBuOvZR6ZygMquHExkCEKiAQOaKn3PmtvfBjdguTnXFKWcywVD8bNSeDoPiZzOMdRfFLwpJ+5F3vseiSEImEIDAoQjoJIdJc6ZJIDoGds1aLSbCk4SJAAEIQAACZRCYdMQrE2Hb3mWLeqpEe7ChQj3HsmwhG3lCYCMCWiLyOKphpL0R/5XZahHXdj2V/kVq10gObm2BlXzreWcx0ajMlrO9a1uvttHai94krL+gNgfjQvv+R50HD5PoodYUZHonH0NJPCG2sw3PC8pTymgcTwNJIZlrLTFa1qaBtvZiz0dvKhiZQwACEIAABHIjYH80G2kZ++TWapLH1me2HkEsAGIL3GS4qaLbyszxKS2KHC7sjrF1l+AElRz6ADJAAAIpCWSu+Dlf+9vpOScnJ57m8Fhae/Lxx7E/l9sB8UvYi2kL3ER2Nncv57k/UfzmEts0vt0xtu4SKH6bNi6ZQwACRyBwd3e3foZQq5CL12oxET5CN6OOEIAABA5BQFZik74VJx37RSc1WaL0gC3cokSvCBlCwE/AOcenZ9afJzFTErBnmjxT4SmlVVmT2y43nefVSOz09NQ/AafTZGbx6X5H9MmIaFoqy2bPvF4rrerosX9t4+97YagE6g+Lx892pWRyPfmA6CyhuX3ALnSju/abfK6l+0ZCki0EIAABCEAgBwL2R7ORkE9nDi3Vk8FulE1HED1JnD/tYVqTydYuY1UKx6c42ytZNLsnb9olNKLsDldHq8wJKqNYCIQABMolkLniN+lGoSHvn8ac21IR5y3nFm3Htz+XKH4heih+ITJ7hds9GcXP0y62Bxy9RbN9j3lqRxwIQCB/AnIh5FTYQnWR3rJ4rRYT4RBVwiFQFYFNlcKqSFGZwglMTkxPnqUeHcCkSJMRootEhhDYmsCkhZwEWL9JbutaHDl/e6YpwznTSTtXT59c3OJaqvczmTvw0zxsd9Z+8ahvtHYLvokau0qk0dxyC7QNxz0rOnNr5DG51okHOktobs67xLd7tcdCZRexKRQCEIAABCCQmID2HXW1tVDpDH9CZHYM19KvrZzbi8fpJef4lDXMaz0+RUzUk3W0dwiO5wUVSjsZ7hmfcoLKJEYiQAACBRHIX/Ezvghdzs5o3ST+a1u/avLZ9PM0KiqK3ygWO1DKsOdb32RiLygMC+LcvCETTwiKn4eSHcdeKmLS26bHXQhAYD0Bvcl7H8EFeWqgLTf/CxJiIrwAGkkgUB4B53DLGa28+iPxYQjomyrnfHZ15cDfjhDx7v39vf1YyYCpCFeCEZmQ1REIeGzv5s4ZHYFbPnW0LRg87Zu4Lnr5Gy5jJYyMHTfyGnt+fm5PKvVQOI/ba1N9/PixvdaFbfbajem5XjYKnTTI9hSdII5MKIwZvVmt5pRWzqTtmOqlMk2w4+Rz10aE9pJPSyEJBCAAAQjsS8CpG3OCyr7NFCrdUBeVxFaHQnluGj45HLB3ea2UTUMqjk9ZyXCj5MZweLuxMCeobNSaZAsBCORMIH/Fz9ZtWrbOaG38Oi7sWqP49VoZxa8HJJ+fKH4r28J+k7NwuRIvySEAAQ8BHTAud0KemEYcOYGSJZIRYfQWJsKjWAiEQFUE/DYxm84jV8WUymRMQM75bOO2BU4TF1fXtqPSduqrq6vFmZMQAtkS8Eyo2VNy2VbtIIJpcGLU1NO+RvKNbtnvWxWqLZXRi9Yeza4Jr97q9gdorgBS4bqe5vXUyBh6biah+PIDYW9iCSVUB/jy5Uvoblbhxhg7en+QsbitSKv5FgzXd+RpVCduP9+xjhQNAQhAAAIQWE/Aoxvz6VzPeaMc7AVgQx3aSJ7JbCdHPZ4OOVlKKIIUWj8TjwfBbkEcn9KlMffath23zSDmltXE5wSVZdxIBQEIlE7A853dV/GzvwgNf0m46cZvz3zjXD0hSs9B8ZuFEcVvFq6Uke3HHMVvsi3sEY16/mQORIAABCCwnoD23K5XGuXsf+75V5gIr287coBA7gT8NhDSivz2xLlXG/kOTMB2i6h+nsaHn0qxRxoy/Ipo7HXgBqfqeRHQd8Tu+Y246xXfvKpdnTRGA3naNz0PTW0bMksevzrkFF72wb09JyrCnqFTzrNmwLv2wUo7mblT8iaaZ74+lKH9nQ2lSh8uY/fQyYlqrIhKb89YfFhTzS3K6GEYnm2IPa3AVGm2DYdgEIAABCCQnoBnCdY2R0gvMyW2BOwRhKdx26zSXHB8yjLOy8YvkwbZy4TZIhUnqKykatv8bWpIt1JykkMAAokJeHSDfRU/fRGMDfMNrt58Y1yGztm20HxdXGF6uaH49YAYPzk3z4Cz+y0Uv5VNgOK3EiDJIQCBWASiLFvrrCen9tWIjYlwrOYjHwjkS2CWm9JZkfOtM5Idm8DkPIhm+W3bl/X8Jt1pyNJLw+z1BZEDBHIj4LQf1XOam+TI0yWgrYfdn73rPI0d7Qlu3Z01TOpVufdTHut79sFaJNDCoc1NmcwyzO1qZbItjvvV+P79e69S/p9d38n+VLvE7DLsCWB3mF5k46d8A/c6Qy+yTn/L85Hpydn9ac9NTPbzblZcQwACEIAABOomYK8vNnVnd022fYDjU5xN09sRp7GJbWTjzLaNppFaVznXIxNxR70m6GaNwlqp9HSXcnyKZDYMwmzdvq2v/4ITVPysiAkBCFRGoAjFT55rQh8FGeY2E5jbtYtzvvHk5GQ7GUI5o/iFyPTCUfx6QDL8GXrGJSqK32R7GSuYccc4k5IQAQIQODgBzXvc3t6uhKB32qwFO0yEVwInOQRyJzB3q59MHO7u7nKvFfJBYIqA5kFkkWPEmvWxNPIJ3bq4uAjdUriGGTxoBh9uFU3AMwfBGnn+TWy3kWdCPH0dZaFr+9ntrjqvEU/KVS+rh4eHxrGQRnQ2OudEucTTZ6K7km1XbUF11szFa8y59U6bBTUaTaLGCk3t9RpxNPlkoJrJ1ijUcLIhnswntwj2mxw3Wrm1F/JAAAIQgMBeBGTXaKwvtlKFtJE2Ahc7EjBax9O46SWXJmbILHlsRW6BwByfsgBa+iScoLKYuT22tQf4iwslIQQgUCKBghQ/rY5pBlJGhI2zXu3t0dtMNih64209peOcNN7Fi7B6naFEofg1TyWKXxFvJxS/xc2E4rcYHQkhAIEtCMhnxKm/AAAgAElEQVQd1fohp2aBtBLqFA8TYScookGgMAIarGoQKDuVBW7eZNqoUWKJ1gyFNRLibkxAfdgY8GuqQmPdjURQzsaSjGZkjLsbiUS2EEhGwHPg2np9N1l1DluQPV+c7UtM9prGFLMcykpBWtOmSi4yPeVKp9Z2vVAYm/hVdNfq15BEBfW2mkQ/5dYAZQjW3nLO+Lfxd7wIHSusqf+VmoD6W6+ZetVUl1OcXmARP4325QVeRAsiJAQgAAEIpCHgtCTgBJU0zbGsFHu7V55nQdhb3XR35ainS5LjU7o0Mr/mBJVlDWTPb9iviGUlkgoCECiUQFmKn1aHtUYsY7gfP35IMZBKo296AvL2S7URQMt2Ei+BMMMi7Lc6ih+K37DPZBuC4resaex3lP2KWFYiqSAAAQgkIKBla809es5B+jmBNBQBAQisIaDBW8jhXGtlogganeqnLrSiL/Os9tayopVJowbJfESjNf2rP3mbk2lj43NOF6GcWfkIkSE8PQHp+i9evAjN3chntvrzSvOgYaVkDGQcON7YB+81AzKUlhAIRCegL8hknob5/mRaIiQjIF/sPVvYtmiPIXgbOfGFHPo+ffp0tFBpR2tcumqaWNpRT8VScV37YJWrn+rhxoOgQZptga1Mej6DNeUX/cOhDG05Rxm2geoD/m2pbapdLqSaylHKqC2vvtdCvUx3lf5gf+57tuO71H1ZoRp9hHQnZWif0rCsRFJBAAIQgAAECiVgry82lWJ3TeaNazeQtPqetp9DdTSakBJrGArrVpTJLin8vSFh7/gU4xEIzWYPAWoarTvI6g2FhvHnhjRT2XNTNfGlFcu4atl4YVmJa1I1J6iMDkWjdInJHZJquxJ3SBrdWM0xOXhf02TqXXbpTeb+p2kozGSLaJYj+mzDUAxCIFAHAc8Da+sVdXCwa5E5JbuBUPxQ/FD82gccxa9FwQUEIJAzAS1mhZwEdcU2Fry60YbXGkrLTG4Y3g1RhFkTR81pD5oG0UBPilN3PqSb7dxr1VFmUUqllV9dNOZ8PdO+f2wY0+4x/g5IIDTXpsX+A9LIvMrFLcPLiiVzpIh3KAJfv341LNr1mYzbY20tRJLwmj1U9ztmZT06azVkbH+x0sKLrqmsKo3W1Ns129pp3dqQXC/quZJrnDbUx4xXum1CrW5jC9Ajr+GlHX/xXfubZTDULQFZXO4uCUPDH7Wj2neWSOr8eroNPmqynB+QycraHaPoqk3WvaYIoT6PLlpTK1MXCEBgdwJDFXGoIcSdc9ixyhWPfYat1obIjmRH5nbRxjLVAhW3V5Y05KHG2xtJ2cMuMezlOfpTBbW0m4u5yvlott3AYRG9Eu2fvVp3c87wWrp6qDqT41C7Or1R6rCUct91xqO09RtgkuqQc/QQRgd2z+cuBLoEDqX4dSvuv3Z+c/d98xgv0q1f+36Sw5jG1wrFr4vL2QlD3QDFr4E5qaKg+HV7XZrrUKedDM/5zZYGXfpSRhWG4hbU0nNbVuLkvMTkM7I+wqynzBizr5dkMgd9JX+ajEQECEAAAhCAQLkE5OpDm2aGCxttjXR0uzbrtD/XXCgf4xQSDdS1E2hT5xNrhCctBKIQ8JxhYTyPUWQgk1gENKoxsuo5FTBipr+l/ZqGjaNe1JN+dLoy692uSdhefRWij0vola5wTZN1M+le97Lq3tL1/f19z9+tUZde2rk/5WXKmF+2cxv1TWUn2feuGn10akY7dLWhVi4inOKpP8hNtVF9Lb0X5HBitNaGxxcpM6U4URutGoEQgAAEIACBuAQMlaAtiOFPiyLbi1EtsZHW3vu3b42MlTCpuKHNQh6ZdXyKhgm97q3ieqeINMenGBl65gd6cmoYFd2haXN8iiGnfSvnPjCUXLp6yKRDR6D4Rz29nOWUujdK7UbQGEHdI4rj6m62aa45QSUNZ0qBQB0Eel/G0UodXPEzjjhocemrEZpQbeNseoHi18OL4tcFguInGih+3S7BNQQgAIHKCGAiXFmDUh0IQAACEOgT0GKAliWMkb+shDUrsXiiXOVpQllLI8qnX/b//raNyf43Fv9DoHgCnjmU5pyL4qt6gApocdGwHzWMCHNgo9VrY8lcq5s6TsV+7evFLmNQfUH0bu+d86JlbKW1l641lRb67si2+B+HuYz9KVVvq4nsTTedNzcojQn4f2ErXTL8X0YJr2R+PdooahFZ/aq5bVlkZNz0h1A0rQNpB/BkPqHk+YQbT3fPhiMfmZEEAhCAAAQgsAsBaRGT5c46bXAyNyJsQcDYG6mBgD1q2EIeZ54arxnKvPYlSvt1ZtVG0yBII6nT09PuCEimPBrpj/Zk2xJocq+jFOzu/kkNPzcyMzXm69q6hy48j3ko7S7hGmyGlHbNxqiJZ0ml/q8BqcyLQ6nUaqHuEUqSVbgx9pGcxsshq1ogDAQgkIaA54sw+rlMI14OpdiKQSPhmo9ylDoa73YUPxFG8YvSzZJlguI3CzWK3yxcRIYABKokgIlwlc1KpSAAAQhAoE9ASyPGsZjaAi7zoFl+JdsClEoT4sbQwmNM1ubGBQSKJuDxpmBMwxVd9yqFD60sqrLGSy8TFJqU11JlyMpZc9Z67Wv9W18HrXpqoVR/upDjBC1LaxH05ORkaBzcuEdyfixCBqnio9JVRFu0ylWeWuPvrbzKnnVre1MV6rHsl8yyf51c48+k6Q0xxDzk4FnNLQtgzauqD7RdQluMlET95NGjR7Is75pKdEtRx5CzLkUWz254idd6EIxFr54Je4kVRGYIQAACEIBALAIeD6kH9yQXC/XW+dhD1K4N69aSzM1fQx5DRef4lJan9PnQwLCNE7rwzHKE0u4VrtHl6N5IDWc4QaXXKMbMhkZ5FYzvevXlJwQgsJgAit8kOiEyJpSa5Hq1brQdaFK8NgKKX4NCc87SjnqKrkLUiCF3FQoPTasqz15WLfDmQvOrvRMJDCW2l3buTxS/hhiK37DnoPgNmRACAQgcjsAP/g5JIGTwIROBQ/LIutKjM3o5v6o0QsgaKMIdm4DecvYSnSYpZEks54iTnBRHvV3xjedRI2r5dJnMiggQqIaA/Xw1D4vn+SoFiLHxQJUVjVIqEpJTLlGNV1wpemNI7zWqNnpLzR0CZYQbM6ejpbSB0gCNbOPeUkPb8+Nt3VvxdBFXhpS5qesuNhHoEtC11IDKVN/QwcSqrKClbCbKWkkg9Oor5dW9svokhwAEIJCAgPHRbBUGvY0TSJKmiLrHPoZyKD05DeHFpRi+hNUV1Qml7RuZG7Nbzg5szF2Hchh2p3bEYYi65pY9tm2f2eGFFP415e6Y1miXySGM3m/2hKemO+x+tWPFZxVtPPtb90nJ6fmODPtk3BBGB7M6DJGPTMDzwIa+egfhZnx32hfX5AcoDSvj5Y/iN9kERkOHHgEUv0mq6yMY7TL53KH46R2VQPFb2crti3TuRf6vtZVkMkw++jwqMENRKxDJng+Z+7wsiz/rKVs8NbFMtl4qzf/83AviJwQgkBsBuXxozmTXxJwc2jX/NkK2U3UK74ltH37di2z8lCOx7l29NdqfjR+1JkTXumj+1UuwjcMFBHIjoH2u2s0sdxq9HautnOrGcuKoP012qzPrT8+Xpgz0TDV+9dTVtdFQf5N+RDQednqabEvnAgKlE5h8LpqnqfRqHkd+uczRyzDUrNrrH3IqkBUivYo1xaPXvl7dywTT+1xTacuUK/nG0KdE6tykI42ubCoupVMNNbRc5+r7KPfGotQoddIzpYJKeFV/Wd27NcrqWv1WfoLlLUOcG4V2gXh6NERGXocXpM05ifGYjM5t5VwXZIMABCAAAQhsSiCkJHcLlSrV/cl1tgSk14WOvTa0o0yq0xyfEhpxSMPXnxQ5RZAG28whS+HX8ERV099oT9ZYQMM952npzbEbo67jVLQMEMW2KbqZUtOcW29wJPHSHJ/SzLHbDSdRJbBw2dHyv6t2EdXRjq1ADYVUR5HXLE3TK9Qo+lO7jzZlW1/1DaWtYxzECSpts3IBAQhMEhj9XPZSHVnx0zyb/fkQK31BUs529lqn+xPFr0ujaRoUvx6T4n6i+E02GYrfJCIiQAAChyBQgWE4VVhAQOrvaP9m0/ACmCSBAARKJKBlCVmMaVZi9GW4MlDv2Dp8aZTYssi8IwHP1rf8N+POAqjqGK8LrSzOyi3PyFr8C9VRS4l5yhySSl1U72f/m18VVPX1vQhlOCtcM63qEiGYbbiWE3L+grRy6mJW9bONLDcJnnZpK65eoQc/5zZaibqt6fCi4lqvhJZncob8ebYLUkEAAjUR8KgQsTTJHLjVPfaRnjNUftqQUibMQ1//tiLOi2XDdmPkaJcrK9VkPVwNbdtvtXXvypxMvC0KUu/VEKZbncXXjXHwFkLulafhEzTNdIchwOJmmpuwlPfbXp2EciHQEjia4tdW3Hlhf16bV1M+522i+HU/Fq3y42zrJhqK3yxcySKj+BmoDb0rjeJnyOa51X1sZ13r/ezJnzgRCWiEO2yjlMPeiHXJPyu8CA87mxGiWcqfjNvcggAEIAABCNRKQA4R5UtDuwY1Kog4V67htD6u8lgpj4y1oqNeEAgRwJtCiEzR4cYyszwMyUVEQbXTm1nvZ735NVmmeUyNyTW/31oM60KfA4UoXJ8GTRardnJuEcuB7vn5udz0Kltl3ita5WqmRiLprrz5ZvsFEbqCmtspqtxfqV307Va7qLd3u4RyaLqEWkffd801KFrjfjjbNnLWOhRN3S90SyhqrXWoyoRDAAIQgAAEbAKTwx99PWNpkrYk3F1PQHqOYfqjzX7ri0iQgwY7GlB4bHRCwkgflsa7zKGvhk4LjBI0CJLPs5A80cPV0NJ4Jadqqie0GQzq32Y4trju0eWMmGFzgoo4tyPfBZnr6dBwSePBTLw/LqjCaBJ50R4NV6DG7KFbhEMAAsckgOJntLu+rcYbtUmoL6/zdAKjoFi3UPzaRlms/KD4xeqNcfNB8TN4Gq8pFD+DG7cgAIHKCPxcWX2oDgQgAAEIQGAWAdkGNeZBGh5o1WdyrmeYuRYVNH7Q8XwafQ3vEgKB4xDQMttkZfOZCpwUlQgNAZk1aLk0NIGiI+RKXCPU63qvN7bmoPWn706JHUyzxq3YaxaY20zyuVA/L7RR4jI0DoXUWk7cssgNAhCAAAQgUDQBz045FhrLamLN6oRmhKQjLbOaTU9AYw2Z6ah/3tzcaI7rr7/+8sigeS0pe/pbadSuQZaKlsmvDFJDMFt5NMyU1akEbkOSXUhOmVMnKy6HgjRs159q/f79+8mmaQVuJjzVMXZpplaM7S52H/78Y0q6zMmB7RqFnCGQJwEUP7tdLi4u7Aj6oOT25UXxQ/GzO23Rd1H8Rptvd8VvVCoCIQCBlQRkdSBXxyszSZlcg+t9BcZEOGVzUxYEIAABCGRK4B/GYs+fa+DUeJeUa0zNmMveUaspsohq11RkEXVycqJ/X7x4oXkNedHQxcoVlEyJIBYE5hOYXGda481ovjikiEZAxg0hE2GtOuvNGa0kMoIABHYloCc6VL5WDkK3CIcABCAAAQgckMDk2EdMGP6U1TGk7bx7925U5ub4lIKsJCWqDHH0p+MyNJTT7JaqoL9mdqud2tK8lnqp/uJWTcen6E/WVCpaf92iVWJTqMaYcQsdbbjFgVUenyIajUGqaie1v5n2bHuF7qppmr6h2U71iuonPDlBZfEDQkIIHJAAip/R6JoZ1tfEiKBbORwC3pMQxa8HZPFPFL/F6LZOiOLXJYzi16XBNQQgcGQCmAgfufWpOwQgAAEI9AnI3hcvp30o/IaAj8CkF2HcaPlAZhdL00khbxCaItf6IjslsmuzbQRqN8woe60fb1MIue5GQFOl3SbuyqG3N495FwjXEIAABCAAgcmxjxAxt1BWP5G2I7NImbSOii2nUyXujWz2w4/WaOtAWQDrr1APqRUfn6J2V1cvtF3idlo8ycXlSW4QqJsAil+ofbUZSQcXhO424bIPlkpgx0l/F8UvLvO/9T4Uv7hQ4+SG4tdwRPGL05/IBQIQKJ/AT+VXgRpAAAIQgAAEIAABCOxMQC6CQrZlrWRacG2vuSiLwNu3b0MCG25HQ0kIL5RAd0UEE+FCG9EQm6lSAw63IAABCEAAAj0Ck87kGPv0iBXx09jUyqiniBZESAj4CRgPNSeo+DESEwIHIYDiF2roV69ehW414be3t9numkPxs9uOuxCoiQCKX02tSV0gAIE1BDARXkOPtBCAAAQgAAEIQAAC/yAwOVUqg8IMHQbQeE4CxgrZ+/fvnZkQrXQC3XMDMREuvTWH8oemStXW2S7nDGtBCAQgAAEIQCANge7WqdESDZuD0fgE5kDAcK3aHJ+Sg5DIkIBAd/8zA58EwNMXwQkq6ZlTIgSKJoDiN9p85+fn3anCYZyrqytDuRrGTxxiyIbil7gt9i0OxW9f/glKR/FLAJkiIACBUghgIlxKSyEnBCAAAQhAAAIQyJcAU6X5tk0MyWTeHbJy0JypfEjHKIQ8cifQ3QnASnnurTVTvvv7++6EeDe14US8G41rCEAAAhCAwHEIcIJKxW1taD6h/VQV0zhs1brzGwx8quwGnKBSZbNSKQhsRADFbxTs9fW18S5VEvkPvry8HE2bTyCKXz5tsaMkKH47wk9TtPGyMjzjpJGNUiAAAQgkJoCJcGLgFAcBCEAAAhCAAAQqJNC1HRytHiftjmIpKPDdu3chaXEkHCJTWXh3wvTFixeV1e7g1TGeYsOrysGhUX0IQAACEDgsgcmxj2wKOUGl0O5hLBIb+lKhlUXsEIGuT0RMhEOUig4PWfyruTlBpeiWRXgIbEEAxW9IVS45jYlixZd9cBGzSSh+w8Y9YAiKX/WNjuJXfRNTQQhAwE8AE2E/K2JCAAIQgAAEIAABCIwT6NoOjsZglWUUS0GBz58/f/bs2ajALJaPYqks8M8//+x6mVV/qKyCR66OGve3334bJWAslozGJxACEIAABCBwBAKTY5/Q+RtHgFN6HTk+pfQWjCJ/1xoME+EoSLPKhBNUsmoOhIFA/gRQ/Hpt9OXLl9PT015g96es8YqwD5bMKH7dhjvsNYpf3U2P4ld3+1I7CEBgLgFMhOcSIz4EIAABCEAAAhCAwD8R6NkO/tO9v3+wRj5kUmJIyD+ELEflPaLEGiGzn0DXhDRkLO7PjZhZETCs/I0jF7OqAsJAAAIQgAAEUhLoriKPlssJKqNYSgkMjXokv6E1lVI75PQQ6FqDcXyKh1hZcYwHuRSbtrKAIy0ESieA4tdtQa0CGIruL7/8om/o+fl5N0nm1yh+mTdQAvFQ/BJA3rGI9Irft2/ftJVCb8sda03REIAABEIEMBEOkSEcAhCAAAQgAAEIQMBFoDuNMpoAP5SjWIoL1AyvpnpHxb65uRkNJ7AaAt0DuVgmr6ZZm4qEpkr16uaQ9MramupAAAIQgEAUApPDH05QicJ5r0w4PmUv8pmU29sCzfEpmbRLLDHUvt3tr91smbnq0uAaAhBoCaD4tSga++DuIWPtLV3I7/4ff/xR3HcTxa/biAe8RvGru9GTKX5yoKOdZo8fP3706NHTp0+1enJycqJrzQzc3d3tCzm0orevVAcsXV3igLWmyhkSwEQ4w0ZBJAhAAAIQgAAEIFASgdD6SlMHDUFZIy+pOU1Zr66uRu+rD2h79OgtAusg0H3M8QteR5s2tdBpa1rCGa0RLoRHsRAIAQhAAAIHJ9BbRR7SQFMaMikuJORPjuNTimvKBQJ3Bz4cn7IAYOZJQtsjJTbDn8zbDvEgsAsBFL8Wu1DIf3DIp7JuaWZY5nFt/IIuUPwKaqzooqL4RUeaVYYJFD85DNZOg9PTU5U13EGhDnZxcaF340pDYb2BF4PFMnUxOhJCoEoCmAhX2axUCgIQgAAEIAABCKQj0J1JGZb66tWrYSAhhRLQZmj5hBgVHkfCo1jqCNRUV3eGC6P/Opq1qUXI7h8XwjW1MnWBAAQgAIGIBCY9yeGHMiLtvbLi+JS9yOdQLsen5NAK28kQshRh+LMdc3KGQNEEUPya5rPtg/UKlQfNchsaxa/ctlsvOYrfeoY557C14ifDXzkMDu2daMloYUWGwnrVtCFzL75//z43SRsfL8ItimQXo0uoo4HJRKIgCLQEMBFuUXABAQhAAAIQgAAEjkhALiQ1OtVp8jr4Rv/K+O/6+noWCHsMzBr5LJj5Rw4ZFIYmXPKvERJOEujOlsovyGR8IpRCQMbfoRd46EkvpWrICQEIQAACENiIgL09khNUNsKePtuQLqQOwPEp6ZsjZYndZxyn4CnJJyiLE1QSQKYICFRGoPtRGFbtIIqfbR98e3u70jvmEGz6EBS/9MwzKbH7jKP4ZdIoscTYWvHTq0+Gv35pP378uNjxStd7i7/EJiaWqXOJrY8vw/FhJhxQM2RCyC4EMBHeBTuFQgACEIAABCAAgf0JaJCsM27k5Vej0+agef2raRGdrqVwmY55RLSdBGj8qXN2PPkQpxQCMigPjWbnGpeXUmXk7Np/Y/RfU38ILYHojN1CT4esqXWoCwQgAAEI5Emgu4o8lJATVIZMCg3h+JRCG26l2ByfshJg5slDwx9cCGfecIgHgR0JoPjJPjjkI1MW0g8PD1KZdmygWEWj+MUiWVY+KH5ltddcaTdV/NR5ZtkHN8Lrm3J5eTm3IorfrN4uSKgko+aqy7IilZPA0Dm9FsoXG4g7CyUaBJwEMBF2giIaBCAAAQhAAAIQqIqAxqJawA5tP1W4ho4e90ghD5QNLKwJq+o0/1uZrsHo/4b94//QtEs3DtfFEdBegvZFodn/NUdiFVf3ugXWG177Q0brqI0io+EEQgACEIAABEonIMWGE1RKb8Rk8odGN6HRUDLBKGg7Ahyfsh3b3XOWJUdo/ir0sO8uMwJAAAIrCaD4rQTY2AePmqbJf4TCazJ4Cn0LUPxW9qKck6P45dw6K2XbWvFbvO55c3PjWXXtVX/0PdyLE/qJC6cQmU3DP3/+3J7GqQvtqNm0ODKHgJ8AJsJ+VsSEAAQgAAEIQAAClRCQfbDGopOV8WyEtb0pLNsUOykYEfYloGmFdnzblUSGpBUcLdetEdci0J0KXzz5BckMCYS+ArgQzrCxEAkCEIAABNYT4ASV9QyPlgPHpxytxVVfxj4VN3rI9ovhT8WNTtWOTADFb33rG/bBZ2dnMr+r7PgpFL/1faa4HFD8imsyv8CbKn46WDW08cwj4QLfHItNhEPHgXrkJM4aAk+ePFE/+fH3ny70c01upIVARAKYCEeESVYQgAAEIAABCECgAAKaJA1ZhvWkl/nv5JZWw0RYCy29DCv72bpWHa2XfXc0SUGBt7e3o9IumOAYzYfATAjoDdB9xjERzqRd1ouhlu3Og7cZylH09fV1+5MLCEAAAhCAQB0EOEGljnZMX4tRfUlihJac00tIiREJaKqkHcVzfEpEsDlkpeEPJ6jk0BDIAIE0BFD81nM27IOlBemLub6IDHNA8cuwUbYTCcVvO7a757y14hfSKp0VX5C8u0DjLKWJpoNkZ8UnMgQgUD0BTISrb2IqCAEIQAACEIAABP6JwCwjP3s7rD0hOKugfxKxkB/fv383JLXvGgmLuKVtr6PtqyVV7AuLaEGnkF2bb7mOZruzk1v+0bot25U2tBzSjcM1BCAAAQhAoCwCnKBSVntlJS3Hp2TVHFsL09WER0e7WwtA/tsRCO2Tx4XwdszJGQJ7EUDxW08+ZB+s/TM6Kl2E1xeRZw4ofnm2y0ZSofhtBDaHbLdW/D58+LCymnIr689B7+TFXoTl9N1fEDEhAIEjEMBE+AitTB0hAAEIQAACEIDA/ydwd3fX+sXxQLHtXI3BsAaf1VsT2vbT4qzRuwdyoXHkNEJTw0Phcak1ZFJoiA4N7G5qZ5m80HYcit1r2TaCrMB1rmL7kwsIQAACEIBABQS0pzG0QNirHSeo9IDwsyHA8SkH6Qkcn1JxQ3OCSsWNS9Ug0COA4tcDsuBnyD74119//fz588uXLxfkWVASFL+CGmuNqCh+a+hlnnZrxU8vyVkLrKO47IXFXhK9e3shzp96b1e/ROtEQTQIQKAlgIlwi4ILCEAAAhCAAAQgUD+B7vZoT21PTk6MaF3zwV606u1ENek8uXm3bgiPHz8e7U44Eu49C+X+7DqaffbsGcaj5TZlT/Juy3ZvhRZCunG4hgAEIAABCJRFYNYeJ3uh7uAnqJTV7hGl5fiUiDBzzqqrIXN8Ss4ttUC2buN2k49OaHQjcA0BCBRHAMVvZZOF7IPlCkRWd0cwNUPxW9mFSkne1Q1Q/EppNaec3cbtJoml+Nk+lbolGtezMjEWYY0idEvHZdgRuAsBCByQACbCB2x0qgwBCEAAAhCAwHEJ2MveQy6yCxwGNiHGaTh1uxDWlOibN29evXoVItOGy2OZnCsYoNqYhV7IZnT0rCJNxNTtQbnQ9poltvqtfOm1Seq2d2+reYSLXsu2VVYTH2Gxp60vFxCAAAQgcAQCnKByhFZOUEepSRyfkoDzjkX0DtmYZWG2o9gU7SHQa9w2CSeotCi4gEA1BFD8VjZlyD5YipC9U25lubklR/HLrUWiy9PTDVD8ohPeMcNe47aSRFT81rsQllSzMjGOcm0rOLzQAFaLmMNwQiAAgYMT+Png9af6EIAABCAAAQhA4DgEZNs6t7KGxZixezXWlty50i6OrznQrjWk8mk28mqs3r2Q22D9zRrAK9smZxlb62Sfxiuzxue6aJaZe36aFc1gvriC2yVUW6uCQyaaXDvU9PF2hPfK+eLioi1ak2jVnyTYVrb6i27LtpXVm+fy8rL9yQUEIAABCECgDgJzRyU9zbwHwRj+yJKgF5mfNRFojk8Z7hHVIOj6+holqoK27jobk2LM8SkVtDJNe9sAACAASURBVGlbhW7jtoG64ASVLg2uIVAHARS/Ne0Ysg9+eHiINSWoLevtBHLOE+Aofms6UhFpu7oBil8RTeYXstu43VQRFb/RvaPdsjzXWij0RFOc7pvTmaSJxhzFLFxEhsBxCGAifJy2pqYQgAAEIAABCBydgMxbZyEwtlBr3jA08arBp6bSZhW0e2TZAQ9XfONKJf/NHhfOolfWGnNo2lQmFNq0/fz587gYyS0NAXXC7usi4iRaGvkpJURAVizdlm2jhd7nbQQuIAABCEAAAiUS8Kjf3Xpphbj7s3utlbnuz+513SeodGt65Ovm+JShmbgWoTVqLm78e+SmHNa9d8gGq+lDROWG9Bq3rYhauay92a3kXEAAAgYBFD8Djn1r1D5YZnDyChFxavf09LQVQzONOb+HUfzalqrvoqcboPjV1MS9xm2rFlfxi/Lu8psIL5u018wGLoTbDsAFBCDQJfBT9wfXEIAABCAAAQhAAAIQaAm8ffu2ve5dhIamGtyWZeHaqxc/FxDQtKm8zA4Tbm11PSyRkCgEZNt9c3PTZiWjhygzX22GXOxFQI7kR10p6FUfcclnr9pRLgQgAAEIQKBHgBNUekD4uZKAhsCjLqOMjbUrSyR5GgLdQzY4PiUN82SldBu3LVQ2E0xbtTS4gEA1BFD8Fjel0Gk+v7efvAmJOFnUa6AXL14sFjhNQhS/NJzTl9LVDVD80vPftMRu47YFbaH4+Q18WzF6F6Orab04+qllmuEm1WG0YUho9XYYkxAIQOBoBDARPlqLU18IQAACEIAABI5LYNbY1d5cG9pg/eHDh+PyPXDN1e7D9XJNLstl6YGpFFl1OQ7pTlGpWUMPe5HVO7bQoXlSntNj9wtqDwEIQKBaAj1Dh8l6GoaelZ2gMomCCKMEmuNThrea41OG4YQUQYDjU4popmVCcoLKMm6kgkChBFD8ljWcLHdlrfvXX391k2ti8PPnz3EPSej5eI5ofNyVPOI1il9EmPlkheKXT1tElySl4tddPVlQEVktO1+wxhyFUa7ctOf/jjXk5xYEILApAUyEN8VL5hCAAAQgAAEIQCAjAn5XoBp8Gl5V7u7uelOHTSVlSsjgM6P2TiiKJjVGrcPlsrTnJSKhUBS1hIB8P3efbjWrc8ZqSWGkSUjg/v5eB0T2CpQJ+OiT24vGTwhAAAIQgMARCHCCyhFaeWUdOT5lJcDcknN8Sm4tElEeTURwgkpEnmQFgfoIoPipTUftg8/Ozj59+hR9MlA2x20vGrqZaG9ldYHil1VzrBcGxW89w2xzSKz4LbPcbek5HbJoEba3uaLNwbjQO/zNmzdGBG5BAAIHJ4CJ8ME7ANWHAAQgAAEIQOBYBDyOhGUxpvGnwWV0oWWLI3sMGeLekvH0jzz+DMvsuFWOntvLly9Hp9dlchq9LDLciIC6X9eKVA2qZt2oLLJNSUC+D0fnLvW2928dSSkwZUEAAhCAAATWE/AMfNpStEpnfBNDa3jstGkBHudCjT60a+H4lBI7AMenlNhqfpk5QcXPipgQqIMAit/cdhy1D5bSqx3mc7PyxO8auslvsSdJDnFQ/HJohSgyoPhFwZhtJokVP7lJWuxIWAk9Cy6yaB+tlN0Eynyjd7hdLnchAIGCCGAiXFBjISoEIAABCEAAAhBYS2DUSkyZaplTA0idQfP9+3dtkTeK0SbUrpPRJqbmYbuWhUZyblVMQMc5yVK8V0FNASu8F8jPDAloY8DNzU0rmB5qGq6lUfpFzzl0Ux1MwEtvVuSHAAQgAAGbgGHy20vICSo9IPw0CHB8igGnrFs9DVk2QNE9JpYFpCZpOUGlptakLhBwEkDxc4Jqoo3aB+tTuJ3riq4X4eHs8SzhU0ZG8UtJe9OyUPw2xbtv5rsoflpIXVBrLcJ6Eso+eIEJsl6t8gG/QCqSQAAChyKAifChmpvKQgACEIAABCBwdAJDE2EZAsosWBupNYCU+a+9Kqbx9vv373sQNbJ9eHiwE/aS8LNWArIUH3rVkttpzWvUWuU66qVHu7sxvXmo66gatZDx93ALhyYNMQGnb0AAAhCAQPUEPP7kZAxxtBNUqm/3rSvI8SlbE06QP8enJIC8VxGcoLIXecqFwO4EUPycTTBqH6y5fdtpiDPz0WgqsetwxNNSo/nsEojitwv2uIWi+MXlmVVueyl+2pcSOmsoxEcLLpqin9zQotkJuVrvvjNDGXbDz87OWIDrAuEaAhAIEcBEOESGcAhAAAIQgAAEIFAhARny9jaq6lBU7UnVVN1kbWVDrP3Ww2ieke0wFSFVEgg5VxjtOVUSKLFSmj/qNRAPdYntOCqz3u1d4+8mTjMjORqfQAhAAAIQgEBNBIbbI5va6VPICSo1NXT6unB8SnrmEUvk+JSIMDPMqucmsJGQE1QybClEgkB0Aih+HqRD+2Apxl+/fvUcfO/JfzROb+O6rN9Go2UbiOKXbdN4BEPx81AqN86Oip9Mz0PfnVGeevXJn7qxDisfLs+fPx/O5I/m1g2Uoqu03RCuIQABCIQIPPrx40foHuEVE5CPwKELQNVXXyZ9eyquOFWDAAQgAAEIQEAENOvXm5tToEaS8vYacgasuTDd7dFr7MxQHnpY+DnaW7SVmamKDPuGttrLe0d3Y7och2y6MJAhhIpFkmcC7QPpVZBBXw9IlT8Z8lfZrFQKAhCYS0B6zsnJSTeV1B59B0NDnm5MXUt37W2jUqBGQMph0vdPL6sKfmoF9ObmJlQRHVBwNK9FQy26gYOiFeokmYT3nuvDPtGZNEd0MWQGNLSrOOALKjpYMoRAEQRQ/CabaWgfrDek1gicuvFk/qEIvZUInWe4dYkhSRaHo/gtRrdvQhS/fflvXXoOil9oAtaouwYgmpfQTIUu9K9eiZq9//33340koVvKQccisZQT4kM4BCAwJIAX4SETQiAAAQhAAAIQgEDlBOQPWH6zepXUiq9GpDpTTENrre9q5kt/mjqUuaeWwEftg1n+7DHkZ0NgdAv1x48f1ZdAlBsBrQRgH5xbo8SSR+/zoX2w5g3Z1xGLMPlAAAIQgEDmBGR8wAkqmbdRueKpd0mtGso/NCsfxiFkLwIcn7IX+TTlav5qaB8sy4nhDvk08lAKBCCQmACKnw18aB+s1QF9Gbe21tX6Qvc9rNfy1iXaHJbdRfFbxm3fVCh++/LfuvRMFD+tpY6OCo3qay1GBsF6MWq9TC4d9e8y+2D5MNbMP/bBBmpuQQACQwKYCA+ZEAIBCEAAAhCAAATqJyAr4dFzcDQi1ZqKTr2RubD+nj59KuPgoZGZ5hAVeEDvWfX3jEg11OSI3Ab3MlNfUsfrBfJzXwLyF9IIoDl6Gf0zqbRvc0QsXRb5ep/3Mry6upLdcC+QnxCAAAQgAIGKCcipT29vpJbfNMbRljbZK4Qqrs/o6elp726jLLHTpoflyD+lOUu56hHQMBl1q8ckk5965HtvAx2fwhOdSetEEWP43la2Mr8o0RYtChAygcABCaD4hRp9aB+sdYE0k7Q9ZUmLDiEhMw9H8cu8gXriofj1gNT3Mx/FT6O/r1+/tossCVBrUKN1HC3AoeUmoE0REKiMACbClTUo1YEABCAAAQhAAAJeAhpDaklMh9p4E/wdT0vj2herOUTGn7O4HTCyTvIazozIq5ZmpQ9II9sqy9BfM0pysKeZUxbIs22muYLpFT10/a7lH5lDzc2K+BCAAAQgAIHSCeiz2LMLVI04QaX0Zs1Efo5PyaQhPGLIVJTjUzygCo3DCSqFNhxiQyA6ARS/IdKhfbDMdrUuMIwZK0RzjCpUM8My2pbW3c127kpEN+3u1yh+uzeBXwAUPz+rEmPmpvhphUVeq7XYOlwOi4u3MQ7Wl451nLhgyQ0CxyHw6MePH8epLTVtCUgpl+P69md7wXHhLQouIAABCEAAAschoAk7zQxOHmejKTxZmOkP4+Dj9I2VNdWMsJxD9LxQqyNJ56QXrWRLcgiECAzXfhRTE4iaPQwlIbw+Agz562tTagQBCKwkEHoxerLVZ1SbJA+uvsokomfh0UWnpVCtiXZDDnWtJerh6Q1aIeaAjqy6gZRkeRCXSNr2LKsRltWzap2Vwsj1+3CHpKa52CG5EizJIVAuARS/tu2koUmV7W6S0a1Ydrrfv39vC9JFr5TurfZaTgrUOu3PEi9Q/IpoNRS/IpppmZCZK36agZcV1nB4uKyyTSq9tHVip1ZmOdZ1DUbSQgACIoCJ8EG7QWh0hInwQTsE1YYABCAAAQj8y79o3kTrZDIUlj4gm85mUk+LZxp/yspTQ1AWOOkmCwiMWgkf3IZgAUaSQMBJQE+cXtq9VRnsg530aorGkL+m1qQuEIBALAJaq7u4uOjtXrMz12hIy3uyA7CjHeFu6MvS1F3qh4aTR+AQqqPsTXt7btV5NLJmETdEbJdwmUmpUUq3TNoFXc6F6t0+PGlaJhSbOsjMGQiyQQACDQEUP3EYtQ/et4fUYYeA4rdvL3KWjuLnBFVWtIIUP4kqQ2FtNu5N1DuBazipKX2tzOpfNjc6oRENAhCYJICJ8CSiOiOEZnXrUM3rbDNqBQEIQAACEIAABMokMGoljM1imY2J1FkT4FnLunnSCseQPy1vSoMABEoiwAkqy1pr1F9am5XWL6WHtD8PeDGqhslyWpPtB/c/fcDOQJVTEtDmBFlO9AwvmG1I2QSUBYHMCRxZ8cvQPli9RY6HK1CNUPwyf/ARr1YChSp+emNoo7IGhtpTqgu9BqW7Nv82LaVhowbUJycn+lfXUm7lYYe9prV2Y+oFgX0JYCK8L//dSme9cDf0FAwBCEAAAhCAAASOR2B05lSuqTVTfzwY1BgCWxEYejFhdXwr1tnny5A/+yZCQAhAYGcCnKAytwG0Qmk7YK7D4GMulm780SEPx6d0EXENgbgE9NDJigL74LhUyQ0CVRI4oOIn+2AZmeXWmjVtKkPxy613IU/1BFD8qm9iKggBCCQg8HOCMigCAhCAAAQgAAEIQAACEDgyAfmH0D5pzU13DQt00JKM2Dj988gdg7pHJPDy5cve8dZY4UfES1YQgAAEIFAZARm86q+ySm1XHe3r66rxowVdXV1dX1+P3jpI4OiQR+qZlDQdMnsQCFQTAskINLZZ2AcnA05BECiawNEUvzztg9WFtK+j6I7UFR7Fr0uDawhsTQDFb2vC5A8BCByEwE8HqSfVhAAEIAABCEAAAhCAAAR2JNDMnMqNVleG9+/fX15edkO4hgAEFhDQ2d+//fZbN+Hr16/x0t0FwjUEIAABCEAAAgsIyOueNvW9evVqMu3NzQ22sM2Qp2f+IiVNqtokQCJAAAKzCOi8lN7WBU5QmQWQyBCAQK0EsrUPFvAMHRuv6QYofmvokRYCswig+M3CRWQIQAACIQJ4EQ6RIRwCEIAABCAAAQhAAAIQiElAM6eap5aRgSyD23xlTKBFdAW2IVxAAAKzCOjxkU/ubpLb21ueqS4QriEAAQhAAAIQaAnIA1NvZ9H37991V844uxeyvdNfz0Nnm8nohbJtcta2QGn4JycniqYTpXWhf3XdhLRpFa0+X86NsQjHp7StzAUEtiDACSpbUCVPCECgAgI52wcLb89zRAXAUfwqaESqkD8BFL/82wgJIQCBUghgIlxKSyEnBCAAAQhAAAIQgAAEaiBwd3cni4F37961lbm4uNAi+vPnz9sQLiAAAScBuQru2twr1cPDg2ZOncmJBgEIQAACEIDA0QjIDtjjFXgNlt///pvM4erqqsoTRRpjEXm6EoYWghQ22UlfX1+3IVxAAALLCIyeoKJ5hmW5kQoCEIBATQS6060Z1qt30kKGEi4QCcVvATSSQMBPAMXPz4qYEIAABCYJ/DQZgwgQgAAEIAABCEAAAhCAAAQiEpApwOfPn7vzwnJRFjF/soLAcQjoUWorK3csMvrBPrgFwgUEIAABCEAAAhDYhYCMReTG7/Xr193SdXwKVoxdIFxDYAGB0RNUeLIWkCQJBCBQJYHM51flIaJK7Ch+VTYrlcqBAIpfDq2ADBCAQE0EMBGuqTWpCwQgAAEIQAACEIAABMogIJ/B3759e/v2rZxpya5R28HLkBspIZAZAZmeyNpef7e3t7JE0bJEZgIiDgQgAAEIQAACEDgoAZktylNyt/I6PkUKWzeEawhAwE9g9AQV2Y74cyAmBCAAgboJaN94thXUDHDdc1Yoftn2PQQrlACKX6ENh9gQgEDOBDARzrl1kA0CEIAABCAAAQhAAAI1E9BJu3/++SfL5DW3MXXbmMCTJ09kba8/lsY3Jk32EIAABCAAAQhAYDYBjk+ZjYwEEAgT4ASVMBvuQAACEMidgDa35y7iavlQ/FYjJAMI/B8BFL//Y8EVBCAAgUgEMBGOBJJsIAABCEAAAhCAAAQgAAEIQAACEIAABCAAAQhAAAIZE9D+oh95/MmKImNO0UTj+JRoKMno8AQ4QeXwXQAAEIDABAE5YshDyxuR4iAeIlD8JvootyHgJoDi50ZFRAhAAAJeAj97IxIPAhCAAAQgAAEIQAACEIAABCAAAQhAAAIQgAAEIAABCEBgDgEdn6K/OSmICwEI9Ak0J6j0Q/kNAQhAAAIQyIwAil9mDYI4RRJA8Suy2RAaAhDImwBehPNuH6SDAAQgAAEIQAACEIAABCAAAQhAAAIQgAAEIAABCEAAAhCAAAQgAAEIQAACEIAABCAAAQhAAAIQgMBMApgIzwRGdAhAAAIQgAAEIAABCEAAAhCAAAQgAAEIQAACEIAABCAAAQhAAAIQgAAEIAABCEAAAhCAAAQgAAEI5E0AE+G82wfpIAABCEAAAhCAAAQgAAEIQAACEIAABCAAAQhAAAIQgAAEIAABCEAAAhCAAAQgAAEIQAACEIAABCAwkwAmwjOBER0CEIAABCAAAQhAAAIQgAAEIAABCEAAAhCAAAQgAAEIQAACEIAABCAAAQhAAAIQgAAEIAABCEAAAnkTwEQ47/ZBOghAAAIQgAAEIAABCEAAAhCAAAQgAAEIQAACEIAABCAAAQhAAAIQgAAEIAABCEAAAhCAAAQgAAEIzCSAifBMYESHAAQgAAEIQAACEIAABCAAAQhAAAIQgAAEIAABCEAAAhCAAAQgAAEIQAACEIAABCAAAQhAAAIQgEDeBDARzrt9kA4CEIAABCAAAQhAAAIQgAAEIAABCEAAAhCAAAQgAAEIQAACEIAABCAAAQhAAAIQgAAEIAABCEAAAjMJYCI8ExjRIQABCEAAAhCAAAQgAAEIQAACEIAABCAAAQhAAAIQgAAEIAABCEAAAhCAAAQgAAEIQAACEIAABCCQNwFMhPNuH6SDAAQgAAEIQAACEIAABCAAAQhAAAIQgAAEIAABCEAAAhCAAAQgAAEIQAACEIAABCAAAQhAAAIQgMBMApgIzwRGdAhAAAIQgAAEIAABCEAAAhCAAAQgAAEIQAACEIAABCAAAQhAAAIQgAAEIAABCEAAAhCAAAQgAAEI5E0AE+G82wfpIAABCEAAAhCAAAQgAAEIQAACEIAABCAAAQhAAAIQgAAEIAABCEAAAhCAAAQgAAEIQAACEIAABCAwkwAmwjOBER0CEIAABCAAAQhAAAIQgAAEIAABCEAAAhCAAAQgAAEIQAACEIAABCAAAQhAAAIQgAAEIAABCEAAAnkTwEQ47/ZBOghAAAIQgAAEIAABCEAAAhCAAAQgAAEIQAACEIAABCAAAQhAAAIQgAAEIAABCEAAAhCAAAQgAAEIzCSAifBMYESHAAQgAAEIQAACEIAABCAAAQhAAAIQgAAEIAABCEAAAhCAAAQgAAEIQAACEIAABCAAAQhAAAIQgEDeBDARzrt9kA4CEIAABCAAAQhAAAIQgAAEIAABCEAAAhCAAAQgAAEIQAACEIAABCAAAQhAAAIQgAAEIAABCEAAAjMJYCI8E1jt0X/55Zfaq0j9IAABCEAAAhCAAAQgAAEIQAACRyTAkP+IrU6dIQABCEAAAhCAAAQgAAEIQAACEIAABCAAAQhAAAIQODABTIQP2vg/fvwYrfmTJ09GwwmEAAQgAAEIQAACEIAABCAAAQhAoAgCDPmLaCaEhAAEIAABCEAAAhCAAAQgAAEIQAACEIAABCAAAQhAAAJbE8BEeGvCmeb/P//zP6OSffv2bTScQAhAAAIQgAAEIAABCEAAAhCAAASKIMCQv4hmQkgIQAACEIAABCAAAQhAAAIQgAAEIAABCEAAAhCAAAQgsDUBTIS3Jpxp/v/6r/86Ktlff/01Gk4gBCAAAQhAAAIQgAAEIAABCEAAAkUQYMhfRDMhJAQgAAEIQAACEIAABCAAAQhAAAIQgAAEIAABCEAAAhDYmgAmwlsTJn8IQAACEIAABCAAAQhAAAIQgAAEIAABCEAAAhCAAAQgAAEIQAACEIAABCAAAQhAAAIQgAAEIAABCCQlgIlwUtwUBgEIQAACEIAABCAAAQhAAAIQgAAEIAABCEAAAhCAAAQgAAEIQAACEIAABCAAAQhAAAIQgAAEIACBrQlgIrw1YfKHAAQgAAEIQAACEIAABCAAAQhAAAIQgAAEIAABCEAAAhCAAAQgAAEIQAACEIAABCAAAQhAAAIQgEBSApgIJ8VNYRCAAAQgAAEIQAACEIAABCAAAQhAAAIQgAAEIAABCEAAAhCAAAQgAAEIQAACEIAABCAAAQhAAAIQ2JoAJsJbEyZ/CEAAAhCAAAQgAAEIQAACEIAABCAAAQhAAAIQgAAEIAABCEAAAhCAAAQgAAEIQAACEIAABCAAAQgkJYCJcFLcFAYBCEAAAhCAAAQgAAEIQAACEIAABCAAAQhAAAIQgAAEIAABCEAAAhCAAAQgAAEIQAACEIAABCAAga0JYCK8NWHyhwAEIAABCEAAAhCAAAQgAAEIQAACEIAABCAAAQhAAAIQgAAEIAABCEAAAhCAAAQgAAEIQAACEIBAUgKYCCfFTWEQgAAEIAABCEAAAhCAAAQgAAEIQAACEIAABCAAAQhAAAIQgAAEIAABCEAAAhCAAAQgAAEIQAACENiaACbCWxMmfwhAAAIQgAAEIAABCEAAAhCAAAQgAAEIQAACEIAABCAAAQhAAAIQgAAEIAABCEAAAhCAAAQgAAEIJCWAiXBS3BQGAQhAAAIQgAAEIAABCEAAAhCAAAQgAAEIQAACEIAABCAAAQhAAAIQgAAEIAABCEAAAhCAAAQgAIGtCWAivDVh8ocABCAAAQhAAAIQgAAEIAABCEAAAhCAAAQgAAEIQAACEIAABCAAAQhAAAIQgAAEIAABCEAAAhCAQFICmAgnxU1hEIAABCAAAQhAAAIQgAAEIAABCEAAAhCAAAQgAAEIQAACEIAABCAAAQhAAAIQgAAEIAABCEAAAhDYmgAmwlsTJn8IQAACEIAABCAAAQhAAAIQgAAEIAABCEAAAhCAAAQgAAEIQAACEIAABCAAAQhAAAIQgAAEIAABCCQl8HPS0igMAhCAAAQgAAEIQAACRyXw559/fv78+Y8//jg5OXn27NmTJ0+OSoJ6QwACEIAABCAAAQhAAAIQgAAEIAABCEAAAhCAAAQgAAEIQAACEIAABCCwOQG8CG+OmAIgAAEIQAACEIAABA5OQMbB5+fnsgw+PT29uLh49erV06dPZSJ8d3d3cDKXl5ePHz9+/vz5wTlQfQgsJvDt2ze9TPQc8T5ZzJCEEIAABCAAAQhAAAIQgAAEIAABCEAAAhCAAAQgAAEIQAACEKiVACbCtbYs9YIABCAAAQhAAAIQyIKADPh+/fXXjx8/9qSRO2GZC798+bIXfpCfX758kV3jzc3NX3/99fvvv9/f3x+k4lQTAnEJvH//Xi8TPUd6n8jaXi+cuPmTGwQgAAEIQAACEIAABCAAAQhAAAIQgAAEIAABCEAAAhCAAAQgUC4BTITLbTskhwAEIAABCEAAAhAogIA8B8t6LyTob7/9dkAr4evr6xcvXsiuscXy7Nmz9poLCEDAT0A7ENrIsraXh/JPnz61IVxAAAIQgAAEIAABCEAAAhCAAAQgAAEIQAACEIAABCAAAQhAAAJHJoCJ8JFbn7pDAAIQgAAEIAABCGxLQLawXUPY0cJkJXwoH7pv3rx59+5dF8Xt7a08CndDuIYABJwE9EC9fv26G1nbEvTm6YZwDQEIQAACEIAABCAAAQhAAAIQgAAEIAABCEAAAhCAAAQgAAEIHJMAJsLHbHdqDQEIQAACEIAABCCQgsDV1ZWnGGc0T1Y5x/nzzz/lMvn9+/ddIWUfLBvHbgjXEIDALAJ3d3c9K2FZ4fNYzWJIZAhAAAIQgAAEIAABCEAAAhCAAAQgAAEIQAACEIAABCAAAQhUSQAT4SqblUpBAAIQgAAEIAABCOxPQL6B//rrL48cv//+u8xnPTHLjaMKvnjxQi6Tu1V4+/YthoxdIFxDYBmBoZWwbPFlkb8sN1JBAAIQgAAEIAABCEAAAhCAAAQgAAEIQAACEIAABCAAAQhAAAJ1EMBEuI52pBYQgAAEIAABCEAAAtkR+PDhg1+m79+/+yMXF7OxD/7jjz+6ksvv6fX1dTeEawhAYDEBWQmfnZ11k8siHyvhLhCuIQABCEAAAhCAAAQgAAEIQAACEIAABCAAAQhAAAIQgAAEIHA0ApgIH63FqS8EIAABCEAAAhCAQCICPY+5dqknJyd2hHLvjtoHy5ZRFo3lVgrJIZAhAXku/4//+I+uYFgJd2lwDQEIQAACEIAABCAAAQhAAAIQgAAEIAABCEAAAhCAAAQgAIGjEcBE+GgtTn0hAAEIQAACEIBAPQS+fPkiN7Tn5+dPnjx5/Pjxo7//dPH8+XMFygL127dve9X206dPf/31l7P0X375RWI7I5cVbdQ+WFaMsmUsqyJIC4EiCOjN8+zZs66oWAl3aXANAQhAAAIQBFiwMAAAIABJREFUgAAEIAABCEAAAhCAAAQgAAEIQAACEIAABCAAgUMR+PlQtaWyEIAABCAAAQhAAAIVEJDV6fu///74449hdWSY+/vffx8/ftTdX3/99fXff4ltcGe5EJaAw4pUEDJqH6wWkRVjBbWjChDIk4BePi9evOi+HhsrYZ67PNsLqSAAAQhAAAIQgAAEIAABCEAAAhCAAAQgAAEIQAACEIAABCCwHQFMhLdjS84QgAAEIAABCEAAApEJyOT03bt3Mg/25ys7OSXR39XV1eXlpT/hypiNgbIzk1pNhOUtuGunKBryl/zw8ODEQjQIpCcg1+PaZvD9+3d13eai+28TKKnOzs70Ikq88cBJQ1LpKXv69Gk3vqyE37x5I9/q3UCuIQABCEAAAhCAAAQgAAEIQAACEIAABCAAAQhAAAIQgAAEIACBuglgIlx3+1I7CEAAAhCAAAQgUA8BGbfJ0lfmesuqpLQy6ZPl3JMnT5bl4E8lK8OeaayRVraGCUQyBNjo1vn5ubw59zL/8OFDlZXtVZOf2RLQNgM9m/qTEbBeJs2F/m2u/WJrD4A89abcdeCXTTH1lOldd3p62k2lF6B8eGcrc1dUriEAAQhAAAIQgAAEIAABCEAAAhCAAAQgAAEIQAACEIAABCAAgSgEMBGOgpFMIAABCEAAAhCAAAS2JSB705BfXhm9vX37Vg5rT05OJIQs/2SZ+vnzZ9nD9eyJZQgoqz5503z+/Pmm4oZEHS1Utsuj4UUHygxxCEGOnF++fFl0vRC+XAKfPn26uLjQS6DcKsySXM+anrje60U/9cLU63RWVkSGAAQgAAEIQAACEIAABCAAAQhAAAIQgAAEIAABCEAAAhCAAAQKJfBToXIjNgQgAAEIQAACEIDAQQjI66cseof2pqr+L7/8cnt7K5e9b968kdfMx3//6UIGcNfX10ooQ2GZDndByWhYVsJK0g2Mfi1fuc48nz17trW9slOSiNHk7/nm5qaXoZwl4760x4SfyQjobSCXunHtg3vvlmR18RekJ07PXS/+q1evZC3dC+QnBCAAAQhAAAIQgAAEIAABCEAAAhCAAAQgAAEIQAACEIAABCBQJQFMhKtsVioFAQhAAAIbEpDpm0wP9e/WJoYb1oGsIVAOAT1osuiVV+ChyLIPlgWwjIOHt9oQWd/KGG5osCsjuTZO9AsZI44KPFpQz8fnaJyyAhtfrT2Z5bj0/v6+F8hPCCQjIN/h0csqwrhfztT1quzVXS9AvaZ6gfyEAAQgAAEIQAACEIAABCAAAQhAAAIQgAAEIAABCEAAAhCAAATqI/BzfVWiRhCAQEtAa/9ylibzqea8dflN1Nnr7ZHrMhfQgewy2dGfXBjqX87+btFxAYEQARkjytqmvavnqwgLoVZgLiBQHIGQ48/GPlgOgydr9OXLF33+5O+zayOoL6MM/W3z4smcQxGGFsmhmPr4yuFx6G6J4dI9Rs2v/UxKrDUy509AL4G4Qkp5jpvhRrnJtbpefdpo0c1fwwG9EvVu7AZyDQEIQAACEIAABCAAAQhAAAIQgAAEIAABCEAAAhCAAAQgAAEI1EcAE+H62pQaQeBf5HBRp7HLFsd2YSjjAP31DlyWuYD+dCSxx+gK1hA4GgFZ8unh6tZaDxomwl0gXEMgLgE9dL3vVJu/jPUnP1Vy+H11daWPXZuqe3Fzc7ORiXDvRdEttHf99u3bXkjpP6VFDIGrmrwqS2/Z0uXv2ciur466+vpM0uSgp0/PoN543eI0TLi8vNRLshvINQQgAAEIQAACEIAABCAAAQhAAAIQgAAEIAABCEAAAhCAAAQgUBkBTIQra1Cqc3QCWuaXyVTImspDR27G9KdDz+UaTf9W5trQQ4A4EBglIL+YMgYamt0PLeFGkxMIAQgsIKCPWsjWVs+j/YWSd0z5srU/iLqraFuYrupL6qmvHCFvZKPsKX2LOLI4HL4npVFghrgFbfKcRUBPuhz/a2NP81poPt/t8Rr2u2K0oIJMhCW/nkG9l3qPp4yGZTltv0tH604gBCAAAQhAAAIQgAAEIAABCEAAAhCAAAQgAAEIQAACEIAABCBQCgFMhEtpKeSEgEVAxovyktjzDWYlcNyTDYGMq2S9JENhWfw4UhAFAtUS+PTpkx4HrIGrbWAqliUBPXf6AIVE01cvdEvhSnt6empEaG/JZi66ibBKb/O3L16/fm1HKOuuKj6qisgos6yKIG2tBPSwG8+7Ngw02+Sc1X/58qUzZibR9CQ+ffq0J4zUm69fv056ZO+l4icEIAABCEAAAhCAAAQgAAEIQAACEIAABCAAAQhAAAIQgAAEIFAKgZ9KERQ5IQCBEAHZ756cnIwa5bRJzs7OZE318PAgIwD5S/vx44f+1bVsBXTusOEFTTaRstB6/Pjx/f19mxsXEDgOAdnfy7uebA1D9sF6lI5Dg5pCICWBi4uLUHHavmLY+X379s1pH6z8F7gODUnVhoc8H7cR2gvDBrqNU8qF3payNRxKK/UD68MhFkIyJKC3ipRqacse2eQb2xMtqzh6EqX2D0XyvzCHaQmBAAQgAAEIQAACEIAABCAAAQhAAAIQgAAEIAABCEAAAhCAAAQyJ4AX4cwbCPEgYBGQFZTMcXpHBncTyPZXHgpHjw+W1a/+ZCvQ3JVlz/u//0aNpWQcqYKU2+3tLYY+XcJc103g7u7OMFKsu+7UDgL7EtDTN/o9aqQaNUVtBZ712BqltBnOvXA6zdUHWh/iuZlnG19KwnArxa+//spBBNk2GYKNEnD6Bjb2141mm0ng9fW19jD03nv6qedUtzIREjEgAAEIQAACEIAABCAAAQhAAAIQgAAEIAABCEAAAhCAAAQgAIGIBPAiHBEmWUEgKQGZT+mw4JB9sHybyQuajvwetQ8eCiorJRkHyOZYhk3yzjiMoBAdvqwSVe7oXQIhUBMBPTvyJjjL0LCm6lMXCOxLQLtWbPe6co0fkvDLly/6WoXuDsNDn7xhTGeIBBhayo6mHXXnORoz/0DpBqMKiXYW5S88EkKgS0DKcPdn6LpQE2FVZ/Sp1GkkeneFKks4BCAAAQhAAAIQgAAEIAABCEAAAhCAAAQgAAEIQAACEIAABCBQLgFMhMttOyQ/NAF5ODOMF7X2r2V+pxe0HkeZFMs2y7BbUrlOs+NezvyEQBEEZOgmV9k6dHvU3K2IKiAkBEoncHV1ZVvZGh84OcSfVX25uZ0VfzKy04WwrJyr8covtWFUJ1EdjZaaJEkECOxCwPn1L7dvS/JR+2b5Nd8FOIVCAAIQgAAEIAABCEAAAhCAAAQgAAEIQAACEIAABCAAAQhAAAKbEsBEeFO8ZA6B+ARkiCPnpiEXiTJ1+vr165s3b1YWrLOG5YQ4lIlOKJYMkiQUgXAIFEdAboP14Dx69EiGbr0DuIurCwJDoGgC+rjIn6VRBbnJN+5+/vzZuDu89eLFi2HgmhB9Ij3JbTfJnhzyiROyLJxrrp1PjZDkyAQ87xD7LZQ/vVFHwrKNlv6fv/BICAEIQAACEIAABCAAAQhAAAIQgAAEIAABCEAAAhCAAAQgAAEIzCKAifAsXESGwM4EZDglY6aQezPZB8usIZZXQvkYU26hE9glgyTBSnjnDkHx6wioA9/f38srtiyD5TYYa7Z1OEkNgTgEJp9E26g39IkMCTfqTTMUeTL827dvnj0Gsi/UTpvJ3IqIoP0Vo1bRcgX9+PHjIqqAkBDoEvC8Q+K+N7qlp7nWYGHUsl9bF/QSSyMDpUAAAhCAAAQgAAEIQAACEIAABCAAAQhAAAIQgAAEIAABCEAAAmkI/JymGEqBAATWE2jsg0O2R419cFxzHBkwyUpYxlijB75LEt3CkmB9y5JDGgJ6gtRp9adeLQMg/TvasdMIQykQgECIwKSJcETjPGUV97s5aiw7rGlNLoRfvXo1rKD2F11eXg7DCYFA/gSkHkwKGfEtNFnWRhFkxD/6stUT/eXLl40KJVsIQAACEIAABCAAAQhAAAIQgAAEIAABCEAAAhCAAAQgAAEIQCA9AUyE0zOnRAgsJCBzBFk3hhI/PDzEtXNqCpKbsd9++y3kslHyyNmwPAiGpCIcAukJyC6tcQH4/ft3lS47YF1gDZy+ISgRAgsIyDTN+NI1GUY0zpOR3AIhjST6Yhp3m1va0iPn5ZPRiojw5s2b0bdrTTbQRTQEQsYioJ1vo126l39IMe5Fy/mnRg16AQ4fVWlQd3d3erRzFh7ZIAABCEAAAhCAAAQgAAEIQAACEIAABCAAAQhAAAIQgAAEIAABP4Gf/FGJCQEI7EigtXoclUH2wbLlHb21PlC+hD98+BDKR+ZQmBGE4BC+CwH1yeZPZi76k7mhx9ynK6r8X759+1b/dgO5hgAEEhAY9WrZLVcPpr0f5uzsrBvfuNZjrg+cEWHuLbkq18tnMpXKnYxTRATZc4+2Fy6Ei2g+hBwl4HmEnz17Zr+FRnPOMPD169ejUg3thkejEQgBCEAAAhCAAAQgAAEIQAACEIAABCAAAQhAAAIQgAAEIAABCBRBABPhIpoJIY9OQG56b25uQhRkDiVXvqG7UcLl79AwupKFkPyNRSmITCCwLwF597y9vZWd3/X19cnJyb7CUDoEDkjA2JHS0Jh0Iew0blM+eszjEvYYF8p8tpp9NSHU0X0zx20mcoOAQcDzFE++hYz8s7olQ+fRHQvaWKWtiVmJijAQgAAEIAABCEAAAhCAAAQgAAEIQAACEIAABCAAAQhAAAIQgMBiApgIL0ZHQggkIiBrxVevXoUKk7HRqA+/UPzF4SpFZYWSX1xc6Gjm0F3CIZA5AXkElE3b169f1Y2rsd7LnDniQWBI4P7+ftLn94v/197dncWNpWsD3j3XHOxD2yFAR2AIwTgCIATjCIAQgAiAEIAIzIQAjqBxCHaf7qP+3j31bbVGJS2tqpJUkur2QbdKtbR+bql+fPnRW4eHyweW90Rh4NrQW7lN1M6Me2/KezrZbs03xyhNZTs7mcCQnUQJ4dow5Zwy0EN6GmskArVXdWVure9ClfZjftgU9I9bE+MvIGOeubkRIECAAAECBAgQIECAAAECBAgQIECAAAECBAgQIJApICKcCaUZga0JRD44EZmKf9of5seOY5SmGMGCJpFj3pqdgQk0C0QsOLJ6Een7+fNnZN2iYN7+/n5zc88QINC7QE44L165rfOI8sDx0q69rSUqhX/79q2nyvdPT0+tc0t/krYePp4GTVnn2SxwPNRmMphA3CaU+MpdTGM2VYRjRU2FhOMpr+XijNsgQIAAAQIECBAgQIAAAQIECBAgQIAAAQIECBAgMGmBf0569iZPYPYCUVIxEZmK/NOQPwQcY0Wl1abwxPfv3yN0pQLr7K/JaS0wXiMfPnyIUGBsxH8X2xExlAae1nk02x0RSHzeFQKZ9TtP/v0nPkNfXl5+/PixeO1HsC9qDBdddbuRU5Y4YrXD3NXT7dKWe4vFxof+8v7YM+TXktoJ2ElgbYGct6D4LjGPV3GhFFHgqBlcPCw24vdDoiK770sFiA0CBAgQIECAAAECBAgQIECAAAECBAgQIECAAAECExUQEZ7oiTPtXRFIV/BqquHXn07MJzGlr1+/Ri3hmSUn+sPUc08CURK4p551S4BAfwLxo/aR5U33v2o4bxEUTvfZ1bM5JYQjb9fVcNvtp+mbwGwWuF1eo29LICciPKcSwgvn+N5+fHxc+w4Wr/S40WJbp8O4BAgQIECAAAECBAgQIECAAAECBAgQIECAAAECBAh0IvCPTnrRCQECfQhEUd50Xmr4iHDriE2xoT589EmAAAECsxHICedFCfDRrvfh4SE9t0gWzqMeZ0QGm0oI+w6QvgY8O3KBnHeh+UWE46Q0vXIjN+y2q5FftKZHgAABAgQIECBAgAABAgQIECBAgAABAgQIECBAoFVARLiVSAMCWxNo+gf7xYS2EjZaVBpLiMSvEr+9vSUaeIoAAQIECCwL5ITzDg8Plw8cw5744Pvzzz/TM7m6uko3mMqzTV9OohCpnxGYykk0z2WBnFdxHDXLiPDBwUHUaF82iT1Nr/faxnYSIECAAAECBAgQIECAAAECBAgQIECAAAECBAgQIDBCARHhEZ4UUyLwvwLX19fpvFFkcbYidXp6mh735uYm3cCzBAgQIECgIpATER5tFeGotVlZTuVhzDxCeJWdU3wYJYSbft+g9XcGprhec94dgZy3oMjRzjUHf35+Xnuug8W9f7UydhIgQIAAAQIECBAgQIAAAQIECBAgQIAAAQIECBCYioCI8FTOlHnunEBrucHWqG5PZCcnJ+meo5Dwr1+/0m08S4AAAQIECoH41GgKnhZtYmO0VYQfHh7K81zenk0lzqYvJxGdPDo6Wl64PQSmIpATEZ5lCeHFCTo7O2s6U+79a5KxnwABAgQIECBAgAABAgQIECBAgAABAgQIECBAgMAkBESEJ3GaTHLnBO7u7tIlhKMe4RbLmLUmJCIlvHPnzIIJECBAYF2Bl5eX1kNHW78z8s3fv39PzD9m3np3TeLw8Tz1+vratFIlhMdzmsxkPYEdjwgHWtPvk7j3b70rylEECBAgQIAAAQIECBAgQIAAAQIECBAgQIAAAQIERiIgIjySE2EaBP5DoLVeV2tI9z+66/pB6+hNVQa7noj+CBAgQGAOAk3B0/La4t6Y8sPxbLeWED4/Px/PbDeZSeLDXUR4E1jHbl3g7e0tfW/eYoatX4C3vpBNJpB4Fbv3bxNYxxIgQIAAAQIECBAgQIAAAQIECBAgQIAAAQIECBDYroCI8Hb9jU6gRiCq9LX+3vp2MwqtOa2IWTw/P9eszS4CBAgQILAkkFlFeOm4Uex4enpKzOPdu3dnZ2eJBlN5KoolN600vpNs8ZcNpgJonmMWyCkhPNpC5l3BHh0dxftVbW+J2wNq29tJgAABAgQIECBAgAABAgQIECBAgAABAgQIECBAgMB4BESEx3MuzITA/xfI+Wf4w8PDLXpFhqB19NZCyK09aECAAAECOyKQU0V4ux98iRORDhcmCnMm+hzhU4kyorNZ4wjZTWkYgfSreDGH7d6eN4xD02s57v17fHwcZg5GIUCAAAECBAgQIECAAAECBAgQIECAAAECBAgQIECgWwER4W499UZgU4FElb6i6yjxtfVyfU1lxopJRtgi1lI8tEGAAAECBJoEWmvnx4GtBeybOu91f2ts7vLystcJDNZ54v6lk5OTwaZhIAJ9CIgIL1RPT0+beBPvAE2H2E+AAAECBAgQIECAAAECBAgQIECAAAECBAgQIECAwBgERITHcBbMgcDfAg8PD38/aNgaQyXF+LXlhtn9vTtnLX+3tkWAAAECOynw/Pycs+79/f2cZgO3SScLoyTn1m/p6QQkzlGUEa3tahdKq9Yu3M7ZCLy9vTVd3uU17sKlfnBw0HQTYNR6D6gyiG0CBAgQIECAAAECBAgQIECAAAECBAgQIECAAAECBCYhICI8idNkkjsk8PT01LranHhuaycbNsiZQ85aNpyGwwkQIEBg6gKRPGtdwjhLCMe00zfDnJ+fty5tEg1ubm6a5hkx6Kan7CcwCYF00H+xhDH8gscwmIlCwvf398PMwSgECBAgQIAAAQIECBAgQIAAAQIECBAgQIAAAQIECHQoICLcIaauCHQgkBNTyInndjCVZBc5c8hZS3IQTxIgQIDA/AVeXl5aFzmG8vnLk3x9fU0UH42ao+OsfLy8kPSeX79+JT7QT05O0od7lsDIBRKXdzHzXSghvFjs8fFxserKhnv/KiAeEiBAgAABAgQIECBAgAABAgQIECBAgAABAgQIEJiEgIjwJE6TSe6KwOPjY85Sm34COOfYrtrkRIRjrMwVdTUr/RAgQIDA5ASmW0U4XUL46upqcueidsKJZe5ObrJWxs55CIgIl8/j0dFR+WF5+8ePH3FfRHmPbQIECBAgQIAAAQIECBAgQIAAAQIECBAgQIAAAQIExi8gIjz+c2SGOySQSOGUFTLjueVDOt/OnENO6qLzuemQAAECBCYkELGz1tmOs4pwoqbmx48fDw4OWtc1iQaJZYoIT+IMmmRC4O3tLVELvDhwpy71RCHh+/v7wsQGAQIECBAgQIAAAQIECBAgQIAAAQIECBAgQIAAAQKTEBARnsRpMsldEcgM1GbGc3tVy5xD5op6narOCRAgQGC0Apk1KUcYt41kYSLcfHl5OVrzlSb269evxEd5Ikq40igaE9iWQOLyLqYUP9+xv79fPJz9RiIPnXk34+yJLJAAAQIECBAgQIAAAQIECBAgQIAAAQIECBAgQIDAhAREhCd0skx15gKRwskpYxYKHz582LpFZlQi4lOxrq3P1gQIECBAYJwCLy8vrRPLvCmltZ9uGyRq68aET05Ouh1uW70lEoG7lpvc1ikwbq8CORHhRGS217ltq/PT09OmoeOvKs/Pz03P2k+AAAECBAgQIECAAAECBAgQIECAAAECBAgQIECAwAgFRIRHeFJMaUcFcjIKC5r379+PwSiyQTnTyF9XTm/aECBAgMCcBL5//966nI8fP7a2Gb5BIjt7fn4+/Hx6GvH+/r6p50SOsOkQ+wmMTSDna+quRYTjLxqJGzMSd0eM7eSaDwECBAgQIECAAAECBAgQIECAAAECBAgQIECAAAECISAi7DIgMBaBnIxCzDXxb/ZjWcl/ziNzXf95kEcECBAgsBMCOZ8Rh4eHY7OIAvlN4ea4f+bs7GxsE15vPollRoe7lptcz9BRYxZ4e3vL+QWPHbzUE0tO3B0x5nNtbgQIECBAgAABAgQIECBAgAABAgQIECBAgAABAgR2VkBEeGdPvYWPTiDnx9ZHNekPHz7kzGdy68pZlDYECBAg0InAjx8/WvsZYRXhRLL5y5cvrSuaSoN0FjARIpzKAs1zxwUSL+RCJkL/+/v7xcMd2Ui8uiNU/fr6uiMOlkmAAAECBAgQIECAAAECBAgQIECAAAECBAgQIEBgBgIiwjM4iZYwE4GmeoSV5UVSobJnWw8zZ5K5rm2twrgECBAgsC2BzJzZCMvnJ7Kzl5eX2/LsfNxEgDJOyvv37zsfUYcEhhRIXOHFNBJh2aLN/DbSq85xm5+JFREgQIAAAQIECBAgQIAAAQIECBAgQIAAAQIECBCYqICI8ERPnGnPTSB+6ThzSZm1ezN726RZ/kzyV7fJfBxLgAABAtMSyCwzP8ISnk9PT7XUUUJ4TsHZRBBwhKWda8+InQQSAokrvDgqHZYtms1sI97HEvdm5LjNDMRyCBAgQIAAAQIECBAgQIAAAQIECBAgQIAAAQIECExXQER4uufOzGclkF9qN7N27wA6+TPJX90A0zYEAQIECIxEIOfTYYRR1Ofn5ybA8/Pzpqcmtz9qPP/5559N097N3GSThv1TFIgb2BJXeLGinb3UE++9IsLF5WGDAAECBAgQIECAAAECBAgQIECAAAECBAgQIECAwPgFRITHf47McCcEfvz4kbnO/Nq9mR2u3Sx/Jpl1IteeiQMJECBAYIoCOZ8Oh4eHY1taUwnhiBKOsODx2nrpFODO5ibX9nTg2ATSV/hitnE73Jxe1CudgvRrPHGnxEqjaEyAAAECBAgQIECAAAECBAgQIECAAAECBAgQIECAQN8C/+x7AP0TIJAjkBOTWvSTX7s3Z9xN2uTPJD8Avcl8HEuAAAEC0xKYaBXhh4eHWuc5lRCOBaYDlDubm/z161d8ZwucuHp//vwZZWgXX3LiS1HcOrW3txfByvhzcHBQe5HYOR6B9BW+mGfmLQpxVURv8SeujbgkFhdG9BBXRVwS0Un89/j4eFqvmvTaY7FHR0fjOZtmQoAAAQIECBAgQIAAAQIECBAgQIAAAQIECBAgQIBAk4CIcJOM/QQGFZhiiDa/ivAUVzfo6TcYAQIEdk/g9fU1Z9HpmFpOD922iWlHBHC5z48fP84sMBcRwOVlLvbEYpuemuv+t7e3+/v7KCDd9JUmror4E88u3CISGpHxs7OzuYLMYF2JK7xYXaS9i+3ljUgGxw0DcWE03e0Ql0Q8tXj28vIyEsNf/v1nElnhdMw9XgvX19fLJvYQIECAAAECBAgQIECAAAECBAgQIECAAAECBAgQIDA2ARHhsZ0R89lRgabEyTJHfjB3+dhu96gi3K2n3ggQIDBpgcfHx4jcRfnMWEUE41rXsmjZ2ixyda1tigaLD6ZFMddI4r1//754qquNphLCK82zq8n018/z83Oi87HlthNT3fypu7u7RAa0qf/4Xvf169e4KuLYk5OTpmb2b0sgMt85b1NNEeEIB19dXd3c3Kw0/xgxDok/0e3t7e34g8JxM8Ai37y8zPy/uSwfaw8BAgQIECBAgAABAgQIECBAgAABAgQIECBAgAABAkMKiAgPqW0sAo0COTGFxoNH/8S8Vzd6fhMkQIBA7wJRb7IpSbbh2DmVPmuHiGhmpABrn9pkZ+18Ipo8sxho+mxGidxNDKdybISDI+O7yXeYOPb09PT4+DgC9K2rjss1YpcRcE9Xb23tR4McgdoX8vKBtefi4uIiYr7LjfP3xOi///571JkeeSHeuBkg8VYQNxLMrHR6/hnUkgABAgQIECBAgAABAgQIECBAgAABAgQIECBAgMCEBP4xobmaKoG5CkQpsvyl5dfuze9zgJZ95LQGmLYhCBAgQKBVIN7hEzGy1sN7ahBpy5U+XnOmER3WrjTqieYcPqE2Ly8vidlGbdHEszN4KsLBUYI6ygAn8sGLQrDfvn37448//vrrr6iKHWhxJSzXnX16eoqkaeJqjJxoDBeZ0c+fP0co87fffjs7O0u0n4Hw1peQExFePpURio3Sv7X54HhRROQ3qozH9RAXw+J6iIcREG9abPQTvY35G3L6ZoDaN8OmxdpPgAABAgQIECBAgAABAgQIECBAC3/lAAAgAElEQVRAgAABAgQIECBAgMC2BFQR3pa8cQn8LTDR3+qNQnd/r6FtK9Y4/t9TbluE5wkQIECgRmCcQbG4oyZilzXT3WBXBP6Wj46BItC5vH/Se9IByoixTnp1iclHXjPq/iYu6TjdUVr4y5cvlasrHkYOOP5EidnoJNpEMrgYKDoMtOUwaOSAI4e6PFzUwI5TsNy+6NDGhgLpK3zReSUiHC/zOC/L40YyOK6H5W+5i+sh6ovHWY4G5euh6CS+Hkc0PILm4yzHm74ZIH0jQbFGGwQIECBAgAABAgQIECBAgAABAgQIECBAgAABAgQIbFdAFeHt+hudwP8KTDQivNLJS9ThW6kfjQkQIEBgbALpSpPbmm0fMdbakF+E/7a1xp7GjURj+lO7ko7taRrDdxvp3shrLgd2i5lEGDRwollaINKij4+Pkfss//JDfNlbjoEm4sjRPgYqhrbRoUBkr9NX+GKsIiIc7SPvu5wPjushqgVHEejlfHB5tnG1xPVQe4PBollUj44G5UNGsp1+F82JWY9kIaZBgAABAgQIECBAgAABAgQIECBAgAABAgQIECBAYJcFRIR3+exb+1gEIl4wlqn0No9dWGNveDomQIDAqAUiPHd1dTWeoHDMJGK7iUDe2prlxGfRSdSLLbbnsZEuDpouLDpRgUUG9Obmpmn+cVH98ccfEQZtarC8PwLBIVm+ZiJSWU79Rio0HbJMP7s8oj2ZApmw8c4WHb6+vkZSthIcj/TwIhycDouX5xPlhG9vb8t7ytsRFn9+fi7vGcN2rK58AVemFDHrSMxXdnpIgAABAgQIECBAgAABAgQIECBAgAABAgQIECBAgMDYBESEx3ZGzGcXBXIqmY3QJREaWJ7tRNe4vBB7CBAgQGBZIIKPEbL8K/tPTn43PmWy+/uPhjGTu7u7/Oje8nKa9kSmM8LQ5WejjGgfA5WHGH47HaBMFxYdfrabjxjRzOUMaLnbSJzHRZWuFFtuX2zHIZWUcKSQI3K6aNBaf7oSSy26tbGhQPoKX3S+KCG8yAeXv8TG+1K8fcU1s8YL/+zsLHHSo5ZwXGYbLq3zw9P3fqRvJ+h8MjokQIAAAQIECBAgQIAAAQIECBAgQIAAAQIECBAgQGANARHhNdAcQqBjgV2osLsLa+z4stAdAQIE5iuQEyxbRPTGZhBh6PhEi2qgx//+M78SwgGeTqamI4NjO1+t84nCwBHNLGdAK4dEKDwS55Wd+Q8jJXx/f19uH/Vi42HEzRODLtqvdC9WeQjbaYHMiPAiO17uKi7+eO+KesDlnSttx+WUOK1xKa7U2wCN06/39HvFANMzBAECBAgQIECAAAECBAgQIECAAAECBAgQIECAAAECrQIiwq1EGhDoXaA1I1KewYcPH8oPp7L948ePqUzVPAkQIECgb4GcYNloq9VG9dCoBhoRz/izRiXRvm037z/9kf3x48fNhxhJD3Ee0yHvyIJHKHzD2UaiNPLkRSfBG5njnJRqOp1ZdGhjJYGo1JvzxTtOUyWwGzctRD54jWLS5enFO0alEnn52Rh08+ut3OHm2+mLMOdmj83noAcCBAgQIECAAAECBAgQIECAAAECBAgQIECAAAECBDYREBHeRM+xBLoRmGiF3ZXCyjlpjG409UKAAAECoxfICZbNKYo6+hPyHxNMR4RHG93+jzVkPIjkbqW+b+WgyAdHhriyc72HlYEil/zw8NDa1TgLabdOe+QNcsLZsYTKKfvy5UsUFe7kloBFGekmpZubmwgxNz07/P50RDj9XjH8bI1IgAABAgQIECBAgAABAgQIECBAgAABAgQIECBAgMCygIjwsok9BAgQIECAAAECfQn8+vUr576R2URR+3Lsp9/WeGInKcl+5r5Cr0dHR09PT4kDzs/Pu8oHxyiBFh0Ww8X1n/MSEBEuxDrcyIwIl0eMfHAUfi7v2WQ7LoZyVenlrtIZ4uX2ve5Jvw/n1IPvdXo6J0CAAAECBAgQIECAAAECBAgQIECAAAECBAgQIECgVUBEuJVIAwK9C+TERHqfhAEIECBAgMAgAjklhN+9ezePKOogol0Oks78xXnpcrAt9RX54HRONBKc19fX3c4uKgev2mE6nblqb9ovBNKnflkpLoYO88GL/tMh4HgNvr6+Ls9kK3vSVYRjSnHLx1YmZlACBAgQIECAAAECBAgQIECAAAECBAgQIECAAAECBDIFRIQzoTQjQGAjgZ8/f250vIMJECBAYC4C6RDqYpXCkds62z9+/EgM/eHDh8Szk3jq5OQkHRL9+PHj4+Nj52uJyHsUo83vNqKZUvL5XJkto0j2SjfmRT64j4shrrH0hK+urtINBnu29SJMv2MMNk8DESBAgAABAgQIECBAgAABAgQIECBAgAABAgQIECDQJCAi3CRjP4HhBMRnh7M2EgECBAhsWyCninBrhG7bi5jt+Omz01pSdOQuFxcXT09P6Uk+PDykG6z9bORN84/99OlTfmMtMwXS6fBKJz2FxWOU/f39yliVh3GVjqc6b7p2ePodo7IuDwkQIECAAAECBAgQIECAAAECBAgQIECAAAECBAgQGF5ARHh4cyMS2Egg/e/0G3XtYAIECBAg0L+AKsL9G68/Qrom6KS/hFxfX9/c3KRpbm9vW+Ob6R4Szx4dHeUDrpQnTgzqqbJAfkQ4zlR+4/IQmdutd0Hc399ndtV3s/SNAel3jL7npn8CBAgQIECAAAECBAgQIECAAAECBAgQIECAAAECBFoFRIRbiTQgQKADgZV+1rmD8XRBgAABAqMUiNKYOZGy1vzcKBc3h0mlz046LDjm9T8/P19eXqZnGIV7z87O0m02fDa/NvDh4eGGYzl8WSA/9Rst379/v9xDV3taz+/V1VVXY23Yz4cPHxI9pN8xEgd6igABAgQIECBAgAABAgQIECBAgAABAgQIECBAgACBYQREhIdxNgqBlID4bErHcwQIECAwI4HMX6Xvr5LrjCx7WUr6O0k6LNjLhLroNILpp6enrT1FCeHWNhs2aA2GLvqPiHyv+dQNVzHRw9/e3tKXd7Guh4eHg4OD4uFWNmKqMeGtDF0ZNH1jgIhwhctDAgQIECBAgAABAgQIECBAgAABAgQIECBAgAABAmMTEBEe2xkxHwIECBAgQIDAbAW+f//eujYlhFuJemoQUdp0z+mwYPrYLT4btXtbs6Hn5+cDBNMzr+38YsNbVJ3c0JklhL98+XJyctL36t69e9c6ROaEW/vZsEF6qq2vrA1HdzgBAgQIECBAgAABAgQIECBAgAABAgQIECBAgAABAhsKiAhvCOhwAgSyBH7+/JnVTiMCBAgQmLVAThXhzEqrs3bazuJaP6zTYcHtTLpt1IuLi9Zgeqzr+vq6racOns/MWIsId2C91EVO4jauhLu7u6VDu9+RU5C79brtflp1PaYvWlWE68zsI0CAAAECBAgQIECAAAECBAgQIECAAAECBAgQIDAiARHhEZ0MU9lZgdZEzs7KWDgBAgQIzEwgJ/SWWWl1ZjJjWE5r2i8dFhzDEipzeH19vbm5qexcfnh1dbW8s489rcKLQY+OjvoYfcf7zIkIRwnhYZRy0vY5Ex5gtjlp5gGmYQgCBAgQIECAAAECBAgQIECAAAECBAgQIECAAAECBNYTEBFez81RBAgQIECAAAECKwvkRCRVEV6ZtaMDWs/O5MKCp6enrTYR1jw7O2tt1kmDnNCniHwn1JVO3t7e/vzzz8rO5Yc5F8zyUWvsyZlMvB5//fq1RufdHtKaZg7bbkfUGwECBAgQIECAAAECBAgQIECAAAECBAgQIECAAAECHQqICHeIqSsCawpMLnCz5jodRoAAAQK7LRAlXXMADg4Ocppp07lAa2zx/fv3nQ/aX4fX19etoecY/fLysr85VHrOqaL96dOnylEebi6QE86OLOxgbz6ZPyHy8vKy+do37KH17yk5r7IN5+BwAgQIECBAgAABAgQIECBAgAABAgQIECBAgAABAgTWFhARXpvOgQQIECBAgAABAisI5MTd9vb2VuhR004FMmOLnY7ZV2dR2TQz+/vly5e+JrHUb05QVUR4ia2DHWOTb43jL9ac2awDoOYuWqsIj2GSzdP3DAECBAgQIECAAAECBAgQIECAAAECBAgQIECAAIFdFxAR3vUrwPoJDCPQWoFsmGkYhQABAgS2KJBTQvXjx49bnOGOD52O+rUmBUel9/Xr15z5HB8fD1YaObOK9tHRUc7MtVlJICcifHp6ulKfmzTOjONnNttkJpsfO4lJbr5MPRAgQIAAAQIECBAgQIAAAQIECBAgQIAAAQIECBCYqICI8ERPnGnPSmBamZtZ0VsMAQIECAwokFNF+PDwcMAZGeo/BGYT9Xt+fs6JhMbix1ZCWET+P67Ijh5ESel0/H0xzpD1m3/8+JGzuMxmOV2t3cZtfmvTOZAAAQIECBAgQIAAAQIECBAgQIAAAQIECBAgQIDAGAREhMdwFsyBAAECBAgQIDB/AVWER36O0zHKCSUFLy8vc6jjHq0hS/Y+PDy0zmrIQratk5lNg5y8eFwMg9WTDtjM7G/6JTnMCWplGcMkh6EwCgECBAgQIECAAAECBAgQIECAAAECBAgQIECAAIEpCogIT/GsmTOB6QmolDy9c2bGBAgQ6FQgCnnm9KeKcI5ST23mUUX48fExJ4wehkOWEI7hcmY1ZCHbnq6iEXabExEeUv7Xr1+ZsdpJvCQnMckRXpamRIAAAQIECBAgQIAAAQIECBAgQIAAAQIECBAgQGAYARHhYZyNQiAlMKGyfKlleI4AAQIECDQL5OQjBy7k2TzZHX0mM7Y4cp3MEsKxiiFL9j4/P+e4HRwc5DTTZiWBsUWEM0sIxxon8ZKcxCRXumA0JkCAAAECBAgQIECAAAECBAgQIECAAAECBAgQIDAnARHhOZ1Na9kJAf8MvxOn2SIJECAwO4GXl5fWNSkh3Eq0xQaT+EGASOJm5i/39vaGzOOOLaW6xQtp4KGjfnnOl+chqwhnXqIBNZIXXXoaqggPfEkbjgABAgQIECBAgAABAgQIECBAgAABAgQIECBAgMBKAiLCK3FpTIDA3wIrBQJUSv4bzhYBAgR2UiCnivDHjx930saiOxO4ubnJ7GvISGhMSUQ487x03ixHPiKw+/v7nQ/d1GHO/RKLY31/bjK0nwABAgQIECBAgAABAgQIECBAgAABAgQIECBAgACBTAER4UwozQj0KJAuzdXjwLomQIAAAQJDCeSk4lQRHups1I+Tvvln/GnFqBebkwddLP74+LheoZ+9ORH5gVPL/Sx0dL3mXBIDv/PkTGnh6O8Io7ueTIgAAQIECBAgQIAAAQIECBAgQIAAAQIECBAgQIDA1AREhKd2xsx35wXS8Z0heXJ+tbmYj4hDQWGDAAECOyjw69evnE8NVYR38NrocMn5JYRj0KOjow6HTnf1/PycbrB49uDgIKeZNisJ5ORxBw5n5+TFF2scfy4/5pnz3r7SKdOYAAECBAgQIECAAAECBAgQIECAAAECBAgQIECAAIEOBUSEO8TUFYE1BSbxz/9rru3/DtuFNf7fWv2fAAECBKoCOSWE45j9/f3qkR6PRmD8d/vc399nag0cCR1hSjUTaurNorB0ToB1yOshppSvOpIXna/x+adMSwIECBAgQIAAAQIECBAgQIAAAQIECBAgQIAAAQJjExARHtsZMZ9dFNjb25v9skcScZi9swUSIEBgnAI5VTOVEB7nuZvKrB4fH/Onenx8nN9485YiwpsbrtdDjnz0PGT95swpLda7C39HWO/MOooAAQIECBAgQIAAAQIECBAgQIAAAQIECBAgQIAAgUwBEeFMqF1pJse5lTO9EntOLbRhVvHz58/8gZQfy7fSkgABAvMTyKkifHh4OL+FW9FgAvklhGNKp6eng00sBsqJyA9ZyHbItW93rJw87sDyORdDgTaSd8WVvvMXk7cxWoGV/u452lWYGAECBAgQIECAAAECBAgQIECAAAECBAgQIECAQKaAiHAm1Nya/fXXX7VL8gPftSx979yF+Kx/iu77KtI/AQIExiyQk4pTRXjMZzDmNp6blJahfv36lRMGXRwYlVnfv3+/3ElPe56fn1t7jq9JQxaybZ3PbBrkXBUDv/PkTKnwH/JCLQa1MRsBf+Wfzam0EAIECBAgQIAAAQIECBAgQIAAAQIECBAgQIDAJgIiwpvoTfjY//mf/6md/dvbW+1+O3sV2IX47C7EoHu9SHROgACBSQv8+PGjdf4jqZfZOk8NRijw8PCQP6vj4+P8xpu3zImEDlzIdvNFTaKHCI7n5NoHxs95M1zwRpZ9Es678BeZSZyI5Un6K/+yiT0ECBAgQIAAAQIECBAgQIAAAQIECBAgQIAAgR0UEBHewZP+v0v+7//+79qV5/w7eu2Bdm4isFICYDw/9bvS1bLSGjfBdCwBAgQIjE3g9fU1Z0qqqOYo9domfT/PeL6BLCPkxHCLo05PT4vtATZy5jZwSnWAVY9hiBz5mOfR0dFgs80pKV1MZuDyxsW4yxsrfedfPtyebQn4K/+25I1LgAABAgQIECBAgAABAgQIECBAgAABAgQIEBiVgIjwqE6HyeyowP7+fv7Kx/OP9CtFhUSE80+xlgQIEJiZwMvLS+uKfEy0EmmQEMgMgy56GDKMHoVsv3//npj54ikR4VaiNRrkvPMMHMPNuRiKlboqCgobBAgQIECAAAECBAgQIECAAAECBAgQIECAAAECBAisLSAivDadAwlsR2ClYG6vU1wprPz+/fteJ6NzAgQIEBitQE4qbuCg3mitTGwNgbe3t/zvJMfHx2sMsfYhOSnVd+/erXS32NqT2bUDc4LjA8dwc6ZUnKaB51aMu+pGuvr4qr1pT4AAAQIECBAgQIAAAQIECBAgQIAAAQIECBAgQIBAtwL/7LY7vREgsJ5AVE/88eNHzrH5IZic3jZpkx9WjuzLJgM5lgABAgQmLZCTkjw8PJzEGiONGiG/CD3Hp3b8iY/CxedyfNJFTq74b3ysx4oi4TetO2TSn9fj+QZSuVRWil0OfKU9PT1VZrv8cCpJ0OWZj3xPzs0JA+PnvBkuVOPFKDg+8gvM9AgQIECAAAECBAgQIECAAAECBAgQIECAAAECBAhMQkBEeBKnySTnL5AfEc4P5vatlh8V8vPxfZ8L/RMgQGDMAjlBvZFXEX5+fr6/v48oatNnX+yvfSpyfpFBXPwZf+BvotVAV4oIx7kY8sWSM7eBU8tDLn+LY72+vuaMPiR+TKn2XaJ2ngNfqLVzWOz89etX4tl4Kn1rQfpYzxIgQIAAAQIECBAgQIAAAQIECBAgQIAAAQIECBAg0LeAiHDfwvonkCUwxRBtflh5yPhFFrdGBAgQIDCUQJTdzRlqtJ8U19fXV1dX+cG+ymLjwKgjuyglG5m/L1++nJycVNqM52E66pf/uT/winIy6MWUDg4Oiu2+NyJbGaWmW0cZTxi0daoTapATzo6v30PW+X54eMgHPD09zW+83ZYTvbVgu2hGJ0CAAAECBAgQIECAAAECBAgQIECAAAECBAgQIDCYwD8GG8lABAgkBPKrJ66dUkqMvt5T+TOZYgB6PRNHESBAgEBFICe+GcnUIYN6lRk2PYxwcMzq8vIy//OuqavF/sgsRuwv+ry4uGgtzJnuqqdnJxr1y4nhLsTyv251IpyTUo2Bhkwtd7KuSXTy8vLSOs+Bw9mLWwVaZ7VoMJ57CVrvDUjfWpC5Xs0IECBAgAABAgQIECBAgAABAgQIECBAgAABAgQIEOhJQBXhnmB1S2A1gfzqia3/Tr/awBu0zp/JwImcDdbkUAIECBDoWCAnqJf/Idjx5Bq6e35+jixvIhkckbiYc/w3MrXxaRgt4785YegYMBrf/PtPFCeOrHDDFLazOx31S4BsZ7r/HnWlsPXAV1pORHjglOoWz9TAQ+e8Hof8gppZUnqhdHx8PDDXJsNN9NaCTZbsWAIECBAgQIAAAQIECBAgQIAAAQIECBAgQIAAAQITEhARntDJMtU5C+QXkBtPQCd/JgMncuZ8oVgbAQIEpiYwtqBeq1/EdiPBu9ws4rORG47oXnyoNdU8fnt7i0KhDw8POauO+sT39/fROP87wPKsut0zxahfTga9UBoyEhqDiggX8sNv5NSWHjKfHa/0fIR4q8lv3HfL1i/86VsL+p6e/gkQIECAAAECBAgQIECAAAECBAgQIECAAAECBAgQSAv8I/20ZwkQGExgb29vsLEGHqgpSjXwNAxHgAABAsML5CQ4R3InSQR8I627nA+OHOG3b9+iCOjd3d3R0VHiQ21/fz8Sxq+vr3/88cf5+XmrdqQYY+3X19etLYdp0Br1C6JhZpI/Sk4StOhtyEhoZtXYIadUOMx+I6e2dFzt8YIdjCJuHsgf6+TkJL9x3y1bfzZkxn+F6dtW/wQIECBAgAABAgQIECBAgAABAgQIECBAgAABAgQGEBARHgDZEASyBPIr2+XkHrKG3KBR/hxkXzZgdigBAgSmLRAfFq0VKGOF+Z+A/XFE+DXSupXqvxF9i4jz8/NzJINXGjqihxH8jaBwzodglBM+Oztbqf+eGrdG/XLOZk9za+p2pSkNGQnNKSEcixpPDekm4SnuzwmOD3xnQub1ENpfvnwZlXkr5hSrj49K2GQIECBAgAABAgQIECBAgAABAgQIECBAgAABAgQI9CogItwrr84JrCCQn1Ro/af6FUZdt2n+HMYQ/Fp3lY4jQIAAgY0EckoIxwBDBjdr1xNR5s+fP1fCpldXV4u6wrWH5OyMdUW8+Pb2trXx/f39qink1j7XaNAaEW6tJ7rGoBsekj+lnLj2hpMpH54TCR14SuXpzXs756oY8gtqvA/kg+cUIM/vbfOWlTfG5Q4ThdWXG9tDgAABAgQIECBAgAABAgQIECBAgAABAgQIECBAgMDAAiLCA4MbjkCjQH5MJD+e2zjYxk/kzyF/XRtPSgcECBAgMC6BSlHe2skNGdSrnUDsjI+qyufat2/fLi4umtqvtD8qBEdvrYdEovTk5KS1Wa8NWquBVpR6nUxm5635xaKfga80EeFCfviNnKsi/968zef/9PSU2Um8F239lonKVNOv+tb7Ciq9eUiAAAECBAgQIECAAAECBAgQIECAAAECBAgQIECAwMACIsIDgxuOQKNA/NL0u3fvGp8uPZH+p/pSwx438+cwhrKIPULomgABAgSaBXKqCA8Z1KudaXxOlaPM8Vkc0+72wyt6y0kJR46wq1xy7Upbd7ZWA81JXraO0m2DnHqxixGHvGcp6lLnfFMackrdss+gtyGzrTl58QXp2EoIx6zSL7HMv7zM4IKxBAIECBAgQIAAAQIECBAgQIAAAQIECBAgQIAAAQITFRARnuiJM+15CmQmRXJCJ30D5aS+Yg5Dxi/6XrL+CRAgQGBVgXL0tunYgWu7Vqbx+PhYSe/Fw7hpp9Js84eREn54eGjt5+bm5vn5ubVZfw3SH9xj+AZSWXt+ajm9tEq3Gz6sXFRNva1xpcUhv/32W4S549Jt6tb+dKp14bMG/nqwr6+vmS+cuES7vTlhvQlXjkpPfsiXVWViHhIgQIAAAQIECBAgQIAAAQIECBAgQIAAAQIECBAgkCMgIpyjpA2BgQQmFBFOxwUKr+Pj42LbBgECBAjsmkDOh8V2qwh/+fKlfFJub2/7Cw6enJzkfCyenp5GDdryrIbcTtcEzUleDjnbGCs94fJk9vf3yw973c6JCK8Rjr+7u1vE7iMYfXV11esS5t15/mWzucP9/X1mJ/H+k9lyyGbpFL6I8JDnwlgECBAgQIAAAQIECBAgQIAAAQIECBAgQIAAAQIE1hAQEV4DzSEE+hKYX0Q4ck59YemXAAECBMYtELUzcybYXyS3dfSLi4ty+i3yu2dnZ61HbdIgwoKt2cTtpj/Tie0y1yYOwx87cJAxJyKc+a2vbPX09FQ8/PDhQ7FtoyLQijPk9ZAZEY7I+AhLCAds+k6PISUrZ9lDAgQIECBAgAABAgQIECBAgAABAgQIECBAgAABAgRyBESEc5S0ITCQQNS3y/mH9vQ/1Q8z15yQUKSgthj8GsbBKAQIECDQJPDy8tL0VLE/51OvaNztRlTqvbm5Kfc5QFnW9+/f54wSE3t7eyvPbbDt9BkZwzeQCkVrGHTRfo2SvZWB8h/GpZUDtUZEuJw8XuPw/CVMvWVrED/zstnc4fHxMbOTzCRxZm+DNUu/Yww2DQMRIECAAAECBAgQIECAAAECBAgQIECAAAECBAgQINAkICLcJGM/ge0IVH7xvGkSW/wJ8phSZm5JCeGm02c/AQIEdkHg+/fvrcscMrhZmUwlkBefv3GjTqVNHw+jUHFrfjHGrUyvj5nU9pk+Iz9//qw9aos7czBjekMGGR8eHnJAVi0ZWynLLSKcQG5NAA92PWS+kONsjvO2uta/caTrjifOkacIECBAgAABAgQIECBAgAABAgQIECBAgAABAgQIEBhGQER4GGejEMgViF85z2maU50up5/12uSkvqLnzLWsNwdHESBAgMDIBXKqCG8xXrac47y7u3t+fh5ANed2oEqF4wFmtRgiHZ2M3xBojQwONtWcCReTac2MFi033yjX+m3qLR3Frj2qcsWOM1FaO/Phd7YGx1sbdDLnuKcu52KIsW5vbzsZsfNOWv/GEZXROx9UhwQIECBAgAABAgQIECBAgAABAgQIECBAgAABAgQIdCggItwhpq4IdCAQJQxzUiOZgYMOJlTXRU7qK7IXq5bHqxvKPgIECBCYqkDO/SQ5H3l9rD+ie5XpRbHPr1+/fv78+bfffru4uOhj0KLPy8vLYjux8fj4mHi2p6daSym3RgZ7mlhTt+lMc3HUMJHQxXA5X9LWCMeXu93WC6fwHPlG62U8zBNyYDYAACAASURBVPyfnp5yBrq6uhrJhJdnm369uw6XxewhQIAAAQIECBAgQIAAAQIECBAgQIAAAQIECBAgMDYBEeGxnRHzIfBfOcUFyzGR4clyRs9ZxfAzNyIBAgQIDCMQGdycgdYISuZ029omHd2LCr69lmiNups5wdacT9vWla7RID23nNuE1hh07UMyL6HBqgi/vr5GreXW5Xz69Km1TblBFG8uh9pXPbzcle3BBCL72zpWpGz7viehdQ6JBunXe/q9ItGtpwgQIECAAAECBAgQIECAAAECBAgQIECAAAECBAgQGExARHgwagMRyBU4PT1tbbqt2NBiYuWQStNUM0skNh1uPwECBAhMWiDnkyIKu27rR+rTubeQj/mfnZ31dwpyIp4PDw/9TSDRczr2l64qmui2p6cy89aDVRGOctQ5K825AMr9VL74rXp4uavW7Ug5RwXru7u75+fnzKx/a5/DN0gXuM2JcW845+vr65xRMi+YDSez9uHp13tmQH/t0R1IgAABAgQIECBAgAABAgQIECBAgAABAgQIECBAgMDmAiLCmxvqgUDHAhF2OT8/b+00AhytbfpokDNuJFe2lfrqY8n6JECAAIFVBVozuNHhFuNl6dzbYrER3YvSrasuPLN9TsQz8oX9TSAxz3S2Mif8nei8j6fSE+5jxESfOcHuCGGv+jWp0u3R0VFiDus9FWngk5OT3377LV6Ycbva169fP3/+/Pvvv+/v70dceL0+t3hU+iX28+fPXucWr9ycm+WizHCvBcs3X2P69T6ql97mi9UDAQIECBAgQIAAAQIECBAgQIAAAQIECBAgQIAAgVkKiAjP8rRa1OQFclIFlXpyg605Z9yciPNgEzYQAQIECAwvkA6WLeazxXhZTkQ4JlnJZXbImLn2zHl2OLHoKp2t3MqU0gtMT3hxbE491/QoOc9eXFzkDJR59ssjlr995ay3fGzOdsw80sBPT0/LjeOMR1w4gsLTqiicVso5TcsU+XtyvsnHDIM9v8+ttEy/3rd4m8dWNAxKgAABAgQIECBAgAABAgQIECBAgAABAgQIECBAYIoCIsJTPGvmPH+BqC335cuX9DrLYZF0y26fbc1LRfClj+J23a5CbwQIECDQq8DIqwhnBgTT8bhNAD98+JBzeA5jTj8rtUnH/vozWWmS5cbpMOiiZd9VY2OU5+fnm5ub8sSatnMmXD42fsChfMUeHx+Xn918O4oHt848zntcGDk/JbH5fDrpIX0Z93o9RJY6apCnV/Hu3bvWb9TpHgZ4Nh0KjyWsWgx7gDkbggABAgQIECBAgAABAgQIECBAgAABAgQIECBAgACBioCIcAXEQwJjEWgtxBsR4fS/3PexkhixtTBk/GhyH0PrkwABAgSmIvDr169yorFp2mvUUm3qatX9EW7LOSRnFTn9LLcZc7Qu5pb2Gf7rxzJgeU8UuE1POBr3nWwOk9PT0/KsEtvp9OrygZUsaf5Ay10t77m+vq4tHrzcMl4OEW6OV/fyUyPcE5fx3t5e08T6e2nHiDknKL7Gj/lNYOGW/s6/atK96VzYT4AAAQIECBAgQIAAAQIECBAgQIAAAQIECBAgQIBArwIiwr3y6pzA+gKRd2mtEtdaomz94RuObB1RCeEGObsJECCwQwKZtW/jk25bKInsYHlKmc3Kh+Rvt6Zao6teg4yJqabDf+ngYKLb/p5q/e2FXiPCkZr9/Plz/sk6ODhYiaL87Su+aHUYLY1k8+XlZf5kYo05+df8DnttmfgiHddDT1nniFy3vkBub29XvQZ6hWrqPP1OvmrSvWkU+wkQIECAAAECBAgQIECAAAECBAgQIECAAAECBAgQ6FVARLhXXp0T2EignAip7aj1V6Frj9pkZ+uUWhtsMrpjCQwp0OuvkA+5EGMRGF6gNSEXU9piCeEYPR2BLcQymxXtZ7ORDv/1Grddz7A155pzTa43dBwV10m+SU40vDyT5+fncvi424TuGt8ko/xtTKk8w9Fup4Pj6fzreovKiVzH74ScnZ2t1//AR6Wv6p19exz4LBiOAAECBAgQIECAAAECBAgQIECAAAECBAgQIECAwIYCIsIbAjqcQI8CUSUuyoylB7i7u0s36PDZx8fHckhlueeIYkyiKNryzO0hsCyQvtqL9pnNivY2COyCQE72Lh1C7VspnR1cjB4h5l4/1HLePVaNk3bllg5w55zfrmaS2U98ZUqUjI1O+qsae3JyslL++MOHD5mLWjR7enoqt8+5dMvt09sPDw/pBrXPtgaya48afmfUKU/EWFc6a5mTj2LS6ZZxlUaZ4XSb8TybJur17XE8CGZCgAABAgQIECBAgAABAgQIECBAgAABAgQIECBAYOoCIsJTP4PmP3OBKDOWjumsUf5tbbJ0IiRiTFdXV2t37kACoxLI//3xdI29US3KZAgMJpAOli2mkYjuDTDPyA5GLc/0QL3Wxc98k9nb20tPsqdnj46OEj3nnN/E4T09lf6WEoNG+dvOh764uChHeOO7UPpr26oTiOukfB3GqybC0Kt20tQ+St7m5NSXD48L4PX1dXn/CPckXuadXw8RFk9/JYjTF7fbjVCpaUqJ5XR7nTdNwH4CBAgQIECAAAECBAgQIECAAAECBAgQIECAAAECBDYXEBHe3FAPBPoVSBd4i3+8H6YaWYySCAoEQURYOoyt9GuqdwJtAvnJoXhdZEb92sb0PIGZCMQrIv15sVjn1hNm8bnWFB+MYG4Uyu21RubPnz9zzveqFWdz+sxskzhBOec3c5QOm8X5Ssw5Bsp/Y8+cVeSDK3dqxRCtVX5XqgxdzgfHrFo7z5z5otl6+eDFselvpytNo9fGEXZvytnHyerw47sSFl9eVOSDn5+fl/ePdk8kyBNz2+49HomJeYoAAQIECBAgQIAAAQIECBAgQIAAAQIECBAgQIAAgYqAiHAFxEMCoxNorXQYZfPS/4q/+ZKi/3RxvsisRO20zQfSA4GRCKxUEnulxiNZoGkQ6E8gMz8an279zSGz50gJR1Q3gsKLEGFkNyP3dnt7G596veaDY3qZhXib0o2ZC9yk2enpaeLwcYYdK4Hayvzj2Q4jofE7D5V88CJWnnaLKa0UzC1/vsT12e13rcyceoVx8bBcO7m2wXh2lg0rs0pfMJXGiYdRG7hyMVQaHx8fj/MlU5ln+WE6Ut96nZe7sk2AAAECBAgQIECAAAECBAgQIECAAAECBAgQIECAwBYFRIS3iG9oArkCkWGKbEGidd//Tv/169fE6FG07+7uLtHAUwSmJRAZrMz03mJdEQzyEpjWKTbbXgXSwbLF0OOpQBn17+NDNjLBf/31V+RHI8YX0c9efRad5yjFx+sWy/Onz9FKb5IDeC6GiGB3us5uV5HQ+JiodPXt27dFrDxOWZouP5gbnyzlPHF6aWsgb1KjOu4E6Pv+tDVWVHtInKym8tKVk1h7eOvOOE3p7+Fx4iJD3NrP2Bqk36P6volibBrmQ4AAAQIECBAgQIAAAQIECBAgQIAAAQIECBAgQGC6AiLC0z13Zr5bApEtaMo3BEQkdeIHjnsSiZ4TKYGoaZd4tqcp6ZZAHwKRDoykYKS71iiOGDH6iMtMMQPUh6Q+d1wgaqm2CqQzlK2Hz6BBzkfndpXSEcCc+W/lNEVeM1F6OQrKblhIOA4PmcrHxMPDw9HRUbHeqEtdbC9vlFO/y88We2Kgyg1a6d9zKA7M30hA5XQyzph47czjBNXuj6Dzht+f43qrnKbKQHHJRZvKzkk8TJzf7b41TULPJAkQIECAAAECBAgQIECAAAECBAgQIECAAAECBAiMR+Cf45mKmRAgkBaIOM7h4WHTD7hHHdOoBrdh0GF5AhFrSPx08iIfvMUah8sTtodACESyqqlMY5HNigbxaoqHsRE5mAg1Fk+tZxidLOoIRugqAv3x3/gTr8p4mSwqNcZGU8/7+/tNT9lPYHIC8VponXPippfWY2fQIN6jmj7Ny6tLlyYtt+xpO37BoJKFLQbKCYIXjQfeiIK+v//+e+2g8T6/SUnXKDIdJ6XyYRHDlfPBMW48jCs88UJ4fX1NJ7Cjk0rN4Eiadv51KzpMz7PWsNgZ10AU6C0ejnkjPmRvb29rs7zxLTeo1/sUjm/d6S/Jlez4mIkqc0u/R6V/26TSlYcECBAgQIAAAQIECBAgQIAAAQIECBAgQIAAAQIECGxXQER4u/5GJ7CCQCQ5IoYSKeFKNqXoYlFersOUcJRErY1TLEZc5INbMy7F9GwQGEwg4j5NsbYB5hDJv5zwX3kmkf3q8JVb7tk2geEFcq7/SqRy+Elud8T7+/vWCcSH7NY/YaNWaNN7aXwVeXt7Wy9Y2br2DRvErOL70ufPn2v7iRXF15tVs62RmFz+ZEl8EYpTHF/YaicQOyM5mj65cYNWWT5uOOnpMyK+Oq6dRM95pTcJDL//7OwsQtu1L73FDXgrJbDj4g+3RAo8TllchON8geTgp8uEqyKcY6gNAQIECBAgQIAAAQIECBAgQIAAAQIECBAgQIAAgZEI/GMk8zANAgRyBCJqEIGMRPHFiHpcX1/ndNXaJvpJpEYSsZjWnjUgQIAAgbkKRHnU1qUlPsVaj51Hg9qcYmVpi9t+KjsHfpgOApYzrANPrHW4yKBHDLepWXy9iQxu07PL++MbUSQ+K+uNPfGVrCnpG/vj3o/lrhZ7Kl1Vmi3foJVYS+XYVR9GVDoWsupRi/aJgOx6HfZ9VJz02vK3kXePlHCkfjMnENdDlKlOLP/8/Hy0AfrMNSYiwvFXgOlGnzOXrxkBAgQIECBAgAABAgQIECBAgAABAgQIECBAgACBOQmICM/pbFrLTghEkbMIYNVGHBbrj1BRBFPygw7LalEqL7I1iXBSOhaz3KE9BAgQILAjAi8vL60rTVRXbT12Bg3iQ7y1/GqE8HqqGrsSYAQBE/nRRIhwpVF6ahzh1yjj2tR5/EhClJVNf1mKr0MRBo3vXfGNqPIDDlFROI5N152NM9j0bS0ugBi9dm5xVOUGrcibNgWRa3tYdWdCKd3Vz58/0w1G+GzEr2tPSpyRSP3G6U7POULGi+uhqVnc//DHH3+09tN0+Hj2J17dcfGPZ55mQoAAAQIECBAgQIAAAQIECBAgQIAAAQIECBAgQIBAq4CIcCuRBgTGKBARh4iMNM0sCptF0GGlCnlFV3FU5IHSyYDWWEzRmw0CBAgQ2CmBRGXNwiFdm7ZoNteNRHHZYsmJu3SKNsNsJOKAia8Kw8ytdZS43yky600p56jlHF+WIkkc36nii00EguNPbDw/P0dON1K5Hz58WA4HR3o7MrWZX7GaAqkx8xg9hiiGjnGjz8hk39zclNcVeda+86YxaE6yP2YV+df+6hmXV93rdpg3vQbjdEcCONLbcQ0Ul0Rk+uOQuE5+++23SJZXwuLFVOPCuL29jcYzqLAbL4TEbQyVCHshYIMAAQIECBAgQIAAAQIECBAgQIAAAQIECBAgQIAAgXEK/PbXX3+Nc2Zm1atA/ON37Y9cR0Sg10JlvS5qBzuPIEJkdxJ5rMgrRINF4iHtE2mAuCQiM9EUfYjDI2QT6YcI3KS78iyBrQtElCf9M+5bn2FlAvHSG0PF0MqsPCSwhkB8i0h8Ki06jOKj6fKra4w7lUMidxix1PRs47M7PpTTbQZ7Nj3hqXxvbPreuypj3J21RmA3Dlkv8x354AinrjrJ9drHiY78ayL2Xaw9krLFENP9i2R8hY6oayIIW6yxdSNesHF+5/QhHmn1uBhqFx5/F4hLpfYpO0co0PTWN5W37hGSmhIBAgQIECBAgAABAgQIECBAgAABAgQIECBAYIoC/5zipM2ZAIGFQCSxIuKQ+If8yPtGObr4E4Xfompj/ImSePGv+5HNWlQIi5xWxEHiT2uiK6LGmTXznB0CWxeI3M/h4WFMI4I7cc0v/ruYVWwvNmJ/ZZ5dZRYr2b7yT7EvIviLPbEdG4v/xmuzMhkPCUxUoPXTZPEZNNHVbT7tpuBduedRFWqNkqjxFaLptMZUJ3FrWXyBiYRrOgJbPgXL2/EtKO7lWO9jIsKj8Sa/aiB14FtH4kRH6dz4Vhk3jMXXwsXHU3xixodpTD6Wv97alyVHsieu24i6Rno7fXdcerbx0giZSGGmm03u2bgAmuYcsfWmp+wnQIAAAQIECBAgQIAAAQIECBAgQIAAAQIECBAgQGCcAqoIj/O89D4rJYV6Jx52gIgkRsQhUh2LAGK3g0f6IYI1M/jd5G5Z9EaAAAECFYF0xdlF46IWaeXYXXgYEczPnz+nVxqfuWO7ISdRBHdyJUXjEo37piLZnPl9KRYYZyT+dBKQjZLA8W2tKW9dXBgRyY0fbRjt9655VBEutGMjXnHxFbr1vBSHxFURSdm4KkZ7joqprrdRPsWVHv7444+5rrqy0nk89Ff+eZxHqyBAgAABAgQIECBAgAABAgQIECBAgAABAgQIbCggIrwh4FQP9++FUz1zbfOOlENkX7r63eRIP8RPJ3cSi2mbuOcJECBAYPICkYCMUqnpZXz79u3o6CjdZq7PRrQu/QE9zsRt3Ia0XHa9OEcTjQxGudwolfry8hJnJP4sEsNF4fk4EZHTjT99pCEjphxDx5/y0DHiYtDInvYxaHG+NtyoXAx//fXXhh2O5/BYWmTHIyi8uCqKEHmcl8WFsfhFjiirPO8vxok7GYIirt7xnDIzaRXwV/5WIg0IECBAgAABAgQIECBAgAABAgQIECBAgAABArsg8M9dWKQ1EtgdgfiX4PizCL4sgg6rrj3++T/iKZHxmsRPh6+6Ou0JECBAoD+BiNa1dr6z+eCLi4uIhKZ9Ij+dbrCVZyMQGWHZiLTWjv709BRLq31qzDvjS862vudEAjj+xLe1Mfs0ze3nz5/FUxGcLbZnsBHX+URPSrf48Ypu6jBuHWx6yn4CBAgQIECAAAECBAgQIECAAAECBAgQIECAAAECBEYrICI82lNjYgTWF1gEXyKyExXRFrXQFkXRoiJaZDuKumhFtbyoiBbJ4KiONvvSaOubOpIAAQIE2gTisybdJJKm6QZzfTZu3Yka/+nVRT44kqPpNtt6Nu4daooIx/1IU4wIb0vSuARGLhCv6KYZigg3ydhPgAABAgQIECBAgAABAgQIECBAgAABAgQIECBAYMwCIsJjPjvmRmBTgaiItrP1Gje1czwBAgQIrCjQWkU4kqYrdjmT5lGbP72S29vbMX9eR3XVr1+/1i4hcuFxP1J836h91s6ZCRS3mcW64u6yma3Ocp6fn8unuAwS795e5mUQ2wQIECBAgAABAgQIECBAgAABAgQIECBAgAABAgSmIvCPqUzUPAkQIECAAAECBEYr8Pb21pQtK+a8m1WET05Ofvz4USAsb1xdXUUGd3n/qPacn583zSdRdrTpEPsnKlC+DUBEeKInMTHtp6enpmeVEG6SsZ8AAQIECBAgQIAAAQIECBAgQIAAAQIECBAgQIDAyAVEhEd+gkyPAAECBAgQIDABgagmm55lBAr39/fTbeb37PX1dSJ1F+uN+sEXFxfjX3giIHh/fz/++ZthJwLlsLuIcCeko+qkKe4f53rMZc5HZWgyBAgQIECAAAECBAgQIECAAAECBAgQIECAAAECBMYmICI8tjNiPgQIECBAgACB6QmUy4vWzj5+p752/4x3Pj8/X15eJhYY+eDx1w9ezD/i3U1nMNLhUUM6sUxPzUagfCeAiPBsTutiIY+Pj02V4BNFxGeGYDkECBAgQIAAAQIECBAgQIAAAQIECBAgQIAAAQIE5icgIjy/c2pFBAgQIECAAIGhBcrZwdqxP336VLt/rjtfX18/f/6cWF0U7JxKPnixikTcWSHhxIme01PlOwEODw/ntDRrSbyKp/VO5VQSIECAAAECBAgQIECAAAECBAgQIECAAAECBAgQIFAWEBEua9gmQIAAAQIECBBYR6CcHaw9fqd+p/7Xr1+JSPS7d++C6+TkpBZqtDsPDg4+fvxYO71EuLC2vZ1TFIirulxlNq6HKa7CnGsF4uT+61//qn3qy5cvtfvtJECAAAECBAgQIECAAAECBAgQIECAAAECBAgQIEBgEgIiwpM4TSZJgAABAgQIEBivQCU7uDzR4+Pj5Z1z3bPIB5fDlOWV7u3t/fjxY6LxyqZCwrHY5+fn8jJtz0+gHCFtCovPb9U7sqJEyv/8/HxHECyTAAECBAgQIECAAAECBAgQIECAAAECBAgQIECAwCwFRIRneVotigABAgQIECAwnEBrCeHdqUO5yAd///69Vj9KC7+9vb1//7722fHvjMrHUQK5dp43Nze1++2cjcDDw0OxlsPDw2LbxgwEmiLC8da9v78/gwVaAgECBAgQIECAAAECBAgQIECAAAECBAgQIECAAIGdFRAR3tlTb+EECBAgQIAAgW4EyuVFl3uMUOnR0dHy/vntSeeDI2w3g1K7V1dXtScuroFIP9c+Zec8BMov852qCz6P05dYxePjY5Q2r22ghHAti50ECBAgQIAAAQIECBAgQIAAAQIECBAgQIAAAQIEJiQgIjyhk2WqBAgQIECAAIExCpSzg8vzOz09Xd45vz3pfPDt7e3d3d0MVn12dra3t1e7EIWEa1nmsfP19fXPP/8s1rIjof9ivfPeaMr9KyE87/NudQQIECBAgAABAgQIECBAgAABAgQIECBAgAABAjsiICK8IyfaMgkQIECAAAEC9QJRQvLk5CR+Tf63336L/0b47/r6ur5pw97v3783PPO/uyNnlnh2Hk9FPvjw8LDWIYoof/v2LZK181hprKIpUHh/fz+bNVpIReDh4aHY8+nTp2LbxtQFIvxd+8YV62p6pU99yeZPgAABAgQIECBAgAABAgQIECBAgAABAgQIECBAYKcERIR36nRbLAECBAgQIEDgb4EIB79//z6q/D49PS1+aD7+GyWBLy8vY39Ex/5u2rz1/Pzc/OR/RcXZg4ODRIMZPLXIBy8AK8v5+PFj7J9ZydUIlMe6KitdPFw1XF7biZ0jFCjnv3ch9D/CU9DTlJpywOfn5/Ep0NOguiVAgAABAgQIECBAgAABAgQIECBAgAABAgQIECBAYDABEeHBqA1EgAABAgQIEBiRwMXFRYSD//zzz9o5xf4oi/v29lb7bHlnUwXKRZvZpwkT+eDj4+OIWc8yZlcOjJYvhqa4YbmN7ckJxL0ExRtFVMWOjPjklmDCtQLxDh/3h9Q+FTeK1O63kwABAgQIECBAgAABAgQIECBAgAABAgQIECBAgACBaQmICE/rfJktAQIECBAgQKADgcgH39zctHb09evX1jZRdTjRJgZKPDv1pxL54AjLRrBy6gtsmn9Uhv706dPysxEkvbu7W95vz6QFyonw2Yf+J32mVp1806eAEsKrSmpPgAABAgQIECBAgAABAgQIECBAgAABAgQIECBAYLQCIsKjPTUmRoAAAQIECBDoRSCiq03JsMp4Ef9tLSSciAhHzqzS4ZweNuWDo8zqt2/f5p2NjvN4e3tbezYVH61lme7OeAcov8ZFhKd7KiszjzNbDn8Xz8Y72PX1dfHQBgECBAgQIECAAAECBAgQIECAAAECBAgQIECAAAECkxYQEZ706TN5AgQIECBAgMDKAiuF/L5//54YIF0od6WBEqOM8KmmfPDe3t7Ly8vR0dEI59ztlPb392vPbxQSli/slnq7vZUz31E6Os77dudj9K4Eyme23GdtbrjcwDYBAgQIECBAgAABAgQIECBAgAABAgQIECBAgAABAhMSEBGe0MkyVQIECBAgQIDApgJ3d3cR4szv5efPn4nGDw8PTc8eHx/PNU3YlA+OJUdhzrmuevlEX11dRcHR2v3LO+2ZosDr6+vT01Mx89pQePGsjQkJVM5sMfNIgZ+cnBQPbRAgQIAAAQIECBAgQIAAAQIECBAgQIAAAQIECBAgMHUBEeGpn0HzJ0CAAAECBAisILBqhcgPHz4kei/HByvNIj9a2TOPh0354FhvuqbyPJZfXsX79+9rLyeFhMtKk94uF5r9+PGj8Oikz2Z58uUzW95/e3tbfmibAAECBAgQIECAAAECBAgQIECAAAECBAgQIECAAIGpC/xz6gswfwIECBAgQIAAgXyB79+/5zeOlpELbGr//Pzc9NRcSwg35YO/fft2dHTUpLHS/lAtyjwH/shrEkdmNM71clI8AohRcTYyxCutXeNRCcSl+K9//auY0lxD/8UCd2ejcmaLhccpHvkbTjFVGwQIECBAgAABAgQIECBAgAABAgQIECBAgAABAgQIZAqICGdCaUaAAAECBAgQmLzA29vbqmtIJMaWg6FF57XFZYtnJ7pRmw9+9+5dxCgPDg66WtTnz5+LrqKiZ8K/aLbdjTjXIVDEmovJRER418oqF2ufx8bXr1+LhXz69KmrEHzRp41tCZTPbDGHuCHh4uKieGiDAAECBAgQIECAAAECBAgQIECAAAECBAgQIECAAIF5CPxjHsuwCgIECBAgQIAAgVaBHz9+tLYpN4iUZ/lheTvysk054ChFOb/ysZGu3tvbqwAu9nSYD65kuA8PD8vm49yOc117JUSC/PX1dZxzNqtWgUiLlq/2SKu3HqLBJASur6/LZ7aYc+2ruHjWBgECBAgQIECAAAECBAgQIECAAAECBAgQIECAAAECExUQEZ7oiTNtAgQIECBAgEDvAufn501jNOXJIjU7v1KUkdyNtG6lUG7UVX15eek2DP39+/cyeIfh43K3nW+fnJyExnK3p6enyzvtGb9AZLtvbm6KecatAuOvZl3M1kZCIN7KLi8vlxvEW/1U3m2WJ28PAQIECBAgQIAAAQIECBAgQIAAAQIECBAgQIAAAQIJARHhBI6nCBAgQIAAAQKzEoj8bv56ohhwIhcYz9Z29fDwULt/ujtr88HHx8fPQ9pVKgAAD8BJREFUz8/d5oODKDLHBdS7d++K7fFvxHlfnnAUK42SpeOfvBmWBaJAeDnwHae16cVePsr2JAS+fv26PM+PHz96nS6z2EOAAAECBAgQIECAAAECBAgQIECAAAECBAgQIEBgHgIiwvM4j1ZBgAABAgQIEGgXSER+KwdH3dBEMeC7u7tKSd3F4RElnFkpytp8cCzz8fGxItbJw3IV4ahb3Emfw3QSaenadHiULA3DYeZglE4EovZz+dUdp7XzKHwn89TJqgLxrvWvf/2rclREwGtfuZVmHhIgQIAAAQIECBAgQIAAAQIECBAgQIAAAQIECBAgMFEBEeGJnjjTJkCAAAECBAisI5BTSDgSYxECTvRe+1P1UYoykSpO9Dbap2rzwYHT3zLLVYTDc7QytRM7Ojo6Pz9ffioip8s77RmnQFzb5RRpnNA4reOcqlmtJBDFoePGj+VD4g0t/9aR5cPtIUCAAAECBAgQIECAAAECBAgQIECAAAECBAgQIEBg5AIiwiM/QaZHgAABAgQIEOhSoDYlFgNELclPnz7d3t7+/Pnz5OQkMeTZ2Vm5yOiiZSSPy8nCxOFTeao2H/zt27c0ziarixHLsDlh7k2G6+PY6+vr5WRzlEaO/X0Mp89uBeLGgJubm6LPuAKduEJj6huV4tCL5YiAT/20mj8BAgQIECBAgAABAgQIECBAgAABAgQIECBAgACBVgER4VYiDQgQIECAAAEC8xFYjghHEDBiwVFj8vn5OeK/79+/T6w2fqr+/v6+0iDixZGdTR9YOWTkD5fzwbHGP/74o9eKqpWM9eHh4ciVaqcXqwirylNRdvr19bWy08NRCcRL++vXr8WUFi/q4qGNSQtE+Lvy9hLLiTS/CPikT6vJEyBAgAABAgQIECBAgAABAgQIECBAgAABAgQIEMgREBHOUdKGAAECBAgQIDATgQjyRqng8mJ+/PgR9YMjFFveWbsdGeIoRbn8VITP5vRT9cv54MjShVLfa3x6eirbTrGKcMw/LrCHh4fyQhbbtVfOcjN7tiIQAe7KCZrZi3orqiMZNN7QyuHvxawiAr4cGh7JhE2DAAECBAgQIECAAAECBAgQIECAAAECBAgQIECAAIEOBUSEO8TUFQECBAgQIEBgAgJRKjgyweWJfv/+/ffff7+4uIhawuX95e2oN/n58+fyntiOnNnLy8vBwUFl/3QfLueDwyoClH3XSA75cmIvYPsesb9zFLWWr66uKv1Hxvrk5KSy08MxCMS1V3lDiKLgc3pRjwF5i3NYft+OycS7zXTfYbaIaWgCBAgQIECAAAECBAgQIECAAAECBAgQIECAAAECkxMQEZ7cKTNhAgQIECBAgMCmAlEPuBIKjB5vbm4+fPgQOc74VfoIxUZwMP5EZDbCwVFA9/LysjLqLuSDv3z5ElaVhffxsJKpPTw87GOUwfqMuHnQVYaLMslxLVV2erh1gUiL/vnnn8U0Ih8cIe/ioY1JC8T7eaTzK0uIOt8i4BUTDwkQIECAAAECBAgQIECAAAECBAgQIECAAAECBAjMVeCfc12YdREgQIAAAQIECCQEIvka5YTv7+8rbSLHGX8qO5cfRsI4cmZzqkO5XD84YrsRdV1ee1d7IoH98+fPKOEcGc3Kidjb2+tqlG31E0HzWF3lWoqg+cePHyVQt3VSaseNM7LYH6H/uBSFR2uVprgzEvmVF2CsIt7W1POe4tk0ZwIECBAgQIAAAQIECBAgQIAAAQIECBAgQIAAAQLrCYgIr+fmKAIECBAgQIDA5AUixHl8fPz169flMpOJtUWOMPKsMwuZRdXkCD2Xa6mGQCwz/iQoMp+KpGy5ZWWU8lPFdpHaLPZMcePx8THyppGBLk/+9PT05eUl6lKXd9reokCcizgj8SfuGdjiNAzdrUDcBLJc+j1qe/d620O3S9AbAQIECBAgQIAAAQIECBAgQIAAAQIECBAgQIAAAQKbC4gIb26oBwIECBAgQIDAVAWinmtUz40oZ5SWrEQ5l5cUpW0jYRZ/5lQ8OJZZmw+O/Sslp5e5NtlzeHi4yeHjOTaq0sZaypKRkP78+XMEUmd2FY3HfI2ZRJI7/qxxoEPGKRDv6pHFr8wt7oKI20IqOz0kQIAAAQIECBAgQIAAAQIECBAgQIAAAQIECBAgQGDeAiLC8z6/VkeAAAECBAgQaBeIksDxJ1JlEeiMoHDENyPTuSh2GzWDIxkcKc+oNxx54va+ptaiKR+83XWE+XYn0NXokQOOy6mSEo6rK9KKId/VKPohQKAQ+PXrV7ziKtXK4xUXdYWLNjYIECBAgAABAgQIECBAgAABAgQIECBAgAABAgQIENgRARHhHTnRlkmAAAECBAgQaBHY//eflkbzejpSqpGlG9uaIpY9pwq7tSnhSKJH4lxmcWzXnvlMXUA+eOpn0PwJECBAgAABAgQIECBAgAABAgQIECBAgAABAgQIdCvwj2670xsBAgQIECBAgACBSQiMMx8cdLMpIVxcBouUcGVdUbI6alcXbWwQILC5QFQLjird5X7UDy5r2CZAgAABAgQIECBAgAABAgQIECBAgAABAgQIECCwawIiwrt2xq2XAAECBAgQIEDgv0abD45zM8LCxptfMbUp4aenp7Ozs8071wMBAiEQlbmjPneZ4vj4WK3uMohtAgQIECBAgAABAgQIECBAgAABAgQIECBAgAABArsmICK8a2fcegkQIECAAAECuy4w5nxwnJuPHz/O8gwtUsKV1d3f319cXMxyvRZFYEiBqMkdlbnLI3758uXx8bG8xzYBAgQIECBAgAABAgQIECBAgAABAgQIECBAgAABArsmICK8a2fcegkQIECAAAECuy5weXk5ZoK9vb0xT2+TuUVKOPLZkVwsd3Jzc3N3d1feY5sAgZUEohp31OQuH3J7e+tlVQaxTYAAAQIECBAgQIAAAQIECBAgQIAAAQIECBAgQGA3BUSEd/O8WzUBAgQIECBAYHcFfvz4MebFHx4ejnl6m88tkotXV1flfr5+/RrR4fIe2wQIZApEqeCoxl1u/O3btwgNl/fYJkCAAAECBAgQIECAAAECBAgQIECAAAECBAgQIEBgNwVEhHfzvFs1AQIECBAgQGB3BX7+/Dnaxb979y5K7Y52el1N7OLi4uXlpVwveeS57a4Wrh8CnQvES6no8+PHj/H+dnR0VOyxQYAAAQIECBAgQIAAAQIECBAgQIAAAQIECBAgQIDALguICO/y2bd2AgQIECBAgACBcQmUU7PjmlnXszk4OHh7ezs/P49UdOQaT05Ouh5BfwR2QuDLly/xvhF/bm9voxr3LtxjsBPn1SIJECBAgAABAgQIECBAgAABAgQIECBAgAABAgQIdCHwzy460QcBAgQIECBAgACByQj8+vVrMnOd+0Sv//1n7qu0PgI9Cuzv70favscBdE2AAAECBAgQIECAAAECBAgQIECAAAECBAgQIECAwGQFVBGe7KkzcQIECBAgQIAAAQIECBAgQIAAAQIECBAgQIAAAQIECBAgQIAAAQIECBAgQIAAAQJ1AiLCdSr2ESBAgAABAgQIECBAgAABAgQIECBAgAABAgQIECBAgAABAgQIECBAgAABAgQIEJisgIjwZE+diRMgQIAAAQIECBAgQIAAAQIECBAgQIAAAQIECBAgQIAAAQIECBAgQIAAAQIECBCoExARrlOxjwABAgQIECBAgAABAgQIECBAgAABAgQIECBAgAABAgQIECBAgAABAgQIECBAgMBkBUSEJ3vqTJwAAQIECBAgQIAAAQIECBAgQIAAAQIECBAgQIAAAQIECBAgQIAAAQIECBAgQIBAnYCIcJ2KfQQIECBAgAABAgQIECBAgAABAgQIECBAgAABAgQIECBAgAABAgQIECBAgAABAgQmKyAiPNlTZ+IECBAgQIAAAQIECBAgQIAAAQIECBAgQIAAAQIECBAgQIAAAQIECBAgQIAAAQIE6gREhOtU7CNAgAABAgQIECBAgAABAgQIECBAgAABAgQIECBAgAABAgQIECBAgAABAgQIECAwWQER4cmeOhMnQIAAAQIECBAgQIAAAQIECBAgQIAAAQIECBAgQIAAAQIECBAgQIAAAQIECBAgUCcgIlynYh8BAgQIECBAgAABAgQIECBAgAABAgQIECBAgAABAgQIECBAgAABAgQIECBAgACByQqICE/21Jk4AQIECBAgQIAAAQIECBAgQIAAAQIECBAgQIAAAQIECBAgQIAAAQIECBAgQIAAgToBEeE6FfsIECBAgAABAgQIECBAgAABAgQIECBAgAABAgQIECBAgAABAgQIECBAgAABAgQITFZARHiyp87ECRAgQIAAAQIECBAgQIAAAQIECBAgQIAAAQIECBAgQIAAAQIECBAgQIAAAQIECNQJiAjXqdhHgAABAgQIECBAgAABAgQIECBAgAABAgQIECBAgAABAgQIECBAgAABAgQIECBAYLICIsKTPXUmToAAAQIECBAgQIAAAQIECBAgQIAAAQIECBAgQIAAAQIECBAgQIAAAQIECBAgQKBOQES4TsU+AgQIECBAgAABAgQIECBAgAABAgQIECBAgAABAgQIECBAgAABAgQIECBAgAABApMVEBGe7KkzcQIECBAgQIAAAQIECBAgQIAAAQIECBAgQIAAAQIECBAgQIAAAQIECBAgQIAAAQJ1AiLCdSr2ESBAgAABAgQIECBAgAABAgQIECBAgAABAgQIECBAgAABAgQIECBAgAABAgQIEJisgIjwZE/dZhN/9+5dbQdN+2sb20mAAAECBAgQIECAAAECBAiMTaDpr/ZN+8c2f/MhQIAAAQIECBAgQIAAAQIECBAgQIAAAQIECBDoREBEuBPG6XWyt7dXO+n9/f3a/XYSIECAAAECBAgQIECAAAECkxDwV/5JnCaTJECAAAECBAgQIECAAAECBAgQIECAAAECBAj0LSAi3LfwSPs/PDxcnlnTPyIut7SHAAECBAgQIECAAAECBAgQGKeAv/KP87yYFQECBAgQIECAAAECBAgQIECAAAECBAgQIEBgYAER4YHBxzLcwcHBciD4+Ph4LPMzDwIECBAgQIAAAQIECBAgQGAtAX/lX4vNQQQIECBAgAABAgQIECBAgAABAgQIECBAgACBuQmICM/tjOav5+HhoZwSjnzw9fV1/uFaEiBAgAABAgQIECBAgAABAuMU8Ff+cZ4XsyJAgAABAgQIECBAgAABAgQIECBAgAABAgQIDCnw219//TXkeMYam8Dr62tMKbLC79+/H9vczIcAAQIECBAgQIAAAQIECBBYW8Bf+demcyABAgQIECBAgAABAgQIECBAgAABAgQIECBAYAYC/w80iIplZRWU2gAAAABJRU5ErkJggg=="/>
  <p:tag name="POWERPOINTLATEX_PIXELSPEREMHEIGH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183,3333"/>
  <p:tag name="POWERPOINTLATEX_BASELINEOFFSE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288"/>
  <p:tag name="POWERPOINTLATEX_REFCOUNTER#66275F3128612C622928782D61292B66275F3228612C622928792D62292D287A2D6628612C6229293D30" val="3"/>
  <p:tag name="POWERPOINTLATEX_CACHECONTENT#2D66275F3128612C622928782D61292D66275F3228612C622928792D62292B287A2D6628612C6229293D30" val="iVBORw0KGgoAAAANSUhEUgAAEB8AAAC4CAIAAAA6I2TzAAAgAElEQVR4Aez9MeLXuLKnDx/O/ySTNSyhIXuzhnDCC9lMBCwBWAEQTgisAEgnA1bQ9BKaXgF0Oll3h5Pxfs7xHF9d2S6XbUmW5OcXgL+2LJWekktVsiTf+P79+9/4gwAEDhD4888/f/31199///3WrVs//fTT7du3D2TGrRCAAAQgAAEIQAACEIAABCAAAQicT4Bg/3wdIAEEIAABCEAAAhCAAAQgAAEIQAACEIAABCAAAQhAAAIQgAAEIFCcwN+Ll0iBEOiHgKYaPHr0SIsKHjx48OzZs8ePH9+5c0erC969e9dPJbfX5MWLFzdv3rx79+72W7kDAhD4fwS+ffsmY6JH6eL2JF+DwFLlY0vOEIBA9wTopLpXMRWEAAQI9mfbAC70LBZOQmATAfyoTbh2JMZS7YDGLRCAQKME6FMaVRxiQyAJAXyeJBjJBAIQgMDpBLDnp6sAATog0GVk1GWlOmhsVAECFyTA6oILKp0qpyGgvvzHH3/89OlTlJ0+YqCVBvfv34/OX+Hnly9fNB/6zZs3f/3112+//fbx48cr1Jo6QiAHgffv38uY6FGSPdFaHRmcHKVcM08s1TX1Tq0hAIGEBOikEsIkKwhAoEICBPtTpeBCT5lwBgL7COBH7ePmuQtL5aFEGghAoCcC9Ck9aZO6QMBPAJ/Hz4qUEIAABGomgD2vWTvI1haBLiOjLivVVrtCWghAYCDA6gJaAgR2EtD3CjTxd+nmX3755WoLDF6/fn3v3j3Nhx6Z/PTTT+MxBxCAwCYCWrw0ptdaHX0X5fPnz+MZDnYTwFLtRseNEIAABEYCdFIjCg4gAIEuCRDsR2rFhY6A8BMCRwjgRx2hZ9yLpTLgcAkCEOiVAH1Kr5qlXhAwCODzGHC4BAEIQKAhAtjzhpSFqPUT6DIy6rJS9bclJIQABKYE/r//9b/+1/QsZyAAAZuA3P3Vjfk1z/7/968/O6s+rj59+lRMwrq8ffv2ausrwupzDIGDBLRW5//8n/+jTQvGfP73//7f/+2//bf//t//+3iGg60EsFRbiZEeAhCAwCwBOqlZLJyEAAT6IECwH+kRFzoCwk8IHCSAH3UQ4OztWKpZLJyEAAS6J0Cf0r2KqSAEIgL4PBEQfkIAAhBolAD2vFHFIXa1BLqMjLqsVLVNCMEgAAGDAKsLDDhcgsAigf/xP/7H//2//3fx8r8vfPv2TbHBv3/1+f+ff/75P//n/4zWWmhpQfcV71Od1KomArIz0QIDfRRFZ3S+JjHbkAVL1YaekBICEGiHAJ1UO7pCUghAYBsBgv2RFy70iIIDCKQlgB+VkCeWKiFMsoIABFokQJ/SotaQGQI7CODz7IDGLRCAAAQqJIA9r1ApiNQHgS4joy4r1Ud7oxYQuBSBG9+/f79UhaksBI4T0Ez6x48fO/P5448/bt686UzcXDLFP1oxqa80hJI/f/48+o5BeJVjCEBgEwEt1Hn//n14y3/8x398/vw5PMOxTQBLZfPhKgQgAIHdBOikdqPjRghAoE4CBPujXnChRxQcQCATAfyo42CxVMcZkgMEINAHAfqUPvRILSCwRACfZ4kM5yEAAQi0RQB73pa+kLZFAl1GRl1WqsXWhcwQuCyBv1+25lQcArsJfPjwwX+vVhf4E7eVcjb+efLkCUsL2tIj0lZO4N27dw8fPgyF1BcM7t+/H57h2CCApTLgcAkCEIDAQQJ0UgcBcjsEIFAbAYL9QSO40LW1TOTpkgB+1EG1YqkOAuR2CECgJwL0KT1pk7pAICKAzxMB4ScEIACBRglgzxtVHGK3RaDLyKjLSrXVrpAWAhcnwLcLLt4AqP4eAvoWwV9//eW8s9dvF8zGP5oDrb0enWRIBgEI+AloOYEWFYTp+YJBSGPpGEu1RIbzEIAABBISoJNKCJOsIACBcwkQ7Is/LvS5jZDSr0YAP2qfxrFU+7hxFwQg0DcB+pS+9UvtrkkAn+eaeqfWEIBAfwSw5/3plBrVTKDLyKjLStXcipANAhAYCbC6YETBQUUEvnz5onm0v/7662+//abZ+cNU/h9++OHHf/1pTq3+bt++fYrEnz9/fvDggbNoyaxQwZm4oWSz8Y+UIjgN1QJRIdAWgbt378okhjLz0IU0psdYqikTzkAAAhDIRIBOKhNYsoVAfwQI9ivXKS505QpCvC4J4EdtVSuWaisx0kMAAtchQJ9yHV1T0ysQwOe5gpapIwQuTqDmccKEqsGeJ4RJVhBwEugyMuqyUk6FkgwCEDiRAKsLToRP0TEBOdbv//X3+++/x9cmv7XQ4Mm//rS54ORixhMvXrx48+aNs4Dnz5+/fv3ambiVZLPxj9Tx7du3VqqAnBBokcDso8cCgyVVzuLCUi3h4jwEIACBgwRmrS6d1EGq3A6BngjIShDs16/QWWOOC12/4pCwdQKzjx5+1JJaZ3FhqZZwcR4CELgagVkjSZ9ytWZAffsgMPs44/P0oVxqAQEIyMTVP06YSk3Y81QkyQcCmwjMPnqtR0ZdVmqTWkkMAQicQoDVBadgp9CYgHrBly9fKoqILzh+v3r1SjP+HQnTJNE3EzyLH4bCvn79etY3FtLUdi6X6YJIfaJBH5ror6ZztedcqwS0+kVfQdG3UPT8Dgfhv8NJ1e3hw4cyRIXXLPmZqhZ37tyJ0muZ1bt376KT/MRS0QYgAAEIFCZAJ1UYOMVBoBUCBPutaEpy4kI3pCxEHQkQ7I8oLnKApbqIoqkmBE4hQJ9yCnYKhQAEZgng88xi4SQEINA6gYbGCVOhxp6nIkk+JQkQGZWkvaksXsVuwkViCEAgCQFWFyTBSCaHCGherJYWaKbv7ly0W8PPP/9cYHb7bFe9JLamKX/8+HHpaqPnHz169OnTp0h4wb9//350kp8QKElAgxFaIaA/rR+QMRkO9O9wvEmSwguWNsmmxJ8/f37w4EF0V+UyR9IW+ImlKgCZIiAAAQhMCdBJTZlwBgIXJ0Cw31ADwIVuSFmXEpVgv+SOKvU3LSxV/TpCQgjUTIA+hT6l5vaJbBAICeDzhDQ4hgAEuiHQ0DhhKubY81QkySctASKjpiMjXsWmfRzIDQIQWCXwj9UUJIBAVgKzLvVQotYMPH/+XB8nunXrls5o0vBvv/2mPfK1s3i0FEFziO/du/fLL79o7W9WaacT643itGTCuNriJflYUwKa1szSgha12Y3M8p6fPXsmI9BNjeyK6HHTQxeZF/2UwZQ5te+9yFUs1UUUTTUhAIEKCdBJVagURILAiQQI9k+Ev7VoXOitxEhfgADBviAT7IctDUsV0uAYAhDYRIA+RbjoUza1GRJD4EQC+DwnwqdoCEAgH4G2xgmTcMCeJ8FIJmkJEBmJZ+uREa9i0z4U5AYBCKwS4NsFq4hIkIuAFkRq5YAWDEwL+OGHHzR99unTp9NLw5kvX76oy9dygijB169fs37BYPrlskiA8edPP/0kIcefHRxoNbnmcEcV6fL7DFEd+VkzAZmRYfVRQiG1hCn3OqXj0s4OwfAVEYHFUh1vXeQAAQhA4CABOqmDALkdAh0QINhvS4m40G3p6yLSEuyHiibYFw0sVdgkOIYABDYRoE8JcdGnhDQ4hkCFBPB5KlQKIkEAAgcJtDhOeLDKuh17fpwhOSQnQGQUIm09MuJVbKhNjiEAgawEWF2QFS+ZLxL49u3bgwcPZrcb19ICze71LBL4+PHj48ePwzKyzunf5Gx9+PBB3XkoW9PHWsMqfUVV0F7p0mN0kp8QKElgagSOl/79+/fjmeTOQeZID2D0FRcZTxnVmzdv5i692vyxVNWqBsEgAIFLEaCTupS6qSwEpgQI9qdMaj6DC12zdq4sG8F+qH2CfSxV2B44hgAEthKgTwmJ0aeENDiGQG0E8Hlq0wjyQAACxwm0OE54vNbY8+MMySEHASKjkGrrkRGvYkNtcgwBCGQl8PesuZM5BJYIHF9aoC8D/PHHH/r6QViEvoSgdcDhmYTHWjDgzE2zfntaWiC/JFrFMXDwA3FyIxkEthKQEdh6i51eK5TsBJVc1RKC6cdbtNggMomVSFtGDCxVGc6UAgEIQGCVAJ3UKiISQKBvAgT7DekXF7ohZV1NVIL9UOME+wxLhu2BYwhAYCsB+pSQ2MX7lBAFxxCojQDRWW0aQR4IQCAJgRbHCQ9WHHt+ECC35yNAZBSybT0y4lVsqE2OIdAfAbkTmhetKdBPnz69e/eutmjXU3/j33861pn79+/rqtJoWWNWAqwuyIqXzOcJaOb97FcLlPr9+/erXy14/fq1npN79+49e/ZsOr/2zZs386UePvvp0ydnHs+fP3embCKZ5ivLtYpEVR1lv6KT/IRAYQKyA2lLbGh2vh7AqanRCqsXL16kZdJKbliqVjSFnBCAwBUI0EldQcvUEQKzBAj2Z7FUexIXulrVIBjBftQGCPYjIAxLRkD4CQEIGAToUyI4V+5TIhT8hEBVBIjOqlIHwkAAAkkINDpOeLDu2PODALk9HwEio4ht65ERr2IjhfITAh0Q0EefNClaT/etW7dktDUvWvOoZaw0yzqcuKtjndGUaV1VGi3m1LoDLTbQvcohOYcb379/T54pGULAIKCm/PLly9kEcrXt9TRal6PdqpZWJox5/vrrr3rSxp+pDvQoerLSF5S0hMiTsok0mqk8XbCh/d2liybkR8juCagp6jMag1kYelOtuh4OVm3FFM7PP/+sHnd6vtozsnXyJCLxBKSnz6dEtZv9iaWaxcJJCEAAAucSoJM6lz+lQ6A8AYL98syPlIgLfYQe9xYgQLBPsK9mhqUq8KxRBASuQIA+hT7lCu2cOjZNAJ+nafUhPAQgMEug3XHC2eo4T2LPnaBIdhYBIqP+IiNexZ71NFEuBNISkOOkpQI7ZjlOxdCcXk3MTjhpkNUFU8icyUhAiwe0YmapAHtVgH1vmOerV6/kuIdnjh/7S9fuWXrmj5dYQw5Ltf769evqJyZqkB8ZIKAAScv1llY0Tfk0t+JO6w7v3LkzrcilHlIs1bQBcAYCEIBADQTopGrQAjJAoBiBJZdsEIBgv5ginAUt6etScYSTFcnqJECwX6de0kqFpUrLk9wgAIElAvQpS2Q4DwEIlCGAz1OGM6VAAAIlCSxZtkGGmscJj1BaqjWjbUeocm9JAkRGJWmnKotXsalIkg8ETiGg7cs1yXm66/dxYbQ3uqZKJpk+/ffj0pADBPwE9D2OpcRq1sYHB9QjGssSojyTLOWJ8vz06VN0Zumnfx7zUg6VnJcJ05cipsLIrrG0YIqFM3USkFVRZ6kvEnjE0wI+T7Kq0uhh1IqmqUh+gzm9t60zWKq29IW0EIDApQjQSV1K3VQWAgT7DbUBXOiGlIWoSwQI9pfIdHMeS9WNKqkIBOonQJ9Sv46QEAIdE8Dn6Vi5VA0CVybQ7jjhbq1hz3ej48Z6CBAZ1aMLvyS8ivWzIiUEaiOg2Yy3bt2ylxY8fPhQ03Q16VGLFf/44w/tmKx/dfzhwwfNFfyP//iPpUr99ddfmsB88+bNjx8/LqVxnmd1gRMUyRIQePfunTHvf3Yi+1iqEYGMacYDo5QxzdYDPZaeW548eaIn05Oy/jSyQbI1kZw//vhjkoVNUbb8hEBWAvfv3/fkb/S7ntvPSqOPpejBjEqXGbzIo4qlilTPTwhAAAJVEbh4J1WVLhAGAlkJEOxnxZs8c1zo5EjJ8CwCBPtnkS9QLpaqAGSKgAAEQgL0KSENjiEAgWIE8HmKoaYgCECgGIGmxwl3U8Ke70bHjbURIDKqTSOr8vAqdhURCSBQGwHtsa4FXca6AvkVmqistQRaG6C5f7LMWko0TEjWvzp+9OiRnn19N0mLDbT8YDppcKiy5v1qPrZuV4m7IbC6YDc6btxGQKt17U39tdpmKcfhA0xLV6fn9RmE6ckjZyTAdJ79bIazm4jPpqz8pKK+3377bSrk27dvpyc5A4HKCTi7SXXPlVdkSbzZB1OOiGzX0i19nMdS9aFHagEBCPRN4LKdVN9qpXYQCAkQ7Ic06j/Gha5fR0joJ0Cw72fVVkosVVv6QloI9EGAPqUPPVILCLRFAJ+nLX0hLQQg4CHQ9Dihp4KzabDns1g42SgBIqMWFcer2Ba1hsyXJSC34c6dO7OTcsXkp59+0pcKtGxA6wc8iLTYQMsPZLq1GmFpvvQvv/yiElWuJ8NpGlYXTJlwJgsBLZSxJ+gbKyDfv3+/SaalFTmbMgkTOz9coAUSWh4U3tjosaK+2Y9FqIKGmhqtLGJfgcBSrxzVvd3mLclnl0boaypRHXv6iaXqSZvUBQIQ6JjANTupjhVK1SAwJUCwP2VS7Rlc6GpVg2D7CBDs7+NW+V1YqsoVhHgQ6JUAfUqvmqVeEKiWAD5PtapBMAhA4AiBpscJ91Uce76PG3dVS4DIqFrVGILxKtaAwyUIVEVAT+vsjNxBSK0U0ibCSrNDZq1GkE9i7Iqucp0rFqLSWV0QAeFnFgJqvsbnPFSkVt4YBf/666/G1emle/fuTU8eOfPp0yfP7fbHGTw5VJJmaUby1mUelVQHMSDgsSG2Faqf4exyZMV++hZS/cLvkxBLtY8bd0EAAhAoT+CCnVR5yJQIgbMIEOyfRX5fubjQ+7hxV7UECParVc0RwbBUR+hxLwQgsJsAfcpudNwIAQjsI4DPs48bd0EAAjUTaH2ccB9b7Pk+btxVLQEio2pVYwvGq1ibD1chcDoBuUl3797VZwRmJdFG6l+/fn369OnsVf9JTRHUpw+W0mv+s2SQJEsJZs+zumAWCycTE1idlW6vB3AujhyFnt3De7y69UBfD/n9999X79LUZD2Bq8nqT6Cvq8yuptBCc31OpX75kRACUwIeG5LWbkxlyH1GH06ZHbzQqifn1+tyS5g2fyxVWp7kBgEIQCArgat1UllhkjkEaiNAsF+bRgx5cKENOFxqlADBfqOKM8TGUhlwuAQBCGQlQJ+SFS+ZQwACEQF8nggIPyEAgT4IND1OuE8F2PN93LirZgJERjVrx5CNV7EGHC5B4HQCmtCvqdFLBlZLC7SyS09xEjn16QPl9sMPP8zmJhkkyaYFBje+f/8+mxcnIZCQgB4Ae4L+hw8fjK9v3Lhxwy+MpgjLifenX02pZT2ejxLYVVgtpZ4EWkLw119/RfLI6GyyLNHt/ITAuQRmW3Ukklbv7fu6UJTPiT/1kN66dWsqgNY+6dtJ0/NNn5nVKZaqaZ0iPAQg0DeBS3VSfauS2kEgIkCwHwGp+ScudM3aQbZ9BGZbdZQVwX4EpPKfszol2K9ca4gHgT4IzNqfqGr0KREQfkIAArsJzNocfJ7dPLkRAhCohEDT44T7GGLP93HjrpoJzLbqSGAiowhIJT95FVuJIhADAhEBPZua0L80cXpYWiDbG9118Ke2IVah0wnAQ7Yq1L9PMd8uOKgLbl8noFmtS0/IeHPCXcO1xf6YbZKDpY+ShJnrqTNWR4QpKz/WN1ZmLYtnfUXlVUO8yxJQjzjbqiMg6lajM839lLcxawC19PDdu3fNVccQGEtlwOESBCAAgToJXKeTqpM/UkEgEwGC/Uxgc2SLC52DKnmeS4Bgn2D/3BZI6RCAQE8E6FP661N6ap/UpT8CRGf96ZQaQQACItD6OOEOJWLPd0DjlsoJEBk1HRnxKrby5wvxLktAk6KNidNar5V8aYFQa82nMeFZ8vj3X+bbBZdtuuUqLq/a/gja6mYMmrj/6dMnj8TPnz/XpwY8KZ1pltb2Rbe/fftW1YxONvdTId/sBOtVBTVXUwS+FAFNrH/27Jld5W52918yWT09xVgquzFzFQIQgEC1BK7QSVULH8EgkIkAwX4msMmzxYVOjpQMayBAsC8tEOzX0BSRAQIQ6IAAfYqU2FOf0kGbpAodEyA661i5VA0CFyfQ9DjhDt1hz3dA45b6CRAZSUdNR0a8iq3/KUPCqxF48eLFmzdvlmqd+1MwHz9+fPz48VLpT548kdlfujqe59sFIwoOchH48OGDnfXqhwucG+crn7RLCyS2sY5nrJR8iw6WFqg6S5xnd0Mfq88BBCon4HmKV61Q5XUcxdOKRi2yGn+OB/p6g1yW8WfTB1iqptWH8BCAwJUJXKGTurJ+qfs1CRDst6J3XOhWNIWcmwgQ7AsXwf6mNkNiCEAAAksE6FNEpqc+ZUnRnIdADQSIzmrQAjJAAAI5CDQ9TrgDCPZ8BzRuqZ8AkZF01HRkxKvY+p8yJLwUgc+fPxtLCx4+fOj/gMA+btrPXaUs3avN4j2rC/h2wRJAzqchYC+CGcrQ5PXVaa/2Uh7l41xPs7VWns8mJP9gwlYhk6RndXUSjGRSIQE50AoAbME03qGH3U7TytWl5ciS/48//hCNVioyKyeWahYLJyEAAQi0QqDvTqoVLSAnBFIRINhPRTJ3PrjQuQmT/1kECPZH8gT7IwoOIAABCOwjQJ8ycuugTxnrwgEEKiRAdFahUhAJAhBIQqD1ccKtELDnW4mRvhUCREajptqNjHgVOyqRAwicS0AP448//rg0X1Fbmf/+++8FpvDZYgjR169fb9++bbDi2wUGHC4lIOBZ2vjTTz+tlqSPEmj6rx6taUo9ivpQiGcxzfTe1TOfPn1aTbO0Lnn1xqoSaHnGrDx91G62apy8AoFv374tddVh9bv5doEqJedj9vMFutTB44ylCtstxxCAAASaI9B3J9WcOhAYAgcJEOwfBFjsdlzoYqgpqCQBgv2QNsF+SINjCEAAAlsJ0KeExDroU8LqdHys+QH6prpmAOhPB/rZcWV7qhrRWU/apC4QgEBIoPVxwrAunmPsuYcSaZojQGQUqqzdyIhXsaEeOYbAiQQeP35szFeUkSmwtEDVVym2QZOcNiW+XWDz4epRAhrY0lIbO5dNa/607vnXX39Vnrdu3dK6As0Jvnv3rp3/7qv6QMmDBw/s2xU5ZFrYYJeb9qpR0+/fv6cti9wgUJKAHs9nz57ZJcqSKFKy07R1Ve8SZCFnZV5ddDh7VyUnsVSVKAIxIAABCBwh0GsndYQJ90KgUQIE+00oDhe6CTUh5A4CBPsRNIL9CAg/IQABCPgJ0KdErJruU6K6dPwzCse0iZs2Ue64vn1UjeisDz1SCwhAYJZA1DHNpql2UtCstMZJ7LkBh0tNEyAyitTXbmTEq9hIlfyEQHkC9medtLt64T0CtMbAWOrw9u1bbVuwRIlvFyyR4XwCAnoSVpcWaF7vprU4jx490ncM9BDKs3nx4kW+pQWqv+fDBUt7hCfAVzCLpVVKfdSuIEiKqo6AZ6eEnj5cMChARvXhw4ezylh62GcT13ZySXgsVW2aQh4IQAACBoFeOymjylyCQJcECPZbUSsudCuaQs6tBAj2I2JLD3uUrM6fS8IT7NepL6SCQH8E6FMinS6Z5SgZP08koEmN0bvX3377jdUFJ2rEWfTSw4XP4wRIMghAoFoCrY8TbgWLPd9KjPStECAyijS19LBHySr8yavYCpWCSFcjYBuQpY8g5aNky6Ndm43VDqwuyKcXcv6bx/nQjhrVkvrw4YMtmyYlax22nab+q1qqoZHHWTlt4zJ7CychUBUBjxXqb3WBVLD08GrRVKOvGbBUVT1ZCAMBCEDgCIH+OqkjNLgXAo0S8LjZBPunKxcX+nQVIEA+Ah4rRLCfj3/CnLFUCWGSFQQgsI8AfUrErd0B5KgiHf+cfaOnr753XOUOqobP04ESqQIEILBEwONN1TxOuFSv2fPY81ksnOyDgOdZZrStFV3zKrYVTSFnlwS0YXq0I0BUzfKrC1ZLXDIakpzVBZH6+JmSgMf5uHfvXsoi0+X17ds345sgQzmvXr1KV+BpOS0ZCO19vumzEqdVgIIhsEDA8xTr1i5DIH3XRV+GmQWz9MjPJq7n5JLYWKp6dIQkEIAABJwE+uuknBUnGQR6IkCw34Q2caGbUBNC7iBAsD8LbemRn01cz8klsQn269ERkkCgbwL0KbP6XTLOs4k5WZ7A7EKC2SUH5WWjxCUCS48VPs8SMc5DAAINEWh6nHArZ+z5VmKkb4UAkdGsppYe+dnEVZ3kVWxV6kCYqxGwTYfmKJbfytz4pMmgnffv36sjmNUUqwtmsXAyDQFPIFHtMmVt0GJTkOTqj+009V/V6uql9VKr65bqrx0SXpyAxwRpCn6vq2iWPqcrLEs+QbUNBktVrWoQDAIQgMA+Aj11UvsIcBcEWifg8bQJ9s/VMi70ufwpPSsBjwki2M+qglSZY6lSkSQfCEBgNwH6lFl0LQ4gz1aEkxCohAA+TyWKQAwIQCATAY9DVe044SYm2PNNuEjcFgHPg8xoW1s65VVsW/pC2m4IvH792t7NXCvMT6ns48eP7XLfvHkzm4DVBbNYOJmAwJ9//rk0bT3MvdpvF3z48CGUc3psrzSapq/zzNLnF+QX3r9/v06ZkQoCTgKeEKjLDxcMfJ4+fboEasknWEp/+nks1ekqQAAIQAACaQn01EmlJUNuEGiCAMF+E2rChW5CTQi5jwDB/hI3gv0lMpyHAAQgsESAPmWJTHN9ylJFrnP+jz/+uE5lm6sp0VlzKkNgCEDAT6D1cUJ/TZUSe74JF4nbIkBktKSvdiMjXsUu6ZTzEMhKYMlbGAtdneU/pkx78OjRIztDfb5Aft00DasLpkw4k4bA7Kc5o6yrXdqop8X+iqgkX33qospW+PPLly9L1eTDBRXqC5G2Erh4CCRcS0sel3yCrYTLpMdSleFMKRCAAAQKE+ijkyoMjeIgUAkBgv1KFGGIgQttwOFSBwQI9vvwo7BUHTyMVAECHRCgT+mjT+mgKVKFjgng83SsXKoGAQiIQNPjhJs0iD3fhIvEzREgMuoyMuqyUs09XAh8KQLv3r2zP1ygrzndvHnzLCar+y9rMuFUNlYXTJlwJg2BpWnrYe7VfgFt9cMFS58QChY6yoYAACAASURBVGtX/7GxXorVBfWrDwltAt++fbP77OH21b7TLqXyq8aDPOsT1FkdLFWdekEqCEAAAgcJ9NFJHYTA7RBolADBfv2Kw4WuX0dIuJsAwb7Q9eFHYal2PwXcCAEIpCJAnyKSffQpqZoE+UAgBwF8nhxUyRMCEKiHQNPjhJswYs834SJxWwSIjKSvLiOjLivV1sOFtFcjsPq1k3PnKK6WPuvtsLrgas24XH2dy5TLCbSlpE+fPhnJf/jhB+MTQsaNVV3S9xmWqilrcuJKqaooIUy7BDyrq6v9fEoq7Pfv35e9ms1t1ieYTXnuSSzVufwpHQIQgEA+Ah10UvngkDMEKidAsF+5gnChK1cQ4h0kQLAvgB34UViqgw8Ct0MAAkkI0KcIYwd9SpLGQCYQyEQAnycTWLKFAATqIdD0OKEfI/bcz4qULRIgMpLWuoyMuqxUi48YMl+EgD5z9Pvvv9uVXZ3fb99+8OrqLvDaxPnz589RKawuiIDwMxkBzzLle/fuJSsvaUa282Qs70sqRd7MjJ3L+6hgXnzkXj0B+ykexD+32y6DcOlxlk/w8ePHMjIcKQVLdYQe90IAAhConEDrnVTleBEPAvkIEOznY5skZ1zoJBjJpFoCBPuDalr3o7BU1T5iCAaBSxGgTxnU3XqfcqlGS2WbI4DP05zKEBgCENhKoOlxQn9lsed+VqRskQCR0aC1LiOjLivV4lOGzFcg4Nnk99yZ0lpxtKqI6ecXbnz//n31NhJAYAeBGzdurN719evX27dvryYrnEAzbh8/fmwU+scff3Swtb+qoOnFs9XELMxi4WRbBIwWPlbkw4cPjx49Gn92eaDFkUveiVYl6mrltTb0iKWqXHeIBwEIQGCVQOud1GoFSQCBXgkQ7FeuWVzoyhWEeAcJGC18zJlgn2B/bAwcQAACEDAI0KcMcIjNjUZS5yW91Jh+mfzhw4dNbCdUJ9J8Uhl2hhcc+bCTMwQgUJJAu+OEmyhhzzfhInFzBIwWPtaF0bb6R9tGZYUHhHshDY4hkI+APnN069YtO/8ffvhByew0ua96DH40L5pvF+RWykXzn34mYxZEhUsLJKe9LlML+/SkzVanoZNS0NLSgivs5t6QphB1H4Fv374ttfAwwyu09rt378pBCWs9HmszCYEaf1Z4gKWqUCmIBAEIQCAhgaY7qYQcyAoCbREg2K9cX7jQlSsI8Q4SINgfATbtR2GpRj1yAAEInEiAPmWE33SfMtaCAwhUSACfp0KlIBIEIJCWQNPjhH4U2HM/K1K2SIDIaNRal5FRl5UaVcYBBOohoCVYq8IsbQ28emPCBD/++ONqblFdWF2wSowEewh4voCmbbP3ZJ3/nughiQp8/vx5dKbFn9PvmIy1WPou0piAAwjUT8BeIzTIrzn3HawU8ujC+BiL8RlHT86502CpchMmfwhAAAKnE2i3kzodHQJA4CwCBPtnkXeWiwvtBEWyRgkQ7IeKa9ePwlKFeuQYAhA4iwB9Ski+3T4lrAXHEKiNAD5PbRpBHghAIDmBpscJ/TSw535WpGyRAJFRqLUuI6MuKxVqjWMI1EBg+oHBqVSemf3Tu9Ke8cgQ1YXVBWlVQG7/j8Cvv/66yqKGFTlTIfVVIGPLc+10Xuf3FqYVMc7oMyuGg6hvqhr3cgkCTRAwWvgo/xU+XDBUVt9EHmsdHUQ+QXT13J9YqnP5UzoEIACBMgQa7aTKwKEUCNRJgGC/Tr0MUuFC16wdZEtCgGA/xNioH4WlCpXIMQQgcCIB+pQQfqN9SlgFjiFQGwF8nto0gjwQgEAOAu2OE/ppYM/9rEjZKAEio1BxXUZGXVYq1BrHEKiBgMeWemb2566LR4aoLqwuyK2Ui+bf7jJl+8MFr1696kCjRh2vM9+6Az1SBYNA1NXNprxOa79///4sAZ38/ffftaRq6eq557FU5/KndAhAAAJlCDTaSZWBQykQqJMAwX6dehmkwoWuWTvIloQAwX6IsVE/CksVKpFjCEDgRAL0KSH8RvuUsAocQ6A2Avg8tWkEeSAAgRwE2h0n9NPAnvtZkbJRAkRGoeK6jIy6rFSoNY4hcDqBjx8/emT44YcfPMmypvGsLpAAYY1YXZBVI9fNXDNWVytf57cLjJ28f/rpp7t3767Wq/4ERh2vM9+6fjUh4W4C3759M75AMmZ7qdZuLEd+//79yKSqAyxVVepAGAhAAAL5CLTYSeWjQc4QqJ8AwX7NOsKFrlk7yHacAMH+lGGLfhSWaqpHzkAAAuUJ0KdMmbfYp0xrwRkI1EMAn6ceXSAJBCCQj0C744R+JthzPytStkiAyGiqtS4joy4rNdUdZyBwFgFjLWIoknNmf3hL8mOnDOHCM1YXJNcCGf7NuRN2hTP15TkZIdDLly870K797TbDpeig7lThIgTCTm6pyloRePv27aWr/Z03llI4vZzCTLBUhYFTHAQgAIETCTTXSZ3IiqIhcDoBgv3TVWAIgAttwOFSHwQI9qd6bM6PwlJNlcgZCEDgFAL0KVPszfUp0ypwBgL1EMDnqUcXSAIBCOQj0O44oZ8J9tzPipSNEiAymiquy8ioy0pNdccZCJxFwGNLJZtzZn/WWjhlCGvE6oKsGrlo5r/++utqzZ2NdTWftAmMlccS+NGjR2mLOyU3Yybx1eZbn8KfQgsQCDu5peIM73nplqbPP378eEl+fefh8+fPS1fPOo+lOos85UIAAhAoT6C5Tqo8IkqEQD0ECPbr0cVUElzoKRPOdEaAYH+q0Ob8KCzVVImcgQAETiFAnzLF3lyfMq0CZyBQDwF8nnp0gSQQgEA+Au2OE/qZYM/9rEjZKAEio6niuoyMuqzUVHecgcApBLQWUfPuPEXfunXLkyxrGudGzNqcXfUaJGF1QVaNXDTz3377bbXmP/3002qa8gmM8OD58+fl5clR4vv375eyNfyJpVs4D4EKCRACTZVy8+ZNY02XsbBqmlWZM1iqMpwpBQIQgEANBJrrpGqAhgwQOIsAwf5Z5D3l4kJ7KJGmaQIE+1P1NedHYammSuQMBCBwCgH6lCn25vqUaRU4A4F6CODz1KMLJIEABPIRaHec0M8Ee+5nRcpGCRAZTRXXZWTUZaWmuuMMBE4h4DGkg2B6Ek+RMCpUm49HZ2Z/jvVidcEsH04eIjA2LyOXe/fuGVdPuaQ1N0shkJ6rp0+fniJV2kKNOqqgq+3mnpYtuVVC4Nu3b55FgRds7UaVjYVVp6gVS3UKdgqFAAQgcCKBhjqpEylRNARqIECwX4MWZmXAhZ7FwsmeCBDsL2mzIT8KS7WkRM5DAAKFCdCnLAFvqE9ZqgLnIVADAXyeGrSADBCAQAECjY4T+slgz/2sSNkoASKjJcV1GRl1WaklDXIeAiUJeDwiyWPsCFxSWn9ZY71YXeCHRkovAX0dYzVphd8uGJ+KqfBPnjyZnmzxjD2H2HAmWqwsMl+TgPEgj0C0Xsj5rZ/xlg4OjAdc6zG+fPlSTx2xVPXoAkkgAAEIlCHQUCdVBgilQKBaAgT71aoGF7pa1SBYKgIE+0skG/KjsFRLSuQ8BCBQmAB9yhLwhvqUpSpwHgI1EMDnqUELyAABCBQg0Og4oZ8M9tzPipSNEiAyWlJcl5FRl5Va0iDnIVCSwK+//lqyuONl3bp1y5PJWC9WF3hwkWYDAecU1QpX5BjhwcuXLzcgqDip4R1KI5V8gaVifojWAAGjkY/SG37zmKa/A7vWHm7FmBjCYKmKaYGCIAABCJQk0FAnVRILZUGgNgIE+7VpJJQHFzqkwXGXBIxGPtbX9ijGZJ0d2LX2cCsGxBCGYL+YFigIAhAQAcMcjXxs6zom6+zArrWHW2dAqA4E9hEwHhZ8nn1IuQsCEKiQQLvjhH6Y2HM/K1I2SsBo5GON7BhhTNbZgV1rD7cKgXRZqQo5I9IFCfz222+eWmsfZE+yAmmckoz1YnVBAaVcq4hx5Ypd7Qo3Dv/06dOszPpwQTfT7g0vp8KvScyqg5MQsAkYjXy80fabx2SdHciOaeR6qVIebkv3Jj9vCIOlSk6bDCEAAQjUQKChTqoGXMgAgbMIEOyfRd5TLi60hxJpmiZgNPKxXgT7I4rxwMNtTJz7wBCGYD83fPKHAARCAoY5GpPRp4woxgMPtzExBxC4MgHjYcHnuXLDoO4Q6IxAu+OEfkVgz/2sSNkoAaORjzUiMhpRjAcebmPieg54FVuPLpCkJwLfvn1zVsf5xQBnbkeS+SUZasfqgiO0uXeGwLhyZebav09VOHry+fPnf0sX///8+fP4VJu/tYL8r7/+WpL9mk7hEg3ON0pAHZvRyMdKXba1G7a3nhAISzU2VA4gAAEIXIpAE53UpTRCZSEwJUCwP2VSyRlc6EoUgRj5CBDs22yb8KOwVLYSuQoBCBQjQJ9io26iT7GrwFUInEsAn+dc/pQOAQgUI9DoOKGfD/bcz4qUjRIgMrIV12Vk1GWlbD1yFQK5CXg8okEG5xcDcgus/P2SDLVjdUEBpVyrCM8y5Xv37tUGZenDBZqFXOFnFvbRs2cPX3a+9T6Y3FUnAbuRDzKrm+zmod6qBfsxNxZZbS3oSHpbiXYVjpTLvRCAAAQgcC4B28JX0kmdi4jSIXA6AYL901WwJAAu9BIZzndDwG7kQzUJ9pfUXYkfZSvRdgWXqsZ5CEAAAjsI2OZoyJA+ZQlsJX3Kknich0ANBGwjg89Tg46QAQIQSEKg0XFCf92x535WpGyUgN3Ih0oRGS0pt9HIyPZFG63Uko44D4EyBH7//XdnQf4vBjgz3J3ML8ng7/1jd0ncCIFZAp5FOcZ6uNk8C5z88OHDbCndfLhAtbO9w8vOt/7zzz9lDQVHTfePP/7QzveD6ZejLHv6448/ysHS3927d2dbCCerImA38kFU5+omNQzlpj81D7WKoW0oBzUMtQplon8fPnzY1oNj112VvX///ukKlRiGDG0BNyoyvaTtAf7Z4H75RSYoanJDe1PX+fjxY32xbnrvkTOKErW+ToWqkQ9Fq5Erw7FQGcCOsR9Bx70QOEgADyQC2EQnFcnMTwhcjQDBfrUalw9pyHZZX46u1mgVzV2yG/lQHduXGKtMsD+iKHxgK7FpS6VwXmH1EM4Pw0fD2JHGFTVwRExduKVRHARWCdjmaLidPmUJo+jVMIC8JB7nIVADAdvINO3zbMIbet3Dewfdrtdq+pN39OTJk+RvOkLxPn78qCL0nkX/vnv3LrzEMQQgkIpAo+OE/upjz2dZMdo2i6XRk3YjHypFZLSk3EYjI1uhjVZqSUech0AZAp71loMkw0SsMlLZpfglUSj3z6y+8weBdAScz4ySpSszQU5LYmsqZ4Lcq8nCsB2d1dSD/OvXr1o6omEsA0t4SSnfvn3ryZk0JxLwdIGvXr0yJNRrYCnavwJKJaohqTkZeVZ1KWzV0bEaeQ2iRlKFP7u0VIMt8jTdAUUqW6RyNbDuLFfJlLihdl5DS0YGCCwRGJ56PJBZPqHNj44r6aRmxeYkBC5CYClqjp5Wgv1T2kOkhfBnly60DZmu1ubT6FVP5EKwHz774XElflQoUnTcrqXSCJKncaqCP//8c6NPH2JDoD8CnseWPiUy1OPPSvqU/prl1hpp9dqolPFAJ7fmQ/ocBEaNTA/a9Xk2gdKwwGwTjYDojYPex23K2ZlYIWFYFu81nNxIBoFNBBodJ9xUx9CSRMcXsechLkbbQhrdHBMZraoyevbDn+1GRmEtouN2K7WqShJAIB8BeQXRo7T0U3ML84mxKWeNei0JGZ0ffJ4byj26wE8IjAS0uF+r0xTe64yW+I/nlw6U0rNMWdsSLOUwPT/4NMMu8hpryLGZwYsXL968eTMtWh80ePTo0fR8i2e0O/WDBw+WJBfY62zeoJq+f//e01CnuNQadW83rWJawabPaK+4O3furFZB4x2zX6LQUnv1oLOmYDVPJZBZ00vl+jeeUd2Nxn+6S3ApS/Xly5eXL196dgWYbYFyPV+/fj17afXkUq+3eqPauR6T2Sdo9V4SQAACeCCrbaDyTmpVfhJAoC0CBPvdhHWXcqHtp4yu1ubT7lWCfY/uKvej+rNU44a4Hu0MafQyRkPN5w4cSWwNbA4zgfTOWB9I1PiAvwqkhEAHBOhTPEqsvE/xVKH7NIpl9NmcqJqazy07H53kZ2EC/fk8mwDKxj579sz/ykOvXOUdJf8iityt/7fF5r++Rq53f5tqQWIIXJPARcYJ/cq9uD0PQTHaFtLo6ZjIyKPNLiOjLivl0SZpIJCJgKYxeyZUq3RNtapkJFaduwI3DxCFbP+MpzatXSDxpQj4l9d4GlySNJmWys3WVE9IT+q2Fx7pak+VXaqLc0ex1bbq3ANGa7i1M5ne2C3Jw/m0BKTfVd0pwWyhmqjtuXc1TT1rDWerqZNaSmTU4vS99C5iqWQcPJv3GJoaLqlP3GphpGL1bqs52wnqb+dL7Z/zEDiLAB6Ik3zlnZSzFiSDQBMEZkNg2wHIfZVgf3fLuYgLbfOhq7X5tH6VYN+jwcr9qJ4slfbW2R3RKx4/a+BFAxGzvb/630zbBnvaLWkgUJ4AfYqHeeV9iqcK3aeZ7Ymc7626h3NuBXvyebaStOtuDClogcHWsoz00cs+SWUk5hIEIDAQmI0UjMe2wKVM44R+jds27SK2hdE2f4NpMSWRkUdrXUZGXVbKo03SQCATAb9fVI//4OwChqqJ29/9lSTlpQhoqaKxv/VZKLTZQPI9BpThbE3tmOEsArvLHXalWrq9wqBxSdR957XuSsvFtPTKWDE27D2vl3x63ybjqFdrgqZmMP3UhnaF0YJOoylqQ3EVp3309b2Ie/fu3bhx4+nTp0b6fZXiroiAZ0OUqTa194A2Mpn9ZIGeCw1EamRTTULtYWgS+jk7dj8Io3yUm+xnJFs9PzUcYwgzawyN9MkvXcFSaf8PGYfp5lKCOTS5wQoNTU5tz2hy6hNlYfxfMFBKGaXIDKpJqJ1HhUoRKlex5WyDUTuXDUyufTKEQJcE8EA2qXXW5ow5nN5JjZJwAIHWCRDsE+y33oZD+elqQxq9HhPsezRbuR/VTbCvPlSopxG9RooURKuaQyyvEHs6ACU9Kh5XVF5+Y2l9O1EDEbPutAYW9AUDTxsjDQT6IECf4tFj5X2KpwqkgcBZBLrxebYC1PcH9KHmrXcN6eWKKKzbd290l3ye8GWfFnZWsjloJCc/IVAVgeuME27Cfll7PlBitG1Ta2k0MZGRR3FdRkZdVsqjTdJAIAeBTRNBj+8Dm6MKq3n+cwJkppUZZNs6Ab0RWW1A5RPoSUsOdnZFTo6Ckku+KUPbSOnV16bcGkq8tDXX2HpFRpNLbALKZDqhXF7XlIPyWVqqMZt+mgNndhOwG/mgcek6zH9pYa4mW0vpYcroWIqeNomxUelAL5KjWyr5KcFCOaNjVepcOW0l2s/puZI7S59tNk4rNDs1YdCgWuyqANOiZaw8DXXWAKpcybNaKAkgcGUCeCA7tF95J7WjRtwCgToJEOzXqZfdUnXvQi+RoatdItPfebuRDzERwX7lfpStxFaCfc0vmVYkanvhA2hE8fagU5jJ8WPhnYodDQeVlOd4jcgBAkcIrD4Oejqi55oB5MhinD6AfKQBdHPvdKRXakI1NejXNjKt+DybSKpS9hy1yIYs/dRIxaZyZxNHknhef8zmw0kIXIrAdcYJN6n1gvZ84MNo26Z20nRiu5EP/TWRUeWjbftaYJeV2oeCuyBwnIC9HDGKfTQ/+XiJSXLY5P7902gkKZVM+iOw6QGInod8P3PMZZx90+OZqdmQ0jW4YyulobpsElV6tCu+SdGymJGTPW2Qs81plGFTcZtqSmLFuiNn40CWbWC1FBtLR/4RXrvHTTIYmlyztjVQC09eoj9DWzap1Z9VhSlVu+nSIwHf1E4Mm6Y3nUatp+9BN3muel5mi8amGcy5dHECs49M2D1tenyu44HYHcG5ndTFmzTV74wAwX5PCrUtZ+sutKEpuloDTmeXCPadCrWtwbl+lC1bK5Zq2nsqxlf7NBRktN6SW5DMbqwTxiY63jQ0YVSZSxConIDxVIYPBQPItt0+t0+pvI0VE4/VBcVQbyrIfnZa8Xm2Vjma0B+a063Ho/ndJMOYOHoJwnqbkQwHELAJTCOdrQ9vjvTTORh2LdJevaA9HwAy2pa2IdWcG5GRUzu2NWg0MuqyUk6FkgwCyQnYkwYjH2nTHK3kooYZbhL7n4nDmzmGQEhAKxETDgpEz8zWn5JE4wLq50IJkxzPDsPlKCiJtPsysVcf6mXYvmxrvksO8XQib9jq1KKUZmsVdIt8xDCfcHbgqv3tEvVWhpnSe96VSnFD6RooifSoSxqn2PHg2+Xq0ctU3yPZTuseNukdEI4IE97bsaWamg4xt9cDhGTC49k+a9DgkjMajaqrAfitnx4We9HUiQ0mxMIxBOohoOcLD+SIOqrtpI5UinshUCEBgv0KlbJPpI5d6CUgdLVLZHo9bwfdYzA7VJ9gfwQyPTgxduvAUole5KY656sZQ+tLIXzyZ9kO6u3xhOTCkCEEziVAn+LnHxm9qFs5sU/xV6HvlLNDxM6+qW8y59auA59nK0B7FDQyHas/N725iESN4CsrLFWEiJ8QMAhcZJzQIBBdikxKZL66nO/BaFvUBrr/SWTkV3GXkVGXlfLrlJQQSEjAaU4HX6LYaPBqBVdnt4bOzz/ruJojCSDgJOBpfOqlnLmVTKaQKXwwwvniJcXIV5a9znjfDNd80h7PWSGf7Q8dqbKCqyhzvb0eZI7Oh41qPD5eO3KYJTA7nj5iHw6GfQ6kr+i8FCfzNZut52Q0dTvKXA3Gk0nJNPaArx6fksKEZfVqqaZGQ01uN2eNiUdtLPw5bW+RO6ui/aPqtkaGcvvrMcM2yTEEthLAA9lKbJq+2k5qKipnIHApAgT71arbdtiORL51Vpmutk69ZJWKYN+Pt1o/qgNLFS0S8FtXY2a/wnO/co+kDAcNlo53j1EcEYx7IVCeAH2Kn3m1fYq/Cn2nnG3MOtl3reuvXQc+zybIhp+z5HKsnpfT5X9/MUo7fQVz5JXfmC0HEIDAEoF2xwmXahSdv5o9Z7QtagBX+DnrTEbdNFNrhpbQZWTUZaWu8ORSxwoJRPONI0Ma/axndYG6/kg246fq+HfjMpcgsInAdM7u9PYcYw3TUraeefHihUYr9BjLi9Lfy5cvt+ZQefrffvvNkDB6Q2akbOLS69evHzx48Ndffy1JK8P37t27paur52/fvv3+/fsw2ePHj/Xz48ePRqFDer04DG/kOCGBX375ZTU32Z/Pnz/fu3cvTKn2L9v16NGj8OSmY7UoQ7NqjZtyK5DYfuRtc5FVPLtoW+ysgh3J/Nu3b2pyoXFQRX7//ff79+/vy/bmzZuGhzqYozHnL1++PHv2bPypA7V25RCeWTp++vTpmzdvlq6O5z99+jQecwCBixPAA0nSAGxrb/cUSQQgEwhAYJYAwf4slhpO2obRNqo1yL9JBrraTbi6SUyw71el/cjb5sJfyo6UdtG22DuKS36LomNF8WO2Glzyjysa40UaKNBY4phtpgMNC3hyjsbKPLeQBgItEqBP8WvNNs62YfeXQkoIdEbAfjTsx6o5FHKQPEZ1a73kdG2dSPDnn39GL4X1ov/IK7+tMpMeAhck0O44oVNZl7LnjLY5W0VnyTydOFNrBqXbLpxtLqptNl1WqlraCNY3AXtz2D7qrjqyuqAPVVZRC0/HWe27Cs221FCIXurozznzsgroPiHCd2DTO+yFidP0NZ+REu3FIVpDosUkB6ugYSkNTo2ZCK9eK3pccNtLGzPkYCsBTeAOZ28v3S5NRXP9FRRpBEQrRpZu8Zy3Z3ur0ONNziOGP43dDj1DQv6yNqXsz1JNx7Vlb0X4YC9jfC5DHXE4yyFabKDdRJytXY02Wka1pEpba0t3cR4C/RHAA0ml02o7qVQVJB8INEqAYL9axdnOGMH+VsUR7G8lljs9wf4mwtX6UU1bKu1SEUbHguzZp9OpuIRZLZXoHK48OEyxVDrnIVAVAfqUTeqotk/ZVAsSQ6AwgaZ9nk2sIgdp072riTX+4N+bSa9gNPEgJC/zpRf9q6WQAAIQOEKg6XFCT8VDqzJNz2jblIl9htE2m0/5q0RGm5h3GRl1WalNaiUxBFIR8MxUHMu6devWeNzQgfwiVhc0pK/aRfXMSe3J265dH4F8dghU7ZKPoAauQ0Um4Qu/6T1aWqDJf9PzO85EBWlJg+eN4NYtN3YIds1bPO9KRSbSmqZoaww0yQvUaA53pAVtAK8gLTp54k87WrDNRVax7aJbtFRqGGGlZAG0a+DxJqccDCWOHxzQbhNh6f4NeyTkmIlH4xrB9yQjDQQ6JoAHklC5hn1TKaFZS1goWUEAAqsECPZXEZ2VwDaMLbrQsyTpamexXOEkwf4mLVfrRzVtqaIBH43+bQrq7bo7W/imZhAl9hTBcGUEjZ+9EvA8Dqo7A8hDA6i2T+m1fVKvPgjY/X430ZleB0QOUnL1yWJ7FhjovZuoRth//vnn5PKQIQQgEBHofpwwMixR9bux54y2RZq9zk8io0267jIy6rJSm9RKYgikItDotws2rXPQCgpWF6RqMFfPR6MJnhU53XjbDel7dVrzprdi1VZcI02fPn0yxHv+/HmqpQUqRdCU4VicGr+n/fO6biSW9sAZAoWFamlBuMV7eGnHsdpD+DmLaQ65B1unJRpnbDvs2XDCyHz3pf4slbb/D1umgjStZtnNJ7rRaG8a89LePOIZfsjlhx9+iF6ORhmGP8Mbw/McQwACswTwQGax7D5ZZye1uzrcCIE+CBDsV6vH/lzoWdR0tbNYLnIyDKmcVSbYXwJFsL9ExjivgcRwuO/Vq1d379410k8vhbfPXs29XN/zHPm1+QAAIABJREFUEDFcOVUNZ7ok4HkcoorTp0RAxp9n9SmjABxAoEICF4nORF620fZwlEbvI+RgKKVepMqD0r861hl7KluoVhltfYfZeKWiF3x37tyJZgBrjznn15vDsjiGAAQ2Eeh+nPAi9pzRtk3NvrPEREabFNrlW8suK7VJrSSGAAQ2EWB1wSZcJF4k4FmjrNGEPiayL1Ko8oI91CulVCn1NqEU/9hOsGbiahvvbZmupd4xAdf20tYK5PoiAVv709vUHhIuLRjyt9cP6DHUfvBTSU45szqAm/vd9mytO7NU0+3/026ZYytR1unZs2chZ43gO/tfjZptfaCcOYfycAyBbgjggSRXpW3fVNwpnVTyapIhBNoiQLBfrb46c6FnOdPVzmK5zsmtsQnBvt02TvGj2rVUio7DVfpyU7WJgE14ejWa8bYjwfQW/xnnSBSrC/xISdk0AfqUTeojNt+Ei8QQEIF2fZ5N6tN0f2OjNzkVmt+v/TvldiqlXsPpzaw8KP2rY52Rf6Wr+hiUsX3SKI/8qAcPHigkHHZT0nllK/dGuWkJQfQGRFe1gCHhHnOjGBxAAAIRge7HCa9gzxlti1r11X4SGW3SeJeRUZeV2qRWEkMgFYHVddepCjo3H1YXnMu/n9JtP3uoJ1OrT9G3/R5r0+dOTpF/tVB9tc32gH/66SeNPa3mszWBJtRqrMp/l1w05uD6cflTajhyU4etUcsc7UHNzJZZ07vtBMWurrZD22hkktMutDlLFa020XB52i1zbCCCGVpFGR//qHp4o0fXfSxR89SUNBCYEsADmTI5fqbOTup4vcgBAk0TINivVn2dudBTznS1UyaXOkOwv1XddfpR7VqqaFeRHaM6asOrSsz6+WyNRawKwHDlKiIS9EGAPmWrHuvsU7bWgvQQKEmgXZ9nE6XIQRrv1dcJvn79qvUDehNhGxBdVaCnl3Tfv3/Xlkx6zWq/YtALC71t0WcKbty4odcimmkgGaa0tbAh+Z5iY+04gAAEQgLdjxNOLUxYffv9bJiy2mNG26pVTRnBiIy2crYdG+VmG42txZVJ32WljqPT0yFXVp8tldvJX1oCanJa2KZVx6fsfXO8bVw8Bw1fs7rg4m0gWfU9y5RXZ98mk4aMAgK2alZXJQY51Xio7sfYJ2OQ2PMubV/dPLtrjDmzE9iIIu3BpsnQmZaaqEarc8fVUOtxlezhWttopFXfmJtdaFuWSlFHGEZqYF0jNWNNkxzYGoyKkADRGeNnKLmRbLwUraMYz3MAge4J4IHkU7Ft4uz+Ip9U5AyBKxPwPHcE+6e0EFs1bbnQU4B0tVMmVztDsL9D4xX6UY1aKr1QDMcbNaa3I673tOFN+2VsbRIeARiu3EqV9I0S8DwOY9UYQB5QVNinjDriAAIVEmjU59lEUksCprOKZTO1rmD4nsCm3JRYc4y0JEAvzrTMYNP71qggBb9a2BCd5CcEIJCJgG3uhkKbHie0K8ho25F2tcnUE6seQW3cS2RkwFm61GVk1GWlljToOa+RQC1n1VdMp+6u53bS2AQ0/inj8+bNm/42Jc+6cYxNteRVVheUpN1zWR4L25+ZaEKj9lRR22movIIarlL3Ywupr3CuTvu2czCuauTLD3BTvGQUyqWIgD8EkrL8iaNSPD9Xx0rkjHryKZDGHvuwjUYm8exC/Q9aJvH82WoUO1S0UMtS+W93pvTvjSEB/B8uUOlbZzZg2ZwqI1lnBPBAsiq0wk4qa33JHAL1EyDYr1ZH3bjQU8J0tVMmFzzjj98J9sfmUaEf1ailivbl3fHhAinF04azDnd4enBmbIyPDwd9E/A8jwMB+pSxJVTYp4yycQCBCgk06vNsIhk5SLpXbwe+fPly/CWsXrYOXzPQbnFb3zjIbmtxwqaKkBgCEDhCwBNlND0pqGN7zmjbkZbfzb1ERjtU2WVk1GWldih3vGV15uGYkoMjBNTJXvmDY1nHgY/oZfVeVhesIiLBOgHtK2D72UMWq1Nv10sixXYCtmpsp2F7aeXu0BTe6UhWVLzekG2aVhvd7vnpfwnXdCDtQXFWGn8IpJSrH/k6UotVFe97G31EpKV77bnpttFYyvPgebvQhizVs2fPQhRa4BT+THVs4wpL0ZeFw5+rx5t6aiXWuP9qniSAQGcE8EByK7TCTip3lckfAjUTINivWTu2T9iQCx1BpquNgFz2J8H+DtVX6Ee1aKmiDxco8tVX0Xeow9OG89lq2VKPzP6BTU9upIFAtQQ8z+MgPAPIoxIr7FNG2TiAQIUEWvR5NmHUKoKojloGoCUBmzJZTayvRQ3LDLR3uF6oqQh5YvYsHNnt48sbVgUjAQQgMBC4wjhhZOsi1eeL4KKCkv9ktC050kYzJDLaobguI6MuK7VDueMt9odrxmQcHCdg97PH8yeH5AS0QS2rC5JTvWKGTjtLeH9K47A3oradhlME9hSq2PXx48erKTPN6w3LXZ1QPiTW+FfWee2hSJc61htfu4WPNLTlyb6XwWMOxw8kqgQ+ns/xHOyxj1P8OVuPrVgqLbQN6eklfabJ9/4PbG1dXeC0aUMjDL/ScLxZkgMEmiCAB1JATRV2UgVqTREQqJYAwX61qpFgfbjQEWG62gjIZX8S7O9TfYV+VIuWKtqubHVzk1llaeqGXffhrnyj5Z4ZA2owDFfOqo+TnRGgT9mn0Ar7lH0V4S4IlCFg9/utvOAwWEXvAvTSM/nSgrB0vc578eKFitCqBgWJ3//19/Xr12ilgb5acPqLv1BsjiHQPYErjBN2ac8Zbev+2XRWkMjICSpK1mVk1GWlIsVt+mkD2ZQViW0CHURGYQVttyFM2fQxqwuaVl8twnu+gKaBhlrEvZIcChXs6jbaR2rO7qqNfv78eb5XdCNVZ8NmJ7CRWNoDz7tSlagJ1tryJG3R09yiYc1pAp1xCjx7b8KTtqirD1dCSYasurFU0ZyDfAucwjUMhjpkebZOFNBYvNOs1bBix6g7lyCQiQAeSCawYba1dVKhbBxD4IIECParVXo3LnREmK42AnLZn87YmWA/aiG1+VGNWqpw8pyQ7htQ+vTpU6Sd6U9n9D290XPG8xAxXOkhSZoOCHgeB1WTPiXSdW19SiQePyFQFYFGfZ5NDPU6IEwf+kvh+XzHgqytkcK3V3r/kml3p3y1IGcItE6g+3HCXu05o22tP3qp5Ccy2keyy8ioy0rt0+9wl2d34yP5c+9IQF8nG485aIUAqwta0VTVcnqWKW/aDrnq2jYl3Or+1rbTUGddtV/Fauyqer1+/bqA/M7lGbyuy6QLTwikxqAd5TMJEGbrWWS52nTDDPMd2+3WOXM9oXh9WCo1s3BoW68k8y1wcupIMuxQk94TrHYNSrNvgsUOebgFAvUQwAMpo4vaOqkytaYUCFRLgGC/WtX04UJHeOlqIyBX/kmwv0/7tflRLVqqaARpX1gt9UUz8GYVmvXNpWcAiuHKWb1wsj8C9Cn7dFpbn7KvFtwFgTIEWvR5NpHRdNvw3YemBBX+YsB0acGrV6+ePn26qRYkhgAEjhPofpywS3vOaNvxlt9NDkRG+1TZZWTUZaX26Xe4S1NftHJ1dZLMkSK4V61OXx7LN4cKwpkIyDv6R6asyfZSBDyvK7LuxnQp2psquzoD1XYaNpVVJrE+ghl9oHy2XI0rzZ5PfnKV8FAi+2ckJz9k6AmBdr8J3iqzx9f0CLy13B3pPQshdmS7+5bV56gJSxV9uCCrFQqH8g3s+yYKyKHX+KBmOcx27npzoH2Jtn4SwRCSSxBohQAeSDFN1dZJFas4BUGgTgKz/kAkKsF+BKTMzz5c6JAVXW1Ig2NP7EywP20ntflRLVqqaCPefc3s8+fPnrA932ZdEmDaPKZn9g0aTPPhDAQqJ0Cfsk9BtfUp+2rBXRAoQ6BFn+cImazvPqaCDUsLQsj6dr0my05TcgYCEMhNoPtxwtDUzMJs4oV1KDmjbSENjomM9rWBLiOjLiu1T7/jXVq5qj95nsNSOs/I3ngvBwaBYR6ddiTvcorR6rpEg0xDl1hd0JCy6hV11c+W6Hy74BT9raqmOafBs62XOif1+mWAe1xwZttk0sW3b988Lp2nzSSR0COMHkn5o6e7TasLIcS25JrRDizVx48fwwagKQJZtezZHUQjXLtlkPY13qQ/7bYo7ahqyk2mTE/T7jyTPGVkAoETCXh6EzyQJAqqrZNKUikygUC7BFb9NFWNYP8U/a6qhmD/oF4I9g8CPHI7wf5uerX5Uc1ZKrW9cLqMouB9YyPREoVZhe7OfDa36KTHgh0ZNIiK4ycEaiZAn7JbO7X1Kbsrwo0QKECgOZ9nKxO9FNCE/mHrNx3sc5C2Fjqm13rIkLBevpT5dv0oAAcQgMBIIHwYx5PRQdPjhKsVZLQtUvfWn55Ylak1W6k60xMZOUFNk3UZGXVZqanudpyR38vewTu4cUvfBP7ed/WoXQECmn3oKaXwRxI9Il0hTTjbdba+bc0T1YDRalCnakY7iM9WPNXJ8KXjUp7sBLZE5uB5T/wpt7iY8XGuSvTMCz9IZvX21bEPz4O2Woo/QQeWKpo6sG93QycxLVBZJaasjm+CqGdHVlcLJ7Tr4bt377Rqq60uw8mTZBDwEMAD8VBKlaa2TipVvcgHAi0SINivWWurDmFbnhtdbc2NrbxsBPu7mdfmRzVnqT59+hTC9ywwDtOPx1E+4/nwIOu4gechYrgyVAfHHRPwPA4MIM82gNr6lFkhOQmBSgg05/Ps4KaQ7fu//nSw4/bdt2h2V/geVm899MJid27cCAEIHCFwhXHCzuw5o21HGnx/9xIZ7dZpl5FRl5XarWJuhMBuAquP0u6cq7qR1QVVqaNJYTwzZZv7RliTmpgT2jndee7W6s5pNa1z2UDW93MRF48Xzuu6CFqqn7XBXx1xGCruTJaK0mw+q2uRCwvZuqWSdQpbo/BmXdAcljWr3+EklseAwyUIbCKAB7IJ1/HEtXVSx2tEDhBolwDBfs26a92FDtnS1YY0OBYBT8hTMt5xBsjOZFlVXJsf1Zyl0uf7QgXtW7TvnPG2e+lCKOHScTgJbylNyYdoSQbOQ6AAAfqU3ZBr61N2V4QbIVCAQHM+TwEmSYp49OhRaMZZWpCEKplAYDeBK4wT9mTPGW3b3dR7vTHsUpfqWHKgwDmM5ky2VKMk57uMjLqsVBJ1kwkEIDAl8I/pKc5AYBMBz+sKPl+1CWnCxLazteoxJJTkeFbPnj3zZKLRpWJ7NDrX6GedZ+xh0msaTwiU9WVtBNY54uBMFmVe+GdhIVu3VNGuhLkXOHnG79RgsDyFnxqK65gAHkhtyi3cSdVWfeSBQEkCBPslaW8tq3UXOqwvXW1Ig2MRINjP1wwK+1FtWSp9JzDs+LRXzu3bt3foIvq24WwOWUcv9fnB2UKjkyUnDURF8xMCJQnQp+SjXbhPyVcRcobAcQJt+TzH61smB73gCG04SwvKYKcUCBgEwnBpKVnrk4J6sueMti210sueD3vVJQhMrVkiY5/vMjLqslK2HrkKAQjMEtD3GVhdMEuGkxsIeKY53rt3b0OOJE1HoJsuXy/GPP6uyOWe1xsqxyNS61F0WN+qjrXg3o7wB2lLviv9/fffPYicyTxZ7U5T2+eZWrdUkSlwfmVlt/o843clW/7uinAjBJoggAdSXk21dVLlCVAiBOohQLBfjy6mkrTuQo81oqsdUXAwECDYP9ISavOj2rJUUWi/b4BRSxSifGYVmvWFvWfQQGsnim3OMkuAkxAoQ4A+5Qjn2vqUI3XhXgjkJtCWz5ObRpL87969G7o0LC1IQpVMIHCQwBXGCbux54y2HWzt/d1OZHREp11GRl1W6oiWuRcC+wi0tan3vjrqrr/vvpMbITAQCMP7JSZMsF4ik/u8Pf26IY/BOVtXhrvkdt3RB9NntZn1feFsiRc56XlZq/ZQ8l2pc9mA/VSWUd8qlsJC2sXVb6nCATVN61/Fe1DLYXFLWbG6YIkM5yGwlQAeyFZix9OvWlG71zguADlAAAIjAYL9EUWFB7YxrN+FHpHS1Y4oOBgIEOwfaQm1+VFtWaqo7WkS2w5deD5coNGqR48e7cjceUtUkdm7GDSYxcLJ/gh4HgcGkJf0XlufsiQn5yFQA4G2fJ4aiBkyaK1mtLRAfsvHjx+NW7gEAQiUIXCFccJu7DmjbWUeioZKITI6oqwuI6MuK3VEy9wLAQgYBPh2gQGHS+sEtMZxPdHf/sa3CzyUcqTpY4G1ho088aoA7ttXbDd5j1S8rtuN177REwKVhK8RT3vEYaxOE09lYSELFzfqItVBqPrcVqjCrQVSYSQfCFRIAA+kQqVIpNZ7jTqpIhUEpgQI9qdMqjrThzGkq62qUVUiDMF+VkUUNh2Fi0uIThvl3L59e0eGntUFuTciqe0h2oGRWyCQikBtjwMDyKk0Sz4QqI1Auz5PbSRlJzWjINzJS6/5tAN3bXIiDwQuSOAi44R92HNG2y74hK5WmchoFdGRBH2YjohAl5WK6shPCEDAQ0C7cvDtAg8o0iwS8MyuLrz7y6Ksl7wQznltF4BzdbUqmPv9XMjQOZ6lPTbCuzhORaC2ECgc7rTr2MRTWVjIwsXZCtpx9dWrV+rpdKNGurNuQKgiPN2ukmF5duiRWyAwJYAHMmVSw5nWe40aGCIDBDwEPF4Hwb6HZKY0fRhDutpMzaPpbAn2s6qvsOkoXNxBdNos4Mcff1Qm6t08iwSmxWnCjWd0KOuuBF++fJkKNj1Tcj+OaemcgUAxAvQpWVG3ZeSzoiBzCPA4JGkD06UF+paU81VsEgHIBAIQMAhcZJywD3vOaJvRki97icgoq+r7MB0Roi4rFdWRnxA4TqChr4gfqSyrC47Q496//frrr6sU+HDBKqKzEgzTYc8q3VmuRo48b+aUm14BlpxQW5sL7uTZR7IKt293tlLxr+S5s8Woai2yLWoNTfrFixca+P7+/XuBkW4sTw0aR4aLEMADOVHRtuWvqpM6kRJFQyA3AYL93ISz5m8b0qxF+zOnq/Wzuk5Kgv3jurYf/6r8KFvU4yi25qBBRbVAhfYK8PcNMHrWJOQevfQMGkiGmzdvbuVDegg0R4A+5bjKbENdVZ9yvLLkAIF8BOxHKV+5beUsoy0XJXzRpqUF2n67rVogLQQ6JsA4oZTbhD1ntK3jx3B31YiMdqMbb7Qf/0Yjoy4rNaqMAwhUSKDdRTv/2EdTg+xDgNeoldxX64N3DQtW9r2cOFh0vts9y5T1Lel8ApBz9wTevHnjrGPhbbc8r+sKi+QE1UEyD3x5w/u+Yr+Pj2dUZcj5IosX92HkrlUCnpaG5VnFuJQA/3aJjHG+S/92qC8eiKF3LhUggEXaAblji7SDxvFbCPaPMyQHmwBdrc3nmlcJ9q+p925q7VldkPXDBSLpeYh6HTTAf97xKPXtP3seBwaQdzSbK9wiezKMwVb77j+cgT1qRCernYo9TF3SVnQsbxv1xUFIQB9fkn8SPnFymd69exemufgxfs6OBtC3n7MDyMFbGCc8CLDY7Yy2FUPdUEFERg0pC1EhAAEIFCCwaba/nOrNqwsUy8kjmR25KFC9PorQbPtXr17dv3+/g+p4pjny7YITFW1bhCGuPlG81aK1jtbj7A75aB+L1QwTJvBE0b2+rkuIcV9WnlZR2PJ4RBoqay8C3gek9btat1TF+GsEGcuTiTb+7XGwPfm3ooEHcrxJkMNuAlik3ejGGzuzSGO9Ch8Q7BcGvrW41l1outqtGr9Iek9kTbDfUGNo3VJtQq0dIsMpcUv35h699DxE/Q1X4j8vtTf/+S79Z8/jQJ/ibyQXSSl78vLlS489rxCIxo0fP35coWChSNqc/u3bt328Hw/rdSmfJ6x4kmM5UQ8ePAizev78+evXr8MzVz7Gzzmu/S79nONYtuZwkXHC1u05o21bG/ZF0hMZXUTRVBMCEChP4CLT//6+iawCmGfPnrG0YBO0aWIN8ShOlm83vdTWGU1z9IyyKWZrq15IWw8B/+pqyVxyRFKjXR5KnX2rxFPlMmk8IVDhd6WeOd8DnPpX9UhOj20vo2tKCQl4Wr7SY3lCaJ5j/FsPpdU03fi3Q03xQFY1fmKCvjspLFKSptWZRUrCZGsmBPtbiZF+KwG62q3ELpLeE/IQ7B9pDH37UUfIHL/X8+ECDZJn/cym9v31VKTwQ+QR6Uga/Ocj9MZ7u/Sf6VNG/WY66K9P0cb/egPeX70yNYB92WqCQR/vx/dVn7umBPTcsbRgimU8g58zojhy0KWfcwTIjnsZJ9wB7ZRbGG07BXv9hRIZ5dZRlxFEl5XK3RLIHwI2AXsRo31v2qubHnCtoNi2usAzSp62Ph3n1gFMzxplaTDrW5OOW0iBqtW/iMr/mBR+MVahC16gwVRShJZmebq6kk1i02qxSp67JhY5DE2uEmI1tH+P5WFF3w5N+fuaHZlf7ZZuYPorUrK7UXPy2IHCIuVo5A11Usmr7297yYvuL0NgHtEpwf4RejXcW78L7X9CC/drF+lqa2ilUxkI9qdMdpxpyI+q31Jt4v/p06fV9E+ePFlNcySBx4Jp0+ibN28eKaW2e/0dSm2SVyhPTzDpU5I0sIb6lCT1/fDhQ5J8yGSVgKfTXM2koQSd+TwJyesDBdEHN/RpC75aEBLuqWsO63XKMTCPYGeccKBXvz33t3NG2448EW3dS2SURF9dRkZdViqJuskEAn4CV3iOVMd/+IkopWdC56YMr5y4A5ha6r2qQaY5riIiwRIBbVmxdGl6PveHxaMSPa/rCkdlkYQd//TAV/VLbt/uFGlQit7jdqwdqpaVgKelYXl2qKADl2xHrTPd0gdMPJBMzYNsPQT6eIg8NS2QBphHIBPsH6HHvasE6GpXEV0zgSfeERmC/Ws2j8pr7TRr0fy55JXyPET9DRrg8iVsSD3B9DwOQkefkrD9dJCVttXvoBZNVKGeLRubwNWrkE+fPo1mwWqFz6NHj3qt77569dQ17yOQ8C5gHoHJOOEResXudYalgzxMrSmml9MLIjI6XQUIAAEIdEzgCtP/tLpy27cLrgClWJvuAKZnmfK9e/eKIaWgzghE40p27XK/n4tK90TR/b2uiyCc9dMTAhWG72kPI65KrCIj+KNGWjnQh0c9r7gKN/5W6NlyduCS2RUsebUPmHggJdvMbFlX7qT6eIhm1Vr+JDCPMCfYP0KPe1cJ0NWuIrpmAoL9JHq/sh+VBOC+TDxmTbM3cn80oMKHaB/PTXfh8m3CZSfuCWaFjwMDyHbzq+FqJeP2NaDILUNP1iY3q17zv3//fuQ+/fzzzywtmKqbh2XKZPcZYO5GpxsZJzxCr9i9kV21y2Vqjc2np6tERkm02eVoW5eVSqJuMoGAn8Cm7xrVs9h10+OvbxdsW13w/PlzP0FSGgTUvHJ/CtkoPdUlz3go3y5IRTtHPvVYrmntNI/W4+kON2pEIPf7uVDCz58/hz9nj/WMl9z6aFaGXk96GkZhy+MRaVRHybY6Ftr0Qc2WqiRYZzPTuHxJqfooC/82lR778G/xQFK1B/LZRwCLtI/b9K4+LNK0XsXOEOwXQ52poJpdaLraTErvIFtPyEOw34GixyrUbKlGIZ0Hntabe/bGly9fPNL2tyUB/rNH7540nfnPnqeSPsXTMC6VBntSRt16nadN68uUVUkpPfk8x5EqHrx9+3ZopdUBaeIy7zVm2WKXZrHsONmZn7ODwMFbGCccANZszxltO9jIO7497HOXqklktESG8xCAAARsApp5byfo4Koc6W2rCxTaKcDTRjus7t2tfnXMWlcgjB1MMPVsosxuH7ubysVv1Bcw/QT4dpufVespFRt7QvfC70o9xnAg30rvKf+g9abSn/wVBv/dQMa/Pa7KnvxbPJDj7SF3Dn13Ulik4+2nJ4t0nMbuHDz+LcH+brwXv5Gu9uINYKn6BPtLZNKe79uPSsvKn9vHjx9XE4t87u14PYMGhfdnWcWSJAH+83GM/fnP9CnHW4Unh/76FM14/vr1q17g6qHwECDNJgJqMAKrqdKeDbA35Uzihgh8+/ZN3kg44KCGoSbBZm1LSsTPWSLjP9+fn+Ove8KU4WO7lC3jhEtkypxntK0M5+ZKITIqo7L+IiNx67JSZdoDpVyKwBWeFK2g+MdWpSrA84yYb82W9M0RcO6HxIjAuZrVQ25Mxd70rZPCFfG8EhtFyr3711jQcOCRrfDs9kjCjn964Kv6GnErBsHzLYtRmHreTBiWYZS22EG7lqoYIhXkafxYnt0awb/dja6/Gz3P2lhrPJARRdqDqjqptFXz5IZF8lAiTVYCBPtZ8abKvF0Xmq42VRvoLB9nwyDYX9V7VX5Uu5ZqlXOYwDONo0Dg4HmIeh00wH8OGyTHIuB5HJSMPmW1tVTVp6xKmySBFhi8e/cuSVZZM9GKtU+fPkVFaBMuXt9HTIr9vIjPc5CnXqU9ePAgzEQrDfrYjTGsVPJj/JzkSMlwK4FLjRO2a8+dDvCg/QLxadjMPLL1GquGHE459sCXYERGq9rpMjLqslKrqiQBBNIS2LS/cD1zdDc9/qrjtm8XpEVMbk0T8GwvsekpapoGwicn4PR0h3I1tpJcgKUMtcDX8/k/QqAlgAfPeyxP4Rn8nvYw1pqGMaLgYBMBWR7P1iA0sE1USQyBWQJ4ILNYOAkBCFyKgMflJti/VJNIW1m62rQ8u8nNY3kI9rtRd2cVmc7vnFawwGdXPdaVQYOpajjTJQH6lC7VSqUgAIGmCWjpS7S0QL69zPXNmzebrhfCQ+AKBDyeFeOEp7cETzw4CsnUmhFF9wee55fRtu6bARWEAATyEdAOBf7MN83p92e7I+WmdQ5y8zZ/u2CHTNzSJQHPhNrCjkg+zvpW4/CiSDUquXAzX40qz1nA/Va1wPu5EJd7atbaAAAgAElEQVTHBde3bzZ1IWH+HNsEPLFx4XelHpHGShWWbSx364H2Zth6C+mzEnA2M3qorFog8ysQwANpQst0Uk2oCSGbJtBTsC/DLj9KNdJCTf1pyGyINBWyyZiM/2p0TB9wl6/OzIbcTZeuNjfhdvP3hDyFA2qPSCPwwrKN5W49wI/aSmw1vfODlrmjded+oq001FXsJICATcBjwAs/Dh6RxkoVlm0sd+sBfcpWYqSHwGUJvH79+uXLl2H1+dRGSINjCFROoKdxwspR7xaP0bbd6Lq/0ROGFI4+PCKNeiks21ju1oMuI6MuK7VVs6SHQFoCm+b0py06ys0/I1c36rUpqwsigPz0EvDMsdbreW92FafThgrh18FevXr14sWLiuX9L6JptsR/+f1ff2yyF//11ry/NvmUhZuZZ0OyVtzcvFrMk7tnCKMwf48xHGCw7GSpUTRqqZaqk+O8xyp2s6IvB0DyhICTgOdZG7PCAxlRcAABCHRGwOPfFraBWwlrruf79+9l1ZdiXp2fvSS/VNHE8Ff5ivFGXWi62q2N+TrpCfa71HWjlmqTLioZJ/RYVy2lYxHdJuWSuF0C9Cnt6g7JIdAogSv4PLtV8/TpU4Xn4e1Pnjx59+5deIZjCECgZgIdjBP68TZqzz3x4Aih8KBuJSHzWP2rHRAZXU3j1BcCEChPQCOu2trMU+7sS0nPjcnT+Nc5DK7R35NLQIYXIeBxRDqY6agNFcKlBVLuJu/89MbQ6ILCTZA186MkZ49shaOyktU/tyznTmwl+UskvwdQuK0ayvrzzz+Nq7pkj57Y9+642qil2lHT3bd4LE89DWx3NbkRAqcT8Dxro5CFHzqPbCV7wJFD8oPaOqnkFSRDCNRPoOlgXyG8pk4+ePBA7678jvqoFN2iG589e3bnzh3tM629BsZLtR006kJ7urMRNV3tiKL7A4L9VCquzY9q1FJtUseHDx9W0xf47KrHuhY2qqtYSACBTAToU1KBra1PSVUv8oFADgJX8Hn2cXv06FG0tEBb+LG0YB9M7oLAWQSaHifcCq1Re+6JB0cUhQNDj2x9vNgaCddzQGSUShddRkZdViqVxskHApsIaHWBM71/Tr8zw93J/C9Ph9qxumA36kvfqK9reerftCOoOmoyQfStRtW6nqfdowJ7inC1dfGEqWP17969Ox7nPpCP5VlzVjgqy13revL3xJ+Fd2LzvEUeAUZLlcbzFR4UHj1p1FIVUxyWpxhqCoIAHkgTbaBwJ9UEE4SEQEIC7Qb7w7oChfD+cTGbm6IPOfBaq6CvF66OtttZ5bjaqAtNV5ujMXSQJ8F+MSUW9qMatVR+dehTOZ5Op8BwkOchYrjSr1lSNk3A8zgwgJxExYX7lCQykwkEMhHo3ufZx00v2aMtq9++fav4el9u3AUBCJxCoN1xwn24GrXnjLbtU3f3dxEZFVNxl5FRl5Uq1iQo6FIE/KsL6sHiny08TPz+Rz2iI0lDBDweqpzvRr+2rHkDmpEQ7abQkHZCURvt8j0z+IdqFv4+hscFl2AlFzyE6u7+2PPtxcLvSqOxUVsF2qbFTlDs6qqvYI+eJJezUUuVnMNShs5FLBqsX8qB8xCAgJMAHogTVNZktXVSWStL5hCokECLwb4md2ripjG/U86thsD0r9xOGRml1L+emkpBSvzmX3/aYbGqaRCNutB0tRU+9TWIRLCfSgu1+VGNWiq/OjyDQhq6zD1C7tyPsPCImR8jKSGQlgB9SiqetfUpqepFPhDIQaB7n2cHNL2tiN6o/vzzz7zC2EGSWyBwLgHP6Fm7k4KmbBu154y2TVXJGREgMkrVDLqMjLqsVCqNkw8ENhHwT1s1XmJuKvF4Yr8kw9oJVhccZ37FHDyOSIsfLtDLGC0q6GNdwdAu7SnCfntRspVv2hWycDOLxsJmsfCubhZLkpOeIQx/z31cJOeO8kNBDx8+PF5isRwKj560aKmK6UIFeSxPyZZfsu6UBYGSBPBAStI+UlbhTuqIqNwLgRYJNBfsa8a/Jv9PUcvD1JIDOeGKGZemdWoDNk0M1UpOT6Ax7EGgxJUsJm/RhaarnTZUzgwEPM9gyZCHYD9Vy2zRUm2quydar+TDBXqClnrDTVUmMQTqJ0CfUkxHxObFUFNQ/QS693k2qUC+tN6ThtZYfOQ1VRJKb6oLiSEAgebGCQ+qrEV7zmjbQaV3fHvYFy9Vk9G2JTKbzncZGXVZqU1qJTEEnAT801ZXV/U4SzyezC/J0E38/XiR5HBBArU5IgdVoCkFr1+/1riGnvmelhYIS4tdvidMHTVe0t9VoZ63hqwuGLWT/MCz8r4kf+eO8gOHAq+T/cBXVxbZoyf+gpwpW7RUzqolSYblSYKRTCCwSgAPZBVRmQS1dVJlak0pEKiHQEPBvgJ5RfHTpQWKCLQnol6tvXv3TjsjGpMpb9++rcUJ2mXg69evz58/X9WC4hENGmj0YDVlgQQtutB0tQUaRqNFEOynUlxtflSLlsqvC+cqlAKbTTBo4NcaKa9AgD4llZZr61NS1Yt8IJCDQN8+zyZicpAUNYcDC9rtUpEgSws2YSQxBOohED7OS1IVnq2xJEaS8y3ac0bbkqi+y0yIjFKptcvIqMtKpdI4+UBgEwF/pLP63G0q90hivyTD2glWFxyhfd17PU7q0MLqZKTRjc+fP2tOwKNHjzTV4M6dO9qG0BMd1VkdQ6rVKcKakGHcfsolj5s7ClZyKrnzrWFJkUYOVzgQ/9VqqsFrhtBqslQJtNGpPytZG3/i3ClXVyIOnzfKLcaYf4uWahQ+94GstMe3w/LkVgT5X4EAHkglWq6tk6oEC2JAoBiBVoJ9+UjRlAUhGmYtKNjXooJNxBREaHxAaww8PpVGD54+fbop/xyJW3Sh6WpztIQO8iTYT6jE2vyoFi2VXx2eOf1lxqk8kng6OH/dSQmBagnQpyRUTW19SsKqkRUEkhPo2+fx4xri9DDu05xjDTKUfG3nl5aUEICAh0Ar44SeunjStGjPQ6u7WseSgSFTa1bVkTUBkVFCvF1GRl1WKqHSyQoCmwgUnl+3SbaDiYft2/5xMBduvyABOSKemY41LFPWK/+hUxwE1rHca4/w3ah11YRVSGOTSCXHpDzv6tRy/OvSumlmZSriiY0LL2pyNgnxefLkSRlKzlJWYRbem6FFS+VEfTyZs5ltnUJ3XDBygEB/BPBAKtFpbZ1UJVgQAwJlCLQS7EvOBw8eRHb71atX+hDBEVCKLrUyQV88ePbsmZ2PvnkoY6XEdrKsV1t0oSOV2XwI9m0+PV1d7fpVWYJ9p8ZXYRLsO0l6knnm2RT4jqW+wOORtvBD5BGJNBDIQWDVDKrQwo+Dc2RPgjGAnKNJkCcEyhBoMTpLTmZYWhAGfZrDem7UnLyOZAiBqxFoZZwwoV5atOeh4V1FwWjbKqJuEhAZJVTlKszCo21JqtZlpZKQUd83jPhtsq5Jiu4yk2HZnp6RvidSaoL06jM16FcNzPjcepk2IBmcBY2LElld4CRGsv8k4Hl3otQlfdP/FC440vOgV/7BCdehYgZZt26+Y7AaAq0uSXRRS5rIL9JoyJKWv5iZ501AYZEWZe3xgqdhlFzUtGlU9Pnz51XpZNUVLuzQtGipiinUY3lKtvxiFacgCJQn4OloBqkKd/ceO1BYpKzaqa2TylpZModAbQRaCfZl9KKhup9//jnVYkttUiDvVKsXbO3IOOvrZB8/frST5bvaogtNV5uvPTSds6dhlAx5CPYTNqcWLZW/+h4vvUDTdYpReJzHj5GUEEhLgD4lIU9i84Qwyap7An37PB71abmj4vTQbmjFlJbue+4lDQQgUC2BVsYJEwJs0Z57HOABUeG3SJ5YtbBICZtK/Vl5GkaBIYsRFKNtI4pKDkK3bVakC44jyXfVZ6tXyczi4qSHgGyOJvF2ucxA21h8+vTJA0FvNk8nEL1dNcQeu4m/G4m4BIFZAp6Z92MLm82hzpNyXjUjQZsr9OTFrq6S9FuNYlrz99aFmxkhULE2MFuQp2GU3HrK6RyoLjIpp6+2ipDaD/7q0EmU2/GfLVqq47V25oDlcYIiGQSOE/B0NEMpeCDHaRs51NZJGaJyCQL9EWgi2NcqglBO7Q6gl52plhYMOlVuGhxY1a8igoNfS1gtwkjQogtNV2so9MqXPA2DYN/ZQmrzo1q0VE7UShZ2Rkt3FWi6DBoswef8NQnQpyTUe219SsKqkRUEkhPo2+dZxaX5gvJ5QgusTwuytGCVGwkgUD8BT8hT+F1Jbmgt2vPQ/Np8CiuLWNVWR+6rnoZRYMhirCZTa0YUlRwQ7kWK0DZS+qK158GJbuSnn4D8Cpkd/8b5/pxPT+mfZmw/emUq4pdhrBerC8qopqtSPMuUSzoiR+DKh9b2CR8+fPj+/buGP9LOSDgiWKp7VxcUVtg7etbRDnxGQ5YKl5GPejiPhS0pkiHtZS+VnBbvCYkHRdT24QJJZT9lw9epSraiFi1VGT5a8Oax0q30uWWgUQoEdhOwbWOYbcnu/oIeiK2I8p1UqHqOIdA9gfqDfQ3yRn64fubY6kODAxooWNX4mzdvNm28tJqhP0GLLrRt4cO609WGNDgWAYJ9ZzOwn7LyflSLlsqJ2mn8c/RQkYRRtxhdHX6WNKqzAnASAlURoE9xqqO2PsUpNskgcAqBjn2eVZ5yiqJP/ymUPmUdfpcTlVb5kwACWQnUP06YvPot2nPbZwsRlQwML/hiK0TdyjGRkVNT9lNWfrTNKbadrMtK2VW2r3peBtk5cNVJQJ8vcKZsKJlGgJ2mwDPvNHfF/TKMk6hZXZBbKR3m3+IyZT3G8o3kMT98+FDLCd6+fatwSCsK9K1GbZ/w6NGjDvX07yrZTqHfavw7v+z/e6bSDkLYVUsrqOddnUrc8dZQt9y4cUPBqibKpJW5s9xsB3eo7A7++yjJdDifHbXSscfdV1aOu2zhSz5ZY+3sQm2Bx0z6O3BantzjQXpDIBslS6VHjDH6/poZNRoJ4IGMKM49sG2+3V+cKzmlQ6ADAvUH+wrnQ84K7fOFABoo0ABCWNzs8ePHj89ykGyTaJvT2brkPklXm5two/kT7CdUnP3g20YjoRhhVnahtsBhPrUdV9JjanjKQ4YtCTyUSNMHAfqUhHq0TbRt3hOKQVYQaIWA/VDYD1QrdZzKqdea0dICfQaw/Dt3vejXywvtOJ5vfGBad85A4AoEKol6CqNuzp4z2la4hbRSHJFRQk3ZjpxtNBKKkTarLit1BJEN5EjO3BsR8Fin6JYmfjqnbNXQ0jzLR8U8NG6sLmiiEdYlpKet1/DSQlMhtX5g+NPLfu0ArfmRGunQKMPTp0+vM8RgL5Cq0HDbAocPw+3bt8OfWY89c3x3fE5OrXGIzBX46VOhWavQfeb+lnMchX89pSY8HS8ueQ72QEPoJSQveilDW30VWqqliqQ977E80tfqXhoHpRo/Ayd7xbrtgzC5vWYCtiEKJccDCWkkP66wk0peRzKEQLUEKg/2tf1haCI09V+hfVaYcvtXe4cTQzlbtgpdaFvgUJV0tSENjv0t5zgrgv3jDKMcbPVVaKki+Zd+eqJ151ulpSI85z1iaLgy96CBR1TSQKASArZRSiskfUpanuQGgcoJ2OalXZ/HwK73m1psHybQPJXym21pAsDLly8HMfT+gn3cQo1wDIGDBCofJzxYu6Xbm7PntsBhNRltC2lw7G85x1kRGR1nmDyH8D3LNPNT5gtNxSh5poY5riXre2JZvbYu5ziwx7nKrR2nDOHma6wuyK2U3vJ3bol0nbn79SvY7gVtp6Hm2hXucjyv65y9RUj106dP40/tqzEeczAlsMqnZJNwhkB6g1t+LHWKbnrGdhdKkhxl69VSjRXcd5DJ8mwSJvpSx+qTuClzEkOgRQKFjWQmO1CzB1JhJ9ViQ0VmCOwgUHmwrxkDb968CetVYHm2pmN6SpFg2s4glK3Mca8uNF1tmfZTTymrIUbJJkGwn7xh9GqpbJd1wGjXPQnqTMFCEtnIBAKnEKBPSYjdNnQle+eElSIrCOQjYPf77b6KXSL2+vVr7UkUXtXSglPmBihmD/FinUKlcAyBIwQqHyc8UjX73l7teWHzmClWrfnFlt2uyl8lMkrIvMvIqMtKHVH68+fPj9zOvU4C6oxybxnmlCR5Mud8UfvRSy7VbIZOGcKV5KwumCXJyUUCng9kFPZNF2Xlwr8I2OpwWo2SLFc93UGYHR8K2F0LTWTxgHL2FqEYYWS14/Ywq+6PV9dPO1vOcVD+vU+c8xKOi5Q2B9topC1rzM0u1PMAjll1c6A5auGw+FK9cpuOqBmXtL1LVeY8BDIRcPYjJZ8CPJCpru3+YpqeMxCAgJ9A5cF+5JM8efKkzIZbGutcjUQEORLPj/1IStskVuhC09UeUXfH964+Ys6WcxwRwf5xhtMcmrNU0yrMnvHY2AKBQziuOCunTuYeNFgql/MQOIUAfUox7LZ5LyYGBUGgHgL2Q+HxHOqpy6ok+q7g+LkAJZbtPWtpgUqPgvFTVjisEiMBBFokUPk4YT6kzdlz55hJgfh0VAovtkYUJx4QGRWDbxuNYmKkLajLStmI9LLp69eveutU0lraIvV0VRZJYLWEw+NdNFpxNSHPg1NDYOiZhCaVhYEVqwsabZania2vCq6WjbVdRVQyga2OCj/HuerpDvQ8djkV5w8fPniy2rpLfbTon7d9NuTV2LhYk4gGK5fElkLD7nYpWfnzCuntQu1dGex7d19tzlLtrqn/xnADBuOu3KYjNICyz2Wm8Rn15RIE8hHAA8nH1p9znZ2UX35SQqBpApUH+6FPMnB+9+7d58+fCzDXmPJqKdF3FVbTJ0nQnAtNV5tE7/1lQrCfSqd1+lHNWSqPOlZRD5nkDp+jccUlybcOVy7lw3kINEGAPiWVmlYN3SkDyKlqRz4QyEGgS59nFpRW4Ifxr6K8E5cWaFggnBxja2G2OpyEAASWCFQ+Trgk9vHztiVhao2H8HQUd/aurbFqFALnfj8+K3NDJ4mMUimry8ioy0od17jG8eRbytR85y81ATU5gdXXz/S18OOaqjYHz5tECb/6AGatoPMz7OGHCyQPqwuyKqXDzD0LiRhYrErx9pRrDbuca7mmrGyBx/SrDvGY8viBZycwO9SclSGKrOqciT4r+SknV2eirCZIIrb6Wk97UFlv375NUmLyTFZXQ57i0tkPfoWWKrlephl6WpqafVZ9acZeODofOZFTmTkDgaYJ2IZorBoeyIgix0GdnVSOmpInBCokUHOwLyc8eqmpFb/Pnj178ODBjRs3tG9iVp7hpoxGQf5dz41MNl2ye64KXWhb4LHudLUjioscrMbyqwmSgCLYT4Jxmon94FdoqaZVmJ7xTCixKz7Nc8cZz6DBjuHKHZJwCwTqIbDaZawmSFIX+pQkGMkEAm0RsLv+Rn2eqQq0tCDcfktGVSMJuVdUTsUYz0TROu8vRjIcQOA4gZrHCY/XzsihOXtuCzzWlNG2EcVFDlYDn9UESUARGSXBmDwTXsUmR0qGEBCBhw8fejisPoCeTHanid60LuUT1YXVBUugOD9PwNPOeG8xz+6ks6vDOudarikVZwhUxt8dxPO8rtuxqCbMlqdm2hKiM6stOUqf6adzO/lXr15VIvCUg/3In9UUV3HZYk+r2cGZ0EQsVSf3xgzhLkSSwbncdklazkOgcgJ4IDUoyLb2Z3VSNZBBBggUIFBzsG874fJYsi7V1mJOTx/hcd7S6rE5F9qDUYgI9tO2k/pzW23JZapg25lRBoL9EYXzYFW/tvvnLKVwsnAR/lLRTou3dLvnvKffyT1o4JGTNBAoSWDV5pQRhj6lDGdKgUBVBFbtT4s+T0RYC/urWloQfbhA0vL+IlIZPyFwhEDN44RH6rV6b3P23Bl7Mtq2qvrOEqy25DL1JTIqw3lrKbZfyqvYrTxJD4GBgAyv5/HxjOjmQ+pZPiqfIfq+EKsL8mmkw5y1stBTqx3TrD3ZkmY3ATuo8NiO3UXvuNHZfootsNYHejxvDbe+rtMnI8KwfOvtO8BySxICmkmwmo88htz7p67KYCSwH3nbXBjZHr9kF22Lfbz0gznIUEjpj/71pwONax/P0JNDVtMRbScgBWWdt+epL2kgkJUAHkhWvM7MbWtv9xTOIkgGAQjMEqg82LeNg2qk2Ep7KM5WLclJj9MVfZsuSbmrmdiGcZXbav5pE9DVpuVJbmkJEOyn5Rnm1palCiVfOm7o2wWe/mupmpyHAAR2E6BP2Y2OGyHQNIH+fJ5QHXrrEW5FpBknmhZz4sxFDWLoe4ahhHJ7sn7nOSyLYwh0T6DyccLc/Nuy54y25W4P5H+EAJHREXr57rXfGtg2MJ9U5AyBDgh4Vjufu7rAU/q0Fqwu6KBxlqtCOBl6qVQNKBC9L8E567zd/dsLE8vL7NwYstgC63ArDoPG1td1kcneershyfSS5j1//PhR050/f/7sHA6YZlLDGXudn2cRyMFavH792lOKs80cFGb37fYj7xyD2F26cWNblmqsiB4ujaGLm8bWtf5efzrQuLZMmRrMmGzrgXN2WlZ9RS35+fPnW2tBegi0RQAPpAZ9VdtJ1QAHGSCQlUDlwb5tHAYycl20hDsTJU+8pkghnwBL9WrLhaarXdLj7vME+7vRRTcS7EdA0v5sy1KlqnvucUs9/h5Ro42mPLeQBgKtE2AAOYkGbfc764BkEvnJBAKnEOjY55G3HC4tEF694jx3K6IHDx5EWub9RQSEnxA4QqDyccIjVfPc25Y9Z7TNo9NNaRht24TLSMxomwHn3EuEe+fyp/SOCTx+/Hi1dtFk0dX0aRN4fLyXL19GhbK6IALCT4uAvYJtuJOBRYvgSdfsIXWP7SgsuC1wYWE8c3wVZCpy2yRYlG2Ot31aSKCN1G/cuKGnUn2YpjtruO3OnTuaCX18Y/VNlU2V2J7T49k67ogkmio07USnGWoF9rmDqlORojP2I3/i02cXbYsd1bHYTz1ierhmAzBNL1OD2b2HrlYpeGphj3B5clhKowYfvjBQQbvrslQE5yFQIQHbEBUWOHIVZkuv0wOZFdV50rb2VSnIWSOSQaAVApUH+7Pu1pStx3JO7/Kccdofp5yeEp1pbMFso+osIm0yW+C0Za3m5mkwdXa1BPuryt2UgGB/E64die0Hv0JLtVpHz/dUPWlWCzISeF5E2eSNzLkEgaYJMICcRH22cca8JIFMJv0RsB8N+7GqmYbeJ0avxjSAcO5bML2qiKJvwc/xmrVmvSAbBLISqHycMGvdlXlz9twWODeuKH9G2yIgJ/4kMkoC33bhqnr6/PXtslL+6pMSAvkIaOKoZ82zc9eY5HJ6ylXfMZ3+yuqC5LroOUO7jxlq3mj32bPa/vY323GMhmBqQGELPEjo2UL+eF30rU9PQTuaffgW0FPfrXWR5FpIMDtBWRrXSgOtMWjuOwY2KI+mtmIM00fjp+Gl8VgSivz4s84D+5E/cYWYrV9b7FNQawB99hELhdEeuvpmSHjGc6xn01PfrB8Lij535flwoadqpIFA5QRsQzQIn7u7GUpp1wM5qGLb+p3YSR2sF7dDoH4ClQf7Tttr25AjWnBOEvW8fD0ixvReu+fKB2QqifOMLfCQiVPdzhKXkrXb1RLsL+l093mC/d3onDfaD36FlspZLztZ7m8XeGZs2ORt+bkKgXYJ2C0/t5tBn9Juy0FyCBwnYNufRn0efbpZ7xNDOD///PO5SwsUEEVfXZZ4vL8IdcQxBI4TqHyc8HgF7Ryas+e2wENlc7vBQymMttlNq/BVu2HkbhJERoXVvak42y/lVewmmCSGQETAY/3C+aLR7Vl/esqdXR3B6oKseuktc8+bcnqaCrVuK8V2HU6pju3pDiLl3qhepWhOcLh1t4HCI3B4uxaEhf76w4cPw6vHj7Wf+qrk0rsahmdp2nF5UuVgt+SsTUKzvafjlVG99ObY83I3uqvwT3tJSdbZ6qs1tfVbm6XS7jiewTXVevVhnJJZbWzDLfk+XCDLEC6cUEGyKlM5OQOB/gh4OvSs3c2AtF0P5GCTqLmTOlg1bodA/QQqD/adczTDICst8+leHWnz351bWy60qklXu1vXw40E+wcBTm8n2J8ySX6mOUu1SiBfML5a9JBA7dYzIuExuc4SSQaBhgjYNidrRE+f0lA7QVQI5CBg25/aXnB4COg1gT7dHKbU0oJzPxGg9zLTFy7aAO5cqUJEHEOgDwKVjxPmhtycPfeEflnd4EEj7b7YYrQt+TNFZJQcacIMpR0jt3PnCxmCcQkCrRDQy8RoI9ep5J5Z/tO7jp9ZndC4FFixuuA4/KvkoA+Fe17V79jE/SoEz6unjJc9G8N2IMoLrm31bYElUu6RODGJRs0MDnaQOb0xMtn+gqZZTc+8fv06nBY8TTCe0ROtaFOP9nim8gO1ZOMNrsdA7a6gR0fyAKqddTRW3H797Bl9GLNKftCQpdL4iHMBgCjtcA2dmTv30N2hqWhBLRv/7GDILY0SwAM5V3E1d1LnkqF0COQmUH+wb0QBIRxnsvAW//FqiKqssoYks6I25EIP8tPVzurReZJg3wlqUzKC/U249iVuzlKtVtMz+JO1R4hi9iWBmWa3RIbzfRPQE2r4hFmfTfqUvpsWtYPAKoHOfB69JI1efWoCgN5cKKa78e8/VVk/5XJos2p95SDr20Zlrtmfs69OZk+u6osEEIDAEoH6xwmXJE91vjl7zmjbEdUz2naE3tK9REZLZGo4z6vYGrSADH0TmN3+P6yyppCVn6arEu3HXxIuTQxjdUGoPo4tAp41yrpfzquVC9dOImBPGl61IOWlXl3LlXV1gcLmBw8e+F82bP0MaDjUpfE4xaipCKs/cL5iHEpUHT3OfSrxjudjfOdBTU96StEAACAASURBVCLT2KWiytVn5O3bt1ubwXEaO3KwLXk0WLwj/4O3tGKpNj1lW5loFN5pfDxT3LaWrvRaOxGuiJBS+HDBDozc0i4BPJATdVd5J3UiGYqGQG4C9tM3ln5isG97iaOEzmRj+j4O7FqvBjLlIdDV7mNOsL+Pm30Xwb7NJ+HV5izVat2Nucur9x5MEH1scCk3NgBaIsP5KxBgAPmglu3o4PQB5IO143YIZCXQjc+jd23Th13RpbY2C1/O6kWGfuptgr4noFeN2g5JKw3evXuX/FWd3lnI+5rdWE02v4l3c1kbHplDIC0B2xMYyzpxnHCUId9Bc/ac0bZ9jYHRtn3c7LsYbbP5nH7VNvJTD/B0gREAAs0RkI9kDEwN1QlnjZap4GqJGkxe2qqG1QVldNRDKZ530ry3qFbTthMQDgZVUoXVybueBrm7LooY/Uy2TvDVKFg4dTjt5P7pJ0FXIWjgTyKtJqskgR0b267wvip4okotPdT3WPflX/guu2HbYyUFRG3CUqlJZLU/S+tBC/BXERr3D42S7Fv0rZUyYlAKBE4kgAdyIvzKO6kTyVA0BHIT8Pg25wb7dhQw8JGEWacUhEHckka2xoZL+Ww634QLHdaIrjak4T8m2PezcqYk2HeCSpKsOUu1WuvV8RPbs13N30gQxuxGslUJjXu5BIHWCdiuIwPIq/q1LRjmZRUgCa5MoBufR/6GJwSe6lovHJ89ezYsM0jy5lFOuzY/WtoPTjH46iyZqZCcgQAEbAL1jxPa8ie52pw9Z7Rtn94ZbdvHzbiL0TYDTiWXCPcqUQRi9E1gNUjZ0QEdJLYqkpGA1QUH4V/ods+oq+1nXwhWfVW154J4lFu4TtrO317LJacn+e4XQx01UOUJm0cgGiYbjz0H0e4a9tsOT4Zhmn3zgFcDzrCIc4+1yM94gbFJcc6KaNTSTqmGqhXYdpp6rtqIss7H8kBowlKF+/p7KrVpkpk+XGDrKCxx3/h+mMP0OHptIA8y4cdVpsVxBgIVEsADOVEptgE8vZM6kQxFQyA3AU88eG6wryhg9VuixsjXcYDO2POUraybcKFDFdDVhjT8xwT7flbOlAT7TlBJkjVnqVZrbYxNDffaL2tX819KoL0tnDmvSrhUBOch0AEBBpAPKpHY/CBAbr8ygT58nhcvXmx9CTJVunKQv63oT97LvmUGw7qCO3fuRC9Vw7IUJfH+IgTCMQSSEKh/nDBJNe1MmrPnjLbZCl26ymjbEpnd5xlt242u2I2Ee8VQU9CVCahffvv2rU1A33yzEyS8qnlo9uwyzVy1ZmJ85w8CPgKe1+Ryv3yZVZ3KnrWgWKJq6ZeFM+yOlLt832lXVmPXHO0t0r6mBdvRo6huovfHH3+EitCrvoR8v379Gma+6Vi0E0qSNauff/55qWppeaoW9hIXiZG8xKzolPkSOp2vxLgZEm561vKR3LoiSOn9wkRdrV1WciCRAWyuefs5kxICNgE8EJtPvqtGF1BJJ5Wv7uQMgXMJRB7I7MOYI/jaWuvIVxnllPy5wxlnqJVbjCViI4rpQXKPcUmGTefpajfhUmJnC5w2AJ05q1luraPSE+zvgDbeMqv94WQlfpQhYZ2WamQ7exCN701rpxHF2RuPnNw07+FIQdwLgQ4I0KccUeLUpo1nKulTjtSuj3tnX1voZB+1a70W4/MyPWjC5zH8DcmvqFwGVuGJfCH9q+OlOD2qvlwjNVGlX9WvstXnnWVtohymP2nzqzBJAIF9BPSwT5+46EwN44T7aue/K6py+LNOe85om1+5Q0pG25LPBJj1UcNnJ3mJW5W+NX0ofHTcbmQUVST82W6ltmqW9BAoQ8AOakq6E7Z3p2BN8Z3BhG8XhKaS40UC2qjPszGS/WAs5s6FIgQM7XiUW0TG/1KI1kUZMivp8c0z/kt5f/ubNuSIvj6jIuzZvcpBdjbKx/gZbai5mrmR1fSSvdRsmj48Y4wYhslqOL5///5Szyd9OXcV9VRE7cHYE0U5KP7Zt+eKp/QcabTXi5GtqmNcLXbJeOorsVSrcwgiVquB9JheH8EI6ygUWq661Np1V5h4zGT3gZarhgZQlq0hs7C71twIgVkCeCCzWHKfbKKTyg2B/CFwCoGGgn05S/LENHdhcJDkrsiD1f4fMiDWphopsNo7+owlGJ7bmCbHQf0udFRrutoIyOpPgn2CfbuRNOFHNWepbObagMoeRdFja+vFzn96VQNQ+tjg9PzsGYP2bHpOQqA/Agwg79apbbts07e7UG6EQE8EjF447Xh+DmhfvnyZ9TdUKS0MkH1QVC4Dq0/EyBfSvzoe43RbHrlGet2m/Yxv3LiheFAfNNCNeiUhD0f/6j2I3scpN2WrjxXoc+urMbgGBKL3rbYAXIUABJwEGhondNZod7Lm7DmjbVt1zWgbo212m+kyMuqyUrYeuQqBEwnYE64UHiomKiCeSrFDUQVWCsQsSYyVB1yCwEhgdanr0MjG9E0f2BstKJBotHba7MGwBZ4dI8pXfLXh2cunNgk8neg/7PC3OpNYM0j8BYVLEXTsv9GTUko0VGxf2lQLjzBZ0xh9sNp5kqKNIgaSLW6LYn96aWjwSegdyaR+S+VfLaCmolduThrTDRIGjdhaS2W6p9ajkvbgpEcyCCQnoEfA7jfxQJIzt80dRik5cDKEwEhg1eIN9nBMf82DabQ47SZOHCuo34WeNpvVhkdXG0KbuuvTFrh0hmA/JKljgv0ISLGfLVoqG87qgyn/1s7Bf3U6YrD0yA/nNbjtz5yUEOiVgGHwGUA2lE5sbsCp59LsAHWLLyzqQZpQknZ9HoVg4RvM0dlwujSG1R2zSnjAUGHCRktWEAgJrA7XDA9yeEuvxy3a81X1MdoWNtfVoN7othhtC0nqeNUNaNFT7TIy6rJSUWvkJwSqImDPQFZHo1HfrAKvjirr7eeqAHy7wHAJuPSfBLRs8T9/LByxbckCmFpO2wpa3QfilGpojbU9jSPV1hSPHj2KslI4odJV69XdyBSGOeFo+41wDbRdNWeeYbJbt26FPzcda6WavVB1U265E0tfSxsGRHrcJ4k0NbtBy5ibdKf9VMafrRzYlnxo8KfXpX5Lde/ePScljcXbEVqYj7btCX/Kyxw0ol18NEIRXgqP7c9rhCmNYzXmqHSJXUl7MMTmEgSyEtAjYHfTSbobVaEPDySJLpropJLUlEwgUBsB++kbpLU9tNpqlEOeyinZCiLYj3ptgv0cz0iqPAn295G0bVQlwV2LlspWh7bXXRqbGm4MPw9oZ2Vf1S7C/oGIISubtl0cVyHQDQH6lH2qbKJP2Vc17oJAGQJ2L1xndDaQ0Uux8A2mTurFhCaj6A2FB52s7pFpmp4ixjSawliJizuKxAEEuiFgewJDNW1D1w0Ku5p12nNebG1qfkytEa5o1HQTwDExU2tGFPUf2EYe/6p+DSJhcwT03YDZ3QHGithTE8dkuw+ePXtm3Pv/b+9sr7vWlT18OesWAJQAVLBJCSepIKSEEyoIKQFSAVACpIKEEkIq2FACmw72/a3te7V0ZVuW30fjJx+y9JdlaeYZWS8jyZZzW214JsH/Xho8f0ACCIhAvq43lWmpN77sDjx/cmjH9xHOJ5NpETRBmp//SjlkdtZq8+7MM9a6vb0WKM9UrMugRyxO3BduH0KYKXm7oHYRGYu3LyVat/M3FZM5YDfzDW2D28Hrbesyj5KpFqBdOUOMBTkHD98HadV0FD41SSebdDSZJmj+J1DaFX7mE1SoMskgUAWBTLPJCGRxC2ZoW2j8F9eXDCFgh0AyDgkjmThQ7wB4Ec6F86x9X50Y2ysJW25FM40/XW1cewsrYWL68JPJfgOzPfcJiJpAvW1d5lEy1QIkwOOfpuSMn758ODNbb7Qrdwv0FTRYRIwxhPtyIx4CRyOAA3mCxWvpUyao5umWzkmcIj3pWLUuoUduB8yOedor41qkmLCIOW3o0gaVial30F51rUb44xDo7GKSR/I4j2GiePzTbHuuupoZzuFti59lvG1NlZ65MQBvW1yp7Icz7YPlZs0+WCSEQJ5Ae1dqPKiY2Q5nim7P8uJyy0cF/5Upg0sQCAQyfUyoefPXS0Jx+wbyT1ey6XNfUceWnpkQqtUYm9tm6TPLAKp+c3ymqrRSPNThJtBZk/Ntfck+kgT+ShPvvJyJpsnP9XqslapKZq6iOjOt0Pzjr9rSWT2mlbXxXfkZsmBuLE+muORhiSuqkZYqFqkzrE6zpFloICTvR5eOba99hsmcJ7dd4efklrEplyBQKQFGIJsZrqJOajMmFASBzQgcarI/jarmbp1Dvjhy92FqZri4u2wZ7HS1GTjJJSb7zRPHZD+pGPpZ0Tiq0paqzTyOSWb0cdegsDrZOPHYcMbxlRQU/6zadz0WEekhMEgg8xzRp7TpVdSntIU/VExnl6rIQ0GwrGyngZrO2ubsTGsZ8VhC4TnbyzINb1LKhJ+sX1iu+cjmgwB+wtiO1bXnjfB422Ij5sN425q+mJlRu564nBm5VKptO2IgYJCAnr78EGuNHaT5eZlmpuVb2jhdYLBSWRSpZIZvUe5JMrV3W8bqV71Ck287Jo8aJ2Eed5O2dMdWSMIT3sOntrs9Icy0nm3nWizDoD8rIT9zcTHDrvyt6rH8TbhG73PfIq5MKRNnQLUvqf7nJ5CymuVnpK1REpOvG6ZUS56XpK5aEDXTTajuDTYIsWnaDVHfGC4z3Oy7JS4oCeuWdoajJE8y5CcEvBJgBLKNZSvqpLYBQikQ2JJAMtbq/LmlPAbLao+a2pTW8P2NQmF/CN2nDl1tH5kkPt9XtutkHMNkn8l+Up32+llvS5Unlu8m5LnK3955Va4P7eqLH2SFNWfPl9WkZ2rfiZTIIxPAgVxu/fx4w4JXtlwX3ynbLmV1ATUO+byaqboxTzLAmL8OXnJEPxnnlPxkkOP1kUEvUwRKHkZTAq8qTHXteaCBty2gyAfyo9/841Dj0IuZUb4+xFfzdaPSmZFLpWKrEYaAZQJqN7SXLNOzLLvImH/eM5tjOxlyuqATC5H/j0B+X3VT9ef7Gv5fkbv+kHsi8zxXralaq4xqyzZVi9sw3/ZpdldeojRtt9pyn+X3o2fcYbo3U3pb8glbgTP5J5cSP2DG4smlvBZJKXZ+dnrSpZrUKR/WZ4zbUHLgteybLkpBPQ52DCpJ7LdUaivabYhi9LCXk+zc3y93T18OmeGmii5vVSR8Z2UY1Yr2CUk8BFwSaPfjcQc66tnxPQKZY/3OdqnhbK2TmqMm90LAIIGjTfYnmKAEkYWWyv4QOgOfrjYDJ77EZL8ZGzDZj2uFwhWNo6puqRLs8c9OF0E8ZZCN4vSD4U4nleYdKijOti+ccSwMFk0CCHglgAO50LIV9SmFGnlN1lmla9zi5tVAdY15kjVxTW815Jhvmkx70jeGycdrgDRfKnKAAATyBEqcYFVvlcmr375aV3ueyI+3LQHS9xNvW9P/4m1LakhmJGNhLSCRtvCnS6UKdScZBCwQ0DxL46jMrGepKU+nbzmUq0asfHdZw43TBRbqj3UZtHoRKllfQP2QdTWK5Us8KYnKtU+ZMuPjOV+6LKY7K2H+mLUqoeZ4mQLUUqsNVUOZ2FQ/Cytwp9O2ya0vh3Z1Wnufen6i29Y9xNQ7Ds7YZbD3VfvWWSUCFj3y+XqVqXKmLmWe/bXr5AQOGWmNtFSdLjbVpcEqJxpqi9otg6rc4BhOVTFDZrBo5d/5sEhsNh9MqKXccigCjEDWNnemcTPYSa1Ng/whsCWBo032J7DtHD6FyUITGByGTSh3wi2ZttTIEDqjFF1tBk64xGQ/fvQGnzsm+8JlcBxVdUsVHsZ2ID9bly3kXCqZ8stkbSdVmLPnd4eEB6QtHjEQgIAIZAZ19CmhhmRaaYN9ShD7gIHO+qzIA6Iwq3LmaTI1O2svcyy4UiBNw/hkZkCjILO2RjAIeCKAn7BtzVra87bkisHb1oklicTbFvfRzIxC9cg8+/XOjFwqFUxGAAK1EOiczoemeOYGRW1Fy8/C1A4ozVhWnC4YS+yI6bVtOtTjvoCnib1GA31qKr720wUaEWa0s1+/5erKDHqkmhpi1UZNA9Qg6k8BTZxkUxmuU/GwRFeoe6ahVxGhaJWrGXhb1G08vG2HYKfujcDhklAUQjCYLFOxpZcaMVWDUCvER5bKmLJhohtlRIPKThBJz0IwdDsgIBPyXPWWjEEl/6pFl2euWtSG2cRoxCYVQq1Tnk1bpBrVOZhTZVOCkqJlyr7WTEUrHzV3TbnKTYmb2q5HoN0cBVGVrKRo0kDg4AT0NPU9R83TxAhkcg2prpOarCk3QsAggaNN9seaQCO0ppHP/NcAbGy2K6WvYgid0Z2uNgMnXBKlTG0Ml5jsBxSdASb7oUZtH6i9pcoQ05h20NGkZ1NugeAr0C2Nr0BY+mb6ig/ugpJeW+kzQnIJAgcnkGmC1DXgQGZuXtED0tnjKLIiFdyLmmlwNEC1o37i7Vx8t1zfCKdzlN4ZGY+F7HBDEgh4JVAy49DaqFf1O/WqpT3vFF6ReNv6yMTxeNviLpiZkeqGy5mRS6XiB5kwBCoikN+WrDZ52k5F3aU2PG7Sk7BGetMoGZrBTlOAuzYgUDL5V1e0gSTbFJF/jGtfpMlvj9DQeRvIM0spmdwmrWTnz2mesvw0srOgJnJL964M3bmJOYgXdA8xCsy0y763D06PY03zYfW4svK+6ixbuoYRfSrLfbxsWYvkVktLJTkT/3sf50y8WoaxfejkVigWQ/V82qh0EROTCQQqJcAIZA3DVddJrQGBPCGwF4GjTfbHcs5PqZqRlTaJjs12pfS1DKHz6tPV5vnoKpP9eFIzNsxkf7CCrZ3AR0uVoaStNvlVnPJK256zl/gfgrsvIySXIHBkAjiQM9Znbp6BY+0SpwusWaQtTxVjnuSpX2n5u2Ra3TdAcrZO164nxEDAGgH8hG2LVNGet8VOYvC2JUDaP/G29fXFJfF429o1ymBMMvCLLWtzv5BBhogEgQUJyD2VH3epaZWbt2QjmdJo3pT3SOsxn7OUWfde0gXNRlYZAnG/0hl21tno+exUs4lcyb2S4b/4pUwLVdES1OAQP2NEXdIkqqQV7oM/YR1iFy+Y5JSmekKbjkT/5ciTJLHuMag+fSuKH+w1Y33bYT0dGlhXpG+hqJ3rDY36Zp/6iloq1Zn8WK1d05oY3TV5DDezDTRr98IqTTII7Ehg5tN3kBHIKAPV2EmNUpDEELBMoG+UEuKdTfZH2ULjtMChL6BWfVSeayeuaAidQUFXm4ETLjHZ73sq++KZ7IfKs3vAR0uVwSifm2bc07wEoQK35+zKNlzNBCY7GTIacQkC/gjgQO60KXPzTiw2IzuNpUib0h5WKvtjHs33w6BCQ5d43XBZq2lgEwoqDMz0oC4rP7lB4DgEBp/QY/oJ7bfnJVUUb1sJJbxtg41AkgBvW0m9MpKmcwbRGLTtgzIiM2JAwD2BzLGf0N6qpdVDKpevOqlmyqb/CitG8ZlRSshh/jompwvcV8W5CmqgGSpcX8BZZyN1+jRVvJ7MuUz3vl/e8z4Fq5sTqn6qHSxfsZOCyd76OdbQC8lKWmpt6Jeccwpa9d64Mqxa0JaZqw8uMU3QXRVDD75lM82kFzRtB8xqXV1LpVpX/hoepVzk46Fj20A9F5JzZnXidghAQATGPn2MQDLVpt03hRiznVRGHS5BoCICesTC49YXcDbZH2UdNd19WJp4JRiV4QaJqxtCZ5jQ1WbgFF6KK3DhLfaTMdlPbBRbOQmbHUd5aqkScyQ/Nesv9xI05svM2VX5ExN3/kxk4CcEIJAhQJ+SwOlsVZpIs31KosJxfnbuDeJ0gbUKYHzMkxxcXGS1ImMC7X0ZnGKrwVnWg5qRh0sQgECbAH7CNpMmxnh73id2Zzzetk4soyLjMfOoGy0nZmaUWCe2chKud2aUKBL/rFepxHD8hECNBDQv0zps+a7X+OEdDGs/7SIP+BORHSyMBEcm8PXr14uLizwBOQVOT0/zaSq6+u7du5ubmz6Btczz/fv3vqtVxP/111/Pnz/vE1Uty8uXL/uumo2XUb59+6bjWT//+fv9+7dEVfsrTfVfDimt5+lvDdV+/PihovUXF60Sm0Ll0l2j0KUMkVQGZz2CtJNL9PHxsakYTa0QOpmmqRt6nFUrTk5Onj17thRSg/nc39+fnZ11CiYUqsCdl3aPTCpnIo/llkr9ZlPlVPc0Foybo/WahbgNVIlqjkQstIGq5P80gf/2XdWTSsJPCGxDIH769OjFjzwjkBITVNpJlahGGgjYJ3DAyX65UfJugSYfgyPSeofQGdPQ1WbgZC4llYHJfoZVvZcqHUcllTPhb7BpTSSc8FPtmLwEjedQ84W2o0DuqWbanpmzy/euHPKla+KvWpFPw1UIQCAhoEYJB7KYVNqnJNY8zs83b97c3t4m+mopSlO8JJKfOxKwP+bRtPfz588anGjTyadPnzZgpUGRSowX7JrVumbdZKU13A30oggI+CCAn7DPjvbb8z7JM/F42zJwMpeSyoC3LcOq3ksuZ0Yulaq3jiE5BDoJaEamvcrNRq/OBOWR2qOiKd719XXG1Vyem1L+96jUJD4gAU3yB7X2dLRgUFkHCdR8yEfTtyIlp6Q8StWp+fqfv13E1uEB/V1eXu5S+sxCtaIZclAHE8I+AqrqldplWf7tlYaQv4YUIWwtUG9LpdUd/W3Mc8c2cGNNKQ4C1gjs+PRVPQIJdqy0kwryE4BA1QSY7PeZTwtsmTcONHfpJQtqh/ty2Cu+3iF0hhhdbQZO5hKT/QwcN5cqHUe5bKnylappx2Z6qPocuXHRna+yjhMQhgAE2gRwIDdMKu1T2gYlBgJ2CNgf83z4529LYhoUbXOMYUulKAsCbgjgJ+wzpf32vE/yTDzetgyczCW8bRk4bi65nBm5VMpNlUMRCDQE5DrWX3P8r3kLxlgyOrMt57DeIK9efuy9+fT/yl/mKgT06uU8BO1TzyfgqkECmdUmNVIGBUYkCEBgMoHMQ235dIH0paWabHRuhAAEIFALgXo7qVoIIycEMgSY7PfBGfx+o74WbfYlCwyh+8xKPAT8Eah3HEVLNbY2Fr6LerD/Glsu6SEAgeMQqLdPOY6N0LRGAox5arQaMkPgsATwE2ZMT3uegcMlCDgj4HJm5FIpZxUPdSDQENDBAL0QXGcMdJ5N7zjTWqQ29emzt8033wIlvTxaMYrX1ffv3yul0v/48UPnxxc/WqBCOV0QyBPoJjB4TDkzmO7OkVgDBHTgqU8KTR31Sa++q8Q7I6BvngaN1PeEMAE3BPSZs9jKsV5qvfW6hTjGWpiWyppFkAcCEIDAsgSq7qSWRUFuENiFAJP9Tuz6CFX+26Ny1WWGqZ15bhmZkY3J/paG2L2seBrIZH93c6whQNXjKFqqsVUiswwcstJ6knEnTxCVAAQgYI1A1X2KNZjIA4GYAGOemAZhCEDAOAH8hBkD0Z5n4BzqEt429+Z2OTNyqZT7qoiCEJCbV+840whEH3/TYQOdHNBW3r//709hxSheV3UaQSlXdQtzuoAKmSOguhiPkDqT8u2CTiz2I6+urvqELFmy6ruX+LoIxJ4CNhzUZbtCaWv/zBktVaGhSQYBCECgRgK1d1I1MkdmCAQCTPYDijigF3tkmial1JtC5KqLbzEYZght0Cjbi8Rkf3vmG5eYaayMf6WwAUVLNarCZMwd8qnC7kFaAhCAgCkCmUaGtsWUpRCmRgKMeWq0GjJD4IAE8BMOGp32fBDRERLgbXNvZZczI5dKua+KKAgBUwQ4XWDKHOaEGfwCmrYjv3z50pzcCFRAIOMX/vz5c0EGJPFAIH4rJ6cLPFi0pUPfYSGZW+cXW8nNRdBSmTMJAkEAAhBYjkDtndRyJMgJAjsQYLLfhq63+FxfX7fjQ4yOFmTeVRaS7R5gCL27CSwIwGTfghVWlaH2cRQtVXn1+Pr1a0niKnqoEkVIAwEIbE+g9j5le2KUCIFyAox5ylmREgIQ2JEAfsJB+LTng4iOkABvm3sru5wZuVTKfVVEQQiYIsDpAlPmMCdMfPiyU7jz8/POeCLtE9CxkD7zaQKpE+r2VUDC+QRiZwGnC+bztJaDVqD7vj+TecWCKS1oqUyZA2EgAAEILEjAQSe1IA2ygsD2BJjsJ8z1CdGzs7MkMv4pL3wtGzcZQseGO2yYyb5v0zsYR9FSlVfRvmXgOIfMTpc4GWEIQAACbQIO+pS2UsRAwA4Bxjx2bIEkEIBAhgB+wgyc5hLt+SCiIyTA2+bbyi5nRi6V8l0P0Q4CBglwusCgUQyJFA+POsX697//3RlPZBUEMu9l5PMFVVhwvpCxs+Dk5GR+huRgikDmQa5la5R40lKZqlQIAwEIQGApAj46qaVokA8EtifAZD9m/tdff2WcG0+fPtW86c2bN/EtxsMMoY0baAPxmOxvAHnHInyMo2ipSqqQeqjMJ+xDDrW8QiIITAACELBDwEefYocnkkCgTYAxT5sJMRCAgDUC+AlLLEJ7XkLJdxq8bb7t63Jm5FIp3/UQ7SBgkACnCwwaxZBI8fCoU6zT09POeCKrIPD69es//vijU9TMIKMzPZE1EtAKZfxie9WHGrVA5j4Csu+3b986r9b1Tjtaqk4jEgkBCECgagJuOqmqrYDwByfAZD9UALVIOloQz4zCJQX0hTd987q6uRJD6NiIBwwz2fdtdDfjqHpbKplgszpW4qHVx2n1Hs3NRKIgCEDAEwE3fYono0zW5fnz55Pv5cZVCdQ75lkVC5lDAAKmCOAnLDEH7XkJJcdp8LY5Nq5UczkzcqmU73qIdhCwSYDTBTbtYkKqZHjUlklLF+1IYuoi0HfGWlsr7u/v69IFaccSiLee950zGZsn6e0QsyrSngAAHrRJREFUyKxAV/dOO1oqO/UKSSAAAQgsQsBTJ7UIEDKBwMYEmOwH4EKhowV9b2jTpR8/fjx79iykryjAELoiYy0uKpP9xZGaytDTOKqilkqfktdHbNQjPHnyRNs39V87Sz59+rR23Xj//v1gEX0YB28kAQQgAAFPfQrWhIBlAn2dNUuxlq2GbBA4DgH8hOW2pj0vZ+UvJd42fzaNNXI5M3KpVGw1whCAwDYEOF2wDecqSxk8o1zX26+rtMH6Qmth7OnTp53l3NzcdMYT6YbAly9fgi4nJychTMAHgb7Zgpru6t5pR0vlo06iBQQgAIFAwFMnFZQiAIGKCDDZb4yVP1qgYXPVR+4ZQlf0SC4uKpP9xZGaytDTOKqKlur79+/yolxcXNze3sYfutHJtLdv3+q8gRKsVEN0pCEusbMUvf1H5xw6LxEJAQhAYJCApz5lUFlPCfSBtbY6nZHtZMTsQqCKMc8uZCgUAhCwQAA/YbkVaM/LWflLibfNn01jjVzOjFwqFVuNMAQgsA0BThdsw7nKUuLDl20FtCX99PS0HU9MdQT6XoKlCqDXNFanDgKXE4ifcT5FUs6tipRagf7582enqNV9uKDRgpaq05pEQgACEKiRgL9OqkYrIPPBCcQTgTaKg0z280cLPn78uMEbqdvwl41hCL0sz4pyi59xJvsVGa5EVH/jKOMtlfoCvY+jz8Eik2n3vz50oz6lxHxj0/S9FzPOpw9gnIYwBCAAgU4C/vqUTjVdRna+K4rPUxu3dV+XzVKsccMhHgSOQCD2IbT1PYifsK14XwzteR8Z9/Hxk4K3zZm5Xc6MXCrlrOKhDgRqIcDpglostYOc8fCoXbze2NSOJKZGApeXl30vNeHzBTUatFBmvVktfv8Zh4UKudWSrM+1UeOHCxrmtFS11D3khAAEIDBIwF8nNagyCSBgjQCTfW0D1Y4cvXa6bRotmt7d3Wnw2b5UXQxD6OpMtojATPYXwWg2E3/jKMstlRZi9XWCwcog91qfXQbvzSTILAOHu/T+iOq+ThmEJwABCOxOoK/tqteBvDvSzQRovzhZa3ws8WzGf1pBlsc80zTiLghAwA0B/ISjTEl7PgqXm8R429yYslMRlzMjl0p1mo9ICEBgbQKcLlib8G75awVCDiYtMDx58kT/5Vf68OHDKGk6F9pDDvIwhjCB2gn0DSz6vpRUu77ILwLxt9v0ljWYeCKg+W1fA973sFehfp/wtFRVmA8hIQABCDQEvHZS2BcCWxJgsj+TdnO0oPNF1Hrfp+I97cthCD2zttR4O5P9Gq1WKLPXcZTNlkqdRfm7dW5vbwuNWJ5s8MMFOg431ttfXjopIQAB9wS89inuDRcUfHh4CMs6CuiAdLhEwCwBm2Mes7gQDAIQKCSAn7AQ1ILJaM8XhFlLVnjbarHUBDldzoxcKjXBuNwCAQgsQoDTBYtgtJWJphDPnj3T+ocWNpr1cv3XmWOtSShevUiJuPf395lkeg3G69evMwm4VBcBHUTp+2oqy1R1mbJc2nhDNoeFyrlVkbLPqaF32qkXqEKFTiFpqTqxEAkBCECgLgJeO6m6rIC09RJgsj/fdpmjBfqktRwmVQ+Y23wYQreZuI9hsu/YxF7HUTZbqsHN/XFN6zyxFicYG5Y/djDPeHPD2PxJDwEIQMBrn3Icy+qlclrG/fufPwX4lE0Vprc55qkCHUJCAAKdBPATdmLZIJL2fAPI1orA22bNIgvK43Jm5FKpBY1OVhCAwCgCT+R5GHUDiY0TePfu3c3NTV7IP//8c9DTpDWMzCKKuiIVlC+l3qt5htqFX3hCoy4CUurk5KQts96Dpe0X7XhiqiYgd0N4ARsmrtqUbeF//Pjx6tWrdrxifv36VftmKVqqTssSCQEIQKAWAr47qVqsgJz1EshPVBu9mOzn7Zs5WuDYy8EQOl8rnF1lsu/MoLE6vsdRBlsqfQ045j8YXnCRRb3V8+fP8yXqRSGfPn3Kp+EqBCAAgT4CvvuUPq2Jh4AFAgbHPBawIAMEIDCBAH7CCdAWvIX2fEGY9rPC22bfRpMldDkzcqnUZBNzIwQgMJ8A3y6Yz9BQDiWzCIn79u3bQaH1rYNMGhWUucqlGgnoYxThO6qx/L9//2axKgbiI8zpah927NSi74BZ7R8uaJSlpeo0OpEQgAAEaiHgu5OqxQrIWSkBJvvzDdd3tEDHre/u7hx7ORhCz688FeXAZL8iY40V1fc4ylpLlf+ob9t26krakZNjBj8xquLw1k7Gy40QgIAI+O5TMDEELBOwNuaxzArZIACBDAH8hBk421yiPd+Gs5FS8LYZMcQaYricGblUag3rkycEIFBIgG8XFIKqIFl8YnJQ3ME3Gmbez6QtqvqywWAR9SbIz8e8frtA9uo7wsi77eutzJ2SJ4YebA06MyHSJoHEuEFIT0/xEXQMhiMAAQhAwBMBGnBP1kSXjQkw2Z8PvO9owYsXL3S0YPDrjvMF2DcHWuB9+W9WemJoJvubkd+goMS4oUQm+wHFsoHLy8t498Bg5gu6i3Ww4ezsLF/iw8OD9rLk03AVAhCAQB+BI/QpfboTDwELBHgGLVgBGSBQNQH8hEbMR3tuxBBri5EYGm/b2sC3zD8xbii6am+bS6WCaQhAAAK7EODbBbtgX6XQwdcaxaU+Pj7GP5Ow5iRJTPxzVEHxjYSNE9COik7j6vMFvs+TGLfL4uJdX1+HPPXBCvc7aYKyRwjExo31HbUoHt9oMExLZdAoiAQBCECghMAROqkSDqSBwAQCndO0vnyY7LfJ9B0tOD8/l7f9CBMihtDtWuEyJu5qmew7M3Fs3Fg1JvsxjQXDP3/+HJXbxcXFqPR9idVhDWb18eNHjhb0ASQeAhAoIXCEPqWEA2kgsBcBZmd7kadcCLghgJ/QiClpz40YYm0x4sEz3ra1aW+cf2zcuOiqvW0ulYqtQxgCENieAKcLtme+Son6GrK2gJdn/evXr0ziL1++9F3V6vsRlt771Hcf//79ex3EbKup+HYkMTUS+P79++3tbZB8lAMi3EXAJoHEuEFITXTfvHkTfjoI0FI5MCIqQAACRyNwnE7qaJZF3w0IMNmfCbnvaIGGlPkXK8ws19rtDKGtWWRxeZKulsn+4oR3zDAxbpCEyX5AsXgg7zlvF7fUE6ejBXkPvwrSdxXaAhADAQhAoJDAcfqUQiAkg8AuBJid7YKdQiHggwB+QlN2pD03ZY41hEkGz0vN/dcQlTzHEkiMG26v2tvmUqlgGgIQgMBeBDhdsBf5hcsde3ju+fPnGQnizcdJMg2Rkxh+eiLw7NmzzrrE5wvcWDk+q6rvtjvbdO7GTNMUiY0b56DX2sU/HYRpqRwYERUgAIGjEThOJ3U0y6LvBgQ6J2iZcpnsx3D6jhbc3d29e/cuTjk5fH9/r1MKzZ++hDA5n7VvZAi9NuHd84+7Wib7u5tjWQFi48Y5M9mPaSwbzm/xT8qSIdTGJpETfmqf0Ldv3zI3aoVbaTIJuAQBCEBgkMBx+pRBFCSAwI4EmJ3tCJ+iIVA7AfyEpixIe27KHGsIEw+e8batQXjHPGPjxmJU7W1zqVRsHcIQgMAuBDhdsAv25Qt9fHwclamGPn3ptTTed4kPF/SR8RSv7eYydFsjDUS0M6MdT0xFBPR0x+uUHBaqyHaDoibGDellZZcfnKGlCiYmAAEIQMA+gaN1UvYtgoR1EWCyP9lenUcL9LG+h4eH09PTydkmN56dnelV081fPNtKkln4yRDaghVWkiHpapnsr8R5l2wT4wYZmOwHFGsEOr/s2lmQnKiLfExAr5d7+/ZtZxFNpJz5qgyZBFyCAAQgMEjgaH3KIBASQGBHAszOdoRP0RComgB+Qmvmoz23ZpEF5UkGz3jbFmS7e1aJcYM8VXvbXCoVTEMAAhDYkQCnC3aEv1jRE16Pl9lsmvlwwdjD0ItpSEbbEpChO1fR+NTXtnZYvrR4nVIvPFtwS83yspLjSAKxccOtWnte6p2sIU87AVoqO7ZAEghAAAJ5AgfspPJAuAqBcgJM9stZJSmF7sWLFz9//ozjm5jXr1/HkXPCiYFOTk7m5LbBvQyhN4C8SxFxV8tkfxcTrFdobNxQCpP9gGKlgPqLkpz1uOnbNSUp82nUmyirTBrJY/wAW0Z4LkEAAnYIHLBPsQMfSSDQJsDsrM2EGAhAIE8gcUPlEzdX2RRUQmlmGtrzmQDN3h4PnvG2mTXTNMFi44Ycave2uVQqWIcABCCwIwFOF+wIf7Gik/XywXwze8T1bj8Nfztz0Cm9Rb7y3Jk5kaYI9H3ETSdP9CYtU6IiTDkB7TKP24qqP+lVrvVBUn748CE2btC6rz0PCaoO0FJVbT6EhwAEjkPgmJ3UceyLpmsT6BzjZQplst/A0WqrNvr//v07ZqVFIH21YFm3RvLGuAXPLcSSLxhmCL0gTDtZMdm3Y4vFJTnmOMpCS1VyukCONb0Wbr7R5Y3XZ3CSPivOVsvbi/dfcf6EIQCBgxA4Zp9yEOOiZqUELIx5KkWH2BA4LAH8hDZNT3tu0y4zpcLbNhOg5dtdzoxcKmW5FiEbBA5FgNMFhzL3/yp7dXXVp3bfVlStqTh+AXYfjSPH6yNunS/Nuri4ODKWenXXsZCbm5sgv3YdZd5VEJIRqIKA9k5dX1+3RVVTb397U1vsUTG0VKNwkRgCEIDA9gSO3EltT5sSISACTPYFofNowfn5ufaAarVv2Xqi7Z4hw84PAIardgIMoe3YYhFJmOwvgtFmJkceR+3eUnU6RVVP5CHXJb2C59evX5eXl/Nrjo4W6DhcZpOQjhboMV+8/5ovOTlAAAJ1EThyn1KXpZD2aAR2H/McDTj6QuBoBPATbmZx2vPNUG9TEN62bTjvUorLmZFLpXapHhQKAQh0EuB0QSeWyiJLXqcUVNL6R2ZXsa6GlHHgy5cv8U/CRyAgo7e3R2i5S6cej6C+Jx21VBkvi8qsfU+6J62Po0vfN84O8qjSUh2nqqMpBCBQI4GDd1I1mgyZrRFgsj/WIvKkt79aoOnP169fx2ZVkj7+doHKLbnFQhqG0BassIgMTPYXwWg2k4OPo/ZtqU5PT2OnqLrjv//5Uy+js2p6Bc8i2/2bPitztEDePO1pMFtFEQwCEKiIwMH7lIoshagHJLDvmOeAwFEZAlUTwE9o2Xy055atM0o2vG2jcFWX2OXMyKVS1VUtBIaAYwKcLvBg3MxpgUQ9vbA88wmCT58+dX6FWSvx7l+AnYDipwhonUyzoDYKvSVdq1/teGLMEtAXJ+JHW2ZdZBHUrL6HEkzbpL59+5aorCXwzoc3SebjJy2VDzuiBQQg4JIAnZRLs6LUxgSY7I8C3nm0QAPjjBtkVP7txPG3C/R66XYCmzEMoW3aZYJUTPYnQKvlFsZRu7dU8qKH2rLGy1Z0SuHVq1eZowV6z6jSBBkIQAACEJhMgD5lMjpuhMAGBHYf82ygI0VAAAJLEcBPuBTJNfKhPV+D6i554m3bBfs2hbqcGblUapv6QCkQgEAhAU4XFIKynqzkpLLW1HV+IKOJdo23r2qBfL2V+HZxxJgioDd1dX4yT0NqU3IiTIaAnt9497kMKrNm0nOpIgI6Oh+vdgfJ1dqXO5jCXfUGaKnqtR2SQwACjgnQSTk2LqptTIDJfiHwzqMFd3d3+jR5YQ5jk6nE+BR3iaXGFrFeeobQ67HdLGcm+5uh3r4gxlEN831bKvnJ488X6OeCnxHQ83t2dpapWnLsHOSLlBkIXIIABBYhQJ+yCEYygcCqBPYd86yqGplDAAKLEyjxPrEpaHHshRnSnheCspwMb5tl68yUzeXMyKVSMw3N7RCAwOIEOF2wONJ9MuzcYCpRtAqibyh//Pjx169f+TX1y8vLeF28UUPzk3hf8j66UequBLSU1X4F4+PjI0tcu5qltHAdKLq5uQmp9URjuEDDQSA5Ot9odMwDJLRUDuozKkAAAs4I0Ek5Myjq7EiAyX4J/PbRAjlD/vzzT63qldw+LU3iLTk5OZmWz153MYTei/wi5TLZXwSj2UwYRwXT7NhS6cWTnz9/DpIooHZ+/gED5aBPBMfOurgIheWGVf+Vd+Mnt/ATAhCAQIYAfUoGDpcgYIfAjmMeOxCQBAIQKCGAn7CE0o5paM93hD+/aLxt8xlazsHlzMilUpZrEbJB4JgEnvz999/H1NyZ1jqR9vz581gpbSN+eHjQQkgc2RfWt3LU6yRXtRivHA71AuyGgA6k5td45q8kJaiN/1TtUnVqHz5R9dB6mHHhjyxe8lwf9on2Wgc0v3379m2inRahj9ZABQK0VAEFAQhAAAK7E6CT2t0ECOCJAJP9QWu2jxZoVKyt/4X+kMH8+xLo6EJ8wEDvdFi7xD5JJsczhJ6Mbt8bmezvy3/t0hlHJYT3bam0y//29jYW6f3793IdxzGFYfVW+gBCklty7+TMk3z4CQEIQKAhQJ9CTYBARQT2HfNUBApRIXBwAvgJ7VcA2nP7NuqUEG9bJxY3kS5nRi6VclPlUAQCngjw7QIn1tQatj5QECvz8+dPfbVA6xZxZGf4/v6+fbRAKbVMfsCjBZ2IDh6p2qUv6LUhdFabdjJidiGgLeaJgXiidzHESoWqbW8fLdABknh700pFm82WlsqsaRAMAhA4GgE6qaNZHH3XJsBkP09YbY5eJh0fhpcnRLMhccvfOPOqVgrjsbeG4muXOFPgztsZQndiMR7JZN+4gWaKxziqDXDflkrbC9StxFLphIAc5oqPI/Nh+d51IO3Vq1eZowXn5+f6ZMG0cwv50rkKAQgclgB9ymFNj+KVEth3zFMpNMSGwAEJqK1gU5Bxu9OeGzdQp3h42zqxuIl0OTNyqZSbKociEHBGgNMFfgx6eXmZrHY8Pj5q3ULLElr27tNTH+c6OztLrjbvOOe19AmWI//UGpjenpUQ0AkWvtOdMDHyU4980hrc3d3xRBuxziJitNttZavtTXJYLJJ/pZnQUlVqOMSGAAScEaCTcmZQ1LFAgMl+nxXkQ0+OFugD8drE2Zd+wfhkgiwxFsx8y6wYQm9Je35ZTPbnMzSeA+OoTgPt21KpW9HW/1gweUT1Ro8nT57ILyrXuhKoPwrudwX0U5G6JMnlqJFZ4wNpcVYK63s78trpuAJv+UnI8BMCEJhJgD5lJkBuh8D2BPYd82yvLyVCAALTCOAnnMZty7toz7ekPb8svG3zGRrPweXMyKVSxisS4kHguAT+5s8XgWRLcajZWgXROeaHh4df//zpZUhaC3/x4kVIEAI6WqCrvqiM0+bq6irQaAe05DMuO0eptVGjDUQVyZGKTlRJvjWhRUoniqHGPwSSVe3mqZTRwdMQoKWiJkAAAhDYkQCd1I7wKdo9ASb7iYnluJD7Ip6irj05lTdFhWrg3R5wKiYRr66fbY0Edm2edSEyIi2TfSOGWEkMxlF5sPu2VMn7QePeZ3K4OVeQ15qrEIAABKYRoE+Zxo27IGCBwL5jHgsEkAECECghgJ+whNK+aWjP9+VfXjretnJWNaZ0OTNyqVSNtQuZIXAQAk+k52QPODfaJKDzyp8/f54mm+YhGjwd/O3X+trDzc1NH0At/OjDWH1X3cfrpVztr3hr87pOYLvXvSIF9Y40fbdEAmu3jd6OxlcLKrLdoKh69d319XWSTPt+1HAlkUf+SUt1ZOujOwQgsCMBOqkd4VP0QQgw2Q+G1qxc7ovfv3+HGAU6X6AQJygM6xRBnDIpJb4Uwtp1KuuEnzUGGEJXYTUm+1WYaZqQjKNKuO3bUul1htod0vaLlkiepFE++sNfl2DhJwQgsBQB+pSlSJIPBPYisO+YZy+tKRcCEBhLAD/hWGLbp6c93575hBLxtk2AVsstLmdGLpWqpUYhJwSOSYDTBT7tro8vv337Vp9pLldPu5B1JkED3PJbvKbMz8S0X0HjS6+6l+ilpa/Hx8c4pSqPPovB97tjJruHtdtGRql9g8vuGK0JoLa9/Y0zLUh/+vTJmqi7y0NLtbsJEAACEDgaATqpo1kcffciwGRf5DuPFuxlkaZcTb4cbBJlCL1vLSosncl+Iai6kjGOKrfX7i2V3MJyoeuv5OxZrJfcpzoXd3Fxgfs9xkIYAhBYnAB9yuJIyRACuxDYfcyzi9YUCgEIjCWAn3Asse3T055vz3xCiXjbJkCzf4vLmZFLpezXJSSEwMEJcLrAcwX4+vWrXmidbARvK6zt8v+8L+k/B/9kQSDTeYY4XNVSkF5VFX4eMCD1T05OkrMrqkXaTkEVOmB9QOXNCGgBW49esnqtlWlNITaToaKCaKkqMhaiQgACDgjQSTkwIirUReDIk32DRwtUefS5AwfTYYbQdbUDSOuGAOOoUaa001KpP9L3QvUnj2jiqwka6RO4cpnKmSPvjfaUhHgCEIAABFYiQJ+yEliyhcD2BOyMebbXnRIhAIGxBI7sJxzLavv0tOfbM6dECIiAy5mRS6WorhCAgH0CnC6wb6O5EqqD0TqHzhhoqUM7wpvVDm2Rb9Y2zs/PT09P55bh6369gz/ZOp/o52PfQKLUqJ+dsyAtmGldbVQ+JIYABAoJ6KFTo50sV3O0IE+PlirPh6sQgAAEliJAJ7UUSfKBwFgCB5zsa8qpPZpjQa2d3tM7CBhCr11byB8CCQHGUQmQkp82WypJJY+x/DbqFJ4/f+7gyFmJLUgDAQiYIkCfYsocCAOB+QRsjnnm60UOEIDASgQO6CdcieTi2dKeL46UDCGQJ+ByZuRSqbwduQoBCBghwOkCI4ZADCsEdLZbn6jOS3N1dfXhw4d8GvdXO2dB7HV2b3cU3IUAj9tk7KCbjI4bIQABCBQSoKUtBEUyCEBgPgGbRwukl7OT9jTs8+sqOUCgkACPWyGodjLQtZkQAwEIHJwADePBKwDqeyXAo+3VsugFAQgcjQDt+dEsjr47EnD5uLlUasdKQtEQgMAoAv8alZrEEHBMQOe5Ly8vB48WiMDNzY0++HB/f++YxqBqegWXvoahl6nHKfWVjDdv3sQxhCEAgfkEdG4n+aAKJ3kKqdJSFYIiGQQgAIHJBOikJqPjRghAYBQBs0cLpIXBzymMYpskZgidAOEnBNYjwDhqMltaqsnouBECEPBKgD7Fq2XR6+AEGPMcvAKgPgQg4IYA7bkbU6KIfQIuZ0YulbJfl5AQAhBoCPDtAmqCZwI6wKf97rGG+kS1fuor1XFA23b1p8g4ZWFYLynUDnt98Frpmy9f67/CTUzIRMlevnwZfroJdB6R/M9//vPp0yc3OqIIBPYloLNMSTt2fn6ur6zsK1VdpdNS1WUvpIUABCoiQCdVkbEQFQJVE7B8tEBgP378qFcVVE24LTxD6DYTYiCwLAHGUfN50lLNZ0gOEICADwL0KT7siBYQ6CPAmKePDPEQgAAE6iJAe16XvZC2RgIuZ0YulaqxdiEzBA5LgNMFhzX9IRTX5whevXplQdX379+/e/fOgiSLy6BZkA5KPj4+xjlfXV19+PAhjiEMAQhMIKCPgdze3sY3cnonplEepqUqZ0VKCEAAAoUE6KQKQZEMAhCYT6DtQJ+f54I53N3dScIFMzSSFUNoI4ZADJcEGEctZVZaqqVIkg8EIFAvAfqUem2H5BAoJ8CYp5wVKSEAAQhYJkB7btk6yFY7AZczI5dK1V7TkB8CRyPwr6MpjL4QgMCyBPQdN71IUjue42xvbm74fEEMhDAEJhDQC1CTowV6KypP1gSSuoWWaho37oIABCDQR4BOqo8M8RCAwBoE9LHBNbJdKs+Tk5OlsjKVD0NoU+ZAGE8EGEctaE1aqgVhkhUEIFAjAfqUGq2GzBCYQIAxzwRo3AIBCEDAIAHac4NGQSQfBFzOjFwq5aO+oQUEDkWAbxccytyHU5ZvF2xpcn2s4Pr6Oi7x4eHh9evXcQxhCECgkMDXr18vLi7ixF5fiRrruEGYlmoDyBQBAQi4J0An5d7EKAgBawS08Pb7929rUjXyPH36VG8dsynbUlIxhF6KJPlAQAQYR61UDWipVgJLthCAgGUC9CmWrYNsEFiJAGOelcCSLQQgAIGNCdCebwyc4nwTcDkzcqmU73qIdhDwSoBvF3i1LHpBYGsC796903GCFy9ehIKNv2AyyEkAAgYJ6GkKUv3xxx+/fv06PT0NMQQmE6ClmoyOGyEAAQgEAnRSAQUBCEAAAvEU2CsNhtBeLYteuxBgHLUSdlqqlcCSLQQgYJkAfYpl6yAbBFYiwJhnJbBkCwEIQGBjArTnGwOnON8EXM6MXCrlux6iHQS8EuDbBV4ti14Q2I2A5kKfP3/WHovv37/vJgQFQ6ByAvr0ytnZmZS4urrSJ88q18ai+LRUFq2CTBCAQCUE6KQqMRRiQgACEFiYAEPohYGS3SEJMI5a2+y0VGsTJn8IQMAOAfoUO7ZAEghsT4Axz/bMKRECEIDAGgRoz9egSp5HI+ByZuRSqaPVTPSFgA8C/wPm9JNc0JQTRgAAAABJRU5ErkJggg=="/>
  <p:tag name="POWERPOINTLATEX_PIXELSPEREMHEIGHT#2D66275F3128612C622928782D61292D66275F3228612C622928792D62292B287A2D6628612C6229293D30" val="183,3333"/>
  <p:tag name="POWERPOINTLATEX_BASELINEOFFSET#2D66275F3128612C622928782D61292D66275F3228612C622928792D62292B287A2D6628612C6229293D30" val="46"/>
  <p:tag name="POWERPOINTLATEX_REFCOUNTER#2D66275F3128612C622928782D61292D66275F3228612C622928792D62292B287A2D6628612C6229293D30" val="3"/>
  <p:tag name="POWERPOINTLATEX_REFCOUNTER#5C6D626F787B456E206E6F726D616C2074696C6C2074616E67656E74706C616E657420665C61612072207669206F6D207669207461722076656B746F7270726F64756B74656E206176207D5C5C0A5C6D626F787B64652074765C61615C2074616E67656E7476656B746F7265726E613B7D20" val="3"/>
  <p:tag name="POWERPOINTLATEX_CACHECONTENT#5C6D626F787B456E206E6F726D616C76656B746F722074696C6C2074616E67656E74706C616E657420665C61612072207669206F6D207669207461722076656B746F7270726F64756B74656E207D5C5C0A5C6D626F787B61762064652074765C61615C2074616E67656E7476656B746F7265726E613B7D20" val="iVBORw0KGgoAAAANSUhEUgAAFV8AAAGFCAIAAADLXdDWAAAgAElEQVR4Aey94ZnVuNKufWZfO4CBEGAigA6BngiAEIAIaEJoOgIgBOgIgBCACIYJAchgvucdn6NPr2zLZVuSJfnuH6ClJUulu0qlkmxr/fbPP//8H/4gAAEIQAACEIAABCAAAQhAAAIQgAAEIAABCEAAAhCAAAQgAAEIQAACEIAABCAAAQhAAAIQgAAEIAABCEAAAhCAAAQgAAEIQAACEIAABCAAAQhAAAIQqJjAfyuWDdEgAAEIQAACEIAABCAAAQhAAAIQgAAEIAABCEAAAhCAAAQgAAEIQAACEIAABFol8OHDh8+fP3/58uXXr19///23uvH777/fvXv33r17Dx48ePTo0eXlZat9Q24IQAACEIAABCAAAQhAAAIQgAAEIAABCEAAAhCAAAQgAAEIQAACRxD47Z9//jmiXdqEAAQgAAEIQAACEIAABCAAAQhAAAIQgAAEIAABCEAAAhCAAAQgAAEIQAACEOiQwKdPn25ubnQugKVvz549e/ny5f379y2FKQMBCEAAAhCAAAQgAAEIQAACEIAABCAAAQhAAAIQgAAEIAABCEDg5AQ4HeDkBkD3IQABCEAAAhCAAAQgAAEIQAACEIAABCAAAQhAAAIQgAAEIAABCEAAAhBoksD3799vb2///vfvx48f+v/Xr1/qyb17937//Xf9++jfv5Iv3n/9+vXVq1fGcwF86Doj4Pr6+s6dO34maQhAAAIQgAAEIAABCEAAAhCAAAQgAAEIQAACEIAABCAAAQhAAAIQCAhwOkAAhI8QgAAEIAABCEAAAhCAAAQgAAEIQAACEIAABCAAAQhAAAIQgAAEIAABCECgXgIfPnzQ6/fv378fzgJYFFTHBOjde/3lfvf+9evXOhpgUZ65AjrRQP16+PDhXAHyIQABCEAAAhCAAAQgAAEIQAACEIAABCAAAQhAAAIQqIrAz58/dX5xyXOKq+o+wkAAAhA4igCnAxxFnnYhAAEIQAACEIDA/yIwrIr1GJ9+2EfLYyWGH/nRU3Q8Bve/SPGhOIFJ45SJPn78+PLysrg4NAgBCEAAAkUJTM4CClcOD1GqFayoemgMAhCAAAQgAAEIHEeAeOw49rQMAQicmoDc77t3766vr42HAoxh6dqrq6txfpKcJ0+e3N7e+lXpbf+nT58+ePDg4uJCJxQMZxMMk4i2F759+/bly5fgEl2eVUhfPNIQgAAEIAABCEAAAhCAAAQgAAEI1ExgciOa59ZqVhmyQQACEIBAZwTcXDy81zC84KB//fcdhhsWuh2gwp11v+PuOM0GquTtgI6VTte6JPDfLntFpyAAAQhAAAIQgEA9BCbXTlpHueXxcBbAnMD6JZ+5r8iHwE4Ck8Y5uWUz2ZAe6JzMJxMCEIAABJogMDkL1BCiVCtYE2pFSAhAAAIQgAAEILCfAPHYfobUAAEIQCAHAflnvTN/c3Ozs3Kd9/f+37/kv+Gjw2Q/f/7sxNMGsgSePGFWZwToTwIM36prwZEHElLPET5//tzVRgICEIAABCAAAQhAAAIQgAAEIACBnghMbkTz3FpPKqYvEIAABCBQPwFNx3pcUH/udw3tc3H9vTuthERZp1U9HT8ngYnTAX777bdzstjca51w//37982XcyEEIAABCEAAAp0R0NNswyJZq+XOukZ3WiegH26SWbqTKVrvDvJDAAIQgMAqAtWGKNUKtgovhSEAAQhAAAIQgEC7BIjH2tUdkkMAAuch8Pr1a70wH+mv3qXXWcMXFxd6ekF/Kqn7FN++ffvy5cvt7W1wt0L5f/zxh756+PBhpM5VX+lNfv9oAJ0LcHV1ZaxBJwWosOR/+vSpq+TFixfqiCYpYyUUgwAEIAABCEAAAhCAAAQgAAEIQKBmAjy3VrN2kA0CEIAABM5JQBvy2pY/Z9976jVRVk/apC8QWEtg4nSAtVVQXrfVgQABCEAAAhCAAAQcAffsmsshAYFKCMg4dTRAJcIgBgQgAAEIFCZQbYhSrWCFFURzEIAABCAAAQhA4CgCxGNHkaddCEAAAhYC+qECPZyn9/nnCj948EAHB+jZr6CAXrm/f/++8vXto0ePxjXoKIFUBwS8ffv23bt3ToD379+P5XHfziUk8KdPn3ShjjMYyvz55596GEP5c5eQDwEIQAACEIAABCAAAQhAAAIQgEArBHhurRVNIScEIAABCEAAAm0RIMpqS19IC4G0BDgdIAFPvWH18+dP7kknQEkVEIAABCAAAQhAAAIQgAAEIACBMxHQI/76+T5tLOgn/vSDeHpq/0y9p68QgAAEIAABCEAAAhCAAAQgAAEIxAjobXm9IR8p8fLly9evX0cK6L39Fy9ezBXQqQHal9j/qIMOIHBNSKQNRwO4yz98+PDw4UN3lsGzZ8+U474lAQEIbCPAJuQ2blwFAQhAoHUC+P/WNYj8EIAABCAAAQhAAAIQgAAEIAABCEAAAhCIEOB0gAicFV9xYv0KWBSFAAQgAAEIQAACEIAABCAAAQicm4AOGby+vtav6ulcAJ+EDgjQU+9XV1d+JmkIQAACEIAABCAAAQhAAAIQgAAETkgg/mK/zhnUr8HoRfoIGe0w3NzcRApoX0Iv9quhSJnFr9SK29+QVPHTChZrUwHtmbgzEW5vb79+/RrvpqVOykDgnATYhDyn3uk1BCAAAfw/NgABCEAAAhCAAAQgAAEIQAACEIAABCAAgTMQ+M8ZOlmgjzpQv0ArNAEBCEAAAhCAAAQgAAEIQAACEIBA6wT0u386BUBP57tH512PtL2gh/L1k3168N1lkoAABCAAAQhAAAIQgAAEIAABCEDgbAT0jv2LFy8ivf7y5Uv8nXm98x8/GmCoXGcX6kdlIw0tfuW3om2NxfKLBS4vLx88eOCK6bAAlyYBAQjYCbAJaWdFSQhAAAI9EcD/96RN+gIBCEAAAhCAAAQgAAEIQAACEIAABCAAgQiB/46/e/z4sZ/pHlX/8eOH0sO/foFUaZ0if/fuXfdvkmoH4SXzUJsesnfdSVK/q4TTARwKEhCAAAQgAAEIQAACEIAABCAAAQjMEYj/7t9wlfYuLi4u3r9//+TJk7l6yIcABCAAAQhAAAIQgAAEIAABCECgVwLaPYi/Zq+jAe7fvx/vfrwG/1odEKDDCPwce/rDhw9+4eBpE/+rVemnT59++/ZtuOT29nbVtRSGAAREgE1IzAACEIDAOQng/8+pd3oNAQhAAAIQgAAEIAABCEBgGwEd1Pvy5cvhWvfGqN7BzPf25TY5uQoCEIAABOYITJwOENy+nbzy58+fut/8+fNn3Yjd82K8zgLQQe+6s6ufxZtsKFOm5JfY6oL+1U1lJXaeGrAHQqY+Ui0EIAABCEAAAkcR+Oeff4amFXIo4RbJQ/jkHmg7SjzaPTOBwSZFYGycskyF92eGQ98hAAEIFCCgH2yJ/+6fL4N2SxQ8xH8G0C+/mK42RKlWsEWkFIAABCAAAQhAAAJ9ECAe60OP9AICEOiGwOLugc4TXNwu0FMf9kcg9NTH5tMBJIwjf+/evcUzC1zheEKnDPinG6g7HKEYJ8a3EPAJLLoRv3DyTUi/ctIQgAAEIFCSAP6/JG3aggAEIACBDQR4bm0DNC6BAAQgAAEIZCWgLf25uwOauPVUuV755MWHrCpIUjlRVhKMVAKBRgn85p742dwB3YjVvaINl+toAL1UX/hcgDk5v3//rnlLf9sOntfNacupCnOtkw8BCEAAAhCAwHkIaAGmpfLNzY2xyx8/fry8vDQWphgE9hBYa5xv3rx5/vz5nha5FgIQgMDZCGgPxP5ovuDodN6vX7+WobR2FigWolQrWBm90AoEIAABCEAAAhA4nADx2OEqQAAIQOBUBOR19Y59ZPfA+GSCdm7fvXtnR7f5uRE9O+h+SsEom1Gq3377zZXUjxfNPaHoypCAAAQcgZo3IZ2QJCAAAQhAIDkB/H9ypFQIAQhAAAIlCazdiOa5tZLaoS0IQAACEDgzAR1F9+eff1oI6C1RTeiWkpQpSYAoqyRt2oJAeQL/2d+kzmjXb9ltqEdnvVdyNICE101r3SDXG/667a3lop6/X9Ujd8N71VUUhgAEIAABCEDghAQU/+ghNsUbJ+w7Xa6cwGCc/m89VS4w4kEAAhBoi4ACgMjD/ZN90cm72l6f/Cp5ZrUhSrWCJVcBFUIAAhCAAAQgAIE6CRCP1akXpIIABHoloB9miO8eGN/5X/sAw+Yn9vyG7t69m1Aveo7Q1RZn4oqRgAAERKDyTUh0BAEIQAACmQjg/zOBpVoIQAACEChGgOfWiqGmIQhAAAIQgMAqAvqNQx4sX0WstsJEWbVpBHkgkJZAgtMBJNDDhw8fPXq0VrK1b+CvrX9zeR0ToJ/m04/g2SX073lvbpcLIQABCEAAAhA4DwHFGxvCp/PwoacHEtDhX/qJpwMFoGkIQAACvRIwPr4fdP/29jbIyfqx2hClWsGyqoPKIQABCEAAAhCAQD0EiMfq0QWSQAACHRN4+/bt58+fIx28vr7WU1yRAsd+5b/Pv18S/6wBnsfYz5MazkOgiU3I86iDnkIAAhAoRgD/Xww1DUEAAhCAQFYCPLeWFS+VQwACEIAABLYR0ASddv9/mxhctYcAUdYeelwLgZoJpDkdQD3c8AaRfze3QkY63kZnBOiEG8scxln1FWoQkSAAAQhAAAKVE3j27FnlEiLeaQm8evXqtH2n4xCAAAQyEdBP8G17kD3+VkAOaasNUaoVLIcWqBMCEIAABCAAAQhUSIB4rEKlIBIEINAZgfjGrJ5buLq6Mnb53r17xpJDsZoPHVjVEQpD4OQEGtqEPLmm6D4EIACBtATw/2l5UhsEIAABCBxLIL49cqxstA4BCEAAAhA4LQHuFHegeqKsDpRIFyAwJpDsdIC1d5cliuWt+7HEhXN0OIoe37f8tO/3798Ly0ZzEIAABCAAAQg0TcASYDTdQYRvl8DDhw/bFR7JIQABCNRJYNvRAOrL5gs3c6g2RKlWsM2ouRACEIAABCAAAQi0RYB4rC19IS0EINAcgdevX8d/k2DVs3ernPaqwgFY/6mPuPzBhYsff/z44cpseBzFXUsCAqcisHkvcfOFp8JLZyEAAQhUS2CzG998YbUoEAwCEIAABDogwHNrHSiRLkAAAhCAQH8E2KXvQKdEWR0okS5AYEzgv+OsbTl3795de+GGS9Y2kaS8jsn/9OmTjgm4vb2NVKit0vv370cK8BUEIAABCEAAAhDwCfBTPD4N0rUR0D4OjwJsUIr/4116pvby8nJDJVwCAQjYCTQ06Pwn2u0dPKRktSFKtYIdoqZMjTY0pjIRoFoIQAACENhAgOljA7RGLyEea1RxiA0BIwH8uRFUvmLX19fxyledDqDHG/TevvF1/cePH8ebjnyrpz5cK2l3P1y1ap3nDiMq4CsI+ATSDkO/ZtIQgAAEIFAzAfz/UdphGXUUedqFAAS6J8Bza9tUzMS0jRtXQQACEICAhcDFxYWlGGUqJ0CUtU1BRFnbuHFVGQLJTgcoI+6BrXz48OH58+fv3r2bk4G3p+bIkA8BCEAAAhCAwBwBllhzZMg/nADGuU0FNzc37kI9vcrpAI4GCQhkItDQoNt8QqL/E3yZMI6rrXYWqFawMcNGcxoaU40SRmwIQAACXRJg+uhSrXOdIh6bI0M+BDoggD8/Vol6GsF/GX4sjI4iXftbBa/+/RtXFeTIt+tBiCDT/vHBgwfuSYlv377ZL4yX/Pr1q19ArfgfSUMAAnME2tqEnOsF+RCAAAQgsJYA/n8tsVTlWUalIkk9EIAABAICbEQHQIwfmZiMoCgGAQhAAAIbCBzyEOMGObkkToAoK85n7luirDky5NdA4D81CNGKDG/fvtVN9zlp3T3vuQLkQwACEIAABCAAgYAAS+UACB8h0DSBnz9/Ni0/wkOgOQJtDbqHDx9uI6wN2W0X7rmq2hClWsH20K7n2rbGVD3ckAQCEIDAyQkwfZzNAIjHzqZx+nseAvjzw3V9fX0dl+Hx48fxAuNv9Usmi1fJsX/8+HF8rT3n2bNnrrAemUhlS58/f3bVKsExrD4N0hCIEGhrEzLSEb6CAAQgAIFVBPD/q3ClKpwq9E0lD/VAAAIQgMDJCTAxndwA6D4EIAABCEAAApkIEGVlAku1qQhwOsA6ku/fv5978onTAdahpDQEIAABCEAAAhCAQMUE5oLeikU+XrQfP34cLwQSQOBMBJobdJEDByN6e/r0aeRbvoJAQgLNjamEfacqCEAAAhDYTIDpYzM6LoQABCBQFQH8+bHq0HNF3759i8uwbVfhw4cPL1++nKv5wYMHX758uX///lwBS37w3r4eqLBctVjGr2fxjIPF2igAgVMR2OYu2IQ8lZHQWQhAoEsC+P/yamUZVZ45LUIAAuchwHNrG3TNxLQBGpdAAAIQgICdwN27d+2FKVktAaKsDaohytoAjUtKEuB0gHW079y549+H9i/mdACfBmkIQAACEIAABCAAAQicjcCvX7/O1mX6C4FjCTQ36CKP40dI8gR8BA5fpSXQ3JhK231qgwAEIACBbQSYPrZx4yoIQAACtRHAnx+rkbknEHypNr/D//r167/++kubEjoL4N69e3rwS4lnz559/Pjx69evm6v1ZfN3PF69euV/tS396dMn/7iEJHVuk4SrINAiAX9I2uVnE9LOipIQgAAE6iSA/y+vF5ZR5ZnTIgQgAAEIRAgwMUXg8BUEIAABCEAAAhDYTIAoazM6LixDgNMBVnPW4feTJ61yOsBqlFwAAQhAAAIQgAAEIACBjghwOmBHyqQrbRBobtDN7SdEcOth/SSP6Uea4CsIOALNjSknOQkIQAACEDiQANPHgfBpGgIQgEBCAvjzhDA3VPX58+f4VZPPJ8Qv8b/V3oLOCNBZAN+/f//586cSb9++1TaFX2ZPWm/vu1+b0TNSV1dXe2rTtS9evHA16I3lhw8fuo8kIACBRQJsQi4iogAEIACBLgng/8urlWVUeea0CAEIQAACEQJMTBE4fAUBCEAAAhCAAAQ2EyDK2oyOC8sQ4HSALZzfvHkzvoyzQMZMyIEABCAAAQhAAAIQgMB5CLAiOI+u6WklBFocdPoxQPe4/CJG/ZSfHtZfLEYBCKQi0OKYStV36oEABCAAgc0EmD42o+NCCEAAAlURwJ8fq47F0wG0RXCshPHW79y5c3197crc3Nzs2dDQi23+DzO8e/fO1UwCAhAwEmAT0giKYhCAAAQ6I4D/L6xQllGFgdMcBCAAAQjECTAxxfnwLQQgAAEIQAACENhGgChrGzeuKkaA0wG2oNbh+jqifnylztofZ5IDAQhAAAIQgAAEIAABCJyBwJcvX87QTfoIgXoItDjo9Li8xLYcEKDn/hffDahHF0jSB4EWx1Qf5OkFBCAAgaYJMH00rT6EhwAEIOAI4M8dikMSi88VXVxcHCKYvdHnz5/7T1C8ePHi9evX9suHkj9//tTRAP5+yMePH7WXsrYeykMAAmxCYgMQgAAEzkkA/19Y7yyjCgOnOQhAAAIQiBNgYorz4VsIQAACEIAABCCwjQBR1jZuXFWMAKcDbET96tWr8ZX+Gfbjb8mBAAQgAAEIQAACEIAABDomwHKgY+XStToJNDrodOCgJPefmB/jffny5devX3n8fUyGnKwEGh1TWZlQOQQgAAEILBJg+lhERAEIQAACTRDAnx+oJu0ALLZ+7969xTKHF/jw4cOjR4+cGHqg4uHDh8p0OZGEzgXQaQLqpn80wJs3b3RYQOQqvoIABCIE2ISMwOErCEAAAh0TwP+XVC7LqJK0aQsCEIAABBYJMDEtIqIABCAAAQhAAAIQ2ECAKGsDNC4pSeC/JRvrqS3dydbv+H379s3vFAPep0EaAhCAAAQgAAEIQAACpyLAcuBU6qazNRBod9DptX89HP/9+/d3797pqXd1RD8S+Pvvv+sh+KdPnz579oxzAWowsBPK0O6YOqGy6DIEIACBeggwfdSjCySBAAQgsIcA/nwPvZ3XWuBr02BnK2Uu//Tpk97nd2/462kKbXRIeP2rhysuLi6Uvnv3rvY9dBzAjx8/1HeVUXl3iZPz+vr6+fPn7iMJCEBgAwE2ITdA4xIIQAACHRDA/xdToiWSLyYMDUEAAhCAAASYmLABCEAAAhCAAAQgkIMAUVYOqtSZkACnA2yHqef1X7x44V/PgPdpkIYABCAAAQhAAAIQgMCpCARnh52q73QWAocQaH3Q6fdb9LN4h6CjUQhMEmh9TE12ikwIQAACEMhNgOkjN2HqhwAEIFCGAP68DOfJVvSS/GS+n6k36v2PNad1QIC2O169euWE1JGIOh7RfVxM6AQBHRagX2tYLEkBCEDAQoBNSAslykAAAhDojwD+v4BOWUYVgEwTEIAABCBgJ8DEZGdFSQhAAAIQgAAEIGAnQJRlZ0XJQwj855BW+2hUJ9wHHeF0gAAIHyEAAQhAAAIQgAAEIHASAvq1q5P0lG5CoBICDLpKFIEY3RBgTHWjSjoCAQhAoCQBpo+StGkLAhCAQD4C+PN8bC016+X5xWL6AdjFMvUUuLq6+vLly6NHjzaIpF9o0EMXHA2wAR2XQAACEIAABCAAAQiUJMAyqiRt2oIABCAAgUUCTEyLiCgAAQhAAAIQgAAENhAgytoAjUsKE+B0gO3AdQ8+uKXN6QDbaXIlBCAAAQhAAAIQgAAEWiagB15bFh/ZIdAeAQZdezpD4roJMKbq1g/SQQACEKiUANNHpYpBLAhAAAIrCeDPVwJLXPzHjx+Ja6ygOr3e/+nTJ5lW8EDFnGi///67zgUQirdv37Z1FMJcj8iHAAQgAAEIQAACEOibAMuovvVL7yAAAQg0R4CJqTmVITAEIAABCEAAAk0QIMpqQk0nF/K/J+//zu7rZvbnz59dJZwO4FCQgAAEIAABCEAAAhCAwKkI+OuCU3WczkLgKAIMuqPI026vBBhTvWqWfkEAAhDISoDpIyteKocABCBQjAD+vBjqyYZ+/fo1md9B5nBGgDry4cMHmZmeoFJndQSA/tVxAPfu3bt7966euNCfSnbQX7oAAQhAAAIQgAAEIHAeAiyjzqNregoBCECgCQJMTE2oCSEhAAEIQAACEGiOAFFWcyo7ocCcDrBL6bpR7V/f8Z17v5ukIQABCEAAAhCAAAQgAIGAAOv/AAgfIZCbAIMuN2HqPxsBxtTZNE5/IQABCCQhwPSRBCOVQAACEDicAP78cBV0L8CTf/+67yYdhAAEIAABCEAAAhA4DwGWUefRNT2FAAQg0AQBJqYm1ISQEIAABCAAAQg0R4AoqzmVnVDg/5ywzwm7PD7D/vv37wnrpyoIQAACEIAABCAAAQhAoH4CP3/+/PbtW/1yIiEEuiHAoOtGlXSkEgKMqUoUgRgQgAAE2iLA9NGWvpAWAhCAwBwB/PkcGfIhAAEIQAACEIAABCAAAQhMEmAZNYmFTAhAAAIQOIoAE9NR5GkXAhCAAAQgAIG+CRBl9a3fbnrH6QB7VfngwQO/ir///tv/SBoCEIAABCAAAQhAAAIQ6J4ARwN2r2I6WBsBBl1tGkGe1gkwplrXIPJDAAIQOIQA08ch2GkUAhCAQHIC+PPkSKkQAhCAAAQgAAEIQAACEOibAMuovvVL7yAAAQg0R4CJqTmVITAEIAABCEAAAk0QIMpqQk0IyekAe23g4uLCr4LTAXwapCEAAQhAAAIQgAAEIHAGAqz/z6Bl+lgVAQZdVepAmA4IMKY6UCJdgAAEIFCeANNHeea0CAEIQCAHAfx5DqrUCQEIQAACEIAABCAAAQh0TIBlVMfKpWsQgAAEWiTAxNSi1pAZAhCAAAQgAIH6CRBl1a8jJBQBTgfYawaPHj3yq+B0AJ8GaQhAAAIQgAAEIAABCJyBwPv378/QTfoIgXoIMOjq0QWS9EGAMdWHHukFBCAAgcIEmD4KA6c5CEAAApkI4M8zgaVaCEAAAhCAAAQgAAEIQKBXAiyjetUs/YIABCDQKAEmpkYVh9gQgAAEIAABCFROgCircgUh3kCA0wH2WsKDBw/8KjgdwKdBGgIQgAAEIAABCEAAAt0T+PTp069fv7rvJh2EQD0EGHT16AJJ+iDAmOpDj/QCAhCAQGECTB+FgdMcBCAAgUwE8OeZwFItBCAAAQhAAAIQgAAEINArAZZRvWqWfkEAAhBolAATU6OKQ2wIQAACEIAABConQJRVuYIQzxHgdACHYmPi/v37v//+u7uY0wEcChIQgAAEIAABCEAAAhA4A4F3796doZv0EQL1EGDQ1aMLJOmDAGOqDz3SCwhAAAKFCTB9FAZOcxCAAAQyEcCfZwJLtRCAAAQgAAEIQAACEIBArwRYRvWqWfoFAQhAoFECTEyNKg6xIQABCEAAAhConABRVuUKQjxHgNMBHIrtiXv37rmLOR3AoSABAQhAAAIQgAAEIACB7gn8/Pnz9va2+27SQQjUQ4BBV48ukKQPAoypPvRILyAAAQgUJsD0URg4zUEAAhDIRAB/ngks1UIAAhCAAAQgAAEIQAACvRJgGdWrZukXBCAAgUYJMDE1qjjEhgAEIAABCECgcgJEWZUrCPF8ApwO4NPYmPZPB/j169fGWrgMAhCAAAQgAAEIQAACEGiNwPX1dWsiIy8E2ibAoGtbf0hfHwHGVH06QSIIQAACDRBg+mhASYgIAQhAwEAAf26ARBEIQAACEIAABCAAAQhAAAL/PwGWUf8/C1IQgAAEIFABASamCpSACBCAAAQgAAEIdEiAKKtDpfbbpf/227X/1bO3b9/+/fffQ5Ze5n/+/Pn/+nrfB/90ANX0/fv3+/fv76uSqyEAAQhAAAIQgAAEIACB2gnoaMCbm5vapUQ+CHREgEHXkTLpShUEGFNVqAEhIAABCLRGgOmjNY0hLwQgAIFpAvjzaS7kQgACEAGFGcAAACAASURBVIAABCAAAQhAAAIQmCHAMmoGDNkQgAAEIHAMASamY7jTKgQgAAEIQAACvRMgyupdw7317yynA+ilHXc6wIMHD9KeDnBxceHbhRridAAfCGkIQAACEIAABCAAAQh0SeDVq1dd9otOQaBaAgy6alWDYI0SYEw1qjjEhgAEIHAsAaaPY/nTOgQgAIFUBPDnqUhSDwQgAAEIQAACEIAABCBwEgIso06iaLoJAQhAoBUCTEytaAo5IQABCEAAAhBoiwBRVlv6Qtr/gGA/gXv37vmVuGMI/EzSEIAABCAAAQhAAAIQgEBPBL5///7u3bueekRfIFA5AQZd5QpCvOYIMKaaUxkCQwACEKiBANNHDVpABghAAAL7CeDP9zOkBghAAAIQgAAEIAABCEDgVARYRp1K3XQWAhCAQP0EmJjq1xESQgACEIAABCDQIgGirBa1dnKZz3I6wI8fP/JpmtMB8rGlZghAAAIQgAAEIAABCNRJ4OnTp3UKhlQQ6JUAg65XzdKvowgwpo4iT7sQgAAEmibA9NG0+hAeAhCAgCOAP3coSEAAAhCAAAQgAAEIQAACELAQYBlloUQZCEAAAhAoRoCJqRhqGoIABCAAAQhA4FQEiLJOpe4+OnuW0wGyauvOnTt+/X///bf/kTQEIAABCEAAAhCAAAQg0BmBq6urb9++ddYpugOBmgkw6GrWDrK1SIAx1aLWkBkCEIDA4QSYPg5XAQJAAAIQSEIAf54EI5VAAAIQgAAEIAABCEAAAuchwDLqPLqmpxCAAASaIMDE1ISaEBICEIAABCAAgeYIEGU1pzIEFgFOB0hjBg8ePHAVcTqAQ0ECAhCAAAQgAAEIQAAC/RH49OnTzc1Nf/2iRxColgCDrlrVIFijBBhTjSoOsSEAAQgcS4Dp41j+tA4BCEAgFQH8eSqS1AMBCEAAAhCAAAQgAAEInIQAy6iTKJpuQgACEGiFABNTK5pCTghAAAIQgAAE2iJAlNWWvpDWEfivS/Wd+PXrV9YOvn//3jXx+++/Z22LyiEAAQhAAAIQgAAEIACBowho8f/nn38e1TrtQuCEBBh0J1Q6Xc5KgDGVFS+VQwACEOiVANNHr5qlXxCAwNkI4M/PpnH6CwEIQAACEIAABCAAAQjsJMAyaidALocABCAAgbQEmJjS8qQ2CEAAAhCAAAQgMBAgysIS2iVwitMBfv78mVtD9+/fz90E9UMAAhCAAAQgAAEIQAACxxJg8X8sf1o/IQEG3QmVTpezEmBMZcVL5RDISuD79++f//37+++/dUyt/lVz9/79e/z48dOnT+/cuZNVACo/MwGmjzNrn75DAAI9EcCf96RN+gIBCEAAAhCAAAQgAAEIFCDAMqoAZJqAAAQgAAE7ASYmOytKQgACEIAABCAAATsBoiw7K0pWSOAUpwMMz0pWSB+RIACBowjo0JAvX758+/ZN/kEJPVT948cP/TvI8/vvv9+9e1f/6hHri4uLBw8eKMEhIEcpi3bPSUARtkaoPzzdIPVH6DBIHz16xFsQ57STmnutV3cGG9ZEoz9/opENS3JNNP++yHNvmGU03WDGNSt0kO3t27cvXryoX87CEhJWFQZ+quYYdKdSN50tQIAx5SCz3HAoSNRPQCuLd+/e3d7ealkxlvbf1cbfOjRAYeqbN2+eP38+LlMmhxVQGc6HtML0cQh2Gs1HgDAgH9vz1NzorIc/P4+JHt5TPO3hKkAACECgQgLcSalQKYgEAQhAYJEAyyiHiCDfoSABgVYINLp/1Qreo+RkYpokz2prEguZEOiSAOO9S7XSKQjUQIAoK9ACq4kASP0fT3E6gN4nrF8TRgk1xtzbZXr6c3hVUv+6t86ePXv2+vVrY21BMQVMepZUr2IOz5W6hlQseBVTL7PpVUxelg4AJvyIohPC9KvSVrUep5ady8j9/CAt49efMvVip8oP32oU6HfYZPn6q/kFzkXjefXq1dXVVdDl+MevX78OzkFABrej8vIDYqLXWfULdZeXl/Eakny72LV8DnDo7/Aeb2EHKM/8/v17kR88s+MvkXzPLEUMgtVsnItm8OHDB1ma/uwj1NUpGhqbGqRPnjxxmSQgUJ7AYMYatsM8MinA8JX+DUxdxwQMZvzw4cPJC8k8kIC8sWYZFxUcKEk9TRNWaVJuN6yqx5DmJDnhoFOXNS8MwZ7+VVozxZDQS6FMDXOmQr6RwAnH1JjMOZcbB66j3amLw1JagW6vG4kaX4P3HhbpCVfl2o1RsKE18tieJ3N0QIB2D3TLavLbTJmdrYAYMoGdnGT6cKN4MhgbQrLr6+sNp2+oZg3hxRsuw7ae9gR69ZOBXR3ykTBg0rzzbaf3Gga0O+udxJ8f4l5o1BE4oaddDB3ZOXTmQaIqApoUJgMDZbIJmUNTZ7iTIm6LLjFf5KnW3VMcPMiRw4apsxsC+P+1qmQZJWIE+eP7tgT5a4cS5csTaHf/qjyrtlpkYhrr6wyrrcWlVqMTk+x5mGQnNyi4MRdYe69mEHQz/vEM4z1OYNW3GmLD7Wn/3RPVoMGlf927J7pDrdvT+rfLhxKdnxmevRwci/7V3tHat6hWwV8sPAgm7+dEGvxhsbexFiU8YQEphbcDnN77W00sTqP5Nq4LPzJxitMB5D2dsVabWLS5YT5elN9YzK9HTd/c3MTfxlS1Q82KEty1Cg4UEGgw8CqmY7KYQNGLiHIU0Kpg+Jm1PZVrCKgS/akSRWCy/DKvxDuZFXnMrYRdviucJKEW9eSrujwM/6DOwbXKJwxMXr58qY2GbQ/B1z8u1Hf1VH8OwvAuul5v2PBksKskkpDRyi3P/TbgcOH/+OXRMRbDPe+2FgkygP8ZWjOWFqHkfyUUwqU/ZR4yQn1hSJ+QgN7bGcx4T98HP6OoTANZs4z+tjnVPTJw7ZiAZkMpV3Pc+Ktz5hBWbdN7sbBqm3hVXdXfoFOPgo1mF727/LgKVCxegG8hECHQ35iKdHbyq16XG/Wvo91y1emlj41ERf66kzrso8qfD910fXSJ4Tbq5pup0q/iz2GF6+q0JBS4lrmd2dwKiCFjsR+/TB/TRzwM0/gdtjf9jidJ646pDg2Uo5hzEWpFXw3faivADXb5yeF0Wm64JFGEKiEMiJMcjDBeJvhWSE94P7G5Wc/XWh/+3O8R6doIdOlpNXDGWzfDI3ouP60i1GKZG7Jpxaa22gjEo9/IAtZ1hE1Ih2J/oo87KeJQ/2paQg43WJ3WeJDDoSBxEgL4/+SKFtKTPx5AkJ/EqAjyk2CkEjuBpvev7N08Z0kmpkDvfay2pFa3y+QeHOpg90n9muuO612g0CQfG70x16sZJNHpUEkf4z0hkHhVwqXb0/rTPkmk5L/3qP/vT6i6YnrtopVfZxz7mcDtDN7GdS1IqKdBTqqP/h7aWKTFvVk9XJRKEuqxE5A5nXz571i1uJrwB91cWOU6GEl088jEb//880+kn/avZA16UdxeXiXl9cq88qRHqdzzVWpXrlPSrhI1a2EZ5R9//JGqCb1IZv+FKEXDcmcKAva3rnb1bjA/bhMhiaIjcPJ9peGgh9Xk7nM0oduKGw7e2yaJvOWGiWeyLT1fYjn1SmWEbrKGSOabN29WvS3fwbiQGfzPK7zPnqVygPLMsqv9RlvSPiMmEf9K07HQxRei8Roi3+qNCFl7/Y9T69S9RQIfP37ceRyJxtpiKxGYG77aT15bFfv9nlvnDwn9q3jV4gPtXU41Zidb3HPwymSFqzKDEHry2rVuf7ISZWqNPUSk8l06LE05LrF5vTBsAw1WNBjAWrPcv70oR6S/uV6vzdeRNGmtd60AhFVjYlWFVWPxmsvpadApyNGmuZuGdupifySwQYAyIUpPgm3oS+5LehpT21j1utzoYB0thWol2NZGogaUtpf1uu+2Rcqqm6mvX7+eO5pKAaGq0qLGRcuabsZbu3/99VeqPYrx6GtuBcSQGSsxntPN9JFwN1XELItfzTu627LZUQR6+Z/dxmfP6vythmoDRZ8hYYBPYy4tG+N+4hycIb+5Wc/vTjf+3O9Uc2ntRhqjR90SWrwrpFBwDwHtYqWdVnr1tAlDCHYO91gsd7WMd7U0ElvfhNxjJ3Ve282dlA5W09o8+XddxYMcdY6Vaanw//j/acsolcsyiiB/0dYI8hcRRQrg5I1OPsJw8qum968me+QyeW6NickZw5DoZrXV6+5Twn5J493fmEuIq8v4pJvxHvixHB8Vw6e6Qz1spOhhFdnnnKh6Knt4wHuugPJVj4pFCti/Uj3a/NTdk1QPYep5G8VOdgHmSmqOFijdAEolmMXpzQmzIZ8oiyjLmU2Lq4kONq7FXxvXiZ+c1OkASf70o0nOPowJucIkTS9WognGF0mnAyxeUrKAntf0xduZlolYhNfbBQlfVXIyq/ViarV0s6oyKLqwOhQkBWPfGapLaBQoyNO6SCNCChqsV/8qrRzVIJNeHClqRSVz926xL65Tiwn1Ny7tTv8gpPH6/W97Gheanv2ubUjLkBbtbVG/QQFZzqLGN4i6/xINNJlKIK3/USg0AMVED1W7EeoPT+OTcKpHl+8XOF8NlvPe9ndB9unjLZAePOoebsmHw9BrWc4eqfxrpReL+lRG/AMzVuQs25aRL7r3MrOM3y+Xjg/SgWeqGTDtdDBn4a5rkwkpRQ5TylLHM5nfnGDG/FUz7GQfN2dK0Yu2KmiSkLAqgKyxv8ecDlR60JEcH/sedFK9cWhbiqm2HCqI12mZ4xAszrDwt32PqbUw+15upA2cFJFa8O6c0eZ8nVrfv3CwyL+5jMRTeLMYCM11MMhXPaot0mV9NbnUVUgw6XLnfHWmEEIyzLXo97S2FRBDJm7/HU8fqUbuYN7xxa/MTOPOHwip0hpQk8M/rtbc31pcwYFiy5fG1aE1Wru7jvi03Obt6m9u1uvYnzultJhINR0kqSehZ+7b0yYMIRT8x+1WSmHncA4Rd7XcwI/f1ZIVuZL7EwkdxZxm+87v7E5KT5GnXMpO25Ny93jsyeE5bBPtFKy/y/H/zlrw/wXMm2WUD5kg342+eIIg3zebtWmcvLOuuJO3g1UAb9mqre2ujb2D8W3egWd8697eVtro1+k6SMTlYWKK8OlstdXr7lPCfmnsxEd3BzfmEuLqLD7pbLxHPNv+r/QIevLNimHmijxHpIVDMLuNP8q89/duqCH5BJ3qWRqNu3HH9+TEnV4qnq4eoqw9yspxbSrLdCq2JNpdTaT1DBGP52MUrhwuN+GTk//HF3dPWsuStVauuWFPi8Zrx4JprWu8tkyxwqYp7DKgSWVpJpZb0dQiaCqmPxHQv5LQ+AKbqlUl3DWctBwUPYklR+ai55WVardRdm5sXbpTDBf35rktX/VPDtsNmfF14OQ+rFp3zkE0xE2eYfKB9UEee4DS2biQkdjtyjc/cZjbq1WdUoqc8OCZh6vEXx/lroXaYgOqfFCc3+iB6ciiSD1SZ4cJyCKhMTCVudrrtLSbsMyc6n3N7p9YJ4e230Ty9H7gca+7WeAkt1jUu8XRJ88pU7dw0HBerE12YqkqoWWqqkWppIVUWxJpp4M584jzKT9M5uScy5dG4l3I8S1h1Zw6hvyqwqocBpC1zr4HncZO3HhWfbs/EtigyjIhSk+CbehL2kv6HlOrWHW/3EgbOC3ucSsKPe1GYr5hNRlCaF0w3vyJ3AZQKB6ZTVaNmsXCTa+AGDJx/eaz84h9rvpq8zpoPKBWtRsUnlv8GkeHIittR6gvGtT6V+lV4ulyuYi4Kkt+W22gKAiEAYHpxj8SBkwOHOO4lrGp5GQNfmaxfb+O/bnPs7l0fAwW/jbV3kL3nnbVHB1X4mTY78x4ctiqdYUKCjzkPYb7enI1ihzmGtocKTkxqk1M8pnjkCTf4tXjuA65q9XBJmScaivfShFxA9DollXbo3p5APmQxTpT+fZJzp2tpgXTzt8HIg5zKyDVKbV29iCH3/dD0vh/N6nFn2rA/yexz/L25vRrTBQL9gjyjRpRMYL8PaOv/KBrNMi3QFbX5CLipqsQVBZrgVBs/8rSNb/MYh9FYG7r3q/Hkk4b/c6pJi5J+TEyJ+dcfrGJyQfV5Wqr192nhP2KjG6jA6z/xlxCXN3EJ12Od9+hJUxr+ovvGg2eXGYm163CYquZbogK9K/+NPsrXzcK5+rRtdrxGMusa+emCZeva8cXbstJPkGnmssiayjHYVUiVUhj5EyUtUo7BQqnskyjAWggL9qABnK1q4m0nqGbRyb6Px1gvF5SwGc0+jLFSpqmJnKN0sA9KUcGrVnf0l9N83NBgF9tPNC0NNRfGRRdQKeaqGTMvikGaVnvnuBJ9j93529oSNOkZMjR0/HIDbpm/xgZnmN66u9kcB95EmWQJNKKz6fLcbHWxkR4rD7ZquYvyy1qmdx4phtXKBOy1OZrJ1N60nj2j83FuUkEjDNdpo7PVRv3KoMq90tuMZKx2ezJ2e8MF3W6Tbz4ffQ5Nfn5GrNxn6xv1/oB1S9/uGgMkw7Zly1tenHtJxVs6OmkkGmngznbmGzaZZYfJnNyzuWXX/+PAwNftv2uO27zhFWOtjGscsbcSqLvQae522lwf2J/JLDBKuIjdOgUgm0Am++SvseUndsZlhtpAydN9xG8p91IXIz55QYV9oueSkojw/JH/yot36i5e9IU/RkhWKKOJw75YdUW0U7cUSfcAVikUfkKiCETsSJ91fH0Icv0B93O9OTiNzI6fBcxpwI5DdWw6C6c5PmWSHMSzuXH/c8g8CGB4iTM/UvXxR2qwKXPcUuSj09LgjFSSWRcD7Zd7azXsT+P6Kv+r5wPryGRxDOfwdMmDCEie3rjfVdNr3JBY6ueZO5bVKSVcW0N5ZR3a43e1RqvJX3zWJtO4igaMrMkospyxiPaJ78/HI2H3/mWCV1GnpMru4glyDP72hzS0ql8lGXjReZh8Waaeiy1ReTs6SsLsbFS9uTg/0XvtP6/vL2ttdUyjwdMBpz756+qtlMI8iuZKcoPukad/KK+2t2/WuxaUEBucNFzrg3wgibcx7TR75zYrrnJRPkxMifnXH6ZicnB6Xi11evElLBfMsLJ0R1xgGrd3bt3VhQkZFSqYTL4mTT7fCtuCZYQV2R7cLxlUecmZMfjPTDC/R+1fLNE2ppTNLUZm1NJWdGkTY49v5Q1OV78TFVlbHqxWPIJetyjRRkmC4iY3+X96UmnN9l0kkxxWJQ5lUjJlTgpeRwLUZbPJzKZDmw1hDdoX4qO72OrcjXtS7I5ndaoNFdGJGnoycn+TwcYT1SyuYjyyn9VzDQ1lsauUJ5uQ5ct80Ek1tzQYgeXoOjcSlS8Ox7vvs1vmKUmZVY9kYb0VY4bJ5EW/T5a0nNjMxjXanGOWFByrlHZ/CRAP5NxMV57i/yG0EckF9d70tSx95W1JhyHfRFL803FkrbE7vEAztJK8jJjJuMxtd+rWOCM292TI3XvZGUx6Q0Sandvj2DjMRvIsNPGFjU155n3dGruWou3TyVP2ukgUIr7ONfTIX8RvqvnqIQ0Eu9Cwm8Jq4xariqsSmgAZarqe9BpEBmtyFJsfySwQadlQpSeBNvQl7SX9D2mLKzOs9xIGzhFwtdzbiTKkBbDYHlIy7JdmlocmAP/8awxF2P4YyE+g1gk9GubS3ewAmLIzCl3yF+00rilFfh28zoo4W6qujle/M75Cm07rB2AstK52gLC27YN4zaw4dsKA0XCgMBUjB8JAwL7b3rW69ifB2pq66NxMJYptnNv4TyeNmEIMRfVB/N+5DZZUHLOVBRLtDU0LNKWd2sycotgkTKH3NUaLyfn7MSSv9NRROD0+pWIxZ3GeB2xDYXqiTSkr3LojtX0ODgU6rXLPWlcJC3+4dgHObZZZo6r8P/OXcefasD/JzG/8vbm9GtMKBpM0tO5SgjyjYrwixHkz5mTJb/8oGs0yI/DHIcovokqHdnxi9c8fLuoplQhrkUYy6I4lTxpo99AKe5jvNeL8F09RyVyT0w+n75XW5H13VrlVjUxJeyXOIxH95xPaPTGXEJcVZmBP5CN6b7HuxGCpZgCm7lR4FyH7Go8diyVD2W06THewVCOv2UhMVxzcwmJYW80XjL5BJ1qLtO4m+v+tvw9iosznPx20ZbUi1QiJVfiJOHJbrpMoiyHoo/VRFqjiiyg5BXH9iZzcjztCcugm5vQja10fjrApO3q0SUjnTLFNEcqMNWfBNOfZtA9Ad+caco7B3Yp89qz/THJNmgixy2oMkrJ0QqKzkHV1RmPsTS+9li7a8UlBm0GBu9/3OmaXUMuoQHrvIQcxR4vMSlbMN+oiTli9ptMc+7IdUqJjseF5cZwgF0mNKkdn1gkLZjjVZlvlkrLcuY0G6k5yVeKw8biyUjSyjMZhAUQNJSS9ChVJRpugYTjj/vn0/ILm/2aHRvMmMyGnM0GoB4tKssy8BctZ9GMt60rFtsdFxj7qDFw1v9jJvlypJGxmnLkEFbZlTg5cQdjp1hYlcMYstZZfm6ya3YouWfQDWdG7gnafWn3RwIbVLk460lCBNsANt8lfY+pRW6nWm4oLlVMqz+NU/2xkbhoHvYCg/f2PfA4vTYAlnFKTeN6XE6w8NHcYfSurobJxGSUYkehkt2sgBgycb13PH1o02nwloPD3Okt/bE/NzrUkP9sRJz8+FtdG3cXbrBbNl3H9SfMschpdGVJpCIMcLaxNjFnSye8nzg3rn2kle/7dezPkziKoyrxTejw9B7PfCpPq+0gt9rSlLdnb2cyJmfn0Dgey7s1zQVG2eaKBYu7VKNeBjnXovI72ISM9K7yr7q/k9LxatoS1wXuWiN60qsbrVQwF13EgQ9yGHtRphj+300f+P8CJlfe3px+jYk9dyoXARLkG7UQFJucDoJZQ+uIudhS67KgwrmPc5s2i5qtuUD5QTenCDulxRl8ToPx/LiTnxNP3VncmLXEOXP1u3yeW4urb8+3DvJkovwYWduXrBOTz6T71ZZIdrn7xI0534wX072awWLHgwLdj/egv5s/Koxc3KnWPLK5fv/CSaW4+wsKSBanD4nqV7gnrWXLYnOrCqSayyYprZIkKOw/jbCHmPFacQgEGH9MJVJyJY5FVU6840RZ4tPTakJ9USjloqmdzwLNrb6be2RiYRjEB4n/rW47TQ6zSKZU4teQPD23RtUKOXlbOSoUH82jmjlWbTFMmmZgl5px9zym5jq7KBh3LxyrSAJFR+AYv4oHKKmC3bEw8UAhVfg4btfP0VjWANfcFnG2wVfyKn4NSgcuIi754iaj31zQkP1jB+NCHBTORrocaE0f90+LlgBaDUWkyvfVeMqQ4eVozhKQRO7E5BApXqdlTLl1dbyqxW9lY/qTnYiS/oYwI+5C/RE9l1YNciyKu1Sz6l8Uw15AtUlOVW6hNCmeQhGJJ2NTZ1XVZvHUNVU12cSQmSq4GuDMBbFOgLEnt1O1l7TYRqqBLNUMG8Suj6kScj6yH7m+5N7PIuFkZG5XwSEl43onrAr0Ph6MFYZVhxhSjkYD+JMfax50cnSaTeThJeQ4LprsjstMFQms0otl8kWwVUhrK+wMLJKoeUwFPMfDKlWUEjSkkDJCbPhKw2dz2Bk0t+qjGh0i/DGNiMyTWg6ms1Sx7qJgaugQdAPnxSBc4smTr1KKKxwPsZyCVjWhwu7CcWLnEDjDCogh4+xzVWJsbOOcSceyqpWshV1INpY8kuPG1OTokH/TBJFE7PiGs5PwqLlm6GNtgeJ4fnH6SqIUVwlhgEOxITFWk7PnIXFgGDA5rn3xJFuqMS50iyHHeKthA/DFS/wOzqUr9+eLfWyrgGjPKcLll7GNSW7jIXxCTys/oF5rk9lpZDExVplq8K/SMmES+JBpmXBdbZF6mv5KQbv+5KjFX3/Dmte4vHJwxgnVIO3IIatm1Z8QkWqTnKp8lfp8CTXpSDyZijqrqjaINxBraBMyIf+SVcXtsO87KbKx1jegNOg0/CMGE3h7fdwwGIP61aI/2CfTyW9lBjI09FHA9Yf/X6WygRj+fxW0tYUnR26Q2dAyiiBfBqBwiyB/7UDYX/5fH4+TXw1S02L8rlCX+1fxqHvwwBrFq2lOXSDLlA8P4sDAyW/7KH+rFaJq1t9Uy9vzLPI0NDE5EHG9973a6nVikgcbwlSL0boybnRPOkCNLOFyZrMnUduNuV7NYFJHZx7vk0DmMhetNOGIGGTQuBuvF7QdpG81Y7pxOpdQWDLXl535w8pXw2TYm9LcOifDXL6sbqcM48t9qeS71MSY3pw8Lt85vXH9OXLio2+QKpVIRFk5NLi2zsnJ1JmfEn2sJmRsrW9cSxHqxVr9DuW7PR1Azsg3Vj+thdY2WAdepbDY70IkPV7Lyb798poFN5tLQEAzq1/zZDr5gjaQobOPKHqDQuM314V0Q532S+Iqk2yphtuiSBqPxlAyeBglGMjxqFfdmRzpc5mqfFHyxQJxyH7TtTnAyHQTRNUJN62kX5/JZDqwgUUV7C8wXoAlsY05wYKJbxKCxsvc5YXz405sEF49yi2VxXLGJBOa7mIH5QoU8o5lmMvRKEtlZouLIsmQqi3HYVEjuSc4SRJ4qknUqdb/ruOaaCztTgozZGp0azoQn9xTcEQG99V4YnI9rTMR90i5rU71O3TjBGFVcj9TpxFGpBpbxTinoUEXN/igawUigTH5uEMYJESwMbeGcgIzm/zYyphiuTE2PLuTGWs5WE+dZCNxkZiCzJ3h5WKUq/WOlh5jbc7ljC3fH8irqgqaOOEKaNEAHFuGjEMRSYwpBTZWz8fFgem6OSx+J0dH8v4aDXKt00iIvapAcewMsy6dglnSWYifOHzX0WhCknlsvUEHzxAGTI5rX6FKJzeqGvb9gj5OfhxbSEJPQlUBAdGe1IKfWf7OziAknjZQlnyCXL2vmrl0oDJd6JdUd9mFUwAAIABJREFUHBLU7H885IasL0D96UVf6tN26ZPc1fLVZw8MROmQvT5f2lbS8XhYzLN2JK7TkndS1M24MG7oKTGOK46NPAVqTk3BOjGh37A4rmDumBPyzPkWjL7tDemEelyEr3Fx1FMNvmz24SlE+H8fXSQ9Nq1xztjdRSo88CuC/AA+QX4A5KiPOPk58qfdvwoCs7HXVQ7PrU1icZmtTEzO+FltDSg6npgs43owYG7MdWwGg50z3p3riyS0SxwHpfES32eOVL741XjAavFo2bjWonix8lQFJI/l9oqbGfPhCnokVou6c1IpkTykCeQJPo6V6wszpJOLJGVZ2h1L4nJ4OyDQo/HjOVcT9p2xccB87Ma1dmyMmg2KdXg6gGw37jXkZwMKTXw0WmdgmqLhvKESyeczy2zKJvIqA0PRq3DFwybBXFXbtsIKffxRFqQloUKZbTWvvcoyc0u84Iai/wjL4lwSPLkSdHb8MZUK2h0Xk5FxsJc9WWat9v3yvk7HShlyipmlBBurr8C8oPu7c313+YsG71PNl477sUHaAsTUwSCWdaDmEoEzyYfI1Wz0ckIqZ+Wu2pmwNJqwOV/a8R3ZQBeZ2nUyxCPqQZjkHmxofbHvAQp91I6SBr705eTPnRjLMM4JIvPcIu2sP+6OUs3pcSEJq8ZW5HLKqCCuoGO/dSgiibYGnT20LhMJBPqN+4RBCwgWQGvrY2Qoua+aGFMsN+YMb0zGadZPBFpWNOV/e5KNxEVWWmUnWUQvrtZXRfiReWTPave0K6BFMxiGBkPGdxFz6YDSnJuqJN+4/NRSZXJ0yHJydMS4RaOF8Cq/kUrUegLF8cgtEKA2ses4JjM5YIPResIwYHJcB6wyjbJF55OpXecHgm5OfgwsxF1LIgcB0Z7Ugp9ZfkNePR37EzytsFi8h3QXqMxfDixG7JFo37cKl84Uk+Sw9oR1GkMmRynQSEJJ5qoymkrau1pjYezmVGCAj8VrLiceDJcZjPXcSZH6xjOFG3R+Iograog8J29xylH4Yk+W2WO0/lzgN+Snk+xB7RGy/mvx/0Yd4f+NoOzF/KE6lw7cnb3ykiXHrrtADFD/dooxcgtCSt+xE+QnMWOc/BijxTgz7SMdvn/Fc2tje/Bz5iYjP7+Jicl1itWWQ6GEZexL1y1OTIu+ZbBhbsz1bQaMd3+8z6W1P+BHm757d+ncfn4cxluitZKnAwz0LDHDAC35Q1Bz6hvy46bu9KhE8j2ouGAWYplEMs4CPhzeDohrM/6tJaLodTUx3v3w7cqlA0cqYu4rJZI7DTXn1z+Z3rZL09XpAEJg8VNysvEBUO23lunBN03FBHKFzlyS26VABabv2vITikuqRVqnYCjaoheZdxxUpohkUrbgHqFv/0prCBS7gTeOwgNh9NHfDvDLy10symmJ6f0WE2ohru6h0SYcYMAwISJnnHGDHLNyF2ZK+DORWteIkOFJyG2Bi11Iy/pBktgrzFTSYtu5Wbmu+T7BH8vjtNTqriqZCEbQWLC0Og1CqXFzyvGdaloUan2yRZeZO8SyxNU5nJgwWiJMn0OZx60C/ToBIgl/Ygour+qjjC3uizIpehJCfBYjrJqEdpLMyFhzX7Uy6JzKLJ5WvSsWCTjBlIi7hYE5gvnEmku7gRNJNDGmWG5EbM8ykH0tB9HvSTYSLY/JproRkrytyRXcnngpsIFJ/9DxCoghE/En7qtJqwgyfcfiLqw2sbjPMPROwy2YcfQxlXOYhGMUTOJlFWNSNstgKRMoBkph19HXl0VN/mgNpoAzhAFBlwNXNnzseNab7G+Q6VuIb12kcxAQ7YD/+GM+g4z0CE87B2cyFA+05qvMLy+qckFzNQ/59khgaLTk/m1c8sLf+mAD/sFHYS8sm1GV6kIBwWrehCzQ/VRNaOTGQ6ySI1EeJjBy/+OenYENuOJYBsH8uCIIw+qJPAPfm0OhccWNWW1Qx0kuwf8bFY3/N4IyFvM97Vzad3fGassXI8ifY27xLQT5c/QS5lsUMYzBMwT5QeA06Xx8s0yoCFWl1idbdJkKO9O2GNRmmchyxGwSg+fWAl3k/shqa5KwxR/6HsAvX/PuU7Dyci4lSKg7QdCij1nviBkFk5xZxQiMwVdrgMh9bMsMGO+Biuc+aiYKhoDTuEvIPOYuT5hvMUIn0pCQ5AkFsFRln7hzbENFJLQLlimkmZONKGuOzJAfmPTkxyaW/ydfTUib3Wxcxy32/9qtpZCljAKdSaOPZMrULDUHZXSVvKT+1KLiMAU08k1aZEYaCr6SgoM6W/kopx/0ZfzR9zJKuwL5em0ZMNJUK5BrkBNFW7QQf+/XHwiW2vaXiQdJ+QZgILl8oxv1cwm3DgwKW9arwSVzTbj8hGO/3XHhv7OqKczBUSLTwixoxW/RTwfGk+mj7M1vdJzWaN0WDywKbDRXi+UvtrWnQFXTqNF4pEc54T293nNthFjy5fFihJmbg2UE7YEZvzY+tQ3DOTlzJ9LYXYxzpCDfx7pryyTG8oxzygck2/pOWDXJzTKPNBpWTfa3/szxEBvntDLoHG3jvaWEQbVrejERmXAdeQRbxFhzAafHSKL+MWUJls683Gh3HV3Mvcg8Fm+puuk+yYjWsIoMOn2lEHeV0YqVW7aoLzv3GVxVc0L2vQJiyFiMfM42/Pz6p4+gp77wxrSGm9YLQT3JP1pschC4gDB+7yoJFAkDfKWM0xb78UerP0NJxeMKk+RUYjxDX04+61ncnW8hSQyASiIE/DE4p520cWlEGPcVntahGCfYORwzOSSHu1pG7Fo5zvkWP7/YYtwodm3FuJMyp5F2I0//JmPgT3ZusMyxClrxB6CfnrucfEfASFJUc+9lOZHGicjyR6NmXD5HDv4/LVV/nM6l619GEeRHrIIgPwKn5Fc4eZ/2yfeveG7NN4Zxem4y8vPrn5iGfrHaGutXOR1PTL6VGtOnvTHXnxkw3ifHe5ApvS8+x1LSw1tmZH8sS/igRwU+GoVUsQLC+E1ENgd8aMU2CgbZLLjyieR3fC6tMNjfuPORFkjPSeXnlxyDm7t88tWEuLW7cb3hZs3/2WwowYUbTgfwx0bJdL7nWgImyT9aIDsv4+/walRr0yS5PEOFlgFTfh7N1Nky1aLoRc6y84jTkMEv1pC8gIZYPBAvNgoiZIav3PND/hLLuY5FMov1+wW0Plms0Figj3HhB9NZTcJXrq8RP10maI6Pi0EelZF+jZawqljcVwytH+Ix/F5YFn4bIjy/iVVp4zl/B3Kbu1uZ/CkNf8D6Y8dP54uvnNaE2m9xnM40fCSAhcCB6383nTlWhRNjXYxz7NNrYeH95uKu8pDBTlg1tiXlJAyrfANoKD2JJchsYtD5zGXtQRcmP5aMBJx4tYUo9QvmJGwlMWlsQWb9Y4rlRtze+lhHx/u481tLxLuzieByi+fXij64yvJx/9rEQmN/K4t9OXAFxJBZ1I4KBDPF5Mf6p4+gp4tWN+5mseA8vl5zgqkLBYan41ZJoEgY4DQymcCnTWJxmcx6zoFEEs35c6ffFhMWh19+OxRPG7elyPAZvnIq8+/Z2UfWYv1+gWLBSZzJId9yV8uC3bIUlUUdsglpkb+GMnFHffI7KX1Enn58qHQ+q/MnBd+T++kyD3Lk62OZmvH/Fs74fwslexl/nM6l7cGevd20JQny4zznNOvyCfLjAFN9i5MfSPrxiTPCIFFgW3hx/1zRYCrVB/VYCPDcWmASwcf6JyYpndVWYPn+x0Ch44+NTkyLjmXc02J7X3GDdIKVvDHnGp1LNGQGcbwn311xY1+T++IY2fZIiWtiQ2JRJN8+tejY0MTOSzQQfBnm0ln3fCa7YIxs84U0k1IRZU1icZlz9uPn1x9lWbTc92pCCu1j49pZZjzB6QBxPnV9a9m0dV7Gn4PzLb8FyDJg5AfrQlm3NCg6rp/F6C2rwUdk84/k8Od+l1Z4F7k81Vf+2HdN+4lhHeiP3FVRuOVu5dBc2qNYOhgXvoWIedZwanGYSEcFFod+l30jHKcFJMf2jeoctzXOKbymCgZ7JU9UO6ksY21gWJWzTW7PlkE0uFOHLlNC9jk2Wj8nrbP1e2FZGWYaPvHBK3Xn8Bh+3y1pXwtzaReZWyo8pMyiqVc10n3OhFWHGMyxjfoGMJeuf9CNGSoKmuuOyz/kwdzaQhSHrlrBnIStJJyBRRKVjymWG4vGZontnZb9zYSsAYC/HRExv8Xe7S+gJ60jAgxf5Qg5LGF2+afAF8NCAel+BcSQsQyrxVGjAs6xWCqsoYx9t3PofuHYzPfPEf75NgfGOqohHiMMGOslyMGnBUD8j8x6ohHxJ+6r5vy5r+Xm0qLtyM8lygRjDh2e1qGYSyzO0YPK/BVQEzdk5/pbbb5lyhuGVdalboTP5GhKflcrIsDwVbWbkIuS11BgMXioyrr8eSTHtsZYI5Zh6OIK33lm5ea7X59JkB66449TDRb1aNzNVDmL5iQJy7uIVL0rWY/F8AZ1Z7W0SJd9u3KGV165+P+IjtZ+5fQYSTh3t7byMuUnzXKyO7KcHI9kxJ8DcZJkegrFAtmfp5w8foIg34JxfxmcvBhaYobBIPcDj9fAc2u+ExjSmtBzOMm4IsbfjgUb51Q+MalTi6ZeVSznEy6z2up1YtIg8mEuphXDjIdAvpxF7IPAxW7MLcrTSnzCeLcYraKgRY2rQNaNi0k5jZH8MDq0mpisJGumcbGjx3WyijGufDGUGqAVXgRZHlvKJFLcloiyxia0LWfR5crwhuljW/32qxaHQNb51LK0dAGz736zhqCrNq7tqP8zeBP+bYLAnTt3jHJeXV39/fffQ2GtQB4+fGi8cEMxY+Vfv37dUPk5L0HREb3LkF69ehUpkNvgI01fXl7GQ6Wbm5tPnz5FakjylT8tRSr0p/w40qAS/8Lgq+DjqmqDa8cfmx4Xg96fPn3q+qUH/e09clfZE5aHdD9//myvcFtJexO/fv168eLFtlYiV92/fz8+KodrNTYjlZztK1mmBZqwvHv37hA4k15ucfGwStTv378vejDtXyjcWlXttsLPnz+P37P/9u3bhw8ftlVe7VUR7yFdy6lqdFcrfEOCEVYtKmvS4Yyv8qOjRe/hX+5f6OeP06uqHV9OTs0E7t69W7N4yAaBmglEAoZA7NMuN+yrznNuJGp/PzCV8cccU7C/OTBuccixyDZ37YZ8VkADNIbMBuM54SWK4bUJXLLjxkcZtDmgDYSSgh3bFmHAIn982hwiZr05MuRDICCApw2AjD+yczhmckgOd7WM2NmENIIaF+NOyphJkNN05HnaBzkCJbb4Ef9v1Br+3wjqJMUI8hcVTZC/iKhMAZw8+1dlLC3SSsRh8txahNvar1htLRJjYhIibsz1YQaM98XxPhTQwyTuHcC5S3K/gTLZrh7YTvuU/mQrezKNI2VPE9uurVawbd3ZfxVR1n6GizWwmnCImt641tTpOmJJcDqAhVJjZX7+/OledNTrZK9fv87dgUpeQ83dzdrqP6eiFx+hzvHctl31i694SX4pzl5hppKa8m9vb13lqx4614EgOoLBXTuX0NvFT548mfs2X3614+Lt27d6I2XouODkfozYWP/aoGGt4iIR/LgqFZZljvN35lh8gtbS/b1cvYebBZrq1+kAhzg0N5RcH+WU0r4rvjjXqGkjJSfknsSil16cffa0fsi1k3i1S6Lz0k71tkNu+IumPqmI3FK5+hcNm7DKsSLRNIH4ETBNdw3hIZCbAMuNVISrXUen6uBkPf4ifbKAMrXhab9PMFfJON+yW6JVjyQcX5spZzEsVLslI8PKV0DnHDKZbK+Sau3xmM6qL3NQoE9GOx6WzVhdoo2aAkfT+rIdmCYMSAX/hD6NWS+V8VBP9wTwtElU3PEN2SR8UlViXK10fFfLQtIe9FpqO1WZxeDBaIGZoLVyJ0Xdrzby9PeIzvMgRyaDLFytcfTh/wvrheZqJkCQn0Q7BPlJMC5WcnInvxiCCqAR0SJqS4HK79pYurC2zCRenltbi3Gx/KKpTypisdpUBVpZbbU4Mdn3KLgxZ7Tn+s2A8W5RpV76W4zYNSkbf9nX0uKqMnpy2/LO4Ko6ExbmaLyEMLNWNTm5E2WlZb7octXcpCLSiuFqq381Ue3GtWNoSXA6gIVSY2X8BYn2uAtIbznSZjFYKSBnZ02cUNEKK+MHYmnmyPHctt1y9LBm/De39Xj34vRmb26ypGXZ7HsGPV26FpqWH/FnUtXHo961rnZc+CGUL+SkEpNkWixB79kmaWuukviAHV/lH1ox/nZbjpbBFhQ6S29b/V1eJWiWmV19P4Tb2K788bVfI3Jx+sG9xXpKvg+wuE6TwLkP+1gEkrCA2I7PgND0qk3Moza2EvaunqoIqyy6sMwgHYdVFkSUgQAEIHAggXFYGBeG5cYcH3+J6s9rc+X351uWG7k3Ei2LiIuLi/2dnaxBzzFM5vuZFgn98pvTrIDWojvnkFlLqdfyh2yDCKbGqWVtopLaQNCdy175+/0iDPBp7Emfzacx6+2xFq49GwE87aLGLbOzv8Lq7IbsIp+SBU5+V6sk6hO2xZ2UhEqvNvL0d2B8IRP2PajKMoPkfpAjEKnRj/j/RhWH2AcSIMhfhG9x0QT5ixiTFDizk2f/KokJ7amE59b20LNfy2rLwoqJiRtzspMOzIDxbhnvegLc36CYu6TMxkWdrc9JNeSvfRkqXlvCbzm2wIdJlOXTyJRmNbEBrO9a/SX/hqqMl+R4cvLI0wH0HKTe81n1p0t05IxA6M8S6xjJNlRssdc/fvy4ubkZeiRKll+j2t99NbRYydrtxcUK+y6Aosf61Q8fLbra+Cvr4zpz5CyG5noh4fAfcfJJLgo8SUlxg+5HyoEH38pLKz/TD9y1Oy704q5701VHJ6T9kfNABe5jDZ7Z9dpJFU9kmikW36yWVDneFIp3tvJvje7UhRwluxNs+aU9F0bP0Fu8opFPKiy66bXoAC1ip5Inaz06XGZsV1p3HXXoTNbOHlg5YVVC+I2GVQkJUBUEIACBowiw3LCQXwwjz7mRqNjSYj+Wd/gtWhiXsdQsCQvEwKyAAu0wZAIgfPQJvHnz5sCnCvz7kb5UQVquo5v9gaBrwUeLG/cvOeeuIz7NtwGlmfUCIHyEQJwAnjbOx/gtO4dGUPuLGe/ajO8+7G96sYasd7UWW6fAHgLcSbHTazfyPO2DHHblVl4S/1+5ghCvNgIE+Uk0QpCfBKOlknM6efavLLaRtQzPrWXF6ypnteVQ7E90PDFxY85uHjWbAePdqEfLmw66X3zg3Wp15PLycnELyNhfip2QAFFWAaWzmhhDXvRa/Tw5+U+ivw3H1gri/sb/+usv3U7TRoDlqcpB0zpfYH+7R9WwaJq+NSssLiOnGvLbnUxL8jLC9NEKih7rUSN30rRcpt6FHl91SM7iW9lZRR2/se8QDQmfpN6q3Y9IflhTQBKXHhem3XHhq0C44t1M9a1lWpS1pGpush6/45a0ZJ6sZ2dm8NjNnCQy450NbbvcH5Jzsn38+HFb5XuumhMmyC/PLRAg7ZiSVwzqn/xYvtcWwZL74cUJRXDSRpuTIeUh9m8ZO5O2EWQmmWctwqwts+h5ssYqq6QlrFqFq+/Cwfia/FjtoIuoZnE8qqeHeEIEi2itj68mB1GQWfmYCqRd/HjO5Ua76+isG4mW9bIsKnmA7byHHPuixapA7jW75LEsNCTJSVZAAsKQcVY6l7CYbuXTx7hrlsWvOj6+sHDO4uLIaSf3mK0hUHSdNSYIAxZBpd3hiYyOyc2fQLxMYQCznq+XgPnkx+b8ud/B5tIW+9STfyX7NWkVkcwTetrFEMKfMZMMqGI3ZEtaWsK2Ivbpf5U7Uhr3yG9d6bR3tcbNzeX4BhmI5D4esgk5J3AN+YvQuJPi1NTuatrZf8nhadmYKrAp5NTXesJXYiSN/4/Awf8bR0GEofsqSdRnlGdDMSenMUGQPwblhwdJ1E2QH7fksQomc3py8pb9AUEo32WLYMlvqy2uu4Ui7a7m5NZltRPl5HAIMpN4qvg43fat704DmYePrLYGsIujwCeZRN1lJqbFfg1msM26El5VyY25RVyVm4EvHuN9zj6NhyIln2rn5InkW/Y0Mt3mi0g1fDVpYEGmBtRiPWkLKGwLZJj8mDakWezComORkGlFIspaVEqSApagXco9yWpiQNruxvVaX/qfSefSUKZ+gfnJkyf6FWsdLCTl6Q1AeyjWUDe3ifr8+fNtF6696u7du4uXrD18dLFCCjgCZ1C0foteh3a7Lk8mjJPZ5LVpMxcl0U8VyWulbdRem0/SEtst1iw/rN+1PvY0srGQVY0LJ54WRcLlPmZNWGbDTL+atblfq8IveyuLmwtDVcYFmL3d1ksuurKhg8Yfr0tFQ9OBX1XaMfX9+3f/EE2/IT+twSWn5+cUSFvctfEgjALSbmvi6urqxYsX/rXyCRqYOm/SzyS9nwBh1X6GroaThFWuvyQgAAEINE2A5cai+qpaR2fdSPz8+fMiDRXIt9FxcXFhEeD29tZSbHMZVkCb0Q0XnmfI7ATF5akIGJ8LUXPGLZ1UgjVRD2HAopq692nMeos2QAEI7CSApx0DZOdwzCRrjjEE6umuVlaeVM6dlHw2UFXk6bqZ9qazq3Yy0eKDHJMdqSQT/1+JIhCjSwIE+WO1EuSPmWTNOZuTZ/8qqzktVs5za4uIUhVgtZWKpOphYkoIc1xVKzfmajYDxvvYrsY5CgBubm7G+UGO4qJ8T7AEbUU+ZlojRFrkqw4IEGWVUSKrif2cq9q4XvvkZPOnAwT600kBsunJk0WCkt1/NO6MJOFgnOZ//vyZpDkq8QmcRNGvXr3yez2Ztrw5OXlh8kyLJOpRDSOi11cuKxwXg5nVJtjaoGHtYLHc2PbrXFvevzaSNp7I4G+RRGo7z1dGc9X7KiW9WfD2vlFIo9YsOyyqyuLkjS3ai1ncde53h+zSbiipGD7gr3M9dIJJ+YMYNgjf3CWEVZlUZhmnmZqmWghAAALnJLB2+bC2vJFqN8uNtKF1nN6xG4k6YTYu3vCtUUhLVeMy9ru2RmnHTVhyggh87hJWQJNkzjNkJrtP5iEEdCfS6Jq0x/Xhw4dDhCzW6NppfW15Y0cIA4yg/GJGM06+38is52uBNAQsBNZ6zrXlLTKoTDeelp1Do8b3FDOG6D3d1dqDi2sXCXAnZRHRtgLGobqt8uAqY+Q5XFWbYLkf5AhYNf3RqDv8f9NaRvhUBNYG7WvLG+UkyDeCopgInM3Js391oNnz3FpJ+Ky2MtFm9yk52BZvzNVmBox3i1kGv6k2d4kxLpq7nHwIHEWAKKsYeVYTO1GXdLPGjetVj0z0djrAoE5FY3/99ZeR104LqPbyQx7cjNP48eNHvADfbiBwBkXr5LDFW18a78a94w2Q114iSSz+J3jHdW0r+8vr+PP9ldRZQ4XjYgClALcqYrnd8lobW1veDtNyy0o/UW6v8Awl9Va2Xs+29LTYT9brBCj/EAd52oRjSgG00S0/ffrUgiV5mcUBYvwF1OSC7axQ5GVswdEG6uzXr1/tL03tlOFUlxNWZVL34gjN1C7VQgACEDgzgbW+d215O9s+lhsVrqMzrViNYfPdu3ftNrChpMVsVK1R2g0CsALaAM2/5DxDxu816cMJ2O9HFv5R3PJk1k7ra8vbe2Tx5/XvOnbv05j17CZNSQg4Ams959ryrqHFRAeeNh+cRXqnKnC2u1qnUm75znInJR/zCiPPobMJbzonoZdpWyyJbLVVgv+vTSPIUzOBtXHp2vL2vhPk21mdvOSpnDz7V0dZO8+tFSbPaisT8HyzdiaBW6m2rRtztZkB491i53pM2vJMiOJnxUWWCikDgXoIEGWV1AWrif20K9y4XrVF3OfpANKr3s6t/4Gb/fYXqaHk4U/G52UXX/COdIev5gicQdGWY2xqW9JY5Dn8Gc0KJ7A5O1+bX+G4UBcsVrG2pzvL53bL9p0RdURr13yKs9xYyk1jp7IOudyoQYuXTiJ/0JBRPGPTxqMBVNtRmyyWwxqy/rKokeSqYjrx4eLiwj/0QZe/fPmyuY6s6vWxhYNxNClMbROWRR7CqklVkgkBCECgbwKrokGWG4vGkG85Nm762I3EIPgcizfkWFaRc9da8i3HSqoeo7SWFoMyrIACIGs/nmfIrCVD+awE7HOfvIeeJskqzLGV21FITsKARWV179OY9RZtgAIQGBPA046ZbM7p+IbsZiaZLjTarWWTPImEQUNG8ZI0TSU7CQS6m6zNcudi8sJMmRZ5Dr+Tor5XGHlKKgu9TIqbq5ZHF+bITOYbHaxlaE/WvzYzaMgo3tpWKA+BDQRWWSPbKXHCBPlxPgm/Ndpt4HsTChBUFTRkFC+oZPIj+1eTWHJn8txabsLj+oNBNC6gnNric4s8h6+2mJgmbWl/pt3P13BjrjYzYLxbLPDVq1eWYrUp1yJz+TLGh3DKC3bOFomyCuud1cR+4BVuXK/aIu72dACpVgcEvHnzZr+OW6zBshQp369VB1eUF6/FFs+g6A8fPvz999+L2qkNhUUeOWudi7bYtXwFjvr563w9Gmq2wM8tw2T9hQUzvm4xKWqqTL1EbV+RZp2yLe91MEmN9f78+fNx5jhHXrrME+fv37/3W7dvvflXzaWNW7SWV/TnmtiZr7foF2uwnCK5WEmxAjIbdSqY5eUKXr9+XUyGszVEWJVP472GVfmIUTMEIACB/QRYbuxn6GoovFx17cYTmdZoQfwZlyHft8Y1ez5pWQHtUe6phsweUFybnIDueVn2uIZ2jU+TJBeyTIWEAQk5n8GnMeslNBiqOg8BPG1CXbNzmBBmvKpT3dWKo+DbPQS4k7KHXvzaOiNPyVxYMOOmUBwm3/oE8P8+DdIQiBAgyI/AWfsANt+qAAAgAElEQVQVQf5aYpvLn8fJs3+12Ug2X8hza5vRbb6Q1dZmdIsXMjEtItpWoK0bc1WZAePdYnJ6fdr4yHfhjQuL8JSBQIQAUVYETqavWE3sBFunm1315GTPpwNIu9oasD8stdMaqrq8TtOsClEfwpxB0caJyvLOZEmlG+WxnIuWSWz5xjt37mSq/Nhqqx0X1QqWVV9a4VveptZIL3ne0mSXV52uNFlDl5nGN/CNvnoPItmSryMNKG297anQv1a/VO9X7n8VpA8cyJahZNwqCjp1yEcpVHNlgP3jx4/GG3uHyNxBo8ahagxjigExykNYVUwjNAQBCECgHgIsN1Lp4sAoN1UX7PUY37ev5Fhxo7T27g8lWQGtJRaUP9WQCfrOx8MJGDdqJKe2CH7+/Hm4wPkEIAxIxbZ7n8asl8pUqOeEBPC0SZTe8Q3ZJHySV2IMloxb5XvE0wjy74Bowk14V2uPYFy7SMBoHsY7F4vNpSpglOfAOynqabWRZ7WCpTKPM9SD/z+DluljEgIE+UkwEuQnwWiv5AxOnv0ruz2kKil/qBDaX7WpZp5bS4V3rh5WW3NkduYzMe0EGL/cOA2pkmNvzNVmBoz3uF0N39p3aQ5/w8LSHcpAYCBAlFXeElhN7Gfewf5w56cDSMcvX77cr+nmarC8P1a+U8FCurwA/bXYvaJ1Jta3b98sitOqxlKsWBmdtmtpSw95q4+WksnL1Gk8SbpZbdeMVpEEQlWV6ACwx48fz4mkNy70U+FXV1dzBZLkV/JeR5K+FK7EGEfd3t7mfuI82C2yb7pZiEl+SzGVMT5bY6xtVTHLc2OZ3h1aJael8OvXr4OTSjVIv3z5wh6Whd7mMoRVm9EtXlht7LEoOQUgAAEIdECA5UYSJdY5l/W9kXjsKpUV0M6Bw5DZCZDL9xCIbLKNq3337t04s6ccwoAk2uzepzHrJbETKjktATztftXX6Wb396vaGk5yV6ta/h0Ixp2UrEqs1iWe9kGOrOouXDn+vzBwmmuaAEH+fvVVO6Pt71qdNZzBybN/Vdj2eG6tMPChOVZb+bAzMeVjq5pbuTFXlRkw3o02abyTW5VyjV2j2GkJEGUdonpWE/ux1+lpVz052f/pAMGrR/u13kQNB7661gSfboTsXtHGiUpPVN+5c6c2tRqf8zZG9sl717Hx1Nm12g6wSG5R8Qp1DJje+9Xr3OIwDA39qzOW9L63Xmbmp8Lj9I79Vm+kG+PdrN4s2C2S/Tx58iQhmffv3xtrO3YsL7auZUDuYxqMoCLFNORfvXrlF1C/5CJ48sZnkiNNWJWD6lBnnbFHvv5SMwQgAIHaCLDc2K8R5rL9DNfWcPfu3bWXJCzPCmgnTIbMToBcvoeANmqM285qxT7Y94h07LWEAfv5d+/T7ANhcedtP+1IDYutN7HvF+kgX7VLAE+7U3fdu9mdfJJffpK7Wsm5UaEjwJ0UhyJHok6XuBiG5UBBnckJ4P+TI6XCvgkQ5O/Ub50z2s5O1Xz5GZw8+1clLZDn1krS9ttiteXTSJtmYkrLM6itlRtzVZkB4z2wosmPiskn88eZHfyi9bhT5HRJgCjrKLWymthPvqppdFt3+j8dQO8Mn3Arv8I3pbcZKFfFCXSvaONEVecYN0plXALFLWHDt8bXfTfUfPgldY4Loz0cTi+fAHrv9+3bt3rHW68u//PPP/r306dPV1dXdeorH4cWaw5e5J7rQtbTAW5ubvx2ddKE/3FnWiej28/WOvYNdosn0Wv2O4Fkvfzy8jIwFc1Hklm7qFnbpXIRIKzKZwYdh1X5oFEzBCAAgbQEWG7s5Mm6bAzQvkYYX2vJ+fHjh6VYjjKsgPZTZcjsZ0gNewjYHwH59u2b9uL2tNXEtYQBO9XUt09j1ttpHlwOgYEAnnaPJbBzuIfetmu7v6u1DQtXGQlwJ8UIaluxOiNPy+3Xbf3lqsIE8P+FgdNc6wQI8vdokCB/D71t1/bt5Nm/2mYV267iubVt3JJcxWorCcbJSpiYJrEkzGzixlxVZsB4t5hf8Bx15JIO3lmN9I6vuiFAlHWUKllNJCFf58b1qq71fzqAcNhjslXsqi3MrYtqVZNWsO4VHfxSdITesb+3NieYUUH64XRNyXOV5Ms3ipdPgEw1V9uvagXLpAiq7YnAkydPLL9Kl9WbBbtFaU8H+Pz5s1FfFg7GqrYVswggRWyrPPdVOhNERwAEtLUpqUmwgzVVbnr76yes2s8wUgOzfAQOX0EAAhCAQP0EzjaRWYLq+rW2R8IgJo9UdTgriwDlV0BnGzIRC+GrowisuuFlH/JHdYd2jyXQvU+zDwHLpJNVWRYBys96WbtM5RA4CYHuPW2Feuz+rlaFzLsRiTspWVVZrT+sVrCs6uiycvx/l2qlUxCokwBzR3m99O3k2b8qY1E8t1aG81wrrLbmyCTJZ2JKgjFSSRM35uoxA8Z7xJb8r+wBQFVHP/hdIA2BgQBR1rGWYHcmlpvRWftiEeCQu+H1zKF7+J/idICzzYiWMbPHaLi2EgLdK9o+UdXpju1nFhzyO8+9/kpzteOiWsEUkVfi02oQAxpzWjC+jX99fT1Xw578Dx8++L/bqb22tB6soenGMt/5rPZgT3utjgCQ8MGaTTl2+GnlOWFtdtQWMysPkLCqPHNahAAEIACB5ASqXW5Uu1xNroKhQmNc8ePHj0wCrKo2R2zWUGRo6X75FdDZhswqi6VwGQJNPIRUBkVDrRAGHKUsZr2jyNMuBMoTqNbTpr2dUR5soy32fVerUaU0IXZDkcMkT+OOh6495AGValfT1QpW7dQ2aX6VZOL/K1EEYkAgFYFqPSFBfioVr6qnYyffUBRa510biyHx3JqFUtYyDdn5JIfKV1tMTJNaS5jZxI25esyA8W6xvU+fPlmKDWXsLsheJyUhkIoAUVYqkpvracjrVruaqHZ/eJVVnOJ0AIsNraJWeWEigMoVlEq87hVtn6jqdMd2qew9TWU8HZ+ZUu24qFawVEZFPX0TMN5iub29zXFzLjh0wCiMXSP2J2AOH8gWAYI38O0c8pXUTtbFxcX4pR2p8s6dO/napWafgD3YsAcwfv2503ap7D1NJXPHYVUqRNQDAQhAAAKVE7AEmZV3YZV4xrl7HL6uamWxsLF+o7SLzfkFWAH5NDakzzZkNiDiktwEVj3fU36JlLv71J+WQPc+jVkvrcFQGwQgsJZAjnh+rQznLG+8kdToXa1z6rRMr+3Bs/2eRRnJh1bsUtl7mlD+aiPPagVLCP88VeH/z6NregqBAwkQ5B8Fv2Mnz/5VbqPiubXchC3129cg9nWNpd1UZexS2XuaSjYmplQkI/XUf2OuKjOwjwL7yIpoJ/lXdqnsPR0LuepanrIeAySnEgJEWTUogtXEfi30sT/M6QD7LYEaIACBLAS+fftmrLdOd2yXalWIb2QSL2aXLV4P39oJ2JeL9jopCYFiBLS9ZTz/8t27d2ml+v79uz8daCg9efIkYROq3/hajho9/MApiyep5DdOnY7evn37559/uo9+Quc+5DhOwm+CtCPgjyOXOZmoM0iwS0VYNalWMiEAAQhAAAIQcAR0cJVLRxK542rjqV7J1yCsgCJK5ysINETA7hy06aGB31DXEBUCCQkw6yWESVUQgMA2AvZdzW31c9UcgY7vas11mfwkBLiTkgRjc5VYbr8216nTCoz/P63q6TgEShIgyC9J22+rVyfP/pWv5RxpnlvLQXVDnay2NkAzXsLEZAS1s1jlN+aqMgPGu8XY7M+42m3P0i5lIJCQAFFWQpibq2I1sRldfxee4nQA7QsU1tzr168v/99f2nfYLB2p9tZF7sdqLXB6KtO3ovW6oPE5aem0ThT2cLz8M5p1EksyPDvuWhI+VAKBzQSMZzAnPx3g5ubGl9kohn9JPG2fa1TP4R6mql28ONjh26urqxcvXsyV1PSXXKFzbZ08n7AqqwEc7hmy9o7KIQABCEDgDASqncsybSQaDz6zHyK2zUiMvXv69Om2+ueuYgU0R8aef7YhYydDyZIEVv0GiP0pnJJdoK1KCPTt05j1KjEzxIDAmQlU62bPoBTj3Yfm7mqdQXdH9ZE7KbnJ4xJzE6b+gQD+H0uAAARyE2BGy004Un+XTp79q4jG93/Fc2v7GSapgdVWEoxzlTAxzZFJm1/5jbl6zIDxbjQ8+93bepRr7BrFTkKAKKsSRbOaSKKIaj2t8dnCAcJ/k7CgkoCAbiK6YbYqHAzq4SMETkvgy5cv9r7X+bbkqklCHqPkOSZ1ErNrnJInJ6BjrjRk9Ke3NRT0+P8qc4CT+0WOE6pApx3JrS2ClQo+ffqkI5JSIXr//r1f1atXr/yP+9POZixVNeE8F3Vk6WmSMrKZ29vbeFUq8OHDh/JnacWl6u9bwqqsOm3CM2QlQOUQgAAEOiPAcqMzhY678/DhQ8vSRhfKGPLt1Rjjdkk77sKeHFZAe+hxLQTqIWA/l1Yyrxr49fTxEEkIAw7Bnq/RVcbfxOreGD/kQ0rNENhP4Gyetgnfsl+tddbQ612tOmn3IRV3UvrQI72AAP4fG4BAeQIE+eWZn7bFLp08+1f57FkGw3Nr+fCuqpnV1ipcawuz+7SW2Lbyld+Yq8cMGO8WA1P8bCk2lFlle/ZqKQmBPQSIsvbQS3stq4m0PJuu7SynAxgf+kylS3+MXVxcpKqWeiBwHgL+IFrs9ar38BdrO6TAqv7ul7ADYvshUEMrBHSUoPYLPn/+rKPyNFIKD5ZWKJWRU2cw39zcLLalM5JSnQ6g98b9Z171I5937txZFGBVAfsRjKpWZxMkP55glbSWwjV4eA1bKcvIVnaVQ7MWVucps8pz1mBCO1Wzqr8729LlHRDbD4EaIAABCLRLgOVGu7rbI/nTp08tvw+pgDbT6QDG272PHz/e083Ja41R+nAtK6BJhmRCoAYCqx4EWfUgTg29KyYDYUAx1Ec1xKx3FHnahYAjgKdl59AZwyGJLu9qHULyJI2uurPQwehe1d+T2ADd7IYA/r8bVdKROgkQ5HcQBtRpWkap+nPy7F8ZVb+qmDwVz62tIpa78KrVRwdudlV/98PvgNh+CAVqqPzGXD1msMr+6xF7swmt6q9rZdXsv8r2XBMkIJCJAFFWJrCbq13lT3gGbDPnJi48y+kAJZURPN/JlFwSPm11Q2BbuNxu91dNzPu7Wc8pcfv7Qg29EtDvz+v0Vh0KcDZvULNCjbdYpDgt/5K8xn99fe0Defnypf8xSbo/AzvcwysS/vPPP+1gdQCE3s7SkE+iUCqZJGBXx+TlzWUSVjWnMgSGAAQgUJ4Ay43yzKtqUUsby+kAep9WJ17nkFxLXUu1Oc4m6y8yPHwFZFElZSCQnMAqy+9v4O/kSRiwE2BDl/dn/KvGfkOaQtT+COBpnU4Ztg7FIYku72odQvIkjfYXOcQVV/hOSlwYvoVAWgL4/7Q8qQ0CAwGCfGcJBPkOxSGJ/px8f1Ho4WOE59YOGZvxRvuz83h/C6+2Dh90cRrdfLuKc3mbXyVeVqWU73vW7ixWvm28r6JUj3IXaVCgewJEWRWqeJU/qVD+sUg4vTETY85/jOVaL1bSRIJp/sGDB63TQ34IlCfQwUS1yu100N/yRkKLXRLQb8Xr7YvffvtNbxfrbY39Q0OHCw5/XeIq3Cn9bKYO1rU0annTZrEeLSP9mEp6vLy8XLxqbYEfP36svaTy8seeS6VbwhcXF2tHrl6Oev36deVgmxZvrUYq7CxhVYVKQSQIQAACLRJgudGi1nLI/PDhQ8uGrQ4+y9G66vRXOnNNKLCXnHPfbs5nBbQZHRdCoCoCq9b+HSwJk8AnDEiCsa1KmPXa0hfSdkAAT9uBEjvrQpd3tTrTUVXd6SBs5k5KVRaFMAcSwP8fCJ+m+yNAkN+fTlvvUX9Onv2rtDbJc2tpeaaqjdVWKpLUcyABbswZ4TPeLaA6oGTpJmU6I0CUVadCWU3UqZdDpPrvIa323ah+V8rvoF6R8j+ShgAELAT0S8KWYt2UKTwx6yXbbtDRkT4I6D3wm5ubba+Ua9tF73Xo3+FPzz0oEfxw/dXVlervg9WxvXj58qXlVy6lSjHfKWpgDzl+NnOthHKeqx6sWVv/zvIST8c37Ce/WQzdGH769GlwuYan5d0n6VfC53j9KZDnnB8Jq7LqnbAqK14qhwAEIJCEAMuNJBg7q+T6+lpn0sU7pZuyP3/+DFaX8UuM31pWVZLQWFu+YqyA8rGlZgjsJMAyxA6QMMDO6uQlmfVObgB0fw8BPG2EHlN2BE6Zr05+V6sM5G5a4U5KN6qkIxAQAfw/ZgCBnQQI8iMACfIjcMp8dWYnz/5V3MZ4bi3O58BvWW1lhc/ElBWvq7xyzvWIx3h3NhNJrHppqB7lRnrEV90TIMrqQ8XyJ7wF04cqJ3vB6QCTWHZlBm9A5XiEdJd8XAyBFgisCnxb6NCCjGdbDi3g4OszEdBZYnpv3/JqhE9FbxE/fvxY5+/wLrGPpUD68vJSa4NFl6W3aKRZFd4jUnA6wLNnz/bUNnftYl/8C9+/f7+zU35tnaUnz+B48+bN8+fPNU6D8Hiy7zpZQPeYJ78icycBwqqdALkcAhCAAATaJcByo13d5ZZcgb3WlYtLUS0BFNCmFUZB7+Jh8Dpj68mTJ2nbHWpjBZSDKnVCoHICqwZ+5X1ZJR5hwCpcXRZeZfzs+3VpA3QqNwE8bW7C1L+fQH93tfYzoYY5AtxJmSNDPgRaJID/b1FryFwJAYL8ShSBGBECnTl59q8iul71Fc+trcJVuDCrrcLAae5wAqt8++HSphWA8W7heWYLsfChTG0EiLJq04gvzyp/wt1wH11/6f/016XJHumxy3/+39/Xr18ny6TK9J/v1KOcqaqlHgicisCqiepUZOgsBLohoOlY+/X6tcbF9zGGLuuldJ3+++XLF83nuh01vHLcDY2GOqLfeLdIG7zbb7nEL6Nz5vyJQO/tZDpu6Wy7UT7khGm9uaRjPoIKP378OLxJpfVk8NXkR4XQyd+8mmzohJn+aDph9+kyBCAAAQickwDLjXPqfVWvr6+vF8vvXNdM1m9ZUuVodxCGFdCkUsiEQHMEaj7TvQaYhAE1aKEGGZj1atACMvRKAE/bq2a77JdlCaaO71yFFbur1aWOKukUd1IqUQRiQCAVAfx/KpLUcx4CBPnn0XUHPe3JybN/lcQgeW4tCcZ8lbDayseWmosR4MacETXj3QiKYhBohQBRVuWaYjVRuYJKineW0wFKMvVPB7h3717JpmkLAt0QONtEdbb+dmOodGQbAR3Zo9XCxcWF8VyAx48f6zXjnz9/vn79Wj9Cvq1RrkpF4NmzZ5aqbm9vpTJLyckywYs6Ohhistj+TLbtdjLUdp5GpdTt16OzPHSQh47/GDLv379vPCBAj9/p7A+/KtJJCJwtzDhbf5MYCZVAAAIQ6IkAy42etJm1L4pjg3XHuLlv376lDVC1SgqC53GjWv7kW/myAhoDJwcCEOiJAGFAT9rc3xdmvf0MqQECYwJ42jETcion0NldrcppNy3e2e4snK2/TRsnwm8jgP/fxo2rzkmAIP+cem+61z05efavdpoiz63tBFjm8rOtPs7W3zJWRCutEDib/W/r76qrCBVaMf7+5CTKakKnuIgm1FRGSE4HSMxZh2j6NerVR/8jaQhAwEiAicoIimIQaI6A3vD/448/Fl+HGPqlcwH++usv/eCGe824uf72J/CdO3ekF0u/Nv/Qim496iUc14ReNc9nAKrcNURiAwEdyO0rSzU8ePBAR2UFrzPpQBCj2Tx9+nTPuRIbunCGSwirzqBl+ggBCEAAAgMBlhtYwioCV1dXCl/jl7x48SJeYNW3i+cRSB6Z8ao6VxVmBbQKF4UhAIG2CBAGtKWvAtIy6xWATBNnI4CnPZvG++hvZ3e1+lBKnb3gTkqdekEqCGwmgP/fjI4Lz0aAIP9sGu+jvz05efavdtokz63tBFjmclZbZTjTCgRqIMB4r0ELyACBJASIspJgzF0Jq4nchBuqn9MBEitLP5Tq13jv3j3/I2kIQAACkwRYDk1iIbMzAnrlWy8Ma7Vg6dejR4+GcwH0q+OW8pQpScB4BvPm0wGCC402U4CATsIr0ErTTWjk6qgs3Ycb90LHfFgCY0HWAQHjy8mBgJ0AYZWdFSUhAAEI9ESA5UZP2izZl8+fP8fDVB19pVA2iUifPn26ubmJVKXbNpInUqDwV6yACgOnOQjYCaz6TQl7te2WJAxoV3f1SM6sV48ukKROAnjaOvWCVEYCp72rZeRDsXMS4E7KOfV+tl7j/8+mcfq7lgBB/lpilK+KwDmdPPtXi0bIc2uLiChQgACrrQKQyzfBjbnyzJtocdt4X3UVtteEJZxBSKKsDrTMaqIDJUa6wOkAEThbvgqe4Fz8+aktbXANBE5AoINjbFaF4x309wRWSRd3EXj79u0ff/wR/Mb4ZI0aDu/fv9dbE5wLMMmnhszLy8v4+zODkHqLRnrcIHBwOoDxjs6GhnTJqn2WbU2c5yppKq5xDW0LDYXT8hiWkpQxEuggzCCsMuqaYhCAAAROS4DlxmlVv7/jOtnq48eP8XhJge7Pnz93tqVHLf/8889IJZJBkfDkSVuRq9Z+xQpoLTHKQ6BOAqtu3MZdXJ0dXCUVYcAqXKcqzKx3KnXT2awE8LRZ8VJ5AQI93dUqgOu0TXQQNnMn5bTWS8fnCOD/58iQDwERIMjHDFon0I2TZ/8qoSny3FpCmGmrYrWVlie1HUKAG3NG7Ix3C6gOKFm6SZmeCBBlVatNVhPVqqa8YJwOkJh5cDoAbzYm5kt1pyGwaqJateg6DUI6CoGKCFxdXb148cIikE7V0SvlT548sRSmzIEEtNKztB6852+5RD/L6Xv1x48fZ309ZtU+y6qnaiyd7anMmzdvdP843qOHDx9eX1/HywzfymPo7SlLScpYCBBWWShRBgIQgAAE2iXAcqNd3VUiufZvv3z5EjkBTSsUHYO954CAr1+/6ry8eH+1q6yAOV5m/7esgPYzpAYINEdg1ZKwud4RBjSnspICM+uVpE1bHRPA03as3FN1rZu7WqfSWuHOrgqb/VuZheWkOQhAYBUB/P8qXBQ+DwGC/PPouu+e9uHk2b9KZaU8t5aKZI56WG3loEqdNRNYZfM1d2SDbKv6ftrdFShtMC0uOZAAUdaB8BebZjWxiOg8BTgdIKWu9RaTH6ZEHipN2Sp1QaBHAqsmqjoB+N5gUULcxSIiCrRL4Pnz5zc3Nxb5tWuvVyayvgpuEYMyFgLGWyy3t7drX6EJDhQwNmSRebLMxcXFZP5k5irHPllDr5n6tVWNdEvvdJtZh4BYSsZ/WNVSA2UcAcIqh4IEBCAAAQj0R4DlRn86PaRHiwe8fvv2TWuHtauboS86AS2+7lC09tdffxU4GkDyxCUJ4LMCCoDwEQL1ENDZmnZhOt55Jgywm8E5SzLrnVPv9DotATxtWp7UdiAB482m+u9qHciw+6a5k9K9iungOQng/8+pd3odJ0CQH+fDtw0R6MPJs3+VxOR4bi0JxnyVsNrKx5aaixHgxpwRNePdAqoDSpZuUqYPAkRZleuR1UTlCiopHqcDpKStn3jyqzO+++RfQhoCEBgIrJqo6vwx51VSdfyMJiZ9cgJPnjwJXvaeA6It+8UfHp+7lvzyBHSIw+PHjy3tGg1gqEoHLfnRlHzj5eWlpZXNZVa531V7fJtFautCbVTpd1ZXqUkqtmxvibaOEmiLRrXSElZVqxoEgwAEIACBnQRYbuwEyOWOgB6IXIz2VUDLB73q765aTOg0AdX89OnTSEltIKvmxeMJIjWs+ooV0CpcFIZAtQQWXZYv+aqB719YeZowoHIF1SDeKuNfNaxq6B0yQKAAATxtAcg0UYxAN3e1ihE7YUPcSTmh0unyGQjg/8+gZfq4igBB/ipcFK6cQB9Onv2rnWbGc2s7AZa5nNVWGc60kpXAqjsIq3x7VrHLV854tzBfRclSIWUgkIMAUVYOqsnrXDXjrJrLkotKhbkJcDpASsL6FSm/ulUjzb+QNAQgsGr41DlRrfqBNQJ9bL5LAnqzVz+yYekaRwNYKNVW5tWrVxaRVp0OEBQ2HvNsEWOuzKrpZtWxL3Mt9pSvxb+m4LW/car7c4Gi55jc3Nx8+vRp7tuz5f/m/ekds1XdX2XnhFWr2FK4YwLemPtt7aDrGAtdg8BmAjnGFMuNzergwoCAYk4/QNUyZO40K2316FV/BcCLZwToXACZqMIwv+agXX28vr7++vWrIuTxV5lyVkWGrIAyaYFq7QRyTB/21msuuWrh1uUx1oQBNdtnPbIx69WjC/x5PbqwS4KntbOiZCsE+rir1QrtFuVcFTmsCsiL0eABlWKoaagtAvj/tvSFtI5AjmUUQb7DS6IbAh04+VVRKHdtAtPlubUASNaPeyamVXbOaiurHql8M4FVltnljTkjOsa7BVQHlCzdpEzTBIiySqqvWJTFaqKkWsu3xekAKZn7v3arenndNyVc6joZgVVLo1W3OYuBXDV9rgr0i3WBhiCwh4BeltCbvZYaHj169PbtW0tJylRFQK/EWHyX9sXsL3gHb84UOB1g1ZvtdU43B1rF3bt3t73IpAPpjcrVy1d6serAPvbRNGFVH3qkFxCAAAQg4BNgueHTIL2TwIsXL1wNjx8/1vpUqxglXGaQ0PmwClN1e+by8vL169eyRi159JK//tW1esJSqwyFyloRR1YQitC+fPmiwkHluT+yAspNmPohUIbAqoeQLLs3ZcRO1QphQCqS3dfDrNe9iulgPgJ42nxsqflAApoXLHFR5Xe1DgTYfdPcSelexXTwtATw/6dVPR0PCBDkB0D42AeBDpw8+1d7TJHn1vbQK3ktq62StGkrE4GT35izU2W8W1hZtsFI72AAACAASURBVChdPateR3JXkYDATgJEWTsBFruc1UQx1PU3xOkAyXSkN5eCyG9VfJNMDiqCQBcE7t+/b+9HnYFv5BHwcddWTczjy8mBQG0Evn//rpclLFLpdLH3799bSlKmQgLGF7yDd/7nOqKbkb7n1Ns42948n6t/Lt8esAWR3lyF5FsI6L0pyyaXTMJoZpZGT1uGsOq0qqfjEIAABHolwHKjV80e0i8tQ1ycr/XpsHjRSkT5entfh9lFpNJBsfpdGi1+//zzT50Sq3910IAOBdDxAZGrFAZrFazTBI7aC2IFFNEOX0GgFQLOcVkE7uwYa8IAi9Ip4wgw6zkUJCBgJ4CntbOiZHMEjLcbKr+r1Rz2VgTmTkormkJOCGwggP/fAI1LOiNAkN+ZQumOT6ADJ8/+la/QYmmeWyuGWg2x2ipJm7YyETjzjblVSBnvFlx6HEWPplhKqswq2zPWSTEIZCVAlJUV77hyVhNjJufM4XSAZHrX86BBXavim+BaPkIAAvaJyn+btB5u9jML7D2tp3dIAoE4AePRAKpEL0WUeQM8LjDfbiNgvMVye3tr+fn34HErY+XbJPevir/w45e0O3b/KtJzBIwng8h+tFkwVwn5RgL2YIOwyoiUYhCAAAQgcCABlhsHwu+vab3e7zqltL8+1dv7nz590hkBOrnMldmT0NLj48ePehDzyZMne+rZeS0roJ0AuRwCNRCwPwiiE0l8z1aD8DtlIAzYCfBslzPrnU3j9DcJATxtEoxUUicB442nyu9q1cm2D6m4k9KHHukFBMYE8P9jJuScjQBB/tk0fqr+duDk2b86ymJ5bq0keVZbJWnTVg4CZ74xt5Yn491CzD77223P0i5lyhM453sHRFklLc3uT85pjSV1cWxbnA6QjH/gwiy/hpqsbSqCQI8E7BvTdU5U9nDcPiX3qGf61CEB/cRi/JcSXZ/1isXl5aX7SKI5Anq+3PieTPDm/7inekPGP2hJcVQx27A7Yb01bTnmYNw7ciYJ6G2r6+vrya+CTP0EqywkyOTjKgKEVatwURgCEIAABGomwHKjZu00J5vMyd+9mVzdKGpVMW09vXnzxr528FHo/reuVQ06a6DYMscXIEjbe8EKKEDHRwhUQuDr1692SSY9m/3y2koSBtSmkfrlYdarX0dIWBsBPG1tGkGetAT6uKuVlgm1+QS4k+LTIA2Bngjg/3vSJn3ZQIAgfwM0LmmIQAdOnv2ro+yN59ZKkme1VZI2bSUncOYbcxtgMt4t0FbN/pYKKVMtgTp/rS03LqKs3IT9+lf5E96C8dF1luZ0gGQK1Qnifl2cDuDTIA2BDQTsE5XxPeQNMuy5xH++PF6PvafxevgWApUQ8H96MS6S8cXg/4+9ez2LG0kbBrwz1wYAhAAbATgEMxEAIdiOwBCCcQQ2IRhHYAgBiGCHEIAM5nt29H5ardQtVasltQ63f8yodShV3XVQlQ5FfSC27lYgMbsbZwco7ZA4tXMnaX/37l16OOlte3qYS97z8vIy8SKYftNwyZ41aU90jhB0q2oYbSJAgACBMQgk9j8jqoYbY8ivkcehONlrfMN/dHS0LsLxetnHjx/j8/6//vrr4eEhDvz8+XN0seIO8N7eXn5ULMeaWB8jmiiBsWfsH68LxLERQr7bbheMgHbr7+wEthcozq7YGFr6YLAxqDHsoBswhlyYVhxc9aaVX2I7BgEt7RhyQRx6FUgs5KWHVtUolXYY8qlWNTLWdCWQ3nn2JKUrc+EQGExA+z8YtRONUCCx/EfMPVUZYfaJUopAYiEv9eGrIZd2GKyT7/5VNS8GW+O9tcGojbYGo3aiPgSW/GCuhaf6noKWrhSh+Zo3hXS0+4zzj+AOwKWXNQBydgqjicGoR36if448flOJXrwbWopqvFFaWuMnAQIbCcSkQen7R8d3PK9ZR7QjPulTPY3hD8elU9uTQL3A9+/fEz+fjr9dVvPpRf1Zdrs1Lvr5Ox/x7Ud85rHb+Oz27NFWx9cvjZkeO9T/ncxdPWIJvbh8xK2WxFt48XnPRpen3ebOJM4eH1ZFEWq8aEali5sF19fXk0jUCCO5UbnVrRphDooSAQIECGQChhtKQrcCxcle05+XRM8q/p2fn3cbmcFCMwIajNqJCPQkkHgHIzv7nO486wb0VKLmHayr3rzzV+o6F9DSdk4qwBEKxGhu6k+1Rqg6myhF8UhPiycp6Vb2JDAGAe3/GHJBHHYioJO/E3YnHVhg6o28+1cDF5jS6by3VgLp6afRVk+wgh1GYLEP5trxqu8pbvH1RMotyiyoeP1+I9WUCNhnMIHGd+MHi8nwJ9LLGsbcaGIY5/Gf5ffxR3ESMSx90hZxjgv2JGIukgTGLJA+AWd8rjmqhDR+KJvHNj6QzpctEJiBQPWCuC5RiRP3rjt8h+vjA5KIfPbv06dPO4zJSE4dfzMzJSY1ZeP29rY4AI6GMcYqKWF2tU/65SafGKKrUwsn8jpuAaQ4fP36Nf7sasqe9lkpkF7OdatWAlpJgAABAmMQqOlSlqIX3fXSmqn8NNwYLKdKk70uaqbX9J6hEdBgBdKJCKQLpL+ENLM7z7oB6YXEnkUBV72ihmUC9QJa2nofW2cjMIOnWrPJixEmJL3n4EnKCLNPlAjUC2j/631snauATv5cc1a6SgJTb+TTe6Ge2pSyfvuf3lvb3jAxhPRybrSVSGq3wQQW+2CutbD6nkKX/hh3bK1iSurskwu8vLzky0tb0MsaLMfTW12jicEyZfgTmR2gA/OYE7r4l6ayENP/3lQHMRAEgZkKpF+o0r/GH4YqfSiYnsZhYu4sBLYR+PPPPxN7jXt7e6ay24Z6VMd+/PgxJT7RWYou08o9S88jh28Y0//sZ3rzvjKlVq4UiL9kmJjp79+/XxmClSkCicgRlG5Viqd9CBAgQGB4AcON4c3nfcbS7dyDg4N5p7eYOiOgooZlAtMSKM1sUh/59GFgfThj2KobMIZcmGgcXPUmmnGiPbyAlnZ4c2fclcAMnmrtim4J503vQnuSsoTyII0zE9D+zyxDJSdFQCc/Rck+8xCYeiPv/tVuy6H31obxN9oaxtlZOhdY7IO5bSTV9xS9dKXE7zJSTmqf4QXGdgtxYAG9rGHAjSaGcR75WcwO0EEGlT5py0L00WMHsoJYvEDUo8PDwxSGsX2umThNV3wgHZ2elATah8AkBEofV9TEeeBPfIt/l74mVja1Fki8T7GyyxTPI4tteDT7O2kYEydijIH6ujkOWuttf2BEKdCOjo7SB3jbn7TbEL5//55yxY+6PN00divWIjTdqhZoDiFAgACBUQkYbowqO2YQmdKtm6XN2G0ENIMyLAnLFEi/Gs7sznN6wt11XGbVqE+1q169j60EMgEtrZKwKIEZPNVaVH4NmVhPUobUdi4Cwwto/4c3d8bdCujk79bf2QcWmHoj7/7VwAWmdDrvrZVA+vhptNWHqjAHEEjvUM3swdw2tup7il68753yynQEVXqzJSXwZe4zzr8IYnIHvaxh6qPRxDDOYz6L2QE6yJ3qp27RvesgXEEQIPCPfyTetit+WToGtsT4JKZuDCkSBwIpAoklP4K6uLhICbCrfZb2mUdXbunhJLZmX758qYZZ6kclBlUNZ8s1V1dXiSH8+PEjcc/BdovIR+2LmQviXuTl5eVg5+32RL9+/UoJMNJ4e3ubsqd9qgKJ9Su9Ma+eoo81ifFJTF0fMRQmAQIECAwjkHhFiMgYbgyTI1M/S+kh3NImlTMCmnoBFv/FCqTflEiv5pPA1A2YRDaNNpLp1SG9ig2W2Hnc9xuMy4m2EdDSbqPn2MkJJN5MHvNTrcmZTyjCicUjvdkcJu2J8UlM3TBxdhYCwwskVgHt//BZ44w9CSReHeLsnqr0lAWCHVJg6o28+1dDlpaV5/Le2kqWblcm1tP061e30VsXWmJ8ElO37izWj1Yg/alBeks+2sR2GLHEGpFYvzqMWH1QifFJTF39uWLr58+fG/eJHeLNlhH+TbuUmA+8zwg/4YyMixf7B3YY4en0sgbIlPRrUPp1bYBoZ6fwNLwTarMDbMsYnydVm+x3795tG67jCRD4WyC+ckzpq8U73PHXp0di9vj4mPhOefpleCRJEw0C9QLpE9QN/Fe8qlfq+oTYuqlAzPV4fHzceFS0jXd3d6XdRjI7QCQhsVimzwZaSml/P4uG0y3tMRfmt2/fUpTiyfTS7naV0pvSNVopqVu1ksVKAlWBripdNWRrCCxToKs6ZbixzPIzWKrTC9hgUer1REZAvfIKvBOBri4fnURmJIHETZXE284xbJzu7IErtdNb6cTbOyvP0mLldO/DtEjsdA9x1dtt3mnPd+uffnYtbbqVPWcgMIOnWjPIhdEmwZOU0WaNiBHYXkD7v72hEIYR6GoYpZM/TH45y0gEpt7Iu3+184LkvbWaLOjqwmS0VYNs0zgFlvxgbsscUd9TAD9+/Jj4JnDitAUpJ53xPgcHB2NLXfqIbGwx7zY+elk1nl31sowmapAXssnsANtm9MqPew8PD7cN1/EECPx/gZW17P9v/O//x/O5ZuKEOjHj1/7+/n8TYInAxAViho7EF5QjoQMXfu/pDlC4EmdD/Pr1azEyMctSsdicnZ0NXDaKkUmciDHus5QGY8VAhl8Ow+JJJz1HVdztijJQTM665YHf9V8ZjZQbcy8vLyuP3XLlNrexdKu2xHf4DgUmWul2KObUBOoFJlenDDfqM9TWTQWqXfoFPk81Atq02Ng/BCZ3+ZhZrpVuqtSkLnHoVxPCqDbpBowqOyYaGVe9UsZpz0sgfmpplYEFCszgqdYCc22wJCd2p72gMliOOBGBDgW0/x1iLi2oyQ2jdPKXVkSlNwSm3si7f7XzYuy9tcQs8N5aFSrq7w7feq3Gx5quBBb7YK4TQHdXUhgTlRb4NkuKXmmflCFb6ZC+fz49PfV9iqmEr5eVmFPb9LKMJhKR57qb2QG2ytnv37+v/OAw5c/nbnViBxNYkkDibbvEb/IHkEt8DJzYoR8gwk5BoBOB4jfe9QEOPACLrz7S41Yfc1trBGLkVrM131T6tL74R+9jn902jKenp4lduPFccQLty5cvOW8sjOGz+WJ8Nl2OIpHSRMRNk+vr600D73b/bQbhm8akNMtACtG6U+hWrZOxfvwCE61044cVw8UKTK5OpXfpt7lQtigPhhst0MZ5SJSxx8fHccatp1gZAfUEO+9gJ3f5mFN2xCvdiW9+xKUwceg3FR/dgKnk1Jjj6apXyh3teQnETy2tMrBAgRk81Vpgrg2W5MTu9HgeF3pBZbCy4UQzEND+zyATd5WEyQ2jdPJ3VVScd4cCU2/k3b/aYeHJT+29tZyiuOC9taLGyuXdvvW6MkpWbi+w5Adz2+tFCO6upDBOTil9lJGS/G73GXLIlhjzxIf7iaFNfTe9rJU52GEvy2hipfByVpodoH1ex+u/63rzk/6rre1FHEmgH4GYUa/06ePK88SHgjESW7lpyJXxKvnKSUNKcYgUmSmwZOLn1AVK3dOa5BweHtZs7XyTwVXnpOsCTLxPkc8IULp9FgXj5ORkXeDDrE98jyd9TtC+ox2GxckFx2C4ZZITL/pxluiH7/bzrZQvD7u6F1YKZ5vbWInCulVblmSH9yEw0UrXB4UwCXQiMLk6ZbjRSb4LJBdYeU8m5e5THsI8FoyA5pGPQ6ZicpePIXH6Plf6vYj53XnWDei7dC0kfFe9YkZrz4salkNAS6sYLFNgBk+1lplxA6Tak5QBkJ2CwA4FtP87xJ/0qSc3jNLJn3R5E/nWAlNv5N2/ap31XR2YOBaI03lvrZ15orD31trxOqpbgSU/mOtEUn1PYUxUiveHb29vUwLse5+Uj6T6jsO68FOGbOuO7WN9fG3qA5YibGJpj0P0sopuGy0bTWzENbOdzQ7QPkMvLi5KH+rkYQ383WN+XgsE5ipweXmZUq3yL0536JDyKnmkJVK0w0g6NYE+BNZdE/s410ZhGlxtxLXNzp8/f045PG8nS4124hOalFO03ufo6CglGnGD4+7urvVZOjywNFNVSuQ7PHtPQcVk3u/fv08JPHrjKbv1tE9KzyT9iXt9JEv31FJOXROgblUNjk1jFkgp+eOsdGNWFbclC0yuThluLLm49pT2ai2IP7W32/mnekppTbBGQDU4Nq0UqFac6m5z7ZLttn2IyQFLd1Gq8tma4+PjxL+RtS6EEa7XDRhhpkwxSq56xVxbcntedLCcC2hpcwoLixKYwVOtReXXwIn1JGVgcKcjMKSA9n9I7Tmda3LDKJ38ORU/aUkXmHoj7/5Vel73t6f31qq23lurmuRroofgc4Bco9sFD+a69dxJaO6upLBPSClqZemKkJLAwfZJGbINOUpKfLg/mM8YTqSXVc2FUp1KKcbVQPI1RhM5xQIXzA7QMtOvr6/XfW0Ys87EvCYtw3UYAQJrBFJmsol52mKapTUBDLE6zh6vkjee6du3b4372IHA5ATSJ10bcnAVjCmtx+S0xxnhGFTEO+iNcYsCkH1aXxr6juTL9pi8IKUwf/r0qTGlfe8Q3waULjojMdw+4YkXyhgV7/Cbh3fv3jWmNGYybtwnZYeHh4fibicnJ8WfLZZTGkbdqhawDulVYNKVrlcZgRNoJzC5OpXSQ8soDDfaFYkFHrWyUO12/qmd5IIR0E7Yp3vSyV0+OqROGUZ1eLpSUKXJAUtbiz9LN1uKm6a7vLLFXpkc3YCVLFbmAq56OcWS2/McwUJRQEtb1LC8HIF5PNVaTn4Nn9KUIYAnKcPnizMS2F5A+7+94TJDmNwwSid/mQVVqmfQyLt/NYZi7L21Ui54b60EUvyZWFqKh1hOFEgZlScG1WK3hT+YayG27pCUfHR3JaUliU8X443xdc7DrI9eyjAnaneWlCFbu5DbHTXLp/btKIpHpZT22N/XAUW0jZaNJjbimtPOZgdok5u3t7c1fb4tp+toEyHHEFiAQHwIl/LR4247UjUtQ55FkYrT09P8pwUCsxE4ODhITEtpmqvEo9rtFl+hd/5acPGP4KU/TmsX/8kdldIMRqLibk70popZc3Z2NpLJlSIaKTekohhHEnabQSXtmAB7JIbbs8TjusQbSXHd31VGJPb5O5m3qDjLQOJ563NBt6rex9ZxCiQW/nFWunGSitXCBSZXpww3Fl5i+0j+yloQ/fyl3bQxAuqjdM04zJUVp5reWXbJdvhiSvwdhtLkgFXzbE3cGdh+Orl1ge9wvW7ADvFndmpXvTxDl9ye5wgWigJa2qKG5UUJlJ6zrEv7mJ9qrYuz9dsLeJKyvaEQCIxWQPs/2qwZc8QmN4zSyR9zcRK3XgWm3si7f9Vr8UgM3HtrJSjvrZVA8p8+B8gp+ljwYK4P1eHDdHclxTzeUYlX6Bv33O3ftIvPMRIfWDcmpKcdUp6SFz8A6SkaWbDxfH/Ij2V6TUu3getllTw772UZTZSEl/PT7AAb53Vc2Or/itTYZp3ZOIUOIDBWge/fvzf+Veq4u9fJ66ctDGJGrsa5CeJRQaSiReAOITB+gcQnYQMnpLFWtohP8Zv29MdpLU40xUPOz89TZkyIWQxL334nPpsZxiRutcT79I3nSpmzpjGQ1juUbrUE+/X1devQRnjg5eVlYqsSGbGTSTHfv3+f4laaPjnlkOo+xUAa+0LVw1eu0a1ayWLlmAWmXunGbCtuyxSYXJ1K7BgMnJuGGwODd3u6dTd4Y7QSI4Jd3VzqNo2JoRkBJULZLQQmd/noNtd2dR8g8byROzO7M5Bnn25ATmFhewFXvcxw4e359gVpfiFoaeeXp1KUKDCPp1qJibVbCwFPUlqgOYTAJAS0/5PIprFFcnLDKJ38sRUh8RlMYAaNvPtXg5WWmhN5b62I4721oka+HJdanwPkGj0tJD4g6/zsieed8YO5bkndXUnxjL+R1vjufbzKEt+cp4TWxz7rXrCpnqv4kUV1a69rGl+uHuyL/dInEr2menKB62UVs6yPXpbRRFF4OctmB9gsr+NDrD/++KP+mF7vrO3wYlmfalu7FZDR6zzj7zk39n3Te5/rztJufcqMXL9+/WoXuKNCQL0YeTGIuabSr4DD/K3v+GA4n6ku8UFdCnJx6rjGFiklwJntk3hrrDTbWcqkfUNCxfv0jbcJolGKR0pDxio/V3yqVLrYzfJWQlz08yTXLERGlDRqdu5wU2KjF7fktjxpNGXFK2CHM5HpVm2ZNQ4fWGAGlW5gMacjUC8wuTqVGOEs1YYbee4XexH5SguZQM0gMbpw0ekapiCNJDuMgLKMUGUaC2RiazzmcVBjGmt2iLtM8YSoZoc+NkX1LN5CWXeKuEOVOIheF8KY1ycWvCwJw7Tek7jrqE1bV6pd9UImsVrNtT1fVzaWvD6xSGREWtolF5VZpn0eT7VmmTUjSZQnKSkZoeeZomSfsQlo/8eWI+OPT2KfeTzDqMQIZ/I6+eMvgWK4kcAMGnn3rzbK8Z52TrzlHp1h7621ywKjrXZuizrKg7nZZLf6npKVKUOJxE5Oyuk22idelZ/EzZ/Gl6uHSUVM4pB/vRIP8WveTcpzYZiI5afb+YJeVpYF/X0dYDSRF/LlVC6zA+SZ3rwQNaRxaoAIpfFbsuYzbbfH8MW3+J3kdnF39AYCy8zoo6Ojxt5AdI6Hn5AvztjYKY+YR/w3yONWuw5fMFpFs6+Dhk9+YgM42oh1mxMpA5jsjI0VuZOIFefs+PbtW2OYiXPCFXMzfUKExrPX7FA8Y81uI9nU4u7D58+fRxL5YjSiVW+c/SEG8MM8JS1GLJYDuVgqovP58ePH0j7b/yyeYmVoiQ3gymNTVsacEYmtSnwp0YdAYyTPzs4a92nsHjSGkN8nyvZMOWljmNkOulWNUI21oDEEO3QrkFL+x1zpWmuMtiiKWOs8HcmBk6tTiR2D4DXc2KiMDV+X++5GJiY/Xo6sKVQxPIxXeaK/FLNWx8fA8UgmpuiKf4mBT3E3I6DEXFtslcl9Jnf5yGPeyUK0DEM2BfHqwNXVVUrMowpHs5ay5zD7dF5TalrsUop0A0og9T87z6n608XWkXQDXPUiLxbenjeW1RHu0Hf10dJumunDN6GbxtD+iQKzeaqVmN6a3ZTqlTiepKxkabFy+AKWeOkcbcRaIDtkIwHtf841fC3ITz25hckNo3TyNy1jqsOmYqPdfx6NvPtXjVUysb/XuqB6by2j897ayiLkc4CVLH2s9GCusTHsg73zMN1dSSGN607jX4mLN6XjDZaU0DrcJ16SL10LGgMf8nl6MTIpI6B4+ad4SB/LxWmDIk8bv0SIOPTdqykls7Fh6Ts+ellZjpRqVso9h1JW1vw0mqjBKW1qrBGl/bf/2UcV62x2gMQP6ooKfaSnGH6Hy3ENOD09TXwNq3HKmQ4jJigCCxSIytj4hl98EhyvTg6GE+cqfoS88rzRtxvmT0ynNK3DX8BWmljZq8BOcjn93nqpO9sHRQxHo1+bhRwRi5sLjV/yPzw8NMYkhqzFPs/2F/2UnEqp140xH2yHoE4ZYBfjUxwJF9fvdjneqo8i0Tgsj8gPecUJk5ivqliDIoZ5Ue9WbAwFL33miJubm5DpVqAxtJSim/I3HutPVOz2RDsWVax+/4226lbVc6XUgpRmvP4stqYLzKDSVRM72iKUErGUOlJN8pZrRhuxLdO1k8MnV6cMN3ZSTuZ90sZCFaO/r1+/xnSx//rXvw7+/vdb8r8YUBT/RS8unm9F7yvuDsXMVtF3jYkmY9wao4ldPRktZW7EduEjoBKIn+sEJnf5WJeQduujK5Ii0C7w0lHROCTeYPn161e0MKXD+/u5k/5YY4udp7d4zyRf2e3CVO46dpvqmYXmqhcZmtKajfy+1pyKZcr4OqX53cZES7up3hhybdM423+lwGyeaq1MXb6y7zYkP9EsFzxJmWW27jBR6uMO8Yun1v4XNSwnCkxuGKWTn5iz+W46+TnF1Bfm0ci7f5VSJfsuq95bC2HvrVWLmc8Bqib9rYkBVEofrJMIjPPBXEpjOIlhprsrKaU0vvxv7MPHGyxDvrIe31G2qIPF7yxSEt7VPinfavX0vn2ehHgXKE9+vO+d+Hfv8kPycHpdSGlYeo1ABK6XFQi99rKMJvouw6ML/6+O/jVOVFNNebxu2NHJ+w0mvd3J0thfbP79739XGatr4irSXxxWhpzyB5kjnlFIVh5uZUlARpdAVv5sbHPia8mQXHlstyuje9T47Wg0I92etCa0xshEZYyRQ00I49w09XoxvHni28OdV5P4G+bVC9PKNb3Wi1LFjJ9RsBsv6IHWWP7jfeticrbvzBRDW7fcq1VjklvsUByurEtUvj6mOmtxisEOiSzOo7puYbArTqS6ahtlsieNxgk1AqSnUxeDXce+cn10SovHDrCc0uhtE6vS5a+n1kC3al1RmWu3al16J7F+HpWuSL2yNSut3KYZKZ5ro+VSHFb+7KlRqo/nypiUVu4kYvXRHu3WydWplAhn5aHXYjCV4UapI1GqKfnPhd9ITOn05lb9LUSvI4p3lNvo3mcD2F21G0seAaky6aUupTXepgNTyotem/RIdeIU7MXRwTBPOlKco13ahjo904t7pjSGfeRaIkhEr4+z5wK6ATlFu4UosSlFaJhatuSrXpZ9KdVqm0Zm4Pa8XZkcyVEpeTHAjfSUaGRVWEsbJafYN1jXsg3/cHAkRXpy0ag+eVmXp7F+gMrYB2BNivJN27T5fcR5bGF6krIuR0pX/LxElRZGewNq+LZ6Vy9yrMvBJa/X/mf1VPu/US1I6TNvQ1pqVLfveKdEOCsJ25+rRnIqt1N08msycXKbZtPIL/n+VcojvAFKZqlbW/9zm0tAu7SktPPbxKrzC9PKZBptrWSJlXO9MHkwty7HV66fWTFQ31fmcmllJvhAXQAAIABJREFU432DKBXDvFVS6sbXXwSLW7e59JQ0Nv3Z2ML0ene3dN3MXu9vjFLQDXzfTC8rpVzNo5e15NFE5HKpShabqeLywBUwIhaNZDEC65Y3emWis096UhqIUoz7+5Yppa427hMXs7jnldKjKqYrmoDGkFvvkH7DYpjrfZ6QeFhSRFi3PPwzlTyG01qQ0Yn51ThCiHap77oQ4Te2fr3ePS9ZRXzWVcDi+uEvYKV4tvg59XrR69VhpWfi9StgVx7eemVKJzIvjf3V0GKPPB9kpsStMeGlS17j/vU7JHY6U6YtqD/R8FsTS2AUhsiX4aO30Rmjy5oX2nULkd7IzY2CbbFztSXs7xKTeEEZIPuK1Xmdf3F9XuVbCLc4pJopxchky9tcdks3hvorZrpV1dxPrAXb5G/1pNY0Csym0mUpTewJDD+UTozY8F2U0UasseiOdofJ1amULn1+LTbcSMnfjKs/q5WFvzSqyrOstDBM65euVIperz+jgxFd/f76fivzJV+5zBFQJD+9MCy5ymTlJMVqm37yYOOgLDml062r3aXnc32PPdNjlVfeYRZ22B/TDdgoi1PqaVbaF96mLfaqlxWnlHIyofZ8ozoytp3XXX2K6+MWdN/R1tKmC0fjWcyddcvb1KD0yNizE4E5PdWqgiR24YYZhlejN6E1nqSszKyUHkXWTo6z57mcFzlWZp+V2v+ontr/jSpCSqO3TSewdEdo+1vEOvnp+auTn241lT1n08gv8/5VYpWMVq7vAum9teJNj+0vTOvyy2irKpNYC7bpeFRPOsyaUoenWMaKyx7MRXbMshio7ykVrXGCgAHqfhS/OEuxVsY1sTFi2f7D32zJVVNuhEbS8v27XSh2G6KtywJPbPT6u8iW0pjYsOhlTW74X8ro/OcyRxNZ8lMyMWu1+msW8owoLvTx5mQ3swPE24rFdj9xeZz3FiNTowQkXreqKc0b8WLOdbWceGGIWPX9alopRem3UQauM6V4TuWnjE7PqdLYr1olo3D211WKkEu93moEYgyTnpzt92wEyWMYl/ntTzdkCDOoF/0VxWpGpD/d6eObrsT+SpTGPs4eGsWLeOkUjResxgtoMYTtezKNtznyOju5C2hi53CAOxTVCtJiTdSpYtbn+VJciB16HQxXS0upeLdIV80hiReU7WtBTRyyTY3yxVzIlgeIVTHaxRs61chka2J8UTwkcTkuHMUAex1oRJQaMz3yor9rmW5VYqmwWwjMptJFWhIvl1H7Bs766kWn2BwVlwfuoow2YgNnULenm1ydMtxILwAzGEcP08gUh5DFJm4MyzFiiqZvGIdi0VrgCCiSr8oUy0Dj8uQuHzUpSsz6CKGU6nYDvZqY5JsSo9RfBPKYVBd22x/TDajmyLo1iaUoLnaNt0PXnaLd+vT7PINd/pZ51cuzr9Syrez/tGttBr6vladoigshvFK+urJdXmxkoqVN5Gq8lZpn3+QeyCYKzG+3xNt0U3mqVcqgxNQNfxOyFM9J/Gys/kt7khK5NoOeZ38Pv6qlOjqf+TWifqHXB8HViC12TWILqf1fbAlZmfDJDaN08lfmY3Vl41U+b7d18qt641wzp0Z+gfevEqtkNHF9F7/0+5l5KzFArIqpntyFqRj54nJjpi9ttNUIkhe5yV2YEkeRUTxKxbu/u6OJUeovAsW6UFyeazFoTNfS6nsx0/PlxvdYooL09yit+jZvZEqcLrGyRAO1w6apMZLxvDt37nChmGXF2wiN8cna89itw8jUBNVYAbP4DNCf0cvKL+V95/4CRxNZFUisfZERUS9qak3nm9ILf3o7v+3sANHup3vlZTdfGL6TtDJXwisuP3EvoNSJzOOZvtDTpSKiHTFMj0avXaKSYfoNxIh/381WKW5T/CmjN821FLHYZ9NgG/ePMBsb5YEvEtEgN0Ypb0Ziz7jMNyZzJDuk5HIxaYM9vt2oARzy8e1Gl7M+rlzpEeh28BAX9OKpo5yXukSNQ5rqIcVaUHoBestKFAU1L7eNC5O7gIZ8Y6Jih4HbyWJubrqc2Mb21Lmt9rejqG+ahPT9ExObZfGWFaE+Vo11dl0xC59eI1aMdpxoXTTy9cV7PcVj65eLDVoENcDVLeWCq1uVZ2u+MK1uVX2pm8TW2VS6jXoCcb9isNzZKGJDdlFGG7HBsqanE02xTpUukXmDXF1Y8nAj5bKei8W1bICeRlaGNxpHD9PIxOAlBHKNcS7EhaA0vO2pTciDjSKRwjKPEVCkWpXJsz5xYYqXj3VJq464V7YDcXi1uej8rlqcovjewMqYxMqonn0MzdYR5evH0B/TDcizo2ZBm1aDs3LT0q56RYQ5tefFdE1oOVr+uHO4rsGvrh+g/dfSNpafxEYjy764akdFawzTDjsXiMpYrXHVNRN6qpWTbtSFG/ImZB7DyS2k9LX6aK4jzMZx+vBFNEUjr0oR/yiQw+T4RjegFvUixzD+EzqL9j+rodr/jQrtFIdROvmNWayT30g0xR1m1sgnltJ5PLVJTGx2Fet10O29tbwzHwsDdOZTxhcLGW1tVAsmd/fJg7nEq+q8i4H6nlIMGitLPFyIDk9KUBvtE9fW0j2o/JZOY5SKF46euiWNaWnsBEZyOncryRT7J6VNRaLS8gBj840almIqGtk33UEvq5j7A/SyErO+p2pbrQVxm2LTMrPp/ikXmjwX8lZu07O02H+jG9dBl3iK1NkBovmLf1EgooZHfkdVjAht9Kw6VystxE32CC3cI+QIP86SGPX03f6Oezn+0XRGEqJIlS5dpeht+rOPUUewRGw3jUmkK2D78MzlI7Epb6qVYh7Fpu+I5TGc1oKMbp1fQdfYHEV9bx1+9cDGKhkVsNf+UClKUdOjWrVozaIKR5Pea0NRiuqmP+dXL3rqM+WwEX5jdSg1y/EzSkK3168oVOkFsqvBTCSheNJYjvKTy+QLxX2qFJlGvnNxISp1cf9tWpXwKU00UAx53XJ0WrrNpmLq+lhO6ST0cd7+woyMS0lUdMQ7bFdXNu9RGDo8RVEsgl15xnXFMlsf5XlldSuGvOlyxKRFNSnFM7vMbXrqFvs3dgwiYps2GqUw0wd4LeJfPES3ql0tiCzOyltPdbOYR5ZDoFRBSnU/+znmSteuiYsy1ndPoF3EBuiijDZis6mPk6tTUSQae/V5yxCp6ySnJjTcmN84eoAbiTHcSy9UeekafqGr8pxYKaKuzX4EFBSqTGJ5qO42uctHNQnZmuqTyJW1O9u5dHco9ty027kuGrE+ZTgWZ4zeV+xZE04fm8bTH9MNqM9fbVq9T83WhVz1VgrMpj1fmboxr4xS1+JObFwIsntQ/V0LtLQ1xWbLXIvDawK3aecCKcOfnUdyowhEkWvxnGWAm5AbpWKcO6d03TscKQRC4/U6bmsM+YJKRGl+Pc+FvMgxzjq121hp/7PbINr/jcphY7Pc4pZRKcxuXw/Qya/JX538GpwZbJpZIx/FNSVF3lvrpOi2G09lV9X8v5FffXcys8SWLiJ5BIoLm45QSmF2e2GqySOjrSVcmDyYq6kC2aYlFINIqfreWBJih8abe53fEaqeMU4RmZXFNrH+5heg+KQlAhz4nlVENR6+5HFYudDhda3aQ4uzFzN3I7TsW8scvBjOlsvtGpbIvs4jEzGpFrOV2VSzUi+rRXmoltWVwlFiY88W4a88ZOWT0P6+gsniEIW21JVdmdLSymjrIrYdpr0KEm+fpgzoShHLmoXGiP0W5ysd+dtvv5XW+JkuEMXo6Ogoff/Y8/X19ebmJrIqO+rt7S1biDXPf//L12wUbL5zFIX4FyX14OAgVsZCvinWXF5e5j9LC4+PjzEuzVfm0cgi9vT0lG9qtxAxeffuXRaxYqwitCjxp6en7YId7VEyOspbrxn98ePHqEo1BSDOHjucn5/X7NO46fv371dXV3l1WLl/1tvY399fubXdyuvr67yViBCyCMSaWMgainbB5kcFTjQUkUfx31iZ51TWbmS71TQXeTibLiy2XvynXf77XyaWg8fP+gbw9va2+BZyXhSzYhD/3TQLSvtnsYr4lCps/Iyu3kYXuMjcaOQTo7R9rYny+fXr12JyAurk5KS4JlsOw4uLi+r64prodEZzUTw86v6nT5/yfYIoklZTzXutsxG9yJHIrCw+6eUnj/8wC3d3d3/88UfNueKmc8DW7DDOTZG5cSGoj1tkSoxd48JUv1v91uiJBVG1xxWVMYpx/bE1W/srnJHqrA2J8hkRKJbMWJNyEfnzzz+j6kXLFvW3mvCaRDVuiohlFSePWGRiTRVuDLC6Q/Rd7+/vq+uLa6JUpDjEIdU2J0w2aoSL522xrFvVAi0/JKsLeUOd14WsamS7JZaEPEwLVYGRV7piY5t32LLee1TnfE01XSlr8g5b7FxscuOkjYcXIxY7ZzHpalixTRdltBFrJJ3NDiOvU1XnJQ83FjuOjktqrzcSo/sdI9Mtm+hqWe18TVwF4oZtcbja+SlKAUYTPekRkCoTvYW8R5plbv2tp1IBqP85ucvHyuTE7eKfP3+u3FRcmT9Kq97u6KRiptS1iE88xYw9ixHranlC/THdgPxJQX7ZijXZ/eF8TbuCkY81igONLKhYUzOSnc3zxJSaGI3qaO/7tcv3OGoe7Xnr5Pd3YNziKz4iyWtoVmGLm9rFIUpjVNuonvHfCCG/4mdVOAsz7jC3uAu65Ja21wtilk2NuVbT3rYrKo5KFKh280oHjvCpVrHE5o3MGG5Clujm+nPeT1IWO5rOusTZtTWKbn55jeX60fSEXuSYa5VsnS7tf4kuqwVZ4S+ODeOiU9pz4T8nN4zSyc9LbNZr6urxaASbMjTTyc/9B16YYiPfSDT1+1fFUUwktsMqmVXGbNAdIRc7cvX3NnNz763lFN5byym2f7E5Dypf6K8WZKcY/4XJg7nIKcUgrxHzvruSJ3ObhejPxFcP+a2/lUGlv5m88vBsZTzsixOVnlzEhTU+Z81fXU6sv+vOEqFFG1V8hBFvv7R4hLEu/OL6xqLVyc3eau5U86I1WvYqZiaWd2zivakIsJjSfLm/hiW7suhl5dTVhWq+V/fJ1uy8lxXlZNLvgAXjYm9cR02seXPyH9XZCNaVQutTBKqejWtiQoGUkPvYJwpHTfSiherjpClhxmdvNRGb6CYZXc36zjM6Ooh516d6umxN7FCakCmlRMUd4Tgq+jTrgt0m8JQINKarPmKdbA2ElKhutI96Uc2a+noRN5uqhwyzJurXRpkbO0eZieQkRi/qV4tTxFmqdTPqS3x3VxPbGNGlxCrCCfAYXFV3boxq9ZBh1sQ74jUJH35TfdtVn03Dxzb9jBHzxitC5Hjs024WsThqZcGLMLfP4vpM6a+gplxEomb1F4FSyH0Uv3W5Vjx1tD+NJa3aRvX918JXRimyo7G0xA5RXFceXrNStyqKREqNqDG0KRMYc6UrVvzBllPK1WCRKZ2o8fpV2n+wn40RW1R1G3OdWpkRUeaXOdwwjq42EfXj6JXlZ+XKKFQpFaEageHXxG3blUnoaeWkR0CqTLV8dlVlsvKWUmtGPg5KvJoU61dUiupwKcKJ8lbcLXE5RnyJNxl6HRtWi8owa9r1x3QDhsmd4lmizNcU6Tk9T5z0Va8mjxo3zaA9b0zj8DukqBYrWh/L7a5NYbXYlrZ6ie8jX+rDDPzhi6szZgL1BaCPxwpbyteXpZ62KqLFXJvxkxSj6WoNqh9NT+tFjmIxthwC2v9qga+u0f5XK0tKh39Ut8V08qsFe7A1alC1Bg22ZnKNfIrMpO9f1edIf7UypRp6by0rft5by8phlNUWL8WlVOFd1YJi/UqpESlpabePB3PhphgUC8+M764Uk7nNctTZxtsOrb/CiIhF12JlxazeCVm5W7F52XS59SOMFM/G2MaYrnUEIlOq4a988F3dbVOl4v4R2rq076phSbmm6GVluTaSXtakRxMh6cZ1sU3Ilv/TzlSbhup+1iQKxDW16tm4RtGs8tZctBo9R7uDjB4so6NfVT1XdU30kmPoXt+li62xT2KfLK7WKZ2bdkV0V921olsfqVMvisLZcn0D2Di6qwbY1Zrol7crvVGJ0uOQPjqNwhOVvVo1IoSUsprylG5dtFMo1h3b9/qVA8t2GdfJUTVvBrfrNXUSq64CqUldKaOjXm9/xYnS3slnANVaU4ptTz9TKubUx/9RtFJa6ciCKA8rQWJ9VI1SFuy2XutWlbKjq58rC0BXrdOiwhltpeuqqGwUTkq52ijADndubMo6PNdGQTVGbFEVaqIXsgUON4yjq9W8fhydWJGjFY3itM1QsRqxXtcM34JNdASkylTLYSdVplizRtslK0ayZjlAqkrVNaUQotFY2WJEaImD942anaiApQh0/rOa5GHWbNOa6QYMk0fZWeJuRk2pS79GdB7nztu0LJnpKYoIRFGMy02NT2yNfWpam67u+9XEIWXT1NvzlDQOvM/KK0XntaA+wPrC2QiywJZ2V/fPi/mYcoenMe/s0E6gpv0f51OtYskZbFkRrZau6NOm+MeldvtuQ/FEvb6gYjRdpM6W63ueKV2papidrEl5e6Fabq0pCmj/U4qi9r9YZvLllLo/ttcDdPJTCnzn+6hBea0ZfmFyjXw6UU3SSmV4VPevdjXuTqmG3luLa4T31rLq0+toa1e1oNgypNSI9OZo0z1rbpUXI1kKNuK88nZrhDbFB3OKQSl/4+cs765Uk7nNmrhONZacaMajMU+s47Fb7LxuUBObqrFNrL/Fuly/vOUjjGoMS2tSylV6M5IFvm4yhZVicUi3aBFaKY35z8biUZ8XrbemlDe9rCgeY+tlTXQ0EQXejetqbf1PO5O3BflCdT9rEgVqmtqct7qgaFZ520lWbUe1RkYPmdGh/Z8GLvlfjBijaxuHxJA+/hvLsSa9hxSHRD+v1/KWHpnkRG+8Y0rXbVME9aKaDVGcahjXjcGq4XS+ZpuHylF4onJtFKVIafSD465NFJI4PP7FQlS0iEYEta5GxKYavdKmlbeKGiOZ6NAYTk87bPNGdcmnk5+RcetSum4Y3Ml5BwskErhR2Y6iW73iVMd7VbQ4S5yrk3Stqz7Vk3a7JiX+Mxj/Rx6l3E7KbCPro62LzI2Wf12LVH9R6KRINAaiW9VtXchCS6kRjVljh0xgnJWuj2LTGGZKuWoMpKcdGrsoPZ23MdjGiC2woo2zTtVnRBT+jbpkUTAmPdwwjq5W7S27TDHw3OFYu5qc9DVR8utrR+dbN61uYxgBqTLVErVllVlZrqZ4+cgTEiBVpeqafP/iQs0T0wg2tua3tuKoqEFRIGNNrE9vdjq8IVCMeXW5muRh1mzZH9u0XYpE6Qa0y9lo0qvFJl9TUxfanS79qD7atCxdm5auMVz18hxpvTDp9rx1qvs7cN0dv/QSvv2ecenZMoGb1oWI86Rb2l3dPy/mdZhvmWsOby0Q+MW8KC6P86lWMYaDLSuiKwtYtLeJI4ssp6qPC2NNehMU5+r7BRWj6Wqdqu95po/yqiFvuSbxBYaVRdfKTED7n1IItf/r6ssUh1GRm4t6qpJ+hU2pC+32UYPW1aAB1k+ukd/IZNPqPIb7V7uqkinV0Htr1Sauvg+8UXFtvfP8Rlu7qgXF/E2pEa2zrPHAxOHzynBqHkZEsBN6MKcYrMzf+dX3lcncZmVU3sQBSNxoij3j0hZ3kLIqH/8N4exDjNhU8/wibnGsayUS62+xwalfjihtA5JybDydT6xxkfBoRgItDqm6xf3hGEatDCpW1typ6xYtQluX6pVxq/fvZOu60lKMp15WlbomK4t0vS5H3m10cyDKWPW29sBfwQRItBtVz2HWhEBNjtT0UvqO3n/amWrM+j7rjMOPy2TVs3GNolktEmNo6RozbtMdZPTwGR3mG12uqjFsXBNlNc6yaWFosf+uumtFgZSu26ZJUy+KwtlyfQM46YfKUYSi09NTYY6+Zs3Ial3J3KiJiFOk1/dqzg6zpl1XZJ1PJ+v/091c9a+TwEcSSJTtkF+Vyg7WRa1PL3gpID3VwcakplxE5jH+j1yI5qiT5jraqJQ8HWafKIcbtZmNRaK6g27VMFk5y7OMsNJVS/gAa1Ja2gGisfIUjV2UlUcNsLIxYrOsMo2JGmGdaoxz7LCc4YZxdLVxqB9H15Sfrkp7NUqDrdnJByrTGgGpMtXS2LrK1NSm2NRVhRp+HLTuxkWJbl3yo4x1MgAsnS5+RkclpYO3LmKbrq9GYJg1nfTHdAMGyKwxP+retLRvtP+0rnobJW3dztNtz9elaIfra96uG6DaZqeI61QnAstpaXd1/7xYJIbsAHRSPGYWyLrO4TiTWSw5gy0rojWFIVrd2TxJMZqu1qn60XRPA8NqNKpr4gFrTbG0KVFA+18tWqU12v+asjTRYZROfqmQ9/pTDaqpQQNsmlYj3wIkCljcZe2pDHtvrSfYuHa0yOvEQyZ6YapP3ZxGW+4+rWuWS9VtXZGIwtDT+GvIB3OKwbr8jfVzqu81ydxmU3+X/nioER/G18Qtsf6WqnPNz8jumtN1uKm/zlLcDKzv7XeLFqGtY9lVw1Kf/Cy2vg4o1YLh34pZV2xifX9NSqS689FERDjajZLnYD+jltVI7nZ2gH9WFbptfarhz3jNxcXFjFMnaQQmJ3B0dPT9+/dsDqebm5unp6eukhB937gkR5Xf39/vKkzhEJi9QNSXy7//3d7eRpW8v7/vJMlRH6+urs7Pz1uEFk1E1OX4V98+bHOKFrGa2SGROz9//iwlKsxLayb9M8r29d//ui3boRT3I+JaNmmcZUb+5OTk7u9/Uf7rm5d1PjGAjLshp6en63YYfr1u1fDmzpguMMtKl558exLoXGCidcpwo/OSMPsAYxRZHaoUUx03yePOT0xyHP/a3f95fX2NAOM5Svz37e0tFrL/Pv/9L5azheJJN13+9OnTu3fvotpueuA2+xsBbaM342MnevnYPkdirBTjv8fHx7gLXd+qJJ4rno/GDYF2d7oSTzG/3XQD5pen40nRAq96i23Px1PqxhkTLe0480Ws+hBYwlOtPtyEmQl4kqIkEJiugPZ/unk3hphPdBilkz+GwiMOwwjMvpFf4P2rYUrOdM8y0QtTPbjRVr3PorZ6MDf77FbfG7O4eOmPJ9TtXlEunSWeUMf76qN6Y7kUwy1/xjv+0SeMr1fiX7yos2Vo2eGBFn/PI0psJ6EJZBICs+xlFZuUqCBdfeHlK5iBi/RvMW/BwKd0OgIECOxE4M8//4xrVfYv3sDeNA7xnV704bJ/8+jGZS+pVx2y19ar6+eR6mq6rNmhQLw8nVXJFkPTqJLxnUZX305H+xDd2YhG/m1GhB+fWESVjw9CFP4tC0ncL4iMzgMJ23COsUS+ZmYL0brGd92tLzfZN0hR9mZMNLMcr09OfCIS5SE+EUm8oxQVJG5CxVQq9cHufKtuVSkLdKtKIDv8OddKt0NSp164wKTrlOHGwktvTfKjYMdwcl33LPpj8QD148ePNSF0uyniE3/EIwakMYhYF6uaM0aE13VFao7qcJMRUIeYswlqWpePxrlCsnxJeZSW3V+Kurzpna6oyNltZ9PRdlULdAO6khROSWBpV71pteelzJrrz3Udv+Ef7Wlp08vYeHItPc4L33NpT7UWnt29Jt+TlF55BU6gcwHtf+ekywxw0sMonfz0QquTn241kj0X1cgv7f7VSMrYaKMx6QtTjarRVglnWhcmD+ZK2dfVz2kVg/RUq++NVhlRvKJcfFG/8ahsh03/YGpi/c0Cj7/DEQ/BDw4Osv9Wf+7qJfns4tjimX6ernjPP758Tvy6JB1tHVfQ5Yy7QkssUYvaba69LKOJiRZjswNMNONEmwCBrQSiHxzvaMa71/HWdfzL/4BbFmjetYq+VPyLL4Sj75vYgdsqWg4msGCB6CJHZayplVEZY2wT/423pVXJaZWUGCfEMDgG0tHYRvYtaqq8mstNXGsiH7NSHUU6u9zErHLTylyxTRfI7sFFQ5dNRJL95djs8CgMWWcjKkg8kkwPcyR71pTziKFu1UiyaYHRmHGlW2BuSvIYBKZepww3xlCKRhKH79+/f/r0aV1kYga6mDJ83dYB1mdPWTZ9cLvzaOcyNT1DI6BcaVELk7h8JD6PT5kdIM/cqMtxG2Tlba7iEClGgnE3wG2u3K2nBd2AnmAFu6ir3iTac2VyhwJa2h3iO3UfAkt+qtWHpzAzgZqeQ+xQHCZkTwwNE5QcAsMLaP+HN5/3Gac+jNLJn3f5XGDqFtvI1/RCPbVZWkWY+oWpJr9qynkcZbRVQ7erTR7M7Up+BudV3xszMbrx2RPq/C3lOCT7o6rF9jD764kt3leP+hsPwfMv1eMuVh5s9jJ89nNCX7DnYv/5ouz/f1OWo8VCnsAMrcUtuyJaiOV6EXLx54TQGsvh0nZYZi8rCnBktK9gxlPazQ4wnrwQEwIECBAgQIAAAQIECBAgQIAAAQIECBDoRaB+aoAfP37EY7leTrx5oPH06Obm5uvXr4mH/vvf/zavZaKV3QiUBPp4Cal0Cj8JECBAgAABAgQIECBAgAABAgQIECBAgAABAgQIEPBgThkgQIAAAQIECHQr8Hu3wQmNAAECBAgQIECAAAECBAgQIECAAAECBAiMSqB+aoCYQH08UwOEW3zqf319/fLycnZ2lsKYPo9ASmj2IUCAAAECBAgQIECAAAECBAgQIECAAAECBAgQIECAAAECBAgQIECAAAECBMYsYHaAMeeOuBEgQIAAAQIECBAgQIAAAQIECBAgQIDAVgKPj4+fPn1aF8SvX79OTk7Wbd3h+v39/dvb2x8/fjTG4ebmpnEfOxAgQIAAAQIECBAgQIAAAQIECBAgQIAAAQIECBAgQIAAAQIECBAgQIAAAQLzEDA7wDzyUSquFXZpAAAgAElEQVQIECBAgAABAgQIECBAgAABAgQIECBAYIXAxcXFirV/r/ry5cvp6em6rWNYf35+/vDw0BiT79+/N+5jBwIECBAgQIAAAQIECBAgQIAAAQIECBAgQIAAAQIECBAgQIAAAQIECBAgQGAGAmYHmEEmSgIBAgQIECBAgAABAgQIECBAgAABAgQIrBD4+PHj8/Pzig3/+Mfh4eHl5eXKTaNaeXJy8uPHj/oo/fz5s34HWwkQIECAAAECBAgQIECAAAECBAgQIECAAAECBAgQIECAAAECBAgQIECAAIF5CJgdYB75KBUECBAgQIAAAQIECBAgQIAAAQIECBAg8D8Cr6+vNzc3/7Oq8OPbt2+FX6NePD8///z5c00U7+/va7baRIAAAQIECBAgQIAAAQIECBAgQIAAAQIECBAgQIAAAQIECBAgQIAAAQIECMxGwOwAs8lKCSFAgAABAgQIECBAgAABAgQIECBAgACB/wpcXV3998f/Lh0fH5+env7vulH/qklLFu+7u7tRJ0DkCBAgQIAAAQIECBAgQIAAAQIECBAgQIAAAQIECBAgQIAAAQIECBAgQIAAgS4EzA7QhaIwCBAgQIAAAQIECBAgQIAAAQIECBAgQGBkAjc3N+tidHFxsW7TONfv7+9//vy5Jm5PT081W20iQIAAAQIECBAgQIAAAQIECBAgQIAAAQIECBAgQIAAAQIECBAgQIAAAQIE5iFgdoB55KNUECBAgAABAgQIECBAgAABAgQIECBAgMB/Be7u7v77o7J0dnZWWTf2FfUzGjw8PIw9AeJHgAABAgQIECBAgAABAgQIECBAgAABAgQIECBAgAABAgQIECBAgAABAgQIbC1gdoCtCQVAgAABAgQIECBAgAABAgQIECBAgAABAiMTuL+/Xxejvb29o6OjdVtHu/7k5CRivi56z8/P6zZZT4AAAQIECBAgQIAAAQIECBAgQIAAAQIECBAgQIAAAQIECBAgQIAAAQIECMxGwOwAs8lKCSFAgAABAgQIECBAgAABAgQIECBAgACB/xN4enpaZ3F4eLhu08jXv3v3bl0M397e1m2yngABAgQIECBAgAABAgQIECBAgAABAgQIECBAgAABAgQIECBAgAABAgQIEJiNgNkBZpOVEkKAAAECBAgQIECAAAECBAgQIECAAAEC/yfw8vKyzuLg4GDdppGv39vbWxfDmvSuO8R6AgQIECBAgAABAgQIECBAgAABAgQIECBAgAABAgQIECBAgAABAgQIECBAYHICZgeYXJaJMAECBAgQIECAAAECBAgQIECAAAECBAg0CLy9va3b4/DwcN2mka+f7rwGI4cVPQIECBAgQIAAAQIECBAgQIAAAQIECBAgQIAAAQIECBAgQIAAAQIECBAgMBUBswNMJafEkwABAgQIECBAgAABAgQIECBAgAABAgQ6EHh5eekglJEFYeKAkWWI6BAgQIAAAQIECBAgQIAAAQIECBAgQIAAAQIECBAgQIAAAQIECBAgQIAAgV4EzA7QC6tACRAgQIAAAQIECBAgQIAAAQIECBAgQGCHAoeHh+vO/vz8vG7TyNfXxHxvb2/kkRc9AgQIECBAgAABAgQIECBAgAABAgQIECBAgAABAgQIECBAgAABAgQIECBAYHsBswNsbygEAgQIECBAgAABAgQIECBAgAABAgQIEBiXwPHx8boIPT09rds08vUPDw/rYvj+/ft1m6wnQIAAAQIECBAgQIAAAQIECBAgQIAAAQIECBAgQIAAAQIECBAgQIAAAQIEZiNgdoDZZKWEECBAgAABAgQIECBAgAABAgQIECBAgMD/CdR/LX97ezs5qcfHx7e3t3XRrk/vuqOsJ0CAAAECBAgQIECAAAECBAgQIECAAAECBAgQIECAAAECBAgQIECAAAECBKYlYHaAaeWX2BIgQIAAAQIECBAgQIAAAQIECBAgQIBAs8Dp6WnNTjc3NzVbx7mpPs716R1nisSKAAECBAgQIECAAAECBAgQIECAAAECBAgQIECAAAECBAgQIECAAAECBAgQ2FTA7ACbitmfAAECBAgQIECAAAECBAgQIECAAAECBCYg8OHDh3WxvL+/f3x8XLd1hOtfX19rZgeoSekI0yJKBAgQIECAAAECBAgQIECAAAECBAgQIECAAAECBAgQIECAAAECBAgQIECAQGsBswO0pnMgAQIECBAgQIAAAQIECBAgQIAAAQIECIxX4PPnzzWRm9YX9fWxrU9pDYJNBAgQIECAAAECBAgQIECAAAECBAgQIECAAAECBAgQIECAAAECBAgQIECAwLQEzA4wrfwSWwIECBAgQIAAAQIECBAgQIAAAQIECBBIEjg6Oqr5bP7p6en6+jopoF3vdHt7+/Pnz3WxiIkDIqXrtlpPgECNwNvbW81WmwgQIECAAAECBAgQIECAAAECBAgQIECAAAECBAgQ6ETAg7lOGAVCgAABAgQIEMgFfvvrr7/yHxYIECBAgAABAgQIECBAgAABAgQIECBAgMCcBPb392veM/j169fp6emY0/vnn3/+61//WhfDvb2919fXdVutJ0CgXuDk5CQmCqnfJ7Z6lNZIZAcCBAgQIECAAAECBAgQIECAAAECBAgQIECAAAECNQIezNXg2ESAAAECBAgQaCHwe4tjHEKAAAECBAgQIECAAAECBAgQIECAAAECBCYhcH9/XxPPP/744/HxsWaH3W6KL//fvXtXE4f61NUcaBMBAiFQM3VI0Scm6Sj+tEyAAAECBAgQIECAAAECBAgQIECAAAECBAgQIECAwEYCHsxtxGVnAgQIECBAgECjgNkBGonsQIAAAQIECBAgQIAAAQIECBAgQIAAAQJTFYg/QfDjx4+a2Mfn97e3tzU77GpTTFtweHhY85LEt2/fInW7ip7zEpi6QMy+8fz8nJKKp6enlN3sQ4AAAQIECBAgQIAAAQIECBAgQIAAAQIECBAgQIBAVcCDuaqJNQQIECBAgACBLQXMDrAloMMJECBAgAABAgQIECBAgAABAgQIECBAYNQC5+fn8SF9TRQvLi4uLy9rdhh+0/fv32PagpqpAb58+fLx48fhI+aMBGYjUD9vSDGZ6XsWj7JMgAABAgQIECBAgAABAgQIECBAgAABAgQIECBAgEAIpD9uS98TLAECBAgQIEBg4QK//fXXXwsnkHwCBAgQIECAAAECBAgQIECAAAECBAgQmL3A7e1tzAJQk8z379/Hqwb7+/s1+wyzKT77v7m5qTlXTHZgaoAaH5sINAr8+eef9RNwlEL49evX6elpaaWfBAgQIECAAAECBAgQIECAAAECBAgQIECAAAECBAjUC3gwV+9jKwECBAgQIECgncDv7Q5zFAECBAgQIECAAAECBAgQIECAAAECBAgQmJDA+fn5w8PD3t7eujjf398fHBxcX1+v22GA9TGFwdHRUc3UABH/+ErZ1AAD5IVTzFXg9fU1qvlGUwMExR9//HF5eRmvLs2VRboIECBAgAABAgQIECBAgAABAgQIECBAgAABAgQIdCvgwVy3nkIjQIAAAQIECBQFfvvrr7+Kvy0TIECAAAECBAgQIECAAAECBAgQIECAAIG5CsT7BxcXFzERQE0C4wv8L1++DPwF/t3d3adPn56fn2sidnx8HDHf39+v2ccmAgTi4/+Xl5fM4e3tLVuINVG/4md9LWvUi/bh8O9/MZlIvnM+7cjV1ZUamrNYIECAAAECBAgQIECAAAECBAgQIECAAAECBAgQmLeAB3Pzzl+pI0CAAAECBMYsYHaAMeeOuBEgQIAAAQIECBAgQIAAAQIECBAgQIBA9wK3t7cfPnzIPxteeYL4/jf2iX99f+sbkYnJCJ6enlZGI1/57du3gScsyE9tgcC0BKLO1tfu/pLz73//++joqL/whUyAAAECBAgQIECAAAECBAgQIECAAAECBAgQIEBgPAIezI0nL8SEAAECBAgQWJrA70tLsPQSIECAAAECBAgQIECAAAECBAgQIECAwMIFzs/P4++Hx5f/NQ6xQ/wZ8Pjz4Kenp/EBf82e7TZFmBGN33777eLion5qgLOzs/iz56YGaOfsKAIECBAgQIAAAQIECBAgQIAAAQIECBAgQIAAAQIECBAgQIAAAQIECBAgMCeB3/766685pUdaCBAgQIAAAQIECBAgQIAAAQIECBAgQIBAosDr62tMAXBzc5Oy//v374+Pj9+9exf/bfHnweNcDw8PMRHA/d//Us4Y8wJ8+fKlxblSArcPgbkK+BMlc81Z6SJAgAABAgQIECBAgAABAgQIECBAgAABAgQIEBiVgAdzo8oOkSFAgAABAgQWJWB2gEVlt8QSIECAAAECBAgQIECAAAECBAgQIECAQFkgvtuPj/BjjoC3t7fytjW/9/b2YpqAw8PDWDg4OCj+9+XlJcIp/vf5+TnmBdgo8A9//zMvwBp+qwnUCXgJqU7HNgIECBAgQIAAAQIECBAgQIAAAQIECBAgQIAAAQIdCXgw1xGkYAgQIECAAAECGwuYHWBjMgcQIECAAAECBAgQIECAAAECBAgQIECAwCwF7u7ufv78+ePHj/Qv+Tt0iCkG3r9/f3FxcX5+3mGwgiKwNAEvIS0tx6WXAAECBAgQIECAAAECBAgQIECAAAECBAgQIEBgJwIezO2E3UkJECBAgAABAiFgdgDFgAABAgQIECBAgAABAgQIECBAgAABAgQI/I/A4+NjzBEQMwU8Pz//z4YefhweHp6dncWkACcnJz0EL0gCBAgQIECAAAECBAgQIECAAAECBAgQIECAAAECBAgQIECAAAECBAgQIEBgPgJmB5hPXkoJAQIECBAgQIAAAQIECBAgQIAAAQIECHQr8Oeffz49PT08PGT/fXt72z78vb29d+/eHR8fx3/fv38ff05h+zCFQIAAAQIECBAgQIAAAQIECBAgQIAAAQIECBAgQIAAAQIECBAgQIAAAQIECCxBwOwAS8hlaSRAgAABAgQIECBAgAABAgQIECBAgACBbgQeHx9jsoDnv//FZAHx/5eXlwi6OHFAfP9/cHBQ+u/h4WFMB3ByctJNPIRCgAABAgQIECBAgAABAgQIECBAgAABAgQIECBAgAABAgQIECBAgAABAgQILE/A7ADLy3MpJkCAAAECBAgQIECAAAECBAgQIECAAAECBAgQIECAAAECBAgQIECAAAECBAgQIECAAAECBAgQIECAAAECBAgQIECAAIGpCfw+tQiLLwECBAgQIECAAAECBAgQIECAAAECBAgQIECAAAECBAgQIECAAAECBAgQIECAAAECBAgQIECAAAECBAgQIECAAAECBAgQWJyA2QEWl+USTIAAAQIECBAgQIAAAQIECBAgQIAAAQIECBAgQIAAAQIECBAgQIAAAQIECBAgQIAAAQIECBAgQIAAAQIECBAgQIAAAQKTEzA7wOSyTIQJECBAgAABAgQIECBAgAABAgQIECBAgAABAgQIECBAgAABAgQIECBAgAABAgQIECBAgAABAgQIECBAgAABAgQIECBAYHECZgdYXJZLMAECBAgQIECAAAECBAgQIECAAAECBAgQIECAAAECBAgQIECAAAECBAgQIECAAAECBAgQIECAAAECBAgQIECAAAECBAhMTsDsAJPLMhEmQIAAAQIECBAgQIAAAQIECBAgQIAAAQIECBAgQIAAAQIECBAgQIAAAQIECBAgQIAAAQIECBAgQIAAAQIECBAgQIAAgcUJmB1gcVkuwQQIECBAgAABAgQIECBAgAABAgQIECBAgAABAgQIECBAgAABAgQIECBAgAABAgQIECBAgAABAgQIECBAgAABAgQIECAwOQGzA0wuy0SYAAECBAgQIECAAAECBAgQIECAAAECBAgQIECAAAECBAgQIECAAAECBAgQIECAAAECBAgQIECAAAECBAgQIECAAAECBBYnYHaAxWW5BBMgQIAAAQIECBAgQIAAAQIECBAgQIAAAQIECBAgQIAAAQIECBAgQIAAAQIECBAgQIAAAQIECBAgQIAAAQIECBAgQIDA5ATMDjC5LBNhAgQIECBAgAABAgQIECBAgAABAgQIECBAgAABAgQIECBAgAABAgQIECBAgAABAgQIECBAgAABAgQIECBAgAABAgQIEFicgNkBFpflEkyAAAECBAgQIECAAAECBAgQIECAAAECBAgQIECAAAECBAgQIECAAAECBAgQIECAAAECBAgQIECAAAECBAgQIECAAAECkxMwO8DkskyECRAgQIAAAQIECBAgQIAAAQIECBAgQIAAAQIECBAgQIAAAQIECBAgQIAAAQIECBAgQIAAAQIECBAgQIAAAQIECBAgQGBxAmYHWFyWSzABAgQIECBAgAABAgQIECBAgAABAgQIECBAgAABAgQIECBAgAABAgQIECBAgAABAgQIECBAgAABAgQIECBAgAABAgQITE7A7ACTyzIRJkCAAAECBAgQIECAAAECBAgQIECAAAECBAgQIECAAAECBAgQIECAAAECBAgQIECAAAECBAgQIECAAAECBAgQIECAAIHFCZgdYHFZLsEECBAgQIAAAQIECBAgQIAAAQIECBAgQIAAAQIECBAgQIAAAQIECBAgQIAAAQIECBAgQIAAAQIECBAgQIAAAQIECBAgMDkBswNMLstEmAABAgQIECBAgAABAgQIECBAgAABAgQIECBAgAABAgQIECBAgAABAgQIECBAgAABAgQIECBAgAABAgQIECBAgAABAgQWJ2B2gMVluQQTIECAAAECBAgQIECAAAECBAgQIECAAAECBAgQIECAAAECBAgQIECAAAECBAgQIECAAAECBAgQIECAAAECBAgQIECAwOQEzA4wuSwTYQIECBAgQIAAAQIECBAgQIAAAQIECBAgQIAAAQIECBAgQIAAAQIECBAgQIAAAQIECBAgQIAAAQIECBAgQIAAAQIECBBYnIDZARaX5RJMgAABAgQIECBAgAABAgQIECBAgAABAgQIECBAgAABAgQIECBAgAABAgQIECBAgAABAgQIECBAgAABAgQIECBAgAABApMTMDvA5LJMhAkQIECAAAECBAgQIECAAAECBAgQIECAAAECBAgQIECAAAECBAgQIECAAAECBAgQIECAAAECBAgQIECAAAECBAgQIEBgcQJmB1hclkswAQIECBAgQIAAAQIECBAgQIAAAQIECBAgQIAAAQIECBAgQIAAAQIECBAgQIAAAQIECBAgQIAAAQIECBAgQIAAAQIECExOwOwAk8syESZAgAABAgQIECBAgAABAgQIECBAgAABAgQIECBAgAABAgQIECBAgAABAgQIECBAgAABAgQIECBAgAABAgQIECBAgACBxQmYHWBxWS7BBAgQIECAAAECBAgQIECAAAECBAgQIECAAAECBAgQIECAAAECBAgQIECAAAECBAgQIECAAAECBAgQIECAAAECBAgQIDA5AbMDTC7LRJgAAQIECBAgQIAAAQIECBAgQIAAAQIECBAgQIAAAQIECBAgQIAAAQIECBAgQIAAAQIECBAgQIAAAQIECBAgQIAAAQIEFidgdoDFZbkEEyBAgAABAgQIECBAgAABAgQIECBAgAABAgQIECBAgAABAgQIECBAgAABAgQIECBAgAABAgQIECBAgAABAgQIECBAgMDkBMwOMLksE2ECBAgQIECAAAECBAgQIECAAAECBAgQIECAAAECBAgQIECAAAECBAgQIECAAAECBAgQIECAAAECBAgQIECAAAECBAgQWJyA2QEWl+USTIAAAQIECBAgQIAAAQIECBAgQIAAAQIECBAgQIAAAQIECBAgQIAAAQIECBAgQIAAAQIECBAgQIAAAQIECBAgQIAAAQKTEzA7wOSyTIQJECBAgAABAgQIECBAgAABAgQIECBAgAABAgQIECBAgAABAgQIECBAgAABAgQIECBAgAABAgQIECBAgAABAgQIECBAYHECZgdYXJZLMAECBAgQIECAAAECBAgQIECAAAECBAgQIECAAAECBAgQIECAAAECBAgQIECAAAECBAgQIECAAAECBAgQIECAAAECBAhMTsDsAJPLMhEmQIAAAQIECBAgQIAAAQIECBAgQIAAAQIECBAgQIAAAQIECBAgQIAAAQIECBAgQIAAAQIECBAgQIAAAQIECBAgQIAAgcUJmB1gcVkuwQQIECBAgAABAgQIECBAgAABAgQIECBAgAABAgQIECBAgAABAgQIECBAgAABAgQIECBAgAABAgQIECBAgAABAgQIECAwOQGzA0wuy0SYAAECBAgQIECAAAECBAgQIECAAAECBAgQIECAAAECBAgQIECAAAECBAgQIECAAAECBAgQIECAAAECBAgQIECAAAECBBYnYHaAxWW5BBMgQIAAAQIECBAgQIAAAQIECBAgQIAAAQIECBAgQIAAAQIECBAgQIAAAQIECBAgQIAAAQIECBAgQIAAAQIECBAgQIDA5ATMDjC5LBNhAgQIECBAgAABAgQIECBAgAABAgQIECBAgAABAgQIECBAgAABAgQIECBAgAABAgQIECBAgAABAgQIECBAgAABAgQIEFicgNkBFpflEkyAAAECBAgQIECAAAECBAgQIECAAAECBAgQIECAAAECBAgQIECAAAECBAgQIECAAAECBAgQIECAAAECBAgQIECAAAECkxMwO8DkskyECRAgQIAAAQIECBAgQIAAAQIECBAgQIAAAQIECBAgQIAAAQIECBAgQIAAAQIECBAgQIAAAQIECBAgQIAAAQIECBAgQGBxAmYHWFyWSzABAgQIECBAgAABAgQIECBAgAABAgQIECBAgAABAgQIECBAgAABAgQIECBAgAABAgQIECBAgAABAgQIECBAgAABAgQITE7A7ACTyzIRJkCAAAECBAgQIECAAAECBAgQIECAAAECBAgQIECAAAECBAgQIECAAAECBAgQIECAAAECBAgQIECAAAECBAgQIECAAIHFCZgdYHFZLsEECBAgQIAAAQIECBAgQIAAAQIECBAgQIAAAQIECBAgQIAAAQIECBAgQIAAAQIECBAgQIAAAQIECBAgQIAAAQIECBAgMDkBswNMLstEmAABAgQIECBAgAABAgQIECBAgAABAgQIECBAgAABAgQIECBAgAABAgQIECBAgAABAgQIECBAgAABAgQIECBAgAABAgQWJ2B2gMVluQQTIECAAAECBAgQIECAAAECBAgQIECAAAECBAgQIECAAAECBAgQIECAAAECBAgQIECAAAECBAgQIECAAAECBAgQIECAwOQEzA4wuSwTYQIECBAgQIAAAQIECBAgQIAAAQIECBAgQIAAAQIECBAgQIAAAQIECBAgQIAAAQIECBAgQIAAAQIECBAgQIAAAQIECBBYnIDZARaX5RJMgAABAgQIECBAgAABAgQIECBAgAABAgQIECBAgAABAgQIECBAgAABAgQIECBAgAABAgQIECBAgAABAgQIECBAgAABApMTMDvA5LJMhAkQIECAAAECBAgQIECAAAECBAgQIECAAAECBAgQIECAAAECBAgQIECAAAECBAgQIECAAAECBAgQIECAAAECBAgQIEBgcQJmB1hclkswAQIECBAgQIAAAQIECBAgQIAAAQIECBAgQIAAAQIECBAgQIAAAQIECBAgQIAAAQIECBAgQIAAAQIECBAgQIAAAQIECExOwOwAk8syESZAgAABAgQIECBAgAABAgQIECBAgAABAgQIECBAgAABAgQIECBAgAABAgQIECBAgAABAgQIECBAgAABAgQIECBAgACBxQmYHWBxWS7BBAgQIECAAAECBAgQIECAAAECBAgQIECAAAECBAgQIECAAAECBAgQIECAAAECBAgQIECAAAECBAgQIECAAAECBAgQIDA5AbMDTC7LRJgAAQIECBAgQIAAAQIECBAgQIAAAQIECBAgQIAAAQIECBAgQIAAAQIECBAgQIAAAQIECBAgQIAAAQIECBAgQIAAAQIEFidgdoDFZbkEEyBAgAABAgQIECBAgAABAgQIECBAgAABAgQIECBAgAABAgQIECBAgAABAgQIECBAgAABAgQIECBAgAABAgQIECBAgMDkBMwOMLksE2ECBAgQIECAAAECBAgQIECAAAECBAgQIECAAAECBAgQIECAAAECBAgQIECAAAECBAgQIECAAAECBAgQIECAAAECBAgQWJzAPxeXYgkmQIAAAQIE0gRub2/v7+8fHh7e3t6en5/joL29vYODg8PDw+Pj4/fv35+enqaFZC8CBAgQIECAAAECBAgQIECAAAECBAgQIECAAAECBAgQIECAAAECBAgQIECAAAECBAgQIECAAAECBAgQIEBgW4Hf/vrrr23DcDwBAgQIECAwI4G7u7uvX7/GvAApafrw4cPnz5+Pjo5SdrYPAQIECBAgQIAAAQIECBAgQIAAAQIECBAgQIAAAQIECBAgQIAAAQIECBAgQIAAAQIECBAgQIAAAQIECBAg0FrA7ACt6RxIgAABAgTmJvD4+Hh1dZU4L0Ax8TFHwJcvX/b394srLRMgQIAAAQIECBAgQIAAAQIECBAgQIAAAQIECBAgQIAAAQIECBAgQIAAAQIECBAgQIAAAQIECBAgQIAAAQIdCpgdoENMQRHYpcDr6+vLy4s/373LPHBuAhMXuL6+jqkBWidib28vphU4OTlpHYIDCRAgQIAAAQIECBAgQIAAAQIECBAgQIAAAQIECBAgQIAAAQIECBAgQIAAAQIECBAgQIAAAQIECBAgQIAAgRoBswPU4NhEYBQC2Wf/b29v8fH/8/NzthD/jeVYk/+MuManubHzKCItEgQITE3g/Pz858+fxVhHk3JxcXF8fPzu3bvDw8P9/f3YmgQK4W4AACAASURBVLVI0f48PT09PDyUDokdvnz5cnl5WQzHMgECBAgQIECAAIE+BPLBcml0fHZ2dnp62scZhUmAAAECBAgQIECAAAECBAgQIECAAAECBAgQIECAAAECBAgQIECAAAECBAgQIECAAIGdC/xz5zEQAQJLFoiPGeIzhtKXDKWfS/aRdgIEhhGIr6fu7+/zc8WMAPGR/8pPqmKOgPh3dHSUbY1G7ObmJnaOmUqyw6+urmJagY8fP+ahWSBAgAABAgQIECCwkcC6z/4TB8vRm93odHYmQIAAAQIECBAgQIAAAQIECBAgQIAAAQIECBAgQIAAAQIECBAgQIAAAQIECBAgQIDAhATMDjChzBLVGQrE57jxp7lnmDBJIkBgOgLxJX9xaoD41P/y8jIx+jFTQOz84cOHaMryQD59+nR4eLhycoHEYO1GgAABAgQIECCwKIHz8/P48j8mnHp5ecmnnVqUgMQSIECAAAECBAgQIECAAAECBAgQIECAAAECBAgQIECAAAECBAgQIECAAAECBAgQIEAgUcDsAIlQdiNAgAABAjMU+P79+83NTZ6wHz9+xKdZ+c/EhZgj4O7uLg78+fNndsgff/wRX3bF+sQQ7EaAAAECBAgQILBkgZhnyqQASy4A0k6AAAECBAgQIECAAAECBAgQIECAAAECBAgQIECAAAECBAgQIECAAAECBAgQIECAQLrA7+m72pMAAQIECBCYmcDV1VWeos+fP7eYGiA//Pb29vj4OP/54cOHfNkCAQIECBAgQIAAAQIECBAgQIAAAQIECBAgQIAAAQIECBAgQIAAAQIECBAgQIAAAQIECBAgQIAAAQIECBAgsL2A2QG2NxQCAQIECBCYpMDl5WX+N1r39vaur6+3TMaXL1/yEH7+/Pn4+Jj/tECAAAECBAgQIECAAAECBAgQIECAAAECBAgQIECAAAECBAgQIECAAAECBAgQIECAAAECBAgQIECAAAECBAhsKWB2gC0BHU6AAAECBKYq8PXr1zzqV1dX+XLrhdPT0+Pj4/zw4mQB+UoLBAgQIECAAAECBAgQIECAAAECBAgQIECAAAECBAgQIECAAAECBAgQIECAAAECBAgQIECAAAECBAgQIECAQDuBf7Y7zFEECHQiEJ/Rfv78OQsq/oL3y8tL9t/n5+f8D3p3ciKBECBAoCRwe3tbXHN2dlb82Xr54uLi6ekpO/znz5+tw3EgAQIECBAgQIAAAQIECBAgQIAAAQIECBAgQIAAAQIECBAgQIAAAQIECBAgQIAAAQIECBAgQIAAAQIECBAgUBIwO0AJxE8CgwocHR1dX1+vPOXr6+v9/X385e38O9uVu1lJgACBdgI/fvzIDzw8PIzmKP+5zULMMnB1dZWHEHMQnJ+f5z8tECBAgAABAgQIEKgKxPg3W5ktxMR52ZR5Dw8PMSKOoXH1EGsIECBAgAABAgQIECBAgAABAgQIECBAgAABAgQIECBAgAABAgQIECBAgAABAgQIECCwTIHfl5lsqSYwfoH9/f34pPbx8fHXr1/jj60YEiAwOYHizCPHx8ddxb80y0B80NVVyMIhQIAAAQIECBCYvUAMhONfdClPT09jRByz6d3d3cVkAZ8/f5592iWQAAECBAgQIECAAAECBAgQIECAAAECBAgQIECAAAECBAgQIECAAAECBAgQIECAAAECKQJmB0hRsg+BXQrERxHFP/G9y6g4NwECMxKIP8eap+bg4CBf3n5hb28vD+Tt7S1ftkCAAAECBAgQIECghUDMFxDTBBgXt6BzCAECBAgQIECAAAECBAgQIECAAAECBAgQIECAAAECBAgQIECAAAECBAgQIECAAAEC8xMwO8D88lSKZigQfzKx+LXtDFMoSQQI7FSg2xamONdAcQ6CnSbRyQkQIECAAAECBKYtEOPis7OzaadB7AkQIECAAAECBAgQIECAAAECBAgQIECAAAECBAgQIECAAAECBAgQIECAAAECBAgQILC1gNkBtiYUAIFBBD58+DDIeZyEAAECBAgQIECAAAECBAiMUeDq6mqM0RInAgQIECBAgAABAgQIECBAgAABAgQIECBAgAABAgQIECBAgAABAgQIECBAgAABAgQIDChgdoABsZ2KwBYCh4eHWxztUAIECJQF9vb28lVvb2/58vYLLy8veSDarpzCAgECBAgQIECAwJYCJycnW4bgcAIECBAgQIAAAQIECBAgQIAAAQIECBAgQIAAAQIECBAgQIAAAQIECBAgQIAAAQIECExd4J9TT4D4E1iIwLt37xaSUskcWODy8jI/4/v3709PT/OfFuYtcHBwkE8KUPyef/tU58FGUGYH2N6zJgT1twbHJgIECBBYKeDasZLFygkJRPfy+fl5QhEeSVTV/ZFkhGgQIECAAAECBAgQIECAAAECBAgQIECAAAECBAgQIECAAAECBAgQIECAAAECBAgQ2F7A7ADbGwqBwBACxb/yPcT5nGMxAl+/fs3TGh91mx0g15j9wvHxcf5h1dPTU1fpfXx8LAYVZyn+tNytgPrbrafQCBAgsAQB144l5PK802h2gHb5q+63c3MUAQIECBAgQIAAAQIECBAgQIAAAQIECBAgQIAAAQIECBAgQIAAAQIECBAgQIAAgREK/D7COIkSAQIECAwj8Pr6OsyJnGWEAh8+fMhjFdMEdFUY7u/v82BjwXwTRY1ul7vKsm5jJTQCBAgQGLOAa8eYc0fcCPQnoO73ZytkAgQIECBAgAABAgQIECBAgAABAgQIECBAgAABAgQIECBAgAABAgQIECBAgAABAsMLmB1geHNnJNBG4ODgoM1hjiFQK/Dy8lK73cY5C5S+2//x40cnqS2Gc3Z21kmYAlkpoP6uZLGSAAECBGoEXDtqcGyaisDe3t5UojqeeKr748kLMSFAgAABAgQIECBAgAABAgQIECBAgAABAgQIECBAgAABAgQIECBAgAABAgQIECCwvYDZAbY3FAIBAgSmKvD29jbVqIt3FwKfP3/Og7m6usqXWy/c3d09PT3lh3cSZh6ahZKA+lsC8ZMAAQIEGgVcOxqJ7EBglgLq/iyzVaIIECBAgAABAgQIECBAgAABAgQIECBAgAABAgQIECBAgAABAgQIECBAgAABAgQWK2B2gMVmvYQTIEDgH/6G5MILQXy9n//x1fhk6PLyckuQT58+5SGcnZ2dnJzkPy10LqD+dk4qQAIECMxewLVj9lksgQRWCqj7K1msJECAAAECBAgQIECAAAECBAgQIECAAAECBAgQIECAAAECBAgQIECAAAECBAgQIDBRAbMDTDTjRJsAAQIdCPgbkh0gTjmI/f39L1++5Cn4+vXr9+/f85+bLpyenj4/P+dH3dzc5MsW+hBQf/tQFSYBAgTmLeDaMe/8lToC6wTU/XUy1hMgQIAAAQIECBAgQIAAAQIECBAgQIAAAQIECBAgQIAAAQIECBAgQIAAAQIECBCYooDZAaaYa+JMgACBbgQeHh66CUgokxX4+PHj2dlZHv1Pnz5dX1/nPxMXXl9fY2qA+/v7fP9fv37F1AP5Twt9CKi/fagKkwABAvMWcO2Yd/5KHYF1Aur+OhnrCRAgQIAAAQIECBAgQIAAAQIECBAgQIAAAQIECBAgQIAAAQIECBAgQIAAAQIECExRwOwAU8w1cSZAgEA3AsW/9N5NiEKZoMDt7e379+/ziF9dXZ2cnMTKfE3NQswLELMJHB4eFqcG+PbtW0wWUHOUTZ0IqL+dMAqEAAECixJw7VhUdkssgVxA3c8pLBAgQIAAAQIECBAgQIAAAQIECBAgQIAAAQIECBAgQIAAAQIECBAgQIAAAQIECBCYgcA/Z5AGSSBAgACBdgK+EmnnNr+j7u7u4nv+/Av/p6eni4uLvb29+O/x8fG7d+9i+eDgYH9/P6YDeHl5iZIT+8T++SG5yZcvXz5+/Jj/tNCfgPrbn62QCRAgMFcB14655qx0EagXUPfrfWwlQIAAAQIECBAgQIAAAQIECBAgQIAAAQIECBAgQIAAAQIECBAgQIAAAQIECBAgMC0BswNMK7/ElgABAl0KxAfeXQYnrCkLxAQB19fXV1dXeSLe3t5ubm7yn40LMYNATBZwcnLSuKcdOhFQfzthFAgBAgQWJeDasajsllgCuYC6n1NYIECAAAECBAgQIECAAAECBAgQIECAAAECBAgQIECAAAECBAgQIECAAAECBAgQIDADgd9nkAZJIECAAIEWAvFH4Fsc5ZAZC1xeXj48PLx//75FGj98+BB/ktTUAC3o2h2i/rZzcxQBAgSWLODaseTcl/YlC6j7S859aSdAgAABAgQIECBAgAABAgQIECBAgAABAgQIECBAgAABAgQIECBAgAABAgQIEJilgNkBZpmtEkWAAIFmgfgOvHkneyxMID7vv7u7S58jYG9vL+YFeHl5+f79+/7+/sK0dplc9XeX+s5NgACBaQq4dkwz38SawLYC6v62go4nQIAAAQIECBAgQIAAAQIECBAgQIAAAQIECBAgQIAAAQIECBAgQIAAAQIECBAgMDKBf44sPqJDgAABAgMJ3N/fD3Qmp5maQDZHQMT69vY2ykl8UPT29hZTAMR/YzqAw8PDg4OD93//iz2nlriZxFf9nUlGSgYBAgQGFHDtGBDbqQiMSEDdH1FmiAoBAgQIECBAgAABAgQIECBAgAABAgQIECBAgAABAgQIECBAgAABAgQIECBAgACBLgTMDtCFojAIECAwQQFfiUww04aO8vnf/4Y+q/MlCKi/CUh2IUCAAIH/EXDt+B8OPwgsRkDdX0xWSygBAgQIECBAgAABAgQIECBAgAABAgQIECBAgAABAgQIECBAgAABAgQIECBAgMBSBH5fSkKlkwABAgQKAq+vr09PT4UVFgkQmIyA+juZrBJRAgQIjEbAtWM0WSEiBAYVUPcH5XYyAgQIECBAgAABAgQIECBAgAABAgQIECBAgAABAgQIECBAgAABAgQIECBAgAABAoMImB1gEGYnIUCAwMgE/AHJkWWI6BDYQED93QDLrgQIECDwt4Brh4JAYJkC6v4y812qCRAgQIAAAQIECBAgQIAAAQIECBAgQIAAAQIECBAgQIAAAQIECBAgQIAAAQIE5i1gdoB556/UESBAYLWAr0RWu1hLYAoC6u8UckkcCRAgMC4B145x5YfYEBhKQN0fStp5CBAgQIAAAQIECBAgQIAAAQIECBAgQIAAAQIECBAgQIAAAQIECBAgQIAAAQIECAwnYHaA4aydiQABAuMR+PHjx3giIyYECGwkoP5uxGVnAgQIEAgB1w7FgMAyBdT9Zea7VBMgQIAAAQIECBAgQIAAAQIECBAgQIAAAQIECBAgQIAAAQIECBAgQIAAAQIECMxbwOwA885fqSNAgMAKgbu7u7e3txUbrCJAYPQC6u/os0gECRAgMDoB147RZYkIERhEQN0fhNlJCBAgQIAAAQIECBAgQIAAAQIECBAgQIAAAQIECBAgQIAAAQIECBAgQIAAAQIECAwtYHaAocWdjwABAjsXuLm52XkcRIAAgXYC6m87N0cRIEBgyQKuHUvOfWlfsoC6v+Tcl3YCBAgQIECAAAECBAgQIECAAAECBAgQIECAAAECBAgQIECAAAECBAgQIECAAIEZC5gdYMaZK2kECBBYIfD6+vrz588VG6wiQGD0Aurv6LNIBAkQIDA6AdeO0WWJCBEYREDdH4TZSQgQIECAAAECBAgQIECAAAECBAgQIECAAAECBAgQIECAAAECBAgQIECAAAECBAjsQMDsADtAd0oCBAjsUODLly87PLtTEyCwjYD6+//Yu9urvHW1XcMrc7wFBEoIqQAoAagAKGFCBYESgAogJQAVACUAFQRKADrIvt7lvTW0ZVu6/f2hMz/mMH5kWTok2bKnJHfR41gEEEAgTwHuHXmWO7lGgLZPHUAAAQQQQAABBBBAAAEEEEAAAQQQQAABBBBAAAEEEEAAAQQQQAABBBBAAAEEEEAAAQQQQGCtAqwOsNaSJV8IIIBAhYA+IHl1dVXxA7sQQGD2ArTf2RcRCUQAAQRmJ8C9Y3ZFQoIQGEWAtj8KMydBAAEEEEAAAQQQQAABBBBAAAEEEEAAAQQQQAABBBBAAAEEEEAAAQQQQAABBBBAAAEEEEBgGgFWB5jGnbMigAACkwicn59Pcl5OigAC3QVov90NiQEBBBDITYB7R24lTn4RKARo+9QEBBBAAAEEEEAAAQQQQAABBBBAAAEEEEAAAQQQQAABBBBAAAEEEEAAAQQQQAABBBBAAAEEVizA6gArLlyyhgACCPx/Am9vb79///7/dvEHAggsRID2u5CCIpkIIIDAjAS4d8yoMEgKAiMK0PZHxOZUCCCAAAIIIIAAAggggAACCCCAAAIIIIAAAggggAACCCCAAAIIIIAAAggggAACCCCAAAIITCDA6gAToHNKBBBAYBKB4+PjSc7LSRFAoLsA7be7ITEggAACuQlw78itxMkvAoUAbZ+agAACCCCAAAIIIIAAAggggAACCCCAAAIIIIAAAggggAACCCCAAAIIIIAAAggggAACCCCAwLoFWB1g3eVL7hBAAIH/K3B2dvb6+goHAggsUYD2u8RSI80IIIDAtALcO6b15+wITCVA259KnvMigAACCCCAAAIIIIAAAggggAACCCCAAAIIIIAAAggggAACCCCAAAIIIIAAAggggAACCCAwmgCrA4xGzYkQQACByQQeHx+vrq4mOz0nRgCBDgK03w54HIoAAghkKsC9I9OCJ9vZC9D2s68CACCAAAIIIIAAAggggAACCCCAAAIIIIAAAggggAACCCCAAAIIIIAAAggggAACCCCAAAIIZCHA6gBZFDOZRACBnAU0ReTg4CBnAfKOwHIFaL/LLTtSjgACCEwlwL1jKnnOi8C0ArT9af05OwIIIIAAAggggAACCCCAAAIIIIAAAggggAACCCCAAAIIIIAAAggggAACCCCAAAIIIIAAAqMJ/M9oZ+JECCCAAALjCzBFZHxzzohAXwK0374kiQeB8QXe3t6e/vvv/f396+tL/1Uafvz33+Hh4fHx8cbGxvip4ow5CHDvyKGUySMCZQHaftmEPQgggAACCCCAAAIIIIAAAggggAACCCCAAAIIIIAAAggggAACCCCAAAIIIIAAAggggAACCKxVYIzVATRG+fX19fn5WRNjPj4+3H9l+v37983NTf23mCqzu7u7t7fHVJm11jbyhYAENFmuuCBompz+BRcEBdA1obggbG9va0OXBa4JrWvOzc3N6elp68M5MCsBbtZzK27arysRKqejYGP+Aurn/P79+/7+Xp2ccmr/2/d516IBujtfX1+fnJyUw4yzh/7YOM7jn4V7x/jmizsjzX9xRWZJMG2/Uunz81OvIvX+Qfdf/51kEdh/IanXDsX7h62trcqo2DlPAS5o8ywXUjWcAI/Gw9kSMwIIIIAAAggggAACCCCAAAIIIIAAAggggAACCCCAAAIIIIAAAggggAACCCCwOIGhVge4u7tzX8uMoGhisP4pgEbrumAaoas1AvRFzaOjI7eTDQTmL1AMPde482L0uTa0HIaSXVRyN/S8GHeu/+7s7Mw/U32lsLgm3N7eFhqV0RY/6b+i8wNomH5xTchKzBdosa3a+O+//2p2YotjOSQfAW7W8yxr2q/KJc/KqQlOugkWa2kVvYjiT20XG7qwX15etqu3qlfqnGtqnGJzESpaxea6KMXqPPqvbrtrnR0nh0K4yHWPKxC9vLycn58L2VhAWiBAPUbN5zSG7yXYyvpjNBm/VnDv8DXYLgusrPmXM5jtHtp+ueg1e1YPwrojq8NT/tXtUS+o6AjpduwenNU90NtIdYT0r8dOgjtpXxvJO6D6JGdnZ41Op55M0VcUSNFZ0uHqFspE768ODw/39/cbRThc4DVd0FZclMms8WhjbCN5PhobcQiGAAIIIIAAAggggAACCCCAAAIIIIAAAggggAACCCCAAAIIIIAAAggggAACCOQs8O3v37895l8j//S1TP0rhth2j1nDTzVYcD4jULvniBjWJ6Ch5xpCrX8aQt00d6rhxoUwNOh/c3MzHr8GbStYPMzIv2p8eXFN6OW8GpiuC4L+zXmYfi857RKJ6oDMNRmgRSSyHXmaYotEckh3AW7W3Q0HioH2u9bKmZwbY+w5t7hK69RXV1fqpcQnyJWrdDETTGdc9HJd6odoQYQi+8WaCOWcao/WIeqyeJOQddt1EwsrT1G38+LiounkvbqoIvsX1x+jyURKs/wT946yCXucwOKav0t5ZEM3puQl9/r6+uTkJBLJCn6i7QeFqDczehBO1o3gqMifk7yQVLGqx1JMztd/i95L8afbH0mz+8newdAZFdj4IvfXr1/q80z1QmZZF7QVFyX9NNfQBt2Qc/FC1fiomEzMJNe0ZKoIgAACCCCAAAIIIIAAAggggAACCCCAAAIIIIAAAggggAACCCCAAAIIIIAAAggg0Fqgt9UBNEZT04dazI62JF1TgjVWdei5SRp1N1D66/LYPUca/dx9jKD7Jpgbf6z5USPMU6pjWcr+Ylzy7e1t9yLQBDw1n/gYaw0sXtbqAPq2lXKk8etDFOi0Q9KHyFEvcXafDqGLrf71khhFos8tNr2ScB0e+jq8gpt1X/VzbvGsoP12JF1r5dRl7efPnx1x3OGNVgfQjVjzSTQx3h3eekPn1Z13a2urdQwjH6gGpcmBrTtp9sWblK/Ly0t1eCozqPugolK/Wj29ohenNaHKJfLnz5/hbBfXH6PJVNalup0ruHfQ9xuu77e45l9Xz8v7x1wdQI/hxXXbXcndRusJ0oozeAnT9NXQCtp+uVi77NEKd1oLaaCXDypx3eibPti2y44qVff3S8WpjasDKF+ia5ra8VffWNwFba1FST+taWNpF36tj8ZNNVTfiufZYp0UXY31YFU8qbW+BTdNA+ERQAABBBBAAAEEEEAAAQQQQAABBBBAAAEEEEAAAQQQQAABBBBAAAEEEEAAgTkL9LA6gEY2a8pQ5PNcmmuquTH6JqdmxWggl/4spsdoPLRGd+mfji3Pkymr6UCNQN3f3y//1MuedoNiu5xaAh1Hs2kqkQC7pKHyWJWXhptX/sROCQw3Ljky629BqwOo8mj0fHKtDV0TVNP0z78maCi8qrQuCMkZfbqYaLz76j8IGWlxGi4sqOJCKu0hLgWRs1t+0phdNRZLSBeG67CjUNPo9zq8mpu1I1r0xirbb+sSWXflnGQKja4ep6envd8X1EvRnbdj37V1PbEcqLqkCSRKZC8z64rZgMp1XZZ1usrZ/rr96ajyM8vOzk5l76jF7dKisdD+GE0mUrirvHfQ93Ml3mPfb6HN31EkN8ZcHaDfi1Jd1v7+/Vv3k/avsu1H8tvoJ60LoJcP8fu+Xjjo5YPmlOq/xcsH3dl1E3fvJHV31pN1vOM0zvsHJSyeFztOcnWAjt3FgXov5Qwu9IK21qLs95IYeQXq14SOddWPyt+e56PNuh+Nff/4thx0bdeTXWWw4jFNfcjKX9mJAAIIIIAAAggggAACCCCAAAIIIIAAAggggAACCCCAAAIIIIAAAggggAACCGQkoFHIXf5pvGkdloaKan6vhtsa4394eNBQ3brY3H4NmrfHaTx1EUzfRHVnGWeje0Y0snmIpAq5EV0+gbU+hcVc4xRV/xVYtVrfgy0KWv/Vv+fnZ+3XINS6eHSsGk6ZVMcmy1rHlg8cc48SqYzH06lE6rqhkMmEySoZmy4alqiS51pigPEvWfGSLf+q4msKO36mutefurZcBmm0p9/r8Jpu1k0r1TzDj1/VG1U/BW7RfttRr75yqhvQFD8SXv2HuLOuaQpTGYPrnOj2qmD6p6j0X6VQHQ8dpQCVB/o7FUZ9m3gapvp1uGalWlrOlBjLYmIsYMvh1f3zJYPtcvgue5SGZA9KiZ9nf4wmEyn64Sp5UCFb/9ni3jF+puoaaUQ++GnOfb9FN//AOfJn8hKnOqyrbiQG+0/9XpTqGlc8PeM3k7p01u1v0fbjWbb8qg5JvDHqTic63a8tsSmMylp3xmScg3aEyl2LOvPk/srei6OorFQ6u4pSbUdo0lBgXVL0WFp3rqHLfdEXtLUWZb+XRB5tXJMsNtRsI81tWf+TJchaoz9VzeKX4kKp35dmjVJIYAQQQAABBBBAAAEEEEAAAQQQQAABBBBAAAEEEEAAAQQQQAABBBBAAAEEEEBgJgL/6ZKOykGiGr/VZRy2xrolR4BpkOUQ43ErR8fWDcvrZf+6ZyZ0qVozPDY59FxVQjVTtagYRW3JgkJq6GfloOHyMGvVlmStU1SW8w4URo23Mi8u2fq1xcVBSsl1Q3TqgTI152jHv2S5ojRulKtx0nP8TOVwHV7ZzTpZixYRYPyqbmy2LliL9ttCPofKqbuYU+2+EZ9CUzlfXTdfHWXsOVv64cpFfL5Zi5rQ8ZBkD0RpLhwUUiVSXPn1X21LRtmprIp+eelw31Db/q/aVl9FsUUyEu/M2OcuRk5R/JTUmHl/jCYTKeJV3jvGz9SK+35Lb/6Ryh/8pF5KcBEu/9niwTM4S/FnvxelcjqLPZWndjvHbyZ16azbP06/0YGoFatvU5cY7e/+WjJ+11Z+u19JXHb8Dd2jI/lq9FOkt1bWU351AfFTUmwnO0iRs5Rja7Rn6Re0tRZlv5dEHm38RlHZ3Lpfzab6nyx+1hpt6+pqbz5CaxQ5gRFAAAEEEEAAAQQQQAABBBBAAAEEEEAAAQQQQAABBBBAAAEEEEAAAQQQQACBlQm0XB1AQ7XKg2XbTTWpBLWMfo4PIqyMNr7TctJGg3GTgbuPJ04O8kumoTIAo+v8qqJiSk4/6Fj5Ne65XJTa408VUzIqC8vfqWT4KR9zuzy+3E+Y/aX77QAAIABJREFUtjs22GTz7Gv6x5hoHc+VNAmKYPw/W8wSGT9T674OK3fru1l3bDgzOXz8qt70CtCi/TayzadyjjaFRn2JcimrpjUqlyJwstujEw03GaxRglWRkqmtm/AWnEgllWyYRWemvDSARaNcOv6eyil5QQotf66gP0aTiRR0sor6lWqS7Rb3jvEztda+3wqaf6TyBz8lr/yq/309HvZ7UaprmEEGgz/HbyZ16azb36LtB3m0/6m7cHziaF9Fr3giJ9JP/rJB9vTHQ0bOWIdft7+ucxI0H52xTiwIWXcitZF4plr8uoIL2lqLst9LYtG1rqwhWT3a5PNoXFnWwc7KVRLqrj/aX3etC6LlTwQQQAABBBBAAAEEEEAAAQQQQAABBBBAAAEEEEAAAQQQQAABBBBAAAEEEEBglQL/RMZX1f309va2u7v7+vrqB9CQvvf395OTE39n6+3Ly8vKgYB+hL9//97f3/f3sI1A7wKPj4+apX9/fx+JWYP1Pz8/u1T+o6MjNSuNaPTPogalhqYE+DtnuK287+zsqD1G0qbmfHNzEwmQ/Cl5TTg9PT07O0vGQwAE8hHgZp1PWS8up1lVzs3NTc1w0D/NUdc/dSp6nCzkil432ePjY/enNjShS/NMdPf0dxq37+7ukpOyzs/PJ++ivLy8JDtpmvCmYOpoJfO+tbUlLk15UjHVBVZvR8EODg5cAJWmJgd274Go1+fibLexmv4YTaZdBeConAVW0/xzLkTybhTQnVp34a+vr8rw6m6p89PlzYwfreLR3Vlx+jvdttKglLTraLlIyhv/22X8f51GdUh67zSqR+S/3dIp6l7kqpvnhywn1e25urpy2903VnNBW2tR0k/rXsmDGLJ6NA7yXv5TV56np6fy/sgePZbquhEJwE8IIIAAAggggAACCCCAAAIIIIAAAggggAACCCCAAAIIIIAAAggggAACCCCAwJoFWqx5oHk4gUjdl6ZaRO4fog+nBycq/6nBrN2//uefVLHpn6YG6ez6pwk/mrNt/GRWOXluj2JQPJojrZgVv3/GjtuKTelU5JG5TC4ZlRsacKzkqRCVWUXVb/I65m7aw5Pf6FNbkFiPiVT1KLev4pN0KpfK4vN3qih7TIwlKiU4PmBdv/ZIlFw0RA3Bkuw8w/hVpW478um2MdFU2/WP63BH8/LFZE036444izu8rs36+2fSfi22VE4p6SpXdDLLGn6xBtuVpaym7Qfr686bTJhOpFxYSnyIMMkugZKn+0i7Uxt7/o1OocB+MQXbHa/POfTHaDItKnNQzSr/rLyqtDhXx0NUvvpH368FYw7Nv8xiuUp3vK66k6pmqploom9lC+qyU/dZvcMpphC70/WyYUnVTNp+o/zGy11vbxrFZg8cfy+kVNmjah1SL1VUpRvVw/K7kaDHGE95oxeMrfMVHJjDBW2tRalLJY82QX02/ll+5urr/hUkQHUveXfo/X+yBGlI/tnoKueyM5BYMrUEQAABBBBAAAEEEEAAAQQQQAABBBBAAAEEEEAAAQQQQAABBBBAAAEEEEAAAQQmF/hP0xSUx2n1OPW3nBgNLnSDveo2NJCufOAQezS4ti4Nkf3DjVEu51ETpeJTj4J0ajTwoMVXTuFS9mhga3IwdHwsdZecKuagpNQQlKRgZ/lPlX6X8zY9Njl0WynsvYIlm6FaQdOMZBK+XGHKe+Y/SyRZAcqZ0p4Mr8M536xX2aIrK3awc/7ttygaKme5iiYnuruyLpdy0FUWrzoM5VO02GOZQKLTtYi5+yFJMT0ddHQod8ZcKRQbjZYGUJbLNd+PUH2q1iwZ9seSFcDZZt5knENko0zUuioOdCB9vwhshs2/0EheolXne58rqNuK5byR5qZ7k1qcrmAd71CRKlH8FEmD+2n+bT/IZvz9jFSD8P3+Gb/vjDmfVt2z8lxiV6z+hi6ePkLQr1Nl9n8NtlVF/aiS27289sntgrbiooy3F786lS9EuT3alB8QemlNQYt2fwa8flm47dH+J4tLlb/hktFoY6pnUj/lbCOAAAIIIIAAAggggAACCCCAAAIIIIAAAggggAACCCCAAAIIIIAAAggggAACkwg0Wx2gPMJPA8uGTnf8O13FcLHRxoFZBtL5I9iC8bhDWyl+y4BapVDDlwcdcThCToc7hUZCJ8dbl8ew9puecrW31L0xVwew1LSB6lh5+Kzf6LQ90Hn7LeLxYwuUKv8cumL3kmtLW/Bzl+F1mJt1LzVtVpH4VbpuexHtl8pZV6/KMpUFHZSy7sV+sPhEr7pTR/brdH78ldsjPAsEKUxaqRfXy8TLZG+wUX9DgSsBtbPLg0y2/bFkNSi0M28ydVXO3x8QBc1tJn/S96ssiGybvzQss/R7Xx2gKIXko6jfvoptPaTr6V7lVVmOQ+wsp6G8ZxFt3+FMuzRAkQzVqDKj2zPmAgGWtq+EBU/Bfq8m2fGIdFpclv0N3ZRdYbXbsGSqUb/Lnoxkox7ovEqhJdeLK8pCnn6apQaWlUZ4sCq/bfbbcrGdvERYctciTNMrj0v5mC/DW+SLQxBAAAEEEEAAAQQQQAABBBBAAAEEEEAAAQQQQAABBBBAAAEEEEAAAQQQQACB4QT+cUOpLBvBHCGNLn16erq8vHx8fLQc3i6M4k8O1lQyzs7O2sXf6Kj9/X3LQLoiTo1OGydVfha2trbK4wv9ANpWFl5eXnZ2doL9/CmBt7c3Vez39/eIhgBvbm4iAbr/pGof1LSDg4Pu0fYVw+fn5+7u7tfXVyRCDUYfqI4la/jx8XEkYfy0dAGuw8kS5GadJCLAVAJUzjr5o6Oj+My38oHFvdjt11TJu7s792cvG0FXpDLO09PTyv0D7VQPNnmXVz9hY2OjewKS/Q31hZQe44nUKar0VLczeaK6U+TcH6PJ1NWKVe6n71cu1pybf1ljzD3xKeJBSoorvApLT/d6URP8yp8WAenpBvr6+loXWCWiO0Ldrz3uPzk50SuOugiVQvUKlNq6AD3uV10KetTJyPVm0r3j0ovKZMdDqywl4/QDNA3vH6vtbC9o6ytKV7L00xxFZCNoyBn+T5YAp/WVJP52OjgLfyKAAAIIIIAAAggggAACCCCAAAIIIIAAAggggAACCCCAAAIIIIAAAggggAACaxJosDqABjQHw600uvTq6ur8/Fzzlr99+6bBsgONhbWMwFZK7PNzuhSh8ms8XIODjSH7DabpE5EJZsJUUfZ7xtXEpqUBkpPeNXxzHECdxfJRxEnwk0pa0WO4pTE05S8yLl8gujTpcjSJDCcdR4DrcMSZm3UEh5+mFaByxv2D+SHxwPpVV0LXM1fHr/elAXQKzVmKdCmLFOqeO+gyYb6DHjSSS4b1uDiRpiMmC0VLFdgff9QE9EVQzfwpMlV8TVqdz9ZrGWTeH0uWjl95tJ1hkwkEFv0nfb+g+DJv/oHGmH8aJ/kX6wLoCj/OxPUxBUY+l+6zkaUBdCMY88Ffrzgir2jUI0r2UvrSa3QHVD3U+1J3ai2umux4uL6KOyq+0TR8EFvOF7SVFaVfso2ypgNz66fxaOzXlmJ7c3OzvJM9CCCAAAIIIIAAAggggAACCCCAAAIIIIAAAggggAACCCCAAAIIIIAAAggggAACEYEGqwPEp+PqHL9//9aQ0CGm6Bu/p5T8lGgEwv6TxtFWfvmzHIMGB5d3jrOnjkIpH3Pw9DiZ7essmtyldS7cRLvKaDXa++bmpvKnIXZqpl/HYdZDpEozHJJ1O/kxuo4J07j8uIwuR0Ncizomm8P7EuA6HJHkZh3B4adpBaiccX/NjIoH8H/VhHzd6Yo9uiFqopf/a4/blok9LiU9nrcyKiUm3k/TUf0uTpSstOoR1fW6K7OgNbw0Se/v37/6NqZ6npoXVBnMspP+GE3GUk9WE4a+n1+UNH9fY4bbunewLkAv5aKXV5Eejvo/Y76cKXKkPo8W96nLnRYyGGc9COMqFUU6T09PXYLVldLiR+7Puo1G8SuS+MuZurMU+zO/oDWinnlRBgVNPy0ACf5MPmXoaqOWNcSLzVn9TxafpfWVpPWB/tnZRgABBBBAAAEEEEAAAQQQQAABBBBAAAEEEEAAAQQQQAABBBBAAAEEEEAAAQSWKGBdHUBzkJKzcZR/hdH0aY2E7t3CMiFf83PGGRxs/HSh0jPEMD6LbeWHXlU0XeYgWc673DCaoKWhq/FJ7xpuOPSk9zKgvjFb3jnhHlWh+/v7eAI0yDX5Mbp4DJZfk9cEy4RGy4kIM08BrsOV5cLNupKFnXMQoHImS6HRrAZ/dpA6J8Pddi0Te5Idg2TeLQG0ZFLyRMm+geVEfhjBRr4SXITUxEWlzT/Kst2xyOiPCZkmY6lpawpD368oTZr/tLU6/rJLr1z+/PnT7zo10+Z3wrOrqseXHxr/5Yw0dPuOn1d9lXEqgPEmqHeSboUFrWtgf2Wqymwsfb1+bDTF3Y+WC5o01lGUfrEW28Z8FYFze7Th0bhcYbRHF9hG1cZFYr9euUPYQAABBBBAAAEEEEAAAQQQQAABBBBAAAEEEEAAAQQQQAABBBBAAAEEEEAAAQTWIWBdHcANJ01mWwsE+KP6kuGNATTYNDk5R1FdXV0ZI+wSzDJTqIg/Ppq5Sxrix1YOp7u+vo4flfOv+u5rfGkA4Qw6+64OXzV/PgWnuRDJaTkacT7OaHh9SDDy1T556sN9LWbr1RUE++cmwHW4skS4WVeysHMOAlTOZCnospYMUwTQfdZ1WjQf3vINWGPM5WDGyEdYD8uy6E+yl1LOYHKPuojJMJa0JSOxB6A/VljRZOx1Zh0h6fupHGn+k1fmSH9Gj+2a8Nl6mvTkWZtVAtSviN/Th+7/RDT29/fjLyf1WlI1IRJDLz9VvvQrx+x/nzxOGhzrHxj8FPzZKFr/WC5ohcYKitIvVrdNP81RlDcit5IgcA7/k8XPcvzq6of0t0d+FvNPzTYCCCCAAAIIIIAAAggggAACCCCAAAIIIIAAAggggAACCCCAAAIIIIAAAgggMK1A/6sDKD8a5aZRnr1nzDLkVHOlxpkPbEmMBLQ6gD5K3ztFMkINHwzCaPA049QDE/envleWHJqpsYbGCXIu2r42NA1eX2PrK7Yu8VgmyBmbRpdkuGOTA0DtI9pdnGwsSMBY2bK6DicvZX755nCz9vPL9rQCVM6+/NWxdIthaZUc9WH6irkuHksnpFH51p0osl+fui13boPwSqd9GlJwbOTPo6OjyK/FT0qb/WO8ydiSAeiPJYn8AHk2GV9gTdv0/Wj+k9fnykqoyb3Pz896bJ88eatJQLKqVxbEaNlPvmdQ+id5ExgI6MXs/f2925l8f+JCakOvv/QW0d9Tua2pvJaeUuWxyVLWUWMWdNInWe6V2exl58yLskse8+ynNXp0yuq9jZp8fB3YcmXb29ub6nV9OTHsQQABBBBAAAEEEEAAAQQQQAABBBBAAAEEEEAAAQQQQAABBBBAAAEEEEAAAQRGFrCuDuC+UGpMnz8C1XhIMpgGe1mGiOkD78mougdQYozfdxonPUGOyuU15pjaIDEz/zP5Vboi/ROOA1YCpj17IaD5h6+vr8nS1AeNk2H6CpAcTa4Ej/A1476yQzxNBbgOl8XKF/9yGH/P6m/WfmbZnlaAytmXv98l0OonfUUbicfS4200xSVyrrqfLP3Y3d3dusM77teck2QMlhQmI7EEoD9mUfLD5NlkfIE1bWfe96P5T16Z9ahbXqpGs6M1cVeVc/LkrSYBWmch3m/ULO4h1gOyA2rlzfgHrlVPklPN7aerDGl5O+p3FDXVvymarjnxBQKUx9bLs3JBc8W69KJ0GWm3kWc/LX6JK0vm895Glyn/wlWmCPao+VxfXwc7+RMBBBBAAAEEEEAAAQQQQAABBBBAAAEEEEAAAQQQQAABBBBAAAEEEEAAAQQQyEfAujpAeQx03KjpQLd4bO7X5GRghRxizJxLgL8RHybrQrrvu7o9I2wESxJMPnh6hCy3PoWlUmm4atOB1K3TU3ng/v6+ZcRw5bG97NTnvCzT3oyNopckKRLNwUiyWJLdV3qIZ3wBY5XL5zrMzXr8SsgZjQJUTgtU8qb28fHhLmiatN/6Y62WxLgwltUBBur5F2nQxDNL/bHM4XeZarRhiVkpbD1Bzp4Y+mOBFU0mAMnhz2z7fjT/yau3LvLuFuwSoxcFI1z83ely2Hh8fExODTVeBwblSr5n0JtJ5WXQNCQj9yWTCa6MTXP4n5+fy0shqGuk/Tc3N5VHJXdyQUsSBQFmW5RBOoM/6acFIO5Py6ONC6yNgR61LO/DR/ufLC6/esL114xw+ys3tESdlmup/ImdCCCAAAIIIIAAAggggAACCCCAAAIIIIAAAggggAACCCCAAAIIIIAAAggggEAOAtbVAZpaDDRwzTI5R0kd52vh+qCZhUUU46THT0wwem8Og6f95M1nW1//s9TVoT/7ZgEZ7ou4lrMbh5JbhpZaTmcPkzyjhopq6Lk9QkIuS4DrcMfyslwAW5xiVjfrFunnkDkIUDkrS8Hv4I3Wu7OsDqBlCyoT3MtOf0JUJELjlScSQ91P29vbdT/5+4PFufyf+tqmP9ZUMs8m01RpWeGz7fvR/KetqJoFXX7wfHh40PuEaRO2vrMnq7q6JXOYC6qVCpMdpNPT0wkLSN0SNwO5y4KhyqmWwPj79++fP3+0IoC6fNrWwgfa3zp3yVIuYi43utZnNB6YPOMk75fmXJRG2Lpg9NPqZIL9uT0a696afLDSFVgXpS4XogCZPxFAAAEEEEAAAQQQQAABBBBAAAEEEEAAAQQQQAABBBBAAAEEEEAAAQQQQACBJQoMtTpA8gNB7bCMk3M0YrVd/E2PMk4at3/0pmkCKsMH3+/SXKk5DJ6uTOq0O9/e3spf/ysnqctA6nJsrfcM1KYs6RGUZWKehmaOPy6z/BW7co6Sg0rLh7BnQQJch7sU1kAXlrndrLsQcexUAlTOpLxximwynmSAzc3NZBg3/SwZskUATcSyHLWxsWEJ1iKMcYUmf4JTi7MkD6E/liSKB8inycQdVvBrhn0/mv+09VbTFINp3uql6KXT/v7+tAlb39n1Luv19TWeL+MVIB5JL78mU6IJvZeXl72cq0UkvqTltUnyFHqvqBc+3btbXNCS1EGA2RZlkM6Of9JPiwBm+Gh8dHSktUh0mS3nXS+fr6+vdSXhf3ZE6gw/IYAAAggggAACCCCAAAIIIIAAAggggAACCCCAAAIIIIAAAggggAACCCCAQCYC1tUBkh/FCryahg8Or/vTOPDLHzpZF1Uv+5OjgYuzaLLQmF8vDyZyGxPZC8iyIgmG+NclHkDLGgrS62XEeV0p1O23TMkYerZeXdrYP46AsYVmch1uevNtGt5YpnO7WRuTTbBBBZpWtqbhjYlfTeU0XvqMLPFg5SkZleEH6uvq47SVpwt2GhMZHGX80z4Rzpha43mDYPTHApBGf+bTZBqxLDSwsTTX1Pej+U9YVzVBMfDXMlia9T3+ungTIox2assn5Sd57VApYEmJcjRQB6kySXU7La9N6o7tfX/QoOrit/DWHdt6vwVq2vdLlhS2zv6EBxrv7L2k0PjUMGjLbfqo2zS8EWrmj8Z6BNOSMSoILcejVV+1IsDDw8OfP3+0LsBoa0kYJQmGAAIIIIAAAggggAACCCCAAAIIIIAAAggggAACCCCAAAIIIIAAAggggAACCEwlYF0dQN+fb5TEpuHtkVuGxGncmD3CLiE1Itz4heTRvl6uQXL+4gga9ajh7F3yuNZjX15eLJ+iVX3LfNy/BmIG603UVYnj4+O6nwbdn7zaWAp60BQS+aACXId93mRz8ANru2n44PDIn7O6WUfSyU+jCTStbE3D2zOyjso5yYypOLK+7hgP0O5X4018c3OzXfzGoyzVRlEZU2s8qR+M/piv0WI7nybTAmdxh+TW96P5T1VFJa/KFswEVv9EbxLsq8ZMlfglnlezQL++vuIp1wsu43TWeDy9/KqUWKYZG1+n9JKkykiG61RXni6+kwta3Cf+66yKMp7Upr/m1k9rWpRNw9v9Lc84o/1Plrpk616s/7WhFQG0OsZ8bgF1qWU/AggggAACCCCAAAIIIIAAAggggAACCCCAAAIIIIAAAggggAACCCCAAAIIIDCmgHV1gEaf8dHYsuE+Z2QZuJYcUtwjsVHG+HWs7gkLTmRMXvfzLi4Gy1fplKkZDlEdmdo+ll3jNUdOW3E6ywodg37Ld5Jcc1JfwHihCy6Pfgz9bgcnMiavlzQ0OldWN+teeImkiwCVs4te+djhetrlcxkn3g/U/fYXvSqnze2xPCC4wC02LNP/FK0xtS0SQH+sBZp/SD5Nxs/1ireN95SgSzYcSHAiY/KM6aH5G6H6DaZVF3d3d4Or+q9fv3iu7NfZjy1oR/5Pbnu4KbLuFI02LOm5uLhoFGfvgWf1UosLWpfynVVRdslI+djc+mmN+gm8tylXGPYggAACCCCAAAIIIIAAAggggAACCCCAAAIIIIAAAggggAACCCCAAAIIIIAAAggUAtbVATTv1z4M8fr6ejhfy+SfgT5eWpkpfbumcn+w8/39XZ+YC3YO8eft7a0fbaMRh/6B697WWH/jx10to73XbWUcy26Zoj8QlKZtJGM2FncyHgLMU4DrsCsXbtaOgo25CVA5eyyReXZOBup+qwvdI13rqIxLJAyXWvpjrctOB2bVZLpALejYrPp+NP/xa6Ze3egZM7ik6zXX5eXl+InJ5Ix3d3cBeGXG53Y9t6RHyyfd3NxUZmecncfHx+OcyHIWLmgWpbowsyrKukS22G9pRy2i7XjIQI82Rap4NO5YOhyOAAIIIIAAAggggAACCCCAAAIIIIAAAggggAACCCCAAAIIIIAAAggggAACCCBQCFhXB1Bojda1TADWWM8xv/lTWZADfby08lzaaZyBbxwFW3cWy36VkZ93jbDc2tqyHJhbGMtX6QqTySvztEWjTyP6NSqSmAmH81quS6wOECm7dfzEddiVIzdrR8HG3ASonH2VyIT33L6yYI/HMldQsX3//t0e53AhjaltmgD6Y03FgvBZNZkg7yv+M5O+H81//Dqs7oqWBgiegh8eHoxrUoyf4HWc0fi6zLIy4JggxvTYX0D1nnitr7qxsdF7tO0i5ILWzq04alZF2SUj5WPz7KfxaFyuCexBAAEEEEAAAQQQQAABBBBAAAEEEEAAAQQQQAABBBBAAAEEEEAAAQQQQAABBBBoKtBgdQBFrU+oHR4e1p1D03L0ObWzs7O6AL3sn8nkHz8vv3798v+s276/v//8/Kz7tZf9wYhq45SJXk69rEh+//5tSbBl2rklnuWGUaU1Jt44LN4YW6NgliUwBpqt1yidBB5UgOuwz8vN2tdge1YCVM5eimOe/ZNgImUvOZ1PJNM+gNAf61gTaDIdAed5eCZ9P5r/yNXv8vIy+Dq3rv/Pz8+ZLxo4dCm8vb29vr5azqIJ0pZgo4XRB8At59LrCOXRErL3MLO6A3JB61K+syrKLhkpHzvPrI3waMOjcbkysAcBBBBAAAEEEEAAAQQQQAABBBBAAAEEEEAAAQQQQAABBBBAAAEEEEAAAQQQQKCRQLPVARS1Pm6jsdGadq5RucU8Gf1X3/nRvHQNeM3zc2qanGwcy2iclN6oCF3gYES1yuXo6Mj9yoYTUB122/GNPD9g5Zvc3t76f0a2px2mnzy7xvUOvTZHBIefRhDgOhwgc7MOQPhzPgJUzu5lMeGKPN0Tv9AYNjc3J0w5/bGO+DSZjoDzPDyTvh/Nf8zqp9dZ5+fn/hn1mKnXX8YZ4P6BbDcSME4a1zuujY2NRjGPELh4L5o80aAvAyNnn9UdkAtapKSSP82qKJOpbRRgxVlLOvBonCQiAAIIIIAAAggggAACCCCAAAIIIIAAAggggAACCCCAAAIIIIAAAggggAACCCCAQESg8eoAiktjo29ubjQXXbNt//79q/8+Pj6enZ3NcJxuJOf9/hQMIq+LfNABwVdXV/55tYKD/yfbTsBeCjkPURWXPmNl/1jWtFMmkqsDKDua1+HqABurFOA6HBQrN+sAhD/nI0Dl7FgWOXe56+jsPZa6GOL7Pz4+4gGG+5X+WHdbmkx3w3nGsPq+H81/zIq3v78fvCjQEpB6hNQ6FGMmI89zGSeNW576xwc0psq4AkLv6TeuZNr7ecsRckErmzTaM5+ibJRsS+DM+2k8GlsqCWEQQAABBBBAAAEEEEAAAQQQQAABBBBAAAEEEEAAAQQQQAABBBBAAAEEEEAAAQQqBdqsDlAZUeY7j46OLF8Me39/14jYgayCEdWsDlDn/PT0VPdTsH/Fo2+DnFb+aYeyVP7KU/S105IAtb6+Tkc88xTgOjzPciFVCCDQr4BxElq/J50wNsstfsLkjXBq+mMdkXNrMh25lnX46vt+NP9xKqTWu9QSAIG2XgXo1U3mc1bH8dfCo6+vr5ZzbW5uWoKNHMZ4lxn0ZWAky8bkRWLo66egiUWinbzvZ0nA+O+X5lOUkbJr8dNa89WCgkMQQAABBBBAAAEEEEAAAQQQQAABBBBAAAEEEEAAAQQQQAABBBBAAAEEEEAAAQQQaCqw2tUBNMK7qUXH8MbZ+BcXFx1PVHn43d2d/9HUvb09vnFXCfX4+Fi5v3LnPEefVyZ1iJ320duTD+e1JMBvIENwEeccBLgOz6EUGqVh/Jt1o+QROGeB2VZOy4SlNRWcsTP28fExh1xbOiRN00l/rKlYED63JhNkf/V/rrvvR/MfoQJrCQBduoOJvtpjxx8hkes+hZ16iJtsd1tjR0Unen5+7n66pjHM58XgggraUtPGf780n6JsWgnj4emnxX1m8utsH41n4kMyEEAAAQQQQAABBBBAAAEEEEAAAQQQQAABBBBAAAEEEEAAAQRixzmWAAAgAElEQVQQQAABBBBAAIGpBFa7OsD4oMaZCff390MMqgsWHTAmZnylyc9oH5GspGb+qUD74HX7gPiBKoAlAcGUj4FSQrTTChgvfVyHpy0mzo4AAl0ELLe8LvHP7Vh9vdmSpKHnaBnjN6bWkiMXhv6Yo2i3kVuTaae03KPW3fej+Q9dM7V04O7ubvkKr3qV+auAoeX9+O2vaOY5i9ieKntOfZ8u20N0S1qnhwtaazodOKui7JKR8rH008om7EEAAQQQQAABBBBAAAEEEEAAAQQQQAABBBBAAAEEEEAAAQQQQAABBBBAAAEEEEDAKMDqAEaodDB9x2lvby8d7j//+f37tyWYPczb29vr66sLr9HJR0dH7k82fAH7gGzL58L8mFe2rUpVniZRl8fJrSwj8mfyVeE6Q/b3IsB1uBdGIkEAAQTmI6B5m5bEDH2XN64x1HuPiP6YpfQJk7PAivt+NP+hK/bNzc3BwUHlWbT24hBLOlaei53+u6y4xjxnEdtTZX8ZFXew/2pPmz3OdiG5oLVzc0fNpyhdkthAAAEEEEAAAQQQQAABBBBAAAEEEEAAAQQQQAABBBBAAAEEEEAAAQQQQAABBBBAAIHJBVgdoM8iMH66sPfVAa6urvxsGJPhH5LPtn3ouWXC+YrdjLPgCoHJrRgqveKq2DRrxgsg1+GmsIRHAIGZCEx+z61zGGh+vnHtLfuSRnXpj+835u74+DgeT9Nf6Y81FSuHz63JlAVWv2etfT+a/6BV9+zs7PT0tO4UuqcY61VdDOw3CmgVBntVn+f13L4wkOqVJskbZXoJNh8xeykr45Mne4bvlyY36aVCVkYy26wZO/+VmWInAggggAACCCCAAAIIIIAAAggggAACCCCAAAIIIIAAAggggAACCCCAAAIIIIAAAuMI/M84p6k7i4bGapCo/mmYrAbe+f/VzuIo7aw7fG77j46ONK4xmWBl7fHxcX9/v6/0397e+lGdn5/7f7LtBBoNxbYP8nbxr2nDNUBLpmY4eLqc7GTDLB/CniUKcB0eotRWdrMegog4pxKgck4lP9p5d3Z2LL1rpUeVQV8RHyhhxl6EUttvAuiP9etJbKsUWGvfj+Y/XHVVnbm/v4/HrwB3d3cKGQ/Grx0Fnp+f7THM87VDo7nNatfD9VXKkvMR44JWLp1Ge+ZTlI2STeCRBXg0Hhmc0yGAAAIIIIAAAggggAACCCCAAAIIIIAAAggggAACCCCAAAIIIIAAAggggAACkwuMujqAPgumsb9PT0/6frvGhjYaHjq5lDEB+sTc1dVVMrA+W93X6gAas+5PWNIXVjc2NpIJyDOAKp4945mvDtDISgtSzH9Nikaj9u31hJAzFOA63LFQcrhZdyTi8KkEqJxTyU973uPjY/Wck2lQ12WgGXeaaZM8uwIcHh5agjUKQ3+sEReBsxVYZd+P5j9EfVZHQi9MjLaqV7xdGaIU/DgbvRVcwRN9o/z6UO225yNmbHRFNnm/VC7u+RRlOW3smUqAR+Op5DkvAggggAACCCCAAAIIIIAAAggggAACCCCAAAIIIIAAAggggAACCCCAAAIIIDAfgTFWB3h8fNSH17QowMgDYSdRNs5MEIiG8fUyjf/i4sLP6a9fv/w/2fYFGtXAzL/N1cjKR57tduYFOttyGSJhXIfbqWZ1s25HxFFTCVA5p5KfyXl1VbesDqA1yAb6yLOeYiwUQ6yURH/MIk8YBFbZ96P5916xtdTLwcGBHVaLMGp5GnVCek8JEToBe3G4Qxa90WiSfPeczucdyPoKemTbkU/Xve4Rw3ACPBoPZ0vMCCCAAAIIIIAAAggggAACCCCAAAIIIIAAAggggAACCCCAAAIIIIAAAggggMDiBP4ZLsX6pr2m6Hz79k0jsDWlp/tgUH0rqfg3XJq7x6xvlur7cpZ4LNOckvFogLs/vFg++/v7yaOyDdC9EuZD9/HxsbLM/vjxY2U5Ijt1AlyH62Qq9+d5s66kYOfcBKiccyuRqdKzs7Ozvb2dPLvW3kqGaRfA72zXxaBuhtJZ92vr/fTHWtNxYFYCq+z70fz7rcOaTrm7u9v0hYBWh7m8vOw3JcTmCzQtEf/YmWw3mra9gvy2Y+eC1s6NoxBwAjwaOwo2EEAAAQQQQAABBBBAAAEEEEAAAQQQQAABBBBAAAEEEEAAAQQQQAABBBBAAAEEnMD/uK2+NjRf/erqqt3Ud82r0eQf/bf4p1G22tjY2PDTdnZ2pvj9PXPb/vXrl+UToyJSXjomPnAe4pulHVM4q8MbjUjWUguzSvycEyOrRmPiR86Lkqc1O7o3t5GTzem6CHAdTupxs04SEWAqASrnVPJzPu/FxYWWG4unUDPuPj8/gweH+CHGXy0de6XQGNtwweiPDWdLzPMXyLzvR/OPV1FNqjw+Pg7C6NWTZfEXvWPRs+QQ678E6cnzz6+vr6wy3uiVVHcZXRm6RzJ+DFzQyuYLLcpyRtjTVIBH46ZihEcAAQQQQAABBBBAAAEEEEAAAQQQQAABBBBAAAEEEEAAAQQQQAABBBBAAAEEshLoc3UAfY1N8/Yt82d8Yo20Pjw81GfcVjPeen9/XwM3k6OcNYVJYgrsazTdDlYH+Pfff5vGkFX4ZKFkpRHPbCOr29vbjjU5nhh+RaCpANfhiBg36wgOP00rQOWc1n/OZ9dVXY8MyacMdUhOTk76zYjm5CS/9KsppkdHR/2et4iN/tgQqsS5SoH19f1o/n1V1Mr1Ja+vr3W/0DsoywIBWllA94K+0kM8vsDIs+X9U0+y3ahdT5LCgU7aKOO8XxqoFIh2WQI8Gi+rvEgtAggggAACCCCAAAIIIIAAAggggAACCCCAAAIIIIAAAggggAACCCCAAAIIIDCJwD+9nPXl5UXD8fVJz+SkneJ0mjyvj/s9Pz///ftXw92KYdm9pGQmkej7cpaUBHP7LYf4YfQFPH+IrSZNDfG5VP+MbOcjkNsw/XxKNp+cch0ulzU367IJe2YiQOWcSUHMORkXFxfJ5HXsWlfGb7mbDHHeIjH0xyoLhZ0IVApYWqsO7NhgR3sGp/lXlnLTnVq6RUtYBkc9PDwUS8loEnLwU+WfWiOm96VnKk+U4U7/jVaG2c8ny1zQ8ilrctpdgEfj7obEgAACCCCAAAIIIIAAAggggAACCCCAAAIIIIAAAggggAACCCCAAAIIIIAAAghkItB1dQB9Qk3jrXd3d43rAhweHmoo9ufn5+XlpT7Utlblf//915K1+/t7UVhCVoYJZklpwYXKYOx0Ao1GJG9ubroDM9zIPPsZlvj6ssx12C9Tbta+BtuzEqByzqo45pwYPTgEXd9yavUJaK07Vt7feo866uquxw9XD3y4hxr6Y3F8fkXAF1hZ34/m7xdui21NO9fFObiGa51KLVKppS2LCLe2towLBGhRiX7vLy1ytMpDGr2iWYFAbvl1RcYFzVGwgUBEgEfjCA4/IYAAAggggAACCCCAAAIIIIAAAggggAACCCCAAAIIIIAAAggggAACCCCAAAIIlAU6rQ6gGf4/f/4MxluXz1Hs0boAf/780af23FDsupAr2L+xsaH8WjLS+tOFGjKoGVDuFBrmngOsyy8bQwuoRg19CuJHYFABrsOOl5u1o2BjbgJUzrmVyMzTc3Z2tr29HU/k6elpPECjX5PrESg9qsaN4mwUmP5YIy4CZy6wsr4fzb9jfT4/P/dfmCg2XbHf39+D9Vy02KXx1c3x8XGXtR07ZmethzNpfK0lG+SLC1oAwp8IlAV4NC6bsAcBBBBAAAEEEEAAAQQQQAABBBBAAAEEEEAAAQQQQAABBBBAAAEEEEAAAQQQQCAu0HJ1AE1N16BqjbeOx178ure3V6wLoC+zWcKvI4zx04WtVwcIDjSWxTpsW+ei0dDzbL/q1oJXH2ZscRSHIDC0ANdhbtZD1zHiby1A5WxNl/mBT09PP378iCBo5qcWI4sEsP+kz0RfXV1Fwmuqm9ITCTDyT/THRgbndDMUyLbvR/NP1ka9lXp5edESEuWQumvE7yzFIULWAgHlw9mDgF2g0Sspe7QrC8kFbWUFSnaSAjwaJ4kIgAACCCCAAAIIIIAAAggggAACCCCAAAIIIIAAAggggAACCCCAAAIIIIAAAgggUCnQZnWAm5ubnz9/Bt9hq4xdc2Zub281tSardQEKiv39fcsQc01hkk+lXnxnsDqAcSJEPM7V/8r3yuxFzLB1uxUhZyuQ+XWYm/VsayYJo3JSB1oLaGLnw8NDvEenXnH3zztrls7BwUEkncXSAJUTTSNHNf2J/lhTMcJnLrCmvh/Nv8fKrPtC/K2LXltZTqcVYdSHsYQkjFEgfkM3RjJtsEbLSq4gv+20uaC1c+OoHAR4NM6hlMkjAggggAACCCCAAAIIIIAAAggggAACCCCAAAIIIIAAAggggAACCCCAAAIIIDCQQOPVAc7Ozk5PTy2p2d7e1tT3o6MjS+BVhjHO2A/m+Vso9HU7/2tah4eHQ89NsqRq/mEajUj2heeftd5T2GjYeqMB8b0nlQgRiAhkex3mZh2pFfw0rQCVc1r/FZxdi449Pz9HFuFSF07fiO6yQIC+L62l0OJWmiO6s7MTD9P9V/pj3Q2JITeB1fT9aP59Vd3r6+vklH5dzy8uLixn1NswLR9jCUkYiwCvaCxKKwjDBW0FhUgWhhDg0XgIVeJEAAEEEEAAAQQQQAABBBBAAAEEEEAAAQQQQAABBBBAAAEEEEAAAQQQQAABBPIRaLY6wMnJydXVlUVHg/I1rybzKevGmQn39/dN5y8FCwoYT2QpuHWHaTQied0Uydzt7u4mw7gAma+k4BzYmKGA8fK4suswN+sZVkWSVAhQOakJvQhogYB4PK+vr+rJNO1gF3FqEa54L0j9yT9//oywNIDSE09JgEB/LADhzzwFVtP3o/n3UoEfHh7U97BEpSmaWuDSEvLg4MASjDAWgRW8oml0842sbWThWm4YLmjLLTtSPpwAj8bD2RIzAggggAACCCCAAAIIIIAAAggggAACCCCAAAIIIIAAAggggAACCCCAAAIIIJCJQIPVAY6OjoJJ6XVGGpGf/Dhb3bFr2q/FEQ4PDy05MsIWUelTdfpaqYtWw4v39/fdn2xEBBqNSI7Ek8NPjYatv7+/52BCHpcokOF1mJv1EitqJmmmcmZS0CNkU3Npkn0PBVBnRlP97enRagKK+fj4OHKI5o4q5uTyBJEYGv1Ef6wRF4ERkMBq+n40/471WdPOn5+fG70q0WsWy2R13QW0lEDH5HF4IdDoFc3Hx8cM3RqlqlG7nmFmWyepUcaTfbzWyeBABOYjwKPxfMqClCCAAAIIIIAAAggggAACCCCAAAIIIIAAAggggAACCCCAAAIIIIAAAggggAACyxWwrg6g0c/6tLIlnywN4Cudn5/7f9ZtN1odIAhs/Dpi3amz2s+IZHtxN7JqNCDengZCLlrgm/fP+MXOgfKb1XWYm/VAtSi3aL3m+62v9kvlzK0WDZffx8dHvzOsnnDdZE59zldT/Xd2dpJrBGhdAFVRdX78mMtZuLi4eHl50dzj8k8D7aE/NhAs0Q4hMMS9o10619H3o/m3K/3iKN0XNMFY1/9GkejyHr8LuNiurq50M3J/Zr7Rpe03qufznDSuzoa9AjRaDcEe7fxDNipo3i/Nv0BJYUcBHo07AnI4AggggAACCCCAAAIIIIAAAggggAACCCCAAAIIIIAAAggggAACCCCAAAIIIIBAIWBaHUAzajT62UK2t7d3c3NjCZlJGI1Ht4yC1Shn++DyYMA6qwPY65KlLFxsmY9IbjSVotGAeCfMBgLjCORzHeZmPU6N4iwtBKicLdA4pE7g9PTU/XR4eKhHD3WkteF2Bhuvr69aI0BzF/UF6cvLS9VG9bo1yV//1bGanKPbxObmph52Iv2Z7e1tfYNagYPIh/6T/tjQwsS/SoF19P1o/l0qp67q7VZy0cecjS9YdGfRyjJdEsmxEtDt1e4QuU3bI+k9ZKMXR41eSfWe1Akj5II2IT6nnpsAj8ZzKxHSgwACCCCAAAIIIIAAAggggAACCCCAAAIIIIAAAggggAACCCCAAAIIIIAAAggsVyC9OsDb25vGPVtyqO+z3d7eWkJmFcY4uDyY819HpEGE/pBoTYVqN+q9Lv5175dV3ddlyxmf54fpyukcbo99pD5Ww5UCMfcikMN1mJt1L1WFSIYQoHIOoZptnOoJu16HOnVF/1kdPO3X7H2tUxaReXp60hfF9VxzcHCgj/fqv1poQIsCaPmAyFGayKcHHK0m0GhiWyTCpj/RH2sqRngEJLCOvh/Nf5LKrIVjLFO49VrGWM0mycVSTrq1tWVPaqN5+PZoO4b0X9Alo5qqL5FM2AgBuKCNgMwp5i/Ao/H8y4gUIoAAAggggAACCCCAAAIIIIAAAggggAACCCCAAAIIIIAAAggggAACCCCAAAILEkivDmBcGkB51swZZqqXy944ZPz+/t7y6blgEQFj5OVUZbsnPm3MZ3Fzz/ydWW3breY5TD+rwiKzcQHjpXLR12Fu1vE6wK8TClA5J8Rf36k1vd9lStv+o4dm3D0+PmqNAC2e5cJ02VBH6OHhQXN49CnpLvF0PJb+WEdADs9TYB19P5r/VLXXuOqlnh20lMBUiVzNee2TxhvNwx/Nx/4yxJ7T0RI/5om4oI2pzblmK8Cj8WyLhoQhgAACCCCAAAIIIIAAAggggAACCCCAAAIIIIAAAggggAACCCCAAAIIIIAAAksUSKwOoO9wxj+n6fKseTj7+/vuTzacgKYtGScpBTP/XQxuQ9OT9NVT96e+aIe50zBu2Eckz3PouTGbvQRrZGVZ26KXVBEJAi0EVn8d5mbdolZwyDgCVM5xnDM5i6qTv3hTZQdbawQomKbqXV9f23syPqAm7+lYxaC1BubQ07bnQn1X+mN+UbKds8A6+n40/6nqsG4lFxcXlrOfnp7qLY0lJGHqBOxzZe3z8OvONcR+v2cSj9/eouPxLPRXe/bpzyy0iEl2UoBH4yQRARBAAAEEEEAAAQQQQAABBBBAAAEEEEAAAQQQQAABBBBAAAEEEEAAAQQQQAABBBoJJFYH8L/PGY/XOHg6HslafzUyJlcHCAIYv4i4VtV2+bKPSFb8mc+w2t3dtSPbx8Tb4yQkAj0KrPs6bMydPLlZ91ipiMoiQOW0KBHGKOB/zFlz+Le2tuoO1MTgk5MTTe//+/fv8/OzDvz165c6gVpa6/v37+4obWuP9qtTrcujQir8y8uLjlUMLti0G/THpvXn7MsVMN6Agkfscn6DAGM+g9P8y8Ux2p6zszPjqwP75PbREr+sExmdlSnj0qUjZ9/+JsSe05GzMM7puKCN48xZ5ixg7JkoC7y3mXM5kjYEEEAAAQQQQAABBBBAAAEEEEAAAQQQQAABBBBAAAEEEEAAAQQQQAABBBBAYD4C/xNJys3NjXGcqz7dGZmfEznF5D9p1pAbYawJQpoLNESS9Ok5TT1KYipA/COlE85MGIJlkjhVUS1lUaRNJaKymySdczip5sVp/PrT05MlMZpQl7OVhYgw0wqs+DrMzXraqsXZIwJUzggOP7UQuL+/d0fZ55jp+q9/R0dH7thlbdAfW1Z5kdr5CKjhW5775vwMTvOftjppZRlVIX3GPJ4MvVDSUgKXl5fxYPxaJ6CmWvdTeb8WcJzP8j1KntKTrCEuF/v7+247ww0uaBkWOln2BXg09jXYRgABBBBAAAEEEEAAAQQQQAABBBBAAAEEEEAAAQQQQAABBBBAAAEEEEAAAQQQ6EXgn0gswVz0SEj7128ikUzyk2YZKfHFv9PT0+HSoA+WWiKPmN/d3fnDjrUiw6xGRVtyN5MwojOmRDPejSHXGsz+bUy3ysZaKcjXCgTWeh2O3DiCUtPNLtizlD9Hu1kvBWQp6aRyLqWkFpFOLaHlp3N7e9v/c93b9MfWXb7kbjiBFfT9aP7DVY9kzHrfogUCksEU4Orq6uXlxRKSMJUC9no+t1c0yTVAXX7tr6HcIevbsBc075fWV/rkiEdj6gACCCCAAAIIIIAAAggggAACCCCAAAIIIIAAAggggAACCCCAAAIIIIAAAggggEDvArWrA7y9vRmHY37//r3Rx756z8MiIjw5ObGkUxMg9fGxypDBOEL7sNrK2HLeaaczNoEVY9o/tPv09LRiB7K2DoFVXoe5Wa+jcq4yF1TOVRbrhJlSJ9k/++bmpv/nurfpj627fMndcAIr6PvR/IerHpaY9bF349uDvb09S4SEqRQwIutY+2z8yhP1vtP+GsSex94TOZ8IuaDNpyxIycgCPBqPDM7pEEAAAQQQQAABBBBAAAEEEEAAAQQQQAABBBBAAAEEEEAAAQQQQAABBBBAAIFMBGpXBwhm4EQ4Rh4G/fX1FUnMnH8yjgYOVgEocqRxhP6w4x8/fmic+pwzO+e0bW1tCdCSwrl9mM6S5t7DGL9xp2H6dQtb9J4ke4RKklqKStw+DN0eOSGXKLC+6zA36yXWw0zSTOXMpKBHy2bQK/v4+Bjt1HM4Ef2xOZQCaViiwAr6fjT/aSvezc2N5e2B3lPxyNm6pLTeqAVZ8fuvxVqfrscDg85JXcxaU5U3eAUOF7S6SsL+dQvwaLzu8iV3CCCAAAIIIIAAAggggAACCCCAAAIIIIAAAggggAACCCCAAAIIIIAAAggggMBUArWrA9gH3R4fH4+Z+uXOBTLOTLi4uCh7BksGGKMqx8OeQuDXr18WitfX1xnOeLekvMcw5+fnxthub2+NIUcLpsTrUqaVCzQS9+zsbLTzcqLZChgvngu6DnOznm1lI2FUTupAvwLqlfkRLne9MD8X9m36Y3YrQiLgC6yg70fz9wt0ku2HhwfLefXIeXd3ZwlJmLKAsanau5flUwyxx5geY+6GSOHc4uSCNrcSIT3jCBivFUoM/5NlnBLhLAgggAACCCCAAAIIIIAAAggggAACCCCAAAIIIIAAAggggAACCCCAAAIIIIDAOgRqVwcwfgJLCnt7e2NaaKLvmKfr8Vz6Htr29nYyQk12enx8DIKxOkAA0vHPk5MTfb3NEol9BKcltiWGUb01tnH7t7BGc/AbznIvHaNx9XiiYFkNY3PrMQF1Ua3vOszNuq6s2d9aoK/2S+VsXQQcaBGwVzBLbPMPQ39s/mWUeQr7unf0zriCvh/Nv/da0TTCra2t6+try1Ga1Rm0BctRiw4T5Lf1c5/W8rMcq9dlb29vMxF7eXkxrlVknxI/k6wNlwwuaMPZEvOcBexPLsYXsH1lljelfUkSDwIIIIAAAggggAACCCCAAAIIIIAAAggggAACCCCAAAIIIIAAAggggAACCCAwiUD16gAabmsc5KpEb2xsjJn0RQ9cM34x7OrqyifVB+j84jg8PBzZ3E/MaraN47NZHUAl/uvXL0u5yyqYG2A5argwwZcbd3d3hzvXImK2TLf4+PgYIi+bm5tDRNsuzjVdh7lZt6sDSzxqce2XyrnEajbnNJc7GBn20OiPzbmKzjNti7t3DMS4gr4fzX+gumGPVssL6j2MJfzIEzsrk7TQtm98RTOfRQlvb28r/YOdar+8wfNNuKD5GmznIMCjcQ6lTB4RQAABBBBAAAEEEEAAAQQQQAABBBBAAAEEEEAAAQQQQAABBBBAAAEEEEAAgUkEqlcH8Oeix5NlGXYcj6HRr5oaZE9bo5jHCawx5ZYTBbOs/e+f63DjmGnLiXIOY5wlYhzwPYLkhDV/f39/e3vbksf5cCm1FxcXfprnME/DT8/422NO0Q9WGRj5ThG3XdN12H5ZGLkIln6zjlehSX5dXPulck5ST7I6qeqYvtmbVZbpj2VV3L1kdnH3jl5yXY5kBX0/mn+5WMffo9cylh716+vr5eXl+Mnzz7jQtr+4VzTGdQp4g+dXTm1zQQtA+HP1AjwadyxiPfRp+debm5vHx0cttdAxNg5HAAEEEEAAAQQQQAABBBBAAAEEEEAAAQQQQAABBBBAAAEEEEAAAQQQQAABBNYkUL06QDCxM5LhHz9+RH7t/acVfCbUOOLZrQigcW9+rgW+s7PTO2yGEerrbcHs8UoEDeIMPkFfGWyEne/v7yOcpe4Uxmn/V1dXdTGMvF8NRxMz3ElpOKKwzGaxj1p2tpUbQTxjTlCpTE+wczXXYW7WQcmu+M/FtV8q54pr4yRZq/zorqUjN0lqhzsp/bHhbFcZ8+LuHcOVwgr6fjT/4aqHMWbjCwTFptng065fs9C2bxTWY/4cZoeqiC2vaNRXqezDGGvdWoNxQVtryZKvSgEejStZkjt1qT86Ovr27dvu7u7x8fHp6enBwcHPnz+3trZm8qI+mQUCIIAAAggggAACCCCAAAIIIIAAAggggAACCCCAAAIIIIAAAggggAACCCCAAAJDC1SvDhBM7Bw6Efb4/Xny9qNmFfLXr1+W9Lj5Tm6ZgOIo48QGyykIc3Z2ZlneIiiCSdyMQ8+HS5sGX1rqnsbH61NOwyXDHnPwgT5L4u2RLzSkpbbbRy3HEYKZEpZTxyPs99fVXIe5WfdbMeYcm6URzar9UjnnXJ0WmrZyK9A3e6edfjm+JP2x8c0XfcZyqylnZ1b3jnLy+tqzgr4fzb+vytAlnpOTk729PUsMmsdoCTZQmOW2/QW9onGv7CKFqIJQjiIBsv2JC1q2RZ9nxnk0blHuunhqIQA97pWP1ftG3WS1cED5J/YggAACCCCAAAIIIIAAAggggAACCCCAAAIIIIAAAggggAACCCCAAAIIIIAAArkJVK8OYPnUWCE18hA34wem5lyKGgW7vb2dTKFgi1nWwdR0Jjkn6RoFuL6+TobXmhSTf5vOMvQ8mZGOAZQGy5VBX3PqeKLuh6u8giGkNByp6nNbSVt9iTEZxhLg+fnZD7azs+P/Ofn2ak8KjB0AACAASURBVK7DliZZaHOznrzWdUzA4tovlbNjiXN4WaCyUk07/bKcyBH20B8bAXk1p1jcvWM4+XX0/Wj+w9UQe8yWFwiKTXMXtZSAPdp+Qy667Vte+l1dXX1+fvaL1ig2nT144VB5uLG2VB67+p1c0FZfxGTQCVQ+xbhf/Q3e2xQamvmv67wvU97WRZgFAsos7EEAAQQQQAABBBBAAAEEEEAAAQQQQAABBBBAAAEEEEAAAQQQQAABBBBAAIHcBKpXB9jc3DRCBB+INh7VLphmy/c+Ts7/WKJ9uF679Lujgq+au/3BhkbC3d3d+Vk+PDzc2NgIgvFnF4H9/X2pJmOYdsa7ar5l6HkyFx0DqO5ZRurrmqB62/FcHQ8Pmpg+FkrDEanlG5IK1stEC3+VAeN5OxZ608ODSlJ3+Myvw9ys6wpuffuN7Wg+7ZfKub5KOHmOKluBeh3qy02etjETQH9sTO2ln6uy1ZQzNZ97RzltPe5ZQd+P5t9jfWgdlVaa0Kxmy+Fa53Gq5+JFt32tK2dZ2i9YRtNSIj2GsVxPlIvcuiiNhLmgNeIi8KIFeDRuVHyXl5fGd+AKdnNz0yhyAiOAAAIIIIAAAggggAACCCCAAAIIIIAAAggggAACCCCAAAIIIIAAAggggAACKxOoXh3AOJh4ZIshhv/6c+/tw/U6Zlwft7GsRKBP1gfjzi1DkDumLcPDNWQ/WRwqi5eXl6lw7N/F9evzEKnV6HbNtE/GbBnNn4ykdYBgMQUVroaWto5tTQfu7e1ZsvP8/GwJFg/jR7K9vR0PPMmv67gOc7OepPJMctLFtV8q5yT1ZN0nresOqZOm/kkv05uXAkh/bCklNXk6F3fvGFRsHX0/mv+glcQY+dnZmbGfo+fit7c3Y7Q9Blt629dsz+QjpF6OTXXrV5kmX06qhjBnNVmluaAliQiwDgHjLWPkzCavYy3S47+Ubvc/WXSBbfT/PrSY71T3ghY+HIIAAggggAACCCCAAAIIIIAAAggggAACCCCAAAIIIIAAAggggAACCCCAAAII9C5QvTqAPuJkH7s2zvfQND7MfTrGONbZgvXx8eGCJaeIu5DdN4zTp4Pvb+srat1PTQxlAc0rK+8M9hiLLDiq+5+ax+IPr+weYccYNNM+OVJfCVayO56o3eEaFRrMHgyW2GgX7TqOMl7YLc0hDqLLtV9pd3d34+Gn+tXYqOd8HTaWaSHMzXqqmtbLeY1lPZ/2a0wwlTOoHv7FM/iJPyP9f9V83WvGucrNpCDojxUFQZOJV0jjpXg+9454drr/uoK+nxBo/t1rQvcYbm9vLZHoGhU8nFqO6h5mBW1fwskXdJPYqnQ0GTVZRg8PD8kwBJAAF7R1VwP6aUX5Gq/JReBxnmhm+z9Zrq6umjaKIZY5aJoGwiOAAAIIIIAAAggggAACCCCAAAIIIIAAAggggAACCCCAAAIIIIAAAggggAACUwlUrw6g1ERm4ARpNQ6MDo5q+qc/APf6+jp5+Pv7ezKMAvhDFe0LIlhijocxzkzwI7F8s90Pz7ZdQMsuJOeQa4awPhJoj7OXkBoV6hbFMEY4wkeTNIMoOVJfyR5nSGvAopblN2otZHBychKEyfnPw8PDZPa7zxALKq3lpMlUDRFgHddhbtZD1I15xmlpSrNqv1TOgSqSf5sb6BRBtP5aWsFPY/6peTWRSqWev2YJbm1tqbf2+PioGS/qEY3QKRpTIDgX/bEApO7PbJtMAbK4e0ddOfayfx19P1HQ/JPteug7l14gRG5JfnXVa4RJHkiX3vZ1Q0++aVRDuLm58bVH2NYZk/1tpVzpHzoxyVYwdAL6ip8L2mqKsl2VGD/7Q98gKh2Mtwwdm7z0VcbfdOds/ydLi+wn3+c3xSE8AggggAACCCCAAAIIIIAAAggggAACCCCAAAIIIIAAAggggAACCCCAAAIIILAggdrVAexD54OJoENkXtOM3QBcJUwDbZMz+Z+fn5Mp0ZQhfxGBMT9wrSzYhwYWGZnqw2hJxnUE0FyyZJ3XJ4xeXl5Gy68mtrUodL9KD5RUTc9T+0ouEKDEj8mlzOq7c/7lSCl0142BKBYXraVGaQZLx3z5w3l1rR5hakS7BK/jOpy8cDkcv3W4nf1urO9m3a9Px9gW136pnB1LnMPLAslKpV6QemsHBwc/f/7c/O+/b+Z/6t74/3SP0OTP/f39o6MjTexUH0MTAnWVU99mJosOKLX0x8qVhD2BwOLuHUH6+/1zHX0/mdD8J5nbGdRG++qN+qyxbiLB4UP/uYK2r1uw/1xZKaYJrmO+c9C5/Cm1lUnSPFX1HCp/6nenpRWMP++6RR65oK2mKFuUfj6HJJ9iHEXO7230GrzFVUuHaG04B8gGAggggAACCCCAAAIIIIAAAggggAACCCCAAAIIIIAAAggggAACCCCAAAIIIJCVQO3qAJoPo89uGy0G/aa6ZuD4o+iKb8Ikv4RmGU4XrCDQdLq+EacumJ+pujBuv/KrIbPuTzaGENCkr2QdUIBxpoTpLO2Wqwhq9RBQilNTaywT78WlwZ0DpSGIVhP2zs/P/Z2aS0Cr8UG0bbywd/kGo0rcX18gea0OUjjynyu4DhvLtIDlZj1yBev3dMaynk/7NSaYyunqifGOOcIyQC5JxYbxjC3mcgQnSv6p6XbJBcKSkdQFUPr9f8q1bmfq7eiZQhM71cfQhEBNtlT3TMsOqIOhGq6LquaijNMzrEx25v0xmkxlrQh2Gi/F87l3BOnv/c8V9P0Kk8ybvy7X8bqRDBA/3PKr5q5bghVhdBPp0srsJ3Ih19H2dd9PfhR6tHcOut0n3xdpzYhBH7hc+WrD0j2zhPHjnGo78wuapZgsYaYqvrrz0k/zZYzX5OKQQS8jupT5faFZ/U+W1vduywtqvzjYRgABBBBAAAEEEEAAAQQQQAABBBBAAAEEEEAAAQQQQAABBBBAAAEEEEAAAQRWI1C7OoByqJkwxnzqK53DTYzRAFw3Puz6+rqY7pv8EpplZFiwgoDG6hnz20swDXROfn3dnSiY9uz2s9GvgKZ4xQd8qyq2m7TfKJ1qTTqLq/Y6Vkt1xBPm4rc3W3dIuw21l4eHh/ixBZdxTHA8qvivWhoguCZoXH6jCRvx+Nf0q+Viokt66ywH8fvDjlvHOdyB67gO21s9N+vh6tI4MQftq/Kks2q/VM7KMqrb6S+tUhdG+zU7aLhed+V57QmrPLzfnclZgv2eri429XDEouZ2cHCgxQI0q03TeEbo8JTTk3N/zF4zc24yqjOLu3eU63mPe9bR9ytAsm3+atGWibIjfFLevp6mikxLzIy8QMA62r5ur/Fbv+7IuhcPfZ1X/MErmvJ1Sa8gLi8vy/uH2KP0+O+L6k5heS9ad+zI+3O+oK2sKF3NoZ/mKIoNHo0DkPKfHx8f5Z2WPQu61lmyQxgEEEAAAQQQQAABBBBAAAEEEEAAAQQQQAABBBBAAAEEEEAAAQQQQAABBBBAoIHA3+g/+8ROTV2OxtTyR39GdHCK5NR6LSUQP6sfg3IaDzzErxo9bCkqfSV1iLMTZ52AX+sqC0jTADRmse7wjvv//PkTfBdXFVWns3+DXZP2O6bBfvjz87Pfjiq5FEDB7HE2DVmeLRBcK5pGuPrwlnkst7e3LRxUe/06oErbIpKRD1nHdZib9cjVZsLTLa79UjnttcV+o092ce0ntYRM3ujdlX+43pGfzmQ/zaVn/A114dQtGcfBN8mzP0aT8etAfHtx9454djr+uo6+n0PIsPnrJmi5vI/whsd+f3QJHiFVrm5oYzVtP1noKgs9ivp573G7/IrGFajb0N2/xzMmo0qCuISN+XYomexkAC5oruDKG8sqSpU1/bRyhefRuGzi79EVoFzzjXv8eNhGAAEEEEAAAQQQQAABBBBAAAEEEEAAAQQQQAABBBBAAAEEEEAAAQQQQAABBPIR+E8yq5bxxMVQrX4HOmtejX9qDfYNZtokh8OWD/EzG8wo1hA0/9dxtpUjyyg35XSc9HAWJ5AcxqrZX0GFdMd22SgPhnbD3JNJ8utSu6nd7VKusfJKpH/2yu2BklRm0XWjXUbyOcoy4rbdoiT+RVvVYLgZGj0W1mquwwF+ZTMsdnKz7rH+jB/VEtsvldNSTzThJ9Jsg59c38ASc8cw9kksSqRuyh1PZzlc121LxyNAG/lPTT8eoqMY8cmtP0aTiVSG8k9LvHeUc9HXntX0/RxIVs3fmNnimq+a75R630i+j6q776hfNGjC/Jyuqe1bLvtDTJ9WnMlex8iv7Bq1AiV+tPrm173W28bcreP9kjGzxcVkWUVpabDuIqmsiaJ1nWl04OSPNjwaR8rL2ENzNcffGPnJK5ILfkIAAQQQQAABBBBAAAEEEEAAAQQQQAABBBBAAAEEEEAAAQQQQAABBBBAAAEExhRIrw6g8VXJsbBuPJZmwvSS+mAAbt1IwWTC6j4hHgyS7neqZCMBy+dPG0VI4L4EgvUjXCV3G6p+/Q6zLp/Rr/nlafAuJZUbxddr+01hna2uEpaarCz0OF5TQ/DLVwANtO3xFHX5XcF+y0dTm14YgzjHmSPaS1lYam8vJxo0Em7Wg/LOKvKgrVXeAmbVfqmc8fqjyTCWMg0KWndA3QcHveWpN265PAYJU/dj6ITJU92bch8gSMkc/lTJxku/319VHyxFtvT+GE2mXbWxXGdmde9ol03jUZaWYoxqJsFyaP7KY+UDYPxqr0fs3iedKiXlJ/d4Msq/qhIONL05qJNravsqSnUzypj+nqbXsYAr+DOpp97IOK9cioS1awXyKeqbDg8yOM8/lU7LVXrR/ZkVFyX9tHizUtHbn2L6epRY0P9kSV7k/Qu+v608xuX5FQEEEEAAAQQQQAABBBBAAAEEEEAAAQQQQAABBBBAAAEEEEAAAQQQQAABBBBYpcA35cofTVW5/fn5ubu7+/7+XvlrsLMYdbqxsRHst/95dnZ2dXXlh9dw252dHX9PsX13d3d8fFze7+/RbOHfv3/7h9/c3JyenrowGpanrHVJsIuqxcbj4+PBwUHkQA1uVoIjAfhpOAGVjirY19dX5BSaGKAaGwlg+enl5UUnCpqYxkRqdOPW1lYRw9HR0f39vSW2yjCKTVV9c3PT/arZCP1W+8vLy/Pzcxd/5YbSILGTk5PKX407xaV28fr6GoTX6HBdE4Kd/FknsL+///T0VPdrsd9evcvXVV23Xe2Nn2XyX1dzHeZmPXldGi0Bi2u/OVdO5V0dUc0DKaqH61Roj+77+uf2tKs/ur/7t3h/tolu+pEuim6m6gm4k7pkFAkr32RdSOOGUqLHh6Lv4adKh+thQXXYGE9dMKVf8bhk1wWbfL9KR87+k8jQSVp6f4wmo5Y7RJNRxVvcvWO4xrKavl9AtPTmr/S726WyVlzhtUcbxR0zyK/9T7Wp/94tfxSPw34Ti98r3Sne3t50N1dK9IzT/RbpotWGEqZ3Vn7C9Ezd73P6ytq+XiaoLHzDYFvlqwB6fxLsb/SnHm9VEPFuRveXn+UkDdcKinMVbUH1TRVPe1xbKGpgESbSeywneLg9XNDitlMVJf00NRbXcIoyavpok/OjcbxW69fg1WIyvAugB66Ol30XFRsIIIAAAggggAACCCCAAAIIIIAAAggggAACCCCAAAIIIIAAAggggAACCCCAwJIEjGseaEy2Zt4aM1ZMgzHG7AfTt+CKIaruRBpyF/8SlyYJu8CRDcWj4XoadV0OowFkfhrG3w6GFQYpjGd//NTmdkbVfNWcoFCCP1tXeGGqfCtblnYG1JXBgpQ0+rP3jygW2QmacGWSFKbdh4V1VGUr1ln6+qZWwL7uP+sw/VKzfH2xfB1e3Ge7VnMd5ma97jbr525x7Tfbyqm7rX9RHXNbVza/zgTb3b973Dov5U5OkDbjn6pUlobQOp09HihtY6Z6Cabu5XL7YzSZcsXrq8modlmaDH0/FcFyn8EX3fzjHfJy0+hrj+4myWuvv55OX+eti2eI6reytq/iSNYWBdDbg2TJBgFUGcqvJcsl1S7y4FyVfybzVU5M73ssLaIy8b3v5ILWsXCHKEr6aeVCadFPU9HY3/G2fudcvprpChO/xZRf7pXzqz2KZ7j/ydLuMtjigt/7JYsIEUAAAQQQQAABBBBAAAEEEEAAAQQQQAABBBBAAAEEEEAAAQQQQAABBBBAAIHxBf7T6JQaa1U5LKxyp334mgYXamZvefiXYrCMZbQMdK5MoXZOvjSA/COzsyTQqIAIPJCAZfS5CksNxFJjlUgFU+C6dQcqBzXaR47W1fZgv9rdQFyRKh2kQZlSZuMp0a8KE8m+Lh2Lm4s+kHyLaOsqoV9SElYRVNZt7VfN9wNre4krNUQq7RKvwyqXoFAifyqDxlth5jfrFu1r6EOW2H4zrJxqOJEGOOhPunpHKmHkujdoqhS57umRhBl/KrpSXZ4Chs5mEP/4N0d7Ec+qP0aTCWpOX03Gtawl3jtc4nvciDSQJfb9AplI7oIKNqvmX34jFKR2oD8rH3MCUvWWBzp7Odr41M0gYfY/19f2dWMt65X3KOPqf+rmErHSrwoTeefgR6vZs5Y6Ezld5KepWoGfweFyF8l45CcuaH7pNNoeoijpp5WLoPWjTYaPxpGW7n7SC94ycnKPLhQuBjYQQAABBBBAAAEEEEAAAQQQQAABBBBAAAEEEEAAAQQQQAABBBBAAAEEEEAAgXwEvimrySFWfoDPz8/z8/Pfv3/7O+PbGoyroXIaZK9/m5ubCqwRil9fX+/v709PTxpmre1yDBpxe3NzU95fuWdnZ+f19bXyp8hOnfro6CgSYJyfRFqwlE+nkYInJyfl/ewZX0DFpLGGV1dXyVNroprq/O7ublHnNzY2dKyr8xrrr2pfV111oKqlDimfRXX1/v6+vL/1Hg3q3draan14/MCmFwoNgi+uD9pQc3BcukrET6QLhcqlUix+IL86gbOzM0vFVviiSuu/KiAVTWU11tX+7u7ORb6UjfVdh5u2QZUUN+ulVFc/nUtsv7lVzre3t58/f/qlNtq2bqnSrjvd5eWluvR1vw66v+Od4vHxUbct9aYGTeQQkTd6uuklAU2b2xz6YzSZctF3bDLlCJd47yjnouMetY51P4Mvsfnrma7y1VDHsk4erkeb5OOkHnCOj4+TUfUSQG8M9IKrl6iCSNbX9nXLUGfG/p5E72rU8P13DsWDrbHi6Wqs0w1UOkVhTdUK/KpiaRF++BG2uaC1Qx6iKOmnlcuiSz+tad3W2XN4b9Pinqs3w7rHlUuHPQgggAACCCCAAAIIIIAAAggggAACCCCAAAIIIIAAAggggAACCCCAAAIIIIDAygXaLYSgIYYad6UxtUPoaMBui6+lab6NPTE6RfzTYe1YWh+loYSViW8dIQcOJKCab/xCXWWBRnaqTur7SJFk11WSSJzxn0ZoAsNxKWsaETtCFiIlsqafdMmVZ7zCWH7VdXi5LHVNbLk5Usq5WS+6+IyJX2j7zady6lZluX4OEUYd9UgtUk9+iJNa4tT1NpKwyE991XZLIgcKo5W/Ihkc6Kdl9cdoMuW617rJRGpUX62Jvl8EeQ4/Lav5D/R+qdymgj1SShaWlvALjhruTzXPZHpaB1hl29eNo9H7wBZlp+vwOC8fpmoFvomlRbSugV0O5ILmF5Nle4iipJ9Wlu/eT1NJ8T9ZgouD7lZambSs7fboHab/fl7bQQz8iQACCCCAAAIIIIAAAggggAACCCCAAAIIIIAAAggggAACCCCAAAIIIIAAAgjkIPCPG1bVaEPfs9InWfSJGw2S7mVOaXF2TZBWhC8vLy0+xnVzc6OhY4ohnhF3iuG+mh5PQOWvld9uHXp8c2VK2BkXUM3Xt3Z1aVBFTVa2eFTuV7UgrQugar+/v+92rmPD5+rxQqGmoRHJ+nTwrFrxootMl1x5qh62rtWaxqDDdR1ersMqr8PcrJdbIe0pX2j7pXLai5iQhcDR0dHu7u7T01MdiGbmqHumx4HWU6F0oP6pj6F/ikf3NUWo+fyabaLI1ZOJz1GpS5i///T0VF0+f88I2/THRkBe3CkWeu/o13mVfb+AiOYfgPDnKtu+XgvoOVR3cN2yWz/PVtYNxaY4FbM+ZM3Lh0qiMXdyQRtTm3ONKcCjcVlbd6u3tzc9jukNsB7BipVT9F89lGklBT2s6R3m5uamO/Dr68tts4EAAggggAACCCCAAAIIIIAAAggggAACCCCAAAIIIIAAAggggAACCCCAAAII5CPwTfOce8mtRmVpuo7+vb6+No1Qo7uOj4818aaX4bYaPfb7928l4/2//5QYxa/ZRJrSozFkvZyiaQYt4TUzXHoupNKs5GuAoNvDxgwFVNlUavf3937ZGdOpgeYa46iabyxlTYrTiYyRF0MnNVBSFUn/Lf9pPKnxdMZgxXoistK/FgM31X7FpYY8SeKNeVxBMM1a1GRIVTZdgizZUR3T3CqtF2MJPPMwOVyHuVnPvBJ2TN6i2y+Vs2Ppr/hwVWx1AOruSroNaYrIycnJaAJKj9YO0LOG+jN1qYokRglWjygSYOif6I8NLby4+Bd97+ionUPfzyei+fsabK+17Rdvaf771qHNawfdpvXOofg32/eHjWpvXa9Dqx5UxrOUXGd4QVtrUVbWw8x38mhsqQB6D3l1dVWE1P9U0mK+lqMIgwACCCCAAAIIIIAAAggggAACCCCAAAIIIIAAAggggAACCCCAAAIIIIAAAgisSaC31QF8FA0y1lQZTZvRf/VP04A16tRNBtZYW81VLmYsa8St5kgvZeypn8fetzXKU3PFi1nTYtEHymDpHXnQCIupYqrwxcoUxUjrotqrzhcT9VXzi4Uq9BGkponR6gCqHpEJ/8VZljJzXkP2BVV5lVBGhFNcInR9KNBaiDUVJnwgUEyr8Ku0fxlXTVbp6GKlWVXBgcv9M7frMDfr5dbVZMqX3n6pnMkizieAvgZ8enpal9/J54EUM9OaLhQ1ebKdJ/0xR8GGBJZ+72hRiLn1/Xwimr+vkfn2itt+pJ6r0P0XNcVrB95PLrQtRAqa90sLLVOS7QR4NHYUwQarAwQg/IkAAggggAACCCCAAAIIIIAAAggggAACCCCAAAIIIIAAAggggAACCCCAAAIZCgyyOkCGjmQZAQQQQAABBBBAAAEEehSILw1we3urtZN6PF2XqDQt7ffv3+7zlcmo/vz5w0JgSSUCIIAAAggggAACCCCAAAJlgZOTEz1/FfsvLi60WEA5DHsQQAABBBBAAAEEEEAAAQQQQAABBBBAAAEEEEAAAQQQQAABBBBAAAEEEEAAgXUL/LPu7JE7BBBAAAEEEEAAAQQQWJxAfGmA5+fn+SwNIFtN9b+8vPz4+Dg8PLRQ29cRsMRGGAQQQAABBBBAAAEEEEAgHwE9ebnMfv/+3W2zgQACCCCAAAIIIIAAAggggAACCCCAAAIIIIAAAggggAACCCCAAAIIIIAAAgjkI8DqAPmUNTlFAAEEEEAAAQQQQGABAi8vL6enp3UJfXh42NnZqft1wv0bGxt3d3e3t7fJNLgPXSZDEgABBBBAAAEEEEAAAQQQQMAXeH9/d3/++PHDbbOBAAIIIIAAAggggAACCCCAAAIIIIAAAggggAACCCCAAAIIIIAAAggggAACCOQjwOoA+ZQ1OUUAAQQQQAABBBBAYAECx8fHdam8uLjY39+v+3UO+4+Ojp6fn5Mpubm5SYYhAAIIIIAAAggggAACCCCAQCDw9fXl9mxubrptNhBAAAEEEEAAAQQQQAABBBBAAAEEEEAAAQQQQAABBBBAAAEEEEAAAQQQQACBfARYHSCfsianCCCAAAIIIIAAAgjMXeDk5MT/FKSfXH0W8uzszN8zz+2dnZ3b29t42u7v7+MB+BUBBBBAAAEEEEAAAQQQQKAs4D8w6iGxHIA9CCCAAAIIIIAAAggggAACCCCAAAIIIIAAAggggAACCCCAAAIIIIAAAggggMDqBb79/ft39ZkkgwgggAACCCCAAAIIIDB/gc/Pz8i3Hx8eHvb39+efiyKFWsjg6uoqkloexCI4/IQAAggggAACCCCAAAIIlAXe3t5+/vzp9vNU5SjYQAABBBBAAAEEEEAAAQQQQAABBBBAAAEEEEAAAQQQQAABBBBAAAEEEEAAgawE/skqt2QWAQQQQAABBBBAAAEEZitwfn5el7bt7e0FLQ2gXETyUuTx8fGxLrPsRwABBBBAAAEEEEAAAQQQKAu8vr66nXpIdNtsIIAAAggggAACCCCAAAIIIIAAAggggAACCCCAAAIIIIAAAggggAACCCCAAAJZCbA6QFbFTWYRQAABBBBAAAEEEJivwO/fv+sSd3x8XPfTPPdvbGz8+vUrkjZ/WkskGD8hgAACCCCAAAIIIIAAAggUAs/Pz45id3fXbbOBAAIIIIAAAggggAACCCCAAAIIIIAAAggggAACCCCAAAIIIIAAAggggAACCGQlwOoAWRU3mUUAAQQQQAABBBBAYKYCj4+PkZQdHh5Gfp3nT/EVDfxpLfNMP6lCAAEEEEAAAQQQQAABBGYl4C+ytr29Pau0kRgEEEAAAQQQQAABBBBAAAEEEEAAAQQQQAABBBBAAAEEEEAAAQQQQAABBBBAYDQBVgcYjZoTIYAAAggggAACCCCAQK3A09NT3W/fv3/f2tqq+3W2+3d2dpTyuuS9v7/X/cR+BBBAAAEEEEAAAQQQQACBsoC/yNre3l45AHsQQAABBBBAAAEEEEAAAQQQQAABBBBAAAEEEEAAAQQQQAABBBBAAAEEEEAAgRwEWB0gh1ImjwgggAACCCCAAAIIzF3A/whkkNYfP34Ee5by5+7ubl1Sv76+6n5iPwIIIIAAAggggAACCCCAQCDw8vLiHqMWuoRckCP+RAABBBBAAAEEEEAAo/B7iQAADK5JREFUAQQQQAABBBBAAAEEEEAAAQQQQAABBBBAAAEEEEAAAQTaCbA6QDs3jkIAAQQQQAABBBBAAIE+BT4+Puqi29zcrPtp5vs1ZaUuhZH81h3CfgQQQAABBBBAAAEEEEAgW4Hb21uX9729PbfNBgIIIIAAAggggAACCCCAAAIIIIAAAggggAACCCCAAAIIIIAAAggggAACCCCQmwCrA+RW4uQXAQQQQAABBBBAAIE5CriPQJYT9+PHj/LORexZ7roGi+AlkQgggAACCCCAAAIIIJCPwP39vcvs8fGx22YDAQQQQAABBBBAAAEEEEAAAQQQQAABBBBAAAEEEEAAAQQQQAABBBBAAAEEEMhNgNUBcitx8osAAggggAACCCCAwMIEPj4+FpZiQ3JZOMCARBAEEEAAAQQQQAABBBBA4H8F3t7e3t/fncXR0ZHbZgMBBBBAAAEEEEAAAQQQQAABBBBAAAEEEEAAAQQQQAABBBBAAAEEEEAAAQQQyE2A1QFyK3HyiwACCCCAAAIIIIDAHAV+/PhRlyx/EkhdmHnuj6T8+/fv80wzqUIAAQQQQAABBBBAAAEE5ibw+/dvl6TDw0O3zQYCCCCAAAIIIIAAAggggAACCCCAAAIIIIAAAggggAACCCCAAAIIIIAAAgggkKEAqwNkWOhkGQEEEEAAAQQQQACB2Qlsb2/Xpen19bXup5nvf35+rkvh3t5e3U/sRwABBBBAAAEEEEAAAQQQ8AX81QH+/fdf/ye2EUAAAQQQQAABBBBAAAEEEEAAAQQQQAABBBBAAAEEEEAAAQQQQAABBBBAAIHcBFgdILcSJ78IIIAAAggggAACCMxRID5b/u7ubo6Jjqbp5eXl6+urLkg8v3VHsR8BBBBAAAEEEEAAAQQQyE1Az4Pu2er79+/7+/u5CZBfBBBAAAEEEEAAAQQQQAABBBBAAAEEEEAAAQQQQAABBBBAAAEEEEAAAQQQQMAXYHUAX4NtBBBAAAEEEEAAAQQQmEYgPsHD/1DkNOlrftZ4muP5bX42jkAAAQQQQAABBBBAAAEE1ilwcXHhMnZ8fOy22UAAAQQQQAABBBBAAAEEEEAAAQQQQAABBBBAAAEEEEAAAQQQQAABBBBAAAEE8hRgdYA8y51cI4AAAggggAACCCAwO4F///23Lk1PT08vLy91v85w/+fnZ2R1gEhOZ5gXkoQAAggggAACCCCAAAIITCWgJ8HX11d3dh6mHAUbCCCAAAIIIIAAAggggAACCCCAAAIIIIAAAggggAACCCCAAAIIIIAAAgggkK0AqwNkW/RkHAEEEEAAAQQQQACBeQn8+vUrkqBlTQKJpzae0wgCPyGAAAIIIIAAAggggAACWQmcn5+7/O7t7e3s7Lg/2UAAAQQQQAABBBBAAAEEEEAAAQQQQAABBBBAAAEEEEAAAQQQQAABBBBAAAEE8hRgdYA8y51cI4AAAggggAACCCAwO4Gtra3ItHl9LvLy8nJ2ia5K0N3d3f39fdUv/7tPCwcop3W/sh8BBBBAAAEEEEAAAQQQQKAQeHx8fHp6choXFxdumw0EEEAAAQQQQAABBBBAAAEEEEAAAQQQQAABBBBAAAEEEEAAAQQQQAABBBBAIFuBb3///s0282QcAQQQQAABBBBAAAEE5iawsbHx9fVVl6qHh4f9/f26X+ew/+3t7efPn3Up+f79++fnZ92v7EcAAQQQQAABBBBAAAEEEHACWljt/f29+HNvb0+LBbif2EAAAQQQQAABBBBAAAEEEEAAAQQQQAABBBBAAAEEEEAAAQQQQAABBBBAAAEEshX4J9uck3EEEEAAAQQQQAABBBCYoYD/Zchy8g4ODl5eXsr7Z7JHM/93d3cjiYnnLnIgPyGAAAIIIIAAAggggAACWQnc3Ny4pQGU8YuLi6yyT2YRQAABBBBAAAEEEEAAAQQQQAABBBBAAAEEEEAAAQQQQAABBBBAAAEEEEAAgToBVgeok2E/AggggAACCCCAAAIITCCws7Nze3sbObGm39/d3UUCTPWTli348ePH19dXXQKur6+Vu7pf2Y8AAggggAACCCCAAAIIIFAIaOW18/Nzp7G3t8fDlNNgAwEEEEAAAQQQQAABBBBAAAEEEEAAAQQQQAABBBBAAAEEEEAAAQQQQAABBDIXYHWAzCsA2UcAAQQQQAABBBBAYHYCR0dHmkgfSdbx8fHZ2VkkwPg/6bOWWrYgsjSAPnR5cnIyfsI4IwIIIIAAAggggAACCCCwOIF///3Xf7yKPyEuLnckGAEEEEAAAQQQQAABBBBAAAEEEEAAAQQQQAABBBBAAAEEEEAAAQQQQAABBBDoIsDqAF30OBYBBBBAAAEEEEAAAQQGEdBE+tvb20jUV1dX+/v7+p5kJMxoPym1p6enkdNpKsvcljOIpJafEEAAAQQQQAABBBBAAIEJBbT42v39vUvAr1+/tra23J9sIIAAAggggAACCCCAAAIIIIAAAggggAACCCCAAAIIIIAAAggggAACCCCAAAKZC3z7+/dv5gRkHwEEEEAAAQQQQAABBOYp8PLysre3538xspzOi4uLCSfe393dnZ+fv7+/lxNW7Pn+/buWOdBCBnUB2I8AAggggAACCCCAAAIIIOAE9Bi4u7vr/vzx48fb25v7kw0EEEAAAQQQQAABBBBAAAEEEEAAAQQQQAABBBBAAAEEEEAAAQQQQAABBBBAAIF/IEAAAQQQQAABBBBAAAEE5imws7OjifdaICCSPE3O39jY0LclI2GG+Onx8VGfrzw+Po4sDbC9va1fWRpgCH/iRAABBBBAAAEEEEAAgVUK/J/27u42cSAKA6i2A0MJQAVACVYqgJQAVIBSQtJBQglABWRLADrAJYA7yF4FybJWymIIWfFzeDBjNB7PHPwyD/dzbLLK63p9fS2fahMgQIAAAQIECBAgQIAAAQIECBAgQIAAAQIECBAgQIAAAQIECBAgQICAdADPAAECBAgQIECAAAEClysQlf9Rhz+dTpMk+WqWeZ6PRqOo1X95edntdl91O9fvs9ksYgseHh7+kQsQ94oilnjpZcz/XPc1DgECBAgQIECAAAECBG5boN/vl/dZ4/FY2tpt/+NWR4AAAQIECBAgQIAAAQIECBAgQIAAAQIECBAgQIAAAQIECBAgQIDACQK/Pj4+TrjMJQQIECBAgAABAgQIEPifAlH2//T0NJlMDt40TdPBYBBVJQd7HtUhQgEipGA+nx+8qtfrxTzlAhyE0oEAAQIECBAgQIAAAQKFwNvbW+S+Faexs4uouOJUgwABAgQIECBAgAABAgQIECBAgAABAgQIECBAgAABAgQIECBAgAABAgT2AtIBPAkECBAgQIAAAQIECFyNQPWMgFhSFJO02+1utxvHZrN57CLjXsvlcr1e//78VLk8cgGen59PuFeVwfUhQIAAAQIECBAgQIDArQpsNptWq1WsrtFoxHZM5loBokGAAAECBAgQIECAAAECBAgQIECAAAECBAgQIECAAAECBAgQIECAAIFCQDpAQaFBgAABAgQIECBAgMB1CETdfhThTyaTPM8rzjhJkogJiAqTaNTr9fJxu93GOOVjlmVRiHLU4IPPj1yAin+HbgQIECBAgAABAgQIECgLzGazx8fH/S+xX4sdme1V2UebAAECBAgQIECAAAECBAgQIECAAAECBAgQIECAAAECBAgQIECAAAEChYB0gIJCgwABAgQIECBAgACBKxN4f3+fz+fT6bR6Jf8ZVxglK2maRgVLv98/47CGIkCAAAECBAgQIECAwL0JbDabVqsVq45Mt8ViIRrg3h4A6yVAgAABAgQIECBAgAABAgQIECBAgAABAgQIECBAgAABAgQIECBAoLqAdIDqVnoSIECAAAECBAgQIHChAqvVKjICIikgy7KfnmIUq/R6vQgF6HQ6P30v4xMgQIAAAQIECBAgQOBOBGJbt1wuh8PhnazXMgkQIECAAAECBAgQIECAAAECBAgQIECAAAECBAgQIECAAAECBAgQIHCagHSA09xcRYAAAQIECBAgQIDAJQrECyfX63WUlOyPeZ5/f5ZJknS73Xa7Hcc0TWu12vfHNAIBAgQIECBAgAABAgQIECBAgAABAgQIECBAgAABAgQIECBAgAABAgQIECBAgAABAgQIECBAgACBYwWkAxwrpj8BAgQIECBAgAABAtcksH//ZPb5ibCA+N5ut7GAcnBA1P/X6/W/jo1GI+IAOp3ONa3WXAkQIECAAAECBAgQIECAAAECBAgQIECAAAECBAgQIECAAAECBAgQIECAAAECBAgQIECAAAECBG5X4A/wgsuJpd72dwAAAABJRU5ErkJggg=="/>
  <p:tag name="POWERPOINTLATEX_PIXELSPEREMHEIGHT#5C6D626F787B456E206E6F726D616C76656B746F722074696C6C2074616E67656E74706C616E657420665C61612072207669206F6D207669207461722076656B746F7270726F64756B74656E207D5C5C0A5C6D626F787B61762064652074765C61615C2074616E67656E7476656B746F7265726E613B7D20" val="183,3333"/>
  <p:tag name="POWERPOINTLATEX_BASELINEOFFSET#5C6D626F787B456E206E6F726D616C76656B746F722074696C6C2074616E67656E74706C616E657420665C61612072207669206F6D207669207461722076656B746F7270726F64756B74656E207D5C5C0A5C6D626F787B61762064652074765C61615C2074616E67656E7476656B746F7265726E613B7D20" val="38"/>
  <p:tag name="POWERPOINTLATEX_REFCOUNTER#5C6D626F787B456E206E6F726D616C76656B746F722074696C6C2074616E67656E74706C616E657420665C61612072207669206F6D207669207461722076656B746F7270726F64756B74656E207D5C5C0A5C6D626F787B61762064652074765C61615C2074616E67656E7476656B746F7265726E613B7D20" val="3"/>
  <p:tag name="POWERPOINTLATEX_REFCOUNTER#7A" val="7"/>
  <p:tag name="POWERPOINTLATEX_REFCOUNTER#79" val="11"/>
  <p:tag name="POWERPOINTLATEX_REFCOUNTER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3"/>
  <p:tag name="POWERPOINTLATEX_CACHECONTEN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iVBORw0KGgoAAAANSUhEUgAADrYAAAQOCAIAAACrMn5eAAAgAElEQVR4Aey9P2LdOJOv/bpvJ5N1awm2sy+zHU7YVjYTyV6CrRVIDm8oaQWy08lkrcDqJbR7BXank7k7nMzfb17O5bD5p1gkARAAHwU2Dw8IVD2oQwCFYvHR9+/f/8EfBCAAAQhAAAIQgAAE0hL4888/f/vttz/++OPk5OTZs2dPnjxJ2z6tQQACEIAABCAAAQhAAAIQgAAEIFAnAXwOdfYrWkEAAhCAAAQgAAEIQAACEIAABCCwnMAPyy/hCghAAAIQWEng8vLy559/fv78+crruQwCEIBAFQS0Uffq1StFBp+enp6fn79+/frp06cKEX7//n0V+q1UgjFiJTgug0CHwNevX3Uz0XSrpvtJlUp1Oo3DrQSwkK0EuR4CxRJg9lhs1yE4BCAQlwA+h1G+jBqjWDgJgUUEWHwtwnXAwljIATsdlSEAAQhAAAIQgEApBAgRLqWnkBMCECibwOfPnxWwcnNz89dff/3+++8fP34sWx+khwAEILCWgFyljx8/vr+/71WgdMIKF3758mXv/BE+MkYcoZfRMQ2BDx8+6Gai6ZbuJ3ooSzecNO1GbaVKpaISO1rlWMjRehx9ISACzB4xAwhAAAJTBPA5DMkwagyZcAYC6wiw+FrH7ThXYSHH6Ws0hQAEIAABCEAAAsURIES4uC5DYAhAoDwC19fXL168UMBKK/qzZ8/aYw4gAAEIHIqAMgcrem9K5V9//fVoUcKMEVPGwHkIrCCgJxDaq/RQljKUPzw8tGcKPahSqUL7Ik+xsZA8+wWpIBCPALPHeGypGQIQqIAAPodeJzJq9IDwEQJbCLD42kLvCNdiIUfoZXSEAAQgAAEIQAAChRL4P//3//7fQkVHbAhAAAJFEHj79q1csV1Rb29vjxYA11WfYwhA4MgEdD+cTaOuByr+v3/+HQEUY8QRehkdUxLQQ1n/+Z//qSxZbaP/8R//8S//8i//+q//2p4p7qBKpYrrhZwFxkJy7h1kg0BwAswegyOlQghAoCYC+Bx6vcmo0QPCRwhsJMDiayPA6i/HQqrvYhSEAAQgAAEIQAAC5RIgRLjcvkNyCEAgdwJ//vnnv//7v/eC4RQfLOds7qIjHwQgAIE4BP7t3/7tv/7rv2br1otBq79VMkbMmgEFILCOgO4zvShhpSfXGZ1fV2EOV1WpVA5gq5EBC6mmK1EEAgYBZo8GHL6CAAQg0BDQpAifQ4OCUYMfBQQiEWDxFQlsNdViIdV0JYpAAAIQgAAEIACBygg8+v79e2UqoQ4EIACBHAjID6snhpULsyvMxcVFL6Nw91uOIQABCNRNQI9MvH792qnjt2/ffv75Z2fh4ooxRhTXZQhcHAE9ZvDhw4eu2L/88svDw0P3THHHVSpVXC/kLDAWknPvIBsENhJg9rgRIJdDAAJHIIDPoe1lRo0WBQcQiESAxVcksNVUi4VU05UoAgEIQAACEIAABKoh8EM1mqAIBCAAgXwIjPph37x5Q3xwPn2EJBCAQHoCd3d3/kYVIuwvXFZJxoiy+gtpCyXw/v37s7OzrvDKJfzy5cvumeKOq1SquF7IWWAsJOfeQTYIbCHA7HELPa6FAASOQwCfQ9PXjBrHsXk03ZEAi68d4RfRNBZSRDchJAQgAAEIQAACEDgUAbIIH6q7URYCEEhBYNQPqyAVpbJI0TxtQAACEMiVgLIC//XXX07pas0izBjhNACKQSAIAcUEKzK4W1UFuYSrVKrbRxxvJICFbATI5RDIjQCzx9x6BHkgAIFsCeBzUNcwamRrnwhWJQEWX1V2a0ClsJCAMKkKAhCAAAQgAAEIQGAjAUKENwLkcghAAAJ/IzDqh60gGOVvSvIBAhDIlcDnz58VDPfbb7/9/vvvCrFt4nF/+umnx//8071If0+ePNlF/IeHh9PTU2fTklm3U2fhgooxRhTUWYhaDYHnz5/rlthVR3dC3ZG6Z4o7rlKp4nohZ4GxkJx7B9kgsIgAs8dFuCgMAQjEJoDPITbhjfUzamwEyOUQWEGAxdcKaIe6BAs5VHejLAQgAAEIQAACEMiZACHCOfcOskEAAoURGPXDKjDv69evhWmCuBCAQFEEdPP58M+/P/74Y1Zw3ZTe/PNP+XVmCwcscHl5eXNz46zw4uLi+vraWbiUYowRpfQUclZGYPSnV3qUcJVKVWZ4+6qDhezLn9YhEIrA6G8ZD0MovNQDAQj4Ceh2hM/Bj2uvkowae5Gn3YMTGP3ple5zOHifhlUfCwnLk9ogAAEIQAACEIAABFYTIER4NTouhAAEINAnMHwgWIkwlc5zr5yd8j4on+jd3Z2iBvWnfKJtMtHXr1+/evWqrwCfIQCB0gjoZ/7u3Tvt1a0Q/OrqSmG7Ky5cd4nuhLoROa/98uXLXndOp4QriuU2RqxQgUsOSECPOWn+oKzkzUSiSU/e/tucFJazszPdiBI/eODvDmnx9OnTXnk9K/H+/fveyYI+lqhUMzWNCpn5bYu3RAtphecAAhBoCOQ/e8TngK1CoHoC+BwK6uL8R42CYCJqMgL4HJKh7jXE8rwHJOpHludR8VI5BCAAAQhAAAIQgICTwHiIsDZ3mzdTO2uJUUxZMfScpYJXst1pbrRuZvZN1N3JyYkO2n9VQB/1r840hZuPzXH337ZAc1Kb7t1v2+O2U5oCzcd2h14ftUnffKXVXXsVBxCAQBoCiki4v7/vtfXp06eXL1/2Tib4qJuAAl+G8vSaVpn8b7M9mfkIAQi0BBTcpvjgdnrQnvcfaLql21SCYNxRT+iUnIo1/Pjx49S3hZ7PaowolCFixyCgCYNWEM0iol1N6GNzvKjFxE8dLJJNhR8eHk5PT3tXZS5zT9rhx+KUGhV4qNeWM9+/f99yeWXXjgIv3ewr6yPUgYBBIPPZIz4Ho+/4CgLVEMDnUFBXZj5qFEQSUcMSwOeQMjvDor4bXS0uqmG2MMvzLqJR4CzPu4g4hgAEIAABCEAAAhCITkBz9OHfVCRrdGkGDUgSpZEbSpjPGYk3kHrnE4KWDx8kgcBBCFxcXAx/+Vrh76L+qDBD8doze8m5CxwahUA1BBRH2/6KewcK/L29vdUURQ8O6U8HyiauO8PoBE8nlew8NhbdZ3pCGh8TyBNb3179o7dl7r09SnxMTECPB+heYfwSl36Vv0mP3oh0e0xMPmxzZSklq1tqV0vLh8VbQW1lWUgFwFEBAqEIZD57HL23GHdslQ9FhnogAIFkBPA5JEO9vaHMR43tClJDiQTwOTRTo2x9DizP0/+sRqfQ2VpIej60CAEIQAACEIAABCAQm0C+WYRbz7IiV5TIKttcwouy4rVKRT0QMT2bG7UJKocABLoElFTj/Py8e0bHe2XBVNLiX3/9tSfM7Me9pJ0VjAIQgMCQgEZ5vWnh999/H36lOYC8jW/fvh1+1Zz5/PmzEg8P7xIKI46aS3j4vsspCZ89eyYhp74t8XxWY0SJAJE5BgHdRnqvMdneioL79UvfXk/UGqrMrVWQUqNZc8L2uBwoYSusoLaCLKQC2qgAgSAEMp894nMI0stUAoGcCeBzyLl3hrJlPmoMBebMEQjgc+j2soJxd3nPZFeG4THL8yGTBGdYnieATBMQgAAEIAABCEAAAlMECggRluhKcKVI3Ckd9j1PiPC+/GkdArsTGHWm7HXX8gfhDbkp4lC6DM9zBgIQyIqAJh6np6d6emooVZMP2BPp+/Hjx9evX3driBqYu2hjQLkT5C3tylb0cVZjRNEkET4sgeFNYHv9RYRm6nakSdpff/3V1TfzR1K7oo4eF6TU6C1xVKnVJ4uww9XarbuwIAtZpyBXQaAyAqO3yr08DEO2W3wOUVccQ1E5AwEIrCOAz2Edt72uynzU2AsL7e5OAJ9Dtwvy9DmM3j26Ym8/Znk+ZMjyfMiEMxCAAAQgAAEIQAACyQj8kKylLQ0pDibDhyy3aMS1EIBAHQS0pO+F2TV6KcQtvYIKqhvNKuqURFlFjcyjzkooBgEIxCawPT5YOXq/ffumpwK6ouruocQz3TMBj/23REU/1BQfnNUYEbBDqaoCAroJhNVCQT9hK4xUm15NM0yjrojh3i0xUuuRqq1SqUisjlktFnLMfkfrQglkPnvc6HPQigOfQ6GWidiHIoDPoaDuznzUKIgkogYngM+hi7R0n0NXF443EmB5vhEgl0MAAhCAAAQgAAEIbCFQRoiwNCR2bUs3cy0EIBCJgAJKeono1NDFxUX6F20rtu/+/n6jmh8+fNAj/hsr4XIIQCAeAe3Kj+YPVov6/c7mD76+vpYj8sWLF+fn58MguZubm0iS++9Oun9GkmGXavMZI3ZRn0ZzJqD7QFjxCgqx1SRteKtR0NLl5WVYJilrq1KplACrbwsLqb6LUbAaAjnPHvE5VGNmKAIBgwA+BwNOhl/lPGpkiAuRUhLA59CjXbrPoacOH7cQYHm+hR7XQgACEIAABCAAAQhsIfBo9E0fCh8ZBr1taSbUtbe3t7klnNC7t54+fRpKwSD16LU1eoI8SFVUAgEIGAQUSjKMqNvr1Zmh7tvcQIwe5ysI7EtAAb7v3r0blUHbQno93OhXzUllDlbK86nw4vbC3377TW7K9mOog0ePHnmqquz+k9UY4eFPmaMR0G1BGb6b20Kz9FOan+Zg9l4xZPXp06ey3vqie5226HqKCEjRiczzV4o3mfZMLvHH/C0kMRCag0BuBDKfPeJzyM1gkAcCwQngcwiONGqFmY8aUXWn8iII4HPI3OfA8nzf3xHL83350zoEIAABCEAAAhA4JoHCQoTVSbltPxMifMxfDlpDYMqH8uXLl9lEnsHpjTqFV7dydXWlCldfzoUQgEAMAlP3nKYtO7TXvrYrbYyfv7915fXUlmRXnnKPp7TeZYwoFyOS70hAm3nKNT71WMJQsNHnTofF8jkztYgr+keav1JT98aAhlGcKQbUfbaq/C1kVgUKQKBiAlN3yEwGJnwOFdseqkGgITB1F2q+xeeQm51M9Vcmo0ZuuJAnQwL4HHbvlKnbSEDBWJ4bMFmeG3D4CgIQgAAEIAABCEAgEoHxEGF5ftdlEVbqKf+7pFerlJWnY2oev1q72QsfP36sNHv6t1vy5OSk+1Gv/+t+5BgCEAhLQIm69Rsc3idjRNd5JA+VzqdpS6rpzuZplzIQgEAyAnr2YCqvp518d9FE5c2bN8GnEHr/w4cPHzygNI3U3cxTMvMyuY0RmeNCvJwJOHeM9nqFwkZ0o9FOpc+CMlfKaVFbepY9SJte5hZiC8+3EKiYQP6zR2MxsqJfSh9tV6jMJRDIn4DxM8fnkFv35T9q5EYMebIl4Fwh4nOI0YNO+FuaZnlu02N5bvPhWwhAAAIQgAAEIACB4ATGQ4RXN7MoDGV1K3JLKUqmiCAS+WuaN/a2/+rlMhJeT94PgwtHgShYR65zrYH1b/rUpKMicRICEBh9DdBeu1x65v7FixdhOyWrJzHCqkZtECiRgMJ2z8/PpyS343pfvnypVKBT1/bO//LLL3IQ905u/Oh8hsHWYqMMiS/PaoxIrDvN1Ufg0aNHs0qVmwJ8NBKiXHWanipFKa2UG4GblbLWyHd3d9ufN2YPcvYHW4qFzCpCAQjURCDz2WMMZy8+h5oMGF0qIIDPoaxOzHzUKAsm0u5OAJ/D7l0gAVie79ULLM/3Ik+7EIAABCAAAQhA4JgEfihRbQXXKoSlCMkVFqMpvrw2CtB59eqVEunJ46bgG624tANqq6CwYG1wqrweJdTlqscuz7cQgEAaAvpVKtZ/2Nbt7e3wZIIz/uA/vzAx6vS3TkkIQKBLQHOGd+/edc/0js/Oznpn2o/Na/vaj7MHegprtsyiAhLA+UyUYvIW1Zxt4dzGiGxBIVgRBJxvFShlaTZkPjp5u7m50b1rWLiUM6UopZVy89esl7VY/vjxoyLG9NBdKagLlbMUCykUL2JDYAWB/GeP25/fGGLB5zBkwhkI7EUAn8Ne5Ne1m/+osU4vrjomAXwOmfT7/1ud/892NsvzZP3C8jwZahqCAAQgAAEIQAACEBCBIkOEJbfi87RKKboLJb8R0yPV7HigonVHeAiUS0B+89Fcnvo5K5R/F72UdC14uzHqDC4kFULgIASurq7sKFvj5vPhw4dFlIIHZs0+ENWIp1toHY9CZThGLDIACkOgR2D0maheGX007kLDwlmdkeSj8c3Ka56VnIuEKVopjQWjO2SLCFDYJlC0hdiq8S0ESiRQxOwxhn8gRp0lGgAyQyAHAvgccugFpwxFjBpOXSgGARHA55CzGbA8T9A7LM8TQKYJCEAAAhCAAAQgAIGWQKkhwlJASSyUXrfVpMQDOxAneCa/EhEhMwRyIzAVMrI0Di+gXjG21ux4xIDCUxUEIGAT0PaP8lkaZfTOAePb3377zfh2+NWLFy+GJ7eccaYcq+axqAzHiC3dx7UQ8NxD7LtQ/gxHA1K1T3l9fZ2/8FMSFq2Udsim9OJ8KAJFW0goCNQDgUwIFDF7/PbtW3BcMfwYwYWkQggcgQA+h7J6uYhRoyykSLsvAXwO+/KfbZ3l+Syi7QVYnm9nSA0QgAAEIAABCEAAAk4CBYcIS0MFzehtpE5VMyx2cnJiSGV/a1zIVxCAQCQCDw8Po+FuyrehlzFFanSXamNsAe6iCI1CoHQCs48f2EG9zmwcLaXRbJrtt0sP9LpAz96/4gufP3++tPIMyx9njMgQPiJFIuC5h4S9b0RSxKhWeXFGN9r16ILznadG5Xt9VbpSpced79Xv/nZLtxC/ppSEQOYESpk9xniEOEadmXc34kEgTwL4HPLsl1GpShk1RoXnJARGCeBzGMWS1UmW57G7g+V5bMLUDwEIQAACEIAABCDQEig7RFhqvH79+vPnz60+HEAAAhCIR0A3nGHlSvi9b0bzGBnHeURh2NGcgcAuBGa36wIG56mqsE87jD5TMcRYTQrhPMeIIXDOQMBPwJPRJ+BdyC9Y2JJ61mu0wtEf9WjJDE8WrRQT0QQWVbSFJOBDExBIQ2B0oNndwzDUPYbPwX6v2lAGzkAAApEI4HOIBDZGtaWMGjF0p85aCeBzyL9nWZ4n6COW5wkg0wQEIAABCEAAAhCAgAgUHyIsHbQtXW6GJ6wQAhAohcDbt29H89zsHtwWY2stRp2ldDRyQiAfAnoIajYLb8DgvCl35Gogv/766+y1utu8evVqtlj+BbIdI/JHh4TZEtAKa3Tm0xPYzmXeK5znRz0dMXoDVEKj9+/f5ynzrFRFKxUjFm2W2NEKFG0hR+ss9K2VQEGzxxj+gRh11moq6AWBeATwOcRjG7zmgkaN4LpTYa0E8DkU4XNgeZ7gB8jyPAFkmoAABCAAAQhAAAIQEIGkIcIBo1i6naet69PT0+4ZjiEAAQiEJSCn+WhejRwS/MTYWotRZ9geoTYIHIHA6G2nq7huQfIhds/0js/Oznpnpj5eXFw8f/586tsV5//8809PiLDaXVF5bpfkPEbkxgp5CiLg+QnrjZP2XagUfd+8eTMq6u5Pgo1K5TxZpVJO3SnmIYCFeChRBgKRCJQ1e4zxOBA+h0imRbUQWEQAn8MiXDsWLmvU2BEUTZdFAJ+D+qton0NZ9pa5tCzPM+8gxIMABCAAAQhAAAJ1EEgaIqwt5Lu7uxjglGPv5cuXMWqmTghAAAIiMOWsGc05l5jY6GvmNspQR1LPjRC4HAK7E5idNc0+fDV17+qppnqur697Jzd+9Dj6FeKsRDgbG8rh8inOOYwROfBBhkIJeH7Fs3ehUnRXoPPoEwt6GPXy8rIULXpyVqlUT0c+biGAhWyhx7UQ2EigrNljjOEen8NGE+JyCAQhgM8hCMYElZQ1aiQAQhN1EMDnoH4s2udQhx1mogXL80w6AjEgAAEIQAACEIBA3QSShggLpVzAkaIltJ6sI8qkboNDOwiUSECpGkY9VpkEt8l9oAcwAoKNsf8XUDyqgsBBCHz8+FFuYlvZ2YReSgw8GvTWrVZZCh4eHrpnghzP7jWqlakECUEESFZJ5mNEMg40VB+B0clPT83Zu1CvfM4fp/bdb25ulBY9Z8kN2apUytCXr5YSwEKWEqM8BIIQKG72KJ9DWC9B2NqCdAqVQOCABPA5lNLpxY0apYBFzt0J4HNouqBon8PuVlSTACzPa+pNdIEABCAAAQhAAAJ5EkgdIiwKysPkf+31Imp6N9b79+8XXUJhCEAAArMEpoLYphbtsxUGLxD20YuwtQVXtuIKFYGkZ12e/PNPB+UGJFXcRylV8zjKPY8HKD2wonX1SMNQeL3e99OnT5HmTvf398MWe2fyuYv2BFv0Mf8xYpE6FIZAQ+Dr16+zTymoZE0hPlMpW6RmuTerKpXiRxqQABYSECZVQcBPoMTZ4+xjh371VRKfwyJcAQvjcwgIs4Kq8DmU0okljhqlsEXOHQngc+jCL9fn0NWC440EWJ5vBMjlEIAABCAAAQhAAAKzBB59//59tpC/gNZ1T58+nSovh3L7Gmultfv999+nSm45r2CXly9fbqkh2bWiYaz9fvvtN1FKJgwNQQACowSUXPP09HT0q7D3z9Em/CdD3VQV6xMjn6hfkSOXVGzwH3/80RJQ9KcyhbQfOTgagZ49jKr/7ds3eQ9HvxqeVIogTS1kYycnJwoO1o893jTDuHO2gmmXK1J0cttEggND06zGiAQoaKIyAvp5np+f20rpTqLVn12mrG8VN6M75KjMX7580W159KvMT5aolF495HnOZJQ8995RLMbJEi3EUIevIJA/gXJnj/K1egIKZ7sAn8MsongFemtMfA7xUBdRc88eRmXG5zCKJeXJckeNlJRoq0QC+Bx6vZatz4Hlea+non5keR4VL5VDAAIQgAAEIAABCOyQRbiBLreyNpVjdICC+Srbq45BiTohAAEngak4/rBJdJzCGMWURt341v/V7e2tvzAlAxKQ078bH6ya9SANIcIBCZdVlRyCPXsYyq95lD8+WJfLpatnkxQoLC+8XukQLz5YbXlCu3K7iw4Je86UMkZ4dKEMBLoEPDFANaUQbnTXTXXqdTdTP/YutDyPq1QqT9SFSoWFFNpxiF0ugakBJf+5cShfQah6yrWBvSTH57AX+TzbxeeQZ78MpSp31BjqwhkIdAngc+jS0PHUj71XjI91E2B5Xnf/oh0EIAABCEAAAhDYncBuIcKa6SrdbyT9X7x4IT9XpMqpFgIQOA4BxdJN5TvPzWujaL+7u7uNXaPbcqEZ8jYqnsPlo5amnK85yIYM6Ql4HOXK+ZReMGeLs7cjRRZWcLcpaIxwdhzFINAS8NyF6gsRlvpTEzw9+VDucztVKtXaKgfbCWAh2xlSAwScBIqePWr2PjvJn+WAz2EWUbwC+BzisS2xZs9sH5/D7j1b9KixOz0EyJyA5y6EzyHzTkS8GARYnsegSp0QgAAEIAABCEAAAg2B3UKE1bycy5GihP/6668qV49YLQQgkJjA1IJcGeb0nENiYWabU4rQq6ur2WJTBZTLR28OnfqW87EJjEYDj+7hxZaE+nMg4HGU64GoHEQdyqCXOWgmNjzfPbPlZtWtZ9/jssaIfVnRelkEPL9iaVTlgkvPXE2962bqJ59/51apVP7YC5IQCymosxC1dAJTQ0meHoYhbfkctuQAxucwRJryDD6HlLTzbwufQ/59JAlLHzWKgIyQuxDA5zCKfeonP1qYk7USYHlea8+iFwQgAAEIQAACEMiBwJ4hwtJf4WhbnMsGQYVVyXNtFOArCEAAAjYBpWr4448/Rsu8efNm9PzuJy8vL1c8evHTTz/pqrdv3+4uPwJAAAINAc92XbYZfZRr0+5HSS53p10m/29LHCPyp4qEmRDw3IIUR5vh41JBAE696l1YtJEZpIn0lVSpVHqMFbeIhVTcuaiWD4E6Zo/yG6zwOagX8DnkY4pIAgER8Ez48Tnsayp1jBr7MqT1bAl4bkH4HLLtPgSLTYDleWzC1A8BCEAAAhCAAAQOS2DnEGFxl3N5ar67sVcUoaJouY2VcDkEIHBYAlNJLuWfyjnbrmT78uWLshA5O04lFQmds0ZORaos9u3btyr1QimbwJ9//jn1fEL3wmyzCM++gLiOrBiFjhFdE+IYAlMEPNt1VaYQboAYD03d3NxMQcv8fJVKZc68LPGwkLL6C2kLJVDN7HGFz0E+CnwOedotPoc8+yW2VPgcYhMOUn81o0YQGlRSGQF8DlMdWq7PYUojzq8gwPJ8BTQugQAEIAABCEAAAhDwENg/RFhSXl9fR9pj1oJKz1t7QFAGAhCAQJfA58+flYy8e6Y9zjaFcCvhkydPdOvTSyQV/qsMwe357oHOSxFt1KlkrVkAu/pyDIGCCIy+AbYnf7a5NLTXOHXzbFSQ5BW856HoMaJnS3yEwJDAwbfrBGTqUasPHz7oLjckVsSZKpUqgnwpQmIhpfQUchZKoLLZo9/noKWNfA4qX2jHITYEqiSAzyH/bq1s1MgfOBImJoDPgcVXYpMrrjkspLguQ2AIQAACEIAABCBQBIEfM5Hy4eFBr5y2Y0rWifr69Wu5vSp4n/U69bkKAhBYR2AqVYNqyz9EuFFZ973mGQm5lXUb/Ouvv5Qe5uTkRMHBSj7KXXGdYXAVBBIQ8EyHsn3j52wK4UjvjkjQL90mKhgjuupwDIEuga9fv2rO0D0zehzpCc/RttKf1GRPb6QZbVdRwoW+qaZKpUb7iJPrCGAh67hxFQScBKqcPeJzcPY+xSCQGwF8Drn1yFCeKkeNoZqcOSYBfA7qdxZfxzR+v9ZYiJ8VJSEAAQhAAAIQgAAE/ARyCRGWxHpyVInlPBvSfvWaktrAVngcKSuWcqM8BA5LQPnhpuJCdD8pLueu9u30d9jeRHEIFEfAmdEnT72mbp6NtHpEwXhXWp4aDaWqbIwYKsiZgxPwpPPJNpF5qL7Ty9B1vxpdmevXh7gAACAASURBVGq3vtAQ4SqVCtXj1CMCWAhmAIF4BKqfPeJziGc81AyBGATwOcSgGrDO6keNgKyoqkQC+BzUayy+SjTdlDJjISlp0xYEIAABCEAAAhA4DoEf8lFVUXeexeEKgbW5e3p6Kt/Kimu5BAIQOCAB5Yeb0lrP7059xXkIQAACQQh4MvooF3iQtoJXYs/l6riFMkYENxsqzIqA/StuRK07hXCj49T9SkvL5i0NWfWaU5gqlXLqTjEPASzEQ4kyEFhBgNnjCmhcAgEIxCOAzyEe2yA1M2oEwUgl2RLA59B0DYuvbE00E8GwkEw6AjEgAAEIQAACEIBATQQyChEWVqWd+PTpUwy+f/zxx+vXr2PUTJ0QgEB9BIy3ub169ao+fdEIAhDIioAmLbPyPHv2bLZM+gKzYXPv3r1LL1XwFhkjgiOlwqwIsF3XdIexeDRuAll15VCYKpUaqsmZ1QSwkNXouBACNgFj4MDDYKPjWwhAIAYBfA4xqAask1EjIEyqypAAPoemU1h8ZWicWYmEhWTVHQgDAQhAAAIQgAAE6iCQV4iwmOr1GYYTZAt0rTwreLf1FgJcCwEIeAg8PDyMvlda1x4hZ54HEWUgAIF4BHQL8lT+5MkTT7HEZWwvv5If6JURiUUK3hxjRHCkVJgVga9fv07NgrpyHmFGpIdXf/rpp67W7bHyrglU+7GggyqVKoh//qJiIfn3ERKWSIDZY4m9hswQqJgAPofMO5dRI/MOQryNBPA5tABZfLUoOBglgIWMYuEkBCAAAQhAAAIQgMAWAtmFCEuZy8vLqTdobFFV1+olTdfX1xsr4XIIQKBuAjc3N1MKRro1TTXHeQhA4IAEPG/8zDOFsDrr7u7O6LKLiwvj21K+YowopaeQcx0BO9C/qVOBsxWE+3v4GClbjJf/emresUyVSu3Is76msZD6+hSNdifA7HH3LkAACECgSwCfQ5dGhseMGhl2CiIFJIDPoQuTxVeXBsdDAljIkAlnIAABCEAAAhCAAAS2EMgxRFj6vH//PlJuKr3h2vms/BasXAsBCBRK4M8//zQcVbwDtNBuRWwIFETgt99+m5X2xYsXs2XSF/j8+bORfFTzujwzHy8CxRixCBeFSyRgzIJadSIt09r68zk4OzubEub+/n7qq8zPV6lU5szLEg8LKau/kDZ/Aswe8+8jJITA0Qjgc8i5xxk1cu4dZAtCAJ9DFyOLry4NjocEsJAhE85AAAIQgAAEIAABCGwhkGmIsFRSIrrHjx9v0W3q2tPTU0WxTH3LeQhA4MgEjBSYxwmIObIBoDsEdidQbkYf4/4pqldXV7uz3S6AoSNjxHa81JADAbbrur3w8uXL7sfu8R9//FHoirJKpbpdw/FGAljIRoBcDoEeAWaPPSB8hAAEdieAz2H3LjAEYNQw4PBVHQTwOXT7kcVXlwbHQwJYyJAJZyAAAQhAAAIQgAAEthDIN0RYr6/99OmT3mO7Rb2paxXGoWeyp77lPAQgcFgCRk44wr8OaxUoDoGUBBR2NttcnlmEjfvns2fPnj9/PqtX/gUMHRkj8u8+JJwl8PXrVyMXeHv5oazdSNny4cOHlklZB1UqVVYXZC4tFpJ5ByFeWQSYPZbVX0gLgSMQwOeQcy8zauTcO8i2nQA+hyFDFl9DJpzpEsBCujQ4hgAEIAABCEAAAhDYSCDfEGEpphdSex4qXYFAm9+H2ttegYhLIHBAAvbb3IzV+AFZoTIEIBCDgDMnZYbhtvLyGxuN7969i4ErcZ2MEYmB01x6Ap6Vlx7g1BotvWx7tWisGY0UX3tJ62y3SqWculPMQwAL8VAalnl4eFCSJz3rrnmac0Y3rKSsMx8/ftSIIJWl+EFUXtpBzB6XEqM8BCAQm4Dzdo3PIXZHjNbPqDGKhZM1EcDnMOxNFl9DJpzpEsBCujQ4hgAEIAABCEAAAhDYSCDrEGHpJodUpM1XvVTr1atXG/FxOQQgUBMB425ztICYmroVXSBQEIHffvttVtrHjx/PlklfwEh1I4HrmHExRqS3K1pMTMCzXWdsTiSWNk1zr1+/nmpID50qInDq25zPV6lUzsCLkw0LWdFlCpY9PT3VXVR3Bvma9MIHnVlRT0GXXF5eylT0hJhUluJS2Rl2VpCO20Vl9ridITVAAAJhCeBzCMszbG2MGmF5UluGBPA5DDuFxdeQCWe6BLCQLg2OIQABCEAAAhCAAAQ2Esg9RFjqKazk4uJio56jlyucRbsao19xEgIQOCAB44XRxlL8gKBQGQIQiERAMSWzNT979my2TPoCxlZWpFlceh0ZI9Izp8XEBNiuGwJXdkzjwQzj6YhhVfmcqVKpfPBWIAkWsqIT37x507tK68f379/3Tlbz8e3btzc3Nz116nhrRE+pjR+ZPW4EyOUQgEBwAvgcgiMNWCGjRkCYVJUnAXwOw35h8TVkwpkuASykS4NjCEAAAhCAAAQgAIGNBAoIEZaG19fXZ2dnG1UdvVy7GhVv24yqzEkIQGCUgN7mZjjKj5YzbxQRJyEAgdgEPL5yJWmLLcbS+o37p1KwK4hkaYUZljd0lLSMERl2GSItJfD161dlgpy96oDWbqhsPB0xS3LfAlUqtS/SylrHQhZ1qCYJo/fP8/PzKt1NmtqNxjB5MlMuAlt6YWaPpfcg8kOgSgL4HLLtVkaNbLsGwUIRwOcwRZLF1xQZzjcEsBAsAQIQgAAEIAABCEAgFIEyQoSlrd7SGCltnrZtCn1FbCgjoB4IQEAE7CAPYx0OPQhAAAKhCOhlzbNVRZoOzbZrFDB2GYdJ9Yx6cv6KMSLn3kG2IASMH3Jbv4L+nzx50n48yIExCVRQ4OfPn0vkUKVSJXZEtjJjIaG6pr4o4an4YBHL8DG2UP24rh5mj+u4cRUEIBCVAD6HqHi3VM6osYUe1xZBAJ/DVDex+Joiw/mGABaCJUAAAhCAAAQgAAEIhCJQTIiwFNYaUtvSoTTv1qNXQOoZ1u4ZjiEAgaMRMLxUesG0XuhzNCDoCwEIJCbgjDMzXnmfWOC2OWMrq5pXTjNGtN3NQa0EDCNvVTa2Jdoy9R3YWnu4ZcikSqUy5FyuSFjIor7TUvHi4mLqkpqihI34YKkf6d1fU2DzP28MEHgY8u8+JIRAlQTwOeTcrYwaOfcOsgUhYBh5W7+9DGmLVXZga+3hVhkQ1OkRwEJ6QPgIAQhAAAIQgAAEILCaQEkhwtp3ifTiQuV/Oj091eucVnPkQghAoHQChrclw5ydpdNGfghAYEjAOcnJMIXn/f39UB2dUQrhap6vYIwY7WJO1kTAMPJWTXtboi1W2YHuY8azGR5uGQKpUqkMOZcrEhaytO+ur6+NNyfUESVsxwdLfRVYyq3u8sYAgYeh7q5HOwhkSwCfQ7ZdI8EYNXLuHWQLQsAw8rZ+fA4tivbAw60tzEGVBFieV9mtKAUBCEAAAhCAAAR2IVBSiLAAKSzm06dPMUjpNVvKJRyjZuqEAATyJ6BEGnpUYErOYzqnpmhwHgIQiETg999/n605w3iCh4eHKbGNjHpTl+R5njEiz35BqoAE9EIVYyLUNnTYGZFx7y13u65KpVpb5WA7ASxkKcP3798baXRLjxKejQ+W+kuJ1V2e2WPd/Yt2ECiUAD6HbDuOUSPbrkGwUATwOdgkWXzZfPgWC8EGIAABCEAAAhCAAASCEPgxSC0pK3n58uXt7a32V4I3qv1dbXuwsREcLBVCIH8CdnhHbgExCsjzxPGsw/7TTz/pNrvuWq6CAAS2EPBk9Hnx4sWWJmJcO5VCWHfODBMeryNQ1hixTkeuOjgB28gbOJohVPOjXtrduqFN3etUlSZmJc6dqlRqac/uW15vMfr27Ztk0MReB/pX+aqfP3++r1Rt61hIi8J/8PHjx1evXk3dLhovVompdokP9ttAW9IeWPX7akvmeRDV59CojOchz65HqroJ4HPItn9LHzWyBYtg+RCwjbyRE5/DVH8V6nOYUifP8yzP8+wXpIIABCAAAQhAAAIQCEugvBBh6a/9CT31/uHDh7AsVJvq1Lbc5eVl8JqpEAIQyJmA7aXKLSBGKc+jhgjLIZJzZyEbBGolUGhGn7u7u9EeqSaFsLQra4wY7Y4YJzVYaI9ZcGS6TXCbXsqhhrSpc3Jyohm1wl/0l0+4WwwI1dRpG3mjpvMRBRmGatOfzKMNfGwMQ1ahSvSvEm3mNrmyu9LWXcqWGCJcpVJ2P67+1gj6XF3n6IUaOvO5Z2Iho300e7K+KGHig2c7fbSAhobR883J/AdBRbQ38zpDi41faZZY4ui5UWsuh8C+BPA57MvfaL30UcNQbctX+By20MvtWtvIG2ntBUirET6HFsUxD1ieD/u9UK/UUBHOQAACEIAABCAAAQjEJlBkiLCgKNevvNWeheVSgu/evdO+tZYZSy+kPAQgUC4B42ZivMSnXH2RHAIQyI2AXivpEcnpLvdUFaTM1NswdeesacufMaJrLXo7pJ6pU4rEqcARRYXqr52oa16toLcSkyZ2ta7+2DDyVneF8rTHwwPt0umBAdnGVOSBrEJfNd9qwaVQ8jf//Ms/TErK2lGb+jlcX18PmWR+pkqlMmdelnhYyOr+qilKmPjg1WZgDKx4GFZT5UIIQGALAXwOW+jFvpZRo0sYn0OXRjXHhpG3OuJzaFH0Dgr1OfS04OMWAizPt9DjWghAAAIQgAAEIACBlkCpIcJSQG9X0Y7yVHRCq+GKA2XoVNYre869olougQAE8iSgm4khWG4BeYaofAUBCORDQNEhcn+3LxCfFawpOVtMcXWzZdoCisDTcZPPVZF4P//8c/tVqIOpFMKL5AwlTKR6GCNasHpCzwgAbYv1DjRXVyI6mYSu5Rm8HpxMPmoLVvG7s8JMbdcpOPjq6urm5ma2hm4BtahL9Kdqb29v8w8UVkRXE9/c1aI5jrEgHbYS40yVSsUAddg6sZDVXV9HlDDxwasNgNnjanRcCAEI+Angc/Czyrwko0bbQfgcWhSVHeBz8HQoiy8PpSOXwUKO3PvoDgEIQAACEIAABEIRKDhEWAgUyKvMZJ4t7aW8tFetvd4YwTRLJaE8BCAQm8BUwEfTrm4ysQWgfghAoDICesrIvrGs1teTdWO0ckVnyiM/+tWWk6PyKDS5pkhQuysPMkZoo04xvlum3LpWz+CdnZ1pJ3vW5GSrmocrup0H9mZZBSkw+kMe1jzaHZeXlwrzHRb2n1HrT58+VarpzBPx6pkx426gff0SU6dXqZTf9ig5SwALmUVkFCg9Spj4YKNzZ78yxgtde5DZ4ywlCkAAAlsI4HPA57DFfjK8Fp9Dhp0SUCR8Dh6YLL48lI5cBgs5cu+jOwQgAAEIQAACEAhF4IdQFe1Sj0J4ncvLpeIpjmEqUdbSqigPAQhkTkAPGxgS6vFc41u+ggAEINAjoOhGOyygVz7NRwVcKtNn2LZU4aimyicatqF9azv4GKGNOs23lQbYiA9ussB++vTpy5cv379/V0psQZMZDOfSejeiNrMNU1SQqJpTwOjp6al8348ePVKIklF+X9uopnXPemrYmwqKVerf0fhgzZ0U8qss4zIJ2UNjEvqoGPEpaKpHtcV4kmGqxaXn7Yiu0Zvh0ibSl69SqfQYK24RC9nYuYoSNu57Gls1yG5sItLlxAdvBHvw2eNGelwOAQjMEsDngM9h1kgKKoDPoaDOWi0qPgcPOhZfHkpHLoOFHLn30R0CEIAABCAAAQiEIlB2FmFRUJyB9puVliwUkbYebfQqF5T9pqe2MAcQgEC5BGwvlUKUylUNySEAgfQE8gwUU2bf4O9G0ARsiFcNKaxkeL7cM4cdI7TxrAm2Yc/qa6UWfvPmTc+09FHzc/0pv6wqURlFBrcGoAo1sA4jQRUHrCDUYXNKgK0uGJZvK+RgOwHbyJv6eyHCU9FjigyWSSjYtydVYxLK9aWOVoGuSbQl9SSDosMVa55nOl77mTE7GqzVMbeDKpXKDXLR8mAh27tvNpewnsDRcLm9oYA1TN3hmyZ0D882sjkghI1V2QMrHoaNeLkcAhAYLppyYILPYXUvHHbUwOew2maKu9A28kYdfA4svooz7MQCYyGJgdMcBCAAAQhAAAIQqJJA2VmEmy7RZnOkZ8e1ds1tt6ZKK0QpCOxIQKEqRmZECdaLfNpRVJqGAASKIGA/07+XCjFiEUaD/BQ4speOMdo97BihCbCCNY29Z0WCCo6K2aOkQkUVHaWgT20Ytx2kSNBhDKgRjqzyTMhbesEPtC9rT4SaFtvtOpVXvK9Ct3uSyCSULVh5oIfxwd2SMhiZxOgDBk0xJZBWge4lmRzbd1HPlmcminTFqFKproIcbySAhWwE2Fyue5qRS1gP0ujOGaShIJUQH7wd42Fnj9vRUQMEIOAkgM/BCaqIYocdNfA5FGGfQYTE5+DEyOLLCeqwxbCQw3Y9ikMAAhCAAAQgAIGABGoIERYO+RQihaTopbekSAlocFQFgdwI2Fnf7Gdzc9MFeSAAgRwIKHhOTy7ls2knSTRHMgLyVkPrBn22lSjSpT2u4OCAY0QTAKoJ8FT3yaK+fPmyKJ5JAcEi2TWY3mN4Cp+yIyztb6dE5byHgJOt7myq7fPnz9qT6MWOK3q4CQ6248W7wugJz9vb2+6Z7rHixTN8kYu069pwV2AdK8xau/u9k/l/rFKp/LEXJCEWEqqzNMy1D1oM68wnSpj44GHvrDhzwNnjCkpcAgEIbCGAz2ELvdyuPeCogc8hNyOMLQ8+BydhFl9OUIcthoUctutRHAIQgAAEIAABCAQk8GPAuvatSoG8cqn0dqyDiHR+fq5giGG2syCVUwkEILAvAdtLZT+bu6/ktA4BCGRLQE8u6c8vngJHFBJnl1doWm7xZxJbcaLdmGClEZW/0lakrG+PNkYoLlOmaOSUXf16cWWW1URdo2pbuaKQ1VYTeDr7pF+MGX5ZphhPWtvIm3abyLYmPrgrie5LSieseN/uSeexAtHUrcNsxM3lyiWsSHQ7IbGzoYDFtCQ0TFEWXuKCsUqlAnZ6U5We/NFtSrcv9bJ+MoYZzDatX43uhMKuPxVu4s5PTk6a4+bkbCUpC0gkQ99CzT4lwLYtjbC6RUzdcpvZ1KLZY1tzqAPig0ORnOrlpn48DKE4Uw8EDk7gny4HfA41WMHRRg18DjVY7UIdbCNvKsPn0HBg8eUxLpbnU5RYnk+R4TwEIAABCEAAAhCAQEugnhBhqaTVprztehlxq16ogzx3qUNpRz0QODIBY89bWDLcp5dUbZhge6DsfYpa0N1PiULv7++P3KHoDoESCciFNyu2kXxu9tp4BbQx2aQobjz+3XDheI2mrLnEMWI1n17A97AeeeG3RC8p3FPxoN1oeB0rgZBizdu44WGjzZkmim7qW85vIeDcrtNWrhZE3YY0R/r06dOWKF5ZlOYtU72v5mQe3RZ3P7a363S7qC9EuFClgpuK7Lwx9SYg3vNgT0+Gs7MzDZHNQxG9rzL/WKXZ78U85yhh4oMDWkUds8feECzPQ+NzaD0PmtTF8L4G7AiqggAEugTwOXRpZHVcx6jhRIrPwQmqsmL4HPwdyuLLw4rl+RQlHDhTZDgPAQhAAAIQgAAEINAS+KE9quBAieu0UR0phkC71G00XgWsUAECEGgI2Ntaz549yxmUbnrNnzwjijlQ1IJCFuT3j3QbzBkFskGgaAL2nlCjWrYpx3QXUliJbj7603HRHTEUvugxYqiOcUadaEd4397ebokPbprWOKU4uVYM4dVrQDzbRdomaa/iICABBQBNReh2W1FP9eKD9dCC5htN0GS35KJj3TEUJTx1iRrdbnJTla87b9uhJ/BiXbtRr6pSqajEVLns379G0IM0379/1xBZYnywlMVCwpqTooSNh740ECt0JmyLntqID/ZQ8pepcvaoIbvxOehhGE3nNEBrCqHJoR8LJSEAgX0J4HPYl7/RepWjxqi++BxGsVR/Ep/Doi5m8bUIV1OY5XkLrVCvVCs/BxCAAAQgAAEIQAACCQhUFSIsXvJZKxlVDHDy1xh7OTFapE4IQCABAdsVm21MnkFG8Qd2mJdxLV9BAAK7EPC48PzRSLuoUGuj9Y0Roz2lUA+lghv9qjmpEBDt5xkF/F/1GtKA5Zm6Mwn3E15U0hOfrQp7vaaQR0W5BXkkoJtVeij5zc1NL4vhsEzKM/Z2nX27SCnnoraqVGoRgaWFZZNaIHjibPTMnh5g1oMQS5vIqjwWErw7cosSJj44eBfbw0GJHoYpRDIeTQmmvuU8BCCQFQF8Dll1R1eYg4wa+By6nX6oY3wOi7qbxdciXCrM8rxLzB5QuiU5hgAEIAABCEAAAhA4LIHaQoTVkcppESmVhTYC5c44rK2gOATqIzAbdxIk/CU9Nzbq0jOnRQisJqB3FHiyeNYUT7CaVeILax0jehg1c76/v++d7H68uLgIFR+sajWwqsK2fhm/x/4JEW6JhT1wbtd1G9UcI2DIo+yhm1i621BzbMcQD8tHPWPfhz0xo1HFW1d5lUqtQ+G5SsmAnz596tl404M9isXRDdZTbc5lsJAYvZNPlDDxwcH79yCzx5YbM7QWBQcQyJkAPodse+cgowY+h2wtMIFg+BwWQWbxtQgXy/MerkK9Uj0t+AgBCEAAAhCAAAQgEJVAhSHC4qV9jm7wQUCCCqHY5c2PAVWgKghAoCVgL5uV+qstWdZBoZHNZUFGWgiEIuBJ56PbEb/rUMD99dQ6RnQJaK/O3rBR+Gbwqe+KVPf2NklXI44XEbB7f1iV7CFgfHBTvx0ErJ/h58+fh5LscsbO6CORFH6xi2BbGq1SqS1AjGsvLy9tc22vVSS97FYvOGrPlHuAhUTquxyihIkPjtG5R5g9drkRItylwTEEsiWAzyHbrjnCqIHPIVvzSyMYPodFnFl8+XGxPB9lVaJXalQRTkIAAhCAAAQgAAEIRCJQZ4iwYCmawU5JtRqowhr0eOLqy7lwBQE9Uq/tq+fPnz/iLzQBxZzJVacV9TFXj3YOsJOTkxXmmskl5cY3ZwIQMSCQjIC9J9SIQXxksu7oNlTxGNGoqZdj2Ls1yoIZY9KruceibPfaIyFEvmuZoY41wfakcG6b09oqhj3IzNomRg+urq5Gz6c/OWuH9k0jvcCeFqtUyqP4ojJaKGnFdHNz47lKbzQKHknvaTdSGSwkElhVu2+UMPHBkXrWHgiK9jCMEpu9RYxexUkIQCAxAXwOiYH7m6t+1MDn4DeGKkvic1jarbMzK/umsbS5QsuzPDc67pgWQvxA6KiB/61PN6Ujxw8YvzW+ggAEIAABCJRLoNoQYXWJ9rBnt5zX9ZyyB+WTzmqdCgVdpfm9Xuf64cMHj0OzIL0yEVWhIQoP0ob3MePP7EQas89tZ9KJo2LUt/s4qiYnIVABAftG1CgYaT5TAb2oKthdU/QYIW56Okgvx7AB3t3d2QVWf7voQT4S1K3mbF9oB4j3ro0UL65WZjOtylDzeZLNfgTLvmn0kObzsUqlAuLVwl8LJc/vRSRlA4q8DNh6DlVhIfF6Ya8oYeKD4/WpPRCUPnuMx42aIQCBqATsW1PTND6HqF0wVbndNaWPGvgcpvr9OOc9a6iWBj6HBgWLr9YkRg9YnmMhPcMgfqAHJOzHg8cPhIVJbRCAAAQgAIFMCNQcIizEWoXaM+bV3aBghXz2qldrUcSFznRNReiSs5B6wLSmfFdO1PZjtZHuHk7ZKAYBCByEgOcBmGM+xbG7AVQ8RuhtG7PzKyXCnI3dXN1HykDgH2QXxROvFumAF/q369RZ/sIrSM5GJOhZwRXVxrjE3qe3bxox5AlSZ5VKBSGjSvTUsYZgT8/KP6Bieu9NqKbzqQcLidoX6aOEiQ+O2qH27cI/+YkqJJVDAAJHI4DPIdser3jUwOeQrdWlFMzvRsDn0PYLi68WxfCA5bmYYCE9w5j1b/fK83EdAc1YDhg/sI4VV0EAAhCAAAQyJ1B5iLBegmA/jb26e/TsFPE6q+ktujBSDy6S4SCFbb9klRBsle31dpVAUAoCEEhMQI8b2TeiRp7Z+LnEYh+kObtryh0jFI307t07uxMV6xY7EaY/NzBTbruzVn/r365Tydn3Xa4WQxfOdvHV1dWW+gNea7+lwb5pBBQjbFVVKhUEkW6Den2Qp6qLiwvdWqP+TDxiRCqDhUQC21abMkqY+OAWe6QDeyAod/YYCRfVQgACCQjgc0gAeXUTtY4a+BxWm0RlF+JzWNGhLL6moLE8b8hgIT0LIX6gByTeR3vSEq9daoYABCAAAQhAICyBykOEBUv5zz59+hSWWlOb5kNKgRajZursEmATpUsj6rG9vIza9F6VK9bfaPqAQAwafAUBCMQg4HRjxUvmGkOpauqscozQDrEn4k0phGP342xUaCOA4uNrjbqLTdiuX2/isy28vfzu7m73xKgSVQK3Iu14YC9MCnWXV6nURiPRrVJm70xfrd+I0qRtbDHny7GQBL0zGyWsV3VvF4P44O0MZ2uwx1Y8DLMAKQABCAQngM8hONKAFVY5auBzCGghRVeFz2Fd97H4GnJjed5lgoV0aejYBtIrzMctBFjMbqHHtRCAAAQgAIF8CNQfIizWCuSNFOigB2G1y5JPd1YpiSeQpUrF0yt1tBd5y7lgQ2Z5afPhWwhAYDsBzxs/SSG8nfOKGmodI5S7196GFCulw0wQle40bH+y4RW9fORLnOl83rx58+rVq9igPC9edwq8r6izP67Y4q2r3+ZfqFLrUDRXff78WasAzwCtYl++fEnwG9mizvZrsZDtDD012FHCen3qxihh4oM9vbCxTK2zx41YuBwCENiXgGdK41ya7atIfa3XOmrgc6jPVtdp5FzC43Po4WXx1QPC8rwHBAvpASF+oAck3sejxQ/EI0nNEIAABCAAgX0JHCJEWIi16yeX0AAAIABJREFUHaLVZgzWyi30/v37GDVTZ0NAe66K8LZXPrDaSEDb20q2nSAeaKOcYS//9u2bXSFWZ/PhWwhAYDsBT0YfZ7LV7cJQQ5dAlWOEootmd4g19qVJh+l8DocQ4a5ZBjz2bNfJGNIsczyJKGZNNyAcoyrbbskibKAr5SvZvIZdT2C0dkeUGesIC6gqzT5Pg4wXJUx8cJoer3L2mAYdrUAAAvEI4HOIx3ZjzVWOGvgcNlpFTZfjc1jXmyy+utxYnndpNMdYSI8J8QM9IDE+yuoOGD8QgyR1QgACEIAABHIg8GMOQqSRQcsJ7dp6lqZL5Tk/P9cMSbmKl15IeScBbWjpT8/WN25Nz5ats+aDF2tCYLULfsxXeM+Gcdjr7YMbD+pDAAJBCHiC3sjoEwT10krqGyOUeEM5CGc5XF1dzZYJUmCWcNMKE+wgtIeVeNZEkR6wHArjeSjLI/Cw5uBnPNHMwRuNXWGVSq2DpiWnHgD2XKtb5caUrp5WMimDhaTsCEUJa+CbuuM14/jSJ3lsw9atPs3TICkx7tXW7NwGD8NeXUO7EDgyAXwO2fZ+faMGPodsjW0XwaYmtF1h8Dl0aTTHLL5aJvYqpi2mA5bnXRoHPJap6I/4geBdf/D4geA8qRACEIAABCCQCYEDhQiLuLZblOZn1v+yom9OT0/1jtEj5BBaASfUJQpjJUwkFEzqEYHZWwEeGewEAhCITWD2RiQByCIcuxdG65/tmuLGCM+b1+T7k1N1FEjwk57tIuLjg2NvKlTqU88Tdx6bCSKhRxj9JOXu3/2pttlo5hLTylap1FLLlHUpZ7knhka4dPt6/vz50ibKLY+FJO67sFHCGtaNwHfig8N2bn2zx7B8qA0CENiFwOytSVLhc8iza/A5bOwXfA4bAW65HJ/DanosvoSO5blhP1jIFBziB6bIcB4CEIAABCAAAQh0CfzQ/XCEY70NYXYOvY6DooS1dFl3LVdBAALpCczGo+wehpKeCS1CAAIpCSjDiqe5Q8UheYCkKVPZGKGMg5694Xfv3qXBq1Y8oXiK2Esmz6Ea8uyVasWU7OYz+47dpnc8b0mO3Y+z+/SeH1psIZfWX6VSiyBoOFZqT89NSc8tqIuT/TQWaRGvMBYSj+1UzYoSNh6SUS5hZxJr4oOnCEc6X9nsMRIlqoUABFISwOeQkvbStiobNfA5LDWAusvjc1jdvyy+WJ7bxoOF2Hz4FgIQgAAEIAABCEDAJnC4EGEl+vUsUG1qo99qs5A4hlEynIRAngSc8Sh5Co9UEIBABQQ84W68j3ivjq5pjFD6Fmfsb7KXPKpbPRNyptaR7D83+LO74w0HZ7FI0JpqZ581zUHIpQSqVMoP4f3798qc5+k43SG1W3nAZwgPbiF+WwpbUsa2MUqY+OCwPeKprabZo0dfykAAAvkTwOeQcx/VNGrgc8jZ0naRDZ/DauwHX3yxPJ+1nINbyCwfCkAAAhCAAAQgAAEI2AQOFyIsHMr6c3d3Z3NZ960yD7169WrdtVwFAQgkJmCHAswuthNLS3MQgEB9BJwJC+tTvAiNahojzs/PPczPzs6Shb4501m9fPnSIzlllhLwbNe9fv16abWryzt3x53FVosR5MIihFyqaZVKNRAUQ+m8Q8qBoN3KpegOUr5iC9m3B7dECRMfvEvf1TR73AUgjUIAAsEJ4HMIjjRghTWNGs4ZNT6HgPaTeVX4HOJ1UMWLL5bnQcymYgsJwodKIAABCEAAAhCAwMEJHDFEWF2uQN6rq6sYfX9/f+9852OM1qkTAhDwE2C17GdFSQhAIAYBT0YfpTaM0TR1zhKoZozQy8o9ezMCklsKYSN74mz3UcAgoAxP9m50c23KFM56GYshcPuVs1hbPsbB7CsdYzQau84qlZqF9ueff+rJ4Q8fPsyWVDr/L1++HPlJ4GNayKxhpCmwLkqY+OA0vTNspZrZ41A1zkAAAoUSwOeQc8dVM2rgc8jZzHaRDZ/DFuzHXHyxPPfbzDEtxM+HkhCAAAQgAAEIQAACNoGDhggLigJ59eCyTWfdtzc3Nx8/flx3LVdBAALJCNjxMSy2k3UEDUHgsATI6JNz11czRrx7987DWbnzU6bs9bzQI2UWWw+iasp4QsZlD8lSSgusM/bX/lWm6aBZLDkIuRRFlUrZEBTHoMBfzyisWHnF1jx58sSusO5vD2ghWXXo0ihh4oN37D57CMDDsGPX0DQEDkvAM9vhycy9zKOaUQOfw14mlG27+By2dM0BF18szxcZzAEtZBEfCkMAAhCAAAQgAAEI2ASOGyIsLgrkjeQFU0yD8wXKdvfwLQQgEI9ANdka4iGiZghAIB4BJdXwVE4WYQ+lGGXqGCM01/XsCgtgyhTCas4jVcostjFMKNs6Pdt1KeErW4y9O96SLOJXWYSQLVLnQWVKXV9fn56eeqxO7x3SbuXsDpwTY8XFKrOQDHvKHyVMfPC+3cdvYV/+tA4BCPQI4HPoAcntYx2jBj6H3OwqB3nwOUTthTpuHS0iluctilAHlVlIKCzUAwEIQAACEIAABCDQEPjx4CC0XlXwjTNz1SJWJBxahIvCEEhPwBMZkF4qWoQABA5CwBMimTiR50HIO9WsY4xwpvMRk5QpexVy5+mF58+fe4pRZimB3Lbr/AuxIn6VRQi51GZqUurVq1f39/ezBDT+Ktl5ytzqsyLlXKAmC8mWs6KENSxOzR71JitJro748OHDlAp6Fuj9+/dT33I+CAF+C0EwUgkEIBCKwNSo0a0fn0OXRuLjOkYNfA6JzaaI5vA5RO2mOm4dDSKW5zFMpSYLicGHOiEAAQhAAAIQgMDBCRw6i7D6XjmBPn36FMMINBFXdqIYNVMnBCCQgIC85AlaoQkIQOCwBPTi8lndSSE8i2ivAkWMEYrEdQZfPn78OGU8bm7bRXtZ0S7tKpeYZ7cgZRZhp5UKVya/O1uMQvO1VKlU7ycm43/y5IknPlgXavwlPrgL8AgW0tU3z+PZXMLEB+fZca1U9u+oLcYBBCAAgVAE8DmEIrlLPUWMGvgcdrGNzBvF57C9g+yff6E+hx4Wluc9IIs+HsFCFgGhMAQgAAEIQAACEICAn8DRswiLlHYKFSUcI5xXG97aWXRmSvP3GSUhAAEIQGApAb3HvNkd8YRGLa08SPnRGCmd1Dv7gtQfvJLGG6UYGl7AvY6tJ6PPs2fP1lXOVRAQgSanoAdFynhQyUOIsKdTIpXxwNftXeujSAIMq/XELjRXnZycDC/nDAQ8BLQkV650/yRQv5TLy0u989RTOWUgkIyAnUt4SgzyB0+R4TwEwhLA5xCWp2rD57ARKT6HjQC5fJYAPodZRAcsgM/hgJ2+VGWW50uJUR4CEIAABCAAAQhAAAKhCBAi/N8kFch7e3t7fn4eCmtbj5bEb9++5X2OLRAOIJAPAfuRa8JQ8umpjZLoDqzX3vmDQjY2F/Zy7egooiVsncFrU/5RjaEk21sK1hMVRxbhpVQDli99jFBCDs/GTEPs7OwsILrZqjx71YmjlmdlrqaAxyoS33k8IjX87UQp1fQRigQnoEhf/xuQ29YV8aAbEdObFggHmRBYGiVMfHDKjit99piSVWVt4XOI3aH4HNYRxuewjluyq0ofNfA5JDOVshryLPDxOZTVp2GlZXkelie1QQACEIAABCAAAQhAYBGBHxaVrriwAnkvLi5iKKi3PRIiHAMsdUIAAhCYJaAUvHr8o9D44FntMimgVMfKxK+9gUzkKUIMpZjymCVZhIvozTyF9KfzkfwpY+Ccr9d4/vx5nmBLl8qzXZc4PtsTMt5gL+LxLc+9vTgrKlqpV69erYgPbvqI6Y3TVou2EKeOWRVTlLBzikh8cFYdhzC1EsDnkKBn8TmsgIzPYQU0LllEAJ/DIlzHKYzPIXZfF734Ynke2zxUf9EWkoAPTUAAAhCAAAQgAIGDEyBE+H8NQM8vRtoRV4CaMx7if6XhCAIQ2JUAmep2xR+s8bu7u2B1UZFJ4P7+3vyeL/9GwJPORxc8efLkb5fxIRsC+Y8RekTNSSvS7Heq9Qy3i6ZEre+8nuXwbBWkNIlFj5dk8rsrIlJ5qfVWqZSsS8PoxvmJooSXwqyyfJUWUnRPeaKEiQ/OrYszGcVyw1KBPPgcknXixjE9mZyZNITPIZOOWC1G/qMGPofVnVvxhfgcgnRulYsvludBbKOppEoLCciHqiAAAQhAAAIQgAAEDAKECP8NjgJ5nelY/naZ4wMpiByQKAIBCEAgMAElmwlcI9VNELDfkDhx0XFPe7JmRpqQHBf6kTRXMjO/umdnZ/7C20sSIryd4eoaPPBVecoUzk6RGpX1junVunPh0QhoXf/06dPt80DVoERHR6OHvkUQYGO4iG5CyCMQ2D7WHIFSEB3xOSzCiM9hES4KLyWAz2EpsYOUdy7w8TkcxB5aNVmetyg4gAAEIAABCEAAAhCAwL4ECBHu89c6NtJT2i9evNBLvvrt8RkCEIAABKIR0I03Wt1U/DcCRG79DcfcB09GH6x3jiLfTxLwp/NRFa9fv56sKMIXnr3qlFlsI6iYb5We7brE8D320ALN5K5YZXhKZUpdXl4GzP6rnIV63VBrh8c8qMxCKujEly9fzt7SNRl4+/ZtBcqiAgQyJ5DJ/CRzSkHEw+ewCCM+h0W4KLyUAD6HpcQOUn52gioO+BxmjaGyxRfL89keX1qgMgtZqj7lIQABCEAAAhCAAAS2ECBEuE/v559/9ixl+5c5PuvFvokXwA6hKAIBCIwT8LyJe/xKzuZE4OLiIidxqpVFe3WEICzqXU9UHFmEFyFNXDjnMUIPpPmnsvrxauqbjJ4Sh8y2pUf1UmaUmZWnpgIew0h85/GI1HZBSlttG+WgOAIKnby5uQkr9rt37zy3r7CNUhsEpgh44oOba4kSnmK4y/mcZ4+7AKmmUXwOaboSn8NSzvgclhLLrXzOowY+h9ysJR95PAt8fA759FcCSVieJ4BMExCAAAQgAAEIQAACEPATIER4hJXiEu7u7ka+2HxK7jleVLqZIhVAAAIQ8BJ48uTJly9f3rx5k9j/6JWv8HKK5BNY7Yl68tMUrmtg8T2voyUfVWDoh6lu0ST27OwsJRjPdhEP1EXqEe3jeraZE/P33AwbIKXkjYv0OppIVuGstiylPPcZp+LdYkq4/vXr1+4ZjlsCZVlIK3ahB/744EZBooQL7WjELogAPoeonYXPYTVezzQbn8NqvAe/EJ/DwQ1gSn18DlNkwp4va/HF8jxs73tqK8tCPBpRBgIQgAAEIAABCEAgIIEfA9ZVU1UK5L26ulK6oOBK6UWlerUK7yoNDpYKIbCUwMnJiRErw/t6lvLMtrx27N6/f5+teK1gGnc0QLQfmwNF7338+LF3ko+lE/j8+bNHBRKpeijFK1PuGLHI/66gt3gMhzV7ZEscojoUstYzHvjSXcFnyQgsSsuaz6M+xuwxGbrgDVWpVFhKQnR6enrYKGEsJKw5ra5taXxw01DzKvAiFkSryWRyYbmzx0wAlisGPody+65WyfE5FNGz5Y4azqVl0wv4HIqwxiBCOg0Dn8MsbRZfHkQsz2cpUQACEIAABCAAAQhAAAJDAmQRHjL5nzMK5FXiycmvN3yhN58S8rWBH5dCAAIQgAAECibgSbpcSr7MgruhXtGduzINgJSR6Moo43ndLSHCkWzTc+dJHIbrsYeWBobRouBgLwLKxscbgfaCT7siYMcH6xF34x5OLmFMCAIQgMChCHhm/vgcDmUSYZXF5xCWZzW1ee48xnw1Bgd8DjGoZlIny/NMOgIxIAABCEAAAhCAAATKIkCIsNVfyrMSaTdaz087H+i35OM7CEAAAhCAAARKI+DxUCd2msdDqISLenOC/halC40nT/U1C7g/3YjylKcE4tku0uvwlIYtpVTHacuzjxtp4TMF2SNSe21i2dp2lx4oGdjSS/IvX41S2x8A1gsfNKLl32WJJazGQhJzW9ScHR98e3urR9zlYjImkEQJLwJOYQhAAAJFE6jJ56AVrjZo3r59q6FQS8Wff/750T//dKCPeuRV5/UQl8ZBJWTRU6lFd1wRwuNzKKKbdhHSs8BPvK73iNSySixb2+7Sg2oWXyzPl3a9s3w1FuLUl2IQgAAEIAABCEAAAosI/Lio9AEL393dvXjxQo8kBtdda87EL1oKrgIVQqBoAopDMuT3h1gZlfAVBCAAgSEBT6Ck5h7DC4s7oy267lRH+e20b1eKFoWOEYv2PxKbmULrZnu/lC2ZWUUyLOAJFEjM33MzbEgSO56hRZUlkuImta5XHIlsSa/02SL8u3fvVJuCUbZUwrUQWERgNj5YgVNNhYoSVrDU1A1fUcIqpkCrRa1T2E+g0NmjX0FKQgACpRDwTLMTLwaXotMzxhq2tLydcs/q/OhXuhVrUdP8Zf70aaGjBj6HpcZ8nPJTU9AuAf02ux9jH3tuho0M+j1mfseIzSpl/SzPU9KmLQhAAAIQgAAEIAABCHQJkEW4S2PkWI+kf/r0yXbZjFzmOCU3VrND4yhLEQhAIDwBHqgNz5QaIQABBwGP09xIAudoIYsiyrPYjQ+WTIt2knbXodAxYhHkxHszHtky36je3SxXC+B8e0lK/hJpdFN/VMfEtjoqQ3NyNjNZjGWjIU+Qr6pUqkvm4uJC9tbs+Gps2m5OGt1moXUFKP14VtkSzb6gTvHHBzdKydqNaSS5hKN2faGzx6hMqBwCENiFQNE+B83WtB1zenqqR0z964WWsy7Rhefn50+fPtUYqueW269yOyh01PCs61vU2yfebVWeA49sKde8HpmrKYPPIVRXVr/4Ynm+0VSqt5CNfLgcAhCAAAQgAAEIQMAmQIiwzee/v9Vuose/MF8RJSAAgZwI2JvZ3759y0lYZIEABCohoHcyejQpetNCOmorTnkWe5qWdV8tdIzwbAa3/aJEg+1x7AO5sD0v5Ui8gxhb63zq96xlHj9+rM34ZDIrpau/rd7zBv4L05csdKffBlWuUrqT63FfBZp0FZTt2Xf4buHRY4WecLPqkinXQrpa5Hm8ND640YIo4b160763lDUT3osh7UIAAtsJlOtzaIKD5UlYERk8yk2LIK0jtMbR64xmY6pGa4h6stBRA59DVKsot3J8Dsn6rtzFF8vzNEZSroWk4UMrEIAABCAAAQhA4OAECBF2GYBCKBZtY7sqpRAEILArAVbLu+KncQgclIBnN0U+05SBegF7QrtuetW1svV49gYCthujqkLHCE8YboPLSDEYg6fTJFJGLcdQM9s6Pa/XTBzyqOReflyvXr3yF45acjbAy97pjyrb6sqrVEo0dJfTLVERlj0yGmGdd6Tehd2PGs3zMcuuYDGOa7WQGKzC1rkuPriRgSjhsH3hrK3Q2aNTO4pBAAKlECjR5/Dw8KAZmhEcrDm2VitnZ2dv3rzRvzr2r2cVcHxzc6NbdO+xsd07tNBRA5/D7paTpwD4HEL1S62LL5bnWEgoAtQDAQhAAAIQgAAEILCFACHCXnraAtQ7ULylKQcBCGRPwI7hCJWyInsMCAgBCCQl4HGal5hCWJEoCg7WFpdeYJ0UaLTGShwjFiVGSmxmnoC8xCGq0Wwnx4o9gQL+XfbtGjqzSjcNKQhge4vJaih0p9/mU6JSCh/RwDT1vE2QB4AV5v7+/Xsb3UG+LdFC8u+aLfHBjXZECafv5RJnj+kp0SIEIBCbQHE+B6X4PT09HbphdVPVjE5vhFDAnJYPCiP++PGjZl/6V8ca5r5///7ly5erqyvnQkYhyHpXpC6M3QXO+kscNfA5ODv3gMXwOSTr9BIXXyzPk5mHGirRQlLyoS0IQAACEIAABCBwcAKECC8wAD1rXtYW9QLdKAqB4xFgtXy8PkdjCOxPIDen+UYieoepZkeKtVK8aTXBwQ2TEscIz2Zw2+PObdS2/MYDQoQ3Atx4uSfVU8oQ7UWvZ9HbgTeqH/DyYexCr3J7p79XOJOP9Sl1e3s7G7wb5AHg8/PzfKJM4plTfRYSj1WomrfHBzeSECUcqkec9ZQ4e3SqRjEIQKAgAgX5HORPkDNBKX57eLUwUWSwolE1o9OYOPXQl65SyK8ijDXeKVbYk9tFyyL5LjJJJ1ziqIHPoWerfGwJ4HNoUWw8qG/xxfJ8o0n0Lq/PQnoK8hECEIAABCAAAQhAICoBQoSX4dVz6okjKpbJR2kIQMBNYDaGQ65qd2UUhAAEIOAi4NlQSZze1SX3/yvUJO/RjpqCq7RR9/TpU2Xi8exB/r8Kivm/xDHCsyXTdkDKeFCZjUe2lCK1HI5w4En1JIPX/noyGkq/6m9Ldxt/4dglZ1/6+fjx49gyBK+/JqVkyRpnldXeQ0lj2falvW5cnp+YR55sy9RkIdlC7goWKj64qZMo4S7b2Mclzh5jM6F+CEAgPYFSfA5yusr10XMmaC4t+ZUkWKPhInRay2hqp0Bhz6JSTgzndHGRDEsLlzhqeNb1LQdPX7SFNx7gc9gIcOPlngURPgcn5JoWXyzPnZ2+qFhNFrJIcQpDAAIQgAAEIAABCAQh8GOQWg5VibKgyV01+6zeoZikUVa+hsbLCfwgwBtHpDIWKGFDkAqLq2Q2hgNLK65PERgCmRPQQOa5sWyPWNrOQRtmjc+xEVjH2gryCL+96UxqKHGMWNRBKeNBPSmE1e+HnZDEtnnPPm7iJxOcJiEyeh9lbD6L6p+FWWIysJqU0mpx0c1t+9JeN15FP9SdS7gmC1n0e9+lcNj44EYF2adG2F4MVqtd8xaI2cTbbXkODAIlzh4NdfgKAhAokUApPgfJeXp62lvAXl1dKSXwFuyaByq8WIOaXvVg16PhTzMcFbaLRf22xFGj12U2n0XTcruq2W+dC0x8DrMk1xWYXS+oWnwOTrazMAvyObA8d3b6omI1WcgixWcLEz8wi2hRAeIHFuGiMAQgAAEIQKAgAoQIL+4s5czT2kZp8xZfyQVrCci1p+f7Fzmh1jZ10OsUjibf6NHcZLOu2NlHcg9qLqgNAQisJdA86DJ7dcp9lFFh5FNr4kVGv506qZuqnEdTAShTV2V7vsQxwj9spUznoy72bNclFilbw4shmMcwUj6ZsGgn3vO+4BjQpuqcXY8Y70GeqnP381Uq5aSq/tINauN2tQY+PVdTcYTlkS3EaUihisWID25kI0o4VB/Z9ZQ4e7Q14lsIQKA4AqX4HLT66wU5ffr0aWnm4Kne0cRMN2SFIE8VaM5rEqjXleiNkXaxeN+WOGp4lpYNscQLfHwO8QzVU7PHMPA5eEiqzJEXXyzPPUZyZAuZ4kP8wBSZUOePGT8Qih71QAACEIAABHIj8ENuAhUhj2J35LcqQtQKhJSrTo/+z658KtB0RxW0sa2tccWE7ShD+qZnH7nueavTS0iLEIBAZQQ84bMpneah8GrvR/MivSc08SZQKPlH6ylxjPBPlhKbGdt1ozaW7KTHMDaGSC7S5f7+3llet5TdH5noiWpPDme3+Xu1ZfKxSqX8bPWQ5O3trb/8aEk9V1NxiPDBLWS0x2OcjBcf3EirKGFj9JcN5/DK9RhgU9ZZ4uwxJR/aggAEEhAowuegIa8rZ/Mm+lDxwQ1k1ebZu9HCZGPe4i19WuKo4VlaNkyMWccWaFPX4nOYIpPmvMcw8Dk4++Lgiy+W57N2cnALGfIhfmDIJPiZY8YPBMdIhRCAAAQgAIFMCBAivLIj5GnavpW4su2DXXZ3d3cwjXdTd0XOyN1kDdHwbJo3j3srhCDUAQEIHIWAJ6NPSqf5Fu7a73nz5o3G6O/fvysnaNj9vC2Chbq2xDHCk7il4ZMymFsPINn+6/QihTKSmupJGdvq2b5t2OaWQlhS2b+y5jV8xRlGlUot6gVFRmpEW3TJsLAealUI5vB8BWewkASdqCyGxr1Rrqcg8btECcfuyhJnj7GZUD8EIJCYQP4+B4Xy9IY8fYzxXjv5KDx7Cjc3N4techKwQ0scNexpYRcOPocuDY5FAJ+D0wzsX1mhPgen7k0xluc2Liykx8cz1vcu4eM6AkeLH1hHiasgAAEIQAAC+RMgRHh9HwVZq6xv/jBXesJKDgMjrqL28jJu2zvVbjunsL2duoVmIVAtgW6mnCklE6damRKjPS/vs26V2t05OztTBJWCVLTpqLBgRZkoY6IiWtqS9R0UN0b4n2yxVQvblb0N4KnKV+wK65JHjx5pY3XHl8NOqZPVec8EbwX/dTrq1uGcX8lKM3z2wBY+5S9rHf/Rq6pUalRT46RGtO3jr8bKKt/KgoUYlhPkK82mjPTqoeKDG1GJEg7SZUYl9kBg/5qMavkKAhCAgJNA/j6H3nNZGubirUQ0wsqPMYvu9evXe03hihs18DnMmtMxC+BzCNjv9nTRvmkEFGPfqlieG/yxkB4cG0ivMB+3EPDc6rfUz7UQgAAEIAABCKQhQIjwJs5aq6R8JHqTrMVeXEo+xWIB/6/gB3Ex/K/C//iH/eA1a54uK44hAIHtBDxOqxxGPcVcKgi4+dNW2devX5VWR1GYmvbo+ah4G3jbCYetobgxwha4C+fJkyfdj1GPPSHCKyLzZI3N/rc2Ka+urqKqUH3lfsvZjsKfc0LhAtubC16DvSle6Fy6SqVWdL1uVht/CyJZpXMAC1lhTv5LUsYHN1IRJezvnRUl7dsIHoYVSLkEAhBYRCBzn8Pl5WV3XqH43SBp8g1EWn3Yd2ZdK5H2WlHasmU4atgCdzsCn0OXBsd+y9nOCp/DdoY51MDyfKoXusPosEyhXqmhIv4zOeyk+KUtuuQBravo/kJ4CEAAAhCAwBQBQoSnyHjPK2iGiZEX1qpyGb5ieJUeuV8kM47tls0Qgb2AtNfbGaqDSBCAQM4EFJDhEe84AbgeGvuWqXWMSDxx9YQIrwiq6yZcPDk52ddUMm99lk9Kk3Bu1ylf347KAAAgAElEQVRqPMMUwupoO+oiJcmAVlelUiv46PEYz/3KrlmPLtS3pMJC7E7f8m36+OBGWqKEt/SafW2ts0dba76FAAQyIZC5z0GPH9/c3HRZJQjM1QTP04oE06PRXdnSHNc6aiReFnnm8Pgcopo0PoeAeFl8NTBZnk8ZFRbSI0P8QA9IpI8a2etzdkViRbUQgAAEIACBzAkQIhygg/TG7ZQPwgaQuKgq9ND5ly9f9BqyFRnmilJ0H2FlugKrdZTMeB8Jdm3Vdlna6+1dBadxCECgPAKe26x9UypP58IltrsjwzFidlem6ZCUEyptA3tArdiu6+4Crri8cNtcJv7sOsVpOctaHSutZORjp0fOOSOJR67c9ZR909hVtPWNV6nUFA49pbM9fbWsV2nOp5qo7/yhLCRs9+0VH9xoQZRw2N5sa7N/EZ5JUVsVBxCAAASWEsjc59Cb4cvVnybRrCJaZhdEQt0Tbyn8deWLGzWcK0d8DuvsodyrZn9iTsvZTgCfw3aG+dTA8nxFX9jDyooK87+E+IGofXTw+IGobKkcAhCAAAQgsBeBH/dquKZ2myca7ce+a9I3vS6a5R9qnzU94cO2aLssM3yh22F7CsUhUAEBZRac1cK+Kc1eToGwBOzuyHCMmN2Vafik9Bff3d15OmVpvthefixChG3Is7txyUzCue+uDs0zn7pC3m3UJa4Hq1TK7ib7WwWRaLx22upUVefn5zKGPM14Suap81jIFJmN5/eND26E12AqK52aoDa/AvwwSzu6uNnjUgUpDwEI5Exg6pbeldm+TXVLBj8erg01ymglsnQxuEIwhSP3EhgPK1GB6+vr4fmoZ+zuwOfggT+0q9GrlpoZPodRjFMn8TlMkVl6nsVXjxjL8x4QLKQHpPlI/MAoFk5CAAIQgAAEIACBUQJkER7Fsvikdlac/ojFVXMBBCAQjYAdE/PXX3/NrrqjiUbFEIBAbQQ8GX1KDC+rrZ86+hQ3RtgCt5rNbt60JbcfdHP9TtVmb4uOXtWbddcRhzeqaZCTs7HjswWCiKFX93rsQW1tT+MaROBhJbPZH/Xg6PCqzM9UqdRG5opWWXFf6jWqSPc61hFYSK9ng3zMIT64UYRcwkE6tFuJPRnDw9BlxTEEIBCcQM4+B60FehHMehZFT1Wdnp4+evTo8vIyOI1uhe/evet+nDr25x+dqmHp+eJGDVvgVn18Di2KgxzMuhRmCwQBhc8hCMbcKmF53u0RluddGhxDAAIQgAAEIAABCKwgQIjwCmjjl2ib5+rqavw7zkIAAlkSmH2l3eyqO0u1EAoCEMiRQG8/bFTE7TFJo9Vych2B4sYI53Zdmr2ZhrknJHRFZHy3Wn41s+Y9a8mzNQQpcH9/76lH66lMBB5Ka08LCzXFKpUa9t3SM7rJbLxVKhCwjgTnWMhS45ktn098cCMqUcKzXbaowOwQZv+mFrVFYQhAAAI9Ajn7HOy1gDL4Rn3sUw/yeRbL3WVmj22kj8WNGh6MYrVxIr2ItqfX8DksQrqi8Kwlr6hzxSX2faatEJ9Di6KUA5bnbU/ZS4lCvVKtdhxAAAIQgAAEIAABCCQgQIhwSMh65F0vrgpZI3VBAAKRCdjOTU8GjsgCUj0EIFADAaWy8KixYt/CUy1lVhMoa4xw2k+yjD6KOlKQ3Cz8pVF0SszZ3fxeevmsPBSIRMDzLKX2M2KnENuinT0ttG8XW9qNem2VSm0npjgST7SB3ZDuVHovql0m/2+xkLB9lFt8cKMdUcJhe9keDuzfVFhJqA0CEDgUgcx9DrN3v9gTJ8+ysfeymjT2U9aogc8hjVXQyjoC+BzWccv/KpbnbR/Zg6k9oLSVcAABCEAAAhCAAAQgcGQChAgH7v0g7z0JLBPVQQAC0wTslbP9YO50rXwDAQhA4G8EuhGNf/ui80F5Vkp8SX1HgwoPyxojnLmRkmX00atjPTbh2azt1tOL21t6ebeq2WNFTelts5rePzw8ODfdZ+vcpYCdSsQTyb1R7Ovra08rTpvZKMzqy+1poXO/fHXrkS6sUqkgrJTK7vb2dmNVMun0b6zeKHPvciykB2TLxzzjgxuNiBLe0rO9a8uaPfaE5yMEIFAugcx9DvaMosGuiZMeB43UBZ5loxYs8QSY0qusUQOfw1Q/rj6Pz2E1ut6F+Bx6QCr7yPK86VB7MC3UK1WZraIOBCAAAQhAAAIQyJwAIcLhO0iBC7ZzJ3yT1AgBCKwlYAfNeDzsa1vmOghA4EAE7Kf8GxA48jI0iOLGCFvgxIQ9SZg0Z14aGd+r9uXLl8H1UjSwArkePXqkX+Xr16/Pz89PT0+fPn2qt2cqXDh4cwkqtHfEv337FlUGbbS/e/dutgml/In6fuFZAWYL2NPCrH59s7q0BapUqtVu44FyAG9/R5DuIdr43yjJjpdjIaHg5xwf3OhIlHCovraHA/s3FUoG6oEABA5IIHOfgx3V1PZXb63Xnt9+YN+c2/qdcrbltx/YgmU4atgCbweyqAaPweBzWIR0dWF8DqvRdS+0f/JZ/fq6Yqc5ZnkuzlhIGmOjFQhAAAIQgAAEIFAxAUKEw3euAh0+ffqULENbeAWoEQJHImA7sNK7ho/EHl0hcCACtguvAXFwV2+e1lDcGGEL3ED2JHPd3h2Xl5eehlaYfTeLsEffpbpIckUD39/fDy/UrEDhwgoULi6jsA3K01NDGv4znvhgSSjy/jp3KWlPCwt9zKNKpQKaR5B3BClKOH1GulAQsJAgJPOPD27UJEo4SHfbY679mwoiAJVAAALHJJC5z8G54oh3kzw5OfEYhifS2lOPv0xxo4YtcKO4s7v9lEZL4nMYxbLXSdswYpsEPoe9+j1xuyzP7VGyUK9UYiuiOQhAAAIQgAAEIHBwAoQIRzEAhQ54HmKO0jaVQgACSwjYK2d71b2kHcpCAAKHJuDZZ7JvR4fGt5/ydqdkOEbYuzINyNgpY9XKw8PDzc2Np988AnfrUfRSd2/p7Oys++32Y0VxzUqufpdhlJUW1LbkqCahcGq9MtjuGj1amf/SyY4LlwpL82HbTNJ8W6VSwdHpsYSNT//qpqEo4eCCJagQCwkCuZT44EZZooS3d7o95mY4e9yuMjVAAAI5EMjc5+CcTXXXemGpZjtXL27U8Czhoy4wG8PA5xD2B7K9NtuSo5oEPoft3VdQDSzPpzqrUK/UlDqchwAEIAABCEAAAhCIRIAQ4Uhg/6G3Ht/e3saqnXohAIFABOQjtv3U9tZ4ICmoBgIQqJmAcgd6NrpWpFOtmVoeuhU3RugpNXtQE9fYsSkaN/3BcPY20tAKeoGk/oaGVQ3PXF9fjyYPHpbUL1o7owWlBZUl6/2qQ0WaM54b1NS1s+c9faQ9nmz37FsF7cRsnp3ytqp8DqpUKjheGWfvzrOiCRl5/nmyh3phIUMmS8+UFR/caEeU8NJe7pUvbvbYk5+PEIBAiQTy9zkYi5EucGex7iX+49mVsqqKujIaFbW4UQOfw2g/Ok/ic3CCWlQMn8MiXKUXZnk+1YOFeqWm1OE8BCAAAQhAAAIQgEAkAoQIRwL739W+ffv24uIiYgNUDQEIhCBgr5/trfEQ7VMHBCBQOQFPOh8h0EZL5SDKVK+4MeLNmzc26aghwtqcPj099W+sPn/+3Ja29203H62i6rU30Cuw+qMimz3vpmzrl46ejai2/O4HRsZlmUSkcGftgM7Oo/RQ5VIz2AWmfSdfGuy+iwrDRqtUaqjm9jN6+nf7ul4Zyj9+/LhdmJQ1YCEbaZcYH9yoTJTwxq4vbva4UV8uhwAEdidgD9mteDv6HOwbYyuhs1hbvo4DW+vZ9VR6CPgc1jHH57COm30VPgebT5Xfsjwf7dZCvVKjunASAhCAAAQgAAEIQCAegcAhwv6AgHgqZVWz1qjGfnxWoiIMBA5LwF4/Rw2lOixzFIfAoQh4dnRIIZytSRQ3RszGuXoMcnV3aHfTP2560jh1JdG7RLtrjbARuore67blOVZaUInkKZlDGXsf1xlVsEgRzw6owi71UOWiavcqbBu2va+/l8yz7Vap1KzW6wpoXb99pNZdS7+LdQLschUWsgV7ufHBjdZECW/p/eJmj1uU5VoIQCAHAp4l3vaZzBZN7cVIU7MkjProYHctOaXL0iXqVD2Lzhc3auBzWNS/bWF8Di2KUAf4HEKRLK4elufDLivUKzVUhDMQgAAEIAABCEAAAlEJBA4R/vbtmyGuxxFjXF7oV8oVtK8PrlBuiA2BZATsX2iMoJlkqtEQBCCQAwHPbcTeE8pBi8PKUNwYocS69vNpCvmKlDJW4VCezenWlk5OTtpjz8H9/X23mGebuVvePr67u7MLjH47uzk6etUuJ5UzzNgwWNRxTvmVT9ouKUPVvo5dJp9vbURRoxniQahSqXi49FTA9sr1u4h0B94u27AGLGTIxHlGDz/0xqzuhcqeXsTTEUQJd3tt0XFxs8dF2lEYAhDIkED+PgctRmbfydB9Y0xwyM4J2OPHj4M3PVthcaMGPofZPh0tgM9hFMuWk/gcttAr/VqW570eLNQr1dOCjxCAAAQgAAEIQAACsQkEDhG295DsJDSxVd2xfi1XdnkGfUeVaRoCBRHQy4kMae3bmnEhX0EAAhBoCHhuI0boHhj3JVDiGDEbtxrEk97rl8vLy244lKa+9k5n7/LZj9rT7e4Z6yejjcnZq5wFlHtm3aOM+nUrgsrZyu7FjF354CaheHF76ace1IOUuzPxC2CoE9bU/SJtL1mlUtuxTNWge44iO6e+dZ4X87AZ0J3triuGhazjpvDf7oDVq6SU+OBGbI0Oxi1OahYR69zrggQfS5w9JsBCExCAQDwCRfgc9HDg1HpEgbmKco4a3mTntWm7ZulTrO2FWw5KHDXwOSztcXwO+BxmbYbF1yyibgGW510axpKtW4xjCEAAAhCAAAQgAAEIBAsR1ra9HD22d0DrwPfv3x8QupYrnqf5D0gGlSGQCQFjFW14ZzIRHjEgAIGcCWiC5LmNGHehnLU7iGxG73g6Nz0l7a0aMkue4Hszig/uvTRTTcxm+V30BF0v3Gq28kXY18UHN02sSwW0SLxQhbX3PJUWS/3lTKzlEaYXLz68RPHBDw8Pw/PZntGGriFboc94VKmU0U1BvlI05Pbu1s9NMfRB5IlaCRayDm9N8cEiIF+WLNaYVBAlPGUnBrQ8Z49TinAeAhDIn0BBPgdtHilUV4HCzapE60HNrPTwjGYdUeOD1YmeKGoVm1ouxTaD4kYNfA5LTQKfAz4H22ZYfNl8Rr9led5i2e6maKviAAIQgAAEIAABCECgbgKTIcLyLo3+aa2iXFna01Wwr3Z/NQvXZrO2DfSMtR0f3HA8Pz9/9OiRLtGF8gqpEqWPUm2qUzWPtticLL0b9DqtT58+la4F8kOgVgJ2Nq+yolhq7SP0gkChBJxBAJonFKrgEcQucYzoBdT2uknfaoLdO7n6o2b1vfjgJgWUzU3NLdoku7q6aiXUXnLYADtnTqlWgO5BN3dy93yex12MPQltm+kVNj5qcdezh17hs7Oz4mZW2s7sadH9OGvq3cL5HFepVD54bUl039C4n3kOcizE7sTRbzUgGvfSsvIHtwoSJdyiWHRgDw3FjYOLdKcwBCCQmEBZPgcNK9oS0jbQ9+/ftSbV/VCjZwJi9sSmEUBxuhIvgTDDJkocNYw5jxTE59DrZXwOjVX0sKz7iM9hHTeumiLA8nyKDOchAAEIQAACEIAABOoj8OOoSvKGLNqzH63EOOlxyvQuj/22qV5zMT4qMFp7QgqSjlE5dUIAAlsI2A/aKtWEfr9b6g94rdzonlvoFs/jbLp3ea73cpoHJElVEEhDwPODtW9BaeSkFYOA3UFZjRGtFkrqozy7xqadvtLDfm351QcK1e3FyOqhuCYFlEYKoTN+Av6hSgNTd20SNoWwdN/yPlltyWtoLiXKX/2lne/RHFpBTEI9ZS921Hez04zV1hjvQsOM1WjsnGeR9NpFKQWCeBJvOyNdhmRkxrO531Rg0cS+SXenW5BuWYLWvRcNBfCfkY4vXrxQef0kddBkVW/uRW2G9TQRM1My72IhU8IUcV6jqjHsFhof3JDXgC570Jg+OnyoTKN4ibf3eKZV4uwxHg1qhgAEohKwh+ymafumFFW8TCrPnJLdQfgc8Dngc2jvJPgcWhTbD1ietwxZnrcoOIAABCAAAQhAAAIQqJyAntge/rWbUvkorxDhoZwlnvHHNFSjcondhMwHJGDc7uSozQeIdpcNUdN8xd0phj0oq+Kw+3QyRlvUmZLAaM/2+lp5PVOKFK8tvTC0p1r3o6Kg4jUdu+auIr3jrMaIHgcjVE6zfYW79cov+qjL1ac9Ggr+61Yy+w6NbuGp42Ek8UbJhw0Nm+jpZX/saT2sP6szX758mVJHP+Etos5OUcq91xk/pZzvAHZv7qLU7D1hyjgDnl/UZcbvJaBIU1UFv9fZJtH7dhcL6clQ0EcjR7v6V7fHgnSZElUGORz3u9Zbh5pT6q8434XTO150I1rRdMpLeqr5P9YEISXwLW2NrkzxOWxBmsm1oz3b+zGWOw8PAtm53NvX29nrsu7HnG+YxowRn0PXep1G2O337jE+hwYmPoeuUW0/Znne/ZXNHrM8325y1AABCEAAAhCAAAQgsDuBH2YnvhQIS0DPucqtE7ZOaoMABLYTMFzq8hFvr58aIACBYxKYSrfWpWHHW3RLcrwXgULHCMPdr0SY/ufWhtj1QljtBfbMW80pSW23sFJ12ub9+fPnbvnR456c2t4OnsleFdpyjgrWnixrnqCEx1P7ajc3N8pO1Oq16EDpM438wdoelnkESVy9SKoghZVZx0hqa9wcgrQeqZIqlYrE6pjVYiGL+l243r17N3WJbrn7JoSeEmzp+SaXsDFcahBZWmfd5Y0BoqyZQ93dhHYQqIBAb1E2qpFx9x4tX9lJI81/q6kWLPu+G6TQUQOfQ2tC9gE+h4YPPodRO2HxNYqFky0BLKRFwQEEIAABCEAAAhCAwEYChAhvBLjm8iaoYs2VXAMBCEQjYMTuK45qdcRMNHmpGAIQKIOAEVjWKrDojeftVRykJFDoGKFgUGPHTi/r/Pjx41KMckwrDvj09FSDY3ut9lMV7DJqyfZ2rHLhtJWMHujhuu5LRRWXHCnM1IjuGhWse9LzM++W3/1YwWq9wOtWpBcvXqiL24+eA82RtJtuRIap16bMw1P/7mXstxIbN4fdJTcEqFIpQ1++WkoAC1lKbKp8NfHBjYJ2lPDG9HhTDMs9bwwQeBjK7VYkh0CGBDyLkdGVWoa6RBLJXpM2jW5ZDwYRu9BRA5+Dv/e32JjnZ+6XJEFJfA6LILP4WoTrgIWxkAN2OipDAAIQgAAEIACBSAQIEY4EdqZahWsolsIuNFvAvpxvIQCBRQQMV6zq6cYnLaqWwhCAwJEJeDKkHjydTynmUe4Yoc1gIwz39evXisH198L19bXCPXtjos5ov2oq5ZLOG69f71XVk0QRzL3EtIYuvWuXflTcsxRZelVT3pO4a13N8a5Sv4/mqVLQkqKE/U9GySSePn1qELi4uFBt2jmOp0vsmo3NGK3XClWtSqViW8Kh6sdCFnW3AmdHvTeVxQc3TIwoYQ0fi7hVX7jc2WP1XYOCEKiJAD6H2d4UotnwSo3jkZ5EnRWvLVDuqIHPoe1E+wCfQ8MHn8PQTlh8DZlwpksAC+nS4BgCEIAABCAAAQhAYAsBQoS30Ft/rfaSjWl9U+/Jycn6BrgSAhBYSEC/SiM2aPYHu7A1ikMAAocg4HmJMOEURZhC0WOENqKMXMKKwVV+FzskVGllFQmqqCClvekmD1bfKRmtrtVXRj9qt3U0GlWXaLN26vXrukoRzN1qFWw6FYjcLbb62KBk11lo3kRFYI/2izpFUb/qcVtrBRk3JjFVTM8/fPnyZbaeqcvzOW9MAqeSMecj/JQkVSo1pSznVxDAQpZCG6Yn1DMtUwPc0spzKz8VJWw8EZSbCmnkKXr2mAYRrUAAAtsJ4HOYZegZnrakd50VwFmg6FEDn4Ozl/E5NKDwOfQMhsVXDwgfewSwkB4QPkIAAhCAAAQgAAEIrCZAiPBqdFsvVIiDkQhNe+p2sMXW5rkeAhAYEDDiPIx1+KAaTkAAAhD4HwJGZs2WkZ0qpi3Gwe4Eih4jlNdHm8dTT8IosEkhodrVU8yo4n0VEKw/HTw8PChOV1NWPbc2DA5WpiXtbzmTEE9Fo6pb1bqaaJtWu6pT+6M3NzfdTlcwa+xgUzXq2WKXVJqoG9P4rtiZHwv71Ja5elyLEcW3yQxaq1AKLl0iU3n06JGCy3vx4q2ysg3lzlRhIW1PFnqg34KRdawXxV6KjlUqVQr8IuTEQlZ0UxMZ07waQqOtxkedWVFPKZdogNBNXrf6RmX9K5WjPsZTCpmenEXPHnu68BECEMiTAD4Hu1+0kLFfXKPLc0gh3GhR9KiBz8E2xeZbfA5dSvgcGhosvrpWwfGQABYyZMIZCEAAAhCAAAQgAIH1BL6P/ckzsr7GOFdqw35M0uLPaU9lFJj2V4rXDQUgUBoB5bob/T02JzO5C03dNAzJg3+VCYrS7GtG3tFUjjo5cxlf502gCZuwf4PKP5q3EgukU5JXQ1nRWFBXfkWLGCNmsRmbjkbfDb9SX8+2NSwwFY06rL93JuXNUB1tB+63uneFHCpb0BkN61Ph410dPcdaRaqXC9J9VlRj3iVos5fnWWBHpbTI9RhS1DL6gfv7xb7zR5VTle81Q9jRQvxdQ0kIFEHAvofUsaxefSdcdDcuorvzFxKfQ/59tELCo/kcliKyV3bNHSyfXZg6Rg18DrNWis9h9eRBF+JzmDUwfwGW54tMkeW537QoCQEIQAACEIAABCCQLYEfRyfB2tlVUqgmUFhpw9qDZg2mf3VS/wZJc6tn4BoZNMNuMlHpQGfa4+Yg1L5101Y+/yo1l3xVSlDaqinaeud4ELb5qIkkECiCgB7ll299KgOH8gWSGKmIfkRICORDYOp+0kqo6Q0jfksj84M6xggl6FWEq/K/rs6Orw0/rRTW2a1yEmveq8SrRlrWoRmoOV04PB/pjDpaeXOVHFHpjUWpWaE083MJL/XX6R5J2iDVanqj9FpK0tysAdfVqRmU4Ghps+7ybK8yfimjcTbZKtIVrEqlugpyvJEAFrIRIJdDoCVQx+yxVYcDCEAgQwL4HIxO0bLOmNU0F2oJo/S3RiUpv6pj1MDnMGsz+BxmEY0WwOcwioWT1RMwBrJyvVLV9xoKQgACEIAABCAAgWwJPFLwcrbCIRgEIACBxAQUH6O3XI02qkg+BdCMfsVJCGwnoJcRD99+KEePXum+vXJq2IWA7hhPnz61m1awpm47dpmCvlUc583NzZTA8uYr7HLq2yLO1zRGyD7VWXr6pXlKbZa/BkHtnuovSICs7myKRp3dz1ZIrpJZav9sVrxdCjx69Khtt5ollTZ0FRs92zWt4jIMDVUyjGy7qRV13UG3l3s1KPlToVpXqVSvd/i4hQAWsoUe10KgR6Cm2WNPteajcccYLd+e1DRP0XvtRw4SEMDnkABy4iYO6HNYRFhzdfvZ1Aw9vTWNGvgcFpnraOHuIIvPodDV92jPdk92e7l7Xsfl+hx6ivBxCwEsZAs9roUABCAAAQhAAAIQ6BEgRLgHhI8QgMChCSiveZMlfZQCfplRLJwMQoDtuiAYs6pEQZDKlmqLpHe65ZOxxhbV8231IcJVjhGK21ZGCr3qWrun+msihpU0t3mRiDZNFcChvxibMdoyVNP66zatFptGFXgao1GPJXvK9Iyhmu26Rndpp/BxBQo3htHGkatrGttQxL+sovo3nyh06fT0dNQehEIGPPpV5ierVCpz5mWJh4WU1V9Imz+B3oShJ3AFHgYjaqGnbO+jJhKECPeYxP6IzyE24fT1H9Dn4IdseyeaejK8CVc5auBz8Nttt2TPGPA5dOFUc8ziq5qujKQIFhIJLNVCAAIQgAAEIACBwxL48bCaozgEIACBIQElR9ROlcKVhl/pjJK8pnzX+agMnIQABEohoNC6WVFrig+eVbaCAlWOEc//+bdL7ygCWH9v377dpfWNjX779q2tQVGz7XEdBzL1QvslLP9hdv+2fiVObo/LOqhSqbK6IHNpsZDMOwjxiiNQ5eyxuF5AYAjUSgCfw1TPKibVeMFRc5Ue2NZqdKqGvc5XOWrgc1hnTvgc1nEr6yoWX2X1V3ppsZD0zGkRAhCAAAQgAAEI1E3gh7rVQzsIQAACSwkobeHUJcqoN/UV5yEAAQj0CCgBZ+9M76MeSOid4WP+BBgj8u8jJIRAKALGxK/cEOEqlQrV49QjAlgIZgCB4ASYPQZHSoUQgEBDAJ/DlCXMvtDp9vY22we2GTWmupXzEKiPAIuv+vo0rEZYSFie1AYBCEAAAhCAAAQgQIgwNgABCEDgbwSMtHlyvuslX38rzQcIQAACEwRmM/oYGz8TVXJ6fwKMEfv3QR4S/PXXX60gjx8/bo85qIaA3ufY7eWuXrp7K79X90wpx1UqVQr8IuTEQoroJoQsjgCzx+K6DIEhUAoBfA6jPfXq1as//vhj9Kvm5NXVlXFnNi5M85UhG37pNF2QSSvd1Sg+h0w6JawYLL7C8qyvNiykvj5FIwhAAAIQgAAEILA7AUKEd+8CBIAABLIjcHFxMSWT8eTu1CWchwAEDkjg69evXW/+KAGyCI9iyf8kY0T+fZRAwu5+PNt1CYCnb6LK9zlWqVR626i4RSyk4s5FtX0JMHvclz+tQ6BKAvgcRrv1+vramM/oEuUPvry8HL02n5OMGvn0xY6S4HPYEX6apo2bVbmvLUqD7iCtYCEH6WjUhAAEIAABCEAAAikJECKckjZtQQACZRAwvDAfPnwoQwekhAAEdiUw+489AhgAACAASURBVMZPxRQ+efJkVxlpfCUBxoiV4Oq6rJuYihDhuvr2f7SZeipM3Z3tW4lnO6JKpWa1poCfABbiZ0VJCCwiwOxxES4KQwACHgL4HIaUlHDx3bt3w/PtGcUHGzl622K7HzBq7N4FOQiAzyGHXogqA4uvqHgrqBwLqaATUQECEIAABCAAAQjkRoAQ4dx6BHkgAIH9CShuT6+QHpVDLngl6hj9ipMQgAAEWgLdbB/tye7B1E2mW4bjPAkwRuTZL4ml6m7JEyKcGH6C5j5+/DiVCd7I6ZVAsC1NVKnUFiBc2yOAhfSA8BECAQkwewwIk6ogAIGGAD6HniV8/vz59PS0d7L7UbFWRcQHS2ZGjW7HHfYYn0PdXc/iq+7+3a4dFrKdITVAAAIQgAAEIAABCAwJECI8ZMIZCEAAAv8w0k6QSBj7gAAEZgl0XfmjhX/55ZfR85wsggBjRBHdFFXI7pb8ixcvorZF5ekJGJO9UgILhtCqVGqoJmdWE8BCVqPjQgh4COw+e9Sjzoqf+/PPPz3SUgYCEMifAD6Hbh/p5mb4WH766Sct3169etW9JPPj3UeNzPkcQTx8DnX3Mouvuvt3u3ZYyHaG1AABCEAAAhCAAAQgMCRAiPCQCWcgAAEI/OP58+fPnj0bBWGsz0fLcxICqwmcnJysvpYL9yXQdeWPSlLue+pH1TnaScaIo/V4T1/tQHdTzMoeegX4WDQB9e+vv/46qoLxzt/R8vmcrFKpfPBWIAkWUkEnokLmBHaZPT48POjJlp9//vnRo0dPnz7VQ01aYOpYK5H379/vS0wRe/sKQOsNAXwO5VoCPoe27zSNUXxwd4HWfqUDvfLljz/+KG7Jtsuo0eXG8b4EZNVdky7OgPell3/rLL7y76N9JcRC9uVP6xCAAAQgAAEIQKBiAoQIV9y5qAYBCGwiMJWwQR467bRtqpqLIQCBqgn0XPlDXc/OzoYnOVMWAcaIsvorrLTd+NGpB4rCtkhtKQkYD4NdXFyklCRgW1UqFZAPVWEh2AAEEhBIOXtUwmCFE52enurX3Y0xatTUTOb8/FyhwxsDhbXqWc2NyNTV6LgQAiKAz6E1A6FQfPBUTmV9pRzqut215Qs6SDlqFITlIKLic6i7o1l81d2/27XDQrYzpAYIQAACEIAABCAAgVEChAiPYuEkBCAAgX/oDXRTiW1ubm4ABIGwBJTXZFjh6MlhMc7kRmA2nU+5eShzQ72jPIwRO8Lfvem7u7tWBiXka485qIPA1GaMbt1PnjwpVMcqlSq0L/IUGwvJs1+QqjICyWaPCvzV/GQqYK6lqtBhBQpLqvbM0oNv374tvaQtP+VsaQtwEJzAqHth9GTwpqkwOAF8Dg1SOz5Ys/eiUzwkGzWC2ycVbieAz2E7w5xrYPGVc+/kIBsWkkMvIAMEIAABCEAAAhCokgAhwlV2K0pBAAJhCFxdXY1WpEf5lYVi9CtOQmAdgdEgM5JTroO5+1XdbB9DYbQdrnf7Ds9zpjgCjBHFdVkogbu/cZKCh6KaST0fP37Um4hHhSk3hXCVSo32ESfXEcBC1nHjKgisIJBg9qj4YAX++mW7v79fvTYZ5if2t0tkqp9VqJL4HEKRzKGe7npkKM9BfA52fPDt7e3GROlDsOnPJBg10itFix4C3d84PgcPsYLKsPgqqLN2ERUL2QU7jUIAAhCAAAQgAIGDECBE+CAdjZoQgMAaAm/fvp3auCKR8BqgXDNNYJgdRLa3erN2uh2+SUGg68oftvf69evhSc6USIAxosRe2y6z3tzdDYjhRr0daVY1TG3DF51CuEqlsjKb0oXBQkrvQeQviEDs2aNmKYvigxt0WrxcXl6uwDj1UI2nqtFwVc+FlFlNAJ/DanQZXojPQfHBU+nSFSH96dMn3W8z7LilIsUeNZbKQ/k0BPA5pOG8VyssvvYiX0q7WEgpPYWcEIAABCAAAQhAoEQChAiX2GvIDAEIpCMwtSafet1POsloqToCelPkL7/80qilA21pVKdiGQrpYX3tnupt8o8ePdK/iv+7vr5eJLr9Vl/FmS2qjcI5E2CMyLl3IsnWfeNne9OO1BbVJiagvdipG/jUjz2xhCuaq1KpFRy4ZIoAFjJFhvMQiERgakAJ4mFYvdDQI9ArXpS0JUT4+fPnkQhTrUEAn4MBJ+VX+Bw20m7ig0dvQXoZl87X9Bhn1FFjY0dweSQC+Bwigf3/2bv/s7aRrQHAd/fZAoASklQQKCGkgpASQioASkhSQUIJgQoIJZBUkKUEQgf5zl3u+tHnX8i2hGfOvPljV8jSaM57JMuWjkclNOvLVwlZKLkP9pCSs6NvBAgQIECAAIEEAkqEEyRRCAQIjCgQlYJxfXnuBlatGpzbiJkEJgJRjfrt27ff//yLifhz8pKJpxGIG3W7u7sxym88b/fhblP8N4bnOTs7i/lxka5PNyJ3SxaLwaHdDl/iU91LzhHVpWzzDncreNYuxNm8G1oYQ2DRDfiTk5M4C4yxxSdoM2VQT+DWzibsIe3kWqSFCIz36TG+hiz6oUuf2OMrT5/FusvMrc/rLrBoetE1lkXLmz+UgGsOQ0mu3Y5rDmvTTVZcUh/85s2buG5T7+f2SYzdifHOGt2tmC5KwDWHotIxbGd8+RrWM19r9pB8ORURAQIECBAgQKAoASXCRaVDZwgQKFGge2Gu279F39i7y5gmQKAWgXi6bhQH39/fz+1wzI+nWPYZW2v5jXkFhXN5q57pHFF1+lbtfNzUn7xLxBNs437tqi1YvliBeIeP34fM7d4aVVNz23n6mSmDenrGxFu0hyROrtBKFhjp0+Ois1hPijVWj99S9mx8arH42jU1x58EWhBwzWHzLC+pD46LtPFlbfNNFNjCSGeNAiPVpRBwzSHxbuDLV+LkDhKaPWQQRo0QIECAAAECBAgsEVAivATHSwQIEPivQAz5OfdJ4lEk9OXLF0YECCQQiHt18XTdRwN5//79o8ssv1MeG3q0BQvUJeAcUVe+Nuxt9+6siv8NMUtbfdFZoOohhFMGVdqeU3V/7CFVp0/n6xUY6dNj97nk6+EsfxzKVJtRqLf2KMIx0udUa/4kkF7ANYfNU7yoPjh+unl1dZX4YstIZ43NM6KFMQRccxhDtZA2ffkqJBHFdsMeUmxqdIwAAQIECBAgkEbgj3ieeZpgBEKAAIGRBOInvC9evJhtPC5DxxXq2fnmECBQkUAM0dF/IKufP3/G41mXRPfHH38sejXqzD5+/Ljo1QTzl9/1jAcKx0M/E4Q5G4JzxKxJyjlTiX703SAlQtagppI7CbPqT3opg5qkxsTmAvaQzQ21QGBtgcEPwLgusbe3t3Z/HlaMMTj719hFPfHr16/X2OKzZ88i/DVWtAqBegVcc9g8d4vqg+MtJeqDl1+l2XzrW29h8LPG1iPSgbkCU4l2zWGuUqUzp5I7iaLqaw6TKExsLmAP2dxQCwQIECBAgAABAo8KGEX4USILECBA4D9xrXnuYIExkHDugj+5J9CCwNyje1HgP378WPRSzF/+XMuVNrRkK14qTcA5orSMjNSfs7OzScvxeIH096EnwbYw0U1uN97uGE7d+VVMpwyqCvlaOmkPqSVT+plSYPBPj3d3d5tDrdTI5eXleluMn02ut6K1CNQrsNKlANccZhO9qD44hiSPmqoWvpcNftaYRTanBIHu53PXHErIyIB96Ca322zV1xy6gZjeUMAesiGg1QkQIECAAAECBPoIKBHuo2QZAgQI/CcG1Ilfdc9CxPzZmeYQIFCLwJcvX6LWv39vl984X/J437h31cKNq/6SyZZ0jkiW0NlwYgzsbinMSrf5Z1szpyiBqeRO+hY3ZY+OjiZ/1jWRMqi6UlB4b+0hhSdI91oQGPbT40rfaBbxrtTIki8+i9qP+XFR5fj4eMkCXiKQT8A1hw1zuqg+ON5Fl/9Ie8Ptlrb6sGeN0qLTnxCY+nzumkOmvWIquZPQqr7mMInCxOYC9pDNDbVAgAABAgQIECDQR0CJcB8lyxAgQOA/u7u7c3/VbSBhOweBqgXmHtdLIlr+AN9uBeFUI3E7Z2qOPzMJOEdkyubcWLrjebx8+bLeytG50TU+s5vcLsXnz5+7f9Y1nTKoulJQeG/tIYUnSPdaEBj20+Pc3zOvyvjs2bOeq3z79m2leuJJs74TTShMtCPgmsMmuV5UH3x1dXV6erpJy5N14w0tSo0f/sWYxJP5pU0Me9YoLTr9CYHu53PXHJLtEt3kdkOr+ppDNxDTGwrYQzYEtDoBAgQIECBAgEBPASXCPaEsRoAAgf9EPVCMAzoLEd/h45r17HxzCBAoX2D5Qzxn+x+X6WdnPsyJG0uLXjKE8CKZTPOdIzJlcyqWOLqvr68nM1W3TCgSTEwldxJRZLneod9TBjVJjYnNBewhmxtqgcAgAgN+ehzknNW/RHjVkscHrvgmZQjhQfYcjdQl4JrD2vmaWx8cv4i4ubk5PDxcu9mpFV+/fv3233/dL31Ti5Xw54BnjRLC0YeuwNTnc9ccuji1T08ldxJO1dccJlGY2FzAHrK5oRYIECBAgAABAgR6Cvzx+/fvnotajAABAgTi8nTcNpsdLyfq/2LACT4ECNQlECPEvHjxYqU+L/ngFDe8F90sv7u7ixFfVtpQjQvHKD6fPn1a1POoCYjnpi16Ncd854gceZyNIspubm9vH+bHgyDj8v3sMuZUKtBN7iSE2t+vUgY1yY6JzQXsIZsbaoHAUAIDfnqce2iv1M+e31niI/3BwcFKLT8sHFV9+/v7a6xoFQL1CrjmsHbugi7eaqYuwMYl2XgnGfDqylSCyn+bGvCssXZqrDiGQPck7prDGMJbbLOb3Ek3ar/mMAnExOYC9pDNDbVAgAABAgQIECDQU8Aowj2hLEaAAIH/Cix6rNvl5WX60jd7AIF8ApOav56hvXv3btGScZ9mUX1wDAsx4B2sRR0wvwQB54gSsjB4H6L2vfte4UGQgwtvscGPHz92kzvpyaL388kCJU+kDKpk8Or6Zg+pLmU6nFtgwE+PUVG0iVWUqvT8zrLkO9GSDsQnKPXBS3y8lFVg7kfNJcEuOb6auuYwtz443uWGrQ+OREyN8Vz+29SAZ40l+6GXnljANYcnBn/Kzfny9ZTaNW7LHlJj1vSZAAECBAgQIFCvgBLhenOn5wQIbEcgHus2995bPJVuOx2yVQIEnkrg5ORk0aYW1ZPFIDdxrX/RWubnE3COSJbT+P1Pd2zsuGcfw3ski7HZcKLy4OzsbDb8eKsvvzhgttsPc1IGtShY89cQsIesgWYVAmMLDPXpcUllYZ8Qej7T/MuXL1MVdX0aj8cuxRNX+ixpGQKNC7jmEDvA3PrgeBuJZ7n0/CVD/70oao4nC+/s7EymS54Y6qxRcoxN9c01h8Tp9uUrcXIHCc0eMgijRggQIECAAAECBPoLKBHub2VJAgQI/E/g69evsxeOY2iQ+NUvIwIEKhKI+t3+vY275ktKAxfdU4+3i/6bsGQOAeeIHHmMKGKkru6PguLUv+hITxNyU4G8f/9+Nt4YQ7Hqj3Mpg5pNkzlrC9hD1qazIoFRBQb59Bi/b+l+blmpw7Hi4eHho6tEGdPct5HlK0bjFxcXy5fxKoGsAq45rJrZufXB8S1spLeR7m8eDg4OVu3ttpYf5Kyxrc7bblfANYeuRr7puZ+aar/mkC9NW4zIHrJFfJsmQIAAAQIECLQpoES4zbyLmgCBjQRi1Iq5ZX8xFl1cy96oaSsTIPCEAktKfqd6EYNyLRkMOAbTur+/n1ol/oz7WPUORTkbjjk9BZwjekKVv1g8H6B7aMepf/Bhq8pHyNrDKDK4vr6eii6qwOd+wJtarNg/UwZVrHaNHbOH1Jg1fW5EYKhPj58/f15DLE5/fVaM+uA1SpCjDiYG/lyjV1YhkEPANYeV8ji3Pjg+ny+5GrNS+7MLd0cRjver2QXKnDPUWaPM6JrqlWsOidPty1fi5A4Smj1kEEaNECBAgAABAgQIrCSgRHglLgsTIEDgfwIxxM7cx//FpT1GBAhUJNBnUJ+4IxVFwEuCmvuo+ri9NN59rCWd8VIJAs4RJWRhwz7E8dstIY2Tfp/R9TbcqNWfRiDGapr7NPZ4t+9fxvE0Xe2/lZRB9Q/fko8K2EMeJbIAge0KDPLpMc5iqz7xIOqD4wPPo6e/+DYU42t2fzrVh+vNmzdRWNxnScsQSCzgmkPP5M6tD766ujo6OurZwqqLxRa7b2t9MrXqJsZbfpCzxnjd03IfAdcc+ihVuowvX5Um7sm6bQ95MmobIkCAAAECBAgQ6AooEe5qmCZAgMAKAvEc6tkRJuIRdVU/n3qF+C1KIIXA3CqxiCxulscoWTGe1t3d3fI7UsfHx927Sg8qcW+pW1yYgkoQqwk4R6zmVdjSUQfz6dOnSafiiHZyn2gkmJgaq+khotqrwFMGlWBnKycEe0g5udATAosEBvn0GPVGi77gzN1uFP7GIJpLnoYUI5zFc1HmPgd5boOTmXFijXUnf5og0KzAokPSNYfuLjFbHxw+P3/+HPVXmlMXbeL9sNul8qcHOWuUH2bWHrrmkDWzD3H58pU7v5tHZw/Z3FALBAgQIECAAAECawj88fv37zVWswoBAgQIhED83jfKhmarA+MeW9xFQ0SAQPkCcRTv7e11+xkHdRzC8dzG7sxF03HbOy7qTb0at7KihUfH4ppaK8GfUZHQraqciih+U9HaKGLOEVP7QC1/Th3XzR7RteRr1X7GvdjZOqfa36BSBrVqZi2/RMAesgTHSwSKEhjq02P8iPH8/Hyl0OIDT3wPim9GMRH/jd9J3t7exk+gV2rkYeFoIQbmH7Wwb41eWYXAtgRcc3hUfrY+OD6cR/1uz8syj7a/aIF4m+pWCcf73thbXNSTtecPddZYuwNWXE/ANYf13GpZy5evWjK1rX7aQ7Ylb7sECBAgQIAAAQJKhO0DBAgQ2Ejg27dvr1+/nmoibq0tGYZnamF/EiCwXYHZC3NxO6rP4+bnHv4RS7M/ElAiPLsnz91JnCNmocqZE4XsU8NHNXtEl5OUAXsSH89evHgx1WBUMkUVVHUFAZMoUgY1ic7E5gL2kM0NtUDgKQWG+vQ4VX70ZCHEgKkfPnyo96z6ZFA21JSAaw5L0h0fVOL7V3fwhXigU7wTLlllkJemSrfjG0HMGaTlJ25kqLPGE3e75c255pA7+7585c7v5tHZQzY31AIBAgQIECBAgMDaAn+uvaYVCRAgQCAEYsyJuAE2RRGFJkdHR1Mz/UmAQJkCMchW3ILq9i2Gy4oasih4XXKLKB7pOPvzgLirpJqwK2naOaKufSAO+al3g6urK48FqCuJy3s7+74dyz/BEGXLe7XhqymD2tDE6l0Be0hXwzSB8gWG+vQYVyR+/vwZP318spDjQ1R8FYpSSPXBT2ZuQ7UIuOawKFOz9cHxM4MnqA+O/kxdy536meiiDhc4f6izRoGhpeySaw4p09oNypevrobpWQF7yKyJOQQIECBAgAABAk8moET4yahtiACBtAJRRxiXsKfCu7y8jArCqZn+JECgTIG4BTVVFxj9/PTpUzxjN26ux33uGOQjruPHv7iDFYf28+fPz87OpmJRHzwF4s8HAeeIivaEKBXtjl8V9cFxw7Wi/uvqcoF4P48fcU0tE2PGV10FnjKoqRz5cxMBe8gmetYlsC2BoT49xneW+BYTn2fGLhR+KA6Or1RVn1K3lW7bbUTANYfZRM/WB0fZblx+mV1yqDkPl3RikPUo2o4LPt1m41E/3T/rmh7qrFFX1JX21jWHShPXs9u+fPWEanYxe0izqRc4AQIECBAgQKAQgT9+//5dSFd0gwABAlULxDf8KAueCkF10RSIPwmULBB3ic7Pz9frYdwXjzqzxkfMivtSU7fZuphRmhA1Ct05TU07R1SR7snz/qLiP27dKXOpIms9Oxm/7pj9aUdUIcQbV88WClwsZVAFOtfbJXtIvbnTcwIhMOynxyhPjG86s5csNqGOiro3b97E76WjFnmTdqxLoB0B1xwmuY6LA3EVpfv7zHhpqDrdu7u7yYZiYmor3Zcm058/f47sTP6scWLYs0aNAlX02TWHKtK0Xid9+VrPrZ217CHt5FqkBAgQIECAAIFiBZQIF5saHSNAoD6BqCX68eNHt98Po4q6YdY1MU2gZIG4d/7+/fvZYSaX9DkO87jdHjdjlizTyEvL73fG3b64F9IIxdwwnSPmspQ2M+5VxzOya789XJrq1vsT7+2zD3OMkqZRRykbO+qUQY2N1lT79pCm0i3YrAJjfHqMN4coFI4fN/apmZuFje8+UdV3cHAQ//Vjqlkfcwg8KhDHoGsOc+uDH6UbdYH4DpjgPW2Ms8ao7G027ppDyrz78pUyrQMGZQ8ZEFNTBAgQIECAAAECawsoEV6bzooECBCYFogn1sWtsqniwqiKiwvNjY8tOi3lbwJlC8RzJ2NoyamK/9kux9EdFWbxzwH+gDN30JqJW9QTxJvk5M8GJ5wjGky6kEsQmH2EcfQqCpviDk0J3VuvDymDWo/CWnMF7CFzWcwkUJ3AqJ8eo/G4dhEXK+JbT0zEoJtRNPzw3weo+LITH+D39vbivzEd1zriqSB+/1zdXqTDZQq0fM2hwPrg2Eni3S/BhZ1RzxplHkp6RaAEAV++SshCyX2wh5ScHX0jQIAAAQIECDQloES4qXQLlgCB0QXmXo2NG2lxBXz0bdsAAQKDCsT1u+vr67hlHjfO4675wzhbkxvk8VDdw8PDQTdYfWNRMTD1G4mpkHLcdZsKaqU/nSNW4rIwgc0F4qCLqqapgRJrrw9OGdTmudbCRMAeMqEwQSCBgE+PCZIoBAKLBBq85hBXR+P3BotAtjU/0++ZnTW2tRfZbrMCvnw1m/qegdtDekJZjAABAgQIECBA4AkElAg/AbJNECDQlsDcq7G1F6O0lULREiCwukAMg/T27dvl652cnHz8+HH5MulfdY5In2IBliOQ8nBLGVQ5+0yCnthDEiRRCASmBBzXUyD+JECgUoEy64MDM9nIDs4alR4gul2jgMOtxqw9ZZ/tIU+pbVsECBAgQIAAAQKPCvz56BIWIECAAIGVBOLJdDHmaAxZ110rxiI9OjrqzjFNgACBHAIx9NHx8fGj9cER7KdPn2Lo5W/fvuUIfL0onCPWc7MWgTUE4gdaU0ObJ/jJVsqg1kiuVRYJ2EMWyZhPoF4Bnx7rzZ2eEyAwESi2Pjh6WODAxhO3NSacNdZAswqB9QR8+VrPrZ217CHt5FqkBAgQIECAAIEqBIwiXEWadJIAgfoE5v5E+N27d1++fKkvGD0mQKAxgXgHix82dIO+u7uLP+/v77sTUXsX/2Jmd8me0zFOT/yUYm9vL5aPx3rGRPw3ph/mTBqJxZ4/fz75M82Ec0SaVAqkWIH4QcLU+9ibN29ivPNiO9ynYymD6hO4ZXoK2EN6QlmMQI0CPj3WmDV9JkDgQaDk+uDo4efPn+Nnz8mS5ayRLKHCKVDAl68Ck1JUl+whRaVDZwgQIECAAAECBEJAibDdgAABAmMJxNXY+KHwjx8/uhs4OTn5+PFjd45pAgQIlCYQAwO/ePGihF59+PDh9PS0hJ4M3gfniMFJNUhgIhCPbri8vJz8GRMJfqaVMqhujkxvKGAP2RDQ6gTKF/Dpsfwc6SEBAnMFZsuk5i62rZlXV1fRw21tfbztOmuMZ6tlAr582QeWC9hDlvt4lQABAgQIECBAYCsCf25lqzZKgACBFgTiyW4xTkaUpHSD/fTpk4GEuyCmCRAg0KaAc0SbeRf1EwjEGGBT9cExMFjtn75SBvUEO0M7m7CHtJNrkbYs4NNjy9kXO4GqBeLpQyX3/+DgoOTurd03Z4216axIYLmAL1/LfbxqD7EPECBAgAABAgQIlClgFOEy86JXBAikEohhg8/Ozroh3dzc7O/vd+eYJkCAQDkCRhF+ylw4Rzyltm2lF7i4uHj79m03zASjgqUMqpsj0xsK2EM2BLQ6geoEfHqsLmU6TKBxgahVvb+/LxNhZ2cnRtsts29D9cpZYyhJ7RAIAV++7AbLBewhy328SoAAAQIECBAgsEUBowhvEd+mCRBoReD09DRqgp89ezYJuPDxMyb9NEGAAAECYws4R4wtrP2mBOIT1yTely9f3t3dJXhqcMqgJmkysbmAPWRzQy0QqEvAp8e68qW3BAiULNC9WltyPzfpm7PGJnrWJTAl4MvXFIg/pwTsIVMg/iRAgAABAgQIEChHwCjC5eRCTwgQyC8Q12TPz8/j6vP379/zRytCAgQIEFhFwDliFS3LEpgvEIOgv379Ol47OTmJZzvOX6i2uSmDqi0JRffXHlJ0enSOwJgCPj2OqattAgQIZBNw1siWUfFsQ8CXr22o17RNe0hN2dJXAgQIECBAgEBjAkqEG0u4cAkQIECAAAECBAgQIECAAAECBAgQIECAAAECBAgQIECAAAECBAgQIECAAAECBLIL/Jk9QPERI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uRwA9gAAIABJREFU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Cr9mQXAAAgAElEQVQ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XvqWi/fPlyeHj4/Pnz+O/379+nXvUnAQIECBAgQIAAAQIECBAgUKmAr/yVJk63CRAgQIAAAQIECBAgQIAAAQIECBAgQIAAAQJDCfzx+/fvodrSTl0Cx8fH5+fn3T5fXV1FrXB3jmkCBAgQIECAAAECBAgQIECgOgFf+atLmQ4TIECAAAECBAgQIECAAAECBAgQIECAAAECBAYXUCI8OGkdDf79998vXryY6uurV6++ffs2NdOfBAgQIECAAAECBAgQIECAQEUCvvJXlCxdJUCAAAECBAgQIECAAAECBAgQIECAAAECBAiMJ/DneE1ruWSBHz9+zHbv+vp6dqY5BAgQIECAAAECBAgQIECAQEUCvvJXlCxdJUCAAAECBAgQIECAAAECBAgQIECAAAECBAiMJ6BEeDzbolu+ubmZ278YamjufDMJECBAgAABAgQIECBAgACBKgR85a8iTTpJgAABAgQIECBAgAABAgQIECBAgAABAgQIEBhbQInw2MKFtn9/fz+3Z4vmz13YTAIECBAgQIAAAQIECBAgQKA0gUVf7RfNL63/+kO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wF+DtKIRAgQKF/j169f19fXXr19v//l3f3+/s7Pz7J9/b9++PTo6Krz/ukdgiwIOny3i2zQBAm0KPLzxjhq7Dz+j8mqcAAECBAgQIECAAAECBAgQIECAAAECBAgQIECAAAECBEoQUCJcQhb0gcCIAlFk8+7du8vLy6ltRJXwj3/+PbwUy3z48GF3d3dqMX8SaFnA4dNy9sVOgMAWBW5ubuInTKN24Pfv36O2r3ECBAgQIECAAAECBAgQIECAAAECBAgQIECAAAECBAgQILB1gT+33gMdIEBgPIHT09O9vb3Z+uDZLZ6fn8eSHz9+nH3JHAJtCsTh4PBpM/WiJkCAAAECBAgQIECAAAECBAgQIECAAAECBAgQIECAAAECBAgQIJBAQIlwgiQKgcB8gcPDw0+fPs1/bcHcs7Mzz91eYGN2WwJx+MThsFLMDp+VuCxMgAABAgQIECBAgAABAgQIECBAgAABAgQIECBAgAABAgQIECBAgMCoAkqER+XVOIGtCezv719fX6+x+RhyOIoj11jRKgTSCGxy+MS6aRwEQoAAAQIECBAgQIAAAQIECBAgQIAAAQIECBAgQIAAAQIECBAgQIBAvQJKhOvNnZ4TWCgQIwH/+PFj4cuPvRC1xcfHx48t5XUCOQU2PHzi0HP45NwzREWAAAECBAgQIECAAAECBAgQIECAAAECBAgQIECAAAECBAgQIECgKgElwlWlS2cJ9BD48uVLjATcY8Fli5yfn19cXCxbwmsEMgo4fDJmVUwECBAgQIAAAQIECBAgQIAAAQIECBAgQIAAAQIECBAgQIAAAQIEWhRQItxi1sWcW+Ds7GyQAN+9ezdIOxohUJGAw6eiZOkqAQIECBAgQIAAAQIECBAgQIAAAQIECBAgQIAAAQIECBAgQIAAAQJLBJQIL8HxEoH6BE5PT+/v7wfpd7Tz8ePHQZrSCIEqBBw+VaRJJwkQIECAAAECBAgQIECAAAECBAgQIECAAAECBAgQIECAAAECBAgQ6COgRLiPkmUIVCNwfn4+YF+HbW3AjmmKwBgCl5eXAzbr8BkQU1MECBAgQIAAAQIECBAgQIAAAQIECBAgQIAAAQIECBAgQIAAAQIECKwqoER4VTHLEyhX4Pv370MNIfwQ5O3t7d9//11uwHpGYDiB2NVjhx+uvf84fAbE1BQBAq0JHB4e/v73392//37+/Hlzc/P169c3b960BiJeAgQIECBAgAABAgQIECBAgAABAgQIECBAgAABAgQIECCwhoAS4TXQrEKgUIHr6+vBezZGm4N3UoMENhcYdgjhh/44fDbPixYIECCw+++/58+f7+/vHx0dXVxcRLnws2fP4BAgQIAAAQIECBAgQIAAAQIECBAgQIAAAQIECBAgQIAAAQJLBJQIL8HxEoHKBIYdA/Uh+DHarIxVd9sQGGNXH6PNNrIhSgIECDwiEOXCnz9/fmQhLxMgQIAAAQIECBAgQIAAAQIECBAgQIAAAQIECBAgQIAAgbYFlAi3nX/R5xIYox7x/v4+F5JoCMwXiOfYz39hg7ljHJIbdMeqBAgQSCVweHiYKh7BECBAgAABAgQIECBAgAABAgQIECBAgAABAgQIECBAgACBoQWUCA8tqj0CuQTGqJvMJSSaJAJjVMOP0WYSbmEQIEBgCIGXL18O0Yw2CBAgQIAAAQIECBAgQIAAAQIECBAgQIAAAQIECBAgQIBATgElwjnzKqo2BXZ2dgYPfG9vb/A2NUigQIExDp9nz54VGKkuESBAII2ATylpUikQAgQIECBAgAABAgQIECBAgAABAgQIECBAgAABAgQIEBhDQInwGKraJLAdgTHqEcdoczs6tkpgqcAYu/oYbS4NwosECBBoS2CMX3e0JShaAgQIECBAgAABAgQIECBAgAABAgQIECBAgAABAgQIEEgtoEQ4dXoF15jAGPWIY7TZWFqEW4fAwcHB4B11+AxOqkECBAgQIECAAAECBAgQIECAAAECBAgQIECAAAECBAgQIECAAAECBHoKKBHuCWUxAhUIvH37dvBeHh0dDd6mBgkUKPDq1avBe+XwGZxUgwQIECBAgAABAgQIECBAgAABAgQIECBAgAABAgQIECBAgAABAgQI9BRQItwTymIEKhDY3d19+fLlgB0do2hywO5pisCAAnH4DLvDD9vagJFqigABAgQIECBAgAABAgQIECBAgAABAgQIECBAgAABAgQIECBAgACBFgSUCLeQZTE2JPDhw4cBox22tQE7pikCYwicnJwM2KzDZ0BMTREgQIAAAQIECBAgQIAAAQIECBAgQIAAAQIECBAgQIAAAQIECBAgsKqAEuFVxSxPoGiBw8PDoQYSjjFQ9/f3i45W5wgMKhCHz1BD/zp8Bs2MxggQIECAAAECBAgQIECAAAECBAgQIECAAAECBAgQIECAAAECBAgQWFlAifDKZFYgULjA+fn5ID38/PnzIO1ohEBFAkPt9kO1UxGdrhIgQIAAAQIECBAgQIAAAQIECBAgQIAAAQIECBAgQIAAAQIECBAgUJSAEuGi0qEzBAYQiKF/v379umFDV1dXz58/37ARqxOoTiB2e4dPdVnTYQIECBAgQIAAAQIECBAgQIAAAQIECBAgQIAAAQIECBAgQIAAAQIEZgWUCM+amEOgeoGjo6MPHz6sHUYMgHp4eLj26lYkULVAHD6bjAHs8Kk6+zpPgAABAgQIECBAgAABAgQIECBAgAABAgQIECBAgAABAgQIECBAII2AEuE0qRQIgf8ncHp6GiMB/79ZPf7Y2dmJtY6Pj3ssaxECaQXiEFjj8AkOh0/afUJgBAgQIECAAAECBAgQIECAAAECBAgQIECAAAECBAgQIECAAAECBGoTUCJcW8b0l0BvgRgJ+OfPn2/evOm5Rix5e3tr/OCeXBbLLbDG4ROHm8Mn914hOgIECBAgQIAAAQIECBAgQIAAAQIECBAgQIAAAQIECBAgQIAAAQIVCSgRrihZukpgZYHnz59fXFzc3NxE+W+MEDx3/Zj/7t27qG6MJXd3d+cuYyaBBgX6Hz5xiMXhE8s3qCRkAgQIECBAgAABAgQIECBAgAABAgQIECBAgAABAgQIECBAgAABAgTKFPirzG7pFQECAwrs7+9H/WI0+P3796hlvL+/v7u729vbi+Lgg4ODeHXAbWmKQDIBh0+yhAqHAAECBAgQIECAAAECBAgQIECAAAECBAgQIECAAAECBAgQIECAQCMCSoQbSbQwCfxXIIod4x8LAgTWEHD4rIFmFQIECBAgQIAAAQIECBAgQIAAAQIECBAgQIAAAQIECBAgQIAAAQIEtiXw57Y2bLsECBAgQIAAAQIECBAgQIAAAQIECBAgQIAAAQIECBAgQIAAAQIECBAgQIAAAQIECIwhoER4DFVtEiBAgAABAgQIECBAgAABAgQIECBAgAABAgQIECBAgAABAgQIECBAgAABAgQIENiagBLhrdHbMAECBAgQIECAAAECBAgQIECAAAECBAgQIECAAAECBAgQIECAAAECBAgQIECAAIExBJQIj6GqTQIECBAgQIAAAQIECBAgQIAAAQIECBAgQIAAAQIECBAgQIAAAQIECBAgQIAAAQJbE1AivDV6GyZAgAABAgQIECBAgAABAgQIECBAgAABAgQIECBAgAABAgQIECBAgAABAgQIECAwhoAS4TFUtUmAAAECBAgQIECAAAECBAgQIECAAAECBAgQIECAAAECBAgQIECAAAECBAgQIEBgawJKhLdGb8MECBAgQIAAAQIECBAgQIAAAQIECBAgQIAAAQIECBAgQIAAAQIECBAgQIAAAQIExhBQIjyGqjYJECBAgAABAgQIECBAgAABAgQIECBAgAABAgQIECBAgAABAgQIECBAgAABAgQIbE1AifDW6G2YAAECBAgQIECAAAECBAgQIECAAAECBAgQIECAAAECBAgQIECAAAECBAgQIECAwBgCSoTHUNUmAQIECBAgQIAAAQIECBAgQIAAAQIECBAgQIAAAQIECBAgQIAAAQIECBAgQIAAga0JKBHeGr0NEyBAgAABAgQIECBAgAABAgQIECBAgAABAgQIECBAgAABAgQIECBAgAABAgQIEBhDQInwGKraJECAAAECBAgQIECAAAECBAgQIECAAAECBAgQIECAAAECBAgQIECAAAECBAgQILA1ASXCW6O3YQIECBAgQIAAAQIECBAgQIAAAQIECBAgQIAAAQIECBAgQIAAAQIECBAgQIAAAQJjCCgRHkNVmwQIECBAgAABAgQIECBAgAABAgQIECBAgAABAgQIECBAgAABAgQIECBAgAABAgS2JqBEeGv0NkyAAAECBAgQIECAAAECBAgQIECAAAECBAgQIECAAAECBAgQIECAAAECBAgQIEBgDIG/xmhUmwQIPI3At2/f7u/vR9rWzs7O4eHhSI1rlsDWBUY9fB6icxBtPcs6QIAAgQQCv379uru7i0DiU19MxH+fPXu2v7+fIDQhECBAgAABAgQIECBAgAABAgQIECBAgAABAgQIECBAgMCoAkqER+XVOIFxBd6+fTtqiXCUpIwbgNYJbE/g/fv3t7e3o27/1atX6uxHFdY4AQIEihI4Ojq6vLx8gi6dnJwoEX4CZ5sgQIAAAQIECBAgQIAAAQIECBAgQIAAAQIECBAgQIBA7QJ/1h6A/hMgQIAAAQIECBAgQIAAAQIECBAgQIAAAQIECBAgQIAAAQIECBAgQIAAAQIECBAg0BVQItzVME2AAAECBAgQIECAAAECBAgQIECAAAECBAgQIECAAAECBAgQIECAAAECBAgQIECgegElwtWnUAAECBAgQIAAAQIECBAgQIAAAQIECBAgQIAAAQIECBAgQIAAAQIECBAgQIAAAQIEugJKhLsapgkQIECAAAECBAgQIECAAAECBAgQIECAAAECBAgQIECAAAECBAgQIECAAAECBAhUL6BEuPoUCoAAAQIECBAgQIAAAQIECBAgQIAAAQIECBAgQIAAAQIECBAgQIAAAQIECBAgQIBAV0CJcFfDNAECBAgQIECAAAECBAgQIECAAAECBAgQIECAAAECBAgQIECAAAECBAgQIECAAIHqBZQIV59CARAgQIAAAQIECBAgQIAAAQIECBAgQIAAAQIECBAgQIAAAQIECBAgQIAAAQIECBDoCvzV/cM0AQIECBAgQIAAAQIECKwh8OHDh3fv3t3f39/c3FxfX//48WONRh5W2dnZOTg4ePbPv5gTf8Z/9/b2HqZj9sNi/kuAAAECBAgQIECAAAECBAgQIECAAAECBAgQIECAAAECBJYIKBFeguMlAqUL/Pr166GLk4m7u7soTLm9vf369evl5WXpAegfge0J/P33392Nx0H0cPhMDqLz8/M4lLrLmCZAgAABAksEnv/zLxY4OjqK/15cXLx9+3bJ8rMvvXnz5uzsbH9/f/YlcwgQIECAAAECBAgQIECAAAECBAgQIECAAAECBAgQIECAwKoCSoRXFbM8gRIFdnd3H7r1MBGVJVGb8v3791evXkXFcIk91icChQnEsfNw+Ez6dXp6+uXLl/fv30/mmCBAgAABAv0F4mPYy5cve44lHMMPx0mnf+OWJECAAAECBAgQIECAAAECBAgQIECAAAECBAgQIECAAAECjwr8+egSFiBAoFKBKBSOgegq7bxuEyhB4Pj4OGq2SuiJPhAgQIBAXQIxVv3BwUGf+uCdnZ2rqyv1wXXlV28JECBAgAABAgQIECBAgAABAgQIECBAgAABAgQIECBQhYAS4SrSpJME1hRQ3bgmnNUI/CsQY0D+O+n/BAgQIECgl8DFxcWLFy9ub28fXTqGGb65uTk8PHx0SQsQIECAAAECBAgQIECAAAECBAgQIECAAAECBAgQIECAAIFVBZQIrypmeQI1Cezu7tbUXX0lUJ6AEuHycqJHBAgQKFrg9PT07du3fboYP+X6/v378+fP+yxsGQIECBAgQIAAAQIECBAgQIAAAQIECBAgQIAAAQIECBAgsKrAX6uuYHkCBOoSiKdX39/f19VnvSVQjoA6+3JyoScECBAoXODXr19RHHx9fd2nn58/fz4+Pu6zpGUIECBAgAABAgQIECBAgAABAgQIECBAgAABAgQIECBAgMB6AkqE13OzFoFqBPb29pQIV5MtHSVAgAABAgTqFIjxgKM++Pb29tHux8+3oox4f3//0SUtQIAAAQIECBAgQIAAAQIECBAgQIAAAQIECBAgQIAAAQIENhH4c5OVrUuAAAECBAgQIECAAIHGBS4uLg4ODvrUB7969SoWUx/c+A4jfAIECBAgQIAAAQIECBAgQIAAAQIECBAgQIAAAQIECDyNgBLhp3G2FQIECBAgQIAAAQIEEgocHx/H+MF9Ajs5Ofn27dvu7m6fhS1DgAABAgQIECBAgAABAgQIECBAgAABAgQIECBAgAABAgQ2FPg/9u4oyWnk3RP29D/6YiLODRAxG6B6BVUsgeoVUCyBqhUASwBWQLEEYAUUS6BYAdQSoOJcnJi56u/3Hc/x8dhyOm1LsiQ/XHSr5FQq80lZTkmvMv/cc3ubEyBAgAABAgQIECBA4AgFfv/+nVGBv3//XlP3j+QlNeUAACAASURBVB8/Xlxc1KSUhgABAgQIECBAgAABAgQIECBAgAABAgQIECBAgAABAgQItCIgRLgVRpkQIECAAAECBAgQIHBEAre3t4kPvr+/31jnx48ff/ny5eTkZGNKCQgQIECAAAECBAgQIECAAAECBAgQIECAAAECBAgQIECAQIsC/2oxL1kRIECAAAECBAgQIEBg8gLX19dPnjypiQ9+9uzZz58/xQdP/pBQQQIECBAgQIAAAQIECBAgQIAAAQIECBAgQIAAAQIECAxQQIjwABtFkQgQIECAAAECBAgQGKjA5eXl1dVVTeHevHnz6dOnmpTSECBAgAABAgQIECBAgAABAgQIECBAgAABAgQIECBAgACB1gX+bD1HGRIgQIAAAQIECBAgQGB6Ar9//3769On37983Vu3Bgwdfv349OzvbmFICAgQIECBAgAABAgQIECBAgAABAgQIECBAgAABAgQIECDQkYBRhDuClS0BAgQIECBAgAABAtMRuL29ffz4cU188Onp6d3dnfjg6bS9mhAgQIAAAQIECBAgQIAAAQIECBAgQIAAAQIECBAgQGCcAkKEx9luSk2AAAECBAgQIECAQF8C19fXT548ub+/37jDFy9eJJj44cOHG1NKQIAAAQIECBAgQIAAAQIECBAgQIAAAQIECBAgQIAAAQIEOhX4s9PcZU6AAAECBAgQIECAAIFRC1xeXn748KGmCh8/fry4uKhJKQ0BAgQIECBAgAABAgQIECBAgAABAgQIECBAgAABAgQIEOhaQIhw18LyJ0CAAAECBAgQIEBglAK/f/9++vTp9+/fN5b+8ePHX758OTk52ZhSAgIECBAgQIAAAQIECBAgQIAAAQIECBAgQIAAAQIECBAg0I/Av/rZjb0QIECAAAECBAgQIEBgRAI3NzcJ/K2JD04Y8bdv38QHj6hxFZUAAQIECBAgQIAAAQIECBAgQIAAAQIECBAgQIAAAQLHICBE+BhaWR0JECBAgAABAgQIENhC4O3bt3///ff9/f3Gbd68eZNg4ocPH25MKQEBAgQIECBAgAABAgQIECBAgAABAgQIECBAgAABAgQIEOhT4M8+d2ZfBAgQIECAAAECBAgQGLjAxcXF58+fNxbywYMHHz9+PD8/35hSAgIECBAgQIAAAQIECBAgQIAAAQIECBAgQIAAAQIECBAg0L+AEOH+ze2RAAECBAgQIECAAIEhCvz8+TODB9/d3dUU7smTJ+KDa6CkIUCAAAECBAgQIECAAAECBAgQIECAAAECBAgQIECAAIGDCPzrIHu1UwIECBAgQIAAAQIECAxK4ObmJlG/lfHBKfnXr19fvXo1qCooDAECBAgQIECAAAECBAgQIECAAAECBAgQIECAAAECBAgQmAsIEZ5TWCBAgAABAgQIECBA4EgF3r59m/GD7+/vt6r/u3fvEli81SYSEyBAgAABAgQIECBAgAABAgQIECBAgAABAgQIECBAgACBfgSECPfjbC8ECBAgQIAAAQIECAxU4OLi4vXr17sVLoHFP3/+3G1bWxEgQIAAAQIECBAgQIAAAQIECBAgQIAAAQIECBAgQIAAge4EhAh3ZytnAgQIECBAgAABAgQGLZDo3pOTk8+fP+9TykQJ77O5bQkQIECAAAECBAgQIECAAAECBAgQIECAAAECBAgQIECAQBcCQoS7UB1Bnv/+7/8+glIqIgECBAgQIECAAIHOBG5ubv7666+7u7s995AcMg7xnpnYnAABAi0KuORvEVNWBAgQIECAAAECBAgQIECAAAECBAgQIECAAIHxCggRHm/b7VXy//iP/2jc/sGDB43rrSRAgAABAgQIECAwJYFXr161OPpvxiF++/btlHzUhQCBUQu45B918yk8AQIECBAgQIAAAQIECBAgQIAAAQIECBAgQKAtASHCbUmOLJ///b//98hKrLgECBAgQIAAAQIEWhI4Pz9/9+5dS5n932xev36dYYnbzVNuBAgQ2E3AJf9ubrYiQIAAAQIECBAgQIAAAQIECBAgQIAAAQIECExMQIjwxBq0tjr/9m//1pj0/v6+cb2VBAgQIECAAAECBCYj8PXr1y7q8vz5858/f3aRszwJECCwlYBL/q24JCZAgAABAgQIECBAgAABAgQIECBAgAABAgQITFVAiPBUW3ZDvf7X//pfG1L4mAABAgQIECBAgACBbQTyut3ff/+9zRbSEiBAoBMBl/ydsMqUAAECBAgQIECAAAECBAgQIECAAAECBAgQIDA2ASHCY2sx5SVAgAABAgQIECBAYKgCd3d3FxcXQy2dchEgQIAAAQIECBAgQIAAAQIECBAgQIAAAQIECBAgQIDAEQkIET6ixlZVAgQIECBAgAABAgTKAi9evCgn2Pjp58+f3759uzGZBAQIECBAgAABAgQIECBAgAABAgQIECBAgAABAgQIECBAoFMBIcKd8sqcAAECBAgQIECAAIFxCJyenv748eP6+vrly5d7lvj169c3Nzd7ZmJzAgQIECBAgAABAgQIECBAgAABAgQIECBAgAABAgQIECCwj4AQ4X30bEuAAAECBAgQIECAwBQEEhZ8e3t7cnKSymQM4KdPn+5Zq+fPn//+/XvPTGxOgAABAgQIECBAgAABAgQIECBAgAABAgQIECBAgAABAgR2FhAivDOdDQkQIECAAAECBAgQGL3AgwcPvnz5krDgxZp8/Pgx6xfXbLt8f3+/f5zxtjuVngABAgQIECBAgAABAgQIECBAgAABAgQIECBAgAABAgQIzAWECM8pLBAgQIAAAQIECBAgcFwCp6end3d35+fnS9V++PDh169fl1Zu++f3798vLi623Up6AgQIECBAgAABAgQIECBAgAABAgQIECBAgAABAgQIECDQioAQ4VYYZUKAAAECBAgQIECAwMgEXrx4cXt7m2jgxnKfnZ1lLOHGj+pXfv78+fr6uj69lAQIECBAgAABAgQIECBAgAABAgQIECBAgAABAgQIECBAoC0BIcJtScqHAAECBAgQIECAAIHRCLx//35j8G7GAH758uWeVbq6ukog8p6Z2JwAAQIECBAgQIAAAQIECBAgQIAAAQIECBAgQIAAAQIECGwrIER4WzHpCRAgQIAAAQIECBAYscCDBw++fft2eXlZU4e3b9+enp7WpCykefr06e/fvwsJfESAAAECBAgQIECAAAECBAgQIECAAAECBAgQIECAAAECBFoXECLcOqkMCRAgQIAAAQIECBAYrkDig8/OzurL9/Xr10QV16dfTXl/f58o4dX11hAgQIAAAQIECBAgQIAAAQIECBAgQIAAAQIECBAgQIAAge4EhAh3ZytnAgQIECBAgAABAgRGL/Dw4cNECe9Zje/fv1eOW7znjmxOgAABAgQIECBAgAABAgQIECBAgAABAgQIECBAgAABAgRmAkKEHQkECBAgQIAAAQIECBAoCWTU4ffv35dSVHz24cOH6+vrioSSECBAgAABAgQIECBAgAABAgQIECBAgAABAgQIECBAgACBFgSECLeAKAsCBAgQIECAAAECBKYtkDGAX7x4sWcdr66ubm9v98zE5gQIECBAgAABAgQIECBAgAABAgQIECBAgAABAgQIECBAoEZAiHCNkjQECBAgQIAAAQIECBy7QMYAPj093VPh6dOnv3//3jMTmxMgQIAAAQIECBAgQIAAAQIECBAgQIAAAQIECBAgQIAAgY0CQoQ3EklAgAABAgQIECBAgACB/1/g69evDx482Mfi/v4+UcL75GBbAgQIECBAgAABAgQIECBAgAABAgQIECBAgAABAgQIECBQIyBEuEZJGgIECBAgQIAAAQIECPyPhw8fJkp4T4jv379fXl7umYnNCRAgQIAAAQIECBAgQIAAAQIECBAgQIAAAQIECBAgQIBAWUCIcNnHpwQIECBAgAABAgQIEPhvgbOzs/fv3//33zstffjw4fr6eqdNbUSAAAECBAgQIECAAAECBAgQIECAAAECBAgQIECAAAECBKoEhAhXMUlEgAABAgQIECBAgACBmUDGAH7x4sWeGldXV7e3t3tmYnMCBAgQIECAAAECBAgQIECAAAECBAgQIECAAAECBAgQILBOQIjwOhnrCRAgQIAAAQIECBAg0CyQMYBPT0+bP6te+/Tp09+/f1cnl5AAAQIECBAgQIAAAQIECBAgQIAAAQIECBAgQIAAAQIECGwhIER4CyxJCRAgQIAAAQIECBAgMBP4+vXrgwcP9tG4v79PlPA+OdiWAAECBAgQIECAAAECBAgQIECAAAECBAgQIECAAAECBAisExAivE7GegIECBAgQIAAAQIECKwVePjwYaKE135c98H3798vLy/r0kpFgAABAgQIECBAgAABAgQIECBAgAABAgQIECBAgAABAgS2EBAivAWWpAQIECBAgAABAgQIEJgLnJ2dvX//fv7nbgsfPnz49OnTbtvaigABAgQIECBAgAABAgQIECBAgAABAgQIECBAgAABAgQIrBMQIrxOxnoCBAgQIECAAAECBAhsEMgYwC9evNiQaNPHz58/v7293ZTK5wQIECBAgAABAgQIECBAgAABAgQIECBAgAABAgQIECBAYAsBIcJbYElKgAABAgQIECBAgACBJYHr6+vT09Olldv+mSjh379/b7uV9AQIECBAgAABAgQIECBAgAABAgQIECBAgAABAgQIECBAYJ2AEOF1MtYTIECAAAECBAgQIECgSuDr168PHjyoSrom0d3dXaKE13xoNQECBAgQIECAAAECBAgQIECAAAECBAgQIECAAAECBAgQ2FpAiPDWZDYgQIAAAQIECBAgQIDAosDDhw8/fvy4uGaH5cQZv3r1aocNbUKAAAECBAgQIECAAAECBAgQIECAAAECBAgQIECAAAECBFYFhAivmlhDgAABAgQIECBAgACB7QTOz89fvny53TYrqd+9e/fp06eV1VYQIECAAAECBAgQIECAAAECBAgQIECAAAECBAgQIECAAIGtBYQIb01mAwIECBAgQIAAAQIECKwKvH379vT0dHX9VmueP3/+8+fPrTaRmAABAgQIECBAgAABAgQIECBAgAABAgQIECBAgAABAgQIrAoIEV41sYYAAQIECBAgQIAAAQK7CHz9+nWXzf7fbf7+++/fv3//v+v8RYAAAQIECBAgQIAAAQIECBAgQIAAAQIECBAgQIAAAQIEthMQIrydl9QECBAgQIAAAQIECBBYJ/Dw4cP379+v+7Ry/d3dXcYSrkwsGQECBAgQIECAAAECBAgQIECAAAECBAgQIECAAAECBAgQaBQQItzIYiUBAgQIECBAgAABAgR2Ebi8vHz69OkuWy5sk9GILy4uFlZYJECAAAECBAgQIECAAAECBAgQIECAAAECBAgQIECAAAEC2wkIEd7OS2oCBAgQIECAAAECBAj0IPD58+eTk5Pb29se9mUXBAgQIECAAAECBAgQIECAAAECBAgQIECAAAECBAgQIDA9gT+nVyU1InAkAj9//szwchsr++vXr41p1iW4vr5e99FsfabAzmza5TQ+JUCAAAECBAhsJfD79++PHz9u3OTu7m5jmsYEHz58ePz4ceNH85VJcH5+Pv9z48Lbt2/T6bq/v89/00PLwsZNahKkjk+ePEnK09PTLDx48CDLjx49yn9ny1nIoMX5r38ECBAgQIAAAQIECBAgQIAAAQIECBAgQIAAAQIECBAgQGBJQIjwEog/CYxGINEnV1dX3RU3oS0b80+oytnZWXdlkDMBAgQIECBwhALfvn3b2AnZh+Xdu3cbN3/69Gl9iHBe3Hr9+vXGPPdJ8P0//zXm4JWtRhYrCRAgQIAAAQIECBAgQIAAAQIECBAgQIAAAQIECBAgQOBfCAgQIECAAAECBAgQIECAAAECBAgQIECAAAECBAgQIECAAAECBAgQIECAAAECBAgQmJKAEOEptaa6ECBAgAABAgQIECBAgAABAgQIECBAgAABAgQIECBAgAABAgQIECBAgAABAgQIEPgfQoQdBAQIECBAgAABAgQIECBAgAABAgQIECBAgAABAgQIECBAgAABAgQIECBAgAABAgQmJSBEeFLNqTIECBAgQIAAAQIECBAgQIAAAQIECBAgQIAAAQIECBAgQIAAAQIECBAgQIAAAQIEhAg7BggQIECAAAECBAgQIECAAAECBAgQIECAAAECBAgQIECAAAECBAgQIECAAAECBAhMSkCI8KSaU2UIECBAgAABAgQIECBAgAABAgQIECBAgAABAgQIECBAgAABAgQIECBAgAABAgQICBF2DBAgQIAAAQIECBAgQIAAAQIECBAgQIAAAQIECBAgQIAAAQIECBAgQIAAAQIECBCYlMCfk6qNyhA4JoHL//x3TDVWVwIECBAgQOAoBM7Pz//5558RVfXk5GRcBR6RraISIECAAAECBAgQIECAAAECBAgQIECAAAECBAgQIECAwM4CRhHemc6GBAgQIECAAAECBAgQIECAAAECBAgQIECAAAECBAgQIECAAAECBAgQIECAAAECBIYoIER4iK2iTAQIECBAgAABAgQIECBAgAABAgQIECBAgAABAgQIECBAgAABAgQIECBAgAABAgR2FhAivDOdDQkQIECAAAECBAgQIECAAAECBAgQIECAAAECBAgQIECAAAECBAgQIECAAAECBAgMUUCI8BBbRZkIECBAgAABAgQIECBAgAABAgQIECBAgAABAgQIECBAgAABAgQIECBAgAABAgQI7CwgRHhnOhsSIECAAAECBAgQIECAAAECBAgQIECAAAECBAgQIECAAAECBAgQIECAAAECBAgQGKKAEOEhtooyESBAgAABAgQIECBAgAABAgQIECBAgAABAgQIECBAgAABAgQIECBAgAABAgQIENhZQIjwznQ2JECAAAECBAgQIECAAAECBAgQIECAAAECBAgQIECAAAECBAgQIECAAAECBAgQIDBEgT+HWChlIkCAAAEC2wv8/Pnz/v7+8ePHDx8+3H5rWxAgQIAAAQIECBAgQIAAAQIECBAgQIAAAQIECBAgQIAAAQIECBAgQGA6AkYRnk5bqgkBAgSOUODm5uby8jIxwX/88cdff/315MmTR48eZfn8/Pz6+vqwIA8ePDhsAeydAAECBAgQIECAAAECBAgQIECAAAECBAgQIECAAAECBAgQIECAAIGjFRAifLRNr+IECBAYt8Dt7e3Z2dnff//94cOHDB68VJmvX79eXV0ldHjPQOHfv38v5Vz/Z4KV6xNLSYAAAQIECBAgQIAAAQIECBAgQIAAAQIECBAgQIAAAQIECBAgQIAAgRYFhAi3iCkrAgQIEOhJIIG/GTD4+/fv5f0ldDiBwhcXF+VkhU9//fpV+LT8kVGEyz4+JUCAAAECBAgQIECAAAECBAgQIECAAAECBAgQIECAAAECBAgQIECgOwEhwt3ZypkAAQIEOhFIfHACf+uz/vz58/n5eX36xZSr4xMvflpefvz4cTmBTwkQIECAAAECBAgQIECAAAECBAgQIECAAAECBAgQIECAAAECBAgQINCRgBDhjmBlS4AAAQKdCNze3m4VHzwrxNevX1+9erVDge7u7nbYarZJxjneeVsbEiBAgAABAgQIECBAgAABAgQIECBAgAABAgQIECBAgAABAgQIECBAYB8BIcL76NmWAAECBPoWePHixW67fPfu3c+fP7fddp8Q4bOzs213Jz0BAgQIECBAgAABAgQIECBAgAABAgQIECBAgAABAgQIECBAgAABAgRaERAi3AqjTAgQIECgD4Gbm5vv37/vvKfXr19vu+3OIcKnp6fb7kt6AgQIECBAgAABAgQIECBAgAABAgQIECBAgAABAgQIECBAgAABAgQItCUgRLgtSfkQIECAQOcCnz9/3mcfO2z+9evX3fb4/Pnz3Ta0FQECBAgQIECAAAECBAgQIECAAAECBAgQIECAAAECBAgQIECAAAECBPYXECK8v6EcCBAgQKAngY8fP+65p4xDXJ/D79+/dx5F+NmzZ/U7kpIAAQIECBAgQIAAAQIECBAgQIAAAQIECBAgQIAAAQIECBAgQIAAAQLtCggRbtdTbgQIECDQlUACdu/v7/fM/fv37/U5fPv2rT7xYsrHjx+fnJwsrrFMgAABAgQIECBAgAABAgQIECBAgAABAgQIECBAgAABAgQIECBAgACBPgWECPepbV8ECBAgsLvAr1+/dt/4v7bcKpPPnz//13bb/f/ly5fbbSA1AQIECBAgQIAAAQIECBAgQIAAAQIECBAgQIAAAQIECBAgQIAAAQIEWhUQItwqp8wIECBAoDOB/YcQTtG2yuTjx4871ObBgweXl5c7bGgTAgQIECBAgAABAgQIECBAgAABAgQIECBAgAABAgQIECBAgAABAgQItCUgRLgtSfkQIECAQLcCCb3dfwePHz+uzOTm5mareOJ5tm/evJkvWyBAgAABAgQIECBAgAABAgQIECBAgAABAgQIECBAgAABAgQIECBAgMBBBIQIH4TdTgkQIEBga4GTk5Ott1nZoD5E+MOHDytbb15xenpqCOHNTFIQIECAAAECBAgQIECAAAECBAgQIECAAAECBAgQIECAAAECBAgQINCxgBDhjoFlT4AAAQLtCdQH+K7b59OnT9d9tLj+9vb28+fPi2sql3cLLK7MXDICBAgQIECAAAECBAgQIECAAAECBAgQIECAAAECBAgQIECAAAECBAhUCggRroSSjAABAgQOL1AZ4LuuoBni9+HDh+s+XVz/4sWLxT8rl9+/f392dlaZWDICBAgQIECAAAECBAgQIECAAAECBAgQIECAAAECBAgQIECAAAECBAh0JyBEuDtbORMgQIBAywK7Re7OC/HmzZv5cmHh+vr6+/fvhQSNHz179uzy8rLxIysJECBAgAABAgQIECBAgAABAgQIECBAgAABAgQIECBAgAABAgQIECDQs4AQ4Z7B7Y4AAQIEdhfIGL07DyScDc/Pzzfu+/b29urqamOypQTJ/NOnT0sr/UmAAAECBAgQIECAAAECBAgQIECAAAECBAgQIECAAAECBAgQIECAAIFDCQgRPpS8/RIgQIDALgLv37/fYbMHDx7UbJj44B1CkE9PT29ubnYolU0IECBAgAABAgQIECBAgAABAgQIECBAgAABAgQIECBAgAABAgQIECDQkYAQ4Y5gZUuAAAECnQicnJy8efNmq6wTH/z169dsWN7q+vr6yZMn9/f35WRLnz579iyBxUsr/UmAAAECBAgQIECAAAECBAgQIECAAAECBAgQIECAAAECBAgQIECAAIHDCggRPqy/vRMgQIDA1gKvXr168eJF/WYJ/P327dvPnz/XbfLp06ezs7Orq6t1Cdatf/nyZbZd96n1BAgQIECAAAECBAgQIECAAAECBAgQIECAAAECBAgQIECAAAECBAgQOJTAn4fasf0SIECAAIGdBTLib7b98OFDTQ4ZQjj/kjLDCT9+/PjRo0dZyH9//fp1d3f3/fv3mkyW0iSHjx8/np+fL633JwECBAgQIECAAAECBAgQIECAAAECBAgQIECAAAECBAgQIECAAAECBIYgIER4CK2gDAQIECCwtUCihJ8+ffr8+fP6Le/v73cLCF7aRcYwfvPmzcOHD5fW+5MAAQIECBAgQIAAAQIECBAgQIAAAQIECBAgQIAAAQIECBAgQIAAAQIDEfjXQMqhGAQIECBAYFuBi4uLHz9+nJ6ebrvhzukTlPzt27dEJ4sP3tnQhgQIECBAgAABAgQIECBAgAABAgQIECBAgAABAgQIECBAgAABAgQI9CAgRLgHZLsgQIAAga4ETk5Obm9vv3z50nWg8Cw4+Obm5uzsrKvKyJcAAQIECBAgQIAAAQIECBAgQIAAAQIECBAgQIAAAQIECBAgQIAAAQItCQgRbglSNgQIECBwOIHz8/NZoPCzZ8/aLcXjx49fvnyZsYoFB7cLKzcCBAgQIECAAAECBAgQIECAAAECBAgQIECAAAECBAgQIECAAAECBDoV+LPT3GVOgAABAgR6E0igcP5ldwnn/fz588ePH+/v73fY+4MHDzJm8JMnT/JfYwbvAGgTAgQIECBAgAABAgQIECBAgAABAgQIECBAgAABAgQIECBAgAABAgQOLiBE+OBNoAAECBAg0LLALFb4+vr69+/fd3d33759+/79exZ+/fqVoOHZf2e7zCDBCQh+9OhR/pvlhAWfnp6enJy0XCDZESBAgAABAgQIECBAgAABAgQIECBAgAABAgQIECBAgAABAgQIECBAoF8BIcL9etsbAQIECPQo8PDhwwwDbCTgHsntigABAgQIECBAgAABAgQIECBAgAABAgQIECBAgAABAgQIECBAgACBQQj8axClUAgCBAgQIECAAAECBAgQIECAAAECBAgQIECAAAECBAgQIECAAAECBAgQIECAAAECBFoSECLcEqRsCBAgQIAAAQIECBAgQIAAAQIECBAgQIAAAQIECBAgQIAAAQIECBAgQIAAAQIECAxDQIjwMNpBKQgQIECAAAECBAgQIECAAAECBAgQIECAAAECBAgQIECAAAECBAgQIECAAAECBAi0JCBEuCVI2RAgQIAAAQIECBAgQIAAAQIECBAgQIAAAQIECBAgQIAAAQIECBAgQIAAAQIECBAYhoAQ4WG0g1IQIECAAAECBAgQIECAAAECBAgQIECAAAECBAgQIECAAAECBAgQIECAAAECBAgQaElAiHBLkLIhQIAAAQIECBAgQIAAAQIECBAgQIAAAQIECBAgQIAAAQIECBAgQIAAAQIECBAgMAwBIcLDaAelIECAAAECBAgQIECAAAECBAgQIECAAAECBAgQIECAAAECBAgQIECAAAECBAgQINCS9yxvOwAAIABJREFUgBDhliBlQ4AAAQIECBAgQIAAAQIECBAgQIAAAQIECBAgQIAAAQIECBAgQIAAAQIECBAgQGAYAkKEh9EOSkGAAAECBAgQIECAAAECBAgQIECAAAECBAgQIECAAAECBAgQIECAAAECBAgQIECgJQEhwi1ByoYAAQIECBAgQIAAAQIECBAgQIAAAQIECBAgQIAAAQIECBAgQIAAAQIECBAgQIDAMASECA+jHZSCAAECBAgQIECAAAECBAgQIECAAAECBAgQIECAAAECBAgQIECAAAECBAgQIECAQEsCQoRbgpQNAQIECBAgQIAAAQIECBAgQIAAAQIECBAgQIAAAQIECBAgQIAAAQIECBAgQIAAgWEICBEeRjsoBQECBAgQIECAAAECBAgQIECAAAECBAgQIECAAAECBAgQIECAAAECBAgQIECAAIGWBIQItwQpGwIECBAgQIAAAQIECBAgQIAAAQIECBAgQIAAAQIECBAgQIAAAQIECBAgQIAAAQLDEBAiPIx2UAoCBAgQIECAAAECBAgQIECAAAECBAgQIECAAAECBAgQIECAAAECBAgQIECAAAECLQkIEW4JUjYECBAgQIAAAQIECBAgQIAAAQIECBAgQIAAAQIECBAgQIAAAQIECBAgQIAAAQIEhiEgRHgY7aAUBAgQIECAAAECBAgQIECAAAECBAgQIECAAAECBAgQIECAAAECBAgQIECAAAECBFoSECLcEqRsCBAgQIAAAQIECBAgQIAAAQIECBAgQIAAAQIECBAgQIAAAQIECBAgQIAAAQIECAxDQIjwMNpBKQgQIECAAAECBAgQIECAAAECBAgQIECAAAECBAgQIECAAAECBAgQIECAAAECBAi0JCBEuCVI2RAgQIAAAQIECBAgQIAAAQIECBAgQIAAAQIECBAgQIAAAQIECBAgQIAAAQIECBAYhoAQ4WG0g1IQIECAAAECBAgQIECAAAECBAgQIECAAAECBAgQIECAAAECBAgQIECAAAECBAgQaElAiHBLkLIhQIAAAQIECBAgQIAAAQIECBAgQIAAAQIECBAgQIAAAQIECBAgQIAAAQIECBAgMAwBIcLDaAelIECAAAECBAgQIECAAAECBAgQIECAAAECBAgQIECAAAECBAgQIECAAAECBAgQINCSgBDhliBlQ4AAAQIECBAgQIAAAQIECBAgQIAAAQIECBAgQIAAAQIECBAgQIAAAQIECBAgQGAYAkKEh9EOSkGAAAECBAgQIECAAAECBAgQIECAAAECBAgQIECAAAECBAgQIECAAAECBAgQIECgJQEhwi1ByoYAAQIECBAgQIAAAQIECBAgQIAAAQIECBAgQIAAAQIECBAgQIAAAQIECBAgQIDAMASECA+jHQZTigcPHgymLApCgAABAgQIECBAgAABAgQItCbgkr81ShkRIECAAAECBAgQIECAAAECBAgQIECAAAECBMYgIER4DK3UQRn/+eefxlxPTk4a11tJgAABAgQIECBAgAABAgQIjELAJf8omkkhCRAgQIAAAQIECBAgQIAAAQIECBAgQIAAAQJdCwgR7lp4oPn/n//zfxpL9vPnz8b1VhIgQIAAAQIECBAgQIAAAQKjEHDJP4pmUkgCBAgQIECAAAECBAgQIECAAAECBAgQIECAQNcCQoS7Fh5o/v/zf/7PxpLd3983rreSAAECBAgQIECAAAECBAgQGIWAS/5RNJNCEiBAgAABAgQIECBAgAABAgQIECBAgAABAgS6FhAi3LWw/AkQIECAAAECBAgQIECAAAECBAgQIECAAAECBAgQIECAAAECBAgQIECAAAECBAj0KiBEuFduOyNAgAABAgQIECBAgAABAgQIECBAgAABAgQIECBAgAABAgQIECBAgAABAgQIECDQtYAQ4a6F5U+AAAECBAgQIECAAAECBAgQIECAAAECBAgQIECAAAECBAgQIECAAAECBAgQIECgVwEhwr1y2xkBAgQIECBAgAABAgQIECBAgAABAgQIECBAgAABAgQIECBAgAABAgQIECBAgACBrgWECHctLH8CBAgQIECAAAECBAgQIECAAAECBAgQIECAAAECBAgQIECAAAECBAgQIECAAAECvQoIEe6V284IECBAgAABAgQIECBAgAABAgQIECBAgAABAgQIECBAgAABAgQIECBAgAABAgQIdC0gRLhrYfkTIECAAAECBAgQIECAAAECBAgQIECAAAECBAgQIECAAAECBAgQIECAAAECBAgQ6FVAiHCv3HZGgAABAgQIECBAgAABAgQIECBAgAABAgQIECBAgAABAgQIECBAgAABAgQIECBAoGsBIcJdC8ufAAECBAgQIECAAAECBAgQIECAAAECBAgQIECAAAECBAgQIECAAAECBAgQIECAQK8CQoR75bYzAgQIECBAgAABAgQIECBAgAABAgQIECBAgAABAgQIECBAgAABAgQIECBAgAABAl0LCBHuWlj+BAgQIECAAAECBAgQIECAAAECBAgQIECAAAECBAgQIECAAAECBAgQIECAAAECBHoVECLcK7edESBAgAABAgQIECBAgAABAgQIECBAgAABAgQIECBAgAABAgQIECBAgAABAgQIEOhaQIhw18LyJ0CAAAECBAgQIECAAAECBAgQIECAAAECBAgQIECAAAECBAgQIECAAAECBAgQINCrwJ+97s3OCBAgQIAAAQIECByrwO/fv799+3Z3d/fo0aPT09OTk5NjlVBvAgQIECBAgAABAgQIECBAgAABAgQIECBAgAABAgQIECBAoHMBowh3TmwHBAgQIECAAAECRy6Q4OCLi4tEBv/9999XV1fPnz//66+/EiJ8fX195DKvXr16+PDh2dnZkTuoPoGdBX7+/JmTSb5Hzic7G9qQAAECBAgQIECAAAECBAgQIECAAAECBAgQIECAwFQFjCI81ZZVLwIECBAgQIAAgUEIJIDvyZMn9/f3S6XJcMIJF/78+fPNzc3SR8fw5+3tbUKlg5DKfv/+/dOnT4miPoaKqyOBdgU+fPgw+x7lfJLljx8/GqG8XWG5ESBAgAABAjsImEFlBzSbECBAgAABAgTGKKDjN8ZWU2YCBAgQIEDg2ASMInxsLa6+BAgQIECAAAECvQpk5ODV+OB5Cb5+/Xp+fj7/80gW3r59m7DpWVzjrMqnp6dHUnfVJNCuwOPHj+cZJto+I5Qf51sHcwQLBAgQIECAwGEFzKDS6G/6lEYWKwlsJWAGla24JCZAgEAPAjp+jcg6fo0sVhLYSkDHbysuiQkQIFAjIES4RkkaAgQIECBAgAABArsIJBZ2MRC2MYtECWcM3caPJrny8vLy9evXi1V7//69cU8XQSwTqBfIF+rFixeL6fNaQs48i2ssEyBAgAABAgT6Echz3Ly/lJlSlnaXa6LMeHCE70bGIdOn5GLn3bt3eXF0Nn3KEo4/CRCoFJjNoJKvUs4nZ2dnOeFUbigZAQIECHQhoOO3qqrjt2piDYHdBHT8dnOzFQECBAoCQoQLOD4iQIAAAQIECBAgsJfAmzdvaravTFaT1ZDTZGCJhAXk5s5iIRMfnBjHxTWWCRDYSuD6+nopSjhR+L5WWxlKTIAAAQIECLQiYAaVJUbTpyyB+JPAPgJmUNlHz7YECBBoXUDHb4lUx28JxJ8E9hHQ8dtHz7YECBBoFBAi3MhiJQECBAgQIECAAIF9BTI2cIa3qcklo0klfLYm5XjTpIJPnjzJkMmLVXj58qVAxkUQywR2E1iNEk4s/nEO1LcboK0IECBAgACB/QXMoLJkmCsd06csmfiTwD4C+U4tvRtpBpV9PG1LgACBfQR0/Jb0dPyWQPxJYE8BHb89AW1OgACBVQEhwqsm1hAgQIAAAQIECBBoQeDjx4/1ufz69as+8ehSzuKDM7/wYsnzbC93kxfXWCZAYGeBRAk/e/ZscfNE5IsSXgSxTIAAAQIECHQqUDk1SmWyTovadeamT+laWP5HK7D6bqQZVI72YFBxAgQOK1DZo6tMdti67Ll3Hb89AW1OYJ2Ajt86GesJECCwm4AQ4d3cbEWAAAECBAgQIEBgg8DSiLnl1I8ePSonGO+njfHBiWXMLZ7xVkrJCQxQICOXP336dLFgooQXNSwTIECAAAEC3QmYQWVuO7v8WboYNH3K3McCgT0FVoNFzKCyJ6nNCRAgsK2Ajt9cTMdvTmGBQBcCOn5dqMqTAIGjFRAifLRNr+IECBAgQIAAgdEL3N7eZhjai4uLk5OThw8f/vGf/7JwdnaWlbl98PPnz0NV8ubm5v7+vnLvDx48SLErE48rWWN8cKIYcyt5XBVRWgKjEMiZ5/T0dLGoooQXNSwTIECAAAECHQmYQWUG23j5Y/qUjo462R6tQO72mEHlaFtfxQkQGIKAjt+sFXT8hnA0KsPkBXT8Jt/EKkiAQG8CQoR7o7YjAgQIECBAgACBdgRy9y2RwQkLfvLkSeaU/Pz5893d3TweNwvfv3/Pyqurq7/++ivJkjibtLPv6lyWRo0qb5dnxuUEI/208T7p48ePE8U40hopNoHhC+Tkk2/ZYjlFCS9qWCZAgAABAgS6ENjq8meqM6g0Xv6YPqWL402eBMyg4hggQIDAAQV0/IKv43fAI9Cuj01Ax+/YWlx9CRDoSOCPf/75p6OsZTtkgcvLy8y+tFrCb9++ZdS91fXWECBAgAABAgSGIJBbb4kJbuzGbCzemzdvXr16tTFZWwkSmpzA5crcfvz4kfSViUeULB3LhGsvFjjjJafDOcnKLlbT8ngFMvR4XjP49evX7MWDLMz+XFyZ2iXUIyeiwQ7+nVrkBYmlVsirCBl0YWmlP6cq4JJ/qi2rXgQIHLNAZlBJNEb60ulgz7oo0UjvOq8G5V+m6ci/Q3Wz8wbg33//Xdk6KXMu6yoTjyhZY5hIGsXrkSNqREUdncDqPQdfutE1ogITINAooOPXyDKclTp+w2kLJTkeAR2/42lrNSVAoCOBPzvKV7YECBAgQIAAAQIE2hVIcFvigxOot1u2s9jiL1++9PDgPPF59fHBiTXsoUi7oe2z1cXFxVJ8cHLLPHSTrOw+ULbtUyB38PPdzL9ZYM1sIf/NiSX/rS9JxinPKOZ9vnVQX7akzLcs57qlSJ3ENCd+aLBl3qqCEhMgQIAAgeMRSO8lP+L519hXSR8mXe78S+ckJvmtz0tB+dfzi0xbjSSX4k2v+RrDRNIc4oOn19ZqNCiBnHxyXbZ4esya8/NzX71BNZPCECBQL6DjV291wJQ6fgfEt+tjFtDxO+bWV3cCBFoRECLcCqNMCBAgQIAAAQIEuhVIvOnssffqbvLk9eXLlxkqZjZfbSL/8ow8w2vlOfpSPHGeG+XpUW4ldD1twrqirhY+axK73Lh+1CsThriKkIGc86xu1PVS+PEK5CHx1dXV4sPj8dalpuT5ruUbt3R6yZ85YeZ0WpODNAQIECBAgMBhBRJ8MHvLsb4Y6epkk/zreQaV1Z5/ocyTDBHO1ehSPzODJeeVrYKDjwgcXGACM6jkdYh80ZZmUMk9n0ypMbEZVPKLkHrlpeucavIvN7vmo8g/f/7cJd7Bv00KQGB/AR2//Q17y0HHrzdqO2pRQMevRcz+s9IV7N/cHkchMPtqdFrUiV1q/fHPP/906iXzYQqYdXSY7aJUBAgQIECAwKpAuvi575ao39WP8kQkD7/TsVn9aLYmk7LlAXmeoywl+PHjR6dj2a7OebRUgPmfp6enKeT8z2ks5FFcYjGX6pLBkj99+rS00p8E+hHIaWT2CkGLu8t7CF2/bLB/aRtfrshDdMH6+9sOPAeX/ANvIMUjQIDARoE9Z1BJ/nkvKD/6nV71zGqRh81L8XmF2k3yokCPq9DiPjqgQC6CZuGke86gkir0/NbBtmh5HXRpBpXhl7m+jmnHvFmx8U2MpEkz9TyEfH0tpCRAoCyg41f2GdSnOn6Dag6FmQvo+E116jxdwflBboHAqkDjleBqsn3WTCyk1ijC+xwMtiUwBYFcec5eOk/0VQ+PDaZApg4ECBAg0KNAnjfnSU8ea63uM/HBCdEr/3glgC9XCIlMzagqiznkz+4Cc3PR3hjQvFiA+XIimOfL01iYjdW6VJcEKIgPXjLxZ58Cq+8J7L/34ccHp44ZTD11XxpPPSfAnFQ9PN7/GJADAQIECBDoSKAx8mC2LzOodGS+c7amT9mZzobdCcyuyhtvpHS30wPmPOEZVHKGeffuXY1tLv3yb+DB3DUVkYbAEQro+I2o0XX8RtRYx1NUHb+0dZ6yTXLqvLdv31Y+QNQVPJ6vvJoS2EfAKML76I14W0MKjbjxWi360pEwirHQWgWQGYFlgdl7lvkuJLwv/01IzWykjVm6xCNmDMJcZuRfBv7Mfw3CtyzobwJtCyQCuPGxVk188KwsCQXO1zkDrizFCL5//74w/PA+9WgcQ7cxw5xGEgPd+NFIV+YsmkotxSOmLvoYI23QyRS7/ltZWeURjf+dc+CTJ0+W6jWi8i+V3J+VAksXevOtnI3nFBYIECAwTIF0p82gMsymaSxVYydzkiMlN1bfymEK5DRiBpV504x6BpXcdl66kTWvV2HBKaiA4yMCQxPQ8Rtai5TLo+NX9vHpQQR0/BbZR93xW6zIbFlXcNXEGgJLAnlHYnU+maU0e/45sVGE/7Unh80JEBivQN5MzRtFi+X/+PHj4p+WCRyPQEL08ipehgPMPfSE0VxdXeXbkSjhBCYuBrplOWtyczafJk36HH/88Uf66Nl2YkF+x9P0ajpwgfxUNcYHp9j5GpbHD06afDczTObsS736WKVyIJYdiDbO/zjP8+XLl/PlaSwkoGHxtDmrVKo5ivFWp9EEatEosBoj25isfmUO9frEh02Zb9/qqSadnKlOvnZYbXsnQIAAAQL7COTGQjotjROSzN6QLL/imB/9PB1Zvbm3NKHKPiVc3TbPpBsLvJoyayoHQGrcdoArZ+N1LRUsL0yaPmXJxJ89C6ze/di/AKO4os9topwqlyqbE2BOU0srR/FnzHdrytySMqTFKJpYIQno+I3rGNDxG1d7HU9pd+stlH10/Mo+/Xy6T1dwFC3YD6O9ECCwJCBEeAnEnwSOQiD3xdI5WA1gWo3pOQoOlTxugUQQJsrwr7/+ypOq+sdai2a5AMu2ySFfK8+BFmUsE9hTIF/P1Z+qWZ4Jzkv0cCH/jJqZr3a+m4WftgQfJ1khk50/qrwvk2dX5Wf8OxfgUBsm4nD1RJrBStOUhyqS/RKYCeQ3OoOnJlI2IyrlX84h+TebECBhHDsoZfMdtjrUJvkOprJLe89rEvotSyb+JECAAAEChxXIe8iNb0huNYNKpkJa6qiki54xzzqq2mpE8rodpdNVvohbt+Ew1+fmamPsdT3IMOulVBMQyEmg3VqsXkq0m39bueUV8dW7MbkptHRKbGt3neaTs+Xq3ZX6PcZhYreb6usuJYERCej4jaixdPxG1FjHVlQdv8UWH2nHb7EKs+U9u4LpRuoKrqpaQ4BABIQIOwwIHJ1A3nTMTfl97jEdHZkKT1Egl/QJZcsYwIkgbHwCt0Ol87XK86HcjxYMt4OeTQgsCeTXKl/PpZXzP9+8eTNfXl3Ithl8q+arvfr0aDW3bddk75WbvHjxojLlKJKl4o0DM3tGPormO4ZCJko4P9AJis2/HK75l5cEMmRL/mWqoAQQl08sS0SjG5ap8ZuYfkuqv1Q1fxIgQIAAAQIHEchTwHWXMGZQOUiLlHeaoMPV91FNn1JG82k/AmZQWXLODdtxzaCSlzrWvTC/VLXCn/nhyJVvIYGPCBA4rICO32H9t927jt+2YtL3JqDjt0Q9uo7fUvnzp67gqok1BAi0JfBHnoa2lZd8RiSQF0dyj2C1wHk0nmfnq+utmYZAYiITjVS4wZQx1dw5mkZbq0VZIPeFG+PYFrfK1yFXVrPxBR89epTA33yD8jpmri5yqsx/y5GFGeMnp9nc6FnM0zIBAvUCGQN43QPyfL/yfVyXVcLdMqr3uk+X1udnsfXxtNb1spZ2nT9zSsm5ZXX9GNekRfIC0uoz8sRcjutR3BjxlblFgcQNZxCXjRmme9DRGOQbd71Pgsb+T765ooT3UR3stut+jFzyD7bJFIwAgSMXyItM696QTERCuigFn3RL8trPuqun+YYd/QTk1ev5LgoL5Yu4wobD/KixWzXSLuIwhZVqT4GcFvKK4Oy0MLtOz/2H2cLGc8Xqrr98+TKuNyTzhCt3bpcqEpCx3KfNnaLVuytL1an5c2In3poqS0NgLAI6fmNpqVk5dfzG1V5HWFodv1F3/FaPWF3BVRNrCKwTqHyit27zmvUTC6n9s6bO0hAgMAGBhEBdXV1NoCKqQGAfgQTB5MnZ6tXCPM88e0vIYOMt43TK8y9hi7NPEw+XIOD8a7y3nju52VFye//+fTaZ52+BAIEagfxmNX6zZtvmy1XIZKsfu8JeCrsof9Q4VOfqJjnV5JSyun6kaxqHUkjoofjgkTbo0Ra78sl3DvgxEuURVN4VXDrv5c98T/PRGGukzAQIECBAYBoCeaSxLj44FSxPdFD/OCTvObc+MEQ5dnmxdXL5s/jnqJdT68bXziuvBEddd4Ufi0C+7IXve+JIckIonHaWqll5lbS01QH/zJdx9dXx3Er68ePH8G/S5uqslfjg+CefXOi5LXPAQ9GuCTQK6Pg1sgx2pY7fYJtGweYCOn7j7fjNG3G+oCs4p7BAgEAXAv/qIlN5EiAwKIFcwKR3uFXI1KDKrzAE2hJI0GGuE9bFB2e4l4yKke9LY3zwahkS25eeemKOc985ozKsJsia3HDPHlsfo7RxX1YSmIxA4u/LT6oyyPe6ys4edK37dHX9ui/vasrKNSlA5bOcTEFbmefwk+Us13hqzTsSwy+8EhJYFKgcT3ekIcKpaeO3MjEuOXctOlgmQIAAAQIE+hQo3LLLBUshzi9dl5oJEGZ1WXpNqJUKFmYqW8q/fIm3lHjIf+ZytfGd1URyDz/0cMiwytanQM4quaWZu6A1O8390ppkg0qTL2PjLZf6E+YBq5PRKFrce7u5tVgwWRE4ZgEdvxG1vo7fiBpLUdcJ6Pitkxnm+vpL7Jry6wrWKElD4KgEhAgfVXOr7NEJJGQnd8Ry86sxcOfoOFT4uAUy4kXh5ksiZhIcs9uoGAkpzp2CxlvPM/LstzLs+LibSO0J/F+BPFstR9kWvqrbXvFmmNt23SsHjkqU82SeH+cE2Hh2TR0LLdUuu9wItCVQ2Wce77GdkjfGN09pYL+2Dgb5ECBAgACBfgRy764QvNsYjTovWGM/fP7p0kJhL0sp6/+svPyZ0gwqpk+pPzykHLhA5UVN4+XDwKuW4mX03NUbPrMZVIZc+PrXzitrkSpXvgdbmaFkBAjsKaDjtydgz5vr+PUMbnfdCej4dWfbYs7ptrV72a4r2GLryGqYAjm5/fNf/37917/MHvPt27fcsCqMODbM6vRQKiHCPSDbBYG+BTIM6uXl5R9//JFHBe32JPquif0RaEMg4Wt5SzID+jZmlvvF6SjkK9P4af3K3HouDL+R1/5ShpSkPkMpCRynQL4mjXO2zjXKA9ik0z9PWbPw5MmTmmT1aSrf8Z3MGFqRWRdZuG24dj2ylAS6E6g5h5TPQt2Vra2cGwcSTmx0ejJt7UI+BAgQIECAQKVALn/KlwaF5xmJJFt3o6Nx72ZQaWTZaqXpU7biknjgApWRoyMNEQ5+44XPwGdQ2eqsXnmAdZFn5a4lI0BgSUDHbwlk4H/q+A28gRRvKwEdv624DpW48vHiVsXTFdyKS+JRC2QC8Nm/DNGVsJyM3/fp06dEAa2+Ozrqau5ZeCHCewLanMBQBHJtmXNcznSJDM6wweJyhtIwynFogXw1EgK4blDA9AkSDNTWWJ55USm5rXvqljKkJCnPoUnsn8CgBTb+fpWDetd92dfVud1nXZXv+Ca+MBcn64o0rvV5K6nxtkWGgs6V2LjqorQEIlBzDmn3vNE/e7o9jZH9iU+qvFncf5ntkQABAgQITFXADCojatncz2kcttn0KSNqREVdFKi59kn6yjHnFnMeyHJK3njt1ng1NJAydzHaSxd5DoRLMQiMTkDHb0RNpuM3osZS1BoBHb8apYOn6aLb1kWeB4dSAAL1Ankc1vjuaH0OE0spRHhiDao6xyKQi5MMFpKY4FevXuVuV6JwHj16lMkHG8N0jgVFPQmsCOSbkmjCdd3fWXxwu0FsCfsrRAmnJOXoxpUaWEHg6AQ2hgg3PuDZjSlZtXsGqPwVLo8TtltdDrVV48THeVMi/ZNDFcl+CewjUDOKcItnoX2Kus+2eSjVuHnjN7oxpZUECBAgQIDA/gK5ZWEGlf0Ze8thXVjhxmvY3kpoRwS2Eqi59jGDylak+ydedxN7n5zv7+/32dy2BAi0JaDj15ZkP/no+PXjbC+9Cej49Ua9z45+/fq1z+aN23bRvWzckZUEBisw3rdeuyAVItyFqjwJtCYwiwDOaStxh/mXtxwSzJRxghMQnEDDPMXPs4RMEOBGT2viMpqWQIJ4Cn3fL1++tBsdOMPL97QwbUfKoyMyraNMbdoUyNsvhe/sbE8tBuetC5LbuUqF7/48z7yckCH/53+OeuHy8rKxBzKlGOhRN5DCbyuQMXQbD+mlfCbwtk/6P40nwIwnkVkUl+rrTwIECBAgQKAjgY2hpeVeR+VAUPPCt3gllTyPbQYV06fMDyQLkxGoOYe0e97on84MKjHvItak/6a0RwITENDxG1Ej6viNqLEUtVJAx68S6rDJap5NbFvCLvLctgzSEzi4wNjffW0RUIhwi5iyItC+QIKNZv/Sdcu/BE5t+0OekfxevnyZ/7ZfODkSGLZAIuzzrVlXxsQH5zbxuk/3XJ+A/o/4cXvIAAAgAElEQVQfP67LJF/qxNWt+9R6AscssPFWaX7OypH9meO1EjA/jvmqViauSZahIPLt3pgy+92YZhQJEs/d2F6GEB5F8ylko0DNVzi3EspnocacB7hy3WgoQvwH2FiKRIAAAQJTFWjsTi9WtsXgvGTVbh/m2GZQaZxswbXP4uFqeXQCNYPJtXgWOpRP47uRKUzjl/pQhZzvt4uHOBlrZp6/BQIEDiig43dA/G133fgboeO3LaP0gxLQ8RtUc6wrTBddwQxatG531hM4HgHXRPO2FiI8p7BAYGoC+cl///59Ipbevn3rrDe11lWfTQJ5zbcwX2eCCLseyjejhBZCFXM/yCh9m9rQ58coUIitn3FsfDpVGdyWfPLj2C5xTXBhrvAn84bAOup1j9/a1ZYbgS4Ear7FG89CXRSsizwTJNT4xkJeR8xLVl3sUZ4ECBAgQIDAooAZVBY1Br5s+pSBN5Di7SBgBpWMKzHAe7NdxHB0kecOh5xNCBy5gI7fiA4AHb8RNZaiVgro+A2z47fafF1027rIc7Xk1hAYuEAX8fcDr/K64gkRXidjPYGxCmRss0Tn/PjxIx2+ycQhjbUxlPtAAomMb3zNd1acdAI2vrHdSsGzl0KH4+rqKl/SVnYkEwLTEPj06dPGkfLLM+3GIQMDNwa9LRJl7My8RbC4ppXljfHN2cu6YTtbKUCfmeS+dmMw5ZRioPv0tK+BCDQe1Utl23gWWko/5D/XBfrnJat0pYZccmUjQIAAAQITENh4XyJd6/K4v4XXkpd8zKCyBLLVn6ZP2YpL4rEI1Fz7mEGl/9bsIoajizz7l7FHAmMX0PEbSwvq+I2lpZRzKwEdv3CtuxO+lWTXibt49KAr2HWryZ/AuASECI+rvZSWQLNAbtgl6ijBSb9+/coFTIb+Ojk5aU5qLYEjEEh8cCHQMJcB5cdsbQllL+VLjkIcc1tlkA+BEQlU3qfYWKMMD5wfxMYA/VwMf/nypaNxYmpm2i2fEzZWbTgJ1sU6T6aCw6FWkt4EKkdTmMwowoFdN5BwPvJd7u3AsyMCBAgQOFqBjW8Ybux1VP5em0Flz2NsnbPpU/aEtflhBWruwGw8Cx22CvV7X3fhM8AZVLq4V5yZ7uqtpCRAoCMBHb+OYFvPVsevdVIZDkFAxy+tMMCO3+qx0UX3W1dw1dkaAscsIET4mFtf3UcmkGinxDalc5BhQjL+R+5E56oyowX/888/CQtOwFN+4/sJfBwZnOIemUAGIi1c7eR71Of02dlXY5zirE3GMrPJkR1BqnswgcI3d16mypdo84OYITDzK5mfy/xoJp41P5rfvn1LCOD5+fk8txYXaoYlTjGm8TOdyub01ajX5wm2sQBWEthZoOYUlK74NL7Fc6V1Tz4yvI25DuZKFggQIECAQOsCZlBpnbSjDHPHtbGXmFs9pm7ryFy2/Qg0HthLu668A7O01TD/XHfhM7QZVHK9mbFgWjTsItCkxeLJisCRCOj4jaWhdfzG0lLKua2Ajt9MbGgdv9V2TFew3c5bu7mtFtgaAgRGJyBEeHRNpsDHJZALkkQAz/4l2imP6hOXk+vJDJGYKJyEQBkt+LgOCLWtEFh3z3e26bqRLysy3jFJuTxXV1fm8t5R1mbTEsgX4e7urlynbYPz8iuZn8v8aOYtmvxonp2dlfPf59OaIYQTr7zPLoaz7brT2mQqOBxqJelToOZW6fTuqeW247o5ytd90/tsFPsiQIAAAQJTFajpeNREiZlBpesjZN1NJD2lruXl36mAGVQWeYf2dW53hPJ2c1t0s0yAQL2Ajl+91WFT6vgd1t/eOxLQ8VuEHVrHb7Fss+V2n7LpCq4K97Mmj7zzUnHiuPIvC0JB+mG3lxoBIcI1StIQIECAwDgEEghYjjJcd5HfXfU27nH4FyTd4ciZwFygrVul8wx7XqiZLS6Xgj2XqovdJeR63RDCzmZdgMuzN4Gas9D0QoTDu+6bmzcf8rJib/52RIAAAQIEjkqgpuNROX6nGVS6O3JMn9KdrZwPK1BzCtr2Je3D1qhm7+sufIY2g0omv6p5RaSmyrmA7fRt+ZoySEOAQARqzro6fgc/VHT8Dt4ECtCRQM0pSMevI/wdsk1XsK1nELqCO/i3tUl+1nOVkZCV/MtCW23aVvHkc8wCfx5z5dWdAAECBCYmsO5u76ya6YH1H6I3G5+vMMJouoZ5KbD/gk2s6VVn7AI19ykqb5X2T1HzHvZk3tZdd5rNQKQ53fWPb48EWhGo+RZnR5O8lZNnxrkLnHtVq5L5vucByep6awgQIECAAIF9BDqaQSWxwvuUqn7bwv2NeSbtDn00z7bnhXXXPtOoXc+YdjcogZo7MNO79incoc2XPa9DD6eNcq+4lTtg79+/H06llITA0Qro+I2l6XX8xtJSyrmtgI7fktjQOn5Lxcuf6cL99ddfq+u3XaMruK1YW+nzSGXpaUvGXcpoLF7ea0tYPvsIGEV4Hz3bEiBAgMCABDLD5v39faFA66bSLmzSykfPnz8v5/Pu3btyAp8SmLxAzX2KtoZRaR1z4zPylHwa1355ZrZ0ZTvH3Dhi+jylBQIDFKg5BU1vNIV5Q6wLcwlLgqfnySwQIECAAAECrQjUdDwGe+0TgSOZQcX0Ka0c7TIZpkDNWWh6IcJpi3XhX0ObQSV3kDaeaTceWl++fDEgxUYlCQj0IFBzytXx66EhyrvQ8Sv7+HTUAjVnIR2/QTVxunC6goNqkW0L0zgR67dv37bNR3oCXQgIEe5CVZ4ECBAgcACBjYN0bgzV7ajQG8fyyeAQeZu8o73LlsDwBWpGU0gtWhlDpQuNjZfr655CdVGYTvNcd5pN6GTmP+p01zIn0KnA0d4qnaleXl6u4/UW0zoZ6wkQIECAwM4CNR2PwV771My9sO6qYWexg2y47iLO9CkHaQ47bVGg5luc3U0yUmQ2g0oj5rqvfGPiHlbmZvI+59IMGucuTQ/NZBcEagR0/GqUDp5m3a+Ajt/Bm0YB9hTQ8WsEXPeVb0x8kJXpCu4zBrCu4EFabb7Txmjgxrjh+SYWCPQmIES4N2o7IkCAAIEOBa6vr8tDCOdV7Mwo12EJillvvLGeKOFiBj4kMGWBxuulpQoPdvzOxDeXL+1S8o3vCSxVdph/Zh6cdTU1hPAwm0yp6gVqHths/Cmv390AU66bacFbTANsLEUiQIAAgbEL1HQ8BjuY3JHMoGL6lLF/y5S/IFBzChrsHZhCvSo/GtEMKq9evcpIwJX1mid78OBBtiq8BTpPaYEAgX4Eas66On79tMW6vej4rZOxfgICNacgHb9hNnS6czt0BVMXXcFhNqhSERiIgBDhgTSEYhAgQIDAXgIbR7k7bGTPxr3vMzLEXnA2JjAAgXWBp4tFG+yt0o1DCK97/rRYu1EsF05TQoRH0YIKuU7gmEdTmJsUvsXeYporWSBAgAABAvsLmEFlf8Meclh37ZPH5wbm7MHfLjoVqIkU2Xgbs9MSdpp5IXZ2473lTgvWmHlOOD9+/Fj3PufqJkl5d3fnNLUqYw2BQwno+B1Kfqv96vhtxSXxuAR0/Na11wA7fqtF3aErmK6jruCq5BDW/Pr1awjFUAYCQoQdAwQIECAweoGMbZkboOVqHPbu9sboxgyBfHNzU66CTwlMVaByFOFhVr88jFaGbyk8fxpmjRpLlTva62qas+sBx2hvLK2VBLYSqLlVOuHRFGZWuXWY81Wj27onJY2JrSRAgAABAgTKApXXPsPsYB/JDCqmTykfwz4du0DN5c9hb6J2Lbwu4naYM6icnJxkeMv8dqTY6y7Zsj7vfCYiJCmH+fPRdZvKn8BgBXT8Bts084Lp+M0pLExSQMdvXB2/1YOwviuYX5x0BZN+NRNrCBAgMBf4c75kgQABAgQIjFSgJnjlyZMnB6xdzUt7eWexJtkBa2HXBDoSqBlF+LBf4ULFyzdZCgNzFvIc4EeFYUQnU8cBsitSPwLlb/GsDNN+Rj6rY77LjcMn5C2m3F68uLjopznshQABAgQITFug5tpn4zvGhyI6khlUCreYXPsc6tiz37YEzKASyXyR170CnVsfr169aku7xXzOzs5yUZYME8qW+I9co2UcskePHiU4OLfL8mmL+5IVAQItCuj4tYjZUVY6fh3BynYIAjp+aYUxdvxWDx5dwVUTawgQ2E1AiPBubrYiQIAAgaEIFMa2nBcxN0wPPohCypAbuPMirS4kRCl1OXg5VwtmDYGuBTaOAp4CDPMx+ewJTcHn9evXhU9H9FHhbqnAwRG1o6I2CggRnrE8f/68MUQ4n+YM4JveePBYSYAAAQIEthWoHExu22z7Sb8uqG6299z0mMAMKoVbTKZP6ecws5dOBWqufY5kBpXGm7S58BlmiPD8qEiASP7N/7RAgMDABXT8Bt5AOn4DbyDF21NAxy+As6nzRtrxWz0AdAVXTawhQGArgX9tlVpiAgQIECAwNIGNw9ikwEMYfzR32DfS1dRlYyYSEBiXwM3NTU2Bhzk/TvkmS15QnkbQf9qo8R5KGu4YhlatOT6lGa+A0RTmbZc7jInsmf+5uJBhbwK1uMYyAQIECBAgsJtAzWByQ7iD0Vi7jZc/jVuNa6XpU8bVXkq7rUD5WzzL7Rgu89eNCJ5bHxtfBd/WXHoCBI5ZQMdv4K2v4zfwBlK8PQV0/GaAOn57Hkg2J0BgSgJChKfUmupCgACBYxQoD2MzE6kJz+3arqYMNXXpupzyJ9CzQM2t0mEOIRyoclj/y5cve8bsaHfrBhbN7tbdXumoJLIl0LpAza3SIcxF0HrFGzPMQMKN67Oy8NRk3SbWEyBAgAABAqsCZlBZNRnUGtOnDKo5FKZ1gZrLn2MIES5c+BROAq03hwwJEJi8gI7fwJu4cM43m9bA207xagR0/GZKOn41R4s0BAgciYAQ4SNpaNUkQIDAZAVqLnJqwnO7BqopQ01dui6n/An0LFAz4dowh9G6vb1dN7ZuDPNQbZgjH2/bvplwrXBqcrd0W0/phyZQOLznRT2GZ+Szyj579mxe66UFbzEtgfiTAAECBAjsIGAGlR3Q+tzE9Cl9attX/wJmUJmbm0FlTmGBAIHuBHT8urNtJWcdv1YYZTJYAR2/edPo+M0pLBAgQECIsGOAAAECBEYsUDn727qJs/useU2IcMpTWaM+S25fBDoVGO8owuUhhAuDEHTq2XrmhWoeT9xk66oyHI6AEOHFtjg/P1/8c3E5I9/kvYjFNZYJECBAgACBbQXGe+2TmhauC/LpNGZQMX3Ktoe09OMSqLn2MYNK2tQMKuM6sJWWwGAFdPwG2zSzgun4DbyBFG9PAR2/RcDCQMI6fotQlgkQmLyAEOHJN7EKEiBAYMoC5WdU85pXhufO03exUFmGmsu2LoonTwKHEqiZcG2YowgXxtQ8PT3Nq8mHIm13v4VqChFul1pu/QsYTWHVvDCQsBumq1zWECBAgACBrQTMoLIVV8+JTZ/SM7jd9S9Qc8vxeC7zCxc+hdsg/beaPRIgMF4BHb8ht52O35BbR9laEdDxW2TU8VvUsEyAwDELCBE+5tZXdwIECIxeoOYiJ5WsDM/tlKOyDJU16rSoMifQm0DlmJQDDLdNZGEhuPn169e9GXa6o/Ld0sKNlU5LJXMCbQnU/OZmGK2Tk5O29jj8fAoxAZXvZQ2/jkpIgAABAgQOJTDeweTK3YBpzKBSqGOhg3SoY8l+CewgUHP5czxHuxlUdjiEbEKAwFYCOn5bcfWcWMevZ3C7619Ax2/RXMdvUcMyAQLHLCBE+JhbX90JECAwboHErt3f39fU4dGjRzXJOk1TGWCUoMPUq9OSyJzAcARqRlOoDK/vuVKFQWVS4IuLi57L09HuCndLjy1usiNh2R5WwK3SVf/CtGvpdN3c3KxuYg0BAgQIECBQKVB4yXCegxlU5hQ9LxQu8Y4naLJnc7vrU8AMKqvahdeezaCyymUNAQLbCuj4bSvWZ3odvz617at/AR2/VXMdv1UTawgQOEIBIcJH2OiqTIAAgYkI1ET2zKr68OHDIdQ5EXU1xaivV01u0hAYssAkR1N4+fLlkM23KlvhqVghjnCrXUhM4IACNT+4xxYRki5T4cWMwhOUA7ajXRMgQIAAgVEImEFlyM1k+pQht46ytSJQc+1zbG8CF671Cu9Lt9IcMiFAYPICOn5DbmIdvyG3jrK1IqDjt8qo47dqYg0BAkcoIET4CBtdlQkQIDARgZqLnFS1EOkyTIjKeg2z8EpFYCuBmqN9gMNo5TbiuuDmPFG7vLzcCmGwiQvVTJkLt1QGWyMFI7AoYDSFRY3F5cK325PyRSjLBAgQIEBgKwEzqGzF1XPiQifn2IIme5a3u94Eam6/FC4EeitnnzsqvPlsBpU+G8K+CExSQMdvyM2q4zfk1lG2VgR0/FYZdfxWTawhQOAIBYQIH2GjqzIBAgQmIlBzn2VQVX306FFNeUZXr5pKSUOgUaBmwrXT09PGbQ+4snCH5cWLFwcsWLu7LtwtzY6O7dlhu7ZyG4JA4Ys8L95xRoQUvt15Ul45EM7c0AIBAgQIECAwE1j3kuGizwCvfVK8wnXBZGZQMX3K4nFoeZICNZc/hQuBSZqYQWWSzapSBAYioOM3kIZoLIaOXyOLlVMS0PFbbU0dv1UTawgQOEIBIcJH2OiqTIAAgYkI1NxnSVUT3zOQCleWpLJeA6mUYhDYWaAyzmyAA4EXnpG/fv16Z5ChbVi4kZRGyS2VoRVYeQhsJVA4wuf5HNsz8lnFy7WucZsDWiBAgAABAgTmAjW/oWZQmXP1uWD6lD617esgAmZQWcdeuPYp3PlZl5v1BAgQmAvo+M0phrag4ze0FlGe1gV0/NaR6vitk7GeAIHjERAifDxtraYECBCYlEAucirrUzl2b2Vu+ySrL0l97fYpj20JHFagcsDsk5OTw5Zzde+fP39eXZk1GUJ4SoGzhXvZwxzerLFRrCSwTqBwhM83Kdw3nKeZ3kJ5TIUat+mZqBEBAgQIENhfwAwq+xt2lEM5EPA4O4QdUcv2UAI1fXgzqCy1jhlUlkD8SYDAVgI6fltx9ZlYx69Pbfs6iICO3zr2wpWdjt86NOsJEJiYgBDhiTWo6hAgQOBYBOqH2q0cu7cHuPqS1Neuh2LbBYGOBGqO8wGGot7c3KwDmcw0u6lgxnjObZF1NS3cTFm3ifUEBiVgNIVycxTOvTV3mcuZ+5QAAQIECByhgBlUhtzohe6N6VOG3HDKVi9QOMjnmRznZX651jVuc0ALBAgQmAvo+M0pBrhQOLfr+A2wvRRpB4HCQT7PrdwFmieb2EK51jVuEwNRHQIEjlBAiPARNroqEyBAYAoCNe9hz+pZP3Zv1y71JakcXbXrAsufQKcCNcf5AGfaXTeEcO4vDHDA451bsHxDpHwzZeed2pBAbwLlI3xWjOMcRmtW9/J3vPCmRG8taEcECBAgQGBcAjXXPqnRAC8o1l3+TGkGlULPsPDe1LiOQKU9coHCQT6XKV8CzJNNbMEMKhNrUNUhMBABHb+BNERjMQq/iTp+jWJWjk6gcJDP66LjN6eYL9S4zRNbIECAwEgF/hxpuRWbAAECBI5coPI+S5Tqx+7tmrS+JPUB0F2XWf4EuhMY6SjC6yYjm9IQwmn08g2RAcYudHegLub8+/fv/PoEJ0fvr1+/MtDy7HSd03teAslQE7m5ln9nZ2eLW1keoED5CJ8VuPIVhRwVyS3/cmzkkJgdGMkhR0UOiWSS/z579mxc35py3VPZ8/PzATarIhEgQIAAgcEKjPTap/Be0GQuf0yfMthvjYK1JWAGlbJkAsLW3YbNhU95W58SIECgUUDHr5FlCCt1/IbQCsrQqYCOX5lXx6/s41MCBCYvIER48k2sggQIEJimwLq7t0Oubf0owmOs3ZDllW2AApUTrpXD1Pqv17rbiLmzMLGAucKTsCMcUCF31j58+JAR1NadnBMYmn/5dOaWkNDETFxeXvZ/iNpjpUDhCJ/nkGjv+fLqQiKD88JADox1D35ySOSj2aevX79OxHAG28u/UcQKl8Pc8114+/btqok1BAgQIECAwDqBmpech3btk7qsG0I43aRRdGnWNcfi+nK3sNwhXMzHMoHBCpQP8lmxc7UymS/1tg2Rr/m6c12yypsSnd7tSf65cty2zJXp06ydFr6yGJIROEIBHb/BNnr5N1HHb7ANp2D1AuWDfJaPjt86z647fqv77bQrOG9uHcJVeWsITFIgTy0zhlGqlmvM2WBGeVq99LBPiPAkm16lCBAgMH2BdXFaqzWvD8xd3bbdNbnuqsywvnaVGUpGoGuBT58+5e7DvOu5cXezlBuTJa5uY5p5gtlXbDaYa+LwMl/k/KO2FtYNIbxVOdsqTHf55MZEIfMBxi4USrvnR9fX14UY0HWZ5xx+dXWVoyLbXlxcrEtm/aEE9hxNIZfZb968effu3VblzzV5Nsm/PG94//798B/A52WAWXzzajX1UlZNrCFAgAABAmWBdb+qi1sN8E28dZc/kxlCOP7lh+jD77MtHkItLqfHa/qUFj0Pm1X5IJ+VrfIyPwdGcss/M6i01abPnz/vNEQ4TdZWUeVDgEC9gI5fvVXPKfMTVtijjl8O3VlE0ezWX562mDevcMAM86PyQT4rs47furaLXs/RtHmK1PWd9jyM6LlS63itJ0BgLpAHx4X3VOfJ9l/I7TshwvszyoEAAQIEDi/Q3f3Tw9ftP1/uGUIxlIFApUD6lzW3PitzW0xWc0djMf18OaGZiQKc/9nWQmN5crNsYmGg5dbMS4dteQ45nwQHJ8Z3n9+abJunfc+ePUsA/caa5nDNzaDcdV26Wtu4oQQ7CDR+kVfzaWyLV69eJcx3NXH9muz9r7/+ypX5wAfizc3iwqmg/zEV6oWlJECAAAECQxMwg8rQWmSxPIWe4QCDthdL3sWy6VO6UD14noWDfF628riJCTM1g8rcygIBAgTKAjp+ZZ/Dflr4TdTxW22a3NzOv9yynrmZN2+VaIBrCgf5vLQ6fnOKpQVT5y2B+JMAgekJGEV4em2qRgQIEJi+wFZDINSP3TsouDyYOdq3lgfVEAqzUSDHaiGMbOPmHSXIraucKNodSDgZNtY044l2VItDZVueDm/yN0xrgoNzHy2xv7kxmn85V+fYmN0tzT24pdtwua+USNOsXHc0Jk40h1Dut86bO2NgZ8269PNkFnYWWGqjxnxWb5UmKHbda/35UiR9YmqzkDjvZJjjIf/yHH3dq8CJM85HX758GexvfY7tRpnZypwMDT9Q8PERAQIECExbwAwqk2lf06fMm9L0KXOKiS3kjs3ixea62q1e/sxS5lLXDCrr0KwnQOBIBHT8JtPQOn7zptTxm1NMbEHHr6ZBcwO/8TFfts39/JocpCFAgMB4BYQIj7ftlJwAAQLHKzDSbvosbKiy2VLHwYYNVVZBsiMRWHc5fdjq592A1iMsG6fZzY4uLy8PW9nW914OoKyciKr1UvWQYW6iZdzfwiGd5s7QwgnhXTq68mfigPMvQ8wmk6RZDAxNhkHL+qUq5GlrHsSu7i5jYKcJVtMvbe7PnQXKR/gs26Vn5Pmap11W95jBgHM8rP5ez46HjC+eVk6CxeNhnkl+6DOccKKEhxlrW34ZoPwiwbyOFggQIECAwPQE8iu/2n9rpZo1XZTGHZlBpZGlZmW5KctvTNXkP4o0NW9IliuSCFTTp5SJDvhp5YklZ7bVQppBZWZiBpXVY8MaAscjoOM3panzdPzyzdXxm/bpS8evpn1NnVejJA0BAlMV+NdUK6ZeBAgQIDBhgZGGCG/VIjWDfGyVocQEOhIY5nPTLsJYG4P8EvzXEeyhsk1EY/n8sxQde6hytr7fPP5MvGbhZnGCQYOTZGWBRItmfJHEfS6OYZ+frdUw0EI4ctJnR63XUYYRSOx1+QifKc1DhJM+D4RW44NzPPz69SuDQK/GBy8652jJ8dD4gsEs2d9//50Ei5sMZLl8Fq284zyQuigGAQIECBBoSyAdg0J3sa29bJtPuo7ppm67VTl9Mmys6cRmUCm/9VR+Y6oMOIpPEyOSzmomyih0j9Mrfv/+fa5ufvz48c8//6QDHLQcBvPe8rymuV5Ot7lwKKbnnN3lmisd4HQ1//jjj7yGV0g/z9nCPgI1/fbV1kxQbC5zMvPJ6q7zvcilUC5wckjkeJgdEvkz0+ysJp6tST7JbcgvwZbvazWeDNdV1noCBKYkoOOn4zel41nHb0qtua4uOn7rZBbX6/gtalgmQODoBHJnx78jFFgXzpJ7fEeocQxVLnd35ie+3Ms7Bg11nIBAnk/Mj9uNC0k8kCoXIoRWazGcYg9ETzGGLJDbhZU/NKuHeutrUpL0c/KYqnWxxideXeyo9ZJvlWGe/hYaJY8Dt8ptFInzaLP8+D8H1eyJ+FbVySaLUcJRzZPUeQ4bfxEmST2v/gEXKrsQsxLm4mipEdOOeYK+wxe/vN987w5osm7Xq3VfPDnsgLBuR9Z3IeCSvwtVeRIgQGBjF27xt7K35fxkt940jV2XLnbUesm3yvBoezsbr4Aik8v8cn8vmaxeI+fSabUJks+6C67G9Ks5WLOzQPkgn52m0taL+a/rRuZ6tnxdnIZePSQWz4TDvOpJ3cu3QTp9YlLTQIuGWy0n88WWtUyAwLYCOn7big08ffmUW+72DLxq5eLp+JV9pvRp+SDX8Zu19QE7fqsHW66Gturd7ZA4zzJW92tNpwKN10SdXlN0Wp1pZN7YKJVfqC4E9ilPZbFnyRafSs8qYhThrQAlJkCAAIFBCBQGOBlE+dYUoubybL7pSOs4L7+FoxLIcKcZVqG+l1xzg3XnJxkpyeyd+NabICN9Lo2dkL51eUDZ1svQQ4bld83LA4v2ULzWd5HhkVKpwrBAeT6ag6o8UmxjqddZxisAACAASURBVLLJUoBpBk+6vb2dJV732HWeVaFI8zQWdhAoH+GzDGfDaKWxcmws/hznvJTTV46ZHb74GSOt0OgZSi2H2Q7V6XST8j3KHN6d7l3mBAgQIEBggALlH8dDFbiLLvoxzKCS8WsXe3qrzbdDl281kwGuMX3KABuloyLlEqN8kM/2Ox9FOOnNoLLaFjWXkKtbWUOAwAQEdPwm0IjzKuj4zSmWFvKAIzjmzVtiGeOfOn6VrVa+fNbxq2SUjACBkQoIER5pwyk2AQIEjlogb/ROvv7HUMfJN6IKrhOoCSybP6Nal8lB1udmWb6bGVIrb/jl3+vXrw9SjE53Wo5MHebN8Z1BMtdtQjMLD00TFJ6I853zT5Twhw8fFjd//vx5/ky4eWGns/RbvVWyuAvLZYGa23w5/8xixxezysGfc9fFxcXiyq2WczgVmjWH4la59ZC4/H0vnyt6KJ5dECBAgACB/gUSPJcf9PJPZJ+lSknyDlLNG5jblqqx0zKxy5/yZem6UW+3lRxU+lkAaF5cXFeqHFEZZy5XSesSrK4/Pz+P5OIBk/52LpznKXPtU+6Blz+d52NhB4FK25zZkvnsDcmlTn6ujHIPJIdEfcR8rpgahyGflT9XxLnU2qEunW6S2i0ew0v7ysV7YqeWVvqTAIFjENDxm1Ir6/ittqaO36rJqNfo+FU2n45fJZRkBAhMUkCI8CSbVaUIECAwcYGNkVWL9X/06NHin2NZvru7G0tRlZPAtgJLz5waNy+/y9u4ST8rcwcho4HmMWf+1T8k66dsreylfPKZ0pPytGM5yiHPNRefbe/Gm+ejiSafbxvexBzX3LAbTujJvPATWKgcTSHNtBSwm0fjeZaww2DSi2g5YyyNRL74aXa6//G2mOH+y+WDsPxwZf+9y4EAAQIECAxTIL/X6VGYQWWYrbNVqcp98sFekG5Vx8XEpk9Z1DiS5fJBPkOYvZ5tBhXXPkfypVBNAtsK6PhtKzbY9OXfRB2/+oYzb169Vc8pywf5rDA6fjMHHb+eD067I0BgSSAPCr98+ZIX/jOW/56P3fOya87tGT4geeZfnmvnX3LOv+xidWrTP5eK4k8CBAgQIDB8gZGOsLtVsPJWYdDDbzIlJLAoUBNYtmefeHF3lrcSKIcIT+aGaSJ3G2dPnlvlIioxxPM/91nIQMKL+yrHJc93NLthN//TQisCNbdKs6OlsZ9zFb3PYNKLJc+gWVdXV4trFpczolv2tWcg8mKGey6X75aWzxV77trmBAgQIEBgMgI11z7D7PglJiY9kzxUmPWgKjuxI2q48pur5Y7QiKo5K2pGgS23YJ4k7fO62mz6lNmUKbM9ZjnB9HmxduPdrcLoraNzHlqBay5/cv5J+PjSG5I5/vM0cZ8LkxxROXusa/3sLofHoLhS5cI5IR9lwOwuCjwfn3i+kJveccvVVgAX7yR0sXd5EiDQuoCOX+ukbWVYOMlnFzp+Wznr+G3F1VtiHb966kN1/FZLuNQlTodw1hWcdwjznMJN+FU3awiMXSC/pPmXWsymLc2dk8XbKTW1m010PJsRqCb9PI1RhOcUFggQIECAAAECBDoXyFXuuqdEi/ueTCjqYqWGv7x0S2K1wNMYODnP9spP2vLiZlvxwTEMWjKcY+b4r/kKDDNSZF6LkS7U3CpdqlqL8cHJOQfD4qjSS/vKn9veCFjNocU15fNw+eFKi8WQFQECBAgQGLVAzS9m+Tf3gNVP12XCM6iUH7VO6Z1V06cc8Et0wF3n6r7mwjNfhKX44FyKJsRt9sBy5/Ln7JEo4XWbZ6f7hKSvy3af9eXgsJqYv332nm0jNvsX+TzozaPiPCfOfsXQ7wlrcwI9C+j49Qxevzsdv7lVxsXY/1fYvHlzz4Es6Pht1RAH7/itK216g7OuYB5g5VuWr2paNt/ZdemtJ0BgGgK5Bq+/B5VHlpnZLFeLO8QHh0uI8DSOGbUgQIDAcQnU3OM+LhG1JTAegZonK3kEkovh8dRpOiUt38iexqOp3F4px4kmgjODbLXbqOUhuxr3NdhIkcbSjmVluelXa5GDoa3xg+eZl4OA8x3MJL/zxIddKN8tTdnmI10dtpz2ToAAAQIEhixQc/lT/yRgyDUdXdnKkSKT6Y3n0fLSFBlLLdXu9CmLmeciKMOgLq5pXPZuZCPL/isrr32WDo88bsygwq3ckClf+GQGlY2vKO+PUJ9D+dqnfLqo38u2KfPQd4ebCdvuRXoCBFoU0PFrEbPdrMpnch2/HbSXuhA6fjsYtriJjt9WmMPs+K2rQl74TBd93afWEyAwdoFcF6cfUn46P6tjntFntp89H1kKER77AaP8BAgQIDBNgUwjMs2KqdXRC9R0cydzV250rV2+W/ro0aPR1WipwHlAXr5flviMvHy5tNX+f+YJ61b3cXKXqpWHsvuXfEo5VI6mMK9y4oO7OBg2xgAVRtual62fhY0HYfmM0U8h7YUAAQIECAxZwAwqg22djbGJGztCg63aYsFMn7KocWzL5SvfRo1ctO75uHEx23yJzKCyCLLb8lZ3Enbbha0IEGhLQMevLcnW89Hxm5GaN6/1Q2s4Ger4bdUW5eePNU8wt9rd/om9VLm/oRwIDFMgjyD/+uuvmgdtebCYV9Fyk2fPiggR3hPQ5gQIECBwAAHhswdAt0sCLQkYTaElyE6yKbdO+e3qTgrUaqaZmOnz58/lLGuGuSrnsO7T8sPRpa3c9FkCaeXPrW6VdhQsnopsnLE3R+lwRuctjx1ePmO00moyIUCAAAECoxao+a00g8pBmrj83LfcBTpIgXfYqelTdkCb0iZbXf6k4mZQKbf+oa7RpvG6QtnWpwQmI6DjN9im1PFL0+SH3rx5gz1E9y+Yjt9Whhufcx2q47euFp4WrZOxnsCoBfLMujz3zrx2eXE0s49ufLY4T19Y2BwinDerMnp5ZrT5w7+2BXJ5n1t1afih/cwUjhgfESBAYHQC03i0Mzp2BSawTqB8S262Vfkt3nU5W7+/QPlVxVGfTnMPNDOZlokyx24rl1iNe0m3vx5wq3jixt1ZuSpQf6s0LVWfeHVHG9dsHEh4aaq+jRl2l6B8w7R8xuiuVHIm0IqAm11t3+L67/zc7GrlEJXJNARc+wy2HcvdGNOn7Nxw+QnYatBT06fsTF3eMP2c+/v7cprFT3MFagaVRZDV5fJJYzV9i2vq7yS0uFNZESCwg4CO3w5o/WxSPofr+O3cCjp+O9O1u6GO37aeOXTLm5RPGuVtu/h0Y4G72Kk8CRDoTiABonlkvPGZ9awAeXLd4mw/G0KE84uSYY3zhLKmX9sd0FRzzm2aPHtOw4uDmWoTqxcBAgR2FtjqVv7Oe7EhgZ4F0uutubreGD/Xc7GPZ3fl1ikHCw5Z6ebm5vXr1+US5lXsvBhZTrPnp/Vve7s62JO6cfP6qN+k7PS+28b2ffPmTWMV+l9ZfkxSPmP0X1p7JFAv4GZXvdUOKd3s2gHNJlMVqBlMzrXPQVq/3DTjvfCZYZo+5SAH1aB2Wn/tk2KbQWXWduVI3PJJo9PWL1+UdbprmRMgsJVAzYlCx28r0rYSl5tGx28f563Guai/N75PkY5wWx2/HRp9sB2/HepiEwIExiWQ8YDziLDm1J0zVfow7T653hAiXBm2PC7xAZY2z1ZbjPseYAUViQABAu0KCJ9t11NuBHoTKN+Pmxeju5Fc57uw0ChQPruO9LlUAtNr5mrJi5iNJi2u3BgYOttXnhZ0Gp/aYo1GlFX9aAofP37MFDqHrVq+iSnwYcsw23v5MYkQ4SG0kTLsJuBm125u227lZte2YtJPT6Bm0I3KLuL0cA5bo3I3pvzA+LAl37h306dsJDqGBDWPG2cOOdrrE+9AtzEYzgwqO6jahACBYQro+A2zXVIqHb/unraYN28Ih319X07Hb95ebnrPKSwQINCnQGbvyW3Acs9kVp68V5NkrT+s3BAiXBnG0SfZVPdVcxBMte7qRYAAAQIECByJQM2t0o0PkI7Eqv9qJpS2vNPyfZPytgf8NNdR5dDnlO3ly5fd3Sqd173y2DagwlysxYXKW6WZFvni4qLF/TZmVRN0UlngxvxbXFku6sZvVoslkRWBdgXc7GrXs5Cbm10FHB9NXsAMKkNu4vLZaaQXPgE3fcqQj7o+y1Z/NZGUnb6huvEtCDOo9Hlg2BcBAt0J6Ph1Z7t/zjp++xsWcqi/lb2xV1DYi48KAjp+BZx1H5VHwymfNNblaT0BAgTKAhkPuGZAq2SSZ9a5vdPFpfqGEOHx3g4r0w/w0/Lv0AALrEgECBAg0KnAr1+/Os1f5gQOIlATkeNW0UGaJjvdeNopBwseqtjl/WaO3Y2B6alXhtoq59PKp5XXVvX3VVsp1ZFkUnOrNEdCP1O71Fz6bTxu+2m48kHrbmk/rWAvXQiUj+0u9ni0edac8Y4WR8UnL1Bz7ROE/4+9M0rSGlfS9umOvpiIuWmImA00rABYwlArKFgC1AqAJVC1goIlACuAXgL0CqCXQHfMxcTMVf/vOf6PR8e20mlbliX5qQvwZ8tS6pFsp1KpVIaFas2jXlFBe6VTpe8utk9Z0ROavIUdVNY1q60fMvZZR5W7IHAeAih+Jbc1it+ureOczWHfvJ1aAcVvHVgUv3XcuAsCEFhHQOYaxQN2bqGjnU73m7OecRF2ujCvo8BdIYHLy8vwJ8cQgAAEIGAQmPVjM+7lEgQgcCABj9ObM9LqgbVotejZGS/bblIgli9fvni2ks8WtWiWcMdQG7QVCLN2kTwuwgohnKeaHm97j8AZpK3UPyYDGYqonQDGrmwtiLErG2oKKpAAY58CG6UTSXMztmzVDXy66rB9it2s57nqHEqwg8qgS9jDNNu9bJAVPyEAgRMSQPErttFR/PZuGudsDkExdmoIFL91YFH81nHjLghAYAUBTVXLyuTRFZXs69evu+50OuMirLJvb2/tV+QKBNwSElAzf/z4kYgRIROOIQABCEAAAhBokoDHRdK57rxJPsdWarZ1qnMW9HiAaaSjvV3ykPcY7JxG1TwCN1OKM5qCp8MkYeKZXdbzODuHkUQYO5NZU4DY2jlwFQJlEsDYlaFdMHZlgEwRhRPwBJNj7HNII84uO59VgQ4R2y6U7VNsPqe66hl4qpOzg8qgV0h1GZwJf84aTMLEHEMAAickgOJXbKOj+O3dNPYHtC8dF+EeRdoDFL91PO1+i+K3jip3QQACYwIad8v055kTVKANTbft7Tj601jEwRlNmetP05OddusRfZADPycJdKZG9YY7d+5MJuAkBCAAAQjECMhNje9RDA7nIVAsAa2T88imvTY8yUiTnMDse7UurVX7sHhMOa9evUpOMpahZ5Eo1tIYvS3nnabSbC+f2cmJrrIagB8eUnp2YYCesr1tFluannshYBDA2GXA2XIJY9cWetzbGAGP7sfysEMafXaYYE8YHyKzXSjbp9h8znbVM/xhB5Vxr5gd+4xv4QwEIACBngCKX4+itAMUv71bZJZwJ8DhRs69ORyVP4rfOvIofuu4cRcEILCIgCYg3r5967lFu91q4bcn5cY08y7CXQFyCODLvZE1t0MAAhCAAAQgAIEzE/BEU6huLralBnW6LVZRZS21dPr+ZpsZFTePwQ4X4T06WGnkZ93xOwjOZHsQ6/OcDaFXgpC9tBxAYAUBjF0roHELBCDgJOCZLCeKsBNm2mSzTVPdhLFnNwzpdZqdSksylptH/cY/PkZv4/l6d1A5fE3y7NgnQ0inja3P7RCAwIEEZrULyYbid0gDzTYNit/GdkHx2whwy+0ofqvpofitRseNEICAh4CC8Gq217OETK8jfUmzBTD60SM9aSAAAQhAAAIQyEygOsNEZj4UVyMBjyrMNOGBLWu7+s0aTQ6UfFz01dXV+OT4jPZtyTYN6YyizbLMcTNtP+MxVXv8KrZL0uXgdMd3Jksl1bp8qhByXdW4CwIQgAAEILCFgFP3yzYHsKUu7d1rD3xU32xjhCRs2T4lCcZmMvGMfTS6z/bycY4XPEvK926jWUvsrJPZ3hKSPwQgUCwBFL9im0aCofjt3TqeSR+CYuzUCih+q8Gi+K1Gx40QgMAsAWmGCojm+T7KKULDzGzDc0mOi/Bs85EAAhCAAASKI1CXp1px+BAIAgcR8Ez5EE3hoMb5e7HOqbsDJXQW/enTJ491TLmVFkIYF3lnEy9K5oymkNNU7ZxadiZbRGNp4llr6dIMSQ8BCEAAAhA4CQHP2IcdVI7qDM0MfARQui7bpxzVkcos1zMWzjn2mXXM6jA6k+3KfNbaXIKQuxIgcwhAYDUBFL/V6DLciOK3N+TSdI+961tU/qXBdypLzmS7okbx2xUvmUPgzATevHkjVwfPi04z1HImzrxG/acztw11hwAEIAABCEAAAhDIRsC5YC6bPBQ0IGCPWCryFHTOkcsMlDNk77t37wbAxz9zBrIdl97qGY+pVJ0h5zjc6ftrP5J52msWSwlC5kFBKRCAAAQgAIFFBBj7LMKVObGtwMzOFmeW1i6O7VNsPie86hn+5Bx4Oh2znMmObdAqhDwWEaVD4LQEUPxKbnoUv11bxxlCO6cRftf6lpY5it9+LYLitx9bcoZAwwSeP3/+9u1bTwU1ZfzkyRNPyrRpcBFOy5PcIAABCEAAAmkI1DUplabO5NI0AQU38tSPKMIeSjulacPq8f79e49dXgxzhhBWcR6pcgZz2qkXFZitx1Sak/wff/xhT070DKt4JKsQskfKAQQgAAEIQCAbAU8wOcY+2ZpjUFAzCgzbpwxalp/soLKlD1S0LnpLNbkXAhDYgwCK3x5UU+WJ4peK5GQ+Hrsr++ZNott+EsVvC0MUvy30uBcCEBgT0MSf5hk9E8HaUuzjx4/37t0bZ5LhzI8ZyqAICEAAAhCAQFoC6O5peZIbBDIQ8KjFmQN5Zqh1XUU43RYLr5QzhLBqkTNykibvPdwePnzoSUaaRQQ8puqcLsLOEMKqYxWPZBVCLuowJIYABCAAAQgkIeAZ/jBZngT1ikxsBaYii5Nz7KOBds7IbWyfsqJPprrFM/bJbHhxDn/spzIVHzsfdlCx+XAVAhAwCKD4GXAOv2R/YlD8NjYQit9GgFtuR/HbQg/Fbws97oUABAYENAUsx1+PQqi5SC0tO8o/WGLjIjxoO35CAAIQgEBrBGwTQGu1pT4QKJUA0RRKbRmvXFWENtcwzDkBqdFaTn9cj8Eup5eqt9XrT1dvNAWxL+Shs8VoJhZL/Z2dGkAAAhCAQEEE2EGloMaYEqUNBYbtU6ba9uznSht4soPK2Xsk9YfAOQig+BXezih+uzaQ0x1qVxlOmzmK365N38arY1dEZA4BCHQErq+vLy4uPP5Ir1+/1iz27BKFXcH+tGvuZA4BCEAAAhCAQE9g0YiiouXLfQU5gIBBwGMtIoyWAZBLHgI3NzeeZEqT2R+3NIOdk1IDyTzk5QKbc82uZ71ERx5NoIEeSBUgAAEIQOCcBDxjH2kgx84KnLNpulp7Zm7K5+MMIayKsH1K+a2ZSkLP8CfnWNi5glfVr+KprELIVH2JfCAAAT8BFD8/q0NStvH2RvE7pPMUXiiK364N1MarY1dEZA4BCIjAkydPPnz4MItCNkDF3c+5v1NMJKIIx8hwHgIQgAAEyiVgB7QrV24kg8CJCXi84h49enRiQsdX3V7GUL63ooJ2eOxiHejLy8ucxD2zBTlnanPW/diyPF0i85vHI1IHDW3n2M5D6RCAAAQgAIHVBBj7rEZXwo1V6GBsn1JCVylNBnZQ2d4i9uNv20y2l04OEIBApQRQ/CptuE5s+81fSNVQ/AppiKLEQPHb3hz244/it50wOUCgbQJ6Dyv2kMc/WBw0C1mCf7AkIYpw292S2kEAAhCAwN/K0eMXLTq0Bye0KwTqIuDcXJIownU1a2nS+kMIS/KcgzGZcT2sHj586ElGmkUEPP64mZ2zPf7iXR3L98uXnIt0m0VtR2IIQAACNRKQ0ttFTCxnEFo+xu5715gi5PncM/Ypv3OWLKF/7JNZ1y1Q/S65HdPK5oEvYyM7qKTFTm6HE0D7WtEETWpfKzikugXFLxVJ8okRQPGLkTnzeRS/M7f+yesu3a9bnFPsxMTkVio6+f79+zLbrvNIkQ8rW135G0jTvtqvyd8J9dJ++fLl9fW1v4idUuIivBNYsoUABCAAgR0JVOE0s7H+Z6jjRkTcXhEBTzQFVSfnTFVF9AoRtfx1C2/fvnWyYprcCar2ZAVGU5BIfqqFPHRSSPyWDn/tSAkBCECgMQJv3rzRxO3kNEBjNd2vOnKZff36dc51XPvVxTP8ybyPwX6VrTFn24m/fGuMVEqPT0DXNGyfUmMXXSezp1dkfvN4ROoqW8jYZx157jqKANrXdvItaV/baazOAcVvNbo8N6L47cfZ4x+f2Q6/X2VLy9mjZaH4ldZqyLORgHS/V69eVTpVoRemPEo3Etj79l9++eX29rYNu9yurOTpq664tAjZjfVNPBzvj0vlJn0bBP7rv/6rjYpQCwhA4JwEpKM0X3GM48038akq6LEWEUbrVF0ieWUXLcDNPE3uMdhhLU3eJZShh7yS5Qxb6BSpo3EGbWePdifPjgBDfnoCBHIS0CzF1dUV/sEbmWvIcHFxsWg5zcYSd7qdHVR2Aku2PQF/JDndknP+ie1T+jY65MAz1sg88PTYgjpW5bvmS85K3REO6Y0ZCkX7SgK5Ge0rCY11maD4rePGXX4CKH5+VqdKieK3d3Oj+O1NeGn+mgGU5Y12WcptUXoZNtuwyy2q9dLET548WeEf3JVSAl5chJe2eCPp//u//3uyJnikTWLhJAQgUBqBRS+rcvRFe73yAHIVxvGBzPyEQIwA0RRiZDifioA/hLBKzLxa1zMtmnmmNhX2wvOp2lQqtpkjPcRac5H2EsuE8/kJMOTPz5wSz0xgkR5yZlCeujcA0zP2EQp2UPH0h0PSLLI4HSKh/zHJPMooUP0+pIEOKZQdVJJgxxibBGOeTPxvwjzyVF0KMLc0H4rfFnol3Ivit7oVUPxWo9t+I4rfdobKAcUvCcZsmbx79y5bWScv6MOHDycnEKu+3r0y5W3kIy/hWP55zuMinIdzcaX8z//8T3EyIRAEIAABN4EzKO7l2ybczUVCCPzN4yJJFOHCO0o5yy3GoBSxw2OU7G5UZNY7d+6MM9npjCeSll74OQPZ7lTTArP19IrMbx6PSD3JnB21L5SDZggw5G+mKalIFQRKVpOqABgK2QBMxj5hg3KcnADbpyRH2kaGzoFGzoGnU6SOPzuotNEPc9aiAYUhJy67LGDafOyrKH42H65uJIDitxFgq7c7tSwUv1Y7wDnrxc5d2dqdkDGTqDXVe//+/e39UDkoDvFkEXlO4iKch3Nxpfz7v//7pEwMBSexcBICECiNwBncZ8/gBl1av0Ke/Qh4lOZC4mXuB4Gc9yOwaAHx5eXlfpKMc/YY7DIH9xoL2eQZ51aPmeF7XoZdc9QyR34GlazSB4Qhf6UNh9iVEqjlpV0F3gZgeoLJMfapojeWKeSiWI9sn1JmI+4hVYEDT4/bXI+ikLci0+F9i5R/0IDCUA5kYG5pCxS/LfS4d5YAit8sonMmQPFL0u4ofkkwZsukkPFCtvoeWBCa4Rj+y5cvE0b/VRzi6+vrcSl5zuAinIdzcaX8x3/8R3EyIRAEIAABN4FF2kk5Wv6iZRiL6ugmR0IIHEDgy5cvnlJzrmn2yHPCNPbKhHLepeOm8RjF+rsyT5N7ZMvspdqjaPvAQ14EHj9+nI2DJ6R0L0zm8MZ9ueODRdrL+HbOHEWAIf9R5Cn3nARevHhxzoonr7VWnjx79ix5tpkz9HjFlfOhzwyniuJKVn7YPqWKLnSIkJ7hT+Y3j0eknhU7qPQoOHASQPtygppN1ob2NVvN/RKg+O3HNk/OKH7rOHuMnHq9MOOzDu/sXR4tC8VvFiMJ6iKA7penveSd8vz58zxl1VKK5hBvbm7SSvvq1SvPlzRtoV1uuAjvQZU8IQABCEBgXwL37t3zF1DOIH+Rgx0uwv4mJmXhBDzRFOjwhTdi4eJ5jGJ9FXKaJjWF75kqwEW4b52EB543T2ZTqacz9AToFT0KDiAAAQiUT0DGYn13tFMBOu3qxtJHWc7BwtiAl5hn0wDi36zuKie/ke1TTt4BYtVnB5UYmbTn2UElLc+NuaF9bQSo21vSvrbTWJ0Dit9qdNw4SwDFbxbROROg+OVpdxS/PJz9pcgz5OvXrzIcZZ7T8UtYdUp1eIGVH7ZnWq3qmq4QftEEtD9/RbP69u2bP32qlD+lyoh8IAABCEAAAmUSWOSYu2sVFjkrNzAzuitMMq+IgMcrjkFdRQ1amqgaRPnfrvLdySm/ZzitsfeidS855a+6LM+4PbMbrkeknnlm2fpylx7Y0ceX5kZ6CEAAAvUS0Bqk9+/f1ys/kqciwA4qqUjumo8UGGMEUY4RaQxhkT7J9iljgK2ecXYMdlCZ7QDGm2H2XhLkJ4D2lZ85JQ4IoPgNgJT5E8Vvj3bx6B612Db34LNrnh74EgDFb7YVUPxmEZWWQPNob968KU2qsTxPnjz58OHD4LymJjEbDpic/KdeQRcXF/m9hIkifPKOR/UhAAEI1ErAH5+pHC3fP8/E8sRa+yVyTxHweEk2E0ZL2vz1P/6O2iJkqgW85+w3Tznv0kF9nEax7q7MPW1sCBgIr59YS8dMkpzxLE7IDN/zMuzqjuN4kj5AJhCAAAQgAIH8BDyfe781I7/8lFg4gUVjH7ZPKbw1E4rnefNkXpjtGY71BDKPy/pyOYAABCCwkYDn9YvitxHymW9H8Ttz6xt197x5UPwMgFyCAAQgUAgBbUYhh/LMwhBFODNwioMABCAAgTQEZFvx7OKkwvyOuWkki+fid7DDchSnzisMnwAAIABJREFUyJX6CHhmhjLbLHaCqDWgYaCm169fv3z5cqey9si20migi6ylmacePbJl9lreo+cUmKczjktO+BLJrwZk7qhGC2rrOuOqLtlLC+x7uQoBCEAAAhBoj8B5xj5qOy2P7FbEaTSXM0hVe93GWSO2T3GCOmEyz8Az8xDDI1LfUpll68tdelCpzWRpNUkPAQj4CbSk+EnN0KtbNdKkm/40p9ZZsWT20duv/1fzVjKm6b3NHpj+frIuJYrfOm5nuMujZWVWrjwi9U2TWba+3KUHKH5LiZEeAick8OzZs7dv326puKxqCjuW05cAF+Et7cW9EIAABCBwGIEanWj9zso5nZYOa0IKPgcBGbM8FW2gz0uJf/XqVVhZWUZyqvVh0euObVc//xtsXemr7/KY4/vMM0fSkkm9Lzp2UItRLCZ/mec9dkkpEjnnM969e+dnFS428N91SEqspYdgp1AIQAACECiWgCekUwNjH/GvenmkPfDxL+vK3A89Km4vUuZuxvYpPflDDjyD4swDT8/LsGOl51FbBh/CjUIhAAEIbCTgeddl/iIvrZH2wZNri3SMmP6j85OX9PbWl6X7K/w1juK3tFfMpkfxm0W0awIUv13xkjkEIAABDwEtldeUn1QgqRk3NzeeW2Jp5FqQc+H9jzE5OA8BCEAAAhAomYA/5uikCeOQqvklqdEB+hCkFFo+AY/BQgp0Tke95NDkBq2gWQP/YJVSrE9tjEClrn4eN9yuyv4PRwzRovPOKfycXsuL5K86sWeSRtMYOevosZ738uTfXagvenAw+x6zJ1oGufETAhCAAAQg0DwBz/Ans1K6B3MtjxysaHKqvnsIsyLPSgc+iyBn1nU9shXuI7WiIxVyCzuopGoIdlBJRZJ8IHAeAlUrflLnZJC/uLiQwco/b9U3rm7RjVdXV/fv35dhXIvH+kulHaD4JW8RFL/kSP0Zovj5WdkpUfxsPlyFAAQMAi9evNDbuFsiJYVqu/lFFrbZl5Ihz6JLuAgvwkViCEAAAhAohYB/amHWuyVblfySNDBlmI0qBRVOwOOo53+cS6usVPbnz5/LEuqxi5Um/Fge29VvhbF4XETyM4tGTZl7mqdXbB86JkfaRoalTdKoo/p92S8vLytqhUonWioijKgQgAAEIFARgTPsoNLG8kh74OM33WTunB4Vtxcp50JEp67L2KdvnbQHnoEnO6gkYc7YJwlGMoFAMwTqVfw652BFu0hl7NWXSK4tcjjWfnqLTLV5OgOKX1rOKH5peS7NDcVvKbHV6VH8VqPjRgg0TEBKxcePH6VKhXVUOGFb2QgTTx5LJctmMMFFeLIJOAkBCEAAAqUT8M92pLJ0bCfilySzH9v2qpEDBGIEPLOYNfrEa4GgnINlJtBebLG6V3e+RquHxwe9b4jMPc1jsMs26ushnOTA44+bE75sBH7yg5h8/hv3SDmrumy0fewhM3lCAAIQgAAEjiLgGfvo01npDiryBmhmeWSNAx/1ao+K23X+Agc+EsxvxzvqEa60XM+gOOfYRxjZQaXSvoTYEIDAIgI1Kn6fPn2SImo4B0tT1SdDa9efPXumf3XsVypkQdJG29KyBn4zi6jukRjFLy1Vj8VbJaL4pcXe54bi16PYeDC7LhSj90bC3A6B9ghIKZJZRpsnDKom5cr5cRzcGP6UYplnc9GfwlI5hgAEIAABCFREQDEw/BMkFdVLolY6ZVgXZKTNQ8Bjs6jIJ17xITTXJW8/jxU4D+GEpcxaPVT9bueUhIVuzGrRVyDntCgBFTa27JbbPQFL1NtzduZK58jVCrPWUiljWxqLeyEAAQhAAAItEWhs7NM3jZZHamFkS2sj7YHP7BKpnkzOA4+K28uTeYjtmQzLORbrOZzkwGOd8Dt4bYfmHAt3BbGDynbg5AABCBxFoDrFTyF+5cI7xiW9SIvV9UKW/hCbllpkEpcLsvRG2c8LcRJF8Rs3+pYzKH5b6G2/F8VvO0NnDpWuLnDWjmQQgMBSAlo99ebNm9hd0nmk+WyM/qNpRBWhxfmxUpKcJ4pwEoxkAgEIQAACBxDwG7gXTaXsVBO/DEyc7NQEZJufgLq9Z3rV/ywfUgXFV1DwA63ek5H0/v37snJ6DDH5Rd1e4qyrn6c1t4uxKIdFIuV0CfVYS1XTQmzli5iXn9jjOF6g20QHVoaGogjPwsRaWlR7IQwEIAABCBxLwDNMKHnsM6AnXxCNg6SvSnFqyT9Y1axRgfH4IfUtmLmbecY+WLr61kl+MKuxq8Sc/NlBJXkTkyEEIFAmgYoUPyl10ujG/sH6OmizbBnw5Y+ikHgx/2Dxl01VHsZaNvb169cXL17Mtoi+TVIgCwknjOI3216LEqD4LcKVPDGKXyqks/NK9uqCVGKQDwQgUAWB29tbwz+4q4K8CDw6kl3fq6srqVt2mo1XiSK8ESC3QwACEIDAYQRkZXCG5dOo6XA3LM/IrUOZeS7nsPaj4BMQcM5i5nTcjFHXsrwuWGZnGtCxntlZM0Est0rPz7oIz8YTzV9xv0g550TFAWtp/s7Ql+jpFTk/tVpm0Ms2e7DdiDBbxKIEs69BYwJpUUEkhgAEIAABCDRAwDP8ybxOaRFVOYioCvJ30b/SZmfVgEWZF5V4drqX7VP87aVu47F3ZR6O+eWvPaX4z1ZBHT6n1cVpqu3EzrOV6iyiLsHsQHLWZuIsiGQQgEAbBGpR/KTVSP8c6HV6oa2L8qsPihx/tb5dLiyzxk8F2pCSMOtSs3d/QPFLSBjFLyHMFVmh+K2AFrsFxS9GhvMQgEBIQFqEFB6nl5F0JCX2rCILixgcy3gi9Wm/eTevi7A+OZ2yO1AiB+Ly00mg00e1cM3ZmZzZkgwCEIDAqQj4Jxj0KT38feuZMumaz1+vUzU3la2RgEcPzumoF2MoRXdFWCzZUqXReeoYK7e087MxFfzvsWxV849NMve0WSu5EPG236mfeHpFTu8c/xy5ukTOyXsPf/upZ47cw5A0hRPA2JW2gTB2peVJbnUR0PvEo4RkVkonGbI8claH8TTlJNv9Ti4SKadK6Rn4CMvhRrn9mubYnG11vZMt59hHJTq7hFKyg8qxnYfSIQCBLQRqUfwk58XFxUCLeP36tUICb6m+NA2th5fvrxyF7XxkctenatHieTvDFVdR/FZAi93i/Mqj+MUAbjyP4rcRYHj7LMzZybIwN44hAIFWCchLdpGBRR9KKR4D1WsRHN2ricL9YgnPuwhLw9Myry11WFThEyaWaVgqMtrSCZueKkMAAhsJ6M2pSWjPF2pW198oied2vwza1MmTIWkgUD6BWqIpLCUp7VyRPvWoypzakovw7KpEz/t2KcyN6WdXe/f55/THlf3d887PKVLPgYOOwOz0QEJQTuu5SiwthLBEsh+xzhcwISuygkBOAhi79qaNsWtvwuRfGgHP2EcyL5pa2KOO0lRZHjmrCtoq0B7tMpunX6TMowyPrptZpFmYLSXwdIycKxMWOYGVNvyZtXjM2kxa6lrUBQIQsAnUovjpEzwwUX78+DHV9JNWnUmnkguyzUqqgmLGv3//3k6231UUv4RsUfwSwlyRFYrfCmixW1D8YmQ4DwEIbCGgMaO+lRuX6crxQFrWTvsw/GhXTxqbVoDNviLtTLhqE1ADq4vIPmsn4yoEIAABCIwJOKcZBnaQcT4ZzjjNRrMGiwyiUgQEUhHwuM/mnKzaUi/JqQg32oLtr7/+0qRXKlvqFpH2uNd+BZXwLh3U2j9Osas2yHbjT4+1VEWsWCKoW3744QcNMg80rG+Ek+F2j7V0Bfx1kmuxr/PBURct8MViC5/zsVrHn7sgECOAsStGJuF5jF0JYZJVFQRaGvuEwGV1kSuJtqh2ml/Ce4s9no0IZatAh9TLP/DJPMT2jH1a6jyHtL5RqKdjbJyeNEofX2IHlTETzkAAAk0SqELxk5UplFPLvDVFldb0pNykKM42sb4OG+MWzxZhJEDxM+AsvYTit5RY2vQofgl52iM+jN4JUZMVBM5GQJOPt7e3G2uttf3HuAjLDWKj6NzuJLAifoMzZ5JBAAIQaJiAc5rB1vXz8HHKcHl5mUceSoFABgKebp9zsspTZVlLNf7Xu0UPo3yCpcfLeCq3YPn5SR1XzANPJvWmsWOCejwvM9fdFjgUJmfANo+1dMXMvXpgZ9mXNVB7Aoa143gRAX+3WZTtZGL/KG+71WBSgI0nbdMz1tKNeLn9QAIYu7LB978Gs4lEQRDYiYBnVXBpY58YiuaXR86GArVVoBi3Xc/7x2JOQ1kSadk+JQnGvTPJqbR7xsJdfUsLISyp7Kcs5yhy7y5B/hCAwHYC5St+WhY7eCfr5x4L5uUl7Blf39zcLIo0v72N+hxQ/HoUGw9Q/DYCzHM7ip+TM4qfExTJIACBFQQUA1gOBituDG9RMF95JoRnkhz/ZOficeywc+Cqk4D9HXJmQjIIQAACZyPgnPko4XPmlOHp06dna0Tq2yoBp+a6h2lyKVIZCuUEvPSuJtPLayEMLzGoY4Ez5QMJYz9zmsYkw8AEPymV8/sV3hsGZJoNgBHeeLbjWTg5+4PTN06OOGnjuKRqdFt7yUkyVY3IBwIdAbtvQykhAYxdCWGSVeEEDC26l3zFIrH+3j0O5PEmxUkf9O5A4mk4UMIAbY/KDvJUrY1vgXFpkE+2n/6xWE4NzTPwEaIVnUq36JlSz5Q63fxK3S29yPOdXcF/nUjsoLKOG3dBAAI1Eihf8Rs4pmhd+n6fA32pFWsjtFtOtqlmvqRizTrsTt678SSK30aA3e0ofkkwbskExW8LvcG99ogv55BqIBg/IQCBNggo5JNWlHk0RqO+mkdOrjv9aJSnS7XENrBrUcVVvjRVNBNCQgACpRFQVEjP+9PW9fNUyjOdo8mP/Sw1eapJKRDoCXiiKXie3z5DDjIQsFukhHfpAMKsM2iXPqc3xn4BFUI77AoP4wG6hn/qY2rXztlt7Ew8VxWyxZNMaZyexM7csiWz3xjZxKAgCKwggLFrBbR1t/CiWMeNu2ok4FGVS3j5dMsjtUJSf1Jcv337pohuUlo0e6EwJ+exSNgao2f2PXMvtQUOhWH7lJAGx/6es52Vf1DDDirbaZMDBCBwLIHCFb+XL1+Gs1Hy35WatysxfQJmvzgS6ahd0WzZUPycfSM0TcduWWGEZ9+8GMwV5+2uviJD4xYUPwMOlyAAAQiIgL6bG1/L0p2SzwXPuAgXuN1Pk51JUyZ7a+dNcqNSEIAABERgsB46xkRTX7FLGc5r1s1TCiGEPZRIUwsBz9q4FTajWqpfqZx2i9RrMM3pn+TZXE/dY2nI2EFY7uTDwkp77KTYsx7A2fqD01Sq1izTHWdWdyrBz2myD3ASArMEMHbNIkqSAGNXEoxkUgWBgaoWk7nML35M2rbP22pM6FVTF4dsim6HxeMpsmLkEoYhnNXt62qg5NLO8snZJZzDH5kdlg6Hk3ObzNB2+MtJclI8TkIAAuUQKFzxkzHn5uYmxJXBMVeL0DylSDDnTFko//ZjFL/tDJUDil8SjFsyQfHbQm9wL4rfAAg/IQCB5ASkHXk+nXa58rVI60o64yKsRedfv36V95XtLmALzdUYAfmMC6ympjxh9mKZcB4CEIDAyQloDbSHgK3ue3LYksbjK6n8nXXZIgn3QiAbAY96Y5vnsolKQT0Be9JLM+WzLoN9VnkObIF7GWbNZ33K7QeeId+KsdXA8xj/EqOlZhfmziYwMvdf0pyHpzMowzJjaEmwWd3pkN0h/U1ASggYBDB2GXC2X8LYtZ0hOVRHwDP2cSqu1dW9UoHt5pjVgvLX2jmiWTHQWF0XjQ09oFa4CIda9IrbV9eoxhtnhzbOnrO97uygsp0hOUAAArUQKFzxGyzYkI9Hnh0G5L8y+1VSEw/Ey9PoKH7bOaP4bWe4PYfZRwzFbzvkLgf7pZGqFPKBAASaJ6CZ3O3Tf9KdFHE/FaufZjOS4piwvNniSAABCEAAAhBYREDfKU2BzPrgaoLhQIcqj9lIo7syo2gsag4SQ6AnMPtUKmXO+cteMA4MArMmY80BH/guHUvuNNbMms/GOa8+E85nxzJZ4RwfZsuDEwPbnZ/txvbtqa6Gwc+MPBVkpRCBx0LaPh/0wzExztRFQI8exq66mgxpIVAyAcY+JbfOpGy2JsP2KZPQBicHixgHV/ufSy1dg9CMuAj3JCcPZh1BnEPmycwXnXS6fKlBizIp9HWcXQ69YhTfZ84BBCDQGIHCFb/xB1ojX30Oln6RV7Sa3JEHAYzHmSjB9fX1+PyuZ1D8tuMd96vJPJd2MxS/SYyxkyh+MTJLz6P4LSVGeghAYDUBraGS6ugcL8dKubq60oA0yVB6JopwTALOQwACEIAABMohINPDrDChc9Vs4uQJPKV7apFcMDKEwE4EnFuGMcWyE/8t2doziJ4FD1tKX3qvswvNms+WlhtLL7OmZ1fipfPcMlqF0w9Lb49Jy/ldCXg2WNQUxcuXL3cVY0vm9vNuvyu2lMu9EIAABCAAgeoI2B/NrjpOxbW6ulcqsK3JsH2Kp1k9li7bI2eylIEDSpI5sMmC2jg5uxp2NkESDuygkgQjmUAAArUQKFnx0ws5NCEKqVxS5FZycXHxww8/7G2DevXqlacR/YHnPbl50qD4eSjZaVD8bD55rs7qdbMJksiJ4pcEI5lAAALnIaDFWitsIwM+mheeXd4wuGXyJy7Ck1g4CQEIQAACNRF4+vTprLieEexsJqsTDOwyk/k4DSiT93ISAqUR8PR5GSzYpL60hpM8ts3UjiqavzrqQrbAnUh5rGMqy7kSdKmP7+ATtvT2Re0iL2dZ6jVk/fTpk9PXf1H+eRLb422PG/dGORUQxVOKs8NsFGb17fbzjp/TarDcCAEIQAAC7RHwDH9s/aQ9JoXXaHYbB1sRyl87z6hHUmUb+KiswSBlkskKjTHMlqdmkmp4crYnh4n3O2YHlf3YkjMEIFAggZIVP/uFrAi+u669cdppw299nvad/Vyi+M02hKfVUPxmMW5MMNuTN+bvvN1+z/SZsHVej4IDCEAAAvqMbjTXaMIxydQwLsL0RghAAAIQqJ6ATA8vXryYrcZgz5rZ9KkSeMrVRx1fyVTAyacEAiVHUyiBT8ky2LOwHiN45trZAmcWZhDyarJ0ze4vfeEPsl26ZdukGIOT8gZ+8uSJAorImKuFN118kfv378vyKHfhQeLyf9pD5b13jtZaXs+yH9lJd52Y2d5M9vNe1KO3vbLkAAEIQAACEFhNwLmqasWU+WqRuNFDwHa69QxpPaWkSuPsP2yfkgo4+SwiwA4qi3CRGAIQqJpA4YrfrAIjU482vN6vCWyLXFfuwM65nzBhzih+IY2lx+ybt5RY2+lR/NpuX2oHAQjsQUCTwp7FNnbRSbQ4XIRtyFyFAAQgAIE6CHh8cbZ/etex8JTrcXFeVzp3QeAQArZjWScS7mWHNM1sobYlt7SYCqqOLXBXX08811kyswm0W5+noBU9P/yOeOo7K+oggSSXN/BkAAC1uNyF5SjsnAIZ5HzUT5uSp5m2SO7RSSTh3ts7bqlCd6/9vDv9VLaLQQ4QgAAEIACBwgl4xj7soFJgI9qeIrYilL86mk+yBe5E2hiWxl8v524Ytlo+Li4c+Ojq0tvHGRpn2tg+RRW0B5h7j30kADuoGN2MSxCAQHsEClf8PAqMPuJJNqqebFzPt1vfpv0EmJRKJ209ysMtlvMe51H8klNF8UuFFMUvFUnygQAEzkZAAYNub2831lpanLaB3ZIJLsJb6HEvBCAAAQiUQkBj5mfPntnSDGYa7MQJr86uipY1f4+QkAmrQFYQWEpgNmKBMsS9bCnVPOntdinNYComHtPz3lFjJcanT5+0W5+njTwCh/kM4jRcXl6GV7cfK3jwrORqd3UMSbK9uDw52N141/4gX+pZhwm5bszqBnlAGaXYTuH4ORnouAQBCEAAAmcjwNin0ha3HSs9DkCZK24LnFkYjzYrXxwZ6xYJNsh2D1uZtNyWtk8RXnuAuevYR6Wzg8qiHk5iCECgAQKFK35Oy+3gg5uwXZzqilPObIKh+NmoPR0Gxc9mmOoqil8SkvYj73yPJZGETCAAgVMR0E4Os+5Ms0C0DeyWuVpchGcJkwACEIAABOogMBuIVy7Ctr/LHvVUifZgQ4V6tmXZQzbyhMBOBDRF5AlUw0h7J/4bs9Ukrh16Kv+L1K6RAtzaAuv2ve3OYqJRmS1nf9X2Xu2T9QcDI6y/oD4H40Dr/ieDB49v0UMtE2T+IB9jSTxn7GAbnheUp5TJNJ4GkkKy1FtisqxdT9rai22P3lUwMocABCAAAQiURsD+aHbSMvYprdUkj63P7D2CWAHEFrjLcFdFt5eZ7VN6FCUc2B1j7y7BDiol9AFkgAAEchIoXPFzvvb303Pu3r3raQ6Pp7UnH38a+3O5HxC/hIOUtsBdYmdzD3Je+hPFbymxXdPbHWPvLoHit2vjkjkEIHAGAm/evNluIdQs5Oq5WlyEz9DNqCMEIACBUxCQl9hsbMXZwH7JSc2WKD1gj7AoyStChhDwE3Da+PTM+vMkZU4CtqXJYwrPKa3Kml12uaudVyOxi4sLvwFOu8ks4hN+R/TJSOhaKs9mj12vl1Z19Pi/9umPPTBUAvWH1eNnu1JyuZ59QLSX0NI+YBe601X7Tb7U030nIckWAhCAAAQgUAIB+6PZScins4SWGshgN8quI4iBJM6f9jCty2TvkLEqhe1TnO2VLZndk3ftEhpRhsPVySqzg8okFk5CAAL1Eihc8ZsNo9CR95sxl7ZUQrvl0qLt9PbnEsUvRg/FL0bmqPN2T0bx87SLHQFHb9Fi32Oe2pEGAhAon4BCCDkVtlhdpLesnqvFRThGlfMQaIrArkphU6SoTOUEZg3Ts3upJwcwK9JsguQikSEE9iYw6yEnAbYvktu7FmfO37Y0FWgznfVz9fTJ1S2uqXo/k6UDP9lhQ6v96lHfZO1WfBM1dpVIk7mVdtJ2HPfM6CytkcflWjseaC+hpTkfkt7u1R4PlUPEplAIQAACEIBAZgJadxRqa7HSGf7EyBx4XlO/tnJuTx7nl5ztU7Ywb3X7FDFRT9bW3jE4nhdU7N7Z857xKTuozGIkAQQgUBGB8hU/44sQcnYmC2/xH9v6VZfPrp+nSVFR/Cax2CelDHu+9V0m9oTCuCD2zRsz8ZxB8fNQstPYU0UYvW16XIUABLYT0Jt88BFckacG2grzv+JGXIRXQOMWCNRHwDncciarr/5IfBoC+qYqOJ9dXQXwtxMkvPr+/Xv7sZIDUxWhBBMyIaszEPD43i21GZ2BWzl1tD0YPO2buS56+RshYyWMnB13ihr75MkT26g0QOHcbq+/68OHD/2xDmy31zCl53jdKHTWIdtTdIY0cqEwLHqLWs0prYJJ2ynVS+WaYKcp56qNCO2lnJZCEghAAAIQOJaAUzdmB5VjmylWuqEu6hZbHYrluev52eGAvcpro2waUrF9ykaGO91uDIf3Gwuzg8pOrUm2EIBAyQTKV/xs3aZn60zWp2/jwK41it+glVH8BkDK+Ynit7Et7Dc5E5cb8XI7BCDgIaANxhVOyJPSSKMgUPJEMhJMXsJFeBILJyHQFAG/T8yuduSmmFKZggkoOJ/t3LYiaOLq6tp+VFpO/fr169WZcyMEiiXgMajZJrliq3YSwTQ4MWrqaV/j9p0u2e9bFaollcmL1hrN0IVXb3X7A7RUAKlwYaR5PTVyhl6aSSy94kDYi1hiN6oDfPnyJXa1qPPGGDt5f5CzuK1Iq/lWDNcP5GlUJ20/P7COFA0BCEAAAhDYTsCjG/Pp3M55pxzsCWBDHdpJntlsZ0c9ng45W0osgRRaPxNPBMGwILZPCWksPbZ9x203iKVldenZQWUdN+6CAARqJ+D5zh6r+NlfhI6/JNx14bfH3rhUT0jSc1D8FmFE8VuEK2di+zFH8ZttC3tEo54/mwMJIAABCGwnoDW325VGBftfuv8VLsLb244cIFA6Ab8PhLQivz9x6dVGvhMTsMMiqp/nieGnUuyRhhy/Ejp7nbjBqXpZBPQdsXt+J+52xbesajcnjdFAnvbNz0OmbUNmyeNXh5zCyz94sOZERdgWOuW8yAIe+gfr3tnMnZJ3yTz2+liG9nc2dlf+83J2j+2cqMZKqPQOnMXHNZVtUU4P4/PFnrHNCphKi204BIMABCAAgfwEPFOwtjtCfpkpsSdgjyA8jdtnleeA7VPWcV43fpl1yF4nzB53sYPKRqq2z9+ujnQbJed2CEAgMwGPbnCs4qcvgrFgvsM1sDemZei0tsXsdWmFGeSG4jcAYvxk3zwDzuGXUPw2NgGK30aA3A4BCKQikGTaWns9ObWvTmxchFM1H/lAoFwCi8KULkpcbp2R7NwEZu0gsvLbvi/b+c2G05Cnl4bZ2wsiBwiURsDpP6rntDTJkSckoKWH4c/BcZnOjraBW1cXDZMGVR78VMT6gX+wJgk0cWhzUyaLHHNDrUy+xWm/Gt+/fx9Uyv8zjJ3sv+uQlCHDgQB2hxkkNn4qNvCgMwwSa/e3Mh+ZgZzhT9s2MdvPw6w4hgAEIAABCLRNwJ5f7OrO6ppi+wDbpzibZrAiTmMT28nGmW2fTCO1UDnXI5NwRb0MdItGYb1Uerpr2T5FMhsOYbZu39fXf8AOKn5WpIQABBojUIXip8g1sY+CHHM7A+Z+7eK0N969e3c/GWI5o/jFyAzOo/gNgBT4M/aMS1QUv9n2MmYw045xZiUhAQQgcHICsnvc3t5uhKB32qIJO1yENwLndgiUTmDpUj+5OLx586b0WiEfBOYIyA4ijxwj1aKPpZFP7NLV1VXsks5rmMGDZvDhUtUEPDYI5sjLb2K7jTwG8fx1lIeuHWc3nHXeIp6Uq0FWHz9+7AIDx1zNAAAgAElEQVQLaURno3MayiWePhPhTLZdtRXV2WKL15hz75U2K2o0eYsaK2baGzTi5O2zJ9VMtkahhpMP8Ww+pSWw3+SE0SqtvZAHAhCAAASOIiC/RmN+sZcqpo30CTg4kIDROp7GzS+5NDFDZsljK3IrBGb7lBXQ8t/CDiqrmdtjW3uAv7pQboQABGokUJHip9kxWSDlRNgF69XaHr3N5IOiN97eJh2n0fiQKMLqdYYSheLXPZUoflW8nVD8VjcTit9qdNwIAQjsQUDhqLYPOWUF0kyoUzxchJ2gSAaByghosKpBoPxUVoR5k2ujRok1ejNU1kiIuzMB9WFjwC9Thca6O4mgnI0pGVlkjKs7iUS2EMhGwLPh2nZ9N1t1TluQbS8u9iUmf03DxKyAslKQtrSpbheZgXKlXWvDKBTGIn4VHXr9GpKooMFSk+S73BqgDMH6S06Lf5/+wIPYtsIy/W/UBNTfBs00qKa6nNIMTlbx02hfXuBVtCBCQgACEIBAHgJOTwJ2UMnTHOtKsZd7lbkXhL3UTVc3jnpCkmyfEtIo/JgdVNY1kG3fsF8R60rkLghAoFICdSl+mh3WHLGc4f766y8pBlJp9E3PQN5+qXYCaNpO4mUQZlyE/VZH8UPxG/eZYs+g+K1rGvsdZb8i1pXIXRCAAAQyENC0tWyPnn2QfsogDUVAAAJbCGjwFgs413uZKIFGp/qpA83oyz2rv7SuaGXSqUFyH9FoTf/qT9Hm5NrYxZzTQSxnZj5iZDifn4B0/UePHsVsN4qZrf680T1oXCk5Axkbjnf+wUdZQMbScgYCyQnoCzKbp+G+P3svCbIRUCz2gS9sX7THEbxPnPlAAX3v378/Wai0oy0hXWUmlnY0ULFUXOgfrHL1Uz3ceBA0SLM9sJXJIGawTH7JPxzK0JZzkmF/Un3Avyy1v+uQA6mmCpQy6cur77VQr9NdpT/Yn/uB7/ghdV9XqEYfMd1JGdq7NKwrkbsgAAEIQAAClRKw5xe7SrG6pvDGtRtIWv1A2y+hOhpNSIk1HIV1KYmxSwr/YEg42D7FeARi1uwxQJnRwkHWYCg0Tr/0TGfKXnpXl15asZyr1o0X1pW45a5uB5XJoWiSLjG7QlJtV+MKSaMbqzlmB+9bmky9yy69y9z/NI2FmW0RWTmSWxvGYnAGAm0Q8Dywtl7RBge7FoVTshsIxQ/FD8Wvf8BR/HoUHEAAAiUT0GRWLEhQKLYx4RUmGx9rKC03ufH58IwSLDIcdbs9yAyigZ4Up9AeEma79Fh1lFuU7tLMrw46d76Ba9/fF4xp9Rh/JyQQs7Vpsv+ENAqvcnXT8PJiKRwp4p2KwNevXw2Pdn0m0/ZYWwuRJLxmT9X9zllZj87aDBk7Xqy08KprKq9KozX1di22dpq3NiTXi3qp5BqnjfUx45Vuu1Cr29gCDMhreGmnX33V/mYZDHVJQFaXe8iNseGP2lHtu0gkdX493QYfNVnJD8hsZe2OUXXVZuveUoJYn0cXbamVqQsEIHA4gbGKONYQ0tocDqxyw2Ofcav1Z+RHciBzu2hjmmqFijsoSxryWOMdjKTsYZcYDvKc/KmCetrdwVLlfDLb8OS4iEGJ9s9BrcOcCzyWrh6rzuw41K7OYJQ6LqXed53xKO39BpilOuac/AyjA7vncxUCIYFTKX5hxf3Hzm/usW8e40W692vfT3Kc0vhaofiFuJydMNYNUPw6mLMqCopf2OvyHMc67ez5kt9sedDlL2VSYahuQi0/t3UlztolZp+R7QkWPWXGmH27JLM56Cv542wiEkAAAhCAAATqJaBQH1o0M57Y6Gukrdu1WKf/ueVA+Ri7kGigrpVAuwaf2CI890IgCQHPHhbG85hEBjJJRUCjGiOrQVABI2X+S1qvafg46kU9G0cnlFnvdhlhB/XVGX1cYq90nZeZLMwkPB5kFV7S8fv37wfxbo26DO5d+lNRpgz7sp3bZGwq+5Zjr6rRJ00zWqGrBbUKEeEUT/1BYaqN6mvqvaKAE5O1NiK+SJmpJYjaZNU4CQEIQAACEEhLwFAJ+oIY/vQoij2Y1BI7ae21f8fWyJgJk4obWyzkkVnbp2iYMOjeKm6wi0i3fYqRocc+MJBTw6jkAU277VMMOe1LJfeBseTS1WMuHdoCxT/qGeSsoNSDUWqYQGMEdY8kgavDbPMcs4NKHs6UAoE2CAy+jJOVOrniZ2xx0OPSVyNmUO3T7HqA4jfAi+IXAkHxEw0Uv7BLcAwBCECgMQK4CDfWoFQHAhCAAASGBDQZoGkJY+QvL2FZJVYbylWeDMqaGlE+w7L/+dt2JvtnKv6HQPUEPDaUbp+L6qt6ggpoctHwHzWcCEtgo9lrY8pcs5vaTsV+7evFLmdQfUH0bh/s86JpbN1rT13LlBb77si3+O+buUz96a7BUhP5m+5qNzcoTQn4f+c2hmT4v4wyHsn9erJR1CLy+lVz27LIybjrD7FkmgfSCuDZfGK3l3PeeLoHPhzlyIwkEIAABCAAgUMISIuYLXfRboOzuZFgDwLG2kgNBOxRwx7yOPPUeM1Q5rUuUdqvM6s+mQZBGkldXFyEIyC58mikP9mTbU+g2bWOUrDD9ZMafu7kZmrY6/q6xw48j3ns3kPOa7AZU9pljVETL5JK/V8DUrkXx+5Sq8W6R+yWos4bYx/JabwciqoFwkAAAnkIeL4Ik5/LPOKVUIqtGHQSbvkoJ6mj8W5H8RNhFL8k3SxbJih+i1Cj+C3CRWIIQKBJArgIN9msVAoCEIAABIYENDVibIupJeByD1oUV7IvQHfJIG4MLTzOZH1uHECgagKeaAqGGa7qujcpfGxmUZU1XnqFoJBRXlOVMS9n2az12tf8t74OmvXURKn+dKDACZqW1iTo3bt3x87BXXgk58ci5pAqPipdRfRFq1zlqTn+wcyr/Fn39jdVoR7Pfsks/9fZOf5Cmt4QQ8xjAZ7V3PIAll1VfaDvElpipFvUT3744Qd5loeuEmEp6hgK1qXE4hmer/FYD4Ix6TVwYa+xgsgMAQhAAAIQSEXAEyH15JHkUqHeOx97iBr6sO4tydL8NeQxVHS2T+l5Sp+PDQz7NLEDj5Ujdu9R5zW6nFwbqeEMO6gMGsWwbGiU18D4blBffkIAAqsJoPjNohMiw6DU3a5X607LgWbF6xOg+HUoZHOWdjRQdHVGjRgLV6HzMbOq8hxk1QPvDmRfHexIYCixg3uX/kTx64ih+I17DorfmAlnIACB0xH4i79TEog5fMhF4JQ8iq70pEWv5FeVRghFA0W4cxPQW86eopORQp7ECo44y0lp1NuV3ngeNaJWTJfZrEgAgWYI2M9X97B4nq9agBgLD1RZ0ailIjE5FRLVeMXVojfG9F6japOX1NwxUMZ5w3I6WUp/UhqgkW3aS2po2z7e170XTwdpZciZm7ruaheBkICOpQY0pvrGNiZWZQUtZzNR1kYCsVdfLa/ujdXndghAAAIZCBgfzV5h0Ns4gyR5imh77GMoh9KT8xBeXYoRS1hdUZ1Q2r6RuWHdcnZgw3Ydy2HcnfoRhyHqlkv22LZ/ZscHUvi3lHvgvUa7zA5h9H6zDZ4yd9j96sCKLyraePb37pOS0/MdGffJtGcYHSzqMCQ+MwHPAxv76p2Em/Hd6V9csx+gPKyMlz+K32wTGA0dewRQ/Gapbk9gtMvsc4fip3dUBsVvYyv3L9KlB+W/1jaSKfD2yedRJwsUtQGRbHvI0udlXfpFT9lq08Q62QZ3yf7z0+AUPyEAgdIIKORDtye7DHMKaNf92wnZm+p0fiC2vfn1ILHxU4HEwqt6a/Q/uzhq3Rkd66D7Vy/BPg0HECiNgNa5ajWzwmkMVqz2cqobK4ij/mTsVmfWn54vmQz0THVx9dTVtdBQf7NxRDQedkaa7EvnAAK1E5h9LrqnqfZqnkd+hczRyzDWrFrrHwsqUBQivYpl4tFrX6/udYLpfS5T2jrlSrEx9CmROjcbSCOUTcXlDKqhhlboXH0fFd5YlDqlTnqmVFAJr+qvq3tYo6KO1W8VJ1jRMsS5U2hXiKdHQ2QUdXjFvSXfYjwmk7atkuuCbBCAAAQgAIFdCcSU5LBQqVLhT46LJSC9LrbttaEdFVKdbvuU2IhDGr7+pMgpgTTYzoYshV/DE1VNf5M9WWMBDfecu6V3225Mho5T0XJAFNuu6M6kJpvbYHAk8fJsn9LZ2O2Gk6gSWLjsZOVfVbuI6mTH1kkNhVRHkZeVpusVahT9qd0nm7Kvr/qG7m1jHMQOKn2zcgABCMwSmPxcDu46s+InO5v9+RArfUFyWjsHrRP+RPELaXRNg+I3YFLdTxS/2SZD8ZtFRAIIQOAUBBpwDKcKKwhI/Z3s3ywaXgGTWyAAgRoJaFpCHmOySky+DDee1Du2jVgaNbYsMh9IwLP0rfzFuIsAqjrG60Izi4tyKzOxJv9iddRUYpkyx6RSF9X72f/mVwVVfX0vYhkuOi9Lq7pEDGZ/XtMJJX9Bejl1sKj6xSZWmARPu/QVV6/Qg19yG21E3dd0fNBwrTdCK/N2hvxltgtSQQACLRHwqBCpNMkSuLU99pGeM1Z++jO1GMxjX/++Is6DdcN2Y+Rolysv1Ww9XA1t+2/1dQ9lzibeHgWp92oIE1Zn9XHnHLyHkEflacQEzWPuMARY3UxLb6zl/XZUJ6FcCPQEzqb49RV3Htif1+7VVM5+myh+4ceiV36cbd0lQ/FbhCtbYhQ/A7Whd+VR/AzZPJfCx3bRsd7PnvxJk5CARrjjNso57E1Yl/KzIorwuLMZZ2Sl/NG4zCUIQAACEIBAqwQUEFGxNLRqUKOChLZyDaf1cVXESkVkbBUd9YJAjADRFGJkqj5vTDMrwpBCRFRUO72Z9X7Wm1/GMtkxNSaXfb/3GNaBPgc6o/P6NMhYrNopuEWqALpPnjxRmF5lq8wHRatcWWokkq4qmm+xXxChq6i5naIq/JXaRd9utYt6e9gllEPXJdQ6+r7L1qBkXfjhYtvIWetYMnW/2CWhaLXWsSpzHgIQgAAEIGATmB3+6OuZSpO0JeHqdgLScwzXHy32215Ehhw02NGAwuOjExNG+rA03nUBfTV0WuGUoEGQYp7F5El+Xg0tjVdyqqZ6QrvBoP7thmOr655czoQZdjuoiHM/8l2RuZ4ODZc0Hiwk+uOKKkzeoijak+d1UmP22CXOQwAC5ySA4me0u76txhu1u1FfXufuBEZBqS6h+PWNslr5QfFL1RvT5oPiZ/A0XlMofgY3LkEAAo0R+Kmx+lAdCEAAAhCAwCIC8g3q3IM0PNCsz6ytZ5y5JhU0ftD2fBp9ja9yBgLnIaBpttnKlmMKnBWVBB0BuTVoujRmQNEWcjXOEep1fdQbWzZo/em7U2MHk9W4F3vLBHOfSTkH6ueVNkpahsamkJrLSVsWuUEAAhCAAASqJuBZKcdEY11NLKtOzCIkHWmd12x+AhpryE1H/fPm5kY2rj///NMjg+xaUvb0t9GpXYMsFS2XXzmkxmD28miYKa9TCdyfyXYgOeVOna24EgrSsF1/qvXbt29nm6YXuDN4qmMc0ky9GPsdHD78+btJuk7jwH6NQs4QKJMAip/dLldXV3YCfVBK+/Ki+KH42Z226qsofpPNd7jiNykVJyEAgY0E5HWgUMcbM8l5uwbXxwqMi3DO5qYsCEAAAhAolMDfncUePtTAqYsuqdCYspjL31GzKfKI6udU5BF19+5d/fvo0SPZNRRFQwcbZ1AKJYJYEFhOYHaeaUs0o+XicEcyAnJuiLkIa9ZZb85kJZERBCBwKAE90bHyNXMQu8R5CEAAAhCAwAkJzI59xIThT10dQ9rOq1evJmXutk+pyEtSosoRR3/aLkNDOVm3VAX9ddat3rQlu5Z6qf7SVk3bp+hP3lQqWn9h0SqxK1RjzLSFTjbc6pNNbp8iGp1Dqmontb8ze/a9QlfVNF3fkLVTvaJ5gyc7qKx+QLgRAickgOJnNLosw/qaGAl0qYRNwAcSovgNgKz+ieK3Gt3eN6L4hYRR/EIaHEMAAmcmgIvwmVufukMAAhCAwJCA/H2JcjqEwm8I+AjMRhEmjJYPZHGpZE6KRYOQiVzzi6yUKK7N9hGoXzCj7DV/vE8h5HoYAZlKwyYO5dDbm8c8BMIxBCAAAQhAYHbsI0TYFurqJ9J25BYpl9ZJsRV0qsa1kd16+Mka7X1SHsD6qzRCasPbp6jd1dUrbZe0nZZIcml5khsE2iaA4hdrXy1G0sYFsavdefkHSyWw0+S/iuKXlvk/9D4Uv7RQ0+SG4tdxRPFL05/IBQIQqJ/Aj/VXgRpAAAIQgAAEIAABCBxMQCGCYr5lvWSacO2POaiLwIsXL2ICG2FHY7dwvlIC4YwILsKVNqIhNqZSAw6XIAABCEAAAgMCs8HkGPsMiFXx01jUyqinihZESAj4CRgPNTuo+DGSEgInIYDiF2vop0+fxi51529vb4tdNYfiZ7cdVyHQEgEUv5Zak7pAAAJbCOAivIUe90IAAhCAAAQgAAEI/J3ArKlUDoUFBgyg8ZwEjBmyt2/fOjMhWe0Ewn0DcRGuvTXH8sdMpWrrYqdzxrXgDAQgAAEIQCAPgXDp1GSJhs/BZHpOlkDACK3abZ9SgpDIkIFAuP6ZgU8G4PmLYAeV/MwpEQJVE0Dxm2y+J0+ehKbCcZrXr18bytU4feYzhmwofpnb4tjiUPyO5Z+hdBS/DJApAgIQqIUALsK1tBRyQgACEIAABCAAgXIJYCott21SSCb37piXg2ymiiGdohDyKJ1AuBKAmfLSW2uhfO/fvw8N4uHdRhDxMBnHEIAABCAAgfMQYAeVhtva0Hxi66kapnHaqoX2DQY+TXYDdlBpslmpFAR2IoDiNwn2+vraeJfqFsUPfvny5eS95ZxE8SunLQ6UBMXvQPh5ijZeVkZknDyyUQoEIACBzARwEc4MnOIgAAEIQAACEIBAgwRC38HJ6rHT7iSWik6+evUqJi2BhGNkGjsfGkwfPXrUWO1OXh3jKTaiqpwcGtWHAAQgAIHTEpgd+8inkB1UKu0exiSxoS9VWlnEjhEIYyLiIhyjVPX5mMe/mpsdVKpuWYSHwB4EUPzGVBWS0zAUK738g6uwJqH4jRv3hGdQ/JpvdBS/5puYCkIAAn4CuAj7WZESAhCAAAQgAAEIQGCaQOg7OJmCWZZJLBWdfPjw4YMHDyYFZrJ8EktjJ//4448wyqz6Q2MVPHN11Li//vrrJAFjsmQyPSchAAEIQAACZyAwO/aJ7b9xBji115HtU2pvwSTyh95guAgnQVpUJuygUlRzIAwEyieA4jdooy9fvlxcXAxOhj/ljVeFf7BkRvELG+60xyh+bTc9il/b7UvtIACBpQRwEV5KjPQQgAAEIAABCEAAAv9CYOA7+C/X/vGDOfIxkxrPxOJDyHNU0SNqrBEy+wmELqQxZ3F/bqQsioDh5W9suVhUFRAGAhCAAAQgkJNAOIs8WS47qExiqeVkbNQj+Q2tqZbaIaeHQOgNxvYpHmJ1pTEe5Fp82uoCjrQQqJ0Ail/YgpoFMBTdn3/+Wd/QJ0+ehLcUfoziV3gDZRAPxS8D5AOLyK/4ffv2TUsp9LY8sNYUDQEIQCBGABfhGBnOQwACEIAABCAAAQi4CIRmlMkbiEM5iaW6k7LwytQ7KfbNzc3keU42QyDckItp8maatatIzFSqVzebpDfW1lQHAhCAAASSEJgd/rCDShLOR2XC9ilHkS+k3MESaLZPKaRdUomh9g2Xv4bZYrkKaXAMAQj0BFD8ehSdf3C4yVh/SQeKu//7779X991E8Qsb8YTHKH5tN3o2xU8BdLTS7M6dOz/88MP9+/c1e3L37l0dyzLw5s2bYyHHZvSOleqEpatLnLDWVLlAArgIF9goiAQBCEAAAhCAAARqIhCbX+nqoCEoc+Q1Nacp6+vXryevqw9oefTkJU62QSB8zIkL3kabdrXQbmuawpmsESGEJ7FwEgIQgAAETk5gMIs8poGmNGZS3ZlYPDm2T6muKVcIHA582D5lBcDCb4ktj5TYDH8KbzvEg8AhBFD8euxCofjBsZjKuiTLsNzj+vQVHaD4VdRYyUVF8UuOtKgMMyh+ChislQYXFxcqa7yCQh3s6upK78aNjsJ6A68Gi2fqanTcCIEmCeAi3GSzUikIQAACEIAABCCQj0BoSRmX+vTp0/FJzlRKQIuhFRNiUngCCU9iaeOkTF2hhQun/zaatatFzO+fEMIttTJ1gQAEIACBhARmI8kRhzIh7aOyYvuUo8iXUC7bp5TQCvvJEPMUYfizH3NyhkDVBFD8uuaz/YP1ClUEzXobGsWv3rbbLjmK33aGJeewt+Inx18FDI6tnejJaGJFjsJ61fRnlh58//596S19eqII9yiyHUxOoU6ezCYSBUGgJ4CLcI+CAwhAAAIQgAAEIHBGAgohqdGpdpPXxjf6V85/19fXi0DYY2DmyBfBLD9xzKEwZnApv0ZIOEsgtJYqLshsehLUQkDO37EXeOxJr6VqyAkBCEAAAhDYiYC9PJIdVHbCnj/bmC6kDsD2KfmbI2eJ4TNOUPCc5DOUxQ4qGSBTBAQaIxB+FMZVO4niZ/sH397eboyOOQab/wyKX37mhZQYPuMofoU0Siox9lb89OqT469f2g8fPqwOvBJGb/GX2KXEM3Upse3p5Tg+zoQNasZMOHMIAVyED8FOoRCAAAQgAAEIQOB4Ahoka48bRfnV6LTbaF7/yiyi3bV0Xq5jHhHtIAEaf2qfHU8+pKmFgBzKY6PZpc7ltVQZOUP/b5z+W+oPsSkQ7bFb6e6QLbUOdYEABCAAgTIJhLPIYwnZQWXMpNIzbJ9SacNtFJvtUzYCLPz22PCHEMKFNxziQeBAAih+8g+OxciUh/THjx+lMh3YQKmKRvFLRbKufFD86mqvpdLuqvip8yzyD+6E1zfl5cuXSyui9N3s7Yobdcuku+q6rLjLSWAcnF4T5asdxJ2FkgwCTgK4CDtBkQwCEIAABCAAAQg0RUBjUU1gx5af6ryGjp7wSLEIlB0svAmb6jT/rEzoMPrPc3//P2Z2CdNwXB0BrSXoXxSy/m/ZEqu6urctsN7wWh8yWUctFJk8z0kIQAACEIBA7QSk2LCDSu2NmE3+2OgmNhrKJhgF7UeA7VP2Y3t4zvLkiNmvYg/74TIjAAQgsJEAit9GgJ1/8KRrmuJH6HxLDk+xbwGK38ZeVPLtKH4lt85G2fZW/FbPe97c3HhmXQfVn3wPD9LEfhLCKUZm1/OfP3/ud+PUgVbU7FocmUPATwAXYT8rUkIAAhCAAAQgAIFGCMg/WGPR2cp4FsLa0RTWLYqdFYwExxKQWaEf34aSyJG0ga3lwhpxLAKhKXy18QuSBRKIfQUIIVxgYyESBCAAAQhsJ8AOKtsZni0Htk85W4urvox9Gm70mO8Xw5+GG52qnZkAit/21jf8gy8vL+V+19j2Uyh+2/tMdTmg+FXXZH6Bd1X8tLFqbOGZR8IVsTlWuwjHtgP1yEmaLQTu3bunfvLXP/50oJ9bcuNeCCQkgItwQphkBQEIQAACEIAABCogICNpzDNsIL3cf2eXtBouwppoGWTIz2YI3N7eTtZlhYFjMh9OFkJAb4DwGcdFuJB22S6GWja0g/cZKlD09fV1/5MDCEAAAhCAQBsE2EGljXbMX4tJfUlixKac80tIiQkJyFTC9ikJeRaVlYY/7KBSVIsgDAR2JYDitx2v4R8sLUhfzO1FFJgDil+BjbKfSCh++7E9POe9Fb+YVums+IrbwwkaZyldMm0kuyg9iSEAgeYJ4CLcfBNTQQhAAAIQgAAEIPAvBBY5+dnLYW2D4KKC/kVEfhRPQMteJ9tXU6r4FxbfegsEDH2+FTqa5c4L2JWdNGzZUNLYdEiYhmMIQAACEIBAXQTYQaWu9ipKWrZPKao59hYm1IQnR7t7C0D++xGIrZMnhPB+zMkZAkcRQPHbTj7mH6xV5doqXYS3F1FmDih+ZbbLTlKh+O0EtoRs91b83r17t7GaCivrz0Hv5NVRhBX03V8QKSEAgTMQwEX4DK1MHSEAAQhAAAIQgMD/J/DmzZs+Lo4Hyvfv341kxmBYg0+8CQ10DVxS0AiZhscVIaTWmEmlZ7RpYLionWnySttxLPagZfsE8gLXvor9Tw4gAAEIQAACDRDQmsbYBOGgduygMgDCz44A26ecpCewfUrDDc0OKg03LlWDwIAAit8AyIqfMf/gX3755fPnz48fP16RZ0W3oPhV1FhbREXx20Kv8Hv3Vvz0klw0wTqJyw7MNLhF797BGedPvbeZonWyIhkEzkMAF+HztDU1hQAEIAABCEAAAn8Ll0d7cNy9e9dIFroPDpLhJzoA0t7PO3fuTHYnAgk309ZhoNkHDx7gPNpky4aVik2EhGk4hgAEIAABCNRFYNEaJ3uijh1U6mr6VNKyfUoqkoXnE4592D6l8MZaKl7YuOG9kwaNMAHHEIBAdQRQ/DY2Wcw/WKFA5HV3BlczFL+NXaiW20PdAMWvllZzyhk2bnhLKsXPjqkUlmgcL8rEmIQ1itAlbZdhJ+AqBCBwQgK4CJ+w0akyBCAAAQhAAALnJWBPe4+5yC9wfLI7Y+yGQwjhGLTGzstndHKvIhliZFNurLJnq44ecMXS62uN03+PovaDQcv21VETn2Gyp68vBxCAAAQgcAYC7KByhlbOUEepSWyfkoHzgUUMNtlY5GF2oNgU7SEwaNz+FnZQ6VFwAIFmCKD4bWzKmH+wFCF7pdzGcku7HcWvtBZJLs9AN0DxS074wAwHjdtLklDx2x5CWFItysTYyrWv4PhAA9jnz5+Pz3MGAhA4OQFchE/eAag+BCAAAQhAAAInIqDl/ktra3iMGatXUy3JXSot6fMTUFtPzpdjXMvfFmlLvLq66jOUEc24OmYAACAASURBVK35nQT7yjZ/ELZsX1mtBnn58mX/kwMIQAACEIBAGwSWjkrYQaWNdk9eC7ZPSY60tAzDYGNsn1Ja62yUJ2zcMCt2UAlpcAyBNgig+G1px5h/8MePH1PZi7RkXa7G3d+KSYottVt0L4rfIlw1Jg51AxS/GlvQkDls3DBZQsVvci4sLMtz/Msvv3iSKY3enIv8iftstdqhP+YAAhCAQE8AF+EeBQcQgAAEIAABCECgcQK///77ohoaXp6yG8YMrxp8ypS2qCAS10sgZjaVB7kWbddbr5NLLut/+LpIaEQ7OdjDq399fR22bC9P7H3eJ+AAAhCAAAQgUCMBdlCpsdXKlJntU8pslyRSDTbZYDY9CdVCMhk0bi+VWtlYD98n4wACEKiLAIrf6vaa9A+WG9znz58Thgy4uLh4+s+/cOOy1WLvdyOK335sD895oBug+B3eIgkFGDRun3NaxS+JDul3EV5ntJfvOyGE+w7AAQQgEBLARTikwTEEIAABCEAAAhCAwP8RePHixf/9+Nej2NBUg9tUoQX+tUB+lUtAZlNFmR3LJ6vv+CRnyicg3+6bm5teTi0VSGL56jPk4CgCitEyGUpBr/qHDx8eJRXlQgACEIAABHYisCI4maHzsIPKTs1UUbYaAk+GjDIW1lZUuzOLGm6ywfYpjfWEsHH7qrGDSo+CAwi0RADFb3VrCp3s+YP15N2ZhMaiQQM9evRotcB5bkTxy8M5fymhboDil5//riWGjdsXtIfi53fw7cUYHEzOpg3S6KemaQxDxDh9fyY2e9sn4AACEDgtAVyET9v0VBwCEIAABCAAgdMRWDR2tRfXxhZYv3v37nRYqfDf/qZ2H8+Xy7iskKXgqYuAAoeEJio1a+xhr6teSCsCMTspzyndAwIQgAAEmiQwcHSYraPh6MkOKrP0zpCA7VOabGW2T2myWbtKsYNKw41L1SAwJoDiN2biOSPPXXnrDnaxl2FQ8YPTbhI4iPGc0PnYU80VaVD8VkAr/xYUv/LbaLWEORW/cPZkhcDyWna+YA0bhVGuNoQs/x1ryM8lCEBgVwK4CO+Kl8whAAEIQAACEIBAQQSMsFgDKTX4NIIBv3nzZmA67G6XKyGDzwHJk/yUUWPSO1whSwdRIk4CpN5qKvZz+HSrWZ0Wq3qrfBLJ379/P97GUS7gk0/uSZhQTQhAAAIQgEBIgB1UQhocTxJg+5RJLPWeZPuUettuVnIZIthBZZYSCSBwZgIofmr9Sf/gy8vLT58+JTcGyue472/jMBP9paIOUPyKao7twqD4bWdYbA6ZFb91nrs9PWdAFk3CDhZX9DkYB3qHP3/+3EjAJQhA4OQEcBE+eQeg+hCAAAQgAAEInIuAJ5CwPMY0/jS4TE607LFljyEDl0oj8Pjx40nzulxOSxMVeWIEtDAg9CJVg6pZY4k5XxEBxT6ctF3qbe9fOlJRfREVAhCAAAQgIAKegU8PSrN0xjcxNofHSpse4HkO1Ohjvxa2T6mxA7B9So2t5peZHVT8rEgJgTYIoPgtbcdJ/2ApvVphvjQrT/rQ0U1xiz23lJAGxa+EVkgiA4pfEozFZpJZ8VOYpNWBhHWjZ8JFHu2TlbKbQJnv9A63y+UqBCBQEQFchCtqLESFAAQgAAEIQAACWwlMeokpU01zagCpPWi+f/+uJfJGMVqEGgYZ7VLKDht6Fhq3c6lhAtrOSZ7igwrKBKzzg5P8LJCAFgbc3Nz0gumhpuF6GrUfDIJDd9XBBbz2ZkV+CEAAAhCwCRguv4Mb2UFlAISfBgG2TzHg1HVpoCHLByh5xMS6gLQkLTuotNSa1AUCTgIofk5QXbJJ/2B9Co1NBRflP04cRhEeW4/H6Qs5g+JXSENsFwPFbzvDYnM4RPHTROoKIJqE9dwo/+AVLsh6tSoG/AqpuAUCEDgVAVyET9XcVBYCEIAABCAAgbMTGLsIyxFQbsFaSK0BpNx/7Vkxjbffvn07gKiR7cePH+0bB7fws1UC8hQfR9VS2GnZNVqtchv10qMdLkzvHuo2qkYt5Pw9XsIhoyEu4PQNCEAAAhBonoAnnpycIdhBpfmekLaCbJ+SluchubF9yiHY8xTKDip5OFMKBAokgOLnbJRJ/2DZ9u2gIc7MJ5OpxDDgiKelJvM55CSK3yHY0xaK4peWZ1G5HaX4aV1KbK+hGB9NuMhEP7ugRdYJhVoP35mxDMPzl5eXTMCFQDiGAARiBHARjpHhPAQgAAEIQAACEGiQgBx5BwtVtSmq1qTKVDdbW/kQa731OJlnZDu+izNNEogFV5jsOU0SqLFSsh8NGoiHusZ2nJRZ7/bQ+btL01kkJ9NzEgIQgAAEINASgfHyyK52+hSyg0pLDZ2/Lmyfkp95whLZPiUhzAKzGoQJ7CRkB5UCWwqRIJCcAIqfB+nYP1iK8devXz0b33vyn0wzWLgu77fJZMWeRPErtmk8gqH4eSjVm+ZAxU+u57HvziRPvfoUT92Yh1UMl4cPH44t+ZO5hSel6Ore8AzHEIAABGIEcBGOkeE8BCAAAQhAAAIQaJOAQgUP9qn57bff7t+/rzGtFt3G6ixb2MXFxeCqbIga1mrgOjjPzzMTkE15vIRanuj7xaI4M+3tdddTP3ghKHAID/V2sIXkMH5vSzDNzRD3vZAGQgwIQAACENiVwHjGjh1UdgV+qsylUGk4PKgy26cMgBT4k+1TCmyUhCLJDWjgiKbM2UElIWGygkDJBFD8Zltn7B+sN6RstrNRLWdzthN8+PAhTFBXFOFOchS/sAUrOkbxq6ixVoh6uOInAcafnlhF9BqR+6/mYWWW1+SLJtE0X6a5Wv2rnz/88IPcnTVRG7t98rwGpJrKYavASTichAAEJgngIjyJhZMQgAAEIAABCECgZQKKBzxwClRtb25u7t69qxGpRraKKirHQf3JdKgRpgyFmuwcEME/eACEnz2BySXUMgdjregRlXMg41S4cZWMSrsGDimn4meQRO9zzfQMaqrt1HEBHzDhJwQgAAEItEqAHVRabdkS6sX2KSW0wlIZ2D5lKbG60st+NY67JsvV2Gm4rnohLQQg4CSA4meDGvsHa3ZAX0Zxs2/ceFXzC+F7WK/lvUvcKPDk7Sh+k1gKP4niV3gDbRSvEMVPc6kyti+qi+Zi5AqsF6Pmy96+fat/l3oGd8XJO1mWf6ZyFsEnMQQggIswfQACEIAABCAAAQickYC8hCdXuGpEqjkV7Xojd2H9aVWrnIPHTmayIWaIMXDGhmmlzjKOXF5eDmqjvqSONzjJz2MJKF5IJ0Dn9I9R6djmSFi6PPL1Ph9kqAjf8hsenOQnBCAAAQhAoGEC7KDScOMeXjVpzmyfcngr+AWQi9JgpTTbp/jpVZGSHVSqaCaEhMCuBFD8YnjH/sGaF8hjpB0oS5p0iAlZ+HkUv8IbaCAeit8ASHs/y1H8ZGz/+vVrP8mSAbUGNdrcVRNwNa64yMCHIiAAAYMALsIGHC5BAAIQgAAEIACBlgloDKkpsaV7e8mPUOtiZUNk/Nly50hRN+3kNbaMaL8kWaVTZE8eaQgoRrgsSre3t7KcElw2DdMCctErehz6XdM/ivBdgHSIAAEIQAACEMhKQJ/FgV+gimcHlaxt0G5hbJ9SUduyfUpFjbVCVHZQWQGNWyDQJAEUv3Gzjv2D5bareYFxylRnZGNUobIMy2lbWneY7dKZiPDew49R/A5vAr8AKH5+VjWmLE3x0wyLolZrsnU8HZYWb+ccrC8d8zhpwZIbBM5D4KfzVJWaQgACEIAABCAAAQgMCGj5e2ewk2VwdjsbmfDkYaY/nIM7jNoSaMAz/GlfDVM2fCxjnIJDhFGohUUrvOWTSi8qp91lUcKoVE5zbJdEb3X54g/ykQFx1+mfQXH8hAAEIAABCBRFQFNoclDQJp4DqRRxfxx0f5BGP/UZ1SJJ1NcxGc6IgFSs79+/DzqSFmtpepgNOorqIf2EvZY9a6DKCKio1tkoDDuobATI7RBojACKX9ig8lqTKjswU0srHivG4V3OY6lAYcpBKeGl/rj/HPdn6jpA8aulvfqehuJXS5P55SxW8dPoT3/6BukFOxge+ms3mVIzs9qxUzOz8kWeTMBJCEAAAk4CP/z111/OpCRricCkWVwVlLsG1rGWGpq6QAACEIAABPwE5FWmeTI5CksfkE9nZ9STDUXjT3l5agiq8a0/tzOk1GJlY6gvdAqZcAYOdh0FYeAlrPQy0slCbd/IVQhAYAUBPXF6aQ9mZTQbJOvkity4pV4CDPnrbTskhwAE9iOgr+HV1VW4em22LKn0mt6T2j+bsvkEsS9LV3GpHxpONg/BqKAs6oM1t+o8GlkziWtAy39Jg1A1ijpz/qIpcT8CerePd5qWCwUrJPdjTs4QqIIAip+aadI/+Njma8MPAcXv2F7kLB3FzwmqrmQVKX4SVbOHWmw8MNQ7gWs4KZO+Ztb0L+5bTmgkgwAEZgngIjyLqM0EMatuG6p5m21GrSAAAQhAAAIQKIyApnttDwOFUiDYmBpt0ksYn8XCujPitECAZ62FVkxUB4b8iUCSDQQg0CABbXnMDior2pXlkTa0STVMntMytjMktNFxFQJbCGhxgjwnBo4XWBu2IOVeCDRG4MyKX4H+wepdbVjLUfwae1FQnVoIVKr46Y2haUQNDLWmVAd6DUp37f7tyGvYKIfgu3fv6l8dS7lVhB3WmtbSLZETAnURwEW4rvZKJi3zhclQkhEEIAABCEAAAqckIBPz06dP7aq/ePFC2x7ZaU5yddJyqtDUwngSAlQTAhkIjKOYMDueAXuZRTDkL7NdkAoCECiHADuoLG0LlkfOEpsc8rB9yiw3EkBgNQE9dPKiwD94NUBuhMB5CJxQ8ZN/sJzMSmtieb/p1V2aVOvkQfFbx427ILCaAIrfanTcCAEIQKAn8FN/xAEEIAABCEAAAhCAAAQgMEtAZuWbmxvtODybUsm0MliOwo8fP55N3HYChc7SOmnZpsO4y9poSU5s7P7ZdtNTu2wE9J4ZbG+NF342+BQEAQhAAALVEZDDq/6qE/sogbWuL1TjJ8VQbOaTL4+cHPJIPZOSpk1mJ6FxEgIQWE2g883CP3g1QG6EwKkInE3xK9M/WF1O6zqa6Xgofs00JRWpggCKXxXNhJAQgED5BHARLr+NkBACEIAABCAAAQhAYF8CMjH8+uuvYRna6Ec/ux1/+gPNi+tvMAUV3jU+VrZdzgofJTOodgtSmn7bIB13Z/obG95CqLOcKqZp6MUoT2vROLkzQd/6HEBgNQHt/d29avocnj17hv99T4MDCEAAAhCAAATWEWB55CJuk84iUtKkqrF9yiKSJIbALAHZFmSfCZOxg0pIg2MIQOC0BIr1D1aLFBjYeEs/QfHbQo97IbCIAIrfIlwkhgAEIBAjgItwjAznIQABCEAAAhCAAATOQkAOwU+fPt21tvKLDV1jY2Up+NbLly9jV2s/L8up7NSKHBzGYFasZTlP62TttUN+CBxFQI+PYnKHpd/e3vJMhUA4hgAEIAABCECgJ8DyyB7FHgeTziJsn7IHavI8MwF2UDlz61N3CEDAIFCyf7DEVmgMQ/gaL6H41dhqyFwdARS/6poMgSEAgWIJ4CJcbNMgGAQgAAEIQAACEIAABBokoMim8gl+9epVX7erqyuFkXj48GF/hgMIQMBJQBHpQp973fXx40dZTp23kwwCEIAABCAAgbMRYHnk3i3eOYuwfcrenMn/tATYQeW0TU/FIQCBWQKhuXU2cf4EMgjnL3TvElH89iZM/icngOJ38g5A9SEAgbQEfkybHblBAAIQgAAEIAABCEAAAhCwCShS8ufPn0O78GCHUPt2rkIAAj0BPUr9scKxyOkH/+AeCAcQgAAEIAABCEDgEAJyFlEYv2fPnoWla/sUrZYMz3AMAQgsJTC5gwpP1lKMpIcABFolULh9VREimiSP4tdks1KpEgig+JXQCsgAAQi0RAAX4ZZak7pAAAIQgAAEIAABCECgDgKKGfzt27cXL178/PPP8mvUcvA65EZKCBRGQK4n8rbX3+3trTxRNC1RmICIAwEIQAACEIAABE5KQG6Lr1+/Diuv7VOksIVnOIYABPwEJndQke+IPwdSQgACEGibgNaNF1tBWYDbtlmh+BXb9xCsUgIofpU2HGJDAAIlE8BFuOTWQTYIQAACEIAABCAAgRwE7t2791cZfwqvm6PCxZRxfX39xx9/ME1eTIMgSH0E9PqSt73+mBqvr/GQGAIQgAAEIACB1gmwfUrrLUz9shJgB5WsuCkMAhCAQFICWtyeNL8SM0PxK7FVkKlaAih+1TYdgkMAAuUSwEW43LZBMghAAAIQgAAEIAABCEAAAhCAAAQgAAEIQAACEIBAKgIsj0xF0pkP26c4QZEMArME2EFlFhEJIACBkxNQIIYygmBMSHGSCBEofid/Bql+QgIofglhkhUEIACBjsBPgIAABCAAAQhAAAIQgAAEIAABCEAAAhCAAAQgAAEIQAACENiDgLZP0d8eOZMnBM5DoNtB5Tz1paYQgAAEIFApARS/ShsOsYsigOJXVHMgDAQg0AYBogi30Y7UAgIQgAAEIAABCEAAAhCAAAQgAAEIQAACEIAABCAAAQhAAAIQgAAEIAABCEAAAhCAAAQgAAEIQAAC/58ALsJ0BQhAAAIQgAAEIAABCEAAAhCAAAQgAAEIQAACEIAABCAAAQhAAAIQgAAEIAABCEAAAhCAAAQgAAEINEUAF+GmmpPKQAACEIAABCAAAQhAAAIQgAAEIAABCEAAAhCAAAQgAAEIQAACEIAABCAAAQhAAAIQgAAEIAABCEAAF2H6AAQgAAEIQAACEIAABCAAAQhAAAIQgAAEIAABCEAAAhCAAAQgAAEIQAACEIAABCAAAQhAAAIQgAAEmiKAi3BTzUllIAABCEAAAhCAAAQgAAEIQAACEIAABCAAAQhAAAIQgAAEIAABCEAAAhCAAAQgAAEIQAACEIAABCCAizB9AAIQgAAEIAABCEAAAhCAAAQgAAEIQAACEIAABCAAAQhAAAIQgAAEIAABCEAAAhCAAAQgAAEIQAACTRHARbip5qQyEIAABCAAAQhAAAIQgAAEIAABCEAAAhCAAAQgAAEIQAACEIAABCAAAQhAAAIQgAAEIAABCEAAAhDARZg+AAEIQAACEIAABCAAAQhAAAIQgAAEIAABCEAAAhCAAAQgAAEIQAACEIAABCAAAQhAAAIQgAAEIACBpgjgItxUc1IZCEAAAhCAAAQgAAEIQAACEIAABCAAAQhAAAIQgAAEIAABCEAAAhCAAAQgAAEIQAACEIAABCAAAQjgIkwfgAAEIAABCEAAAhCAAAQgAAEIQAACEIAABCAAAQhAAAIQgAAEIAABCEAAAhCAAAQgAAEIQAACEIBAUwRwEW6qOakMBCAAAQhAAAIQgAAEIAABCEAAAhCAAAQgAAEIQAACEIAABCAAAQhAAAIQgAAEIAABCEAAAhCAAARwEaYPQAACEIAABCAAAQhAAAIQgAAEIAABCEAAAhCAAAQgAAEIQAACEIAABCAAAQhAAAIQgAAEIAABCECgKQK4CDfVnFQGAhCAAAQgAAEIQAACEIAABCAAAQhAAAIQgAAEIAABCEAAAhCAAAQgAAEIQAACEIAABCAAAQhAAAK4CNMHIAABCEAAAhCAAAQgAAEIQAACEIAABCAAAQhAAAIQgAAEIAABCEAAAhCAAAQgAAEIQAACEIAABCDQFAFchJtqTioDAQhAAAIQgAAEIAABCEAAAhCAAAQgAAEIQAACEIAABCAAAQhAAAIQgAAEIAABCEAAAhCAAAQgAAFchOkD/0Lg559//pff/IAABCAAAQhAAAIQgAAEIAABCECgCQIM+ZtoRioBAQhAAAIQgAAEIAABCEAAAhCAAAQgAAEIQAACEIAABLwEcBH2kmos3V9//TVZo3v37k2e5yQEIAABCEAAAhCAAAQgAAEIQAACVRBgyF9FMyEkBCAAAQhAAAIQgAAEIAABCEAAAhCAAAQgAAEIQAACENibAC7CexMuNP///d//nZTs27dvk+c5CQEIQAACEIAABCAAAQhAAAIQgEAVBBjyV9FMCAkBCEAAAhCAAAQgAAEIQAACEIAABCAAAQhAAAIQgAAE9iaAi/DehAvN/9/+7d8mJfvzzz8nz3MSAhCAAAQgAAEIQAACEIAABCAAgSoIMOSvopkQEgIQgAAEIAABCEAAAhCAAAQgAAEIQAACEIAABCAAAQjsTQAX4b0Jkz8EIAABCEAAAhCAAAQgAAEIQAACEIAABCAAAQhAAAIQgAAEIAABCEAAAhCAAAQgAAEIQAACEIAABLISwEU4K24KgwAEIAABCEAAAhCAAAQgAAEIQAACEIAABCAAAQhAAAIQgAAEIAABCEAAAhCAAAQgAAEIQAACEIDA3gRwEd6bMPlDAAIQgAAEIAABCEAAAhCAAAQgAAEIQAACEIAABCAAAQhAAAIQgAAEIAABCEAAAhCAAAQgAAEIQCArAVyEs+KmMAhAAAIQgAAEIAABCEAAAhCAAAQgAAEIQAACEIAABCAAAQhAAAIQgAAEIAABCEAAAhCAAAQgAAEI7E0AF+G9CZM/BCAAAQhAAAIQgAAEIAABCEAAAhCAAAQgAAEIQAACEIAABCAAAQhAAAIQgAAEIAABCEAAAhCAAASyEsBFOCtuCoMABCAAAQhAAAIQgAAEIAABCEAAAhCAAAQgAAEIQAACEIAABCAAAQhAAAIQgAAEIAABCEAAAhCAwN4EcBHemzD5QwACEIAABCAAAQhAAAIQgAAEIAABCEAAAhCAAAQgAAEIQAACEIAABCAAAQhAAAIQgAAEIAABCEAgKwFchLPipjAIQAACEIAABCAAAQhAAAIQgAAEIAABCEAAAhCAAAQgAAEIQAACEIAABCAAAQhAAAIQgAAEIAABCOxNABfhvQmTPwQgAAEIQAACEIAABCAAAQhAAAIQgAAEIAABCEAAAhCAAAQgAAEIQAACEIAABCAAAQhAAAIQgAAEshLARTgrbgqDAAQgAAEIQAACEIAABCAAAQhAAAIQgAAEIAABCEAAAhCAAAQgAAEIQAACEIAABCAAAQhAAAIQgMDeBHAR3psw+UMAAhCAAAQgAAEIQAACEIAABCAAAQhAAAIQgAAEIAABCEAAAhCAAAQgAAEIQAACEIAABCAAAQhAICsBXISz4qYwCEAAAhCAAAQgAAEIQAACEIAABCAAAQhAAAIQgAAEIAABCEAAAhCAAAQgAAEIQAACEIAABCAAAQjsTQAX4b0Jkz8EIAABCEAAAhCAAAQgAAEIQAACEIAABCAAAQhAAAIQgAAEIAABCEAAAhCAAAQgAAEIQAACEIAABLIS+ClraRQGAQhAAAIQgAAEIACBsxL4448/Pn/+/Pvvv9+9e/fBgwf37t07KwnqDQEIQAACEIAABCAAAQhAAAIQgAAEIAABCEAAAhCAAAQgAAEIQAACEIDA7gSIIrw7YgqAAAQgAAEIQAACEDg5ATkHP3nyRJ7BFxcXV1dXT58+vX//vlyE37x5c3IyL1++vHPnzsOHD0/OgepDYDWBb9++6WWi54j3yWqG3AgBCEAAAhCAAAQgAAEIQAACEIAABCAAAQhAAAIQgAAEIACBVgngItxqy1IvCEAAAhCAAAQgAIEiCMiB75dffvnw4cNAGoUTlrvw48ePB+dP8vPLly/ya7y5ufnzzz9/++239+/fn6TiVBMCaQm8fftWLxM9R3qfyNteL5y0+ZMbBCAAAQhAAAIQgAAEIAABCEAAAhCAAAQgAAEIQAACEIAABCBQLwFchOttOySHAAQgAAEIQAACEKiAgCIHy3svJuivv/56Qi/h6+vrR48eya+xx/LgwYP+mAMIQMBPQCsQ+sTytleE8k+fPvVnOIAABCAAAQhAAAIQgAAEIAABCEAAAhCAAAQgAAEIQAACEIAABM5MABfhM7c+dYcABCAAAQhAAAIQ2JeAfGFDR9jJwuQlfKoYus+fP3/16lWI4vb2VhGFwzMcQwACTgJ6oJ49exYm1rIEvXnCMxxDAAIQgAAEIAABCEAAAhCAAAQgAAEIQAACEIAABCAAAQhAAALnJICL8DnbnVpDAAIQgAAEIAABCOQg8Pr1a08xzmSerEpO88cffyhk8tu3b0Mh5R8sH8fwDMcQgMAiAm/evBl4CcsLn8dqEUMSQwACEIAABCAAAQhAAAIQgAAEIAABCEAAAhCAAAQgAAEIQKBJArgIN9msVAoCEIAABCAAAQhA4HgCig38559/euT47bff5D7rSVlvGlXw0aNHCpkcVuHFixc4MoZAOIbAOgJjL2H54ssjf11u3AUBCEAAAhCAAAQgAAEIQAACEIAABCAAAQhAAAIQgAAEIAABCLRBABfhNtqRWkAAAhCAAAQgAAEIFEfg3bt3fpm+f//uT1xdys4/+Pfffw8lV9zT6+vr8AzHEIDAagLyEr68vAxvl0c+XsIhEI4hAAEIQAACEIAABCAAAQhAAAIQgAAEIAABCEAAAhCAAAQgcDYCuAifrcWpLwQgAAEIQAACEIBAJgKDiLl2qXfv3rUT1Ht10j9YvozyaKy3UkgOgQIJKHL5f/7nf4aC4SUc0uAYAhCAAAQgAAEIQAACEIAABCAAAQhAAAIQgAAEIAABCEAAAmcjgIvw2Vqc+kIAAhCAAAQgAIF2CHz58kVhaJ88eXLv3r07d+788I8/HTx8+FAn5YH67du3o2r76dOnP//801n6zz//LLGdietKNukfLC9G+TLWVRGkhUAVBPTmefDgQSgqXsIhDY4hAAEIQAACEIAABCAAAQhAAAIQgAAEIAABCEAAAhCAAAQgcCoCP52qtlQWAhCAAAQgAAEIQKABAvI6ffuPv99/SYef2QAAIABJREFU/31cHTnm/vaPvw8fPujqL7/88uwff5l9cBeFEJaA44o0cGbSP1gtIi/GBmpHFSBQJgG9fB49ehS+HjsvYZ67MtsLqSAAAQhAAAIQgAAEIAABCEAAAhCAAAQgAAEIQAACEIAABCCwHwFchPdjS84QgAAEIAABCEAAAokJyOX01atXcg/25ys/Od2iv9evX798+dJ/48aUnYOyM5NWXYQVLTj0UxQNxUv++PGjEwvJIJCfgEKPa5nB9+/f1XW7g/Df7qSkury81Iso88IDJw1Jpafs/v37YXp5CT9//lyx1cOTHEMAAhCAAAQgAAEIQAACEIAABCAAAQhAAAIQgAAEIAABCEAAAm0TwEW47faldhCAAAQgAAEIQKAdAnJuk6ev3PXWVUn3yqVPnnP37t1bl4P/LnkZDlxjjXvla5hBJEOAnS49efJE0ZwHmb97967Jyg6qyc9iCWiZgZ5N/ckJWC+T7kD/dsd+sbUGQJF6c6468MumlHrK9K67uLgI79ILUDG8i5U5FJVjCEAAAhCAAAQgAAEIQAACEIAABCAAAQhAAAIQgAAEIAABCEAgCQFchJNgJBMIQAACEIAABCAAgX0JyN80FpdXTm8vXrxQwNq7d+9KCHn+yTP18+fP8ocb+BPLEVBefYqm+fDhw13FjYk6Wah8lyfPV31SbohjCArk/Pjx46rrhfD1Evj06dPV1ZVeAvVWYZHketb0xA1eL/qpF6Zep4uyIjEEIAABCEAAAhCAAAQgAAEIQAACEIAABCAAAQhAAAIQgAAEIFApgR8rlRuxIQABCEAAAhCAAAROQkBRP+XRO/Y3VfV//vnn29tbhex9/vy5ombe+cefDuQAd319rRvlKCzX4RCUnIblJaxbwpPJjxUr15nngwcP9vZXdkqSMJniPd/c3AwyVLBkwpcOmPAzGwG9DRRSN61/8ODdkq0u/oL0xOm5G6R/+vSpvKUHJ/kJAQhAAAIQgAAEIAABCEAAAhCAAAQgAAEIQAACEIAABCAAAQg0SQAX4SablUpBAAIQgMCOBOT6JtdD/bu3i+GOdSBrCNRDQA+aPHoVFXgssvyD5QEs5+Dxpf6MvG/lDDd22JWTXJ8m+YGcEScFnixoEONzMk1dJ7tYrQOZFbj0/fv3g5P8hEA2AoodnrysKpz7FUxdr8pB3fUC1GtqcJKfEIAABCAAAQhAAAIQgAAEIAABCEAAAhCAAAQgAAEIQAACEIBAewR+aq9K1AgCEOgJaO5fwdLkPtXtt664idp7vd9yXe4C2pBdLjv6UwhD/cve3z06DiAQIyBnRHnb9Ff1fFXhIdQLzAEEqiMQC/zZ+QcrYPBsjb58+aLPn+J9hj6C+jLK0d92L57NOZZg7JEcS6mPrwIex67WeF66x6T7tZ9JjbVG5vIJ6CWQVkgpz2kz3Ck3hVbXq08LLcL8NRzQK1HvxvAkxxCAAAQgAAEIQAACEIAABCAAAQhAAAIQgAAEIAABCEAAAhCAQHsEcBFur02pEQT+poCL2o1dvjh2CEM5B+hvsOGy3AX0py2JPU5XsIbA2QjIk08PV1hrPWi4CIdAOIZAWgJ66AbfqT5/OevPfqoU8Pv169f62PV3hQc3Nzc7uQgPXhRhoYPjFy9eDM7U/lNaxBi4qsmrsvaWrV3+gY/s9uqoq2/PJE8Oevr0DOqNFxanYcLLly/1kgxPcgwBCEAAAhCAAAQgAAEIQAACEIAABCAAAQhAAAIQgAAEIAABCDRGABfhxhqU6pydgKb55TIV86by0FGYMf1p03OFRtO/jYU29BAgDQQmCSguppyBxm73Y0+4yds5CQEIrCCgj1rM11bPo/2FUnRMxbK1P4i6qmR7uK7qS+qprwIh7+Sj7Cl9jzTyOBy/J6VR4Ia4B23yXERAT7oC/2thT/da6D7f/fYa9rtisqCKXIQlv55BvZcGj6echuU5bb9LJ+vOSQhAAAIQgAAEIAABCEAAAhCAAAQgAAEIQAACEIAABCAAAQhAoBYCuAjX0lLICQGLgJwXFSVxEBvMusFxTT4Ecq6S95IcheXx47iDJBBolsCnT5/0OOAN3GwDU7EiCei50wcoJpq+erFLOq97Ly4ujAT9JfnMJXcRVul9/vbBs2fP7AR1XVXFJ1UROWXWVRGkbZWAHnbjedeCgW6ZnLP6jx8/dqYsJJmexPv37w+EkXrz9evX2Yjsg7v4CQEIQAACEIAABCAAAQhAAAIQgAAEIAABCEAAAhCAAAQgAAEI1ELgx1oERU4IQCBGQP67d+/enXTK6W+5vLyUN9XHjx/lBKB4aX/99Zf+1bF8BbTvsBEFTT6R8tC6c+fO+/fv+9w4gMB5CMj/XtH15GsY8w/Wo3QeGtQUAjkJXF1dxYrT8hXDz+/bt29O/2DlvyJ0aEyq/nws8nGfoD8wfKD7NLUc6G0pX8OxtFI/8D4cY+FMgQT0VpFSLW3ZI5tiY3uSFZVGT6LU/rFI/hfm+F7OQAACEIAABCAAAQhAAAIQgAAEIAABCEAAAhCAAAQgAAEIQAAChRMginDhDYR4ELAIyAtK7jiDLYPDG+T7qwiFk9sHy+tXf/IV6K7Ks+ftP/4mnaXkHKmClNvt7S2OPiFhjtsm8ObNG8NJse26UzsIHEtAT9/k96iTatIVtRd40WNrlNJnuPTAGTRXH2h9iJdmXmx6KQnjpRS//PILGxEU22QINknAGRvYWF83mW0hJ6+vr7WGYfDe0089p7pUiJCIAQEIQAACEIAABCAAAQhAAAIQgAAEIAABCEAAAhCAAAQgAAEIJCRAFOGEMMkKAlkJyH1KmwXH/IMV20xR0LTl96R/8FhQeSnJOUA+x3JsUnTGcQKd0ebLKlHlTl7lJARaIqBnR9EEFzkatlR96gKBYwlo1YodXleh8WMSfvnyRV+r2NXx+dgnb5zSeUYCjD1lJ++dDOc5mbL8k9INJhUSrSwqX3gkhEBIQMpw+DN2XKmLsKoz+VRqNxK9u2KV5TwEIAABCEAAAhCAAAQgAAEIQAACEIAABCAAAQhAAAIQgAAEIFAvAVyE6207JD81AUU4M5wXNfevaX5nFLQBR7kUyzfL8FtSuU6340HO/IRAFQTk6KZQ2dp0e9LdrYoqICQEaifw+vVr28vW+MApIP6i6ivM7aL0s4mdIYTl5dxMVH6pDZM6iepotNQsSRJA4BACzq9/vX1bkk/6Nyuu+SHAKRQCEIAABCAAAQhAAAIQgAAEIAABCEAAAhCAAAQgAAEIQAACENiVAC7Cu+IlcwikJyBHHAU3jYVIlKvT169fnz9/vrFg7TWsIMSxTLRDsWSQJLEEnIdAdQQUNlgPzg8//CBHt8EG3NXVBYEhUDUBfVwUz9KogsLkG1c/f/5sXB1fevTo0fjkljP6RHput8Mke3IoJ03Ms3Cpu3Y5NUKSMxPwvEPst1D59CYDCcs3Wvp/+cIjIQQgAAEIQAACEIAABCAAAQhAAAIQgAAEIAABCEAAAhCAAAQgsIgALsKLcJEYAgcTkOOUnJli4c3kHyy3hlRRCRVjTLnFdmCXDJIEL+GDOwTFbyOgDvz+/XtFxZZnsMIG4822DSd3QyANgdkn0XbqjX0iY8JNRtOMJZ49/+3bN88aA/kXaqXNbG5VJND6ikmvaIWCvnPnThVVQEgIhAQ875C0742w9DzHGixMevZr6YJeYnlkoBQIQAACEIAABCAAAQhAAAIQgAAEIAABCEAAAhCAAAQgAAEIQCAPgZ/yFEMpEIDAdgKdf3DM96jzD07rjiMHJnkJyxlrcsN3SaJLeBJsb1lyyENAT5A6rf7Uq+UApH8nO3YeYSgFAhCIEZh1EU7onKes0n43J51lxzVtKYTw06dPxxXU+qKXL1+Oz3MGAuUTkHowK2TCt9BsWTslkBP/5MtWT/SXL192KpRsIQABCEAAAhCAAAQgAAEIQAACEIAABCAAAQhAAAIQgAAEIACB/ARwEc7PnBIhsJKA3BHk3Ri7+ePHj2n9nLqCFGbs119/jYVslDwKNqwIgjGpOA+B/ATkl9aFAPz+/btKlx+wDvAGzt8QlAiBFQTkmmZ86boMEzrnyUluhZDGLfpiGle7S1rSo+Dls8mqSPD8+fPJt2tLPtBVNARCpiKglW+TXXqQf0wxHiQr+adGDXoBjh9VaVBv3rzRo12y8MgGAQhAAAIQgAAEIAABCEAAAhCAAAQgAAEIQAACEIAABCAAAQj4CfzoT0pKCEDgQAK91+OkDPIPli/v5KXtJxVL+N27d7F85A6FG0EMDucPIaA+2f3JzUV/cjf0uPuEoir+5YsXL/RveJJjCEAgA4HJqJZhuXow7fUwl5eXYXrjWI+5PnBGgqWXFKpcL5/Zu1TubJoqEsife7K9CCFcRfMh5CQBzyP84MED+y00mXOBJ589ezYp1dhveDIZJyEAAQhAAAIQgAAEIAABCEAAAhCAAAQgAAEIQAACEIAABCAAgSoI4CJcRTMh5NkJKEzvzc1NjILcoRTKN3Y1yXnFOzScruQhpHhjSQoiEwgcS0DRPW9vb+Xnd319fffu3WOFoXQInJCAsSKlozEbQtjp3KZ89JinJexxLpT7bDPramKok8dmTttM5AYBg4DnKZ59Cxn5F3VJjs6TKxa0sEpLE4sSFWEgAAEIQAACEIAABCAAAQhAAAIQgAAEIAABCEAAAhCAAAQgAIHVBHARXo2OGyGQiYC8FZ8+fRorTM5GkzH8YulXn1cpKit2+9XVlbZmjl3lPAQKJ6CIgPJp+/r1q7pxM957hTNHPAiMCbx//3425vejR4/GN4ZnFBh40uktTKPYmVp7E55Jcjzr36xSYmE7kwiQMxOFEJ50pmzJBzonT8oqhMBkrx7INvsWGqQv+WfM0V9LEzUAKVlyZIMABCAAAQhAAAIQgAAEIAABCEAAAhCAAAT+X3v3dhY3tq0NePd61sW+tB0CdARACMYRACEYRwCEAEQAhABEYFYI4AgaQoC+3Vf9j73q32otlTQ16yCVpHp90a1STc3DK9XBjz+NIkCAAAECBAgQyBQQEc6E0ozAxgQiH5yITMU/7ffzY8cxSlOMYEaTyDFvzM7ABJoFIhYcWb2I9L2/v0fWLQrm7e7uNjf3DAECnQvkhPPilds6jygPHC/t2ttaolL4z58/O6p8//j42Dq39Cdp6+HDadCUdZ7MAodDbSa9CcRtQomv3MU0JlNFOFbUVEg4nvJaLs64DQIECBAgQIAAAQIECBAgQIAAAQIECBAgQIAAAQKjFvjnqGdv8gQmLxAlFRORqcg/9flDwDFWVFptCk/8+vUrQlcqsE7+mhzXAuM18uXLlwgFxkb8d7YdEUNp4HGdR7PdEoHE510hkFm/8/jff+Iz9Pn5+e3tbfbaj2Bf1BguulrvRk5Z4ojV9nNXz3qXNt9bLDY+9Of3x54+v5bUTsBOAksL5LwFxXeJabyKC6WIAkfN4OJhsRG/HxIV2X1fKkBsECBAgAABAgQIECBAgAABAgQIECBAgAABAgQIEBipgIjwSE+caW+LQLqCV1MNv+50Yj6JKf348SNqCU8sOdEdpp47EoiSwB31rFsCBLoTiB+1jyxvuv9Fw3mzoHC6z3U9m1NCOPJ26xpus/00fROYzAI3y2v0TQnkRISnVEJ45hzf24+OjmrfweKVHjdabOp0GJcAAQIECBAgQIAAAQIECBAgQIAAAQIECBAgQIAAgbUI/GMtveiEAIEuBKIobzov1X9EuHXEpthQFz76JECAAIHJCOSE86IE+GDXe39/n55bJAunUY8zIoNNJYR9B0hfA54duEDOu9D0IsJxUppeuZEbdtvVwC9a0yNAgAABAgQIECBAgAABAgQIECBAgAABAgQIECDQKiAi3EqkAYGNCTT9g/1sQhsJG80qjSVE4leJX19fEw08RYAAAQIE5gVywnkHBwfzBw5hT3zw/fnnn+mZXF5ephuM5dmmLydRiNTPCIzlJJrnvEDOqziOmmREeH9/P2q0z5vEnqbXe21jOwkQIECAAAECBAgQIECAAAECBAgQIECAAAECBAgQGKCAiPAAT4opEfhfgaurq3TeKLI4G5E6OTlJj3t9fZ1u4FkCBAgQIFARyIkID7aKcNTarCyn8jBmHiG8ys4xPowSwk2/b9D6OwNjXK85b49AzltQ5GinmoM/OzurPdfB4t6/Whk7CRAgQIAAAQIECBAgQIAAAQIECBAgQIAAAQIECIxFQER4LGfKPLdOoLXcYGtUtyOy4+PjdM9RSPjj4yPdxrMECBAgQKAQiE+NpuBp0SY2BltF+P7+vjzP+e3JVOJs+nIS0cnDw8P5hdtDYCwCORHhSZYQnp2g09PTpjPl3r8mGfsJECBAgAABAgQIECBAgAABAgQIECBAgAABAgQIjEJARHgUp8kkt07g9vY2XUI46hFusIxZa0IiUsJbd84smAABAgSWFXh+fm49dLD1OyPf/OvXr8T8Y+atd9ckDh/OUy8vL00rVUJ4OKfJTJYT2PKIcKA1/T6Je/+Wu6IcRYAAAQIECBAgQIAAAQIECBAgQIAAAQIECBAgQGAgAiLCAzkRpkHgPwRa63W1hnT/o7t1P2gdvanK4Lonoj8CBAgQmIJAU/C0vLa4N6b8cDjbrSWEz87OhjPbVWaS+HAXEV4F1rEbF3h9fU3fmzebYesX4I0vZJUJJF7F7v1bBdaxBAgQIECAAAECBAgQIECAAAECBAgQIECAAAECBDYrICK8WX+jE6gRiCp9rb+3vtmMQmtOK2IWT09PNWuziwABAgQIzAlkVhGeO24QOx4fHxPz+PTp0+npaaLBWJ6KYslNK43vJBv8ZYOxAJrnkAVySggPtpD5umAPDw/j/aq2t8TtAbXt7SRAgAABAgQIECBAgAABAgQIECBAgAABAgQIECBAYDgCIsLDORdmQuD/C+T8M/zBwcEGvSJD0Dp6ayHk1h40IECAAIEtEcipIrzZD77EiUiHCxOFORN9DvCpRBnRyaxxgOym1I9A+lU8m8Nmb8/rx6HptRz3/j08PPQzB6MQIECAAAECBAgQIECAAAECBAgQIECAAAECBAgQILBeARHh9XrqjcCqAokqfUXXUeJr4+X6msqMFZOMsEWspXhogwABAgQINAm01s6PA1sL2Dd13un+1tjcxcVFpxPorfPE/UvHx8e9TcNABLoQEBGeqZ6cnDTxJt4Bmg6xnwABAgQIECBAgAABAgQIECBAgAABAgQIECBAgACBIQiICA/hLJgDgb8F7u/v/37QsDWESorxa8sNs/t7d85a/m5tiwABAgS2UuDp6Sln3bu7uznNem6TThZGSc6N39KzFpA4R1FGtLarbSitWrtwOycj8Pr62nR5l9e4DZf6/v5+002AUes9oMogtgkQIECAAAECBAgQIECAAAECBAgQIECAAAECBAgQGIWAiPAoTpNJbpHA4+Nj62pz4rmtnazYIGcOOWtZcRoOJ0CAAIGxC0TyrHUJwywhHNNO3wxzdnbWurRRNLi+vm6aZ8Sgm56yn8AoBNJB/9kShvALHv1gJgoJ393d9TMHoxAgQIAAAQIECBAgQIAAAQIECBAgQIAAAQIECBAgsEYBEeE1YuqKwBoEcmIKOfHcNUwl2UXOHHLWkhzEkwQIECAwfYHn5+fWRQ6hfP78JF9eXhLFR6Pm6DArH88vJL3n4+Mj8YF+fHycPtyzBAYukLi8i5lvQwnh2WKPjo6KVVc23PtXAfGQAAECBAgQIECAAAECBAgQIECAAAECBAgQIECAwCgERIRHcZpMclsEHh4ecpba9BPAOceuq01ORDjGylzRumalHwIECBAYncB4qwinSwhfXl6O7lzUTjixzO3JTdbK2DkNARHh8nk8PDwsPyxvv729xX0R5T22CRAgQIAAAQIECBAgQIAAAQIECBAgQIAAAQIECBAYvoCI8PDPkRlukUAihVNWyIznlg9Z+3bmHHJSF2ufmw4JECBAYEQCETtrne0wqwgnamru7e3t7++3rmsUDRLLFBEexRk0yYTA6+trohZ4ceBWXeqJQsJ3d3eFiQ0CBAgQIECAAAECBAgQIECAAAECBAgQIECAAAECBEYhICI8itNkktsikBmozYzndqqWOYfMFXU6VZ0TIECAwGAFMmtSDjBuG8nCRLj54uJisOYLTezj4yPxUZ6IEi40isYENiWQuLyLKcXPd+zu7hYPJ7+RyENn3s04eSILJECAAAECBAgQIECAAAECBAgQIECAAAECBAgQIDAiARHhEZ0sU524QKRwcsqYhcKXL182bpEZlYj4VKxr47M1AQIECBAYpsDz83PrxDJvSmntZ70NErV1Y8LHx8frHW5TvSUSgduWm9zUKTBupwI5EeFEZLbTuW2q85OTk6ah468qT09PTc/aT4AAAQIECBAgQIAAAQIECBAgQIAAAQIECBAgQIDAAAVEhAd4UkxpSwVyMgozms+fPw/BKLJBOdPIX1dOb9oQIECAwJQEfv361bqcvb291jb9N0hkZ8/OzvqfT0cj3t3dNfWcyBE2HWI/gaEJ5HxN3baIcPxFI3FjRuLuiKGdXPMhQIAAAQIECBAgQIAAAQIECBAgQIAAAQIECBAgQCAERIRdBgSGIpCTUYi5Jv7Nfigr+c95ZK7rPw/yiAABAgS2QiDnM+Lg4GBoFlEgvyncHPfPnJ6eDm3Cy80nsczocNtyk8sZOmrIAq+vrzm/4LGFl3piyYm7I4Z8rs2NAAECBAgQIECAAAECBAgQIECAAAECBAgQIECAwNYKiAhv7am38MEJ5PzY+qAm/eXLl5z5jG5dOYvShgABAgTWIvD29tbazwCrCCeSzd+/f29d0VgapLOAiRDhWBZonlsukHghFzIR+t/d3S0ebslG4tUdoeqXl5ctcbBMAgQIECBAgAABAgQIECBAgAABAgQIECBAgAABAhMQEBGewEm0hIkINNUjrCwvkgqVPZt6mDmTzHVtahXGJUCAAIFNCWTmzAZYPj+Rnb24uNiU59rHTQQo46R8/vx57SPqkECfAokrvJhGIixbtJneRnrVOW7TM7EiAgQIECBAgAABAgQIECBAgAABAgQIECBAgAABAiMVEBEe6Ykz7akJxC8dZy4ps3ZvZm+rNMufSf7qVpmPYwkQIEBgXAKZZeYHWMLz8fGxljpKCE8pOJsIAg6wtHPtGbGTQEIgcYUXR6XDskWziW3E+1ji3owct4mBWA4BAgQIECBAgAABAgQIECBAgAABAgQIECBAgACB8QqICI/33Jn5pATyS+1m1u7tQSd/Jvmr62HahiBAgACBgQjkfDoMMIr69PTUBHh2dtb01Oj2R43nP//8s2na25mbbNKwf4wCcQNb4govVrS1l3rivVdEuLg8bBAgQIAAAQIECBAgQIAAAQIECBAgQIAAAQIECBAYvoCI8PDPkRluhcDb21vmOvNr92Z2uHSz/Jlk1olceiYOJECAAIExCuR8OhwcHAxtaU0lhCNKOMCCx0vrpVOAW5ubXNrTgUMTSF/hs9nG7XBTelEvdArSr/HEnRILjaIxAQIECBAgQIAAAQIECBAgQIAAAQIECBAgQIAAAQJdC/yz6wH0T4BAjkBOTGrWT37t3pxxV2mTP5P8APQq83EsAQIECIxLYKRVhO/v72udp1RCOBaYDlBubW7y4+MjvrMFTly97+/vUYZ29iUnvhTFrVM7OzsRrIw/+/v7tReJncMRSF/hs3lm3qIQV0X0Fn/i2ohLYnZhRA9xVcQlEZ3Ef4+Ojsb1qkmvPRZ7eHg4nLNpJgQIECBAgAABAgQIECBAgAABAgQIECBAgAABAgQINAmICDfJ2E+gV4ExhmjzqwiPcXW9nn6DESBAYPsEXl5echadjqnl9LDeNjHtiADO97m3tzexwFxEAOeXOdsTi216aqr7X19f7+7uooB001eauCriTzw7c4tIaETGT09PpwoygXUlrvBidZH2LrbnNyIZHDcMxIXRdLdDXBLx1OzZi4uLSAx///efUWSF0zH3eC1cXV3Nm9hDgAABAgQIECBAgAABAgQIECBAgAABAgQIECBAgMDQBESEh3ZGzGdLBZoSJ/Mc+cHc+WPXu0cV4fV66o0AAQKjFnh4eIjIXZTPjFVEMK51LbOWrc0iV9fapmgw+2CaFXONJN7nz5+Lp9a10VRCeKF5rmsy3fXz9PSU6Hxoue3EVFd/6vb2NpEBbeo/vtf9+PEjroo49vj4uKmZ/ZsSiMx3zttUU0Q4wsGXl5fX19cLzT9GjEPiT3R7c3Mz/KBw3AwwyzfPLzP/by7zx9pDgAABAgQIECBAgAABAgQIECBAgAABAgQIECBAgECfAiLCfWobi0CjQE5MofHgwT8x7dUNnt8ECRAg0LlA1JtsSpKtOHZOpc/aISKaGSnA2qdW2Vk7n4gmTywGmj6bUSJ3FcOxHBvh4Mj4rvIdJo49OTk5OjqKAH3rquNyjdhlBNzT1Vtb+9EgR6D2hTx/YO25OD8/j5jvfOP8PTH677//HnWmB16IN24GSLwVxI0EEyudnn8GtSRAgAABAgQIECBAgAABAgQIECBAgAABAgQIECAwIoF/jGiupkpgqgJRiix/afm1e/P77KFlFzmtHqZtCAIECBBoFYh3+ESMrPXwjhpE2nKhj9ecaUSHtSuNeqI5h4+ozfPzc2K2UVs08ewEnopwcJSgjjLAiXzwrBDsz58///jjj7/++iuqYgdaXAnzdWcfHx8jaZq4GiMnGsNFZvTbt28Ryvztt99OT08T7ScgvPEl5ESE509lhGKj9G9tPjheFBH5jSrjcT3ExTC7HuJhBMSbFhv9RG9D/oacvhmg9s2wabH2EyBAgAABAgQIECBAgAABAgQIECBAgAABAgQIECCwKQFVhDclb1wCfwuM9Ld6o9Dd32to24o1Dv/3lNsW4XnQyEwiAAAgAElEQVQCBAgQqBEYZlAs7qiJ2GXNdFfYFYG/+aNjoAh0zu8f9Z50gDJirKNeXWLykdeMur+JSzpOd5QW/v79e+XqioeRA44/UWI2Ook2kQwuBooOA20+DBo54Mihzg8XNbDjFMy3Lzq0saJA+gqfdV6JCMfLPM7L/LiRDI7rYf5b7ux6iPricZajQfl6KDqJr8cRDY+g+TDL8aZvBkjfSFCs0QYBAgQIECBAgAABAgQIECBAgAABAgQIECBAgAABApsVUEV4s/5GJ/C/AiONCC908hJ1+BbqR2MCBAgQGJpAutLkpmbbRYy1NuQX4b9NrbGjcSPRmP7UrqRjO5pG/91GujfymvOB3WImEQYNnGiWFoi06MPDQ+Q+y7/8EF/25mOgiThytI+BiqFtrFEgstfpK3w2VhERjvaR953PB8f1ENWCowj0fD64PNu4WuJ6qL3BYNYsqkdHg/IhA9lOv4vmxKwHshDTIECAAAECBAgQIECAAAECBAgQIECAAAECBAgQILDNAiLC23z2rX0oAhEvGMpUOpvHNqyxMzwdEyBAYNACEZ67vLwcTlA4ZhKx3UQgb2nNcuKz6CTqxRbb09hIFwdNFxYdqcAsA3p9fd00/7io/vjjjwiDNjWY3x+B4JAsXzMRqSynfiMVmg5Zpp+dH9GeTIFM2Hhniw5fXl4iKVsJjkd6eBYOTofFy/OJcsI3NzflPeXtCIs/PT2V9wxhO1ZXvoArU4qYdSTmKzs9JECAAAECBAgQIECAAAECBAgQIECAAAECBAgQIEBgaAIiwkM7I+azjQI5lcwG6JIIDczPdqRrnF+IPQQIECAwLxDBxwhZ/pX9Jye/G58y2f39R8OYye3tbX50b345TXsi0xlh6PKzUUa0i4HKQ/S/nQ5QpguL9j/b1UeMaOZ8BrTcbSTO46JKV4otty+245BKSjhSyBE5nTVorT9diaUW3dpYUSB9hc86n5UQnuWDy19i430p3r7imlnihX96epo46VFLOC6zFZe29sPT936kbydY+2R0SIAAAQIECBAgQIAAAQIECBAgQIAAAQIECBAgQIDAEgIiwkugOYTAmgW2ocLuNqxxzZeF7ggQIDBdgZxg2SyiNzSDCEPHJ1pUAz3695/plRAO8HQyNR0ZHNr5ap1PFAaOaGY5A1o5JELhkTiv7Mx/GCnhu7u7cvuoFxsPI26eGHTWfqF7scpD2E4LZEaEZ9nxcldx8cd7V9QDLu9caDsup8RpjUtxod56aJx+vaffK3qYniEIECBAgAABAgQIECBAgAABAgQIECBAgAABAgQIEGgVEBFuJdKAQOcCrRmR8gy+fPlSfjiW7be3t7FM1TwJECBAoGuBnGDZYKvVRvXQqAYaEc/4s0Ql0a5tV+8//ZG9t7e3+hAD6SHOYzrkHVnwCIWvONtIlEaevOgkeCNznJNSTacziw5tLCQQlXpzvnjHaaoEduOmhcgHL1FMujy9eMeoVCIvPxuDrn69lTtcfTt9Eebc7LH6HPRAgAABAgQIECBAgAABAgQIECBAgAABAgQIECBAgMAqAiLCq+g5lsB6BEZaYXehsHJOGmM9mnohQIAAgcEL5ATLphRFHfwJ+Y8JpiPCg41u/8caMh5EcrdS37dyUOSDI0Nc2bncw8pAkUu+v79v7WqYhbRbpz3wBjnh7FhC5ZR9//49igqv5ZaAWRnpJqXr6+sIMTc92//+dEQ4/V7R/2yNSIAAAQIECBAgQIAAAQIECBAgQIAAAQIECBAgQIDAvICI8LyJPQQIECBAgAABAl0JfHx85Nw3MpkoaleO3fTbGk9cS0qym7kv0Ovh4eHj42PigLOzs3Xlg2OUQIsOi+Hi+s95CYgIF2Jr3MiMCJdHjHxwFH4u71llOy6GclXp+a7SGeL59p3uSb8P59SD73R6OidAgAABAgQIECBAgAABAgQIECBAgAABAgQIECBAoFVARLiVSAMCnQvkxEQ6n4QBCBAgQIBALwI5JYQ/ffo0jShqL6LrHCSd+Yvzss7BNtRX5IPTOdFIcF5dXa13dlE5eNEO0+nMRXvTfiaQPvXzSnExrDEfPOs/HQKO1+DLy8v8TDayJ11FOKYUt3xsZGIGJUCAAAECBAgQIECAAAECBAgQIECAAAECBAgQIEAgU0BEOBNKMwIEVhJ4f39f6XgHEyBAgMBUBNIh1NkqhSM3dbbf3t4SQ3/58iXx7CieOj4+TodE9/b2Hh4e1r6WiLxHMdr8biOaKSWfz5XZMopkL3RjXuSDu7gY4hpLT/jy8jLdoLdnWy/C9DtGb/M0EAECBAgQIECAAAECBAgQIECAAAECBAgQIECAAAECTQIiwk0y9hPoT0B8tj9rIxEgQIDApgVyqgi3Rug2vYjJjp8+O60lRQfucn5+/vj4mJ7k/f19usHSz0beNP/Yr1+/5jfWMlMgnQ6vdNJRWDxG2d3drYxVeRhX6XCq86Zrh6ffMSrr8pAAAQIECBAgQIAAAQIECBAgQIAAAQIECBAgQIAAgf4FRIT7NzcigZUE0v9Ov1LXDiZAgAABAt0LqCLcvfHyI6Rrgo76S8jV1dX19XWa5ubmpjW+me4h8ezh4WE+4EJ54sSgnioL5EeE40zlNy4PkbndehfE3d1dZlddN0vfGJB+x+h6bvonQIAAAQIECBAgQIAAAQIECBAgQIAAAQIECBAgQKBVQES4lUgDAgTWILDQzzqvYTxdECBAgMAgBaI0Zk6krDU/N8jFTWFS6bOTDgsOef1PT08XFxfpGUbh3tPT03SbFZ/Nrw18cHCw4lgOnxfIT/1Gy8+fP8/3sK49ref38vJyXWOt2M+XL18SPaTfMRIHeooAAQIECBAgQIAAAQIECBAgQIAAAQIECBAgQIAAgX4ERIT7cTYKgZSA+GxKx3MECBAgMCGBzF+l766S64QsO1lK+jtJOizYyYTW0WkE009OTlp7ihLCrW1WbNAaDJ31HxH5TvOpK65ipIe/vr6mL+9iXff39/v7+8XDjWzEVGPCGxm6Mmj6xgAR4QqXhwQIECBAgAABAgQIECBAgAABAgQIECBAgAABAgSGJiAiPLQzYj4ECBAgQIAAgckK/Pr1q3VtSgi3EnXUIKK06Z7TYcH0sRt8Nmr3tmZDz87OegimZ17b+cWGN6g6uqEzSwh///79+Pi469V9+vSpdYjMCbf2s2KD9FRbX1krju5wAgQIECBAgAABAgQIECBAgAABAgQIECBAgAABAgRWFBARXhHQ4QQIZAm8v79ntdOIAAECBCYtkFNFOLPS6qSdNrO41g/rdFhwM5NuG/X8/Lw1mB7rurq6autpDc9nZqxFhNdgPddFTuI2roTb29u5Q9e/I6cgd+t1u/5p1fWYvmhVEa4zs48AAQIECBAgQIAAAQIECBAgQIAAAQIECBAgQIDAgAREhAd0MkxlawVaEzlbK2PhBAgQIDAxgZzQW2al1YnJDGE5rWm/dFhwCEuozOHl5eX6+rqyc/7h5eXl/M4u9rQKzwY9PDzsYvQt7zMnIhwlhPtRyknb50y4h9nmpJl7mIYhCBAgQIAAAQIECBAgQIAAAQIECBAgQIAAAQIECBBYTkBEeDk3RxEgQIAAAQIECCwskBORVEV4YdY1HdB6dkYXFjw5OWm1ibDm6elpa7O1NMgJfYrIr4W60snr6+uff/5Z2Tn/MOeCmT9qiT05k4nX48fHxxKdr/eQ1jRz2K53RL0RIECAAAECBAgQIECAAAECBAgQIECAAAECBAgQILBGARHhNWLqisCSAqML3Cy5TocRIECAwHYLREnXHID9/f2cZtqsXaA1tvj58+e1D9pdh1dXV62h5xj94uKiuzlUes6pov3169fKUR6uLpATzo4sbG9vPpk/IfL8/Lz62lfsofXvKTmvshXn4HACBAgQIECAAAECBAgQIECAAAECBAgQIECAAAECBJYWEBFems6BBAgQIECAAAECCwjkxN12dnYW6FHTtQpkxhbXOmZXnUVl08zs7/fv37uaxFy/OUFVEeE5tjXsGJp8axx/tubMZmsAau6itYrwECbZPH3PECBAgAABAgQIECBAgAABAgQIECBAgAABAgQIENh2ARHhbb8CrJ9APwKtFcj6mYZRCBAgQGCDAjklVPf29jY4wy0fOh31a00KDkrvx48fOfM5OjrqrTRyZhXtw8PDnJlrs5BATkT45ORkoT5XaZwZx89stspMVj92FJNcfZl6IECAAAECBAgQIECAAAECBAgQIECAAAECBAgQIDBSARHhkZ44056UwLgyN5OitxgCBAgQ6FEgp4rwwcFBjzMy1H8ITCbq9/T0lBMJjcUPrYSwiPx/XJFrehAlpdPx99k4fdZvfnt7y1lcZrOcrpZu4za/pekcSIAAAQIECBAgQIAAAQIECBAgQIAAAQIECBAgQGAIAiLCQzgL5kCAAAECBAgQmL6AKsIDP8fpGOWIkoIXFxc51HGPVp8le+/v71tn1Wch29bJTKZBTl48Lobe6kkHbGb2N/2S7OcEtbIMYZL9UBiFAAECBAgQIECAAAECBAgQIECAAAECBAgQIECAwBgFRITHeNbMmcD4BFRKHt85M2MCBAisVSAKeeb0p4pwjlJHbaZRRfjh4SEnjB6GfZYQjuFyZtVnIduOrqIBdpsTEe5T/uPjIzNWO4qX5CgmOcDL0pQIECBAgAABAgQIECBAgAABAgQIECBAgAABAgQI9CMgItyPs1EIpARGVJYvtQzPESBAgACBZoGcfGTPhTybJ7ulz2TGFgeuk1lCOFbRZ8nep6enHLf9/f2cZtosJDC0iHBmCeFY4yhekqOY5EIXjMYECBAgQIAAAQIECBAgQIAAAQIECBAgQIAAAQIEpiQgIjyls2ktWyHgn+G34jRbJAECBCYn8Pz83LomJYRbiTbYYBQ/CBBJ3Mz85c7OTp953KGlVDd4IfU8dNQvz/ny3GcV4cxLNKAG8qJLT0MV4Z4vacMRIECAAAECBAgQIECAAAECBAgQIECAAAECBAgQWEhARHghLo0JEPhbYKFAgErJf8PZIkCAwFYK5FQR3tvb20obi16bwPX1dWZffUZCY0oiwpnnZe3NcuQjAru7u7v2oZs6zLlfYnas789NhvYTIECAAAECBAgQIECAAAECBAgQIECAAAECBAgQIJApICKcCaUZgQ4F0qW5OhxY1wQIECBAoC+BnFScKsJ9nY36cdI3/ww/rRj1YnPyoLPFHx0d1St0szcnIt9zarmbhQ6u15xLoud3npwpzRz9HWFw15MJESBAgAABAgQIECBAgAABAgQIECBAgAABAgQIEBibgIjw2M6Y+W69QDq+0ydPzq82F/MRcSgobBAgQGALBT4+PnI+NVQR3sJrY41Lzi8hHIMeHh6uceh0V09PT+kGs2f39/dzmmmzkEBOHrfncHZOXny2xuHn8mOeOe/tC50yjQkQIECAAAECBAgQIECAAAECBAgQIECAAAECBAgQWKOAiPAaMXVFYEmBUfzz/5Jr+7/DtmGN/7dW/ydAgACBqkBOCeE4Znd3t3qkx4MRGP7dPnd3d5laPUdCB5hSzYQae7MoLJ0TYO3zeogp5asO5EXna3z+KdOSAAECBAgQIECAAAECBAgQIECAAAECBAgQIECAwNAERISHdkbMZxsFdnZ2Jr/sgUQcJu9sgQQIEBimQE7VTCWEh3nuxjKrh4eH/KkeHR3lN169pYjw6obL9ZAjHz33Wb85c0qz9W7D3xGWO7OOIkCAAAECBAgQIECAAAECBAgQIECAAAECBAgQIEAgU0BEOBNqW5rJcW7kTC/EnlMLrZ9VvL+/5w+k/Fi+lZYECBCYnkBOFeGDg4PpLdyKehPILyEcUzo5OeltYjFQTkS+z0K2fa59s2Pl5HF7ls+5GAq0gbwrLvSdv5i8jcEKLPR3z8GuwsQIECBAgAABAgQIECBAgAABAgQIECBAgAABAgQyBUSEM6Gm1uyvv/6qXZIf+K5l6XrnNsRn/VN011eR/gkQIDBkgZxUnCrCQz6DMbfh3KQ0D/Xx8ZETBp0dGJVZP3/+PN9JR3uenp5ae46vSX0Wsm2dz2Qa5FwVPb/z5Eyp8O/zQi0GtTEZAX/ln8yptBACBAgQIECAAAECBAgQIECAAAECBAgQIECAwCoCIsKr6I342P/5n/+pnf3r62vtfjs7FdiG+Ow2xKA7vUh0ToAAgVELvL29tc5/IPUyW+epwQAF7u/v82d1dHSU33j1ljmR0J4L2a6+qFH0EMHxnFx7z/g5b4Yz3siyj8J5G/4iM4oTMT9Jf+WfN7GHAAECBAgQIECAAAECBAgQIECAAAECBAgQILCFAiLCW3jS/3fJ//3f/1278px/R6890M5VBBZKAAznp34XuloWWuMqmI4lQIAAgaEJvLy85ExJFdUcpU7bpO/nGc43kHmEnBhucdTJyUmx3cNGztx6Tqn2sOohDJEjH/M8PDzsbbY5JaWLyfRc3rgYd35joe/884fbsykBf+XflLxxCRAgQIAAAQIECBAgQIAAAQIECBAgQIAAAQKDEhARHtTpMJktFdjd3c1f+XD+kX6hqJCIcP4p1pIAAQITE3h+fm5dkY+JViINEgKZYdBZD32G0aOQ7a9fvxIznz0lItxKtESDnHeenmO4ORdDsVJXRUFhgwABAgQIECBAgAABAgQIECBAgAABAgQIECBAgACBpQVEhJemcyCBzQgsFMztdIoLhZU/f/7c6WR0ToAAAQKDFchJxfUc1BuslYktIfD6+pr/neTo6GiJIZY+JCel+unTp4XuFlt6Mtt2YE5wvOcYbs6UitPU89yKcRfdSFcfX7Q37QkQIECAAAECBAgQIECAAAECBAgQIECAAAECBAgQWK/AP9fbnd4IEFhOIKonvr295RybH4LJ6W2VNvlh5ci+rDKQYwkQIEBg1AI5KcmDg4NRrDHSqBHyi9BzfGrHn/gonH0uxydd5OSK/8bHeqwoEn7jukMm/Xk9nG8glUtlodhlz1fa4+NjZbbzD8eSBJ2f+cD35Nyc0DN+zpvhTDVejILjA7/ATI8AAQIECBAgQIAAAQIECBAgQIAAAQIECBAgQIDAKAREhEdxmkxy+gL5EeH8YG7XavlRIT8f3/W50D8BAgSGLJAT1Bt4FeGnp6e7u7uIojZ99sX+2qci5xcZxNmf4Qf+RloNdKGIcJyLPl8sOXPrObXc5/I3ONbLy0vO6H3ix5Rq3yVq59nzhVo7h9nOj4+PxLPxVPrWgvSxniVAgAABAgQIECBAgAABAgQIECBAgAABAgQIECBAoGsBEeGuhfVPIEtgjCHa/LByn/GLLG6NCBAgQKAvgSi7mzPUYD8prq6uLi8v84N9lcXGgVFHdlZKNjJ/379/Pz4+rrQZzsN01C//c7/nFeVk0Isp7e/vF9tdb0S2MkpNt44ynDBo61RH1CAnnB1fv/us831/f58PeHJykt94sy1HemvBZtGMToAAAQIECBAgQIAAAQIECBAgQIAAAQIECBAgQKA3gX/0NpKBCBBICORXT1w6pZQYfbmn8mcyxgD0ciaOIkCAAIGKQE58M5KpfQb1KjNsehjh4JjVxcVF/uddU1ez/ZFZjNhf9Hl+ft5amDPdVUfPjjTqlxPDnYnlf91ai3BOSjUG6jO1vJZ1jaKT5+fn1nn2HM6e3SrQOqtZg+HcS9B6b0D61oLM9WpGgAABAgQIECBAgAABAgQIECBAgAABAgQIECBAgEBHAqoIdwSrWwKLCeRXT2z9d/rFBl6hdf5Mek7krLAmhxIgQIDAmgVygnr5H4JrnlxDd09PT5HlTSSDIxIXc47/RqY2Pg2jZfw3JwwdA0bj63//ieLEkRVumMJmdqejfgmQzUz336MuFLbu+UrLiQj3nFLd4Jnqeeic12OfX1AzS0rPlI6OjnrmWmW4kd5asMqSHUuAAAECBAgQIECAAAECBAgQIECAAAECBAgQIEBgRAIiwiM6WaY6ZYH8AnLDCejkz6TnRM6ULxRrI0CAwNgEhhbUa/WL2G4keOebRXw2csMR3YsPtaaax6+vr1Eo9P7+PmfVUZ/47u4uGud/B5if1Xr3jDHql5NBL5T6jITGoCLChXz/Gzm1pfvMZ8crPR8h3mryG3fdsvULf/rWgq6np38CBAgQIECAAAECBAgQIECAAAECBAgQIECAAAECBNIC/0g/7VkCBHoT2NnZ6W2sngdqilL1PA3DESBAgED/AjkJzoHcSRIB30jrzueDI0f48+fPKAJ6e3t7eHiY+FDb3d2NhPHLy8sff/xxdnbWqh0pxlj71dVVa8t+GrRG/YKon5nkj5KTBC166zMSmlk1ts8pFQ6T38ipLR1Xe7xge6OImwfyxzo+Ps5v3HXL1p8NmfBfYbq21T8BAgQIECBAgAABAgQIECBAgAABAgQIECBAgACBHgREhHtANgSBLIH8ynY5uYesIVdolD8H2ZcVmB1KgACBcQvEh0VrBcpYYf4nYHccEX6NtG6l+m9E3yLi/PT0FMnghYaO6GEEfyMonPMhGOWET09PF+q/o8atUb+cs9nR3Jq6XWhKfUZCc0oIx6KGU0O6SXiM+3OC4z3fmZB5PYT29+/fB2XeijnG6uODEjYZAgQIECBAgAABAgQIECBAgAABAgQIECBAgAABAp0KiAh3yqtzAgsI5CcVWv+pfoFRl22aP4chBL+WXaXjCBAgQGAlgZwSwjFAn8HN2vVElPnbt2+VsOnl5eWsrnDtITk7Y10RL765uWltfHd3t2gKubXPJRq0RoRb64kuMeiKh+RPKSeuveJkyofnREJ7nlJ5etPezrkq+vyCGu8D+eA5Bcjze1u9ZeWNcb7DRGH1+cb2ECBAgAABAgQIECBAgAABAgQIECBAgAABAgQIECDQs4CIcM/ghiPQKJAfE8mP5zYOtvIT+XPIX9fKk9IBAQIECAxLoFKUt3ZyfQb1aicQO+OjqvK59vPnz/Pz86b2C+2PCsHRW+shkSg9Pj5ubdZpg9ZqoBWlTieT2XlrfrHop+crTUS4kO9/I+eqyL83b/X5Pz4+ZnYS70Ubv2WiMtX0q771voJKbx4SIECAAAECBAgQIECAAAECBAgQIECAAAECBAgQINCzgIhwz+CGI9AoEL80/enTp8anS0+k/6m+1LDDzfw5DKEsYocQuiZAgACBZoGcKsJ9BvVqZxqfU+Uoc3wWx7TX++EVveWkhCNHuK5ccu1KW3e2VgPNSV62jrLeBjn1Ymcj9nnPUtSlzvmm1OeU1ss+gd76zLbm5MVnpEMrIRyzSr/EMv/yMoELxhIIECBAgAABAgQIECBAgAABAgQIECBAgAABAgQIjFRARHikJ860pymQmRTJCZ10DZST+oo59Bm/6HrJ+idAgACBRQXK0dumY3uu7VqZxsPDQyW9Fw/jpp1Ks9UfRkr4/v6+tZ/r6+unp6fWZt01SH9wD+EbSGXt+anl9NIq3a74sHJRNfW2xJUWh/z2228R5o5Lt6lb+9Op1pnPEvjLwb68vGS+cOISXe/NCctNuHJUevJ9vqwqE/OQAAECBAgQIECAAAECBAgQIECAAAECBAgQIECAAIEcARHhHCVtCPQkMKKIcDouUHgdHR0V2zYIECBAYNsEcj4sNltF+Pv37+WTcnNz011w8Pj4OOdj8eTkJGrQlmfV53a6JmhO8rLP2cZY6QmXJ7O7u1t+2Ol2TkR4iXD87e3tLHYfwejLy8tOlzDtzvMvm9Ud7u7uMjuJ95/Mln02S6fwRYT7PBfGIkCAAAECBAgQIECAAAECBAgQIECAAAECBAgQILCEgIjwEmgOIdCVwPQiwpFz6gpLvwQIECAwbIGonZkzwe4iua2jn5+fl9Nvkd89PT1tPWqVBhEWbM0mbjb9mU5sl7lWcej/2J6DjDkR4cxvfWWrx8fH4uGXL1+KbRsVgVacPq+HzIhwRMYHWEI4YNN3evQpWTnLHhIgQIAAAQIECBAgQIAAAQIECBAgQIAAAQIECBAgkCMgIpyjpA2BngSivl3OP7Sn/6m+n7nmhIQiBbXB4Fc/DkYhQIAAgSaB5+fnpqeK/TmfekXj9W5Epd7r6+tynz2UZf38+XPOKDGx19fX8tx6206fkSF8A6lQtIZBZ+2XKNlbGSj/YVxaOVBLRITLyeMlDs9fwthbtgbxMy+b1R0eHh4yO8lMEmf21luz9DtGb9MwEAECBAgQIECAAAECBAgQIECAAAECBAgQIECAAAECTQIiwk0y9hPYjEDlF8+bJrHBnyCPKWXmlpQQbjp99hMgQGAbBH79+tW6zD6Dm5XJVAJ58fkbN+pU2nTxMAoVt+YXY9zK9LqYSW2f6TPy/v5ee9QGd+ZgxvT6DDLe39/ngCxaMrZSlltEOIHcmgDu7XrIfCHH2RzmbXWtf+NI1x1PnCNPESBAgAABAgQIECBAgAABAgQIECBAgAABAgQIECDQj4CIcD/ORiGQKxC/cp7TNKc6XU4/y7XJSX1Fz5lrWW4OjiJAgACBgQvkVBHeYLxsPsd5e3v79PTUg2rO7UCVCsc9zGo2RDo6Gb8h0BoZ7G2qORMuJtOaGS1arr5RrvXb1Fs6il17VOWKHWaitHbm/e9sDY63NljLnOOeupyLIca6ublZy4hr76T1bxxRGX3tg+qQAAECBAgQIECAAAECBAgQIECAAAECBAgQIECAAIE1CogIrxFTVwTWIBAlDHNSI5mBgzVMqK6LnNRXZC8WLY9XN5R9BAgQIDBWgZz7SXI+8rpYf0T3KtOLYp8/fvz49u3bb7/9dn5+3sWgRZ8XFxfFdmLj4eEh8WxHT7WWUm6NDHY0saZu05nm4qh+IqGz4XK+pC0Rji93u6kXTuE58I3Wy7if+T8+PuYMdHl5OZAJz882/Xp3Hc6L2UOAAAECBAgQIECAAAECBAgQIECAAAMhrBMAACAASURBVAECBAgQIEBgaAIiwkM7I+ZD4L9yiguWYyL9k+WMnrOK/mduRAIECBDoRyAyuDkDLRGUzOm2tU06uhcVfDst0Rp1N3OCrTmftq0rXaJBem45twktMejSh2ReQr1VEX55eYlay63L+fr1a2ubcoMo3lwOtS96eLkr270JRPa3daxI2XZ9T0LrHBIN0q/39HtFoltPESBAgAABAgQIECBAgAABAgQIECBAgAABAgQIECDQm4CIcG/UBiKQK3ByctLadFOxodnEyiGVpqlmlkhsOtx+AgQIEBi1QM4nRRR23dSP1KdzbyEf8z89Pe3uFOREPO/v77ubQKLndOwvXVU00W1HT2XmrXurIhzlqHNWmnMBlPupfPFb9PByV63bkXKOCta3t7dPT0+ZWf/WPvtvkC5wmxPjXnHOV1dXOaNkXjArTmbpw9Ov98yA/tKjO5AAAQIECBAgQIAAAQIECBAgQIAAAQIECBAgQIAAgdUFRIRXN9QDgTULRNjl7OystdMIcLS26aJBzriRXNlU6quLJeuTAAECBBYVaM3gRocbjJelc2+zxUZ0L0q3LrrwzPY5Ec/IF3Y3gcQ809nKnPB3ovMunkpPuIsRE33mBLsjhL3o16RKt4eHh4k5LPdUpIGPj49/++23eGHG7Wo/fvz49u3b77//vru7G3Hh5frc4FHpl9j7+3unc4tXbs7NclFmuNOC5auvMf16H9RLb/XF6oEAAQIECBAgQIAAAQIECBAgQIAAAQIECBAgQIDAJAVEhCd5Wi1q9AI5qYJKPbne1pwzbk7EubcJG4gAAQIE+hdIB8tm89lgvCwnIhyTrOQy18iYufbMea5xYtFVOlu5kSmlF5ie8OzYnHqu6VFynj0/P88ZKPPsl0csf/vKWW/52JztmHmkgR8fH+cbxxmPuHAEhcdVUTitlHOa5iny9+R8k48ZBnt+nxtpmX69b/A2j41oGJQAAQIECBAgQIAAAQIECBAgQIAAAQIECBAgQIDAGAVEhMd41sx5+gJRW+779+/pdZbDIumW6322NS8VwZcuitutdxV6I0CAAIFOBQZeRTgzIJiOx60C+OXLl5zDcxhz+lmoTTr2153JQpMsN06HQWctu64aG6M8PT1dX1+XJ9a0nTPh8rHxAw7lK/bo6Kj87OrbUTy4deZx3uPCyPkpidXns5Ye0pdxp9dDZKmjBnl6FZ8+fWr9Rp3uoYdn06HwWMKixbB7mLMhCBAgQIAAAQIECBAgQIAAAQIECBAgQIAAAQIECBCoCIgIV0A8JDAUgdZCvBERTv/LfRcriRFbC0PGjyZ3MbQ+CRAgQGAsAh8fH+VEY9O0l6il2tTVovsj3JZzSM4qcvqZbzPkaF3MLe3T/9ePecDynihwm55wNO462RwmJycn5VklttPp1fkDK1nS/IHmu5rfc3V1VVs8eL5lvBwi3Byv7vmnBrgnLuOdnZ2miXX30o4Rc05QfI0f8pvAzC39nX/RpHvTubCfAAECBAgQIECAAAECBAgQIECAAAECBAgQIECAAIFOBUSEO+XVOYHlBSLv0lolrrVE2fLDNxzZOqISwg1ydhMgQGCLBDJr38Yn3aZQEtnB8pQym5UPyd9uTbVGV50GGRNTTYf/0sHBRLfdPdX62wudRoQjNfvt27f8k7W/v78QRfnbV3zRWmO0NJLNFxcX+ZOJNebkX/M77LRl4ot0XA8dZZ0jct36Arm5uVn0GugUqqnz9Dv5okn3plHsJ0CAAAECBAgQIECAAAECBAgQIECAAAECBAgQIECgUwER4U55dU5gJYFyIqS2o9Zfha49apWdrVNqbbDK6I4l0KdAp79C3udCjEWgf4HWhFxMaYMlhGP0dAS2EMtsVrSfzEY6/Ndp3HY5w9aca841udzQcVRcJ/kmOdHw8kyenp7K4eP1JnSX+CYZ5W9jSuUZDnY7HRxP51+XW1RO5Dp+J+T09HS5/ns+Kn1Vb+3bY89nwXAECBAgQIAAAQIECBAgQIAAAQIECBAgQIAAAQIEVhQQEV4R0OEEOhSIKnFRZiw9wO3tbbrBGp99eHgoh1Tme44oxiiKos3P3B4C8wLpq71on9msaG+DwDYI5GTv0iHUrpXS2cHZ6BFi7vRDLefdY9E46brc0gHunPO7rplk9hNfmRIlY6OT7qrGHh8fL5Q//vLlS+aiZs0eHx/L7XMu3XL79Pb9/X26Qe2zrYHs2qP63xl1yhMx1oXOWubko5h0umVcpVFmON1mOM+miTp9exwOgpkQIECAAAECBAgQIECAAAECBAgQIECAAAECBAgQGLuAiPDYz6D5T1wgyoylYzpLlH9bmiydCIkY0+Xl5dKdO5DAoATyf388XWNvUIsyGQK9CaSDZbNpJKJ7PcwzsoNRyzM9UKd18TPfZHZ2dtKT7OjZw8PDRM855zdxeEdPpb+lxKBR/nbtQ5+fn5cjvPFdKP21bdEJxHVSvg7jVRNh6EU7aWofJW9zcurzh8cF8PLyMr9/gHsSL/O1Xw8RFk9/JYjTF7fbDVCpaUqJ5az3Om+agP0ECBAgQIAAAQIECBAgQIAAAQIECBAgQIAAAQIECKwuICK8uqEeCHQrkC7wFv943081shglERQIgoiwrDG20q2p3gm0CeQnh+J1kRn1axvT8wQmIhCviPTnxWydG0+YxedaU3wwgrlRKLfTGpnv7+8553vRirM5fWa2SZygnPObOcoam8X5Ssw5Bsp/Y8+cVeSDK3dqxRCtVX4XqgxdzgfHrFo7z5z5rNly+eDZselvpwtNo9PGEXZvytnHyVrjx3clLD6/qMgHPz09ze8f7J5IkCfmttl7PBIT8xQBAgQIECBAgAABAgQIECBAgAABAgQIECBAgAABAhUBEeEKiIcEBifQWukwyual/xV/9SVF/+nifJFZidppqw+kBwIDEVioJPZCjQeyQNMg0J1AZn40Pt26m0Nmz5ESjqhuBIVnIcLIbkbu7ebmJj71Os0Hx/QyC/E2pRszF7hKs5OTk8Thwww7VgK1lfnHs2uMhMbvPFTywbNYedotprRQMLf8+RLX53q/a2Xm1CuMs4fl2sm1DYazs2xYmVX6gqk0TjyM2sCVi6HS+OjoaJgvmco8yw/TkfrW67zclW0CBAgQIECAAAECBAgQIECAAAECBAgQIECAAAECBDYoICK8QXxDE8gViAxTZAsSrbv+d/ofP34kRo+ifbe3t4kGniIwLoHIYGWm92brimCQl8C4TrHZdiqQDpbNhh5OBcqofx8fspEJ/uuvvyI/GjG+iH526jPrPEcpPl43WJ4/fY4WepPswXM2RAS703V21xUJjY+JSlc/f/6cxcrjlKXp8oO58clSzhOnl7YE8io1quNOgK7vT1tiRbWHxMlqKi9dOYm1h7fujNOU/h4eJy4yxK39DK1B+j2q65sohqZhPgQIECBAgAABAgQIECBAgAABAgQIECBAgAABAgTGKyAiPN5zZ+bbJRDZgqZ8Q0BEUid+4Lgjkeg5kRKImnaJZzuakm4JdCEQ6cBICka6a4niiBGjj7jMGDNAXUjqc8sFopZqq0A6Q9l6+AQa5Hx0blYpHQHMmf9GTlPkNROll6Og7IqFhOPwkKl8TNzf3x8eHhbrjbrUxfb8Rjn1O/9ssScGqtyglf49h+LA/I0EVE4nw4yJ1848TlDt/gg6r/j9Oa63ymmqDBSXXLSp7BzFw8T53exb0yj0TJIAAQIECBAgQIAAAQIECBAgQIAAAQIECBAgQIDAcAT+OZypmAkBAmmBiOMcHBw0/YB71DGNanArBh3mJxCxhsRPJ8/ywRuscTg/YXsIhEAkq5rKNBbZrGgQr6Z4GBuRg4lQY/HUcobRyayOYISuItAf/40/8aqMl8msUmNsNPW8u7vb9JT9BEYnEK+F1jknbnppPXYCDeI9qunTvLy6dGnScsuOtuMXDCpZ2GKgnCB40bjnjSjo+/vvv9cOGu/zq5R0jSLTcVIqHxYxXDkfHOPGw7jCEy+El5eXdAI7OqnUDI6k6dq/bkWH6XnWGhY74xqIAr3FwyFvxIfszc1NbZY3vuUG9XKfwvGtO/0luZIdHzJRZW7p96j0b5tUuvKQAAECBAgQIECAAAECBAgQIECAAAECBAgQIECAAIHNCogIb9bf6AQWEIgkR8RQIiVcyaYUXczKy60xJRwlUWvjFLMRZ/ng1oxLMT0bBHoTiLhPU6ythzlE8i8n/FeeSWS/1vjKLfdsm0D/AjnXfyVS2f8kNzvi3d1d6wTiQ3bjn7BRK7TpvTS+iry+vi4XrGxd+4oNYlbxfenbt2+1/cSK4uvNotnWSEzOf7IkvgjFKY4vbLUTiJ2RHE2f3LhBqywfN5x09BkRXx2XTqLnvNKbBPrff3p6GqHt2pfe7Aa8hRLYcfGHWyIFHqcsLsJhvkBy8NNlwlURzjHUhgABAgQIECBAgAABAgQIECBAgAABAgQIECBAgMBABP4xkHmYBgECOQIRNYhARqL4YkQ9rq6ucrpqbRP9JFIjiVhMa88aECBAgMBUBaI8auvSEp9ircdOo0FtTrGytNltP5WdPT9MBwHLGdaeJ9Y6XGTQI4bb1Cy+3kQGt+nZ+f3xjSgSn5X1xp74StaU9I39ce/HfFezPZWuKs3mb9BKrKVy7KIPIyodC1n0qFn7REB2uQ67PipOem3528i7R0o4Ur+ZE4jrIcpUJ5Z/dnY22AB95hoTEeH4K8B4o8+Zy9eMAAECBAgQIECAAAECBAgQIECAAAECBAgQIECAwJQERISndDatZSsEoshZBLBqIw6z9UeoKIIp+UGHebUolRfZmkQ4KR2Lme/QHgIECBDYEoHn5+fWlSaqq7YeO4EG8SHeWn41QngdVY1dCDCCgIn8aCJEuNAoHTWO8GuUcW3qPH4kIcrKpr8sxdehCIPG9674RlT5AYeoKBzHpuvOxhls+rYWF0CMXju3OKpyg1bkTZuCyLU9LLozoZTu6v39Pd1ggM9G/Lr2pMQZidRvnO70nCNkPLsemprF/Q9//PFHaz9Nhw9nf+LVHRf/cOZpJgQIECBAgAABAgQIECBAgAABAgQIECBAgAABAgQItAqICLcSaUBgiAIRcYjISNPMorBZBB0WqpBXdBVHRR4onQxojcUUvdkgQIAAga0SSFTWLBzStWmLZlPdSBSXLZacuEunaNPPRiIOmPiq0M/cWkeJ+50is96Uco5azvFlKZLE8Z0qvthEIDj+xMbT01PkdCOV++XLl/lwcKS3I1Ob+RWrKZAaM4/RY4hi6Bg3+oxM9vX1dXldkWftOm8ag+Yk+2NWkX/trp5xedWdbod502swTnckgCO9HddAcUlEpj8Oievkt99+i2R5JSxeTDUujJubm2g8gQq78UJI3MZQibAXAjYIECBAgAABAgQIECBAgAABAgQIECBAgAABAgQIEBimwG9//fXXMGdmVp0KxD9+1/7IdUQEOi1U1umitrDzCCJEdieRx4q8QjSYJR7SPpEGiEsiMhNN0Yc4PEI2kX6IwE26K88S2LhARHnSP+O+8RlWJhAvvSFUDK3MykMCSwjEt4jEp9Kswyg+mi6/usS4YzkkcocRS03PNj6740M53aa3Z9MTHsv3xqbvvYsyxt1ZSwR245DlMt+RD45w6qKTXK59nOjIvyZi38XaIylbDDHev0jGV+iIuiaCsMUaWzfiBRvnd0of4pFWj4uhduHxd4G4VGqfsnOAAk1vfWN56x4gqSkRIECAAAECBAgQIECAAAECBAgQIECAAAECBMYo8M8xTtqcCRCYCUQSKyIOiX/Ij7xvlKOLP1H4Lao2xp8oiRf/uh/ZrFmFsMhpRRwk/rQmuiJqnFkzz9khsHGByP0cHBzENCK4E9f87L+zWcX2bCP2V+a5rsxiJdtX/in2WQR/tie2Y2P233htVibjIYGRCrR+msw+g0a6utWn3RS8K/c8qEKtURI1vkI0ndaY6ihuLYsvMJFwTUdgy6dgfju+BcW9HMt9TER4NN7kFw2k9nzrSJzoKJ0b3yrjhrH4Wjj7eIpPzPgwjcnH8pdb+7zkQPbEdRtR10hvp++OS882XhohEynMdLPRPRsXQNOcI7be9JT9BAgQIECAAAECBAgQIECAAAECBAgQIECAAAECBAgMU0AV4WGel85npaRQ58T9DhCRxIg4RKpjFkBc7+CRfohgzQR+N3m9LHojQIAAgYpAuuLsrHFRi7Ry7DY8jAjmt2/f0iuNz9yh3ZCTKII7upKicYnGfVORbM78vhQLjDMSf9YSkI2SwPFtrSlvXVwYEcmNH20Y7PeuaVQRLrRjI15x8RW69bwUh8RVEUnZuCoGe46KqS63UT7FlR7++OOPqa66stJpPPRX/mmcR6sgQIAAAQIECBAgQIAAAQIECBAgQIAAAQIECKwoICK8IuBYD/fvhWM9c23zjpRDZF/W9bvJkX6In05eSyymbeKeJ0CAAIHRC0QCMkqlppfx8+fPw8PDdJupPhvRuvQH9DATt3Eb0nzZ9eIcjTQyGOVyo1Tq8/NznJH4M0sMF4Xn40RETjf+dJGGjJhyDB1/ykPHiLNBI3vaxaDF+Vpxo3Ix/PXXXyt2OJzDY2mRHY+g8OyqKELkcV5mF8bsFzmirPK0vxgn7mQIirh6h3PKzKRVwF/5W4k0IECAAAECBAgQIECAAAECBAgQIECAAAECBAhsg8A/t2GR1khgewTiX4Ljzyz4Mgs6LLr2+Of/iKdExmsUPx2+6Oq0J0CAAIHuBCJa19r51uaDz8/PIxKa9on8dLrBRp6NQGSEZSPSWjv64+NjLK32qSHvjC85m/qeEwng+BPf1obs0zS39/f34qkIzhbbE9iI63ykJ2W9+PGKbuowbh1sesp+AgQIECBAgAABAgQIECBAgAABAgQIECBAgAABAgQGKyAiPNhTY2IElheYBV8ishMV0Wa10GZF0aIiWmQ7irpoRbW8qIgWyeCojjb50mjLmzqSAAECBNoE4rMm3SSSpukGU302bt2JGv/p1UU+OJKj6TabejbuHWqKCMf9SGOMCG9K0rgEBi4Qr+imGYoIN8nYT4AAAQIECBAgQIAAAQIECBAgQIAAAQIECBAgQGDIAiLCQz475kZgVYGoiLa19RpXtXM8AQIECCwo0FpFOJKmC3Y5keZRmz+9kpubmyF/Xkd11R8/ftQuIXLhcT9SfN+ofdbOiQkUt5nFuuLusomtznKenp7Kp7gMEu/eXuZlENsECBAgQIAAAQIECBAgQIAAAQIECBAgQIAAAQIExiLwj7FM1DwJECBAgAABAgQGK/D6+tqULSvmvJ1VhI+Pj9/e3gqE+Y3Ly8vI4M7vH9Ses7Ozpvkkyo42HWL/SAXKtwGICI/0JCam/fj42PSsEsJNMvYTIECAAAECBAgQIECAAAECBAgQIECAAAECBAgQGLiAiPDAT5DpESBAgAABAgRGIBDVZNOzjEDh7u5uus30nr26ukqk7mK9UT/4/Px8+AtPBATv7u6GP38zXItAOewuIrwW0kF10hT3j3M95DLngzI0GQIECBAgQIAAAQIECBAgQIAAAQIECBAgQIAAAQJDExARHtoZMR8CBAgQIECAwPgEyuVFa2cfv1Nfu3/CO5+eni4uLhILjHzw8OsHz+Yf8e6mMxjp8KghnVimpyYjUL4TQER4Mqd1tpCHh4emSvCJIuITQ7AcAgQIECBAgAABAgQIECBAgAABAgQIECBAgAABAtMTEBGe3jm1IgIECBAgQIBA3wLl7GDt2F+/fq3dP9WdLy8v3759S6wuCnaOJR88W0Ui7qyQcOJET+mp8p0ABwcHU1qatSRexeN6p3IqCRAgQIAAAQIECBAgQIAAAQIECBAgQIAAAQIECBAoC4gIlzVsEyBAgAABAgQILCNQzg7WHr9Vv1P/8fGRiER/+vQpuI6Pj2uhBrtzf39/b2+vdnqJcGFtezvHKBBXdbnKbFwPY1yFOdcKxMn917/+VfvU9+/fa/fbSYAAAQIECBAgQIAAAQIECBAgQIAAAQIECBAgQIDAKAREhEdxmkySAAECBAgQIDBcgUp2cH6iR0dH8zunumeWDy6HKcsr3dnZeXt7G2m8sqmQcCz26empvEzb0xMoR0ibwuLTW/WWrCiR8j87O9sSBMskQIAAAQIECBAgQIAAAQIECBAgQIAAAQIECBAgMEkBEeFJnlaLIkCAAAECBAj0J9BaQnh76lDO8sG/fv2q1Y/Swq+vr58/f659dvg7o/JxlECunef19XXtfjsnI3B/f1+s5eDgoNi2MQGBpohwvHXv7u5OYIGWQIAAAQIECBAgQIAAAQIECBAgQIAAAQIECBAgQGBrBUSEt/bUWzgBAgQIECBAYD0C5fKi8z1GqPTw8HB+//T2pPPBEbabQKndy8vL2hMX10Ckn2ufsnMaAuWX+VbVBZ/G6Uus4uHhIUqb1zZQQriWxU4CBAgQIECAAAECBAgQIECAAAECBAgQIECAAAECIxIQER7RyTJVAgQIECBAgMAQBcrZwfn5nZyczO+c3p50Pvjm5ub29nYCqz49Pd3Z2aldiELCtSzT2Pny8vLnn38Wa9mS0H+x3mlvNOX+lRCe9nm3OgIECBAgQIAAAQIECBAgQIAAAQIECBAgQIAAgS0REBHekhNtmQQIECBAgACBeoEoIXl8fBy/Jv/bb7/FfyP8d3V1Vd+0Ye+vX78anvnf3ZEzSzw7jaciH3xwcFDrEEWUf/78Gcnaaaw0VtEUKLy7u5vMGi2kInB/f1/s+fr1a7FtY+wCEf6ufeOKdTW90se+ZPMnQIAAAQIECBAgQIAAAQIECBAgQIAAAQIECBAgsFUCIsJbdbotlgABAgQIECDwt0CEgz9//hxVfh8fH2c/NB//jZLAFxcXsT+iY383bd56enpqfvK/ouLs/v5+osEEnprlg2eAleXs7e3F/omVXI1AeayrstLZw0XD5bWd2DlAgXL+extC/wM8BR1NqSkHfHZ2Fp8CHQ2qWwIECBAgQIAAAQIECBAgQIAAAQIECBAgQIAAAQIEehMQEe6N2kAECBAgQIAAgQEJnJ+fRzj4zz//rJ1T7I+yuK+vr7XPlnc2VaCctZl8mjCRDz46OoqY9SRjduXAaPliaIobltvYHp1A3EtQvFFEVezIiI9uCSZcKxDv8HF/SO1TcaNI7X47CRAgQIAAAQIECBAgQIAAAQIECBAgQIAAAQIECBAYl4CI8LjOl9kSIECAAAECBNYgEPng6+vr1o5+/PjR2iaqDifaxECJZ8f+VCIfHGHZCFaOfYFN84/K0F+/fp1/NoKkt7e38/vtGbVAORE++dD/qM/UopNv+hRQQnhRSe0JECBAgAABAgQIECBAgAABAgQIECBAgAABAgQIDFZARHiwp8bECBAgQIAAAQKdCER0tSkZVhkv4r+thYQTEeHImVU6nNLDpnxwlFn9+fPntLPRcR5vbm5qz6bio7Us490Z7wDl17iI8HhPZWXmcWbL4e/i2XgHu7q6Kh7aIECAAAECBAgQIECAAAECBAgQIECAAAECBAgQIEBg1AIiwqM+fSZPgAABAgQIEFhYYKGQ369fvxIDpAvlLjRQYpQBPtWUD97Z2Xl+fj48PBzgnNc7pd3d3drzG4WE5QvXS73Z3sqZ7ygdHed9s/Mx+roEyme23GdtbrjcwDYBAgQIECBAgAABAgQIECBAgAABAgQIECBAgAABAiMSEBEe0ckyVQIECBAgQIDAqgK3t7cR4szv5f39PdH4/v6+6dmjo6Oppgmb8sGx5CjMOdVVz5/oy8vLKDhau39+pz1jFHh5eXl8fCxmXhsKL561MSKBypktZh4p8OPj4+KhDQIECBAgQIAAAQIECBAgQIAAAQIECBAgQIAAAQIExi4gIjz2M2j+BAgQIECAAIEFBBatEPnly5dE7+X4YKVZ5Ecre6bxsCkfHOtN11SexvLLq/j8+XPt5aSQcFlp1NvlQrN7e3vCo6M+m+XJl89sef/NzU35oW0CBAgQIECAAAECBAgQIECAAAECBAgQIECAAAECBMYu8M+xL8D8CRAgQIAAAQIE8gV+/fqV3zhaRi6wqf3T01PTU1MtIdyUD/758+fh4WGTxkL7Q7Uo8xz4A69JHJnRONfzSfEIIEbF2cgQL7R2jQclEJfiv/71r2JKUw39Fwvcno3KmS0WHqd44G84xVRtECBAgAABAgQIECBAgAABAgQIECBAgAABAgQIECCQKSAinAmlGQECBAgQIEBg9AKvr6+LriGRGJsPhhad1xaXLZ4d6UZtPvjTp08Ro9zf31/Xor59+1Z0FRU9E/5Fs81uxLkOgSLWXEwmIsLbVla5WPs0Nn78+FEs5OvXr+sKwRd92tiUQPnMFnOIGxLOz8+LhzYIECBAgAABAgQIECBAgAABAgQIECBAgAABAgQIEJiGwD+msQyrIECAAAECBAgQaBV4e3trbVNuECnP8sPyduRlm3LAUYpyeuVjI129s7NTAZztWWM+uJLhPjg4KJsPczvOde2VEAnyl5eXYc7ZrFoFIi1avtojrd56iAajELi6uiqf2WLOta/i4lkbBAgQIECAAAECBAgQIECAAAECBAgQIECAAAECBAiMVEBEeKQnzrQJECBAgAABAp0LnJ2dNY3RlCeL1Oz0SlFGcjfSupVCuVFX9fn5eb1h6F+/fpXB1xg+Lne79u3j4+PQmO/25ORkfqc9wxeIbPf19XUxz7hVYPjVrIvZ2kgIxFvZxcXFfIN4qx/Lu8385O0hQIAAAQIECBAgQIAAAQIECBAgQIAAAQIECBAgQCAhICKcwPEUAQIECBAgQGBSApHfzV9PFANO5ALj2dqu7u/va/ePd2dtPvjo6Ojp6Wm9+eAgisxxAfXp06die/gbcd7nJxzFSqNk6fAnb4ZlgSgQXg58x2ltJhKxXAAAD5VJREFUerGXj7I9CoEfP37Mz3Nvb8/rdJ7FHgIECBAgQIAAAQIECBAgQIAAAQIECBAgQIAAAQLTEBARnsZ5tAoCBAgQIECAQLtAIvJbOTjqhiaKAd/e3lZK6s4OjyjhxEpR1uaDY5kPDw8VsbU8LFcRjrrFa+mzn04iLV2bDo+SpWHYzxyMshaBqP1cfnXHaV17FH4t89TJogLxrvWvf/2rclREwGtfuZVmHhIgQIAAAQIECBAgQIAAAQIECBAgQIAAAQIECBAgMFIBEeGRnjjTJkCAAAECBAgsI5BTSDgSYxECTvRe+1P1UYoykSpO9DbYp2rzwYHT3TLLVYTDc7AytRM7PDw8Ozubfyoip/M77RmmQFzb5RRpnNA4rcOcqlktJBDFoePGj/lD4g0t/9aR+cPtIUCAAAECBAgQIECAAAECBAgQIECAAAECBAgQIEBg4AIiwgM/QaZHgAABAgQIEFinQG1KLAaIWpJfv369ubl5f38/Pj5ODHl6elouMjprGcnjcrIwcfhYnqrNB//8+TONs8rqYsQybE6Ye5Xhujj26upqPtkcpZFjfxfD6XO9AnFjwPX1ddFnXIFOXKEx9o1KcejZckTAx35azZ8AAQIECBAgQIAAAQIECBAgQIAAAQIECBAgQIBAq4CIcCuRBgQIECBAgACB6QjMR4QjCBix4Kgx+fT0FPHfz58/J1YbP1V/d3dXaRDx4sjOpg+sHDLwh/P54FjjH3/80WlF1UrG+uDgYOBKtdOLVYRV5akoO/3y8lLZ6eGgBOKl/ePHj2JKsxd18dDGqAUi/F15e4nlRJpfBHzUp9XkCRAgQIAAAQIECBAgQIAAAQIECBAgQIAAAQIECOQIiAjnKGlDgAABAgQIEJiIQAR5o1RweTFvb29RPzhCseWdtduRIY5SlPNPRfhsSj9VP58PjixdKHW9xsfHx7LtGKsIx/zjAru/vy8vZLZde+XMN7NnIwIR4K6coIm9qDeiOpBB4w2tHP6ezSoi4POh4YFM2DQIECBAgAABAgQIECBAgAABAgQIECBAgAABAgQIEFijgIjwGjF1RYAAAQIECBAYgUCUCo5McHmiv379+v3338/Pz6OWcHl/eTvqTX779q28J7YjZ/b8/Ly/v1/ZP96H8/ngsIoAZdc1kkO+nNgL2K5H7O4cRa3ly8vLSv+RsT4+Pq7s9HAIAnHtVd4Qoij4lF7UQ0De4Bzm37djMvFuM953mA1iGpoAAQIECBAgQIAAAQIECBAgQIAAAQIECBAgQIDA6AREhEd3ykyYAAECBAgQILCqQNQDroQCo8fr6+svX75EjjN+lT5CsREcjD8RmY1wcBTQvbi4qIy6Dfng79+/h1Vl4V08rGRqDw4Ouhiltz4jbh50leGiTHJcS5WdHm5cINKif/75ZzGNyAdHyLt4aGPUAvF+Hun8yhKizrcIeMXEQwIECBAgQIAAAQIECBAgQIAAAQIECBAgQIAAAQJTFfjnVBdmXQQIECBAgAABAgmBSL5GOeG7u7tKm8hxxp/KzvmHkTCOnNmU6lDO1w+O2G5EXefXvq49kcB+f3+PEs6R0ayciJ2dnXWNsql+Imgeq6tcSxE039vbk0Dd1EmpHTfOyGx/hP7jUhQerVUa485I5FdegLGKeFtTz3uMZ9OcCRAgQIAAAQIECBAgQIAAAQIECBAgQIAAAQIECCwnICK8nJujCBAgQIAAAQKjF4gQ59HR0Y8fP+bLTCbWFjnCyLNOLGQWVZMj9FyupRoCscz4k6DIfCqSsuWWlVHKTxXbRWqz2DPGjYeHh8ibRga6PPmTk5Pn5+eoS13eaXuDAnEu4ozEn7hnYIPTMPR6BeImkPnS71Hbu9PbHta7BL0RIECAAAECBAgQIECAAAECBAgQIECAAAECBAgQILC6gIjw6oZ6IECAAAECBAiMVSDquUb13IhyRmnJSpRzfklR2jYSZvFnSsWDY5m1+eDYv1Byep5rlT0HBwerHD6cY6MqbaylLBkJ6W/fvkUgdWJX0XDMl5hJJLnjzxIHOmSYAvGuHln8ytziLoi4LaSy00MCBAgQIECAAAECBAgQIECAAAECBAgQIECAAAECBKYtICI87fNrdQQIECBAgACBdoEoCRx/IlUWgc4ICkd8MzKds2K3UTM4ksGR8ox6w5Enbu9rbC2a8sGbXUeYb3YC6xo9csBxOVVSwnF1RVox5Nc1in4IECgEPj4+4hVXqVYer7ioK1y0sUGAAAECBAgQIECAAAECBAgQIECAAAECBAgQIECAwJYIiAhvyYm2TAIECBAgQIBAi8Duv/+0NJrW05FSjSzd0NYUsewpVditTQlHEj0S5zKLQ7v2zGfsAvLBYz+D5k+AAAECBAgQIECAAAECBAgQIECAAAECBAgQIEBgvQL/WG93eiNAgAABAgQIECAwCoFh5oODbjIlhIvLYJYSrqwrSlZH7eqijQ0CBFYXiGrBUaW73I/6wWUN2wQIECBAgAABAgQIECBAgAABAgQIECBAgAABAgS2TUBEeNvOuPUSIECAAAECBAj812DzwXFuBljYePUrpjYl/Pj4eHp6unrneiBAIASiMnfU5y5THB0dqdVdBrFNgAABAgQIECBAgAABAgQIECBAgAABAgQIECBAYNsERIS37YxbLwECBAgQIEBg2wWGnA+Oc7O3tzfJMzRLCVdWd3d3d35+Psn1WhSBPgWiJndU5i6P+P3794eHh/Ie2wQIECBAgAABAgQIECBAgAABAgQIECBAgAABAgQIbJuAiPC2nXHrJUCAAAECBAhsu8DFxcWQCXZ2doY8vVXmFinhyGdHcrHcyfX19e3tbXmPbQIEFhKIatxRk7t8yM3NjZdVGcQ2AQIECBAgQIAAAQIECBAgQIAAAQIECBAgQIAAge0UEBHezvNu1QQIECBAgACB7RV4e3sb8uIPDg6GPL3V5xbJxcvLy3I/P378iOhweY9tAgQyBaJUcFTjLjf++fNnhIbLe2wTIECAAAECBAgQIECAAAECBAgQIECAAAECBAgQILCdAiLC23nerZoAAQIECBAgsL0C7+/vg138p0+fotTuYKe3romdn58/Pz+X6yUPPLe9roXrh8DaBeKlVPS5t7cX72+Hh4fFHhsECBAgQIAAAQIECBAgQIAAAQIECBAgQIAAAQIECGyzgIjwNp99aydAgAABAgQIEBiWQDk1O6yZrXs2+/v7r6+vZ2dnkYqOXOPx8fG6R9Afga0Q+P79e7xvxJ+bm5uoxr0N9xhsxXm1SAIECBAgQIAAAQIECBAgQIAAAQIECBAgQIAAAQLrEPjnOjrRBwECBAgQIECAAIHRCHx8fIxmrlOf6NW//0x9ldZHoEOB3d3dSNt3OICuCRAgQIAAAQIECBAgQIAAAQIECBAgQIAAAQIECBAYrYAqwqM9dSZOgAABAgQIECBAgAABAgQIECBAgAABAgQIECBAgAABAgQIECBAgAABAgQIECBAoE5ARLhOxT4CBAgQIECAAAECBAgQIECAAAECBAgQIECAAAECBAgQIECAAAECBAgQIECAAAECoxUQER7tqTNxAgQIECBAgAABAgQIECBAgAABAgQIECBAgAABAgQIECBAgAABAgQIECBAgAABAnUCIsJ1KvYRIECAAAECBAgQIECAAAECBAgQIECAAAECBAgQIECAAAECBAgQIECAAAECBAgQGK2AiPBoT52JEyBAgAABAgQIECBAgAABAgQIECBAgAABAgQIECBAgAABAgQIECBAgAABAgQIEKgTEBGuU7GPAAECBAgQIECAAAECBAgQIECAAAECBAgQIECAAAECBAgQIECAAAECBAgQIECAwGgFRIRHe+pMnAABAgQIECBAgAABAgQIECBAgAABAgQIECBAgAABAgQIECBAgAABAgQIECBAgECdgIhwnYp9BAgQIECAAAECBAgQIECAAAECBAgQIECAAAECBAgQIECAAAECBAgQIECAAAECBEYrICI82lNn4gQIECBAgAABAgQIECBAgAABAgQIECBAgAABAgQIECBAgAABAgQIECBAgAABAgTqBESE61TsI0CAAAECBAgQIECAAAECBAgQIECAAAECBAgQIECAAAECBAgQIECAAAECBAgQIDBaARHh0Z46EydAgAABAgQIECBAgAABAgQIECBAgAABAgQIECBAgAABAgQIECBAgAABAgQIECBQJyAiXKdiHwECBAgQIECAAAECBAgQIECAAAECBAgQIECAAAECBAgQIECAAAECBAgQIECAAIHRCogIj/bUmTgBAgQIECBAgAABAgQIECBAgAABAgQIECBAgAABAgQIECBAgAABAgQIECBAgACBOgER4ToV+wgQIECAAAECBAgQIECAAAECBAgQIECAAAECBAgQIECAAAECBAgQIECAAAECBAiMVkBEeLSnzsQJECBAgAABAgQIECBAgAABAgQIECBAgAABAgQIECBAgAABAgQIECBAgAABAgQI1AmICNep2EeAAAECBAgQIECAAAECBAgQIECAAAECBAgQIECAAAECBAgQIECAAAECBAgQIEBgtAIiwqM9dSZOgAABAgQIECBAgAABAgQIECBAgAABAgQIECBAgAABAgQIECBAgAABAgQIECBAoE5ARLhOxT4CBAgQIECAAAECBAgQIECAAAECBAgQIECAAAECBAgQIECAAAECBAgQIECAAAECoxUQER7tqVtt4p8+fartoGl/bWM7CRAgQIAAAQIECBAgQIAAgaEJNP3Vvmn/0OZvPgQIECBAgAABAgQIECBAgAABAgQIECBAgAABAmsREBFeC+P4OtnZ2amd9O7ubu1+OwkQIECAAAECBAgQIECAAIFRCPgr/yhOk0kSIECAAAECBAgQIECAAAECBAgQIECAAAECBLoWEBHuWnig/R8cHMzPrOkfEedb2kOAAAECBAgQIECAAAECBAgMU8Bf+Yd5XsyKAAECBAgQIECAAAECBAgQIECAAAECBAgQINCzgIhwz+BDGW5/f38+EHx0dDSU+ZkHAQIECBAgQIAAAQIECBAgsJSAv/IvxeYgAgQIECBAgAABAgQIECBAgAABAgQIECBAgMDUBESEp3ZG89dzf39fTglHPvjq6ir/cC0JECBAgAABAgQIECBAgACBYQr4K/8wz4tZESBAgAABAgQIECBAgAABAgQIECBAgAABAgT6FPjtr7/+6nM8Yw1N4OXlJaYUWeHPnz8PbW7mQ4AAAQIECBAgQIAAAQIECCwt4K/8S9M5kAABAgQIECBAgAABAgQIECBAgAABAgQIECAwAYH/B841uvcjtFefAAAAAElFTkSuQmCC"/>
  <p:tag name="POWERPOINTLATEX_PIXELSPEREMHEIGH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183,3333"/>
  <p:tag name="POWERPOINTLATEX_BASELINEOFFSE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288"/>
  <p:tag name="POWERPOINTLATEX_REFCOUNTER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3"/>
  <p:tag name="POWERPOINTLATEX_REFCOUNTER#5C6D626F787B616E746167207D445F663D5C4262627B527D5E32" val="5"/>
  <p:tag name="POWERPOINTLATEX_CACHECONTENT#433D31" val="iVBORw0KGgoAAAANSUhEUgAAAdAAAACFCAIAAABkCz6nAAAStUlEQVR4Ae2d7XXVOhaGYdYtAFLChQqAEi5UQFICpIJACSQVBEpIqCBQQkIFMCUEOmCeGa3xEj62vCXLtiy95wcoPpK89ch+z/bWhx/+/v37QWOfu7u729vbf//v8+vXL/6/v7+HAWlH4tGjRySOjo7+/v/n2bNnL168ePz48Tqorq+v37x5w8mvrq6ePHmyzkl1FhEQgaUJPKxecH/+/Pn161ensN++fUNek5migP/888/r169fvnyZXMlkQdT25OTEZTs7Ozs/P58sogwiIAK7IFCt4OLG4h5+/vx5jsKOdSEuMB7o+/fvs/u8vtpydgnuWBfouAjskUBVguucWaez63QG3u6HDx9yPfV/+fLl1atXvuU3NzeLetP+uZQWARFYmkAlgotUXVxcEDpYmtdg/cQZLi8vZ8ouLjlh4l791Qd8eu3VnyJQN4F9Cy4u7adPn/Axu/GuOb1FiJZYAWNlrhJG0tyQmrFOzHj37p0xcy/bjx8/UNteKxipQ4V7OfWnCIjAfgn8tVPTcWmRWkK0afajrW7iAc4p6XAoFllnzI0BNzzogBNNSJdoBp9YV5f6iST01JZ2YVta61RKBERgPoGPHz9yV+KEcSfG3tSjZ+ehdV8fwppo5Wh7xr9AWBmDQjpnthdJDUsh4QX7KfCjMWzQalpqr0c5RUAEMhJgVNy/K+frhrPtQUYTl66KNidILUV42P/+/Xte8xDKXpf43cMZjacLtMhYg7KJgAjkJcBguH87k8ZXy3KKfQguchl2Knt0+JMHAVQPWcyCaaySgGHI8Vip7vhhv3YNQYi7bEqIgAisQwDFGPSBLLezxcLSBRdFC6hSJ09+gif0qId6C6ZwHoIMvgFdGssDBQMOMjXk+kUNGKCvREAEfAIE8XDUuvvXTzQhuLiofpsn03jBW8U9x0KxY7rJ8XBztmqIf/0pLQKNEOD+DTt2YefJTqlQDxfHdtCxHxMpvNoSFGow7nHobnNkrCHdcXsXKqcIiMAcApb7sWbBnfT+OlUiwSPAoaLNoT+z7KDm+kOcY/EHv1EK4M7sBRUXAQsBvDSjY1en4CJMY3OkfD3q0mMP7BbWy+U57EIa5U5HB3fGBxJltms5YqpZBFYmgJcWJTUVCm5UxBZRI+ywcicZTzcYzyXozs9JQGT9r0oIjxgbq2wisCMC3FnhwWr/NvTTVQkuCjX4JO432E+X7wDatdVvV5cGyI4uYpkqAiUT4G4ijodidvdXQiKX4G6/tJftAtj+1biJIhFbFtc+f/48AdmaRbAQh53Fvgkn5UknvNQ4oU4VEYFGCLBQHjHhg9PDcnz+PVw0vyGKjQWX1cqnp6fG9vMjw/4JexEjNrLBWjre2LouW5Sz35VSQgSaIsD9hZ7SZBxY/kVVSRSlrYPdsaXgvn37FkkaNOvwIA5j8l5ch7Wtc4TAfG9/W8t5JbgWSsrTOAGedJ3gJnPgcZl4LhK0pkz/K9ncOQVx+3notqstIZjdqS182Ds8QT0TiszpC5UVgdYIELXDGUKFeH9Vtx3rOhA28HBpJ3u/Gp+19xK0HestHPPDbcXHMnNcAdwAHH0lAnMIMLWJ4SIik9n2Woy3Zm3BZadtnrKNaov6MI1jQzrxPPslcOTpZvuzj9zbPkH9LQIzCHD34fFwW/EpYfhnVcEdfK/BGEzUlhHGEhiNWWg8zlyF7i28k0W4LCbzKIMIiIBPgOdgIgMoBgn+dWmktkBfbT3BZfoXamKMT1ejtlwWx8fH/sURTktww3z0rQg4Ajt9+9RKg2a8EefwnV1jlw4/U0QSKvBtuwYaJ13zM1NTq7vmKyECIuAIrCG4/BbZZ0ehtkQSCnwWmHPFGFcTyr2dA1llRaB8AosLLnFbu45UqbZcBMwPs1wKdlCW2pRHBESgNALLCq6bAWaM24KG+baV+bZdfxPC79JjCQnuGBkdF4E6CCwouLFqy5RVoye4R/STYqoA7h67VTaLQBSBBQUXiTHOt8VihpX2uJbMznpy+cOkItvPpZwiIAJlElhKcPFV7bP9ce6ur6/LBJTLqsmQggQ3F2rVIwLFElhEcPFV2VrC3mYmgdkz7zTnZGxagrvTnpXZImAnkF9wmXJ7cXFht4DQ7aQY2WsrOWfAyWV6hmbgltx3sk0EshDILLhMArMvY6UBaFDdoVu/kwL7Esm99UEpLQK1EsgsuKitfRIYTC2vsK0GPaHqsbZIcMfI6LgI1EQgp+Cyobh9oAyIbEnZSDDBXTES3JruHLVFBBIIZBNcphnYNxTHUNQHgU6weL9FCNQOGs/xpn54BiHooAi0QCCP4LLGISp0C9mmggnhK0nxhDAffSsC1RDII7ixastmLuW/eTd7H48Nmklws6NWhSJQJoEMgkswIWrWLSCYClYmjk2skuBugl0nFYH1CcwVXIIJxr0Hu7ahtppz2tFQALdDoYQIVE9gruDy/pioeWDoSzsTby1Xj9xbCyXlEYE6CMwSXBaVRc1MABkCXQe4hFbc398flpLgHjLRERGolcAswT09PY3i0rh7O/goIMGNuoSUWQR2TSBdcM/Pz+27LzpGGivrXSsK4PaA6E8RqJtAuuDGqifi0tpKh96lcxhSkHvbQ6Q/RaBuAomCi3s7+IAcgBU7mSFQ1U6/OiQmwd1pV8psEUgjkCK4TAVLGPtKKJLWpGJLycMttmtkmAisQyBFcGODCbQE91Zzb3shbwVw17nEdRYRKIdAtODi3kbtL+6aenZ2Vk6bC7Ekdj10IWbLDBEQgWQC0YKb4N6yy7h2w6KHCKrg1bquYrO0BJLJ3ayCIiACJRCIE9w091bDZa6nj4+PAUgklw+vxlCMpYQbQDaIwJoE/oo6Wdqeio3PBusRls72gOhPEWiHQJyHmxC9lXvbzsWkloqACIQJRAju3d1db5w9XLX79vXr15ZsyiMCIiAC1ROIENyEQR7GiF6+fFk9RDVQBERABCwErILLaM/nz58tNfp5tJLKp6G0CIhA4wSsghu7DaPDqgBu45eXmi8CIuATWFZwFU/wWSstAiLQOAGT4DJpVMNljV8oar4IiMB8AibBjX1HpDNL8YT53aMaREAEaiJgWviQMFwGI8UTarpQZraFhyQmcd/e3n779m1mVSreI8BcoBcvXrCAnrXjWlbTg1PanybBTfBwNT+htJ7e0B7U9unTpxsaUPep2WeZO5QPjhGo627s3ls3HVLgTZEJjZTgJkCrtUjCAsVaUSzaLgZaPn78uOgpVPlMAtOCmxZPkODO7JiaihNJqKk5JbclYXC75ObUZ9u04PKoktDs58+fJ5RSkSoJsBdlle0qsFFHR0cFWiWTOgITgssCs4TfTLm3HV8lIKCt1le7DLR1yWqo0040IbhpD4MS3LTOqLUUGwFfXl52m6/X2sxt28VjxM3NjXb637YXJs8+MUshbRKPBHeSe2sZ2BOZDw9M7if88AXGrQHJ1V73M8a0ME0Iy4V00XomBDfNw1UAd9E+22/liIJmZ++3+2T5fAITIYWEAC4TsOebpRpEQAREoD4CE4KbEFLg6aY+TGqRCIiACMwnEBLctFUrmgM0v1dUgwiIQJUEQoKb4N7CSCGFKi8UNUoERGA+gZDgJgRwMUghhfm9ohpEQASqJBAS3Pv7+9g2M0lF01NioSm/CIhAIwRCgpvg4SqA28h1o2aKgAgkEAgJbsLsdMUTEvpARURABBohEBLchJCCPNxGrhs1UwREIIFASHATqpPgJkBTEREQgUYIhAQ3IaSgDUoauW7UTBEQgQQCIcFNqE4ebgI0FREBEWiEQGbB1e5w7rrhTSfs0sK2hHd3d41cSWqmCIjAJIHQbmGKD0ziG8zAW+BOT0/dV7wvgz0JB7PpoAiIQGsEcnq4Emh39Xz69Km7jBLi4F1ZJURABCojEBLc2PcjxeavDGXXHP+1m9qLvcOihAiIQEhwYz3W2PxV0r++vvbbJcH1aSgtAo0TCAmuPNaEi+Pq6sovJcH1aSgtAo0TCAmu5nglXBx+PAGAettQAkMVEYFaCUhwc/Yss8H86vTOap+G0iIgAjkFVyPy/vwErq2TkxNdYSIgAiLQEcgpuF2lbSZY4+C/I4M3Xyie0OaVoFaLwBiBkOCylXjUxIOE3cXGzNrj8Q8fPvhmv3//3v9TaREQAREICS50ova3bTmkwAs3/eEyfqhY16vLSwREQAR8AhOCGzurqdllrBcXFz5Wubc+DaVFQAQcgcyCm/BWngp6AvfWHy7DvX3z5k0F7VITREAE8hIIbV7DmWKHfW5vb2OL5G3PJrUdurd6k+ZgR/AAxBXCVy1HnwbJpB10QywsUGrwpksjtnmpCcHFPkbb/cH3sMUNerhMTui5t+/evQtTavBbZigTZpHOLtf13Kdch1Le5QhnqXkipMA5oiaT2qU5i/UlVNKLHvTmKpRg4eY2sL8E+1VKbRftCG49hribHURZlG3GyqcFtyco4XO7B8Zwnpq+xXHzf2NYy/v27duaGpilLb39JbLUqUoGCfgPW4MZdHBbAtOCSziSpxWjlXgxjCAZM+89G95EbzaClGWwTxsMNA1yWOFg43PhVyA88xTTgssJopxc3nEw06a9FAeL/5jMn4qgDfZd1GzuwRp00EhAG04ZQW2VzSS4UWHcRgSXYIK/0oELvbdzzVY9WuB5z87OCrSqPpMU0Sq/T02CS1TB7uT6MlR++9MsJGzSvbXM1XB5eZlWVQuleLXo9+/fuYTssakWsORqI5PDAMuvWmsjKLkArlnP9LQwZw3daY/H4+vVPXbUc/mREt7Ru2a37e5caK6eAHbXazI4OwGTh8tZuWHsu7vW7eSySUJvZoKkJPt1qQpFoEoCVsGl8b0R+QAOwri1zlVgUYP/c8LT3M3NTQCFvhIBERCBjkCE4DIEb3dye6tdu/PtOoEn22sX88Dw/XfdKBkvAiKwGoEIwcUm+zIqAr6VLXr58uXL4UCZQrerXak6kQhUQCBOcPHm7JprD0GUzxG1ffXqlW8nA2V1Dwz6jVVaBEQgC4E4weWUBDGNk6txctnYJYuV21bCVgA9tWUWjgbKtu0UnV0E9kggWnBppH0Ba2/61B4BIay9VqC2dfyQ7LE7ZLMI7JpAiuAyemYMLLCI/vz8fL+AML4Xt8W7b2Qp3X57TZaLQLEEUgSXxhBYML59h0guAdBi2x8wjBBtLwyN2rKYR5uLB6DpKxEQgQCBRMGlRgILbsP5QO3uKx7J9zUtF2sZHuytrCOSILWd7GtlEIF9EVh5f7V0wcXRMz5cs6UWg057mSXGENnTp097Owq6uK18233dS7JWBCYJ+Bv+BTIbswVqcF+lCy7lCeYa11mhX7vYjp4wQm+IjGay3EOjZJNXkjKIwO4I2L3AngeW3NJZgstZmflvnLRQuObi2OLA9sIINJDhQb5K5quCIiACxRIwPqNjP/JlV+dQe3/n+Bg1FzsI+xIJzXHObHUQxBlbsoz/nu00qkgERKAwAoQKQ+L453fsmDjf/Afzq3A1GGMLrgnsHpvrvDPrGZvfRk+whevMylVcBESgWAJjbtafMvvHX/OFK5vgghXX1ThvgUYwq2xbRYPdmLVZfsqKvc5kmAi0TIAnWtyssXv/D30d+gNXjAf6ZIAPKTlUbeIxJlQx6ORvFxuuiJYzpTecJ/u3xGSZYDsYBWemLTT1arLszFWhCGQnQFB1bFJXN6mADNzp/EkCXcIp7L6aaQ9agfjyL5+joyMUnH+pMyDl/91ZMFmqAwXxEO2NwT5kN1Bbrq8gjmEBHOxHk+tcqkcERGBpAgkxAbsuLZEToZs7S2HQLFbEEtINSJtfih8c/E1mCODqLrQ+ApeW1zTw+8NutoO/by6+of1o/H5RWgREIDuBRQQXK5kuhiePz2i0GB1EDVlxwOM8ej1/3iuPGwgoZjx8+JAoh/+aBt8kfhWIIbD4WPuI+1iUFgERWIJA5hjuoYmxUd2uBqQQx5PlEgRK+HdylRcnQuJdmIbpdYOebFc5CerHw9eetj4TpUVgRwR4bB1zpMpsBYJjfWtvcgPwHHFXeajnZKihvR4UE5o+UCSS+DQ1uOA0CRcyd0Fxe81UQjBXUmsnppwiIAJZCCzu4fpW8uRO3MC+usMvmyWNy0yUgx/GLLWpEhEQgQ0J4MbhbGEArpg/T8AdcYZ1zlln5+SzcpcznOgtPHPOnyviHq/dEdIk3L/ENlcVXGcNz/7ILpFTZ1a4VVm+xaVFZ/nkYp3FKlUiAiLQGoENBLdDTKiBvQuWU16Cv7i0/KpoXm3HXAkREIENCWwpuF2z8XmJM7jPTLcXZxaRdR/5sx1hJURABEogUITg+iCIjBCXYUEI/7qPk2AXB3E5/ZANaeYwoLP4s5ra5ZNUWgREoDQC/wF2I1cqDd32sQAAAABJRU5ErkJggg=="/>
  <p:tag name="POWERPOINTLATEX_PIXELSPEREMHEIGHT#433D31" val="183,3333"/>
  <p:tag name="POWERPOINTLATEX_BASELINEOFFSET#433D31" val="4"/>
  <p:tag name="POWERPOINTLATEX_CACHECONTENT#433D33" val="iVBORw0KGgoAAAANSUhEUgAAAUEAAABbCAIAAABiVqAvAAAPH0lEQVR4Ae2d/XUVPQ7GyZ4tAN4SgAqAEiAVACVAKgBKIKkAKGGhAqAEoAJCCUAH7C/rPT5C1siez+s70f0jx+Pxh/yMHkvyeJyTP3/+3Oj7d3l5+ePHj2/fvvH358+fv3//Tn+R+vbt2zdv3uTvP//8c+/evUePHi0ylPPz8//873fnzp1FGoxGAoEVEYDDHf4+fvz47NkzaDl25A8fPnz9+jUknzyoFy9epE5pZ3IjUTEQ2AyBG5v1VO0I4r158wYSjuWtWZ4p4Pv379VOVQF4m1tjHlF34zIQ6BCBLjgMW5aibmZgSjx+/LjdJuM+y+odPq0QKRAoETghSyrululfv369e/cO00eIW+0XkuNaP3jwIMXABMC3bt2iVoqWaYFoGRISNqumCJjp5cmTJypfXX769On09DRn0tfXr1/zZSQCgX4RKGm9QQ62MYedDjQQCYaPcomTQ14G0nTnjOvLly9KDL+801TcCgQyAmgjPia6lCxQMj9oWlqIRUvJJ+jD9rR7i7nxnDiALy1jTsWcdMkIx1I3jycnCK1pR7aPX53vygRzhCpJrQiGJUSRHoVAMlEwVqpfNY0SoqKYk1F9UXhTDpe8UgNjZmJOGjuGofJAySQnu2DaU4UpUxKYKnPmRdVFXF4fBJj64aFUuQlpyI8Na9fAjTiMrSv9Wzk87k6YgVqUg4lDdgSrcy1gMidLMnOZSAQCLQigS1gIqWkpjS7BajiJcYLhEIEfqs4lqmjaj1SRW6huS9dbcNh3npF1Qdtrjpn2Jbi5u6FpRfLcbDAyAwGJgLITKBuq1WhL0UbTkCSNbbFt63KYKWeIJ0nEzZaOFMoIZs6aSapMcvmcIh0ImAgo5xm9muBRqqAv6WH+6yvkihym4yxEmcD8ThiqCWJjpkNaJV57KNLYdRTbKwJSqVDpOUuh2DOlh/ISqz6E4Voc9gVi6tqeJ/QoQRlKRzA8pCuRrxCQBCat7k64VCZdqeiQ07o8h6GK7z87M8qEYY+qojxqhVG6jGB4FKTXtrBc5VlKZ6pmxrTzC3OYONMJ0CGJ79lvoBC+eD1IuAEI0cVMBNDzbAAWscBZHjk15C5yAne9dGCX5DADo4/cn0psHwBnXGTCxwiZS4xk9UgHAiCQPU2TVHMgqppi/G3V/mIcZoHKJzAMV30f5NLHKILhgzyU4+pUGuFkqNB8qEWktogByBOEsoL5UlHpX/nGnAQfDPA1gvPpwufPnzv5np4vJZyVA7lKMQeQqLtjBC4uLtTo0PwPHz6cnZ1hA+CCujv2sqqEfMPzV5vzp0As8F8tFhcbv0Oqjsh56XXwcL0qfBQ4OAKOv5l0f6bCs3BVcOivDASQIMz1pf0YmJ7NlTQpwfZpx51exBfafkTR42YIOMqTeTZzlav01XPLOSHd6Vm+NB8A+y40b7SWOuMqSz8/gTttTqU4Qumb5PldRAt7RYDP1KtDI3KEGtViQwX4Nn7oVs6X38lP53CVwMxGHC6Xe+0qYYYcZmZXYocwB0eghcMI2VjMHE6LIZHtT+fw06dPZUNKGgydE3aqwttf4j6UnQaHS0wiRyHQ4ktTpbGYanza5UQOY2BxGJwuIXDLdOK0sOotc6dHcHhVzPfRuKk55dAai5UVG3NkMDiFwxw09erVK6cztp51GAZLgSUEKT+CYYlPpIcQaFFstGvOm9SWWFrOEaM5TAe+vWIA1b1QQwBtll8uG1RfrG8mW3TUOQL+d4II71u46uicEDXXlQo8msOEwc5ejjSAnr3ohEJph/2JKWMXiUAAEyXNoAIEY/Dy5UuVOeqyJZa+f/9+bnMch9+/f++HwYxt5gCyZKsm5DSWOgoOrwr4nhrHRLGLw1QYtgDOP9K4aodV1/9uBxcvuupF9O9Fp/EqT2FmANOOYZTcBwLoD3sqoStkTq9qsV4QeE4YnJHxzSTFpnMYAvteNF5E9Sj2LOhhE2rZQIFyWNmi92NBAIdW+rRLiS33b5htqg3/rb40sw67us0Wc6beip1vdJ8IDnf/iK6LgFgX35dGV5W1b+Uw32T4KNL0GnOS3+nku2rZIDg8GcmouCwCVUe6POWqicMsZflzA8Mom152bMu2JoOCCIaXxTZam4OAv7uRcLV8Qd3E4er7LgL6suk5I1m7rrTDYYTXRjvab0fAj1jNcLXO4f0ZYQCVdri62N7+AKJkIDAHgbdv3zrVeeljhqv1/11KAF11pPl60+m7w1usHOBcMC48CB+4DoUPkfaKgMM1vOihN8+V98MsR1cJfIx2jPd7Qd29MuFIx4VCDnENS+OsdVXsMFGuUzmBxWtu08QfKZQhdiCwPQKXl5d37941+2XNFYqp90mypMdhHM5yT6KsTJoZgu5VZlwGAoHAKASwgubWjiqB6cVb02rZOKm2jIySOwoHAoEACLC70SQwMTDetWOBE3qeHSZolOu3JtzhSJuwRGYg0IIAri4fAprhKstMjUs2g3aYRbAqgTH0EQm3PKooEwiUCPDWljOhSgITn3IabCOBr5odOtSzZd8VZYaqR/5SCLAdhYCF6bJUgl3moME71iueJvzExjLM8vHxlPlnEWM1Z5DD+OJlHyqnw7Ojx46///Lmw1YPYn+XrMX0/2gcCRNR2QIIj3iC1SmYYhPYmwSwOSy3Ijr64Ywhbi2FgIP/jm/heiwF4PbttBzyLp8dVGddabKcdjzsb7xO3bcYailopKchcD3tsHl48DQAt69VfSOrRCIkZrwsIbNATZCs7lYv7X1a5kq3ais+FVCArHTJDE34xGOuLjGuJMDGzTJnYYSP4kSnIWRgI0aVfRM8stKl5XURP25hKeUzJc0HD/xwvNkIzEOnnaEu/so3LXiLjY1g2IQuMgOBdgQgkbPDonFtz34/fHJy8hfRrQsEtbIjLxAIBMYhwHtcvFppk3N9bDLm2v+w14iHW/ZOXs8gLSMbiUBgQQTYZIF3bQanEPv09PT58+dOdwaHW4Lh4LCDadwKBMYiQOjLN4JDMSyf/sNzNnWZzRocZkowi8rMoc5kmUgHAoHAKARYuRx6k4xlZe3apLHB4XIlrZTjqJf+y+FETiDQAwJYY+e1LsYV3pWhrsFhM7ZWIww7rACJy0BgEQRYvnLIBY35RkJ1ZHC4xQ5Xv4dS3cRlIBAINCJgHnyX6+JUqyUug8Mtdji3GIlAIBBYFgGWrxxTTF+QXG7nMjhctcOxKL3sM4vWAgGFQOkwqwLs4so5BofzvaHEMXKYlQD8f9YMhg4HHBps5AcC2yPgbN5KwuAsn5+fp7TB4eqO7aHl7+2H2t5jOomWkbP9uL1WlAwEDoIA9qZqKfNRWQaHqxStkvwgw3Y65a0aW8lTgXgr5gAVt/pBwA+JkRODlM76MDh8dBSt4i7fucXhQVW4okAPCFTtMEImy2RwuKVyD4NslyEbYbkS0F49SgYC2yPQ4jCms7j2z2FWs9JQeQzVpYLtH1X0GAiYCDSaUnZZT+Fw9eWTKdOhMi8uLlLXgOJ/w3UoCaPfQKBEoLoslapgn4xzPKoR4xFtAmE1K+96CUe6VJTImYAApg/mpM/7MAwsPqmNUxPaLKs0LktdkdE8c8BfE0Nus1aHmfKEXdyHDiUMkY4IAQ67G3JxJ59K6Qy/JHaZc/XVsdlE1WSZtTrMzA7J8Z51ytRDGJ8HUj7FneVAksYzaDbWt+rOgsV1rOXJXs0pJhDyZYzZ0FHYtGyEIYA5zKPIHJr4zeeym8zF+TD/Wbc8iDlHzJYStjzNQQ7TnF+//wPx5Bm/HSpE+cCGcvwHsde7uB5DgBwkH4VvgXpBsRtXjgl7jXXpJKv/Gia/rWkZ2EHKnJ2dpX6ZqI76oNOW6f8gCK/aacvb0VUFUI3nLQYqX102FlO1zMtGDrP0NchhPyTunMPsQcsSVuMCE8F+MnHPrmE83Nu023JAVdIZ87icCerU+PbnavnZ8Ux8C9BtSCy96D5XRxzM41afCPhvaiRFl+JFo/eOiRq0w4iV14SkiDmd37vmnE4SnOWZJGEOyt9ndSJbiHGkCDS+rWV0rf+coQZEox3m3ZLHYd5cO680+uQwO7GS24PkjTNZDcy4HwjccIgg0Wk317KWma6+yqIWVoopw+MwhVjRNTsgE6qwYWXo7kHymXRkGByHfh3kKeyy08Y1Nj5TX2r4WZOdBv+/aFUNP5yphVvV6psVkJ7/GptmNhtIdNQhAi0+HW7tgpI71M23UuztrWklgXyb3glbJIGZnBaEMpoKBBICvju9LIF90iUOZz2vc5gBSIbkOSAlGNhSC3GTdUW+BssDm9xaVAwETASkmkkWwF4Wh80qkzOdGLbkXROHEcXxqJedgUYNm+mD3jOgQeBR6EXhUQjId5aoHLxdz3r5Np/epf/bymHEddo9CHnwN6RIB5FhlBJE4WNHQJri9TzQ6q4klqMlkq0cpg7zkORMtn4pgb8t2107rdz7jXtfe3TRfrcIyI1PK63pOj5v4hrWS+IzgsNU80PtbSwhMkgcGdXi0YgEKNKBgERAUWBxGuMkK+uoLlkhl/KQHsdhKvjWmCGtFyTQsnRmGBtkRh41pLgMBFZFQC04LajzKuRW7OVShsF5jKM5TE24pCyh6szsKXc5IUGPynmmx23M/gRpo8ruEVA0HmLXKByqtKJTs8EpHE4NKZOoaAzJF2EyM1PZEY2XHoU5vMgMBFZCoHR6eUWiItX2rtFz3y46AeN0DiMf7TqrXInVMHCCu0sVZh0zuB+ajdrxipKBwCIIYEhK/UdpHb6Z/VJemUB5Cbd9Bs3icBKo9HKlBCnNUPkIFvoxUeEzqJGQg5QgwtwG54cmJDoq66qm4jIQ2BIBFLL0E5POo/Dos0M/6sLeIW3PjVSHc0KJknJjcziHnWOcx37JlOaw6jdWFAMmdpMv9VXX2NFF+UDAR4B/psl/G3XOCYCo/NBk/tIUJfml022HWsYzx+ZVD4q+ql5leXsB5hV6TVIOSTYqn2GMdUvapY2SgcCyCOBj+idYNSr/2Lh6GTushGNagnt8POXPNKpWumSuYgz8mNjC8JoQRWbPCKR/S4Dy8xslJ8aPKQCXc+w3s6twWIrON8YwOTkP/MVWZ+cZunI8QvrLSgCfaPJ37ABkX5EOBLpCAGOGcYbM6HzSfCiQJExqD2+T5mO0Jlus/wJqenbfct6JDAAAAABJRU5ErkJggg=="/>
  <p:tag name="POWERPOINTLATEX_PIXELSPEREMHEIGHT#433D33" val="125"/>
  <p:tag name="POWERPOINTLATEX_BASELINEOFFSET#433D33" val="3"/>
  <p:tag name="POWERPOINTLATEX_CACHECONTENT#433D2D31" val="iVBORw0KGgoAAAANSUhEUgAAAZ4AAABbCAIAAADMTHTrAAAMsklEQVR4Ae2d7XHVOBSGNztbAFACdACUsKQCSAmECoASSCoIlLCkgkAJIRUklAB0kH1AMxqNLB/J35Lve39kfGVZOnp8/eYcffno/v7+r7o/d3d3379/v7m54e+PHz9+/frl/mL148ePHzx4wN9Hjx49ffr0xYsXszTl7Ozsvz+fJ0+ezFKgChEBEViZwD8r11dY3ZcvXy4vL6+vr1E04xLELjr775/P69evHz58GJ0q/Pru3bvz83MyYwDHhVcpmwiIQFUEjurx2n7+/ImrhKB8/fp1OiPU7e3bt0PdLvy19+/fu9qvrq7mcgOnN0cliIAIDCJQhbTho+EozaJoUeNfvnz56dOnQg/u8+fPJycnvoR6RN+bpAMREIFCAltKG24auvPhwwe6z7LmEmjSm/b8+XPXv0bnmhMs1xNHCQSnOH3dAJbOOGp59eqVXQXyenx87PNQ17dv3/xXHYiACDRGAN9k/Q/jAESLWVLoC8J3e3tbbiElX1xccGFUONUZhdCpNyi/UZROiYAIzEKAZ9k9yHgzg0TA1f7XLEYMKgS1inQk+oqfNVTRugYgcJQTlkxw2s1GCtSinFxFR1sysxJFQARWIMBTiaL559d2TZL2rCptXbnxprsDRJqgMmnoiERUn8GEsAqi2qgc8nR1jUtIj3LqqwiIwDoEiKKip7JeaUODu0FiKDqcpT1LgENPw4oQO18L+hX+Z/DZSPR5dCACIrAmgcgdcU9l+NgWGrOG12ZHoMjzjJ5astmU72WLA19dn9qO4JisV4kiIALlBHgwI2fNP7YjHsllpS3rrI3wM8tJhTkj3w3DCE49uOjAa19Ygo5FQAQWIsDjmYyf/INZl7RFvpK30h0gzwtFoH30DS2LbFNHWx9DpYvAXAR4ypAIBveipy/5dYS0LbXQyi9XSho6aCZtsoQRiXBkNlz2Qv57FE7xzRalDCIgAp6Am4Lq1oPj1nSnoPqcsxzML21MxMU/Muym622TtZkIFn7vmzdvbHDlzp1djs6KwIETYJkjrlnJhPwlQP09b6EIMwsGDF3DddpE11wzT09P7ZCebJK2eX8SKu1gCZTrGvEm3d+FwWkhzzm9NqdrfSJN5xqrRJ89e1Zo2ULZgOgXwCerkLQlsShRBOYlgJPBs4acLbQJxWzSxopLDDV0jeh66D4c86J0pdnSpo62JZirzAMngFvDk0VPN3/5IBQruDjzSFu0trx7I/HXatA1DKPHjX8UbJ3UNZIUuWxJLEoUgREE6HYfcdVcl8zQ14a/Fu6Z0bUMf20Fke7W25cS7lwU5ZG0RUD0VQQaJTBV2uhfs+WAdeZV6Rr3yTDYONXoDZbZInCYBCZJGw4n46F9/WsAZbHBQn2EU+4WMWlyPQe9AJrRNgWsrhWBegiMl7asruEBsR93PU0NLUl6Z8nE8Codi4AItEJgvLTRY9V964pvNm6RvdDK59zkAGezW6+krctEKSLQKIGR0oY7Zr/KAF2rObgj9uzeMElbl4lSRKBRAmOkjSFRe9Yrc8cq7GIL71C3r00dbSEfHYtA6wQGS5tbImo0G9WwN2gzrl3tVHedfN/ebauZpIpEQARmJDBY2uhiM4ZEsQyHruZQ1LHrem2KRmf8VakoEdicwDBp402ddhcbYd2Gq9/LaXa9NklbOT3lFIH6CQyQNkJROtHsJtUfijr7I78SJ66SdWA2Xp0VAREoJDBA2tA1OxSluyr7JuNCs5bOhkyHVchlC2noWAR2QKBU2lgA37ek3FPgJe3+uK0DSVtb90vWikCWQKm0lWxOW9taUaPxbJIXnpW0hTR0LAI7IFAkbYweGAsPHAWWizaEI4ys1dHW0I2TqSJQSKBI2uwJutTEwGjlc3QjHKHXJpctgqOvIrADAnlp25/Lxm0LvbbssO8ObrOaIAKHRiC/y27WZQMZr1NpCxyeGopGlN2cv9kWZ1krAlsRyEgbA6PZXrYWvR7mtX38+HEr6KpXBERgaQKZgPT8/DxrQYvSlm2UMoiACDRNwJI25rXay6poOQFdQ3M+mr5VMl4ERKCcgCVtJaum5n0rarndyikCIiACBgFL2kpWFxhvhzJq1SkREAERWJRAr7Sx32Q4QyJpBJNdFY0myShRBERgWwK90lbyZgMNIKxw8+jxZNMBhnSPDuPDFixN7Iu1wq1XFVMI9E7+yA4gUKvm8U9BX3gtb6jJzr8pLKqJbDSWcXk21JPANXG/qjUy7bXhKdzc3GSNbmtxVbY5dWY4KF3zt+D6+tof60AERhBIS1tJNKqXCYzAPeISpteMuKr1S5JvU2y9UbJ/TQJpaStx2RSNrnOf8F+YYdN9mcM6ta9fC1LOLjKKRtcnv7Ma031tJeGApG2dnwIDCOxQsE5dqkUEdkNgvNemjrbd/AjUEBHYH4GEtN3d3WXbeZgdQFksyiACIlAJgYS0lXS0SdoquX8yQwREIEkgIW0lsw00PJqkqUQREIFKCCSkLdxcu89Kjc33kVG6CIhADQQS0pZdOord8tpquHmyQQREoI9AYvJHidemd633AVX6gRBgl2YWI7remxJvoAksbvokMRkbmjHrqAmb+4xMSNtu7lNfm5UuAhMJoGvZN/NOrGLDyxlIZD0Sqy03tGF61YmANOu1aXh0OneV0DSBy8vLpu3PGo9/UzIJLFvOhhkS0pa1pkVp4z4RRONjsw9dtoHKIAI2gUPoa2690ykhbewnY9/XFtcz8spBukX4X1Syhsxuvs6KAD+nHS805AG/uLho/S4n+tqyypXVvtqg0GvgIwhNW6nt7rRoD+4/77HE8tajti58nu7WBxBcoxLS1pxydW9PlBLu0aQdzyM4+jqFQOtR25S2V35tIiBtsSvNpuxdNu14boPSWRHYDYH9Sxshg98MXa8W3M0PVw0RAZvAGGnLzg6xq1z5LBvtuxrxRrUR08rwVZ0IbEUgIW3Z3qiG5vQygODfpqpodKsfmeoVgfUJJKQNI+xpOyVbg6zfkmSNrBfx6ZI2j0IHIrB7Amlps2dINCRt3mVrd00cjqfeQ7r751ANnJ1AWtqy0xGbWF/Gq0Nc7MxMvXZfI8K/GUZ4G+oEmPgb5R8n3aNnZ2cTy9HlB04gLW24CTaX+uf0MzDqBxCYO243p+azDfnIM2Ks/wc2Y2NV1BIE0tJGTfY8CT+dYgmbZinTb8zAwGi7Lhso9jfNsOT+2l0iJSUoz4ET6JU2u9O9cmlze2m5WxsuRWjxZuO/6D2kLd442bwtgcRCK2cQU8DwF/qiIXZ0orutzrVmhKLeZeNlvdm5LNvegGztQNZ7SLOUlEEEIgK9Xhv50IUod/jVDz6GiTUcHx8fOzOQZvVG13BHZIMIrE/AkrbT01NjF5A6pQ1n03maWH51dbU+UNUoAiJQAwFL2rAvnPIamYuCuH1dovQNv6LFvhOQLjbtyrDhvVDVIrAtgYy0IRbGyoSqJlUwDOodSTbS03LRbX9Yql0EtiWQkTaM83rRNZTBBMYiu+nrp6BrfhYbY7so8vo2qEYREIF6COSljRFGYzwBx23zlQkIWahrlahtPfdYlojAARLISxtQGGfsC0tZAHRycrIVOFSVwNP7lfhr0rWt7oXqFYGqCBRJGxbTPd83WsqpTQJA3k3F9A4/biBdq+qHJWNEYCgBY6H0iD0iS6WNiaNMi+9TN/ymlRczUR1rcTwLQmb5a0N/ScovAlURMPTLP+nlBh/d39+X58ZRMhb3reM3YQMhcLhMgnke2fX85W1UThEQgU0I4D/1SRhO1dA+/VKvzTWVIYXb21vDdyPDUAvKIVIykS/a6nWNgBR7pGvlDJVTBOokQBzWp2sYzKnBYRle29APfiOaYgBiWtnQMu381NgdpcVJtK/SWREQgfoJsGoou0GkUxv2iaBbrLBFwwLSUM5woPzQZJjujtE+xGj68ILbdi2qiMI1KbfLXCkiUBUBwqxoORPOl+tQcwf89RHYIMtRAD5cQgTp3pschZK/VxMUSmAyG51cUYld+/CtiBmTlxuJXAKU5IwT0o0LdUoERKASAhvuJ4qAjPfavIqFKwF8YnSAAuJz0k3GX+Q22g0JdUfL0W8+rHBgPgcHUQl8xQ1EjKNru9mUIgIiUAMBe9RxUQvnkTZMTIaNWdOdx4dTauckG66fRM2mpLMiUBuBPUibY4rzRacYn6TPNYI7Lh6ipgHQEeh0iQhsTgBBcDPqnRPjO8XcwfTwy0V7NNO5R74XjxREY4aAtEsQtaYbjlYRXXbP2ikudEXUmLw2vfF2XTorAiKwVwKLSFsIiz3dELjfvWh/Piirj0BRMfTb/WXEgJ44/mqTtZCejkVABMYR+B/FNcg6VU7cCQAAAABJRU5ErkJggg=="/>
  <p:tag name="POWERPOINTLATEX_PIXELSPEREMHEIGHT#433D2D31" val="125"/>
  <p:tag name="POWERPOINTLATEX_BASELINEOFFSET#433D2D31" val="3"/>
  <p:tag name="POWERPOINTLATEX_CACHECONTENT#433D2D33" val="iVBORw0KGgoAAAANSUhEUgAAAaIAAABbCAIAAAC+gxZdAAAQsUlEQVR4Ae2d7bnVthKF4T4pgFACUAGkhJtTAVACUAGkBEgFQAmBCoASgAqAEoAOuC9RomeuJI9kb9mWz177xzmyLGlGy1trz4w+fPXHjx9Xxv58/vz5y5cvHz9+5O/Xr1+/f/8e/qL1jRs3rl27xt/r16/fvn37999/79KVZ8+e/fX35+bNm10aVCNCQAjsiMAvO8p2RL99+/b169fv37+H3ZxiEF9y979/fx48ePDrr78mtxovnzx58ueff1IYBUg31lIxISAEhkXg6jjW3Ldv3zChIJd3796djhdM9/jx47nmGHbcH3/8EaS/efOml3l4enfUghAQAosRGILmsN0woLqwWwLE3bt3X7582WjZvXr16v79+7GFcX4AokpKCAEhsACBPWkO8w0Oevr0KeG2quo4o0TffvvttxCPIxgXyCtE7mgBBxZjMHdyCd4h5d69e74IqPbi4iKWQdaHDx/ipRJCQAgcF4F9aA6Cg91CCMzBDq7BvMIia/c9g+cLryV8hwOLQzolC0aDQO1dv7wtqbQQEAKLEWDAEoLHk2PA2glGrBNMmfAXyybE3BvdsoIyuGYbfyC4gh4mi75R5tOnT6co9vz5c9oxrV6BLosNIigpSS0Cc8XCyhQCQuB0BGA0LAn4y47QappxyiiGFucqcGVuhVPK59STdAzzDcfzFBG2LlAyEWFF8JtgC5CmTM5xVCE/KalLISAETkcAAwKqsqNyQRp+xBJqH6Qb0RwWExTm9Ie7C0i6BXS41cqF+GItYCr+npAZyyghBIRAFwQYbtgZdjCGNMMN4oO2MHEgQbiCD2zAJaO1aIWEitxidLfotgXN+V4quna04Ip9pn0LbhQ3xbyWCosNKlMICIFZCCTWBuOR0ddokTFgi+ZIGNQtFtK6NAcrT1FJUBH/fBZYiwsnKKNY8YclaBV5cLE4VRQCQiAikHipDL0FrlsSgApDNf71x+yKNIfgqESewIhb0NUI3IKEw2uJeu0+/wI1VEUInBUCdtwx6k+Z3MMqSoaqvcQ2nAJ2LZrzFYLdt6cSJFpQptIKzE19V5QvBOYiYDmO9NzqefnEMExG8ZR32J/mYBPfUXVIN+9V35zEdU0wCpcKzPXFXK2dLQI2KN9rWFWNlaK12JnmiHk5wUJ4xHehN/hC+OqNoOEGIEiEEFgbAaggmhFd7LiosGXPKCIm8ItzT7EnzdExZER5SWL7YFzExSZ8jNA5x8hWV1oICIEWBKJLV+SdlhamylQNOhzbpG63zV7sl4Kzp3anBo5r37OVUGTHSzaXsIlkqkFsPTbJTt1VvhAQAi0IMIhu3bplS8IA8AMftm8u37P1b4t37txJdnP+e+ef/5hclm3+k9xedsm+d/aETnEcbbJnzUpdJqVLLSB2opg8hi5S1IgQOGcE8u3qkANnrD169AhLAro4EZzqOGVXuxXRgeaw4+zZHrb1kGbhCOyb5++VY09bSnSowpeU16UQEAI5As5iMvgOujjx+J/qOO1Mc1invkgmPobiOB6Jo7BzK3+WyhECQiBHgLiQ49iF8vHw2rx6S051IhEFbPTpJGuO/vi+KstYBjyAF7+VSEGOJtidHjXIm1WOEDgrBPJXF+TdJ4oFe+T5jTlOeD22YIN3y2muynFYRs4Rb1GbXRJFq62YuYt6EioEjotAC83Ru8ZiRRxazBHb/nKaI8JlG0q0wVxy/POk8PaXySGaQQHR3PYPQhIvHwLVBR+hy43FuuCzkOYw0/xXN8BxLYzbpQ8LGin69qK5BUiqihBIECgOrqQMl43F8oqNOTYwtYTmmCXxI4hs7BgwJGfRsRCEfAXmLD5KC4HFCLSMfQbgKSvMWuJ6lkZn0xwCfKuHDlR3GixGsFfFPIQZF233EqF2hMDZIuAfmgQsvp1Uxc0Jl8W6dozPpjlCcv5sMR0Y2V0NKOTWnM/dETslhIAQqCKAoWONqaQ8JsWJL3pvievZdWzzaI43mfohOfp2YgcSRFa6tEwfRIjmVoJazZ4hAhg6bAoojin2IJ24Nhg8q9ZcIvqX9meAu1q1Rcd3V0N/E3vzxEhBO4YqKQTOBAGGGJu6YDT4LixhwwaC404JyUXofGOLYstpDo7z3VVs0epbn6Oi+yaSEGYCyr66SboQuDQI4Dla57FXv+zS32Kbyb71VqcVYmbnbbHFmJnsI4v54ydEc+M/I2koBAIC2Ci+08pwTmzGVprjaAEfZZpeg7Z9oYvvJiFM0dxiJFVRCGyMQNVjzd/Q0ERzzDz49Ek/86Y37vwscdb7VmBuFnQqLAT2RcDfXkXoLF+410Rz1UUuBBfzpvfFwpdurTmZcj5WuisEhkLAj54VQ2d1mrt8phzPzFpz1enjoZ6xlBEC54zAixcvnO6z0qMYOqsfkk4wr+qxcvK6I3vAW0QxMVHpF3aoD9yAykslIXC2CDh0hLs6tSKvsm6OCdYqxx3RGmJRj9jtbIeKOn5QBBizU3SEveJMTVSsOSJuTuUA1mhnoB/0EUptISAEHATy1+jEwswiwkLJIpJ4l4RHc3h2+aYoW5k0JGoPI07u6lIICAEh0AUBgm7FVcFVjkO6NwXRsnMrWW3cpT9qRAgIASFgEWB7VZHjiMfhxjp2XGjEs+YIYNkZSSs1puWxRiiUEAJCoDsC+JScilQMnTEr0Bhhn7TmmLOochzmYnH6tntX1aAQEAJniACr2XifQc5xxMp4ZWAjx4HbJM35S40D4kecYz3cd4VfMyx2LOur5/HBATnEWV6H+yIdRWG+8CzwePjwId+E/IUzmFbPnz9nPmDWfoTJBSU5g+Ywaf9Ajkn3HH7NpibRu8saoUE6yzvbmfsS2Y3wONbTIZwGwuNmSxKOY/jriCMMh10F/Tllpm6VY3Mtc6y0eLhVwVMojJyPDTeyeivpxtQWDstKjavZ3RFwVocUdcOimtrhUCyfZJad1haPFXJN2tLlGggQhlij2cHbLL5hcnCdpV47AtWVaklTOJd8JQjdEMBZ8PtXdlqLc7eJYHmsCSArXTKXja3OY67OCK2kwMbNQuuYcvJYN4Z9Y3EQFr4gNl1wVxPpeLJ8uIW9Zb/2pNm3z4cIHZs1GRe0k9QtXpad1qmVeLYJZjpmRQFtXaWFgBAQAi0IEMLj0BGorViY8994Z3Txls0s01xLPEiBOYuj0kJACKyHAOvbcB+tZRdlYdlh9PkmVyE217J56zwDRhFZJYSAENgSAfxL3NhioAzuu7i48GdgCzTXEpgTzW35jCVLCAgBwnA4sFMznzi2UCFLRIpAFWgO1iwWtZlTwmwZpYWAEBACfRFgLg4vtdgm9hmzsUWmK9CcPUC82ByZmu+fQkb5QkAIrIcANp2z3A0TDWrKw24FmivG+RK9Zc0lgOhSCAiBbRBgtsHhH5iOLWKJJoV1cy3WXPXkk0SMLoXAJUOAfeM4UCHC02IZHKL7wR/EIGLLQeOStF36RSTOcSjxXpmR+L+N/awLST7F6YykM0kVXQqBs0KA3ePJiLhkl/Dd4A/UMejCs8C3jV0oOK1Va07TrJfsO63uzEVgarXq3HaGLY99mke4htI290wT9ez5SQWaS0rnl0ekOZ4ZjjZ2+NS7f/JuKkcITCFQNSWmKh4of/DAVPXccpg6bpAo0Fx1V+3UhO7IjzC8rpCes0V0ZD2l2yEQ4OvUEts5RF9yJRng43vlsHDV3oqveShMQVRZrMqDOXD75rCUJnoZTuRyXyUl/UAIhKWqKDy4Z7cAUkb3yJMPtkfY1P4iX8waJiKYjijQ3OFYzPa8mLYLbXSqexEiZS5DYHDPblmnjlKras3REewbaK7gtLZUPgoQQc9oytmo5LG6IG2FgBBIEGjxzFj0Q63LT3O4FaGr9LYatkxw1KUQEALDItBokLETdgnNVVecDIULLxYI+gCKf1rLUGpLGSEgBHwEqrMIoTpWTiE2V41eEdjzxY9zl8kHFkwHfeSxjvNcpMnlRgADCnIJZx1hXjBX4B+UtAyNxlmEn3wVFwrbhL8sCL1t4ZHTHC4aEcQIHVlV6SYELgECnz59mvIlWaTSvYNxdDuJn0t/ioKrhk+x1oCZ0axlBc2A6rWoBDsTUowdcR7n5bjFIOHHqQUZlRkNgeqi1O7DsOU7/5N2i0jZFRjFhg5hGUVTDo4odvMQmVO/jcXncmkyu4+HQzzroyvZ8l2FCjt2s+ULj1aFKQhq8pYwv36Vtv3qG9xlgjVOPrBmfQOJK4nwF0CuJHT3Zsf/gu0O0WgKEI9r+a7GnQmn6188QTNvFiunTHMU9ddexCUaeaOD5Dx69ChoApcf+m14Lb+Qg2DeUY2WJVEdxamp0xGIq1P9phqL+Y2Eu41LPpipmKQ5Pzw3OM2Fs8ACFlUHvAXQHctg15xhbO7Qv0w7flt2FN1iygX1Gq2wal8al3wwoVpYUBJaZ4kZdsSU6kwVo+uYe99wV6MpR3iuuj6miua+BQB5wWvG99VZ0s8QgUbbqiMyjRLxDCatObSJIfyiZnE9WvHujpm8zSxIh6bjSSw76iPRQuAcEGhcxQYUvcyjRmuOBSUezbGiz1nHMCbNYYQGCxTN37x5cw5fL/VRCIyAgMMVVj1/Ta4tWU23zFNh68CqHs0hxpkWgU2YW6mqsmUBeDkGDQnJ6fSILcGXrDNHoHHWqOOyhzjYHeT/mWOormFx2Jdb1eqbFbAu9hrrrTfriAQJgSMi0OI84T927JrDbvFWWOFbXh5sVfEtw0EIxXIc/G31V1oICIFtEPD91r4c5/NSoLlIBXWaAyBLIpEmQ4KOBb7cBseiFLv2JXasWFKZQkAIrIeAHYmWKCA4gkh95TrxtJyammgO/RzXtS9Jz8IChkV6BFQcNws9FRYCfRFg334cjCSgtvVsIN9yRLp1NFtpDnWddnfhF6xWq9IuOvT9lqg1IXB0BKxBt56rV13zzwSrRbKV5qgDVVtasbRNGsfWtrt2OvGjN5a+du/UvhA4LgJQTCSHlWYpHecyiMYGsgDOoDmq+WG/bewpdLA40qvubr8FSGkhIARmIZCwRHemwxuNNFpMMOebKDyP5qjs23R0aT1vnJatSUwP4Tv0SbqkSyEgBPZFIJkf6EgLSfgvpzkbkosgzKY5akI3iT2VCCtKiiIXJJCYeKlI3MZ4XKCtqggBIZAwHQP2dFqoMg9Ci8gvobnQUGJYJUwHD57eKwRB3rkgGs/t0mL3lCkEhMBeCMAACS2wLiKJmrXrBhX41pUTvFpOc+hHu86kROghJLXAr6QKxFwMNE4RdjteKikEhMA2CGCO5BTBuHYoqagY5RPGtJfQn08yJ9FcUCh3J60GIU1XOTQNhoLLsTyTnpCDliAC/UOLU5yNoLxu0pQuhYAQGAoBxmzukAVagBMY8g5DUReCmyKE2Ei1v1cpkbPS3JxwIvncM0sCzVdPU6EYMLHjt9f5LXN7p/JCQAiciMCHDx/u378/dX4ljcNlfBjs/OWSknzCKxCnROMCYzk1HShZJcL2AlAvUoOWU5rNyqcbc43bdm1VUggIgY0RwJnz377QyA9zY3x9rLlEOZgbeuKYFJ+Mk1rhEjqnD3zgfplvRYiUKQQOjUB4STz8wGdWRzChYEl8u7lnrK1Cc1Z1zqSD7IIJyl8svuilwmicOBr+EpXkvCr+zu2AlaW0EBACx0IAkwgTD76DFgI5wBKhC4EZoLZADpg+i+2e/wHyVAdjFA2y2AAAAABJRU5ErkJggg=="/>
  <p:tag name="POWERPOINTLATEX_PIXELSPEREMHEIGHT#433D2D33" val="125"/>
  <p:tag name="POWERPOINTLATEX_BASELINEOFFSET#433D2D33" val="3"/>
  <p:tag name="POWERPOINTLATEX_REFCOUNTER#433D33" val="3"/>
  <p:tag name="POWERPOINTLATEX_CACHECONTENT#433D32" val="iVBORw0KGgoAAAANSUhEUgAAAUAAAABbCAIAAACNlMsRAAAOXklEQVR4Ae2d4Z3WKBDG3ftdAWoJagVqCWoFagm6FagluFaglnBagVqCWsGuJagdeP89vLk5IANJSML7ZvaDEkKG4QkPMwOE9+TXr19X+v67uLj49u3b169f+ff79+8/f/4M/6L1jRs3rl69yr/Xr1+/ffv2/fv3mzTl7Ozsr3/+bt682USgC3EElkIAAnf49+HDhydPnsDJsc2+d+/ey5cvYfjkRj179ixUipzJQvxBR2AdBK6sU01NLbDu9evXMHAsabPl4f/5+XlNvboMpBVpDCL6lqcdgQ4R6ILAUKUVb4V+IfHw4cN6a4zXrB/v8G25So5AhMAJ17rXrpn+8ePH27dvMXqEtcV6YTge9d27d0PcS9B77do1ngoRMhKIkGEgoXIkiiCZWh49ehTlR5cfP3588OCBZFLXly9f5NITjkCnCESEXucSqyihpoELLILeozzh4IenwTPVGU37/PlzpIZd3hDltxwBQYB+RQfGDaRDYkikj4WZV2wSgR5h46geLsJDYgMXWseZ0iSdoHljeRu1iktw0ZAhHxzTYuQAX1SSwh4AZ7HyzBoE6Dx0Nt2li2l6IGTGhayRr8usSuCUVFHDGKgmtEG3R6exxoCiq2DM0wVIUyZlL4+QH5X0S0egiADUJcTTXW5smt6I91ff/VYiMFYudWt127iLv1EEaEIBRg1dEZQWIcCUhZtMKeMJR6AGAXq4PRELM/nTXdFO01FraLwGgW2fmVY1tLpZrJGvwZLqhsYUTfKsQM90BDQC2R5O7yIfsxTxkEsMNX2shs+YH11Rml6WwEXDu9pcUWSH7fFSGJ7i5TmOQIQAVNTmgTS9mg4WFcte0tOGrIjIxLBHQ4AWtSCBI7snCoUEw89CPrNunk7bHo5Wz8BLC/T0zhGgn0SdatS+A0Eva8B1hySmGxoRliIwg5DWIEpPa6c0eFoCuCM1spceAE+Dd4dPRcZzjuOGMbM9au5mOdyewPAkaljEE8abrV525EhHioVLD4C3ejuHVa/2nJu4k/BzAocbExglsvO6QpU5o1STF2yrh56ba9ikmS5kUQQiS9AqGESOMCWbSN3DlgS2h5Amo9T8t1KMNzwAng/ycUugn2t2td3zEw0NuqKQjvYjNSOw7cQPefDrv2k7Ek5HuPU19Bo7R0BPXC2xjGJHoNBYDxltCIzEdKjQOa18jCav1tjm5gFwE4SPWIj2chca7nUVmkSSxhwKwn9I7uQEX+3o73hSOSh0586dNH+rnMePHw9VrQfXoTKev2cE9NxV0d2dBhRkMWwMMvn27s2bN7+FC5WnJey4lzq0uZ9WRfOnDC/aA+DmaB+TQG0bcXSXa1rRpRUjPMsC80EvH+gaX/MSIbQ6p2raYJZ9ig+JaX96C48ofGOc3vIcRwAE9N6kFy9eLIcJrMl2UakR0vEFO5fTCVxkL+4op8NJlV0lsq5yNrMrtV2ZbRF4//69KIAvfXJywoiPx/ufQyu3Zye0r54VxjEVl/mT3QC7uzN+9OyOZheTfAV4cmfYw4PR6lFEKtw3CjTEodKLnmiBMa2fPn2K2qAvIUPP7ihwa21D2h6S0vKesysE7A7PiU72VO5YrAhO7Ufwopk/nkJgHrMDAKx/h6GvhiMNMDwA1vh4OkUAiqaZOocCDWPGoZkaXSOTaqMJTOhrWyq4kXVQdcWbpzkTL9KhuHoelffLvSFgTNYKFG17ftEIc4TjaAKziGq3BOPcs/McsE4tsD0qyRvyxG4RKFpgkIEaWLhWEKW9NJKMSuMI/O7dOzsSwBF9/vx5VE2Hl6kFdgJ3+Jq6UsnYPqD1rOG5Lm+k014aFUalEQRmaClObbd1ISJ1G15GPgJDnf8MUkN4j1JUduIzbWnRbKaPDOUURWHwRxAY9trOM2Fk8fz0IV1Xzo/8HDe/K+N/iNUVI9LQqIaWoGiBqbGWwGz70KvY2Rfwe2U5e6/vTCdw3++nC+3s/clBxZoy9Y0pOu2Y6FoCn56e2hXDga6+WLC1jaBxAttw+V0QwLTaISR0amvDiuE0Xn0VgZm7KsqyD8HqrQfoWADcG7o9vbXU9WmIAFsmh2wsvYj53WhuZWbVupdmReFjVxHY3raBaEaCznduRO3XFtjNbwSOXxoIYMzY5KhpTOfnu0JmVZp7oEWrSdV/GrqGW8dnfmmXHttsv6iIjxfYGwLYqmCuIG1bk6uRRHiRwEwbl39eFPeyKIg93Lru/tOgg1tBuxjDlviUpH8EXMPOEYh+7zarLbwrWGCkFNl7iBaMgdN5m+0TntkJAvaOKZQMoV8hBn716lWxPYdI4GKjvIAjsC0CxVXbEIdbLjR+ZnEpGRf04uJi26Z67Y7AkSEAp27dumU3KsStlgWu2Repp+Ps+vyuI+AIVCJQXE+WVVvLAhMo6tnabN29nTiZVdIzHYHDQqBIPdZBwwT4oAXmq/0ie1m8br72dVhAu7aOQHMEWLi1qYf5Dey9rHroFB+x0YZ+lBl63PNbIcBYS5zCWGm8iGO6xazKzvsVCBgvlLu6aw0SuOaEig7PfNZtO460/TqNN33Qt5h/OY7XN7YVxbPsCFq1zDyB9U5Dox9oQZ5eCAED/yO+hdOxEJ6di7UNZzqu5WNgfYD1UC+xaxp6yvPHIrBPC1z58e1YMDsvz+YijrkaUpKdG5njbrIDUs3ejJ0HKlnclsj0GHgJVPuUacx0MI7TE1K181sp9W/AGOPB0C3Pb4gA841MSzYU6KL6RADrOjT5DLGh5H8zz6oB+XVgfjNClcknGQzyNzzXEXAERiLAqq0RNRi7LTIxcM3WyH0GZiNfihd3BGoRMH7ylnlpY7dFhsBGGC3qOIEFCk84AjMRwHke+uYP9oZvj4eqyBB4SJYW4VPQGg1POwKTEWCCY+ibvyJ7qTRD4JpFYMNfn9wSf9AR2BsChKtDznMNe4ErQ+ChqTANrltgjYanHYEJCPC57tAPGlayl0ozBK6xwH6M44QX5o84AhoBbG82XK1nL9Iy68A1Fljr4WlHwBEYiwATV+mhOaz3kmnMOae1TLHAPgWd4ug5jkA9AtmJK2hlrPcOCc8QeKio5B8igZktwO1nLwsr5tIQTzgC6yNAD0wnrphUgr0TItMMgYvnYBk7NteHo7LGcIgs0QEwVT7ixRyB5ghgSNIfEiAHVmd3ShYVyBC4yM8iw4u1rlyA6T45488XwFYG36sTBOiHdL9ojokPJzm8WcqMTWQIfHD8LLZZfx05aoagKNkLOAKVCGTZy2d/M79UyRD4EENcG0QxvzWfSdqi/K4jMA0B/ORo0Yiv8+f/ukBmGenICEzUIfP1fgjutM7nT81EgB++jz4x4PfQnj59OlMsj08hcM1Oj/matZIgG00ZmOx94a1qdDmOgEYAoooPGPJHbdXQotJ0hsDFKDGKwlOh/eQQeMgZ2e4/9/Ne9qPJ2dmZ9EBaPWGrho1VJgbmAXurc+TK2xVse1f/uIQTeNt3scPaCXH1b2vD3glbNQq4pafskFPs69mnOsyUJbH0OL8Otc2qRMDi50Jnkek8Ez9Zc4+ueH5+3kRnJBMP8nc5p5OVqNddtBKSpldlH+wqU86mB7uuFBulDO9JYN9P4nAH3PByo/1CvMSGlBG/EgLnXWgmzey+EulnF97kLpPPMn2l3ZhNlJlT6QEFLHOaGT3bfweLFNaX0XYr2Etzpm200mIlLeCwLSRPYIraKy6yMCNCe0ucnp4GlYAvc5pub+oO67NPC3y4G+aYN+UrX5nobc5eeoqsSF32jSF3LvLgow7GLNfQgz3ks8gmCjNc9aDSZB08Bp4M3SYP6glgCNbQc5bmSN8mqB4kMKXtsX8JzUTFOYnLVv3756fPz0HSnx2LgP5QASYvwRHxn+njqDfoQnNbJoH+pcP//terW/+7sfWFHFPCAMQq3NbqeP17QYCZIwktYS/phnGvgCgE/m1f7TFGlmHkeUnwvP3sJndlCGw4a79JQ7zSw0JAW7tFA0yZnKKrA5HlQnNbB5NCXUkQJ3eFsl6+7k23roByZdoiIOs6UCPwqq18LU1saggPCwTmSR2UC3VDYtGRRitdk9ZDIONOzSNexhGYj4DeNLE0e8V/hoDUi/JlAutnIgJz2QlVNHuxw/PfiktwBGoQ0Is1S7MXfbSPCTHJKROYQpoeEYcx6EtMtdVgJ2V0q5y9AosnlkZA2zZC00Wrg2VRPBuqy/86YcRSLvlESZaPo7sMPHPOBImkjbpk0ZzzwWTqD/bO/0J6lAJeeLcIsN1Kn48jc0vzAZFNIIiCt2zF0zlBPoaTzn+Zrhw2ECTRcxCh/93E7jH+aZU20aESPS92ZAhAB3uXhGbHEmlx12sJzAtgg4QmTKRWmBNb7T1FXv3Kta/WTK+oTwSMmd2IFwtdirkaQWCg1E5/qpkIXRR0dIgGvzAdt2ilLtwREASwfmnnXzlHJo/HEZg22HaYkQnvQpraNoFkxgiNFExGn7a1uDRHwEAg6oG6N66Zlm0OowlM24oBgAwPBhCjblFj5DMD1joGf5SeXvi4EUg74Zqk1XWJmZxC4PCS7KEI29iExhjYtCKEywh03D3GW9cPAnrJV3Np/TRTUQLLdAIjguDTmNYKDYN+E7xcHmF7Wnaq4NDPahDoPXFYCDRcKJrJeb0DchaBwwuo8SvgOe2He0xBifWX90cOjGWEw2hD+GiOSlpLRemzIsQTjsCiCPQwdyVGUVragMDIyjq6QryhBKzmb+iu5FPGqSsvzBNbIZD1B6WXrpnQTmjtTqwa/cIhzHwn3OoYJ8Y8DHLxgK4a3byMI3CUCLQksADEbyUSHrPDcWj3pZRME9hbeMsfeySX+B46rdFzHIHDRWARAms42CYNjbHJ4Y8gVjZ2wlV+CTH8i3/CzlL+nfAbx7o6TzsCu0LgbzKq4Z3tRt5CAAAAAElFTkSuQmCC"/>
  <p:tag name="POWERPOINTLATEX_PIXELSPEREMHEIGHT#433D32" val="125"/>
  <p:tag name="POWERPOINTLATEX_BASELINEOFFSET#433D32" val="3"/>
  <p:tag name="POWERPOINTLATEX_REFCOUNTER#433D31" val="5"/>
  <p:tag name="POWERPOINTLATEX_CACHECONTENT#433D30" val="iVBORw0KGgoAAAANSUhEUgAAAUIAAABbCAIAAACJYRssAAAN7UlEQVR4Ae2d4ZEVrRKGP299AaghaAZqCLoRqCG4G4EagmsEu4ZwNYJdQ1AjWA1BzcD71KUKKWh6YAZmmJ0+P05xGGiaF166m5nh3Pnz588/Y3++f//+48ePb9++8f3z58/fv3+7b7R+8ODB3bt3+b5///6jR4+ePXvWpCvn5+f//f/n4cOHTQSaEEOgLwLQeMDP1dXVq1evYGZt558+ffru3Tt4PrtTr1+/do0iZ7YQq2gIrInAP2s2prcF9y4uLuBhLXXF8qwCNzc3eovpVajrpbGUpAUsxxAYEIEhaAxhWrHXk9Alnj9/Xm6Z8aPD6gOOlqlkCIgI3CE3nLtrpn/9+vXhwwcMIOHuZLvwHB/7yZMnLh4mGL537x61XOSMBCJneEgIHYkieKaVFy9eRPnRz+vr65OTE59JW1+/fvU/LWEIDI2ASO7emVhIH4Iq6MAlSF7lGzvPPA2qaU7p1JcvXyI19PKKKLtkCIQIMCGxLkwn7JCzQG6mua1ZMrm0PHzbwKkO48+IPL6HtewNgXNpwmyQCuXjYKfFyGGZiEpSazmyYluWeRwEajd6oDSEn4fPqjROqRXSjDRWdHZP0v6zELLRFTYBUlExyqQcpgr5UUn7aQgUIoAREicV8wqDzCTnQyKcmT5NRaoXNuSLrURjLB6qe13TBFfxbL1aDROsHWFzENsLh6simmT6MpYwBMoRwIlLCUwOs06c3pSPLI2bq8zAKn9wDRrrXjSdbGiBRcSRHzLZN5dbWUKqiwIt0xBIERAJWWhaiZDDKerS5fOwL40njfBqO0mRTUYxHOwUOJfjeZ4OleUYAikCuHWpScCiVoVmzMnUN2SWlgjpSOPIBkacwQiLbkaKUaschbeRbiXAtdLK5OwdAWZLSj9YPWMWUUVcDmC4jlIvGotOgmdL1VMZegfKr4KRV0BJMCTlMq3kwRHIcXgJLCKTdYHtaSyuKCFtCqMFXe95VyPXOtTKp8sDknk6WK3bhIDo4k0aTx0BqvvZ6BM0pNRqTGPRv/eqkNg87Ez9n1C9ETRURssuDYWAaBXIXK6kGJAqG0ktaQyH0912T5L1g2ERTX3bHG3xJsSKlmkIhAikT/4xeRpGZKlrjfzcdlIzGtOAzuGFnkaI4JK0HiE3HIYlSlrd8REQadbQ2eS+sTeBPkGjIjJtaCw26dtWVhFRp96ZbLCFuoVpC4x7g3875IsTHjPWtndiACg67Q1oLHoXITdynkDbPpdLEwMPp3DD1bRcHyu5OwREgjXfuxVjb3GxWEpjPR6GG1XPlK0znIpfbYHxOkOw61ZyZqC5uYJcoTn06XS9WERjJr0SD9Oqsre27UCKaltgvO2g7KV1MSpmtvfQXzT76UT9j6d4bYKX/nmJX3njnztdnE1XK3ad8uLtPjFzHX2slb0gwGES6dEUKN9p8ohiOSGDUy5CxObT+OXLl4gLZYVpzF3O9wiLbZVmAUqbFiFLi1nOkRHgJBmx+50mT07s+/fvQzVm0hgz+/nz51BQlIbD7pCdKH+Qn6KvkoNsEJ1NjREQWJnG4kQFh4h9c2iMX/H27VsFU27btDoyWmllyaU0NgavkdedJZ21uq0QiFzZUGyOb2GZGWlF7MePH73AahoTEutWC4ZMPinlm98qwYl8UdO5fYuomP08MgKfPn3Kdb+TDVDEhkFrNY0JiZVtLTqJoVbazqGwcn5qjfW1aWX1rLkxEQiZE2qo2Myw2Lx0Tni4ptTRGDseOeWRZjT55s2bKHPAn6k1NhoPOExDqcRRyjkDllqFhprnaEwT/gzmChrjThP06vqN7047/SN/gWGwv2vSR9auKgZMYdpy3BThXqUKGsPh3GrkdCW8nDzVfXmvmkhgSQrlmCkO0bC0iIDnTHo1de7SMrNzFFPvVSqlMXt0oS8u6pTbixcLD5VpNB5qOMZURnzqw6mqMG15X5Q1wr/OUErjs7MzXSGY8PjxY73MOFejx6qNxuMMzbCaKA87KUxb3h1ljfDecRGN2dlS+uAU1Q/fWt6ZthJ8/xFrgXFbbG+lNPa3lH4pTFNqFV7S1wi3y1VEY/1hD7QhCh/8eY8IstAamymOwLGfKQKKR01hnWmptKocfY1wfvU0jW+fKQbE0BpPbr9XgW6FbyUC4bo/VAfdTP53UqdJU4yE09PTSTlDFcACw14ihd35EUPBeBxl9KBSN5gLUdJNvVNsgsZsUOsdQMU9WjPuG19eXi7E16ofB4HQfRuq185NmHCqo/ehxA7skcZiRyzTEMghMGnMchV75zvFNBrzjIS/v5zTBqd0R/eZcr2wfENAR2Dw2FijccmTlcopkzoudtUQ2BECujXWw9eu3Zy2xiVPZfHCU1ctTbghMAICG8bGJftnWWvMbeVJ1WnAPOoRJpnpcGQECH6zNM69WhniZZtbIRqd0gwSL5ywtX7nGB9eNdvFu66dhnue2OwNp8nNLdqz55/mgV5Vi9P/9MCsStr4heks90eINo3MhYPF9ptsjbEA+tNnroF9PYBZCMpoxQ7FYQ++f3fH52yYgA4btl7StEzjEo/aDq8qwXd5GeWt8eXCh5UgnkA8rLYlu1CzlS/ZBpdpXGKKzaOePTBVFbFL3NXrOlGq9OldmGWLt+XMoy7Hma1oOTYucWmMxuVALynJ5lZ4lOkSUVZ3HgLDPvvhuzPfGltg7EG0xMERmLw12xsfgcb6G9JOoWMGbL0Hw+SPiUBJdNpP8xJfQKBxSWBsNO43bCbZEKhCgH0TgcYldzhsm7oKaCtsCHRFQKBxiRHf1/2Argia8FuPQHSq+YD9FWhcEq+bNR5wLE2lrRAosXz9dCN0F2hcopP9x0K/UTHJhkCIQIlZFWhcUi1sxtKGgCGwLQICjSetsW1Tbztm1vr6CIz8FB2hu0DjSYz2SGNuhhMI0GH/J3ST3bQChoBHQJ/zGzqwbn0RaDx5s3vklcnjHiU4ppcbacBd8pxpVNd+GgKTpNgKIqeYQONJlg7bpRyUvGjm/0fObpXlULJ8BQHdGisVl1/Sg1ynmEDj3bF0EqnwvUs7dWgSLiuQIqDbNp1pqbSGOVmnesOFp2H3QlHeFNupQyEsli5HQCdF19hYF561xrrG5T0fpCSbW/5AIjuOd5BB2Z0aG7qouqnPxsaTNNbljjZC/o8v6Je9XDna6OxFH50UXRmhW2P3PKUQG09Gj7rcoQaGzS1/2rZ51EMNzb6U0UnRlRH6GuG2bAUag6/+yHTJK1CDDFL4xxdG40EGZadqKAZZZ9rC/iprBPtb7rUNmcb6XZkd0dibYvg8/nsq4njjUNg51SIyK2cqtk1h2nIllTXiL0//SJ/wDo2oB6KlemPlcTKbU55FayzNarRRjIA4NLcjk2W3BqQ1yoaeXQQyY9RPA2X58Cj9k2s+UjT6eXV1las4SP7NzY3X2fd2EN2q1PC9OFSCewpVKK1QWH/+r58Cyrh7GspONTX1ezP+Fo7SxraXzs7OnAKslLs+LfWY1vivu7jtNApa13e5Oh1Jr4v9i1JuFYHoQRfiJIY+V3GE/IuLC68xi+gIKs3WgfjlgOdUz4ara0XlUOdO00xxAUJPPutUA4duB4YNj0N3mvC467ia8EMhEJoHbydcgu2kHlAou1Th3M461Sjnt4gijd1PvwksXt0w8+TkxLXOMnR+fr6hJtb0LUNA+TfvTrdvFLGhMhqNT09PlSfCx6Qxz2m5nqO5Hhfcshlm3VkBAe5Z5vxqxftdolhOLCYqjNU1GtO8sskOW66vr5eo2Lwu647fe8MbsQPDmiNsAnMPEfmJ1xainNhYjUmHXrltNdRGVxgCEMNM9ssKGALzEMi5qGzKzBOYqxXu8kSrQ7QzNWGNqaw4z/y/xOXlZdTAJj+5peRfgWChwixvooY1egQEci5qznLOxiT3/y3M8PiRxNxKEOaHhi7SiZUpWhjCiuukQweD9DqNWitHRkA0yITNbTHJxeEp47QbTqFOimvdXPuwXT1Nf8KuGod1uOxqKwRyBrmhX53zqMP7TL47pTSGMOIK5IzzJvxhEy9UaRMdPI6WOBoC4lMVDSeh6AIz4UWcS2lMZZaHkDaRdy0uEmKTTTKjTq7cepMumJBdI5C7FZR6vDO6mbOaub3bChqjTU71NW0yOkQLYacHaGagb1UOhQC2NzJm/GwSY4qSlddF6mjMIOk2mRC6yWokzgYkR92Dzw2jEbFRyzQEFATEPaOFdkV8bImprqhRTWNkQafIHkZrUs70K3rol2gx8qJpsWEcorduVw2BHAI5LuAz5qro+TkzqZurOTR2ekSGMWIyPG9CZrRPG0K4f9NSB8WuGgK9ERCJxy6STjxRKxaFdPuJnMlFYT6N0QPnIW014jMknNEfqrCnL3os5IsQWKYhsBUC0C+dq1CjyrvGMqVsIqeEPoto7FBL3d2IyfxEGwJ0GMi6Qp8juMlBV7qBAYf2OY+dhtK6kSj7aQhshYB40gaZk5OWAqnLCWvYLZus6zrbgMYIgoSiHimfwxy4zSfMEdOUMQJvNTWt3SoEcv4pZBbDQDJzxKmKSdvQ2HWVlQN7m7OlIkX1TFajKrekCnErbAh0QgCrk7NPsAP3m0+uAIyA2IVG2Ot/h5TOpRlX+Q9h6MeT4rlnuxWZdA/28uGt6Pj5b6WaXTIEBkOAt4Z4raicAnCbOQ+HZ0z7LjQO8eSdZHrCy8nuwzLjD/WFsfwDjfumD5wPxre9JByiZ+m9I8CZeNgztoQcC/z8d9PeGWe+Fxqt/wHNF8uteTX3OAAAAABJRU5ErkJggg=="/>
  <p:tag name="POWERPOINTLATEX_PIXELSPEREMHEIGHT#433D30" val="125"/>
  <p:tag name="POWERPOINTLATEX_BASELINEOFFSET#433D30" val="3"/>
  <p:tag name="POWERPOINTLATEX_REFCOUNTER#433D2D31" val="3"/>
  <p:tag name="POWERPOINTLATEX_CACHECONTENT#433D2D32" val="iVBORw0KGgoAAAANSUhEUgAAAaEAAABbCAIAAABVtK1eAAAP7klEQVR4Ae2d/X3VOBOFN+9vC4CUAFQAlPCSCoASIBUAJUAqAEpYqAAoAaggUALQAfskYodBliXZlr9yz/0jkWV9jI6vzp0ZjeSjnz9//rXtz5cvX75+/fr582f+fvv27cePH+EvUt+4cePatWv8PT4+vn379r1795oM5cWLF/9cfm7evNmkQTUiBITAWgj8vVbH+X7fv3//9u3bjx8/Qm2ZkrBedPf/l59Hjx5dv349ulV5+fTp07OzMwojAOnKWiomBITANhE42o4e9/37d5QnmOXDhw/TwYLmnjx5MlQRQ4N79uxZ6P3du3etFMPpw1ELQkAIjENgExyH1obq1ITaIhTu37//+vXrSp3uzZs3Dx8+tBa2w/4mkhJCQAgMRWBNjkNxg4CeP3+Oi60oNzYoHre7d+8GHxwOuMBcwVtHC9itqIFd2xaHHb08ePAg3wU8e3JyYmXo69OnT3aphBAQAjtFYB2Og92gtuD2ygAH0aBYoYvVm5zB4IXUIrLDbsUO7esLOoM9/d18eV9SaSEgBEYjwNTDgMPzjo7Cx9QdVBP0GBQaPvAAKk49CcTCYJEt/IHdYiH+vGZ4lDk/P58i2MuXL2nHNwxXJhuko6gktXDGJQsrUwgIgekIML+Yj356FtNMUpzs2GpDe/9raIUp5bu8Ew0Mwh4xhj6RCDEBFN8FvwZRYcp0CY4q5EcldSkEhMB0BGA3VDM/K4emmbCYWfUzdCGOQ1eCvzKD4S766nQEuy1ArL5fWM/KAFMSbjKtjBJCQAg0QQASQMnwkzFKQ158oszMJXO5humW4Li8ccqoGupuyYdB+x4p666Pdj0PJhtUphAQAoMQSJIAE5B8lJuIqrhE3WMa1lAeSkxeknk5rqi+oXPm5Wt1N9Lm8j8pRoKtelc7QuCQEYCtvJJBmonPHKzBhMnYp4tYm6iHEUv6lmfkuEh7MoFCAoaeyTj1w/PpvJ7sxcvg5RtUWggIgTwCTKVo3rHUMGJ+JdVAP2fxL/WR5lwcB097CaL0uHHm0SzeBdlIjOSlnHFFJFVACFQiEKlgUywkVKK86crdJM215zioJBpYRCVQciVAzYtFFmskWLiUM6457GrwMBHwJmoTuw0KG0FzjTkOIZIrlcYmU4i8yRclLx5yri5hk2GqESGwLgKRPtHKMUU7RibJRNcOa8lxeZZtQuTTH1vRsB/hLJgulVoQAlcJAajAE1DbiPqIPX1HIR1F+zfjuLy13GcqL/9c81657o/A8hKqRyGwdwT8OsMcsRN5bxhM51m1DcfRYpdNfU4rTbXJs89sIpEzrgnCauSQEfDm5ExKg+/C84ylUarsEfzPckcn2FXrT+zotoNAd+7c6eavleMPUIpk8L8/0S1dCgEhUIOAX2oo2pU1DXbLwCcZTYXy7O1/9epVqDj13BGONuLEDjstoCsNKt7WTprkbBKONOiKSg6WbOVhc8nqyhQCB46AP8IHi5LLmQCJDkPr9oIqx0wnf5IeRxN5gsMU3xrBMWZYjPF3QUGvFsF1YVGOEKhHwEf+25Ha9dXrS0IsyVlsLaB4wYNcjue4IsFh92WObDNRVkkkbdJk5iriqVMhsFMEeFeBSY7RenR0hN6AaWmWo92dnvBGcbI1zpEkfzzH4dXiTLtk02RCsZ7R+4qtlR+diBnEEMet9TjU79VAIBzKbWMJLiz+cmDt6ekph1xSwO5OTxQnbHh9wkiOQ0HLv34Bgtuy3YdZ2oW4CFm3inKEgBAwBPKcgEqUX5y0dioTSU3F14VecQiO4Tiq5S1tdMgNuuH84LuWvJxxHh+lhcAIBDKGXWiNAg39V32OdS85QR2DOQ43XF7fgT6Kewm8EKuku+uqxajCVeRUp0JgRwgE4zQvcFtyKKpymMmDOQ43XH4kqHhbtlLDA+jqcXnizj823RUCQgAEinocZWCPENLRBLHuRI6aRaRhHMcbSPMmNxbfLt4t39XjxHHRl0OXQmAoAvmNktZaDRVa4XyiO5Gj8og0gONg3+JibVtFNBK34WWkafJrMP7NZg3FUlNCYM8IJJfyugMqKl/dKn05xaZQGwdwHASXt1JxaRVf1dwn68L5kbYsJW5h/NXdlUSg6B0Lo26oTxT1OHqs5Tgihn10X/IJhYi75K2NZ4rjNv6AJN4uEMjvIQ1DqClTP9iidYyiV8txhPDlO4YmNrXxPi9tBI04Lg+X7gqBGgRQ0PLuLBinrSZUdO1hPldxHEsNxbbyL3CoAWjJMt7oBveGyvOSo1BfQmBrCLBnq09TY6KxYhm5wifK7ydysimM2SqOy0f80jRkufGg32j8Xo+TEheBo0shMAUBVCJOG/JMBz9wyBJO8OamXlH3ouu/i4O5ekocQ/b0n9eui/iogBAQAhECaDxB6YHX2ipuviMaL3IcC6Hl8+Ow44oNceSm73v7adBBOWVc0PwcJyJsHwFJKAT2jkDxCDkGCDUV9DhaKRLcHvUgfltEbXv/ikv+A0cgvx8BcIIbquCPOzs7K+K4R44rDkoFhIAQ2DgCxWi24BPM2aoYdMUQO2y9tmdCbRxWiScEhMAWEIB2bt26lZck+NByelzNxiy/epLvT3eFgBAQAq0QKMbZWTRbTo/DaeXXH5PCbe2dW0khlSkEhMAVQ6DITsSHhSXdXj2OgzCLBEdQX/OAlyv2JDQcISAEmiNAQFuenVDiAsHRdS/H1byNQasNzR9et0G8opx0wAPj9R+H8CFWaRfHc3WflHIWQyC/K4FFAn/acG/sSHFdlvFoh8ACD5WzHIrhOwuIsVgXDJbVfBa7xHSLYb6vjooBbZF+ltbj0B04I7g48hDKXCymAlMQOCiCM6Dw81paCSHgEcgrcayURg60NMdFROg7sLRegGBQzJpA8Z61/W02XnkS2TaFl1TzIUDofkb9wrLsqv9pjsu0YtLLUDUoZk2g0RCgw/LOrL1sp3E4HYdx95u6HQklyYoIZJQ4vjlJ5Sztj6uxFMRxyzxpVhtYRVqmL/UiBLaMAL98fcupKAGwlq2l+lGk4+NYv/OFkund7cNPjkKZQkAI7AIBotkyHgwILnLD2aAStmrN3qzDdBIZakoIASGwMAK89bSvR46r6yM4qiQ4rsYZJ47rg1v5QkAINEcAK7UvwACCywd4JDiury0vtxZVPRpKCwEhMB8C+KP7DkAqEhxSJTjOnwPeJ3fGMO6ronwhIASEwFAEcJ31Wak1BEd3CY7rW7nwwkmP82goLQSEwBwIsBnh5OQk2XIlwVE3ETtSo8fpRVZJ3JV5OAgQjMp+x+DYqVELdoFMCMPESmO3QDIOY+FRoMElXWf1BHchMCEg0acm8C2qokshcFAI8JaphWf7wt1Bdqs/UDsAzo89xMENki1hqxb1OC2qetCVPkAEiqds7x0TNNOaGLL5hplcZ4B5MnFwfcIkOK6vqOXvkeN4YNjXqN9EEtpAlBAC4xA4BH/0iv4oJml3nQHMIbgRUiU4rvgOh2C0j/tyrFUrvGmQXydgWksG9XtlEODrVOPS2el4meArGuOoI11syYH4xrkIE2sORQorkuDWHi2rM2ZcKOpla09nj/Iw2TjFDMnXNejmgI7ZPY5KmgjDVGWGRms4nEkxZct2guN2R2FFcP1pBJk9H8V2VEAIRAiMMJ2iFnRpCCQJjsPGJ74KOWGr7tHdZjAlE6bE6XD2JD7KFAJbQACDNIoUIYRlIsExroQed8U4DmvCzm3XmxK38FWWDEKgiwAvLYl2yuMTfPz4cbfk0JwxHFcMLhkqxKzlbacb3J3fuzurGGpcCAiBPgTgMjO2QplhUb597V7mJziu6LGKPILZ9le+iYVv75qVobryw1D3QiCFAO/QsknKfdY8MbyKLJRqKZ2X8MdRMB/+E9nM6Ya3kYs9b4KI4wwKJYTARhDA3eaPL4fgRkT5FsaS3BVRpINkrQ1mWhwMZLdB8WpEwjNwgO9zqEFGZfaOAAappydm6/n5eZNB0TK+KT4XLvhkiz7YwgthaSZesuKmMm2/G9htSrBBwvCcDPbDSez3N2nQwz3kwlE0Pt/zhqxiBhwcl7ZVWePIT6dIvnzhVe6ynGqrDV4ZXkWYKZ3uyDMwZZhR3e1/wSKBdTkIgWgzAwTHE28Ye2zfHyKK0xyHuPkwC4vGGDSwJQufnp6G7oBv1y+yO0w9TttRlpwsC/fFSiCnwtnSZXOCYzgWhnIxffq05chUjlBgUaKv4hby/W47GH0LIo2WQf640dCp4jYR8EuacFBDE9XGa3yFg6+X4yid1yDmkMxEnJK4GNV/H1xyU5pSXSEgBNoi4PfbQ3Zz0IgZqtAAwvfaqtw2n/1/jPHHfx/S8seNtS/scGQ4mtCbtcVR/0JACPxCAEe/ubkgONINfXCGsnFc0NJyHEfwscVeWH1LbJPj2MkQnPRInje3bSBKCAEhsAACuMVtMwMEN/qspKKoRqNljqMtW4LttguVhONlurfWyoGUbXiEv+hMiLUehPoVAhECWFQW5xAOg4sKNLw0Evjl+Csa27/KpUTgVrH6YgW8Zc2aw2L9qiMhIATyCPh4WwguX3jiXTNUYSz6pbXcmkPozNfpEt1G2MQTHJs0JsKk6kJACLRCwLuM5iY4ZPZ7tOAucsocRyHPIBHN4faaY2VkEL5+VCK4QdCpsBCYFQGvIRFyO2tfEJEPGoOpQndH/ItoK3nJMQAWVhcVgJvXcswRTMi7Lcz8huCmn6gXjU6XQkAIjEOAzQz+4PL8toJBXVj8MLWgNtYGfE5oCvULfrhIVzIrDWXWWFfRnviJ8CKtIkMleiomBA4NARgjH2AbmGi+v2YX52JHfPeEsUSc4u8SR7Lwfim68z8RWNPS4PwTUVoIrIsAFLPuVuvfDDvo58Vb110El9GkkOG39JdChNWTQQNRYSEgBOZDAILr8sPCObYcWmurGhzslPIWYiQ30SToqFa4bYKWoVHfI2TX6sCptqKqNSFwsAhEk9RP2CXTrOeGRzCY46hWtLSNQVs9Znrsru0uoza2GoLaEQKHgEB3ni7Ja74vU7bGcFx4VHm2RsNqwnSoad2OaNxI+hC+NxqjENgFAj4UztPN8mlsTUNsPMfRBI6wjN0aBgZDjTAnqcI2suQWC50Qaw9PCSGwKQQaRodMpEW/Bas2Pi7TJUucthOtrxhUiBuSlVD+ooVFhw0QxoJiySoMH6LwiHcj0W0KNZgTfaO63WLKEQJCYBUEOBHDglVXEcA6RbX6HWjR5HcgaVFaf30JiI9P313LpwzsZtZ1E4HViBAQAs0RSBpeNpGXTHhrr4EeZ6KjjhEoxyephVmx+gRKH3xcfLlEfYMqKQSEwKEh0JLjDDtOhsJVh9bat/3LSnYTaG1QGx82acks7eKjHCEgBAYhMAvHeQnYygrTXXjaLj+YnLazDDo7Pj4Of9Fy8dbxV4e+efSUFgJCYCIC/wKyFTLtxkQLAQAAAABJRU5ErkJggg=="/>
  <p:tag name="POWERPOINTLATEX_PIXELSPEREMHEIGHT#433D2D32" val="125"/>
  <p:tag name="POWERPOINTLATEX_BASELINEOFFSET#433D2D32" val="3"/>
  <p:tag name="POWERPOINTLATEX_REFCOUNTER#433D2D33" val="3"/>
  <p:tag name="POWERPOINTLATEX_CACHECONTENT#433D2D34" val="iVBORw0KGgoAAAANSUhEUgAAAaQAAABbCAIAAACznWYaAAAOPUlEQVR4Ae2d7ZHUvBKFX269AQAhABEAIVw2AiAEIAIgBCACIITLRrAQwrIRLIQAZMB9QFVdKltftmVZ9pz5MSXLstQ6Hp/pbrXaN37//v1P359v3759//796uqK7x8/fvz69ct9I/WdO3du3rzJ9+3bt+/fv//o0aMqU3n79u3//n7u3r1bpUN1IgSEwOYI/Lu5BEEBPn/+fH5+fnl5CccFG7hK6G9w9r9/P8+ePbt169bgVOHhq1ev3r17R2MEoFx4lZoJASHQOQI3+tHsfv78iToFxXz58mU5avDdy5cvp6pm6HSvX792o19cXNRSFZdPRz0IASGwEIEuyA49DmWqCscN4Hj8+PHHjx8LtbxPnz49ffrUeujnb8BEUkEICAGHgNONcGrxjBfqNFuSHeLCRG/evEHi7C3EPMUr9/DhQ+enw0nnKMx59OgBkxbFcGz24tRjlCdPnqSHgHDPzs6sDWN9/frVDlUQAkKgKwQePHhgD3upXkK79h9WGLAxs9jBOFDh9fV1uYT0/P79ey4cdM5wiU5wDk5qn+hKp4SAEFgbAbQ5/4EtpIh/1hZr3D/85Qs6LqOLTeW48ShQHv34nQPQuBk1IDVoyVU47IKNVSkEhMC2CPBs+s815R7JbkxAA6HRyDBFa0GJlscyhT8EtvCgc9qMmY5LqB+01KEQEAI9IDB+YPsiO6QZm5Y+DXEWW3INKGFYfyDoz0aB0fAA+mddmUpro4IQEAL9IDBQX9wD2xHZpe1WeLqiNhe8K/TvM5oNF+NfnxCDHapSCAiB9giMfesdkV1WoUuvG1REc6DfIRgmrc+AftnYsKIA6koICIGFCATtMJ7c7TW7gT7lswllFLqV7NYYoAl2G8gmh10MQ9ULga0QSMRvFJLdfwbPea1DNlr5AbqDblkYJSyOSJlB/aqHafK1ofn3KAxCtktUEAJCYFUECKd1mziXjFKf7AgVhsUSkuHCY69Ce0JhxIExGwSuXAEMXq5KISAEqiOQ0JzKx6pMdhAwmxwssnksB+rVhrvrnz9/HjP7TVSRnUGhghDoAQF2rCcopVzCmmTnmG6cicRJ45x02W1b5aLPaxlcuva7Etn5aKgsBLZFAFax3BwLJalGduwkRaeL7XJ1TNfYSReEJk12ctgFQVOlENgKgSoGrBO+Dtmxiz7BdIxERpPCzARrY4rnbrCxzh9Rap2PhspCYFsEPnz4YAZsLCq2XMIKZIdO5+cLGY9NiEkPOp0JlvivENkZSioIgW0RYKnzxYsXTgaWFrPe9qy0S8kOizpNEOza7YrpQCQhcOJUFko1EAJCoCICppSg07G0uLznRWQH9aatV+IAO0z2iyWLD3GMnRx2Y0xUIwQ2QYDoNMvmWxghm5VzPtllmQ4tiTXjrASbNAhqcMHKTcTToELglBGAW2whkbDcWu7++WSHkhmLMuE+oTrV4uM17joK6bhbkd0YE9UIgfYIwHQurgMDtmJY7kyyQ2UzJTOIBUzXfo9EUJJgZdDZKbILYqVKIdASAfdmQTciL1SoOPQcsmP5NR3mBzF36KrzURv77OSw8/FRWQhshYCtS+Dxr7u2OZnsMKfTGhA8kk5gtxWI/ri8r8c/pLw8imfQoQ6FgBCYigCrrs6ARfmo7vGfTHbwbmybhJsYSl/PBqwTcqzZpRl86j1TeyEgBKYigMlodusaHv9pZOevBwdnAh9XdCgGh6hSOdbsRHZVgFUnQmA2AmbA4gera8A6kSaQnb8eHJtP/wask3yge6Lo1VrejiGjeiEgBBIIoCS56A4eRnaJJVrOPjWB7Gw9ODYYbq/Nk5rEZBvUQ9x+jdQ6Hw2VhUBjBDBgLQPmGgasm04p2fnrwTEgzN6ONei2XmTX7a2RYKeAAIqUmyZJOtYL5CglO9uRG4MevljDzI4Nt7Cet0z4PYjsfDRUFgItEbDcnBiwqypMRWTHukRis4TDJfE6jJbAFY7lLyjLYVcImpoJgeoI+Lk5YbqBM73ucEVklw4hRiAWYddTPutO2PXma3ZS69ZAWH0KgRIEbAWWx3Btj3+e7I6n1nEPfM3O/AUl90ZthIAQqIWAn5tzvXUJk/ZfK8UKWbWOC6tkm4oJsEY9fyNwHLb57nTSNdBQn0KgPQJERNhKALk5VzVg3ewyZMcibNZbt0fNCGRXiuVp/6PRiEJgjwiYAVsrN2cWhIwZa8EviY72SHaJ6eiUEBACayPg78VqYMC66aTIDj0znceJLjADdxRxsvYtVP9CQAhkEfD3YlXMzZkdN0V2JXu/Em/qyo6tBkJACJwgAtiCboWwbm7OLJIpsisJ8DPDOzuSGggBISAE/L1YJQxTEbEo2bFbzY/PCA5JOK5s2CAyqhQCQiCIgKlH1XNzBofzK6NkV+I11NKED+VKZRwcBFuyfHzjND6kn9lFlrCVbvexu101N2cWumjoSXZpgq619yCL7/IGvBsoG/2zfJR+emCyxACQcFCU189NqSLJ2rk5s0KGNTu0iaurq+zF+9oilp1Onw1OiunsFlxeXlpZhWMgYAYsFuEm7q8w2ZXYsHppQ5ufIME9bQbqapTguy67klDCTEKgQW7OrDxhsitR62TDZsGt0gAdh/ge1oKq9NZ/J5A7rmvZsP3fqXIJ2+TmzMoT9tmVGBEiuyy4VRqwNEG4eZWu1IkQ2AQBM2BXzc2Zndp8zU4Ouyy4aiAEhAC5OZ3fee3cnFmoA2RHOr3sZafpSMrCogZCQAj4CLTMzemPGywHyK7EYSeyC6KpSiEgBHwEzIDF67V2bk5/3GA5QHYlsQ5aig2iqUohIAQMgca5OW3cWCFAdn7K8thligyIIaN6ISAEQIBY3ca5ObOwB8guuyWWTqXZZZFVAyFwygiYAQtXdJLJPBB6UqLZsYHxlG+k5i4EsNHYUul8PiX6wS4Qc+Gc2G2kd1uSJ32T3JxZhANkd5g7l528GgiBeQjAdGajzeuh56tYomQPFXboPCG50FKEtMzNmZU2YMZmNTstxWZhVYNjI3B+fn7sCaLxlISgBUHYKjdnUBi/MkB2/ulgeY9kx53D9EYzZ+dKcFKqFALlCJyCz3qeq2rD3JzZ2xcgO7LrpC/b4z5NXgiJe4X/q5KdcOnp66wQ4Od04O2SPOC823DGXcaAtXWJ9rk5swIHfHZZLsuyYXbUxg24B2Z3KGimMfiHHA4TARWGqc229bqFhad79tIE/wHO44/xxy6x3uYYILvdcVkWUz9j1SaJtLISqsFOEZhn6+10smmxYX97p4T/xKWvank2YMbu0SWXhszUOlskSrfXWSEgBKYiYMvTW+XmzAp8fLLD0LAU83rxY/YHoQZCYAYCPeTmzIo9h+yysSnZUVs24IUGbjg0VqWlaom8xjoRBDrJzZlFO+Czy3q1dhR1zNKE+RFkw2Z/DWogBGYg4Hvozs7OZvSw8JJ79+5le+DxD2h2XJYOIypJi5Idu00DArhtIJGdQaGCEDhBBMJkl47P2BHZmVq3cK/fhr8MlFO9N3ZD/DX0YRAImLHMjYBJo4ngVHkCZwfjBDtcoxKnqbO4iRzc7wtc+OPZ0b/L8vvIZPXe2OUwtuyBYLVscO5yeRLes5LR/7T5Hfmkhbu4uIhc10v19fW1TQG1rhexpsthszipAuvm06HSFYdFIL2jg4e9ZOZhM5bnKh2lYcEc3T6BFvXDIux+1TrgPV7YY8lvJu1IKelBbYTAAIEo2aXd+Z2Tncs15qbqLxUNJr+LQ703dhe3SUL2j0DYZ4fchKShU8S8RWS86tZtRxSxqXUd7kae+pvAN6r3xk4FTe2FwBiBqGZHU5hifIHVpFcwrFn7gkX6QNYd7kZuD4hGFAJCAARSZEfm+MQyR59kh0LqtFEkZxVF91gICAEh4BBIkR0t/KDcAWRwistyM6jf8BB2NmcirjplpNjwXmhoIdAbAhmygz4SuylIX9XPfFhyNWWThWptg+3n1kgSIdADAhmyQ0RjkLG4LFOw7jmub18D09mGf9aRO3l1W3scNKIQEAIxBPJkR16AxEoFyh3LsrHe29RDbT7TdcK/beauUYSAEChEIE92dMSaZsyYZQ+HZZ0vHLJiM3gWc9V0T3Q6MV1FeNWVEDgSAkVkx4Rx/MdWZjm1idlIFi2CS2xFQkx3pN+l5iIEfAQSG2Nplj5r/ZSSHaGthPLH+A7dqvGWLIZjR5FNEkNbOp3dVBWEwMEQSCcMTp81KErJjguI5DA1yq63Al6zNvodCh2SmJMOAYgyUfCw3QgVhMDxEIht5XIzTZ81NG6QLcAOSgpsxvJVqsEluPYgxJWyP+GhYz3EPHQMjRlL5LDi6QZ3QYdC4EgI8OCnX3kI7aADZac8QbNzfcEs8CgsE+yaYBTEqm5RMlvsVnr2mQ4nHcwrpgveCFUKgWMgwMbwbAocaIeFyizfTdbsDEGMVp96rN4VYEP8aMsNW+gMi3UwEJ0rbHgAuA6FwE4RgKQsNZHzwuODo8A3LDZ1Umh5aEWsLrhvu/zPDoiSpHexNogYW7KwMdC/ClPr+aNwCTvVgvEuu87E6c9RZSEgBEAgsSfVaGR5gfXV+ZqdDe/vXrDKQQFOJNU76ijf6GUDpx5WKiyOdcwHLsfrR2HQA4eoitDz4NpxM9UIASGwIwRYXfyjdq38qUN2CBk0NrPCO63Qwkdi7WmGeiiai+GjeiGwawR2RnYOaxQ0nGt8gnrZjPuBGgjN8W6tGdfqEiEgBHaBAKoS9pxTfczRRgHhZ5hxsBAXOq+fK/CNRgWZVDBj6WvwcR5HrNEZ/kVn8CIZu9BmTHUgiQ6FgBAQAg6BVcjOB5ecd1DeH2/c348xLm3gNVs3YS0Cjx7fCiXx0VNZCAiBWgj8H2m4oFIAdlazAAAAAElFTkSuQmCC"/>
  <p:tag name="POWERPOINTLATEX_PIXELSPEREMHEIGHT#433D2D34" val="125"/>
  <p:tag name="POWERPOINTLATEX_BASELINEOFFSET#433D2D34" val="3"/>
  <p:tag name="POWERPOINTLATEX_CACHECONTENT#433D34" val="iVBORw0KGgoAAAANSUhEUgAAAUMAAABbCAIAAABmo3ASAAAM+0lEQVR4Ae2d/dXNShTGvXfdAlACKkAJvBWgBFSAElABSrjeClACKkAJ6MD9MWttsybzlZxJMkme88dZcyaTmT1P8mR/zM6cs1+/fl3q+/P169dv3759/vyZ7+/fv//8+dN9I/W1a9cuX77M99WrV2/evHn37t0mU3nx4sV/fz7Xr19v0qE6EQKzIwCTO/y8e/fu4cOHkHPs/O/cufP8+XOoPnlST548cYPSz+ROdKIQWBiBSwuPlxkO+r169QoqjmVvtD0Pgi9fvmSGix6CvdYbT5NoG1UKgQ4ROEMmu3fXKrx///7ly5cfPnxoLsC9e/fevHlz5cqVmp7fvn374MEDa9kDMiaMCodC4MePH7h3OJLcwJUu3ppMRlxohhpE4uJ1QldjbN++fdv5xjjGjp/Oi6YHvGgmjzsddIUjzSj3798P6oOfPE3Oz8+tkrE+ffpkP1UQAksicOvWLbuTazXKKnYChrS5oxmAoBM8H2UkOxN96GAzXGamHz9+DMTIt890pUNC4EQE0MP+3Vh5/6/gJ/u+qC+xldGiYwk8xA6Xm36sTwoANGxGDUgFLWksJzmKlSrnRoAbz79pKffI5CG7AqHRpVjIrcBCPxP38ofARA86p82QxpxCfdBSP4XAAggM78a+mIw0Q4vX5xhHMXHnQIrHhz8Q3LZRoCtet3/Ulam0NioIgcUQCBSPuxs7YnLenOYh1FAPR0Gnf5+uNlzq4eKzPdqhKoVAcwSGwZqOmFxUxYsFlgLNjGCZhWujevOrpQ6FQAqBqHkImdfXyYEm9LUiZVTxTOZ0CqkMdQPZ5CSnMFT9TAhklnJWZnJGMmhDGHl5tjBiwNjoTznJM92s6jaFAFyN3oquspLJ/2S6mHaIfA/WtcnZSp2O20w2VWXeVaqTCfWMGNjY0U7qVXf0dFUKgbEI+JmFY8+19o2ZTMYVaViWnmLDWAGT++nTp/Zz4cKjR49S3ohJIiYbFCosgAAv3mX4Ui9ASyY7GpM1GR3eOcbFrMnouQ0ro4F+v38x2UdD5VkRgDLPnj1rMkQzJpOljDZOZVA7GmN1NxH6lE7yTEZjL2/2nzIdnbtpBJrY1Q6BNkzm9YMMjRmJ95wqX+mY+8JA1CCv1R9RCtlHQ+VZEXj9+rXZ1anUhnoBGjAZbey/RTQcm9WmHrSxCZZ5EIrJhpIKsyJAYPjx48duCAKxxfBNUZhTmYyhn7/7yQjvisYgkhE4c6gIpRoIgXoETJ2gjQnE1p+YankSk3mu5I1qVpVb7a2VmsCEegxs/PbhiXKSh5ioZg4EWIW1fTXyCVT1o09ncpHG6Dci7PWiLNkyqnujlUtKpbGOgADEsbAruRWt4kfTmYx5kFpw4nqg9Fo9bOa4upgSw27F5CEmqmmOADR2SzzY1Q1zKyYyGWVr5kF0qtC45+WcaIBBTI5eSlU2RIBVnouLC9chm1I17HkKkwlW55ezeep06B77qA39ZDnJPj4qz4SABboIIbWNBI9mMlZ+XndBkvwLyTNhNKpbNvQL2p++oBd0qJ9CIECAGLWzq1EbzUNIo5nMQyWVyOXkRl33bFc7IYc6Of94Ci6JfgqBsQhgyZo5PUcIaRyT/eh5dCY8bBo68dEhmlQOdbKY3ARYdZJCwOxqfM+2drUbcQST/eh5Stz+7WoneWA1oKJbLQakkFH9kRFAvbmFHu40kjTngGIEky16npIDV3P1V51SsgX1PJX8GilkHw2V2yKAXW2v689hVztpa5nsR89T8zQ3INWg23oxudtLswPBUIFuFry6M9+aTi2TLds7hSxkmMP6Tw13Yn2wE5CYfCKeOj2FgG0kgF09q6qrYjKBrkw6l5tDfuOu1DzXqvfD73KS17oKux/X30gAGgfRmbbTr2JyPg8EgQhZz2c2tJ2w683XyVLIcyCsPkHA4tXcY3OHkMpM3p9CBmJfJ5sbo5tPCDREwN9IYL5Alwn8r5VShaJC5sQmL1imBJijnmckBMZl2Jw1MQca6rM5AiyOWGiJjQRmtaud8AUmE7Iueshb1GkgO9OyXvN7Qh1uEQGzq1ttJFAEoWBd2zpYpqMtMjkzHR0SAici4KdCLmBXO2lzTMZCyL+6SBdYpxtafDrxCul0IVBEwE+FbLiRQHHcHJNrUi8z+1QWx1YDIbA/BDBRXTy17UYCRaByTK5ZyDZ/oDiSGgiB3SPgp0LW0KchIEkmkyzqL9VEhySnQqZ1FBlVHhMBU2zNNxIo4plkco2nrlhXEd/TG+B3kVRAsP3sGB9eStvEi7HDKzvrRgLD4cKa1D9B1uyhwV7WqdNV3woBYorhNTvAb2I0rQBcph/+nsEuy4Q/Bs/Em07611X0gP3Phck3LGwrQ3Mo/yZqiuv5m5jFWCF9Yow9d5X2ZldjqK7icsat6xrTukZpr4LpzgY9pk6ObmPc7ZVdYCOB4tzjTK5RyHrxoAhukwZoJ0wvgotNeuu/E55chIs25Covs5FA8cLFszVrbBsxuQhukwbEusgZatKVOpkDAbOrZ91IoCj5dJ0sJ7kIrhrsHgE2EnCBjLk3EigiGWEyr0cXTzum81aERQ0OhcCSGwkUgY0wucZJFpOLyKrB7hEwu3qBjQSKYEaYXLPsocB1EVk12DcCC28kUAQzwmR/Z5zU+dtaJEjNQvVCYBoCJFwsvJFAUc4Ik4vp1nQqnVxEVg12jIDZ1RChkw1zIkyu0cn6x4Yd36aaWh6BVTYSyIvE0QiTa3RysV81EAK7RGCtjQSKYEaYXNTJClwXYVWDvSKw1kYCRTwjTC6es0Ums/SHR0C+FLl1xQmqgRCIIrDiRgJRefzKCJOH/0jqn0B5iznA7PXL6hqOQ00iajBf/RQCIIBdbYGu5TcSKF6CCJOLRC1SvTjqwg24BhcXF25QrZ8tDP5uhkMZuBASNilJmr3NK8LkzRG1iKn/kuYq744WJVSDzhHArrZ9ufzbqR+xI0zeohucB9QUsrYrygOloykELA9krY0EUoJZ/f6ZTKzLdu3O7LFiiKggBAIEethIIBBp+HMKk4vLVMNhVqyxv9HA1tCbmCteiI0O3clGAkX0IjsNFD3JDaWOEOsy90amdfFuUIMhAr5XfH5+Pmwwd82NGzeKQ3BvR3Qyp+XTqmteliqOvUwD/280xORlMNcoqyAQZ3J+qWZDTDaFDKVJC1kF4hMHxazQftcnYniE0yPWNdPmzWnjQBQFbq/+iUGgwjkCrJBvaIe3AHCeqht6dAbCT/jJZAltsBTaySVDkmKGxYRpBqdkPNaa0X+3Se3rHYwU/Ox/z3r2+zaZN7cNun9RbBaHKrDK4IOw7zJ/lZ65uCftXE+/+QUbW9fJSLDuIVsAJGTdydN9GiD7W96vwSHv39X0cLQ2cT8ZFPLxoc6ZzM4sJqEfe9zi1dV+11u8asvLHPeTkYOlV7RBykNj175uXWVSQUwhd5jpPvYaa7/rsYgds31SJwMHNMiAkg+JZU6c+5At+vEk6jDTfe7pq/9jIpBjMhsUZeJmfTIZU8LZEUhOWO6YF1WzPiACOSYDh59ZEaADYXhBJKhc9yePHt891mZj614Ojb4kAgUmw41MvhdvbC4pa34sAtRmJhDWV4p1Hi4d3RkCBSYzW6PHcObEvYgSD+uXr4HG9qYEUfdONi5dHgeNeFgEykzmhYpM6Au1TBB7XfjgrU/jTh4u62Ki0Y+GQJnJIEIEOGVjk2Vmmxstjx0PEaxosxrQxqLx8ldBI/aAQBWTEZRIUiqOzaFVrFleHGWdyUJconEP95NkmIBAJuma3vJHbbhaJpOfQLJRisxoxYUzIhmOhD6bJPa/tLFdVBW2hUB+6478UZtpLZM5gUUdU4B2vhXwVJfRzKhiJDHHGAHIx1QGiF0IFTaHQCqT0k0kf/TvZMe+ZcKbGSnNTKe40zxCxvZZ2Z6eg2xwrOvKN0Uqh1AzIbAwAkWVC6dqREq+1Zg5mbGh0N+HwaDEcm7m9AmHGHEYP4fVE7rSKUKgHwQwJ/NUctxivwB827zYZxweMLGqAlvagsbDE5AP7p1ub/M6BIZ0MBCdK/djiLlqOkQAZ9DexnNhHdQSBb5JxxgrMPrZ7XwQ7H/wO0crT/T8UUTMWNpOSjTnBAOYU0gUjS59bXrbgDyeOro/BDL5zmNpnGmPxp6uk61fP7/KKoMChMdCINrMNxo12DmIZWEeUXj2fHhQEVejEPTAT5Q8z57g3GEz1QiBfhAgFrtAUjNMPkkn2xMUFRrEomqghN58ii1pA4ehug2nghDYCgJb0slGRVQrDi2fqEa1ZvUFFDgPCHaWrD9FLYVAVwgQ6MHMdBrLnFsKCDnBunSZ0c7TpgcKfON1w5QG1vUQOOflYyRP8OmZM2LxIQl0wlSHwqhGCBwBgVmY7APHO8zw+bcH/OdjjxPaQFoLxBHcwovmWy8V++ipLAQqEfgfRLl4Hno5zoMAAAAASUVORK5CYII="/>
  <p:tag name="POWERPOINTLATEX_PIXELSPEREMHEIGHT#433D34" val="125"/>
  <p:tag name="POWERPOINTLATEX_BASELINEOFFSET#433D34" val="3"/>
  <p:tag name="POWERPOINTLATEX_REFCOUNTER#433D2D34" val="5"/>
  <p:tag name="POWERPOINTLATEX_REFCOUNTER#433D32" val="7"/>
  <p:tag name="POWERPOINTLATEX_REFCOUNTER#433D30" val="9"/>
  <p:tag name="POWERPOINTLATEX_REFCOUNTER#433D34" val="6"/>
  <p:tag name="POWERPOINTLATEX_REFCOUNTER#433D2D32" val="7"/>
  <p:tag name="POWERPOINTLATEX_CACHECONTEN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iVBORw0KGgoAAAANSUhEUgAAFscAAAGFCAIAAACAw37KAAAgAElEQVR4Aeyd65nWurJu11zPCmBCCEAEQAhABEAIQAQ0IQARACHQHQEQAhDBhBBoMuC8Z/lsbx3Zlku2ZOsy+gf4k2WpNKpUulr+68+fP//iDwIQgAAEIAABCEAAAhCAAAQgAAEIQAACEIAABCAAAQhAAAIQgAAEIAABCEAAAhCAAAQgAAEIQAACEIAABCAAAQhAAAIQgAAEIAABCEAAAhCAAAQgAAEIQAACEGiIwH8aKgtFgQAEIAABCEAAAhCAAAQgAAEIQAACEIAABCAAAQhAAAIQgAAEIAABCEAAAhCAAAQgAAEIQAACEIAABCAAgXMIXF5efvny5evXr79///7586eE+Pvvv2/evHnr1q27d+8+ePDg4cOH50hGrhCAAAQgAAEIQAACEIAABCAAAQgcSIApggNhkxUEIACBdQJ//fnzZz0WMSAAAQhAAAIQgAAEIAABCEAAAhCAAAQgAAEIQAACEIAABCAAAQhAAAIQgAAEIAABCEAAAhCAAAQgAAEIQAACEwKfP39++/atzhOZ3JkJePbs2cuXL2/fvj1zjyAIQAACEIAABCAAAQhAAAIQgAAEaibAFEHN2kN2CECgZQKcKtKydikbBCAAAQhAAAIQgAAEIAABCEAAAhDITeDHjx9XV1f6zpj+fv36pX/12TFlqq+N6bNj+lcfHNMfmwJzK4L06yVAJapXd0gOAQhAAAIQgAAEIAABCEAAAhCAAAQgAAEIQAACEIDAt2/fXr16ZTxPxMWls0Vev35948YNN5BrCEAAAhCAAAQgAAEIQAACEIAABColwBRBpYpDbAhAoBMCnCrSiaIpJgQgAAEIQAACEIAABCAAAQhAAAIQSEng8vJSWwM/fvw4nCGymrSOF9G+QP2xL3CVFRE6IUAl6kTRFBMCEIAABCAAAQhAAAIQgAAEIAABCEAAAucSuL6+lgBMzp+rBXKHQMME3rx5oyNFNhdQXynQmuO9e/c2p8CDEIAABCDQAAF1WfUZGz5X04AqKQIEIAABCEAAAj0TYIqgZ+1TdghAoAoCnCpShZoQEgIQgAAEIAABCEAAAhCAAAQgAAEIFEFAOzk+fPigj4YZDxOZCq1nLy4upuGEQKATAlSiThTdZzGH3X5qIH7+/Kltf7oY/n38+PHDhw/7ZEKpIQABCEAAAhCAAAQgAAEIQAACEIBAPgKajXHnYXQ9TsiM4UPu7969e/78eT5JSLleArNzerIfHRLBKQ/1qvVIyZ88eXJ1deXmqFNCnj59evfu3fv37+urA8ORRoOlybS+f//+9etX7xE9zgKiyzDH9WxlV6vBBH4O2qQJAQi4BEb/o3XD2f7qsJ6oR9SCKLL7LNcQgAAEIAABCEAAAhURYIqgImUhKgQg0C0BThXpVvUUHAIQgAAEIAABCEAAAhCAAAQgAAEIRBDQ7g3t53v79m3EMwtRtY/w48ePfGRmAQ/BzRKgEjWr2g4KNu72G19HGbb3eT+XSPDWyhIZwiEAAQhAAAIQgAAEIAABCEAAAhCAwBKBHz9+jG9djhfuca5LD86GMz8zi6XtwNk5PdeWxjd4Zzl8+vSJk4JnyRDoEpCRfPnyZQzRCqAWEy2WI/ucfsYATzWSjLqYrexuexGu7GCPok1kCEDAIyAXpN6F/gZXE7WA6CWln5wqMmVCCAQgAAEIQAACEKiFAFMEtWgKOSEAgc4J/Kfz8lN8CEAAAhCAAAQgAAEIQAACEIAABCAAgVUCb9680VfpAtG0vePZs2fDN8f02THF1H6R8Wtj2kTiPqvwO3fu6ENkfObOxcJ12wSoRG3rt73S6dsRct3jt23bKyAlggAEIAABCEAAAhCAAAQgAAEIQAAChRPQfLsmZwoXEvGKIqCXN8ZXeYsSDGFaJfD8+XP3SBGdJ3JxcWEs7I0bNxRZa4tPnz4dE3nx4oUWGS2HkhhzaTUaE/itapZyQaBGAvLh8uQ1So7MEIAABCAAAQhAAAIJCTBFkBAmSUEAAhDISuCvP3/+ZM2AxCEAAQhAAAIQgAAEIAABCEAAAhCAAATqJaDPIWoXiM4BWSqCPjumA0e0fW0pgr5O8+DBg9kUOFhkCRrhLRGgErWkzX7Koi3dCd9a4VOH/VgOJYUABCAAAQhAAAIQgAAEIAABCEAgFQHmZ1KR7Cedv/76K2FhP336xOEOCXm2l9T79+91CMhYro8fPwbWCsdosxd68Orqarylw3HkAMefXEwJ0EBMmRACAQicReDy8jLhqSL6mI22l5xVFvKFAAQgAAEIQAACENhGgCmCbdx4CgIQgMApBP5zSq5kCgEIQAACEIAABCAAAQjo/dLh699aD9PnVm7fvg0TCEAAAhCAQGkEPn/+/OjRo4BUL1++fPPmTSCCt2DgxdRpI2oNt20NHFrSmzdvqhndloInzNJPbVuRkNrCSHu9hIjwAIGSK1FAbG5BAAIQWCXAkHYVEREgAAEIQAACEIAABCAAAQi0QYABYBt6pBQQgAAE0hLQJwfGBLVcuPlIESWiN9Lv3bs3fp/g2bNnChkT5wICEIAABCAAAQhAAAIQgAAEIACBkgkwRVCydpANAhCAgEfg395vfkIAAhCAAAQgAAEIQAACWQnozeSLiwu9/Hznzh29p63T+vWvrnWqSPit7KxSkTgEIAABCEBgSkAHggSOFNGpWF+/fg03Xmry3M+UTbP4/fu3u6IwjTAN0RZ2bUwcW9L79+/rYBE1o8or+VdrlKZSVvrKZWiv9aE/5S4ZpoIRAoEpgTIr0VROQiAAAQjYCTCktbMiJgQgAAEIQAACEIAABCAAgaoJMACsWn0IDwEIQCArAa2gaY1vyEIrhuHlQoskr1+/HqNdXV19+/Zt/MkFBCAAAQhAAAIQgAAEIAABCEAAAsUSYIqgWNUgGAQgAIFZApwqMouFQAhAAAIQgAAEIAABCGQhoI/V37p16+3bt+MGizGbnz9/6rVqvSPN9oiRCRcQgAAEIHAiAe3/Cx8IoiNF9N2wgIQ6T0FNXiDCcOvDhw/2Qzq0AqGjuLSb0GtJ1YwqLzWyampXc7REUDpqlJWmUvbiK3fJIEm8cH5CwCNQZiXyhOQnBCAAgSgCDGmjcBEZAhCAAAQgAAEIQAACEIBAvQQYANarOySHAAQgcAABdwUw9vsBs+I9fPjw7t274y33kJExkAsIQAACEIAABCAAAQhAAAIQgAAESiPAFEFpGkEeCEAAAmEC/wnf5i4EIAABCEAAAhCAAAQgkIqAXq4Ov56tjPSO9P379z9+/PjkyZNU+ZIOBCAAAQhAIJaA2qzwFkAdKXL79u1wsuEU3Gd1sIjlI2ZqHHWih/ugd61m9NGjR+/evXv+/Ll3K+rn5eXl06dPw49oLeT79++pDjEJ58XdGgmUWYlqJInMEIBAOQQY0pajCySBAAQgAAEIQAACEIAABCCQlQADwKx47Ylrjv3Xr1+KP5yyrWudgq3r6VnY9jSJCQEIQGA/Aa2juYk8fvzY/bn5WmtzWnobHg8vCG7OggchAAEIQCA5AZ0J9fLlyyFZ9VTVZR3+HTquybMjQQhAAAIQgAAEIACBoggwRVCUOhAGAhCAgIXAX3/+/LHEIw4EIAABCEAAAhCAAAQgsIeA3jrWe872FPS29r179+zxiQkBCEAAAhBIRWC1zbKcfmU5mGMU+NatWz9+/Bh/zl7o2BH7MSV7mtFv377phK9ZGaaB2h9jOQ9l+iAhbRMosxK1zZzS5SNwfX2txMe3VuRgtbH7y5cvUTnuP+8pKjsi5yCw6tm8TPe0xV5S/IQABCAAAQhAAAIQgAAEIACBIwkwADyS9ua8NI+tiXr3Q6CrSTE/s4qopQjTOT1N6I3nNRhL+unTp4cPHxojE60rAu5nACxrfEY4Wiu8c+fOGNmyHDlG7vZiWtmZwO/WGCg4BAokIB+lHsjr16/tnZC///578GwFFgeRIAABCEAAAhCAAASmBJgimDIhBAIQgEDhBP5duHyIBwEIQAACEIAABCAAgTYI6LMqUQV59uxZVHwiQwACEIAABJIQ0BaNcJulD45pJWA1r6gXzle/rKh9hPYjRSRbuAhh4aOaYG3aXj0PJZwdd9sjUGYlao8zJTqMwI3//t2+fVuvEMj/6yglvVykQ0bGz44dJgkZnUsgtm2Nak/PLRq5QwACEIAABCAAAQhAAAIQgIBLgAGgS6PYa32dQrM0mqLRx+GLFRLBTiQwndPTSTTM6Z2okcaydl8OT+iFNAvtgtKxxe5PrmcJTCs7E/izoAiEAAROISAfpbVFdUJ0VNkpApApBCAAAQhAAAIQgEBuAkwR5CZM+hCAAASSE+BUkeRISRACEIAABCAAAQhAAAI+AW3q+v37tx8a/K1JFi32B6NwEwIQgAAEIJCegLaMh9usDx8+WHJdPSjESyT8wZmoLy4qZeV+eXnpZWH5qcbXXeewPBIrmyVN4lRNoMxKVDVShC+QgHYBaoyjb0UWKBsi5SDAkDYHVdKEAAQgAAEIQAACEIAABCBQIAEGgAUqJSCSpmj0luatW7cCcbgFgZHAMKf37t27MYQLCGwj4C4C3rx5c1sis0/9/fffY3h4vXKMxsWUABP4UyaEQAAC5xLQpwtYVTxXBeQOAQhAAAIQgAAEMhFgiiATWJKFAAQgkI8Ap4rkY0vKEIAABCAAAQhAAAIQ+H8EjC9ge7yurq68EH5CAAIQgAAEshJ4//79ly9fAlm8fv1aG9ECETLd2rDFZMMjEn5D47sto0ygSPZ0AsVWotPJIECTBPR5scePHzdZNArlEWBI6wHhJwQgAAEIQAACEIAABCAAgVYJMACsUbPPnj2rUWxkPovA8+fPHzx4cFbu5NseAfcckP2lc88ocV9M2p9yhykwgd+h0ikyBEomIKeUtskoubDIBgEIQAACEIAABPokkLa/xxRBn1ZEqSEAgQMIcKrIAZDJAgIQgAAEIAABCECgawLX19fbtjuE3+vumimFhwAEIACBPARevXoVSFiT/hcXF4EI7q3YryMGDitRS7rhc2TbmtENT0k2SeiWneueCZRZiXrWCGXPTSBs87lzJ/1jCDCkPYYzuUAAAhCAAAQgAAEIQAACEDidAAPA01WwTQBOFdnGreensJmetU/ZuyLABH5X6qawECifAD2Q8nWEhBCAAAQgAAEIQAACEIAABCDQPAFOFWlexRQQAhCAAAQgAAEIQOBkAtuOFJHQmx88ucBkDwEIQAACdRJ48+ZN+PCOqE0eUV+6C0f+9evXBqLhsiwluK3x3fbUkgyE10ug2EpUL1IkL5/AvXv3yhcSCXcS2NzMbX5wp8A8DgEIQAACEIAABCAAAQhAAALbCGwex21+cJucPOUR0JndaT8E6qXPz/YIhBdl2isvJUpOwPU529bjlkRy1wRjP2CwlGbP4Uzg96x9yg6BAgng2AtUCiJBAAIQgAAEIACBnQSYItgJkMchAAEIHE/gP8dnSY4QgAAEIAABCEAAAhDoioC776GrglNYCEAAAhCoi8Dr16/DAkedKvLkyRMtGBi3Ej5+/Dic9WF37TK7IrlLI244170RoBL1pnHKOxDQFkDeHdpgDBcXF+NTepHj4cOH48/SLhjSlqYR5IEABCAAAQhAAAIQgAAEIJCJAAPATGAPSFbzM9+/fz8gI7Jog4BOommjIJTiLAI3b94cVwDTth1jsioaL58n0S8T+EkwkggEIJCEwP3795OkQyL5CFS0fJkPAilDAAIQgAAEIBBFgCmCKFyVRqaXWKnimhe7Scs8plCcKtJ87aCAEIAABCAAAQhAAAInE9B0yTYJeEV5GzeeggAEIACBDQQuLy/djXrTFPTC8+3bt6fhgZBX//0LRBhuaTfb8+fPA9Fi8x2TDaS5dGvb3uvNbf2SGITXSKDkSlQjT2SuiACbkrcp6+3bt+ODaoJLPlVkczPHkHZUMRcQgAAEIAABCEAAAhCAAASqIMAAsAo1zQq5WXezqRHYAwHm9HrQcr4y3r17dzxpOuGRRt++fXNlVi7uT663EaCyb+PGUxCAQA4CLBvloJo2zYqWL9MWnNQgAAEIQAACENhMgCmCzegqepBeYkXK6krUJi3zmEL9uytDobAQgAAEIAABCEAAAhA4nsC9e/e2ZarV/W0P8hQEIAABCEAglsDr16/Djzx+/DgcYXpXJ+auPqWNI58+fZo+64Vs2DioY1C8RCw/Nzyl9prP+lnYNh+n8ErUPH8KCIG6CFxfX1ckMEPaipSFqBCAAAQgAAEIQAACEIAABPYQYAC4hx7PQqAuArzWW5e+SpP22bNno0g6XiTVbOeXL1/GZHVR8kHMrpxcQwACEIAABNogkKpBb4MGpYAABCAAAQhAwEiAKQIjqHqj0UusV3dtS96kZR5WKE4Vabt2UDoIQAACEIAABCAAgSIIbHhFWXI/ffq0COkRAgIQgAAEWiegeajVL4lta8suLy9fvny5xE9nhXz9+vX27dtLEcbwDW2iu1wxprN6seGpDY+sikGE6giUX4mqQ4rAFRHgDYQNyvr169eGp058ZFs3YEPzfWIZyRoCEIAABCAAAQhAAAIQgAAERIABYKVmwPxMpYpDbAhUSsA77+Pjx49JCuKms/rdgiQ59pAIDUQPWqaMEKiFwM2bN2sRtU85q1u+7FNNlBoCEIAABCBQGgGmCErTSHJ56CUmR0qCSQg0aZmHFYpTRZIYIYlAAAIQgAAEIAABCEAgRCDwQnXgMfZJBOBwCwIQgAAEEhJwd+ktJWs5+2P22Tdv3vzzzz9qCnWGyK1bt7R3TRc6iePTp0/fvn0zJntxcRG16U1t6LbvakqeqPZXUkm22YIT2BWB8itRV+qgsBAon8Dv37/LF9KVkCGtS4NrCEAAAhCAAAQgAAEIQAACDRNgANiwcikaBCAAgYQE3Pbi1atX+1P+/Pmz+wmEJGnul4oUIAABCEAAAv0QqG75sh/VUFIIQAACEIBA4QSYIihcQTvFo5e4EyCPZyLQpGUeVihOFclkliQLAQhAAAIQgAAEIACB/yWgc1hjP+2l162NL1r/bzZcQQACEIAABDYR+PLlS/i52FbMS00tms4W0RkiP378uL6+1sX79++9Q8q9R6Y/Lac2DE/ppI8PHz5MUzCG6FmdfmKMbJfKmCDRKiVQRSWqlC1iQ6BJAoedK5+KHkPaVCRJBwIQgAAEIAABCEAAAhCAQOEEGAAWriDEgwAEIFAIAZ36MX4PQPvd9x/B/+LFi7Fomz8eMKbABQQgAAEIQAACsQSqW76MLSDxIQABCEAAAhDIRIApgkxgC0mWXmIhikAMj0CTlnlYoThVxDMnfkIAAhCAAAQgAAEIQCALAb11PG6qWM3g7t27et16NRoRIAABCEAAAkkIrB6IoIYpSUZ7EtF2dssRHmptv379euPGjc156dlPnz5ZDhZ59+5d7Nkom6XiwcIJVFGJCmeIeBDoisBh58onpMqQNiFMkoIABCAAAQhAAAIQgAAEIFAyAQaAJWsH2SAAAQgUQkCraa9fvx6Fefv27Z4tLlpu+/nz55jano8HjIlwAQEIQAACEIBAFIEaly+jCkhkCEAAAhCAAAQyEWCKIBPYQpKll1iIIhDDI9CkZR5WKE4V8cyJnxCAAAQgAAEIQAACEMhCQDMmesnZcrCI3txefTE1i4gkCgEIQAACvRJYnYe6f/9+CWyePHmixjRw3seDBw+06fD27ds7pVUKykhfQltKRzLo5JHnz58vRSC8NwK1VKLe9EJ5IVAsAbUyxcq2JBhD2iUyhEMAAhCAAAQgAAEIQAACEGiMAAPAxhRKcSAAAQhkIqBlMncp7cWLF2/evInN6/r6WkeKuDtktACnlig2HeJDAAIQgAAEILCTQI3LlzuLzOMQgAAEIAABCKQiwBRBKpIFpkMvsUClIJIINGmZhxWKU0WoRBCAAAQgAAEIQAACEDiIgF5R1qvO7r6KacYvX7789u0bmySmZAiBAAQgAIFMBNTurKYcOMhj9dm0Ee7du/fjxw99LVPt6SiVLp49e6bZtM+fP6dqQ5XO5eWl0lTKSn84F0wXyle5SwbtcUxbNFKrl0BdlahezkgOgZYIuB/erKhcDGkrUhaiQgACEIAABCAAAQhAAAIQ2EOAAeAeejwLAQhAoB8CWkrTif9jeV+9eqWFPAWOIYELnSeiU0i09OYeKfLu3TsW4ALQuAUBCEAAAhDIR6DS5ct8QEgZAhCAAAQgAIEoAkwRROGqKDK9xIqU1ZWoTVrmYYX6T1e2QmEhAAEIQAACEIAABCBwLoHhFWW9ivzhwwftjVC/X1+214vK2irx9OlTvbec6l3oc4tJ7hCAAAQgUBEByyTUcKZGOYV68t+/A+TR3sf3798fkBFZVE2gxkpUNXCEh0ADBCx+o8xiMqQtUy9IBQEIQAACEIAABCAAAQhAIDkBBoDJkZIgBCAAgSYJ6MR/nQMyngzy/ft3bX3RwqL+vXv37v3793V98+ZNNSs6RuTXr1+aGlUcxR8fGbG8fv1aHzcef3IBAQhAAAIQgMCRBOpdvjySEnlBAAIQgAAEIBAgwBRBAE69t+gl1qu7tiVv0jIPKxSnirRdOygdBCAAAQhAAAIQgECJBPSBL310pUTJkAkCEIAABPojoA18q4XWbr/VOESAQLcEqETdqp6CQ2AzAe2b3/xsCQ8ypC1BC8gAAQhAAAIQgAAEIAABCEDgAAIMAA+ATBYQgAAEaiegt4a0AebVq1djQfRxHX1oZ/y5eqGTR3TIiM76X41JBAhAAAIQgAAEMhGoffkyExaShQAEIAABCEAgigBTBFG4qohML7EKNXUoZJOWeVih/t2hxVBkCEAAAhCAAAQgAAEIQAACEIAABCAAgYGANvatotAHxFbjEAEC3RKgEnWregoOgW0E9E3ObQ/yFAQgAAEIQAACEIAABCAAAQhAAAIQgAAEIACBAglcXFx8/fr1wYMHG2R79uyZvsPJkSIb0PEIBCAAAQhAIBUBli9TkSQdCEAAAhCAAASYImjJBugltqTNlsrSpGUeWShOFWmpOlAWCEAAAhCAAAQgAAEIQAACEIAABCAQR+DXr19xDxAbAhD4/wlQif5/HvyCAARWCGh7/UoMbkMAAhCAAAQgAAEIQAACEIAABCAAAQhAAAIQqIqAjgXRF4ntZ4v8/fffOk9EKyzv37/n8wZVqRphIQABCECgQQIsXzaoVIoEAQhAAAIQOI8AUwTnsU+cM73ExEBJLhGBJi3zyEL9J5EiSAYCEIAABCAAAQhAAAIQgAAEIAABCECgPgK/f/+uT2gkhkBJBKhEJWkDWSBQAYEvX75UICUiQgACEIAABCAAAQhAAAIQgAAEIAABCEAAAhCIJDC8OKSHLi8vNRGq3fBaQ9HRIfpXx4jcunXr5s2bD/77p5iRaRMdAhCAAAQgAIFcBFi+zEWWdCEAAQhAAAIdE2CKoAHl00tsQIlNFqFJyzyyUJwq0mS9oFAQgAAEIAABCEAAAhCAAAQgAAEIQAACEIAABCAAAQgUR+DIFaDiCo9AEIAABCAAAQhAAAIQgAAEIAABCEAAAhCAQAcEnvz3r4OCUkQIQAACEIBACwRYvmxBi5QBAhCAAAQgUCoBpghK1cy6XPQS1xkR4wwCTVrmkYX69xlaI08IQAACEIAABCAAAQhAAAIQgAAEIAABCEAAAhCAAAQg0BeB6+vr79+/91VmSgsBCEAAAhCAAAQgAAEIQAACEIAABCAAAQhAAAIQgAAEIAABCBRJgOXLItWCUBCAAAQgAAEIQOBkAvQST1YA2S8QaNIyDy4Up4osGBfBEIAABCAAAQhAAAIQgAAEIAABCEAAAhCAAAQgAAEIQCAdgSMPlU8nNSlBAAIQgAAEIAABCEAAAhCAAAQgAAEIQAACEIAABCAAAQhAAAINEmD5skGlUiQIQAACEIAABCCwmwC9xN0ISSALgSYt8+BCcapIFtMkUQhAAAIQgAAEIAABCEAAAhCAAAQgAAEIQAACEIAABCDgEjh4BcjNmmsIQAACEIAABCAAAQhAAAIQgAAEIAABCEAAAhCAAAQgAAEIQAACLgGWL10aXEMAAhCAAAQgAAEIDAToJWIJZRJo0jIPLhSnipRp20gFAQhAAAIQgAAEIAABCEAAAhCAAAQgAAEIQAACEIBAUwQ+fvzYVHkoDAQgAAEIQAACEIAABCAAAQhAAAIQgAAEIAABCEAAAhCAAAQgUC0Bli+rVR2CQwACEIAABCAAgYwE6CVmhEvSOwg0aZkHF4pTRXYYII9CAAIQgAAEIAABCEAAAhCAAAQgAAEIQAACEIAABCAAAQOBz58///792xCRKBCAAAQgAAEIQAACEIAABCAAAQhAAAIQgAAEIAABCEAAAhCAAATyEmD5Mi9fUocABCAAAQhAAAJ1EqCXWKfe2pe6Scs8vlCcKtJ+VaGEEIAABCAAAQhAAAIQgAAEIAABCEAAAhCAAAQgAAEInEvgw4cP5wpA7hCAAAQgAAEIQAACEIAABCAAAQhAAAIQgAAEIAABCEAAAhCAAAQGAixfYgkQgAAEIAABCEAAAlMC9BKnTAgpgUCTlnl8oThVpARjRgYIQAACEIAABCAAAQhAAAIQgAAEIAABCEAAAhCAAASaJXB9fX11ddVs8SgYBCAAAQhAAAIQgAAEIAABCEAAAhCAAAQgAAEIQAACEIAABCBQDwGWL+vRFZJCAAIQgAAEIACB4wjQSzyONTnFEGjSMk8pFKeKxNgdcSEAAQhAAAIQgAAEIAABCEAAAhCAAAQgAAEIQAACEIBAJIHXr19HPkF0CEAAAhCAAAQgAAEIQAACEIAABCAAAQhAAAIQgAAEIAABCEAAAlkIsHyZBSuJQgACEIAABCAAgcoJ0EusXIHNit+kZZ5SKE4VabaSUDAIQAACEIAABCAAAQhAAAIQgBVqVW8AACAASURBVAAEIAABCEAAAhCAAAROJ6BD5d++fXu6GAgAAQhAAAIQgAAEIAABCEAAAhCAAAQgAAEIQAACEIAABCAAAQhAgOVLbAACEIAABCAAAQhAYEqAXuKUCSElEGjSMs8qFKeKlGDSyAABCEAAAhCAAAQgAAEIQAACEIAABCAAAQhAAAIQgECbBF69etVmwSgVBCAAAQhAAAIQgAAEIAABCEAAAhCAAAQgAAEIQAACEIAABCBQGwGWL2vTGPJCAAIQgAAEIACBIwjQSzyCMnnEE2jSMs8qFKeKxBsgT0AAAhCAAAQgAAEIQAACEIAABCAAAQhAAAIQgAAEIAABA4EfP358+PDBEJEoEIAABCAAAQhAAAIQgAAEIAABCEAAAhCAAAQgAAEIQAACEIAABPISYPkyL19ShwAEIAABCEAAAnUSoJdYp97al7pJyzyxUJwq0n6doYQQgAAEIAABCEAAAhCAAAQgAAEIQAACEIAABCAAAQicQuDp06en5EumEIAABCAAAQhAAAIQgAAEIAABCEAAAhCAAAQgAAEIQAACEIAABDwCLF96QPgJAQhAAAIQgAAEICAC9BIxgzIJNGmZJxaKU0XKtHOkggAEIAABCEAAAhCAAAQgAAEIQAACEIAABCAAAQhAoG4CFxcX379/r7sMSA8BCEAAAhCAAAQgAAEIQAACEIAABCAAAQhAAAIQgAAEIAABCDRBgOXLJtRIISAAAQhAAAIQgEBiAvQSEwMluUQEmrTMcwvFqSKJbJNkIAABCEAAAhCAAAQgAAEIQAACEIAABCAAAQhAAAIQgMD/EPj8+fPbt2//5xf/QwACEIAABCAAAQhAAAIQgAAEIAABCEAAAhCAAAQgAAEIQAACEDiNAMuXp6EnYwhAAAIQgAAEIFAwAXqJBSuna9GatMzTC8WpIl1XKgoPAQhAAAIQgAAEIAABCEAAAhCAAAQgAAEIQAACEIBAcgJa/nn06FHyZEkQAhCAAAQgAAEIQAACEIAABCAAAQhAAAIQgAAEIAABCEAAAhCAQCwBli9jiREfAhCAAAQgAAEI9ECAXmIPWq6xjE1aZgmF4lSRGqsDMkMAAhCAAAQgAAEIQAACEIAABCAAAQhAAAIQgAAEIFAogRKWfwpFg1gQgAAEIAABCEAAAhCAAAQgAAEIQAACEIAABCAAAQhAAAIQgMCxBFi+PJY3uUEAAhCAAAQgAIE6CNBLrENP/UnZpGUWUqj/9GdOlBgCEOiRwI8fP75///7169ef//37/fv3r1+/9K9Y/P333/r35s2bt/77d/fuXf1///79Gzdu9EiKMkMAAhUS6NbFXV9fD45dHn5w79Ke697l2+XkBw8v9/7gwYPbt29XqOHzRf727dvYhgq124wOwo2cx8b04cOHRrnfvHnz+vVrRda/z58/Nz7Vc7Ru1TFU+aG+yyA9OxyMUP8OHbmhR0eV77mmUHYIiAB+AzOAAAQgAIGzCLx///7Fixdn5U6+sQToM8QSI/5IoNtJuZEAFycS0FaDYdlrnCGZzosOM3Va8NK8KGteJyqLrGMJ4F1jiREfAuUToNkqX0dtS4gFtq3fU0pHd+UU7NVl2tWyPp62OvtE4CUCGPMSGcIhAAGXQKW9QZYvXSVyXSkBWupKFRcrNoqOJXZ6/K7Gv6fTLl8AqnD5OvIkpJfoAanrZ8M1rknLLKdQnCpSV01H2jQENJsz7rHTm7HDNjv9O74l++zZM73gui0zbUH+8uXL+ObtmJFS01uO+nfYwzf8e+TrzRLs48eP43vX4+bCQbDhvevhJUz928z+wsvLS6lDBZcilhQ63NK/MgA3zvD++dOnT+/du+eGn3h9oumOFnK86Z4I/JSsVVWH6jnrnQaXsu3F+7B3GlWsHcbSsuy/ijexVyvFq1evLi4uolSpeY3Bjcthjq5STOTDBefx48f2sxKi8t0QuTEXZyegkY90pD/pKPCU6ov+phEKdO+qnrNVXoEfPnw4qxkS56urK3H22scpUoUMtL2YQq0+lVrSwEsLT548US5DmnrpjlNFZvEqsGd1GMs+GKFYyTOMRiXXLQtUz7b8zu1qi8YIpXwlLtVfwo8n0IPfWHUabXeDjzeqJnMcx54a9agXp5Z0GP5o7BM7hkrLZxDMFWkQ7Pix2GpFy9c6jyN0JmHSWtcxqcmGZRtjj/SYTM/NpcwhrYVJD30GccCbWYwhNk5Lk3KrFkLHMtY8ssYfbG91vs6dJBnl0SSJRtaaJ9F03BjIBQSKItCSdxXYVQfLgKIo80OYHAQ6bLZWK34DPauKBoAdWmCOijykObwZol7oOIU47qNQJ1MTWcMUlpaGdVHOboocQBrrruRARJrG6aYB1DB2q3eXBZ4Wg2+GQJ/GvNp3ZdDajIXHFkR9fu8zb+r7KRE1W/p36P7pX+2kVfdP/561szG2XEni19sb7HD5MonGSaQQAh221KvNdANTTFPr6lDRUwh1hXQ1/q1LNadI22EVbsNX00s8pb7sz7T5GtekZZZWqL/+/Pmz3xZJAQKFEFhtlYdZrVVpNR+qs39Wo7kRlPXbt29Xd/K5jwzXwzY+7eTL9BqtOuuSShvZvSWoqSReiNZ6JdXx72x4Ymz7qSVtvYatv22Pe08JhUxCf4GXor1HYn9WarqaERYWdqAa1a0egKbX3TejdD1sthj+tVfSd+/e2T2G+os6WGfY4WEUdYgm7zS8iX2KioXL5TPLzVIcncBifCNOOSqy/IalpXj58qWm5PL5hHDRqnNx4eLY78pV/te1m3RkSVbuXc2c/Fi+M3TCFX8w7LConz59OnjrVVoDG0onzqpfU85aVvSOhpE/PKtmhRVx1t2e1aFOrKp8wrcxh/p+cIWS5VTazdNAQH/2/kZUHelzhBKF6PjI0vXq6Kn86aM2/Abd4OPtP0mORVWiaRfUG4oOI9ClgqvF1Chy6e6ecLdNnIq02jeOGgiH5XQlWRp4hlMY7mooceT8YcmTMO5ZgUvoEmpwKYvTw1X71J5qumCDJBvMaUMusY9M/cm0yoTTPH5IG5ZnuNtGn0FlwZtZ1J02TtpBeu51BzqWabV/bmqq72nnRc+aJDkXI7kXS6Au7yqMNMHF2hKCFUKgyWarh55VMwPAJi3QWLvTzs/IJNQF1T4T/RkFGKPp/dJhq0kzr5hW110ZdRG+mC7WT+OXObczlfP0kLRGMhSn2F0WPXva0y1tmwBpG4htMpT5VKvGrHJp9+OwGjid0g+vErqa2rBsoaw376IveRXMxdLw9bCTR30/by+fpchqs4xnGauTqTPpwmlq37KiheMcfDdtQ597acCDM3TsW1q+9ArIz4YJNNlSq0outc5juEWnLb0c0aSiLUqsN07aZnHgUOz4t141HSZ5k1W4E19NL/GwapIwoyZrnMenScsss1CcKuLZHj9rJSDPeOfOnVTSR82H6l2LYSV1Z+6aCFO++pu+c7stZQmmaSCNMLc9Pj4lwZSO8bX88amzLlKVelb+HOcINGC6YiW7FZxUpjsLv/ZAvSRvOavCWEzLqzjDiF3niSTJ97/O6dlhez4S4jJOnMnFaU3LyH+MZlHEGDnJRXUuLkmplYhWrdQSbViyMgqgN+dlKqksXLVP62T2VdiwkEdu07FwVq9AK1vDt9OHfwf5hwVp9ToCavJm/WZ3KYkbp4oMSHtWh97OlU/e34mdrVxH9mwb6OYxQpm1oooCtUXM2BVUjVutdGou95Q9YVM7FaMZv0E3eKrcc0OqqESacVbnU1U4Vf9TfTaNO/aTHzozQy/R6IvCmSYZfzXQOotSgZMwR25Kls0Pb7OoozLsOxwvNg8llOZYg4YLlShskN5dGbzmh/eciKdxlv68ZDf/VKu9eS633iGtBVczfQa8mUXdaeNUNylHxzKtAZyYmtyymv7AhNse2dT0aKQW2+rF5iiXlUn+JUn2l0gt+/4erNe70E+9HrO5gV4qbO3h1XlXmuDaTW5VflzW4Ls2u6wGmq1ZI2m4Z9XYALBVC5w1y9nAVPMz+2c5RvHU4Ry2mmyetBmTOuuiuu5KFKjZ9XovhSO3K3hZ1/JzmAkPj3o0ganq0MAuCzxtLWbpyZmqgfCSnf1Z5gT+VNRWjZlB61TXhKwSUHXQCleSbcbDFiNt8gz0/eQlhtW9gGBKR9ECEY68VXVvcH/HXh0Y/aUCvmf5MpUMh6XDFBNTTLPG1vAU02x5VwNb7ZKtFrzeCHWNf3HFO13xqqG2WoV78NX0ElfNu8AIrdY4F3WTlll0ofSxWf4g0ACBf/75x3UlO6+1qGlhopWzhNMlo8w6ncGSeyCOXrRILpjm6bS5MJDp6bekDn3vYsS4dKE4IqzIshl1lPWni69fv2pWVHpXMZceHMIVQXgTFrYl0xVA8UwIp6WkVk0rbHje3bARyqj0Gpj3SJKfqj6qOwfoJSGuVce105ML9QFAlEWlLm4/HPlni293LVz2o0ZQT+lf/bm3wtfSpqrPfpmlrHBGUXePqXQqeOBd8aHpVENpdPJKTW5qKUHVSqWzpNYkKtivxHNT6FkdspzVJkD1WrVVhqTaIVaDWepfXStEKahDslr3lUu4MU1iAxIpqr6HIzNCmfKRHlcb+iSqrDeRKbQTQzK1aI35jVUfaNfgau2QRla9ZSC7w7rB51bAAIHjby1VorTNjcqVSrkywrSUkrTdaXGd2zoXNQkjs1lVdxINyiekVeKS2GHno4GqLFwTjCr4Hl+6lPv+8D0VWd5mvwBjCku+K0w4x93G+gxpKwLeLGxyMuOlSYzR1HUxTJ4osrSjIeowSj1x3YGOZVitVdyVFYVbWLVBqr/yb5q182xPPxW+NDvnmq6ulY7i52OiFtPLMfdPodtZnEztuzSyU7CWHpfV1ehdaYJbMsLZsuCyRhcd67KaabZmDaPhnpW88aj0/RdZexSzqhkD27bAsZirF+He46Di8PyMlJipIyTZ1IyuFqGoCJV2V6IYWvpjJ1btqLKcEllWHRh2DRMFzeyywNOeYmOpMt3fQNglSTtoWuqf2OWZxmzbmNPyZ954aj+NhaiRytT3CxiP6uBS1R7DNQQrAXV1vcG2ly9LMIkoGZhiGms0U0yu5TQ8xeQW03LddpfMQqC6ODWOf3HFm13xqn22XYXb89X0EldNuvAIrda4Ji2zrkL9q3DTRzwIGAkcPB8qp6xpr7Gb5V6oD6GJeC3Eyhcomv5UBP0rCTUHp6csnQxN1elxY9ndaMplac1PaapnLBkGwYanJJh+SlrL4oGKqcSVhZtjCdcqxar8wq7t/oM6wjILyGpq4mBJKpzRcLcx0xVnVpRn9W6p+K4nCV8vbfUw1gUZsObpZOfySPpX11Hi6fFtDmqWzGxglDxhVuHXKWfnC5S7sAxufPB4AhvYCqDIs6VIFWhUa5kubg+EMHZP79KCGrilFkpJDY2dNB5Q5ZBm2GYsJZIb9MTb8/MApyprn5VQdUHElqhaUIi8eEbV6D3ZWUQqP0636pCph9eqB4O0N0CyJZnfappZq5hkmK1c2wIDi+6DYavGMUIpv44fLOE2Y8v0VPLq1qTfiGo0w5oKd2mq6AYfXF9mswtDPvjuUiVK29yoUKkGODLCtIiWBsKzulsKTIvr9NZZTmPJMJYIZAqX2ayqO4kGJX9aJS6JHQY160WXkjolfE9FllEllLkEE5UMq+MC6ZSxRsDsc481yvFmHgQVfNW/SXg1eYrpPTv9KRtbTS3hugMdy6kK6goJdKVkSJoItVjdUGS5QZnWqm/XrKk9zSiYx7eb+wsSbjhWYS5FEOQodK1GloJW/WGx3jVtX5QBRYFGjssaPViUy2qp2Zo1y4Z7Vm0MAJu3wFmznA1cbWFVx5fmZzRgCXQa1TtSs6VnZTOKOXS39K9aRoVIBXIalpoiCfXIrPBFBVbdXYkiGVD62CJIxVFp9hNZNWKk5F6oLqhHscfUZYGqVpY6Nea7JzuLyvC0Fkolx9nTQMSWS9Y4Wma+i1ipxvjNG3Na/gxaR8tp70KtmGX6S42RHMjQCZR1jZ1AXahPqHAZyVI6elZzmFN0enbVOejZ6YNHhkjIVc8pIeVSBiZh2Q5bGjh+TmNVlV4EUQ2zaunu8eqwWGOY8FJ19vQY+5MpJhe7XEcswKX4ckFuyt71rAUq98Gryy8NIwiZjRS0lEW+Ott8l8xTRwM/Kx3/zlaEJYNPEt6GK1612OarcHu++vi6EFuh8rU4q/ZcfoSGa1yTlllXoThVpHwPgIQmAkfOh2ooNe0oKEQTZMa1NE2WWcbe6n+bCv8/kZTstPVVRvJKkvl/Yi3+r16sxX+ppJbUFrNJfUOlnqrD5aC7sSQloyxqdfV0dtIztnxNmm54qiIWURvxw1bqWqzletakA3VBuctBKcIwDTSLVB5AEQLTQ55g6rvvH/rOSqLAhLgC1igmXqFU62fr9SqWQC5LZTSGB9Q6CF+4izMWcxptaQbKU5lUY2x5vSz01NQAxsSV7B7zVuJjUvsvthXQK2/gp+ryrJBprdrSwRjECLipQCmaudWnOlTdAvVRhqHe7GzDZ9S7HGm4U5evRWuymxerC/GfOpnmRyhG4zwg2hT+iSEJW7SG/Qbd4APqRVQWJ1aZadZLlShtc6N81TJGUVqKrP7ktBR7QmLboFnB0uJSH2Y2lyHwsPnDtF33QIkCt5b6sa7Gk2hQMqRVoiuhex0orG7ZBzhumkde76nIdQ1pw5pquM+QtiLgzWYNqfZJOTqWs2qtJXB2Onr/9IhSCDdGMpulPucedMe3m3umdoeSrrIKk1y6K83uIdnGs7V7V5rgNuwwUApc1ujB7C6rsWZr1jwa7lk1MADswQJnzXI2cPP8zNI8ntbXNJ9j71ypoZ/VyOhbhosS5rJmAQ6BtXdXAkWb3govoQ76yjFGmEpSXchSdUtr3vaeibqp+RjO1ut6h6j5QJWc8pLFuv65pQn8JV30YMwMWpe0T/hIQC376sSXRkBqg+yNi2KqBZwdN02Xq9S3dJ3P7LWSGgU+/qLe3qC95zCL/YDAqT0cr9/DcjxeHfaB2xKEVeewzUjU/i7l6IX30FLPusptYANDj+le3KJejuhB0Z5t1/5zaTQRMMINRba7TXsXxZ7mtmo4faoBV7yqux6qcHu++vi6MK0d4ZCueomrtcyN0HaNa9Iy6yoUp4q41Y3rigkcNh+qCaNpe6Zqv4HdUg/bTd/e256OANWbkbSxgomkZV6gkINFpqV26ek6vCV6Fc6qQ9+/oILprmqhjQgJRxcy7KnhLfkT9SNj/YBscik1r35tczIWhSbEteRFvTIqxynVQVQvpgdh/ClulqJFxWnAxUWVd4isKZXZ8c+IerjQLGeSlkgVZLbVU+BmnVa0A292n5ACN5c9oHHpaxa1p9kcWQekKupWn+pQfQn7/CXnHKs7pRPISLdybImTPXsWvudnoFvLCGUAm6RdiDWtwuPvMbnkz6aqZW37jYCnitVI1d3gcmpWLPas8ZcqUdrmRkXQCCiJCmSEaYEk6RWkxVVj65xEudNELAPnJBpU1mmVuGSl0zK6IasThkvJHha+pyLL2ySUc8l3uTwzXbfdZ0hbEfBmUyNsYFKOjuVUrVWEaGp0OkEkbaZqRi1NWMAnbGNoyTRh06Oketi0t00Xpz/VgHelCT7dinILgMsaHbKW6lZpN9lszZa64Z5V1QPAfixw1ixnAzfMz6hpm/Y/5QqUlG7N5rIaqMWa1eV+rRqXuabTQHdlVUFuhFntj23BcHHi3I4ralHXs9wUuLnWBEp37i4LPG1ANXXd2tBAbC5g2kGT55HGn7Hi9WPMafkH5oiK3aMSaxtdxVdFWPUGO+chZ/dheh0/iTHW5aULiXGWaqruDR4/p7GkwaVwWeBZmj0+3+PVocq1s5iWzb1Lyg2EM8Xk6qXhKSa3mEvX/XTJlgjUGF71+BdXPDpniytetc9+qnB7vvr4ujDanvGiq17ial0bIvRQ45q0zLoKxakixvpItNIJyGOqr6M/9Vz1p5HtnrZ8aT5U+/a8Vk2tl7LeTGd1BkrZaaJtNf3pZN/SG0SrSSmCSrQ6NSC8ewpuESMcR7lL0Z46vJ8WdOFcdHd2BtzNSE5/NZFABBWkVdNladnVuyr7oOjBTe30Ue4e4qW6oIz27MPQs6tVbKgISw7TLX7stXzaAOr/OvS7d/f481ln6PlMZbHk0OxbqdJyWFKr63yqcHGxqtfq5moDJAhuFYjNYja+EpyamUK2bftQ9dGz+nP1tfk6ny9VLZtKpdoxiyhJoMWwtzFPIt65ifSpjvDLxmKy5Jy3KUupzXIeK8Jsk7Etr+GpIUdl+t/WjBHKv/YQFszVBkKON63N7NF+Ic+O5l3CRZIWrXm/QTe4kLozilFC3RllWKpEaTcIKrtUHcJwhR3LZb9IMgpouHVespDRnrNeeKPsWbUm0aBKkdzmZ6UN46prBShclundWoa0U8ndkLALYqzhmf3SpJaqrRdTlX1Pl1sZeQlOf57rzWRFKqBGcFPB3JAqJuXoWLo+oZZrtXHTka8qzp56Ny376pqXrF1+cvrg5pDj2839xKaKcJ3A5uu0YDdr5JQHm/GuKoj0qL/2pvtOb4JPscxppris0cXJzqd83JBWmy23jON1wz2regeAXVngaIqrF7HzM4MBjBV/uFD1F97VvFYjqGVZXS7fs2y0KkBshGa6K1EFXx3/yiroJHhIVUe8WqOfqn1etIQ/LcaZpNp6MuNpPSBV/4xtIPYUVpYzrSPJQ6Ik7MqYGbRG2UZXkS19s5074Ueesws0Y49CVrrqE9SNHFM77MLS4Ba+NHD8nMaqKr0IWbtMh5mKMaPj1SEbNsq2FO2sWfGuWmrVgnFuWcOx1VGzV4ncn7MDaq/XpyyWDENu2U0tcL20jrxkSEvhXSl6CUJ14bWPf3HFY9WWKneaX1dVuD1ffXxdGG3PeNFVL9FSGTupcU1aZl2F4lQRS30kTsUENBbSsEcDp6ix7uz4x9tEq4GcVlj3o7EIpiYhkJHXX9fPpRFgIBHvlnJcbb/3dy69TO0/JV54IJ1KO4NIq5ssZ0fm9uLMxmzAdKWF/aY4C6elQBmzDMyypd6tkuOrOLN1QV4liXcSZ2OfJjDxlFZZKpfK7jk9l8z0elo9PWceHoRYdlGMmaYq7Kxax1x00YCLm2VlmaaUeYvP7OP7A6emlcqPyRmOld3S7rvqHhfV9hfQTWHW7RzTsocJ5NOvW/zSrvtUh7eG4Zq9rtUAZVJTuGkLNwqpRGqgmycdhWur51H1c3+3UDl6djL9eYwfS2UJRaUz64g8wtNu1cFF6NlvdNINPtii0mZXTiUaep6ymWE2zHPIXr2e/ZmjNXSl0ohMWYT7hLOCjQPhtLobUmugdU41eNmGN+yiB4Wm0qCUpRq3wbZn7coNlFlqEkAp628bh6Wn3FyWrlWopcdPDx+q8DB/FVt5Mw1pw0zCBslYY2qEs+bnTaClmoxaNaFzvZkGHRJgimgMScVhsOFT1h3oWIYdyLl3pxUkVevplUtmMFr10kXyOX+1JkODotz1N3RWwx57STY3XClorKrapPqr9L2S7vmp1CSnEo9aI3Blk8eQeFKiCquk0oq3p2jHP9uDd5V+B6ueVmTXKrxrmuDjrdGYoxSqP5nu/3VYuKwFalNrb6nZWii0HyzzUKk1hPRqd+DndIpVKbjx1Xb42Ti/o1ol57mIy8H4yx8AYoGzSrV0rsaqOjseUeBsytsCZU6rFSRs89vy3fBUD92VWSwWr3LK3M6stCUEqv/mOu3hOvlc4mxJp37PlUQ2PPvUnsBpjqMD2ZPs9Fm1p25ZZq+TD1GnYrQdEtVA7EQh56+asur/ZxUdDpRNyhKUsv6ihMSYhUt6YdAaZTaNRQ5vlFLVUzWRN05YajVM06o3dCpkjeHKrruaVUsojCWpPnuDq4pQhNnJKwtS4gwEZPD6k4GpiulvcMWWdjmsHaXQ0qz41F102O2UeajU6uSEVe/eLX+KyfMDKNoDUv7PZsa/uGIR2G9vVGEx7MFXD6biNjdL1/QS91erQArUuFk4S9bohldnma7wS9f5CsWpIrOWRmCbBGbXRGdr3bTKaSTvxtSwLUnvSqDVt3BTnr3WhPiSSrzJhYS7ojXanBXGDZyOSJfkTBi+On8nCUU1YY5KapVG2sV1T/h6TTd2FccreG8/vers1jXvepgym60LU/e1E6PR/DSVL3l25mV/XHV82lf2KA0/PTfluVwxD2QqPz+b5lJgEs8zq1YvxyQZuQU/18UNklgs7YCNAtNVtEAT7DKMurYUdlT6sKIWlf5q5FkBDluQCxv5kZ5kFdQxEfpUh2rWaOTTCzHJCn+W+SjGAa7GLV1YmFEqXUybeEYoLp/x2mv6XdpcBwjIwEaGSxfnssVvDOpruBscsM8qbpVciTSusYg31v3wKCmhOtSQhav2KNJwkWnvyLRE9bbOJ07CWCY0kmtQtm3J1zMk96cmFlQ7pPFU07xTcxpC3EyXriXJ0uOlhdvriAqbY0gbBhJ2LBI+/PjOu2E4jDWE15uam60RZ3mz8HzFIGpLk3J0LHfW9+SPy/K9GpHc3lyZvSkFL+vhpxpK95F816uz07PiJVwPXS2a3LvmTmfFmA1UFyWr+lYFLipCb95V8MP9Addmpj1Ar27KM6Tqqcom3axnr89qgouy2FVhcFkDop6brVkjabhnZfdpciyHDQCxwFk7VKBlnmSYn5lqNt+IdVUqdTtTtXdLZMLhHXZXRiDhWZShw3BY1R6lKvZiWnGEqNVdFnjaYu1wm2CrrljG3OoEPsY8tZlZbzb4fO9fBq1TetWFqJe12tzLRWQq19T5qF8hkTxLm/48rHkdCt5tb3BKfhoy9QOZrKXDZJliGpROS+0Zf6tTTCjaU3T5P2d7jIc10OGmWXdTAcQVG0lSwKItcwAAIABJREFUhT1QrfrqsZjTPuE0hF7iiCv5BTVuCenUDqch1VnmtAjTkHyF4lSRJWMjvE0Csx3c1SqnrqcbJ/kkmmq4m/7s9ezEvdeRnY2zR5GWl/YPXtwNDxIGdOql7Sn10rPTttnTVKZ8B3nqNV0WmJcsajZ81cwGq1Nln60LspPZZHcGSometc/+1GRB1lrglWKWwFQw+Un3QdetibZ7a3qt4kwTDITs528pVCbIq7aXKd8Bu8XFaYlrqqOEIWrOZOoyGFmyp2XPipJkareuHF50WkYVeb8B28kENK5aYE+njZgdqiO8Yn2MKaol9Wq6+1MSHtnFDdQIVypvUkCVxb3LCMWlcaT62nBEKoVlTJqjQTQCxG+4oCw9RtUIT1+Fd4PdAlZ6XXglEtXpti3Xc7rXyduUsE7DFdwVLPmsV0CwelvnHMOHAKjxlsXAMmlwdTDrWtFwrR643kM+cugxlWEa4nX2RrZlXpw7pA0wCbsUxhpTwxtCPPMrYaxxvDezdLEyTY6t+rFM+aoqWUotI6FjGXA7qW5N+x4H1ILp8cpTL7E6hZ6KgMo7zT0Q4pllKjEC6Rjri1qifHU2IF6xtyzcMhE70btKHdNKPWvPNMHFmm5YMFzW1MJ7a7ZmLcTi8eQKvCasiik7OepZJzYNPMASZn3sAfkW1XGatcAh0Dg/M/VjuecDV+dOVRfOWtmxVN4muyuDzYQnUoZqfkAVC1h1Ubf6WdanrS/K8JIIY2wgkuTlJbI6NJv2KBJO4GPMnjrGn1MyU0UohEHrSKzSC/Wv3BGHRcvJSzrtSE/7olPB5AeSS7KUYM+9wSn5aYjnB5YwEr6NgKU6uErxphS2ZRr1lKWCSMLNs+LT9uiA0cfUL7mQh+vDVkZm1WHE7tmD6/BX5bdP9QxApKlZUY2BKNoIqqho/Yx/ccWrhkcVnkXUnq92izltGach9BJdYgmvqXEBmFM7nIZUZ5nTIkxD8hWKU0UC9satNglYlsTcKqeZNbdbnGMxVV2KabX3QjTY8/ThdWFzbM3XgNMTY/rTZeVJmPynp4upMArxBskJZVDuszmOgVMdJcxdSTVjummxNJaaV69H6/IuNKvl+iXd1c9MWxkGwkbBJElWMTx1W2b3XJ/gxhcxVWovQe+nvdSDgnb64W5d3HTw4xm8fsrBrurLU5/9p1rh8Aq6rMWemj1mONMRguzQnqYl5mzjribG8mzCOEtbB6SOhLmUn1Rv6lBFDvdndjrSKI3Pwh+rXla3M5UzjGWQyu11e00GI5RRcVNWU9qEzBKQgXkYpz/dbtVsIjkC8RuzVN1u7VRTQ4irLzd+gd3g2TJWF1hsJRpJWqaeBuPJ0ayMYkwv7IId2U+QnM20zlPmOUIso5tMGrSbkCxcfTyNQHMQCKe55KvdcLezF06tkLsWpauAyYe0S8Wnz7BEBm+2RMYN90ZYbt0cr93Olfvs/mvlPuYye5F13cHtKM7mrkC37G58Opb7tT+mIJgufyldqEU+txddmqBzhZEko5xZL1zrcgWYXmearV0t3ep6wWGsVkUtJELP3lUqoAkuxA4zidG5y6LZWrIri2FU2rMqagCIBS5ZoMItmprGOWZGYnX6VJo9fpm48+6KbMbSY8k9KgmYdFG35MCnYxMBPFjIpUFc2uqDpz1YrQdkN3X+U3tucgIfYw5Yl6UJcDsJXqMpowokvu2WZbkn60zpNrGLfUo8vSowrfjHzGVZBkqebJL8GLCeYXtiDD/dQVxaqZT7bI5jYG6DHzMKXLh+IG3xSW0gYK8gh9ULTzVZZ8U9N9XnyogH3G4YrndyDUlU5V5mkx0DV9XquYWdHUUUPZKv5aKr8a+U4tYgz/i9n0264lWzpAovIbJYTkW+2i2mZ/mzP+klusQSXlPjAjBnTdELrM4yPflnf+YrFKeKBOyNW20S0MBmtpq5gW6V0/V4K99qkGWW1t317k0nqUeSQ1teLiMH7yJH1rNpar7Ay9r7uXq45myy9sDZMZIrg2s59mSNMes1XdaYjSoeorkWZbxW3zHtCvGswBYLHAQ+QJhBQsti0jgY8yJbTj/xHllVx05T79PFGc88zmdUljNNpPrRkGZrx7ZA48zsTruayuaNNgfDzlHAadZuyFLx8+nazb2c697UsbTPabDDrP2oWaWHd8/k6/lPhbE0si4fRiirjfIUMiFhAq5RLeE9vrGQzPiNWcVZuqmjvrzIBXaDZ8tYXWCxlcglGW74xrqfYyOgK8b02jInJvHUXE6fzRdSb+ucfARhgWyxrnwaHK03cKERtzuzailUwjgBwcZbbmcvYdb5kloa040lGi4OM0j6DEu6xpstkXHD+5yUGwh4fUWvCg8/6Vi61pLjWoRnyY+BaiNW94BuE8xiABLDMojYJoD7lHFFUvLkXgp0pfKuAx3XfF0dT4aKfvbsXaUmmuCKbHWDqD27LJqtgMFYGtZKe1blDACxwIAF6pZlfmbsZA4XR05HhEfukkfLppn6vUvcOu+uCEugfzuaymFzO0tqKiS8n2V9PG0hJpdWDEsDkW9UO/qTwEWOCXyMOWxFDFrDfGq/q7HJbMvlVsMj+4EWL+TKJuGPUUHnvUGX+dL1kXZyjNJLy4UppiXbU3gnKyOzNtnSFBNdslkVFx4424uQKg8We2lCUhUkrSQ9u+JVklThAKKWfLVXzEDrPN6il+hBS/KTGhfGOJpf4KI6ywyUZbyVr1CcKhI2Oe42SMDyAvNY5dzOqOaP8q1fWmZpNbM26sOdZXPDxwipLlaXdeWnjtmU7xZ5dI7eRT4FjTxXpxHzba9sw3RHklwsEVi1Mc/s9TP58HhJNvnGae7TkKze0pNtmrsXMs5iuN5sdPJeatOfXmrhn3sU0aeLk9OenXvyOOdrZdxW3svU+ymrnprHzhDjPFTabTpLo8091ruZw+wupVMk2VyEnQ/2po5wI5Kjlq0qaNULZe1mu+K10c1z27Ks6Nw23XPX4898bYeruJauwzV0ADt2qw4reFiqzv3GaO1LF6O+3CpTYDf4MHPKnVHYXM+qRF6pl/oenhVl9eGeSMNPy+H9EjLfltZZqdponWeLliPQ7QZ4FjX+zKfBMYuli9El5ii7Jc0lwdxwu4u25HhAnFOGtEvlCjvhzvsMeLMlsxnDLR5MBj/Gz3QhQ3V9wvRaqsyU9TQvL2T0onQsM6nAMkGqOJlsIOxCB2M4zJEau4WHyTPV+FKPOtO3H6YCVBSCd6UJrshct4narcui2QobjNePmv6stGdVzgAQCwxboKX9dc1SPfxwgmnvrq7KSTYtH6fNNJCaBVfbg0HBmV2vd41E12m3KwQ0UvKtpYHAKXsbZrWWUBI8bcmmuFk2i8drbwIfYw4bDIPWMJ+q76oDszrbfHA/UDxXRXJ7IKq/B6jA4hvb7g26zJeuq1u+PMBykmfBFNOS+Slc3qCHlZFZowpgGW7VMsVEl2xWvyUHdjX+HRXRrSseCSxdUIWXyAzhzfhqr5ir5VIEeoketCQ/qXFhjE1a5rmF4lSRsMlxt0ECmuVZrXVjC+fOZGUalw6ILbO0EnuI7L4FrWYj67zV0sDAZXjADKNFjHF4nNVqV89/ybfI3YDpZlVNM4m7m7PdirZ0ffASvusVl0RSeL6K4Cl6VZ7BM7g+Vm7TSyTw066OPUXu1sXNbnfw7ErrNwEF7bxlGXqN8iTchzGKbREgbR1fYj6KdOSF3vkf8Y4XOTgfWaiovLpSx6qjy9rTDujF7VePduheHPNaSAPdPJdkJyOUgF3VeMvyItkxA66RHn5jRDF70UY3eLZolQYWWImmJF1f7TZ23nXWHvhUKoWszrQMEubb0jorVQOt82y5MgVaNt5l0qBGEJ4Nuz81qC9hiOGKtHQ9Tkdn0lGOZI8f0s6Wgj7DLJYxEG82opi9WLUf1dljusGrreGeucfZso+BdCxHFKdcGHtoMkV53RyNWrglHZutTO24x9zisgaRippHOmCR1ANV/k+8q3RkseexB+i64qzm7S6WjRV8elG+jZUgoUXF7bksmq1V23Or87RyKWToW7qVUU38arJjhGNWrsfs3IsSBoBYoKuR2WvL/MxomdKpXNlsOvkCLUo8pnNFd2XQ8tJq9WgnupDW8plELSkvgTpF/qy7LCyVdDCPHoaop+g3U6aWBiLTwD887ZBvAh9jXrUly4iGQesqxgIjSLOroxJFOL4fGPYGbt9D11GjpG1aoDcobh722Z+jH9jGmacsBCwOedBO1mnDgKizrerOgdtsmrNG2G23c9WZVzHFhKIDNavYW/2Mf10V9OmKXQKz11ThWSxuYBu+2i3RcD3bInuB9BKn3HaGUONWAXpGOPuzOsucLYUXmK9Q//Zy4icEmidw48YNYxkvLi5+/vw5RNb7hPfu3TM+uCGaMfHPnz8r8adPn45ZaK3IXqLxKfvF0sDATeHLly/uz+TXP378ePXqVThZzRpIX+E4Se4+f/5ceQWS+v79++XlZSDC5lt2RRdout++fdtccB4MENCs0MOHDwMRkt8y9lZVEVRZkuc+TXB1MDY84i4DrPoTNxf3QTd8eh2VrPt4ty5OFiI7cVHMXn/48GE2fH/g+/fvf//+bU8nR2N38+ZNuwD7Y15fX88yN9aj/QJ4KTx58sQL6epnV+pQNyDsJHP3tAOmpWY0vIfm7du3Qw88kMj+W1V38/ocoexXOimECeA3wnx019h8u73ZsCv2cnQf9G55P6OS9Z7l58EEjGZzsFTKrkzBqm6du5qECYzUtA1aHZXbt28fb9Wd5HjwkHaWKn2GWSxuIN7MpeFddzsp53EwNsRu/zCqB+g+6GXt/YxK1nu23p+BhswrlGYyX7x44QXu/6mGMjwxMmSh6ZH9ea2mIJdlEUbp5Js0Dgs5W19WTwUKp9neXbzroFOa4PZs2ytRny6LZsszg+nP2ZZiGs3tIEV1gdwHp8m6IVHJug8uXZcwAMQCl7SzLVwvpNlbq21ZTJ/Sqtzq11+l6Ddv3kyfTRhCdyUhzB6S6mpZH0/bg0kfXMaAUWWdwA/k6xHoYb7FK/Lw094NYCvyLMBiA/VywfjWw5KQuV86mM1Xk5DlzKHRG5zVEYFnEWCKKUy+25a6jSkmumRh8y7wblfjX5d/n67YJTB7TRWexeIGtuGr3RJxfSIBatyJ8LvNmlNFulU9BV8hoD7xuElOp0jkXrOUNMbzO9y3oLW7LveBAsb0s76u4J6isqS25LsiljJSuM55CtzVLftmjnA62+4Wa7rbitPhU+Fja1wgOuv3mMN03Ew1v7+6z2OIr329B7yG7cq2dK1lgKurq/HuahUeY+pCRz5ZyitvvPl8hD5dnGzDsvNb7tS+iukqznLtWoUl/ux5HJYHA3Hs9T2QiP3W0mjzYDFcgeXH3J9dXXeljlVHd2RHbmpmqz03ya/+1fTB40OK7eZ1OEI5Xvu95YjfSKLxwrvBScpIIlEESnj9I0rgKiIX2zpXQS+JkLM9SS3c6t2YY047TVKKShM5cSw5EqPPMKLYedGnN1u1H1GddTI7aS89vjppuTp6XUp5fzgdy/0Ml1JYmiCaja/I0sXsrT2BFjvX2wiZztP3JLcIo0c0t3zKXM30lGotH3CEmadEvKsHJPyzzyY4zKSiux26LJqtJPZZac+qhAEgFpjEAodENLg4qw+j3Xer5iQHyyY0V90nDgZdMbq9XnI+q5acj1i+XRZLhZ0tiyI3P0SdLTiBUQRm+8wHTOBjzFFqCkRm0BqAU+AtdbRWjV+z0MZvoCYvoJbtLG9JJM93miCTV1MmhJxLYLa5nIrU0qz4qrNyi0+306XhXpc/xYSiXX1Vcb2ksibHv55GOnTFHoHpzyV7mMZUCL56FosCy/fVS5ITfjABatzBwMlOBDhVBDOAwDwBd03O8ubzfCoxoZaDytROuB1WV8iYrOLiWoYB2qkfl6g5tiY6LS9yH3m2wuqUogTOusIdhudaRVGmGxabuxsI6NTwDU/tf8Syz2PIRZUl99Zei4NyK4L2+MaeUqHyhg8W0VrL5h3V3bo4y3c1pdysvj225fr169f+6nNuCkujzelu+MPkzLff5bAibM6oH3VoVTj8HQx50VjPvBn77IPaNxn+EK7qyOrLXbMpJw8stpvX2wgluWZJ0COA3/CAzP6svRs8WygCcxM4t8ENlK7q406KbZ0DwFu6pTHjdDijrp0WZc/aE9kS3vLLQp8hoY469GbdTspNzYaO5ZTJkSHhOZOpJLEHJU9TmIao0bSYwTHrERLGslqqUhwjj4drqi93SsSL3OdPvGus3jtsgmMRlRy/Q5c1dYNhBTXfbE2Lb2lSS165npaoqBAsMJU61N3Kugq/Kqfb/C1FXt2XtfTgajjdlVVERPAI9LOsr4LjaT3t83MngRMn8DHmnbobH3dbbbcfO0ZIfmGZF1ryzMmFqStBbVm3zFO5Oj2+gOfmPpSX3uDxeifHVQJMMa0iYoppFpHbNJf2csQgMF2yWcWVHLjUy5puyzmsFIe9ZdChK15VIlV4FRHLAauIiGAnQI2zsyJmKgKcKpKKJOnURGC18dabw2/fvh2KpGnKJ0+eHFA8y3yojqsYO+V6ufGYb0dYBIttwIw8dR6BZaIz/MK/MS97NI0ZVk3IIrY9xzHmar7Fmm4mCxnJdHjx7t27E18JM87vy19lqgtRGncnzrbJo7UEnUAxfedcUxUKf//+fZQ8Y+RuXZyWjS0+Ifc7/GN7OmokfBEbP5zaKXeXsC+FHyDkYfN9B5QlNosl7EvhselviJ9DHZ8/f3ad8KxUB3fkZmVYbR20NKWyzD6bKrDebl5vI5RUGiedJQL4jSUyG8JdD7zq6GbTz9QNns2LQAgUSKDe1vnELuWRetT5nuP87Ziv5is2n/s5JsJFFQToM9jVhDebsup2Um6KwhhCx9IIakO02CnHTK285aXNHNt2Z4kZZ4qm3YDZ1NIGekeZnH5UbtrS7U8N7+oxpAn2gDT5szeXRbOVxIzpWW3GiAVuRuc9aNzs4T2V8KcOCV1tJdXvzXH0Cd2VhHrsJ6mlUdhS+AFkcizrD2LjaQ9QXz9ZnDuBjzFbLG21OWYrsgVjOXEs83vqB5645VisHj58uGp4WZHSG8yKl8T3EGCKKUwvU9/b4jkPWxkJE5i9W/4UE12yWcWVHLhU15bCDyhLvvHvVPjeXPGUgBdCFfaAbPtZvq/eVi6eSk6AGpccKQmuEuBUkVVEROiRgDsCNPYO92OyHN7h5nKYYJZvxmYaKhhffLKM6l10+69Xc9RJjZp/3J9RbArFmq7WGGLLQvwwAe20CEfIele5G12WBkI6Bz2rMOHEtc137GHv2eOr44S03vnnz59//vlHJ4nIpHWtN1gUHhYgcLdPFyffaNzwbeQTIJz21rlrWknKEmisz6qne2pQEiYnJtKJOlYrslqTY47JC+taprjarr148SKcSO67xXbz3IL3MEJxy8t1DgL4jVRUS+4Gpyoj6UDgdALFts49TMLofM/p7NynT59yvHByuqUhwCwB+gyzWLYFdujNVu1nIDn1M9sI259azfGUdQc6lnYNHhAzMKG0J3fjnrxjphCNax9CcYw8LljXYSr8sGkQV4aSr/GusdpxLeowc1qdBVUpehhQxCprKT4ua4nMEN5DsxUmML1Lz2rKJF8IFrjE1tj3W3o8Sbil26BNBT9+/EiS3ZiIJV9FXh2ajQmmuljN8ZTBYKrS1Z5OwJkcPyQZYJazyyIAZ4/ejW7qLP57itbPs9VN4GPMs8bJoHUWS5mBhXzjzQLn/v37lmiZ4tAbzASWZPcTYIopzJCWesqnySkmFD1V9MEhARWcNf46cvyLK95pbwH72ZNy1VMETfrqPdrk2YQEqHEJYXabFKeKdKt6Cm4lYOwdWpNbjmc5vGN8Wn2jw97AtOwuytEgaXnYPZhtLLt3IfGOHC0MuT9+/NgTY/pTXcBp4JEhRZnueKzDkQTIKysB+wZHneWRVZJw4t+/fx8jWGruGHnpQr5XPmf/qe3dujijPUhZ+yEvKXEIjz0lxNIahnM8/W5gK/CJbVYDYLdptgd1aKeI64RnQRl9wuyzaQNXJVF3982bN2kz3ZxaUd28sRQ9jFDGwnKRiQB+IyFY1wMX1Q1OWEaSgkBRBIpqnZufhNHmSO/EN43vdACoPnFWlFUgTD4C9Bnyse3Bm3U7KbfZbOhYbkaX48HYKU2jDHfv3rXEVGtribY/zuoszZCFPq+6Py97Cmp93MhHToO4+RZ7jXfdqZoemuCdiIp9HJcVUE0nzVaAwPQWPaspk3whWOAS29yr8Ev5uuFG5+nN/7gpbLimu7IBGo+IQA/L+psVjafdjK7tB2ucwMeYV22SQesqohMjqJNj+cabOmAl9AMzVTcLf3qDFkrEOZGAcZTU56x4JtdR2spIlPk1OcWEoqNsIEdkxr+44j12RRWe0mvSV0+LScgpBKhxp2BvLFNOFWlMoRQnMQFjvzBJrlE+vTTBcryuYJnoFPkk70fFatDyloJ7Vnds+vvjl2YhKtH19fX+cpFCOQS0VmT0WhoOXV5eliC5peYeJmefLk5rM0bfeIATM55dOppEbPzxwXIuAo215RivTAXp9lSRHtRh+cLDKR25WWO2SKISldCfOcBDjoiMbf0QvzTBArVsLCAXpRHAb2TSSFHd4ExlJFkInEugtEZQNErotGRSypMnT7wBtbb76AC44w8dzlRAkrUQoM9gobQhTifezPMhS6Asg8SlZzeHW7ptxrm1zTKEH7RIGE6Bux6B2Jmx2Phedks/jZ8xcHc+LSWVJNzojlQdjuzzeDOoRiGTAKkiEbzrHjUdaU7G6b4jK9cedCU8a1RfGy4rthmKjW9UaGnNllHsaTR6VlMm4ZBYi4qNH859vNuMBY4lOuVCb7RaFt+/fPny+fPnVBLSXUlFsrd0AguO3hjhSDKZXFxssrHxjYjwtEZQZUYrZAI/1jhj4xvhN2PMxlGPEUs4GoPWMJ/Zu8aD2I7U46ycpwfSGzxdBQgQJmCspEwxhTFG3W2mpS52iim2ixUb36juZhRtLO+eaF2Nf2dBdeWKZwm4gbFVMja+m1fgupkqXKyvDsDn1pEEYmtQbHxjWZqpccbydh6NU0U6NwCKv0LglJ2jKzL997bm3y3RDosTOJhwmwzaq2Rce3v69Om2LHY+tbrCreXtnVnsebxA001uJHv48GwSAsaRs/I6+HTk2dKt1tnZpzIFduviLK/9iLkWCA8YOdsN+DCRMtnbmGxg5VVTgYd9VmKUZ7jwxrQ3b970IrT6s3l16POtgSnmQa2CYJx9OMAMJElAKaMAxg7qGD/HRYHdvKGYzY9QcmiTNF0C+A2XRsLrorrBCctFUhAoikCBrXOTkzAaSuvoEO91enm5b9++lfB1taJssm1h6DPk028P3qzbSbkkZkPHMglGL5FYqrHxvewCP705utmYX79+nQ1PHqgW3/iRwI8fPybPfTZBnZftHqqiSaTSpkFmxT4sEO+6E3UPTfBORCU/3pXLim2GYuPbFV1Us2UX242ZD46bS2PXsdBi49txNWCB9sLmi2lcrDe+/LkqJ92VVUREWCIQWEFub5dFrOeMjb8EeRqOp50yKT+kqAn8WOOMjW9XRxvGzKDVrvHjY2qNzLJTXabY+en89AaPN05yjCXAFFOAGC31KXACmRpvxSouNr5RDEVro0tmL+/mmF2Nf2cpdeWKZwm4gbFVMja+m1f4uoEqnA9OGB13KyIQaySx8e0oGqhx9sJ2HpNTRTo3AIq/QuCAt5pHCeyv0ebz/qMwsRerb43GJmh/Y/OsuU7LjsaEH82IBVig6SY3klgmxE9OwLjPQ/lqu60WMJILEJVgUetbfbo4rc14b38tafCYZk5+0p5RCSfjLOFKFS6zvLy8TJWaPZ3ALKQ9kfZiNqAOyyY/ex08RsUWeUrwBgV286QgC71j9DjmQudzRFHLBX4jk6aK6gZnKiPJ2gnQ9bKziopZYOvcXjuoV3nv37/vvs0rHb18+fLEybcoIyFyQgL0GRLC9JLqwZv1OSnnKXrzTzqWm9EFHrTPsSsRbeDIV08tu0OO7GAYyVgahQB/+y0vI6N49vRrj4l33anBfFV7KphxQ8KR9X0qZHUhRp/geZJ8xfQyMopnkScqqa6aLQs9Lw49Kw+I5ScWaKFUURzjupLekk2y1YTuSkW2UZeoDSzru8DxtC4NrqMIlDaBjzFHqW81MoPWVUQnRjB+440BCL3BE62UrO0EjO2XN/NjTz82ppeRUTxLLlFJMcUURlqyh0fRYd1Vd7ex8e8Sf6Pdeh5yKbX94V5GRvH256sUovLCV4eZl+yrw5Jz9zAC1LjDUJPRSIBTRUYUXEDAJ2BcwvQfy//7YMGMu4vSltv4xqblaI+0go2p6U2G8XrpwnII9NKze8IPthCjqE1+JtdY9laj3b5927LVeCi+cQEjH6unT5/mSzw25T5dnH1t5jBl6VOWlvcqNZJ//vx5rJYLjL/acon88QeLeG6kn2+Mt60OGdLPnz9Xa0FpPRaLPNpPr0+jrxYtXwSLkPlyD6R8sGCnjFACxefWfgL4jf0Ml1I4rGe1JADhEGiewMGNoJFnY5MwentE/Wevh/nu3bs3b94YgRCtGQL0GfKpshNv1uekXCqzoWOZiqSbjs7Nt+8iUtvnPpv22pujm038yA6GcT5W3YMkb5nOltcN1Eyy+zNqW4/7YKvXeNc9mu2kCd6DqPxn+3FZNFsJrZGe1QaYWOAGaCU/okVh444vY08jXFhjIkaRwnltu7u6dqxkz9qEtq1EzTy1qpqWdlngaZux24MLUuAEPsac0AYYtCaEmTwpHehj7B6UqcfkQAIJ0hsMwOFWOQSYYprVRVcrI7MEwoElTzHRJQvrrsC7XY1/l/j344qXCIzhVOHGFIWeAAAgAElEQVQRxf6Lkn31/tKRQhIC1LgkGEkkigCnikThInJfBIqdRytWsFT2oa+MGr+AdCIKy1qyccY2FbcxnROxjDJw0QkB+95ZVYfr6+uzsGhLdDlHFXTr4oxrMzKSw5yYrEL7zsP+XEZ+/EEbmWpKuKRDppq2uLi4yCTAbLLKcTzbxf4SxWxSdQW2rQ5jfV+dgz5Yp0Z5vLOfDxbyMA8ZW65iBYstCPHPIoDfyES+qG5wpjKSLAROJ0AjmFsFGpGpn+ZNFX769Mm4lp9bPNI/mAB9hnzAe/Bm3U7KJTEbOpZJMM4mopbOMk0kB3jkh2FnRfWa49k4CQONqw/GpmGPYNKRW3Y5TB25vifBxp7Fu+5UaA9N8E5EVTzej8ui2UpikPSsNmPEAjejK/NBYyN4dXW1c6sJ3ZUyDaAWqSzjtZZ2WeBpa7HMcuSUzZQ5gY8xpzISY3udKjvSiSJg3790+rxiVLmSR6Y3mBwpCeYjwBSTx7bDlRGPQPhn+VNMdMnCGiztbm/j3yX+/bjiJQJjOFV4RLHnonxfvad0PJuQADUuIUySshDgVBELJeJ0SsDSLT4Fjc6gOiXfwzLVkrAxL+PLn8bUoqJZtgx631CNSn9P5DJN191zuad0PFsUgagjAD58+HCW8EVVij5dnD5MYXQCB4+cdbCIZNOnJr1FUJ1zIfP++vXr+/fvz7Lb5PkaG02tOKqN03JacgFmE5QKtA9MqP/55x8NhmfjNBnYsDr0KYzv379btKb6bol2WBxjH1sdPJXxMKm8jIpq0VzZjPTcR7iGwEgAvzGiSH5RrNNIXlIShMCJBMqsaMbx14ncjFm/efPG+2KDBmsaPnS+/dFIr71o9Bmy6rQHb9bnpFwqsynTQlKV7vR0ND8ZmGlX26dv8eU+CHg89vd0GqMAL1++HK8DF/vfMg0kPtzyDi4x7iZcTbaZCHjXnaos08E2M6DYqR374125LJotu2EsxSyz4i9JW1o4FliaRvbIY1wtVRZazd+TEd2VPfR41mioLe2ywNNi9nYChU/gY8x2VQZiltl3ZdA6qMy4HbdMJQasLvkteoPJkZJgPgJMMY1su10ZGQlYLqrw8HTJLKosJE6H499Z8l254lkCbiBV2KWx7boKX72taDyVnAA1LjlSEgwQ4FSRABxu9U7A2C0+GFNpr1/mKL59PfhcGqu5a/J65xcztuEt03S3lYWnCiegowfsu43tVTt5qYuqFHYOq04mOSg3wdXco1yccRFLApwycn7y5IkO0fjz58+vX790toX+lffWCReNvSSvYroqDlzr0IRHjx7pPb3DjvkQastxXQGZq7vVsDqMa7FqPnSmTGmKMzZqdp+WvIBFtWhj6VabjDEmFxCYJYDfmMWSJLBMp5GkaCQCgXIIUNHy6eL58+evXr1y01evQ0eKNDZScwvIdZgAfYYwn513e/BmfU7K7TSM8fEeLGQs7CkXmoVTG6fjKtTYDbMT+lfnIOs8C83UqU08RapzM9VsoXGuOOtEjXemlfRin9Y7F+BhueNdd6LGwe4EWMjjvbksmq2dhkfF3wkQC9wJsJzHjZ09Cbyzv0d3pRyl1yiJvf/f0i4LPG2Ntnq8zFVM4GPM+w2Dvut+hplSkHkbU/a+tWZ8qqVo9AZb0mbzZWGKiZWRKCOvpZmmSxal1hMj9zn+nQLvzRVPCXghVGEPSOzPWnx1bLmIn4kANS4TWJKdEuBUkSkTQiDw/wgU+KKjJGv+nT2drWU/SfrctwgsutA20ONrVJmmezwHcjyGgH3V4fv379qAe4xUXi72/Sjeg8l/duvi7Gsz546c5T81GdSwFw189XRq7V++fNFXwUVDXxc5q/JOpWoppFV1GOu7pR91vLqNUhnfZswhf5kOysgtBxDSbIMAfiOfHsvpBucrIylD4HQCZbbOp2PZL4BOOfTeGJFP0zybhmz7EyeFSgnQZ8iquOa9WbeTcqnMho5lKpKBdLTg9f79e83C6bxjHX+sf3UO8sXFRfPVM8DEO19sKabXZ1iKti1cnxx3H9TJL+5PrvGu+22g5zq+n15RKfTmsmi29pgfPas99IZnscD9DEtIwT7Jo60mmz/pRHelBF3XLkOry/phveBpw3y4W9EEPsa801wZtO4EmO9x+4TYubsx8xEwpkxv0AiKaOUQYIqJlRG7NVY0xUSXzK7Wc2P2Of6dMu/NFU8JeCFUYQ9I1M+KfHVUuYicjwA1Lh9bUnYJcKqIS4NrCPwvgWJfjStWsP9lt+9K7zAbExg+12aMnCOaRQB9iCBH1oE0m7eQQNm5dQoB+6kiEs9ewdOWpZx6YSdg8TBpKXmpWQQwuriotRlGzp4i0v40znO5meqoLz11584d7evSl0Y0Zb95z5abLNci0KQ6vM+3BhR98+bNwN2zbhnbC3k/ebbjhTSKh2DHEyDHPQTwG3vorT5brN9YlZwIEKiFALUsh6Y04tDowxs+a6ioDhi7V3MAryVN+gxZNdWDN/O8SoCnZU4s8Pj+WxYBjJNy+4UZU+jBSMbCclEOAX0VzVgj8k3UeGdacaqIZx54Vw9I7E+8ayyxkuPjskrWTmmyUfdL0wjynEjAXh28XpldZrordlbEXCLQ5LL+UmEJh8AqASbwVxG1FMHeUrdU6lrKYu/kdL4b0w7KMg+Z1TwsAhy/NJC1yCQ+S4ApplksBM4SoKWexULgHgKMfwd6uOI9VsSzHgF8tQeEnxCAQCEEOFWkEEUgRnEELLMzpwhdrGCp3jG2T+Gd3ruyCKCXsQ+2k2It5GAOZHcYgSpOFbF/5SY3tz5dnL4mbQfb+en4dlDbYuroyqg66+aiRSl95eDRo0c6DGI4YWT4eqobh+soAk2qoyIvN6ss+1knUZ5tNq8NgcV284oVLNUIZYOyeMROAL9hZ7UhZjnd4A3C8wgEqiBQbCNYBb1ZIfVKsCbcvC1xCrG3F7PJEtgAAbsNWOZsjwfCWON45l6OFZmQxYaPX3egY+lZVLc/jx9oG0/xeP36dQ6lXF5eutVNM6vUBY8z3tUDEvuTAUUsscLj47JKU9DxzZaRAK2JEVTt0Yq1wKLAWoY/g8D2XodXQPuDdmG8LFL9tAjg9k5T5Us6qwSaXNZfLXUVEfC0x6uJCfxMzIs1ZgatmTS+P1l9FcyeiH15wp5mRTHpDVakLEQdCTDFNKIo5KLYlpopprQWUqyi0xYznBrj35EPrnhEUctFsVUYX12LCSFnFIFia1xUKTqPzKkinRsAxV8kUOw8WrGCLaKMvGF/RfN0FBYBvLcgImFsiW6Raku6PAOBBQJR4xz7HP1CbluCizptvU8XF6V3Pj29xcpjnnn37l1M9Pm4wwkjL168uHPnzl9//aVpxIuLC22yZ3w4z2s5tD112Ot7mZsP7FLZS7qs/+g7xXbzihUsGjEPnEHAXpvsNfTIctilspc0lfxFdYNTFYp0IFAaARrBtBrRJkgdNDl9O0Kr9QwV06KuMTV7S2pvnY/kYJfKXtKE8vfgzfqclEtlJHQsU5EknQ0EjJv2rq6ucsxMeoeVGIXZUMx6H8G77tRdD03wTkR1PW70ErisutSaXFp6VsmRkmDVBA4YLNNdqdpCyhG+vWX9ctgiSUUEmMCvSFmpRGXQmopk8nSi1hE6X2KjN5jc/EjwAAJMMR0AuYEsmGJqQIllFoHx76AXXHGZ9lmdVPjq6lSGwBDohwCnivSja0raCAH7kmqNBf7x48f0zYGlgli+0rD0bJJwiy5+/fqVJC8SgUDJBOyVURVc1fzgspSzvtWti7OvY9lt6WAraik7nQTk7YbfX7rv37+/ffv26dOnqm5aiXz48KEOGdEnSvan3HwK7alDxmDUWjnO2RXYLpXds7npt3pt6RW3WnbKtZ8AfmM/w6UU7D5tKQXCIQABCBxJ4P37948ePZrNUUOYHO8Jz+ZFYLEE6DMUq5oqBOt2Ui6VduhYpiJJOhsIaPbswYMHlgc/fPhgiWaPI9fhtj6a/Xjy5In98R5i4l170DJljCKAy4rC1W1kelbdqp6CzxKwbw/YttWE7sosdgI3EGhvWX8DBB7pnAAT+J0bAMUvjYB9z5K9u1VaGZPIQ28wCUYSOZ4AU0zHM68xR6aYatRaFTIz/h3UhCuuwlzLFxJfXb6OkBAC3RLgVJFuVU/BVwjwatwKoDy3f/78aU/4dB2V2cM7HcuSBjlgZYlMA+FRZyi623CPKXs5laJPF6dXvyo6LuoYmzw9Fx35YdyLv0FUqVsrlzpkRN8Y1wkj2mp/eXnJG4ABki2pQ4q2O7pynLOrHftq+rbNi25eG67LhLahIDwCgZEAfmNEkeMCp5GDKmlCwCNQbEWrbhJGveIXL154eMef6noZPwMyPsJFYwToM+RWaPPezD5WFerTaRS47nA6k9xVgPQLJ2DsBiQ/VUQznC4ZoxjuI81f4133q7hYB1vdgGK/LlKlYPQVuKxUwGtMp9iKXyNMZG6AgH1hToXdsNWE7koDRlJOEVpa1i+HKpLUQoAJ/Fo0lVzOYvuuDFrt/aJilZjcXGcTpDc4i4XAKggwxVSFms4VsnMPfy785nNn/DuoGFfcvKkfUEB89QGQyQICENhG4D/bHuMpCEAAAjkIRE3hFbi5dsrE/i799FlCIFALgaitHlHVPAmBcnxFVNnLETugBYuLiyo1I+cA7bS3Pn/+/PDhQ/uHC7blLgu5+u+fHtc5Jppf43uesySbUcfXr19nCzgbWKaXi/JC8m86jnq2dARCAAJGAvgNI6ht0cr0tNvKwlMQgEDbBDRM0LghXEZF0HmFDCjClBq+S5+hYeUeU7So6akqOlGWSbmEbKtgkrC8DSSlj3DK7PUnU9FbFu6/ChwKeLAV7aGqDoBmbFYFVtGGSbY9ebnPfvz40f356tUr9yfXIjCak4VGFZ5k1cwsJSVO5wRwWRsMoLFma5VAFf5wtRQtRejNAkvTXVSNiOp7DCWNeiRKmLNI0l05i/yQbzPL+gdjxNMeDDx5dkzgj0gx5hEFF+cSkCnaBYja2WtPtpaY9AZr0RRyTgkwxTRlshrSW0tdxRh2VWsbIvSm6A2IkjzC+FcYccVJbMlLpLcq3K2v9vTOz7MI9FbjzuJcab6cKlKp4hAbAm0SsJ+grPJrA1/5e/ii3k1tU6mUqgMCUWsPUe+BJIFXTjXs08VFrc1E2VIS8+g5kWOm/EbCOsFEf6qPr1+/fv78+RjOxUCgDXVE1fdynPNmI4wq7+ZceBACbROIqkf4jVhjaIBYbJGJDwEIVEfg+vpa5w8aB8s6plCRb9y4UV0xEXg/AfoM+xl2noLRzwyUWHeYWgsdyymTokLUnmrWXTNvMnU5zCifWVRBAsKoG/D27dtAhOHWhw8fdJLyajRLBB1n5r6xSSdkFhredRYLgRDAZYVtoIdmK0yAnlWYT+67WGBuwrHpR20P2NDRpbsSqxHirxJoY1l/tZh7IuBp99Ar7Vlps+cJfIy5NINEnpFAVA8nqrs1ZtHMRRQrlgaa0XszBWGKKaxKWupOpphQdLgiZL3L+Fd4ccU7bYwq3Imv3mknPJ6KADUuFclO0uFUkU4UTTEhUAeBDWvAhReMs+UKVxDiJSEQZefHV/Mo8ZIAWUrk+LIvSZIq3MI26hwZS4KphCcdETh4yk85ai/+ixcv9A6AzhbRIb5owSXQgDra83KugqbXUWvP08cJgQAERAC/kdUM6FllxUviEIDAfgI6Dv/Ro0f2tkCjiadPn6rbvD9rUqiOgN1OqivarMCMNWax7Alsz4QO7ukdnN0eXXf1rNrEq6srHSbSnoVP9WjctCcg2iuT5AwyzV66Yrx8+dL9yfVAoD3bw91h20kI4LJmMXbVbM0SGANxNSOKIy+wwCNp58srauPBIAbdlXzq6DlluRSdZqix2GEQqthlgac9zB4Oy6jbCXyM+TAbI6PNBKJ6OJ0PQKJYbdbIkQ92rtAjUZeQF1NMs1qgpR6xtO0QUPSo6HMvpIjOx7+44m0WSBUeubXtq8dicnEuAWrcufzrzf3f9YqO5BCAQHsEfv361VihOj/puTFtUpwlAlF23t5M/RKWaXifLs79ouOUCSGnE9Aw8vg98fIDehtQp4pol//pBIoSoHZ1NODho+bvGihvUfaPMH0SaKAe4Tf6NF1KDQEI7Cegru/9+/djGwJt1n/z5s3+3EmhOgKxplJgAekznKuUPiflzmVO7vkIXF5ealbtr7/+0uFcHz582O8h9Ymk4S+fzPtTvn37tj6PbElHTCzRwnH06pR7wJP4aNNk+JE+7+Jd+9Q7pV4lgMtyEfXZbLkEuD6XABZ4Ln9L7upoWaINcTZ0femu2PESM4pA7cv6UYUNR8bThvnUe7fDCXyMuV5z7VDyDZ2iDikNRaY32K3q2yg4U0yuHmmpXRoNX6PoApXb+fgXVxxlk1ThKFxEhsBOAtS4nQB5/D8ggAAEIFApAa0uR+3GPriYEk97HC8uLg7Ol+wgcDyBqK0eiGck0IyLi1qbKdyWjLqrLpreylODpWM+Dj4CZviYqj4qpUm36qDlE7hqdRxsQvm0YEw5yr8Z0yQaBHojgN/IqnF6VlnxkjgEILCHgJa1NADxUrh79677+q53d/z56tUrjV/u3bs3hnDRAwH6DD1ouZwyNjMplxApHcuEMDcnpXMu3r59u+3IDB0LrnZW/w5/WlnTxY0bN1xhtJil9N2Q0q51MrLlY+BCtH9hzuOs7kdpNGqUB+9ao9aQeTMBXBbNVsB46FkF4KS6hQWmItlbOnRXetP4zvJWvay/s+x6HE+7n2HJKXQ1gY8xl2yKyLZEIGq3EgOQJYzTcHqDUyaEnE6AKSZa6oARtuThUXRA0SXc6nz8iyteNUKqcABRS746UExuHUmAGnck7bbz4lSRtvVL6SBQGYGoDeIfP37k42CVKRhxIfCvf0VV88aARZW9GRcXVerGNF5RcdSe6jsG2h/v7ZjPXQSZx507dz59+kSD7qKuVx1R69ZukSu9xr9VqjjELooAfqModSAMBCAAgWMIzL60/O7du+fPn+usEMvBIjqRRCtkx0hLLoUQoM9QiCLqFSNq+NbMpFy9+kJyj4A+AqbzPiwHargP6hCux48f379/v5mjuDRjpn1Xq9VZk5witnOy0ZsjffbsmcuW65HAqjrGmLrAu7o0uG6eQM8ui2arefMuvIBYYOEK2ileVN9jyCvqEborOxXU4eP1LuvvURaedg+9Kp7tZwIfY67CIBFylkBUD2c2hX4Co1jRG+zHMCoqKVNMrIxUZK7bRKVLto3b8U/1Of4dOPfsilctjSq8iogIEEhIgBqXECZJicC/oQABCECgHAK9bRAvhzySQGAPAX3bcM/j/Tzbp4uLKjW2dGJ10OdJ379//88//+h9g4PFePTokT51cnCmhWdXqTqi1mILVwHiQQACxxDAbxzDmVwgAAEIlEPgyZMnei/ak0fnDOpIEQVqu553a/an3hYe4s/eJbBJAvQZmlTrkYWKmp46UjDygkCYwLdv37RTTVNnxo2zOnRD38v6+vXrnz9/tKdkOLErnEVdd3UmskVg70wQyyNuHE1Uuu2OzmfRTJ0bgeuRAN51RMEFBKYEOnRZNFtTMyDkSAJY4JG0E+aVe3sA3ZWEyiKpWQKVLuvPlmU1EE+7iqiBCJ1M4GPMDdgqRYCAkQC9QSMoopVMgCmmVe00vzKySqDSCHTJqlNcV+NfTzsdumKPwPQnVXjKhBAI5CNAjcvHtueUOVWkZ+1TdggURyD3gnFxBUYgCECgJwK4uJ60XWtZb9++rX3zWlF7/fr1rVu3DiuGPjauVx0Oy66WjKpTR29rsb2Vt5aKg5x1EeitHvVW3rqsEWkhAIHcBPR27r17966urtyMtMVHbz7rfekhUB1g48EieluYEYRLsvnr3trQ3sp7gAEzKXcAZLJIS+DHjx96k+f+/fvG80R0TLBO6bq+vn7z5o0a3LTClJPas2fPLMKovyEUlpizcTQv6obroBb3J9cuAbyrS4NrCHgEunJZNFue9vl5MAEs8GDgdWVHd6UufdUrbXXL+rGo8bSxxGqM38kEPsZco3Ei85RA1ApC592hzos/NR5CaiTAFFNAa52sjAQIVHqLLlmlihvEbn78O6udrlzxLAE3kCrs0uAaArkJUONyE+45fU4V6Vn7lB0CxRHQuwTFyYRAEIAABBIRwMWtgoxa9FpNjQibCehE4YuLC41C//nnH22j1wc5Nydlf1CfXdU5mvb4/cSsSB2sxfZjlpQUAqkI4DdSkSQdCEAAAuUT0Lc7vn//7sp59+7dnz9/em8+6w1q7f5xoy1d62jCPS8MLyVLeJkE6DOUqZeKpGJSriJlIaoI6GSQO3fueEdxLZFRu6kZPB0TPJ7StRSzgXDNkhn7CTqAbFt5NSPq9ljkPXoAu42VnsK7bkbHgz0Q6Mdl0Wz1YM8llxELLFk7JchGd6UELfQjQ0XL+lFKwdNG4ao3cg8T+BhzvfaJ5BDYTIDe4GZ0PFgOAaaYZnXR1crILIF6A+mS1as7V/JWx79uGd3rflyxW+rZa6rwLBYCIZCJADUuE1iSHQhwqgiWAAEI1EpAR6TXKjpyQ6AtApwEkUOfzbg43vzJYR6HpalDhXW8iL4B/ufPH31CXF/m1It/+XLXa4H5Em8gZdRRmhLxb6VpBHkgUD4B/Eb5OkJCCEDgMAI6u1CnCmrpfZqj3ou+devWNNwL0aiZEYTHhJ/NEKDPcK4qm5mUOxcjuW8joCMtdN6W3uSxPK7GdDhPRFNGlvhtxDF+DWzzqSLeg0ZdtME2dynwrrkJk36BBJp3WTRbBVpdVyJhgW2ou6itJnRX2jCqEkrRzLI+nrYEczpLhsYm8DHmswyJfDMRiFpBKKq7lQlIqmTpDaYiSTrJCTDF5CLtc2XEJVDvNV2yenUXkLyZ8W+gjMOt5l3xKgGq8CoiIkAgIQFqXEKYJLVEgFNFlsgQDgEInEAgarrzBPnIEgIQmCMQNZ/e8/nffbq4KI1H2dKcMRKWkYBeadCBl3rxTyeM6I2Fd+/eaY4s7SEj+lD58+fPM5ahoaTLVEdUfS9TG1Gr6Q2Ut0wtIFVXBBqoR/iNriyWwkIAAqkIaCihswsDqX38+DFwd7z15cuX9+/fjz+5aJgAfYaGlXtM0fqclDuGLbkkJKBG7c6dO9+/f19NU15RbaUa067OExmwPHz40HL6mKYZw52NJcjeqSLGPYJLqTUfjndtXsUUcCeBtl0WzdZO8+DxnQSwwJ0AK318w+QA3ZVKdd2S2GUu61sI42ktlFqN09gEPsbcqqH2XK4NnaJucdEb7Fb1jRWcKaZBoT2vjDRg0nTJGlDiahHqHf+uFk0R2nbFqwSowquIiACBhASocQlhklSAAKeKBOBwCwIQOJpA1HRn1OtbR5eE/CAAgQUCPc/U9+nietb4QiVoIVhvLOj4Dw1Zh0NGvn79OhwyYtnTHy6/Nu5v2/EfTrbtu+WoI6q+c4pQ22ZJ6SBgJIDfMIIiGgQgAIGWCGjsoKFEuETabfD69etwnOHuixcvdDy/JSZxqiZAn6Fq9ZUgfJ+TciWQRwY7gYuLCzVqlvg65FdHZjx58sQSuck4xpM+vPNBLCguLy/dCavHjx/fuHHD8mC3cfCu3aqegtsJtOqyaLbsNkDMHASwwBxUq0gzanJgKBHdlSo024+Q5SzrrzLH064iajhCYxP4GHPDttpz0aI6Re5kV4fQ6A12qPRWi8wUEysjVds2XbKq1bdN+IrGv/YCtuqKVwlQhVcREQECCQlQ4xLCJKkwAU4VCfPhLgQgcCiB+/fv2/PrfLrTDoqYEMhNQJuY7VnsP3TAnldpMft0cVEa57io0ozWKI9e+RsOGdHrfFKivpX68uXLqGU5N6OnT5+6P7mOJXCiOjYrPbaM+eJHdS+j/Fs+mUkZAlUTwG9UrT6EhwAEILCBwKdPnzR2sDyoRTLtDbLEfPTokSUacaomQJ+havWVIHyfk3IlkEcGIwE1jm/fvrVE1n41HfLb+VEXxk17V1dX19fXFqpjHO8gEmNG4+MdXuBdO1Q6RY4lYPQkdbksmq1YMyB+WgJYYFqep6eWe2GO7srpKkaAAIETl/UDUukWnjbMp+27jU3gY8xtm2vPpWtgxeQw9dEbPAw1GeUmwBQTKyO5bSxf+nTJ8rGtKOVix79RDJt0xasEqMKriIgAgYQEqHEJYZLUKgFOFVlFRAQIQOA4AlEvZ0YdZHBcGcgJAv0RiKqMUdW8MZZRZY+iWjKoPktdskZyy6a3GvSt1Ddv3mjX/tevX42TaK5U2j22+ulyNz7XAQIHqyNqLbbMU4SipIrybwE1cQsCPRPAb/SsfcoOAQj0RkB7HDVAePjwob3gX758seyM1PBZR5DYkyVmjQToM9SotaJkjhq+NTMpV5QKECZAQDNp3mEWS5E1z8akmeBovuvx48dLlNxwI9jhER2XrL7H+Lj8RlS/ZXywqwu8a1fqprDbCLTnsmi2tlkCT6UigAWmIllOOrkX5uiulKNrJAkTOHhZPyAMnjYAp+1b7U3gY8xtW2znpYtaMemcFb3Bzg2gpeIzxdSSNrsqC12yrtRtLGw541+jwGO09lzxWLSlC6rwEhnCIZCDADUuB1XSDBDgVJEAHG5BAAJHE4iawotaXT66JOQHgZ4IRG21N35quEl+fbq4qFJH2VKTRtJYoXS6sF51UHv98uXLqKIZv84alSaRD1BHA/U96pNorNNTrSCwnwB+Yz9DUoAABCBQBQHtSNZwTz3SKGm1JG98GVgjiM+fP0cl3nDkv5w/fcSgjZLSZ2hDjyeWIsqEWHc4UVMdZq2Dsa6uriwF50gRl9KrV6/cn0vXxo7E8LgXecNZyUtiNByOd21YuRQtIYGWXBbNVkLDIKkNBLDADdDKfyRqe4LIhB8AACAASURBVMCGrSZ0V8q3ASScEjhgWX+a6RCCp10i03x4exP4GHPzRtt5AaN6OFHdrfbARrFiaSCrATirl381s3yZldg0caaYpkwIKZwAXbLCFVSCeCeOf7cVvyVXvEqAKryKiAhJCNBLHDBS45KYU8JEmrRMr1CcKpLQYEgKAhDYSyDq7YKo1z73SsbzEIDAMoGotYeomfrlPKu806eL67PUJRvo9fX1weLpVcA3b95o4c34EVGJJ6/y7du3g+U8JbvG1BG1ma/MjlzUCnHPLdop9YVMmySA32hSrRQKAhCAwJTAzZs3NS6Yhq+G6Bh+4zu9T58+Pb53vSo/EVIRoM+QimS36TA91a3qCy/45eWl8WjdBw8e6OjewotzpHiq1JZpGc0x2s8d41SRDRrEu26AxiMdEmjGZdFsdWi9RRUZCyxKHQmFiVoutPQAPdnornhA+LmZwPETj8fvssDTbjaPBh5sbAIfY27AJilCmEBUpyhqH1Q43xrv0husUWvIvESAKaYlMoSXSYAuWZl6sUjVw/jXwmE2TjOueLZ0biBV2KXBNQRyE6DG5SZM+rMEOFVkFguBEIDAaQTse8SjDjI4rTxkDIEOCERVxvv373eAZLGIfbo4+1JWlC0tUubGAgENOHW+4LAb4MePHwuxcgVr14sE+PjxozEDbx+/8amKojWpjtu3b9tVUOa6ddTmxai1ZzsZYkKgKwL4ja7UTWEhAAEIbCOgl6gtg0p15Iznj2wTg6fOJUCf4Vz+beTe56RcG7prtRSandORWJbS6YvB9ik1S4JtxDG2+8Y5Rs3UuZNCOhx524FobbCNKgXeNQoXkbsl0IDLotnq1noLKTgWWIgicogRtT1g21YTuis5FNdVmk0u6081iKedMiHESKC0CXyM2ag4olVNQNNWmjA0FiGqu2VMs65o9Abr0hfShgkwxRTmw91yCNAlK0cXUZJ0Mv6NYjKN3IArnhbKC6EKe0D4CYGsBKhxWfGSeIAAp4oE4HALAhA4gYA+uWbMtcyXUY3CEw0CLRGwrz3oRaDON+P26eLspVa9OP6M25YqY7gsr1+/HiJoi7xxP304wQ139aVxNd+WdwKbf1miVXXY12LdVzU22FKmR+zdS3tJM4lKshBohoC9NuE3mlE6BYGAR8De/noP8rMfAsbRwdXVlXYw94Olt5LSZ+hN48nLa5+eomFKDp8EZwkYjxTRs2oHO59UnwVo3LSn7oFlwtmbLDUmPitYb4F41940Tnm3ETB6lZJdFs3WNtXzVCoCWGAqkgWmc8BWE7orBeq9LpFaXdb3tICn9YDwM4pAURP4GHOU7ohcLwF7D8fe3aqXRlhyOyuWBsIkuVsCAaaYStACMlgI0CWzUCowTifj353kG3DFqwSowquIiACBhASocQlhklQUAU4VicL1f9i7+/srjb5BwJv7cxcQLSGmArWEmArUEmIqUEtQK4iWoFaglqBWEC1B7SD7fcIuy8IBBs4AA1z5w3A4wzBzzQvDwJmfwAQILC6QPoUXPypLeRdw8RQ7AYFzC3z69CkdIP7EX3rgQ4Y8ZxeXnuso9I8fPx6y6EvI1OfPn+tkxMup9fbKG/EriCjl0YVFDn+VP2pxpE9tlPksNv1p+qSebeVW5nQE9iWg39hXeUktgSUEylwzaImcinO2wJ07d+rXF4Yj+fPPP2MJ/+Ewvt2pgDHDTguunGSn38QdfkainEI5c0rij301p4YGKGJG/d69ewMBTvtVzDEmPm5orRjSFYvBw4cPH+r9MW/JvNYY3dC7jhIJQCAE9t5luWypxtsKqIHb+i999vTHhYljv26CDVe6JvZMEmjeux31LQs97aQqIXBXoJwJfJW5Wzr2HFVg0gjnqAiJ+Zpk5ScJiaqCbSVgimkreeedJGBINomrqMBnuP+9HnzvXfGogCY8SiQAgYwCWlxGTFFNFbCqyFQx4QkQWFbg7t276SdI/+VnepxCEiAwSaD5uu3ogelz9KNR7TTAObu4SeXenJPaaSnvItlxAd3wMVjMqb179+7nn38etprUvQxHVfi3RyqO9PZeZmNPH1um57Tw6id5BDYXSG9N+o3NC0sCCCwkkP7jgYUSINpdCDx58iTxkpG+9sQuMi6RtUBiBYjwxgw1mo2mwDkn5ZoCtosSePr0aWJ6EtfVSoztYMESGUdXFWkFSPwjYwfDnJ0dvetsOgeeTWDXXVZi4qNMXbbOVrHXya8auI7zVmdZ4cGc4cpWhXvI8x7psX6zgPS0TQ3b8wQKmcBXmecVn6P2KJD+xCRyt+ErgiXYGg2WUArSkFEg8WLXmvTuJqAVYJ1Z8cTER2pNMXWLbEd7FPSOCmsgqUe9/x3IcvpXiZW81dN2428FWKcr7iajtScxd3GUvrpF5yOBGQJa3Aw0h+QS+G+uiMRDgACBLALxS+OY8Uz8IfHHjx9jsfMs5xUJAQLzBBJbaxW5P/F3zi4uch1/4DHxlaCoUfGweV5tdNQkgaB+8ODBpEMyBr5161ZMhw3/3i+xzmRM1YZRHaY4Jg3M4rl19A8bsrdOHemJP0nd2tn30RWtT8Z+AlMF9BtTxYQncDyB9Ovv8fIuR5MEXr9+HbeWoxUmVpSIm8rnz59Pilzg8gWMGcovo8JTeM5JucIL5bTJe/nyZeKsV/w99phD2yPU+/fv6zWeYmXhR48eLZGLuDSkTDuHdqRnYCanzJf2lhBbIk696xKq4jykwH67LJetQ1bIHWVKDdxRYc1I6joP5gxXZhSNQwYEDvNYv86jnramsHGlwOYT+CrzlSXo8H0JxJxhyrRYlamYHJv0hGVfFKOpNRocJRJgXwKmmEour3WejJQsEGkzJCu8gCYl73j3v5OyPxB4v13xQKaqrzThUSIBCGQU0OIyYopqhsB/ZhzjEAIECCwqkL7MXv1W4qLpETkBAgMCMWUw8G3zq3gHuvnxtNvn7OLScx3LRZ22bqyc8fTGu1DCYk2T4b+ccKq/Wn+k4thve0/8SU+0CFe0hboF0Z5WQL9x2qKXcQKVwKlGfQr9GoF47S/eS06J4cWLF58+fUoJKcy+BIwZ9lVeBaY2vQp57lBg8R0pSa01LAaylv6naQYi2eSrt2/fRuKr//7888/l0vD48eOUyAfM37x501yzLOZ8YsiREqcwtYDetaawQWBYYKdd1kAX2spvdPutPXv5uNplay8gRaVTDSyqOLInJv3FgCsfzBmuZC+7M0d4pMf6VTnqac9cn/PmffMJfJU5b4GKrXyB9AFS+qCr/FzPS6HR4Dw3RxUrYIqp2KIxxRRFY0hWbP2ckbDj3f/OQOg7ZKddcV926v2acE1hg8AKAlrcCshOMSBgVZEBHF8RILCNQPzMOPHEm9+rJKZTMAJHFYiFddOzlj47nx7nHkOes4tLL/14h/vLly97LNndpbmEa+jwtFrzhf7d8U5N8JGKI729p6/iMdVzXvj0UkjP47yUOIrA2QTS25R+42x1Q35PIlBa0z4J+06zee/evcSrxvAKhjvNvmQnln5AldaxuNcopPaec1KuEHzJqAVi5jNx2Zqff/75zH9EtBYb3nj06NFwgOrbeJf3+/fvF0O2XtZJv9ZcjO2cO/Wu5yx3uZ4hsMcuy2VrRkE7JKOAGpgRs8yoEgfGkfgrB2mGK2VWgJ2mKn2SZ7kMZnzLQk+7XDGdM+YNJ/BV5nNWuZPnOn2AlD7oOiqp0eBRS/a0+TLFdNqiLz/jhmTll9GkFB7s/ndS3kcD77ErHs2UJjxKJACBjAJaXEZMUc0TsKrIPDdHESCwrEDiOsrxgnjfi4DLpm8w9khSPCO5detW+lzkYHy+JFCuQLyMm5i4eAc62kVi4MMHO2EXF3+S4vbt24klm16vEiO8Mlj06s+fP48JoJcvX14ZVVGHxzU0bke3TVJ0C7/88ktfGk71V+uPVBzxi5eBYm0WdwmTzs30JP51Dle0JpptAlkE9BtZGEVCIEXg5s2bKcFWDuNVtpXB9366uC9LGW3GGoXm5fZe1t30GzN0TeyZKnDCSbmpRMIvLZA+87nyCln7Xd438RcUrdVDqoKO2dHm9FSMMTzFmNcE9K7z3Bx1QoHddVkuWyespUVlWQ0sqjiWSExzJDYQf5YHc4YrA8K+miRwpMf6kXE97aTSFzhFYKsJfJU5pXSEOZhAvKCe8rwscp34NtTBfFrZMRpsgfi4dwFTTLlKcL9PRnIJ5I3HkCyv5+axHez+N7vn7rriUQFNeJRIAAIZBbS4jJiimidgVZF5bo4iQGBZgadPnyae4PXr14khVwsWiY+H33EfFZf5J0+erHZeJyKwvkB6A0xv1OvnYv0zpmukC6+Wi9ldXHquE98fWi3LMe8TiY/3zv/888+D9eolUA/8QKLMX70uV/GOVByJs6UlZLlZoInpScxdM2bbBAiMCiS2rMR2Onq6XAES05OYu1ypEg+BAYF4BX/g202+iiX8Yv5kk1M76X4F3r17l5L4mJd78+ZNSkhhdiSQeFVNvEavlvHE9CTmbrVkH/JE6dNTR5qUO2RR7jdTiR1CZPDhw4drZnO/y/smdp7Pnj3reraWGkmMqhuPPXpXdYBAokBiP1NOl+WylViygi0koAYuBFtOtIlFnD7SGMhaeiRuBgcYfVUJJFbdRblyvWWRnhe3qIsW6MEi32QCX2U+WC2SnUSBx48fp4SMP/BQ4B/vTEl5xjBGgxkxRVWCgCmmXKWw3ycjuQTyxmNIltezhNjSy3S51Oa6/82ewt11xaMC6cVtimAUUwACowJa3CiRAEsLWFVkaWHxEyAwRyD+8uTADUAzxvQFuppHLbrdfA3Rb2MWpRb5tgLv379PXKY3frp2sLUYrpQ/ZxcXfyY6cYH8uEcq51FW/L3K5oXmYL16M2tX1urZhw9c7gv81evsbKYceKTiiD4/pfjiIhJNLAVnhTCfPn1KvKilP2leIdlOQeAwAvqNwxSljBQuUOCqbf46VuF1pszkxZ9f++uvv1LSFk+yy7m7TEnw9WFa+U0Zll9/0jVjMGZYU/uQ5zrnpNwhi3K/mUof/AxMmi2R/f1Oe0a7vn379qhJTPvEE41WsObjvPgq8f2/ViQ+hoDeVTUgkCiwuy7LZSuxZAVbSEANXAi2kGi7Y7OLCcv1qonhykVeO+cJHOmxvp52Xh1w1LDAJhP4KvNwofj2qAKPHj1KfAyU/ou1o1oZDW5bsod/fLk+rymmXOb7fTKSSyBvPIZkeT1LiO1I97/ZPXfXFY8KaMKjRAJkFzjzKFGLy16dMkZ4yJrZzZRVRTLWGVERIJBTIHEd5aJ+fB75b/0R1Lt37+ZEEReBkgRevHiRmBw/wO5CnbOLS8x1cLXe5+4CrranNSN2sF69hGvowFozBf7qddGKd7DiSOz5W01sUeHhyBP/8lj0Yzdu3BiOyrcECMwT0G/Mc3MUgUkCiS+WTYrzysDx17GujMHh5xSIFyXv37+fkveVf5J9MUkpTW+hv4N0yLsqY4aL1czOdIHE6akSbtKbmfLcoamx3+1YXDVxSdPI48rzD7t+dzZxNZDWE41oVs3iiKHFyub7rckXU653vchiJ4GuwI66LJetbvHZs6aAGrim9ibnSnxEmDgJkJIFw5UUJWFSBEqYMcjyloWeNqW4hZknsPIEvso8r5gcdQyBxMFSXLyOkd9rcmE02NLz+LIFsruPppiyFNmun4xkEcgYiSFZRsxyojrM/e9CpDvqikcFNOFRovMEMEpcoay1uBnIh6yZ22Yqz6oi8Yed482bly9fxkLyUbNnFO1Ch0jYQrCiJbCCwL1791L+vFikJPFXoCukOU7x7Nmz5olK+OlCMz22CeQSiMt94sOGGOgk3jPnStsu4jlnF5e+QH45q4q0UpL4u7VdVMIqka0Mrp/ygXuhgVdh1k/nOmc8UnEk9vzljOLWf3lxnUrlLAR2JKDf2FFhSep+BQpcXyDxvnK/5lK+nEAMngfuJurzxso1z58/rz9usrFm02utTpJCtInJNSc1ZrhGz7EhcM5JOUVfiEBzDYvhJK3cgcefJUlP23DKN/k2pp1Tztt697E1EZf4G4yUE50zjN71nOUu1zMEdtRlpV8aXLZm1ASHjAqogaNEew+Q8ogwupfESYAUDcOVFCVhEgVadxOJR2UMNnDxTX/LQk+bsURE1RVYcwJfZe7623MegcTBUsrQax209AabPT1Ggy1Sjy9bILv7aIrp+iLb+5OR6wXyxpDeww/czuRNUhWbgr5S9Rj3v1ci9B2+o664Lwv1fk24prBhlLhCHdDiZiAfsmZum6mrVhWJAdaTJ0/i7/bEn21/+PDhn3/++fvvv//666+3bt2KFUZmFHCuQyQsl6R4CGwrkDiV2frzYhumOdZZaP6V3XhQd+fOnQ3T49QElhNIb3ex1I4/8XexIM7ZxSXOLsUK0LE23EW3NXdGGpprUUevHqPcNROwwrkSS2S5lAzcC608d7xcHtNjPlJxRM/fWmrtokMMnEpYlbLV2C8mNXa6ovXJ2E8gi4B+IwujSAgMC5Q2voopXKuKDBeZbwcEEi8cEUP8SHjbG8yUppf+vHDAJL5qxTNwwzUcT8nfJha9e42SC3HztJ1zUm5zdgkIgdbaTwMm6T8DG4gk/asDDMkSf0FRT761lk33OC+9tgyE1LsO4PiKQFNgL12Wy1az1GyvL6AGrm++5hnjb9e1ZjAunj37gznDlYvOds4QqO8sZhyb5ZCBSb+UqcgqDXraLGUhkj6BxFncOPz6CXyVua8U7D+DQGJbi6FXDMBKAGm+irl+eowGm+YpY4aUQXszzr7tVjwDI5m+GOy/KGCK6SJL+s4DPBlJz+wKIQ3JVkDe5BTHuP9djm4vXfGogCY8SnSeAEaJK5S1FjcD+ZA1c9tMzV9VJOYX4qYuflTcutOLco17/lhhJH51uckvxCRsRtNyCIEyBaIbSRlnR5/z/v37ErLQ+lNmKYkvIdnSsEeBbX8PE9f3xDmC27dvJy7DucdSuDLN5+ziHjx4ELUiha7Vo6Yckj1Ma02EQ/bqcQ3dtj8ZuCuOPxGQvUwLj/BgxRELUKb8BibxgrJo2bUa+8VzRV4iRxe/spMAgVwC+o1ckuIh0CeQcmnuzvT2xXb9/hKGAdfnQgwbCsSEw2+//ZaSgFgSPSXYQmFSmt7AndGkVMU9RTN8yqmb4feybcywl5IqNp3nnJQrtjhOlbA1B1qTYA/w7uzjx49TslxPAbUGooec+E0ByRtG75rXU2wHFthLl+WydeBKuIusqYHLFdO2j4arfNWjsoFsLvGqieHKALivJgkc47G+nnZSoQs8Q2C1CXyVeUbpOORIAjt6YhID0dZjrJULwmiwCZ7yDNHjy6ZYgdummK4slAM8GblSIO/hhmR5PcuJ7Rj3v8t57qUrHhXQhEeJzhPAKHGFstbiZiAfsmZum6mZq4o8f/589E3cGD38+uuvKz+LkrAZ7cohBEoWiGfJKWsvxUpGm+ci1ll4+/ZtMxleQ2xq2M4rkLhsdt6T1rGlL/fQeje3jsFGJXDOLi6xVsSM7crDyFa1jD+cfpJePeW1rRZOxo99DwsTfxyYMSWFRHWw4ki5WsU6ldHcNvTvNvaLifnrr78u7reTAIG8AvqNvJ5iI9ASuHv3bmvPth8Tbw22TaSzFy6QOEiL+44N1zxNaXqfP3/OQv3x48dmPHfu3Gl+PNK2McORSnOTvJxzUm4TaidtCqQ87arCr/weSUqn2sxIgdvxk4CUxawDtvorBa2BqMd5ucpU75pLUjzHFthLl+Wydex6WH7u1MDlyqg1EFruRH0xxzsAKdMgC6XTcKWvXOyfKnCAx/p62qmFLvwMgXUm8FXmGUXjkIMJpLS1eBVzkz8V3KTe9upZpcRosC4Rjy9riv1umGK6suwO8GTkSoG8hxuS5fUsKrZtr+CF/8pgL13xaI3ShEeJzhPAKHGFstbiZiAfsmZum6k5q4q8efMm/efE8YPA1X4kJmEzGpVDCBQucOPGjZSb9rhbiB5g27y0OsZYdzASv22SnP3AAhv+Bjte8mgttdDnHK3gwD9f6cv1pP3n7OKiViSuzNrqVyfZXh+4dfYD9+rRojd8atj3G4nTripysOKI9p7yq4yF3gtM7Adajf3iUZGLe/fuXfzKTgIE8groN/J6io1ASyDlBi3XXxxqnbr7MW4t+x79dgPbQ6BPIJ7QJ77BEGPOrSYPU9aVjwxmeYzS/FlO4nn7bAvfb8xQeAGVn7xzTsqVXy6HT+HNmzcT87jmMClW2eiboEtMbTdYc0iZ/k5MN55Je1JmeCLCeLYSQ4Jmlu/fv+9x3iTqgcB61wEcXxFoCuyiy3LZahaZ7fUF1MDlzGOGJMsUxOwUpjw6XO5VE8OV2QXnwJbAAR7r62lbZerjEgLrTOCrzEuUnTj3JRBvNMUE12iat/3jnTEJmfjW8WhGrglgNFjrJT5GzHLvcJ7HlzXvahummGZTH+bJyGyB7AcakmUnLSfCA9z/Loq5i654VEATHiU6TwCjxBXKWoubgXzImrltpuasKpLydKcu3Xgp5+HDh/XHRTckbFFekRPYSiBmPFN+fz6pB8iel9aMZ7wl+fz58+xnESGBpsBWdT7xvLEigFbQLK++7XN2cVE3Uv50ZKyRv9WPvmKVjdYyB4mTPn0FXfj+DXMXpXwR57SrioTGwYrj5cuXo+09spzlGeTFujS8s9vYu+Hjjj1y0d1vDwECCwnoNxaCFS2BSmD0urzaT1gTV4JQcARGBZ48eZL4iCUmNDZZUTHx7ubjx4+jmR0N0IxktL2PxlZ4AGOGwguo/OSdc1Ku/HI5dgoTL1grI7RmQbOcvblmR/o7MVee+sGDBykrmMRsZGsguuFc3JVZLvNwvWuZ5SJVpQnsosty2Sqt2pwtPWrgoiWe+MrHEmmIp//NnxRePMXSr5oYrlxkt3OGwIa3ElnestDTzih0h8wQWGECX2WeUS4OOZ5AjLJGZ8bi8hF/9WGrvKf/mKg5tbhEao0GK1WPL5eoXevHaYpptvlhnozMFsh+oCFZdtKiItz7/e+imLvoikcFNOFRovMEMEpcoay1uBnIh6yZ22Zq8qoiMcc39XZ9nWkICZvRok57yNQ6fFqocjKe8vvzKNYYkW+S5vgdbGvGs/VKYq5Uqbq5JI8RTyz8GcvZrJyXaIyjL3lEkuIRxevXr1dO235Pd84uLrGGxCtNm6w10OrVIxnH/nuVGy4kfLEmxK1y/N3p/TbqK1N+vOKIUh59dN1qdFcaph+e8oc43r17lx7h7JCGebPpHHhIAf3GIYtVpgoRuHv37nBK1rkkxStrMeapUhLjhJT58XUS1sRZ/4zNs9ueJHDxtqIbQ5TpJsPOuJ1MeRzY92OAbkb69sSaKc16O9re++LZ0X5jhpTCataKlPCnCnPOSblTFXFpmU28IlTJXme15bh21KOylCFZIum3b9/qkKOTQnXI6zcSfx/bfMZx8nnI680vxqB3rVhcgi9WDztrgfK7LJeturBsbCKgBi7KHiPA9V81iRzFc//R3m+dV00MVxatYOeJfO+P9fW056mrm+d06Ql8lXleEbtpnedW8lEpj5lGB2MLZTDe7S+qyhkNRkEndp4p9Wq42pzw8eUwSPZvE9v1hrPiiZWtkvFkJHsNWS1CBb0a9SYn2vv979Jo5XfFowKa8CjReQIkVgajxGuqRCJydQqjo8ohEW1fNXPbTE1eVaR+tWhS7U+cFpwUZyuwhLVAfLxSYP0JrOY7dgOJLzZhA2nO8lX07KOvHkY/sM71spWjuA1olkv8IdBHjx61wqz2sZmSdU6aWHXXSczZzhI/hllzwYX43VfiUqPRYGN8s0JxrF/hF8rUCbu4W7dupYwPo4gTp1oyFk08N2rOocfVJ/4Acsb4J0W1WiXf5Md10atczOD6hT6pUFYIfLDiSGnv0Q2u39DijHHe4QKNnirSPxxmtW8vtpdFz544zCs2YYvinDDyxPqQRUa/Mcq4frsbTZIAowJrNqKBxKT8WDTe7BmIIctXzdFOLMw6OuETJy0EsJX99RvjTh2WTnYsSphSt6P44l5vk1m7+/fvtypP9+Po0LR7SGtP6xFJyklbMWT/uHQbMWbIVWRLl1Q3nUt3C90z9u054aRci2L90m8l4GwfEy9YwZIyd3q9XnO51b/++ms0wq9fv46GiQDNepWytFZKnClhZkwqPn78OCVmYaYK6F0TxZqNJfGQK4OVcwm+MiMHOHwXXZbL1tSatn6jnprCRcNnz74auGh5rfyqSZWX6PpG60mMItZ51cRwJbGCjRZZYjxHDdac6F4tjxnfstDTrlZq255otCEvfZuwwgS+yrxQHRutPNnPu3RtzJ7goiKMtjb65zDjMVn8Ed+Vkx1v9bceYI0mYIWXoo0GoxRSniQG1Gh5DQdolX7KSYcj9G1LwBRTCyTlY/lPRta/BKe4jYYxJBsl2nWAvd//Loq/i654VEATHiVqBdhpX93KxcWPKQM2o8SLdOk7tbh0qzrkIWvmhpmatqpI3KUnvi1UF1i10bohbH17/UcJu95QDAT6BAoZ68Rj448fP47+ziRuV+LhWV9eltgfPz5vdnGRwuuHR0ukU5yHFIjmudotelxqE0eu7969i0cU64CnPEkqpBMbBjlnFxeL0I8+ygq36GOjpx0GzPht/ISytXrOcm/wF1U5N3lqeLECxJV0/eeXGatQlqiOVxz37t0bbUrxtGbNUVycq/l86GLBRRWNnuriV3ZuK1BU/7ktRa6zFzim0m8MF26BRTac4MN/u6MSSbm0LT2tEcP7eoY5fmWauMRDfcjhq9MeM5jSBJbOV/pPgl+9erXmPWaV8ZTZm7gLuFKpOeSOxrX06niFDMmMGa6sNg4/56Rcs9xT+vBC2nsz2fvdTn+rrPngaaH8xgv99cAvggeG/wAAIABJREFUEhYXjtEVQOI53WhiWk/t7969O3pIrgCRhcSnGPUZU67RdWAb6QJ613QrIU8rsIsuy2Vrav088MhqkwGhGji1Bo6Gb75wFWW68kCo9W7VxdSu+aqJ4UoUQUrTTunZLpbmSXbu/bG+nvYkFbWEhrz0BL7KfJLKLJujAvHG3WhzePHixZpvZ8WrmDOGnSs8FzYajOqUUjS7e3w52kyOF8AU09Qy3cWTkZTxW8oN3VScK8OPXoPq+D0Cqyl2tLH3+99FqXfRFY8KaMKjRK0AO+2rW7m4+NEo8SJL3p1a3AzPQ9bMLTP1z5T/Ul4V6ivUKeeZHFbCJpOd+IC///67r5Y298ebcysjpfwRsEhhXDlWTljiG3gBu0LCUhp7PAhfJzGR3+bL+lX9iYfcCznsverG73IXkjlYtCkrjUVla77wsY7t7du3m51k33Z0ZWuWSNOhL0nrd5uzBc7ZxSXeEUV/Oxs2/cC4vW9VqkXrT1+lbe7P2Kaa0fZtRyVM57oyZF+Fz5jlK1O46OF9RdDcf7ziuLiOTDPLq43iuo29mYxqO95rWbQONCPf+zBv0a6yCVVvF3WHUqdq1xspI70Ypq6fR/1Gn3lrxNLtxGLP+m2zL7Vn2F9sI7qIP3rXuWh7b131qlmU0SRFlV55pq6VzoutbP1URYEmzh+uM1FQV7DRXyCHVR14uY2+Yrq4f/37jpSO4ppUtSrtCqPZi7CtndfkaFJVMWbo42pVjFYB1R9X7mMjtaX1Zn1zFDVRbKx2xxo+az53MLDsaz7L7U+5IlR1b9HOvDU3Eh8jy6M/8on78VGZGOA1286aE1yRtm7zaSamtb3ouHcU6gwBzty7ugSfoYZfn8dddFkuW5MK+sAjq9Y19OLHJW4A1cBJNXB4hi3qZwz5WnM4q80gpfR4S1ShUcAzD1cC52Jbbu1c9K5ktIBKCNACufhxzbuevko7uwXpaUuoZkunodX5X6zGS6ch4r943r6dM6q0yjypEN20TuLaXeDRN2qqkeEK+WrNQPY1+e7+GZ3AvOz0XVibSQquaDLz4p96VHfYvNxPEqq0pXSe1xRHq7cxtpxaJRLDd2tOsw63treaFU+pbFVSF60nrX6p2Ccj+51iUtCJzbbMYK3u4uLHXd//Lsq+i654VEATHiVqBthvX93MRd92SmUwSuzTS9yfgmx01MJMQdtdzdwqU9Ne5229BnRxlNC3s1WKeT9KWF7PY8eWPlyrbhRX00j8WXV0FqslqTpRylgnGn7ArpOwlPa+zixety4tOpHRPV1ff1tm1fWTtsQGMvyqR13oMdCpt2PjmnFPSsLSU5USW64wUdWbCH3b6/8u4poMnrOLS7wCBs41tqPHRo1qjcjjajJ61OwArUcmfRU4Y+fZd4rm/sjyaheRi48w99VgZ5d+HNhk79s+ZHGM/tgv6sDSlTDiH31vZtFBXbfm7H2Y5w6lW6a729PXETX3L3pZHBDTb3Rxoh9rFk3f9nmuql2i9ff0lUJz/1aNqKuRMhBd7nLcHHLXL6wk3nKu9sJWoO396pzxPqJbhVp7EjulFd4taNauZuvr2156LqUFlVKprum6W+1o6faS0pOE/JpV0ZihVeWqjykVr2ojy/X8FxOWOBe0ZhU656RcYh9+Te90sQKcfGfKq+r1xWu5ttm8btbXxJS0jRZfq4GPhs8eIAbeNeDwxgrjk+y5212E5+xdo5hcgndXV7dKcPldVsqloe5sT37ZOvDIasMbQDVwUu/Umhmo22a1UQ35uqUZ16xJZ5kROGU8UI9IZ8R/5SEpyYvueumZlshFd/yw6PPKbmVo1ZnqY8rCglcWQeGHX2Rp7YwastxFsOWT/S0LPW1L+HgfE4coK9wgNyciWo3o4seplwaVeVLt7V50LpZC7Fytf6vS35pW6kvVmvPGk2DLCXzxetH0XGHKNypPnKV50ugHRhNWhY+Qq2GedjRYCaf0BtfUltZNygqD6tVqTmknMsWUWCLNAUk92EgZRYzG37qEjYYfCJA4frumbQ6c/cqvUjDrS8Nyw4xdFPSV1EscXhfNwMau73+XQGvGWX5X3EztxW1N+CLLxZ277qsv5qi10yixBbLERy1uhuoha+ZWmZq2qsik+tocScTVcUZJpx8iYelWQrZmKJoVtbVd3yuug5Y+iFxzViW9ca35HDFSNcoVASLYcmXXfU99aYEDVN3lbv6XK+j1Y04s6EhYc8ojuq8YSSyU2sQkLZeAvnxFL93qt/s+xtR/XyQF7j9nFxcvxPQVX3P/ctUsOqhWm4rzLnrBTcxyxlF0U3JgOxxWaBetOfQ6PYuar5Cv9FPUWR7eOGRxjPbeUe2XqwkRc+uhdbcIYpiXXpRZQiZeaiOp7lACvMw7lCw1YatIUiakqpay3IV4OO/6jZbPKEjds+1rGNzK5o4+lt+Iupijl56FrobNF8WarziMpqeq1RGsm5eF9iQmqeSr82qTMImd0gqveI7OFtbdY72xQqqaVbR711mnpN6Yd7WNUW4dQ2ys0FjWv6VtSvZtj9ZG9xrNetLaDr0+2CX2pzfY1XqzyOYJJ+VGW01dTwws8zaEvpmxGrzeWOjBU3NU1jrFaPMc7S6aMax8qa2KKfEi1RyO5i1fsbUETti7hoAbilY18LFPYBddlstWX/G19h94ZJVYUWMM0DLJ8lENTGccuPo0Hzh2JzPnzUUkJqx7unqsW28smoCUdJ5zuNJ97a0ukdbGmjfmKeW1cpiWRt/HZitbLoV9XeKVz9b7ou1mtnX/mCunx75FzaU0O57EIUpUg9mnSDywOV3QrV0X90xNlcqcWBYRbGDY0CqL0Ymg9JOmhEyvJye/PKVgNnvXVrFWH+PitRxj9+2sKNw4XXrdW3NG+pyjwboWHenxZZ2pE24k3rlvOyvuSp1YMxPHb9GZr9lVJiY+ginodKvSQl4cMHR37vr+d1HzXXTFowKa8ChRFWDvfXVKNo0SU5SuDKPFzQA8ZM3cJFPTVhWJouqOCVL2LDSh3Kw6Kcnohjlzwpp659mOe6duNejbE3NYVz50SYdNvxJEaleot3XKUzqmGnCh35zUiWluRNGkzCAv9Oy5O7MZUM3kZd8+RtUNt+wyx4uwW7vqJtbciIzHJHurFWRvg3GK0acLkapIxvozU4mdQIUWKYyp/x3VlsTcHaaLq4omcTIlgmUvyotPhhat1VHEzRY9vJ0ry8NnaX4bF7XlnhpG8fW9orTyo+jsFWlShE3w4e1DFkfKwGaJNhhxti6dXfz162GKRp3OSH90IJMq2+zA7lBm0+3rwOjwR5faqWtgbCzRNlPEUlrKEmmLOEvrNxIHilWp7W4YnFIZSguzl0bUcotkN5t2dzsqT/YBYetut3mP1vqqm556T66xcQuk9TGlz6mTVOzVeZ1JmEmdUrPQW+bXf0x/XluXXbUR4+1FE9bMWpyodfbux3nvckUumlEtPWKM+JunG95ep9nWzint9yRjhjBJ0aiL7+S9WV2FEru1Y0zKJWa2qiQGlnUlybXR6rrrxtjdiNvzXCeNeGKM1zx1d9Q3ekntHtJMXmveb7WLbDMNo2PdCnn9KaBmIs+2ndjhHKN3jcJ1CT5bDb8mv3vpsprXju6lqrnntJetxI6ustrXyCqy1izi4e2FbgDVwMR+ZmCGrTUqi5JqFeVCQ6PW4LB10vgYzWGJm/REsWawxFZ8mOHKpKa9zjRjsziK2u7W27490Vlln1RvUvQ1qCztV0/bpD7SdmLnVtXq1sUir8PobMNAy5qUMJU5peDctKYoHSPMwPiwanTxTGqJi1c02xjmNdt1fIweKVRHk9Q8aqGh18XCTewwF0pSlyV6s4vpXGJnlFeT/eL2Lh5fLoGzozhNMQ0XVvg0BwnRKbV6v9GxSveQ5hlbY/VJo5dmPLGd2B1VTTVSdc25WqfO+LGpfbFXqXeedi4xo3bGqOpyGd2IIm41oozJiKhabapOT5b737xJbca2l664meaL25rwRZbmzmP01c0cXdw2SrzIkn2nFjeV9JA1c5NMTV5VJOXXxfU1u95Y4eItYVNb0dnCx2W7+1i0rqJ9G3GvFbV30SFvTNHOqL0xQbPQ5FRdMSL+OEufTN/+yMtqT3yjXFLoYrotYwlGfYha0cr+ovdFx6u6S7epug7vdKM7Qdyqb9XHKnfdoUPG6ZWoeymdQNT/CLmmdrToiy3xIlRzZ/QY0bNl7BAWzfVJuriWYRRQs8j6tqMoM9a6i3NPy11ko2QvnrEvs9X+LJfX4VO0vo3mnxG5WdB947GFXjRsnrqo7Rb48MdDFkfKVSbjRS1Kv6/u1fjrP2UJhNFU1cmrN9yh1BSJG1m60KI6kFyJuXJMtdBlYiB3+o0riywOH+D11QyBK0tk/UbUymPcVQ13pHFz2jpk9sewit64ebo4ezO2xBvhKoYYGsXhCwFGtAe7OofVQs1/XhOIu6HsZRcpmXGT1ayQsR1VdLnbwGZtT6lgU4fBrTgzNt5myqvtedorj8eijo3OaE1F7lI097SKoFW74qN7jZpr9tOQ5XqzOm31RtTz1mWrW6axJ9pahKyPunIjMrjmc4dI+cUzXsxpc2fVW2bM+JVuuz48GLuF3tRubkc/kyWz0QabJ43ti9flZphmMurtqAkX09N6YJG3s714xr6dKa2471j7FxKIOp9SLrvuXYPODcVC9efY0aY0jc0FXLYGiiBwjjqyiqzNuN2OKp39lSE1cKAGNr/qm2G7OFHQvZPNNeaskhSlNtq/rf+qSZOru52S5hgS7324Mq9pR2Flb9rdIihzT30flLKx38f6etoyq981qYoynTFEOcAEvso8XG3ctA77HPLb0SF9zATGnF7GvHfP2JyE7Buy9l1n49oaEeZNYV9mowMZHcEeYDR4Mfvdu4NuiUyd7G3FefGu5GJi7JwtkFKBZ0ee60BX6gHJeeO3aK1R9KX9OEJBDxR0yV91O/+BPfu9/120CHbRFY8KaMIDREfqqweyWX/VGtFd7BOMEmuueRta3Ay3Q9bM9TP1U9BfbNV9O9+/f//777/3fdu3P6r4jRs3+r7Nsl/CsjDuN5Lv37+/evUqalqVhR8/flQbsefrv//Ve+blMUa98V/Mbd28eTNiaL5RF3uePHnSF+2nT5+av5Guk1El7PPnz30HJu6vEhb/VuGbCYsh6b179/riefPmTfP1vjphFVf823dg4v4qYZVYM1XBFXNDt27dSoxnNNjz58+fPn06HCwSEBOLjx49Gg42/G0UZQx3ukUW2QnM4WMHvj1t1Y1CuXv3breGhNVw1R3APMZXDx48ePv27Whe6st39/IXrS+6nTt37oxGMhAgpWXF4TFwiZAD8cz7KuKs+/OIoeqgYk9sVH3UvGjro6LihVJ0R1XnGR+rr6oevtoe6NjreFbYSCmISH+xXdwMoi9fvsRQM+UyFLm+spii+cQVpNuxxwsxAxfQ0Uw1K3B9ea0qcFx56z2j8VwMUF9e49uqxlYVOKUl/vTTTxfjjJ0RbTTnP//8sxXgeuRmhFG4Dx8+7IJHmIU6k+bZS9tWHFWJxPAsxvADpRM1PALExXEgzOhXL1++jMY+3Pqqhyt5b1pPO8yreqrqIhulU19nY3t4mHeYO5TROrlagKj8zUtq3QqqAVXzq3lJisKNgh4eU8U9VN6Wdex+ozmKiEKpiuycw+B5dTL7UYdsRE2l0QYVTTgQmofM2I5RdwwC6y4oYugOMhNvhLtnj9fZoxeK7qj6twoQsw19g4fTXp2DaMYkzHKdUnUFqS4iUWrxsS7cKMqUG724uYhRYtSruMm6eItRRzh1I1JV1as6YTGSzHsti/vNDx8+DCes20z6wkcjbd7KBWaYXDP12iz3uuWWcEvbJ9C3f7SLCyv3Gn160RDivyCKJhlh0hvp0k9DIiUzerO+bA7vj7aw6+cOzbYcOTWwHC7urb6NkUlU6cRbs+snLuIK++LFi2Zm45Jx8TlC3J7H+K0Zsrsdl8voRZuHdy9JkbW819BuMvr2dJ+btEJmGei24vQxRWDvvasbiuadV1Xiw9N9KbVCmL10WWe+bB14ZNXMWuE3gGeugen9ZN8MW9zUXxyVdceHcSd4/asmkeAYT8Zwq65UF7NQ7NPhvQ9XQrvZtONj3vvBat4sqkpVrM0Zg6OOCs7zWF9Pe7GzKnnnco09mvb/TA7++xQ4BJotfRcT+GeuzJH3mK6JS39Vdetrceyp3hCo98yr21XFiCpx5nnjeXTbHtV9VttNT/pjqe6x9Z54QBCTiq3Zzqg28Spm/dyqb8haRzK8EbHVNbAKGcPXi2Pd4XgGvj3AaHAgdwNfFf74ciDlvqoFTDHVFM2N7p3vhk9Glhu/VVmuRnFxmY7eMvbUo7jqwl2FSXkZowk4e/vMQ7LZaJsfeJ773+Wo99IVjwqcuQmfqq8erQkRwCgxRenKMGducbPpDlkz187UjAVd4vHApDKLuYYZZ5lxiITNQDvMIbGI8qRqmTFw3HENMEb9z3iuSVENL+waD/MmxZYxcMziDYjN+Cpu76u73+FERphYgj2myKeeIo7q617iOffU2FrhVd1uqQ1X3Rbg8T5G9rsm3T3NjEcTqKd+6pART9SuZrDE7ZjET2xQy/0pkm526nyttjGjr0gUnhps113c1MzW4aN3TSnrqCpxnZ1RWHElutixR+UP8DoZ8zZSUp49TApC30mDsTo8GnW39YXJ9Rfu6I7i1bG+BKx2szCvQBc6qk/jhMURFaxb8Vo+ESDGY1PLIip2HDV6UZsXeUpiDPNa5Rgfh4d5R7pDSakhK4S5eLHrlsuie+aNSIdxDtxvjPaHixZWFXnKoGK4gI707VEbUbOMRu9AA2F2Q47q1I3/4kRKN9g1tX3gcuPq3IUd4NqqU0rpiOJa0M3LQnuuv0lsNrpqO6V7iXuo7oGtPd37rOvnahZiHI42pdBbeU/5eOAxg96sW6MGerOU2nIxzK4n5bbqw5tFs1DTvlhY+915cbzUZGxuz56m606PRA0ZvsB1LzHNlNTbEU/cy1+8rkUnvG25DLeC4exvm/LDn33XvatLcN38640lLsGHbwXdDO6lyzrtZWu4gOrmsOjGQiOrRdPcF/nsvJy2BnY7jb490Sd32Yefw8ZAsXtIDAVnzwfGvMTFwWHzLDGsvX76og8hy/5dD1dCoKm95vbFid8sJbJtJH2GcXWoOrQjvWWhp922sk09+1ZDlJRL+eYT+KetzG5au522m9aqb4lGMfpCzuy5xzhFDJ8ujkW7/heDdQsufc/sgetAr7v30eBA1oa/Gh3JR7ls9fhyOOW+rQWGhwdRt+uQ226c9ko9XEDpXd81IVPGcrmqx2kLOhfg+vH0Va1D3v8uxzvc0svpikcFTtuEh0uwr5nk3b9mXz1aEyKAUWKK0pVhTtvirnE7ZM1cM1P/a4Z+1NT0XjKmIWacYt4hEjbP7RhHmQ/tjkK683HNsh6dIuxGmGvPQq8Spi/gEjLxaHx4MjG+jTADM5jRDWZ5zq3qduvVcNVtVuNDbg/UuqZVK+9xBbw4eojYEitqxBB1/mIkzfNW28OvnrTSNuNj+jCjm7ZcewJkRsqXO2SnXdw1IDFvklgho9AjZBANd+xRpnEBGmhicWXMUu65KuGkeFJS3hdh0y22Ly7BEDtHhbvFXZkPDDlyXUy7py5/j+JolVHiWkJRna4fxTXx42FnSvNppTbxo2Fek7raHh7mDXQX3ajy7lnoDiWxqiwXLP1KmtezGVvzKpM3p4fsNwyD81aS62M7diOqfVJaU/qtZRVtDOYvDrzjOl6ft7lxMXCzM5m0PXC5cXXuSg5wbdUppQzPNn8puVmB522njHyiCKLVXASJ/d17tyw/3uhWkhX2XMzjPNjuUSm9XOTRvUZiQUe17CLXe9LnrxJPlx5soDerkzdvIz1TkYbr71hDOHE6dzg7W/XhzSJbtGkPZ39330bNadINb6e/3x8jn+gDu5UhYkgpnWsGwyXcZQ803hDYXSU5XoIHCqjVBIrqXd1QtEonPi53CT5etR/I0UCLKLDLOuFlq3sx7baFpfekXLsH6ljfV0sn+2L8V+blhDWwr/i6+6NPbplH7e0Ga+2JebyLlTxiS783iWKNriy6rFYCuh8jWCsBxX4c6Jxb+SpquBKereSt9jHLxFSB9aEPsPn8K7Yv1v/YGRWpGTIlg9Gg4pZqYPIw2mx680w5YyuMnrYFUuzHi713X43NuD/lUl7IBP4JK7Ob1m5Vd9Pa7MSibY52HXHxiraT0tIj5ggWgfuuWfFV8+zVdnfI2i21SXumXme7Serbs9/RYF+OUvb3lWazUKIW9VWS2N8dFB11lJjiuX6YgXobRbN+eobPGBWmWbWGtyP9ic8dolso9snIaCc8jJDl28QefrjsJn17woKe5FNU4L461rzaxna3q48DY+ce73+X8N9XVzwqcMImfM6+erQmGCWOEmUJcMIWd6XbIWvmapmas6pIFFjfUKA1jIhsXFm6Uw+XsKlihwkfRd+qfqt9jEHDAOPAoHDpFA7Ph6b0MgulMPGufkC176u40U38+2lV1qLs4rXIoAirODD+je2L9zktiow/QFV1W7bxcbjq9pX+YfZH9rsm3T0X8zvQ4US08W08V44qV00Jxb+xHXtif3qHkLHyX8xCtdPN2EWcPXZxFzMyaWdcMlK65WYbifCtjn30DfiochmvTc3ErLZdteth24uJufi6ScyqXwwcO4M3+oG4Za37k2aXEq+dxf74Nvqc0YJbpz8ZNtnw24vCJy+OuColXgQrve4oLvakX0HiXFFjF60Dhnndeh7sA+bpA5JuzFfuyXgVGMjg+l+NXgGvdEs5PBrCchk/Xr+R3oml4M8LkzKoWK5MS4v58I2oBo9BSGL1i746biGj24xD4kraGgrGODDGeBejip0DV95JY4DRuj1wuXF17uoNcF0sym4M2fekdERRCbOfty/CgapbN6J5GwN3Xq3EVPe50b6ivPq6poGinJS81qnX+ZhS6JNy0Qp8vDGD3qxbM3M1gVblqT5GFY0G2D1p357oP6OptqanRudJIraMUyVb9eFNk6Wb9sXC2u/OqdUsqKOOteboonOIy1ZcJfuGZFU1S1fqu+g0C7q7XcgtdpB201btCbd0BCGXE5ha7UvoXV2Cu81q0UvwctWvtJh312VNbb9Rc3Z92TrwyKrbqFfYE/XnyjZ4thqYzhV9cqsEEwdmA6RR/yPai6+a1CPPlJudSFjG+510kytDDsi0qKuPJQxXIssX07bCzqP+XvQi3eEf60+t/KG062v9lX3FVodvNUSJ6jGa5XIm8M9Wmd20djttN62tBhuNIvHhVEwMRshozjHqqxp+/FtPP8ZXAzOHcVGoDmmdPT52h6zdUpu0J5LUPUuuPZGL3T0auD7viTUkimnNx5fX5+skMUSl7WtBZc6KT21lkbtdDzu3Gr81a0Vf/7xoGzlbQS+KuWjkzapSbx/+/jc76e664lGBszXh0/bVozXBKHGUKEuAs7W469EOWTPXydTMVUWizKKaDt/bxyOl64t2RgwSNgPtAIeYD60H7vXG8Hxo3FTXIVfeSHxuPbtaRieQ3oFOzXu45Z2FVHW7RTBcdWdXjL0cOHxtrbn6shM1aqHWHc0qGlffefPudzM24LmvLm4gI5O+igtH4ttIdRtJ34i6PSkxo4HTT50xZErz7J5u4FFBPBFczjz7xXS0UAoMoDj6CiUuZJOeyHYlR/fEpTbvcG4gL6OJWShAXEn7UhX741Z9ofOORjs8zFtoDDOaqgiw9B3KQHEs+tXAaxwpLFnCrNDcjtRvGAYv2iJmRH6SRlTLLDeXMvqbgcQb4cR+aeByEz1GYiTZg+3x6rxVp5RydxPX7uxl1Bdh3BzVzST7RkSeZQgUrSxX2vocFt2fUujXZ/BIYwa9WbdCDnT+11eeKoZ9Tcpt1Yc3i2adpp2rfAuJJ9Dinn2h4ovB7YyL2qRZmjhFdFCFYEYy+gaZ5aRQSkJgX72rS3Czn6+2V7gEn6Sl7LHLOs9la6FLc7dBDexZaGQ1cMblvsqVl/PUwPRusNWTxNgs/dgIGWPFhaZD13zVZFKWEwNHZVtu4nSJ5+bLtd/hmLO/d5FYQEsH6+b6PG9Z6GmXrl1Xxr/VECXlUl7aBP55KrOb1m6n7ab1Ylez3PAmxpMXf3tcJ6M1ZO0W2dQ9K8xGLscVmV1iNFhrz94o8PHl7Lyc8MC+VlYyxXmu1FuN35pda2hvVRnOU9BbCV9/3mZVqbbPc/97vV4zhj12xc30X9w+TxM+eV99sfTrnUaJNcXSG+dpcVkkD1kzV8jU/FVFqmKLu/F4JBCzAFW/Gf/G/W0MHTYcbkpYlha1u0jMh3YH8cPzoVleWO+eNGXPar/ZixNlzGa8OrnE/KOq260zw1V3d73T1AT33Ua2oIajjQFEYjytaLsfoxGt1mbrTLkZqykGNnbRxQ2kf8ZXGSt2VPVYMmOhJfC67WiFPSlj71YyBib76tKJ53x53x5b6GJaJ3hHG4pjuLCiSkcVzVv9IraVb1QN81r1PD4OD/MyDt27px7es/5oZ7gJ5Po2byMaNuz7dol7qIs+x+g3DIMvFu6GO0/ViCrnaEoxSM64ulz07Sn9QK4b2KovGrjcuDp3u+sBrq06pZS7m7h2d/Oy0J64FV26I7rmziuKafgFzamJX4hxONqUQp+akb7wxxgz6M26NWqgN+urDLP372JSbqs+vFk0azbt2aVZ7IF5q1kMa6+57Y1L4ejA+MpTLFQQkfJmnay2My7FtVCyTxtt3mq/0ES0S3C3Ta15CT5269h1l5W3/V55TVnisnXgkVW3Ua+wJ/so8fA1ML33iz65WYLRHNKPrUPGJEOuhzWbvGpSZ2SJjbyVbaHhSmS8WQ3W3D7JqiLnfMsib+VU8NsPAAAgAElEQVQv8Fq/RI+xQpxbDVFSLuVRZ1brfyZd7w5fmd20diuem9bh7igaxei8X1f14p4Y+6U8rmoNWS9GNWlnVPvhPGb8Nm8fstxoMFeWi3p8mStTZ4jHFFPdhxQ47Nxq/FabxEbKWG7plpK3Oy2woJcGXC7+ZlWJ7XPe/2bh3XVXPCpw+Casrx6tA0aJo0QZAxy+xWW0OmTNXDRTP4V+69rvIwECBI4k8P3797iOfvj3vx8/fkzNWkxiPnz4MGY8b9y4MfVY4QnMEHjw4MHbt29HD0y5fH/58uXVq1dR9z9//jwaYTNA3AtFnY//ovIfpuZHV9DMY70dE2T1dnPj1q1bzY/Fbp+zi3vz5k3Vq3/9+nVq0cQvJKuO/c6dO1OP3Xv4qNW1WFwZo7dJzNGnT5+iM4lDZlxG4xRhHv1JsN+7dy/xjGcIpjgSSzmuZVV7j39n1MD6ihaVcC8de6KMYAS2Eih/TKXfaNWN8ousleDDf9xLicQIsJpLmXo7WZVgNeqOd6ESr7+JN8IReVzcb968Wf0bZ6k/xna9/zC3sYdvDjLYEqjaXUwK1TdurQCtj1H/nz59+uTJk9Z+HxMFjBkSoQTrEzjhpNxehjF9RbbT/e/fv68mRmaMyuJKETP88dO+xCHZMFH1uCGSEdep6lIV8d+9e7ea98tyiuEEzPs2JiQDsD420hyJN1ysQQrcOGHvWmApSNJWAgfosly20iuPkVW6VXpINTDdajRkNfaLcdTUUWgMt2J8GP8d6VWTFpfhSgvk8B/jZqe6A4qcestCT3v4Cn+eDKrM5ylrOU0RqB6XxPOp5jRayoERJn7LHU+E08d+6Q+FI/Lms+B4ENz9uMks39lGgx5fJraFooKZYjrVk5FdTzEZkhXVdURi3P9mLJEDdMWjGprwKFEdYNd9dZ2L1oZRYgtk6Y9aXKLwIWvmQpmyqkhipRKMAIEjCMTsZzzzjsX//uedx69f47epsaBA9QvVeLYdOaxmHmOiM+Yf423IE/7m/AjFvPM8JM6bp6wqUkvEfUjM+PfV/OqXV1Wdj3+j/hf7BnCdIxsXBU7YxVVZjv68qt7NXj2IomNvVu+o29Gxb/Iw6WJ5rb8zVmOJx3hx3lgiJH1JkWY6q4eI9Y8H6mtoFaZ5JY3OpOpPTm7e1GttK44WSMrHgV4uDm82+ah+Ufdc0VJUhSFwbAH9xrHLV+5WE4hZ6fp2sp5LibPXC37VV+G4/sZvBmZcgmN0Gjet9ei92uh+PPNgfrXidqISBKo7r2hu1c1X884rmls10I22Fm8hlJDaY6TBmOEY5bhhLgaqUHO2JC6R1e2q5w4bFtauTx2jsnoitB6VNYdkUcFiBBX/zhuS7RqnL/HxcCRmRGOoGVDBEn9XzeOPPqsC9+tdCywUSVpU4GBdlsvWorVF5KMCauAoUWKA6lWTGE3F7ERrCFpPCVa3OfHvjFnBxGQUG8xwpdiiyZgwj/X7MPW0fTL2705AZd5dkUnwogLRIqrnwvUjqjhdNQPZGv7FVNuMie7mQ+FqJrOOtvlxLw+FTzUajMzGfYHHl4s2wFyRm2LKJSmeNQUMydbU7juX+98+mRn7D9YVjwpowqNEBw5glLh+4WpxKeaHrJl5M2VVkZSKJAwBAgQIEFhJYIlVRVZKutMQIECAAAECBAgQIECAAAECBAgQIECAAAECBAgQIECAAAECBAgQIECAAAECBAgQIECAAAECBAgQIECAAAECBAgQIFCSwH9KSoy0ECBAgAABAgQIECBAgAABAgQIECBAgAABAgQIECBAgAABAgQIECBAgAABAgQIECBAgAABAgQIECBAgAABAgQIECBAgAABAgQIECCQQcCqIhkQRUGAAAECBAgQIECAAAECBAgQIECAAAECBAgQIECAAAECBAgQIECAAAECBAgQIECAAAECBAgQIECAAAECBAgQIECAAAECBAgQIECgKAGrihRVHBJDgAABAgQIECBAgAABAgQIECBAgAABAgQIECBAgAABAgQIECBAgAABAgQIECBAgAABAgQIECBAgAABAgQIECBAgAABAgQIECBAIIOAVUUyIIqCAAECBAgQIECAAAECBAgQIECAAAECBAgQIECAAAECBAgQIECAAAECBAgQIECAAAECBAgQIECAAAECBAgQIECAAAECBAgQIECAQFECVhUpqjgkhgABAgQIECBAgAABAgQIECBAgAABAgQIECBAgAABAgQIECBAgAABAgQIECBAgAABAgQIECBAgAABAgQIECBAgAABAgQIECBAgEAGAauKZEAUBQECBAgQIECAAAECBAgQIECAAAECBAgQIECAAAECBAgQIECAAAECBAgQIECAAAECBAgQIECAAAECBAgQIECAAAECBAgQIECAAIGiBKwqUlRxSAwBAgQIECBAgAABAgQIECBAgAABAgQIECBAgAABAgQIECBAgAABAgQIECBAgAABAgQIECBAgAABAgQIECBAgAABAgQIECBAgACBDAJWFcmAKAoCBAgQIECAAAECBAgQIECAAAECBAgQIECAAAECBAgQIECAAAECBAgQIECAAAECBAgQIECAAAECBAgQIECAAAECBAgQIECAAAECRQlYVaSo4pAYAgQIECBAgAABAgQIECBAgAABAgQIECBAgAABAgQIECBAgAABAgQIECBAgAABAgQIECBAgAABAgQIECBAgAABAgQIECBAgAABAhkErCqSAVEUBAgQIECAAAECBAgQIECAAAECBAgQIECAAAECBAgQIECAAAECBAgQIECAAAECBAgQIECAAAECBAgQIECAAAECBAgQIECAAAECBIoSsKpIUcUhMQQIECBAgAABAgQIECBAgAABAgQIECBAgAABAgQIECBAgAABAgQIECBAgAABAgQIECBAgAABAgQIECBAgAABAgQIECBAgAABAgQyCFhVJAOiKAgQIECAAAECBAgQIECAAAECBAgQIECAAAECBAgQIECAAAECBAgQIECAAAECBAgQIECAAAECBAgQIECAAAECBAgQIECAAAECBAgUJWBVkaKKQ2IIECBAgAABAgQIECBAgAABAgQIECBAgAABAgQIECBAgAABAgQIECBAgAABAgQIECBAgAABAgQIECBAgAABAgQIECBAgAABAgQIZBCwqkgGRFEQIECAAAECBAgQIECAAAECBAgQIECAAAECBAgQIECAAAECBAgQIECAAAECBAgQIECAAAECBAgQIECAAAECBAgQIECAAAECBAgQKErAqiJFFYfEECBAgAABAgQIECBAgAABAgQIECBAgAABAgQIECBAgAABAgQIECBAgAABAgQIECBAgAABAgQIECBAgAABAgQIECBAgAABAgQIEMggYFWRDIiiIECAAAECBAgQIECAAAECBAgQIECAAAECBAgQIECAAAECBAgQIECAAAECBAgQIECAAAECBAgQIECAAAECBAgQIECAAAECBAgQIFCUgFVFiioOiSFAgAABAgQIECBAgAABAgQIECBAgAABAgQIECBAgAABAgQIECBAgAABAgQIECBAgAABAgQIECBAgAABAgQIECBAgAABAgQIECCQQcCqIhkQRUGAAAECBAgQIECAAAECBAgQIECAAAECBAgQIECAAAECBAgQIECAAAECBAgQIECAAAECBAgQIECAAAECBAgQIECAAAECBAgQIECgKAGrihRVHBJDgAABAgQIECBAgAABAgQIECBAgAABAgQIECBAgAABAgQIECBAgAABAgQIECBAgAABAgQIECBAgAABAgQIECBAgAABAgQIECBAIIOAVUUyIIqCAAECBAjkEvjx40euqMRDgAABAgQIECBAgAABAgQIECBAgAABAgQIECBAgAABAgQIECBAgAABAgQIECBAgAABAgQIECBAgAABAgQIECBAgMCZBawqcubSl3cCBAgQKE7g27dvxaVJgggQIECAAAECBAgQIECAAAECBAgQIECAAAECBAgQIECAAAECBAgQIECAAAECBAgQIECAAAECBAgQIECAAAECBAgQ2KGAVUV2WGiSTIAAAQLHFfjx40dK5r58+ZISTBgCBAgQIECAAAECBAgQIECAAAECBAgQIECAAAECBAgQIECAAAECBAgQIECAAAECBAgQIECAAAECBAgQIECAAAECBE4rYFWR0xa9jBMgQIBAcQLfv3//+vVrSrI+f/6cEkwYAgQIECBAgAABAgQIECBAgAABAgQIECBAgAABAgQIECBAgAABAgQIECBAgAABAgQIECBAgAABAgQIECBAgAABAgROK2BVkdMWvYwTIECAQHECr1+/TkxTesjECAUjQIAAAQIECBAgQIAAAQIECBAgQIAAAQIECBAgQIAAAQIECBAgQIAAAQIECBAgQIAAAQIECBAgQIAAAQIECBAgQOBgAj/9888/B8uS7BAgQIAAgT0KfPny5e7duz9+/EhM/Lt37+7du5cYWDACBAgQIECAAAECBAgQIECAAAECBAgQIECAAAECBAgQIECAAAECBAgQIECAAAECBAgQIECAAAECBAgQIECAAAECBM4m8J+zZVh+CRAgQIBAaQLfv39//vz5pCVFIgu///77kydPYi2S0rIjPQQIECBAgAABAgQIECBAgAABAgQIECBAgAABAgQIECBAgAABAgQIECBAgAABAgQIECBAgAABAgQIECBAgAABAgQIlCDw0z///FNCOqSBAAECBAgcWCAWDfn27VuVwR8/flQbsefr16/xMf69Ju8///zzL//+d/PmzTqe2FltP3369MaNG/V+GwQIECBAgAABAgQIECBAgAABAgQIECBAgAABAgQIECBAgAABAgQIECBAgAABAgQIECBAgAABAgQIECBAgAABAgQInETAqiInKWjZJECAAIEtBWJdj3oxkZXT8ffff9+6dWvlkzodAQIECBAgQIAAAQIECBAgQIAAAQIECBAgQIAAAQIECBAgQIAAAQIECBAgQIAAAQIECBAgQIAAAQIECBAgQIAAAQKbC/xn8xRIAAECBAgQIECAAAECBAgQIECAAAECBAgQIECAAAECBAgQIECAAAECBAgQIECAAAECBAgQIECAAAECBAgQIECAAAECBAgQIECAAAECeQWsKpLXU2wECBAgQIAAAQIECBAgQIAAAQIECBAgQIAAAQIECBAgQIAAAQIECBAgQIAAAQIECBAgQIAAAQIECBAgQIAAAQIECBAgQIAAAQIEthewqsj2ZSAFBAgQIECAAAECBAgQIECAAAECBAgQIECAAAECBAgQIECAAAECBAgQIECAAAECBAgQIECAAAECBAgQIECAAAECBAgQIECAAAECBPIKWFUkr6fYCBAgQIAAAQIECBAgQIAAAQIECBAgQIAAAQIECBAgQIAAAQIECBAgQIAAAQIECBAgQIAAAQIECBAgQIAAAQIECBAgQIAAAQIECGwv8NM///yzfSqkgAABAgQIECBAgAABAgQIECBAgAABAgQIECBAgAABAgQIECBAgAABAgQIECBAgAABAgQIECBAgAABAgQIECBAgAABAgQIECBAgACBfAL/yReVmAgQ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DzsaPcAACAASURBV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PAfzPGJSoCBAgQIECAAAECBAgQIECAAAECBAgQIECAAAECBAgQIECAAAECBAgQILCmwJcvX96+ffv13/++ffsW///x40ck4Jdffvn555/j39/+/e/WrVtrpsq5CBAgQIAAAQIECBAgQIAAAQIECBAgQIAAAQIECBAgUILAT//8808J6ZAGAgQIECBAgAABAgQIECBAgAABAgQIECDQJ/D9+/f4UZAf//T52E+AAAECBAgQIECAAAECBE4o8ObNmw8fPrx+/bpaQ2RUIJYX+ePf/27cuDEaWAACBAgQIECAAAECBAgQILAjAY/Ud1RYkkqAAAECBAgQIECAAIH1Bawqsr65MxIgQIAAAQIECBAgQIAAAQIECBAgQIDA/xGo3m2KH//Uf0k4NuJj/FXhaqP6N0LH3xaOwOAIECBAgAABAgQIECBAgACBkwvE/MCrV6+ePXuWuJhIlyuOffLkSXe/PQQIECBAgAABAgQIECBAoDQBj9RLKxHpIUCAAAECBAgQIECAwB4FrCqyx1KTZgIECBAgQIAAAQIECBAgQIAAAQIECOxAIF5visVBWuuDtD6mZ8OqIulWQhIgQIAAAQIECBAgQIAAgUMKxFRDLAjy4sWL63N3+/bt169f37p16/qoxECAAAECBAgQIECAAAECBOYJeKQ+z81RBAgQIECAAAECBAgQIDBV4L9TDxCeAAECBAgQIECAAAECBAgQIECAAAECBAikCHz48OHhw4cpIYUhQIAAAQIECBAgQIAAAQIECAwLPH/+/OnTpwNhYkHSP/744+7du7/8+1+E/Pbt2+fPnz9+/Pj27dtY57R5bOz/9ddf46s7d+4099smQIAAAQIECBAgQIAAAQKrCXikvhq1ExEgQIAAAQIECBAgQODkAlYVOXkFkH0CBAgQIECAAAECBAgQIECAAAECBAgQIECAAAECBAgQIECAAAECBAiUK/Dly5dYtzTWAelL4u3bt2PBkQcPHrQC3Lhx49atW7E/vv3tt9+6McQSJBYWaaH5SIAAAQIECBAgQIAAAQIECBAgQIAAAQIECBAgQIDAwQSsKnKwApWdnQnESw/xh1Bu3rwZfyIl3mNYLvXfv3+PE8UfYIkTxdsSy51IzAQIECBAgAABAgQIlCzgHqTk0pE2AmUK6DfKLBepIkCAAIFEgepC9uPHj/iL5abHE9EEI0CAAAECBAgQIFCawPv373///feBVD1+/Pj58+cDAV6+fPnnn3/2BYjVRuKlmnnv7Zg961O1nwABAgQI7FTAxX2nBSfZBDYU0G9siO/UBAgQIECAAAECBAgQIECAQLrAf9KDCkmAQC6BmD2Mv4ISryP8+uuv8d5D/NmTWFgkFvt48uRJLP+R6yxVPBFnxBzxx1niXHHGn376Kc4each7IrERIECAAAECBAgQIFCsgHuQYotGwggUK6DfKLZoJIwAAQIEUgRipj3mxutJ+PiT5tX0eMyWD//UMCVyYQgQIECAAAECBAgQWFMgFgQZWFIkFhD8+PHj8Dg/7g4GlhSJvMRChE+fPp2UKbNnk7gEJkCAAAEC5Qu4uJdfRlJIoDQB/UZpJSI9BAgQIECAAAECBAgQIECAwLDAT//8889wCN8SIJBXIF5WePHiRV+c8brD69ev79271xcgfX/8qZZ4VTpefeg7ZPRPtfQdaD8BAgQIECBAgAABAjsScA+yo8KSVAKFCOg3CimIYyTjzZs3MUOVKy8xdZZ9Td5caRMPAQLlCIzOjUdn8uHDhzt37pSTZikhQIAAAQIECBAgQOCiQCwXMrzex99//x2rB148ttoZi5IMLylSHzsaVR3S7FlNYYMAAQIECBxDwMX9GOUoFwTWFNBvrKl9+HN5pH74IpZBAgQIECBAgAABAgQIFCJgVZFCCkIyziLw4MGDt2/fjub2r7/+evTo0WiwgQCJs0u//fZbvGA9EI+vCBAgQIAAAQIECBDYtYB7kF0Xn8QT2ERAv7EJ+4FPGn+k69WrV1UGY/Xbb9++Vf9+/fp1YDHcPhCrivTJ2E+AQC2Q/ovBWOA7rnr1gTYIECBAgAABAgQIEChNYHR4//Hjx9HlAm/cuJE4BZH4t3nMnpVWT6SHAAECBAhcKeDifiWgwwmcUEC/ccJCXzTLHqkvyityAgQIECBAgAABAgQIEKgFrCpSU9ggsLjA6F9QaaYg5dWHZvjm9qdPn+7evdvcM7Cd+FbEQAy+IkCAAAECBAgQIECgTAH3IGWWi1QRKFlAv1Fy6Rwvbd+/f//w4cOzZ88+f/6cmDuriiRCCUbgtAKxiPbvv/+env1r5uHTzyIkAQIECBAgQIAAAQIzBEaH9ykLBSb+SZ4qeb/88kv8lGs4qWbPhn18S4AAAQIEdifg4r67IpNgApsL6Dc2L4JTJcAj9VMVt8wSIECAAAECBAgQIEBgaQGriiwtLH4C/0cg3jz49ddf0zlSXlboiy3+Ekv6jzEikr///vvWrVt9sdlPgAABAgQIECBAgMAeBdyD7LHUpJnAtgL6jW39z3z20Z8J1ThWFakpbBAgcFEg/Y+QV4ffvn07Fum+GJWdBAgQIECAAAECBAhsKBC/m4rXZn78+NGXhvv378eKIX3f1vsfPXr06tWr+uPoxj///DMQxuzZAI6vCBAgQIDAHgVc3PdYatJMYFsB/ca2/mc+u0fqZy59eSdAgAABAgQIECBAgEAugf/kikg8BAgMC7x48WI4QOvbr1+/prwA0ToqPsac0aQlReKQqWnrntQeAgQIECBAgAABAgRKE5g6zncPUloJSg+B9QX0G+ubO2MlcO/evfjzwjQIECBwpUD8ecCB3xxejDzm0mNG/eJXdhIgQIAAAQIECBAgsKHAw4cPh4f3iWuFxLz3pFzEaiYD4c2eDeD4igABAgQI7FHAxX2PpSbNBLYV0G9s63/ms3ukfubSl3cCBAgQIECAAAECBAjkErCqSC5J8RAYEZjx04gZh0Qi3r59O5KUztfzTtSJxg4CBAgQIECAAAECBAoSmDHOn3FIZNg9SEGlLikErhOY0QnMOCTSqN+4rqCOefSDBw9+/vnnY+ZNrggQWEsg8VeFreTMuCq1YvCRAAECBAgQIECAAIG8Ai9fvvzw4cNAnM+ePbtx48ZAgIW+mjEVNuOQSPyM+5R5J1oISrQECBAgQGAvAjMuoDMOCQ0X971UCekkMCowoxOYcUgkQ78xWhYnDOCR+gkLXZYJECBAgAABAgQIECCQV8CqInk9xUbgskD8MZPhP6Jy8bDhlyQuHhI7ZxwVaRv+cyt957KfAAECBAgQIECAAIEyBdyDlFkuUkWgZAH9Rsmlc5K0/fHHHyfJqWwSILCEQFzIpv4R8ioZM2bUl0i/OAkQIECAAAECBAgQqAWePn1ab3c3YlnSJ0+edPdf3PPLL79c3N+3c2CxErNnfWj2EyBAgACBnQq4uO+04CSbwIYC+o0N8Z26EvBIXU0gQIAAAQIECBAgQIAAgWsErCpyjZ5jCaQKfPv2LTVoI9yMhUji6HlvTs87qpFYmwQIECBAgAABAgQIFCTgHqSgwpAUAjsR0G/spKCOnMypv/M5soW8ESAwXWD2FPfsA6en0REECBAgQIAAAQIECIwLPH/+fPhtmUm/ofrtt9/GT/l/QwwHNnv2f538nwABAgQIHETAxf0gBSkbBFYU0G+siO1UlwU8Ur/sYi8BAgQIECBAgAABAgQIpAn8Ny2YUAQI7EYg/irL8AsWF3MSR13cbycBAgQIECBQjkDzD6/Fe4337t0rJ22zU3LITM3WcCCBnQq4B9lpwUk2gQ0F9Bsb4pd86rt375acPGkjQKBwgXnv8haeqWMkz43/McpRLggQWF9A/7m+uTMSIFCIwLNnz4ZTMmlVkQcPHqTPRN2/f3/41Kt9m57mZpLiqOZH2wROK3DIcdQhM3XaKirj5xRwcT9nucs1gWsE9BvX6B34WI/UD1y4skaAwBIC7qaXUBUnAQIECBAgsGsBq4rsuvgkfjcCt27dmpHWeavJxlGfP3+eerqbN29OPUR4AgQIECBAYGWBFy9e1GeMRcSOsarIITNVF5MNAhsKuAfZEN+pCexUQL+x04I7UrL99OVIpSkvBNYXmD3FrfNZurDc+C8tLH4CBI4qoP88asnKFwECwwJv3rwZ/js6sez+1Fmsp//+N3ze+DZetnn06NFAsKnnraLy5s8Aqa8ILCRwyHHUITO1UAUQLYF0ARf3dCshCRCoBPQbasLmAp5qbV4EEkCAwL4E3E3vq7yklgABAgQIEFhB4D8rnMMpCBAIgdu3b091iJchph4S4WccFS8x3LhxY8a5HEKAAAECBAisJvD9+/fVzrXaiQ6ZqdX0nIjAqIB7kFEiAQgQaAnoN1ogPhIgQIDAjgTu3LkzL7XzfuM371wnPMqN/wkLXZYJEMgioP/MwigSAgT2KPDs2bPhZN+/f384QPfb+JOko0fF77LevXvXPba1x+xZC8RHAgUKHHIcdchMFVh5JOmcAi7u5yx3uSZwjYB+4xo9xxIgQIAAgTUF3E2vqe1cBAgQIECAwF4ErCqyl5KSzt0LPHz4cGoe/vjjj6mHRPgZR804ZEbCHEKAAAECBAhcI/Dt27drDi/z2ENmqkxqqTqngHuQc5a7XBO4RkC/cY2eY68XuHnz5vWRiIEAgTMLzFhxO7hmXP7OjDw17278p4oJT4AAgUpA/6kmECBwToF40f/z58/DeZ837H/z5s3jx4/7Yo6fBX78+DHlr47PuH2Y90LOjKNmHNIHYj+BXQscchx1yEztuppJ/JEEXNyPVJryQmAdAf3GOs7O0ifgkXqfjP0ECBDoCrib7prYQ4AAAQIECBCwqog6QGAlgfjjJ/G3TdJPFn8pZd4fV4wXHUb/ykozGZGqSFtzj20CBAgQIECgQIEfP34UmKork3TITF1p4nACGQXcg2TEFBWBkwjoN05S0LJJgACBowoM/EpwIMuTptMH4vHVRQE3/hdZ7CRAgMCogP5zlEgAAgQOKfD69evRfKWs/XExkufPn//9999x1xBriPzyyy/xqkxsxEoc7969+/TpU2K0Zs8u2tpJoCiBQ46jDpmpoqqNxJxZwMX9zKUv7wTmCeg35rk5igABAgQIrC/gbnp9c2ckQIAAAQIEyhewqkj5ZSSFxxFIeQGiym28vvDq1avZOY9j4x2IxMPTU5UYoWAECBAgQIDAEgKHXDL5kJlaovTFSWC2QPpo3z3IbGQHEjiYgH7jYAUqOwQIEDiVwL1796b+3fL4DWHirwdPJZkxs278M2KKigCBUwnoP09V3DJLgEAt8OHDh3r74sbUAX8rkhj8x9oisYbIly9fvn//HhsvX76M+4hWsOGPZs+GfXxLYHOBQ46jDpmpzauKBBCoBVzcawobBAgkCug3EqEEI0CAAAEC2wq4m97W39kJECBAgACBMgWsKlJmuUjVMQXiXYSUmcT4Od/Hjx9v3LgxWyGOjb+mkrKwyF9//TX1DYnZqXIgAQIECBAgcI3AIZdMPmSmrillxxLILuAeJDupCAkcXkC/cfgilkECBAgcWyBm4GOCPTGP8ZfJ4zeEiYEFmyfgxn+em6MIECCg/1QHCBA4p8DoqiIxht9cxuzZ5kUgAQSGBQ45jjpkpobL0bcE1hRwcV9T27kIHENAv3GMcpQLAgQIEDi8gLvpwxexDBIgQIAAAQIzBKwqMgPNIQTmCzx48CBWDBlY7yP+ssrXr1+v/+uIEUOc6P79+31pjTTEyiOPHj3qC2A/AQIECBAgUJRAXNmLSk+WxBwyU1lkREIgo4B7kIyYoiJwEgH9xkkKWjYJECBwSIFYcTvuNFMWFomfI47+ZPGQRCtnyo3/yuBOR4DAYQT0n4cpShkhQGCSwOiL/nfv3p0U4UKBzZ4tBCtaAlkEDjmOOmSmshS3SAjkEnBxzyUpHgLnEdBvnKes5ZQAAQIE9ivgbnq/ZSflBAgQIECAwHICVhVZzlbMBC4L3Llz58uXL/EnE2PJj3p5kdj4448/4qbl/fv38d7z5SMn7o143rx5E3FGzBF/9SJ1bMR54+yRhlgseWKUghMgQIAAAQKbCcS6Y5ude7ETHzJTi2mJmMB8Afcg8+0cSeCsAvqNs5a8fBMgQOAIArHidtxsDqy4HZl8/Pjxp0+fck3FH0FtsTy48V+MVsQECBxcQP958AKWPQIELgnEEP3S7v9vX/2Ozf+3d4sPZs+2UHdOAkkChxxHHTJTScUpEIEVBVzcV8R2KgIHEdBvHKQgZYMAAQIEjivgbvq4ZStnBAgQIECAwHyB/84/1JEECFwhEKsUx39XRJB6aMxavnz5MjW0cAQIECBAgECpAoec3DxkpkqtQdJF4H+5B1EJCBCYKqDfmComPAECBAgUIlCtuB0ra7969erDhw9x7xl/8zzW3Y6fID58+DCW4baeyGol5cZ/NWonIkDgYAL6z4MVqOwQIJAikNL1VX9NJyW2dcKYPVvH2VkITBJI6UwmRVhC4ENmqgRYaSDQFXBx75rYQ4DAsIB+Y9jHtwQIECBAYEMBd9Mb4js1AQIECBAgUKyAVUWKLRoJI0CAAAECBAgQIPD/BD5//vz/Phxl65CZOkrhyAcBAgQIECBAgAABAgT2LXDr1q3nz5/vOw/7T70b//2XoRwQILCNgP5zG3dnJUBgU4Fv376Nnv/mzZujYQQgQODkAoccRx0yUyevqLJPgAABAgQIECBAgAABAksLuJteWlj8BAgQIECAwB4F/rPHREszAQIECBAgQIAAgVMJfP/+/Xj5PWSmjldMckSAAAECBAgQIECAAAECBOYJuPGf5+YoAgQI6D/VAQIEzinw48eP0YzfuHFjNIwABAicWeCQ46hDZurMtVTeCRAgQIAAAQIECPxv9t72+Gtb29++95lTwE5K2FABoYQDFQAlHKgAKCFQAaSEhArILgGoYCclJOkg9+d/PKPRyLa8ZEuyHi5eMPrKsrR0LWlp6cH6QQACEKhAgNl0BcgUAQEIQAACEIBAjwS4VaRHrSEzBCAAAQhAAAIQgMBcBL58+TJehYes1HhqokYQgAAEIAABCEAAAhCAAAQgAIFzBJj4n+PGWxCAAASwn7QBCEBgTgJ//PHHnBWn1hCAQEYCQ/pRQ1Yqo9LJCgIQgAAEIAABCEAAAhCAAAQgsCbAbHrNhBgIQAACEIAABCAgAtwqQjOAAAQgAAEIQAACEIBA6wT+/e9/ty5iunxDViodA29AAAIQgAAEIAABCEAAAhCAAATGJMDEf0y9UisIQKA8AexnecaUAAEItEjgr7/+alEsZIIABLoiMKQfNWSlumpWCAsBCEAAAhCAAAQgAAEIQAAC/RFgNt2fzpAYAhCAAAQgAIEqBLhVpApmCoEABCAAAQhAAAIQgMAFAkMubg5ZqQtK5lUIQAACEIAABCAAAQhAAAIQgMBQBJj4D6VOKgMBCFQkgP2sCJuiIAABCEAAAhAYisCQftSQlRqq2VEZCEAAAhCAAAQgAAEIQAACEGiPALPp9nSCRBCAAAQgAAEINEGAW0WaUANCQAACEIAABCAAAQhAYI/An3/++e3bt72nncYPWalOdYHYEIAABCAAAQhAAAIQgAAEIACB7ASY+GdHSoYQgMAkBLCfkyiaakIAAhCAAAQgkJ3AkH7UkJXKrnoyhAAEIAABCEAAAhCAAAQgAAEI+ASYTfs0CEMAAhCAAAQgAAGfALeK+DQIQwACEIAABCAAAQhAoDkCQ96XPGSlmms6CAQBCEAAAhCAAAQgAAEIQAACELiJABP/m8BTLAQg0D0B7Gf3KqQCEIAABCAAAQjcRGBIP2rISt3UQCgWAhCAAAQgAAEIQAACEIAABGYhwGx6Fk1TTwhAAAIQgAAE0glwq0g6M96AAAQgAAEIQAACEIBARQJDLm4OWamKjYKiIAABCEAAAhCAAAQgAAEIQAACTRNg4t+0ehAOAhBomAD2s2HlIBoEIAABCEAAAk0TGNKPGrJSTTcjhIMABCAAAQhAAAIQgAAEIACB/gkwm+5fh9QAAhCAAAQgAIFSBLhVpBRZ8oUABCAAAQhAAAIQgEAWAj///HOWfJrKZMhKNUUYYSAAAQhAAAIQgAAEIAABCEAAAjcSYOJ/I3yKhgAEuiaA/exafQgPAQhAAAIQgMCNBIb0o4as1I2NhKIhAAEIQAACEIAABCAAAQhAYAYCzKZn0DJ1hAAEIAABCEDgHAFuFTnHjbcgAAEIQAACEIAABCBQg8Cvv/76119/1SipYhlDVqoiP4qCAAQgAAEIQAACEIAABCAAAQg0TYCJf9PqQTgIQKBhAtjPhpWDaBCAAAQgAAEINE1gSD9qyEo13YwQDgIQgAAEIAABCEAAAhCAAAT6J8Bsun8dUgMIQAACEIAABAoS4FaRgnDJGgIQgAAEIAABCEAAAhcJ/PTTTxdzaPD1ISvVIGdEggAEIAABCEAAAhCAAAQgAAEI3EKAif8t2CkUAhAYgAD2cwAlUgUIQAACEIAABG4hMKQfNWSlbmkeFAoBCEAAAhCAAAQgAAEIQAAC8xBgNj2PrqkpBCAAAQhAAAInCHCryAlovAIBCEAAAhCAAAQgAIEaBP78889Pnz7VKKliGUNWqiI/ioIABCAAAQhAAAIQgAAEIAABCDRNgIl/0+pBOAhAoGEC2M+GlYNoEIAABCAAAQg0TWBIP2rISjXdjBAOAhCAAAQgAAEIQAACEIAABPonwGy6fx1SAwhAAAIQgAAEyhLgVpGyfMkdAhCAAAQgAAEIQAACpwn8+OOPp99t9sUhK9UsbQSDAAQgAAEIQAACEIAABCAAAQhUJsDEvzJwioMABIYhgP0cRpVUBAIQgAAEIACBygSG9KOGrFTlhkFxEIAABCAAAQhAAAIQgAAEIDAbAWbTs2mc+kIAAhCAAAQgkEqAW0VSiZEeAhCAAAQgAAEIQAACNQjovuT379/XKKliGUNWqiI/ioIABCAAAQhAAAIQgAAEIAABCDRNgIl/0+pBOAhAoGEC2M+GlYNoEIAABCAAAQg0TWBIP2rISjXdjBAOAhCAAAQgAAEIQAACEIAABPonwGy6fx1SAwhAAAIQgAAEihPgVpHiiCkAAhCAAAQgAAEIQAACJwi8ffv2xFuNvzJkpRpnjngQgAAEIAABCEAAAhCAAAQgAIFqBJj4V0NNQRCAwGAEsJ+DKZTqQAACEIAABCBQjcCQftSQlarWJCgIAhCAAAQgAAEIQAACEIAABOYkwGx6Tr1TawhAAAIQgAAEkghwq0gSLhJDAAIQgAAEIAABCECgBoHffvvtp59+qlFSxTKGrFRFfhQFAQhAAAIQgAAEIAABCEAAAhBomgAT/6bVg3AQgEDDBLCfDSsH0SAAAQhAAAIQaJrAkH7UkJVquhkhHAQgAAEIQAACEIAABCAAAQj0T4DZdP86pAYQgAAEIAABCNQgwK0iNShTBgQgAAEIQAACEIAABJIIvHjxIil9F4mHrFQX5BESAhCAAAQgAAEIQAACEIAABCBQgQAT/wqQKQICEBiSAPZzSLVSKQhAAAIQgAAEKhAY0o8aslIVGgNFQAACEIAABCAAAQhAAAIQgMDMBJhNz6x96g4BCEAAAhCAgJ0At4rYWZESAhCAAAQgAAEIQAACNQi8efPm27dvNUqqWMaQlarIj6IgAAEIQAACEIAABCAAAQhAAAJNE2Di37R6EA4CEGiYAPazYeUgGgQgAAEIQAACTRMY0o8aslJNNyOEgwAEIAABCEAAAhCAAAQgAIH+CTCb7l+H1AACEIAABCAAgUoEuFWkEmiKgQAEIAABCEAAAhCAgIXAr7/++v79e0vKjtIMWamO+CMqBCAAAQhAAAIQgAAEIAABCECgKAEm/kXxkjkEIDAwAeznwMqlahCAAAQgAAEIFCUwpB81ZKWKNgMyhwAEIAABCEAAAhCAAAQgAAEIMJumDUAAAhCAAAQgAAE7AW4VsbMiJQQgAAEIQAACEIAABMoS0Mrm06dPy5ZRPfchK1WdIgVCAAIQgAAEIAABCEAAAhCAAAQaJcDEv1HFIBYEINA8Aexn8ypCQAhAAAIQgAAEGiUwpB81ZKUabUCIBQEIQAACEIAABCAAAQhAAAKjEGA2PYomqQcEIAABCEAAApUI/HelcigGAu0R+O233/79f/9+//33v/76S/9Lxn/9379nz569ePHiu+++a09qJIIABCAAAQhAYFgCQ65sDlmpYZtgSxXDV29JG8gCAQhAAAIQgAAEIAABCEBglwAT/100PIAABCAQJYD9jOLhIQQgAAEIQAACENglMKQfNWSldlXIg0wE2FLPBJJsIAABCEAAAhCAAAQgAIFeCTCb7lVzyA0BCEAAAhCAwH0EatwqIi/t27dvX7580cUNhmQQcQAAIABJREFUf/zxh/tftf7nP//5/fff6//lKofHjx//z//8D1c53NcepihZuyk//fTTp0+flmtEgjorUv902cirV68+fPjw8uXLIEH9n3/++ae6jzqRBPP70SKJ34nUgx49eqTe9ODBg/pyUuIJApjHE9Aaf4UO27iCEG8SAhrrF+fz/0b1/3d32OKCqvoaN/W//M/F+VzGTQ2gLfifHz9+lPsxmI6GrNRgOmqtOt356q0BPCcPTuk5bhO+9fXrV81Jl+FV//sj7EJjmZ8ug6z+1zj75MkTI6h37979+OOPSqz/W5iJG8WePBnWY/IGQPUjBDqdkkRqNOojNDWqZjutV6e+FhP/oL1hWAIgPf7Ey+1Raz3KjP3sRWsY9l40hZwQaJwApwgaV9C04nU6zA3pRw1ZqWl7VoWKq/P2dfy1ApM6RbBiUIfzAKV0utI7APk2q4DpaFMvSNUCgU7nIy2gqyYDFqwaago6TYDZ9Gl0vAgBCwEGawsl0kAAAhDokcA//v777xJy//LLL7qXQf/0nUlq/voKRXeLvHjx4vnz56nvkn4AAtpNXz79Xb5HyviVr9Zq3759q2Zpp/S///u/mmnY02dMqXm4rj453YnUg9SP9C8jwIy1W7KSi+m+Q5OtcLcOue/TpK83b94klSstC9pyD4v7hlzfs6k56aPxZ8+e2b9qSyrXnhjzaGfVUcoZOqzUcdhnZTP1Oeg5xcn4L51XFsAZAZkI5ab+q//d56kKyLhVuz5Jgv3888/L1U4SzBmWRTB3OZoszCJYy1b3nGo6emsxsNLX0nKSJNdnz2pXGj1/+OGHpBezJFYzU/fRuJ+U241eikXOIStlqfjwaaTZIX31wzFuPL90Tqf0UNHlnBnnMywuTU1n5qJduuLoLkVrkBVYDbIRN0nrP/44WGip6iIKXl8ITGg9Dk3HeGNEvLXLGVguGPJnSXrFTd8Wi7dcfav/kxxsZa7X4wJohqhk8TR3Pe13SnIXsbvKRVN3kb+3XJkOt7CjSY1bfVJAn2EkGauMFena1xLS8VYzTit3JMMyp/ODl7us9vjmcTYv93T3P/Ei9vMEtPqvjGTY69OjRAicJqC7huWcx1/va+XwisOvBRCO/Wj1afFS1Cq0tN7OsZ94K23/ab/D3JB+1JCVar8XlJZQal3MlwyXVrwjG2Spktx7/JUVg1R9qQEsJ5G6Owl/qGt21deN4Yrjt+TGrvqaar8xLDYu46D+d3sxsy02yhlgS32vC/c7H9mr0WDxE1qwwTQ4T3WYTc+ja7+mbrq9efZj+Tjx3N+0U86RT5nc6d/liyG57tU+ZfKrXy082GDNDLday6EgCECgIwKZbxWRqdUWr/6d+Jhzk5quAND64+23AGzKRmQWAsutzMvdGcvi0Wa28rrOfY2w5KaWqQUp/yOlzVI2I+VTpl5ssZmPMVKLy+pB50TdLOKWTiSXes9Nd/Gb0gaRdvgqUYmNxuf169dqDxl37AKxN39iHjex9B45RoeVFg5nSsZhXUN26k1MKvr9+/fLKJDUHpadV22+FvpT9lKupJI1ltVKEmy5W6SFO4ySxO46sXyJ/+d9Hp0yNNZRGlRL1r86w4TGL0muUckonp9MQqb2OP/1cuEhK1UOV+M5D+Cr45cGbWxUp7RTZ0aTXBnzNo+R5R1el3YoB0mztvWGij7i1elwv63qcEmdgdgvlHCcwJDWgzEirvTg6TJF0iwp6LBBss2f6v76DMZi7qSUHm8VyWszK09JNlU2aiSaGlWzMh3+yVStYrklaBcfr/vnz58rb0LlbY1L7Wr6WmI+3mpGvJHsPc2rytJDAM7PWo94uWsmLmakHTpXqdsD2M/bVXAoQF+G/bA6JIBAdwSGuVVkjFMEeI/d9aBDgbse5ob0o4as1GE7HDKBOpc+G+76+Cs2f90yh1wxUDXZVV/r+mJM3uF1EabmSu/F6vN6QGBI08EYEWg5/pMt9QifvAaz9H5KpCKjPhrSgo2qLOrFbHrINiC1utMdCgSnPpafxop/+PDB/nmRrs/Qn7PVjN74tZSTQZ8yLVdCW47DubcaD3Q3WDPDbbxFIR4EINAygWy3imjw0McwJ46VW+ho4qejS6XHWg0nheTfq+P1Gmn1IdV3WQuzuFyKXwL6X582lb5HQ5LrU225X+fkt3+NoHq9e/du72NdfY6urFTf5WJ4JZZjJ48woPSf//xn/eFTkOb6T30YrE/rUz9fN5arCgpCabUuwujrr3NqXdfFeGZR9RK69evxmKTZQjyr+NMBzGO8gnM+HabDaux7+PBhLiUm3XGgSbg+P1ib3FRhZN9Urv7lMtQSTAbzujWuaXhToQ2TPpeyNoGUvoLq+oFCecj6tyn8iUg5Rdf9hCErdQLmAK8M46vjl/qtcVSndABnRmqSJ6NxJ5cz4+v9RFgWQL5QfHlEfo7GoOUK9uX/pSDNBLWkID8q8npwCmp9pYiyUibGW0VYyamwkjOq9WCMMNoHNQBN3E6v4PmlLHM3WZhIB9cmcV+3inQ9JfG1M3y4I01pZFzUsfQFdRz99EdbX1mH/cVPvBmWExLpkpuvKFKTR63tSzYnmAusXwmE1MgVpFn8B0W6gF6RQxIkC37KOmklfxkHg0cnfta8VaQvX2sNU/JrXLhyK/r/LWa0tZqxrqYlpiPDslQH5ydQK15uAGT9c4wdunW97orBft5F3l5uR4Ydj1FqtXiMdu2TsjQBnYwyHiDRuqL+xeXRflY8QfypBjjXieIpzz0d5hQB3uO5BtDsWx0Nc2uGQ/pRQ1ZqrbvhY6THMY6/YvODtjrqigG76oGir/+UEWBXPYJxtu8jRjUdjBGRRu4/UgNgS90HEoS7no8EdRny5xgWjPNjFc6PtdD+mU23oAWjDMstIUq8nAPR/zonsLcwm9HlUImW7wQzjt0q8f99yPS//7tXOyOxe5N1N1gzw723wVA6BCAwAoG/L/+TA6pvQiIsNPZrgNTArAPoOp2pCxr0iv4poJ+KN276Kh+lvyzvbgb6hidSixKPBGFXGtsDMSkhmDRiKz85laqsTfrlMPR1yZWPcotg1KPN1qUWu9mWHj16tCmV0idXNeUF9YJDJtL18vGV60QqQRV0/Ui97LA9qBSVlSLambSHddmEvBkp/cYlEI3DWm/mvESW1qwUpCIiAkj4LsxjXAuzPR2sw8qGRJpo6iO1Z0t7uNhz96TSOG4pPZJGyr1iUjYFW4aqSKE8OkdArWhv1PYVoTRqGG7oXMZN/ZUYOaVqrocDVsZxU4VqUJMwGheyNzO/yqfDJ8bEISt1rkEO85b6yGC++mE3t3eZrv3SsZ3SkZwZjU1S1o0mRTA3Z9BLT1lGVY2hRiGVm5yrvQzVp5TP3miud40cWMlxdqzESs7Y1oMx4rCXqb8XclwjM0e1Oteq9wLS3aHwFRJ0NyWpwKTNIrrTVEbrtNeJ/Hj7mOvrV73YzyR72NLNpdmM5So3v4KFwj36Wkz8NxtDd4ZlqUVG89L1BFk08HKN9rN3RW/232qR2M9qqLMU1J1hz2jSLQahX48xS/MgkywELC2tWppyzv9gpwgymhqciiz96HQm3Q1zQ/pRQ1bqdJsc4EVNKmXZctlJ5aPclOceGT3a3GvTAY/NQW1v6y1yICRXXTSa927zx14xkGOf0eOKbPT4jVmttMROE7vqTpX2+Rq76g5a9l31sU0HY4Rv0zbDbKlvYnGR3c1HnOSTBEayYIx05Ua6G7vDGLNpGqelcWZ0OVSc1mkj7VYutCbITqqMAc3HN+fpEWFaeNTpYM0Mt4XGgwwQgEDXBP6/i9JrIXhvENVAa//aRGIYhyIt6GgCc1Hszddx15wqs6+aLcDLEd7ckNAsYu1cRhaU5Ts6AuvAZpu5HqlmH183VxXETXUxliXfSDQO8yzqra6xr3kaYzY161BstiiVLuMjbQrasmgui7G5u7bIENkzcwWdC4xkHs8RGO+tITts5QmV+uPelyd+51Uy/VMT0v+SUO6E3rLYFlk/u8H0m6hK2dtZV56yNpJBOS9SLYLpp0yNcVlBmS8WyS+U8DkC0sIhdrUWGWGnr0hB0uNhblKfJatIKXq0OWYZR8M6yU4MiENWKq7HsZ+WU+imR6fetzbs2X31dRGnO9RmLVyT2KSn0tWzbvdLh3dKB3Nm1GyKTtZco10H9mbEEkkt/Iono2FU7TCpP9qL2+x9p3u65cXrXkF8wm6RYTNN9pWc4a1HUpvcZO4i+x0j1qZgiZFBsDRUMVxGOhkudduld+h//VumSxrZ9/LRu5pkrQXQuw7sXkDvrl+sGSMhDycRElINQykPBas2JTmUZLwEnWpKjWev8ZeIt4+5fgvZW9vJJaGlm8vy5CpO+VRwwPC1MurLz+rEaobfmFPDnRqWpZoZzUvXzg9ert+D4uGuFZ3au7Onrz9XjWtz/bSy/cxOOFeGnRr2jCZ93TbWMf16jLnaCflcJ7BuVzfGlHD+lefeAshSU3VbDQ1aATDCVL/TQHyYZ4m6OAkzmhqcCke1cqDTYW5IP2rISlVuz+0UV06bm9aSLfW1z1BuLiMVrItbYlRoXyfhN7uMHIy9Cp6I1xLxZikuUsPQ3jKy3AwhXc5RKJn+6S39LwntRwSVSVFfyFVkHWCl19hgFs2uAdpj4v6wUYx1sry76sObDuYFkRbLlnoEjh7JCMjar/ugH6MGpk5kMRdsqcdpn3s6mAUr56j7jdYPW5puXDVdjHTxKpR+Wl+tvootYcv0pH4temycGV0OKU5j9GbjNI5N+mxEHqOUqxmN/lc4STy9bl8H3pSzWqQRSJuDNTPcau2EgiAAgVEJXLpVRKPj2lWSd7s3Blsgalnw0D/WkFxiQRB3zWkz76qZ9C61HjpSSiCvSyk1ui+OrP5XWLqWF7LZ2JzACgStQm/5TxU+/KJbCYJX/J/ZHTvVbm/dfCn3eleK10gO7sLZ0jGT0hzq2gcbD0v1e0Wv6am+aj/r9IeNJ1LKOjdjzGah13V6l3k01nrgZAN32JoTqs3d7sX4G4d1i5Mgq5LqhyjbtS1Sd5NjYDH+ah4WF0I1teQ2cD/KUjUpKz7K6GlqA5Bg6gjxQVMtZHOIsVfK0kjW7bBmjGVxM6jvkJUK6jjJz8Oepaa4mGul7MtXj1uMpC4W8Rhb9ktncEqHdGYi7a2QXdIosNkj8kpiHzikVmNN7XluVvBE5PV59OG07oRUekX93QjNkmwG68EYsdkSNDU7bKJCp65n76dKKWOyCXztgqqLHXYBZbUpfJ3IQ8dJ4rU5JanDp51S+tXUZmc57BenE9j7sq/ctQN8WoDNFy3dfL3+v5mVMdK4MOVDSArjaxkVcSLZeihJUk1S4n4Ny1LNjOYlMk1Y2wc2btSwBb+0nXGNGUU7FPcG6s9VU01oTft5ry4ipfdr2DP2dEvL6ddjjGifR5UJWFpatTR5B+WBTxFkNDX9eo+Ve0re4vod5ob0o4asVN4W20Vuh91KY5mMp+bFSikPatlO0v8Ka/SRMdzcefFHQL3uj1MK+08V1hQ77pvFz73snVnC5qsFbmpH2yUnVvtde1ZLsGy4+Ep375YIqPEELerKTzX1iJDVjghG3IyIeFcesdJrbzaLGbxC+7AH2YXxU2bcVZ/BdDBGbLZhme7D9il0bKn7XS8Ii8+JQVZjWdzbUSkafze1RmRAYDwLVn/aNcNIFzSb+j/rqzUwVoc/LVst9WvRY+PM6HJIa5tDTGRSr9LdXH6vnYuqctg0npvtRG3juiL2hMkSHwGy1KjxwZoZbpZmQCYQgMDMBE7eKqLhbT0rOzdmbNK3eE7xdcnNbOORlkI3x/vTkde9hMNViXOyZVw1Ux33FlKdbGpLljm8Rv1DHS2tYr2nYlk+dvJsBiwSxhuY/1QSxh3fTUfWz8EYVj6RgvSoxLZEpMRNtpHIPcUFjUol7hELUu6VpdZlRHqYbEjzeFjrsROM3WGrTahkRdcdUFb9ROOx9Os967EuTgNHIJhMygmbL5KWQXlvk34tGDFrAmtlBbq76Bweuhl7Y81a1HXMYeZBXer/VM9aix2PGbJS8SqP93R4X31mv3QepxRn5rppWi/vaBhSZMZZkhNSvpDFZbIXXX8wUudy1TkXsBA44QnkWsmZx3rMPEZsNl2LVxBZftnMM4jUPGvd/hXjz5IkxmH7lxhBztV+dj0lqUaphYK61lRG63TYm5TAPub6mj0kbCk6ksbSzddbAJEMDx+VWCR3xPC1DvlfSXBiNcOpJilw2OyVICnDIPGhW3tlVWopK6N52Vt6DZZtVeKe2EHKvTZwzkYFbJefeLl7kCPxPSp6U/u3RB526gj5Oo+q2c9b+FsK7dqwZzTplvZ2zhofErYUHUlj8RgtLYE0dQhEVFn/UUbnf+xTBBlNDU5FnY7ml3JohFuevwzpRw1ZKb/JDR+2LJ53ffx1cps/z4qBHPuMrldkKGn2iOB1Y8VKb1ITUue6yHy9q5gkwF7iLLvq85iOyceIdRu2eAWCtrcwvs5wHcOW+ppJEHPoXV/hH5Q15M9RLdhhw9gbF07Hjz3SNdL466s1tT1Ytlrq16LHxpnR5ZAS1wPB3t60PMPUj4Y0sdrLLWg/qlRq5tW6XteLhwslZrjVWgsFQQACoxI4c6uIjO96sUaDynXnw6e8ubYYjLJZFndcobhrDm8usJt3TrtSlsDaY3Ma2Qyo+W0uzrpsg8YpV8x4LMDlsBnY2+feFDIeqaw2i1giBT9vV1JuyjNSYsaqLRWXl6wSpabl3xUXf1O2wAtXKXvEpPpIxf1HkX2OuDaDp6Oax6CaU/0cvsMuJsL1WZnQK312ryvJ1Ps9TmF15L2ea2lgh1NZFWGZhwf2RG9tmh2LSEqjGgVjUFBr/RTeKxU3SjJeMkGTtV/z9GMsGj8kc+h/yl08zGQzQX0/04djCas7bEoeiRyyUpH6jvdoBl9dDduNcTIjV8a4zQEiGEfa8Uuncko1RkjLTtEjOTPGmexF6yR062HixKBgF8MyrKsNGzOsPxhd9+UOPca1RiwxUqURWiTZVNZj2jFiswEcfgajRnjaEw5K3JxlO4unLnbY4DWgB3lW+GmxXY1PSSpQaqGIATQll3LxZ674rof9yCWwj7m+fkuPv5ZuvkxnclFyVsivZpYwvpZrbIUCRR3XpQ0MYFiWiszs/ODlnuuAfa2EZDHaGTMpPVae06n/VgX7mZFn3qwGMOx4jGrMFo8xb8shtysEfPtzeziX87+5vuFqp4mArM0VaMG7ym1zcuFK3By4g0ySfs7sPSaBai3xAMPckH7UkJVqrfGXk4ctdTfWWAKb45HGFP/ddrbU1WymWjFY3Al5FFKB/rGrnmo3Np2xopNry7BuX+GvPxhJ/lTIQfpmd9WnMh3MC/xmyZa6T2MzbDFcbKlvoqsWObAFY6RzLreclmotqnRB9dXqMBoDFm+wfi16dMP0ZZCa7vLv+mzF/0Z1b2xSWZrvn27DeldyWtrJ3tdVp4u++OIeEL8uXQzWqohrMNfbzJ6abvkILtcWxsWmwusQgMDwBM7cKrJeqfEH3YzINND6I9NmWNb/utPjy6zc9E9TJpWufzLHWuwOlrY3JYlHKgflo8FVOSt/v8SLYeUmOZW50SlZy6kjFxJPSlRllVUu8VTZdVl+jMoVjXPVN2okqQgl9sULwrkaeVxyzRnOATl8Kz4bkVSHOVxPoNYljHLdAraRn+utJuXgp49LntQprldQOYxtHrMg6iuTmTusxoJlBFy3ar8PBuHNCVXQbWVsZQ2utwSLYPFRJjBH+nl9BFSJAZP1TxV0vfpT5SCq8TE6V6NaqB46MOuxqYQ61i1nHbPZ40oIkyvPdRXWMd1VKhec+vkcNnX1rLgVjcgcH0Cd3pOKiNuBVF99eL90PUqmIoro138kkk6he4Hsc3ZfgEh4AGdGzf66cxJBpEeyumvF1fFV1q3UlyTV/giU/ukttUn9YyUnrvfI07VeJrQeakKqdTBZ8NvnOrz2D5WDn6y1tYugDcSXjFQRNQxhCd668lO9dd3Y1HOVp/qyj24zLPN4pfQT70rguCuipxkRHfpp6yZ3olJDvjK2plQ7tQ2N3fHWuNlrgki5ZzJTarTqcadbgt5VJlmEUaWUlYyA6qhs9e+cVHrRUVobmQBC8HMxQefKjbw1jK8VqWPwKAC7+VNYgrda/jm2YVnIz+D8rG2CzE6JhieYm83ej7xrjjyDokvotFqefiPZC/dlP6uhSy1obMPufKEsTtqQHmNqgyF9fQKbLnRgGFuYFMc3QTj2c6gyWRg/TeNLZ/U7wukSxx7m9rD4bWkv3J0ftVcRP767Su1psPH4w6Va+V3qeudqER9NnLqTioj7galz4RkmkqwYqPVqWXXZWl3TcO1wHdi0QsEQrwapVnSug/hvHQqmgk6vKvsFRcKbbiq76q5hyKDJS5fNlEnMqwvlplakzJOOgjvBFFDzkHhqnGrnyiqLeOs2mWpgI43NfySB/bpshlls3MTiY8wVZkv9kOSc85FDLK0lGN6Cyc7rn1qjTKj+LU6O0fHetCdL5GwjXWvt1i5PRInu0aYfay/iREo1SLlJyz/5DPon30ZiJJ1Mc/KvA3IGlJvyVM5LKSeEDF7JKKHMjnqQJNRIKvGCgg5/LvT0+rrikRihWHLeHJskkuzDYdGWBIfuwSLkXQ7bugqbQHySuSZxS9HSuJ/5OqyWthbyYoxGAWa4FxnyOgQgMAmB5FtF1r5LrgF1k7is+XrkCGI0qG++mz1SI1ZQtOVnuQ3jdQU16GoUt0i1pJF/Vkh9h8O/tKbRel0Fe8zhBE8o5PTYM1y3bZ9kUlZ7hcZXNk94yXsFbcbHlVLTVVWrUwPw8e6FAzdRL/op1QY2a7pEqoH5iQ/D1/vCugldzzNSwabMY0TOfh/RYZ3u4tbD71yatLu3lkDQUNVNLhp/l39gEHwxXFhKdOmDQDCIZBysLd5CYNwC2fjpEzhcv5C6sxvbQyWWHrJFwDXjSGDd43x0DYYjdXGPuqtUg5wtIh0a9nl8dRmQ8fxSnNJ1Lzhs8xErdK8zI22uq5MrZhOL5tG58o/nEx/is0zAFwEOh3WnfT+Q0TmMc9BTKaKRlRysR6CsIceIoI6ancVnvuoX8bWXIMOkn8GkTGXJ5FoWc6pZqqU6cXu1mI4hpyRJ2mwh8VSaSh07/DFOHS2jvixmxC/dhWUB8kqyrtSmq+MECAIlhNkUoJoFi/eIjL5WQD4Au/mzo4l/HONSu5GGgFGdH7zcoJ+Oquigmt393DSYQWRH9rNZ/lMZdjzGZtshgsUJyNYF1m/98/Zt1vhainpfvI4Xn25ONBwlyZZrL/5QTpyKQ0SVE0w1zPlsXfuPBLrzoyJ1cY+6q5SvtV7CcZMrXbCl7hqkCwTDtAYL90iB+HaDZXfAz02ZX2xLrBisAR42e6eCtRXSEqt7qoDw5nJLgobkl+LCKm5dnVwxm1jGW+llV93YYDAdAagZ5gWWvbD4GBdAS/rJlnoE16HhkgGPvD7ho8kt2GGDcX6FH5jz/Fi/vcPX3V547cfeW1950fHFxr2KyB2tY+VUivGItS+qDI6u9sg1I1h0tB4T/RL98HKryOZaWfYGsDlZ8IVZwtKX5Lm3sW0CCUS9PtEO6nhoe4s2Y6N2BGHdMAae4QY64icEIDAtgbRbRdYmtcRpy0AZ8sWDgWr9s+iaoC9PMDCsJQliNAT6r1cIW0Z6CSnXM/t472q3bicBlut7KktZh+5pUh2VOJDT/czSwOLuflFnyKlG/rGr1DpQ84SBsaEGPcjX+KFSIgpd110xF1WwbvazmUfXzMYI0GEDPa5b+GY/CiZU6ul+suxL5yrOz38z7G4b9WsUTFA30/jpU8O+sdqUSpF5F0pSJewlvWWwSBrr7RXXKLOnuyW+ULlOwnjpy9Ogx7l3mw0MWalmaUcEOzTps/nqFlOj1tuLX7rWL07p0h3WZDaNUmBaW3BmymlQexVrCAIVMSB5H0WUIvIZy2IlxwJzrY5ybc/J09SKn5PKDww2RvhVU1hTksOZS2AVgxyu/1y3AUuHrXZSUxW0tIFCU4PbpyTX9Vszhwk1pS582EjqDPSCvy5oL0b9N/siTKSl2deHS4x68/havgr2VO/Hlx5cfHmuhCc0LMJlqbW02csEWTXCy93sBeMperOafUX6dnIv3Iv9bJa8peUP5tvjMTbbGhEsQkC2bs8MuvjAFYnkVuIRpwh8qhbTKsUFKvPXo1o79uPXrq+wRReDDXNOQc44RALd+VGRurhH3VXKqayXwHo66eAvAbbUAyDLz45s/lrFJVYIgwa/3hNZYzwcHIM8s/9ck1kLqZjACmkk8pPdckSwnAbnWem1bNL5ig66fPbWuM7Q4vNIQjnthTyfdQcp1/Bc9ds3HUa9BA2ml3kBW+quKUYCljZQqFce7pYWKjdCo9lHWDCphpGu2faZSzDfUdkLB35srqIv5mMZ7v0aydu5WGLq6+LmCxAJyzJrXEjN35j+0OwvgulQyubYJEtoLCgpmdG2aFpx46i0CSTQYyHxDrVWqNxFievhL6j18jOwDMLlJxtshpvUvEkMAQgMTCDtVpFgdUxTerkvmueXXhY5HEVkryVJHT3ZPTbhqiNSUMqhU1KUlUZ0f/jcDOca9bOXtanc65tAWlSKny2oeZZaHXZTKUvk9coGrTHyc5N2IJu/jOinV+cS1UjmenTYEYKyLmoB8xhXR0dP6bB7yorbsaVD+RMqkfT7RfbZlOQMJmxBp15+yqwFNQqMw8W+H2S+/Ixb2jWrzUyIDJrQpn79YSIvMZW+WaKLXDetvAK4giIBv8flLb1QbpG6uEfdVaoQq3LZZvefI6JmL8v3Bl2byeK+bubsilgCvsHx07fml/qDryQXH0kr4aeas+81y2Gcmb0KJsVvuiv1N5wEEeLuAAAgAElEQVT2Vnvk5iVV5zCx322D3h38VCc6zK1EgsBHDaTST1WhRLkuT6yHQxEELI2nlzHCr5pls7B0q1vksRAOekS1fjr5lMRvMI2HZ9aUFluCDhL5Wa7vWMRQ6SVWYA4bp0U2QcvuLc/mazlFRFqge9TFxH9mw2IZmjtyfvByXfcMAoMpOqhdjz+dkYwEurCfzcKf2bAb3aGl7c3pMTbbbucUTLYuYgmXR74rUpOSLEl8hbnmlGdzxuHQZdk3MbLFqTCCKpps5mFOYF3LjwS686MidXGPuqtU0V6QPfPs29wRCbOXtWmZswwNmzm7NrkE/GHaTy8/U8YqwkGPDnfKgrIujrysGETUEfd5FkX4VigYiTQHiWR+7tG5I4Lnygre2vS72FVXMyg3fwxUEPw8tBUyPsErGX9iOvZg+jY/MNfuZ0djhKsmW+oORSQQjAJO437A134kqxOPVLpf0DosL+hEtkO+ggVb1GqxV0tDmnOk673xr43AOsb3Y5uqrwRbS7sXo4lkfeH3znk6IdVrsp+7CKp56AouwqinB0ZPP4tCMwom8YqKEeByPycfrJnhupZAAAIQgIBPIOFWkc3VMecBKCA/RoONn3uusGVNsNr4ejj/dEzkNuUikJpPZNi7uJ4el6S+t3HoPaduisif0yuLEuU7ZllhjDvQ9Wcm8cND1Za8Lf3aLSQFiS3OdPCK65h7gStzGMxj3DL09ZQOu6cvDR973cfF+wbNt8/lDEtkvHNS+ReLBoN4FiO/JhaU4iQJAusXifEJuOE44OZ+lna0LLbdFzhv2FUzEvB7XN7SC+UWqYt71F2lCrEqlC2++h5Yi9/YhV9qMVxqBnscrsRbGKqnW9z4K2LE3+3XmbkyVdljEmycLHbYtfO9t7LH722oqEXlLcvonolDaQcjUq+IZ1t0JUciYT0ierHYN9d3gsQWoxe84pyivUAWg6BCN42AX2hNryy+TuVLtYQlfERlGR9NPiXJSLJ0VpNryt6Dyi3O3DiOHLauPWcjsC1ZrKsvzKaZdeOFn7JoeK/6GggKlRuA3fxZc4g5Xc2ZDYvFOXGNOUjcmvNzo3UKyGz2BUVaiJ1uxvEXLRL2ouh4TXt5utdI/Pgu7GezwGc27FIKHmOzLRPB1gRk63zTtxl2I9T69aIxnCLYxItTsYmlcuTkw9ymoQgiu/OjAvk3f3ZXqcr94kpxbKnv0RvJ5rNisKflJZ5ddZ/PbCu97Kr72g/CmI4AiP9zpDHC1UuV2rQAvm9W0yWzL+8sErKl7jRVU02u/bQWwII5jTDSORRDBlzHjwRatgmHKzyuXreoLz7cS3glqCCYg2APaEysIJtlGrXIXEGYQBGHTav0iVnLMBTInPGnRTW+ZVDYta5y56wiR4Vd6dkPMmWkSlYQgMAABBJuFTmcG8tyKU2hI1C+XXYmMghoqKujEuMlhdXkWdd6b9At9Pm0E8CyZuESZwlYpnbnXBzlnEXCeNO9pZGoavHuLD1mqfthJkEXXv9US14y8Y9o+B5bvIh1hpGYK955nOdS6CTmMa6R9p/SYSM60vge6UHLI9c9/Y8WZOhyWdS1eJZpnm/T/HHKj1/nfDHGt1p73PzrTi4WN97rvqb2AJZrV46nWu9e6Ut8Ib9XAsTLXZ66HucEbjwwZKUaZx6IZ+lZwSsXf6qfHur9Xl/dVfBQzi78UpxSp9DNwBjOzGbVUiP3VgyuzIlSZXDpN9fHS0jCSo5jvg5gPdZM/JgxxghXI43Oh17uudHZFXEicCiSrwW12BNFpL5icZzGnpKkErsrPZoS+c3B1O81S7hc39H6xro4F3Pv6odlSiJR827Gz+lrLUbA6T0SaH81A8MSUd/yqIsJstokXm58dB5G0fFq9vL0UB1K0L79bJY2hl2qwWNstn0iWEBAtu7QJDpXJHi36M+4YFrWKFr6Zuaa7MS9HVm/zRezR9pV5m+g28e1w/z9BCUWlrMTy5shw5zfAPbC9vaWVzunc9uriB/fXaVO06j/oqVb5ZXKsn51btE++wq23wg3w26Ybtzmx8fQpWpKU+hEUNyvWEq/xbtwDZtddYdizpVedtVdAwgCmI4ASPBzc1zwI3sZI5Z6aQw93L8+NzoH3JJ+HorkA1eLTcr8XGKL45TdIVmLekim0Ji+lqTZGCyYrxpGOp/GYGHfDO6FW55Nx89d+DW6S3H+RM+XR3a4grVfan1o833BlnC1BUPLXE8i1cQlaAzWzHDvshiUCwEINE7AequI/3nwepT1YzTrKDHoKk+/lL2wvi6uQFwez54AQfxds9BNfZVev7B4sSWuNbF4OXedXd5bVnbtpKkW4qRSoISm1n3z0KdflhF9Ny5pnWtv3uLXdAnrKNVaPGPMZndbF6GYGcyjEVqbyeiwcb1Yxj631OL37qKGzrcPm/1uiVyq5vdW9cei6xeHzUmClR6X4wpt+amF3jJAlK7F4bU1V4aPuPCR9uweuR4Xz6qdp07ySKC7SrWD91ASfPU4In/k2myii9nxx53W/FJ/mNusgouc1ikdwJmJN2P7070vSew5ZEy5aZ1KLCtZGsDSTYq6rxF0m724gse4Wa6zGH5gWusxwBjhGp46wmF1lKDoXMkJ4weMC79Lg0wagv1S7GGmJHZW96ZEUwt/9Vn1C99i74ULTaX3FFFo4EhtdRY4Gg1Ts42kn9PXWoDstT0/vvGJ/1579qtQqCsFjerGValDb2Eh0PIEWTDxcoMWtf45hqLX9eo0xjcye+HG7Wez5DHsi2rwGJttoggWEJCt2zODLr6OM+YLdmhJmlpOdKAU4NiPr8chw4eNU82gTpe5cf7it/m9cHd+1F5F/PjuKtVLH9zctPLJK1zCurZ8/NXX3RgTSVYMfJ1uhjV9CJr9+qezQn6rKOoU+StRa3lczGaNTkfOudJraQAL8KIaj2htsxeX3lXfLNQ1PD9QaGfEuJda5yOaTe341sAH4sKLX+r3ZbHazGozss7nAEvR6gWH1VECJdsUtVyksRkszJPwnpOZ+cg5bvXfwoIFzBnpAiAj/XSDTiTg/Ng2K344AC1Vu8sN27T8hZyfPQXZXYKFlWzgXlYl4o0aLPf5SVCpTZUFHWRx0oIXs/+8cfHQYvadZfA1WLSj+V5xoBH/Z3ZFkCEEIAABR8B6q4hWw33DFA8XWp2xrJ7Lgru6FQ1YhBElN7QUFWad+ebCgSLXKTPGyB2MNww9LbGGYtnOqbA4siZ5OMyX2GRai7EXc9iGKzjQhz794qH6oib5rIcqcC1WrWgP1GE85vEQURcJDlsLHVZ6dF1mL7CMen6nqMBtTxg/fjFo/jhV2sQpf1+AvXAXvaOykJs+TACw5rDuN5tAjOXnlREkwnazrCDyLj8zInb8USD/5s/uKhWvclNPDxuzNDKVrx5oZwC/1B9/N/uXHznDnD1Q8fLTh7AZbtaZkbO6WaMTkXur5NWWU9Yyr3VRaPnCn1quC3Uxdw1Gm15QIRS+FrAePo3N8ABjhKvXYV3UETIaHFeuJXC4feg6aenpwGZndKUvgdIy+MQOvbhCUxJfhjbDaMrXy+G6lmvDJdZDNkdYuRYl5hd+rY1hf9ffcQgCGbHM7GtJIwHYzZ93+VqWBoNhWSgdOgxs3Fiak9JsmsegX9w4ERtD0UZdtJ8saBibP1u2n80SxrD7qsFj9GkQbpaAbN2mDfQjk06MXK/pYd+psBseqcWhv5FxsrMnBk7FHpnS8QxzC2HfPuyFu/Oj9irix3dXqdI9Ilf+h4ux0kKJJa9mj78GYMew+eyLBWrd/OkbnM3wYoV8mBWcok1JgsiMm1wzr/QeOpkL9rsGo00vSJGbjTlXpN/ag1a3/ilrmatcPx+LXlhslDqu75wejncqJaO18bV8GGZLfQ/RoRd3vWHsFd1+PBZsrSOLRVVPn2qkW1PqMWY9KK9j7lKrkafRzt9Vi82pa4XlR5+eZZh2eq+8kiw5Nz1VJ48fqKBEizCTnH/zyW+GF3X4I+Z4M1y/HxGGAAQgIALWW0X27tzdtKeKLLFAc7hZuwhTZ9ZnFEYildhIOGy7a/FKD2kW/7XchWp77dCPl4SH3PImODyvfEvbcHU89BHlIJaW8NCnlx8fyJkqku/Y+e3BD2tpwGE5EcA8noDW4Ct0WItS/I6zGdaESp3UPaozz7T0QZkCf5y62OstrJTGcYgE7tpdMFbhlmQWhdZc5TkcRwq5N5Fm4x5VWFHK2wac5JFAd5XKi6hcbr4N3ONfqDGrUnsl+vH1ffWA9gB+qcV++syHn7MHKl5++gQ2w806MxnHvs3dHdEoZwQ2deFHrjtgifapEtdLJZvNQJGpE0+/OqfDa/FKr+QsomI9DlW2bqJBy+li7ULVlJyB5Ouf9zpjxtZYeqZpESOjWT5sgXdNSQ4Fuz0BmgpUYPH51etLLPmujUmJUoL62n9amkrGky4z+1pSyroxrGPuHWviLcfSWmYYAsZwfiza9NtniTnI2sP3S3ThOvva68Y/hqLX9eo0xrWHSKBl+9ksdospmMGwOwXhMToUBJolIFsXsYTLo5rdVqA4RXDYWnAqDhEVSsAwt4A9NBpK0J0fNWSlCnWEvNlanCV1vbyFutwsemdLfaF08dCXxX766phwxUDN0iewGZZpbfOIYEZfceaVXuOiltrGPLvqmA43YO0FhpkXyIxs2j0/8l730tga2VL3VaZwOS9ur1O0E29sM47YDM4PI1077TOvJK4ZRwL32vDD+vo+dqQWenSYVYkEaw+5zuFGvy7GW4GESM6J/2K18OEpL6fZjMdUNmtnsf8ZJ1CbMviRh2TKDdaO+V5ghhmurwvCEIAABETgv/ZsYhD/+++/BzHxn58+fYonOPH0hx9+0BT38MW1p3L4yokEEuZw83jJto48QRXW+nr79m2QJu9PS/6PHz/OW6jL7XA1SiktEroMrwdevny51oKfrdyO7777zo+pHH7w4EHcpf7rr78kZFGpLD36p59+cjLIj0yF9u7du7j3qTr+8ssvrogTgbii1xkObx7XVW4/hg6bUUf+qrrffzMWEWRlGY7//e9/+6OAL2SQW8afFhNnX5rMKFjLWclof/v27VDCN2/eHKbJleDFixfxrCTw169f42l4CoHbCfg2cE+YqXz1NQSL0fbHtQb9UpzStVrPxfh+gq/0c7lZ3jI6M5asLGnkF20m0wRwM75CpGVGn0UMVnI2MWI9NrH4kQOMEaqOXFaLP+DbQB9CnfC9pS91ZEpSR9fXS0FTa4Za3bKs5WrEzzvyfvz4MRBGZlPLHamruEEm/f6c2dfqV2uL5BgWp8ExnB+8XKfQvcAYit6rHfEQEAEM+7oZ4DGumRADgTgBThHE+SxPcSoslLKnYZjLjpQMISACliV0ttQPm4q/u9rglrrkZ8XgUInGBP6ejq934+snkrGrnndtP6ICdtXXcDAdayZBzBjzArbUA7Xu/WQ+skemzXgs2FovjHRrJsQ0QkCnLCynPiTt+pxGhSqsLz2xzKMrCLZZxC1f8koSjZIWv0gp9YnKn3/+uSn89UgG61SGw89wU4GQHgIQGJ+A8W6VVBByZYw5JyUzekhJeZ5ObLmeXNy0lHm6iNMvBrdFFFKHE8/obymZeyVvwB+/I221nABBdXRpXESM5VGJizwDMQ5/Wr5mL3oBXtBQ19CkWd+lPn2ztWq6LkuL7Io/pHSYYC12PKZQf2zKPB5CayoBHdauDr8/brZzv6NVG/7iNwet5SzUB9cYLRd8Svj1i9PGrBeb1upTTH1ohy1fA0p2rW3WPYis1phz1S6Qf/Nnd5XKBadoPvjqFrz+ELbZONv3SzfFjkQW6m7KNlKoe2RRSok0hybdbwlNOTMZhYkcNirB3JLnemZabr7MSs5aI65jGgMTWg/fMmxSan+MkN5lRjaF9yNVkXULqRxzaKglsNIUkoopSSGw2bNFUxGklrUI9aNcM2sN2b4ZWcJZVlwjdUx9ZGGScQ18cl9r3R7WMYV8idSGEaTHsPhAxnB+1m0vHlOoZbY8Rx5D0X7T7Tocb5/L00KttGtuEeEx7BE4Fu9IrW4qjzGCi0eVCViGzmrLF5wiMGofp8IIKmMyhjkf5pB+1JCV8rXWZpgtdYtexrD5li7mpyk0F7O4PRLDopcSaQ43a/zGkHEjO14XTVJ81WyGMwoz+Uovu+pBa9xsb5HICU2HbxY2ybClHjSqKz8PrbRUwJb6uh2WOOV7RY/V3l2jiMdMYsEY6aq1wJoFxdv28rRQC89YzfVBys16ZfR77cIHs5hcmwh2AZTy0OVYcKmPJ2WbN7HRwkjUQg2SxcNAoYe+k9+uqnWuyjPcgAk/IQABCFiXHTcdkUhkoXmXcfm+2rnVCAH/UTV5XIP2S1e43Ac5S4mR9VNfErkmTsK8Act2viTRSJ+33L3cDs/iVPMz9iR08ZLE19E6XFRU3/daF60Yn2QWj1l9Qf0xb1PclDwSOYl5dG2s/YDfzDYVV7QXJPG5t8NK1MMJlQ+w2mzcPvFexCs9JjqdWgbHagOTk6rlQLDY5DcnP1zfrbIIlndkkZr8Ku+Fs4yMNZvEXkX8+O4qVRPg6bIs5khayN6MncCt+epOMD8wgF/qdyVLeE6ntF9nJuN+f8SlrD/Ium4YNNqiDltQ1t7P+jQCSYpCcOQVCMo9/Dmh9RhgjLDsQkn15ZwBv8nFwxa/JaNJDISxeP4CVd8+WARrQX0Bz3I/LUCm1ZRagtHhyXIB93pVrdpykL2BrYVcD3YZbxWZ3Ndas13HtDnxx7D4fWoA50fVWbe9eAxe7pqPbz+z9NwSO3R+0+06vOa/jsmiha4pJQmPYY/gwmOMwOHR7QQsnbfarSL+ULg2y4rhFMHSYMbwHm9v/EkCWHqKmugkS1ib3TOI7M6PCuTf/NldpZIa+S2JLUvT0kW5ZVi21Df1XmIiudmnIpETrhhIF8ZF5oVbtTVhyxHBjFtIk6/0qhlE+oX/qL7L4ZeucJ1d9aDQw58Tmo4B5gVsqW+OxetI5iNrJo3HHJqsIME8Fiyo+N7PSUa6xpuxUbw9JfrxXcymD5cllxrd2zgzOt5G/S7JDl2OBU5SniUSR2YTfoNUuIQeGawDnTLDDYDwEwIQgIAI/FcwIOX6mWRz7YXa3SN7nldSGsda7WpfKSX13Y8fP/qvaGr34MEDPyZ7+N///rclz++++86S7ESax48fW9769OmTJdnFNOL/7du3eCbGlhPPJMvTQ0l+//33d+/eZSnrRCY+SeMEIF6K+sIPP/xQrinGS1+eTmIeLShaSEOHLaeFly9flsvcz/n777/3f8bDFcZEJ4BlOUA21qWfPPDbb7/99NNPhxBEVWb8MFneBJYByHjzXV7ByA0CRgL46kZQ8WTj+aU4pXGN62lTzsxff/11KLAxgc477qW8cTizOE57YqfGH86ClwyHX8lJ5ebSYz0cChdofIyQp/3+/Xsn7V5AXePe1ZJFsEINbK/WfjxTEp9Gy2E0FdeOOrLR/3/x4oVgxnOLP33z5o1vAJVYBy6reVBx2W58iq91I/zTRWNYUtH5fd+ybnaYPxs3Oi52SKl+giEVXR8jJd5CAMMex47HGOfDUwgsBDhFkLEl4FRkhKmsGOby8iQ3CDgCxiW1cqvoTR1/dVhSA0Pa/ELbFq2dhE/VtZ++2pqw5Yggu+q+ai6G2VW/AhDTsabX+BghN5st9bXW1jHMR9ZMxouZx4Ix0o3XeoepUZuN85dffvEJG4X0X5kqbLytTEyyk2SwvtjSRp3hXsTC6xCAwHgErLeKpH7gkZreSNZ4O4a/9GDM+Vwy4/ityyz+/PPPc0WceCv4KNco5ImClld+/fVXy7uFZphL0fYNG6O0lhrtpXn79u3eIxef5Zyly+1KwCKJalSzAe9V58mTJ3uP7o1PNXep6Y21a808GsW+PRkdtpAKSg89vthJ40trgmXcy/SZ9Bi27MqoXpZhK3v1LQNQnZvLsleNDGcgYPR+k2xpKremfPVU4TfTW8zC5otFI1OdzNT0RuGHcUpb8xnEP9ekLOJ+BIsJRqVnSVaoQW7KZlTu2Cs5PplU+Knp/bIi4WGsR4NjxKtXryLk3SNj13DpxwswJelFp2jqUFO6i9N4N9bTp08Pc9tLoIlGoAtd5Hrj5dR7ctaPx9eqz/x6iUFj3suQValNMg06P4ucqV5ravpNGutIvNw1E2IgUIEAhv0QMh7jISISQIBTBIXaQLPeY6H6lsiWYa4EVfKEAFvqJdpAszY/dQUgNb0R5jArBjV3l4zHWthVNzbCw2RG5U6yq55qClLTH6pjSTCM6WhwjGBL3dgImY8YQTWVLNUipaY3VrZBC8ZIZ9QdyeoT0KUGFte3shsWnEKxLJ/WR9dOiUYlSmB9/hzc2HKxFgzWVwAah4YrRbh3Ld1ciXPNcF25BCAAAQgsBKy3iuhIaBKy1PT2zC0TlWp/00nnLYyXRlf7k7+6V8y/VEXDzPPnz+14T6Q03tRuuSj6ROnuFUvDUGKjtC7b1ID+Yknk3PCSm5RinBinln4ivSSx+CI3fl22VKqcSTkBLXglVbbU9EFxkZ+WXlDNPEbkbOcRHbacLm45ZG+pTukx0SKDnybyB2z9ZMOHNd01DjT6W8q30Dg03aUdjFtqTaFjEDA2zkl89Sw6PTQIWUo5kUmqYKnp7SKN4ZQ26MzkchsiE0BNZqvdtB20qKDZFDVKrOQE8FOtQWr6oLjIz6AZbKZsfEpbDs4mDUvk169fLc6A4KtrWDIcNQ1Tkl40i6aMmnrz5o3FIv3+++/nhn7tQQQ3ksiMGL++MFah32T4Wt3pDsNyRWUWU3Ml/yvvpsqWmt4uG16unRUpIZCFAIbdiBGP0QiKZHMS4BRBIb2X87gKCdxgtgxzDSoFkcYgYFlFV02L7l4pf8v8UcmM0t6rmpZtfqpsqent5C0ab3xfTJVlV92u8Swpg2ZT1C6xq+6rLNUUpKb3y4qHgzawmbhx01EOziYNSyRb6hZKSsN8xAiqtWSpnS41vb2+rVkwRjq77khZn4DxagPjxxfX5ddY6X+mKkNh/2OT10vvNAejElW74MaWK/VlsL5CT+8OPMO9SIbXIQCB8QhYbxWxj2diJI+/3DWilunE4bUOGRVpJGO87uu6YEFBRvGulOt7h5F8LIqLvH74KHJa13/XKK3/SlI44L/5brnJ9mZxh5EWeTL6qYfybCZo0Dlzcib1sqnMo0PUbIAOW0415dyAtcz27TGLuVvnXzSmpsdStCIXM7evat31raPlFjk+oLrYDHi9EAGj9zuJr54FcrN+KU5pFv26TBp0Zuq4DRqU89597pDGA8YZfTwT+1Njf7HMF+yFRlIGBRnFi2SY9CipOKa0cbYNjhHGPw3RoORx1NmfMiXJjrRQhmjKDla3nFuGVyHV93L2bJeUwZUiKqjxI6qpFSyXfhJfqxzAEjljWK5QbdmFwMu9otng3ZYVHYjKTwiIAIbd3gzwGO2sSDkbgWCxbrP6re07W+Th2M+mKvuKZJjrS19I2xEBttSzK6vliSQrBnnVza56Xp6HuVmW/Q8zsScw9heL/2wvNJIyKMgoXiRD+6OksthSj4NtcIxgSz2uMveU+YhD0VcACxbRlxFOMABFMrz4KCjIKN7FQnm9TQJG7dst88VqBgW9fv36YoYzvG5UolBoUUL3tmRhEmgqkief5GzCmXaGu0mDSAhAYGwC1ltFNGDYp/EfPnwoR83ywVuuP+FrqYXxr/np7/7lGubjUunwh5/A7oj4byWFVbWk9IUSG78qLyqtPr6y5G/Zzi9EaTNbizz6gO3E+fLN4s5Fvnjx4tyLFd7CPFaAXKIIOmwJqkueFqtSrvRIzpUFMw5MEYHneWQ8xGa52qMQtMePHx/m3MUfhDmsBQnGI2DxTivU2mgSG5E2DqRZvxSnNK64pKeVfQajbLkWOg4HNTXy+heLBEs9pS+zZyXHb3VYD5/GxXBrY8Rvv/1m9FHbtHsX1ZH0OlOSJFw3JkZTdvgaTI0W4NWrV0k7F8+fPw/8dhVUeuy2V/z2lPhat6sgVQAMSyoxP31rzo8vG16uT+NiuGVFX6warw9JAMNuVyseo50VKaciwCmCcurGqbjOlmHuOkNygMAmgWCxazNNhUi21CtAVhGsGGTk3ObuErvqGVXMrrqDielwKK4HWpsXsKVu1ynzETurplJiwSLqYKSLwOHRvQQePHhgcbY1ma3zJ1H9uyqKXqB2L/a8pUuJwZnYSP7GO84iOSyPGKwPEUUSWDpd5PVCj3LNcAuJR7YQgEC/BKy3iqiG2jq1fMypQajm5Uyb6Ov8CV9XtPHmDuPw7LI9EZCO/LprSJMjciKfpFeM2yqV70jeq4JR2r3X4/FGFR8eLI6Xkv2pUZ7g8svsYkQylDPd+MF0zGNEfc0+osOWU02bEyrVt1nByumii5y1nuV7LxGZb9SgxQc2fq8VqSCPIFCCgNH7ncFXz4K3cb8UpzSLlpXJjSNOripE8rEMajrG8ebNm0gm2R+pRGeI7HfaXhFj8pWcAB3WIwBy7meDY4R9Jef2tdxzzHO9xZQkF8nS+aCpVMI6Ima8/10D8Z9//mnJ/927d58+ffJT6pZzFeTHTB7G1+qrAWBYruirQecnqA5ebgDk3M/2FX2uXrw1KgEMe6pm8RhTiZF+BgKcIiikZZyK62AZ5q4zJAcI7BFgS32PzLn49m0+KwbnNLt+i111dtVdqzB60S79iYB6rn/CUM2vwvcRvpyYDp/G6XCDYwRb6kZtMh8xgmozGRYsohfOj0Xg8OheAsbGaR/ITlcn+PPkRsFOFzfSi3ZW+gjFeGgnwofBOgLH8mjsGa6FAGkgAIGpCCTcKiIu+pt1ka879AWITqmW/vLEfWfSjp5ev35tEUbHba8P8/GCgoU5uwsSz7aLp7c3DN1W+4LzxsQAACAASURBVO3bNwsrLYpZklVLYzz2rf0z1bGaVH5BlqPYfvpbwpjHW7CfLpQOexqd5cVm+6zR3FnqSJqMBILvkSI5G6/BiuRw+pFlG9J40OS0DLwIga4J3O6r56LX7BjnKohT6lBcCbSpaP+IzJXaGcdTbThp+NNOw5Wy7O/qHkktmHz58uU///mPNrPtL55OyUpOgA7rEQA58bNB0+H/pYhIjRqUPCJtiUdMSUpQLZEnmjpBVX9eKbKh4zLUfNaylSDHIPgDKRpPnz9/7vIhIAL4Wn01AwzLFX114ULg5V5R8fJuF4q+Xk1yGIYAhv2EKvEYT0DjlYEJcIqgnHJxKq6zZZi7zpAcINA4AbbUayqIFYMstNsc39lVz6Jclwm76g6FApgOn8a5cIN2gy11oyqZjxhBNZsMC7anGka6PTLE305AJzEsk8Qst1HEKxtcXGI5WxLPcJ6nluM6jobRJ3Hp1wEG6zWTpJgGPVXJn2uGm4SCxBCAwAwE0m4VERF93aHPPOQH6GaExUfR/7qQSfdZ6OypzhzMQC2oo760MQ4e14f5oGj/Z7C9Lb1MdaL3+++/92nUDxs9MOlFn0vVFy9e4tKX42n0tGgDjpRuPIodyaHOI8xjHc5ZSqHDZsG4l0mbfba1G5326E0Yrz9rbKz1vUo8LF2T9tL3xxlBkQwCDRK43VfPxaTNMS6oHU5pAOTEzy4UfaJeyyv2hQIt8jx9+vTJkyd1rvmQeLoDznKT1+m6+y+ykuPTWMJYjzWTpJjWTIe953LRPlOSpKZ+Y2I0dQ6+rMHhfFY5a63s3bt3kSK0+6C/u+gnkPWIv+InnieMr9WXrjEsV/TVmvOzVxe83D0yxvheFG2sDsmGJ4BhP6diPMZz3HhrSAKcIiinVpyK62wZ5q4zJAcINE6ALfXKCmLF4Drwscd3VnqXFsKuetBTMB0BkNSfrdkNKdRYBbbUmY8Ym0rLybBgm9phpNvEQmQjBIz3dwR/nD6v8LqTyP+rq7omo8HPIfNWOWNusjDGTzVVqH2o3ZPQnoPlENFeKdfjD0u/65Oc1jzV66jJAQIQgECEQPKtIspLn3l8/PhRp0j15eTff/+t//VH6t68eTOzcxD8jb494kUvZWj8BrjS92P98ccfe9jrxBs9sEMHqI60QSlGqYxHKILMr/803tpzvaDrOWAerzOskwMdtijnNv0Bo6ErSobM1wS02GT3EGRj1zlUi7E0IV29V00eCoJAXgL2nniu3Nt99XNir9/qxS/FKV3rLimmTWcmqQrxxEmXoOs+e31CLCb6bFgLQfGc+3rKSs5aX1iPNRN7TGtjhH0RcvItMaYk9kZ+b0o0dYX/58+fLa9rZBTnvZTyB/xZg+bIxuW1vQwHjsfX6kW5GJaLmmrN+YlUBy83AufwUUeKPqwLCYYngGG/omI8xiv0eHckAsZpjmXTsD4Wo1Qc+6mvmiwlMsxlwUgmELhIwF8cu5jV5utsqW9iKRrJisFFvOyq+wDZVbdvTfrcjOGmvo/AdBi1tpmstcVGe7tlS93uCKmPbGq/TqRlajzzKV8s2GY75PzYJhYiWyDQQuMMriwxitQCvUZksF9M9u3btyunc1k8vK7x4We41xGRAwQgMBKBM7eKjFT/XHXRtcSWK8R0SZuG6lyFBvkE29vGe+mCTE78tFT8RLZ9vSLvTT6cReY2L5W3rKGodkUbcISeUbxIDjyCgE+ADuvTyB5utsM2K1h2FfSVobZUjQLf7m9YBPCv4zXWi2QQKE3A0nRLyzBS/owmI2lzry4zaPnE7o7OB+ithw8f6gL1ly9f6m5Z3TC7x7CX+JlXcnrRUV9ytmY97J52a4e3KuvdDup2t8oiwMBTEjR1pWto+A72DvZy04GGzSFeg2aw+q3vTtlQ38OIr7VHprV4DMtFjbTm/FysDq/vEUDRe2SIb5AAhv2KUvAYr9Dj3WEIcIqgqCpxKi7iZZi7CJDXIRAnYFl6jefAU58ANt+nMXB4BkWz0rs0YHbVB+7I9avWmumwu9lsqRtby+1ulUWAgbfUjWoiWUCAkS4Aws92COhIhuVOCh3s/OWXX0qIrdMj/g3FGsfvvTqqRB1L52nRoJPB7pm4V1zA/q5lrHTZlghYBKg/WLfmppYgT54QgAAEfALD3iqyefjVr3n2sPEWj+CqtlxiyAv0LwGV56GTH7kyj+djvCajkcvUC430dg+skABxHR0+NSpR+dxyP2u1xnwIaowE9c1ja9zosEU1YpnmFRVgL/NmBZu8S3bUHy0juO+M7TVF4iFQmYDRzRvbV8/IHL80I8xmR8BmfYaM8LW7k7Rd4Ret9Xr9tZanT5/KvKhH6IaRjx8/Xrkl3c+8fnjalZz6qDOW2Kz1aGqM0NU/duZGb8GeYV8pmZL0oi80dVFTOgtlGfU0q33x4kVQlsZ6/6SInuqOkqaMXiDw7T/xtW5XgVEADIsR1F4y7MAemXPxeLnnuPEWBHwCGHafxokwHuMJaLwyGIGOzMgmefsKD8d+NgE2HtlR+2RXvfG2hHibBIwmlC31TXrrSFYM1kyuxDS7YsCuelyt7KrH+SQ9vfH7iCQ5m0rcrOloaoxgS93eaJmP2FmR8jqBWyyYZSddVRvvS8Dr+iKH0gRev35tKaJQ49QxUb90ozD+K4STjunaB9w1WPu7lrW7df4ZYywC1P8kZ4YZbkYlkhUEIDAAgWFvFamvG+NcQgdwS0x1Ai/QKEwWSsbrV0sP6sb8jdKmkrF7YG26Gnap7DVNZbiXvpDK9oojfgYC9mZs7xo1udmlstc0o/zGvfaMJRqzalYwo/yjJrOfWrtdgxYB6l+MOmrDoF4ZCRhdKaMvfVowY/5GaU+LcfHFxsW7WDtedwQsBt8l7jfw4cOH68IvZ6FevXr18OHDf/zjH/qA9s2bNzrTU2LR47q0mzkYF0/GW8nZpEHkFQKtjRFJk0H9aYsrde/9XaYkvWgQTV3XlC4HsRgrGRAN6K64r1+/aqx3PxXQSRF9cerHEF4TwNdaM2kwBsNyRSkWe3Ilf95thACKbkQRiGEkgGE3gookw2OMwOHRDATsyyn2/fqa3OxS2WuaS36ciuskGeauMyQHCEQIGM2Uccs7UlD8kTF/o7Txsso9bVy8chWfMGd21e1KZ1fdzmoz5Y3fR2zKQ+RpAq2NEUkzI7bUjXq/fXSwCMApX6M2p0rG+bGp1N1XZZ88eWK5guHbt28l/ixccKuI/v5cX/RakDbpSrUk5ySoHYuHAZDUnxYXIjVP0kMAAhBomQC3imTTjgZ74y1igWt1XQL5f/ICXT7aKq55rvfx48eu6Eig9GXtxhm+xaWO1GLvkc9/L80S36arYZfqip8aJ7P31C7bXg7EQyAgQIcNgEzy036OahIgLVRTDozxVISkLTSC2zlYmlBpb8cuLSkh4AjgqzsU1wP4pdcZkkM7BLSCERy+uS6b3Oz379+/ePFCnUUnKrSnpW+S9Sny9ZzL5TDtSk45pNPm3NoYYV+9ud3NvrfNMCW5l7+9dDRlZxVP+fPPP8cTLE81oC9/n003hQVbHjrx+e7dO0smk6fB12q/AWBYLuqoNefnYnV4fY8Ait4jQ3yDBDDsuZSCx5iLJPn0SIBTBOW0hlNxkS3D3EWAvA6BQwJsqR8isifA5ttZkbILAqz0LmpiV72L5tq+kK2NEWypG9sM8xEjKJJ1TYCRrmv1DS+88dYbHfPIi0KHRvyPNI1i5JVhjNzsZ/P0WY2G3RO1ZrA+AY1XIAABCExOgFtFcjYAo5+U/VaRwP8zipGr5sHB4r1s7Z8N7+UQjzd+x6sPnOL5nHiq09W+uxzPwfJNcjyHEk8r+KmnxW6T2Onq8OLtBOiwpVVAny1NeKT87aOnan1702ptW2uklkBdihLAV8+I93ZDlLEuZBUh0KyijXPeSNWCR7ryw2gighctP7UCoBMYWqzQQUzdMKKbT3/55Re54pZ3K6cxLqEMtpJTGfIMxbVmOuyfwbQmeeXWwpSkMvDTxaGp0+iCF3Uc6vPnz0Hk5k+touvYgVwFf1VfFsN+wnIz26ki8bUaVzeG5aKCJnchLtLr6HUU3ZGyEBXDnqsN4DHmIkk+3RHgFEFRleFUXMTLMHcRIK9D4JCAcb/MXyg7zPNEAuNWYInjryek3XsFm79HZrz4ZnVt7Ep2jbDSu7BiV93eZki5R6A1u8GW+p6mgnjmIwEQfo5KgJFuVM0OUK9GGufr168HgHlLFfTHe+zl2v0TP08Ga5/GuXBrnqqrRfYZrsuZAAQgMDmB/763/jqZqtFL/7TmLkvn/6/IRbbSy/EZCeg7GQ0khwKrarq2TX+2N1fRwV+Mefv2ba6cLfn88MMPllorK6lbx1AseZ5Ic4h9yVPSnsg8/sqXL1/iCfynbX6TnOQAqQGX06PPagm3SWwtZ/aYwcxjdj6nM6TDnkbHixDITsA5e5acuxgOjN6Ipb6kgUAuAvjquUgqny4MUcb6LlnhlGZH2lSGy9JE6c+DNT5++r9/qrvOZWqjS4sn7XCYcyWnAv/ZrEdTY4Tg21Vsv2fWnmdHKZmS9KIsNJVRU9qV0GmP4Jrydf4avh8+fBjEy2fQZWFBJD8jBPC1InBuf4RhuaiCppyfi3VJeh0vNwkXiSFQkwCGPSNtPMaMMMmqIwKcIiiqrGm9x1xUGeZykSQfCOwRYEt9j8yJ+Glt/mwrBifaRtevsNIr9bGrXqINz2Y6mhoj2FK3N2nmI3ZWU6Ucz4Ix0k3VgPuqrA5pPHv2TKcvD8X++PHjy5cvD5NZEugKZv9Mqe7FqPkJoUXCjtIknc1LGnYdhKS3mnLJXBWCAJ/kBED4CQEIQCA7gaq3isix0EasfAvdnqVBK2ncyl7zQhnq85jDI7kqWn/kNtetIvp7v/54qU906h/t1Q3olj/bK70XciWNiztypkvoPaklJ93fUULa63km1fd6cQMQs0CYwTxaOFRIk9SAB2h+SfWtwJ8iIOATSLpOVZemVb43zRfVGB7AaBhrSrK+CEzuq2dU1gx9HKc0Y4PpJas6R6AcDa0I6Z96048//phrE8tlfjow50rOaVybL2I9mhojktzspJ3LTe13HZnEiinJjbpGU3nhv3v3TsNxElUJ8OHDhxIXduetWoO54Ws1qJRFpKQuwBCw1mNTzs9avFwxeLmTKDpXgyGfewlg2PPyx2PMy5PcuiCQtKs+wBCZVN/rGhyA2HUIV3JgmLtCj3chYCTAlroR1GGySWw+KwaHLWG8BKz0Sqfsql9s2JiOpsaIJB+bLXV742c/xc6qr5STWDBGur6a5VTSyrpabhXRp6y5DmTqbKdPWAL4PwknEUhyJJIuv3ZiJDk2DNaOGwEIQAACMxOocauIVtPkweigauVdyVv0apxLCIgmV1mu/wjcNf2lwfoVV60tt4rIvyn0F4nVuiy1LuTLztCwfbxJHqf/4rlwFzfhnaua3prKPJ6mlPdFOmxenuQGgSsExuuPY49ZV3TNu/cSmNxXzwh/4D6OU5qxnfSYVeUjUEKkq1FfvXqlfSwtaBRaJUhSxJwrOUmI9hJjPRyZpsaIJDe7Kckdz2qBJFbVpLpS0KgKRVNXWsXmu1pO18EF/7LyzWQuUrd15zp94vKcJ4Cv1aauMSwX9TLqiLNgwct1zWNsRbtqEhiDAIY9ux7xGLMjJcPGCYxnRuLAOfYT59Pa0/HaJ35ma20MeUSALfVczWDsDs6KQa520mk+rPSyq36u6WI6HLemxogkH7spyR3PaoEkVtWkulLQ5ApNQjebBWOkS2oeJK5JQH8ARgc8Dg2yEnz9+jXLX4vxvw/VvWAtnPCsCTxvWUnjzqGWN2U799ZmVo1EJkFrRGbEgAAEINAXgf8qJ+4vv/wi1+Ef//jH06dP5VJcH6Xkiyz/ysl8PecHDx78z//8jyUf382ypN9M89tvv/l7veLz5MmTzZRFI+V3Pnr06LAIy/V4h5lsJvAhbCZQpNzoLP7xOv/rbXudZ+WYJJdrgPpWxrsubk7zuOZwS8wADZgOe0vLodASBP74448S2d6YZ9JtsjfKSdGzEZjcV59N3Un1xSlNwjV2Ym0D17+iVJ65/vKbFo506eq9eOdcybnCHOtxhV6FdweY9lagtBTBlKQa6osFoamLANev67rzn3/+eR2/GaOVf1n+zUdEGglM7msZKVVOhmGpDLyL4vByu1ATQkJgjwCGfY/M6Xg8xtPoeLFTAgMsp3CKoNO2ZxGbYc5CiTQQuEiALfWLAMd+nRWDsfWbVLvJV3rZVU9qLZiOJFz1Ew8wB6wGjflINdTtFDStBWOka6cRIsmagPFsZ/BH69f5WGJkBPw/UaMLdyxvkWaPQNLXJedcFAbrPfjEQwACEIDAHoH/3ntwOl73XOjvzZ67MkODpY6o6v/ln7Y8FdB5BV+YN2/eKH8/prWw3DX95ZZDqYRIdTlMFk8QcH779m08fbmn8j51fUw8f/k3+lgoUGj8FeNTC/As/vGmPL7HvJlgsMjKHqfuyhkGIOaxBVXSYVvQAjJA4AQBDQdJh+FOFHHlFYmne+Wuu3ZXZOBdCEQIzOyrR7CkPhrGL8UpTVX9JOnfvXunsUzXfFR2mHX9qGb0X7580dbsjajnXMlJBY71iBBraoxIWrdpSvII4RYeiRVTkhYUcSgDmjpEtCTQ7eSaJlg2FFpu+cbKtpBscl+rBRVckQHDsqY3kguBl7vWr4sZSdGuUgQgIAIYdmMzwGM0giLZGAQqL4reDi1p+ei6tDgV1xnac2CYs7MiJQQCAmypB0DO/RzJ5rNicK4NDP/W5Cu97KoftnBMRwRRU2NE0pyoKckjhFt4xHykBS2clgELJnSMdKfbDy+WJvDy5ctXr14dlqKjmNe/2Qw+U+VWkUPs8QStORIM1nF98RQCEIDAJARy3iqiW3h134flfgcfrr5aefbs2ePHj3Xhtx/fb1inKzTKHm4564oNEVPiKzVtx11TRaTKQ+3rTyDKnb1S5fW7msEe3sem22r0B5DX72aJSVpaylLivZkctu17xWuzdMxjO3qhw7ajCySBQNKAIhfiotcEcAjMTGBmX31mva/rjlO6ZkKMT0C2QpNrfV0cLDX4aUqE5RI8fPjw8+fPN471KnrClRy7NrEedlYtpExys1sQ+EYZklgxJUFTNxIoVLRuxtR6/uGSvhLonDTXaF7Xwsy+1nV62XNgCMiOtMcM8XJ71BoyQ2CPAIZ9j8zFeDzGiwB5vSMCnCLoSFkTisowN6HSqfItBLR0M+3x11uAt1woKwYta6cF2WZe6WVXPdICMR0ROA0+SvKxG5S/pkhJrNhSr6majGVhwRxMRjqHgkCDBHS7h+VUp9JcOd2hzzP9MySaJt/7t+IaVERRkZKGXSdJ0lsM1o4bAQhAAAIzE/ivLJX/+vWrHOinT5/63kMkZ32qoWv89Kdo//77b01CdM3EMFeKLLW2/Ik/pbS4dBGMv/zyiz/2y1377rvvIulLP9J97YdFXKzyZv4W2iXKdcL4WnCRBCCwEMA8ttYS6LCtaQR5ZiYw2/m8mXVN3VsgMK2v3gL8FmTAKW1BC13IoFWFjx8//uc//9H1r5UF1pqSVjkqF+oXZ1lbUPqLywutreT4BDbDWI9NLEQOQ4ApSS+qRFPlNKXjAtqsOcxfo6RGhMNkJDgkMLOvdQincgIMS2XgrRWHl9uaRpAHAtcJYNivM9zLAY9xjwzxgxHgFMFgCh2sOgxzgymU6rRMgC31lrVTRzZWDOpwHqCUmVd62VVfN2BMx5oJMSMRYD4ykjbXdcGCrZkw0q2ZENMIAd0qYpHk4uHG4HV9+WsplDQRAt9//33kaZZHDNZZMJIJBCAAgakIXL1VRPeQPX/+/PHjx8b7RPRdiv787J9//qm/bjfYTSJ+uzG6a58+fRIK/8WkcLCNcbu7JoUGIq2r8+3bN90js44/HSOAwhh/XWSKNrbZPLDZ6htvXZGnmMcInBsfzdaAZ6vvjU2Lok8QqLBKckIqXoHAqASm9dVHVai9XjildlakdAR0wbwuv5AnqTn+v/71LxdfOvDixYu8KwZJAs+5khNBhPWIwGn8UdI0cHKffPLqN96SffHQlE8jb1hHn407O7rT/MpeRl6xe89tTl+rNa1hWFrTSDV58HKroaYgCFQmgGEvBxyPsRxbcm6KQNJySlOSnxNmtvqeo9TOWwxz7egCSYYnwJb68CqOVJAVgwgcHu0RmHOll111vz1gOnwafYWT5kSTO+STV7+vhp0kLRZsDxcj3R4Z4m8noBnro0ePDsX4/fffr5zA9G8V0Z+oefLkyWGJJLidAIP17SpAAAhAAALdEbh0q4huBnn48OHhnQ4LFN0nor92q+9SZvAqdLTC+Hd9fZcrqfVoIqcbOtwrjbhrb968OfRTX7165cS+Hji8x0TyqKFeLyiSAx5YBM60jzCPzaqeDtusahBsQgKWv4c8IRaqDIFyBOb01cvx7CJnnNIu1NSskFrZkN3Q4oMWczT11rfEFUR9+vSp/g5GhYLWRUy7krNGoRisxyYWIscjwJSkF52iqaKa0tETy33l+sPddZyBopVtKvPZfK2m4EsYDEtrGqkjD15uHc6UAoFbCGDYi2LHYyyKl8wbIcApgkYUgRibBBjmNrEQCYFCBNhSLwS28WxZMWhcQY2LN9tKL7vqrkFiOhwKAmMTYD4ypH6xYBG1MtJF4PDodgJv3761yPD+/XtLsnUaffCrkyEu3licS0/gLgIM1neRp1wIQAAC/RI4eauIvirR0QGji6DDpst9IrqXt19SqZIbLyk8fatI8KJRF6m1OJFef9sw/qeMdfWdfM0TOa9f0RV6cX9XvpHxby2uMydmjwDHKfbILPGYxzgfnlYmQIetDJziyhHwV6nKlULOEBieAL768Cp2FcQpdSgIXCegxRydodQE/O+///7y5Ys+PD68TvRKoS9evLjy+pV3p13J8aFhPXwanYaTpoFJf4WpUyC5xGZKkotk6XzQVCrhP//8M9hr2MtBt5zLJdh7SvxpAvP4WqcR3f4ihuV2FVwXAC/3OkNygMBIBDDsqdrEY0wlRnoItE8gafmo/eogoU+AYc6nQRgC5wiwpX6OW6dvsWLQqeLaFHuelV521TEdbfbBJKmS5kRsqdvZMh+xs7orJRbMQp6RzkKJNLcQeP78ueX+CM1qtap/QsLgj74b+8KJgqZ6pTVHgsF6quZHZSEAAQjsEThzq8jHjx8fPnyoI6R7mbp4+Ss///yzvjyZ6j6RpfpPnjyJX66xJNMVG+LjiNkDwUnfdtw13c74+fPnuKsqac85qT4fzWn1R4z9mCC8XCkieYL47D/jlc1eXIkMk/zUAepbguGSJ+axHNtcOQ/QgOmwuRoD+dxOIGlv5nZpEQACYxCY0FcfQ3GptcApTSVGejsB3TCrP1jx9etX3TCiC2Q/fPigCX7eS0a0TvLy5Uu7SBlTTruS4xhiPRyKrgMDTHur8WdKUg31xYLQ1EWA8dd1n5f90IDu+M51Y3hcqmmfju1rNaVWDEtT6igtDF5uacLkD4EWCGDYi2oBj7EoXjJvhMAAyymcImikLZUQg2GuBFXyhECEAFvqETiDPWLFYDCFNlWdsVd6J99Vx3Q01ddOCzPAHPB03VNfZD6SSqzl9Fgwo3YmH+mMlEh2FwHjp6PB/SAWaXUi1P9M+NmzZxU+xrQI1nsa+4Ec1fSci8Jg3XsjQX4IQAAC9Qkk3yqiP0b36tUri6D6qkSfguguNEviIdMY3bXgfhALCp3c9R2L1tw1XSKjP18cuVRFwv/P//zPlYtF5LDqaps4K12wp5XZeJosT5M8MF9xWUonk3YIYB7b0UVEEjpsBA6PIFCZQNLCR9JJuMoVoTgI9EVgNl+9L+1kkRanNAtGMrEQkD3R9R/acl4uGdE6wHLJSGQ1wJKt0mid5NwFrMb8I8mmXckRE6xHpGH09Yhpr11fTEnsrO5NiabK8Zfx1yp6Uv76plT3fSe9QuJzBIb0tc6hKPEWhqUE1TbzxMttUy9IBYHsBDDs2ZG6DPEYHQoCYxNgOWVs/fZeO4a53jWI/D0SYEu9R62lysyKQSox0p8mMORK77S76piO0x2htReZA9o1wnzEzqrxlFiwJAVNO9IlUSLxLQTKNc7gy9a3b9/eUsHJC01yURwrBmuHggAEIAABCBgJpN0qos9F9MfoLFnLU9FXJZPfTGZ01z59+pR6v0bgrhkLsiguVxotg8az0iV2jx8/Tq34kqcuVdG7kfzlEulvJte5UkRiJHlgEbFvfJR018n1L8RurGm5ojGP5djmzZkOm5cnuUHgCoH4aB7knDRUBe/yEwIQCAhM5asHdR/+J07p8CpuuYKagy+XjOhLY10H9vPPP79+/fq0+60vlm+prHGBZbyVHKzHLe2tUKGn+10heVrOlilJy9rxZUNTPo2MYd3hFWz3GBd+nz59mlEMsjISGMPXMla2QjIMSwXILRSBl9uCFpABAnUIYNgLccZjLASWbBskMMByStJeqnH216Cm5hSJYW5OvVPr2wmwpX67CooKwIpBUbxkHicwxkrvnLvqmI542+7r6QBzwGrAmY9UQ120ICxYKt45R7pUSqS/hYDmqvoT74dFa6lQ310eJvMT+J+pavGw2veYvgxDhn///Xd7vc4t2zJY2wmTEgIQgAAEFgIJt4o8f/7c9xIiBOVD62/VRhJM8kiXqjx79sxSWSPYJSt9n+P//UA5DU+ePLGUUjONZp6Hro8SSPgkV1W3kCjn+MdFjx49Us6H+zoZaSR5YPq2KmPRubJKkuqcn5pL1DbzwTy2qZdNqeiwm1iIhMAtBJIGlEO/4pYqUCgEOiUwla/eqY7OiY1Teo4bb5UgoPUQNch3795pFv/lyxfjVqsviXa2bllZmnMlB+vht70BJfeIYQAAIABJREFUwknT3gHqe6UKTEmu0Kv5LpoqQVu7DMHlIDpAqVH7xx9/PCxOM3TNKQ6TkaAcgX59rXJMUnPGsKQS6zE9Xm6PWkNmCJwmgGE/jS7yIh5jBA6PxiOQtJySdMCmGqskqZLMZrUqUNAegSR9sau+h5F4CKQSYEs9lVhH6Vkx6EhZw4va70rvhLvqmI7B+mPSHHCwuqdWh/lIKrEG02PBTihlwpHuBCVeuYuA8Sim5eyHq0JwUFN/TM49InCRQNJiXdKw6wRLeitJHlcEAQhAAAIQGIyA9VaRN2/e6A+xWirPlSI+pbdv3/o/98JJt4oEiY0e4V7RJeL1J2t8ISXh3pWu+kxIV4ToErvDu0X0JZIaoXwdP+e18HJ8v379qlnc+lG5mAE8sKQ/WsJSWtCWMI8BkMZ/0mEbVxDiTUUgqT8mnYSbCmOWyv7D+zfMt2Fenf4xTKWyqHs2Xz0LtC4ywSntQk1zCqkpv7adNJSn7ja9f//+FmKzreRgPW5pZkULTXKzJ98pTGLFlKRou41njqbifM49Da4UUSa6ylzr6hoXLH/ZRqv0wbGSc2Lw1nUC3fla16vscrgy8cewOIyjBvByR9Us9cpC4Ir9zCJAiUww7CWo4jGWoEqezRJIMiNtLqdw7KfZ1nVdsKT2yRLWdeCRHIb0o4asVESJxkdsqRtB9ZiMFYMetTaJzN2t9E61q47pGK8bJvnYbc4BqykliRXzkWp6sReEBbOzClJONdIFdeenhcCNs2ldFbT3haYv+bdv33R1uB8TCQcHNTl1H2GV+ijJkXj06FFq/krPYH0CGq9AAAIQmJyA6VYR3fgQuAh71HTelLOkPhwt81mGZ3kJ2orwX4yEg2s1GrxV5NWrV07+Z8+eqUmoggq4yCAgb1V3i8irfvLkif6UsdqbaOhyEP2vdzWVFcbvv/9ejTCyCy7nSX9KUYmDzCv8TPLbIlWoIOpeEUmLOJYmvVfQePGYx+50SoftTmUIPDABje/22rU5gNrlJyUE2iEwm6/eDvmikuCUFsU7ZOa6uLNyvfSVsub7mntGFgcCkbSSoJWBILLCz6lWcrAeFVpU/SKS1m2SVoTq16V0iUxJShPOlT+aykXS5aNTJsHBhZ9//tlxVthyBkUzi1tGaleLlgP4Wi1rZ5HNNXiLqKxKWSg1lQYvtyl1IAwE6hDAsGfnjMeYHSkZNk6AUwSNK2hy8RjmJm8AVP8WAmyp34K9QqGsGFSAPFgRrPRGFCoXxbIpOcD3EZiOSDPo95Gl9brasaXuUBwG2E85RFQ5ARbsCvB5RrorlHj3LgLGz0iNHwLr4Id/gMSY+V11765cn+2h8EkuisuNxUOHggAEIAABCBgJHN8qosvJdOODJTudNNV5U0vKqdIYPargrpA9RJra+fNtfY2jL3P2Et8SLwmd06MmsdRLQipet37E/86h/hyi7nRUe9PfvXn8+LH+1w6NHFldOxKpi9wmNTw5skmeUCTD1EcPHjywv9Lm0pLfqA7rchfnQ8HqJ8A81md+vUQ67HWG5ACBjATsR/Scd5GxdLKCwIQEJvTVZ9AyTukMWs5YR9kB3empizs1T7ffRp9LgGVxwL52ZFwqySWey2eSlRysh9P4YAF1NMt1AEutcbOZkvTS/tFURk3pIu9Pnz75Gf7444/6atTFyIxood79jAS0kl//UHVEnhYe4Wu1oAWjDBgWI6jukuHldqcyBIZALgIY9lwklQ8eY0aYZNULAU4R9KKpaeVkmJtW9VT8FgJsqd+CvUKhrBhUgDxSEaz0WrQ5w646psPSEnpMw5Z6ktaYjyThaicxFuy6LmYY6a5TIodbCOi7S0u5xrOXOjHi52Zs+f4rhCMEks7m6UPaSFaRRwzWETg8ggAEIACBNYHjW0WMV4ooa30Wojn2uozJY4welQ7yWg7gBl6dMfOaKvDdU4X9JqHbKH799VfdLWL/08RxyXVHyefPnzXj9Q89x18p9NTugSXd31FI2nW29rtO7DVdlzJeDOaxU53amzEdtlMVI3ZHBOLXjfkVsQ9V/luEIQCBgMCcvnoAYbyfOKXj6bRojdwmkHzdYIWhaLl+5prCa2S3XKxuv3/Ez/962LjY0vtKDtbjelNpNge7m520c9lsfa8IZmfFlOQK5+vvoqnrDJccdDe3/6dWFalR782bN0H+Wsl3PkPwyP8pG2IfTfwXBw47bvha7WsZw9K+js5JaLdL7GufI8xbEGiWAIY9l2rwGHORJJ/uCHCKoDuVTSUww9xU6qaytxNgS/12FRQSgBWDQmBHzZaVXotmZ9hVx3RYWkKnaew+NlvqdlZsqTfVHbBg19Uxw0h3nRI53EJA32kav8rUHeJxCfUdq/9nabRGyp8hjxNLfWp3JHSe1v8CN6kgBuskXCSGAAQgAIGDW0V02+63b98smOSRPHnyxJJytjR2d+3wex5dn+H/kUB5DK0x929ql6I3/VS5mEqmVYMPHz7YHRe/2chP1bvKQXeUNELAPutuc7nE7qeeU5mvvmHCmMd+VUmH7Vd3SD4eAfuwoq9xLPevjYeIGkEgI4FpffWMDBvMCqe0QaU0LpK/yONvCFUWW0slunL08GKRuxyAGVZysB6V23zl4pLc7MqytVZcEiumJDeqD01lga82HJDUSvveIRJdNRIk3pRBGxbv3r3bfDRnJL5WR3q3tPClOnc5pR3BbEdUvNx2dIEkEKhPAMOehTkeYxaMZNIpAU4RdKq4ScRmmJtE0VSzBQJsqbeghRIysGJQgurYebLSa9Hv8LvqmA5LM+g3TZKP3W81s0iexIot9SzMr2eCBbvOUDkMP9JloUQmdxEw3npz+JlqkMC/Z/Ouqo1Urq5xt1dn8wtc4+sM1kZQJIMABCAAgYXAwa0idofA3csL2TUBI8bAG1vnEyQweoHrfMrF+H9GWCeSHzx4sFeWplgvX77UtSB///23PiXSi69fv5Yfo2+K/vnPf7q3FFaM4lVZtTGlVHr5VXpXObhktwfsHpi/1ny72E4AbhVxKOwBY79WhphHO9U6KemwdThTCgQsBB4/fmxJtqSxj1b2PEkJgakITOurj61lnNKx9Vu6dhpbb9zO16T+8+fP/grAZn39y1U3ExSKNHauYKFmLUyQoJ2VHGMFVSOmtGu1th9jn/aqLjfagRZIMiVpQQsWGdCUhdJhGn0jp8sRXDItvMfHWc0gDkdq5aYxRev8LlsCjgC+lkPRZgDD0qZeLkqFl3sRIK9DoGsCGPYs6sNjzIKRTDolYF9O4dhPpyruWmyGua7Vh/B9EWBLvS992aVlxcDOipRrAqz0rpm4GGPnCjbN3esuECRoZFfdWDvVgi11p8qOAvY5oCrFlrpds5zytbMqmhILlguvkWQwkK1LDxI0MtKt5SSmIwL6A+2Hf9FN1dFKZvxiC79x6nzI8+fPO4LQvqjxMzmB/EnOSfAui4cBEH5CAAIQgECcwH9HHuuP1BnndboQK3J/RKSI2x/ptKvb7pUDpLsqSoj0ww8/yF07hKkEkke+3Z4MvrumNA3OJfw/dGx3SsRH/7r2PiX/ntbW8VpaaupKFMnjnyZfC+zHRNqnn2z4MOaxaxXTYbtWH8IPRkADolZAjCsmulwsqf8OxorqQOA6gWl99evoms0Bp7RZ1XQkmEbhGyfjWkrSQkf8r4AerqUUoi2vY+CVHKxHoWbTTrbqXJYGvAisXjazm82UpJ12G5cETcX5WJ6+efMmmH3req/4MrWe6hXLOr9GcxmTeG4WIcdLg6/Vsk4xLC1r55xseLnnuPEWBIYhgGG/rko8xusMyaFrAknLIxz76VrXPQrPMNej1pC5UwJsqXequLjYrBjE+fDUQoCV3j1KA++qYzr2lD5MPFvqdlUyH7GzaiQlFiyjIgYe6TJSIqu7COiTUsvFN7r+7JdfftkUUl+w+oczG/xGdVPsjiKDUzpxya98rclgHWfLUwhAAAIQCAj8V/Db/xncYeE/CsIWRyR4pZGf2gaQ8Mu/V69elZPq9evXlswjzOXG+Vc/6CYXjfqWPKulCf4g4aNHj6oV3UJBdgdaH0W3ILCTwZ8GuMjNgFrdZvyEkZGuGtCQeQlievlZzTzeAoQOewt2CoXAJgF7f3Q3wW3mQyQEIBAnMLmvHofT71Oc0n51147kSfsWJcTWnSbxS9b/+OOPEuVa8hx4JQfrYWkAvaexr+G0tk5VnzxTkvrMz5WIps5xW97S5sL79+/9HHSliOWmeB2TsvyFPe1cxAd0v+ipwvhajasbw9K4glLFw8tNJUZ6CIxHAMN+Rad4jFfo8e4wBOxmpLXlFI79DNMIIxWxt0921SMYeQSBOAG21ON8+n3KikG/umtHclZ6I7oYdVcd0xFR+jCP2FK3q5L5iJ1VCymxYHm1MOpIl5cSud1CwGic9V2YrkjelDA4RmLMcDMrIjcJ2OcRdrdksyBF2tXH4uEeQ+IhAAEIzENg91aR3377zThO/POf/0z6iw3zwPVr+vLlS//nXjjirgWzO/t4v1dW9ngJ7+f5/fff+z+HD9s1Yt/OrwPN7qfa61hH8rtKwTzeRT5jufbGTIfNiJ2sILBJQN8Sb8avI+0D1vpdYiAAgcl99SEbAE7pkGqtX6kWhtf45qt/v2plPqOu5GA9Kjeku4qzT3uNK8B3VaRCuUxJKkDOUgSaOo1Rlv/Fixf+67ooxP5HTvQn6y03hsiYKKVfCmERwNdqvBlgWBpXUJJ4eLlJuEgMgVEJYNhPaxaP8TQ6XhyMgH05hVMEg6m+i+owzHWhJoTsnQBb6r1rcFN+Vgw2sRCZSoCV3gixIXfVMR0RjY/0yD4HZEud+UhHLR8Lll1ZQ4502SmR4S0E9IfqjVdRBJ+jLtLqqhHfy9WxEMtfprmlpp0WGlxdGq+F3S3Zy4fBeo8M8RCAAAQgsCawe6tIsES+ftPFWE6UusTXAzd+T3JReOMYv+muaXbnu2v/+te/7Kd+L4ptfz34Wxw3/j1hu8wZU+puHenFkqGvSkv60mkCxe0Vp/uDGmx1e9IWjcc8FsVbJ3M6bB3OlAIBIwHjkpbO5+3dlWssqEQyiaTxUeto9rWYEmKQJwQOCQQu32y++iGfHhPglPaotQZl1vCqBYd7BdNIGplN32uvhlzJwXrc2+CrlS4HNdKzfDECJ8F/NE+YKUkvukZT5zT19OlT/0VhTL3+4+eff9bisJ/JZlh/x0Z/4n7z0bSR+Frtqx7D0r6OjBLi5RpBkQwCwxPAsJ9TMR7jOW68NR4BThGMp9PBasQwN5hCqU6DBILV8nu3qBrk06lIrBh0qrjWxGalN66R8XbVMR1xjQ/zlC31JFUyH0nCdWNiLFgJ+OONdCUokectBN6+fWspd/MzVf01Gv9dYzv3XyEcJ2A3yLm+1mSwjmuEpxCAAAQg4Ajs3ipiv/gg+DN3LutCgX4X640+VuCZLRgDH86YVSEV7GUb3MPa7/0vexU8jDfqxd65DkvMksAoj7F2WURqPBMjMdUC89iyKo1N2q7uOpU1ymOsXR2ZKQUChwSMS1rKRx8yHeZWOYGEV8fU5rGWflK/y6osKsVNTgBffbwGYPQKVHGc0vG0n7dG9raUt1w/t8h9td9//72fsnLY6Ff3tZJj1zjWo3J7y17c69evLXnKSWjw8j6L5BnTMCXJCLNoVmjqBF7dgKkZq3tR9w2duPhDf+LGOHxo7Lj9wjJX2UYCRnRFpW3W1ypaa2PmGBYjqPaT2fsaXm772kRCCFwhgGE/QQ+P8QQ0XhmYgHE90O571GFllMdYuzoyU8oJAgxzJ6DxCgSSCLClnoSrl8TGUVLVYcWgF53eJae9LZWTsNmVXqOf2dGuul3dmI5yDb5Ozmyp2zkzH7GzujclFqwE//FGuhKUyPMWAsZbknVo5Ndffw0k9D9T1a0W/HXVgM/1n/bPXuyDbFwqez522eIlZnwq4TWE8UlORqRkBQEIQCBCYPdWkeDi7UgWkVWqyFunH/lHYE9ncsuLctcePXp0WLQu44i7a8rBOC05LKtoAnsTKipGzcz1LbHlbzZKxe0crf769avx/he7f1mT+S1l2ds25vEWBRkLpcMaQZEMAhUIyEcyGkz7pa0VxF6K8NfUOnVTg49ILc5MNbynCxqyUqdpbL5o92c2XyeyBQJ2JRptbK5KdWoMc1W/x3xaGF4jrfTegWnIlRysR4/99JzML1++NPYg+7GSc5K0/xZTkvZ1tEiIplI19e7du2Cg//z5c2omDv7med91bsEful8nmC0mUMEt1W/W17pCI9fEH8NyRQtNvYuX25Q6EKZlArnsZ7N1xLCnqgaPMZUY6YcnwCmC4VXcdQUZ5u5V35B+1JCVythO7DPNjIWSVXYCdj1G1tCyS6UM2VUvQbVonqz0RvDKSxns+whMR0Tdgz1iS92uUOYjdlb3psSCleA/3khXgtJUeTY1mzbekPX+/XtfR/prNP6HhHwt6MPJEtZ3wT7hSJ463Zfr79oyWEc48wgCEIAABHwC27eK6MoD4+ilvPR36vwcS4e7Xks13gYSd9eePXtWmblFp4FbrFfm/CDB6Ey3sL68qNV4w5xmGg22OkvLzJ4G85gd6Y0Z0mFvhE/REAgIGJe05F2sXY4gq5o/g7/w/Pjx41ylW77//OOPP3IV5+fz/fff+z8zhoesVEY+RbNad5w5ffWikCtnjlNaGfjYxbUwvP7rX//ag1xuYNorMYgfbCUH6xHod/ifxmkvjoFaAlOSXroDmrJrSmcUAiOgpeAHDx7YcwhS6hyD5WC9dnD4IzY+uql8rU4n/hgWv8V2GsbL7VRxiO0IdGo/nfytBTDsdo3gMdpZkXIqAsFMaq/uHPvZI0N8UQIMcwHeIf2oISsVKK7Nn2ypt6mXi1KxYnARIK/7BKZa6fUrbgyPtKuO6TAqfZhkxjkgW+rSOPOR9ps9FqycjkYa6cpRujfnaWfTuiHLQj7wZv0/qqrXjS3cUhBpFgLBd8ERLEZXJJKD/4jB2qdBGAIQgAAE9ghs3ypiv1LE4njtlX0iXmv3dtlO5F/6lSzuWl6PoVyVpamvX7+Wy7/NnI3OtPEujwp1NB506KXVVSBmN0GYxwrquFgEHfYiQF6HQEYCT548sfzJApXYzhgqYYI/1Gz5vMoIreYX1MHtJOXGryErZVRog8nm9NUbVMRpkXBKT6PjxU0CwS7RZpqikZHRJ3LhSFGRXOaDreRgPZxmJwl0N+21N9HsGmRKkh1poQzRlBGsdlJevHjhJ9bRgeuXfWhKHhm1XXFac/748aP7SWAeX6vTiT+GZYBOanchLEYsI5De97UzoiCrOIFO7We8Uv5TnRnQDd1yD3SHhc61+49KhDHsRqp4jGtQldvqWgBiGiHQ3XIKx34aaTl1xGCYCzgP6UcNWalAcb381GRzwuOvvWjHKCcrBkZQJDMSmGel1wjETzbSrjqmw9fsDOHu5oD2JppdfcxHsiPNnqG9ebBdkgp/pJEute69pJ95Nm0cy9xXD9qp8W/LavMv3/fS8DblDAhvplkiZY2N6otk4j9isPZpEIYABCAAgT0C27eKBN8W7r2s+Mpfd/iOS0Sqlh8Zx3u3+Bg4EwL+ww8/NFjB7777bi2VczrXj0aNEQdLrb99+1bhyNQhZO176U9HHiZTjTb1e/jikAkwjyOplQ47kjapywAEjNeF2K9uLc1EQ7kGdFdKXifNsmRv3wBwQm4GgnzKrasOWalNpA1GbvpyFq+1wbog0kIAp5SWkJeAW4LIm609t8joYxk+7AWdSznSSg7W41wb6Pct47RXDqG+8WuhmpZ1qnJyMiUpxzZvzmjKwlO3XvpzPd3j+e7dO8uL8TSyKsY9mlevXvHRhYM5j69l8dz8lukQnQgE+UT8SUvmGBYLpZbT4OW2rB1ksxDo137Ga6dLK968eSP/4fHjx7rvTO7B06dPHz58+ODBg9IXkGHY46pZnuIxOko3tlUnA4GmCBiXUzj205TWphKGYc5X95B+1JCV8rXWbFj2fy0bW+prJn3FsGLQl77al3aeld5zuhhmVx3Tca4B9PuWcQ7IlvqiYuYjjTd1LFhRBQ0z0hWldGPmM8+m9TdmLOSdN+sCy1vGtm0pgjQLAfvXLiW+1mSwph1CAAIQgMAhge1bRYLTeIe5VEtgPLFaTZ4TBRndNbch0ZG7tr5iRn8QY8KjwzodtUaxbiqBZtcJKsS4ZhYpS3VRjSIJZnuEeRxM43TYwRRKdbomoJPElmUpfWeov2fYQk3fvn3ri2ER3k8fD1t8CfsGQLys4NNNS9HxDPeeWnLurlJ7lW0wfs1/Tl+9QdWcEwmn9Bw33tojoLHg3sl7xP7r9vQ9savFj7SSg/Wo1mzaKaijaa/x9ttybJmSlGObN2c0dchTfyjJvwRT6Y2HBg5zVgJdem5ZVVZKfTys7zMteQ6fZh5faz3xXCs34vitE0di8q5mYFgiqLt4hJfbhZoQMkKgX/sZqZQuLtSVTzo3ue6hsuG6YUS2t9wf4cCwR1SzPMJjdIjubatODAKtEehoOcUyQdNAw7Gf1trYFXkY5nx6Q/pRQ1bK11rL4TV8ttRb1pdFtvV8xPJWhTQDnISvQKnBIuZZ6T0Hf5hddUzHuQbQ9VsdzQHZUk9taUVP+aYKUyE9Fqwo5GFGuqKUbsx8PaFbC9PmVvVaztQYLRbpL80cviUTsfzRKf9jRnFr4XzmofBJCe49CqvNL59wRHJpTZs1kQTnHrF4eI4bb0EAAhCYisD2rSKWS9oWTJUnHhkPv96lZru7tnwxGzgTeT9YzQths9no6HDeUrrIzdJQdYjq3kPVKl37Xoc8P3z4cJhmqgSb7XyTAOZxE0uDkXTYBpWCSNMS0Lk3i5nVgePbEWnFJxhG8zpp+uONh3UMPhI7TL+X4MuXL/4jfSHm/8wYHrJSGfmUzmqzc83pq5dGXSf/TYVuFo1TuomFyDUBy+nz9Vu5YoKPQl22+qu5LnxjYKSVHKzHjQ3pxqItazs6wFruiz5j3e81RIuQTEmMyro9GZqKqECnQII9BeHSWBZ5JfWRzlZaxmiN78w4HNt7TVw1X6vriT+GxTXXHgN4uT1qDZl9Al3bT78iLvzu3btDN0DD08OHD8ud7MSwO3WsA3iMjkkLbdUJQ6A1ApwiaE0jyOMTYJhzNMbzo1S1ISvlVNZ4YHN2eejZNl6pycXb1OkmE3bVN7EQuSYwyUrvuuKWmGF21TEdFnWPl4YtdbtOmY/YWdVPiQUrynyYka4opRszn3w2HVyitKcIHSb5+PGjP/0xXpezl2Gb8Zal3XKSG3UhAYKzPRlFYrDOCJOsIAABCAxJYPtWEf3dGGNt9w4jGl9PSqZbNnzfJendvcT+VXP2SdRebsZ4o4ugWyd0nsOv8rNnz7777jtjKfWTbd7tpxYy3sV1h2z1Oa7l0+JyLuChhEpgaYeqxYTqi9PDPMb59PiUDtuj1pB5VALycyzrOPIulrtyb+QQDKNaU8vrpG26Vev6ZrmhzL+dxFjuWhJLjDHzviplqXgjaTb5z+mrN6KRi2LglF4EyOtrArot68YLBfylD182yxfLfvpy4WDo3yuo/ZUcrMee7saO19qOFhUP63jv5X1a+A2u7TsUuEQCpiQlqJbIE03tUVVXCr5z0ESgxJ+k1uTdsp+iG4v0oeaetFPFT+JrbU4814puc+KPYVlrqqMYvNyOlIWomwS6tp/rGmn13jiJ1rua+GcZF9ZiYNjXTJYYPEZHppG26uQh0BoBThG0phHk8QkwzDkag/lRS72GrJRTWeOBTfhsqTeutbh4rBjE+fD0BIFJVnpPkFleMS4INL6rjuk43QC6fpEtdbv6mI/YWdVPiQUrzXyMka40pbvy35zQrYXJsiVR7eD9Wv69mOfPnxuPcMgT8zMJTpj4j/oNq45ZFH2CgC7TN55/07cn5f4QLIP1Cd3xCgQgAIGpCGzfKmJ0pyqTKnEFg//hin0SdbHidnctuNXYOAm5KN7p1/e8SR0d1lLLXT7Z6epcfFEX+D169CieiRR6FxZ9LXbYoWQHVIt4FSZ8inkcUul02CHVSqU6JSCfwXLrreX2rnIEgi8etQyX/Ssp40fUX758uV5NP5ND7+VKcUNW6gqQyu/iq1cGXro4nNLShOfM/8Y1B60bbDI3jh2b7+aNHGYlB+uRt2F0lJu+lTrcPFZPLPd3wg9Z7fkq6xf95dz10+sxTEmuM6yTA5pac9Zc9enTp0F8sMUQPD3903gEQfnLwZBgpwsa6cUZfC2j8+YvRJxWsZ9JrtUMDMtpddz+Il7u7SpAgIsEerefQfWTVu/l3tvnAkFBhz8x7GtEeIw+k3baqi8V4aYIcIqgKXUgTECAYW4BMpgfNXClggbc7M8913TO46/NqilJMFYMknCR2EhghpVeI4p1sjF21TEda81OEsOWul3RzEfsrCqnxIKVBj7GSFea0l35D7lEkATTuOKtqzNdtnpFZz/cz5ECRhrZq2wsV801+7cnQV0YrAMg/IQABCAAAZ/A9q0icgvsMwpNof0cC4V1CYK7r8vo7Vkk+eOPP1yyw7P1LuX1gNFRCG6wK3cP2fUaKYeIXrSz8vjx4zpNJUtdsmRi+YONe3tRWQSIZGL587OfP3+O5DDtI8zjqKqnw1o0W/rbLYsMpJmBgFZJDr8GUWvU4uwtNHQjWDB8l/hGyzjc7H2DbScjH9vv2nLY7O+mphyyUqkQbkyPr34j/BJFGzvUUnSdiVgXc3bf4pXQS+953viHleSNr+lpYaqpZZAxVnKwHuuWNk+MxXU0tvPs0OTbN2WimZJkV3GhDNGUD1a3Aq2vFNGWR7m5s/EIgoTUJPquy7V9RLeHZ/C1jJ6GZUiK66vcagaGJU6+2afGtrfIzxy5WT3OLJixDbdsP5363rx5k+rbq17l7jd/66JYAAAgAElEQVTEsDvVKIDH6NNora36shFuigCnCJpSB8IEBBjmBGQkP8rpd8hKudo1HmBLvXEFnRDP2KGWnFkxcIRTp3XuxUkCM6z0XlGlcbex5e8jMB1XGkDv71rW34yNPDsKttSTkNY55ZskUp3EWLAKnI1GoOWRrgKlW4owtn+LqY/LX26rOl7u4VNj4/TzOfGK/3rLYTnt9f/+jRbr/L6/x0cneTaPy+6lPx3P4uGCjhnu6SbEixCAwMAEtm8VUYUjS+QBjjqDmX8JwocPHwIZ1j/969PWT12MPzbYL1Jxr58OnPC9Xr9+fbq4Oi/KC480G2lEp4cfPHig8xlyzuRJa7quf3Vku6UUVfawd2hOoj9v8v+3d4bHfaNaH7575y0gcQnOrcB2CXEqSFyCnQpil+Ckgo1LiFNB7BIcV7BxCbE7yPub1QzDgISQhBCgJx92EULonOfA4QB/4czi6Y2jcyFJLvnXFszugGu/K2H9gXbuvGW0ATjl51025h7nQVj+FB12OcOuhvz92j4gLKBFsYIFZN7zLY1To8e9abknz46+YwhFcXZz0gEoFxcXTpkkl+/fvx+tZ3RAH61BGO0yMS+1y09Nx9RfnVJTIWxVnlg9TN7u1+GS5dwlKF3JFvkbQ2Qws5K+TrXOyVnO3ZUu9U1LL/YZKycrSdhVO0OeMldy8B5T20lv+5xaSQnldUzP6HF42trUwl1maRXVO0HpqAAZVhSZkoxaoZACWKozhPpR7xmRa4/sMT9BkIRypPGjzyZNK5urX9sivfQyx1oNTPxxLNl6RG+LnZ0Z72fYuOkgV2ro2S2k/Acb8J8d5KmxfffUqh0Tx95BJmJ0/ECBbdWRkMshAplXU/kVwZAhTD5BhUGxSYJhTtibiaPsJtSkUraCxabZUg+bplKfz4pB2Kyz7+ZvD5njwDCZPaz0hgkE7raxq47rCJi491Z+n9ArxvJMttQnMWQ+MglXtsJ4sLVRtzHSrU1pq/p3PpvWSma8B5CN9AVEUX/yLXmzUdCe4QdmRmz9MOPq6spcBhIaQLX+ECiQ8BaDdSTM/NFsUTPcSEoUgwAEmiLwZ+Dfw8NDvJ4DdSTLtn9Hoihc9Y6eAKKTR0Zf77hg/bB+9JGEBSaFa7KFpE349pWqsi0V334iS+rrYvuf2oCiWGFU6K9WIfPJ6BJATbcoVjFMJPNKFvGrjena2fqCLDhq/WzC+KyGcmIYGr2GKkmVbzewZtxjKjgz6rF5GiM6id12WPF0UPReyi3PIL/kkR8/fvRK4mTmdyaR64ZFjVlLDJH82X/++UfjvmNH/zJnl5SOaki2DJJwPQtGDjcLydtjsYKrhbWNPt6kUqNal1MgZpizW/iktB2oK11LrG6sY/eFIcXzDyVGvN5EZIfq1OmtIWGm3bpKDkqHjGvnFxvMxKxyxNjUVrY3rYMwYupJWKZ3P0+eJOErUlXVxkoO3mNqe6hxjAjoGDNPUSMJ1JD2lsL+Xl8UzswjIVOStLZerzYsFTjEKlX8EDBf/LDSRYmBqla6NbqXJIejaDbV28PuS3ebj7Uim8RC4PbovMZqxs4di413qEmXNkFWi4pse51GC1vg6ONVzJErNfQo/HoLRLbhhQradl/Df2q1fMhvhPPXEMZmtXPHLhREjHZ7ULrYturIucPL3nVCx4FsMrOwB3dHHnMpT57NZDGjRraAzR5cDA0nkU2YbCYo6kUMczE9Qm1yodXspr526CJRm1RqoQmyPR7j8x0vF3/Jlno2O9oviuxQnR3tB9dI2w2MXfWphCN/IphqVXy0aze/0jvVQHb5BnbVcR22QWPSdrA01H0qmhewpR5j9K4M85F4VtlK4sEyoG5gpMtAaZNXRLb/hbLZo16GJYJJ0kbGzN1gnSpyniThwsIxC8h2KJLtx8DadNCU3371UFo2Wghh6uMM1kO2sPOzNRVjvsjeWmM/NTqSgAAESiYQ2jKxYx3bV/rpVVfHnMFVlwIa+N1DJ16MQ3dcsCLInKayF4h9pE6OQp+csi15l8JiR/hNLhWQqQGrncjKXZtZotTCZ7UQFoYgaRWoLXxLzONOb+qVatXu7AgZEzdv8qMQR07/EvfoM2kmhw47ZEq5qV6n4WTmXxzRTMmRofcyvzOJXDTM4/+HzFp4fszqXrYxVKz84G3tlZ2Y4WbJYoHTr/PEAE0qVXhXssUjVrdp2OlK49KYDtUNi6t2cGeWUeyc3XF6vQGDMosNZlL9wGJIcTs/5/LI0HC/ZICze3fatB8M2NycdMkrOXiPSQ2j0jEioOPoVEUq51lMc0YQpxMFLrO5iCEfZcvW9pQk0JCKurVbS6kThV16qvghbO5Rr2K6TLbOawts3h5IJBQs8BZzq/lYK9wsOw5LmDuB/UqTnd06FnWfeoOfmLbXtcCVmk3nfJwIpwur9EbjBHoT+fe16zW07eQbS8e04cL9Z4zz7O0CylzbmjGyNRnbEzH2Nq2Y9rBVW+0VeD+ZMZ5wqzU3fkUw1A4JKobI5MyPcWtNDnMGcoz3KDyOMrqYRJNKGe0KT7ClPmSgen1+TIfqwj9WDGR9Z/FtKDBmV11kNAQP9Zfk+UPD/ZIBLrmQpsI2dtVxHcagMYl6x4gh7UY3v6Ryt/Y7VEOqfGfBecgt+/nZ/MOQg7JFans+ksrWCevBgyWE2VtVGyNdr2oNZMa0/yUe0omWV51BzDNHzKAsF61i8+rf9qnIU0VsCHl+NhPT8IR9SdtbQn7Pg7XTZ+34xE43P8Nd0n54FgIQaJJA6PcZMcOG8aHrTYztwdWMoDGyjRrMOUl0tHzyAnakYkj2JqRv8revVOGkOVKvsmtkaoBXvK5oYCWtR6sd/YWBJFyvE3XiqX69JYw356xG8oSF6e7mD85GrakCMS7IaLeeZRt2jzFWWK8MHbaXbbx7X6/N9wrmjOam6zkJ9Zfex9fLjBzlBXY9GRqo2TkDzjFrdynUGYZ4vwtkGDT9l/oElgyUzuJaBoxqk00qVVFfi+HvN7O1c9SMt43V641LCUon9b749l9mMJPqiLSYHq2xNRuE3p9iLBndJrWKGYUjYzxxLnklB+8Rb/p6x4iwjr1dz/YPGbqh2Oot9ks1axsVrCufc3638ylJuCEVdXeHlhpdv1J/SRU/hG0duTLT9d+1T+d0RI38fUBCULZbG0o3H2vFBN5LBppsqxk7dCzqQVUHP0S5jg8MXFZt6IBetd9qwH/GeM6h8TGD+WLEa2y7gYhxqF3FNIYN2+qQ2HvIH8Ju56ufboVitE8pytUgu6p4/nKKDadLZ9jBNDoSVBgUmydiPFtjw5zNvIE4ylanSzeplK9mmTkx8H33u3aORhm21Gc3GFYMJqGL7wJrRz6O2JEL0akWe2M6dfMrvY4JJl0KTgxDlSl2Vx3XEW/xVucFozvXS3Y6IvH6c0C21MPo/FEs5xw5LFvOu3iwDLQbGOkyUNrkFb4f8GOSJQ4821b1bHqja5gdkErdo8PfN26Xo0+P7VvmS+TZVMMPxksVrmfVu7tdPIzxCV1raXuGu2rronIIQKBGAqFTRaRP5DKcHKhmzmvob0/InVeMBuKjA79dQ6qVxEkQFIfZkcpQeknMOkmeVIVtqw0ptVW+YCpKzjzYd2CdwNQnoAa53te8qlm6+y+1c0QmVRuIqWcUiJFN8WtMhZnL4B4zA8/8utH2ubcOK/6R01313NHxN6017dHc+I3exHo+1tcofk3WCW/8qsgRzFErq4CKrcfKX2LLZjjtA/W2ZztT6x0zdHe+rVIfn1HJvEeaVGoeik2eIlb3sY+O+6bHFRiXEpT6Bh3KaSCYSTKTNe05nMjzxf5QA84Ztg01mKH8ZlZyhuD7DWOlsMcej5xXjMZ+ozMOuwZpOmTNmPyqx4iwgrYJfLsrR34gidvpFcNfp5LV9Lp4X51zUN75lKTXgmVm7sdSck22o+vtwl1m17PWtlekMEbOUTeeUODIgVsqpHqpUTOcaD7Wambivx/HYrpA7cEPUa4xZThRu6HD2lV9t3b/KbcZHgGH7iYci8MNYD+OnYhxtCUMtcZwfra2Gpa/1bvxv+6dty+WhNvoGKpGst7apr+c4rdYfvaTxNCVVrKfYa7XQLXHUftRqlfTAjNH1899D5wtZ6ufv44OgoZAztX7+MbDikE8q/idGrWK+GqXl1SgZZpZOJFkeyv8CnO3+ZXe2YaLXJwv/PsIXEdkA6h9jAioORoSyAkk8Tm9MvhzQHlCttR7WXWZG/7KNyDVVrfwYGuTb2OkW5vSVvU3uUQQD1MjhQlWA4n11jDjRZ1RMnK2opqdZrDeknKkSOsJEI9xn4uHkQZSZ2l7hhvfTigJAQjshMDIqSKi4AylgahCc4+E1BTK2K/upsF2/aNrEP4j9uPOvFGjo303TzoyXMs8Mi3XXXrFL+AGWtSqtzSRk5zLlZ1Ug7ZMRpVaY1tFdY5aJHMz0yRkVCTDSiU36aGjxrV9lJG2N4F7HIVZYAE6rG2UGBqm8avPZltoiF/3lHjOx4q2gsnT8f5BgmX+dVdyZTNUGDlqrLTg4q8myL4ZtO5eoRHQdK6hxLwdVqeVZuu20qtJpbI1ieUvIlZ3GEZ6mK4DlhmXOt15yFcof89BaRvBjIYkpwHPuAy0EOeWmtaqs2ZnWca8PfPkdCpDMTGiBhKFa9FpjfcYtX4DY0RYRz/QdVq14sw1/ICiQWdRyMwiR0WyJVwp/u+FFtkYVhLJx6L+2ysnmW1bSn1n0jJI11/SRoB+G5shkgRTq17DvTjiqT3YTiOc1n6B8/i8y/Bb7Lttx1otTfzbdixOO49UtmvJZU6QpRFRrmNW/7INQ/t6tZHTgP+0B7v4dM7tm8guUGlsT8QY7wri26ddMmdbjdeljZKaIGgVwqYdTmu9dyvFY5aa1xBPdTrLKT6izGuSkR61k7PY6HGrhrTSeyONUukwF4bWQBzlK9ikUr6aZeZoYBr1ur4fzpyT8+evke6lcJ/PikFMd4sJdUxTVzdR24ipdnmZSQvRWn9e/kaj5mii7ZXe2STlSEfRqUDmCHaGOriOUWhtjBEBNf2NWqdts6Vu6EU2hibnIwZCUQk82KrmaGakW5XSVpUzmx4dvOpd6B5VrRum1fb8eX3yD3b0CpF0AgP/UvOmNZaL5/WvvQ3WzHDntROeggAE9kBg/FQRfyj1BzmTk+qXl85u6NDi4+ja/VCs44SJa/+yNtCSYmKIwOPF3hLhUeuYZrNhIlWLjTeEgrDRH0OkbZDSMUxYlpK94lVYWFIuRQvBM5qHOosWkvT4QgESPo57TAizzKrosLKLIIy6Ed/JqI+rp6/aYRUqxIyhjmzywCstSZs2rPpH/bwjlS6lSznrBUaXohJqTjEW12pRwobXO2CtvRnsY4/pg1ODB6dOcfPfu2qOI4DfKZRTnVKrEktbObF6x1Puoreb9zZIO7O0uFSKxEfX6n1JmlNFc/b2gpmFUZbdmEfTimoEMEmbcSoZGghSNVHndWkvY2KStG9cqTa8RwBsM2NEQMfu1tD5PsY/JF818t+oVxhXE7n7a8STm1KFeda11Cpiun+TU5LRhlRUgcYspd6hdQa1q/h4z3QQk1DTFZbkZpJsMZ3CiOEnpNdK673S1/c2vgBOjtRZvjjj1Bm+bDvWGor3bCa1TPwbcyy93kA6tjFBlnbSJd5nppqA1DJHbsnQvS25jcza/ee88EAuKKf5GnPsRIzzGk8VbXWeatU9tXB4MksKORXXS0e3g6fGumH5R0eH5As4YXkWWk2Ph+vn7hICjQ1zk1CM9hRNSKf2TadOLWVMEml5YUcAe05t0tUptRxLnhrYUu84t+TzpQsrBoHuowgnxucY59MlhHTh5nVApO6WVl1mRO+K1hYK5mgavmx7pXfURkMFYgw39Gw5+biOgC1aGiMCaurW6JZT8hmZ/0a9wsx/FZSGnZJzVz6KLfWwiVu9iwdb27JtjHRrU9qq/pjItuHZtEJoZyxwLtf+mmY9u0cOgp0Amtc7ik81ekCRmCVivV1fnZgRPFBbzlsaHWLcl1CrZCrBen+KsOonOcxwU9mOeiAAgVYJ/CXFnGHSv3x+fj45OXl6evJv+TkaXRRhvH792r8VmXN5efnlyxe7sMby4+NjO6dL397enp2d+fl2joaZm5sb+/GvX79+/PjRlNE0W6otEdhUNSNxd3f37t27wIOKWiRwoECxt37+/KnG8PLyUqyEnWBaK1GLtVtIBoEvLi7ULAMvUrNUgQ8fPgTKjN5Sy7m6ugqbYHmH9cX4/PmzwkeT3wmgHCXU1/TP3JqXEBxZ7eDgQP9VDbrs6lGOqVBuxKRXTeAeV8VbSOVtd1i1YXkb02eNx1BO12FNzjxzqJ/qn/pp10NNh1Vtygl0VQ0ics7mpUaMTrDHx0dza16iE0z/7R63BZNjPD09HapWsYe9xGAE63Atd3GdYB0xWyrh0uT8zZs3Q4LtJF9DjIa2sLLipl0Q9dxwsfBdtUDFYH5LkxXUBsLPrnFXbfL+/j5cs7QO9Cn7WT8YVqvO37qaVMrmXHh6J7H6fuLSPQeluw1mNN5pocaPGeR8wsHMX3/9NeSgFIdoR81eMOlKxg8xQzXb+b9+/dJKjj/Iqozerm5rFy4z3dJKzp69x37GiNF+pCatXmmmNr3lk/gBhR96kTNpkufRZraJRbUU9v37914ZYjJVW+cYTeGFy9SmHpPY7ZTEEKglUamlNKfTENmt0qizhDvmVFt0A/3CybJeKiElmKaoTneeKo9dXj1X4umfWeBVjgroUnPz3r0b240bUEKntGa4Jsd+S3y6E8bIoAe7tF46Wgmxlo2osYl/pY7FWMTuNcrsuknXa9Sdl/foriOr26oHqf6u1yhh+rXSkStXKrnwH1GuAdi2oY2a7SWq9p+jU+Zee8kd9Y74vYVTZVbq2IkYzchiorWhiDHcVCpqq2FFqrirbSk72DDh+r8xSKY4ZF47CeNt+1cEu4oew4au9G6lw9xy2lXHUUPqN6nUkLKl5bOl3g3WC+3CioENcMNfwrOrrqmEWbDqjMKuut0410iPTrsUpVfxfQSLjaZ57HmxkS110wxiErudj8TAyVxmzx4sA+pmRroMrDZ5xc5n0/ohlr0ka5tAUbGcg51TUTryd2XmQ2m/n2ove/kHpDEjnaiW/GvYGBXUVIr9JIcZ7tQZbkXdHFEhAIFMBCKPS9EvOSLP9JLc3SgbWbNdTKdPdb82M8prENJCql3GSWtRyRQOJFSPVgB1wohfRgGBU2fmS8nmS2VywupnFnXq69Rsepkb7cpJKNaZqt3C8mp4YdMLjgqoU0x9kbD7XclHPa/yGGFG9fKFSZ4jCDGiJimDe0yCsfBKGu6wOoUxeQeMrFC+ImB3ueXIepIXU8ATEEzhRPI3Rla4ecQSwJLzlkIjJ1zsBagyGg1nDAd6aih60eJOTk2ddw1JZauvwNh5yr/0g2d9xukXy5PTpFJ50CV5izpIjAnsNrZVenasvqu4dLdBKcGM3zHDwYxfvstRf+nGTY0Lft+Zvc5j+ysZyx+GjDyze7r9imxpH5FRRIm6VnJ26z3CRrQNul6663TZ2m3gRZJkdKazxA+oU/QuLPv+qrfYEhPI8wQUn3drt1OSebg2fKpGS8XMdpf0CL/TTTWQ3MUSAWY8O9SLZ1S1/JEYvz30lt3GWjGzzopWM2p0LKab7y34UYeNjytmxzn+Zpw4q50Y7H4iMCeyHYjqmbevvTdD+4Sbyanaf8YIbzf4DRcEanTsRIx24+nSQxHjqEOoqK2O6lJ4gamofSsvz5ndTsJsG/4VAUFF2PRV3K1xmEsCNsbnVDQP7Zg0qVQSc2eoRLPLGP7Lh6rlNcyOq/fm83e7YqBwaHkzm1eD2ligt6rpzqt2+VPhBfOh+qVOt1DMrnrArOZW2MOEl9FMJSUkdus6whYc6iZp87seV0gzYEs93hC7nY/EI8pWcrceLA/hsJ+saKTLgyv/W2Jmc9UtEURiDITZ234NESn/ULHI/V/7cfVEv6uqnnkrxpoFxGzTqMyGX2fY6gfSVQ/WzHD9kDs8ww20BG5BAAL7JPCfSWrr11G+3xnKif8Nlry54hJ/nFYNMWsBMaHekJAlfKAbCNdEYJKBiios2wW+yx2yyIb5mwTHemmMylqHEsxw2Kq7KhMZJWvyE9O55rUovy/H6Ji2zHraDTHBPQ6RaSm/yQ7LhMp3PuEJ1ejGgF9hqpwSgpZyenQgfHKAy6DLx1ANbSUs7sQ0P4kqfXvHQeUrtnT4bBL/2A2pSaVsBYtN7yRW32FcusOglGDGcey6DAczfvkux55vKu0PGSqmTA3BdskYLyeHozAm4PALGWdjdDFlAqFIpSs5O/QeOxwjTAMeSsR8CaMWPhRt+tV28cZQ91c9/iOR61pDrszPn+qyfJGGcgJ+wBGjpSnJEI2S8+uyVO/467SoJZfhICHGjurXSwSY8exQL55R1fJHpP4opaG32Ioo3WtrZTYZaw0NBDarulYz6nIsptHuM/ghyrU7WrZ0jLc0LZNEgEC9/lNtIN7nSM0AhDy36nLsvVFEwg7eUsQ42n6qa6ujGhVbYMlvulI1bzsgTw6qyV8RxHvyVDby6yGoSNJW6xrmkqisSuqNowIEmlQqoG8ht+SINK8sYSDznWRvzryff+zT5+9wxUDhUG+zyZCpNhbo1PFDVXJRw9OfodfZgeXeVnoDdhy6FbCvprdDTxWbv0PXsc8xItwC2VIP83HuBpyA42bZUnfQJb/coQdLzrC3wkAjr3Gk69Wx9szdzqY1n3U8rbmses1N44VRJJBw2q1U7p3aq7bIz0MmrQ/IMzgClHwZ8GMO4aIGa2a4jnV0KQOV3NKQDQIQKI3AtFNFJL3Gwsg/o2Q8lOIwzUM01spr63H9U0KHWmleraqGVhxijnwzNHsHeCPAUEICmBo2TAjIkITitqFgs18tW8cE30Nab5g/qdXN5uM8qO4QGdp2ZNTahVePSFr9V2nlDPUjH6YeWfvYy3hhfPFS5ahbOZwzXOqlMsokFXCPGeyS9hXtdVhpNKnRJiwsXxGwTvwENaFIXVXykwHBNhzgColbAnAy35rqddXk/DE05ge48u2bDCu9PCN/mKjGLNXUXLtoYShUDrf2XgHWyGxSqTVApapzV7H6PuPSqe5RHqPqoJRgxo+Fwu7dL6+c3t2RgH/WKKMhxlnqkZtS85NFNOVUhborSUaH2qLG2XhPK017SSqz0pWcznwyx5BevflVe499jhGjjVxtO9D37WagCFMlNUlRl9dTtgdQpm4NhaCqRC2ne8SXR37DfsvytJyS/5ZUOdJiUq9pY0qSil7Oeiqy1Oi4ubBThIOEGKMI5kIZpj4+1Iun1pOk/JDvstH1vohYK3JwEb1aVjMqciymfe42+JlqLLVDotxeVxafGeMtTcskESZQr//UCB4T2Ki7hQlkuzvVV2wY28eAje+wfsmWIsaY9lNdW41RqsAygSUCvxGulDM0s0iFS/VPWtMQE/lAPaKFBf1XaeXEB2x6hJ/9pLLdHuqpaJhLaI5646gAhCaVCui77S221FcakYeq3WQiOdU9SviqVwwUrgzxXztfQU6gRxf7E8FeLKz0BkzZe0sdrZekMivdVd+b64ifpAwZenn+JmNEb3s2mRIpMjDTRE8l2VJnS900nm0Te/NgeWiL6pCjq3Sky8Mt81sinbZMWctWdSTAXverdcXIx8ssJvmHOp2d3yt8YOqhanVX0b7mTV3sof8qrRzlayZoVx5Ii3n3eK8AxWZK5t7WMqTphntkhiEzXN86tfduY1wSEIBAHgKTTxXpxNKYoaFxpcUCTaFnbH9OGsP0Cg0heRDHvGUosol5tqgyMlx8wOSPYSXkbDV/U4Oc1IZnsFIzy9PsV/IMk1TeMBbHPRbllFYSpqUOK10mda6EheUrAgYKzNsTytBbVXhCteEwx6kivQ1GXjd+va/X4oFMmTvP0Nmr2lBmqnBLgcfQK/LnN6lUfoyjb0zFOdBr1r41NVbfc1y6n6CUYMbvd+Fgxi8f6FnyG+t9rFLmODvqS02BZlZyjEZdYj/eY89jhGN0/3K9GFtLsr0/uDQyDPUs33dF5mSI59fDJR1rd5XGsiUkqrDUesNu12XCQUKMmYQxsvelKjbUi1PVP6keqT9Kya+QWKuDlmpCWtRqRhWOxTTanQc/MtZO9rV3bmjT4FtK1Os/1e/C4b16ZWmWqsKxEzH64dZQxBjZwGpsq5GqlVNMqwG+4TLnLGwnkTD1Fn72k9Cy6p6R5CkWQ6CKYS5Gkfgy9cZRAR2bVCqg7ya3UkFO6A+nVhVYjOpFuvOJpNzjTlYMFKhMbUupyquN9ba9LrPYnwj66gc6l1zHepO12reKhhYHAq2i/Fv7cR07HyPCTXG9AJstdd8Dh3Nq95Phlpb87n48WHJ0QxU2OdINKVtvfqqJXlFb1aPmkNa+/wz/amu0zs0LDPU4R9MhOTUt0qjhFE5yqY9Z5GCH3ltF/nqxjQgnH6yZ4frtVr2jipaGkBCAQCEEZp4qYqTXB64Jx1RNg5d8MaugZ3Q3euErjOJpE73hWl0Rp4CMxmcqYJ+3OoOhwhT90/Cvf4KmiFYVaq1WEZgqV1NMsjKrmmfIluQRaSd1RpuxP/wHclSb6lTNSSSMqYRlxI4S7jGmtVRdpo0OK3cacCCr3qp0yzBh2DMV75IYqeq+Fil8Wq+rMEy9I/LVmxRTFDQ7YFDvK3NZsEmlNmkevS/dZ6xOXKrGkNY9LpxQrzFnJ5jxIwr1914/0GU65QM/fjKVLPHPzuu6y/LHWaN7INHGSk5Awea9B2NEwPrmlprB7JjT6f6aScWEoKMRi1Pt6GXOqD5tr2nDVZq2VFSiZEslWdwO9ItwkBBjJq2GBepf49ZQL17jXaN1xqyxO5UQazntaklgWZgRV9kAABxCSURBVOxqhnQs2bEYExD8dCjSGqvAOTKGNm2+sUS9/lNDufbx1Vm6xqn/amqQeed6RmNI6yvSxvZEjE64pcuhiHGS6Sttq5N03LBwqrUF3/rxOUnaSSTDNn5FQFARae4ai5U8zK3Bs944KkCjSaUC+ua8NbpArQLqRNohilkm6pVcD+qfBib9Uz2ypipUhLzhz1/x+Z2l0rrHAlcM1OTiY6e0JdXGertDl1nLqSKs9AaMGL7V9q56866DMSLcvLu7agappr1sqU8dgNIuu8WYu6UyzXuwbMZqe6TLhjHPi3Y4m3ZGKO0v5EG93ltGp+3dUBIWQN02sp7RgUljt9xp+HXV3U07QKw0WDPD9RunWnV1jQ2BIQCBDQn8pXf7rmRGzt3d3f2//x4fH6c+rkWHs7MzrYy/efNm6rN++V+/ft3c3EiMp3//qYDqPzk50WgtF5nkFf5Ll+ecnp6Kn6lHMkv8169fm5ySEz9//pQFJXCvkNJFK78XFxe9d9fIlDyK89QGhHRIqsB7JfDz83OgQIZbasZdh9J/X15epr5RKqjBd/+KbfOTlBqyiLbZeuspSmvcY6+NWsqkw7ZkTXSpnYDGC61ldGPojAFUsaJCGg2gFcVg0vf79++RAY8ihKurq8vLy5INrUCuPaW2BU6snpZ/vXEpQWnallBvbZormVFD/vbDhw+RusiZaLFFj8wYYfUKbUpphNVQq9WPyDeWX6zqlZx4vHiPeFb1jhFhHbs5r2JOhdnhkv5d7U9rd1AxdmSALaekF/n19ObIsSi+PTg46P7rX0a+tLfy2Zl7m5LMBrX5g2VaSt3NIaMWbuds0qptAUiPEiDWGkWkAq1O/Mt0LDEWmV2m6uCHKDfe7lUbOl7NKkq26j+LhV+mYydiLLbBIFhmAlUMT/yKwGkVVVjNkbnhyzKHufWANxlHNanUem1gtGbx5Oevo5TiC1Tt81kxiDd02yVZ6U1o3z3squM64htM1WNEQE221ANw/Ft7m4/4BIrKwYMtN8ceRrrllMqpYVez6c+fP+urAQNf33UW/gWBEXUoEfm7spgPpTV269ew+i3c1I+gzdea8T+HG1Kn5HwG65Ktg2wQgAAElhNIdqqILYrCLH2jomMd9F/90wcn+vLffHaiEVQ/8tbPYbtPSvTj8qK+/7cVyZnWiKsf2XdHSOhLGx1sXAuWr1+/fvz4cYiVDotRJDp0N0N+F8pM/fJhc7FtMopWFacGOlT3+YQ6lP7pAB36lE2vtDTusTSLJJeHDpscKRVCYDaBQH9UOKpqu3BU42Y3gB4fH89+1+YPSlmFkQq8u5P1nNi7Cw8UYdb1IXeTSuVvKsTq+ZlX8UaC0irMtJKQt7e3WnxQ5doUiT9SxBam88/diKOhxx50VMweZP+dpB5qqNVI1ORX0PWu5NgGnZTGe0zC1WRhtYFuhcqEnVKzW/VV9zcrVN35zjMCbPklhbVdPV24bqq1L2txKbuaklTd4LFU1eYrTXhirUkWaXjij2OZ1BI2L0yUu7kJEGAqgYb951QU2crj2LOh5kUQaJVAwI1IZbP60S2o8rOfVptBsXoF2qe94M+ueskWbO+nAplps6WeGXhFr2PFoCJjJReVld6ESPe2q47rSNh4Kq2KLfVJhtvVfGQSmU0K48HmYd/bSDePUoFPyf80P5u2T8qTCfQ7z1p+cDXUYBKeKmJeoS6sltD7waa9bKs1Wy3e7vNrTQZr01pIQAACEGiGwCqnijRDB0VGCYT3VCb93ePRdy0soDhGH019+fIlsp5//vmnloNdIjWiGAQgAAEIQAACEIDArggQq+/K3CgLAQhAAAIQgAAEIAABCEAAAhCAAAQgAAEIQAACEIAABCAAAQhAAALxBNhSj2dFSQhAAAIQgAAEIAABCEAAAhCohYDOCdJBGEba9+/f6+A8c1lpYo1TRSpFgdgQgAAEIACBJQT+u+Rhnt05gfCeio5qm/d3j1eiqiNCPn/+rNP1FA3HvCL+/JGY2igDAQhAAAIQgAAEIACBnASI1XPS5l0QgAAEIAABCEAAAhCAAAQgAAEIQAACEIAABCAAAQhAAAIQgAAEIFARAbbUKzIWokIAAhCAAAQgAAEIQAACEIBAPIHr62u78NXVlX1JGgIQgAAEIACBPRP468+fP3vWH91nE3AOrnPq+fHjx+npqZNZzqXO2Ds7OxuVh94xiogCEIAABCAAAQhAAAIFEiBWL9AoiAQBCEAAAhCAAAQgAAEIQAACEIAABCAAAQhAAAIQgAAEIAABCEAAAiUQYEu9BCsgAwQgAAEIQAACEIAABCAAAQgkJ/D8/HxwcGCqPTo60hTYXNab0F++//79+6j8fAo6iogCEIAABCCwcwL/3bn+qD+bQOBUDp1pV/KRIlJZoeTDw8Oo7jqNfrQMBSAAAQhAAAIQgAAEIFAaAWL10iyCPBCAAAQgAAEIQAACEIAABCAAAQhAAAIQgAAEIAABCEAAAhCAAAQgUAgBttQLMQRiQAACEIAABCAAAQhAAAIQgEBaAvqo067w/PzcviQNAQhAAAIQgMDOCXCqyM4bwEz1Ly4unp6eeh8+PDy8vLzsvVVU5vHx8bdv38IixRxiF66BuxCAAAQgAAEIQAACEMhMgFg9M3BeBwEIQAACEIAABCAAAQhAAAIQgAAEIAABCEAAAhCAAAQgAAEIQAACtRBgS70WSyEnBCAAAQhAAAIQgAAEIAABCEwlcHNzYz+iKbB9SRoCEIAABCAAgZ0T4FSRnTeAOeo/Pz87IaZdy99//21flpz+8OHDp0+fAhLe398H7nILAhCAAAQgAAEIQAACpREgVi/NIsgDAQhAAAIQgAAEIAABCEAAAhCAAAQgAAEIQAACEIAABCAAAQhAAAKFEGBLvRBDIAYEIAABCEAAAhCAAAQgAAEIJCdwe3v78vJiqj0/PzdpEhCAAAQgAAEIQEAEOFWEZjCZwNXV1dAzR0dHp6enQ3cLzA/o0kl7d3dXoNiIBAEIQAACEIAABCAAgV4CgfiWWL2XGJkQgAAEIAABCEAAAhCAAAQgAAEIQAACEIAABCAAAQhAAAIQgAAEILATAmyp78TQqAkBCEAAAhCAAAQgAAEIQGCHBK6vr22tw3+L3S5JGgIQgAAEIACBnRDgVJGdGDqlmjc3N0PVnZ2dDd0qM//169fhEPnx8bFMyZEKAhCAAAQgAAEIQAACPgFidZ8JORCAAAQgAAEIQAACEIAABCAAAQhAAAIQgAAEIAABCEAAAhCAAAQgAAERYEudZgABCEAAAhCAAAQgAAEIQAACTRL4+fOn/RWk/hrlmzdvmtQUpSAAAQhAAAIQmE2AU0Vmo9vpg3d3dwHN379/H7hb5q3wSSgPDw9lio1UEIAABCAAAQhAAAIQcAgQqztAuIQABCAAAQhAAAIQgAAEIAABCEAAAhCAAAQgAAEIQAACEIAABCAAAQh0BNhSpyVAAAIQgAAEIAABCEAAAhCAQKsEnGM0r66uWtUUvSAAAQhAAAIQmE2AU0Vmo9vpg/f390Oav3r1qsZD7I6PjyX5kFJPT09Dt8iHAAQgAAEIQAACEIBAUQSI1YsyB8JAAAIQgAAEIAABCEAAAhCAAAQgAAEIQAACEIAABCAAAQhAAAIQgEA5BNhSL8cWSAIBCEAAAhCAAAQgAAEIQAACCQk8Pz/bp4roS8kPHz4krJ+qIAABCEAAAhBogwCnirRhx3xaPD4+Dr3s8PBw6Fbh+ScnJ0MSvry8DN0iHwIQgAAEIAABCEAAAkURIFYvyhwIAwEIQAACEIAABCAAAQhAAAIQgAAEIAABCEAAAhCAAAQgAAEIQAAC5RBgS70cWyAJBCAAAQhAAAIQgAAEIAABCCQkYB8pomrPz88TVk5VEIAABCAAAQg0Q4BTRZoxZSZFfv/+PfSmg4ODoVuF5+sEviEJA/oOPUI+BCAAAQhAAAIQgAAENiEQiF2J1TexCC+FAAQgAAEIQAACEIAABCAAAQhAAAIQgAAEIAABCEAAAhCAAAQgAIFCCLClXoghEAMCEIAABCAAAQhAAAIQgAAE0hJwThW5urpKWz+1QQACEIAABCDQBgFOFWnDjvm0eHl5GXrZ4eHh0K3C8+v9xrJwsIgHAQhAAAIQgAAEIJCTALF6Ttq8CwIQgAAEIAABCEAAAhCAAAQgAAEIQAACEIAABCAAAQhAAAIQgAAEKiLAlnpFxkJUCEAAAhCAAAQgAAEIQAACEIgkcHd39/T0ZAq/ffv29evX5pIEBCAAAQhAAAIQMAT+z6RIQGAhgcA57gtr3vBxDhzZED6vhgAEIAABCEAAAhBIRYBYPRVJ6oEABCAAAQhAAAIQgAAEIAABCEAAAhCAAAQgAAEIQAACEIAABCAAgcYIsKXemEFRBwIQgAAEIAABCEAAAhCAQFEEfv78+fDw8Pj4qOmn/qz7ycnJhw8fUkn45csXu6pPnz7Zl6QhAAEIQAACEICAIcCpIgYFiSgCilzt4+vsZ4by7TJlpgOSv3r1qkyZkQoCEIAABCAAAQhAAAIOAWJ1BwiXEIAABCAAAQhAAAIQgAAEIAABCEAAAhCAAAQgAAEIQAACEIAABCAAgY4AW+q0BAhAAAIQgAAEIAABCEAAAhDITEDniZydnfmfLuqLxevr64uLi4Xy/Pr16/7+3lSime/p6am5JAEBCEAAAhCAAARsAv+1L0hDYJTA0dHRUBkdmDd0q/B8nfY3JOHbt2+HbpEPAQhAAAIQgAAEIACBoggQqxdlDoSBAAQgAAEIQAACEIAABCAAAQhAAAIQgAAEIAABCEAAAhCAAAQgAIFyCLClXo4tkAQCEIAABCAAAQhAAAIQgMAeCNze3p6cnPhHikj3l5eXjx8/Lj9V5MuXLzbJ8/Nz+5I0BCAAAQhAAAIQsAlwqohNg/Q4gfApGwp2x6sorITO/FMgPiRUWN+hp8iHAAQgAAEIQAACEIBAfgLh2JVYPb9FeCMEIAABCEAAAhCAAAQgAAEIQAACEIAABCAAAQhAAAIQgAAEIAABCBRCgC31QgyBGBCAAAQgAAEIQAACEIAABPZAQF8snp2dhTW9ubn5/PlzuEz4rmowBV69enV5eWkuSUAAAhCAAAQgAAGHAKeKOEC4HCFwenoaKGFHooFiRd0KyxzWtyhFEAYCEIAABCAAAQhAYOcEwrFrOO4tE11Y5rC+ZWqEVBCAAAQgAAEIQAACEIAABCAAAQhAAAIQgAAEIAABCEAAAhCAAAQgsAmB8BZzeHt6E4FHXxqWOazvaOUUgAAEIAABCEAAAhCAAAQgAIElBM7Pz2Mev7q6en5+jinpl3FOJIl8o18PORCAAAQgAAEI7IQAp4rsxNAp1QyEmPf39zpIL+XLVq5LYXdgWyWg6cpyUT0EIAABCEAAAhCAAATmEAhEsMTqc4DyDAQgAAEIQAACEIAABCAAAQhAAAIQgAAEIAABCEAAAhCAAAQgAAEItEKALfVWLIkeEIAABCAAAQhAAAIQgAAEiibw69evx8fHSBG/ffsWWdIpdn19befogBL7kjQEIAABCEAAAhBwCHCqiAOEy3ECnz59ChQKbLoEntrqVljasKZbycx7IQABCEAAAhCAAAQgMEQgHMGGo9+hOrfKD0sb1nQrmXkvBCAAAQhAAAIQgAAEIAABCEAAAhCAAAQgAAEIQAACEIAABCAAAQgUSyC80RzepC5NqbC0YU1L0wV5IAABCEAAAhCAAAQgAAEINEZAfwwyXqNJhU21nz9/fnl5MZeaBr5+/dpckoAABCAAAQhAAAI+AU4V8ZmQM0LgzZs3gf0GHaSnqHSkijJu397efv/+fUgW7bhI06G75EMAAhCAAAQgAAEIQKBAAsTqBRoFkSAAAQhAAAIQgAAEIAABCEAAAhCAAAQgAAEIQAACEIAABCAAAQhAoAQCbKmXYAVkgAAEIAABCEAAAhCAAAQg0DwB+7yPUWWfnp5GyzgFnp+fr66uTOarV6/sS5PfTGISz2a0RhEIQAACEIBAcgJ//fnzJ3mlVLgHAjq+LhCQ/fjx4/T0tGQOv379+t///jckoYJphddDd8mHAAQgAAEIQAACEIBAyQSI1Uu2DrJBAAIQgAAEIAABCEAAAhCAAAQgAAEIQAACEIAABCAAAQhAAAIQgMCGBNhS3xA+r4YABCAAAQhAAAIQgAAEILAHAvqT7fHHfLx9+/bu7m4SlouLi5ubG/PI9fX15eWluWwvcXx8/Pj4OKoXH0qPIqIABCAAAQjsnMB/d64/6s8mcH9/H3j23bt3P3/+DBTY9pZODDk5OQnIENYu8CC3IAABCEAAAhCAAAQgsDmBcDRLrL65gRAAAhCAAAQgAAEIQAACEIAABCAAAQhAAAIQgAAEIAABCEAAAhCAAAS2IsCW+lbkeS8EIAABCEAAAhCAAAQgAIGdENDfO4/X9PDwML6wSuoIEvtIET3e9pEiUvnl5SUGkf4IfUwxykAAAhCAAAR2S4BTRXZr+qWK64y3b9++BWrRsR23t7eBAlvd0nEnCpcD0eTff/8t7bYSj/dCAAIQgAAEIAABCEBgIQFi9YUAeRwCEIAABCAAAQhAAAIQgAAEIAABCEAAAhCAAAQgAAEIQAACEIAABFolwJZ6q5ZFLwhAAAIQgAAEIAABCEAAAoUQmHRQyNHR0SSxP378aJfXh5D2ZXtp/XX5p6enGL0eHx9jilEGAhCAAAQgsFsCnCqyW9MnUPzDhw/huPPs7Ky0s+6+fv2q404CR4pcX19fXFwkoEMVEIAABCAAAQhAAAIQ2I4Asfp27HkzBCAAAQhAAAIQgAAEIAABCEAAAhCAAAQgAAEIQAACEIAABCAAAQgUTYAt9aLNg3AQgAAEIAABCEAAAhCAAAQqJ6CvF+M10AeY8YX12aN9xMb5+fnp6Wn84zWW/PbtW6TY8SUjK6QYBCAAAQhAoDECf/3586cxlVAnM4Hb29tw8Pr27VvFZK9fv84smP86xc03Nzd+vsnRISkcKWJokIAABCAAAQhAAAIQqJ0AsXrtFkR+CEAAAhCAAAQgAAEIQAACEIAABCAAAQhAAAIQgAAEIAABCEAAAhBYiQBb6iuBpVoIQAACEIAABCAAAQhAAAIQ0GEf9/f3oxwmfcyov7b+8eNHU+fh4eGvX7/MZZMJKRj+A/OO1j9+/Gj+mBVHZS4hAAEIQAAC8QT+G1+UkhDoJaAj2x8eHl69etV7V5mKgA8ODj5//jxUIEO+9n7evHkTOFJE8itq5EiRDLbgFRCAAAQgAAEIQAAC2QgQq2dDzYsgAAEIQAACEIAABCAAAQhAAAIQgAAEIAABCEAAAhCAAAQgAAEIQKAuAmyp12UvpIUABCAAAQhAAAIQgAAEIFARgfPz81FpVSb+Y8a7uzv7SBFVrj8DP/qKegs8Pz/rc9RJR4pI2Xfv3l1eXjZ/2Eq9ZkVyCEAAAhDYlsBff/782VYC3t4GAQVqZ2dn4SP0dHLH9fV1fLCbhEwXMT89PQVqOzo6kuSvX78OlOEWBCAAAQhAAAIQgAAEKiVArF6p4RAbAhCAAAQgAAEIQAACEIAABCAAAQhAAAIQgAAEIAABCEAAAhCAAATWJsCW+tqEqR8CEIAABCAAAQhAAAIQgMA+CehPpA990nh4eKivLHXYZSSZnz9/6nwNu7COFIl/3H6wnLQODfn9+3cnz8vLS5dQjqDpcghdpPz6jlWQ9e/g4MA8oswufXV1xZekBgsJCEAAAhDYDwFOFdmPrXNoent7q0PyTBjX+0pFYyqjf2vHXhJG4fXj42OvGCbz77//znzQiXk1CQhAAAIQgAAEIAABCGQjQKyeDTUvggAEIAABCEAAAhCAAAQgAAEIQAACEIAABCAAAQhAAAIQgAAEIACBugiwpV6XvZAWAhCAAAQgAAEIQAACEIBA+QT0t9LfvXvnyPnp06e3b9+enp46+YFLnb6hUzDsAvpk8vLy0s6pMa1vS8Nfoa6n1D///KMzX9arn5ohAAEIQAACZRLgVJEy7VKxVDq1XXHqzc3NqA6KgHW2SPJT8bS1o8P2vn//PirA+/fvJefah5uMikEBCEAAAhCAAAQgAAEI5CFArJ6HM2+BAAQgAAEIQAACEIAABCAAAQhAAAIQgAAEIAABCEAAAhCAAAQgAIHqCLClXp3JEBgCEIAABCAAAQhAAAIQgEDhBPSn0J2vLPU9oz5+jBdbn146n0nqXBKdMxJfQ7ElOVWkWNMgGAQgAAEItEqAU0VatezGesVvrkhQHS9ydHR0cnKi/8445k3venh4eHx8vP/3X4zmir91Jt+Md8VUThkIQAACEIAABCAAAQiUTIBYvWTrIBsEIAABCEAAAhCAAAQgAAEIQAACEIAABCAAAQhAAAIQgAAEIAABCGxIgC31DeHzaghAAAIQgAAEIAABCEAAAu0R8I8FefXqlY4aGf1L7V+/ftWffn95ebGZ6IvIy8tLO6feNKeK1Gs7JIcABCAAgUoJcKpIpYarQ2xtrihUVZjrxK8B6RUW63iRw8NDJQ4ODuz//v79W/XY/316etJ5IpMqP//3H+eJBEzALQhAAAIQgAAEIACBPRAgVt+DldERAhCAAAQgAAEIQAACEIAABCAAAQhAAAIQgAAEIAABCEAAAhCAAARmEGBLfQY0HoEABCAAAQhAAAIQgAAEIACBXgKnp6f6W+rOLX01eXZ21v2x9u5TR01Fu48lVfj79+9OeV1++/Zt9CwS/6liczhVpFjTIBgEIAABCLRKgFNFWrVsWXrd3d0pllXkGn8CSEIFFGQrwlac3VLcnJAPVUEAAhCAAAQgAAEI7JkAsfqerY/uEIAABCAAAQhAAAIQgAAEIAABCEAAAhCAAAQgAAEIQAACEIAABCAQIMCWegAOtyAAAQhAAAIQgAAEIAABCEAgksDnz5+vrq4iC/vFjo6O9Hffj4+P/Vv15nCqSL22Q3IIQAACEKiUAKeKVGq4WsX++fOnzhbRCSM6OW9tHQ4PD9+/f6/DRBqLmNfmRv0QgAAEIAABCEAAAvskQKy+T7ujNQQgAAEIQAACEIAABCAAAQhAAAIQgAAEIAABCEAAAhCAAAQgAAEIjBJgS30UEQUgAAEIQAACEIAABCAAAQhAIEBA88rz8/PHx8dAGf+W/tr69fX1xcWFf4scCEAAAhCAAAQgMIkAp4pMwkXhZAR+/fqlIPjh4aH778vLy/KqFSWfnJzo7D399+3btzqvbnmd1AABCEAAAhCAAAQgAIG9ESBW35vF0RcCEIAABCAAAQhAAAIQgAAEIAABCEAAAhCAAAQgAAEIQAACEIAABCIJsKUeCYpiEIAABCAAAQhAAAIQgAAEIOAT0NkiV1dX9/f3/i0nR99I6q+t6yASvpF0yHAJAQhAAAIQgMA8ApwqMo8bT6UnoJhYh4w8/ftPh4zo/79//9Zr7ANHdG7IwcGB89/Dw0MdI3J8fJxeJmqEAAQgAAEIQAACEIAABP7zH2J1WgEEIAABCEAAAhCAAAQgAAEIQAACEIAABCAAAQhAAAIQgAAEIAABCECglwBb6r1YyIQABCAAAQhAAAIQgAAEIACBIQLPz886WET/9DVl9x2lSnafTOpLSf219ffv379582bocfIhAAEIQAACEIDADAL/D3Ze8eJIljzrAAAAAElFTkSuQmCC"/>
  <p:tag name="POWERPOINTLATEX_PIXELSPEREMHEIGH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183,3333"/>
  <p:tag name="POWERPOINTLATEX_BASELINEOFFSE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38"/>
  <p:tag name="POWERPOINTLATEX_REFCOUNTER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3"/>
  <p:tag name="POWERPOINTLATEX_CACHECONTEN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iVBORw0KGgoAAAANSUhEUgAALDUAAACnCAIAAACyrJ5/AAAgAElEQVR4Aey9TVbeurO+/dt5d+M0A0MIewQhQwjpnR4whJAREJr/JjACYAiBEQSGEDKCkOZpAs3Ty3uv7XW8vCR/yF9ySbposGRZlkpXleVSSY/9158/f/6T+N/T09PZ2dnDw8Pr6+u7d+8ODw8vLi4S7xPiQwACEIAABCAQSgBPIJQU5SAAAQhAAAIQgAAEIAABCEAAAhCAAAQgAAEIQAACEIAABCAAAQhAAAIQgAAEIAABCEAAAhCAAASmEmDP6lRyXAcBCEAAAhCAAAQgAAEIQAACECiUAMGEQhVPtyEAAQhAAAIQgAAEIAABCEAAAhCAAAQgAAEIQAACEIAABCCQMgEWOlPWHrJDAAIQgAAEIAABCEAAAhCAAAQ2IEAwYQPoNAkBCEAAAhCAAAQgAAEIQAACEIAABCAAgf/8568/f/4kzeHl5eXdu3evr6/NXnz+/Pn6+rqZQxoCEIAABCAAgSwJ4AlkqVY6BQEIQAACEIAABCAAAQhAAAIQgAAEIAABCEAAAhCAAAQgAAEIQAACEIAABCAAAQhAAAIQgAAETBFgz6opdSAMBCAAAQhAAAIQgAAEIAABCEDAPgGCCfZ1hIQQgAAEIAABCEAAAhCAAAQgAAEIQAACEIAABCAAAQhAAAIQgIBDgIVOBwiHEIAABCAAAQhAAAIQgAAEIAABCPQTIJjQz4ezEIAABCAAAQhAAAIQgAAEIAABCEAAAhBYj8Cb9aqOU/PNzc3r66vTljKfnp6cTA4hAAEIQAACEMiPAJ5AfjqlRxCAAAQgAAEIQAACEIAABCAAAQhAAAIQgAAEIAABCEAAAhCAAAQgAAEIQAACEIAABCAAAQhAwBoB9qxa0wjyQAACEIAABCAAAQhAAAIQgAAEjBMgmGBcQYgHAQhAAAIQgAAEIAABCEAAAhCAAAQgAAEIQAACEIAABCAAAQj4BFjo9JmQAwEIQAACEIAABCAAAQhAAAIQgEAPAYIJPXA4BQEIQAACEIAABCAAAQhAAAIQgAAEIACBVQn8f//v//2/VRtYu/L//u///t///V+/lf/6r/86ODjw88kxS+Dl5eV//ud/dnd3zUqIYBCAAAQgYJAAnoBBpSASBCAAAQhAAAIQgAAEIAABCEAAAhCAAAQgAAEIQAACEIAABCAAAQhAAAIQgAAEIAABCEAAAhDIjAB7VjNTKN2BAAQgAAEIQAACEIAABCAAAQisTYBgwtqEqR8CEIAABCAAAQhAAAIQgAAEIAABCEAAAhCAAAQgAAEIQAACEFicAAudiyOlQghAAAIQgAAEIAABCEAAAhCAQN4ECCbkrV96BwEIQAACEIAABCAAAQhAAAIQgAAEIGCZwF9//vyxLF+/bI+Pjx8+fGgt8/bt25eXl9ZTZEYmIEU8Pz+/vr7q/+/fv6uE/itd5+tQUqG1yKqhOQhAAAKpE8ATSF2DyA8BCEAAAhCAAAQgAAEIQAACEIAABCAAAQhAAAIQgAAEIAABCEAAAhCAAAQgAAEIQAACEIAABOwTYM+qfR0hIQQgAAEIQAACEIAABCAAAQhAwBQBggmm1IEwEIAABCAAAQhAAAIQgAAEIAABCEAAAhCAAAQgAAEIQAACEIBACAEWOkMoUQYCEIAABCAAAQhAAAIQgAAEIACBmgDBhBoFCQhAAAIQgAAEIAABCEAAAhCAAAQgAAEIxCfwd/wmF2zx5uamq7bX19f7+/uDg4OuAuQvQuDl5eX3v3/Pz89iXv1XRvNwkYaoBAIQgAAEIOATwBPwmZADAQhAAAIQgAAEIAABCEAAAhCAAAQgAAEIQAACEIAABCAAAQhAAAIQgAAEIAABCEAAAhCAAAQgsCwB9qwuy5PaIAABCEAAAhCAAAQgAAEIQAAC2RMgmJC9iukgBCAAAQhAAAIQgAAEIAABCEAAAhCAAAQgAAEIQAACEIAABPIjwEJnfjqlRxCAAAQgAAEIQAACEIAABCAAgVUJEExYFS+VQwACEIAABCAAAQhAAAIQgAAEIAABCECgn8Df/aeNn/327VuPhHd3dwcHBz0FODWfwMPDw/Hx8fx6qAECEIAABCAwgQCewARoXAIBCEAAAhCAAAQgUA6B6+vr19fXt2/ffvjwYX9/v5yO01MIQAACEIAABCAAAQhAAAIQgAAEIAABCEAAAhCAAAQgAAEIQAACEIDAsgTYs7osT2qDAAQgAAEIQAACEIAABCAAAQhkT4BgQvYqpoMQgAAEIAABCEAAAhCAAAQgAAEIQAACEIAABCAAAQhAAAIQyI8AC5356ZQeQQACEIBATYD3c9YoSEAAAhCAAAQgAIEFCRBMWBAmVUEAAhCAAAQgAAEIQAACEIAABCAAAQhAYCyBN2MvsFP+/v5eX1jskac/+NhzIacgAAEIQAACELBPAE/Avo6QEAIQgAAEIAABCEBgKwIvLy97e3tfvnw5OzvT/w8fPsh/3koYm+2Kz1//97ezs2NTSKSCAAQgAAEIQAACEIAABCAAAQhAAAIQgAAEIACBUQSI/Y7CRWEIQAACEIAABMIJsGc1nBUlIQABCEAAAhCAAAQgAAEIQAACEBABggmYAQQgAAEIQAACEIAABCAAAQiURoD9e6VpnP5CAAIQgAAEphHAZ5jGjasgAAEIRCPAQmc01DQEAQhAAAKRCfB+zsjAaQ4CyxIgnrAsT2qDAAQgsCwBggnL8qQ2CEAAAhCAAAQgAIFFCBBMWAQjlUAAAhAIJMCoGwiKYhBYj8Df61W9ds13d3f9Tby+vioEeXBw0F+MsxCAAAQgAAEIpEgATyBFrSEzBBYkcH19LYf/7du3Hz9+VHBhwZqpCgKrEsB0V8VL5RCAQE3g+Pj49+/f9aESDw8PRMmaQJp85FQ8Pj7u7+83C5AuhwBP53J0nVlPMd3MFFpOdzDdcnSdWU8x3cwUSndKJsDtXLL26TsEIAABCBRCgNhvIYqmmxCAAAQgAIH4BNizGp85LULAFAFCi6bUgTAQgEAeBBha89AjvbBDgHvKji6QBAI1AYIJNQoSECiTAE/nMvVOryEAAQhAAAIQgMDiBNJyLNm/t7gBpFthWqabLmckhwAEIJAoAXyGRBWH2BEI4ERFgEwTIQRY6AyhRBkIZEyA51HGyqVrvJ8TG4BA0gSIJyStvmWFx11Zlie1QWARAgQTFsFIJRBIlwBP53R1h+QQgAAE8iZAMCFv/Y7qHe6KgwsgDhCzh2lpilHXrCHFFywt043PZ70W//rz5896ta9a819//TVY/+Hh4e3t7WAxCkwmILxaUJ98uXOhPi/98vLiZHIIAQhAAAIQaCWAJ9CKhUwIFELg5OTk5uam7uyPHz9y/aD409PTz58/FT1RH/VfX09/fn7W/6rv8p93d3f1/13j78OHDzs7OzUcEqYIlGO6prAjjAhUg0k1kviDiQpU40k9lrx//57BJGnLUaT1y5cvTheIkjWB6Kb4559/mjkfP368v79v5pAuhEBRT2ceBzlZdaKmq/i/xlvNcfRfDyb1wpRS9AA9OzuTSN++fTs4ODAlWzbCJGq6c/jLwajm9fLD9edM6lVz7YTLA9etwYx+Du31rsV0ZbrCW4WkNH/EdNcztvCaCRuGs2qWLPB2bnbfQhrT7dKC7zOoJANvFy6b+Uy6m3rhZm/SMJ7Oz3TVI2K/xq1uKfHys95FyPhORXN3gZogELEI5zmVYLqt9HzTVTH84VZWZG5LgD2r2/KndQhsS6Cc0GLlrmhViz2r25rcYOtoahARBewTKGdojaML9uTE4Wy5Fe4pRzuPj4/yZ6pNO9V2nXrTjkJk9S9xqu06uf4cyWHC4SYECCZsgp1GIWCEQDlPZ6aoRkwuRAwWqkIoUWYTAowkm2Cf1igjyTRuc64i7DOHXh7XpuVYapRg/14ehje/F2mZ7vz+qgZ2QC2Ccb1K8Dl9trh2PhObOVlaLz6DTWNbXCrGmQlIC3SiJlDikjgEWOiMw5lWIGCTQDnPoyydbZtGZUcq3s9pRxc2JWFRxqZeaqmIJ9QoSJTjrtS69tcgeIFADYeEHQIEE+zoAkkgEJ9AOU9nggnxrUstMlnbBDuNrkqAhdRV8TYrJ5jQpFF4uhx3JVDRAAkEtXmxtDTFqLu5wdgRIC3TXYSbH8JVtZu8SPOvP3/+LNKlyJWI4KdPn0IaTbSDIV2zUOb29vb4+HgpSfRWF03pl6qNeiAAAQhAIGMCeAIZK5euQWCQwNHR0d3dXbPY6enpxcVFMyf1tNzsh4cHfRO33uszqkd6YeL79+/lqPNl01Hc1i5cgumuzZD6RxFQ7FWjpQYT/Y26sC6swUTDiMYT/d/b26vzSRgnoNDK7u6uL6T0KC/azy8zpzWiJURXV1dYe1EmUcLTmcdBliadrun6v9D7/PmzJnTbjr26TS4vL29ubmpr4aFZo1g2ka7pjuWgLxxoRi8/XB85GHttNaOXEepv21tjrOQZl8d0Q5Qr0z08PFQwio92hOCaU4aw4Rx65dzOcyitdC2m2wp2ps/AwNtKNXImk24HODe7A8TsYd6mS+zXrOEtIlje1jsZ0UynoloKJBAxmX/IhZhuK6WZpos/3EqVzFUJsGd1VbxUDgHjBEoILTKpN26EtXhoqkZBInUCJQytkXXEnpzIwK01xz1VaaQKwmjTzoQdO/9u1fmozWw7OzvW9Is86RIgmJCu7pAcAvMJlPB0Zoo6307i1MBCVRzOtDKNACPJNG7xr2Ikic+82SJhnyaNAtPJOZYa2/23ESrwwm+3S7Pe5Ex3soLYATUZXbQL8Tkd1Lh2DhDLh3lbLz6DZdubKRvjzByA5ThRcyhxbRwCLHTG4UwrELBJoITnUd7Otk27MiIV7+c0ogjLYrAoY1k7ko14gnEFRROvBHelgjlzDYIXCESzSRqqCBBMwBIgUDKBEp7OBBO2tXAma9vyp/WlCLCQuhTJUfUQTBiFK+PCJbgro9QHkFG4NiycnKYYdTe0FlNNJ2e6k+nNDOGu9SLNP2n+CUegJvQykTS7mIbUv3790sfDqj+9e0V60c+BtN7w9u3bQAU1i+mqNLqNlBCAAAQgsDUBPIGtNUD7ENiGwPPzs1zNpgNZpeWIbiPQ0q3++PFDffE7OCen+rm+0C0tLPWNIJC96Y5gQdH1CWiefn5+rk/Dzhk6/Gs1/OrdH+uLTwsLENDI72tQOcpfoPZcqtBt0kqpAqWzeijn0lf60U4g+6czj4N2xaefm7rpaimhdfjdxNOobpPWOabiTukbi60epG66gTTVTRn5gq64qpJbomoDBaDY4gQKMd1qtXcp091kSF9c9QYrJGw4UymF3M4zKa1xOabbSpWBtxVLWplMuh19cbM7QMweFmK6xH7NWuAcwQqx3rGICESMJRa/PKbbylxYFoyhEYhohUzmSgTYs7oSWKqFgHEC2YcWmdQbt8BaPDRVoyCRAYHsh9atdMSenK3Ib94u95RUsGygTL/oUfhic80iQB4ECCbkoUd6AYGxBLJ/OjNFHWsSW5VnoWor8rQbQoCRJISShTKMJBa0IBkI+xhRRHwxEnUs2b8X31SstZio6Y7FyA6oscTil8fndJjj2jlALB8WYr34DJaNcJpsjDPTuNVXFeJE1f0lYZ8AC532dYSEEFiDQPbPo0Kc7TVsI5s6eT9nNqpcryMsyqzHdpGaiScsgjHpSrJ3VyrtqJsL/gpbr/3kTYZJm31CwhNMSEhZiAqBBQlk/3QmmLCgtcypisnaHHpcuzkBFlK3VQHBhG35W2g9e3dlLGSAjCW2VflENcWou5XB2Gk3UdMdC9D4NvK/1J/Wz0EZz/zrr78CJVQg8vb2NrAwxRYk8PLy8vDwoLH+58+fgdW+fftWVwUWphgEIAABCJRMAE+gZO3T92IJ3N/fHx8fv76++gT0BsDr62s/P6Ec9e7s7Czcc57QNVHS3/7+/oRruWQOgbxNdw4Zrl2cwOPjo+bgd3d3i9fcrFBhFo1XDCZNJqbSCoLpcdkqkn4XoRGp9VSBmUdHRyE3i7bSVn+KWe3u7jb/C5oOa3Q6W6e3Tezs7GwrQBKt5/105nGQhBFOEzID0z05Obm5uenpvjwNPbD0t7e311Nszqmnpyc9Ar59+9Yz/9IeULydOZCdazMwXadH/qHs6vLyst+8/avCc3RryNVf774Il6SokoWYruZ3IY7xWNXLVZbRatgfeyHlfQIyRcKGPpZROSXczqOAxCmM6bZyls/AwNtKJqFMJt2OsrjZHSBmD4syXWK/Zu1wmmBFWW84IgIR4ay2KonptpLHH27FQmZCBNizmpCyEBUCSxHIO7TIpH4pO1m7HjS1NmHqj0wg76E1MkynOfbkOEAKOeSeWi8Io7062gjEjtxCbqX1ukkwYT221AwBswTyfjozRTVreI5g6/lIzYb4gWGTBulwAowk4ay2LclIsi1/p3XCPg6QQg7TdSzZv1eIiXZ1M13T7eqRn88OKJ+JtRx8TkcjuHYOEMuHRVkvPoNlUxwrG+PMWGJ++RKcKL/X5BgnwEKncQUhHgTWIJD386goZ3sN88ijTt7PmYce1+4FizJrE55ZP/GEmQBTvzxvd6XSDi8QSN1KC5efYELhBkD3yySQ99OZYIIpq2ayZkodCBNOgIXUcFbrlSSYsB7bJGrO212ZoAKATIC2ySXpaopRdxODsdNouqYbzjCJbeR//fnzJ7xLRkr2LOW2SphiH1s7kmim7vZPnz6FCK9v1by8vISUpAwEIAABCJRMAE+gZO3T9zIJyEX8/Plzz7cS9S4bjQyJwtHCgHrX82XcZfulD/3q85B8andZql215W26Xb0mfxMCikB9+fLl4eEhpPV3//5pAr67u6vyz8/Pv//9e319Dbm8KqM6rq6uDg4Owi+hZAQCGnakmi5V6hGgEE0EMZJoQo/CaA/fyED0oP/69WvkRhNqLu+nM4+DhExxrKjZmO7glr6ajJ5oenJVf/Pf865p148fP+Qs6a/rQVk3fXp6enFxUR+SmEMgG9PtgaA+6ivj+iBBT5nqlDxwGbac8MoVr/xwGaSc8cFrqwK6I+SE7+3tBZan2GQChZhuf7StSU9G++HDh3oWKaOVAYe408wcmxgnpAkbToDmXFLC7ex02cIhptuqhUFrbF7FwNukYSfNpNvRBTe7A8TsYYGmS+zXrDWOFaxA6w1BRCAihNK2ZTDdVv74w61YyEyLAHtW09IX0kJgPoHBhxd7VsMha4WLPavhuJolCb80aZDOgEDeQ6sFBbEnx4IWYsrAPTXqQVlteNAehipRbXsY3LSjwt++fWO3fEzDzqwtggmZKZTuQGCQQN5P51FP3kFWgwUIJgwi6irAQlUXGfItEGAksaCFEBkYSUIoRS5D2Ccy8M2bS92xZP/e5ia0lQCpm24It8E+NivhFwFNGtHS+JwOalw7B4jlwwKtF5/BskGGy8Y4E86qq+Sgg5H0LrWuXpNvnwALnfZ1hIQQWJZA3s+jAp3tZc0jm9pk59o81vXaMa1Q837ObHQ9syMsyswEuPblxBPWJmy2/rzdlQq7+sibDM1aIIKFECCYEEKJMhDIiUDeT2eCCQZtlcmaQaUgUj8BFlL7+cQ8SzAhJm1TbeXtrkxADZAJ0Da5JHVNMepuYjYWGk3ddEMYDvaxWcm228j/boqSSlov9RglqsKRR0dHoy6h8IIE9AYWqez4+HjBOqkKAhCAAARKJoAnULL26XuBBK6vr798+ZJrx/X58MvLy5De1S9DVGF9A3LwZYhddepzvPqipH53pDc+803TLkqL5OdtuosgopKlCAwujWvX+/v37/Vft3/P570VzNIQIUfr7u5uUDa9mPXTp0+qVuUZTAZxRSugDwx3/fghmgypNBTyNeVU+oKc4QTyfjrzOAi3hORK5m26XeqQs3Hz719VQBMiOR76L3+mek189b/2beTJqGQ9V1JCNehPA77+d7Xi56uJi4sLP5+cCQRKMF2tP/Y4YJXdVn64Nkb0MKxc8cob73HnVOCff/45PT3FSntgzj9VgukG9lHhIy3vyobrwdbBq93zmhJqtO6yW43AmjlitA63wEPChoGgeooFmnpPDZyaQADTbYUWaI0MvK30jGQy6XYUwc3uADF7WKbpEvs1a5CjBCvTegcREYgYRLR5AUy3VQX4w61YyEyOAHtWk1MZAkNgDoHAh9ecJja8lkn9hvBHNY2mRuGisH0CeQ+t9vk7EmoZlz05DpPkDgu/pwJf36B9O1p9G9w/r7d9aUOONs/rv2MJ2gvBngeHCYejCBBMGIWLwhBInUDeT2emqKnYJwtVqWiqTDkZSVLROyNJKprqkpOwTxeZhPIzcCzZv5eQvS0oagamO0gjsI/8ImCQ5HoF8Dkdtrh2DhDLh2VaLz6DZZsMlI1xJhBUT7FAB6OnBk5BYCUCLHSuBJZqIWCTQN7PozKdbZuWtrlUPa+H2lw2BEiUAIsymyiOeMIm2DdvNG93pcLLCwQ2NzMEmE+AYMJ8htQAgYQI5P10JpiQkCm2ispkrRULmZEJsJAaGXh/cwQT+vnkejZvd2WC1gAyAdoml2SgKUbdTSxn80YzMN1BhoF9tLKN/E+Cf4M6cAroHSIJ9jI3kfW1MEcv/qHK5NZt+gMBCEAAAisQ8J8g/Tl4AisogSohEIPA9+/f9QHa/hu8OqvJVQyBFm3j169feuNhT+90VttYtbVCH9btalmVqICKhTjbfltXV1ddNZM/h0DepjuHDNcuTuDHjx89t7/GRg0RExrVsKPPx/qDRleOCk9ohUsWJ6DBp0tHVT5ecc1cRt7PKumz5+fndU9J1ATyfjrzOKgVnV8iP9PV5MXyGCvPSpOs/Awpfo/yM12fodwJ+dtd9ixT1+DsXxWSIyMc9MYVMZhcf4gMxZYpxHQHo20aDMe6lCrfMznVnSKjZYANv7PEirBhOK7WkiXczq0d3zYT023lL5+BgbeVTEKZTLodZXGzO0DMHhZrusR+zdpkuGDFWm8/IgIR/XwsnMV0W7WAP9yKhcxECXRFg7vyWZ1PVNGIDYG8Q4tM6lOxcDSViqaQM5BA3kNrIIQ4xdiTE4fz5q1wT2l/QtdErM6ftm9HcQzt2Gnd/MBW+c0tP1EBapsMTBBMSFTRiA2BvJ/OTFFTsXAWqlLRVJlyMpKkondGEsuaIuxjWTsLypaHY8n+vQVNIpWq8jDdftrsgOrnY+EsPqejBVw7B4jlw2KtF5/BslmGyMY4E0Kpv0wJTlQ/Ac4aJxC4vlkXY6HTuEIRDwJdBPJ+HhXrbHepu/B8WXv92GpN8Cwr3EKa3WdRpknDWpp4gjWNRJAnb3elAijD5k2GEWyJJiIQaPWyejJxwCIohSYgsAaBvJ/OBBPWsJml6mSythRJ6lmbAAupaxMeWz/BhLHEMiift7syQUEAmQBtk0vy0BSj7ibGs22jeZhuP0MZdnIvlv9Pf5cMntXHNXsiiV2npBuDfSlKpMHPKUl3entLUUzoLAQgAAEITCCAJzABGpdAIDkCV1dX/R/hc9x+7aRJq4/9Q5lWubQMObZHmnJrX4VDZvBQM9gJbY2VrZzy2ZtuOapMoqdd71ed8CnZ1v5qcBgMctWDjEoSeGnFGDOz9ZW4tY6UYPtdrQ49NJtkMkvLzah7SkIEsn868zjI1c5zNV3LW/r0JGVyNP+GytV0HTIylVbXS6GMpR7E8q41wre2UrsuKuAIxuFkAoWYrtzgfqOSdWmgnoZRRtvzUzfVrKa1WXZa5UVdRdhwproLuZ1nUlrjcky3lSoDbyuWtDKZdDv64mZ3gJg9LNl0if2aNctAwUq23h5EBCJ64Bg5hem2KgJ/uBULmYkS6PeE65itk2ATRaLqRuxiCWQfWuwfytizasfy0ZQdXSDJfALZD63zES1bA3tyluVpsDbuqZCd7foN+/y5WOvdJP4GrQKRLBPo9+ucGEJ9ON+ALTNBNgjkRyD7p3P/UEYwwY5Js1BlRxdI4hNgJPGZ2MxhJLGpl1qq1olqPY/YNqHfCPBTrFpTkxM5OZbs35tsBilemJPp9vBnB1QPHCOn8DkdReDaOUAsH5ZsvfgMli1zUDbGmUFE/QUKcaL6IXDWOIH+J1RXIIKFTuNqRTwIOASyfx71D2UsdDr2UMLh4Jt2eD9nCWYQ2EcWZQJBbVKMeMIm2LdqNHt3pQLLCwS2MjDaXZxAvwdOMGFx4FQIgU0IZP907h/KCCZsYnXNRpmsNWmQNkuAhVSDqiGYYFAp64mUvbsyFh1AxhLbqnxOmmLU3cqKNmk3J9PtASirHlxn1Gylp4aeU9pps9IXPf7T06rNUxO+uauYo6zQZnfKkUoq6Ar+1vm6hcoBQk8hAAEIQGAaATyBady4CgJJENCcatoCjyZLSXSwElIvPawdYCehZYOZv7LQ1qKx46SccJFPCKBBUQsxXYPkSxapdbTU7ax9DMti6RmynBGMwWRZ8mNrazUJR0f8/qGm2rVO7xBL9LDuZuGJQp7Orfc+j4OkjT970201WiPj7Y8fP5I2nm2Fz950m3jV2VajXWkhst8hTyse0sRoJF2U6Q76wHIh5o+Eg8vBYm5E+zbF6LnlCRv2q6yo27kfxSZnMd1W7Ay8rVjSymydv5Q86eZmT8WACzfdweG3dUKXSmYqRjhZzsKtt4sbgYguMnbyMd1WXQwOyAQiWrmRaZbA2L1YlXexUtDYLCUEg0CiBAoJLTKpT8U+0VQqmkLOfgKFDK39EDY52zo/NRL4mr8SvQlSI41yT1WK6H/Tn0xdE7cFv4cqo1XswrmDpAsjVoEYSRAgmJCEmhASAtMIFPJ0Zoo6zTziX9U6ESh5c0t8FdBiDwFGkh44pk4xkphSR6swrTpyJq1bHRL2aVVZYGaWjuXgdpGtbHWRdgM1m32xLE23S2uDJs0OqC500fLxOR3UrW4Dk0SHkpHDwq13cOyKN+IAACAASURBVIBd5Nm9VSVGbGwlMRhnJoMtyomaTIkLjRBgodOIIhADAmsQKOR5VLizvYblpF5nqxPrzBf0+Eu9m8i/FIEQg3HsJ9ohizLEE5ayc8v1FOKuVCpQZ1sHkJV+lNrjI0kM3mRo+b5IQjaCCUmoCSEhMI1AIU/nngelvFA+GzTNeJa9isnasjypbQ0CrVbKho01UI+qk2DCKFyJFi7EXQnXDkDCWW1bMktNMepua1RxWs/SdLvQDZq02W3k/+nqks18zbpbY+WDmSzxbq5QLV4Oqkn3yeZyIgAEIAABCFgmgCdgWTvIBoFpBHRf612B2oYy6Cv2FEhoF0vr2oC6pi7MXGJs8hdSudY9xPxTK20/akqVWbo0081Mfal3p3XM1PCyUr96tkf4g4migSuJQbU9BEJCLlIWwbGaYdfj2Dfp5HIKf6CX9nTmcVDf1KknijJdmyPwIgt4qdvhBPmLMt2aT+vXDpad0ddt1Qk5ez1zfHy8GlRgokzTHZzWvXv3bqkPdbTeJk2/WgUClVVasa6n5LKDTE5hwzJvZ4P3BabbqhQG3lYsaWUy6Xb0xc3uADF7iOl22WrTI000nX3sF+ttHVhaZ1jLzhH8dglE+Ex6cjDdVjj4w61YyEyXgEIQ0/wHgrfpKh3JsydQWmixa6K0rGOZU/B5q1sATW1FnnYXIVDa0LoItMUr6RpGpnmzS13FnpxpiuaecrgNmvca+xC0iUJbKZr3guzZEYxDCHQRIJjQRYZ8CKRLoLSnc9fDl2CCNRtmocqaRpCnSYCRpEnDcpqRxLJ2atm6bqjmpDV+mrBPraBRiewdS5vmusgNkv3+vX5Lzt50W7vPDqhWLKYyu8acYmevuHam7LNfGKy3i8AiT+1tK8nbZ2Cc6b+1/bNlOlE+B3LSIiC7nTaQsms6LUUjbVEESnsedbmaxU4Vi7L21s7yfs5WLGT2EOgaRqb5SEtdxaJMpTKb2llEy3nHE3ruuOpUae5K1WteIDBoGBRIiADBhISUhagQCCRQ2tO5y88kmBBoMHGKdalpEYd8ciVM1uJoP4lWWEg1qyabo8fkYad5IcEEzaxbb70mpf60LjdrumMFK81/G8vHTvnsNcWoa8fYlpUke9NtxZX0NvL/tHbJbKbcmv5nds9ZWafZfpUgmF7I0qOd6hSvaCnBEugjBCAAgTkE8ATm0ONaCFggIJ9cezQVqtMkSj8nkPs36CKGFEglctcaChGE79+/L64d/32IgyTPz88XFyObCgs33Wz0mEdH/KWOCIvQfqM9Q8oa73jNQ3fr9cJ5AW6XdvghX62C9+/fd1FKOr80FRf+dPZHZh4H9T1uPFG46bbOibYde/UY1ezJuNlYEK9w061U0PqTnjj7scTfH/nre6c0H2DUHYHpCtfg2KuRUKBGge0v3Hqz1BarhMKD/TUUeLZVTYQNm5bA7dykYSeN6bbqohVLcxhk4G3lZirTd70Kn3S3WjXPKVNGWwmD6YoDsV+DlhkiEtbbSql1bkUgopXVVpmYbiv5Vs8Bf7iVFZmpEGDPaiqaQk4IdBEoPLTY+mhmUt9lLRvmo6kN4dP0BAKFD60TiMW5pHUkaU7H4qfZkxOoeu6pflDaFdNjvauamf+LeH5x068sztYECCbUKEhAIFEChT+dWx1LggkGjZmFKoNKQaSaACNJjcJ4gpHEuIJq8VrvqZ7JcoRTq87H645nkCjQsWT/XgZ2qy4UaLq+4gbHXn4R4EOLnNOqo5Jnr7h2kS1wTnNYr+jhM8wxoa2uZZwZJI8TNYiIAkkQYKEzCTUhJAR6CBT+PMLZ7rGNYk8phhMSM+fFTcVaiN/x1pEkxIrWK8OiTK0m4gk1iqQThbsrle54gUDSNozwPgGCCT4TciCQFoHCn86tU4CS153NWm+rptabiIXUzGTNrLXEF4yF1PjMw1skmBDOynLJwt0VXzUA8ZnYzClQU4y6Nk1xrFQFmq6PaHACYnwb+X/8LlnO6X+ZSP/0TKFJy13LXjb/bSy+vhRkyZ4DHYQABCAAgTkE8ATm0ONaCMQkcHp6qhtWf5r860+TInl6vvu3VI7C7jF7N60tvYvQ7+/aq0dSgd9oTw4vTMR0p5k3V0Uj4I8kGmMVnosggBrqGT2cU3xrNoJG6iY0cDn8uw71UKivKjyxqlvSxX/tfHUqzmgQ33h4OvvMeRz4TAzmYLqtShlcUVt7tHTq18Mx18GzlX9IJqbbRUkurmM/Ovz+/XtX+TXye+6gJAIjazCp68R0axROosdsKpOWG6k1XOeq+YfSiH/L1DkrNTpf7K1q8L07sSo2bMjtvJUdTmgX022FxsDbiiWtTN+2C4/B+kBKfk5ZNmZfU2WaLrFfy1baJRvW20qGQEQrFlOZmG6rOvCHW7GQmTqBsZuv6iCYEvx6JXXtI39aBAgt+vryPRYm9T4lCzloyoIWkKGVAENrKxazmYMzsqanGiHNnhzfVLinfCb9OdrW1b99PcK+aOcVwBnv1O3XBWfHEiCYMJYY5SGwFQGezj55pqg+E5s5vqbK3CFgUztI5dsnYUmbVuFripHEpqYkFWEfs6qpBcOxrFGwf69GkUQC0+1S0+DAu9KvoqSRnuj9So12QTCe73syhfucPhBcO7M27CurTOvFZzBrol2C+aZb8jiDE9VlJ+TnQYCFzjz0SC9KIMDzyNey77GU6Wz7ZErO6Q+2NOMwEfahlayItPo+GBtsWk6EtIyT9+PVJkQ8oUaRRAJ3pUtNvECgiwz56RIgmJCu7pC8NAI8nX2NE0zwmZjNYbJmVjUI5o8kJS+kGrQHggkGldIjEu6KAwcgDhCzh2iqVg2jbo0iiQSm26WmwdmHTN34Fz3+09U3g/laBpuz3ibn22CnyhEpRH26YcoBQk8hAAEIQGAsgZBHSY+rgCcwFjjlITCHgO64nvsx5JQ8Q01EA2MH9j/D6byXsCIQZ3lg7BaNwt+Mj+nOufG5dm0C+vixM37G3M7euovRkac+1OjNVua17aGqf5ReYhpMnO5Pa2XmtKK2c2sJORvTgNi/iqezoyMeBw4Qs4eYbqtqBhfVYo6uEqZVyMIzMd1WA5D/4Aco5Im1Fl41UwGQrtuE6XwXmcD8zCJRlR36e1V9GnItVjLa/vGEaWONnbBhjaJK9FuOb8N+Tpa3s0PJwiGm26oFBt5WLGllMul29MXN7gAxe4jpVqoh9mvWRHsEw3pb4RCIaMViKhPTbVUH/nArFjJTJzDTwVCgI3UCyA+BhAgQWnSUxaTeAWL2EE2ZVQ2CiQBDa1pmwJ4c+/rinhqlI72X4d27d/5ycJ2z0qZotasQhypX6/5mIbWus6M6QuECCRBMKFDpdDldAjydHd0xRXWAmD1kocqsahBMBBhJUjEDRpJUNFXJSdjHvr5wLCsdzZwR12Efawk93ewb4TQJMd1WbuyAasViKhOf01EHrp0DxPIh1ltpB5/BspW2ysY442DBiXKAcJgTgZlDtO6OnGjQFwgYJ8DzyFEQzrYDhEMR4P2cmME0AizKTOMW4aqZzqq1pYdaHtYgahR+Isv3R8mS/c3JvMkwwhhCE+sRmDk+E0xYTzXUDAGfAMEEhwnBBAeI8UMma8YVVKx4LKQaV/1MZ9WfqBrJIZjQo4jMggn4b8YHmVo8NFWhYNStTSKVBKbbqqk8tpH/p7VvNjP1ZZ2eR3vIKY0+NrtWglQhQ7/8sxJQ0EcIQAACEJhGAE9gGjeugsAmBObMIfUiv/qbmv2vFKynAPo85ybdDGxU7yisRa0TQhR4+fxigRhr2bSYMb/RRGvAdBNVXCFiO/sIYw4jFeGebyHXA0idWOmtr4XoOrybo0Z4lFKBHfWjkdqkjSe0RSbcbJIrydPZURmPAweI2UNMt1U1Rrb06QG6ye8xWplYy8R0WzXiY9lwM5acui7PpGTD9nXURcnP15iQWSSqMuPWXe9O909PT1ttfpHMwaVh4wG9RSAMVkLY0EfE7ewzMZiD6bYqhYG3FUtymUy6myrjZm/SMJ7GdCsFEfs1bqit4mG9rVh8r5hARCuoDTMxXR8+/rDPhJw8CLBnNQ890otCCPhOlBMS7znMb6WASX0qZo+mUtFUsXIytKalevbk2NcX91S4jvSIdMIvji+3xo5obXII2SovPYZ3hJJlEiCYUKbe6XWiBHg6NxXHFLVJw3ja8ZTi+ychXlPtv63huRlXUMniMZIkpH1GkoSUJVEJ+9jXF45lpSP279m3VUdCTNcBokN2QPlMrOXgc/oawbXzmdjMwXprveAz1ChSSTDOOJrCiXKAcJgTARY6c9ImfcmeAM+jpopxtps0SNcEeD9njYLEKAIsyozCFbMw8YSYtBdpC3elFaOPhRcItIIiMyECBBMSUhaiQsB/DNX7PAcT/AR7cfsZNWmVgkr+bFAFn8na4kZIhYsQYCF1EYzrVUIwYT22K9WMu+KABYgDxOwhmqpUw6hr1kS7BMN0fTLZbCN/MzjPt1Pg5uZmpjDza5gpAJdDAAIQgAAEIDCZwPzn+PwaJgvPhRCAwCABTTvPz8+1wffp6enk5GSwfEIFPn365Eirlb+Hhwcnc71DLRw66xP9bR0fH0sL/WU4WxPI2HTrPpKwQODr16+vr6+1JLqpQyJTdflFEmdnZ+H1aJS7vr4OL0/JCQQuLi5+//494cLCL8lvcUJ+BbebY9UZP515HDi6zuwwY9M1panT01PNd/b3901JlbQw2ZuunK6fP382daTNqUdHR82cmOn7+/uu/cRGds3GpDGnrbxN9/HxUeGdfj4yJJl3f5k5Z3d2djTk9tRwd3d3e3vbU6CEU4QNF9Fy3rfzIogWrwTT9ZEy8PpMUsxh0u1ojZvdAWL2ENOtVUPst0aRSgLrbdUUgYhWLKYyMV1fHfjDPhNysiEwf8fp/BqygUlHIGCQQMahRSb1Bu2tVSQ01YqFzKQJZDy0Jq2XaMKzJ2dx1GXeUy8vL3pENrfNO2C120GbZ5zMmYdq9MOHD9rGMFiPNhGp8GAxCpRMYH4oYH4NJfOn7xBYm0DGT2emqGsbz1L1s1C1FEnqWYMAI8kaVNeok5FkDarZ10nYZ3EVZ+lYsn9vcTsxWGGWpltzZgdUjcJyAp/T0Q6unQPE8iHWW2sHn6FGkUSCcWYRNeXtRC2CiEqMEJi/TDm/BiMoEAMCWRLI+HmEs52lxc7sFO/nnAmQy7clwKJMK3/iCa1YMsvM2F2pNMULBDKzWLpTEZgfCphfA7qAAATWI5Dx05lgwnpmk3HNTNYyVu60rrGQOo1bzKsIJsSkvVVbGbsr05ACZBq3+FdlqSlG3fiGFL/FLE23xpjVNvI/ifzpQ8W1AqrEqC/sVpfILhPpboZiPj8/Oxr0D6XTDHtOlyAAAQhAYAkCeAJLUKQOCMQjIMfbd/b8HBXTtzO/ffsmX7FVuK4vbjpVHR4etl5uIVPLRY60cno1pkWWTZAdMfoPi506YbqRLZPmAgn4jtD3798Dr122WOCwXI0wzPGXhe/U5ltF/8Cusx8/fnQqKfPQfzQPojNeQMsteauSp3OtX//G53FQwzGYwHRblaIJ4IaDqpSS/ZjZin1UJqbr4PLHXrnETpn4hz2bLa6uruLLY6FFTLepBcXZQpbR4zgS/ZLobFdUsNmjXNP+3ERANOxE7q+1sCG3c2QDmNAcputDY+D1maSY4zt+cZ6VPisjMVhudl81NnMw3aZefLvdMAqxSNN5xzGw3qb11mkfC4GIGo6RhK+jwn0G6QV/2IhxIsYaBPxbvj/Y1eoAKNaxhmzUCQEI+AQILdZM/MkRwecajqkEmjKlDoRpJcDQ2orFbCZ7csyqphaMe6pG0Z/oB7WSY6Mt1q1zutZMLbL3d4GzJRMgmFCy9ul7igT6Hzr1U0DF+AFsHP1a28kWp9ejWvEfNCxUjQJI4VUJEOxaFe+ClTOSLAgzWlWEfaKhntwQjmWFzn8W1E51oom89+9Ja5hu865nB1SThtm0P86sFDHuJ2Bn9opr168pU2ex3qY6fBqJugq12Bn7DIwzTdOt0zhRNQoSmRHwb3l2TWemYrqTGQGeR7VCffey8KliTabkhP9Qq733rgTv5yzZYJy+syjjALFz6A/4XXd0KvkZxxMqs8FdcW4f//HECwQcRBymSMA3bIIJKeoRmcshwNO51rXvWxJMqOGYTTBZM6uaYgXzHSF29Rs0Bn/ATyVo0CUnwYSKjLya7H/kVd1Q+G8GB5ZWkdBUhYVRt9U8LGdiuk3tZLaN/O8uZ8Ja/t3dnSOSnvG/f//2851izcOfP38+PT3t7e01M0lDAAIQgAAEIGCfgP/ExxOwrzUkhEBFQOtqu7u72vWihP5XaU0yS3DLNfu4vLx0LEG/NY3f96OjI217fXh4cITpOtTU6fr6+uTkpKtACfklm24J+k2rj/5I8unTp9pENaIeHx/v7+9H6JQcsLOzs8CGXl9fLy4uvn79GlieYqMISOmjylO4JqBnXJ3OIHF+fh7n9jfCqh76CnQspQIeB0bscIIYhZvuBGKLX6KpqAZMTYsWrznvCjFd6ffLly+OlmVLTk78Qz39Dw8P/XipJJG7XvhcXhAwXU0WNB3rt0yFiQ4ODvrLLHJWt4x/H9U1S05NM29vb+ucchKEDUN0ze0cQilyGUy3FTgDbyuW5DKZdDdVxs3epGE8jek2FUTst0nDfhrrbdWRP4EiENEKasNMTNeHjz/sMyEnGwJ+DJY9q9kol45kT6Dk0CKT+lTMG02loinkrAmUPLTWEEi0EmBPTiuWwUzuqS5E2snQH+ld48c4j4+P4T+0keR6kRP70Lo0SD7BBGwAAukSKPnpzBQ1IbtloSohZZUmKiNJQhpnJElIWZuLSthnmgpKdiz7ozrTeG54lXZt8dvtQl4KVJkZO6A2vN0Cm8bn9EHh2vlMbOZgvY5e8BkcIJYPGWcGtVOy/z8IhwLJEWChMzmVITAEagIlP49wtmszINEkoDhP85A0BJIgwKLMoJqIJwwislygZHel1gsvEKhRkMiJAMGEnLRJX0ojUPLTmWBCadY+s79M1mYCzPhyFlKTUC7BhCTU1CVkye5KKxOAtGIxmFmyphh1DRpkuEglm25FKbdt5H8S+dOMyzFTvcXj+/fvTubgoX74kUiPcxPz+fl5UDsaX3LrNv2BAAQgAIGFCOAJLASSaiCQGAH/3m91KfVVTpsd07ceHYE3FDXEIXek1SU2wdqXKnXTtU+4NAmde7P1UFanIMnaZBSKaW29K5Np/koaubq6ajIX5+ZhV1pPpZXkSavawCG6C6OpfL3bJS3420obqPoNvbVBPiHmx+NgEGNyBTIw3SZzfbgrxJIXLKPHn95K35SBdBwCeZiu7/2qX3EADraiCXuXEyhfcfByCnQRyMB0A79cK/PugrB4/uCoHlOYxXs3uULChpPRBV6Ywe0c2NPIxTBdHzgDr88k0ZzBB5YKaGwpJAbLzZ6QGWO6TWUFOgAh0DYvU0LsNwRyOQNvZckEIpp3tNk0puuoBn/YAcJhZgR870JjNb9eyUzLdAcCPgH/3m91AMxuLWBS7+vUZg6asqkXpFqJQOpD60pYFq+WPTmLIzVbYcb31KAZq8Aaehls13EIVxJjja5RZ3wC/h1KMCG+FmgRAvEJ+Pe+8+yoDgkmhKiGH8D2U2o1LSdTBlnI5pZ+VpyNTIBgV2Tgc5pzBo3WQ0aSOYTXuHbsvLVVraMydVPzU6w1VDlYZ+qOZaD8o6xxq8Il7N8bNMjwAoGqNzsnUk/ZARWu7g1L4nP68EMGSVw7n1v8HKzXYR744Aix8M3LZO8zhBBmnHEsPPww8F6w7ESFd5aSSRDwbZKFziQUh5AQmEnAv/dbHQCzzyOc7ZkGkOXlvJ8zS7XG7BSLMjFpj2or8JnV+iCzlpl9PGGUZgcLB6rerLtSdZAXCAwqmgKJEvDvUIIJiaoSsSEwioB/77e6W2afzgQTRqnbTmEma3Z0gSQVgdahz8nUgMmu/m0NJvCZ5SjO5iHBhFG2FKh6s+7KqM6GFAZICCULZVLXVKD8NodZRypG3VF3RKDqLY+6+W0jf+PYtM3Dp6en379/N2WTMe3v7x8cHHR9fadZuJm+ublpHpKGAAQgAAEIQMA+ATwB+zpCQghAwCdwf3//8PDQzNfkZcP5yM7OzunpaVOewXT89bZBkSgAgQIJ3N7ehvRaYZNPnz59/fo1pPDkMgrFjLr29fVVg+GoSyg8SEC+8ZcvX+pi2z5cajESSjgxxkpy7Q3SU0+RX/22RO9O0rK99jX++vdP7zes/0aFwpctLKl8yK2ZfjFy8iDA4yAPPdKLaAT0fNT0RwO5XJGjo6No7dJQZgTOzs6cHtmZJmuO74tXSXt5eemIzWE5BDRZ6DKMJgTtcRk7uWtePjY9GI+yc2eN7drk8oQNJ6Pjwm0JYLo+fwZen0miOUy6m4rjZm/SMJ7GdB0FEft1gFg+xHpbteNP6OxMlwhEVCrDdB3TxR92gHCYGQFZuONd8OuVzFRMdyCQJQEm9amoFU2loinkhAAEWgmwJ6cVC5nzCSjw0v9bG9ne9fX1/Ib8GvzX/vplmjnObLF5inThBAgmFG4AdB8CiRJgipqQ4lioSkhZpYnKSJKQxhlJElLWJqIS9tkEe06NtsZM+O12TirOtS/sgEpCs/icvppw7XwmNnOwXl8v+Aw+E5s5jDM29YJUEFiJAAudK4GlWghAYFUCONur4k20cj3ReD9nororUGwWZcYqnXjCWGKUN0WAFwiYUgfCLEWAYMJSJKkHAhCISYBgQkzaibbFZC1RxUUWm4XUyMAnN0cwYTI6LoQABCAwgQCj7gRoXGKBQJ7byJf9VN5KtfmfLVFO1daEN/Dqk1QryUm1PQT0KcfB21jT7J4aOAUBCEAAAsUSwBMoVvV0HAJ6sfugD6kCh4eHBlnpW4+O8Prk+bZyhvjkjszMnqapLGnTndZlrlqPgIY458bsPzw/P19PGNXsD2798tgcoldFtHblehtLk/m3b9++f//ezOlK68K1ZbNff+tLhO0/7CShr1ap3j5wUxKm/nTmcWDKnGIKk7rpOqz8BR1NUjQ4y4HRc0oLBP5wNypHjoqCSKrQaZfD+AQyMN3W568pt6Fnjm9KzvjmN6fF1E03cL4WOULVejc5w3tpzq2vqchK8W+TniHFUVZ9aHyoSf129nVkIQfT9bXgM6nvkWYi8j3OwOtrajCHSXcTkW/YkW24KUyVzu855fdxWg6m2+RG7LdJw34a6/V11PoEN+V194zGpuT02S6Yg+k6MH23oekG1+nIvkTr3VQLUyVKC0Q4iuMwkAB7VgNBUQwC+RFIOrToP50jP4h9e+hxI50HdH1YgnuJpnxTISdvAkkPrQmphj05CSlrpqhZ3lMh03ltlp6JruvyQKS1u6JHeVdV5BdOgGBC4QZA90smEPgo0SqDQUpMUQ0qpUskFqq6yJC/OQFGks1VEC4AI0k4K1MlCfuYUseqwiTtWLJ/b1XbMF550qYrtr4zU0cCm4nIC68hIdOidkD5aoqsEf823HwpHNfOV4rNHKzX0Qs+gwPE8iHjzNraSd2JWpsP9UcmwEJnZOA0BwE7BJJ+HuFs2zEkO5Lwfk47ukhXEhZlbOqOeIJNvcSRKml3pULUGvA39cupnnC3KTnjmBythBMgmBDOipIQyIxA0k9nggnpWiOTtXR1l6XkLKQmoVaCCUmoaSUhk3ZX1mACkDWorlFn0ppi1F3DJFKpM2nTFWR/ntjcPV6nI29abo0q18JUiZ5t5G+cojYP7+7uHMHqiV+dcAr0HN7c3PSc5RQEIAABCEAAAtYI4AlY0wjyQAACgwQeHx9//vzZLKb58MnJSTMnfnpnZ2fsisXZ2Vl8OWkRAhBoEnh4eGgeDqZ12768vAwWm1wgMLpX1z9W/vpCEq0Erq+vm0j1W4ijo6PWkmS2Evj9+7eTr0ju3t6ek2nt8Pj42BFJD3RU7zDJ/rB574d0lsdBCCXKGCGwv7//9evX+/t7+TD6lYIWtM7Pz7X0ozW5t2/f9gipsyqjkipfvYBeE7GLiwtV2HMVpyAQSMBfTJTJmXIbeub4fjQ1sNcUS5qAJgtOMKqrO7572VVykXzdOIMTyaICUIQNF7ErKolPANP1mTPw+kzSzWHSXeuOm71GkUQC022qidhvk4b9NNbr64hAhM/EYA6m21QK/nCTBuksCfhR1vpHK3UivOP+OB9+LSUhAAEIBBJgUh8IavNiaGpzFSAABIoiwJ6cotSddGcHtzFov/TBwcFKfex5r+5KLVJtrgQIJuSqWfoFgYwJMEVNS7ksVKWlr3KkZSRJS9eMJGnpq19awj79fDgbnwD79+Izp8VFCLADahGMa1eCz9lKGNeuFYu1TKzX1wg+g8/EbA7jjFnVIBgE1iDAQucaVKkTAhBYlQDO9qp4E61ccZ6mE8v7ORPVo02xWZTZXC/EEzZXAQLMIeD/sJQ3Gc7hybV2CBBMsKMLJIEABAIJEEwIBJVQMSZrCSkrM1GbMaiQrvGdiBBKi5chmLA4UiqEAAQg0EOAUbcHDqcsE8h1G/kby9Ar2TRFdwYOfcKk/gKQJnv9X6jyO+gHK/0y5EAAAhCAAAQgYIQAnoARRSAGBCAwioC+j+uUPz09dXI2ORz7inzNnp6enjYRlUYhAAER0Fe6X19fx6Lwh6CxNfSUH/ysrHOt5FcvnEwOpxEQSeervfqC+7Sqir3qx48fTt9PTk6cHGuHFxcXznemFQv19xlbExt5liXA42BZntRmmcDOzs7R0dHXr1+1JqeIkIz/z79/egv8r//7U7rK1FmVUUmVX+8F9JZxIduqBPyn7VhPeFXxqsr1a9jWVvASW7Fkn+lMFrr6K7PRYNt1dqX8Llutm9NmgPv7+/ow74Q/ZydsmLfGs+kdqWYDfAAAIABJREFUpuurkoHXZ5JoDpPupuK42Zs0jKcxXUdBxH4dIJYPsd5W7RCIaMViKhPTddSBP+wA4TAzAuxZzUyhdAcChRBgUp+KotFUKppCTgjkR4A9OfnpNJseaeuXs0vW75r/APXLTM7Z3d0dda3BHUSj5KfwSgQIJqwElmohAIFVCfhPWHayrQp8TuUsVM2hx7WrEmAkWRXvspUzkizL01RthH1MqaNYYdi/V6zqU+84O6CS0CA+p68mXDufic0crNfXCz6Dz8RmDuOMTb0gFQRWIsBC50pgqRYCEFiVAM72qnhTrFwerBPn4c1LKeoxCZlZlNlETcQTNsFOo0sR4AUCS5GkHlMECCaYUgfCQAACgQQIJgSCSrQYk7VEFZei2CykpqI1ggmpaAo5IQCBPAgw6uahxwJ74SwvdhFI7oseb7p6YiffX8p1PqnrHA5Krg+cKGQ5WIwCEIAABCAAAQhYIIAnYEELyAABCIwlcHd317xE3xE38vlzfbVXwjRlG0z7O5kGL6EABCCwFAE/kBpSszMEhVwSXmbsO1hV87RehItUTklFwF5fX+v+Xl1dad9DfUgihICigs1ih4eHzUODacUw/ai0pkio3qCyVhVp2kDK42BVpVB5ZAIa9/b+748xMDL8MpvTI7jpd1UQDH5d4Pj4uFVBg59taL2KzKQJXF9f+0bb2iPtZmjNXzUzpNHLy8tVZbBTueOkETa0oxok6SeA6Tp8GHgdIEkfMuluqo+bvUnDeBrTdRRE7NcBYvkQ6/W1QyDCZ2IwB9NtKgV/uEmDdJYE2LOapVrpFASyJ8CkPhUVo6lUNIWcECiHAHtyytG1zZ4+PT0N7hbQloP9/f315H///v2oyg3uIBolP4VXIkAwYSWwVAsBCKxKgCnqqniXrZyFqmV5UtuCBBhJFoS5dlWMJGsTNlg/YR+DSslYJPbvZazcjLvGDqhUlIvP6WsK185nYjMH6/X1gs/gM7GZwzhjUy9IBYGVCLDQuRJYqoUABFYlgLO9Kt4UK+f9nClqLTOZWZRZVaHEE1bFS+WrEuAFAqvipfINCRBM2BA+TUMAApMJEEyYjC7pC5msJa0+m8KzkGpTL75UBBN8JuRAAAIQWI8Ao+56bKl5PQIZbyN/sx61pWr2v4brfDuw6+s7PQL4IcuewpyCAAQgAAEIQGBDAngCG8KnaQhAYBqB29tb50LtWHVyNjwcK4yzaLqh5DQNgQIJBH5f1iHjhF+dszMP9eXUsTVM68XYVrIvr4dLc0DWy3BPTk6y7/XiHXS+1T0hqLi4SP0V+hKenp4eHBz0X8XZ/AhMG0h5HORnCfQIAhCIRuDh4SFaW3Ma0m7XLv9c32+YUzPXJkfg7OwsUGZ9tyOw5ILFQj7mofuuBLslbLigXVFVTAKYrk+bgddnkm4Ok+5ad9zsNYokEpiuoyZivw4Qy4dYr68dAhE+E4M5mG5TKfjDTRqksyTAntUs1UqnIJA3ASb1qegXTaWiKeSEAAQgAIFoBPxdsn7T5+fnfuaCOSEyNJsb+3uc5rWkMyZAMCFj5dI1CORKgClqWpploSotfZUjLSNJWrpmJElLX0gLgeQIsH8vOZUhsAiwAyoJM8DnbFUTrl0rFmuZWG+rRvAZWrEYzGScMagURILAegRY6FyPLTVDAAIrEcDZXglsutXKJHg/Z7rqQ3IIhBAgnhBCiTI2CfACAZt6Qar5BAgmzGdIDRCAQGQCBBMiA6c5CGRMgIXUVJRLMCEVTSEnBCCQBwFG3Tz0WFovMt5G/sa4Lh8fHx2vWt8v2dvba4q9v7//7t27Zs5g2g9ZDl5CAQhAAAIQgAAE4hPAE4jPnBYhAIH5BL59++ZUogmIPhr6119/6b+mM/qi/P39vVMm2uHY9yfqy9YajaOJR0MQgECTwPPzc/MwPP3y8hJeeFTJ3d3dUeVVeHIvxjaUcXkp1Hmbrf+sybj7C3ZND7VmbZt8m7kpQH9aDoMjsOKiFxcX/VdxNksCkwdSHgdZ2gOdggAEIhBo9bWc9coIYoQ00bVC6ngRIVVRJl0C19fX4faphfX4PVU07O3bt4PtXl5eDpZJvYA/vBA2TF2nhciP6TqKZuB1gKR+yKS71iA3e40iiQSm66jJmQQR+3X4mDrEen11+COwyoRP9PwK18spORCB6dZ2hT9coyCRKwH2rOaqWfoFgbwJ+C4lwWebGkdTNvWCVBCAAAQgsBUBBRmcd474kijYu/Y+h6Ojo66oly+P/34Dvww5BRIgmFCg0ukyBDIgwBQ1LSWyUJWWvsqRlpEkLV0zkqSlL6SFQHIE2L+XnMoQmB1QqdgAPmerpnDtWrFYy8R6WzWCz9CKxWAm44xBpSASBFYiwELnSmCpFgIQWJUAzvaqeJOrnPdzJqcyBIbABALEEyZA4xIjBHy/RYLxAgEj2kGMyQQIJkxGx4UQgMCGBPyHMj/B3lAdNA2BpAmwkJqK+ggmpKIp5IQABPIgwKibhx6L6kXe28jfGNelJuSOhK0f0z08PHSK9R8q8q7AZX8ZzkIAAhCAAAQgsDkBPIHNVYAAEIDABAIPDw/OVZqA6E+Z+q+wiAa3T58+6T2Jm8xKJryf0V86dTrIIQQgsBKB3d3daTVPXqGc1lz/VdUA2F+Gs/0Ezs7OmhjPz8/1fd/+SzjrE3h6empm6m3COzs7zRxT6dvbW382xBPZlI5iCsPjICZt2oIABCAgAs6GhoqJKR+7VlPXBxKa3mNdmESuBO7u7gK71mUwgZfPKRbStO8Az2nR5rWEDW3qBakGCWC6DiIGXgdI6odMumsNcrPXKJJIYLpNNRH7bdKwn8Z6fR0RiPCZGMzBdGul4A/XKEjkSsAPUvHrlVx1Tb8gkBMBJvWpaBNNpaIp5IQABCAAgQgE9Gp47Y4ebOjz58+DZeYXuLq6CqyEfbyBoEorRjChNI3TXwjkQYApalp6ZKEqLX2VIy0jSVq6ZiRJS19IC4G0CLB/Ly19IW1FgB1QqVgCPmerpnDtWrFYy8R6fY3gM/hMzOYwzphVDYJBYHECLHQujpQKIQCBCARwtiNATqgJ3s+ZkLIQFQLTCBBPmMaNq4wQ4AUCRhSBGMsSIJiwLE9qgwAE4hAgmBCHM61AoAQCLKQmoWWCCUmoCSEhAIFsCDDqZqPKojqS9zbyN8Z16b+to/V9Iq2Z/V3zA5f95TkLAQhAAAIQgEB8AngC8ZnTIgQgMJOAAh+BHwH9+fPnhw8f9PXxmS1OuPz9+/ejrvKXTkddTmEIQGAygbdv3067dvIK5WBzE77KPLkXg8IUUuD+/r4ZxdIY/vXr10L6vmw3ne25h4eHy9a/YG167bIf7dTrj/f29hZshaoSIjB5IOVxkJCWERUCELBDQA/i1nm940sYEbhrqJ/gtxvpEWKMJSCLDY/bvHv3bmz9S5UPbHqTQNlSfRysh7DhICIK2CSA6Tp6YeB1gGRwyKS7UiI3e3LGjOk2VebM14j9NuEYTGO9jlIIRDhAzB5iupVq8IfNmiiCLUiAPasLwqQqCEAgDgEm9XE4z28FTc1nSA0QgAAEIJATgfPz89b9Oc0+KiBzdHTUzFkpfXBw4E8G/bZ+/PjBPl4fCzki4NuPvw9cxVoz+wE2f0TQX5KzEIAABEYRYIo6CpeFwixUWdACMjgEGEkcIPYPGUns6wgJIZAuAfbvpau7YiVnB1Qqqsfn7NIUrl0XGTv5WG+rLvAZWrHYzGScsakXpILAGgRY6FyDKnVCAAKrEsDZXhVvcpXzfs7kVIbAEJhAgHjCBGhcYoQALxAwogjEWJwAwYTFkVIhBCCwNgGCCWsTpn4IFEWAhdQk1E0wIQk1ISQEIJANAUbdbFRZTkey30b+xrIutb7rvGFEn2Dc2dnxZdZLPQI/alJf6wcu61MkIAABCEAAAhCwQABPwIIWkAECEBhL4OfPn6MuOT4+fnx8HHXJ/MIfP34cVcnYTo2qnMIQgEAPgQ8fPvSc7Tql5cnW4ElX+VH5TqAm5NquTyaHXEsZEdCTosmB14w2aYxKO4+zaffXqBYnF5bSnXtNz+6Tk5PJFXJh6gSmmSuPg9T1jvwQgMBWBJwNDbUYejprb3F9aDzh+BLGpUW8OQRGTRDGrqfPEcy5NrDpvFfwnSmJg8g/JGzoMyFnEwKYroOdgdcBksEhk+5KidzsyRkzpttUmWPA0+A0K1wvTexXbKcpKONoJ4GI9e64ZWvGdCue+MPL2hW1GSTAnlWDSkEkCEBgkIAzJxosT/B5ENFKBdDUSmCpFgIQgAAEUiSgFzdcXl4OSi6/ZbDMUgWOjo5+/frV9UObw8PD5+fn/f39pZqjnpwIEEzISZv0BQLlEGCKmpyuWahKTmUlCMxIkpyWGUmSUxkCQyAhAs5DYdqAE6e/7N+Lw9l+K+yAsq+jSkJneBkUu5yl8GkjbcYbcQdtI34BrLeVuYNlmiW31rx4Jj7DNO0wzixuilQIgbUJsNC5NmHqhwAE1iDgeJWDTZQzVRxEkWUB6bfZr1Exn+aFpCEAAcsEnJF/2ow1TgeJJ8ThnFArvEAgIWUhajgBggnhrCgJAQjYIeC4lIOCEUwYREQBCJRMYNq0lIXUyDbjjPzTtBZHZoIJcTjTCgQgsCoBRt1V8VL5GgRGLSkGflZjDTkDm/a/6PFmDWmWqvPu7s6p6vPnz05Ofdhzqi7TTOjDPApfNnNIQwACEIAABCBgigCegCl1IAwEIBBI4MePH4El62JdLzGsCyyemBAEf3x8XFwMKoQABAYJ7OzsBEZ8mlWtOqro5arNtkLSWvgMKUaZVgInJyfNb0ufnp7ycttWUCGZzjP6/fv3IVfFL3NxcfHw8NBsVzeRH9VtFiCdPQEeB9mrmA5CAAKmCPR4vH64cnPJu6SdMI/YvC8IMI3AKEdxQ8MIbNrgXTZNL61XOVOS1jJO5qoTfKet6pCwYSuWwjMxXccAGHgdIBkcMumulMjNnpwxY7pNlTkGTOy3CcdgGut1lNI1tVcxg1OkLmkDJ31O39M6xHQrfeEPp2W3SDuBgD/29vxEpedUa9P8eqUVC5kQgMB8As6cKKRCgs8hlBYvg6YWR0qFEIAABCCQLoHz8/MQ4cdOu0Lq7Cmzt7endw78+vXr6upKTR8eHmrbtoIhiond3t4qOtRzLadKJkAwoWTt03cIpEuAKWpyumOhKjmVlSAwI0lyWmYkSU5lCAyBhAg4DwX27yWku2JFZQdUKqp3hpcQsQtZCse1CzGGbctgva38HSz4DK2UjGQyzhhRBGJAYG0CLHSuTZj6IQCBNQg4XmVIE4VMFUNQZFaG93NmplC6A4EuAs7ITzyhCxT5Bgl0/SRfovrTsc3l75K2hBcIbA4/LQF86+3Z8N9zqrXX/AS7FQuZEIDAfAKOSxlSIcGEEEqUgUCZBFhITULvzshPMCEJrSEkBCCQLgFG3XR1V6zk2W8jf2NZtT794+PjLoH1so+uU135fviyqyT5EIAABCAAAQjEJ4AnEJ85LUIAAvMJ/P79e2wl2vpwfX099qo55ScEwZ2AzpzWuRYCEBhFYOxuKlV+dnY2qolRhSeMchM+bjpKpIwLPz4+3tzc1B3U1syLi4v6kMRYAo716j3CY2uIUF5K929hzYy07SBC6zRhmQCPA8vaQTYIQCAzApqkd/Wo6Zt1lYmc73g4detv376t0yTyJvDz58/wDm5oGOETQ33tI7xHaZXsumF7ekHYsAcOp6IRwHQd1Ay8DpA8Dpl0S4/c7CkaM6Zba80xYGK/NRmzCay3qRoCEU0axtOYrhSEP2zcShFvPgH2rM5nSA0QgEB8As6cKEQAgs8hlBYvg6YWR0qFEIAABCCQKIGXl5fLy8tB4bVren9/f7DY4gUUYdbL6/UDn9vbW23bPjo6Ygfv4pAzq5BgQmYKpTsQKIQAU9QUFc1CVYpay1tmRpIU9ctIkqLWkBkCSRBwHgrs30tCa4ULyQ6oVAzAGV5CxC5nKRzXLsQeNiyD9bbCd7DgM7RSspPJOGNHF0gCgfUIsNC5HltqhgAE1iPgeJUhDZUzVQyhkU0Z3s+ZjSrpCAQGCTgjP/GEQWIUsEOAFwjY0QWSLEiAYMKCMKkKAhCIRsBxKUPaJZgQQokyECiWAAup9lXvjPwEE+yrDAkhAIGkCTDqJq2+MoXPfhv5G7N61adHnLj5x48fe17kITdu7Ed2/fClWRoIBgEIQAACECiNAJ5AaRqnvxDIhoAT+AjsV+RPnE4Igk/rV2D3KQYBCPQQ+Pr1q96v2lPAOXV4eLjqy1gnjAY9wRxHeA4dAsfHx80cAllNGhPSzTjv2CjihOamXeIoXZVot8HBwcG02rgqJwI8DnLSJn2BAASME3h+fu6SUM6wvj3QdXaTfGcttZZh1CSivopEcgT0k+lRMu/u7o4qv2DhcJu8u7tbsF1TVU2YUEt+woamlFimMJhuU+8MvE0aOaWZdEub3OwpmjSmW2uN2G+NIpUE1tvUFIGIJg3jaUwXf9i4iSLefALsWZ3PkBogAIFNCDCp3wT7hEbR1ARoXAIBCEAAAlkSOD8/D+mXtsSHFKMMBLYlQDBhW/60DgEITCbAFHUyug0vZKFqQ/g03UqAkaQVi/FMRhLjCkI8CKRLgP176equTMnZAZWQ3vE5e5SFa9cDx8IprLdVC/gMrVjMZjLOmFUNgkFgKQIsdC5FknogAIHIBHC2IwM325zzqkbez2lWUwgGgfkEiCfMZ0gNWxHgBQJbkafd9QgQTFiPLTVDAAKrEiCYsCpeKodAgQRYSLWvdIIJ9nWEhBCAQE4EGHVz0mYJfSlhG/kbs4r0v7Qx+D4RZ1V4sGv6Zo+CmIPFKAABCEAAAhCAQHwCeALxmdMiBCCwIQGFS15eXjYUYLDpZkBnsDAFIACBZQmE73rXB1/X/l7y2O0UHz9+XJZGObVpjblJ+/Pnz/v7++V0f/GeOs/ZDx8+LN7E/ApPTk6aSleFuqmvr6/n10wNeRDgcZCHHukFBCBgn8Du7m6PkGdnZz1n459ynIdagP5e1MVIpE7g4eFhVBfevn07qvyChXd2dgJrC/d5AitMvRhhw9Q1WKz8uZouA2/GJh3+ACIG2zSDXG/2Zh+NpzFdKYjYr3Er7RIP663J9E/hCUTUoIwkCjdd/GEjdogY6xFgz+p6bKkZAhAwSIBJvUGltIqEplqxkAkBCEAAAkkTuLy8DJGfLeghlCizOQGCCZurAAEgAIGYBJiixqTd2lbhC1WtTMhMjgAjyeYqYyTZXAUIAIH8CLB/Lz+dZt8jdkBlr+JyfE5cu/yMOW/rxWdI0WIZZ1LUGjJDIJwAC53hrCgJAQhkQCBvZzsDBY3tAu/nHEuM8hBIlwDxhHR1h+QiwAsEMIP8CBBMyE+n9AgCEOghQDChBw6nIAABFlIt2wDBBMvaQTYIQCA/Aoy6+ek0+x6VsI38jVkt3t3dObIdHx87Oc6hvtTo5Awe+kHMwUsoAAEIQAACEIBABAJ4AhEg0wQEILAGgdfX12nVdn1SdFptg1eN/SDl8/PzYJ0UgAAEViKwv7//48ePwdv2/fv3KraSDHW1Y0e5w8PD+loS4QSenp6ar9+V9q+vr8Mvp6RPwLk7dL/4ZbbNub+/9wOV4fsMthWe1uMQ4HEQhzOtQAACEOgnoMn7yclJf5loZ+U/tLalb2bv7Oy0niIzMwKOlzvYu/4frQ1eHqeAZp2aEMVpK3IrYyfUtXiEDWsUJDYhgOk2sTPwNmlklmbSzc2eqEljulKcMzgT+03FmLHeQE0RiAgEFa1Y4abrDLmD2AlEDCKigDUC7Fm1phHkgQAEAgkwqQ8EtXkxNLW5ChAAAhCAAAQsEAjfDn1wcGBBYGSAQD8Bggn9fDgLAQiYJcAU1axq+gUrfKGqHw5n4xNgJInPfJEWGUkWwUglEIBAk4CzmYT9e004pG0ScIx2UEh2QA0iWq8APmc/W1y7fj7bnsV6ff7O8IvP4CMymMM4Y1ApiASBBQmw0LkgTKqCAARiEsDZjknbZlu8n9OmXpAKAisRIJ6wEliqtUCAFwhY0AIyjCVAMGEsMcpDAAJGCBBMMKIIxIBATgRYSLWsTYIJlrWDbBCAQH4EGHXz02n2PXKMdrC/KW4jfzPYq00K3N7eOu1+/Phx8FM6KjB2s6kfxHTa5RACEIAABCAAgfgE8ATiM6dFCEBgcwLPz88xZRg7fZ28gBqzU7QFgYwJaK1R2wfPz8/fvn3rd1OfH/727dvj4+Ng5MS/dlTOhG/EKp4zqgkKVwSOj4+bKKTf5iHpCQScD/p++PBhQiXrXfLy8uIoXW3plte9v16j1JwiAR4HKWoNmSEAgeQItLrczV7c3Nz40ctmgWjph4eH1rYODw9b88nMj4Dj5Q52cNC8B2uYU0BT18DLf/78GViykGKEDQtRdH7dzNJ0GXjzM9Rmj5h0N2mEp7O82cO7b6EkpusMzsR+LZhloAxYbwVqcKZGICLQoqIVK9l0nSF3kPmgeQ/WMKcAgYg59Mq81o/68uuVMi2BXkOgKAJM6lNRN5pKRVPICQEIQAACIQQU7Aopxv7zEEqU2ZwAwYTNVYAAEIBAfAJMUeMzd1oseaHKQcFhugQYSTbXHSPJ5ipAAAhkRsDZTML+vcz0m2V3HKMd7CM7oAYRGSxQjs+Ja2fQ/GaKlLH1OsMvPsNMU4l2OeNMNNQ0BIHIBFjojAyc5iAAAQsEMna2LeCNKYPzqkbezxkTPm1BID4B4gnxmdPiggQG1xd4gcCCtKkqAgGCCREg0wQEIGCNAMEEaxpBHgiYIsBCqil1NIUhmNCkQRoCEIDA2gQYddcmTP2LE3CMdrD+wTDvYA1zCkx7kebfc5pc71p/Wffz588hzanYly9fQkrWZRTKPDo6qg9JQAACEIAABCCwOQE8gc1VgAAQgMBkApqYjZ1JVm2Fz+gmy9a8cLKczUpIQwACMQns7Ox8/ffv8fFR44z+FIfa3d19//793t5eHEnGfiNWQ0002eIQiNPKxcVFE7U+L31wcBCn6YxbaSJVN7V4b6qz+sXL6+trUyTd2rrjmzmkIVAR4HGAJUAAAhBYm0DIe2307P7+/fvmTtrDw0MrDT7S0Ioly0xNDBPqV/heCtl2lsv3k8NxhA0TsvMsRcV0m2pl4G3SyDJd8qSbmz1pky7ZdKU4Yr9Y70wCjgkN1qYBc9nFLwIRg8wNFih24MUfNmiNiLQgAfasLgiTqiAAgcgEmNRHBj65OTQ1GR0XQgACEIBANgSenp4Cw3FsfclG6Xl3hGBC3vqldxDImwBT1KT1W+xCVdJay1J4RpKk1cpIkrT6EB4C1gg40R5+u21NQcjjE2AHlM/EbA4+Z4hqcO1CKMUvg/X6zPEZfCap5DDOpKIp5ITAKAIsdI7CRWEIQMAUAZxtU+qILwzv54zPnBYhsC0B4gnb8qf1mQR4gcBMgFxujQDBBGsaQR4IQCCcAMGEcFaUhAAERhFgIXUUrmiFCSZEQ01DEIAABESAURczSI5ACdvI/7aplbu7O0ewwG+Q6INAX758ca7tP1QoM7Dy/no4CwEIQAACEIDAUgTwBJYiST0QgEB8AlponNbosl8xmSZDz1XPz889ZzkFAQjEJKB3c2z1eo6u7x93dZ+Xw3aR6cnXu3fPzs7qAvqC783NTX1IYg6B9+/fV5dPfljPab3n2uvra//m8nN6auBUmQR4HJSpd3oNAQhEIKAdfvLBXl9f+9v69OnT9+/fDw4O+outd7bnmw0bSrVef6m5lcCgobZetVXm7u5uYNO5OsOTZyKEDQMth2IrEcB0m2AZeJs08k4XOOnmZs/DpAs03UpxxH4zMOBirVe6IxCRtAGXZrr4w0mbK8IPEmDP6iAiCkAAAmYJMKk3qxpHMDTlAOEQAhCAAAQKJBC+I5ot6AWaR4pdJpiQotaQGQIQqAgwRc3DEkpbqMpDazn1gpEkD20ykuShR3oBgc0JsH9vcxUgwCgC7IAahWvbwvico/jj2o3CtXZhrLeVMD5DK5aEMhlnElIWokJgkAALnYOIKAABCJglgLNtVjURBOP9nBEg0wQEDBIgnmBQKYgUSIAXCASColgqBAgmpKIp5IQABHwCBBN8JuRAAALLEmAhdVme82sjmDCfITVAAAIQCCfAqBvOipIWCJSwjfxvC6AdGW5vb52c8JeJKNSuwqO+WeKHMp3WOYQABCAAAQhAICYBPIGYtGkLAhBYnEAd+BhV8+TlyVGtNAs/Pz83D0lDAAIQCCHw48ePkGJ1mdPT0zpNIpDA8fFxs6RexatgVzOH9DQC19fX0y5c+yr94uXLly9OK9++fUPvDhMOTRHgcWBKHQgDAQisQeDDhw8hS42fPn26uro6OTlZQ4bBOi8vL1vL4IS3YskyU57k2H7t7u6OvWTB8m/fvg2s7ffv3y8vL/m5xIQNAw2AYtYIYLq1Rhh4axQkViWw1aSbm31VtZZQ+VamK7bEfkswsFX7uKH11v0iEFGjIBFOIL7p4g+Ha4eSKRJgz2qKWkNmCECgJsCkvkZhPIGmjCsI8SAAAQhAIAIBbYoObEWv5QosSTEIbEWAYMJW5GkXAhBYhABT1EUwllxJ/IWqkmmb7TsjiVnVpCIYI0kqmkJOCAwSYP/eICIKmCLADihT6hgUBp9zEJGRArh2viKwXp8JPoPPhJxwAowz4awoCYEQAix0hlCiDAQgYJYAzrZZ1UQQjPdzRoBMExCwRoB4gjWNIM9YArxAYCwxypslQDDBrGoQDAIQCCFAMCGEEmUgAIFECbCQ6iuOYILPhBwIQAAC6xFg1F2PLTWvQaCQbeRv1mA3s07/JSOfP38Or3NU4apaP6AZ3hwlIQABCEAAAhBYlgCewLI8qQ0CEIhMwNm3Gtj6hFlMYM1dxV5fX7tOteZv+wHLVpHIhAAEIhPNfOVKAAAgAElEQVTQ12F//vwZ3ujh4eHe3l54eUqKgALoTchieHR0BJm8CfieA3rPW+MZ9I7HQQZKpAsQgMAggfA9xF++fNnEYdNo7AdRq36dnZ0NdpACeRAYG9vZvNejgktj97lu3rsQAXznP+QqwoYhlCizKgFMt8bLwFujILEegQ0n3dzs66m1hJo3NF3LeP3bitivQX0ZsV4CEQZtw7hIm5gu/rBxq0C8mQT8cOuomMyowpWo/Hplpsq4HAIQaBLwZx/Ns13pCWNXV1WB+WPdiVHLCoEybFsMTW3Ln9YhAAEIQGBzAvf394H+wLt37zaXFgEgMEiAYMIgIgpAAAKWCTBFtawd+7JtslBlH0uBEjKSFKj0BbvMSLIgTKqCAAS6CPiPKvbvdbEqKj8wRGmHyag10/x+iuXfyCGqYSk8hNKCZXDtWmFiva1YbGb6ysJnsKYpxhlrGkGeDAiw0JmBEukCBEom4PtvITSYKoZQMl6G93MaVxDiQaA0Av7ziHhCaTYQ2F9eIBAIimL2CRBMsK8jJIQABHoI+M5bT+H6FMGEGgUJCEDALAEWUs2qplUw/3lEMKEVFJkQgAAEFiHAqLsIxvwqKWQb+RtrmpPb+vDw4Eg16tM+owpXDfkBTUcADiEAAQhAAAIQiEMATyAOZ1qBAATWI7CzszN21fDt27djL5kv//Pz86hKJOSo8hSGAATyI+CHa/r7yHeR+/n4Z+UJ6/vWdb4GXgJWNY1cE1+/fv3582ezd9I7n6JpAiFtkACPA4NKQSQIQGBxAh8/fgyv8+7ubm9vTx9RCL9kfsnz8/PWShReUFyi9RSZENicwKjgkuMnby78IgIQNlwEI5XEJ4Dpxme+VIsMvEuRjFnPhpNubvaYis6vrQ1N1yxMYr9mVeMIZsR6CUQ4euFwkIAR0x2Uc9sC+MPb8k+rdfaspqUvpIUABHwCTOp9JjZz0JRNvSAVBCAAAQhEI6ANNoFthb+NN7BCikFgcQIEExZHSoUQgEBkAkxRIwPPrDkWqjJT6OTuMJJMRseFIsBIghlAAAJrE2D/3tqEqT8agcJ3QOFzRrO0OQ3h2rXSw3pbsRjMxGcwqBRfJMYZnwk5EJhDgIXOOfS4FgIQsEAAZ9uCFuLLwPs54zOnRQhAoIcA8YQeOJxyCPACAQcIh4kSIJiQqOIQGwIQqAkQTKhRkIAABDIjwEJqQgolmJCQshAVAhDIgACjbgZKpAsVgWnbyN9Yw/ft2zdHpMPDQydn8HDsJfKVFdYcrJYCEIAABCAAAQisTQBPYG3C1A8BCEQgoK+Ejpqe6fPzWp6MIFizidfX1+bhYHp3d3ewDAUgAIG8Cfh+Wk9/tQ9yf3+/pwCnfALHx8fNTD1N4j8dmgKQXpvA4+Pj5eWl08rYFX3ncg4hEIEAj4MIkGkCAhDYnMDBwcEoGX7//v3p06eTk5NRV00u/PT05HsRVW3yISdXy4XJEXh+fk5O5nCBdVuFF06oJGHDhJSFqE0CmG5Fg4G3aRWkVyKw7aSbm30ltZZQ7bama5AwsV+DSukSyYj1EojoUhD5XQQ2MV384S51kJ8BAf+eGvtTFEEYewm/XsnAcugCBEwRYFJvSh09wqCpHjicggAEIACB7AmE74999+5d9jToYOoECCakrkHkhwAERIApKmYwmYD/HOypih8Y9sDJ4BQjSQZK3KoLjCRbkaddCBRCgP17hSh6WjfZATWN24ZX4XNuCD+waVy7LlBYbxcZO/n4DHZ00S8J40w/H85CYCwB/54auwVaLY69hF3TY9VEeQhAoJ8AznY/nyzP8n7OLNVKpyCQKAHiCYkqbiuxeYHAVuRpd1kCBBOW5UltEIDAJgQIJmyCnUYhAIG1Cfh+Wk+L7OrvgbP2KYIJaxOmfghAAAJNAoy6TRqkHQKFbCN/43R788O7uztHBmf11znbejjhklHucmujZGZP4P7+/uLi4ujoSMs5+szq3t6ePhT6179/SuhQmTr79evX29vbl5eX7IHQweQIyO+5vr6WicpQHRtuWrIsXN9Rk7XL5sP7qPK6EfSnJsKvoiQEfAJ4Aj4TciIQYISMALmoJvRADH954tXVlR7N9vnwkkf7OkJCCKxNwPfTelrUloues5zyCSiS0Hx2aKU22vetfWHIiUPAD2Cenp5qth6ndVqBwGQCPA4mo+NCCEAgLQJjX4ug3t3c3CggMCquPo2J70VU9cgJlwDT6uSqFAm8vr6mKHagzD9+/AgsmVYxwoZp6QtpawKYboWCgbc2CRLrEdh20s3Nvp5ms695W9M1iNeftRH7NaimSiQ71ksgwqyR2BRsE9PFH7ZpDEi1CAH/nvKf5oMNTbiEX68MUs27AHtW89Zv/N4xqY/PfFqLaGoaN66CAAQgAIEMCDw9Pf3+/TuwIx8+fAgsSTEIbEWAYMJW5Atvl2BC4QawePeZoi6OtJwK/edgT9/5gWEPnAxOMZJkoMStusBIshV52oVAIQT85Xv27xWi+pBusgMqhJKpMvicptTRKgyuXSsWZWK9XWTs5OMz2NFFvySMM/18OAuBsQT8e8ofDwfrnHAJu6YHqeZdgIXOvPUbv3c42/GZb9si7+fclj+tQwACDgHfGWYNwkHEoUOAFwg4QDhMkQDBhBS1loHMBBMyUKKpLhBMMKUOhIEABJYi4PtpPTWzq78HztqnCCasTZj6IQABCDQJMOo2aZB2CBSyjfxvp9vbHr68vDS/xVgJM+FjvRMukbvMdx/FX9960Xtefv78qf/6e35+lhaqm+Ht27e7u7v6r9e7vH//Xv9L+GJitf9AZikaPXeHEFWUhK4uJlb6nqieNBMMsq5kk4Re96PuSPv6X5lBdah0lfj8+fPFxcU02arbvLK0ukJVq9pETP/16ev6TwD39vamNTT2KgmmPYtN46+kqgSrjF+CyfL1X4IpgDi2iU3K61toGt8GbbiSTV3Wn2Ptut+lcVlyT5dl5HXQ4cuXLwynm+g6j0bxBPLQYyq9YIRMRVOJyilX+devX3qANv1Dpy9yfuR+HBwcOPkRDrW4PrYVuUBjL6E8BCCQEwHNjsO7wx7ZcFZVSbnBmnY1r7q6umoeks6PgCbO/ux7crAlPz70yCwBHgdmVYNgEIDA4gTkntVB7/DKFWD/9OmTfhF0c3PTE1EPr9AvKYehNdSgZYuvX7/65cmBgB0CWmsLF8bxlsMvtF+SsKF9HSFhKwFMtxWL8UwGXuMK8sWzMOnmZvf1Qs4gAQumOyhkzALEfmPSntmWKeslEDFTm0Vdbsp0LZPHH7asHVOysWfVlDqyF4Y9q9mreNsOMqnfln9462gqnBUlIQABCEAgJwKjNuHo16w59Z2+5EeAYEJ+OrXcI4IJlrWTgWxMUTNQYvwusFAVn7nxFhlJjCvIpniMJDb1glQQyIYA+/eyUSUdqQiwA0oc8Dkt3w64dv3awXr7+Wx7Fp9hW/7hrTPOhLOiJARCCLDQGUKJMksRYKFzKZLU00oAZ7sVS5aZvJ8zS7XSKQikS4B4Qrq621ByXiCwIXyaXoQAwYRFMFJJIAGCCYGgKDaNAMGEady4CgIQMEuAhVSzqnEEI5jgAOEQAhCAwKoEGHVXxUvl8QlM20b+d3xBe1rU13mds/qEj5MTeKgLR72y5OHhQcHNlb4VFCjzVsUUZVP39df6QaNaKn1USX86bBYTZ310+ejoqC6WR+Lp6UnfjtJf1eVpndK1MsLKDgVKK0CbfHy6Kbz6Jamen5/1X9/1qRL6r3Sd3yzflVbhrlNd+Wr68vJSZtbzPaGqWhlY08b03W59VUt/emx3VT4nv7J/qalfsFq2SqFqUZ/ollTS7OZqbe2+Pjpe2XDr2VGZUseXf//U2fPz8729PedyBVKbKtPZYodThwyHEwjgCUyAxiVjCTBCjiVG+ckE9NCUvcnZ0ENZXlDTg9ILE+UcruTehAj848ePkGLNMrzksUmDNAQKJKC5QGCvNVfSJ5MDC1OsIqCHQvMxcXV15c+8YJUTgco9cHrkz4acAhxCwAIBHgcWtIAMEIBAHAKK/Gsi7IS+A5vWOoLiAIoGLL58Ji/i7OzMF0MrKfgSPpbsc6T3jPuoKVLGi02EDTM23by7huky8OZt4RZ6Z2TSzc1uwRjSksGI6RqBRuzXiCICxTBlvQQiArVGMRHYynTxhzG/XAn4kVVtlp7WWV1YbzIPqUFh5IwjYCEEyinDntVydL15T5nUb66CQAHQVCAoikEAAhCAQE4ENAMK746eleGFKQmB+AQIJsRnXmCLBBMKVPpWXWaKuhX5dNvdaqEqXWIlSM5IUoKWl+0jI8myPKkNAhBoEmD/XpMG6VYC7IBqxWI/E5/TrI5w7QZVg/UOItqkAD7DJtinNco4M40bV0GgiwALnV1kyF+QAAudC8Kkqn4CONv9fLI5y/s5s1ElHYFABgSIJ2SgxE26wAsENsFOowsSIJiwIEyq6iJAMKGLDPmLEyCYsDhSKoQABDYkwELqhvDDmyaYEM6KkhCAAATmE2DUnc8w+xoK2Ub+tylF6lM9jjxaAHZyAg914ag3PKpaBTc3/EJwYL8WLFZF2dTr5icwx9YvyPrT3SLg+iTSzs7O2BqslRcW9WXaF6d6+lKB0ldaNTdb/HtUPe3Wp56env7555/6MGbi9va2+ib3tEZlnxU9GZhUoz/F7KZV5VwlwVTn79+/nfzAQ12ofulP9q96vn79Gnjh2sXk4kiefhuWzLLG3d1dJar/lVSi/fz8rK61Xl4pQu/PlRnXWtjf328tvGo3Zc8ir/dSSVTJrF58+PBBgh0fH2cwCq2Kzn7l0qwjpO56JyfwUBfKaAMLV8XMegKy+cg32vxHlcaiOQ5GpRGNSFUlVUL/dbPPGW9LGCFH2TyF4xDQNiD9qS29UF5PLj2CLTytRr3esQKlGzAOMVqxTAA3zLJ2VpVNM+Vwb8TfOraqbBlULhel6bjqM9hFhacy0ODYLsgl0OzVuerq6qqeaDunOISAHQI8DuzoAkkgAIE4BBRp95/agU0rqKVrP378KPd4qTiAZmRd8izYSmAHKWaBgNZ3LIixngyKpGkRar36N6+ZsOHmKkCAaQRKNl0G3mk2w1WBBKxNuku+2QNVRrGKgDXT3VYvxH635T+2dYPWSyBirBLLLL+h6eIPl2lyJfSaPautWmbPKntWWw2DzFQIMKlHU3MIWNtdzJ7VOdrkWghAAAKmCIQ/YvRD0TmSK04rf76qQdGMpTbtzBGJa/MjQDChVacEEwgmtBoGmakQIJiQiqY2l3PDharwvhNMCGe1bElGkmV5ZlxbEiNJxvzpGgTyJsD+vbz1u1Tv2AG1FMlN6sHn3AR7T6O4dj1wnFNYrwNk20N8hm35j2qdcWYULgpDIIQAC52tlFjoZKGz1TDITIUAznYqmpomZ2nv52Shc5qdcBUE4hAgnhCHc66t8AKBXDVbSL8IJrQqmmACwYRWwyAzFQIEE1LRFHKGECCYEEIpyzIspCahVoIJSagJISEAgWwIMOpmo8pVO1LKNvI/Zv7qt37UetWbROZIN/ZFJPoA5JzmErpWnynSd5Frzgsm9DH4Lg6+fv12Z2q8q+nAfEl4eHjoS1XnCJo6qA9GCuD3799//fqlS/SnhA6Vrw9N1YV7EqpH5QOlWqqYhOwRaeypHkU3BVY317C009PTZisT0lLW4oLJes/PzycIs+Al0nKPEWqIEzpZr4w2pFHV1mPV6qzqUZ2txqNrQ5qYUEaNyvxaG1WmBS1M6BSX1ASkX0e5M58LutypsP/QrCegm7df8sXPBg4Ute78xOLDbNVHjXJ+WyE5JYyQIRxSLBNoS/LiUuzdhjIHgq2HF5XfUNoUmw4knJDp4oalaIcLytwz0agHiiqx+bRowV7HqUo3l+O1TphPafbtKKL1cLIrFQdFOa34N1RCj4Ok1ZTf0zm+OnzrbR1tlMnjYEHtZGa6fmRvfghiQdpUtSCBbEy3KwbeNQC25ivSPp+tbpYuqovUP1/CPGroguxo1oj/9uPHD0ewwcNtR13Z6qCEzQLY9ia3VeBdUGtK5TeRc7DRwI4YuZ0Hu0OBQQKBGp9pugy8g4qgwBwCTLpD6MW52UMkoUxNANOtUSjh08DZaPKxlvb1VbsKTiJmtJNAhDU7MSjPhqaLP2zQHhBpPgGFy5xhnz2rFVX2rNaGoYF3mqWxZ3UaNwtXBc498fbHKisQbH33qfzYJii/CAE7mtJj2t9gUFuIHtkxJ2uLsC25kkC7YmidaST+LbPt6vDM7nB5D4EU76lRUYWxP+5T5Xoo6CpnP3b91BAxOfajflfbw59TECCY0GUDBBPqYYdgQpeRZJyf4tM5CXUEgq3vPpVPol9JC7nhQlUIN4IJIZRKK8NIYlDjxkcSg8QkEmEfm3pZQ6rAUYtQahd8f4SBVRerZfPTMt1RscpqurFtsJ2fYi1rrmvUFngLZDl79QfeuptOgrXdNWxvfp3FWq9vuvgM881ppRp8ZTnDS32Y4jgTeA9inytZV5nVstDZpXcWOuvhVANvF6X+fHZN9/OxfJbn0UraCQRb330qv5IkSVerJ5ezHyzj93Oy0GnHVlmUsaMLa5L4U1Tma3F0FPhUta8OXiAQx2BoZXECBBO6kBJMqKczBBO6jCTj/GyeztZ0FAi2vvtKCyYwWfMtlmCCz6SoHH+WWo8PTiLFhdRsVOmryf7sNQ/4gU/VctQBkFQMG03N1BSj7kyAky9Py3QL2Ub+t+MRbnh4c3PjtH58fOzkjDrU5X6dPTX8/Pnz6elpb2+vp0zqp66vry8vL3///t3fES29a6DUn25a/e3u7u7s7Ly8vOgqXat7Q6weHh78egT827dv+n90dNTfhLWzFxcXZ2dnrVLJEZQtiYYgtBZQfmU2JycnKnB/f6+qhKi1sDLF7dOnT6pQrLrq7Lo2lXxZiyC03oC1dX348EHWpR5V1qXIRWVXwvL6+trTU9nw3d2diu3v7/cUaz2le1zabNWOhJGuK6mUrlSjjlQ2L4NXo611VpmSWV2WVPrbZBjR3f3lyxdfQgFXpEx/Y6VSef3JqgVBqlS8oKkXdVZ/fnOr5kh9unf8kadutNKClKXbsM4kkRABf9DAE0hIfZZFLWGEtMwf2QwSqDycUYLJdx1VnsKZEcANy0yhY7vz+PgoHzvkKs07vn79GlKSMjUBTayaUy3NvDQRq8+SyI+AXFPnhtK03Z8K5ddxepQBAR4HGSgxgy7IL1VoVysUihBWf+pU9STVcKqFDP1XaFd/CvPqxxg8VTNQ+uZd0GNa5jRTDIXuVc+ctQNN5CWGzN6XRA5ktTjlnyInewIa9NLqY3PuEyJ5q82HXEiZyQQIG05Gx4XbEohmugy82yo679aZdIfoN9rNHiIMZSoCmG7TEoj9NmnYT5u1XgIR9o1nWwm3NV384W21T+srEfAXatmzuhLq0qplz2ppGqe/gwSY1A8iMlLAjqbYs2rEJBCjKALsySlK3fE7O+plDdoDFiKhHlvaM6Np3eBWhGqbWb13V5vK9OuYCT+2DZGKMiUQIJhQgpY36SPBhE2w06hlAnamqJYpRZZt24Wqwc4STBhEVGABRhKDSjc+khgktohIhH0WwUgl9gmwf8++joxIyA4oI4rIRoySfU5cu9TNuFjrxWdIyHQZZxJSFqKmQoCFzlQ0lZycLHQmpzIEXptAsc724mDLeT8nC52LG8+GFbIosyH8VZsmnrAq3kIq14yMNxkWouvMukkwITOF2ukOwQQ7ukASIwQIJqytiPwmawQT1rYZ4/WzkGpcQZV4BBOSUBNCQgAC2RBg1M1GlWt3pJBt5H+vzTG8fn2Yxyl8eHjo5Iw61OV+yLK/hru7u1w/pXl/f68PIPV/x0VGr/eqdL1aZWdnR/T2//2rMGq2KWJ6jUvzHS5K69Wcgn97e9tP287Zg4OD+v0ytVT6htnp6emErzqpNv2p+9rE0ANcLaoJmb0K143mkdAsVO/oaVqF+iXrqgyjtb+yLv3pc3FHR0d6Tg/SE1gtpF1dXY1SkKr13xsrLchclS/T9vlLqsrm1ZBCcrL2y8tLv1ido8/jSTApt7W2utjiCXHTzehXK4Hnj2mCoEqqv/7u+wIsmCP+YuvYVWv94i8z06DXepZMywTwBCxrJ13ZShgh09UOkm9FYNTrHSshZ07Ntuop7S5CADdsEYxJV+JPo1q7o4FCs7nWU2R2EdC0pRm50vxUM6+uwuRnQECRNEXnnI5o5q55t5PJIQQMEuBxYFAp5YhUPTEV9OuJDepUdVYR2ppMf+y3LkYCAj0EFOrXqlnTZ+sp3HNKlvnPP/9Mi9hXk7LW9SYtY+FA9mDP/pSW1fLuYzWw591Ha70jbGhNI8gTSCCa6TLwBmqEYhMIMOkOgRbtZg8RhjIVAUy3tgRivzWKVBJmrZdARComtJWc25ou/vBWeqfdVQmwZ3VVvMVWzp7VYlVPx3sIMKnvgWPqlBFNsWfVlFUgTPYE2JOTvYqNdLC5oWtQJO34GixzcXGh324PFmstIGH0px/Jvn//XpXIgW8tRiYEuggQTOgiQ/4cAgQT5tDj2lwJGJmi5op3Wr+2Xajql5lgQj+fYs8ykhhUveWRxCCumSIR9pkJkMvTIsD+vbT0ta207IDaln9+rZfsc+LapW7PZVovPkNadss4k5a+kDYJAix0JqGm5IRkoTM5lSFwBAJlOtuLgy3n/ZwsdC5uPJtUyKLMJtijNUo8IRrqvBviBQJ56zfj3hFMyFi5G3aNYMKG8GnaLAGCCSupJtfJGsGElQwmoWpZSLWvLIIJ9nWEhBCAQE4EGHVz0ubafSlkG/mbtTkG1q+bUy/1aBZ++/atPjDfzBmb1uWqZNRVfohz1OU2C2taqBDbp0+fWr9dVMksUFdXVyqpN7OEm75K6rtHukrcnNe+3N3d6ezj46NNJrVUEl5LMvqwWZ2jREVDNnlyctLMH5UWc9WgT0P1XKXP6kgvc1rpqXyrU7e3tx8+fHC+GCQOQq1P1Qbe1BW9wc9g66OestjAnoqzMz2WomW6UpMqkRkM1qPPharkr1+/HGt3LlTfRSCm8Ut43XGOGHpBkkRd9stk6r7ikv3dd8RY8FDqc+yqp3Ld1OG20VMPp2ISwBOISbuctgoZIctRKD1dioDvOfTXLK8p0Ivrr4eziRLADUtUcUuJrZlUTzChbuXjx4+aDNaHJAIJaFbbLJllVKrZQdJOXEJANHnPLC6ElnMlwOMgV80a71cVov/rr78URdcsJjw2WPdLboxeJa9orVYrFJ2u80lAYBQBGY/mxaMu6SqsrxooWjVq+UA3gmy41Sc/Pz8nDN6Fupz8pYwzDrHn5+dRDY0tP6pyCrcSIGzYioVM+wRimi4Dr317SFFCJt2BWot5sweKVHgxTLdpAMR+mzTsp41bL4EI+ya0lYQWTBd/eCvt0+5KBNizuhLYwqtlz2rhBkD3uwgwqe8iYy3fiKbYs2rNMJAnSwLsyclSrZY7NepNef3xB70bTj/y1Q6c+f3VCw300FFt7CubD7OcGggmlKPrmD0lmBCTNm0lRMDIFDUhYmuLamGhqqePBBN64JR8ipHEmvaNjyTWcE2Wh7DPZHRcmDQB9u8lrb74wvdHIOPL09/i2J9WjS3f3zpnBwkU63Pi2g3ahv0CZVovPoN9y6wlZJypUZCAwFIEWOhciiT1NAmw0NmkQRoCNYEyne26+0slynk/JwudS9nMJvWwKLMJ9viNEk+IzzzXFnmBQK6azbhfBBMyVu6GXSOYsCF8mrZMgGDCstrJfrJGMGFZg0muNhZSk1AZwYQk1ISQEIBANgQYdbNRZZyOlLCN/E0clIOt+HNd/3YdrMQvMLYSvVJEs0S/nnRz9L6Vd+/e+XibPTo9PX15edHkoZk5Kn10dCRu+hJS8yp9LUnfTJIAzUxTacksCaX0plSfP3+W5HNoNGvTp6EGPy96c3MT4XvPu7u7+l6s/vTlS/3JKtYY4LS45dx0h4eH+snKtE9k6eu2UkeTp5/Wu4RCPoIrExXn5uUyV5m98puZIWl9yk5vRBLA/sJCrfr7yyxyVsbj2LCqFXZ94UyiLtJEsxKF7NV9mVAzM0JaI8nDw8OohmQbcVQwSioK9xDwH1XOeNJzbc+psZXk5wn0wMn+VCEjZPZ6pINrEHD8osEmxo6lgxVSICECuGEJKWsNUWUAISOGJgiW5/5rkFmkzq9fvza/M63gjCZci9RMJTYJKGbiz98Ho0Y2+4JUpRHgcVCaxi30V6F7RW7/+eefEFckRGA9c/Wzw7/++kvP35DylIGAQ2BsdNq5vHkof0ArU4GmqBFYN0LTaayr+v79e2Al9SUksiQwuFzl9Hrb18y9vr468vQfthp//yWcnUlg7JOXsOFM4Fy+FIGYpsvAu5TWqKcmwKS7RjGYiHmzDwpDAUy3aQPEfps07KeTsF4CEfYNKb6ERkwXfzi+6mlxVQLsWV0Vb5mVs2e1TL3T6xACTOpDKFkoY0FTcn3Hzon46ZAF40GGhAiwJychZeUkqr97tqd3PfEH/Uj506dP/t4D/ZJX27C1l+bXr1/aF/Hn3z8ldKhtujrVU6dq074y/Q5Xz6AeqTgFgYoAwQQsYXECBBMWR0qF2RCwMEXNBub8jhhZqOrqCMGELjLkM5KYsgHjI4kpVpOFIewzGR0Xpk6A/XupazC+/D3RwlZh+ClWKxYyKwJl+py4dnnYf4HWi8+QkOkyziSkLERNiAALnQkpKxVRWehMRVPIGZ9Agc724pDLeT8nC52LG0+0ClmUiYZ684aIJ2yugswEGPtjmZ7u8ybDHjicWooAwYSlSFJPTYBgQo2CBAQcAgQTHCCTD0uYrBFMmGweeVzIQmoSeiSYkISaEBICEMiGAKNuNqqM1pEStpG/iUazvyF/rvv58+f+S1QvGYYAACAASURBVELOTqjED3SGNGSzjJbSW9+3UksrE//x44dey1LnzEmoOb2xxbltJIBmJnOqXe9ayeZ82Obq6kqPip2dnQUb1XfUBLm/Qi0I6SukLy8v/cXmnFWnpAj9Pf7/7J3/cdY497dnmacASAkLFSSUAFSQUMKGCkhKSFIBoQRCBYESklQAWwLQwb6fee/5ejySLcuyJOvHxR+7vmXp6Og6x7J0pFj//59iIqpOX9rRX7/oyztXV1eG4QLqEjp9i2co+Pz5czX87u5uC0/JXFRMJ9+oOUO99oUCzePnWt8bUqu3HNylFgmaXdE4RV8mynAkz/n5ub2aqAYK+1iZuNdqvpxo0S5xK725uQkQyDmvAdB2LMJIwAFfb+pDj334OJp6V/079N6np6eOgj63JEFvAT0v46+wbem6D5WqZ5a20lPCdWa5jyZ2Hr1KpJ7ezmqsREmgXmR2tsmUfnrIyeaTCAEHAf/naBCiDzIO11z0RoBhWG8WH7dXw37Nmscpk9cKvCjn5C0SHQQEbfx8aYYVKzjjqJRbOxJQEEafwjcU0BtWXzQ2EvkJgdII8DoozSLN66MOUzP6V69ejSO641YryKD+U7EChTIUKzhEMw4hiMWvyUuO3r8KeijsPJbJNQQWCWgFJ260Wa6oYYB7IH1Y47N1U8RMnq+FD/sWKR0SeP369apW26d0rCq+MbO661US9tV2laptZCZs2IYdO2xFZtel4+3Qx5I2mUm3P97MD7u/Yn3mxHXHdif2O6ZR/nUt3ksgonxfyqxhOa7LeDiz6akuNQH2rDoIs2eVPasO9+AWBNYSYFK/lthe+Qux1HhPnT+KuIu5/vWSEwJ1EWBPTl32aklbRTZWNefo6Ggyv/5M29iIq93X2kV2+FszzWK0l0a7cYY/iNOFfqqUbulv3LTZxvG1Af2ZubbNK7OelMnaSYTAgQDBBIcnEEwgmOBwD25BYC2BQqaoa9VuNX85C1VzhAkmzJHpPJ2epCgHKL8nKQpXgDKEfQKgUaQZAuzfa8aUORvCDqictNuuq88xJ0O7Nry6Q+9lzFCR69LPVGQsVK2LAAudDnux0MlCp8M9uAWBtQQ6HGyvRbSYXwPC8fJf29/nHLd0kcyQgV3TA4pdLliU2QX7XpUST9iLfMP18gGBho3bZNMIJjjMSjCBYILDPbgFgbUECCasJTaZv5/JGsGESQfoJJGF1CoMTTChCjOhJAQg0AwBet1mTJmzIV1sI9dx17v/06c9DLvqcJ1YWkmUIdz9U0vOsareUY4+qrJ4FrgO/E6koX1WuuKDPkfORLT7YtPevHljeIIOM1ssFZxBBIzq7J+7+57/3gJ9i8dAYTRQeGVxI0/YT9nFZmWkyNvnhBveqLPr5nKuTb+6ujLUsH8qz1qx/vkn7ZXtIVK/7ehddde/IT45bbY+KfJDH+HkKYEAI4GNVvDpkeynJmKXuKi/uixHp2Hrpt57y3u5qx5yEX7tGTRAsj3ETkk3sq0doK2/MTqyYRopvE9thj4pzbiu4Q+eP3EbHycpPI97wD94gj7qWnhDilXP6CU0p96iqjElHwxkXPBsboG8sezkR41jRU426tZPceO5Mx6Q4ScDy7FL8DoY09jrujHXtfvDcWc4Fz1QSEFBDP/XpUIKixMfvRbHVe9l34brbcx1D5aSHw7vi1gX9mqL6lL3KxedrEK+jesmfXCqc11NyiZdZS7Rvy9NwXnOsee0VXoKNZA5R2Dx7WlYqvA5ZnWP85xdSF8kkNl16XgXLUIGfwJMuv1ZKWfmh32Vbr1lxnUNi9uxDo2amLgZlAr5WZ33EogoxHN2V6Mo12U8vLs/oEBEAnq4jFhHxA3Yq7ZKSg3FMSI2LY8o9qwanNmzagCp+iehxejmY1IfHWkigYVYynhBe/4sfM0ikckqEkvXmsdYdpxqHKRiT04eK+SppbpnanK07OjhJzc2GO8pTbvCNrFrMujeuiDJkwrkMS61FE6AYMJGAxFMMABOdo8RI1RGdcZPd+RZd438/HQTqO7t7G5OCXeNV79j5HC4xawwndXc3cVgmrCxWSy1BzVWXeA2sfgXK4eepBzTVNGTlINrUhPCPpNYmkxkYBlgVvsB0ZBgHBoNkEmRtQSqc112QK01MfnnCHQ45mRoN+cM1aV36L2MGWrx0q76meoGUbV4EXpOEtDDZYRPI65JSZQh3P1Tzj+pZMmJLHQa1mGh0wBS9U/eR9HN1+FgOzpDwy03buVScfeL6XB3r6VDH93sPHtpG93WZQq054/jgDN7ccu0WjqtbH/QIzl2iXRVI3kgYLwX7F7xkKJX8FCk/As+IFC+jdBQBAgmbHQDggkGQIIJBpCqfzb5dt7XIgQTfPjbg/PxyLyrydrckNidTjDBx80Kz9PVQmrhtnCrZ/dXejzHXZa7OHejEGC4YmAEiAGk2J9YKsA09LoB0KIXqc51e9hGXsSpHnYcXCmx/M8W7p4R6a7G07Fq30WOBpSLD5v6xKS62dh9FuMj7lFzt86OP27cauCu7nDXZmK74u4TcpuMraRSDP8xVgiir8NNvsINxSb/at2IvE/m8bHdXJ7FB01KppvgTW7ElAXntI2e7vCWuL2oDhQ0zO35M1uXEp1thwLtHlIpsTjYwhddKK4Px2qIW47Pe3bccPWQboHR74rqZMc11krXx8fHeuo31j5ZUZM95EZQVRT3edvKc6IPP6qAE6ak8dAt/tz+SIbpWXupNlyXYVjtfhisv8YVky/TcY+hDPQPwYSNAaoxxQ4Q6zkU3D3mENC0NopMdqcRpzxtUMrQijbezhlADVXwOhhQ7HvRmOvakd4hfGrf0thDzQ8O6qr7ddPTeCZnrGBfR8pfuxv+MLCsbjpvDOSGhmy5kCuqyx1sZKxrjCXjsQOldBfVua6xQjd2mMnrfb3IE+9Y83S2RrJNYEze57rwsICnv1X3JrINR4qPu47zbHRdOl5cLhYBJt1rSY4fZJ/rjQ/7WvX6yY/rGraWp9kOSezXoFTIz0q9l0BEIf6zoxqluS7j4R2dgaqjE7D72IgvcVu4PWYwUvR8RW9jaoHqo4xWuH+yZzWpRRT7neNfo3clZbUonNDiIqK1Geaccy6dSf1awrHyz1lkLj2FpSYn2nMKjNO15BqLA3JSEKBrTUHVlmlvvGFPjk2pjZTqninHTphxZz5ca65hWMpwb22HHtzbyOn5c3HWln/+4qk52fYlYHsOwYS1FiGYMCamQezQ9Q0XOTd3EUwYm2PjdXVv543tzVB8eCg8L1JMUTM0s/wqSluomiRGMGESC4ki4NmBDNnoSRK5TRU9SaK2RxRrzIvlt8O82L6luxqc8KdYEfnnFMXAci3tyZFAxNn6Wn26zV+d67IDqltfjd7wYTDpeVH7mJOhXXQX2lGgp9MO2Wr3XsYMOzrbqqp762eqG0StsiaZSyPAQud2i6iPGt6MPhf5dx1opjO5/mhoy5d+tztDYxJ4H0U3qPHQLf6sfbAdHaDxzlIMfGMVnh34Lt/nnJyqLPqMMrBreqNXuIvbKy8syriJNXx38iFlDSK/xVsdrhivPJ/+fzGPXhB68Q02cuzfzrlNcdCHi+oI2F4asQ+0hS96eI1/JOs5Fh3aTjAh6WPCrumIeFt9O0dEtFbU0A94XvQZTGCydvCryXmKj+cQTFj7YJaWX+OKxSUAZeizfyjKWJMPacSBdFGNLVkZhiuGdQBiACn2J5Zaaxp63bXEEuWvznV72Eb+zGeSkDrP169fjSrev39vpAT/DBD1+fPn4Op2L/jz5089af/++69DEw06b29vHRm237q+vjYCu+/evdsuNpYEI3AgYt+/f5fO3759i1WFLUfytdXATh+nSI2Li4txSubrs7MzbRdbVenv379fv349FNEhLnd3d8PPKBeGL03KvLm5MdJlzcvLyyFRfzx5fn4+/IxyYTjSpMyxDpMZwhLlTn/+/DHKynayoJGY7qfqWnTpKLVrE0aYHBtRmBxKZSDASGA75Ldv3/r0loeKFBnM/7p5+fKlY/ntoJia8Pj4eHJysgVIVz3kFlCU7ZPA2lmA3vUbH8k+OTfTaoZhzZhyVUP0JtX83T2W1rxPYQf6h1Vgh8yK24wnsBqYre2cB1Fc1EJgMnqQKFxQCxP0LJ8Ar4PybdSShoowa1xhrMsoaK/NT3pvBgd1JVPFNW6ZY6UBj9aP8kdI5vQhvQoC6h611hBXVbmiRuCKt2tRQ347OUjQ9FwTtJzx/7htRFo6Agq6phMeXbJ7/XqyOr0jJtNJjE5g7cyUsGF0EyAwjEB+16XjDbMUpQwCTLoNIIs/8z/siyr1mQHXte1O7NdmUmZKvd5LIKJMj8qmVYGuy3g4m/WpKAMB9qxuh8ye1YGhemx7m02ru/qHVnMBAU8CTOo9Qe2erRBLsWd1d09AgfYIsCenPZvW2KK1WwWOjo7GzdR4e7yvTH93pg02L168GOdZey2Z7j9w0+4ddumspdpDfoIJ261MMGFgSDBhQMEFBGwChUxRbcV6S1FPVcUfGBJM6M0zPdtLT+IJKnW2WnqS1BwSySfskwgsYusiwP69uuxVjrbsgCrHFlVr0tuYk6Fd1e5qKN+b96r5jBkMHyjzJ/1MmXZBq2YIsNC53ZQsdA4M1WOza3qgwQUEDAIdDrYNAht/9vZ9ThY6NzpMzuIsyuSkXU5dxBPKsUWTmmhczZcMm7RsS40imLDdmgQTBoYEEwYUXEDAJkAwwWbin9LhZI1ggr97tJSThdSKrEkwoSJjoSoEINAAAXrdBoy4SxN62Eb+bBey40p1CrXxhRGdOxXxkEuJksBxjYvXdrhzsUghGbSI/vr1a3unzlg9dYiaNoxTEl2rFsfRX4kq9RFrxx/lgTocVF+N0d9I//XXXzrwTEEEH1Fr8/gs9kgTPRRrJUfMP/nKdMgXt8Hl9CXNu7s7R+awW+qLJdldVkYcVy0LyppDEX14KPgcu0GIfeHDavz9I1tCcMrV1ZVdVsfp2YlJUwQ2qfyDcOOrUhlqpIrMBBgJxAI+eXjhpHCNFibTUydqNdTRn+stGWWI0lUPmdpkyG+PgIaaqxrlM3xdJZDMdRFgGFaXvbZrqymVJl/uEYVe5Q8PD8q58buu27WtV4IxcXN/37beZqL5QEC7fJ6enoafhwvNpnmIDCb8LIcAr4NybNGJJorragXH6CrVT2qxQ2GE7RDk0u4YpmZJKULH2zVHQrEE5DAaEj9//jyuhlqa1KKG8SyoClWkEeP2kxXiaou0ogi8efPGX5/gLcX+VczlVMc+d8uRvqPCDq2avEXYsEmz9tCoXVyXjrcH10rXRibdYWx3edjDVG21FK47aVliv5NYSktswHsJRJTmVHn0Kdl1GQ/n8QFqSU2APauxCLt3mIxrYc/qmEaia/eKWKJKEQuBRQJM6hcRFZKhEEuxZ7UQf0CNZgiwJ6cZU9beELlicBM0fRvPO/T3YlH+7kz6nJ2dubdwaydPlN1rwW2nYGkECCbEssj4oXbLJJjg5hPlLsGEKBgREp1AIVPU6O2qSGDJC1U2RoIJNhNSRICeZHc3qKsn2R1XgAKEfQKgUaQ9Auzfa8+mOVvEDqictFutq58xJ0O79ny4H+892I4xQ/k+TD9Tvo3QsHYCLHTGsiALnQeSfOk3lkchp0kCvQ22oxuxt+9zstAZ3YUSCWRRJhHYwsUSTyjcQG2oxwcE2rBjq60gmBDLsgQTDiQJJsTyKOQ0SYBgQrBZ+5ysEUwIdphKC7KQWpfhCCbUZS+0hQAEaidAr1u7BffVv/lt5M/25ava7a94nJ6extVqrUDNIRX0jKtDBmm/f//W2UV//vxx1CWHVp/oyBD3lmYpOlosrszt0ibjj2Oxnz9/ltopfEBHvf7zzz/juiavjc0Qk3nSJa76ZofOxBKugzKC9v3790SK+XAbdybj/OoBYn14yGidDhP1eUnoQTAKbvyp5kw+6Wv7uo1qqLi+sqTzibfLcUsI7kaCC7r14W50AuOH9yA8ujOvFVjpSECdkucngdTA6Hb0FDj3jpPmUU4D7a2H9MRONggcCGhMsurx14Op4Sv0eiYQPJoKLtgz7b3arkiCpnUXFxcaSOg17egldC7yp0+fNFM+OTnZS9sG6tVYZXzmtIapfLu2AbM6mqBH7MOHD3YG/z2CdllSIJCCAK+DFFSR6UlA4ehxqFNDjoeHh7jhXEkbh4ttxRTi5o1sYyHFQUBDYo2cfVYHHEJ8bmk9S120TkTwyUyebgmsin6Pu9zMxMZTIf+qd1TYX8kGchI2bMCIfTZhL9el4+3T37a0mkn3Fnoqu9fDvlHtBorjum4jig+xXzeiHe+2570EInZ0p5xV1+K6jIdzegV1pSPAntVYbNmzKpLsWY3lTshpkgCT+lrMWo6lgreeBhesxUboCYEwAuzJCeNGqegEfv36tUqm9o8N+cd/g6Y/b9GO9+HW9gttyHH/pbn+VppNZds5NyOBYEIsUxJMEEmCCbHcCTlNEihnitokXkejalmospsQHBMILmjrQEppBOhJ9rJIvT3JXsS21EvYZws9yrZBQH0O+/faMOVerWAH1F7km6m3+TEnQ7tmfNVuSPPeazSZMYMBpJyf9DPl2AJNeiDAQmcsK7PQKZIsdMZyJ+Q0SaC3wXZ0I6qHGX+URtGb5jduBa9XBheMbrVOBLIo04mhx80knjCmwXVSAnxAIClehG8hQDBhC71xWYIJokEwYewSXEPAIEAwwQCy6mefk7XgmEBwwVVGIXMUAiykRsGYXwjBhPzMqRECEOiZAL1uz9aP0vbmt5H/LwqmLUJ08pNRfPzREONW2E8dPXVzc7OqrIKedZ24qc5OU1/HSaJqviZ7djB3FZaAzPf3969evQoomKiIDl71OclGeXSylA5Ci34ks76DY/u80VjZ8fb2Nsox7YZkn5+rggLjv9SSdynG7VNFQB6592Kpr1+/HvLIysO1Pki0CHxRsiOD/ERfGnJk0C0pEPf8sLkHObq7utt1uKtDVaN32ka98iu5pbt/M4ocfmY4H26yXhLXErAf0uhO1cNI4IBdj6TPmEcP1F6Hix8fH9seoqdVC4R2ekBKbz1kACKK9EzA/fFEg4xevrEeTEMyPysiwDCsImNNqqpAgV76+qir/qtJri4O/x3/nCxoJOr1rdHUXlNUQ5mqf/78+VOjtaEJqaerQ0Vc7EhAz45du8LN6eIndnWkQIDXAT5QEQGNOhRrTdFJKt6uIZAjkKtbCuFqd2ZFuFB1XwJyVK1EaOI8HuBFVCnd4xBRSUQVQkDh9PFqnVsrLX26M6S7q344nXAkbyRA2HAjQIrvRWAv16Xj3cviZdbLpDuDXfZ62DM0bccqcN3t8In9bmcYJqFb7yUQEeYw5ZRqyXUZD5fjV2iyhQB7VrfQM8qyZ5U9q4ZL8BMCYwJM6sc0Sr4ux1Ka+/CnQyW7CrpVTSDdJgT25FTtGHmUD94toL3rQ9mIf3c2bvXFxYX2UQx/iTy+dbjWpjJ96V57hOxbpPRGgGBCRIsTTCCYENGdENUegXKmqC2xbWmhyrYLwQSbCSn0JCl8oO2eJAWxnDIJ++SkTV3lEGD/Xjm2qFQTdkBVarhy1K56zMnQrhxH2kWTqr03gBhjhgBo24vQz2xniAQIxCXAQmdEnix0stAZ0Z0Q1R6B3gbbcS3Y5/c5WeiM60V5pLEok4fz7rUQT9jdBF0pwAcEujJ3RY0lmBDRWAQTCCZEdCdEtUeAYEIsm/YzWSOYEMtn9pLDQupe5DPUSzAhA2SqgAAEIDAQoNcdUHARRqD9beT/7frPPgRFX5JKoZHErvIAHRKZQo10MvWBlcUGinY6BRySP336tKjbIUMG7B8/fvRURtlE1dGu4Fs6h3JRh0QPgqfOi+rp5SpRY5i69hQenG1RK2W4v7+XfDnSkPmQElzpYkHJH+pyXCzK8c+gQ4UnK9rRZ2x9fvz44d8in5xjZ7Orm0vZq9PzaRF5BgKMBAYUsS583jJ6ag49eaxK/eWof7Cf2VidRp89pD/8SnN6DuPl+ZU2MJvanoOW4QnlNbrRNM24LsOwjZ6wV3G9E7UiPjzRwRfqXekNIhrRCN1og1Qs4Z6dfKIoR6xWtCfHnuwcHsbUkYr2SMZqUTNvZ38gvA78WZWcszHXnVy1PXSPqd9TeiLGcePJAdJe0ZKSPTBYt8Zc18FBb3zPxk56nSNRDim/dVTNrRQEPK1ZWiTKfwKonCm4+cj0DFwbDwVzUh+2G/N4zigH09RilEof543W7Kr4vq5Lx9uVs801lkn3HJm46fs+7HHbUog0XDeKIYj9RsG4VgjeeyBGIGKt5+yev0nXZTy8u1+hwEYC9qtcYYSNMieLe0YnhqhLhj+jmNRze6Jn6G+vVRj2rMbaoLvdVWqR4PnwlrZSUCBeJvUFGmVSpdIsxZ7VSTPVnkjXmseC7MnJw7mEWqp7poZZj+eFwiniPJ67abp0SEzBX5LZVJYCbGMyxw558GQ9iSna6PmAD08TwYQUVpBMggkEE9a6lufDSzBhEWxpU9RFhcvP0ORClY2dYILNpOcUepLo1u+kJ4nOLa5Awj5xeZYsjYGlp3Xsefphpqy3gKcEssUlUKnrsgMqrht0Ja3eMSdDu64cdbKx9XrvZHMWExkzLCKKnoF+ZhXSSgdRq9pI5hII2J2hfC+FYp4uzUJnCvhjmSx0stA59gefa8+Hl4XORZi9DbYXgazN0O33OVnoXOsqGfKzKJMBcuFV2ENo1iD2NVk/wxX5nmdjh4mV54V6NgVt9rUjtddFwO4J5ZwpmrDW59k1ncIKkkkwgWDCWtfyfHgJJiyCJZiwiGicgcnaQINgwoCirgsWUuuy11pt7SE0wYS1DOPmZ7hi8ASIAaTYn1jK0zT0up6gsmWr1HXb3kb+zDN2nCjb58+fDcmKERgpUX46JoqT8v/8+fPt27fJWwUmXl9ff//+3a2YCJycnLjzJLp7fn7u/xQl0mEQuwhqyKkLZf758+c4Jcr15eXlopx///337u5uMduOGX7//n1zc3NQQOF4OWFqZXy8SCa7vb3V83tQRv3J27dvkyrmKf/x8TGWGnM+vPghpFgK2HKMTTx2hu0pemrWNlBa7dXpbW9vVxIYCUQ3t89bRpWKvHry6LUvChy66CGnQtgvX74cfm656LOH3EKMsl0R8OwcDkz0YPIa7co9HI1lGOaAU/KtL1++PD09bdRQ86n37997xvI21tVDcc1Vx2MVTVjOzs56aHjPbZyMRuqZ8owk9IyOtsciwOsgFknkZCCgN2PqFZkXL17YYSijacqQIdBtVMrP2glo+qyFpLA9mu62yyE1cih8qcjdBO5mIzA58pysfftUcVKsT+J4QuST/5BH+2j9M5MzjABhwzBulNqdwL6uS8e7uwOUoACT7jxW2Pdhz9PGzLXgulGAT74IiP1GYesQgvce4BCIcDhJmbeadN3JbnCSP4GISSwk7k7AXizgr1c2GsVz3C7y7FndiNqneIZd/T5qkAcCIuDZORxYsWd1R58pzVLShz8d2tEfqLpJAuzJadKsFTUqeBYwjj9oNqGtX4laLclXV1du4VJA+8DdebjbNgGCCdHt6zkKJZgQnfykQIIJk1hI3IWAZ+dw0I1ggo+NmlyoshtOMMFm0nMKPUl063fSk0TnlkcgYZ88nKmlQALjwNGgHvv3BhRceBKYdKTJsuyAmsTSc2K9Y06Gdj377aHt9XpvmO0mu3rGDGEwPUvRz3iCIhsEchJgoTM6bc/3KQud0clPCmShcxILibsQ8OwcDrqx0GnYqOfvc8pz2DVt+EOxP1mUKdY00RUjnhAdKQI9CfABAU9QZMtAgGBCdMie8wWCCdHJTwokmDCJhcRdCHh2DgfdCCbM2ajDyRrBhDlnKDydhdTCDbRRPYIJGwFSHAIQgMAqAvS6q3CReY7ApCNNZq5xG/mzyZZkS9TY16jLH7dR0P0z4MORX79+dcss5O7j46NP1GDxIylJm7Nv7eOm/fvvv+Ofi9cp3EBrPD4L//bTsahtzgxjm9rrBCk00ZbuRbE63Gj8OIyVXCwbnMHHmg8PD8HyjYJzBzj9+fPHyJntZ4Ywus/xgeP2yiifPn0ap3BdLAG7r2MksNFYesv4dJiqxYa/sWqf4vaLeNxv+0hw5Omzh3QA4RYEBgI6zdR/snp8fMyJvAM6LhiG9ewDmg6/f//+6Ojo5cuXFxcXCj70TGNj2/V13Q8fPoyF7DISGyvAdWoC3759m3z5JprvpG4O8nsmwOugZ+tna7vmIOo2M1R3dnamutwVKUzBsMeNiLuTBDSPvr+/91ksmCw+l6iwv8bkct3g0xrmJJPeGIHz83N/99vFndS17riM1Zi54zaHsGFcnkjLRmB316XjzWbr5iti0u028e4Pu1u9nu927rrEfqt2/ma8l0BE1X4YoHxprst4OMCIFCmKgL1Yn2gNt+G/XjEMyp5VA4h+7hgOzbCr324vKRCwCTCpt5mUmVKgpdizWqaroFW9BNiTU6/tmtH8169fAW0Zv6E0xNXOmQAh/kUU61jcVKZ94Gwq80faXk6CCdFtSjDBRkowwWZCSm8ExgOAxbbr3c0fwC5SipWhtIUqu10EE2wm3abQkxRr+vJ7kmLRORQj7OOAw622CbB/r2375mwdO6By0m6pLsacDO3q9efevJcxQ72+Sj9Tr+3QvEwCLHRGtwsLnTZSFjptJqT0RqC3wXZc+3b+fU4WOuO6UzppLMqkY1uaZOIJpVmkQ334gECHRi+wyQQTohuFYIKNlGCCzYSU3ggQTIhi8T4nawQTojhPpUJYSC3TcAQTyrQLWkEAAq0SoNdt1bL529X2NvJn+YEONeopNeI+Ok5bx14OGSJeSKymhasE2qHPVcWzZdbRRIt1XV1daX64mC1dhrdvwwkNagAAIABJREFU3/qfi5NODUk2XG6xLvsY9cUiPhl8rKZJnY+oFHkWjaUPA93c3Byq1mOb+hM/Q0WLjdXZn4OJ9bnYRP2JoYYIGCn2z4iONCdqLt1WJnpKni+Zys3UlXkq//379zzW99SHbHMEGAnMkdmY/vHjRx8JQ0/ukzlWHmN8pb464hBlriecS4/VKIecPD2kQwFuQeBAQCfseqLQOFCvUc/MZOuEAMOwGg2tKacOulic2Xk2TW9SDRtev36tMbZ2K+5ylq2nqsVmM4IAnz59ijgEKrbVnSs29/INOISmc5I0fwsBXgdb6FE2G4HMcxCfAKPm8gx4sjlASxVpIUyek+Jdr9Wio6Oj29vblnDRlugE/M9QfHh4iF77okAjLLyYf8gwrPoNKVzEJTA3c7FryfzKthUgBQJjAiW4Lh3v2CJ9XjPpzmD3Eh72DM3MXAWuux34nGemmA9u17YlCXivYU0CEQaQYn+26rqMh4t1ORRbJMCe1UVEYRnYs2pwY8+qAYSfHRKYmzrZKAg+20xyppRpKfas5vQB6mqbQOY+lj05bbtT5taN3UmbrjPUPq5xrjrFeeZukd42AYIJiexLMMEASzDBAMLPDgmUOUWt3RCtLlTZdiGYYDPpM4WeJIXd++lJUtBLJ5OwTzq2SC6fwFxvz/698m1XoIbsgCrQKOWrNNcL2Zpnfl/bCtgpDO1sJl2lVO29AZaaay9jhgCY/kXoZ/xZkRMCeQiw0JmIMwudBlgWOg0g/OyQwNzg00ZR4FTRVjJzisaQ4xo7/D4nC51jByjzOvOT67OVke/jpXOVuS6deEI65ki2CfABAZsJKTkJEExIRJtgggGWYIIBhJ8dEpgbedooMk9JbAWKTclMpqjJGsGEYt3SoRgLqQ44td+a69IJJtRuWfSHAATKJECvW6ZdKtWq4W3kz3Y0iQ7UMWr3B20U9Pm5VrjOO1EA1EfyjnkuLi58Ymdr256iRTrKNIXY1DJ98Abo4Hla+ePjY4DwDEXGD69nOHu7Vn///fcqIdkU08Fgi4pFdCSHqL0c5uTkZJFAlAzq8RaPsJKf/PjxI5tKUdrVs5BxZ3LgkPSFtVZ4FSOBSf85Pz+fTDcS1Z/k7zcMo8ftq3vuIQ3j8hMCYwLX19eOp2OcU9ffv39/8eKFkchPCDAMq84H9CDf3d3pdOT/lv79+vVL4+f7+3stby9OVNWZKN6qGZCWn3/+/Fkdlr0Uli3Uuw61Hx8fe47WhiJcVEdAEcWnpydbbVn/5cuXdjopEEhEgNdBIrCI3UJAG/iM4gr35ZyD6O8uFsc8igitDSIZjeJnzwQ09vPZORqA6MOHD3JgxuEB6Dop4t9x+YeJIqIbz4kiikXURgKEDTcCpPheBApxXTrevRygnHqZdKe2RSEPe+pm5peP625kTux3I8AtxfHeSXoEIiaxFJXYqusyHi7KzVBmFQFj+6LK+vvzqooOmdcKZ89qAOTFIobR2bO6SIwMENhOgEn9doZ5JJRsKfas5vEBammMAHtyGjNoM83RNGdtW7TBYNiCq41eebbdak/O4h8va7uF3lBrm0P+BggY80q1aO18fxWEtcIJJqzC65nZMDrBBE9uZIPAFgIlT1G3tGv3sq0uVE2CJZgwiaWrRHqSRObuqidJxHC7WMI+2xkioRkC7N9rxpSFNMQ/DsOfYhVist3VqH3MydBudxfaUYHavXctOsYMa4nFyk8/E4skciAQi4Cx5iWx/mPgAB3WCmehMwDyYhHD6Cx0LhIjAwS2E+htsL2d2FgC3+c80GChc+wVu1+zKLO7CXZUgHjCjvCp2ibABwRsJqTkIWDMK1Xp2vn+Kj3XCieYsAqvZ2bD6AQTPLmRDQJbCBBMCKDHZM2ARjDBAFL+TxZSy7dRmIYEE8K4UQoCEIBAGAF63TBulJoj4B+Yqm4b+bO5NmdIt4+ZPz09TVfv+/fv1wr//Pnz2iI58+sUopubm8Ua5b6aYyxmS53BnqunrjGK/ERq60BKH/UeHh58su2bJ9u5qjoE17+l2b49JJUWvz2kPBHfDTo/eI6D3anO5Yye7gMhSqU6CFkE1K3Zz6Z0+PTpkzrGPJ+ditIchNhOy0gglld4Dl4THZc414rb29vxreh9dec95Jgt1xAYCPz+/fvy8nL46b64v78/OTlx5+FutwQYhrVqeoULNH7WN1W1nKxw6n///acR2uKMVTuHXr16Ja/gdORFx1A/bAzM7DHwohAyVEdg7uUbEJysru0oXCkBXgeVGq5GtY0oovYfaxySuSHGq3mydo12NDSavEUiBBwENPbTisncSMBR0POWDmDQOFz7iT3zk60rAprZ+fRvYiJHykxGj8Zwdsjaqh0h37WiyG8QIGxoAOFnLQTKcV063lp8pgQ9mXQHWKGchz1A+WaK4LqTppyb8RH7ncS1V2I/3qvekkDEXm6Wot66XJfxcAofQGYeAvZ6PXtWY5H3jE+yZzUWcIccYz3OkZNbEEhBgEl9CqopZJZvKfasprA7MtsmYIwB2JPTtrkral3Aov941hD365Zubj6TGv05/+Pjo1sOd9sjQDAhnU19njvVPu4W0ikzSOYPYAcUXEAgG4Hyp6jZUOxYUV0LVXOgCCbMkekhnZ6kBCu30ZOUQNLWgbCPzYSUbgmwf69b0ydqODugEoFtVWxXY06Gdo25cVfee7AdY4byfZh+pnwboWEbBFjoTGdHFjoNtrazGRnS/TRCZ+kqQjIEJgl0ONie5BCWKHpGd7pjZxLWhIilWOiMCHOjKOPNwl7cjTzrKk48oS57ta2t3pJ8QKBtE5fcOntIxp9gx7KXMfqdE8uu6TkyEdONIV9EyYiCgA8Bggk+lOw8xpPLZE2ICCbYftJGCgupddmRYEJd9kJbCECgdgL0urVbsDT9G95G/mwv1jrb6c+fP+Padf6lQI9T4l5r9KxjsFfJ1BlUq/JnzvzhwwefGj1DjT6iGshjhAwWW7Q2/6LAQwZPVw8+rcdTje3ZcnrX8+fP/RUuTTGju/NviJ3TIerz5892/jwpiZ6USeXVmesLLwqbPjw8aJnq06dPOkz9x48fOhpZK6aTRUgskwAjgaR28ewGNdTR05RUk7Fwo5vyVHIswX1ND+nmw90+Cfg/aHql5j8YuE+j1NtqhmH12m6V5lpU1odTNdhWlMZdUAMJnY58cXHhztb5XfXD4yGKtnl5BgQ651Z18+/u7ubiOUk3VlYNDeULJMDroECjtKGSTuscwrxar7m+vs7fLrm3T6UcLOpDiTwDAUXYNDA+Ojoywl9DhogX2gZxcnLCaQcRkTYjyvOvSvIvf295LvRYNWOg0hpC2LA0i6CPJ4GiXJeO19NqZLMJMOm2mRgpRT3shm49/8R1if3W6//teS+BiHq9cZXmhbsu4+FV1iRzIQTYs5rUEJ7DePasJrXCQXjOXf0ZmkMV1RHw7A3ULvas7mvcKizFntV9nYTaqyPAnpzqTIbCcwSGLbga2eb8CxfPl+Pc50vmmkN67QQIJiS1oOdzRzAhqRUOwgkmZIBMFQ4Cnr2BJBBMcGCMfqvwhaq59hJMmCPTfDo9SZkmrrQnKRAmYZ8CjYJKuxBg/94u2JuvlB1QzZs4YgM7H3MytIvoS/lF9ea9jBny+1iUGulnomBECATGBFjoHNOIfu35emWhMzp5WyALnTYTUnIS8OwNpBILnbZdRI/vc46xsNA5prHjNYsyO8Lft2riCfvyp/aBAB8QGFBwsQsBgglJsXtOHwgmJLXCQTjBhAyQqcJBwLM3kASCCWOMTNbGNIZrggkDirYvWEgt1r4EE4o1DYpBAAJNEqDXbdKsuzeq1W3kz/Yia59EorlcamUCTgFUh5JaqzD5Onno+/fvi2UV29IxRYvZ+smgM89WNXZtfn/hPmFHnQjrL3CXnAHPVB49NTfOU5FnLb9+/fLMuZhtOMDPzqldNefn53Z6hhTDn/OcF6XOTYZWk/WpKY74zWDl6FUwEoiOdCxQD8jimeKH/F++fBkXTHf98+fP4SNxqkW9WfS+mh4ynfmQXCkBbenQfgIf5T9+/LjXKMJHPfKURoBhWGkWSaGPrKywg08s7ObmRqNxdTgp1KhdptEPa3imU6trbxT6LxKY+/SwJs5MXRfpkaE0ArwOSrNIA/po75r++EFx7/v7+x3HDz5hbcVar6+vG2BOEzIQ0EqiXvQaGNt1aQTovwPYLj6XoiDb69evGVvO8ek2XX2sIjw+zc/cA/tMLX3UJk9EAsZ01SGZsKEDDrfyEyjNdel48/tAYzUy6Z4zaGkP+5ye3ab37LrEfmt3+2a8l0BE7a64Vv9iXZfx8FpTkr8EAuxZTWoF9VfsWR0T7m1X/7jtXPdMgEl9LdavzlJ6y/CnQ7V4F3ruSIA9OTvCp2oHgfFH5B3ZJm95boGYLBuQqIfIZ1KjP+rXmzRAPkUqJUAwIanhCCYYeAkmGED42QmB6qaondhlaGaxC1WDhnMXBBPmyDSZTk9SuFnr7UnKAUvYpxxboMm+BNi/ty//VmtnB1Srlo3eLsacB6QM7aK7VgaBHXovY4YMfpWuCvqZdGyR3CEBFjqTGl39lc8GA+nAl36TGkLCd/kWeupGIb8WAh0OtiOaxqCnTpVvKA149ZZh1/RAI/8FizL5mRdSI/GEQgzRuRp8QKBzByih+QQTklqBYIKBl13TBhB+dkLAmA47Ws33Pw04TNYMIMZPggkGkCZ/ysocG1SaZQkmlGYR9IEABNomQK/btn33al2r28if7QXUPig3xQk9Ruvev39vpCz+zLaVZ1ETI8NcT2dk8zlnyyjS9s9VbqZtRm/fvk0ExNjDNFnLlu/vTAqMnpiOj63q0dGRnTiZ8ubNm8n0HROzmVIrN1pBzN/S58+f56+UGmsnwEggtQU9X3mTRyem0M2oyFO9iJrQQ0aEiagqCOjQX8/pj6YMHLtbhU1REgL5CWizvs4OXxzt//vvv+/evWNnv20gox+2d9rZRUipnYCm5HoiJltRYLBiUk8SIWAT4HVgMyFlIwFtacoZWLa1Nd7RdoZDytXV1dwt0iFwIPDz5085szxqcgng06dP2r13e3v78PDgsyS0lqqibapd0/+1BcnfMAEtHy/O4NT8nHMTPQLDAxKwbO3TnIYNmqhphA0TgUVsagJlui4db2q79yCfSbdh5TIfdkNJfopAh65L7LcZz6/aewlENOOHAQ0p03UZDweYkiL7EmDPamr+nptCja2k6bQyKvJUL6I+7FmNCBNRVRBgUl+FmaQklqrFUugJgTAC7MkJ40apMgmcn59nVsxzo6/nn/ZnVp7qEhEgmJAI7CDWc7ZuzPGH4tEvjIo81YuoBsGEiDARVQUBpqhVmElKlrlQVQs99ExNgJ4kNeFY8ulJtpMk7LOdIRKqJsD+varNV7jy7IAq3EAlqMeY07ACQzsDSMk/O/RexgwlO6S/bvQz/qzICQEHARY6HXCi3PJcSTTWH6NUPSnEqMhTvUlRYYksdIZxo1S9BDocbMc1lvHtr5zfwInbEKS1SoBFmVYtO9cu4glzZEjPRoAPCGRDTUVuAgQT3Hy23/WcrRtz/O31zkkwKvJUb05aQDrBhABoFKmaAMGE7eZjsradIRJqJ8BCajkWJJhQji3QBAIQ6IEAvW4PVt6rjU1uI3+2C009qEa9x8fHL168MBKj/1QVnp8IGaq2w6DDrR0vtE7w/ft3HwXWttdHZtV5FCzwP/xGZ0ela6zPYVS/fv1Kp8B2ycV6V2bFjo6OtsP0l/D69Wt3Zu2wsftYd5Htdw1/ztCfb9cZCfsSsL2UkUB0i3h+iE3HJ+ugxOi12wK/fPkyTkyx0EgPOSbMNQT0lA2nPzpoqPu1+2RHfm5BAAK9EdCBx57xB20q0oxbuxx6QzTXXg3Gxv3wx48fxWcuM+nNEHB8dDhzsKIZpDSkEAK8DgoxBGrEInB2duYjSq9y7bvyyUmePglcX1+/evVqcrSsdSit7wzROY0Dta6nAWF0UKpdwfk8wb3oyiMwBQGtzhhh2MlatPydbe42/vsTx2h5Uk8SExEgbJgILGJTEyjTdel4U9u9E/lMuseGLvNhH2vI9UCgN9d1jGaJ/Q5eUctFpd5LIKIWB0unZ4Guy3g4nbmRnIKAvT+KPavROQ9Rcbdk9qy6+Wy/y67+7QyREEaASX0Yt/ylsFR+5tQIga4IsCenK3P7NPb58+c+2ew8u8RdF/8q7aDn09PTt2/fbJ1JaY8AwYQMNiWYYEPmEwE2E1IaJsAUtSLjFrhQVRE9VE1KgJ4kKd64wulJ4vLML42wT37m1DgmwP69MQ2u4xJgB1Rcnk1KY8xpm5Whnc2kzJQOvZcxQ5muGKAV/UwANIpAYEyAhc4xjUTXLHTaYFnotJmQ0jCBDgfbEa2pLpTvc0bkiagmCbAok9msxBMyA6c6gwAfEDCA8HMvAgQTMpAnmGBDJphgMyGlYQIEExowLpO1BozYQBNYSC3EiAQTCjEEakAAAp0QoNftxNC7NLPJbeTPdkFpn4yiaXAeTQIqsoOheVR11DI+ysWRTbc0JXBn6PCuDKovii42/Orqand6460Siwrnz7DLV358mlmsYj7KL+bx8V5F0jOfnKcah89F6ei1xVaQAQKMBPL4gOewR6+81Pro5Tt+qamjfvnyZfRK6SGjI0VgvQT0uUOdNLmov54aDjFdpEQGCEBApyk/PDz4cNDnVvVhVh297JO57TzqXT9//jy0UWc/aNPn8JOLVgno/auTVOZa13awYq7VpLdEgNdBS9akLSLgE0NQNv+1GKh2ReD379/qFSc3JShOfn9/r1CYFpUNJhoQ/vjxw9P3jLKOn4q5aRDOsQcORL3d0uKmzzJNhpiwyI9HyBoP68FZa46jo6O1RcjvJkDY0M2Hu8USKNl16XiLdZu6FGPSfbBXyQ97XR6VTdt+XHc8srXxEvu1mZSfUpf3Eogo36OyaVig6zIezmZ9KtpOgD2r2xn6SGDPqk2JXf02E1KaJMCkvhazYqlaLIWeEKiagOe+CPbkVG3lDMrvEnf19F41HwfO4AMlVEEwIY8VCCbYnAkm2ExIaZIAU9TqzFrgQlV1DFE4OgF6kuhIUwukJ0lNOLV8z4kzs+bUhuhQvjp8/na7Q7vnbDI7oHLSrq4uxpxzJmNoN0emnPQOvZcxQznuF0UT+pkoGBHSLQEWOvOYnoVOmzMLnTYTUpok0OFgO6Id+T5nRJiIapsAizLZ7Es8IRtqKrIJ8AEBmwkpOxIgmJAHPsEEmzPBBJsJKU0SIJjQjFmZrDVjyqobwkLq7uYjmLC7CVAAAhDoigC9blfm3qWx7W0jf7YLR/usXAV98mhydna2tqLxiZJryybK76mS56Q0kZIli9VGBMfZPDo+6tOnTxcXF0mboFqSys8gvFgH0zQ4Q/P3qkInjflUrT/XfPnypQZGPpm359FZa1rI1KHFOl9NR69tF4iE5gkwEshj4o8fP/pUJHPoEfbJGZzHOO7OcwV0bXX0kGuJkb9VAnqifaZXGstpVNwqBNoFAQjEJaBJlqbJPjL1gQ+9kelejH7Y3mbnA5M81RFwfDjp77//tg8pr66BKAwBXgf4QEsEPGMIavLt7W1LDact2wko6q43+9PTky1KRyNoPKy1ZPvWIUVBew2VPYfWc0Im09+9e5dtOWBSARKLIqB1ZHmpWyWNXX/+/OnOs/3u5eXlIMQIEQ/p7osGllPdDcx8l7BhZuBUF4tA+a5LxxvL1p3LYdJd/sPeuYvONb8T1yX2O+cAVafX4r0EIqp2sxTKF+i6jIdTGBqZKQiwZzUFVVsme1ZtJkphV/8kFhJbIsCkvhZrYqlaLIWeEKidAHtyardgIfo7/vo7nYba2OMp/Pv37xk2XXgqQ7Z0BAgmpGM7lkwwYUxjuCaYMKDgolUCTFErtWyBC1WVkkTtKAToSaJgzC+EniQ/84g1EvaJCBNRqwiwf28VLjKHEWAHVBi35ksx5nSbmKGdm8++d/v0XsYM+3pditrpZ1JQRWYnBFjozGNoFjonObPQOYmFxJYI9DnYjmhBvs8ZESai2ibAokw2+xJPyIaaigwCfEDAAMLP3QkQTMhjAoIJk5wJJkxiIbElAgQTWrImk7WWrFl1W1hI3dd8BBP25U/tEIBAbwTodXuz+C7tbWwb+bP8EO2j63VgT84j+tZ+mkTfCtFcPT+ouRptgHM5BXbuFunC+PDwoPPRdULP4Wwb/VfEdDqOjo86Pz8H0SIB/6jHoqiIGRaPXIpY1y6izs7OPOuVJ+tMMp2F5t9peEqey6bog/9nmOaEkN4DAdsnGQkksrseyePjYx/hGuD6ZAvLo2+ujY9s1AvXvytbVaO/WHrIVWDJXB0Bdap//vxxq63OQUeiuvNwFwIQgMCYgKbJnuEUdUHqiHruZC4uLjTYGOgp8qC50vCTi1YJaNCrEOJc6/RQzN0iHQJ1EeB1UJe90NZBwDNgIglJYyYODblVJgGN9BR1n5x0a8e//uDHZ7lTfemvX7+iDw+kmBQokxtaZSYgP7y/v1+s9PLycjHPlgzX19dDWFjTSaZFW2DGKkvYMBZJ5GQmUL7r0vFmdomGq+t80l3+w96w721sWvOuS+x3o4eUXLx87yUQUbL/7Khbaa7LeHhHZ6BqfwLsWfVntTEne1bnALJndY4M6W0QYFJfix2xVC2WQk8I1E6APTm1WzCu/kdHRwEC9Xdne/2Nqv/fJrOpLMCydRUhmJDNXgQT5lATTJgjQ3obBJii1mvH0haq6iWJ5tsJ0JNsZ7iXBHqSvchvr5ewz3aGSAggwP69AGgUCSDADqgAaD0UYcy5aGWGdouI9srQofcyZtjL2VLXSz+TmjDymyTAQmc2s7LQOYeahc45MqS3QaDDwXZEw/F9zogwEdU8ARZl8piYeEIeztRiE+ADAjYTUvYlQDAhG3+CCXOoCSbMkSG9DQIEE9qw46EVTNZasmbtbWEhdS8LEkzYizz1QgACfRKg1+3T7vlb3dg28mf5Cdrf3fA84TKWqu/fv18r6suXL2uLpMtvA5yr6/Xr13O3SBcBHYRze3url8fv37//++8//VdHN2lJRg85fHwIlAnK/xtAPm0sM8+qPlPHo6rTk7F0EJS8vcwWoVVvBOwX2Sqv3o6r9pHAKgKeh8zZRllVizvzzc3NOIOO6B7/jHu9ypfoIePCR1ohBDSaHY5+nFNJa1ePj49zd0mHAAQgMEfAf8CgA5u16aHPCYg62PHgR1/IVeRhDinpLRFwPyB6IlpqLG3pnIDb28dwen4djDlwXSYB/9UTzbCYQJVpxPxavX37djzSGyugZURF4Mcp7mtF7LUgpVIaLrpzrrr77t27Pgfhqyh1kll/grK4uv3161f5YSIgcsVxaPrq6iqsorCjSsLqar4UYcPmTdxqA2txXTreVj0wf7u6nXTX8rDnd4laamzbdd2tI/Zbi5fO6em277hU/mgngYgxf64NAqW5LuNhw0D8LJCA/dSs2me4vUXsWbUZ2kax8wSnGMF89qwGk6QgBHwIMKn3oVRCHixVghXQAQKdEGBPTieGTtrMHeOu/n+bnHRSkxQvwj0J2CYmmOCJLiDbeJeRo7htFEfmtbcIJqwlRn4IbCHAFHULvRLK+nfI+ddYS+CDDnkI0JPk4ZyuFnqSdGyTSibskxQvwucIuHuMHeNIcwqTXi8BdkDVa7tEmjPm9ATr7qjHQpgkjmkkve7Te92uyJghqculFu427rh2+pkxDa57JmA/NSx0pvMHFjodbPnSrwMOt+ol0OdgO5a9+D5nLJLI6YQAizJ5DG0Pnsf1Ek8Y0+A6IgE+IBARJqJiEbD7Q4IJsdjacggm2EyGFIIJAwouWiJAMKEla6otTNYaM2jtzbFHcXMtYiF1jkxAuhs7wYQApBSBAAQg4CBAr+uAw624BFraRv4sLppFab9//1ZMx8gW8MlFQ8Kqn2dnZ6vyK7MOaFlbJF1+G+BcXTp4eO4W6RDYSMD/UzsbK1pbvFjF1jbEkd9z2WAsQfN8lXr16pVeYOfn5zpxSr3xOAPXEMhGgJFANtSHijTs8Tnm8N9//0131qZxEl7Sbz3TQ2Z2MKorjYBe8cYH0WwNFZJO97zb1ZECAQi0RECHKH/8+NGzRZqD6HTkDucdRozLGAh50iNbjQRYnKjRaugcRoDXQRg3SpVG4OTkxF8lXuj+rFrNqWGtfGZyeU6Rt4eHh4CVR7FSKQXl4sbK+hyEt+p4G9slB7u6unIL0fwl0axNrjhUrYmkFqf0M6AuDTwGOVxsIUDYcAs9yu5IoC7XpePd0VVaqrrPSXddD3tL/haxLW27LrHfiK5SoKgyvZdARIGuUppKBbou4+HSnAR9xgTUr9rRXWNlf5w/xbWekbVii/rrlVXKq7HsWXUTY1e/mw936yLApL4We2GpWiyFnhBogwB7ctqwY6xW+MwO7Lr8P9Zml92Y4v8n+RrY84c5G2mXXJxgQmbrEExYBE4wYRERGSoiwBS1ImPNqVrgQtWcqqS3SoCepAHL0pNUakTCPpUarna12b9XuwXr0p8dUHXZK6m2jDn98TK082eVJ2e33suYIY+D7VIL/cwu2Km0XgIsdGa2HQudi8BZ6FxERIaKCHQ72I5lI+OvePicVyywyGmVAIsyeSxLPCEPZ2oZCPABgQEFF0URIJiQ2RwEExaBE0xYRESGiggQTKjIWJ6qMlnzBEW2PARYSM3D2aiFYIIBhJ8QgAAEkhKg102KF+EGgWa2kT8zGpb6p73uq/NxNVRNXa8h//T01Ehx/9RXKRUYdefJc1exA/+Kjo6O/DOTs0wChTieDSfs20C2nOgpxSoW0ZSKN6nnDEOn0840YNK5UOofdBzU+fn57e3tz58/w6RRCgIBBBgJBEDbWMTzjMPFw+rC1Li7u9OAnPmoAAAgAElEQVRK3lBW3dfhLLohJe4FPWRcnkiri4AGG8amW1t/PYOrJhS2BFIgAIHOCVxeXvoT0OxjsV/yl1ZFzuvra7V6UFXDsLdv3w4/uWiYgGbW40Gv0dK///47f/DT0IGfEIhLgNdBXJ5I24uA+mfPqus9A8yzgWRzE9B0W8cePD09TWbTAuKqHaKGEA0SNJB4eHjwd0hDgvGzw0G4QYCfYwIXFxfuqK8GscHrTeOKjGvNg4aZkXxbEyUjg+fPWM+FZ3UNZyNs2LBx225aja5Lx9u2T2ZrXW+T7hof9mzOUFdFrbousd+6/DBM29K8l0BEmB07LFWa68oEjIc79MNamsye1fyWYs+qJ3PFUdnV78mKbGUSYFJfpl1srbCUzYQUCEAgNQH/pV725KS2RaXyj4+P99Lc33uloT3f3Ett6o1OwDauNtjk3w1e76cwAixCMMETGsEET1BkK5YAU9RiTbNWsQIXqtY2gfz1EqAnqdd2hub0JAaQWn76T5wJ+9Ri08L1ZP9e4QZqUj12QDVp1rWNYsy5lhhDu7XE0uXv1nsZM6RzqkIk088UYgjUqIIAC535zcRCpydzFjo9QZGtWALdDrZjWYTvc8YiiZyuCLAok9rcxBNSE0a+QUDDCb5kaDDhZyEECCbkNwTBBE/mBBM8QZGtWAIEE4o1zUbFmKxtBEjxuARYSI3Lc1EawYRFRGSAAAQgEJEAvW5EmIjyJNDGNvJnnq2Nlc3+2yHP4FcsBQ5yAiq1A6NxVfKUpoOOPHMqW/6vXfjrRs7aCRwdHZXZhGIVi4vr06dP2wUeQuofPnx49erVX3/9pUPU9GK7u7tTmHK7cCRAYI4AI4E5MunSPYc9Mk2Kx984AM9TmS006CG30KNs1QS0x8hxMrqaps/hffv2reo2ojwEILA7AcUZPn786K+GghjBJ9H611JIzp8/f44XYp8/f24MhArREzVSELi5uXGI3fFDyQ6tuAWBLQR4HWyhR9lyCOhl7amM4qh60XtmJltjBA5/0iMfmGzXw8OD4uqTt1YlSoh8bNVI2yFfg3DtnHBk4FZXBBY3NDw9PZ2dnUVkImnj5ez7+/tg4f57r4Or6KQgYcNODN1eMyt1XTre9lwxf4t6m3RX+rDnd4zya2zVdYn9lu972zUsynsJRGw3aD8SinLdATvj4QEFF0URYM9qfnN4bhNlz+rYNOzqH9PguhYCTOqxVC0E0BMCEMhPgD05+ZkXW2PYn/ruuFtglcL2fLNYQ6DYWgK2cT2numsrcucPqLSQT2G42zV517OxBBPG9AgmjGlwXQsBggm1WGpRzzIXqhbVJkMbBOhJ2rCjWkFPUqkpCftUarh61Wb/Xr22q1pzdkBVbb4oyjPmXIuRod1aYunyd+u9jBnSOVUhkulnCjEEalRBgIXO/GZioTOAOQudAdAosjuBbgfbUcjzfc4oGBHSIQEWZVIbnXhCasLIHxPgAwJjGlyXRoBgQn6LEEwIYE4wIQAaRXYnQDBhdxMkUoDJWiKwiA0jwEJqGLfgUgQTgtFREAIQgEAAAXrdAGgU2U6ggW3kz7ZT8Jeg2Pf4PJJDwbhHnngq8/btW//Z2kHm58+fPYUnzWYDnKtux4+wzKlEOgQyEFj7aGdQKUUVL1++jH7Src6g0nDq/fv3+o6SwgfqJ/WSe3x8TKE/MrslwEhgF9Orx3jz5o1P1dFHO9oFqL5lqFpddIaBHz3kAJyLrgjoxa0FckeTT09Pv3375sjALQhAAAKeBDz3MA3SLi8vOznPW5OpodW60MhKE6txCtetEtDE2f0W1magVttOu3omwOugZ+s30/ZVX5P3X5pphg8NORDQe3zuRf/w8HBychIR1PX19Y8fP46Pj7fL/PDhQyeD8O2sepCgtR732QP666AoYVvF/xWhGv+tkepVtHaA/OvXr+Ha56KTJT8fFFvyEDbcQo+yOxKo2nXpeHf0nGaq7mfSXfXD3oy/RWxIe65L7DeiexQuqhzvJRBRuKuUpl45rjsmw3h4TIPrEgiwZ3UXK7BndTt2dvVvZ4iE1ASY1KcmHEs+lopFEjkQgMAqAuzJWYWr7cxhW6nHOw1K5jO3p6hkndHNhwDBBB9K0fMQTNiOlGDCdoZISE2AKWpqwpnll7lQlRkC1eUnQE+Sn3nSGulJkuJNJJywTyKwiJ0kwP69SSwk5iHADqg8nMushTFnmF0Y2oVxi1uqW+9lzBDXkYqVRj9TrGlQrCgCLHTuYg4WOrdjZ6FzO0MkpCbQ7WA7Fli+zxmLJHJ6I8CiTFKLE09IihfhNgE+IGAzIaUQAgQTdjEEwYTt2AkmbGeIhNQECCakJryjfCZrO8Kn6kkCLKROYkmRSDAhBVVkQgACEJgjQK87R4b0DARq30b+LAOjoQr77BPP07IHCREvjGXpRckKMCk8upgtdQap4VkFR7Z4giJbGAEcLIxbxFJ6/aTrQv/8+aMj925ubrRmqe9A6WCqu7u7EvrAiAARtQsBRgK7YFelngFBnaIdV0N1I2OBnmqMi4Rd00OGcaNUvQTk8+6zcvX06VVebwPRHAIQKIqA9jD9/fffq1RaG4FZJbyQzLe3t+OIzenpaZTzfQtpHWq4CVxdXbkzRDll3F0FdyGQnwCvg/zMqTE6gVUhbvecK7puCCyEgEZ0cwcJ3N/fn5ycRNdTvav2PXz69Gm75A8fPmwXgoRmCMiZHx4eHP3e169f5dJbloHkulpRGveWGidvnBatnXs2Y6+IDSFsGBEmonISaMB16XhzOkyTdXUy6W7gYW/S/bY0qj3XJfa7xR/qKluI9xKIqMttStC2ENe1UTAetpmQsiMB9qzuBd9zsyh7Vn0MxK5+H0rkyUyASX1m4MHVYalgdBSEAAQ2EnCsTduSx6vM9l1SOiSw71aBVd4r63z79q1DGzXfZIIJe5mYYEJE8gQTIsJEVCwCTFFjkSxHTrELVeUgQpPoBOhJoiPdXSA9ye4mCFBg1cSZsE8AYYqMCbB/b0yD6/wE2AGVn3kJNTLmDLYCQ7tgdLEK9uy9jBlieVHhcuhnCjcQ6hVCgIXOvQzBQmdE8ix0RoSJqFgEeh5sR2HI9zmjYERInwRYlElqd+IJSfEi3CDABwQMIPwsigDBhL3MQTAhInmCCRFhIioWAYIJsUiWKYfJWpl26VkrFlKzWZ9gQjbUVAQBCEBABOh1cYN9CVS9jfxZTnb2BwT1d0R/7fTPVmYRRUCRRZmrMvz8+dM//77fYfHXs42cMo0+JaPtDtfX1wr0nJ+fq194+/atzvJ58X//DE83jmxvgwOtyExAXvfmzZvUlSqkroOpdKLw0dGRvJrTzVMDb1u+/SZlJJDH4nor+cSpdeBi3C+jGUvLl5eXedqrWughs6Gmot0JaAjqHlh+/PhReXbXEwUgAIGWCJyenq5qztPTU9vzCMUExsc/a9xlj3tXESNzXQQ0ZXYrrHOa3Rm4C4FKCfA6qNRwqD0QWLWGwkfxBm79XGitZ+4tr4m2QuXpUGiN6devXxuD/3LauIG+dO1Fch4CWrJU+NfhV5q4qWMMCCL9/v1bTqtBr+QPbdEOHj1Ew8/DhdabjBT3z1UdtVtUn3cJG/Zp9wZa3Yzr0vE24I37NqH5SXczD/u+flJg7Y257tyscCBP7HdA0cDF7t5LIKIBL9qlCbu77lyrGQ/PkSE9PwF77Z49q3mswJ7VRJzZ1Z8ILGJXEWBSvwrXjpmx1I7wqRoCEFi11MuenOYdxufP2cYQVvnPuGCUa/397Co52muxKj+ZqyBAMGEvMxFMSESeYEIisIhdRYAp6ipcFWUudqGqIoao6k+AnsSfVV056Unqspe0XTVtJ+xTnX1LU5j9e6VZpEN92AHVm9EZc260OEO7jQC3FO/cexkzbHGeusrSz9RlL7TdhQALnbtgV6UsdCYiz0JnIrCIXUWg88H2KlaTmfk+5yQWEiHgSYBFGU9QYdmIJ4Rxo1QAAT4gEACNIjkJEEzISXtcF8GEMY2I1wQTIsJEVDABggnB6GopyGStFkt1pScLqXnMTTAhD2dqgQAEIHAgQK+LJ+xOoN5t5M+ysdNicO3f2jDO2M6GbqhoFcBV09GhCi58COigHZ3qpBUdHUD18uXLv/7669WrV+/evdNxpDp5XedDK5KuN5P+TE4mUwjy8M9HMnkgsJaAXNFxmtRaaYv55dXv379/8eKFYpqLmckAAYMAIwEDSOaf//zzj0+N9mKwT6nJPDqGXG/A4ZY6K/Uew88MF/SQGSBTxe4E5OcagjrU0GGQ19fXjgzcggAEIBBAQJOCtaU8hyJrxRaS3+iK1fdmHvYUwqFPNTTodTdcH1bGH9yIuFsvAV4H9doOzQ8EVn1NXiEOrQuArh8CesVrrWeyvcfHxxkm2ho/aMqvdcm1hzSMdTaGqeNbXPdJ4OBXnz59mmu++jq5jZY+tQbk0+k9Pj6en5+rOzWiypoTaRV1rhb/dA579mdl5yRsaDMhpQoCjbkuHW8VXleskm1Puht72Iv1ol0Ua8l1if3u4kI7Vrqv9xKI2NH0tVe9r+u66TEedvPhbh4C7FnNw3muFs+NIkZ0cU6aT7peqexZ9QFFHghsIcCkfgu9nGWxVE7a1AUBCNgE2JNjM+k5Ze3fuW/ZKrOd89raOWl1O/PSJBBM2NciBBNS8+cTAakJI3+SAFPUSSxtJJa8UNUGYVoxEKAnGVC0d0FPUp1NCftUZ7J6FWb/Xr22a0xzdkA1ZlBHcxhzOuB43mJo5wkqerbOvZcxQ3SPKlkg/UzJ1kG3Egiw0LmvFVjoTM2fhc7UhJE/SaDzwfYkk7WJxoeP+D7nWoDk75wAizLpHIB4Qjq2SDYIyNn4kqHBhJ9FESCYsK85CCak5k8wITVh5E8SIJgwiaWxRCZrjRm0jeawkJrBjgQTMkCmCghAAAIDAXrdAQUX+xKodBv5/7JR+/r1a7a6ElX09PSkIKkOZUkkf1Hsv//+u5hnyLBqOjqU4sJBQHEcubHCiKsM4RDILQhEISDPfPv2rTwzijQfIYcTqrSoqW09Z2dnPkXIAwERYCSwrxtooXFuL8JYMZlJJ89pXDtODLtWFzEu+PHjx/HPPNf0kHk4U8teBHQG5Lt37xy16xxT3tQOPtyCAASCCZycnOjrq+NDHRZFKbMOuNXJtYs5q8ugdo2nY2/evGmymdXZJZvCi2elrP2wcjbNqQgC2wnwOtjOEAn7Elj7NfmHhweFYffVmdrzENBSoGNrnebaedRQLZrUa3h5eXm5OOSYVEmLWdpIQWRgEk7PiZqwyMMdfiXP0d9465/c7/j4WAPaw5hWS8+/fv3S5E4Z1CVqHmTPCtW1yl3nvE7FV5E/1LuqCJkPBAgb4gmVEmjVdRvreOc6+b28Tm80TU73qj1pvQ1Pult92JP6Q0XCW3LdxYkY49WKPNNH1R29l0CEj4HIM0dgR9edU8lIb2w8bLSOn+UTYM/qvjZiz2oe/orTKpzLrv48tKmFSX0tPoClarEUekKgYQLsyWnYuAFNW/t37mvzB6jkKLK2dv7S3AGz0lsEE/Y1HMGEPPwJJuThTC0HAkxR2/aE8heq2ubfT+voSdq2NT1JdfYl7FOdyepVmP179dquSc3ZAdWkWceNYsw5phF8zdAuGN2WgngvY4Yt/lNdWfqZ6kyGwpkJsNCZGbhRHQudBpBEP1noTAQWsZMEGGxPYlmVyPc5V+EiMwRsAizK2ExipRBPiEUSOW4CfEDAzYe7JRAgmLCvFQgm5OFPMCEPZ2o5ECCY0IknMFnrxNB1NZOF1Az2IpiQATJVQAACEBgI0OsOKLgogUB128j/l41azgN70jVKQdKLi4t08t2S+ViJm0+iuzq9Sd4bMT4+RAoUi0ykM2J7I/Dt2zd1Tfq0aM6Gq0fSEVanp6cair148SJn1dRVKQFGAvsa7uXLlzpPbnx49pw+eqi3j3a0++Hp6WmoQu++vY7wpIccrMBFYwT0lOmhdjTq/v5+r+fOoRW3IACBZgioC1o7TdaERVGzZggcGvL7928dgjhu1KdPn8Y/uW6bgBxgcYDNGXVt+wCt43WAD3RFgAWafsytc7zmGqvBnoJsc3dTpCv2rj+4VRxe0fiARaWrq6vSDhFPQQmZawkc/Orjx4+azjhmdhrrLg53x1UfHx8rv2PBaFVHqpCyQ9S4Xq4NAoQNDSD8rIVA267bUsfreHHs4mwaI+mPInapOkOlTU66237YM3hFFVW04brEfqtwtuhK7uW9BCKim7I3gXu5rj/nlsbD/q0mZyEE2LO6ryHYs5qTP7v6c9Luti4m9bWYHkvVYin0hAAExgRWLSWPC3JdBYG122iHP76uonV4bxVmWqUkwYRVuKJnJpgQHalDIMEEBxxuxSLAFDUWyZLllL9QVTI9dPMhQE/iQ6n2PPQktVvQrT8TZzcf7s4RYP/eHBnSdyTADqgd4aeumjFnRMIM7SLC9BGF9zJm8PGTxvLQzzRmUJoTlwALnXF5rpXGQudaYlvys9C5hR5lPQkw2PYE5cim4Trf53Tw4RYEUhBgUcaTKvEET1Bk206ADwhsZ4iE1AQIJqQm7JZPMMHNJ+5dgglxeSJtkgDBhEksJIoAkzXcIA8BFlKTciaYkBQvwiEAAQgYBOh1DSD8LIFAXdvIn+VBpmnw+IzqPJWmqEUndqcQ6ynz169fnjmVra7vsPi3K1tOOa1OTv3rr790nsHaIxb00RwdFqVzfXRUlU6Gfnh4kO3++79/enXp3z///JOtLVTUA4Hr62s5W/4HX0+HHF7PSw+QaeMWAowEttCLVVYvJh9RUUY7hhBjX6CPGhHz0ENGhImoQghoMPnu3TvHuaQaf759+7YQbVEDAhBoksDr16/Xtkur4N++fVtbqvD8mtqPe+P851UXzqd59Xw2U679sHLz0GhgYwR4HTRmUJrjJsCWPjefZu7e3d19//59sjl6rWvZaPJW6kTN8eWB2u23tiItzhK9Xwutn/z60xQ5/I8fPxQ33ri6pKdDY+PHx0ftk3AAHM+eHNkOtwKGGYsye8hA2LAHKzfZxk5cl463Se9N2qiAt2HhMdhOHvakXlGF8DZcl9hvFc4WXcldvJdARHQ7dihwF9cN4Mx4OAAaRTYSYM/qRoBRirNnNQpGfyHs6vdnRc61BJjUryW2V34stRd56oUABDYSYE/ORoCFF9+4IaHw1kk9vX/LVxINPQkQTPAElTQbwYSkeG3hBBNsJqTEIsAUNRbJwuXUslBVOEbUmyNATzJHprF0epLGDGo0h7CPAYSfngTYv+cJimz5CbADKj/z1DUy5oxLmKFdXJ5uaXiv+DBmcDtJk3fpZ5o0K42KQoCFzigYNwphoXMjwLXFWehcS4z8/gQYbPuzcuTk+5wOONyCQCICLMp4giWe4AmKbBsJ8AGBjQApnoEAwYQMkBerIJiwiChuBoIJcXkibUyAYMKYBtcGASZrBhB+JiLAQmoisAexBBOS4kU4BCAAAYMAva4BhJ/lEKhlG/n/8iBTnMWoSOeUHB8fG4n5f2oOprN5/OtVfoVKZV3/IhFzrjq1JWK9vYnSgak3NzdzB1DN0dC5UKenp5prnZyczOUhHQJJCRyOKLu8vPz8+XPSigzh6ppevXp1f3/POegGGX6OCTASGNPY61oPqT7rtjic0GhHr8KNT7TREWlr4F6tPtRLD7kvf2qPTkAjz7nFJD3mGscyIo3OHIEQgIBBQFEdI8Xnp0YIG8cYPrVky6Mdn+NRrsJce51Xna3JVGQQGDuAcWv4GfawDMW5gEDhBMI8vLHXQeE2Qj0HgaOjI8dd+9bcLMzOSUrVBBRgn9P/6upq7laG9BcvXihkd3197dBwUg31uio1eYtECIiAVr3lIfonB9P4VmGlVd2dglT6+xbPid6vX7/8mZewkcBf23JyEjYsxxZosopAV65Lx7vKNzrP3N6ku6uHvWfvbcN1if326cO7eK9jmk8gok8/DGj1Lq4boOehCOPhYHQUDCBgv9D1vJQQdFL8raK/XgkgPy6iyCF7Vo3NtGM+Ka7Z1Z+CKjJFgEl9LW6ApWqxFHpCoHkC7Mlp3sSrGrg2drHWf1YpkyKzZnn8/U4KsLvIJJiwC3ajUoIJfCLAcAl+1kuAKWq9tlul+drB3kE4f1GyCnLPmelJOrE+PUldhl47bV/1twl1oUDbpATsGbpdXVjvYcshBQIBBNgBFQCt2CKMOeOaJqxzZpIYZgW8V9wYM4Q5T9Wl6GeqNh/KJyVgd4l6Xtg1nZS5LZyFThY6ba8gpVICDLa3G47vc25niAQIiACLMoncwB482xWFTT9tOaT0TIAPCPRs/VrabveHBBPy245gAsGE/F5HjYkIEExIBLZMsUzWyrQLWoXNZNmw4ek59uDZLhhmAlsOKRCAAAQgQK+LDxROoPxt5P/LQ9D+rN6XL19K+OjGz58/X716tQqC2qIzWlYVIXMtBB4fHxWC1NE7ngrri5k6cP39+/clOLOnzmRrm4COKLu9vdVZUPJkn0FSRBrv3r1Tx352dhZRJqJaIsBIoBBrqnPQv0VlNgYBtRdQ3zgeatGKiHqn4edeF/SQe5Gn3ugEtGlg7iP1Cjrf399rFhq9UgRCAAIQMAiE/flZ5kmKoXPcn79//1ZAYCxTE6LxT66bJyAf8IkgsSTcvCd03kBeB507QG/N56N4PVhc0fU5Q6vHKyH6fXFxIU20LDUOvrlNo0E4y5puRNw9EFDESf90rdVzhZ70LDw8POi/crZfv34dXE4Loxrfaku0/FBR30N+f4Bzz9ekhNevX0+mk+ggIIsQNnTw4VaxBLp1XTVc/2QXOt5inXN3xfTCDdCh2BisHJ73VIBBayzSgOsS+63R8aLonN97CUREMRxC8rtuFOb/fzjMeDgKS4TMEmDP6iyavDfYs8qu/rweR21JCDCpT4I1gVAslQAqIiEAgUwEVi0lZ9KJauIRqGsbbcCfv2lPRTxaSNqZAMGEnQ3wf9UTTCCY8H++wP8rJsAUtWLjrVS90oWqla0k+z4E6En24b5HrfQke1DPVydhn3ysG6qJ/XsNGbP9pmjEon9qJ38RUKmxZT72t8e1HUO7uDwd0vBewWHM4PCQhm/RzzRsXJq2kQALnRsBxirOQicLnbF8CTk7EmCwvR2+xup8n3M7RiRAIIAAizI+0Ign+FAiz3YCfEBgO0MkZCBAMCEDZJ8qCCYQTPDxE/IUToBgQuEG2l09Jmu7m6ATBVhITWdoggnp2CIZAhCAgE2AXtdmQkqxBDQZ1D+pV9o28mcZkKnNxlRHnxQ5OTnJUPViFTq7d+3geMcvua/6UonOhllsPhkGAvJSnSylo258jpZUqdPTU539rPeQTnUqxJmHtnABAfVsd3d36jGurq5yfsJJh6J9+/YN/hCwCTASsJnslWLs0ptTQ6MdvePm7i6mq/MZ59Ha3vjnvtf0kPvyp/btBDRknRuval6jYyPl5NtrQQIEIACBRQLBvU0zUwbt3xqfCa3xTzCTRdpkKJPAly9ffBTLOSv30Yc8EIhLILjra+Z1EJcn0iAAgd0J3NzczOlgxLvmsmVI13qzpv/+Ywwt0So8m0ExqmiGgN7vCkBdXFxopenx8VH+o1jxf///ny6Uove4lkcPWx9WtXo8h1os+ObNm8U8ZBgTIGw4psF1RQRwXRmLjrcij82sakuTbh72zM6zb3UNuC6x331daMfa83svgYgdzd1S1fldNy496U8gIi5SpB0IsGe1HE9gz6o6Onb1l+OQaBJAgEl9ALRdimCpXbBTKQQgAAEI+BDw3+LiI408EEhHgGBCOrZrJRNMIJiw1mfIXxoBpqilWSSpPrUvVCWFg/AtBOhJttCrriw9SXUmQ2EIpCbA/r3UhJGfgoBeZxrA8KdYKdimk8mYMwVbhnYpqNoy8d4DE8YMtm/0kEI/04OVaWMAARY6A6AlKsJCpzpqdk0n8i7E5iHAYDsKZ77PGQUjQiAAgUQEiCckAotYgwAfEDCA8LNAAgQTyjEKwQSCCeV4I5qEESCYEMaNUhCAQHQCLKRGRzoIJJgwoOACAhCAQAYC9LoZIFNFdAIaiWluWM428mfRW2gL/Pz5s5F4enpqpOz48/3796tq10E+OnllVREyF05Ah+i8evVKZ7H76Cnv/fHjhzY8BZy74yOfPBCIReDFixd62WiBRx6rs9PynOT07t07eshYFmxJDiOBcqypnsFzGGZbzbMV6naenp6GzM+fPy/wjUkPORiIi7oI6M0+N2TVi16vYPl2XS1CWwhAoGoCYZ+L/f79e9WtPiiv43jHgyWhUBfdQLtowioCYx9wFAxelXfI5BYEiiLQ8+ugKEOUrIzem+fn5ycnJ5qw/PXXX+oYFSi4vb0tWedJ3f78+TOZTmIzBOSrWgGcbE5pAS49Rw8PD/498FwwYbKxJEIgHYG5R8yuUe5NmMvG4kghbOiAw62SCeC6qa1Dx5uacAb5/kO+sTKlxWB52MfW6eS6dtcl9tuJo042M6f3EoiYNAGJYQRyum6YhruUYjy8C/ZyKrVf6J7bJvM0oau/XlGgzxO+bTVPc7BndQ4Uu/rnyJDuT4BJvT+rfXNiqX35UzsEdiTAnpwd4VO1P4Hmt9GyqczfGQrPaU9LPeezedpFMGGSs221yWx2IsEEm8khhWDCHBnS/QkwRfVn1UxOFqqaMWU5DaEnKccW2TShJ7FRE/axmZDSDwHPuV7zQad+LE5L3QTYAeXmE3yXMWcwusWCDO0WEW3MgPcOABkzDCh6u6Cf6c3itNeHgN0lstDpwy1FHnZNH6iKgwYtfAs9hY8hMykBBttR8Cq4PX4xafAmsFEkIwQC6QiwKJOObYGSx32UQz3WIBxwuLVIQL3KXGyfLxku0iNDNgJ2f0gwIRt8oyKCCQcgBBMMx+BnLbQqdL4AACAASURBVAQIJiS1FJO1pHgR3iQBFlITmdUePE9WRDBhEguJEIAABNYSoNddS4z8bROYCzXbrdZQUNGVQ/oz+3b0FPvYm3/++Sd6LcECA5T58uVLcHVbCh4dHfkX//Xrl3/mbnNqu5LORbu8vPQhoFOff/z4cXd3x2jeBxd5yiEgj1VcUrGz//77T4eWffz48fj4OJ16a790k04TJJdDgJFAObaQJp4jH8+5lt00o6DnS9aWkyeFHjIPZ2qJQkDH997c3EyK0nOtF/3kLRIhAAEIpCPQ80KjMevZK0yUzrhI9iHw9PS0mE07gBfzkAECtRPo+XVQu+0y6P/4+Kjwu75WrFiBus3Dp9i1lKWzcj98+KBlKgXbM6gRqwrWXGKRLFaOEdQa62kM/8a39rrWE3R/f+852NC6wF56Ui8ExgT8dzNoTXZckGs3AcKGbj7cLZYArpvBNHS8GSCnrqKBSTcPe2onKVN+7a5L7LdMv8qjVU7vJRCRx6ad1JLTdStCyni4ImOlUJU9qymoBstkz+oYHXtWxzS4LpwAk/rCDTSoh6UGFFxAoCsC7MnpytwNNHZV7KK6PVrVKdyARyVqAsGERGDDxBJMGHMjmDCmwXXhBJiiFm6gROqtGuwNOugPCoZrLiAwJkBPMqbRzzU9ydjWhH3GNLjukwD79/q0O62eI8AOqDkyW9IZc26ht1iWod0ioi0Z8N4xPcYMYxpdXdPPdGVuGutJgIVOT1B5srHQOebMQueYBteFE2CwHctAxgea+D5nLLDISUSARZlEYEsWSzyhZOs0oxsfEGjGlG03hGBCUfYlmDA2B8GEMQ2uCydAMCGdgZispWOL5LYJsJCayL4EExKBRSwEIACBSQL0upNYSOyWQNg28mepeWnOZmimkahiOqnr9ZevI3zWnnHiiOz71xuQ0/OcoQDJfRZRsObVq1ee7xLtZtCpz0W5bp9Wo9UbCehEwOvra/XM//33348fPz59+qQlh+Pj441ix8XV55+fn49TuO6cACOB0hzg7du3PmFBPct68QUobwyTPNc1AyqKXoQeMjpSBEYkoFN7dXzvpMCrqysNaydvkQgBCEAgKYGwGIXPHDyp2tuFa75zOF79IOrjx48aRWwXi4S6CHgOlY+OjupqF9pCIIBAt6+DAFa9FVFX+fr1a8erX+9T/UmhYpW9kaG9xRKw/1hiULXMAJdWrDw/zut4Eoc2cgGB1AR+//7tX8Xp6al/5s5zEjbs3AHqbT6um8F2dLwZIGeoovZJNw97Bicps4qqXZfYb5lOlU2rnN5LICKbWXuoKKfr1sKT8XAtlkqkJ3tWE4ENFsue1Tl07FmdI0N6CQSY1JdgBR8dsJQPJfJAoD0C7Mlpz6bNtyju366WhoutwqVZJEwfgglh3NKVIpgwx5ZgwhwZ0ksgwBS1BCvsogMLVbtgb7VSepJWLbvYLnqSARFhnwEFF90SYP9et6an4ZME2AE1iWVjImPOjQAXizO0W0QUnAHvHaNjzDCm0ds1/UxvFqe9iwRY6FxElDkDC51zwFnonCNDegkEGGzHsgLf54xFEjl5CLAok4dzUbUQTyjKHA0rwwcEGjZuM00jmFCaKQkmzFmEYMIcGdJLIEAwIZ0VmKylY4vk5gmwkJrCxAQTUlBFJgQgAIE5AvS6c2RI75NA8Dby/6Xm9eXLF6OKAk/x0Rknnkf4HNqic7MUNlU0ymha6p+rvlQyPiwztWI1yr+4uLi5ufHRXJ+/kXu8ePHCJzN5IFARAZ1epn+DwurWHh4edFCZHP7ff/8d0gMuPn/+rH5VixkBZSnSHgFGAgXaVIOxy8vLRcX0LK99kLUWMh6BqCuo9AVKD7noHmTISUDvaJ3aO1njp0+ftA138haJEIBAYwQOw/XDe/bvv//WRHU8mN+lsatiFGMNFcOqdIRwaIUxvlVswTO8MIawy7Xmen/99VdA1f/9919AqbaLOHb9jhseth4/lsA1BAwCvA4MIPwslsDPnz/fvXvno54CFBrbnJ2d+WTeN0/w4Gdftandk4Bj54Fe6PkXBD3VlmKKDHz48MGdf2PA3y2cuxDwJKAVKM+cyrY2Lu0vubGchA0bM2g/zcF189iajjeAM5PuAGiOIjzsDjhxb+G6cXkS+43L0y2tZ+8lEOH2jcLv9uy6hZtmrB7j4TGNDq+NNX0R4K9XdncD9qwumoA9q4uIyJCTAJP6nLS31IWlttCjLATqJcCenHpt17Pm2h7m3/zxX6X5l9oxJ1uFd4QfsWqCCRFhxhJFMGGRJMGERURkyEmAKWo22ixUZUNNRfkJ0JNkY05Pkg312ooI+6wlRv4mCbB/r0mz0qhgAuyACkY3V7C9MSdDuzlbt5fenvdutBFjho0A/YvTz/izIicE9iLAQude5B31stDpgHO4xULnIiIy5CTAYDsibeOtxPc5I7JFVHQCLMpER1qFQOIJVZipdiX5gEDtFuxEf2PYplbzJ9i7m55gwqIJCCYsIiJDTgIEE9LRZrKWji2SoxNgITU60jIFEkwo0y5oBQEItEqAXrdVy9KuMALB28j/F1affymdbG1kLjC8qON+Fw/vMVqhdt3e3hqJqX/ypZJYhHWKs+2Zk8LlrvkNPakJiRBITUAnmenfoRYdGKyTa/Vq0ZMS9lEn9asSklpn5FdBwO5vGQnsbjjPhUbNuNYeH26Yu0Bbh8GnhwzjRqkoBLQS9ubNm0lR9/f3HNY4SYZECLREQJ2Attcbb9hDAxUi0HneFxcXe7U3OEah05GHqcdeylMvBDYS0JTZR8KqTyr7CCRPtwR4HXRr+nobvmrBRYHEX79+vXjxovD2Bg9+Cm8X6h0IOF7uc7PyQtBpwUtBPIf+Bz3XRvkKaR1qtETg6enJsznHx8eeOTvPRtiwcweot/m4bjbb0fH6o2bS7c/KPycPuz+r4Jy4bjA6d8HF6dWhOLFfN0b3XbxXfByeRiDC7T873sV1d4QfUDXj4QBoLRWxt1gUuI+xlr9eieUY7FldS5I9q2uJkT8iASb1EWEmFYWlkuJFOARKJsCenJKtg25zBF6/fj13y07XRjI7kRQIpCZAMCE14QD5BBPWQiOYsJYY+SMSYIoaEeacKBaq5siQ3gwBepIMpqQnyQB5YxWEfTYCpHgbBBy7qsYNZP/emAbXDRNgB1Rc47Y05mRoF9c3ypfWkvfGos2YIRbJOTn0M3NkSIdAgQRY6CzQKCx0rjUKC51riZE/IgEG2xFhIgoCdRFgUaYue8XSlnhCLJLIcRBwuBkfEHBw41ZmAgQTMgP3qY5ggg+lcR6CCWMaXGcmQDAhKXAma0nxIjwKARZSo2CsSIhjljduBRsaxzS4hgAEIBBMgF43GB0FmyQQvI38WVIcj4+PxsH2OlCkwFOmpNLaoPyXL1+SopsUvuo7LJMSSBSBs7MzO+o9SUZx2Nvb28lbJEKgbQLqFfWkXF9f69Cyh4cHPQtr26vOn8dnLbQm8zMSKNOsesZPT099dPN8Yx5EKRI6nqQp/vX27VufWurKQw9Zl71q11YvYk0BjCmVGqVjcfWCbvIRq91k6A+BuAQ0IH/16tXc61idw+XlpV5MGnHFrTe1NL4bm5ow8lMT0Av633//9anl6OjIJxt5IOAmwOvAzYe7BRIw4gM+Gs4NeHzKBudhTBKMrsmC46CW0cDy1+Y+ffpk6Gz/xOFtJqRkJuA5hJZWOpoxs241VkfYsEarobMI4Lo53SBRx/tfYf+0q2EjVSbdGwFOFudhn8QSNxHXjctzkEbsd0CR7gLvPbAlEJHOxxJJxnUTgU0nNtF4OJ3CSI5IgD2rEWFGFMWe1S0w2bO6hR5l1xJgUr+W2F75sdRe5KkXArsTYE/O7iZAgTAC+qqAf0H7z2f8y27PqZfsWiFsFV5LrMD8BBMKNIpUIpiwxS4EE7bQo+xaAkxR1xILyM9CVQA0itRFgJ4kg73oSTJA3lgFYZ+NACneBgG9ETz3exCQacPitGKRgOcTITn8KdYizJbGnAztFs3dWIaWvDeWaRgzxCI5J4d+Zo4M6RAokAALnQUaRSqx0LnFLix0bqFH2bUEGGyvJUZ+CDRDgEWZZky5qiHEE1bhInMwAT4gEIyOgtkIEEzIhnpVRQQTVuEyMhNMMIDwMykBgglJ8TJZS4oX4VEIsJAaBWNFQggmVGQsVIUABBogQK/bgBFpQlwCwdvIn8XVw5BmnykVcMi9ITPRz7WK6Ssn3759S6TMnFid8z13y0739wm7bMMpFxcXX79+9WmgXOL29tYnJ3kg0DaBk5MTPQs6vezjx4+rWnpzc7MqP5mbJMBIoFiz6jhzH91sCzpKGZnXDq4ckou9RQ9ZrGnaUMy9yij3a6OZtAICEJgjcH5+7vO+VnRC5yXnD1BI7eCPd+z73dg54KRDwJ+AY9evIeT58+dGCj8hsJYAr4O1xMhfAgHPCPxYVSOkML5VzvWqBZpy1EYTTwKONbU3b954Ctkr28uXL09PT921OxroLshdCMQi8PDw4Clq0Z895TScjbBhw8Ztu2m4bmb70vH6AGfS7UNpbR4e9rXEAvLjugHQPIsQ+/UEFZwN7x3QOebpBCIGSuVc4Lrl2MJfE8bD/qzay2mvOBS7j3GtYrv89UpED/HZA6PqbAs6dDAyr0XqkFzsLfasFmuaNhRjUl+LHbFULZZCTwikIMCenBRUkZmBgHa2NLyftuGmZfCNQqowZpfSqtgJ5lrFCCbYPmaYey1SW2D5KQQTyrdR1RoyRc1gPhaqMkCmin0J0JNk4E9PkgHy9ioI+2xniIQGCLB/rwEj0oS4BNgBFYtnS2NOhnaxvKIWOS15b0TmjBkiwrRF0c/YTEiBQMkEjJUvqVrs4tdaxVjotB3PMPdapLbA8lNY6CzfRlVryGC7avOhPAQ2EmBRZiPASosTT6jUcNWpzQcEqjNZhwobs0sRKHaCuVYxggm2PxvmXovUFlh+CsGE8m1UtYYEE1Kbj8laasLI30iAhdSNAGssTjChRquhMwQgUC8Bet16bYfmiQgEbyN/lkihg9gvX74Y8t+/f2+kFPLz7OxsrSYB89K1VRj5Vx1/9evXL6M4P+/u7m5ubnw46CvPt7e3PjnJA4FdCCjymLneFy9eXF9fq2PxPxdK66CPj4+Z9aS60ggwEijNIoM+WiHzGVfoQfY/77yQhUZ6yMHKXNROQFMne1ORvl2ouZ++z5indZolaQxw+Kd+I0+l1AIBCIiAJqTGi9WN5d27dz9//nTniX43+GuqxCui2wKBmQn4L04cHR1l1o3qGiPA66Axg/bTHP/1qoGJPfcZbqW70CbyVcJ9AimrBJK5HAKKJjn8oYrp8NXVlZuno4HugtyFQCwCT09PPqKOj4+zBb589CkzD2HDMu2CVosEcN1FRHEz0PEu8mTSvYgoLAMPexg3/1K4rj+rgJzEfgOg+RfBewdWBCIGFFVc4LpVmMlWkvGwzaSfFPasFmtr9qxGNI2287GrPyJPRA0EmNQPKAq/wFKFGwj1IJCUAHtykuJFeFICr1+/9pRf3T5zNjl4WrbkbAQTirUOwYSIpiGYEBEmosYEmKKOaaS4ZqEqBVVklkaAniS1RehJUhOOJZ+wTyySyKmaAPv3qjYfyqcgwA6oWFSbGXMytIvlEhXJacZ74zJnzBCX51ga/cyYBtcQqIIAC53FmomFzoimYaEzIkxEjQkw2B7T4BoCvRFgUaY3ix/aSzyhT7tnbjUfEMgMnOrCCBBMCOOWoRTBhIiQCSZEhImoMQGCCWMaKa6ZrKWgisxYBFhIjUWyLjkEE+qyF9pCAAK1E6DXrd2C6B+dQPA28v9FV2UQqNOsjdNu3rx5o0DMkKG0i9PT069fv/prpeCphv7++bfnFD0d/2lQnRO7y4Fec8qUkK6zWhWs8dFEkO3IuE9B8kAgA4G7u7uDJ2c+nvzQNPVCUmDQYbG9OlM5cz+5qBIZchJgJJCTdkBd//zzz+Xl5WJBPchv375dzKaeYTxE0bAq/6hv6J3oIRftRYbyCZydndmBD52Ge39/n/PzhdJheLQ5Yb18t0HDZghoT+GHDx/WNkdFNPpaW2pL/qF/WCuk9v5EM7KiPn2r+I9nWFBjJIXm1tqL/DYB/6gRJ9nb9EjxJ8DrwJ8VOUsjELY2oQB+zsmOoK19odOrl+ZpEfUJc9qICmwXpcdHLtpAQ7ajQEKZBB4fHz0VU9TaM2e32Qgbdmv62huO62a2IB3vInAm3YuIwjLwsIdx8y+F6/qzCstJ7DeMm08pvHdMqYH5ez+BCFx37LoVXTMershY0VVlz2p0pHEFsmc1Lk929cfliTQm9bX4AJaqxVLoCYFEBMKiCuzJSWQOxK4ioA3M9h/ITEoI3qA+KS11IjvKUhPOIJ9gQgbIW6ogmLCFnl2WYILNhJQtBJiibqHnU5aFKh9K5KmdAD1JagvSk6QmHFE+YZ+IMBFVLwH279VrOzRPQYAdULGoNjPmZGgXyyUqktOM90ZnzpghOtKDQPqZRGARC4F0BFjoTMc2imQWOqNgHISw0Dmg4CIKAQbbUTDaQvg+p82ElDIJsChTpl1Sa0U8ITVh5ItAWPdSFLp+PiBQFPacyhBMyEk7oC6CCQHQHEUIJjjgcCuAAMGEAGhri4SNpvjDybWcyR9AgIXUAGhtFCGY0IYdaQUEIFALAXrdWiyFnnkIbNlG/r90Kuo0a0O44llGSlE/tYD99etXf5X0oROFUH1O7PaXuZhT32HxVDJs2ryoQL0ZZF9P5fWOUazQMzPZIJCZwNXV1aFGdUHqZq+vrzMroOoU+tTpfa9fv17sZ/Q03d7e5teQGgshwEigEEPMqeG50KiBh8Kdi29Gw9y7jProIedsTXp1BM7Pz+0xvz5c+PDwsPgwRmysnv3xtx2Pj48jCkcUBCDgIDC80Rx57Fv6Zmv+GIWthk/K8+fPfbIVm6e0Oc7d3Z1nxEOTOGUuFmwtimnHyfj96Fa7dm93t467qQnwOkhNGPnpCPj3k+l08JG8Vk+9SX3EkqdGAgp3z6ld0dv89PT05uZmriGkQ2BfAgpqeSrgObvxlNZeNsKG7dm0kxbhuvkNTce7yJxJ9yKigAw87AHQ1hbBddcSW5Wf2O8qXGsz471jYgQixjQKv8Z1CzfQnHqMh+fI9JBubGJUk3fZx+iPuoq/XvFvzmJO9qwuIgrIwK7+AGgUsQkwqbeZlJmCpcq0C1pBICeBtXtdcuo2rmutnuzJGdNr9Vp/F+/ZtMW/V/WUE5bNEbubFKg/85lMJ7EiAgQTCjcWwYQUBiKYkIJqhzKZomYwOgtVGSBTxb4E6Eky8KcnyQA5VhVrwymx6l0rZ62ehH3WEu45P/v3erY+bZ8kwA6oSSxrE1saczK0W2v92vO35L1xbcGYIS7PsTT6mTENriFQBQEWOgs3EwudKQzEQmcKqh3KZLCdzuh8nzMdWyTHJbB2sSNu7f7S1urJooyDLfEEBxxuRSTg2ITMlwwjckbUFgIEE7bQy1CWYEIKyAQTUlDtUCbBhDxGXzsJyqOVXctaPZms2QyrS2EhtTqTRVGYYEIUjAiBAAQg4EmAXtcTFNn6IbBlG/mzdJjsI3UVeUlX3XbJAerZIdTtargl+H+HZe101F1v7Xd1AOfT05NPK3SA09u3b31ykgcCuxAYe7LdzWZTSYej692z+AUldUQ62jybVlRUGgHbRQNetTkbFaBe/pFARCB6kPXW8xG42EzN0HQm+iBKncMuL1N6yMEEXFRN4Pr62n7o9FjpzavHNmfTjHnm4ns/p27UBYG2CdiDKM/2Bhf0lG9kc+x9NHIaP4+OjowUfkKgIgLjMWdFaqNqjQSCe/XggmGUeB2EcaOUTeDly5d2YtKUtd+yZ06U1BzFCq9o7Kpz7BwYK/rzJEcruFUvgXH02NEKrYNnDn85lCnwFmHDAo2CSj4EcF0fStHz0PEuIg2eOwcXXFRpMkNFk24e9kkLRk8M9sDggmFNqMh1xw0k9jumEf062AmDC4Y1YXfvJRARZrh0pYI9MLhgWFt2d90wtdOVYjycjm35ku2nL2BTaM5mBqhn7yvLqfDGutizuhHgXHGBZVf/HBzSfQgwqfehVEIeLFWCFdABApUSYE9OpYZrTO2TkxP/Fu3456hr/yr/+PjYv13kLJMAwYQy7TJoRTBhQBH3gmBCXJ4dSmOKmsfo9kvKs97ggp7yjWwsVBlA+OlJgJ7EE9TGbMEdQnDBMIXpScK4qRRhn2B0FCyQAPv3CjQKKu1LgB1Q2/k3NuYMHqEFFwwzAUO7MG5Gqca812jdxp+MGTYCdBQP7i6CCzqUcdyin3HA4VZvBOynL2Bbck5oAeqxa/pgIL70O3ZUFjrHNLgOIMBgOwAaRSAAgQMBFmWq9gTiCVWbrw3l+YBAG3ZsoBUEEwo3IrumExmIYEIisP2IJZhQuK2ZrBVuoDbUswdRnu0KLugp38jGQqoBZONPggkbAVIcAhCAwCoC9LqrcJG5BwJbtpE/SwTo7u7OkOx5ALZRKvPPf/75Z1WNmQfx0k3nsvhruON3WPyVzJPz8vLSs6KrqyvPnGSDwO4EdITejo+5Iun39/eLp5p5vqJ2h4kC0QkwEoiONIVAz/fj4uZsI8PaAVWKptFDpqCKzAwE1HnaD6YOwdUHxPXmzaDAuAoj+PL69evxXa4hAIFEBDTCX3tU9qBJLWNvzvYeTMZFjQT0UvZXu6J9wP6NImceArwO8nCmlkQEFgOGdr27fKh91a4pDWDyT8psUKQkIuA4WiDAnxMpuSjWfZADw5JFgGRISsBzulpCYDkphy3CCRtuoUfZHQngunvBp+N1k2fS7eYTcJeHPQBaQBFcNwDaqiLEflfhWpUZ7zVwEYgwgBT7E9ct1jSLijEeXkTUagaNS42m8dcrBpASftpb4ya1Mrak2nmMDCWEFtmzapuJlCoIMKmvwkxSEkvVYin0hEBqAgF7GNiTk9ooyPcn4P+n8au2dfkr4JNzbdX8lY0P1ZLzEEwo2TqDbgQTBhRxL/hEQFyeXUljiprH3CxU5eFMLXsRoCfJQ56eJA/nWLUQ9olFEjn1EmD/Xr22Q/NEBNgBtRFsY2NOhnYb/aGu4o15b3T4jBmiIz0IpJ9JBBaxEEhHQO8LQzi7pg0gJfxkoTORFVjoTAS2B7EMtnuwMm2EgA8BFmV8KDWWh3hCYwYttjl8QKBY06DYgQDBhCo8gWBCIjMRTEgEtgexBBNyWpnJWk7a1OVPgIVUf1aN5SSY0JhBaQ4EIFA4AXrdwg2EevkJbNlG/iyRul++fDEkl/DVP0Ml+2fAhio7kGqLjZjy8uVL/4M8g880jahwCaJub289UcgBRLgEndfq8O3bt+v/+6f2ri1O/noJeL4AEjVQz4vxgVe7Is+nzy5ISu0EGAlUYUEdW+gzrtCDrBeNo0VGV1DIqI8e0mEybpVJQA/a+/fvDd30kCoIsss5uMZL3H3QqaE2PyEAgWACxqO3Ss6WsqsqOmR27H10S9ulT3OrxF0I+BN4enryzxywqcVfODnbJrClS99SNoAqr4MAaM0XOTo6WttGeyq0VkJA/lXe6/99/ABNKLI7Accre5Wf7N4QhwI+MUBHcW5BYAuBnz9/+jxK8tKzs7MtFTVclrBhw8Ztu2m47l72peNdJL9l4ryl7KJidgafd6hdSik5Y7A87JMmSJG4xf22lA1oSxWua7eL2K/NJFbKFg/cUjZA/zzeSyAiwDS7FNniflvKBjQ2j+sGKLZLEcbDu2AvpFL2rBZiCLca7Fl189lyl139W+h1W5ZJfS2mx1K1WAo9IZCBAHtyMkCminQE/P94P3NoZdzktWEWNpWN6dV4TTChCqsRTEhnJoIJ6dg2LJkpajbjbhkRbSkb0MC1I6ihipybW4ZKuSiBAD1JNits6Q22lA1oID2JoBH2CfAcijRGgP17jRmU5mwkwA6ojQDbG3NuGZ5tKRtgCIZ2AdDGRdrz3nHrolwzZoiC0Raypa/YUtbWZDGFfmYRERk6IcBCZxWGZqEznZlY6EzHtmHJDLYbNi5Ng8BaAizKrCXWQH7iCQ0YsYom8AGBKszUs5IEE6qwPsGEdGYimJCObcOSCSZkNi6TtczAqc6TwJbF0C1lPdUbZ2MhdUxj+zXBhO0MkQABCEDAnwC9rj8rcvZAYOM28meJGH39+nUsWQHxt2/fjlPKvJaSjtj9pM52IHUyW8RE/++w6CTjiPXWK8o4NN3RkMvLS8fdkm/piZPyh38fPnwoWVV0i0vg+/fvcQWulabDotzfUfr169dameRvgwAjgVrs+PHjRx9VHS/Tu7u7cZxRA5VCvglCD+ljWfKUQ+Dx8fHdu3eGPsfHxxrS7/VMjWcTa2dJRkP4CQEI+BPYOH7+/fu3f10bc4ata6pn21gvxSGwL4Hx+3FfTai9bQK8Dtq2b/Ot0wHzq9qo6cbFxcWqIlEyrxrMuEOgUfRByI4EHPtQN3bImRs19/TpKdsrtpCZANWVScBYLJhT0jNSPVe84XTChg0bt+2m4bo72peOdxH+xjEeMdgxYR72MY3U17huasLEftMRxnsNtgQiDCDF/sR1izWNWzHGw24+bd81rK+4KH+9UqbFPSOB7FkNMB+7+gOg9VyESX0t1sdStVgKPSGQh8DcroC52tmTM0eG9F0IvH//3rPeVdu6PGWmyKZHkg05KcDmlEkwISftLXURTNhCz12WYIKbD3cNAkxRDSBJf7JQlRQvwnckQE+SEz49SU7a2+si7LOdIRJqJ8D+vdotiP5xCRhhqznhnjGTueKtpjc55mRo16q7Gu1q0nuNNm7/yZhhO8NJCfQzk1hIhEDJBIwRI7umizWW56CdXdMBFmShMwBaz0UYbPdsfdoOAZsAizI2k+ZTiCc0b+JCGsgHBAoxBGrMESCYPwkfzAAAIABJREFUMEemtHSCCeksQjAhHdsmJRNMyG9WJmv5mVOjDwEWUn0oNZmHYEKTZqVREIBAsQTodYs1DYrtQsCI483pMBdEejZXYEu6jqk2ivt/OsQomP/nWlU9DRCxIf/884+ntKenJ8+cDWf7+fOnJwftqDs5OWkYBU1rksD37993b9fcC+ag2J8/f3bXEAXyE2AkkJ95cI3n5+c+ZTXgmTtrx9jQ7D9Q8al3Sx56yC30KJuZgIas9mG3x8fHcuMdv1c4HkW/fv06MxOqg0C3BDaOn3N2GmHffqU/6da322i4hsSrHlLHFuE2gNCKdARWeZqtBq8DmwkpOQms3dJnBBbyqDoX5Zir3Z6yzeUkvUYCWh6aU3tjhzwnNlH6XEMYhCcCXrhYbWq/uLjQ30Jo9VP/FAe24/Z5muDTz8t7PSPVeXQupxbChuXYAk1WEejTdel4VznJvpk3jvGYdA/m6/NhH5qf/wLXTcqc2G9SvHivgXdu/q5sG1kZFaX+OdeQZgIRG83R25iB8XDqJw75iwTs2NfaPwlZrCJdhrWq5v/rlbht94wEsmc1DDu7+sO4dViKSX0tRsdStVgKPSGQjQB7crKhpqIUBBQt0d/I+EgO26PuI3kxz6pPhrGjbJFn4RkIJhRuoLF6BBPGNKJfE0yIjrRVgUxRM1uWharMwKkuDwF6kjych1roSQYUVVwQ9qnCTCiZjgD799KxRfIqAuyAWoWrzMytjjkZ2pXpb3G1atV741JizBCX51ga/cyYBtcQKJ8AC53l22jQkIXOAUWKCxY6U1BtUiaD7SbNSqMgsIUAizJb6NVYlnhCjVarVOe5v7tXczbGXjIDmWtIMx8QyMyzkOoIJhRiCB81CCb4UArOQzAhGF1vBQkm7GJxJmu7YKfSRQIbB/O9fX5qkWctGQgm1GIp9IQABNogQK/bhh0baEUz28ifpTCGfcpIOSdVL7Y3QFU7nLpYy5YML1++9JwSPzw8bKmojbL+n+DM/DmYjbPHNqxDK7YT0OeWFJrcLmeLhLdv3zo6pVVfZdqiBmWLIsBIoChzLCrjOfixzSrJ6oK+f/8+VKHeQH3C8HPfC3rIfflTuz8BhTnevXtnDA714UXNOXMuGBgKGwMMx7veKMhPCEBgI4G5fXg+YreU9ZFv5Akb6meeehs68xMCGwmsDbXt+Crf2FKK705gS5e+pWxAw3kdBEBrvojnd+QPHK6urs7OzvIzWdWlawBDl57fRjlr1LqbozpjguzIWeytVU9lsa1AMX8CiimdnJzor7lubm60Tvr0//8puqtjDtWbZV7X1hPkc3DI5eWlfwP7yUnYsB9bN9bSDl2Xjrc6H94ycd5SNgBUyZPuDh/2AAvGLbLF/baUDWhFya4715xVgQIJIVAwR3IyfYsHbik7qYw7MY/3EohwW6Gcu1vcb0vZAAJ5XHdOMcbDc2RIz0zA3tzouSsys56T1QWomjnKN6n2lkTPJttmVaXsWXWTZ1e/mw93DwSY1NfiCViqFkuhJwRyEli1+s+enJymoS5PAtq34JPTZ5uBj5yAPNph4V/q9PTUPzM5CyRgzzo9p6sltCVAVYIJg+H4A9gBxeGCYIIBhJ+TBJiiTmJJmrhlsWlL2YBG7btQFaAwRfYiQE+Sn/yW3mBL2YCW0pMIGmGfAM+hSEsE2L/XkjUrbQs7oCo1nKF2w2POLcOzLWUNwj4/Gdr5ULLzNOy9dmO3pDBm2ELPXXZLX7GlrFurybv0M5NYSOyNAAuddVncc23XNquaya5pt61Z6HTz4e6BAINtPAECELAJsChjM2k7hXhC2/YtqnV8QKAoc6CMQcCedXpOVw05u/wMUJVd04Ol2DU9oDhcEEwwgPBzkgDBhEksGRKZrGWATBUBBLYshm4pG6AqC6kB0OaKEEyYI0M6BCAAgRQE6HVTUEXmKgKNbSN/tqrxPpk1Tx4fU60iGunqEBSfsiXkkaprh+Z2ODV1Qz5+/OhThT6GInP45Gw4j+GNjpZ6ft3GIWHVrbAp2aoqyNwJAX8nTwfEccbw0dFRunqRXCYBRgJl2sWhlefaqr5OaAsxRkGeomw5iVLoIROBRWxcAnqNGt9PVIqmnXFrWSvN+K7iqjW5tXWRHwIQGBPYMn7Wjp+xqKTXGvL9+fMnoArH3CFAGkUgkJmA8X7MXDvVdUWA10FX5m6vsa9fv/ZplIYu9/f3FxcXPpmj5zFmYW75pYU73NpyN4yAYyxd0QBgbojOIDzMKyotpb+KUT8857dyEq2H5ux7v3796kOSnnaSEmHDSSwklk+gN9el4y3fJ20NmXTbTAJSenvYAxBFL4LrRkc6Fjg3hB7n4TqYAN5royMQYTMpMAXX9TEK42EfSuTJQIA9qxkgx63CMx7IntUw7I5FgS1vtzBlKFUmASb1ZdrF1gpL2UxIgQAE2JODD9RO4PT01KcJq3Z2+Qj0z7Oqan2b0l8yOUsjQDChNIss6kMwYRHRlgwEE7bQ66QsU9T8ht4SynOsRUZvCH9gGB1pwwLpSfIbl54kP/MtNRL22UKPsg0QYP9eA0asugnsgKrafGPlGx5zMrQbG7rJ64a9N669GDPE5TmWRj8zpsE1BAonwEJn4Qay1WOh02YSMUXjqDlpW95uczJJr5EAg+0arYbOEEhNgEWZ1IRLk0884f+xd4bXetPa1iaMWwCkBEIFJCWQU8FJSiCnAqAEoAKSEgIVEEoIqeAkJZzQQb55j++noSHJsmxL8pL85Afolf3aS8+cXl6Svfe2psjc8WRe2hnIivwmw/lcymLCcJqymNBUMhYTmuKd4+AsJlylI5O1q8hz3jyBM0vNmQlC/qQHtvJW/wFoma8MNIPLjIJNEIAABEYhQNYdRalZ45zvNfLPq0v1+vXr4JiFq1fBty78uDdg/elrVdg9A37x4sUXX3xRckYLf5a7JM52+7x9+7bw4Jl1wMIj7Npt16+q2XVkdr4bgcK/7dQUS+byKUxWTcPj4J0JUAl0Bn7+dI8fP/7mm282j6PXAt68eRPs9urVK79nbxHlf7dFmwzZgirHrEtAv5EwWObQXTW+1uqetORowTyi59OLkvDYBwITEzhzufW8ER+b0qrk+PLLLyeWj6FNT6B8lWl6FAywNQFuB60Jc/ymBHS7DzysaY56tE6of6oH9IvmtXz0/v37C39FezDlyQN59uxZfge2TkAgszi2yy3Xolir0i+81q4FcsOz//XXX8+fP98c+C+//PLy5cvN3arsECwgJ4+pvzLIVDEmw7JhzISeIQjczbok3iFsGQcZTFjiHTI9rMEucO52sWcs0XMT1m1Km7Xfpnhxb4yXhYiYicEerLspCvXwJiJ26EaAd1a7oa51It5ZrUUyeRze6k9iodMRYFLvUBhvoJRxgQgPAlcR4J2cq8hz3loEHj16lFkZc2cJfsTG9XdolK8V6xW4DvFwinYEWExox7bRkVlMaAR2OSyLCU3xTnBwpqiXiMiDqkuwc9J2BMgk7dhmjkwmycAxuIllH4OiEFJPAuVrMj2j4lw3IcAbUNMIPXfNSWk3jVGTA5nbvckhH+6kZjiMbvOL5JlNROwAATsEeNBpR4vCSHjQWQjq2G486DzG7T7foti+j9aMFAK7CPBQZheuCXZmPWECEQcaQuY1aX6T4UA6zhcqiwnDacpiQlPJWExoineCg7OYcKGITNYuhM+pMwR4kJqBM/EmFhMmFpehQQACBgmQdQ2Kcp+QpnyN/PPq+sV/B7rnL2evMpySP9wSnCheVA12qP7xxx9/LDnmQA8bSoazdx/9hTP9MfXCb2mhoXDPKrut/ZmoKgfnILcioMv848eP1w45sxry8OHDa2Pj7P0JUAn0Z37+jIXVmv5wnX+u3377zb/P6nerdb6Z+sEk22TIJBY67RB48eJFUK7ryfSbN28sRBgE9uTJEwtREQME7kBAN1P93e5jIz2wmnHsRPrWsSXawpLjcFR8EQKtCbCY05owx3cEuB04FDQGJRC8dKsaQGv1WsPUPz1p03rCs2fPrh1aMOXJBEMBk4Ez06bAtP7Qyt3if6t/W1dZ8qSZoSX3p3NoAuUp61//+pdycuvBaplrs4TWA6YffvihdSTDHZ9lw+EkI+CFwA2tS+Id1PxMuk8Kd8OL/SSxWl/HurVIJo+zWbgmv0VnIQHcG4PKzNZZiIhxXdWDdTfJUw9vImKHbgR4Z7Ub6oonKswhvLN6gDlv9R+Adp+vMKkfRWuUGkUp4oTAJQSCVQWVVbyTc4kQnPQwgcKfi9c7ZodPceaL/k/J5Y9TOKnJH4StFxJgMeFC+IdPXXjdsZhwgDCLCQeg3ecrTFGv0poHVVeR57wtCJBJWlAtOSaZpISSqX1Y9jElB8F0JsD7e52BczqfQOGCg77Cj2L53Ky1p685Ke2sWa5iPNO7tyIrHYqaoS5P/2jkGZ8GbQgYJ8CDTuMCJcMrnHfwoDNJL9/Jg848n5tvpdi+uQEYPgTyBHgok+cz2VbWEyYT1PhwgvTiR8svEPBp0O5MgMWEzsCrnI7FhCoYkwdhMSGJhc6FAIsJlzshqKaUDPnByctFIQAepN7TAywm3FN3Rg0BCFxFgKx7FXnOKwKFKzDac6DXyP+nrrT6QybB6rbWVh49elT3LK2P9vjxY4W9K91oUVXLBK0D848vO5b8KpbXr1+/fPnS/+JV7fLfzFIxwvKTHv77r8ei1ZVSHtuxU/CtWxF49erVtX+9KXMFZVbYT2qk3zOlRP2f//xHp9C/4e41J4dv9utUAmalyQemMkb1a34fbVWZJ4m1ALrsqeTjf6WkMvH379MmQ5Ih+zjtwFl07w4uIj300l9tPHCo6l/RwzZ/NqQbvbvwq5/LPyA3d5+G5TZKtVbnyZMnwdJKyRl/+umnPpfqEsy7d+9Kogr2ef78edBT/ePiTx1WuUskezKpPpa5DzioUv79cW6B3OgGVcrFP3SD28EZ+bDuGXpVvvvPf/7Tn++o/ezZsypHrnIQTXnK1+e///77KictOQjWLaHUaJ/gPVT/LCoA5Bn7689rJXr5421/1LvaWHcXrnY7y6hrNkietMPCafBbMJJhaDKb7O/TadO9LBv2UX/os2DdvfI1WvEm8e4VwtT+TLoPy8F9KkbXMy1j3Zh/rZ4brv0KHe4N/LNrSuW+e+zhFwsRDuCBBtYNoPW0rn9q6mGfRkm7p3VL4plpH95ZHVRN3lltJxxv9bdjO/qRmdTHCi43aGs/kIJSoygVx0nPPQn0L/V5J+eY0/ordSzOO3xLb5GpZN18d+vt27f6Mf/OQLTcUXhG/aDW06dPC3c+sxvWPUMv810WEzJwLG9iMaGdOiwmtGM7+pGZosYK9lxM4A2BmH95T0+lyqO6555kklj3nnU+mSTmX97TU6klKpZ9ytXx9+yvlH922rUI3PD9Paxbyzwnj8MbUHsB2rTuTWpOSru9dg32x70BkM2PypD+DVpLiBZ+e48f0uYQ5tihp3XJM3N4xsgoelrXyJC7hcGDzm6o656IB511efpH40GnT4O2T+AmU0V/yJvt5QZt7a3pzbBvuANK9RGdhzLHOA9a6rOeYGFV55jlRvwWv0DgjGqDJpkzQ+7zXRYT+nCufhYWE6ojdQdkMcGhoBEQYDEhAKKP/aeoTNZiFUp6+itVEtVM+/Ag9Yyag9b5LCawmHDG9ny3J4FBk0xPREOci6xL1r3KqNO+Rv6p6r9ff/01UEh/U6TqGTod7MCfQtHD9U7B/f/TFAb5+vXr//+NK/+vX7kSeCP+qJW4uiH+8ccf8VmSPd98803dU+ePJlGSYcSdhb4K/r5U/uybWzNLoi5CLcpsHqfuDvqlQu7smYayUN3zbh6t8EoslHLzdMmx6/ra/GLTHTS6ZGDq1GVY99Q6l/4oYOxSQeivft2hzXE0KoFxdQxuJWsXtSvt/v3vf/v7XJ6IRN6Px7UvD4wMefKikIJOzUyjf2VyclxxtjQ1hCC81qXylDf3Ka07pVInr+VGXy+cYvhZUe8gNgpm7bCFJveDbJroVJno+P7plrbiNLIqskbyfH/5CkN/n8SjG12p2GP5npjAKD2jK5XkXJi4miarZGBrndwO1shk+rFuBk7/TcHynYrJ/jGsnTGY8mSSeZ+cgHXXlOrcr8nvmhm0It05mAOnS9bD1Z+7+YFhXZ+Ghfbe4qH1go8csnZNuf7WMazpYtm98U2qz81ojVXQH4R3lYJBVMmPw9X/yVEEnVg3AFL+sZF1SbzlEhjcc698unn1X1srTGXuxqpG67tGcDV1OOMu8wThtb5PXZKWse4uS+za2b+UStq7Dm5tZ9y7pkjnxKs0tWY2FiKSGmHdJBZ1drauC2PvXanDrXntmnL9rWNwcPzGJdb1A7hDO6gDpbj8OeLA915WGqmphy8HmPPO6gFoJV+RMVzqCxq81V8CsPDe2noOXhLqrn3ibGlqCEF4re/alt+EDFDoKkap4N0DMdF1KlC7LgF2vpbAlKn12lI/uC5MlYVxHgsKEvexT367VqlGl94E11TJ9EfzhUYAM4ctfyW79Z1oSutmyPffFCcrFhP6q3DsjCwmHOO2+S0WEzYR5XeY4O6cHGCcLfuUcMlg4s4gvCkXE0qqJldgLw1ebrG87BPb+A49waUqo945k1xS55NJDlxolyjl4mTZx6HYbFyr1GZ4x3aYtbAsoRFUNZsfS45pcx+sa02XvffK1lMPOWTT/61jSGpk2br3qTn32lVeYpIoP+Pe5EVd0hlcXJcknzjOzSQZ7BAfYZSeS6xLnulsjynr/0us21m4y08X5GflPV28l0d1IIADOcfU6zEHhsyDzgPQSr7Cg84SSpl9prwfabxxtrzz44k7Pz4rfxms/ww6vjDvrFRMo08PD2XKOY9e6gfLBZsfy8lY23N0pZI8RyxXtJK2ZjN+gUBS5SmtmxzpVZ1xecxiwlVa7D0viwl7iRXuz2JCIai13Ua8O6+Nxe+PsyWLCcGkSRWO1Bcon1uLdnBeXbMtznLsmLFP1gq/Pv5hMeGYjge+deChRv/lpsL87Ju2qVFHr/N9UCXtA74y8pXRlUpiLLwcml4CycCu6pwSCNa9yk6NzluSaf19GoXR4bBYtwPkXafYW+a1fotSDvGtnmyXxPDZLgqbO8dL3gp081sGdyjhG0DvMAeOQZXcufvPN+I43759G+BKftQkP/7umZ7ylwBKrpYzkQTfLVzMFaXClY7ggMHp9n4MVluSYvWvjwtd1P9KLLw9FEq5KVZSDnWKz+Z32+2QyZl1T7p5USsrDnrfqQvqwqNRCVwI/+SpMxeyn3nczVpvM/j9Fp4o+/H4bTLkQmPQDFlS7mqA/SuTM1ecfs23b1GD8QfYVWqeGW/+u7Pe3AOGgeLu40DWnVWpvD+v2lp4U3ZG6j/r3xvhEmq7Qj0oSxwZ11CNWmtGdpUrMufdvDwdh/5WCcIeXam9zneVc8DB/sfRlVojPNzdea/l+l/jeyPkdrBmznz/cNZ1wwmWrC2sG7jY4vUrd7sMGu0KGBcMWdehuLyRWeof4raefLIjgzUCi3UbgT1zWC0yBEks/7G1sYMbQTKYS1ZuLbuXZcMzl0Dw3XGLqGAg7iPWdSgONAI/1FrxJvEe0MLOV/ZOaZl0SzvuU76Br0rLWNdXoWJ7L9jWtXTFocWHwr0xk6Vnrw2WOY6+tXbAzX4WIjYR+TtgXZ+G3+5vXXd26mGHItO4yrqZkKbcFK/5n8nPFyI6cEX3f2e+Lp/CIbvqK7imLDx7Si57qvOSlU+nTgas26dKY/N9Fa3JjHg9BktJayoP9OKf5GZS73vesnVRahSl/DhplxCYL7UGZUl8s2j9zmrwKNZCXeScENfnMZ+lp0OdcLlSDkvdxgTXlF7qXjOG63cTgbr08kcLLi4XTNBoHdus1s3D77w1TlYdklKLMWYmgIFv3UcWE1oIseuYTougwWLCAoTFhF12arozU1Qf71WLCXvzPC+3XKWU7xbaPgEyiU/jqjqfTOKrUNK+SikXWzAzZdnHkQkalysVxFPr4wTLPsdQ7E1WrRdnjo2i5FtYt4RS5314A6oEuGXr3qrm3JstmSTK3ri35Bpf2yeoTGr9KNba6Ur6914F1AwlVP199hImz/j0DrSDqyx4auA+DvSWmuWse0Ags1/hQadZaTYDK0yz7v4VXFMWlolcagoaPOhcgPCgc/Mq6LbDraaKm1Rv/vhsc/guofUvbgPtNkMdNMkEw7T2kYcyhYoEZYm7cFyj9VvThXGu7VZYhrnhuHps7YBm+0dXag3siNNnVe/OUUFjCIMpyCBsfZTB1jQ62T+rdU9iqft1FhPq8ux5tMK7mMstwQXFYsKaWBmwa1851j9rnT/i3XlTQRYTfESXW5fJmi9Hpn25UpnY5tuUuXfExbN6+q817Y1wCVvfaiRWUJbElFhMaER+72FHV2ptvFOWK2uDLemfDwjWLdF9oH323sXcLHigMS6hYl2Dks36GvlnFVnrjZC4mKt4/M6HipdK49H5Pdq/c4Q6XbxI4Yfk2u2q+cIhF14/1bN2IR+BUg1UOJYquyUfrji9/Ebhn1AN1kdOBlkSXv93VZMZxme1tPv/epTMoz4/vEIpN7Xzj+m3+yvih7p2rdVd8ihELSzXvqHok7lbO3mdjgthiEqgLt7CIeuS13mDm0WtLHdmRH5W9NtkSJ/GcBlyvoWqOFVea9H4oosjbPcmwcQ398msO7FS8SVgpKfQQsrw/WdAQqST+jeXkna7XKcjlwSg0mW4m2ChGzffA3B86k7QCsNzu02gVHyLdGyTDbnODX+gxgRKrdEuTK3t8tVaYJn+wpjlQG4HWNeUdRdXx890LSwdKDaFkczbcWeH35aCdU1ZN++NSzJt5h4RbFqrCRtdd1jXlHWdGVTwx6ks3+O+W70R3wXiSNqtOGWGY9m98YzDmtPiCC8RMaOvv6mwlrYG2R+C38a6Po297XbWJfHu1cLa/oWJQrewS0pBU2uw0i6+lKyl0DjCdvepa9My1m2RTGL/xOWr3zPo2q/Q4d6Mf/onXhYiMnIEm7BuAMT/2N+67uzUww7FWuNa665FNV9/8j4+7jALX+B0lcklP71SF2/hkHlndRd23urfhSveuXDapTwff9dmT5wqrQUfR9huUq8juyyabyiqzoLGHFAqr9Gytb9SnY0xx+kmS60WSv34aWyjdwP2OjC/3OFf1LyTs5etv/8c11Tw09C+PVy7f5IPflDORRI0mj45spBkfL9N2Y7rLkk87kgLZ9bOxiwmXK610yJoXFv/s5hw0hhz3J19CHGqvNaifmxLO45w1sWEQncppTQtUWIJlp4LH1TFIVle9omjvUNPfJ3eOZNcW+eTScqvuGuVWuJk2adELwtKlcR5YJ/CC9ZaRj0w0uAr8V0jmDEFHwd9fw/r2rQub0AF12P80bJ14+xhzWZxhCdnr4V3CiaJi5Nxb3xFl/dUd2/5qTN7xlEFRULwkZohA3NtE3lmjUyL/kLa1u5uaygsZ921mEfsT2bCEQeyxMyDzuDO5T7y1vQuV/OgcxeueOfJ7kcaYJwqrd1M4whPThVjWV0Pj8/WfheTS7muoTUix61/A6X6M1/OyEOZEvITlPpx4nXXfrLBekKJMXruM2K5kn+j/pI3fMolW7t7NvpphQmSTDnbq/ZMpsGrgjl/XhYTkjcvdbKYsMtdLCbswhXvPOLdOR6F3xOnShYT1rKN3y9uPsaKbSZrJTBZTCihVHefwuyny+SSmt/UW/0T1PnxrcFPgHGbxYS6l9v5oxVesNbu+OcHvnaEyYBMkGRuotTaMON+sq5/Z9E9pV2lHcOv0jN0kpn1NfKavzQhTruSvIp1LjlI+VTKXZmNFsfzw4+xu3hc49on3Gvray4816heK++6beQ5V9xaDkRkCk3l2+A8Rh3BibLW0BkrMik5VKGa/afZhbmiUMpNFGuKqF/LZJtfb7TD2iNDwal1xrVTJIHIw7WA14r/Jsfxc9EiDZXAWNIXXmiqK4I9+98UkmCTCWHpJEM6OMNlyKHnkLFRZcWg0OrwuzXjMDI9ijB+zWJ5vSDzrWObgkziXJpsYN1jkKt8a26lqiBqcZDkLMMlEOXG5Xbc4tQlx4wTRfLK9Tsb3YuToPzz+m1xm3KaUH6RXrg6NIdS5agX4+maLbmgTO0zh1JrSEcsLJOKcDuIJU6C8m8Bfnu428GI1nUa6dbjwzcy/fn+++/9qNbaHeYgWFfwjawpOdNm/viB8Tt7MlfI7W5oFRtY16B1F333ztSaujq4BcTJVtFWtGXhoSy7l2XDQhHLd0smxtiK1u5EyQFi3SSWws6mK94k3kIVzO6WvLiYdCf14j7lY0k6J77FLD0tViGSAWBdX6MD7Tus/QpL0jy41xlm751d6M4//GIhwvHPNLBuBo42XWLdJaS9p77bQsTl1s07Z6atvLM6+lsQhZXY8pKMX7oYWdXxQwra50uFw5fqGlWlpsPHDL64dooAwvJRt4CxjDrT0qKEY1Lvu9eydVFqFKX8OGmXE5gptdop9YMHsryTExjSjlJBYFU+znFNqURMVo9+Z6P3XtZU0O3YP/taW/zXjnC+f27rnudT6wgsJow1R4t1LyzsWUyI0WV61qiymJCB5m+a4+7sRsQU1aFQY+3qSJYKLdbBkuUBbwj4Gi3ty5WKQ7p5D5nEN0DyQk6mEXXqnlK9WksGQCbxNVraSVA9lXIhsezjUCQbdpRKhneyc7LCspzGrlu5LkwlsfKDG9kT60o4I0/5A0vwBlQAJPho2br3rDmTilDaBb5dPiZZXVLdxeHd070xhwM91AyBh5lCBkCSH3XFHTBbn6/MVP9bzrp91Ox2Fh50Vl8666bdcqLCexkPOnfpskZVqWnXcTI7r50ieetRfT6WUWe6H0lEim3fyXNb1x9ppl2VCj7JAAAgAElEQVQOQbk3c5ymm8qDVNoZLsk0RVfl4DyUyWOco9TfdZUtF1oei8Gtcyi1BnbQcoVfILAmqN8/t3X9kV7bZjFhrDla7JbCGxmLCTG6TM8aVRYTMtD8TYPenf0h+G0WE3waa1dH/3UwJmu+LnHbjlJxbBP3JMtXXtiIFU+CSqYRdeqeYrNa23WVsZgQ2+DynsnKlfM8ZwIyR5JZ03QmpdbGmOwn6wY3SrP3x6R86hzaurO+Rv5AwgTGOvbx/fv3X3/9dfBdUfvrr7+CzlE+fvz48eHDh7ui1b3nhx9+2PWVKjt/+eWXf//9d/5Qb9++ffz4cX6fRltLwnOnrmXI5YC7RKx7ajeiuPHs2bPff/897k/2aBYkgMlNfufTp0///PPPpUepVtejv3Vvu0QyPU747bff9h75zP5KJk+ePNk8wq+//vrixYvN3Sru8PPPP//444+bByyUcvM4Dx48WNunvyguEjF/9eqV++gaFTNPiS3dedXQiuGbN2/8HtqtCVAJiPBVlUBFcQuvNdV47969c+eteLG7Yx5okCELoY2VIR89evThw4fNoV14E9yMze2g0lTFjD8chZ28gbqv1GqoDlkO5WYNS48+qqGQ1NB/dS27HfxT6/mohPB7qrQLE447F9Z1KDo35laqM8xdp4vJ67esavax6yAtdk5WffkT6eXIly9f5vc5sPVAJEPcL/ai0Nz8+fPnJd+6KpFOo1Th9N9poZcDdPd3H+03plFqDfWghSW3gzVBXT/WXVDYvMfFK7qNJhfODyWNzOqB//XW68xY16Z187qYXfpLFoSNSpE8Iv8icm2bCcqFFzQGLRiWUfjPCoNxJT+2e46vpzP/+Mc/kid1nf3vCJbdy7KhM0bFxtCXs88B6/o0XNvIijeJ1ykyboNJd4l23Kd8SkbSMtb1RanSnn7tV5Rwb94qB/hUefiVPy8LEVg379tjfKpYdwmMejgjUP7qTn5xrDW05BAu6Uyibrfq1WGMKr9H+emVijTi+jZ5cN5ZTWJJdvJWfxJLeec0S4saMpP6QPfChOO+1e1VK5RyzJeGWaWCOPlYTmCa1JqsP/Mc2pX6vJOTIW9KqUychzdNc01tLsw2evVljfxaIR3s/8cff2hVJOis8nF661ahdP4gSc4sJpwH2/kIhRUjiwnluqzlwIo/NVyomou524zMnfFMY5q7syAwRQ2cYMG6cQz8gGEgkz7GlOJ9/J6xkowf+RBtMokvU7L+9HeI2y0WE+JrhEwSkDei1BIVyz6BOv5HU0r5gdVqz1RY7mKyuUwUHK3zqlFw9gMfse4CrcU97oAcwVd4AyoA4n+0bN0715yUdr5L19q4N0nGyI9iJWMr7KRmiEG1uL2SZ2LOjXqmqf8tZ91G2l112CRqHnReJcfh88ZpNnkoHnQmsSQ7edCZxFLeOc39SEO+81QxqXhhwnHfnfLxWfLXMbkh+40Lh49SvhD92zyUyTBP1p+Z/bWpxSw1f8aSrawnxJRsKhXHufQMWq7kryB+gYDEzSNK+mEs6yaH0L8zyZnFhP5CnDxjYcXIYkI5ZxYTylkl9xz07pwcC4sJAZbChOO+1W42zWTNQU427CiVDG/izpg87+IGcifrz2Cf4KPNOp/FhEAmfbSpVBzn0jNTubI2xl390wCZJsmsyTeNUmsDXOsn68ZkyLoxk0Y9075G/qnSP836YvT6WY5Kh7/mMFpEiweV6dH+lwSqH+/PRLVsuio2JanN2PwdqgP86quv/ONn2q9fv65+9viA+nM7LobkVeO2Lg29zx0fJO7xvXpe6yCG5EcpG4fRtKfE5wpVfzeuaRjxwfUkL4ko6CyUMj5+0BMcNvgogwX79/mobB9Eoo+6+mqdXUsq8fE3e+SZWgFwnBICyZxGJVCCztQ+By63ihf7SRT5tECG9PkMlCGTtxh/LEu7f2VywK5+wRYPwXLPgcFufuVAthEirLsJtvoO0ytVnVjFAyYnGhaugr2uaFcQ6s/nHEie+rWwFWWycCjNggs5qGK/JOBplNo7kHbmb6Tj3gEuxhvomhq0sOR2sGl4rLtcjGbnRMF60fm1601L5HdIXlPxnbRDnFjXrHXz5e5V60t5YyfvcY2eeWFds9aVSfY+k5Xb89Y6tlWPw5Ke9JNt/2d5Gotl97JseMxs+W9t+tDy5ewPDev62aNW2yd8pk3iPUPPyHeTEwTWYAN1uE/5QIykZazri1KlvVdZVRpVztvzIHvHuNx2qy//4t5YdBYiYiZ+D9b1acTtvH/i+rlu+qIejhVxPUas6+KZuBE8g1hsX9fq/entrcA7PNFoDWFvNpPQvLOaFyW5MlYR2gHJpJqF6Xaem9uaBBjfWM0+n3UDUWNvSomHeVWPP4pabcvWRSlfZctK+XHS3kVgmtRqrdQP6uHLK8Pkyk98K+kQpzWldl0vJTtPc01psJtj6fl2wWYw8nPTN7Gnt26JvTvsEyTPJU1J/Q6nbneKvfVkh1TcbrDLkQ8UjRXnxSdHF98c/Z6rXlBM5sCK0A5IJiwsJpw027Gv700pvoGvbR8bb/5bRqybrLQtXCB7+bS74e6NZPGqBYZ5B467lUzia2ekzieT+KIk20aUcrEFM5fLa/ikheJbf4c4rSnlJKvVSFbmMeohnlLtYrJX2XZ1xa6wy3feO8BF9Oov75UHvHfPoa3LG1AZuS1b9841Z/K+bGGCs3dq1jSZ4964fjjfk0kX3TbtVbapzVqMeu8AG9UM5JkW4iaPOXQR5Y/IiHX9kGZtB8sFSxIYLtcF6uyt6zosPgQRVv+4t2qS0BWf2Z0cTr6i4EGnz8dCiV4o9zT3I413b0rxJbu2XSjWrt0OZBtBGMi6hTTs/35OlCqUsuluQZV1eb2RnJTFaapDnNOU+nsHMlyNvXeAi514BtE0sSwHzyf5q+rn/MCTxSG/yTAPzfjW4Da3ZIDhEl0AeW/l3+GmGURY/WM+n8R1gnpYTMirkEx3FaEdkEyqDTQjSwKMrTjEyy17U0o8zKt68iY/ttWadYO72OX53M5kzZpSx/w26LeSNrCQwPe6ol1BOM0Ude9A2iFtdLHsHeByv2MxoZEcHQ47Tf2GdZeLcYhKe5ex9ypL1t2Ft8POQyeZWV8j/6yK8JlHrTYXuAtHvbd6VvK9arzJGUiwEqHhFA681m56ZhDEsPlRf7Sm1tmX45TfOfrcNf0lDLllE0jhNFLrle5Q5wfiDpVpaCB1ldo8muYYmXjcJl0Lm4equ0NhoqjlbTfSZOOSRTG5NBlMRS18hyfPlezsn/TqWmuso1EJOBNeVQnUMkzJvckNdmn0/HVv+WEGgQUfyZA+kIEypB92pt2/Msm7Md7qF4GZgRjcVPG5uI9l+pt7oZT2rTu9Ur4tDbZj/lpZqzWzODZenb3Q3m63do+LCtcZXSRLw/51t1eaTCkejP2SckjDmUapvavDGvheNa/dfxql1jAGV8TaR4NZgtvBmqZLP9Y1foOL1xm0Yp/XtN3WwkpGpupQcWFdy9bNqKOc3M6ix46cLFHa3c4ycNburepvF88xaJlvZUbhb7I5opKHxf4oGi1lJz3pn/eqG4FZ98pOPp+B2gZTon91F5K0eTn7A8G6hVKW71bRuiRe36vjtpl057XjPhXwsZOWsW4gzcmPm0VscKORE06esf/XcW+GeeGSkW+Dug+/MupULF0yBHZtSl4v7erqDBxfkaDdIh4Sb+wT6uGYieuxY10X0pSNzIPyRgtffTAWvpTup76hxyuq8bMkf3TJNu+sZtzIW/0ZOIWbkq6LO1uUHIURFu7GpD4AFVd0saxxT4fXrVFqFKWCOPm4i0B8cSV77KdWa6V+XEdd9ShWfihcYBFD3snZdfkkd05eQXGn/WtKo9v88XN5JgmhemfJQkdrA1tLMtUhWzggiwkuV7CYcKEhnQrJxiU/8cFiwnk/JNWMO+3fnZmiBmaws5gQR9K6MglQxB8LpwD+hVD3GasfUszHP+9au8Oyjx/kfdpkkkBrO3V+fKWQSXyx7Ci1RMWyj6+O37amlB9blfbabSvot19Y7qWRfB8pGLX/UU7Ye4pr98e6i3w2rVuyMOjbr9GiyuZVcMn6v1nrUnNS2m1mddzrJ64qbbluE3uHHTazZTBYaobDopBnDqPb9cXAsWsfbRZR/kjNZl0/yAnaPOh010ijmrybSeJlHze0tQZvTWfU4UFnBk7hpjXjBf3270dMFQPF44ou0DT5cb7HZ5kbaEDgkrc1pBpKBda95GN8d75kLW4Ze+GDeBXhvItb7hbWE4KMt3y0f3N3EifjjzttjigzZTay4OY4q5G8WNqBzcCJ9XU97eLxUUzTztRCQ0+u+RFsd0VkGiwmZC5kFhMycAo3Zbznb7KftBWhH/BA7UaFhLUpKpO1tUvSmlJrcc7aH/PvM0nP8CxcTPCzXLu3+qep85PzI59h0NbAMxoZ3DSNUmtsA4HWPtovV9YGuLd/jUDQbx8I1l0ks6/UXouSdYOLcTihk/HHnTatO+tr5J/tvQ7j/dcWUBZph36uvPn7TWL7XjhePbaM4wl6JFasYKOeeK4eBJP8WD3CvD+DGBqhcIf1HbU8Zo7njUFIJau3wUxP2cqd8VgjiCH5sX+m1uw0GUnQeX74e6GVXHoKstYz+2C88cf+WShZn1Wc+gYOj4e81qPra6+a7H+MQD7T9vfksVEkv+Xn7TWnBf1Dj3eBoAwfDCr/sVZ+S0qwqzMfp7b2V4cMuUvBeOfyW4DxnJ90wqZjjeyg4GNpTvaUKxtAMC60w1I+QOMjKh/IoEo5ycw2kpOg/nMxn49upoHc+Y/tbr7H1hyWaKuvPPiI+rfLRbkk58yk1N4besV5cQdfzaRUElf5Te2SKyUZs+vkduBQxA2s627EBq3r9IpvVVpvcVt7NgpXPNq9JuUGi3WNWzeZeF3MLabJzht7G8kf/1ARohvf3kOV7I91nQ1sZt28dV3wS6PRT8MmPemf+qoprVn37p1l+DAvb5vKh0ESG7r+98eCdVv4vKJ1Sby+XcdtJ3W86oa1YIznUPlrod0aLPepwNim0jLWDdQ5+XGv28da+xUc3Jt3yOWJN3lFu+RfsXrJcyjZmpz03WQhIinTzWuGJBNn3aBxq4UIU1m35NIedB/eWfWvsnaTgm72KHyC40bdaA38wHhdSGuN/uoki9uKFWz5ylvAxOa6eix6+QCNjyjphEAUsx9b1MDlygZYWguNUsFlaFapIE4+7iJQLmvrK25X2PHONkv9eFmDd3JsKhU76nDPNNeUI7B5N+zww8KFVJteX9Nb1yl+YYPFBL/W7T9drS49iwkVkSZTMYsJ5YQL7yO6Bo1XvEkn+KnDclvBl0tWuGe5sgGZFkInH8rc/EGV09GUUi6q2zbIJIH0pup8Mkmgjv/RlFIuMJZ9HArXsKmUC+98o/ym1qLeOB//mSPsvYNUnLCcCbvwu1jXFcw2rZu8RbqYgwZvQAVA1j42/VUeezPGWpCX9NeavSZ9yyTRpWWziRf3Oo0ON/YypGY4jJo8cxhd+Renqf/NZt1yLYbYkwedfvHGg84LTesLkWz3VydZHlSsAcrTdQDE5hQ4Nk/5AI2PKOmEQBSzHxV8LM3JnnJlAyzGhT6AJV5pD4bsPl4ydpQ6oGmjr8RWafquYGYUhS9EadaWOUiVTTOV+ntvExVriSpa5A8yk1LJkZanyksyeTJmvzO5xuLuPi3KAP/su9p3/gUCu0ANtDOLCe5aU6P/dLW6VQqLBDdq5c/qMRw7oAtprdFfnWRtULEAKL95BUxs3sti3csHaHxESScEopj92KKKKFc2wNJUaCZrZ67BnkrFcU7ckyzyeWFjUXymKere20TFWqLD5TOTUklc5Te1pnexZGyXdE4DBOu6m/t81iXrOnGDRtN3cWtlpNGTTLK6C4RwHwd6jfyzkwLn1xYXIsrLJ89y1dd3qb4M9tpqb3NlUOHpUuzAU2fRudwlUd7QE4jq4X3zzTeFATRdfwyYLELEyxlBqCVzyMCoJ28JhYVU/yIj+XQqwKWPjfJvxpab190SZK1MGA857jnpgcxg401rd4GK1/LaKeKBxz1xwPRUJ1AiUC3/Vw9+84BBgo09FvdcWwlsjqhkB70FFY9rrafFE4iSIJP7rAXp95MhHY0kQ2udu9zYp8o9gGiz3nOi2Gy0+H2OJfeONRoHJOj/lTmsK27TK9XfGwfOqAlOfDlcdf9Vpo2DyfSUzGcPMFm+csafTef+h0d0+Iu7VswPn+XwF2dSqnD67y6KsaYGMymVtOvod2duB0lZ1Yl1Xc5Rw+ycSEppMdkPVW1ptyZro35NbYIYkh/71AlY14dv07r5uXwfn2xeC2tLl+rf/O6xHbCufev6EWbajSZrmw7R7eCqS34ztgyudpd8PtVkQjKyqcWy4bHsFH9r9PrfjQjrtnB7XesWRnjDxOtsPESDSXdSJu5TMRZraRnrxhod7pl77VdYcG/GG0YefuWzbrtZSYZMvImFCBJv7Arq4ZiJeqxl3WSQo3eWQOad1bFU3rWYc9U7M0mkJZlQjk1+t0Xn2tXBW/3ltHe58aoV783h5MvLEt9eu0/dFbwF19rVUTLSTeCHd0CpGJ1NpeI46dlFYI7UqiGf8WfTqT3v5ASGNKtUEOfhj9NcU46AaqrNn0NvPcUreRNbS0Mu5haN6a3bAtquY5YQbu20XQHv2nlt8TZT7o71lnuSxq58yGJCkuHSuXZ1sJiQgRZs2uVGFhMyqenMpjssJvCgKrj03Me1PFbiKHcQGlUIsNgVYzzjzxaLCWSSWKOlx5pSLk6WfRwK40oFcR7+OEdheWz4c7+/ZzbJHBMr/tYE1i0pHbXP3X4iwKZ1qTndNUhp51DEDdxbmNZ27dZi7SXWbrOHmmFNNaaQAZlGd+1Ni+7aYYIiahmvzay7Swv7O5dA5kGnfR39CHdlAB50+uiC9trVwYPOAFTm4y438qAzKDlqfWxRbK9dHSUxZwwz4qaSt8Iclv4DRKn+zDNn5KFMAOeMP1vMUoPwdn1kPcEluqBhTamkrBOUK/llbSMqrL2Dym8yTNpyiM6SNM5iwhBSuiB35UMWExy3uLF2dbCYELNa69nlRhYTggKs1sdbLSYwWQsuxrU8VuKu4FB8PEyAFzbW0J3xp5HJkRsaiwlrWcWaUk4yvzFHueKP6GR7GiAzJZmkptMolRxdvpOsS9bNO6T11jX+QX+jF9I2k5vmRAcm15+doVaYj45FdiawWt/Nr9oHwruP15ZBm4lSctTis3YcGTGYon/zzTebgS0AtefaYQ/3b148Tjs1DlxFhYFpaO5EboWxJLbN4wczz8398zsUXtdNWSUjDIbpYAaNFhZKxuM6N38F0hKhwLqvnGkE401+VEjtnBwEn7y06+aZtWeTybEHnUG0fKxOoDBjUAlUJ9/6gIWZTVecbmStgyk/fpABkh/JkA5LOdgL9/TLJxf5WuPaInyNkqq+tYBH6a9Vw/iIpr+5T2DdRa/plfJtabmddFSjtac8h2Txv5bNWt9zz/iz7oQlD631Vk391iRI9rfI6vkxzqRU8mJMcl46dRXk4ZjaOpNSSbC75LNZWCaHwO0A6/pZyKZ1l0syXgZXkuy5pFBoFS1BJ3NI9c7CeHx9XXuISiaZstwQgoZZ6+ar38vDXnORe/xU3bc64NpJA02TH7FuC0XiY5b8dHSLd8oViX7cSLk9qf7Sqa0X/kiSQfeybBgbuGLPHHciAcG6maxyeFPdtRESb8Ur99pDJfPGnSfd3KeShjSYlrFuUqkDnUmSmXvNWGu/AoJ7M67IT/8DG0j6dq/k5SNhISLQYvNjo4WIZLq4c81APZxMLwazbjLOcTt5ZzWZAy+/U5x3VH510R91zwdMm+PyA1trNy0hggiTFUXd2+KZLBdEa/Nj8na/Jq7NS49JfdJaBq2LUqMolYyTzl0EJkity3jPZJK6t+OAP+/kBEDMKhXEefjjNNeUT2BTNY3a379ue/PsqgabBrAMpySMtbq0aZKpS/uqo7GYkDSPzRnNLpOwmLAL19rOLCaskSnvn+DuzBQ1KfeZu3PygOc7k2a784OqBalBpc5rPeIRyCRJ1c74s1GdTyYZRaklTpZ9Ar0MXlNBhCc/Jq/Q5IROnRPM6Xxcu8au4Ws+6H/deBvr+ja2aV3egEpeRAatS80ZKJVMnkwSRQn3+om3Vrvuj2IFZi7/mLR9ZozUDOVsk3smgZNnkqwOdCbxrvnZZhG1jNpg1j0gh+Wv8KAzeV1YvigK7cSDzkJQ+d140JnnU7J1gvsRU8Wk0Gdu0MkDDto59+/nHFQUy2HzUCZQ50wmafSgM4iw/OOu+53qT9YTytl22HOXfGZnCsnC1U12Lg977XpXodVO4rWTOiyZhrUk047S4SOzmJD0z+XX2mFB3RdZTHAozjSSObluYjmT4s4Mrdt3J7g7s5iQdItZ6zJZC/Qyq1QQ5/Qfk8mQB6ln/Fn3dnzegUmJk3Xm0sliwnnmFY+wS74JZgqb6KYBMlOSSao2jVLJ0eU7d41diZesm+fZeesu+Wxm3SlfI//smA/0eLUEh6uKVMNd+BdHjo3xzO3k2vdok6taTgs1dDW2+0XJElpy+6dTLt5lGJE/JlnmW/q7Yn5ImXaj2ZovSnCKzcXczWcw/hHO/wW18kt7M7CMIgc2+cPMKKhNPbNNvBq1Flug+wECy1fWjh/06zI/fIryL65dWXUlKIccQJBnysfCnnsJ7ErskoZKYC/ha/dXLR5cUMmP1hbpkkHGnWRIMRkiQ5bXJE7lzsXJ5nVa+DaGi99mo+5tfYE29819Aus6b8+tlBum/YbqruRsqOnUPsay680JBdwie/hRHfbnkmzbrYr4QXZo+6sNJfeRDtIEo55JKV10JZDdPkNUXE6vmZRyg3KNOe7O3A6coH4D67qcszSszYl8sZK1RItnAf5Jl7bKkgBU8qNyRfzdRj1YN5DArHXzd/8LH2YnLyhRPf+EKO95rGvfusmn26pLtZCruYOc02gqpEyrswR8/I/9ZyKBma25l2XDQKC6H+eo/xcmWNfPJLXaddesSLx1r98Lj8ak24fPfcqn4betpWXFhnV9gc6087O/+B401tqvyODeNXusza9j0dXTYV6TtyILEUldMp0tpsAk3uBqoh4OgCwfDWbdZJwjduoa3DXr553VsVTmndXzevFW/3mGu5LMUodYe8jFpH7NBodv0I0mgCg1ilJrcdJfTmCC1OoGeziTLLeMFrNUF1tyiYN3cjKLBplNTZVykh1uzHRNBRA2ZwSNXonZfNtBbtHssoMxLCeZQKyxPrKYkMl42qS6dCxBg2g3U8cyfH4ANuDmf2QxwadxrD3B3Zkp6pr0h+/OjRYTFKfuazp4nNv1kLFDueJAJScgcVRLT4dnrAaVcqzu0yCTrGl92J/LFdTi0iaTJMUyqJSLM5l1WfZZu+/k+1tcU06p840JCsszEPIvTcXKtqu4zoxi7buWk8xazOX9c1iXN6CSiluzLjVnLBOlXcxk6cG98a3zfE/dH8Va026zn5ohI2WLcpc8s+nJwzvMUUQtw7eWdQ+LYvCLugZ3WYW3pg2KmAmJB50ZOIWbeNBZCCqz264ks9QhvDWdqccOb2pRbB++QY+17Jax97Jp4t/POZlSm1J224GHMj7qw5lkyYctZql+eLvarCdkblKmlIplnaBccYPK+1ATBLdn50Yy9ckzjV7bdqObKcm4QVlosJiQyXjaxFvTl7g0L4rbqjzZITwWE85DnuDuzHPnNRscvjt3mKImKxbeoHMptLDRQak1d03Zr7pLSGP4uqP1nGclr444qqVHAbdYivT1PZxJlgh7ovPDTrbzk7gY8liX2ExKxfJNUK7EgzrTMxMQrBskH90FznjD1HfJuoG4/kdT98fYNnMkmSlfI/8sVivfo0pxbd3Ed2SyfeECd35Q8daffvopOYTyTh0hPmy3ns1LrtFvRdE9OJj/uNnFZkg+2xbrs+W3kLqPPZSd/VMLSJCvN2dr8Vd8IwVelQT+1r3tZJrzpfHbTty9Zzmw/660o/c/Dpzi2Fd8cX04yXaVtJA8crJTsQVmOzbGtW8F3nMxtCg93cF3NXo6YY3SlP1UAoU+rHLJX2UhZY+SYba43s8MuSTmZR8ypOUMKfvp8lGZUS6ov6fEbVFJHnDmrrLKH4K19oGxl3zl2DCxbgnbuvvMp1RdPt2OpgIsmRjV2Sfp7cppfaaKheXKmof7cGvqEImya0LqUEignpXqTEppMc1hLGkIdVMP1D34TEo5MtMUlm5E3A4cCtfAunE6sjMncjK5RnKNt/VNOX5mEUNTT+e5BtaNVbBpXSmVLwA6O2e5mpKXkpDWfbblrly/gXWHsK6qUD9OfZRwvo7V25uZVjGojKl+3l0HNOXeXVNsX01r7V0SdNhZKs+xsOyzwrotbO8TrtIm8VbBaOEgTLoXFbhPZdxoKi27OLGuQ3GmkZ/6xfcjJf8zp+v/XdybZL4r4/WZ10ipvBtZiIivx0xPo4VHEm9wQVEPB0D00WbWjeMcq0eX3tq6aCYPLJv46ZVRtC68dnhndU1QrYwlL4cWxJIn2uy8pJJZwxX0y35zLC3uKnE3Jbtwh0CgWh+PjaiFdVEqr6kdpfJxsjVPYJrU6g+zsFxZ83CjWaqLMFkwtz7p5pPihUaLXOoGHjeMKxUHXNIz5TUVD3zzx89bFLf55Th5uM/CoGhMad1Y5Z49LCas3ZKC/p4/VlDdAIUXTovscWYsgQSZj3qpUmM8c678d1lMyPPJb53m7swUNS905grNbGpaAPOgKilZRo7MpqZKJeOctZNMklG2sFxZM2qjeT2ZJJbMplIuTpZ9HArjSrk4dzWmKSx3jTreeXOJJkiVY72/h3UD+fTR4E8R8gZUfGGasi41ZyzQ0pL27UwAACAASURBVENplySDe+PEe74nibp/JzVDRkqmkILT7bneYfNPWf+byrqHpbH2RR50ZtKdv4kHnf2t6/PPt3nQafkZxDT3I6aK+SSQv0jXtlq2bn68wVbZQ4lobZiZfpWUne8vmWAym6ZRKhDOwkceyjgVZir1WU/I5JNG6wnOSMca05Qr/vA1qLwVL8ntyaQnw6jfD75Fe6Yk04LPgWOymJDJdf6mzsXeASkzXym8cHhreo0hb02vkSnpn+buzGJCXm4/YZa3+5QxybqldTVr8wcnJWK5Ov6efZTKe2yyrbywEQtaWK74zvTbrS/qOOBMT34G54e9tHmhMQOzz6ZpypVauKYEMlOScUJPqZQbXXmDrBvfWVyPqfuj03Q+6873GvkDqeVslGm8efPmz//+e/fuXWa3kk36RSGauT19+rRk5577fPz4UbO733//XZfT33//ff7Uylka7PPnzx8/fnz+aHuP8PPPP//444+Zb8nNkrRibPEZdQohffTokcJ49uyZ2GbiCTaJnnyiCWqtCKWvjlmorH4bqYYThHTgoy4cGcCd1AfiH+3LL790+/j9ri0OOpT76Bp//fXXkydP3EcRe/nypfu4q/H+/ftXr1798ssvu76lEWktVWPUEHZ9sXxnDVxRyavlX9Ge0lqByXW7vrVr599++02X2IcPH3Z9S1LKXWcS4IMHD8rPKA5a5VyuwfJvlez5ww8/JN1S69oJYhCxvR7QEfQI5MWLF8Gh+HiYAJXAAXS6Bi+sBA4E7H+l5LorLCP9wzZtkyHL8fbJkKq+1hZoXOWjHXQz1Uc1NNFQ6eg2lQ8nuacuQL0Vqv/q38OHD1W06L/aU43k/uqseMdUZfX111+vnWigftHTWFoEXJJk4vNi3ZiJeipaNz6+ZaXiaOfu0cWo2V8ySare0Gyu3aRME09NZJKnjpmvTXvjPc/3yPx7Z2TupJowalLjPtppJLPuAl+DXe6bumMemB/FY9SNUqb6763yq8yN8nySmUapzdWbALKoqhwKOi1/tKzUnQvLwDPcDgIg+oh1YyZLjzL8hXOitaiS5eWZZe21Ey39wfr52s6qprTYu7a1UT/WXQNrzbq6B6kYVgGWCVhzVXl7bYeK/Vqh/de//pWsgdtdR0H8WDcA4j7asa4eFMonLjA1FJvW3BrNGZU/9ZTQP13Qbnr24Fz5j0bcq3KOZcO8UtpK/e8jwro+jfNtJaXk2suZI5N4z9Cz9l0m3dynNj1pJC0HcWLdAMiBj9Ov/YoJ7g2MYfbhFwsRgVJYNwBi0LrUw4FGy0eb1k2GaryTd1YPCKSZL++sHuB2+Cu8s1qOjhf/kqx0y0j2H+hkUr8JLfmoevNb1a2LUpvMjSi1Ged9duCpja+18VI/efm0e5eAd3J8b5S3uabyrJI29r9S99a8ebqeb8VrmMaTjC+E5TaLCQfUYTHhALQzX2ExoZxe3bS/dt47352Zoq65wvVvVgtuT7/R2rq8IeDTXto2lYrjnLKHTLIpq806n0wSC2dTKRdnMtGx7OP4FDZa/1D5nQvLQgkyu03//p7lJIN1F2fyBlTyCjViXWrOpDquk9LOofAbuNencb7d4kexjkVFzZDh1q7cJc8ksVNE+ViMZF0/pEHbPOg8IBwPOg9AO/MVHnSW02v9tGiJ5M73I6aKm25MripvfquPdTfDWNtBusebRv/9nFMqFcs0Vk9SFB7K7BWx3Sx1byTan/WEDLTWSt25XImxiwa/ydDHwnqCT+Nwm8WEA+hYTDgA7cxXWEwop9dnRnbnuzOLCZtuTM6GNr/Vx7oKIxnePSdrSRR2lNqMZKYdeJAaqzlNnc9iQiyu62ExwaFYGrJ90FP3453rt5ik5SSDUrFe5T1k3Qwrsm4Ap1HWnfA1cv1haf+f/tKh/rq8/mkSpd9OqL9fpV+iEcCt9XFZfdOJdDr9WRQ/jHbtf//73/8d3//9R2fXcrwiqTWotePoFDqR/omqTqp/ikDX7fJPE+YWQ/7jjz825VMA508t+WKG6hFtd3ANfA1OSb+OJjcuDJf/yqvu4IUNfSWOc+3sOsuBU/iRSOLg4Gs+f/36dbBn/FHDD74u2/i7SetMwNokrZ35FxPqv7Uuc4EN7O3OlfeYBuX2VCMIzB/gsfYSmDusfy5dIL5eQVui+Du7I2iY5S7KxOwT808kXP6FE0Slj/ljBq5Yds5LEJ8i36Pw5MZkGBpI/ruHt0qs5BnznZkr4nAkd/iiuC2erJgi1pTShbDcFnXGIMW1Q32rSuAMxs3rTg45c/wW311zmvplNjKkz6dPhjxZ/vkB92nXumMK72YR3mdE58+iyqfF1apjbiaZZPBYN4mllnWTWltWKhnw3J0qY9YmI0o7jZywywOaKfS5Thehkzf35GUSd+omZdMtcaiX94jzSVbTKLV2Aa5ppP1Pouv8dctK3bawTHqA20GABeuuZaED/Y3KiUAyzTLi2FTMqOoI9jz5UcOJTxT3tFvSzMePdWMtDvd0sG7St37AWihrWgnr4Jm7YQcCzs9Y19f9ZLudcPFDHJWmKiGcjrUacn4eQudJYn5cFtyra5llw7xMy9ZMxstb7qqt7S5nAcG6dWVttOJN4i25tEfZ586Tbu5TJS61kJaTcd7ZukkgezunX/sVENzru8Lyw68lThYinF5Y16FQw6x1qYd9mZa2WevGoRrpUS3KO6t157/L0VTk6J6if1ps0VKe/omz1jGWfzKqEQO4MDYTnYbgdjbSyAgn/slsIP4Vg9dcIM7DS1TtHoFtKpXEoiu94sDXDnXbpUUm9WuW8PstWBelfEXW2haUWovtnv23Ta1JuZM39+SNL+4UyeQx63aq9otPzTs5MZNMT2uluKY2Pb9W3zrVqlTUuilvnqjRixYZAvaTTCb4/pskIosJ7rqo2GAxoYOZM3qxmBDA0ZXeQZHb3p2Zopa4y+wUlTcEAvnMKhXEOd9HMkmJpmbrfDJJIJ9ZpVycLPssKCwrddvC0rn0TEOzoWA6kP+o/c+crv93sW5e0F1bqywPJj0QLxjKabpjJnc+06k3H/JDViR9ZsSbo7BgXWrOTZm0A6VdTAn35vPM3q2qRWPIl/RQM2S0a/qUkzwTG57632diIev68dhvq8LhQWcmoR3epNuE7ln6pyv0f9+Z5q3pBhdDRh3xT2aDupM43ZLiudsSFW9NZ9Sxs6mWH5gqllzfUz4+s2NmF4lSX4kcmX2mVCoz3lE2qaJwKrsG7+I6FCWNprPUvUZiPSEjWWulmD7Hdk1mGF8jzWWaPiPQwTO61CrY4oHHPckZhI8i025t3Tjay3tYTMj44cwmFhM6eDsjEIsJAZym+d9pnbkLBPEY+Vjr3iS8/P5PZ4O1hv0parKUuuFkzb5Sax6bsp8HqYGs09T5LCZkKoHWM7LblivB1eQ+AsShUMNykkEpX6m9bbIuWTdDINhUa5IYuzR+FUHOVLEX73myRyvAwaCCj1VeI/8siFIjCU7T52M7wYIBvn79us+Idp1FHgrirPVRyxzJGbIfns4uLMfOqD8nn7yxqTM4YHI3P4y97WNXnYCUR3KYjAoRfdcfkZYkxCpg4n/cvOCXo+k4EjROQ9qaF/GqS1uBKWZ/pEFb174Pqmc7dqkf2+aF0y7UvJRr5xXnZdVYi0FqB7sdNrPPRC7KGLV1Gk/aPhim/7F1PD6ZydpXpYtukt2tEjjjzziZ+FdZ/r525ryHv+uH57fJkD4NtbtdbuVFVxDhVR9rkdFL6lcNofp5271wryvd7M39ttZdS79mlVoLeO7+zTm+LttlXlCFgxJjeWLJz7CqxBMfJF+uZIKXseOjWejJxHzVJi1xnCczh1J786Fm4ufRdT6CWaW4OwdO4HYQAMG6te4RteZEgUDxx7WlV609Hlv2D06hg6ydImCVX4kNDlv9I9YN5Dj8sY91Syb7LSKRn3XqjFv0RKC6OfMHzASTF7F1EU7B4IRbW+SvaFHlz00nKKu7kIw0NmNe83At95ZkkrUYrPVrLO1k5XIO2GLdiv5vZF0Sb2Da0T/edtLNfarQupen5bU4b2vdNSC7+u+w9isguHdxhWZG5dXFJQ+/ljhL0nLFWZ67ZFiIcCg2GyReh4h62KHwG2azrh+knfaai8oz9rE9WyTSJFXeWU1iSXbmrx3eWfWh6cLhrX4fyNK+7dJiSfV4LFX2/1ajFbzFIXtnf9XvFCgVX7bJnsuVSkZ1287bptY1xfPlSiZt1nrguBaY6197YYZ3cjLq+JtaK8U15byaaazZ2CkljFqZyRwhv0kzi81rWU44c4p8AJmtm4E5CEGjtXUzMV+1icWEwAN9Ptp8Nz5/4bCY4F+kLCb4NFz7tndnpqjOA/mGbrK7cmz1xYS18HhQFZAxq1QQ52QfySSFgubLlUySaV3nk0kCBc0q5eJcmy+z7JO5jvxNra+p2xaWzqJnGntv5Tbnp3kCZpMM1nXCrS03VSzyR/xRrMutS83pLJpvUNrFfHCvXwidbOtKjAlf0kPNkJGydblLngk8TxEVALk86wbxGP+4VnlmrvEqmypWtnnCvDWd5+NvzV87POj0WfGg06fh2re9HzFVdB7IN/bWz93uFPmwM1ur3BDrHqTK7+ecT6mMiANt4qHMIla+XMlcUK1nqbu8tPcq4xnELrz5nW9bruSxlBQzLe7LKqp16sx1zW8yzAt37VYWEzI3nXabbN4RMlexULCY4F+qLCb4NFz7tnfnkvtvu3xS98gaixO0emNv8dyiaMkPisnawse+UnkdJ9vKg9RA0Hy5kkmJLCYEJFt/NKvUbcuVNcUBEpDBuplEumtT/0IukNL/uLe2sTlh90cUt7HuLn9mdm5n3bX1t4pn7Pka+WeBC9eGl2FdZVNFfMGIgo/3fFepxFLKmHqkrUlLQCz5Ubtp57WJd/LRePVKRV5NxlbSqQjLfSsyAlhyWIWUfLiiI5SA3XuT84ewGeFVl7aC1I0tQ0/Xvj+Qnm15MhPYmr07RJhXcy0A/4pQW66L91SngPt7Zgi4TXKvQsoAkcQdHhwqjPIiSdG6+GnsJXBVuqAS2KtUh/0zKVr5pEMAe08R572lx897ZMieGbJ6+bcmca3+Wokoc9OsFWq34+TLkr0XabC/2Zv7ba0bCOQ+mlXKRXjDRuYeveQH2fjk9auvJ+cUa/knuQ7QQRrNRNZCyvfnJ6odIl87RT7sS7ZWEXcOpfbe4nvWXWuO2ttvVinuzkkpuR04LFi31g2i1pzISZNpZP5gki75wy83q3YtfPVTpY6/XJAJtd0mrDucdSVZyRq1TFjFXTpdvvzQQ6UqJ9prcqw7hHWVSJNxKvudrPALZ4sn56R7bVm4/+XuzV/UScnMdjaVmPo/sDTWrXghtLMuiTfw7QQfbzjp5j5V6NvL03I+zhtaNw+kcOte/2v/wiOb2g33Fk5nXO1xcvZ0Xn1JxkKEMGLdIaxLPRxf8satGwd8bY/WOV367dno9lhEF3LPcRWey+YroJmC1mbAa7T91Xu1FXy8pzo1Xn/PkitRz8LkqEwFq/pBKajkUGf2Mfs62W2XFjOWiL1nvEcOP2PO/Hcvty5K5QVyWy9XykVCQwRum1rX1B+i1OedHMlnVimuqbWLK+jfBKW690DZoFvM5pFVLOkiCuLp9tGsdbsRKD8RiwmXFPY25+YsJmxeOMp+LCZkKJXcGi654tZOWmtVkylqxhX+JuNT1EwOXCwkhx+omnwC+npyeXPNolc9YzWulI90pjaZpFBN43U+mcTpaFypJU6WfcTBrFK3LSzdRXSmsfeeov3PnO6S72LdtQJyb3+tOVHSBrwBFWO53Lp788NeR/Xc/+TsLFYn7qG085ng3or27uBeX7tMe29OoGbIwDy2iTzjuFH/OxRL4/KsG8Rj/CMPOivepMoPxYPOKtfFGnD/XWi1k48V1Kn7iL9nSUg86MxTuu39aG9ZuGZdC/1Ni+35Hp9ZkCyIocqz0fmUyueugbbyUEZizVHq771xsJ5Q8Tq9bbmyyVAXF79AYJoksyl3lR1YTAjKsD4fWUyo4t41sfwlAhYTepYft707760J16xroZ/FBCZrys8sJlS5SdU9CA9SHU8WExwK4w2zSt22XFkzDEACMli3VkWqO1fA9sKPe8v1nnOoWliw7hDWnek18s8C77K8WMuCu47TYXlRk8PCv8ulP2ikPbWmIKPrW3KI/itj6KM6tUk7rI1OaXf5SuArfaxeqfiLhvHpNnsUZ2bVIDlAjU5P/ZWmdWp9Xf8cFh1q7VmONm0G43bIsE2GtHSWLAAp1MwRmm4SGTfAuLE5Q24XmzwZx+N69tYcFePMC5o8kWzpIneNzCWvnCNnBn7WF52rdUBtFSLtmTyj69Rx9C130qYN2XgzHgU2Yv3XlNveg1+VLrrNOnSJOQPbaXSoBPY6Qfvr6l5DVOU1uAMh5b+SjJYM6WPpnCGrl3/+WFq0ayWikrtVi/hbHFNTgPx1d3KrzZv7ba2bUdOmUpmA77BJopTMH+Vn3bW1cyET3f1VLO3KYwqj/PiFYezarbC608xUKFyqzE9UdwVQd2cXoZ1GrcJvAqUys+ykXtq/rj36HM2mUtyd19TnduDIYN1kItrbWWtO5HTJN/xbcxyqagzFUz4l0fS/PFfYSdFYN5b+QE9P66pg1pJ4SZCLh/eWytpfrtApNmvynqOOr2WsW+KBzX1ai6jEmIlBOVM6lj/fUUJW8lx7GOqfSCuQe50fe6xdz7Xu3by0fZLG2+X36ANqlt/TjVBqfTmLIdatpXVT65J4D1zvxr9yt0k396lyQ16bljfjvJt1N4GU7HCTtV+hwL2FRcXlD7+cb1mIWFBg3SGsSz3srlzXMG5dF6eFhgqYQp/X3a3DjH7BW2iGuqPbPJqmABbUD2LQvW8t8lqvLgRnPPkxGa1SYnzYTM0pLXirPyZ2rOe2S4tM6ssNo5tOCa5Gr1uXnDqZWAx2Nl1rlaDXKlXuqDvsedvUmhG3sLq79p1V3smRgjaV4prKXFzBJk3ZNu+AWseT20vefNCdq+SFH125ck4QSeePNq3bGULJ6VhM2LxAWuyggrZEnc77sJigy0EQ9E/k9V99VNLT6oQypO47m9MQpcflux2Es1nn3/buvOmNFmmk0TFvPkXVlaWiaJOtrK60oJ0LL3ZlBpUlu3xy+TNWm0mmEPigu+1yyKZLr92hdSYxXueTSdw1aFypJU6WfcTBplK3LSzdFXSmkXmWmrxBaP8zp7vqu1g3qebeztZvevAGVHyBXGtdas5YkXwPpZ3PB/fuzbFr+7eeMfmq5dvUDL5GVz2PJs8sLqX+j6/Wa7NuHI/lHl1H/uXcrd26lnbMC83QbeDLiVRYugjtNLQUv8ZBS0B24nSRJKPlrWkfS6NXT50EQeO29yOmioETMh910ynB1dm6mYDzm/zLzUi7VrqeTKm8jmNt5aGM9Cqs7q6apZY4ivUEP2d2Vuq25UqJMzUdKHmxWfLphRxN6HSzKDms20f76/rVKTaLgW6zRReb35ggyfjDadeWoP613K3dzR6FTug28OVELCZUsXRSNRYTfCydZ2S3vTtv3hB9UYy3Wz+5G2KKymRNKXoIparcSgY6iEThrf5Fr8LqrvMUdZeXWEzw74adlbptubJmUYDEZGwmGZSKlSrvIeuSdX0C+Xbr1appXiP/LLgCWV7MG6vR1m7Li3resDeTFg5ZM5zkQp4zWPX7n7zqDn64ISBKFqpiC4e5azcxObA0U/hAaIlEpyjkcNWlrTiFNyOQ+O+iWnFneTITmJZiK55r16FUwmYCiw+VeRlFDmy31ilEhfbLDGfvJl2z+WTS+va/N+AR978qXXTTrnCWGF9rTXu6VQJ7Pbl2xe09Tp/9Y43IkD6TbleZk3vNP35Uptq1ELW7+fbH5dRs1zB4c7+tdfMqG1QqH/BNtupOVz6fVQGv+aZyncohzRT0T4Wf/mkurx71lzy59BORTp2fvHRTQWPJ515d1/Kw4vHj7xberhP5ERppZwqqXUPTzqMrlV8OjvXKL5Ttpddzf4NKcXfOG4DbwcIH68aJaG9PrTlR3rH+VpUimxWISg4lAT3XkNWXMua/Jcz//gLlpYZRkVNeEZWvqPtxNm1j3b1Gjffvb12ptmldP065dPGwygN913l4KcXlbW2VzwudfMnKfHwVYF1f4mPtDtaVTCW+kp/lQMWzZFplV/1zzpTlCgeoc+mLsVus9Vzo3vzUtZCzkd2aykr9n8SLdauYP8m2YieJtyJMO4fSPbHkfrpYVPfNcddguU/tct2FabkwzvtYtxBIfrf7rP2KA+7NFxU25zVSjYUIrDuEdSVTSeF0q4UI+9bN3yK7bdWSad7kjbZ2WKBbGGrRrNEQzhxWU4BuEu860drS0K6DdNs5lkCl+NrZN3NCfLTynkueHRh8nWzNP+UkO+9ZKxExqV+77pL9F1oXpZKKrHVeqNRaSPfsv21qzcu9eVsXt8vfWeWdHIloUCmuqfzFFWzdVNAVb6qHVVn5r+Us7+SoU8xL1it0KHflBmH0/7g5cBeqI6BG/zivPSOLCb763dosJlSxfawXiwk+k1oz5XKxbnt3ZopabhLtaX+KyhsCi6D2ldplPPs7k0l2aWS/zieTLILaV0pxsuwjCAaVum1huSsZru18n/f3sK4/ATzW7jBtlEwlK4q8AeUr2G7FkppzLXPm+yntHJ8LEy/udSpUbFAzuNzbLvEW6kWeof5PWuXCrJuMx2wnDzpdNuvZ0K3ZpiXW8onNaGPJdEdYC3UzJ8RHK+/hrekF+5p/ykl23rPWpJ5ie+26S/bP9Piss2NLTpdJg0k5Mp0zKZUZ5oibeCgj1TZv65fPUvPWYj3BJbT+St22XMl70t+q64tfIDB6kvEFbddmMcGlsp4NFhOqWDqWLFNFbyaE+GjlPSwmLILe9u7MYsKuK3qIKSqTNWk6hFK7vDfHzjxIXXTcvK33n6LuMhiLCa7K6q/UbcuVNYsCJEnGYJJBqaRShZ1kXbKuI7DZqPXEOWNOZZgJXiN/oBH6NN+/f//111/7PX3aEuyHH37ocK7ffvvt+fPnHU606xRajBD5XV85ubM4iPm7d+9OHkdf11Ka/nLS06dP84d69uzZ77//nt9n11bN9h89erTrK5mdBeTVq1d//vlnZp/yTXqc8+OPP2rI5V/x9/zrr7/0Fwvy6uw9xVWXtsalRPnx40d/gH77559/Fiu/p1tbNZl0XzudLF3LD2unWOvXL6LNmOfBgwf+F7Wy8OLFC78nbr9580aQ846Kv5XpkT911Ve8ADPnSm6Sn5cL9sOHD3///bc89uTJEwmq9P7ll18mv0JnOYGr0gWVQOdKoNASuiXp+gp2VhJ4+fJl0GnhIxlSKpjKkLrPKlErKiXqhw8fLv9drKL20lD/0nD/rZXJg/JDz0jcKXTvUHvpUVuN5b+6jzx+/NjtdrihW+Qy8MNHMPJFyRRgbBcY1nVsA+Y9retiyDRMKZWJ826bNKtSKbUktz5jV37QFKPPMk75iDTx0bKD5nFLYleQWmxRbtdMwU1e/GohWBArP1HTPUV1uTkqftfQGZc76dJYAjh5x3TZxt0QddgFXdCodX9cwtZ/h1aq/C7f8zbq2NZtmFLqtoXlLk25HSy4sK6zjUv1S4+1wtLFqUYf96owUMmUWXf1Q+rfxrqO+UDWlWp1F94dhLWGHgzJxpvP49a+3qIf6zqqlq2rWcYvv/ziQm3UWP4W+8l5SqPYkoe9xL3lE4pkzHY6W893qP8zWmPdDJzNTa2t6wIg8ToUMzX6TFt8YnJs5zVY7lM+/8L2JWm5MLZltztYdxeQzM7ll0C3G0om2vObcG/MsH/ijWPI90g1FiKwbmwSg9alHo5lsm/dOObOPXoXhZ9e6cxcp+v/0yuFY+Sd1UJQbjfe6nco1Ljt0mL5jMbHZbDdc8J1yZuQKHXAdZcodSDOib9y29RaoukQpX6fFULeySkxzLIP11Q5K7dnh6UGgy/kaPhDJBknU/8Giwn9meuMLCZUwe7/SIsOyK8I0E9CaTJ44a8IuO3dmSnqgSva/hS1T/3vozP4oErh2VfKZzh0m0xyQD77dT6ZZJHVvlKKs49YLPuUX+m3LSzLEeX3LL+t9HyclI/58FZTSQbrrunYYVlSpx7rR7EusW55cliT0kj/JbmrT7XgE7Y5SVSEuNeXaW/7EvdmgixPC9YizwxqbdMl1l0LJtl/5zxDEZW0xNJp37qZ4Pts4kFnH87BWXjQGQA59pEHneJm6hnEbe9H5TXhMat3+1bPktWUdQ8T1nKN+7WcrqGjzfT7OedQ6rDElr/YZ/rDQ5l2Hii/d/RMzo3Ga2pSdttyZa+4Uo1fIGDKunsV7LA/iwkdIMenYDEhZnKgh8UEQTNV59/27lxeEB7wec+v9KxXTVl3DTKTNWtJZk2pG/b3MacPVvmh86+s9M++1h66zi+/d/RMzmuoT/abUuq25cqaiABZI6N+rOvgWP6zCC7IfIOse9Wf1SPJrDlz9NfIH9j8c4xruM/3Kw/6f4grOODyaDnoXD4O9PdUkvEnOzWf11/uXP5+Z3KHTKd+64p+vEEpqZCM/u6XTpQ5oL9J660qnZen+/pv/LHwpP4xC9sqGsRE/969e1f4FbebYhaQ77//Xvcq13m4say2KAz9fevlT1zr+PoNC99++63/11UPH58vDkrAr4Rev35d/hf19AtbX716pa8c+7vFugwX75n642eDikjY1xKgEtjLX1e9bovuW7oZ6a7U7kbsTnSgQYY8AI2vQAACEIDANARevnypvzi7TB7bDUrzAs15X7x40e4UTY/sv5Z0twWxpmCrH9ysUloi18pPyXh3TdhLDmhzH7NK2cTVJypuByWcsW4Jpc77aLnmp59+UjHT4rw2f4P8gZFi3QPQOnxFTZck6QAAIABJREFUC+9yb/nzr2MhaXFedfigi/NY95jodb8lo+qp7oFHnyVhyJx6FdXminFJ/Jl9cG8GDpssE8C6FtQh8VpQoUUMTLpbUJ3+mBbSMtYtsRlrvzEl3BszsdDDQsSmClh3E1GHHaiHD0C2YN0DYfOVQgK8s1oIyu3GO6sOxVqDt/rXyNAPAQhAAAIQsEbAQqnPOzklrrCgVEmct91HNtZrCfrB2OoERn+vDOtWt4SdA7KYsFcLFhM2ibGYsImIHSAwDQHeEJhGSgZyWwIW6nwySYn9LCjFss8oSpXEyT68vxd4wEKSCUK64UfegDogOtY9AK31VyjtCgnj3kJQl+9GzRBIYMG65JlAFD6WELBg3ZI42ecYAR507uXGg85NYjzo3ETEDhCAAAQg0IEAD2VKIJst9VlPCOQzq1QQ590+8gsENhXHupuIxt2BxYS92rGYsEmMxYRNROwAgWkIMFmbRsopB8KD1BJZzdb5LCYE8plVKoiTjxAICGDdAIjZj2TdQBqsGwC55OPQr5E/4M8xXmIagyeVj9++fas/Zao/TqP//uc//1GQf//9t/6rv0T+8OFD/VfraE+ePNGfQXr8+PHeITx79kx/3Xw5jv6rQ7nD+h9N/fUaMRGKBYsaoiEsC5MFi0axBC8m+mU0+rPoe7GwPwT2ElAlpD8ipW/pdyrpstr7de3//v17XYzLlb5c7M7V2qoLU/9djC2H65+8rQvf1LV5YNR8BQIQOExAq+pKO8obyhW63/36669m73dkyMMq80UIQAACEJiGgKp9zRT0zy/yz49O04Tnz5//85//1BtI54921RFU1Wim487OgphDYa1hXKkXL17oEstDU/2sZ//5fSbYalypCQifGQK3gww9rJuBc/kmqfPfQuaVFi3PB6MCRglZNcyBxxnnz179CFi3OtK6B5RAr1+/loG18F7xyFqfVxEuJ5tdjtscLNbdRNRzhzdv3silv//+e5WT6uGRcqz8OevzI9xbxSccpD8BrNufeeaMJN4MnKE3MekeWr7OwZtKy1h3U33Wfn1EuNenYbAtgViISOqCdZNYruqkHi4nb8q65WGzJwTaEdBFoYVH3lkVYd7qb2czjgwBCEAAAhDoQMBUqa9geCdnTXRTSq0FSb8I1F3l1qRD/4Z+rwzrcl1AwCegK0IXNYsJYsJigm8M2hC4M4G6tZMjOccPGLrh0ICAQQKm6nwyScYhppRSMCz7rIllSqm1IOl3BHh/z6HAug6FhQZvQJWrgHXLWfXfk9Iuzxz35vlY20rN4BQxZV3yjNOFxiYBU9bdjJYdINCBgC4KHnQunHnQ2cFvnAICEIAABE4S0I2bhzJrDI2X+qwnOOGMK+XivG1DAvELBJLqY90kFjpvS0BXBIsJi/osJtz2KmDgEAgIKDEyWQuY8NEOAR6kZrQwXuezmOC0M66Ui5MGBAICWDcAYvwjWdcJhHUdCguNQV8jf8CfY7TgHmKAAAQgAAEIQAACEIAABCAAAQhAAAK1COiJo/7orH7B4tu3b//+++9jh9Wfm/32v/+ePn167AimvuUvpOr9IX00FR7BOAL2lfrhhx9++eUXF3DQ+P7773/++eegc8qP9pWaEvveQXE7iIlh3ZiJwR49b1MZo2Lmw4cPe8ObrIBxw8e6DoXxhpSSe/UTPsvvOj8W7VKE//Of/3z06NGxI9j5Fta1o4UfycuXL5Vjj80WlWafP38+hz99JnEb98ZM6BmCANa1KROJ16Yu56Ni0n2e4fRHsJmWsW7GeKz9Oji416Ew3pBSLET4GmFdn4adNvXwphY2rbsZNjtAAAIQgAAEIAABCEAAAnkCNkt93smJVbOpVBwnPY7A8qscDryZs/w5bb2W8+zZM3e0cRtYd1ztiBwCEIAABCDQkwBvCPSkzbkgcJ6AzTqfTBIra1Mpln1GUSqOkx5HgPf3FhQ2k4yT6bYN3oDalB7rbiKysAOlXVIF3JvEYrmTmmFRx6Z1yTOWrx0jsdm0rhE4hAEBCEAAAhCAAAQgMAoBHsrEStkv9VlPWFSzr1Tsrnv2SCl+gYAvPdb1adCGAAQgAAEIQGCNAJO1NTL0WyDAg9RYBft1PosJi2r2lYrdRQ8ERADrDmcDsu4iGda1ad2xXiN/8OnTJ5sciQoCEIAABCAAAQhAAAIQgAAEIAABCEDgJAEtIOrNQv15b/fvP//5j475999/L0fWr1t9+PCh2l999ZX+1qz+q39Pnz49eV5rX9fD16+//toNWVisRUg8C4EhlJJ/fvrpp3fv3i1/1FkXka4a/c7iH3/88csvv7yJlEModRMtCofJ7WCgJFOo6R12c75VvlUlo+pFZUxQw/y3cvm/GubJkyez5mGy7oiGl4FlXRUM+Tp8KSQWJ8vDjx8/HnGwazFj3TUyRvol0FLT+jnWZdplqqj/ypmaKs7nz7wKuDfPh61mCWBds9IsgZF4jQt0Jjw3ecnXfjqFCr+J12DPMJzyu/bTMtaNjScmrP0KC+6NvWG/h4UIrGvfpdTDaxrZz7prkdMPAQhAAAIQgAAEIAABCGQIGC/13dog7+QYVyrjMTZJu+UN+eXlHPe2g8i4Fx70XEZvOyxPZx49ejQTNKw7k5qMBQIQgAAEINCHgJsF8HJLH+CcBQIHCNiv88kki6zGlXIysexjXKkDWeIOX5GBeX8P6xq3ugTiR7GSGmHdJBbLna5mYJKIey0bdS02agaRsW9d8syagW/eb9+6NxeI4UMAAhCAAAQgAAEI7CLgJj48lBmi1Gc9QfYeQqldl+EddpZ1+U2GWPcOVmeMEIAABCAAgYoEmKxVhMmhWhBwFr35CxtD1PksJugSGEKpFpcqxxydANYdUUGyrlTDusatK4Hsv0b+P8YhEh4EIAABCEAAAhCAAAQgAAEIQAACEIDAYQL6K93Pnj07/PVpvqjnrG4s+j2zrk3DGoEhlNJl9fPPP1tD1zmeIZTqzMT46bgdLAJhXeNGDcLDtw4I1nUoBmrIwE//+2+gmKuHinWrI617QP3tDf1jwpikinuTWOi0TwDrGteIxGtcoDPhMXk5Q2/i79pPy1g3tp+YsPYrLLg39ob9HhYisK59l1IPr2lkP+uuRU4/BCAAAQhAAAIQgAAEIJAhYLzUZ23QaWdcKRcnjZjAstQQ99+kB+veRGiGCQEIQAACEKhIgFlARZgcCgKNCNiv88kki/TGlUImd4UaV8rFScMnIAPz/h7W9S1hsM0bUGuiYN01Mmb7qRmcNLjXoRioQc0gsexblzwz0DXVM1T71u1Jg3NBAAIQgAAEIAABCIxOgImPU3CIUp/1BOk1hFLOVzQWArIuv8kQ63I5QAACEIAABCCwiwCTtV242Lk/ASy6MB+izmcxQWINoVT/C5kz2ieAde1rFEdI1hUTrBsbw1TPEK+Rf24KGcFAAAIQgAAEIAABCEAAAhCAAAQgAAEIQKA6ARZSqyNtdECUagS2+mFRqjpSDtiHANbtw5mzVCeAdasj5YB9CGDdPpw5SwsCuLcFVY7ZgQDW7QCZU0AAAhAoJ0BaLmfFntYI4F5rihBPIQGsWwiK3awRwLrWFCEeCEAAAhCAAAQgAAEIVCFAqV8FY4eDoFQHyJyiBQGs24Iqx4QABCAAAQhAAAIQgMC1BKjzr+VffnaUKmd17Z4odS1/zn6YANY9jI4vXksA617Ln7OfIYB7z9DjuxcSwLoXwufUZwhg3TP0+C4EIAABCEAAAhCAAATMEqDUNytNEBhKBUD4OAoBrDuKUsQJAQhAAAIQgAAEIACBcgLU+eWsrt0Tpa7lz9kPE8C6h9HxxWsJYN1r+c9x9s/nGAajgAAEIAABCEAAAhCAAAQgAAEIQAACEIDAGoF37965TV999ZVr07BGAKWsKbIWD0qtkaHfOAGsa1wgwlsjgHXXyNBvnADWNS4Q4WUI4N4MHDZZJoB1LatDbBCAwA0JkJZvKPo0Q8a900h5t4Fg3bspPs14se40UjIQCEAAAhCAAAQgAAEI+AQo9X0altsoZVkdYssQwLoZOGyCAAQgAAEIQAACEIDAoASo80cRDqVQahQCxDkoAZLMoMIRNtbFA+MSwL3janfzyLHuzQ0w7vCx7rjaETkEIAABCEAAAhCAAAQyBCj1M3BMbUIpU3IQTDkBrFvOij0hAAEIQAACEIAABCAwCgHqfJQahQBxDkqAJDOocISNdfHAeQKfnz8ER4AABCAAAQhAAAIQgAAEIAABCEAAAhCAgGUCHz58cOF99dVXrk3DGgGUsqbIWjwotUaGfuMEsK5xgQhvjQDWXSNDv3ECWNe4QISXIYB7M3DYZJkA1rWsDrFBAAI3JEBavqHo0wwZ904j5d0GgnXvpvg048W600jJQCAAAQhAAAIQgAAEIOAToNT3aVhuo5RldYgtQwDrZuCwCQIQgAAEIAABCEAAAoMSoM4fRTiUQqlRCBDnoARIMoMKR9hYFw+MSwD3jqvdzSPHujc3wLjDx7rjakfkEIAABCAAAQhAAAIQyBCg1M/AMbUJpUzJQTDlBLBuOSv2hAAEIAABCEAAAhCAwCgEqPNRahQCxDkoAZLMoMIRNtbFA+cJfH7+EBwBAhCAAAQgAAEIQAACEIAABCAAAQhAAAKWCbx9+9aF9+TJE9emYY0ASllTZC0elFojQ79xAljXuECEt0YA666Rod84AaxrXCDCyxDAvRk4bLJMAOtaVofYIACBGxIgLd9Q9GmGjHunkfJuA8G6d1N8mvFi3WmkZCAQgAAEIAABCEAAAhDwCVDq+zQst1HKsjrEliGAdTNw2AQBCEAAAhCAAAQgAIFBCVDnjyIcSqHUKASIc1ACJJlBhSNsrIsHxiWAe8fV7uaRY92bG2Dc4WPdcbUjcghAAAIQgAAEIAABCGQIUOpn4JjahFKm5CCYcgJYt5wVe0IAAhCAAAQgAAEIQGAUAtT5KDUKAeIclABJZlDhCBvr4oHzBB58+vTp/FE4AgQgAAEIQAACEIAABCAAAQhAAAIQgAAEbBJ4//79119/7WJjNcyhsNZAKWuKrMWDUmtk6DdOAOsaF4jw1ghg3TUy9BsngHWNC0R4GQK4NwOHTZYJYF3L6hAbBCBwQwKk5RuKPs2Qce80Ut5tIFj3bopPM16sO42UDAQCEIAABCAAAQhAAAI+AUp9n4blNkpZVofYMgSwbgYOmyAAAQhAAAIQgAAEIDAoAer8UYRDKZQahQBxDkqAJDOocISNdfHAuARw77ja3TxyrHtzA4w7fKw7rnZEDgEIQAACEIAABCAAgQwBSv0MHFObUMqUHARTTgDrlrNiTwhAAAIQgAAEIAABCIxCgDofpUYhQJyDEiDJDCocYWNdPFCFwOdVjsJBIAABCEAAAhCAAAQgAAEIQAACEIAABCBgk8Cff/7pAvvmm29cm4Y1AihlTZG1eFBqjQz9xglgXeMCEd4aAay7RoZ+4wSwrnGBCC9DAPdm4LDJMgGsa1kdYoMABG5IgLR8Q9GnGTLunUbKuw0E695N8WnGi3WnkZKBQAACEIAABCAAAQhAwCdAqe/TsNxGKcvqEFuGANbNwGETBCAAAQhAAAIQgAAEBiVAnT+KcCiFUqMQIM5BCZBkBhWOsLEuHhiXAO4dV7ubR451b26AcYePdcfVjsghAAEIQAACEIAABCCQIUCpn4FjahNKmZKDYMoJYN1yVuwJAQhAAAIQgAAEIACBUQhQ56PUKASIc1ACJJlBhSNsrIsHqhD4vMpROAgEIAABCEAAAhCAAAQgAAEIQAACEIAABGwS+P33311g3377rWvTsEYApawpshYPSq2Rod84AaxrXCDCWyOAddfI0G+cANY1LhDhZQjg3gwcNlkmgHUtq0NsEIDADQmQlm8o+jRDxr3TSHm3gWDduyk+zXix7jRSMhAIQAACEIAABCAAAQj4BCj1fRqW2yhlWR1iyxDAuhk4bIIABCAAAQhAAAIQgMCgBKjzRxEOpVBqFALEOSgBksygwhE21sUD4xLAveNqd/PIse7NDTDu8LHuuNoROQQgAAEIQAACEIAABDIEKPUzcExtQilTchBMOQGsW86KPSEAAQhAAAIQgAAEIDAKAep8lBqFAHEOSoAkM6hwhI118UAVAp9XOQoHgQAEIAABCEAAAhCAAAQgAAEIQAACEICATQJ//vmnC+zbb791bRrWCKCUNUXW4kGpNTL0GyeAdY0LRHhrBLDuGhn6jRPAusYFIrwMAdybgcMmywSwrmV1iA0CELghAdLyDUWfZsi4dxop7zYQrHs3xacZL9adRkoGAgEIQAACEIAABCAAAZ8Apb5Pw3IbpSyrQ2wZAlg3A4dNEIAABCAAAQhAAAIQGJQAdf4owqEUSo1CgDgHJUCSGVQ4wsa6eGBcArh3XO1uHjnWvbkBxh0+1h1XOyKHAAQgAAEIQAACEIBAhgClfgaOqU0oZUoOgikngHXLWbEnBCAAAQhAAAIQgAAERiFAnY9SoxAgzkEJkGQGFY6wsS4eqELg8ypH4SAQgAAEIAABCEAAAhCAAAQgAAEIQAACEDBI4M2bN35UT58+9T/StkMApexokY8EpfJ82GqWANY1Kw2B5Qlg3TwftpolgHXNSkNgmwRw7yYidrBJAOva1IWoIACB2xIgLd9W+gkGjnsnEPGeQ8C699R9glFj3QlEZAgQgAAEIAABCEAAAhCICVDqx0xs9qCUTV2IapMA1t1ExA4QgAAEIAABCEAAAhAYjgB1/iiSoRRKjUKAOAclQJIZVDjCxrp4YFwCuHdc7W4eOda9uQHGHT7WHVc7IocABCAAAQhAAAIQgECGAKV+Bo6pTShlSg6CKSeAdctZsScEIAABCEAAAhCAAARGIUCdj1KjECDOQQmQZAYVjrCxLh6oReDzWgfiOBCAAAQgAAEIQAACEIAABCAAAQhAAAIQsEbg1atXLqRvv/3WtWlYI4BS1hRZiwel1sjQb5wA1jUuEOGtEcC6a2ToN04A6xoXiPAyBHBvBg6bLBPAupbVITYIQOCGBEjLNxR9miHj3mmkvNtAsO7dFJ9mvFh3GikZCAQgAAEIQAACEIAABHwClPo+DcttlLKsDrFlCGDdDBw2QQACEIAABCAAAQhAYFAC1PmjCIdSKDUKAeIclABJZlDhCBvr4oFxCeDecbW7eeRY9+YGGHf4WHdc7YgcAhCAAAQgAAEIQAACGQKU+hk4pjahlCk5CKacANYtZ8WeEIAABCAAAQhAAAIQGIUAdT5KjUKAOAclQJIZVDjCxrp4oBaBB58+fap1LI4DAQhAAAIQgAAEIAABCEAAAhCAAAQgAAE7BD5+/Pjw4UMXzx9//PH06VP3kYYdAihlR4t8JCiV58NWswSwrllpCCxPAOvm+bDVLAGsa1YaAtskgHs3EbGDTQJY16YuRAUBCNyWAGn5ttJPMHDcO4GI9xwC1r2n7hOMGutOICJDgAAEIAABCEAAAhCAQEyAUj9mYrMHpWzqQlSbBLDuJiJ2gAAEIAABCEAAAhCAwHAEqPNHkQylUGoUAsQ5KAGSzKDCETbWxQPjEsC942p388ix7s0NMO7wse642hE5BCAAAQhAAAIQgAAEMgQo9TNwTG1CKVNyEEw5Aaxbzoo9IQABCEAAAhCAAAQgMAoB6nyUGoUAcQ5KgCQzqHCEjXXxQEUCn1c8FoeCAAQgAAEIQAACEIAABCAAAQhAAAIQgIAdAq9fv3bBfPHFF0+fPnUfaZgigFKm5MgEg1IZOGyyTADrWlaH2DIEsG4GDpssE8C6ltUhtjwB3Jvnw1azBLCuWWkIDAIQuCcB0vI9dZ9j1Lh3Dh1vOAqse0PR5xgy1p1DR0YBAQhAAAIQgAAEIACBgAClfgDE7EeUMisNgeUJYN08H7ZCAAIQgAAEIAABCEBgRALU+aOohlIoNQoB4hyUAElmUOEIG+vigXEJ4N5xtbt55Fj35gYYd/hYd1ztiBwCEIAABCAAAQhAAAIZApT6GTimNqGUKTkIppwA1i1nxZ4QgAAEIAABCEAAAhAYhQB1PkqNQoA4ByVAkhlUOMLGunigIoHPKx6LQ0EAAhCAAAQgAAEIQAACEIAABCAAAQhAwA6BX375xQXz3XffuTYNawRQypoia/Gg1BoZ+o0TwLrGBSK8NQJYd40M/cYJYF3jAhFehgDuzcBhk2UCWNeyOsQGAQjckABp+YaiTzNk3DuNlHcbCNa9m+LTjBfrTiMlA4EABCAAAQhAAAIQgIBPgFLfp2G5jVKW1SG2DAGsm4HDJghAAAIQgAAEIAABCAxKgDp/FOFQCqVGIUCcgxIgyQwqHGFjXTwwLgHcO652N48c697cAOMOH+uOqx2RQwACEIAABCAAAQhAIEOAUj8Dx9QmlDIlB8GUE8C65azYEwIQgAAEIAABCEAAAqMQoM5HqVEIEOegBEgygwpH2FgXD1Qk8HnFY3EoCEAAAhCAAAQgAAEIQAACEIAABCAAAQgYIfDbb799+PDBBfPdd9+5Ng1TBFDKlByZYFAqA4dNlglgXcvqEFuGANbNwGGTZQJY17I6xJYngHvzfNhqlgDWNSsNgUEAAvckQFq+p+5zjBr3zqHjDUeBdW8o+hxDxrpz6MgoIAABCEAAAhCAAAQgEBCg1A+AmP2IUmalIbA8Aayb58NWCEAAAhCAAAQgAAEIjEiAOn8U1VAKpUYhQJyDEiDJDCocYWNdPDAuAdw7rnY3jxzr3twA4w4f646rHZFDAAIQgAAEIAABCEAgQ4BSPwPH1CaUMiUHwZQTwLrlrNgTAhCAAAQgAAEIQAACoxCgzkepUQgQ56AESDKDCkfYWBcP1CXw4NOnT3WPyNEgAAEIQAACEIAABCAAAQhAAAIQgAAEIHA5gUePHn348GEJ49tvv33z5s3lIRFAkgBKJbEY7EQpg6IQUgkBrFtCiX0MEsC6BkUhpBICWLeEEvvYJIB7bepCVJsEsO4mInaAAAQg0JMAabknbc5VlwDurcuTo3UjgHW7oeZEdQlg3bo8ORoEIAABCEAAAhCAAASMEKDUNyLEZhgotYmIHWwSwLo2dSEqCEAAAhCAAAQgAAEInCFAnX+GXs/volRP2mfOhVJn6PHdCwlg3Qvhc+ozBLDuGXp891oCuPda/pz9MAGsexgdX7yWANa9lj9nhwAEIAABCEAAAhCAQCMClPqNwFY/LEpVR8oB+xDAun04cxYIQAACEIAABCAAAQj0JECd35P2mXOh1Bl6fPdCAlj3Qvic+gwBrHuGHt+NCXwed9EDAQhAAAIQgAAEIAABCEAAAhCAAAQgAIGhCfz2228fPnxwQ/juu+9cm4YpAihlSo5MMCiVgcMmywSwrmV1iC1DAOtm4LDJMgGsa1kdYssTwL15Pmw1SwDrmpWGwCAAgXsSIC3fU/c5Ro1759DxhqPAujcUfY4hY905dGQUEIAABCAAAQhAAAIQCAhQ6gdAzH5EKbPSEFieANbN82ErBCAAAQhAAAIQgAAERiRAnT+KaiiFUqMQIM5BCZBkBhWOsLEuHhiXAO4dV7ubR451b26AcYePdcfVjsghAAEIQAACEIAABCCQIUCpn4FjahNKmZKDYMoJYN1yVuwJAQhAAAIQgAAEIACBUQhQ56PUKASIc1ACJJlBhSNsrIsHqhN48OnTp+oH5YAQgAAEIAABCEAAAhCAAAQgAAEIQAACELiQwKNHjz58+LAE8M033/z1118XBsOpMwRQKgPH1CaUMiUHwZQTwLrlrNjTFAGsa0oOgikngHXLWbGnNQK415oixFNIAOsWgmI3CEAAAn0IkJb7cOYsLQjg3hZUOWYHAli3A2RO0YIA1m1BlWNCAAIQgAAEIAABCEDgcgKU+pdLUBgAShWCYjdrBLCuNUWIBwIQgAAEIAABCEAAAucJUOefZ9jnCCjVh/P5s6DUeYYc4RICWPcS7Jz0PAGse54hR7iKAO69ijznPUkA654EyNevIoB1ryLPeSEAAQhAAAIQgAAEINCUAKV+U7wVD45SFWFyqJ4EsG5P2pwLAhCAAAQgAAEIQAACfQhQ5/fhfP4sKHWeIUe4hADWvQQ7Jz1PAOueZ8gRAgKfB5/5CAEIQAACEIAABCAAAQhAAAIQgAAEIACBoQn8/PPPHz58cEN49eqVa9MwRQClTMmRCQalMnDYZJkA1rWsDrFlCGDdDBw2WSaAdS2rQ2x5Arg3z4etZglgXbPSEBgEIHBPAqTle+o+x6hx7xw63nAUWPeGos8xZKw7h46MAgIQgAAEIAABCEAAAgEBSv0AiNmPKGVWGgLLE8C6eT5shQAEIAABCEAAAhCAwIgEqPNHUQ2lUGoUAsQ5KAGSzKDCETbWxQPjEsC942p388ix7s0NMO7wse642hE5BCAAAQhAAAIQgAAEMgQo9TNwTG1CKVNyEEw5Aaxbzoo9IQABCEAAAhCAAAQgMAoB6nyUGoUAcQ5KgCQzqHCEjXXxQAsCDz59+tTiuBwTAhCAAAQgAAEIQAACEIAABCAAAQhAAAL9CXz8+PHhw4fuvN9+++2bN2/cRxp2CKCUHS3ykaBUng9bzRLAumalIbA8Aayb58NWswSwrllpCGyTAO7dRMQONglgXZu6EBUEIHBbAqTl20o/wcBx7wQi3nMIWPeeuk8waqw7gYgMAQIQgAAEIAABCEAAAjEBSv2Yic0elLKpC1FtEsC6m4jYAQIQgAAEIAABCEAAAsMRoM4fRTKUQqlRCBDnoARIMoMKR9hYFw+MSwD3jqvdzSPHujc3wLjDx7rjakfkEIAABCAAAQhAAAIQyBCg1M/AMbUJpUzJQTDlBLBuOSv2hAAEIAABCEAAAhCAwCgEqPNRahQCxDkoAZLMoMIRNtbFA40IfN7ouBwWAhCAAAQgAAEIQAACEIAABCAAAQhAAAL9CXz33Xf+SX/99Vf/I207BFDKjhbLVEGYAAANw0lEQVT5SFAqz4etZglgXbPSEFieANbN82GrWQJY16w0BLZJAPduImIHmwSwrk1diAoCELgtAdLybaWfYOC4dwIR7zkErHtP3ScYNdadQESGAAEIQAACEIAABCAAgZgApX7MxGYPStnUhag2CWDdTUTsAAEIQAACEIAABCAAgeEIUOePIhlKodQoBIhzUAIkmUGFI2ysiwfGJYB7x9Xu5pFj3ZsbYNzhY91xtSNyCEAAAhCAAAQgAAEIZAhQ6mfgmNqEUqbkIJhyAli3nBV7QgACEIAABCAAAQhAYBQC1PkoNQoB4hyUAElmUOEIG+vigUYEPm90XA4LAQhAAAIQgAAEIAABCEAAAhCAAAQgAIHOBF6+fPn777+7k2pR9dGjR+4jDTsEUMqOFvlIUCrPh61mCWBds9IQWJ4A1s3zYatZAljXrDQEtkkA924iYgebBLCuTV2ICgIQuC0B0vJtpZ9g4Lh3AhHvOQSse0/dJxg11p1ARIYAAQhAAAIQgAAEIACBmAClfszEZg9K2dSFqDYJYN1NROwAAQhAAAIQgAAEIACB4QhQ548iGUqh1CgEiHNQAiSZQYUjbKyLB8YlgHvH1e7mkWPdmxtg3OFj3XG1I3IIQAACEIAABCAAAQhkCFDqZ+CY2oRSpuQgmHICWLecFXtCAAIQgAAEIAABCEBgFALU+Sg1CgHiHJQASWZQ4Qgb6+KBdgQefPr0qd3ROTIEIAABCEAAAhCAAAQgAAEIQAACEIAABPoQeP/+/ddff+3O9cUXX3z8+NF9pGGHAErZ0SIfCUrl+bDVLAGsa1YaAssTwLp5Pmw1SwDrmpWGwDYJ4N5NROxgkwDWtakLUUEAArclQFq+rfQTDBz3TiDiPYeAde+p+wSjxroTiMgQIAABCEAAAhCAAAQgEBOg1I+Z2OxBKZu6ENUmAay7iYgdIAABCEAAAhCAAAQgMBwB6vxRJEMplBqFAHEOSoAkM6hwhI118cC4BHDvuNrdPHKse3MDjDt8rDuudkQOAQhAAAIQgAAEIACBDAFK/QwcU5tQypQcBFNOAOuWs2JPCEAAAhCAAAQgAAEIjEKAOh+lRiFAnIMSIMkMKhxhY1080JTA502PzsEhAAEIQAACEIAABCAAAQhAAAIQgAAEINCHwPPnz/0TvX792v9I2w4BlLKjRT4SlMrzYatZAljXrDQElieAdfN82GqWANY1Kw2BbRLAvZuI2MEmAaxrUxeiggAEbkuAtHxb6ScYOO6dQMR7DgHr3lP3CUaNdScQkSFAAAIQgAAEIAABCEAgJkCpHzOx2YNSNnUhqk0CWHcTETtAAAIQgAAEIAABCEBgOALU+aNIhlIoNQoB4hyUAElmUOEIG+vigXEJ4N5xtbt55Fj35gYYd/hYd1ztiBwCEIAABCAAAQhAAAIZApT6GTimNqGUKTkIppwA1i1nxZ4QgAAEIAABCEAAAhAYhQB1PkqNQoA4ByVAkhlUOMLGunigKYHPmx6dg0MAAhCAAAQgAAEIQAACEIAABCAAAQhAoAOBFy9evHv3zp3o+++/f/r0qftIww4BlLKjRT4SlMrzYatZAljXrDQElieAdfN82GqWANY1Kw2BbRLAvZuI2MEmAaxrUxeiggAEbkuAtHxb6ScYOO6dQMR7DgHr3lP3CUaNdScQkSFAAAIQgAAEIAABCEAgJkCpHzOx2YNSNnUhqk0CWHcTETtAAAIQgAAEIAABCEBgOALU+aNIhlIoNQoB4hyUAElmUOEIG+vigXEJ4N5xtbt55Fj35gYYd/hYd1ztiBwCEIAABCAAAQhAAAIZApT6GTimNqGUKTkIppwA1i1nxZ4QgAAEIAABCEAAAhAYhQB1PkqNQoA4ByVAkhlUOMLGunigNYEHnz59an0Ojg8BCEAAAhCAAAQgAAEIQAACEIAABCAAgXYEfv755x9//NEd/6uvvnr//r37SMMOAZSyo0U+EpTK82GrWQJY16w0BJYngHXzfNhqlgDWNSsNgW0SwL2biNjBJgGsa1MXooIABG5LgLR8W+knGDjunUDEew4B695T9wlGjXUnEJEhQAACEIAABCAAAQhAICZAqR8zsdmDUjZ1IapNAlh3ExE7QAACEIAABCAAAQhAYDgC1PmjSIZSKDUKAeIclABJZlDhCBvr4oFxCeDecbW7eeRY9+YGGHf4WHdc7YgcAhCAAAQgAAEIQAACGQKU+hk4pjahlCk5CKacANYtZ8WeEIAABCAAAQhAAAIQGIUAdT5KjUKAOAclQJIZVDjCxrp4oAOBB58+fepwGk4BAQhAAAIQgAAEIAABCEAAAhCAAAQgAIEWBN68efOPf/zDHfmLL754+/bto0ePXA8NIwRQyogQm2Gg1CYidrBJAOva1IWoNglg3U1E7GCTANa1qQtRlRDAvSWU2McgAaxrUBRCggAE7kyAtHxn9UcfO+4dXcHbxo91byv96APHuqMrSPwQgAAEIAABCEAAAhBIEqDUT2Ix2IlSBkUhpBICWLeEEvtAAAIQgAAEIAABCEBgLALU+aPohVIoNQoB4hyUAElmUOEIG+vigXEJ4N5xtbt55Fj35gYYd/hYd1ztiBwCEIAABCAAAQhAAAIZApT6GTimNqGUKTkIppwA1i1nxZ4QgAAEIAABCEAAAhAYhQB1PkqNQoA4ByVAkhlUOMLGunigD4EHnz596nMmzgIBCEAAAhCAAAQgAAEIQAACEIAABCAAgboE/vrrrydPnvjHfPv27ePHj/0e2hYIoJQFFUpiQKkSSuxjkADWNSgKIZUQwLollNjHIAGsa1AUQiokgHsLQbGbNQJY15oixAMBCNycAGn55gYYevi4d2j57hw81r2z+kOPHesOLR/BQwACEIAABCAAAQhAYI0Apf4aGWv9KGVNEeIpJIB1C0GxGwQgAAEIQAACEIAABAYiQJ0/ilgohVKjECDOQQmQZAYVjrCxLh4YlwDuHVe7m0eOdW9ugHGHj3XH1Y7IIQABCEAAAhCAAAQgkCFAqZ+BY2oTSpmSg2DKCWDdclbsCQEIQAACEIAABCAAgVEIUOej1CgEiHNQAiSZQYUjbKyLB7oR+LzbmTgRBCAAAQhAAAIQgAAEIAABCEAAAhCAAAQqEvj48eO3337rH/D169ePHz/2e2hbIIBSFlQoiQGlSiixj0ECWNegKIRUQgDrllBiH4MEsK5BUQipkADuLQTFbtYIYF1rihAPBCBwcwKk5ZsbYOjh496h5btz8Fj3zuoPPXasO7R8BA8BCEAAAhCAAAQgAIE1ApT6a2Ss9aOUNUWIp5AA1i0ExW4QgAAEIAABCEAAAhAYiAB1/ihioRRKjUKAOAclQJIZVDjCxrp4YFwCuHdc7W4eOda9uQHGHT7WHVc7IocABCAAAQhAAAIQgECGAKV+Bo6pTShlSg6CKSeAdctZsScEIAABCEAAAhCAAARGIUCdj1KjECDOQQmQZAYVjrCxLh7oSeDznifjXBCAAAQgAAEIQAACEIAABCAAAQhAAAIQqEXgzz///Pvvv93RXr9+/ezZM/eRhh0CKGVHi3wkKJXnw1azBLCuWWkILE8A6+b5sNUsAaxrVhoC2ySAezcRsYNNAljXpi5EBQEI3JYAafm20k8wcNw7gYj3HALWvafuE4wa604gIkOAAAQgAAEIQAACEIBATIBSP2ZiswelbOpCVJsEsO4mInaAAAQgAAEIQAACEIDAcASo80eRDKVQahQCxDkoAZLMoMIRNtbFA+MSwL3janfzyLHuzQ0w7vCx7rjaETkEIAABCEAAAhCAAAQyBCj1M3BMbUIpU3IQTDkBrFvOij0hAAEIQAACEIAABCAwCgHqfJQahQBxDkqAJDOocISNdfFATwL/0/NknAsCEIAABCAAAQhAAAIQgAAEIAABCEAAArUIfPPNN8uhvvjiCy2qPn78uNaROU5dAihVl2e7o6FUO7YcuSkBrNsULwdvRwDrtmPLkZsSwLpN8XLwpgRwb1O8HLwdAazbji1HhgAEIHCAAGn5ADS+YoQA7jUiBGHsJYB19xJjfyMEsK4RIQgDAhCAAAQgAAEIQAACdQlQ6tfl2e5oKNWOLUduSgDrNsXLwSEAAQhAAAIQgAAEIHAJAer8/9duHaQwCANRAKWn9bJ6JrsVQRiS4Mzg27UlJuP7n5IU9oFDJTWAlvKIpFLYHTovoLrzhnZIEVDdFHaHLhHQ3iWMNnlfQHXfN3fiEgHVXcJoEwIECBAgQIAAAQLVBFz1qyXyNI+knmT8XlxAdYsHZDwCBAgQIECAAAECAwLu+QNoKY9IKoXdofMCqjtvaIcUAdVNYf/sob/zPD/78l6cAAECBAgQIECAAAECBAgQIECgtcBxHPu+b9vW+i2+MLykuqQsqS5JmfMmoLo3EF+7CKhul6TMeRNQ3RuIr40EtLdRWEa9CqjuVcNnAgQIpAv4W06PwADDAto7TOfBXAHVzfV3+rCA6g7TeZAAAQIECBAgQIBAZQFX/crpXGeT1FXD50YCqtsoLKMSIECAAAECBAgQCAq45weh0pdJKj2C4ACSCkJZVk1AdaslYp6ggOoGoSwrKKC9BUMxUkRAdSNK1hQUUN2CoRiJAAECBAgQIECAwLyAq/684Ts7SOodZ6csF1Dd5aQ2JECAAAECBAgQIJAu4J6fHkFwAEkFoSyrJqC61RIxT1BAdYNQls0L/AE2UULJp3f0zgAAAABJRU5ErkJggg=="/>
  <p:tag name="POWERPOINTLATEX_PIXELSPEREMHEIGH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183,3333"/>
  <p:tag name="POWERPOINTLATEX_BASELINEOFFSE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36"/>
  <p:tag name="POWERPOINTLATEX_REFCOUNTER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3"/>
  <p:tag name="POWERPOINTLATEX_CACHECONTEN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iVBORw0KGgoAAAANSUhEUgAADcQAAATvCAIAAAAddIXdAAAgAElEQVR4Aezd67XTSoM22qbHGwCsEDZEwCaEDREAIQARACEAEQAhABEAIQARwA4ByIDzdOu0hj7dXLJlWbbm+sGQdSlVzSrJXl4PpWt//vz5rzP/+fHjx/Pnzz9//vz79++//vrr/v37L1++PPM2qT4BAgQIECBAgAABAgQIECBAgAABAgQIECBAgAABAgQIECBAgAABAgQIECCwkMC1cw9T/vr1KwHKxCibYI8ePXrz5k1zjWUCBAgQIECAAAECBAgQIECAAAECBAgQIECAAAECBAgQIECAAAECBAgQIECAQK/Af/euPaOVb9++bSUpU/mszHSVZ9QKVSVAgAABAgQIECBAgAABAgQIECBAgAABAgQIECBAgAABAgQIECBAgAABAgROJXD2YcoXL1702iVP2bveytUKZJJREdjV9o6KESBAgAABAgQIECBAgAABAgQIECBAgAABAgQIECBAgAABAgQIECBA4IIFzvsx31+/fr1z505v91y/fj3hvN5NVi4skI74+fNnJhDNv//++2+1kH+zXK+vphfVawt3jdMRIECAAAECBAgQIECAAAECBAgQIECAAAECBAgQIECAAAECBAgQIECAQAT+c9YKI9NPJpz36dOnu3fvnnUD11/5BCWTiWzFIlsv198KNSRAgAABAgQIECBAgAABAgQIECBAgAABAgQIECBAgAABAgQIECBAgACBLQucd5jy3bt3I5334cMHYcoRn1k2ff78+eHDh7MUpRACBAgQIECAAAECBAgQIECAAAECBAgQIECAAAECBAgQIECAAAECBAgQIHASgf8+yVlnOWkmnqyeDT1U2njUcugo6wkQIECAAAECBAgQIECAAAECBAgQIECAAAECBAgQIECAAAECBAgQIECAAIFNCZxxmDITT453VfWk7/F9bCVAgAABAgQIECBAgAABAgQIECBAgAABAgQIECBAgAABAgQIECBAgAABAgQ2LnDGYcq3b9/u7LySfXYWYgcCBAgQIECAAAECBAgQIECAAAECBAgQIECAAAECBAgQIECAAAECBAgQIEDgggXONUyZZ3yX9MrO2StLCrEPAQIECBAgQIAAAQIECBAgQIAAAQIECBAgQIAAAQIECBAgQIAAAQIECBAgcMEC/znTtpVPOfn+/fsHDx6caTPXX+3bt28/ffq0qmeeq/7z58/q33///TcL66+/GhIgQIAAAQIECBAgQIAAAQIECBAgQIAAAQIECBAgQIAAAQIECBAgQIAAgWt//vw5R4Vr164VVvv+/fvJUxbubLcZBX79+vX58+cXL158+/atsNjr16/nqMKd7UaAAAECBAgQIECAAAECBAgQIECAAAECBAgQIECAAAECBAgQIECAAAECBGYROMswZcKRDx8+LG//mQZGyxu48j3zTPZ79+6VVFKYskTJPgQIECBAgAABAgQIECBAgAABAgQIECBAgAABAgQIECBAgAABAgQIECAwr8B/z1vcMqW9e/du0onMTDmJa/ad7969O7XLZq+DAgkQIECAAAECBAgQIECAAAECBAgQIECAAAECBAgQIECAAAECBAgQIECAwJDAWc5MWf6M76rZ//zzTyZHHCKwfhmBGzdu/P79e/xcZqYc97GVAAECBAgQIECAAAECBAgQIECAAAECBAgQIECAAAECBAgQIECAAAECBI4hcH4zU+4xzeTnz59//fp1DD5llgs8evSofGd7EiBAgAABAgQIECBAgAABAgQIECBAgAABAgQIECBAgAABAgQIECBAgACBxQTOL0z59u3bPXQ8ZnoPtHkP+euvv+YtUGkECBAgQIAAAQIECBAgQIAAAQIECBAgQIAAAQIECBAgQIAAAQIECBAgQGAWgTMLU2aCyUwzuUfLP3z4sMdRDplR4M6dOzOWpigCBAgQIECAAAECBAgQIECAAAECBAgQIECAAAECBAgQIECAAAECBAgQIDCXwJmFKfeeYNKTvucaMXuXc/369b2PdSABAgQIECBAgAABAgQIECBAgAABAgQIECBAgAABAgQIECBAgAABAgQIEDiewJmFKQ+ZYHLvIObx9JVMgAABAgQIECBAgAABAgQIECBAgAABAgQIECBAgAABAgQIECBAgAABAgQInFzg2p8/f05eicIK5BnfV1dXhTt3d7t9+/bXr1+7661ZRqCk+zJ7ZXZbpj7OQoAAAQIECBAgQIAAAQIECBAgQIAAAQIECBAgQIAAAQIECBAgQIAAAQIEKoFzmpnywKklv337Jqhn3BMgQIAAAQIECBAgQIAAAQIECBAgQIAAAQIECBAgQIAAAQIECBAgQIAAAQItgXMKU759+7ZV+6kvDy9h6hntT4AAAQIECBAgQIAAAQIECBAgQIAAAQIECBAgQIAAAQIECBAgQIAAAQIECKxc4GzClD9+/MjUkk3NPBK6+bJk+cC5LUtOYR8CBAgQIECAAAECBAgQIECAAAECBAgQIECAAAECBAgQIECAAAECBAgQIEDgvATOJkz54cOHluyjR4/u37/fWjn+MnHMhDLH97GVAAECBAgQIECAAAECBAgQIECAAAECBAgQIECAAAECBAgQIECAAAECBAgQ2JTA2YQpu0/ofvjwYfKUU3urG8qcWoL9CRAgQIAAAQIECBAgQIAAAQIECBAgQIAAAQIECBAgQIAAAQIECBAgQIAAgUsSuPbnz5/1tyfTSd66datZz7/++quaY/LGjRu/f/9ubhpfrg8c383W2QV+/fp1dXU1Xmwe3Z7dxvexlQABAgQIECBAgAABAgQIECBAgAABAgQIECBAgAABAgQIECBAgAABAgQIzCtwHjNTdqelrB/wnfkpJ4n8+++/nvQ9SczOBAgQIECAAAECBAgQIECAAAECBAgQIECAAAECBAgQIECAAAECBAgQIEDgsgXOI0zZfTZ3/YDveqG8n7rRzPJj7UmAAAECBAgQIECAAAECBAgQIECAAAECBAgQIECAAAECBAgQIECAAAECBAhcmMAZhCm/fv2a6SSb7nlU982bN6s1f//9d54N3dy6c7kbzdx5iB0IECBAgAABAgQIECBAgAABAgQIECBAgAABAgQIECBAgAABAgQIECBAgACBSxU4gzDlu3fvWvqt2ShbL1s7d18mmpmAZne9NQQIECBAgAABAgQIECBAgAABAgQIECBAgAABAgQIECBAgAABAgQIECBAgMAGBc4gTNl9Kvf9+/ebXfXw4cPmy5LlbkCz5Cj7ECBAgAABAgQIECBAgAABAgQIECBAgAABAgQIECBAgAABAgQIECBAgAABApcnsPYwZaaQ/P37d9P99u3b9TO+q/V50nce/N3cZ+dyN6C58xA7ECBAgAABAgQIECBAgAABAgQIECBAgAABAgQIECBAgAABAgQIECBAgAABAhcpsPYwZTf12DsPZWuuyp1dlYCmJ33vVLIDAQIECBAgQIAAAQIECBAgQIAAAQIECBAgQIAAAQIECBAgQIAAAQIECBDYgsDaw5Td53E/evSo2zG9K7u7Ndd0Y5rNrZYJECBAgAABAgQIECBAgAABAgQIECBAgAABAgQIECBAgAABAgQIECBAgACBjQisOkz56dOn7jO+b9y40e2bPPh76pO+uzHNbrHWECBAgAABAgQIECBAgAABAgQIECBAgAABAgQIECBAgAABAgQIECBAgAABAhcvsOow5YcPH1odMDID5cimViHVy8Q0E9bs3WQlAQIECBAgQIAAAQIECBAgQIAAAQIECBAgQIAAAQIECBAgQIAAAQIECBAgsB2BVYcpu5NHPnz4cKhv7t+/P7RpaH03rDm0p/UECBAgQIAAAQIECBAgQIAAAQIECBAgQIAAAQIECBAgQIAAAQIECBAgQIDApQqsN0zZfcb3P//80/uM76pv8qTv27dvT+qnblhz0uF2JkCAAAECBAgQIECAAAECBAgQIECAAAECBAgQIECAAAECBAgQIECAAAECBC5AYL1hyrdv37Z8d849OTJvZauo6qUnffeyWEmAAAECBAgQIECAAAECBAgQIECAAAECBAgQIECAAAECBAgQIECAAAECBDYlcO3Pnz/rbPC1a9daFfv58+fIzJTZ+devX1dXV62jxl8moPn+/fvxfWydRaCkd65fv57dZjmdQggQIECAAAECBAgQIECAAAECBAgQIECAAAECBAgQIECAAAECBAgQIECAQKHASmem7AYcx5/xXbU2UcupT/r+8OFDoZTdCBAgQIAAAQIECBAgQIAAAQIECBAgQIAAAQIECBAgQIAAAQIECBAgQIAAgYsUWGmY8t27dy3uR48etdb0vizcrXlsN7jZ3GqZAAECBAgQIECAAAECBAgQIECAAAECBAgQIECAAAECBAgQIECAAAECBAgQuGyBlT7mu/uM78LHkZc8S7rVo5703QI50suSrvGY7yPhK5YAAQIECBAgQIAAAQIECBAgQIAAAQIECBAgQIAAAQIECBAgQIAAAQIERgTWODNld6rIPON7pA3NTXnSd/nO1YGe9N0EtEyAAAECBAgQIECAAAECBAgQIECAAAECBAgQIECAAAECBAgQIECAAAECBLYmsMYw5du3b1vdMOnh3ZN2rk7UjW+2KuAlAQIECBAgQIAAAQIECBAgQIAAAQIECBAgQIAAAQIECBAgQIAAAQIECBAgcKkCq3vMd+/DoAuf8V13Uvcp4fWm3oVMZvnp06feTVbOJdDbs63CPea7BeIlAQIECBAgQIAAAQIECBAgQIAAAQIECBAgQIAAAQIECBAgQIAAAQIECCwgsLqZKd+9e9dq9v3791trdr6cesjnz58T9dtZrB0IECBAgAABAgQIECBAgAABAgQIECBAgAABAgQIECBAgAABAgQIECBAgACByxP4z9qa9OHDh1aVHj582Fqz82UO6ZYzflRCnI8fPx7fx9aNC2T60m/fvn358uX3798/f/6s/w1L5tS8urrKv3/978+dO3cy3emNGzc2Lqb5axP4+vVrBvC///fTHMNVVauRXA3j/Hv79u27d+8WtuLly5cvXrzIzvnX7bQQzW4ECBAgQIAAAQIECBAgQIAAAQIECBAgQIAAAQIECBAgQIAAAQIrEVjXY757nwQ99Rnflawnfe8xwuJfBa0SGazSVokMppwkrvJvnRdMUjARq/z7999/l5+lt3Nbh+cUa5si9P3795m4ND8BadV258s0J5HKRHsfPHiwc+dV7fDjx486ZpeG18nRLFfrHz16lOTcfnVOF8ezjvTVJ0ppEcu/dZIvCwG8efPmfieaelQqllB1c/BXI7+qWB2WzcivKnYuYdmEgBMu328MV4a53tPjGckjTc4gb0bY97tvT+0y+xMgQIAAAQIECBAgQIAAAQIECBAgQIAAAQIECBAgQIAAAQIECBCYS2BdYco3b948efKk2bY8sDtptuaawuVWsqfkqCTGRqJCJSWc6T7JWv1PWvDz58TIpjYhHVQYFjyvMGXShG//96eO002Vae0fqMTRyif5ax0+18udKcnC9qYtuVon1SqnfvXqVYbZ1FhqlUlNqvJIkx1W4z9BwKkVqyKV6dmTd2tvR2QSymoM927db2Uam1knu/HW5Kpbd4/N3k73g3UUAQIECBAgQIAAAQIECBAgQIAAAQIECBAgQIAAAQIECBAgQIDAyQXWFabsJnI+fvy4X1ApAal79+5N8n39+vWR0lqTqrHYzlXWKlPxFebnRiqWuFvSdc+fPx9Jo55LmDIsaUsrGTbS9kmbEr9LFu0kE1Umy3jr1q1JtR3ZeVKYMnnopPoSoxwpsGRTNcxy6m6Yr+Tw7j6pWAbt1Axlt5xULOU8e/asu+kka3L3S33Gx3DqnNFYTbdZ/VtVNXeD5CBjMnJ4K1LZvW+nqGOHKau4c5XNTZ3TnMwYmoqNT595ku5wUgIECBAgQIAAAQIECBAgQIAAAQIECBAgQIAAAQIECBAgQIAAgbMQWFGYshu2Sz4mK/d2TLBvUkwwj7JNkG7v053RgXNlyLpNHsnYdfu3e/iBPd4tcNKa1DD1bz6quHV4NRNhxkn9xOcsZJ8qfJb8WfUw5dZR3ZcpJ8nd/VLC3dIK15wkTJlUX+aaPTyt2Grj06dP937IeFVUptXMNJnzViyj9+SRyvRywIdyqxm6meAzocP8O5J7rrVTWooaGtWJBed6SVG9scvv37/PlXmt61Mt5DqNc+K5rfXVyzX0Qm/FrCRAgAABAgQIECBAgAABAgQIECBAgAABAgQIECBAgAABAgQIEFi5wIrClElHJSLT9BpJ5jV3G1rONJNDgZuhQ44XABo648LrCzNkCSQlI5WfxP7yk8hgoldVsDX5sy9fviQ+Vc0J161/jg17d/LFlYcpu8Ovblo13V00SvJnOapkXsDslgIzLWhhmXVl9l5YOEw5knirR1dSfRldaVE1upJJrcZVyWypOTC7ZU7EqSBxyOSFvfm/lJm+rmqV5apr0pBqzFexwp2nS2AxFTtSjnD87Lm6k6Ts7hPw3Evzs3etgpCLOunJ8nj6ke6l6b5MObwzBZuLK5dhl8IaAgQIECBAgAABAgQIECBAgAABAgQIECBAgAABAgQIECBAgAABAkMCKwpTdp8Vu/czvqvWJkwz9UnfSQut51m9Q3223/qSOQKnhq4SbMqsdb0Rq4TSMv9ls6prDlNmksjuZH6J02UGxL2f/F4y/WfAE7xbZorKJcOUmeE1abZW8C6NTYoxA6OkvSV6GV2Z4HNSB6XY1KE5LLNcZSizfmc0M2M4oz1TWrZKaL1MSzOcdpbWOurAl4kv906qOu89LbfHnc2vGnKMMGX801mtcTXkJk85JGM9AQIECBAgQIAAAQIECBAgQIAAAQIECBAgQIAAAQIECBAgQIBAr8BawpTdpFcCSYnO9Fa6fGXmlitM3lRlXuSTvsOYSel6g1a1ZLQTupqUS6uPzUJv9C2xp+bcgalG9VDs5oGt5Vk6vVXm+MvUKqGr1jyFB2o0z1gSPkvvZE7B5lHHWO5eYoecZaTOvYHF/R7MPRQQbNa8PCzYnao2Hd07i2qz/O5yJEsmR8wErovlKbtJ9FT7SHNkJimb4OnOuSGPEabsDT13O6heUz426kMsECBAgAABAgQIECBAgAABAgQIECBAgAABAgQIECBAgAABAgQIbFbgv1fS8m7UrzuB3B5VnVpIQnVJSu1xotUekgkpE2rs8jYrnKBbMoV7JylTVEJvcUt0qVls4lZ5YvKaH7abOqeGrSRlYoKp+SEaTYQ8PTyJ0uaa7nLyfCWTNXYPnLQmSdbERvOTjF1+MioSJZxUQsnOSYW2LrpMRZnnd8eh5PDWPsllpjtaK1svnz9/nt1aK7svM0Tj3Fyf4Zphn/XNlSXLeVh2gpIBHN851Cl/fJ9ZtmbwtMZwig17Uo97P9d7pGIJbqb5GUIj+xxjU+4k3eljx0+UsbFMF4xXw1YCBAgQIECAAAECBAgQIECAAAECBAgQIECAAAECBAgQIECAAIGzEFjLzJQJ/bSmOptlXrfEiZKWm9QTlzSZ2c5pEVuTR06C6t25d9K+6nHtSTWtbWbK7qib+tjoXoTuypJxmHRasmKZS7V7+FHXpF9yrSWNl6xh6xocOW/vzJRJUj558qQ+KmHNWZ523e2m+hT1wvg8iK0ZDRNzTML1QOoM9Vu3btUV6F3IiY4dJu5Ot5maLHDenGW8X8Z7pJdrfGWrE8d3rrce6Yquy7dAgAABAgQIECBAgAABAgQIECBAgAABAgQIECBAgAABAgQIECBwMQKrmJkysaRWiisxrFmekJtCpk6/15q+7kx7Ogm5tP3Vq1cj9c/cdZGfxbk+S/JVKTMl12uykGciHztS1jxd4XKyWa1Rl0zhXBNStuoQ5CRKWytbLxNnnBr8bZWw38tkCkOR3G06buckmiOnSBc3k5TJ84V3ltFVUqvWdJjNembuyeaMhpmHNVU9MEmZ8jPUW1OxNk9aLee8+03J2S2qd02m5Ozer3LHW+Zyy5CeenftbUXhymYnFh6S3cYn5S0vx54ECBAgQIAAAQIECBAgQIAAAQIECBAgQIAAAQIECBAgQIAAAQIXL7CKMGU3D7Tz2b7lHTO1qCTAkiorL3+FeyZJ2X16daueYSl5OHLrqMKXKTmRtebOyVMmqthcc9rl1LCVzUoybJbk31C7ElhsmXT3zNjLbt31i61J7rAkuditTy6ZdHG9PmnaWQKLVYHpl51XcaKomRezrkC9kCxjM06XeQpnTDcmgbrzYd9HfdJ0L0v3dlprzLuQOOli58rcrvtVflW3nf2a4CgCBAgQIECAAAECBAgQIECAAAECBAgQIECAAAECBAgQIECAAIFlBFYRpmymnapmj8wzN9Vlj6IWSwhNbUvJ/om1JeDVmnOxdWBSfb3Js9Zuh7xMZK2VHWyG7Q4peZZjWym0iFWTCB51Sr+YZL7G8fqnGonoje9z1K3JU+aB45NOUYV360OSpJw9p9saS/W5mgvdeVjTm8ky1vsc44nPrYFUn6u50KxDc/2ByxlOv3//bhWSvksPtlYe72XOtXNIz3L2nz9/7ldOl2i/chxFgAABAgQIECBAgAABAgQIECBAgAABAgQIECBAgAABAgQIECBw8QKnD1NmyrFW8i/JthnnCExRO2ePa3VzN9zZ2mG1L5OkzJyU4/mhxL9mnJxvhCJnaT3ve2TnJTd1U2gZgYniJfSWxOe1a9fysO8EBI9RpeT5dhabmuw9D9/Owkt2KAkINsuJWz3kEuabPUmZc2USxJ0Rz3Ri89TpwWZ+N3HMYzzDvcTqSOHs3oeM75Edb3blHsslOdc9im0dcnV11VrjJQECBAgQIECAAAECBAgQIECAAAECBAgQIECAAAECBAgQIECAAIF5BU4fpuw+Vnj2BN7UApPKOm2abb8+rtJjdaytt5BMI3fsOSmb5024bWqStXn4kZZ7U2jNcyX9lmofYwwkFFgSv1s+EtdsfvK4zZfjy5n9sQ4LBq318PTxYydtLXFr3kya++cOcKQA8Y0bN0qmZmymPCe1emjnbiC42nPqvW6o/PL1eTD9zpxreWlDe+59G9n7wKGaWE+AAAECBAgQIECAAAECBAgQIECAAAECBAgQIECAAAECBAgQIHCpAqcPU9ZJrJp49iRZM1ZVn2V8oZnKGt9zJVurRy235vhs1S25ouXb9fHjx1Y1Tvsy4b/xvGlVveyTkFxm+py9tiUz+aUfl8y8tto4KX/25MmT+vCMroQL65fzLpREPOs5ZdPL9fL169e7N5kZ61YSppy9AkMXctK6MzatsKgjPce8efaMq0nDsj62pHfqnS0QIECAAAECBAgQIECAAAECBAgQIECAAAECBAgQIECAAAECBAhsWeDEYcpM/tdKtiUxM+MzvquuTcBoahBn9vDTsQdZEqjjScpU4KhZt6EGBr/k2dZDh8++vnzqxIzMZlJwrpoEpGT6wDzse64zTi2nPBD57NmzetQlJDr7lduseWHhiVHmqGYg+9jDvmRexvJR12zy0HKS09++fetunXqX65aw35oHDx7sd+Cko0qumm6BeyTpu4VYQ4AAAQIECBAgQIAAAQIECBAgQIAAAQIECBAgQIAAAQIECBAgsAWBE4cpu5nF/RIzO7tqaqQmQboqlbWz5DXskGf+7kxrRaAwjjZ7ix4/flwSOJv9vL0F7oRqHpWdjzE5ZclMfgkpzv5s6GbTDl9OpK9OfGb2xyM9R7tZz5JRlC7LpJ51RDv3kzyHulnI7MuF5c/41PihMZxemL11hQUuMAFkrpqpDUytTnXTK3SzGwECBAgQIECAAAECBAgQIECAAAECBAgQIECAAAECBAgQIECAwHoEThym7D6sdmrqsZByj4xm/ZjgwlOcareEtErCeS9evDhVDXPe05692fB6JsXmypHlYwyDBLxKYmHdq2OknstvavZpNxV9jPqUzLyYoGHzcmhW8hhVqsos6c0vX77MVYGhMGUdIZ3rROXlLBCmzISpk4ZZOmVVc+KWY9qTAAECBAgQIECAAAECBAgQIECAAAECBAgQIECAAAECBAgQIEDgJAKnDFNm6sdW+idhqTwE+RgQKbZkWrvmqVceZaur2nyicb2ytZBIWfmzm1vHzvIys/eVBM5mOdd4Ia0hN75ztk4NX+4ssNqhpNeOkeMsrN7Ozvr582c9LWUu22Ue9FwSpszzr+suTjL7SPeTFmNJxWYcSENFDa1v1fYYLxcIU6baGWbl6dhETpfp/WN4KpMAAQIECBAgQIAAAQIECBAgQIAAAQIECBAgQIAAAQIECBAgQGB5gVOGKbtZsSNNS1mxTi08kaz1P+n72bNnJQmqqW0/xkC8c+fOMYo9dpklvHvUoTB8NuOzofeo5MghzYv36dOnI3vOuKkks9g83WIVu7q6ap63d3nGgTRS1KkGzGJP084db2fMPePk+/fvi1Wpt7utJECAAAECBAgQIECAAAECBAgQIECAAAECBAgQIECAAAECBAgQODuBU4Ypu5mYPR7GXS5eMhdgq7RJT5VtHbvAyx8/ftSzA46cLknK005LWdVt52SHI0044aYjVbtwntQZnw19PMPHjx8fr/BmySWZxXr/xFUXm5iwJOU5koCs61y4kGlBh/bs3lSH9px9fQnCLCfN/JQRyG2te22mDnm0d26Mi3X9LC1SCAECBAgQIECAAAECBAgQIECAAAECBAgQIECAAAECBAgQIECAwBoETham7D7jO/GyoyZgEigsnA6w7pjm9Hv1yvUsPHnypKQya5iWsqSey+wzNfI1df/CVhQO9Ty0urDAU+225OjqhudGWr22itUPHx+pc+GmkaJOmP8+0pXSa5Kb+Zs3b379+pW0cfKjCVB+/Pgxs1EmRrlYtLe3YlYSIECAAAECBAgQIECAAAECBAgQIECAAAECBPD/IMYAACAASURBVAgQIECAAAECBAicr8DJwpTd0M8eM0dOdd9j5sv3799PPcsy++d5vp8/f955riScPO62qTQ1UDt1/+a5xpdLwmfrn5lyj2tqnGWurZm/cK6iZilnZDrJqeWPhEqTszxVmrA1nidNIzpVoN4/N7d0dJp89+7dwoByfawFAgQIECBAgAABAgQIECBAgAABAgQIECBAgAABAgQIECBAgAABAk2Bk4Upu5M+LjCT3B55zRM+NrfZT93l58+fd1d216w269at6jJrJg2z5MMS0jpSxVrhs96zjMxB2Lv/8iuP59NtS3k+73gR2G6tCtcs1pXJqZ8kAj4S8SwkshsBAgQIECBAgAABAgQIECBAgAABAgQIECBAgAABAgQIECBAgACBEwqcJkzZzfrkGd95cuuxIS7mSd95mm3JtJTxXGGq7Ni9PF5+prIrD5jm8cHjpR2ytSRMOeN0hodUdejY1Y6uhStWnvIckpy0/s6dO+P7JzXevceOH3L41tZ4XuB+fnidlUCAAAECBAgQIECAAAECBAgQIECAAAECBAgQIECAAAECBAgQIECgFjhNmLI73eOk+QLr2u+xsMeJlo8l7WzXq1evdu5T7bDkxIGFVTr5bunQhHd3VuPFixcn11tsOsOdGr07LJxZ7K1D78rVVqy3tlNXloze5CmfPXs2teRD9s8Z68kpy/PKh5zRsQQIECBAgAABAgQIECBAgAABAgQIECBAgAABAgQIECBAgAABAgRmFDhNmLL7jO89HsC9n8KDBw+mHpjH5k495Nj7F1apJHR17Kqus/yvX7+O5L2SCcuclMfOotXJs3USldRqtQMs84+W1P9M99k5M2XVrkSub968+enTp2Wamakof/369eXLl+/fv68wgL4MgrMQIECAAAECBAgQIECAAAECBAgQIECAAAECBAgQIECAAAECBAicr8AJwpTdnE2mkVvymbAjKbrejswDtRMS6t10kpVdwKFqXPb8fEOtLlwfxgS/MlNpHk9c5Rrzb8QyIeW///77+PHjwnK2vFthqm9hotbzphc++wKnK0+EZyTfu3cvE6yW3zQOrH9irElwHliIwwkQIECAAAECBAgQIECAAAECBAgQIECAAAECBAgQIECAAAECBAgsL3CCMGV3VsWp6cYDmfaYBbP7XPID63DI4V3AodLWmXUbqu3y6xP8evPmzY8fPxKW/fPnT/7NNH6ZkHLJaO/yrZ7xjOuEuvgwZXpw0j0zcfDc9NJZL1++zGifcQAoigABAgQIECBAgAABAgQIECBAgAABAgQIECBAgAABAgQIECBAgMDFCCwdpkxeLcmeFt8e6cZWCZNels/rVhfbfS55vWn5hS7gUB1W+xTmoQpbf0YCq80srrZiM3bu8+fPp5b2+/fvHHXr1q3MHJmJV5MbXtWEu1ObY38CBAgQIECAAAECBAgQIECAAAECBAgQIECAAAECBAgQIECAAAEC8wosHabsTvG48DO+K75J87rlkPU86TsRqPIRcHV1Vb6zPdcpsNrEW/Vs9BWirbZiM3ZlJlXNnXM//Dz7O7Pb5vHfuT9Uwcpqftb9SnMUAQIECBAgQIAAAQIECBAgQIAAAQIECBAgQIAAAQIECBAgQIAAgcsQWDpM2Z3i8dGjR8tT7nHSbgx0+WrnjOXTUmbndT6F+SRuTjq7wGqjuqut2Lxd8Pr168MLrIKVT548yYyV165dS0Yzj7l///79jLnPwyupBAIECBAgQIAAAQIECBAgQIAAAQIECBAgQIAAAQIECBAgQIAAAQILCCwapkxAp5sF3OOh24e73L17d+r0dZnL7fDzHl5CF3CozC087Hio7dZvWWDqpX2mVplU8sWLF/NW/tu3b69evXr48GECqYli5z6ZbOXXr1/nPYvSCBAgQIAAAQIECBAgQIAAAQIECBAgQIAAAQIECBAgQIAAAQIECKxQYNEwZXdyx72fVHs4ZQJDkwpJzGgNs7WlGoXV3kikrFDDbrMLGGCzk04tMEnH491Cf//+neh2spV37txJsDKpdzNWTu0g+xMgQIAAAQIECBAgQIAAAQIECBAgQIAAAQIECBAgQIAAAQIECJyRwH+WrGt3cseEdfJs2SXrcMi5Uv+klw4p4cBjf/z4UV6CmSnLrQ7fM12TJybnJxG0nz9/Nv/Nyqr8rDz8REog0BT49OlT5o8sn7C2eWz5cobuh//9ySGJbz569OgkMwqXV9ieBAgQIECAAAECBAgQIECAAAECBAgQIECAAAECBAgQIECAAAECBKYKLBemTNqsfFbFqc1YZv/MrHnaMOUkQGHK442KzFH65cuXJNjSI/8bofz/45LHO6OSCQwJLJOnrM+eYZ+fzEuah4w/fvy4Xm+BAAECBAgQIECAAAECBAgQIECAAAECBAgQIECAAAECBAgQIECAwFkLLPeY78xrdtZSqXySc5Pmhpy9vfUchyUlX11dlexmn3KBpNaSHrt582Zs7927lycgJ1U2qVPKz2VPAuUCGZnHe953bzUyV+WTJ09yLeTZ3707WEmAAAECBAgQIECAAAECBAgQIECAAAECBAgQIECAAAECBAgQIEDgvASWC1NmWsfzoumt7WkjoXJ7vZ1y7JWJi+WhxnkefQKUedT74b2QWf2qn2PXXPnbEUie8unTpwu3N9fCw4cPc3VkrtaFT+10BAgQIECAAAECBAgQIECAAAECBAgQIECAAAECBAgQIECAAAECBOYVWChMeQHP+K7ck6WbtwMmlfbz58/y/RPXK9/Znl2BDNrMQ5kMZeJiU0O0ecb6/fv3E257/fr1x48f80zw9N2f//tJ8iw/jx496p7UGgJ7C7x8+TKDbfkLP1dHBvxpZ+3dG82BBAgQIECAAAECBAgQIECAAAECBAgQIECAAAECBAgQIECAAAECBCqB/ywD0c2iJXxz+/btZc4+cpbMrJaHd4/s0NqU/ZMZysNtW+uXeZlH6y5zoo2fJZP8VY/wnuSQ5ywnQHnnzp2///570oF2JjCXwN27d3OPev78+cKx79yabt26lShnKjBXW5RDgAABAgQIECBAgAABAgQIECBAgAABAgQIECBAgAABAgQIECBAYEmBhcKU3WRPnvq9hsxZkpHJAE0ST1syA9ykQ+x8LgJfv35NEO3z58+FFc4sgJlgMlNXrmEwF9bZbpctcOPGjTdv3mRW1Izkbor9qG2/d+9ebux56vdRz6JwAgQIECBAgAABAgQIECBAgAABAgQIECBAgAABAgQIECBAgAABAscQWOIx3wksZrK0Zu0zLeVKwmeZY3LqBJkL55OabpMe8311ddU81vK4QEZpQmCZV7IwSZlJKDMPX57WnWTtSgbzeANt3ZRA7mzv37/PHePFixe53y7W9gSLM7HrYqdzIgIECBAgQIAAAQIECBAgQIAAAQIECBAgQIAAAQIECBAgQIAAAQJzCSwRpuxOS5kg2lwNOLycpH8mFZJgaOYvnHSInVcukEBkJigtjMlm9H7//j1JNU80Xnm3ql5mqXz27FmCwhmxSVXmSfQLmGR+SnfIBZydggABAgQIECBAgAABAgQIECBAgAABAgQIECBAgAABAgQIECBAYF6BJcKU3Yxanow8bzMOKW2PyuRRtoecce9jJ002OWkay72rdO4HJmeWeSXzQOSShiSLVsUoM+1fyf72IbASgYzYpCozZ+SfP3++fPmSh4BPnZF3UkOmJtQnFW5nAgQIECBAgAABAgQIECBAgAABAgQIECBAgAABAgQIECBAgAABAscQOHqYMlOUdZ/xvaosWiZvmzphW3euzWP0TbfM69evd1das7fAmzdvMiHlt2/fdpYQ+SRok0Vb1dDdWW07EOgKJD2cqVhzZ06wMuHg169fJ1A+b7Yy9/zHjx93T20NAQIECBAgQIAAAQIECBAgQIAAAQIECBAgQIAAAQIECBAgQIAAgdUK/OfYNetO4rjHTJDHrmQe3Pz58+fys/z+/TtRpGSSyg+ZZc9JM1OmkrOc9FILyUR9r169KmldcmYZHgndluxsHwJnJJBwcDMfnNta5q1MvDgDvhWCn9qoJM5zX7179+7UA+1PgAABAgQIECBAgAABAgQIECBAgAABAgQIECBAgAABAgQIECBA4CQCR5+ZsjuJ4wrDlHs8lLbbrgX6z8yUcyFn2rzCJGWGaxJmkpRzyStnzQIJiOfSyIytP378+PnzZ6LweSD43redPe6ra8ZRNwIECBAgQIAAAQIECBAgQIAAAQIECBAgQIAAAQIECBAgQIAAgcsWOG6YMim01vyImeRvhbm0PZ703Z1xc4GBcufOnQXOcvGnePDgQWEWNknKBMsuHkQDCXQFclfMlZIHgv/69SvTVe4Rgs/N3+XThbWGAAECBAgQIECAAAECBAgQIECAAAECBAgQIECAAAECBAgQIEBgnQLHDVN2I2t7JHKWgZtaseSEPn36tEzd6rP89ddf9fLOhQOf0ruz/DPdIU/3/vDhQ0nlJSlLlOyzBYHMWJlYZOaqzESVk9pbOP/rpDLtTIAAAQIECBAgQIAAAQIECBAgQIAAAQIECBAgQIAAAQIECBAgQOAYAscNU3anb1ztg18zB9tU38JM3tRiR/afFKZM8mmkqG1uev/+fWG6659//jGp3jYHybm0OhNGLlzVzFWZiSpzY7l//37hqRPpzvzEhTvbjQABAgQIECBAgAABAgQIECBAgAABAgQIECBAgAABAgQIECBAgMAJBY4YpszEja1nfCegtsJnfNf65Qmh6pBuVLQu6kgL0bt+/Xph4WambEH9+PGjMMsb5OU7t1VbLwkMCSQTfO3ataurq9wQMqqHdjvS+pw0FSi/QLrzEx+pYoolQIAAAQIECBAgQIAAAQIECBAgQIAAAQIECBAgQIAAAQIECBAgcIjAEcOU3QzN1EdpH9KwPY4tTNrVJZ/kSd8JpNYVGF8Qpmz5lPdvgmJrTv222uXl1gRevHhRNTm3oO5tdhmNTOWbKSpL5sotj10uU3NnIUCAAAECBAgQIECAAAECBAgQIECAAAECBAgQIECAAAECBAgQINArcMQwZfcp2Hs8Sru30kdauUf1lk8ylYcpW9OCHgntXIrNXHrfvn0rqW0mKL17927JnvYhcBKB5kju3mYXq1ICx1++fNmZp8yNaPknki+G4EQECBAgQIAAAQIECBAgQIAAAQIECBAgQIAAAQIECBAgQIAAAQIXI3CsMGWyay2jqQ/Rbh2+zMupc2cun2QqD1NGTIapHjbPnz+vl8cX6mn/xnezlcAaBDIB7Qkv8+QpP378eP369XGKz58/j+9gKwECBAgQIECAAAECBAgQIECAAAECBAgQIECAAAECBAgQIECAAIGTCxwrTNl9tOvUnOJJaPZIfHZjo0et+c2bN3dOBVdXwJO+K4o3b94UUmQARLgGPKOFT58+vfy/n7T3jGquqgcKnDaqmOtl5wS9hVffgQ4OJ0CAAAECBAgQIECAAAECBAgQIECAAAECBAgQIECAAAECBAgQIHCIwLHClK0pGzN12Vk8OjmV3DnLWou7Gxtt7TD7y/LEZx7CO/vZz7HAnWGvulHlE1jWh6xkIVdcKl/9PHnyZCW1Uo0FBE4bpkwDHzx4MD5j7s+fPxdwcAoCBAgQIECAAAECBAgQIECAAAECBAgQIECAAAECBAgQIECAAAEChwgcJUzZnazx4cOHh9RyyWOnVrUVG12gquVzfH779m2B+qz8FD9+/Ch0SI7277//XnlzVI9AS+DkYcrU5+nTp61aNV/+/v27+dIyAQIECBAgQIAAAQIECBAgQIAAAQIECBAgQIAAAQIECBAgQIAAgRUKHCVM2Z0IsDz/d3KjParaDY8etRXlT/o2M2U6ojztOj673ux9KmE2O+k2C8xDtJMYPm3bM6fvX3/9NVQHM1MOyVhPgAABAgQIECBAgAABAgQIECBAgAABAgQIECBAgAABAgQIECCwHoH5w5S/fv1qzZR2XhP+ZW7CqU/67oZHj93B4/PA1WfPjIzpjvrlNhdao3EEYeqkpCNFlWySMCtRsk+JQPkgLyltv31GsshXV1f7lekoAgQIECBAgAABAgQIECBAgAABAgQIECBAgAABAgQIECBAgAABAosJzB+mfPfuXav2e8z12Cph4ZdTK5wk08KZxcePHxcmPteQslq4+1qnK5+ecyQN1ipzlpeZUHCWchRCoHz61eNZjVw+hTer49VNyQQIECBAgAABAgQIECBAgAABAgQIECBAgAABAgQIECBAgAABAgR2CswfpuzGeqZmE3dW+tg77DFDYTdCeuxKPn/+vOQUGw9T5vHH5U/TvnHjRgnpXPsIU84lqZzl89xd85HHfJuZsstlDQECBAgQIECAAAECBAgQIECAAAECBAgQIECAAAECBAgQIECAwNoEZg5Tdp/xnYTNzZs319bs8frkSd8jwaDeY7sR0t7dZlxZGFFdPuU51MbyUONQCXusLz/pwpPn5Uopr9seDXfI1gTevn172iaPXEFTb6flDfn69ev79+/fvHnz6dOnJKfLD7QnAQIECBAgQIAAAQIECBAgQIAAAQIECBAgQIAAAQIECBAgQIAAgZbAzGHKbnSvMPPXqtbJX06t9vIzw2UaxRcvXuyESmIvYaOduy2ww0kmYvz582dh046X9+qtwMZnDO01sfIQgZOHKUemnxzJWe7X5GSRnz17lnvgnTt3MpHwkydP7t27d+vWrQT3E6zcr0xHESBAgAABAgQIECBAgAABAgQIECBAgAABAgQIECBAgAABAgQIbFxg5jBlN9Bz//79cyTeo9rdIOmxG544UUkEsNspx65Yt/xMIHeSMOVqZ38UpuwOEmsOEcj1lavskBIOPHYkuHz37t0DC28ennR4gpuvXr3qXt1BSLAykUqzVDbFLBMgQIAAAQIECBAgQIAAAQIECBAgQIAAAQIECBAgQIAAAQIECJQIzBmmTJTn27dvrbOe3TO+q/qn2rdv3261ZfzlSTKLr1+/Hq9Vtia3d/JoUckkmjsbsscO5VPidYNZe5yu/JDlo7fldbPnmQqc6iqruIbS0v/888+Mni9fvsxUlOMFpiaZpfK00dLxGtpKgAABAgQIECBAgAABAgQIECBAgAABAgQIECBAgAABAgQIECCwQoE5w5TdKE/JvIkrRKmqtDOy06p5gqR5+Gxr5bFfZsq3kkk0M1vbsWsyUv6nT58+fPgwssPxNo08erh10qEoWGu3WV4GZPbsZnNewPII6SzNUchKBHKVnTA2PTSkZwxTZk7K58+fF2rnvMvfkAvrZjcCBAgQIECAAAECBAgQIECAAAECBAgQIECAAAECBAgQIECAAIEVCswWpkyIpxuYO+tQ16NHj6Z22Ekmp0zAaKdzJqc84Txt5bHUoTzW1I6o919nnPcY46RJVx4hraEsXIZAedZw9vYOPbl+xjDlpHtyrojyO8/sGgokQIAAAQIECBAgQIAAAQIECBAgQIAAAQIECBAgQIAAAQIECBA4O4HZwpS9cx8uOdvf7PQ3btyY+qTvUz27eSjG1DSZlENqHnjg8oMHD5o5vwNLm3p4OrE8T5lY6tTy99i/GTueMWc278yUJ+yyPUgdUguccHLK3rtfrr6///67rt4hC8+ePZs6LE8bIj+ksY4lQIAAAQIECBAgQIAAAQIECBAgQIAAAQIECBAgQIAAAQIECBBYXmCeMOWbN29683zJvpzwsbOHa07NuuVJ3ydpb+JK3West5qfuiWN1Fp57JeJJ3bnKx0/6exP5i3vxN402Hht99jajB2/fv16ZwmFieRmzqw8P7rz7CM7NM84stuMm5qB0ZFiV1uxkTrPuOkk0zFm4tte9hkz3FPvJBXpMhf1jN2nKAIECBAgQIAAAQIECBAgQIAAAQIECBAgQIAAAQIECBAgQIAAgVMJzBCmTIymmQ9rteQYTzRuneJ4L+/cuTO18FO1N0HJnbmlV69eLfmw7+RK98h1FWYHy/tlJ0td1H5prfrwkoWkS+vYcSp28+bNncHHL1++7Cw5CdSm2x7jducp7DAi0JsjHNn/qJtOEpvuDXNfv359rgB3a4SXAy5wUZdXxp4ECBAgQIAAAQIECBAgQIAAAQIECBAgQIAAAQIECBAgQIAAAQJrFjg0TJlw3nhyKwG+k0zWOAt6wkBTyzlVmDL1zPygO2dhzA6zT/3YS5SzjA+M3qOysiQ7OHRs7/pM21n+uPa5sl+9NYlJM9lZ5c/u37/fu3O9siQN1kLbOQzqwnsXCi/YZnyzt5zZVxaesXC3GatXeMbCmTUPr9jCsem8C/SO0t6E5X6tKxTuFr73gd2irCFAgAABAgQIECBAgAABAgQIECBAgAABAgQIECBAgAABAgQIELhsgYPClJlmryQwd+/evWUCfLN3VT2JYHnJmaPuqIG88Zp8+vRpPEiX6pV02fhZdm6tkpTN6foSZxyvWF3mMdKo5WUmhXa8sRqB2iQP+L5x40ZavXPyzpJB2IqyJT9ae+6xkKkNS45KTO14Vr0VKKxYK1raW9S8KwvPWFj/WeqWwbZY7zx//rxb50y5+vjx4+76/dYslkPdr3qOIkCAAAECBAgQIECAAAECBAgQIECAAAECBAgQIECAAAECBAgQuACBPcOUiek8ePBgZw6sAkroKgG+wunu1mOaYGKidXvUJ0clZrrHgbMcsjNPme5I2O54Qat0dLq7OSFcJvhMIrBwms8EztKEWSjqQtLe5pSQ9frehcJR3XvsyMq7d+/WWboE3eqcWeq2UyZzjo6UnE3v3r2rdyhvaX1Ia6FZWmtT62X5nq0D93tZeLo4L3m3ybyMdUZ2vF3lod7xckq2pkqF8eWS0kb2yUjuzft+/Phx5Kipm66urqYeUu2/8+Lar1hHESBAgAABAgQIECBAgAABAgQIECBAgAABAgQIECBAgAABAgQIXJ7A5DBlUkpJzyTa0poMb5wm0bpbt26dcMrG8ep1t758+TITanbXF65JIC8lFO48+24JI44/PDpps+Qdj5GnrB773kpSZt6+ahbGwpZGfvY0avKIhQ/7TjKsTjoWVnh8tzgnMVkHzpLuaoUCdz4NOTP/jXRWRlozzHdgmDKDp/zSTsUWiy2mU5rNHDd/8uTJ+A4zbi0HzxhY8raQy/yosekYpjm9CdFMvHrz5s0ZkdOQ/UpbYCLe/SrmKAIECBAgQIAAAQIECBAgQIAAAQIECBAgQIAAAQIECBAgQIAAgbUJlIYpE7FKFDKJlmQie9MzJQ3LlI3Xrl3LlJazTz1Ycvad+ySvlools5XkX++Da3eW0NwhJSROFLTkC5vrl1lOGHE8ope8Y57DO2/dkqxKdKmZeEtwMEnKPWJVSaPmqBQ4Yw0TZSucpi4jfK7gb0ZUnOs5KSuQVrQ0Q268YiEdmi8zPs2xmmDf3rGzxCLT6kkZ4lQsPZ6g6kjW8/ABH8PM6znptpO+zviZPZLbakvKz1nqzm1t7X2ZzkpbFrsBVrHpIwVeM1qaY69u79OnT+eNI1cl7zfR5nisvK6zBQIECBAgQIAAAQIECBAgQIAAAQIECBAgQIAAAQIECBAgQIAAAQLX/vz501RIKKoK4SUm9fPnz0Tu8tOMxzV3PnA5IbNMFphJLpMkS1Zs7xDYpGokV9RMZaVpVRvz76Rypu6cxuYnR6Wx1SNr64Vq5THiR8lsBXa8+9LdhwcHE+nLiVqGaW8e9VsnKROiLZ/ysMub0ppi2SHzO7ZSid2jWmsyvBP+a9WztU/9MuGtPU5RH56FwLaeFJ9oae84TyxvKC5ZF5iLJUO3eXhSjM0pGOOTpg2ZpO05PBd1VWA9Kua6zP9nfDf6KJWpa54BPzLGMniaU3W2KjYpqlifsblQVSz/ViubFUsXJ9rY3Lm5nE5Jf9Vr6ooFufqpN+23UFWsGtXNWoUrEcD6wukWnkh6d2W1JmUmy9gcFdX6WS7z+qS5i2a49nZNzn6k2TdzN5uU9K1qm+E9dEXUzbFAgAABAgQIECBAgAABAgQIECBAgAABAgQIECBAgAABAgQIECBAIALtMGVSMpl7cnmaebM+I/UvSa2NHH6kTYlAHWn2uEToEnuqnzHdW/+cPf4JO/ZuHV+ZJFyO7aYkkwYLdfPYA8OUzaKq5e/fv48Ezrr7V2sCkukbuxXu3X9vmcQcE6NM5K4uNmm59EIzCllvqhaSpm3GfFtb65cpJ3nQRMS6UbZEEkc68VSXdmqeOoe9bkJrIdm73gkOW7sd42V3lDbPkpzl+IXT3Hne5fGuHApTxjlDLtnB3hT13oO52bSMogzsoYF67Nt4Lp/usG9Wr7V87Pq0TuclAQIECBAgQIAAAQIECBAgQIAAAQIECBAgQIAAAQIECBAgQIDAWQuUPub7rBu55cpXyapksxK0GnJIACuBywQTy5/XnGxcdk7aLMG+bjDx9evXrSTl0KmXXx+Q1C01LDl1LVPYnETNMgVjTpGpAZtJyuTY8nIkSZnKxDNzT+6sVeZHTMKvGykbj9/tLNYOFyCQeTQz9tKQXJhZzqhrNqoezEmvTo1u53rPJZBiE7XvTVLm9pJpaEfmH23WZO/ljPyR+1ir2Ew7euz6tM7oJQECBAgQIECAAAECBAgQIECAAAECBAgQIECAAAECBAgQIECAwFkL/Oesa6/yhQKZsDDRoszT1nrqdPPwZK0SAcxPIn3ZOSnJhLHyk3hWolSZCjExvuyTkFZvmK8qKgcm1VclupqFr20500AmP5oJEXuTYa3aVim0rEzrMpdhxVI9q71miUkaXj8JullCJsJMULK5Zmg503xOnXuvKkqScoh0O+uTZWxO1JrlKtrbuuQzmDPs85NhnPGci705npsXe8Z2dq4u9iyMSGaE596ywFWfU+T+k4d9j9cnVU3TMj3nSJ1tIkCAAAECBAgQIECA74jshAAAIABJREFUAAECBAgQIECAAAECBAgQIECAAAECBAgQINASEKZsgVzsy+SQqucpj0cq0/7MepifqRBJZaXkzF039cBT7R+QZBxT5+Qp829vDrJVtwTL8tNaOfIyJil8fELK1uHJUxY+77s6MKdIkrKZomsV6OUWBDLTau+ll0s+oeH8dNOHWVOSJB7XS2Yxp15y+OVcyVMmvtmdELeuai5nc1LWGhYIECBAgAABAgQIECBAgAABAgQIECBAgAABAgQIECBAgAABAgQKBTzmuxDqQnarIpV//vxJAi85vFlalUBVZsVLCrA3zjXLKY5XSECSu8rUmwFJQ+Y6UZVxrGaanFpmIp6Ji+3snfoUS0bZprbF/gsIJM6YAO7QiZLlzRSVuUJ3jqihEnrXJ874/fv3zP64/PDLNZtnjufsT58+TaOqB3/n3yrZmQk1JSl7u8xKAgQIECBAgAABAgQIECBAgAABAgQIECBAgAABAgQIECBAgACBcYFrydWN73FhW6snVg81qnp2c+/WJHh615/1yqSsMtVi5nibNOFi1eTEmBKoyqR3hTJ51PjIZHItxjx6OOmodEf1b/dl4UlbxZa8TD7sf+af/Px5j+k5U9uAJOM1S8IsvZO5A1ONTCKYn1Q+5efx6wmN5Wnjs5yiBMQ+axNI11fjIRWb9IT3pHszonJIyTys3VZXTwbP2DvH2HS3OdYQIECAAAECBAgQIECAAAECBAgQIECAAAECBAgQIECAAAECBAgQaApsLkzZbLzlpkCCVpkQMSGtKr2XCd6ytQpd1bnGpKmqMN+kR1dXZ0mYMgnFkXxkdZbjpSSbjS1cjklAKpYsRCMsdRAtFQ5IWlSFzJIuFXAshLXbIQKZlzE55pSQZGQuqz2KqlLUdU63OapTWgZ2/q0GdsZ2fjK2c+Gv6trco9UOIUCAAAECBAgQIECAAAECBAgQIECAAAECBAgQIECAAAECBAgQIDAiIEw5gmMTAQIECBAgQIAAAQIECBAgQIAAAQIECBAgQIAAAQIECBAgQIAAAQIECBAgcPkC/335TdRCAg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wCWEKX/8+PHgwYMbN25cu3bt5s2bz549G26vLQQIECBAgAABAgQIECBAgAABAgQIECBAgAABAgQIECBAgAABAgQIECBAgACB/0fg2p8/f/6fFef24tevX3/99dfv37+bFX/06NGbN2+aaywTIECAAAECBAgQIECAAAECBAgQIECAAAECBAgQIECAAAECBAgQIECAAAECBHoFzn5myrdv37aSlGlnVma6yt4GW0mAAAECBAgQIECAAAECBAgQIECAAAECBAgQIECAAAECBAgQIECAAAECBAgQaAqcfZjyxYsXzfbUy8lT1ssWCBAgQIAAAQIECBAgQIAAAQIECBAgQIAAAQIECBAgQIAAAQIECBAgQIAAAQJDAuf9mO+vX7/euXOnt23Xr1/PE8B7N1lJgAABAgQIECBAgAABAgQIECBAgAABAgQIECBAgAABAgQIECBAgAABAgQIEKgFzntmypHpJ/Ps70+fPtXttECAAAECBAgQIECAAAECBAgQIECAAAECBAgQIECAAAECBAgQIECAAAECBAgQ6BU475kpb9y4kdBkb8Oy8tGjR2/evBnaaj0BAgQIECBAgACBixfI5+F8YM6s7ZnQ/e+//7749mogAQIECBAgQIAAAQIECBAgQIAAAQIECBAgQIAAAQIE9hM44zBlJp68d+/eSLM96XsExyYCBAgQIECAAIHLFvj161cClP/++2/dzI8fP969e7d+aeHmzZu1j98djAcCBAgQIECAAAECBAgQIECAAAECBAhchoDvfi+jH7WCAAECJxH4z0nOOstJP3z4MF5O9aRvfzAeV7KVwPkK1FNt/fPPP/lAfL4NUfOtCRi6W+tx7SVwKoGHDx/WScGqDp8/f/bZuNkdTZ/87vD161eTdzZ9NrXs3XlT3X1JjTV0L6k3N9UWQ3dT3X1JjTV0L6k3tWXjAi7njQ8AzSdAgACBLQj47ncLvayNBAgQOJLAGYcp3759uxMl+/iD8U4lOxA4R4HHjx83bwJfvny51PTDjx8/vn37lk/8aWP+TdTj58+f+bfqtUyjdXV1lX//avxkHrIbN26cY7duoc7bGbpb6M3zamN1M6nuJN2bSdpS3U/qe8nt27fdTM6ri1u1zV+GEp1srWx+f9TatMGXuSharX7+/Hkmv2+t9HILApt6d/Z2cElD+kyHbiZOzn+Hy+84+ff+/ftpxao6JW+geTtIld69e+cLpSN1zZkO3UM08gGj+r0+H8by0/qlPiXXH8LzCTyXht/oD9E+3rEbHLrB7I7erKy+lcqvkFk2eo835EpK9rVhiVJ3n21ezl2HE64xdIfw3XWHZM5ovV+6m53lYm9qrHz58oZuWtQy991vC+RiXl7e6J2la7ofKprpgpzCr3KzOB9SiKHbq9cdutntNN9C/DnPnzyjsFe2u/I826fWBAiMCeRPbq2L/enTp2MHnOG2/Onu0aNH1RfTrcaWvMwHoCilkPyR5gxbf7FV3sLQvdjOO8+Gff/+/cWLF/lzbMl9o3ef3ExyL3r9+nWKOk+DjdY6N//eDs1g2KhIX7PzLtlVCpHR3qd1yeu28O7s7eAiR/D5Dt18rmjdfvNh4+T33lQg1WhWzJvmkS6c8x26U0Hyv5jyTUX+h1JzXBUuV7/R+xA+1fyo+29n6IbxwNGbkZ8SjtodCve14SFjYFOX8yFQxzjW0O1VddftZTmvlX7pbvWXi70FstqXlz10ffe72oE3S8Uue/TuTXTgh4p8TvZFxN74hQcaur1QBw7dI30L8V+9dV3/yu5vvENfR+adcv3NUUMCBAoFkg7p/VNE/u5VWMLKd8tbRetveEM3t/L1+StgPvpIVZ626y9+6J6W19lbAtVn8fwJtvxGUbJnbr+5mbTO5eU6BXLn7+1TuZBmfyVq3KuUlYHK1rwpN/e3fHkCF//u7O3g8gZt1aJzH7r5eqv39nuSTxrVZdL7O2a+d7rUIXSqdp370C10SzMzyGf8KJ6i8rEkxRZWwG6zC2xk6MYtt8QZR+9J7uqz9/7aCvS14YE9sp3L+UCo2Q83dHtJ3XV7Wc5rpV+6W/3lYm+BrPblRoau735XOwIPqdhGRu9UIl9ETBVbfn9Dt9c8LGv+FuJaKt37LfbKV167dq2whvn6+/3794U7240AgTULZFLfhw8f1nNQN6uaAGIex9Zcc3bLaV1mmM+Tv45X8yjl51Kfh348t8NLvuyhe7iPEmYU+Pr1a74j+PDhw4xldovKh6vcr9xMujIrWZOPvnm77K1MMoK5I/Vu2uDKBw8elFwsSTBUP5ku+urqqvlv0JpzSGfrShg9G7SkIy773dnbQckYONN9LmDoth6s2e2IfNLIG1Z+bt682d06y5o8RidvAfnPtyO/f+UPgT7tzKJdFXIBQ3enRsbVq1ev3r59u3PP/XbIpZGP+se7Lvar1cUftYWhm07M6M2veCWfjaf2eD4tZ9zmzj/1QPu3BDIUfW3YMpn6ciOX81SWY+9v6PYKu+v2spzXSr90t/rLxd4CWe3LTQ1d3/2udhzuV7FNjd5yIl9ElFudak9Dt1f+LD4Pn2WYcuQvxL09caaB0d62WElgmwK/fv1KCnDkW92zjk3nTTStG/kz3rydnr9K5otsfxecV3WotMseukOttv4kAvnc+eTJk8+fP5ecvZkMy/75X2v//u9Pb1p9qMAUkokq7969O7SD9ScRyG0nXTPUlXkLyJebJ6nYCk+at8LF3nwXbn7e6J89e7bwSc/odJf97uzt4IyG4tSqXszQ3RmmrGXyjvY/mcr//Tk8Jp5fu5KPzIel/Ay9Udanzv+KfvnyZf3SwiECFzN0RxDSxoScSmKUCZZlYNf/PaP6HJ4BmQ/jI+U3N+WCyIdwkcqmyZGWtzB0Q7ezmU3eDOA7d+7k3+o/EWXcZgyXfKL2y2OTceqyrw2ninX33znOz/qL5W57V7LG0O3tiJ2jsXmUu25TYz3Lfulu9YWLvQWy2pcbHLq++13taJxasQ2O3hKifKjwRUQJ1An3MXR78c/p83DvdJorX5lfbnvdh1Z60vfKO1T1CIwL5O8EQ1d3vT63hfFCVrs1f6WrWzG+kK+e84yk6k+JWcjL8f3Ht0YsMyevluUyKnbZQ/cy+uhiWpFA9vgln1tH7jYfP37M37pGWp2t+dQ06YNWbkduJiOky28a776MhOWrtNozjl81Z701YcrVsp+8Ypf97uzt4OQD7HgVuKShu3OgDt2B8xtQ3ubykSYfV/KpJsnIfAhpfrbJcn6yMpuyT9Cycw6Z+qtT9j9eV26t5EsaukN9l8GWrMP4uI1DhuVQCdX6jN4UlQtkpLT6LBnb46XZeqDAFoZuiEqamVGXG2kGZ4bokGqGd8bkzqFr3A4BjqwPWn3hjy/kzcvXhr2SJeM8g7z3WCv3FjB0e+lKRqO7bi/delbu/F1ma9/ButjXMzjHa7LNoTv+2emst27qu99tjt7xKzpbfRGxk+jkOxi6vV1wXp+H/6u3DStfOfXtzZ+NV96hqkdgSCB/Icv3gCWX/Dl+55U/8o3/VS9b80Y7/oV1Cin/c0tXMu9YQ/jWHyJw2UP3EBnHzi6Qv1qN/Mmq+qPXHifN38nKvwvLvSU773EWh8wukJtP91bfXONTcW2eQd6UubDlTX2hVvfpzoXLfnf2drBzAJzvDpc3dHd+mXjae3I+WeWXrPMdMOup+eUN3a5tPk7k8/bQiM1Q3xmg7JZZrckg3PlpPN8Y7F3+0Hmtj8AWhm6amdG78wu33A+nfqrM/iO/n+Ziybh1jy280ALla8NCq6HdNnI5DzX/VOsN3V55d91elvNa6ZfuVn+52Fsgq3252aHru9/Vjsnyim129I4T+SJi3GcNWw3d3l44x8/D5xemTGxo6GvKkfXpm94+s5IAgXUKJOQ3/o1h63o/uzDl+K0sf3TZ48vlfEWYlExLZudLs8rNewlc/NCdl0tpBwrkL1W91/gef/TqrUluRDv/wFZXIHv6uNXLuOTK8b9cprOEKevuyJtmPXovbyEfM+qWWojAxb87ezu41HF+qUN3zWHKvJPu8YvYpY7Avdt1qUO3BZKh0vvRK19lzPVGnE/XO6Np2aFVMS/3FtjI0I1PPgn3jt7mp+Lcq/cxwOJvAAAgAElEQVSTzLgdCRnnFDl1/ra0X+HbOcrXhgf29XYu5wOhZj/c0O0lddftZTmvlX7pbvWXi70FstqXWx66vvtd7bAsrNiWR+8IkS8iRnBWssnQ7e2IM/08fH5hyj2iQvmaJr8/93ablQQIrEogd9L9/rR2XmHKkRkm8hZ7YBopH6Sm3ifzRXbkVzUSzq4yGxm6Z9cvl13h3rtlLue5/nZb643cspp/bKv+KuZmUrstv9A7JFp9JExZ98vQ77QtsTN9WTdz4wsbeXfuvfa9HZz14L/4ods7aFdyv5XvOeTaufih28RJY3sH7ZG+fhz/QH5e34c0GVeyvKmhG/OdH4NnCTvmWui9RuqVYV/JAFhhNUYueV8bjvfX1i7ncY3ltxq6vebuur0s57Wy9/eXLf/S7WI/lwG88aG78/Zbfy49x4VzGYR713Pjo3fIzRcRQzLrWW/o9vbFzhvyar+FOLMwZTJG+72l+ctx78C1ksAaBHJdJ/oz/t/Wd174Z/THg9730TQwTTgwRtnszZDmjWenW3OHI/3Vp1mrC1ve2tC9sO479+b03jNzezlSu0a+I2veRqplfxU7Ui+MF5vwR7cvumt8JK4Zh96Ou2hnt2bjb+hbe3f2dlBf1Oe+sKmhu8478Cxf2537ONyj/psaurVP70w88/5GX5+rXhh/SpTPeDVU4cI2h25wdv5mN+NjuHuvlOZH6+xQ2F+b2m3oXXLem8wlfW242ct5bdeFodvbI+66vSzntdIv3a3+crG3QFb70tAdGqvNj6Nnunzx3/0avb03lt5fr+b9HaF7Xl9EdE1G1hi6vThn/Xn4zMKUO/9X68jbXn6v7u0/KwkQWFIgV2LeevOWn1tnvu6fGvgbusbz/rRkK/Y+V+/H9yAcI3uUKSonPSo9tvmfAXs37eIP3PjQvfj+Pa8Gdj+RL/Dn/+5Jh27IWe+vYsuPqMIbvj+0111T/gj7kaG+wk1b6+KNvzt378zeDuprfOULGx+6vb8TnfaOOmN4aOVj78DqbXzoVnq9f8BY5q9Z8e/e+etrZ2ufASYNZkO34tp5+83NMFaTbMd37r1e6kGbhXxDOF7C1rb29pGvDZvDwOXc1FjPsqHb2xe9LM17oLtur9uqVnY/em38l+7eUe19alWDtqqMoRsH3/2ucGSWVMno7VXq/cXKFxG9Vqdaaej2yvd+cjijz8NnFqbMN4NN3EnLy9xQekeJlQQ2KFBlJXPN5gNrfvLVQH6nmnTNTto5b1HrR+6dxPjYf7ebetuUpzR0138pbbyG3TtJ7rHz/sVrSDgnKr8z+6vYEOMx1u/8r111x/kre+1/1I8lNfjCC2nUMneDmnGxBe/OXWpvB12TFa4xdHs7Zef3aAvfPPPmeKk3z17/kpWG7pBSPuJ2x+cx/m/kUAWyfuQKOosvRkaadvgmQ3fEcGTkVKM6nyTzn3JHSthvUzqle9XUa4500v2qevKjup/uArXZrw1dzicfkOUVMHR7rdx1e1nOa2V3bG/8O9guyJbfp9Y8mLs9tc2h67vfNY/SoboZvb0yvojoZVnVSkO3tzsu4PPwOYUp8+12/VXLHgv5rNDbi1YSIHAMgUmZm94rOp9088VZ4efd9f/NoPd/jSzzO8zUPOXGo+eG7jFuCMqcSyB/qW3dMJfMxvX+ztaqT/0yd2+5hLn6fbycSf2y5IAZr/Zptx74a0U9zte2kA8bp4U93tm9O7dsvR20QFb70tDt7ZqdX6UteXdNZXorufGVhm7vAMjnh+4XFPkk1rvzUVd2Jzyorxq/ztcU+y1c2DdR9Tjs/mmn63O8WPD4LcVvjlU3+dqwHq7Vwviw6Q7g7ppLvZxbUCd/aej2doG7bi/Lea30S3erv1zsLZDVvjR0q67x3e9qh+hIxYzeXhxfRPSyrGqlodvbHZfxeficwpT5QrD7W/GkNbnd9PallQQIzC5wyHde+V/X9R8Aslxyma88TJn/3N9tRYhmZx8qsJCxrmTe+IeKuvj1hu7Fd/FZN7D159slbyOV28gfbusbSL0gt7fMYJt0h9cpVadMSqDWQ3rlC5edB/Lu3LqfeDtogaz2paHb2zUrCVPmDfQkMbhek7WtNHR7e6TLcsL/xpAPdUOfTLY8sLt9NKTUXZ97woV9E1UP4970Q0sg/5m53n/2hZ1/zF75d3qzg3QL9LVh18Tl3DVZ4RpDt7dT3HV7Wc5upV+6m13mYm9qrHzZ0K06yHe/Kx+ovdUzentZup+KfRHRC3XClYZuF/9iPg+fU5iye7Nofe+z82UCsN2+tIYAgWMI7HHB5pBcpPnFrFmfwozIyr947bYia5aMd0e19V4+fsPMzq2OaHbKZS8bupfdv2fdutbz0U5ynU79GqL+e+RZy6+58iX/u6t5wxemrHrz8P+j1VRdw3I+V6x5oB5eN+/OTUNvB02NlS8bur0dtIYw5VFjQ72tPq+Vhm63v7ofuk7+3xi63zNUn0nSfd36b2SNodvt6JLf4Bb4JNn69NL9/HzCvwh20ZZf072cs2bjXxu6nJcfh3uc0dDtornrdk3OcU3rbct3sC72cxnGhm7dU777rSnOZcHo7e0pX0T0sqxqpaHb7Y5L+jx8NmHK7n98mRQM8n1idxxbQ+CoAoXfeWW3/AUi35kOfUXY/T2t+5Vr1qw5TNl6H01tT/Lrd8l/AmjapmuOOkJWW7ihu9qu2XjFuh+ETjWDbOFtubqf5Ha38Y47avO7o6J5G+9dFqaseqT71tzLdUYr8wvqUQfbyQv37lx3QffC93ZQ46xwwdDt7ZTThinTKRd/z+xln7TS0G1xde+9+Ujc2mf5lyNfT2/2fzQZuq1xmK/aSr4/X+azxHhNsnXoi8FWoy7vZfd3k2jktrNwS9f2taHLeeEBsMfpDN0umrtu1+Qc13Q/+C3zRtm1Wsl3sC72btesc42h2+yX7rg9o695e6t62d9jGL3N0Vsvd1l8EVHjrGSh20cb/8yQfrmwz8P/6b0jr3Dlhw8fWrXK9+///vtvd31rt+bLb9++/fjx4+bNm82VlgkQOLZAvgS8urrKe3wW8m+1nC/FtnAx5p7z6tWrlnC+oFy+7Q8ePEiG5vPnz63KDL3MDfPNmzePHz8e2mEL67c8dLfQv+fVxu6d5N69e/UQzR314cOHf//99wKNygew58+fF57o9+/fL1++fPbsWeH+dpskkE6ftL+da4G8x9XLF7CQ/6K6zOW/Eqv61rfBD5bpAm8HKxmHe1Rj40N3D7HZD8mvorlh5tei2Uu+7AIN3fTvkydPWr3cnR+itcMCL/Pun/9W2vu9aD6ub/x3+fgbukHI7wv5jWx8NOabort3747vM8vWXDXdS6kuOfXMb5rv37+v12xkwdeGJR3tci5RWngfQ7cX3F23l+XsVvqlu9llLvamxsqXDd1mB/nut6mx/mWjt7ePur89+SKiF+qEKw3dLv6lfR5eSW53ZzXyrXerM5LBT7a3tXLny9xldp7LDv8fe+9/9beJfeFez5oCEpcwdgWxSxi7gklKGLsC2yXEriBOCeNUYKeEOBUkKWGcDnL3d3QviwUSAiTQAT3vH+/igxAc9tn8OhwQCICAHQTitr/azM3eTCmrdCDwhaLqNEAgzO7P214McLwJjE7d4wiQw7kI7LZWJRDrOhx7SlyBsyqktj3OhYLcFgSCj5UI51X8g0huplzQy+yiA/Rs/pQvNY0iH4FM1V84W9utSw4PGQ52YRwuwQTU9THvfzOlhj+dZ/NlINwHgTmoG89+Va8+AO6Wkjjxf9vLKXdBy0kwB3Uzd9p6XnKzO43pKUwOEzqkwWzYGuQ5mnNrlCryh7oxaPS6MSaDxuyOVkqgvuUmNlga+0A0hrq+sjInADmgXZ7mDrbfHJDv0/EuTMYQ4bdos2GoG6hmvvnw33J0fHkanX3RJZS+GOoxdQJbB2czd47duz/++KMLEwABEACBpgh8+vQpuAlSXdaFvdDXX39derl9/53OphohcxAYFIHM+zk0WdJ1la2vgSy9AE9XjKgzHBR5s2JrbuwfTLx2cDGLUkKwYGWxpJSBWKOe1ntyPpDPjczislnoSw36k6eC+wvWhz1/rn56bzUyUXceDY0Aw8HQ6kP4/ghofNTyR924piJcSNkf/2lKjC9lt7NM1ho/Fm9BPr4gYRqNUJEcBLRe2OKG/7q2ZkvXd/7rpeFdk5SdxlVatbr0mA3rcOOtyxGAurEK6HVjTAaNYdHtK47G7qNhPAx1AwVh+w0AsfwT9q5qJ17N2VkrYYhYVAZ1A+rOOR/uuf9XXVZsalHMkltFxyFLerUkvAgCINAZgczzQzYvEJJVOhhILr8cQr4ggUi7P+kz6zg/NHXrqsxb7RBQF7fbVP0E8gZrJ4xyjjs3v/Q4bLOLbgpR68yDc+GL51+MfByjF1vLZj//+FingLI/2EnCWKFSvX3ATUk4+ujMcGCKTj2FGZ26AVaxGUeLFHXOmsBonCo9MRv3jZqoyGSkDINy+dkfgQmouzr+mpo2JNb4puTsT78jJU5A3cwlW2cj1WqDCrrxW81vYzV11kjcTBJdSqAp99N4VzNBc47VdHkM1I1VEGPi2ogf6NzG6XVjTe3GsOj2IYqJ3ZnDvjBLeL5xKq5jXQzU9XHD9uujYT8Me2MdrY7gpmbdid7YlJwxtifGQN0AzHja4E+DXbjzXGK1NTlhlkDCCjHGzZQ//fRTUCVnfHeBIEHi54XXwiWk4hEIgMBkCHz+/PnXX3/1KyX73YsXL/yY/mGdFykd3ePjL/3FpkQQuDkCwR23u2io2X758mU3WXWCzN0Il3+p/O5FAqsIvH//3odUfifctrUK1FZkfDRZ67dHjx5tpTcS/9133wWSaEBH9QEm0//0235OZRkOclAijREEdDWabtfW3Seaw8gmKzOWfCtl8JElLu1eqadKo5RKv3xrTwuxt2/f9rxrzQiGiNECgdiEKMqZmjYk1vixNbUFRORpEAGtFwJ71JaQ8QxzK+Up8Wo7u2vJ+9igMBueQioy6Y8A1I0xp9eNMRk3hkW30x2N3UExRADq+mrC9uujYT8Me2MdYYiIMTEYA3V9pcw6Hx7AmVIztmDYk9nFGS5lH08b1n0tLmGMiTEmxIAACJyOgDbzgjzjS3aDBH1+lvqgq8/Uzcx9ZKMUEACBGAG5FOhL2XF8OibugtLpi57uboAFuUn+ps6dQXFz/xSSwf6i3E3mrvLptYtPJ19+1GG3jvIKCnbEtQKKrSq7+ZBgaAQYDoZWH8IXISDnMDmLy7dSljhZhET+5ayznCx1nnj5U3iJ1FOlUUqlf/bsWVFBJAaBXQTi0bZ0JrxbxPEEwZ3lLkNmiQ6KuwWC9cJW9cUc9bdbTxvFb9HVFaddADnWu58TB+I1O2bDidU9U9WgbqxNet0Yk0FjWHT7iqOx+2gYD0PdQEHYfgNALP+EvavawRCxCoupSKgbqGPW+fAAzpSx7S/wBAp+BpqLf8ooI1N7HE8MCIAACJyIQOC3LacHI74a2mIs9UGP520nAkVWIAACaQTixX86/fI06IJyXslP8/Dhw/zES8q6WpSWcof0mvf6zrW6UrH/DujoOAfHtEovbO5ffa1c4rWolkiovr8uri2xriNlOLhWa5R+LgLq93SwdvmjDzwXW3JbRUBDsD/vWtIYdKbculwwOImxWkci50NAzuUxb1eruevXuPrWwcicQt+9e3ewlCFeDyZpmA2H0BpCCgGoG9CAXjcAZOifLLp99dHYfTSMh6FuoCBsvwEgln/C3lg7GCJiTAzGQF1fKRPPhwdwpoydeIItzy2joa/CIBw7aAYJ+AkCIAACRxD48OFD8Hqp23fw+rk/S4UJVs7nCkNuIAACaQQyd8KCTAKTQfD04M9Sh2wVV1eLg3LO97oGF79D1ldNjbjpjwV14FhQsZToXN9YQl1aw+1rnbVgobi6jpThwILukAEEQGBQBEq/2XRVNeVbvDU/5ysTVynlwnLjQzhbwuT4NW69Wx2vJczuu2p601MXs+EuDUhgEwGoG+uFXjfGZNwYFt1OdzR2B8UQAagbqAnbbwCI5Z+wN9YOhogYE4MxUNdXysTzYevOlLHztWwuuofAV4++9F16Ljx20PQzJAwCIAACBxGIPbbV7WiH48GDB8t9KnJ/ufC7RbFbRrq+2oZXb5xOw1MQAIFGCOgrlnU56575uhd336q4mbK6FrvC3CeBFBq4wsdjzX3QOFLTwLfskl3kfPk1YQgE1mpIX/3Oz4GU0yBQ3ZEyHEzDASoCAiDQGYHVuVadxby15Ft20WAW0VoM8r8cgfwLISSqLOr9BZZVf8v31xdm+ssp4+4Fs6FPAMJmEYC6gWrodQNARv/JottpkMbuoBgiAHUDNQWLIGy/AT6mfsLeWB1xD6w0GCJioK6NgboO/7nnw9adKWOvx1UfoOCuSqe8rYB6HByDtsAhHgRA4DgC8cERdTv6U876r6m8Orfnz5/Lcn1JX1RhMV+dvR0HihxAAAR2EajwXFzyrJ7N74pUkWDpACte5BWHgE53+TB+//33wfkil5JAAoHgkht5Hlj+UKxuAohXQ4zICf3O/YjhYG79UjsQAAGDCASbcIuEpubYDrQtZ0p/9ugSE5gYAf8a+3Q1tziTfuuUpzlFx3PgU4q2kwlmQzu6QJIiBKBuABe9bgDI6D9ZdDsN0tgdFEMEoK6vJmy/Phr2w7A31hGGiBgTgzFQ1yll7vmwdWfKeLMwuJJn0dNqpFPhamB6o8xqrYkEARDogIAm65k7Frpt/unTp/FHEzoImfNlJV+MeP3sPyUMAiDQDoGceztWS6+eza/m5kdWbCFX18Iv985hXWbsz13Vh79+/frOgFTXPTBGlJ7Iqi634sX4LlJl8sMPP+BEWwHmHK9Ud6QMB3MQgFqAAAh0RkAD8eq6PphLdJZqq7itrr5i3r5VBPH2ERBp8003OR6NjaqcWfQltrJGVQ6yxWwYAMLPURCAuoGm6HUDQCb4yaJ7USKNfTgyQ11fZcF6DduvD47BMOwNlIIhIgDE7E+ou6hm+vmwaWdKbRsHhkvtHK9eHqM9xUxDjGtysZume0QABEAABI4gIBfJotd14W7/+ylLb7YvrVQRAiQGARBIICCX68TTrUeayq9OmbbSF8UH07Ocd7f2d3PeJY0QCK5m9x0rwacIgWA4q2tfRSVWJ5bSg7amsVtf/a7OkBdHR6COrgwHo+sd+UEABK5CINiEc2JodNYGs/tpPBDMJYxLi3gHEShaI5Qa0g/K5r+eWfTEpvtgSeKDsxrGbLgKC5H9EYC6Aeb0ugEgE/xk0b0okcY+HJmhrq+ygMB14PgZtgtj+xW2dQqa2NqJIaJdizs3Z6i74Dn9fNi0M2V8KWjiBsrEo9W2IXuinDVXHxEJAiAAAkcQ+OWXX0pfL3VtLM0/Tl8xzPf3+IzFJgYEboiAfCIzd5t8cJr2KhU33FSf0/Irdduw/Of8jfBXr149efLktmgcrHgwRpfe03yw9PzX3759G1wspEY08Y5yPjJ3TslwcGftU3cQAIH+CCRmvLG5sr94QYlb0lasI4Kc+TkQAkVzxQu5kVm0wYZ2FhmCJUlOtk0X+KsCYDZcheXmkVA3IAC9bgDIBD9ZdC9KpLEPR2ao66ssIDC2Xx8cg2HYGyhla2mvZAbXR1vSZq74grqP9RPqLvqafj5s2pkyRj+4lcdvVBUXNRvsdPwaEQYBEBgUga2DI4nqyEvm/fv3iQSnP6pYQgSLkNNFIkMQAIEtBEpPjCifN2/ebOV2PL6il6vYiTku5xw5yJHdP92lhajc7Oao2iW1CNhr85PZUnrchLUy0hL9EtAo1A4CDAd2dIEkIAAC0yPgH2UJKuvPzYJHV/0MZjhODE40OSjuEAiu4UlX+UJu5K8NZ70HYavBJlSG2TABDo+6IQB1A6jpdQNA5vjJolt6pLGPSGao67QWEBjbr0PGbAD2+qrBEOGjYTwMdaWg6efDdp0p42986whmYgdRw2Gpb1DsrGm8TSIeCIDAEAgEk/VMmTvvx1QsIerqlVl9koEACCQQeP36ddFZLp0waXpzYUVvkJjCJSrOIyEQHCVi+nqQFf7qrnTtcLDo/NcDpetFrcyfPXuWnwMpZ0WA4WBWzVIvEAABgwhsXbEgUTUZ/vDhgymZt3ZcihYRpmqEMKUIlH5L5OHDh6VFnJU+n5az3oNQsaAW+JgNz2Ig+VQjAHV96Oh1fTRmCrPoljZp7CNSGuo6rWH7dVCMEoC9vqYwRPhoGA9D3TvMh+06U8YGgt27J+N9x3Qbk6lx1hOu6YrzFARAwCACmuJ/+fLFoGBOJH8R4iIJgAAI9EEg34VOW1OtN3dLbWr9P0nWRykdStF6zEdbHnVN3WQ71OjaIoJxNv9SnJ5i66vuvtJVtBp15+ure9aXskoRYDgoRYz0IAACIFCHQNrVLL5Duq6Us94KJg8u23QtXDICEyDw888/F9Xiwpsp8w/a5U97iuo+aGLMhoMqDrFnpS697sTczh99sMH6NJi1sft1NB6GulIQtl/jLN0SD/Y6ZNJLeAwRDigjgZtT9w7zYbvOlPHZ011fyYrLVGOXTSNtDzFAAATGRWDrTojdGm3tf+y+WJeg1HSeOBBTJwBvgQAI5CMgF7pffvllt9nqpj0ly8+2LmVpL7d7HqZOjOnf+v3339+9e+eqKe3jUefQqAsErcPgzZQ66BUvT/LX5HWw8NZYCDAcjKUvpAUBEJgVAS3edf7BSO22Doprgz/fa81IXRCjGoFgorubT3qXbvf1Pgm08NSaqE9ZPUspXVA72TAbOigIXIIA1PVhp9f10ZgszKKbxj4opaGuFBd0zth+RyEz7M3UFIaITKC6Jbs5dYMudxf2Ea0QRp0p4xuV0t/4XnQjE2HpuBi7bO6qmQQgAAIg0AiBzt6KpYNW9Sq6EVxkCwJ3Q0Dzci2Wvv/++1WXSu2VyuNK16q33jGt2M3iZso6rgbniPCoq4PRfyvYfbR2M6UOTwdKl/Bq8mr7fi0IgwDDARwAARAAgQ4IrE65/XJ1/iG2XvoJuoW3LgPgRFM3FVgoKJjo7oq0y/DdHI4k0Oo183W+keIDhdnQR4PwQAhMSV163YEYWCEqi+4K0PTKlI29Doqr3oK6QeeM7fcqKlaUC3sX0HaXaRgiKtjV9JU7Uzfocndx3qX3bg5HEtRZIf5+pMh278a7xZm3TirZy5cviwST6fPbb78teoXEIAACIJBAQN1x6fix5JbfjydKz39ULWd+EaQEARA4FwE5Suq7z/qT06T6Gf1p9inHaB0mefTo0bllbeVWupulrqabbFsyjxj/9u1bH2rthT979mzEipiS2YdUgmmha0o8eVIG5xbUtNXeTQmJMEYQYDgwogjEAAEQmBiBnI03jd0fP368fJK25UzJiaaJ+RlXTWvDONJsTP4miug9n92+2hyH2dAspW8iGNT1FU2v66MxZfjOi24a+9CUvjN1pThsv7D3IAIBhXZzU4d57uYXhohdzA0muG3He4f5sFFnyvjCyEy7ieyYpc6UctzMzNxg40QkEAABgwhUGzfPnXKdjkznk4Wny0+GIDATAnICu8oPbGuzdgteNnG3kEnE6/rPN2/euATaa4w//eyeEihCwF1jXz1YFxWXn1jfcI8bVxyTnyEpb4IAw8FNFE01QQAE+iMga7jmYME5h1iM58+fX+tPqXnj1n7P5V6eMVzEtENgl6vtiq7IOf9LKVPOh6tXIpgNK8jGKyciAHV9MOl1fTTmDt9w0U1jn4PSN6TuojhsvxMQ+Lbsle4wRAxN4LtR9w7zYYvOlPFXcvK34dXFKHGRnSV23By6lSI8CIDA5Qi4yXqRJNVr1KJS/MQ4R/poEAYBEMhE4JdffslMuSR79epVUXoSC4HgW8/ypNQUF2SOIyCHxeOZtMhBbhDxeTCd+ELvLdAmz7MQYDg4C0nyAQEQMIuA7oTIMTDKn/KHH3548eLFJRV59+7darlMwldhmTVSk8nSquW7M5bmnJM+/2ZK3XXx5cuXyWbFmA1zSEIagwhAXacUel0HBYGmCFy16KaxN1XrHTK/irrCFtvvHQjWtI4XstfVC0OEg4JAPgL9qXuT+fDf8nXQLWV89U7mN74XCYsSL6/E7pvdKktBIAAC8yEQOMFkVrCi78rMeStZ6YmBa03tW7UgHgRAoCcC2sfauvlmVQx9nNr45RmrYl8bKaOPD7Iw5A71azXSofR45oDeO8BOEUcQYDg4gh7vggAIjIJA/kayDkVcMmFTbxwbURd4/WvORwEcOasRKDXvVBd01otF9qXSbaGzhGyXTzz5zykLs2EOSqRpigDUdfDS6zooCLRD4MJFN429nVrvkPOF1LUMb9yssP0a1JcR9mKIMMgN4yJdQt2bzIfNOVNK2fGx7yKLZFHihfpblkfjDQPxQAAEbCKgE/OlJk4dyi995XjdS2+mzL854Lhs5AACIGATgXiSlpaTTdw0PvFTzYT9GwrV8TJNjVGaLOb169e++6xqJ71z1msyLc9XHYaD+XRKjUAABGIE8r+To3f13RsdIvr06VOcT7uY77//fjVzmRcmu8lvtZpEjotAkX0pmCqPW2snOWZDBwWBsRCAumPpy5f25r2uD8VA4QsX3TT2gXhiUNQLqWsQjUUkbL9mVRMIZoS9GCICvfBzFwEj1N2V89oEdfNhc86U+p5dgKN884OY3Z+lr4hh2rrezZYEIAACIJCJgLY0ijpl+cr03+ooPTRQdHNAJlAkAwEQGAuBeJ6WkF+rvidPniQS8ChGIDilqtGk/+gQS0VMOwQ+f/4cf52zdPXbTjxyBoEtBBgOtpAhHgRAYCYEnj17VlQdfY9Yn/zu9r1vfVMpnkUsAm85WRZVh8QDIVB6VnagqklUtayxBM6RFrNhDkqkMYgA1NELJEMAACAASURBVF2UQq9rkJzziXTtopvGPh+jutXoWup2q2Z+Qdh+87G6PKUR9mKIuJwJwwlwCXVvMh8250ypk9wBQYNN5eDp6s+KV4pItlookUMjoNmMvqqp0yG62VSeH7pOQL4LD7w//VSkBjCZxd++fVt02YDS63X9qYihUUL4fASk7nxPiB9++KHiSt18Yc5K+Y9//OOsrMgHBEBgUATieVqiImziJsBZfaTLCP2xQ96o3TbjV+UhsgMC8bLl1atXeCF3QJ4iDiLAcHAQQF4HARAYBYHS09qq13JUsshqVIdGPItY8tEkXBaJujx5a1AESs/KjlXN+T7zLfwxG45FQqR1CEDdBQp6XUcJAu0QuHbRTWNvp9npc76WugbhjVdt2H4NqmkRyQ57MUSYJYlNwS6h7k3mw7acKY9/43thcIVbUhHJbLYTpCpFQKZt+SjIRVI+k0+fPtVXNXWmX0zQ52N06DnoAvRTkXJxkFlcHy3VZQN6S1vd8o9MX2sqNiq9Xtef/+HOUmlJPxwCosdvv/32zTffJCTX7ZUfP368xFdGDsQJwVYf4Uy5CguRIHAfBIq+O4xRoJQYmk7og4z+W3K1938Sng8BTQCCi3Y0bdAhnPlqSo0mQ4DhYDKFUh0QAIEEAsH0LJHSfyT7j6xGMgel7UX+K6VhTRhWv32s0zg6J1yaG+lBoDMCRV8+CSbMnUVtVxxmw3bYknNTBKBuU3gbZU6v2wjYdtlaWHTT2Nvpd+KcLVDXFLzYfk2pIy2MKfZiiEgri6c+Aqao6wtmLVw3H7blTBlfD1nheb0opvRFOcm1M3Fa48rN5ZEPmaYvcoWUaVuekUdMcrJcyz9SbU8mcn1fKQZW643ATxeaxShNHCNXXfFN7pLqkYKvfstbQl4y4kPpfd1nwVVxsj/tGHqWYOQDAiBgFoH8myble41DWKketULWvrt7S2OEBhH3k8B8COhUjyaiQb3i1VCQgJ8gYAEBhgMLWkAGEACBPghowV69EJY5SLPiIrt2ZqU0i9Cp3TixzA7MJWJY7hATWJwmq7JWSbNaUzEbTsbV+1QH6tLr3oftV9XUyKKbxn4VAcYt1wh1jQCI7deIIjLFMMVeDBGZWiOZELiKujeZD//dFMniDcU6z2tVSi8GTmy7NZXB8ZL74XYFk5fe6nHz3RerE1Rc7RmUpSmC7xAQPM38+d///nfJZAnov+6PPHLCfjE3p8FUy5exW/6RCiz/F2kliQSQ5+Xq6yKb/uQwpw7LuT7Ik3I1cWb1STYNApr06E/VkfFXFBLBLHxyy/+SbCbUaoCZKUk2MQIakjRYiz8iszpGdZUihno/fa3AArEnRv7yqsk1PH9QYxO3VF+aomgi4d7Snr3NSamTkMBBBDQliD/yggftQVR5vQ8CDAd9cKYUEAABOwjIbTEetTPF04pJ7+q2SE2Pz1ouaUW2Jc+JpWRWkGRGECi6YsGIzEViyP4gK2vRKwMlxmw4kLIQ1UfgztSl1/WZQPh0BKwtuu/c2E9X7twZWqPutWhj+70W/9LSDbIXQ0SpEu+Z/kLq3mQ+bMiZUuNKsEkvF43FA6mC/XpRr8tqmf+uvENs7ltLMH1+Or8ix1PKa/CgkVf3NcrOdVySIAcptM6ZUrZmibTlPSaXBZm25Q+k/zkVV27KSk4PQYb/51D500/yp5Qvr7IK+LzU5Ti2ASb8HAgBscuO8XeVnwkwjfiAJiTkUWsENExr+h4ce1C3rJ5Qf3qkv7ouurXk5H8KAtJvZj4aB+30dZkyX5sstq3gjXqtRjqULh+IYJ0ir3SbK5EOaFDEWAgwHIylL6QFARA4joDOG8tqVLqC9svVcklWZp2aOD7Wa96or6wEs4ilLOVfbUT1pSUMAh0QkNG+qBR9XOUOa0zMhkWsILEdBKCuHV1sSUKvu4WMzXizi24au03C2JHKLHUvgQjb7yWwVxdqkL0YIqq1easXDVLXLP5182FDn/kO/DME9NZJ60wdlL4uw6ic5DIzJ9lACLx///7x48cyXgcyq828evXqt99+k9e2vkaqYUmLgSDN6k/dPSkLuC6RkmekXEaCtqduS1byI3b21UKJBIETEdAGTKm7s/yDTxSArIZDQOOjPM7jkdpVRPt56v3YvXOATBbQQBkPo6t11HECfGpXkUlEqu34O+L+LdeJt3g0LgKamgYNSpPJRAc7bk2RfD4EGA7m0+mINdK8VN9N1nxDS3j51mgVr78H//tTQKt1ReqREigZRp4RVWxQ5lOGaR3xFTmPcFILeS3KVtfymkAe99Q0iDwiZSIQWCYz37owmb/8yRFjlfY5L5KmDgHMhnW48dblCHSjLr3u5bqeWAAW3TnK7dbYc4QhzYIA1PWZgO3XR8N+2Cx7MUTYJ8+1El5L3ZvMhw05U8Z38OiCliMUrHhd1woeKZF3DSKgTRQZrGPBZGjWhFs+lO6r3HGa3Rht1WiHRvnIKXM3MQlAwA4COtNfKkxFj1paBOnNIqBebmvTLpBZ7kH4UwaYzPEz84CKOgpZCuaocrda6GyGvyrWNcB4o3YD/5KC5EIRT001L9Ws8hJ5KBQEihBgOCiCi8TnIqARczkAqaOSoqI+3yEDjg4xyiPHOeUoIIcbReqREiiZEmvJr7FVFsZz5SG3WyEgJ0gdGTpeZZFTnJQlqiKrxKJMJikmkBWQzvTKEdvmEDi4fn4IaScQErPhBEq8ZxW6UZde954E61NrFt05OHdr7DnCkGZBAOo6JmD7dVCMEjDLXgwRo1DoKjmvpe5N5sNWnCk1tAQ3+cmb9aBDhl4vdYmNHTqvYj/lnoKAhpnYQVafZ9JtlOcammUK1/RdDhCniE0mINAagbhdpEs83iGn8+epcQQ0IcvfupA/Zd3uoHEQ7iyeLrnJuQhE99fq/qc7A1VX98CvjrloHYwDvRUvcTU15SqpgTR4Z1EZDu6s/QvrLmORuKd7J/VpY61i8ielTmZNY+RYqaNBMvNx6sPBQqAUAZGn1Ma4VYRuJZe1qsjBVw1h63ibjmSw/tqC+lbxZ/GzD2j61E9RQaXpizIncYwAZsMYE2KGQKAndel1h6DEcEKy6M5UWc/GninSzZNBXZ8A2H59NOyHjbMXQ4R9Cl0loQXq3mE+bMWZMp76xINNBRdLM5FDpwyUFQXxikEE5E0beOhKSF2aJYN1C19pmcLlT6ntcINQIBIIBAj4t6AFj1Z/lvalq5kQOSgCugQo+BztbkW0O6h7U3aTkWAIBIJ7E7dk1vCnlFtPid9CQEc7fEdV3Sqk6cRWYuInQEDmj3h2igftBJq9QxUYDu6gZWt1lHFGV1HqGr/SxctWRTTm6gyD/DLPPVq5VRzx8yFQuixKIKD5gJwjM6moHlgNwZ80upw/fvyYmYl7hcCsCJQe8L7WPbHUM36V/7Oq0kK9SkdezIYWtIYMQqAndel1odzpCLDozoe0Z2PPl+q2KaGur3psvz4a9sNDsBdDhH0i9ZfQCHXvMB+24kwZT31O+YBORSaxW2f/BhCUqCPmf/31l4xc+tOVivLY058Mpjp9fvzDu8pB+WgTVzkrfxWkv+PfGdS2h3KTnMq82r9Q7swS74cfflBllZUyVNcQgLP1U+7Y8ejS+tIs4SZPzdKOY6sKxINAIwTy25ETgA/ZOyhuGNBFPhW1xjeoAjSDr2hQ0y1Qu4JpulV0s85uhjdJIND89qX5A7cKza16eZnL1zyoo0bYFod8glL4CQIHEWA4OAggr5cioA5TK3p5j23ZZ2RkUP8pW4HmnLIVLNaMxQShGD1Kr8o1/mrxrk2OUsFIf3MEdOjl3GWOqKhpQHoiLV/J1Qm5LGZi/sFP+txcoZNVX+65RTUqdWcsynw3sXrs3TR+gmul9SW5Qxiz4R20PGUdO1OXXndKFl1YKRbd+eB3buz5gt0zJdT19Y7t10fDfngU9mKIsM+lzhLaoe4t5sOL89y1/2X+C0gmm+BZIpXeLyqb+1lFd8tHDosBgDk/tcHQTUKZm4sUIR9K7YhUi7dq3T6RVGnBxOdEZfU0/TpPAwTS22CO6uJM8CI/txAQVg63nIC8kLeyIj6BwDTUzSFJnAbaJLgxyqP0cOaULj+GUWpkTc6gl9DRkSMS6nWnlESAtnkE5IPvrp7y0kbywWx5vQiBoN1tNRYmlj6qDAc+GleFJ6Nu3B/6neGW9UCrbBkx8odLmRR2Fz4aFv2ir9LvxOVORt1FU+Lh1vBRHa9GEdNA3a8oupqnuA11Y8ROjBmRulqXrbJlKzK/Oz0RWJfVFre3pFW8e5dAawR2R89ATcbXmCM259YqnjX/ztSl152VSJfUi0V3EeydG3uRbHdLDHUDjce2Ds2aWLgFKBn5ORx7MUQYYc7lYpii7h3mwyZupmx0LeWysF8duoI1v/9T3w0Z7kvfOqeeuYPuair/y563H+njXNrJSLgYOsF0w4RSfvjw4chnLleVHtPMFXpuQPcKdCvrXMnJ7SYIbN3vslX9OnftrdyIHwsBHXCpE1g9ed2LvGUEAZ3x1aGi9P0fGtalaF0cZUTmscTQ5M3/Vp2mLlwsNJYGS6VVdxrPD2UEOX4ffKkkpAeBIgQYDorgIvFxBDSv0KdCgxmI3CBkntMdDzJi5A+XMinIsKC5SsKLQp+z0FMlOy45OdwHAfHw9G0MTRI0JfBv2VEpupw1/uKKcJbDsUjLFOI+lMusaal7YtDTZpZyVjJ/KXRWnuRzFgKYDc9Cknw6I9CZuvS6nfU7cXEsukuV27mxl4p3n/RQN9A1tt8AEMs/R2QvhgjLjOommzXq3mE+bMKZMp76yHp+Fu0qsop3Os8Spl0+2lHIN+bK+0Fb+O2EWc1ZLoarF0b6iVUFzTaOuFEqNw0nsUFQPppy6PTLahpWWaXdR1N5yBwEHAKlH7MTkw82SVc0gRER0LG5OrHjfrguH966BAGNpPqYYFqJOgSsDTD6hzoF6dyO/4FvTcxKO+e6cnnrQgRWj/rEX/2+UEKKBoEYAYaDGBNi2iEgX0nNKwJrjDwddXBU42b14Q3lqdcTl5dowiOrUX8LSTskybkDAuoeS8/f70olKmoGLmuSjOPi7eokQctzLdB6Wrd2xSaBHQRkd7UjzK4kFc6UGiZ2syXBcQRKV6aYDY9jTg6nINCfuvS6pyiOTFh0l3Kgf2MvlfAm6aFurGhsvzEmNmPGZS+GCJuM6iaVQereYT58vTOlnOcCA4rM5SfuzSurxD0Eq/yOnTtXk1mLXLW0rgpZ+gH71UwqIuXxKafGrRdliVYvsPU0P371Fr0Kn9r8EldT5vu2rr5OJAg0QsB338kp4vQtopxCSWMHgYcPH9oRBkk6IKBLbjT9Tc8o3B3SXIdTrZFgWrJ72qS6IF40goBMvb/++msgjOaKNKIAE37aQYDhwI4ubiKJjEKy2wRdpfpJ+UHmX0WZwEqUTq/QtUqq9tdMlMujiREQYXTvac4HWIpAkEFSLpVBW1AOKkgzRvlZMnkowvNuiYvOdVefnDyOqvr2ikwuFLhC2nFfwWw4ru5uLvkl1KXXvTnrDlafRXcdgJc09jpRZ30L6q5qFtvvKizWIidgL4YIa6TqI49l6k4/H77emTLeP07cGVDHyNIMZceXi2ddWRe+JYtqenvAyRZ4r7r4DoHAe8CVKMlP2bqQO+bqTVqlHHCCVQfSnqPV2fIiCBxBQMNtUfNXwxzrVMERcHh3FYHS0wguk+oXXQ4EuiGgGz60L6sLmTSR0DCd6CW0iSsH6+N3SHerms2CNFfxN8g1RTnFTcRmZZFKCKiJvXz5MoYi7bUcpycGBFojwHDQGmHyTyCgA5/+Ql5TDrmpnXLY0hWq3FYvinAJdCkmI7JDg0AOAjq8rZlzkeE4J9s4jc4Mq4vmQsoYGWICBIqMn36vG+TT+qe/Gsov60KB84UcPSVmw9E1eFv5r6Iuve5tKVddcRbd1dAtL17V2A+KPcHrUDetROGD7TcN0YVP52MvhogL6dSz6FGoO/18+O89tb5aVvAVJ6XZ8rdbfT0nUhbz0tMqcvE88XbMHCFPSaNN2Zyaytp7lSfE6s2UMj2ftU0S++YuwF7iECZ1nE7mU3hCJrdFYPXe1i005Ax3VsPcKoJ4+wjIu05MSHjXbVWhw57iVtHE+whowi316Q4P/dfmkwLLf/+nn34rrOFbs6lTjj1sFXGTeN3C4rvQyVkkngnfBIr7VHPVd0eLTG6Wug8HLNSU4cCCFpAhEwHNOn7++ecWnaTuitAUSJlvSaJH8lfTFt1WAuJBIEBARNWpJC2c/QlekObIz3bN4YhUvGsWARkhV/dxVwWWz/pqfIdIdcUdSqGICgQwG1aAxisWELiKuvS6FrRvRwYW3R10cVVj71C1C4uAusfBx/Z7HMO6HG7LXgwRdYSx89ZM1J1+PnyxM6Vc+oJzpXLaON2LUY50pb4g2tge0YtIvae2ZnM+U64KaiOhf68hRcSFnvUdYXU9q4ebVwuNxTg9hmsDToeUDI8goD2e1QayleeWa/JWeuJnRUDDSo6bflD91QVkkIafTRHQmCiX1qJWvyqPCKC94dPnZqtl3SEy2N3UfKyFs8gdkByljlrsrM7M6SRH0eAEcjIcTKDEW1VBsxctW9pVWWsc2QcCM5RfnDptnR65xFrii0F4LAR0xbuoKwvy6S5imsxrKq5tY2aMY1HiKmnFEzngZq4BT6drfq0v9OPMF/KGKTEb3lDpc1T5QurS685BoeO1YNF9HMOcHC5s7DnijZgG6p6iNWy/p8BYmgnsFWIYIkppYyH9fNSdfj588We+48t4tGffgsqlG5ayrTe14Leo45Jn5ml4Ia/m2k6MrZzjTYsTvyO8dcOErn3akqd1PHeztUaY/PMRyOwclgzVMPGdysd27pRiTmkvqq4P/lzOCvkKZO6iJUTVrEy7wledSUgINugjeWb4cxW1FM5dDKrKfLFX1yBqU3xJNh9DUh5EgOHgIIC83hMBjYyt7TCy8cVmqKCOSjDi2dqgFvzsjICWP7qAXOvo08sVITVz4MLU04GdNcPVyedqZY+vFlezzYn010Q56Zc0+sxCfmJSViCA2bACNF6xgMC11KXXtcCBy2Vg0d1HBdc29j517FwK1D0F8NWBANvvKdgmMoG9CzgYIhIksfloSuqudoOr+I9ohbjYmVKMCaDMhzt4Mf2zwkdz9RaZdCkWnqrfzHR6iMHvIH987rloBpyWcMsYF3twpvM58SnOlCeCSVZHENDWS/4QpZsM2D48gvZk7+ZsOftVluflWfcN+9kSvgQBzYXkTPnw4UNd8q2DbjpneYkYcxSqQyzBtZSXzMTmAHOUWmwdmm+03hkFFuQcEQGGgxG1NpzMWoO09qRcMNFJBpWVxkdmCqY9aYh4uoqA1tEfP34sPYq2mpUfKaOW5uSi7iWHon1JCNtHQHfr5jPwEkapd73QTmtfg1dJiNnwKuQp9yACl1OXXvegBnndIcCi20GxGri8sa9KRaQQuDl1sf0O3QqmYS+GiKF5WCG8NerOPR++0plSY0xgPZEXoHbrK0iz+4qy3TWXB5mMu8OdeRS+4rOtAUQVPwNUtZcsN52KfFZfiT01l2Rb8auZnBuJM+W5eJJbNQL5Xssyu2/5JVeXzoujI6B9O31aLrMW4k+joTxTAJItCGjDVSdJ8jfS0rhpJNW04enTp1Ku1maX7LqlJbT/VBrxhZTP8YlTID9nwnYQ2Bp8K0552akUkgyHAMPBcCq7p8Cd1yA5M1ut5Znw3JONB2uty6fFnBZjvczlOuPEN+gPKugOr+ef27nkc9uBZThfI8EmQv6LpMxBYGvlEr/beciOBSAGBHwELFCXXtfXyD3DLLo76N1CY+9Qzc5FQN3jgG8xs8V68Li0M+UAewNtYogIADH7c1bqTjwfvtKZUnbAgMr5QAcv5vwszVw2mj73IuQIX5RG/r856eUY0f+uhUDpmX6fOdVRmoTTZP+aLjLzodtM3ZGsKQLyfEq0jqBoecLh3xNgwk8hoFsJd/c8dCLit99+o98zQhg1ZJ3Z1VbuX3t/+lyaFKdLdORYsHsGQJ2JbATax5WLrT5laKSy9sWQLnw/dZ3wyZyt2a8aEm4hsHU0WdrH43wLNOJbIMBw0AJV8jyIQHzYQ/PMnmsQWZl35zyyCJUakQ7CwuszIaC5X47PbkWVddO5CMw8vAK6+7yS33flW4pORM9fFp2YLVkdQQCz4RH0ePdCBIxQl173Qg4YKZpFd2tFGGnsravZP3+oexBzbL8HATzyOuxdRQ9DxCospiJnpe7M8+G9HfaGz2MDuvby25UnX4HS1qKjA+3kaZpzJmU7VzD48Kt2L84FIWaU07i8Ns8tKz+34KvrTUmeL9VAKQMAnU6DQGcyDwRgUdcnb6qBqmZc1CmpKzppfIk7W1VWPbxxjSBePgJyaMi8z1t9L+PaLrBqOEGraQGaOvBgZFz9efrsa7f6t02w1YjkWnFbTCxUfMrRuR2wDAftsC3NeTLqBpaBS1bru8eElmGU9VEpV4P0k1E3qN3Wz2XRtDoTOzGSGcUW/qfEj05dm2ZhqabIQhW0F2wOp3A7zqRIKSMOi6M351hlxCwImKIuvS60rEaARfcudKYa+66090kAdaVrbL+DEn5W9qq3zJyQBOusop8YIi6kvXHqZtKvvz9P0UQiaA7/Z8G+SuXxjq9GndbC7N49EACkn61FapR//odaRKBGMsTZBhMLtfk4zZGYWH0uRk4MR3I+8m7Auhb+E0fEs/8uNq+DOtKw5BpCOoBh+iDUwetzU1ejjPpwcUajOd1aoPppfkrLwcC91Ydc4gMxEM5BP9xowRlPrVf1hTNlH+aoh1zFX5H0mX1UsFXK3KPzVq0PxjMcHATwlNcno66sEO6YwYUD01ZH7cdfaEk4hTmXZzIZdXfxFLfP/QCLz8Y4rLm6uuhdqUhQgcDo1M3fLagA58grWgrFTM6MOd2MfKQiM70bLFcT6hjUbDh6c56JbOfWxRR16XXPVe4Nc2PRnVC6qcaekPOej+5MXWy/o3N+JvZiiBidjUXym6XurPPhyz7z/eOPPwaLc30kPog5/Wf+rMsVrRtxXXiggL6ymukAkRjvz62vPkL066+/ujy1J6EvhLqfpwTcfkycmz7RddX3NAOTjT6NGotHDAg0QkD3zP/00085mWvL56o2kiMeaawhoFFGfbg4o2/M8b1aa9o5Sx5p+fPnzznbXe/evRMN1OGcVfRM+QT9sKZnr1+/nqmC1GUVgTdv3qzGa1pIn7mKDJGWEWA4sKydQWXTR22+fPki859OAlw4f8gxEMmSoI/KDYozYndGQPZDDfSaGMflagaYeUY/fjcRIyPb06dPmVsmILrtI3WzmX69nTvhnNXlbbV2ScWD5WpCBsyGCXB41B8Ba9Sl1+3PgclKZNG9pVBrjX1LztvG35m62H5Hp/007MUQMToVS+U3S91Z58OXOVPG/j0tDIsB/yr8Nbv5GgaiHv+Zieeqnfd46XEOQUGZ4sX5VMfIf/cS19iEi2d1XXgRBHIQ0A5lZqenfUT2CHMgJQ0I3BAB7c7K0WF3LPvjjz+eP3/OVm7MkKAfjk8Txa8QMzoCmnCqRazWIriwfDUNkSBgEwGGA5t6GVoqmf90LOfCKgRj9JYkuP5sIUO8Q0CHh0VmMUrety7SBXSXm04ovX//Xg7EwWlbl+ZIQNY2la7l/5FMeHc+BLS/u7uIU617Lk/UClwbyXFnD5SSU53gFX6mEcBsmMaHp2YRsEldel2zhBlIMBbdgbJsNvZASH4KgRtSF9vvNMwfmr0YIqbhYUVFbFJ3yvnwNc6UsU+bTmnLX7WCK0WvqIjSLczY6bOoxAsTZ14yp71eWXU7yBm4pbZwptSJ/HRFZNqOuZd+5fjTwFbegefHZSaHORBQK3N26kSN1P32bxcJeXgEAiBgDQHtzv788885UmkrV44RbOU6rDQZ8/thXeYhfNxTArMisHU0WfUtXYnMChH1GhQBhoNBFYfYWwhkfitDQ7lslFuZEA8COpf4+PHj1dmy3MX0nSNnndM8ULsdmfcFFgGr0mV66mPcKxKMxBciIPNjYIldFUZ2727LN/+YfWLCvConkS0QwGzYAlXy7ICATerS63ZQ/R2KYNHta9lmY/clJOwQuBt1E1NZbL+OFaMEBmUvhohRCNZOToPUnXI+fI0zZWzN0ayoHZn8nCsKGtfNKLOyHS5aEIa+M4EmEy0+cSifMF/Xq2H5U3beCFGJ7vB0xcHr1VoQCQK7CGR+AUGthh2XXTBJAAIgoK1fXaWTg8PytUHtE+cknjuNelf/ohftcHMH8NwaX2qn8XfrWkolwKB2Bw7MXUeGg7n1e8Pa5dgQBIvvAHRDlKjyFgJyQVOvuLqRJiuQLneXKSw+T6sJ4W+//ZbJva2i43jZ3HTAWPOQ+BExt0VAmys5dsgOZmGpwJ8ka0qstlOql4cPH5a+QvoEApgNE+DwyDIClqlLr2uZOQPJxqJ7UZblxj4QnXqKeh/q+tPaGGFsvzEm9mPGYi+GCPuM6iahQerONx++xpkyvu5RDmd9iJV594AvjL8R7sfbD2eed+9wCjkwzGV6eZYivHsz5ZKhNkLkyqnpTmn+dellOtfAJh8UmcvHdcytqztvXYWAKJfTqeJJeZWCKBcERkRA83J9ozBHcnmSaUTGUTvoh+OjRDlgkmY4BBION3KojT0qhqsgAoMAwwEcmAmBTBuCqqyv085UcepyHAHZlDSy6xxRnJX2zzQflgU5frTEyCSlqXLm1Hork9X458+fdzN2rQpApDUEZNMWUdNSafra4Syc73YcWInT4rmn7qS6iyFQjQBmw2roePFaBOxTl173WoZMUzqLbvuNfRqynVuRm1AX2++5tDGS2yjsxRBhhDB2xDBI3cnmwxc4U8b+ZLIz9txZzDmVglIbZQAAIABJREFU67cBfS5HUzc/ZpSw7LOZh92bOozKJOfbl2X8qnBpzcE8P1vZtWVilmk7ZmNOQRVp1Je1uIyzQhJeuQMC6lT9u2BXq4wn5SosRIIACCQQ0DcKMydR6oLUEd3Zn1LXYPvXE+oYiWYCCWx5NAcCmvSufuVzqZ0axRzVpBYgwHAAB6ZBINNgovo2tZlMg+d9KqKZnmxKq4tunWrW9kaOkVN9qT4Cfvr0AH/K+/Awp6aioi5J3U3pezruJq5IoAtZnWVYK0pWRhUYnvsKZsNz8SS3bgjYpy69bjcyTF/QzRfd9hv79AysruD01MX2W80N+y/aZy+GCPssukRCa9SdbD58gTNlbIPO3Jg/i3/BRUE52Y57mVCmOSxWSg4smWmCUxqNrqVchCnikna7RQY1aRn1OhzCzoSLZCBwEAFNp5yReisrPCm3kCEeBEAgjUD+hGHxp7zn8CovUn/yo2MkXGeV5tU0T9MN5HRviWlwoyIjIpBmu1+jOw8HPg6EbSKQfzOlVlh3PiViU31XSaVzuf5MzxdDxkPZl/yYdFj2KHle6q1zr9yTP+U9J+FptG/7VEe7d83a+mZRuztNxUbfOl13LaXUx2e+z+IwZsOzkCSfzgiMQl163c7EmLi42y66R2nsE3PvYNXmpm66dth+D5Ln8tfT+vXF62/txBDh4084QMAadWeaD/d2ptQVj/F9LRXejQFFin7m31/oso2/S+4eGQ+osjk2WV2e1G5jILDZNXWm9M1zmarRgKe3Hj9+rIYt321ZDwe9iDSzviSbGwEReGtfx1VcE/p27d2VQgAEQGBKBLTjq+t2MqumEVZbuTccVYOZbTARykSPZCMikF61YlAbUafIvIUAw8EWMsSPhUDR7WgM6GMpt4W0mtaKM7FVU2XJ8vbLL79U2Bv1rt6SUe5cW9k9J+EtlD5HnuLYrgujljCNFm5io4NRa0lZX/WzoizNPVw+BKoRwGxYDR0vXovAWNSl172WLdOUfs9F91iNfRqynVuRuamL7fdctljLzSZ7MURY44lBeQxSd5r5cG9nytj6rG1FKbgz7YruL5RsMpVWWHk6V2qruEyD7K5ZbSv/dLy+oy1fCpdG6l6sZi7m3IDs2tUb1TJeaxokG5/OOi+OlbpHitP85yqI3JoioG4q8OCJi1MD0Yo0jicGBEAABDIRKDq3oLF1t1/KLHeUZLqOSLV20moaplOD7ieBiRHQvNGf9AY1/cc//tF/yRPIwE8QOBcBhoNz8SS3qxBQ/5xZ9LiHbDMrSLI0Alpu6yrTra9AyGxY5JsblKVJgiYScsfMJ2SQQ/DzhpPwAAF+Bgjokqe04Vfz2GqDalCW/1NLIbc4Er2Lrm718zmrafh53jCM2fCGSp+jyiNSl153Du5dXou7LbpHbOyXk8SmALNSF9uvTb6dK5U19mKIOFe/E+dmjbqCeo75cG9nytj6nOnqdy65KwqN3UDPFaldbpmVlWrUI58uRmCqyxTmiBg//PDDkdeXd2Xpk2Ply5cvdWPlgwcPZBNXg5djaAuIjktLDiCwIKCtnYQbh9LgSQlVQAAEjiNQdMhJxWlruXrP7Li0nXMIvmGnO4qCiVBneSiuJwLpm6G/+eabnsJQFgh0QIDhoAPIFNEBgZxPeSxiyErAYcsOGrFZxLKB4XzCAiHlBHnEk9LlpkzEsfxr4N2LqwFNwrXbt/qIyHsisLuTIV9h3R5xIjjKTTx0GX78+NGFSwM4U5Yitpoes+EqLETaR2BQ6tLr2qeWfQnvtugetLHbJ1J/CWelLrbf/lzqX6Ip9mKI6E+AcUs0RV0H4wTz4a7OlGrzvg1lwfFcM43TTTqgc7H5FvMlq/TVzenirn2qSxYzzxafXkdZgf1T+8K8g7pV39MdF1QLTZJ0t5YurVRnJP6o8fOh5GuJTekBAv5x/+DR8lM38nIn5SoyRIIACJQiUHo0QoeibuJ8EFzDqZmVpg2l8JJ+RAQ0LdxysFiqI4vwiPVCZhBII8BwkMaHp0MgoDV+vpyxRSv/XVIOjYDG8a2B/ixPSoePjiH99ttvpxzD0Anhm0zCHXoE0gjImJm+LEAn7U+x3GoLQEYq/0oFlet/qui///1vWtTgaakZP3idn0IAsyE0GBSBoalLrzso60yJfZ9F99CN3RRnjAgzH3Wx/RqhVgcx7LAXQ0QHdc9UhB3q+qiOPh/u6kwZ22synfx8xM8KB7vdu9nKnU6WoN1kNhNkNp7TnSmDUxqZYhzHUM2yHbV08592UFQ1jWHykJCRkRsrj6uMHA4iIM6nN/bU+kTUg6XwOgiAAAgsCGgbrPRqkNJ514hQ6+4f/wyJXNhP2YkcEYobyrx7kucUl4gbAkuVjSPAcGBcQYiXg0CRg056zZVTHGlGREAzui1PSt20d8qdlAEs6l21V3fKd1fkTxlkzs+bIyA+ywM40fXJA1KsPmIDF3tlMvU7TE2VD66MSpefN9dyXH3MhjEmxAyBwATUpdcdgmmWhbzJonuCxm6ZRZfINh91sf1eQqRLCjXCXgwRl2h/6EKNUDfGcOj5cFdnythXT4YVfUP5kr9YmFi1QUzFK0EOV/0URxNmMieVrMPnXlwXuM/qYipXVuuAKtLOn9IJL8dKGRmXGyt1cApnNYcMgZ4IyH0ncFwOStdnwvi8V4AJP0EABA4iIE/BohzkZTj3KKlbf/y9as27xp03FmmWxAsC/r07q5hoR3k1nkgQGB0BhoPRNYj8RQ46vm8Q0N0EAe3sbo3yWmjLENQOhxcvXuj2voOmLZH2XENfu/qSczcE5CspC3CCWlq7qW+ssCPJBVO8DS5Q0caz2lFQOxlUg5j0z6K+Op3VDZ9iNryh0ueo8jTUpdedg5AX1mL6Rfc0jf1CktgsejLqbq0KHfjYfh0UEwQuZy+GiAlYdEkVLqfuVq0Hng//1etPH6nZgm+UeN0o0wut88uRkTcHZ7Wxs8oOPCllpDsr5/x8EpbBHDQq0sh5QpcH5EtIyl0EMg2mJ1J3VyRTCXQTRpqoMlubEvg+wkDd++j6njXVdSbpzid+qiFyYqyCKUf/ycDucLBo5JL52MR6X6oWTHrvRv6x9MvofLq+GA5Oh3Q1Q6i7CsspkbvXSwS9upzbTin3JpmMTt3EEN/TQigxcg5IB1x1P6WFm/DtxGqOTt1MKHZvPxUOSpPT72k+sPo9oi2TVOn8QekzK0WyAIHddeKWjoJ8xv15k+Y8roK2JJ+SuvS6W+omPo1A6aCpSeBANtgpG3taofd5OhN1EwvDZdk1UKO7DwOP1PRa9ib4hiHiiFrv8O611M1BeLj58N+dca11YNdnv7UAx/PXwVxdO6QrUo9n1T8HmbTSd9ctIklNOkasr1cflzDYk8j05jxerp+Dzt/rnoCet0foaLUuphLUqr4uBPWFIQwCpyOgbyc9f/48ka2mXPAwgQ+PQAAEqhHQQSLZCIouFFFiHTXWVSXVhZp9UfXyJxtyWJyymmbxv1yw3VtIMzfwLq8IAoBABQIMBxWg8YopBEp91GSXbHoZoSlwbi6MDID6DskWCIntja1XquO1qNf0Uh972Z1yrBahOwh1QzyWgVVwbh6pNYtInqCWyCMjp/7EQO3baU67TGsfPnwoD0ut75RAvaKWQvHCUL2rGLtFPL1eBP5SbtErJBYCmA2hwaAIzErdyXrdrR7+KtZpONPi9KrSm5Y78aJ71sbelA8DZT4TdXcXYkxWB2JmjqgXshdDRI6CSLOFwIXU3RIpiB9vPpzjInpKGtlcArBG/Dn0YU1ZvnIwP6WOwUWk157JuMSPU1DrrsSc09untK+JM8mcg97wZkq1svTOn071TUwM+1WDuvZ1hIQHEVDHmzOv8NOoXRws1ODrGuuD3lj9c385d09yL4rQbLC/bHOXmLMTfMNZilmlMzq3UA3DQQtUgzyhbgDIiT93j0T7MxmFlf7E0qfPamjqJmxoV9FA871g2hnwc+tnz+sr5mD10NStUIHWLxWj+RbfFC/KpS2iRX3vtVblCjyNvILZcFHE3ZqzEfodEeMO1J2j102MApc80kGXI8Qz/m7FMK3ez3il7tDYjaugg3hzUBfbbweqGCziKvZiiDBIhrFEuoq6pSiNMh/+W595rdyoda1jn7KalrJ7+KBp6Qczz/QpPKWOQSY6FnZQ+COvv337ttrifKRcXfOpFYvIfyQT3gWBVQR0g6zupIyP/rvE3JjioCAAAiDQCIGnT5+W5qybS3RpdOlbxtPr8m+/N9a+4KC3mBvH2ax4ORdTZW7gma0jgoFAGgGGgzQ+PJ0MAU1mJqsR1VlFQFc5+veO+2k0rF91B7luRRUDE5srvpx+ePnSjh9DGAR8BLR+Eee1mSHTcZ3DrstNDUTTY100lf7qkb+Acu9uBSpmGltZ3Sces+F9dD1ZTW9CXXrdyXjboToVQ6FxG+xNGnsHbhgvYg7qYvs1TrNG4l3CXgwRjbR5q2wvoW4FwqPMhzt95jv+xrdsKxbuqtSEssjLU+nlGzfoHrmsrrKI7Zqrlkn2wQ9XBc6U8jOoaEUnvrJYnBNfrjmxLD8rof348WO5ch7E08+TMAgIAW2fqKmuQqFmrl0f3eS8+pRIEAABEDgLgTr/MM0QZhoTtb71Z7ma3F61uX6WWsmnFAGfAFvv1jWWrdyIBwFrCNQxfLLhwJpSkCcfAX2sNj+xUm6twooyIbF9BBJHgvU5lwvll4OazibpzHBCwlXx1OvqrdVHRILAgoDM3SKJ/sQxTXFlWSrq8WSnki9m5lov54IfpxcLOwhOmFECmA1H0RRyBgjcirr0uoH2+ZlAYL5F960ae0Kz0z+ag7rYfqcn6moFL2FvYpmPIWJVTUTGCFxC3ViMzBj78+FOzpSBa53gkyO/BV8feUbK1y1TnUuyoe2P6oUTHbHD4eDOlhwLfJdNTYvTx5FduU0DkuH9+/ey6wmBnKnPicLoBkER/ttvvz0xT7K6MwKyTW95gWuMlPPuoA7fd9YpdQeBERGo29PqPAQ3BVanqIPjIjkHVZuKROadERAHtq6t8iWpW8H6ORAGAcsIMBxY1g6ynY5AkWvR6aWTYR8EZDvaUrR6PAu2ndevX0uS7777zje+pcHRJFxOcuk0PAWBBQEZnfSn8PKlKTUHffxE/8U3OUEurNM5Xk1x5Y8uKsrwu6TPB3Cria3mUHG1xmo+94mUOjAb3kfdM9X0ttRVxfUnVdLrzsTnc+ui0bYiQ7M2WBGecapCoSO+MgF1sf2OSLxTZO7PXgwRpyiOTPpT9xTM/zcdtjgf7uFMqTVAYCKRtcWCJ6VUK5cjUWpr3raq+6Htj9ryz3GmVB01P6j2gAy84zM/L76K9umR0rh8PVU7OYzqL2Dm6cW5DGXj5n5KhwaBIwho52bLb0O9mR5Vt9wjUvEuCIDADRGo9tvWTSeLmXh00DSn8jewNf+pxmR0KG4rf6b7LM6Ut2XITSpe3fVNMxzcRNFUEwTug8C7d++2KhvYu7aSdYjXdFr+bTq7m2nXUjKZZ6t77A41ogiDCIgwjTjjL6N2Ky5nzd00JHAIYDZ0UBAYCwGoK33R645F2p7SVg/HBhfdNPaezLm8rAmoi+33chZdJUB/9mKIuErXk5Xbn7rnAij5q6uQlqTOCvG3dKanPJXLWpDPv/71ryDmwp/ycisqXfbHz58/F71iJ7G8rDLBj7WWWYvl/JxLrJPKBh0mhIPO8UvU3377TabwPlY52bjHZY5TKIFrERBvtw4UisYiGJ6U1yqI0kHgbgjUuYhteYSPhZ7Mkf5kSVCoix6rCkh7HAGfA4ncGi3/EiXyCAQ6I3Dn4aAz1OMWp3HzxYsXOlWrBcuDBw/UMcpQoGP3w9WoyPQ2XO0QWAiIq1vuidYMXGpH8qfM74G3jAnoHQT6I7DVymJJxHAsXTEsWzGYDbeQId44AlC3tYLodVsj3CH//CmfL4w1GyyN3dfOTcKjUxfb702IulrNnuzFELGqAiLrEOhJ3ToJL3mrbj7cw5kyttYFn0S8BC9XaIUwmQcRXBGmApn1zZwfxFULXsy5CDPOpFuMTM+avmuI+uuvv2SD1iWadZffZgpc6rmbmS3JboKA9hq3DqaoXYvGN8GBaoIACNhB4M6T8mBMH3pyaIdRw0mSc729HC+GqxcCg0ApAnceDkqxumF6nfiSD6XOFspWoG5zcUaUAUsbey9fvpSLjL4dMRAs+sTtQNIiagUCgVHLzyGY/vmPrgqrBekrKJmTDVm9rpKTckEgQCB/G6PPAfhAvEF/YjYcVHGIDXU7cIBetwPIrYuYYNFNY29NEpv5j05dbL82edVHqp7sxRDRR6c3KaUndQeCtG4+3NyZUnbzQDLpz9TtLLI8ltplEj2afcbo+oecJiSt1flmBeBk+m5awE0bPG/fvhVj5VipGyt/+OEHCX+ub6VQ1W0cFiqLDMMhoC1G7TWuiq3bVbUQXX1EJAiAAAg0RSBz4zaQIccGEbxi7adGc/9iKh3G0CzCmpDI0xqBzKnyw4cPW0tC/iBwOQK3HQ4uR96+AOoqnz59mhj6NZ7KQU0rcft1QcKbIBAfCHcVt2ngkok1886hREt0dSQAAh0Q+PLlS34pmV9Yys9w1pSYDWfV7PT1grodVEyv2wHkDkWMvuimsXcgic0ihqYutl+bpOomVU/2YojoptY7FNSTuqPgWT0f/nvrGsb39Bg0Psouk2l5XOCSuX+5XKE1eo3ylwpyLoyUW2TpF7o1IfZ9CwTsoJ9ikTFafw5/qVsn+GV3Fk8C52CXJjMgVAVLKbCZmZNsVgTEwK07MOT1i4furHqnXiAQILAMRss4q3MRcvf3h6ogcZ+f1V5imrkOOkNYgA3mt7o2eOvm4D6KyC9FMxl9XDU/vUupoyYuTGBBIGHj8CGqW7v6ORAGgQABhoMAEH6aReD333/XhZQ54slAobnNt99+m5P42jTVk59rxab0TAQSu2Ua0M0enpFgsgxsHb90dT9oznL5EACBgwgUXZKKBTUHbcyGOSiRxiACULePUuh1K3Bm0V0BWuIVGnsCnHMfQd1z8cT2ey6e6dzuzF4MEWluGH96Z+oaV40vXvV8uLkzZXBPoYQ26EwpL6Vdm6MPt8Kq17hXwWU6U2qWUOrrEKjboK4DPWb+lGFaf0tiYSJHBDU5Vdb3HM3MSsnEtyL35/ycSTklAtqD3Lo9V9/zwqw8pdKpFAj4CKgTkKNeMMIuCbSnK+eD169f++l7hqu9xLSV6wbWngJTFgiciEDmWaycK+FPlIqsJkaA4WBi5c5atSIzi5bJ+oK2/bMW1ZOfWbU8Wb0Sg/vWqtwIAjpjKSNeQv5FzlIrn5HaIcZkCORfknru94Img9FVB7Ohg4LAWAhA3W76otfNh5pFdz5W+Slp7PlYVaeEutXQpV/cXV4tr2P7TcOYfgp7hU+CaRgi0vy58CnUvRD8iqKr58NtP/MtV9zA20xGEIPGcYlU2hkFNxJV6OzCV1TfzI+krLpubEmuXsPv7jV7mNLNS+jpwgx9hkw2aLlUVjiMqlGM64m7pX3iGyEgmum7eEFHqrK0hyf6TdnEGiFJtiAwKAIabh4/frw1HKtzkDOlBibNuMaqoLwlxhIYaUEgQEADdOb1TtxhFkDHzzoEGA7qcOOtCxEI7AM5kmxNeHLerU7DnKQauilf9I1aQQW1MA9irP3U5ZS7IkH4XYhI0AGBzFm0JNn6SEsHIUcpArPhKJpCzgABqBsA0vRno15XHzAx9Xf8knsW3S14SGNvgWqQJ9QNADnrJ7bfs5BM5AN7F3AwRCRIYvMR1LWpl4RU1fPhts6UsSm8wvMsUe0TH5UKJveFxKW7JwrWKKucz3yr6FiDCXmCxKWQJnI2+0i3asktUsboV69eFQk5ysdAiypF4tMRSC81udTtdMDJEASsIaALZnLGa81JtLl7ybSk2kss9hG3Bj7ygEAagYSNI3iRO8wCQPhZgQDDQQVovHI5Apnfw/LlDEwK/iM7Ye6csKOLFpIkrKulZ7BbiJfO89GjR7sHpxMVTGfOUxA4EYH8D2ztUvpEqUbMCrPhiFpDZiEAdTvTgF43B3AW3TkolaahsZciVpEe6laAlvkKtt9MoKqTwV4HXWKdjiHCoWQnAHXt6CJfkur5cFtnyvj6RrMnSivOLVXsDeRrtHVKuWHl7AGo+853zgh2Pq5yptQEvTV6Qf66Ekwe6HKpzLfxCdjhbhELas3PDgiow4ynUMudlNom6SCAilDfKIYvf7hv9sGcUkBgQUDO+sHAmkbm+fPnugIqneb0p9VeYlyKc7ouyLAzAvkGtWqf4841ojizCDAcmFUNgqURyLdSuXzitY971C5QesAjx5DSTlpyboqArEkJPgyxHP7+++/TECUqmH6RpyBwIgKZH9jS56262b5OrF3PrDAb9kSbsk5EAOqeCGZOVvS6uyix6N6FqC4Bjb0Ot/y3oG4+VhUpsf1WgJb/Cux1WGGIcFAMEYC6Q6gpFrJ6Pvz3OK+zYuSEFxjp5D0tj5yz8j89H3nCFflHylVUDeZ0MbplKGfHnPuu5MmR8ynhDx8++OoWmP11LRk0OxeAnb3NFpWpvhLAybCrRwE7NH92K0iCgwjIizGerGvr7uPHjz2tyZLBNW3cQQ7qlNdBIB8BraBevnyZn35JqVfyj0CUZr6a3vUPq08TkaP3J5pvmPIHlfdJ5mJAcyT7xxkTzLHzKD4ztiUbbjdbyBCfgwDDQQ5KpLGJQJ1npE6G9FzsCLrSAZ1e3SbfTpGqjrSnFH1WJmo+ougEFTkLEPIxiED+2fKrTukbBG1VJMyGq7AQaR8BqNtZR/S6u4Cz6N6FqC4Bjb0Ot/y3oG4+VnUpsf3W4ZbzFuz1UZpg/X4fQwTU9ak7UPjIfLihM2V8nZJxI4j2xYucKeVAIJeFHEdDm2TKdKYUJuoadj0jA3Vfomt3BF+qkTy6LbI/8lohaDNGn1vdHfxGd8btj+2tStQd0XF3pE0R3e+y2xhPBEpt3/eU0q0AJ2ZOViAAAgkE3IiWSBM/kvfzKDOT6ist41pfEmPtOET+WQ5NUZT4EtBmKlS+Pv74mK7a6GxP146nrRFgOGiNMPm3QyC/n2wnQ07OpXJqJM3JljQjIpDwrB1oNNfZ5nfv3o2IPzLfBIH8e4uXA/M3gaW0mpgNSxEjvREEoG5/RdDr7mLOonsXoooENPYK0EpfgbqliBWlx/ZbBFdpYtjrI4YhwkfDeBjqGlfQlnhH5sMNP/MdewLJz2yrDhbiK8QLPAgt1CJfBrlkZX6WereamlX4V+jJ5esSH1P/TqaYfvnIHEwpYNUmd++r0J6NPNUOlsXrUyIgP+C40fX3pBS2weiyy+op1UGlQOASBKpHseoX66qZWOmlMxz9Zsp07Xg6PQL+nHP6ylLBaxGo7tWrX6yrL8NBHW68FSPQ+VpKCbB7DDIQkjVRAMhNfg40d037nw3kFXoTat2wmr4BOVF945+3Skje4RFmww4gU0QLBKBuC1R386TX3YWoeu1c/eKuSKsJBlp009hXNXh6ZDUDq1+sq8JA1PUriO3XR+P0cDUJq1+sq8Ll7MUQUae4dm9VM7D6xbq6XE7dOrHbvXVkPtzKmTK+8ybTb68dTDk5l96n2Jn6OVUoSpPzmW9lGPt1BaUECUphDHI75ad2RC50VZQ/pb7FvGukzmy6pwBCJqMgoM4zbpiXeFIKsWDBwC0so7AIOUdHQONX6b6+q/IoIwuOCE5lBEZEIDhskK7CQFaPdEV42h8BhoP+mFPiiQjsLofjsi65CL/IwqgJTM8PBcQQEdMUgcQ1pRV8bipqIvMnT54knjItSYDDoz4IZK5YLdiW+wBSWgpmw1LESG8EAah7lSLoddPIs+hO41PxlMZeAVrFK1C3ArSiV7D9FsFVlBj2BnBhiAgAMfsT6ppVza5gR+bDrZwp9QnjQO4hjCAVHp+aGgY1HeinbKw53gxy6dBnQxP1MuhMKWkzG0aiXkce6UaNAJY4t2pfmTgrYuZAQA0tvkbiKk9KQRpQNL0rM4cKqAUIWEAgaHpFIh15t6igJXFipZfODUeEND48NY5AcNggLe1A7hfpivC0PwJHuvQj71bUlOGgArTpX6nw2YqXQh1QKmKvbkrrIBJFXIVAYsgu4slV8ueUm2MDzMmHNCBQh0DmBxNF1IrvR9WJNNZbmA3H0hfSOgSgroOic4BedxfwIwvnI+/uChYnqJ6O9rTB0thjxTWKOUK/I+9WVGcI6sb1wvYbY3JWzBEGHnm3Qv4+7MUQUaGaS145Qr8j71ZUtg91KwS75JWD8+FWzpTBlY3qCC757nOpSiRkos9azS12G11NZjby1atXObIl/ALlTuq3STmk9pydJ4S/1plSgsnwl95rKboDI1FTHs2BwOfPn58/fx7URbez6AjUVW3KP31V2jcGFeEnCIBAPgIHRwcdkMov62DKujXAJfdOHawpr4OAj4A/PvrxhEHgXAQYDs7Fk9w6I1Dqs6XlxuvXrzsLqeKKJjPpBX5/4SnxXAQSHsAHO+Rz5dzNbav1qZVdZVvYlZkEN0Eg2C/YqnWmsXrr9VnjMRvOqtnp6wV1L1Qxve4u+AfneNhgfYRp7D4arcNQtzXC2H7bIQx7A2wxRASAmP0Jdc2qJi3Ywfnw39O51z2NL2u85IKBOuElasJxMM4zUwHxi0ZiXrx48fLly11hVE0tDFatrgFcdq4gvdyZUqjK/JcQw3dC3VUBCeZGQH7x8c6c/I3En9V21wcN//QV3/jugzmlgIAQODg69Ow0ivwPnHLpTxwUBEZEQFPiokaaMIiMWH1k7olAEdNiwRgOYkyI6YnAljvXlgyBYWEr2bnxpduf8ZLtXHnI7VoEEgcID3bIneu1VREm4Z0VYac4OTfoLgCt3Zblm5ig3uySqx9zunrp6Jb+AAAgAElEQVQRWMZqO+gZkQSzoRFFIEYpAvekLr1uKU8uTH9wjsei2+nuno3dVb9/AOo2xRzbb1N4YW8A79b6XckOYhUU1PrnVkWmMUQcVMfd5gzTzIebOFPGlhE7Dna7PYVEjeVPvyXn0UssUGmp8p9mVlmwxBdFaIrsOwtqv8TOFaQyEUo8fW47H4rTUwoNYbIYK+PMD/qwxxkSMygCmprrTspgGJYnpUaaC2uk5uOXXrob6r9LGARAoAiBrVVHTiZH3s3JP0hTN5DhiBDAyM+xECg9mtxznTwWkki7i8CRLv3Iu7uCxQkYDmJMiCm6iPr777+/xKhS1KVrAkOXPjex0+ajy+1Lx8EvapXHiyMHCwjIrCSrr39QVlLpp2y8mirof8++V41oy0DqY/XmzRv/J2EhgNkQGgyKwA2pS687HFePLJyPvFsBlOVF9w0be4UGz33lCP2OvFtRC8vU3apOkaFAmWAo2EJyNf4IA4+8uypMOrIPezFEpLVg5+kR+h15twKBPtTdEmyy+fD5n/nWtMn3rhOO4seTJ0+2ALUWL1FLCV3qfGmtypmurtreiCUP6p6ZVZxPo5iAio1KSWebcBnhpqI0dPd5KpIEBmXFXOtJKfADazv7LvchJDW9HIEjo0NPv2dN+QIv8EzoEiNjZg4kA4ELEQjGxwsloejpEWA4mF7Fc1cw8+i5pi4fP36Mz232ASdYhaULtWbuSEvL0zoEEnPpgSYAW1N0JuF1rBj3LR3+V1e8RV3xRF9n6tn9Zn7cic42phxmwxgTYoZA4G7UpdcdgpaBkCy6A0Dqft6tsdehdO5bUPdcPIPctubPQTJ+1iEAe2PcMETEmBiMgbo5SplvPny+M6W+GxJAOZwRpFRgeezJnyCo9UA/5T+a4yYlK9unT5+Cehl3psy00wWVOvdnwlpd6rZ7rmDkZgQBXV8aTM3Fmbit9Zc28EVOTOb6y0aJIDA3AkeaW+kc5giSRf4HriBNOTis6dAgMCICpaeTR6wjMhtBgOHAiCIQow4BDfcBh7XMUYxWwfrTfOBf//qXzEe6qOzCr1sES550TXve35aWhKftEEgYx4rY0k7CnJy3ZukXtrUcsUlzLgI6oCtfyd0837179/79+91kpyQIbMireeokP6vFABnMhgEg/BwFgbtRl153FGYGcgYLluBp+ic22AWfuzX2NCu6PYW6TaHG9tsUXtgbw4shIsbEYAzU3VXKlPPh850pY/e1nnPKXS3mJMgxNgX5xC6kQQLjPzN1JBObXxE5F/vn3bUXYs3gZcHPNdG3HvFh9xVBeFwEXrx4EWzJGPGkFKSBYJlXy4yrCyQHATsIaDCVk0GdPBVzmLqC9FadWSFzylEtFS+CQGsEthwUWpdL/jdEgOHghkqfrMrBwULNAeQ6qZOo+pN9TfaEy90TgyVPAn8mMAlwZnoUkNavWj5b/Lf6h9XKVgtNVG01PZGjI5Dfa718+VLdcuv66szw7ixaFtSeN2W2rvIp+WM2PAVGMumPwA2pS6/bn2anlMii+yCMN2zsBxE763WoexaSq/nszlpX3yIyEwHYGwOVWK1jiIjhuioG6u4iP+V8+O+71S5KIONL0KplB3n06FFRJpcn1k2NErtosJQLqWaNl0teLYCEl+1s93UpVypWZ7GkDI4Uv3nzZjeH/gkk5LWWuIRDTMLP8iBQ2poSgf/73/+qCP0N1wYPVn+U18XMoBFpwmThTkoBqA0Yvw8UjV3Dbwov1G0K74mZo6kTwVzNSu7LwYRqNVkQ2fkaj+BW3UCYrZ8d3D0XfkoA9V1Csk/3tVVf4hMIDKopf3xM1G6mR4Nqag4VMBwc0SPUPYLeKe/qvKW/3lH4cu9Jv15a8vinQ/1HcfjVq1dxZKMYqNsI2JxsE3sYmgCIM/atK1tT9Hyjdg5Qq2mg7iosl0SKq1tMWJWng+00OJ+/KobWs6vxHSJtshezYQfVj14E1C3VYCOLN71uqSJMpWfRXa0OxqkYup7dMtSN8T8r5oa2X0EHewP+FK2n3Lt1m18YIhyAFQGoG4DWk7p+0dPOh/869e+HH37wUVNYdpBTS+iUWYX5Ro5rnYRrU0ymXdUp9LfffvN1LY+9NnIV5OrL48KXCyZiOGGCwMePHwuql5FUZWmPJ3bfFAhqmxkZWEwi4QPcVn9qo86i9Nsyxb2lqSoE4umO8e2qnPAE6p4AYpcsptRUF+SKC6mYh2jFVVzMsRcy+2e/027a0Wlmovz94paw5NQN4sfqav3t/CvS+/Mkxm50TcUcS8fECIwSM7qmVnHO7Liadlargm1FMhxsIZOIh7oJcPo/Chanmkz2l2GrxGDJk+jM+/QJUHdLU53jEx/Ykr2lszAVxa3Oh9USK7LKfAXqZgLVM1np/KG1zUckSfSxy6PWMqzib5m98SDVZzBaBSqODMS7RH2xVKsxw83/V2sRRELdAJD8n42oS6+brwKDKUvVp2Grv20tsyvzR9vWo0bQmlR06xKLyBOI13qcuqRbhrpFlChK7DelnHBR5tYSw94tjXTueNVNbZENQ8SqjqDuKiyK7ExdJ0bpqNRhaN5qUy4+R4b/x9XwlEDc1EXlU3LunInEdjhmBjQ56yzkucVlVtlZYIOLGdRCzpWnIrctTek7pBW5nfVKAtiziljy2XWkUO85YnvM7PRNLdV2NSs/2oCu1uQPYJez9W6lqhNA3WroOr84q6Y6w5hZXGLsCHqP5Wd/K16phIuc7YahYFoSo6Q5qikHjkwmZCbbbZ4OkP5UCaowuqZKme9mzgEO9n+OrqkthIMZjmsaQcDOxKyUcv3beKmEC9QMB1sU3YofjrquIsGhTQt2AydbbL8KugL3sx1jnTD0ug6KywMJ++8Qw7qEdNR1ARGsEbBQtxGwB7PVTMZpPyfQmtvBWLAqUn/jrWX2YjY82AT818edRPm18MNQ10ejNBzw4SyLN71uqSJMpS9d0rLolvoYp3wOX9UtQ11fCyeGS4FtPZE+sWpxVrA3xmSJKaXBssDRW1sZ7sZjiNiFyE8AdX00/HB/6rrSZ50Pn+lMKatHbA1xCA4XyDesL7VW+uHqGAicWeXlPsXAPmvBQSGm3xJz7W5ovK5YpDp30ZUYZQNY+lsnA5qV/gxsHEF13M9rtVxUqbirtCZ8LGG7XU+oa037W2SeWFNbVb48PrP3Uzd4yXGO4ICv640TgXZsV86Jct0jTV2GGwQzeTiKM+UEmoqHSEew1cCgBrUJNLXVdjK71nb91ZZgifhMmcVAhgOoa4q6C6tjK54F04Fkkxir/XYcedYue6KZQ11T1E1z45KeNkGe4NHWnLBRu4O6pqjrk0Emx7g3S8f4r58bjgeCWJJ2Rqetulhmb7zisMa0WML+GtzSbByfOZe2BnJckSUG6m4hkxPfjrr0ujn4W06T2VFo/LpkKmjKBis9xk3JWhcaS9hunLq2W4a6LTqWmD/x3NWPGdT2K+hgb4I//TteDBEJdQSPoG4AiP+zP3Vd6bPOh890poy5q4HcIThcIN9xxI2ajayT3aDbsrq6Ci4BNYYgpVTfTchEQYGc/s8jpwESJeY8CrByUp04fd8qwpXlBzSxG4uomesBIyTcpYSoKBX4GumwObcrlZ9AEsZ+1YsLtZ/slDDUFROGoO7cmjqFzC0yWZ2HuA5EfeMyHLcoOifPuKPwe7bVcKOxeBWoVQEUKdzGGgRzdKE0+Y1UtMnM8/Rkc2gqH+qFhCMa1ObQ1BaBR5xYrmqE4SBW8SpQ0wwHI1LX6SiwphlZ/uyeYnfdeOuZA9QV1NbWRGLpVu9hfGRf7SvEdtceTwxAXYPUdfotXaw1JXYwCsSNS9I6yfsELLMXs+HpHFjtGGMeWhuJVnGAuquwZEY2tXjT62ZqwWyy1cbFontVX4xTPiyrzImHmCVG49HpS8tVAaCur6OK8B1sv4JllTyw1xGmdGQXdMc3vzBEOPwTAaibAEePLqHuIlJp0aNYIR6oeludY1H877///vjx4+AVofb58+cgcpSfX758efjwYZG0asCvX78uesVa4q+//vrPP//clUqa/fXXX10yHdR48uSJ+3lV4MGDB1tFyyDy4cOHradN41+8ePHjjz/GRZwIWqbWnAyyY3769Mn9NB549OjRH3/8sSvkhSrelc0lUK/y9OlTvzoSe5Ue7pWzAlqnLVm5Br7E6KcCEkkB/RctXQK/aM0CpQg/5pQw1BWMQ1B3bk2dQuZGmcTIayv07du3jYrLz3Z11pd+XUvB9+/fp9NUPK2QZIhGVwqFJjnfffddzltXzQGm0ZQa4Js3b3KgXtJoTajRPz/95Smn0dQWkoNOLBkOthTq4qHuAoXNMU5GIS2CnLIUaLS48IvYDSesB/67OtKtFb0fc24Y6i54WqNuWi9mTX+rE8JGU5E0RKvNxJqWV4V0kYNOGJz8z549+/nnn93P3UA7A77Mj8+fP08L0HlQsMxezIZpqtQ9Hb05u1pDXQeFHzBi8abX9ZUyaJhFd47iGKd8lIx0y1DXV8op4eltv0IJ9qapUoHPKZtf6XIxREDdNG/r8DmFuotg086H0+6r+U9Xj5k2dSnNl606ZakLrdJXl2XkxczrGfzmqvM0RoT3pYrDx88E1FVTrSAW5kTQKlQmeeQzV1ed/m+tAhhDKrt8f9lKSyztUuJqXhVTWtOc9FB30aZ96k6vqRy6XpVm9ZSVhQ68lBXtJoSJ43qJDrPRbbtX8UTl5t/erxn7JXJOo6nSirQjfyM9llZwaWgDtalBJ5YMB7uEh7rGJ5aBvehyy8lqm4pnDh3khLpmqZue7l5lX0p3hqtjnC5WSb9V9xTqmqXuolDZGeI+LREjwtcxIf2WnJxWaelLooVMOpPTn1pmL2bD09WtDHdJaLw5O0ygrt91nBV28B4M0OseBNDC66sLBGywgWoYp3xAjHTLUNdXyinhUs1qpnFKuT0zKa3jMuyebv6FvbHSMUTEmPgxUNdHIw6n+RPPn8/tvmadD5/zme/EDq5NC2NMr9WYUs6JhUPXVyBI/rgtpWP6m71WlaXItJwdNkJiwbTcWpVKU4Q4cV1M5sdKAjEa2UnrqpB+K5B86+dV3iFp4f2nwQ7iVkUMxp/o++sDAnUXXdun7vSa8mlpMBzjrwmuNqUuFNWd+8/vr05fabvqZ+6LBKLab3eugpmBxFQ8qPsl0yHVYhpNla4Jz12RZvLhSLJpNLUFQtAitn4a7CUYDrZ0usRD3YXMBqm7KCi2M8gAmtZpu6eZMxmRqsOMC+papm5CO+qT21G0LufVKUq7PiEBztbYqvh28tSBlngrUQv/kdkarW5M+pIH4UbW7FVa+kVfMhaYZa/o5IMzUNhgl+i37kwkzTZnVxeom6nK/GQnUpde1xF16ACL7rT6GKcCfOx0y1A3UM3Bn7sz2GCgERMOltj/ddibwDzTZOTT4NzNr4R2Tpy6JBAoerTaXtrNqxPg+BoJwi3koeONeTLrfPgEZ8otd7GFqQP5bMVa1wHuoL3t/hy6vgsCpXPiDhsMsWpWYwxqZ3UUOXFqVTGoLygZHHFXdZpfQeM1WmXCLmONJJDwq9o5Epmv2QAE44p2mORX0HiN8isyqKacyswGtBILsNXPFrP/fARKj5q0mxrFnhkxVlsxFg6X52O+mzJfKZf0OTNpqnRAP3HWt0uD4wlm0tQqGvmD2iUtZVVmF8lw4KCIA1DXDXYGqev0FQ9VjS7McyVuBTItHudaw1eFgbrGqbva8TqZWyyTV3mSE7l6rkaTEA18Oa+XpoG6jgZme900e538S6CRR+MqLf2iL1nVmmVv6SrDR/LysKn+MOjQhp7/+3WBui14fiJ16XV9uo4bXtXjJaOVwzBeQ6XbQjsbLOOUU8oSMNUtQ91AOwd/lrJ9LNuvwIG9aYZc3vGutmjX+Z84e0njkPN0dcV3E0PEqppuPmdYxcRRNwgMZIU46kyZ9qRccFG/nNPkDKYp0vpS2eFGzRj2IhdSU7120A5Xf/Z0nthqHRpdYtjrYraKWK17EFlXYue3itjYaJ/geJVL516Bpi7/eeJFqg5MqOur1Sx1pa/pNeU4aTmgaaVPmCV81fibvxWxyNl0/XCEn+3Mi5dwqcjK01/CmTQlSsftMREz1tJgJk2t8nz0iSXDwapaFQl1/V7I8sRSXke+qApLd1tqbRSfeU66zzwB6vp8sEnd9Fq+D09228KW6VLxu+/WJYC69qkrzfpCJsKN1mu7JNGIcEmr3xUsgVW7Jp/uahIiGXnUwmxY1zvFb40+/3c1grot2H4udTMlvFuv6zg8SoBF96qmGKdiWKx1y1A31lF1zNy2X8ECexPcMLL5le51261KEsjEjzBE0PHGrJhyPnzImTJzOXqVfSRWYWlMurfaIoSRXqy0sn567ftu1S6I16Drv3htOJBt9Wc7j/i47qtTrnOPrW+NVat1DyJjgQ3G6GukgdiJnzab3urJjEQtDD5SV386N6Cur2ib1F2UPr2mTud2owxXO8NGFth0FVaHNp/Pfrj1mHuEn+cOx2nQWj8tXeS36NXTdZxJU6uN0ad9EB7LmXImTa1yskh9Nkfn1SowHEBdv+exSd2lScYme3WSPU0KmVSRPXS1Dzk9MlMeX78uPMRMZrXLclUIAmapm579Xi72FotOPMQbM3+r0ECnqz+hboxno5ic01bnOhK5iuhWBXXvqwRYIvX0qpsXDLIXs6FjTovAHCORkIG6iS6l+tG5thF63RZN+JI8V/uNOy+6GadWeWiwW4a6q5qqiFxFMjHWjGX7FSCwN8GK9PI/oIFU3+54WFoSDBGBLnZ/NjJErHYXd54zTDkfrnSmVO+QA4fjrjh6lZUk0SemHx0ZTs5diaXlbPFUvbDTXSLQqOuprlFCVP+RurbqIvJfXHVIlxjnNoR4O8qvaSI8xPSuqJNZKtt0wyBf+y6luoKEFkZ5dC5pF3CgbqB9a9R1HJ5bU66a9gOad6nfDmijnxrR2i3YYliKzGcSuEXv4UtVzc8FyZ7Q+WKfHk4vrWPadFBNUMeZNLW6Qo5BdjFDzLicvmbSlKuUC0wwsVRdGA6cQv0A1HV9zhIwO7GU1lbnErK9+AptFNa0JABq9af6ikYCxNlC3UAFZqmbHv0v3MZYbVBCtbVDMNQdgrqrZm1NTWXL1fJB5Gm0GlJnq1ICiPyf/Rcjfvdrjb2YDX3tnB6eY/6/wAJ1/W7krPC5Nit63dOb8FUZsuj2kWec8tHww9a6ZckGdX0FHQmnV3/xGDSW7VfIwN4temytr2OlK6bDoiZNRQwRq3pJRLZY/9LxBq1pyvlwsTOl1hhbXmIJgi6PLmzYgS53f2Z++ylR5Uane3clPyWBGn+iau6RNUu3E2w3oBGoRafpwN/iTwvEdiu7muASv3iHTzog1QjAtO11tVJLpJRrxJt5dcxISG72UVpf1U/r6gt1qwGvfnE+TVVDce2LW5tS6i37dHpFfVqHxaTUkTld2eJwH9ya0kZKSS+qt+ouBfWcqc6kKW0/b6G6Gi+om3Lg3Mxn0pRDZpqJpasRw4GDwgWgbtz/2FkTOTW5wKpBqfWgrN0CdcgxUEFM57UG1A3w10+b1JWm0hOAzsxZWtNqUxKGrT0pVTrUHYW6Qb+nn9Kd641bBHY7W8lwrvdSaS1MsbdoiR2zzk5MqRZap5eW5zAs+0BB3RaE9xE+JUyvewqMFjJh0b1ogXEqwUZT3bKTE+o6KI4E0ku/eDxS53+kuP7vwt5VzIt6vD6LGmkqzUYMEXF7TMQ0MjzS8QYNar758APVMEEs9+jTp08//+/v119/dZF1AR0KlGnv2bNnda+3e+vLly8y+vz0009qTn/++efxgtTHqbLffffdkydPjufWOQcpSApPF5pJnnQmJz598OBBfm7SjobGR48e5b+SmfL169fv3r2LE8uZ+O3bt3H8wZgcTcVFyK3zxYsXcfy5MWpTW9My18SU4I8//tBPBdS9qA26RweFkYq1E6P/+nv48KG6b/1XnkE/7pdyIh9+//33x48f+5kPGhZ6qksL4aHuFqrC/ELqxlJZ1lQs7dwxaoxPnz5d7SQ13/jxxx+//vrrRgh8/vxZa7PVouMS1c2qMz+xR42LcDEqRYOI+1kU0P6KhuyiV/okXu11F/BV2WXc1Ii5O0/LkVa9jUj1fyPlP/6RGCiPa3MaTamVZTaEBX+hqulQji6MpLGsqTtPLAN6MBwEgOgn1I0xWWLUvZuaWC5SrU4vZSZ6//79VkWOxGsao8FuNwfNpj58+LCb7NwEUHcLT2vU1RikybAmYAmBZWYRt7cSnBgvC+3Lly9X58Dt2lEgP9QNAHE/TVFXnaqo4mRTQOJppdZo2aguVDZwv7gg3LT0oKzETyPs1XQOs2FCTcsj5v8+RFDXR+N4WD3Squ3lSM70ukfQs/Yui27GqV1OGumWAzmhbgBIxc/pbb/CBPYGxDC7+YUhItAU1A0AMUjdCefDgbuoNmjl8qU/GeBkSpbZPeF4FCis9KdWLCpCBak4mXICSRr9lIPw/+r3//1T6bKHSpJS4UvTqwgVpL+lykuttYu//LW4sPAggLs++KrCwSJOfz2hFOEvkOMEwv9EMcQuNZm4FMWIcCcW5Ge1q6lVedTS/UwahcX21dLNRp7FB8HbrufsjJ56rUb0gLonqvIs6q7q2rKmVgWeO1IDzdakRd1OIyYUcUDjYJ8hZlH06uCe2bg0SNlkS6b8PZMdn6lOo6mtBrilDqW3SbMtqSxr6rYTy1VlMRwEsEDdrV6oIr7RdCJQmVYZsWyazGjWEaQ8+FPViQuKY9ot2NPyQ91YF9UxHai7yltfYBnKms6ElXliNOyAgOMz1PX1fjDcVHGxlVKzU80inCrPCoj8aRw6rxMT9bLAXsyGCQX5jxI9XppvVz1t2pyh7rlqbWTxptf1m/Do4TsvuhmncthroVtelfPO1F0FpDRyetuvAIG9Pissb34tcmKIcPqCug4KBcxSd7L5cPiZb42y5y5LMnNrutT0iaVbJzNF6pnM5j5r2husm/+rr750eEtlqshizla3EldK4B+/2lcNJ2E3bE3vuFfagmKJby2PU9NtbV7aikurYKCnTbcVoe5ZTGjdqM1qyvU2twpoREsvn9Rsl1HvFFjErnyiqts/pdCiTOKRPVNgEbuooG6JM+XvmUzL1OPVn0NTpf2hzUl+WptmNXXbieWWvhgOAmSg7lnjQuuJpVPc1nxGK2utr12y6oAy2SoiwOq4QaBaSL0IdQN1VP/sQ92cxX4LScRnFZ1gy+mOyLusTgiTVmLrSTgTBl93Ys6qOk5kqbrQXTKoY/elujy8K/AqaIo8i705PcmWDNbiVZd2CqU5B9hC3RP534i69LoBaUf/edtFN+NUJnUv75a35LwtdbcAKYq/g+1XgMDehRVaFuXPLi7Z/FrkzOmWT1ziuSaDIcJBsRug43UQTTYfxpkyv5NsmNLmPmtiCLEp8JaG1Gj9Bizh45SKVH39lO6VREA9o4yGiR0aTUc6WLQlRv68R9ImanTuo9vavBKUiLlnPKbpziLUPUv7LWbJfm9gVlO+kHcLJ8bohVfqgQ+2X72+OmJu8fYUf7sKPRYdwPKF19BZUVyHV3whjYRPUe4cmiod4nvOu84ip1lN3XZimdYsw4HDB+qeNWS0nlg6lSmQOJGoJl99gFNz1xxDsxDTVKfUCODLf0oY6g5HXaksxwIjEp7CLhWXnn5ot++Ugkr5DHVHoa760lVR1QEenORnLhgPLktLmZmT/nL2phv1qr7MRjbVL/P/gM9Q98SG0I669LoBbyf4ecNFN+NUJm8v75bTct6QumlAMp+W8l/pM3M2lQz2Zq5l3Nzj4NLpuPalMgwRghHqDkHdmebDOFO6bvDKgAxYx7vR03PQDsQWKJePGauVXZVWvWqcOLGzIl1oR0cV1IuyRwsE/SkH/ddPNX7F66msOUq5WqKLVD7Lu7EAp8dItl15JFjnWd1tbV45unA8MR4Q50+nq58h1D2FAB32vG1qyufSDcNSSs5BSXXFGraUOBMijVyl0/GrdnBdjSRwTlPSalNQuJQ4UzoodgPCzaF9JDCBphJzyFUYlf4IYle9a1NTt51Y7tKA4cBBBHVXO6LSyA4TS6cyBfyhORZVcwzJk78k0Wo9v6+w00VD3Vj1FTE9qasJc8IV2Bd+4XD+VHxpHUovVqiIXdtCz1r7LXcJQ11f19XhDkpU35gQT92mVJlvwFSfrP4zZydPRshS8sc0axRzLXt3m3ZCX9Ye5Y/RFarMH9ONwNKhOUPds3TdlLr0uhXt3fgrd1t0M07lE/LabnlXzrtRdxeQnAQ3sf0KCtibOam4fPPL8RZDxAIF1B2CutPMhx+Idj7iv//+++PHj/2YPmEtNV+/ft2hrA8fPnz33XcdCioqQnNTIV/0Sp/E33777U8//RSXFdAmTnBJzIMHD4JytTHz4sWLIHL5+fnzZzHhjz/+WH16MFLmQhX96NGjg/kUvf7lyxeZ2lf1teTTrZU5sbf44xJYC5wFkVTfiFr9EevQ2KHucbWeRd20JAY1lRb4Jk/fv3//5s2bP//8M6e+Gp405XB/emXZA1OXpRz0X+uQX3/9NSerJY1e//HHH9Xb57/SKOXusK5tGIn69ddf+7OFDl1cRX19CSteb/FKYkJVWtzomvr06dPz58/za61F47Nnz/LT20lpUFO3nVhmsoLhYAEK6mYSJpGsz8TSF0DGEK3N0zMQTTncNObhw4eazCxzmGUCoznMzz//rE3xzBmRTOGa83ResPtVjsNQN8akNKY/daU1GWHS1PVrIQ6Le8tUXDR2HNaOiKir/2LyQuYcJl9id/Krs4ShboxJaUwf6kpT4swutRaKPn36VPwUS5e6OHLqdXW2ORXU60bWiQlpL2QvZsOEXvxHzP99NMnzd/AAACAASURBVFwY6joojgRam4PodY9ox+y791l0M04VkfDCbjlTzvtQNxOQdLL72H6FA+xNk8HmokZawxABdYegrtQ0gRUCZ8o02To9lS3VpjOlWC4LWoCC+mjNvYJICz8D54OcjX/NiuSDkm/73q2mwNGxlQt3ZUQk2Stl3JQJXlZOjfTSoDxItDslD5Jd+c9NIN9liaE8JcayVeBMsYpZynIxruiz5JTjl8tTARl/3c/FfLzEKKzA8l8oPXnyxCWrDkyz2pSaAhirMdl9Eeo6iALMe1LXyZAImNJUQs67PXr79q024ZbOrU/d1T9oAO1zEia/RhrWdahAg+DSsUtITbHUt2scdEOzP1tobT3Pl9xPKVSXwVHyu4ASKKyYJbCkPzhiut7GDYjKdoEuCJw1Pi5i6//Qmsof5aUvB7Kr+1gBU5q67cSyiDMMBwtcUNfRJuiFrE0snZwK9GGvJgaaMlk4B+LX3YWhroNiIOpKa+ealRwIWwG5u4nGpk5rQF2nLOPU1ULj3bt3TtpGAZlGRdGDS5VGssXZXsLe/AVFLLCpmNbrHeb/CXVD3QQ4u49aU9cJQK/roJgp0GfZ4iMmxna2wTJO+fhnhi/pljNlW5LdgbpFgCQS5zeBbgNKQtrjj2BvjGH/jjeWIR0jrWGIgLoxSQxSd/j5sHaRb/WnzQPda731p6dbf7dCya+sXIb9pqhGKIj8BHbC2hdxouqeiXzBdIOFLH2qmnu9KKBy9bpuHsovkZQgAAIgAAIgcDoCOkXgD4VFY1l+YhWhgk4XvluGfk27FUpBFQiY1VTmhyQkf9F0tAIiI6+Y1ZQRfC4Rg+EgB3aom4NS5zQyNZR+UcvXYzos/7M51ux+NTsriOISCMispNM7vnZahGWgG5fGPiAJJHnUGgFxVf2hr44Tw+rDzRqNjwDrQ3QkH94Fgc4IQN3OgK8WR6+7CssEkSy6J1Bi/ypY6Jahbo7esf3GKMHeGBMLMRgidrUAdXch6pBg6PlweDOlTynCICAEdKhanoK65En3Xcluq5mWzmTYREbHVSWqZKv+lIxuXFNNdVHl/31a6Y8/ZAH0b/lavC11L5T8SJY/2R917+Moh61tag2pQAAEQAAEzkVguT1UQ6E/hB0vQoPgcsWjqVtwSuulWc1y1+PyotYJpTmQvg8CxjX14sULNbE0FJqU2rzKPS126VPjmiqtzmTpGQ4SCoW6CXAufyTtqI/Vn5bkx4XRBEYd8ulXLB8XrC4HqFuHW7e3pCBtvIm9J37/RMLLACVPTTHZrDluF2GouwtR5wS6w0NE1aX+p5Qr66i6WVF0SgMp7D2FJGTSHwGo2x/zRIn0uglwhn7Eonto9XUW3lS3DHV3tY/t14cI9vpoGAxLQRgiVvUCdVdhuSpy0PkwzpRXEYZyQQAEQAAEQAAEQKAhAjKLLN+81rmfasdKbYzpKIX+hvahdCj7yyd5V+ine0TAFAL2NZX+PIFu5dHXc0xB2kgY+5pqVPGxsmU4iPUFdWNMDMbIyqazjprMVHhVTjaBcdqBug4K4wFpSuzVfsZyMrlO2mUSLjfKcX0oXcWhroPCWkCHf9TN1i0YFx/KOSia0AvsTYDDI8sIQF2b2qHXtamX41Kx6D6O4fQ52OyWoW6CeNh+HTiw10FhPCBNYYjwdQR1fTTshMeaD+NMaYc5SAICIAACIAACIAACTRBY1lH/d+vy//+n25dVknOylGfhcmWjbr7RrthyAfMcDpQ+oLIQPX78eInBmdJHxlp4CE2pWX3//fe6emrZfhaj1HDk9/DmzZspb+VZJckQmlqV/LaRDAeL6qHuWE3A8Vb9rSYymr34H5FY5jDL1GWZw0z8+QioOxZ1F2lFYFHXfQJFHF6dhy8TiYXJ4vCTJ09GrOyWzFB3Cxk78dLRMq31u1nX2S49rf6LnOpp56NoQhGwNwEOjywjAHUta0ey0esaV9AR8dzi5f83wa7P/VSEJn4T22CPYDjlu/a7ZagbE0+YYPsVLLA35ob9GAwRUNc+S4eYD//dPo5ICAIgAAIgAAIgAAIgcAQBuXZ9++23R3KY413ZMV1FZLJ0YQLWEBhCU2pWN7l+MkGPITSVkP+GjxgOFqVD3bHID2+dvqCug2KggAisE0rzHVIqUgHULYLrksS6AFV/rBlj8GFvjAkxQyAAdY2riV7XuIKOiMfi5Qh6E79rv1uGujH9hAm2X8ECe2Nu2I/BEAF17bN0iPnw3+zjiIQgAAIgAAIgAAIgAAIgcBwB+yv/43WcIwc0NYoe0dQomkLOAAGoGwDCz1EQgLqjaAo5AwSgbgAIPwdCAPYOpCxE9RGAuj4ahEEABEDgcgToli9XAQJUIwB7q6HjxWsRgLrX4j9H6ThTzqFHagECIAACIAACIAACILCDgD5d51JwM6WDwmAATRlUyqpIaGoVFiLtIwB17esICVcRgLqrsBBpHwGoa19HSLiFAOzdQoZ44whAXeMKQjwQAIG7IUC3fDeNz1Rf2DuTNm9VF6h7K3U3qizOlI2AJVsQAAEQAAEQAAEQAAFbCHAWzZY+tqVBU9vY2HqCpmzpA2myEYC62VCR0BYCUNeWPpAmGwGomw0VCc0hAHvNqQSB8hCAunk4kQoEQAAEOiFAt9wJaIppgADsbQAqWfZAAOr2QHn2MnCmnF3D1A8EQAAEQAAEQAAEQOB/CPzyyy8OiadPn7owAWsIoClrGtmSB01tIUO8cQSgrnEFId4WAlB3CxnijSMAdY0rCPESCMDeBDg8sowA1LWsHWQDARC4IQJ0yzdU+jRVhr3TqPJuFYG6d9N4i/o++Ouvv1rkS54gAAIgAAIgAAIgAAIgYAeB33///fHjx04e5sAOCmsBNGVNI1vyoKktZIg3jgDUNa4gxNtCAOpuIUO8cQSgrnEFIV4CAdibAIdHlhGAupa1g2wgAAI3RIBu+YZKn6bKsHcaVd6tIlD3bhpvVF9upmwELNmCAAiAAAiAAAiAAAgYQuDnn3920nzzzTcuTMAaAmjKmka25EFTW8gQbxwBqGtcQYi3hQDU3UKGeOMIQF3jCkK8BAKwNwEOjywjAHUtawfZQAAEbogA3fINlT5NlWHvNKq8W0Wg7t003qi+OFM2ApZsQQAEQAAEQAAEQAAEDCHw008/OWn++c9/ujABawigKWsa2ZIHTW0hQ7xxBKCucQUh3hYCUHcLGeKNIwB1jSsI8RIIwN4EODyyjADUtawdZAMBELghAnTLN1T6NFWGvdOo8m4Vgbp303ij+uJM2QhYsgUBEAABEAABEAABEDCEgH8WDWdKQ4qJREFTESRGI9CUUcUg1h4CUHcPIZ4bRQDqGlUMYu0hAHX3EOK5XQRgr13dIFkSAaibhIeHIAACINAbAbrl3ohT3nkIwN7zsCSnrghA3a5wz1sYzpTz6paagQAIgAAIgAAIgAAI/A+BT58++Ug8e/bM/0nYDgJoyo4u0pKgqTQ+PDWLANQ1qxoESyMAddP48NQsAlDXrGoQbBcB2LsLEQlsIgB1beoFqUAABG6LAN3ybVU/QcVh7wRKvGcVoO499d6i1jhTtkCVPEEABEAABEAABEAABAwh8OOPPzppuJbSQWEwgKYMKmVVJDS1CguR9hGAuvZ1hISrCEDdVViItI8A1LWvIyTcQgD2biFDvHEEoK5xBSEeCIDA3RCgW76bxmeqL+ydSZu3qgvUvZW6m1b2wV9//dW0ADIHARAAARAAARAAARAAgQsR+PLly8OHD50AHz9+5GZKh4apAJoypY6EMGgqAQ6PLCMAdS1rB9kSCEDdBDg8sowA1LWsHWRLIwB70/jw1CwCUNesahAMBEDgngjQLd9T73PUGvbOoccb1gLq3lDp7arMzZTtsCVnEAABEAABEAABEACB6xH4z3/+44T46quv8KR0aFgLoClrGtmSB01tIUO8cQSgrnEFId4WAlB3CxnijSMAdY0rCPESCMDeBDg8sowA1LWsHWQDARC4IQJ0yzdU+jRVhr3TqPJuFYG6d9N40/riTNkUXjIHARAAARAAARAAARC4GIF37945Cf7973+7MAFrCKApaxrZkgdNbSFDvHEEoK5xBSHeFgJQdwsZ4o0jAHWNKwjxEgjA3gQ4PLKMANS1rB1kAwEQuCECdMs3VPo0VYa906jybhWBunfTeNP64kzZFF4yBwEQAAEQAAEQAAEQuBKBDx8+/PHHH04CnCkdFNYCaMqaRrbkQVNbyBBvHAGoa1xBiLeFANTdQoZ44whAXeMKQrwEArA3AQ6PLCMAdS1rB9lAAARuiADd8g2VPk2VYe80qrxbRaDu3TTeur4P/vrrr9ZlkD8IgAAIgAAIgAAIgAAIXILAo0ePnDPlP//5z0+fPl0iBoXuIoCmdiEykgBNGVEEYpQiAHVLESO9EQSgrhFFIEYpAlC3FDHS20EA9trRBZIUIQB1i+AiMQiAAAi0RoBuuTXC5N8OAdjbDltybooA1G0K7w0z52bKGyqdKoMACIAACIAACIDALRDgINooakZTaGoUBJBzUAToZAZVHGJDXTgwKAJQd1DFIbYQgL3QYFAEoO6gikNsEACBWRGgW55Vs3eoF+y9g5anrCPUnVKt11aKmymvxZ/SQQAEQAAEQAAEQAAEWiHgH0T75ptvPn/+3Kok8j2GAJo6hl+/t9FUP6wp6VQEoO6pcJJZPwSgbj+sKelUBKDuqXCSWVcEYG9XuCnsPASg7nlYkhMIgAAInIAA3fIJIJLFRQjA3ouAp9ijCEDdowjyfoQAN1NGkBABAiAAAiAAAiAAAiAwPgJv3751H/hWbX788cfx6zRnDdDUKHpFU6NoCjkDBKBuAAg/R0EA6o6iKeQMEIC6ASD8HAgB2DuQshDVRwDq+mgQBgEQAIHLEaBbvlwFCFCNAOytho4Xr0UA6l6L/6ylczPlrJqlXiAAAiAAAiAAAiBwXwS+fPny8OFDV/9//vOfnz59cj8J2EEATdnRRVoSNJXGh6dmEYC6ZlWDYGkEoG4aH56aRQDqmlUNgu0iAHt3ISKBTQSgrk29IBUIgMBtEaBbvq3qJ6g47J1AifesAtS9p9471JqbKTuATBEgAAIgAAIgAAIgAAJdEfj3v//tl/fDDz/4PwnbQQBN2dFFWhI0lcaHp2YRgLpmVYNgaQSgbhofnppFAOqaVQ2C7SIAe3chIoFNBKCuTb0gFQiAwG0RoFu+reonqDjsnUCJ96wC1L2n3jvUGmfKDiBTBAiAAAiAAAiAAAiAQD8E3r9//9NPP7nytJR69OiR+0nADgJoyo4u0pKgqTQ+PDWLANQ1qxoESyMAddP48NQsAlDXrGoQbBcB2LsLEQlsIgB1beoFqUAABG6LAN3ybVU/QcVh7wRKvGcVoO499d6n1nzmuw/OlAICIAACIAACIAACINADgd9///3x48eupK+++kqX/LufBOwggKbs6CItCZpK48NTswhAXbOqQbA0AlA3jQ9PzSIAdc2qBsF2EYC9uxCRwCYCUNemXpAKBEDgtgjQLd9W9RNUHPZOoMR7VgHq3lPv3WrNzZTdoKYgEAABEAABEAABEACB5gh89913fhn/+c9//J+E7SCApuzoIi0Jmkrjw1OzCEBds6pBsDQCUDeND0/NIgB1zaoGwXYRgL27EJHAJgJQ16ZekAoEQOC2CNAt31b1E1Qc9k6gxHtWAereU+/dao0zZTeoKQgEQAAEQAAEQAAEQKAtAi9evPj1119dGa9evXr27Jn7ScAOAmjKji7SkqCpND48NYsA1DWrGgRLIwB10/jw1CwCUNesahBsFwHYuwsRCWwiAHVt6gWpQAAEbosA3fJtVT9BxWHvBEq8ZxWg7j313rPWfOa7J9qUBQIgAAIgAAIgAAIg0AqBt2/fvnnzxuX+j3/8Q5f8u58E7CCApuzoIi0Jmkrjw1OzCEBds6pBsDQCUDeND0/NIgB1zaoGwXYRgL27EJHAJgJQ16ZekAoEQOC2CNAt31b1E1Qc9k6gxHtWAereU++da40zZWfAKQ4EQAAEQAAEQAAEQOB8BD59+vT8+XOX71dfffXLL788evTIxRAwggCaMqKIXTHQ1C5EJLCJANS1qRek2kUA6u5CRAKbCEBdm3pBqhwEYG8OSqQxiADUNagURAIBELgzAnTLd9b+6HWHvaNr8LbyQ93bqr5zxXGm7Aw4xYEACIAACIAACIAACJyMwOfPn58+fepnKk/KJ0+e+DGELSCApixoIUcGNJWDEmkMIgB1DSoFkXIQgLo5KJHGIAJQ16BSECkTAdibCRTJrCEAda1pBHlAAARujgDd8s0JMHT1Ye/Q6ruz8FD3ztrvXPe/dS6P4kAABEAABEAABEAABEDgRAS+fPnyz3/+08/wP//5D56UPiBGwmjKiCJ2xUBTuxCRwCYCUNemXpBqFwGouwsRCWwiAHVt6gWpchCAvTkokcYgAlDXoFIQCQRA4M4I0C3fWfuj1x32jq7B28oPdW+r+ksqjjPlJbBTKAiAAAiAAAiAAAiAwDkI/Pzzz3/++afLS56U3377rftJwA4CaMqOLtKSoKk0Pjw1iwDUNasaBEsjAHXT+PDULAJQ16xqEGwXAdi7CxEJbCIAdW3qBalAAARuiwDd8m1VP0HFYe8ESrxnFaDuPfV+Va3/flXBlAsCIAACIAACIAACIAACxxH45ptvlky++uorLaW4k/I4pI1yQFONgD09WzR1OqRk2AcBqNsHZ0o5HQGoezqkZNgHAajbB2dKaYEA7G2BKnl2QADqdgCZIkAABEAgHwG65XysSGkNAdhrTSPIk4kA1M0EimSnIPDgr7/+OiUjMgEBEAABEAABEAABEACBSxD4/PnzL7/88uLFi0tKp9B8BNBUPlbXpkRT1+JP6dUIQN1q6HjxWgSg7rX4U3o1AlC3GjpevBwB2Hu5ChCgDgGoW4cbb4EACIBAIwTolhsBS7YdEIC9HUCmiBYIQN0WqJLnKgI4U67CQiQIgAAIgAAIgAAIgAAIgAAIgAAIgAAIgAAIgAAIgAAIgAAIgAAIgAAIgAAIgAAIgAAIgAAIgAAIgMBdEPjbXSpKPUEABEAABEAABEAABEAABEAABEAABEAABEAABEAABEAABEAABEAABEAABEAABEAABEAABEAABEAABEBgDQGcKddQIQ4EQAAEQAAEQAAEQAAEQAAEQAAEQAAEQAAEQAAEQAAEQAAEQAAEQAAEQAAEQAAEQAAEQAAEQAAEQOA2COBMeRtVU1EQAAEQAAEQAAEQAAEQAAEQAAEQAAEQAAEQAAEQAAEQAAEQAAEQAAEQAAEQAAEQAAEQAAEQAAEQAIE1BHCmXEOFOBAAARAAARAAARAAARAAARAAARAAARAAARAAARAAARAAARAAARAAARAAARAAARAAARAAARAAARAAgdsggDPlbVRNRUEABEAABEAABEAABEAABEAABEAABEAABEAABEAABEAABEAABEAABEAABEAABEAABEAABEAABEAABNYQwJlyDRXiQAAEQOD/Ze9+j6bE1vZhl7t2AI4hjEaghqBGMDMhqBE4hqBG4D0hjBOBGoIagU4IujPwPZ8fb3VRQNMLGmhoDj9YNM2ftY5F09zF2Rc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6BawhTfvv27ffff//ll19u3bp19+7dP//8s6un5hEgQIAAAQIECBAgQIAAAQIECBAgQIAAAQIECBAgQIAAAQIECBAgQIAAAQIEOgRu/fz5s2P2dmb9+PHj119//d///ldv8tOnT29ubupzTBMgQIAAAQIECBAgQIAAAQIECBAgQIAAAQIECBAgQIAAAQIECBAgQIAAAQIEOgU2X5nyr7/+aiQp4Ym/LAAAIABJREFU08/MTLnKzg6bSYAAAQIECBAgQIAAAQIECBAgQIAAAQIECBAgQIAAAQIECBAgQIAAAQIECBCoC2w+TPnq1at6fw7TyVMepk0QIECAAAECBAgQIECAAAECBAgQIECAAAECBAgQIECAAAECBAgQIECAAAECBI4JbPsx358/f3748GFn327fvp0ngHe+ZSYBAgQIECBAgAABAgQIECBAgAABAgQIECBAgAABAgQIECBAgAABAgQIECBA4CCw7cqUPeUn8+zvDx8+HPppggABAgQIECBAgAABAgQIECBAgAABAgQIECBAgAABAgQIECBAgAABAgQIECDQKbDtMOXff//d2atq5j///NPzrrcIECBAgAABAgQIECBAgAABAgQIECBAgAABAgQIECBAgAABAgQIECBAgAABAhHYcJgyhSdTfrJnFPujlj0reosAAQIECBAgQIAAAQIECBAgQIAAAQIECBAgQIAAAQIECBAgQIAAAQIECBDYj8B/t9vVk4Unqyd9P378eLt91HICBHoEbm5u8jG/ffv2o0eP7t6927OktwgQIECgUMCptRDKYgQKBXymCqEsRoAAAQIECBAgQIAAAQIECBAgQIAAAQIECBAgQODiArd+/vx58UaMa8CtW7dOrvjbb7+9e/fu5GIWIEBgcwLPnj3766+/Ds3+9OnTgwcPDi+vaeLbt29fvnz5999/08f8n/zo9+/fD3V5kyW9c+dO/v+19u/hw4e//PLLNSFsoi9GahPDpJH9Avs5tfY7TPXujx8/EvfPOTz/56I0vFNteZLtJOT38uXLbCrV3P36aBLS9kZ8phomnz9/zvVMdWFTXc8crmpyIXO4qsmVTD4113pp1zDxkgABAgQIECBAgAABAgQIECBAgAABAgQIECBAYD0CWw1T5hnfT548KXHcblq0pHeWIbBPgd9//71Rm/bFixevX7++Jo0EwT9+/JiAyyE3Oah3SSTcv3//jz/+SBZBsHIQ3dCFjdRQMcuvVmAPp9aF8ZNWfP78eX2nT58+zRfWZaspJ/n95s2b+g8S8k2RS+t6O01PIuAzVTHmkMtlWy5pkqEcCpuDM//ywXExM5TO8gQIECBAgAABAgQIECBAgAABAgQIECBAgAABAiMEtvqY7/oN4P5uJ+aSG5n9y3iXAIGtCByqfDUaPC5x2NjIGl6mYlPOb+WnuGNtTg3L/Ksip0khpCJagpWCCMe4Rsw3UiPQrLJagas/tV5KPufhxq6rM3zC7gmHLVyosifQlnKAjXZ6eaaAz1QAg/Dq1atcirQ/COW8+WFJ/qWE6hqCyOXNtiQBAgQIECBAgAABAgQIECBAgAABAgQIECBAgMBGBf6z0XY3itL19CJFUHre9RYBAhsSSN2sFFwcUdZoE31M7/I4yzzX8vwkZaO/SSGkNFqeBp7gTiKAjXe9HCpgpIaKWX7lAtd9ar0s/rGgf77Iclq+detWfvCT6pWJOc7Xzmw8lZvz/XLv3r0k0jq/Q6uHfc/Xhr1t2WcqFxs5tnPhkRqo5yQp60dOro5yDGezyWjW55smQIAAAQIECBAgQIAAAQIECBAgQIAAAQIECBAgMKHAJitTpthkOUF57LJ8m5YkQGBhgdw4T0Wino/z9+/fF27ShLtL5iC96wy4TLiXbKqqiJZClakUlWDNtBvfw9aM1B5GeVd9vO5T6yaGMt9r1Vdbfirwfw8z/n//zq8inJPVp0+f/l9Fv4/HAp0Hnzx23DfCQePMCZ+pQV+UKYmawGUO/moisctczuWI7clf5vOSAzs/lnv8+PGZg2V1AgQIECBAgAABAgQIECBAgAABAgQIECBAgAABAm2BTYYphxab9KTv9sCbQ2BDAqnalQpeG2rwoKb++eefqdtUssohbZCFT6YNejaYFELqX+bB34lU3r17t2dJb9UFjFRdw/QVCFz3qXVzA5T0WJV3r1qeE34eBZ7/c7qucmbV/4ecZVWc7/BdkIlsIf+Sy8//5d3PLlK3snx5S/YI7PwzdTJIWtHlkMsVSGLDObYPx3NbNRVVc7lSRScb7yZt+eTJk4SAHboNGS8JECBAgAABAgQIECBAgAABAgQIECBAgAABAgTOF9hkmLIq4VPe+dycziPhype3JAECKxHIgzKPPZN0JS08pxkJCiQN0JN6SeDg/y9T9ujRscBBNpLoTFWl6WT5sXprcyLNv7dv3+bZ3/X5ptsCRqptYs6mBa771LrpoTk0/v9ykUMykYcVB00koPn+/ftBq1i4U8BnKrnGkw+LTxHu/Cssg5ofe+RfLlGS0cxvP/LXXOMip/ohijxl5wFpJgECBAgQIECAAAECBAgQIECAAAECBAgQIECAwGiB/4xe81IrDnrGd9XIxIyq+j2XarP9EiAwVCDlnXITPVnDBR5+PbRtkyyfU9m9e/eOZWWSNvj69WsyfHFIFvxYkjItiVIWyGI5yyUTk/DloOal5GdiDdnRoLV2tbCR2tVwX31nr/7UevUjOGEHk6TMo8DzJTLhNne4KZ+pXELkQqI/SZkqkimeGqvCJGX9QMolUBKTVdnL+vxMJ0+ZbTZmekmAAAECBAgQIECAAAECBAgQIECAAAECBAgQIEDgHIHthSlTmGREh4c+GXzELqxCgMD5AqntlCpEt27dSsjvWNDw/L1cfAt5YPQff/zR2YyUX6oCByMCLo8fPw5gUpiDIpWJq+ZRm1mxsz07n2mkdn4AXE33d3JqvZrxWqYj+a3RiC+aZdq2/r34TFVjVP3eoOd3L7kgyWVJ0pA9PwspHO7kJhP/TQi4vnwuF13A1EFMEyBAgAABAgQIECBAgAABAgQIECBAgAABAgQInCmwsTBlqpLk1u+IPudptiPWsgoBAgsI5HOdm/Epr5gMZUpRjgtML9DOqXaRtGj1bMrGBn/77bfEKJPeOzNwkHBMggVJkDcCB43d1V/m0ZmRV96pbpJpI9UA8XJbAns7tW5rdC7b2qom5YgagZdt9sX37jPVGIJ8Sx77ZUi1ZC5FckEyYWY3B23ylL/++mu9Jf1tqC9pmgABAgQIECBAgAABAgQIECBAgAABAgQIECBAgMBJgf+eXGJVC4wuMFk96fvMiNKqKDSGwEYFkkVIycn8y+3wlDLK/0nybbQvI5qd5EE7LZpcS05uqSs5YoPHVkk49f79+4lIhvrYMo35Ke+UsUiaszF/ny+N1D7Hfbu93vmpdbsDt3zLE0R7//79hPm25buwzB59pvqdc9HS8wu3+Q6zHLo5gO/du3doXi5dUvnS1csBxAQBAgQIECBAgAABAgQIECBAgAABAgQIECBAgMA5AhsLU55TYDJZpYRjzsGyLgEC5QK5q1099jHVFrNWbnVnYle5ybZVbva3k5SzBg6+ffvWH3doNPLly5eZI5FgpBoHhpfrEXBqXc9YbLEleeZyrof9uKg+dj5TdY2S6cRMcyD1P9p71kdvJ0+Zw7hekPLVq1dPnz51YJcMn2UIECBAgAABAgQIECBAgAABAgQIECBAgAABAgT6BbYUpsytu54KKP39zLvJMAlTnlSyAIGpBPJp7bnRXrKX1GvMrfF8cq8jgplHmVdRxXrfUzwyULPe/k+gYWieMvJ7PlsaqfohanptAk6taxuRDbUnX6k3NzcbavAyTfWZGuScH2n0F71OznKOJGX2m9/UZbBSb7v945xcKOZy0U9BBg2lhQkQIECAAAECBAgQIECAAAECBAgQIECAAAECBDoF/tM5d50zU4PknIYl15U45jlbsC4BAssIpFjj27dv84FNgcA7d+4ss9NZ95IQQL2EUrWvJCk/f/48a5Ky2lFiDSEt72Ce9z1HEqK8ARdc0khdEN+u5xa4vlPr3GJXs/0M/adPnyQpJx/QvX2m8hX58OHDxBmPSc6RpMzV4O+//57neucXKVWYsvM3Nmf+nXisR+YTIECAAAECBAgQIECAAAECBAgQIECAAAECBAjsTWBLYcr243GHjtb5Wxi6R8sTIFAukHBhHtT49evX3K2/ssqIKePUcEgCI5mAxsz5Xr5//z71Jsu3n+hnRqF8+atZ0khdzVDqyEHgik+thz6a6BF48eJFzucPHjzoWcZbgwT2+ZlKqDFfkZ1BxkovFzaT/xIjO018MzUpTw6QX82dJLIAAQIECBAgQIAAAQIECBAgQIAAAQIECBAgQIBAicBmHvOd28CNRwYnGNRzP6+z86lZ4gFwnTJmEriUQBIJuU2eUkb5t0CNxot0M6edRhmnnL6Sblyyv3fv3k2avF0d8xhIzq5ZOIUzjy1wlfON1FUO6z47tYdT6z5HdlCvcxjkzC9GOQjt2MI+U7lOa1zM1K2qC5v6nEmmcynSs9PGLvIbldSwbMz0kgABAgQIECBAgAABAgQIECBAgAABAgQIECBAgMAggc2EKdslSZ4+fZq7a+35Pf1PHDOhzISKepbxFgECkwvkFnue1p2SRZnI/9V0cgl7+DDmnPPmzZsGaYLdy/c9CYMkIcrLYeaEmWfCXlmJ0MZA1F8aqbqG6U0I7PnUuokBumAj81WbSs+CZUOHwGfqmNjjx48bv2prLDnHhU1+0VF+0ZL25Fn2jvnGuHhJgAABAgQIECBAgAABAgQIECBAgAABAgQIECAwVGAzYcr2E7pTquT79++DwpTRyfKKUw49SixPYITA3ooaHiN6/vx5463ffvstoYTGzGVeJuuQJGv5vtL4nGmXrKBZ3rbJlzRSk5Pa4BwCTq1zqF7TNhOaz8+NRMrKx9Rn6qRVflbRH2rMITfHhU37r7/+pg59ZEH/1rxLgAABAgQIECBAgAABAgQIECBAgAABAgQIECCwT4H/bKLbKRjWeMRbKu7kqYW5b5cSMoO6MPS23KCNW5gAAQJ1gQ8fPjTyBzllXfAslFjkixcv6i08OZ2ExMllrmABI3UFg6gLBPYskC+XnN6/fv2as5kk5Z6PhMn7/u7du/7rlhx7qWM9+X6zwVSaHLTZxl+Lg9a1MAECBAgQIECAAAECBAgQIECAAAECBAgQIECAAIFKYBthyvY9vJR2qzqQqmmDxjK32RLNHLSKhQkQIDBO4OXLl40V89zVyxZ6bDep0cLGy1Tz3cM5s81ipBpHgpcECEwikKrqiYjlDJMSkkN/EdRuwP3795OhzAZ//Pjx+vXru3fvtpcxh8BogVwAnPxTK0WvR2+/f8WhlSbz4erfoHcJECBAgAABAgQIECBAgAABAgQIECBAgAABAgQInBTYRpiy/SzvQ7G0w8TJrh4WaEczD2+ZIECAwFQCeXLoly9f6ltLSd08K7M+Z/npRDkPYfTCvbeDhoUrbmUxI7WVkdJOAtchkNrqf/75Z0pIJgGZ+FeyaMlW5oI2ycj+eGXezTJZMsu/f//+58+fOX0lQ5kNXoeMXqxN4GSSMpngOR7wXTkIR67teNAeAgQIECBAgAABAgQIECBAgAABAgQIECBAgMAeBP67/k7mPnHjqW0JJB1K7+T+cW4tD6pckmhmbjyvv+NaSIDApgUSdmm0f+gjthurT/UyQZx2Qr1n41VxysNZt2fJjb5lpDY6cJpN4AoEEnDvfCp3lbOsOnjnzp3LljS+AmddGCGQyG/jNyHtjbS/QNvLjJ6TI3/Qn3j5C3H0vqxIgAABAgQIECBAgAABAgQIECBAgAABAgQIECBAoBLYQGXK9sPjGtUoGy9PDm2imQlonlzMAgQIEDhHoBFYTOz74mUpq+6kiFR/8bN2r6+7oK+Rao+4OQQIXFYg6clE2Kt/kpSXHYt97j0P+H7z5k1/31OWctaqqKnD2t+AxrvClA0QLwkQIECAAAECBAgQIECAAAECBAgQIECAAAECBEYIbCBM2Q7xNJ5Re/IJdG2XdkCzvYw5BAgQGC3w7t27xrpDY9+N1ad9ObQxjbjhtI257NaM1GX97Z0AAQIEVihQ8ufVrGUpY1LShjrd0Gub+rqmCRAgQIAAAQIECBAgQIAAAQIECBAgQIAAAQIECFQCaw9TpoRk4/luKVKSOj318UtNlKGVSNoBzfoGTRMgQOBMgXZiO6edVBe7detWVW8sVSo/fPhw5l5Grz40oHDFBX2N1OijyIoECBAgcJUCNzc3Jx/wPXdZysD+/vvv5X/itf9CvMqh0SkCBAgQIECAAAECBAgQIECAAAECBAgQIECAAIG5BdYepmynHjszQI1alSfVEtD0pO+TShYgQGC0wMePHxvr5rSTf5mZ/5NNzMntyZMnyYJf5Fw04rmc7dBho4MbfWmkNjpwmk2AAAECcwj8+PHj5cuXJ7e8TBnIt2/fnmxJtcC1XqUUdt9iBAgQIECAAAECBAgQIECAAAECBAgQIECAAAECUwmsPUzZvjHWeeuuc2a/UTum2b+8dwkQIFAo8O3btyo3eXL5VH56+PBh+0nTJ1c8f4HUcBq0kXbocNDq61zYSK1zXLSKAAECBC4lkId3n7yGuX37dspGLtDCx48ft/8YbO/306dPjQcXtJcxhwABAgQIECBAgAABAgQIECBAgAABAgQIECBAgECJwKrDlHkGbuNmXtI/eUJuu2O5f1b+GLhq9ZI7c+0dmUOAAIGTAicfjtnYQgruLl+fMg/obDSj/+XQTvVvbSXvDu2UkVrJwGkGAQIECMwhkLKUb968ObnlzgcFnFxr3AJJbX79+vXYRUueTvD9+/cR9bbHNcZaBAgQIECAAAECBAgQIECAAAECBAgQIECAAAECVy+w6jDlP//80xiAngqUPW81NlK9TEwzYc3Ot8wkQIDAOQKpkDR09WMpgaHbKV8+FTHLF66WXD7xObSFQ5c3UkPFLE+AAAECVyyQspQlvRv6Z1fJNnuWya/m8ldbIpV56nd2nQDlixcv8ru4xChT27vzh3Y9W/MWAQIECBAgQIAAAQIECBAgQIAAAQIECBAgQIAAgR6BVYcp28Uje+qg5L5aTz8732qHNTsXM5MAAQKDBP79999By2fhxLtvbm6GrnXO8kMf8519jYgentPCBdY1Ugsg2wUBAgQIbEKgsCxlngZwkUqQiVQ+e/YsF0sJUL5+/ToVK8UoN3FcaSQBAgQIECBAgAABAgQIECBAgAABAgQIECBAYFsC6w1Ttp/xncptPffMcoNtaDaoHdbc1uBpLQEC6xQYEdFLR/76668lu5Nz5tDdjevX0L0sufy4HhmpJcfIvggQIEBgGYHCspQjfsC2TPvthQABAgQIECBAgAABAgQIECBAgAABAgQIECBAgMD5AusNU7bTKidv3fXUreyU8qTvThYzCRC4iMCXL19SFOoiuy7caVpYuOR1L2akrnt89Y4AAQL7FHjz5k1Jx/PztpLFLEOAAAECBAgQIECAAAECBAgQIECAAAECBAgQIEBgiwLrDVO2n8F9Miv59OnToWPQjmwO3YLlCRAg0BBIULsxp/DluEKJhRtvL3b79u32zJ45379/73l3i28ZqS2OmjYTIECAwOQCeXx24TYfP35cuKTFCBAgQIAAAQIECBAgQIAAAQIECBAgQIAAAQIECGxOYKVhynfv3jUo+5/xXS2ch4APfdJ3O7LZ2K+XBAgQWExg4bTinTt3BnVtdPRw0F42sbCR2sQwaSQBAgQIFAoU/sBMWcpCT4sRIECAAAECBAgQIECAAAECBAgQIECAAAECBAhsVGClYcq///67AVpYdbJwsfrG28HN+rumCRAgMFTg119/HbpKtfzoFTexu3GNnHWt0eCjVxzXnYV3N66R1iJAgACBjQp8+/bty5cvJY0XpixRsgwBAgQIECBAgAABAgQIECBAgAABAgQIECBAgMB2BVYapmwXjPz9999LlE8+Cry9kXZws72MOQQIECgXGB19u3v3bvlell9y4XKMC3TQSC2AbBcECBAgsHKBwrKU6YUw5cqHUvMIECBAgAABAgQIECBAgAABAgQIECBAgAABAgTOFFhjmLJdKrL8vl2e9F2+cGXXDm6eaWp1AgR2LnD//v0RAqODfSP2Va1yfeHIoRRGaqiY5QkQIEDg+gTKw5QPHjy4vu7rEQECBAgQIECAAAECBAgQIECAAAECBAgQIECAAIGDwBrDlO37eYMe3j1o4QqiHd88AJkgQIDAUIERJXKzixHnrqENayz/v//9rzGn/+WdO3f6F9jcu0Zqc0OmwQQIECAwrcCHDx8KrweW/9XHtD21NQIECBAgQIAAAQIECBAgQIAAAQIECBAgQIAAAQInBVYXpvzx48fHjx8b7S58xne11qCFq1Xa8c1GA7wkQIBAuUBK5A5NRt6+fXvoKuXtObbk0MqUaeSxTW10vpHa6MBpNgECBAhMJVBepH9cOeep2mk7BAgQIECAAAECBAgQIECAAAECBAgQIECAAAECBBYQWF2Y8u+//250+7fffmvMOfly6CqJbybEeXKzFiBAgEChwKtXrwZFDxPpTrCvcONTLVZYieqwu+urTJmuGanD+JogQIAAgR0KtH/GdgxBZcpjMuYTIECAAAECBAgQIECAAAECBAgQIECAAAECBAhcjcDqwpTt4igjHsM6YpV2iPNqxlhHSgQ+f/58c3Pz559/prLpgwcP7t69m2Tbrdq/vMzMx48fP3v27PXr13kkYslmq2WyfFbPv+yifC1Lblogw12eTnj79u2IkrrL+1xlisJILX8g2SMBAgQIrETg27dv//77b2FjHj58WLikxQgQIECAAAECBAgQIECAAAECBAgQIECAAAECBAhsVOC/q2r3+c/4rrozIpaUEGdCcqvS0Ji5BRKIzLgn8VZyFzk1/PKvsWQed5hHMye8mzzWsdbmaDxEhJ8/f+4wOwZ1ffOTyv369WsOjy9fvhzrXapXJsmdkO6xBeabnwDx0I1fZZgyCEZq6JFgeQIECBC4DoHDNWpJdzzmu0TJMgQIECBAgAABAgQIECBAgAABAgQIECBAgAABApsWWFdlynZ5yKEP7D4MxtAVPen7QHf1E8mQJdGYopNPnjzJs5Ub+chB3U9ILvnIPPs4icmU9mmvm5BW4y61B8q3la54TqqZ5nh7//59zkiNp34nkZCClDkeLpKkjPmnT5+Gyl9xisJIDT0YLE+AAAECVyBQXkU7nc135RV0WRcIECBAgAABAgQIECBAgAABAgQIECBAgAABAgQI9AisqzJlkm2NtqbsX2NO4cus2AixnVwxUc51Vg1MSq+nst3Jfo1YYERpz8ZeUvQxdRwbM4e+/P79e7WRaiL/5/GCeRL30O0clk+rXr582Y+ZxFvK7yUfmYnq/2r1tCQNSPKyc/UcbPmXwNyrV68Od5qTpOxc+NAeEzsRSFyySkwmOplDKAdYTynTxUwG5SeqVl398z2NVMnhl6+kfFlXNX1zYsypMgdGzn79NXpLtmwZAgQIEFhYoPxiIGf7c9qWS6BcSFdbyAX2Gi6EzumOdQkQIECAAAECBAgQIECAAAECBAgQIECAAAECBK5VYEVhytxjayTPctOuSiCN0M+KWb2K4hWunnTIOsOUadibN28KezHJYrnZeeY9ztRrPKfi47FeZEDHhSmT/kmTjt0wTr29R48eJQ+U/0s6nq1lU0lPNjb4/xKV/yRPmSxvNtU4nqtOnW97DMf89Qvk6ErEdiXt7Dw+e9q2kgxoTwsnfMtIdWLmazp59MbPHnJazpkw//JW/o07RXfuzkwCBAgQmFUgxbPLt5/LgPKFs2Q2nq+G/FYtfxF0/kWWDeZfLsLLr8AHNcDCBAgQIECAAAECBAgQIECAAAECBAgQIECAAAECBEYIrChM2chnpDMpczWiS4dVsnp7m4d32xOJFiUkdygr2F7AnI0K3NzcJEnZbnzitkk95t/QQc/y+ZfobaJFOcaSnqzfJK4SRe3dmUNgPQI5dIfGnZMPXk/799OS9YxUvh+fPHnSc9jkNJizX6IzqQG8nwHSUwKzCuRzl6vTT58+5aNX/cvuqkuOXMNU9bOrRFriaAml5eJk1vbY+JUJ5NAq71GOt5KF87WVC+NcHtevjTtXrA7pfGtU71Y/bRpxWd65cTMJECBAgAABAgQIECBAgAABAgQIECBAgAABAgQIjBNYUZgylUsafchjQxtzBr3M6oPClNl4KguqqjUIef0L55HlGdZ2O3Oj9/yxTvm6bKT6t3D10HaPzCFQLjAoP1Ft9swTcnnbLFkXWMlIJRyTqNbJZExanlhMKkPLU9YH0TSBoQL5BOUKNp+mng9d3qrerZcZTrAy5+r8mmg9VZCH9t3ySwrUD56T+83RdXKZ169fJ1V/crHOBdKY/MvldFKV2Ugu4DsXM5MAAQIECBAgQIAAAQIECBAgQIAAAQIECBAgQIDArAL/mXXr5RuvSu/Ulz/nGd/Vdqonfde3eXK6Heg8uYoF1iyQMEE7SZl7tF+/fk0CcsKW5+ZxMk8lt5kn3KlNERgt0P5c9G/q/BNy//a9e0xgJSOVbFYV2zrWzvr8JMBySqzPMU2AQIlALoZT9PrWrVupApvPfvmH7rDxlPpLFi3R55SoTFnuw3wTBDoFBuX1cyXQuZFqZhLA+YnR6CRlfcuJVOZLJ1tzDNdZTBMgQIAAAQIECBAgQIAAAQIECBAgQIAAAQIECCwjsJYwZTsvkrto5xMM3Uju3uVO9vn7tYU1CCRNmwFttCQVmz5//jzHczAT3Mw96SQ1G3v0ksAKBYZW7R16Ll1hlzfapDWMVCIyh8ewFjImT5NiloULW4wAgVx8pg7fvXv3hn7kj9ElVfn8+fPkMqf96cix3Zm/UYH2dXJPR3p+MpQAfRLA7fjvo0ePXrx48f79+/yK6fv37z//379M5GV+wJa3eraZreUYzhW7Usc9g+ItAgQIECBAgAABAgQIECBAgAABAgQIECBAgACByQXW8pjv9s3jp0+fnt/bbKS95f7NJta5thvPuUOZf1UwJTcgq1uVmcgd0KT32jnU/g4a8WXFAAAgAElEQVQ23k24MBWMci8zKcA7d+6kDExjgXEvEwtIg3MvPxGc3C4ddLP2sMeUwMld2PxL89K2/F/evNR2aqd/sql3794dtj/5RJpXJTXT8ck3boMEphIYkUtI4mGqvdtOucBKRiqF7srbfFgyZ/6chw8vTRAg0CmQi6WEj3suVnN5Vr8QyqVRroiyqVxp5F91HZiJzo1nZj6/2firV698Ho8R7XZ+LlkH9b068NqrJAfc+GMkV+y5bMjPMDqv2zMz/5KSzIr5Ayd/MlRHaXvLmZNjOzHN/LWSwzhrdS5jJgECBAgQIECAAAECBAgQIECAAAECBAgQIECAAIEJBW6lRMiEmxu3qdxFSzGe+rq5VTxVUavceGsXSqnvqzGd+39pT2Pmyl/mTuSIx+rlNmdWXKZriTAm2Fo+ELlpmh6l1uO45mV37UJ6Ex5U/a3K8ZN86rHOphjPHHUx+5u06XfD1RMTOXQtx8ysSdnDjq5gop176O9UcjwjUn392/RuicBKRirF7Upa21jGYdMAWdtLp9ZlRiQRxkZQMj+GOWTCjl0d5YolV035EKXGdkk7k4pLXLIRaGusmK0l4nzYdeNdL88X2NxnqvNqucchBSbbB2TjeyqH7rjkbi6eU4ey/TuoQ3uy5RzA7QYcFjBBgAABAgQIECBAgAABAgQIECBAgAABAgQIECBAYBKBVTzmu3GbOR2bpCxlBTR0U4ltbS5MmVKaucE56IDInc7FkpRpWG61pnhS7oOebGQqMGXJ3N8dnaTMLjoHvX2YnWzMuAVyN32xfY1robV2LtAfuGnj5HTRnmnOAgJrGKmhpcsOLDmTH6ZNECDQFkjOMj/8aPz0Ij/pefv2bX5QlIu08txYLply4ZQPXVZv76iak5ha3s1ixxYwf28CJb9U6TfJMVz/nkpgN9scVwM1F8/52UZPGex8UlKicsk/Xvr77l0CBAgQIECAAAECBAgQIECAAAECBAgQIECAAIFrFVhFmLJ+H66CbpcVHD0AIza1xSRc7rj33IBs6CXUuPyjzHOXNBVlGi1pvEwXEtw5J0aZDeY+ayOakJnJaCbQ2djdfC+zr9xRnm/7tkxgtMDNzc2gdXMkn/mRHLQ7Cx8EVjJSqaJ3aNKgifZ5eNDqFiZwxQLJSua82rjaTNIxP4zJ73nGZdHClW1m9dRpPkaXT2Wuipe/AjzWHvMvKzA0TNl4zHeut+vHcK7hk4Y8s/Rpttn/x0Lq1i95PX/ZAbJ3AgQIECBAgAABAgQIECBAgAABAgQIECBAgACBiwhcPkyZ8FzjZl5uJ0+Y3cmmeur0dKK3w52di61tZvmTvvMQ6os0PonPhBqP7TqlmCapN9NZRW9EpvZYOwvnl2dbCzdoMQKTCLx582bQdvLBHLS8hacSWMlINdIzU/XOdgjsViAXvbku/fLlS10g1wzJQZaXoqyv25hO7cn+K5CcW0bnNRv78nLTAo2/vwb1JX++1f/umLDgfbKS/XnK/Jk2ySdlUH8tTIAAAQIECBAgQIAAAQIECBAgQIAAAQIECBAgsB+By4cp2zfMemrqjBuYoRvMzcXRDzYd18JJ1koxmP7b54e9nHP39LCRcRPHQo1p+SS39jvLUqapQ4+Bcb2rr9WfHK0vaZrAYgIJ2Qz6+OeDmZqyizXPjg4C6xmpob9GOHRh9IqHLZggcJUC+UFLvW5rioXn8dyT/JjkwJWtPX369PCyPZGCguJobZa9zRlaeDjH6oGofj2fS4Vpy50mT9n5y6jD3vPMegfwQcMEAQIECBAgQIAAAQIECBAgQIAAAQIECBAgQIDAtAKXD1PWnxBX9a1+f26S3vbfUe7cRTvi2bnY2mbWi8T0tO2CadHOypR5jvBUMYJjA3eRQFjhcPSMlLcITCvQn05o7CthuKk+mI0te3lSYD0jlZj+uFhkTuwnu2kBAjsXyEVRLskmLMd+8Ly5uen/DCaO5nHJB659Tgz6cUWdKD9/Oqw74TV8fRdJZ/b/Dkqess5lmgABAgQIECBAgAABAgQIECBAgAABAgQIECBAYEKBC4cpUwCyXp4nHUtoY/KbygnSDc2CtCOeE6LPt6mkXvpvPR52fakOdg7EVM8R/vHjR+O5mVV/O3d6oJhvQkxhPltbHiHw4cOHzg/IsU0diyYfW978qQTWNlKFXyuN7o/4GUNjC14SuG6BpNByGZwrt5m6mXN4vZRgey95XPIkRcHbWzZnEwKNP8FOtvnOnTtZJgft4Y+IHGDzXSpkL/0HcPKUDuCTo2YBAgQIECBAgAABAgQIECBAgAABAgQIECBAgACBoQIXDlMe7sYd2j0utHFY/djE0FRH7i8mznJsa2ueX1gNMfKJHi7fkfaN2wmfI5y7qp096r8X27nKVDP760JNtRfbIVAiUHhyqDaVD+bkufaSRlomAmsbqbRn6Fk0pz7Hj4OZQI9APiNzX2cmptm+zG40KQuoQNww2cnL0X8F1P+kyvEzXxo4Wz5ZpDkNSBHWnQyZbhIgQIAAAQIECBAgQIAAAQIECBAgQIAAAQIECCwjcOEwZbucSf0W3YQEIzKaKdgzYQMW21TyK4WFGNv4CzTy8FjAw74GxYYOa3VOHAtTthOcnavPMVOYcg5V2xwh8O7du/KylHnyrHjNCORJVlnhSJVEsup9T/JyqnrD9c2aJnA1AjnHzp2krKxSITv76nfLZVhqDfYv493rE/j+/fuITtW/oXKJO3cJ9hSePHkAP3/+3AE8YiitQoAAAQIECBAgQIAAAQIECBAgQIAAAQIECBAgcEzgkmHK3EhupNySAswjuY+19Zz52ezJu3GN7V8ka9how7iXKSlXsuKbN29KFpt2mYZqsrMTlrRpJzWrxh+bP23XOrcmTNnJYubyAuWp5SThjuWSl2/2Dve4zpFKYuZkhbDDYOX4memr/LALEwS2K7DwObbkk5trldF1Crc7EFo+QqB+OC0Tmq/v8ViD//jjj2NvmU+AAAECBAgQIECAAAECBAgQIECAAAECBAgQIEBgqMAlw5Tt0o8zlaWsUIZufLtP+k4dl5LjIBHD5Uu5NAa9MPdZ0p0s0xOaXL6nVZs96LZw7Cw2q0DKTPZ8Ohq7ThJuwohzY+Ne9guseaT+/PPPRhq+3Zf8IuLr16/Oe20Zc3YrkOhko+/5HC15jn38+PHJ33XkinfoRXKjU15uTqDxe7aS9ufy4FDiOgfVMqH5HMAnK+7nCiffUCVdsAwBAgQIECBAgAABAgQIECBAgAABAgQIECBAgACBkwKXDFO2YxkjHsZ9soeHBUaULfnrr78Oq29rovCmeEm5lwk7fnNzU9/a5Ddiex5Z2D7Y6i2ZdfrkPeBZ927jBFJvrLzY4fv37yXhLnXMrH+kUp8yp9l8v7TzYTnRpUrZt2/flonXXGqM7JfAUIHGNUB+Q5Jw2NCNnLl8yTVhfuuyzJPHz+yL1acS6LlmPraL+l8N0/4a6tgeq/klB3DK7V/qd1P9jfcuAQIECBAgQIAAAQIECBAgQIAAAQIECBAgQIDA5gQuFqZsP+M7j+GeNYSROkAna/M0xq9RRrHx7ppfltx3TPvTwSUf7NgIpxY2sty5p8pOY9fl2zx/yUaQ4vwN2gKBQQLlH7SE4ZZP+Qzqy3UvvImRyjdpYvH54vj06VNC6jlmEsBNNcrEKAuLIl/3IOodgYZAfslzCB/nKjTVZxsLLPAyMeiSvYz40VHJZi1zNQKHspS5sl3yaqHwy7H8dyNXMyI6QoAAAQIECBAgQIAAAQIECBAgQIAAAQIECBAgMIfAxcKU7XDbAjdxR1S+fPfu3Rzuc28zteUSTi3Zy2IlGxO1OdyFTcOSLSi8u1/Si2qZQ16hvUpylpcK+jTClHfu3Gk3zxwCMwkktl4YCk+VqUt9Rmbq+7Y2u7mRyrdMzuE5ZhKpmfWHENsaR60l0BBI/rgKHyd2fMHSjyUXwLlSukjWsyHm5TICPT9AOtmAJctSpjH5EJX8UZOnkF/wI3YSzQIECBAgQIAAAQIECBAgQIAAAQIECBAgQIAAAQJbEbhYmLKd7ymsO3KO7Ii85mJZw3P61bluoWeei9e5+uQzGzsqbN6EzUh+9yLR2J6I54S9sykCbYEkeApPesnZyNC0ARebY6QWo7YjAhcRSPh4yUp+7T4WfhfUn+Pc3og5BCqB5X96UfhsAcUpHaIECBAgQIAAAQIECBAgQIAAAQIECBAgQIAAAQLnC1wmTNnOtKXiSOqOnN+f/i1kF4V34w7baYc+D2+tfKLwTue///77+fPnBfrSiKXOEaZ8+PBhf0cSJmgfe/2rnP9uozLlAsf5+W22hesQyKespPRUTr/Lfy6uQ3iqXhipqSRthwCBToHCWuD5yvjzzz87t2DmlQmM/qnP0L+kJnE7eYVf7SUl8BWnnATcRggQIECAAAECBAgQIECAAAECBAgQIECAAAECexa4TJiykavLAMwRresc1xE72m7MqLCzCxQiimE91JUbsXM8FrbkIYDJUy4cFMgeD3esS56z2XncmklgqEDhY6PzqVkmTj20/ftZ3kjtZ6z1lMAFBUqukdK8Rh3xCzbYrtcpcJEwZeHR6wBe5zGjVQQIECBAgAABAgQIECBAgAABAgQIECBAgACBbQlcJkzZLvdY+PzB83ELa/PUd5THQ9dfbmj6xYsXJa3NcOQhsyVLjl6mkdcsTHkO3V1h3ZoEBRLlXKx0TUpRhvfTp09fv37dbjB36FhY/rIChY+NlqS87DBl70bq4kOgAQR2IlB4jRSNm5ubnZjo5giBi/wuqPwnWB8/fvz27duIflmFAAECBAgQIECAAAECBAgQIECAAAECBAgQIECAQCVwgTBlO0+WGidLPvt46F3A3JabO2s40+GYW4+FpVxmDYzmpmaeu3foY8o0joi0HlbvmSjfbB5u/uTJk8ePH7ePxp7tn/PWgwcPyu8En7Mj6xKIQE6q9VqwnSaSlJ0sC880UguD2x2B3QoUXhDGZ9Zrwt36r63jd+7cGdGkXMNf6mr2119/LWywA7gQymIECBAgQIAAAQIECBAgQIAAAQIECBAgQIAAAQKdAhcIU7ZvcQ1NN3b2pHzmiCqY7eeSl+/usku+fPmypAHtQSlZq3CZxiMjZypLWTVm0LGUmGwOhgR5X79+rYxN4WhabP0CeZB9Pb7c2WBJyk6WhWcaqYXB7Y7AngXKK1PmG+Tz5897ttL3YwIXecZ31RhhymODYj4BAgQIECBAgAABAgQIECBAgAABAgQIECBAgMC0AkuHKVPiMQm2Rh9GpBsbWxj0srx+4WGz7eeSH95a+UQ6myoyJxuZSo3z3ThvRFFnDVMWhkfrICngl7Xu3buXWjvPnj3L4783Woi03inTuxXIAdyIL7cpEoaY7/Pe3p05nQJGqpPFTAIEZhJIhezyLTeu3MpXtORWBEr+Omj3pTyS2173zDnlpVVzYe8i50xtqxMgQIAAAQIECBAgQIAAAQIECBAgQIAAAQIE9iywdJiyfXc2sZ4ln/FdDfag+oVZZbtP+k7jC8OLr169muOTkOdo1x83nOGe9fmAyQqMrpqTRGkqdObx33n0YRWsvLm5UbFyjqPCNmcSSA74ZDY9H5DE+GZqgM0WChipQiiLESAwoUB5bb/t/ohoQi6baguUJxrb6545p/zozY7af2+euXerEyBAgAABAgQIECBAgAABAgQIECBAgAABAgQI7Edg6TBl++5sYdRv2iEZsdPt3pYr7GyGZo6KjI2MZmFjzhnut2/fnrN6tW4VrHz+/HkqVt66dSsZzTyQN8HQOYjOb60tEKgEUjKqnl1us0hStk0uMsdIXYTdTgnsXKC8GGGugvyY5LqPlvxwaEQHByUaR2y/Z5VBDW7/vdmzZW8RIECAAAECBAgQIECAAAECBAgQIECAAAECBAgQqAssGqZMEK39jO8RD92ud2Dc9OPHj8vvKFe7SM3Ccfu6+FopslhYrHHyPuZO/JcvXw4CMV9guNPfRoLz0IDRE+lFHp2cmn+5lZtCqjl+kq30DMHRnlacQyCHZeIvPVtORV41KXt8FnvLSC1GbUcECNQFBsXR2lfs9U2Z3rrAuMcCzFpdfkLS/suhCXdkUwQIECBAgAABAgQIECBAgAABAgQIECBAgAABAtcnsGiYsl3csTDkN4f7yYfhNnaaON12qxIW1oOcPEyZAGKdsbAZ9VXGTSfpON+hlcp/SRika6ktl1vRiYeqWDlumKw1oUCO+f7gSz59OVAn3KNNjRMwUuPcrEWAwPkCg35H1P+dcn5jbGFzAhcsSxmrQUdvlvfrkc0dYBpMgAABAgQIECBAgAABAgQIECBAgAABAgQIEFiJwKJhynZWL3dq8wzli/xrN+bkkIxY5eQ2l1kggb+Se5Cp4zLtrcdGfPbly5fL9Dd7SUfmy1MeepFgZZ4kWFWsTLU5YbWDjIklBW5ubhrB5cbeX7x4kWUaM71cXsBILW9ujwQIHAQGheGEKQ9u1zpR8qdBve+Djp/6ipNMD6qrmj3WS+NP0gAbIUCAAAECBAgQIECAAAECBAgQIECAAAECBAgQ2InAcmHKxhOft+jbiAZuqwuFVSEnDIwmWZis4UEp0cZxjxQ8bGHoxDJ5ykOrEjtIqjJ9lFo7mJhYQCDH+fPnz3t2lKfev379umcBby0jYKSWcbYXAgSOCQyKo+USbrsV2Y8JmF8XGBqOHBq+rO/r/Omhe5cGPt/cFggQIECAAAECBAgQIECAAAECBAgQIECAAAEC+xRYLkyZAn5bJ06Nk0RCN9qLwjBlhmmqe+eJcNWtUhuv/nKZ6YXzlOlUwgdJtt29e1eVymWGeOd7+fz585MnT3oQEgHPc6V7FvDWMgJGahlneyFAoEdgaBzt06dPPVvz1tYFBoVr09mhy0/rM3TvKbc/bQNsjQABAgQIECBAgAABAgQIECBAgAABAgQIECBAYCcCy4UpN13W8XA0bDcSmnhf4WOvJylO2ShEmvv3eQr2gXHJieQpl89x5g5uqlTm6epTJVOXFLOvrQjkU9b/oX7//n0Owq1054rbaaSueHB1jcAVC4ijXfHgpmvbqkw5dCwcvUPFLE+AAAECBAgQIECAAAECBAgQIECAAAECBAgQIFAJLBSmbETrtqs/SdDwUt0vzBRO0sfGRl6+fHmpXme/ecZxUmVDCzKd3+BEb3OjOgf/+ZuyBQINgeR0U5MylVAb8w8vU1HsUgnmQxtMRMBIOQwIENiogDjaRgeusNnLXxgXNmyqxfyiaSpJ2yFAgAABAgQIECBAgAABAgQIECBAgAABAgQI7Ergv8v0tl3QMSGz+/fvL7P3nr3kPnEe3t2zQOOtLJ9sXKo8NuZv4mWSVblv2pO+qnqRPqaa45kxrEaYsvAh4/MxpjvpVzKdjYbNt8dqy9G+d+9eopxnes7dTtvfnEBqUuaQ7mx2PuYfP3588OBB57tmLixgpBYGtzsCBI4JeFDyMZl9zh9amXLo8XNx1VwmuRa6+ChoAAECBAgQIECAAAECBAgQIECAAAECBAgQIEBgcwILhSnbCbY89XsN97eSjEzWbdCwpS+pdDholfUsnDRh/p1sT/p4Tvjv3bt39chmskS//PLLyZ3OvUDacHNzk/KcEWine2fdeyoI5oD3wOVZkXe18Xw8j6XAk41IeHejge/rG0QjdX1jqkcE9iNwLLK/H4Hr7unQMOVlNUb8KfH9+/fLttneCRAgQIAAAQIECBAgQIAAAQIECBAgQIAAAQIEtiiwxGO+E1hs3I7N3bs1JCkzYIkcDS2QuXAOb9qjqrBCZPp4zqPxXr16VW924ePF66vMN50RT9Yzt1fTyCXvIv/xxx+p9zlfv2x5PwJJ5abwZGd/czbL070lKTtxlp9ppJY3t0cCBAgQKBRY8jK4sEkWI0CAAAECBAgQIECAAAECBAgQIECAAAECBAgQIHBxgSXClO2ylL/99tvFe35oQFJuh+mSiQRDP3/+XLLkCpdJWZdC/PaoFXYn2dl6zbw8cficIpeFOx26WBz+/PPPNPXr169JVaZ25tAtjFg+9Sm3e+SM6K9V5hDIcXssz53DOAfYiNJNc7TTNo2UY4DAbgXy24lnz57lV0M5Id+6dSsB91wIpTb25kDqVcY313gNPilw9T+9cACfPAYsQIAAAQIECBAgQIAAAQIECBAgQIAAAQIECBAg0BZYIkzZjv4U1kdsN3eOOSMak0c2z9GSZbZZ2N/RYcrGiiVPFV+m4517yY3kZJ6Se/j582dK+qWI5tBKpZ2bPTZzaHL32HbM36dAsjhv3rzp7Hs+10qfdspcZKaRugi7nRK4uEAS7clQ5rcTuRbKD0uqLFd+hJNyws+fP0+2MrWxL97I8gZ4SnK51UaXHFSccnPHw+YavNGjSLMJECBAgAABAgQIECBAgAABAgQIECBAgAABAlcmMHuYMveV28/4XlUplNzbHlqYsJEX3NYxkfJIJbdOM2rjslkNnMLs5hoME4B4/fp1jtgEK1Ox8u3bt2n8tNnKqKZa1Ro6qw2bE0gEJ1mczmanuuoWa5519uUKZhqpKxhEXSAwQiBXTQ8fPqwX525sJNnK/KYiVxqN+V4SuJTAtFe5l+rFsf3euXPn2FvmEyBAgAABAgQIECBAgAABAgQIECBAgAABAgQIEDgmMHuYsl3EcYXpusInXx8Qczs8kbvDy81NFA5BIxZZ0s2kiOrP1AvsRh86nLxvUo8JqFXZyhStrLKVJTnUfqiojkup9m/Wu9ctkOPwWFnTHJmprnrd3d9Q74zUhgZLUwlMKPDt27cUpCzZYCp2b6U+pSxayYBueplBl7X1K/xN9Pr27dubaKdGEiBAgAABAgQIECBAgAABAgQIECBAgAABAgQIrEpg9jBlO5BXmORbkulYSqmnDe1+9Sy8trcKhyDPZ//x48egxjdYCnc0aBcXWThFK6tsZdISeWhgIsJ5IPjoe7QjjreL9NpOVyKQo+5Y9dz379+rdbqSYUozjNR6xkJLCCwscKxycGczchkw9Pqqcztzzxx9nTN3w2x/KoHUUi3flKdml1tZkgABAgQIECBAgAABAgQIECBAgAABAgQIECBAYLsC84YpU6OrUcUkj5NbYanCEU/6blfc3NBBkP4WFuNshCP7+5gg0cePHw/LpNpNHil+eHk1E9H7/fff85jOJCFSsXJEYDQfCg9lvprjYe6O5DBL1qFxIs1Ok3HJ4XeVH7G5SWfavpGaCdZmCaxfoHH9U9LgQddXJRssWUYYrkRpV8sMesx3+1JkSasR+WOlVZccIPsiQIAAAQIECBAgQIAAAQIECBAgQIAAAQIECFyNwLxhyvat4hHJs2WshzYsNxQ3/bDmPGWyBLY9gj1rNRYeStqz5dW+lYqViUUmnZBClYMa+ebNm0HLW3ifAv35vBx++2RZYa+N1AoHRZMILCaQSt5D99W4ZBq6+jLLD3oG9DJNspdpBe7evXvF9UevuGvTHga2RoAAAQIECBAgQIAAAQIECBAgQIAAAQIECBAgUBeYN0zZLt+42gccp9Zg3aVkesS985LNLrNMYlgl98j//fff8sxoIxlwqTDliNI1Z5qnVmUKVSZSWVjvM7sLbOq2nrlfq1+9QE6YOVQa3axqUiYA0Zg/08ucG3OEV//EN48hG6ljMuYT2INA6gQP7Wb73D50CyOWH1pZsORCcUQzrLIqgfInfW+usuliV0qrGlCNIUCAAAECBAgQIECAAAECBAgQIECAAAECBAgQOFNgxjBlQniNu7aPHj1KIufMFs+3enkSrmpDOyo6X9vm2HJh2LERkTzWknfv3tWHO5jLj3XacOvWrTzUL7vOMzePNXWm+dlpGlB+VBTCztRam12/QFKMHz9+bLQz0ZakdpbMB6QN+WhX/zwxszEc1Usj1cliJoH9CIxLRi5/oTI0DCdMuYdjOH+dFXYzVwKFS65hMUfvGkZBGwgQIECAAAECBAgQIECAAAECBAgQIECAAAECWxSYMUzZzooVpvcu5Ti0ambuKZZXbbxUp3r2WzgcKcBZUuuxMdyFG+9p3oi3Xr16Va2VoWm0Z8TWxq2SWFXCCiV3cMtjl+NaYq1NCzx79qxd+3b5JGU++/XwxP379zetOkfjjdQcqrZJYFsC9fPkmls+tJ3lNQvX3Gtt6xcoD1OOCw337738XVHgcitLEiBAgAABAgQIECBAgAABAgQIECBAgAABAgQInCMwY5iynQRKzuycts697ojmXSqxNwlFKikWFuM82c1UV6qX0Evk6/Hjx5M0ctBGvnz5cli+ffgd3pp7IrCpHXgyT5lMQ0lKde7W2v4KBfLU+PaHrkpS5uhassGNZ9eePKqXbNsa9mWk1jAK2kBgowJL1hiuiIaG4ZzzN3poDWr2gwcPype/4IXr0Ciwn3+UD6slCRAgQIAAAQIECBAgQIAAAQIECBAgQIAAAQIE6gJzhSnzvOP6bjJdmNtrrLXwy6H1FC+Y2JtE5uXLlyXbaee6Gms1FhjK2NjaJC+TGLjgHd8k3t6/f3/79u3+vtQTqP1Lenc/Ajl5tj+YF0lSxrweUM5LVcrqx6GRqmuYJrBngZNf922ciyS9BtX2y/fOwvH9tpI5ywiUF6ccdAhN2/ihu3bFMq2/rREgQIAAAQIECBAgQIAAAQIECBAgQIAAAQIE9iMwV5iy/QjjNQTsTo7riMRnOzZ6ci/rWSDVaErKDiWY2P9A8xWGKYN82ahiKk41WNrjPrRGVHsL5lyZQD5of/zxR6NTl0pSphmNQ3RQ/apGL67spZG6sgHVHQLnCNy5c2fo6u1T/dAtjFh+UG2/8oDdiJZYZVUC5X/+NK4KluzFoKM3DXMALzk69kWAAAECBAgQIECAAAECBAgQIECAAAECBAgQuCaBucKUjZKNqdlzkec+Dx2qNHJoeaF2bHToTrN/iHAAACAASURBVC+7/IsXL0oa0JMLTJy0foMzd2RXUsrosmHKqObB8f23codW2SkZKctsV+Dz589PnjxptD/Vy/Ks7Ut9puqP+R56bmx05JpeGqlrGk19IXC+QMnvUup7yen0zz//rM9ZZnpQEq7/AmaZBtvLMgLl0d5Bh9Ayje/ci7qqnSxmEiBAgAABAgQIECBAgAABAgQIECBAgAABAgQIlAjMEqZsF2ssv0tX0uhZlxna1EZsdNa2zbHxZ8+elWw23Tz21OxGznI9JUgvHqYMbH9WtR5CLRkFy1yxwLdv39rJlSQpcxhfKkkZ7fpjvj0xszr8jNQVfwx1jcA4gaFhysaF07idDl3r2FXcse20v5KOLWn+1gVymVH43PkLhikH/QDJ0bv1Y1L7CRAgQIAAAQIECBAgQIAAAQIECBAgQIAAAQIXFJglTNm+SbyegN1J6xFNbYdHT+5lVQsUdrk9rOlFckX1zGLyBOspQZo7vmneZamj0ZOxGHRj+LIdsfdZBZJxSU3KRrg2yYZUQLxgkrLx8ek5kmfFWdXGjdSqhkNjCKxEoDCIVrX21atXKVy9fMvrlYZP7j1ZtAt++5xsngUmFyj8LdkFw5T1X3ec7H75g8tPbsoCBAgQIECAAAECBAgQIECAAAECBAgQIECAAAECexOYPkyZrEk9XRfQPM3wwYMHW5FNU4c+zbYzZbiV/qadhWHK3P5vd6rR98JNtbcz05zGoTjTXvo321Md586dO/3rencnAjlIGgGFzEmS8rLdbwQXBqWFLtvy+fZupOaztWUC2xUoLNybSPr79+8v8oDv2Da+Zfq113Y5199a754vUJg+HHQUnd+q+hYG7Xo9v+yqd8E0AQIECBAgQIAAAQIECBAgQIAAAQIECBAgQIDAJgSmD1P+/fffjZ5v7o7s0AYnsTf04YkNosu+TH60JCaVsnkfPnxoNHXlYco1PIS9J0w5NLbbwPfyOgRyy78RW8wx0/6sLd/ZRhZZZUojtfxBaI8ENiGQIo6NM2RO45mTb/n8yyVWkmq5PE653wtmvBqn9H7Yi9TO7G+Sd2cVuHv3bsnfAo3LlVmb1Nh4eWnVwmBoY/teEiBAgAABAgQIECBAgAABAgQIECBAgAABAgQIEKgEpg9TtuNrQ7OJFx+bwkfd1dvZjpDW313/dOEYvXnzpt6XPN+8/mDi3Lxc20Mh15BzbQQs6oAqU9Y19jn97NmzRsBlJUnKDEejYYWl1651HI3UtY6sfhGYRKDxw4lcViU6mV/a5F/KDOd66eLxxMYpvafXhdeEPVvw1hYFXr58WdLsS5XNrv/F0d9OB3C/j3cJECBAgAABAgQIECBAgAABAgQIECBAgAABAgT6Bf7b//bQd3PPuHGzNkmyFDsZup3LLp9KjWn2oMfJJUKaqM1lm33O3tP458+fn9xCBjdDfEhMNspSFt6FPbmXaRdIIy/1SM2qI6lKdaxHPTnLY6sUzs+t7hzA379/zy7yb3OfwcJubn2xHJmND9F6kpSJAdXPgTmMDx/8WdnXeegaqfagr3Ok2u00Z58C1fGZvufclSD4Aqev/J6kfj7P9MXTk/Whzym9PIv24sWL+rqzTi8/UrN2Z9MbzxGbz8vJ4yQVIvOH0sI9zQFcuMdc9F6w/mthIy1GgAABAgQIECBAgAABAgQIECBAgAABAgQIECCwZoGJK1O2CzRutDrI0GZXKcM1j/TJthV2+ZAVyH3NenA2Ny+Xv7d6slNZ4NDgkoXnWKan/GRPznJcSxJ1TeorqZFkR1JgNQHZJ0+e3Lt3L2HKm5ubcdu01kwCGZFGqddkcdbwdO+qv/VPd+bkAz6TQ7XZNR+6Rqo+9GseqXo7Te9TIFcmCYTdunWr+hLM92C+BPMtnC/B1Iac1ST5rfp3+touCxun9B6KfBMt8AOMC45UT9+9VfKzqIs86bt8p0tGgR0wBAgQIECAAAECBAgQIECAAAECBAgQIECAAAECVykwcZiyHVzLTdktwo1odjtIuq2OF959fPXqVdWvxlgXZjGXN0l1vdQ9Wn6/hz2mPORhujExbe2cJEUSGUk+r11VKAgJViYeUV7ap9FUL6cVSGiyUQs255y5sz6DutAIes76jO81H7pGqn7YrHmk6u00vU+B/JYgPx5IpfB29/MlmGBlfvKRNHD73anmZBf1TTUuk+pvLT9d3pjDZd58jbz4SM3Xta1vueRi/iJ/7xSmgRNo3vSDArZ+/Gg/AQIECBAgQIAAAQIECBAgQIAAAQIECBAgQOA6BKYMUyay1i4cskB5mzlGIs2+f//+oC2X36getNnFFi7scoJ6VfG8Rn9L7r8u1pfGjhZIBjT2WH9Zf1ZyfX4e6Fx/eeb069evGzGO9gbTkgRNLhstbbdqh3MyBCmWVu/42pKUaWHjuJ2vMuWaD10jVT9K1zxS9Xaa3qdAClI2IuBth1yj5lQ235dg40cpKfI3a3az3cFjc9KM9vV558K5lpv7un0NI9XZdzMjkNLmJ6/n84fAfB+iY6NQmOC87AX/scabT4AAAQIECBAgQIAAAQIECBAgQIAAAQIECBAgsC2BKcOU7TtY8+VvFlA+GU1rtCE3qldy17zRsPKXJU/3y9aSV0h9snr5w0TBcv+1fEcLL5k6VResyFiHqnd8wjBlhqNw7NKA7HfrB2qdcXPTORQbQ5/gQkZwPR1JC9tZiqHh8sLurPnQNVL1QVzzSNXbaXqfAkn6dhakbGvkGzlXdzN9CSaG2Di9l381t5s64Zz29XnnxlPVr3DJztVLZq5kpEqauttlSo6BwmjjVIb5Oj52LV3fRf7qVJayDmKaAAECBAgQIECAAAECBAgQIECAAAECBAgQIEBgnMCtnz9/jluzsVZudKXoXWNm8jfLFy9ptGH0y9xrz0OTB62eG5B5duGgVda2cDKRJTcsM7L1KkefPn3K0zMv3pdbt24da8MFK//lzm6jimfVyAnRCkftgJO0R1Ve9DBnzROJpzSqJHa29oJD3Nmezpk5q+R52fXupNmdh0fn6ufMPDxu/vABr+bkZSbSpEzk/xyWhwXqu/v69esc5cpWe+gaqfroZ3q1I9Vop5flAldzau28/ux3mO/7Ihe9OcnX9z7TybO+i5PTPVdH9XXfvn07axZtVSNV7/hU01fzmUrmtT8HnNztTInkzrE4diHdWPj9+/ePHz9uzPSSAAECBAgQIECAAAECBAgQIECAAAECBAgQIECAwFCBycKUuX318ePHxu4XvtnW2Pv5LxMQrEcGT25w0+HRqncJg558UGbDIZVgcoO8MfMiL/vjApcKNHSGkCZEGzFkGZ0Jo5xzj3UnYHun84Vj2vsaPWfoKWX0jiZfcarYfb1haz50jdRWRqreTtODBK7m1FoYtGrgzJe7alwPX/zK8GQwrpJZoJ1rG6nGIXH+y6v5TIXiZF/mjt7Wh+NkY7Lwtn4mVO+daQIECBAgQIAAAQIECBAgQIAAAQIECBAgQIAAgbUJTPOY75ubm3aSMl1NhbOVxOzGuTce13hyI0lebrq/6WD78b4ne/3ixYuTy6xhgaHPbZ+kzSlS1Vnnb4TzsfYUPtu0sfrCj2hs7H3Qy07A9hYKF2uvuNicJGwGhbMXa9jJHSX7e3KZEQus9tA1Uo3RXO1INdrp5SCBwnNm4WKDdj3twuO+zob+bqS8zQmZ1RfOaX/Wco/1fbWnUz6wv8RgtUp++9R5Gd/e4Dlz1jZS5/Slc93CD0vhYp27WGzmyZrZJcfVJK1NGvikWA7gcUfXJC20EQIECBAgQIAAAQIECBAgQIAAAQIECBAgQIAAgSsTmCBMmbjY8+fPj7mcvBt3bMU1zG88q7GkSZvubzqYZxQOjZBeJKRYMhaNZRJoWP4h7Hnye6MZeZmbvlO1JDmJ+jOj2/s6NmdcOurY1uabX/4cyXEO87W8seXff/99gahKY6dTvUzFsqk2ddjOag9dI3UYo2pitSPVaKeXgwSu5tSaX7CcDFp1yuSEnMvXzrfOnJnrqMaPTHJl+O7duzM3O271wiu0BNFS/G/cLgrXWuFIFba8cLGr+UxV/c1XYQp+9/Q9n7vEHHsWmOStqJakNvMRm/sAnqQ7NkKAAAECBAgQIECAAAECBAgQIECAAAECBAgQILAJgXPDlLkV3Z84TO2f7RZrTOht6ChuPUyZ/g4qmphbrRu6f5mjcabwROdxkn11ZhY7E5adWzg5c3SCcPSKJ5s07QLlAcT0qDzKMG0jT24t2dnOI+HkiitZoP8kP66Ro4/A0SuWtNNItZVGg49esd0GcyYXuI5Ta1jGJSkrz/lK2SVk1ijom1DjkpcfVQfTjJKBTvQz5XgnP8YaG1znSDUaec7LEupq+zk3rvZypS6Qv2j6/w5KzHHuP/FK/iTJMol+1ltumgABAgQIECBAgAABAgQIECBAgAABAgQIECBAgMA5AmeFKVNopyRk8+TJk03cNWw7lt8ZPaybu8VTFR08bHPhidyS7L97Wm9PScGY+vIXn07dzcWOxk6cBCwmfOLn9+/fL046awMGBU8HLTxrs+sbv7m5me95svUdzTfdSAVNsqMVHrpGqnNkVzhSne00c5DAoLPloIUHNeP8hc85PmfNuLeTmrn8WDJP+eHDh86LkIZ5gmgL1BfMTlc7Ug2Q0S8HfUwGLTy6SWeumN9KtQ/jxjYLS5821ip8mWP45Ic0lbPz3V24QYsRIECAAAECBAgQIECAAAECBAgQIECAAAECBAgQKBEYGaZMHC2Ru8JbaCnBkszl3MVLSno7aJncwxsXgcpal3qe46AO9ixcUgkmqydi9eDBg57trPCtpF2HPsd8XC+SmOwM475//37cBjvXunPnTuf8kzPL87InNzXfAjnJ5OHs5dvPR29t99RzKnj+/Hl5F9a55ByP+V7boWukjh17axupY+00v1zgCk6th86OPj6zhVkLBObq6O3bt4d2ZiKXH7kYzrVlfeZM07nkzg+ZTm48xcUX+9Jc7UidVCpZ4Jo+U/X+pmRp45n19XcznYu0CX8gVN94juGTf2bmz5DOK+36dkwTIECAAAECBAgQIECAAAECBAgQIECAAAECBAgQGCowOEyZm1u5bZZ7oieLhdSbkjvW9+7d21DJxtTpKbkPXe9jfTr3/5ap9FPf6YTTJdWMsrv+O6wTtmfaTeXWb1IOs9anzOh3PvA90Yq7d+9O2J3RYdaSmrITtnPQpjI0AUxJpEEnmWoXSS7GZCVp5oRmTkYBBslcauFpD9qqF6s6dI1Uz6G1qpHqaae3Tgpczam13tMz6+bOmsTK1XL7pym5tpz7Gyr1L0u+4vPDkrlbspWRqrdz0PRVfqYaArkeS+i2MbP+Mpe7c0Ry80npfzR8fhSUnyflWrHeGNMECBAgQIAAAQIECBAgQIAAAQIECBAgQIAAAQIEzhe49fPnz5KtJGuSW875N6hQXOeWc08ud5dT7KTz3QvOzD3RT58+Jb+Vp9r138ArbGTu8aezSVONDqMU7miOxTJAGe7+LRcePP0bmfDdW7dulW8to5O7sHOkxBIa7qxpmuzpHBHbkpFqsyTWOVMxofq+8pk69mTPw0csCyRsnZeZyOkln8HDW/VNjZjOEKekYv7Pv+S/c9+9qozVU5VzwuMhufMkyEc0e22rRC99maNVKzl0jdTJwV3JSJ1s534W2POptT3KOW/nS6Q9v2ROnrY89+98Oj8+uQyeI3+WLhcmKXN1umSSshqLNY+Uz1T/56XzMK6vMu1V5cnd5UIul4sTXrPV+2KaAAECBAgQIECAAAECBAgQIECAAAECBAgQIEBg5wLNMGXuJubWclCqbFPuT+ffVNmmhnUyOok6VSGnxRKHyc3USwama1Uf83+jedO+/L8816+/Zpv1RFcV7apmLpBsG9SjxGf7a3POFwUY1M76wj1hyuAny9h+4PK0QYocXTmSOwPHMyUp0/2TI1UnOkwnubhAOZ88+HJEdclDI5efmOp4yIk0h9xMZ86FWVK9LMfYHDtdw6FrpEpGdg0jVdLO/Syz21Nr5xAnldj+cu9csj1zmUxhZzIsV4P56U7eardq9Jz8YKOksvh8FyT9LV/zSPlM9Y9d3s0Pwzqvbw8rTnIFlS/lXHX07yjXVzP9GurQFxMECBAgQIAAAQIECBAgQIAAAQIECBAgQIAAAQJ7Fvhvo/OJWHUW1WssNsnLKsVYbSqxwmXKN+b+3GIdrCvVO1ufX03nvuDawpS5wZ87/T1psPbDK9v9WsmcqoBNsoNxTtix3qnEDhKuzQ3g3Ec/p7WJUea4qud061ub5AZzfYP16YxUQsn9N57ry2c67VkgSdnY6a5eRrh+mG267zm6Zmr/Gg5dI1UyuGsYqZJ2WmafArl8ylf5uFPu3D+kqUYkceR8iBrVvtPg/GQll1KJNp5fYC8XIUmUNnbReTwkwXnmBU/nZktmrn+kSnqx22VS9LR9GNc18jFMtchcCY++wswukqTs/yznmiTH+ehd1BtsmgABAgQIECBAgAABAgQIECBAgAABAgQIECBAgECnwH8655pJIAI99Y2SSlwm/DrJQOTmbnXbNbeBM53G1zebLEUSlokypKRT4gj1t05Op4JOHpSZzeaBzp1JyuQ4Uz5n7qeI5r5ydnSytdUCuVE9d3sKW3LFiw3Ktq7c4eHDh/O18OKHrpEqHNyLj1RhOy22T4EEBMd1fJkwZdqWPGXnT1By5ZDrh6QbEyMb14Vch+Q7PRvJh7R/C7n4+fr166WSlFXb1j9S/YY7fzeHcYq59iCkGHkOsxFPkM9hnCMz1xv9Scp8iPJJkaTsGQJvESBAgAABAgQIECBAgAABAgQIECBAgAABAgQInC8gTHm+4dVuofPGf9XbFFLaSrcbjwJMaDKJyXb7k6hIeDRxhCyQ4kl5GGXuGWfJ3N/Nv3Q2/+dlbuJmft7NTd8smYqqCWIeSzAEMJtN1HJuq9xXbodEO3c63yObO3e325mLBXQWEG6Ej6fd48UPXSNVOKAXH6nCdlpsnwL5ni1M6eWHB2/fvr2IUq4cju06EbTEyPIblfyoozxVmauRXIrkOqSk4Houe3INk+uWi/T9sNNNjNShtSbaAglKpqJze/5hTtKQuTDOwZwDvrp+PrzVOZEDPlfdOYzzKehcoJqZT24+49lmzzLeIkCAAAECBAgQIECAAAECBAgQIECAAAECBAgQIDCJQPMx35Ns1EauQyDpmVSg6by7mRufm+hjggudWcbkFXKvN//aUarM6awxOai/ySxm10umFrKv5CkT3+wcr6rxuf+tJuWgcbRwBOauQevQneowM1JTSdrOFgUSK8yXYOfX+qE7uaSpnkGcJ2JXM/vL4B1WnGoi1065PEgjO2viZmY1P7mxLJYge/4lZJb/q+LTaW0uUfIvP+FIZwsbn8ciJ4W25AVJP9cmRqq/Czt/N1eS1WGcQ/EYRY7kfMryL0vmXw7CHMnVYZy1qiM5x3CO5JLD+PDJPbY78wkQIECAAAECBAgQIECAAAECBAgQIECAAAECBAhMKHDr58+f9c2lbk2K89XnLDO9WMwrJVVyG3uZTpXvJXfKI1++/GJLpmBM+yG/SeytszbMrVu36jKJM54MfaawUwpSVvGF+rqjp4OT+k8XTC3kQEpYJPenq9vVuXWdEcx96Bz2SceO7te4FfNxq+61pxnVffT8X22quqee6cOcwy6mamejJNL3798Pu6hu3ldzMp2J6v8oTZJIywHQEzI4NGP9ExmmBuN8bb7IoWukRgzoRUZqRDuveJXdnlpLxjRf6/lRQb4EqxN7TmK5xMq5Pd+Dh6/m+tVC4zK4ZBfnL5NfdOS6tyRGds6+0vHsJeHFczYy37qrGimfqREDnVRlSVXUEVs+rJIUZo7hzp9FHZYxQYAAAQIECBAgQIAAAQIECBAgQIAAAQIECBAgQGBagWaYctqtr3BrCQbVM1WNFrZzXYcFpgp4HTa4lYncwkwo4dDa5BKSElunRj0XlTpM5QGCZEYTQMwq45INySuk7k6CGm73Ho4TEwQIECBAYJ0CFw9ThiWXo0mJzZRFu5oI2hpGap3H8EpalcM4P0k6v6B7uztXcwy3u2YOAQIECBAgQIAAAQIECBAgQIAAAQIECBAgQIDAygV2F6Zc+XissHm5UZpqi9WT+BIZXPjp1YNAUlgoTc0qua1bnqSs7yIV19LTFKpMYDT/qrpWhwWqYopJ3CY9Wf3Lvd7UfVxntPTQbBMECBAgQIBAJZCrmvovZy5SmfIwFmlMrljyL5cch5mjJ3KVkqugqUosj27GVCuuaqSm6tRVbqcqV5zDeNxPkhomOYbzb5Iy4Y0te0mAAAECBAgQIECAAAECBAgQIECAAAECBAgQIECgRECYskTJMgQIECBAgAABApsXqEf0kj7MyzV0Kc+8zm858oDyEanK/K4jv3XJvysrj73OkVrD0bLaNuQwTqSy+v3VoEbmk5gQcI7hcT+FGrQvCxMgQIAAAQIECBAgQIAAAQIECBAgQIAAAQIECBDoFxCm7PfxLgECBAgQIECAwJUIpIrevXv3qs6sJ0x5wE2CMFm0RCo/ffqU/1Pqr14kOw0+lMdOhjJFsq+4PPbKR+owZCbaAlWh9xzAVa339jGcI7k6evN/juS7d++2N2IOAQIECBAgQIAAAQIECBAgQIAAAQIECBAgQIAAgYsI/Pcie7VTAgQIECBAgAABAgsL1Es/Jsi18N5P7u6XX35RnK9SWvlInRzKPS+QcKR85J4PAH0nQIAAAQIECBAgQIAAAQIECBAgQIAAAQIECGxa4D+bbr3GEyBAgAABAgQIECgUENErhLr4Ykbq4kOgAQQIECBAgAABAgQIECBAgAABAgQIECBAgAABAgR2KCBMucNB12UCBAgQIECAwB4F8tzhQ7dXWJny0DYTRsoxQIAAAQIECBAgQIAAAQIECBAgQIAAAQIECBAgQIDA8gLClMub2yMBAgQIECBAgMAFBNQ7vAD6qF0aqVFsViJAgAABAgQIECBAgAABAgQIECBAgAABAgQIECBA4CwBYcqz+KxMgAABAgQIECCwFYFPnz4dmvrw4cPDtIm1CRiptY2I9hAgQIAAAQIECBAgQIAAAQIECBAgQIAAAQIECBDYg8Ctnz9/7qGf+kiAAAECBAgQILBngW/fvt27d+8g4Br4QLG2CSO1thHRHgIECBAgQIAAAQIECBAgQIAAAQIECBAgQIAAAQI7EVCZcicDrZsECBAgQIAAgV0LfPz48dD/+/fvH6ZNrE3ASK1tRLSHAAECBAgQIECAAAECBAgQIECAAAECBAgQIECAwE4EhCl3MtC6SYAAAQIECBDYtcA///xz6P+jR48O0ybWJmCk1jYi2kOAAAECBAgQIECAAAECBAgQIECAAAECBAgQIEBgJwLClDsZaN0kQIAAAQIECOxaoF7vUJhyzYeCkVrz6GgbAQIECBAgQIAAAQIECBAgQIAAAQIECBAgQIAAgSsWEKa84sHVNQIECBAgQIAAgf8T+PDhQx3i8ePH9Zem1yNgpNYzFlpCgAABAgQIECBAgAABAgQIECBAgAABAgQIECBAYG8CwpR7G3H9JUCAAAECBAjsTuCvv/469FlZygPFCieM1AoHRZMIECBAgAABAgQIECBAgAABAgQIECBAgAABAgQI7ETg1s+fP3fSVd0kQIAAAQIECBDYocCPHz/u3Llz6Pj79+9VpjxorGrCSK1qODSGAAECBAgQIECAAAECBAgQIECAAAECBAgQIECAwN4EVKbc24jrLwECBAgQIEBgXwJ///33ocO3b9+WpDxorG3CSK1tRLSHAAECBAgQIECAAAECBAgQIECAAAECBAgQIECAwK4EhCl3Ndw6S4AAAQIECBDYncCbN28OfX769Olh2sTaBIzU2kZEewgQIECAAAECBAgQIECAAAECBAgQIECAAAECBAjsSkCYclfDrbMECBAgQIAAgX0JvHv37t9//z30WZjyQLG2CSO1thHRHgIECBAgQIAAAQIECBAgQIAAAQIECBAgQIAAAQJ7E7j18+fPvfVZfwkQIECAAAECBHYicPfu3UOY8tGjRx8+fNhJxzfXTSO1uSHTYAIECBAgQIAAAQIECBAgQIAAAQIECBAgQIAAAQJXJqAy5ZUNqO4QIECAAAECBAj8/wKKHW7lUDBSWxkp7SRAgAABAgQIECBAgAABAgQIECBAgAABAgQIECBwxQIqU17x4OoaAQIECBAgQGDXAvVih/fv3//8+fOuOVbceSO14sHRNAIECBAgQIAAAQIECBAgQIAAAQIECBAgQIAAAQJ7EVCZci8jrZ8ECBAgQIAAgV0JvH79+vCA73T8r7/+2lX3N9RZI7WhwdJUAgQIECBAgAABAgQIECBAgAABAgQIECBAgAABAlcsoDLlFQ+urhEgQIAAAQIEdirw48ePO3fuHDr/6NGjDx8+HF6aWI+AkVrPWGgJAQIECBAgQIAAAQIECBAgQIAAAQIECBAgQIAAgZ0LqEy58wNA9wkQIECAAAECVyjw9OnTeq/evn1bf2l6PQJGaj1joSUECBAgQIAAAQIECBAgQIAAAQIECBAgQIAAAQIEdi4gTLnzA0D3CRAgQIAAAQLXJnBzc/PPP/8cepW43t27dw8vTaxHwEitZyy0hAABAgQIECBAgAABAgQIECBAgAABAgQIECBAgAABj/l2DBAgQIAAAQIECFyPwLdv3+7du3foz+3bt/Mg6cNLE+sRMFLrGQstIUCAAAECBAgQIECAAAECBAgQIECAAAECBAgQIEAgAipTOgwIECBAgAABAgSuR+CPP/6od+bvv/+uvzS9HgEjtZ6x0BICBAgQIECAAAECBAgQIECAAAECBAgQIECAAAECBCIgTOkwIECAAAECBAgQuBKBZ8+effny5dCZFy9ekXxVFQAAIABJREFUPH78+PDSxHoEjNR6xkJLCBAgQIAAAQIECBAgQIAAAQIECBAgQIAAAQIECBCoBDzm25FAgAABAgQIECBwDQKvX79++fLloSe//vprHiR9eGliPQJGaj1joSUECBAgQIAAAQIECBAgQIAAAQIECBAgQIAAAQIECBwEhCkPFCYIECBAgAABAgS2KvDhw4cnT54cWn/79u1Pnz7dvXv3MMfESgSM1EoGQjMIECBAgAABAgQIECBAgAABAgQIECBAgAABAgQIEGgICFM2QLwkQIAAAQIECBDYmMDnz58fPnxYb3SSlA8ePKjPMb0GASO1hlHQBgIECBAgQIAAAQIECBAgQIAAAQIECBAgQIAAAQIEOgX+0znXTAIECBAgQIAAAQKbEPjx48ejR4/qTf37778lKesgK5k2UisZCM0gQIAAAQIECBAgQIAAAQIECBAgQIAAAQIECBAgQKBTQJiyk8VMAgQIECBAgACBbQh8/Pjxf//736GtSVL+/vvvh5cm1iNgpNYzFlpCgAABAgQIECBAgAABAgQIECBAgAABAgQIECBAgEBb4L/tWeYQIECAAAECBAgQ2IrA/fv3q6bevn07cT01KVc7cEZqtUOjYQQIECBAgAABAgQIECBAgAABAgQIECBAgAABAgQIRODWz58/QRAgQIAAAQIECBDYrsDnz58/ffr07Nmz7XZhJy03UjsZaN0kQIAAAQIECBAgQIAAAQIECBAgQIAAAQIECBAgsEUBYcotjpo2EyBAgAABAgQIECBAgAABAgQIECBAgAABAgQIECBAgAABAgQIECBAgAABApMJ/GeyLdkQAQIECBAgQIAAAQIECBAgQIAAAQIECBAgQIAAAQIECBAgQIAAAQIECBAgQGCDAsKUGxw0TSZAgAABAgQIECBAgAABAgQIECBAgAABAgQIECBAgAABAgQIECBAgAABAgSmExCmnM7SlggQIECAAAECBAgQIECAAAECBAgQIECAAAECBAgQIECAAAECBAgQIECAAIENCghTbnDQNJkAAQIECBAgQIAAAQIECBAgQIAAAQIECBAgQIAAAQIECBAgQIAAAQIECBCYTkCYcjpLWyJAgAABAgQIECBAgAABAgQIECBAgAABAgQIECBAgAABAgQIECBAgAABAgQ2KCBMucFB02QCBAgQIECAAAECBAgQIECAAAECBAgQIECAAAECBAgQIECAAAECBAgQIEBgOgFhyuksbYkAAQIECBAgQIAAAQIECBAgQIAAAQIECBAgQIAAAQIECBAgQIAAAQIECBDYoIAw5QYHTZMJECBAgAABAgQIECBAgAABAgQIECBAgAABAgQIECBAgAABAgQIECBAgACB6QSEKaeztCUCBAgQIECAAAECBAgQIECAAAECBAgQIECAAAECBAgQIECAAAECBAgQIEBggwLClBscNE0mQIAAAQIECBAgQIAAAQIECBAgQIAAAQIECBAgQIAAAQIECBAgQIAAAQIEphMQppzO0pYIECBAgAABAgQIECBAgAABAgQIECBAgAABAgQIECBAgAABAgQIECBAgACBDQoIU25w0DSZAAECBAgQIECAAAECBAgQIECAAAECBAgQIECAAAECBAgQIECAAAECBAgQmE5AmHI6S1siQIAAAQIECBAgQIAAAQIECBAgQIAAAQIECBAgQIAAAQIECBAgQIAAAQIENiggTLnBQdNkAgQIECBAgAABAgQIECBAgAABAgQIECBAgAABAgQIECBAgAABAgQIECBAYDoBYcrpLG2JAAECBAgQIECAAAECBAgQIECAAAECBAgQIECAAAECBAgQIECAAAECBAgQ2KCAMOUGB02TCRAgQIDA/8feGV9rbSt7+3JWCjihhEAFgRLCriCkhMOuACgBqICdEg6pYJMSCBVASiCng3y/7/heLS/JlkeyJEv2s//Yy68tS6Nn5p13LI0l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whmTKr1+/Pn/+/Pvvv3/w4MGjR49evXpVjg81QQACEIAABCAAAQhAAAIQgAAEIAABCEAAAhCAAAQgAAEIQAACEIAABCAAAQhAAAIQgAAEIHByAg/+/vvvobv4119//fDDD//5z3/mvfjXv/51d3c3P8MxBCAAAQhAAAIQgAAEIAABCEAAAhCAAAQgAAEIQAACEIAABCAAAQhAAAIQgAAEIAABCEAAAhBYJDD8ypS//vqrl0mpfuqklqtc7DAnIQABCEAAAhCAAAQgAAEIQAACEIAABCAAAQhAAAIQgAAEIAABCEAAAhCAAAQgAAEIQAACEIDAnMDwyZRv3ryZ98cdK5/SHXMAAQhAAAIQgAAEIAABCEAAAhCAAAQgAAEIQAACEIAABCAAAQhAAAIQgAAEIAABCEAAAhCAAATWCIy9zfcff/zx9OnTxb7985//1A7gi5c4CQEIQAACEIAABCAAAQhAAAIQgAAEIAABCEAAAhCAAAQgAAEIQAACEIAABCAAAQhAAAIQgAAEHIGxV6aMLD+pvb8/fvzo+skBBCAAAQhAAAIQgAAEIAABCEAAAhCAAAQgAAEIQAACEIAABCAAAQhAAAIQgAAEIAABCEAAAhBYJDB2MuW///3vxV5NJ3/77bfIVS5BAAIQgAAEIAABCEAAAhCAAAQgAAEIQAACEIAABCAAAQhAAAIQgAAEIAABCEAAAhCAAAQgAAERGDiZUgtPavnJiBbjqZaRG7kEAQhAAAIQgAAEIAABCEAAAhDok8CjR48e/N/f999/36eQSAUBCEAAAhCAwOEEiBkOVwECQAACEIAABCAAAQhAAAIQgAAEIDAcge+Gk9gJvLnw5LTT97Nnz9wtHEAAAmcicHd3p6/5P//5z59++kmjw2fqGn2BAAQgAAEIQAACEGhJYKzA8s8//3RwFA//8ccfT548cWc4uBSBsUz3UqqhsxCAAAR6IEDM0IMWkKFPAgRRfeoFqSAAAQhAAAIQgAAEIAABCPRA4MHff//dgxwZMmgljs27fv755w8fPmwWowAEIDAcgRcvXvz6669O7E+fPp11Cvnr16+fP3/W8Lf6qP+aL//27Zv+T31XLunDhw/1/4fZ39OnT1mjyNlGy4NJWZOmQmVJkklfTlc//vgjymqpoCu3hScZSPt4kvbK+uuvv/Rihn5t9V+PD4ox2ssQaVGTfK9fv1YBrbvPe2IRUHsujRVYyks8fvx43l+ZrvZtmJ/h+CIExjLdIkqRqU8PRwq29acnI1U7PRwp0taxi7QVZuurwWNREez2Sog5Q1aEdiGTDs+c1XSJGTo0thoi4WcyqF4wiMqgxC0QgAAEIAABCEAAAhCAAAQuS2DUZEoNoN/c3FjUNm62qKV3lIHANQk8f/7cW5v25cuXb9++PRMNJYL//vvvSptweZNJvdMkohL1fvnlF2YQk7hlFNaYtaxRytJfxu26RcqSmqQv/WeN1TyG3LVGAE+yRqa383iSYzWibMXb29u5DP/6178UWhzrk2UV7969m786op8JEubmaip1PFxgKd+uGM/rvszj/fv3xxqtJxIfaxMYznSzgWjtVT0WKdhWGmVqJYq0lSWvr8xZX71LBVKpPDGnB5bQzgPS7cfTmy4xQ7e2t18w/MwehtcJovZQ4l4IQAACEIAABCAAAQhAAAJXJjBqMmX4xLumRY25q/DaVc5DAAJjEXBrR3liK+lBmRDeyRE/aqZQaRPzzIn9vdDk+jSDyLos+2G6GqZha2lKK+K4k/sPlFIpY+5tUbT9/aKGxgTwJI2BZzeHJ8lGV/bGV69eKW0xrPMQnzxZhR5hwpwhFt0PdbTzzKCBpd4gmhYrDbuvqG/6I28shHOmM4OabqoK5A8VbOu1pSLx9iEuPbXLw5Un5vRURmjnAen243VMl5ihWyPMFgw/k41uuvEiQdROStwOAQhAAAIQgAAEIAABCEAAAqMmU1r2+J60y6QjVg6B0xDQakxaU2RxpcYTJFOqd5oXDzMnCqpPlPTH5PpOpJp3efPmjbc26s46w9v14yV7QFkhGc7ECeBJ4nz6uYon6UcXksTb4i2UTT55SlCrt+xfJIfSyfPp0yd+FxyN/QfjBpbGFwvdZsfa+/jhw4fz/6I3bYg8YdTV/TyL1MCbPxaM45qupXdTGblERcI14m1ZviJ53lyy62KtJDGnR4bQzgPS7cermS4xQ7emmCEYfiYDmnfLFYIor8t8hAAEIAABCEAAAhCAAAQgAIE8AkMmUy7uURLpPzt9R+BwCQJDENB7w8oCjEynDZ02rfFQ9a5qGuVcy0oH0Qwi2RhzJsZjTetqH1jjdt5TBsOUuKD6v337pjV19LeYDbwmgCrRlp3Pnj1bK8B5CDgCeBKHovMDPEmHCtpMpnQyyy3/77p/P/20P+tLX1vlR+pnRX+bvw7adlxrCzlJONhDYPTAUlFcs7hxD+eMexWjaqXYjBsvcsvopmtR02Yf55Uo0n769KmLtxVpK+S2fDuIsecYU4+JOT1ihHYekG4/XtN0iRm6NcgkwfAzSbgWC28GGEMPLC92mZMQgAAEIAABCEAAAhCAAAQgsIfAd3tuPupebXuX1LSSL9npO4kYhSHQFQHt360Mtq5EKijM2taiYROa83MzhZomVNaF5gvDYptnlLGhSUeNEmq6ut4KW5tiDFdgM9VG6TXaPVD/hTeSYaMBXKlAP2SR5GAHRyq+ublRtSqPshwWDkICeJKQSZ9n8CR96sUuldyy9pzV33SLfprlovXfZfNMv9TuV0A+XyXdr7ZLrFeuT9KPuJogk9KupnjJEwSWllyxOASujkjgBKa7id3YRz3IaL8CRd3O2Xo1K2VKwbN89Vqe+hRjk6TucbN8JOb0KBHaeUC6/XhZ0yVm6NYm7YLhZ+ys1koaA4y12zkPAQhAAAIQgAAEIAABCEAAAlckoFUbh/tL1ZMG2YfrIwJDAAIicH9/rxwFy1deM2rDEfvy5YtyIyK901WtWKmJQOVerPVOlaiAiil7I1LV2iWterhWM+cdAS0bFsEr25MKXGH7gdSqGdw11YTnVdheOSWvQwBPMoqu8SQ9a0o/o6HX7eeMfoP0Te8Z4CiynSOwVPzQj3EWl0Sv+oxiTi3lPIfpxonJsDef++QMUy1E5SNhvAxYD1w42Lhq3FViTodiOiC084B0+/HKpkvM0K1ZGgXDzxhBRYpdIYiKdJ9LEIAABCAAAQhAAAIQgAAEIJBN4H+y7zzqRuWsZMzZaPzoKIFpFwIQyCCgJL94oqHnB4ZLpoy7MmV1ZMzqaYhQueMemc2PmrbMaCtDp4PeoinYRYYZs7mLBAR/c+bYCaCS/JwtYrzsSTzJKKrHk3SuqZ6TKcmkLGI8ZwosFe+5wOB8B3kvqBQxkj4rOZPpRgjLquMpjzJ1OepIDZFLCp71qBj5sqhpZatEauCSCBBzemZAaOcB6fbjxU2XmKFby7QIhp+xUIqUuUgQFSHAJQhAAAIQgAAEIAABCEAAAhDYQ2C8ZMqMVCGNm+v5eQ8m7oUABNoQ0FBvXkLDWMmUkfUINVq6M1tOyXmpflIziCLfRsVjtbJojcJVfKY/YhLe1C/KGsuEqkobMRs8SVXyqZXjSVKJtS+/qCPP/R71kRSfPfZwysBybWb9KBMt2+4edZ/p3lOa7pqCNk26SLKjRoTitsrT0JqCdJ6Y04OzGDbwkOhR6uEjprvpYOOOsfOrPdhYPRnwM9lsLxVEZVPiRghAAAIQgAAEIAABCEAAAhDYJDBYMqVyjPKGctjpe9MUKACBowjoe63UtPh6IZtf/IGSKReHRNVBdWFnGuVcg0Kq6ZxNbvMCJJ3PAep40SalPq9YqY+RmZ65mqZjpntLYR+3HjzJKLrDkwyhqbUvVOh+W54pkj80BP+yQp4+sOzTXIt8NS4ei57edBe/6ZsBcMFtuOML1MmGi78utdjl4U6u+ZzLPr0S2o1iw5iuNLUGociv9rGVnDtmwM+k+plrBlGplCgPAQhAAAIQgAAEIAABCEAAAkkEBkum3FxOIDKUUzBLKQkxhSEAgTkBfRO1xpJmqjRzpizn1IS/te+4hhrnrXR7vDiWLQg1cuO0RGXSVuliq3ULukXXWLBw8LpBUkvY6JrB6zzTvY1Noqvm8CRdqSMiTPilxpNEcB14afE7FfHADS4VzB86EGyDpi8YWP74448NLLB9E1d7+/GCphs6hE3fK09YdhhnM5+SxYA9NS3q6MpPr4R2noV0+xHTnVRDzNCtiUYEw89E4EyXCKI2EVEAAhCAAAQgAAEIQAACEIAABPYTGCyZMnXv2vkk0LlfWt1vCtQAgbIEplxJfWc1eqs/zYRp0mX+lSx7rNHGsvLXqG1xi6Xa2RKpbpN8Sqk+1JRsuOxU7pqBqSH7V4Pp3jWM5z4f2qdsBk/SodJDTeFJOlTTJNLijLvdGxcvqd/uNj863WokFIzA0jGpGlEXN2ZjherUWW0e03Wm6x1sOl5Zhd4N8+7a/1EaiZhlpUb3i31IDWEkI3RXjjlDIIR2h1jmZqOhpi5rusQMm9bSW4HQeq/sZwiierNP5IEABCAAAQhAAAIQgAAEIHApAiMlU2p+JTLqvXlJow+XUi2dhcCxBPSN2/xWxgto2FcDZ8bB3/6TKRfXQWkzKpqaT3nx1HOtEupZpgA2+zYpP9JrPfJR346zZh40Az5cQ3iSUVSGJxlFU5Ocmzk9EVdc/JKEGYteG2kJLCfOO5+Ii5trqQpPvN42prvoIsJkkdCWaqzcPwkTVwoB9kSJmNMzXUI7D0i3HzFdpxpiBodilAP8jKep+O91GDmEZ042sOzx4SMEIAABCEAAAhCAAAQgAAEIVCXwj/A5s9sziyNidmk/f/78119/2ctTEgIQOIqAlrtQPp++sG/fvn348OFRYhRs9+vXr7/88otXoYYF//jjj++//947X/zjx48fhdRe7e3trW6xlz9ZSU9TUlNLGk+ePAk3dVoj/J///MeTdq0k589BAE8ykB697yaeZCDdHSiqfqyVUn93d3egDKds+kyB5Z9//nk+HSmB+Pnz5+fr1/4encl05zQ+fPjw+vXr+ZnwWO/UPXv2LDxf5Mzvv/8eqUcBdlcZ9hFR610i5gzZEtqFTDo8g+nOlULMMKcxxDF+pqCazhpEFUREVRCAAAQgAAEIQAACEIAABCAQJzBSMuWvv/4a78zm1f01bDZBAQhAIJuAck20SIl2c9MI+IsXL7Lr6fDGm5sbTyqN68Wn8bzyOz/qBXfjGp9TQxrDlRZ2Njri7a9evdIEqpNc0Hbm8buq7Aebs8vzqmRFpN3MgZz7GE8yin7xJKNoqis5lTmkX16l1Hcl1dDCnDKwTFrBegj1KSQmkvE0dUrTdX3Uu2Resoi75A5kFXqnzn0sfqCX2eRyI9X+9ttvyviMFDj9JWJOT8WEdh6Qbj9iunPVEDPMafR/jJ8poqNzB1FFEFEJBCAAAQhAAAIQgAAEIAABCBgJDJNMqclFLS0571VSYtB0Y/ucmLnAHEMAAiEBjXNp5Q99N7UDkabWNHr46NGjsNjQZ9Qpb0kAuS9lNzZYk9JxE9WkbPJrLnmoH5p37945aDqQZbY3SGXSaAp5Lkb8OCn5Ml4VV3smgCfpWTtz2fAkcxocWwgoFtJsd9XMIYsY5yhz+sDSCylPoDWe0Cclnt50p25q54Gffvpp0261R8FmmZ0F5HLjA0p6RL3sxibEnJ51Edp5QLr9iOl6qiFm8ID0/BE/s0c7Fwmi9iDiXghAAAIQgAAEIAABCEAAAhDIIPBdxj2H3KK1Abx2NbqtgaHwvFds/lHpmBqeaJ8ZM5eBYwhckIBmqrRbt/LDdKD/07FGu67wZQyHRGUAh6Toaf9ETV7al8OUw9RCQSdbIjT+7fMyKVVYK1s465XFah2dNmuG6QfOniKpzFfNB2vqKN47rg5NAE8ykPrwJAMp63BRFRRpTW42OE5VhPtpvmBg6b1Rcg9EAAAgAElEQVRemIqut/Ky/zaRVScdv7LpTipQLD1fA35RL3pgqbfB97xFmd/t7e38zPxYciogv+D6lMScczOYjgntQiYdnsF0Q6UQM4RMuj2Dn9lUDUHUJiIKQAACEIAABCAAAQhAAAIQgEBZAg/+/vvvsjVWqk1JV947tVrBRUvZhXu4xAXQiDkZJ3FEXIVAVwTC7/6ieD///HOfc12aC/TyFw8UVcurKJN1EeDaSbnZlitoronR5vyDBw82G1LiixbLqT3Fq1Vanz59uimMK6Bh5cuuneMgnPsATzKQfvEkAynLiao3B5LWb3Y3Zh8oW0hpOqRRZgPMvnH0wNIofzafljfqNRUFPC1bHLoto+oPfNDYxKuXfywvC2mcp1mK7eZPdkthNgG2KUDMGXLetBPdwkNiyK3xGUw3BG784Qhv7PDM6WMG/ExVqzN+F3oOoqryoXIIQAACEIAABCAAAQhAAAIQWCQwxjbfesPYy6TUSKVG2DVYpgySxY6tnWw8UbomBuchAIErEPj48aOXSSmXdaAXUlrky5cvk8gr1SOp/LiFjcm4+jFSEn/tpPzUKWStnSNjGxc+kscJ4EnifLq6iifpSh0dCqMwQD/EX7580feaTMoOFdS/SN5D8STwlJurlwb1voeWP7+/v1cGmMxMf3orxv3pLcqj/hb38l482b8KkDCPgIZ0LJmUSpdJDYPz5Jnu2nwyus6j0ASEmDM0J0K7kEmHZzDdRaUQMyxi6fAkfqZDpSASBCAAAQhAAAIQgAAEIAABCEBgjG2+w9wjvSw4KU8bRYVXI3rVWJLG8fVKYqQMlyAAAQgUIRBOGWqe+9iFHiVSuH9QpLO//fbbRXxm0oy+GGqNz6oplZpLTtqWSz+FesEgokoujUsATzKQ7vAkAykrLqryz/TUoDci9Ke8tM19aeO1yaUr3U2PLS2ThOIicXVEAovrOCpjsvNnW0WSMn4PuLxl52J7AvNxJ4HQBhYrbJy8qObiT0aKxpXjcp3cd2LO0CwJ7UImHZ7BdEOlEDOETLo9g5/pVjUIBgEIQAACEIAABCAAAQhAAAJXJjDGypTK5vGU5AbZ3YFXIPIxKfkyUg+XIAABCEQIaPDaS4bTkrraSDRyS4NLSuV0yejG5sKZCeONYxVTukySwMJSdWdtWUuSPKnyJ1VO4QMJ4EkOhJ/RdOo3EU+SAbnZLUp8VNK81jqSt1dupaY59UaEHj2UGRlfGl9XVUYlVV5rBGotQH2Rtb8tmZTNdHfWhsIlprQUZf8piWEWnWLR62SnndUak/p1d3fnPRat3R5ay1rJIuf19dkMuS/yKCSexJyLRkVot4ilq5OY7qI6iBkWsfR5Ej/Tp16QCgIQgAAEIAABCEAAAhCAAAQuTmCAZEqNi3ljQBrvdpNGmpWMT2eGCg5TM8MynIEABCCwk4BSKLwaNjeS88pX+piagz4tTllJmE6qVaJMxqpjoYoLdmdzZtdrS/JXTe70muNjMwKhmeFJmsFPbQhPkkpsoPJ6FUG5X8qtVEqQnk2k62m7ZCVZ/ncv5f/dT3k6qasqo5Iqz5rBA2m5f1G1SKon5OFv6XjyhB+VRuxl0enhnZcbQ1DnPmPMR9QKvu2X8FejcfgajFJWfbzMOa4Sc4Z6JLQLmXR4BtNdVAoxwyKWDk/iZzpUCiJBAAIQgAAEIAABCEAAAhCAAAREYIBkynC3Cy8TyPu4qVeNhmuCc7MYBSAAAQjsIeDlbWvmuJMJbyV2pOagn37OO5xpsKjeU7HlFnsZbSNuLzyVzOtFaiuUb0zAMzM8SWP+Sc3lfQc9FSe1uFkYT7KJaGcB5f3oFa/pr30O0E7huX04At4bhqlrjbfvrx66wyw6Pd3zZWmviwNbVGa58Z2lzbzGGr2wNBrfCryGVIfU6QUkxJzSAqHdIaaY2iimu0iMmGERS4cn8TMdKgWRIAABCEAAAhCAAAQgAAEIQAACIjBAMmWYxOPNG2VsBRUmaGINEIAABAoS+PDhg1dbatq3d3vZj6nCePMTZYXpoTbjFK8nqjc/4V3d+TE14VXN5fVip5zcXpUAnqQq3uKV530H8STFFUGFEDgrAW+Jx4yn4MZkQgm1uDLLtTbWwuHNhQm1ayJZ8hrX7s0+/+OPP27eqw1Yv379ulls6ALEnIvqI7RbxNLVSUx3TR3EDGtkejuPn+lNI8gDAQhAAAIQgAAEIAABCEAAAhCYCPSeTKnVLLxhBQ12a/WXuf6003fqdqhhgua8Qo4hAAEI7CQQZmzL7WgZngcPHkyrWGmVygM3jAvntuP9Va7PuRf01T6tcQJrV7Ul09qlnecz1pPL7sVOUbm9HgE8ST22NWrO/g7iSWqogzohcD4CXu71IZlndqqKdT2B9SCvXb/tNVDyBATsy1KqsxrYad9lDS5ZXmE6/eKUxJyLtkdot4ilq5OY7po6vJ9gYoY1UIefx88crgIEgAAEIAABCEAAAhCAAAQgAAEILBLoPZkyzHpczAHy1qpc7Or8pBI0z50YNO8sxxCAQHsCWr/Ea1RuR386qf8a15Zzu7m50ZThIb4oY6oynKXwOjj0x4zMxam/2QPfNXBNBlajZuo8igCe5Cjyee3iSfK4cRcEIGAh4C2Mp5cJe94sW0uFhQ/y5w4mLUq8YBn78vap78cWhGlpOrTnggL0UBUx56IWCO0WsXR1EtNdVAcxwyKWPk/iZ/rUC1JBAAIQgAAEIAABCEAAAhCAAAR6T6YMZ1wWd6ddPBnX7ulHw+Pd5yoEIFCPgEaujWlt2nrp6dOn4dZU9WRzNVu2tHOFdRDOUsyvjn5sWZBmsY/ZA9+Ltc1PZqRpZvdi3i7H/RDAk/SjC6Mk2d9BPImRMMUgcGUC3hJTqS8TtkSn1XbDx/P37997+0u0FIm2DiEgS7A/QVgyGiv1wtj0IY9slbrsVUvM6QFxHwntHIo+DzDdNb0QM6yR6fA8fqZDpSASBCAAAQhAAAIQgAAEIAABCEBABLpOptQeuF5CkrJ/Flfg0MSMcQTcaT1M03SXOIAABCCwh4BSJJNu14K77denTN3mKbVTSQQOL6yU1gwZNOq9+JOUUVV4i/fzFxYIz9TLxwrb4kwDAqlfOjxJA6XEm8CTxPlwFQIQ2EPA+1HIczh7BLDfq98jL4xR2Kldv+01UPIcBJLeX00dzymIyNj0iUeQPPeyyfY6MWeep+UhcdOEShXAdNdIemTyLHmt8rLniRnytIOfKWuH1AYBCEAAAhCAAAQgAAEIQAACEAgJdJ1MGe4JFS5x4boUueTKzA80waNkzfkZjiEAAQgUIfDp06fUelJTG1PrD8tnjNi2z/gMxa50RjmRxmnUuQBVtcbKlHPU1zzGkwyndzzJcCpDYAgMRMD7UUhdYrxZT9++festRqj5/hNnoTUDO2JDSXrPCMVLMTE2HQ5PlRLg8Ho892KRp+pz0KIAhzy9Etot6qKfk5jumi48MsQMa6B6OI+f6UELyAABCEAAAhCAAAQgAAEIQAACEAgJdJ1MGQ6+643VsA/TmYydzk48Gr5GifMQgEADAt6eSpYWld59d3dnKVmqTMZ4ujciX0qSTupJzciX2K9fv64nfIYVZUwx1pOfmvcTyLABPMl+7DtrwJPsBMjtEIDAGgHvR6HPLbP14k0YHemhXokCa/3i/IkJeEujxXuqpNt4gXpX7SH0WV/H9dyLBfV1Yk5CO4s9HFUG010j75EhZlgD1cl5/EwnikAMCEAAAhCAAAQgAAEIQAACEIDAnEC/yZThHt969z0yDaOxodTcoDBZc46GYwhAAAJ5BLyRa2MlSRvhGeuMFMsYT8/rV0SGri69evXKuCzNJLYy+J88eVKvCxm0Iz+R9eSk5noEMmxAwuBJ6mnEUjOexEKJMhCAQAaBeV5a6mNvRnN5t4SvPio/4NmzZ3m1cdfQBFKXtH/48OFR/bU/Apz1dVxizojtEdpF4Bx+CdNdUwExwxqZPs/jZ/rUC1JBAAIQgAAEIAABCEAAAhCAwMUJ9JtMGWYDbK49GU7exLXLTt9xPlyFAARaEtB4919//dWyxdS25iPyqfcOUd6eYa851w8fPlTtVOrMUPu99qp2n8qzCeBJstGVuhFPUook9UAAAo6AFyLaF9JzNTQ4ePHihRe9KF5qvPJ6g27ShJGAt9v75l0Hrkxpfx/J/hO/2d8TFLhOzGnXOw+JQxj26U2XmGEIO/SExM94QPgIAQhAAAIQgAAEIAABCEAAAhA4nEC/yZThS/+buZIZ+2KEKZuHqwQBIACB0QkoUTuvC94MdF4l9rtS5yy/fftmr3zEklppUluZb2LRclANdjxPtaLN9w1G1MjFZU61AYcLT+JQHHKAJzkEO41C4NwEvMCjw5Upta1E+GRtzww4t/qu2TvPaDchHLgy5aZsroBis69fv7qPpzkg5oyrktAuzufAq5juInzP/RIzLFLq7SR+pjeNIA8EIAABCEAAAhCAAAQgAAEIQKDTZMpwxa/4Ht+TIrWiQOogUZiyiU1AAAIQOIpA42zF1DnL7LmKo3hmtKshbCWivXnzZjGlUmuNKC1AuxbaF7DJkEG3ZEzTsjJlHupT3oUnOVyteJLDVYAAEDgZAS9LvreVKbUIVvjeo6IpOcOTKYLu2Al4Rrt542LsvXlXqQIK8o1VnX6pfiOHqdh1Yk5CuyTD6L/wuU3Xc7/EDP0b5CQhfmYUTSEnBCAAAQhAAAIQgAAEIAABCFyEwHd99jNcxMK46qSK3d7eJnVKiZvPnz9PuoXCEIAABCIENBvnjV9HCs8v2afx5ndlH2fLmd3iEDcqUfLVf/+UNCk96k+Tu0o8VbL+o0eP2nQhdZpWqmwmWxsCtCIC2d9QPEkP9oMn6UELyACB0xDwAoPekhSVSem9cqOoScHUafjTkQwCCqEz7jrqFnsqp7YvP9/wETGnxfAI7SyUGpfBdBeBEzMsYhniJH5mCDUhJAQgAAEIQAACEIAABCAAAQhchECnyZThgpHGAWtN5KQmUypx01j5RWyCbkIAAjsJZGcydZ4P13j9hp1a2H+7MhWOSlbQNG2S/CxLmYRrlMJ4klE0FZcTTxLnw1UIQMBIwO3AkP3rYGwotdjd3V0Yt4RnUqul/OgEvPzazrtjX7D/lLad7VWu+fRKaNfP1xnTXdMFMcMamVHO42dG0RRyQgACEIAABCAAAQhAAAIQgMCJCfSYTLm4x7dRB3qJUzklSQPcYeKmsS2KQQACEFgk4EauF6+uncyeCVircPP81ZIjN4H0U+DTp09Jwrx8+TKpPIWHIIAnGUJNPQuJJ+lZO8gGgSQCSlhMKt+s8NevX8NXGfWyop7Km8lAQx0SkGGkSmVPZ0yt2VLevjKlVtzUvvYns3BiTouR9FCG0M7TAqbrAZk+EjMsYuGkkQB+xgiKYhCAAAQgAAEIQAACEIAABCBwegL/6LCHv/76qyeVcY/v6a6kwtMtYfqmJwAfIQABCNgJaIlce2FXMsN3uXvzDlIXjDl2jjOvjyPepQlab2eueC9+/vnnzleFicvP1TUCeJI1Mpy3EMCTWChRBgIQ2Ekg/KlSWMK2DzupnuD21KeMw7uc9JiTmmhyeO82BQi/yJu3qABPrxZKBcsQ2oUwMd2QSc9nQn0RM/SmL/xMbxpBHghAAAIQgAAEIAABCEAAAhA4kEB3yZR6bg/XlUyaj0kqPKEP0zcPVAlNQwACoxPQUiWpc0taDSX1lv2UUlemtC/Zsl+2K9cQ/gjGabx+/TpegKuDEsCTDKq4TsTGk3SiCMSAwIkJvHr1ynv9Q7EirymeWOMn7lrSY45n9ifAQsw5hBIJ7UI1Ybohk27PEDN0q5q5YPiZOQ2OIQABCEAAAhCAAAQgAAEIQODiBLpLptSmYJ5K9KKqd2bzY+otGixQEudmtRSAAAQgYCTw5s2bpDk5pXRrJsBYealiqWvGJC3ZUkrIC9YT/g5GIPz0009PnjyJFODS0ATwJEOr71jh8STH8qd1CJyewB9//PHu3Tuvm6lz8N7tfDwNgdRXtsbquHb6Hktgi7TEnBZKx5YhtFvkj+kuYuntJDFDbxpZkwc/s0aG8xCAAAQgAAEIQAACEIAABCBwQQLdJVP+9ttvnhrCfUC8AuHHjFuSxgvCFjkzOgEN7d3d3elVaa1sqswk7ZmrzLYHsz991Mlnz569ePHi7du3Hz9+tHdZ5XW7/tSE/S5KDk1A6rZPJ79//z5jSd32fH744Yf2jV6wxfB3MAJBs0eRq1wanQCeZHQNHig/nuRA+DQNgSsQCJ+4X758yQseV1C9pY+pr2xZ6uynzPm2+RZbYs5+DGxNEkK7RTKY7iKW3k4SM/SmkTV58DNrZDgPAQhAAAIQgAAEIAABCEAAAhck8F1Xfd6/x/fUnYy0JI0XKEmuKxoIU5uAEiKld2W8WdaW0ISQ/rySP/74o7Zm1rCgBnDXpJU1utGo29tbzGwN1PnOazr5y5cvMo/ITnBavVKZ3ErSbd99JRCnNkoyZSqxjPJJm2OStZBBeLhb8CTDqawHgfEkPWgBGSBwYgJ6ogkfi/T+2Im7TNfOTSBpAX7P+E9DhpizZ1US2kW0g+lG4PRwiZihBy1YZMDPWChRBgIQgAAEIAABCEAAAhCAAASuQ6CvlSnD5SFTN+x2mku9kZ2+HbrTHyiHTGN5WnTy5uZGeyvvmQtRkpzyIzX1oozJr1+/hug0qusyKaerbCgfUjrxGa1mKnu7v7+XR/J2/VYmrhaklD0ckkkp5hlLqkjmEyurk67ZV5pUbitZC51orbYYeJLahM9XP57kfDqlRxDoh4BeSNMzlCdP+CDvFeDjpQh4Dz4n67vesTzrQz0xZ7e2SmgXVw2mG+dz4FVihgPhpzaNn0klRnkIQAACEIAABCAAAQhAAAIQODeBvlamDGdltOxfngJ0o5fEtlmPZoD6XDVQWXqRle02+5VRIGNpT68VjZdpjsE7mfrx27dvUyXTgf4/ffpUO3Gn1uPKS6rXr1/HYWriRylKyo/UwfR/ul2SSABlXi7eLmPTnxLmNPakYdzpFmVSLhZ28nBwEQJKl5wyJjXrJhOSgUWWMm3GxL4LuRNJX0B3zEENAkq9tTuNo7IW9JOkH+tpTV85RrlKGYa8X3yN3hq4rlYnnuRqGs/u7xCeJLt33AgBCBxLQNFsuFmnXhByT0DHikfrnRBIWuixE5mTxNAznR72k24ZqDAxZ2/KIrQzagTTNYJqVoyYoRnq/Q3hZ/YzpAYIQAACEIAABCAAAQhAAAIQOBmBjpIpNcjiJZEoRWPKQMqArht1+5SKZ7xd2SF9JlNKsHfv3hl7UaSYsgZ3JntpvcY9Kz6u9UIKzUumVPaPRFrLHtN6ez/99JPygfTf0nHVpqqUPelV+N+Myt+UT6lcXlXl2fPUqf1s1+Bwvn8Csq5+Zt0W7TPCsJMc0IiEJ7ikbG9jL+Rn2tuSfqYloffag9yyPKH+dEl/eS7a2GuKTQTwJFhCnIC+ifEC7uohnsS1zgEEIDAiAWVSeo/YeqGiz4foEfEi81EENHaU1LTW+G8fiidJWKQwMWcRjPsrIbRLZYjpphKrVJ6YoRLYGtXiZ2pQpU4IQAACEIAABCAAAQhAAAIQGJpAR8mUXn6GsIaLXiSx1u1hnZEalFqkJDkW1YggGvTS3d2dMilD4TVloqxH/aUqXeX1p1lDpRbJxpSLMJ9T1AiUfRAqlIozEGhAQKabmu6s/OAGgl25Ca0EoJRECwF5rfY5i/p9vLm5iZiN3KBcn7qgNYAtvaDMCQjgSTpUYueepENiRUSSh9RzhHJr5CSnP1U7BYeKNqeVzvVOgv706o7e4VEYWaRdKoFAYwJ6qvJiFVl40hN3Y4Fp7igCqbmJR8np2p0/zruTkQO5+shVLhUncOWYk9CuuDm1rPDKpkvM0NLSdraFn9kJkNshAAEIQAACEIAABCAAAQhA4JQEOkqmDHcs1SoXe6Dr9tSpHa0s2D5DZU8fuXeTgLYsl1rDYsqA3K9rve+uSqa/xquHhj3iDATsBJTwYS88ldzpkFObu2B54/sDUoSmJRrz0SSQEoAs08zKsdDK0ORTNlbQUc3hSY4iH2m3Z08SEXvQS/J1etaQ34u4R12ars4XhFZWpZy5lHWFhc0GVS5ihwSUNBy+n6ZHKj0QhYU5c3ECp08Znxz7xbXcsvtXjjkJ7VpaWvG2Lmu6xAzFbalqhfiZqnipHAIQgAAEIAABCEAAAhCAAAQGJfCPTuSeFnSZC6PFDLL3+J7qmXb6nte5eRwmdG7eQoGeCWiKOsyk1IJAX758UQZkQcnfvn2rQVJNjResk6ogUI9A+L2It7XfIcfr56pWurWscKP1QT98+NAel8bW7XPGyiuSS2wvJC22J4Anac883mLnniQu/EBX9dgi1A8ePNB6vfoW2N2j66Mcvl7CUZK68o3a58c7MTiAQBKBcKJdT1X6LiRVQuHrEBhrccpv374lqSa1fFLlFA4JXDbmJLQLjWGsM5c1XWKGgQwVPzOQshAVAhCAAAQgAAEIQAACEIAABFoS6CWZMhxgCkdeMrikVjLt9J3RELd0SEDZtPNFgCYJtQ6Qti+psVSGEjeVT6k5xQ5RIBIEPAKpq/am+lKvOT7GCUxrm8XL6KrcyyErPqpRb0/PTVG137cWs9wsRoHRCeBJutJg556kK1bZwiiNUkueP378ONX411pUVqWW+lNeZtmXfNaa4zwEsgko6zd8sOJFxGyeV7gx9T3DY9MTU9PiLS9BXUHLzfqY+rN7jqdXQrtmBlavoWuaLjFDPYsqXjN+pjhSKoQABCAAAQhAAAIQgAAEIACB0xDoJZkyHGD617/+tZ9yRiVhWud+MXbWoCW+/v77b80u6E9LKipjT3/39/faVW3/xruqQfVoJkw1q341pL/9m7Vpslm1SU5Vnp1fqNUsJN779+/VWVWlCjXKY4SpN2vD7J/ai7qJmzI1U+eNjD2iGARKEbB/j1yLL1++dMcclCUgp6G1zTbr1M+ZSm4Wq1FAy6dlVEuCRQa0sW7Bk3Slr/49SVe4MoRRgrhiS6VRrj0pKNzVb6WiVnk/Ra1TXD0FwzqjS/H4UJ5WYSSrVGaohlsaEJD96zUJryFZdY3307xW+DguAS2+myR8ajpjUuWbheWuN8vMCxwr7VySKxxfM+YktDuBbV/TdIkZBjJd/MxAykJUCEAAAhCAAAQgAAEIQAACEGhP4Lv2TYYtKvHOe7NfWXRa5y8smXpGlaiqpJFupXX2uTbMlOA4T3N026Ar2zKc39pkpQmwqjuxSlTx1594al9aZQLZFaEcSvVI9272YrGAmgvTc2UJGUOZi/XHTyr1U1NH9s7Ga+MqBIoTCL8d8SaUhcxkeRxR9lX9/Anv5u3KzlESz2axSgXCxHRLQ8o3OlBmi4SU2UkAT7ITYMHbh/AkBfvbvqq1OFaxpeJbuXEXk4ey/TcWfqL1LBV1a8JSbxmtpWMqdNQqlbqq5Mt5wB/WyRkINCag57Lw0Sbj8bOx2DR3LIHUNypT0xnL9i608Hj93vhVvDBXdxK4YMxJaLfTZjq5/YKmK/LEDJ2Y36YY+JlNRBSAAAQgAAEIQAACEIAABCAAgYsT6GJlynCAKWNFyTVFplalYXENKKzV1ud5ZSsqgS9JNk3lVs2k9ITRFLIW6dGUs3c+/KhJF5XUpHV2JqXqXFR6aGZh60XOKO2sWVtFBKaSqxFYS+NY4yB3sXaJ83sIKL17M/FablMu8cCsRKX+5PVRYufdyF2jEMCTdKKpITxJJ6zyxJAH1m6hXp6NlplUmruW3lE4Hcmk9FpUcKsQV+4xskql8td1VcW8e/kIgaMIKBIIH230Vh4pv0dpZJR2Le8Lzfviudn5pQbHJEc2gJzdxNViTkK7bFPp7carma74EzP0ZoRr8uBn1shwHgIQgAAEIAABCEAAAhCAAAQg4Ah0kUwZDjBpztKJuPMgo6pwuminDA1u1zyu5rSMDSk7p/3qm0ox3Nz1VV3Q0NueNEoR0Kx2OBOjHE0ldBr57C+mtlJnj/Y3Sg0QsBBI3UJUlrzzK2mR6oJl5Km0u3forOYotEavZnaP5Z+9SlC8a/NucjwiATxJJ1obxZN0gitVDOVKygN7zwXKdNQrTHrzKjvNXXXqdnn4NXnkP/X80j5WX5OH8xcnsPiWGstSXtwqLN0fa2H7jGRK/UZYOFBmJ4GrxZyEdjsNpp/br2a6E3lihn4sMCIJfiYCh0sQgAAEIAABCEAAAhCAAAQgAAFH4PhkSiXPeSPXmqQsmDuiqiKrvzgQ84MwuXN+tdtj+5yW1kI7pBfK+Izs9qUFfjSgs1+wxVX0MnJqd0piz23d2RC3QyCJwLt375LK64uZVJ7CmwS03phml+Me263Re/iyTw8fPtzsEQUuSABPcrjSx/Ikh+PKEECPJ3qC+Pz58/xeRXfKg7QvRTm/1zuWBuOxor5l2fmaXlt8hEA2AeWCeN8CVSXTPTw+ye4RN7YkkPR6YfYLPPt7lLczyYEC7+/yQDVcJ+YktBvILC2iXsd0HQ1iBoei2wP8TLeqQTAIQAACEIAABCAAAQhAAAIQ6JDA8cmU4WqFkZVa8gimVqjZU6V45rV14F2a04pPyjrZvOxVd77BwVpSoyQvMmGsdMzF5dBSbWA/injm6P76qQECGQQ0cpr09dcXc6xFZTKYtLlFS9doHyUtMyZHLTcY0YJWDlYC6/41ekv1K/VtBNdu9o2uBg66JYAnOUo143qSo4jtaVevHs1DSjlnbc9d5LUfJ5VqW1y/xxXQophFEjddhRxAIImAfM7t7W14S/yFkLA8Zy5LIOkZfO5yGxMLM4YtAhwosEW8c5Q5fcxJaHcOQw17cXrTDbtMzBAy6eQMfqYTRSAGBCAAAQhAAAIQgAAEIAABCAxH4LvDJfb2zmZobcQAACAASURBVJM8a/l22aJqnjL1nWCleBZcHTNb8tQbNbNl6emULXpIBxdXptSSFaUmp8Pc3InhIQlhUkdxY041CcpDYE5gcd3WeYH5sZLhSn0x59We71hj03KqWpxG/zWrqoPp//yjpddyj/q1KpJWbmnOWEbZn7IE9cVY3hVLWovI3cXBEATwJDXUdG5PUoNYyzrln3///fcaS/FpCR85WFW+1h1dev78uabk1wpwHgL1CCwm+yo9rsZ3oV4vqPlAAnoWXszHXRRJCeuL5xuczAh0G0hFEyIwdMxJaHdlGx7adPMUR8yQx23nXfiZnQC5HQIQgAAEIAABCEAAAhCAAAQgECFwcDKlFt/yXuhX0kbxJD8l0qXmgijFc8QsIs1saX7Lsk25Oqjp24hlVLokRYQ1l9pHWKNIi6tKLDYailH8jCa/i9dJhRDIJqCVERe/IGsVrqUmr5W/4Hn5HKUMJlFdpCS/rdzr4r99i21lnJR4ljR9r+bF2RSvDB9HJIAnKa61i3iS4tyaVSg/L7Ov15x+bRWpeg9E8+YU2CvP/pC4fS4Gx1cjoOf0xYdKft+vZgl7+qvRCSWjG0PlAzMaD8zj3IP39PeOG3MS2p3eOOMdHNd04/2KXCVmiMCpdAk/Uwks1UIAAhCAAAQgAAEIQAACEIAABByBg7f5DpelVNKGE67gQeqsj2Y0q86bFuyaV5Vx2zWR18iLd2+Dj+FUccF9hNfW9dHOjA26ttgEa7MtYuHkIQSMzmGSTV/MbnP7DqG32KgyYIzTw4u3Tyf1q6dle47K+Y4I5i7JclK9qFwf9uMAnuwAT1JcoRfxJMW5tamwdialeqFko/CByOudCoz4lpfXCz6ORWDx8VnhClvPj6XHw6VdNKRFqfYH1YvVWk6uDSPE79Vq9PECXN1JYNyYk9Bup+pHv31c080mv+jqiRmyeVpuxM9YKFEGAhCAAAQgAAEIQAACEIAABCCwh8DByZR6+PekXxyC8cpkfMzI0VxciiOj6ca3KH/FmJQTwm8garjgRNI4Y1zCtVmQMIMzXk/BqyRTFoRJVXsIaIdQ+wyllpAhaWMP7aR79VujZMqHDx9qEeVXr15pUYek2xsUtiT6zMVQ5mWp9Ybn1XLcAwE8SQ9aWJShf0+yKHbnJ/Vr2ObdKq1lrrbiNBQwd/gDEZeZq+MSWFtVq9Kj+rigkHyTgBbWtb+Tc8jbnnKtBw4XbAK8bAFiTkK7QY3/gqZLzDCorUps/My4ukNyCEAAAhCAAAQgAAEIQAACEGhA4MhkSg24eMPWygJUNkmNbqvazUlKr91Dcg09GfI+akk5y40Z27Zaqo2X8ahqQk5pOvFb7FfDTM3p3rXz9pqzS5JMmY2OG8sSsGcta75zLS+5rEgnqE1JkMrUt88Qx7ssTyW3/PTpU/1gKZn1kOnkNQmV6PPmzZu1q9552U+ln3KvIT62J4AnqcH8Op6kBr16dTb+NbT4WEWVXf001INPzYcTWPP2GS8oHt4XBDicgD0H95Dttr0BCjsubyzLfiMlLQTWvFB4b+Pf61CA8AyhXcjkOmeGNt08Na11mZghj6fxLvyMERTFIAABCEAAAhCAAAQgAAEIQAAC2QSOTKbUG5Ce3PZxdu9Gy8fUyjU43mY1GovwSWW0/IOlvBJ32q9w4yndmPdp6Y7KRJIm2/d0kpmNbo26o1hVAsrMi3w7vKaVCVcwxdmr/GQfBUorTyi15e+tP+0D+OXLl/v7e6XLbOZYS1makNBalUph/Pr1ayfQtGrm5mSz3ohQN/F7naisuBh4kuJIpwov5UkqMdxfbZgWL4/X8tdQWydv/jro2ST1cWY/GWq4IIG1Jab0aiIvS1zQHvZ32e647A8s+6VyNfAWmUPRz8HoMSehXT+21FiS0U03AxcxQwa0IrfgZ4pgpBIIQAACEIAABCAAAQhAAAIQgECEwJHJlGFaRtX3VvXWZgTE4qVff/118Xz/J40zFpZVcAp29u7ubl6b5ozLTsgpXWle//w4NLb51arHxl3Xq8pA5VcmoFS/taUCQizK9iMTLsSy/4xGuuXulCujlETNNyj3Uk5pc71kZZ8/fvy4n5RKSSI3q9+XMOtIjk5beyv1s6xX30+eGkoRwJOUIrmnnnN4kj0E6t3rRWt620ceu15zizVbonf9Lgz6rtdilznZJ4G1uDHjabrPDiJVYwIKDi3+TVK1z2tUePP58+c8IJHBh7wKuWsicKmYk9DuTGZ/KdN1iiNmcCi6PcDPdKsaBIMABCAAAQhAAAIQgAAEIACBzgkclkypiUBvX6Taa11o+GBzxRdPW94yit7Vnj8apyvUQY33NeuIl5xqFNIunmdR8xu9pueXah970/O1m6N+CHgE7F80JcO1zx3xpL3ORyUmasVc7WZoTKlUFmYPcPRLqrR4/XBIcuWDymaUgKvVKJVGaVwUuYdeIEMGATxJBrQGtwzqSRqQSW1CWWIuTVzPC1pYKLWG/eWlTUslJLRZKFEmm4CW3F7LLav63mO2wNw4BAHjO5zth1/2jBJoFfkh4A8n5MVjTkK74SzWCXxB0yVmcNof6wA/M5a+kBYCEIAABCAAAQhAAAIQgAAEjiJwWDJlOGzdYGowYwZIY0NH6WZPu1pbbjNBZ6q/2ZKNSrWZz8xpxto4Z2zn4GbBw1uUZ3lUoo+XTMmkS6gdztQjoLR146ykVuE66jtSr/v91yxfrZRKywTzu3fvtK5PPwuSSXL5cNmMEnBZjbJ/S9spIZ5kJ8Dat4/rSWqTsdevTPEpTVwJ4gd6WsujimLaQ3I97TApOTSBtSWm9ETDz/3Qmj1WePlYPWtYZGjsgS1BuEVsypQiQMw5kSS0K2VRzeq5pukSMzQzsBoN4WdqUKVOCEAAAhCAAAQgAAEIQAACEDgTgcOSKcP8HvtbvNkKyMjXbJZrmN2ptRuNPJWgs1ZD2fNeQ0bxCsqg/N1DUmMjKZ4Fe0dVEAgJKC/E6PSUvUFmRgiw2RmtOqn0nU1f8eeff97c3HSyRGUzODR0OAE8yeEqMAqAJzGCihTTnOKxKzQbf7XJ/okokUt7COhZScHGYg2pOzwsVsLJKxNQzs1mrCs+4Tu39aBptXW3tYUll92TxNId7xY+xgkQc3p8CO08IN1+vKbpEjN0a5BJguFnknBRGAIQgAAEIAABCEAAAhCAAAQuReCYZMowp03LKGq5gtro1UTqPFCY9FlbyFL1GxeZ04SZ1kUr1WikHi8ttUYy5dOnTyMC6JKmqEPbi9+y/6q3MmUDO98vMzWcg4C+ZW6CMNIjud/234uIPNe8pPSd33//3dJ3JaYr3UcTNpbClIHAfgJ4kv0Mm9WAJ2mGulJDxlXb9eNOYn0lFVy82rUlpoQl9SH64iTpfkhAT8HegEBYRmc0/NIsyp2/7Rkx/kU5OVmDADFnSJXQLmTS4Zlrmm7EbRIzdGilEZHwMxE4XIIABCAAAQhAAAIQgAAEIACBKxM4JpkyHEbX2FMbNWQ0NG6akbGzDZa3EcN5UpdG1mrsE2fZ2Vz5lI2nn9WiW7UiY8WLNt8LWjkfAeM+U/rWtEmnPh/h4j1SiuSnT58s1X7+/Fm541+/frUUpgwE9hDAk+yhd8i9eJJDsBds1BLNqrl5DlDB1qnqygTk8NeWpRQWEiOubBul+q50DcvjcIPRCfVobvAyb/16pnbz4cOHqbdQPkKAmHMNDqHdGplOzl/TdOcuNFQEMUPIpPMz+JnOFYR4EIAABCAAAQhAAAIQgAAEIHAIgWOSKcPlHo272u1nZFzxZd5Qy62m5u3uP3758qWlkgbLP3gzIsYsT4vw8zKbK1NOhTX9rFROjf3N7613rEU4tLqGcqS+fPkybmJuPT7UXIOAcZ8pMilrwN9Tp4aw379/b6lB6Q7yeCTCWlhRJpsAniQb3bE34kmO5b+zdWM0q1a0Qe3OtrgdAnMCkQxdLbTP4vpzVhxnE9DQirdvQ1iVTLHBK0PzNdW8wYpQpMUz7oXJxaucTCJAzBnHRWgX53Pg1cuaLjHDgVZXqWn8TCWwVAsBCEAAAhCAAAQgAAEIQAAC4xI4IJkyzCfTS6stp2csyyHMNaqtVzVANj8zyrFSBo3L21RNGNVciNZRc9A065CR0upujxzYq1Ue0s3NjdbGCK0xUv+eSxqWqrEY5x6RuPfEBORU52vBLvaUTMpFLIeffPHihfFHSiqWosmnPFxlJxYATzKucvEk4+rOGLqrg1Wj93EBInkeAT2v6Zl37V79HKxd4jwEkgho2Of+/n7zlnmm42bhjAJv3751AxQKvPWonlEJtxQkQMy5CZPQbhPRIQWuabrEDIcYW4NG8TMNINMEBCAAAQhAAAIQgAAEIAABCAxE4IBkynDmz5g4UgprxiqY4b7kpYSpXY9xHiJUSkHBvFeWKy1LOQmcZEuaMpQxaEZHsykNVr8oiJSqIBAhoI3s3ezgWjEyKdfI9HDe7pCnfErcVw9aO58MeJLRdYonGVSD9pUp9VtPPv2gWu5Q7LjHIJmyQ5WNK5LeMNwcXdHWGfX2kVDkPB8kyVuWUvzZ5ruUERJzGknGHfW8Eh4S5zTqHV/WdOOmSMxQz+Qa1BxX7lwA/MycBscQgAAEIAABCEAAAhCAAAQgcEoCrZMptcRjuOhFRnbjHmXY1y90rYT7krtLnR+os5b9p7RSY73pWG+ypGoy5XxexKgaDQDprsePH2teR6/hatpm0IVIjf2l2LkJyIC99OWwvxrdrvd9D5vjTCoBZXi/fPnSeJc8mNbZxWsZcVHMSABPYgTVczE8Sc/aiciWtECaF2NHquUSBOIE4nPnJEbE6XE1lYDGKDZTGDVGVCm+VeTsBFbIPW0fkdGWfmddPRxkEyDmtKMjtLOzalDyyqZLzNDAwI5qAj9zFHnahQAEIAABCEAAAhCAAAQgAIEOCbROpgzn/DQ3034YOmn9Qqlt3J2+JbwxeXFzPiPPfLWPtnJ93L1Sd9XdrjUDnT3bp4xSjQlqckWLTEyJlXd3dyz55nTHQf8ENAu4mZuuL4jG/fvvy8UlTMoLl+/a1PvFedL9JAJ4kiRcPRfGk/SsnYhsP/zwQ+Tq/NK4r3vNe8Hx4QT0yDN/XvPkkUG2f1r3ZODj+QhoRbf4+INsMvu5PoLr2bNnipynArJt7VARKRy5ZHfUkUq4RMyZagOEdqnEKpW/sukSM1Qyqn6qxc/0owskgQAEIAABCEAAAhCAAAQgAIFjCbROpgzn/IypfmUxZTQapoGWFalebcbOSjUaECwuhjdHYhRmjxjv37/fc/t075RYeXt7qxUrHzx4oBxNzfcoMbQGov3SUgMEJgLaGzQyF64yZFKOYipJ6wGoU8r4z54MHoUJcjYjgCdphrp2Q3iS2oQr1W9ZVH5qWvEqr/1U0sKlqo0vav7jjz9eigadbUZgM5/y8+fPGZuKRORXbfNtUu7v7yOF45dIpozzMV4l5jSCcsUI7RyKYw+ubLrEDMfaXoPW8TMNINMEBCAAAQhAAAIQgAAEIAABCAxBoGkypRLR5oPXE6Cy4+NG6FqQwD5POdUZ38fE2O4hxbTIonFRh+J91PyupkBcr8W8gbrVXy+D0wmQfaBeaMRQa79p0UqNK8l+NPfDRsnZPLmxBoH5OiuL9WtFXtakXCTT58nU1HOtH0BKTZ+qHEsqPMlY+tqUFk+yiajDAoo27VKFz1b2eykJARHQE41bqG8RiFJGFs9zEgL7CeiZOv7Oql74LDKAoJEoRTjzN3vV7nzHjG/fviV1J3U0KanyixQm5sxTNKFdHreCd13ZdIkZChpSz1XhZ3rWDrJBAAIQgAAEIAABCEAAAhCAQDMCTZMpw4FyY5JfDRypm6IqnW7cVQmN4yDFkym9V5aNYuxXt2Zl6pmWVv7TvLW6pplFJVZqdocVK/erjBp2EpDNx9Mp9O2Toe5shdtbEtD8buqaN6m/ay27Q1tDEMCTDKGmJCHxJEm4OimclKMT//XvpEeI0TOBzZfQWJmyZ/WdQDY9TX/69Cni95QBqW0i9gzFKPtHT+5zbymz35mjmRqln0BTZbtAzJnNk9AuG12RGy9uusQMRayo/0rwM/3rCAkhAAEIQAACEIAABCAAAQhAoAGBpsmUYa6eRrS1h/Ihf6Ewm7gzbtmss00BTRVE5iecDFqVpOzCdV76rBZOc23VPlBH6uVTOuGVWKnZnWnFSr2eTrKaI8NBSwJ3d3de4rLX+suXL1XGO8nH/gloMdEkIZX0jxdKIkbhOQE8yZzGmY7xJMNpMylHZ54eNFxPEbgHAvO1+hblYWXKRSycLEhAuZIaiIg8vCvElWPMeJxRCuaLFy9kw/PlV5UMpHQoT34913tn4h+THHW8qgteJebcqXRCu50As2/HdIkZso1nuBvxM8OpDIEhAAEIQAACEIAABCAAAQhAoDiBdsmU3o7PxXvSoEIvNbBBiwWbMK4KWTBhVDk98zkJzY5oHceCPdqsqk0+pRNDk9nKqlQfM6Z5XCUcQCCVgOz89vY2cpfmC9++fRspwKVuCWSsNGl09d12GcGOIoAnOYp8g3bxJA0gl20iaZtvBdt7FmwrKzm1DUdg8x0MvY/X+AluOIYIXISAzEyhyPv379dqk6/TI4/WytKztsXpaTVKpVHKnXrjG4uZlGuNRs6TZByBE79EzBnnY7lKaGehVLwMpkvMUNyoeq4QP9OzdpANAhCAAAQgAAEIQAACEIAABNoQaJdMufkCa5sO72lFKyIoJXRPDQfea8ywkZoskxOWjnj7v2htPMtdZctouDOyxEXZtqba3DTP5jhjjdap82oENE14c3MT6bVSwMOVVyLludQVAa3TY1lUeC6zXBD53HMgHFsI4EkslMYtgycZTnepnl875A7XRwTuhICXZxZKxfJ7IRPO1COg9Mdv375FBi60wKRSKpUiqU0h9IyjoFfP+/pTJKP/egDXK2TalEOpmUp29MxbrjXyZKR2k/rFVyMJlytMzOlQ7DkgtNtDL+9eTFfcPKcaksQxhkzGPYOfGVd3SA4BCEAAAhCAAAQgAAEIQAACpQi0S6YcellHh3vclFCt4mBMK9wcIHM0IgfeQqSautCER6R8vUuaVmmfx6lpHr3Fq4mcUpmp9fhQ87gE9C2Lf6nv7+9lhON2EMlFIK7iRUTxPd8Xb+HklQngSa6gfTzJubU837723D2ld2UJ6Dllc5t4EiPKMqe2TQLTPg9fvnyJbzAq01XEq8RKvVemP6VO6r8ewF+/fq0RG71c5DX0448/ylVGnoySHKkGN1ix1SNs+UjMaaFkLENoZwRVpBimK4zEDEVsaaxK8DNj6QtpIQABCEAAAhCAAAQgAAEIQKA4gUbJlBp70rKOxaVvX2GRRMP2Yk8tGnMKi/TRq0SzGkf1Wu1qgQpllaUu87NfYE3kaAJSxr+/KmqAgEdAY9maMgxnCl0xrVN1VAazk4GD/QQy9hDUZLCSyPc3TQ1XIIAnuYKW1Uc8ybkVnZQDdG4U9C6JgOVdR5Ipk5BSuBQBvQiqZSaVUqkRjJ1P8bJhmbpWlYunP0aeqsJOZfyqhpVc7QwxZ1mNZxghD4l5KsB0J27EDHn2M/Rd+Jmh1YfwEIAABCAAAQhAAAIQgAAEILCfwHf7q7DUEC7oqEFtLQ9gubdqGY0nJmV5qrxy4zS4X1WqSpUrs0pTEZvzBNMY6840LC+ZMrJXV6XOetWqO+qXcjo9wbxixT+K9uPHj5XKuZNnccGocHQCekdcJr3YC33NtViLNuVZvMrJsQjkJTHI0eFzxlL0UdLiSY4i37hdPElj4Dub0w62STWsxQNJlVD4ggTCJ/QQQp73COvhDAQyCGjURW9F6k+vCclc9YCT5O4U5CgX0xgSJ23z3cNAVgbPY28h5izLP88585CYoQVMd4JGzJBhPKPfgp8ZXYPIDwEIQAACEIAABCAAAQhAAAI7CTRKpgwz2PRWaw+5PsqMVK5bEkT1RQP6Sbf0U1jZhPrblGfnGKuWkZinbGrwMb4OxKY8RQpMW4ZpQkUELOOARRqdKtEKgjL4yLZiBduiqisQ0KTgWha4hjuVvDtowvcVdJfax7zJ2sYuLrVTlO+EAJ6kE0U0EANP0gDygU0kZRcdKCdNd0VAS21t7vEtgfPm0bvqKcKcgIAiFv2pI9OGJ3J6WoNf/zXmoCTIaeRBr5PJXJWMrp88jT9M5e19T3KkGYt12SU5ZUmpg6fXspoltCvLc602THciQ8ywZiHnPo+fObd+6R0EIAABCEAAAhCAAAQgAAEIbBJosc23hry9sWkNc/eQSSk6SjlKHR0YOknFuEKk+qjBsk3rWSvw5s2b+SXj9uLzW+odS+PK9dSki4RsOTv4yy+/sPFuPbVeqmZl5a5NfsubaWaRTMoz2UO2NnE4ZzKDGn3Bk9Sg2m2deJJuVYNgEDiKgGW/TsnW8nHpKBS0OxAB/ZwpgHn16pWe6LVztwaaNGrx93//dKAzCoD14mtqJqUIzN8F3QSiZM3NMhRwBIg5HYqCB4R2BWGuVYXpOjLEDA7FpQ7wM5dSN52FAAQgAAEIQAACEIAABCAAgZBAi2TKcFnKn3/+ORTlqDPKcktqWomhGqZPuqWfwlqd0Qg/1JqxF9NyEa6wlojImMxwt1c6EAfNwUjUL1++KKuyzXSI1qcc13IqKYJqUwnIbtfyuWXGMrAeVoFN7RTl4wTy8hjWMm7jbXH1IgTwJBdR9LybeJI5jelYOTcvXrzQ+1366Xzw4IHmCxWy3t3dhSU7P5OUA9R5XxCvGQHjs172PHqzjtAQBIoQ8N7+jdSp31MeuCJ8vEvEnB6Qgh8J7QrCDKvCdOdMiBnmNC51jJ+5lLrpLAQgAAEIQAACEIAABCAAAQh4BFokU4apP8b1ET1ZK33MEMb4Vm4lgXdWa+yvcbAsFMa70bKreFhJszOaINQgqWbTtZ6FlvTTIpqpK5UmiZqauZtUOYVPT0AZHu/evVvspr7XrES4SOYEJxm/PoESu+oCnqQrdTQTBk8yR613D5RDqbdcFLVq49EpGVGZNEpDv729VZaM1jybl+/8WAuudy4h4nVIYG3L3bmoeilu/pFjCJyYgD2Zss17mOdATcxZVY+EdvXwYroeW2IGD8h1PuJnrqNregoBCEAAAhCAAAQgAAEIQAACIYHqyZSarfQGpvUo3tUSF5oxTR0Q9/IFQ6w9n9GiO5bREGktLzfLg2PM3eyBmKbVtSmYLFaJlVqx8v379xK+bG6lqGoNpB46iwzDEVBihzI8FsXW6qoa7l+8xMkTEMhLZbBMeJwADl1IJYAnSSV2mvJ4EqdKxbdPnz6NOEnlVurtF8WE7hYOIHAyAsanvIcPH56s43QHAosEtEX44vnFk8aNPhbvvdRJYs7a6ia0q0QY0/XAEjN4QC71ET9zKXXTWQhAAAIQgAAEIAABCEAAAhDwCHznfS7+MVzEscPsOg2IJ+2IqknWaUmb4rjaVCgVWBaMVFpk6g7dGnacbzUosIPugaV833nKr9StdSs17y478ZKDU1UmqsKSCja1FcqfjIAscG1ZU2X9kqFbUN3Tl33yY8o7Vzr13BUUbMheVXYqgyaGB/XAdjiUTCKAJ0nCtacwnmQPvar3fv36VQtSWppQqKxfgefPn1sKH1sm+2fiWLFp/UAC4cYRi8LkzaAvVsVJCPRMQE/6dvF4kLewOl/MSWhn0fsJypzPdPcrhZhhP0NjDfgZIyiKQQACEIAABCAAAQhAAAIQgAAE2hConkzprVOoXnWYTKkspbUl39bUoH6NuxScMZlSQ2apuTieujvU9ZpC4+e1aKX+pjJiopRKzbios/PM0XgN86uyt6TVL+b3cnxBAsr8WFs99/7+nvm8IiYhyNpC3fNgU83KJFBKzatXr4o0lFFJdiqDMr+d48pol1tORgBP0kCheJIGkHc2kRTwK2DTDtr9Z6Vn/0zshMnt4xIwvkZo2c1gXAhIDgFHILJWsSszHZTdtsKr/DQfzxRzEtqdxiwtHTmT6Vr6ayxDzGAElV0MP5ONjhshAAEIQAACEIAABCAAAQhAAAJVCdTd5ltvVXrZZhp97nBKUiKt5Sqt0Q9X3Fwr2eF59de4O9ViatFajzQANB9l0/TbKdO8RE/LFGnzRyVEKqUyI2FUX4pxM3HXtM/5SgRkZtqN1HOkakuZEzK/U37FKpGMVKuv8+PHj9fcneArmVJffP2iRSrp8JJygDqUCpEOIYAnaYAdT9IA8s4mvEjVUtvaT4Pl3uwyeO9sdNxoIaBfBONC+yx6auFJmRMQMH4j1NO1vQJOAKFUF84UcxLalbKKIeo5k+kWBE7MUBDmYlX4mUUsnIQABCAAAQhAAAIQgAAEIAABCPRAoG4yZTgBmZF51gZTqmBKr/n48WMb2Wq0YtnmW+2GGowI4xVORRqpudtLWvVNaZGa83758mWSkFoDL6k8ha9JID6gz6KDRaxCm6Rb/KF8vrJaD3H72akMYQ5uEWJUMhwBPEkDleFJGkDe34Rxm8J5Q15wO7/UzzHLB/ajiyEkmb/8FheYRU/jfLh6GgL2bb6Nr6SehkxqR84UcxLapWp/6PJnMt2yiiBmKMvTqw0/4wHhIwQgAAEIQAACEIAABCAAAQhAoCsCdZMpw+Ubu32VX2sNpiomY0Y2tYl65ZWGZZl51SIN9uQhb775qGRKDYPW47ZYs5as08vESqm0T64I7HCr3C32nZNVCchhhgulTGtSPnr0qGrTrnL5Rln49He+9E0lQ3uOy3V88eDm5kYLmy1eqncyO5WBtc3qKWWsmvEktfWFJ6lNuFT99nQZ12L4K+wu1TtITYW3hPT1pKXm4QjYEyOyX+cYjgkCX5yAcZtv7bLS7BFsUI2cJuYktBvUArPFPo3pZhNYu5GYYY3M/vP4mf0MqQECEIAABCAAAQhAAAIQsyHwGwAAIABJREFUgAAEIFCVQMVkSiXheXOB2kpbGTlV+7Oncnsm3NRKmCq6p/X29xqTHY2ZRh8+fJirWzDb61oyPHjwQNN+arp9wpMalQB2qzCCbW8YtNgJAWUxhiPXSphQLkjLaTzJoK/29HeyOXUlXt/e3qaqO+OW1Ca88oLvnTF+PJm+jL2mmEcAT+IBKf4RT1Icab0K8zIj24eUqanwJFPWs5lT1mx/WsG0TmkAdMojYH/F0Th+4tV/nY+niTkJ7a5jtFNPT2O6NRRHzFCDqurEz1QCS7UQgAAEIAABCEAAAhCAAAQgAIGCBComU4a5Yp2PPutd5CSySnCxr9qYVHObwkZ1aAFOjfJsiuSp21j5ZrVJBd68eTOVl2o8eZLq2VNY47CaArdMPdoHJffIw72DEtB2P+Hat+0zKfXdn2fyaTmWQXkuiu08xuLVtZPKLh3F82cvabnWd84PRwBP0kBleJIGkEs1Mf9FK1VnjXpS5Xz69GkNMajzlASUHGw3MAKJU9oAnfII2BctTh0v8ho698czxZyEdue2Va93ZzJdr2v7PxIz7Ge4VgN+Zo0M5yEAAQhAAAIQgAAEIAABCEAAAv0QqJhMGWYCKc+sn56HkmSId1TGXih8xhmtpGhcjHOzmxpimy+hp5SvZ8+eZYi085b5/lyh+e2s3H67wGpKZjOfUhOZlixVe7uUPA0B7RoffummTEpZV8tuepOLm1bdUrb9bWV7iewb82ROXaLMtcLKlA7FNQ/wJG30nu0Qsm/M6xeeJI+b7mq5GvQkZOoKmif7dc7WFDdaCMwflyzlKQOB0xOYj2NEOtv5LisRyRtcOlnMmR2hZd+YpyNCuzxu87tOZrrzrhU5JmYognGxkmx3kX3johibJ/Ezm4goAAEIQAACEIAABCAAAQhAAAInJlArmVL7HXvUjHl73l2NP6aup9h4FKM4jdevX1vqDPO6vLu8AqkYvdqKfNQ89IGpisp4u7+/31zNxThzUwQIlYxCQM4z/GIekkkpYt7o+ZnWvpJ/SM1WcSY0yjeX9Bqnsgse4EnaKB1P0oZzqVY2A7OwoUOWZE6atpSrb/yiRUiJMwMR8N6TiUvOWxlxPlw9BwFjYN/DEEefwE8WcxLa9WlmNaQ6menWQETMUIOq6sTPVAJLtRCAAAQgAAEIQAACEIAABCAAgbIEaiVThlsYDzH6nJHxqQG4sippWduTJ08s2TZKOYpva9thMqUwGudFKgHXOkYelrCh7FyusCrOnIOAvmjh/nFHZVIKqWei8hjn4Bx2LalfHpakezMK27fj9ConvcYDcp2PeJJmut7jDfbcm9FBPImgZWSGhT/KGfBTb0lSlhZLS62f8lcm4L0nE0eRkX8cr5CrEOiNgHETWz2OZWxj0ltna8hzvphzT3i2594M7SRFC/P6eUgUjfOZ7lzFpY6JGUqR9OrZ4yv23OuJYfmIn7FQogwEIAABCEAAAhCAAAQgAAEInJVArWRKb8lGzcQcsu9zqtokZOqkUZg2mtroseVfvnxpESCSF6h00vnwihJSOxmcPTaZUlQ14xKf4U5aeciiJsoMTeCPP/64ubnxuqA1sbQewFHfqflSBKm+0etIbx93fvu0lkCzHuUNlx+ymlozJjQUIYAnicApfglPUhxp1QotbxDNBdAP36tXr+Zn2hwnuf14qNlGYFoZiMA8tBtIbESFQCUC3rDVWivGMZO12896/pQxJ6HdWc113q9Tmu68g6WOiRlKkfTqwc94QPgIAQhAAAIQgAAEIAABCEAAAhDok0CVZMpwscZDlnXJI54qqnH8PU+YBne9ePHC0oq6uZY85OVZ9rME6eHJlAIbn3eZJ6FatECZExPQsihhPoTy4WTGR2VSivZ8KYIz7fGtru389rVUSlJWjfuOnExfrl8cxAngSeJ8il/FkxRHWrXC1GRKL8StKpurfC3edgW8gzB48ArwEQKOgKwryWtlLObq2uIAAhECymRSqrrePNSy9/rTiEQ4ghS5veAli59XYr1xzKSgYP1XddaYM8lJhmriITFk0tuZs5pucc7EDMWRugrxMw4FBxCAAAQgAAEIQAACEIAABCAAgZ4JVEmmDIek+0mw21RGhqhHDf1v9sVYwNjlUK2qXwOR85xFzVL3swSpMpAknhFCpWKiEZm53/k6ciWZqbY9AY1Ta01Kb0RVmZSaaGw5H+N13Pv6RCzZu3GIj3sW2txzbwacPEdBek0G6tFvwZO01+Aeb7Dn3oye4kkELWnJ3jdv3hyyqWvSIkBy9QfGCRl2yC3HEkiyLomKdR2rr1O2rqcbZU/qnZ93797pdU29uKU/jTPojVbZW+NxFT3sWN5Zev369Sl1sadTJ44594Rne+7NUAehXQa0E5tuBo34LcQMcT57ru7xFXvuzZAZP5MBjVsgAAEIQAACEIAABCAAAQhA4DQEyidTanBqnl0nUnrU14j5KMgkaurYxGKW4Sj9lZzGZEpNKoed8vpurCqsp9IZzxQrtRKvNpLSxHIvcXTXuSoj8WbydEZzjccS0NTmXICkHJT5jX0e7/n2tcwr1U+ql2Vr5BnxPMYaKDYcATxJe5XhSdoz39OiccleOfn7+/tDNvhW77x4IN7f3gLvuLRcPZyAF9odLg8CXI2AciXlh9fsUBGvUipb+l7jHiN42tBQTxxzEtqF6j7TmRObbnE1rfnq4g1dsEL8zAWVTpchAAEIQAACEIAABCAAAQhAYEQC5ZMp//3vf3sghht9ThVYGXvKd/F6PdBH5Y9a0qQ0vfHx40evX50nUxonSLxOlf0YSWlKTdstKxi1dUJAy5d649SymfC71l5aLxe5ZQZhg87u6U7qb8Se7iRl1biG5NJZTcrRuMgBnuQQReNJDsGe3agco6cy/eDqjOIx/clz/vzzz3qQ0VplB66z7v34xjt7yNqZcZG42jOB1FWmeu4Lsg1HQO+JKVdyU2ytWHl3d7dZrEgBbyhjsU69UEpQ7ZE5d8zpxQle3+MfeUiM8zn86rlNtzheYobiSF2F+BmHggMIQAACEIAABCAAAQhAAAIQgEDPBMonU4bpay2HFIuwtozyew2FKaRegc4/GnWkuY15R7S2xHzJNM1A9zbT0EOea2SYbM/ryHNFcDwugRcvXnhpE51kUgqpJ5hxQa9RdCFnpdSZPGkzfiPyGtJdeXMYRpeeLRU39kYAT3KURvAkR5HPbtd7xUXeUqmTeidKf0r0UWR7eHqi9+Mb6SmuPgKHS4sE8t7QWKyKkxBIJWB3Wbe3t/LJqfWnltera5vfCD3It1wpM7ULh5Q/fcxJaHeIXTVo9PSmW5zhpocs3uJ1KsTPXEfX9BQCEIAABCAAAQhAAAIQgAAEhibwXVnpNertTQFqAPrRo0dlW6ldm1ZqlNhJI0dKIdXYXG3B6tUv4TVpsVm/lCsVa9xnKumt5fD69evNGtoXkJDHToFEErYieZY7QSkhQAb87ds3NaG/4b6DO7s/yu2yTO9L1E8mpZJL5j5QZuy++FXxtjRdpYd6P1iWrjVen8ZbtdQioco0SPdsqSljry9bDE8Sqn6yT52X79I3var7wpOE/O1nWmpqkkpv/sx/eXV8ePbkHJd+fOfvKc0vhccvX74MT1Y6015TlTpy8Wrnod1FUGC6nShazi0ppm3wCO+9JroISmH/4vkGJ/s03YvEnIR2eywc002ld9TAy6acxAw8Qib9cDuLajAY5driAAIQgAAEIAABCEAAAhCAAAQgUJfA30X/3r9/74mrAeiiLTSqLGPcXIlrjYSr04xxrQin0C9fvsx1rYy9OnIl1DqXxx0fLpgMwwnjHdzf3yd0z1BUbWlmPUzfFAR9Nw0V9FhEwnvcFj8qPaJH6ddlCr1lV13wxNPmp+tdKXDlENPN8PPKdi3Q25QqjPY//1JUNaRDNJUC7HJlva+qLKGqAaTy9cSr7UkUmaj786/DdKzvkVYQTxXeWB5PYgQ1L3aIppwAXpgkt+YuHX7gfWVCY3Zn2nzTj9VUJXUYf1jbEK7Ux7Vqnf0YD9bq6f88ptubjlJ/KxsEDJvfgtoyLOqoZ9MNf6G68pOeeHvUl2qusiUeEjHdxW+05WRB07U0Zy+z6SS9Avaaeyt5iPXiZxqbwZXj/8aoaQ4CEIAABCAAAQhAAAIQgMCZCPxP2c5oyNIbT9GoRNkm2tQmsb2ObH7UEFgb2Sq1YuyyZqAnAbzlcDQSVEkwe7VrOtI+ufZKipeMgC3b1uZe8xo8GvH7eMoxL+XReuba1VyULNPDrmTrsuY6r+0o0418Nz3tTB/bT5KlSjjJWe9rfpSm5tbC8ZwAnmROwwtLwm+xYtQaaXOp31M8yVGactbivT7UQwTrZAufpEJLru3qnTCHa8pJUvbAi3DWCPcWmO2HkOqs3EPf/qYb14DpNgZuaU5fqLXv2uL52ubn/RAsytB+DKFn071UzJnqLQntMF2LG1wr44UlVQde1mQIz6d+C2o77VDCUmeOst5UwviZnRr3vmiLv/s6eb74fyc3bocABCAAAQhAAAIQgAAEIHBxAv9Ye4DMOK/9XMI9IAbdX1hi26czJ1bzTQMz6B1+i7HL2nzw48ePktbrr2VC4qg+ZrzyW1DUtc1xNBZWsJW3b99u7qUiSR4/fqzvacF2qSqDgFRwc3Mzv1EDdh8+fJifOfbYbc7lxDCOPLry9oMDTVdOz94vpctPrs/etf0lM3Yhly1V+tk9UFP7SZ6yBjzJXK3aqXlzv07FqPrKF/8RxJPMFbF5fKCmnGzepOnr16//+usvd/XAA4kRPkktyqOou5Krd831oCknDAdFCNh3kC/S3FGVYLpHkY+3m2p+qeXjrXtXtamuN5ThFdBHDSA8efIkPF/vTM+me7WYk9Auyc4x3SRcXuGWAy9e0/GPVZ1wvOmWVw+0XvxMS0XTFgQgAAEIQAACEIAABCAAAQhAII9AyWTKMGXNnqeSJ33VuzZT07zWNf3ZyVysJ5j9o6aTLYWVr6DEr/ngmtJ3vv/+e8u9h5T57bffNGVySNNqdA5qLkPBZEqpw6g7CaB2RzfUOcbhjmWKnuqVEtFVJqUkDHOjU5PLjXo53HTDnkpyLaswya+fMClr2h34xYsXxk4VLLY50Ru2Ff4Qh2UyzhyuqQyZz30LnmSuX2X66od+fmbtWL/Iiu6K/wjiSdaAe+cP19QkjyYvvR9iexDl9ajsR6MD14+UsWS2eJ1oKlt+blwksPZ+12LhQU9iut0qTitDJ8nmovGku4yFb29v4yX14PPq1at4mbJXezbda8achHZGC8d0jaAWi7UceFkUIHKSmGEOh0fIOY3Ice0nlEjTXIIABCAAAQhAAAIQgAAEIAABCNQg8EArcxapV8NAWvTOq0rD0MVXAPKaqPdRc+0PHz5Mql8DB42H3ZPEsxRWTuRa8t/8dml2vnaO9sBqvHLDXBh3/ODBA3fsHRy48p9ysBYzogpCM2rNMVEOQfs19lzrqQdKerCM5B6oYnuP5FWePn06747EXjQPe53Gkm4K033BpzP6qAOJpAP9l1m6AvOatQmRFDE/U+S4B9MNZdCiZZoWKtLBPZUs/qrGK9S0393dXbxM3tWQUryesZxMvC8dXsWTzJWS8U2p8XsRfkfwJHM16bgTTU1S6fFEP8dzCSv9zM2b2DyOxLHze7VSctX8/q40Ne94qeMzBZZJTBTbJOUNK5uteOp5ksCphTHdiViN37hUXYTlnz17lrTger1xJD0Fe1sEhNI2/kXo2XSvHHMS2oVfDe8MpusBmT72OfCyKGrkJDFDCKfGzyt+JuRc6cxl4/9KPKkWAhCAAAQgAAEIQAACEIDAVQiU2ubcW+Jlwqc5mFL1H1KPBvGT7EDlD5GzYKPe1oeW7mvxtoIC7KkqLq0mRfZUnn3v4roaBaFlqEyglDOX3aPGNy4CDHWtkc3GgmU0l+pSwm4edSajs5u3dGK6i2/P9/AFSeVT7wc3VZLJSntguGmEgxbAk8wVt7h00KarvL+/n1ey/xhPssmwE005Ob0nl8Nj+EUTCi25gZy9acqprNTBmQLLJCapmq0XVySJbS+c2sHp+1X858AucGrJoU1XT2qhQ4ucUfCZysdSXklOmxiVsG6pqmCZnk33yjHn4u9yDw84qY9m9Zw5phtxYtmXCvqWPVWlKreeme3pReTe1A5OCi0eM+BnIjoqe2nz139S8RADy2XJUBsEIAABCEAAAhCAAAQgAAEIRAiU2eZbS2EtrjSgFc70snL2KNLhN3rzrJvyaLHGofurDmaMKKUO5m5irFQgdd/2ImJo6aPFdf4yOK/JY9zb1LtdOxd7Z7r9uAgwlNZYLLyx2RmtyDJfz7VZu/sbUu7v/krCGjoxXS0nHHZQzv/Y1ZjU+rt370JokTP1vtSdaCrS90tdwpN46s6z/NTvl9do+BFPEjLxznSiKSeV0mXcsQ70A111ucd5W+GxfL5lyUDNAi4+cIUV7jnTm6b29GXxXmPEaCy22ESfJ91aWX2Kt18qTHdi2KfpeosBb6q74MPyvC1VG+ejAu1/C7o13YvHnIR28+/O4jGmu4hlz8lwXGJPbXvuJWZYpMcj5CIWnczzBmu11Tgf//V3LRqLufIcQAACEIAABCAAAQhAAAIQgMC5CRRIplS62O3t7RqmNjvYrrW+83zqoL+aG7q/kl87X6SmkB6SpJihWU2Tt9+EffE9Y82Fl5JEs+/zPaPtWPKyo+z1lyppT2jL41BKzs16nj9/3iABYlOMvAI1liTpynS9lBpR0hDqsZ5t0XVE1Kekds13RgpkX+pKU9m9OM2NeBJPlXqDJW/CQw5Z4atX286PeJIIwK40NcmpiNd7HUgx/IcPHyK9qHfJ+IujeUrtBlhPDNXcoabK9vc0gWVZLCeoDdN1SuzzmSjpaUIZjXLRrkelDvQCcPwRWMMgKlOqOWM93ZouMac0SGgXMWNMNwIn+1KSq8xuhRu7sl78TAODJP5vAJkmIAABCEAAAhCAAAQgAAEInJLA3mRKTUXHMw714qbGKQZlZ9wGYt670ZMp1ZekdSC0BUbtad053p3HssbiyRMRkdTW4oRNappUpIns2bLsGyPC1LhkT0BUj+wDZDVEjdSp3NlFS4jc0tWluJPPEzXbArNvjMipNMTQ78n2NIkYuaveJVly0poHmvp9+/ZtJXmygWffWKkjJ6gWTxIqMS+Tcqqn+PoZeJJQQe5MV5pyUslzeisAKamxZaA4SSIxLNFOvaR5B0QHfWpqLuHOYwvqqQn9inUbWOZB2KPcvBZb3rWnd8V/Dmp0fHTTtb/zUymjUb498gKwVKafg0MsoU/TJeacvsWEdhFvhulG4GRfqjHwkifMHv3mtdjyrj29K/5LgZ9poPrRg6gGiGgCAhCAAAQgAAEIQAACEIAABBYJ7Eqm1PItlrGem5ubQeei7M/bDq4GZUotOujqbHyg/CF7FqllU8LG8seb0/RMM2tchKN5moJ7h51+852kxNOkwnE7KXhVC5wkJcYVbLpUVV6uSZFqezNdqSlcB0IpsPap3yJYpkqMS5RNheWuiw/oz/vSm6bmsl3qGE+yqO499lkjxx1PsqgmnexNU07O0H8qUGyZT/nx48fFcNFJOB0o479e0vy8rW41NRdyz3FSrJhUeI9Ube7do9w2Eu5pZU/vavwc7OnL4r1J1phUeLG5Gif1EuZmtZJcXnGzWGoBvdwr3x65S+H0/f39Ie+Idmi6xJxzUyG0m9OYH2O6cxqljmsMvOTJtke/eS22vGtP72rEDPiZ2tpPiouSCteWnPohAAEIQAACEIAABCAAAQhA4GACf2f9aejBMhru+qYhoS9fvmQ1ddhNGk938qceaGr2MLlLNOzte7jWfam1RGvF6liT0zuvlKliTa5XFC50N4lR9ovw6dMnr3fGj5oxWpe9lytJTmbquLbI6UX6/8oRZmkYFdRVsbJGOymoQ9PV79piHrk8hi41s6twm6eIMUjgGtqZd7ZDTc3Fu8gxnmRN0dn2OX2tany18SSLyupQU07ORa+rpwBXoN6BHHjEw7tLCofqyeDV3LOmPFEzPp4gsMzotbslfGnE2djiwRAPC653mK6nxN6eiaSpxdEVmZmGFJTpKIFr/CirXXnaxQjfEWsQTjtDDQ96M11izlBHhHYhE53BdJ0PKXhQ+9F+UZWLJ4kZImqt8WuFn1m0wyInLx7/F2FIJRCAAAQgAAEIQAACEIAABC5L4H9Se67BnbUsschYw3RJKXqpzR1Vfv+biKrhKOH3t6txnE1tqkBvkzQWmacytbOj1uynBjF7r+clNWW1304q1SDzE8D4pNe8L96xlNtJNvPilKEn7RAfKyk6r+9VTXdttlXW2Maokmym2dRvh5qqZJN9VptkFXnKanNXDbzGcGWtg5W+13iSUNd9asrJufhoU8k8XKPKQrCEOlV/9Zww7qBzTTk5kw5OE1gm9TosnLrelewzrKTbM5hu+EvXzzORMxvP6emjFOeu1jjY9LSS4djspa5Ml5hzzQgJ7UIymG7odfefCTkfdYaYIaLNSs8I+Jmy1i4fdY6B5bJYqA0CEIAABCAAAQhAAAIQgAAEkgg8UOnIGIG7pO2WtOe1/j5//uxO5h3opUDNWR6yd2pcYO3+rNF27dmhkRHt1h0vbLmq4Sd1Vhu2PnnyxFK+qzJSkNQdF8loPPFKCl598OCBvTZpR7MFjx49st9iLKl93he3dVYycY0tGi2aCiVXWmfB3cbD+qcz+k6tDbK7r5gK/Pnnn/qoA7kXfQfdpbVqjeelYk0i6r/+Hj58qKky/de93jTevLaC9qDt5B4/fjyvfNBj0VNfagjfp+mqs0+fPl00QvnzX3/9td4OgNpYVkkzi02H/GXG+rIUtNiwCXemT0058c59gCfZ1K++BfoR2Sy2WEDzK/rJXry08ySeJATYp6acnIuOTg8s2nfPlSl4IIev35rNCvW78+HDh81iZQv0rKkrB5b7tawAxhhjTG0p0hDw/e02qwHTXUOtYP7AZ6K5VPKot7e38zOSTQFtpeha/lNDMfPmvOOqrXttRT52YrrEnBEd6RKhXcgH0w2Z7DlTb+AlQypihgg0HiFbDkZJEcT/EWvkEgQgAAEIQAACEIAABCAAAQjUJeClXiqfSSlf+tP0oSbwNOweSTzaKZmGitSEGlJzGkP3JKn0Ue96/rd///tPrSt5RZLs7Mvm7WpCDelv6vLUaw3BTH81FizcCXBzWQJ1YWcTxW+PaEH8BTksIP4FxZB16SsTtqIzMriCDc2r2tTUojz6ps8rqXQsa19svduTpexBeOt5zsb05LUqmUe3pqsv8tqPgtRaykg8qkk05GfafIUnIZNkc/bZUkIP5mk+4kksqlz8cXd2GD/Qj5SlibwyeBKPW7eacnLq9y40GLl9+UBXpsiBfkfChsIz9ULHeC961tRlA8u4yoxX12Kb0PamMypvrLmTYpjumiozzlcKd2Uq4cOyLE2/mMWtSIMV8Y43DqcjHezBdIk5IwpylwjtHIrpANONO5nUq/UGXjzFWT4SM0TUxyNk46Ee4n/Ld5YyEIAABCAAAQhAAAIQgAAEIFCDgL/Nt8YHI0MG9S7VG6/3qGnVyXq9yK65z8mqeDZYs/xXT4ORj2v81ZFprEfT4WGnBH//Li364kQmbGqbdzgptYZiOl9bHqejy455KQEiroKBrlZN5ujWdOUxFrNqnOKEpeAIsr6SrubNg6pj9+7L6x10qylPzpN9xJMYFRr+sm9+j6YCMmxjE3nF8CQet2415eRc8/yK8Yrk+qiStSY8o90fmrpOZRx0q6nLBpYZSgxvSf0p7/P5NOzX/Aym63mS7I/1nhbXhpsKtij/uWkJvb0XuinwmipLRTLEnHNPEjkmtPPgYLpr382M81UHXjzFbX4kZohosJTjXdMCfsYjQ/zvAeEjBCAAAQhAAAIQgAAEIAABCDQj8I/IAAGXLk7g9evXawQ0uzbQ3uVu7zDt4ahjCT/vl7YH1f5f2qJIe3Br86b5pc1j7Tai7cNUrTZ01v6/YXkNLiuDs9Iuoq45bchuH8XWLH5teZxglz3QfuWn6btlH9LsznZrutrW6uPHj5Ecx3fv3mnX+OfPn+/cgFW3y/lEnK3HVut/7GzRq9D4sVtNGeUftBiexKi47PdksvcHNwqGJ/FAdaspJ6c8/+K7MYrxFOnJ52t7blc46UARo6IvVSJ3Gr9RYaqSjdRWvFjVq/1rqmr3z1q54pakrnlPTEn3HlUY0z2KvL1dxb16Hg/LKxjWJe0DHl6yn5niaj3ax3e0l53sbMgukrHk4aZLzGnUFKGdBwrT9YDs+Vh14CVVMGKGCDEeISNwuAQBCEAAAhCAAAQgAAEIQAACEDgVAS9tc22pgNp9LrgUgdcj72P2YF9VApqs8uTs4aNeh13rtRJ6epDQk2FR2sXNGSNLL0gXmkdXB3Wjvg6CoD81pP/6qLkfnddVvRq7OcWoeqZ7PTlrfJRsm/KIjzIpa7S+VudlXyC26GLRXDs8KZtf02+R832aruuaxLOsyiBTl1tQYXdj/ECeQT9GSXYiMez1x1vPu9q5pvI61fldSRbSofeYi1TbkxijO714oK+qE0wf29gAnsRx7lxTk5xzI3HW4g7kjfXYYjdpxY32cKifRYn61JSdpNPXsQfNnnDdVyxyEHn8WaTUjzVGOhVewnQXtZl6srbpyjFGRNI3XXq0P0fLIctcLe8W6ln42HA6tFh35ljTJeZ0ijAeENo5UJhuxJslXbLHlg5+vQNihrnueIQ8djCK+L/eN52aIQABCEAAAhCAAAQgAAEIQCBO4IEuz8cItDKfFk2Zn2lzrPH6NqvlabkCrVXQplP2VjR4nbomor3yPSW1Ls5vv/0W1uCZTVjgkDMPHjzw2tV0+IsXL7yT00etLSRLqPQJLla4AAAgAElEQVRKseZp1LRW11hsutJJLXqk9M1FfU0tNvuWuQ6u2Y8r0NtBKURSfSXTak+swZe9Q9P1OGv1Gq2XE1/kxt2ir79cuvvT+WlyVyahGvRfE05Jq7/odi2KduwqZVPv+teU08I5DvAkSXrc/FnXNIy+SlpSaB4tNHBxrhd4kglF/5qSnArLFSXGfbWcs3P4Wr9Hbn/y9pOrl7fXIpSaFzf+dmiSUr8OjUNHZ5yLBx1q6rKB5aKCUk9q4dWbmxv7XUp30+r79vL9lMR09+ui1DNRRBKpSS5000PKN8q7asE2OVi3UpryLOVj9afbN5f7nWToJ5yOM4kPUNSLZIg5I3qJXCK0m+Ac6HUx3Yh97rlEzODo1XO8ron4AX6G+D9uIVyFAAQgAAEIQAACEIAABCAAgXoESKasxzahZs0Q9JlMqVHRcK8ZZexpNCehe62KztMj1GYkk9JJpCFC5UjFJ8tdYcuB4Ogd7gPnwmVIShbRrNI0vaR5I2lQw3+amFEGiaULBcsod1liqMJp9ms+B6bjqSE3K+baLSWnEr9cnTrQrJv7OM3bTWd0rIPpvygV2b/+NGP6UpOH0TEsftCV6S727u3bt5panoxnsUDxk+IvB9XmTQO78P1ryt6XzkviSTIUpJ91vVSgH8HJsetLpBBLvl2/g+6neR4ttEymnLqDJ5k49K8pydlGWTJR/bj0kDG/+I3rSlOXDSwXVZNx0v6z0jICzOiI5RZM11HygvmWz0ROhrUDRbnv3r1bu1rqvJ7Q5WZLPWOWkmqtnkNM1+4c1sTu5PwhvqtNtDAn3OdDIqY711Hq8SGmGxfS7hY6FD7etfDqIdYbihE5c2U/Q/wfMQwuQQACEIAABCAAAQhAAAIQgEBVAn4yZdXGeqhccwnz+QNPpDCvyxUYZfDdCVzqQEuSzNd70DCZ0uP6pDEf7NPqPvZpaeWMKgFRt+SlSWkWXOtqKFFj0OVbSpkK9UDgCgSUSq5J3ylLuF5/5VWUlr22sG69dqkZAlcgcGwy5UQYT2KxtB40pQcHpeBUyvWZdgw/QfTYg6YsFkUZ+xYNSU9S44LFdHvQnZ7ElexY8OXGeacUTuvFpD7HLuZyph5juqnEGpQntLNAxnQtlDopQ8zgKaIH68XPeErhIwQgAAEIQAACEIAABCAAAQhAoCqByyVTVqV5yso1i6zpDeVTKtFQKYPtd6+2U9Vgn0RV+ewtcbXimnqquRxlSulvWtfKCaBEUh1POzkq1Ul/mgXXuo/nm55xXeYAAhBYJDCtzihXk5eBvVinTsrJTEvonSC3Zq2PnIfAsQQU1czfnGm/MuW8+3iSOQ3vuCtNSRg5fP0pOPTkzPgoV694tdRi2BkClL2lK02V7dopa9N7GrLkeNdkn5qtj5c5wVVMtyslalUwWabWli4ilR7S5WNlyad8Tsd0ixhJpUoI7SJgMd0InD4vETM4vXRlvfgZpxcOIAABCEAAAhCAAAQgAAEIQAACVQmQTFkVL5VDAAIQgMCZCWgge9pT+NOnT9mJlZrxVaq6/sihPLOt0Lc+CMxnwpTTpo89yIUnCbXQp6aU7qO3buT2M7Iqz+rq+9RUaFGccQTiGytrJT9tJekKn/gA0+1TuUrklY/Ni6unHErtF6ENK/rsXRGpMN0iGGtXQmgXEsZ0Qyb9nyFmmHTUp/XiZ/r/BiEhBCAAAQhAAAIQgAAEIAABCAxNgGTKodWH8BCAAAQg0AsBjbAryeb/r2r7f39a3VbCuSRLZW5NS+JN69r+d33bH0ig7EV/yHENAppzevz48dTXfpIp5+zxJBONzjXl1KSMH7l8+fn5cuaTt5+cvJJ7dHDihcw719T8y8WxIyAD1v71Wox/SlmTxcpK9VLHKTdEdr32DjBdD0hvH6WgyUTnPtZ52snN6r+8q9ys/j958qS3LlSSB9OtBLZetS5m+L9nxP+/BYqau9pDIqZbz8aq1kzMILz9Wy9+puq3gMohAAEIQAACEIAABCAAAQhA4JoEvrtmt+k1BCAAAQhAoCwB7ST4/PnzsnVSGwQgUJaAprFdhUoecsf9HOBJJl10rinU5L4ynWvKycnBnIAM+CLLT8577R1juh6Q3j5qdUn9EVqHesF0QyadnyFmmBSE6XZuqGviETOITP/Wi59ZM2DOQwACEIAABCAAAQhAAAIQgAAEsgn8I/tOboQABCAAAQhAAAIQgMBABPqfCRsIZlVR0VRVvAUrR1MFYVJVSwKYbkvatFWQAKZbECZVtSSA6bakTVtlCWC9ZXlSGwQgAAEIQAACEIAABCAAAQhAYAgCJFMOoSaEhAAEIAABCEAAAhDYS0B7hroq+lyZ0ol38QM0NYoBoKlRNIWcHgFM1wPCx1EIYLqjaAo5PQKYrgeEjwMRwHoHUhaiQgACEIAABCAAAQhAAAIQgAAEShEgmbIUSeqBAAQgAAEIQAACEOiaAMuKdK2emXBoagaj60M01bV6EG6dAKa7zoYrXRPAdLtWD8KtE8B019lwpXcCWG/vGkI+CEAAAhCAAAQgAAEIQAACEIBABQIkU1aASpUQgAAEIAABCEAAAv0R+PTpkxPq6dOn7piD3gigqd40siYPmlojw/nOCWC6nSsI8dYIYLprZDjfOQFMt3MFIV6EANYbgcMlCEAAAhCAAAQgAAEIQAACEIDAWQk8+Pvvv8/aN/oFAQhAAAIQgAAEIACBicDXr18fP37saBADOxS9HaCp3jSyJg+aWiPD+c4JYLqdKwjx1ghgumtkON85AUy3cwUhXoQA1huBwyUIQAACEIAABCAAAQhAAAIQgMCJCfw/9u7/+mljXxv2y1m7gGxKCFSQUEKggiQlhFQAKQGogKSEJBWQlACpgOwSyOmA936OzqOlR788kiV5bF/8wbJlWZq5Zizru3T7I5Upb3hwdY0AAQIECBAgQOB/Bf7888/W4quvvmofe1CbgJGqbUSm2mOkpmQsr1zA1K18gDRvSsDUnZKxvHIBU7fyAdK8GQGzdwbHSwQIECBAgAABAgQIECBA4IYFhClveHB1jQABAgQIECBA4H8Ffv/999bim2++aR97UJuAkaptRKbaY6SmZCyvXMDUrXyANG9KwNSdkrG8cgFTt/IB0rwZAbN3BsdLBAgQIECAAAECBAgQIEDghgWEKW94cHWNAAECBAgQIEDgfwW6ZUWEKWueFkaq5tHpts1IdTU8viIBU/eKBktTuwKmblfD4ysSMHWvaLA0tSdg9vZAPCVAgAABAgQIECBAgAABAnciIEx5JwOtmwQIECBAgACB+xX4448/up1/+vRp96nH9QgYqXrGYr4lRmrex6vVCpi61Q6Nhs0LmLrzPl6tVsDUrXZoNOykgNl7ksgKBAgQIECAAAECBAgQIEDgVgWEKW91ZPWLAAECBAgQIEDgfwV++eWX1kJZypaiwgdGqsJBGW2SkRplsbB+AVO3/jHSwlEBU3eUxcL6BUzd+sdIC6cEzN4pGcsJECBAgAABAgQIECBAgMDNCzz4/PnzzXdSBwkQIECAAAECBO5W4J9//nn48GHb/Xfv3qlM2WpU9cBIVTUcM40xUjM4XqpZwNSteXS0bUbA1J3B8VLNAqZuzaOjbfMCZu+8j1cJECBAgAABAgQIECBAgMBtC6hMedvjq3cECBAgQIAAgXsX+PXXX1uCL774QpKy1ajtgZGqbUSm2mOkpmQsr1zA1K18gDRvSsDUnZKxvHIBU7fyAdK8GQGzdwbHSwQIECBAgAABAgQIECBA4OYFhClvfoh1kAABAgQIECBw1wJv3rxp+//DDz+0jz2oTcBI1TYiU+0xUlMyllcuYOpWPkCaNyVg6k7JWF65gKlb+QBp3oyA2TuD4yUCBAgQIECAAAECBAgQIHDzAsKUNz/EOkiAAAECBAgQuF+B33777T//+U/bf2HKlqK2B0aqthGZao+RmpKxvHIBU7fyAdK8KQFTd0rG8soFTN3KB0jzZgTM3hkcLxEgQIAAAQIECBAgQIAAgXsQePD58+d76Kc+EiBAgAABAgQI3KHAo0eP2jDlN99888cff9whwlV02UhdxTClkUbqWkZKO3sCpm4PxNNrETB1r2WktLMnYOr2QDy9IgGz94oGS1MJECBAgAABAgQIECBAgMAeAipT7qFqmwQIECBAgAABApcXUFPk8mNQ1gIjVeZ0+bWM1OXHQAtWCZi6q9i86fICpu7lx0ALVgmYuqvYvKkKAbO3imHQCAIECBAgQIAAAQIECBAgcFEBlSkvym/nBAgQIECAAAECuwl0a4p89dVXHz582G1XNnyWgJE6i+/ANxupA7HtaksBU3dLTds6UMDUPRDbrrYUMHW31LStYwXM3mO97Y0AAQIECBAgQIAAAQIECNQooDJljaOiTQQIECBAgAABAmcKvH79ur3Bdzb1yy+/nLlBb99JwEjtBLv5Zo3U5qQ2eIyAqXuMs71sLmDqbk5qg8cImLrHONvLHgJm7x6qtkmAAAECBAgQIECAAAECBK5OQGXKqxsyDSZAgAABAgQIEDgh8M8//zx8+LBd6Ztvvvnjjz/apx7UI2Ck6hmL+ZYYqXkfr1YrYOpWOzQaNi9g6s77eLVaAVO32qHRsJMCZu9JIisQIECAAAECBAgQIECAAIE7EVCZ8k4GWjcJECBAgAABAnck8MMPP3R7+/bt2+5Tj+sRMFL1jMV8S4zUvI9XqxUwdasdGg2bFzB15328Wq2AqVvt0GjYSQGz9ySRFQgQIECAAAECBAgQIECAwJ0ICFPeyUDrJgECBAgQIEDgXgR+/vnn33//ve1troo9evSofepBPQJGqp6xmG+JkZr38Wq1AqZutUOjYfMCpu68j1erFTB1qx0aDTspYPaeJLICAQIECBAgQIAAAQIECBC4HwG3+b6fsdZTAgQIECBAgMDtC/z999+PHz9u+/nFF1/kfm3tUw/qETBS9YzFfEuM1LyPV6sVMHWrHRoNmxcwded9vFqtgKlb7dBo2EkBs/ckkRUIECBAgAABAgQIECBAgMBdCahMeVfDrbMECBAgQIAAgRsX+P7777s9/PXXX7tPPa5HwEjVMxbzLTFS8z5erVbA1K12aDRsXsDUnffxarUCpm61Q6NhJwXM3pNEViBAgAABAgQIECBAgAABAnclIEx5V8OtswQIECBAgACBWxZ4/vz5X3/91fbwxYsXT58+bZ96UI+AkapnLOZbYqTmfbxarYCpW+3QaNi8gKk77+PVagVM3WqHRsNOCpi9J4msQIAAAQIECBAgQIAAAQIE7k3Abb7vbcT1lwABAgQIECBwmwKvX7/+6aef2r59+eWXuV9b+9SDegSMVD1jMd8SIzXv49VqBUzdaodGw+YFTN15H69WK2DqVjs0GnZSwOw9SWQFAgQIECBAgAABAgQIECBwhwLClHc46LpMgAABAgQIELg1gT/++OPZs2dtr7744ov3798/evSoXeJBJQJGqpKBONkMI3WSyAp1Cpi6dY6LVp0UMHVPElmhTgFTt85x0aoSAbO3RMk6BAgQIECAAAECBAgQIEDgDgWEKe9w0HWZAAECBAgQIHBTAh8+fHjy5Em3S0lSfv31190lHtcgYKRqGIWSNhipEiXrVChg6lY4KJpUImDqlihZp0IBU7fCQdGkQgGztxDKagQIECBAgAABAgQIECBA4A4F/usO+6zLBAgQIECAAAECNyPwzz//fPPNN93u/Prrr5KUXZBKHhupSgbiZDOM1EkiK9QpYOrWOS5adVLA1D1JZIU6BUzdOsdFq0oEzN4SJesQIECAAAECBAgQIECAAIG7FRCmvNuh13ECBAgQIECAwC0I/Pnnn//93//d9iRJyu+++6596kE9AkaqnrGYb4mRmvfxarUCpm61Q6Nh8wKm7ryPV6sVMHWrHRoNOylg9p4ksgIBAgQIECBAgAABAgQIELhngX/dc+f1nQABAgQIECBA4NoFvvrqq6YLX3zxRa6KqUlZ7YAaqWqHptcwI9UD8fRaBEzdaxkp7ewJmLo9EE+vRcDUvZaR0s6hgNk7NLGEAAECBAgQIECAAAECBAgQaAUefP78uX3iAQECBAgQIECAAIGrE/jw4cP79++fP39+dS2/twYbqWsZcSN1LSOlnT0BU7cH4um1CJi61zJS2tkTMHV7IJ5ekYDZe0WDpakECBAgQIAAAQIECBAgQOBgAWHKg8HtjgABAgQIECBAgAABAgQIECBAgAABAgQIECBAgAABAgQIECBAgAABAgQIEKhL4L/qao7WECB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biFMOXff//93Xff/fvf/37w4MGjR49evnx5rKG9ESBAgAABAgQIECBAgAABAgQIECBAgAABAgQIECBAgAABAgQIECBAgAABAlcs8ODz589X3Pz/7//7559/vvzyy//+7//u9uKHH374+eefu0s8JkCAAAECBAgQIECAAAECBAgQIECAAAECBAgQIECAAAECBAgQIECAAAECBAiMClx9Zcpffvmll6RMP7Mw5SpHO2whAQIECBAgQIAAAQIECBAgQIAAAQIECBAgQIAAAQIECBAgQIAAAQIECBAgQKArcPVhylevXnX70z5OnrJ97AEBAgQIECBAgAABAgQIECBAgAABAgQIECBAgAABAgQIECBAgAABAgQIECBAYErgum/z/eHDhydPnoz27YsvvsgdwEdfspAAAQIECBAgQIAAAQIECBAgQIAAAQIECBAgQIAAAQIECBAgQIAAAQIECBAg0Apcd2XKmfKTuff3H3/80fbTAwIECBAgQIAAAQIECBAgQIAAAQIECBAgQIAAAQIECBAgQIAAAQIECBAgQIDAqMB1V6b897//ndDkaMey8Icffvj555+nXrWcAAECBAhULpBvsXzNpdZyyjB//fXXlbdW8wgQIECAAAECBAgQIECAAAECBAgQIECAAAECBAgQIECAAAEC1ytwxWHKFJ589uzZDL07fc/geIkAAQIEahb4559/EqD8z3/+0zby3bt3T58+bZ96QIBAzQKPHj1qP7/OSGseKW0jQIAAAQIECBAgQIAAAQIECBAgQIAAAQIECBAgQIBAK/Cv9tHVPfj999/n29zc6Vv0ZF7JqwSuV6At2vfNN98ktnK9HdFyAkOB77//vk1iNa/++eefvtGGUJYQqFOg+/nNGemHDx8Ul61zpA5oldOVA5DtggABAgQIECBAgAABAgQIECBAgAABAgQIECBAgMAmAlccpvzll19OEmQd0ZOTSlYgcI0Cz58/7x4E3r9/f6s5lb///vuvv/5KLid9zP8J5Xz69Cn/N6OWgmcPHz7M/192/qWi4b///e9rHFZtbgSSvEl0sqfRzWb1XvL03gRSuDQh8hwZ8v+3336b42FVApnAP/30U5r066+/3udpWI7bvREJSEqq9xZ6eg8C93O60o5mpnpz3pKvrfzrnbRktfaEJacrOYg5Y2npPCBAgAABAgQIECBAgAABAgQIEM4zCnoAACAASURBVCBAgAABAgQIELi4wLXe5vvkPb5b2c+fP7ePPSBA4DYEvvvuu15t2hcvXrx+/fo2etf04rfffkucLlGkNje5qHdJKnz11VepbiimsMithpWTk0tAdtiSDKUw1pDlPpckrfjjjz92+/7DDz/kMHjZGr1JEL5586Ybc7/bSZsDeA6/3QHK42i8ffv2smPUa5Knewvcw+lKY5jaqzljyXlLYpRLVZszlnxA8s8HZKme9QkQIECAAAECBAgQIECAAAECBAgQIECAAAECBLYVuNbKlN1L9fMiuZ6dC5nz63iVAIFrEWjrsfUavC5x2NtIDU8TR8jxrfwQN9XmphxUEzlNOiG165LsUfxpiquq5cMMVlXN05gaBPIB7zWjOW4kQp1U5cGFKpOhzKEmOaphiCpFc3vtvJOnwwFKx5Mze/z48f/Ji/3Pv1utpnwnQ3yymzd/utIIpJuvXr3KEWB0zp9UalbonrEkWJmDWP45YynUsxoBAgQIECBAgAABAgQIECBAgAABAgQIECBAgMC2AtdamfLBgweFEIkQJU9ZuLLVCBCoWSBl+ZIzG81N5rp7SrXV3PiTbUvvch/YYRrp5BvLV/iffMIPEjzlYsevOVrQrmlG8lcqUx4/InXusXfj4GEjc/LTJPb2K/M2k6Fs2/P+/fv7POAM6xG2Jt0H7c2OkzpNPdru/1mtG0UdrVbb3dRhj0XcSqhv+3SlERhWoi2RKV8nB7HENPc7gpW3xJoECBAgQIAAAQIECBAgQIAAAQIECBAgQIAAAQJ3JXCVlSkXhSN79wK+q9HVWQI3I5DSRwkCznycP336dL2dTTXK9G7XGGWD09SuS8QqAYX7TDhVPkmaeV55IzXvKgRytGwOmInrNanK/H9+DC4Hq+QjU2Ex/0Zz7V2c3Hb8bo8zhVX6moJ8XbT6H+fr4+XLl/W381ItvO3TlUY1fcxvP0pKaCcQnENQGxTOqVrmfA4dJR+Q5iCWA9fbt29FKi81n+2XAAECBAgQIECAAAECBAgQIECAAAECBAgQIHCHAlcZpsytJBcNlTt9L+KyMoHaBFJy8scff6ytVVu1J6mUN2/elGwtiYSmbllWTiKhMI4w3HJSUE+ePFHzaShz8SXJ1J4MqF28kRpwXQIJLTUp6qbZOYzkVuD5PweBbh3ENmeZmFTWbI8wTfgpG0nauyT/1OJkF69fv26f3tuDA8Lx90Z6Ff297dOVZgjyV9XMV1VzhEkCMkeY+Sx1DjX/k8r+M3/WzXzxZZ3Hjx8nmX3Px5OrmPwaSYAAAQIECBAgQIAAAQIECBAgQIAAAQIECBC4GYGrDFM2xZbKxyAxgtxvsXx9axIgUInAAXe+vmBPc4vMZ8+ezeSTEko4WVIuG0lqJ2mD+TjCsJtNzacUfMr9goevWnK8QGb70m+34xtpj9cukAPOzDFnq94lpvnu3buttnZ122kCqVfXbA0+R+C2T1camUzsmRrheSn/5gOUXeEEuPPXWf4lgZozmfyxNvPDkryU78ec55Rvv7svjwkQIECAAAECBAgQIECAAAECBAgQIECAAAECBAiUC/xX+aqVrLnoHt9NmxMzcmG7kuHTDAKFArm4nrs6Jmt4q/W9cihLsaWpVFMSCR8/fky8IA6JGrRF44Z6UWqyCDnKJb2U8OVwnZklKfmZaEJ2NLOOl44R+P7774/Zkb0Q2FUgScrcCvyeb8ub7u8qfNmNJ+V/2QbUtvebP11pwHOekKEfJv6zMBnHz58/x2F10jGHixSeTB3c3EQ+B5DRIc75Uqpdqk85imMhAQIECBAgQIAAAQIECBAgQIAAAQIECBAgQIDAhgLXF6ZM5ZIV/c91vhXv8hYCBA4WSG2nFEp88OBBQn5TQcODm7TH7nJr76nkXJIEyRM04Yylu3769GkAk8JcFKlMXDUBhbxx6e6sv6FApv3MfU433JFNEdhbIL9gueckZXhv9TcAzcxJfH/vKXQV27+T05VmLNLZ/Pxj+CWV4tYJWW41JfK7kZwd5Zchuan31Bz46aefttrd1C4sJ0CAAAECBAgQIECAAAECBAgQIECAAAECBAgQuHOBKwtT5gJbLtKvGLNhJZUVG/EWAgT2EMjnOmUac3U8GcqUolwXmN6jYTttM7G50XtZfvvtt4lRJkkwU4eypEmJMSX3kAT5VHmn4UaSkIh8EpzDlyw5QODDhw83P+0PYLSLiws0NSlXV6e7ePu3asAN/xIg4bmtlK5xO/d2utKMUc7QcobQG6/mjCXnM73lmzxN+cmUd506h8nfdPnpyCY7shECBAgQIECAAAECBAgQIECAAAECBAgQIECAAAECQ4F/DRfVvGR1gcnmTt9nRpRqltE2AtcikCxCgib5lyvlKd+V/4e1jq6lLyvameTBMDaXxEAObtuGAxJO/eqrrxKACHVhO1MNNGORNGfh+lbbSmCqTOlW27cdAgcI5G6/7969u/OalI3zrd7mOzWPdwrPHTA/V+zizk9XGrEkKYffUMnU7j0TksnO2csPP/ww+nO4/FnXlOJeMazeQoAAAQIECBAgQIAAAQIECBAgQIAAAQIECBAgQGBe4MrClKNX1OZ72L6arNLeV/7afXlAgEAyec2tTlNtMRpJ6eXBXeUmh3MgxZaGScr9EkhJNeX+mwkclBf0zQ0002x5yuHY7bck2uWB1/2aYcsEzhFIzC5nWX6y0hje5Ce6Cf2fM0mqfa/TlamhSdXkYZIymeltf/sxtfccTxLlHP0JSt6SE5v8aCQrTL3dcgIECBAgQIAAAQIECBAgQIAAAQIECBAgQIAAAQLrBK7pNt+pEFMeCRpyDDNMw3UsIUBgK4F8Wpt/iVTmX8IlS5OUiW68ePFi6j6PW7XzsO3kkn8TVezuMcUjU8Ns11puueV3ck7dnc4/TiPd73ueaMNXE1UZvef7hruwKQJ7C6R6XI4zkpSNc05Wl37Z7T1Am2w/Z9G3OsT/92zlT6cr3amSmTw8ecgZyzFJyrYlOSHJLcXbp90H+Ymd05UuiMcECBAgQIAAAQIECBAgQIAAAQIECBAgQIAAAQKbCFxTmHL1Pb4bqVwizXXBTdRshACBXQVSrDE3kcwHNqUcHz58uOu+jtl4KkQOyzslSZks3QHxlOScQlre09zvO28pX9+aqwWGs2L1pryRwPECObAkXCXP1JW/ybKUycumCmC3mx43Ard3utKObJKUvVhw/hDL3bfbFQ57kN+iDGOdzd5zupLzqMNaYkcECBAgQIAAAQIECBAgQIAAAQIECBAgQIAAAQL3IHBNYcrzS0uev4V7mBP6SOBSAgkXvnr16uPHj4ke5saOl2rGHvt99uxZb7NJYKQaVm/hfk9zX85FNT4T8sso7NceW45AssI3mbsyuHcikMrBOUpcJFxVs3DSpTU3b0Xb8m0lL9tzu+HTlaan+XrKj9C6vb5soHbmNyFpWLedHhMgQIAAAQIECBAgQIAAAQIECBAgQIAAAQIECBA4U+BfZ77/sLfngn3vql6CQb2KKScbk5IqL1++PLmaFQgQOEwgiYQnT56k5lD+HVCj8bB+dXeUw04vM5fDV9KNR/Y3dxJPmry8DmKOrllZwafuOG77OF9qw9u+b7sLWyOwk0CO2zmeiFGO8vaO9qPrXNfCMwvDX1dnZ1p7D6crTfeHX081BGozD3O6OByg/HmYsO+N/QJn2E1LCBAgQIAAAQIECBAgQIAAAQIECBAgQIAAAQIEDhO4mjDl77//3kNJJZJcsR4u763WfZrrbblAmFBRd6HHBAjsLZDsYO7WnYvxeZD/m8fJJdzDhzHHnDdv3vSEkwk4vu+5SWsSq+XlMAUUeqO27dPyYOu2+7U1AucI5ACe+sHu+Dxj2Pvlz8yaV/FShvuuUrP3fLrSTsjcO7t93DzINOgtOf5p5uG33347+ndffpkgTHn8iNgjAQIECBAgQIAAAQIECBAgQIAAAQIECBAgQOBWBa4mTDm8Q3eSKJ8+fRq9qDYzWllfccoZHy8R2EpAUcNGchhKSBrg6dOnWzkv2k5CnEmylr8ljc+R9sgKmuVtu+o1U0arm7hKfGdpoeWr7r7GX6NAotiXvc/vtaDdUmXK/ObhHs6Zna50P1zR6P3oIhHqSvLT+WMwbRt+XWaJ4pTdQfSYAAECBAgQIECAAAECBAgQIECAAAECBAgQIEDgHIH/OufNh703pd16F6dzYS8VShJISgZlUTOGocxFb7cyAQIEygX++OOPXighh6wLHoUSi3zx4kV5+7Nm4lOL1rfySYF8o3UjtpedEidba4U7F8j8zEHj48ePOZpVEqiqfER656tNa5soasr7vX37NqH2d+/evX//Pqr5l98Ftf8+X+5fWjWEHV04XM2SWxJIlcded+o5Dcg5zLB5TWuHJcB7vfCUAAECBAgQIECAAAECBAgQIECAAAECBAgQIECAQKHAdVSmHGaPUtqt6WGqpg1fnel8LnK70/eMj5cIENhQYHjVP2GayxZ6TJMWZQ5Szdcxc8MpkU11k5R5mq+wpb8K2LY9tnYbAgnk5Qwn6e38S1BvWLxtUTdTkjD5v5xi3dUtnhcRja48WuMwiclHjx6Nrl/JwhzkM9a9xiRJWXmzew329HyBzIQcQHrbaf/m6i2/yNMkO4dnVmmJv+8uMhx2SoAAAQIECBAgQIAAAQIECBAgQIAAAQIECBC4SYHrqEw5vJd3WyWlfVA+PIvCl+WbtSYBAgS6AknVdG/lnJdSUvf58+fddY5/nCjn0mDEaHDh+Jbfxh5zK9JuVCV5NdX+bmNka+hFgo+5KXNKSP7zzz/JViYMl/R2TpOSjJwP7ObVrJM1s36KJqY8Yg5fr1+/lqRcOqzDspQpRVl/JHGYpMzXhEPT0tG/gfWHfyLl4FDVBJ45hxn+tXgDI6ILBAgQIECAAAECBAgQIECAAAECBAgQIECAAAECxwtcQWXKXNHvXZxOIKm9sJcr/bnOt6gCUy62JSJwvLU9EiBwVwKJJfX6u/QW2723b/U0kalFmYOsrDjlJviJuPWSqe6iuwmsjQwFEjkaDcM1Octm/YcPH162UO6w2de+JDVBe124eIC+157h05wS93L/Oa8ehuqGb7Tk9gSG456/uWrrZn6EMHoOk+/TpMlra632ECBAgAABAgQIECBAgAABAgQIECBAgAABAgQIXJ3AFVSmHGZNetUoe09PjkGimaP3YTz5RisQIECgXKB3sT/xlEpSNU+fPk1jyjuSNYcBi0Vvt3IjkG+rbvQ/JetE2cyNgwUy5fJzlOaf6bc5fu/HP0vLAG/enpMbzPlwL+Gdt+TE29w4SXd7K2QydL+hmg5WGKYcFlJtmtrLBN/eAOkRAQIECBAgQIAAAQIECBAgQIAAAQIECBAgQIDAMQJXEKYchnh6F6enLqrNCA4DmjMre4kAAQJLBX777bfeW5bGvntv3/bp0sb0gqHbNuZOtpYp0WXMXZUrCdfeib9uEjhAoBfnWnGCekAju7sYtjAVlBO4767j8Z0I/Pnnn1fR0yR9p34QkiraV9EFjSRAgAABAgQIECBAgAABAgQIECBAgAABAgQIEKhZoPYw5bBKSgIoqajUNc2dvpfWTRkGNLsb9JgAAQJnCgwT2znsJAHw4MGD/J+DWIJ0f/zxx5l7Wf32YYBmflMK+s77nHw191buBViHM+TkRqxAgEDlAr3KlLkfcc0NztdQr8E5x85dv2tus7btJzD6rTSsVblfA8q3PPV3X28+l2/QmgQIECBAgAABAgQIECBAgAABAgQIECBAgAABAgRagdrDlMPU42gGqFersu3e1INcGnSn7ykcywkQOF9gWOEph538y5bzf6735+D27NmzZMEvcizKfpf2cTRmsXQjd7t+bqTbjH4j8OrVq96vAu5WRscJ3IxArype8l413yw7tXKH59iO8zczG1d0ZDSJ+OnTpxWb2vstU2HK7vfs3m2wfQIECBAgQIAAAQIECBAgQIAAAQIECBAgQIAAgVsVqD1MObys2yvu1QzM6ML5MRteQp5f36sECBAoFEikpvCKfu4J++TJk+E9wQt3dM5qqUC26O3DeOiit9/zyilB2v3GifzLly/vGUTfCdykQC+LtvR3PkeaDGvlZu9v374V8j5yFKraV6bE6HlLb1ZX0uaHDx+OtqTO6OdoUy0kQIAAAQIECBAgQIAAAQIECBAgQIAAAQIECBCoVqDqMGUCKL0Le8mgjJb5ydXfqSIlU/TDmObUmpYTIEBgkUAikovWT8Hd4+tTLr3/7NJOLRK47ZV7BZW7wcrb7rjeEbgrgd5BMkH5arufg1LvBDvfCLnrd7UN1rC9BaZCk5knvZKre7fknO33ZvU5m/JeAgQIECBAgAABAgQIECBAgAABAgQIECBAgACBuxWoOkz5+++/9wZmpgLlzEu9jTRPc70tYc3RlywkQIDAOQLv379f+val0cal2x+uvyLoc3zic9jsq1uSfFI33vHixYsV91i/ul5rMIE7FOgd+ZdW/z1M7PXr171Kw1988YWfGB3mX+eOZmo6Dv8cu3gXplq79Jd1F++IBhAgQIAAAQIECBAgQIAAAQIECBAgQIAAAQIECFQoUHWYcnhlt1ffqwu64naKFV4d7PbIYwIErlRgqsLTTHeSt/v5559nVtj8pRVBn15UaPMm3d4GEz/t1qFMziMxptvrph4RIBCB3pG/zltm56D0008/9cYr59ujdd97q3l6wwLd0H+vm91vsd5Ll3ra+6y1zUgsuH3sAQECBAgQIECAAAECBAgQIECAAAECBAgQIECAAIF1AvWGKYf3+E7ltplrvblovTQbNAxrrkP0LgIECHQFpi7zd9cZPj44r7Ai6LOuX8Oe3s+S3g8AfOncz9Dr6R0KdG/zvfSM9DCu3kEp+01l96dPnx7WADuqU2Cq1mNam6/+3377rapmT0U/Vaasapg0hgABAgQIECBAgAABAgQIECBAgAABAgQIECBwpQL1himHuaKTtSeHV4jnRyWX4tzpe57IqwQIHCaQIM4///xz2O5W7KgbFVrx9nt7y8uXL7vx0ySW3OD73uaA/t6PQO/o/eTJkwr7/vz58+5BKS1M+OzgosgVsmhSBB4+fDjjMKxmOrPyAS/1pnG7x/letKt5QIAAAQIECBAgQIAAAQIECBAgQIAAAQIECBAgQGBGoN4w5fAe3CezkomqzHR19KVhZHN0NQsJECBQLjBVM+nkFqbyASffuG6FpTfEnKlcta4BN/yuv//++82bN20HQy2x1Gp4QOD2BN6/f9/tVIWVKfPzoeFJr3K53VHzeEogJydJ4k69evDyqR/CJRk8cweDgxtpdwQIECBAgAABAgQIECBAgAABAgQIECBAgAABAtcrUGmYcng7ufl7fDcDkEtoS69eDyOb1zuWWk6AwLULHJxWXFrDaXVI9NrHZUX7e+l/iaUVht5C4IoEelH42ipTpnBm76AU21evXimXe0VzbNemnvxxRZK4w7/Odm3S1Mb//PPP0ZdO3sFg9F0WEiBAgAABAgQIECBAgAABAgQIECBAgAABAgQIEOgJVBqmHOZOCqtOFq7WVajk0mC3SR4TIHDVAimPtK79q994Fbtb18hrfNfr16+7t0RPwuPp06fX2BFtJkCgUKD7kc9bagspJknZS8Pn10cvX74s7J3Vbl6gJP6bWTRVFfJIn6kwZX53d2Qz7IsAAQIECBAgQIAAAQIECBAgQIAAAQIECBAgQOBWBSoNUw4LRn733XclYzCsu3PyXcPg5sm3WIEAAQIzAqszkY8ePZrZ7MVfOrhw5sX7u64BucH3Tz/91L435b6Gt9ZtX/WAAIGbEUg8sflXW4W8n3/+eZg/Gy65mYHQkRUCqe5/sjhlNvvs2bPL5inzDdsLLred9aOFlsIDAgQIECBAgAABAgQIECBAgAABAgQIECBAgACBcwRqDFMOS0WW1xrJtcDylRu4YXDzHFDvJUCAQPI0KxBWRzBX7Kt5i3DkarqZN/Yy/UlS5otpZn0vESBwAwIJLH74v/+G57EX7GDCZz/++GOvAfkdkeNSz8TTkuKUUUqeMrP9Ulxv3rwZ3fWLFy9Gl1tIgAABAgQIECBAgAABAgQIECBAgAABAgQIECBAYKlAjWHKYRGvRTfvXrRy41XVZe+lQ2h9AgRqE+jF6Qqbt+LYVbjlqdV6d32dWq1d/vDhw/axB6MCiZh0i2alQF1hWeXRrVlIgACBMwWG30eOS2eS3urby38HknjuRb7a/vnnn+Efic1wdAtC3+oA6RcBAgQIECBAgAABAgQIECBAgAABAgQIECBAgMAxAtWFKXOdbHjnwUVX7Bat3ChPXZk7ZgzshQCBGxNIxa+lycjcXnPpW85HW1qZsuQeoOe36nq3kO+vbgU4N/i+3qHUcgK3IfDy5ctuvDudynHJL4huY3A378Wi0v6p6//o0aODb/n96tWr0V7n9Eml1VEZCwkQIECAAAECBAgQIECAAAECBAgQIECAAAECBFYIVBemzJ0He91IBZ3ekpNPl74l8c2EYE5u1goECBAoFMgl/0XRw4vcDFplysLRLFytVwEuc0C8o5DOagQIbC6Qu44P74k8/MHS5vu1wSsVePr06aKW/+c//8ktv58/f77oXatXzg3rh/O52dpUyHL1vryRAAECBAgQIECAAAECBAgQIECAAAECBAgQIEDgngWqC1Om0klvPHrxlN6ro09XvGUY4hzdsoW3KpDMQe7PmxpOqWz69ddfp9xOUlAPOv/yNAtzpTmXjV+/fr2oGE/Wz9vzL7u4VUD96glkuMszK2/fvl1RUre3xwOefvnllwfs5Up3kWJv3RFPia/DIiZXKqbZBAjsKjA8GX7x4kXOcHbdqY1ftcDSX6Ols81PQRadFa8jGs7nZjt+t7DO07sIECBAgAABAgQIECBAgAABAgQIECBAgAABAgSmBP419cJFlp9/j++m2StiSQlxCr5cZNAvuNNc+s24J/+U4jonm5EafvnXW/Orr77KvQVzfTfJuaktZDa2EeHcAtg0m4K6veXJrHz8+DHTo3eX1W5PU70ySe6l5aC6W1j9OAHipe8VppwSy5dX7y7tCchOrWw5AQIE9hbIycbwjCU/7dh7v7Z/1QL5ImtPWcs7ktPjlKhMEHO/GtuZuqOnUvndQn4HVd5UaxIgQIAAAQIECBAgQIAAAQIECBAgQIAAAQIECBA4KVBXZcphecgVJVKaPi99YxJ17vR9crrcxgrJkCVkkKKTufSb6769tMGiPubKbvKRDx8+TGIy9x8cvjdxut5ladNsqHTDS1LNNPPt3bt3OSL17vqdJG7ydpkPF0lSxvz9+/dL5dPmpW+5k/UTQEmapO1sRjZD3z71gAABAkcK5LciOb3p7XF4jt1bwVMCOSFZ/UWf09384iJFmjdnzHz+6aefhpttfo4yXG4JAQIECBAgQIAAAQIECBAgQIAAAQIECBAgQIAAgXME6qpMObz026v1Vd7VFbVVcpm5zqqBSemNlmMp11i65orSnr1d5MJnN1rUe7Xw6adPn5qNNA/y/5MnT86pQNNcjp3HzKXZXAxOPjIPmv+b1qYlaUCSl6NvzyXk/EtgLncbbENUSVKOrlzYfavdjEDSCfmX7iQ6mSmUCTZTyvSwXnfvSV2403wAC9e8q9VyYMnHv+1ykih1fpW0LTzzQb6S8mXd1PTNgTGHykyMHP3ma/SeuVNvJ0CgUCBfNMMbIkt4F+pZLbHF4fwpZMk3Qt6bapH5k2qr85x840y1Z8O9FHbQagQIECBAgAABAgQIECBAgAABAgQIECBAgAABAvcgUFGYMld/e8mzRDSaBNKKkcgb8/Zc1St/b9IhdSZg0rA3b96Ud+T8NZMaPPMiaOo1nlPxcaoLGdB1Ycpci02TptJjCT/l0m/yQPm/pOPZWjaV+FRvg/8nUPn778lTJsubTfXmc9Op822ncCyvXyCzKxHbSto5Oj9n2lZJBnSmhRd5aZhbuuHyb+lscja9nz3ksJwjYf7lpfxbd4i+yNjZKYGbFEjyrHf2m6xznee3N+l/7Z3K76lyVrz0DKHb63wd5MdIye+eP+vypZMq8r353Owr21/9R2K3tR4TIECAAAECBAgQIECAAAECBAgQIECAAAECBAgQ6AlUFKbs5TPS0KlKJL0+TD3N24fbnFo5y3PhMCG5tqzgzJpeui6Bn3/+OUnKYZsTt03qMf+WDnrWz79cJM5V3syxpCe7F3qbRNFwd5YQqEcgU3dp3Dn54HraX09L8nnvfvy7tWnraeQmLcn3Y0ItM9MmDtFIjCalOjfZo43sJ5DRzDnP+/fvM6DNv+yrmcn5ZmyqMic/nX/5mUGSVfnK268xtryhQE548hnsbjADuuhkuPtej+9TIBPm/ELUOfHOdvLrgtVHj5yopBk5QA1HIV+15yc1h5u1hAABAgQIECBAgAABAgQIECBAgAABAgQIECBAgEAE/qsehWE1r5TSOad5K96esoLn7NF7KxRIiZ3RJGUuxOYy7evXr1df5U1nU2gwZdiynRcvXlTYd00iMCWQENXUS1PLVxxRpzZ1M8uTGuymlJI8u9W6jDOhlt5oJsilWljPpJ6nmbH5Tsw31+PHj/ODkxS9zmlPUpWJUTZJyjQ1D5JeysK8lBWyWlbOF2Xm9ocPH+rpi5YMBZKRHZ7w5GynpOT2cGuW3K1ASmjnh0bndz+HkRw9cqa9YlMzXzo55b7Vr9oVUN5CgAABAgQIECBAgAABAgQIECBAgAABAgQIECCwuUAtYcqmSFK3eymlc2Ygo7nTd3ebJx8PA50n32KFmgVyPXgYkE2RrY8fP257ITaXipNOS5SqZg1tI9AKDD8X7UujD84/II9u9toX9nJLN/wNkkRdG7Y7OWrJU65Lz5zcshXWCeQUK1XcHjx4kNqi+eyXD2W7RNRerwAAIABJREFUu8QrE6xMlbikKlP7sF3uQVUC+Zz22pMTHgX8eiaelgjkY57v/ZI1T66TisU5G18Uxc4ha6Ympe+Xk+ZWIECAAAECBAgQIECAAAECBAgQIECAAAECBAgQOEegljDlMNkzvCS8op9LN5IaKrmAt2JH3lKhQNK0GdBew1JdLxd0z6lG2dtg+zSXipOnTHChXeIBgWoFuvUUSxq59Fhass1rXyeB7O7tR1MrKweBa+/UaPtTzrB34+DR1boLk55JXbHuEo8vIpBTmpSiTHG4pR/5qdZmzidDnFzmtj9ImNqd5eUCSb8Nz3luOOFdLmPNdQJLD/sze8nMTDiy8KCRb5wcsrpfr+2W3717V7iR9i0eECBAgAABAgQIECBAgAABAgQIECBAgAABAgQIEFgqUEuYcniZf5MbzK3YyDDWudR08/VTguXz58+f/udfSiomsZd/uaCYWzeef+PdbCHbyeX2bDl7yI7y7/w7QibAka2lndn46nxhiuKkeW/fvk1ns6lsMFdYC3lTiml4Gfibb7757bffCrewYrW4JampPuUKOm85UqD8c9S2yo3sW4rmQT7pKdTXLsyn/oZrZXV72nb55AMprpNEu66QMGu+B5NJmjqryVdzPtf5hs1I5Ru2OQdovrizJC/Nf5dlVuQrT5XKXQexfOMZ7iSYe+tnEPf46UhvL57eqkB+HrDtYTwHjUzI+RKVyUqmgO6QNH8R5Bh15i0Lhpu1hAABAgQIECBAgAABAgQIECBAgAABAgQIECBAgMBQ4EGSc8OlBy9J8C7X+7s7zTWzrYpa5WL/ojtaJj1wdcUpE+IZXkTveo4+zlX2w9I/iTAm2Fo+EMlQNrcFHG35yYXZ3bCQ3oaTar4BmT8pwDPV2VwMFm6YB+y9Gq7RAkW91TJndk3K9nZ31U9TqW4qXzXar6SQV+QvRzd1Mwt70zKB73NCHuEdjY/0uC41EClD2GtJydNLtbakbTewToKSvV+hJAfZ/hBi6js334P5Ls7QFE7XxJ7yi4j5w0W2lsRVu+sbsL3GLgznQ3rRnRLX2Kmra3Pve2Gq/dd1upJ047o8/VT3szxHoWEOOyfPqXo7/B1U1o9YDncOMjOkXiJAgAABAgQIECBAgAABAgQIECBAgAABAgQIENhQoIrKlL1AQLq3oqLkFMrSTSW2dXVhylzpTJRnSmB0eeIRhyUp04CEt1L4KjGO0cZ0F6ZWVtZMEOScG+aODvpwmnX3u+HjXE0/bF8bNtum7kdgPho1dMjhYrjwnpfkkNsN+OaAUxhNu0a0+SpiMz3KkXzmVS/tJ5BcXX5O0Av054ciKUKZn6nkq798uuaLOF/HGcqZKpUJP+VVWfb9BvTklvMhHZ515Aczwmcn6axwUiBHjMylk6stWiHTNZOz+yON7CU/qxtNUiarncOLybxI2MoECBAgQIAAAQIECBAgQIAAAQIECBAgQIAAAQLnCFQRphwme4ZlBVd3csWmhtekV+/9sDcmG1F+sTOhxoSBDmtbs6NEDE/eLjBdSCbgnBhl9pUrsr0QSRYmo5lA52Fdzr5SrOuw3dkRgXKBYTmo+fdmJp/5kZzf/tW9mrR9t0xXDqdLSa+ryylut67Bw+Pwuu14V7lAspL5tPbOYZJ0zM8tMm8TsizfVHfNbDNvT3G47sLu44x1zrWOP6/otuGeH4/+gGRFwfJ7NtT3GYGcVyeKPbPCipdy0Eg95pwtJ1KZI8zodM3pR76Ajjx7X9ERbyFAgAABAgQIECBAgAABAgQIECBAgAABAgQIELg9gcuHKROe65b4CnEu/G+Y3cmmZioqjY7oMNw5ulptC0evRI42MjehHl2+98IkPhNqnNpLrtTmeu3Uq+XLR6vorcjUlu9xdM3ybOvo2y0ksJNANwhYsovNIxQlO615nd7B5GRGvOa+lLTt4cOHJatZ5+ICOZXK2c5ff/3VbUm+iZKDLC9F2X1v73GKw81/r+XYsjqv2duXp+UCCXP3Bj3vzUip5FduaM2TAvloFxaYP7mp7gr5gyuRyuEEzq8U8t2anKVp3OXymAABAgQIECBAgAABAgQIECBAgAABAgQIECBA4BiBy4cph0mUmepH61CWbjCJhNU3Nl3Xwk3elSuO80GHdi+99Gq7/IAHvRxSu8e0fJMQxmhZyuxl6RxoG7b6wXxydPVmvZHAOQKJQy36+OeDmZqy5+zxxt6bI0w39pEDyyYxtZqVlv4aoe3L6je2W/BgkUB+JtGtBpo0UsJPm/xEoW1GtjZaBLFdIUUxb/4T0Xa2hgepRfrjjz8OW1L+65rhey0hMCqQH6fl/OGAsuv5TVQmtoKUo6NgIQECBAgQIECAAAECBAgQIECAAAECBAgQIECAwAEClw9T9u5HmT5P5e1Wc8xf+x/d7DDiObpabQsLL59fMC06Wpkyl2a3CnxMDdxFAmGFw1HbLNKeGxYYrds61d+E4bb6YE7t4rqWp8Jf90OdsNrw++u6elTS2sT018UiD8jclLT/PtfJV22+6Dcs8t0ypg7i/Mj++eefUlAt194PRs9vE/JWz29v+fvcfuZVqkUuOpFYBJUDV+7r/fLly0XvsjIBAgQIECBAgAABAgQIECBAgAABAgQIECBAgACBbQUuHKZMAchuIaX0LaGNzS//J0i3NAtypRGZXOYsLMF4qQ6ODsRW9xFOJZtu0bj2ozK60/bV/R4IlOxna8srBJKBGP2ATG1qKpo8tf7NL+9VgMtR9E4SS4VfK70JMBrz6q3j6R4CCTvm5Gq/yZkjQ5LEMy3PrXs3KTU9swsvRSCjHOohhY/e0MSSDQUSdkzV2z1OrXOKkl8s5GR+w9baFAECBAgQIECAAAECBAgQIECAAAECBAgQIECAAIGlAhcOUw4jfetCGye7vfTSciKeCR6d3GyFK3QLp800L/IXuVrZy86mhRveRzgFsUa7PB/7GH3LVgvnK3httRfbIVAiUHhwaDaVD+bmufaSRla7TgrydY8w+WjfT1o6M2fpUTQ+5s9FJnPk9z57SUxzePLW62xWUNe2Z7L509Ez20Tc3Gl9c2ob7Ank8J5SzTlP6C0//2kOHZnDv/322/mbsgUCBAgQIECAAAECBAgQIECAAAECBAgQIECAAAEC6wQuHKYcVj4bvTa8rm/dd63IaI7W++lus87HucBZWC1miH9Aj3Lj0d5eFgW8eu/tPe1GnbovDROc3Vd3fSxMuSuvjZcLJJpQXpYyt9oUhOraJnreK0t5keNnt0lHPi4Jz3Xbk+TlVvWGu5v1+KRAPrl7JymbNiRJnH3Ntydf7imdOL+OV1cLTFUa3uksenU7vfGGBXKe8O7du6VR+5MgOWn//vvvc5C5yI++TjbPCgQIECBAgAABAgQIECBAgAABAgQIECBAgAABAjcvcMkwZa4E91JuSQHmltx7oGezJy/89/Z7vVmZwlIxb9686XX5gKc91Vz13/BWpMOkZtOjqeUH9FeY8gBkuygRKE8tJxgxlUsu2dFNrpNgR7dfSQpueODqbrnax8m1vHr1qrB5mT87fZUXNuA+Vzv4k1syH/INKA6102ycOqSv+O3QTi202XsQSBnUfMb3mHX5SdvDhw9TE/oeGPWRAAECBAgQIECAAAECBAgQIECAAAECBAgQIECgKoFLhimHpR93LaizdOMJeh5T4WnzCfH8+fOSbSZieHzVqN6gF+Y+S7qTdWZCk8f3tGmzG90Wjp3VdhVI+aiZT0dv10nC3VtSsCfQe5qint10aXL5hcfY3nau/enLly97afhhj/KLiI8fPzruDWU2XzKsBpfROfKTmxDVyV8L5Dxq6anX5lA3ucGpspQ5Oskx3+SIV96pfEuWpKtX9CI1oXOoyS3FV7zXWwgQIECAAAECBAgQIECAAAECBAgQIECAAAECBAisE7hkmHIYy9ijtEnr0ist1i6fefDLL7/MvFrzS4XxhZ2ufU7J9ArMJIex7VX/T58+Te16ONmm1tx8eeFd1zffrw0SaARSNWqqhtmQKLfslITrskSvdzi94MGk27CLPE59yhxmAzJM8uVAl4Kdibxse1S/SDevYqe9b5b8MiGRo4Nb3vtojO49v6C40t+ljHankoVTh/QVJ7qV9Egzrlcg35L5gcHUnDy/X/kxw+PHj/ObkPM3ZQsECBAgQIAAAQIECBAgQIAAAQIECBAgQIAAAQIESgQuFqYc3uN774I6qdh0sopSj6xXRrH3as1PSyIOaX86mIugh3WkF04tbGR583p3je++sbfr7kt7P+5FXvbene0T6AmUf9AShjs+j9VrbW1Po9c9sCSAfudhwXyTJhafL473798nV5o5kwBuqlEmRnmfBTsvNWMTm2sjrTm3uUjSKOHaku5L+JUola+TKoB//fXX6Pq7/iRpdI8W3rNAvghSsTg34z7gHDthzfzS41Jl5u95lPWdAAECBAgQIECAAAECBAgQIECAAAECBAgQIHCHAhcLUw4vvB1wuX3FZeZctL7GaZErjgmnlrT8sCpridp0L/8nBVKYwyjpRbNOmywZviVxqEsFfXphylx1HjbPEgI7CSS2XhgKT2W7S31Gdur7+Zvt6eWgmuDI+Zu9jS3kWybH8MyZBHDvPGB6kQFNqrWJtCbMesHSjyWnVfn+vUjW8yLjcsBOp0oA5mTDJ/EAf7toBPL3UabcmzdvhiD5riz/Fcfw7VNL8kfEkydPfAtP+VhOgAABAgQIECBAgAABAgQIECBAgAABAgQIECCwlcDFwpTDfM8eF956TCvymodlDXtNPf9poefoddDz9z7cQm9Hhc0bbmf1kuR3LxKNnYl4ru6LNxIoEUjWqvCgl0SUtNOQtKc3/A3A8C2WEDhSIJHWy1aT7X1Gpvqekq5TL1m+SCCnMf/5z39G37K0+ProRiwkcFIgP47KYSef/W7Z5vZdKVec+pEpYJzqxb1fE7XrnPMgf01k7zm9OWcj3kuAAAECBAgQIECAAAECBAgQIECAAAECBAgQIEBgRuAyYcphpi1VTFJmaaahm7x0V3f6Liwyl6vyx9w1rxdL3SNMmYo18/Mkl36Hc2/+Lee/2ruWfMA8P7/NtnAbAvmUjWYder3L4ff4z0WvDRU+zSG0q5fKnQmuVdhOTSJwQYHCCtP5KKknt8kwTZWlzMaFKTcRtpF5gfzu4vHjx3/++edwtfwq49OnT+1fH/nGTOwyX53DNc9ckr3n1PqYP17ObKq3EyBAgAABAgQIECBAgAABAgQIECBAgAABAgQIXKPAZcKUvVxd4PaI1o2Ox4odXW/MqLCzB5SMimE3lpRL/nvcjDKZsNFB7y5MnvLgSEf22BanLLkjare1HhNYLdC7RfXUdvKpkUgY4sSkW4cyuQ2VO4dKlhCIQMk3b1brVadGt0IgR/WpspTZmjDlClJvKRdIMcjkI0fjvDnLfffuXU71h78Xylfnx48fC48S5Y3J3xT5AVU+EeVvsSYBAgQIECBAgAABAgQIECBAgAABAgQIECBAgACBQoHLhCmH9/hO4KywxWeuVlhFqbuXbqSmu7z+x4X1YDIce98vr5fXLEx5LhU+WZmy2WAiHYlyHnYJNpeWw5vbHeZy8vUGc5eOhfUvK5ApV3JQlaScGqae3vAHAFNvtJzAvQkUfvOGJXf+vTecbfs7E0hN4HuYY9t277Z2zwI5Z84c++uvv4YISfEm45tbbw9fapbklDu/T8jtv6dWWL382bNnh53Mr26kNxIgQIAAAQIECBAgQIAAAQIECBAgQIAAAQIECFydwAXClMM8Wa7DHXkNeGl1wNxObu+s4U7zJtcvC4vB7BoYzW3+utdfU8BmRaS1hKh8s7num0uwufQ7nI0lO1qxTsr57FGMc0VLvOUeBHJQ7daCHe2yJOUoSxameG23/FvC327wPWVlOYHC04xA7XqmcfMDkVOp0XsrNx1XlvLmJ8AFO5jvxJwzj55U5FdbiTOW/BGX23/nJuCbT1R5ygtODLsmQIAAAQIECBAgQIAAAQIECBAgQIAAAQIECNyqwAXClMOr6UvTjWcORq/kWMnWrrcs2ej9+IZdHg7KcJ3VS3q1lHYqS9k0b9FcSi4hkyHXgHMXwsQUVnfQGwlUJZDcQze+PNo2ScpRlixMAa3uISvhb+X0pqwsJxCB8sqUOS7l8wVtncD8edrmGbV1jfSu2xPI746634ndDuaPo5w/d5fMP875dpKXeVe+WOfXXPRq8pTO4ReJWZkAAQIECBAgQIAAAQIECBAgQIAAAQIECBAgQGBe4OgwZUo8DivrrEg3zvdq/tXy+oXtdob3JW9fqvxBOltyzTJl2PaLOPSiqLuGKQvDo91RS62dvOvx48epHJnCObnQe6WFSLud8vhuBTKBp3IPrUliN/t93tu9XOmD3vdR7/B1pZ3SbAL7CSyq2+oDtXoghClX03njOoGcDOfTPfyrLVvLXxbv379f8fdU3pt35Y+Obf8WSJ7Sqfu6UfYuAgQIECBAgAABAgQIECBAgAABAgQIECBAgACBocDRYcrhdfTEekpuDzds+jlLFtUvzI5yKfF6r9IVXrB89erVOaRT7819tLt3Bsxw73q361z3XV2fKRd3E1bIFdmHDx82wcpUpFPtZmpkLa9QIIepXhZw2Mh8QBK4HC63JAIpstW7wXeKcpEhQGBe4Msvv5xfoX31en+a0nbhIg9yNtI9leq1If7Hn0j32uDpjQnkdCJFZ6eqXOfPokUp6h5OpmumdOKY5YeO3hZ6T/PFffLkp/cWTwkQIECAAAECBAgQIECAAAECBAgQIECAAAECBAhMCRwdphxeRy+M+k11YN3yFTsdxkDX7fr4dxV2NkOzR2C0l9EsbMw5Sm/fvj3n7c17m2Dljz/+mIqVDx48yDXj3Do5wdA9iM5vrS0QaAQSfZgJ3GQdScqZqZLkdLe0bSpv9Q5fM+/1EoF7FigpgN345LvVTxRWTJX5esNfffXVim16C4EpgSZJ2f1pQXfNhCDPSVK2m8pGcjR48eJFu+ScB8l3JqB5zha8lwABAgQIECBAgAABAgQIECBAgAABAgQIECBAgEAjcGiYMhfnhneLW3eTuDPHL8XGyq/9N/uav8Hime3Z9e0pslhYrHHzPuYqabeqTcwPGO70d/MIVHqRKEPK3qRoZQrqZP4kW+lGybvOWxtfKpBpORV9aDaVirxqUs6o9upa5Xio2NsMl5cItAL5Zmwfn3wwPA88+ZY7XyEnG/PH9sTo75xI97cVyIyamnJbJSnbBqcg9MePHzcJBOcXULLaLawHBAgQIECAAAECBAgQIECAAAECBAgQIECAAAECqwUODVMOizsWhvxWd2/mjb3czMyazUuJ011vVcLCepCbhyl7tZQKm3FyLE6ukKTjflMrlf+SBUnXcrE5WavEQ1WsPDkiVthbIHN+PqKUT18m6t7NuN7tp6JVN/md4OkBye/r5dJyAl2BRb9OmT9SdTfrcSNw8vchmwTRaBNoBPLdN5WkfPfu3SY1KXvU+RFUEsOb1JVPnrK3cU8JECBAgAABAgQIECBAgAABAgQIECBAgAABAgQILBU4NEw5zOrlmnruoXyRf8PGnLRb8ZaT2zxmhVwZLck65OrptoXrevHZ7i109+54OrJfnrJtfIKVuT16U7EydQGF1VoZD44USBCwF1zu7T230XT7y55J92lqWXUTGDlaXu/RvtsvjwkcI/Dll1+W70iYstyqWTOnGfNvUZly3ser5QL5YcbUfMuJRE50yze1dM3nz59/+vTpzFP3HF62/UNmaS+sT4AAAQIECBAgQIAAAQIECBAgQIAAAQIECBAgcAMCx4Upe3d8vka7XjTwurpQWBVywwhRkoXJGrZKuT568D1zj8lTth3MFdykKtNHqbXWxIMDBDLPu0HA4R5T1Sy30Rwut6QV6AFG7OCDVdsSDwhco8Ci23znxOB663wfPzonf6SR8Lfj1fHjcpN7zGSb+mFGqp8ecCKRmZxTmvy1VfIDsKkh6H2hT61mOQECBAgQIECAAAECBAgQIECAAAECBAgQIECAAIEpgePClFOVTqZaVuHy3AQ2kdAKG1bSpMIwZYZpq5RD78aUKWlT0s5t1zk4T5nGJyaS67i5ZeHJAMS2PbW1+xTInTGfPXs20/eEElJoamYFLyX93C2Vl9h36mNhIUCgXGBp8un9+/flG7/zNU/+xGVRWdA7x9T9GYH8gZNfBE2tcOTPyZr7jBf+2TJscKrsOwMfslhCgAABAgQIECBAgAABAgQIECBAgAABAgQIECBQLnBcmPLI63Dl/V+65vVGQhPvK7x33skr9yVovUKkSVrsenPAmSYlT3l8jjOXcnNNOteDt0qmznTQS3crkE/Z/If63bt3mYR361PS8XxCf/rpp+6ab9++7T71mACBzQXyFbn5Nm9ygzlAdaPeo30UphxlsXCpwExBx3wt5o+IpRs8Z/2mynvOYZYGtZud9n7NdU5LvJcAAQIECBAgQIAAAQIECBAgQIAAAQIECBAgQOAOBQ4KU/aiddcLvUnQ8FLdL8wUbtLH3kZ6caWDBXJrwtVXZM9paqK3STlk8p+zEe8lMCqQkE1qUqYS6uirWZjab5dKME81qcLlqX3VNTw+MlKhiSYR2FtAmLJQuORnSMKUhZhWmxFIKcep2G4m2KWqNeccJseK+R+NjHbqqu8kMNojCwkQIECAAAECBAgQIECAAAECBAgQIECAAAECBI4U+NcxOxsWdMzFua+++uqYvc/sJVfpcsltZoXeS1k/2biDC7T02rD6aa5KpsRLNzk0uqn0MdUcz4xh9cKUq+/WN9rCFQubK7LJdPYatmJTi94S7cePHyfKeabnop1a+R4EEi/IR3W0p/mYJxXx9ddfj75qYSuQ+Ej3uylfSZeKjLRN8oDANQo8fPhwUbOnjl2LNnIPK3cPUFP9FaackrG8XGDmJ0+XrfKYEpX5kyS/iZpp4Wg3c7afd42+ZCEBAgQIECBAgAABAgQIECBAgAABAgQIECBAgACBeYGDwpTDBFvK7dSQ9UkyMlm3eaPeq1d9fS4XI0uuR6aP54T/ElHqRjaT+srV0B7j8U+bmwamPGcESgIKG7YwFQQz4d1weUPSO99UPp5TKfAEaxLevdLA95HDmtKevZB3SRG4I1toXwRuVUCYsmRkS+7xne0IU5ZgWmdG4Oeff576SOY3BjWcu758+TIt+f7777t/XMz0KC/lPF+Ycp7IqwQIECBAgAABAgQIECBAgAABAgQIECBAgAABAlMCR9zmO4HF3lW6XPqtIUkZlESOlhbIPDiHNzVy65b3wkNTG0kfcxV/6tWTy3tlbApvL35ys5uskBFP1vPTp09p5JERhFwDTnGdTbpgI3cukGTD1O04czTL3b0lKUtmSELV3VhGDgjcStysQ4DAMQKF8e4jz2SO6bi9HCzw5s2bqT32zuenVjtgeX5DktOb8tmePzzz5+cBDbMLAgQIECBAgAABAgQIECBAgAABAgQIECBAgACB2xM4Ikw5LEv57bff1kOZlNuixuT63IcPHxa9pZ6VU52xEH84aoW9yMXLbs283HH4nCKXhTtdulocUucmTf348WMuFad25tItrFg/9Smvd+as6K+37CGQeTuV5840zgSroQrsHh3fdptJNncPcclnBHbbXdgagc0FMm9zJ/r8FiUf8wcPHiT+m6/XVJXbfEd7b7CbY957X9e7/e4xaqYXUuAzOF46KZCjSu8Hb+1bajuBz1RflKecOllqO+gBAQIECBAgQIAAAQIECBAgQIAAAQIECBAgQIAAgVGBI8KUw6tZhfURR1u8+cIVjSksF7R5UzfZYGF/C6/iD5vUe2PJXcWHGzlsSS7NJkSVa8mfP3/ONdoU0VxaqXRRU5cmdxdt3Mo3L5DU1FQFqXyuM41vXmCrDvY+iVd9SN/KxHZqFkhOOhnKJPLzDZufKzRhxESgUqT2xx9/TLYyFZdrbn+vbSkO3Vvi6VCg+7uU4avNksTdpl6ynECJQO+kvfuW3hdl96VLPc6x7t27d4XTPmf1l2qn/RIgQIAAAQIECBAgQIAAAQIECBAgQIAAAQIECFy1wO5hyiQAeiVPUgOsqjo6uTK3tDDhzKXH+mdDClmV3CYvo7Yum9XDKcxu1uCWqMrr168zYxOsTMXKt2/fpvHbZiujmrpiNXRWG65OIGGppKZGm53qqtdYnW60LwcszGewWxgvEep89g/Yr10QWCeQ7+InT57MROsynxN7yvfXuu17V4UChSdgDx8+rLDxmnRFAsMfvLWNr/MEPn9CJkTeNnLmwcwxc+ZdXiJAgAABAgQIECBAgAABAgQIECBAgAABAgQIECCwe5hyWPGrwotzhXe+bqdLgguJ3LVPr+5B4RD0YpEl3Uzeq5tSCmyyqiVvrG2dXKxN4ioBtSZbmfI2TbayJIc635eoFoYk5rfj1bsSyDycqhGVmekW1YsmQ+9bKcU+c8fky/5LxcGSLiRBsq6dJRu3Tp0Cf//9d+H0SB3oa6lPKQJ4crLNRNy67y0s0dd9i8cEWoGZ09FMrWp/ZpCG5cyn7cXUg95v+aZWs5wAAQIECBAgQIAAAQIECBAgQIAAAQIECBAgQIBAT2D3MOUwkFeY5Os1dNenUymlmZ0O+zWzcm0vFQ5BruX/888/ixrfYync0aJdXGTlXLhtspXJteT+pAljpZrd6hDDivl2kV7baSUCmXVT1XNzv0u1TisZJs0gsIfAVD3a0X3ly2Xpt/bodvZeuPrbc++G1bP9wtp75//Ao54ua8nxAjPTbOqs4/hGju4xZz4lLbyK4+FoBy0kQIAAAQIECBAgQIAAAQIECBAgQIAAAQIECBC4oMC+YcpUU+vWKUw/c9PkCksVrrjTd6+22QWHcMWu09/CYpy9cOT8vhL56l6XzTX+3FJ8/i3X+Gr0vvvuu9y6Z81nAAAgAElEQVRQNddoU7FyRWA0Hwo3Zb7Gob9ImzPNcoff3oE0LUkaKdPvJj9iF3G2UwIVCvS+VUtauOhbu2SDJevkNwYlq1mnUCCH/cKiemp8FpJabVSge9LeWyEnHr0ltT0tKU7p0FTbqGkPAQIECBAgQIAAAQIECBAgQIAAAQIECBAgQOAqBPYNUw4v6q9Inh3juLRhyTbN3B3vmDafs5fcD7Tk7cMRnHlXb+WlpDNbrvalVKxMLDIXa1OoclEjc2fhRetb+T4F5pOU1d6C8z4HS68JbC5QeK/n7n57X8Tdl+p5rJ7i/FjMRNx6b1Tjswfi6SKBmcxuSd3HRfvafOVHjx6d/GHYTAc3b48NEiBAgAABAgQIECBAgAABAgQIECBAgAABAgQI3IzAvmHKYfnGam9wnFqDSwd1Rcph6S72Wz8xrJI0Qy5DlmdGexmOS4Upkz/bz210y6lVmUKViVSevKzbvj2wqdvaPvWAwKhADpjDKEBTkzIxgtG3bL4wx8bM8Oaf+ObmvDZIYEYg1WdnXh19aXjEGF1t24XD0rnz2y85/Zjfwm2/Wh6mVJnytmfCrr3L2fLMJ/cqvu5fvXo1TzTTwfk3epUAAQIECBAgQIAAAQIECBAgQIAAAQIECBAgQOCeBf61X+cTwutdxEqZkyRy9tvjmVtOEm5RPjJR0au+WXPCjiX1KRORLLmV8G+//dYd7mAeP9ZpQ5PWPTht1ky89DcNaNtwcjYG9qrnz8kOWuFMgaQYh5GahJDevXt3WJIyXUgb2o/2bQR3cpSo6tafSb/99ddfJbMlR7b6q4WVdMQ6hQLrkpG5OfiRh4j0ZekHSphyfgIMf4k0tT7JKRnLTwqsO7yc3OyRK+RAl4/ADXTkSDT7IkCAAAECBAgQIECAAAECBAgQIECAAAECBAgQOCmwY5iyV6cwTblUqcKTCs0KSdgsClMmYJTAaEnQsLABB69WGKaMSarXnExG9ob7ImPdlqjJ0KQ9qRZ5MGl2lwBcYiVPnjw5eXH32sO4x9ve1R6fP38+PBwlNJBKdSc/jBtC9SpXffXVVxtu/FKbqi3EXJ7AzoElK1/KzX6PF2hzzMfvetEel7YzM3nR9u9q5WRhyz3d5vuu5sa2nZ3JQF/RvMpvt968ebOtjK0RIECAAAECBAgQIECAAAECBAgQIECAAAECBAjcucCOt/keJoFW3Er7yOFZ0bxegvDI1p6/r0SyCm9LfbKbufbfLaGXyNdFMqbd6m7D6Xe+WOEWApvE28l6UUlLHH9H8sIuWO2yAskBDz90xycpg9C7y/DJWX1ZN3snQCACB5elzB5P/nigNy6OJD2Q7tPumUx3uccEDhO4oirUTUH6KZkrSoVOdcFyAgQIECBAgAABAgQIECBAgAABAgQIECBAgACB4wX2ClMOq2cV5vaOJ+jucWk9xQsm9rrNXv245Dbf2fgw19XbY2+FpYy9rW3yNNmOC0YVk6fMvZhPXsTtJlA36bWN3IBADp7DD+ZFkpTB7MV61JO7gQmmC1ckcPJLZNiXi5SPnSlxN2xhjmZHltcdNqDyJb0I+3xrryj0Nt8Rrx4vMFMAdcWR5/j2N3v8+uuvZ3btAzKD4yUCBAgQIECAAAECBAgQIECAAAECBAgQIECAAIEpgb3ClLmFcW+XNQTsek0aPl2R+BzGRoebrXZJrkGWFIhKMDE3NJ/pRYVhyrT2slHF1AbrsQwBl1bzGm7BkhsTyAdtWGbpUknK2Pam6Hxq4cbGQncIXFxgRRJoeAA5oBczqazh3r/55pvhQktagV6EvV0++uCKQm+j7bfwggIzk2fRJ/qCXTi565K/cU5uxAoECBAgQIAAAQIECBAgQIAAAQIECBAgQIAAAQL3JrBXmLJXsjFX7C5y3+elw5lGzlxcHN3aMDY6ulq1C1+8eFHStplcYOKk3cuuCaRWUnTqsmHKqObG8fOpkUXVvEqGyTpXLfDhw4dnz571upA6cylUdqnPVLdG2tJjY68jnhIgsFRgaRIoH9KXL18u3cv56/dS1/MbnP9anH/vPbzaPereQ3/18VICM1nt6zo7nTpO5nh4qXOnS42p/RIgQIAAAQIECBAgQIAAAQIECBAgQIAAAQIECGwisEuYclis8SKlktYBLW1qLza6bqcXfNfz589L9p5uTt01u5ezrKcE6cXDlIGdz6p2Q6glo2CdGxb4+++/hxmjJCkzjS+YBujWSHOP7xuefrpWp8BUSGiqtb2v46nVtl0+dW4wtZfhgW5qzTtcHsxFJwYzebg71NPlRQIzP5BYNAkX7XSPlac64qRlD23bJECAAAECBAgQIECAAAECBAgQIECAAAECBAjcg8AuYcrh5fx6AnYnB3VFU4fh0ZN7qWqFwi4PhzW9SAKsm1lM8qOeEqSplZXmXZY6GjNpmOuq/XNZydveewI0qUnZiy8kSZlalRdMUvY+PjMz+bZHR+8IXEogB4HyXb969SrlkMvX32rNRZUUk6S84DFtqy7vt51FmGkGzP3G4ua3/OjRo5k+9k4AZtas9qVFx89qe6FhBAgQIECAAAECBAgQIECAAAECBAgQIECAAAECxwtsH6ZMKqibrkuXUjLk66+/Pr5v6/aYpk7VOJna4GjKcGrlCpcXhikT1Bg2vtf3wk0Nt7PTkt5U3Gkv85udqcKlptQ83f28mknSu09uliRJeVmBblnKtEQu4bLDYe93KFBYWS1B53fv3l3kBt8ZlN6xa36YajtJmG/t8a/2jrrHN8Ae70pg5jcSVzQVez9EaUdw5vS7XccDAgQIECBAgAABAgQIECBAgAABAgQIECBAgAABAkOB7cOUv/76a283V3ftfGmDk9hbepvLHtFlnyY/WhKTytXKP/74o9fUysOUNdyEfeZq7tLYbg/f09sQSPnSXmohc2b4WTu+s70s8kzq4vi22SOBexBI3cHe5y4HhyzJd0f+5Yv722+/zUlXashdsCZ070AxPy4XqZ0536SqXl1ambKqxmvM1QnMnPwv+lxftuNTee4LHhUvC2LvBAgQIECAAAECBAgQIECAAAECBAgQIECAAAECZwpsH6YcxteWZhPP7NL5b//++++XbmQYIV26hcuuXzhGb9686bYz9zfv1oNJqqO2O07WkHPtRWG6gCpTdjXu8/Hz5897kYVKkpQZjl7DCovk3ec46jWBnQR6cfx8WSc6md9v5F+K1+Zb+OLxxN6BYsah8ExjZgs3/9JULOzmO66DFxHoHV66bSj/XHffdfzjqduRz3Tt+EbaIwECBAgQIECAAAECBAgQIECAAAECBAgQIECAwHUJ/Gvb5ubqfu/yW5Jkjx492nYve28tlRrT7EWXtBMhTShq74btt/00/scffzy5/QxuhrhNTPbKUv70008nt3D8CmnkpW5+2nQ29cOmej2Ts5x6S+HyhGwygT99+pRd5N/VfQYLu3ntq2Vm9j5E9SQpE1DoHgMzjdsP/q7spu6uvBtu3EhtiDmzqfxKoXuUyOOLpye7rc2Bovubiu5Lw8cvXrwYLtxpSTM/s/EcuxIEP+bwdX5fukfd87d2FVu40pG6CtuTjZxJHGYq5tNd/9ljr7B322XR7ZbCAwIECBAgQIAAAQIECBAgQIAAAQIECBAgQIAAgaUCG1emHBZovNKrWUub3aQMl+pXtX5hl9tURy6ydoOzSewlhFpVj5rGtA2+VNtmyk/O5CzXtTZR1+TzkhpJdiQFVhOQffbs2ePHj3M5/Oeff163Te/aSSAj0iv1mtRUDXf3bvrb/XRnST7gOzk0mzV1d+XdcONGakPMkk3lTrXdb4raTjZ6B4qZHuX4dkAwK2cmCZs+ePCg+RLM92C+BPMtnF2niudM8yp5qTyZWkmDVzfj2kdqdceremM+FzN3+r74+XOJ1fAPz7wrx8yqQuclHbEOAQIECBAgQIAAAQIECBAgQIAAAQIECBAgQIBAPQIbhymHF95y+bye3pa3ZEWzR6/nle/x4msWlox69epV09TeWBdmMY/vZorrpO7R8ftt95jykO3j3oOkZHpLznmapEgiI8nnDdMYQUiwMlfNE184Zxfeu5VAQpO9WrA55lSV9ekFPXe9x7epu9W82ns7Rmpv4dHtJxHYXd778u2+dPzj8sa0Jw/7NTK/JciPB1IpfLiLfAmGMT/5SBp4+GolS5Z+QXdTtpV0obAZ1z5Shd28itV6h5dum8s/3d13Hfx4NM9d7Z8kB+PYHQECBAgQIECAAAECBAgQIECAAAECBAgQIECAwDqBLcOUiawN77Z2QCGidT2ff9d8sZbR917FRcfRljcLC7ucoF5TPK/X35qvXB6Q4ZiBTYZj9NWZuyuOrj+/8PXr1zNXxJv3piUJmlw2Wjrfizt5NUOQYmndztaWpEwLe/N2v8qUpm53JtT82EhdanR6P3X46aefKkkEphnDs75RpZwh7H02mEJ0vQj4sCVpbQ5l1X4JDn8IMezCDSy5gZG6gVFouzBz9p4JWXlR8+T7Rz81OUi2HfSAAAECBAgQIECAAAECBAgQIECAAAECBAgQIECAwFKBLcOUw8jafvmbpf1csf7JaFpvm7lIX0m+odew8qeFVx+TV+hdv0wULLeWLt/RwWumTtXSgk8btnD0Qm+2v2GYMsNROHbNfq99om44OsdvKlOxN/SJMmQEj2/J1B7TwmG6YuZOoFPbKVlu6pYo1bCOkbrgKCSG2DtolB/wd2328KxvdHcpoFi45ujbSxYm6TtakHL43nwj5+yuzi/BXoR92PgbWHIbI3UDA9F2IWfvw2/89tVKDjVte3oPRpuX9HnNf5L0uuApAQIECBAgQIAAAQIECBAgQIAAAQIECBAgQIBAhQIPPn/+vEmzkr9J0bveppK/qbYCUK+pw6e51p6bJg+XzyxJXCD3LpxZof6XcgFyKvzXbXxGtluP6v3797l7ZneFizx+8ODB1H4vWPnv+fPnvSqeTSM3RCsctRYnuZymvGi7pOYHCRKVREwuOMTlejmq5H7Z3e6k2aPTo3ybhWu2t5tvP+DNkjzNgzQpD/J/pmW7QnfLHz9+3KOw3G1P3S7gzOPkFAuz+xf85BqpmRE84KWcSuXQ0d3RTh/J7i5OPp75zu2+9+3bt/ke7C7Z9vHo+ef8Lur8vkjQcDQcNtWXpFTrTIVONfhmRmqqg1d6ujI/LtX+aTP61Xl1H4qpuWQ5AQIECBAgQIAAAQIECBAgQIAAAQIECBAgQIDABQX+tdW+f/zxx+Gmupmh4auVL0l2pBcZPNngX3/99drDlKlPc/JGmXHoJilTf7SGJOX86DTFKfdIg83vN69mVgzX2RAtU240/Tbcabvkzz//TDSn/lFrGtymANv2X++DhOF6R8XMzPyrv0d7fHZufuoWDmv9M9xIFQ7lfqvlcJ2jRw7d7S4SwL3sj1WS/GsbM/Mg51G7Jimz65KTll4Lc9TNLwqePn3aW37Zp71vh8s2Zo+938xITeHUfzAfbXm+31PNcWp0EvBN+HiPc4DRxpQvHC2oecyvU8obaU0CBAgQIECAAAECBAgQIECAAAECBAgQIECAAIFrFNjmNt8///xz9xp/C5GMV+qdtE+v7kGyC4vanIjhVfc3nR29NjmPkEuw8ytU8mph7bdtW5uwy2jScYXzVMPWRfFGI55Tu7js8lHAYZMKVxu+8bAlCe50U8iH7ff8HSX7e/5Ghlu4+ak77PKZSy6V1DFSZw7cJm9PfcfudnIw2Tuk2N1d73EKIpbUUEyVuNGTw97Wzny67utsKjp2ZmPOefulPuDntHnRe29mpKZ6XXgeUrja1F72WJ5sdD6tU1t+9uzZ1EuXWv7dd98NGfNXW5Zfqkn2S4AAAQIECBAgQIAAAQIECBAgQIAAAQIECBAgcDMCG4QpExcbLUvZGF11jZDeXTVLRv2q+5sOpvbM0gjpRUKKJWPRWyfRk+Prhub2iL1m5GmuWG/VkiRa1tWyWpeOGvZl7yXl9zBd57B3+9vt5wL/AaGidnfbPkhtuW03mK3d/NQtFyufusPsSPleVq9ppFbTbfvGpnpcd5s538iNbrtLDntc+L2f8FyKfO/aqvyCZd3nIgfky5b23JWlwo3f/Ehd++nKTNQ1X1JVhRTzE77hSWxOrWe6UOEnQpMIECBAgAABAgQIECBAgAABAgQIECBAgAABAgSqFTg3TJlL0fOJw9T+ud5ijTNlWqZG9NrDlOnXoqKJufff3lGJKeoVyzMbjwxPZF/Dy71p9mjCckV38pbyGFZv+6vf2NvO3k/LA4jpUXmUYe9m97af7OzoTOitVu3T+YP8umavnoGr37iunQe8q7xH5Wtu2OzVO139xg0bf2ObSvW4XpnYi9zsO80oOTKnavUB99Fel6RsJkZt0atz+lL/VD+nd7WN1Kh2yYeieWOOjRWeruTTOlNpPucwW/0KaFSvfOEff/wx+hO+TJIr+nukvL/WJECAAAECBAgQIECAAAECBAgQIECAAAECBAgQOF7grDBlSiKVhGxye7gKrxqWWJdfGW23lqvFlVxubJu09EHKz5SnSEtu9Lm0Abuun7qbh83GUZxEYTa8N+vN3xV0UfB00cq7TrPuxlNCqcL7yXZbePJxL791cv2SFW5+6pYgZJ0cjhYFbY+vRGikCofymNWGqbJ8qR35I4EkmUa/2nrdz68ykrnsLdzj6Tnzc9FHb4/G97Z5Tl96m6rw6Tm9q22kRnkXnYEsWnl0d3sszGd2pjh9zmQu/gdOjj+j9xx/+/btAdHtPcxtkwABAgQIECBAgAABAgQIECBAgAABAgQIECBAoEKBlWHK5D8SuSu8z2NKsCRzeXX1KXPFbl0EKu86Pu+y7dwqLE6ZiNXXX3+97a733lrSrjOXijfcexKTo2Hcd+/ebbiXhw8frttaeV523fY3eVcOMrk5e/mm8tFLcrF8/QPWzKFgtITSAbvecBd73Ob7tqduOX7h12i7wRycD/4yNVItfg0P8p2b2FC3JflSyylWzli6C3d6nLk3mmTq7S4lqw87FK+en2lznQUCe5g38/S2R+oGTleamZYjycw3/mXzlDmqjB5/8rW44Y+UbuYTpyMECBAgQIAAAQIECBAgQIAAAQIECBAgQIAAAQKrBRaHKXMpPZesck10UZ2YXLF+/PjxxSualDOlOsvoFbvCLSQfc0xNpsL2LF2tpO5UtjlzQ8Clezxy/eTzkkfZtT5lRn/0hu8JwTx69GjDzq4Os5bUlN2wnYs2laEJYG7XuOgg0+wiycWYVJJmTihhaVRuEdRhK287aZtm3+TUXTQimR5BGI1cz2ynSc4d+f1ipGaG4yIv5Rxs+IOHnLHsfdxL/cuSL478XGHvlnTZz6ybu/QD2N315o/z6d58m/Vs8JZGqlW9mdOVtkd5kA/FzGAlT3mRGpA57o3+NCUHw8Oi210ljwkQIECAAAECBAgQIECAAAECBAgQIECAAAECBG5Y4MHnz59LupfYR66u5d+iQnGjW07Jolz6usiluNH2tAtzTfT9+/fJb+U2mptc0s7FyHQ2aarVYZS2bcc/yABluOf3Wzh55jey4asPHjwo31pGJ0Ui90iJJTSci83DliR7ukcEqmSkho1JrPOAQj75TE3d2bP9iGWFhK3zNA9yeMlnsH1p2OxFSzLEKbCU//Mv+e8U42wqY81U5dxwPiR3ngT5ogbXuXL0diqFWPPUXT0Wo1bNlM48b2Z75vnJo2tJAzK9E277nwn+5cz0Pn9W3+RIlQjXvM7ooOyXKypMUuac58gkZTNAmeH5cK0brNxtuZ7f+eQnBIu+/vKpz5fsuo5f5F01j9Q9n64MJ0M0korOV9XwpWZJvncOu7N2/gJNjHL0M77fEW+q45YTIECAAAECBAgQIECAAAECBAgQIECAAAECBAjcg0A/TJnrZ7m0nJ432aZcu8q/RRd3y9VyKS5ZkCbkdFjiMEmXbsnAdK3pY/4vb/mKNZu8S97Yjbw00a5m4QHJtkXNzsXL+dqcFV7CnAlTxj9ZxmFVm22DFJldmcmjl593SlJmTE+O1Oi4J9SV3MboSxsuzI0vV1SX3LABSze11XzIgTRTbqcj59JOnbl+EhWZY2duZPTtNU/d0QaXLJw5CpW8fY91zk9O3+RI7UF98DZH85Q5x8gPQvLSho3JzwBK6lXv9zU335fUpRt+uc+/pX31IunPdu+9B0uzhvmWGU1v9zZbz9OaR+puT1dmpsfoEaa7fv4QyFnTfieTOZXKLqZOI7c6Yev2yGMCBAgQIECAAAECBAgQIECAAAECBAgQIECAAAECEfhXTyERq9Gier3VNnnapBibTSVWeEz5xgTdDutgV6nb2e7y5nGuiNcWpsw11GQyZtJgucA57EidS9KR1DvM5d44J+zY7VQCIgnX5opsrqOf0/gEGjKvujnd7tZ2veKbkUooeTTB2W1D9/GuF7+7O7rbxxHuTrOrdsjs2qn9pu5OsJtv1khtTrrJBhNyzdD0qpzmyJMfQuQLOtHG84uS5qstOcXeLkYbnwTnmV+jo5stWZjTp3yVrzvk7v1DmpL2t+vkXKV9fJMPbmakbnJ0hp3KEWaq1Hqzck5682+PU9wceZqNT32uU1o+R79hmy0hQIAAAQIECBAgQIAAAQIECBAgQIAAAQIECBAgcL7Af52/CVu4VYGZSlRJJR4Tft3EtklSZlO58prHaXx3s8lSJGGZ0EmKby0t8pSqObmlaTabGzrnum93s83jZCNyxXfvu4gm6VIewkihwb3bM3S4tyWLsq2V4+RG0vu10NTdz3bbLRupbT232lrSTqM/bMj3Ub6Vkm7M7bnX7SvfbvmmyEZOJinzlfrx48dLJSmb3iXKua6bVYUp22rlhX3pncwUvuuyq93GSF3W8Mi958Q4J7HzZ5j5YyElmXO4WHoKPdqRJiOeI09+oTSapMwPPHLAkaQc1bOQAAECBAgQIECAAAECBAgQIECAAAECBAgQIEBgEwFhyk0Yb3MjoxGNpqspeXUtfc5l4G51rjzO5d5h+5OoyPXgXL7NCimelJtR5oJu1kygJP/S2fyfpwmmZHleTXAkayb6kCDmVNYkgNnsAVd8U3RzGBIdHaD9btk8uru7XVhVQOfMUdg1r2Pqnjk6h73dSB1GvXRH+T7KndxH35Xb4yYMnV8+JBFVnqrMd1y+4PLtVlLGO1+m+WbsfsmOtmTvhfmeLUzpJRY2xbV3I09uf2kZ4KXrn2zAASvcxkgdAFXPLjJkOaWZ+YugaWoOFzmFbo42OSYsan/Wzw+Tcu6dI0kK606dVGebqYKZQ9nFDziLemdlAgQIECBAgAABAgQIECBAgAABAgQIECBAgACBqxN48Pnz526jc0ErF8O6S455vMdN4kZbnst1Sb+NvnTBhYkrLb30eExrk6hIGmO4r960Ga5wkSUpjdPbbzITuTrbW9g8zeXYzISdQm/JLGbXB1/uTdwzV7tHx6vp8mGfshZ8av60K9T2YCuiDP1OU+t4sQM+7BVO3dXOw6PQ6k1t9caZw+DSXdzSSC3te+Xr5xQi32jzNXGTI8x3U8438i9ZyfzfFJxL+bccr/IvGabk8kerwQ27nyRf8osHf80Nm9FdcvJr/dtvv03NziSDu5/TAw5x3UbOPE6MNUmymRV6L13vnY4rHKm7PV3pTaqZpxm1nGTOH2S6b8/RJkeJ/zne/J8DTnu0+fTpUw4y+b897JQccy5yXt3tjscECBAgQIAAAQIECBAgQIAAAQIECBAgQIAAAQL3IyBMWcVY51pjnWHKXDod3uQ3F1NTCqsKuP+3Ed14RF4piRAlu5CClOXXhv/fHY48C04qdV0wX5KJlLBIMjG5Sp3r07l6nRFMgiQ5myRIRlq856Jkl9OM7CHNaC6l5/9mh81l9Txul7QN2aqdCX6128yDXLlvnzZX7pslzUX95v8obXL/+psJU2aYeoyt4eYPqpq6q3uXW502U7qZ89lOM9Wb+Z+n7YQ/c56349JO42w8j9u53T7Yala3JrcxUm13bulBKlAmEd4M/X79yhlL9pLw2X67OGfL+VrPjwryJdh8HPIBTIPzKcj3YPvV3D1bqCdMmV6Xf3cceXA+Zzhm3lvVSN3t6crMAI2+tPlp8+heuguTyMwB54Aq792dekyAAAECBAgQIECAAAECBAgQIECAAAECBAgQIHDPAv0w5c1bJIDSRE9Ge9rGXIavnhl8GW7wWpbk+mX3jnu5fp94XJ0a3RRCKmaVRz2SGU0AMW9Zl0FJUCMlcxLUcK33Wma1dhIgQOAmBXKSk+BRyR26V3T/ZlJN1YYpy6unLzrJWTHWlbyl2pGqxOdSzchpc44zM6XQN2lYTq3z8ySn1ptg2ggBAgQIECBAgMD/z979Xz1t5HHDPuzZArKUEKiAUEKgArIlBCoASgAqgJSQpAJICZAKYEuA7YDn86zeV4+OZMsjWb993X/cR5ZHo5lr5LGs+WpEgAABAgQIECBAgAABAgQIECBQLnBzwZTlNFJWAonMyGyLiadMoOHGn7KXKIQUNcVOZGR5JGWzoTPjWmqaiSqrhw/W07xVaeoZ5hI9Wf0lsiTzPm4ztLRZL8sECBAgcDsC+eLO92D+qrmBr6x4vvvy3Tr5FKdXlmr05sFp3jmzqZkpU6mnT5+m4fprl+bY5gTh/cUe+u7GW2podY6XPg2UoN4crhPO7x6lnGDn9qQc5PVUssejUyMCBAgQIECAAAECBAgQIECAAAECBAgQIECAAIEtCwim3HLrKBsBAgQIECBAYKRAnsmbOwQygdyIqMrcLZA7KPJ3sJnhmiF623xY9osXL3rmFs1cfXme+8gDYlebbb+ldsU5Y2HTUulnElhZ3Xk1bk9Vb5MwSjGU4wBtRYAAAQIECBAgQIAAAQIECBAgQIAAAQIECBAgMJWAYMqpJOVDgAABAgQIENiiQF4BaWUAACAASURBVBXtlJDKjx8/5n+mmm5OvZyYwkzWWM+4nIUDT7qcKajv379fNdI2gylTtrRXHqOcCf/SXmmslDONkmizly9f3s5k2LtoqS1+2lctUw7dHLT1FO/pbdLVpEQ5jKtyVb1NdUhXfU56m59++mnVUts5AQIECBAgQIAAAQIECBAgQIAAAQIECBAgQIAAgf8nIJjy/1lYIkCAAAECBAgQOLBAZut8/PhxVcHMvvnp06cDV3bXVdNSu24+hSdAgAABAgQIECBAgAABAgQIECBAgAABAgQIECCwU4F/7LTcik2AAAECBAgQIEBgkEDzieeZGG/QthIvKaClltS2LwIECBAgQIAAAQIECBAgQIAAAQIECBAgQIAAAQIEKgHBlI4EAgQIECBAgACBmxDIA4jregqmrCk2uKClNtgoikSAAAECBAgQIECAAAECBAgQIECAAAECBAgQIEDg8AKCKQ/fxCpIgAABAgQIECDwfwXMd7iX40BL7aWllJMAAQIECBAgQIAAAQIECBAgQIAAAQIECBAgQIDAkQQEUx6pNdWFAAECBAgQIEDgrMDHjx/r9x4+fFgvW9iagJbaWosoDwECBAgQIECAAAECBAgQIECAAAECBAgQIECAAIFbELjz/fv3W6inOhIgQIAAAQIECNyywJcvX+7fv18LOAeuKba2oKW21iLKQ4AAAQIECBAgQIAAAQIECBAgQIAAAQIECBAgQOBGBMxMeSMNrZoECBAgQIAAgZsW+Ouvv+r6P3jwoF62sDUBLbW1FlEeAgQIECBAgAABAgQIECBAgAABAgQIECBAgAABAjciIJjyRhpaNQkQIECAAAECNy3w559/1vX/+eef62ULWxPQUltrEeUhQIAAAQIECBAgQIAAAQIECBAgQIAAAQIECBAgcCMCgilvpKFVkwABAgQIECBw0wLN+Q4FU275UNBSW24dZSNAgAABAgQIECBAgAABAgQIECBAgAABAgQIECBwYAHBlAduXFUjQIAAAQIECBD4vwIfPnxoQjx69Kj50vJ2BLTUdtpCSQgQIECAAAECBAgQIECAAAECBAgQIECAAAECBAjcmoBgyltrcfUlQIAAAQIECNycwG+//VbX2bSUNcUGF7TUBhtFkQgQIECAAAECBAgQIECAAAECBAgQIECAAAECBAjciMCd79+/30hVVZMAAQIECBAgQOAGBb59+3b37t264u/fvzczZa2xqQUttanmUBgCBAgQIECAAAECBAgQIECAAAECBAgQIECAAAECtyZgZspba3H1JUCAAAECBAjclsDvv/9eV/iHH34QSVlrbG1BS22tRZSHAAECBAgQIECAAAECBAgQIECAAAECBAgQIECAwE0JCKa8qeZWWQIECBAgQIDAzQm8efOmrvOvv/5aL1vYmoCW2lqLKA8BAgQIECBAgAABAgQIECBAgAABAgQIECBAgACBmxIQTHlTza2yBAgQIECAAIHbEvjjjz/+85//1HUWTFlTbG1BS22tRZSHAAECBAgQIECAAAECBAgQIECAAAECBAgQIECAwK0J3Pn+/fut1Vl9CRAgQIAAAQIEbkTg3r17dTDlzz///OHDhxup+O6qqaV212QKTIAAAQIECBAgQIAAAQIECBAgQIAAAQIECBAgQOBgAmamPFiDqg4BAgQIECBAgMD/J2Cyw70cClpqLy2lnAQIECBAgAABAgQIECBAgAABAgQIECBAgAABAgQOLGBmygM3rqoRIECAAAECBG5aoDnZ4YMHDz59+nTTHBuuvJbacOMoGgECBAgQIECAAAECBAgQIECAAAECBAgQIECAAIFbETAz5a20tHoSIECAAAECBG5K4PXr1/UDvlPx33777aaqv6PKaqkdNZaiEiBAgAABAgQIECBAgAABAgQIECBAgAABAgQIEDiwgJkpD9y4qkaAAAECBAgQuFGBb9++3b17t678zz///OHDh/qlhe0IaKnttIWSECBAgAABAgQIECBAgAABAgQIECBAgAABAgQIELhxATNT3vgBoPoECBAgQIAAgQMK/Prrr81avX37tvnS8nYEtNR22kJJCBAgQIAAAQIECBAgQIAAAQIECBAgQIAAAQIECNy4gGDKGz8AVJ8AAQIECBAgcDSBd+/e/fnnn3WtEq537969+qWF7Qhoqe20hZIQIECAAAECBAgQIECAAAECBAgQIECAAAECBAgQIOAx344BAgQIECBAgACB4wh8+fLl/v37dX1++OGHPEi6fmlhOwJaajttoSQECBAgQIAAAQIECBAgQIAAAQIECBAgQIAAAQIECETAzJQOAwIECBAgQIAAgeMI/Pvf/25W5vfff2++tLwdAS21nbZQEgIECBAgQIAAAQIECBAgQIAAAQIECBAgQIAAAQIEIiCY0mFAgAABAgQIECBwEIGnT5/+/fffdWWeP3/+6NGj+qWF7Qhoqe20hZIQIECAAAECBAgQIECAAAECBAgQIECAAAECBAgQIFAJeMy3I4EAAQIECBAgQOAIAq9fv3758mVdkx9//DEPkq5fWtiOgJbaTlsoCQECBAgQIECAAAECBAgQIECAAAECBAgQIECAAAECtYBgyprCAgECBAgQIECAwF4FPnz48Pjx47r0P/zww8ePH+/du1evsbARAS21kYZQDAIECBAgQIAAAQIECBAgQIAAAQIECBAgQIAAAQIEWgKCKVsgXhIgQIAAAQIECOxM4NOnTw8fPmwWOpGUP/30U3ON5S0IaKkttIIyECBAgAABAgQIECBAgAABAgQIECBAgAABAgQIECBwUuAfJ9daSYAAAQIECBAgQGAXAt++ffv555+bRf39999FUjZBNrKspTbSEIpBgAABAgQIECBAgAABAgQIECBAgAABAgQIECBAgMBJAcGUJ1msJECAAAECBAgQ2IfAX3/99d///rcuayIpf/nll/qlhe0IaKnttIWSECBAgAABAgQIECBAgAABAgQIECBAgAABAgQIECDQFfhnd5U1BAgQIECAAAECBPYi8ODBg6qoP/zwQ8L1zEm52YbTUpttGgUjQIAAAQIECBAgQIAAAQIECBAgQIAAAQIECBAgQCACd75//w6CAAECBAgQIECAwH4FPn369PHjx6dPn+63CjdSci11Iw2tmgQIECBAgAABAgQIECBAgAABAgQIECBAgAABAgT2KCCYco+tpswECBAgQIAAAQIECBAgQIAAAQIECBAgQIAAAQIECBAgQIAAAQIECBAgQIDAZAL/mCwnGREg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OBIwRTfvny5ZdffvnXv/51586de/fuvXjxYocNocgECBAgQIAAAQIECBAgQIAAAQIECBAgQIAAAQIECBAgQIAAAQIECBAgQIDAOgJ3vn//vs6eJ9rrt2/ffvzxx//+97/N/H799dd3794111gmQIAAAQIECBAgQIAAAQIECBAgQIAAAQIECBAgQIAAAQIECBAgQIAAAQIECJwU2P3MlL/99lsrkjL1zMpMV3mywlYSIECAAAECBAgQIECAAAECBAgQIECAAAECBAgQIECAAAECBAgQIECAAAECBJoCuw+mfPXqVbM+9XLiKetlCwQIECBAgAABAgQIECBAgAABAgQIECBAgAABAgQIECBAgAABAgQIECBAgACBcwL7fsz3p0+fHj58eLJuP/zwQ54AfvItKwkQIECAAAECBAgQIECAAAECBAgQIECAAAECBAgQIECAAAECBAgQIECAAAECtcC+Z6bsmX4yz/7+8OFDXU8LBAgQIECAAAECBAgQIECAAAECBAgQIECAAAECBAgQIECAAAECBAgQIECAAIGTAvsOpvz9999P1qpa+eeff/a86y0CBAgQIECAAAECBAgQIECAAAECBAgQIECAAAECBAgQIECAAAECBAgQIECAQAR2HEyZiScz/WRPK/aHWvZs6C0CBAgQIECAAAECowXu3bt35///+9e//jU6HxsSIECAQImAXrdESRoCBAgQIECAAAECBAgQIECAAAECBAgQIEDgosA/L6bYbIKLE09WT/p+9OjRZqugYAQIXCPw7t27fMx/+OGHn3/+OQOo12RlWwIECBAgMKHAf/7znzq3fFV9+vTpp59+qtdYuCkBpyut5gbSAtnsy321lF53swfS8gXb16G7vI89EiBAgAABAgQIECBAgAABAgQIECBAgEC/wJ3v37/3p9jsu5nu52LZnjx58scff1xMJgEBArsTePr06W+//VYX++PHj0eNU/ny5cvff/+dEeLUMf8TlPP169f8r+qeWNK7d+/m/4+Nv4cPH5oIrT42xi18+/YtQbqRz/98leR4G5fPTFtlkPjly5fJPHMwu2dgJuTjZVt1JlVP0u1MUt+qP6n7kgcPHuhMxh0Gob5//35z2/QkmVK9ucbyjQjczulKYYMCKYRaPdm+Wkqvu/oBs50C7OvQncQtJxjVr8Wc3eUvPxWTbfVrMad2Wa5P7XJelxMSvxMnYZcJAQIECBAgQIAAAQIECBAgQIAAAQIHFtjrzJSFA9IXZ688cNOqGoEDC/zyyy+tT3dCyg4WTJlA8L/++iv1quMmTzZo3q0SZAitmSBjZgmE+ve//23ArMlSvhz5ijStkL9nz579+uuvz58/X3cO1MQKvHnzphlGnJeCKcub9QZT5phJb1kdxherX/UnGYZvpkxnkm4k/Un+r3v8N0u18eVWh5zSpgnyUX379i3DjbfdtMW7hdOVQWJABnGtmHh3LaXXXfFo2dSud3fojtbLjNf5tZKzi+7B38yz/p3YTJZTu9wqlt+JB/v53Ky4ZQIECBAgQIAAAQIECBAgQIAAAQIECFwjsNdgymYoSX/9E5CUS+r9abxLgMBeBOr5AlsFrgaKWiv3+DIDY+nfyru4c3X837wk/6lCThMCVQ2YmYbkHFd3fSueLAmqdklIWaIqM+dNd5P51lTxcHV8Z3NH1XwzzTWWCUSgOmZy0HaP5KE+yaHukVY5/ocWeAvpT7In4iHTVaZDrv5EMGyhpeYrw+FPV4bSARkqtlb6nbaUXnetA2Y7+93poTsUMCd4OSvLT7yTx3xhbtk2t2Plz3ldoZhkBAgQIECAAAECBAgQIECAAAECBAjcmsBegylbk9L1NFuiTwRT9vh4i8COBDIlbabQOEzcZEs+tcuDm5uzhrQSjH5ZTUpXza2YQEARPCWS5w6zNFAk85f41Coiar555npiKOsqVA/7rl9aIJCA7FevXpWfJg0Sax7/OfZ0Juf08iz1c29VHXL1bv3YzeoB683/SdAMlb579+65DBdeLyi/BPzYpyslAq00QFogm32535bS6272oFqmYPs9dMt98rsgp17TnuBV53XJNqeOC98qVl5xKQkQIECAAAECBAgQIECAAAECBAgQILC8wC6DKTPZZLnUtJeby/crJQECEwpkrpFEAfZ8nL9+/Trh7hbOKsFPqd0cYZStilRzKyYEMANmoqBaOENf5misDsjqIchVYOX1YUY5GBIQUIVbnQvorIuax45rx1rDQkbZE+abg6eEogrjq6L3kj5daKYpyt/Fo67KvDr+k0meW+1B813wSHZXdtf8j7woZXfbtdbk6+PFixdr7X37+z326coIfyAj0FbZZO8tpddd5bDZwk73fuiWGF6sYzOTnNo9fPiwPsHLRyPneP0/M3PulxPITFTppK4paZkAAQIECBAgQIAAAQIECBAgQIAAgVsW2GUwZSabHNRmnvQ9iEtiAlsTePfuXQZ4tlaqqcqTqJSMXZXklrilemAso2IZ9yocOW5lnlirjLFlYsXExMw3q2Jrpwd+mVaoolSrOqaZ8si8/K8HMqtWq+MsMyCalHUL1kFsGeYc1KDZxevXrw8Mq2qDBDKfUP0w7pMbJt43R2b+58isj8Zuyhyf6SJyolXFCncTNNfkiH38+HGyTXqdSVOmP2qhmdLykQSOfboyoqWAjEBbZZMDtJRed5UjZ/WdHuDQvWhYWMf8sssDHHKad+4cL/dr5Wwt54rnbpupTupyp5bfFxcbRQICBAgQIECAAAECBAgQIECAAAECBA4vsMtgypIB/mbL5ZKxJ303QSwT2ItAHtmW544ddXw008glDqknfi7RctV8hz0DY8kkPlXw07mxsZPNXU0slwlIPNPtpM/olWnQnjYdnW1rwwRovn//vrXSy9sUyOh4uohzH/9qcL38LChj8Emcv0RVJt66JNQ7XdD9+/eNvteHXxUwXb+0cAsCxz5dGdGCQEagrbLJMVpKr7vKwbPuTo9x6PYb5sDOCV7/D+H8IsiP5ZIZozOZff4SKJm/nOCdO2/MiV9+JOZXhptk+lvHuwQIECBAgAABAgQIECBAgAABAgQIHFvgH7ur3qBnfFe1S5iRIZbdNbQC37hAJuHIEE5iDfsHkParlK4s4Ufnou7y1O/Pnz8nUDIOiWo6N8VIqh+lJEiy9HIZ98qQ2yCTTPmZcbXsaNBWEq8rkHHTPArcGOe6rbCRvWdEPDNNdkfEc5BkpPz79++jJ+dOt5PM0xFl4smSymb0PZ2J061Y5eNZIrbTNIny32nJZyr24U9XhroBGSq2VvojtZRed62jaJX9HunQ7QFMtGi+cPt/COcHY867SiIpmztK+vwCzc02zZXN5bybc8vcq9NcaZkAAQIECBAgQIAAAQIECBAgQIAAAQI3JbC/YMr+p1iea7yhTwY/l4/1BAjMKpBxo0yUeOfOnQT5nQs0nLUAy2SeQaw8iO3kvhL/lOc+V8OEJxP0rHz06FEAE/w0KKQyo3QZMMuGPTl7a1MCuUNAJOWmWmStwqS3zHRErb0njDLnPCMG11v5VC9zpGU0PbNOnny3tTKdSQb+dSb9oQ8ttN29TPj+7so8R4Fv5HSlnA5IudW6KQ/ZUnrddQ+qZfZ+yEP3HF3uZskthd1bZer01Y1V+cFYrxm0kBtmcrNNHlBwbqvs2s/DczjWEyBAgAABAgQIECBAgAABAgQIECBwCwI7e8x3ggMSRDKiYfKsIo+yHeFmEwILCFSf60T/5HO6wO5W30X6opNB4ZkgJOt7JqEsLHmCnzLcmBGyzFbSMwjXzC3JMmLnkd9Nk20uZ+g0X4KZ/2+bxVOqJQUS09btM/OpHz2y3lP4DOrn3ZJHfledSWbJTWx3T4bHfuvAdwL0BF4cu02r2t3a6crFNgVykWgjCQ7fUnrdjRxpkxfj8IfuSbHcdNd/xpUbVyZ5DHd+k969e/fcDX4pW34e5he6myhONpOVBAgQIECAAAECBAgQIECAAAECBAgcW2BnwZSjJ5isnvR9fZTSsY8GtSOwgEBGxTLkmb88ki8TyeR/YcDfAmVbYBcnIymrmeSmjT3KuFcezpsxsFAX1iuzgaYthj4qrjBzya4XmGro9PqSyGF1gW4k5dyBtomnTGfSDd88SXHjo+9HfeBs5jy+qRuTbvx0pfvRBtI12eaaG2wpve42D8WhpbrBQ7dLtF/s8QAAIABJREFUdPKnYjNZfg7kgJ/qulbOJ3OFrSeeMm9ld+7jajaBZQIECBAgQIAAAQIECBAgQIAAAQIEbkFgZ8GUhaP4J1sul4lvagz4JIKVBBYTSExe9dC9PLQ6O02UXhZuKm6yS51opO6clPNFyGWKyi9fviRGs3xC3+qRweIpu223+pqEMeVbbKqh09WrowDXCKQnaZ0OJXI6H/O5D4/Md5vR9MKnqd7y6Ht5CPs1h8HC21ZB/wvvdJndOV1pOQNpgWz2pZaqm0avW1PsYsGhe66ZLkZS5rs4c1JOe76XeMrnz5/3zIWZ3yCJp8zvynPFtp4AAQIECBAgQIAAAQIECBAgQIAAAQLHE9hTMGXmKigPCeo2VWKYBFN2WawhMJNAPq2FMTfnCpDhojyyNp/cY4RgJg6pClVs1neBEKg88ntoPGXk9ZbNZlp9eaZnN69eLwUYIZBPdKsnySB3Vo7IasQm6ZAfPnxYuGEKlgCXaYf8C3e9YrKcrB7jO6tlmKY/alM6XWm1NZAWyGZfaqmqafS6mz1EzxXMoXtS5uRNd62UubFqjqDG7LqnUXJWk3O/Gzyja+F7SYAAAQIECBAgQIAAAQIECBAgQIDATQn8Y0e1zbXja0qbuK6MtVyTg20JEFhGIJM1vn37Nh/YDO3cvXt3mZ3OupfMENl9gFoiKT99+rRAeEoCrUJaXsE873ux2KzyUt1myupZfu/evbvN6qt1V6DVk6QbWfLTmpkpnzx50i3VyTUZfW+V9mSyg6085ARpiefOzFUHa6lJqnO805UrWYBcCbjY5kdqKb3uYofNFnZ0pEO36Xnyprtmgixn/sjcINdaOdXLBFP2ZJUzupwJ9CTwFgECBAgQIECAAAECBAgQIECAAAECBA4msKdgykyKc6X+9TlcWQCbEyDQI5CooFevXn3+/DmhhwebGfHx48etimcssH/UqpX+ypd5JFzmmyzPJCFQaYXy9FLOIZBB07RCwtfmyFyeexTIkzGbsx7mQ33lfSYjEFrzYvbnkF7u1kKB8yjMfpPdvZtvq1trxIttdODTlYt1P5kAyEmWDa48ZEvpdTd4pE1epEMeurVSbq67ePNJvotzk2G9yeQLubsvvzt6sv3zzz8T8dmTwFsECBAgQIAAAQIECBAgQIAAAQIECBA4ksBuHvOdgJLWI4MTQ9AMKShplcQcJBChJKU0BAgsI5CxsTw4LE+Dzd8CczQuU6nWXtLttGbNSfeV6MYl65tHwiWa/OJAXV3y9K5JnLG9eo2FJQXyuUh7CaNc0nz7+8qJ0Js3b5rlnOlpj81ddJdzWGZEv9WndZPVaxJ8ebDg+LpqJxfKZU5uvsGVywfsbhAhRbqF05VB8kAGca2Y+PAtpddd8eiaddeHP3QrvTyKIb+CL0rmoQ0X01yZoHrOeM8VtkxOeeAf7Ffq2ZwAAQIECBAgQIAAAQIECBAgQIAAgYMJ7CaYMrfCt+hzMTdjJ931rWTNlwnHTCxCgoqaKy0TIDC3QGIH87TuxN9kIf+r5YyQ3cKHsRv/FO1VQqDykNYMgJVPh5kOM7OR3VQU1NwfhJL88wHJ/KyeqFtidWtpWpGUqX6mvK171/SoCYBeJgA3J2Dl81NmVD7D87dzK0vrzp+9H6XpjpY5qDYCVX+gbvB05WQTADnJssGVt9xSet0NHpDlRbrlQ7dSyslbT/xilSa/4OZ7wHezsfKl/+zZs+aa5nLKmTNA81M2TSwTIECAAAECBAgQIECAAAECBAgQIHBUgd0EU3af0J3rzl+/fh0UTJlWTPrbGdE/6lGrXrsQMKlh1UzdEaknT54sMx7WPU4SxJlI1u76c2tS+PS0S86gea4kt7A+A6UZoRRGeQttPa6O3ROh5JOB7fzl3pLESSfaMsG4mbto7h4mx+qgKmRs/nZOvY40R1oidG+h4ZyutD7OQFogm32ppaqm0etu9hA9VzCHbi2Tu01K7nPLeVS9yawLuYmu+9O1ucdcTEvz3dRdFs3qWyZAgAABAgQIECBAgAABAgQIECBA4HYE9hFMmandWsMkCReoruFmMoOEEZQ3WGIRbmFguBxESgIE5hP48OFDa4QsXdbJiKj5ytDMOWGRz58/785v10zTWjYBSQtk8pc5JIKcv1uYqHVyvdvJsHAeoJwsZbrKfMwzPD8fztBB9JynpTOcO8RzvvoOyrl1vlptm/DTnLjmr5qCq/6fd5sB7itGrucAS+h8q6Ye8N0C8ZIAgQ0K6HU32CiKVCKQa1wl83znxoah510lez+X5uJPxfxmEQ57Ts96AgQIECBAgAABAgQIECBAgAABAgQOI7CPYMpu7FGmdqvaIEO/3Xd7mifDLZ703ePjLQIEJhTojpBlZpEVw2VStRRpUDBlJiDRZ1aHROZCzjdIomPz9/Hjx0Fx/N2DKiOjia/KV9iS46PdYlizF4FBYW35jCdEb9ZbR3IAD3qyak7VbiGY8mR4wefPnzceKp1O/mQk5caLvZcPr3ISIDCfgF53Pls5zy3Q/eY9uccEL55cP9PK7K7/p2JO/3IDhqn0Z/KXLQECBAgQIECAAAECBAgQIECAAAECGxH4x0bK0V+M7rO862vK9UJ/Ds13BwVfNje0TIAAgXKBjO+2go0yLVmenlaewxwpE8pZB6MX5t8NCS3c8HjJEviYALXMsfft27fEVia+LdGx+RpKYFmmmuupb95NmqRM+vfv33///j2HR+YOFEnZg+atpkBCeJsvLy7nY5uj9GKy0QnSmw3admj5B2W+ncTdCdLy1PXthyR24znyNSFOYjvHlZIQIHBOQK97Tsb6jQu8e/eu9TvxXIG739HnUk6yPictF8/x/DachFomBAgQIECAAAECBAgQIECAAAECBAhsWWAHM1Mm4qQ1TJLLu/XIdCJREqQyaIawhGbO+vjLLbe3shEgsJhAwuZa+8pz01prVnmZkL5uhHpPSUxOeRInYakng42qOMtqk8wOuO5EpCdLbuXuBHJQDTrPqSqYLmi+s52LA+0t5JQ/tTj8xyFz1rYqvnoAfas83Zc5SFrxHDmvdt9RF8oaAgQ2KKDX3WCjKFKJQGE8YqaxX/7cKTvtPw3I1bncWnYLM46XNKU0BAgQIECAAAECBAgQIECAAAECBAgcUmAHM1N2H23Zmo2y9fJiO+Xi78kngl3cUAICBAiUC7QCFhOespGomgx9pTDlFUnK/hG1QVkdPnGGPBPuX/0tP/x5eN7brGA3WKTEodUFlWxSniaBwuWJq5TjajF0L+umb938M3Qa4OULn/PhbjxHTrz1Xcu3hT0SIDBCQK87As0mqwtkWsrCm2QS17h8aUt22v8o8OXLbI8ECBAgQIAAAQIECBAgQIAAAQIECBCYVmAHwZTdIJ7W4PSIJx91AzSnZZUbAQI3LvDHH3+0BIaGfbc2n/bl0MLMGpU1bdXkRuB4AoUj7q2Kt0JMWu9e+XJoQHZ2N64WV5Zz4c1bUzyOOEFduMDdEmYGZXNNLdwKdkeAwGgBve5oOhuuKNC9jeFcYUriGs9tO3r9gwcPLm77119/ffny5WIyCQgQIECAAAECBAgQIECAAAECBAgQILBTga0HU2bKnNboe67tZsavJnee9D30cZPdAM1mhpYJECBwpUA3YjvdTub6unPnTjVzYWapzPPRrtzL6M27ATT9WZnQt9/HuwRmFfj69eu4/PNk7XEbXtxqxMyUo2txsTDbSdAKYF0lBqJcI19DrQLnHHu+R8OXF0xKAgQIFAq0OjG9bqGbZCsKlE9LmULmStfyRc3VtpJ7ZkxOuXzT2CMBAgQIECBAgAABAgQIECBAgAABAosJbD2Yshv1eDIGqDVX5UW+BGh60vdFJQkIEBgtkOk6Wtum28lfVuZ/hn7TuT1+/DgjZKv0RSNG5rrhoa0KekmAwEwCIyIXq5JsKn6x6gBnItpCtq0pmnKfz5Yflp3pk7vn2Pr5LRxIykCAQKGAXrcQSrJNCZTP9z/0huEJq1my6+5ZxIQFkBUBAgQIECBAgAABAgQIECBAgAABAgTWFdh6MGV3WPfk02lPruyXdfG338e7BAiMFsjgbmHYUJ5O+PDhw+4zwUfvunzDkie4NXPrhoc237VMgMB8AiXzA53c++gozJO5NVeOCNMcXYvmfre83Jogbeh9PktWLVOWds+c375925r6fcki2RcBAgSGCuh1h4pJv7pAvn/Lf1KVRDTOVKPCXa/yG3amKsuWAAECBAgQIECAAAECBAgQIECAAAECTYFNB1PmGbitgKRE/5yc5iejv4UXfOvKd8M067csECBA4BqBhEgO2jwT7i4/P+XQJyEOrdQgAYkJEOgRSMh1z7vn3krw4slTpnPpB61vnZ6VbDtfZGfJ3hdI0+okx7XaAuXMLvKl02rBfCPkqd/L7N1eCBAgMImAXncSRpksKTDoht6hF7gmrEjhrl1Sm9BcVgQIECBAgAABAgQIECBAgAABAgQIbEpg08GU3UcgdefRqTV73qrTNBcyipxgzeYaywQIEJhE4OPHj0PzGRraODT/bvoRgT7LR3x2i20NgRsUSExk4ah2E2fWXsXMlE3qarnV8w+d/beb4UxrXr9+3ZoWK3G34iFm0pYtAQLzCeh157OV80wCg75tR5z7TVXswl13r9dNVQD5ECBAgAABAgQIECBAgAABAgQIECBAYF2BTQdTdq81Zyqdc14jHqfo4u85TOsJELhGoPXYwZKsEt797t27kpRTpRkR6NMatJ6qJPIhQOCiwNA7RpLhy5cvL2Y7OsGIXm5EAPfo4q2yYctkm4/MTkx898DI+fZ8k5iu0hZ2SoDALQjodW+hlQ9Wx9Z0qv21y60O/Qnme7f8nM39yfO1gpwJECBAgAABAgQIECBAgAABAgQIEFhRYLvBlN1nfGeOpZ6x3gxaD40N6gZrrtgSdk2AwGEEWoO7hfUa9Ny3wjx7ko0I9BlXr54yeIsAgUKBFy9eFM4SVGWYO0x++umnwsxHJBvRG/Scwo0owAY3aUZIDD0jXaw63buSEqf76NGjxQpgRwQIEJhKQK87laR8lhEYOsf/3bt3lylYdy/l55zuT+7qWUOAAAECBAgQIECAAAECBAgQIECAwAEEthtM2Y0rujj3ZHeEuL+FPOm738e7BAgsKZAh4W/fvi25x6H7ag5aD91WegIErhQovwMkQ+B//PHHlbvr33xoMOWszxzvL+oy77Z67/IpnZYpXrWXp0+fthouh8rCkyIvWV/7IkDgwAJ63QM37lGr9tdffw2q2oozU5bfAFN+djqo7hITIECAAAECBAgQIECAAAECBAgQIEBgXYHtBlN273G/GCs54iGY3ZDNddvD3gkQOIBAArXH1aIV5jIuk/Kthg7Rff36tTxzKQkQmFYgM01+/Pjx4sc2cyIm2bS77uY2tJe7eD9Mdxf7WtMy3+DMlJnxvXvSKwZiX4eZ0hIgUAvodWsKC3sRaB20F4u94syUF8tWJ8gJ4ZcvX+qXFggQIECAAAECBAgQIECAAAECBAgQIHAMgY0GU3ZnVOp/xnfVGLmBfujodTdk8xjtqhYECOxRYOFoxaFDdEPDp/bYBMpMYMsCiadMyPWrV69OhlRmlsHExuUhkuXzCY2r7IhR88PPTNkKhd/azJSZwq17S1IOpFmfBT/u6LIVAQIESgT0uiVK0mxKoHXQXizbyZO9i1tNlaD8Sd+eXTCVuXwIECBAgAABAgQIECBAgAABAgQIENiOwEaDKbsz5RTOOlmYrNkA3cDN5ruWCRAgMFSgfPCplfPoDVv5FL5ceHeFpZKMAIEegQRKvnjxIrFxmd8oJ0uJh3v79m0WPn/+nBjHX375pWfbqd4aOmqerubevXtT7X2b+bRMthakmEjKVjR87j7KgbRNTKUiQIDARQG97kUiCbYmMDSYct3yl4dyDn18+br1sncCBAgQIECAAAECBAgQIECAAAECBAiUCPyzJNHyaboTRhbGB2S0+NmzZ4MKnBCEwswHZSsxAQI3KzA6SHHj8UYLT5x5s8ePihMoEUi43loRe0NHzQ8/LWXVXvXk6KO/AkrafUSad+/edZusu2ZEzjYhQIDAigJ63RXx7XqEQOuuhhE5LLlJ+RMMnFEs2S72RYAAAQIECBAgQIAAAQIECBAgQIDAMgJbDKbsThVZPgyfGZuSeND13G7g5jL09kKAwFEF6sHdQRVcPv5GcOSgBpKYAIFKIJNiDqJ4/vz5oPR7TJyAxW0WO/OVdu8yyn1Ecz8LfpsaSkWAwGEE9LqHacobqUi+jofWtDyccWjOJenLZ6bMjJuZMd15RYmqNAQIECBAgAABAgQIECBAgAABAgQI7EVgi4/5/u2331p8gx7ePShxtaNu+GarAF4SIECgXCBT5JYnrlOO6LvqbcctDJ0fZd0hvXF1tBUBAtMKZLy89XDV/vyfPHmy8Tl3+8u/93e730dpETOy771ZlZ8Agc0K6HU32zTrFmzoz651S5u9D/rdN/Q2m9VrpwAECBAgQIAAAQIECBAgQIAAAQIECBDoF9hcMGUG6bvzSg4a9B2UuNLphm/2q3mXAAECPQKZmWNoZGQm/xi6SU8BCt8aOjNl+QwlhQWQjACB3Ql0T9L6q/Dy5cv+BN6dT+DFixetyNd04+4gmg9czgQI3LiAXvfGD4AjVX/Q777WycaRHNSFAAECBAgQIECAAAECBAgQIECAAIHbFNhcMGWePNhqicyg01pz8eXQTRIZkCDOi9lKQIAAgUKBV69eDRqCSkj38g9HGzpFyqAZSgqhJCNAYF8C3fO0nvL//PPPP/30U08Cb80n8OnTpzdv3rTyHxoL29rcSwIECBA4J6DXPSdjfQSG3sO2L7Q86XtfBVZaAgQIECBAgAABAgQIECBAgAABAgQI9AtsLpjyzz//bJW4+6isVoLuyxGbDAoO6O7Rmr0LZPTr3bt3mU0kM5sm8iPPJE1k253GX15m5aNHj54+ffr69esPHz6UVznps3n+sovyraTctUCauzxm5e3btyOm1F3e58cff1x+p/ZIgMCmBLrnaT3FS1h5z7vemlWgezL8/Plzsa2zmsucAIFbFtDr3nLrX6z70HvYLma4qQQe872p5lAYAgQIECBAgAABAgQIECBAgAABAgSuF/jn9VlMmMP1z/iuCjMiLCnBAQmSm7Austq+QAIi0+6JeCuZSiHjH/lrpXzw4EEezZyRs0TOnatvjsY69OTZs2cOs3NQx1ufmJXPnz/n8Oh58Flmr0wkd4J0l69+AoiH7lQw5VAx6QkcTGDQE6KF7q3Y+jnZ6J6x5NaOFYtk1wQIEDiwgF73wI17m1Ub9ESC1inHbYqpNQECBAgQIECAAAECBAgQIECAAAECRxLY1syU3ekhhz6wu26boRt60ndNd/iFxJBluCuTTj5+/DjPVr7m0n+C5BIfmZGGREx++fKlS5dwujqSsnrXA+W7Sgdek9lMc7y9f/8+PVLrqd+JxM2ElDkeVomkjPmIGURS5gM3lqoRIHBRoHymycReC9276DlTgtwrktObVubdc+xWAi8JECBAYJyAXnec201t1foleLC656ZTVzkO1qaqQ4AAAQIECBAgQIAAAQIECBAgQODGBbY1M2V36DfT/o1roWzYCmK7mE+Gmbc5a2Ci9HpmtrtYrxEJRkzt2dpLhpRySb21cujLr1+/VplUC/n/8OHDPIl7aD51+pTq5cuX/ZgZ50gISOIjs1D9rzZPSVKARF6e3DwHW/4SMJdAk8TPVZskkvJk4ro8Fm5EIOGSVcRkBplyCOUA65nKdDGT8qeQ10XKB7BetnCzAvlKypd1NadvOsZ0lTkw0vv1z9F7s1xHqnhCw8u/1ITurdX0+aLpPmo2sfv1yclaBbNfAgQIHFJAr3vIZp28UoMmepx87wtkmB+5ufqxwI7sggABAgQIECBAgAABAgQIECBAgAABAgsIbCiYMuMQrUH6hGhUEUgjILJhNq9C8Qo3T3TINoMpU7A3b94U1mKSZIkavDLYK/M1XjPj47lapEHHBVMm+idFOhc9lvn2fv7558QD5X9JxZNbskr0ZCvD/0VU/pl4ysTyJqvW8VxV6nrbczjWb18gR9d2BplOHp89hhuJAe0pobfmFsjXdOLRW7c9pFtOT5i/vJW/cV303CWX/yQCad/CfPI9uJ2+rrDMh0mWSMrW2W9inbd5fnsYcxUhQOCWBfS6t9z6B657LqYNql0eeuDcb5CYxAQIECBAgAABAgQIECBAgAABAgQIbFlgQ8GUrfiMqHVn1hlEmc27efbkkNCiBMmZuaeHaKdvvXv3LpGU3cJnhCBRj/kb2uhJn7+EJiS0KMdYokaagQv/CygqjTjplsoaAgsI5NAdGu6c+OAFCnaYXeTbJN8pGVaMc/WXqlUdRXqeatbbxKfmL2HciedOl7LxuqdGjx8/Tl3OlTO1S++XqMrMAXwujfX7Fci0lGnckvLnW1VMbQnUHGlywtNqpnQ4g06G5yiVPAkQIHBUAb3uUVt28noNjU2cvABDM2xe3yjZtuc3Qsnm0hAgQIAAAQIECBAgQIAAAQIECBAgQGBTAhsKpuw+ETJT6VyDlc2Hjh9nZkERANeYb3DbPLI8zdotWCIgr2/rTDSYTKq/hWcP7dbIGgLlAgnyK09cpbyyQx66u52mTxxhvncSzNQzAJm3qnebk4MmqjLCuQdgm3O6JPo2QZ9VsfubJnXPzNDiKfuV9vhu4f0tOYwTWbLHCh6gzIl47t46krOdkim3D1B9VSBAgMDCAnrdhcF3vbvt3zd1JW/Jz4Qrd2FzAgQIECBAgAABAgQIECBAgAABAgQILCbwj8X21L+jahKvZprcuz/6Gd9VPtWTvpt5XlzuBnRe3ESCLQskLKkbSZlJ4D5//pwIyAlL/vr160SnJRxqwjxlRWA+ge7non9f13fI/fnv/d18hWWq2jt37mTuxtiOGE3MbC4JyE7AYoZaNxiLlkC68kolnjJd4t7bVPmbAjm8SyYcyvy1f/zxR3NDy0sKdANec8LjAd9LNoF9ESBwUwJ63Ztq7usru6/JKb9+/TqoykPTD8pcYgIECBAgQIAAAQIECBAgQIAAAQIECCwssJVgym5kT3dwYgTN0EyqJ32P2JFNNiiQaNrmxG9VCTNpVp5VOsfMEAncTDxlAhc2SKFIBFoCQ2ftHdqXtnZ34JcJo8z0t/fv3x9Kes4kIWuZWy5xmdMGfJ/bXcn6TDPZenDwxa3yvO9MZnkxmQS7EKjmW71Y1Hz9mZH0otJ8CRKE3T3ncY/QfOByJkDgxgX0ujd+AIyo/tAbL9cNTyy/jaqiKLnrZgSaTQgQIECAAAECBAgQIECAAAECBAgQILCKwFaCKbthKL/++uv1IiMy6YZ1Xl+MK3PIFF/fv3/PxfT8ZUrFROzl7/3793l04/UP3k0OySfD7ck5+WdH+bv+iZAJMEpuKWcyHx1fmMkbUry3b9+msskqGZYHamQqpm70z9yTZsUtkZpDh0muPDxsTmCoQPnnqM75+fPn9bKFSiDBgulnEkZ57lsjXV/c0oOlg00PVvWxVceYNXmrv6/IRJXpUrYwS2VKMqLRRXGNQNvgJvlSy3yrFwuW062kvJhMgpkE0h0lgrmVeTqZOW4dae3FSwIECNyggF73Bhv9+ipnBvpBmQwNZxyU+cXE+c1yMU0zwbqlbZbEMgECBAgQIECAAAECBAgQIECAAAECBK4X+Of1WVyfQwLvWjeyJ4ou8/xdn3MySVaDLuwmrHM784E1BaoAx2aYY/0Y9ERbdgfRm9ueXM4o+6xPYk1R45+/eOa5n4m0KG+IxFCmRtn2ZMkvrszuuuG5ORJGxJBd3Fc3QUI/M1JSXtluDtYQmFWg++no312ikEXktIjO9WnpZ9LXRazun1sb5uX/+sWfMp9leuDEnyXi/Fw4ZrqRzFKZdxOY2Oz8u3nOuqYbmF6yuxTb84VLoLacJqdnOZgvljARw9r6otKsCXLK1D3rGHFmOGshZU6AAIHDCOh1D9OUS1Zk6C2mQ8MZp61L97yiP//WBb3+xN4lQIAAAQIECBAgQIAAAQIECBAgQIDAxgU2MTNlN7JnxIyS56CHZpWrwIkeOJfbNtcnWjEBfIPKlvCdWSMpW4VJ2FAmZkuYUWt992XGGJIygUqjIymT58lG7x5m3b1PsiZhZ4vta5ICy+TWBM6F7p1zSHdx7q3bXJ+4sTz3vDXEmGkmE1KWmYrStfZEUrbE0tGlu0un1zNLZWIZ826StbZd5uXo6QZTqWVKaC8zCeT2g4s3BuRrPQ0tknKmJijMNh/S7llHbphZMQK7sOSSESBAYI8Cet09ttoWylxyg0qznK3fGs23FlgWHLkAsl0QIECAAAECBAgQIECAAAECBAgQILBZgU0EU3YjexKnMhXZiKy6Y9JTFWa+fBK7k4HzwvwT/bD87JsJMbz41NdUIaNT14RRRiCRTN2Bh8RoJqCz0Of6ZNnX0MGS63cqBwIlAkMfG50j+cqPZEmp9pImsZLRaH1HJNIx4eyJwh8dUpY8s3lm5D3nkD4t32XL99spz+hJcbr98LnaWb9BgXyT5une/Y2YIzYD7fqH1Zvv5A0kpqVcvV0UgACBowrodY/asnPXa18z/Y8IpswPpbkN5U+AAAECBAgQIECAAAECBAgQIECAAIFlBNYPpkzwXOtCbQJTJhybT1Y9M36dVO4Gd55MtrWV5QPnmWtqlcIn4rPn4VaZ1G2SyTJPzqI3Iqb2SqLy2NYrd2RzAoME3rx5Myh9PpiD0h84cb6q8m3y999/N+uYT3riIMunomxu21rO3JP9/UbabnS8Zmtf5S/v3r1bnljKAwjkOMxgf/8ZRT2HtLkPV2/xxMe3OqUUKT2Jplm9aRSAAIFDCuh1D9msi1Vq0P2Wo+9our464x7VsmKBr6+yHAgQIED9JM0wAAAgAElEQVSAAAECBAgQIECAAAECBAgQINAUWD+YsjtbYc/sXM2ily8PzTARMwnxLM9/IykzcN4fiFOXsxW9Wq9fYOFcUGNKPkmQ0MlpKVOvocfA9RT9kaPX5y8HAiMEEiY16OOfD+a+5lAZYVK+SeuRx9UDjicJAa/LkNxOTndUJ8ikmJMEbtYZXlwYejdCneHoDescLCwmkJmE8lDvTH2aE4l8Tff0EjnsE2B9/RzSi1Xt2DtKwz179qxbx/5Y2G56awgQIECgRECvW6IkTY/AoIsS/ROE9+zl+re692mU5LligUuKJw0BAgQIECBAgAABAgQIECBAgAABAgTKBf5ZnnSmlK3npWYv5+LtRhcgsSlDJ2NLiOeEs2OOLvnQDTN8XlLTKlp0lQqenJkyMzRMFZDUjc2tDFcJCEtzTH4wDz0kpCfQFDg5b2szQXM5wXBTfTCb2R5jOV3ZX3/9Ncfcb5nxKF10Mj8Hlbd++eWXxMWeSzDt+tQxR0JPdN253Q2aeudcJtZfL5DIjzRf5grK/wxyZ6H633xZspcc8zmbmuS2h5LdSVMicDL2OoEac3RNJeWRhgABAscW0Oseu30XqF0uDpy8C+Lkrj9+/Hhy/QIrR5z5L1AquyBAgAABAgQIECBAgAABAgQIECBAgMBiAisHU2Zyo9b96wnamDzIL4F0Q2NBEuK5xyiiDJ9nEL3kMeWpYEJ2FjvO6h2lIerlemGq5wgnZOTkJAond1rvfb6FBDzNl7mcCQwVyMxzJz8g5/I5F5p8Lv3trE+YYDDnq2/k02u1vhybu0snn5i2xfrwfK2UhOk3S5jlkwEHrTReziqQ78Qcq4M+9SfLkwMg9wZMfm52cl9WlgvkFPrk+Z6PXrmhlAQIECgX0OuWW0l5TiCXa3J3SuG52YoRjSvGcZ6js54AAQIECBAgQIAAAQIECBAgQIAAAQJLCqz8mO/utJQZs5+j/kOHlhPFMmuszBx1rPIsfLZj5BNmMV8xzuXcDQ+a8DnC5+Zyy2NJz5Vn7vXmZptbWP7lAoWdQ5VhPphip07azh1JmZ1mnLX75dgqTBIsFvGfI2doLxolx0+ryZZ/majcwtH6nrLlrCyzKK11T0JPwbx18sw2LfXo0SM4BAgQIDC5gF53ctLbzPDkgXSS4vqzuJPZlqw8d12lf9tMf96fwLsECBAgQIAAAQIECBAgQIAAAQIECBDYi8DKwZTdmc/KLy4PIh4Ro3lyvp9BO10lceJXCoMeuvgLFLg7v8KgAK/+Ep676N+N4OzPZ8J3BVNOiCmrawTyVOjyAbnMmLJYoN41lVp+28gsE2efeW2zr/4KpvPMJEn9aSZ5tyS4s7mjRF5ONd9wM1vLqwjkXCjBlHfv3s0k3y9evFjmkFulpvva6bmZhmc6i94XjtISIEBgcgG97uSkN5thZpcvv0lpldtfc7K34vWTmz0wVJwAAQIECBAgQIAAAQIECBAgQIAAgU0JrBlMmTGJ1lXaRAFmtH4OoGR7MTCltd9VYg1bZRj3MlPKlWw44rGtJdn2p2mpZtQ/YTr9m5S/243UrLY9t74859EpBVOOprPhtALlUcsZ3jsXlzxtkXaX28Iyr169ukiUHmaZQdYEd5aUpypwjp+ZvsovgkjQFEgQZO4kKR+wb27bXc43aU4bHj58mMZNsPUyB163GNZUAue69BH3DiElQIAAgYsCet2LRBKUC5Tf+bDK47ZbV2zK69W6uFe+oZQECBAgQIAAAQIECBAgQIAAAQIECBDYmsCawZTdqR/LLyuPcByaea4FLzMD2Yi69G+S2Q76E1TvJjBi+SmmWo1eGPdZUp2k6QmaXL6mVZk96Law7SSbVSCRTz2fjtauEwk3YYhzK/MdveyGoGVkcUmZPKv3YjR2vqeGfrWNboLMSnhxbDV3RHz+/Fm/Nxp52g1zuGZK2kQ9fr/0l8cypuHev3+fkNmLR106k8SUZK7KhNh++fJl2jLLrUTg3ARpuWtIHHMJoDQECBAYJKDXHcQl8UWB8rP38l9wF3dansBtdeVWUhIgQIAAAQIECBAgQIAAAQIECBAgcFSBNYMpu2EZs06okymahrbib7/9NnSTjaQvvEBfPtPYJPV69+5dM59EbEw76p9wkGb+zeXuwdZ8d9blwqeuz1oGmd+yQEKpzs2m02VJNJVIuIql9clN5HeiG7tis64p6ckTob5Y3H+C59LNplTdSNNw5dHeCa2btleflVfmtUDCLtNwOcITMpvDKbGX+dK8OJ93jr379+8LqawZF1s416WPONFdrMx2RIAAgf0K6HX323bbLHlOukpO8lP45eMa88vx77//HufWczVmXIa2IkCAAAECBAgQIECAAAECBAgQIECAwFoCqwVTZrS+9RiguSfUSazAxfmWWs3Qmkax9e6WXxZenU8Fl3xSZys4tbCQ5c6tI6q5YWvXzbfmXm6FZM29O/kTaAmUf9ASDLd8vGCrtNt5mbCkOmQw3x2Z3XP5siVMrWSnS0ZQ5Zs0YfH54shjBxNvl2MmAbiZ1DBhlIWTIpfUSJrVBXLsZUbntHJhSGWiMFcv840UILONnotymPWWpBvhVU0CBAi0BPS6LRAvJxEovKl1+etR11w2ybTlk+DIhAABAgQIECBAgAABAgQIECBAgAABAqsLrBZM2b1Ku0A4yIhh5gyfrN5IIwqQueUuBkBU2S42ZWNCbZrD/4lSKowTKq9+HfnU3SRxlmsF+rSCKY0xdFvHmvkEErZeOAiXmRfX+ozMV/1rck7UYBUymGDBxaZ+7Ba45Gsr/dvysZ75lkkfnmMmAbhmo+w23DHWpJUTUlky3v/mzZscBit+Uo4BXlKLcxOk5WTDJ7EEUBoCBAgMEtDrDuKSuFAgPzTy46sk8cInVyVnfSXFloYAAQIECBAgQIAAAQIECBAgQIAAAQK7FlgtmLIb31M+fdpo8RHxmovFGo6u1LkNCz0TAHEuh2nXt3ZUWLwJy5D43VVCY3tCPCesnawIdAUSC1jY6SVib/lovG6BN7gmwWTrztZZ2IIGPjd48BymSJl1MiHFF7/L/vOf/zx+/NgUlbO2e05j4nxyF0MnXz+ZiZUECBAg0BTQ6zY1LE8rkDjdiydX2WP3JuRpi9HMLdPP18/6KLmhq7ltlkuq09rESwIECBAgQIAAAQIECBAgQIAAAQIECGxTYJ1gym5MW6ZRzN35cxtlF0MHm7tBn3MXcqr8CyeZy6h85p2aaqc9+bTCUucIpnz48GFPAfJWwpK6x17/Jte/25qZcoHj/Poyy+EYAvmU1eNhPTVK97v856KnPN5qChTO4JuGFsTWdLM8rUBCiv/666+SPHPjREKQE8ldkliaoQLnJkhLPkPPb4fuWnoCBAjcoIBe9wYbfbEq57JA6wrJyV3netRip1XN2197Dv6T5bSSAAECBAgQIECAAAECBAgQIECAAAECRxJYJ5iye9V4jtC6k+00Ykf7DTMqrOwCU5rFsBnUlSH/OR5GWfJk88RTLhxylD3WkzSMmODh5GFsJYGLAoUP+M6nZplw6osFluCcQEnPlm2bw5/nsrKewGiBhEh+/PixZPO///479zZ8+fKlJLE05QLp1c9NS5lMBFOWS0pJgACBEgG9bomSNNcI5GaVkusDC1yuSS2aB3xOKnLiN7Rqd+/eHbqJ9AQIECBAgAABAgQIECBAgAABAgQIENimwDrBlN3pHgufZHo9YuEsX80dLflkpeZ+r19+/vx5SSYLzHbQGgAojPIsKXwzzcWZKavECTlKKGdGC5rbzrecOScymURiUD5//rzfwNz5fOQ8h0DhA75FUs6BP3mehT1b9ptn802+dxkSqAUyrP727dv6Zc9CYv5y3ArU7iEa8VZPwHTmwDbv9QhSmxAgQKBHQK/bg+OtqQRyran1IItuzjkUF7hHpTkVZevqTbdIJ9fUd5CefNdKAgQIECBAgAABAgQIECBAgAABAgQI7EhghWDKbjxZbnxfcgy45O7/ZhPm0ZaLPVmpud/rlxMyWDil2awBo7n0n3mq6urkIvuIkNZ6856F8mwT5/H48eNMBdE9Gnvyv+atxKDMMRnnNUWy7YEF0qk254I9WVORlCdZNriysBtPyWftyTcoo0jLCzx9+rTwJCpdUDoi8ZRTtVFOpXqetB7qqXYkHwIECBCIgF7XYbCMQK6DvX///uK+mpGOFxOPSPD69ev6ik3O9EZMSzlipzYhQIAAAQIECBAgQIAAAQIECBAgQIDAZgVWCKbsRnsUDsxPhThiFszuc8mnKszc+RRedu82yoQFa83qMdO0lFWBBx1LiUvIwZABjAweLDDZw4SksiLQI5AH2deDYeeSiaQ8J7PB9eUzU6bdxa5tsAUPVqTyE4YqntLX6yQHQD+7YMpJkGVCgACBWkCvW1NYmFsgt1xevNyUZ4nM92CNnKo1rxqNm5YySh7zPfehIn8CBAgQIECAAAECBAgQIECAAAECBBYTWDqYMlM8dmfWGRHdeA1Q+fyF9V66zyWv39r4Qipb8rilzNQ4XwhOa2xg1mDK5jBAYdMk2iNb3b9/P8MYmXMroxQ7nYi0sL6SHVsgB3ArfLlbX9PFdU22vGbQ3DCt/nbL9VK2nQrkDoTnz58XFj7fsJkH2rdqIVdPMmE9PTjeIkCAwOQCet3JSWXYI5CLNhdDGHPRbKYTqpyq1WXLOV71PI0R+1ryaTN1gS0QIECAAAECBAgQIECAAAECBAgQIEBgDoGlgym7cR4J61n+quug+Qvjvt8nfafwhcGLFy/fjzv+8hztxFLU26a5Z33adaKORs/PlIjSDJtlLCFzKlSBle/evTOlVt12FrYvkEGvi7Hp+YDMN6/J9ol2WsIff/yxsOT7Df0vrKBkWxAYdN9Cvlsv9ktbqNSWy5CzkeapVKuo6R+WP5FulcFLAgQIHElAr3uk1txLXfJsgf4LMjkTGH2howfh0aNHOVWrEuSMIo/s6Enc81b5r5WeTLxFgAABAgQIECBAgAABAgQIECBAgACBjQgsHUzZjfMoDPWb1mvETrthoNMWab7cCiubphkx/cDFYreGBAoLczHbngRv377tebfwrSqw8tmzZ5mx8s6dO4nRzPBGAkPnICoskmQELgrkedA9ATfZXCTlRcNtJiiZYLgqefouIeDbbMQjlWrQ5JSpeO5IGT02fyS30XXpn2/4wYMHo3O2IQECBAh0BfS6XRNrFhC4GE/5999/j3jKSk/Jk1vzuTHv37/vSdz/lmDKfh/vEiBAgAABAgQIECBAgAABAgQIECCwL4FFgykTiNa8VltJTXs5uFA/99+Xx6ZUefY/6qtwv6skyySLhXMYTF7HxPTkin9d65gv0NypbyuCsy7A6IXUIoNqmVsrk1YmiCTHT4Y65nsw+uhy2vCWBZrTipx0yIy85qQ8KbP9lel5ygvZ/Z4t31ZKAoUCQ2+NyGSWwnwLbVvJcrJRTxnVeqt6mTD6k+utJECAAIERAnrdEWg2mUogFxn6b+LNHbCTXFHJpbn8eGze6pz9Nh8h8vXr10GVGnp5bVDmEhMgQIAAAQIECBAgQIAAAQIECBAgQGBhgUWDKbvXhQuD/OZAGfrQyYTT7XdWwsKgh8mDKVuzehQW4/rmziDEfIdWZv5LrFKqlvCFBFZmMMOMldc3mRyuFMgx3x9Cl09fDtQr92LztQQGDU/2HwlrVcF+DyaQ4fahUxANPe86mNjo6ly8P8TMlKNtbUiAAIGugF63a2LNkgK5vPDx48eek/9EQOa5Gddcm0rEcC5lNH8y5LC/MkZz6GnhkqT2RYAAAQIECBAgQIAAAQIECBAgQIAAgaECiwZTdmP1cgE3z1Be5a9bmIt2Iza5mOcyCXJlvOdyfF2GTH007cR1rfDZTExV72vuhVRkvnjKuvAJrMxgRjVjZaZ2EKxWy1hYUuDdu3etwOXW3p8/f540rZVe7khg0PBkc2R0R3VU1N0JZLLbQWXOTSm+JQeJVYmbs0ad3NzMlCdZrCRAgMA4Ab3uODdbTSiQWMlcmem5mpFzqvw6GPH7LiGYT58+zZlDc9LrRFLmxrxW+XOho7Wm/+WgXyv9WXmXAAECBAgQIECAAAECBAgQIECAAAECqwssF0zZeuLz6jUfUYBWaOCIHFbcpHBWyAkDRhMz0bwEn8GAzOO4pMAy8ZR1jRLAlKjK1HHEqEadiQUCQwVynD979qxnqwyPvX79uieBt7YvMOgx3+l4r5mrZvsaSrgRgREzTRaeimykglsoxsXw09wqs/DJ1RZYlIEAAQIzCeh1Z4KV7VCBfLnnV97bt2/PbZgT/vwGzEzhufhQcuaf2SgTRpnfFK0LPicjKc/ttGe9Wzt6cLxFgAABAgQIECBAgAABAgQIECBAgMDuBJYLprw4x8P27TIBQEJCt1/OkyUsjGBIM5Vciz+5i9bKXJdvrsnceM2XyywvHE+ZStWjGheH4pYRsJdjC2RU7PHjxz11TAh4d6KRnvTe2qZAydTCzZLn4YDNl5YJzCGQaZOGHpn5inS/waC2aEU8dLc1EVTXxBoCBAiMFtDrjqaz4RwCCX/8+vVrz5WcTDCZkMqESOYpGfnRl7OsXADJX34k5n+uSOSeujylJKGZCXZsHd45i+v5qZj9DqqRE5JBXBITIECAAAECBAgQIECAAAECBAgQILBxgeWCKXc9rWPdivsNCc2kBT0PiqormIXWRfbmW+XLrYlIc6U+1/fLN58wZUYRlo/jzKhGpuzKuMVUkakTgsjqMAL5lPV/qN+/f5+D8DD1VZFygeaT+8q3kpLAUIH+Luhkbm/evDm53squQE4hMul1d31zjdiFpoZlAgQIXCOg171Gz7YzCVQPvvj8+fOTJ096dpEThpxiJbAyN9rlL6GT+Z8rEi9fvswlrNzN0tr2wYMH+b3Q81Nx0K+JXO0xT3ZL2EsCBAgQIECAAAECBAgQIECAAAECBHYtsFAwZSu0br9kkwQarlX9wpjCSerYyiQX8deqdfab+RgSVTZ0Aq3rC5xxi0Q57Hc20+sF5DCfQIZ7M0LWHRir95i5CdeKYK7LYGEtgUHDn2sV0n4PIDDikY45OHOTwwHqvkAVSm5DEky5QEPYBQECNyKg172Rht5jNXNnbKaZTEhlLulceVkjZw451DN1ZX/4Y8/PzC7giBPCbibWECBAgAABAgQIECBAgAABAgQIECBAYDsC/1ymKN0JHXMNN3fDL7P3nr1kUD8P7+5J0Hor6RMbl2vZrfW7eJnIqlx5v3hZvAp0uDIMqxVM2fNoqmXoUp3UKzGdrYLNvfdo379/P6GcV3rOXU75704gE8LlkD5Z7HzMMzdJnsB78l0r9yiQh/cNKva5Y2NQJhITuCgwLpIvX8S+Ey/aJkH35Lm71bgm6OZjDQECBAjodR0DGxfIZajcJpq/3JeSwzW/+Aad8+f3Y2IxC8/BBj3mewtX9jbedopHgAABAgQIECBAgAABAgQIECBAgMC+BBYKpuxGsOVu+C3E+iQyMrFug9osdcn160GbbCdxognzd7E8VwY6ZNaEZshmrtr3T3twsTyTJKiekJXxgwiUDJVNstMqk8wgmAO+5ylaE+5LVrcgkDGwc1HgCaxJ8O5OA75voe2WqeOggdVlimQvhxQYN3a+8FfwTuVLnjabqgmm3Gn7KjYBAlsT0OturUWUp0cgPwbzlwTVE2By5p+HEuR/LsIkCLK6FJP763KSkDuycraWCzJV+p48W28N+jVhZsqWnpcECBAgQIAAAQIECBAgQIAAAQIECOxdYIlgylzhbV2KzVXdLURSpvEScpSLy+fCkk62boIA9htMmRkiS4IpU8eMJ42OgHz16lWTrvDx4s1N5ltOiyfWM7VLwGj+WkfmfPv997//bX7K+XhvKudE5WYakpNVTm+Wt0Z/ck/maSUBAgTOCYyO286MSkMH9c+V4ajrS542m7oLpjzqAaBeBAgsLKDXXRjc7iYRyJnY6JOx/gI0b47tT5l3E6x5MY0EBAgQIECAAAECBAgQIECAAAECBAgQ2JHAPxYoa0LWWnt58uRJa82KLxPlNmjvCb/79OnToE22kzhRVoX43VYrrEU1O0KdODMibDBgIg4vXrxIUT9//pzQz2Wu/md+yv0eOXWDWlhXIMftuUndchjnABNJeU0DJcDr6dOnifUP4507dzI2me7r3bt31+S5yraDhj9XKaGdHkZgXDDfuYjww7BcX5HC07CZQiiuL78cCBAgsC8Bve6+2ktp5xYov+k0p4J+gc7dHPInQIAAAQIECBAgQIAAAQIECBAgQGBhgSWCKbuhP5kfceF69uxuRGEKJ67o2emKbxXWt3A8qVuR1oYlE2F2M1lsTaIQEp2WCKrv37/n2ViZRDNz+82396GRu/OVRM57FEhU35s3b06WPJ/rHMYn37KyRCBxqImhTMRzerDMVVwFI2YQMSFfz549ywBhZrQtyWcjafKAv42URDEOLyCYcqYmLpk0PferzLR32RIgQODWBPS6t9bi6tsvUB5MucyNqf2l9S4BAgQIECBAgAABAgQIECBAgAABAgSmFZg9mDIRKq3rsBl339Q8OomSGXr9txUvOG2TzJ1bJlorCX1Iq42LzWrhFMZuzl3rkvwTSpUHuOeITWBlZqx8+/ZtCj9tbGVUM+9dSWGkIdASSDBfovpaK6uXmV11j7MnnqzLKivT1z18+LBnED2xlYmETv+wSvHslMCWBcbF8/V83LZc2cXKVngCdvfu3cWKZEcECBA4sIBe98CNq2ojBL59+1a+VeGTT8ozlJIAAQIECBAgQIAAAQIECBAgQIAAAQKrC/xz7hJ0J3HcYHRdrv8OeuJkAmuqaczm1psp/zRByYSRCYsc+oTuxHs1Hy8b2J0+8inxvs2Q3zR35q1M8EeOk1Zw8NA2impYhsIO3Yv0BxPIEXhuWtNE/YrQvaa5v3z5kgkpS3JIt5lI9F9++aUk8bpphFit6z/f3qsvo+p7Nkdjwv2bX1Xz7bcn59EHW8bpd3qG0KMx1VvdOd1P5jwukvVkVlYSIEDglgX0urfc+ureFcilj+7Kc2tc2TgnYz0BAgQIECBAgAABAgQIECBAgAABAvsVmD2YsjVPYaQ2GEyZKKVzU76da9rUa79TwRUGU2ZUaWisQ6u5N9jW5xq0f30mrcxflSYmCanMAEMq24wc7c+h+W6Ot0GTPTS3tXyDAon2Ozd77vv37w1fXXlIDOr88+HNE7S3HwEmxOrKo2Jrm6cTePPmTesbtipk2jphvi9evFirzKMPttyZUH+xrlX4ze638A6fkonGN1tHBSNAgMB2BPS622kLJdmCQPkM4tM+x2MLdVcGAgQIECBAgAABAgQIECBAgAABAgQIRGDex3xnCqVWtFkutm4wDCVFOherdO4o6c64eS7lBtenvoUPYzoZunGuRon2aA5EZYz/kGFe0cvUdHngbwIiE1I5ImA0H4r9RuKea33rZxLIYZYnULc60uwrAUw5/A75EZtJ8mS2rV7rZJrWykG9Ymvb0S8TwTl6WxvuXSBfN/fv3z934KVzSDBlvphyxrWvmjqqz7VXuv3CObBHTwt6btfWEyBA4AYF9Lo32Oiq3C9QeB6STM49PKE/f+8SIECAAAECBAgQIECAAAECBAgQIEBg4wLzBlN2x/5HRJ4tIzi0YAlf+PDhwzJlm2MvJY/5zn67LdhTmFbioaQ9OW/2rcyqlbDIRIQ8f/58UCEzx9ig9BLfpkB/JKVJ3a4/Kgqf6tjcUauja761nWXz1W2nLa4sydOnT0u+r3NOkqjrVU5LRsfzdWPEr7Q6zObN+1L6KzV6WtD+bL1LgACBmxLQ695Uc6tsiUD5Y74L79Et2ak0BAgQIECAAAECBAgQIECAAAECBAgQ2I7AvMGU3ekbN3vneuYaHNoqI6Jwhu5ivvQJwyqJtsmcBOXBGa0Yo7WCKRN/Np/byZwzJVhmDktIZflYQmB3N4vYybpbOatAOszuvCDVnJT37t2bddd15ukbc4RXf8cL3ywfKaxBui1SvzXfwtCws5Lufb7SynkqgQTrt75Y+3N+/PhxJlvtTzP5u6Pj+cxMea4tysN6Rkeyntu19QQIELhBAb3uDTa6KvcLFD7mO4+dWew3aX+BvUuAAAECBAgQIECAAAECBAgQIECAAIFpBWYMpkwQXiv+I4/STkTOtBWYMLfySLhqp91Q0QkLs0BWhcGOhZEcf/zxR7O5g7l8W6cMd+7cSWxBdr18QEl2mgKUHxWFsAscCXaxTYFEMXYHdxMkl/i/JUetUoZ8tKu/4wXujIuMXL57GRp2Jphymx/qQaXKjQHPnj0btEkSj9hk6C5a6dM5tNYUvjxef1JY8YvJyk8kfNIvYkpAgACBiwJ63YtEEtyUQPk9n4UXlG5KT2UJECBAgAABAgQIECBAgAABAgQIEDiGwIzBlN1YsY1fbB06a2YCCMpnbdzg4VLYHJmAs2Sux1ZzF2Y+LcurV6+qDNM0rfJMu6Oe3BIAl7CnkviG8nG7nt1566gCebZvd+7b5SMp89lvRkpl9pGDgTdrt+WqDS1nnvi85eooW4lA/Y1WkrhOk+jnvZyZjJ7Ssq7sIRcSq13+eWd4yGNApQgQWFJAr7uktn3tQqB85v6hF9B2UX2FJECAAAECBAgQIECAAAECBAgQIECAQARmDKbsRgKNeJT2ko00onhrRexNwpKZFAsn47xYzYxCNafQS8jXo0ePJinkoEyaj6PqHn6DsromcWAzAnExnjLREiVRqteUxLY7FchT47sfuiqSMkfXkpVqjaVdPKqXLNuK+1pyZtCqmkNn0NRSKx4eU+169LfY6A3HlXzotKn1XsxMWVM0F5pnMs31lgkQIEBgDgG97hyq8ty1QPPCTk9FNv7YmZ6Se4sAAQIECBAgQIAAAQIECBAgQIAAAdb6H+MAACAASURBVAIXBeYKpszzjlv7Lozba2218Muh8ykuHLIwucbLly9L8uzGdbW2aiUYytjKbZKXiT1aMVQxEW/v37+/OGVU4UDFJCAy2YtAOs/uB3OVSMqItQaYjzff4cUPafewWWV6zkHxajlaFg667SpZc6VAvr+GRtDWe9zLN4uQ37rJmgutEPbmW91lAaldE2sIECAwSECvO4hL4lsQKDyT3MI1n1toDnUkQIAAAQIECBAgQIAAAQIECBAgQGAVgbmCKbuPMN7FxdYREZ/dsNFVGnLcTn/66aeSaIaEdPQ/NnSDwZQBKRwGGEd3cavMXddi6W4yOlamm5U1xxDIB637uLS1IilD2jpE02Mcw7muxYhQpG4D1bnNt1D+2N+UIfPEzFcSOS8j0ProDdrpNdsO2lGVeNDB2cxfyG9To15uhbDX608ujAgHP5mPlQQIELhZAb3uzTa9ip8UKHzwfX6fjniuy8k9WkmAAAECBAgQIECAAAECBAgQIECAAIENCswVTNmasjHDvas893moeAo5dGS6GzY6dKfrpn/+/HlJAXriAhNO2oylSEDqRiIk1g2mjGoGGPqjmgbNNlfSTNLsWuDTp0+PHz9uVSHzIGbKnLU+U83Zeob2ja2KbPNlSTR5s+RBePHiRXPNMsuDwuP6u51lCmwvVwpc+e2w5MTMgw7OmmWVGV7rvW95odnrbrmcykaAAIFjCOh1j9GOajGVQOs63rlsCy8indvcegIECBAgQIAAAQIECBAgQIAAAQIECGxcYJZgyu5kjatM5TWOfmhRCy83jyvMAls9ffq0ZC+p5rngjFac5XamIF09mDKw/cMMzSDUklaQ5sACmQWkGwOXeKMcxmtFUka7OVvP8Z7xnQoODaZsdXfLHJDn+t5ze+8eSOdSWr9ZgSu/HZbsNMYFUx6yP7n+cMqHfVDTj5hb9/pCyoEAAQKHEdDrHqYp916R3FOX+7VyK2aeA5C/XKLpXlJbpo4lP3Zyd1nhRaRlymwvBAgQIECAAAECBAgQIECAAAECBAgQmFxglmDK7hXY7QTYXRQcUdS1rnRfrEthgsIqd5s1+ScCrBmzmMik7UxBmgiPFK8QYaZk0eiJ1rpy7rGZyizb5QUylJs5KVsxNImkzLjakkFRrYq3Pj49R3Jrwx29HDQ93qtXr1Z5nt2gOZMSSbniMbOjpt94Ua+ZCPaabUewjPsiE/J7knrQhz05+LCfZLSSAAEChQJ63UIoyeYTyM+9RE/mJpM3b97k/tXcyZa/XHjJLb75ll/4QlN+/ZXcJPPy5cv5QORMgAABAgQIECBAgAABAgQIECBAgACBLQhMH0yZqKBmdF0qmXH9XCDeQm1LypCiDg1EOBllWLKvjaQpDKZMIFG3wK26F2bVzWemNa1Dcaa99GfbEzJiTql+utt5NwdJa+AqazK0tq5ARvKaBRgUd9jccMvLhdPjJZD0/fv3qzzgO3qtY6Pfc2udcH9pvXtO4JpvhyXjnofO6VXXt+ebsU5zgwutXvcGBVSZAAECSwrodZfUtq+uQGIl82Pk3HGYG+0SUrnkD5DCh674udFtSmsIECBAgAABAgQIECBAgAABAgQIEDiYwPTBlL///nvLaHcXW4cWOBF7iSdo1XpHLxM/WhImlav5Hz58aNVr48GUheMBrUpN+7InZGRo2O60BZPbRgQyfWlrCC3HTPeztnxpW7HIS0ZoLVbZzPjSqlfwsyafzfylY3zy5Em+1DJNy4pz7rYaoh9nlbkz+4vk3RECrcNyUA5Dz2EGZd5KPCjSt942nyxTKtYazYWhc6Q1t7VMgAABAkMF9LpDxaSfUCA3ziVW8mKGmbHy3bt3F5NNkqB1bedknrnD1lncSRkrCRAgQIAAAQIECBAgQIAAAQIECBA4ksD0wZTd8LUlx/UnaZuSi9qtHXVDSFsJNv6ysI1yKb9ZkUyl0HwwcaKOtnZhfQtxrj0xMdfMPdZsCMv7FXj69GkrVG4jkZQhbRWscBLH3bVFK9w5nWFCJxMfn7+McaaXWz08sdUQPcKFPXlPDt7aiEC+TBPOO64wI85hxu0oW40LQ3GgngMfF5x6LjfrCRAgQKBfQK/b7+PdWQXKT4eePXuWHyazFiaZ516+i5+IXNlYcqbMuassfwIECBAgQIAAAQIECBAgQIAAAQIECJwT+Oe5N8atz0XeVthHrrfeu3dvXG5rbZWZGlPsi5eSm8VLCGmCoppr9rWcwuca/cUyp3HTxHXEZGvqgpcvX17MYfkEKeS6V/x7AmJ64iyvhEoQWA7gr1+/Zhf5291n8Mrq72XzHJmtD9F2IikTUNjsA3MY1x/8WXmXP3QTBd5shSyvHj3ZFE5DNGPWm291l58/f95dOdOa5VtqpopsNtuEL7dOqEqKuvB0Qa1ZdUtKmDQLhHtWx2f2lb4rkst0X4XV70nW7HV7kh3prZ221JGaQF3GCTh0x7ltbSu97l6+H7d25FxfnpzhDzqJWuCaRuu+2ZN1zHnmyfVWEiBAgAABAgQIECBAgAABAgQIECBA4GACE89M2Z2gsfyG+03JDi12FWW4qSoMLUxhleuoowwANOM8ErGXINShO10gfV3gBfZ1chc900/2xFmezOriyoS6Jj4vo2KJHUm0SgJkHz9+fP/+/QRTLvZ0sIuFlKASSIu0hqwS1beFp3tXxWt+urMmH/BZG27FQzfP725+ErfWmbcaoqcVcvwsEDa9Ykv11P2Qb7XmTC2pYzZZ+OaB8uOzLv+sk1jnzCTB0Hfu3Km+BPM9mC/BfAvno5FZZusybHahPHJ6s1UoLNjeW6qwmpIdT8Che7A21evu5fvxYAdeqtN9nEt/HbvX2frTD323dW3n5OYPHjzY1C1nJwtpJQECBAgQIECAAAECBAgQIECAAAECBCYRmDiYshu4llHzSQq6cCYjij33Be65BQqnNKtnI2i1dWEs5ty16OafGUcyeUx3/WJrMj3kuX0liuvcWyPWJ1IkISOJz+uOCwYhgZUZLcswyYicbTK5QIImW3PBps/ZVKxPK9AzkUmTI9QZrn7otubJa3VudTlXWSgvTN05z1fO1VtqvqptMOeh5yHLz2ubL5QRc3rNd6AmkDQ3D5yMTkg58zHPLR+JBt5gW1dFGvoF3YwC32ylThZs7y11slJW3oKAQ/dgrazXTYPu4vvxYAdeVZ2PHz8OqteIM65B+bd++p3ctvxXycnNrSRAgAABAgQIECBAgAABAgQIECBAgMCOBKYMpkzIWvdZRQtMlDUHd4qdO+8H5bz3i8uFVU6gXjV5Xqu+mw2mTCPOF7pRcoScG/kYMetYz+5ev37dCgjrJk5JEmiybmhpt1Q3uCZNkMnSmhXfWiRlStg6buebmXILh24rlPzly5cbibhKMbrfqs0jp15ODzz3t+0WWqqu7y0spEHLP3dv375dfl7bcdNSznSgZqqki3EA+TSFdLNfgt0bIQ55nB+gpQ7ZLip1UcChe5Fodwn0unWTbfz7sS7nkRaGHn5D0w+ySmBx69pOd/NcUdnmc0i6RbWGAAECBAgQIECAAAECBAgQIECAAAEC1wtMGUzZDVkrjwO4viaT53AxNK21xwxCbCT+plWw8pcJISpJnHiFzE/WvKCfULA8Wrpk21XSZJ6qoVOPTFjOJlQz2wmDKdMchW2XAmS/ez9Qm4y7W86h2Gr6hMGlBbdTkZSwGxs9NLi8sDobOXQT3dVqlPIPVGFNxyXrfquezCcT1BWmPLl5ycqNtFRJUY+UpvtJTO3q+QhzipXjNrNif//+/enTp8tX/OK4e7dIMx2oifQ9OSFltwD5Rs7Z3Ta/BFsh7N3CH2DNMVrqAA2hCkMFHLpDxXaRXq/bbKYtfz82y3mY5Z6HV5ysY336d/LdK1e2HpjQzS2/BDM1b3e9NQQIECBAgAABAgQIECBAgAABAgQIEDiqwD+nqljib7oj2bNe852q5OfySRDD0HiaBBbs+ipz5lxJk50L/quhMhlV6+r/UKg6q8UWUsK14tXOzd3VCt66huJkwM25DKuhsuXnMDtXnptanwiezEnZ/IglEDnRRQtE9tSf2Xrv1Zq8zEKGk7OQ/3nkXJ2g2TQzRcZv59BNKzQfZZ7OPNNVzjSFXhO2f/niTHvV5in83OHs22mpfrGDvZszijRu6yOZtkhYz+o1zVlf4bSpdVFT8jk+UynJoJOQdHQpyVqnBLVGd+HwYT2Haalu21lzbAGH7lHbV6/batnNfj+2ynmMl3fv3h1UkZl+i6UMuSxw7npFXcLculMvWyBAgAABAgQIECBAgAABAgQIECBAgMAtCEwWTHnydvZdD1EkNiW34A+KFchV5l0HU+aIT4RBSfhOkyVX9rf/yKdqcso5wjgudhMnxx4mRMsh1wq1uVikjJfkOafbb7WqInUU4MV6bT9BImhbvWKOzPxtv+RzfHY2dejm45DWaQ4lZvq6dR8HXBgwl++puWcl3FRLbf/DMm0JEybYihTMd3QOztU78KHTUuZWjXfv3k2LU+VWctLS2m963YQOPHr0qLV+3Zetb4d1CzPH3g/TUudwjnS6cq6Og9YfBsShO6jdd5RYr9ttrG1+P3bLWa3ZdScz9K7jCe/DbHrmjr6Lz2N5+/btHL8Em8WwTIAAAQIECBAgQIAAAQIECBAgQIAAga0JTPOY7wyQN2NQ6komxiuTedQvd7cw9Jp1Qgx3Xd80UIIphzZT5m8buskq6S+OE8xRqgRjnYx0HOF8rnjjQvFOhnie28W6608CdotUmKy74WJrErjTjEJebL/X72imqVC2duhmpLBplcaaO0ixubvWcoY2WyF0rQTVywzEnvzyPZl49MqttdToiuxxw0Sydj+AOTlZYDrbHq7sfWh00XxfOuNyHlr+Ho2p3tp1UEgJwmFa6lxlC89DCpOd28uO1hfWtDDZihV36Fb422+poQeJXvek2Aa/H0+WMysLj8nCZOf2MtP65oz4JbuY8OpBc3fJtt8nCVb8QdQsqmUCBAgQIECAAAECBAgQIECAAAECBAgsKTBBMGXCxU5OS1lVY+jcRUtW/uK+hl7jToa7rm/Kn1kHhoaQrhKkeLHtugkSGpWolO76WdfkCa3d/BP/NFVJEtEyblaVcdFR3brMvaY8YGicw9zlr/P/5ZdfFgh6q3c37ULmPpw2w+S2wUM3vV8rNDz9+VrPAi7sVxPhMfcDvjfYUpMfjRvPsBXmm9Jm2LvwCJmpaie/2nr2lU/WTNNA5g6W/iCAc6VKh7zu1LPnCnbU9YdvqcOcrkx1BB4GxKFbHxIbP9Ouy2mhEnDo1kfCNg/dQT+vEtE4x9yQuSO6/5pArgvNNK143ToWCBAgQIAAAQIECBAgQIAAAQIECBAgsE2Ba4MpMxTdH3GYuQ1yKX+blb9YqqFPX0qGew+mTBUGTXvw5MmTuUN5LjZTeYIcjUsGT2RfJ8cnhoah9FRw9ODQ6A17CjPHW+UBiKlR+cj9HEXtyTOxsyePhJ5NNvVWfyc/rqijj8DRG5aUM0/Wbs0CmJC1JTuNqpApRsmRP1+AWtNqNPjoDZt7txyBhCF2v5dzhCREexWf9LSDpq3KSHzhM+tHVGdcJGW1o3GzzY0oZOEm19SlcBcrJrumdltrqZOMJZ12tWH6xs2erpys2riVhwFx6NYHwPEO3Wsat2bZ7MI1tdPrLtCs5TeZzBTRmB84PXdERyC/iXZxJCzQWHZBgAABAgQIECBAgAABAgQIECBAgMANClwVTJkpu0qCbB4/frzTUcPygcD60Mm4xVSTDtZ5LryQ+IzyKNKSB9EuXP7+3WU0YrGj8SROhiUmfFTW4Z9PNyjwdFDi/uNkwnczn8egwKMJdz1VVq34wkmy3eyh2x01TKexZDzlhw8fTnYdLfZE180XoNbc12ZbqlnIwy+nG+nOYJQQ7fKR+AmJBk2KmdOJ7mdqwsJcc3xuLcb9mrpMSDpTVtfUbmstdZJo0BnIoMQnd7f9lYPqOCjxwnV36DbBt9xSzXIWLl/TuIW7WDHZNbXT6y7TcLkr9eKO8qHLT4OLyYYmyN3O+YHTs1XO396/f7+jm2Z76uItAgQIECBAgAABAgQIECBAgAABAgQIjBAYGUyZcLSE3BUOqGcei8Rc7m5+yly2HhcCla3WejLsiCPg5CbdSbBOJkuI1U8//XTyrc2uTLRr/8jBVCVPxOTJYNwMS0y1i+Rz9+7dcbmVx8uOy3+SrdLJ5OHs5Vnlo7e1J5GlK+if86O8dium7EZxXV+YzR666dNaT1VOp5GvsDkGMruM+aLM7Qfd9a01GXxd7FDfbEu1TA7/Ml8o3X47K3PELnaHQJBz4J38ajvpnwJ//Phx1pH40cdnCny8WdZOtsJGVh67pQ5wujLtcXIkEIdu89jY4Jl2s3iWmwIO3abGNg/dk5dccu6Uayy5XpHfI4mIneM23fzcyE+bnrlLq/O3OR4s3mwUywQIECBAgAABAgQIECBAgAABAgQIENiywOBgylx7TZRYrs4PmrEgI9b379+f41rwTLiZ8askouXc3hNmusycYecKcOX6knnRsos8ZPbKHa2yeeLz5o4+SeuffOB7BkWmHZYYHcxaMqfsKq2TnSYwKICJvxnUyVSlTeRiTDYSzZzwu8KI87WoC/c77UFb7XTLh26+47qjm/lGmPu4yvyXJR/MDK/OXZLmgbHllmqW8/DL6RITmNiNp8w3Wgbdlzkk0qeVR4cvMxJ/5by55YGhCxxgPWENC+x97l0cqaVqq8OcrtQ1unLhkCAO3dZRsakz7VbZhr7U6/aIber7sS7nwTqZzC/eOq/Ly1w3ywW3nHHl98gct6NUPzd6Dv5lzt/qNrVAgAABAgQIECBAgAABAgQIECBAgACBbQrc+f79e0nJcj03l9TzN2iiuJM5Z0qtxKms8mzKk+WpV+bqfCIVEr+VR1L2XF+u019cyPBbKptoqtHBKBd3MV+CNFCauz//woOnP5MJ371z5055bmmdTBI5R5RYgoYz+0W3JIk9nSPEtqSluoVJWGdGaLrrp12Tz9S5Z8zVH7EkyKBRXmYh3Us+g/VbVxYmTZwpFfM/f4n/zshQNUdLa9SquZcJj4cMgyWCvJn5Tpejl7rMUfgtH7qp78ni5ctrpikhCyMp852yTNhcs8VPUjQTnFxeppM5uesDr8yH8dxkQjk2EsQ/x7h75ZlDNIG8hf3zkiPx6bfzJTKu0fP0zO3c55O2K+StKhvkfMmOq/gqW225pW75dOXkwQCkyeLQbWo0l3OKuOKZdrMk45b1uj1uc38/6mQq/P/T3t0eOW12YQAeMilghxKACoASlnRASoBUkEkJgQoSSiBUkKWEJRWElBDSwb53onee0fhDSF7LOrKv/bEj27J0dJ1jWbaOH+VjxcbPVPKymm9U73yIGP6l36xrH6g3DxEgQIAAAQIECBAgQIAAAQIECBAgQKCawGYzZb7XzlfnibLrbcr56fxNOrk7fgu7EzBdk9PJOg7TiNAfMjCb1m1j/o+P/IA5s7H5yxP7HV1da1d35wk62yaFnfbZ4bE552sqmhRnf+aBZsrgp5dx41xFnnvcE0WprlTyzobjmTopswlfzVSfqE2nc3G+npu2llzn8YDRJdvTTz9xrHrIjjQlN9Oe88QsaZ9Kjc2x0sql223vzibC7MPTcJ+HjmiSNusx4wHPtxsZ3pb6mRqO/8wezRtN3p13HrSkOFNIc3QHTqqB9NbkxxgneIvpMrvdiDA+44t0J+8Lb2rDVt5lUgz7llbw/sqZutjDlX11AqQvo3T7GvecPtaR9j3D6J5urzvAOPf7o51Mw8/Pbje+Pcj7+xy/+czXTf3vwVoAbeLEx29tvSYIECBAgAABAgQIECBAgAABAgQIECBQUSCDC/b//vzzz0WizJmVfhjzTacJZpENHF5pvjGfb5MPXnLaMgbCzpAJBy95pifuizYbkt7BrDSnJbY3KvipinuGlBfO9nWBWzxzl3fOfLR1jZmYO56GmfNwY+KpM8+xZNL0Vmej7hlJtqUl9OgTZUu3bWl6SXcC5vWeV32b7eCJLGTfKjbWe//d1MFB5on1M3WfrVvdc/OONlw2edl273pH2bTsGDeqceBmdvtHWemkhWy/sw9E2H8ohT1pRbPOPPVVVvPQcZiobKYu9nBlX76AbMgo3f6e8z7TxzrS3kjQYTftdQdSOff7o51MK9p9378d8cWSDxFf3Ynlo00LyQQBAgQIECBAgAABAgQIECBAgAABAgQIfDPwHbqHLlxgYKS0nMJf0bXL26WyMphcphN8P7MZ3yvDSWZskgwON3WQpwxAmKtlZbG5oPPOkR5y3iIdnHOME9bfhIwB9tUTJG3+tODMHU9b18VObIwvsmqHXFN4vvjrl24G5NvZJ53Xe171GVYn1z4+zCd7j7wSs5AgDC8hu6ycZ826hmeb9dH6mZp186stPIM+pjIHehzfvn2boa9TM/e8KHyenjfHgYOBDZlc2/2ea9xY4MibB/9OZucAnyNXevTZ2mjlI5e8cTAz8lnLznYemVrW0NoXEVC6i7DPvVJ73QHhUu+PA3GewUM50MoXFNsbkqOvPJSRcbcfGn9PdyCX7zqGL5iQXdw9VzQ+JHMSIECAAAECBAgQIECAAAECBAgQIEBgFQKaKVeRpmWC3NlC1IWyooH3Ni6SlXMS6Zjcjj9njHLGIo1NmSHXwMrphLSqZM40POUvW53/uZnGqdyfR9OkkjlzEi4nJ/b1QgUwiz3u5YB3lkIaa7abRHfOmU7KxL/zIXceUeCcTkDO2q+zitLN6z0tYjvLI1exT7NpOsvTij2+qzKvwexAsvdIx9vOxfbvzM4qe57sbfp3nn56FZk6Pcuya0wzbrpsBwbWSn3mHerBgwept5RxCmlkwHm/a2ffR+7NEkaCybvnyFUcd7a8z45sdcoPD/a9nI8b0gFLG0jlzqVNnX/nQk5853lk6sRoVldBQOlWyMLRY5i6F506/9EDPmCBSvcAtNM/JR8l8pXF9npzDPbDDz90B3I5MOu+lNiebfuefCrJUWKO3nMcOHwgly8HFv/J1nb87iFAgAABAgQIECBAgAABAgQIECBAgMDiAt8uHoEAygrk+/dcgSvdGNsRLtUwsR3J8D3pmcg5pO150vmUUws7zy7kfMPOMSa3FzJwT05LZNWn7H/KutJPmfbNnfnqQs0wZsakHMiah3YKzD0G7SpKN3u8vKizx9g55mju7O5Pn1ZmS/tp/tIrmf/dkLEZDCY7lvyl8Tqv0+GxYVoWcs4+/WGn3I20Ve+cWEWmdkZ+xncmKTlfnkbJ/BhgoK7yvtDeGlqJ/len/47T3FVp6rMr1FRdV88j3fL0vGmmX3Pk/DPNlgDy4tr5tt7WmEOahJpjm7QmdHcOoLVnnWwiqRnTYN3iyfxtekUTZ5CpFWkL9YgCSveImEUWZa/bElH8/bHFecYT+coihzGpyZ1HJv0DuXxAyCFcfs2VA7A2uurff//930eNf4/l9v3Oc0OvyPHbRlRuEiBAgAABAgQIECBAgAABAgQIECBAoIjAg1zpvB9KBi7K4Hz9e04zfbI2r/ymP+faT7NR49eSL8THDxk1frH3nzNdGtsX+U3HXlo37r/woy8hwzb0l5l2xq82fWaIuPSgTGoc6a9iezo4GUluwf6nFFKaRXISpeuMyWmSZDBnyFL26SDZDnjWe/JySxhZRXeyp3/KJ9PdqttJoBbJseLcGL0jJ5naKrrTVN09mc5E9z9KR+kdTAF0G97WuNKJpGmDcb4NKVW6+zYzfdh5t+rqZ988978/7whZy+Ldafs2ZBWZ2hf8Gd9/muLsA2b/kDfQaj36eVtPz0HeBLsde4LMCyr79rwPtrfm/tHCxmFwfwNPPz3+veOUO+eZHEpl6mIPV/YlF8g+mdyvdBvOxiHiKY+0Wwz3nLDXXer90U5mX+nmsGrSLyv2LWf4/nxlkc8ax/rQPbwujxIgQIAAAQIECBAgQIAAAQIECBAgQGCNApvNlGvchkkx56xP/0zPxnO3+7raDBf7XXOGSegPb5Dz9+kSq6nRPx+WsbXGtyKlZzQNiHnKYT1SadTIMBJp1Ng5CmYrIRMECJyBQN5EcvZxptOcGWwmC7cnOYM6WWoT8lOHFOfczdx518vPBr76c4WlEL663rLNlGkuSV/LV+PPDJMOcsYssOY8ZTNVk0tUdQSUbp1cDEdir7vho3Q3QBa5ma8m0ux4xF979rcix2/5JUzNL3P6cZomQIAAAQIECBAgQIAAAQIECBAgQIDAsgIX10y5LPca157OoXybn37KNBqmZfDEV6+eJJbzYQk1Tzn4kqMZcS1bmlMX6UTJXzeuVYshjaSZ7q7em1aS/KXzKeM+OhvRiEwQuBCB7Bizn8lfdhT33+TsW7LvOtbAqPePxxLWLtCNHpr6POwXAvs2P4XaDWG16n7fvHj7v5wpNTJl5NOimsTtS0F3f3YXNQcIHw576qPFMzV1c8x/OQJKd125ttdt+VK6jaLCRAbBzfFABts+SjD51iKHcDl+8MXFUTwthAABAgQIECBAgAABAgQIECBAgACBsxfQTHn2KbaBBAgQIDCXQM50pgM7ZzoP6KrMec10qOdv1a1pc8la7jEE0lXZXfP69vb24MbKMyvUfrNI2kNz8xjSx1zG8CU+M6ZULul+zPVVXVb9TFWVE9fCAkp34QRMX729bmemdKfXzimekZ9P5FjusAO5rocyF9DIFTxOEat1ECBAgAABAgQIECBAgAABAgQIECBA4FwENFOeSyZtBwECBAgsJ5Az0OmqTEtlTnbmfxrX+kPbpmerDWqb85oZ19agtsvl6kLX3Eo09dn9pURj0ZosuyrNPd24y/8Ov/zo0fl1+qbB9MmTJ10R1GymTGxJ1s8//5xxsrvmicSZXKTx+qIuzbmKHLonQQAACjJJREFUTHWF5D+BvoDS7WusZdpeN5lSusXLNQnqDgxyFNc+aLSPG91RXP7nI0Y+a+T/s2fPim+R8AgQIECAAAECBAgQIECAAAECBAgQIFBW4NuykQmMAAECBAisRSBXzXv58uVaohXnBQoo0S7paUFo2U+HYpsuNZFkXcjwkwPsq8jUQPweulgBpbvG1NvrJmtKt3jpZnTJ/Pm4UTxNwiNAgAABAgQIECBAgAABAgQIECBA4DwEvjmPzbAVBAgQIECAAAECBIYFNIsM+9R5VKbq5EIkkwSU7iQuM9cRULp1ciESAgQIECBAgAABAgQIECBAgAABAgQIEFhWQDPlsv7WToAAAQIECBAgcCKBXCKzransyJQtwkuekKlLzv6qt13prjp9lxy80r3k7Nt2AgQIECBAgAABAgQIECBAgAABAgQIEOgLaKbsa5gmQIAAAQIECBA4WwEjb60ltTK1lkyJc0NA6W6AuLkWAaW7lkyJkwABAgQIECBAgAABAgQIECBAgAABAgTmFtBMObew5RMgQIAAAQIECJQQuL29bXE8f/68TZuoJiBT1TIinpECSncklNmqCSjdahkRDwECBAgQIECAAAECBAgQIECAAAECBAgsJfDg7u5uqXVbLwECBAgQIECAAIHTCHz+/PnJkydtXY6BG0W1CZmqlhHxjBRQuiOhzFZNQOlWy4h4CBAgQIAAAQIECBAgQIAAAQIECBAgQGBBASNTLohv1QQIECBAgAABAicS+PjxY1vT06dP27SJagIyVS0j4hkpoHRHQpmtmoDSrZYR8RAgQIAAAQIECBAgQIAAAQIECBAgQIDAggKaKRfEt2oCBAgQIECAAIETCXz48KGt6fr6uk2bqCYgU9UyIp6RAkp3JJTZqgko3WoZEQ8BAgQIECBAgAABAgQIECBAgAABAgQILCigmXJBfKsmQIAAAQIECBA4kUB/5C3NlCdCP2g1MnUQmyctL6B0l8+BCA4SULoHsXkSAQIECBAgQIAAAQIECBAgQIAAAQIECJyngGbK88yrrSJAgAABAgQIEGgCNzc3bToTL1686N80XUdApurkQiSTBJTuJC4z1xFQunVyIRICBAgQIECAAAECBAgQIECAAAECBAgQqCCgmbJCFsRAgAABAgQIECAwo8C7d+/a0g1L2SgKTshUwaQIaYyA0h2jZJ6CAkq3YFKERIAAAQIECBAgQIAAAQIECBAgQIAAAQILCjy4u7tbcPVWTYAAAQIECBAgQGBWgS9fvjx8+LCt4vfffzcyZdMoNSFTpdIhmPECSne8lTlLCSjdUukQDAECBAgQIECAAAECBAgQIECAAAECBAhUEDAyZYUsiIEAAQIECBAgQGAugffv37dFX11d6aRsGtUmZKpaRsQzUkDpjoQyWzUBpVstI+IhQIAAAQIECBAgQIAAAQIECBAgQIAAgcUFNFMungIBECBAgAABAgQIzCjw9u3btvRXr161aRPVBGSqWkbEM1JA6Y6EMls1AaVbLSPiIUCAAAECBAgQIECAAAECBAgQIECAAIHFBTRTLp4CARAgQIAAAQIECMwl8Ntvv/31119t6ZopG0W1CZmqlhHxjBRQuiOhzFZNQOlWy4h4CBAgQIAAAQIECBAgQIAAAQIECBAgQKCCwIO7u7sKcYiBAAECBAgQIECAwNEFHj9+3Jopr6+vb25ujr4KCzyKgEwdhdFCTi+gdE9vbo1HEVC6R2G0EAIECBAgQIAAAQIECBAgQIAAAQIECBA4MwEjU55ZQm0OAQIECBAgQIDA/wUMu7WWUpCptWRKnBsCSncDxM21CCjdtWRKnAQIECBAgAABAgQIECBAgAABAgQIECBwYgEjU54Y3OoIECBAgAABAgROJNAfduvp06efPn060YqtZqKATE0EM3sVAaVbJRPimCigdCeCmZ0AAQIECBAgQIAAAQIECBAgQIAAAQIELkXAyJSXkmnbSYAAAQIECBC4KIE3b960C3xnw9+9e3dRm7+ijZWpFSVLqH0BpdvXML0iAaW7omQJlQABAgQIECBAgAABAgQIECBAgAABAgROLGBkyhODWx0BAgQIECBAgMDsAl++fHn48GFbzfX19c3NTbtpoo6ATNXJhUgmCSjdSVxmriOgdOvkQiQECBAgQIAAAQIECBAgQIAAAQIECBAgUFDAyJQFkyIkAgQIECBAgACBewm8evWq//xffvmlf9N0HQGZqpMLkUwSULqTuMxcR0Dp1smFSAgQIECAAAECBAgQIECAAAECBAgQIECgoIBmyoJJERIBAgQIECBAgMDhAr/++uuHDx/a89M48vjx43bTRB0BmaqTC5FMElC6k7jMXEdA6dbJhUgIECBAgAABAgQIECBAgAABAgQIECBAoKaAy3zXzIuoCBAgQIAAAQIEDhH4/PnzkydP2jOvrq5ySdN200QdAZmqkwuRTBJQupO4zFxHQOnWyYVICBAgQIAAAQIECBAgQIAAAQIECBAgQKCsgJEpy6ZGYAQIECBAgAABApMFvv/++/5z3r9/379puo6ATNXJhUgmCSjdSVxmriOgdOvkQiQECBAgQIAAAQIECBAgQIAAAQIECBAgUFZAM2XZ1AiMAAECBAgQIEBgmsDr16//+OOP9pwff/zxxYsX7aaJOgIyVScXIpkkoHQncZm5joDSrZMLkRAgQIAAAQIECBAgQIAAAQIECBAgQIBAZQGX+a6cHbERIECAAAECBAiMFXjz5s1PP/3U5n706FEuadpumqgjIFN1ciGSSQJKdxKXmesIKN06uRAJAQIECBAgQIAAAQIECBAgQIAAAQIECBQX0ExZPEHCI0CAAAECBAgQ+LrAzc3Nd9991+a7urq6vb19/Phxu8dEEQGZKpIIYUwVULpTxcxfREDpFkmEMAgQIECAAAECBAgQIECAAAECBAgQIEBgFQKaKVeRJkESIECAAAECBAjsFfj06dPz58/7D6eT8tmzZ/17TFcQkKkKWRDDAQJK9wA0T6kgoHQrZEEMBAgQIECAAAECBAgQIECAAAECBAgQILAigW9WFKtQCRAgQIAAAQIECGwIfPny5fr6un/n+/fvdVL2QYpMy1SRRAhjqoDSnSpm/iICSrdIIoRBgAABAgQIECBAgAABAgQIECBAgAABAisS0Ey5omQJlQABAgQIECBAYFPg48eP//zzT7s3nZQvX75sN03UEZCpOrkQySQBpTuJy8x1BJRunVyIhAABAgQIECBAgAABAgQIECBAgAABAgTWIvDtWgIVJwECBAgQIECAAIFtgadPn3Z3Xl1dpXHEmJTbREXukakiiRDGVAGlO1XM/EUElG6RRAiDAAECBAgQIECAAAECBAgQIECAAAECBFYk8ODu7m5F4QqVAAECBAgQIECAwIbAp0+fbm9vX79+vXG/m9UEZKpaRsQzUkDpjoQyWzUBpVstI+IhQIAAAQIECBAgQIAAAQIECBAgQIAAgeIC/wOceFMtyEAJAgAAAABJRU5ErkJggg=="/>
  <p:tag name="POWERPOINTLATEX_PIXELSPEREMHEIGH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183,3333"/>
  <p:tag name="POWERPOINTLATEX_BASELINEOFFSE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6"/>
  <p:tag name="POWERPOINTLATEX_CACHECONTEN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iVBORw0KGgoAAAANSUhEUgAADcQAAAQUCAIAAABiIWwHAAAgAElEQVR4Aey98dXfprL9fX3XKeDGJcSp4Ngl/OwKEpdw7ApilxC7gjglXKcCxyXErsBJCcfpIO/nHr2LxQKEAAECtJ8/nsUXIRj2bGAYjdCDv//++78m//vjjz9ev3798ePHv/7669tvv/3+++/fvHkzeZ8kvhAQAkJACAgBISAEhIAQEAJCQAgIASEgBISAEBACQkAICAEhIASEgBAQAkJACAgBISAEhIAQEAJCQAgIASHQCYEHswdTfv36lQBKwihtwP71r3+9e/fOzlFaCAgBISAEhIAQEAJCQAgIASEgBISAEBACQkAICAEhIASEgBAQAkJACAgBISAEhIAQEAJCQAgIASEgBISAEBACQQT+O5g7UeYvv/ziRFIiPJkcVzlRLySqEBACQkAICAEhIASEgBAQAkJACAgBISAEhIAQEAJCQAgIASEgBISAEBACQkAICAEhIASEgBAQAkJACAgBIXAVAtMHU/70009B7IinDOYrUwgIASEgBISAEBACQkAICAEhIASEgBAQAkJACAgBISAEhIAQEAJCQAgIASEgBISAEBACQkAICAEhIASEgBAQAjYCc3/m+9OnT0+ePLH7Y9L/8z//wxfAzU8lhIAQEAJCQAgIASEgBISAEBACQkAICAEhIASEgBAQAkJACAgBISAEhIAQEAJCQAgIASEgBISAEBACQkAICAEhEERg7pMpI8dP8u3v3377LdhnZQoBISAEhIAQEAJCQAgIASEgBISAEBACQkAICAEhIASEgBAQAkJACAgBISAEhIAQEAJCQAgIASEgBISAEBACQsAgMPfJlN988w1Bk6YzTuJf//rXu3fvnEz9FAJCQAgIASEgBISAEBAC90EAexiDmVPbOdD98ePH9+m4eioEhIAQEAJCQAgIASEgBISAEBACQkAICAEhIASEgBAQAkJACAgBISAEhIAQyEJg4mBKDp589uxZpLf60ncEHF0SAkJACAgBISAEhIAQWBuBr1+/EkD5559/mm5++PDh6dOn5qcSjx49Mvho7yA+CAEhIASEgBAQAkJACAgBISAEhIAQEAJCQAgIASEgBNZAQL7fNfSoXggBISAELkHgH5e0WqXRX3/9NV7P9qVvPTCOo6SrQmBeBMxRW//v//0/DOJ5OyLJ74aAqHs3jau/QuAqBJ4/f24iBTcZPn78KNvYVoeND3uHT58+6fBOG59bpbU630rdK3VW1F1Jm7fqi6h7K3Wv1FlRdyVtqi83R0DD+eYEUPeFgBAQAkLgDgjI93sHLauPQkAICIFGCEwcTPnLL78cgkIZPTA+REkFhMCMCLx48cKeBH7//fdVox/++OOPz58/Y/HTR/4T6vHvf/+b/5vWOEbr4cOH/P/W+uMcsm+++WZGtd5B5vtQ9w7anKuP22SyzST+ZEJftvnEzCX//Oc/NZnMpWJHWp4METrpZNr+I+fSDX8yKJxev379msPvnUz9vAMCt1qdtRysROlJqcvBybwOxx6H/99//z29GEopLKAsB4j0v//7v3IoNVLNpNQ9gwYGxravxxjjz9nUU7MxwrHAGRra0Z9Bu929N6QuYPrsJXPzSrGFJC32tqNcSs1yG6ag5Je553D2cbgwR9TdA1+z7h4yE+Vr020rS4PdRmPw9HrUpUcO5vL9OoAs83M99lZRjW9U2NEFNKGtXBWcz1Qi6gbR86lLsWu8EH/P+cc3CoPI+plz9k9SCwEhEEOAR27OYP/xxx9jN0x4jUd3//rXvzbHtNPZlJ8YQKBEJTykmbD3y4p8B+ouq7w5O/bly5effvqJx7Ep80awDJMJc9HPP/9MVXNicFOpmfyDCoUMN0Uk1G1WSR8lIBLbQ2itnHeH1VnLwZIMnpe62BXO9IuxcfnciwCIYQumRbPRwJmXurmA8BYTngreULJ5lZjedvQywnMxb1r+PtQFxpPshfnU0FQdqlxuwzMcuNVwPgNUi3tF3SCqmnWDsMyVqU23oy8NdgeQYX+uTV35foclXhXB1mZvMUQnjQrsZDkiisFPvFHUDQJ1krqNvBD/FZR1/Ex/x7vnjmSlHL87klAICIFEBIgOCT6K4LlXYg2DF2OpcJ7h7U1u6fk8BcT0UVTltapfnrrXwqvWHQQ2W5xHsOkTRUpJpl8mE6ct/RwTAWb+oE4VF2Lri1DjIEpkAhRXWZTt8kqvh8Dyq7OWg/VIu/Voduri3gpOv5dYGtswCe4x8TutSqGr+jU7dRNxo5uQvKIpTlWYJVSbKICKVUfgJtQFN6bEiuy9ZFavrv3RKpTb8KRG7jOcTwJV/XZRNwipZt0gLHNlatPt6EuD3QFk2J83oa58v8My8IxgN2FvLkRyROQi1r+8qBvEHFhG9kI8QOigF3vwzAcPHiRKiPv7/fv3iYVVTAgIgZER4FDf58+fmzOobVEJQORzbHbOdGl6xwnzfPmrneSgxN+q30Nvh9v5mtem7nl8VENFBD59+oSP4Ndff61Yp18VxhXzlSYTH5lBcjB9WS6DwhAjyIwUvHTDzB9++CFlsBDBsP1xXPTDhw/t/4BmnyHN1UFg1LdBUxSx9uqs5SCFA5OWWYC6zoc1fUVgabBg8ffo0SP/apUcPqPDEsDLt5H9Fw8CZe1UQXurZAHqHqIBr96+ffvLL78cliwrwNDA1G83LsqkWv6uO1AXJcJetngptnGuxrGW4S0zf+6NKu8gABXlNnQwyf15k+GcC0vr8qJuEGHNukFY5srUptvRlwa7A8iwP29FXfl+h+VhmWC3Ym86RHJEpGN1VUlRN4j8FPbwlMGUkSfEQU1MGjAa7IsyhcA9Efj69StRgBGv7tRh0yyi9C7yGK+u0nkqiSNbzwXrorpX29rU3eu18i9BALvz5cuXHz9+TGndjgyjPG+t/fmfv2C0+l6FVMJBlU+fPt0roPxLEGDaQTV7qmQJwLl5iWADNspS2G3x7dx9FvpXr151bnSi5tZenbUcTETFXFGXoe5hMKVBhhXt/2Iq//N3PkycbRfxkRhL/O0tlKZp3op+8+aN+anEGQSWoW4EBPpIkFNKGCWBZRDbvJ6x2eEQEmM8Ur99iQGBEa6QShuTRuk7UBfoDrtpwwuBnzx5wv/tJSJ4C4dTLGptHm0Yc9NyG+Yi5pc/5PnUjmW/v4PkiLpBRRyy0b5Ls66NxjhpbbodXWiwO4AM+/OG1JXvd1g25gp2Q/amQIRRIUdEClAXlhF1g+DPZA8Hj9McPJPNbRD3vUx96XtwhUo8IRBHgOcEe6Pb5DMtxCsZ9ipP6Uwv4glcz3wjaXuUSIKf8fLxqyDGycnDwrKGYGtTdw0dLdMLArLjQ56pg9nmw4cPPOuK9JqrWE1ZhhbTkSaTCKT9L8XVBxP6izRsi/FRM/VVgimHhf1ywdZenbUcXE6wdgKsRN1Dou7NwOyAWOYwaTBXsGqIjMQIsW0b0vyRySXKABqFuSV360T5dqq8W80rUXdPd5CNWIc4b8EBWu7VsOXDXqpigERqM63A7XhtunoSgTtQF4hSugnrmEghJxTdQxV6w8lD6oq3ewBG8gHNDPx4gsVLbsMgkik8h+TBe5VZjICoG4QuhY2adYPQjZN5uJe5mw9Wg30ccsYluSd147bT1Fdv5fu9J3vjI5qrckQcQnR5AVE3qIK57OH/CvZh8Mzc5U2PjQdXqMQTAnsI8IQMP2DKkJ/R58VDvvhTPa6y0MYd1lSS/rjFR5IVaw985Z9BYG3qnkFG91ZHgKdWkUdW20OvgkZ5TpbuC2NuoXBBK7qlOgJMPv5Ub+fIKjaYQ3IbmcXSt3KoGZ0eJtZenbUcHBJg3gLrUffQmXjtnIxlxSZrXsKMI/l61PWxxZzA3t5jLFQ/DKD069xyIOGhNY7HoLj+vXaVDwJ3oC7dhL2HDjfmw1yrkvKR/SmDBd5qjk0caAAlt2EiVnvFbjKc97p/Vb6oG0Res24Qlrkytel29KXB7gAy7M/bUle+32E5mS7Ybdkbh0iOiDg+I1wVdYNamNEeni+YkrChPTdlJB/dBHWmTCEgBMZEgCC/uMfQGe/TBVPGpzIeuhQ4l3EREiXjIHP4U6fK1R0Cy1O3Llyq7SQCPKkKjvGCh15BSZiIDh+wGQEoKXMrCGPPzPiTS5SlYEqjDhZNw971EpgZpqdKgMDyq7OWg1V5vip1Rw6mZCUt2IitysDifq1KXQcQqBI0vXBl1FqIsa4PQ9Mo4Aimn8UI3IS64IMlHGSvbRUzV5chCW8jQcY0QdM8Wyqr/D53yW14Utf3Gc4ngap+u6gbhFSzbhCWuTK16Xb0pcHuADLszztTV77fYWmZKNid2RuBSI6ICDiDXBJ1g4qY1B6eL5iyIFQINw3756DalCkEhMBQCDCTlj1amyuYMnLCBEvsyWgkDKnceRJHNsgPxYTphLkJdafTy9oCB2dLhnOtZ7cGvciUZT9s256KaTIxuPVPBCnh6EjBlEYve3taB7FJf5pu3jxxk9U5OPa1HExN/uWpGyTtIPOt4nvOjJ3lqWuDQ2eDpG3kfowb5HP5Q2wYB0nfirpgfmgGVwl2ZCwEx4jJBPZBCDCgGJEhL7dhXF93G85xNPpfFXWDmGvWDcIyV2Zw/3LnTbcG+ywEvjl1D6dfY5fOmJiFhMVy3py9e7jJEbGHzDj5om5QF4cT8rBeiMmCKYkxKlvS9OQ4SFxlCoEREGBcE/oTf239cOBP9PAguI7SQbpwMozS1iaQsvAc4mYXaPTUx5ZqsfTdqLuY+mbvTnDOZHpp1K+Ij8yeRra0noo10kK8WoI/fF34OTKJDYx7y7EP2nQ5N1/Q77Y6azkwg3r2xK2oO+YMXMVtNzsPC+S/FXUNPsGTeOru6E1bJhH/SpRsPANUYuKe1AWcw51dxc9wB0eKbVpTIFFftyq2t0rWnWRWchvedjiPNi5E3aBGNOsGYZkrU5tuR18a7A4gw/4Udfe4apujk6aX9/2KvcGJJbi9qrtH8NuVI8LHJJIj6gbBmdoeniyY8vCt1siyx746qD9lCgEh0BMBRiJLL0s+Uyfu/tyAv70xzvrUsxfFbQXNd0BoEXvEEZVZn0oHW94MKO7a8jfenLrL63euDvoWeYfH/36jexMy+Xoq1p9RiRO+HrQb1aR/wj5C9QEv3U3FN1+d/ZlZy4EZ44Mnbk7d4J7o2hm1YvDQ4Nw7Kd7NqbuhF3yA0edpFvj7M78ZO3ezAbLILOpucB1Ov0yGYJWFbbxwcLwY0pLAQxiv4W5XgzqS29CmgYazjcY4aVE3qIsgLPYcqFk3iNtQmb7pdfNNd5DVWqeGIu0mjKgLDvL9DsjMFJHE3iBKwY2VHBFBrK7KFHWDyActh4ns4cmCKfEM2uBmpftMKEGWKFMI3BCBLVaSMYvByh+uAfZUWWM2qzBL1PggBw8xbv3cLnfaVDylqDv+ULq5hP5Mwhxb94nXHsI0lD4z66nYHowt8g9f7TKK01N2g39Ts8QA3jlBp/rMBgbGbgmtzj7UWg58TAbMEXWDSjn0o3WePFkcV508g/inZIq6eyhh4vr8bPFu5J4A5EdG0BSOkUjXzl8SdSMYRpizsRpLkpdyIzWUXUIp/qgxOY0aLRP18rt86w6gbus21HC+nJDpAoi6Qaw06wZhmSvT5/bNfbA+IHdep0Yms6+pe1JXvt+RWbonm9gbREaOiCAsQ2WKukF1LGAPzxRMiXfbuFoKEtgKQS0qUwgIgRYIZMXcBEc0li6Os0R7d/xnBsG3RvrsYXLjKW8eei7qtpgQVGctBHhS60yYPWPjgns2Rx7zk9lbcQm19B6vJ0svPQkTF/vaqye3FYbnoyUwNq4Ftl3rWp0dbLUcOIAM+1PUDarm0JXWc3ZFmKCQN88UdYMEwH7wHRRYYsHCTTP9Aw/MqNF23kBRlljME2V46D/a8fFpFxYcn1K0c9zUJLehoeuWiNPGJ7Cfs+pwdoC6/KeoG1SBZt0gLHNlatPt6EuD3QFk2J+i7qYa+X6HpWhEMLE3CI4cEUFYhsoUdYPqWMMenimYEoegvyvOymG6CepSmUJACFRH4IzPi7euzQMA0inDfPBgSl7u93sBRNVh36swEUYjJAv/XlXL54u6y6t46g46j297TiMbbpEHt2YCMQnF7fUhW9YML6VsSsmKQDWUHjyxdjyQVmdnPtFy4AAy7E9RN6iaQYIpWUAvCYMLYjJapqgb1IgPy4WvMWDU7Vkmdya2r6M9lPx85oTFPFGGxsHoBwcBXmY25asnDh9mD+7Tqw6IX6Hchj4mGs4+JgPmiLpBpWjWDcIyXaY23bbKNNhtNAZPi7qbguT7HZyoQfHE3iAsvlUsR0QQqAszRV0f/GXs4ZmCKf3JwvH7HP4kANbXpXKEgBBogUDBgOUWBikbM1uexBiRwR2vfi/I6RneDarOWh6fMCnsKMJWytppUXdt/U7dO+f7aJeM01w3hHkeOTXyIwuf8naXPeErmHLT5vl3tGxUR0hjV4xM1POyaXW2MdRyYKMxeFrUDSpohGDKpmFDwV7PlSnq+vryja7LX2Pw/QybTYL6fPlvkiPq+opO2cF1sCQd68W3ny98IuiD1j/HH87k3NxtqOHcn4cFLYq6PmiadX1MZsxxli35YDXYZ6GxqGs0Jd+vgWKWhNgb1JQcEUFYhsoUdX11rGQPTxNM6b/4khUYJH+iz2PlCIGmCCT6vCjGEwh8pnsuQn+f5rtcyRk5mNJZR5H2ku13yksANraopilDhq1c1B1WNTcXzDeErjpBNnFa3uYTprubK65p931W2NN4MK1gyk0j/tIchGuiTDaoTcl2eeVanY0K/IGv5cCAM2BC1A0q5dpgSpSy/JwZhD0rU9R14PLnXkxip0z/nxH39G3faBJ1HR7iakvxn/exJeKScHXPMeh0ar2f/t4ENJh2Ovd0NLehhnNnAhQ0J+r6oGnW9TGZMcc3/PoslD5Wg/hgNdh91YyZI+raevF5O5GbNyjq2n4Msddmr0n7sMgRYcAZJOHr6OY2A3pZzB7+R3BGHjDz119/daTC//7nn3/6+U4x++fnz5//+OOPR48e2ZlKCwEh0BoBnIAPHz5kjSfB/y2NU+wOg5E55+3btw7COCj79/2HH34ghubjx4+OMHs/mTDfvXv34sWLvQJ3yL8zde+g37n66M8kz549MxRlRn3+/Pnjx487dAoD7PXr14kN/fXXX2/evHn16lVieRXLQgClZ5VXYYMAa5xJL5DgFdU+w38QrMzUd0PDEhVoORiEhwVi3Jy6BYhVv4WtKBMm26LqNa9doaiLfl++fOlo2T8fwinQ4SerP6+VBv2imOs338uDv6gLCOwX2JHF2Yin6OnTp/EyVa4yavyhZGpGTnaa79+/Nzk3SchtmKJoDecUlDqXEXWDgGvWDcIyXaY23bbKNNhtNAZPi7q2guT7tdEYPy32BnXk757kiAgCdWGmqOuDv5o9PEjc7qEYeL0dZRCDT2yvk3n4k1nmsC0VEAJCYBwE/LEfHObDnkyJV9oR+EJReRvAEebw520PBjg/BGan7nkEVENdBA5HKwVgXYfXniJH4ASF5LFHXShU24aA87EScA7i72TqZMoNvcQp2kFvzJ/EUmtQpCOQqPoLrbXDvqTwUMvBIYzTFViAujbm/U+mZPnjfTZbBqX7ILAGdX3rl371AfCwlcgb/7c9nPIQtJQCa1A38Ulbz0NuDs2YnsKkMKFDGbkNW4O8xnBujVJB/aKuD5pmXR+TSXMOVysKMLfcxAerwT4RjUVdW1mJBkAKaJeXuYPvNwXk+0y8G5PliLBH9LBpUddRzXr28H+n6PjyMrz7wiGUthjMmLyBzYuziU+Ozb2//PKLSSshBISAEGiKwG+//eacBMmUdeEs9M033+Qebt//SWdTjahyITApAonnc2AscVxl62Mgcw/A44gRJsNJkR9WbGxj+8XEaxeXYVGKCObsLLaSOIhZ9djvEXxAzA1ucXwWfKmBPyIVzJ+zP+z5M/jpvWBmpO+6NDUCWg6mVp+E748A6yPbH6ZxTBEdSNkf/2Va9A9lH2ebzB7fF29D3j8gYRmNqCMpCLBf2OOGfTuPZnP3d/btuelDl9Q4gyu3a2Xl5TYsw013XY6AqOurQLOuj8mkOdp024rTYLfRGDwt6joKku/XAWTkn2JvUDv+bm6cvZIcEZvKRF2Humvawz2f/xW35btayNlqK5g48KQXS6IbhYAQ6IxA4vtDYx4ghFfaWUguPxyCWBBHpMOfmjPLOD81dcu6rLvaIcAUdzhU7QJEg7UThpr9yc1u3U+POUU3hah15c574Vvkn4+8n8ONrWUbv37/tU6AGn+xQ0Jfoah+fMCHknD21VnLwVB06inM7NR1sPLdOGxSmJwxYFinct+Y9edGDBVcRlTotKuf/RFYgLrB9XcosyGyxx9Kzv70O9PiAtRN3LJ1dlIFB5Qzjd/KvvXV1Fkj/jCJTCmOpszPwaeaBYazr6bLc0RdXwU+JmaM2InOY1yzrq+pwxxtum2IfGJ35rAtzJZeb53y+1iWI+rauMn3a6Mxflrs9XUUXMGHsrojs/FQcvrYVswRdR0wfbPBNoNNurMtERxNRpgtEfFCzHEy5a+//up0yTjfTcIpEPl54bFwEal0SQgIgcUQ+PTp0+fPn+1O4b978eKFndM/zfsiuau7//pLf7HVohC4OQLOGbeHaDBsv379elisuEDi0whTf6785kYlggi8e/fOhpS4E522FQRqL9N/NZn926NHj/bKD5L//PlzRxIWdKnewWT5n/bYT+msloMUlFRmEAQ4Go3TtTn7BBsGnyxuLGIrcfjgiYuHV3KVMpSk/PatPTZib9686XnW2iAYSowWCPguRCg3lNkQ2eP73tQWEKnOARFgv+D4o/aE9C3MvZJV8hk7h3vJ+/ig5DasQipV0h8BUdfHXLOuj8m8Odp0G91psBsopkiIuraa5Pu10Rg/Lfb6OpIjwsdkwBxR11bKqvbwBMGUWGzOsofbxTgu8Y/HHeu2Fre0nIk+JsoRAkKgOgI8zHPq9A/ZdQr0+Zkbg86cycnMfWRTK0JACPgIEFLAl7L9/HiOPwXFy2ddPXwA5tSG/E2DO53m1v4Jks7zRcJN1u5y9d75bydf/qrDYR+JCnKeiLMD8r0qh/WowNQIaDmYWn0SPgsBgsMIFie2Ek8cHiHIv73rTJAl7xNvf6S3TK5ShpKUf/r0aVZDKiwEDhHwV9tcS/iwifMFnDPLTYWyEg0Ud0s4+4W97sMc5tu9q43y9+hqmuMpAIH15ufCCX/PLrfhwupeqWuirq9Nzbo+JpPmaNNtK06D3UZj8LSo6yhIvl8HkJF/ir1B7cgREYRlqExR11HHqvbwBMGUvu/PiQRyfjqa83/ilMHV7ucrRwgIASFQEQEnbpugh0FiNXjEmBuD7tttFYFSVUJACMQR8Df/8fLbVWcKSrklvczDhw/TC28ly3qR28odymP32sG1HKnY/wno7Dg7r2nlHtjcv/vsXPy9KFskqb6/Lq5tsWwi1XJwrdbUel0EmPd4sXb70xxYF1vVFkSAJdi2u7YyAwZT7h0u6LyJEeyjMtdDgOByn7fBbh7GNQbvOpmZ0ujbt29PtjLF7Y6RJrfhFFqTkCAg6jo00KzrADL1T226bfVpsNtoDJ4WdR0FyffrADLyT7HX144cET4mA+aIurZSFraHJwim9IN4nEeee05DW4VO2g/QdAropxAQAkLgDALv3793bs8N+3Zur/szVxhn51xXGNUmBIRAHIHEJ2FOJY7LwLl68mduQDbNlfXipJzr3c7iYk/IfNV0kDD9uaB2AgsKthKd++tLyKE1On2tsxZGaK5sItVyMILuJIMQEAKTIpD7zaarukls8Z59rq9MXKWUC9v1X8LZEyYlrnHv3uJ8tjCH9zL0lqeu3IaHNFCBMREQdX29aNb1MZk3R5tuozsNdgPFFAlR11GTfL8OICP/FHt97cgR4WMyYI6oaytlYXt49GBKP/ganwvnENjq4Uvfue+F+wGadoVKCwEhIAROIuBHbDPt8ITjwYMH23kqhL9c+N0iPywj3l8ewzMbx8voqhAQAo0Q4CuWZTVzznzZjYd3FZxMWdyLQ2HuUwCFOqHw/lpzHzTO9NSJLbvkKXK6/BgMjsDshvjqd3oNKrkMAsUTqZaDZTigjggBIdAZgaCtVeYxby35nl/UsSJai6H6L0cg/UAIRMWj3l9gvPp7sb+2MMsfTulPL3Ib2gRQelgERF1HNZp1HUBm/6lNt9GgBruBYoqEqOuoydkEyffr4DPUT7HXV4c/A1NGjggfqGtzRF2D/9r28OjBlH7UYzAGyDmr0ihvL8GMo8CgPXCULwSEwHkE/BdHmHb4o2b+Y8ozuT179gzP9SVzUYHHPGi9nQdKNQgBIXCIQEHk4lZnsTV/KFJBgW0CLLhRtxgEeLvLhvGnn35y3i8yJZWIIOAcckPkwcgfiuUkAH83pBU5ot+1L2k5WFu/6p0QEAIDIuA8hNskHMrGNqDtBVPa1qMprMTCCNjH2Me7uceZ+F1VrqY07dvAVZoepxK5DcfRhSTJQkDUdeDSrOsAMvtPbbqNBjXYDRRTJERdW03y/dpojJ8We30dyRHhYzJgjqhrlLK2PTx6MKX/sNA5kmfTUzDTqDCYWN4pE+y1MoWAEOiAAMZ64hMLTpt/8uSJ/9GEDkKmfFnJFsPfP9tXlRYCQqAdAinndgRbL7bmg7XZmQWPkIt7Ybd75zSHGdu2K3P4q1ev7gxIcd8dZ0TuG1nF7Rbc6J9FSiU///yzgmgLwFzjluKJVMvBGgRQL4SAEOiMAAtxcF/v2BKdpdprbm+qL7Db95pQ/vgIQNp0101KRGOjLic2fYmvrFGXnWrlNnQA0c9ZEBB1HU1p1nUAWeCnNt2bEjXYpyOzqGurzNmvyfdrgzNgWux1lI4aGXAAACAASURBVCJHhAPIsD9F3U01y9vDQwdT8tjYcVzy5Dh4eAzPFBMdMWbI+WGa5pISQkAICIEzCBAimXU7B+72P58y92T73E5lIaDCQkAIRBAg5Dpyde8SpnzQZNorn5XvmGcp9+493025V2VAwDma3Q6sFD5ZCDjLWdn4ymqxuDBKd8Yaazdf/S6uUDfOjkAZXbUczK53yS8EhMBVCDgP4YwYrM48YDY/B084tsTg0kq8kwhk7RFyHeknZbNvT2x6Yde9syWxwQmm5TYMwqLM/giIug7mmnUdQBb4qU33pkQN9unILOraKnMIXAaOXWG7tHy/YFumoIW9nXJEtBtxdWsWdTc8l7eHhw6m9A8FjZxAGbkUHBv4EwnWDF5SphAQAkLgDAK///577u25oY259fvlC5b5/hGfvtjKEQI3RICYyMSnTTY4TWeVghNuit/Tsjt12zTxc/aD8B9//PHx48e3ReNkx501Ovec5pOtp9/+5s0b52AhBtHCT5TTkblzSS0Hd9a++i4EhEB/BCIWr++u7C+e0+KetAX7CKdm/ZwIgSxb8UJuJDY94ECrRQZnS5JSbdMNflAAuQ2DsNw8U9R1CKBZ1wFkgZ/adG9K1GCfjsyirq0yh8Dy/drgDJgWex2l7G3tKTbg/mhP2sQdn9P3uX6Kupu+lreHhw6m9NF3TuWxB1XBQc0DTjp2j5QWAkJgUgT2XhyJdIcomXfv3kUKVL9UsIVwNiHVRVKFQkAI7CGQ+8YI9bx+/XqvtvP5BbNcwZOY83KuUQOB7PbbXWxECbNbo2uX9MJh75ifzEbp/hBmZ8QW/RLQ1Og4CGg5GEcXkkQICIHlEbBfZXE6a9tmzqWrfjoWjhFDbzQZKO6QcI7hiXf5Qm6k7w1XPQdhb8BGVCa3YQQcXeqGgKjrQK1Z1wFkjZ/adKNHDfYZySzqGq05BJbv1yAzbELstVUjR4SNxuBpURcFLW8PjxtM6X/jm1cwI08QWQ5zY4P8YM3Bx6TEEwJCYAoEHGM9UebOz2MKthBl/UrsvooJASEQQeDVq1dZ73LxhknTkwsLZoOICRfpuC6BgPMqkczXk6ywd3e5e4eTTaff7iidG9mZP336NL0GlVwVAS0Hq2pW/RICQmBABPaOWEBUjOH3798PJfPeE5esTcRQPZIwuQjkfkvk4cOHuU3UKp9Oy1XPQSjYUAO+3Ia1GKh6ihEQdW3oNOvaaKyU1qYbbWqwz0hpUddoTb5fA8UsCbHX1pQcETYag6dF3TvYw+MGU/oOgsOzJ/3njvExhqtx1Tdc4x3XVSEgBAZEABP/69evAwpmRLI3ISZTCSEgBPogkB5Cx6Op1g93c31q/T9J1kcpHVphP2ajTURd0zDZDj26tglnnU0/FKen2HzV3VY6TTOoOx9f3bO/aisXAS0HuYipvBAQAkKgDIF4qJl/hnRZK7XucowHU228F6aYEgsg8PHjx6xeXHgyZfqLdulmT1bfJy0st+GkipPYq1JXs+7C3E5ffeSDtWmw6mC3+zh4WtRFQfL9Ds7SPfHEXoNMfAsvR4QBapDEzal7B3t43GBK/93Tw1jJgsNU/ZDNQcaexBACQmBeBPbOhDjs0d7zj8Mbywrkus4jL8SUCaC7hIAQSEeAELrff//9cNhy0h7F0qstK5k7yx2+D1MmxvJ3/fHHH2/fvjXdRPuKqDNolCWc0THgyZS86OVvT9L35GWw6K65ENByMJe+JK0QEAKrIsDmnfcfBund3oviPOBPj1obpC8SoxgBx9A9rCf+lO7w9j4F2HiyJ+rTVs9WcjfURja5DQ0USlyCgKhrw65Z10ZjsbQ23Rrsk1Ja1EVxzuQs3+8sZBZ7EzUlR0QiUN2K3Zy6zpR7CPuMXohBgyn9E5Xi3/jedIOLMHdd9EM2D9WsAkJACAiBRgh0jlbMXbSKd9GN4FK1QuBuCGCXs1n66aefgiGVPCsl4opj1Vs/MS14mqWTKcu46rxHpIi6Mhjtu5ynj6OdTMnL047SEZ4hz9i3e6G0ENByIA4IASEgBDogEDS57XZ5/8H3XtoFuqX3DgPQG03dVDBCQ46heyjSIcMPazhTgN1r4u36RooNlNyGNhpKT4TAktTVrDsRAwtE1aa7ADRuWXKwl0Fx1V2irjM5y/d7FRUL2hV7N9AOt2lyRBSwq+ktd6auM+Ue4nxI78MazhQo80L840yT7e71nxYnnjpJsZcvX2YJhuvzhx9+yLpFhYWAEBACEQSYjnPXj6229Hk80nr6pWI505tQSSEgBOoiQKAk333mj6BJ5hn+sD4JjOZlkkePHtVta6+23KdZTDXdZNuTecb8N2/e2FDzLPzp06czdmQomW1IEYyN7lDiEUnpvLfA0Ga8DyWkhBkEAS0HgyhCYggBIbAwAikP3li7P3z4cLmRthdMqTeaFuan3zX2hn7msDnpD1Gg93p++2J3nNyGw1L6JoKJuraiNevaaCyZvvOmW4N9akrfmbooTr5fsfckAg6FDmtjwqz78EuOiEPMByxw24n3DvbwoMGU/oGRiX4T/Ji5wZQEbiZWPuDglEhCQAgMiECxc7OuyVUdmc5vFlaXXxUKgZUQIAjsqjiwvYe1e/DqIe4eMpF8jv98/fq1KcCzRv/Tz+aqElkImGPsixfrrObSC/MNd39w+TnpFarkTRDQcnATRaubQkAI9EcAbzg2mPOegy/Gs2fPro2nxG7ce95zeZSnD5dy2iFwyNV2TRfUnP6llCXt4eKdiNyGBWTTLRUREHVtMDXr2misnb7hpluDfQ1K35C6m+Lk+12AwLdlL7qTI2JqAt+Nunewh0cMpvS/kpP+GJ4phsJZfhY/cHPqUSrhhYAQuBwBY6xnSVK8R81qxS6s4EgbDaWFgBBIROD3339PLLkV+/HHH7PKqzAION96JpISE1fInEeAgMXzlbSogTAI/30w3viS3lugrTprIaDloBaSqkcICIFhEeBMiBQHI/GUP//884sXLy7pyNu3b4PtyggPwrJqJsZkbtfSwxlza04pn34yJWddfP36dTGrWG7DFJKozIAIiLpGKZp1DRRKNEXgqk23BntTtd6h8quoC7by/d6BYE37eCF7Tb/kiDBQKJGOQH/q3sQe/u90HXQr6R+9k/iN703CrMLbLX74ZrfOqiEhIATWQ8AJgknsYMHclVjzXrHcNwaudbXv9UL5QkAI9ESA51h7J98ExeDj1IMfnhEU+9pMnD42yGCoM9Sv1UiH1n3LQXrvALuaOIOAloMz6OleISAEZkEg/UEyL0VcYrAxG/tO1A1e+5jzWQCXnMUI5Lp3ihuqdWOWfyn3sVAtIdvV4xv/KW3JbZiCkso0RUDUNfBq1jVQKNEOgQs33Rrs7dR6h5ovpO7I8PrDSr7fAfU1CHvliBiQG4OLdAl1b2IPDxdMibL9176zPJJZhTfq73keBx8YEk8ICIExEeCN+VwXJy/l595yvu+5J1OmnxxwXjbVIASEwJgI+EZaXE49xI3j41/FErZPKGTilZnqo7RYzqtXr+zwWXqH3vWu12JaXq87Wg7W06l6JASEgI9A+ndyuJfv3vAS0W+//ebX0y7np59+ClaOe2Gxk/yC3VTmvAhk+ZccU3neXhvJ5TY0UCgxFwKi7lz6sqW9+axrQzFR+sJNtwb7RDwZUNQLqTsgGptI8v0OqxpHsEHYK0eEoxf9PERgEOoeynltgTJ7eLhgSr5n5+BIbL6Tc/gz9xYYxqPrw2pVQAgIASGQiACPNLImZWJl+j/qyH1pIOvkgESgVEwICIG5EPDttIj87PoeP34cKaBLPgLOW6qsJv1XB18q5bRD4NOnT/7XOXN3v+3EU81CYA8BLQd7yChfCAiBlRB4+vRpVnf4HjGf/O72vW++qeRbEZvAe0GWWd1R4YkQyH1XdqKuISojay6BU6SV2zAFJZUZEAFRd1OKZt0BybmeSNduujXY12NUtx5dS91u3UxvSL7fdKwuLzkIe+WIuJwJ0wlwCXVvYg8PF0zJm9wOQZ2Hys7V4M+CW7JIFmxUmVMjgDXDVzV5O4STTYn84DgBYhceWH/8JJMFDLf4mzdvsg4boDy380cTU6Mk4dMRQN3pkRA///xzwZG66cLUKvntt9/Wqkr1CAEhMCkCvp0W6Yge4kbACV7iMEJ77SAatdvD+KA8yuyAgL9t+fHHHxWF3AF5NXESAS0HJwHU7UJACMyCQO7b2vRre1Uyy2tUhoZvRWz1YITjkSirU3dNikDuu7JzdXO9z3yDv9yGc5FQ0hoERN0NCs26hhJKtEPg2k23Bns7zS5f87XUHRBef9cm3++AatpEGoe9ckQMS5IxBbuEujexh8cKpjz/je+NwQVhSVkkG3OcSKpcBHBtE6NAiCQxk0+ePOGrmrzTDxP4fAwvPTtTAD/JJMQBtzgfLeWwAe7iUTfxkfFjTWEj5bmdP/vDnbnSqvx0CECPL1++/POf/4xIzumVHz58uCRWhgDiiGDBSwqmDMKiTCFwHwSyvjssp0AuMTAn+CCjfReh9vZPpddDAAPAOWgHs4GXcNbrqXq0GAJaDhZTqLojBIRABAHHPIuUtC/h/8FrhDso7i+yb8lNYzAEv33M2zi8J5xbm8oLgc4IZH35xDGYO4varjm5Ddthq5qbIiDqNoW3UeWadRsB267aETbdGuzt9LtwzSNQdyh45fsdSh1xYYZirxwRcWXpqo3AUNS1BRstXWYPjxVM6R8PWRB5vSkm90aC5Nq5OEfjys3lIYYM84VQSFzbREaeccnhuSY+krGHi5zvK/nAst9w4nRFMx+lhXMI1YVvhEsyIzlf/SZagigZ+JB7XnctuAre7I8HhtYSTPUIASEwLALpJ00Se62AsFw9skPmubu5izWCRcT8VGI9BHirB0PU6Ze/G3IK6KcQGAEBLQcjaEEyCAEh0AcBNuzFG2HcQVjFWX7txE5hRfDWrl8Yt4NsCR+WO+Q4HqfFuswuaVVvqtyGi3H1Pt0RdTXr3oftV/V0kE23BvtVBJi33UGoOwiA8v0OoohEMYZirxwRiVpTMRC4iro3sYf/MRTJ/AeKZZHXdIobnSC2w57icLzkfLhDwYjSC75ufnhjcYGCoz2dtjAR7IAA52riz3//+99bJVuC/5wfeeYN+83dHAeTkY+zm/hIEtv/TVokQQAiL4O3Qzb+CJhjwjKhD0RSBgsndl/FlkEAo4c/uoPzFwpBsBE+uWV/STYRagZgYkkVWxgBliQWa/gDmZkYmSohBrMfXysYgdgLI3951wgNT1/U9BA3V1+YKBgS5i6e2Y9plBoJlTiJACaB/5EXRdCeRFW390FAy0EfnNWKEBAC4yBA2KK/aieKx46JezktEvO41naJHdmePBVbSeygig2CQNYRC4PInCUG/ge8rFm3TFRYbsOJlCVRbQTuTF3NujYTlK6OwGib7jsP9urKXbvC0ah7Ldry/V6Lf27rA7JXjohcJd6z/IXUvYk9PFAwJeuK85CeEI0tAqmA/dzI7Xgt0+8lOmTM59YIxuen0ztyviRRgyedvJzXiJ/rvCRODSi0LJgSXzMi7UWPEbKAa5t4IP6ndJzaqIqgB6fC/wuo/PVX4imJ5aUqh89bX85j62CinxMhALvGcf4G+RkBc5AY0IiEutQaAZZpzHfntQemZWZC/rjEX9kU3Vpy1V8FAfSbWA/r4DhzXaLM1xbzfSuKRr1WIx1aJwbC2acQlT7mTqQDGmpiLgS0HMylL0krBITAeQR43xivUe4O2m6X7RJeZt6aOL/WYzfylRXHitjaov5iJ6otrdJCoAMCOO2zWuHjKnfYY8ptmMUKFR4HAVF3HF3sSaJZdw+ZMfOH3XRrsI9JmHGkGpa6l0Ak3+8lsBc3OiB75Ygo1uatbhyQusPiX2YPD/SZbyc+A6D33rRO1EHu7ThGCZJLrFzFJkLg3bt33333Hc5rR2bGzI8//vjlyxeitvkaKcsSmwGnTPAnZ0/iAecQKSIjCRlxxh7TFl7yM372YKPKFAIVEeABTG64M/HBFQVQVdMhwPpIxLm/UpuO8DyP2U9P7wwgiyVYKP1lNNhHXidQTG0QmUgmY8d+Im6fch25S5fmRQDT1BlQGJORCXbenkry9RDQcrCeTmfsEXYp303G3mALT2wNu3j+HvznjwS7dTK5RAGKyckzo4oHlLnKMs0rvpDzDCfZyLMpC+7lMSDPR2oOiLxESkTA8Uwm3nVhMXv7kyJGkPYpN6pMGQJyG5bhprsuR6AbdTXrXq7rhQXQpjtFud0Ge4owKrMhIOraTJDv10Zj/PSw7JUjYnzyXCvhtdS9iT08UDClfwYPB7ScoWDB7RwreKZF3TsgAjxEwWHtC4ajGYObGErzVW6/zGEOj2p4QkM9BGUeFlYBITAOArzTnytMwYya24TKD4sAs9zeQztHZsKDFE/pYLLGz8QXVJgo8BSs0eVuveDdDHtXzDHAikbtBv4lDRFC4Zum2KVYlZfIo0aFQBYCWg6y4FLhugiwYm4vQPKqJFTk8x04cHiJkYgcE5RDgoAbMrlEAYpRmC0/aysexrryqLZbIUAQJK8Mne8y5ISTeKIKqopsynBJyYAsgHSlW874NqfAwczzU0i7gJByGy6gxHt2oRt1Nevek2B9eq1NdwrO3QZ7ijAqsyEg6homyPdroJglMSx75YiYhUJXyXktdW9iD48STMnS4pzkRzTryYAMbs8NifUDOq9iv9qtggDLjB8gy+eZOI2yrqMZVzjmOwEQVcRWJUKgNQL+uIi3eH5Cjtevq4MjgEGW/uiCeMqyp4ODg3Bn8TjkJuUgEM6v5fynOwNV1ncnrk62aBmME93lb3ExTXWU1EQavLOoWg7urP0L+46zCO5x7iSfNmYXk26UGpkxYwis5NUg3Hx668PAokQuApAn18e41wSnkuOtygrwZSDsvd7GKxnaf+1Bfav8WvzsAxqf+slqKLd8VuUq7CMgt6GPiXKmQKAndTXrTkGJ6YTUpjtRZT0He6JINy8m6toEkO/XRmP89ODslSNifApdJeEI1L2DPTxKMKVv+viLTQEXcyshoBMHZUFDumVABIimdSJ0EZJDs3BYt4iVxhVOPCWPwweEQiIJAQcB+xQ051LwZ+5cGqxEmZMiwCFAzudoDzvC00HOTTkspgJTIOCcm7gnM8sfJfeuKn8PAV7tsANVOVUIc2KvsPIXQAD3h2+dKoJ2Ac3eoQtaDu6g5dH6iHOGoyg5xi9387LXEdZc3mEgLrPuq5V7zSl/PQRyt0URBLAHCI5MpCIzMAPBNhpNzR8+fEisxNyixKoI5L7gfW14Ym5kfJD/q6pyhH7lrrxyG46gNckAAj2pq1lXlKuOgDbd6ZD2HOzpUt22pKhrq16+XxuN8dNTsFeOiPGJ1F/CQah7B3t4lGBK3/Sp8gGdgkr8sM7+A8BpkVfM//77b5xc/HGkIhF7/OEw5e3z8x/epQbq4SEuNVM/DfF3/juDPPagNuSk8uL4QsKZEe/nn3+ms1RFhUwNDjh7PwnH9leX1odmgRuRmrkTx14XlC8EGiGQPo6MAPqQvYHihgkO8inotWKDCkAb8BYWNU6BOhQMcyvrZJ3DCm9SANDs8YX9oFOF1lY9UebEmjt9ZIVt8ZKP04p+CoGTCGg5OAmgbs9FgAmTHT3RY3v+GZwMzJ/4CrA58RVs3ozNBUEOl+K7ctZfNu885MgVTOVvjgAvvdTd5kBFzIC4IU2sZNAgx2MG809+0ufmCl2s+4TnZvUoN5wxq/LDwszYh2XsAtdKa0tyh7TchnfQ8pJ97ExdzbpLsujCTmnTnQ5+58GeLtg9S4q6tt7l+7XRGD89C3vliBifS50lHIe6t7CHt+C5a//j/nNIhk+wlki554vic6/VdLd6CFh0AEz5yQOGbhLibs5SBDGUPBEpFi/o3a5Iqrhg8DnSWa7Gb9dVB4H4YzBDdTjj3KifewiAlcEtJUEU8l5Vyo8gsAx1U0jilxFtItyY5VJ8OTNKJ45hlh6NJqczS/DqyBkJud0oJZLQ2DwD8sl7g2958SD5ZLW6PQsBZ9ztDRYZljaqWg5sNK5KL0Zdfz60J8M97wG7bJwY6cslLoXDjQ/Lot30VfpduN3FqLtpCh7uLR/F+QwKnwZMv1A0WCfcFnV9xCrmzEhd9mVBtuxlpk+nFYE1Ve1xe09a8s29SrRG4HD1dNQ0+B5zxuHcWsWr1t+Zupp1VyXSJf3SpjsL9s6DPUu2uxUWdR2N+74OrCZt3ByUBvk5HXvliBiEOZeLMRR172APD3EyZaNjKbeNfXDpcvb89k++GzLdl755Tz3xCbrpKfGXPU8/4uNcPMmIhBgawThhgpLv378/85nLoNJ9mplG6yY4V6BbW3UlV203QWDvfJe97peFa+/Vpvy5EOAFlzKBmcnLbtRdgyDAO768VBQ//4NlHUVzcNQgMs8lBsab/a06TBcdLDSXBnOlZTr17UOcIOfPg8+VROWFQBYCWg6y4FLh8whgV/CpUMcCIQwC9xxnPODESF8ucSngWMBWiURR8DkLrlLsvOSq4T4IwMPqjzEwEjAJ7FN2aIXDWf0vroAzAceQVibEfSiX2NPc8ERnpk1spVYxeytUq07VUwsBuQ1rIal6OiPQmbqadTvrd+HmtOnOVW7nwZ4r3n3Ki7qOruX7dQAZ+eeM7JUjYmRGdZNtNOrewR4eIpjSN33wnteiXUFV/pPOWsK0q4cnCunOXKIfeITfTphgzYQYBg+MtAvTBayNM2GU1MZy4jsEidEkoNNuq2matnKnj6byqHIhYBDI/ZgdTD45JE3TSsyIAK/NlYntz8Nl9eiuSxBgJeVjgnEl8hIwD8A0P5QpiPd27A98Y5jlTs5l7equCxEIvurjf/X7QgnVtBDwEdBy4GOinHYIECuJXeF4Y4h05MVR1s3ilzeok9sjh5dg8OA16u8haYekau6AANNj7vv3h1JBRSxwvEk4x+Ft0Ehge84Grad361BsFRgHAfyu4whzKElBMCXLxGG1KnAegdydqdyG5zFXDVUQ6E9dzbpVFKdKtOnO5UD/wZ4r4U3Ki7q+ouX79TEZM2de9soRMSajukk1IHXvYA9fH0xJ8JzjQMFdXvHZPFVFziEI8tsP7gwWGy0z6GkNCpn7AftgJQWZRHwS1Lh3I55oZoG9q+n5wVP0CmJq01sMlkyPbQ3erkwh0AgBO3wnpYnqj4hSGlWZcRB4+PDhOMJIkg4IcMgN5m/cojBnSOs4nGKNOGbJ4dsmxQ3pxkEQwNX7+fNnRxhsRQ0iBxP9HAcBLQfj6OImkuAUwm/jTJXMk8RBph9FGcEKSsd36OySiuM1I+3q0sIIQBjOPU35AEsWCDgkCal0xgI10BAWI3GWMh6y8Lxb4az3uovfnDyPKnN7QSUXClwg7by3yG04r+5uLvkl1NWse3PWney+Nt1lAF4y2MtEXfUuUTeoWfl+g7CMlrkAe+WIGI1UfeQZmbrL28PXB1P6z48jZwaUMTK3Qvz4hHiWtXXhXXhU448HjGxO9KrJ75BwogdMi0he5dEF4ZjBk7RyOWAEK07EI0eLq9WNQuAMAiy3WcOfgTnXWwVnwNG9QQRy30YwlRTfaGpQohsCnPDBc1kOZMKQYJmOzBI8xCXA+vwZ0t26NmZD2Cr2A3JMlCphImN2VlKBAEPs5cuXPhTxqGW/vHKEQGsEtBy0Rlj1RxDghU97I4/JQZhalZctTaPUFjwowhTgUEytyAYNJVIQ4OVtLOcsx3FKtX4Z3hlmitaBlD4yynEQyHJ+2rOuU0/rn/ZuKL2tCwVOF3L2knIbzq7B28p/FXU1696WcsUd16a7GLrtxqsG+0mxF7hd1I0rEXzk+41DdOHV9dgrR8SFdOrZ9CzUXd4e/kdPrQfbcr7iRJm9eLvg7SmZeMxz31YhxLPi6ZgpQlYpw0PZlJ7i7b0qEiJ4MiWu51qPSfzY3A3YSwLCUEd1MlfhiSq5LQLBc1v30CAYrtbA3GtC+eMjQHQdTIhE1+11ocMzxb2mlW8jgMGN+jjDg/88fCKx/bd/2uX30izfWFNVXnvYa+Im+ZzCYofQESziW8I3geI+3QzG7rDJ1MlS9+HACD3VcjCCFiRDIgJYHR8/fmwxSXJWBCYQle9JwiXi1XhEt1dA+ULAQQCi8lYSG2fbwHPKnPnZbjickUr3DosATsjgc9ygwMSsB/M7ZDIVd2hFTRQgILdhAWi6ZQQErqKuZt0RtD+ODNp0d9DFVYO9Q9cubELUPQ++fL/nMSyr4bbslSOijDDj3LUSdZe3hy8OpiSkz3mvlKCN6lGMBNLlxoLwYHvGKCJmTx7NpnymnA7yIKH/rIEi/EZrfUeYqSf4cnOwUV+M6jk6NqA6pKrwDAI84wkOkL0690KT98orf1UEWFZSwvSd7gc3kE4Z/WyKAGsiIa1Zoz4oDwTg2XB12yzY1h0ynaeb2GMtgkXugOQsfWSzE7TMNUnOosEF5NRysIASb9UFrBe2Le26zB4H/4DjhrKbY9Lm7ZFLvCW2GErPhQBHvENdPMjVQ8Qw5jHFeWwsi3EuSlwlLTwhADdxD1idrum9vjCOM13IG5aU2/CGSl+jyxdSV7PuGhQ63wttus9jmFLDhYM9RbwZy4i6VbQm328VGHMrEXtBTI6IXNqMUH496i5vD1/8mW//MB6e2begcu4DS3zrTT34Lfq41Zn4NjzIM1zbibFXs//QouJ3hPdOmODYpz15WufrbLbWCKv+dAQSJ4etQgamYqfSsV27JMzJnUWZ+sSfy1lBrEDiU7SIqFhlPBW+6p2EiGCTXiIyw7ZVGCl672JSVaaLHdyDMKb0Jdl0DFXyJAJaDk4CqNt7IsDK2NoPg4/Pd0M5faTAjO/WOr3Qz84IsP3hAHL20dXbhZBYDjowtTqwq1YYND6DnT2/WwxWDPPC/wAAIABJREFUm5Jp74lSym9l+MxCemGVLEBAbsMC0HTLCAhcS13NuiNw4HIZtOnuo4JrB3ufPnZuRdStAnhwIZDvtwq2kUrE3g0cOSIiJBnz0pLUDU6DQfxn9EJcHEwJYxwo0+F2boz/LIjRDJ4iE29lhKvMm4lBDz74HeT333vOsoDjEu454/wIzng9Fa8qmLIimKrqDAI8eklfojjJQI8Pz6C92L0pj5ztLhN5Weu8YbtapS9BAFuIYMqHDx9yyDcvuvGe5SVirNEoL7E4x1JeYomtAeYsvdh7ab7RfmcWWCTnjAhoOZhRa9PJzB6kdSTlhglvMtBWHB/cFDJ74hDpahAB9tEfPnzIfRUtWJWdiVMLmxzqXvJStC2J0uMjwNm66Qy8hFHMrhf6acfX4FUSym14FfJq9yQCl1NXs+5JDep2g4A23QaKYOLywR6USpkgcHPqyvc79ShYhr1yREzNwwLhR6Pu2vbwlcGUrDGO94QoQJ7WF5Dm8BaqPXSXO5XM+4Q78VX4gs+2OhAV/HRQ5VkyYToF9QRv8SM1t2J7+cFK6mYqmLIunqqtGIH0qGXc7ntxycWt68bZEeC5HZ+WS+wF/Gm0lCcKoGIbAjxw5U2S9AdpcdxYSTEbnjx5gnLZm13y1C0u4fhX0YgtJDHHFU0gu2alx0Fgb/EteMtrnE5JkukQ0HIwncruKXDnPUiKZcteXgbPPdl4stccPg1zWqz1uMt5x0nfoD+poDvcnv7eziWf23Y8w+kacR4ipN+okikI7O1c/Hs7L9m+AMoRAjYCI1BXs66tkXumtenuoPcRBnuHbnZuQtQ9D/geM1vsB89Lu1INYq+jTTkiHECG/bkqdRe2h68MpsQP6FA5HWjnxpSfuZXjo+lzLkKK8FlliP9NKU9gRP+zFhylJ8Z9pnSHMpGgyf493WTWh24TdadiTREg8ikyOpymiYRTfI+DiX6CAKcSHj7z4I2IL1++aN4bhDAMZN7Z5VHu30d/fC4NxXGIDoEFh+8AMJngI+A5LiG2fMpwkM6OLwa6sOPUecMn0Vobv2uScA+BvVeT0b4izvdAU34LBLQctEBVdZ5EwH/ZAzuz5x4EL/OhzYNHKNeJdBIW3b4SAth+KTG7BV3mpHMILDu8ALr73JI+d6V7iiqiZ2+LKlarqs4gILfhGfR074UIDEJdzboXcmCQprXpbq2IQQZ76272r1/UPYm5fL8nATxzu9gbRE+OiCAsQ2WuSt2V7eGjJ+wNr/sOdJ7lt2uPWIHc0cKrA+3kaVpzImU7d9D58CtPL+qC4DPKaJyozbptpdfmfHW9KcnTpZqopAOg0amT6EzmiQDMmvqIppqoa4OLuiR1oRPriz/Z0llm+ME1IvHSESCgIfE8b+ZerWuHwDJwnFHTAjQmcGdlDP6sbn0ddv+2BfYGEaEVt8VkhI4vuTq3A1bLQTtsc2tejLqOZ+CS3frha0LbMqr9US5XnfKLUdfp3d7PbdMUtMQqZsqi2MO/Sv7s1B3TLYxqsjxUzniRz6EKt/1KspQy47I4+3D2VaacDYGhqKtZV7QsRkCb7kPohhrsh9Lep4Coi67l+52U8Kuyl9ky0SBx9llZP+WIuJD2g1M3kX7943myDAlnOPyfB/sqlftPfFl1WgtzePaAAxA/W4vUqP70D7VAoEYy+NU6hgVj3i9zJsdXn8khiOFMzWfudVjXIn7ijHjj3yuf10kdsSyZgRBPyDF9Emrn9rWpyyrDHA5nWM01rTmqX+YnWnYW7r055JIYiIlwdubhRhtO37QO6kvBlH2YwwwZxJ9MzZl9VLDXytqr816vT+ZrOTgJYJXbF6MuXgjzmsGFC9PeRG3nX+hJqMKcyytZjLqHeMLtuh9gsdnop7HVmaIPpVKBAgRmp27604ICcM7cwlbIZ3JiTnU38pmOrHSvs12NqGNSt+Hsw3klstXty1DU1axbV7k3rE2b7ojShxrsETnveenO1JXvd3bOr8ReOSJmZ2OW/MNSd1V7+LLPfP/yyy/O5pyPxDs51X+mW12maU7ENemJEnxlNTEAIrLe1+0vHyH6/PmzqZNnEnwh1PyskjDPY/za+ETXVd/TdFw2fBrVF085QqARApwz/+uvv6ZUziOfq8ZIingqMxoCrDLM4XCGb8zpe7WjaaeWPGj506dPKY+73r59Cw2YcGo1vVI9zjyMefbq1auVOqi+BBF4/fp1MB+zUHNmEBlljoyAloORtTOpbHzU5uvXr7j/eBPgQvshxUGEJ4GPyk2Ks8TujAD+QxZ6DGO/XSzAxHf0/XsjOTjZnjx5ItsyAtFtLzHNJsb1dp6EU3aXt9XaJR13tqsRGeQ2jICjS/0RGI26mnX7c2CxFrXp3lPoaIN9T87b5t+ZuvL9zk77ZdgrR8TsVMyVf1jqrmoPXxZM6cf3tHAsOvwriNfsFmvoiHr+ZyKeQT/v+db9GpyGEsXz6ynOIX73ktDYSIhncV90oxBIQYAnlImTHs8R9YwwBVKVEQI3RICnswQ6HK5lf/7557Nnz/Qo12eIMw/7bxP5tyhndgQwOBkRwV44B5YHyyhTCIyJgJaDMfUytVS4/3gt58IuOGv0niQK/dlDRvkGAV4ehswwiuhbk2kSnOXGG0rv3r0jgNh529aUOZPA20brbP/PVKJ710OA57uHmzh63XN7wigwYyQlnN1RSkp3nFv0M46A3IZxfHR1WATGpK5m3WEJM5Fg2nQ7yhpzsDtC6icI3JC68v0uw/yp2StHxDI8LOjImNRd0h6+JpjSj2njLW3iVQu4knULTeQ+wvSDPrNavLBw4iFzPOvFq9tBTicstUUwJW/kxzuCa9vnXvyW81cdX3kHnp+XWTWsgQCjzPipIz1i+u0/LiLy6JIQEAKjIcDT2Y8fP6ZIxaNcAiP0KNdghTFmz8Mc5gE+5qoSqyKw92oy/c3diawKkfo1KQJaDiZVnMTeQyDxWxks5fgo9ypRvhDgvcTvvvsuaC0TLsZ3jox3DjuQpx2J5wVmAUvruJ76OPeyBFPhCxHA/eh4YoPC4Pfutn2zX7OPGMxBOZXZAgG5DVugqjo7IDAmdTXrdlD9HZrQptvW8piD3ZZQaYPA3agbMWXl+zWsmCUxKXvliJiFYO3kHJC6S9rD1wRT+t4crKJ2ZLJrLmho3jCjxM52OGgBDO1gAoyJFp84JCbM1nUwTTxl5wchtGheni548TrYC2UKgUMEEr+AwKjRE5dDMFVACAgBHv1ylE4KDtvXBnlOnFJ47TLMrvZBLzzh1hnAa2t86x3r796xlBSQQ+0OHFi7j1oO1tbvDXuX4kMAFjsA6IYoqct7CBCCxqwYfJCGF4jD3XGF+e/TYhB++fIlkXt7Tfv5+Nx4wRg7xL+knNsiwMOVFD9kB7cwKrCNZExixk6uXh4+fJh7i8pHEJDbMAKOLo2MwMjU1aw7MnMmkk2b7k1ZIw/2iejUU9T7UNc2a32E5fv1MRk/Zy72yhExPqO6STggddezh68JpvSPeyTgrA+xEs8esIWxH4Tb+eOnE9937/AWsuOYS4zyzEX48GTKrUIehBDKibmTW39ZeVznLGzEoOAunzcwt6zvuusqBKBcyqSqSMqrFKR2hcCMCGCX843CFMmJJGNFVqC2Mw/7rxKlgKky0yEQCbghoNaPqJiugxJYCGg5EAdWQiDRh0CX+TrtSh1XX84jgE+JlZ33iPyqeH6GPYwH2b+05eCSwlRONK33KgnmP3v2rJuzKyiAMkdDAJ82RI1Lhfna4V04O+zY8RLHxTNXzZvqJkeJYgTkNiyGTjdei8D41NWsey1Dlmldm+7xB/syZKvbkZtQV77furQZpLZZ2CtHxCCEGUeMAam7mD18QTClH0+Gn7Hnk8WUt3LtMcDncjDd7JxZ0vhnE192bxowikvO9i/j/CoIaU3BPL1a/Nq4mHFt+2xMaaigDHNZi8M4CyTRLXdAgEnVPgs22GVFUgZhUaYQEAIRBPhGYaIRxRTERHTneEqOwbaPJ+Q1EiyBCLa6tAYCGL3Br3xuvWNQrNFN9UIIaDkQB5ZBINFhQn+b+kyWwfM+HcHSw6cU3HTzVjOPN1KcnMylfAS8unmgeMr78DClp1CRQ1IPS9qRjoeFCwpwIKvxDLOj1M6oAMO6t8htWBdP1dYNgfGpq1m3GxmWb+jmm+7xB/vyDCzu4PLUle+3mBvj3zg+e+WIGJ9Fl0g4GnUXs4cvCKb0fdCJD+Zr8c85KCil2nkPE0p0h/lKSYElsYzzlkajYyk3YbK4xNNuyMCQxqnX4SXsRLhUTAicRABzyjip96pSJOUeMsoXAkIgjkC6wbDFU95zeSWK1DZ+eI1Ex1nFebXM1fgAqR4tsQxu6siMCMTZbvfozsuBjYPSYyKQfjIlO6w7vyUypvqukor3cm1LzxYD5yH+JTsnnsYfReQld9U9co94ynsa4XG0b3uVV7sP3dp8s6jdmaaw0fZOlx1Lifr0me9aHJbbsBaSqqczArNQV7NuZ2Is3NxtN92zDPaFuXeya2tTN947+X5Pkufy2+P6tcXr7+2UI8LGX2kHgdGou5I93DuYkiMe/fNaCqIbHYpk/Uw/v9BU63+X3FwaPEFnU3yyHJ7U7sGA47NrGkxpu+cSVcOCx13fffcdA5vYbbyHkx5EmthfFVsbAQi891zHdByDvt14N60oIQSEwJII8MSX43YSu8YKy6PcG66qjmXrGEKJ6KnYjAjEd61yqM2oU8m8h4CWgz1klD8XAlmno2lBn0u5LaTFrIUzvleTtvC8/f777wX+Ru7lLpxydX1l9zTCWyh9jTrh2GEII1uYRhs32GhgZC+J95WfBW1he5h6lChGQG7DYuh047UIzEVdzbrXsmWZ1u+56Z5rsC9DtrodWZu68v3WZctotY3JXjkiRuPJgPIMSN1l7OHewZS+95nHiii4M+2yzi9ENlylBV6ezp3aay7RIXvoVturP57Pd7SJpTBlUPfmNTM5dRP4tYsfVOO8xgzCx8e7zltgJedI6W3+ugpSbU0RYJpyInj85hgg7Ej9fOUIASEgBBIRyHpvgbX1cF5KbHeWYhxHRK+NtJhhvDVofiqxMALYjbbR6/T022+/7b/lcWTQTyFQFwEtB3XxVG1XIcD8nNj0vC/ZJnZQxeIIsN3mKNO9r0DgNsyKzXXawkjAkCAcM52QTg3Ozxsa4Q4C+ukgwCFPcccvdmyxQ9Vpy/7JVshsjqB31tGtdj21hoZd5w3TchveUOlrdHlG6mrWXYN7l/fibpvuGQf75SQZU4BVqSvf75h8qyvVaOyVI6KufheubTTqAvUa9nDvYErf+5wY6leX3AWN+mGgdUVqV1tiZ1ENM3J1MRxXXaIwZ8T4+eefz9y+3Yunj8DKly9fcmLlgwcP8Ikz4AkMbQHReWlVgxDYEODRTiSMgzKKpBRVhIAQOI9A1ktONMej5eJnZuel7VyD8w07zihyDKHO8qi5ngjET4b+5z//2VMYtSUEOiCg5aADyGqiAwIpn/LYxMBLoJctO2hkzCa2BxgmJswRkiDIM5GUpjYqgWPpx8CbG4MJjHCe9gUvKfOeCBw+ySBWmNMjKoJDbfDQVPjhwweTzk0omDIXsWB5uQ2DsChzfAQmpa5m3fGpNb6Ed9t0TzrYxydSfwlXpa58v/251L/FodgrR0R/Aszb4lDUNTAuYA93DaZkzNs+lA3Hum4ao5t4gvdi0z3mW1Xxo5vjzV17lUMWE98trt5HvMD2W/tg3kHd9Ld64AK9wEjibC0OrWQygj8Mfn0o+Vpiq3UHAft1f+fS9pMTeXUmZRAZZQoBIZCLQO6rEbwUdZPgA+cYTiwrzIZceFV+RgQwC/cCLLbu4BGesV+SWQjEEdByEMdHV6dAgD1+upy+Ryv9XpWcGgHW8b2FvlYkpcGH15C+fPlS5TUM3hC+iRFu0FMijgDOzPhhAbxpX8VzyyMAnFT2kQq0a3+q6N///ndcVOdqrhvfuV0/QUBuQ9FgUgSmpq5m3UlZN5TY99l0Tz3Yh+LMIMKsR135fgehVgcxxmGvHBEd1L1SE+NQ10Z1dnu4azCl769JDPKzEa+Vdp52H1ZLOB2eoMNiYxZIHDzVgymdtzQSxTiPIcOyHbU4+Y8nKHSNNYwICZyMOrHyvMpUw0kE4Hz8wR6jD6KebEW3CwEhIAQ2BHgMlns0SK7dNSPUnP1jv0NCCHuVJ5EzQnFDmQ/f5KkSEnFDYNXlwRHQcjC4giReCgJZATrxPVdKcyozIwJYdHuRlJy0V+VMSgcWZlee1VX57grxlE7l+nlzBOAzEcCRqY8ISFh9xgcOe3GZ2hMmpvLJnVHu9vPmWva7L7ehj4lypkBgAepq1p2CaSMLeZNN9wKDfWQWXSLbetSV7/cSIl3S6CDslSPiEu1P3egg1PUxnNoe7hpM6cfq4VjhG8qX/PnC+Kp1cgpucWq46iccjbjJjFR4h+seXOeEz3IwlWmrdYKOtIunNMITWImTcTuxkhenFKxmkFGiJwKE7ziBy07rfCZMn/dyMNFPISAETiJApGBWDUQZrr1KcuqP/awau2teuzFLsyq8IWCfuxPEhCfKwXxlCoHZEdByMLsGJX9WgI4dGyToboIAT3b3Vnk22jiC2uHw4sULTu876dqCtHUdfe36q5q7IUCsJB7gCLXYuzE3FviRCMGEt84BKjx4Zhw5vcOh6uTEf2bN1fGqbnhVbsMbKn2NLi9DXc26axDywl4sv+leZrBfSJIxm16Munu7QgO+fL8GigUSl7NXjogFWHRJFy6n7l6vJ7aH/+71x0dq9uCbJZ8TZXqhVb8dnLwpODPGarXtRFLipKtVc3o9Ec9gChoFZQie4PCAdAlV8hCBRIdpReoeijRUAU7CiBMVt/VQAt9HGFH3Prq+Z085ziQ++fhXWSIXxsoxOfobA4fLwaaRS+yxhfW+dc0xeu9G/rn0q9W5ur60HFSHNFihqBuEpUrm4fESzqxOcFuVdm9SyezUjSzxPT2EiJHygrTDVfMTLdyEbxW7OTt1E6E4PP0UHCiTMu9hDwS/R7Tnksq1Hyif2CkVcxA43Cfu6cipZ96fNxnO8ypoT/IlqatZd0/dyo8jkLtoYgRO5INdcrDHFXqfqytRN7Ix3LZdEw26+zDwTE+vZW+Eb3JEnFHrHe69lropCE9nD//DONdaJw5j9lsLcL5+Xszl2CGOSD1fVf8acGnFz67bREJNvEbM16vPS+g8k0iM5jzfrl0D799zTkDP0yN4tZqDqYCa7nMgqC2M0kKgOgJ8O+nZs2eRajG5xMMIProkBIRAMQK8SISPIOtAEQrzqjFHlRQ3OuyN9Ms2NghYXLKbw+J/uWCHp5AmPsC7vCMSQAgUIKDloAA03TIUArkxavglmx5GOBQ4NxcGByDfIdkDIfJ4Y++W4nw29ZiXfOzl0OQINsEZhJwQL89AEJybZ7JngeQRakEenJz8wUCe22HTbmbtw4cPibBkf0cBZkW2Qv7GkNkVxu4Rj9uzwN/azbpFhUFAbkPRYFIEVqXuYrPu3gx/FetYzticXtV603YX3nSvOtib8mGiylei7uFGTMbqRMxMEfVC9soRkaIgldlD4ELq7onk5M9nD6eEiFYpg8/FAWvGn1O/rInnKwXzKn10DiK99p2MS+I4gZqzElPe3q4yvhauJNEGveHJlIyy+JM/3upbmBjjd03UHV9HkvAkAky8KXaFXYZxcbLRAW9nrXdmY+bn/nIevsm9KQJrsL9sa7eY8iT4hlbKsErX6txCNVoOWqDq1CnqOoBU/Hn4SrRtyZCmfMXWl69qaupGfGhX0QB7zzE7HX7u/ex5fMUarJ6augUqYP9SsJrv8Y18KBf3iGbNvdd6lQvwHOQWuQ03RdxtOA9CvzNi3IG6a8y6kVXgkku86HKGeIPfW7BMM/sN3qk7DPbBVdBBvDWoK99vB6oM2MRV7JUjYkAyzCXSVdTNRWkWe/i/+9i1hFFzrGOftpq2cvjyQdPWT1aeGFNYpY9OJbwWdlL4M7e/efOm2ON8pl2O+WTHAvnPVKJ7hUAQAU6Q5UxK/9V/U1gnphgolBACQqARAk+ePMmtmZNLODQ6967By3P4tz0b81xw0lPMB8d5WPFSDqZKfIA3bB8lmBCII6DlII6Pri6GAMbMYj1Sd4IIcJSjfe64XYZl/aozyDkVFQZGHq7Yctrp7Us7do7SQsBGgP0LnOdhBq7jsoBdUxsDBPOYg6biXz2yN1Dm3r1EgaWxV9V98uU2vI+uF+vpTairWXcx3nboTsFSOLgP9iaDvQM3Bm9iDerK9zs4zRqJdwl75YhopM1bVXsJdQsQnsUe7vSZb/8b3/hWRjirEoMyK8qT8sTGTfqMHK8rHrFDd9VmZJ/8cJUTTEmcQcEoqnjL5nGOfLmmYlt2VaD93XffEcp5Ek+7TqWFAAjw+IShGoSCYc5TH05yDl5VphAQAkKgFgJl8WFYCCutiexvbSsX4/aqh+u11Kp6chGwCbB3b9lg2atN+UJgNATKGL7YcjCaUiRPOgJ8rDa9MCX3dmFZlajw+AhEXgnmcy4Xyk+AGu8m8c5wRMKgeMy63BW8pEwhsCGAuxuS8AfHMHHxLGXNePipiMVM3OulHPBj9DLCEwQjzCwJuQ1n0ZTkdBC4FXU16zra188IAuttum812COaXf7SGtSV73d5ogY7eAl7I9t8OSKCalKmj8Al1PXFSMwZ3x7uFEzphNYBH4H8I8T6EBlJrFuiOrdiU/sfmYUjE7HB4eSTLQIL7JBNzOL468im3aYJZHj37h1+PRBIMX0qCsMJghD+hx9+qFinqrozAvim96LAWSMJ3p004PvOOlXfhcCMCJQ90+q8BDcFlreonddFUl5UbSqSKu+MABzYO7bKlqRsB2vXoLQQGBkBLQcja0eyVUcgK7SoeuuqsA8C+I72FM2MN4Jv59WrV0jy/Plz2/kWBwcjnCC5eBldFQIbAjid+CO9fWmK4cDHT/gP3wiC3FjHe7yYuMSjQ0Ucv1v5dAD3hliwhoKjNYL13CcTdchteB91r9TT21KXjvOHKjXrrsTnun1htS2ocFgfLITXOlWg0BlvWYC68v3OSLwqMvdnrxwRVRSnSvpTtwrm/zGHR7SHewRTsgdwXCR4W0aIpES1hBxBqT27Laj7qf2PPPJPCaakj9gHxRGQTnR84ufFg2hXz0TjxHrSOwJG+XOYWb05UyE+bp1PadBQ4gwCPLnZi9tgNuNS8cg9I5XuFQJC4IYIFMdtc9LJ5iaeHTRsKvsBNvZPMSazQ3Fb+RPDZxVMeVuG3KTjxVPfMsvBTRStbgqB+yDw9u3bvc46/q69Yh3yMaeJb+Pd3US/FsVwzxbP2B16pCYGRADCNOKMvY067DjBmodlVMAgILehgUKJuRAQddGXZt25SNtT2uLleMBNtwZ7T+Zc3tYC1JXv93IWXSVAf/bKEXGVrhdrtz916wKI/MVdiEtS5oX473ilVa4SsubU8/333zs5F/4kyi2rdfyPnz59yrplnMJEWSWC72stsRfb+3OmMG8qDxgwAQ68x4+oX758wRXexyuHj3te5hiFKnEtAvB274VCaAzBFEl5rYLUuhC4GwJlIWJ7EeFzoYc70jaWgIIpeq4uSNrzCNgciNTWaPsXaVGXhEBnBO68HHSGet7mWDdfvHjBW7VsWB48eMDEiKOA1+6n61GW62263klgEICre+GJozm4GEfEU6bPwHvOBOldCPRHYG+U+ZLAcHm6fFj2cuQ23ENG+YMjIOq2VpBm3dYId6g/3eSzhRnNB6vBbmvnJunZqSvf702IGuxmT/bKERFUgTLLEOhJ3TIJL7mrzB7uEUzpe+ucTyJegpdptECYxBcRTBNDJRL7m2gf+F1zbkw5CNOvpFsOrmfMd5aov//+Gx80h2iWHX6bKHBu5G5itSp2EwR41rj3YgrjGhrfBAd1UwgIgXEQuLNR7qzpUxuH4zBqOklSjrcn8GK6fklgIZCLwJ2Xg1ysblieN76IoeTdQnwFTJtbMCIOLB7svXz5khAZvh0xESx84nYiaSVqAQKOU8uuwTH/7EtXpRlBfAUl0djA63WVnGpXCDgIpD/G6PMCvCPepD/lNpxUcRJb1O3AAc26HUBu3cQCm24N9tYkGbP+2akr3++YvOojVU/2yhHRR6c3aaUndSeCtMwebh5Mid/ckQz9DXU6C57HXL9MZEYbnzEc/5AyhNBaWWyWA05i7OYIuPGA582bNzCWwEpOrPz5558Rvm5sJahyGscInZUM0yHAI0aeNQbF5nRVNqLBS8oUAkJACDRFIPHBrSNDig/CuWW0n6zm9sFUvIyBFTGakJKnNQKJpvLDhw9bS6L6hcDlCNx2Obgc+fEFYKp88uRJZOlnPSVAjZ34+H2RhDdBwH8h3HR8TAcXLtbEM4ciI9H0UQkh0AGBr1+/preS+IWl9ApXLSm34aqaXb5fom4HFWvW7QByhyZm33RrsHcgyZhNTE1d+X7HJFU3qXqyV46Ibmq9Q0M9qTsLnsX28D9a99A/p2dA5yN+mUTP4wYX7v7tcIXW6DWqHxWkHBhJWGTuF7oxiO3YAoCd9FMsOKP5M/ijbt7gx+8MT5zgYFMmMQGqwJILbGLlKrYqAjBw7wwMon4Vobuq3tUvIeAgsC1G2zrLexGE+9tLlVO4z8/iKDEs10kthA1Yx77l2OC9k4P7KCK9FSwZPq6aXt6U5FUTk1ZiQyDi47AhKtu72jUoLQQcBLQcOIDo57AI/PHHHxxImSIeDgpsmx9++CGl8LVlio2fa8VW64kIRJ6WsaAP+/IMguEZ2Hv90vT9pDvL1KOEEDiJQNYhqfKgpqAtt2EKSiozIAKibh+laNYtwFmb7gLQIrdosEfAqXtJ1K2Lp3y/dfGM13Zn9soREefG4FfvTN3BVWOSGGifAAAgAElEQVSLV2wPNw+mdM4pROgBgymJUjr0Odpwk6Zf8x4FlxhMiZWQG+vgqHtAXTt6TPyJY5q/rTCYEIjAkKOzduRoYlUUg29Z4c/pNavkkgjwDHLv9Fy+5yW38pJKV6eEgI0AkwCBes4KuxXgmS7BB69evbLL90wXR4nxKNcsrD0FVltCoCICie9ipRwJX1EqVbUwAloOFlbuql3LcrOwTeYL2uO/a1Fs/Kyq5cX6FVnc93blgyDAO5Y48SLyb3LmevkG6Z3EWAyB9ENS634vaDEYTXfkNjRQKDEXAqJuN31p1k2HWpvudKzSS2qwp2NVXFLULYYufuPh9mq7Xb7fOIzxq2Iv+ESYJkdEnD8XXhV1LwS/oOlie7jtZ74JxXWizXCCDOgcR6Tcycg5kahAZxfeQn8TP5ISDN3Yk5xZw57usR6WDPMCPQ7M4DNk+KAJqSwIGGVQzBuJu6d95TdCAJrxXTxnIqUtnuFBvyWHWCMkVa0QmBQBlpvvvvtubzlmciCYkoUJi2uuDhItMZfAklYIOAiwQCce76QzzBzo9LMMAS0HZbjprgsRcPwDKZLsGTwp9xaXkU1SDN2SN9pOLaeDbMydnNF+cjjloUgi/CFEKtABgUQrGkn2PtLSQchZmpDbcBZNSU4HAVHXAaTpz0azLh8wGerv/CH32nS34KEGewtUnTpFXQeQWj/l+62FZKQesXcDR46ICEnGvCTqjqmXiFTF9nDbYErfFV4QeRbpdsVLuYIRvhA5dLeiYI2qSvnMN037GozI4xTOhTRS87CXOFWLsEic0T/++GOWkLN8DDSrUypcHYH4VlOHulUHXBUKgdEQ4ICZlPUam4SHu5eYJcVRYn6M+GjgSx4hEEcg4uNwbtQZZg4g+lmAgJaDAtB0y+UIJH4Py5bTcSnYl8ZJ68yJcXTRQpKIdzX3HewW4sXrfPTo0eGL05EOxivXVSFQEYH0D2wdUrqiVDNWJbfhjFqTzCAg6namgWbdFMC16U5BKbeMBnsuYgXlRd0C0BJvke83EajiYmKvgS6yT5cjwqA0TkLUHUcX6ZIU28Ntgyn94xuHfaO04L2lgmcD6RptXZIwrJRnAEzf6cEZzpOPq4IpMdBbo+fUz5FgRKATUpnu4wPY6U4Rc3qtnx0QYML0TajtTEoek3QQgCaYG2H49qfwzT6YqxUhsCFAsL6zsMaRefbsGUdAxctUv1ocJaZDcarrQhV2RiDdoVYcc9y5R2puWAS0HAyrGgkWRyDdS2Xq8fc+5lK7RO4LHimOlHbSquamCOBNivBhiu3wTz/9FIco0sH4jboqBCoikPiBLT5v1c33VbF3PauS27An2mqrIgKibkUwU6rSrHuIkjbdhxCVFdBgL8Mt/S5RNx2rgpLy/RaAln6L2GuwkiPCQDFFQtSdQk2+kMX28D/8umrlEITnOOmIniYip1b91eshEi4rPpJQUQZMdTG6VUiwY8p5V0RypHxK+P3797a6AbO/rpEB6xwAO0ebbSqjvwhgZDjUI8BOzZ/DDqrASQSIYvSNdR7dffjwoac3GRnM0FY4yEmd6nYhkI4AO6iXL1+ml99Kckv6KxC5lQfLm/kheDWSOft8gr0xVDwo0SeJmwFspPFfZ4wwZ5xL/jtje7Ip7GYPGeWnIKDlIAUllRkTgbLISN4M6bnZAbrcBV2z+ph8qyJVGWmrNF2rEoYPFF2gI7UAUT0DIpD+bvlVb+kPCFpQJLkNg7Aoc3wERN3OOtKsewi4Nt2HEJUV0GAvwy39LlE3HauykvL9luGWcpfYa6O0wP79Po4IUdem7kTpM/Zww2BK/zilwZ0gPBfPCqYkgICQhZRAwzHJlBhMCSZMDYeRkY66L9G1eQUf1SAPp0X2R54dAg9j+Nzq4eI3ezBuf2xv1SJnRPvTEQ9FON/lcDBWBIqxb0dKcSpAxcpVlRAQAhEEzIoWKeNfIvp5Fsuk+EhLv9eX5Iz2OkT6uxyYKBS+BLSVGiXWx14f412bne3x3ulqawS0HLRGWPW3QyB9nmwnQ0rNuXKykqZUqzIzIhCJrJ1oNefd5rdv386Iv2S+CQLp5xZvL8zfBJbcbsptmIuYyg+CgKjbXxGadQ8x16b7EKKCAhrsBaDl3iLq5iKWVV6+3yy4cguLvTZickTYaAyeFnUHV9CeeGfs4Yaf+fYjgYgz2+vDCPkF4jkRhCP0Il0GQrISP0t92E2sCvsIPUK+Lokxtc9k8umXjszJkgDLmDw8r4JnNkSqnWxLty+JAHHA/qDrH0kJts7qcsjqJdWhTgmBSxAoXsWKbyzrZmSnF69w9pMp473T1eURsG3O5TurDl6LQPGsXnxjWX+1HJThprt8BDofS4kAh69BOkJqT+QAcpOfE9mu8fiziaJCb0KtG3bTdiBHuj/4560ikne4JLdhB5DVRAsERN0WqB7WqVn3EKLivXPxjYciBQtMtOnWYA9qsHpmMQOLbyzrwkTUtTso36+NRvV0MQmLbyzrwuXslSOiTHHt7ipmYPGNZX25nLplYre764w93CqY0j/zJjFurx1MKTXnnqfYmfopXcgqk/KZbyr047qcVpwCuTA6tVX5yRORC0MViafkW8yHTurEoVsFEFUyCwJMnv7AvCSSEsScDYNOYZmFRZJzdgRYv3Kf65suz7KyKBDBqEyJGRFwXjaId2Eir0e8I7raHwEtB/0xV4sVETjcDvttXXIQfpaHEQOm54cCfIiU0xSByDGlBXxuKmqk8sePH0euyiyJgKNLfRBI3LGO4FvuA0huK3Ib5iKm8oMgIOpepQjNunHktemO41NwVYO9ALSCW0TdAtCybpHvNwuurMJirwOXHBEOIMP+FHWHVc2hYGfs4VbBlHzC2JF7CidIQcQnpqHT04l+4mNNiWYgpIPPhkb6NWAwJdImDoxIv85c4kQNBxa/tuJYGb8q5ayBAAPNP0biqkhKIHUoGn8qs4YK1AshMAICztDLEunMvVkNbYUjO714bQpEiOOjq4Mj4LxsEJd2ovCLeEd0tT8CZ6b0M/cW9FTLQQFoy99SELPlb4U6oJTFXk5K6yCSmrgKgciSncWTq+RPaTfFB5hSj8oIgTIEEj+YCFELvh9VJtJcd8ltOJe+JK1BQNQ1UHROaNY9BPzMxvnMvYeC+QWKzdGePlgNdl9xjXLO0O/MvQXdmYK6fr/k+/UxqZVzhoFn7i2Qvw975YgoUM0lt5yh35l7Czrbh7oFgl1yy0l7uFUwpXNkIxPBJd99zlUJQkbmrGBtfthosNiwmT/++GOKbJG4QMJJ7TFJQGpP6zwi/LXBlAiG4y/+rCXrDIxIT3VpDQQ+ffr07Nkzpy+czsIrUFeNKfvtq9y50emIfgoBIZCOwMnVgRek0ts6WbJsD3DJuVMne6rbhYCNgL0+2vlKC4G6CGg5qIunauuMQG7MFtuNV69edRaS5rKMmfgGv7/warEuApEI4JMTcl05D2vbG32Msqt8C4cyq8BNEHCeF+z1OtFZvXf7qvlyG66q2eX7JepeqGLNuofgn7Tx5IO1EdZgt9FonRZ1WyMs3287hMVeB1s5IhxAhv0p6g6rmrhgJ+3hf8RrL7vqH9Z4yQEDZcIjaiRw0K8zUQH+jYPkvHjx4uXLl4fC0E02BkGvqwPXOEeQXh5MCaq4/yJi2EGohypQgbURIC7efzJHvBH8CY67PmjYb1/pG999MFcrQgAETq4OPSeNrPgDo1zNJwYKJWZEAJM4a5BGHCIzdl8y90Qgi2m+YFoOfEyU0xOBvXCuPRkcx8Jesbr5uY8//S1bXXlU27UIRF4gPDkhd+7XXkdkhHdWxDjNEdzAWQDs3bbtG0xgNrvk6MeUqR4C46weB71BJJHbcBBFSIxcBO5JXc26uTy5sPxJG0+bbqO7ew520/3+CVG3Keby/TaFV+x14N3bv1PsJFZOQ61/7nVkGUfESXXczWZYxh5uEkzpe0bGCbA7nCkQ1Zc/fhfBo5d4oOJSpV9N7DKw+AdFYCLbwYI8LxnnCFJchIjH57bToaheEjTAZHNW+pWfjGH3K1TOpAhgmnMmpbMME0nJSnNhjxg+duu5T0Pte5UWAkIgC4G9XUdKJWfuTanfKVO2kCkQwYFRP+dCIPfV5J775LmQlLSHCJyZ0s/ceyiYX0DLgY+JcrIOov7pp58ucapkTekYMJrS1yZ23H10uX/pPPhZo/J8c6phBARwK+H1tV+URSp+4uPFVOB/z7mXQbTnILWxev36tf1TaRCQ21A0mBSBG1JXs+50XD2zcT5zbwFQI2+6bzjYCzRY95Yz9Dtzb0EvRqbuXneyHAVUIkfBHpLB/DMMPHNvUJh4Zh/2yhER18I4V8/Q78y9BQj0oe6eYIvZw/U/843ZZEfXgSP8ePz48R6go+Ujai6hc4MvR+tyYqgrjzd8yZ2+J1bl19Mox6Fio1bi1UZCRnRSURy6+1yFJI5DmZxrIykB3/G267nLfQipnl6OwJnVoWfcMyafEwWeCF1kZUysQcWEwIUIOOvjhZKo6eUR0HKwvIrX7mDiq+eYLh8+fPDf2+wDjrMLizc6mrsjLq2uliEQsaUnMgD2THQZ4WWsmPcuXv5nKt6jLjzh60w9p9/EjztpsvUpJ7ehj4lypkDgbtTVrDsFLR0htel2ACn7ebfBXoZS3btE3bp4OrXt2c9OMf0sQ0Ds9XGTI8LHZMAcUTdFKevZw/WDKfluiAPldE6QXIGJ2COewOn1RD+JH00Jk8LL9ttvvzn9GjyYMtFP53Sq7s+Itzo3bLeuYKptEAQ4vtQxzeGMP9b6S+vEIkeMuf6yqUUhsDYCZ4Zbrg1zBsms+APTECaHXtY0aCgxIwK5byfP2EfJPAgCWg4GUYTEKEOA5d7hMNscctgF84c98P333+M+4qCyC79u4Wx54j3teX5bXBJdbYdAxDmWxZZ2EqbUvGelXzjWUsRWmboI8IIusZKHdb59+/bdu3eHxaoUcHzIwTp5k1+7RQcZuQ0dQPRzFgTuRl3NurMw05HT2bA4V+M/5YPd8LnbYI+zottVUbcp1PL9NoVX7PXhlSPCx2TAHFH3UClL2sP1gyn98LWeNuWhFlMKpDibnHr8EFKnwOA/E3WEi83uCMHF9vvuPAsZzeE1QpxrZG49E8NuK0LpeRF48eKF80hmkEhKIHUESzxaZl5dSHIhMA4CLKYEGZTJU2DDlDXEXWVuhUSTo1gq3SgEWiOwF6DQul3Vf0MEtBzcUOmLddl5sRAbgNBJ3kTlD/8a/oTLwxOdLU8EfxkwEXBWuuSQ1u5aOlvsu/qnGWXBRiNdC5ZX5uwIpM9aL1++ZFpu3V/eGT60ovGg9jwps3WXq9Qvt2EVGFVJfwRuSF3Nuv1pVqVFbbpPwnjDwX4SsVq3i7q1kAzWc2i1Bu9SZiICYq8PVGS3LkeED9dVOaLuIfJL2sP/OOx2VgGcL86oxg/y6NGjrEouL8xJjYidtVgSQorVeLnkxQIgPL6zw9tRLipmsthKOq8Uv379+rCG/gUQ8lpPXCQgJhJneRIoHk1B4H//+980wd90Y/Bk92e5HWY6gwiDaYQzKQGQBzD2HAiNzcBvCq+o2xTeipVLUxXBDFZF+LJjUAWLOZmdj/FwTtV1hNn72SHcc+MnAjB3gWSf6Wuvv8qPIDCppuz1MdK7lS5Nqqk1VKDl4IweRd0z6FW5l/ct7f0O6cujJ+1+seWx3w61L/npH3/80c9slCPqNgI2pdrIMwwMADgzvndlz0RPd2qnABUsI+oGYbkkE67uMSEoTwffqfN+flAM9rPB/A6ZY7JXbsMOqp+9CVE3V4ONPN6adXMVMVR5bbqL1aF1yoeu57Qs6vr418q5oe8X6MRehz9Z+ylzb9nDLzkiDIAFCVHXAa0nde2ml7WH/6769/PPP9uokcYPUrWFTpUVuG8IXOskXJtmEv2qRqFfvnyxdU3EXhu5Mmq15THpywWDGEYYJ/Hhw4eM7iUUpS2e8fjhm4DA2EyoYMQiCO/gFvzJg7oRpd+XyZ8th+qCIx5njO93pcIVUbcCiF2qWFJTXZDLbqTADmHHld3MuRsS52d70m460WGZUL/d3JZGTk4QP9fX0e9OPyK9P0987GbXlM+xeI6PwCw5s2sqiHPixNV0sgoKtpep5WAPmUi+qBsBp/8lZ3OKMdlfhr0WnS1PZDLvMyeIunua6pwf+cAW/pbOwhQ0F7SHGYkFVSXeIuomAtWzWK790NrnA0kic+x2qbUMQfxHZq+/SPVZjIJA+ZmOeJeoz5cqmDOd/R/shZMp6jqApP9sRF3NuukqGLBkrvpYtvr71hKnMnu1bb1qOKOJplu3mEUeR7zW69Ql07Kom0WJrML2UEpJZ1U+WmGxd08jnSdepqk9sskREdSRqBuEhczO1DVi5K5KHZbmvTFl8lNk+C/TwyoJf6hD5So1d64EsQ2OiQmMs85C1m0uscvGA+sczMAIqStPQW17muI7pAW11bolAmytJrZ6DgMpmD1nHI+Jk/5QW7VDzRJH69B1NPkd2Am2PuxUcQFRtxi6zjeuqqnOMCY2F1k7nNlj+9nfi5cr4SZnu2XIMUt8lLBRhwrgSGRCYrHD4WkA6U8VpwuzayqX+cZydnAY/+fsmtpD2LFwzNBwEuMYZrmU6z/GcyXcoNZysEfRvfzpqGs64ry0OYLfwMjm+6+cqcD8bMdYI4xmXQPF5YmI/3eKZR0hDXVNAoI1AlbUbQTsyWqxZIz2UxKtue2sBUGR+jtvR2av3IYnh4B9+7xGlN0LOy3q2mjkph0+1PJ4a9bNVcRQ5XO3tNp0oz6tUzaHr5qWRV1bCxXTucC2NqQrds2vSuz1MdlycmmwbXC4a6/Cw3w5Ig4hsguIujYadro/dU3rq9rDNYMp8Xr43hCD4HSJdMf61mvKT9dHR+DELm/nKTr+2RECFHz6bTnXPg319xWbVHU3XZFV1oGlv3fSoVnuT8fH4XTH/LxWy1md8qfK0YT3JWz31FPUHU37e2ReWFN7Xb48P3H2Yxq85HUO5wVfMxtHEu3YTs2Rds0lTJfpFsFEHs4STLmApvwl0hAsmJjUobaApvbGTuLU2m6+2hMskp8oMwzUciDqDkXdjdW+F28E1wGyIUZw3vYzaz1ljwxzUXco6sa5cclMGyGPc2nPJmw07kTdoahrkwGXoz+bxXPs2+um/YXAl6Sd02mvLyOz199xjMY0X8L+GtzTrJ+faEuPBrLfkS1H1N1DJiW/HXU166bgP3KZxImC9esSU3AoHyx69IfSaFOoL2G7deraaVnUbTGx+PzxbVc7Z1LfL9CJvRH+9J945YiIqMO5JOo6gNg/+1PXtL6qPVwzmNLnLgu5QXC6RHrgiFk1G3knu0G353U1HdwSDAanJKrvJmSkIUdO++eZtwEiLaZccrAyUlU03/eaMG3ZCQy7uYiauB8YhISHlICKqMDWSIeHc4dS2QWQ0I+r3kKo7WJV0qIuTJiCumtrqgqZW1QStEPMBMLcuC3HLZpOqdOfKOyZLZhutBYHgQoKQCa4zbUIpuiCMumDFNok1lm92BqaSod6I+GMDrU1NLVH4BkNy6BGtBz4Kg4CtcxyMCN1jY4cb9og25/Dt9jNNN7achB1gXq0PREs3Zs9Bl/Zg3MFbDfjsWJC1B2Quka/uZu1psR2VgF/cCGtkbxPYmT2ym1YnQPBidHn4WgrURAHUTcIS2JmU4+3Zt1ELQxbLDi4tOkO6kvrlA1LkDn+ErPlsB5V31oGBRB1bR0VpO/g+wWWIHnEXkOY3JUd6M4//JIjwuAfSYi6EXC4dAl1N5Fym57FC/GA7u1Njln5f/zxx3fffefcAmqfPn1yMmf5+fXr14cPH2ZJywB+9epV1i2jFf7mm2/++uuvQ6nQ7OfPn00xXtR4/Pix+XlV4sGDB3tN4xB5//793tWm+S9evPjll1/8JiqClqg1IwN+zN9++838HDzx6NGjP//881DIC1V8KJspwKzy5MkTuzuIHaSHuaVWgn3aVpUZ4FsOP0kgEgn+Q0tTwG4aKxBF2DlV0qIuME5B3bU1VYXMjSrxkedR6Js3bxo1l15t0OqL385W8N27d/EyBVcLJJli0OVCgZHz/PnzlLuusgGW0RQD8PXr1ylQb2XYE7L6p5e/vOQymtpDclLDUsvBnkJNvqi7QTHmGodTiE2QURaJRpsLu4nDdMR7YN/LK93s6O2cumlRd8NzNOrG9TKs6y9oEDYyReIQBYfJaFoOCmkyJzUYjPxPnz79+PGj+XmYaOfAx/347NmzuACdF4WR2Su3YZwqZVdnH86m16KugcJODOLx1qxrK2XStDbdKYrTOmWjNMi0LOraSqmSXt73C0pib5wqBfhUefgVb1eOCFE3ztsyfKpQdxNsWXs4Hr6afjX4mmnTkNJ02YpL5obQUr64rUFuTDyewR6uvE8ziPC2VH76/DsBZd1kFPjCVAStQGXIQ8xcWXf63xUE0IcUv3x/2XJbzJ1S/G5elZPb05Tyou6mzfGpu7ymUuh6VZngW1YjTOC5rGhnEEZe14tMmI1O272KJ7Sbfno/Fvslci6jqdyOtCN/Iz3mdnAbaBONqUkNSy0Hh4QXdQc3LB1/0eWek+CY8i2HDnKKusNSN27uXuVfik+GwTWOg1Xid5VdFXWHpe6mUPwM/pwWyYHwZUyI30WQU5CWtiRsZOKVVL86MnvlNqyubio8JOHgw9lgIuraU0ettIH3ZEKz7kkAR7g9uEGQD9ZRjdYpG5BBpmVR11ZKlXSuZrE0qrTbs5LcPm7LbnX3r9jrK12OCB8TO0fUtdHw03H++PZz3elrVXu4zme+I09wx/Qw+vQK5uRyDhZO3V9AQH5/LMVz+ru9gsoiMy5nhwchvmBst4JSYSL4hctyEj9W4ojRyE9a1oX4XY7kez+vig6JC29fdZ4g7nVkwPyKsb82IKLupuvxqbu8pmxaDpj28cfA5aHUhaKa9/7T56vqO23T/cTnIo6o448708HERMQUd/p+iTlEL5bRVO6esO6ONJEPZ4oto6k9EJwRsfdzwFlCy8GeTrd8UXcj84DU3RTk+xlwgMZ12u5qoiUDqTpYXKLuyNSNaIc5uR1Fy2oOmijt5oQIOHtrK/nt5CkDLXJXpBf2pWF7FHwwaUvupBt5s4O0tJu+ZC0Ylr3QyQZnovSAU6I9uhORHHY4m76IuomqTC9WkbqadQ1Rp05o0x1Xn9YpB59xpmVR11HNyZ+HFqyz0MCEky32v13sjWCe6DKyaVD34VdEOxVNlwgCWZeC46WdXR0Bx9aIk24hjyZenyer2sMVgin3wsU2pk4Us+VrnRe4nfF2+HPq/m4I5NrEHR4w+KoJ5gyoneAqUtG0KljUN5QGXHGDOk3v4OA9CjLhkLGDFED4oHbOZKZr1gFhcEUbTNI7OHiP0jsyqaaMyoZNsBNzsOVnC+s/HYHcV03amUZ+ZIaP1V7OCC+Xp2N+WDJdKZfMOStpKndBr2j1HdLgfIGVNBVEI31Ru2SkBGU2mVoODBR+QtQ1i92A1DX68peqRgfmmRb3Eokej7re8KAwou7g1A1OvEbmFtvkIE9SMoPv1WCEsPCl3J5bRtQ1NBh21o2z18i/JRpFNAZpaTd9ya52WPbm7jJsJC9PDzUfOhPa1Pa/3RdRtwXPK1JXs65N13nTQT1esloZDP09VHwstPPBap0yStkSQ03Loq6jnZM/c9k+l+8XcMTeOEMun3iDI9pM/hWtlzgOKVeDO76bOCKCarq5zRDExFDXSUzkhTgbTBmPpNxwYV5OGXIDlsnS+tbZ6VZNH/asENKhZm1nHAZ/9gye2BsdrC4+7GU5e00E++5klrXY+a4sNjZ6TnC+y7m2l6Opy39WPEjVgCnq2modlrroa3lNGU6OnMCstAmzpa9af9MfRWxyNt0/nOFnO/fiJVzK8vL0l3AlTUFpfzxGcubaGqykqSDPZzcstRwE1UqmqGvPQiMblkQd2aKSRnd7am2Un/iedB87QdS1+TAmdeN7+T48ORwLe65L8g/vLSsg6o5PXTRrCxlJN9qvHZKEFeGSUX8oWASrdkM+PtVERBrkUgu3Ydns5N81u/1veiTqtmB7XeomSni3WddweJaENt1BTWmd8mEZbVoWdX0dFees7fsFFrE3wo1BHn7FZ912u5IIMv4lOSI08fqsWNIePhVMmbgdvco/4qswNyc+W+0RYpBZLLezdnme++71zsln0bVvvDbtyBb82S4i3u970OSq+9r63loV7LuT6Qs8YA5fI3XEjvwcc+gF38yI9GLAS0z11bkh6tqKHpO6m9KX11R1bjeqMDgZNvLAxrsQXNpsPtvp1mvuGX7WXY7joLW+mrvJbzGrx/u4kqaCg9GmvZOeK5hyJU0FOZmlvjFX52AXtByIuvbMMyZ1tyHpu+yZJHu6FBKpgj80OIdUz0yUx9avSU9hyQSnLNMFJzEsdePW7+Vi77Go4ku8PvP3GnV0Gvwp6vp4NspJeduqbiCR6QinKjC9BwmwZXL1qpMXBmSv3IaGOS0Sa6xEICPqRqaU4kt1fSOadVsM4UvqDM4bd950a50K8nDAaVnUDWqqIDOIZGStmcv3CyBib4QV8e2/QwNU3+71sLgkckQ4ujj82cgREZwu7mwzLGkPFwZTMjukwGG4C0ev8pJE5sT4pTPLSd2dWFzOFleZhY3uIolGU09xjyKi2peY2oqbSL8xGJCOGHUHgv84yu5pJD2FeZc1yWydbfrAIF37piRTQUQLs1yqS9oNHFHX0f5o1DUcXltTppvjJ7C7mLcd2vCTFa3dhs2HJct9hsAtZg9bqmJ+bkj2hM4Wu3o6vrX2adNBNU4fV9JUcIfsg2xyprC4jL5W0pTplEksYFjSFy0HRqF2QtQ1c86WGNawRGtBWwLfi63QRmnMEgeo4E/miuoebwIAACAASURBVEYC+NWKuo4KhqVufPW/8DFGcECBauuAYFF3CuoG3dqYpvhy2T5Anka7ISZbWnEgsn/234zY0+9o7JXb0NZO9fQa9v8Gi6hrTyO10nV9Vpp1qw/hqyrUpttGXuuUjYadHm1aRjZR11bQmXR89+evQXP5fkFG7N2jx97+2lc6OR02NXEqyhER1Esks8X+VxOvM5qWtIezgynZY+xFiUUIul26cGA7ujz8mfjtp0iXG73deyh5lQIM/kjXzKXRPN1GsMMEK1CLSdOAv8efFogddjZY4JK4eINPPIFqADDuew12astEuYNEMwfXjIjkw16K66v4all/Rd1iwItvXE9TxVBce+PeQylmyz6TXtac1mEziToSzZU9DvfBrSltUEp8U73XdxTU01JdSVM8ft5DNZgP1E05ULfylTRlkFnGsDQ90nJgoDAJUdeff8bZExk1mUTQodR6UeZpAROyD5ST03mvIeo6+PNzTOqiqbgB0Jk522gKDiUwbB1JSeui7izUdeY9fqI7Mxu3SBxOtshQN3optxdDsTdri+2zbpycXC20Lo+W13As20CJui0IbyNcJa1ZtwqMI1SiTfemBa1TETYONS0bOUVdA8WZRHzr569HTP5nmut/r9gbxDxrxuuzqUFTcTbKEeGPx0hOI8ejJl5nQK1nDz+ghxFimUu//fbbx//8ff782WSWJXgpENfe06dPy25vd9fXr19x+vz6668Mp7/++ut8Q8xxdPb58+ePHz8+X1vnGlAQCo83mkieeCUVrz548CC9NrTD0vjo0aP0WxJLvnr16u3bt35hgonfvHnj55/MSdGU3wRhnS9evPDz6+YwpvbMMjPEKPDnn3/ykwTTC2PQXDopDCrmSQz/+Xv48CHTN/+p05nH7VYq8uGPP/747rvv7MonTYMefWkhvKi7hyqYX0hdX6qRNeVLu3YOg/HJkyfBSRJ745dffvnmm28aIfDp0yf2ZsGm/RaZZpnMK86ofhMmh1ZYRMzPrATPV1iys27pUzg4627g09lt3WTFPLTTUqRltoFU/7dSfvttZKE8r81lNMUoSxwIG/6gijmUootByoysqTsblg49tBw4gPBT1PUx2XKY3ocyLDepguYlbqJ3797tdeRMPmYMi91hDVhT79+/PyxWt4Cou4fnaNRlDcIYxgCLCIybBW7vFaiYj4f25cuXQRu43Thy5Bd1HUDMz6Goy6QKVYxsJBCPnVqjbSNTKD5wuzkn3bR1p63Iz0HYizknt2FETdsl2f82RKKujcb5NDNS0PdypmbNumfQG+1ebbq1Th1ycpBp2ZFT1HUAKfi5vO8XTMRehxjDPvySI8LRlKjrADIgdRe0h51wUR7QEvLFHw44XMm43SOBR47Ccn+yY6EJGqI5XDmOJI1+EiD8n/79//9oHX8okuQKn1ueJmiIv63LW695ir/9tTiw8CSAhzH4dOFkE9VvjygF/AHZLwD+FcWAXQwZvxVyIFzFhuyqDjUVlIeRblfSKA3bg60Pm1mLD8DbbubsjB6zViN6iLoVVVmLukFdj6ypoMBrZ7LQ7BktTDuNmJDFAdbBPkvMpujg4p44uFikxmRLovw9i523VJfR1N4A3FMH5cek2Z5UI2vqtoZlUFlaDhxYRN29Waggv5E54aiMXYYvG8YMVodT8uRPuuM35Oe027DH5Rd1fV0U53SgbpC3tsA4yppawlQeWQ07IGD4LOraej+Zbqo430uJdYoVYVRZKwH54zh03idG+jUCe+U2jCjIvhSZ8eJ8u+pq0+Es6tZVayOPt2ZdewjPnr7zplvrVAp7R5iWg3LembpBQHIzl/f9AojYa7Ni5Idfm5xyRBh9iboGChLDUncxe9j9zDerbN1tSWJtTbeaNrE4dTJRpJ7FxnzOGo8G6xb/aqsvnt5TGR3Z3NlMK36nAP/80b4MnIjfsDW9/VlpD4otv7U8Rk239XnxKC6ugomuNn2sKOrWYkLrQT2spsxsc6sEK1p8+8Sw3Va9KrDArnSiMu1XaTSrEn9lTxQYYmc11K1wovw9i7FNPd/9NTSVOx+OaeTHtTmspm5rWO7pS8uBg4yoW2tdaG1YGsXt2TPsrNlfm2LFCSrZa8LB6rxDoFhIbhR1HXUU/+xD3ZTNfgtJ4DNNR9hSPRD5kNURYeJKbG2Ey2CwdQdzguqoyFKm0EMyMLHbUl2ePhQ4CBqZtdibMpPsyTBaPn1pp1ANZwdbUbci/xtRV7OuQ9rZf9520611KpG6l0/Le3Lelrp7gGTl38H3CyBi78YKtkXp1sUlD782OVOm5YpbPDNk5IgwUBwmNPEaiBazhxVMmT5JNiw55nPWyBIypsB7GmLQ2gMY4f2SZNJfu6S5JZJgZsRpGHlCgznSwaONGOl2D9JGelT30m19XhFK+NwbPKfpk0VRt5b2W1jJ9mwwrKZsIe+WjqzRG6+YgU+OX24Prph7vK0Sb1egx6wXsGzhWToLmutwiy3kIOkqyl1DU7lLfE+7qxY5h9XUbQ3LuGa1HBh8RN1aS0Zrw9KojETkjUSGfPELnNiuKY5mEMPUyXUC2PJXSYu601EXlaV4YCBhFXbRXNz84GlflYZy+SzqzkJd5tKgqEyAJ438xA3jyW1pLjNTyl/O3vigDupr2Mym+pX97/BZ1K04ENpRV7Ouw9sFft5w0611KpG3l0/LcTlvSN04IIlXc/lP+cSahyom9ibuZYztcXLrdF77qEyOCGAUdaeg7kr2sIIpzTR4ZQIH1vlptHoNPIHYA+XyNSPY2aC0zKp+4ciTFXTBEx06yI34owGBP2rgPz8Z/ORzFW8OJYMtmkzq2e71Baieg2yH8iBYZ6vutj6vFF0YngyegPPV6WpXKOpWIUCHZ95jasrm0g3TKCXlRUmmYpYtCidCxMqVa45f9QTX9AiBU4YSu02gMCUVTGmgOEyAm0H7TGIBTUVsyCCMlD+D2FX3jqmp2xqWhzTQcmAgEnWDE1FuZgfD0qiMhL00+6JiYyBP+paE3Xr6XDHOFC3q+qovyOlJXQzmSCiwLfzG4XRTfBsdlIcVNHHoW+jZa3vkbmlR19Z1cbqDEpkbI+IxbaLKdAcmczLzZ8qTPJyQueT3adYo51r2Hg7tiL5Gu5S+RheoMn1NHwSWDsNZ1K2l66bU1axbMN4Hv+Vum26tU+mEvHZaPpTzbtQ9BCSlwE18v0Ah9iYaFZc//DK8lSNig0LUnYK6y9jDD6Cdjfgff/zx3Xff2Tl90mw1X7161aGt9+/fP3/+vENDWU1gm4J81i19Cv/www+//vqr35ZDG7/AJTkPHjxw2uXBzIsXL5zM7eenT59gwp9//hm8ejITdyFNP3r06GQ9Wbd//foVV3tQX1s93UaZEXuPP6bAaIlaEKH6RtTqj1iHwS7qnldrLerGJRlQU3GBb3L13bt3r1+//uuvv1L6y/KEyWH+uGV7BsaURQ38Zx/y+fPnlKq2Mtz+yy+/MNun39Ko5OGyzmMYRP3mm29sa6HDFFfQX1vCgttb3BIxqHKbm11Tv/3227Nnz9J7zabx6dOn6eXHKTmgpm5rWCayQsvBBpSom0iYSLE+hqUtAM4Q9uZxCwSTw5gxDx8+xJjZbJjNgMGG+fjxIw/FEy0iXOHYPJ037HaX/bSo62OSm9OfumgNJ0ycunYv4DDc20xxaGw4zBMRqMt/mLyROYXJl/id7O5saVHXxyQ3pw910RScOaTWRtEnT57AT1i69cWQk9uZbFM6yO2D7BMj0l7IXrkNI3qxL8n+t9EwaVHXQHEm0dodpFn3jHaGvfc+m26tU1kkvHBaTpTzPtRNBCRe7D6+X3AQe+NkGHNTg9bkiBB1p6AualrAC6FgyjjZOl3FlzpmMCUsx4PmoMAcje3lZI7w0wk+SHnwj1VEDEq67/uwm4DDaysXPpWBSPgrcW7igsfLyUqPBokg4ekUESSH8tctQOwyYlAnYmyPCowrlpytLZNjmq4lJ4Ffpk4SOH/Nz819vOWQJrH9B6XHjx+bYsWJZXabqMmBsRiTwxtFXQORg3lP6hoZIomhNBWR826X3rx5w0O4bXLr03fmBxbQPm/CpPeIZZ2XClgEt4kdITGxmNtZB83SbFsLrb3n6ZLbJUF1WxyR3yQoQJqcLbGVP7limtnGLIhUu0HnJGqtj5vY/J9aU+mrPPoyIJu+z5UYSlO3NSyzOKPlYINL1DW0cWah0QxLIyeJPuzFMMBkGuE9ELvvJi3qGigmoi5aq+tWMiDsJQh3g8ZDva0h6hplDU5dNhpv37410jZK4BqFoie3Ko1k86u9hL3pGwpf4KFyWu93ZP9H1C3qRsA5vNSaukYAzboGipUSfbYtNmIwtrMPVuuUjX9i+pJpOVG2rdgdqJsFSKRw+hDotqBEpD1/Sez1Mew/8foyxHPQmhwRoq5PkgGpO709zFPkW/3x8IBzrff+uLr3dyuU7M4SMmwPRQYhENkFxknzXMSIyjkT6YJxggWePrpmbs9K0C63c/JQeosqKQSEgBAQAkKgOgK8RWAvhVlrWXphmqCh6sJ3q9DuabdG1dD/x94dH0ttZP/DLrY2AJYQDBGAQzBEsHYIhggwIQARgEMwGwEQAjgCcAh4M+D9fHfe35RK0mhaGknTGj33D0qjkVrdz+nR1UVnjiYIVBupwgdJpP+jLkcnEFWyS7WRqsTnKt3w66CE3dQtUVp5m/xXw9gnajXjOLyc/LPb+Ju9OcyVA+RwAwL5b6V8e6cZnSWW8x90253GTZABSW8tLZC5mvNhMxwzLuccXu1/Gl8C2yS6pB37ElhZwNRdGbz3cM66vSw3sNIf3TcQxPWHUMNp2dQtibv/++0qmb1dkxrW+I+Is1Ewdc8SrbDBpq+H25Upm1PKMoEI5EvVyRRMkafUu8r/2+ZKK9/JqFMmX1dNV9O3yY+SScW1jDSFKv/v0Up//ZX/AWxW+TpkW6YuVPJIDj/5/8fUfdzKl63rjJpeESBAgMC8AofqoflV2PwVdvkh8kvwUOKxqio4Y8eVq5pDrcfDjvk7YWwLtl9HoPJIPX36NB+xYYpclNZZyn2422PfrTxSY4dzY9v7dTAQUFN3AOfqbyU6OcfmJ3+SX96ZXMDkhDx7ieXLOzatBVN3mttqeyVAufGW2Tvj80/S+fwHVDI1M5Or/e+4s8Km7lmilTdIDY9M1BT1n+W4+d/RnGYzRW/yP0jN3lkmiUbWFzB11zcfOKKz7gDOpt/yR/emw7dy56s6LZu6Z6Pv/36bRGZvU6PC5QTIf0T0xsXU7WW51sqNXg9LprzWhHFcAgQIECBAgMCCAvlvkcMzr/O9n8mJlbkxlq9S5GfTOZRH5eafT8muyMvjWxaqEqg/UsOPJ0hVnjw9pyrShTpTf6QWGvi2mvXroBsvU7drUuGa/C9bvuuYi5kJWZU3dgFzjI6pe6SofCGRyuzN/YzDN5On9fZwEZ40yu3mUB4HbuoeKWpbyJd/cpqd9gfjIYfyNqboQFzM3gEcb9UsYOrWGR1n3Trjcnmv/NF9ueHNt1DnadnUHZh4/u/3iGP2HikqX0ik/EdEM0amblOjnuVtXQ9Lpqxn5ugJAQIECBAgQGARgcPfUf9Xdfn//aT6co50TLJMZuGhZGMq3+Su2KEA820kUDZB8z9EDx48OKyRTNmUqW15E5HKx+rly5cpPXW4/ZwZlQ9O8h5evHhxk1V5eifJJiLV2/PdrvTr4BB6U3dbH4HjvM35NhcyuXppPkTicA1zuHQ5XMPc8OMjTN1tTd1DbzOBM3WPj0DJHO69Dj9cSBxmcubwo0ePtjjYU302dU/J1LM+MTpc1jZPs8eT7eFMm38zOXOmvb0pOhAIs3cAx1s1C5i6NUcnfXPWrTxAl3Tv+MfL//sv2P5rvxwiF343/H+wlxje5L71n5ZN3e7Ei4n/+w2L2dudG/Wv8R8Rpm79s3QT18P/rN9RDwkQIECAAAECBC4RSGrXzz//fEkLt7Fv/h/zOJD8l+Vx2UJtApuIVD5WOyk/OTA9NhGpgf7v8C2/Dg5BN3W3NfnN22O8TN0jxYYWMoHzDaXb+5LSqBCYuqO4rrJxCqDmx9+MXXyzt2tizSYETN3Kw+SsW3mALumeP14u0bvhfes/LZu63ekXE//3Gxaztzs36l/jPyJM3fpn6Sauh/9Rv6MeEiBAgAABAgQIELhcoP6//C8f4220IFJbiaNIbSVS+tkSMHVbIF5uRcDU3Uqk9LMlYOq2QLzckIDZu6Fg6WpTwNRtalgmQIDA1QWclq8eAh2YLGD2Tqaz43UFTN3r+t/G0SVT3kYcjYIAAQIECBAgQOCMQB5dd9xCZcojRYULIlVhUHq7JFK9LFbWL2Dq1h8jPewVMHV7WaysX8DUrT9GenhKwOw9JWN95QKmbuUB0j0CBPYm4LS8t4jf0njN3luK5q7GYuruKtwLDVYy5UKwmiVAgAABAgQIEKhLwHfR6orH6d6I1Gmbut4RqbrioTfFAqZuMZUN6xIwdeuKh94UC5i6xVQ2rE7A7K0uJDpUJmDqljnZigABAisJOC2vBO0wCwiYvQuganINAVN3DeVbP4ZkyluPsPERIECAAAECBAj8T+DTp09HiR9//PG4bKE2AZGqLSKn+iNSp2Ssr1zA1K08QLp3SsDUPSVjfeUCpm7lAdK9AQGzdwDHWzULmLo1R0ffCBDYoYDT8g6DfjNDNntvJpR7G4ipu7eILzHeO9+/f1+iXW0SIECAAAECBAgQqEfg69evDx48OPbHNfCRorYFkaotIqf6I1KnZKyvXMDUrTxAundKwNQ9JWN95QKmbuUB0r0BAbN3AMdbNQuYujVHR98IENihgNPyDoN+M0M2e28mlHsbiKm7t4gvNF6VKReC1SwBAgQIECBAgEBFAh8/fjz25uHDh8dlC7UJiFRtETnVH5E6JWN95QKmbuUB0r1TAqbuKRnrKxcwdSsPkO4NCJi9AzjeqlnA1K05OvpGgMAOBZyWdxj0mxmy2XszodzbQEzdvUV8ofFKplwIVrMECBAgQIAAAQIVCfznP/859uann346LluoTUCkaovIqf6I1CkZ6ysXMHUrD5DunRIwdU/JWF+5gKlbeYB0b0DA7B3A8VbNAqZuzdHRNwIEdijgtLzDoN/MkM3emwnl3gZi6u4t4guNVzLlQrCaJUCAAAECBAgQqEig+V00yZQVBabTFZHqkFS6QqQqDYxunRMwdc8Jeb9SAVO30sDo1jkBU/eckPfrFTB7642Nng0KmLqDPN4kQIDA2gJOy2uLO958AmbvfJZaWlXA1F2V+3YPJpnydmNrZAQIECBAgAABAv8T+PDhQ1Pi8ePHzZeW6xEQqXpiMdwTkRr28W61AqZutaHRsWEBU3fYx7vVCpi61YZGx84KmL1niWxQp4CpW2dc9IoAgd0KOC3vNvQ3MHCz9waCuM8hmLr7jPsSo5ZMuYSqNgkQIECAAAECBCoS+P3334+9UZbySFHhgkhVGJTeLolUL4uV9QuYuvXHSA97BUzdXhYr6xcwdeuPkR6eEjB7T8lYX7mAqVt5gHSPAIG9CTgt7y3itzRes/eWormrsZi6uwr3ooO98/3790UPoHECBAgQIECAAAECVxT4+++/7927d+zA+/fvVaY8alS1IFJVhWOgMyI1gOOtmgVM3Zqjo28DAqbuAI63ahYwdWuOjr4NC5i9wz7erVbA1K02NDpGgMA+BZyW9xn32xi12XsbcdzhKEzdHQZ9uSGrTLmcrZYJECBAgAABAgSuL/DHH38cO3H37l2ZlEeN2hZEqraInOqPSJ2Ssb5yAVO38gDp3ikBU/eUjPWVC5i6lQdI9wYEzN4BHG/VLGDq1hwdfSNAYIcCTss7DPrNDNnsvZlQ7m0gpu7eIr7oeCVTLsqrcQIECBAgQIAAgSsLvH79+tiDX3/99bhsoTYBkaotIqf6I1KnZKyvXMDUrTxAundKwNQ9JWN95QKmbuUB0r0BAbN3AMdbNQuYujVHR98IENihgNPyDoN+M0M2e28mlHsbiKm7t4gvOl7JlIvyapwAAQIECBAgQOCaAu/evfvrr7+OPZBMeaSobUGkaovIqf6I1CkZ6ysXMHUrD5DunRIwdU/JWF+5gKlbeYB0b0DA7B3A8VbNAqZuzdHRNwIEdijgtLzDoN/MkM3emwnl3gZi6u4t4kuP987379+XPob2CRAgQIAAAQIECFxF4P79+8dkyp9++unDhw9X6YaDnhUQqbNElWwgUpUEQjfGCpi6Y8VsX4mAqVtJIHRjrICpO1bM9vUImL31xEJPRgmYuqO4bEyAAIGlBZyWlxbW/nICZu9ytlpeVMDUXZR3h42rTLnDoBsyAQIECBAgQGAXAr6ItpUwi5RIbUVAPzcq4CSz0cDptqlrDmxUwNTdaOB0OwJmr2mwUQFTd6OB020CBG5VwGn5ViO7h3GZvXuI8k2O0dS9ybBed1AqU17X39EJECBAgAABAgSWEmh+Ee3hw4efP39e6kjavUxApC7zW29vkVrP2pFmFTB1Z+XU2HoCpu561o40q4CpOyunxlYVMHtX5Xaw+QRM3fkstUSAAIEZBJyWZ0DUxJUEzN4rwTvspQKm7qWC9u8IqEzZIbGCAAECBAgQIEBg+wKvXr06PuA7o/n999+3P6bbHIFIbSWuIrWVSOlnS8DUbYF4uRUBU3crkdLPloCp2wLxckMCZu+GgqWrTQFTt6lhmQABAlcXcFq+egh0YLKA2TuZzo7XFTB1r+t/q0dXmfJWI2tcBAgQIECAAIH9Cvz999/37t07jv+nn3768OHD8aWFegREqp5YDPdEpIZ9vFutgKlbbWh0bFjA1B328W61AqZutaHRsbMCZu9ZIhvUKWDq1hkXvSJAYLcCTsu7Df0NDNzsvYEg7nMIpu4+477CqFWmXAHZIQgQIECAAAECBFYV+PXXX5vHe/PmTfOl5XoERKqeWAz3RKSGfbxbrYCpW21odGxYwNQd9vFutQKmbrWh0bGzAmbvWSIb1Clg6tYZF70iQGC3Ak7Luw39DQzc7L2BIO5zCKbuPuO+wqglU66A7BAECBAgQIAAAQLrCbx9+/Y///nP8Xj5U+r+/fvHlxbqERCpemIx3BORGvbxbrUCpm61odGxYQFTd9jHu9UKmLrVhkbHzgqYvWeJbFCngKlbZ1z0igCB3Qo4Le829DcwcLP3BoK4zyGYuvuM+zqj9pjvdZwdhQABAgQIECBAYA2Br1+/Pnjw4Hiku3fvpsj/8aWFegREqp5YDPdEpIZ9vFutgKlbbWh0bFjA1B328W61AqZutaHRsbMCZu9ZIhvUKWDq1hkXvSJAYLcCTsu7Df0NDNzsvYEg7nMIpu4+477aqFWmXI3agQgQIECAAAECBBYX+OWXX5rH+OOPP5ovLdcjIFL1xGK4JyI17OPdagVM3WpDo2PDAqbusI93qxUwdasNjY6dFTB7zxLZoE4BU7fOuOgVAQK7FXBa3m3ob2DgZu8NBHGfQzB19xn31UYtmXI1agciQIAAAQIECBBYVuDp06d//vnn8RjPnz9//Pjx8aWFegREqp5YDPdEpIZ9vFutgKlbbWh0bFjA1B328W61AqZutaHRsbMCZu9ZIhvUKWDq1hkXvSJAYLcCTsu7Df0NDNzsvYEg7nMIpu4+477mqD3me01txyJAgAABAgQIEFhK4NWrVy9evDi2/sMPP6TI//GlhXoERKqeWAz3RKSGfbxbrYCpW21odGxYwNQd9vFutQKmbrWh0bGzAmbvWSIb1Clg6tYZF70iQGC3Ak7Luw39DQzc7L2BIO5zCKbuPuO+8qglU64M7nAECBAgQIAAAQLzC3z48OHJkyfHdu/evfvp06f79+8f11ioRECkKgnE2W6I1FkiG9QpYOrWGRe9Oitg6p4lskGdAqZunXHRqxIBs7dEyTYVCpi6FQZFlwgQ2LOA0/Keo7/1sZu9W4/gbvtv6u429CsPXDLlyuAOR4AAAQIECBAgMLPA58+ff/zxx2ajyaR89OhRc43lGgREqoYolPRBpEqUbFOhgKlbYVB0qUTA1C1Rsk2FAqZuhUHRpUIBs7cQyma1CZi6tUVEfwgQ2LmA0/LOJ8Cmh2/2bjp8e+68qbvn6K889n+sfDyHI0CAAAECBAgQIDCjwN9///3TTz81G/zjjz9kUjZBKlkWqUoCcbYbInWWyAZ1Cpi6dcZFr84KmLpniWxQp4CpW2dc9KpEwOwtUbJNhQKmboVB0SUCBPYs4LS85+hvfexm79YjuNv+m7q7Df1VBi6Z8irsDkqAAAECBAgQIDCPwMePH//73/8e20om5c8//3x8aaEeAZGqJxbDPRGpYR/vVitg6lYbGh0bFjB1h328W62AqVttaHTsrIDZe5bIBnUKmLp1xkWvCBDYrYDT8m5DfwMDN3tvIIj7HIKpu8+4X2vU/7zWgR2XAAECBAgQIECAwOUCDx8+PDRy9+7d/CmlJuXlpAu1IFILwc7erEjNTqrBdQRM3XWcHWV2AVN3dlINriNg6q7j7ChLCJi9S6hqcwUBU3cFZIcgQIBAuYDTcrmVLWsTMHtri4j+FAqYuoVQNptF4M73799naUgjBAgQIECAAAECBK4i8Pnz50+fPj19+vQqR3fQcgGRKre67pYidV1/R58sYOpOprPjdQVM3ev6O/pkAVN3Mp0dry5g9l49BDowTcDUneZmLwIECCwk4LS8EKxmVxAwe1dAdoglBEzdJVS12SsgmbKXxUoCBAgQIECAAAECBAgQIECAAAECBAgQIECAAAECBAgQIECAAAECBAgQIEBgLwL/2MtAjZMAAQIECBAgQIAAAQIECBAgQIAAAQIECBAgQIAAAQIECBAgQIAAAQIECBAg0CcgmbJPxToCBAgQIECAAAECBAgQIECAAAECBAgQIECAAAECBAgQ3Yuv4AAAIABJREFU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RuIZny69evP//887/+9a87d+7cv3//t99+6xupdQQIECBAgAABAgQIECBAgAABAgQIECBAgAABAgQIECBAgAABAgQIECBAgACBHoE7379/71m9nVV///33Dz/88N///rfZ5V9//fXt27fNNZYJECBAgAABAgQIECBAgAABAgQIECBAgAABAgQIECBAgAABAgQIECBAgAABAr0Cm69M+fvvv7cyKTPOrEy5yt4BW0mAAAECBAgQIECAAAECBAgQIECAAAECBAgQIECAAAECBAgQIECAAAECBAgQaApsPpny5cuXzfEcl5NPeVy2QIAAAQIECBAgQIAAAQIECBAgQIAAAQIECBAgQIAAAQIECBAgQIAAAQIECBA4JbDtx3x//vz5xx9/7B3b3bt38wTw3resJECAAAECBAgQIECAAAECBAgQIECAAAECBAgQIECAAAECBAgQIECAAAECBAgcBbZdmXKg/GSe/f3hw4fjOC0QIECAAAECBAgQIECAAAECBAgQIECAAAECBAgQIECAAAECBAgQIECAAAECBHoFtp1M+ccff/SO6rDyP//5z8C73iJAgAABAgQIECBAgAABAgQIECBAgAABAgQIECBAgAABAgQIECBAgAABAgQIRGDDyZQpPJnykwNRHE61HNjRWwQIECBAgAABAgQIECBAgAABAgQIECBAgAABAgQIECBAgAABAgQIECBAgMB+BP653aGeLTx5eNL348ePtztGPSdAYEDg7du3+ZjfvXv3p59+un///sCW3iJAgACBQgGn1kIomxEoFPCZKoSyGQECBAgQIECAAAECBAgQIECAAAECBAgQIECAAIGrC9z5/v371TsxrQN37tw5u+O///3vd+/end3MBgQIbE7g6dOnv//++7Hbnz59evTo0fHlLS18/fr1zz///OuvvzLG/Jv80W/fvh3r8iaX9N69e/n3h8bPjz/++K9//euWEDYxFpHaRJh0clhgP6fWYYe53v3777+T7p9zeP7NRWl452p5lnaS5PfixYs0lWruvn00C2m3EZ+plsnnz59zPXO4sDlczxyvanIhc7yqyZVMPjW3emnXMvGSAAECBAgQIECAAAECBAgQIECAAAECBAgQIECgHoGtJlPmGd9PnjwpcdxutmjJ6GxDYJ8CP//8c6s27fPnz1+9enVLGkkE//jxYxJcjnmTo0aXjISHDx/+8ssvyUWQWDmKbuzGIjVWzPbVCuzh1LoyfrIVnz171jzor7/+ml9Y162mnMzv169fN7+QkN8UubRu9tPyLAI+UwfGTLlctuWSJjmUY2EzOfOTD46LmbF0tidAgAABAgQIECBAgAABAgQIECBAgAABAgQIEJggsNXHfDdvAA8PO2kuuZE5vI13CRDYisCxylerw9MyDluN1PAyFZtyfis/xZ3qc2pY5ueQcposhFRES2KlRIRTXBPWi9QENLtUK3Dzp9Zryec83Dr04QyfZPckh61cqHIgoS3lAFv99PJCAZ+pAAbh5cuXuRTpfhDKefPFkvykhGoNicjl3bYlAQIECBAgQIAAAQIECBAgQIAAAQIECBAgQIDARgX+sdF+t4rSDYwiRVAG3vUWAQIbEkjdrBRcnFDWaBNjzOjyOMs81/LyTMrWeJOFkNJoeRp4EneSAth618uxAiI1Vsz2lQvc9qn1uvinEv3ziyyn5Tt37uQLP6lemTTH5fqZxlO5Ob9fHjx4kIy03t+hh4d9L9eHvbXsM5WLjcztXHikBuolmZTNmZOro8zhNJsczeZ6ywQIECBAgAABAgQIECBAgAABAgQIECBAgAABAgRmFNhkZcoUmywnKE+7LG/TlgQIrCyQG+epSDTwcf727dvKXZrxcMk5yOh6E1xmPEqaOlRES6HKVIpKYs28je+hNZHaQ5R3NcbbPrVuIpT5vXb41ZavCvzfw4z/93N5FeGcrD59+vS/in4fTyV0Hn3y2HG/EY4aFy74TI36RZmSqEm4zOQ/LCTtMpdzmbED+Zf5vGRi58tyjx8/vjBYdidAgAABAgQIECBAgAABAgQIECBAgAABAgQIECDQFdhkMuXYYpOe9N0NvDUENiSQql2p4LWhDo/q6m+//Za6TSW7HLMNsvHZbIOBBpOFkPqXefB3Uirv378/sKW3mgIi1dSwfAMCt31q3VyAkj12yHc/9Dwn/DwKPP/mdH3IMzv8e8yzPBTnO/4uyEJayE/y8vNv+fBziNStLN/elgMCO/9MnU0kPdBlyuUKJGnDmdvH+dxVTUXVXK4cUidb7ybb8smTJ0kCNnVbMl4SIECAAAECBAgQIECAAAECBAgQIECAAAECBAhcLrDJZMpDCZ/ywefmdB4JV769LQkQqEQgD8o89UzSSnp4STeSKJBsgIGslyQc/P9lyn766VTCQRpJ6syhStPZ8mPN3uZEmp83b97k2d/N9Za7AiLVNbFm0wK3fWrddGiOnf+/vMgxOZHHHUctJEHz/fv3o3axca+Az1TyGs8+LD5FuPNTWAY1X/bITy5RkqOZ737kr7nWRc7hiyjyKXsnpJUECBAgQIAAAQIECBAgQIAAAQIECBAgQIAAAQKTBf4xec9r7TjqGd+HTibN6FC/51p9dlwCBMYKpLxTbqIn13CFh1+P7dss2+dU9uDBg1O5Msk2+PLlS3L44pBc8FOZlOlJlLJBNstZLjkxSb4c1b2U/ExaQw40aq9dbSxSuwr3zQ/25k+tNx/BGQeYTMo8Cjy/RGZsc4dN+UzlEiIXEsOZlKkimeKpsSrMpGxOpFwCJWPyUPayuT7LyadMm62VXhIgQIAAAQIECBAgQIAAAQIECBAgQIAAAQIECBC4RGB7yZQpTDJhwGOfDD7hEHYhQOBygdR2ShWiO3fuJMnvVKLh5Ue5egt5YPQvv/zS242UXzokHExIcHn8+HEAk4U5KqUy6ap51GZ27O3PzleK1M4nwM0Mfyen1puJ1zoDyXeNJvyiWadv9R/FZ+oQo8P3DQa+95ILklyWJBty4GshheFO3mTSf5ME3Nw+l4suYJoglgkQIECAAAECBAgQIECAAAECBAgQIECAAAECBC4U2FgyZaqS5NbvhDHnabYT9rILAQIrCORznZvxKa+YHMqUopyWML1CP+c6RLJFD8+mbDX473//O2mUyd67MOEgyTFJLEgGeSvhoHW45ss8OjPyyjs1TbIsUi0QL7clsLdT67aic93eHmpSTqgReN1uX/3oPlOtEOS35Klvhhy2zKVILkhmzNnNpE0+5Q8//NDsyXAfmltaJkCAAAECBAgQIECAAAECBAgQIECAAAECBAgQIHBW4J9nt6hqg8kFJg9P+r4wRakqCp0hsFGB5CKk5GR+cjs8pYzybzL5NjqWCd1O5kE3WzR5LTm5pa7khAZP7ZLk1IcPHyZFMtSntmmtT3mnxCLZnK31+3wpUvuM+3ZHvfNT63YDt37Pk4j2/v37GfPb1h/COkf0mRp2zkXLwDfclptmmbqZwA8ePDh2L5cuqXzp6uUIYoEAAQIECBAgQIAAAQIECBAgQIAAAQIECBAgQOASgY0lU15SYDK5SkmOuQTLvgQIlAvkrvbhsY+ptpi9cqs7C7vKm+xa5WZ/N5Ny0YSDr1+/Dqc7tDr54sWLrJGRIFKtieFlPQJOrfXEYos9yTOXcz3sy0XN2PlMNTVKlpNmmok0/GjvRR+9nXzKTONmQcqXL1/++uuvJnZJ+GxDgAABAgQIECBAgAABAgQIECBAgAABAgQIECAwLLClZMrcuhuogDI8zrybHCbJlGeVbEBgLoF8WgdutJccJfUac2s8n9zbSMHMo8wPqYrNsad4ZKAWvf2fhIax+ZSR3/PZUqSaU9RybQJOrbVFZEP9ya/Ut2/fbqjD63TVZ2qUc76kMVz0OnmWS2RS5rj5Tl2ClXrb3S/n5EIxl4u+CjIqlDYmQIAAAQIECBAgQIAAAQIECBAgQIAAAQIECBDoFfhH79o6V6YGySUdS15X0jEvacG+BAisI5BijW/evMkHNgUC7927t85BFz1KkgCaJZQOx0om5efPnxfNpDwcKGkNIS0fYJ73vUQmRHkHrrilSF0R36GXFri9U+vSYjfTfkL/6dMnmZSzB3Rvn6n8ivzxxx+TznhKcolMylwN/vzzz3mud76Rckim7P2OzYV/J54akfUECBAgQIAAAQIECBAgQIAAAQIECBAgQIAAAQJ7E9hSMmX38bhjo3V5C2OPaHsCBMoFklyYBzV++fIld+tvrDJiyji1HJKBkZyA1srlXr5//z71JsvbT+pnolC+/c1sKVI3E0oDOQrc8Kn1OEYLAwLPnz/P+fzRo0cD23hrlMA+P1NJasyvyN5ExoNeLmxm/yZGDpr0zdSkPBsg35o7S2QDAgQIECBAgAABAgQIECBAgAABAgQIECBAgACBEoHNPOY7t4FbjwxOYtDA/bzewadmiQfA9cpYSeBaAslIyG3ylDLKzwo1Gq8yzJx2WmWccvpKduOa471//36yybvVMU+B5OyajVM489QGN7lepG4yrPsc1B5OrfuM7KhRZxrkzC+NchTaqY19pnKd1rqYaVodLmyaa2ZZzqXIwEFbh8h3VFLDsrXSSwIECBAgQIAAAQIECBAgQIAAAQIECBAgQIAAAQKjBDaTTNktSfLrr7/m7lp3/cD4k46ZpMwkFQ1s4y0CBGYXyC32PK07JYuykH8Py8lL2MOHMeec169ft0iT2L3+2JNhkEyI8nKYOWHmmbA3ViK0FYjmS5FqaljehMCeT62bCNAVO5lftan0LLFsbAh8pk6JPX78uPWtttaWS1zY5Bsd5Rct6U+eZW/Ot+LiJQECBAgQIECAAAECBAgQIECAAAECBAgQIECAwFiBzSRTdp/QnVIl3759G5VMGZ1srzjl2FliewITBPZW1PAU0bNnz1pv/fvf/05SQmvlOi+T65BM1vJjpfM5065ZQbO8b7NvKVKzk2pwCQGn1iVUb6nNJM3n60ZSyspj6jN11ipfqxhOasyUW+LCpvvX33BXxz6yYLg17xIgQIAAAQIECBAgQIAAAQIECBAgQIAAAQIECOxT4B+bGHYKhrUe8ZaKO3lqYe7bpYTMqCGMvS03qnEbEyBAoCnw4cOHVv5BTllXPAslLfL58+fNHp5dTobE2W1uYAORuoEgGgKBPQvkl0tO71++fMnZTCblnmfC7GN/9+7d8HVL5l7qWM9+3DSYSpOjmm39tThqXxsTIECAAAECBAgQIECAAAECBAgQIECAAAECBAgQOAhsI5myew8vpd0OA0jVtFGxzG22pGaO2sXGBAgQmCbw4sWL1o557up1Cz12u9TqYetlqvnu4ZzZZRGp1kzwkgCBWQRSVT0pYjnDpITk2G8EdTvw8OHD5FCmwb///vvVq1f379/vbmMNgckCuQA4+6dWil5Pbn94x7GVJvPhGm7QuwQIECBAgAABAgQIECBAgAABAgQIECBAgAABAgTOCmwjmbL7LO9jsbTjwtmhHjfopmYe37JAgACBuQTy5NA///yz2VpK6uZZmc016y8nlfOYjF549G6iYeGOW9lMpLYSKf0kcBsCqa3+22+/pYRkMiCT/pVctORW5oI2mZHD6ZV5N9tky2z//v3779+/5/SVHMo0eBsyRlGbwNlMyuQEL/GA74OD5Mja5oP+ECBAgAABAgQIECBAgAABAgQIECBAgAABAgT2IPDP+geZ+8Stp7YlIelYeif3j3NreVTlkqRm5sZz/QPXQwIENi2QZJdW/8c+Yru1+1wvk4jTzVAfaPxQnPJ41h3YcqNvidRGA6fbBG5AIAnuvU/lPuRZHgZ4796965Y0vgFnQ5ggkJTf1ndCuo10f4F2t5m8JjN/1J94+Qtx8rHsSIAAAQIECBAgQIAAAQIECBAgQIAAAQIECBAgQOAgsIHKlN2Hx7WqUbZeng1tUjOToHl2MxsQIEDgEoFWwmLSvq9elvIwnBSRGi5+1h31bRf0FaluxK0hQOC6AsmeTAr74Ucm5XVjsc+j5wHfr1+/Hh57ylIuWhU1dViHO9B6VzJlC8RLAgQIECBAgAABAgQIECBAgAABAgQIECBAgACBCQIbSKbsJvG0nlF79gl0XZdugmZ3G2sIECAwWeDdu3etfcemfbd2n/fl2M600g3n7cx1WxOp6/o7OgECBAhUKFDy59WiZSljUtKHJt3Ya5vmvpYJECBAgAABAgQIECBAgAABAgQIECBAgAABAgQIHARqT6ZMCcnW891SpCR1eprxS02UsZVIugmazQYtEyBA4EKBbsZ2TjupLnbnzp1DvbFUqfzw4cOFR5m8+9gEhRsu6CtSk2eRHQkQIEDgJgXevn179gHfS5elDOzPP/9c/ide9y/EmwyNQREgQIAAAQIECBAgQIAAAQIECBAgQIAAAQIECCwtUHsyZTfrsTcHqFWr8qxaEjQ96fuskg0IEJgs8PHjx9a+Oe3kJyvzb3ITc3J78uRJcsGvci6a8FzObtJha4AbfSlSGw2cbhMgQIDAEgJ///33ixcvzra8ThnIN2/enO3JYYNbvUopHL7NCBAgQIAAAQIECBAgQIAAAQIECBAgQIAAAQIE5hKoPZmye2Os99Zd78pho26a5vD23iVAgEChwNevXw95k2e3T+WnH3/8sfuk6bM7Xr5BajiNaqSbdDhq9zo3Fqk646JXBAgQIHAtgTy8++w1zN27d1M2coUePn78uPvHYPe4nz59aj24oLuNNQQIECBAgAABAgQIECBAgAABAgQIECBAgAABAgRKBKpOpswzcFs385L9kyfkdgeW+2flj4E77F5yZ657IGsIECBwVuDswzFbLaTg7vr1KfOAzlY3hl+OHdRwa5W8O3ZQIlVJ4HSDAAECBJYQSFnK169fn22590EBZ/eatkGyNr98+XLqoiVPJ/j27duEetvTOmMvAgQIECBAgAABAgQIECBAgAABAgQIECBAgACBmxeoOpnyP//5TysAAxUoB95qNXJ4mTTNJGv2vmUlAQIELhFIhaSxu5/KEhjbTvn2qYhZvvFhy/UzPsf2cOz2IjVWzPYECBAgcMMCKUtZMrqxf3aVtDmwTb41l7/aklKZp37n0EmgfP78eb4XlzTK1Pbu/aLdQGveIkCAAAECBAgQIECAAAECBAgQIECAAAECBAgQIDAgUHUyZbd45EAdlNxXGxhn71vdZM3ezawkQIDAKIG//vpr1PbZOOndb9++HbvXJduPfcx3jjUh9fCSHq6wr0itgOwQBAgQILAJgcKylHkawFUqQSal8unTp7lYSgLlq1evUrFSGuUm5pVOEiBAgAABAgQIECBAgAABAgQIECBAgAABAgS2JVBvMmX3Gd+p3DZwzyw32MbmBnWTNbcVPL0lQKBOgQkpehnI77//vuZwcs4ce7hp4xp7lDW3nzYikVozRo5FgAABAusIFJalnPAFtnX67ygECBAgQIAAAQIECBAgQIAAAQIECBAgQIAAAQIELheoN5mym61y9tbdQN3KXilP+u5lsZIAgasI/PnnnykKdZVDFx40PSzc8rY3E6nbjq/RESBAYJ8Cr1+/Lhl4vt5WspltCBAJySVjAAAgAElEQVQgQIAAAQIECBAgQIAAAQIECBAgQIAAAQIECGxRoN5kyu4zuM/mSv76669jY9BN2Rzbgu0JECDQEkiidmtN4ctphRILG+9udvfu3e7KgTXfvn0beHeLb4nUFqOmzwQIECAwu0Aen13Y5uPHjwu3tBkBAgQIECBAgAABAgQIECBAgAABAgQIECBAgACBzQlUmkz57t27FuXwM74PG+ch4GOf9N1N2Wwd10sCBAisJrBytuK9e/dGDW1y6uGoo2xiY5HaRJh0kgABAgQKBQq/YKYsZaGnzQgQIECAAAECBAgQIECAAAECBAgQIECAAAECBDYqUGky5R9//NECLaw6WbhZs/Fu4mbzXcsECBAYK/DDDz+M3eWw/eQdN3G4aZ1cdK/J4JN3nDaclQ83rZP2IkCAAIGNCnz9+vXPP/8s6bxkyhIl2xAgQIAAAQIECBAgQIAAAQIECBAgQIAAAQIECGxXoNJkym7ByJ9//rlE+eyjwLuNdBM3u9tYQ4AAgXKByalv9+/fLz/K+luuXI5xhQGK1ArIDkGAAAEClQsUlqXMKCRTVh5K3SNAgAABAgQIECBAgAABAgQIECBAgAABAgQIELhQoMZkym6pyPL7dnnSd/nGB7tu4uaFpnYnQGDnAg8fPpwgMDmxb8KxDrvcXnLkWAqRGitmewIECBC4PYHyZMpHjx7d3vCNiAABAgQIECBAgAABAgQIECBAgAABAgQIECBAgMBRoMZkyu79vFEP7x618QGim755BLJAgACBsQITSuTmEBPOXWM71tr+v//9b2vN8Mt79+4Nb7C5d0VqcyHTYQIECBCYV+DDhw+F1wPrf+tj3pFqjQABAgQIECBAgAABAgQIECBAgAABAgQIECBAgMBZgeqSKf/++++PHz+2+l34jO/DXqM2PuzSTd9sdcBLAgQIlAukRO7YzMi7d++O3aW8P6e2HFuZMp081dRG14vURgOn2wQIECAwl0B5kf5p5Zzn6qd2CBAgQIAAAQIECBAgQIAAAQIECBAgQIAAAQIECKwgUF0y5R9//NEa9r///e/WmrMvx+6S9M0kcZ5t1gYECBAoFHj58uWo1MOkdCexr7DxuTYrrER1PNztVabM0ETqGF8LBAgQILBDge7X2E4hqEx5SsZ6AgQIECBAgAABAgQIECBAgAABAgQIECBAgACBmxGoLpmyWxxlwmNYJ+zSTeK8mRgbSInA58+f3759+9tvv6Wy6aNHj+7fv5/MtjuNn7zMysePHz99+vTVq1d5JGJJs4dtsn12z08OUb6XLTctkHCXZye8efNmQknd9X1uMotCpNafSI5IgAABApUIfP369a+//irszI8//li4pc0IECBAgAABAgQIECBAgAABAgQIECBAgAABAgQIbFTgn1X1+/JnfB+GMyEtKUmcSZKrSkNnlhZIQmTinoy3krvIqeGXn9aWedxhHs2c5N3kY53qbWbjMUX42bNnptkpqNtbn6zcL1++ZHr8+eefp0aX6pXJ5E6S7qkNllufBOKxjd9kMmUQRGrsTLA9AQIECNyGwPEatWQ4HvNdomQbAgQIECBAgAABAgQIECBAgAABAgQIECBAgACBTQvUVZmyWx5y7AO7j8EYu6MnfR/pbn4hOWTJaEzRySdPnuTZyq38yFHDT5Jc8iPz7ONkTKa0T3ffJGm17lJ7oHxX6YbXpJpp5tv79+9zRmo99TsZCSlImflwlUzKmH/69Gms/A1nUYjU2MlgewIECBC4AYHyKtoZbH5X3sCQDYEAAQIECBAgQIAAAQIECBAgQIAAAQIECBAgQIDAgEBdlSmT2dbqa8r+tdYUvsyOrSS2szsmlbPOqoHJ0huobHd2XBM2mFDas3WUFH1MHcfWyrEvv337dmjksJB/83jBPIl7bDvH7dOrFy9eDGMm4y3l95IfmYXDv4fd05N0IJmXvbtnsuUnCXMvX7483mlOJmXvxsf+WNiJQNIlDxmTSZ3MFMoEGyhluprJqPyJQ69u/vmeIlUy/fIrKb+sDzV9c2LMqTITI2e/4Rq9JS3bhgABAgRWFii/GMjZ/pK+5RIoF9KHFnKBXcOF0CXDsS8BAgQIECBAgAABAgQIECBAgAABAgQIECBAgMCtClSUTJl7bK3Ms9y0O2QgTdDPjtn9kIpXuHuyQ+pMpkzHXr9+XTiKWTbLzc4L73GmXuMlFR9PjSIBnZZMmeyfdOnUDePU2/vpp5+SD5R/Swae1tJUsidbDf4vo/I/yadMLm+aas3nw6Autz2FY339ApldSbGtpJ+983Ogb5XkgA70cMa3RKoXM7+mk4/e+tpDTss5E+Ynb+Vn2im693BWEiBAgMCiAimeXd5+LgPKN86WaTy/GvJdtfxF0PsXWRrMTy7Cy6/AR3XAxgQIECBAgAABAgQIECBAgAABAgQIECBAgAABAgQmCFSUTNnKz8hgUuZqwpCOu2T3bpvHd7sLSS1KktyxrGB3A2s2KvD27dtkUnY7n3TbZD3mZ2zQs31+knqb1KLMsWRPNm8SHzKKuoezhkA9Apm6Y9Odkx9cT//305N6IpXfj0+ePBmYNjkN5uyX1JnUAN5PgIyUwKIC+dzl6vTTp0/56B1+crjDJUeuYQ71sw8ZaUlHS1JaLk4W7Y/Gb0wgU6t8RJlvJRvn11YujHN53Lw27t3xMKXzW+Pw7uGrTRMuy3sbt5IAAQIECBAgQIAAAQIECBAgQIAAAQIECBAgQIDANIGKkilTuaQ1hjw2tLVm1MvsPiqZMo2nsqCqWqOQ6984jyxPWLv9zI3ey2Od8nVp5PCzcvXQ7oisIVAuMCp/4tDshSfk8r7ZsilQSaSSHJNUrbOZMel50mJSGVo+ZTOIlgmMFcgnKFew+TQNfOjy1uHdZpnhJFbmXJ1vE9VTBXns2G2/pkBz8pw9bmbX2W1evXqVrPqzm/VukM7kJ5fTyapMI7mA793MSgIECBAgQIAAAQIECBAgQIAAAQIECBAgQIAAAQKLCvxj0dbLGz+U3mluf8kzvg/tHJ703Wzz7HI3ofPsLjaoWSDJBN1Mytyj/fLlSzIgZ+x5bh4n56nkNvOMB9UUgckC3c/FcFOXn5CH2/fuKYFKIpXcrEPa1ql+NtcnAyynxOYaywQIlAjkYjhFr+/cuZMqsPnsl3/ojo2n1F9y0ZL6nBKVKct9XG+BQK/AqHz9XAn0NnJYmQzgfMVociZls+WkVOaXTlozh5sslgkQIECAAAECBAgQIECAAAECBAgQIECAAAECBNYRqCWZspsvkrtolxOMbSR373In+/LjaqEGgWTTJqCtnqRi0+fPn5d4DmYSN3NPOpmarSN6SaBCgbFVe8eeSysc8ka7VEOkkiJzfAxrIWPyaVLMsnBjmxEgkIvP1OF78ODB2I/8KbpkVT579ix5mfN+deTU4azfqED3OnlgIANfGUoCfTKAu+m/P/300/Pnz9+/f59vMX379u37/36ykJf5AlveGmgzrWUO54pdqeOBoHiLAAECBAgQIECAAAECBAgQIECAAAECBAgQIEBgdoFaHvPdvXn866+/Xj7aNNJtebjZpHXWduM5dyjzc0hMyQ3Iw63KLOQOaLL3unmowwNsvZvkwlQwyr3MZAHeu3cvZWBaG0x7mbSAdDj38pOCk9ulo27WHo+YEji5C5ufdC99y7/l3Uttp272T5p69+7dsf3ZF9K9Q6ZmBj574xokMJfAhLyEZDzMdXTtlAtUEqkUuivv83HLnPlzHj6+tECAQK9ALpaSfDxwsZrLs+aFUC6NckWUpnKlkZ/DdWAWehvPynx+0/jLly99Hk8R7XZ9LllHjf0w8bq7JA+49cdIrthz2ZCvYfRet2dlfpIlmR3zB07+ZDjM0m7LWZO5nTTN/LWSaZy9erexkgABAgQIECBAgAABAgQIECBAgAABAgQIECBAgMCMAndSImTG5qY1lbtoKcbT3De3iucqapUbb91CKc1jtZZz/y/9aa2s/GXuRE54rF5uc2bHdYaWFMYktpYHIjdNM6LUepzWvRyuW0hvxkk13KvMn+SnnhpsivEsURdzuEubfjdcA2kix6FlziyaKXs80A0sdPMehgeVPJ4JWX3DbXq3RKCSSKW4XUlvW9uYNi2Q2l46ta4TkaQwthIl82WYY07YqaujXLHkqikfotTYLulnsuKSLtlKaGvtmNaS4nw8dOtdLy8X2NxnqvdqecAhBSa7E7L1eypTd1rmbi6eU4ey+z2oY3/SciZwtwPHDSwQIECAAAECBAgQIECAAAECBAgQIECAAAECBAgQmEWgisd8t24zZ2CzlKU8AI1tKmlbm0umTCnN3OAcNSFyp3O1TMp0LLdaUzwp90HPdjIVmLJl7u9OzqTMIXqD3p1mZzszbYPcTV/tWNN6aK+dCwwn3HRxcrrorrRmBYEaIjW2dNmRJWfy47IFAgS6AsmzzBc/Wl+9yFd63rx5ky8U5SKtPG8sl0y5cMqHLrt3D3RYkzS1vJvNTm1g/d4ESr6pMmySOdz8PZWE3bQ5rQZqLp7ztY2BMtj5pKRE5Zp/vAyP3bsECBAgQIAAAQIECBAgQIAAAQIECBAgQIAAAQK3KlBFMmXzPtwBultWcHIAJjS1xUy43HEfuAHZ0ktS4/qPMs9d0lSUafWk9TJDSOLOJWmUaTD3WVupCVmZHM0kdLYOt9zLHCt3lJdrX8sEJgu8fft21L6ZyRd+JEcdzsZHgUoilSp6xy6NWuieh0ftbmMCNyyQXMmcV1tXm8l0zBdj8n2eablo4Uqb2T11mk/R5VOZq+L1rwBP9cf66wqMTaZsPeY719vNOZxr+GRDXlj6NG0O/7GQuvVrXs9fN0COToAAAQIECBAgQIAAAQIECBAgQIAAAQIECBAgcBWB6ydTJnmudTMvt5NnzN1JUwN1enrRu8mdvZvVtrL8Sd95CPVVOp+MzyQ1njp0SjHNUm+mt4rehJzaU/0sXF+e21rYoM0IzCLw+vXrUe3kgzlqexvPJVBJpFrZM3ONTjsEdiuQi95cl/75559NgVwzJA+yvBRlc9/WcmpPDl+B5NwyOV+zdSwvNy3Q+vtr1Fjy51vz744ZC94nV3I4nzJ/ps3ySRk1XhsTIECAAAECBAgQIECAAAECBAgQIECAAAECBAjsR+D6yZTdG2YDNXWmBWZsg7m5OPnBptN6OMteKQYzfPv8eJRL7p4eG5m2cCqpMT2f5dZ+b1nKdHXsHJg2uuZew5mjzS0tE1hNIEk2oz7++WCmpuxq3XOgo0A9kRr7bYTjECbveGzBAoGbFMgXWpp1W1MsPI/nnuXLJEeutPbrr78eX3YXUlBQOlqXZW9rxhYezlw9EjWv53OpMG+50+RT9n4z6nj0PLPeBD5qWCBAgAABAgQIECBAgAABAgQIECBAgAABAgQIEJhX4PrJlM0nxB3G1rw/N8toh+8o9x6im+LZu1ltK5tFYgb6dsVs0d7KlHmO8FxpBKcCd5WEsMJwDETKWwTmFRjOTmgdK8lwc30wWy17eVagnkglTX9aWmRO7GeHaQMCOxfIRVEuyWYsx370fPv27fBnMOloHpd85NrnwqgvVzSJ8vWn474zXsM3D5HszOHvQcmnbHJZJkCAAAECBAgQIECAAAECBAgQIECAAAECBAgQmFHgysmUKQDZLM+TgSVpY/abykmkG5sL0k3xnBF9uaaS9TJ86/F46GsNsDcQcz1H+O+//249N/Mw3t6DHimWW5CmsJytlicIfPjwofcDcqqpU6nJp7a3fi6B2iJV+GulNfwJX2NoteAlgdsWSBZaLoNz5bbQMHMOb5YS7B4lj0uepSh4t2VrNiHQ+hPsbJ/v3buXbTJpj39EZIItd6mQowxP4ORTmsBno2YDAgQIECBAgAABAgQIECBAgAABAgQIECBAgACBsQJXTqY83o079nta0sZx91MLY7M6cn8x6SynWqt5fWE1xMgn9XD9gXRv3M74HOHcVe0d0fC92N5d5lo5XBdqrqNoh0CJQOHJ4dBUPpiz57WXdNI2EagtUunP2LNoTn3mj8lMYEAgn5GlrzOTptm9zG51KRuoQNwy2cnLyX8FNP+kyvxZLhs4LZ8t0pwOpAjrTkJmmAQIECBAgAABAgQIECBAgAABAgQIECBAgAABAusIXDmZslvOpHmLbkaCCTmaKdgzYwdWayr5K4WFGLv4K3Ty+FjA47FGpQ0d9+pdOJVM2c3g7N19iZWSKZdQ1eYEgXfv3pWXpcyTZ6XXTECeZZcKI1WSktUcezIv56o33GzWMoGbEcg5dulMyoNVKmTnWMNuuQxLrcHhbbx7ewLfvn2bMKjmb6hc4i5dgj2FJ89O4GfPnpnAE0JpFwIECBAgQIAAAQIECBAgQIAAAQIECBAgQIAAgVMC10ymzI3kVpZbsgDzSO5Tfb1kfZo9ezeu1f5Vcg1bfZj2MiXlSnZ8/fp1yWbzbtNSTe7sjCVtupmah86fWj/v0Hpbk0zZy2Ll+gLlWcvJhDuVl7x+t3d4xDojlYyZsxXCjsHK/FnoV/nxEBYIbFdg5XNsySc31yqT6xRuNxB6PkGgOZ3WSZpvHvFUh3/55ZdTb1lPgAABAgQIECBAgAABAgQIECBAgAABAgQIECBAYKzANZMpu6UfFypLeUAZ2/h2n/SdOi4l8yAphuuXcmkFvTDvs2Q42WYgaXL9kR767EG3hbGz2aICKTM58OloHTqZcDOmOLca93JYoOZI/fbbb61s+O5Y8o2IL1++OO91ZazZrUBSJ1tjz+dozXPs48ePz36vI1e8Yy+SW4PycnMCre+zlfQ/lwfHEteZVOskzWcCn624nyuc/IYqGYJtCBAgQIAAAQIECBAgQIAAAQIECBAgQIAAAQIECJwVuGYyZTctY8LDuM+O8LjBhLIlv//++3H3bS0U3hQvKfcy48Dfvn3bbG32G7EDjyzsTrZmTxZdPnsPeNGja5xA6o2VFzt8//69TLhrzZn6I5X6lDnN5vdLNz8sJ7pUKfv69es66TXXipHjEhgr0LoGyHdIkhw2tpELty+5Jsx3XdZ58viFY7H7XAID18ynDtH8q2Heb0OdOuJhfckETrn9a31varjz3iVAgAABAgQIECBAgAABAgQIECBAgAABAgQIENicwNWSKbvP+M5juBdNwkgdoLO1eVrxa5VRbL1b88uS+47pfwa45oMdW8mphZ0sdx6ostM6dHmbl2/ZSqS4vEEtEBglUP5BSzLc+lk+o8Zy2xtvIlL5TZq0+Pzi+PTpU5LUM2eSgJtqlEmjLCyKfNtBNDoCLYF8k+eYfJyr0FSfbW2wwsukQZccZcKXjkqatc3NCBzLUubKds2rhcJfjuXfG7mZiBgIAQIECBAgQIAAAQIECBAgQIAAAQIECBAgQIDAEgJXS6bsJretcBN3QuXLd+/eLeG+dJupLZfk1JKjrFayMak2x7uw6VhyCwrv7peM4rDNMV+hu0vyLK+V6NNKprx37163e9YQWEggaeuFSeGpMnWtz8hCY99Ws5uLVH7L5ByeOZOUmkW/CLGtOOotgZZA8o8PycdJO75i6ceSC+BcKV0l17Ml5uU6AgNfQDrbgTXLUqYz+RCV/FGTp5Bf8SN2Fs0GBAgQIECAAAECBAgQIECAAAECBAgQIECAAAECWxG4WjJlN7+nsO7IJbIT8jVXyzW8ZFy9+xZ65rl4vbvPvrJ1oMLuzdiN5O9eJTV2IMVzxtFpikBXIBk8hSe95NnIoekCrrZGpFajdiACVxFI8vGalfy6Yyz8XdB8jnO3EWsIHATW/+pF4bMFFKc0RQkQIECAAAECBAgQIECAAAECBAgQIECAAAECBC4XuE4yZTenLRVHUnfk8vEMt5BDFN6NO7bTTfo8vlX5QuGdzr/++uvz588rjKWVlrpEMuWPP/44PJAkE3Tn3vAul7/bqky5wjy/vM9auA2BfMpKSk/l9Lv+5+I2hOcahUjNJakdAgR6BQprgedXxm+//dbbgpU3JjD5qz5j/5Kaxe3sFf7hKCmBrzjlLOAaIUCAAAECBAgQIECAAAECBAgQIECAAAECBAjsWeA6yZStvLoEYInUut64TjjQdtOMCge7QiGiGDaTunIjdonHwpY8BDD5lCsnCuSIxzvWJc/Z7J23VhIYK1D42Oh8atZJpx7b//1sL1L7ibWREriiQMk1UrrXqiN+xQ47dJ0CV0mmLJy9JnCdc0avCBAgQIAAAQIECBAgQIAAAQIECBAgQIAAAQLbErhOMmW33GPh8wcvxy2szdM8UB4P3Xy5oeXnz5+X9DbhyENmS7acvE0rX7Mwy3Ps4Qrr1iRRIKmcq5WuSSnK8H769OnLly/bTcwdGwvbX1eg8LHRMimvG6YcXaSuHgIdILATgcJrpGi8fft2JyaGOUHgKt8LKv8K1sePH79+/TphXHYhQIAAAQIECBAgQIAAAQIECBAgQIAAAQIECBAgcBC4QjJlN58sNU7WfPbx2LuAuS23dK7hQtMxtx4LS7ksmjCam5p57t5xjCnTOCGl9bj7wEJ5s3m4+ZMnTx4/ftydjQPtX/LWo0ePyu8EX3Ig+xKIQE6qzVqwvSYyKXtZVl4pUiuDOxyB3QoUXhDGZ9Frwt361zbwe/fuTehSruGvdTX7ww8/FHbYBC6EshkBAgQIECBAgAABAgQIECBAgAABAgQIECBAgECvwBWSKbu3uMZmN/aOpHzlhCqY3eeSlx/uulu+ePGipAPdoJTsVbhN65GRC5WlPHRm1FxKmmwmQxJ5X716pYxNYTRtVr9AHmTfTF/u7bBMyl6WlVeK1MrgDkdgzwLllSnzG+Tz5897tjL2UwJXecb3oTOSKU8FxXoCBAgQIECAAAECBAgQIECAAAECBAgQIECAAIF5BdZOpkyJx2SwtcYwIbux1cKol+X1C4/Ndp9Lfnyr8oUMNlVkznYylRqXu3HeSkVdNJmyMHm0CZICftnrwYMHqbXz9OnTPP57o4VIm4OyvFuBTOBW+nKXIskQy33eu4ezpldApHpZrCRAYCGBVMgub7l15Va+oy23IlDy10F3LOUpud19L1xTXlo1F/Yuci7UtjsBAgQIECBAgAABAgQIECBAgAABAgQIECBAYM8CaydTdu/OJq1nzWd8H4I9qn5hdtnuk77T+cLkxZcvXy7xSchztJuPG064F30+YHIFJlfNSUZpKnTm8d959OEhsfLt27cqVi4xK7S5kEDygM/mpucDkjS+hTqg2UIBkSqEshkBAjMKlNf22+6XiGbk0lRXoDyjsbvvhWvKZ28O1P1788Kj250AAQIECBAgQIAAAQIECBAgQIAAAQIECBAgQGA/AmsnU3bvzham+s0bkgkH3e5tucLBJjRLVGRs5WgWduaScL958+aS3Q/7HhIrnz17loqVd+7cSY5mHsibxNAliC7vrRYIHARSMqqZu9xlkUnZNbnKGpG6CruDEti5QHkxwlwF+TLJbc+WfHFowgBHZTROaH9gl1Ed7v69OdCytwgQIECAAAECBAgQIECAAAECBAgQIECAAAECBAg0BVZNpkwiWvcZ3xMeut0cwLTlx48fl99RPhwiNQunHevqe6XIYmGxxtnHmDvxf/7551Eg5iuEO+NtZXAeOzB5IaPIo5NT8y+3clNINfMnuZWeITjZ045LCGRaJv1loOVU5FWTcsBntbdEajVqByJAoCkwKh2te8XebMry1gWmPRZg0eryM5IOXw7NeCBNESBAgAABAgQIECBAgAABAgQIECBAgAABAgQI3J7AqsmU3eKOhUl+S7iffRhu66BJp9tuVcLCepCzJ1MmAbHJWNiN5i7TlpPpuNzUSuW/ZBhkaKktl1vRSQ9VsXJamOw1o0Dm/HDiSz59magzHlFT0wREapqbvQgQuFxg1PeIhn+nXN4ZLWxO4IplKWM1avZme98e2dwE02ECBAgQIECAAAECBAgQIECAAAECBAgQIECAQCUCqyZTdnP1cqc2z1C+yk+3M2dDMmGXs22us0ES/kruQaaOy7y3Hlvpsy9evFhnvDlKBrJcPuVxFEmszJMEDxUrU21OstpRxsKaAm/fvm0lLreO/vz582zTWunl+gIitb65IxIgcBQYlQwnmfLodqsLJX8aNMc+av40d5xleVRd1RyxWRp/lg5ohAABAgQIECBAgAABAgQIECBAgAABAgQIECBAYCcC6yVTtp74vEXfVmrgtoZQWBVyxoTRZBYm1/ColNTGaY8UPLYwdmGdfMpjr5J2kKzKjFHW2tHEwgoCmefPnj0bOFCeev/q1auBDby1joBIrePsKAQInBIYlY6WS7jtVmQ/JWB9U2BscuTY5MvmsS5fHnt02cCXm2uBAAECBAgQIECAAAECBAgQIECAAAECBAgQILBPgfWSKVPAb+vEqXGSlNCNjqIwmTJhmuveeVK4mlapjdd8uc7yyvmUGVSSD5LZdv/+fVUq1wnxzo/y+fPnJ0+eDCAkBTzPlR7YwFvrCIjUOs6OQoDAgMDYdLRPnz4NtOatrQuMSq7NYMduP6/P2KOn3P68HdAaAQIECBAgQIAAAQIECBAgQIAAAQIECBAgQIDATgTWS6bcdFnH42zYbkpo0vsKH3s9S3HKViHS3L/PU7CPjGsuJJ9y/TzO3MFNlco8XX2uzNQ1xRxrKwL5lA1/qN+/f59JuJXh3HA/ReqGg2toBG5YQDraDQc3Q9tWZcqxsTB7x4rZngABAgQIECBAgAABAgQIECBAgAABAgQIECBA4CCwUjJlK7Vuu/qzJBpea/iFOYWzjLHVyIsXL6416hw3zzhOVtnYgkyXdzipt7lRncl/eVNaINASSJ5ualKmEmpr/fFlKopdK4P52AcLERAp04AAgY0KSEfbaOAKu73+hXFhx+bazDea5pLUDgECBAgQIECAAAECBAgQIECAAAECBAgQIEBgVwL/XHgpLkAAACAASURBVGe03YKOSTJ7+PDhOkcfOEruE+fh3QMbtN7K9smNS5XH1vpNvExmVe6bDmRfHUaRMaaa44VpWK1kysKHjC/HmOFkXMnpbHVsuSMeWo72gwcPksp5oefS/dT+5gRSkzJTurfb+Zh//Pjx0aNHve9aubKASK0M7nAECJwS8KDkUzL7XD+2MuXY+XN11VwmuRa6ehR0gAABAgQIECBAgAABAgQIECBAgAABAgQIECCwOYGVkim7GWx56ncN97eSGZlct1Fhy1hS6XDULvVsnGzC/JztT8Z4SfLfu3fvmimbySX617/+dfagS2+QPrx9+zblOSPQze5d9OipIJgJ74HLiyLvqvF8PE9lgSc3Ism7G034vr0gitTtxdSICOxH4FTK/n4EbnukY5Mpr6sx4U+Jb9++XbfPjk6AAAECBAgQIECAAAECBAgQIECAAAECBAgQILBFgTUe852Exdbt2Ny9qyGTMgFLytHYApkr5+HNO6sKK0RmjJc8Gu/ly5fNbhc+Xry5y3LLiXhyPXN7NZ1c8y7yL7/8knqfy41Ly/sRSFZuCk/2jjdnszzdWyZlL876K0VqfXNHJECAAIFCgTUvgwu7ZDMCBAgQIECAAAECBAgQIECAAAECBAgQIECAAAECVxdYI5myW5by3//+99VHfuxAstyOyyULSQz9/PlzyZYVbpOyLoX43agVDie5s82aeXni8CVFLgsPOnazOPz222/p6pcvX5JVmdqZY1uYsH3qU2535kwYr12WEMi8PZXPnWmcCTahdNMS/dSmSJkDBHYrkO9OPH36NN8aygn5zp07SXDPhVBqY28OpFllfHOd1+GzAjf/1QsT+OwcsAEBAgQIECBAgAABAgQIECBAgAABAgQIECBAgEBXYI1kym7qT2F9xG53l1gzoTN5ZPMSPVmnzcLxTk6mbO1Y8lTxdQbee5TcSE7OU/Ievn//npJ+KaI5tlJpb7OnVo7N3D3VjvX7FEguzuvXr3vHns+10qe9MldZKVJXYXdQAlcXSEZ7cijz3YlcC+WLJYdcrnwJJ+WEnz17ltzK1Ma+eifLO+ApyeVWG91yVHHKzc2HzXV4o7NItwkQIECAAAECBAgQIECAAAECBAgQIECAAAECNyaweDJl7it3n/FdVSmU3NseW5iwlS+4rTmR8kglt04TtWm5WS2cwtzNGgyTAPHq1avM2CRWpmLlmzdv0vl5cyujmmpVNQxWHzYnkBSc5OL0djvVVbdY86x3LDewUqRuIIiGQGCCQK6afvzxx2Zx7lYjya3MdypypdFa7yWBawnMe5V7rVGcOu69e/dOvWU9AQIECBAgQIAAAQIECBAgQIAAAQIECBAgQIAAgVMCiydTdos4VphdV/jk6yNibocn5e74cnMLhSFopUWWDDNZRM1n6gV2ow8dTr5vsh6ToHbIrUzRykNuZUke6jBUVKdlqQ43693bFsg8PFXWNDMz1VVve/gbGp1IbShYukpgRoGvX7+mIGVJg6nYvZX6lHLRSgK66W1GXdY2r/A3Meq7d+9uop86SYAAAQIECBAgQIAAAQIECBAgQIAAAQIECBAgUJXA4smU3YS8wky+NZlOZSkN9KE7roGNa3urMAR5Pvvff/89qvMtlsIDjTrEVTZO0cpDbmWyJfLQwKQI54Hgk+/RTphvVxm1g1YikFl3qnru+/fv1TqtJEzphkjVEws9IbCywKnKwb3dyGXA2Our3naWXjn5Omfpjml/LoHUUi1vylOzy61sSYAAAQIECBAgQIAAAQIECBAgQIAAAQIECBAgsF2BZZMpU6OrVcUkj5OrsFThhCd9dytubmgSZLyFxThbyZHDY0wi0cePH4/bpNpNHil+fHkzC9H7+eef85jOZEKkYuWEhNF8KDyU+Wbmw9IDyTRLrkPrRJqDJscl0+8mP2JLky7UvkgtBKtZAvULtK5/Sjo86vqqpMGSbSTDlSjtaptRj/nuXoqsaTUh/1hp1TUD5FgECBAgQIAAAQIECBAgQIAAAQIECBAgQIAAgZsRWDaZsnureELm2TrWYzuWG4qbflhznjJZAtuN4MBerY3Hkg60XO1bqViZtMhkJ6RQ5ahOvn79etT2Nt6nwHB+XqbfPlkqHLVIVRgUXSKwmkAqeY89VuuSaezu62w/6hnQ63TJUeYVuH///g3XH73hoc07DbRGgAABAgQIECBAgAABAgQIECBAgAABAgQIECDQFFg2mbJbvrHaBxyn1mDTpWR5wr3zkmbX2SZpWCX3yP/666/ynNFWZsC1kiknlK650Dy1KlOoMimVhfU+c7jApm7rhce1+80L5ISZqdIa5qEmZRIgWusXeplzY2b44Uf65ilkkTolYz2BPQikTvDYYXbP7WNbmLD92MqCJReKE7phl6oEyp/0vbnKpqtdKVUVUJ0hQIAAAQIECBAgQIAAAQIECBAgQIAAAQIECBC4UGDBZMok4bXu2v7000/JyLmwx8vtXp4Jd+hDN1V0ub4t0XJhsmMrRfJUT969e9cMdzDXj3X6cOfOnTzUL4fOMzdPdXWh9TloOlA+KwphF+qtZusXSBbjx48fW/1MakuydtbMD0gf8tE+/HhiZisch5ci1ctiJYH9CEzLjFz/QmVsMpxkyj3M4fx1VjjMXAkUblnDZmZvDVHQBwIECBAgQIAAAQIECBAgQIAAAQIECBAgQIDAFgUWTKbs5ooVZu9dy3Fs1czcUyyv2nitQQ0ctzAcKcBZUuuxFe7Cxge6N+Gtly9fHvZKaFr9mdDatF2SVpVkhZI7uOVpl9N6Yq9NCzx9+rRb+3b9TMp89pvJEw8fPty06hKdF6klVLVJYFsCzfNkzT0f28/ymoU1j1rfhgXKkymnJQ0PH738XanA5Va2JECAAAECBAgQIECAAAECBAgQIECAAAECBAgQuERgwWTKbiZQ8swu6evS+07o3rUy9mahSCXFwmKcZ4eZ6krNEnpJ+Xr8+PEsnRzVyJ9//nncvjv9jm8tvRDY1A48m0+ZnIaSLNWle6v9CgXy1Pjuh+6QSZnZtWaHW8+uPTur1+xbDccSqRqioA8ENiqwZo3hA9HYZDjn/I1OrVHdfvToUfn2V7xwHZsK7Osf5WG1JQECBAgQIECAAAECBAgQIECAAAECBAgQIECAQFNgqWTKPO+4eZgsF+bttfZa+eXYeopXzNibRebFixcl7XTzulp7tTYYy9hqbZaXyRi44h3fZLy9f//+7t27w2NpZqAOb+nd/Qjk5Nn9YF4lkzLmzQTlvFSlrDkPRaqpYZnAngXO/rrv4lwl02tUbb/83lk5fb+rZM06AuXFKUdNoXk7P/bQrljm9dcaAQIECBAgQIAAAQIECBAgQIAAAQIECBAgQGA/AkslU3YfYVxDgt3ZuE7I+OymjZ49Sj0bpBpNSdmhJCYOP9C8wmTKIF83VTEVp1os3biPrRHVbcGaGxPIB+2XX35pDepamZTpRmuKjqpf1RrFjb0UqRsLqOEQuETg3r17Y3fvnurHtjBh+1G1/coT7Cb0xC5VCZT/+dO6KlhzFKNmbzpmAq8ZHcciQIAAAQIECBAgQIAAAQIECBAgQIAAAQIECNySwFLJlK2SjanZc5XnPo8NVTo5trxQN2107EGvu/3z589LOjCQF5h00uYNztyRraSU0XWTKaOaB8cP38odW2WnJFK22a7A58+fnzx50up/qpflWdvX+kw1H/M99tzYGsgtvRSpW4qmsRC4XKDkeynNo+R0+ttvvzXXrLM8KhNu+AJmnQ47yjoC5am9o6bQOp3vPYq6qr0sVhIgQIAAAQIECBAgQIAAAQIECBAgQIAAAQIECJQILJJM2S3WWH6XrqTTi24ztquttNFF+7ZE40+fPi1pNsM89dTsVp5lPSVIr55MGdjhXNVmEmpJFGxzwwJfv37tZq4kkzLT+FqZlNFuPubbEzMP00+kbvhjaGgEpgmMTaZsXThNO+jYvU5dxZ1qp/sr6dSW1m9dIJcZhc+dv2Iy5agvIJm9W5+T+k+AAAECBAgQIECAAAECBAgQIECAAAECBAgQuKLAIsmU3ZvE9STYnbWe0NVu8ujZo1S1QeGQu2HNKJJX1MxZTD5BPSVIc8c33bsudTQGcixG3Ri+7kAcfVGB5LikJmUruTaZDamAeMVMytbHZ2AmL4pTVeMiVVU4dIZAJQKFiWiH3r58+TKFq9fvebPS8NmjJxftir99znbPBrMLFH6X7IrJlM1vd5wdfvmDy882ZQMCBAgQIECAAAECBAgQIECAAAECBAgQIECAAIG9CcyfTJlck2Z2XUDzNMNHjx5tRTZdHfs0294sw62MN/0sTKbM7f/uoFpjL2yq285Ca1pTcaGjDDc7UB3n3r17w/t6dycCmSStBIWsSSbldYffSlwYlS103Z4vd3SRWs5WywS2K1BYuDcp6e/fv7/KA75j2/otM6xd2+XccG+9e7lAYfbhqFl0ea+aLYw6dD3f7GoOwTIBAgQIECBAgAABAgQIECBAgAABAgQIECBAgMAmBOZPpvzjjz9aI9/cHdmxHU7G3tiHJ7aIrvsy+aMlaVIpm/fhw4dWVytPpqzhIewDyZRj03Zb+F7ehkBu+bfSFjNnup+19QfbykVWmVKk1p+EjkhgEwIp4tg6Q+Y0njX5LZ+fXGIlUy2Xxyn3e8Ucr9YpfRj2KrUzh7vk3UUF7t+/X/K3QOtyZdEutRovL61amBjaat9LAgQIECBAgAABAgQIECBAgAABAgQIECBAgAABAgeB+ZMpu+lrY3MTrx6bwkfdNfvZTSFtvlv/cmGMXr9+3RxLnm/efDBxbl7W9lDIGvJcWwkWTUCVKZsa+1x++vRpK8GlkkzKhKPVscLSa7caR5G61cgaF4FZBFpfnMhlVVIn802b/KTMcK6Xrp6e2DqlD4y68JpwoAVvbVHgxYsXJd2+Vtns5l8cw/00gYd9vEuAAAECBAgQIECAAAECBAgQIECAAAECBAgQIDAs8M/ht8e+m3vGrZu1ySRLsZOx7Vx3+1RqTLdHPU4uKaRJtbluty85ejr/7Nmzsy0kuAnxMWOyVZay8C7s2aPMu0E6ea1Hah4GkqpUp0Y0kGd5apfC9bnVnQn87du3HCI/m/sMFg5z65tlZrY+RPVkUiYNqHkOzDQ+fvAXZa9z6opUN+h1RqrbT2v2KXCYnxl7zl1JBF/h9JXvkzTP51m+evZkM/Q5pZfnoj1//ry576LL60dq0eFsuvHM2Hxezs6TVIjMH0orjzQTuPCIuei9Yv3Xwk7ajAABAgQIECBAgAABAgQIECBAgAABAgQIECBAoGaBmStTdgs0brQ6yNhuH7IMa4702b4VDvmYK5D7ms3E2dy8XP/e6tlBZYNjh0s2XmKbgfKTA3mW03qSVNdkfSVrJLkjKbCaBNknT548ePAgyZRv376d1qa9FhJIRFqlXpOLU8PTvQ/jbX66syYf8IUcDs3WPHVFqhn6miPV7KflfQrkyiQJYXfu3Dn8EszvwfwSzG/h/BJMbchFTZK/1fydXttlYeuUPkCR30QrfAHjipEaGLu3Sr4WdZUnfZcfdM1UYBOGAAECBAgQIECAAAECBAgQIECAAAECBAgQIEDgJgVmTqbsJq7lpuwW4SZ0u5tIuq2BF959fPny5WFcrVgX5mKub5Lqeql7tP5xj0dMecjjcmth3to5yRRJykjy87pVhYKQxMqkR5SX9ml11ct5BZI02aoFm3PO0rk+o4bQSvRc9BnfNU9dkWpOm5oj1eyn5X0K5LsE+fJAKoV3h59fgkmszFc+kg3cfXeuNTlEs6nWZVLzrfWXyztzvMxbrpNXj9RyQ9t6yyUX81f5e6cwGzgJzZt+UMDW54/+EyBAgAABAgQIECBAgAABAgQIECBAgAABAgRuQ2DOZMqkrHULh6xQ3maJSKTbDx8+HNVy+Y3qUc2utnHhkJOodyie1xpvyf3X1cbSOtAKmQGtIzZfNp+V3FyfBzo3X164/OrVq1YaR7fB9CSJJtdNLe32aodrEoIUS2sOvLZMyvSwNW+Xq0xZ89QVqeYsrTlSzX5a3qdAClK2UsC7DrlGzalsuV+CrS+lpMjformb3QGeWpNudK/PezfOtdzS1+01RKp37FZGIKXNz17P5w+B5T5Ep6JQmMF53Qv+U523ngABAgQIECBAgAABAgQIECBAgAABAgQIECBAYFsCcyZTdu9gLZd/s4Ly2dS0Vh9yo7qSu+atjpW/LHm6X1pLvkLqkzXLHyYVLPdfyw+08papU3XFioxNqObAZ0ymTDgKY5cO5Lhbn6hNxs0tZyq2Qp/EhUSwnoGkh91cirHJ5YXDqXnqilQziDVHqtlPy/sUSKZvb0HKrkZ+I+fqbqFfgklDbJ3ey381d7s645ru9Xlv46nqV7hl7+4lKyuJVElXd7tNyRwoTG2cyzC/jk9dSzcPkb86laVsglgmQIAAAQIECBAgQIAAAQIECBAgQIAAAQIECBCYJnDn+/fv0/Zs7ZUbXSl611qZ/Jv1i5e0+jD5Ze6156HJo3bPDcg8u3DULrVtnJzIkhuWiWyzytGnT5/y9Myrj+XOnTun+nDFyn+5s9uq4nno5IxohVE74iTb41Be9Lim5oWkp7SqJPb29ooh7u1P78qcVfK87OZw0u3e6dG7+yUrj4+bP37AD2vyMgvpUhbyb6blcYPm4b58+bJEubJqp65INaOf5Woj1eqnl+UCN3Nq7b3+HHZY7vdFLnpzkm8efaGTZ/MQZ5cHro6a+75582bRXLSqItUc+FzLN/OZSs7rcB5w8m4XykjujcWpC+nWxu/fv3/8+HFrpZcECBAgQIAAAQIECBAgQIAAAQIECBAgQIAAAQIExgrMlkyZ21cfP35sHX7lm22to1/+MgmCzZTBsw1uOnn0MLokg559UGbLIZVgcoO8tfIqL4fTBa6V0NCbhDQj2oSQJTozpnIuHetewO5Bl0uO6R5r8pqxp5TJB5p9x7nS7psdq3nqitRWItXsp+VRAjdzai1MtGrhLJd31boevvqV4dnEuIPMCv2sLVKtKXH5y5v5TIXi7FiWTr1thuNsZ7Lxtr4m1BydZQIECBAgQIAAAQIECBAgQIAAAQIECBAgQIAAgdoE5nnM99u3b7uZlBlqKpxVkmY3zb31uMazjSTzctPjzQC7j/c9O+rnz5+f3aaGDcY+t32WPqdIVW+dvwnOp/pT+GzT1u4rP6KxdfRRL3sBuy0UbtbdcbU1ybAZlZy9WsfOHii5v2e3mbBBtVNXpFrRrDZSrX56OUqg8JxZuNmoQ8+78bRfZ2O/N1Le5ySZNTfOaX/Rco/NY3WXUz5wuMTgYZd896n3Mr7b4CVraovUJWPp3bfww1K4We8hVlt5tmZ2ybyapbfJBj4rlgk8bXbN0kONECBAgAABAgQIECBAgAABAgQIECBAgAABAgQI3JjADMmUSRd79uzZKZezd+NO7VjD+tazGku6tOnxZoB5RuHYFNKrJCmWxKK1TRIa1n8Ie5783upGXuam71w9SZ5E85nR3WOdWjMtO+pUa8utL3+O5DSH5Xreavnnn39eIVWlddC5XqZi2VxNHdupduqK1DFGh4VqI9Xqp5ejBG7m1JpvsJxNtOqVyQk5l6+9b124MtdRrS+Z5Mrw3bt3FzY7bffCK7QkoqX437RDFO5VYaQKe1642c18pg7jza/CFPweGHs+d0lzHNhglreiWpK1mY/Y0hN4luFohAABAgQIECBAgAABAgQIECBAgAABAgQIECBAYBMClyZT5lb0cMZhav9st1hjkt7GRnHryZQZ76iiibnVuqH7l5mNCyVP9M6THKs3Z7E3w7K3hbMrJ2cQTt7xbJfm3aA8ATEjKk9lmLeTZ1tL7mzvTDi7YyUbDJ/kp3Vy8gycvGNJP0WqqzQZfPKO3T5YM7vAbZxawzItk/LguVwpuySZtQr6JqlxzcuPwwDTjZJAJ/Uz5Xhnn2OtBuuMVKuTl7wsoT60n3NjtZcrTYH8RTP8d1DSHJf+E6/kT5Jsk9TPZs8tEyBAgAABAgQIECBAgAABAgQIECBAgAABAgQIELhE4KJkyhTaKUmyefLkySbuGnYdy++MHvfN3eK5ig4e21x5Ibckh++eNvtTUjCmuf3Vl1N3c7XZ2IuTBIsZn/j57du3q5Mu2oFRiaejNl60283G3759u9zzZJsHWm65lRU0y4EqnLoi1RvZCiPV208rRwmMOluO2nhUNy7f+JL5uWiOezdTM5cfa+ZTfvjwofcipGWeRLQV6gvmoNVGqgUy+eWoj8mojSd36cId812p7jRutVlY+rS1V+HLzOGzH9JUzs7v7sIGbUaAAAECBAgQIECAAAECBAgQIECAAAECBAgQIECgRGBiMmXS0ZJyV3gLLSVYknO5dPGSktGO2ib38KalQGWvaz3PcdQABzYuqQST3ZNi9ejRo4F2Knwr2a5jn2M+bRTJmOxNxn3//v20Bnv3unfvXu/6syvL82XPNrXcBjnJ5OHs5e3no1fbPfWcCp49e1Y+hDq3XOIx37VNXZE6Nfdqi9SpflpfLnADp9bjYCfPz7SwaIHAXB29efPm2M8s5PIjF8O5tmyuXGg5l9z5ItPZxlNcfLVfmtVG6qxSyQa39JlqjjclS1vPrG++m+VcpM34BaFm45nDZ//MzJ8hvVfazXYsEyBAgAABAgQIECBAgAABAgQIECBAgAABAgQIEBgrMDqZMje3ctss90TPFgtpdiV3rB88eLChko2p01NyH7o5xuZy7v+tU+mnedAZl0uqGeVww3dYZ+zPvE3l1m+yHBatT5no9z7wPakV9+/fn3E4k5NZS2rKztjPUU0lNAFMSaRRJ5nDIZK5GJNKspmTNHM2FWCUzLU2nnfSHkZR1dQVqYGpVVWkBvrprbMCN3NqbY70wrq5i2Zi5Wq5+9WUXFsu/Rsq9S9LfsXniyVL92QrkWr2c9TyTX6mWgK5HkvSbWtl82Uud5dIyc0nZfjR8PlSUL6elGvFZmcsEyBAgAABAgQIECBAgAABAgQIECBAgAABAgQIELhc4M73799LWkmuSW4552dUobjelnNPLneXU+yk990rrsw90U+fPiV/K0+1G76BV9jJ3OPPYJNNNTkZpfBAS2yWACXcwy0XTp7hRmZ8986dO+WtJTq5C7tElliShntrmib3dIkU25JIdVmS1rlQMaHmsfKZOvVkz+NHLBsk2Tovs5DTSz6Dx7eaTU1YTohTUjH/5if537nvfqiMNVCVc8b5kLzzZJBP6HZtu0QvY1miV5VMXZE6G9xKInW2n/vZYM+n1m6Uc97OL5Hu+pI1edry0t/z6f345DJ4ifyzDLkwkzJXp2tmUh5iUXOkfKaGPy+907i5y7xXlWcPlwu5XC7OeM3WHItlAgQIECBAgAABAgQIECBAgAABAgQIECBAgACBnQu0kylzNzG3loNyyG3K/en8zJXb1LJOjk5SnQ5JTqtlHCZvplkyMEM7jDH/tro378v/y+f64Ye02czoOqR2HVaukNk2akRJnx2uzblcKsCofjY3HkimDH5yGbsPXJ43kSKzKzO5N+F4oUzKDP9spJpEx+VkLq5QzicPvpxQXfLYyfUX5poPOZFmyi105lyZJdXLMseWOGgNU1ekSiJbQ6RK+rmfbXZ7au0NcbISu7/ce7fsrlwnp7A3MyxXg/nqTt7q9mrymnxho6Sy+HIXJMM9rzlSPlPDscu7+WJY7/XtccdZrqDySzlXHcMHyvXVQt+GOo7FAgECBAgQIECAAAECBAgQIECAAAECBAgQIECAwJ4F/tkafFKseovqtTab5eUhi/HQVNIK1ynfmPtzqw2wqdQcbHP9YTn3BWtLpswN/tzpH8gG6z68sjuuStYcCtgkdzDOSXZsDippB0muzQ3g3Ee/pLdJo8y8aubpNlub5QZzs8HmciKVpOThG8/N7bOc/qyQSdk66K5eRrg5zTY99syuhfpfw9QVqZLg1hCpkn7aZp8CuXzKr/Jpp9ylv0hziEjSkfMhalX7TofzlZVcSiW18fICe7kISUZp6xC98yEZnBde8PQ2W7Ky/kiVjGK326ToaXcaNzXyMUy1yFwJT77CzCGSSTn8Wc41Seb55EM0O2yZAAECBAgQIECAAAECBAgQIECAAAECBAgQIECAQK/AP3rXWkkgAgP1jZKVuE7y6yyByM3dw23X3AbOcjrfbDa5FMmwTCpDSjolHaH51tnlVNDJgzLTbB7o3JtJmTzOlM9Z+imiua+cA53t7WGD3Kheuj+FPbnhzUbltlbu8OOPPy7Xw6tPXZEqDO7VI1XYT5vtUyAJgtMGvk4yZfqWfMrer6DkyiHXD8luTBrZtCHkOiS/09NIPqTDLeTi58uXL9fKpDz0rf5IDRvu/N1M4xRzHUBIMfJMswlPkM80zszM9cZwJmU+RPmkyKQcCIG3CBAgQIAAAQIECBAgQIAAAQIECBAgQIAAAQIELheQTHm54c220Hvj/zDaFFLayrBbjwJM0mQyJrv9T0ZFkkeTjpANUjwpD6PMPeNsmfu7+clg829e5iZu1ufd3PTNlqmomkTMUxkMAUyzSbVc2ir3lbtJor0HXe6Rzb2H2+3K1RJ0VhBuJR/Pe8SrT12RKgzo1SNV2E+b7VMgv2cLs/TyxYM3b95cRSlXDqcOnRS0pJHlOyr5Ukd5VmWuRnIpkuuQkoLruezJNUyuW64y9uNBNxGpY28tdAWSKJmKzt31xzXJhsyFcSZzJvzh+vn4Vu9CJnyuujON8yno3eCwMp/cfMbT5sA23iJAgAABAgQIECBAgAABAgQIECBAgAABAgQIECAwi0D7Md+zNKqR2xBI9kwq0PTe3cyNz02MMYkLvbmMyVfIvd78dFOpsqa3xuSo8SZnMYdeM2shx0o+ZdI3e+N16Hzuf6tJOSqO2OiTkgAAIABJREFUNo7A0jVoTd25pplIzSWpnS0KJK0wvwR7f60fh5NLmsMziPNE7MPK4TJ4xx3nWsi1Uy4P0snemrhZeVifvLFslkT2/CTJLP8eik+nt7lEyU++wpHBFnY+j0VOFtqaFyTDXJuI1PAQdv5uriQP0zhT8RRFZnI+ZfnJlvnJJMxMPkzj7HWYyZnDmckl0/j4yT11OOsJECBAgAABAgQIECBAgAABAgQIECBAgAABAgQIzChw5/v3783mUrcmxfmaa9ZZXi3NKyVVcht7nUGVHyV3yiNfvv1qW6ZgTPchv8nYq7M2zJ07d5oySWc8m/SZwk4pSHlIX2juO3k5OKn/dMWshUykJIvk/vThdnVuXSeCuQ+daZ/s2MnjmrZjPm6He+3pxuE+ev49NHW4p57l45rjIebqZ6sk0rdv346HONy8P6zJchYO/0Zploy0TICBJINjN+pfSJhajMv1+SpTV6QmBPQqkZrQzxveZben1pKY5td6vlSQX4KHE3tOYrnEyrk9vwePv5qbVwuty+CSQ1y+Tb7RkevekjSyS46VgecoSV68pJHl9q0qUj5TEwKdrMqSqqgTWj7ukizMzOHer0X9f+zd7dXcRNou7O1nTQCMQxiIABwCOAKYELAjsB0CEAEmBCACmxCACPCEAJMB+3yf3q+WltStLqn1UZKO+8e91GqpVHVUdXW1dKnUbGOBAAECBAgQIECAAAECBAgQIECAAAECBAgQIECAwLwC3WDKeVOvMLUEBrVjqjo57Md1NRvMFeDVJLiXhVzCTFBCk9vEJSRKrE6NdlxU5mEqDyBIzGgCELPLtMiGxCtk3p0Earjc27QTCwQIECBAoE6BzYMpw5LhaKLEFopFO0wIWg01VWcbriRXaca5JenxCd37xTlMG+4XzRoCBAgQIECAAAECBAgQIECAAAECBAgQIECAAIHKBU4XTFl5fVSYvVwozWyLlyfxJWRw5adXjwLJxELJanbJZd3ySMr2ITLjWkqaiSoTMJq/y7xWzQaXyRQTcZvoyctfrvVm3sc6Q0ubbFsgQIAAAQIELgIZ1bTvnNlkZsqmLpKZjFjylyFHs3LyQkYpGQXNNcXy5GzMtWNVNTVXoQ6ZzmW64jTjabckdUzShvM3yzThnZS9JECAAAECBAgQIECAAAECBAgQIECAAAECBAgQIFAiIJiyRMk2BAgQIECAAAECuxdoh+gl+jAvayhSnnmdeznygPIJUZW5ryP3uuTvYNNj11lTNbSWavOQZpyQysv9V6MymU9igoDThqfdCjXqWDYmQIAAAQIECBAgQIAAAQIECBAgQIAAAQIECBAgMCwgmHLYx7sECBAgQIAAAQIHEcgsep988smlMPUEUza4iSBMLFpCKn/99df8z1R/7Umyk+FmeuzEUGaS7ANPj115TTVVZqEvcJnoPQ34Mtd7vw2nJV9ab/6nJX/88cf9RKwhQIAAAQIECBAgQIAAAQIECBAgQIAAAQIECBAgsInAPzY5qoMSIECAAAECBAgQWFmgPfVjArlWPvrdw/3zn/80Od9FqfKauluVZ94gwZHiI8/cAJSdAAECBAgQIECAAAECBAgQIECAAAECBAgQILBrgf/Zde5lngABAgQIECBAgEChgBC9QqjNN1NTm1eBDBAgQIAAAQIECBAgQIAAAQIECBAgQIAAAQIECBA4oYBgyhNWuiITIECAAAECBM4okOcON8WucGbKJm8W1JQ2QIAAAQIECBAgQIAAAQIECBAgQIAAAQIECBAgQIDA+gKCKdc3d0QCBAgQIECAAIENBMx3uAH6pEOqqUlsdiJAgAABAgQIECBAgAABAgQIECBAgAABAgQIECBA4CEBwZQP8dmZAAECBAgQIEBgLwK//vprk9Vnz541yxZqE1BTtdWI/BAgQIAAAQIECBAgQIAAAQIECBAgQIAAAQIECBA4g8CTv//++wzlVEYCBAgQIECAAIEzC3z48OGTTz5pBIyBG4raFtRUbTUiPwQIECBAgAABAgQIECBAgAABAgQIECBAgAABAgROImBmypNUtGISIECAAAECBE4t8MsvvzTl//TTT5tlC7UJqKnaakR+CBAgQIAAAQIECBAgQIAAAQIECBAgQIAAAQIECJxEQDDlSSpaMQkQIECAAAECpxb4+eefm/J//vnnzbKF2gTUVG01Ij8ECBAgQIAAAQIECBAgQIAAAQIECBAgQIAAAQIETiIgmPIkFa2YBAgQIECAAIFTC7TnOxRMWXNTUFM11468ESBAgAABAgQIECBAgAABAgQIECBAgAABAgQIEDiwgGDKA1euohEgQIAAAQIECPx/Au/fv29DfPHFF+2XlusRUFP11IWcECBAgAABAgQIECBAgAABAgQIECBAgAABAgQIEDibgGDKs9W48hIgQIAAAQIETifwww8/NGU2LWVDUeGCmqqwUmSJAAECBAgQIECAAAECBAgQIECAAAECBAgQIECAwEkEnvz9998nKapiEiBAgAABAgQInFDgr7/+evr0aVPwd+/emZmy0ahqQU1VVR0yQ4AAAQIECBAgQIAAAQIECBAgQIAAAQIECBAgQOBsAmamPFuNKy8BAgQIECBA4FwCP/74Y1Pgjz76SCRlo1HbgpqqrUbkhwABAgQIECBAgAABAgQIECBAgAABAgQIECBAgMCpBARTnqq6FZYAAQIECBAgcDqB7777rinz119/3SxbqE1ATdVWI/JDgAABAgQIECBAgAABAgQIECBAgAABAgQIECBA4FQCgilPVd0KS4AAAQIECBA4l8BPP/30n//8pymzYMqGorYFNVVbjcgPAQIECBAgQIAAAQIECBAgQIAAAQIECBAgQIAAgbMJPPn777/PVmblJUCAAAECBAgQOInAxx9/3ARTfv755+/fvz9JwXdXTDW1uyqTYQIECBAgQIAAAQIECBAgQIAAAQIECBAgQIAAAQIHEzAz5cEqVHEIECBAgAABAgT+n4DJDvfSFNTUXmpKPgkQIECAAAECBAgQIECAAAECBAgQIECAAAECBAgcWMDMlAeuXEUjQIAAAQIECJxaoD3Z4aeffvrbb7+dmqPiwqupiitH1ggQIECAAAECBAgQIECAAAECBAgQIECAAAECBAicRcDMlGepaeUkQIAAAQIECJxK4Ntvv20e8J2C//DDD6cq/o4Kq6Z2VFmySoAAAQIECBAgQIAAAQIECBAgQIAAAQIECBAgQODAAmamPHDlKhoBAgQIECBA4KQCf/3119OnT5vCf/755+/fv29eWqhHQE3VUxdyQoAAAQIECBAgQIAAAQIECBAgQIAAAQIECBAgQODkAmamPHkDUHwCBAgQIECAwAEFvv7663apvv/++/ZLy/UIqKl66kJOCBAgQIAAAQIECBAgQIAAAQIECBAgQIAAAQIECJxcQDDlyRuA4hMgQIAAAQIEjibw9u3bn3/+uSlVwvU+/vjj5qWFegTUVD11IScECBAgQIAAAQIECBAgQIAAAQIECBAgQIAAAQIECHjMtzZAgAABAgQIECBwHIEPHz588sknTXk++uijPEi6eWmhHgE1VU9dyAkBAgQIECBAgAABAgQIECBAgAABAgQIECBAgAABAhEwM6VmQIAAAQIECBAgcByBf//73+3C/Pjjj+2XlusRUFP11IWcECBAgAABAgQIECBAgAABAgQIECBAgAABAgQIECAQAcGUmgEBAgQIECBAgMBBBF68ePH77783hXn16tUXX3zRvLRQj4Caqqcu5IQAAQIECBAgQIAAAQIECBAgQIAAAQIECBAgQIAAgYuAx3xrCQQIECBAgAABAkcQ+Pbbb9+8edOU5F//+lceJN28tFCPgJqqpy7khAABAgQIECBAgAABAgQIECBAgAABAgQIECBAgACBRkAwZUNhgQABAgQIECBAYK8C79+/f/78eZP7jz766Ndff/3444+bNRYqEVBTlVSEbBAgQIAAAQIECBAgQIAAAQIECBAgQIAAAQIECBAg0BEQTNkB8ZIAAQIECBAgQGBnAr/99tuzZ8/amU4k5WeffdZeY7kGATVVQy3IAwECBAgQIECAAAECBAgQIECAAAECBAgQIECAAAECVwX+5+paKwkQIECAAAECBAjsQuCvv/76/PPP21n98ccfRVK2QSpZVlOVVIRsECBAgAABAgQIECBAgAABAgQIECBAgAABAgQIECBwVUAw5VUWKwkQIECAAAECBPYh8Msvv/z3v/9t8ppIyq+++qp5aaEeATVVT13ICQECBAgQIECAAAECBAgQIECAAAECBAgQIECAAAECfYF/9FdZQ4AAAQIECBAgQGAvAp9++uklqx999FHC9cxJWW3Fqalqq0bGCBAgQIAAAQIECBAgQIAAAQIECBAgQIAAAQIECBCIwJO///4bBAECBAgQIECAAIH9Cvz222+//vrrixcv9luEk+RcTZ2kohWTAAECBAgQIECAAAECBAgQIECAAAECBAgQIECAwB4FBFPusdbkmQABAgQIECBAgAABAgQIECBAgAABAgQIECBAgAABAgQIECBAgAABAgQIEJhN4H9mS0lCB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SOEEz54cOHr7766p///OeTJ08+/vjj169fz+cjJQIECBAgQIAAAQIECBAgQIAAAQIECBAgQIAAAQIECBAgQIAAAQIECBAgQODgAk/+/vvvXRfxr7/++te//vXf//63XYqvv/767du37TWWCRAgQIAAAQIECBAgQIAAAQIECBAgQIAAAQIECBAgQIAAAQIECBAgQIAAAQJXBXY/M+UPP/zQiaRMObMy01VeLbCVBAgQIECAAAECBAgQIECAAAECBAgQIECAAAECBAgQIECAAAECBAgQIECAAIG2wO6DKb/55pt2eZrlxFM2yxYIECBAgAABAgQIECBAgAABAgQIECBAgAABAgQIECBAgAABAgQIECBAgAABArcE9v2Y799+++3Zs2dXy/bRRx/lCeBX37KSAAECBAgQIECAAAECBAgQIECAAAECBAgQIECAAAECBAgQIECAAAECBAgQINAI7HtmyoHpJ/Ps7/fv3zfltECAAAECBAgQIECAAAECBAgQIECAAAECBAgQIECAAAECBAgQIECAAAECBAgQuCqw72DKH3/88WqpLit//vnngXe9RYAAAQIECBAgQIAAAQIECBAgQIAAAQIECBAgQIAAAQIECBAgQIAAAQIECBCIwI6DKTPxZKafHKjF4VDLgR29RYAAAQIECBAgQIAAAQIE6hT4+OOPn/z/f//85z/rzKRcESBAgAABApsLGDNsXgUyQIAAAQIECBAgQIAAAQIECOxO4B+7y3GT4bsTT16e9P3FF180u1ggQOBIAm/fvs3H/KOPPvr8889zdvhIRVMWAgQIECBAgACBNQX2NbD8z3/+0+BkPPzbb7999tlnzRoLpxLYV9M9VdUoLAECBGoQMGaooRbkoU4Bg6g660WuCBAgQIAAAQIECBAgUIPAk7///ruGfEzIQ2biuLvXl19++dNPP93dzAYECOxO4MWLFz/88EOT7V9//fWol5A/fPjw+++/5/R3ypj/uV7+559/5v+l7Iklffr0af7/q/X37NkzcxQ1bWPNhUtlXWqqX1nJyaW+mrr69NNPVdaaFXTmY+lJdlT7epL1K+uvv/7KjRn5ts3//HzIGGP9PAwcMRf53rx5kw0y7777xAagHnlrXwPL9BKffPJJu7xpunluQ3uN5ZMI7KvpzlIpaeqXH0cZbOcvv4yS7OXHUUbaWW5G2hlm56PhZ9Es7OWJGHP2rQzt+iYVrjlq0zVmqLCxLZEl/cwE1RMOoiYo2YUAAQIECBAgQIAAAQKnFdhrMGVOoD9//ryk2vYbLVpSOtsQOKfAV1991Zmb9tWrV99+++2RNBII/ssvvyRsoombHFW6XERMoN6///1vVxBHuU3YOOes0xpTWfmbsHt2SWWlmlJf+W+O1WmG9roloCe5JVPbej3JtjWSaMWXL1+28/D1119naLFtn5xW8d1337VvHcnXhIC5djXNtby7gWX69ozxOsVP8/j++++3bbSdLHm5tMDumu5kkMy9mp9FGWwnjHJsIhlpJ0o+H5mj3no3FmSh7Y05O7CGdh2Qal8evukaM1Tb9h7PmH7mEcPzDKIeUbIvAQIECBAgQIAAAQIEziyw12DK/i/eW7WYc+7Z+Na71hMgsC+BZu6oTrYT9JBIiM7KPb7MlcKETbQjJx4vRS6uX64gmpflccwmhctp69RUZsRpVj6+kJDKNObaJkV7vFxSWFlAT7Iy+OTD6Ukm08274+vXrxO22E9zkz750iryE6YfM2TS/X4dPbhmpwPL3EF0may0X/yM+i5/4sb6OEdas9OmO7YK0h9msJ3blmYZb2/SpY8t8u62N+bsVJmhXQek2pfnabrGDNU2wskZ089MprvseJJB1INKdidAgAABAgQIECBAgACBvQZTljzj+1K7Ljpq5QQOI5DZmDKnyNWZGg8QTJnS5bp4P3JixuqLUv5cXH+QNNddvvnmm87cqA+m2d89X15pDyqrL2PNsICeZNinnnf1JPXURXLSecRbP2/pky8BastN+zcQQ9nk59dff/W90Gg8vrDfgWXhjYXNw47z7OOnT5+2/0fv8kDkC2PefdxzlhTc+VPCuN+mW1K6yzbpEjMSXmK8nZafkbw7l8rr4taWxpwdGUO7Dki1L8/WdI0Zqm2KEzKmn5mA1tnlDIOoTpG9JECAAAECBAgQIECAAIFpArsMprz6jJKB8nvS9wCOtwjsQiD3DScKcOBy2q7DpnM+NKVbNIyyXcsJB8kVRNEYbZPC5VzWzXNgCx/nfYlguAQuJP0///wzc+rk72o08K0MJJE8svOLL764tYH1BBoBPUlDUfmCnqTCCrobTNnkOd3y/5v37/PPH4/6ysc28ZH5Wsnf3W+HPHY8cws1ObHwiMDeB5YZxa02bnzEecK+GaNmptgJO55kl7033ZJqulvGdiIZaT979qwZb2eknSF3yafDGLvNOHbZmLMjZmjXAan25TmbrjFDtQ1yVMb0M6O4rm58d4Cx6xPLV4tsJQECBAgQIECAAAECBAg8IvCPR3beat889m7UoRN86Unfo8RsTKAqgTy/OxFsVWVpxszcerRo/xC55tdcKcxlwkRd5Hphf7O7axKxkYuOOUuYy9XLzbB1Nxu72+BuqE3Ca/L0wPwP70CETU7gpgryRTYQHNzgpIqfP3+eZLO9ympYLPQF9CR9kzrX6EnqrJfyXKVbzjNn83fZJV/N6aLzv4nmuXxTN98C6fOzZfOt3QTWJ9Zn1Jd4DiGSsryahrc8wMCyJFZsGMG7exQ4QNO9y15YxvyQyfMKMupuOttOygmZyuA5ffWtOPXLGFuQeseJ38PFAAAgAElEQVSt5KUxZ0fJ0K4DUu3L0zZdY4Zq22R5xvQz5Va3tiwcYNza3XoCBAgQIECAAAECBAgQOKNAZm3c3d/YespJ9t2VUYYJEIjAu3fvEqNQ8pHPFbXdif3xxx+JjRgoXd7NjJW5EJjYi1ulSyLZIJslemMgqVtvZdbDWylb3whk2rAB3rS9VEGzcflCqjVXcG9VTX99Ni5P3JbnEdCT7KWu9SQ111S+Rvu9bj1r8h2UT3rNgHvJ2zEGlhk/1NM4Z89JbvXZS3NaM5/HaLrDYmnYd3/3pTMc20Ky/cAwPg04P7h0sMNV07xrzNlQXBYM7Tog1b48c9M1Zqi2WRZmTD9TCDWw2RkGUQPF9xYBAgQIECBAgAABAgQITBb4P5P33GrHxKxMuGaT80dbZdhxCRCYIJAgv+FAw04/sLtgyuGuLFEdE67q5RRhYsc7Mndf5rLlhGNNqNOd7pJLsFcNJ1zNvSoQ/LtXjpsMZEtfZ1cZT7tST7KXqteTVF5TNQdTiqScpfEcaWCZ8V4zMDjewrQbVGZpJHUmcqSmOyCcVj0c8pimno56IIWBtzJ4zk/FgQ9LDp1olYEUvBUBY85OMzC064BU+/LkTdeYodqWWZIx/UyJ0sA2JxlEDQh4iwABAgQIECBAgAABAgQeEdhfMOWEUKGcN8/v50eY7EuAwDoCOdU7LaBhX8GUA/MR5mzpg9FyCc4b20/mCmLk16nifR3lamsM1+xX+geaROfSr8raVxNaNLcDzUZPsqj82MT1JGPF1t/+ah11ut+tXgrxeaQ9HHJgeevK+lZNdN7jPlLdR9r3kE33VgXdbdKzBDvmjNBwW/Vr6FYFZb0xZwfn6rDBj8SOUg0vNd27Hexwx1j5uzW0seXyoJ+ZbHuqQdRkJTsSIECAAAECBAgQIECAwF2BnQVTJsZo2qkcT/q+2xRsQGArgXyuE5o2PF/I3Q/+joIpr54STQFThAfDKNs1GNJczrnr1t5A0HkbMMtX22Sqr7PZXC8HrvS0q+my7HLvXOz7TUdPspe605PsoqZufaD63e+aa2aJH9qF/7yZPPzAss7mOstH4+Rj0cM33auf9LsD4Bkfwz08QV3a8Oy3S10t8u5W3upzTvvr1dBuL21Y001N3UKY5Vt720SOPWbQz4ztZ845iBqrZHsCBAgQIECAAAECBAgQGCWws2DKu9MJDJzKmTFKaRSxjQkQaAvkk5g5lnKlKlfOEuU8NuDv1mc8pxrbR6l2+eq57CAsERuXKSpHPSo9tpm3oFq6lTPWP3m9QlBL/6C3GnzWu9y7cpOo6nB6kqqqYyAz/Q+1nmSAa8O3rn6mBnrgFd6aMX5oQ9gVDn3CgeWnn366Qgtc/xBnu/vxhE233yHc7XvTE857GuduPKXJgDvVdLWOzvzr1dCu00KqfanpXqrGmKHaJjqQMf3MAM7lLYOou0Q2IECAAAECBAgQIECAAIHHBXYWTDn22bXti0DHvmn18aYgBQLzClxiJfOZzdnb/OVKWC66tD+S8y7nbOO8+V8itauPWFo6WmJstymeMlXfr6m04Xkv5d5qYDlQ+UfD5d5bjMde32+faTN6kgorvV9TepIKq+mSpatX3Mt749m3zHf3Ol861dZIP2MGlo3JoiPq2RtzYYIp1FHbvKbbNN3Owt2ON60i94Z19nr8ZWpkoFkudNDHs71JCv2RTOjOPObsgxjabdIy7x60X1OnbbrGDHdbS20b9FvvmfsZg6ja2qf8ECBAgAABAgQIECBA4FQCewqmzPWVgbPed9/K2YdTVa3CEthWIJ+4u5/K4Q1y2jcnzgpP/tYfTHl1HpR1zoqOjac8eeh5ZgnttMwArvZpSnxk5+gDL/PpOGrkwWrguzuQnmQvVaYn2UtNXfJ5N6ZnoCue/a1kZl966+TWwPLi/OAv4tmb61wJHni+bU33ahfRDxbpt6UlZu6/ZGa4UgywL0rGnJ2ma2jXAan2pabbVI0xQ0OxlwX9TKemhr+v+yOH/pqDnVju+HhJgAABAgQIECBAgAABAosK/E//d2a1a66eESvP7e+///7XX3+Vb29LAgS2Esh0F4nnywf222+/ffr06VbZmPG4Hz58+Pe//91JMKcFf/vtt3/+85+d9bO/fP/+fUjLk3358mV2Kd/+YFt2airVtKbGZ5991n+o0y3h//73v53c3trS+mMI6El2VI+dz6aeZEd1t2FW82WdkPq3b99umIdDHvpIA8v//Oc/x6ujBBB/9dVXxyvX4yU6UtNta/z0009v3rxpr+kv5566L774or9+ljW//PLLQDoZYFcVYT+Q1eXeMubs2xra9U0qXKPptivFmKGtsYtl/cyM1XTUQdSMRJIiQIAAAQIECBAgQIAAgWGBPQVT/vDDD8OFufvu4yncPYQNCBCYLJBYk0xSkqe55Qz4ixcvJqdT4Y7Pnz/v5Crn9YYv43W2f/BlbnAvnOPzcqCcw00tPHjQPe7++vXrXEBtch60B+P4m6TKF+5eXW4nlVYk7KYNcuxlPcle6ldPspeaqiqfiRzKN29C6qvK1a4zc8iB5agZrHdRfRkSG8l0auqQTbcpY+4l6wSLNG81C2kVuaeueTn7Qm5mS5c7kOzPP/+ciM+BDQ7/ljFnp4oN7Tog1b7UdNtVY8zQ1qh/WT8zSx0dexA1C5FECBAgQIAAAQIECBAgQKBQYDfBlLm4mKkl26UaFRh02XH9mJh2hi0TINAXyHmuzPyRz2aeQJRLazl7+PHHH/c32/WaFKozJUC6r0Q3rjAnZeMW1VHR5Oec8jBfNN99912DloW0zPUbZCJpcgm5nY3h5VHBl8NJebdmAT1JzbXTzpuepK1huUQgY6Fc7V40cqgkG8fY5vADy86Q8gC15hf6pRIP33QvxcyTBz7//PO77TbPKLi7zYMbpMsdPqGUn6infbCJMWendRnadUCqfanpdqrGmKEDUvNL/cwjtXOSQdQjRPYlQIAAAQIECBAgQIAAgQkC/5iwzya7ZG6AznFzdjsnhvrrO5u1XyYcM6cn1o+MaefBMoETCuRKVZ7WnfiwLOT/ZTlnu87wYeyfEk0D2CREL89PzMXL8ukw02FmoqCDTRE6/OnrRFJm48xs0bTetNjMo7POnGH5gisPkUzka64H59LRcOm8u2sBPcmOqk9PsqPK2jyrGRRlTm4POB5bEc1X8wkHlp3bC8fS1bZ92v86I6tKCn7mpnupgoyl23PAX62X/GBZ7gHf7SOm+b18+bK9pr2cfGZAfsL5KY05283gsmxo1zepcI2m268UY4a+SbVr9DN3q8Yg6i6RDQgQIECAAAECBAgQIEBgXoEnf//997wpLpRagq4699RmBpdMZdd/hstwBnLGXMTJMJF3CVQl0P/sX83el19+Wee1rlwL7MQvbpjVTK+SSNargLdWpptdcwbNW9lYZ/2TJ0/uHiiBL5ksZ+lLvJml9dmzZ3cz02yQ08qnnTunQTj2gp5kR/WrJ9lRZTVZzZ0Do+ZvbnacvJBooYTpCKOcDDh5x70PLAvzP9lnzR1zm0oGPGsecdfHKqz6DX9o3OXNzT8lNwvlPM9qIbZ3v7LXzMxdwHU2MObsO99tJ9nFj8S+28prNN0+eOEXR3/HCtccfsygn1m01RV+FmoeRC3qI3ECBAgQIECAAAECBAgQuCqwj8d85w7jTiRlzlTmDHtOliWC5GrBbq1c+ULprWxYT4DAGQTev3/fiaRMl7VhL5SwyFevXo2ST6jHqO33u3FhMG6+jBLEv3RQ/thLyJk7J41tv/hyPiygJxn2qepdPUlV1VFhZjIMyBfxH3/8kc+1SMoKK6j+LHV+FF8yfInNzU2Dud8j05+/e/cuEWBpZvnLXTHNX+6i3Orv6rO8r66svwrkcJpATumURFImXGbsMHhafi573f1ldJ6fQhcQY85+czK065tUuEbTvVopxgxXWSpcqZ+psFJkiQABAgQIECBAgAABAgQI7OMx3/3Yo9wseKm8PCiq/+5AveZcUs7j55bEgW28RYAAgVkE+pcMc51724kek6X+84MGCvvzzz+fpM8cdUU/hpnjc9GQylxLHvVYrnwV5gaDgar01n4F9CQ7qjs9yY4qaziriT/Lr4bcEZG/xKXdfS7tcGrp0hPulp8tawYJDWfJu3sUuDqPYyImK/9tm5FkGn8HPL1l5dnuZNjLBwX6beBqgisHL+Zww7+MMhpPjMt5Yt+NOfvN0tCub1LhGk23XynGDH2TatfoZ6qtGhkjQIAAAQIECBAgQIAAgTML7GNmykTzdCqpOcneLHQ2GHg5KvhyIB1vESBAYEAgJ687wXCZUjcPEh3YZYW3EsrZBKMXHq5/ZaJwx31tlnCZURkOy6JP1k5rGZWfsfkflbiNNxTQk2yIP+HQYz+JepIJyKvtksDHBM1nrqP09omtzGXO3BGRnx6JjByeGj/vZptsme0zR2DmAswHOc+3FUm5Wt0d9UD9KaYyFWX9IYn9KLqMRc8TnXbU1jiqXG/fvu38LLq1e7+13NpylvX5+Nwdcp/kp1A8jTmvNipDu6ssVa3UdK9WhzHDVZY6V+pn6qwXuSJAgAABAgQIECBAgACBkwvsIJgy58U654Byvru5aJSrksOXM/sV3A/N7G9jDQECBB4USAhFJ4W7D5LrbL/Qy7Ex6JfJKRfKTCXJJlBmwqxj/SqesTh3r+x2jpX8Lxrc2Tmcl6sJ9JuZnmQ1/LEH0pOMFdvR9rkVIbFfia1MSFB+m6SuL49LTpDl/z5L+f89T/myMu9mm2yZ7c0ZvKNarj+rmSS1k8nN79Lp5Kf/MmHEnSi6/Hh3c2Mf6thrCuMRM4Pv+lP456DD+DkZlaj64W2O8a4xZ78eDe36JhWu0XSvVooxw1WWClfqZyqsFFkiQIAAAQIECBAgQIAAAQIR2EEwZf9pF51IoM7Lu/Was+G5wHl3MxsQIEDgEYFO3HauHFdywTuBHWNj0A9/zbt/paGk6jtVXLJL+TZ5jHj5xpctp5Vi7FFsv7JAp5npSVb2H3W4aZ/BThWPOuLdjfUkd4ke3CBxP7nF6/K3fgzQg5m3++4EOncYjp1rfP3y5kd3P4ouv+59WNaviw2PmMjywnuW7sY1LlGKkoMOPwp8iVxtkmZnQGLMmVowtNukKY49qKZ7VcyY4SpLhSv1MxVWiiwRIECAAAECBAgQIECAAIEI7CCYsh/E07luNOFRUP0ATa2BAAECMwr89NNPndTGhn13dp/35djMdK5PzJuZGlIrvMTbyWrn+kTn3Qdfjg14zeGmleLBfNp9UQE9yaK8syc+7TOoJ5m9IiRI4KgCnSkeJ/wKXlmmn8NMrmy61pVrYfPD9QNqb2WpJK7x1r6T13/66ad3980DWD98+HB3s11vYMx5tfoM7a6yVLVS071VHcYMt2RqW6+fqa1G5IcAAQIECBAgQIAAAQIECFwEag+mzGwWndMKOdmd2V/a9ZcnfY99HGo/QLOdoGUCBAg8KNCP2E63k2l4njx5cpnFKrNUbvjAuP617eHyJtbn2BP65jmtwwK33s0jmW699eD6CfPJTS7Fg1m1+3ICepLlbJdIefJnUE+yRHVIk8DxBDqx15tEnpWrZqzbyXB+yOep3+Up2PIAAuXTUqawObGzfpFzcqnkFqbDT05pzHm17RnaXWWpaqWme6s6Ol/Bxgy3oDZfr5/ZvApkgAABAgQIECBAgAABAgQIXBWoPZiyH/V4NQaoM1fl1aK2VyZA89iBQe3CWiZAYH2BzF/SOWi6nfxlZf7nvHY6t+fPn+eS4SZ90YRLlf2rFJ0C7vrlhMjFS3knn/heguvSwJZIWZpbCehJtpKfdlw9yTQ3exEgUCLQmRgvNxPW/LDsTBXW/yF/7MFkSSWecJvy6e3H3h87I2bJofvtecYM1JCUMefVWjC0u8pS1UpN92p1GDNcZalzpX6mznqRKwIECBAgQIAAAQIECBAgUHswZf+Ky9Wn015dOVy7hz8bPlx87xIgsJxAzlwXhrXl0UvPnj3rP5pqubw1KZc80q7ZOAv9qxTtd/e+XDIhzdUyTj7xfTW19soJYZqTS9E+ruV6BPQk9dRFYU4mfwb1JIXCNiNwZoHOFFNjbyZcky6z7fZ/nn///fed50usmSXH2kQgLaH8F0RJRONCpSg89CY/2RYqcidZY84OSPPS0K6hqHNB071VL8YMt2QqXK+fqbBSZIkAAQIECBAgQIAAAQIECESg6mDKPAO3E5CU6J+rM3DkwkzhGfCm1vthms1bFggQIPCIQEIkR+2eCXfXn59y7GOexhZqlMDmGyekdUIectb76lfShKT6u3S+/vob9NcsF4/VP5Y1KwiM/dDpSVaolOFD6EmGfbxLgMAjAp0vhWkdziMZKN8330edYUyGnXnqd3kKtjyGwKj7V8eez5mRqPDQBz6D1Ole7tqeZ8w5raf1I/FuE5prA033lmRHZlpLvpX4vOuNGabVjn5m3nYoNQIECBAgQIAAAQIECBAg0BeoOpiy/0yo/hQXTZEG3mq2aS/kAk+CNdtrLBMgQGAWgV9//XVsOmNDG8em399+whnb9SM++9leaE1iIgsvo7YzsGitmZmyTX3OZT3J7updT7K7KpNhAjsS6HwpjJ1ifLWSfvvtt53JCHO9/8BRaKvB7vFAo+p9wlB8LpPCQ/dPT82Vgc3T6XQvJflZ9HfQ1Qxs8uvV0O5qXdSzUtO9VRcdGWOGW1A1rNfP1FAL8kCAAAECBAgQIECAAAECBPoCVQdT9k++547VfhkuayY86ezAZ8NvKVlPgMAKAp1nKpUcMeHdb9++Ldlyrm0mnE/vnJGfKyeVpDM2Ij/ZfvPmzXKZn9CKJlxiXC7/Un5cYEIb0JM8zv5gCnqSBwHtToDALYHOl0Kdj8zOjTf90VF+1CdQ4Fa5rD+wQGdqtOGSJuh2eIPl3i0fQh/1dtxO91JCfZ4xp6FdSXvYahtN95Z8R8aY4RZUJev1M5VUhGwQIECAAAECBAgQIECAAIG2QL3BlP1nfOfe94HLMDk3NDY2qB+s2aaxTIAAgWkCnTPXhYmMehBeYZoDm004nz6tXAN5qOqt169fF05Lc8l2Ivg/++yz5YowQXvgK3K5fEp5OYEJbSCZ0ZMsVyMlKetJSpRsQ4DABIF2XNrYn70TDjdtl/6tj4kP+OKLL6alZq9dC4yd0v7p06dblbf8J8BRb8c15hxoe4Z2Azibv6Xp3qoCY4ZbMnWu18/UWS9yRYAAAQIECBAgQIAAAQInF6g3mLIfDXB37sn+xZvh2vWk72Ef7xIgsKZAznf/9ddfax5x7LHaZ+TH7ruL7csj7HPN9aefflq0UGOvDK3/rL1Fiy/xyQJ6ksl0c+2oJ5lLUjoECDQCnSFi+UR6TQorLLx48aIzesl4aeWZ11copkMUCnSe9n53rw1npiy/H6n8K/5ueQ+wwXnGnOX17kfiLhr24ZuuMcMu2mEnk/qZDoiXBAgQIECAAAECBAgQIEBgc4F6gyn7N/3fjZWc8FyMfsjm5lUiAwQI7F0ggdrTitC5Aj0tkfK9xl6z/PPPP8sT3+OWmWkyjzK/y5LpoFZ44vnYVnT3foM91sjJ8zy2DTRcepKGYpMFPckm7A5K4NgCnYFHhTNT5rES/V/W5ZEBx66+c5au02jvImw4M+XdvDUbZGz24cOH5uVhFow5h6vS0G7YZ8N3Nd2r+J3u15jhqlJtK/UztdWI/BAgQIAAAQIECBAgQIAAgUqDKfszfg0/4/tSkZlRYOxJon7IpjZBgACBrQRWjlYce81y8rWKrTwnHDensBOI9s0331wNqcxcIwkLyFMLyyewmZCH7DLhMq2ZKadRH3IvPcnm1aon2bwKZIDAwQQ6UfK1zUyZSbD69z1mNJXO8GAVoTjlAp1Ge3fHq2Pvu3vNtUEG+YVJHX6q/kKHy2bnGXMa2o1qGPVvfOym2+l+jRnqb5CXHOpn9lJT8kmAAAECBAgQIECAAAECJxH4R53l7E9iUTjrZDZ7+fLlqEIlcPOrr74atYuNCRAgMCCQq3Gd89cDG7ffKr+M195r8vLkfE4+4i52TKDk6//9S9Bk6jF/ubibwNME63/88cfrFGHsZdpU5Wp5W0fAUSIw+ROqJ6mh/ehJaqgFeSBwGIHOwKC2IMVEUnZuucmoKYOpw/gryASBDKEn7LXVLuWhnHl8+fFOHxlzljQ8Q7sSpZW30XSvghszXGXZxUr9zC6qSSYJECBAgAABAgQIECBA4CQClQZT9ieMLDxhnQs5Y4MpE7hZmPhJ2oRiEiDwoMDkSKbK4+FWnr/hwVp4fPdEKmwVrJDLtKPyb1rKUVx72VhPspeaGs6nnmTYx7sECBQKNE9gmPztUHigsZu9ffu2P27prxmbrO33LtCJr628OOUT9h+ybU/uVc7569XQrp6Ps6Z7qy6MGW7J7GW9fmYvNSWfBAgQIECAAAECBAgQIHBggRqDKa8+47uwDnITZ2JKRp3g7gduFh7LZgQIELgq0Jy5vvrurZWTrwTcSvDu+rMFR94FqWeDX3/9dVRmXr16NWp7G+9CQE+yi2qqOZN6kpprR94IjBJIwOKo7Vfb+MOHD/1bGXOzYn6Vr5YHB6pQIA1jbK7KwxnHplyyffnMlJlxM8+1P1gLN+YsaSQ1bGNo16kFTbcDcnlpzHCVxcpCAf1MIZTNCBAgQIAAAQIECBAgQODwAv9TYQl/+OGHTq4Kn/F92WvUxpdd+uGbnQx4SYAAgXKBTJFbvnGz5YS+q9l32sLYCWO2vcY5rYx73CsXaDtP5houxZdffln5rDDD+ffuLQE9yS0Z60sE9CQlSrYhQOBBgf5XVYYlHvvwoOoBdh/7K2PzIo/6mTM20GTz0t3NQP+DfHeXbODXa4nSjNsY2vUxNd2+Sc1r+vVlzFBbfelnaqsR+SFAgAABAgQIECBAgACBDQWqC6bM7/b+vJKjrseM2vhC3w/f3LBKHJoAgb0LZKqSsdeWMhvK2F0eVxo7M2X5lC2P5+3MKfS/BIc13rx5M7yBd3cqoCfZacVVkm09SSUVIRsEDizw+vXrzu0fGSu6TfHANX7goo36mdNp9gdgMebcRSUa2vWrSdPtm1S7xpih2qppZ0w/09awTIAAAQIECBAgQIAAAQInF6gumDIPBetUSW5U7ay5+3LsLjlZkCDOu8nagAABAoUC33zzzahrcgnpzpWAwsTn2mzsnDGjpmyZK5MnTKf/PTiA8Pnnn3/22WcDG3hr1wJ6kl1X37aZ15Ns6+/oBA4v8Ntvv3333XedYo69Bt/Z3cvDCIy9ZWtfBc+TvveV4ZLcGnOWKG27jaHdVX9N9ypLbSuNGWqrkVv50c/ckrGeAAECBAgQIECAAAECBE4oUF0w5c8//9yphv5zQDob9F9O2GXU+YL+Ea3Zu0BO7b19+za3Smdm00Qm5Zm5iWx70vrLy6z84osvXrx48e23375//768yNk+u+cvhyjfy5a7Fkh1l19O/v777ydMqbu+z7/+9a/1D3rCI/a/BwcQcvVo4F1v7V1AT7L3Gtww/3qSDfEdmsAZBPq/uF+9euUGjzNUfUkZx96yVZJmPdsc7zHfsTXmrKeB3cqJod1VGU33KkttK40ZaquRW/nRz9ySsZ4AAQIECBAgQIAAAQIETijwj6rK/Pgzvi/FmRCWlPMFCZKrSkNmlhZIQGTqPRFvJXNL5IJQ/jpbfvrpp3k0c04L5gTurdymNTZno16+fKmZ3YI63vpcTv7jjz/SPAaeBJfZKxPJnSDd9YufAOKxBxVMOVZswvajHo4pamGC8O520ZPsrspqyLCepIZakAcCBxbIL5r+z6LcP3bgIivasQVGTcDfafyHkTHmrLkqDe0GakfTHcCp4S1jhhpqoSQP+pkSJdsQIECAAAECBAgQIECAwHkE6pqZsj895NgHdjc1N3ZHT/pu6A6/kBiynMvLpJPPnz/Ps5UfuRaSILnER+bSSyImP3z40KfLWd0mkvLyrgfK95UOvCazmaa9vXv3Lj1S56nficTNhJRpD5tEUsZ8wpQqyfOBK6uSopXPNJnYVlELldTa0tnQkywtfLz09STHq1MlIlCPQG5Iy2+oTn76P+Q7G3h5KoHOD5+DlT33WB71R70xZ7Vt1dBuuGo03WGfDd81ZtgQf+yh9TNjxWxPgAABAgQIECBAgAABAscWqGtmyv5VmUz7N60CsmMniO1uOrkCVOesgYnSG5jZ7m65JmwwYWrPzlFyvizXGDorx778888/L4lcFvL/2bNneRL32HSa7ZOrN2/eDGPmwk9ClBIfmYXL/8vuyUkykMjLq7unseUvAXM595TTuJddEkl5deMmPxZOIpBwyUvEZK66pQmlgQ1MZbqaSflTyJss5QPYLFtYQiCht+WdxlZRC/lKypf1ZU7fdIzpKtMw0vsNz9G7BNfZ0tSTnK3GJ5d3Fz3J5NLZkQCBbQUymu0/rDM3CDW/gLbNnqNXIjBqosdK8jwqG/lNlx/7o3bZ0cbGnLVVlqFdYY1ouoVQq21mzLAa9eMH0s88bigFAgQIECBAgAABAgQIEDiYQEXBlDnJ0gkiSYjGJQJpAnp2zO6XULzC3RMdUmcwZTL23XffFZZils0SNfhgsFfma3xkxsdbpUiFTgumTPRPsnQreizz7X3++eeJB8r/koIntSSV6MlOgv8bUflz4ikTy5ukOu35UqjHbW/hWF+/QFpXPVfdrrbPAcNKYkAHcniAtxLtXViK9DPrt6V8TSeHndse0i2nJ8xf3srftC66sNQ2uwjoSbSEYYF8Eoc3aN7dpCdpjm6BAIE9CiSSsvMTOzdU1Pkjeo+88ryVQM4djTp05vhffyg+KoezbGzMOQvj44kY2o011HTHii20vTHDQrBLJKufWUJVmgQIECBAgAABAgQIECCwa4GKgik78brJcmYAACAASURBVBlh7U96Mco6u/fTHEghoUUJkjOpxgDRTt96+/ZtIin7mc8lk0Q95m9spWf7/OWqYUKL0sYSi9C+ppgzUOUnofq5sobACgJpumPDnRMfvELGznyIzASQkMQSgfRa68cs5vvx+fPnA80m3WC6vhQhcwCXlMI2BxDQk1RYiZX3JBWKzZKl9JD5HZHYmnSSl78kexkcZrR5mek89yTkL7fu5B6eDCNnOa5ECKwskF9VnbFKWvioX9wrZ9jhthIYG5u4VT6b47Z/zjcrBxbS1Q+8663ZBc485jS0m705rZngmZuuMcOaLe3BY+lnHgS0OwECBAgQIECAAAECBAgcUqCiYMr+E0szy8Uj6Nl97KWdzCy4foTKI2W0712BPLI81drfLBGQj9d17ndPIpe/lWcP7ZfIGgLlAgn4KN/4suWDHfLYw51w+8L7B1IRuSyxsk8uAiUAqOQyc2IsMjO0eMqVK2irw+lJtpIfOG7NPclAtnf6Vvq6/NZIvzfQPeaty7vtCaETVZnOPJV1honNdlq5st0XSNBw//60/KTKD6L+xtacXODwIeOXjv3ktbxm8c885jS0W7OlzX6s0zZdY4bZ29KiCepnFuWVOAECBAgQIECAAAECBAjsVOB/Ksn3ZUKXdmYymcHkZ3xf0rk86bud5t3lfkDn3V1sULNALlH3IykzIdAff/yRCMgZc/7tt9/mJGkujc+YpqQILCfQ/1wMH+vxDnk4fe9mptuSGW4yP+hPP/20PlfOrZdfM05cUbrE9TPpiOsL6EnWNx8+YuU9yXDmd/RufraE+smTJ5mvN5+C8u6xKWM6/NyEkyD1xButHx/fZMMCgVEC/Qvt+VWVz8KoRGx8HoF9TU75559/jqqasduPStzGfYHTjjkN7fqNYV9rTtt0jRl21FD1MzuqLFklQIAAAQIECBAgQIAAgTUFagmm7J9g6p95meAyNpHLk74nHMguFQokmrY9CdAlh5kHKI8vWWKqjARuJp4y1xQrpJAlAh2BsbP2ju1LO4fzcljgMrfZ8DZ5N93LJjM+5qCdZ3rezWqe953JLO9uZoO9C+hJqqrBynuSqqwmZyZhlJny/JNPPhnb+G8dMVGVmeovcZnz3uRz63DWE5gskKjf/g8rNyJO9jzDjmPvM9w2PHFsWHzJTVBnqOXVyjj2a/cYv14N7VZrYMsd6JxN15hhuRY1e8r6mdlJJUiAAAECBAgQIECAAAEChxGoJZiyf4Lp66+/flx5QiL9sM7Hs/FgCpni6++//87VhfxlSsVE7OXv3bt3eara4w/eTQpJJ1fCknLSz4Hy9/jD2nKxOakln0l8cnxhZrNI9r7//vsUNkklwZzlKcTMnbX96J+lJ3WLWyI1x143KiyRzQjMJVD+OWqO+OrVq2bZwrwC6TQyt9ndNPN1li3vbrbEBpk+bUKyAiwmoO1rFz1JVfVVf09SFdeEzCRAPGPLhFHe+qWQ4W6+KzNqTe+XUetlXH0ZDGdN3hoeH6anzTDSLJUTqsYuKwik/ec2ic6B0qqXuD+tcxQv9yuQyXdHZX5sOOOoxO9unO767jbtDbbNbTsnZ1g+55jT0O4AbfucTdeYYUdNVz+zo8qSVQIECBAgQIAAAQIECBBYX+Af6x+yf8QE3nXu7E8UXeb56285dk0SSVKjznQnrLPOuWEuAY7tMMfmMeiJtuxf37prlQtgiz6JNVmNf/7imefSJhKovCISQ5kSZd+7pbi6QQ7XD89NS5hwKvNq+sMrE/qZS0flhR1OzbsEZhfofzqGD5EoZBfLh4kmv5uvv/De3T3ROQniubvZQhv0A9NLDpR4ow3zXJJD2zwooCd5EHDG3XfRk8xY3vWTujWOzdgy49t0482YvJ+3/x0Lf5b5LDPqzgXL3GV0KxwzQ8fMUpl3E3zZHvD307SGwMoC+V3W/2kz4efnytl2uG0Fxt5ROTaccd7S9Vv4cPqd81fDG3v3QYETjjkN7R5sM5XsfsKmG3ljhkqa391s6GfuEtmAAAECBAgQIECAAAECBE4uUMXMlP0TTBNmlLxVkWOTymnxnFC4lVqd6xOtmAC+UXnLpdxFIyk7mckl5EzSk0vOnfX9l7noki1z0XpyJGXSvFrp/WbWP/osaxJ2ttqxZsmwRM4mcCuM45ZDuotbb1n/iEDCu+8GXqfbTJe4YVRiQn+mlTHZnrajvfYioCeppKZ20ZNUYjUtG+mB87TQTpxNpplMmHum3slweiCSsnPEDG4zxE33ODBLZeLX82426+zrJYGtBDIS6P+0yV15Qn63qpG9HLfkfqF2WTrdbPutFZYFR66APPkQZxtzGtpNbiq17Xi2pht/Y4baGuGt/OhnbslYT4AAAQIECBAgQIAAAQIEGoEqgin7J5hyzbLJ4oMLE5LqXy56MA8r7J7ruLmmVXigROesP/tmQgzvPvU1Rcipt0fCKCOQq9r9KzGJ0UxAZ6HP45vlWGOvHj1+UCkQKBEY+wjRtOQHP5IluTrhNump8nTvfmfVpsgcvbmyu63/5FmChovWLqblPQroSSqptb30JJVwjc1GYiXTA3d+FyTSMbcw5c6ryWHuSTO7p4e/lZ/0n/n9sv5Y/VZ+rD+5wNW71ExLefJWUVL8fU1sPyGYMt8RJQ62eVDgbGNOQ7sHG0w9u5+t6V7kjRnqaYEDOdHPDOB4iwABAgQIECBAgAABAgQINALbB1MmeK5z5joXKWeMHUlSA7O/NBDthX5wZ/vdapfLr2llLrRNSpGIz4GnfWWCn5zQeTxjV2fRmxBT+2BOymNbHzyQ3QmMEvjuu+9GbZ8P5qjtbXxXIPON5erycI/dzNG7+bRPT58+vVsiG5xQQE+yeaXvqyfZnGtCBvLzJL8gfv/99/a+Gd0lDrJ8Ksr2vp3l1ODwWDGfssnxmp1jeUlgskBiQTqfgiSVprv5+GRyiey4psCo2wsn38DzeImmPZlkwww/XuQdpXCeMaeh3Y6aZUlWz9N0Gw1jhoai2gX9TLVVI2MECBAgQIAAAQIECBAgUKHA9sGU/dkKB2ZqmSY4NsFcPU2I57RjbbhXrmkNX5Rt8taJXm3Wr7BwK6gxOZ/lgnHCMa9Ohza2DTxOMRw5+nj6UiAwQSBnTkd9/PPB3NekMhNM1tklU9fkOUqZZiwddbrBgVrIzMEJYH18jt65yjX2boTmuJN3bFKwUK2AnmSrqtlvT7KV2CPHza1H7SFlOuc8nnuW236aXCW1q/P3NBtkUsxZAjebBC0QGCWQPufly5f9XYZvCOlvb81pBUb9Bm93uSuL9SOGSzKwYYZLsneMbQ4/5jS0O0ZD7Zfi8E23X2Rjhr5JJWv0M5VUhGwQIECAAAECBAgQIECAwO4E/rF5jjvPzkt+bsXbTc5qrlOOvSc4IZ4zzo45Oedjd8yVrZKSXqJFNyng1ZkpM2XFXBen+7G5F8NNAsJSHbM35rFNwvYE2gJX521tb9BeTjDcXB/MdrLHW8656XSqmZwm/3NVNQuX/+2XJaVO95hvq1nCyksOV7hNoj/TElKWwu2bzUbNRdTsZWEXAnqSJarp2D3JEmJrppn++ZdfflliKr5M4ZMONonfKk7e+uqrr3JJ/tYG1hNYTuBqsG/C45b4LCxXCilvKJDfwlfjca9mKQHrV9evsHLCQHeFXDlEBHY95jS0O3Mb3nXTnVZxxgzT3B7cSz/zIKDdCRAgQIAAAQIECBAgQIDAgMDGwZSZfKtzQ3+CNmYP8ksg3dhYkIR47jGKKFe2cn2r5DHlKWAu3w60jIXeSkX0U57rOcI5i3R1VomrB+1nY/Y1ufg9e5oSJDBZIDMjXv2A3ErwVmjyre1PuD59TkIGR6leVUq/ndjr2b/7rh5rwspkryRMv5Py1aspnW283KOAnmT2WjtJTzK722oJpp9Ps1/ucPm2zUi184OofbgM7BNnv8m4vZ0Ny2cTyO/0qz8qfb+frSU8Ut6cnUgweuFQecOIxg3jOB/hPfy++x1zGtodvnEOF3C/TXe4XAPvGjMM4Cz0ln5mIVjJEiBAgAABAgQIECBAgACBRmDjx3z3p6VM0EaTuRkXxl71yRXNRa+bzli0TlKFj12LfM68dPZd4WX/UvGMzxG+Na9Pnsy4QtGuHsLcbFdZrNxEoLBzuOQtH8xqY/s20bt60ETAFF4evrr7ZWW+9TJtz1Yx3wMZa95Kyxnbi6br034awIMt6Elmr9CT9CSzu62T4NKRlClFgo36P4g6pcsGe7zLq1MKL/clcPXnc4YrHj2/r3rcPLdXG9LVXD0+qL6abMnKW6cRhvfNbPTDG3j3QYH9jjkN7R6s+r3vvt+mO1n+aldvzDDZs2RH/UyJkm0IECBAgAABAgQIECBAgMAjAhsHU+bHfyf3V0/BdLaZ8HJCjObVqTgmHHrlXRK/UhiU08dfIav9CSdGnWcczuGtqyD9CM7hdGZ8VzDljJiSekQgTwgtv0KZKWQEbTyiPWrffNckmPLp06eZRPn169eZ1GHU7itsXBLo085GIi/nmm+4nazlGgT0JDXUwtU81N+TXM125SvzbbjOvVWZyzzHGtbIgLnCL4jhPHt3vwK3ZtVa6Kf6fqHk/K5AJtYtvydnk7s907VueLrgLuBpNzDmNLTbaeM/YdM1ZthpW0229TP7rTs5J0CAAAECBAgQIECAAIEVBLYMpswJl85p60QBJppkiWIn2bsXKTvH3STWsJOHaS8zpVzJjhMe21qS7PA2HdVckEuYzvAu5e/2IzUv+95aX57y5C0FU06ms+O8AuVRy7neeSsued4sHSC1BEEmUr/8CvFwkdNTpVt+9uxZvrASzLrJ5eRbOUygzzfffHPr3c76tJ+Fvso7B/JyfQE9yRLm5+lJltBbLs2Vvw1L+tiMKqv6algOX8qbC9zq7SfcoLh5WWRgc4HyGNxNHrfdOUFRztU5l1W+oy1LBG71Qv19V/6+7megv8bQrm9ynjW7brrTqulWkY0ZpnkW7qWfKYSyGQECBAgQIECAAAECBAgQmCywZTBl7oDs5Lv8PHtnx5KXYxPPyfF1ZqMpyfyobTL9Q8n2CdxZf4abTqUXxn2WFCfbDARNrl/SS5496Law7my2qEAi8wY+HZ1DJxJuxhDnTuIHexmozDyR0Ja/7/3lOYB//PHHu3fvEi5zN8Y6lZULEpmrMiGMHz58qAQts2bevdicOyJSTP1eJVU2ezb0JLOTXhI8VU+ykOHjyfbD4tPjrfltmEcn3/12yG+TsT9nHpeRwgkFbk0xlVsT3SxxwvbweJHLO67yHyyP56pJwV1kDUU9C3sfcxra1dOWVs7J3pvuBC5jhglos+yin5mFUSIECBAgQIAAAQIECBAgQGBAYMtgyn5YxqL3reauzQGIq2/98MMPV9fXv7LwikXJLDgzFvbt27ft1HLNeN4LcglXaqffXu43tva7iy4XPnV90TxI/MwCCfW7NVVAnyXRfiLh+iyPr8mZ7nR3iZVJSGKuNyT2Mp3S3fmSE33+ySef1BNSmZykm833Sz/qKB1dHu2d0M95e/XH5aUwl4CeZC7JR9I5Rk/yiMBy+3ZGa7nbJz32coe7mnLJ6D3fCzu91+tqka2sU+DWuHHCr+k6CyhXKwtkcFjSvyVX68c1Znjz+++/TwMZOPkwLUF7XQRONeY0tDtSsz9V020qzpihoah2QT9TbdXIGAECBAgQIECAAAECBAhULrBZMGUuBHaei7T0XBc5fXB3xpdObXWmUey8W/PLwssVKWDO961WkE5wamEmy7PXaVHtHTuHbr+19HLn8vzSh5M+gY5A+QctwXDrx450cnuelwlMzIy5eZphYUhlojBrwMk3acLi88WRnCceNG0mAbiZjTJhlIWTItdQCnmYIKAnmYC2wi477UlWkBl7iESJNWHi+b2QiYXGpvD49qnNkkQEtJUo2WayQKbcvhVbtuh9j5MzbMddCBTew7n+6ZdHzhJkFvld4O8ukycfcxra7a7FNhk+YdM1Zmhqf18L+pl91ZfcEiBAgAABAgQIECBAgMBWApsFU/ZPW69waXDCFaCcG9qqbh45buaWuxugc0l/tSkbE2rTvjKXK9aF14zLHZqr4P1dEme5VaBPJ5jSRZd+7ViznEDC1guvSmYWrq0+I8sVv/6U01cnpLLkAvN3332XeX3qmZAsOU8fnjaTAFyzUdbf0h7MoZ7kQcCld99vT7K0THn6iRS/hIknQHzDnrbkp0rGtJvEepZj2nLXAremmMovGl/3u67ZbTOfPja/NUrysHIPXDIIL8m2beYSMOa8SBrazdWiVkvnnE3XmGG1BrbEgfQzS6hKkwABAgQIECBAgAABAgSOJLBZMGU/vqf8Lt7JFTAhXnO1WMPJhbq1Y6FnAnRupTDv+s6BCrM3Yx4Sv7tJaOxAiOeMpZMUgb5A4kIKO71Eb4jM6AOutiazTiZ8525f8Z///Of58+eVTFG5Go4DbS6gJ9m8CgozoCcphBrYLNcUt52hufBbW/TPQCV66xGB/FbKYONqCmOf8HA1ESvPLJCYm7tj3fj077ldDi2zrTePtiiJZe/kpKQ4nV28HBYw5uz4GNp1QKp9ec6ma8xQbYMclTH9zCguGxMgQIAAAQIECBAgQIDAqQS2Cabsx7RlGsVMV7A0fQ4x9jpQP+hz6UzOlX7hJHO5YJZ50eY66EA6nbDUJYIpnz17NpCBvJVL1P22N7zL4+92ZqZcoZ0/nmcpHEMgn7LmAuFAidL9rv+5GMjPOd9K+M4vv/xSUvYEpifcJxdsSja2DYHHBfQkjxuuloKeZDXqhQ5UOGt7vtwF1i9UBSdP9tYUU2EZ+yP65JKK3xfIr+DOCYH+NlmT0y+rjXLbd3sONP6r+bRyCQFjzr6qoV3fpMI152y6A92mMUOFrXQgS/qZARxvESBAgAABAgQIECBAgMCZBbYJpuyfRs+5p3WqYcKB9htmVFjYFaa3iWE7qCtn1pZ4TlzJk80TT7ny5eccsZm1YsKMF+t8LhzleAKFz5nKp2adcOrjCc9eooRI/vrrryXJ/v7774kd//DhQ8nGtiHwiICe5BG9TfbVk2zCPuNBS0azOVw7BmjGo0vqzALp8G9NSxkWgRFnbhtzlT3hGiU/h1c4O5EStRt8mne+PccW8+nTp2N3sf2AgDHnLRxDu1sylaw/Z9Ntd6H9ijBm6JtUvkY/U3kFyR4BAgQIECBAgAABAgQIbCKwTTBlf7rHwqfaPW5UOONL+0BrPmqqfdzHl1+9elWSyArTP3SuiBRGeZZkvr3N3ZkpLxvn8nNCOXPur73vcsuZhCOzayRG6o8//thvYO5yPlJeQqDwOVMiKZfAfyTNnML+/vvvS1JIuEN6PIGwJVa2mSygJ5lMt+2OepJt/R88euFoNkfJA2ofPJbdCbQFBiJ0M9G+yfXbVpYnC+TUSue5Df2k0hRXuGWoPada52RFP0tX1zQ3TF5918pRAsacw1yGdsM+G7572qZrzLBhq1vo0PqZhWAlS4AAAQIECBAgQIAAAQL7FdggmLIfT5abVte8PFMyHUK7RvPo1Zwga6/Zy3JCBgunt1k0YDTXQjKPWoOWqw4TQlqb3QcWypNNHNLz588zN0a/NQ6k/8hbOS21xGScj2TJvgcWSKfangv2aklFUl5l2XzlixcvCr+kUsWpaPGUm1fZgTOgJ9lv5epJ9lt3hUP3FHDR0ft+AeV8mkB+r+U3761983Vw6y3rCYwSyGmfd+/e3d2lHel4d+MJG3z77bfNCYoMvPNTfUIidplRwJjzLqah3V2iTTY4Z9M1Ztiksa1wUP3MCsgOQYAAAQIECBAgQIAAAQI7EtggmLJ/5a8wcGQu1gmzYPafSz5XZpZOp/A6RL9SZsxY55blhaalvGR4VFvKJcM0hlzRydWUFWa/mJFUUgQGBPIg++bq4K3NRFLekqlhfXmHfImn1H3VUGvHy4OeZO91qifZaQ2Wz0yZ73rx9Dut5QqzPdxjCKassMr2m6XcYXj37EoenbHccyQycm6fJJk2LWX8PeZ7rkZozFkoOdxRtxPxI7GtsdzyaZvucFM0Zliuya2Q8nDltjOgn2lrWCZAgAABAgQIECBAgACBQwqsHUyZKR77k15MiG58pDLK5y9sjtJ/LnnzVuULKWzJ86cyU+Nyl2M7F0sWDaZsXxcprJqcAMpen3zySa7r5DbcXLbZ6USkheW12bEF0oA74cv98ubs9nKf9/7hrBkrkAjvV69eFe6VHizz7Oq1CrlsViigJymEqnkzPUnNtTOQt1ETpHXG2APJeovAsMDwtXOBEcN63h0rkHMUd0MYc45oofFtRs5NhjPkvjw+YsKx8j3bpGNhsoAxZzmdoV251QpbnrnpGjOs0MC2OoR+Zit5xyVAgAABAgQIECBAgACBCgXWDqbsX/PLtZn1T0OPmr8w1bbfJ30n84XBi3evZ0xrvnmOdmJ9mn1T3Ys+7TpXoCdf7UtEac4J5uJKJpm4BFa+ffvWlG9N3VmoXyBXAe/GpucDkvP+9Zfl5DkcFReevutuvZ/cU/FHCehJRnHVvLGepObaGcjbv/71r4F322/t93avdiksby6Qnzzt32ud/KRBrv9rvZMHL48nkBndhs8/pE1O/l0/wPXFF19k5HzZIG07T6gY2HjgrfKOeiARbxlzjm0DhnZjxRba/sxN15hhoUZVT7L6mXrqQk4IECBAgAABAgQIECBAYFuBtYMp+9f8CkP95mWacNB+GOi8WVoutcLCpmpyQnD2bHSukRRm5pFsfP/994/sftn3Elj58uXLzFj55MmTxGjmek8CQ5cgejy3UiBwEcizQQeuhWcbkZR7aSqj5gNIoRLxP/li8F5M5HM1AT3JatRLH0hPsrTwQumXTCp/OXTGq277WagWTpXs8KTmn3766ak0FHY1gbvxlL///vuEh4oM5D+ptR+T8u7du4GNh98STDnsU/iuMWchVLOZoV1Dse3CmZuuMcO2bW+Fo+tnVkB2CAIECBAgQIAAAQIECBDYhcCqwZQJRGufvL4AzXt+vBA9ExKUX6e8pDn8HJPC426yWSZZLJzUYfYy5vpuLoE0pY75CtWd8nYiOJsMTF5IKXLGMHO/ZdLKnFdK+8m1Hw9KnuxpxyUE2vOsXE0/M/Kak/KqTJ0rx4aeZ/4AITV1VuW+cqUn2Vd93c2tnuQuUYUbZLRZnqv+b6vyfW1JIAL5RdNM1HcVJCEjV9dbSeBxgfymHr5nNTd8znICIWeiMsJp39mb47afmPHnn3+OKs7Ys0mjEj/Jxsac0yra0G6a24x7nbnpGjPM2JBqTko/U3PtyBsBAgQIECBAgAABAgQIrCawajBl/0R5YZDfEhxjH4qacLr9zkpYeB5k9mDKzi3Lhdl4vLpzVWa5ppWZ/3LdOkXLlcUEVubqjhkrH68yKTwokDY/HE6RT18a6oNHsfuaArm+O3bOm7Hfa2sWx7F2IaAn2UU1jcqknmQUVyUbj4rRGf72r6REslGzwN2b0MxMWXP1HSBv+TX966+/DvR7iYDMYyIeORWT6J/8cm/3lmn2D8Zojh2lH6Cm5i2CMedkT0O7yXSz7HjypmvMMEsrqj8R/Uz9dSSHBAgQIECAAAECBAgQILCCwKrBlP1YvZzRzjOUN/nrZ+Yu94Rd7qa5zga5VDBwfaLJQ2YlmXfiuk74bCZOa4619EIKslw8ZZP5BFbm6s5lxsrcni5YrZGxsKbA27dvO4HLnaO/evUq23RWelm/QCYTHZXJBP3rhUaJ2bgtoCdpaxxpWU+yu9ocFaPTDg/aXUlluAaB9lx9V/NjZsqrLFbOKJBYyZyIGPjxniFuOsYJP2cSgvnixYu04fb0qwkGSjhUJ//5Xd9ZM/xyVEc9nNQJ3zXmfLDSDe0eBJy8u6ZrzDC58exuR/3M7qpMhgkQIECAAAECBAgQIEBgdoH1gik7T3yevSQrJNgJDVzhiDMeonBWyBkDRhPT074mkasjmcdxxhLdTWqdeMomG7mYnajKlHHCZZ4mEQsExgqknb98+XJgr1wv/Pbbbwc28Fa1AhNmmizs6qstsoxtJaAn2Up+hePqSVZAnvcQox7zncH2IxO2zZtzqe1O4O49GLkfb+VfcLszlOFZBNLMMhT5/vvvb6WWvi4/eTJXVn5rl3R6mY0yYZTpTjvnN65GUt466MB6QcYDOMNvGXMO+5S8a2hXojT7NpquMcPsjarmBPUzNdeOvBEgQIAAAQIECBAgQIDAOgLrBVPevYF1nQI/cpTMiJCQ0EdS2HDfwgibVFPJxYmSgnSe/5K58Ur2mnebnO4cmOJi3mNdUmsu89w9z7jE0aV5NoFcJnz+/PlAqRMC3p95ZWB7b1UlkHl6SiYVbuc5XZB47jaI5RIBPUmJ0n630ZPsru7G9vx5Qu7uyijDlQh04sz6uTL9Xt/EmuUEEv74559/Dpy4yASTCalMiGQeCpHfOBn05vd+/jKSyf/8AM8tZHkoR0IzE+zYad7pWgd+GeW4o8rlozGKq9nYmLOheGTB0O4RvWn7arpx63SqfUkdY99kv2v0M/utOzknQIAAAQIECBAgQIAAgbkE1gum3PW0jg33fkNCM4tDYVjh3RNkjcbAQmci0ly6yAWPge2XeyuXVdaP48xlntzFmws5c0WmLucj5f0K5FM2/KF+9+5dGuF+CyjnERiu4qtEw898v7qLlWcW0JOcofb1JMeu5fbja49dUqWbVyC/U+4+Jl5gxLzmUrsrcHnOwx9//DH8gNE03Yx4E1iZ+8ryl9DJ/M8P8Ddv3uSMTW4u6hzo008/TVc58MtoVEeakxtmbO0Il7w05ixRKtzG0K4QapbNNN0wGjPM0pb2lYh+Zl/1JbcECBAgQIAAAQIECBAgMLvASsGUOfeUaR1nz/36Cc4SaLh+ti9HLIwpnKWMnURyVWOrUue4hieApQAAIABJREFUmaAiUWVjp/l5PMO5kJMLkGn8jyclBQIdgZzLziXD/pXCZrPMU7VVBHOTBwuPC0x4hmAuBieI/PFDS+EMAnqSM9RyyqgnOXZFj4oBOjaF0o0SKLnXUTDlKFIbzyWQG0EzzWRCKnMG48Ff8WnDaeqZVW44/HHgV1W/UBO+VfuJnG2NMee8NT6hEfqROK0KNN2LmzHDtPaz6730M7uuPpknQIAAAQIECBAgQIAAgccF/vF4EiUp9Cd0zEntTA9Qsu+i2+R84qgoz2yf2Lic3F80VwslnsiqXIq4e53gco71wTCsTjDlwLO6FipsJ9kUJ+VKTGcnY53NZn8Z7U8++SShnA96zp4xCe5dIPeIp0lfLUU+5pmsJQ/lufqulfsSmBbEkI5On7Ovit4qt3qSreRXPq6eZGXwBw+XJ9iOSuHWeGBUIjY+oUD/F3ofYVrv0U/HGgITBHLWJXdF5i+3CaW55gfOqO4ug5zEYhYOiUc95ruGE1kTPLfdxZhzXv9pnbMfiRNqQdO9oBkzTGg8e99FP7P3GpR/AgQIECBAgAABAgQIEHhQYKVgyn4EW+5qrSHWJ5GRiXUbhZiy5IT+qF3q2TjRhPm7m58Hz7FmGol2yGZOPg7PA3E3P7NscHlkWC6oRKDkPOAsB70kkhkE0+AHHis247EkdQaBXBS8FQWe050J3t1pwPcZ6m5sGaddrF25ixtbKNtXIqAnqaQiVsiGnmQF5A0PMSq6aMN8OnRVAplq6+4zvpPhadfRqyqpzBxAICOW/KUglweepNPLHPz5n3MOCYK8nHnI7WRprglGz1dezj9cti8v+6iOdMJkXeU5OeSWqQ6/XuetWUO7eT1vpabpXmSMGW61kGOv188cu36VjgABAgQIECBAgAABAgTuCqzxmO+c8u6cm85p7hoiKaOTkKOxZwd2HaRSOENkypiTZXdbz60Nvvnmm/ZbhY8Xb++y3HJqPLGeueiSTK55dfDf//63B+8uV62nSjlRubcufqc3y5VFkZRHag+Ta1OHc6RmsERZ9CRLqFabpp6k2qqRMQJbCZQ8rzN5W/Pn0lYUjrsjgXydZQDz+vXr/KLPk7tzoilnLf7+378sZE0GwLnxdWwkZQTa94LeBUmw5t1tbNAIGHM2FDMuGNrNiHkrKU23kTFmaChOtaCfOVV1KywBAgQIECBAgAABAgQI9AXWCKbsT0v55Zdf9rOy1ZpEuY06dAJDc5p+1C71bJzZGQvx+7VWWIrLdBHNxpkiYsLFjGb3hRbikGswyeoff/yRqMp1Lodkfsr9tpyFKkKyYwXSbm/Fc6cZp4HVMAvs2ELZflhgWhzDrYjb4WN59yQCepKTVHS7mHqStsZlOTE3L168yP1d+ep88uRJrhdmyPr27dv+lpWvGRUDVHlZZG81gcLfepOvo69WEAciMItA5+7fgTTzfeoH14BP5y1jzg7IjC8N7WbE7Cel6bZNjBnaGqda1s+cqroVlgABAgQIECBAgAABAgQ6AmsEU/ZDfwrnR+zkdaGXEzJTeFfuQhl+MNnC8haeLOtnprNjyVPF+4mstiYXCHOSNFfTM59FpvTLJJpjZyodldWxkbujErfx4QUS4fHdd99dLWY+12YivCpzgJXOXx+gEqsqgp6kqupYLTN6kjZ17j1IDGXucsmoNQ8evQQjJpImYegvX75MlEzmPGtvX/lyJlyvPIeyV6HArUfutrOam+LaLy0TOLBAeTDlOvdhHoPamHPRejS0W45X0+3YGjN0QM7zUj9znrpWUgIECBAgQIAAAQIECBDoCyweTJmrlZ0T0/kpXtUUF7liOvaEeCdesM9a85pMulNyNiS1Ni02q4NTGLtZg1guq+ehYGmxCazMjJXff/99Mj9vbGVUMwdSDYWVh90JJLAjER5Xs53ZVXO6/+pbVh5AYFooQ8kFjwPgKMJYAT3JWLHDbK8naaoy49tnz54NdJKJrczdLxkTNrtYIHAwgcJfeU+fPj1YwRWHwFWBPCL86vqrKwsf9HF131OtNOZcuroN7RYS1nQ7sMYMHZBTvdTPnKq6FZYAAQIECBAgQIAAAQIEOgL/6Lye/WV/EscKo+tyQnzUE1FzkfUypc3sXOskmCoomTAyYZFjn9Cd047tRw0GdqfPwEq8bzvkN9WdeStz3T3tpBMcPLbKohqWsbBjj2L7gwmkBd6a1jRRvyJ0Z6zuy4f90o8l7jzh1O2uYMYDlSc1OZQhF4Z32gOX49hylICeZBTXIxvrSR7RW3TfDx8+ZELKkkNkqJxvga+++qpk4223mfw1sW22HX1Dgf6DI65mZtoV9KtJWUmgZoH80i/Pnh/yJVbHG3Ma2pXU+wG2OV7TfbxSjBkeNyxMQT9TCGUzAgQIECBAgAABAgQIECCwjsDiwZSdeQpTqgqDKROldGvKt1vVkHLtdyq4wmDKnDIbG4vTqe4K6/pWhQ6vz6SV+btsE5OEVOaKSwrbjhwdTqH9btrbqNkv2vtaPqFAIj9uzZ777t071/NmaRJBziPUOz3YJeVEEiSk5vXr17McaEIik0MZEvnddFwTjmuXgwnoSVaoUD3JCsgPHmLUgD8DtjxBu/6o9MlfEw9i2n2/AoW3EZY8zWC/CHJOoBEYmKu42eayMO9jKzqJH+blkcachnaHaZYlBTlS0y0pb+E2xgyFUJM3089MprMjAQIECBAgQIAAAQIECBBYVGDZx3znrspOtFnOPld4STJZuhWrdEu/P+PmrS0rXJ/yFj6d6mpo0a0S5QRQ+yxbLr8dMswrepmmKA9/TEBkQionBIzmQ7HfSNxbtW/9QgJpZnkaaacjzbESOZHmd8iP2EKSA8nm4/zJJ5/c6u6Cn2DKfPDzjTaQSIVvJQaowlzJ0iYCepIV2PUkKyA/eIjOSLUktVtfDSX7Tt5G7z2Zzo4lAvlGKJxo36SnJZ62OYBA4SciJb31rIADIMxVhCONOQ3t5moVu0jnSE13RnBjhhkxryaln7nKYiUBAgQIECBAgAABAgQIEKhBYNlgyv4FyAmRZ+swjc1Ywmvev3+/Tt6WOErJY75z3H4NDmSms/FY0oGUq30rs74lLDLXvF+9ejUqk5kDb9T2Nj6nwPAJfZMOztIq8pD0kv4wfX6iWjfp9ieHMvRjcGcRk8juBPQkK1SZnmQF5McPUfiYwvaBOoPb9lv1LJs+sJ662EVO2je/DWfYpKfDPt49jED5Y74Lb0k9jMzYghxpzGloN7b2d739kZruvBVhzDCvZyc1/UwHxEsCBAgQIECAAAECBAgQIFCVwLLBlP3pG6u9lT9zDY6tmAlXZMceYrntE4ZVcuU1kzSUBw91rjdvFUyZ06DLuV1NOVPW5WbihFSWX1wJ7O5mubtadisXFUiH2Z8o5TIn5ccff7zooZvE0zemhV/+jhe+mWDoTsfVFPzqwvPnzzOx2dW3lls5OZTB3GbLVcq+UtaTLF1fepKlhedKvzxcpjli/1u4eWu5hbGh8CVD+uVyK+XdCZQHRky+nWN3JjJ8coHCx3znKSur/QTbaY0cZsxpaLfTFjg524dpupMFbu1ozHBL5vH1+pnHDaVAgAABAgQIECBAgAABAgQWFVgwmDJBeJ1rgXmUdiJyFi3PI4mXR8JdjtIPFX3k6OvvWxjsWBhp9NNPP7WrO5jr13Xy8OTJk1z2y6HXD3jKQZOB8lZRCLt+w3DESgQSxdg/c52AicSCrHkZL3nIR/vyd7Br6gm8fvny5djqnrDL2EN0tg9+Z03hy4PVV2GpbdYR0JN0QGZ/qSeZnXS5BKdFRq4/pBwbCi+Ycrk2c8iUy3+taFqHbAAK1REov8Wx8PxJJ/3zvDzMmNPQ7jyN9lLSwzTdJSrOmGEJ1aSpn1kIVrIECBAgQIAAAQIECBAgQGBGgQWDKfuxYpWffc69yKNkE+BSPmvjqJTX2biwOjIBZ87y3M1Sp7oLE7+b7KgNvvnmm8v2qZpOfkal88jGOQ+bS+Allx7LT0o+kh/77lQgj/vpz327fiRlPvvtSL5Mx7JTz6vZbnqMq+/eWpno0r30/JOntLxVdut3J6AnWaHK9CQrIM91iPY32lxpLpHO2Hw+e/ZsiWxI85ACCQ4ub2AGEodsAwrVESiftHjs+aLOgY798khjTkO7Y7fVTumO1HQ7RXv8pTHD44a3UtDP3JKxngABAgQIECBAgAABAgQI1COwYDBlPxIocWb1lLyfkwnZ2ypir5/5CWsyk2LhZJx3i5lTbO0p9BLy9cUXX0zI0oO7tJ/P1W9+DyZevntgc0nmbjxlLmSWRKmWH9eWhxHIU+P7H7pLJGVa15rF7FxcvNuq18zb48ea3EtM3nFansdOUdYcxcyUDcU5F/Qk69T75A5h8o7TyqUnmeaWvdacDfqSybEzaB7s23lyTdmxRKD9c6lke9sQOLxA+zzGQGErf8rKQM5XeOtgY87JI7TJO06rI0O7aW7tvQ7WdNtFm2XZmGEWxquJTO4uJu94NRt3V+pn7hLZgAABAgQIECBAgAABAgQOLLBUMGWed9xRK4zb6+y18sux8ymufBZjdo03b96UpNmP6+rs1dlgLGMntVle5jr0hqGKiXh79+7d3dlcCq/czAIikb0IpPPsfzA3iaSMWOfs+ZHmvkr/MDZapWlCe/nkCq9pquyEC3qSdSpdT7KO81xHuTsw6x9okymZR122TFe/8o0WfSVrdiTQuU9mOOfuyhj28e4xBAoH9jWc4qgT/GBjTkO7OpvZErk6WNNdgsiYYQnVpKmfWQhWsgQIECBAgAABAgQIECBAYF6BpYIp+48w3sXZ5wkRnzkBN2+VrJnaZ599VhJtk5Cj4cfaVhhMGcbC6yILgWceow5L/0CTY7n6SVlzDIF80PrPj9sqkjKknSaaHuMYzv2ijSpXh2XUvhM2Ln8cZydx4TUdkPO81JOsVteP9AaP7DuhgHqSoE2IDOt/KU/AH7vLqMrKZGlj07f9mQU698kMU0yIPx5O0LsEahMofIhtfo5NeIxJbYVdIj/HG3M+Mjx7ZN8JtTNqtNBO34/EaByv6bareK5lY4a5JDvpPNJXPLJvJxslL/UzJUq2IUCAAAECBAgQIECAAIGjCiwVTNmZsjFXYjZ57vPYaksmx1406oeNjj3ottu/evWqJAMDcYEJJ22fXklAaiUnZ7cNpoxqrrgMX+EeNfNQSTXZZtcCv/322/PnzztFyJxYmQ9gq89UeyqCsX1jpyC1vXzw05e5BFYr0bTT5ZvMpraaiQMNCOhJBnBmf0tPMjvpogmW3EHUzkC++F6/ft1es87yqG5/eKi5ToYdZUcC7aHdjrItqwQWEuictrp1lMJzJrd2P+r6Q445De2O2lzb5Tpk020XcK5lY4a5JDvp6Gc6IF4SIECAAAECBAgQIECAAIE6BRYJpuxP1rjJtC7TxMdmtfD8+7TMrLDXixcvSo6SYt4KHurEWdYzBenmwZSBHb7u0g5CLakF2xxYINOi9OMhEg+XZrxVJGW021MRHOkZ3ynag5++NStlVFRN8xk5WH015bIwLKAnGfaZ/V09yeykiyY4NpiyM8RdNG9N4rfG280GnYX+4KGzgZcEGoG0rlG91oTJXJtjWSAwIJBIpoSq587DTHufv5yR6J9BGth9xrdK+vkE1heeM5kxY/UnddQx56hOsl9NfiT2TWpbc9SmO7uzMcPspE2C+pmGwgIBAgQIECBAgAABAgQIEKhZYJFgyv4p6XoC7O5WxoSsbnXq/25ZCjcoLHK/WpN+TkS2YxZzlbqeKUgTgZTsFSIstFk0Bq7cP3g78kJ5luz6AjlPnTkpO2dUE0mZC41rXo/pFLzz8RloyZ0dd/HykYk2H9l3As60jkJ4zQTqve+iJ1m/Bh/pDR7Zd0JJ9SRBGzVl7zfffLPJQ11HTQKUrn7DccKEdmiXbQVGta5kVevatr4OefT8ukn0ZO75+e6773K7Zm7cyl/OM+SO1rS3lc+r5MdOyT1Lb968OWRdPFKoA485HxmePbLvhOowtJuAduCmO0FjeBdjhmGfR959pK94ZN8JedbPTECzCwECBAgQIECAAAECBAgcRmD+YMqcnGpH10UqP/VzxnwvZMnq2HMTV6MM91Le5LMwmDIXlfuF6pS9MKl+Ogut6TTFhY4ynOxASJPpXobpzvNuGknnSl7W5FrjtgK5tNnOwKgYlPaOdS4/8ulbM640X6mdKNtCz4GepzAFm+1OQE+yfpXpSdY3f+SIhVP2ppN/9+7dJg/4Tuk644Hh8tY28B7OrXc3F+gM7TbPjwycTSCxkumHb7XDjHgTUrlm31v4jBE9bb+hHnjMaWjXr+4jrTlw0529mm711bMf6IQJ6mdOWOmKTIAAAQIECBAgQIAAAQJ7FJg/mPLHH3/sQOzu7PPYDCdiL/EunVLv6GXiR0vCpHJ54/37951yVR5MWXiBpFOoeV8OhDSNDdudN2NSq0Qg05d2zlOnzfQ/a+vnthOLvGYE4QqFfaQ4Y78jHinOqKia5kDp0s0m1WicZEFPsklF60k2YZ980HSMnSrLF27WZDyWv/ScX375ZX7IZK6yDedZ73z5Dhd2k7kzh7Pk3ZoFxs4yVXNZ5G13ArlPLLGSd7OdGSvfvn17d7NZNuicyriaZm4oNajuyBx7zNkZJ3TKPvzSj8Rhn83fPXbTnZ3XmGF20iZB/UxDYYEAAQIECBAgQIAAAQIECNQsMH8wZT98bc1TirNYl5zl7xyoH0La2aDyl4V1lGsb7YJkbon2lGm5Al3blYYa4lwHTpM9cjtyuyIs71fgxYsXnbCJSiIpQ9rJWOGEXnupi3RWCZ2ZltsJ3xHTDpS9pl3DKOzSJ+fKjrUJ6Em2qhE9yVbyk4/bucUlvWVCJ3NPVP4S6JOR7ebhiZ0v34GS6uoHcLx1VWDaHRpXk7KSwFiB8i7r5cuX6ZPHpj92+9y6dvcTkR/ya86UObYIm2x/+DGnod0m7WqFgx6+6c5ueLeHnP2I50lQP3OeulZSAgQIECBAgAABAgQIENi1wD/mzX3OencuAeYE9McffzzvUZZOLTM1JtujzhwlhDTn5pbO2HLpJ/O5aHE3/VRuqjjnfS5bduZyePPmzd0U1t8gmdz2EshAwNZAnOWDUAkISAP+888/c4j87e4z+GDx97J7WmbnQ1RPJGWCS9p9YJpx88FflHfNppvw0M4XVknRVp6fpjNraUkOs80K4Z5r1lRhqU+7mZ6kX/WX9pn16bvySV+0+9KT9P3L16xZU5dc5c6f9jdvljePnmxz5cu3fZ9S+63+8qtXr/orF1qzfk0tVJCTJ9se2p2EQtOtpKLTuY0a067wE75zm+hVqAz7r65fYWWdTfckY05Du0dauKY7Vm+rEy9382nM4CfkqC/upkWtcDKqOZYFAgQIECBAgAABAgQIECCwrMDfs/59//33nezmBPSsR1gpsQnnzRO4tlLmljlM4VwRTYX+8ccf7bpOxN4y+RqRajs/zfLmGUvDaDLTWXj37t2I4hVsmmPlyno/fDMI+WwWJFDjJsl8x+3qy4RH1Jj723nq95ZVFaGTvTz89HZRZnhnk6Y7oZ9PtOsMpR2TRGH7b38oFm1Im9TUGLDTbdv5qKYlLNoAxvp2srd0T5KRSYrf/jhclvM5ygziYzNfuL2epBCqvdkmNdVkoDNMSrfWvLX5Qucj02/MzZp1Punb1tRC1VH4xbqO8EJlvJVs034KF26lU/96Tbe2Ohr7XbnCgOHup2DpPFyto5qbbv8bqqp+spO9R6pvbHNNW/IjUdO9+okuWTlj0y05XPk2dzvJzgblKde25SatVz+zcjM48/h/ZWqHI0CAAAECBAgQIECAwJEE/s+8hckpy875lJyVmPcQ66SWbHcKcvdlToGtk7eFjlJY5FyBvmSgMx1OzgQtlLHyZG/VUZ6TW57I7FsOwM57rLvPms/Joz1+Hg95zitxtJ3mWtW1qLTMDnuCredtru3Utmq6A5/NTu1cXq5/kWxsDi/5XO5jvlVNtVuL5baAnqSt0RmW9D/FGaMuETY39nOqJ9mqpprW0rl9qIYRbJO3/i+pfkteuqtvMrN5TTU5mXehM8K5JVzbwOxxhLGdVfOj7/FDr5yCprsyeMnh8oG69Vm7un7p5tf5Iriah/XPIdTcdE815hzbWxraabol3eCtbTrDkkVPvNzKQ3/92E/B0p12P4dzrdmq9Y4V1s88WOOdD9rV7/2sPN74/0E3uxMgQIAAAQIECBAgQODkAv9z6wfkhPV5nkv/GRA7fb5wsl1+OfNi1X5o4AS9zXcpLHIePvj+/fvktlPekgsSW5Vxwi2/M2b11sNxci5sxqN8++23d5+lkpx88skn+ZzOeFxJTRBIFTx//ry9Y07Y/fTTT+012y43D+dqslF45rHZvnxhw6abTq+8XAmXv3R95UV7fMsJTyFPW1roa3fDmnpc8pAp6Ena1ZonNd99XmfGqPnIz/4lqCdpV8Td5Q1rqslb56Lpmzdv/vrrr+bdDReSjf4vqav5yah7oa6+OVwNNdVkxsIsAuVPkJ/lcFslouluJT983LHNb+z2w0fvvJuH6nZOZXQ2yMucQPjss8/665dbU3PTPduY09BuVDvXdEdxdTZe88RL59DDLxfthIcPvea7G7Ze/cyaFe1YBAgQIECAAAECBAgQIEBgmsCcwZT9kLXyOJVpuV90r7uhaZ2j5/JnJddiOxkrf5nLySUbJ14hgV/tk2sJ3/nnP/9Zsu8m2/z888+5ZLLJoXPQNlQ7DzMGU6Y6CusuGchx995Q24y7W05T7FR9QiKqiqRMDvux0WODywvrZfOm2y9pcp5pFS75z1dYKuvydOAXL14UFmrGze5e6O0fq/9F3N9mwprNa2pCno+9i56kXb+J9M0XfXvNreV8I2d0N/uXoJ7kFnhn/eY1dclPLl52vojLB1GdEs37srADz5dU4ZaTs1dJTU3Ovx2vCty6v+vqxjtdqelWW3GZGXpU3prR+Ki9Cjd++fLl8Jb54fP69evhbeZ9t+ame84xp6FdYQvXdAuhrm625omXqxkYWGnM0MbxE7KtMbC89C+UgUN7iwABAgQIECBAgAABAgQILCHwJDNzzpJuTgNl0rtOUjkNPfsMQJ1DLPcy19qfPn06Kv2cOFj5tPuo7JVsnJjIW8F/7d1Ts+25c/IMrJVnbmhnpll+8uRJs9xZ2HDmv8RgXY2ImhGtsNYak8QQrD/HXnP0sQsJeig5k7thFZeXKL3Ks2fP2sVJtq82j/I0C7dsLmE2H/DLmrzMQrKUhfxPs2w2aKechxClItprZlmuoen285BJy3JZaJYCPpLI1W/V4QRz2e/t27fD20x7t680nM6+OpnhslT4rp6kXSkTPilLfF/0PyN6knY1ZbmSmrrkKj9P8nXczuFCX3PtQ9xdHhjHtvfNTMmLxvdXVVPtgs+1fKSB5SiTjG1GxQ0nmm320PNRGR67saZ7EVviO25sXfS3/+KLL0ZNuL7ceaT8Cu48IqCf25W/EWpuumcecxra9T8anTWabgfk8rLOEy9Xszqw0pihj7PE16t+pu+80JrTjv8X8pQsAQIECBAgQIAAAQIEziIw12POO1O8XPhyDWau9DdJJyfxR7WDbL9JPmc8aOfRhyXFz+RtM2bgkaSGc5uLIo8kPnnfq/NqzIg2ocoClZi5ySVaecergP26zpnNlTM24XBju5R+MbdaM6Gwd3eppOlevXu+hg/IWJ/lvnDH5uTSSmswvNsId7qBnqRdcVenDrrbVb57966dyOPLepK7hpXUVJPPzi+XzcfwV5tQvyWvkM/aaqqpsrkWjjSwHGUytmaXG1eMynb5xmMLePl8zf51UJ7hsVvuuunml1q/QxtYk8HnWJ+S7RPkdJcxAeslSc24Tc1N98xjzqvfyzX8wBn702y5zlzTHejEJr81Y9/ySFJjK3e5ZvZIKQb2HVvAS4XOPmbQzwzU0bxv3f32v1TxLk4szysjNQIECBAgQOD/sne3V1Mb2dqAX2ZNAB5CMEQAhGCIYHAIhgjAIQARYIdgHAE4BHAE2CHAZMB7n9E5Wlr6akktqUvdFz9Yan1WXVVdUj/a2iJAgAABAgRGBNZ5zXdSYfVmGkiGszysvPivSBffsHWf9WR5kqzx0PVNBRf8RWnuH3NPMm60wtz3tq9SjKQ+6s3zt8B5qDwT323a2jxvLm7NKfZjL2C3tBNX626425xkZGnmc93tuOcfKLG/5++ku4dCum7SCXcrmMH/stmYcvQ3b9500UbmbPelLqSlRup+U4uMJK3mXtbz536/WgftfjSSdE1acwppqbpUCZeppzORE/Sm6R6bx+pOZ8yfkjIwdwF7f3B1d3jOnNJa6py69G478Ypx4mq9hyhzZp0rq8zinV8qXbcyLLPrtpIBn2zuFX8sN4+V3Y77ZIX9zwXFdt0bv+Z0adf87vRO67q9LOfM7P5d4py9nbOta4ZePT8he1kyc9loMLS3LeaPn/3rI05crV7fBAECBAgQIECAAAECBAhct8AKwZQJF3v+/PkQ0z5vsB06+pnz5/7RP4c7dH1T/rz5Ym4I6UWCFBe0bG6T7/8S9t7njHMvfK2S5O57853R01mWRUdN3/9aa04PaFvmsFY5T+7n6dOnOwRAnCzGshW2SElSVNdthdREKX9CvezI1jt0jDRfgtpzv3NkhcWLimqpxbW4mg2NJK2mzBMsy254ZEDO5Wtrb2d+NJKMABbVUlU5c8Xbehwo1/Dv3r0bqcV2iyaecXKfMm8D3K4Y2XOBLbVufa/mwnJdlivYm65bN2KZv4lm/ZpIRGOG6LpGa03kAeDxn8D5M0jWWetwE/dTbNd1zZkWdGk30o113RGcxYtmDZWLj2LDonqvcWaHDun6fwdkhyBAgAABAgQIECBAgMBVCpwbTJlb0eMyHPUMAAAgAElEQVQRh3lwM3+nOKjdxNdANGt39GDK1GVWHoi8AmPr27pN3jOn0xtXD54YKVKO1XvDZm6Y1MghFt8tW7zhSGG2WDQ9ADE1mv4Hsi2KOrLPxM729oSRTYpaND7ILyvq4h64eMORciYMsTvupe/lJuLIVtstSk+elfMgt35fv369UXkWgy/ecKOKXMFujSTdRlwWSVntZ/X8GUaSbgPVc4pqqbpUGTlbGYAS1LjnhWJVkhRjytXOdkHzNUgmymypZgnPnJ5CXR0iZ7FiLyyXIZzTuMuOuOdW59Ru9dPBFhU/eted/szPRhGNGdtHHgBOk+V0cJGeUGbXdc1ZfYtd2o2MZrruCM7iRVv84WVZYc5p32VH3HOrc2q3+pnCOLND0x/9ImoHIocgQIAAAQIECBAgQIAAgV6Bs4Ipk75lyt96njx5ctB7UdN/b9e4+aPMWkkH633uPJH4oelRpFNeSrhz+ccPl9szu/XGXpzcp1nx3WFX//KdWYGns1Ye7ycrLk2Ck1mBcSseeq1dtWJNVtltaV03zdTNA5EQ2Om3fldhqXYyMUVZtXKG69X/oN+sS2kt1SzbTU0bSXqb+5z+uUWMu5Gkt5kys7SWqsvZHT9zobhnPOWHDx96LxfrElYTifjfLmi+eaxiW6pZyHOmZ10rzlr5nFLts+05jbtPCc85yjm12+J0cE5dered1Rtnrdx7uC1m5iHMk7tNyTMqnlxt7gp5uDdj+8hWuZx+//79RZ4RLbDruuZsdhWXdk2N5rSu29RYa3qLP7wsK9s57bvsiHtudU7ttrhmMM5s3fqzrotmrbx1ye2fAAECBAgQIECAAAECBC4s8G3Rv/zpYcpfw+u65U9Cnz9/XnSoi22Uv6fX5Z87kVuzFyv3GgduvfdwqPpp1jWOtto+hsrZmp+QqdUOObyjbqK7qhjrfhE+fvzYqt3Ej7ljNFz2UpbMGmSqiucVOaWU/r/l6EZpTGygolZbt9NWDVRg1815rTeOPCNGFu3Wr7qveRrpDCnwFq3TrGyBLdUs3o1MG0mGGnpx/6y+Vlt8tY0kvY1VYEvV5ewddfMroF5hu4kM4CMjfL0ol0PblaG155JbqlXUBR+v4MJyQa3rTboPjdR9rHfiED8W6trpuq1GLO03UVqq968r6Wb5k0IiHVPgLU7KOW5G2t4r/Fpsh8vpuqN2J0rruq45u23k0q5rkjm6bj2GrDix9U/73qbsnemaYaRZtzhbGWd6++EqM2/8+n8VQzshQIAAAQIECBAgQIDAzQr8v7k1zx93hqLERv7WUC1KiN7cw11q/fOfRMweLlX484+bv+OcbM2sUNpNmillrtbZOjpqqP9sITa91s01c8vq/H6y0R7S/QI4ftOrWZfWdBq3kGjm3luGrdIe4uNGDb2s7pt23aG7remN+3SqWX1mt1u/BbbURn2yzN3O6hXLGmufrbbgnXi5MlTBjb7XRpJuW5fZUnU5e3/abNQ96oMmCmHKpc6mZ726MPVE4S1Vl3PWxNVcWM6qdXflufmu0j+7Oyl2jq7bPdOV85uo7jatQS8f03D10i0mTo60KcNlo5eK6rquOYc6oUu7royu2x11z5/Tdb7UHNcMI6250W8E48y6vT1j1HX8YXldFnsjQIAAAQIECBAgQIAAgVkCd7L2yN8I6kV53VLeeZ1/f/75Zz1z2UQeCsw9y4u8O3W8wHn7c/7annd25C8jeVv3+MpTlubPT6lsXtj68OHDKesXtU4aKM09XqSJnWd8JysuvXPnzvS9pXVyt+DevXvTN5m4Zt7z3vta5wQTb/GKxikt1S15wjpXfNt4d//VnHynhv7IXn/FssLff/+dj5nI8JLvYL1oaLcT56eJcxMx/+ff3bt3c6ss/2fb1m285t5W7A95ndz9+/ebOz/odPRSly0KX2bXTWUfPXrU2wkznv/666/bvQEwL5ZN0Ezvobv+6cb5sqzYY7uHqOeU2VJ18a57wkhysn3zLchJ5ORqvSvk/kpO2b2LzpxpJOkCltlSdTl7B7r8YMl79+p1VpzIgJ9zzckd5rzz7t27k6utu0LJLXXLF5bnt3IuYCZeY1THypVGwM8/7m570HWHqHMxf8HfRM1SZUR9/vx5c07Klgvaja6uM37mTzHNw7WmNz1661gjHwvpuq45R9ooi1zadX103a7JOXO2+8PLglK5ZhhB8xNyzz9GpSFc/4/0RosIECBAgAABAgQIECBAYFuBVuhl4pkS8pV/uX2YG3j5s/tI4NGZJcufinKIHCiHy9/QWyXZ6GOe9fxv/f73vxw9wSspyZl1Obl5DpED5V9V5arW+RNM9W+LhIVnAp5MS5AqnHmI1TcfaYX4B7m7QvxXLEZ6V74y3aNkTjrcigdq7upkS/WWJ9/05k42mk5v7z16sTPX6g/h3W7k3Fkvo9ZG3aPYrpsv8tBJIc26Vidpqc7SyDizz1e4KuSsstX9c88StjCv5qORZEpT9p7c6344PpGT1JRDLFvHSNJyK7al6nLmfNftMBn2MwbW66wykfNI90DdOdtdOo7XouSWutkLy/Emm7h06Nqm2/eqOVl/4p4LWU3XHWrKBfM3utxNV+n+WE5Pyxlz9V6UP1aMV3zny+mRCpbQdV1zjjRQvcilXU1RTei644PM3KXb/eGl1XBTPrpmGGk+PyF3/lOP6/8p31nrECBAgAABAgQIECBAgMAWAu3XfOfvgyN/Mthu0XZ/r2+pJevkdrVYvOcyb1aNR4PtFv/aasGRj0P+qUj1t57cDu9WKvjnv6UlX5yRGzZbd+/uTakhimr+1uWp2+hm/+aVAIjxJjjQ0k2DOYrtuhkxeqNq6oYLy4p/Qc5Xst7zyYlN/3Zff3lbE8W2VKucV/bRSDKxQbtn9pPfo2qFdOyJh1i2mpGk5VZsS9XlHBr5c423SqxPdjJ0iFanPf/StK7UgoliW+pmLywXNGJ3k7mn8jJ/n3br1Zyj67ZGksUft/u1OPTnphWPmPHzZE8o7bnQkwUeasq1rmRcczZHkpFpl3YtHF136Lu5YP6mf3hpNdzJj64ZRlpwrYF3qBWMMy0Z1/8tEB8JECBAgAABAgQIECBAYDeBf4z8gcCiGxf4+eefhwRyd+1A7y6v3x2WdzhmOoVv1iuvB837v/KKoryDOy9vai46OZ23jeT1YdltXuic9/92188flxPBudFbROvD5YXs0/+Knbv4W5enLtjNTuR95VdT9ynvIV1c2WK7bl5r9eHDh5EYxzdv3uSt8U+fPj3zBazZPIPPyGDbsk3+jzOP2NrhxI/FttTE8h90NSPJxIZb/JzM4veDTyyYkaQFVWxL1eXMyN/7bEyu8XKllzE/r+euV541kSvGXH1lJxlOxzfMZWqCjXKs8dU2XVp+S21a/Wvdea5bZlWt9Ytp1raXWlnXvZT89OPmuje/x7vr52I4i/Ie8O6i6XOq6+r8tB9/o336yZkHml6kiWtevOu65pzYUi7tWlC6bgvknI+b/uFlbsFcM4yI+Qk5gmMRAQIECBAgQIAAAQIECBC4KoFW2OZQqoCt67xiKoJWjVofF/+xb1OB3KxqlbOEj3kcdqjWCegpoYStMvSWtvfljCOpF9IWuY+eCmbDfB2CkH85UP7Px9z7yfwszaOxJ28xZj/Vtq1ybvExZTtZnvgkknKLow/t82YfIJ7SFr3dtcCZ6fND7bvK/DK7bl21FG9KVoZ09QwLWbnecHwiI0NORrP6SYoxff/jR1+2tPCWWlapwrea1UMKHD2aRdp6JJl4dZcHD/JVrQuWj/v0ASNJ7Vx4S1XlbHaSurfUExmN87NlepfOdeP0y6FykhKV2VLTJev2uuzEbr9w66/YyMTIz59epXJ640iluot03d7WnDtz666bgXGkSPmmpx2n/47OgJzuOuXZwvwWvuzldLfH1nMu23Vdc9YNMXHCpV0NpeuOjGazFk2/tqzxt5twzdBsOz8hL/vHKNf/233T7ZkAAQIECBAgQIAAAQIExgXuZHHzbwTJzJekKc05+0zn7/X7ZMtLuoLkKtinUtOPkj9ez82JOH3n56yZvDi///57dw+tbtNd4SJz7ty50zpuboc/e/asNbP6mNxC6QkbPVKc+zQ5dLJr9B56o5lJepTwzd72qo6427esruBQ/6lXKG1iLaI0/UZda3+xHb7sBXbdlnOy1yRfzniSm3qTfP0zpNf/Mr+6uZsukT3k/9xwmpX9JZsnKdpls5RVtSu/pepWuI4JI8msdjx5Ws9tmHyVklKoebWwwxBX18JIUlGU31IpZy7Lc5U4PlZncK4H/OTvybBfjfbVUJ/RPkkoc1984rkjNylzdtj50rHunL0TBbbUzV5Y9jbQ3JlJvPrkyZPpWyXcLdn3p69fzpq67vltsdZvopGSpJkyhJ4cITM2ZnRNwrYMsHWmtMRZZozNv2x+Mt1vVYZyLqfHTcb/QLHdlYxrzpF2GVnk0q7CueCoq+uO9M9zFrlmqPW2G3jrQ4xPGGdc/4/3EEsJECBAgAABAgQIECBAYDsBwZTb2c7Yc+4QlBlMmb+Kdt81k4i9/DVnRvX2WrUZHpFjjkRS1iXKnwgTIzV+s7xeecpEcPIM9wXvhacjJVgkd5Wq20u5b5QWzJ//cmMmESRTqrDiOoldTjGyw+ruV/MeWKarA9V3xerjrlXOBH7V+8xE7rrVH6v7dtWcTGei+j9Kq7y//mr+pp9majHWhqtPFNV1e2v3+vXr3FquOk/vCqvPjH8GqH2eNJhe+PJbanpdCl/TSLKggXJaz0MFOQlWA3u+RLnEytie82B9am5eLewZTFlVx0hSOZTfUinnPo2VLpqTSwkR873fuKJa6mYvLHubZsHM6aeVPa8AF1Rkyia6bq3Uupjf8zdRXYahiVzlvnnzZmjpWvPzCz3D7Fq/Mdcq1dB+LtJ1pw8OQ8UuZP5Fxq59rhaawmX+SNR1m200d/oiXXe8kNOHhQILP1617tKL9N5uMUbm3PI44/p/pGNYRIAAAQIECBAgQIAAAQKbCrSDKTc9WAk7z72E5v2DVpG6cV31Ckf543td4LUmkpKkme8hfyZLeFyZGs0/9iW7z/Tb0okZTQBiNlkWJpW74MmrkUCNg6ZvWaur2A+BWxBIKHlu+lZRwtvVN6NKwrKHEutud1x7JnALApcNpqyEjSRTeloJLZUfDgnB2SjWp3pj+BVcPZbQUlN6lHWmv6Jh1i+p48LquiW0XX6JJ9hxxYcbm5XK5XQeTCrzbxfNcs6d1nXniu2wvku7Kci67hSlQtZxzdBqiBJ6r3Gm1Sg+EiBAgAABAgQIECBAgACBTQVuLphyU82r3HnuIuf2RuIpE2iYkMH93149XTV/7EtRs/7iV+Im41pqmns5iZTKvyqvVV2ABJJmunqTY0Kd8i93wZP38fpuz9RVNkGAQK9AlZ0xQ82yCOzefWZmBpkqhd4VxNYM1dF8ApcVyFVN88mZ/TNTNqtvJGlqtKaLaqkUJgN+/uXisFXOBR8z1Od6da1k2AsKsO4mRbXUulW7yr3lOY305PGqpX/mbv34OlewVNctqhGTFSw9M7mlVylVfqRnjE1Pvsrf6bruKp1ko524tBuB1XVHcMpc5Jqhbpeieq9xpm4XEwQIECBAgAABAgQIECBAYFMBwZSb8to5AQIECFyzQP6QXb1T+OPHj4sDK3PHN6Hq+SeG8pr7irqVIdC8E5aYtnwsoVxGkm4rlNlSCffJUzcZ9hdEVV7rUF9mS3V7lDm1wPiLlZPJL6+SrFe+4gldt8zGTSBvxthl19VVDGXeF5EXVpRZu1VKpeuuwrj1TlzadYV13a5J+XNcM1RtVGbvNc6U/w1SQgIECBAgQIAAAQIECBA4tIBgykM3n8ITIECAQCkC+Qt7gmz+J6vt//1LdtsUrg6yTORWlRKvymv73/y23wugLKX9lOM2BHLP6f79+1VdywmmbNobSSqNwluqbqZE/GTIzzjfTGdejfbVIJ/gnkxccSLzwluq+eUyXQukA+f99UnGX4Wspceml+ahjqt8IXJd69aErtsCKe1jGqjqos0xth5pq2E2/2d0zTCb/x8+fFhaFTYqj667Eex2u62vGf7vN+L/vAIlh7u1H4m67nZ9bNM9u2YIb/m91ziz6bfAzgkQIECAAAECBAgQIEDgNgX+eZvVVmsCBAgQILCuQN4k+PTp03X3aW8ECKwrkNvY9Q4TPFRPlzNhJKnaovCW0kz1V6bwlqrLaaIpkA58I+knm7VuTeu6LZDSPia7ZP65tO62i67bNSl8jmuGqoF03cI76lDxXDNEpvzea5wZ6sDmEyBAgAABAgQIECBAgACBxQL/WLylDQkQIECAAAECBAgcSKD8O2EHwty0qFpqU94Vd66lVsS0qz0FdN09tR1rRQFdd0VMu9pTQNfdU9ux1hXQe9f1tDcCBAgQIECAAAECBAgQIHAIAcGUh2gmhSRAgAABAgQIEDhXIO8MrXdRZmbKung3PqGljtIBtNRRWko5WwK6bgvEx6MI6LpHaSnlbAnoui0QHw8koPceqLEUlQABAgQIECBAgAABAgQIrCUgmHItSfshQIAAAQIECBAoWkBakaKbp1E4LdXAKHpSSxXdPAo3LKDrDttYUrSArlt08yjcsICuO2xjSekCem/pLaR8BAgQIECAAAECBAgQIEBgAwHBlBug2iUBAgQIECBAgEB5Ah8/fqwL9ejRo3raRGkCWqq0Fhkqj5YakjG/cAFdt/AGUrwhAV13SMb8wgV03cIbSPFGBPTeERyLCBAgQIAAAQIECBAgQIDAtQrc+fbt27XWTb0IECBAgAABAgQIVAJ//fXX/fv3aw3XwDVFaRNaqrQWGSqPlhqSMb9wAV238AZSvCEBXXdIxvzCBXTdwhtI8UYE9N4RHIsIECBAgAABAgQIECBAgMAVC8hMecWNq2oECBAgQIAAAQL/K/DHH3/UFg8ePKinTZQmoKVKa5Gh8mipIRnzCxfQdQtvIMUbEtB1h2TML1xA1y28gRRvREDvHcGxiAABAgQIECBAgAABAgQIXLGAYMorblxVI0CAAAECBAgQ+F+B33//vbb44Ycf6mkTpQloqdJaZKg8WmpIxvzCBXTdwhtI8YYEdN0hGfMLF9B1C28gxRsR0HtHcCwiQIAAAQIECBAgQIAAAQJXLCCY8oobV9UIECBAgAABAgT+V6CZVkQwZcndQkuV3DrNsmmppobpAwnougdqLEVtCui6TQ3TBxLQdQ/UWIraEtB7WyA+EiBAgAABAgQIECBAgACBGxEQTHkjDa2aBAgQIECAAIHbFfjw4UOz8o8fP25+NF2OgJYqpy3GS6Klxn0sLVZA1y22aRRsXEDXHfextFgBXbfYplGwkwJ670kiKxAgQIAAAQIECBAgQIAAgWsVEEx5rS2rXgQIECBAgAABAv8r8Ouvv9YW0lLWFAVOaKkCG6W3SFqql8XM8gV03fLbSAl7BXTdXhYzyxfQdctvIyUcEtB7h2TMJ0CAAAECBAgQIECAAAECVy9w59u3b1dfSRUkQIAAAQIECBC4WYGvX7/evXu3rv779+9lpqw1iprQUkU1x0hhtNQIjkUlC+i6JbeOso0I6LojOBaVLKDrltw6yjYuoPeO+1hKgAABAgQIECBAgAABAgSuW0BmyutuX7UjQIAAAQIECNy6wG+//VYTfPfddyIpa43SJrRUaS0yVB4tNSRjfuECum7hDaR4QwK67pCM+YUL6LqFN5DijQjovSM4FhEgQIAAAQIECBAgQIAAgasXEEx59U2sggQIECBAgACBmxZ48+ZNXf+ffvqpnjZRmoCWKq1FhsqjpYZkzC9cQNctvIEUb0hA1x2SMb9wAV238AZSvBEBvXcExyICBAgQIECAAAECBAgQIHD1AoIpr76JVZAAAQIECBAgcLsC7969+/vvv+v6C6asKUqb0FKltchQebTUkIz5hQvouoU3kOINCei6QzLmFy6g6xbeQIo3IqD3juBYRIAAAQIECBAgQIAAAQIEbkHgzrdv326hnupIgAABAgQIECBwgwL37t2rgyl/+OGHDx8+3CDCIaqspQ7RTCmkljpKSylnS0DXbYH4eBQBXfcoLaWcLQFdtwXi44EE9N4DNZaiEiBAgAABAgQIECBAgACBLQRkptxC1T4JECBAgAABAgQuLyCnyOXbYFoJtNQ0p8uvpaUu3wZKsEhA113EZqPLC+i6l28DJVgkoOsuYrNREQJ6bxHNoBAECBAgQIAAAQIECBAgQOCiAjJTXpTfwQkQIECAAAECBDYTaOYUefDgwadPnzY7lB2fJaClzuLbcWMttSO2Q60poOuuqWlfOwroujtiO9SaArrumpr2ta+A3ruvt6MRIECAAAECBAgQIECAAIESBWSmLLFVlIkAAQIECBAgQOBMgdevX9cv+M6ufv311zN3aPONBLTURrCr71ZLrU5qh/sI6Lr7ODvK6gK67uqkdriPgK67j7OjbCGg926hap8ECBAgQIAAAQIECBAgQOBwAjJTHq7JFJgAAQIECBAgQOCEwNevX+/evVuv9MMPP3z48KH+aKIcAS1VTluMl0RLjftYWqyArlts0yjYuICuO+5jabECum6xTaNgJwX03pNEViBAgAABAgQIECBAgAABAjciIDPljTS0ahIgQIAAAQIEbkjgp59+atb27du3zY+myxHQUuW0xXhJtNS4j6XFCui6xTaNgo0L6LrjPpYWK6DrFts0CnZSQO89SWQFAgQIECBAgAABAgQIECBwIwKCKW+koVWTAAECBAgQIHArAr/88svvv/9e1zZ3xe7du1d/NFGOgJYqpy3GS6Klxn0sLVZA1y22aRRsXEDXHfextFgBXbfYplGwkwJ670kiKxAgQIAAAQIECBAgQIAAgdsR8Jrv22lrNSVAgAABAgQIXL/AX3/9df/+/bqe3333Xd7XVn80UY6AliqnLcZLoqXGfSwtVkDXLbZpFGxcQNcd97G0WAFdt9imUbCTAnrvSSIrECBAgAABAgQIECBAgACBmxKQmfKmmltlCRAgQIAAAQJXLvDjjz82a/jbb781P5ouR0BLldMW4yXRUuM+lhYroOsW2zQKNi6g6477WFqsgK5bbNMo2EkBvfckkRUIECBAgAABAgQIECBAgMBNCQimvKnmVlkCBAgQIECAwDULPHv27M8//6xr+OLFi8ePH9cfTZQjoKXKaYvxkmipcR9LixXQdYttGgUbF9B1x30sLVZA1y22aRTspIDee5LICgQIECBAgAABAgQIECBA4NYEvOb71lpcfQkQIECAAAEC1ynw+vXrn3/+ua7b999/n/e11R9NlCOgpcppi/GSaKlxH0uLFdB1i20aBRsX0HXHfSwtVkDXLbZpFOykgN57ksgKBAgQIECAAAECBAgQIEDgBgUEU95go6syAQIECBAgQODaBD58+PDkyZO6Vt99993Hjx/v3btXzzFRiICWKqQhThZDS50kskKZArpume2iVCcFdN2TRFYoU0DXLbNdlGqKgN47Rck6BAgQIECAAAECBAgQIEDgBgUEU95go6syAQIECBAgQOCqBD59+vTo0aNmlRJJ+fDhw+Yc0yUIaKkSWmFKGbTUFCXrFCig6xbYKIo0RUDXnaJknQIFdN0CG0WRJgrovROhrEaAAAECBAgQIECAAAECBG5Q4B83WGdVJkCAAAECBAgQuBqBr1+//vDDD83q/PbbbyIpmyCFTGupQhriZDG01EkiK5QpoOuW2S5KdVJA1z1JZIUyBXTdMttFqaYI6L1TlKxDgAABAgQIECBAgAABAgRuVkAw5c02vYoTIECAAAECBK5B4I8//vjPf/5T1ySRlE+fPq0/mihHQEuV0xbjJdFS4z6WFiug6xbbNAo2LqDrjvtYWqyArlts0yjYSQG99ySRFQgQIECAAAECBAgQIECAwC0L/POWK6/uBAgQIECAAAECRxd48OBBVYXvvvsud8XkpCy2QbVUsU3TKpiWaoH4eBQBXfcoLaWcLQFdtwXi41EEdN2jtJRydgX03q6JOQQIECBAgAABAgQIECBAgEAtcOfbt2/1BxMECBAgQIAAAQIEDifw6dOnjx8/Pnv27HAlv7UCa6mjtLiWOkpLKWdLQNdtgfh4FAFd9ygtpZwtAV23BeLjgQT03gM1lqISIECAAAECBAgQIECAAIGdBQRT7gzucAQIECBAgAABAgQIECBAgAABAgQIECBAgAABAgQIECBAgAABAgQIECBAgEBZAv8oqzhKQ4AAAQIECBAgQIAAAQIECBAgQIAAAQIECBAgQIAAAQIECBAgQIAAAQIECBDYV0Aw5b7ejkaAAAECBAgQIECAAAECBAgQIECAAAECBAgQIECAAAECBAgQIECAAAECBAgUJiCYsrAGURwCBAgQIECAAAECBAgQIECAAAECBAgQIECAAAECBAgQIECAAAECBAgQIEBgXwHBlPt6OxoBAgQIECBAgAABAgQIECBAgAABAgQIECBAgAABAgQIECBAgAABAgQIECBQmIBgysIaRHEIECBAgAABAgQIECBAgAABAgQIECBAgAABAgQIECBAgAABAgQIECBAgACBfQUEU+7r7WgECBAgQIAAAQIECBAgQIAAAQIECBAgQIAAAQIECBAgQIAAAQIECBAgQIBAYQKCKQtrEMUhQIAAAQIECBAgQIAAAQIECBAgQIAAAQIECBAgQIAAAQIECBAgQIAAAQIE9hUQTLmvt6MRIECAAAECBAgQIECAAAECBAgQIECAAAECBAgQIECAAAECBAgQIECAAAEChQkIpiysQRSHAAECBAgQIECAAAECBAgQIECAAAECBAgQIECAAAECBAgQIECAAAECBAgQ2FdAMOW+3o5GgAABAgQIECBAgAABAgQIECBAgAABAgQIECBAgAABAgQIECeGMb8AACAASURBVCBAgAABAgQIFCYgmLKwBlEcAgQIECBAgAABAgQIECBAgAABAgQIECBAgAABAgQIECBAgAABAgQIECBAYF8BwZT7ejsaAQIECBAgQIAAAQIECBAgQIAAAQIECBAgQIAAAQIECBAgQIAAAQIECBAgUJiAYMrCGkRxCBAgQIAAAQIECBAgQIAAAQIECBAgQIAAAQIECBAgQIAAAQIECBAgQIAAgX0FBFPu6+1oBAgQIECAAAECBAgQIECAAAECBAgQIECAAAECBAgQIECAAAECBAgQIECAQGECgikLaxDFIUCAAAECBAgQIECAAAECBAgQIECAAAECBAgQIECAAAECBAgQIECAAAECBPYVEEy5r7ejESBAgAABAgQIECBAgAABAgQIECBAgAABAgQIECBAgAABAgQIECBAgAABAoUJCKYsrEEUhwABAgQIECBAgAABAgQIECBAgAABAgQIECBAgAABAgQIECBAgAABAgQIENhXQDDlvt6ORoAAAQIECBAgQIAAAQIECBAgQIAAAQIECBAgQIAAAQIECBAgQIAAAQIECBQmIJiysAZRHAIECBAgQIAAAQIECBAgQIAAAQIECBAgQIAAAQIECBAgQIAAAQIECBAgQGBfAcGU+3o7GgECBAgQIECAAAECBAgQIECAAAECBAgQIECAAAECBAgQIECAAAECBAgQIFCYgGDKwhpEcQgQIECAAAECBAgQIECAAAECBAgQIECAAAECBAgQIECAAAECBAgQIECAAIF9BQRT7uvtaAQIECBAgAABAgQIECBAgAABAgQIECBAgAABAgQIECBAgAABAgQIECBAgEBhAoIpC2sQxSFAgAABAgQIECBAgAABAgQIECBAgAABAgQIECBAgAABAgQIECBAgAABAgT2FRBMua+3oxEgQIAAAQIECBAgQIAAAQIECBAgQIAAAQIECBAgQIAAAQIECBAgQIAAAQKFCQimLKxBFIcAAQIECBAgQIAAAQIECBAgQIAAAQIECBAgQIAAAQIECBAgQIAAAQIECBDYV0Aw5b7ejkaAAAECBAgQIECAAAECBAgQIECAAAECBAgQIECAAAECBAgQIECAAAECBAgUJiCYsrAGURwCBAgQIECAAAECBAgQIECAAAECBAgQIECAAAECBAgQIECAAAECBAgQIEBgXwHBlPt6OxoBAgQIECBAgAABAgQIECBAgAABAgQIECBAgAABAgQIECBAgAABAgQIECBQmIBgysIaRHEIECBAgAABAgQIECBAgAABAgQIECBAgAABAgQIECBAgAABAgQIECBAgACBfQUEU+7r7WgECBAgQIAAAQIECBAgQIAAAQIECBAgQIAAAQIECBAgQIAAAQIECBAgQIBAYQKCKQtrEMUhQIAAAQIECBAgQIAAAQIECBAgQIAAAQIECBAgQIAAAQIECBAgQIAAAQIE9hUQTLmvt6MRIECAAAECBAgQIECAAAECBAgQIECAAAECBAgQIECAAAECBAgQIECAAAEChQkIpiysQRSHAAECBAgQIECAAAECBAgQIECAAAECBAgQIECAAAECBAgQIECAAAECBAgQ2FdAMOW+3o5GgAABAgQIECBAgAABAgQIECBAgAABAgQIECBAgAABAgQIECBAgAABAgQIFCYgmLKwBlEcAgQIECBAgAABAgQIECBAgAABAgQIECBAgAABAgQIECBAgAABAgQIECBAYF8BwZT7ejsaAQIECBAgQIAAAQIECBAgQIAAAQIECBAgQIAAAQIECBAgQIAAAQIECBAgUJiAYMrCGkRxCBAgQIAAAQIECBAgQIAAAQIECBAgQIAAAQIECBAgQIAAAQIECBAgQIAAgX0FBFPu6+1oBAgQIECAAAECBAgQIECAAAECBAgQIECAAAECBAgQIECAAAECBAgQIECAQGECgikLaxDFIUCAAAECBAgQIECAAAECBAgQIECAAAECBAgQIECAAAECBAgQIECAAAECBPYVEEy5r7ejESBAgAABAgQIECBAgAABAgQIECBAgAABAgQIECBAgAABAgQIECBAgAABAoUJCKYsrEEUhwABAgQIECBAgAABAgQIECBAgAABAgQIECBAgAABAgQIECBAgAABAgQIENhXQDDlvt6ORoAAAQIECBAgQIAAAQIECBAgQIAAAQIECBAgQIAAAQIECBAgQIAAAQIECBQmIJiysAZRHAIECBAgQIAAAQIECBAgQIAAAQIECBAgQIAAAQIECBAgQIAAAQIECBAgQGBfAcGU+3o7GgECBAgQIECAAAECBAgQIECAAAECBAgQIECAAAECBAgQIECAAAECBAgQIFCYgGDKwhpEcQgQIECAAAECBAgQIECAAAECBAgQIECAAAECBAgQIECAAAECBAgQIECAAIF9BQRT7uvtaAQIECBAgAABAgQIECBAgAABAgQIECBAgAABAgQIECBAgAABAgQIECBAgEBhAoIpC2sQxSFAgAABAgQIECBAgAABAgQIECBAgAABAgQIECBAgAABAgQIECBAgAABAgT2FRBMua+3oxEgQIAAAQIECBAgQIAAAQIECBAgQIAAAQIECBAgQIAAAQIECBAgQIAAAQKFCQimLKxBFIcAAQIECBAgQIAAAQIECBAgQIAAAQIECBAgQIAAAQIECBAgQIAAAQIECBDYV0Aw5b7ejkaAAAECBAgQIECAAAECBAgQIECAAAECBAgQIECAAAECBAgQIECAAAECBAgUJiCYsrAGURwCBAgQIECAAAECBAgQIECAAAECBAgQIECAAAECBAgQIECAAAECBAgQIEBgX4FrCKb866+/nj59+q9//evOnTv37t17+fLlvoaORoAAAQIECBAgQIAAAQIECBAgQIAAAQIECBAgQIAAAQIECBAgQIAAAQIECBxY4M63b98OXPz/9/++fv36/fff/+c//2nW4qeffvrll1+ac0wTIECAAAECBAgQIECAAAECBAgQIECAAAECBAgQIECAAAECBAgQIECAAAECBHoFDp+Z8tdff21FUqaemZl0lb0VNpMAAQIECBAgQIAAAQIECBAgQIAAAQIECBAgQIAAAQIECBAgQIAAAQIECBAg0BQ4fDDlq1evmvWppxNPWU+bIECAAAECBAgQIECAAAECBAgQIECAAAECBAgQIECAAAECBAgQIECAAAECBAgMCRz7Nd+fPn169OhRb92+++67vAG8d5GZBAgQIECAAAECBAgQIECAAAECBAgQIECAAAECBAgQIECAAAECBAgQIECAAIFa4NiZKUfST+bd3x8+fKjraYIAAQIECBAgQIAAAQIECBAgQIAAAQIECBAgQIAAAQIECBAgQIAAAQIECBAg0Ctw7MyU//rXvxI02VuxzPzpp59++eWXoaXmEyBAgACBwgVyFstpLrmWk4b54cOHhZdW8QgQIECAAAECBAgQIECAAAECBAgQIECAAAECBAgQIECAAAECxxU4cDBlEk8+efJkhN6bvkdwLCJAgACBkgW+fv2aAMq///67LuT79+8fP35cfzRBgEDJAvfu3au/v65IS24pZSNAgAABAgQIECBAgAABAgQIECBAgAABAgQIECBAgEAt8M966nATv//++3iZqzd9Cz0ZV7KUwHEF6qR9P/zwQ8JWjlsRJSfQFfjxxx/rSKxq6R9//OGM1oUyh0CZAs3vb65IP336JLlsmS21Q6lcruyA7BAECBAgQIAAAQIECBAgQIAAAQIECBAgQIAAAQIEVhE4cDDlr7/+epIg6wg9OalkBQJHFHj27FlzEPj48eO1xqn89ddff/75Z+JyUsf8n6CcL1++5P+q1ZLw7O7du/n/+8a/ZDT817/+dcRmVeZKIJE3CZ1saTRjs1qLfLw1gSQuTRB5Rob8/+9//zvjYVEC6cA///xzivTbb7/d5mVYxu1WiwQkKdVbM328BYHbuVypWzNdvbpuyWkr/1oXLVmtvmDJ5UoGMVcsNZ0JAgQIECBAgAABAgQIECBAgAABAgQIECBAgACBiwsc9TXfJ9/xXct++/atnjZBgMB1CDx9+rSVm/bFixevX7++jtpVtXj37l3C6RKKVMdNzqpdIhUePHiQ7IbCFGa5lbBy4uQSINstSZpSMFaX5TbnJFrx+fPnzbr/9NNPGQYvm6M3EYRv3rxphrnfbKfNAJ7ht9lAmY7G27dvL9tGrSL5uLXALVyuVIbJvZorlly3JIxyrmp1xZIvSP75gszVsz4BAgQIECBAgAABAgQIECBAgAABAgQIECBAgMC6AkfNTNm8VT8ukvvZuZE5vo6lBAgcRaDOx9Yq8LKIw9ZOSviYcISMb9OHuKEyV+mgqpDTRCckd10ieyR/GuIqan43Bquo4ilMCQL5greKUY0bCaFOVOXOiSoTQ5mhJnFU3SCqJM1tlfNGPnYbKBVPnNn9+/f/J17sv/+uNZvyjTTxyWpe/eVKJZBqvnr1KiNAb58/qVSt0LxiSWBlBrH8c8UyUc9qBAgQIECAAAECBAgQIECAAAECBAgQIECAAAEC6wocNTPlnTt3JkIkhCjxlBNXthoBAiULJC1f4sx64yZz3z2p2kou/MmypXZ5D2w3GunkhtNX+G98wk8ieKaL7b9mb0K7qhiJv5KZcv8WKfOIrRcHdwuZi58qYm+7NG8jMZR1eT5+/HibA043H2Ft0pyoX3acqNPko23+n9Waoai92Wqbu9ptWojbFOrrvlypBLqZaKfITF8ng1jCNLcbwaaXxJoECBAgQIAAAQIECBAgQIAAAQIECBAgQIAAAQI3JXDIzJSzgiNb7wK+qdZVWQJXI5DURwkEHPk6f/ny5biVTTbK1G7TMMoKp8pdlxCrBCjcZoRT4Z2k6ueFF1LxDiGQ0bIaMBOuV0VV5v/zw+AyWCU+MhkW8683rr2Jk9eO3+w4MzFLX5WQr4lW/nROHy9fviy/nJcq4XVfrlSqqWOe/ZiSQjsBwRmC6kDhXKqlz2fomPIFqQaxDFxv374VUnmp/uy4BAgQIECAAAECBAgQIECAAAECBAgQIECAAIEbFDhkMGVeJTmrqbzpexaXlQmUJpCUk8+fPy+tVGuVJ1Epb968mbK3RCRUecuyciISJoYjdPecKKhHjx7J+dSVuficxNSeDFC7eCEV4FgCCVqqoqirYmcYyavA838GgWYexDrOMmFSWbMeYargp+wk0d5T4p9qnBzi9evX9cdbm9ghOP7WSA9R3+u+XKmaIL+qRk5V1QiTCMiMMOOx1Blq/huV/Ud+1o2c+LLO/fv3E5l9y+PJITq/QhIgQIAAAQIECBAgQIAAAQIECBAgQIAAAQIErkbgkMGUVbKl6W2QMIK8b3H6+tYkQKAQgR3efH3BmuYVmU+ePBmJT0pQwsmUctlJonYSbTAejtCtZpXzKQmf8r7g7lJz9hdIb597dtu/kI54dIEMOCNjzlq1S5jm+/fv19rb4fZTBaQertgKfI7AdV+uVDLp2CM5wrMo/8YDKJvCCeDOr7P8SwRqrmTyY23kwZIsyvkx1znT9988lmkCBAgQIECAAAECBAgQIECAAAECBAgQIECAAAEC0wX+MX3VQtac9Y7vqswJM3Jju5DmUwwCEwVycz1vdUys4bXm98pQlmRLQ1FNiUj4/PlzwgvikFCDOmlcVy9KVSxCRrlELyX4srvOyJyk/ExoQg40so5F+wj8+OOP+xzIUQhsKpBIyrwK/JZfy5vqbyp82Z0nyv+yBSjt6Fd/uVKB5zohTd+N+M/MxDh++/YtDosjHTNcJPFk8uDmJfIZQHqbONdLyXYpP2UvjpkECBAgQIAAAQIECBAgQIAAAQIECBAgQIAAAQIrChwvmDKZSxbUP/f5FmxlEwIEdhZIbqckSrxz506C/IYCDXcu0haHy6u9hyLnEkmQeIIqOGPuoR8/fhzARGHOCqlMuGoCFLLh3MNZf0WBdPuR95yueCC7IrC1QJ5gueVIyvBe6zMAVc9J+P7WXegQ+7+Ry5WqLVLZPP7RPUkluXWCLNfqEnluJFdHeTIkL/Ue6gM///zzWocbOoT5BAgQIECAAAECBAgQIECAAAECBAgQIECAAAECNy5wsGDK3GDLTfoFbdbNpLJgJzYhQGALgXyvk6Yxd8cTQ5lUlMsCprco2Eb7TNhc77ss//3vfyeMMpEEI3kopxQpYUyJe0gE+VB6p+5OEiER+URwdheZs4PAp0+frr7b78DoEBcXqHJSLs5Od/Hyr1WAK34SIMFzaykdcT+3drlStVGu0HKF0Gqv6ool1zOt+at8TPrJpHcduobJb7o8OrLKgeyEAAECBAgQIECAAAECBAgQIECAAAECBAgQIECAQFfgn91ZJc9ZnGCyetP3mSFKJcsoG4GjCCQWIYEm+Zc75Unflf+7uY6OUpcF5UzkQTdsLhEDGdzWDQ5IcOqDBw8SABHqieVMNtC0RaI5J65vtbUEhtKUrrV/+yGwg0De9vv+/fsbz0lZOV/ra76T83ij4Lkd+ueCQ9z45UollkjK7hkqMbVb94TEZOfq5aeffup9HC4/66pU3Aua1SYECBAgQIAAAQIECBAgQIAAAQIECBAgQIAAAQIExgUOFkzZe0dtvIb10sQqbX3nrz6WCQIEEpNXveo02RajkSi9TNxU3GS3DyTZUjeScrsIpEQ15f2bCTiYntA3L9BMscVTdttuuznRnh7wul0x7JnAOQIJs8tVlkdWKsOr/EZXQf/ndJJit3W5MtQ0yZrcjaRMzPS6z34MHT3jSUI5ex9BySa5sMlDI1lhaHPzCRAgQIAAAQIECBAgQIAAAQIECBAgQIAAAQIECCwTONJrvpMhZnpIUJejG8PUXcccAgTWEsi3tfqXkMr8S3DJ3EjKhG68ePFi6D2Pa5Vzt/3kln8Vqtg8YpJHJofZprnc8srvxDk1Dzo+nUJ63/c40YpLE6rS+873FQ9hVwS2Fkj2uIwzIikr51yszj3Zbd1Aq+w/V9HX2sT/d7Xyh8uVZldJT+5ePOSKZZ9IyrokuSDJK8Xrj82JPGLncqUJYpoAAQIECBAgQIAAAQIECBAgQIAAAQIECBAgQGAVgSMFUy5+x3cllVukuS+4ipqdECCwqUCSNeYlkvnCJpXj3bt3Nz3WPjtPhshueqdEUiaWbofwlMQ5hXR6TfO+72wyfX1rLhbo9orFu7Ihgf0FMrAkuEo8U1P+KtNSJl42WQCb1TRdCVzf5UrdsomkbIUF54dY3r5dr7DbRJ5F6YZ1VkfP5Uquo3YriQMRIECAAAECBAgQIECAAAECBAgQIECAAAECBAjcgsCRginPTy15/h5uoU+oI4FLCSS48NWrV58/f07oYV7seKlibHHcJ0+etHabCIxkw2rN3O5j3ss5K8dngvzSCtuVx54jkFjhq4y70rg3IpDMwRklLhJcVbJwoktLLt6CsuVsJV625XbFlytVTXN6ykNozVpfNqB25JmQFKxZTtMECBAgQIAAAQIECBAgQIAAAQIECBAgQIAAAQIEzhT455nb77Z5bti37uolMKiVMeVkYZJS5eXLlydXswIBArsJJCLh0aNHyTmUfzvkaNytXs0DZdhpxcxl+Ep04571zZvEE00+PQ9iRtesLOFTsx3Xnc5Jrfva93UPYW8ENhLIuJ3xRBhlL29rtO9d51gzz0wMf6zKjpT2Fi5Xqup3T08lBNSmH+ZysdtA+XmYYN8rewKnW01zCBAgQIAAAQIECBAgQIAAAQIECBAgQIAAAQIEdhM4TDDl77//3kJJJpLcse7Ob63W/Jj7bblBmKCi5kzTBAhsLZDYwbytOzfjM5H/q+nEJdzClzFjzps3b1rCiQnYv+55SWsiVqenwxSg0Gq1dT9OD2xd97j2RuAcgQzgyR/sjc8jhq0nf0bWPMSiNPdNRc3e8uVK3SHz7ux6uppIN2jN2f9j+uG///3v3t99eTJBMOX+LeKIBAgQIECAAAECBAgQIECAAAECBAgQIECAAIFrFThMMGX3Dd2JRPny5UvvTbWR1sr6klOO+FhEYC0BSQ0ryW5QQqIBHj9+vJbzrP0kiDORrNM3SeEz0u6ZQXN62Q69ZtJoNSOuEr4zN9Hyoauv8EcUSCj2Zd/zexS0a8pMmWcebuGa2eVK88sVjdZDFwmhLiR+Oj8GU7bu6TJzJKdsNqJpAgQIECBAgAABAgQIECBAgAABAgQIECBAgACBcwT+cc7Gu22b1G6tm9O5sZcMJQlISgzKrGJ0gzJnbW5lAgQITBf48OFDKyghQ9YFR6GERb548WJ6+bNmwqdmrW/lkwI5ozVDbC/bJU6W1go3LpD+mUHj8+fPGc0KCagqvEVa16tVaatQ1KT3e/v2bYLa379///Hjx6jmX54Lqv99u9y/lKoL2zuzu5o51ySQLI+t6pRzGZBrmG7xqtJ2U4C3auEjAQIECBAgQIAAAQIECBAgQIAAAQIECBAgQIAAgYkCx8hM2Y09Smq3qobJmtZdOlL53OT2pu8RH4sIEFhRoHvXP8E0l030mCLNijlINl9j5opdIrtqRlLmY05hc58KWLc89nYdAgnIyxVOorfzL4F63eRts6qZlISJ/8sl1k294nkWUe/KvTkOEzF579693vULmZlBPm3dKkwiKQsvdqvAPp4vkJ6QAaS1n/o3V2v+RT4msrN7ZZWS+H13keZwUAIECBAgQIAAAQIECBAgQIAAAQIECBAgQIDAVQocIzNl913edZaUemJ688wKvpy+W2sSIECgKZComuarnLMoKXWfPXvWXGf/6YRyzg2M6A1c2L/k13HEvIq0GaqSeDXZ/q6jZUuoRQIf81LmpJD8+vVrYisTDJfo7VwmJTJyPGA3S7NO1sz6SZqY9IgZvl6/fi2Scm6zdtNSJhVl+SGJ3UjKnCYMTXNb/wrW7/5EyuBQVAceuYbp/lq8ghZRBQIECBAgQIAAAQIECBAgQIAAAQIECBAgQIAAgf0FDpCZMnf0WzenE5BU39jLnf7c55uVgSk32xIisL+1IxIgcFMCCUtq1XfuK7Zbm6/1MSFTs2IOsrLklKvgJ8StFZnqLbqrwNpJVyAhR73BcFWcZbX+3bt3L5sot1vso89JTtBWFS4eQN8qT/djLolbcf+5ru4G1XU3NOf6BLrtnt9cpVUzDyH0XsPkfJpo8tJKqzwECBAgQIAAAQIECBAgQIAAAQIECBAgQIAAAQKHEzhAZspurEkrG2Xr48k2SGhm73sYT25oBQIECEwXaN3sT3hKIVE1jx8/TmGmVyRrdgMsZm1u5UogZ6tm6H9S1gll0zd2FkiXy+Mo1T/db3X81sM/c9MAr16ekzvM9XArwjub5MJb3zhJd30rpDM0z1BVBQsMpuwmUq2K2ooJvr4GUiMCBAgQIECAAAECBAgQIECAAAECBAgQIECAAIF9BA4QTNkN4mndnB66qTYi2A3QHFnZIgIECMwVePfuXWuTuWHfrc3X/Ti3MK3A0HULcyN7S5doMuatyoUE196Iv2oS2EGgFc614AJ1h0I2D9EtYTIoJ+C+uY7pGxH4448/DlHTRPoOPRCSLNqHqIJCEiBAgAABAgQIECBAgAABAgQIECBAgAABAgQIlCxQejBlN0tKAlCSUalpmjd9z82b0g3QbO7QNAECBM4U6EZsZ9hJBMCdO3fyfwaxBNJ9+PDhzKMs3rwbQDO+Kwl9x31OLs27lVsBrN0ecnInViBAoHCBVmbKvI+45ALnNNQqcK6x89bvksusbNsJ9J6VurkqtyvA9D0P/e5r9efpO7QmAQIECBAgQIAAAQIECBAgQIAAAQIECBAgQIAAgVqg9GDKbtRjbwxQK1dlXb2hidwa9KbvIRzzCRA4X6Cb4SnDTv5lz/k/9/szuD158iSx4BcZi3LcuXXsDbOYu5ObXT8v0q1avxJ49epV66mAm5VRcQJXI9DKipd4r5Jflp1cud1rbOP81fTGBRXpjUT88uXLgl1tvclQMGXzPLt1GeyfAAECBAgQIECAAAECBAgQIECAAAECBAgQIEDgWgVKD6bs3tZtJfeqGqZ35nibdW8hj69vKQECBCYKJKRm4h39vBP20aNH3XeCTzzQOaslA9mszbvhobM2v+WVk4K0ecaJ/MuXL28ZRN0JXKVAKxZt7nM+e5p0c+Xm6G/fvhXkvWcrFHWsdIne65ZWry6kzHfv3u0tSZmhn71FNZMAAQIECBAgQIAAAQIECBAgQIAAAQIECBAgQKBYgaKDKROA0rqxlxiU3jQ/ufs7lKRkiL4bpjm0pvkECBCYJZAQyVnrJ+Hu/vkp575/dm6lZglc98qthMrNwMrrrrjaEbgpgdYgmUD5YqufQal1gZ0zQt76XWyBFWxrgaGgyfSTVsrVrUtyzv5bvfqcXdmWAAECBAgQIECAAAECBAgQIECAAAECBAgQIEDgZgWKDqb8/fffWw0zkoFyZFFrJ9XH3G9LsGbvIjMJECBwjsDHjx/nbj43tHHu/rvrLwj02T/is1vsw81JfFIzvOPFixcL3rF+uForMIEbFGiN/HOz/+4m9vr161am4e+++84jRrv5l3mgkZyO3Z9jF6/CUGnnPll38YooAAECBAgQIECAAAECBAgQIECAAAECBAgQIECAQIECRQdTdu/stvJ7NUEXvE6xwLuDzRqZJkDgoAJDGZ5GqpN4u19++WVkhdUXLQj0aYUKrV6k69thwk+beSgT55EwpuurphoRIBCB1shf5iuzMyj9/PPPrfbK9XZv3vfWaj5esUAz6L9VzeZZrLXoUh9b37W6GAkLrqdNECBAgAABAgQIECBAgAABAgQIECBAgAABAgQIEFgmUG4wZfcd38ncNnKvNzet58YGdYM1lyHaigABAk2Bodv8zXW60zvHKywI9FlWr25Nb2dO6wEAJ53baXo1vUGB5mu+516R7sbVGpRy3GR2f/z48W4FcKAyGj9XAAAAIABJREFUBYZyPaa0OfW/e/euqGIPhX7KTFlUMykMAQIECBAgQIAAAQIECBAgQIAAAQIECBAgQOCgAuUGU3bjik7mnuzeIR5vldyK86bvcSJLCRDYTSCBOF+/ft3tcAsO1AwVWrD5rW3y8uXLZvhpIpa84PvW+oD63o5Aa/R+9OhRgXV/9uxZc1BKCRN8tnNS5AJZFCkCd+/eHXHoZjMdWXmHRa1uXB9xvBb1aiYIECBAgAABAgQIECBAgAABAgQIECBAgAABAgQIjAiUG0zZfQf3yVjJhKqMVLV3UTdks3c1MwkQIDBdYChn0sk9DMUHnNxw2QpzX4g5krlqWQGueKu//vrrzZs3dQVDLWKp1jBB4PoEPn782KxUgZkp8/hQ96JXutxmq5keEsjFSSJxh5buPH/oQbhEBo+8wWDnQjocAQIECBAgQIAAAQIECBAgQIAAAQIECBAgQIDAcQUKDabsvk5u/B3fVQPkFtrcu9fdkM3jtqWSEyBwdIGdoxXn5nBaHCR69HZZUP5W9L+IpQWGNiFwIIFWKHxpmSmTOLM1KMX21atX0uUeqI9tWtSTD1ckErf762zTIg3t/I8//uhddPINBr1bmUmAAAECBAgQIECAAAECBAgQIECAAAECBAgQIECgJVBoMGU37mRi1smJqzUVCrk12CySaQIEDi2Q9EjLyr94w0Mcblkhj7jV69evm69ET4TH48ePj1gRZSZAYKJA8yufTUoLUkwkZSsaPk8fvXz5cmLtrHb1AlPCf9OLhrJC7ukzFEyZ5+72LIZjESBAgAABAgQIECBAgAABAgQIECBAgAABAgQIXKtAocGU3YSRT58+ndIG3bw7J7fqBm6e3MQKBAgQGBFYHBN57969kd1efNHOiTMvXt9lBcgLvn/++ed626T76r5at15qggCBqxFIeGL1r7QMeb/88ks3/qw752oaQkUWCCS7/8nklNntkydPLhtPmTNsK3C5rqyHFmoKEwQIECBAgAABAgQIECBAgAABAgQIECBAgAABAucIlBhM2U0VOT3XSO4FTl+5gusGbp4DalsCBAgknmYBwuIQzAXHqjYRHLmYbmTDVkx/IilzYhpZ3yICBK5AIAGLn/7vX/c69oIVTPDZ8+fPWwXIc0TGpZaJj1OSU0Yp8ZTp7ZfievPmTe+hX7x40TvfTAIECBAgQIAAAQIECBAgQIAAAQIECBAgQIAAAQJzBUoMpuwm8Zr18u5ZK1deRd32ntuE1idAoDSBVjjdxOItGLsm7nlotdZbX4dWq+ffvXu3njbRK5AQk2bSrCSom5hWuXdvZhIgQOBMge75yLh0Jum1bj79OZCE517k1Pb169fuj8SqOZoJoa+1gdSLAAECBAgQIECAAAECBAgQIECAAAECBAgQIEBgH4Higilzn6z75sFZd+xmrVwpD92Z26cNHIUAgSsTSMavuZGReb3m3E3OR5ubmXLKO0DPL9Vx95DzVzMDnBd8H7cplZzAdQi8fPmyGd6dSmVc8gTRdTTu6rWYldo/ef3v3bu38yu/X7161VvrXD7JtNorYyYBAgQIECBAgAABAgQIECBAgAABAgQIECBAgMACgeKCKfPmwVY1kkGnNefkx7mbJHwzQTAnd2sFAgQITBTILf9ZoYcXeRm0zJQTW3Piaq0McOkDwjsm0lmNAIHVBfLW8e47kbsPLK1+XDs8qMDjx49nlfzvv//OK7+fPXs2a6vFK+eF9d3+XO1tKMhy8bFsSIAAAQIECBAgQIAAAQIECBAgQIAAAQIECBAgcMsCxQVTJtNJqz1a4Smtpb0fF2zSDeLs3bOZ1yqQmIO8nzc5nJLZ9OHDh0m3kyioO41/+ZiZudOc28avX7+elYwn62fz/MshrhVQvVoCae7pMStv375dkFK3dcQdPn7//fc7HOWgh0iyt2aLJ8XXbiEmBxVTbAIENhXoXgy/ePEiVzibHtTODy0w92m0VLZ6FGTWVfEyom5/rvbjuYVlnrYiQIAAAQIECBAgQIAAAQIECBAgQIAAAQIECBAYEvjn0IKLzD//Hd9VsReEJSWIU+DLRRr9ggfNrd+0e+KfklznZDGSwy//Wms+ePAg7xbM/d1Ezg3tIb2xDhHOK4B1syGo65ufmJXPnz+ne7TestqsabJXJpJ7bjqo5h4WTyeAeO62gimHxHLyar2lPQGyQyubT4AAga0FcrHRvWLJox1bH9f+Dy2QE1l9yTq9Irk8TorKBGJul2M7Xbf3UirPLeQ5qOlFtSYBAgQIECBAgAABAgQIECBAgAABAgQIECBAgACBkwJlZabspodckCKlqvPcDRNR503fJ7vLdayQGLIEGSTpZG795r5vK9pgVh1zZzfxkXfv3k3EZN4/2N024XSt29K6WVfpiuckm2n62/v37zMitd76nUjcxNulP1wkkjLmHz9+nCufMs/d5EbWTwBKoknqyqZl0/T1RxMECBDYUyDPiuTypnXE7jV2awUfCeSCZPGJPpe7eeIiSZpXZ0x//vnnn7u7rR5H6c43hwABAgQIECBAgAABAgQIECBAgAABAgQIECBAgMA5AmVlpuze+m3l+ppe1QW5VXKbucysgYnS603HMl1j7poLUnu2DpEbn83QotbSiR+/fPlS7aSayP+PHj06JwNNdTt2HDO3ZnMzOPGRmaj+r0qbkqQAibzs3Ty3kPMvAXN522AdRJVIyt6VJ1bfalcjkOiE/Et1EjqZLpQONpLKdLdaN99JPfGg+QJOXPOmVsvAkq9/XeVEopR5KqlLeOZETkk5WVc5fTMwZqhMx8joN56j98yD2pwAgYkCOdF0X4gswnuintUSttjtPxNZckbItskWmZ9Ua13n5IwzVJ4VjzKxglYjQIAAAQIECBAgQIAAAQIECBAgQIAAAQIECBC4BYGCgilz97cVeZYQjSoCaUFLZMNsnrt607dNdEiZETAp2Js3b6ZX5Pw1EzV45k3Q5Gs8J+PjUBXSoMuCKXMvNkUaih5L8FNu/SYeKP9PqXj2ll0lfKq1w/8JqPz998RTJpY3u2r156pS59sO4ZhfvkB6V0JsCylnb/8cKVshMaAjJbzIom7c0hWnf0tlE2fTeuwhw3JGwvzLovxbNkRfpO0clMBVCiTyrHX1m1jnMq9vr9L/6JXK81S5Kp57hdCsdU4HeRgp8bvn97qcdJJFvtWfq2Nl/4t/JDZLa5oAAQIECBAgQIAAAQIECBAgQIAAAQIECBAgQIBAS6CgYMpWfEYKOpSJpFWHoY/ZvLvPoZUzPzcOEyRXpxUcWdOiYwn88ssviaTsljnhtol6zL+5jZ718y83iXOXN30s0ZPNG71VRFH3cOYQKEcgXXduuHPig8spfzklyfe9+fVv5qYtp5CrlCTnxwS1jHSbOEQjYTRJ1bnKEe1kO4G0Zq55Pn78mAat/uVYVU/OmbHKypz46fzLYwaJrMopb7vC2POKArngyXewucM06KyL4ea2pm9TIB3m/ETUufDOfvJ0weLRIxcqKUYGqG4r5FR7fqRmd7fmECBAgAABAgQIECBAgAABAgQIECBAgAABAgQIEIjAP8pR6GbzSiqdc4q3YPOkFTzniLYtUCApdnojKXMjNrdpX79+vfgubyqbRINJw5b9vHjxosC6KxKBIYEEUQ0tGpq/YEQd2tXVzE/UYDNKKZFn15qXcSSopdWaCeSSLaxlUs7H9NicE3Pmun//fh44SdLrXPYkqjJhlFUkZYqaiUQvZWYWZYWslpVzokzf/vTpUzl1UZKuQGJkuxc8udqZknK7uzdzblYgKbTzoNH51c8wktEjV9oLdjVy0skl97WeahdA2YQAAQIECBAgQIAAAQIECBAgQIAAAQIECBAgQGB1gVKCKaskSc3qJZXOmQEZ1Zu+m/s8Od0N6Dy5iRVKFsj94G6AbJJsff78ed0bsblVnOi0hFKVrKFsBGqB7veiXtQ7cf6A3Lvbo89sxS1d8RkkEXV1sN3JVks85bLomZN7tsIygVxiJYvbnTt3kls03/3pTVkfLuGVCaxMlrhEVSb3YT3fRFEC+Z62ypMLHgn8WiY+ThHI1zzn/SlrnlwnGYtzNT4rFDtD1khOSueXk+ZWIECAAAECBAgQIECAAAECBAgQIECAAAECBAgQOEeglGDKbmRP95bwgnrO3UlyqOQG3oID2aRAgUTTpkFbBUt2vdzQPScbZWuH9cfcKk48ZQIX6jkmCBQr0MynOKWQc8fSKfs8+joJyG6+fjS5sjIIHL1SveVPOsPWi4N7V2vOTPRM8oo155i+iEAuaZKKMsnh5n7lh0qbPp8Y4sRlrvtAwtDhzJ8ukOi37jXPFUd4T5ex5jKBucP+yFHSMxMcOXHQyBknQ1bz9Frv+f379xN3Um9iggABAgQIECBAgAABAgQIECBAgAABAgQIECBAgMBcgVKCKbu3+Vd5wdyCnXTDOuearr5+UrB8+/bty3//JaViIvbyLzcU8+rG81+8mz1kP7ndnj3nCDlQ/p3/RsgEcGRvKWd2vji+MElxUry3b9+mstlVdpg7rBN5k4qpexv4hx9+ePfu3cQ9LFgtbonUlJ9yAZ1N9hSY/j2qS+VF9jVFNZFvehL11TPzrb/iXFnNmtZVPjkhiusk0aYrJJg158HEJA1d1eTUnO91zrBpqZxhq2uA6sSdOVk0fi5Lr8gpT5bKTRtx+s7T3Ilgbq2fRtzi0ZHWUXy8VoE8HrDuMJ5BIx1yPEVlYiWTQLdLml8EGaPOfGVBd7fmECBAgAABAgQIECBAgAABAgQIECBAgAABAgQIEOgK3EnkXHfuznMSeJf7/c2D5p7ZWkmtcrN/1hstEz1wuOSUCeLp3kRvevZO5y77btE/CWFMYOv0hkgMZfVawN6Sn5yZw3UT6a3YqcYLkP6TBDxDlc3NYMEN44CtpeHqTVDUWi19ZtNI2dbhDv0xmeqG4qt665Uo5AXxl727upqZrW6ZgO9zgjzC2xs+0uK6VEMkDWGrJFM+Xqq0U8p2BeskULL1FEriIOsHIYbOuTkP5lycppnYXRP2lCcixoeL7C0RV/Whr8D2iFXo9ofUotkljlipw5W5dV4YKv+xLlcS3bgsnn6o+pmfUagbh52L52S97T4HlfUjluHOIDNCahEBAgQIECBAgAABAgQIECBAgAABAgQIECBAgMCKAkVkpmwFBKR6CzJKDqHM3VXCtg4XTJk7nQnlGRLonZ/wiN0iKVOABG8l8VXCOHoL05yZXFlZM4Eg57wwt7fRu92sedwVp3M3fbdjrVhsu7odgfHQqK5DhovuzFuekyG3GeCbAWdiaNoR0caziI3UKCP5yFKLthNIXF0eJ2gF9OdBkSShzGMqOfVP7645Eed0nKYcyVKZ4KcsFcu+XYOe3HO+pN2rjjwwI/jsJJ0VTgpkxEhfOrnarBXSXdM5mw9p5Ch5rK43kjKx2hledOZZwlYmQIAAAQIECBAgQIAAAQIECBAgQIAAAQIECBA4R6CIYMpuZE83reDiSi7YVfee9OKj77ZhYiOm3+xMUGOCgXYrW3WghBiefF1gqpCYgHPCKHOs3JFtBZFkZmI0E9C5W5VzrCTr2u1wDkRgukA3HdT4tunJZ34lx/d/uKWJtm+m6cpwOpf0WFVOcrtlBe6Ow8v2Y6vpAomVzLe1dQ2TSMc8bpF+myDL6btqrpl9ZvMkh2vObE6nrXOttf91RbMMtzzd+wDJgoTlt2yo7iMCua5OKPbICgsWZdBIPuZcLSekMiNMb3fN5UdOQHtevS+oiE0IECBAgAABAgQIECBAgAABAgQIECBAgAABAgSuT+DywZQJnmum+ApxbvyvGLuTXY1kVOpt0W5wZ+9qpc3svRPZW8i8hLp3/tYzE/GZoMaho+RObe7XDi2dPr83i96CmNrpR+xdc3psa+/mZhLYSKAZCDjlEKuHUEw5aMnrtAaTkzHiJddlStnu3r07ZTXrXFwgl1K52vnzzz+bJcmZKHGQ01NRNrdtTSc53Ph5LWPL4njN1rF8nC6QYO5Wo2fbtJRMftMNrXlSIF/tiQnmT+6quUJ+cCWkstuB85RCzq2Js9SNm1ymCRAgQIAAAQIECBAgQIAAAQIECBAgQIAAAQIE9hG4fDBlNxJlJPvRMpS5O0xEwuIXmy4r4Spb5Y7jeKBDfZRW9Go9f4eJVhxSfcSUfJUgjN60lDnK3D5QF2zxxHjk6OLd2pDAOQIJh5r19c8XMzllzznilW2bEaYZ9pGBZZUwtZKV5j6NUNdl8Yb1HkzMEshjEs1soIlGSvDTKo8o1MXI3nqTINYrJCnm1X8j6sqWMJFcpM+fP++WZPrTNd1tzSHQK5CH03L9sEPa9TwTlY4tIWVvK5hJgAABAgQIECBAgAABAgQIECBAgAABAgQIECCwg8Dlgylb76NMnYfi7RZzjN/7791tN8Szd7XSZk68fX7BaNHezJS5NbtWwMdQw10kIGxic5TWi5TnigV687YO1TfBcGt9MYcOcaz5yfDX/FInWK17/jpWjaaUNmH6y8Iid4i5mVL+21wnp9qc6FdM8l0zJg/ieMv+8ccfoqBqrq0neq9vE+Qtn9/W8re5//SrZIucdSExCyoDV97r/fLly1lbWZkAAQIECBAgQIAAAQIECBAgQIAAAQIECBAgQIDAugIXDqZMAshmIqXULUEbq9/+TyDd3FiQg4bI5DbnxBSMl6pgb0Os9R7hZLJpJo2rvyq9B62XbjchoGQ7W3teIJAYiN4vyNCuhkKTh9a/+vmtDHAZRW8kYmniaaXVAXrDvFrr+LiFQIIdc3G1XefMyJBI4pGS59W9q6SaHjmERRFIK4e6S+Gr1zUxZ0WBBDsm6+0Wl9a5RMkTC7mYX7G0dkWAAAECBAgQIECAAAECBAgQIECAAAECBAgQIEBgrsCFgym7IX3LgjZOVnvureWEeCbw6ORuC1yhmThtpHiRv8jdylbsbEq44nuEkxCrt8rjYR+9m6w1czyD11pHsR8CUwQmDg7VrvLFXD2ufUohi10nCfmaI0y+2rcTLZ2eM3cUjY/+c5HOHPmtr14Sptm9eGtVNivIa9syWf1j75VtQty8aX11ajtsCWR4T6rmXCe05p//MUNH+vC7d+/O35U9ECBAgAABAgQIECBAgAABAgQIECBAgAABAgQIEFgmcOFgym7ms957w8vq1txqQYxmb76f5j7LnM4NzonZYrr4O9QoLx5tHWVWgFdr29bHZqhTc1E3grO5dNNpwZSb8tr5dIGEJkxPS5lXbQqEatom9LyVlvIi42ezSHtOTwmea5YnkZdr5Rtu7tb0SYF8c7eOpKzKkEjiHGu8PDm5J3Xi+DqWLhYYyjS80VX04nLa8IoFcp3w/v37uaH2J0Fy0f7jjz9mkLnIQ18ni2cFAgQIECBAgAABAgQIECBAgAABAgQIECBAgACBqxe4ZDBl7gS3otwSBZhXcm+Bnt2evPHfOu5xY2Umpop58+ZNq8o7fGyp5q7/iq8i7UZqVjUamr9DfQVT7oDsEFMEpkctJzBiKC55yoGucp0EdjTrlUjBFQeu5p6LnU5cy6tXryYWL/1no1P5xALc5mo7f3On9IecAYVDbdQbh4b0Bc8ObVRCu70FgaRBzXd8i16XR9ru3r2bnNC3wKiOBAgQIECAAAECBAgQIECAAAECBAgQIECAAAECRQlcMpiym/px04Q6c3eeQM99Mjyt3iGePXs2ZZ8JMdw/a1Sr0SfGfU6pTtYZCZrcv6ZVmb3odmLbWW1TgaSPGvl2tA6dSLhbixRsCbQ+JqlnM7o0cfkTx9jWfo7+8eXLl61o+G6N8kTE58+fjXtdmdXndLPBpXX2/OYmiOrk0wK5jpp76bU61FXucCgtZUYnccxX2eKFVypnySnR1QtqkZzQGWrySvEF29qEAAECBAgQIECAAAECBAgQIECAAAECBAgQIECAwDKBSwZTdsMytkhtUru0UovV80cmfv3115GlJS+aGL6w0b3PIZlWgpnEYax71//Lly9Dh+52tqE1V58/8a3rqx/XDglUAskaNZTDrEuUV3aKhGuyRK81nF5wMGkW7CLTyU+ZYTYg3Ui+DHRJ2JmQl3VH9YtU8xAHbZ1Z8mRCQo52Lnnrq9F79DxBcdDnUnqrU8jMoSF9wYVuITVSjOMK5CyZBwyG+uT59crDDPfv388zIefvyh4IECBAgAABAgQIECBAgAABAgQIECBAgAABAgQITBG4WDBl9x3fWyfUScamk1mUWmStNIqtpSV/nBLikPKngrkJultFWsGpEws5vXitt8Y3N2wdurlo6+lWyMvWh7N/Ai2B6V+0BMPtH4/VKm1pH6PXHFgSgH7jwYI5kyYsPieOjx8/Jq40fSYBuMlGmTDK20zYeakem7C5OqQ11zYXiTRKcO2U6ovwm6I0fZ1kAfzzzz9719/0kaTeI5p5ywI5ESRjcV7GvcM1doI186THpdLM33IrqzsBAgQIECBAgAABAgQIECBAgAABAgQIECBA4AYFLhZM2b3xtsPt9gW3mXPT+ojdInccE5w6peS7ZVlLqE3z9n+iQCbGYUypRbVOHVnS3SThUJcK9GkFU+auc7d45hDYSCBh6xODwpPZ7lLfkY3qfv5uW3oZVBM4cv5ur2MPOctkDE+fSQDujQeYXqRBE9VahbQmmPWCqR+nXFbl/HuRWM+LtMsOBx1KAZiLDd/EHfwdohLI76N0uTdv3nRBcq6c/hRHd/OhOfkR8ejRI2fhIR/zCRAgQIAAAQIECBAgQIAAAQIECBAgQIAAAQIE1hK4WDBlN75nixtvLaYF8Zq7xRq2inr+x4mevfdBzz96dw+tA00sXnc/i+ckfvciobEjIZ6L62JDAlMEEms1cdBLRJRopy5pS6/7DEB3E3MI7CmQkNbLZpNtfUeG6p6UrkOLzJ8lkMuYv//+u3eTucnXe3diJoGTAnk4KsNOvvvNtM31VklXnPyRSWCc7MWtp4nqdc6ZyK+JHD2XN+fsxLYECBAgQIAAAQIECBAgQIAAAQIECBAgQIAAAQIERgQuE0zZjWlLFpOkWRop6CqLbupN3xOTzOWu/D5vzWuFpW4RTJmMNeP9JLd+u31vfJPzl7buJe/Qz88vsz1ch0C+Zb2xDq3aZfjd/3vRKkOBHzOENvWSuTOBawWWU5EIXFBgYobpfJXkk1ulmYbSUmbngilXEbaTcYE8d3H//v0//viju1qeyvjy5Uv96yNnzIRd5tTZXfPMOTl6Lq33+fFyZlFtToAAAQIECBAgQIAAAQIECBAgQIAAAQIECBAgcESBywRTtuLqArdFaF1veyw40HHDjCZWdoeUUTFshiXllv8WL6NMTFhvozdnJp5y55COHLFOTjnljajN0pomsFig9Yrqof3kWyMioYsTk2YeysRtyNzZVTKHQASmnHmzWis7NboFAhnVh9JSZm+CKReQ2mS6QJJBJj6yN5w3V7nv37/PpX73eaGcOj9//jxxlJhemPymyANU+UZM38SaBAgQIECAAAECBAgQIECAAAECBAgQIECAAAECBCYKXCaYsvuO7wScTSzxmatNzKLUPEozpKY5v/zpiflg0hxbvy+vFa85McpzrvDJzJTVDhPSkVDO3W7B5tZyePO6w9xOPm5g7ty2sP5lBdLlpgyqIimHmqml130AYGhD8wncmsDEM29Y8ubfW8NZt74jAakJ+O7Gsa17dHu7ZYFcM6eP/fnnn12ERPEmxjev3u4uqubkkjvPJ+T130MrLJ7/5MmT3S7mFxfShgQIECBAgAABAgQIECBAgAABAgQIECBAgAABAocTuEAwZTeeLPfh9rwHPDc7YF4nt3Ws4Ub9JvcvJyaD2TRgNK/5a95/TQKbBSGtU4im7zb3fXMLNrd+u71xyoEWrJN0Plsk41xQEpvcgkAG1WYu2N4qi6TsZcnMJK9tpn9L8LcXfA9ZmU9g4mVGoDa90rj6hsilVO+7lauKS0t59R3gghXMOTHXzL0XFXlqK+GMU37E5fXfeQn46h1VPOUFO4ZDEyBAgAABAgQIECBAgAABAgQIECBAgAABAgSuVeACwZTdu+lzoxvPbIxWyrEpeztuWrLe9/F1q9xtlO46i+e0ciltlJayKt6svpS4hHSG3APOWwgTprC4gjYkUJRA4h6a4cu9ZRNJ2cuSmUmg1RyyEvwtnd6QlfkEIjA9M2XGpXy/oC0TGL9OWz1GbVkhbXV9AnnuqHlObFYwP45y/dycMz6d6+1EXmarnFjH15y1NPGUruFniVmZAAECBAgQIECAAAECBAgQIECAAAECBAgQIEBgXGDvYMqkeOxm1lkQ3Theq/Gl0/MX1vvpvpe8XlT4RCo75Z5l0rBtF+LQCkXdNJhyYvBos9WSaydb3b9/P5kjkzgnN3oPmoi0WSnTNyuQDjwU91CbJOxmu+97fZSDTrTOR63h66CVUmwC2wnMytvqC7W4IQRTLqaz4TKBXAzn29391Za95ZfFx48fF/yeyrbZKj861v0tkHhKl+7LWtlWBAgQIECAAAECBAgQIECAAAECBAgQIECAAAECXYG9gym799ET1jPl9XDdop8zZ1b+whwotxKPe5du4g3LV69enUM6tG3eo918M2Cae9O3Xee+7+L8TLm5m2CF3JG9e/duFViZjHSy3Qy1rPkFCmSYasUCdguZL0gCLrvzzYlAkmy1XvCdpFxkCBAYF/j+++/HV6iXHvfRlLoKF5nI1UjzUqpVhvjvfyHdKoOPVyaQy4kknR3Kcp2fRbOiqFs46a7p0gnHnD50tPbQ+pgT98mLn9YmPhIgQIAAAQIECBAgQIAAAQIECBAgQIAAAQIECBAYEtg7mLJ7H31iqN9QBZbNX3DQbhjoskPvv9XEyqZptggYbcVoTizMOUpv3749Z/Nq2yqw8vnz58lYeefOndwzzquTExi6BdH5pbVM5CwSAAAgAElEQVQHApVAQh9GAm6yjkjKka6SyOlmattk3moNXyPbWkTglgWmJMCufHJu9YjCgq4ynm/4wYMHC/ZpEwJDAlUkZfPRguaaCYI8J5Ky3lV2ktHgxYsX9ZxzJhLfmQDNc/ZgWwIECBAgQIAAAQIECBAgQIAAAQIECBAgQIAAAQKVwK7BlLk5131b3LKXxJ3Zfkk2Nv3ef3Ws8RcsnlmeTTdPksWJyRpXr2Pukjaz2sR8h+ZOfVcPgUotEsqQtDdJWpmEOuk/ia30ouRN+62dzxVItxwKfah2lYy8clKOqLbyWmU8lOxthMsiArVAzoz19MmJ7nXgyU1ufIVcbIyP7Qmjv3Ei1V9XID1qqMutFUlZFzgJoT9//rxKQHCegBKrXcOaIECAAAECBAgQIECAAAECBAgQIECAAAECBAgQWCywazBlN7njxCC/xdUb2bAVNzOyZrUo4XTHzUo4MR/k6sGUrVxKE4txsi1OrpBIx+26VjL/JRYkVcvN5sRaJTxUxsqTLWKFrQXS58dDlPLtS0fduhjH3X8yWjUjvxN4ukPk93G5lJxAU2DW0ynjI1Vzt6YrgZPPh6wSiEabQCWQc99QJOX79+9XyUnZos5DUIkYXiWvfOIpWzv3kQABAgQIECBAgAABAgQIECBAgAABAgQIECBAgMBcgV2DKbuxermnnncoX+RftzAn7RZscnKf+6yQO6NTYh1y93TdxHWt8NnmK3S3rngqsl08ZV34BFbm9ehVxsrkBRSsVsuY2FMggYCtwOXW0fMaTa+/bJk0PyaXVTMCI6PlcUf7Zr1ME9hH4Pvvv59+IMGU062qNXOZMb6JzJTjPpZOF8iDGUP9LRcSudCdvqu5az579uzLly9nXrpneFn3h8zcWlifAAECBAgQIECAAAECBAgQIECAAAECBAgQIEDgCgT2C6ZsvfH5iHat0MBjVWFiVsgVQ4gSWZhYw1op90d3fmfuPvGUdQVzBzdRlamjqLXaxMQOAunnzUDA7hGT1Syv0ezON6cWaAFGbOfBqi6JCQJHFJj1mu9cGBw3z/f+rXPyIY0Efxuv9m+XqzxiOtvQgxnJfrrDhUR6ci5p8mtrygNgQ03QOqEPrWY+AQIECBAgQIAAAQIECBAgQIAAAQIECBAgQIAAgSGB/YIphzKdDJWswPl5CWxCQgss2JQiTQymTDOtFeXQejFlUtpMKee66+wcT5nCJ0wk93HzysKTARDr1tTeblMgb8Z88uTJSN0TlJBEUyMrWJTo52aqvIR9Jz8WFgIEpgvMjXz6+PHj9J3f+JonH3GZlRb0xjFVf0QgP3DyRNDQCns+Tla9Z3ziz5ZugZNl3xV4l8UcAgQIECBAgAABAgQIECBAgAABAgQIECBAgACB6QL7BVPueR9uev3nrnnckNCE9018d97JO/dT0FqJSBNpsenLAUeKlHjK/eM4cys396RzP3ityNSRClp0swL5lo1/qd+/f59OeLM+Uyqeb+jPP//cXPPt27fNj6YJEFhdIKfI1fd5lTvMANUM9e6to2DKXhYz5wqMJHTMaTE/Iubu8Jz1qyzvuYaZG6hdHbT1NNc5JbEtAQIECBAgQIAAAQIECBAgQIAAAQIECBAgQIDADQrsFEzZCq07LvQqgYaXqv7EmMJV6tjaSStcaWeBvJpw8R3Zc4qa0NtEOaTzn7MT2xLoFUiQTXJSJhNq79LMTO63S0UwDxWpwPnJfdU03D9kpEATRSKwtYBgyonCUx5DEkw5EdNqIwJJ5TgUtpsOdqlszbmGyVgx/tBIb6UO/SaB3hqZSYAAAQIECBAgQIAAAQIECBAgQIAAAQIECBAgsKfAP/c5WDehY27OPXjwYJ+jjxwld+lyy21khdairJ/YuJ0TtLTKsPhj7komxUszcqh3V6ljsjmeGYbVCqZc/La+3hIumFndkU1MZ6tgC3Y1a5No379/P6GcZ3rOOqiVb0Eg4QX5qvbWNF/zREU8fPiwd6mZtUDCR5rnppySLhUyUhfJBIEjCty9e3dWsYfGrlk7uYWVmwPUUH0FUw7JmD9dYOSRp8tmeUyKyvwkyTNRIyXsrWau9rNV7yIzCRAgQIAAAQIECBAgQIAAAQIECBAgQIAAAQIECIwL7BRM2Y1gS7qdEmJ9EhmZWLdxo9bSQ9+fy83IKfcjU8dzgv8SotQM2UzUV+6Gthj3/1i9NDDpOSMwJUBhxRImg2A6vBcur0h647vK13MoCjyBNQnePWjA957NmtSerSDvKUng9iyhYxG4VgHBlFNadso7vrMfwZRTMK0zIvDLL78MfSXzjEEJ164vX75MSX788cfmj4uRGmVRrvMFU44TWUqAAAECBAgQIECAAAECBAgQIECAAAECBAgQIDAksMdrvhOw2LpLl1u/JURSBiUhR3MTZO4chzfUcsvmt4KHhnaSOuYu/tDSk/NbaWwmvl785G5XWSEtnljPL1++pJB7hiDkHnCS66xSBTu5cYFENgy9jjOjWd7uLZJySg9JUHUzLCMDArcpbtYhQGAfgYnh3XteyexTcUfZWeDNmzdDR2xdzw+ttsP8PEOSy5vpvT0/PPPzc4eCOQQBAgQIECBAgAABAgQIECBAgAABAgQIECBAgMD1CewRTNlNS/nvf/+7HMpEuc0qTO7Pffr0adYm5ayc7IwT8butNrEWuXnZzJmXNw6fk+Ry4kHnrhaH5LlJUT9//pxbxcmdOXcPC9ZPfsrj9pwF9bXJFgLpt0Px3OnG6WAlZIHdouLr7jORzc0hLvEZgV33EPZGYHWB9Nu8iT7PouRrfufOnYT/5vSarHKrH2jrHTbjmLc+1nH33xyjRmohCnwEx6KTAhlVWg+81ZuUdgGfrj4rnnLoYqmuoAkCBAgQIECAAAECBAgQIECAAAECBAgQIECAAAECvQJ7BFN272ZNzI/YW+LVZy4ozMR0QasXdZUdTqzvxLv43SK1NpzyVvHuTnabk1uzCaLKveRv377lHm2SaM7NVDqrqHMjd2ft3MpXL5CoqaEMUvlepxtfvcBaFWx9Ew89pK9lYj8lCyROOjGUicjPGTaPK1TBiAmBSpLa58+fJ7YyGZdLLn+rbEkO3ZrjY1eg+VxKd2k1J+FuQ4vMJzBFoHXR3tykdaJsLrrUdMa69+/fT+z2uaq/VDkdlwABAgQIECBAgAABAgQIECBAgAABAgQIECBA4NACmwdTJgKglfIkOcCKyqOTO3NzExOO3HosvzckkdWU1+Sl1ZbFZrVwJsZuluCWUJXXr1+nxyawMhkr3759m8KvG1sZ1eQVK6GyynA4gQRLJWqqt9jJrnrE7HS9ddlhZr6DzcR4CaHOd3+H4zoEgWUCORc/evRoJLQu/TlhTzl/Ldu/rQoUmHgBdvfu3QILr0gHEug+8FYXvswL+PyETBB5XciRiZExc2QriwgQIECAAAECBAgQIECAAAECBAgQIECAAAECBAhsHkzZzfhV4M25iW++rrtLAhcScld/PNzExCZohUVOqWbivZpRSoFNrOqUDUtbJzdrE3GVALUqtjLpbarYyilxqON1ierEIInx/Vh6UwLph0M5otIzvaJ6VmdonZWS7DNvTL7sv2QcnFKFRJAsK+eUnVunTIG//vprYvdIHuij5KcUAniys42EuDW3nZiir7mJaQK1wMjlaLpWsY8ZpGC58qlrMTTRepZvaDXzCRAgQIAAAQIECBAgQIAAAQIECBAgQIAAAQIECLQENg+m7AbkTYzkaxV0049DUUojB+3Wa2Tl0hZNbILcy//69euswrdYJh5o1iEusnJu3FaxlYlryftJE4yVbHaLgxgW9LeL1NpBCxFIrxvKnpv3Xcp1WkgzKQaBLQSG8tH2Hisnl7ln7d79bD1z8dlz64KVs/+JuffOf8CjnCoryf4CI91s6Kpj/0L2HjFXPlNKeIjxsLeCZhIgQIAAAQIECBAgQIAAAQIECBAgQIAAAQIECFxQYNtgymRTa+YpTD3z0uQCUxUueNN3K7fZBZtwwaFT34nJOFvBkePHSshX875s7vHnleLjmxxxafSePn2aF6rmHm0yVi4IGM2XwkuZj9j0Fylzulne8NsaSFOSRCOl+13lV+wizg5KoECB1ll1SglnnbWn7HDKOnnGYMpq1pkokGF/YlI9OT4nklqtV6B50d5aIRcerTmlfZySnNLQVFqrKQ8BAgQIECBAgAABAgQIECBAgAABAgQIECBA4BAC2wZTdm/qL4g828dxbsES2zTydrx9ynzOUfI+0Cmbd1twZKvWynNJR/Zc7KJkrExYZG7WJlHlrELmzcKz1rfybQqMR1IW+wrO22wstSawusDEdz03j9s6ETcXlTMtn+J4W4yEuLU2lOOzBeLjLIGRmN0peR9nHWv1le/du3fywbCRCq5eHjskQIAAAQIECBAgQIAAAQIECBAgQIAAAQIECBC4GoFtgym76RuLfcFxcg3ObdQFUQ5zD7Hd+gnDmhLNkNuQ02NGWzEclwqmTPzZdm69e06uyiSqTEjlydu69eaBTd7W+qMJAr0CGTC7oQBVTsqEEfRusvrMjI3p4dU/4Zur89ohgRGBZJ8dWdq7qDti9K627sxu6tzx/U+5/Bjfw3UvnR5MKTPldfeETWuXq+WRb+4hTvevXr0aJxqp4PiGlhIgQIAAAQIECBAgQIAAAQIECBAgQIAAAQIECNyywD+3q3yC8Fo3sZLmJBE52x3xzD0nEm5WfGRCRQ/9suYEO07JT5kQySmvEn737l2zuYO5f1unDFW07s7RZlXHS31TgLoMJ3tjYA/df05W0ApnCiSKsRtSkyCk9+/f7xZJmSqkDPVX+zoCdzJKFPXqz0S//fnnn1N6S0a28rOFTamIdSYKLIuMzMvB9xwiUpe5XyjBlOMdoPsk0tD6JIdkzD8psGx4ObnbPVfIQJevwBVUZE80xyJAgAABAgQIECBAgAABAgQIECBAgAABAgQIEDgpsGEwZStPYYpyqVSFJxWqFRJhMyuYMgFGCRidEmg4sQA7rzYxmDImyV5zMjKy1dwXaes6RU2aJuVJtsidSXO4BMAlrOTRo0cnb+4ePRh3f9ubOuKzZ8+6w1GCBpKp7uSXcUWoVuaqBw8erLjzS+2qtCDm6RHYGViy8qXcHHd/gTqOef9Dzzri3HKmJ8/a/02tnFjY6Z5e831TfWPdyo7EQB+oX+XZrTdv3qwrY28ECBAgQIAAAQIECBAgQIAAAQIECBAgQIAAAQI3LrDha767kUALXqW9Z/MsKF4rgnDP0p5/rIRkTXwt9clq5t5/M4VeQr4uEmPazO7W7X7ni03cQ2AT8XYyX1SiJfZ/I/nEKljtsgKJA+5+6faPpAxC6y3DJ3v1Zd0cnQCBCOycljJHPPnwQKtdjCQtkObH5pVMc75pArsJHCgLdZWQfkjmQFGhQ1UwnwABAgQIECBAgAABAgQIECBAgAABAgQIECBAYH+BrYIpu9mzJsbt7U/QPOLcfIoXjNhrFnvx9JTXfGfn3biu1hFbK8xlbO1tlY+J7bhgqGLiKfMu5pM3cZsRqKvU2k6uQCCDZ/eLeZFIymC2wnrkk7uCDqYKBxI4eRLp1uUi6WNHUtx1S5jRbM/0ut0CFD6nFcI+XtoDBb2NV8TS/QVGEqAuGHn2L391xIcPH44c2hdkBMciAgQIECBAgAABAgQIECBAgAABAgQIECBAgACBIYGtginzCuPWIUsIsGsVqftxQcRnN2y0u9ti5+Qe5JQEUQlMzAvNR2pRYDBlSnvZUMXkBmuxdAHnZvPq7sGcKxPIF62bZulSkZSxbXXR8aiFK2sL1SFwcYEFkUDdAWSHWoxEZXWP/sMPP3RnmlMLtELY6/m9EwcKeustv5kXFBjpPLO+0ReswslDT/mNc3InViBAgAABAgQIECBAgAABAgQIECBAgAABAgQIELg1ga2CKVspG3PH7iLvfZ7bnCnkyM3F3r11w0Z7Vyt25osXL6aUbSQuMOGkzduuCUgtJOnUZYMpo5oXx49HjczK5jWlmaxzaIFPnz49efKkVYXkmUuiskt9p5o50uaOja2K+EiAwFyBuZFA+ZK+fPly7lHOX78VdT2+w/HT4vi2t7C0OereQn3V8VICI7Hax7o6HRonMx5e6trpUm3quAQIECBAgAABAgQIECBAgAABAgQIECBAgAABAqsIbBJM2U3WeJFUScuA5ha1FTa67KAX3OrZs2dTjp5qDr01uxVnWU4K0osHUwZ2PFa1GYQ6pRWsc8UCf/31VzfGKJGU6cYXjAZo5kjzju8r7n6qVqbAUJDQUGlbp+Oh1dadP3RtMHSU7kA3tOYNzg/mrAuDkXi4G9RT5VkCIw9IzOqEsw66xcpDFXHRsoW2fRIgQIAAAQIECBAgQIAAAQIECBAgQIAAAQIEbkFgk2DK7u38cgLsTjbqgqJ2g0dPHqWoFSZWudusqUUiwJoxi4n8KCcFaXJlpXiXpY7GSDTMsXL/XFbyuo+eAJrkpGyFLySSMrkqLxhJ2fr6jPTk624dtSNwKYEMAtMP/erVq6RDnr7+WmvOyqSYSMoLjmlrVXm7/czCTDFgbtcWV7/ne/fujdSxdQEwsmaxi2aNn8XWQsEIECBAgAABAgQIECBAgAABAgQIECBAgAABAgT2F1g/mDJRQc3oulQpKUMePny4f92WHTFFHcpxMrTD3ijDoZULnD8xmDKBGt3Ct+o+cVfd/Ww0p9UVNzrK+G5HsnDJKTVOdztL00la78nNnERSXlagmZYyJRGXcNnmcPQbFJiYWS2Bzu/fv7/IC77TKK2xa7yZSrtIGC/t/ktbo+7+BXDEmxIYeUbiQF2x9SBK3YIjl9/1OiYIECBAgACB/8/eHZ9PiSTswr7cawOY1xBGI3AMYTQCZ0MYjUANYTQCnRBmJgI1BJ0IdEPQzcDzvMv3cThA0wUNNNC3f3jRNBRVd9E0v+ahIECAAAECBAgQIECAAAECBAgQIECAQFdg/jDlH3/80drM7q6dj61wEntjH3PZIrruy+RHS2JSuVr5/v37VlU3HqbcwkPYB67mjo3ttvC9PIZAhi9tpRayz3Q/a+s3tpVFHkhdrF83WyRwCwIZd7D1ucvBIXPy3ZF/+eJ+8uRJTroyhtwVx4RuHSiG++UqY2cOV2lT744dmXJTlVeZ3QkMnPyP+lxft+Gn8txXPCpeF8TWCRAgQIAAAQIECBAgQIAAAQIECBAgQIAAAQIELhSYP0zZja+NzSZe2KTLV//Xv/41tpBuhHRsCdddvrCPXr9+3axnnm/eHA8mqY6tPXFyCznXVhSmCWhkyqbGbU4/ffq0FVnYSJIy3dGqWOEgebfZj1pNYCGBVhw/X9aJTub+jfzL4LX5Fr56PLF1oBhwKDzTGCjh8G+dioUdvuEaeBWB1uGlWYfyz3VzrfWnTz2OfKBp61fSFgkQIECAAAECBAgQIECAAAECBAgQIECAAAECBPYl8M95q5ur+63Lb0mS3bt3b96tLF1aRmpMtUdd0k6ENKGopSu2XPmp/LNnz86Wn85NF9eJydawlC9fvjxbwvoLpJLXevhp1diMH3aq1QM5y1OrFM5PyCY78NevX7OJ/NvdZ7CwmXtfLHtm60O0nSRlAgrNY2B24/qDvyi7XXdR3hkL11MzYg4UlbsUmkeJTF89PdmsbQ4UzXsqmm91p58/f96dudCcav9M4Tl2JQi+zuHr8rY0j7qXl7aLEnbaU7uwPVvJgcRhdsV8urd/9tga2Ltusuh2TWGCAAECBAgQIECAAAECBAgQIECAAAECBAgQIEBgrMDMI1N2B2jc6dWssdWuUoZj9Te1fGGT61RHLrI2g7NJ7CWEuqkWVZWpK3ytug0MPzmQs5xW20Rdk89LaiTZkQywmoDs48eP79+/n8vhb9++nVamtRYSSI+0hnpNamoLT/eu2tv8dGdOPuALOVTF2nUX5Z2xcD01I2ZJUXlSbfObYmsnG60DxUCLcnxbIZiVM5OETe/cuVN9CeZ7MF+C+RbOpjOK50D1NvJWeTJ1IxWeXI2999Tkhm9qxXwuBp70ffXz5xKr7h+eWSvHzE2FzksaYhkCBAgQIECAAAECBAgQIECAAAECBAgQIECAAIHtCMwcpuxeeMvl8+20trwmE6rdez2vfItXX7JwyKjffvutqmqrrwuzmOs3M4PrZNyj9bdbbzHDQ9bTrYmkZFpzLnmZpEgiI8nnddMYQUiwMlfNE1+4ZBPWnUsgocnWWLA55mwq69MKei76jG+77lz71dLl6KmlhXvLTyKwOb/15dt8a/3p8srUJw/LVTL3EuTmgYwU3t1EvgTDmFs+kgbuvruROWO/oJsp2400obAae++pwmbuYrHW4aVZ5/JPd3Otlad789yb/ZNkZRybI0CAAAECBAgQIECAAAECBAgQIECAAAECBAgQmCYwZ5gykbXu09ZWGIhoWsuH1xoerKV33V1cdOyteTWzsMkJ6lWD57Xau+UrlytkOAZgk+HofXfg6Yq9yw/PfPXq1cAV8Wrd1CRBk+tGS4dbcSPvpgsyWFqzsVtLUqaGrf12uZEp7brNPWHL03rqWr3TutXh5cuXG0kEphrds75epZwhLH02mIHoWhHwbk1S2xzKNvsl2L0RotuEA8w5QE8doBfqJgycvWeH3Pig5sn3935qcpCsG2iCAAECBAgQIECAAAECBAgQIECAAAECBAgQIECAwFiBOcOU3cjacvmbse2csPzZaFqrzFyk30i+oVWx8peFVx+TV2hdv0wULI+WLt/QyktmnKqxAz7NWMPeC70pf8YwZbqjsO+q7e59R52xd9YvKrtiq+sTZUgPrl+TU1tMDbvpioEngZ4qp2S+XbdEaQvL6Kkr9kJiiK2DRvkBf9Fqd8/6ejeXARQLl+xdvWRmkr69A1J21803cs7utvkl2Iqwdyt/gDnH6KkDdETdhJy9d7/x63c3cqip69Oa6K1e0udb/pOk1QQvCRAgQIAAAQIECBAgQIAAAQIECBAgQIAAAQIENihw5/v377NUK/mbDHrXKir5m82OANSqavdlrrXnocnd+QNzEhfIswsHFtj+W7kAeSr816x8erY5HtXHjx/z9MzmAleZvnPnzqntXnHkv6dPn7ZG8awqOSNaYa/VOMnlVMOL1nO2PJEgUUnE5IpdXK6Xo0qel91sTqrdu3uUl1m4ZP24+foDXs3Jy0ykSpnI/9kt6wWaJX/+/HmJgeWOves2AQemk1MszO5f8ZOrpwZ6cIW3ciqVQ0dzQwt9JJubODs98J3bXPfNmzf5HmzOmXe69/xzeBPb/L5I0LA3HHaqLUmpbjMVeqrCh+mpUw3c6enKcL9s9k+b3q/O3X0oTu1L5hMgQIAAAQIECBAgQIAAAQIECBAgQIAAAQIECFxR4J9zbfvZs2fdopqZoe67G5+T7EgrMni2wn/88cfew5QZn+bsgzLj0ExSZvzRLSQph3unGpxyiTTY8HbzbvaK7jIzomWX602/dTdaz/nw4UOiOdvvtarCdQqwrv9+JxKGax0Vs2fm3/ZbtMRn5/C7bmG3bn8P11OFXbncYjlc5+iRQ3e9iQRwr3uzSpJ/dWUGJnIetWiSMpsuOWlp1TBH3dxR8OjRo9b8675sfTtctzJLbP0wPXUKZ/sH896a5/s9ozme6p0EfBM+XuIcoLcy5TN7B9Rc5+6U8kpakgABAgQIECBAgAABAgQIECBAgAABAgQIECBAYI8C8zzm++3bt81r/DVEMl4Z76R+ubuJZBdG1TkRw123N43tvTY5jJBLsMMLbOTdwrHf5q1twi69SccJzqcqNi2K1xvxPLWJ687vBexWqXCx7oqrzUlwp5lCXm27l28o2d/LC+mWcPhdt9vkC+dcK6mjpy7suFlWz/iOzXJyMFk6pNjcXGs6AyKWjKGYUeJ6Tw5bpV34ctrX2ano2IWVuWT1a33AL6nzqHUP01OnWl14HlK42KmtLDE/2eh8Wk+V/Pjx41NvXWv+L7/80mXMX22Zf60q2S4BAgQIECBAgAABAgQIECBAgAABAgQIECBAgMBhBGYIUyYu1jssZWW06zFCWk/VLOn1Xbc3DczYM2MjpFcJKZb0RWuZRE/WHzc0j0dsVSMvc8V6rpok0TJtLKtp6ahuW5aeU/4M02kOS9e/Lj8X+FcIFdWbm3ciY8vNW2BKO/yuWy5Wvut2syPlW5m8pJ6aTDfvitXocc0yc76RB90256w2Xfi9n/BcBvletFa5g2Xa5yIH5OsO7bkoywYLP3xP7f10ZSDqmi+pTYUUcwtf9yQ2p9YDTdjgJ0KVCBAgQIAAAQIECBAgQIAAAQIECBAgQIAAAQIENitwaZgyl6KHE4cZ+2e/gzUODNNyqkf3HqZMu0YNmphn/y0dlThFPWF+9sY1wxPZVvdyb6rdm7Cc0JysUh7DapU/ecVWOUu/LA8gpkXlUYalq90qP9nZ3j2htdhmXw4f5KdVe/IeOHnFafVcYa3yFpUvOWO1J2908oozVv5gRWX0uNYwsVd52HeqUXJkzqjVKzxHe1qSstoxtha9uqQt29/VL2nd1nqqV7vkQ1GtmGPjBk9X8mkdGGk+5zBz3QXUq1c+8/3797238GUn2dHfI+XttSQBAgQIECBAgAABAgQIECBAgAABAgQIECBAgMD6AheFKTMkUknIJo+H2+BVwxLr8iujdWm5WryRy411lcZOZPiZ8hRpyYM+x1Zg0eUz7uZqe2MvTqIwMz6b9fBPBR0VPB218KK7WbPwDKG0wefJNmt4drqV3zq7fMkCh991SxCyTA5Ho4K2649EqKcKu3KdxbqpsnyprXmTQJJMvV9trebnroxkLlszl3h5yf456qO3ROVbZV7SllZRG3x5Seu21lO9vKPOQEYt3Lu5JWbmMzswOH3OZK7+B06OP73PHH/z5s0K0e0lzJVJgAABAgAysRwAACAASURBVAQIECBAgAABAgQIECBAgAABAgQIECCwQYGJYcrkPxK5K3zOY4ZgSeZyd+NT5ordtAhU1lo/7zLvvlU4OGUiVj/99NO8m166tKRdBy4Vz7j1JCZ7w7jv3r2bcSt3796dVlp5XnZa+bOslYNMHs5eXlQ+ekkuli+/wpI5FPQOobTCpmfcxBKP+T72rluOX/g1WheYg/PKX6Z6qsbfwkS+cxMbatYkX2o5xcoZS3PmQtPZ93qTTK3NZcjq1Q7Fk/fP1HmbAwS2MA/z8tg9dYDTlWpPy5Fk4Bv/unnKHFV6jz/5WpzxJqXDfOI0hAABAgQIECBAgAABAgQIECBAgAABAgQIECBAYLLA6DBlLqXnklWuiY4aJyZXrO/fv3/1EU3KmTI6S+8Vu8ISko9ZZ0ymwvqMXaxk3KmUOfBAwLFbXHP55POSR1l0fMr0fu8D3xOCuXfv3oyNnRxmLRlTdsZ6jioqXRPAPK5x1EGm2kSSizHZSJo5oYSxUblRUKstPO9OW1X7kLvuqB7J7hGE3sj1QDlVcm7N7xc9NdAdV3kr52DdGx5yxrL0cS/jX5Z8ceR2haVr0mS/cNzcsR/A5qZnn86ne/Yyt1PgkXqqVj3M6UrdokzkQzHQWclTXmUMyBz3em9NycFwteh2U8k0AQIECBAgQIAAAQIECBAgQIAAAQIECBAgQIDAgQXufP/+vaR5iX3k6lr+jRoorrfkDFmUS19XuRTXW596Zq6Jfvz4MfmtPEZzlkvauRiZxiZNNTmMUtdt/Yl0ULp7eLuFO89wITO+e+fOnfLS0jsZJHKJlFhCw7nY3K1JsqdLRKBKeqpbmcQ6VxjIJ5+pU0/2rD9iWSBh67zMRA4v+QzWb3WrPWpOujgDLOX//Ev+O4NxViNjDYzKOeP+kNx5EuSjKrzNhaO30FCIW951J/dFr1W1S2c/r/b27Odnj64lFcjunXDbf3fwHwd278v36kP2VInwlpfp7ZTlckWFScqc86yZpKw6KHt4PlzTOitPW97OfT65hWDU118+9fmSndbwq6y15Z665dOV7s4QjaSi81XVfauak++d1Z6snb9AE6Ps/Ywvd8Q71XDzCRAgQIAAAQIECBAgQIAAAQIECBAgQIAAAQIEbkGgHabM9bNcWk7Lq2xTrl3l36iLu+VquRSXLEgVclotcZikS3PIwDStamP+L6/5hCWrvEtWbEZeqmhXNXOFZNuoaufi5fDYnBu8hDkQpox/sozdUW3mDVJk78qe3Hv5eaEkZfr0bE/19ntCXclt9L4148w8+HLC6JIzVmBsUXPtDzmQZpdb6Mg5tlEXLp9ERfaxCwvpXX3Lu25vhUtmDhyFSlZfYpnLk9OH7KklqFcuszdPmXOM3BCSt2asTG4DKBmvermvueG2ZFy67pf78Cr1u1dJf9Zbb02MzRrmW6Y3vd0qdjsvt9xTN3u6MrB79B5hmsvnD4GcNS13MplTqWzi1GnkXCdszRaZJkCAAAECBAgQIECAAAECBAgQIECAAAECBAgQIBCBf7YUErHqHVSvtdgsL6sUY1VUYoXrDN+YoNtqDWwqNRvbnF9N54r41sKUuYaaTMZAGiwXOLsN2eacNCTjHeZyb5wTdmw2KgGRhGtzRTbX0S+pfAIN2a+aOd1maYte8U1PJZTcm+Bs1qE5vejF7+aGbnY6ws3dbNcO2bsWqr9ddyHY2YvVU7OTzlJgQq7pmtYopzny5EaIfEEn2nj5oKT5aktOsbWJ3sonwXnh12hvsSUzc/qUr/Jph9ylb6QpqX+9TM5V6ulDThympw7ZO91G5Qhzaqj1auGc9ObfEqe4OfJUhZ/6XGdo+Rz9unU2hwABAgQIECBAgAABAgQIECBAgAABAgQIECBAgMDlAv+4vAglHFVgYCSqpBLXCb/OYlslKVNUrrxmOpVvFpssRRKWCZ1k8K2xgzxl1Jw80jTF5oHOue7bLLaaTjYiV3yXfopoki7lIYwMNLh0fboOtzZnVLZ14zh5kPRyNbTrLmc7b8l6al7PuUpL2qn3xoZ8H+VbKenGPJ572rby7ZZvihRyNkmZr9TPnz9fK0lZtS5RzmnN3FSYsh6tvLAtrZOZwrWuu9gxeuq6hmtuPSfGOYkdPsPMHwsZkjmHi7Gn0L0NqTLiOfLkDqXeJGVu8MgBR5KyV89MAgQIECBAgAABAgQIECBAgAABAgQIECBAgACBWQSEKWdhPGYhvRGNqqkZ8movbc5l4OboXJnO5d5u/ZOoyPXgXL7NAhk8KQ+jzAXdLJlASf6lsfk/LxNMyfy8m+BIlkz0IUHMU1mTAKbYFa74ZtDNbki0t4OWe2Rz7+ZuduamAjoX9sKieR277oW9s9rqemo16rEbyvdRnuTeu1Yej5swdO58SCKqPFWZ77h8weXbrWQY73yZ5pux+SXbW5OlZ+Z7tjCll1jYKa6lK3m2/LHDAI9d/mwFVljgGD21AtR2NpEuyynNwF8EVVVzuMgpdHW0yTFhVP2zfG5Myrl3jiQZWPfUSXXKzCiYOZRd/YAzqnUWJkCAAAECBAgQIECAAAECBAgQIECAAAECBAgQ2J3Ane/fvzcrnQtauRjWnLPO9BIPieuteS7XJf3W+9YVZyauNPbS4zq1TaIiaYzutlq7TXeBq8zJ0Dit7SYzkauzrZnVy1yOzZ6wUOgtmcVseuXLvYl75mp3b39VTV7tU1aDn9p/6gW2NjEXUbp+oV1rfbEVPuwb3HUnO3ePQpOLmmvFgcPg2E0cqafGtn3jy+cUIt9ow2PiJkeY76acb+RfspL5vxpwLsO/5XiVf8kwJZffOxpct/lJ8iW/uPLXXLcazTlnv9afPHmSMTuTDG5+Tlc4xDUrOTCdGGuSZAMLtN7a75OON9hTN3u60tqpBl6m13KSOXyQaa6eo02OEv893vzvAac+2nz9+jUHmfxfH3ZKjjlXOa9uNsc0AQIECBAgQIAAAQIECBAgQIAAAQIECBAgQIDA7QgIU26ir3OtcZthylw67T7kNxdTMxTWJuD+30o04xF5pyRClOxCBqQsvzb8/26w51VwMlLXFfMl2ZESFkkmJlepc306V6/Tg0mQJGeTBElPjZeclexyqpEtpBrVpfT8X22wuqye6XpOXZG56pngV11mJnLlvn5ZXbmv5lQX9av/ozTL8+sPE6ZMN7UYa8PZJza1605uXR51Wu3S1T6fcqpdvdr/87Le4S/cz+t+qXfjFJ7pet+uJ+baq2uTY/RU3ZwjTWQEyiTCq65frl05Y8lWEj5bbhOXlJyv9dxUkC/B6uOQD2AqnE9Bvgfrr+bm2cJ2wpRpdfl3x5oH50u6Y2DdTfXUzZ6uDHRQ71uznzb3bqU5M4nMHHBWGOW9uVHTBAgQIECAAAECBAgQIECAAAECBAgQIECAAAECtyzQDlMe3iIBlCp60tvSOubSfffC4Eu3wL3MyfXL5hP3cv0+8bhtajRTCBkxqzzqkcxoAohZZVoGJUGNDJmToIZrvXvZq9WTAAEChxTISU6CRyVP6J7Q/MOkmjYbpiwfPX3USc6Evt7IKpvtqY34XKsaOW3OcWZgKPRZKpZT69ye5NR6FkyFECBAgAABAgQIECBAgAABAgQIECBAgAABAgQIlAvcXJiynMaSlUCSGRltMXnKBA03/pS9pBBS1VQ7ycjyJGWzozPiWlqagSqrhw/Ww7xVy9QjzCU9Wf1LsiTjPm4zWtpsl2kCBAgQuB2BfHHnezD/qrGBL2x4vvvy3Tr7EKcX1mry6sFp3jmzqZEp06inT5+m44Zbl+7Y5gDhw9Ue++7Ge2psc463fDoood7srjOO7x6lnGDn9qTs5PVQssej0yICBAgQIECAAAECBAgQIECAAAECBAgQIECAAIEtCwhTbrl31I0AAQIECBAgMFEgz+TNHQIZQG5CqjJ3C+QOivw72MhwzYjeNh+W/eLFi4GxRTNWX57nPnGH2NVq2++pXXEuWNn0VI4zCVZWd15N21J1tEmMUoZyGqC1CBAgQIAAAQIECBAgQIAAAQIECBAgQIAAAQIE5hIQppxLUjkECBAgQIAAgS0KVGmnRCo/fvyY/zPUdHPo5WQKM1hjPeJyJg486HKGoL5//37VSdsMU6Zu6a88RjkD/qW/0lmpZzolabOXL1/ezmDYu+ipLX7ar1qn7LrZaesh3nO0yaEmNcpuXNWrOtpUu3R1zMnR5qeffrpqrW2cAAECBAgQIECAAAECBAgQIECAAAECBAgQIECAwP8VEKb8vxamCBAgQIAAAQIEDiyQ0TofP35cNTCjb3769OnAjd110/TUrrtP5QkQIECAAAECBAgQIECAAAECBAgQIECAAAECBAjsVOAfO623ahMgQIAAAQIECBAYJdB84nkGxhu1roXXFNBTa2rbFgECBAgQIECAAAECBAgQIECAAAECBAgQIECAAAEClYAwpT2BAAECBAgQIEDgJgTyAOK6ncKUNcUGJ/TUBjtFlQgQIECAAAECBAgQIECAAAECBAgQIECAAAECBAgcXkCY8vBdrIEECBAgQIAAAQL/K2C8w73sB3pqLz2lngQIECBAgAABAgQIECBAgAABAgQIECBAgAABAgSOJCBMeaTe1BYCBAgQIECAAIGTAh8/fqzfe/jwYT1tYmsCemprPaI+BAgQIECAAAECBAgQIECAAAECBAgQIECAAAECBG5B4M73799voZ3aSIAAAQIECBAgcMsCX758uX//fi3gHLim2NqEntpaj6gPAQIECBAgQIAAAQIECBAgQIAAAQIECBAgQIAAgRsRMDLljXS0ZhIgQIAAAQIEblrgw4cPdfsfPHhQT5vYmoCe2lqPqA8BAgQIECBAgAABAgQIECBAgAABAgQIECBAgACBGxEQpryRjtZMAgQIECBAgMBNC/z11191+3/++ed62sTWBPTU1npEfQgQIECAAAECBAgQIECAAAECBAgQIECAAAECBAjciIAw5Y10tGYSIECAAAECBG5aoDneoTDllncFPbXl3lE3AgQIECBAgAABAgQIECBAgAABAgQIECBAgAABAgcWEKY8cOdqGgECBAgQIECAwP8KvH//vgnx6NGj5kvT2xHQU9vpCzUhQIAAAQIECBAgQIAAAQIECBAgQIAAAQIECBAgcGsCwpS31uPaS4AAAQIECBC4OYHff/+9brNhKWuKDU7oqQ12iioRIECAAAECBAgQIECAAAECBAgQIECAAAECBAgQuBGBO9+/f7+RpmomAQIECBAgQIDADQp8+/bt7t27dcPfvXtnZMpaY1MTempT3aEyBAgQIECAAAECBAgQIECAAAECBAgQIECAAAECBG5NwMiUt9bj2kuAAAECBAgQuC2BP/74o27wDz/8IElZa2xtQk9trUfUhwABAgQIECBAgAABAgQIECBAgAABAgQIECBAgMBNCQhT3lR3aywBAgQIECBA4OYEXr9+Xbf5119/radNbE1AT22tR9SHAAECBAgQIECAAAECBAgQIECAAAECBAgQIECAwE0JCFPeVHdrLAECBAgQIEDgtgT+/PPPf//733WbhSlriq1N6Kmt9Yj6ECBAgAABAgQIECBAgAABAgQIECBAgAABAgQIELg1gTvfv3+/tTZrLwECBAgQIECAwI0I3Lt3rw5T/vzzz+/fv7+Rhu+umXpqd12mwgQIECBAgAABAgQIECBAgAABAgQIECBAgAABAgQOJmBkyoN1qOYQIECAAAECBAj8fwIGO9zLrqCn9tJT6kmAAAECBAgQIECAAAECBAgQIECAAAECBAgQIEDgwAJGpjxw52oaAQIECBAgQOCmBZqDHT548ODTp083zbHhxuupDXeOqhEgQIAAAQIECBAgQIAAAQIECBAgQIAAAQIECBC4FQEjU95KT2snAQIECBAgQOCmBF69elU/4DsN//3332+q+TtqrJ7aUWepKgECBAgQIECAAAECBAgQIECAAAECBAgQIECAAIEDCxiZ8sCdq2kECBAgQIAAgRsV+Pbt2927d+vG//zzz+/fv69fmtiOgJ7aTl+oCQECBAgQIECAAAECBAgQIECAAAECBAgQIECAAIEbFzAy5Y3vAJpPgAABAgQIEDigwK+//tps1Zs3b5ovTW9HQE9tpy/UhAABAgQIECBAgAABAgQIECBAgAABAgQIECBAgMCNCwhT3vgOoPkECBAgQIAAgaMJvH379q+//qpblbjevXv36pcmtiOgp7bTF2pCgAABAgQIECBAgAABAgQIECBAgAABAgQIECBAgIDHfNsHCBAgQIAAAQIEjiPw5cuX+/fv1+354Ycf8iDp+qWJ7Qjoqe30hZoQIECAAAECBAgQIECAAAECBAgQIECAAAECBAgQIBABI1PaDQgQIECAAAECBI4j8K9//avZmD/++KP50vR2BPTUdvpCTQgQIECAAAECBAgQIECAAAECBAgQIECAAAECBAgQiIAwpd2AAAECBAgQIEDgIAJPnz79+++/68Y8f/780aNH9UsT2xHQU9vpCzUhQIAAAQIECBAgQIAAAQIECBAgQIAAAQIECBAgQKAS8JhvewIBAgQIECBAgMARBF69evXy5cu6JT/++GMeJF2/NLEdAT21nb5QEwIECBAgQIAAAQIECBAgQIAAAQIECBAgQIAAAQIEagFhyprCBAECBAgQIECAwF4F3r9///jx47r2P/zww8ePH+/du1fPMbERAT21kY5QDQIECBAgQIAAAQIECBAgQIAAAQIECBAgQIAAAQIEWgLClC0QLwkQIECAAAECBHYm8OnTp4cPHzYrnSTlTz/91JxjegsCemoLvaAOBAgQIECAAAECBAgQIECAAAECBAgQIECAAAECBAj0Cvyjd66ZBAgQIECAAAECBHYh8O3bt59//rlZ1T/++EOSsgmykWk9tZGOUA0CBAgQIECAAAECBAgQIECAAAECBAgQIECAAAECBHoFhCl7WcwkQIAAAQIECBDYh8CHDx/+85//1HVNkvKXX36pX5rYjoCe2k5fqAkBAgQIECBAgAABAgQIECBAgAABAgQIECBAgAABAl2Bf3ZnmUOAAAECBAgQIEBgLwIPHjyoqvrDDz8krmdMys12nJ7abNeoGAECBAgQIECAAAECBAgQIECAAAECBAgQIECAAAECEbjz/ft3EAQIECBAgAABAgT2K/Dp06ePHz8+ffp0v024kZrrqRvpaM0kQIAAAQIECBAgQIAAAQIECBAgQIAAAQIECBAgsEcBYco99po6EyBAgAABAgQIECBAgAABAgQIECBAgAABAgQIECBAgAABAgQIECBAgAABArMJ/GO2khREgAABAgQIECBAgAABAgQIECBAgAABAgQIECBAgAABAgQIECBAgAABAgQIENihgDDlDjtNlQkQIECAAAECBAgQIECAAAECBAgQIECAAAECBAgQIECAAAECBAgQIECAAIH5BIQp57NUEgECBAgQIECAAAECBAgQIECAAAECBAgQIECAAAECBAgQIECAAAECBAgQILBDAWHKHXaaKhMgQIAAAQIECBAgQIAAAQIECBAgQIAAAQIECBAgQIAAAQIECBAgQIAAAQLzCQhTzmepJAIECBAgQIAAAQIECBAgQIAAAQIECBAgQIAAAQIECBAgQIAAAQIECBAgQGCHAsKUO+w0VSZAgAABAgQIECBAgAABAgQIECBAgAABAgQIECBAgAABAgQIECBAgAABAgTmExCmnM9SSQQIECBAgAABAgQIECBAgAABAgQIECBAgAABAgQIECBAgAABAgQIECBAgMAOBYQpd9hpqkyAAAECBAgQIECAAAECBAgQIECAAAECBAgQIECAAAECBAgQIECAAAECBAjMJyBMOZ+lkggQIECAAAECBAgQIECAAAECBAgQIECAAAECBAgQIECAAAECBAgQIECAAIEdCghT7rDTVJkAAQIECBAgQIAAAQIECBAgQIAAAQIECBAgQIAAAQIECBAgQIAAAQIECBCYT0CYcj5LJREgQIAAAQIECBAgQIAAAQIECBAgQIAAAQIECBAgQIAAAQIECBAgQIAAAQI7FBCm3GGnqTIBAgQIECBAgAABAgQIECBAgAABAgQIECBAgAABAgQIECBAgAABAgQIECAwn4Aw5XyWSiJAgAABAgQIECBAgAABAgQIECBAgAABAgQIECBAgAABAgQIECBAgAABAgR2KCBMucNOU2UCBAgQIECAAAECBAgQIECAAAECBAgQIECAAAECBAgQIECAAAECBAgQIEBgPgFhyvkslUSAAAECBAgQIECAAAECBAgQIECAAAECBAgQIECAAAECBAgQIECAAAECBAjsUECYcoedpsoECBAgQIAAAQIECBAgQIAAAQIECBAgQIAAAQIECBAgQIAAAQIECBAgQIDAfALClPNZKokAAQIECBAgQIAAAQIECBAgQIAAAQIECBAgQIAAAQIECBAgQIAAAQIECBDYoYAw5Q47TZUJECBAgAABAgQIECBAgAABAgQIECBAgAABAgQIECBAgAABAgQIECBAgACB+QSEKeezVBIBAgQIECBAgAABAgQIECBAgAABAgQIECBAgAABAgQIECBAgAABAgQIECCwQwFhyh12mioTIECAAAECBAgQIECAAAECBAgQIECAAAECBAgQIECAAAECBAgQIECAAAEC8wkIU85nqSQCBAgQIECAAAECBAgQIECAAAECBAgQIECAAAECBAgQIECAAAECBAgQIEBghwLClDvsNFUmQIAAAQIECBAgQIAAAQIECBAgQIAAAQIECBAgQIAAAQIECBAgQIAAAQIE5hMQppzPUkkECBAgQIAAAQIECBAgQIAAAQIECBAgQIAAAQIECBAgQIAAAQIECBAgQIDADgWEKXfYaapMgAABAgQIECBAgAABAgQIECBAgAABAgQIECBAgAABAgQIECBAgAABAgQIzCcgTDmfpZIIECBAgAABAgQIECBAgAABAgQIECBAgAABAgQIECBAgAABAgQIECBAgACBHQoIU+6w01SZAAECBAgQIECAAAECBAgQIECAAAECBAgQIECAAAECBAgQIECAAAECBAgQmE9AmHI+SyURIECAAAECBAgQIECAAAECBAgQIECAAAECBAgQIECAAAECBAgQIECAAAECOxQQptxhp6kyAQIECBAgQIAAAQIECBAgQIAAAQIECBAgQIAAAQIECBAgQIAAAQIECBAgMJ+AMOV8lkoiQIAAAQIECBAgQIAAAQIECBAgQIAAAQIECBAgQIAAAQIECBAgQIAAAQIEdiggTLnDTlNlAgQIECBAgAABAgQIECBAgAABAgQIECBAgAABAgQIECBAgAABAgQIECBAYD4BYcr5LJVEgAABAgQIECBAgAABAgQIECBAgAABAgQIECBAgAABAgQIECBAgAABAgQI7FBAmHKHnabKBAgQIECAAAECBAgQIECAAAECBAgQIECAAAECBAgQIECAAAECBAgQIECAwHwCwpTzWSqJAAECBAgQIECAAAECBAgQIECAAAECBAgQIECAAAECBAgQIECAAAECBAgQ2KGAMOUOO02VCRAgQIAAAQIECBAgQIAAAQIECBAgQIAAAQIECBAgQIAAAQIECBAgQIAAgfkEhCnns1QSAQIECBAgQIAAAQIECBAgQIAAAQIECBAgQIAAAQIECBAgQIAAAQIECBAgsEMBYcoddpoqEyBAgAABAgQIECBAgAABAgQIECBAgAABAgQIECBAgAABAgQIECBAgAABAvMJCFPOZ6kkAgQIECBAgAABAgQIECBAgAABAgQIECBAgAABAgQIECBAgAABAgQIECBAYIcCwpQ77DRVJkCAAAECBAgQIECAAAECBAgQIECAAAECBAgQIECAAAECBAgQIECAAAECBOYTEKacz1JJBAgQIECAAAECBAgQIECAAAECBAgQIECAAAECBAgQIECAAAECBAgQIECAwA4FhCl32GmqTIAAAQIECBAgQIAAAQIECBAgQIAAAQIECBAgQIAAAQIECBAgQIAAAQIECMwnIEw5n6WSCBAgQIAAAQIECBAgQIAAAQIECBAgQIAAAQIECBAgQIAAAQIECBAgQIAAgR0KCFPusNNUmQABAgQIECBAgAABAgQIECBAgAABAgQIECBAgAABAgQIECBAgAABAgQIEJhPQJhyPkslESBAgAABAgQIECBAgAABAgQIECBAgAABAgQIECBAgAABAgQIECBAgAABAjsUEKbcYaepMgECBAgQIECAAAECBAgQIECAAAECBAgQIECAAAECBAgQIECAAAECBAgQIDCfgDDlfJZKIkCAAAECBAgQIECAAAECBAgQIECAAAECBAgQIECAAAECBAgQIECAAAECBHYoIEy5w05TZQIECBAgQIAAAQIECBAgQIAAAQIECBAgQIAAAQIECBAgQIAAAQIECBAgQGA+AWHK+SyVRIAAAQIECBAgQIAAAQIECBAgQIAAAQIECBAgQIAAAQIECBAgQIAAAQIECOxQQJhyh52mygQIECBAgAABAgQIECBAgAABAgQIECBAgAABAgQIECBAgAABAgQIECBAgMB8AsKU81kqiQABAgQIECBAgAABAgQIECBAgAABAgQIECBAgAABAgQIECBAgAABAgQIENihgDDlDjtNlQkQIECAAAECBAgQIECAAAECBAgQIECAAAECBAgQIECAAAECBAgQIECAAIH5BIQp57NUEgECBAgQIECAAAECBAgQIECAAAECBAgQIECAAAECBAgQIECAAAECBAgQILBDgSOEKb98+fLLL7/8z//8z507d+7du/fixYsddoQqEyBAgAABAgQIECBAgAABAgQIECBAgAABAgQIECBAgAABAgQIECBAgAABAtcRuPP9+/frbHmmrX779u3HH3/8z3/+0yzv119/ffv2bXOOuva+awAAIABJREFUaQIECBAgQIAAAQIECBAgQIAAAQIECBAgQIAAAQIECBAgQIAAAQIECBAgQIBAr8DuR6b8/fffW0nKtDMzM1xlb4PNJECAAAECBAgQIECAAAECBAgQIECAAAECBAgQIECAAAECBAgQIECAAAECBAg0BXYfpvztt9+a7amnk6esp00QIECAAAECBAgQIECAAAECBAgQIECAAAECBAgQIECAAAECBAgQIECAAAECBE4J7Psx358+fXr48GFv23744Yc8Abz3LTMJECBAgAABAgQIECBAgAABAgQIECBAgAABAgQIECBAgAABAgQIECBAgAABArXAvkemHBh+Ms/+fv/+fd1OEwQIECBAgAABAgQIECBAgAABAgQIECBAgAABAgQIECBAgAABAgQIECBAgACBXoF9hyn/+OOP3lZVM//666+Bd71FgAABAgQIECBAgAABAgQIECBAgAABAgQIECBAgAABAgQIECBAgAABAgQIEIjAjsOUGXgyw08O9OJw1HJgRW8RIECAAAECBAgQmCxw7969O///v//5n/+ZXI4VCRAgQKBEwFG3RMkyBAgQIECAAAECBAgQIECAAAECBAgQIECAwFmBf55dYrMLnB14snrS96NHjzbbBBUjQOASgbdv3+Zj/sMPP/z888+5gHpJUdYlQIAAAQIzCvz73/+uS8tX1adPn3766ad6jombEnC60upuIC2Qzb7cV0856m52R1q/Yvvaddf3sUUCBAgQIECAAAECBAgQIECAAAECBAgQGBa48/379+ElNvtuhvs5W7cnT578+eefZxezAAECuxN4+vTp77//Xlf748ePR82pfPny5e+//84V4rQx/yeU8/Xr1/xftT1Z0rt37+b/Hxv/Hj58aCC0et+YNvHt27eEdCOf//NVkv1tWjkLrZWLxC9fvkzhGYPZPQMLIR+v2OpgUh1JugeTtLc6ntTHkgcPHjiYTNsNQn3//v3mujmSZEj15hzTNyJwO6crhR0KpBDq6ovtq6ccda++w2ynAvvadWdxywlG9ddizu7yL38qptjqr8Wc2mW6PrXLeV1OSPydOAu7QggQIECAAAECBAgQIECAAAECBAgQOLDAXkemLLwgfXb0ygN3raYROLDAL7/80vp0J1J2sDBlguAfPnxIu+rcZG+H5t1qgVxCay6Qa2YJQv3rX/9ywazJUj4d+Yo0vZB/z549+/XXX58/f37dMVCTFXj9+nUzRpyXwpTl3XqDS2afydGy2o3PNr86nuQyfHPJHExyGMnxJP9fd/9v1mrj060DcmqbLshH9c2bNww33nfzVu8WTldGiQEZxXXFhXfXU466V9xbNrXp3e26k/Uy4nX+WsnZRXfnb5ZZ/53YXCyndrlVLH8nHuzP52bDTRMgQIAAAQIECBAgQIAAAQIECBAgQOASgb2GKZtRkuH2J5CUn9SHl/EuAQJ7EajHC2xVuLpQ1Jq5x5e5MJbjW/kh7lQb/zsuyb+ryGkiUNUFM8OQnOLqzm/lybJA1S+JlCVVmTFvuqssN6fKw9X5zuaGqvFmmnNME4hAtc9kp+3uyWN9UkJ9RLrK/j+2wltYvpc9iYcMV5kDcvVPgmELPbVcHQ5/ujKWDshYsWstv9OectS91g6zne3udNcdC5gTvJyV5U+83n2+sLSsm9ux8s95XaGYxQgQIECAAAECBAgQIECAAAECBAgQuDWBvYYpW4PSDXRb0ifClAM+3iKwI4EMSZshNA6Tm2zJp3V5cHNz1JDWApNfVoPSVWMrJggowVMieWo3SwdFMv+ST60SUcuNMzeQoaybUD3su35pgkAC2b/99lv5adIoseb+n33PweSUXp6lfuqt6oBcvVs/drN6wHrz/yzQjErfvXv3VIErzxfKLwE/9ulKiUBrGSAtkM2+3G9POepudqdap2L73XXLffJ3QU695j3Bq87rUmxOHVe+Vay84ZYkQIAAAQIECBAgQIAAAQIECBAgQIDA+gK7DFNmsMlyqXl/bi7friUJEJhRIGONJAU48HH++vXrjJtbuaiEn9K6JWKUrYZUYysmApgLZlJQLZyxL7M3Vjtk9RDkKlh5ecwoO0MCAVXc6lSgs65qHjuuH2sNE7nKnphvdp4SiirGV6X3snwOoRmmKP/O7nVV4dX+n0Ly3GoPmu+CR7I7szvnv+RFS3bXvdacfH28ePHiWlvf/naPfboywR/IBLSrrLL3nnLUvcpus4WN7n3XLTE828ZmITm1e/jwYX2Cl49GzvGG/8zMuV9OIDNQpZO6pqRpAgQIECBAgAABAgQIECBAgAABAgRuWWCXYcoMNjmqzzzpexSXhQlsTeDt27e5wLO1Ws1Vn6RScu2qpLTkluoLY7kqlutehVeOW4Una5VrbBlYMZmY5UZVbG30wC/TC1VKtWpjuimPzMv/9YXMqtfqnGUuiGbJugfrEFsuc47q0Gzi1atXB4bVtFECGU+ofhh374rJ+2bPzP/ZM+u9sbtk9s8cInKiVWWFuws052SPffz4cYrN8g4mTZnh1EJzSdNHEjj26cqEngIyAe0qqxygpxx1r7LnXH2jB9h1zxoWtjF/2eUBDjnNO3WOl/u1craWc8VTt81UJ3W5U8vfF2c7xQIECBAgQIAAAQIECBAgQIAAAQIECBxeYJdhypIL/M2ey0/GnvTdBDFNYC8CeWRbnjt21OujGUYuOaSB/FzSctV4hwMXxlJIfKrw06lrY73dXQ0slwFIPNOt12fyzHToQJ9OLra1YgKa7969a8308jYFcnU8h4hTH//q4nr5WVCuwWfh/EuqMnnrkqh3DkH379939b3e/arAdP3SxC0IHPt0ZUIPApmAdpVVjtFTjrpX2Xmuu9Fj7LrDhtmxc4I3/Idw/iLIH8slI0ZnMPv8S1Ay/3KCd+q8MSd++SMxf2W4SWa4d7xLgAABAgQIECBAgAABAgQIECBAgMCxBf6xu+aNesZ31brEjFxi2V1Hq/CNC2QQjlzCSdZw+ALSfpVyKEv86FTqLk/9/vz5c4KScUiq6dQQI2l+lLJAFstRLte9csltlEmG/Mx1tWxo1FoWvq5ArpvmUeCucV63Fzay9VwRz0iT3Svi2Ulypfz79++TB+fOYSeF50CUgSdLGpur7zmYON2KVT6eJWI7XSYp/53WfKFqH/50ZawbkLFi11r+SD3lqHutvegq2z3SrjsAmLRovnCH/xDOH4w57ypJUjY3lOXzF2hutmnObE7n3Zxb5l6d5kzTBAgQIECAAAECBAgQIECAAAECBAgQuCmB/YUph59iearzxj4Z/FQ55hMgsKhArhtloMQ7d+4k5HcqaLhoBdYpPBex8iC23m0l/5TnPleXCXsXGJj56NGjACb8NCpSmat0uWCWFQdK9tamBHKHgCTlpnrkWpXJ0TLDEbW2nhhlznkmXFxvlVO9zJ6Wq+kZdbL33dbMHExy4d/BZDj60ELb3cvE93dX5yUqfCOnK+V0QMqtrrvkIXvKUfe6O9U6Wz/krnuKLnez5JbC7q0y9fLVjVX5g7GeM2oiN8zkZps8oODUWtm0Pw9P4ZhPgAABAgQIECBAgAABAgQIECBAgMAtCOzsMd8JByREMqFj8qwij7Kd4GYVAisIVJ/rpH/yOV1hc1ffRI5FvaHwDBCS+QODUBbWPOGnXG7MFbKMVjJwEa5ZWhbLFTuP/G6abHM6l07zJZjx/7ZZPbVaUyCZtu4xM5/6yVfWByqfi/p5t+SR39XBJKPkJts9UOCx3zrwnQADwYtj92nVuls7XTnbp0DOEm1kgcP3lKPuRva02atx+F23Vyw33Q2fceXGlVkew52/Se/evXvqBr/ULX8e5i90N1H0dpOZBAgQIECAAAECBAgQIECAAAECBAgcW2BnYcrJA0xWT/q+PKV07L1B6wisIJCrYrnkmX95JF8Gksn/hYG/Feq2wiZ6k5TVSHLzZo9y3SsP5801sFAXtiujgaYvxj4qrrBwi10uMNel08trooSrC3STlEsHbZOnzMGkG9/spbjxq+9HfeBsxjy+qRuTbvx0pfvRBtI12eacG+wpR91t7opja3WDu26XqPdPxeZi+XMgO/xcv2vlfDK/sA3kKfNWNuc+rmYXmCZAgAABAgQIECBAgAABAgQIECBA4BYEdhamLLyK39tz+Zn4pq4B9yKYSWA1gWTyqofu5aHV2WhSepm4qdxklzpppO6YlMsl5DJE5ZcvX5LRLB/Qt3pksDxlt++uPicxpnyLzXXp9OrNUYFLBHIkaZ0OJTmdj/nSu0fGu83V9MKnqd7y1ffyCPslu8HK61ah/5U3us7mnK60nIG0QDb7Uk/VXeOoW1PsYsKue6qbziYp812cMSnnPd9LnvL58+cDY2Hmb5DkKfN35alqm0+AAAECBAgQIECAAAECBAgQIECAAIHjCewpTJmxCsojQd2uSoZJmLLLYg6BhQTyaS3M3JyqQC4X5ZG1+eQeI4KZHFIVVWy2d4UIVB75PTZPGXlHy2Y3XX16oWc3X71dKjBBIJ/o1pEkF7kzc0JRE1bJAfnhw4eFK6ZiCbjMe8m/cNNXXCwnq8f4zmoZpuuP2pVOV1p9DaQFstmXeqrqGkfdze6ipypm1+2V6b3prrVkbqxaItSYTQ90Ss5qcu53g2d0LXwvCRAgQIAAAQIECBAgQIAAAQIECBC4KYF/7Ki1+e34ktom15VrLZeUYF0CBNYRyGCNb968yQc2l3bu3r27zkYX3UpGiOw+QC1Jyk+fPq0QT0nQKqTlDczzvlfLZpXX6jaXrJ7l9/bt29tsvlZ3BVpHkhxG1vy0ZmTKJ0+edGvVOydX31u17V3sYDMPOUBa8twZuepgPTVLc453unIhC5ALAVdb/Ug95ai72m6zhQ0daddtevbedNdcINMZPzI3yLVmzvUyYcqBonJGlzOBgQW8RYAAAQIECBAgQIAAAQIECBAgQIAAgYMJ7ClMmUFxLtS/vIQLK2B1AgQGBJIK+u233z5//pzo4cFGRnz8+HGr4bkWOHzVqrX8hS/zSLiMN1leSCJQ6YXy5S25hEAumqYXEl9bonBl7lEgT8ZsjnqYD/WF95lMQGiNizlcQo5ytxYFzqMwh012926+rW6tE8/20YFPV862vXcBIL0sG5x5yJ5y1N3gnjZ7lQ6569ZKubnu7M0n+S7OTYb1KrNP5O6+/N0xUOxff/2VxOfAAt4iQIAAAQIECBAgQIAAAQIECBAgQIDAkQR285jvBEpajwxOhqAZKSjplWQOEkQoWdIyBAisI5BrY3lwWJ4Gm38rjNG4TqNaW8lhpzVqTg5fSTeu2d48Ei5p8rMX6uqa5+iahXNtr55jYk2BfC7SX2KUa5pvf1s5EXr9+nWzngs97bG5ie50dstc0W8d07qL1XMSvjxYOL5uWu9EuUzv6hucuX5gd4MIqdItnK6MkgcyiuuKCx++pxx1r7h3Lbrpw++6lV4exZC/gs9K5qENZ5e5cIHqOeMDv7BlcMoD/8F+oZ7VCRAgQIAAAQIECBAgQIAAAQIECBA4mMBuwpS5Fb5Fnx9zc+2kO7+1WPNl4pjJIiRU1JxpmgCBpQWSHczTupO/yUT+r6ZzhewWPozd/FO0rxKBykNacwGsfDjMHDAzGtlNpaCW/iCUlJ8PSMZn9UTdEqtbW6aVpEzzM+RtfXTNETUB6HUCuDkBKx+fMlflc3n+dm5lad35s/e9NIejdXaqjUDVH6gbPF3p7QIgvSwbnHnLPeWou8EdsrxKt7zrVko5eRvIL1bL5C+45R7w3eysfOk/e/asOac5nXrmDND4lE0T0wQIECBAgAABAgQIECBAgAABAgQIHFVgN2HK7hO687vz169fR4Up04tZ/nau6B91r9WuXQgY1LDqpu4VqSdPnqxzPay7nyTEmSRrd/6pOal8jrRrjqB5qia3MD8XSnOFUozyFvp6Whu7J0IpJxe28y/3liQnnbRlwrgZu2jpI0z21VFNyLX52zn1OtIYaUno3kLHOV1pfZyBtEA2+1JPVV3jqLvZXfRUxey6tUzuNim5zy3nUfUqi07kJrrun67NLebHtHTfTd1l0Wy+aQIECBAgQIAAAQIECBAgQIAAAQIEbkdgH2HKDO3WukySuED1G24GM0iMoLzDkkW4hQvD5SCWJEBgOYH379+3rpDlkNWbiFquDs2SE4t8/vx5d3y75jKtaQOQtEBmf5ldIsj5dwsDtc6udzsFFo4DlJOlDFeZj3kuzy+HM/Yies7TcjBcOuK5XHtHldw6X63WTfw0J675Vw3BVf+fd5sB9ysm17ODJTrfaqkHfLdAvCRAYIMCjrob7BRVKhHIb1wl43znxoax510lWz+1zNk/FfM3izjsKT3zCRAgQIAAAQIECBAgQIAAAQIECBA4jMA+wpTd7FGGdqv6IJd+u+8OdE8ut3jS94CPtwgQmFGge4UsI4tcMS6TpqVKo8KUGYDEMbPaJTIWcr5Bko7Nv48fP47K8Xd3qlwZTb4qX2FrXh/tVsOcvQiMirXlM56I3qK3jmQHHvVk1Zyq3UKYsjde8Pnz541HpXOQ701Sbrzae/nwqicBAssJOOouZ6vkpQW637y9W0x4sXf+QjOzueE/FXP6lxswDKW/kL9iCRAgQIAAAQIECBAgQIAAAQIECBDYiMA/NlKP4Wp0n+Vd/6ZcTwyX0Hx3VPiyuaJpAgQIlAvk+m4rbJRhyfL0tPISllgyUc46jF5YfjcSWrji8RZL8DEBtYyx9+3bt2Qrk29LOjZfQwmWZai5gfbm3SyTJbP8u3fvvn//nt0jYwdKUg6geaspkAhv8+XZ6Xxss5eeXWzyAjmajVp3bP1HFb6dhbsDpOWp69uPJHbzHPmakJPYzn6lJgQInBJw1D0lY/7GBd6+fdv6O/FUhbvf0aeWnGV+TlrOnuP523AWaoUQIECAAAECBAgQIECAAAECBAgQILBlgR2MTJnESesySX7era9MJ4mSkMqoEcISzVz08Zdb7m91I0BgNYHE5lrbynPTWnOu8jKRvm5CfaAmBqfsxUkstTdsVOUsq1UyOuB1ByLtrbmZuxPITjXqPKdqYA5By53tnL3Q3kJO/dOKw38cMmZtq+FXD9C36tN9mZ2klefIebX7jrpQ5hAgsEEBR90NdooqlQgU5hEzjP36507Z6PBpQH6dy61ltzDieElXWoYAAQIECBAgQIAAAQIECBAgQIAAgUMK7GBkyu6jLVujUbZenu2n/Pjb+0SwsytagAABAuUCrcBi4ikbSdXk0lcqU96QLDl8RW1UUYdfOJc8E/ev/q1/+fPwvLfZwG5YpMShdQgqWaV8mQSFyxeulpzWirFbue7yrZt/xg4DvH7lcz7czXPkxNuxa/2+sEUCBCYIOOpOQLPK1QUyLGXhTTLJNa5f25KNDj8KfP062yIBAgQIECBAgAABAgQIECBAgAABAgTmFdhBmLIb4mldnJ7w5KNuQHNeVqURIHDjAn/++WdLYGzsu7X6vC/HVmbRVNa8TVMageMJFF5xbzW8FTFpvXvhy7GB7GxuWisurOfKq7eGeJxwgrpyhbs1zAjKxppauRdsjgCByQKOupPprHhFge5tDKcqU5JrPLXu5PkPHjw4u+6HDx++fPlydjELECBAgAABAgQIECBAgAABAgQIECBAYKcCWw9TZsic1tX3/LabEb+a3HnS99jHTXYDms0CTRMgQOBCgW5iO4edjPV1586dauTCjFKZ56NduJXJq3cDNMNFGdB32Me7BBYV+Pr167Ty82TtaSueXWvCyJSTW3G2MttZoBVgvUoGolwjX0OtCucce7lHw5dXzJIECBAoFGgdxBx1C90sdkWB8mEpU8n80rV+VfNrW8k9MwanXL9rbJEAAQIECBAgQIAAAQIECBAgQIAAgdUEth6m7KYeezNArbEqz/IloOlJ32eVLECAwGSBDNfRWjeHnfzLzPyfS785uD1+/DhXyK5yLJpwZa4bD2010EsCBBYSmJBcrGqyqfxidQBciGgLxbaGaMp9Plt+WHaGT+6eYzvOb2FHUgcCBAoFHHULoSy2KYHy8f7H3jA8YzNLNt09i5ixAooiQIAAAQIECBAgQIAAAQIECBAgQIDAdQW2HqbsXtbtfTpt78xhWT/+Dvt4lwCByQK5uFsYG8rTCR8+fNh9JvjkTZevWPIEt2Zp3Xho813TBAgsJ1AyPlDv1ienMHtLa86cENOc3Irmdrc83Rogbex9Pms2LUOWds+c37x50xr6fc0q2RYBAgTGCjjqjhWz/NUF8v1b/idVSaJxoRYVbvoqf8Mu1GTFEiBAgAABAgQIECBAgAABAgQIECBAoCmw6TBlnoHbCiQl/dM7zE+u/hb+4Fs3vhvTrN8yQYAAgUsEEpEctXoG3F1/fMqxT0Ic26hRAhYmQGBAIJHrgXdPvZXwYu8p06nlR81vnZ6VrLtcsrNk6yss0zpITuu1FeqZTeRLp9WD+UbIU7/X2bqtECBAYBYBR91ZGBWypsCoG3rH/sA1Y0MKN+0ntRnNFUWAAAECBAgQIECAAAECBAgQIECAwKYENh2m7D4CqTuOTq058Fa9THMiV5ET1mzOMU2AAIFZBD5+/Di2nLHRxrHld5efEPRZP/HZrbY5BG5QIJnIwqvaTZxFjypGpmxSV9OtI//Y0X+7BS4059WrV61hsZK7lYdYSFuxBAgsJ+Cou5ytkhcSGPVtO+Hcb65qF266+3vdXBVQDgECBAgQIECAAAECBAgQIECAAAECBK4rsOkwZfe35gylc8prwuMU/fh7CtN8AgQuEWg9drCkqMS73759W7LkXMtMCPq0LlrPVRPlECBwVmDsHSMp8OXLl2eLnbzAhKPchAD35OpdZcWWyTYfmZ1MfHfHyPn2coOYXqUvbJQAgVsQcNS9hV4+WBtbw6kOty63OgwvsNy75eds7k9erheUTIAAAQIECBAgQIAAAQIECBAgQIDAFQW2G6bsPuM7YywNXOvNReux2aBuWPOKPWHTBAgcRqB1cbewXaOe+1ZY5sBiE4I+09o1UAdvESBQKPDixYvCUYKqAnOHyU8//VRY+ITFJhwNBk7hJlRgg6s0ExJjz0hXa073rqTkdB89erRaBWyIAAECcwk46s4lqZx1BMaO8X/37t11KtbdSvk5p/uTu3rmECBAgAABAgQIECBAgAABAgQIECBwAIHthim7uaKzY092rxAP95AnfQ/7eJcAgTUFckn427dva25x7LaaF63Hrmt5AgQuFCi/AySXwP/8888LNze8+tgw5aLPHB+u6jrvto7e5UM6rVO9aitPnz5tdVx2lZUHRV6zvbZFgMCBBRx1D9y5R23ahw8fRjXtiiNTlt8AU352OqrtFiZAgAABAgQIECBAgAABAgQIECBAgMB1BbYbpuze4342KznhIZjdyOZ1+8PWCRA4gECC2tNa0Yq5TCukfK2xl+i+fv1aXrglCRCYVyAjTX78+PHsxzZjImaxeTfdLW3sUe7s/TDdTexrTst8gyNTZsT37kmvDMS+djO1JUCgFnDUrSlM7EWgtdOerfYVR6Y8W7d6gZwQfvnypX5pggABAgQIECBAgAABAgQIECBAgAABAscQ2GiYsjui0vAzvqvOyA30Y69edyObx+hXrSBAYI8CK6cVx16iGxuf2mMXqDOBLQskT5nI9W+//dYbqcwog8nG5SGS5eMJTWvshKvmhx+ZshWF39rIlBnCrXtLUnakRZ8FP23vshYBAgRKBBx1S5QssymB1k57tm69J3tn15prgfInfXt2wVzmyiFAgAABAgQIECBAgAABAgQIECBAYDsCGw1TdkfKKRx1snCxZgd0g5vNd00TIEBgrED5xadWyZNXbJVT+HLlzRXWymIECAwIJCj54sWLZOMyvlFOlpKHe/PmTSY+f/6cjOMvv/wysO5cb429ap5Dzb179+ba+jbLaZlsLaSYJGUrDZ+7j7IjbRNTrQgQIHBWwFH3LJEFtiYwNkx53fqXRznHPr78uu2ydQIECBAgQIAAAQIECBAgQIAAAQIECJQI/LNkofWX6Q4YWZgPyNXiZ8+ejapwIgiFhY8q1sIECNyswOSQ4sbzRisPnHmz+4+GEygRSFzvWom9sVfNDz8sZdVf9eDok78CSvp9wjJv377tdll3zoSSrUKAAIErCjjqXhHfpicItO5qmFDCmquUP8HAGcWa/WJbBAgQIECAAAECBAgQIECAAAECBAisI7DFMGV3qMjyy/AZsSkLj/o9txvcXIfeVggQOKpAfXF3VAPXz98IR47qIAsTIFAJZFDMURTPnz8ftfweF05gcZvVznil3buMch/R0s+C36aGWhEgcBgBR93DdOWNNCRfx2NbWh5nHFtyyfLlI1NmxM2MmO68okTVMgQIECBAgAABAgQIECBAgAABAgQI7EVgi4/5/v3331t8ox7ePWrhakPd+GarAl4SIECgXCBD5JYvXC854dhVrzttYuz4KNe9pDetjdYiQGBegVwvbz1cdbj8J0+ebHzM3eH67/3d7vdResSI7HvvVvUnQGCzAo66m+2a61Zs7J9d161ttj7q776xt9lcvXUqQIAAAQIECBAgQIAAAQIECBAgQIAAgWGBzYUpc5G+O67kqIu+oxaudLrxzWE17xIgQGBAICNzjE1GZvCPsasMVKDwrbEjU5aPUFJYAYsRILA7ge5J2nATXr58ObyAd5cTePHiRSv5msO4O4iWA1cyAQI3LuCoe+M7wJGaP+rvvtbJxpEctIUAAQIECBAgQIAAAQIECBAgQIAAgdsU2FyYMk8ebPVERtBpzTn7cuwqSQYkxHm2WAsQIECgUOC3334bdQkqke71H442doiUUSOUFEJZjACBfQl0z9MG6v/zzz//9NNPAwt4azmBT58+vX79ulX+2Cxsa3UvCRAgQOCUgKPuKRnzIzD2HrYvoK+uAAAgAElEQVR9oeVJ3/uqsNoSIECAAAECBAgQIECAAAECBAgQIEBgWGBzYcq//vqrVePuo7JaC3RfTlhlVDigu0Vz9i6Qq19v377NaCIZ2TTJjzyTNMm2O41/eZmZjx49evr06atXr96/f1/e5Cyf1fMvmyhfy5K7Fkh3l2dW3rx5M2FI3fV9fvzxx/U3aosECGxKoHueNlC9xMoH3vXWogLdk+Hnz5/Lti5qrnACBG5ZwFH3lnv/bNvH3sN2tsBNLeAx35vqDpUhQIAAAQIECBAgQIAAAQIECBAgQOBygX9eXsSMJVz+jO+qMhNiSQkHJCQ3Y1sUtX2BBCLT70m8lQylkOsf+dda8sGDB3k0c66cJTl3qr3ZG+voybNnz+xmp6CONz+Zlc+fP2f3GHjwWUavTJI7Id31m58A8diNClOOFbM8gYMJjHpCtOjeFXs/JxvdM5bc2nHFKtk0AQIEDizgqHvgzr3Npo16IkHrlOM2xbSaAAECBAgQIECAAAECBAgQIECAAIEjCWxrZMru8JBjH9hd983YFT3pu6Y7/EQyZLnclUEnHz9+nGcrX/LTf0JyyUfmSkMSk1++fOnSJU5XJymrdz1Qvqt04DkZzTT727t373JEaj31O0ncDEiZ/eEqScqYTxhBJHU+cGdpGgECZwXKR5pM9lp076znQgvkXpGc3rQK755jtxbwkgABAgSmCTjqTnO7qbVafwkerO256dSvHAfrU80hQIAAAQIECBAgQIAAAQIECBAgcOMC2xqZsnvpN8P+TeuhrNgKsZ0tJ5eZtzlqYFJ6AyPbnW3XhAUmDO3Z2kouKeUn9dbMsS+/fv1aFVJN5P+HDx/mSdxjy6mXT61evnw5jJnrHImAJB+Zier/avXUJBVI8rJ39exs+ZfAXIImyc9VqyRJ2btwXR8TNyKQuGSVmMxFpuxC2cEGhjJdzaT8KeR1lfIBrKdN3KxAvpLyZV2N6ZsDYw6V2TFy9Bseo/dmuY7U8ETDy7/URPeu1fX5ouk+ajbZ/frk5FoVs10CBAgcUsBR95DdOnujRg30OPvWVygwf+Tm148VNmQTBAgQIECAAAECBAgQIECAAAECBAgQWEFgQ2HKXIdoXaRPRKNKIE2AyIpZvYriFa6edMg2w5Sp2OvXrwtbMctiSQ1eGPbKeI2XjPh4qhXp0GlhyqR/UqVT6bGMt/fzzz8nD5T/Sxqe0lJU0pOtAv+bqPwrecpkeVNUa3+uGnW57Skc87cvkL1rOxeZevfPAcONZEAHauitpQXyNZ08euu2hxyWcyTMv7yVf9MO0UvXXPmzCKR/C8vJ9+B2jnWFdT7MYklSts5+k3Xe5vntYcw1hACBWxZw1L3l3j9w2/Nj2qjW5aEHzv1GiVmYAAECBAgQIECAAAECBAgQIECAAIEtC2woTNnKZ0StO7LOKMqs3i1zoIREixKSM3LPANFO33r79m2SlN3K5wpBUo/5N7bTs3z+JZqQaFH2saRGmsGF/waKShMn3VqZQ2AFgey6Y+POyQevULHDbCLfJvlOyWXFOFf/0rTqQJEjTzXqbfKp+ZcYd/LcOaRsvO1p0ePHj9OWU/VM63L0S6oyYwCfWsb8/QpkWMp0bkn9860qU1sCtcQyOeFpdVMOOKNOhpeolTIJECBwVAFH3aP27OztGptNnL0CYwts/r5Rsu7A3wglq1uGAAECBAgQIECAAAECBAgQIECAAAECmxLYUJiy+0TIDKVzCVZWH3v9OCMLSgBcYr7BdfPI8nRrt2JJQF7e1xloMIVU/1YePbTbInMIlAsk5Fe+cLXkhQfksZvb6fLJEeZ7J2GmgQuQeat6tzk4aFKVEc49ANsc0yXp24Q+q2oPd03anpGh5SmHlfb4buH9LdmNkyzZYwMPUOcknru3juRsp2TI7QM0XxMIECCwsoCj7srgu97c9u+bupC35M+ECzdhdQIECBAgQIAAAQIECBAgQIAAAQIECKwm8I/VtjS8oWoQr+YyuXd/8jO+q3KqJ303yzw73Q10nl3FAlsWSCypm6TMIHCfP39OAnLGmr969SrptMShZixTUQSWE+h+Loa3dfkBebj8vb+br7AMVXvnzp2M3RjbCVcTM5pLAtkJLOZS6wazaAnSlTcqecocEvfep+rfFMjuXTLgUMav/fPPP5srml5ToBt4zQmPB3yv2QW2RYDATQk46t5Ud1/e2H0NTvn169dRTR67/KjCLUyAAAECBAgQIECAAAECBAgQIECAAIGVBbYSpuwme7oXJybQjC2ketL3hA1ZZYMCSdM2B36raphBs/Ks0iVGhkhwM3nKBBc2SKFKBFoCY0ftHXssbW3uwC8To8zwt/fv3x9LesokkbWMLZdc5ryB71ObK5mfYSZbDw4+u1ae953BLM8uZoFdCFTjrZ6tar7+jEh6Vmm5BRLC7p7zuEdoOXAlEyBw4wKOuje+A0xo/tgbL68bTyy/jaqiKLnrZgKaVQgQIECAAAECBAgQIECAAAECBAgQIHAVga2EKbsxlF9//fVykQmFdGOdl1fjwhIyxNf379/zY3r+ZUjFJPby7927d3l04+UP3k0JKSeX21Nyys+G8u/yJ0ImYJTSUs8UPjlfmMEbUr03b96ksSkqBZYHNTIUUzf9s/SgWXFLUnPsZZILdw+rExgrUP45qkt+/vx5PW2iEkhYMMeZxChPfWvk0Be3HMFygM0RrDrGVgfGzMlbw8eKDFSZQ8oWRqlMTSZ0uhTXBLQNrpIvtYy3erZiOd3KkmcXs8BCAjkcJcHcKjwHmSVuHWltxUsCBAjcoICj7g12+uVNzgj0owoZG2ccVfjZhfM3y9llmgtct7bNmpgmQIAAAQIECBAgQIAAAQIECBAgQIDA5QL/vLyIy0tI8K51I3tSdBnn7/KSU0iKGvXDbmKd2xkPrClQBRybMcf6MehJW3YvojfX7Z3OVfZFn8SaqsY//+KZ534maVHeEclQpkVZt7fmZ2dmc914bvaECRmys9vqLpDoZ66UlDe2W4I5BBYV6H46hjeXFLJETovo1DEtx5kc6yJWH59bK+blf4+LP2U8yxyBkz9L4vxUHDOHkYxSmXcTTGwe/LtlLjqnG0wv2Vyq7fnCJVBbXianZ9mZz9YwiWF9fVZp0QVyytQ965hwZrhoJRVOgACBwwg46h6mK9dsyNhbTMfGGedtS/e8Yrj81g96wwt7lwABAgQIECBAgAABAgQIECBAgAABAhsX2MTIlN1kz4QRJU9Bjy0qvwInPXCqtG3OT1oxAb5RdUt8Z9EkZasyiQ1lYLbEjFrzuy9zjSFLJqg0OUmZMns7vbubdbc+y5zEzlbb1iwVVsitCZyK7p1yyOHi1Fu3OT+5sTz3vHWJMcNMJlKWkYpyaB1IUrbEcqDL4S4HvYFRKpNlzLtZrLXuOi8nDzeYRq1TQ1tZSCC3H5y9MSBf6+loScqFuqCw2HxIu2cduWHmignswppbjAABAnsUcNTdY69toc4lN6g069n6W6P51grTwpErINsEAQIECBAgQIAAAQIECBAgQIAAAQKbFdhEmLKb7ElOZS6yCUV1r0nPVZnlykl2JxfOC8tP+mH90TcTMTz71Nc0IVenLolRRiBJpu6Fh2Q0E+gs9Ll8sWxr7MWSyzeqBAIlAmMfG509+cKPZEmt9rJMspLRaH1HJOmYOHtS+JMjZSkzq2dE3lMOOablu2z943bqM3lQnO5x+FTrzN+gQL5J83Tv4U7MHpsL7Y4PV+++3htIDEt59X5RAQIEjirgqHvUnl26Xfsa6X9CmDJ/KC1tqHwCBAgQIECAAAECBAgQIECAAAECBAisI3D9MGXCc60fahNMmfHafIoaGPGrV7kb7uxdbGszyy+cZ6ypq1Q+ic+Bh1tlULdZBsvsHUVvQqb2QqLybOuFG7I6gVECr1+/HrV8Ppijlj/wwvmqyrfJ33//3WxjPunJQZYPRdlctzWdsSeHjxvpu8l5zda2yl/evXu3fGFLHkAg+2Eu9g+fUdRjSBv78Oo9nnx866CUKuVIomuu3jUqQIDAIQUcdQ/Zras1atT9lpPvaLq8OdMe1XLFCl/eZCUQIECAAAECBAgQIECAAAECBAgQIECgKXD9MGV3tMKB0bmaVS+fHltgEjOJeJaXv5Elc+F8OIhT17OVXq3nrzBxKtSYms8SEuodljLtGrsPXE4xnBy9vHwlEJggkJjUqI9/Ppj7GkNlgkn5Kq1HHlcPOJ4lAl7XIaX1DndUL5BBMWcJbtYFnp0YezdCXeDkFesSTKwmkJGE8lDvDH2aE4l8TQ8cJbLbJ2B9+RjSqzXt2BtKxz179qzbxuEsbHd5cwgQIECgRMBRt0TJMgMCo36UGB4gfGArl7/VvU+jpMwrVrikepYhQIAAAQIECBAgQIAAAQIECBAgQIBAucA/yxddaMnW81KzlVN5u8kVSDZl7GBsiXjOODrm5JqPXTGXz0taWqVFr9LA3pEpM0LDXIGkbja3MrxKICzdMfvOPHaXsDyBpkDvuK3NBZrTCcPN9cFsFnuM6RzKPnz4sMTYbxnxKIfoFH4KKm/98ssvycWeWmDe+Wlj9oSBdN2pzY0aeudUIeZfLpDkR7ovYwXl/1zkzkT1f/NlyVayz+dsapbbHko2Z5kSgd7sdYIaSxyaSupjGQIECBxbwFH32P27Quvy40DvXRC9m/748WPv/BVmTjjzX6FWNkGAAAECBAgQIECAAAECBAgQIECAAIHVBK4cpszgRq371xPamD3klyDd2CxIIp57TBHl8nkuopc8pjwNTGRntf2s3lA6op6uJ+Z6jnAiI72DKPRutN76chMJPC1XuJIJjBXIyHO9H5BT5ZyKJp9a/nbmJyYYzOXaG/kctVpfjs3N5SCfTNtqx/B8rZTE9Js1zHRv4KC1jJeLCuQ7MfvqqE99b32yA+TegNnPzXq3ZWa5QE6he8/3fPTKDS1JgACBcgFH3XIrS54SyM81uTul8NzsionGK+Y4T9GZT4AAAQIECBAgQIAAAQIECBAgQIAAgTUFrvyY7+6wlLlmv0T7x15aTopl0azMEm2syix8tmPkE7NYrhqnSu7Gg2Z8jvCpsdzyWNJT9Vl6vrHZlhZWfrlA4cGhKjAfTNmpXtulk5TZaK6zdr8cW5XJAqsl/rPnjD2KRsn+0+qy9V8mlVt4tX6gbjkryyhK17onYaBi3uo9s01PPXr0CA4BAgQIzC7gqDs76W0W2Lsj9VJcfhbXW2zJzFO/qwyvm+HPhxfwLgECBAgQIECAAAECBAgQIECAAAECBPYicOUwZXfks/Ifl0cRT8ho9o73M2qjV1k4+ZXC0EMXf4UKd8dXGBXwGq7hqR/9uwnO4XJmfFeYckZMRV0ikKdCl1+Qy4gpqwX1LmnU+utGZp2cfca1zbaGG5iDZwZJGl5mlndLwp3NDSV5Odd4w81iTV9FIOdCCVPevXs3g3y/ePFinV3uKi3d10ZPjTS80Fn0vnDUlgABArMLOOrOTnqzBWZ0+fKblK5y+2tO9q74+8nN7hgaToAAAQIECBAgQIAAAQIECBAgQIDApgSuGabMNYnWr7RJAeZq/RJAKfZsMKW13atkDVt1mPYyQ8qVrDjhsa0lxQ4v01LNVf/EdIZXKX+3m9Ss1j01v7zkyUsKU06ms+K8AuWp5VzeO5VLnrdKuyttZZnffvvtLFGOMOtcZE24s6Q+VYWz/yz0VX4WxAJNgYQgcydJ+QX75rrd6XyT5rTh4cOH6dyErdfZ8brVMKcSOHVIn3DvEFICBAgQOCvgqHuWyALlAuV3PlzlcdutX2zK29X6ca98RUsSIECAAAECBAgQIECAAAECBAgQIEBgawLXDFN2h34s/1l5guPYwvNb8DojkE1oy/AqGe1geIHq3QQj1h9iqtXphbnPkuZkmYHQ5PotrersQbeFfWexRQWSfBr4dLQ2nSTcjBHnVuE7etmNoOXK4poyeVbv2TR2vqfGfrVN7oKMSnj22mruiPj8+bPj3mTkeVfM7pohaZN6/H7uXx7LmI579+5dIrNn97ocTJIpyViVidh++fJl3jorrUTg1ABpuWtIjrkE0DIECBAYJeCoO4rLwmcFys/ey/+CO7vR8gXcVlduZUkCBAgQIECAAAECBAgQIECAAAECBI4qcM0wZTeWseiAOhmiaWwv/v7772NX2cjyhT/Ql480Nku73r592ywniY15r/onDtIsvznd3dma7y46XfjU9UXroPBbFkiU6tRoOl2WpKkk4SqW1ic3ye+kG7tii84pOZInob5a7j/huRxmU6tu0jRcebR3onXzHtUX5VV4LZDYZToue3gis9mdkr3Ml+bZ8byz792/f1+ksmZcbeLUIX3Cie5qdbYhAgQI7FfAUXe/fbfNmuekq+QkP5VfP9eYvxz//vvvaW4Dv8ZMK9BaBAgQIECAAAECBAgQIECAAAECBAgQuJbA1cKUuVrfegzQ0gPqJCtwdrylVje0hlFsvbvll4W/zqeBaz6psxVOLaxkuXNrj2qu2Np0862lp1uRrKU3p3wCLYHyD1rCcOvnBVu13c7LxJLqyGC+OzK65/p1S0ytZKNrJqjyTZpYfL448tjB5O2yzySAm0ENE6MsHBS5pEWWubpA9r2M6JxeLoxUJoV59TrfSAUy2uiplMOityTdCK9mEiBAoCXgqNsC8XIWgcKbWtf/PeqSn00ybPksOAohQIAAAQIECBAgQIAAAQIECBAgQIDA1QWuFqbs/kq7QhxkwmXmXD65eidNqEDGljsbgKiKXW3IxkRtmpf/k1IqzAmVN79OPnVXSc7yWkGfVpjSNYZu75iznEBi64UX4TLy4rU+I8s1/5KSkxqsIoMJC6429GO3wiVfWzm+rZ/1zLdMjuHZZxLANRplt+OOMSe9nEhlyfX+169fZze44iflGOAlrTg1QFpONnwSSwAtQ4AAgVECjrqjuCxcKJA/NPLHV8nCK59clZz1lVTbMgQIECBAgAABAgQIECBAgAABAgQIENi1wNXClN18T/nwaZPFJ+Q1V8saTm7UqRULPROAOFXCvPNbGyqs3ox1SH73KtHYgYjnjK1TFIGuQLKAhQe9JPbWT+N1K7zBOQmTXXe0zsIedOFzgzvPYaqUUScTKT77Xfbvf//78ePHhqhctN9zGhPn3k2MHXy9txAzCRAgQKAp4Kjb1DA9r0ByumdPrrLF7k3I81ajWVqGn6+f9VFyQ1dz3UyXNKe1ipcECBAgQIAAAQIECBAgQIAAAQIECBDYpsB1wpTdTFuGUczd+UsbZRNjLzZ3Q59LV3Ku8gsHmctV+Yw7NddGB8ppxVKXCFM+fPhwoAJ5K7Gk7r43vMrl77ZGplxhP7+8zko4hkA+ZfX1sIEW5fC7/udioD7eagoUjuCbjhZia7qZnlcgkeIPHz6UlJkbJxJBTpK7ZGHLjBU4NUBayhl7fjt205YnQIDADQo46t5gp6/W5Pws0PqFpHfT+T1qtdOq5u2vAzt/bz3NJECAAAECBAgQIECAAAECBAgQIECAwJEErhOm7P5qvES0rrefJmxovzGjwsauMKRZDJuhrlzyX+JhlCVPNk+ecuXIUbZYD9IwYYCH3t3YTAJnBQof8J1PzTpx6rMVtsApgZIjW9ZtXv48VZT5BCYLJCL58ePHktX//vvv3Nvw5cuXkoUtUy6Qo/qpYSlTiDBluaQlCRAgUCLgqFuiZJlLBHKzSsnvAyv8XJNWNHf4nFTkxG9s0+7evTt2FcsTIECAAAECBAgQIECAAAECBAgQIEBgmwLXCVN2h3ssfJLp5YiFo3w1N7Tmk5Wa2718+vnz5yWFrDDaQesCQGHKs6TyzWXOjkxZLZzIUaKcuVrQXHe56Yw5kcEkkkH5/PnzfoO5y/koeQmBwgd8S1IugT97mYVHtmw3z+abfesKJFAL5LL6mzdv6pcDE8n8Zb8V1B4gmvDWQGA6Y2Ab93oCqVUIECAwIOCoO4DjrbkE8ltT60EW3ZKzK65wj0pzKMrWrzfdKvXOqe8g7X3XTAIECBAgQIAAAQIECBAgQIAAAQIECOxI4Aphym6eLDe+r3kNuOTu/2YX5tGWqz1Zqbndy6cTGSwc0mzRwGh++s84VXVz8iP7hEhrvfrARHmxyXk8fvw4Q0F098aB8i95KxmUJQbjvKRK1j2wQA6qzbFge1sqSdnLssGZhYfx1HzRI/kGZVRpfYGnT58WnkTlEJQDkTzlXH2UU6mBJ62Heq4NKYcAAQIEIuCoazdYRyC/g7179+7stppJx7MLT1jg1atX9S82OdObMCzlhI1ahQABAgQIECBAgAABAgQIECBAgAABApsVuEKYspv2KLwwPxfihFEwu88ln6syS5dT+LN7t1NmrFhrVI+FhqWsKjxqX0ouITtDLmDk4sEKgz3MSKooAgMCeZB9fTHs1GKSlKdkNji/fGTK9Lvs2gZ78GBVKj9hqPKUvl5n2QGG2YUpZ0FWCAECBGoBR92awsTSArnl8uzPTXmWyHIP1sipWvNXo2nDUkbJY76X3lWUT4AAAQIECBAgQIAAAQIECBAgQIDAagJrhykzxGN3ZJ0J6cZLgMrHL6y30n0uef3WxifS2JLHLWWkxuUiOK1rA4uGKZuXAQq7JmmPrHX//v1cxsiYW7lKsdOBSAvba7FjC2QHbsWXu+01XFzXZMtzRo0N0zrebrld6rZTgdyB8Pz588LK5xs240D7Vi3kGlhMrGcAx1sECBCYXcBRd3ZSBQ4I5EebsxHG/Gi20AlVTtXquuUcr3qexoRtrfm0mbrCJggQIECAAAECBAgQIECAAAECBAgQILCEwNphym7OI7Ge9X91HTV+Ydz3+6TvVL4wvHj25/tp+1+eo50sRb1uunvRp10ndTR5fKYkSnPZLNcSMqZCFax8+/atIbXqvjOxfYFc9DqbTc8HZLlxTbZPtNMa/vjjj4U132/0v7CBFtuCwKj7FvLdeva4tIVGbbkOORtpnkq1qprjw/on0q06eEmAAIEjCTjqHqk399KWPFtg+AeZnAlM/qFjAOHRo0c5VasWyBlFHtkxsPDAW+V/rQwU4i0CBAgQIECAAAECBAgQIECAAAECBAhsRGDtMGU351EY9ZvXa8JGuzHQeau0XGmFjU3XTBh+4Gy1W5cECitzttiBBd68eTPwbuFbVbDy2bNnGbHyzp07yWjm8kaCoUsQFVbJYgTOCuR50AOBm6wuSXnWcJsLlAwwXNU8xy4R8G124pFqNWpwyjQ8d6RMvjZ/JLfJbRkeb/jBgweTS7YiAQIECHQFHHW7JuasIHA2T/n3339PeMrKQM1TWvO5Me/evRtYePgtYcphH+8SIECAAAECBAgQIECAAAECBAgQILAvgVXDlAmiNX+rraTm/Tm4UD/335dnU6oyhx/1VbjdqyyWQRYLxzCYvY3J9OQX/7rVMV+hu9PeVoKzrsDkibQiF9UytlYGrUyIJPtPLnUs92D0yfW04i0LNIcV6XXIiLzGpOyV2f7MHHnKK9n9ni1f15IECgXG3hqRwSzFfAttW4vlZKMeMqr1VvUyMfre+WYSIECAwAQBR90JaFaZSyA/MgzfxJs7YGf5RSU/zeWPx+atztlu8xEiX79+HdWosT+vjSrcwgQIECBAgAABAgQIECBAgAABAgQIEFhZYNUwZfd34cKQ3xIoYx86mTjdfkclLAw9zB6mbI3qUViNy7s7FyGW27Uy8l+ySmla4gsJVuZihhErL+8yJVwokH1+OEKXT1921Au3YvVrCYy6PDm8J1yrCbZ7MIFcbh87BNHY866DiU1uztn7Q4xMOdnWigQIEOgKOOp2TcxZUyA/L3z8+HHg5D8JyDw345LfppIYzk8ZzT8ZsttfmNEce1q4JqltESBAgAABAgQIECBAgAABAgQIECBAYKzAqmHKblYvP+DmGcpX+detzFm7CaucLXOdBfLL+MDP8XUdMvTRvAPXteKzGZiq3tbSE2nIcnnKuvIJVuZiRjViZYZ2EFarZUysKfD27dtWcLm19efPn2eZ1kwvdyQw6vJk88rojtqoqrsTyGC3o+qcm1J8S44SqxZujhrVu7qRKXtZzCRAgMA0AUfdaW7WmlEgWcn8MjPwa0bOqfLXwYS/7xLBfPr0ac4cmoNeJ0mZG/Na9c8PHa05wy9H/bUyXJR3CRAgQIAAAQIECBAgQIAAAQIECBAgcHWB9cKUrSc+X73lEyrQigZOKOGKqxSOCjljYDSZieZP8LkYkHEc1xRYJ09ZtygBpqQq08YJVzXqQkwQGCuQ/fzZs2cDa+Xy2KtXrwYW8Nb2BUY95jsH3kvGqtm+hhpuRGDCSJOFpyIbaeAWqnE2fppbZVY+udoCizoQIEBgIQFH3YVgFTtWIF/u+SvvzZs3p1bMCX/+BsxI4fnxoeTMP6NRJkaZvylaP/j0JilPbXRgvls7BnC8RYAAAQIECBAgQIAAAQIECBAgQIDA7gTWC1OeHeNh+3YZACCR0O3Xs7eGhQmGdFPJb/G9m2jNzO/yzTkZG6/5cp3plfOUaVR9VePspbh1BGzl2AK5Kvb48eOBNiYC3h1oZGB5b21ToGRo4WbN83DA5kvTBJYQyLBJY/fMfEW632BUX7QSD911DQTVNTGHAAECkwUcdSfTWXEJgcQfv379OvBLTgaYTKQyEck8JSN/9OUsKz+A5F/+SMz/+UUi99TlKSWJZibs2Nq9cxY38KditjuqRU5IRnFZmAABAgQIECBAgAABAgQIECBAgACBjQusF6bc9bCOdS/uNxKaQQsGHhRVNzATrR/Zm2+VT7cGIs0v9fl9v3z1GZfMVYT1c5y5qpEhu3LdYq5k6owgijqMQD5lwx/qd+/eZSc8THs1pFyg+eS+8rUsSWCswPAhqLe0169f9843syuQU4gMet2d35wju9DUME2AAIFLBBx1L9Gz7iv3vTsAACAASURBVEIC1YMvPn/+/OTJk4FN5IQhp1gJVuZGu/xLdDL/5xeJly9f5ies3M3SWvfBgwf5e2HgT8VRf03k1x7jZLeEvSRAgAABAgQIECBAgAABAgQIECBAYNcCK4UpW9G6/ZLNEjS8VvMLM4WztLFVSH7Ev1ars92Mx5BU2dgBtC6vcK5bJOWw39FMLxdQwnICudybK2TdC2P1FjM24bUSzHUdTFxLYNTlz2tV0nYPIDDhkY7ZOXOTwwHavkITSm5DEqZcoSNsggCBGxFw1L2Rjt5jM3NnbIaZTKQyP+lc+LNGzhyyq2foyuH448CfmV3ACSeE3ULMIUCAAAECBAgQIECAAAECBAgQIECAwHYE/rlOVboDOuY33NwNv87WB7aSi/p5ePfAAq23snyycfktuzV/Fy+TrMov72d/Fq+CDhfGsFphyoFHU61Dl+akXcl0tiq29Najff/+/UQ5L/Rcup7K351ABoTLLt1b7XzMMzZJnsDb+66ZexTIw/tGVfvUvjGqEAsTOCswLcmXL2LfiWdts0D35Lm71rQu6JZjDgECBAg46toHNi6Qn6Fym2j+5b6U7K75i2/UOX/+fkwWs/AcbNRjvrfwy97G+071CBAgQIAAAQIECBAgQIAAAQIECBDYl8BKYcpugi13w28h65NkZLJuo/osbcnv16NW2c7CSRPm39n6XBh0yKgJzchmfrUfHvbgbH1mWaB6QlauH0Sg5FLZLButCskIgtnhB56iNeO2FHULArkGdioFnmBNwrs7DXzfQt+t08ZRF1bXqZKtHFJg2rXzlb+Cdypf8rTZNE2Ycqf9q9oECGxNwFF3az2iPgMC+WMw/7JA9QSYnPnnoQT5Pz/CJARZ/RST++tykpA7snK2lh9kquUHymy9NeqvCSNTtvS8JECAAAECBAgQIECAAAECBAgQIEBg7wJrhCnzC2/rp9j8qruFJGU6L5Gj/Lh8KpbU27sJAew3TJkRIkvClGljridNTkD+9ttvTbrCx4s3V1luOj2erGdal8Bo/rX2zOW2+69//cv4lMvx3lTJSeVmGJLeJudolrcmf3J7yzSTAAECpwQm57YzotLYi/qn6nDU+SVPm03bhSmPugNoFwECKws46q4MbnOzCORMbPLJ2HAFmjfHDi+ZdxPWPLuMBQgQIECAAAECBAgQIECAAAECBAgQILAjgX+sUNdE1lpbefLkSWvOFV8m5TZq64nfffr0adQq21k4KatC/G6vFbaiGh2hXjgjImwwMBGHFy9epKqfP39O9HOdX/8zPuV+95y6Q01cVyD77alB3bIbZweTpLykgxLwevr0abL+Ybxz506uTebw9fbt20vKvMq6oy5/XqWGNnoYgWlhvlOJ8MOwXN6QwtOwhSIUl9dfCQQIENiXgKPuvvpLbZcWKL/pNKeC/gJdujuUT4AAAQIECBAgQIAAAQIECBAgQIDAygJrhCm70Z+Mj7hyOwc2N6EyhQNXDGz0im8VtrfwelK3Ia0VSwbC7Bay2pykEJJOS4Lq+/fveTZWBtHM2H7LbX1scne5mih5jwJJ9b1+/bq35vlcZzfufcvMEoHkUJOhTOI5R7CMVVyFEXMRMZGvZ8+e5QJhRrQtKWcjy+QBfxupiWocXkCYcqEuLhk0PferLLR1xRIgQODWBBx1b63HtXdYoDxMuc6NqcO19S4BAgQIECBAgAABAgQIECBAgAABAgTmFVg8TJmESut32Fx339Q4OknJjP39t5UXnLdLli4tA62VRB/Sa9OyWS2cwuzm0q0uKT9RqjzAPXtsgpUZsfLNmzep/LzZyqhm3LuSyliGQEsgYb6k+lozq5cZXXWPoyf2tuUqM3Ose/jw4cBF9GQrk4TO8eEq1bNRAlsWmJbnG/i4bbmxq9Wt8ATs7t27q1XJhggQIHBgAUfdA3eupk0Q+PbtW/lahU8+KS/QkgQIECBAgAABAgQIECBAgAABAgQIELi6wD+XrkF3EMcNpuvy+++oJ04mWFMNY7a03kLlpwtKBoxMLHLsE7qT92o+XjawO33kU/K+zchvujvjVib8kf2kFQ4e20dRDctY2LFbsfzBBLIHnhrWNKlfCd1LuvvLly8ZkLKkhBw2k0T/5ZdfSha+7jIiVtf1X27r1ZdR9T2bvTFx/+ZX1XLbHSh58s6W6/Q7PUMY0Jjrre6Y7r0lT0uy9hZlJgECBG5ZwFH3lntf27sC+emjO/PUHL9snJIxnwABAgQIECBAgAABAgQIECBAgACB/QosHqZsjVMYqQ2GKZNSOjXk26muTbv2OxRcYZgyV5XGZh1a3b3Bvj7VocPzM2hl/lXLxCSRylxgSGObydHhEprvZn8bNdhDc13TNyiQtN+p0XPfvXvn8tWFu8Sog38+vHmC9vYTYCJWF+4VW1s9B4HXr1+3vmGrSqavE/N98eLFteo8eWfLnQn1F+u1Kr/Z7Rbe4VMy0Phm26hiBAgQ2I6Ao+52+kJNtiBQPoL4vM/x2ELb1YEAAQIECBAgQIAAAQIECBAgQIAAAQIRWPYx3xlCqZU2y4+tG4yhpEqnskqn9pLuiJunltzg/LS38GFMvdGNUy1K2qN5ISrX+A8Z84pehqbLA38TiEykckJgNB+K/SZxT/W++QsJZDfLE6hbB9JsKwGm7H6H/IgtJNlbbOuo1btMa+aoo2Jr3ckvk+CcvK4V9y6Qr5v79++f2vFycEiYMl9MOePaV0vt1af6K4f9wjGwJw8LemrT5hMgQOAGBRx1b7DTNXlYoPA8JIWcenjCcPneJUCAAAECBAgQIECAAAECBAgQIECAwMYFlg1Tdq/9T0ierSM4tmKJL7x//36dui2xlZLHfGe73R4cqExr4bGkAyVv9q2MqpVYZBIhz58/H1XJjDE2ankL36bAcJLSoG6X7xWFT3Vsbqh1oGu+tZ1p49Vtpy8urMnTp09Lvq9zTpLU9VVOSybn+boZ8QutDrN6876U4UZNHhZ0uFjvEiBA4KYEHHVvqrs1tkSg/DHfhffolmzUMgQIECBAgAABAgQIECBAgAABAgQIENiOwLJhyu7wjZu9cz1jDY7tlQkpnLGbWG75xLBK0jYZk6A8nNHKGF0rTJn82XJuvSVnSLCMHJZIZfm1hMDubhSx3rabuahADpjdcUGqMSnv3bu36KbrwnNszB5e/TtefLP8SmEN0u2R+q3lJsbGzkoO78vVVslzCSSs3/piHS758ePHGWx1eJnZ352c5zMy5am+KI/1TE6yntq0+QQIELhBAUfdG+x0TR4WKHzMdx47s9rfpMMV9i4BAgQIECBAgAABAgQIECBAgAABAgTmFVgwTJkQXiv/kUdpJ5EzbwNmLK08CVdttBsVnbEyKxRVGHYsTHL8+eefze4O5vp9nTrcuXMn2YJsev1ASTaaCpTvFYWwK+wJNrFNgaQYuxd3E5JL/m/Nq1apQz7a1b/jBXemJSPXP7yMjZ0JU27zQz2qVrkx4NmzZ6NWycITVhm7idbyOTi05hS+PN7xpLDhZxcrP5HwST+LaQECBAicFXDUPUtkgZsSKL/ns/AHpZvS01gCBAgQIECAAAECBAj8n/bu92hOI3sbcGnLAagUgqUIJIcgKQJ7Q7AcgVch2I7AdghaRyA5BGkjWG8I9mag997fvEVRwDANw5+G59IHFQ/DwOnr9AADZxoCBAgQIECAwDkEViym7NeKVX6xdeqomSkgKB+1scLuUpiODMBZMtZjJ92FK1+W5YcffrisMKnpxLPshkbWlgK4lD2V1DeU37cb2ZyXziqQZ/v2x77dvpIyn/12pVRGHzkZeLt1NTdtapx54nPNzRFbiUBzRCtZuFkm1c9HOTOZPaRl09hTTqRWu/zzzvCUfUCjCBDYUsBed0tt2zqEQPnI/VMvoB2i+YIkQIAAAQIECBAgQIAAAQIECBAgQIBABFYspuxXAs14lPaWSZoR3l4Ve4uwZCTFwsE4bzYzd6HaQ+il5OvVq1eLBDlpJe3HUfW736RV3bNwYHMH4mY9ZaolSqpU74nEew8qkKfG9z90l0rK9K4tG9W5l3azV28Z247b2nJk0Eszp46gKVM7do+lNj37KDb7jfMinzpsarMVI1M2FO2J9plMe75pAgQIEFhDwF53DVXrPLRA+8LOSEMqf+zMSOReIkCAAAECBAgQIECAAAECBAgQIECAwE2BtYop87zjzrYL6/Y679r4z6njKW5csrC4xtu3b0vW2a/r6ryrs8BUxs7aFvkztUc7liqm4u39+/c3h4wqvFGxCIiVHEUgO8/+B3OXSsqIdW4wn2+8w5sf0n632WV4zkn1auktGxfd9pXMuVMgx6+pFbTNFo9yZFHy26SsPdEpYW+/1J9WkNo3MYcAAQKTBOx1J3FZ+CEIFJ5J1nDN5yGkQxsJECBAgAABAgQIECBAgAABAgQIENhFYK1iyv4jjA9xsXVGxWe/bHSXRM7b6IsXL0qqGVLSMf7Y0AqLKQNSeBtgHt3Nd2Xsug5L/y2za2X6qzLnHAL5oPUfl7ZXJWVIO100e4xzODetmFGK1E9Qs7b1Jsof+5sYMk7MepFY8zYCnY/epI3e895JG7osPKlzttev5Let0Ux3Stib+YMTM8rBB9djJgECBB6sgL3ug029hg8KFD74Pt9PZzzXZXCLZhIgQIAAAQIECBAgQIAAAQIECBAgQKBCgbWKKTtDNuZ27y7PfZ4qniCn3pnul41O3ei+y3///fclAYzUBaactF1LkYLUSiok9i2mjGpuMIxXNU0aba4kTZY5tMCnT59ev37daULGQcyQOXt9ptqj9UzdN3YaUuefJdXk7ciD8I9//KM9Z5vpSeVx47udbQK2lTsF7jw6bDkw86TO2bDsMsJrs/WaJ9p73ZrjFBsBAgTOIWCve448asVSAp3reNdWW3gR6drbzSdAgAABAgQIECBAgAABAgQIECBAgEDlAqsUU/YHa9xlKK959FNDLbzcPC+YDd715s2bkq2kmdeKMzp1lvUMQbp7MWVgx28ztItQS7JgmRMLZBSQfg1c6o3SjfeqpIx2e7Se8z3jOw2cWkzZ2d1t0yGv7Xuvbb3fka4taX61AnceHbbcacwrpjzl/uT+7pQP+6TUzxhb9/4grYEAAQKnEbDXPU0qj96Q/KYuv9fKTzHzHID8yyWa/iW1bdpY8mUnvy4rvIi0Tcy2QoAAAQIECBAgQIAAAQIECBAgQIAAgcUFVimm7F+BrafA7qbgjFD3utJ9sy2FCxQ2uZ/WrD8VYO2axVQm1TMEaSo8El4hwkqLRWOkWuvOscdWitlqtxfIrdyMSdmpoUklZe6rbVkU1Wl45+Mz0pM7bzzQn5OGx/vhhx92eZ7dpDGTUkm5Y585UOorD/WegWDvee8MlnkHMiW/g9STPuxZgw/7IKOZBAgQKBSw1y2Esth6Avm6l+rJ/Mjkp59+yu9X80u2/MuFl/zEN0f5jS805dtfyY9k3r59ux6INRMgQIAAAQIECBAgQIAAAQIECBAgQKAGgeWLKVMV1K6uSyNzXz8XiGtobUkMCXVqIcJglWHJtipZprCYMoVE/YA7bS9cVX89K83pdMWVtjK+2pGSEWNKjdM9nFfTSTo3rjInt9b2FcidvHYAk+oO22+sebpweLwUkr5//36XB3xHr9M3xj1r2wmPR+vVawL3HB22rHueOqZX096RI2OzzAOc6Ox1H6CAJhMgQGBLAXvdLbVtqy+QWsl8GbnWD/NDu5RUbvkFpPChK75u9FNpDgECBAgQIECAAAECBAgQIECAAAECJxNYvpjy3bt3HaPDXWydGnAq9lJP0Gn1gf5M/WhJmVSu5n/48KHTrsqLKQvvB3QateyfIyUjU8t2lw3M2ioRyPClnVto6TP9z9r20XZqkbes0NqssRnxpdOu4GdOPpv5lx3j119/nYNahmnZcczdTiLGcXYZO3M8JK/OEOh0y0lrmHoOM2nlnYUnVfo2780ny5CKjUZ7YuoYae33miZAgACBqQL2ulPFLL+gQH44l1rJmyvMiJW//PLLzcUWWaBzbWdwnfmFrbO4QRkzCRAgQIAAAQIECBAgQIAAAQIECBA4k8DyxZT98rUt7+svkpuSi9qdDfVLSDsLVP5nYY5yKb/dkAyl0H4wcaqOaruwXkOd60hNzD1jj7UTYfq4Am/evOmUylVSSRnSTmCFgzgeLhedcufsDFM6mfr4/Ms9zuzldi9P7CRiRLhwTz6yBi9VIpCDacp55wUz4xxm3obyrnllKDrqNfB5xanX1mY+AQIECIwL2OuO+3h1VYHy06HvvvsuX0xWDSYrz2/5bn4icmVjy5Ey126y9RMgQIAAAQIECBAgQIAAAQIECBAgQOCawBfXXpg3Pxd5O2Ufud769OnTeWvb610ZqTFh37yU3A4vJaQpimrPOdZ0gs81+psxJ7lJcVMx2Rm64O3btzfXsP0CCXLfK/4jBTEjdZZ3QqUILB34zz//zCby73CfwTubf5S3p2d2PkT1VFKmoLC9D0w3bj74q/Ju33VTBd7OQqZ3r55sCycR7Zr19kv96e+//74/c6U522dqpYZUu9qUL3dOqEpC3Xi4oM6ouiURZpkNyj0v/TPbyr4rktvsvgqbP7JYe687stiZXjpops6UAm2ZJ6DrznOr7V32ukc5PtbWc+6PJ2f4k06iNrim0fnd7GAbc545ON9MAgQIECBAgAABAgQIECBAgAABAgQInExg4ZEp+wM0lv/gvirZqWFfqgyrasLUYAqb3FQd5QZAu84jFXspQp260Q2WbwLeYFuDmxgZfnKkznJwVTdnptQ19Xm5K5bakVSrpED29evXz549SzHlZk8HuxmkBS4CyUjnllWq+mp4uvclvPanO3PyAV81cTt23Ty/u/1JrG1n3knESBbSfzYom94xUyNtP+VLnTFTS9qYt2z844Hy/tnEv+og1jkzSTH0o0ePLgfBHAdzEMxROB+NjDLbxFDtRHnldLVNKAzs6JkqbKbFzieg654sp/a6Rzk+nqzjpTn9x7mMt7F/nW18+amvdq7tDL79+fPnVf3kbDBIMwkQIECAAAECBAgQIECAAAECBAgQILCIwMLFlP3Ctdw1XyTQjVcyI+y1L3CvLVA4pFkzGkEn14W1mGu3or/+jDiSwWP68zebk+Ehr20rVVzXXpoxP5UiKRlJfV7/vmAQUliZu2W5TTJjzd6yuECKJjtjwWafU1WtT6fQM5VJiyM0K9y963bGyevs3Jo4d5koD6bZOa8X5+6ZWq9pFa556nnI9uPa5oAyY0yv9TpqCknz44HB6oTEmY95fvKRauAKc30JaeoBul0FXm2jBgM7eqYGG2XmQxDQdU+WZXvdJPQQx8eTdbxLcz5+/DipXTPOuCatv/PVb/C95d9KBt9uJgECBAgQIECAAAECBAgQIECAAAECBA4ksGQxZUrW+s8q2mCgrDW4E3Z+eT9pzUe/uFzY5BTqXQbP67S32mLKJHG90o2SHnLtzseMUcdGNvfjjz92CsL6CyeSFJrsW1raj+oBzkkKMlhau+G1VVImwk6/XW9kyhq6bqeU/O3bt5VUXCWM/lG13XOa6eyB1z7a1pCppr0PYSIJLf/c/fzzz9uPaztvWMqVOmqGSrpZB5BPU0irPQj2fwhxyn5+gkydMi8adVNA171JdLgF7HWblFV+fGziPNPE1O43dflJViks7lzb6b89V1TqfA5JP1RzCBAgQIAAAQIECBAgQIAAAQIECBAgcL/AksWU/ZK18jqA+1uy+BpulqZ1tpibEJXU33QCK/8zJUQlC6deIeOTtS/opxQsj5Yuee8uy2ScqqlDjywYZxuqvdoFiymTjsLcJYBs9+gdtc14uOl0xU7qUwaXDNbTkETYr42eWlxe2JxKum6quzpJKf9AFbZ03mL9o+rgejJAXeGSg28vmVlJpkpCPdMy/U9iWteMR5hTrPTbjIr9+fPnN2/ebN/wm/fd+yGt1FFT6Ts4IGU/gByRc3ZX50GwU8LeD/4Ec86RqRMkQhOmCui6U8UOsby9bjtNNR8f23GeZnrk4RWDbWxO/wZfvXNm54EJ/bXlm2CG5u3PN4cAAQIECBAgQIAAAQIECBAgQIAAAQJnFfhiqYal/qZ/J3vVa75LRX5tPSlimFpPk8KCQ19lzpgrSdm14r8GKoNRda7+T4VqVrXZRCLcq17t2thdneKteygGC26urfByq2z7McyuxfOg5qeCJ2NStj9iKUROddEGlT3NZ7bZ+mVO/sxEbidnIv/nkXPNAu3UrFQZX0/XTRbajzLPzjzDVa40hF4bdnz65kh7l7cn+LXL2evJ1LjYyV7NGUWS2/lIJhcp69m9pTnrKxw2tQk1ka/xmUokk05CsqNLJHudEjQa/YnTl/WcJlP93JlzbgFd96z5tdftZLba42MnznP8+eTJk0kNWem7WGLIZYFr1yuaCPPTnWbaBAECBAgQIECAAAECBAgQIECAAAECBB6CwGLFlIM/Zz/0LYrUpuQn+JNqBXKV+dDFlOnxqTAoKd9ps+TKfv2PfLoMTrlGGcfN3cTgvYcF0dLlOqU2N0PK/ZI857T+rF0a0lQB3mxX/QukgrazV0zPzL/6I1/js1NV183HIdlp30rM8HX7Pg64sGAux6m1RyWsKlP1f1iWjTBlgp1KwRyj0zl334FPHZYyP9X45ZdflsW5rK3kpKWz3ex1Uzrw6tWrzvx9/+wcHfYNZo2tnyZT13DOdLpyrY2T5p8GRNedlPcDLWyv209WncfHfpyXOYfeyUz91fGCv8Nse+YXfTefx/Lzzz+v8U2wHYZpAgQIECBAgAABAgQIECBAgAABAgQI1CawzGO+c4O8XYPSNDI1XhnMo/nzcBNTr1mnxPDQ7U2CUkw5NU0Zv23qW3ZZ/uZ9gjWiSjHWYKXjDOdr4c0rxRss8by2iX3nDwL2QypcrP/GzeakcKddhbzZdu/f0EpDodTWdXOnsG2VZK1dpNjeXGc6tzY7JXSdBS5/5kbs4MF3cOHZM2vL1OyGHPGNqWTtfwBzcrLBcLYjXNn61Oqi9Q4689Y8Nf4RjaVeOnRRSAnCaTJ1rbGF5yGFi13byoHmF7a0cLEdG67rXvDrz9TUTmKvOyhW4fFxMM7MLOyThYtd28pK89sj4pdsYsGrB+3NZbXjPllgxy9E7VBNEyBAgAABAgQIECBAgAABAgQIECBAYEuBBYopUy42OCzlpRlTxy7asvE3tzX1GndWeOj2Jv6MOjC1hHSXIsWbuesvkNKoVKX05686J09o7a8/9U9LRZKKlnmjqsyrjuq3Ze055QVD8xzWjr9Z/zfffLNB0VuzuWUnMvbhsivM2irsutn7dUrDsz/f61nAhfvVVHis/YDvCjO1eG+sfIWdMt9Em9vehT1kpaYNHtpGtpVP1krDQOYXLONFANeiyg5536FnrwV21vmnz9RpTleW6oGnAdF1my5R+Zl2E6eJi4Cu2/SEOrvupK9XqWhcY2zI/CJ6/JpArgutNKx4kx0TBAgQIECAAAECBAgQIECAAAECBAgQqFPg3mLK3IoerzjM2Aa5lF9n429GNfXpS1nh0Ysp04RJwx58/fXXa5fy3ExT+QLpjVsWT2Rbg/cnppahjDRw9s2h2W8cCWaNl8oLENOi8jv3a4Q6ss7Uzg72hJG3VPXS+E5+Xqize+DsN5bEmSdrd0YBTMnaljuNS5AJo6Tnr1eg1raaDT77je2tm45AyhD7x+X0kJRo7+KTPe2kYatyJ77wmfUzmjOvkvKyoXmjzc0IsvAt97SlcBM7LnZP62rL1CBjyU778sbsG6s9XRls2ryZpwHRdZsOcL6ue09yG5ZqJ+5pnb3uBmkt/5HJShWN+YIz8ovoCOQ70SF6wgbJsgkCBAgQIECAAAECBAgQIECAAAECBB6gwF3FlBmyq6TI5vXr1we9a1h+I7DpOrlvsdSgg806N55IfUZ5FWnJg2g3jn98c7kbsVlvHMTJbYkFH5V1+ufTTSo8nbTweD9Z8NWM5zGp8GjBTS+1qk594SKrrbbr9u8aZqexZT3lhw8fBncdHfZU161XoNbeVrWZagd5+unsRvojGKVEu/xO/IJEkwbFzOlE/zO1YDD39M/aatzvacuCpCut6p7W1ZapQaJJZyCTFh7cXP0zJ7Vx0sIbt13XbYPXnKl2nIXT9yS3cBM7LnZP6+x1t0lcfpV6c0P50OWrwc3Fpi6QXzvnC87Iu3L+9v79+wP9aHakLV4iQIAAAQIECBAgQIAAAQIECBAgQIDADIGZxZQpR0vJXeEN9YxjkZrLw41PmcvW80qg8q69ngw7owcMvqU/CNbgYimxevHixeBL1c5Mtev4nYOlIk/F5GAxbm5LLLWJrOfJkyfz1lZeLztv/Yu8KzuZPJy9fFX56NX2JLLsCsbH/Chv3Y5L9qu47g+m2q6bfVrnqcrZaeQQtsaNzD5jDpT5+UF/fmdObr5u1tWrzVTH5PR/5oDS329nZnrsZr8QCHI63uChbdA/AX/8+HHVO/Gz+2cCPt8oa4NZqGTmuTN1gtOVZfvJmUB03XbfqPBMux2e6baArtvWqLPrDl5yyblTrrHkekW+j6Qido2f6ebrRr7ajIxdejl/W+PB4u2kmCZAgAABAgQIECBAgAABAgQIECBAgEDNApOLKXPtNVViuTo/acSC3LF+9uzZGteCV8LNiF8lFS3Xtp4y023GDLsWwJ3zS8ZFyybykNk7N7TL21Oft3b1SbI/+MD33BRZ9rbE7GLWkjFld8lONprCoACm/mbSTuYSbSoXY1JJNXPK7worzveiLtzusp32stGau26Ocf27mzkirN2vMv5lyQczt1fXjqTdMWrOVDvO009nl5jCxH49ZY5ouem+TZfIPq28OnybO/F3jptbXhi6QQcbKWvYYOtrb+JMmWqsTnO60rTozolT6zckdAAAFjZJREFUgui6nV5R1Zl2J7apf9rrjohVdXxs4jzZTibji3fO6/JnrpvlglvOuPJ9ZI2fo1y+box0/m3O35qcmiBAgAABAgQIECBAgAABAgQIECBAgECdAo8+f/5cElmu5+aSev5NGihucM0ZUit1Krs8m3IwnmZmrs6nUiH1W3kk5cj15Wb5mxO5/ZbGpppqdjHKzU2st0ASlHSPr7+w84yvZMFXHz16VL62ZCeDRK5RJZai4Yx+0Y8ktadrlNiWZKofTMo6c4emP3/ZOflMXXvGXPMRywK5aZQ/M5HdSz6DzUt3BpMUZ0jF/J9/qf/OnaHLGC2du1btrSzYH3IbLBXk7ZUfdDp6acsawdfcddPewfBy8FppSMjCSsocU7Ypm2tnfJCivcDg9DY7mcFNn3hmPozXBhNK30gR/xr33S+e6aIp5C3cP295Jz777RxE5iU9T8+s53c+yV0h76WxQc5Bdl7Dd3lXzZl6yKcrg50BSJtF121rtKdzirjjmXY7knnT9rojbmsfH+1kLvj5WtH5mUo+VuuN6p0vEeO/9Ft16yP9zUsECBAgQIAAAQIECBAgQIAAAQIECBCoTaBbTJnr2rl0nigvtU25P51/k27ulrfwcgPmUuS0WcVhChHaQwamaZc25v/yyGcsmcbmX97Yrui6lHZdZm5Q2TYp7JTPjo/NuV5R0aQ42wuPFFMGP7WMnXsVee+yN4rSu9KTBwuOV6qkTBNuZqpN1EyncnG9mptmK3nO44zRJZu3bz+xVH/IjjRdbqU958YsKZ9KH1tjozV33Ut7B4sIsw9PwX1eWtAkZdYl4wGvtxsZb0v9mRqP/2Sv5kCTo/PgSUs6ZzrSGtWBk/pAamvyY4wNDjGXzPYLEcozvkt18rXwphZs5SiTznBtbRXOrzlTD/Z05Vo/AdKW0XXbGndOL3WmfWcYl7fb644wrn18tJNp8POz287Vgxzf1/jNZy43ta+DNQE0ExufvzXbNUGAAAECBAgQIECAAAECBAgQIECAAIEaBTK4YPvfv//9712izJ2VdhjrTacIZpcGjm80V8zXa/LsNacsYyTsDJkwe80rvfFatGlIagez0dyW6Dcq+OkVd4aUD07/ucBNPGt379z5aLZVMrF2PA1m7sOVxFPPMkvJpOitnkbdGUna0iR08Ylqu27T0tSSDgLm855PfbPY7Ims5NomOtu9fzc1O8i8sf5M3dO6w703R7TxbpOP7eWot0jTsmPs9MaRP7PbX2Sjk1bSP7KPRNh+KR170oZWXXjqp6zOU8dxomoz9WBPV67lC0hHRtdt7znvmV7qTLuToHl/2uuOpHLt46OdTNNpr11/W/DDki8RN3di+WrThGSCAAECBAgQIECAAAECBAgQIECAAAECBP42cg3dSw9cYGSktNzCP9Czy5tHZWUwuUwn+HZmM75XhpPM2CQZHG7qIE8ZgDBPy8pq80DnwZEect8iFZxrjBPWbkLGALt5g6RZPiU4a8fTbOvBTnTGFzm0Q54pvF789XfdDMg3WCedz3s+9RlWJ88+nueTvUc+iVlJEMbXkF1W7rNmW+OLrfpq/Zlatfm1rTyDPqZnjtQ4/vTTTxn6On3mzofC5+05OI6cDHRk8mz3O7fYWWHhn7N/JzM4wGfhRhdfrBmtvHDNnZOZwnftu9g5MrWvoa3vIqDr7sK+9kbtdUeEqzo+jsR5gpdyopULFP2G5OwrL2Vk3P5L5XMuJ3K51jH+wITs4u7cUHlIliRAgAABAgQIECBAgAABAgQIECBAgMAhBBRTHiJN+wQ5WEJ0CeVAA+91HpKVexKpmOzHnztGuWORwqYskGdg5XZCSlWyZAqe8i+tzv/5M4VTmZ9XU6SSJXMTLjcnrtVCBTCrXfZxwINdIYU1/SLRwSVTSZn4B18yc0GBM92AXLVe5xBdN5/3lIgNdo88xT7FpqksTyl2eVVlPoPZgWTvkYq3wdW2Z2ZnlT1P9jbtmdtPHyJT27Psu8UU46bKdmRgrfTPHKEePXqU/pZunI5UGHCOd83d98K9WcJIMDl6Fm5i2cVynC0sdcoPD659nJcNacbaRlI5uLapyw+uZOOZ58jUxmg2V4OArltDFhaPYepedOryiwc8Y4W67gy07d+SrxK5ZNHfbs7Bvvvuu8uJXE7MLhcl+ov15+RbSc4Sc/ae88DxE7lcHNj9J1v9+M0hQIAAAQIECBAgQIAAAQIECBAgQIDA7gJf7B6BAKoVyPX3PIEr1Rj9CPcqmOhHMj4nNRO5h9RfJpVPubUweHch9xsGx5jsr2RkTm5LZNNb1j9lW6mnTPnmYL4uoWYYM2NSjmTNS4MCa49Be4iumz1ePtTZYwyOOZqZl/mp08piKT/Nv9RK5v/LkLEZDCY7lvxL4XU+p+NjwzRZyD371IdtuRtpNj04cYhMDUZ+4plJSu6Xp1AyPwYY6Vc5LjSHhqaL/l8//d84zZdemv556ajpdZf+XOiWt+egmXrNwuVXWiwB5MM1eFhvtphTmoSac5uUJlxmjqA179psIqkpKbBu4snyzfSBJk6QqQNpC3VBAV13QcxKVmWv2ySi8uNjE+eJJ3LJIqcx6ZODZybtE7l8QcgpXH7NlROwZnTVP//88/++avzvXO7a7zw7epWcv3Wi8icBAgQIECBAgAABAgQIECBAgAABAgQqEXiUJ523Q8nARRmcrz1nm+nNyrzym/7ca9+mUeVbyQXx8iGjyld7/5Kp0ug/5DcVeynduH/li68hwza015lyxptFnxkiLjUokwpH2pvoTwcnI8ntWP+UjpRikdxEuVTG5DZJMpg7ZOn2qSDpB7zqnHzcEkY2cbnZ077lk+nLppubQE0kS8XZGb0jN5maTVxuU13mZDoTl/+jtEjtYDrApeHNFg86kTR1GNdrSFVd91ozU4edo9Wl/1xb5v75OSJkK7tXp11ryCEydS34E8/fpnO2AbN/yAG0thr9HNZTc5CD4GXHniDzgcq+PcfB5tDcPlvonAa3G7j9dPmxY8ud80oOVWXqwZ6uXEsukGsyma/rNjidU8Qtz7SbGO6csNfd6/hoJ3Ot6+a0atIvK66tZ3x+Llnku8ZSX7rHt+VVAgQIECBAgAABAgQIECBAgAABAgQIHFGgW0x5xDZMijl3fdp3ejrv7dd1NQs82GvNGSahPbxB7t+nSqxOjfb9sIytVV6KlJrRFCDmLfNqpFKokWEkUqgxOApm04VMECBwAoEcRHL3caXbnBlsJiu3JzlBP9mrCfmpQzrn2sXcOerlZwM3f66wF8LN7VZbTJniktS13Iw/C0w6ySlZYZ3LVJupOrlEVY+ArltPLsYjsdft+Oi6HZBd/syliRQ7Lvhrz3Yrcv6WX8LUeTGnHadpAgQIECBAgAABAgQIECBAgAABAgQI7Cvw4Iop9+U+4tZTOZSr+amnTKFhSgY3fnr1JLHcD0uoecvsR45mxLW0NLcuUomSf5dxrZoYUkia6cvTe1NKkn+pfMq4j+5GNEQmCDwQgewYs5/Jv+wo7m9y9i3Zdy01MOr98VjD0QUuo4emf877hcC15qejXoawOnS9bz687V/OVDUyZeRToprEXUvBZX52F3UOED4e9tRXK8/U1OZY/uEI6LrHyrW9bpMvXbehqGEig+DmfCCDbS8STK5a5BQu5w8uXCziaSUECBAgQIAAAQIECBAgQIAAAQIECJxeQDHl6VOsgQQIECCwlkDudKYCO3c6Z1RV5r5mKtTz79ClaWvJWu8SAqmqvDzz+uPHj7MLK0/WUdvFIikPzZ9LSC+5jvFHfGZMqTzSfcnt1bqu+jNVq5y4dhbQdXdOwPTN2+tezHTd6X1ni3fk5xM5l5t3InepocwDNPIEjy1itQ0CBAgQIECAAAECBAgQIECAAAECBAicRUAx5VkyqR0ECBAgsJ9A7kCnqjIllbnZmf9TuNYe2jY1W82gtrmvmXFtDWq7X64e6JabLpr+efmXLhqLpsjy0ksz5zLu8v+GX/7yy/NV+qbA9NmzZ5dOUGcxZWJLsn744YeMk30pnkicyUUKrx/UozkPkalLR/I/gbaArtvWOMq0vW4ypetW3l2ToMuJQc7imi8azdeNy1lc/s9XjHzXyP8vXryovEXCI0CAAAECBAgQIECAAAECBAgQIECAQLUCX1QbmcAIECBAgMBRBPLUvG+++eYo0YrzAQroopekpwShyX4qFJvpqiaSrAcy/OQI+yEyNRK/lx6sgK57xNTb6yZrum7lXTejS+afrxuVp0l4BAgQIECAAAECBAgQIECAAAECBAicQ+Bv52iGVhAgQIAAAQIECBAYF1AsMu5Tz6syVU8uRDJJQNedxGXhegR03XpyIRICBAgQIECAAAECBAgQIECAAAECBAgQ2FdAMeW+/rZOgAABAgQIECCwkUAekdlsqdqRKZsIH/KETD3k7B+67bruodP3kIPXdR9y9rWdAAECBAgQIECAAAECBAgQIECAAAECBNoCiinbGqYJECBAgAABAgROK2DkraOkVqaOkilxdgR03Q6IP48ioOseJVPiJECAAAECBAgQIECAAAECBAgQIECAAIG1BRRTri1s/QQIECBAgAABAlUIfPz4sYnjq6++aqZN1CYgU7VlRDyFArpuIZTFahPQdWvLiHgIECBAgAABAgQIECBAgAABAgQIECBAYC+BR58/f95r27ZLgAABAgQIECBAYBuBP/7449mzZ822nAM3FLVNyFRtGRFPoYCuWwhlsdoEdN3aMiIeAgQIECBAgAABAgQIECBAgAABAgQIENhRwMiUO+LbNAECBAgQIECAwEYCv//+e7Ol58+fN9MmahOQqdoyIp5CAV23EMpitQnourVlRDwECBAgQIAAAQIECBAgQIAAAQIECBAgsKOAYsod8W2aAAECBAgQIEBgI4Hffvut2dLLly+baRO1CchUbRkRT6GArlsIZbHaBHTd2jIiHgIECBAgQIAAAQIECBAgQIAAAQIECBDYUUAx5Y74Nk2AAAECBAgQILCRQHvkLcWUG6HP2oxMzWLzpv0FdN39cyCCWQK67iw2byJAgAABAgQIECBAgAABAgQIECBAgACBcwoopjxnXrWKAAECBAgQIECgEfjw4UMznYlXr161/zRdj4BM1ZMLkUwS0HUncVm4HgFdt55ciIQAAQIECBAgQIAAAQIECBAgQIAAAQIEahBQTFlDFsRAgAABAgQIECCwosCvv/7arN2wlA1FhRMyVWFShFQioOuWKFmmQgFdt8KkCIkAAQIECBAgQIAAAQIECBAgQIAAAQIEdhR49Pnz5x03b9MECBAgQIAAAQIEVhX466+/njx50mzi/fv3RqZsNKqakKmq0iGYcgFdt9zKklUJ6LpVpUMwBAgQIECAAAECBAgQIECAAAECBAgQIFCDgJEpa8iCGAgQIECAAAECBNYSePfuXbPqx48fq6RsNGqbkKnaMiKeQgFdtxDKYrUJ6Lq1ZUQ8BAgQIECAAAECBAgQIECAAAECBAgQILC7gGLK3VMgAAIECBAgQIAAgRUFfvrpp2bt3377bTNtojYBmaotI+IpFNB1C6EsVpuArltbRsRDgAABAgQIECBAgAABAgQIECBAgAABArsLKKbcPQUCIECAAAECBAgQWEvgn//853/+859m7YopG4raJmSqtoyIp1BA1y2EslhtArpubRkRDwECBAgQIECAAAECBAgQIECAAAECBAjUIPDo8+fPNcQhBgIECBAgQIAAAQKLCzx9+rQppnz58uWHDx8W34QVLiIgU4swWsn2Arru9ua2uIiArrsIo5UQIECAAAECBAgQIECAAAECBAgQIECAwMkEjEx5soRqDgECBAgQIECAwP8XMOzWUbqCTB0lU+LsCOi6HRB/HkVA1z1KpsRJgAABAgQIECBAgAABAgQIECBAgAABAhsLGJlyY3CbI0CAAAECBAgQ2EigPezW8+fPP336tNGGbWaigExNBLN4LQK6bi2ZEMdEAV13IpjFCRAgQIAAAQIECBAgQIAAAQIECBAgQOChCBiZ8qFkWjsJECBAgAABAg9K4Mcff2we8J2G//rrrw+q+QdqrEwdKFlCbQvoum0N0wcS0HUPlCyhEiBAgAABAgQIECBAgAABAgQIECBAgMDGAkam3Bjc5ggQIECAAAECBFYX+Ouvv548edJs5uXLlx8+fGj+NFGPgEzVkwuRTBLQdSdxWbgeAV23nlyIhAABAgQIECBAgAABAgQIECBAgAABAgQqFDAyZYVJERIBAgQIECBAgMBdAt9++237/T///HP7T9P1CMhUPbkQySQBXXcSl4XrEdB168mFSAgQIECAAAECBAgQIECAAAECBAgQIECgQgHFlBUmRUgECBAgQIAAAQLzBX755ZfffvuteX8KR54+fdr8aaIeAZmqJxcimSSg607isnA9ArpuPbkQCQECBAgQIECAAAECBAgQIECAAAECBAjUKeAx33XmRVQECBAgQIAAAQJzBP74449nz54173z8+HEeadr8aaIeAZmqJxcimSSg607isnA9ArpuPbkQCQECBAgQIECAAAECBAgQIECAAAECBAhUK2BkympTIzACBAgQIECAAIHJAn//+9/b73n37l37T9P1CMhUPbkQySQBXXcSl4XrEdB168mFSAgQIECAAAECBAgQIECAAAECBAgQIECgWgHFlNWmRmAECBAgQIAAAQLTBN68efOvf/2rec/333//6tWr5k8T9QjIVD25EMkkAV13EpeF6xHQdevJhUgIECBAgAABAgQIECBAgAABAgQIECBAoGYBj/muOTtiI0CAAAECBAgQKBX48ccf37592yz95Zdf5pGmzZ8m6hGQqXpyIZJJArruJC4L1yOg69aTC5EQIECAAAECBAgQIECAAAECBAgQIECAQOUCiikrT5DwCBAgQIAAAQIEbgt8+PDh9evXzXKPHz/++PHj06dPmzkmKhGQqUoSIYypArruVDHLVyKg61aSCGEQIECAAAECBAgQIECAAAECBAgQIECAwCEEFFMeIk2CJECAAAECBAgQuCrw6dOnr776qv1yKilfvHjRnmO6BgGZqiELYpghoOvOQPOWGgR03RqyIAYCBAgQIECAAAECBAgQIECAAAECBAgQOJDA3w4Uq1AJECBAgAABAgQIdAT++uuvly9ftme+e/dOJWUbpJJpmaokEcKYKqDrThWzfCUCum4liRAGAQIECBAgQIAAAQIECBAgQIAAAQIECBxIQDHlgZIlVAIECBAgQIAAga7A77///t///reZm0rKb775pvnTRD0CMlVPLkQySUDXncRl4XoEdN16ciESAgQIECBAgAABAgQIECBAgAABAgQIEDiKwBdHCVScBAgQIECAAAECBPoCz58/v8x8/PhxCkeMSdknqmSOTFWSCGFMFdB1p4pZvhIBXbeSRAiDAAECBAgQIECAAAECBAgQIECAAAECBA4k8Ojz588HCleoBAgQIECAAAECBDoCnz59+vjx45s3bzrz/VmbgEzVlhHxFArouoVQFqtNQNetLSPiIUCAAAECBAgQIECAAAECBAgQIECAAIHKBf4fwxA9jnd/x2MAAAAASUVORK5CYII="/>
  <p:tag name="POWERPOINTLATEX_PIXELSPEREMHEIGH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183,3333"/>
  <p:tag name="POWERPOINTLATEX_BASELINEOFFSE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6"/>
  <p:tag name="POWERPOINTLATEX_REFCOUNTER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"/>
  <p:tag name="POWERPOINTLATEX_CACHECONTENT#5C6D626F787B7B5C62662052656B6F6D656E64657261646520F6766E696E67737570706769667465722069204164616D733A207D7D" val="iVBORw0KGgoAAAANSUhEUgAADwcAAAClCAIAAACMHISnAAAgAElEQVR4Aeyd7dnWNrN2k308BQRKCFQAKQGoACghUAFQQqACSAmBCgIlBCqAlADpIO+Z7XfrcfwhS5qRLNvr/gG+ZFkaLUmj0UiWv//777+/4w8CEIAABCAAAQhAAAIQgAAEIAABCEAAAhCAAAQgAAEIQAACEIAABCAAAQ8CX758+fTp0x9//PHnn3/+9ddfX79+VarDhf7V9Q8//PDjjz/evHlTFz/99NO9e/fu3r3rkTNpQAACEIDARQm8f/9+PNBolNHgcuPGjYvioNgQgAAEIHBhAt+zK/rCtU/R/0Xg27dvHz58+FeQ949Hjx55J0l6EIAABCAAgWsRYLy+Vn1TWggcnwBa6/h1SAkgAIFDEhjU72+//aYNKMMelGHHiZYDHz9+jH/mkJWK0BCAAAQgAAEIHJPApQwzbYN+9+6dtkFrM7Ss0LIau3PnjkzW58+flz3OUxCAwOkJXEqvnr42HQv48uXLX375ZXjrZpKsNkbLQ8Le6AmWrn6yjtBVdSAMBCBwDgLLu6I10VocLA9dZi1+SH69bqt/dT28dzu8gMvwf+ia9RJer809ePDAK7XFdHgJYRELgRCAAAQgAIF0Ah8/ftS5KenxC2Lq1BaMwwJuPAIBCCwSQGstYiEQAhCAQD0CWkb6+eeftRklnoXiaLEQqy9OibsQgAAEIAABCEDAQuA6hplWGH/99VcdveS7vP7s2bMXL15gsloaIc9C4GQErqNXT1ZxDYqjLdEaMiIZaWeUXt2JRODWvgRYR9iXP7lDAAKnJLC8K1rzK99pW//swoEx2mcjg0Cv4d66dat/sZHQkQC7oh1hkhQEIAABCECgEgH8ApXAkiwEIFCJAFqrEliShQAEILBIQAc9vHr1avHWYqA2RnMI3yIZAiEAAQhAAAIQgICRwBUMM20vk/Gp0zerrqpjshqbIo9D4DQErqBXT1NZjQui8ej27dubmTKgbCLaMQLrCDvCJ2sIQOCsBNgVHatZ7Y3WtyS0T1r/8iZujNQp7rEr+hTVSCEgAAEIQODkBPALnLyCKR4ETkcArXW6KqVAEIBAvwTu37+v8/ly5Xv48OHbt29znyI+BCAAAQhAAAIQgECEwOkNM032dSRngfEZgRa5pXVq7b1mqTqCiFsQOD2B0+vV09dg1QI+efJEnyxIyYJvpaZQ2iUO6wi7YCdTCEDg3AT+59zFM5bu06dPesf38ePHN2/e1FRTxoQ2zhrT5HEIQAACEIAABCAAAQhAAAIQgAAEIAABCEDAkcDdu3fLdqW8e/dOq8uOkpAUBCAAAQhAAAIQuDiBcxtmOo9T1qNO1CozPsvahvLSh46VddnjPAUBCBydwLn16tFrZ3f5v337lrglWqLqlZ7dBUYACEAAAhCAQBsC7IpO5ayPH8mYePDgwffff6/pLqfIpIIjHgQgAAEIQAACEIAABCAAAQhAAAIQgAAEqhF49OiRjjYoTl67THQUQvHjPAgBCEAAAhCAAAQgEAic2zCT0Xj79m3LfmhtbtbBz/pcyc8//6x/9dXigC5+oXVqLVJr61s8GnchAIHzETi3Xj1ffbUvkT4mkJ5p+v7p9DSJCQEIQAACEOiTALuiS+pF010dIK3t0Zr96kMGJUnwDAQgAAEIQAACEIAABCAAAQhAAAIQgAAEIGAj8ObNG533bEvjO60LcgKCkSGPQwACEIAABCAAgRMbZloOvnXrVtlmsh9++OHZs2d//PHH33//rfOe9V1iWZ5ipX+1lU13E1vOn3/+qR3ViZGJBgEInIPAifXqOSqoh1K8evUqSww1qqz4RIYABCAAAQgclAC7ok0Vp9mvvpGkaTCmg4kjD0MAAhCAAAQgAAEIQAACEIAABCAAAQhAIJ+A1+dfdVxffuY8AQEIQAACEIAABCDwXwJnNcy0CqzlYG1K/m9R0650FPTvv/+uA55fvnx59+7dyUPaIa1kdQj0JDzyUx9IUVKRCNyCAARORuCsevVk1bRjcfSmTe7wVPaGz45lJGsIQAACEIBAGQF2RZdx+9dTsjOePn1648YN9kb/iws/IAABCEAAAhCAAAQgAAEIQAACEIAABCBQjcDz58+z9pFEBFE6bDGJ8OEWBCAAAQhAAAIQiBM4q2GmcmkVOF72+V2dAK1zoHXC9P379+d3hxB9l7jAlNUWSW2zXkuTcAhA4EwEzqpXz1RHu5elYIuzXrDR8LS75AgAAQhAAAIQqE2AXdFuhDVxZW+0G00SggAEIAABCEAAAhCAAAQgAAEIQAACEIBAlEDB+l8kPd/UIhlxCwIQgAAEIAABCJyPgK8p5ZtaMe0nT568evUq9/F79+7pRK1Hjx5FHtRJW9qXFokQueV1dmwkC25BAAI9EPDVhL6p9cAHGfSSzLt37wo40BgKoPEIBCAAAQgcjsD3f//9t6PQ+tbP7du3XRJ8+PDh27dv7UkN78t+/fpVu5b1r2ah+tP1H3/8UTzb3JRKX0SSJTH/FtLmg0TohEB4zXpoOWozeqW7zKYcl8i3u41T5hoCEIAABCBwQQKVxmuN/voGyAV5UmQIQKA2AbRWbcKkDwEIXI2ADjfSN8d9S/358+dbt275pklqEIAABCAAAQhA4PQETmmY6ZTWgi3RiQvcsjm1+FjWMHQQdfAwJKagsizG1AbuyGnWi48QCAEItCFwSr3aBt11ctEHr4rfk2EhrOd2EkZ5391KVHrPlY5sEIBADQL/qZFoV2kOm1rWtrZoG7f2Rn/48EF7Xgu+UrRWUqWpVZmff/5Zb/quxSG8ZwKhwQwX2uCuV7rVWh48eFDspOi5vMgGAQhAAAIQOCIBxusj1hoyQ+DKBNBaV659yg4BCNQgIIeee7JKk13R7lRJEAIQgAAEIACB0xM4n2GmFd6CLdHaZJxy5pcWHC2rjVrR1nbJrMO51sqipNgVffruSQEPSuB8evWgFdGz2L/88kuxeNofpe8hFD/Og1UJsI5QFS+JQwAC1yHwP9cp6mJJtc6h3a6a2eptG50e/ezZM71fuxizIFDHRSt9zWwLnuWRDgmoNl+/ft2hYIgEAQhAAAIQgEAgwHgdUHABAQgcggBa6xDVhJAQgECfBCxbSdZKVCPNtbwIhwAEIAABCEAAAqchUMOIqpFmInCt7T59+jQxcoimJWZtMgs/Ixf2zY5ZKbBUHakLbkGgWwI1dGCNNLsFeHrB3r9/bzn2ce1tmdNzO24BWUc4bt0hOQQgsBeBq++KHnPXO7X6xoS2R2vnq9feaFmWt2/f5sToMedDX/PC9KGrD+EhAAEIQOAiBBivL1LRFBMCpyGA1jpNVVIQCECgMYEaC7qWNcXGxSc7CEAAAhCAAAQg0A+Bkxlmjx8/LmCrLdHhcMf443ZcWSlg4sarg7sQ6JNAVjdPLALaIBHUIaIZtzWrgemzA4coKUIGAqwjBBRcQAACEEghwK7oBUr6VIT2Ruvc6IV7RUF6n/j58+dFj/JQdwTu3LnTnUwIBAEIQAACEIDAvwkwXv+bB78gAIHeCaC1eq8h5IMABC5D4OvXr5cpKwWFAAQgAAEIQAACXRPYyzDTWVefPn3KRXPv3r30vUr2zY5ZcLIi5xac+BCAwIEIoA0OVFlxUfURgKyPBiym9ssvvyyGE9gzAdYReq4dZIMABHojwK7o1RrRudGfP3/2OjRar2pps/VqZtw4DoGbN28eR1gkhQAEIAABCFyUAOP1RSueYkPgsATQWoetOgSHAAT2JODltRuXAYU8psE1BCAAAQhAAAIQSCRwJsPsxYsXiaUeR+t5bxmnw45rimsIHIXAmfTqUZgfSM5ff/3VLu27d+90WKQ9HVJoSQC3VUva5AUBCBydALuiYzV469Ytva3r9baNTJNHjx7F8uPeEQjUmIEcodzICAEIQAACEDgSAcbrI9UWskIAAt99h9aiFUAAAhAoIPDjjz8WPBV/pEaa8Ry5CwEIQAACEIAABE5AoIYRVSPNTdQ6KLpgD7FEvXv37mbiIYK9aFmbojgdNpDnAgIHImBXFPPC1khzngshDQi47IqWnF7pNCgyWQwEWEegJUAAAhBIJ8Cu6A1WN27c0LcnvAxEvW7FidEbxLkNAQhAAAIQgAAEIAABCEAAAhCAAAQgAIEtAl7+unE+NdIcp881BCAAAQhAAAIQOCWBGkZUjTQ34evbv5tx5hGePXs2D4yEZO1pXkwnC46OAFtMhEAIQKBnAlndPLEgNdJMzJpojgTevn1b8ALPogDsil7EQiAEIAABCJyDALuit+tRG6P/+OMPr3duZFi8fPlyO1diQAACEIAABCAAAQhAAAIQgAAEIAABCEAAAisEHj9+vHKnPJjvvJWz40kIQAACEIAABC5M4ByG2ZcvX8o2EOcW/+HDh8bGcu/evfQUPn36lB6ZmBCAQCcEchVLithMeFMo9R/nl19+8RJSo9779++9UiMdCEAAAhCAQFcE2BWdVB3aGO34mtSLFy+wLZK4EwkCEIAABCAAAQhAAAIQgAAEIAABCEAAAksE5K+7c+fO0p3CsKzNJYV58BgEIAABCEAAAhA4I4FzGGZla8E6e1XFz6rVW7duWU5s1bN3795Nz1GHf6VHJiYEINAJgXPo1U5gnkkMvcDj+65L2UcSzoSUskAAAhCAwFkJsCs6tWb15pzj0oje7fv27Vtq3sSDAAQgAAEIQAACEIAABCAAAQhAAAIQgAAE/k3A8YQkJeyb2r8l5RcEIAABCEAAAhA4OQFfU8o3tUT07969S4w5jla2fPzs2bNxIlnXWc9qPfqvv/7KSp/IEIBAJwR8NaFvap0guqAY7puYP3z4wM6lCzYkigwBCEDgCgTYFZ1Ry46WouafP//8c0beRIUABCAAAQhAAAIQgAAEIAABCEAAAhCAAARGBO7fv+91XLS2s2QduTeSgksIQAACEIAABCAAge9OYJj9+eefBRVZdurzkydPyuxYZadn0+XkoOh0VsSEQG8ETqBXe0N6AnnKPmsQL7jjPqh4RtyFAAQgAAEItCTArugM2loaKZugLuahF47fv3+/eItACEAAAhCAAAQgAAEIQAACEIAABCAAAQhAYJOA14rg69evN/MiAgQgAAEIQAACEIBAhMChDbOPHz9Giha5Vbx2/Ntvv/3www+RlOe3FP/333+fh0dCPn36FLnLLQhAoHMCh9arnbM9onhv3rypIbZXM6shG2lCAAIQgAAEigmwKzoPXdlXkNbyePr06dotwiEAAQhAAAIQgAAEIAABCEAAAhCAAAQgAIE4AZ1ioA0l8Tibd7W55NatW5vRiAABCEAAAhCAAAQgECFwaMOs+EzlsrOihVH2pzJNf1xbohU/12otLlekorkFAQg0I3BovdqM0nUyqrR9WR+6f/v27XUwUlIIQAACELgIAXZF51X048eP8x6IxtaXmDAvooS4CQEIQAACEIAABCAAAQhAAAIQgAAEIACBGIFHjx5ZvveqU6L1YeJYBtyDAAQgAAEIQAACEEgjcFzDTHvC0oo4jXXz5s1pUPJvbXH+8uXLw4cPN59QHC0r526JVrIfPnzYTJwIEIBAzwSOq1d7pnpE2fRNg3rH/1fab31EzsgMAQhAAAKnIcCu6Lyq1Nt4eQ9sxbas2WylzX0IQAACEIAABCAAAQhAAAIQgAAEIAABCJyfwPPnz3M/Ji4owyfInzx5cn5AlBACEIAABCAAAQi0InBQw+zr169lhG7cuFH2YHhKR2h9/vz5559/lnUaAocLhShcdxWnICNtoSve7T2RhJ8QgMCOBA6qV3ckdsqsq+4s0is0ekvnlNwoFAQgAAEIXJYAu6Kzq/7evXvZz6w/oNe5MC/W8XAHAhCAAAQgAAEIQAACEIAABCAAAQhAAALbBHTes/aLpJy0N6Q1nLfHKdHbZIkBAQhAAAIQgAAEMgkc0TDbd/ewDoF+8+bNt2/fZNDqZb/ffvtN/+paIQovOCJ6qDGlk1l1RIcABDolcES92inKY4ql4eDdu3dVZee46Kp4SRwCEIAABNoTYFd0NvM7d+5kPxN9APMiioebEIAABCAAAQhAAAIQgAAEIAABCEAAAhDYJqD9IjpF748//tCO5/lJe8PzxvP2toUgBgQgAAEIQAACEIDAd98dzjArPivat7bFTXsfHz16pH+LN0MHkWpvoQsZcQEBCDQgcDi92oDJdbJosKeoQRbXqS9KCgEIQAACPRD4Tw9CHEuGmzdv+gqsGenLly990yQ1CEAAAhCAAAQgAAEIQAACEIAABCAAAQhckMDdu3e1N1oF1xfDtUNax/5pj4scetoP/dNPP+nuBZlQZAhAAAIQgAAEILALAQyzXbAPmcoY/vPPP3cUgKwhAIEaBNCrNaj2n2aDLctynsiXotdy+qeBhBCAAAQgAIEUAuyKTqH0rzg//vjjv36bf2hGqg9e3Lhxw5wSCUAAAhCAAAQgAAEIQAACEIAABCAAAQhAAAL/ENBqsf5gAQEIQAACEIAABCCwOwEMs/ZV8Msvv7TPlBwhAIFmBNCrzVDvntH79+/bvOWigYNd0btXNwJAAAIQgIAXgf/xSug66bjvihY6nVtzHYCUFAIQgAAEIAABCEAAAhCAAAQgAAEIQAACEIAABCAAAQhAAAIQgAAEahDQgVz6WHGNlEkTAhCAAAQaE2hwUPRQok+fPn358qVx6cgOAhCAAAQgUIkAu6Kzweprm9nPbD3w4cOHrSjchwAEIAABCEAAAhCAAAQgAAEIQAACEIAABCAAAQhAAAIQgAAEIAABCMQIcFB0jA73IAABCByHQOO3XF69enUcNkgKAQhAAAIQiBFgV3SMTrN7bT540aw4ZAQBCEAAAhCAAAQgAAEIQAACEIAABCAAAQhAAAIQgAAEIAABCEAAAo0JaAsd29oaMyc7CEAAApUINDsoepC/cXaVoJEsBCAAAQhAQATYFd1FM/jrr7+6kAMhIAABCEAAAhCAAAQgAAEIQAACEIAABCAAAQhAAAIQgAAEIAABCEDgmAQ4KPqY9YbUEIAABBYIxFX6z//7t/CYIejNmzeGp3kUAhCAAAQg0AsBdkVn18TNmzezn9l64OvXr1tRuA8BCEAAAhCAAAQgAAEIQAACEIAABCAAAQhAAAIQgAAEIAABCEAAAhBYJvDlyxcOil5GQygEIACBoxF4+/Zt/IDFZ8+eaV+0b7E4LtqXJ6lBAAIQgMBeBNgVvRd58oUABCAAAQhAAAIQgAAEIAABCEAAAhCAAAQgAAEIQAACEIAABCAAAQj4EHj69KlPQqQCAQhAAAJ7E4hvUL53796tW7fu3r17584dR0k/ffr08eNHxwRJCgIQgAAEILALAXZF74J9mmmN86enefAbAhCAAAQgAAEIQAACEIAABCAAAQhAAAIQgAAEIAABCEAAAhCAAATOSODNmzcfPnw4Y8koEwQgAIHLEdDZ/3GVHk6JfvHihS+d+G5s37xIDQIQgAAEIFCJALuis8F+/fo1+5mtB3788cetKNyHAAQgAAEIQAACEIAABCAAAQhAAAIQgAAEIAABCEAAAhCAAAQgAAEITAlo/xwHRU+h8BsCEIDAYQnEtyb/8MMPjx49GgqnC/10LKiy/vbtm2OCJAUBCEAAAhBoT4Bd0e2ZL+Toa6MsZEAQBCAAAQhAAAIQgAAEIAABCEAAAhCAAAQgAAEIQAACEIAABCAAAQicjoC2rz148OB0xaJAEIAABK5LIL4rOhwUPQCa/LRT++233+yJkAIEIAABCEBgRwLsit4R/n+z5qzo/7LgCgIQgAAEIAABCEAAAhCAAAQgAAEIQAACEIAABCAAAQhAAAIQgAAE0gjcu3fvzz//TItLLAhAAAIQ6J3A27dv//rrr4iUL168GN913xX96tWrcfpcQwACEIAABA5HgF3R2VVWY0qpmWq2HDwAAQhAAAIQgAAEIAABCEAAAhCAAAQgAAEIQAACEIAABCAAAQhAAAIXJnD//v1Pnz5dGABFhwAEIHA2Ar/88kukSNpfdOPGjXGEW7du+W460raojx8/jrPgGgIQgAAEIHAsAuyKzq6v+CtZ2cl9990PP/wgG6XgQR6BAAQgAAEIQAACEIAABCAAAQhAAAIQgAAEIAABCEAAAhCAAAQgAIELEvj27dvdu3c/fPhwwbJTZAhAAAJnJfDly5f4uy7Pnj2bl939uOj4zuy5AIRAAAIQgAAEuiLArujs6nA/K/rx48fZQvAABCAAAQhAAAIQgAAEIAABCEAAAhCAAAQgAAEIQAACEIAABCAAAQhckoBO8fzpp5/iO+cuCYZCQwACEDg2gVevXkUKoFMX9YmAeYRHjx7p1jy8OOTdu3d696b4cR6EAAQgAAEI7EuAXdHZ/L9+/Zr9TPSBhw8fRu9zEwIQgAAEIAABCEAAAhCAAAQgAAEIQAACEIAABCAAAQhAAAIQgAAEIPAPgZcvX2pLtPthXsCFAAQgAIHdCfz6668RGV68eLF21/246Lgka2IQDgEIQAACEOiBwH96EOJYMvh+hGjtRa5jMRlLq9fF/vjjD03Cw99ff/2lCNpNPlwMkYfX1G7evPnjjz/qWv/qT7N3feZpnBrXEBgTUOsK7Wq4GNrV8K5CaGChdeliaGNDA9O/NLAxz+tcq+WokajNDI1kaBjDvzdu3LgOB5UUFX2p6u68sPr+l7qkOuZEkw99U8IHHY7qTqlKencKpSvE0RFBQ7caLCX9q1Krr02MpTEK9TX9lMkUOp0uBttJxvnVBsoxmck1WmsCxPgTrWUEyOMQgAAEIHBiAmGU1LmPg5dVhQ0OjcFO07cHdQxYewiSTRZm8P0OdqZCBvGCPHMLU2LfuXNH/966dStEi1zI9NLqu04mU+J6UKv+u5Q3IiG3Oicw7kdqRcHzENrquJUO3Wr4l0lQSs2CN4VSD3HGNdXbgNIDn0PL8PbtWw2O0m+HLsW+wocOIozD3zBGDENGkC2MFxomxh4zXNYBERcQgIA7gTdv3sTTjGx91ugQP2c6nvL8ruZlz58/n4cTskaAdYQ1MpFwFrYicLiVS0A2nsw5WXeDaSf7LSyAnmzFUyVVMfHRxVvI93///Xc8RtZdqfjbt29nPbIWWScoa1K3dnfH8O+//94x99evXz958sQxwV2S0iilzeLqbPo3OBaLJdHEUs7ue//7l+goL86r4EG54OWRL3hQj/h2tzIZEp8ahgpFVoUOLgDVyy6T/NC6tBQknZ4ofySaCqLGNbSxThrY+/fv7R1nrcheFTd4iNTHBwNivpYgAcYmxbDWtcurDhqJJKcazCDtGplxuKSVqMO/u7TzsTDu16ETnUBFH6WzCHUwQAfFFfr4uJsMXtSh7XWijtybX0gw6JBhXT8ACRHiF2IlUINtkNhJLeO1VNwh5kXn6N1qG+oy8QZQfLds54TA/vbbb8N4p3+HIS903t7Gi4JRL5fnMD4OHfAQXSO3gIvx0VqLWIyB59BaRgj9PD408n3lWfzWp0Uk2YqWx8OzwyxYP4cL/atRQMewhQiRC+zVCByXW1UJq6Idm2VVUR1n+kxeQsuUWTW4nmQBBiNQpqAihPmLGol+htUUVUT4S5ynhOzmF9LMWm+WISox5ncXQ3755ZcG69PDCD40lYBiUZ7EwMGw1L+L0JSdyjX3vhqnacorHWxiQSbRtDVhc/vC5JG1nw2k9Vp8ka578ODBWkFcwtM96sPkSG1Vf5a2qn6tSdDQUPd114DXpQm1T+Q6A0pVa8fXMEtsBsXuxHRNlSjJWjRZCzIVtN1NtspanNzwQenlPhWJr3F8X+UZke0cfgk1A410kWJabl3Bm2rhU/vZ8+nV2sTOmr60aETPb1ry8mz4aonff//d0VtyslobXKwCzupnVs1eeWGrqqqXXbfoacmqHUUODVu6SJPrYZ10+DckJXM9+Mc0g1bWWj91yT1kkXJR0JaGRc/h3/YCpxQqEuccPrpIAdduDQbw4LBVHLU9NTn5bbaXrTVVc/z7/Pnzmoi54RrOHQXzSkpDfm5BIvFVSV6C7ZKO5t6qpkgB7beE6NmzZ2pXuxRwMVNLkRcTNAZa5MmqIFWEUdSsxxu0LhVfQ7VWLNSvs2Rzj6wRN6susiKrgMUCy7LRmxtqY8OyX1a+48gqoBxhtTuy6tEu6iB2G4GL6yXxwQadqL2K7r+ziMm48Wddq3Q9aKTEBpYYTR1ThTLqkAlGpabOvqm6LeOjtF9iAXeJdrLeraqcVLHjz6wKyh1HBitCr0Bk5eIVWfm6d64U8kOpNzugVzHbp6OiuYNFa51Ma7VvlpVyrKp+U/SJ4vhOEKQYE/MtiJbuvcFerdRiQ7JSqgU1mPiIEg8Z2S9oDHaGtVOQ2a9BSkO/V2VJVyg1pZk7oZAGK56/KNPc7BLBDuZxYvcpi6ZOJ39RkF8ctJ6xlpTRBPWq5TXxFK7aT2S7Ga2BtGpym2KkRGhgUWyKIYtCDcnikIlUq5KVV1yNc1OMGhHAW4NqjTQvO6AcxTDT0Bzp5p3cirRMNTBpAym6yCjZSSkGMfbSmRGGJ/NLVB0dIhjntySJLIp0VaCYspc6bCHzou0Vkg6zoNcr8b3KRb5ZBNRH4vWrrhdP0F1LaACK53jBu4IshebbZ5WalOpm/RZ7D9Suwux7rypT83bnFu8vw12xVb6bbNtgqTrfVzGLS6HmwdagYnq1H1TrtfT9xG7SzEeXhUtSRXqNbilCJMF/Dq91/JMHKoVmShzVqKNgXknJBZYifGIcTcO8BGuZjsaq2v1tDlBNuRNclrLXqCaLPHPOkZA2u6KlzXfx7AyWkO+qfHp1R5R4pEYSb5WZPpWGVS0kyJZKJ5MSU7Wmxuk76whs1RoP56A5t4q+TmdRz91LI6X0u804GrIbKHN1fHX/tTm8ZXxcS3Oz4FUjnLV3a8QJWtf9IrFGxNaiXjS6qRSJedmjaSSttN6fxX9f26yt7wYAACAASURBVMmOcZICWmsCxOXnWbWWC5weEqmqfhP1ia+1oyaXmG9BNCnexFqzDCibgnU1udvLXq009RvgK/HEik6JRmNIobRLHFn7cX/6ZmdMiSC9MV5LWCupNKF96qSm66hRBz5V+9ocoCBsdhmjQ2kz/blUuSFlWnqxbTSQVlPmxaxzAxtYFBGRZMY3YDW0BHVqYyOMFGTtFnjXyHQSzoBSdbBwNMykK3JVevv4k1atkV1qpyrhemXU1GxSnL1+ntUvUXV0SKwssbUMwWreKkViXpeKVrXXO+rVS1VK+8LG17bUfVJEUjRfPd/nqlkKCt84rCMU82RhK6CzDKCb/brML6FBOa55NvNdjCBF5D6JlpF8qa1BZ/XRhe4Qv1D7STSNFG2tsbErOg55etfRgJCym6be/e+WfsZFvRlpys3gWcaDGkJa5FmEvBZYe1d0J5aQlmHUzmvUVCTNrkwfLdolDi1rTWUz3KsjywiQYbeZnT2CWoXj+mKkJRhvXUFF99ZZHK2CxYYqDX+ItheabtWpyCKiIXARlGV87M2/c+7eva8fX3Vt34YytMMGg4VY1VY7kY62dmsX2ymoHeMFWssIcO3xc2uttVIfLryq+l3TGJNwXzuHXdHzRqjJXe2BY9EMm0viGFJ1uqrEHUVl8uII0yspqT4v22+i0CI/1U2U72IRHH0aXn5mef8iZdn31tryxiLbeWDVLjmQKVt9nIuqkAbSqmUuZp0b2MCiWBSpgQNzrcFHXs9eFNUSCF4LvarPMqAMeI9imGmKutaj+wmftFjNlfqRLVeSHnZFn9svUXV0mDTF+c9jeVPn8ncechS92jnGQ4unLhbXuonTIlnL8XRy79beKNJ5rbGOYKkgDVu1/ZO57Vnxd1zYqjrfz/VLNJhZa2hLVFzxZib16OhGi7SZBqu98ZKGuyf20YUyRi4Kdnqo7uYJsit6zmQ1xHfm7Lv+tyq00w2VvaohHlE681saNTV2OpUsO5mCvheKkJ1ZwgMWeYJgKRf1jF13uzylOPE4amNq8wn4faJ0Yvo07uYqtUUNtm82LuaaT4uZpdK47ja7Tz0Vfc3OUk/9zppSeYC6c7PxaK0FCpRmRKEMFnnG6YQEd7m4Qu/e0Y+vRRp3+7ae/dBmtr/WvzbDpZ/rKf8avQ+tVYOq0ryC1qqErn2yVdXvptIYIlimA3Ni7IoeM2ncGVvaq+5j97i5KvExRuM1kxcjQN/HpfSq1si4IS1eq3WNDUUpQPdFQflJLNDk9DD2Lz0e/hYhGAONBWzQAHJXHyP11UBaTZkjAqTfamBRTISxt1VjUxwebzP2gXdS+z38ZEAZ14LUvkuHWkxEiY/zslxrCF7MoqvASQFlKnQlXpYw++6KbjwVipOptJxddXSYNMXJz2N5UyfCH+LnUfTqIWAeVMjN5e/E1StFiyuo3LuO4/KxqoZ1BGN9sbA1B1h1vp/ul2hsMqnUlrWATd2Yq9M24++7Ncju95DSDn+bhS2IYPTRzfvFOERDWHE3kfk9GSj/U1C8yz7y4sULr7JLxdy6dcsrtarpfPz4Uarz06dPllzU39T49Hfz5k01wb/++mv4988//yxIVk89ePBArttff/31xo0bBSnwSCcE3r59q9al9mCRZ2hdalq6GDcwtZPilPXs48ePpWrVxu7evWsR7xDPunTz3JJKq9y+fVvum/v372c9K2n1lk9x5WblNY789OnTDx8+qNGOA3e/dqk7VHR6PX758mVoCemP2GO+evVK/UWWQ59DnphIQmlLe0mNKQxiSJJHjx4Zk+rhcXp37Vp4+fKlo20fpJX9oKng8+fPQ4jLhcZKjUEFSQ0W+GAj6V+lIGMppBMMcl0YrX09Lvt8eL2+T2UVSo3WCih8L9BavjxJDQLFBLBXi9Gd70Eaw1CnLiOUvXnIiREcTYPTyZ7mJAWLFao51Lt37yYJrv2UVSmr76effhpMTf27Zv59+/ZtsDO1gUbmov5t78xZKwXhRySg7qx+pB7Ug/Anc0EIKXg32xUDyiYiIkBgXwIunZS1kkglHsubGikItyDQM4H4Wpu2VaxNviaFUjTtpUmf5U0en//UVE5L5OdYfZuXbjGEdYRFLFmBLGxl4WoW2cVkypVWTiG2BiVCw0cnr6MaTCKuSTS5jPS4GnkIZ1d0QLFxIVvfy+MmJ/VRLIYnT57Eba84NRlb8lSqza3ZZ3KOyyGuTR6yyXLx6hE9qL8rbFqNcz7iXdmRahvFukyNaviL135oYGonBXnpEa3xaILx5s2bI0JOlFml0y7PzcjDotfwboP+HXZWqduKkjZrFi9raQeVHk9XieluF7WQYX1ucGOpgBJSCqdA2wQ4elbm+/v370PIvheo6Mb8EzvLIJUanrYehs4yNL/iniIlJnWkBrw2njZGEbJL75LhkfnFoM8HVvpX3FTMYflcxKRnVHCpGkGYPzsJUXwNLsN7U5Nbx/pJ765dX9q1rDXszVyGEWR45yrdkNBmaz2oStxMPzFCrudIh5apW0lp5GoMzRI1KJdZTUNZ9Kx6cc8vJ6C1EltdbjS0Vi4x4kOgEgHs1Upgj5gsjWGotUSrL1LFemFe1uAwvxveKNO/mqSUTe4GR1Mku+GWMh3MOVlWyktznM1HFEEiFaxSy0Enz4xy2cxCUslFJmHSjUzF1J9OBgluH3lU5Fqx+JE25STCWQkUdGf1oKEL62Lci9Xg9ZfiZIjDHFwQ6q1q0mrq8cid3wXvZgUVIJqkefoBZVJefkKgMQH8ErWBJ6rBTryptWmQPgQqEdB0SWZqJHHNyCJ3J7e0TqHJ1yTQ8rNnt7+lXIvPso6wiCUrkIWtLFzNIic6DDWga6qrqbR8YsOEWhJKQbE1qGpN4aMTXln16Svyi9Whx5WImvr/vzs+htp+7fhNH+1oscvjlYK24yzSLAiUseIlVdV0VGRpt4IC6hGpSJ3orkWCLAl1ZKwUa0GOcjtmZWSMrJZZIOTwiDHrxcct8mQVxPGzgGoeWVmHyGqTxZ8qkHZSEdQ4Q2rpF8pXPWKRv0ugXKLpwuTGjOuczfYj2fQix2bx1Q3L2A7FSezFKdKqljelteg3CSwxXOrdkoilCIdW0Tt2lhRfg8RTC9Rwtla5umUpgnRR7ti6Jok9XErVUha1QyGNsFqUUPFTKkL9VOkXmzF6fEfOF+zdqtZhLKjx72JD2rRDpOc1MIVvOak9FIxxm4PRomzzQGmVXDJ2XaGyl5nlQdS4+TEvZoMQtFYlyBfUWpVItk+2qvoN2iB+ETStS/HVGuPZWe5KtSYKaTGQNiWMa9cUM+kE9mrBoLwJNkRQ4okVnRKNxrCjUa0Ksgz9gzUYl193ZTFuuilC60q5WMw3pWuHxONaYt5uRSmlT0kwL+M2yCCbPCXrUDRdyD0VHi+4qNolBzlz+UdK0UBaVWtEgPRbDSyKLINTQ3bcMzMuWrqTYdwU59dqzEpqnLLXNXhFux7exGpiQImAytXk8+4TCVHikayzbmnIjmTUya1JidTwOhGsQAx3s2ECZ/Iza5iYFEfNTDZJ3OqbZKefUs5lfrPEhbB5jpOQqqPDJK/h57G8qYtFOErgUfTqUXgeTs64btEcIbdElmWyicIcfmp4ypXhcPEttp8oqRdrYpg7O1D8xLm/0rdUa+6QV1x9LGxF0FWd78f9EpteLMnG1qCJ9vNynkSaxHBLyifFDDiHj26Nhgz7Cf/in2FK8t1aZmXhjvO0Zm1rs6SJjS+lMqT9N7PrIcLm9CZSWKOHWkN+SlefCGDMNIv55lAxkW38MyujxMgWecaybV67tF5ZWnGDfk0MmXe55uMaQLWWgjYmwVwILEq1i+mjuogbzbKZsizjzQTXKncIl6ZdhDMEKvE4pYLhv6wpDtJKSUakrX3ryio63gzibWzz7to8Qc0v3lrUlVQp6f1FWmhTmLUIkqR2A0tJ39IIpYHto7YEKNPka2An4em1mYIrPY4FrJHqjgaYsp7wd/w5hx9fCdNYP6/9MltLmmGee25I8dzKRVdoxmjRupJhDjOXgFd8S+dCa0VqwQL2uForAuRYt6qq30RNHp8C5PJ0dJnN5U/X6hbNOc93EoK9qlZR1QhU4rkNLxKfxuBikEQIR26VGbfqcYvWYCQj3ZLBo6cmvTX3ZyRfYUxPLYt5isdb2i+sIsQ5FNwVOqm19NIZjYeqXXIoxZqWLoDTQFpNcwoEmz/Sg0Uh/lLg4l/WXF16sWQwNtE5W4WAN6iIGngXmU8CGVAmQCY/j2KYxX1BoZntezFhW+wR2rcUQ+5l2nhCIPHnNf0SVUeHOfl4D1q0Y3f0ps7lP1bIUfTqsageRVoZpXEdLo2XWxaLklwURl0+V4ZjxbcQU/+1m6wSoKoeUDNrUCPFZkyWT2OtILJDLBNqyVCbkkW8xY45DlzzS6hQ8vCMY06u9WBWwTcTnKQ/+RlfF1DicUrn2xp0NR/dWv+N1/ukFcV/KqkhF3ZFr9H+/+FSml4Dj30U3JDV6XaxK1+tKq680gUsmC81w1sgW+iN6QTSY4q5JsCalKrijDpCTV3DvAY8wdSfrC79KWX9KQt75SqF+FgbQE0uJEw6kJSYGkfL6lFPpaSfG8dYcRNck5+Lpk/cTFn0YqQUSlVcrDAj+wzido8KWNw4yxrkQLg40xSSkTgXV9G9dRY1IWnISH2t3SquRzU/d5W4JuRaeJn+HDqOr/AapCYaz+un1M5a8euFF7eKoxtgLf34Ut1rjWTN06G5wNojm+Fl+mHcxizdzZ77IElxyxQfNc5xcfa6tmBEa0VqrbhtHF1rRZic75Y0yaaui0dQO2mMRYO4/qS9Jby6sNR7XMJwV3bdMBfWwKTH9adRY0gtqwjYq0Lqqzwn/IunnKGuIxdKfJKd5SeNoXZjWKudMvNSSsAyzdezZTWufNcKMoQrQqTRTm5Jhnhq47ubKa9ZyONE7NfpY41Rt6hhKK//dXb+/3+UoMYp2YqbKCac134uuuDKEDWQVgUvk23ylMbKOVixFY30UXgNaUq4VLexbQwlKu7FYyEd28AgFXir4p005vlPBpQ5k0nIUQwz2fZSeil/lhEhJf1InAnbrJ8q4Liz5F67664s4S2RL+uXKNNOiQ1jUiMaH9ceXLMVLQ1SRsVEgKv9PIpevVq9tCnvpk4rEEPG5FoXLgv3dZsUlKjqIxqmy7DoKZcpSSjd0Vc/LSS9BoLNDhWp6yzXSqi19Isy91FE4PGtRbtOqiBi5YqVIqTLH2LKSCgetiRPSGdyIWEiiFRA5Tt5JPFnBMKY4eJ1caZesq3ZXYnpJ0ZTB1ws/jzQV+kN4llsyLmEClGCSpld0bHaT6/yRcTjQC/1HRPX417xELWoXi0SFQxUmgdackx8thiR2kNiFpZoBY1WJRrUgSXfzWeVRcGgqEfqDTAFrFSJGoPLzIJNREMEJT78qeBq0hpOLMOzBJ73TaW/lqYi626iqIvRJPBY9WVdy8Sfpyl51uwejf3G5mEZWdVx5tLWDinWP/NmYBS1BxU99BT9u0tnUScyjuxrDTul1xj7aXHtR/rjptgqr7HDLootkWqss7YnTO8e6lfkhz+1Fqlo9bJiMkObnDSbtX63OAANz1oEUHYTAbJ+CsVmz4pEMOY+FtUyuDuKMRYp8VoM1yo9gm64pQfRWhHOxV3jlDZJBNQJbq1NHDY7UYignrgvBwkQtxZUxkrOBGU9/GGv1mgD/0f3n+mAi9mgRltveW8sbfuZ/qUmL8Ib9E/6hcZ91ZG9oca1zZo88YWELGNGAiSWYnNSr2aTmJQ9WmKtxUEZxZAmsQ957nbOWqEkbVbDWGx7MufW0vcNr7eir3KpJftKq0pcxJUe2AzsUHDw+jaAcWqJqmnSNi44oAzQxqZO/4bZuKIn18VTXbUEF1tiIk/iT8syhyRvNn4lFicxWnFluZd306yaKAr9lIZJLOZmNPfeN8lxzeTo05s6Ef7QP91rVg2v3oT30Kj7ET6+j6JYd9nt24kSM66N9gN8LIl63Jq6mxR//lMPaoI2Ts3lWiKVeRjmEo5DlKyLeJFElMU4x9xr8YwknnXrEAtbwjX8qRXJPJDMRtfEXFco/bU0FVl3s6hOIlsgL9oSkmetM6pHGPuaxWauOtPfNCYv4qPb5JCrTwaXkfM2TbXCXDnW4ldtVZO+Ov+pzuY1zFQaCOcy20OKizzXrXZhlEKBDpUic8k6kkjxTFtNPZKs163IODHva5Uqbl6WfX2Ic3lCSNnIp1HHaB8EARIvLAPApJYl+aLdo7mWlyMmPm2bt8MQogfnYNf00qKdlMhzHG0t/SBV5KKBwnERddIGxmlarvtU0Y6dRXDWzO7BhLLQ07NlinFokLvYSGvaI9JHwi11NCOu+OPuq4BzXRQXwHi3WBFdpHdrfrE4coUGFrkYV82a1ooMf2oJkcRTblmm6GWvb42lihRtTCbl2qJdd1FZKhRaK6Vmy+Kgtcq4HfQp+yAr9bt72eOz+MbjvkWjzod+7NVJ69IcrXhCqjFUz04SrPqTxuCOt8wv7evkKTNcI2ZbXIONbT9dJ85VU7xhFju2oGZThpvaA4rd+J9r6QIU6Y9Y1J1aS0srfW0uNmnAWT/V1yr55ezStmSrBmMXeE4evAwoiQNKXGUdyzAbypI17E76TuNpxRh+ysg+kXb8s/H4NZa8+Bq/RBydlFiZUaqGMU55bYiJ2K52g6qxFToub//XR9Sr/VPtRMLNtYDirmEcI8bjxXAtT1Qn0LzEkOIq1pmsfs5rYbMxzxvVJCQyysyzi4dYPG+Np3XjgljEnth1a81b/gQvzsWuCT04t5/XbLwTbw1K0dLFQ8C4XaVf7+WjK1bFEx0SfipBlfpf1m06hbWYqoyQgfFiLy2jIli0zKTUXp1zDbhjePFsf6JYHUVSUrlSLarOfUUaNwlfSeapqfUmagrHcW4uxiQkRY+PKQ3XKsh8FJyk7PKzc/FCGRNrdk5y0kMXLQlNYBxpW1SonCyhyLpYTEqtV7U2jma5lsE3h5YY0nKcylWGoQiTBmBhNX82V6oGKlpCVu0svspzbRdLqL7IRWPzd23WFJEw3KraCEOzlFpQ7YRMjReOKjFIuHaR249C0aqCzZWqdu8u1tUB+9okJT6g2N03SiHIkHuhKg7VXXahYTQ300j8Yu0q4S0cIiJFbqG1InCMt3L1Q2i9l9JaRsi9PW4cYfX4viWSQgjtcH7hqyoTS1qsUSf9aHFyJ+BeTm0V50D2aoC/tnI/r/15SPvmSmMIFWe/KB794wZhrmBrZue8vU1C1uYgWRZpYlkWtcdYHg33uQW3x9+UauIysuc4T8FogU+09Dx935BFp9m4HuPXjWs5Lkzu3dqoLUPJUJbGBkYuwHh88DKgqIUkDiibas3Sm9obZipO8YRX0NaG8k1K9giqr3i/jt+t3evtBZykUFxNVUuaK5VaeNU2c01v6qSpnPLn4fTqKWuhRqHisyHjRmSLb2dxBGm8QFkDeEiz2PATmarDSpBQo7yGjMWKKAisOvQMMgtLgWDjR3wnU8WeN4nUfmEr1Hux2JNmuahbpBMcW4LFNTHx8ywmpfbvNTcR3mIDSe2hkhdlsY7GPaJSvqGxLV5sSjWpu8VEcgPHpfa6lgzsiv5vRUip5U5aIjWhVuKoSv4rZZ2r4sHJaISllCZX408UfUoWWXEsjSQro9zI6cskqrVm1qoyKjDU9EgzCcU5Hd24yzdo/OM2sGgEjOVZux73iMXZsvs4avHBqb+HUi/WiyK4q9Y1dCnh7sKE4o8vUNFjGpvX9TqLmp+valrskikNT3FUzE0UXhHUznPH4lAKdw0TKVTZiBNEHV+06doqC707UqGTW+MKSr8OiSzO3zTQhAiLF8X6JEhomRYuyhxSTrnwtVUs47uk9dWfi/UVAtFaAYX7BVrLHekhErRYLIOy2vd18bj8zQb9cV0Xjy+bk7vL2qtjvKrTlFFyMY58EeOkGlzTGBwhlw1SNSYs7pIkTsdkPabwlFW22P7HgY4vV6SINMTZ7LwW0zpRjJTjcMagJtdjLZ2YoyXaot9sIlLkZ43GHylOYjOOCBxuNWgJKkhZRw5C6qKNnANz8EbaXsGtstqv0afcJUlsKokDSgrbTd0+7jWT6/aGmUqkepyIkf5zl5nFUAtGj03j8Sul5UTilPUL1aOvl2xRwsQuFhpVbfIho6yLULRFz2Tn3tQg/IkvDqdXT1wXjkXbnKNtdr24MMZpzlyH1FZf8eI43lWHylXdgUYN22+taMda/VwcPgK3lAvfIdtoJrVc2Bo3gHoOQ/emayGsDhhKvejiUAR3GzulEa7FcRdmU/9Lkov46CwWzlp9KfwfwqGRuVyk1FlEoPEt9964WEB1UdkBdtU8llw902iaLIpaL7DYEpJXwr3bz4tZoEb1yDwdrxCLW8RLhnk66eNiSztVzUONZNw7Eq/b96AyT0obNTVU96IdkMIz1PhiV6pUhLJ6H4ozjOuLw56M4Bo6xzIESH/O+6NvCCo6l2elzlLD7F7slSn9WnFaLgyo6yVKNYk2nszk1mNZfBmiFv0T5K+hauYlonfPmURCytrhkOBiX5PtFMluuFVmHoSGpIswCm/mNY9QVuRx7u6KwgKkkskx56aQYnRorUWeIRCtFVBc7WLRMh9rm83r9p1rXEcR2yBlLBgn5XWNvepFci2dzTa5FsF96FyTMITTGAIK40XxWS81XIjF7vG1dY5Fa3bSjNV6E2cxKRadsTqKH487XRvsMS1uSEN1WIz/AmgpDWPSTsY/W9rnKp3F+TYWu4EjLtSFXeYaGiaIN76wizpABq+oFuuBGtXd+YAyboSR63EXzrpub5ipFPGRKC5/4kAcYVV8yzgiNB6/ioupB/FLZNEr848NWSw2qpQZdIqpGe9KB2qQWdXhGDkOMHJ3F73qWPATJxXf5uFScZGGUXbrHNVRpidFrL2r80Crn8VUQ1N0afPjJmoZmxpPnIPYlRyGlYqjKgvVl3sxuMIWFyDUlmoY2Jbps/uUOaVxhlbR+CI+M3L30S0an7nNaR7/n2R9wRXP0ufCeXVI9RP9STCVVrpDzVSGhRLXWDXP1BiibqksfJHWTs3StpoVNkUXjOuuqiES7/xjMebXNWpTzTtdcbur6XiJ0gUbs9JT8WRr3BXGsQzp182QFjtkBw+CCjg3R+qhLqv6AfvgWJmnoH6tUtSofY3Z6TU+iVmP4VBSVHRBjRs7i3KcWwj1mt+8Y07aWOSnmkcBn9xHcofgscCyvnKzs8d3sUUraZtx6ejdYxop1/NxYdzY1q6HlOdeGIWkZGpp/4NIwyicktc8zlwXrRVzLdzdeWTsX2iteS0rxEh1qH201sA2t8+qly1WCoFzArls53qpmfdgIrzma3NhQkiDvjORZ/iJvbqIxTGw2MZ2Hzo3C0Vj2ESUGKHMcKo3EMztz6B5IhcReWRHRRq2HkyffEUECLcSsbtHi8+S3Fdc5vLHBQh81i4sxv9cmM0Qo7Reiy+bcg4RyiZ0E9SNzQnZCRMBcn+q27YxNsCb2A5TojGgpA8oKTwVJzJ+xftUe8NM0lqW/9r090XsxhGh8fi1WISUQEsxm40guXPniPmXwiQep2x0GNKcW7OH8KbGgZzm7rH06mmwVy1IvE5TXkjYFC9XO8XHaN1ttkFis2jFESxM3O2llFIcZR2hzJweNzl3I9CIThZISgX5xjE6DGWXzhWLDANfIUNqZSbHUOkX3xo0bvlr14Fz44u47e3uozP20zV6/yTrC66SoGsF6Cdc/XwXbWivvuJhqepUbVKuAhdkPVPM4haZlMv+U60usQY17DVuosU7TaVG7GQKUtCIW6ZS2oBVLmXiDS6teemqduF5dunCy7ciF9UkvhpwvYYxz26Se/xnQWNLfySxg88lrFq/E/m7UtGSzdhZ5tPgqs1v7l6c1+ZayDBPmFSH78/4RqI1wYZwd2s4vWjFc8VQogbLGPTu9AodYpYZYHp2sT0kjinFxkxoS5aOYPEjDALUGAssUunZ3HrPjY/WyiWWHh+tlc7qlDHtrp7EBVR3epGm23g32Lho2KtjGjWuI/UexujFC1n+NeSJpEljiMBJv1U8qbeYanHxis3IuD9TyU6mkLKv4o9M5Expcu07wljISP+tV19BgBQ+i9pjCBxccCG12hfG0bnxOFg2oRvTzmrqXvAt84tB+DacwetV4wwoXiTH6UQU+7iPz693GY8svamBO3EMdnx9rPFrLHnWdXFb0oNZGVkid7VWUtaeVfzjelMtdXegZ4v7wi569UBg9xJ10+BMXMuIy2+cO8yH6b0cffFipt/dxD4vcghpMDNdK8iifg6CpVw0MFcsS0hDEWoM3BapGixszWu82Lpja9Ac5iSkeNI3tM9JapafKbW879gdMTlqaMIUJZYb5x/j3FJJ82fdB9TcIjWOryYoteJii8xhNgiZ7/1KB6hBt4GEIYtcUetph7Jp5AA2FMflIl1fa6huYOKMC5WiwRcb2442dIG3YihCDctsDHO4LkY66Kg57aqKyzKXkKjqvxOBqyqcYraDkHp8Xl8uIbl6bwytKrF56XJFraeiJVtxha51lqowLWNK7WmYxairWsXzFjgPscxv1ZVqD5q5XYberSou6yx6cN4YxH/eZhZD0m2tcR2Nr5XCYsopgWVFHudew6wyMqnaudBaKe2qLA5aq4zbyZ6yK6WqNtUi7bjKqjohWpQnBGKvBhSVLiIe2/FAOb9ub8TSGFzaQHGN15vOF5sliS4m2VRlZpUWLeYtfx7iUi9liUSGmxorLhMhi7vkwDB9ojHJt+xncTMbpBXqsnzLnorU7LwFzkNqO0AihSrWMKEUDUwg8EZqMOtWcXVfcEBJB1tMtb1hpkJZelPZ0JxOMhLzWONXpCCRW/glInDWbpW1Z6V2XG/qGoqTghOdoAAAIABJREFUhR9Lr54Mfo3iTF58DTbkcOFoBsczmuSb8rOe/VOD8zhNy0xqF/tkLPxcRadUVojTwFwpG32ChLq42sLWuH7DdbF1J5NpsYUrMCTufsHWoDKk+Ogm3KRgx6rA5VpZ/I9LQldLROamDmiUJvr27dubN29u3bp1RAIfP3789ddfyyRXc7x//37Zs2VP5R49+9dff719+7Ysr0M89eTJk8ePH6eIKnTv37+/ceNGSmSvOMUeihcvXnjJkJuOEJVZaX/++efz589zs2sZ/+nTp5PsZJpUVVzFc/JBTvXfscBqTlUVjlHaYqt0XMb5NSp6zqRByLyzSIVWbX4//fRTcbkqtb0gz5xGuLV5kWjHb6Zzygj07pbV+uXLlw8fPkxyTG+fRgeT8rWkYNEPQ5HtKUzQ6eejR4/mgekh6fDT0wwx0VoBhe8FWsuX53FTs/ffV69eNS5+RGbp56oTonolneu6K9ur9TgfImUaw1BNGqfklimrsrt375Y9uPlUsYZRWeTE20xfLiz9bUabR0icRYrq/Nk2ITUs2DaSk0tVAsWuZrtUEXMiMfG5uk58sFk08A6oGVCaNTkygkAuAfwSucQs8Q/tTbUUnGchsAsB6bdPnz5Fss7dIRNJyn0PRvFGo4iQbW5Z7HP77KBNGXfMxT6pt6cwL37PC1tzaY0h8xbO1qAx0n62BuGjG9eLri1L6pOkhp/D9j92RS/CWQ5U99A4p7coNCV4+fJlPdf5cvbeoRZvl7vZtFk4LSfkqqezGiXai6+2l2ho6nAstdVNvL4R9KpA3IKPZGe0SCIpp9xK3Gg+T0oL/FIL8/AeQrQbbLIhTMOJdtVXlS23t0aE0TsYalGRCPZbZUuJId/i1h5SWLxARS9iqRo47yxqybVVqKWz6P2BeppHbxZNVEcW/NpKJkuY3iLTu1vWyNxekhsxXe0rpmUOpmfT85pjKXtZa5yOPYVxauHacqqERbEEARYv0FqLWFwC0VouGE+QiKbkFpUoAtIA9UyXOWFtK4wY6gd1F2Cvziv6siE0hlD1c3sv3Ipf1DiAZJxj8Vzv3bt343R8rxN3kBdTtUsbMTVrV5ldeFKoR6C4Q9lFkrPamLv6XW3nkrGYxgJacu8Kb7Hqq62diiuo6oBiqXeehUAuAfwSucQs8efK8EDeVEvBeRYCuxCY97ixGLIxHI9tkt3la7RIeO1aGQt8iGvWEWpXk31Zyp7CYhkj3obF+OPAegtb41xcrucOQ7YGTcBa1m2VVGTFYZLR5k98dBNExbv1JumEn0OC7IoOQLYv1Ci1Wz+xaW4nt2sMjfeW7mpcDS0reu74pwLueLRJWRk3n1KJ5AVLqTtF0w7+XTYZF2+at9gim+hSIlhwzV+6SsmxQZy5yjrWDoA20lrmgfrWjHs9oqLdkaYkOO8sxg++pGRqjDOX2ZhgeNzia7Y8GwQ46wW9u3HNzr2Kue3TMgxZnhUobUC0mEa+PtNxxVne1JcRW8lVmluz4xJZnh2nc8prtNYpq7W4UPbzaYqnigUyR46mlnY96Fvuc9vvyvZqQas40yM0hlCbxUtTFpMm5B65KDbkdMBBJFnjrXnLWUxQVnTL91jGMtSul3FeXB+IgMVxZy+m3QQyzg3tRYinAN6BDwNKvJ1wFwJ7EcAv0Zj8ob2pjVmRHQTsBOY9bpymuxvN3Q1edfY6RuF4bYFgedaxCJ0nxcLWvhU0d/t0Phud4GojrWUK7Lg1aF5ZExrDz+v46Hzf3lEtD9v/2BW92K5WA/V29YMHD6TKNQ1bjXSEG0YrapcVxII3A45oikWaj07M1dqADgeNxBluaQe5Vi/UUDdjukd4/vx5ioSL+RZU8WI6lsDiVSu5TQ+xC19to0H/vXnzpqUWwrPa3N//ibOJ9kooVMoFKjqFUu040gaOL2GvSWsxu5Vmsb5dk2cI1yFGlpRz32KKC3Oyu/TuxhU6acnq17nWkQbNsiYtB5l9wI17ReMwLc/GUy42loZki1eaI1KhtSJwjLfQWkaAJ3tcppFRA8ijUunViAlqTYcj2sbYsCd57fjzyvbqjtj7zPqyjUEqpXhKbpyLbbaEYseILNh6O5In5nGkFHKAt9HYExkiZ/YUn5Y6yYKfEMglYHdOquvV/hRebqH6id8JXgaUfpoEkkBgQsA4fbN75ybypPwsWOvsZzl7Yi5qonEsb2pKBREHAp0Q2LQP3ffguicYOZKgE8gTMVhHmACp9NOyOGV5Nl4co1s74mqO57vvXbYGufMv9kPOJZkYXfMIIeQ6PjrHbfFhEtHvrmg5OjUwG//UyXWqsbvPVA1dU5rj7o3Wl2QtfXWXg6LV4TV3zV2xqDdqBgXU7EL+wcTTiKUpdty1b2Hu3lULasdyJk1QrAX5NnvEcSCJyBxZxIo8Nb9lP4tlnuZiSPFqpVKzqNNFYVDRi1jaB7bpLJa2V6P5DZyNZW+wm7x9e3DJkd7tgtGSiGYWBY/LrMp1l8ha3vRppkgi67dMZglg+QJGXDaLsaSU9e2dePoFd9FaBdBSHkFrpVC6Whz7lMeeQgrzSC6addbTkCmyOcYxar9ESfq0VxOFv060yzYGy6KUsW1vtq5cH+Y4QUu5xulYruXrkNVXb392RLY1zzMzzQg0btUmUDYvG0t1uC0jY+FrX/eA16J4GVBqtxDSvzIB/BK7136Zit7Rm7o7MQSAQDqBuH2obU5eq+1BJO1uWptthThZF5o2HuLMuFAoo/OEOWkgGb9gYSvOp+VdY5tPFNVLWV1za1AK5Ov46LQr0mXToBLRca4D2/+kIN4ljjYfuGwmCMLLjatPNsu7oRcu0zfdh8fnF2p52hst00FfLM19UXKeWsuQuI21KYmvtbSZ3TiCgGdtulVFyxTb5VXgsdjGax1UIOZqvZvpaMVFLXzH8qrPWjpX7pajTSAFEYQ6q42NsxB86ZmetYEI9yzeGOZwbT8sZJ7mYohltXIxQUsgKtpCz+tZmUqHmNw6fqUloDO+Kr2jkRCK0O0FvXv3qikeVmRPSickrpLKX+n4fpqMK/V0na6aTk/DvRaN0uPnxjTOSDWHys0xHh+tFedjuYvWstA767PaTywlYOnImm3JG+vlKl3krBl0RG02864uyuYYeGV71RHjOZK6cmOwqKPafgDLJrkUH2CD1iu82hgtR3rj2bFy1MstepVuqF+1cME8jfZuUHFkUYOAZnnFHuNBHrVnzRNP82qWL+Qe8DKg+NYpqUHAiwB+CS+Sxekc0ZtaXFgehEBLAlpxiJsfZe8kbBZBE6vEZY7NpIYI8vI5roYkZloWjXWEMm5lT7GwVcbN9ym2Bq3xrO0SXMvXEq4h4yI+ut9///327dsWVnp2/BmWfs+KNhZy/rj2AsrrJP2rFTJx9Nq1I7tBVaJBdJ5jnyGysYy2jhe6Aj4Fu2bHzb0gx90fUX3J+5+yHCI4UoU7bokWK6OHoocNu6JtqXQjAUvWKc9WmkGlZF0Q5yjSWt4EmGNBRc+Z7BLSrPkZzW7f5jegNq7z7Wgk7NJU0jOld6ezqhTT2K+1z1hvQsb7rO4qjrsTUAmmC6/lZKOpv8nfuJcx7u3dzH0eAa01Z+ISgtZywXjKROz70ozddpNq5KBoKeriNd3NfBtHSB8ajILFx77NxGvYq5uZXi3ClRuD5RsUll3LtdtYjddfy2RWF9ZnOuVslGFQlkLBU7I25cBXjvLh608XMsUb78wuEJtHzk3ApQXWNoGOWwU94GVAOW77QfITE8AvsXvlGicaO3pTd0eHABDYJBA/wLXey8+yu4x+nknRdDCBZm2TwD5/Gq1xVj9zq5WFrVxi7vGN47i7PPEEjyLtjr7ui/jotGlQG3rjrSV+V3tEx9smL7QresxF471scXk6CnbZjtMJ11p1U5qHGPLtu4THDSgQaHNR8MHulP3EbYQvyEVrACpyimLVICEHgXGTSoGE40fUpyzbXIzbkceSWK6NYhjtaYvkKc/qtPWUaJ3E0b6uTiRpKQYquiXtSF5HsbwjRSi7paHEosmVqZdlVSZ/z0/Ru3evHbvTShvpZO2rKjVCjV2HulaIwnW30mY72YSaBMb7l2wYySBP074G4WZFp1i2m4mECGitgML9Aq3ljvQ0CUrRjXVgQbniCz8FCY4fkSqOTMoiG6bHiRzi+rL26iFqp7GQV24MvnaFb8VZVGW9cpVJJeeq/JNyCMso9aVEahA4EAG7o7L2+6sHgjkXdXe89RTvvLC5IWWqe8il53LlciD+BQngl9i90g/tTd2dHgJAIEJAzqvIV870YNVpvrtzLOKIi0BofIt1hMbAh+xY2NoFe8iUrUEBRZ8XZRO9K/jotPm2eGO0Hpx8pOuiu6KHRj8cdOG1ICevlvYiaEDts0cFqeI2Voi2dlHWM9dSyw0v2JB9XG+jFpufPn2agkiugR6WJYxNy7gdOQVUShz7RiL3EyJTxE6Jo61U9tKlZOQVR6OdV1IHSsfYj1DRLnUtdXSUzuJ+hJjdeVHw/pJLrfWfCL179zqy+/GHImg2pbFejsu//+9P1wqZzLLcy6thURMNvdWpU1pVFmkq6Xz9q/FdIQr/8uVLbRlCoSzDja/iQmuFSnG/QGu5Iz1TgsblE23OqDeBjauF58+fn6MirmyvnqMGHUtx8cbga1c41osxKeOrqpHcLfM1rbvIUfn999/LLtVXE2V8RjLiFgTOR8DSfQKNbv3GQcK9LnbHy4CyV9WTLwQiBPBLROC0uXV0b2obSuQCgQICceeVEqy6K9o98c3iFCByf8QupIu96l6u/hNkYWuvOmJr0F7k0/O1aJXT++ikOj5//hw/LGyCWpH1iB6chF96V/TAQqtixdvMJzS1tqeG2/PGaPtbULt/X7JgE8bh3PTaW6P93ynGmVa/1LGb7YCZNPjJT+N72yrLJMG9fha0sbGoRg7jpHyvvfwXvlKtpXYsaddKkRuOis4lVin+NZvfADNl6IljP8qG8ngp3O/Su92R5iZ4oA1D8aLJRNQeFH2gQ/atLEb9q9alkIJXB+MZ1bvre1QVWqtSTaG1KoE9TbL25ZNXr15VohF5713vkFTKtH2yV7ZX29PuPEcaQ+cV1Jt4WcsJa8LrBAq9HnP79m3N/rTYINf68NLgWnzCIXAOAi761j5/OQfMeSnAO2dCCAQuTgC/xO4N4DTe1N1JIgAE5gTiNqHcblUX2pS4/TMd40LptV4tWIxDOryOM08RuGqlpAhw6DgsbLWvPpcZVjOxjyWtFxZ8dHGSt27d0oxAu+82dxIqgqIpsh6Zp8mu6H+YyIGr89XmdMpC1GOFu+zZ2k/Z92tuNrjaRSh4YeJYx0XLahRkvduxSVItTe12sWNvPuseQWIb97gY9yI7lsi49d/4/rpjQSZJHcuYOJa0E9TFP1HRxeh8H7xm8xNDu9tidyPBtyU4pkbvdoRZltRl+3UZrs2njMbSZvqJEdBaiaAKoqG1CqBd6hEtAxh3GGu9pMZZiTqCOjItNR5x3VUVM651VR37CnPxxtCJTeLeBuq5yHwbjFSunK560UVfZVVdaHQYNklLG3frG3evLBK8DgGXN1GPtU7RsnJ3x8uA0rK6yQsCKQTwS6RQqhrH126sKiqJQ+BYBOTTjn8dyH4YwSYQ9yzqHX+wWZaUCKwjpFC6Qpyz2vyLdXescfxY0i4CLwj0LfVZfXQ6IlYHhA0fUtY+8rAXRRf6mfIt5f8U1M0pH5HbRSdGP3jwwF46tTY13362q45LZPe7hUY2TrbldYEAccuypfCbeemov8SVWp2A1dXHf+1Nqx8rxL74JNt6fjL/Zu3XjlDwRkFtkSLpF/T0SGpHuWXvR7tzKxCgQxXt8mbeUVrdWE57C7Trz7E8Z7q2sy3oXL4ACwToqnf7zi192ZJaMQF7z0JrrcG3sy1QGmvClIUXCNCV1iordcunNG81LnhoSuv+1aOISLUP2mkJX3ld1l5tzPkQ2V28MfQ8lEde0thsWvVcZFW9VcMCzNiK0HCsJip/1PAvZ2ttVj0ROieglpxylEm8FFrP6+SUk7ic7e/ui5cBpX2NkyME4gTGFkU85trdArfAWlJl4QUCdOWXwJtaVu88BYFNAhHnlZ6VReTytlhcDE0MpaMcdY6Utr5s2e2Mzz6m9Gwrxuuau5clwNag/qseH116HWlkLB4cOSv6v5zV5l6/fv3f34YreYFdNlgbRFh+1O62233ILxDA0aRbxuoUqiXhlC3RIqAd/F1tiRaAM1mT9sUne0dzalP/Sqbbqci/pPy/H5r1/d/lhf63t5wCDenLt0CADlX0ZVen7Jq8wNXr2wK7TY3evXvV4MffvQpqCIDWqkF1SBOtVY/taVLW5MJ4royamf2kljFPHT4dMSyNh1uPM+rh+rL2ag/we5Ph4o3BMgH5+vVrb7UZ5KnqEjFq7yBkyoXUsr6oJm+n/OTytqm5PnnyRCdJa1doyuPEgUBvBCw6J5TFPosJSZ3sYl+8ltwvO6CcrAVSnN4I4JfYvUbwpu5eBQhwSgLaOhy3BpvN19wz0vEH3VZZnHmK2BZbMSV94kDAnQBbg9yR1kjQXRVHhLysj45d0f9qFfLMPnz48F9BpT/UpJRa6dNVnnP5dqF9w6ixbAU2R2Rl1CiM1+PDERFaJ0hJUK/1VH1rJEWGeRy7h2L3phUKVbCtMzw7XNht60mC9p8FHceeqSWFC67soqItDcbx2cN1Fseyn0mTO2KxJ0XvtjO0p3Cs+b+9vBdJAa1VqaLRWpXAni9Z+z7j+Ok4ucQiqy/y85xpfnFlezW3VZw+Po3BcvKN5SznlKZl2SRXtWbt2jul+Itx5KH99ddfnz59evv2bdnnOh5CL7QsxiQQAn0SsOicUKIO/cZBtn0v9sVryf2yA8q+DYbcz00Av0QP9Ys3tYdaQIbzEYg4r4bCNttf5L4VT3O9buuLdYRuqwbBKhGo6laqIfOZXPdZfPDRZeEqi8yu6Ck3Ddj2PZFDokrK9+ijqayZv//444/MJxaie8FZSDotqGDvbOe7otVI5HRLF1Ke094OinbxUOzetEIDLGhj4dnhokPv9uFMnwnSK/xERXdSy/3oosZATqbJG9OLZ0fvjvNpcLfqYXsN5CeLRQJorUUsLoFoLReMV0hEzkrj2VGaN7n0ZdHWtDqywpHyUaYDVdll7dUD1VEzUWkMFjPPsms5pYotm+SM2jUunrS3+/p3PMfFu+Kj4yEeP378/fffa3u013CwmBeBEPAi4OJfTV8F8BL7KOnsi5cB5SjtBDkvQgC/xO4VbdGKuwuPABDomUB863DLmZrefPA6LHIArilen2+9ukw2cb/03K2QbU7AZW41T5YQdwL46NyRzhNkV/SUiSyAuDkyfSD6W6dfRO83vRlZI0yXw75hND2vxZgFNodlHWJRBsfAly9f6iOSuRLqSK3zbbjfvWmFai1oY+HZcMHHQAOKgguXKijId99HUNH78g+596OLgkhtLlx8zZelF68jenecT4O7zP8bQG6fBVqrHnO0Vj2250t584SbzSLbUxiyiBw7rc2Fd+/e3ZTkQBGwuA5UWbVFpTFo8aDYgZDri8utzeJd1yqRypWbXVb8N2/eFHPLyigxsrZH68AI6eo+F9ETS0G0KxBw6TguxvYpae+LlwHllI2KQh2XgIuq3N1ULlBrtQ3U9CaBNzWdFTEhkE5A8514N298aKj7IQKOm6zSqW7GZB1hExERILAvgQKTaV+BfXPHR+fLc57af+ZBhOiACpn7Lm/tKxHZN0qwB6ouJdpdJe0+j3WsSjUM+f3LEtRe6s+fP9deJkmUzcVDkZjXUaKpu3VSOwOx3XtuVsWdqZunFxwVnc6qasxjdRZHFOdogY5AHJM6B9tDa2b8+Gvt+du3b2qf2rKjf/WnaHLL6ufgnB1fTFKIe28nkSv9HAQ2Jn5ZnR/ndg62h9Za8Qrq6q52sOkEKct8UDNivVBqnDrp0JfI53oaLyk1qCB0VwPIR8mCxqCa0mHDZSuvLuNdpKkUp1/1oOgg8G+//SbXYvjZw4VGE9WmhhVV6MneZukBLzK4EPCaWmoipqN5XEQ6UyK742VAOVNzoixHJ1BsR40LvrupfGi/hJdOHtcI1xCAQHzqqqmQ0T+WS1jTLnV2F5U7ZC3vnN3Ll1uKzfguBdx9TNks5qUiHHphq01NHavFHtpkcqlQfHQuGNcSYVf0Mhktm3kd86y3rM60K3qZF6GZBGQRau3BaIQphU4OJDYWJBNe9egu425vTFwKVR39tTPorc1ctjYu21lcWuBl6cX7iwvbeBbcjRPAjy8nkU5E0EYTtcawB7qHnc3xiovfdelZaK1FyC5sF1Mm8JQEdNizcV+djnnWiQgWOJEDpzUE3L9/35J4h8+iuzqslL1EojGIvL75G19aXqud2uNd8RsjbT6aLN0o73fkoP01brXDxU3nRguCcWioLSfpX5OAl9aV/mHr/7wJ7Y6XAWVeKYRAYC8Cte20vcp1oHzxph6oshD1KAS0qSPySr9K4X5ycwoZxz1RQ3aanutL6SlZN4vjMqZ4WarNSn2OjE65sNWmamixbTh75YKPzovkYjrsil7E8s9BI167ojXQdnJctMuQb1zvXMZdP7SrAxjev3/vglEVqg33PXxc0qVp1W8FTXOASVPcp8jMpc246Jb2OLtS0e2L30mOxWv2ncjfsxj07t1r54J+/MHHqn49bIbevQpqCIDWqkF1SBOtVY/tKVOWz05q1tJstF6ibc3FJyZK40U+wRTZMH3K6qBQELggAYsW0knzlTYmFp9i0PJdDq1V6zW5sj3ltVuapNKOAR2WU6mCastP+mclUGyuTIDoVdVJCD9FYHe8DCi0Qwj0Q8AywQylYK0koCi4uKA3tYASj0Agi0D8lVQd7LrLMYtPnjzx2hM10OhwVzTrCFkNdd/IV1jY2pcwuXdLAB9dvar5n3pJHzpluWAcLX75cA9NA+EdCTx//txxKq7V3x7et3PxUDhC7iEpmPRQC8gAAQikE2BNLp0VMQ9H4CJvRcthJLNQ67iayNy+fVveTLkgT+zyQ2sdrici8IkJ6FwZY+kse5cjq0ry6uyypGSkweMQgEAugWItpPfHcvNKjF9sgxWXJVGwSTSdx9zmaOpJvik/5VjTodGcGJ3CijiHI3D07/Z0DtyCt1gJM6B03ioQDwIQyCVwEW9qLhbiQ8BCIP4+6o7zMt+sZYn1cKLfuKZYRxjT6PD6agtbHVYBInVCAB9dpYrgrOhVsPfu3YtbJ6tPzm5EDi6axa0VoJM4ayV9hHS9ThowllX7VOLfRilIX59TuXPnjlIueJZH6hGwuF/rSUXK3RJARXdbNQgGASMBercRII9vEtBHSDTXkIXJG1mbrIiQQgCtlUKJOBMCOldG01LLDKj4IBm12Ijfpnhfy6SA/IQABDonUKyFpED0bI3SRVRTJDsdD1ZJnkimWnRRvpE3TCLPNrilN/1k5fZwJESDwpLFdQiwM6NqXVvwMqBUrRoSh0AiAfwSiaCIBgEIHIjA5tueerG2/WRwAOi+rKCzDzik4ECNcy9RWdjaizz59kwAH12N2mFX9CpVx7OilYfUOvtWV1lXvuFblRZh3bdED8I8fvxYpxHcunXLIhvP+hKwuF99JSE1CHROoB8V3Tmo2uJZdjLVlo30D0qgn96tfR4HZRgRWy/Qa7eN/mp0XhHTyXyqQV3oX/3phBhdD+fE6G1DmZ3u3tJIYRdv1Sj4YkYEXoeAmvp1CuteUu2K1l9xsurR2vGmDyvlpiA1uPaItNZe60lrIhEOAQjUIyBtIOdYbvpaeJZN5e5P01aeMgdgRKflFi0rvjSwbL8CgFm5FEcedmyzMboYIA/6EpCBYZ+J2FPwLVQ/qfWAlwGln/aAJBC4IIF+/BJSyBfkT5EhUI/A5lyvbApZT2BLypUm2sUiYXsXo6vxIAtbNaiS5pkI4KNzr012Ra8i1fm7q/fyb8iU2XdX9JX3aPp++CO/8qs/IWPuwYMHsiGq57SUwcXf215C8k8YFvYaGcIXCaCiF7EQeDgCeEvnVUbvnjNpH3Kybz7qC3Q6bqH4s+yL/LXoormPdsMM/3bylZVFUX0D0VpznmitORNCUghoQ7NUk2USpMcLdkXrqTXxLLu019IkHAIQ6JaATqLSR/8KFpK1OO2+3XZzwXsR48OHD3c8T0tZf/78Wd7F3d98W4SjjdEy6QuGicXUCIQABCAQIcCAEoHDLQi0IYBfog3neC4n86bGC8tdCNQm8PHjR19nfm2B7elrBrd5PLY9l5YpsI5gp83Clp0hKVyEAD4634r+H9/kzpSar8Vf4Jc/E8y9yqKNHa9fv76C01yLFnutnVzZQ7FXwyZfCJyDwHVU9Dnqi1JAIJ1Ab737NHt85TbSWYY6xs/Li6rNNzKVZcvp5TolLptZr3GeBld6iyUmBHrTWgetEePbyNpRLUWUVXatr0T2YRvlyZKEyBCAQA8Efvvtt4J1Si3W+r7tr9QK3sqQ5GV7qR3Jy86UTRh528Qxr4KkRDV3mCjIhUcgAAEIiAADCs0AAhBoT6A3vwTuwfZtgBxPTGD3uV57thcscnvIB8qRha0DVRaidkIAH51jRbArehVmgSd9Na3vvvPauxDJIn7La5P3H3/88fdx/vTu3VG+mWtfsn337p378TbxRsVdCEDAiwAq2osk6UCgNwL07t5q5KDyvH//ftgPbT+9T3McmZ2///67LHp5o2Qqs85x0FZRSWy0ViWwV0i2YBfgBEtuCtrLOEkh/JSiQ7kFGlxA4CIE1Ou1j62gsDpkuuCptUf0AtvarUi4TtPoRGvpNTkdGq135yLS7nVLbPf6UN5eRSbfDglE3shKl9Z34Sk93/5jdoKXAaX/poKE5yaAX+Lc9UvpIHA1Anpv9ppbhE92VvTV2q1XeVm6j2BuAAAgAElEQVTY8iJJOtckgI/Opd7ZFb2K0WveFTLwPXokJJt40YlvPVHaS0XTG8Bab5Bp+OzZM2PBtYos28KYSO7j7j0lVwDiQ+AEBFDRJ6hEiiACLstXJyNJ7z5ZhbYvjmYQ+h6Iy9fMZXNqq5ASlNmpM6Hbl6XDHNFa80pBa82ZEJJIQI3H+K6vXvxIn8/qvY7IiyLdnnWaCJNoEIBAGQFZOPoORu6zOsnC60gFpVPwtUBZaHfv3s0Vu158vYwnHStfpVGr15BQVnGNZEkTAo0J4E6vCtwFLwNK1ToicQjECeCXiPPhLgQgcCwCZe/uHquMi9KebC846wiLtRwJZGErAodbEEgngI8undVaTHZFr5H5zn3eFVmxWxWCG2cnoJ3QOtBaukwF1UnP9vNpdG5K4/337j3lHHXOmR/nqEdKAYHrEEBrXaeuKemBCGh34I8//qjvgRhl1n5ofe9FNqc2WBuT6udxtFY/dYEkEAgEXF70DanFLyL7nnXEKbPUOD3uQuDEBLQvuWBjtNZr7WaSUihY99UauT3rGhUqX6VepdPXRSSh3V3pJaG863wozwsm6exIgLlMVfheeBlQqlYTiUMAAhCAAAQuQiDyobNzE9Drx1qP6KGMXsZhD2U5igwsbB2lppDzKATw0Vlqil3RFnp5z+6+K5ohP6/CKsdWdejb5RNXvlYajNWkN9X6WauojLDr5F0Opei6hAjnTcDY973FIT0IQMCNAL3bDeXFEtKnkXQYnvEQAm2qlsEp/2NXBxBerCaPV1y01vHqrBuJ5Z7TjmSLOIlLJvKtK+ZaRpEN02uPEA4BCJyJgPaxFRzHpffQ9EKFzkguQCGlJAVY8Cab7LQ+t0SPIUhCFVDbo/WWnRTs7l5HfSiv8XkQYxpcQ8CFAH5jF4xriTjiZUBZg0w4BGoTwC9RmzDpQwACbQhoJrX7BqE2JV3MpeC14cV0CDwWARa2jlVfSHssAvjoCuqLXdEF0Aof2d3o0a6IQtFHj339+nX0i8tCAjqxT+1h/u1yLcAUfGpzIoSWhxuvqbh4KPppWi6SuDCZ1Cw/z00AFX3u+u2/dC4tsP9i7iKhC1uXsWmX4pNpGQEtvtqPkdBHz798+TI3OMtE6u0pl57VW6E6kceFLVqrk9psL4Y2qxkzTdnTHNGQ2q6nvYlGGXgcAhA4OgG5xQpOr9fbaPoCm3SIjjCQEbUJQXEUU/H1Jluu11ej7efPn49lp+ktO61uTnZI7+L+ShkpNquPCBAoIJCiGVKSdbG3UzI6Vpw+8TKgHKsVIe1pCLjoSfwSp2kPFAQCxyVw8W3BKn4Pb7S6jCnHbYSNJWdhqzFwsrssAXx06VX/n/SoxDQSyPWPG7ObP64hP3Kc0jz+YojxvLrFNK8WqB0q+gblWqmlv3SkjZZh1iKkhOt8GmUhsyMlsj2OS9Oyi+GVgksjx8L2qo7rpOPSj1xa73WYU9IxAZcWiK95jDRcu7CldweeV7jQdhO7w1RHDx5rn01uzbr0LLTWInYXtmitRbZXCNR8VvuSLe/6ajKrPTGRnc06/z6SPlvlrtDMKCMENglIUURen4g/Lv+tXvDQn/b7/vTTTxoWdaGTR/WvRjcZD/pXcXRwcvFgF3cMxsXr5K60vf5ktUoerXOLhnzOw78NHOAylScf3+sEC2KcnoBX89bBKKdnVVDAPvEyoBRUJY9AwE4Av4SdISlAAAK7E9BEKf5BIW0IaXzO3SYTfT3JuEdlkoXK2Gy/yiTr8NNlTGEdIfCMXLCwFYHDLQjUI4CPLs6WXdFxPp53vdw6xTLJlR+3vVJSZshPoRSJ8/r1603jbziBoHj9Zsj96dOnqnFpwIgwXrdcrMnixSSvUoR0XBq5mIQEuYBACgFUdAol4tQj4KK1+tHk9UAVpEzvLoB25UfkOTIagdqyo/2CbYzAHWsKrVUPPlqrHtuLpKzzWSO7llMgSA1GXiSO7HvWR5lOr/1SABIHAhBwWcfV7MaozeYVIQNGq8In01Ta36mX8cbv42kT4Xif9JyDMURVo9X63jYQGAvF44cg4OL0kLlyiMK2F7JPvAwo7VsCOUJABPBL0AwgAIETEIifeyIffoczGok0vA/sxV8uvs2NMV55raXDOsIaGd9wFrZ8eZIaBMoI4KObc2NX9JxJrZDdd0Uz5Neq2rR0s3ao6MgTLb0Yz/bWGV1qdQ0On3BpWi57kdOqokUseW1aZEMeJyLg0o9c1g9OBJWiZBBwaYEZ+V0pqgtbevdFmoy2d9i3RGsPSuSM1dOQdOlZp6HhWxAXtmgt30o5VmraGKdWZHGAaN1IW58XZ7I6RjrysrfOdj0WK6SFAARqENBS3FwF6Xjm+Jp0DUnGaUoxSrN1uOw9FtLrWtu+xzu/wyZp7Qj3shA6PFbNix7p9ExgrlsKpHUxtgvy7f+RDvEyoPTfbJCwEwLqLItDvN4DKdsM56IqF0XqhBhiQAACVyAQeatfxdcUtU8IEsy4QjEulww8zQfH08Px3TbXLmNKG1GPmwsLW8etOyQ/PYH/ddH99yjVC/ro/uf0ddxPAV3cOpbiaI+s5fHh2d1LYS/CXiloh0qWzadd0dpIbZFWc36XSt+UwWUHcD8eChdJsLA3mw0RJgRceisqekKVn+kEXDT5yd5vSacXj0nvjvPhbiCgb+rZj6GSAXmFLdGChtYKLcf9Aq3ljvSCCcYXflKArKUQWZjRFOwi2w1TABIHApcloHcn5ori4cOHOoFesxXpFqOrrQCsBlZt4ZVgl9VRcodqR5SqQOauvKOqBbvTLPKGTEEd8QgEEgm4uN1cJjKJAh8rWm94GVCO1X6Qdl8Cevds8a94vMYvsW+FkjsEIGAn8P79+/h+g25f7Hffrr3m4rNDTkzBxfxm9TNCm4WtCBxuQaA3Ahf00bErumkj1JDQNL9/Z6aTluxOZ4b8f0Ot+Ev1Zf9Sp06bLnsVO6tgLh/+66dp2SVRR1s82CyLKpGvRgAVfbUa7628We/trAkf9/KsPXX6cHr36avYq4B2h+Pr169d+rJXiaqm41JStNZiHaG1FrEQmEVg+OBm1iOTyPNNjYogj4rW2icxw89nz56Fay4gAIHLElhcWh4CNcDpIENpEu1R1j7p2ojkK9Pqr1xMWg6/7H7oOWSZcKoF7TX8/fffjbWg423m6RMCgaoEtK3fnr7LVj+7GB2m0BteBpQOGwkiXYcAfonr1DUlhcBZCSz6tUJhZRBK0YWfXV3oyBVfe1VvyOy7RYp1hNoNjIWt2oRJHwKVCFzER8eu6ErtZzlZl/fdl5NOC7UbMdplm5YVsRwISA1pd4sxIS0b6zgWYyLxx2Uf28/a6WdXil0Se0eLA+fuWQnYWw4q+qxto0257C3Q/lZJm5K2z8XOlt7dvtYa56itIcUn6Ayiqpk1eBeuMZZ4dvaehdZaI2xni9ZaY3udcPtJMC9fvpzgiqSpCenVdOAEDj8hAAER0FLr3KCSfpgsgmqPsr7u+vfff2tjrl6osB8hEeArKe301a5r2Rjas6vtvx0udYuSZBMBeQv1t9fe4vv370uGz58/Fx+14LKBMtTdES/sDswjlnpfme0m7lwj7VuirnLvCi8DSldtA2GuSQC/xDXrnVJD4BwE5OqPn3zX+Yv99k2uk3qMnHEwiVnpp31MYR1hrWpY2FojQzgEUgjgo0uhZIzzH+Pz535cXipf96J2RU8c8Y0Basg3mh27b+xuTGz37LSyK4egsdaePn2qj4NUbXtqWvOVpyx6/TQtuyTFKzpZxIh8PgKo6PPV6bFKJN0V99RsFse+grWZxUEj0LsPWnEtxY6fHpEiSWSzYMrjR4yD1qpXa2itemyvk7Jmsjpgz+JRkVrThsIxsci8ePEwv/GzXEMAAlcgsGgORb6Wq425+hvewdDmYLmDhj+td+pCGkwXcz0md/HNmzfFU3ughz+F1Ha7eVWfNiI/fvx4kprGfR1oPQls81PnLAxbtLXuPkcdl0F1FI9w+rsQaFzFWu+35xjRSPbED51Cb3gZUA7dnBD+HATwS5yjHikFBK5JIOK/EhDNIjUP7ZnM8Am43AlapEQCMnHxRSLXuMU6Qg2qQ5osbNVjS8qnJ4CPLquKtYNc+1gGn60e1GAq96ymDJsHUrArOouzNfLuzkqXLzbKW111f62V8ume18EtOv7EuNVM6kDNb1MjFMNT+ufYFe3igZ2vMBWD5cFLEUBFX6q6OyysdJdx+rq7ndMh1UEkene3VdOPYHFX6aacOpXwgvY5WmuzYRRHQGsVo+PBMQHtVLZsVtbqi+bC4QRoXUfWY/ZdXBmXmmsIQGBHAosGlbzkKSLJlLqCNbW4z0+LClqJcRn9U1DP4yhrrVI/ePAga0YZGRTmWZwyhOPKGler8TXyQVpN3BqLfZTsesPLgHKUloOcJybgYpmwnH3iFkLRINAzgUVDIgjsfhJzSNnxQkIalwvHwmiipxdxd9wLzjrCuDp8r+OtfTOvay5sbWIhwkUI4KNLrGgtDEnVrG2YlEdRSj6yPPQ/idlcM9pw8odj2bN8u475jpOyu974QOGYZ5truQV18IwlLy0VaOOyJYX4s1I08Qibd3voHRLSLobUbr3d55sYiXB0Aqjoo9fgoeXXJgDjWKPi60W9Q0OoJzy9ux7bE6RsP5zvEL5U95pCa7kjHSeI1hrT4LqMgF01jRdgIhusO//waBk9noIABHIJaF/v4jbZxF3RudkdNP7aEsLiSkzLMurQaDmcsyak7AlebPAta+1qebls2w2ve12N3mZ5u8LLgLJZX0SAQBsC+CXacCYXCEDAl8CaIRFysbvLQlL1LtyFHLv46om9ljLrCGtkjOEsbBkB8vjFCeCj22wAGlK19e7p06drrJSCbmnlSNG0eXoxQXZFL2KpFWjfcGmXzG7E9FAKO4djpaA+bPcMSh3Uc7xKQvuua5dzmo01a2/e9i5mLAKPH5qAvf3Y2/ChASK8kcBpXnExcqjxOL27BtXTpGn84IY47HjQwr61gNaqxx+tVY/tdVLWJNHYkGTZyvMlYvElpciG6evQpqQQgMCa34w5ckrbkM9w9xdcc52f7Ammbae0bcc4a0omPQv79r70vA4Xsyu8a8LQ6Q7XrhD46ASM00kVn2579DaA/BA4IoH4G6cyCDXx6b9cem3VvvFjXEzZV/tOOVlHGFeH1zULW14kSQcCYwL46AYa+nSMVHei90/RtHl6ca2cXdHj1lX9uocJmNpB1sEbcyhrXqF5zF1C9AaAuode+dKfNgHbX1HapRTzTFWc169fz8OzQnSw/NobElnpLEY+h4dCY8xi6dID7VZ1el7EPB8BVPT56vRYJbJrcj4osVbj9O41MoSLgLHj+DooU2qkn5P50Fop9VUWB61Vxo2nJgTspzgPi0mRJSXpgUOsJ03I8BMCEHAnsOau7MEZ617YGgn+9ttvNZLNSlPOz/SBw+jfzhKsz8i07Zb18vHjx8SluIhU9slLJPFD3+oNLwPKoZsTwp+JAH6JM9UmZYHARQjoALj4ToMDvdifPjVLrNyIcy8xBUs0uyluXMSxCN/ts0YmV17Y6rZOEawTAhf30ektGnkIC9670Fxeb/VMXsJhV3SsVbt7VztxVhrtrR5eTVirNm2D1hsA6h4SUn/aBPzgwYOXL1+uxT9WuEpnt9jER37GGgXXZnRjl1GV1RAsK01jJz3KK55ZTIjcmAAqujFwshsTkIlp/MB0D5p8XKKurundXVVHV8IYO05755F9Q4AXf7SWF8nFdNBai1gIzCIgJ5TxWERpyOfPn0f0pPsiTVYBiQwBCHRCQP7uNX+OcZWukwK6iDFZFZikWbDYMEnB5We6+XHz5k2XHI+byNrGzeOWqGfJtcpgFE/OFm3vMyZy1se7wsuActZmRrkOSiDdMFgsoCaScftn8ak2gedezm7DkFwg0CGBV69eRaSSQShvdiRCV7fsr6ZMimM3+SYJZv1kHSELV2LkiMM2JYUrL2yl8CHOuQnEbdSL++ikHIrVi/zDE93CrujWXUmviLXOcpaf1hSNu1d7eDVhVqzvxHbRnDJOm+cZ7Riik57v3LljFEBaIK5ki9M3ou7Bm2+UwUigmDwPnokAKvpMtXnEshi3FrHnIFLp9O4IHG5ZCBgN+9ysK5mRuWKE+GitgML9Aq3ljvSaCdpPgoksKWnLtTZeXxMspYYABMYEItMQvc11mu/IjYvsfi2HWA9mno7/n6xerJW0sQ28JsZe4ZXOvNirOP3na18NMU5b+kdkkbArvAwolqrkWQhMCNgHa/wSE6T8hAAEOiewuFMlyHw4g9B324Pm5m/fvg002l8Y+UesxPZlOUeOdjshi0MPHo8sgYl8ZQJX9tHp1cHiLdFDm9HjSiS0H3ZFBxSNLoz15yWl0YiJm3ReQuamE1krPdMgJw1oNBFkdCYuMORWgfEoa+OO5Fxp5/GNKwqieqBXPOfFJ6QfAqjofurigpLITLSMMp3YOd1WHL2726rZUTC7mWo84j237GsHMeam4xUfreVFcjEdtNYiFgKzCGjXcqXpp8QwNtGsghAZAhDomUD8QxYRh2HPhWovWyf+3sRRo4YNbJkLN66v3Z2ojcu7b3bavRFXMpviqbmO1+Q2418qQm9443XNgHKpxnmgwhrHr69fvxoLu9ZxXD7sYJz0dWLeTAhHlIndTzjJi58QgEAzAjrbLp7X4QxC48aPOY19dTLrCPMasYTYB6wak/pIiXpb2IqIyi0IiMC+CjNUQWMfnTbsuRRciYS9f+yKDrW5cFFDEftqW/mMtAtTp2h8//33+vfRo0ehahfKMwqSEWOZJ2vPUw+HXo8K9J3G3bXuoZIKzjjyoa9VFrvje/J6hBcQyWZ8zW7f83uM51IYy+5VC6RzAgKo6BNU4qGLYPQ17/u2d+fk6d2dV9Au4tkXn1wWmdLL3uGhCGit9OrLjYnWyiVG/EUClSZKvJW6SJtACFyTQNygkhttX3fTUSrFfrq/S0kTHfKJ0bJEamxXZ8k2iWz0YU5S42ecgL1rVLKF4mIf5W5veBlQjtJykHNMoNvxy7IMHQqIXyKg4AICEOicwNpOlUFsabPO5Z+Lp40f+krbPLw4RHPzfbcYsY5QXHfzB+Nm8zz+PKSxAdPhwtacCSEQCATsM+WQlOUi0fmWGG1TEsexMiTFrugYdq+aG+fhuCtaL5w9fvxY21uH13D177t377QumPJejoyYuGU2lnnxOvIm62L82oERIybx9YXaEjqmr63wr1+/NiaoBlBj49rLly8tng61YWO5LI9bOoVmBffv37fkzrMQCARQ0QEFF7sQMH6asIfVWftsvBJ5enclsIdO1u76adzg7a/nudcXWssdaUgQrRVQcGEhoInSnTt3LCksPssGo0UsBELgmgTWTigMNORBTfGXhvjXvBDGGq7CXJiJfsWffvopN+XN+LJ8NuP0EEE7Ca72mabNPl6vXnQGjZG2rKDOzwUE77j9bNJgQBnj4roTAsbxa7PZx4sZMbHsLi9ljV8izp+7EIBAJwQ2jcawPasTgRPFcBfbshkjUeZINNYRInByb9lHeRa2cpkT/1IEZKJfzUe3OZJmNQB5coYzhdkVHeNWY1e04zsoi0aD+kbibiQdLG3ZLqzc932Xa1xzkmSRxhAnsmF6nMixruVLtZuhcuENisC37JG62MzI8uxm4vEIQmHx/uwoebxc3D0oAVT0QSvuNGJbdNq+77eoCnQOnHHNsmo90rur4j1i4sa1KxXZ8a3LFIC79/FFIdFai1hcAtFaLhhJxH1WLncNb6XSriAAgUBgcx+tHD4WL2jI6PQX7uq6EjGNAnYrelG2zba0+NQQ2GxNt7fDSiJMvG7t+GamvVMkLtZ4sSpIB7xjaJtKgAFljIvrfghsNt16oka8Ul6L7Pgl6lUfKUMAAl4E4od66jU5nXnnlVfLdOR881Lmg9gWN75LwS0C7L4y0tXqp31KHjEhXOp6ksju1TeRh58Q2CRgd0dsZuESwctH5+48GRJkV3Ssln3H+CEnx206a0mljx/G84b78cBqd+9aRaoSD2plrpUohOuwcPuBWzXONpCHwiKYyhXK2PLCMqhoqmO3/FoWlrwOQQAVfYhqOquQRl/zXppc1aEXpR48eNB5vdC7O6+g9uIZ167SjX970Xp4NXmxFGitRSxegWgtL5JXTked1NfBEl9tujJqyg6BaxJIOaNIftRbt271c8RDnzUlw3LH2dzAJMW4tTge4+R9R6t4XmV3dSSnZSG/LNPdn9pr3Nf0x7hjWJ+2kObZHWBcAPCO+TCgjGlwfSAClvErZeSNoIicBWaRapIjfokJEH5CAAJdEZCJHt9waT/qbsfy+gqvF8z2XWJgHcGxLbGw5QiTpCAwJ3A1H118JJ3z2QwZEmRXdAxUjS/xKT+X03kj3ySKFenf9+SSs2y3lwfWpSz/Fir7l05NXtsgrrT2cuplF6PoAbll7dZGZE95kVD/PGRpV5bdycUCqyUX+7i1EqPvrRRnzYMQWCOAil4jQ3gbAhZf8y6afMDS/5ZoyUnvbtOGD5SLcdJRbMMUIOrZtEZrFVRo4iNorURQRIsT0K6geIT0u5oFaw0jPT4xIQCB0xNIdI5pOeH27dvy4bi4Vc9KVbO5ffmk7M2q4cwcKtRomTdoFT0b5PWKr80Tuwz9xi0gchq/fPmyHhavlME7JsmAMqbB9YEIWMavlJE3giLilXI8sgq/RKQKuAUBCOxOIP7WoqwL7WbZXchiAYwm8Tzf3Wc0rCPMK6UsxGJ+KMeICVEmT+Sp3VtdRDZuQSBC4FI+OuOsZI5xSJBd0XMy/w3R4a+Ob7KGdF30u9fbt/InWkyZej7ogCt+ofNLIoamPo65i8M0LrPjXTVRy/7jQRI1SPdNvRYPhfyw7f3FxRv4NJNx6dGOrYKkzkQAFX2m2jxcWYyafJcDxtRl3C3mShVH764E9qDJGr/nrvcD25x6qFMcIu8i7g4frVW1CtBaVfFeJHGtACXuMtkEgiN7ExERIHA1AllLcfr2nY4C1YeA5X3SS/Kyo/SnfcD7bgXup8rkl9vX37vpZ9NoIsukEjHLKdRCV0mqkKzaaj8fbwxStbnQGT/uHuy45Gpmljo9ltMYvKExMKAEFFwci4DRs6Txpbi8a54io0hzefBLzJkQAgEIdEIgsllFEu47vbIj0naUhw8f2tMJKTRbzgg5Ti5YR5gAKf5pHOubtYTOF7aK+fPgFQhcx0dXySv7zzTnb9e/z58/e7U8Da6uohUmZtkxvIZC3tVCaUaPRVYBtWF6FDHp0uLw3bGmNl/k+vr1a1L5cyIVm33qHTn5ZMR1OXNLu6szskyLahGsHq657JsNaa0vK/z333+fJ1gjJPIiRES8cEuqrIZUkTRD1gUXeh0lknKNWxYdqALWEGmcpkW8q6locTtWZzEaTg3qt9gQ0vpfjVF43DUm18WiztVUszGI3j2pxMjPYgOsgZaOiJ14y6gKVEYZXYl5WaJ5bWe0yLD5bLEqQGttslUEtFYKJeJECET8GPPheC1EvTWSxSFuYa/WrqbiAw7aty4ag2NjKK73NW2TFa7GM/xJDA2X+tPqoCxYWSay06T95HqS50013niWNCasrNMLJZnHzza7ThGyqumbIsAaxgbuLMd23sCfMG42lgndGHizlmk/iKSZ01icwTtubPZrx442br2J1/83nvzQ84CSBbmYp1BkZeQS2dKbdhziVXbL+KXGKUOlDGDEmq2ksWVlJfamebTGY98Y6eYqZI32Y2nPY+G57o3AsfRqb/RqyCOrb65wxiHN1ptqlG5IM6LtxyVNv9ZMuZ60iSmzjpAIKhKNha0IHOMtY6dr38XSu/88psY1I67cxy32pOTPzW4xfpb1XsmuXhRsHJgipJePztjm5+1qCPkn2XGR7Nd2xRdk3XFyMuawaccEgbMu7NZPZDIzlj/xWq252IZWwb0aeqK0QzT1/DjzSqohQj4uj73SI3yMinuQvIaExa+IqUSR8jresmitYldRgfzGYQDTJ87c2IPiidvvoqKzGB6rs1hUkFR3G2OpuIO01DzF/ovFsVutKKvVFUemd6ejKzbAVMXpuewYs7ijhTZcw5AbA5lXgaYPZWKPk61xXSaVSKK1NqsDrbWJiAhxAmpCQWsVX+zif4iXK/cu9mousdz4xQ6u9ptvaAy5lRuJ7zsjKNZRiQ+qlcq4kuuy2dRD6HKVcEvZQs2m1GNtu7dYh6j2Q0FqXMwNcmmtxCY3jyafbQ0h19KcCz8XKTGkgT/WqJxVkAZCjlGDd0zDfp2iiBKba4NouwwoWZCLlWp7w0zlsvQmjbNZZNwjFy/GqaEWDwqR/lJpvMYvkd5yLO05PRditidwLL3ank/7HON9rVjBti9IPMfihrdmDsWza3OXdQQ752KGoWFUMhhC0eY9VI25TOyQZoML45xUFloDIcdZhAotuFCNjJNqcF3WAELRXCTERzfBKFUQCDte/JPsJCfjT0dBpZ6Mwng97j7Gqwrty3hr7UAduKzgxplkpS3Ia2WJzLQHMvVMzPnAuVYXk/CqI3qu0pzINvxUU1c6a8yLw4t9MQ2UgKXZN27zmD7FLTDlwR5Mn7iclraqDt64ue6oooXxWJ3FaDg10JNCaml+bRYCi4fmxdFQgTW+n7DWxy14L9W7LbW8Br+rcPurmPWsX4HSODLvL9K3ZWZeVatY0lq6FVprs19Y8F5Ka22SvGwEOUPm+iQrRI3w6PSwV2vXYLEfr/3mGxqDY2OwH+yapYt8I8spIXOrgY2UK7aaqGMdbSaVMkFusLYngzAXVIhfrxIXpbI0+8YazzKhC3jDRVWj3aiZJWRV8Rb7EXgXsRQHWnpWaKV7XbQZULLYHsgwU7ksvWn3eYqx6ZbJv/Z+TvFSdUrrwi+RQsnYnhQ6sPMAACAASURBVBOzINouBI6lV3dB1DJTaaT4oC/l3FKeenktzkfiZY/fbW8zz+FYBpQ28lssk0X+7g2Sha15u3IJMU5LG3hOJsVcbG+JgRrXJqnV/tnD1qDN4WNO7/Q+unmR7SH/cPZtTym+y0S5peJ9ZStOzTiTXCyv0e0YMTssA7Bl4Fcx2+hWdfVNc7+q3iw2Puq5xYe2HWkVi41wMbDSfpricaVqo7I0ePuLDbkaCdMnl1hW/OImOvSjrLyKI1ta7HVUtPAeq7MYDadmxpKa35qPe3E0GQdWtdElmLH/jkUN15VGw7XuT+9eIzMOLzbAVK3jdHq+tjfmSu/ALG6JHoy0snqpJOe4ctFaYxru12gtd6SXSlDtJwy4BRdVZ4jNKgJ7tTbqTa/RWtszOusKykVjKIC29ohRvay1isbhar2ylFSWtWJawssQaY3TkmnWs5udV520EpyJnMXzX4tnfiLD+Oei11djYlmdhlZddbY+ll/XZROHIOr8opJJYF/Ur9QGJjwnP8E7AWL8aexZ8+a6S0jVASWL8KZuX+PT3jBTuSy9qc0IFYdfPH6pFgrWvCKvvNa2H0S7uGmpsJUGkUntaJzdFFIRJk85/rS0Z0cxSMqdwGa76kqvuhe/twSlT9aAD+G9CVwsj7uBpNWQYmEcH1S5ikfPqvMpCWZfMJo3zhqrn3Y5Ky0YHXFhK7TtYzkMJfa8saWHVDWHAtLxhbHRjpMqvi5TqrVt7HFxNu0NKU+VYvyI8bpYG0cam0Ry3iVg3NwzllXGuhGZ4+Ob9T2WPPHaotwj8hibnXF8lfqot/dXsm1aloIvOEYI8ZZTPI2sRyYIXHZc36TFVup6xbKpUdWoUFkSxVrV0nlDZeVeYPrkEsuK34PpkyIwKjqF0rE6i9FwqqSxFzlL1GK1WclG13trxSJNxr75z8YLmfTuxVY3Diw2wFS543R6vjYqhKEZuzfdRfNb9vZAcvHuvEPNQyqphXH9orXGNNyv0VruSC+VYLHqkDJR1z4BK+zV2pUYcZrNh6RxiGzL2rJN0qcxTIAYf1osxnFL6OFaqlLNwwhk8riG77KiuVuYE8GGnymeGfdzrRYlUeDi6mkKvWAnr6VcEL4ozJBRcZ0OZVEiSqFApIJHanRPd6exmnpKLUfiNGuikyoA7wSI/WcNpJGWU/VWjQEli/CBDDOVy1L1zTRqhL9Rj2UVIWLH1hgN56WWtCnGw1r/0rP1ZpeSLWXaW3sgtrTnOXBC+iFwLL3aD7cakmz686VqauS7V5opmm1N6y6Gu895y8iwjlDGLTy12REWa38S6O52WGyuwURZvDsRafFng4WtAWzE0FoUbBKoAoYKanMxESDrZ6iXNqIqF4sNqaK5yClzMYtSiOzeWRaLk4LI3QFisV0Dn/GFElTpfCosYHJReYOUg3wh5X0vjEpnzH18nTXDDAQWPaG+0IqHgUEMvR9cVrRQxslF4gRSuWsFS41w8rjvz+KuWFswFbN45/G4WepaA08NM7S4XalaHZW7mlPkFfYJivlPd+We2D6NWgjTJ845ZVyfN4YQEk/c/W5xVxoEPreKFu1jdRaj4dTYWJL+LO4sjmpctSxJiofj0HM3L1RYGV2a4qqalOPw596jxwnSu8c0JteWGp8k1fNP9ZTNlrkZQXrepYxSp2tO9mDWWgRWncqsUs9ykXYxESWO1lok4xWI1vIiebV0iu2fxpZPvXrBXq3Hdkh5bfzaHEPZFR2vmuLOO5Bv0IVlum/W8rEiyNHnaCwpqeLiS5JgAcbbScFdpZzSbRu7tlJEWuTpOPlVla05e4fqsNRpEF5gZZZrbFJqw19BJW4+YpnQBVEXL1yAq+BrqBcznQdqBBHDTQ6VIoDXHSwDiiPSYnXa3jBTqS29SZrEkVtxUsVuEGk2VVZiKTQMqYLmynAIcdHMiQTwS0RAWdpzJFlu7U7gWHp1d1yVBJC2jOzYGatH9cRm2ygrFTYka3RnjbEM142neKEg8wtVaPEA6jvqSRKL9p5DXgxxX/0UhMWMsgJZ2Bq3TGN3a9+5sup6Elnj2rjsDa6L+/sguYuE6uwTDuk/z+qjk28qHUJKzGFr3/eqsMXY3759WwyPB/75558//fRTPE7iXan7X3/9NTHyJNqNGzcmIfafL1++fPHihT2dcQoq49u3b8chm9cfP36MEFbP8Sr7mzdvnj59uinPWgTNh6Vq9Xfr1q21OCnh79+/VzN49+5dSmSpSw0PxQTU5lO6meT59OlTijyTOBrINycqinD//v3Jg5Gfapaq9L/++kv/fvjwQReRyAW3NB6ovQ3ejZs3byqF4Ol48uRJQYKWdiU4mmA8evSoIN/hEVWxqk+JlIFS2QX57t27xQKsPSg9sDnsSbu+evVqLYXNcFWl+uNmtMePH2/2IGmhFDvMqEBSJpMa7zc1zJcvX1RrmwWXei9rFUPKKbZ+bu+Oy2zpSkr5iCp6AHKsznIsaeNNbnxX41RKtxo/MlxLEWmc3ey28wfHIdLk0g8WfThOzXJdYMWlZHfB3l3bABN2tZlgwKTUQpmRk5JyShyXSYe6m/rp5pi+Jo/GekFbs8Dlxg32qsbZ27dvr6WTHq5RUn+hmmR26lpWqMXwC7mjtQYUaK3QJNTYLNPGkA4XFgJlHVNL70ZDwiJz4rPHsgCPJa2qoPb8TqPP5lQ0ZdY8tJZj4T2WtJH+WKZeIgn2cEvN8vnz53ZJZHgPzr3ipOTblP+k2Mic5yuRlGDKEoBcQPISz1OoFxJ3wsfz1czXbseq0tdmviF9e53GC6K7sppcfKECsja/2JRhM4KsO7nmwiRlM/4kgn0KZpx/TeQp+AneAmibjzCgbCI6lmF2He+T0VEjhaYRMF77ykIem7X1lPZDNt7UtfoqXs5Wgsfypq4ROFz4sfTq4fBuCqyRYhxnWLgfdF241mK9/mQhF+wVkcPhHw/4//0NDvDhX+UbZmqOs61xcRavJ0VejDMJlP4XgUmg5efmBol54vUQFZt/rH6qmuyzKiVinFgdZWHrWC44UWVr0EQRuWwNsvtzTumjk4Zfm2VMamHzp4ZdDVj/DBmL29h1ezOJniPIM7hYLmOgFpLdS531yovMgkjVZCWVgkIrjhp4jEVWCpo7SVGm5DjEUb6qwVzammmnZ7EYs4cDALJKIVDG2rE8rta4iHEzUGLL4C/OWl1Au3tVWf+vvbs9j1pX1AZ81r5WAQklQAdACUAFQAmwKwBK2KECFiUAHUAJkApWUgKkg3Wejd7j19d8eGSPPWPP3PMjOB5Zlm7Jkiwrpj4BCZkaFdvBJ82BqZD1Z9yJsBJg/wttn6y1j625VGtWV7fjnG47A44VyfVfawYl06WwHXPc1pO3z55za6KL1bIulmWltldt3LlYpF35V7ZzLdQ0NevpSZ2vbH/2b/NX0rzx1/QL64kcZc+5Xd1zGIC1izgjjVHKcZ9IMqpvJ2nwdi6ZvqOXFEf3kCkBVrK2z7huZ9YSed8srCSv/KrVCrVWq9S3XjdcG6uTnaMI1MylrjQRSym7ZY0Al5Xa1L053N/VD2WXxbus1HY0RAOal5XWZp6/poBym9CR8ZqvMqwaJXcZVKyPCWsS0A6Tkqq8v0uak/32sQfb3qfNyZB+2Dg2R3WvQ2rPho1Vph0Vo77R6y6XVJuOs+z8qvsmpRyee4fg1LOXSYaOpy07U1UCpLy6836Ab/FOgaxD2am6TyNZeX3tDFbfRs2wQHcKDw6QqdGddB0B0jAmhm1n756zyrH17fC2UwzYbza1o0AP8NUcZlMHVJsZHrKsdnWGgPskqbtxO8B1VE5x4KvpYPka90STKnmOkMIa/BxhrOvo5B9sLWsKrn7qZtwrfT229mTItgZ/Dj1pSXnctiWy7B9rPufE5uj2aYRX6kwzV/Pnyhd+7RDIH23k1XE1r6/oiGTlq7zyIUvd85esK/vXf837MPJCmm3r4tP95+9v1o/aZ09ewpS//Njzz3ryp3LNX8tlajJNfH42f/2W5OVqT6bKz0xMNIF7pTwVepSXpvQ6qcDDBFKv8teuHe876Y42tSXXYLkMU+3zJ4mpVO2/pCx1KZH89681f/+95rarpvtEzbc5S063/ytemghtEBhFQBM9CqNIhgmkDc8jyQxL0sz2jeF3E/4xg4EM0xNJmvGOP+zOH0rmfbf5ZC6+pjFPj5DAibB0E33TNpPwru6ZFMQRk5Hhdy6NXGJ7pqFcbuVay+WWqrUxwgzMMgLPVbbz5W1Z/rL+AraMw/dP6saEZWcameRi/3G+Vmub8Cj7tVqjMJ5bJHnrZHrtXrf/Y02snxu1/BI4N4E0L3nwsOjbgY1FlgYz/0HHxsHYxvCT7sygMZ9Ml2WEWT7bxpkryShvGPp9h9fj/7vLaDZz8itRHebXPAjIfeiw/z0yc/75JPEZKqfL20kUnHLn2905Zux93P/Z5jDy62fJo834dP/HdLl3SIB8Ap6a2UwalzmHTC8kQOaN8zPIiS0b6yfqtScnym3UzsLtFedRAuPdyK5D2chi5yIE8jAr13Xaw2GpTd+Xzqt09GlLs5EHcGkz8wA3A4DuONMqdsz0dh+7z7fmJfbRcywBAgQINAKeIzQUAzY82GrQMnAa5cFWE6ENAtsE/jtDd0JzdGmEc+3sP12TW5j//2R54/r0hNhmuoj9ue/amK9RdmbycXSErA3qeMdGZut2/gVG/Z9ED0DIX9lmDnf0XI8SYejGynuKYJQk7RNJZmzrCyjlss+59jw21bI+qRtDJv3J757JmPrwPHrfP6cbs9/emTn0qTNSGX/N1bSzOao81/7BMrXXZty4nTD7n2iUGHb+QdjG9NfsPJMmulAs62JZVmprKtt6mFHWJ2XYGav0CBls5ErJz3yyp+9wNCO0JoUH6F+SyOZ0E22cydU9hwFYu51PxZuoQPtGmwowbjPSvtZSgXOZ1MffPeSe9IpL5H3pOsJrtTpw9v/qTFqt/aHEUAR6tf9pr5biVt+0tnufKbZrbu6WldrUgTnc39XAluq6LN5lpXZngzCf7Ix+de8z6Z0JrtHT00TYHmrmtq7c2WUgl0+Ko+/NXRNt+y5vZ7lPFGCslicj6lAE5L93vL8/fXHWS3/SMi2lUN/odfsnx02xDtjIODPxj36LNCAl5ZCU5npxdAtM+i3e6Xh1KB22YzWPg6/EHFjfRiXkPiea4tgO21G+SjM1RbI74pxDr30m8xK97qY7imysr+YzmzrKtXPESJbVrh4RaopTjzJpvP81deCraf8EHyWGwyiNUiWS1OYesNwjZ9w+4Aa53cPmLnJq9iRyn6ts9Lu2NmPSVu6jKxHm+WBrPrcYNWPpVN1K7amDpZfcWTPn0JMWh7h1p3bS+Zz2VZOU5FOunb7TUCtl2m6LunO3z7dpQ1bOO+DXdt3+n42pidGAeOdzyNRzUol/CqI0yqmOuVBzP5NPzpJaVdMm1lz/Gwu618653UymCMbNeMyPXofTDNUXyijNweAsj7VWOO1RTSUfnM7BB+ZiHCuPO8t0PgLt7mFbsiMzWHXcA2tagIQZ96SDY4vbNtJR9p98E12UlnWxLCu1g+thmsqMpAdfGqMcGOqV5mv+8wL14Cd/dc9hANauhxlh1pfOAUKmI5vivqOd5Z3bO2fB0g7kRmZnPMMC5AIf11mrNa7nemwn32qtZ9mewQL1TcfUkzyDs7B+4LJGgMtKbbTncH+3MuxcrwPNnmXxLiu1DfK2jXRGRx9BDRv51Bw1uEnMKKgm/lSGDNGPXiWSgJTjtiI+8P5c+PV9Vg1y3zA5+0aNyjLte7p2+PpGr7tQ9pw3aGf/uH1BymLwNdhNtM+3ePfR6z5Wh9Lhc9yLsbRU9W1UQrYbtzlsd9iO9VVyfbAR0WEWSVTK5Mrds2Ect4akFHK9VCa+JpjZ1BqlJYZZVru6ROGONI+yBHb/piPNRUciR/9q/wQfJYaDKXmOsE+VS4N2sEHItno42wdbR59vacRqxtKWBjVcvTZ2Lg2qnM85zzm6zLr00l4JvDJpY1X0wMY8dXQm1/+4t1I7OXIzefSMpwfN2DRFsDO1vQLM4TbyDFdFlzIK/kwmKUrtak+196pFwwIb+qx0VJW/1rR+c5hEKNnZOfQZVnlWjjrhJrrkdFkXy7JSu1KX+v56rLqX55HpQdZTe0qrokvujiXcbpBPeAC2ks31GnX0PXm2dJQppPpH/hmZT3Td9Roe15fUsa4prVb7cpt6e6JWq76aCblToPIePGOqnVHNJ8CyRoDLSm1KeQ73dzUPDEqFXBbvslJbc8mnrz/K8Gnq3q3EX18PV6x2Jq8905LtoxjmpO1krGThiL8ea6lEzrst15VP0XaWe0eAwZVtJc17Tvzmim5HeJRHM7kxWXm01k7ScbfxTuqvQ9nGu6yBWVqzjrbuKF9tgx19/wEe6c6zeTzWzE+7Ok00L1F5K91OyaTbyebo9fY8I1xWu3piZXSsof7KtXngq2nl7Ev59cBKx+pNTuM5ggdbG5vKZU3BHWAkWdn41MwUzaEnLdmpWRq0M+PtLGc7rd/OQ0YPkJO2k7GxSk+xc/Bwd33diFXRexVQesGJHv9XVtb1Et0rP30OTtU/fHud7n+6S27wdVVZWDXBei37SPWriXOiMKOvSk/tS5wZG6WUJ0pzd7Spz9PVru5r6/CX0jaKmkcdhj7b9Lr31wx9uutJr29Pr4ku2V/WxbKs1PaqYNsCl2b8MIPy9Jgdo6ADDM92/pHxNqU995/e1T2HAVi7AT/wnFqv+hCrPZ92t3PavT3sRjePwUZv+ibtQLVavWrgsMCn12oNc3DUNoGaZq3mJmVb/IffP3oz2N1cd3xb47as1KY006R0ZPkwX9XAloq3LN5lpbby0s682bGmmKaujcnXsHm5joTlHmo9zkMOlpK2SSd+K6tNd7CAHHJaLBdmd5uT9HSU6ShfdSegm6v9bU2P35HgXM7t2Mp2sn+A9SupljnLxgSsJ+lYe/BOLa9D2Si8rIFZWrOORuYoX21UnWhn6vBEk6XpqmbeQob09OYlzKZOdKUcPdpltatH5xo3AQcYVdb0NQd+NlGTpBmGObBSqWmHvDU+vaefHmyttFfLmoI75BxId4OTXnJFcv3XOfSkJRc1TzY78muOLoWbu4xeF8u2GxOrotevlN57cju958RTR3Xf9lUugzncamYEkJZlotvpJu8Z3GQwOtYk7LYCnsNtZCS3JW99fypAQ3T4jRT9epLG2pOsZXl0rzZusEDMU4cnzc5OlsPktIao5ioz9KmRXA9TM/TZWVX6BjilJrrkfVkXy7JS27d2dYdPY5KOe4olCGVIsHMINPXIJNd4xn7dCJN+e0pX9xwGYO1G+yhzan1rSxYfT3f3kbarZnKhI83l5misFqBmcNKRmMqvtFqVUIODnVKrNRjBgRsFUje6m4uMKDYeONudyxoBLiu1KfQ5TG3Xd0zL4l1WamtagEnHS+3R47G2e00hNmIZ664nODt3Dv8SYLpKkgRkzqT+4mqyc8SNgEx615nRfg1IutH1Ah13T00yagpiz/uX7kmAXO+jF0cizOx093lrMn6YMHgnddahbONd1sAsrdm4zeP+sW2DnW5/2rR0uBsHAwOyk/u4XB3TpXb0mE9pXsJs6ujVYyYRLqtdnQnaWMmwKnpAR3CsQ9KRjVXuA+LJiMLTzwFu5ZBJx9WZskgrOjhtOTCFmxur7pnq+mrfcSs93exKffJKyI5ENpKWBvVVLeFrlgZtHJZn586anADT1aIkYFZzdGk3dl6V3Tcmfw4rQke1BR49evT58+dfv359/Pjx2+9P+9vRt1O/37179+LFi9FjHhDh5eXl69+fHPv169fr6+sApPW8u7sbEFv7kFxsmXx8/Phxfka4/ZXtkxd48ODB29+fXFalRpWqNUrGU7VKvcql9PTp01HiFAmBeQpooudZLueQqnTc+VxdXf348SOjgrTkacZvb28H5z0tdsYDL1++TLSDIzmlA13dp1SaA/KSG4FyL1AusTJM2ucSSxpyleUSy6RPhmEDktQ+JNdpbo6ypxnIJW25O8jzp+ZnO/zG7XIvkHvvw1z1OUs+Wq2NZTHKTq3WKIwnGUnqRoYKaX8yWljPYCb4Mt+wvt8eAgQIbBPI6CgLGb98+bItwMnsT7OZmdi+81qZEFtpbzP8y4R2WuNumTL9m9FdnkaEd/+532Z2bqETv818eKpcSMun27Dm22jkM8qYvOZ0JxOmuT/KRVHqZ26R+uYuN0S5QMrP3Br0PfyEw58trw7lhGv12WYtEz5//f7c3NyktRzceaWrynRNmZhaEKZ5iQUVlqQSIEBgtgK/HyN4jjCwfJo7Cw+2Bgo67LQEzNHVlGdpN9JoZEIy9y95ylyehmcldHmOvHP1yB9Z479+ptwWJa5Ece/evXzb3mgCl6+aX3dOnjYh+25kvrV9SPsVCElkvip7yiP2/JqNo08dZh1AZocz+7b/HHGT91KiWQ+9iFm5lFryXhZA5Gf5tAur5CuZykbqUjZSa5tPrv/palRDamNxApms+b/a9P/+XWkESo6aepVfm0qVjexXtRZX6BI8hYAmegpVce4UaCpe05I3bXjZSAxpqMsIM412HkbmZ9rtASOfnKs9YtyZtgEBks4ZjlUa5JA2zsldM1ouOW06ymy0O8qT7CVjsrF8O2rI/suCN57xADtzW1jKPbkrG6kJ66Vfxt75WS60YVfZAbJz9FM0F1RzNWm1Ri+UBlmrNbrt4iLMvV6Z1UrKS/fUd6nf4rIswQQIjCuQZuTf//53WpJxo51zbBnLJde9UliUynx1Ds8K8sFLmhJVpr6bYVI2Muwsg6V2ksotXmnYM/5s7vJmeDPVTvaw7Zg0g/Cy0ZhsHJPnLJHJaLwZlg9g6VsH+mZtrJuj1LR9/lwh7zftm5JSHOWGqPkZ8AikKhb8yOfTN+a+hgcIj3dc5FQeHcq4pOcQ23Jnn5qppOaRbsqr6b+yXbry0oNnPfTp3aaZl1i/Qpdbn9fzYg+B4wrM/GqquZUoI+dtjAPuX0pU22TKt+XuadtJs39uA/imK2lukMut8Xp/msTnBqS5L/b0s5RyMxqJWHNPXapBM8lQBiTlZzH0YKvjGvHVIgTKjac5uqkLa/Oq6KnPelbxpxds+r9slM6v/XOjRtOspzVPv6hN36hkJwECBAgQIECAAAECBAgQIECAAAEC5yyQF/fmhcdnKJAXpQxe1nyGXLJ8RIHDL9s9YmYPf2q8I5rrUEbEFBUBAgQIECBAgAABAgQIEDiiwJ9HPPeZnDp/I1X+J4Uzya9sEiBAgAABAgQIECBAgAABAgQIECBAYGqBvFjl2bNneQ/FgBPlnRR5w1DefVVeTjEghpVDyquMsrP9XqhhaVuJeduv+7zseVuc9hMgQOA8BXQo/szmPGu+XBMgQIAAAQIECBAgQOBUBayKPtWSlS8CBAgQIECAAAECBAgQIECAAAECBAicpsDXr1+zJLpv3p4/f/7y5cv8F/CD/7ffvmfMfySYBdPX19f5bzHLz+Y/ge0b1Ur4xJZlfHP774NXEulXAgQIzF9Ah6JDmX8tlUICBAgQIECAAAECBAgQ6CVgVXQvLoEJECBAgAABAgQIECBAgAABAgQIECBA4JgCA1awvXr1Ki9XPthi6EYnZ8wna5eb13BmnfSnT58+fvyYVWhNsGEbieTq6mrYsY4iQIAAgQjoUEo10KG4HAgQIECAAAECBAgQIEDglAT+dUqZkRcCBAgQIECAAAECBAgQIECAAAECBAgQOGGBvCC511uiLy4u8p7mv/76K6uT58CSZLx+/frHjx95h/SHDx+SvMGp+vLly+BjHUiAAAECOpSmDuhQGgobBAgQIECAAAECBAgQIHACAlZFn0AhygIBAgQIECBAgAABAgQIECBAgAABAgTOQmDAkuhHjx7NkKYsj86ro/MS62HJu729zeHDjnUUAQIECOhQmjqgQ2kobBAgQIAAAQIECBAgQIDACQhYFX0ChSgLBAgQIECAAAECBAgQIECAAAECBAgQOH2Bt2/fZuVWfT6/ffv24MGD+vBHCZlM/f333/fv3x9w9rwGe8BRDiFAgAABHcpKHdChrID4lQABAgQIECBAgAABAgSWK2BV9HLLTsoJECBAgAABAgQIECBAgAABAgQIECBwLgJ5L/L79+/rc/vq1at5viV6PQtZup3laAMWRl9fX6/HZg8BAgQIdAvoUNZ9dCjrJvYQIECAAAECBAgQIECAwEIFrIpeaMFJNgECBAgQIECAAAECBAgQIECAAAECBM5I4NOnT71ym1XRvcIfN/Dl5WXfDCbBvd6cfdwMOjsBAgTmI9C3vdWhzKfspIQAAQIECBAgQIAAAQIECOwUsCp6J5EABAgQIECAAAECBAgQIECAAAECBAgQIHBkgS9fvtSn4OLiYikvim4ylQT3XXhnVXSjZ4MAAQL1AjqUdSsdyrqJPQQIECBAgAABAgQIECCwUAGrohdacJJNgAABAgQIECBAgAABAgQIECBAgACBMxL4/v17fW4fP35cH3g+Ia2Knk9ZSAkBAicsoENZL1yrotdN7CFAgAABAgQIECBAgACBhQpYFb3QgpNsAgQIECBAgAABAgQIECBAgAABAgQInJHA3d1dfW7v379fH3g+IRf3fuv50EkJAQIE6gV0KPVWQhIgQIAAAQIECBAgQIAAgcUJWBW9uCKTYAIECBAgQIAAAQIECBAgQIAAAQIECJyXwM3NTa8MX1xc9Ao/n8C91nP//PlzPimXEgIECCxCQIeysZh0KBtZ7CRAgAABAgQIECBAgACBJQpYFb3EUpNmAgQIECBAgAABAgQIECBAgAABAgQInJHAvXv3euX29va2V/j5BO61Lq3XEur55FFKCBAgcEQBHcpGfB3KRhY7CRAgQIAAbPBOaAAACPRJREFUAQIECBAgQGCJAlZFL7HUpJkAAQIECBAgQIAAAQIECBAgQIAAAQJnJHB5edkrt8tdFX13d1ef075r++pjFpIAAQKnKqBD2ViyOpSNLHYSIECAAAECBAgQIECAwBIFrIpeYqlJMwECBAgQIECAAAECBAgQIECAAAECBM5L4OLioj7DC10VfXNzU5/HhHz48GGv8AITIECAQAR0KOvVQIeybmIPAQIECBAgQIAAAQIECCxUwKrohRacZBMgQIAAAQIECBAgQIAAAQIECBAgQOCMBJ48eVKf27xx+evXr/XhZxLy48ePvVLy+PHjXuEFJkCAAIEI6FDWq4EOZd3EHgIECBAgQIAAAQIECBBYqIBV0QstOMkmQIAAAQIECBAgQIAAAQIECBAgQIDAGQm8fPmyV27fv3/fK/wcAvddFd1rYd8cMigNBAgQmIOADmW9FHQo6yb2ECBAgAABAgQIECBAgMBCBayKXmjBSTYBAgQIECBAgAABAgQIECBAgAABAgTOSODFixe9cvvt27ebm5tehxw38NXVVV5xXZ+G58+fX15e1ocXkgABAgSKgA5lpSboUFZA/EqAAAECBAgQIECAAAECixawKnrRxSfxBAgQIECAAAECBAgQIECAAAECBAgQOBeBN2/e9Mrqs2fPeoU/YuAfP368e/euVwJevXrVK7zABAgQINAI6FAaimzoUNoatgkQIECAAAECBAgQIEBg6QJWRS+9BKWfAAECBAgQIECAAAECBAgQIECAAAECZyGQdcMXFxf1Wb29ve37QtD6yMcN+fLly14RPnny5OnTp70OEZgAAQIEGgEdSkOhQ2kobBAgQIAAAQIECBAgQIDAaQhYFX0a5SgXBAgQIECAAAECBAgQIECAAAECBAgQOHGBy8vLjx8/9srkly9frq6ueh1y4MC/fv169OhRFnD3Ou+HDx96hReYAAECBNoCOpRGQ4fSUNggQIAAAQIECBAgQIAAgdMQsCr6NMpRLggQIECAAAECBAgQIECAAAECBAgQIHD6Ann38/Pnz3vlMy8Eff36da9DDhb45ubm8ePH19fXvc6YFWwPHjzodYjABAgQILAioEMJiA5lpVb4lQABAgQIECBAgAABAgROQMCq6BMoRFkgQIAAAQIECBAgQIAAAQIECBAgQIDAuQh8/vz54cOHvXKbN0znfcx5K3Ovo6YO/PXr1yyJ7vuW6FevXs12kffUYuInQIDAuAI6FB3KuDVKbAQIECBAgAABAgQIECAwBwGroudQCtJAgAABAgQIECBAgAABAgQIECBAgAABArUC375967swOu9jvn///tXVVe05pgyXV0Q/ffr02bNnd3d3vc6T92T/9ddfvQ4RmAABAgQ6BHQoHTi+IkCAAAECBAgQIECAAAECSxT4459//lliuqWZAAECBAgQIECAAAECBAgQIECAAAECBM5ZIAuLs5qtr8DFxcW7d+/evn3b98BRwud91Tl73l09ILa8JdqS6AFuDplIIJX506dPOyNPbc/fJOwMti3Amzdv8vcM274t++/du/fixYvuMIv7Fu+Bi0yHcmBwpyNAgAABAgQIECBAgAABAtMJWBU9na2YCRAgQIAAAQIECBAgQIAAAQIECBAgQGBCgdevXw9bYZy10Vlk/PLly0ePHk2YvlbUnz9/TlIHLOMucXz48CGZbcVnk8CRBb5+/Zr3nR85Eb9P/+TJkyRmDikZMQ14R8SsjEqHUgklGAECBAgQIECAAAECBAgQmLnAv2aePskjQIAAAQIECBAgQIAAAQIECBAgQIAAAQIbBfLu5LytNkucN37bsfPu7u79+/ePHz++vLzMSriJllTmba9ZDJ232P7xxx9ZgT1sSXRelPv9+3dLojtK01cECBDYX0CHsr+hGAgQIECAAAECBAgQIECAwBwEvCt6DqUgDQQIECBAgAABAgQIECBAgAABAgQIECAwUCCLj9+9ezfspdHtU2b98cOHD/Mzq6Wz8eDBg/a3Nds/fvzICubr6+v8vL29zdrrmqM6wrx58+bq6qojgK8IHEvAy4wnlcc7KW9H5DqUDhxfESBAgAABAgQIECBAgACBRQj8uYhUSiQBAgQIECBAgAABAgQIECBAgAABAgQIENgokPc95x2fr169ytroYe9jLtFmHXM+7VOUt1Dfu3cvG+Vnvs1Gfv78+TM/s+45G/m5cmA7kmHbz58//89//jNgZfaw0zmKAAECBCKgQ1ENCBAgQIAAAQIECBAgQIDA0gWsil56CUo/AQIECBAgQIAAAQIECBAgQIAAAQIECPzPo0eP8nbVvK05i4m/fPkyikh52fP+r3zulZgs784roq2H7oUmMAECBEYU0KGMiCkqAgQIECBAgAABAgQIECBwYIF/Hfh8TkeAAAECBAgQIECAAAECBAgQIECAAAECBCYSyFK2z58///3331kbff/+/YnOMkW0Se2HDx/y5um899qS6CmExUmAAIFeAjqUXlwCEyBAgAABAgQIECBAgACBmQhYFT2TgpAMAgQIECBAgAABAgQIECBAgAABAgQIEBhHIKuK3759e3Nz8/3797x3ec7Lox8+fJgF3FnGndS+fv368vJyHAKxECBAgMAYAjqUMRTFQYAAAQIECBAgQIAAAQIEDifw5+FO5UwECBAgQIAAAQIECBAgQIAAAQIECBAgQOCAAnnTZz5XV1e/fv369OnTt9+fu7u7AyZhw6mySvvJ/30sg94AZBcBAgTmJ6BDmV+ZSBEBAgQIECBAgAABAgQIENgg8Mc///yzYbddBAgQIECAAAECBAgQIECAAAECBAgQIEDgFAWyQjrvkL6+vi4/b29vp85lXgj9+PHj/Mx66GxYCT01uPgJECBwGAEdymGcnYUAAQIECBAgQIAAAQIECNQLWBVdbyUkAQIECBAgQIAAAQIECBAgQIAAAQIECJygQJa1ZW10+fz8+TMvk87P/FreKp3tkuf1l0xfXFzkq3v37mWj/TOrn8vnwYMHJ+glSwQIECCwRUCHsgXGbgIECBAgQIAAAQIECBAgcCCB/wUpyGpEXwNZpQAAAABJRU5ErkJggg=="/>
  <p:tag name="POWERPOINTLATEX_PIXELSPEREMHEIGHT#5C6D626F787B7B5C62662052656B6F6D656E64657261646520F6766E696E67737570706769667465722069204164616D733A207D7D" val="183,3333"/>
  <p:tag name="POWERPOINTLATEX_BASELINEOFFSET#5C6D626F787B7B5C62662052656B6F6D656E64657261646520F6766E696E67737570706769667465722069204164616D733A207D7D" val="37"/>
  <p:tag name="POWERPOINTLATEX_REFCOUNTER#5C6D626F787B7B5C62662052656B6F6D656E64657261646520F6766E696E67737570706769667465722069204164616D733A207D7D" val="5"/>
  <p:tag name="POWERPOINTLATEX_CACHECONTENT#5C6D626F787B7B5C62662052656B6F6D656E646572616465205C226F766E696E67737570706769667465722069204164616D733A207D7D" val="iVBORw0KGgoAAAANSUhEUgAADVQAAACPCAIAAAAgZCZ9AAAgAElEQVR4Aey969ketbJ2u1nXDGCaEMARACEsOwLbIYAjwA4BOwJMCOAIMCEAEWBCAGfAHkwxtfT1QV0qHfp0vz9sPWq1VBoqlUqH7v7or7/++v/0JwIiIAIiIAIiIAIiIAIiIAIiIAIiIAIiIAIiIAIiIAIiIAIiIAIiIAL/JfDnn3/+/vvvP//886+//krgjz/+4MqHDx8I8C/hf//735988snHH3/Mv//7n78HDx789279LwIiIAIiIAIiIAIiIAIiMILAR/PDf2/evAku+4jy25XBBIPMmGDwL2EC/Pvpp5+2K0E57UOAuWXzgjX5bI5UGYqACIjAPQl89NFHbSvOOun79+/b5qncREAExhCQQRjDWaWkBBgyvvvuu59++okpPPtwYSLMdtuTJ08ePXqUpqwMU9Dbt28piD0/yupXUKWcul0E6gn88ssv33//PdpOnwrajnv2xRdfNO9W9aIqBxEQAREQAREQgaMRuIwjwaYMHhFTgOD/l3JmvvDll1++fPlSGzGl6JReBHoQuIxp6gHnjHnSoN988w0HsuMh7HD2mkhZ3TENqkXgMZxVigiIQCmBhcN/HJhjibM0oyOnZ8wLf5999hkBFm01+B25vVLZ2GR6+PBhGlMfZjPs3bt39fkoBxEQAREQARHQNE86IAIiEAnIIEQUCgwgwETp+fPnnE9aK4uZL8u+T58+XUtgjGfbj307tv3W0rOxxwHE+oLW8le8CAwjwEIB3SqzIIa2062++uqrYSKpIBEQAREQAREQgbMQuIYjEZ754dgfZ0qakGcqocMoTUgqExHwEbiGafLV/ap3/fDDD8+ePVusHTNWTmzrvUiLcNpGahG4LU/lJgIi0IrALQ7/zWGxEcJBQA6BcRDw888/nydQzEEI6PDfQRpCYoiACIiACCwS0DRvEYsiReCeBGQQ7tnuu9Sat/VzRMlSNO8qY13YknIxDfsEjx8/Xrw0idQTVhMg+nk6ArwsM3OaNq0Oq0mk1DOlKROFRUAEREAERODmBC7gSDBr4JReqzN/qT7oYaGUhsIiMJLABUzTSFynKIvnM8MnENekZbrKewHXriq+FQEtArciqXxEQATaEvifttmdJTee5ObVBeyXhLcA8pYC5jY9Pi97FiCSUwREQAREQAREQAREQAREQARE4PgEXrx4YTz5R12Y9rqfduOIofHkHwVxFoqCNKc+vv5IwjkB9JZXIxhP/nE7m+I8UMqTivOsFCMCIiACIiACInA3AhdwJNga46kG3iPV4+Qf+vDhwwcyZxZzN91QfUVgRwIXME070jty0Xx4IS8elrzmEdB85roqAiIgAiJwcAI3PfyXtgpzD3ZEmH5wWJ7HIDQopnAUFgEREAEREAEREAEREAEREAEROAgBpquvX78uEoaVX+a5RbeQOHwbqOguClr79ExRPkosAoMJ8N7KzKd+F4VhHYlHSXXadRGOIkVABERABETgVgRO7Ujwdige4MGHx7cpbbX4cS3eMsW7/TZvZxaj83+blJRABFoROLVpagXhkvnwitbNer18+XIzjRKIgAiIgAhckoAO//0/zcqj3kx1eM6JeYge4/5/0OiHCIiACIiACIiACIiACIiACIjAfgQ4aeQ7Xcc8l9f4FQnuLujVq1dFBSmxCOxL4KuvvvK95IY9cnbU9hVepYuACIiACIiACOxL4NSOBH47DzMUOUKc8+Pcyc8///zXX3+xfcbZQR4Z4l/LYRRaivN/pbOSfdtXpYvASQmc2jSdlPkYsTG5lrPaPNtGyjEiqRQREAEREIFDEdDhv4XmYOxkHvLw4UM8JB0BXACkKBEQAREQAREQAREQAREQAREQgbEEjJtqi0IVPfnNRqBlQXmxoBohFzNUpAj0I8CCz+ZXkzKls1mub0dk+OiSCIiACIiACFybwKkdCV4NXjRB4NgfZ/4458dbM3hZYNqyuEPPnz9PYzJhCtW7kzN8dEkE6gmc2jTVV//aOdg/BFEzz702Q9VOBERABK5NQIf/cu3L6MgRwKdPn2pCksOkayIgAiIgAiIgAiIgAiIgAiIgAp0J2Nd554JwmM9+SqnmAB8F6X0ec/6KOSaBoj3vxSrU57CYrSJFQAREQAREQASOT6DeDajPwUGJrS5O7/FqcOO9fNL3+++/Dx8Int9S+m5yJgu71HouuWJE4KoE6rtYfQ5XZbtvvTjWaTfdb9++1cGGfdtLpYuACIjALgQ+4gXd9QV/+umnvEXWnc+XX35Zsz0QBrA//viDmQNi8EeYJ7B5FIkYt1STG9n/4KmmSaR+9iaAN8P5y7al8GkevfG4LVLlJgIiIAK3JYATgtcRqh+8Dn7iijDBts/GU3qffPIJY18ao7AIiMBZCMggnKWlTionR/d8n+KN9X3y5Inl/B8be3z/K97lCGjC5YCmW3Yh8NFHH9WXy9LT5P039XkqBxEQAREQAREQgeMTOKMjwaQVV59lKyNeFqlwdR48eLCWnm9nOd4v1WRTck0kxYvAzQmc0TTdvMmM1eeIQtEToTrVYATrS6ZFYB833SUCItCbwL96FzAg/zD3CP9OllzDQXh239mDr5SEZx2Yxvz444+cdKzMSrfbCUA7TgUZSsONfx/w/P13Hjirb1a7JEopAiIgAiIgAnMCuB/BA5lcYvWTg+aPHz+exOunCIjAhQnIIFy4cY9QNd+Z8lRyHpBLf66F2d5bu2SMrxfVWJCSiUANActZWEv+LE1MVqIsdymNCIiACIiACIjAqQmc1JHgKR02VozkN0/+kQ+OkDG3NBn0+NxWGrMYXnsqSY9eLOJSpAhA4KSmSW1nIVB60pr0eqWRBawvjRaBfdx0lwiIQG8CF//sL0fH2H3H3eEAGfOQzz77rAYo8yLeQlfzksKa0nVvGEr5l4V1Joc0K2cxhUUEREAEREAEjkng0aNHvGPpmLJJKhEQgcEEZBAGA79kcfFFs+7aGff5jMnyYsQHt/LJdFUEdiRQf841CN+ky+zIQUWLgAiIgAiIgAg4CJzRkeAUiPFxoACEzRf2YjJwOJzn+/SW8WGh+hlQRnhdEoFLEjijabpkQzSvFBvipfaWiao+gte8ISwZahHYQklpREAEOhG4+OG/lBrHxZiNMGPhiaU0vjT8/PlzDhSW3qX0PQgwgvKwWo+clacIiIAIiIAI1BPQIFXPUDmIwGUIyCBcpin3qkjpOq9bziYF6TiUm79uHEagiaojrbR9WJOpIBEQAREQARE4DoHTORJsjRV9L/Lbb7/d/ASW+5iR0X0yJjuOVkgSEdidwOlM0+7EziIA3/B1iFr6skBHEbplkYAWgRexKFIERGAAgRsd/gs0OS7Gt4C//vrrGriMl+RTk4PubUVAI2grkspHBERABESgOYHK5w2ay6MMRUAEdiQgg7Aj/GsU/e9//3tMRZoU1CSTMfVVKbcl0OpdMq022G7bEKq4CIiACIiACJyRwOkciWfPntk5M3u1vP/C7QUZT/W587fXVClF4GIETmeaLsa/U3U41VD03tYoxtu3b/VZhkhjZECLwCNpqywREIGUwO0O/4XKv3r1iq8ApyBKw7yZnI/Plt6l9M0JaARtjlQZioAIiIAItCLw8ccft8pK+YiACJydgAzC2Vtwd/nrJz7GA3n1BcFq8zUhu/OUACLQyiwbe5aAi4AIiIAIiIAIXInAuRwJvhdpPG8X2sj3iil7+xrdp1bHmOyCKaUInJ3AuUzT2WkPk7/ova0TqfTyvwmQMT9b9cQx0qoUERCBKxG46eE/mpCvAPMJ4Jq25KC93v9XA1D3ioAIiIAIiIAIiIAIiIAIiIAIWAjUv/LcmMMXX3xhkSeT5rPPPstc1SUROAgB467zprRNzstulqIEIiACIiACIiAChyJwLkfi5cuXRfTYO7Okd3tBxlMRevOfpRWURgRSAucyTankCmcI1Bzg632YOyO2LomACIiACIwncN/Df7Dm6N63335bA533/1nef15ThO7NE2jly+ZL0VUREAEREAEREAEREAEREAER2JFA/YNnxk998Yb7ykmWsaAdYapoEYCA8TjsJqv687KbRSiBCIiACIiACIjA0QicyJH45Zdfil779+WXXxppu5/5Md5YJLZRZiUTgWsTOJFpunZDNKzdmzdvanLjFPW7d+9qctC9IiACIiACJyJw68N/tBNH94wzjbVG5cR95dC7lrPiRUAEREAEREAEREAEREAEREAERCAQ+Prrr90oOM9nfIEHRdg3/Bblqbx9MU9FikBzAvUHaoNIT548aS6bMhQBERABERABETg4gRM5Et9//30RTPvhoU8//dT38j/jfOHnn38uklyJRUAETmSa1FhGAjWv/QtF1Hw12CikkomACIiACByEwN0P/9EM9QPn8+fP379/f5AWlRgiIAIiIAIiIAIiIAIiIAIiIALXI1D6ua6UQNGnXl69euV++R8nFB88eJAWrbAIHJaAceM5Iz9Pk7LtnUmgSyIgAiIgAiIgAlclcBZH4u3bt0VNYD/8R7aOx5OM7tOff/6pz/4WNZwSi0AgcBbTpPayEODVrb/++qslZSYN3zDUGYYMH10SAREQgSsR0OG//4+vGhXNZxabn/N/i/GKFAEREAEREAEREAEREAEREAEREIF6AhyqK31vRyiUCS/vvC8SwPeMHDt5HBwsKkiJRWBHAkWHYhfl9PWUxawUKQIiIAIiIAIicC4CZ3Ekij6eyyNARU/yOL6sZZzR6LV/5+oOkvY4BM5imo5D7MiStJpvtsrnyKwkmwiIgAiIAAR0+O9vNaj/SgsH59+9eyeVEgEREAEREAEREAEREAEREAEREIFOBPh0b+lSPp/icsxVHQWxU2jcyesER9mKQCkB9rZLO1RaBEtJPE2axigsAiIgAiIgAiJwHwKncCR4a1RRizg+48vWmP0u5gvGtybXv+yqqOJKLAKXIXAK03QZ2r0r0urQXqt8etdX+YuACIiACFQS0OG/vwHWv/mPTGq+wVTZirpdBERABERABERABERABERABETgDgRevHjx7bffGmvKVNf9eZeigtjw450ixp08o/BKJgIDCKDnvsdBec/lDz/8MEBCFSECIiACIiACInBYAsd3JErfn2c/xhcbhZNGlIJrFGMWA+FJIR4xWrw6j+RM4TxSMSIgAhYCxzdNlloozZs3b1pB4Cvqmr22gql8REAERODIBHT47+/WYYvCMauZtCuPIjleqDDJRD9FQAREQAREQAREQAREQAREQAREIEOAr2v99ttv+WfY2F3jjGDlFNVSEHLy7jSOGLLtl5FZl0TgsATYBSk9/8f2tjakD9ugEkwEREAEREAERhI4uCPBgY8iGh9//HFR+pCYiQCvGGT2sbbL9uWXX/KkkP3kH9nK13I0hG4RgUjg4KYpyqlAhsDr168zV0sv6eV/pcSUXgREQATOSECH//5ptfzGibFp3759a0ypZCIgAiIgAiIgAiIgAiIgAiIgAiLgI8ADbBzs4x0bX3/9NeeQOOoX8iHAMSY+p/Xnn39ydM+XeXrXWkFs7DGJZofvjz/+4L0C6S0Ki8DpCLA3Zv/+L7vXbG/rtOvpWlkCi4AIiIAIiEAnAkd2JPDVi2odpxVFd4XEzD54IogZCnMEJim4TPhXP/74419//cX7q4p8J5A6BNAtIiACKYEjm6ZUToUXCTDl5Mz04iVfJCeq3d+F8JWou0RABERABMYT+Nf4Io9Z4tozSUXScnC+4Wt4i4pWYhEQAREQAREQAREQAREQAREQgVsR+Pw/fwOqPKygAXVRESKwSCB8G+vly5eZpzo58MoeNt1hMQdFioAIiIAIiIAI3JaAHInY9E0mDjzLFDNUQAREwE1ApsmNbvcb7Q+n2UXlDMOrV6/s6ZVSBERABETgdAR0+O+fJmty+I+8ePvCo0ePTqcHElgEREAEREAEREAEREAEREAEREAEREAEbkuA91zyegzemslLEfjjRQu8LIeP37FexPs1nz17VvTGmttiVMVFQAREQARE4J4EjulIlH729yBtl3kY4yASSgwROAuBY5qms9DbS07mpD3MoA7/7dWgKlcEREAEhhHQ4b9/UNe8zzxtrV9//VWH/1IgCouACIiACIiACIiACIiACIiACIiACIjAKQhwwu/pf/5OIa2EFAEREAEREAEROBQBORL1zaFv/tYzVA4iMCEg0zQBcvCfnNLrISHHwTGwTHZ7ZK48RUAEREAEjkDgf44gxBFkaPXmP54OP0J1JIMIiIAIiIAIiIAIiIAIiIAIiIAIiIAIiIAIiIAIiIAIiIAIiIAInIVAp1MvZ6m+5BQBERCBfmawx9eE1V4iIAIiIALHIaDDf43bgu/CNM5R2YmACIiACIiACIiACIiACIiACIiACIiACIiACIiACIiACIiACIjAdQm8e/dO79e4bvOqZiIgAtsEMIP9Thrw9cL3799vC6EUIiACIiAC5ySgw3+N2+2PP/5onKOyEwEREAEREAEREAEREAEREAEREAEREAEREAEREAEREAEREAEREIHrEnj58uV1K6eaiYAIiMA2gX6v/Qtlv379elsIpRABERABETgnAR3+a9xuHz58aJyjshMBERABERABERABERABERABERABERABERABERABERABERABERCBixLgfVe8leqilVO1REAERGCbwJ9//vn27dvFdP/+97+//fbbxUtFkb0PFxYJo8QiIAIiIAJtCejw3z88P/7447ZklZsIiIAIiIAIiIAIiIAIiIAIiIAIiIAIiIAIiIAIiIAIiIAIiIAIiECewPPnz/MJdFUEREAErk0gczLv2bNnX331FUcA6wm8efOmPhPlIAIiIAIicEACOvz3T6O0+lzvJ598csBmlkgiIAIiIAIiIAIiIAIiIAIiIAIiIAIiIAIiIAIiIAIiIAIiIAIicDQCr169+v33348mleQRAREQgZEEvvnmm7Xivv76ay5xBHAtgT0+c8TQnolSioAIiIAIHJCADv81bpQmh+4by6TsREAEREAEREAEREAEREAEREAEREAEREAEREAEREAEREAEREAEROBgBH755ZeXL18eTCiJIwIiIAJDCfDp8w8fPiwW+dlnn3366adcCkcAF9PYI/nAOlbXnl4pRUAEREAEzkJAh/8at5Te/NcYqLITAREQAREQAREQAREQAREQAREQAREQAREQAREQAREQAREQARG4HIE///yzybusLgdGFRIBEbgXgdevX69VOB6P5gggBwHXktnj9fI/OyulFAEREIETEdDhv38aa+00fWlb/u///m/pLUovAiIgAiIgAiIgAiIgAiIgAiIgAiIgAiIgAiIgAiIgAiIgAiIgArciwJ6aPvh7qxZXZUVABOYE3r9//9NPP83jieGTg0+fPo2X4kHAGOMI6PCfA5puEQEREIHjE9Dhv3/aqNXsQof/jq/0klAEREAEREAEREAEREAEREAEREAEREAEREAEREAEREAEREAERGBHAo8ePeIDlDsKoKJFQARE4AgEMqfxvvzyy1RCDgJyHDCN8YXfvHnju1F3iYAIiIAIHJaADv/90zRNDv/xzV/euHvYxpZgIiACIiACIiACIiACIiACIiACIiACIiACIiACIiACIiACIiACIrAjAb72+/nnn6+96WpHwVS0CIiACIwnYD/8h2yT44A+aTNfGfZlqLtEQAREQAR2J6DDf/80QZPDf0+ePNm9RSWACIiACIiACIiACIiACIiACIiACIiACIiACIiACIiACIiACIiACByQwLt373iVht75d8CmkUgiIALjCfzwww8fPnxYLJfvDc7fOtTk8B/nIn755ZfFQhUpAiIgAiJwUgL/OqnczcVu8oDRy5cvmwvWNcP3798zv2KAD39//PEH7kX4N5Yb3h7MTOzjjz/mX/4+++yzL7744sGDBzGNAhcgEJSB1v+vOvwelIGqRacTZUANiAmaEP/lEb0LELhVFWju2L60aejmBK7Ur2XfbqXS9ZXlaeNo/eJoSLb0lGD6wr9hEJzPt+sFOEUO6lanaCaLkGEUQOdJjMLzbxjrQzjmEAZ9lB/NJ8y/VxomYjXnARmEOZN5jAzCnMlhY0Jjyc8/bANJMBEQgV0IYBuj/x8doRDA+UGkMFMOLlBY/ah0hHAwWHuk0J9//jkUHYqjrJA/G3s8VDxgrhHGhSAGMiBMmAGlDRGmP0E2lgGDhJuLgeTMG0SoJhmS+Pvvv6+Eloqk8PEJoABpb5p0JSlD2oJ3Y0V9b2ty03ZXOBBAH9hHe/v2rYCkBMCirboUiMIicCsC33zzzVp9F8/5MWVg7lB/sIFyOXe4VvQd4rUIvNjKwVPFeeNq2C+ITn6a/rZ7BymEK4VDu4cWD+sh1I7A6eZxwae67YrHR3/99Ve9XjLMBBPgy4qha99Py2Pcg4XyyR/u+vrrr1+9elWTw5h7OciPQ4DG829cZ3QUzQoOC3msSz579mzHbs8jYo8fPy6SH5eIu4puWUuM+Vi7ZI+PrRAWW4NVZV310aNH9kx8KYMyBH2IYviyCkdCYcvfeH2gxEr5J7Wmg7hPNIZBBapxAT20bCgiLqAToJXpRPwLva7r+4iEPCwfBKkmlZ38RDAaEcHOeMz3jPbtaNobVAWlRYHpVlF7g+rGf0+qIRNtZywI9aXLl9qQaPSePn06yTb9iU7CKo3ZDGMTmgwumwUZE5yrW4Hu4cOHxqpZkhX5yXFUDR0n+Mah19CsmFbUZsDgPq9X2GkOvl/o2vM09pgwbIUaod7jB327qEUpZRAsuM5lECw1unCaaJEcY9wESxzyRvr5g4fCJitZGFvs/4Se8WfwQ8LtwQHjRmzs5pREnqSRcExGM8Vwk0D9OKhGbNIQlkxofc6iMS/GMPKv5ZZJGvw6OibGkL/N7hnvpVy+4RWKjpGZAGukbMLVq9akCMYFZOCkRfBRJ1ftP4MTCIHJPIj8EXtyksO9Utq8X4QKFvn2cyY0uk9z5lmlMTVSNZ/+IBiNa1w1RbeZUPOHUoW/tF7zMD0I/eEv9CN7J5pn5YgRKwe0mluuanKpVw2W+b2V1h7FnhjeeRH2ASjc+/cg97//O89nM8ay4sFgwZjI32Zu+QSMlRiTfJrNq2RSyX+ziM0EYdYWlmtKVybTzIOL0nurrrkhLRoBAysGnaOtuaUNsVf4aKZpLw7nLTfTuejda+3LoT125+trTZ/a3RjW16IoBy0CT3ChY1jX6+0dNJ9Ugsg9haGbM5cMU6cwkIV/Q1vQ08M5pTBjYrqEn4NnpZMDE13N/MRPONGKR6Yik0vB24/T7aAhGP+cKuJg1f9Vutr42fUy1OSANkxQlv6ENb20Robe92KSWHSrbKk1LGT77bff7kLgxx9/XJNqLZ7payvanXgieddOATTyR2nXEFXGQ3iwPjSvC/2lSElQfqrsWxkJtNEleihNU1RuPjG1qG9o3Auqli9o96untm9H0F42adBenyTcxdJSW9XtqlH1vXVuIaGHI7EoNso5T5+PwRosZjU48qTd6rfffsvjLb1qwU6hRcaWxGO6DIIxsvi6th1UGL9QGAuro6WRQTC2yEkNgrF2F0t2GT+/t+2aWDksc70m4DNPsq38aXHCm4MqtecY0hN5ks39BJq4fkxXI9b3vnwOQUuZ2FZ2yfntm/MgVI408xs3Y/CvEDtfL+NVVBQZmqsZVSBPXE3qSBFriyFgN8o5SdZDYGSelFL6s4cWVUrVw6zRmnkyjBSMm2jppiZvJgApgwi1yJfY5KpYNcG4mcm1TW4PLap0JJr7n5vdNpNgzaOGG4tm/XamMiLlL5X6vZv6b09w0il28y5gIUahqJbdMSBxZbeySHWoNM3bhY5zN4a7Nyh6u2avMJ4Z8exdYy1/4nHGMkVc5hIuCoPm2rQlwydz6ey7QliPa+8dNOkgqQKUeg71Whd2Xtra5DCbq4TDPM6yaDnAgADnjCseFjIQzky6acG1Jqhd+AjCZcpOe8VaeG1iYKl5kzS+xbi0Omt8m4hXmQmTq07rUymBEKYpWy1QGmtNr56LkY/ZXMYyFk2ySs3PyNmjU4T1l0qDnpF5fomeVToW2uGnKZtXyi52GFfmdXfHoFRrp4jSKufD+SHBJxs6iS+YL3f81QvYtx21Fz2vH/6iOlERpgqDh4AilaO3tp3dxbqHAATmU2UgT5Jt/sQIFNWreeJTd6vmC155vCg8tnGzTRcT4JvZx5q8GPOrNGJXbV+sUTACBxwp5nyIkUFYxDKPPLVBmFfnwjHX8/ObO0iLhitGNpl84YHHDJsELIsMzUHZx6YzepLN/QQamgGl0raoESsBZm7vPdyHno73zixgMg+q8RJjtpmqWS71WBYoNW54vBZR52ma94sg+bygophOi6tFMkwS9zBra6umaHW/3UHYWka9SfWLfopVES5H4juY3B5aVOlINPc/S+18mn7iUTdcckxLaRi2+72OHrF2y6mn2M27wBqlEF/jTXVdc8uLPf5q83ahl1WapvEQzl5ixrJNZhmTmuKbZe41Xtp9M2JSqeY/e7sozFxOtyt0k72D5pNKu+eA1rV1hHRyYG4ZTr3iMa9OGsPITotbbDjJ5mqpw39/1ftGdOC0SY4TRu+bmzaLqo08/4EBtYiUpllbxnI0nLHvpaUbw5PZskO29JaamZJR4Ewy5lq9ZwvN9XxuK1OeIUylOq38AtMNDaetn1oi2NyLnZMZE3MZ+7aL9qLh/bSXIWCMDthLGaktNCjFRdlAnTGPi5fowvH2wYGRoNK6N3Qb6p26VDDCmSbA3k4SO362He6RFpXrOgpY6oijZRlGM2y7Xhqp5zIIFoWZpGloELoq0nEyv6qf39xBmmja5GcTa4x5mWRb+TP1KNZUrjkoiwEnzUk9yeZ+Ak1cP9VVI66pd01819n6WteO8yC8xCbN6jZNVCwSOd4AACAASURBVH93hzBQck9tmgCct1SNUnFvJ9NXI1UPszZfNaUUtHHOs3kM7d7PFRSrGk3L33sfk9tDiyodieb+Z02/ngxbGJOa3Abca/F788pfdHXkWkRKr6Fdbd4FMgCPueaWEXjHS83bBf2pNE070jhj0RlLPvfKJhVkRSjt7+7wYHs4qUW/nyMNL34sxcW6gLS0OdxTp1ioJYBgu08Vh+0dNJ9UWnpKV8dYJweCkgN5dzUOHbxHt6V2pdYDrynt/rlNzTRdPlyJeDIxyJfV/GrlPISe1lyk+gwr9R6DSL34o2V9xpG7kKG+Ips5OPrApsO0WWhMUKn5md7bsFNwWitTUP4S7Ugd0QSgBX3Ip89c7Tqc+7Q0I21+CGdCVWk3MkWnl+LmQVS5TACpaKP09k5h6p5/3igjZJNLF7Nvg7WXtmv7xMmimmE3UMgmzV2ZycgJXooCAsGM8G8abwlzb2WtHbdfpls1X/Bag9lw9wvT3cqo1oz4FuUsSoOpOYgdiI0ogxBR5AOXMQj5al7jak2vP7if39xByluwJpMvjEy+lNKr6cLxmsY2B5WfB53dk2zuJ9Cm2My11jHGqxGNoIzJxmjpWnemNTdnW6TB/dtMFopweFN2N5WpPWsOmBrUmL7PH8UBkH/54yfxXCVD91KDe2rTvF8EnkYtWkvm5rCmMPVS0VL5zB1XUYxIADUw6qqjoMwtPZ47FavYrA0DdzO5PbSo0pFo7n9mOubmpYlHPWbxfFOqTAJMXMPukMmKVmZAzEiSvxQ8B8YgMvGNj9xVqWmhds27wBo0uzOTR8dVuGGp1gq6RnzzdoFbE4W5Bt4Btch4mJaGaGJs8fcG1HRkEYyPPoO5aVXyCTDUYXDh33zK+VX31MkOtmYVcS5wZQxah/myC+9I2VwH8p4D1WnSHzfB3vzkgN1JoDkOu+Kxps8O0xEUJh0v7n74r/IJEgxHb9u01vxr8fiyPuNCb4HGmiuM0jAqZLyQRWM0mfKtyVwTj2CLRWci4VNTYnpvzbQtIyGXmqADjmNsgw+OUWYMQ0nIGQkd1W9Sr7QJQthRzTz/TPUtRgMyYKSyYVzhX/wYn5BGt9siFQJEqejO/PkaEXRUcM1WzFunYcwl7ZtPMTIKXKm9IWekwuCjMI5uHmXLSNJQK9ayovTSMStKTsXpIHQrMomjPOpHOIyGJLA0HJmQQ8zWGID5WqV6xF+sW9FGRs7GZIvMUYDN22lHNNCiJ2RFysWCiiIZazalCgkojsElKDkqDTTUIPzFEolEe6PCG3OeJ6OUmOeOARkEI3zUwKLe84bGozjjPMKI5ZjJ6J5GC5O2F+17Fj/fUbu0pqXhJpOU5puvZLipfs1BYTDXCrXMOAJ5pGKsQd+O5kk29xOoL51xjZgxXo1oBGVJ5rCNaClOFOodPKJQCgMiP+sdodQWBQtMzqEIMk+vroWRzVLxKDZdby2rEI++4Z5RO3u2MSUyYy2LNNY9tSkqJV/l9Gqsiy+wiTctyx72CRPu6mHW0NWQOc1tr0XzlOgAKlcDZ3KvWE2A1P+kgUq76tlNbg8tqtTz5v5nTV+eeNQYk5rcBtyb8XvrO0jI4WJT7OZdYJGzRXMwJgzKRhNEysWCLhPZvF3ofZWm6TJsB1QEQ7Rm7tBwiwA01loORfFxnmIp9MhptAi81jo33DswDhP2npLxHCwrZgxejHH4S7QFLhz/6uTAmrouxmOmNqfkNPopVjzWKlijtPgDIdtbH/7LDKuWrk4DRI6LjTQ+0jHrphaWTYVYF6BhjCx8Qhr6YVenweHZxGWsWCl3AEttR1GUcjJbdkhYukhHSzE4lRaEPpQWBLTMAFkqQEhfYw0X22VNwkxlkYGuAcOMwvtWZMg2jyUjFbVD4fNDHZV1aPL4afNV7dsw7c0790GBUdFFBQa+ZeVl3pvWulJepeuv5is7lzPEhC5sLx0smwOio3Nxi12GypTX61bNF7zmhDONTtthb6Pag3dN2ebxWPJ5WfaYovElSmjPn5RuO9DbFdyshQzCJqKQ4HoGwVjxMybL+35zC3NGP7+5gzTHksZUGuGgRUWmOC19LUyGm/rZHNTaGJG3pWfxJJv7CbQdxnOzmfIJ1Ih5PvaruGFrvWkxHqfOuKbHFInM3S1F95lPsozS2ufdFJGfepBVvbqG5jAKD3b31MZNe7GtY6RdnRZTwjBm1TCwWJYxsodZY+6PquTVKa0+6VFybmEECarOvwhGDAOZbyUh5t9kgA4wxcqoVMZkdjsQWvMaJreHFlVa5ub+Z+x9jsCkw1Z2f4cApbes+b3GXrCZjMYtHc5Ib5kCxKKpQmaRag6EgWzuk8TcNgPNu8C8xEx1dlxzm8t5qJjm7YLmVJqmQ/E5uDCZ5R2GWqPwpaZmbhyIsRdnlGqXZPmFi8WKE4nlKdocp4NkjFUoxe5LR6ncUycL6iKHwTc+gsU39FeOTZnqN+kasYEIrJHJdGRkCAqWGX+LWifKQ7aZunMpIxWZ0Fj0ekaQtUyorEONac21DCvjAZiXh6JbDV72mU7bbptvstj0a4GoEvc9/IfW1nR7mjPTUSs12He7Y1RzD+f0Hzu9rqyQZE3L1+KxaD7C87vyhmZNAEs8PXxenDEGY10kGE1ZaRDpC5u+zqTWbt1bhGDXxokYaz/nQzh1ZORYTE/p9mk5reOQNoMr406hRXYztVa7xSqHyBotXWzHTOSF7ZtDHzKNwqVF7c3oCZfmtyy2hd3jiRJ2tf+LQma6apRqHsCCZdzcxYJiJCVW+mQTeYAWM+8auGS3oh0nPCt/Tppgra3pR5ORFMUo7d2THCZFZ35SVlE1EYxbMhlmLiGkY7ygRHcXywizeYlqOqSVQTCqU8Y5yTcNWmTvHePHkbzwu1+lK93Ez7criVFj88mauLW+1bqMYJYpRnNQc7cQW3oZT7K5n0DzuYfvaE/UiBFFTaDIs4W5o+HyfWGxL+NUrDlda17lJB9ENWLJjw7wMeZjTGak4Z7aNO8XAayxdmvJHI7lpEEXf64VZ4nvYdYWhZxE0kAo1XzIWJQZbcFvzKvoJP/0Jzc2mUqI1WLr+CJva3J7aJFjPEpbrbn/mfa+0vDEo844kKU5d0pvNGIpcHu4qJuECh5/it28C0x4rnlH+665TYQ84M/m7YJCVpqmA1I6rEgZ+7Y2j5jXxbFrMy/X7bfP5dklBlwOX/0mi8DAmbd4JgZX365+k+bGejgaghIxZZOs6n82n1TOPYeM4lG6ZVkvVJPqO6TNeA4ZN4zR1t6+jtacOIT17RhyyE8nT7fiMcfSZDQPKnrTw3+V8yL6zLxV9o1Z84zXzDedZG6kiqqQsWjzQrEORZnbEzOQzIvLx7RtPjjQIXksIG935iLBhFbDNFMF2oJM+CM3/uzVn6ckq6IRoqEVpiJ7FQ20AJB/IcAfwtDNcd3m5C0x5JCyJf/FEa5o8I4ZkrlFhkkaqhZziIG18ZtxrlSRSF/UfEE8OEdh+gWubd96ay/tsqi9tKBjblPaFqGUfroxyZnOVarGpG+ixvTQNc6Tvrz5c8xMu7QpT+Q2xOEgjgiM0Yy2vgZKdYx8FptvcRbnWOd1+yelrUktuCWtWmnYN7xOxtbSQkvTyyDYiZWq0IkMgh3CKVKWanVlT0+Z7Ojnp2LEcKnSRutd9DB3LM4eCH4dLUVBxskIwxPVITF3hSGMTPgzFkrKOPCRA39t50GIsTaAntGThFVUhlaBek9SjWjU9kyyIr8L/x9NyOSWv1TkBVHWWnc2ykwOeXnC1bxU/Uxfvlx6mXtq07xfhC5vgZlJk0qFFtWb3CZSxVEgiIRUtDjTn7X1okrrx6DgtntI5SudjkC9Mk1jvCRWRlD5ZEbzFdr6YiYXFfLpcOYud4fKN1N61eE501vTHLqG11zNDDQuNbEJ/epVyvxEU+w1Q+prx7QJGLwWG333NbdUyGOGT2qajglzsFSo96LaE4mbbRcGH3Utn6L4AUOSvVJFKRkUcDmKKkv6JvWlA/oM4Fxa99Rpk1XpqIRs3LKZbSbB5jxxXn1img/u6fSNzPmj0Y2LdRYJyX+x9dGuxcErQ4xLiLdYaD4SDZxnuzYTxI1H5nn6TAzpSzsXAjfpXKlUeY0644pHWrsQdk+WUw0JPfd2h//oBmtKn9LJhOkb8ybZN6a0Rgwhpd17rYL2oouclbXi5vFYkExjLV5C5nk+TWIWrfxcBod5NYpXSsMx/OQlQa/QrnmV12L6tUWUk/HSMTJxV8yBSi22bI1K5weqRVxzVou9D/6Lg32sTiaQmWwsikRkP380yrlYzTV5gkiXsW/12gvGRe2l4VIlj7QtgcoOZSnCl6bUAKIt827lKzre1cQ/U7cKHbzGxsYWmQQcVi7mgGGZKz8xayZ3njhjuOKltdyiGIuBeHtRoNJUFm35BMEyuBbrVRMpg2Cnd+dx1k7pCClLtfrafj7WssjixcT4RYNbE2MbS58Eavx2Sy3kSeYp0TThD1D0l0WfedJkiz/pm/mCaq6qES30Sh089zwoCkPnXVSGxcg1s2MUe+32KAyB/ADR+wBHfnGjx9TG1y9C66Tc2oYZmHz+P4K1lSTNbe0gxaKubkbSmvUWD1BFPSiVqr70FM4kLFYTIGs/jbYrNtz1TG4k818/4g/qeFhHIkjr2PLvPXZEjAR8Pli9aqUytA3fdopdah8wFJE8HWo+jGYWkeaJo9nJBHxrblHIUwROZJpOwbO3kBmnqNTtyfvkmX6RXuqxGt+bIfnnZ0NpBWP4brtCseJFAexJTfMdfO/AN6lM3Q/4LPowNf3I0ZHnyrzoh2Bt3IOgY3ynuBrlmdyb7+O9vdZ8ozSs6aI6FfVZEuMgQe//HKwJyqKfmSHKIlblCWKjqPTJfAttigp3d98wCulIVlopGqvSZE+EtLd+j3OT+T6/2KZzUzipke+n5cxHVxUqRdHpKDTaZVcJGggF9gG332VpmomqpEP44kjJaGcXYJ6S/CclWn6mUi16TvW21DFzRvHmFWwVc3P7BsYe2lupJw6ROlndVM1KDWA/4+OQZNL9MaFp1ZqHb96tSn3oyH8+FmQcKrcaOIZmd1n1XlmpLqHqvdU7tJeDSSdvxCGJDMKEQPxZr7GxO58xUKpLDmNiwXIoP99hgoI6AdNS2VZpWECIajwJpL59q+Im+TjctlSq+dhHFS7pSQZuPqXqrVFqxIlWT36WzqwrFTiUXlro4hCWMQ6prUABJlWe/8yswISV3/ktDWMYGjLLCJ18P0e/CFQbVnyelWNTZIBUi5Y81TFjuEnfCdDQmdJJWRSyq8kVq7lWT2JKrV8TtSkttLfJnTBJfx7TkUBCGiJ2ImPAMvqkda8J+wwCilFTaL97S9Ugs7LkEzLjFUxaf7Gz+AqNd5W2ZrxxboEzZEpnx7HinabJsRbHDJTqZMDVdcA9JqjxUmUGOIcL7e4XsYOEAH7aeBQ1JToqTqeoKXHtXockE/iOdl8TJo13C1Y/TDjsTycIKZAYdkwqU/djPnLRoDo5ELUaxYuoKwNoRcx2ErjSisekau6ff681VRIPt2e4W4RrMhVcqwiVpAOX+p1zsSt77Jp4lfGOyRtAKgud3G5csgxIU8s4ycf30zFuYZF9ZWXusoxh9SNlRoCMpzhXZmK6zuFRiczi71yerhYAaKVwkDAqKq02ERhz16QTFSEKMkRQzFQnUvGzyfTVYVJ6dKig6g5hmjRN2tH2tW/NtbeJnjADnKvfZkzzpkmb6SADQRSJyjo6eGTYdYajbjW36pH8YiA061zHaOKMVjumjqF0x+jsLgvfOCqtL5Df613kSWQcy3yFbt41b6w1SWJ8v4EMaWUQ8k0Gn9gQm4HonuXzvN7VUlfWYUns0EpVul+XL8USFaxrl5+TXBt3Oi03TwRwUIodbVHy+hnHAT3JCM0nG+NOzKFHQI2Yp1q61pfPzX7VsgQUzQ6BRb/RkglqmZdqcXEgFk1Hzt/e5GrG++o0tXH0i8CkSX3XMinyamIbEVjLsEm8e7KQStjc0KHYpZ03yhPHqSZ80kzEKqWxGC5ttcVMHJEWaxk1hEA/k5sX/piOBDI7FoK6TigmGEv1KrR1P1MwEa/opwP1oroWFTpJXDQYNce4OINIu+ckHISfOxLHWXOb4D3jz8OapjPCbCtzZnTzGeHKcxqhe/qKbkvGntvcekyMzPxn1xUhLPABd4XcLi4DtL0tFlNifxxA+i0kToR0TCrjuDkf73RyYNLdWvW1m6x4FPlvE9STn38r9kTXfT8rB5WGPRlTQq1QBToeiuUwKxNG/CQrsvWR6XqXw2TXL9Yv1sj+eGv9aDERYPfRnQ5p0f9O5AON0hG0eStMGoWfeXM872VdfUr4zEvMx4QhfK5dtHUra+BYDkBm2C5WB1HnreCIKW24gLEVk1Rg2bdAY7G5fdrLXdE3TVE7whajNxGSkdRRkOUWx5wK+S0516T528Hy/vUTT92KNi21ckEN5ovR+d40n/4Z1cHhEvtGkyBPjZKHe+cDpaWmeXo1Uskg2OnJINhZ7ZsST6BoSnsrP5/5vsXmzNNgK8Y0a8aR62cJ06plBJhjCTFBsEXz3krmQ3mSKS7CRd0tEGs1EZtIEn+qESOKecC+EhUay+FozQsNMYt9ZK1bEb+48L1p4S3rSHM3NRXDksNaHYvi1/p1p6mNo18ELEWVciRO4dvDjoLst5ROfyZiYxVbGf+JzJv6P5Ek/kQk7p3k1uSnWOUxyuTm+YSrB3QkEMyxaNB1oX5CMj+Qxb4/CXQyTRPZin5qig2uUkMaCM91IN++I9fcinTgsImPaZoOi2uMYHlv1ufqOKzQxLTyE20ZQ6C+FC0CGxk63ICoGMYiMslKJ86h6PwokCmu6FK+G0YIaSAINq8U015ft50L7Gsv8lmsTqsFq9LxPUBrwmTuJKQtgmBzhj1ieq94oFppvWrCfzdWEwRrdTYKx3DCQpjvj1bnDwEcHkxePDIcOc8pbQiHHkC4tBR7ersOtH2H4tzI5puVqw05UPqm4kGm9/YSXWCz1mmC3vIEtYFzWuhmuN9wvjjm5eVBGO6aNC4/m4xVgY9vsETl5o8EtRq/EczBCpINBQhwZN8CB1+LLGovzdSwizkWWbCEsVJtA/bRJ/b6MTbQ18cRshMrdaugeKXtwl3zWzYPs7pXWxx70vNBIar6ZqBJZ3T0QfyWJkXPM3EII4OwqSchQUP/uabh2s4j5pIcMEZ+fqZRcEGNCjxJhuXMZNvw0tpw0LVDpfI7fPu7eZIpLsKlPQ7Vaj4VmoikRpwASX9OJuyTnj7/2baxSkvHpUyFD2Had1HryNwi7aZ6NJwDzoVPY9bMXaepzWbF560fYlKZe4TXys3H95Ak5jmfy+SFSa+ih11dZfc43mkYFauoNouBUqNnMWKLBS1Glpbew+QuCjaJXDTpabeah9uCmsgTfjp2kUduijmggXHYALeIdB6pNbfApNSQctf8lkOtuc3b+owxjl42wDSdkWRDmdecZ+ybe73C7SFPxqaztL4WgY0Kqb2DNVCOLrO4YoabSlZrpZTGz4fFSQ9d/Em3nTd0w77sYIWc9QJsljvMIVwz2q1WPJh3L7asIxLshzj85xC96y04Q4tTxNIu2jX90QY2uz3CDjYk87cSF/61WiRa6+qpOK3KyhArPYXj9h0zMixeKp30th0gJyKljWIJI/x8ZaTtKFLKJ4g9n6o1X46x8Jmk2ZyTT5pj86fsW4poQnvz56L2th3USh/4DjL32DaYe7SbfByHq9LmKAr7QLXyFyeiqlsFIKVuA3dNDK+lgXxNj/Y6TPp8tNrsBTHBREl8P32VrZ/7zaWVQZgzWYuRQVgjc7R4+fmbLTIx0dG+bQYaLsxlhFzbqO5hA9fE2EQxSXArT3IOjfn7BMjmzwGtuSnDJMFNGtHhgcxbvCam1PHAXq0VR5Nh8MkQDcS1s8/dNhfiyHmt0Lbxa4vyFs/ZJ8lE7Y0/fWXZ71oz+3nx7Pk7UpZOf6Ko1KXHFH5SBYfVDRI65k2Touc/xWrOJMbI5EYU+YBDpQc4Eo5Fgx5dbA2dz58fNsCtiT2J1xQ7ACk1pNw1UQCL5+CwSP3GjokmHPPnMU3TMVkNkypjNGrsW+kMJTp+aQCFGcbBXZCjprfdFXK4AVEf3A2U3ugz2gMcJISMNTUG6J5znjV9NgUVwuRmFCZNNhlMudTcl0uLM4brTw7casXDSHUz2d/nCOeK5YjJDFSbQhwnAUMaNmjMNoADcnpL6T4QkAcM2HY1gHNanZpw6YyiFQqLb9Hcts5BOYaBtuPQXKQ0xq4SwQ5ANb29YbjUzszdkYZKG+q1tjheJGqPfj33EjZF4paGjSX7NoG5yX+SYK699T7WRCSH4UVI+ybWpLi1nz4xRo7yvsc1sJxrVXbHq1tFdKVqMx9nLZrsa3q6iWOMxtmYGAHjT/bzIpaagG84az5+lbZsoCSDYNSW5u01Vzm709jcJZsLc5CYuf3ZbC+HDXFX1t5kQexOfv7mMtAatAHLvnOXLAjT1nPebME1Amvxc7Gv6kkuosPcrZFZi2cAWsyqYeRa0WvxN2nE0nlr867n8MGaH6WabzxMtMLiuLbS1cVzbz2mNkHgSU2NP1tVdi2fRQibsq3l1iTe5yQj8wDjRgXd8yYkbN6hxCqjcjK5GTjppWM6EpuDxdxMDdjUiNxKtStIO3LiE0VdC2jNLZIpNaTzOa/FdXGPHYdSmwhtQOCYpmlAxQ9bRKanVDrP8z41t/CWmJHrpY5mygDM1G5kpXxmqrL110g65q0B48X2Dhb5ZBRm8dJ8sYWYxZzdkb6tlom0PVbyHQ5b/SLMphNrcRvcbTG5cXGy37DbktWkHX0/EVuH//5G17xzThSi7U/fsMFw2FaMeW72eU7DzuAY5iutHvw3eyAmYABwmqDU2rYareetvxjj8Co6zcFKTeTEiFfqzCIcIkulmqRHyB4Oq+Vg60QSfq7VsTRe9m1ObE47HzPR3ob2Nsrma6bmO8eTmuaxhKsDdvojJQI+UM2bzCfGgFHsFG7DxCTaZyybrsJcY1HpVH+MYYcjFIpuOLSR1bw6mzFthzAZBKPCyCAYQR0hmfx8Yys47G0wUG2t0FzaNcFGrkwh1aY1niSYmNPmbgki+QxRc09y3mTEOEa0AS7TpI02f96hER0L4s2PIDt8sOZqvDlSNK/1YscJkYvdp4cNCcVtdoTFBBn5m1ya9L5FGeaRTYpey8ShqEjYr+HmctpnhRN0zdVbrOatE2JkctfIzOMXLeFEdSc/BzgSm/umE5H4qcN/88Zdi/F5tgPa3W5dG9r8UkN6/DW3tXY/V/wxTdO5GLaVdqL5qRGuP6tAj04z9IWbT1vaAnS43PfcFQrYSy1z1BlMR6uGc1ghxOi9akftYmWNgYnuNUSUojYKs5YMIXugyxiuNUmIT+vlCN9qxcPhsc/Jhzny/8wv3DDm+fPnL168+PPPP09Rd6R1yPno0SPHXUW3PHv2zJj+999/f/funTHxoZIh9sOHD5E/IxXGiBNsA4D/8MMPv/76a0aS+SV7G83vdcQ4BoMm1s0h6uSWDx8+pDHz4/zpVXd44iiU5sNCzIMHD0rv2kz/8ccfb6aZJ3j//v080hEj++aANrllgPZ++umnk0ItP/OW05JDmoZRe1LT9Opa+CAWZk28TvHqVjVg3759m97+8uXL9Gcm7Dj+/t1332UyXLvk9jccY/SaDJvTsMUbf/rpp8V4R6QMgh2aDIKd1b4p5efb+du3tSZ5+qzuJJO1n7TgoufDQvzTp0/X7jpC/MS/6jEPOoIneQTU/WS4QyM6vIgm22BpqzkynDiWaW6+8KSt55lQ4i+//DKP7xGzCKRy0aOHnMrTQmCxNS03OtK8evXKcRe3oN5HWFu+AyuZXJ+K6q6bENAUu6ahJ67RAdfcamqne0VgkQDnECaanyar38B1r5CkYnRdLUkLcoS1CFwKTXsHpcQy6ScT8B4rZpReOYm+0smBCfB501xpxaPJ5nUYRHT47x9Vef36NUdeWIgfti4211FLDOI5pty+U9UWedI0n3/+uX3JI+PfpHkeKsyC1OPHj/Mi0TlpI99+Rj7n+VWHIRijCVFUBweOM7JVFnM4QoDjEY6KWCT3HbMLOTP8f/XVV5ZSxqTZHIMtYsi+WSgVpaHLu537ooIsiZsoSSiISTKjtqXQNA0jFONUGnOHsLpV21a2n9ggZdGYS2J75pNKOZZ1GETql5OiGEU1jXfx7qsYrgnIINjpySDYWe2eUn6+vQlwiX3rYo5T2nap1jJ3WGx7oc1TXtWTbA7qyBletREdXkTN7LtVEy+eCa7J3PI6roYuX17UxfXAI2DPi62riwR8A+tiVpZIh9sTsrUfE7GI4UtzB1YyuT7d0F13IKApdttWti+LjVxza1tH5SYCmXN1eET1L/to4vyzj3O0XdqgOVoE9vUgx0rUlfYOfNA279LJgU1EJKjcFL7Vigeb175dttgQvKEjuFKHOPzHkOZ42WO8hbbntaUcsCWfxcWmWO3NACfSvvjiC9AwhGwm3iXB2i5CXphKdclnnl61v0XGsXCQFjQ+zAGazUUllPDNmzdjZMP3chhN37t5amrkKHGTc408jnt9nc5RUNEt/aTyLVxaxuDNCvoqJfuWAetDmsmw5lLDvS5fvYapSg2l5vcenNW53IbSTSleRGEcBElW89YKxs1S041i1C8nRXXFeY5he6D07cVrOR9cydfE3iX+4KzOZRC6tqD8/FK8vukDk6lOczd2ARdNHLb6UE/vbHL2GY3NbH0JGnqSPgFOetdVG3Gxiw1uI9+xNuxDQzkti0L0HZ5mHLDIuTiOL0Y2JKCsrkHArSeYgrZ96vg8d2Elk3t8xZCEexHwOVrD1iftFuMIW3WHXXPbS7tU7lUJZOxGaS9YGetsRwAAIABJREFURMR6b5N8MocUF8sdE5mhlxFgmNXNyLDvpZvvHXSC79PGTsLEbPtJVbr9FESqPDlwtxWPyndJRrt9iMN/USl9AQYzDmaxjM7aPZ+e/O233xynmNOiOQLIKl6nnYC0oNIwtfO9MM+491wqzzy9fRClx9bsc8+L7hcDdpZK8y9cxOrxqd+Rezm+La5Ob7DLwHccCGBt+ji6Qd/pB803WAbaI5Ut077xkmUMjokXA7Jvi1hqIo/2ortKPy+i8D3gxe32ESqWdfaAulXbFnQsnbAXtemUkqByywpPOO+lTDiw/tt2EPGdI2xyjEMGYdK4mZ8yCBk4R7skP7+0RRz2ORTheJGwRba1FlyLt+Q5Ps1VPcnxJHcs8cKN6JhZ1My+FxvR5/+wcLSYW9dInC6UoffbO1g5YT2WzQZsMn8EeE67rc/ZlZIy35EAq/ruHtpvf2tHIJmid2Elk5tpEV26MwFNsdu2Ps5DaYZj1txKpVJ6EcgQyDzq2XDu5uhNc5lZasbKzeN3jNEisBv+nfcO3NDyN+rkQJ5PvFp/ciBmlQlcZsWDRRX38xjMi+OH765w+G/S3qDh86zMSzd3Wyc3Tn4+f/7c/qLpyb2dfsYzm6X5szRQeosvfdFJr6KNap889XfhjT18+DC/P82BEhLETlVf6GYOnI3Li7SYg3spbTE3Y6Tv4GmnfTijzGmyY27R2Z/bS+tiDPteYOBYCpzII/s2AVL/s3IQzAvgsCet/Dy393PDw3/qVnk1LrrqXoKJTik5pCXyk06K8SRBGu8L44SwvWrpmCwA9dj6tRQ9r1r9S2hkEOZU12JkENbIHC1efr6jRVjH9K1uM6VqbhJZH1+b5/qEdABpcstVPckmcM6SyYUb0TGz8M1zm7e1Q/KMDHYHjHL5BBgeY3Ojl4rHeuyLFy94lJo/AsOWIlMZFD4pAfcQyUPy9XOKc0Ebz8phuC5pcs+lJ5J2AAFNsRtCPviaW8OaKqubE8jYjYZzN3x+37bspHUy0k5SjvmpReAazrfdO6iBlrlXJwcycNJLlScHbrjiwck0x+NtjCCswETyFzz8F+rGBgCbqTxTa9eMCCUGWEFg6eo4x9t9r/2rIRBRGANgtxe3tiliLGtAMroKy6P5guhRbNFR8Xyytld9mlB0NLOVwL5C0Y2DLN4d87TQplq2aj57Po6lwEnmPq22G5xJcY6fp7NvB9QTB/b5Lb5pJ6oy2FDPJR8fo27VkHnNcIDu4ZTiT/71119MePgjwE8iG6ol26ucYslsBbGWygFB9mIbYolZ+XZ3QBFz8AVkEOzcZBDsrPZN6Wspn8tdWVNfoZ38fMfKSKi++8Y1emsrgEwbG9r8tdIbxl/Vk2yI6PhZXbURj7NG59CBeucnLXTybEl6aTHMtzvRCmwRi12Vb55ezF+RIuAmUGOv3DvBbmn3vXEwK5ncfZtbpR+ZgG/ipqXsxTY9/prbotiKFIEiAgypmT3xti/MzqwP22X2Lbra8y9N6ZPnnrtCi2zvuXewiKI+smbYqi99LYeaacJanpXxlScH7rniwXJN0QyXjwVPXi9y2cN/QR05y8w+aKlypKrM7exqHOEcEgtzCJPKZgzXVN9YRJrMvgnEsmN646HCtDgD4eb75+h+kx41phZF3T6KNFgTQrnuCa2vjrGyTQI8H3PMLbpjOhY1zGXfaugt3kt/P6b2Lkprj2SS7Bs7djGA9nr1SKlu1ZZqK8NLx+zXN8mZs31sKuPx845YZGYgI8CJE56Hofv0e/+Kb7ivnP7JINiVXAbBzmr3lD4feJdhztfxIeyrY75pMIC+d2PjV/AoVz5z+1VmkWu7gGuHAu2Zj0x5VU9yJMPdy1Ij7t4EiwL4npdYzIpI+/pbmgMOGItd3PvRRx/hHLKohRk8wrJnKqTCdyPAAr67ymsjrzvDg98oVvYGamty7eUq5R0IaIrdtpVPsebWtsrK7YYEMmfXmpzVS5E2OUrIrKHrW8NTgTfDWgTeRGRJcLe9AwsTRxqdHHBA891y2xUP3v/HHt/m0MBK+G+//TY3+P/y4T7RXdgy9jvRD9/JOWrKCMftZEJWO1bcvUcyeCuoqDgGbN6tuCPVxaKR6vHjx3mFoZq8PmcX4VmW9W2Wu/fnFikZI93rLCzezQ2WsdBWyVpNO1vJE/K55C6O7FtbJSG3Y2pvfTXdy/pFY1O9nEfIQd2qbSucqE/hrzKADh5D3cN9TTPJINjpySDYWe2bUn5+DX/e4eczCxyCaXU2eu09gizH7LuYUAr2RKNeadXuk/7CjbiL19FKc9ouy9R/z4u3j8QXkCAbasP6J1Mnct5lvasVZ+VzRgJone9JP3SY06vnGmcrG2gkK5ncysbS7VcloCl225a9sOPaFpRyOzWBkYf/AMWpkUyJRpIscXAGxZi4azLfag8i3XBXaLMh7rN3sInCl+CYY9YlTw7cecWDfsprPjDC+JwYQM4shWNLNDR/KCFLzWuLNhd/81/otwDinFbNEhtAfcdLfYZj8a64Hrd4NROJEmSuNr9UVJxvWae5zGmGPMrw8OHD0IXS+DRMj9rx2KLby9llvca9+uZW+LSlKsNFylxZlv32+tHOXtawlO7mHtxGRcXta98uqSco5FlUZVjfyRR0Flan6FYI6R7OMm2kS5UEzqLkldVscvtZWJ3CIDRpkbVM5OevkbHEs+ThW4Cjg/DqDksR+TScPFh7c/zaocB8hjtevaonuSPS8UVfuBF9Xlnb7+26G7RopNsspe1nfXjKlGGI15SSLctivBeQF4zxPAkrzk2M5GZ1lODmBGoW3nli/1b0RrKSyb2VaqmydgKaYttZbabUmtsmIiW4AAH2ndde6cLErea1vmtwNl8ZtXZjGs8OF1vhacxe4bNY3b34qNyRBNpO6ltJfsklIK14MBdjTYaXBWCK//rPHwF+8mngtZN/aNQtDv9RTxC4H8cJHY/TYKBs1Qkd+bjPkQw+8lV0yDJ/xs5BqfIWmnjTlLBzs++7jt1LWkVNU0myye3Yryb5uDOpWU1zF7p54zGl2hQ7n0D2Lc/HcfWYDqijIpNb3NO8wUPhROxdfqpbNcTuO03SUABltUhABmERy2KkDMIilgNGys+vbBT3GTv3janAa0/VM4hkVmTSHI4TvqoneRzCAyS5diM6are22eZuC993ctvOSlgI7uqm4j9g2Z4/f84qRDgLyKLZ7gs17ibTjQcnULNf5Z4XHJzJmniDWcnkrjWE4u9MQFPshq3f1ZlpKKeyEoEaApk1hyan9OaycaCwxmGIGa494hgTjAm4nb22868xlVUpBydwzD36Y0pV2ZRa8fABvMvhP+jwKZ/KQZRBbq9FrpqnbAcf+SpaETjO4T/WbdEQix9TVEFft8zfdZa5ZayFWwPdNY1FVwZ2b+tF+Y8p1aKoxkjZNyOoomSXdPVOpCpFjdUj8YlYFdm0vdyGIiF7NKjynBM4kZLPhR8ccyJWRX1tL4PQtfnc3u9eq5lH8/Pdq9u87Kr+cfa11fy1+K66VJn5JT3JSianu/3ajdhkH6uyTX2vEmz+Vo+RFoZBikWzx48fh4OAvBGwkqFuF4GUQI3Vcu8HpwKcKDyYlUzuiXRDoo4hoCl2W85F6wBti1ZuIjCGAKsNmdUe3urUSQxe6V2f89pTjvU523M4kdW1V0opz0vgmMPWMaWqb2WteDgY3ujwH3RYmXLvTwS4PPDqoFx/i/slEBQ9eCuoqDjfamk9z0kOuA6smxiXing1YP3O0EQA+88zejlFKpGiMLZIekvbsO/bFm1lmOdWacTmGe4eI/vWowmOqb2VNa055+E2RJUy73W7ulVb8ledO7WlNDg3GQQ7cBkEO6t9U8rPb8LfvbpteQwsIyFLDYvvFWO/vPlZn4wYrS5d0pNsBecs+Vy7ER0HX46w+tTjxTZYmCdPnoxXS/YvWSDlFCC7lTXj13jJVeJhCdQMl5kN9cPWt0awwaxkcmsaS/dekoCm2G2bVWtubXkqtwMSyKw2VL6xKF/Zp0+fNtlM3P2ZHy0C5xtaVwcTOOZiS5POPpikpTiteFgoTdLc6/AflXdvBgRwjDG7fPK1Zmwb3OGLilvcIJnoaO+fNCirGEWEedDZ94WX+rrUzC3rS/flUKQSaRFFjZLeqPC5CNQ0tFu7fIiKijuCffNV87B31RjAorY7LAG7YOpWdlaWlFqItFAanEYGwQ5cBsHOat+UNVq9l+Tu4bVGLfOVZXXbZ7R5nL1mire2mj/yEdU8GV0VgSsRcBx3a252HBk6xLa0GubLbY0t+efTUDpLaqzI6whgHpSu9iZQM4j3lu1o+Zeyctguh4XMU3Jk6BA7L4OuikAk4FDIeO/gIbuouL2Wsn3Tt4hUARE4PoHMy/O+/vrrrvLzLpv6/DPy12duyaFmuazIDFqEURoREIHBBLTiUQr8dof/6s/RVx4fLG2hkL5mRnHk1x3t/uz1ixcvHN4PzeG4y9f0k7uuqgmTatar/WKG14g8co/2Eb6qVu9u33zNceS7rqoqPZhfldVe3armzQo92rdrnmwFsXfLoxE81ombxNtcOEnz6NEjIPD36aef8nAbb3mZ/I1/We9VlbxH416V1V4GoUcbhTyv2lKLxGoqu5hhGulePXcf1MNmLtaIfSzsZyqbwiIgAk0I4JCU7hMvdtIaYRxvGuu0joRv9v3339fUpf5eaHAEsN83y+olVA6nIFCzO9u8jx+c2EhWMrkHVwaJN55AjcE58sL+XlNs1prGN6JKFIFhBDKvzeNDAQyyXSVxL4+kUuHq7/ucz1Wtbgr5ROGz7B2cCGkTUY/sYFRWUCsepQD/VXrD2dOjIgyojkW6WHGGmXfv3g1exK8Z2xwv54+V7R3Y63Ei6sX4xMKre6+aG9kRf/XqVW9Ek/xrNGGS1Sl+0kz02VOIKiHdBGq0WvbNjf2MN9aoyhnrWyNzDSt1qwn5mm2VSVZH+/n+/XtcYrSFByj5l78dHbNSOEhbestt09ewkkEYqTY1LTVSzlZl9fPzOX3CA3sOg8azpL753dqpwSbr7K2AKx8RuBgB+hefnbVXqmYZcLGU0vdP8M3ffosbLFF+++23RUAWK1UZiRXlGCLLZdrFryR529vZsnIM3wEXftStFG8wK5nc2/ZKVXyRQM3ETVPsCdILr7lNaqqftyWQeW3egDcNcbiw8kREaDhqkTnF2Ltxa6xub9munf+p9w6u3TR3q51WPIpa/HZv/oMOK25FjOaJ3SfG5lkZY9xrH8b890q2l3PPYwo8Jl7ZjnzaiWOgg9Hdzcu5W30Hq9NBipN9O0hDHF+Mq6pKD/JXZbWX29CjjXbJk6M2uC48vcB8iVf3PXz4kAchWGl6+/YtO+LnUptzSbtLc8dCr8rqegbhbn5v1/r61tDpLI7lbKaWi4eKUFG9BCsaIgVEoDkB+lfpQNB2Aad0Qan3aWCAcP6vOefSDDGkHGtw2NLSgpT+kgRKO3UKYa8XVqUyjAwPZiWTO7JxVdbxCWiKffw2koQicBACa8sFiMdQzrdWBsjpWx6ZCJY5wjhJ2ePnVa1uD1aVeV5p76AShW4/GgGteNhb5I6H/+ofr2GL1I64ScqrLmGUfqilCUyez0YHmrgLjx8/5uR7E6mMmTQR21jWEZJdVfOPwPY4Mly1lXexb8dp1h6S1KhKzcp4j7r0zrOGVW/ZavLfpVtd4JXp+Cq8y4o3YVAXXBeeXijdrq5ptU731ii5DEKnRhmc7S4GoWsd5ec3xPvll1/6cnMsi6/dshbvE0x3iYAIzAmU9rKGS3mcIywy2jyEPOD7IayG7/7939BMvIOQp03mTaYYEcgTqJl5FXXJvBinuDqelUzuKRRDQo4hULMcMUZCXym7TLFrrJmvmrpLBEYSyJyZc69alMrPEcMmC6E7Pt5TY3Wb1L2U+enSX3Lv4HStIIE3CWjFYxNRSHC7z/5S7XovlrcUYAp5X66RspKtEag/iLmWcya+7XrQ4PN/NV5OhslhL7VtrMNWU4JdksAu9u2SJGOlZBAiitsGdulW510jwFlljYm/hn0HL5o/mPAvS7QEwkItW0FdX+I11/mGlZpnrphTENjFIHQlIz+/IV6+rclLtjjrXJontuWHH36wP3+PpV07Tq2DL6XwlV4ESgnQy/Bz7B4IiVttWZFVkbTD3smH+eJ5V84a7u4pYYHxEmUJi/REiWtmXnfzo8azkslVDxWByxPYZYpdY80u3yKq4NkJ8BK1zKwBb5m/E9URaTl5s4vAu09tdqn1gEKvvXcwAKCKGE9AKx4W5jr8Z6G0kIYv+4w8/HfJsY3lyAusA7LQjK1hi2hBSxRVTeBui3fVwE6ZgezbKZtNQh+bgLpVw/Y541PIuCWsLq2dR7HDYRGWxd/PPvss/JtxfSnOvvVuF0ApmxCQQWiCUZk0J9Dbz+dQsm8lnRvth//W3oLT+/uezZtDGYrASQnworuijWr2q+rP//H1rqKXCH7zzTcZJ6o5eV72jFfGq0SKhGwuBhliIXEm99oj7FEj5SkCNycgk3tzBVD1IwFNsSOK+sAZ19zqa60cbkLgIO/kbkWbKQbzIOYarTJUPjsS0N7BjvBVdCUBrXhsArzj4T9eA7DJZTPB4A1O1svckwqeMC5aDN2se5MEB3QR3JBZUeVremMOMrrVoEmrKRMR6EHA3fUQRvatR4sozwsQULe6QCP6qsBH6PjOWqWbymm/Z8+e8ZDGAb01H5ab3yWDcBYFkJ/ftqWY9XP2JfOc/VpxmFBsqeUDnTzHv3a2Zu1Q4FqhihcBEfARwFfhaJ29x2ETsAyVHg5ukl3aJ0+ejFksSkXCALKd08QtTLN1hPFLWZCsBO4oV7eIgAj0ICCT24Oq8jwjAU2xz9hqklkExhPwPY44Xk57iUym6p+kshenlD0INJkkau+gR9MoTzsBrXjkWd3x8F+eiPEq39EwpmySjCdg3LtBWmizNAE73DyHwR9Lk5b0kzSsNTPaWbaIJjeW/qyZW5aWdYT0evbrCK3QWwbZt96Elf8NCahb3bDRefiSzWxeTe2uO74Q+9PsZzd5TsYthm5sTkAGoTnSThnKz28OltfvOQ7/IQaTO8vMjiNHizJjjWVIF8koUgR6EOBoHWd27Z0dh4cFPfer+HgzqP0pC5aJdvxMBHaMDzmxu4NNq3ERK1sN4ByVrsxEt4vAJgGtH24iiglqWMnkRowK3JmApth3bn3VXQSMBFintc8ajHnunow5F8sgWu7YvSF8AmjvwMdNdx2WgFY81prmf9YuKD5PYPCwzVZQXh5drSGAv8J6KC4LnyNhq8aXFZvlrKv67rXfVbNAYy9FKUVgJAHZt5G0T12WVMXefGJlZ3WNlOzB8LCHe1sX5+e3337DF8IROssKjpTcrrpiZWe1b0r5+c35c7iHQyeObDGnrIrmb+Qsy9pz/Prmbx6dropAcwK8f8K+ksODtXhNuD2lYtDrWVxee9/nPDdO/m1akvldzWOQGTHw9DBNn3zySfP8NzME+Ph3H25KpQTHJOB+7p3q3M3j3ZGVTO4xu4+kGkngbgZnJFuVJQKXIbD2rODZK8gLdMZXQVa3nvkN9w7qoSmHUxDQise8mXT4b87EFDP48F/NVtAff/xhqtItE+E0/Pjjj+lCJEsYLNE6YLDs8vjxY8eNw245oybIqxumHjsWJPu2I/xzFV2jKueqab20NazOOFjUEztvDjx4wNeX1g6gbNaLV/3R4jg/7vffbBbRKUGNkncS6bDZ1rCSQThss04EO2NLjfHz3QvumzeuvWYMu3o6izpRJ/0UgTMSwJnZ7LaxXmH1hnf42R/gfPXqFSfnfvrpp5hJPoApOMLJvygkdokqUF9OAX777beIN8YIBwHwVO2oo8wKiIAIHJaATO5hm0aCjSGgKfYYzipFBM5LgKeG7I8Mnaua7iXommrWWN2acq9x7233Dq7RfKqFkYBWPFJQOvyX0igI1zxgV1DMf5PWPJ47WNT/inyC/znkxyFODgVPZGU917cMSm4sH09ya/uzRhPaSmLPrUYD5dXZOZ83ZY1W12jXeYndVnKpir3pxcrO6tQpmb27X/iHkvDNOz5Fd5ZX/U1aSko+AZL5KVYZOIe6VNNSe1WkxhMb4+dzPNr3ZBcr9fmjKmvHjPi85l7NoXJF4OYESpdx6OYPHz7ESvA4KB4RXT5+nZYAf7wdkAMuLBl99NFHdG27xcM+7Pi137wasCbOm54RjwqGg4C8NNFnJ/MFTa7usk04kUE/j0+g5kn7M/pRNS2yOyuZ3Jrm071nJ1BjcOzuxNkpSX4RuDOBtWcFL8AED2T8M06yum7NufPegRuabjw1Aa140Hz/OnUTuoVnglrvZ2M00SG3DEU31oxtZ3wPRBEcX2K+eMJzz4v3sgvO+T920xev5iNZPibb9FWC+fSlV2s0oV7nS6UN6Ws0kIV4X6G660QEarS6RrtOhEiiBgJSFbsmiJWd1XlThtm7b3Bnl5fN7PPWHcml5PbmEys7q31T1rSUzxTU17fGExvm53MKx/eCdo6qrJlK4heZ85XhYfWqbz7lIAJXIsBRtufPnztqxGe++XPcuHgLp+j4EtawpcJFGeyRyJmKim8JCh4OCf8uWjl75pOU7IBijU/6zMmkLvrZj0CNX+Fbxe1Xl94578tKJrd3+yr/gxOombjVdN6DY5F4IiACkUDm8B8b02OehIzCpAE2vvlLYxzh8U86yeo6molbbr534IOmu65E4LYrHjc9/NdEdznhni6TNclzLZOax3DbLtitSXiieI5+sho7f+FfWgX2bPgSim/tmCfCaa98/mlZReFbeTmlT5EWkVTi4xCQfTtOWxxckhoDePCqNRdP3ao50qNlWDN7zzz/cLRqZuSRQcjAmVySQZgAOezPGq0+3R7SSD+feRlsHS/IyRxVWXuFFQb2sAomwUTg2gSePXs2qaCv408ysf+kOLbBen8Lwi6PI2VYGY9V4HAPW4MNzwKyEMdLBx2C6Zb7EKhZwb7b0dJ9Wcnk3qdXXq+mjG7zSpUaEE2x5wwVIwIiEAnw+vC19Qesx9oraeLtXQNPnjzh3eeVRfAGHGxpqeWsKbRmuaym3FPfq72DUzefhO9B4D4rHvrsr19/1sZvf47rd9Y8v3i6raB1DG2usHZpOZnHoiSekK9IFkEWZ5K+3NK7arycmoWhVIbSsLvcmsqWCqn0OxKQfdsR/rmKrrEJbkN0LkRRWnWriOKqATwNn1azLb3vMlOrFpFBsJOUQbCz2jflGbXaZ4jgXFNZRzNh+hx3ccvijXwuc3EpgEpZppk+SXSXCIhAhgAv45y8wYLOy24Hp80GWBte+UlBFBePzWVEPdEl9vOoEX4j+5cscPGNYKjWHHdgm/BE1Zeo4wnQidyFDujpbtl63LgvK5ncHm2qPMcQ4FOVvHBr/lf6CUtNsce0l0oRgZMSWHtWkOrw4ph9K8XZlxp/PgqfebVhTNMwUOPpuZetGsq/S1baO9gFuwo9EYELr3jo8J9fDxdX/P3ZZe9EBd3D20g5s5U4ykX7+xrZ1/F5QvgTrP/2qHCnbHuIWp/nrSpbj+u8Oci+nbftBkteYxPudg5e3Wqwcg4uju0W3/fpeKrhxYsXg6XtVJwMgh2sDIKd1b4pa7R6X8kdpQ+uLOdXfO8aXFy1XzwRCIS1eAcf3SICIlBEYL6LFhwe+j5HZHj+k7dy+oxARgwWi+j1HInjbNzFjv0t1pqVNKhyPIIq+3jSEIs5K1IEAoGa5evBfsXuTbYvK5nc3RVAAuxOQFPs3ZtAAojAYQnwzMzkqaQoKvORI8wa5uN4lNAeGHz4r8bTu9uuUGhE7R3YlVkpRSAQuNKKhw7/+bW6ZqbtKNU9vA2W01G1I9+Co+ZbI2ZXvocnd7q5Zc0bEGueojuyUkm2OQHZtzkTxcwJ1BjAGz7jpW41V6FrxDCwPn/+3FEXHiPhqQbHjce8RQahqF1kEIpw7ZW4Rqt3mfGdy893L3BP3pbKwZfF49fY2B6zv720UeWKwIkI4N5MXP3JM5yff/45HRmTxcYPr+j78ssvJwmMlWVpiPGUc29kQlZYAw7D2R8uNZZSmozTjZw+BAJ/BEpvd6SnyoFn6YfOaaaagcMh6vhbJqo4XoBTl7g4vBpr5PZ1jfkfLdmOrDA1Ez2fWNRrm9yjaYLk2ZGA2+zsMnHbEZSKFoG7Ecg8E8g05Ag0WLjwbXmnwmPKxkw9QqE1y2UTvyWtxVXD2ju4asves15a8XC0+78c91zgFl7uXW/xB3vqzCh8p+lrVgQu0NaVVcCrYGH38ePHjnz4pgnn6/l8sOPezC2sqvh0z3dXRhLLpZpC3bNoi2BKcygCsm+Hao4jC3MuA7gvSXWrffn3K93nDSJPZvmpn7Rdc5ZBsOOVQbCz2jflubT6XH4+Z3Qwg45FAO4KrxALurF2iLD0EMy+mqbSReBKBOYeztpjhCzvsNfFX6g+i8jYBEwZJ/kITN4JwbIhydgY42gvf/zk9qNxY8Vp8kwI40jptwvdleIIIFuYLJfZhwNe/nfhz6Nf/mijW1WMN9a8G/Ju64c7srqzyTVqspLdhICm2DdpaFVTBEoJZJZtD3L4jxohyeJXDooqS01HOvbnWi4rItk8cUYJ82XN3bx8el0Vgd4EtOIBYVZ4eE8ZE8CwbBVWqPiuN89crfG/6eG/NRxF8fblraJs1xLHBcq1BJl41jR3fxw5I97BL+HBMOatbfPkhWcdlnXnTA/M3754lS7NscLFS/nIwRobhHEvSOHMHXBtPU9YV90EZN/c6O52o9sAum3ReQmrW5237fKS+ybwjKo1KpEXaa+rMgh28jWtr3mEnXN9SrdWy8+3wPctcLO2Eh/oojssfsGH40HNn/iy1EhpREAEFl/GyWKohUxYJWu7XGMpt2Ga+ab29jYHAAAgAElEQVQdT/9Gk9WwoLWsYMg8iwMQxqeOsahrWV0gfnJ+9AI1GlyFxRHWIgNd/m7rh3uxurnJtWij0tyHgKbY92lr1VQE7ATm78eN9+IwH2eP3rc2EusSAmxS8+jLMB/MvVx2w10h7R1MdFU/z0vg5iserO1wNmmyihLWXiDDWjRX0+fVY0Pf9LO/9W+1heAEd2TaL/DkyRNf5sZlOF/md7iLzuOGj1fX9vFf99xyl01Bd6E4c3dQLdUxEnB3Mdm3yPAOgXMZwN1bRN1q9yZoLgDbLb6B9ThPlzZkIoNQBFMGoQjXXonPpdU+cwTbvfx839NcCBwXm9ZyWIvfS5FUrgjchwAfaphX9j5nsBbtsO9h0TlGYwwbfjioPGdiSX/tphm/SmxhfpY04U2cPmkvOdPJoNiR1c1NbqZRdOmeBDTFvme7q9YikCGQOXR1KHeFY4hsW2cqYryUqa8xB3uycy2X2evVPKX2DpojVYY7Erjtikd4FwPvF8ssMnCJ5WjsOb1+0kY3Pfw3oeD+CX33vY4b3f7Bcc62v3v3jpOqfByEgIPAjrfw0Ibx8fGJkHS/Jo5Umq17bjlYY5F50TSndVkLu7V9LUPFH5yAu8Vl3w7ess3F8xnAjJPUXMLjZKhudZy2aCXJ4naLJfPeR2322sqVQbC0fkgjg2BntW9Kn1Yjs/z8zYbjhIqvIzCjYfbKA11rR2p82W4KrAQiIAKbBBZff+Vehdgs7hQJYNL2AVRLrY0+aviYsiXDM6a5ueJVNtliXzbmebdReEdWi0VL842KqmTXI+A2PlrKvp4yqEYiAAHWZBYHSi7xNiL32bVObN0WLJVn8Fdifctld9sVMs7L0nYM4avuHcxrqpizE8DSXnvFgyXohw8fGidZJOMDpBxhSptVh/9SGsXhwW+c4vuzvvNna7sUxRWuuwH5Hz9+zElVzqIS4Djq+D2qmhr8+OOPvndGoidtvwPl9syMxqKG0uReXx/huOSw90VPBNbPvQjIvu1F/nTluuch8wcgTlf3UoHVrUqJHT+9b1Qd8CWsvVZSZBDsSiuDYGe1b0r5+V35f/311778mcCurWvTZJq5+KjqLhGoJ7DoGi1G1pd1ohzW9h37VYH1Pcv45VtS6yd225zHY28r/765uReub7h+uCOrReu6GLmvOql0ERhDQFPsMZxVigichUDmNXgH/FYAhxHrPXNWg0e+5UeLwJa+4HPMLrx3YIGmNKcjMH7qPWzFg11sDlCVtgjmMbXGNz381+ph0/FHqda2HPJ6gJzjj8FOROLY6aQ3ItUBnZ6J2OlP+rb71DyeH688THOrCbvnlpMmqJHBci9a5+sj7m05i1RKc1gCsm+HbZpDCcbU1HcOfrABPAg0dauDNEQrMXyjqvFDbDVC7vXmPxmEolaTQSjCtVdi+fldyTOh8z0szvpp/PjvREJfz5pkop8iIAIOAmtPk+Iv3fCxnxRgZusxTdY2bDn812oxtq3krXK753yzCT0WD9307rZ+uCMrmdwm2q5MLkbANxHAUdFW3cU0QdURAQhkPHCLnzyeYZPd+bV1kh7V0SKwhar2DiyUlObsBDL2tl/VLJa8csUD/9D9KVGODMb52k0P/9UfaQ/aU/+ObhqSDR5eFfDRf/4+//zz/Bqle3jbpSekfWxRAN84lGY7OExj+SZ1yMkrD/ONW1QXnxju1bQi2WJiXwfhjAKcYyYK3IeA7Nt92rqypr71fffp7Upp971d3Wpf/s1L952xq5x1WGqx15v/kE0GwdJAIY0Mgp3Vvinl53fl32SBO0rIUUK99i/SUEAEBhPIuB8+QzpY/n7FsfIz/lQB65mbNWq1GLtZ0PgEAD/dCud4SmsluqfqN1w/3JGVTO6aAiu+ksCA9Yoo4dqKiu8ZY7LVFDuyVUAEbk6Ad9+sDZSHXTSwHGTZbNbB8w4tAm+2yNpIl79xwFi81kHygumqCCwSGGx5ggwDVjxYsq7pKXHF+6aH/9wO/UTJ6ld2OMKJjsa25I0Cm6+u9S1i+u6a1Nf9k0NvVHN+Ox+inkcePObFixe+10VQL5q71Qqsb26JgrUSwNJMvk9R7KurlnopTT8Cvtb33dWqFleyb62Y9M6HD6k79o0GG8DeEOz5+zqI7y67VPmU6lZrfKLHuJZgMd7RXxbzWYts+GzDWhGZeBmEDJz5JV/X9t01L90Xc0ODID/fpyrGu1iscT9GOS9i394xl0cxInArApkVOdYi0o+e3ApLqOwu1mlzrZXXr161LRbXPK9a2eb1cr8zZhc9b179ogx3ZCWTW9RSSmwn4Fuv8B1uWFtRqXmYx2eIfHfZqeZT3nCKnQeiqyJQTyDTqZucsauXcJ4Dps+9053mlql7mqxJWIvAmxjXRrr8jb6xOJ9nenXfvYNUEoUvQ2Ck5YnQuq548N6+xdeoxdI3A6yDhb6mw3+brHIJMvPe3G3/vcYxLM4i/PfXP/9v5slukGO7AovPwweTsob9XPNvmvgWw2oRC4LkZg+PidMAreBouzSHNPztt9+mP41h90OixvzTZA47BR+99i9leLew7NvdWtxdX59vd88tGXUrt5od8EbfVNw37bdXf/eeJYNgbywZBDurfVPKz+/K3/ew+FwkZi4XPsgyr69iROBoBPJ+EQ/Wxo+eHE3yAfJwQmjkk5+hRvkW4SVtDSueL6thQcasfO6oMfPxyXpPH9IascS6uRKepo/hg6wf3odVvtPd3ORGtVTAQWDA24aiVL4jg/H2xYCm2ItYFCkCtyLApGO+0R8IsI985O3OtY37ouZz7AIX5T9J7PO6d1+7ntSi38+8w7ZWbm+H9j781wgrvjmB6614+F6nNQEbDLIO/02wlP3EINYsJq7NNzYPQft2g+L7HssqWZ2adZxF1+fgfk++3j/++GM+wdpVUPB0wtrVoni8RsfpyWGumO+wqU+3i7gp8cEJ+HRA9u3gzdpcPAypY/do5OlnqjzM3m7iVbfaRHSWBL5nD9Yczla1Htyz5mLLIMyZZGJkEDJwjnNJfn7XtgCvz5xOpPItOk8y0U8REAE3gfxxAdbr+NbEnd//N95G5Y9wNXwUFp051IdEWMVdXPZ06/buN/7888/DZHAv5vh82ub1ug8rmdzmyqMMAwGfW+47prBoq30CpM3nM0du65cW7QhfcqvOwUG3iEBDApn38jY5XddQ1ElWTdZGMMi+veCJMMafWgTOg/INapffO8hD09WTErjYikeTLbaQyU0P/zGktVLlmgPLi/MNBNu0zrxgwKHTLMO9efOmVcWN+XA4cu1Dxq3euGCUpG0ymsB9/o/jIK2cIbIqPciP1o1Z/nbMYNFqvTyjraKeMTfZtzO22i4yO47W8fBEzZH9ompi5zMz/6Ks6hOrW9UzPEgOmy7iopxrDudi4tLIg2x2yiDYG04Gwc5q35Ty87vyd8ymJ/LwEAJfEJ5E6qcIiMBIApuLIWxEPX78mFfyDJsCjKz+ZlnjH4XPH8Voe1zP5xVvQvMlcCx/+QoadhdN+erVqwHFsUydPzO6JsNx1g/vw0omd00bFV9JwPFkLyX6TMfiaV2fAGmtNcVOaSgsAjckkFmTPPjhPxqriYQZAj30wVHcfXaFfLOkO+wd9FBF5bkvgYuteDTphkxOWf76174Ns2PpuPVNODJmuF/ktjjfgMmDBw82ybx48YLbKX0zZZrg+fPnHMWz5J/eVRNmpXXxdkYgN7fFDMdHcoSU84u+sx20As1Xv11EU3KMdw3yGhPWJRuef10shVMvpZNwngJHqxdzU+TdCMi+3a3FffXFhLLiX7rRgtEecA6e41BrB999la2/S92qnuERcmCsLPX9EJsRGZ2s9zoWCZT2wcVM6iNlEIoYyiAU4dorsfz8ruQ5DMSEtHTCkop0EOuXiqSwCNyNAHvtHEZhcTNfcXwn/ujyfDkh7oWkr7Can2hJr6aZx5QkGLmwlspQFMZ1xAksusWdOF8Q6DC87sznN9af1Zjn6Yuh4jWPhfsKHXAXwxyQuy4e8mVq32B6tPXDm7CSyR3Q7+5ZhO9o+Nq2Wp7h4m4gJiV/l+WqptgWSkojApckkNloYPZx/CkDh/98/ljamjjDHDfBVUgj+4W1CJxhq72DDBxduh6By6x4NHxg9e8lsr9a/MXlM5/eMLq0kKIsj/pn/WNleSFqWdn/Tb24VoWm/vf69v8O8hS6nW+jFIsVDNyYoTUpxPH6vSblxkwydYwashig7dyaE0sPAcc7FNH/SSYNf1KvuCa+WPd5JOlb0VisyLxES8xiVg0jfcrTqu+sVcRnG3tolOxbaCOLrs7TrLVvq/jSPh4kbFV6mo9jka53J/rtt998fAIlND+tYNuwupXDbShyzNq21zw3tGve3y0xnZxtB89UWm6f17EmRgahiJ4MQhGuvRLLz+9H3vd9rgGDddsqp1bXHm4rwzw3n6c0z6d5jGMcaT6WzStlb7g05TyftjEHaURHk6WU6sNwYDxlao8kbO9htLEtTDe6rm/EprTIj0gxfddAfsBqLgaELdWfpGneLmTo6wupYM2lShu60l3vOnf2rYnR4zoRE6tUcxbDNze5i0wmkQ5EAxwJx1udeizzTlilPx3WANub5mAJr/Vxllkst1vSaIq9Bjkd9SZheo2FrdLUEDimaaqp0aHuzViwrn5UQwjMYiYd0/Gzube/WUGHYvdukSPsCmnvYFNz0gQOVeeWNIce4YxVyQjcW713OTmQqW+8NMz4dF3xoPlijSoDf3/5t4leOvzaVPRO+5H5qrFSkMpQE2ZpL1/W4tU1AYomV2TiWGZiLF8UqWEkgmW0omGLO2YUDatJVr4mCPrWcG7jcHQazmwnSB3OYu9hydfBJ/Vq/lNDeB6pr3Ndyb4FPsfUXsfQQ0XyLe67mh9uFunR9XxlWe6qnOMhsGMF0yJYSKNu5XAbGg7W9pbKpPSNHahW83F/rk6lmwpMRTI1dVySQSiCNm/BRZs5ibzeOFsEbZfE8vP7Yff5M3QK3wpAv4pkcp50YePPTIZNLvnINyk6n4mju+Fa5POsv2pstUmy+nLzORykEX0L0BNWnX6yJsagiblo7oPFpjFKPkBLESmvEj0gOLzi5ktPDqMxbzVcstimzQOO6U8qIc3ao+2oZn7vJJVhEu4kDyKJ1ab63dzkbvIhgcMmDDDRpfN0Ol3R/pSFTD6NT7VKrcFi6zBY52UruqoptsOQ0i5FkJXYQWBR+SfD6+TnANPkqMgBb8kc12hrXrrWPVOLiWJkfuI0dhVynrkWgedMQoxjlhRatnRgXRMgxs+HxVKfpPneQZQtBDIqnbk0yaT5T18LNp/qTurl89YqXcpMK6SXxoxZXVc86H1pjWrCfztjk8bz/cwc87LI1/AoWJH8pVZmrS6+UXytn5Qu+qAQeYVbFLsrc0xMRiXaOvSOGUWRklgS/32K1vvX8EhyqRPfaQnP0a0G2GVf+1havyaNhvBNeje3b4HPMbXXMe5Qkc0W9yVw6EmnQdAxJC22r4+D8S4HLoTsRCzIfHC3oa3fYmymTDK319G8IpNRDLOAE7uo0muRldO/RUoODe+k3jIIiw20GTnSIGwKc5wE8vM7tcXalHzNaoV4zF0neXpkm6/L2tUekqR5HsqTTAUr7WsAvO1k9iCNyKixpsaHisdrwuDgpaT6Vh+217H3rkl+IajhwlcKjYOVdgIhZVvncz6IOB6FRTDUOK1X23C9R0pnb666c3TGphQrI6hOenVzk2vpm8d0JPImelGp2lrLTXSlKwlB5qLBBTs2pqaOFQkE67QoEcjTc4+8Vdd8qWpT326Y4Jim6RoNkTGwJ3pikLbIWIlF47kY2XvGMdcZh8ntZG/rXe6AdF5HR4z2DuzQFjV5M9Kevy/lZM9lU56QoOtEiYr4ZnCVLqWx7iTrbX8y1p7Si5zSNa2wVzaf8m+nd62MovjKgaGTtd2swprTn6e2eLV0IJ+fdw7Z0qU3xZ4ncIxwFEdZpQcN50XPY/IdAFWZ31IT4xhTa4pbu9fhQEdFKlWeNRmILx0SWMJrOx7kWz9WOQ0M2CyBTFqiPZxB3eRSaXsFyds22bwiuwzhczFizJ3tW4Bg19g0ZQTYKXCQ3b5YO/pFWn1LuNLvjEXHgK/vLIrau5vfuVs53IYDLkS6vY5WLjcqNB/CwoC+qNJrkViSHr6oDEK0S5bAnQ2Chc9x0sw73VrPCvH38fNr2si30djchaipwua9eT1Zu7qZbWWCo3mSsTqOEXbAfHatmfLxsVKdAsdpxMoFyTzG5lfRsYY6UyRew6WniVLlt5dQlUn6hj9L9ZDBtFXp8+WvsOBZ1CghcddhxTH9WaxCQ711T5x7T5PFytI77mxyLXyO6UjM7dViN08ju9qlRZK+w9P29YS1plkUpjLyzlNshyGlaSqB6/ZNAmv6n/b6SbjhuL8p3nkT5NcT7AbqCASYKUx0wPGzoadtZ6JF4EVWjl4fWvwmewcRmkPPuSXe3ilQugIcatF7ruSbxFW6lEUNdPYVj1bzLNSyjY5WCtTKmji6WX6Jyq5VrDcVjeVrky63U0XpDnOA2A0Pw9Kv8utupZQsDeqYUViyLU1TqUhNDgUHmR1T5SYGcfEcQL4HoQ+9R6PYjnlJ1q7G2zsFHH0WUXtD22UIzxO+rX0LWNb0Mx+fR1p/NW/t12SrLzeTg2NxrZX74TCAa4hC/ICp8m27lcNtOOBCJM2XV6HM1XqXY9HniRO50kkBxoQMqVGmdzsuySAUQbutQSiidITE8vN7tMLaxDxjSHuI0S/PTEUyl/rJE3I+oCcZBHMskbvXcOyQMy2VuWTP35fyOI3YZKcqQ7LHJbz9JvP6UtlaTX9Sndnk37WPbJY+R9REnkVbEdp0XuJmDL2puTMc28gx/VkTODr8MXNHwOHMIA+ImnSZvMBilecTrjo63ZpGDYtvZXItfBaNQ76mTYxSXjaHu9ukv+elmlz1rXJgUib5LP5c09v65ZHF4oi87RTbYUgPuOa21qznjT+maTovzyh5xqsZsLYfxWgS8Bnh+QDHemwTeYoy0SLwHFdNg9YPjqfYOwjQ5jpsiZkDbxuDAbGIMUnTe7q0y8mBSR03f556xcPhsc+BBN/4IzRycu3TTz/9/fffJ5FH+wmCN2/eNJHqq6+++u677+qzojf+8ssvlnyQ/Pnz5/OUOGHv3r2bx9tjfHVBcjrto0eP7AWlKf/8808AksOHDx/S+EmYzWC8f7RrEr/584cffsikwZy9fv06k2B+aXHgiclYUTKiQDBGUGqNDG/fvo05+AKU+8UXX9AWYdf8448/jvkQWcTtxYsXpUxqdAAFoPVLS3TrQ8SSBug4efV79uxZmt4YrlQVDELelr58+TKfYFFOaOePVjx9+nTxxhBJe/3000+ZBNTaoc+MKHnI2LcHDx5kyt28dEn7Rq2Pqb3HlGpTSVBvDGlRt8L6ofNFNjYVw2cA0xzWwnRzXJ0wKIQRobIHLRZ0yW7V3G2gFTDXiwAnkaR069Ikq82fdNLHjx9vJltMgEFG7R0a9f79e1DMx4jUg/UpFXKi8+EPj4ifQe2JcQ8fMgiLrZ+J9LUdan/keUSmvie9dEM/v3dLYdkePnxoL4Vl0FevXtnT9055TJ/tmFJZ2oKlgPxcaZ4JqxzGBYT5vSHmmLiOKdUaQ7ya/ILA2o37xtcvbH700UelVcC5YuDOLxoY88R+sraZ7zKUxchlzNCX7PPPP//111/t90LAtzgZimCuQcPN9S3W1NEo5IwDTLb4vYjXdvZHX3bPGuZUEY95BMznlzZjkIRVozm6zRvxNlEzx+RlM+dJArGaAFn7eVuTuwYkjd/FkcAa580gGzd5W51WIYQ3l3njLU0GlJAbPrZx7SWWTmBzMF3bicPwsn7Y1bZccop9kzW3VMcuEN7FNF2AW6YKbPxhr/KmFUOKgWKroqudyQhZeslnsialbNrkSfpWP7UIPCdZ49leZu8ACPnZR35Te041xDAhWrtEPA5Gfo1IJwdSevmtH8fk+rwrHigGQ0YKxxFGOf92zufHUeHiyG7wLeHo4lx4XwwDUhP5WY/YFID1oLWymhyKp13DpulaKWvx3MVOhv1oMCmpC1VeyzCNJxnn5DbhzBPAJM1nQBj9n4sxj6k5OF9aC8dBe5YyHWpA3SnLqIcQQNmwy6XVIT09bo60JsZRWYfYk1s2VQUzNbllzM98X8v7Jf0kpNyaJg73Xsy+hUodU3uNtr2twoCiXknIwdH1MEpG0xclJP2m89DJocLwRjHqAxfrVuPdhrQX4BfVt4g9hxp7TndD2vx4kUqC17fWsyYKiQeSMmkStnunqcwhvCZ2RjAZhAyctUto1AHnEXN9uEbM3fz8Aa1WZCjslnOA5BQhTzLaJYsnuem8xdxaBSwKo0aMtC2NuNizapyiWPouAapc4+e4ZWaewmuQLPq5CDzjGaYiOdayFovLR1KL0k5EegbTfLbzq9yyNr/DtsT0KYEmYXe/CCL1cM7x/4sAkti3eAjAMVokVlGBLYHbmlzgHNORyGw2NbFC+UxKF9PyOlbklkfBWMNcHEwZIDIZFtmxvNiZq1pzi81UHxi85pZp1qNdOqZpOholizwYNPps+ofDzB+6h0PCHybFt2mCD4kvREuFfMgw5ExZi+bLIq0xTVqdfLjJaILjmi9lctU9H1msfsbmr5kgGqV0ICP9ZqdbmzWsiWGMnyzCL0JII6FtzHmejKZEJewNlJkhTsTuMT1Z60fUYl613jG0ftoK87BDUZvInG/NGm2pEY9y54hijDtnWgEzm69yLGUeyOhzKhImfX5vTYx71hykYoQKpevw3z+t0GRgA24Y2xabFl3JeAZ5/V7McC0Sba60HfQKckBroxcSXRziM7VIlT6Ga7SfcTTmMyawaZcDdiCPkYdSfAAr1YBWDs7oXAewPu4hkxt7TK3d8tQ04qaqVHZDt2z58eyYQ/iaNZvHVyo2VI9j30Ltjqm9pXbera7pjaCYt7gvBj13gKXWWLyMjUL9yBnbiBalki+GyarTEDaZL/kQpXddqVt1Yr7YxPNIGj0FOyCMb+lQ9VRy9BmtXhw4gBkUPlPEojY2NyCMpzUwZRCK6F3JIBRV/FyJK5vpXH7+gKaxjx3YzAHyFBWRMdGptW8b3pwHNR8ILPKDYhMdLWjJqmGaxRF2IqcaMQK3NOKEXvy51+w7Cl8TyExAYgUXAzWFhnvx5cIMaFNXcTvxqeBs1NiRjjFm3ChVSgxTtll3sIRapzdOwpMlu8nV+p81/QK18e2u0dDAyQsPQOqOYiwqJ+goGqvraJpQLvmvZb5YYn2kWNkZ3tPkwueYjsRmb8335cqrWGC75lhSut1IbsQohfM0MGGAy1RtYrotgrnTYA8ruwz2kByQmXqFCt5nqy5tRKrvboVr33hM03RG5vSyVOXGhBdXVlvRw/6MqYW7FDztVpUN+WgReMLz5nsH7pmIW6W5kVF70gqTn5VegVs2DMJEkvQnfcedc82NeSNQk3O491wrHvYF6kUycfqsw3//p9u+UWGRLwaF3hvccf7F/aK3L6YMkT08V9Ys3JOljKhFl6g1Yvwf4vJQpaIXSRsSb9rlUImRblPNdJSuvrsaxFbooeehOTSER8gEzjiEl9qGa9i3I2vvLnaDjlyqCZn0dISatQ+EYTiAA94hgSIjw11h9bPTENZpUeAa3aoT89TGZsL9hrm8qjeZMUadR4HR+Uw146U1/6R5Kxh9szwlGYQMn/mlaxiEeb0uFnMTP39MqzG2RuOWCYTxfYxIxlKKXJRM1YoubZrlw3qSNWNBEaKYOD81C62sRoy4QGHU/HkyUBsdmFjcoQLs4s8rtRnTvAowpP/yh1XkX37yV6qipK9cCdys+DwB9hlR3UCQmdv/U/V/6m6s9dz/d8uwdiOSzOtrj6Et1nLOxDO/oAj7ZiFCBnpBbTI5Gy/Nwdqr7E4pVnZ09zS58DmmI0F/MfasHsl6uMdNljgylaUd7dreKuU1ptjNV3syzTS/tMvQ0EoBuuZzTNPUtcqdMtfhv3m/6x2TP/fja2jtCk24AaTJwJrOmIwzr933DoxzurZ6DpxJE0x+NmkOh8xowkSS9OdVD/9NQE1m/fzkr1RPSN9vxcPdEKmbpMN/qW7/HR4/wK+Zv6lkrt9oCYo7Ue4xP1M9c8n+903jZxTgskiLlRyDkVLqNWRHNQiUmIHkxxUL80yaUtPcpO02VUVDeMoZJcy0oO/SjordxL6FWh9Te1myT5tvTBgUPk3I3MV2hXE7v0kdMQvpvl2nIazT4b+A8ezdqhNzo3o0tAwZrV68NHgdeXOGY98ptLBtZRxkEBaVJxN5doOQqdqVLu3YTKH/9vbzxzQW9mHTHOHbjxGmqBR5krHhLIPFMTfG1IhFjZjpIPiBu8CM8lcGHMvH+RKxWqzD4KDmk7W9GgrNNFPXSyP7OFO/xSZry5PcLMYtQxUhHSKlQ97gdXKK67p+KFYZAkWXbmhy4TPSyISea+kOg+38xKSgCUWaY0zcr1L1+yzGKiwm23Hu1mTB6rZrbouteZzIY5qm4/CxSzLY5wnmtOs6P4PIxGgf7SdW0d5ARSm1CDzBdc+9g13WB3RyoMjO5I1APqurrng43OCJf6vDfxMD+PdPvFg0Jq9Sra6mpwQWRGkUxTg3rEYYU/TSMjW1VG78jGLTLgexR7pNk05r4baYZqQahA4yOQezKFWTSA3hqUXK9z6G0jTxsHB+CK9Rg5GK3da+hVofU3svc/gvQB6gJJi7uZJ3GsK6LgoMIxaNT9tu1Yl5lDYfaLKWWmMPmcYPOO1qdEtoi1bCtNV5GYRSHRtALPastgahtKanTj+ymUJ7DfPzh7XL5nwZszZMGHtB8iRTA7LJ7ZgbY2rEokbMtzJzYaxTzPBcATQhP5ef132tgiBb+ecAABKDSURBVGSVzk3IdtPErWVlj6cIBqO5kINjxgyIGJO1etmJGVPSmmtlWeLrD/9RCiNgbxWi5zZcTLaQmacRqzmTfMzdTC40julIODYIjfbHkqyfh9zD8ozZict3HK6OGapC8zGINLSuNIpFKzql2X3NbbNl90pwTNO0F42acnX4r1PnzWSbzllq2m7t3gH29ly7QnfbO2AQzKhfp0uoxJpChvjeE6u1euVXG+iMazd2jc8bgbWiL7/iUdQcc/9Wh/9W+yDdAIey37oh3Tvf01Yl816gODSg1UbsvMuRc76XOgQfP6PYtMuhFsCcE+gUY9xlN+LtrQZAgCEyj1z21RCe6l7esBSNGWm2leHmxmGi8L0Vu4d9C1U4pvZe7PBftNsM682rhm4wa5ooZPjZaQijxMXimkeesVt1Ym40gAdZiOzUcBgr1hPzQ8xcCWkRPN5KQ9cDLBWRQZi3Vyamk17FztVvnM1U6nqXejcT7TXezx/WTNDLGKsehqhJ1TIyx/7VPLA5ZW7ublmqAIpNpMfcGFMjxva1NGKmlfHJaeJdeMYqVAboO5kKzi8tFre22IiV67GjiUHAQuLyzcXbMaZTZQGOjuUru9goNZH1/cJROlo0bz4q3tyKUjvyHLl+OK9XjGly+C/kdnlWVPOGJpdaN+8Cm90TaxZVdC2AEd7Mp1+CvElck9ke36o3rQ2Odkmap6RxtVVXpJmHnZE1143SDI9pmkprcYT0PVzlTSXvus6PndkUYN8EvTcNg17BAQPSfJnivLtCnQag4NiTeVF3ZqDvt3ewy+LA5ooZ9d2l3+Wb5pgnBxZBrTl1VLCHGd9rxYPqbI7voFh0xRcO/+F0Ygf5l5ZmIscMnD9ujn+UF/+K+vBm4pgtgVhcEIB/EQaRgniEN3NrlQBJAAJBGnhRz4oig/kjz1bi+fIBIH2gfrSDCcpHu9BkPknydwGqCG994k27HASmvvVlGXOgpfKU3FdpOJqvXg2oCNzoI/SUXXRbQ3iqS/nOSKOniYeFKdetqKU3nsW+hXodU3ubmIVS7QJFaVv70tNH8CUwWW743Mjsjkzy3a3TENZ1UWAN6Vm6VSfmRmVmEFwDuEs8+tlkoKez1NtwmiYIgwJjYXAbLB2QZP28oNAoMggO5TyLQXBU7Uq3NOn+wfrt6+ePbBQsFZWd2/yjmfeUicWWzmtUGQOlVIZ5+LCe5ObCWSWZ+e15XzGgUyNGbqCYq9NmDJDxFnbBGCVvGGCKsVnlmGDS14DAGB2vrgVIUzMVCpWl6L3Wf9bqtRjPYjJy4n9WtlGor6VHVxY0v93XLyINmnue52YMGhJzmAfwMWpUiBrRIgfUH7Gat/U85s4mFxrHdCToTZudul8C/Oe5njSPQfHC7KZ0uCc9rcZY0Fykthlif7RVt6mlqHpb7JfJ7Zim6Yx46Yabetg8Qdd1foxnc4HbZohtH6kqANGuUAo8Dq+TeWVpKx9276DUbSit+GL6zRUzcC3e2DuS5k5bfxKmM/YWYDH/vBGYaCYNiss0kXz+kzQ109Ug50FWPILVYqSI69UENmfTHwFlEbci1wi8f//+119//f0/f0D/8OFD+u/8LnSRluDviy++oD0+//zzeZp9Y9IahXohT6hUFIxafPzxx/wMdUHpQ40ePHgQ0yhwagK//PJLaP34L9WZqwGRaELU6qAP6LY04dStf2HhZd8u3LhNqvbnn3+yCBiHdQwg2aamD3NHDHYvDHwYPYbyTz/91FI6mYeh05LYngYB3r17Z0/fPOUNuxVNuYYRbYmXaO4jj4ZpwyE22h6d2FCF4OyFf1F1dN6u7RHCqQMyCI7mS/Uq+JBkklpRfgalIhD8Rs0jHJwrb5GfXwQQXD/99FO4JYz7R7btRVVT4tAXRnJ4+vTpyOJuWNarV69evnx5pYozaGY8z0lNGYWfPXvGXIZ49n3ZFC+yV/NBPMyG0lKifxgGcRZ/GMeNs6E0nyOE09EwdYaRDa84SjivMi6xHSwp09xitu5AkUrMS2Hm+Pjx43l8PobNkh9++CGfhqvoKiMmf2hOcP9SJzAlyUQpqFARzE0B2iYQq02eNze58LmVI7E2GNHNU1UZPyLEwYvVvLisgUjB9mJqMD7B4DBEHnAnLqW3GI4VDPPrMDSn1pW7goElEGp69in2mrJRwVTfDr7mttiaYyJvZZq6In3x4sXr16+7FjHPvOs6P51rcW8CG4Ik4VIanouXxoSUMWbT4w39NyRLwzEHApz72WvKDBztCqVtQTgdgGiyOMjGtg6jT/iXAeiGewcTYvrZmwA6qRUPB2Qd/nNA0y0iIAIiIAIiIAIiIAIiIAIiIAIiIAIiIAIiIAI7EGCbk1XgsCO+Q/E9i+R1FF999VXPEpT3jQh0PdB2MY5ilWlQmdwMHF0SAREQAREQgUUCawdbR55q5ehMOORnf5RlsS5tIwMZOIw/Qd62IspNBERABA5I4F8HlEkiiYAIiIAIiIAIiIAIiIAIiIAIiIAIiIAIiIAIiMCEAO8k4+TfJDLzk9eY8VIN3lrH+wlIVrn1FTeryIq3IHAAMbwXgTfw8faI+F6EjDz5S999950O/+UR6aoIiMBIAjK5I2mrLBEQAREQgcsQWJt0rMX3qPgxT9cFAiM59GCrPEVABETgmAR0+O+Y7SKpREAEREAEREAEREAEREAEREAEREAEREAEREAE/o/Amzdvnj9//n+/10N8kIgv4TY/SDfZrJp8UjB8QOrt27d8xMp3EJBDhLyi45gbdeuwdUUEROCaBGRyr9muqpUIiIAIiIAIiIAIiIAIiMAVCfzPFSulOomACIiACIiACIiACIiACIiACIiACIiACIiACFyHAN/lNJ7841V/nMNrfvJvEyVHAx89esRxGUr/8ccfEWPzlnkCzg7OIxUjAiIgAoMJyOQOBq7iREAEREAEREAEREAEREAERKCGgA7/1dDTvSIgAiIgAiIgAiIgAiIgAiIgAiIgAiIgAiIgAn0JcJzO+LVfjtxxZqWvNIbcOQWIGHwLOHxu2HDHP0l++ukne2KlFAEREIEeBGRye1BVniIgAiIgAiIgAiIgAiIgAiLQj4AO//Vjq5xFQAREQAREQAREQAREQAREQAREQAREQAREQARqCfANX8uHdPna7xFO/sXa8l1gPuP75MmTGLMZ4LzgZholEAEREIGuBGRyu+JV5iIgAiIgAiIgAiIgAiIgAiLQnIAO/zVHqgxFQAREQAREQAREQAREQAREQAREQAREQAREQATaEOAdVK9fv7bk9fLlS0uywWl++OEH+yeAOeNIfQdLqOJEQAREIBKQyY0oFBABERABERABERABERABERCBsxDQ4b+ztJTkFAEREAEREAEREAEREAEREAEREAEREAEREIHbEfjuu++MdX7x4oUx5eBk33//vb3EP/74w55YKUVABESgLQGZ3LY8lZsIiIAIiIAIiIAIiIAIiIAIDCCgw38DIKsIERABERABERABERABERABERABERABERABERABD4GffvrJcttnn31mSbZLmgf/f3t3eJXGEsUBPHnnFaCUgKnAUAJ0ICkBrUAsQaxALUGtQC3BUEGghGAHvnvCeTmaGHLBnWWRnx88K9y9M/vbl/n0fzO7u4PBIDn0dDpNViojQIBA5QKW3MpJNSRAgAABAgQIECBAgEBpAeG/0sL6EyBAgAABAgQIECBAgAABAgQIECCwokAyDNdut1ccoJbbljr5t5YZGYQAAQKvCFhyX0HxEQECBAgQIECAAAECBJotIPzX7PdjdgQIECBAgAABAgQIECBAgAABAgS2WCB5DG6r1WoyUj6bmHzeJj+suREgsLkCySXIkru5r9jMCRAgQIAAAQIECBB4fwLCf+/vnXoiAgQIECBAgAABAgQIECBAgAABAtslkNytqvkoDY/UNB/QDAkQqEHAklsDsiEIECBAgAABAgQIECCQFBD+S0IpI0CAAAECBAgQIECAAAECBAgQIECgboFOp5MZsuFJlPz0dnZ2Ms+rhgABAiUELLklVPUkQIAAAQIECBAgQIBAUQHhv6K8mhMgQIAAAQIECBAgQIAAAQIECBAgsLpA8sDcSNfNZrPVhyl85/39fXKEZPIm2U0ZAQIElhKw5C7FpZgAAQIECBAgQIAAAQJNEBD+a8JbMAcCBAgQIECAAAECBAgQIECAAAECBF4R6Ha7r3z62keXl5evfdyIz5Jzi9jN7u5uI2ZsEgQIbKWAJXcrX7uHJkCAAAECBAgQIEBgswWE/zb7/Zk9AQIECBAgQIAAAQIECBAgQIAAgXcs0O/3kyfhnp6eNtPh4uIiObHBYJCsVEaAAIESApbcEqp6EiBAgAABAgQIECBAoKiA8F9RXs0JECBAgAABAgQIECBAgAABAgQIEHiTQDIS9/j4OBqN3jRSgZsnk8nR0VGycfJJk92UESBAYAWB5EJkyV3B1i0ECBAgQIAAAQIECBAoISD8V0JVTwIECBAgQIAAAQIECBAgQIAAAQIEqhE4OTlJNorKu7u7ZHE9ZV++fEkOdHx87MzfpJUyAgTKCVhyy9nqTIAAAQIECBAgQIAAgRICwn8lVPUkQIAAAQIECBAgQIAAAQIECBAgQKAagYjE5Y/0jbDd169fqxn4zV16vd54PM60iaON84GbTEM1BAgQWE3Akruam7sIECBAgAABAgQIECCwLgHhv3XJG5cAAQIECBAgQIAAAQIECBAgQIAAgZTAcDjsdruZ0jiJstPpXF9fZ4rL1cxms729vfv7++QQUWnbv6SVMgIESgtYcksL60+AAAECBAgQIECAAIEKBYT/KsTUigABAgQIECBAgAABAgQIECBAgACBIgJxnu/+/n6ydez/d3h4mCyuvCyih+12ezqdJjufn59//vw5WayMAAECNQhYcmtANgQBAgQIECBAgAABAgQqERD+q4RREwIECBAgQIAAAQIECBAgQIAAAQIEygrE9nj5/N/l5WXspTcajcrO6WX3OHE4YnwRPYwNCF9+88e/Ivm3xpziH6flCwIEtl7Akrv1/wkAIECAAAECBAgQIEBgMwQ+Pj09bcZMzZIAAQIECBAgQIAAAQIECBAgQIAAga0X6Pf7Nzc3eYadnZ2Tk5ODg4M4hzd/17KVsdtfxA3z5/zO+9/e3vZ6vWXHUk8gBBafbf3w8HB2drYsVIRr4x/LgruioOi/owVDv+UrVm/Rs+S+Rc+9BAgQIECAAAECBAgQqEFA+K8GZEMQIECAAAECBAgQIECAAAECBAgQIFCZwMXFxdHR0bLtIrcUe/JVmAKczWaR9ru6uloqjDifdkwmbtzEHNWy7OpLCEwmk0+fPpXovLjn8fFxzbtpLp5P5ltWGaXFNZbcxT6+JUCAAAECBAgQIECAwHoFhP/W6290AgQIECBAgAABAgQIECBAgAABAgSWFohAT+T/lt1pbz5M7AXYbrc7nU4k8OYXcUDwX2cQUb/v37+Px+PYU23+O3+27y/NT09Ph8PhLx/6k0BeQKCNVV6gkkpLbiWMmhAgQIAAAQIECBAgQKCEwL8lmupJgAABAgQIECBAgAABAgQIECBAgACBcgKxZ97dj584pTSieEsNFKG9uOX3uyIU2Gq1olVczBtGZQT+Vg75/T6rwWAQyb9M1vD3e31CgACBdQlYctclb1wCBAgQIECAAAECBAj8VUD4769ECggQIECAAAECBAgQIECAAAECBAgQaKJA78dPhADPzs5W2wXw+VNFyK/CnN/zzpEmjNhf5BTF/p6zuCZAYLMELLmb9b7MlgABAgQIECBAgACBLRH4Z0ue02MSIECAAAECBAgQIECAAAECBAgQIPAuBSKPEvm/2KIvNtWLY3wb9YwHBwdXV1dxZPBoNJL8a9SrMRkCBFYTsOSu5uYuAgQIECBAgAABAgQIFBIQ/isEqy0BAgQIECBAgAABAgQIECBAgAABAvUJRLRuOBxOJpNv376dn593u936xn45UgQQY5+/29vbp6en6+vrfr//8nt/ESBAYOMFLLkb/wo9AAECBAgQIECAAAEC70XAsb/v5U16DgIECBAgQIAAAQIECBAgQIAAAQIEPnzY+/FzeHgYGJEFjOOAx+Pxw8ND/C7BE0f6Rtqv0+nE7/39/biww18JZz0JEGimgCW3me/FrAgQIECAAAECBAgQ2B6Bj/G/n27P03pSAgQIECBAgAABAgQIECBAgAABAgS2ViCO353+/xPHBMfl4+NjXMx/B0tcPMeJYF+r1YpPfrmIP+dpvwj8ifo9F3NNgACBnwKW3J8ULggQIECAAAECBAgQIFBO4D8Wm2nyH+C5tAAAAABJRU5ErkJggg=="/>
  <p:tag name="POWERPOINTLATEX_PIXELSPEREMHEIGHT#5C6D626F787B7B5C62662052656B6F6D656E646572616465205C226F766E696E67737570706769667465722069204164616D733A207D7D" val="158,3333"/>
  <p:tag name="POWERPOINTLATEX_BASELINEOFFSET#5C6D626F787B7B5C62662052656B6F6D656E646572616465205C226F766E696E67737570706769667465722069204164616D733A207D7D" val="32"/>
  <p:tag name="POWERPOINTLATEX_REFCOUNTER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5"/>
  <p:tag name="POWERPOINTLATEX_REFCOUNTER#2066275F3128782C79293D3278795C63646F74206728785E322B7929" val="3"/>
  <p:tag name="POWERPOINTLATEX_CACHECONTENT#2066275F3128782C79293D3278795C63646F7420672728785E322B7929" val="iVBORw0KGgoAAAANSUhEUgAAB/UAAADFCAIAAAAqkjYcAAAgAElEQVR4Ae2d//3XNvLnl31sAQslJFRwSQkLFYSUEKgAKCFQAaSEhApIStikApISku2Ae936TqevbI/HtiRL8vPzB/gty/rxlCzNjEbyg8+fP/+NPwhAAAIQgAAEIAABCEAAAhCAAAQgAAEIdEjg999//+WXX3777bc//vv3559//uc//1E9/vnPfz569Cj8+8UXX3z99df/+te/Hj582GEtKTIEIACBZQIPsO8vgyEUAhCAAAQgAAEIQAACEIAABCAAAQhAoFUCP//88w8//CDL/mTN9xdTFn9Z+ae/L7/80v8gMSEAAQg0SAD7foONQpEgAAEIQAACEIAABCAAAQhAAAIQgAAElgm8efPm+++/32vWX0xLVv7vvvvu2bNni3cJhAAEINA+Aez77bcRJYQABCAAAQhAAAIQgAAEIAABCEAAAhD4W0bLfkxTHv2y8r9+/Zqje2IsXEMAAl0QwL7fRTNRSAhAAAIQgAAEIAABCEAAAhCAAAQgcF8COo3n22+/NXz2ZaPX8frTafvTEfz6V4fy70KmbQGvXr3a9QiRIQABCFxLAPv+tfzJHQIQgAAEIAABCEAAAhCAAAQgAAEIQMAiIJv727dv5zFkzZfR/5tvvpFlf831Xl/f/fDhw48//ui09eszvIr81VdfzbMjBAIQgECDBLDvN9goFAkCEIAABCAAAQhAAAIQgAAEIAABCEDgb7LOy4I/N83r3PyXL18+efLEz0hJ6Xu8i+sE80Rw5J8zIQQCEGiTAPb9NtuFUkEAAhCAAAQgAAEIQAACEIAABCAAgVsTkEVejvnJmTwn/euV5osXL3755ZdNsjqR//3795vRiAABCEDgWgLY96/lT+4QgAAEIAABCEAAAhCAAAQgAAEIQAACKYG//vpLxv0//vgjvpHLrV6Ge1n545QXr7VLQOf+L94iEAIQgEAjBLDvN9IQFAMCEIAABCAAAQhAAAIQgAAEIAABCEDg/xLQCfjJsTwfP37cdSCPjVKG+6dPn9pxdFeH+//000+b0YgAAQhA4CoCf78qY/KFAAQgAAEIQAACEIAABCAAAQhAAAIQgMCcgOz4sXFf39H997//ndG4rxyVmhYM5lknIfo2r77umwTyEwIQgEA7BPDfb6ctKAkEIAABCEAAAhCAAAQgAAEIQAACELg7AfnL65u6MQUZ9+XOH4fkup7ntZhy3q0Di1kQCAEIQOAYAez7x7jxFAQgAAEIQAACEIAABCAAAQhAAAIQgEB+Ag8fPoy/qfvu3bvnz5/nz+b/pfjs2TM56f+/X8v/awOBvgSggi3fJhQCEIDAdQSw71/HfitnfUlGC9SaPx49evS//tf/+vLLL7ee4D4EIAABCEAAAhCAAAQgAAEIQCAzAZTTzEBJziSgw3Devn0bolQ4/l49/IsvvohXFELu8cXLly/fvHkTh3ANAQhAoAUCnL/fQiukZdDUotVjmfX1pRd9z1270h4/fiz7vj7vnka902/N8VoqL7Qj704gqSsEshH4/fffNTTpxbz56JQNKAlBAAIQgAAEIACBxgjcUzlF97ywG6rLxcZ9leT7778vXR5pNJ5cVDBpQKULQ/oQgEB3BC63jWDfb67PqE9o3Xi+NUyO/LL15/2YTHOVXynQr7/+KhuiplItp+sDO3y5foUTwRCoTeCHH37Q0KQXU6OT1t4Qdms3APlBAAIQgAAEIACBkgRuqJyie5bsUK60pWLE8b777rs6hxno/B+dwBNnvXidFG8xDoEQgMDdCFxuG8G+31yXk8++sSnsl19+uZuJX9vfvv76a9kQQ1PptKJwzQUEIHAhAS1Ghty19qadRj///HMI4QICEIAABCAAAQhAoGsCd1NO0T1b6K4//vhjUgztFa6jZWgtIcl6/jPZWzCPQAgEIHBDApfbRrDvt9XrJE/EhuzFwsnEfx8Hdi2hv379Ouag7+rUWb2PM+UaAhBYJKA3NBGCpQRyJOUiKwIhAAEIQAACEIBAXwTuppyie7bQP7VlRG5DcUnkFau9wtIyHjx4oHOT4lvZrxPjw1r69zHIrBEgHAIQSAhcbhvh+7pJi1z8U4e+Gc77oXByYNe2wfBzyAsduqcPD2gxI66djPt6Z+IQriEAgcsJ6K1MtqnK6M+J/Je3CwWAAAQgAAEIQAACZwjcRzlF9zzTT/I+q1Ul28he2hgib8JNn0uUnbyNTmoQGIbAhbYR/Pcb6kVaBPYY91ViLWhLBGmo6LmLotrpTJ7EuK9P1WPcz02a9CCQgYBM+YkXv8z9dztJLANHkoAABCAAAQhAAALNELiPcoru2Uyn+z8F+fe//22XR8aQomaBf/3rX3YBdHd+gtDmI0SAAATuQOBC2wj2/YY62K5J4s8//2yo6FmLMglYyZq5rIcc+pEVM4lBICcBTWPffPNNnOINPxYSV59rCEAAAhCAAAQg0DWBmyin6J6t9dLEDrBYPPkSqeEWb50P9Nj35ZdZrgDnq0AKEIDAhQSuso1g37+w0dOsE3f19Pb//P3o0aP/GTDIr0UBS3ZDvSGD1JBqQGBQAnLySqRhTPyDNjXVggAEIAABCEBgfAJ3UE7RPRvsxx77voq9a/1pVzV1/o8nvrOcnqSIAwEIDEbgEtvIvez7OrNePuDPnj3TkWo6TFCfZ9GfLr766isFyoKsb7lc1av0OXjn4Twq4T//+U8V+6qilst3UcCSxVDvRrlMSRkCEMhFQONYIhBj4s/FlnQgAAEIQAACEIBANQJ3UE7RPat1p10ZOa0i5czrTk/KzXOEdtWayBCAwGAE6ttGbmHf18wts75s+jrSXZ9q+fDhgyaDMG3oQie4KVDfZH/8+LGiKbIeqdy3dvlHJEddVy5qoewWBawvvvhCb0WhHEkWAhDITkBDmV7bOFlM/DENriEAAQhAAAIQgED7BIZXTtE9m+2E8mX0lC3YczyRd8UZ0pNyFwEiQwACWQhUto0Mbt/XtK1Pr2gBVmZ95wKvoimyHql82rsWGPwdaEj7vvz0kzbS1P7x40c/FmJCAAKXE5BAPH9tNbEV/QrW5bWmABCAAAQgAAEIQGAkAsMrp+iezXbXxFVorZzOaGuP2+GeNYZyCwx22bgLAQj0QqCybWRk+77O29Ggr0+vHGt7Wfnly1/nxB7lkpi2jTLrMHoVzIjQ4y2dj6RdFEnJdabeeDVN6shPCIxHQK/t3MSvobjyoul4YKkRBCAAAQhAAAIQqEBgeOUU3bNCLzqcRfJBr7V0nNHWHiccAhCAQAUCNW0jw9r3NWfrvJ3FNVUZ/d+9e/fp06c///unC9mRX758OV+klc1dR/ro1P7Srb7LP0ILD6XLUzn9V69ezQl8//33T548qVwSsoMABLIQ0MurVzhJSmMX39JImPATAhCAAAQgAAEItEZgrpoZJexOOUX3NFqzhVueswr0xS99Q7FcaRftSEl2c/NREoGfEIAABESgmm3kwefPnwcjrjN5tJY7dwZXNTUEy+RkHBMhU74ElPlpg1oDKOpIrslpscDzptFMVmG9YZ5vuRBts9BKTJK+9ihgB0yY8BMC3RHQOutcP5RrP0t33TUlBYYABCAAAQhA4D4EBlZO0T276MZag3n79q1RVH3btpx9XwYlzyd2UWqMBuIWBCCQEKhgGxnNvq+9hE+fPl0860bGfU0DHjO9LMvffvtt3BhFrerO+WMqj7YaqFvEZev6Wt/OVXslVdAGizrHIiX58hMCEMhLQIObXufE/0VDsYZovluVFzWpQQACEIAABCAAgSwEBlZO0T2z9JA6iayZ+KVcyCRSzriv2skW8fjx481qFl1j2MydCBCAQF8EKthGRrPvy3x/0rgv73iN1PI5Tbz4daSP4fh/pmMtOhEsJjiY4Xuxf6vizJSLrU8gBHokoBFVp5wlJS+6YprkxU8IQKAEAam+2ncoiUtTtv7VMp6OPAyLeVrGk+Ob/pXcEv40FLCwV6ItSBMCEIBAXgKjKqfonnn7SYXU1GQ6fUGWGUkaEiokSGiXfyGbTFydubtnfDdcS/JBsAk0uIAABDYJlLaN/GOzBB1FkGP7onFfVdCnHTc99/XtR80fQTtNKq4NYoXmkvn5FUnW4ac+EhCuB7jQMUpz2qpj0dX4AbhRBQh0RECvs17qZIOtzIJyyeFzux21I0WFwERAGq+8H+Q3N5++Y0S6O0VIzh6UrV/Le9oiKQEAlTgmxjUEIACBdgiMqpyie7bTx5wlkaggfaG+ypA4ei6WVvIMkswiGQIhAIE1AqVtI+P472vcX/u2j+Zy7cVbQ6xwraJI21xbGwgPFvIrf/DgQcjCuNCStVawjQh93VrccIdXb1+NSGkh4CSgmSwx8+nBwU4bc6IgGgR6JCAxSX4S+stYeMlm8sKT9IV6nJEqSUEAAhA4T2BI5RTd83zHuE8Ka2dCxATkwFR/4SEuANcQgECnBMrZRv7eKZGk2DLfrxn3FVNe+Un8+Kee1VavTeO+HvEs5MYpe67thYc4Bc935OP4LV+r1ok/71Ra2ftaLjZlgwAEjhFYfLVl1+NLG8d48hQEqhHQfC0ZVGJSXuO+yi+Z6sWLFzrGR5sjtX5QrUZkBAEIQAACBoEhlVN0T6PFuZUQkEulxzQkRSZ5kJ8QgAAEPATK2UYGse9LRVzjKLd3qaZrd2Vdmn/fdS2yZ6Bfe3Yt3L//0VjAWEu8zXBNmYvToZZhNs9QarNGlAoCELAJ6NVePF7MP/za6XMXAhDITkA2d4lPeknnm2/y5qWVA60fPHnyBCt/XrCkBgEIQOAAgfGUU3TPA93gzo94HBpsE9Od6VF3CEBgk0A528gI9n19AsiwvC+akgNxY2EgxAkXRi4hzt6LxaWbeSJy3h9mA/vi0Yc6k1e7JucVJwQCEBiDgHaw6jVP6qJBlRc/YcJPCLRAQC+mbO4ey/50pL5mdv3pkL35a+6sjtz5laM+pMS2HicxokEAAhAoQWA85VTT0/RJmBgXumdMg+uYgMe+P4znZVxxriEAgWoECtlGuj9/Xwvymp7nc3ZomI8fP8opLPyML+QpJmUyDrGvdVCsvixnx9l111+AT58+jeHbrsWYxTUVo5l2ISUyBCDQLAFtjl502C/0aZNmOVAwCLRMYNrXaDg0SOj6rzH///yz5nmgRLQ2IJO97ESGhLbG4d27dzq0Z+0u4RCAAAQgUIjAeMopumehrjJqsp5XYLDPIo7alNQLAo0TKGEb6d5/X4e62KrjmnFfje1Zm437xGGvtDiR+NrpH6F1hTGM+1qMWTTuq4JGM8XEuIYABPoloNdcBsF5+Uf6uMi8doRAoCMCcmJ4/PjxmnFfr6q8DWS7l7lEjvZrxn3VV0KLIiia5n2t3y+++AYWiQo6GghHfgMRtyAAAQiUIDCYcoruWaKTjJ2m/eHGqe4474/dB6gdBOoQKGEb6dt/X3O2vsxm0NdWca3BrkWQ9ujZex4el8QjfTX8PH8hBXhNi44TH8a5VfQWj3T8888/DTNBjIJrCECgawIy2Ml6OK+ChGkO6pljIQQCNQnoHXz79u1ijnpDT54TqHdfVnt59C+mvxgo/zjJXSz/L8IhEAIQgEAJAoMpp+ieJTrJwGmu6SlxlXHej2lwDQEInCGwNuYcto307b+/6YBvH7+zy7ivZtvrgGa3tNrSY9zXEoXxfWA7i6buavvJonFffRfjflMtRWEgUI6A9MZFb305wmhILJcvKUMAAjYBnYezaNzXBjutwcv0f3Km1rsvMUD2einGdknCXe3O1Ile2gQQQriAAAQgAIFyBAZTTtE9y3WVUVNePGkgqaxzj0vyFD8hAAEIzAlkt40Mbt/PaJFXUieV26Q5F43dSRz9HGb/1+KHjqXn47Q7b3RCIDAwAS3pLdZucYhYjEkgBCCQl4CM+3OHCU3QOlpHJ/ZkFH7kSqktibtOO5SyrS9Q5a0vqUEAAhCAwJzAYMrpomCJ7jlvd0ImAloQ2txlKC8lthXSYSAAgYwE8tpGOrbv6+CdTf/3jPb9Ne6Hm3Zz/lDK0oHzngh0uLQnH5TtYPEzCcOsXpzkw+MQuA8B2QoXh1NtqMJR9z7dgJq2Q0DW87lxX+KHDPEllFg5qshFdJd4JlEBE387HYaSQAACoxIYSTlF9xy1l5ar16bzvkQjVJVy/EkZAvckkNc20vH5+4vuZnGf0Pq8DuiPQ5LrtSP5kmj6+fLly7y65eaXA6YyvHv3TtWcl6evkLXP0G82UF/VpLQQgICTwNoAyJjgBEg0COQiIPf8uYejDgaUlSej2/5iabV44LElhWfHkIhCdbiAAAQg0BSBNdksKWQXQzG6Z9Jq/NwkYHyCKDz76dMn+SiEn1xAAAIQyEJgbf49YBvp2H9/8+yzTe8wp/O40slr3Fcn8Oi0as4BjPuq7BrnRR/eLG8IiUAAAi0TkN1Qi6bzEmqXDwd2zbEQAoFCBORHv2jcl2WktHFfNdJG+L0H9eiRQihIFgIQgMDNCYyknKJ73rwz762+xJ7FTxDF6ejEQoz7MRCuIQCBXAQy2kZ6te/L42zxvJcYsf1xXcXUd2sXbUxxIjpkrYQ+ubk4oTIsfoUyLlsX15ovF+XFYVYvumgFCgmB1gisqV4Sr7WC3VppKQ8EhiSgr9cm9ZLBfXHKTqLl+iltWcKAPzWtRvAhbj8uYkIAAhDwExhGOUX39Dc6MScCc1+HhIy2rZQ4sTDJhZ8QgMBtCeSyjfRq3/fon9pgvtk/5JgvaWZRvZSWK82z0CFrnu8XrbXxZqWairC2SjFG7ZpCTWEg0BGBtWVqVYHBoaN2pKj9EtBemeQjRpKFJPZU8NwP0OQKNz/6P9ydX8ixY1MJnz9FCAQgAAEIbBIYRjlF99xsayLEBHRicyIOxXd1rSMHxjhTIalX7z/lEKZ2kSSpP13gH9Z7g968/LlsI72ev6/X2B6I1T/+/PNPv5qqDQH6lJzSfPTokSz7OpNH3v2FOpk2BMyd5pK8JJoUWlpIMir606jp58+fi2ZN4hCAQOME1k6aU7E54LLxtqN4vROQF/zjx4+TWsi4f4l7GgfxJw3BTwhAAAKVCRgqWyhJF8qpURF0z9CUXAQC8vW0/Yq6+OBEqM6tLhJ7oFx7tXfnVgSo7GAEsthGurTvGzUPbSwbfbObuLXAuOmwNoZ5S2skv/32W2iUcJH9e8UhZS4gAIGOCKx95Pybb77RmmtHFaGoEOiLwNykfuFL5xHqEry7HDiSZ/kJAQhAAAIJgWGUU3TPpGX5aRAwVoOmpzDuG/SuvbXYdvLWLeehe219yf0mBM7bRro8nyfX4TxX9ZLN8w21e0ALklcVL1e+Ms8tGveVvr1OnqsApAMBCDROYG0o0CZxXDAabzuK1y8BKUWJHKWTeTbdDsrV19iRupbp2vELa/EJhwAEIAABg8AYyim6p9HE3EoISNGwD1TQS6F1r+QpfjZCYNHKJPt+I8WjGBA4RuC8bWRY+/7mx3WPET//lHYVbH4ZWKe8nc/o8hTWeqecBP3nJl1eCwoAAQiUIyAnC+21Wkx/bQBZjEwgBCDgJzB/uSR1XDsvz4tkV0dLgM3u0bRLzl0IQAACrREYRjldm0rQPVvrcpeXRxsH5U+5Vgw5PchSLEfatQiEX05g0ZS/aPS/vKgUAAJ+AudtI8Pa9z0f1/WDzhhz8+NFKvkAG4vkQLH2gQTc7jJ2J5KCQO8EdFrXYhXkX4z9bpEMgRA4Q0AOa4n+ozW2yz3UtLog+8uueq3ZcXYlQmQIQAACEBhDOUX3pCc7CUzG/TWHSwlFMmIMYI1x0iAaBCDQFIGTtpH+7PsakdcMx3HDNOu/v7n/cQyVdW0LgqbMSz7fF/cNriEAgXYIGIbFt2/ftlNOSgKBMQjMZ+c1ObJyffeu/ePCX7mByA4CEBiVwBjK6Xx2m9oL3XPUfnusXpNxP3F0CEnJqV/eRdfuaAyF4WIvAX2cae8jxIdAawRO2kb6s+8vbsZJWkUTeZvjsmaUtelkqoJKPsBesLl7YGigvQp8eJALCEBgVAJrfrs6EFxj5qi1pl4QuIRA4qepTeiGHFmzhFr7V2F25XjhNwN2lZPIEIAABJolMIZyiu7ZbAdrqmC2cV9mCn2gqKkCUxgIQOCGBM7YRvqz79v28an5mz2cZ9M/ohE3upNv0ZoDhZLFvn+SLY9DYDwCxrCA/W685qZGFxLQ8QVJ7sbbl8Ss8HNvYZK1igolJAsIQAACgxEYQzlF9xysW5aojm3cf/fu3fv370vkS5oQgAAEdhEwFKJN20h/9n2n//4ugtUi27poO250Z4Bo7lyrpra8tbmv4kx9eRYCEDhJwPDbNRS2k5nyOARuSGBux5GYqHn5wYMH+vfLL7+UL/+FzmvffvvtrkbRaY3y2dz1CJEhAAEIQCAmsKa1TXG6UE7RPeMG5XqRgDqJTm9e9BNVJ//48WMjexkXC08gBCBwKwJnbCP92fcXx+WkvZs9fF9fjEyKGv80FmriaI1fG2tKY1Swcf4UDwI9ElgbHPTxq7nHcY8VpMwQaIHAXAjRK6Y/lU3/ylyuGfzp06f6rNwldvMDn7Obr1i0wJkyQAACEOiFwHxeiEu+Jp7FcS6/Rve8vAkaL8Bk3F/8gqNOfVA4XwdsvAUpHgTuRmBt8pW+ZttG+rPvLw7NSXu3eT6P3RKqwthf1lUFB/i0QNLT+AkBCGQhYPjt4sKfhTCJQECfjJtM+Zso5EghP4lNoWUznQMR9spvtmXqQAF4BAIQgMB9CGyO810op4agiO55n868VlPDuK9DruXNwOkCa+gIhwAEriJw2DbSmX3fuW1ce8yvagkjX1sL1RLNALOLGmjNfKDDeQw43IIABO5MQH67a5/WlKlRdsk7w6HuEMhCwLP9Mc5IkmV9L/69osLeSsUV5BoCEIDAzQkMoJyie968D9vVN4z7WhbaXN+yE+cuBCAAgUIEDttGOrPvexS5vc5fhZpknqy9i3yML+u+fft2XvEpZG2PyVp8wiEAgVsRMJapjZ3Xt0JEZSFwhoDn80VJ+nut7cnjB34eOF+x/iLEgXrxCAQgAIEGCQygnKJ7NtivGinSmnF/OnD/1atXjZSTYkAAAhCYEzhmG+nMvu/RTg8oh3Oa2UOkf645tisvqdBt7jnYxUGTqOEGwgbJXTCJDIG7EdAm2bUq2x9/W3uKcAhAICbgOd4wjq9ryS3v379PAov+POCi4ZEMi5aZxCEAAQj0SGAA5RTds8eOV6fMa8b9L774QmIDB+7XaQVygQAEDhM4ZhvpzL7fr/++7R9hnBt4uEPUf9CoY30fwPrVJ0cIQOAMAUPUll0SF90zbHkWAiJwwL6vpyrvnjng63CsXnQJCEAAAjcnYChuItOFcmpUAd3zzt17zbgve5nO/DwgadwZJnWHAAQuIXDMNtKZfd+jxbXpv2/4n8pbTecrXdJp8mZq1BEZKy9qUoPAkASMZerKRsYh8VIpCBwgIL8K6ckHHqz2iMfzo1phyAgCEIBALwQMxa0X5dSoArpnL/0weznXjPscuJ8dNQlCAAJFCRywjfRk33f6bzZoK9dCsbEy8fr166Ldok7imkqNw3mMrlmneOQCAQi0T8BQxgwXrfbrRQkh0AIB45BAu3iGAGM/eOzu2qe211L7888/124RDgEIQAACiwQGUE7RPRdb9uaBa8b9jx8/5jpwX5901od5pz+9RzcHTvUhAIFyBA7YRnqy73uOWNWRauX4Hk7ZcC5Qgcc4mN6wvklXZx/c4c7DgxC4DwHjMzIyTUqevg8KagqBdghUNqA/evRoV90Pr1vsyoXIEIAABEYiMIByiu45UofMUpdF474MEXkP3H/69KkUlunP8G7MUiMSgQAE7kxA48xa9ddsIz3Z9z1bsA98mW0NWcZwQ/54+fJlxowuTMo4PcPolxcWmKwhAIHWCDx8+NBYozV00dYqQnkg0CAB4+WyS3v4QTvZtbuVs1srBuEQgAAEBiYwgHKK7jlw/zxQNbnSS35IdhxOIRlPd0gc9ts8F/oAPR6BAAQaJHDANtKTfd+zQNrgIKuV5LWVCa0nP3/+vMGetLdIRh2VlLGvZG9GxIcABMYmYAwXhi46NhNqB4EsBA7bzRvfgVd5e0GWtiARCEAAAhcSMBS3XpRTowoCawiTF2In63IEZHaXFSjZz6duIM99Gcgy5ptYdTKuHGQsJElBAALDEDCms0XbSE/2/WQ9drHNGvTfN5Ylvvvuu8VadBe42LdCLYxOGeJwAQEIQEAEjOFCUrvzKyyQhAAE5gSOCUiHVwXmBXCGYK93giIaBCAAgWMEBlBO0T2PNf2QTy0a9/XxPx3smde4L3rxedFaDBuSJ5WCAATaIbDXNtKNfd9p1qmviG62vSF/jPFlXREwxES1SPaZdZM5ESAAgU4JGHOYamQMNZ3Wl2JDoBqBY2fl1XdESPzvNvnsPa9/M0EiQAACEBibwADKqSEQonuO3XuT2i0a97///nt9/zaJmeVn7L/f4LkRWepIIhCAQDsE9tpGurHvx4ulBu4Gd5GvnRktnXkYw7chYx1zGDSamFsQgMDABDQqGsu0xlAzMBOqBoEsBPRy7TXWyzdt7yPni7rXfx8HuvPMSQECELgVgQGUU0MgRPe8T2deNO5r+erVq1eFIMQmKXpaIcgkCwEIBAJ7bSPd2PfjxdJQ2+SiwUFW+8KSQoafw3xZV1srDG87e8Up0OACAhCAwETAGMkNdQ56EIDAJgF5tO2yhuvrhfUdEQyJYrGC+O8vYiEQAhCAwCKBAZRTdM/Flr1b4KJx/+PHj8+ePSuEQjnGIorhkFSoACQLAQjckMAu20g39v14sXStURvcJLXmHyGrd4NbDdbA2uG2xQ37vk2PuxCAQELAHjQMvTRJh58QgEBCQMZ6e8qO4797966ckhxndPIaBfskQB6HAARuRWAA5dSeyHWwtz0AACAASURBVGwx8lZtPXBl58Z9uS98+vTpyZMn5WqddLwGTU/l6k7KEIDAVQTsSS2xjfzjqlLuzbdT//218w2Hcd5XOyZTXdKywyxjJPXSTwkWqrv+9OVnLebrSIFpSV/iheZ7WRy01KbzjrM7P+odlmiuTJXjlPXkjxky1RAwMPZ5QzQSov6gdpn6w9QZ1C7qBvIt1SeeaBR/M9nisggXld395SQmBHok8NVXX0kB1txkiFUauyS9XPKiOT+2FJNvwb6PPBC3SHzNzBjT4Po+BDSUyTVtriNovNKfFASJhZeMsWqCAZRTgTX60sBKEHPN1O7iIGUhdqXXO6VekV3pTrpZsjamdzmJwE8IQCAQQAIMKE5e7LONfO7hz+O8L2qK1lRt1oqtGaipcp4sjNFfB6vpBEqWES3PTCZ1o+7hluZ+eUGehKzHla/OQXbmq2iKrEfO50sKmwTUvp520eugTaObqRFBBMLrM7/QCwUiCEDgPAENR1p6TMYuDVNZJqzDxVPu87feDrlwXEUeMBqamdGAw61RCch0bvvZxaOZhl8pFPIIqUljDOU0xphco3sKyNi6p2beRHTRS1fhJdKrGnc2laFCpmSxRkASbNwc07UC1+ITXpMAEmB22vPeHkIS28jfsuftSVDSj4yPegP1pxF5809TdaiAcbGZThxhyl3F0HG0hUSrNSd9Vd9DqYs40quNFhHeLmrhLKRkYnUho772LfUHZ0bzaGt9yc5Rd1Xg1ta95rXrN0TvciJibraIRrPL110m/VMl15/KozGwtSawx/zWSkt5INA1AYlAmiYKCUJ7yUg22xxFkwiXlBx5wGhZZkYDDreGJKAB4cDYFYayMwrCXp5rCkVHyim6Z+g5mxdnutZaV9nMtKjuOTfuV7M2JEBUzb1vH/EzElgcchWYMQuSOkAACfAANM8jftvIBfZ9u3Cbc0aJCMmihwexJ85iTWVQ8zzbSxxZBo0WadBueAyshInFWcSo++It9bS91nZJseozi6n5A8+Id8eIDf+ULEqHu4Qa9CqHU/XkxXFJPfMSG9laP5GwbnTvq+itlZZwCEAgFwGNRca7P79VSH4zqoM8YMBhZjTgcGtIAieX+sKY5lcQlKOkoMMy26IQ2Jdyiu4Zuo3nwt+1whvarO45N+6XNjXoRVOmMlnOFZNq6wqhXbiICSyq4dj3Y0SVr5EAiwKfD0Hx+B/bRmrb9zVExkVp5/qwnLTWkEpwsXbX7nxfK+3h8MWxNVQ87mqHs7j8QU3qoUbJhaRkmc5VTXVstbj+JiHAxuKXRRZFWAlq80wl7k/Ch+4mhZx+qqiXkxymAGrlxUUXtbtaQW0xdQZ1DGPDh2JWBqKCLfaNKbApP5TFnh8K73+DKhMmOwhA4AwBjZzhNXdeVFawkQeM9mVmNOBwazwC6vCGjDeNYJIVJbHHkqGeknCowEUx0pAMNTwm6r0E/r161toY25dyaitZe5m02TOZa+btIi1m/tboLcjyp5TjP48E0tdbM+fZe8jiOKDA3uvVafmRAEs3nN82Utu+b0xXnpG0UBwN6NmbRIP+vLQlMspe8l0JqkbzaoYQyZG7Umsw8uLkoVrrHbNrZ8v9kuw3KzvPWjZ6j9iqrOfPqlGaMuBuVr/ZCIvypWFxNtQ/tVS1aqq72m+rekjN8tgVVz8Pw8j8AunNpsddCHRKwH7x50OBQjxzYi4aixMr8sCEl5kxVzcjnS4ISIxfHJFCoGQ/vRR2XaQUyzQZHpkuFo2GhvqsW3Yu8d0xlFNbmrW1s5hGs9fMNfOmWZxiknen8s/NF3xeC0IyElh8TdAQMxL2J7X4emIb8QP0xLRVpLjn17bvq/krD76e7ErYPReNeh6rrqeBG4kjEcrG20g5jxVDtZtvYpVMuUuSNhQA2+swcdIR50WJf61qMtQuZj1YD1yrfrnw+QimTmKbxXV37TWRXleuqEnKi0pdUrBdfTtJP+9Pe2zRa5g3O1KDAARaIDCf+JIxKvlZbShAHrC7BzOjzYe7IxGQjj03ysdDk8RCvRH+Ks/F9UQY0884/fm1BihndgMop7Z8KDhOFG1GY65ZbBe9UPaizvylqBDif+8WK0XgSQLY908CzPU4EmAuknY69twXK0QXzIJazLEFowojcshCJZE+WWKAXhx0SmRkd4Wid+11JAm4RXMvmrhssnNJwrbIr5VnsSdMPXDNZJ/YOFQS24IcZ61BdlF8D31+sE4Y1730tdAlvSJeLDVyN0a8tT5gpHbslt0r7A55LMeTTyWoQweeLujGJ/HyOAQaJJC85ps/j03KeyuOPGATY2a0+XB3JAJzW3wyTBkeiwaHuQdGWCGYv19Jjvrp38a0qJL0JVChexodKdxabOip56zpHc3qnnPr4fwVqB8iJSXQ5uISAoud3KmYX1LgITOdz1DOJsA2cqA/OG0jF9j391Zm021BY3qbg6yEvHi+Gc912hZz6yjee7uTJ/5cmVcH80vPSRYa+OJukFzPDfeJlK+s/ZK33SJT1uP1wwR4uZ/JVOTv4YZtvdrYlXS8xZ+HO3kJ5vPdM3GZmypqieqTJgTuRsC22sSvf7ieT6DZoSEPbCJlZtxERIQBCEgUN2Q5DUoS54JR/kB9E51Rr9WUSBIeRr/4YteiQpJgd0qBren4JfMDbVT0EeaaRbxtGvf19nXtxbiIurtA7PstNBkSYM1WcNpGOrDv2xP5JN84V4pqNsCUl8RBmWtVPP35rbT1y3ksR1vS3SVuHitAiafmApZGrpNtlwjTsVCeyAdzOcZvv0g8L+Jc4uugM5SgN3CaCV51fn9l9frHTZBcJxux/cn6Y877VVKG6efJfu4vjyemDa3T4cVTceJA4J4E7Fd+PmTtGoSPIUUe2OTGzLiJiAgDEJAQJfP9fBQKIec1BVFKxsDJVJ1YT0KO8cWaR/Ya+a6VU3TPtWZNwgfQPZ3KS/wuVLueXs+EOT9rEkgGzKnpFVizDDfPCwmwcgdY7PNh0Au2kQ7s+/ZEPlUp1Kcy5ZtnZwudPTrYSuRNKiX7+3mjp1II7978IpbLk9z9ll/PMljI+ub99kD1E8dSNdOuXmEPxxVkEUPKD71ClTpAptwjdpeuAK1c1UgZAhCYEwhjkfNCmv88kYwhyAObMJkZNxERYQACST+fD1BZNAWB0piTrCI47ZulB8OmGjFRlJLmQPcMjdW77uns/EkHqPYzVt4Dcy5qElhUrlEPqzVBMjNiG6lA3mkb6cC+n8g6iwN3j9N5hU5QOovFtgiBuwygpYvqTD9ZTMroHmjIo8Gumhhh/VPUXhmox6ZxtmChaMkotFeVsrdTKfFCxQ7JJh07vKTxRWuuKBKd4+Il18nGl1BTLiAAgR4J2O978vrrZ8bZeQ1XMmxmzHEYeYCZca3zED4Mgc1DYvcaNWwySXbJKzYfCacQO83B7q5BmMJ7VHCYaxa7aILFbvf6dzE9LbZazUDs+zVpz/NKpidsI3NE2UNsXSnYRlq379uLz2E073E6z97klRPUvvXAf/GicnnOZ5esiQWz+/mUlUKSeEJMAn3CU4Omv1fvlYH8KWepe++JJLvPDuwWMqw5U08o3SJJf1v86d8sUqdBN1et6hSDXCAAgQoENgfJZNTyn1x3rPDJlI08MMfIzDhnQshgBGxdWoPSLlndCWfvYBhUemf6XUdLdKVkXtDP7mrHXLPWZHtfhHlnKBpSWnFbw0J4IIB9P6Cof4EEWJ+5cnTaRlqfCJOtH4sjtaSrSxDfPNPExyRpmu4aZf7C5DUf2EqChJjERq/4zg62KewmTaOfzpSJJgIJ3mNWnnkTJCF7F713Nc28bye5Tz9bE1VVnsVyhsDWCryrUYgMAQgEArY4EV75cCGDSHi2xMV8zEQeSDgzMyZA+DkeAc+4lHdkmBh68g2DoS5Kj4dNtawNB90zaayudU+1ZtzPm7rurqclHWOMn9j3r2pHJMCryDttI39varicF+a3336bByYhX3/9dRLCzwoE/vjjDyOXR48eGXcbvPXtt9/GpZIE+eWXX8YhJ69tIIL5yy+/hCxkRH7+/Hn4aV/ED9oxp7stC0ye8leO8/r16zjH5Ayl+Nba9e+//752K4Rvjtch5oELWx2aElSXe/jw4YHEyz2yWR57CCpXsGtTVnfS4PDVV1894C83AXW5J0+evHr16q+//rq2le+W+65xVYPVmzdviiJCHtjEy8y4iYgIXRP4+eefk3FgXp3smsKUxbNnz3YJ6ol70LycI4XYgp+tajXIIelj2XuUDQTd83CXkBxy+FkehEDvBJAAr2pBp22kdfv+3ItqDtQ+23oen5AsBOym6Wvmk70sFhnlCyPxOgulkMguYT3ZrRkSWbyIS74YIQlMpMnkLj9jArKlfvjwIYRIiTrQMTwLMP/5z39CLtkvPAVoUz+03xp7CMqOsYUE1SEfP378ww8/eFa+WyhwX2XQa6iX5e3btzgN1Gw42dF29WfPguWZ8iMPbNJjZtxERISuCfz6669Pnz61q6DTCQ4IhHaa4W5y9EEIX7y41YRlC37onkkPsaXoJHJruqc8La5ykt3MV0NEQo+fELgJASTAaxvaHtWnKbJ1+75H67uVZHNtl4pzt83KdueL07n8WsYF2ctCMQr5Bto+FCF3XagAfud9xd9rGl7czhYXgOtA4PwCtZLymNeLvi+eUbRN+76tqtlDUGjEkS5keh6pOs3WRV3r/fv3zRZvsIIlw6xdOxkgtHnFjnPmLvKAh17SZLu2X4T0mRkDCi6aIiDjxaZEJOGk6Bzhd8SRi9umQ19TeE8Wxhb8isrSJ0uePM5ckwDhJwQg0AUBJMBrm8ljG2navq+VW3sin/jiv39JP7Obxu58lxR4LdMXL17Et+zDCuOYu65tXHFSu9x29OCu/q/IOoAizo7rNQLJArXQHbMreawY5d4XqRBrFYzDN7XZOHK1a3tVzP9OVStw6Yxsz7XSud8q/Rv2rkva96effvIsQE5l0yBc+mQe5IHNbsDMuImICF0TkOf+pt9M6V1Efmnzbi5u9tRcTpbO3qWZa7IjJUEIQKA0ASTA0oQ30/fYRpq27zttGXnPSd/ESoSJgC3+2p2vHYZywImFRVk5C5m//Qes77Xv7xLu450K7bRCmyVJfKWT9WpnmWVet9+UKZ1yg5hzdaFN/y9bVYvfXGdz9B7NBtJ77Zoqfy9TWFPQDhTGP67KMdMzmh0oQ3gEeSCgMC6YGQ043OqdgI7c2RQtJKX77e+HgTi9LpzRDhejtQdtibqXiZu5prV+RXkgAAEPASRAD6WicWxTwCTANG3f93h17XJeLor7Volvfn7Q7nztsEqMC4Wc91XfTYVhYiJJfa+lVWqG8y2Qw1EFnaSdxj1ZkngtRKalYwetxsf3r5XH2Xxrj9vhHotYs/qhvdXaVvNsLJ3e9e/Z77SC7RSbc8wqtIWc8Z0zowqjoWzv5Li3CsgDHmLMjB5KxOmRgKyumzKbxJJjB1LtBeKUDJuV3/bW1xMf3dNDKY7jnGHRPWNoXEMAAmsEkADXyFQL99hGmrbve/z3dzkvV0M/fEab3uh252uEj0T52EQol5xybtROGWuv8/5EUob7TeCKc8xC3UhjVS6G+kac47F2UQqeTdxFjbaeVdJm9UN7mdD5TsXt2Pu1XmGtQW6+7L1X89ryq9d9/Pix3Fxwbe3ayV2WmsSebpRNLVJ6cRp5wOAfbjEzBhRcDEZAxw4kR6YsVlCjVumFxinfWD1ZLIkCNVvVKcxaASqHo3vuBe6Uk4/pOOiee5uD+BDomgASYAvN57GN/KOFgq6VwWOZcjo4rGVB+DECmxKD3fmOZZr9qcS4UNQlxyOpq4LHLK0yRWkxTGbixVdGjqhabr2VDnC+q8QL1ErtmOzrPJynnKdw14fvC3svW63P9zd/Cvr4tv5kG53Wv50Diz/928acVk3kMcBQWacP+AdVrWkVOjcvrinyQExj7ZqZcY0M4b0T8HhaaJp49epVnZp6XNyOqQx1yl8iF3TPvVSdIuKxjoTuubc5iA+BrgkgAbbQfB7bSNP2/c2JXJTx37+kq202jafzXVLykKk+6xfLPbKxFjXreCT1M544ErN+/e+f/CnUOqqaUtPqlzSWovUKPEe6kBtXvFIijMeceZOJcBHR4cQXU0sCPYfznOl1SXbZf246qquljjVN9qJWTlAvdQWLZ+VKkd19CGjpcfMcjInGy5cvtaBVmgzygIcwM6OHEnF6JKCzwmKpb60K/lXJtRT84Z7yHDPL+svQWkx0z70tgu65lxjxIQCBRQJIgItY6gd6bCPt2vdlq/QgK71l21OGG8aJLeOL1W/fppzYXotK7XK23SQmjOf9uPU68EYsdshdgYnhyePVtZh+ks5inKIdz2Pfb1k/3FwmlLJ3T/v+Yl8iEAJdENCE6BxUNSfK7lahUsgDHsjJjOZsxHnKSTrzCAphZlzEQmAJAjJbJNt31nJxRlt73B/e++ZLf013xdzUpNA9Y57onjENriEAgTMEEskNCfAMzDPPemwj7Z6/71xzPgOIZw8T2DwD8XDKdR6UNB+bPrUUVtQZNs7LqGDLllaj2OPdSg7NP7buIodQD5nDE6Qn8d79vzbXqDeVPQ8l4kAAAjUJyHTreXO1t8k5ip4sPPKAEyAzoxMU0foi4Dl2XzXSwFXNfOzRGlrefFmoA6B77gLr6UVKEN1zF1UiQ+CeBJAAG2l3j22kXf99j2VK6l8jrO9WDFs53+x5l+NKFiGLeoqpsp7FKkUrusZwOfNeCiCHl3jwkQZ1zEM8cQhdrH7RU6Hu4P/Vu7K32CsIhMDABJwn80i6c27iPM8KecDDkJnRQ6mjOGpQbYDTHCpfsBtaikNLaURymkFLawqhSLrwFOmGZll0z7iTbF6je24iIgIEIOAhgAToodRIHMl17dr3PdMSh+9f1ZN6N6slonPpLbexvXityW4oqa+huDY86RvHNDpNhEk6i5W63Hm/ca1+cw/aIlUCIQCBNgloYPQMejWN+wKVjNXIA4udJ6HEzLhIqYtAnXkl/4PkKHOJoGrTZ8+edVGFjIV0Ou9LWKp5+iVaw2ITo3suYlkLpBetkSEcAhDYRQAJcBeuopE9tpF27fueaQn//aIdyEjc9qHw9Dwj8Qq34tUjaTWlt9zG2a3VDvv+GpnK4ckcduxwHo/zvra5FNWlk4osYmy8122+mPZAtFhlAiEAgasIaMDZfGcrG/eFIp6gkQfW+kYyoTAzroFqOVy+6lpgW3wH1b7609unfzdn3pbruKts79+/T9Y51h4/tqC1lpodfofNlzaBtbuLXTdERvcMKKaLeGpLboWfjWsBoZxcQAACFxKQYBDnjgQY06h8vSmhaaJs9Px9HYfqgYX/vodSiTi9+1DEMmJpqV2dOc5urTmQsdbIXBguXbfc4TweP9YzdU8m48Wkeu91vQ9Ei41CIASGJPDq1atNv436xn2hjido5AFP32Nm9FBqLY5s2U+fPo17+7yEekPlqF7taKx5ASqH+DfrlB4Z4op7hLfGN1/G1cl43bvIF799pXsUumfGjkdSEIBAIIAEGFC0eaGJslH7/qYSKKDyft1cwWiT+wClimWUHqvz/fffTx8JkH2zqA+14Hg6s6LV3PnbY5NVK7NkbilOyk49xOOGPy+YpGqPR1hR4d6pn/du3+99IJp3HkIgMCQBeaS+ffvWrpqGI+fAZaez9y7ygIcYM6OHUrNx9AI6D6LRrKo3UUdpNVuXXAXT57udIoTMGTX1TY99v3fh7VgjOtvrWOIVnmKuqQCZLCAAgewEkACzIy2XoCbKRu37nj1lOO+X6xknU55M5ycTKfq4HAmlvXz+/Nm5DfZMYZDUz9Cr/6wWWmSgV99QDzm26OJZFSh9lqun13Xh/2UPJr07c9Xv3uQIgfoEPMfuy1xVYTperDvywCKWJJCZMQHS189d+wWlHBb1P2gEnYytzpLsoudM04jm8Qq6p33fgKZbtrhoP1vnLnNNHc7kAgEI5CWABJiX58nU7MlOtpFGz9/3CDfypzhJh8chUIGAZ7EKSb1CQ1TLwmPfL608e+z79LpqXYKMIHBnAvLGsP0uLzTuV26XO8sDzIyVO1vITh/UtV/AEDNcfPjwQZtpjrk4hERavtBqokfTnKpw7KzhY9V3LnMivx3De5+n7jzX3KeVi9ZUnhlTL9o7fRQtVZz44l55BWpvVhytnevJLCuRuOaGsEaqjwRYsyEate97piX892t2lCQv2222/W8cJdUp91Ozo0eFQFIv1wSVU5Zu5pGESquL2PcrtzvZQQACiwSePHmyqIOFyBoMm1XGQiGzXNxZHmBmzNKFjiXi0avnKf/4448D2/c3jwsLQLTT8dh3mEIKuy48wlsXmy931doZGd3TCerOc40TEdEMAvpYi75N4lFmjUSuuiWrS+UdVwdqqjH83bt3Eo8PPNvjI0iAlVutxfN5NC15xhT89yv3FbI7QMAjqSvZgZWoA9C6fsSjSB/+NI2TjPMM6wFWlTwzhRMa0SAAgewEdByBPQlqJ9NNjPtia6MI8IeUB5gZQ/tWvpBKZS+wrZVHLvxrt3oPFxPny6iaVpaUPAWrXKTem/uG5ff0ImEZcq65YXPnrbJEMn2sBfUqL9UkNU3K+ty9TgNOwkf9iQRYs2X18rZo3/c47wtTTX+Kmq0yQF72sVADVNBfBY+MxUqVn2f7MT0qcQuH8/Ti/8VmoPb7PCWEwCIBuYDZTrIvX75UnMVnhwy8szzAzHhVlz5m3FdpDz94VU39+Wprgj9y6d2WSUnY8psA8f9E9wys7jzXBAhcHCOwa3g8lgVPTQQ8ctEYrDw1xTbib+tN20iL9n2PcINJ1N8JiHkhAY+MhSfOhQ2UN2unI2rpnYP0urzNSmoQgMBeAtqNKxcw4yl93FLHghsRxrt125GZmfHCzmwfaXJhwS7M2uNLGIpX8wgFDZshX+MCrcGAwy0RuO1cQ+ufJzDwyu55OHlTuMnsjASYt9t4UmvRvu/x3+fwfU/rEudaAs5t0Ujq1zZTxtw9SqN8wUp/V2ckyf4m0k/GTkhSELicgI4I09ZjoxhyENPRPUaE8W7dWR5gZrywP2/6ea2VbVRvaB2J4HEjm7BUls89wlsvmy/X+hXhpQncea4pzfYO6WNhq9bKGsyr5XVhRkiA2eFv2kZatO97BC/897P3lYwJcmrbBNMjqStmTeegjK1MUnMCnhYv7bx/n8P35/wJgQAELicg85ltFPv48eOzZ88uL2flAnhmBxVpSHnAU3dmxkId8rAF4fCDhSqSK1nPQQEhr8qH83jeFHt0DSW/4QW659Tonl6kmEPONTfs9tmrrIMTs6dJgnMCmmGfP38+Dx8vxDMiIQHmbfcW7fuenUGsLubtB6RWgoBnRGOlqgT5S9L0bECTQ1xpw5an10mqKL2HoE4TjOpgWIceuUAgOwF5Dspz37CzaIPmPc0KnpF5SHmAmTH7W7YrQc31xyzCpfXtXbXIGNnzJobsKkPw+Lcda81QIy6GJ+Dp4UPONcO3bJ0K6vOWnz590mHodJISwKW3CqwWUTynlZQoQOU0kQArA1d26mP/qJ+rnaPT+ZRvvtsYS9/Vhl9Dgd/cNlK6eI2k75GxkNQbaazzxfB8kqiCrjhYrzPGmfNNRgoQgEBeAprR1lw0JHFqdLqt8DbYyOzvNsyMflaFYspS4+l+Se6lP3aXZFftpx9FZU8IDt/f7APonpuIFMHTw9E9PSRvG0cm/vfv37dffTnMzfdjadOVx6bcfu3GKCESYIl23LSNNOe/71nOGnXTaIkeQJpXEeAAxKvIX5XvXMiYl6TCXm8k+zl2QiAAgQoE5Ji/5n8qsU3S3W2N+3eWB5gZK7x6dhYyguz1xNTnr8fY5JeQcfqQTU9VENji4nmEt8pLDnHxuO6CwJ3nmi4aiEJC4FYEkAAvae7m/PfXlMOYzl45NX62qWsdUzv1e9XonjvWm2qOvIXxSOrKkXbPi/2q1JyOV6Wb26m7DuO5c/jLgVf1E/KFwKgEZENcm/Uk4ejWkOZCZ2uukUkeLz1BJNlV+MnMWAGyJwv1QJmGN32+pqQkIYz6+WvnmzhxqHwSrKdswwhvnk5LnAMEPL1IyY431xxgxSMQgEBRAkiARfGuJS7bSHP2fY//fmWRaw3fyXDtHooP65CzTEfytH3stVOFOAmw8cc9MtYwK1WNt0WF4nkWqCsoZp5eh/9Xhf5AFhC4FQFJL2tjoMY9p4g/MDHPyDykPLDWK+K2ZmaMaRS61uqa1Ct9G2Pt+KyQ79gvrOdNjFGE6woXHv+2Ci9LhZoezgLdcxOdp4cPOddskiECBCBQmQASYGXgIbvmzufxyDcDzExv3ryJjftqD8+UHJrt8gvcZjebwNOgN5fUNxl2FMFzwFyFvd6D9TptNLb7gK3s2c9yFwIQyEJA57S+fft2MSkd4Y1xX2QGG5kX23oxkJlxEcslgTpSWSZ+Ww6Rp9HYL6zHh2xqHUkXNbccObHfXGtA99wcOm4712ySIQIEIFCZABJgCeAe20hb/vs6r8YDomv/fdXxxYsX8wm4r2/S2ma1vuri6XJ743AA4l5iXceXYubZs5Is6ZWo8nxgmecykn6IsjdvX0IgUJOAdiJKpFnMsa9diYtVyBJ4W3mAmTFL/8mYiAzWemGlhvzwww+SFuTLL9FF8ry0Ktn9JaLUtGhnrJc/KY+oNqVWWVLyCG9svkT3tLv6becaGwt3IQCB+gSQAOszn3Js7nwej/O+ZvdOBVDNu69fv5ZUfVV7Z8wXs5oN07NiqRQ4ANHG2MtdzwY07ToqPXCNd/j+5kqhrez10n8oJwQ6JaAxZ23Z8t27d8+fP++0XnmLfVt5gJkxb0fKlZoc+bWHOFdqHaXj9CGbalTZk8xj36+85NBgy6J72o1yDMkw+gAAIABJREFU27nGxsJdCECgPgEkwELMPbaRtvz3PRsnK4tcWdpGOrDM+mNY9icgtlnN7yCTBW+DiXgk9QGOmWqQ/CVF8jT3mhUsY4E9xaiwzJCxRptJoextIiICBAoRkLFszd708eNHVq8DdufIHOIPc+GpODPjMM3dfkU8PmShFmuDW4iQ98JTtspFylvBLKmhe9oYPUMuuqfNkLsQgEAWAp7hCAkwC+okkS799zuamaT9avFKy+keuS1pm8Z/YlazG8gzqCGp2wx7uevcD2sfepulsuP1us2VQlvZy0KVRCAAgTkBjXtytpi/oXolNRB99dVX80duGzLeyOxpSmZGDyXi1CSw+W3huDA1BzHn4fsd6b8xyYzX6J42zHvONTYT7kIAAvUJIAGWYz7XvJK8pIjhv58wOfVTvVlbEGTN17+aZTcb4FRmlz68aVbT2oa2AF9axssyV909TY99/7IWypqxR57W+1LhdfCUpK9et7kHTcfRZm1MEoMABLYJGMZ9CT8VxrrtIjYT47bygGc+YmZspp/eoiCbEkWgUFm0aOdlCQTavED3NNrltnONwYRbEIDAJQTamdQ8JRnPNtKQfV8ao8cq2oL/gk6VncTEqcC6nr5SdckrdEmmm7KvpykvKXmFTD1DiYrB8QUV2qJCFp5TxSpsQHMevt/X+Wab3na3deaa1pLVve880mZ8uyergbpTTZ/NjOWvnJQGtPm7KYY1jfvPnj0LU60EEucAWBmUsguFtLMeTx5gZrRbnLstE6is7XtGicpFarN10D2NdvH0Ij0+3lxjMOEWBCBwCQEkwHLY5/pXkpeU2Ybs+56uoApc7homw8qBk/QllEj7Heagnk0Zy+8mk3TKAX56ZKwWlqkGQN1CFRppbmcxSn/jN2+LbBqv+6pOFjjv37/Xd9o3yWTJ656JaHDWFI+hf631Y8N6iCORQGfu1xTPNOKFt6DldT7nyBxIDnPRSMWdxbjhVDJMT/NXJIwYm49UFtE9uiH2fbUauqfRdZ1jnZECtyAAAQhkIdDIcOQsRl8S4KYko+r8PUsrZknEI99UFrmy1EsymfRe7ZsbSTjbVKc3F5eysG0zEc9oMlJnaLMVqpXKM3BV8JofstfZw8impletD1TL6Keffnrx4sXm1F6tPENmpDdaL6wW8oes3clKafOiviqUJKI3sabnvnJPtnu2LBkOOTInHWDxJzPjIhYCLyTgdzyqILMFDs7D99EaRAzdM3Sb+cVt55o5CkIgAIFrCSABluPvsY105r9fU+Q60zDSNlVUSWPydDuTTrPPbq503dYC5TwAsZee3GwPbKRgTsWsgi/wkJK9rY1vnsTaSCfJWAx9rT1jaiRlEJAL/6tXr4wIN7z15s2b+ebFybi/KRLkxZVs92x2qe+28gAzY94OT2qVCVSQ2UKNPMKbpJ2au6NC2Vq72Jxo0D3tJkP3tPlwFwIQOE8ACfA8QyMFj20E/30D4PYtiVxSLGXH/+abb7777rt3795J7fz8+bOOgtUpCqMa9ycutkZtLy5tk+02hkdSV+VKe+JobJUc/ODBA2kpOKKW602eBeoKvqXOs6e7k+ztYcQegso1+oUp20AuLNh4Wdvy03j13ayR9o7oYKgkmt5ByTybNpfkqfM/k4G32ZHttvJA0kCLLc7MuIiFwMsJVHYd8IwSpVWGy5n7C2ALfreVkTy9SJBLdyR0T39PJiYERiWABFi0Ze1pbpoiG/Lft4s7kWpBi5MqKwt+0ZbrInFbAr6tccQjY+ndK20QCYd4aJCVz68OVeiiU3VXSE9zl5anBc1TDBlTSve67M1nu2LZal72wrSQoGZAj9jUQlF7L8MNe5fRZFLa5x8JF6JLjPsqZyIu1nS2NSjNb3lG5iHlAU/FmRnnHYaQogQ2T3eZcq88+Hvm9AovS1HyGRNH91yE6Rlyh5xrFmkQCAEIXEjAMxxVmNQ8xRjVNtKK/77T/7RZLe7Ct+iqrO21Ftswd1WZK+TrGU1KD2p6m2Lzh1OlqQBnvCxizmu1s9+Utad2hbfQ63YV2BnZxltZCXeWuWi0ly9fFk2fxCcC6lqsiYbOoAnl6dOn4ed0IZn4KuO+CqCsQ3lsc0+IdslFCyPzJfKAPXRPbcHMeEmfvHOmzrGiQs8MreA8x6C01hDK0/6F3TronkYLlu5Fl8w1Rn25BQEIXEIACbAodhvvZBtpxb4fa2trUG5ozVlD0UK43Rx252uh/CXK4Dxst7SMlRyRXGEXfAmYXaTp6ecV+LdgRarfXvYQVL88FXLUCbyfPn3SWXAVOlWF6rSWhaw/AqtFFI9A0lrhC5VHk9p8whIljTkX7geKPV5tc08hLJ5k7ywPMDN6eghxKhNwygzOZYAshfcIbyoPh+8H2nYjekaekNQwF3eea4ZpRCoCgWEIeMbhCmqsZ3qdKzi9t8I0RbZyPk+sra2RrdAV1rImfE7Abo57ns/z4cOHOah5SOnRJP4IJ4rBnH+uEOeHDUorZnKZ8dToyZMnnmjtxNnE26xdryhDdSd93KVoFiQOgYmA3kF57icekZr6nWNOIYyyZcQp2+aeOGbl69vKA5tD99QQzIyVOyTZOTezOqNl4XlPA8QZdOiec3q3nWvmKAiBAASuJYAEWJT/Jt7JNtKT//49rTlFe8mZxG2lWhaBzS54Jvc2n/VI6jK4F3V71G7f2BwzPzS5TXQ9lsqziGW/Jllq7el1tkaUpRjZE9lc/y/6HmWvDglCoDsCWopOXkOFXGvcF8PEHaTZwc0zMg8pDzAzdvem36TAzrFCb2UdINKSktFsMd/SLkGLmTYbaAvV6J5rDTfkXLNWWcIhAIGrCCABFiWfKGXzvCbbSCv2fY+I45TM5lUlpASBTd+rzS5YolTXpunR50tL6m/fvo0h6CiP+CfXGQnE6yhrydqqyNpTu8Jb6HW7CuyMbA8gTAdOjESDwDEC2vGTCGaavJynRR/L0flUMuJVGGOdBUuiJeVM7k4/h5QHmBkX25rAywlsqi1TCav578d7bQ04pUcJI+sGb202oi06Nlij80W67VxzHh0pQAACeQkgAeblmaRmT3DBNtLE+TzJbuukJuEn/vsBRSMX0quNfqYjjFv+HrKcECVbT+VXRfR38oOKTq/GopK6XqVYzlOlWm6CRrrx4WJ0tEZdtNcdBmg/aJ+Brr5tP85dCEDgMAHNhvFUonQ0hrRg3FdJkoJlkQyRBw53lfmDzIxzJoQ0QkDab7JsOS9YNf/9xB1nXhKFqDCbFu3FBwcOlPiH7hnaF90zoOACAhC4nAASYNEmcNpGmrDvbwpbIlV6Z1nRxhg1cVvGMsSva4H89NNPr1+/nhdPgfp79erVseI5PXGyGCPWSph8WVcfilyLWS5csqbYanxX99DfzTWT0oqiU7Lv7vB99c/5Gxp32qLvUZwR1xC4GwFNgslU0o5xX2vY8chwXjJEHrikezMzXoKdTDWUbaqcHvfD8yT1HZ14KFtLsEfnjLW65AqXZmGgM27lKsCxdJhrjnHjKQhAYDACSICHG9Se4IJtpInzeey1iAlBKPFhIjyYnUDYBrKY8qYMvfhU6cBnz57pSPrF10Myvez7h734nR84kmBaqI46yjP2BlJGh+tyoIQyu4jtgwcP9KqK8IsXL/RhxsePH8u+P+rnQD2buD1xDtAOjySurCE8vrDf0zhmU9f2ANJppZoiTGEgMCeg4TqeRxThm2++acRzX4VJRryT8ynywLwDnA/xzHqeOGdKkvSTxaSYRBaxjB3oMZd73A9PUpK4LiHZk4inwJ50Ropjv7m26HgVB+aaq8iTLwQgUJOAR7rzxDlT5oElQHuCC5NjE/Z9u6xTA4cSn2lvns1LwJY7F23oeQuwNzUdVrNphZff4gFbRuJUuFaw886GaykrPDlq//vvvzci570lf0+Z8hfZqhtIjZGVX4jyZtpFaqXXqD27Ruz3tFmM9gDCim+zDUfB+iWguS+xOsm4L6/DdmqUrD2cGQeQBy5sVmbGC+HfOWvPXsYK/vtygnG2Qqfym7N2x6LZTGzR8ViOJ59irjkJkMchAIGRCCABHm5Ne4ILOlET9n389w8387UPhm60WAy7Cy4+UjRQzuyelSSVIbEgeEqVnGaw9shJZ8O1ZBWuc1pi87oykreIET/jLWW0SUydQb3FeZhMxrIVTapcazqLrSUTT5e2dSFnXpWj2atBRdfJKteU7CDQCAGNz9p0FRemNeO+SpjIFYcHYeSBuKHzXh9ulFzFGHhmzIXozuloWLOr79FJ7RTsu9oj5fEuVCISdW5+xOUiSXTPgOXOumeAwAUEINAOASTAcm3ht41cb9/XLkWPrwT+++W6y+GUHz58aC/B2R3xcL4HHpRbolMMUuJOyTsuhjPxcjuSdLJQXJ5qzvtv3ryJ1xXiMiTXes1laNb7noT3+1P9f7PwnsFtM5G1CEmjr0XzOKytPXtVuL1u0eOKxVUkyRcCHgKarJPXShvCmvLcVwmTPWqq1zHJEHnA0yUOx2FmPIyOBysQ2BSckkXEvEWa75Ey0k/GZCPmrW6he4bmvq3uGQhwAQEINEUACbBcc/htI9d/X9fpKIELQ7nuciZlSZ+GeVcdsZGG2xToz0CQEcRpxrWXQw6XQQpDvCahRqnjvC+Dyy6woqRdySrt4Zq29qCWqYuqgkZ9kx0bazGP2b/WUqsWbs8LtvdWtUKSEQTGIKBlV3nux7OYXFy1SFxhOTYcdR1yn0L0UxcaXXWhfzUghAgx82OOQrumrTg7z/Vt5YEYDjNjTIPrpgjosBS7f9oq9Jm6zPdI2alh31/jg+4pMsw1a92DcAhA4EIC9gxbtGDYRia819v3PYJUpyaqoj24kcRlaDPs+1eZPhM4MkN7ulnylP9nNWf5xSLJBBMf5aklBM+Z7ItJ7Q3cPJZnnqDWIWTf79GjfF4XhUjHsN1nyr0CcaMvlm0K7FQ/tLl1WimjmbgFgQsJ6IVK3jhN68bMfmFRk6wPOBAgDyQMS/xkZixBlTRzEZDQbktQJcRUjTx7RZe98XPxaT8ddE+10W11z/b7JyWEwJ0JIAEWav1EU0tyiQWG68/nsf00p6LjrZk0YTs/7aUXT+NWqEvs2+7JbpeXvRwo/IsHix6IniIZcaSlxMnK3OzZG2Uk6L91bCGhqO+kv/BZYsaD6WKC9li8+IgnUIdHO1PeLKEnu/px7HdK/nf1i0SOEBiSgFZb7det2Vofc95HHqjQoJvzjnP+2lvU4WfGvUCIv0hAO1zt0SP76qaM+9JkY1l9sWBxoDSRA+uXcQoDX6N73ln3HLhjUzUIDEAACbBQI9rKWmwbud6+b5d1ArTZUQpxJNlNArYjtqdxN7M4H2FvMWy/nqQ8ibV6fkBwHD+7Tvvq1avYWqE3pc7JPKqU1JVdukrgoObQ/qnws+uLzaGpxBKXxHp700CM1H5D45hNXRtviq3XNVULCgOBxglovohnkMZLmxTv2FCAPJBgLPGTmbEEVdLMSODdu3dGan4Ry0gk3JLEu9e4r2c3X6KQ/g0vbMl27yBfCODeYqB7FmoIkoUABGoS2Jy8sI0caw6/beRi+76OFjHKGip/TIsLj3NRlIDROp7GLVq2KfFwwq8zLx097Iypr8vGdRSK9+/fG25BcWRnFkY02XnjE3JqnsyjUh0z7k/VOeb4b6C46pa2StjTmChpISRj8bRt3K8DGO9mxiJlT8omZgPPXhgShMCoBLQ8nN1NtSarYzs7kQcqtBEzYwXIZHGGgAzEtqgvYf5M+uFZCeqJcd8pwzijhYzudmHIt3lVrcNgmWsOo+NBCECgXwJIgCXabpdt5GL7vnMOZotiiY6SK03b2tjdx1QlUtuOIYGb3rTEeX9y+Xn58mWIM7/IBWRu55UbZrWTeVSvvZJrjKJro1JcEV3bza0IGd1j1eX0GcykAMbPTvVDm5g94Bg0uAUBCAQCsl7Fy8MhvKMLYyk9Vy2QBw6TZGY8jI4H6xCQxG6cxpmI98eKpDXURGLRHt/NV2PKq1P57RioA08lYJMUcqlaSbLlfjLXlGNLyhCAQGUCm9OcrenvKi22EeFKJsSL7fue1kXE2dXL60e2G2jv/sQS5fd7+UnWtzftxsVLLK0ay6ajr3QCrGF3yGLalkNQkruKHR+8FZez0PWjR48Op6yFPXsd8nDK9R/UapDhRqTy5DKiTVu8d1XQfjd3JVUzsj0vVO7nNStOXhCoQ0AzyIsXL+rkVS4Xe+Bdyxd5YI1M3nBmxrw8SS07ATnEGMKGNl+eOe5S29MlqyTin4z7Wlg1Mg115PD9gGLtwpZv0T0TbsPonkm9+AkBCDRIAAkwe6PYkkNqG/l86Z+9O3JCow/EX1rGbJnba1nSVLPlVD0hoxNLAqtenDRD/2kwHz9+TB9e+Z103aT5lM4aE0ntK0l6g+crEOpa3ofzxTvjvy84apR8Zbk4JaO5p27g71drNdnMYrG/raXWeLixPNbCeNI4PYoHAZvAscFkcYS5NtCu5tpd5IE1MtnDN3saM2N25iS4l4A9IByTVKW3zsfGoMx6FialYuytyA3jzyGHkBZkRbtrhaLqwj8SonvesJ9T5TUCyeswvVMMnmu4KocjAeYFvss28re8ee9NzShrmPn8097e3CvHH9i+vzjCTi143pydpZlCd1q7UFfU5z6ceSUf0VUdZexOnjWYnDHHz3vRmdSSMu/96dFS1oBfWOy91fTET7pEUmv1Lk8ia3HmKzpJ+os/kzWntcRbC7fXjYSitQJTHgh0RODTp0+Lw0V3gWcG1c3KIg/k6tLMjLlIkk45ArYdNtjlPQVQUtIIkhFGIbEmm9xd/Imo46Ft6FnonvN+dUbtakr39PQN4tyBwOIIoMA71L2LOiIB5mqmvbaRi+378+lnHpILzeXpzGfHuLKdGuMmqrb9UQaFluFLCtwl9Mynk7WFAdkI4iaOr9ceMUDpkXmCu0puJH7slq0UxfWdX483Ac9bJ661JrkDkPXuzPcgq9HtvKZ8r+0bByo7PWJ3qhYGk8NV40EIXEtAAuLc9hQPUx1dn3HP1Ni4VlPkgexd1J6tmBmzAyfBAwRsT0PJq7bsoaFVywCLXV3Kne6GItkZhXHJzi6kdvMLdM/FDrDYD6euNYbuuVhrAm9IYG6QUT8fz7zQdcsaw5EaCwnQ2bh7bSNX2vc1zQRRZu2ia6t30maGSqnqd11TSaJrLajwXc4vCbRcPxftGtLk9cL4s1i0sMdeOUlSwrJmTFG4X8xS4ReXQFtw8LEHbqNX6MEEV+8/F/tYTGDvNKYXJ358ulajK6N5+DzE6Jkto17s6lPt9Na0XHLKBoHGCdhCyHwMaTnkzPrl4liNPFCo9y7SjrsWM2Mh8iS7i4AkdlugldlIApgkK3Vppaz4upacNnfCCN17rv54BmFEHWfDoXsugrqD7rlYcQLvRgD7fvstjgSYpY322kautO/bC++TeLRX7s8CsVAitlTXtX1fxAyx+IyfXca2WFxPkhg9l7/nmWp4Wmy+TRu9rTBsZq30F2cvFbsR660tXgclZ34xpAJjN7cg6DX39Bl1NvFJoIVGt1dxw1PzbtxFiDGSCEsXVaCQEGiTgGGHCuNGLxe71ubnzYE8MGdSLoSZsRxbUs5LYFHUPzAqSnudlgGS4kkI3EwN/9MEmvHTkBjRPdd62gC6p9EluHUfAosWEsbP1joAEuD5FjFmukXbyJX2fWMtIsxJJ1W480AzpmBLjb3b9yUuhFabX2TEeCYpwzAqQVBVkNFcw1Dsm6NVqEWbiIytiukpjFIzBHqlo44x5avUFFl2B5VTb8fay6zyLKoNnsKUiLNoKJn3AUGI+aviJQpzeZpqmkWBIwYiFJMX2NTZ9IguJkewta6i8NDfPCOn4l+O4kABhCIGlVxvLo0cyJFHIHAfAmtzSvKidfHz/GgQz0dJlZEHsr8UzIzZkZJgIQKStTaluGTEiH/q2SCtzUsYx1y73jS/zpO9bQi651rTa8hdUyjU8QbQPdcqTvh9CCwO1Aq8D4FeaooEeKalDthGrrTvGxNPEHpUpTNEmnp2bPu+xNnQavOL86p4rqZUOc/bODR57O2Ztgw6J7YYIoFMduFcKDKmI6qLqyChFmF1MYToImMBWktKliM1VlzZw9fzRvd04AC8NTJ2eYxNXaq1/Sx3IQABm4Bn6Dg8UlV+0K6p8y7ygBNUrmjMjLlIkk5pAhocJEf5BTmNrpLzbdVAbhyecbIdjak05PPpq5kMpO2QZK4539akAIGEAPb9BEjjP5EAjzXQAdvIlSY2Y0qebg1m0Bnbvq8uayzYtGZt1Kvil9rjjqqnJKAfez8l3tlG8Dij+XVrDOcQJElP2w4mtvp38oKMFZ64XvMURgpRrXcphzGZcD1vdCUb7hoXh3vptU2wKKtN1ZyjuLao5A6B7ggMY9/X5JIRPvJARpibSTEzbiIiQlMEJLpriJBwKx1nEm4lk+hCw6lEXIXLZhFLuUbhPY4+eQc3ozDD3EL3tJtyeN3Trj53ByawqDMqcOAq9141JMADLbjYz23byGX2fc03hnHKLvQBNC08IvuUUWUJKC0U8kwZDMm1zaUaiex+g7tiSog/w2d6Vj1f+kBQEowuMd1Sx1A5z+fbSApxfRspUuliqNv4u9lmo6szxAzXrktXqlD6a9VRuF6cQpmSLAQgAAHkgcp9gJmxMnCyu5yARxRUnMvL2VcB0D097XVz3dODiDjdEVi0e2Lf76IdkQD9zXTANvJAqRuPlbv1008/ffvtt3b6ckF98uSJHaeju69evXr79u1agWXG/fXXX9fudhH+119/PXr0aK2oki2+/PLLtbvXhqs3yvf8jz/++O2337S0+J///EflkQle1Zk8dDRbZC+8mvuXX36Z8lWOyj1kqqy//vprSfn6e/jw4bVwMuae9JCrBp+MNdqVlFpcza1GV1urxec9TYPA1O5Go2tIVAp2vuo2P//8sx2nwbsq89OnTxcLptfw999/X7xFIAQgAIGMBJAHMsL0JMXM6KFEnAEIPHjwYLMWslZLW9yMRoRAINEsQvh0ge6ZALmh7pkQ4OcwBJ49e/bhw4ekOrLYSIpLAvnZLAEkQLtpjtlG/mEnWu6u7FybiY9k3N+s7AARZJSUYXHN+KghuFmZVTOE/io3wVf//auc6bXZyaIdCuDfwRAe6f1iavHnz5+fqcja+xWnuejREEdo83oupYVyastLuOYCAhCAQDkCyAPl2C6mzMy4iIXAwQjIiuGpkdQoTzTiBALongGF5+KGuqcHC3EgAIFLCCAB2tiP2Ub+bida7q4cpe3EEXFsPm3eNQyL2onTZpkpFQR6IeB0SdjcGtVmfY0hAvt+m01GqSAAAQhcTmDsmfFyvBQgCwGPc4YykrEjS3a3SgTd81bNTWUhAAEIBAJjS4DHbCOX2fc3/feN2Tq0KBetETB8k7Wio02UrRWY8tQkMB18NOWoE1dqZj1GXsYoHyqoQ36M431CtNYutAEt7h5x8TQX9FijuApcQwACEIBAIQIDz4yFiJFsfQIe+z6ebcfaBd3zGDeeggAEINA7gYElwMO2kWvs+zpJec2UEzoZUk5A0deF8RlhzxvYV2Up7S4C8aoe9v1d6KbIxi6tkFqnru5G1TqtUWgRLiAAAQhAoBwBY/oImTKPBBRcXEIA+35R7OieRfGSOAQgAIE2CQwsARpVs2Xaa+z7m4fzyPaX/XOmbXbK8UpldLgffvhhvPpSIz+B6RvCU3zs+35uU0znBjTDj2lvjjXjry3+qZ/wIZaaDUFeEIAABDoiMPbM2FFDUFSDAIfvG3Cy3EL3zIKRRCAAAQh0RGBsCfCwbeQa+37sxrvYhzicZxFLF4FamFlrPq3raOtGF7WgkCUIxAt72Pf3El4b5eN0DA0njtbatabntR1dhk9Wa7WgPBCAAAQgUJnAwDNjZZJkV46Ax3lfuXP4/uEmQPc8jI4HIQABCHRKYGAJ8Ixt5Br7fmzmW+xPHM6ziKWXwNevX68VFRf+NTJ3CI8X9r7++us7VDlXHfXtCmOXVsilU2u4MSx0uh0htAgXEIAABCBQiMDYM2MhaCRbn4DHvo/me7Jd0D1PAuRxCEAAAh0RGFsCPGMbuca+H5v5FrsRBzIsYuklUB4o+sjnYmmNzroYn8BhCGgUjn20B3BTUo2qtY7nxdG+mR6PNRPGNdW30+0I1XoFGUEAAhBojQAzY2stQnkuJ7Am5MQFw74f0zhwje55ABqPQGAwAo8ePRqsRn1VBwkwS3udtI1cYN9XiWMz35zC2uku85iENEtgzY1CTa+PQTdbbApWjkCs3qwt/5TLPVfK2i317Nmzhw8fPnjwQDKE/pVG8f79+1zpr6Xz/fffr90K4WsvXYjQ5oWxdNHpdoQ2OVMqCEAAAoUIMDMWAkuyAxDg8P1qjbgmBqN7VmsCMoIABO5GAAkwe4uftI1cYN/fdN7HZzN7L6mfoGyg//znPxfzffv27WI4gWMTiI9I6/FwHmlo8o7/9ttvdU5OvEKp08ZevHghi79ThTvQysYRbCE1LYt2uiVibQ7TRNDjdoTQIlxAAAIQGJ4AM+PwTUwFTxKIvVuMpDoV4Ywa1b+F7lmfOTlC4CoCi1/yWwy8qoTD54sEWKiJT9pGLrDv24KOjMIczlOor1ROds3jWB2Ar+xWbosWsotf/O726MhDX2sSf/zxxxpJWfy1t7rQrrQ1j6S4MGuvWxynwWstXaxRxXm/wfaiSBCAAAQCAWbGgIILCKwRiKXftTgczrNGZm/4mjCM7rmXJPEh0DiBRWfBfk8IaJz2vHhIgHMmWULO20aas+/LPTYLGhK5nIA+jLm2iIoL/+WtU7kAWuCNfd77WsPTOCsP/U1iquCaXrH5rBHBGOXDUzKFd+rqvkYM5/3QuFxAAAIQaJAEq1kMAAARTElEQVQAM2ODjUKRGiTgse935/XSIOepSOiezTYNBYNAXgLz/TqyO/VlYcgLpGZqSIDlaJ+3jTz4/PnzrvKpOXXOho6kkNOl3iL9yeng1atX/kR0YrURWaf3jLpFUZQMu7bWG8ud72EAL3pLvWVtwWZvxytaThIvTSDu/BoxOvoGg1zy/d/q0XiYfW+KDPdrHu5Tq2nPU6F9A6V7hUa8RecL5fvnn3/qyKPSBSB9CEAAAhA4QICZ8QA0HrkhAUMPimmgE8U0Tl4bzOF8ki2PQ6ApAlK65YE3raHKvPDu3btO3d2aorpZGCTATUSHI2Sxjezw39d8KYPLdPz0ZG/Sv3qjdHaE/+xp264n69ioxv3Dzdz1g1pZXdsn9ebNm66rRuF3EYjPEevrAxues3ECCtsQH6L5L/SabKYZf9jAn3ILMdcWqLUdAeN+Cw1EGSAAAQgsEmBmXMRCIAQSAmtyThwN5/2YxvlrdM/zDEkBAl0QkDVfpkWt2+lPFxj367QaEmA5zmsywy7biNd/P3a/XavSp0+fNt8rmauMPqEq7doKsFaSNsNthkP676sh1pah+nU6brN3tVyq2JWmu3a39xvNsUvCmAceC/Esj2uxROffHUv/2qfkc/H48ePFMuC8v4iFQAhAAAKNEGBmbKQhKIZNQALShw8ftDV8OiJSqpZ8PKWH1vEhWNOAkjJ//PiRMyUSJid/rpHvTgc5yYHHIQABCGQngASYHemUYC7biMt/3zZMhxp6jqi2TyEc2LgfKN3tQhsyJEzPay1Ru1O75LwuhNgE+nXet/cbzWstzWEeeDhkc6ODsuv3JVo7rGzXAvVhtjwIAQhAAALHCDAzHuPGUzUJSDqSEX86uiF8/0mny0r20KGLe/vwsZKvOeLFqWnnOsb9GEiWa3TPLBhJBAIQgEBCYO/siW0kAWj8zGUb2bbvy/d2LbOkfLLdb549bdj3ZdZJEuTnGAR0GtpiRYydHIvxCeyRgMaE+K3ftFk3VUe5fe0qj/S0XfGNyJo+N3OPwRpJNXhLvSJe9QkllBDAyV2BBhcQgAAEGiSwOTclZWZmTIDwszQBWcxl2Q9m/Xl2T58+lYv3PDxjiNL3vClrKlLGktwzqTWw6J737A/UGgIQyELAM6/FGSEBxjSM64y2kW37/i57nDwjjHJrqcC4uysjIx1utUZApzYtNq4kb2x5rTVW9vLEkrR2cmwe4ZW9AGcS3Dz7Pkl87WvSSbTNnzqZZzMpqS79fq0k7hUxjUWjfxyBawhAAAIQuJYAM+O1/MndJiDjvsf7YVPKsnPZvLuo+CRPSSrGeT9hkusnumcukqQDAQhAIBBAAgwo8l5ktI1s2Pe1vdFwf5jXSucmzwNDiPEdSH1cqC/DX6gUFx4C2qO6uD3Hs3fVkz5x2iSQuC95tJ2mKmIPaPOi5qqg1E574FVGz58/nxegi5CkV4QyS9HVV9HCTy4gAAEIQKBBAsyMDTYKRZoIyG3IY9xXZBkpyrnwy6HN9nibSrvmY05rZiGA7pkFI4lAAAIQCASQAAOKjBd5bSMb9v293pQ609CoqrGhAzuvwW2AWzoEc7Ev4cI/QOMaVYiXIvVZs+6st7aRPam49LQsX2zTqqqtncoO3u+x+4IW94qYIYpuTINrCEAAAm0SYGZss10olfY+rgkYi3D2+iEuJjIPVDE83h7SfPFsm9PLGILumREmSUEAAhAQASTAEt1gTXQ5ZhvZsO97vA/iSsqEF/+Mr42vMeC8H4Ma9Vq2XTX0vHbq0BKF5+GE9E5Ar3xsp+5xDW9x08liu6hvZ3Go1/qt/aFyjbHGWLpYtqYCk14RyoaiG1BwAQEIQKBlAsyMLbfOncu26EhkAClk39/cgqkiSWh89eqVUTZuZSGA7pkFI4lAAAIQmAggAWbvCdltI5Z9f/NjufPqGZ4IhvP+XoFsni8hXRBQQy8OCh4/ly4qSCFjArGdutMzRp3fhFHt7I+LxFiMaw25SsqIoPLESyZGzGZvxb0iFFKLFii6gQYXEIAABFomwMzYcuvcuWx71UlnT96F1HNAkPLNIjTuKthtI6N73rbpqTgEIJCdgHPexDbiJ5/dNmLZ9/f6NRhWWjlor0ldctvMcqiFHyIxryKwtlNSaz/lDsG8qrI3z1fm2ngAOba96HKGnjlMVcviUK9B8unTp8auNxnB//3vf3c9WkrvjXtFaN+12SFE4AICEIAABBohwMzYSENQjITAooCRxIl/enpyHH/zWrrM2i778Kz8nD5+/Bh+clGaALpnacKkDwEI3IeAZ97ENuLvDyVsI5Z931+yKebLly/XHlkz36iL4La5Bm3IcO2UXPRQ1m7WIet7z0pJw3n79m2ou1b+jJ09IVqDF4t9VeXUwKVbWpvUR2ayHMsj4/7XX39tqKYy7otq18Z97U5Y1Hs1cXz11VcNtj5FggAEIACBOQFmxjkTQi4nsHfTuezseWUPCWkS5DY5/Pjjj52KxJtVazYCumezTUPBIACBvgggAWZsr0K2kX8YRfSsz4TH7dOTdTfEjC8k5cQ/ub4DATW6ulbipyzLptavWOwZoAPIVB0P/dKg1l7/9iv75MkTlT/0VfXbvQqkp45KU577hnFfPLNsEfAUplyctd1nevHLZUrKEIAABCCQlwAzY16epJaFQBDVnKktOhw4n51Hcxr35bmv12f+OCGlCaB7liZM+hCAwB0IIAFmbOVCthHLf9/vXyD/XMMy+/79+0WpS1a/vK4TGXGTVDkC8kFeXNeRqF3CeFquIqS8SCD5sJjaumuv8/jYsWkVarHWhwNluH/8+LFh3Jd7+wDGfR01O/9ygNZOFoeCwzB5EAIQgAAEKhBgZqwAmSx2EZBEsSu+obfuSkeRMe7vJVY/PrpnfebkCAEIDEkACTBLsxa0jXw2/zwu/DLQmGl8XhS5dNyE/dR4d43zi9RL7gZkkcbdIAzfydXKvddRJ/AkI5gOwc9VqcW3IJ4zNkfXXCUpms6c4VRHObIVzZfEIQABCECgBIH5qM7MWIIzae4iEItP9nVG4crjpiBt+tOnT7vqQuQSBBalbnTPEqhJEwIQGJUAEuD5lp0zzGgbsfz3lU28PhOLSjJ46cgIfTxBhdOpdvGt5FqHU8+d9yXozH05kwf5OTYBHcohiSqp42+//cZhHQmTjn5qp0587L5e8wFaUy4/yedDdL6qfLVOtotS0O6lGFeSoN4OaYP26Jo80uzPZEvHVE5pWexSb7bJKBgEIAABgwAzowGHW1cR8DilqWzaPp5LuJKSu/n9MOnLWv3y74m/it4d8kX3vEMrU0cIQKAoASTA83jL2kbs9QeZ75MKSHhSoP1UuLvo1KC1gXt6MSx6DQS8N3QfWFu5yugFFroiF6UJJC/7YK/5N998E17V6UL64TGkGv3mqeVK/FiRij6lZeCkdvp5w+GuKGQShwAEIFCfwHwuY2as3wrkGAio+83ljThEomkuz32lo9TixBevJQKF4nHRAgF0zxZagTJAAAK9E0ACPNyCpW0jf9ss2bwEk2Pp5oM6e2FR1rmt9Rb7/rzPLHYSrSHNYxLSMgG91MnLPt5rHn80eKqsOuouRVG9fZ5Iwk2T5UjLn6pLUkH9lErsXyRuudtTNghAAAI3JzCf1JgZb94lLqz+mul2EjykhWWRPST4SRGeyzZJiF6NkcS5C5s1e9bontmRkiAEIHBDAkiABxq9gm3kgYqVSCTznzpFYX6cjuQkfRBVGzTm8RWiHXC6m9ySWUfp3PabuvqUk30cx/lDPxLgXfxc7CqycuqjE12Un0L+9ddf0ufjY7gkOg959Io2dH/48GHe4uquOrRH+p44PHr0aBoVhUWapD6cq1OnNO5pwSNGNE9Ej8v1bDBu2pA+/3SwUNx2Fpi3OyEQgAAEuibAzNh18w1W+LVP3UrE0nZ4GSMOix9KWZZ9CYFzqSZhKFFQ4lyuI4CSxPmZhQC6ZxaMJAIBCNycABLg3g5QwTbisu+r3IsmfoXLsCVpSbYtSTP6KXuWRB8dVz2XfmTcl1nnzucPYt9fewF0fmVyxLliSjgWsbVHCG+HgFZi4uNHRzXuT8D1jYEXL17khT+kZV+IFqd8qccovXn7D6lBAAIQuJYAM+O1/Mk9JpAIpfGt6Vp6q5TW8KfA6aQd+WfoWi4ak3+GfDKk1cpFQ9qrvDRsF40pZaUp7zcpNdNP/m2ZALpny61D2SAAgV4IIAH6W6qSbcS/rWDtW7ueKkmWyrIp0l/aBmNyPo/RKFoomnckWYqNR7jVCIGwz2haw2ukVOWKoaFssbvOO/BmiAZV6Y3linphyovH4CrwwiKRNQQgAAEIFCLAzFgILMkeIKDeKMVzUwbLGEHZ7Tqw8UCleCQ7gUVhHt0zO2cShAAExiaABOhp32q2Ea///iQD/fzzz/JdnfvmGxKSTH5yzcZhU4gWPQUCOjl9/P777+HnDS+0Z1ZuMnHF2fMR02j5WtuWZae+lcuS3laNbPrzuHTFbadeLT1QOx4GHhU1Uzx9+jSuta61mKEV/iSQnxCAAAQgMAwBZsZhmnKAikgUkZC2eKxirtpJd5ONWOLNnben54J5STronpdgJ1MIQGA8AkiARpvWtI3ss+9PhdbOR60/JKbYeX0k9Eji0d/aGf3zR8YOWdyREaosq582hIafN7xQ9XXQU7J6pF4kwzFd6Ib9oZcqa21DG7f1p466ZuufjuZX95Zl//DZr70A0eyumiYoVHFNbL1UgXJCAAIQgMAZAsyMZ+jxbF4C8i2Q0io5LVExjuUyeWlMjhqoJ8cYtvMUumc7bUFJIACBMQggASbtWNk2csS+P5VYBZWoNJ1LKIFpsuZI6JFBVsYduTMM9qHIpJ0O/Fz8nEKcjva23FxSXBSzZBvVMBGD4hoCzRJQH9aLrPFQg2H41m6zpc1eMFVfUwDG/exgSRACEIBAvwRuPjP223DjlVwKxeSNIdVVf5PApn+nmsbSyyTFTYqtxDnJNtJHpOHeXFMbr0uge47XptQIAhBoh8DNJcD6tpHj9v12Ok0XJdn83JNqoQP637x500V1yhVyUczC+bcccFKGQC4CvLy5SJIOBCAAAQhAAAIQgEAFAoivFSCTBQQgAIG7Ebhkcvn73SjXr682Ouhcch23vZn127dvtenh5qdYyC9GnjVyk4lxaafIwIeVxzXlGgL9EtA6nLzh4vKzMhfT4BoCEIAABCAAAQhAoCkC6J5NNQeFgQAEIDAGgUtsI/jvH+k8WoqRxTl+ctraqX2d8cV/t37+35OL4sie6+nAbm0IVeSwRVTXU0hIQdGG/KbT4mKXvuXA9zlD03MBgaYIaG0yGRV1Spv2LTVVSAoDAQhAAAIQgAAEIACBhAC6ZwKEnxCAAAQgcJjAVbYR7PtHmkwu+Y8fPz7yZO5n9KHjV69e5U61ifQkZmnJK/mMM0cYNdE2FAIC/5PA/OPhrMb9T0L8ggAEIAABCEAAAhBolwC6Z7ttQ8kgAAEI9EPgQtsI5/P0001uVlJtltRXsGQljOutI4xw4Y+BcA2Bywno/LEPHz7ExXj37h3vaQyEawhAAAIQgAAEIACBlgmge7bcOpQNAhCAQBcErrWNYN/vopPct5CyEmqPQlz/Fy9eyO4fh3ANAQhcRUAn8Pzwww9x7h8/ftSsFodwDQEIQAACEIAABCAAgfYJoHu230aUEAIQgECbBC63jWDfb7NjUKr/T0AHECVf3E2+4fn/o3IFAQjUJaB3M2Soz4HoAyQ6bC6EcAEBCEAAAhCAAAQgAIGOCKB7dtRYFBUCEIBAOwQut41w/n47nYGSbBCQsCVP4S+++AL//Q1S3IZALQL6GMnTp0+Vm76Ngdt+LerkAwEIQAACEIAABCBQlgC6Z1m+pA4BCEBgLAKX20b+N+qj9PJab9XZAAAAAElFTkSuQmCC"/>
  <p:tag name="POWERPOINTLATEX_PIXELSPEREMHEIGHT#2066275F3128782C79293D3278795C63646F7420672728785E322B7929" val="183,3333"/>
  <p:tag name="POWERPOINTLATEX_BASELINEOFFSET#2066275F3128782C79293D3278795C63646F7420672728785E322B7929" val="46"/>
  <p:tag name="POWERPOINTLATEX_REFCOUNTER#2066275F3128782C79293D3278795C63646F7420672728785E322B7929" val="3"/>
  <p:tag name="POWERPOINTLATEX_REFCOUNTER#5C6D626F787B7B5C62662052656B6F6D656E646572616465205C226F766E696E67737570706769667465722069204164616D733A207D7D" val="3"/>
  <p:tag name="POWERPOINTLATEX_CACHECONTENT#5C6D626F787B7B5C62662052656B6F6D6D656E646572616465205C226F766E696E67737570706769667465722069204164616D733A207D7D" val="iVBORw0KGgoAAAANSUhEUgAADesAAACPCAIAAABfmfbJAAAgAElEQVR4Aey9+/3etLK3/bI/q4BFSoBUAJSwkwqSlACpgKQEQgWEEiAVEEoAKiCUQNIB78USS1uPD/JodPDp+/sj8W3L0uia0Wh0sP3RX3/99f/pTwREQAREQAREQAREQAREQAREQAREQAREQAREQAREQAREQAREQAREQARE4EIE3r9//8cff/zyyy+//fYbB3/++SeV+/DhAwf8y/G///3vTz755MGDB/z7v//5+/jjjy8EQFURAREQAREQAREQAREQgRMQ+Gi+g/P169chZD+B+ImIDDD4xQCDfznmgH8//fTTJIkOT0mAsWVzuTX4bI5UGYqACIiACIjASQl89NFHbSVnsvvdu3dt81RuIiACYwjIIYzhrFImBOg1vv/++59//pmpGNZTw4QGy6ZPnjx59OjRJHHNTwp68+YNBbF2S1n9CqoRUveKQBMCv/766w8//IC106aCtROhffHFF82bVRNplYkIiIAIiIAIiMBxCFwmimBljXCI+D8E/6WEGSx8+eWXL1++1GpaKTqlF4EeBC7jmnrAOWOeKPSbb75hV33cSR820HNSXneMQjUJPIazShEBESglsLCDk12PzG+WZnTk9PR54e+zzz7jgBlbdX5H1lcqGytMDx8+TM/UH7MS9vbt2/p8lIMIiIAIiIAIiMAFCGisfgElqgoi0IqAHEIrksrHSIAB7/Pnz9lktpaeGQym758+fbqWwHie5VvWX1m+XUvPAi27SOsLWstf50VgGAEmfGhWmYlNrJ1m9dVXXw0TSQWJgAiIgAiIgAicgsA1oojw1BZ7N9kY1AQ74wjtKGpCUpmIgI/ANVyTr+5XvevHH3989uzZYu0YrrLtXm8oW4TT9qQmgdvyVG4iIAKtCNxiB+ccFqsg7OZkJx+7OT///PN5Ap05CAHt4DyIIiSGCIiACIiACFyVgMbqV9Ws6iUCDgJyCA5ousVNgO+fsM/McjtvDWR+35JyMQ3rPY8fP168NDmpxx0nQPTzdAR4bW1mS3RaHWYFSakHvFMmOhYBERABERCBOxO4QBTBkIGtlq02bqbGoMe9Uho6FoGRBC7gmkbiOkVZPGEbvii7Ji1jVd7QuXZV51sR0CRwK5LKRwREoC2B/2mb3Vly41l8Xj7BYkl4HyfvmWBs0+Nr3WcBIjlFQAREQAREQAREQAREQAREQAREQATGEHjx4oVx+ybyMH3hfvSUfaLG7ZsUxIY2CtLcyBgbUCltCWC3vKfEuH2TotncwNPdPDbcVgzlJgIiIAIiIAIicDoCF4giWN/kuRTe6NZj+yYK/fDhA5kzhDmdciWwCJyXwAVc03nhd5Wc75/k88eT1zzEm89cV0VABERABA5O4KY7OFOtMPZgOYThB0888CyLOsUUjo5FQAREQAREQAREQAREQAREQAREQAQaEmDa4dtvvy3KkBl85iuKbiFx+Npa0V0UtPYxr6J8lFgEBhPgDbKZL6cvCsN8IM91a8vyIhydFAEREAEREIH7EDh1FMF72ngEiwCewKZUZfFbhbzvjbdsbt7OEEabODcpKYEItCJwatfUCsIl8+FlyZv1evny5WYaJRABERABEbgkAe3g/H/UysP6DHV4WI1xiB7E/3/Q6IcIiIAIiIAIiIAIiIAIiIAIiIAIiEAdAbaL+bZIMl/BCzWLCncX9OrVq6KClFgE9iXw1Vdf+d44xV4HVkb3FV6li4AIiIAIiIAI7Ejg1FEEQTuPoxRFQWzWZPPQL7/88tdff7EGygZQHvriX8uOItTEJs7SIcmOylXRInBeAqd2TefFPkByXK5lwz1PJ5JygDwqQgREQARE4GgEtINzQSP0nYxDHj58SISkfZwLgHRKBERABERABERABERABERABERABESgnIBxcXQx46LXMLCga1kYWCyoRsjFDHVSBPoRYOJu8zt0mdLZ9KCv8WT46JIIiIAIiIAIXJjAqaMI3tBfNDpg7yYbN9msyftreG1nqlZioefPn6dnMscUqleYZ/jokgjUEzi1a6qv/rVzsH+PpWaQe22Gqp0IiIAIXJuAdnDm9EvvyD7Op0+fakCSw6RrIiACIiACIiACIiACIiACIiACIiACBgL2+fp5ZuzItG81q9mFSUF6uc6cv84ck0DR3oXFKtTnsJitToqACIiACIiACBycQH0MUJ+DAxHrlWzB5A39xnv5QvoPP/wQvrc+v6X0EwGMFHap9VxynRGBqxKob2L1OVyV7b71Ym+u3XW/efNGu1P21ZdKFwEREIFdCHzEq/LrC/700095n7M7ny+//LJmbSB0YH/++ScjB8Tgj2Oeoed5Ms64pZrcyOIHj6ZNTupnbwJEM2yibVsKX8jSu8fbIlVuIiACIiACInBeAkSShI5B/hA68pN4klkS+5RKWv1PPvmEACY9o2MREIGzEJBDOIumzisn+y99XzaPVX7y5IllEycLtHxRMd7lONDA2QFNt+xC4KOPPqovlynEycuo6vNUDiIgAiIgAiIgAgcncMYogkErcT7TVka2TFIR53z88cdr6fkUoeNNb01WltdE0nkRuDmBM7qmm6vMWH32mRQ906utKUawvmSaBPZx010iIAK9CfyrdwED8g9jj/DvZL41PM3A6jtr8JWS8MAKw5iffvqJ7aqVWel2OwFox6EgXWm48e9dun/8wVOD9Wq1S6KUIiACIiACIiAClyRADBnCyEntmMLmkY/Hjx9PzuunCIjAhQnIIVxYuQepmu/ZgFR4nlZNf64ds0y7dsl4vl5UY0FKJgI1BCwbmi35M8U0mVG03KU0IiACIiACIiAC5yVw0iiC56xYHTNi39y+ST5EQcbc0mTQ4+uF6ZnF47XnyvTwzCIunRQBCJzUNUl3FgKl2+VJr5eLWcD60mgS2MdNd4mACPQmcPGvqLP/j9V3wh12ATIO+eyzz2qAMi7ifZA1rwutKV33hq6Uf5lVZ3CIWtlQKywiIAIiIAIiIAIi0InAo0ePeNVZp8yVrQiIwLkIyCGcS1+HlTa+9dktoXG91pgsL0Z8ijKfTFdFYEcC9ZuVg/BNmsyOHFS0CIiACIiACIhAKYEzRhFs5TE+0BVosILGglqGDDssfV8yND7uVT/8yQivSyJwSQJndE2XVETzSrGrodTfMkrVN0WbK8KSoSaBLZSURgREoBOBi+/gTKmx54/RCCMWHjtLz5ceP3/+nF2hpXcpfQ8C9KA8cdgjZ+UpAiIgAiIgAiIgAhBQpCEzEAERiATkECIKHbgJlM7X71uQ9rS5+evGYQRatSlZ+zCVqSAREAEREAEROAiB00URrG8WfX73u+++2/yioHuvmDF2MiY7iElIDBE4AoHTuaYjQDuFDHwS3SFn6Ws7HUXolkUCmgRexKKTIiACAwjcaAdnoMmePz6t/vXXX9fApb8kn5ocdG8rAupBW5FUPiIgAiIgAiIgAnMClU/+zDPUGREQgfMSkEM4r+6OI/m///3vMcI0KahJJmPqq1JuS6DVi51aLZTeVhGquAiIgAiIgAicjsDpoohnz57ZITN6tbyJxh0CGbdmuvO311QpReBiBE7nmi7Gv1N12JpS9AblKMabN2/0dZRIY+SBJoFH0lZZIiACKYHb7eAMlX/16hUfVU9BlB7zjQC+5V16l9I3J6AetDlSZSgCIiACIiACIhAJPHjwIB7rQARE4OYE5BBubgBNql8/gDXuqqwviPpuvrOnCRNlIgI1BFp5ZmPLqhFV94qACIiACIiACByKwLmiCD6/a9w0GSD7XvZmV5Axdmq1F80umFKKwNkJnMs1nZ32MPmL3qA8kUqv4ZwAGfOzVUscI61KEQERuBKBm+7gRIV8VJ0vqtfokqcl9CbOGoC6VwREQAREQAREQAREQAREQAREQATuQ6D+IxLGHL744otKqp999lllDrpdBAYQMO4e2JSkyabnzVKUQAREQAREQARE4DgEzhVFvHz5sggdC6CW9O4QyLi1Re/gtGhBaUQgJXAu15RKruMMgZpdmL135GfE1iUREAEREIHxBO67gxPW7L/87rvvaqDzJk7LlwhqitC9eQKtYtl8KboqAiIgAiIgAiIgAiIgAiIgAiIgApUE6p8CNX48kW+GVA6WjQVVAtHtIlBJwLinebOU+k3Pm0UogQiIgAiIgAiIwKEInCiK+PXXX4tewPnll18aUbuf2jLeWCS2UWYlE4FrEziRa7q2IhrW7vXr1zW5sRX+7du3NTnoXhEQAREQgRMRuPUOTvTE/kvjSGNNqTw2Udn1ruWs8yIgAiIgAiIgAiIgAiIgAiIgAiIgAlci8PXXX7urw6ZM49t0KMK+cLsoT+Xti3nqpAg0J1C/KzqI9OTJk+ayKUMREAEREAEREIEjEzhRFPHDDz8UkbTvAPv00099r+E0DhZ++eWXIsmVWARE4ESuScoyEqh5AWcoouYj7EYhlUwEREAEROAgBO6+gxM11Hecz58/f/fu3UE0KjFEQAREQAREQAREQAREQAREQAREQASOSaD0A4hpLYo+nvXq1Sv3azjZZvrxxx+nRetYBA5LwLiBICM/j3azfSGTQJdEQAREQAREQAQuSeAsUcSbN2+K+Nt3cJKt4wEzY+z0/v17fUW9SHFKLAKBwFlck/RlIcBLlH/77TdLykwaPgmrjSgZProkAiIgAlcioB2c/x8fFysazyyqn02ci+d1UgREQAREQAREQAREQAREQAREQAREQAQCAXZGlr5EJ9zIxAVfESnC6HtglRVZdn8WFaTEIrAjgaKdzYty+lrKYlY6KQIiIAIiIAIicCICZ4kiir5FzkNcRc9iOT5UaBzO6AWcJ2oLEvVQBM7img4F7bDCtBpstsrnsKAkmAiIgAiIQCCgHZx/c6j/WBJPP7x9+1ZWJQIiIAIiIAIiIAIiIAIiIAIiIAIiIAIZAnwJvXRJho8bOuYcHAWx4mtckc1UUJdEYCQB9iiUNqhUPKYEebQ7PaNjERABERABERCBmxA4RRTB+9uK1OH4Kjrrm/a7GCwYX15e/9q5ooorsQhchsApXNNlaPeuSKudl63y6V1f5S8CIiACIlBJQDs4/wZY/w5OMqn5FFqlFnW7CIiACIiACIiACIiACIiACIiACIjAWQi8ePHiu+++M0rLlIX7g1lFBbFwywt+jCuyRuGVTAQGEMDOfc9m88bZH3/8cYCEKkIEREAEREAEROCYBI4fRZS+ydK+FzNqhO1ilEJcFM8sHoRnvXhIbPHq/CQbQ+cndUYERMBC4PiuyVILpXn9+nUrCB8+fNDQtRVM5SMCIiACRyagHZx/a4f1CceoZqJXnidzvBJjkol+ioAIiIAIiIAIiIAIiIAIiIAIiIAIXJ4A3yv8/fff8w+UskrKRs/KqQZLQdDmLYbsE2X59vLkVcFLEmA1q3QTJ9sUtLHgksagSomACIiACIhAEYGDRxHs2imqzoMHD4rSh8SMAnjZJ0OPtaXSL7/8kme97Ns3yVaBlkMRukUEIoGDu6Yopw4yBL799tvM1dJLeg1nKTGlFwEREIEzEtAOzn+0ll81Mar2zZs3xpRKJgIiIAIiIAIiIAIiIAIiIAIiIAIicGcCPE3K7kxeePP111+zmYz9moEGB+xF4wOF79+/Z/9lPaK1gligZTKEldo///yTl3zUF6QcRGBHAqxx2j+nzi4Etiloy/KO+lLRIiACIiACInAcAkeOIgjUi0DFMUXRXSExQw+e6WJ4wgCBEQrxEsHVTz/99Ndff/EmuaLACaQOAXSLCIhASuDIrimVU8eLBBhvsvF98ZLvJNvi3Z9n8ZWou0RABERABMYT+Nf4Io9Z4tqDZUXS8vRDwxdiFxWtxCIgAiIgAiIgAiIgAiIgAiIgAiIgAqcj8Pl//gaIPaygAXVRESKwSCB8bfDly5eZR6zZtcxeBJrDYg46KQIiIAIiIAIicE8CiiKi3puMGngaLWaoAxEQATcBuSY3ut1vtD9eaBeVjSivXr2yp1dKERABERCB0xHQDs5/VNZkByd58f6MR48enc4OJLAIiIAIiIAIiIAIiIAIiIAIiIAIiIAIiIAInJoAb5zlXTW8v5Y3lPDHW094cxWfE2XejzfdPnv2rOj1UadGIeFFQAREQAREQASKCBwziij9inpRlfslzjxO069Q5SwClyRwTNd0SdQNK8WAtIcb1A7OhjpSViIgAiJwTALawfmPXmq+LJCq9rffftMOzhSIjkVABERABERABERABERABERABERABERABERgGAG2aT79z9+wElWQCIiACIiACIjANQgoiqjXoz6hXs9QOYjAhIBc0wTIwX+y1bKHhOzpx8Ey0u2RufIUAREQARE4AoH/OYIQR5Ch1Ts4eb7/CNWRDCIgAiIgAiIgAiIgAiIgAiIgAiIgAiIgAiIgAiIgAiIgAiIgAiIgAiIwjECnrUvD5FdBIiACIlBJoJ8b7PFx9srK6nYREAEREIGGBLSDsyHMv7Pi80yNc1R2IiACIiACIiACIiACIiACIiACIiACIiACIiACIiACIiACIiACIiACInBgAm/fvtWbbg6sH4kmAiLQnQBusN92ET4G++7du+51UAEiIAIiIAI7EdAOzsbg//zzz8Y5KjsREAEREAEREAEREAEREAEREAEREAEREAEREAEREAEREAEREAEREAERODCBly9fHlg6iSYCIiAC3Qn0ewFnEP3bb7/tXgcVIAIiIAIisBMB7eBsDP7Dhw+Nc1R2IiACIiACIiACIiACIiACIiACIiACIiACIiACIiACIiACIiACIiACInBUArx5jvfDHVU6ySUCIiAC3Qm8f//+zZs3i8X8+9///u677xYvFZ3svUO0SBglFgEREAERaEtAOzj/4fngwYO2ZJWbCIiACIiACIiACIiACIiACIiACIiACIiACIiACIiACIiACIiACIiACFyewPPnzy9fR1VQBERABDIEMtsrnz179tVXX7GPM3O78dLr16+NKZVMBERABETgXAS0g/MffbX6+vknn3xyLguQtCIgAiIgAiIgAiIgAiIgAiIgAiIgAiIgAiIgAiIgAiIgAiIgAiIgAiLgI/Dq1as//vjDd6/uEgEREIFrEPjmm2/WKvL1119ziX2cawns5zP7RO2ZKKUIiIAIiMABCWgHZ2OlNHlyorFMyk4EREAEREAEREAEREAEREAEREAEREAEREAEREAEREAEREAEREAEREAEWhP49ddfX7582TpX5ScCIiACZyLw9u3bDx8+LEr82Wefffrpp1wK+zgX09hP/vbbb3hde3qlFAEREAEROAsB7eBsrCm9g7MxUGUnAiIgAiIgAiIgAiIgAiIgAiIgAiIgAiIgAiIgAiIgAiIgAiIgAiJwPALv379v8la549VMEomACIhAAYFvv/12LXXc484+TnZzriWzn9drOO2slFIEREAETkRAOzj/UdbaIxGluvzf//3f0luUXgREQAREQAREQAREQAREQAREQAREQAREQAREQAREQAREQAREQAREQATORYCFUX0//Vwqk7QiIALNCbx79+7nn39ezJYvuD59+jReirs54xnHgXZwOqDpFhEQARE4PgHt4PxHR61GF9rBeXyjl4QiIAIiIAIiIAIiIAIiIAIiIAIiIAIiIAIiIAIiIAIiIAIiIAIiIAI1BB49esT3fGty0L0iIAIicAECmS2VX375ZVpBdnOypzM94zt+/fq170bdJQIiIAIicFgC2sH5j2qa7ODkE+q8+/qwypZgIiACIiACIiACIiACIiACIiACIiACIiACIiACIiACIiACIiACIiACIlBDgI+nf/7552vvnKvJWfeKgAiIwOkI2HdwUrXJnk5fZTMfbfdlqLtEQAREQAR2J6AdnP+ooMkOzidPnuyuUQkgAiIgAiIgAiIgAiIgAiIgAiIgAiIgAiIgAiIgAiIgAiIgAiIgAiIgAj0IvH37lpfa6O2bPdgqTxEQgdMR+PHHHz98+LAoNp9vnb//q8kOTja3/Prrr4uF6qQIiIAIiMBJCfzrpHI3F7vJU2IvX75sLljXDN+9e8f4ig4+/P3555+EF+HfWG54jzcjsQcPHvAvf5999tkXX3zx8ccfxzQ6uACBYAxo/7/m8EcwBqoWg06MATPgTLCE+C/PWV6AwK2qgLqjftFpaOYcqF2fyAzuoER1UicyyCOIynP/sQuLIQ2C4e5C/xX+DZHMfNLkCFUYIIOa1QDIY4oIvQA2T3EYPP+GgC0cRxlC5IbxY/kc8+9N+no5hGgDmQM5hAycA14K+tJ47YCqkUgiIAI7EsA3xiFAjIXCAfEPgoUZjxAFhVmsyliIGIM5ZAr95ZdfQtGhOMoK+bNAyxP+vYcboVMIMiAAkoQRUKqLMPwJgjGXG8TbnNElZ97lQx3JkMQ//PBDJbFUJB0fnwAGkDalSTuSMUw0eCtcVPae/naidP0MBLAHFkPfvHkjICkBsGi9NQWiYxG4FYFvvvlmrb6LmzUZLzBwqN+dQrlsHl0r+g7nNQm8qOUQphK8cTWsF8QgP01/27WDFMKVjoPeg8bDZAi14+B047gQU912xuOjv/76q94u6WaCC/BlRdf1+vVr371N7sK5Bw9Vk9vXX3/96tWrmhzG3MvTGAQEWDz/xklGR9HM4DCRx6Tks2fPdmz2POf3+PHjIvkJibir6Ja1xLiPtUv281ELYbI1eFXmVR89emTPxJcyGEOwhyiGL6uwrxe2/I23B0qslH9SaxqIe1tq6FSgGifQg2ZDEXECnQO0TCPiX+h1ndxHJORh+iBINans5CeCoUQEG7xXW0qcKGLy8xRKnMjs+3nGTupo1hvaO54HL4RvjC4o+J/47/hm7jOJ/F106KG++O3SjiD2XE+fPs2Ugk3CKpNgfgnH3iRCmOfsO3OuZgW6hw8f+mq6eFfRYCeGRqHhhAFOaDWolf4RsxkQoc0rEvYKhAA+NO15GvuZEHuEGmHe4yM3u6hFKeUQLLjO5RAsNbp2muiUHN3chEzs9UaO1wb3hk1mJPG3dAETesafIRQJt4cYjBtxs5tDSwWTRsIxGWqKx00O6rtCKbGJIiyZoH32FDK/gWPkX8stkzSEdjRMnCF/m80z3ku5fBUxFB1PZg6Y62Yxtd600iLoFBCA7TIhRk0vFR2HIJDqT8ZB5I/Mk+047unu5o0i1LEotp9jQeM+s5lnlZ6pkar58AfBUK5x6hvDZkDNH0YV/tJ6zY9pPtgPf6ER2VvQPCvfGeHycfPddVV/S718QNbuqnT1WPXE8c4Lsvc+4d6/e7j//d95PptnLDMedBZ0iPxt5pZPQEeJM8mn2bxKJpX8N4vYTBCGbGG6pnRmMs08xCe911ube9GiHjCwotM52pxbqoi9jo/mmvbicN5yM42L1r2mX3ZessWivta0qd2dYX0tinLQJPAEFzaGd73e2kHzQSWI3EMYmjljyTB0Ch1Z+DfogpYeNpuFERPDJeIcIitt/5jYauYnccKJZjwyFZlcCtF+HG4HC8H550yRAKv+rzLUJs6ul6EmB6xhgrL0J6xppTUy9L4Xl8SkW6Wm1rCQ7XfffbcLgZ9++mlNqrXzDF9b0e7EE8m7NgqgkT9Gu4ao8jyEB9tD87rQXoqMBOOnyr6ZkUAbW6KFopqicvOJqUW9ogkvqFq+oCZXpcRFjOdS4mIVjCdP3UkdwXpZacMF+SThLuYH2/ofo959yepd7rybgx7R4KI8GOc8ff4MLn0xq8EnT9qsfv/99zze0qsW7BRa1GOSeEyTQTDCA1/TtoMKQQgGY2F1tDRyCEaNnNQhGGt3vWSXGa/1dl8TR4dzrjcGxj6TbCt/WgZTzUGVunR86YmCyeahAiqu79alxPrWl88hWCkTFJVNcn775lAIkyPN/MbNM4RYiJ2vl+Uq9okAzW0M+cmTUJMKUsTajBbMLULO0/QQGJnnBRWd6WFClVL18GloM4+FboJOExPdNOPNBCClB6EW+RJbXRWuViQz+Vzb3/YwocooonnwudlsMwnWwmm4MWnWb3kxI1L+UmnQm7H80ksnHWI3bwIWbhSKadkDAxJXNiuLVIdK01wvNJy7Mdxdodjtmr/CeWbEszeNtfw5TzCWKeIylwhR6DTXhi0ZPplLZ18Vwntce+2gSQNJDaA0cqi3urDy0tYnh9FcJRzGcZYZywEOBDhnnPGwkIFwZtCNBtdUUDvxEYTLlJ22irXjtYGBpeZN0vhm4tLqrPFtIl5lJgyuOs1PpQTCMapsMjtprzKtei5G/szmNJa99ErLz8jZo1GE+ZdKh56ReX6JllXaF9rhpymbV8ouduhX5nV3n8Go1nYRpVXOH+e7BJ9s2CSxYL7cmqtS4oTeGZU4qYLx5wU6qR2tF2dVH8NEn0BFGO8N7seNdhKS4XLbDtFj3cMBBObzHUCeJNv8iScvqlfzxKduVs1nLfN4MXg6uE2dLiYgwLYHDHkx5ldRYldrX6xRcAJdu/t5Td1n5BCM6E7tEIx1vEyy643XmsdIi74rnmwyiCYIjxk2ObBMFjUHZe+ezhhMNg8VUDR9SqUnkRIrAWZu793jh5ZOAM9AYDIUqgkUY7aZqm1e6jEtUOrZiHg35VxM0LxRBMkXy7Kf7DRDbhdgnrKHT1ub+sak+y3xwtbS5c0JFJ0RriJcpYnv4G97mFBlFNE8+Cz182n6STjdcMoxLaXhsT3oLW0OmfSnHmI3bwIZUFyqCaW6zrnlxR5/tbleaGWVrmk8hLOXmPFskyHGpKbEZpl7jZd2X4yYVKr5z94hCiOX060K3WTtoPmg0h45YHVtA6Hbbv/IOIRTz3hk6sUlenY0bvHhJJubpXZw/k3Qgi+ThgacV9JeV7H75q4twyFeGrn/AwcayzUerE1jOdRkbHtGwdJkk9GyQ7b0lpqRUiqV75ixVu/RQnM7n/vKlGc4plKdZn7h7IZG0NbPLFzYBkUAACAASURBVBFsHsXOyfjOSImR23mVGKtgPLhMJ7WL9eKm+rkg+nGjEoclG2ktKJTiYtVAXdr94Yfj7YMPRoJKsTSM/eoj81QwjjMqwN9OEjt+to3ZkBaT69qVW+pItGyJhTJsu14aaedyCBaDmaRp6BC6GtKhMr/qeK15jDQxtsnPJg4ZDzPJtvJnGlSsWV1zUBYfTpqTBpPNQwVUXD9lISWumXfN+a6zLmtNOw6FCBSbqNXnmqj77gFhQOQe2jShN1dTjUVxbye/VyNVD582n/qmFExxzrP5GfTeNRQUrhpjy9x7H3/bw4Qqo4jmwWdNu570WTiTmtwG3GsJejOWX3pp5FxESq+hX23eBDIMjznnlhF4x0vN9YL9VLqmHWmcseiMJ59HZZMKMh2Utnf38WB/OKlFv58jHS9xLMXFuoC0VB3uoVMs1HKAYLsPFYetHTQfVFpaStfA+IbbPxatGsi7m3Fo4D2aLbUr9R5ETSmo3KJmmi5/XIl4MjDIl9X8auU4hJbWXKT6DCvtHodIvfhDsz7nyF3IUF+RzRwcbWAzYNosNCaotPxM623YKNhylykofwk9UkcsAWjBHvLpM1e7duc+K81Im+/CGVBV+o1M0emluHIQTS5zgFToKL290zF1zz80lhEyc0lKBM7ZlZjR7+TSxTqpwdZLA2z77Neir8D5Y5ATxe3yc+QoPUUBgdAX8G963nLMveNZXaZZYXgWyPY0a7pouIRJ/9uqZ6wJ2+xMjClxNQfxA1GJcggRRf7gMg4hX83LXK1p+AcfrzWPkfLuq8kgGj+TL6X0aroAsGa0zUHlx7NnDyabhwroFLe5ph3jeSnRCMqYbIyVrjVntLk54CINEeBmslBEaUBlD1OZn2HiCD+DDdPw+aMs6PEvf/zkPFfJ0D1f5B7aNG8UAabRhNaSuTmsWUu9VGgqn7njKoYRCWAGRkN1FJS5pdMT4MIVNdvq4G7+tocJVUYRzYPPTMPcvDQJp8esgGxKlUmAi2vVFvL5oGU6xIwk+UshbKAPIhNf/8hdlZYWKti8CaxxswczeXRchRueaq2ga5xvrhe4NTGYa+AdUItMhGlRRBNnS7w3oKYji6B/9DnMTa+ST4CjDp0L/+ZTzq+6h052sDVTiHOBK89gdbgvu/COlM1tIB85UJ0m7XET7K22f8z1bg8SUMdhZzzm9QpnHK4jGEzaX9x9B2flY0A4jt6+aU39a+eJZX3OhdYCjbVQGKOhV8hEIYvOaDLkW5O55jyCLRadOQmfmhLTe2uGbRkJudQEHXAcfRt8CIwyfRhGQs5I6Kh+k3qlKgjHjmrm+Weqb3EakAEjlQ39Cv8Sx/iENIbdFqkQIEpFc+bPp0TQUcE1XzHXjvGMj09Gj1JiBk4nJVp0fclO6mjWG1SPVPTatHqHr47Gk2lHFnVXpqH00sAjSk7F8XL4RjKJoRrmx3EIaUhgURyZkEPM1ngA88q6F91+sWaFjoycjckWYWIAm7ejRyzQYidkRcrFgopOEjBsShUSUBwRQjByTBpomEH4iyVyEuuNBm/MeZ6MUmKeOx7IIRjhYwYW854rmrDwjINBI5bDJqOFGp1MqjJUfJbxmqN2aU1Lj5sMNpsvopPhpgU2B4XPXCvUMnIM5JGK7gZ7O1ow2TxUoL40xjVixvNSohGUJZnDN2KlxFGYdwiKQin0ifysj4VSXxQ8MDmHIsg8vbp2jGyWipOGnGl3a/mE8xgb4RlVM+aZJkNgXGWRubqHNkWl5KucXk2r4zjexJuWZT92SBJv6eHTMNSQP+q216J5SmwAk4s1bXIgXE0wxkxQUGlTPbu/7WFClXbePPisacuTcBpnUpPbgHszQW+088qDiw2xmzeBRbwWy8GZ0CkbXRApFwu6zMnmeqH1Vbqmy7AdUBEc0Zq7w8ItAqCstRyKzsdBiqXQI6fRJPCadm64dmDsJuwtJRM5WKbL6Lzo44iX0AUhHP9q+8eauS6ev9KMx1oFa4yWeCBke+sdnJlu1dLUUUDkuKik8Scdo25qYVlRiHUBGs7IwiekIbbuGjQ4Ips4jRUr5T7AU9tRFKWcjJYdEpZO0qEpOqfSgrCH0oKAlukgSwUI6Wu84aJe1iTMVBYZaBowzBi8b0aGbPNYMlJROww+P7lPZR2W3HzYLCUummI4eRYl5g2Vq1ftpIZZb36EFrwQfmbRCwEfQ8qY2dqlNX+4qe7KBPnKrkkb/LC9aLBsRjUOD8ktdhkqU16vWTWftZwTzigd3dFpRrMH75qxzc/THc/Lsp8pChKihPb8Sen2A73j+c1ayCFsIgoJrucQjBU/abJ8DD93MmccrzWPkeZY0jOVfjgYUpE3TktfOybDTRNtDmqtm8i707MEk81DBXSH/9xUUz6BlJjnY79KJLbWmhbPE9cZ52YZJZG5W1M0n/k4yyitcf6E/PNDD/Kpt9WgC6PkMHcPbdyoFxUdT9ptaTElDGNWDQ8WyzKe7OHTGPtjKnlzSqtPeiycW+g+gp3zL4Jxhl7MN5MQ82/SO0eYwhVR1B/Y/UDQ5jX8bQ8TqvTMzYPP2PocB5MGW9n8HQKU3rIW9NY3kJADyi3tzkhvif+jhFQhM0k1B0JHNg9IYm6bB82bwLzETHV2nHOby3moM831guVUuqZD8Tm4MJm5Hbpao/ClrmbuHDhjL84o1S7J8rMWixXnJJ6naIcDDSTjrEIp9lg6SuUeOllQFwUMvv4RLL6uv7JvylS/SdOICuJgjUymISNDMLBM/1uknSgP2WbqzqWMVGSCsmj19CBrmVBZhxmjzbUMK88DMC8PRbfqvOwjnbbNNq+yqPq1g2gS993BidXWNHvUmWmolRbsu93Rq7m7c9qPnV5XVkiyZuVr5/FoPsLzu/KOZk0Ay3la+Lw44xmcdZFgqLLSIdIWNmOdSa3dtrcIwW6NEzHWfs67cOpIz7GYntLtw3K045A2gysTTmFFdje1VrvFKoeTNVY616MDS0Y2LkmJeT49lDhXa3rmwp3UGOvNNHYuzQ0+hR+P7WFrtJ+unXgULD3I+Nso1fyAbigzVknznx9TYmVgPZEHaPNSepy5ZLNCjxOelT8n5Nd0TTuahEMYRmnrnuQwKTrzk7KKqolg3JLJMHMJIR2dPiW6m1hGmM1LVNMhrRyC0ZwyEWZeNViRvXWM70fywh/hKq3pJuM1u50YjTafrMnwxDfrmhHMMlRsDmoeGeJOLxNMNg8VUJ+7B48uRUqMKGoOioJbmDsUl28Li22ZuGIt7loLLCf5IKoFS75rAI4lE3saIwr30KZ5owhU7RVcTOkILCfaXPy5WJbxZA+ftijk5CQKwqjm/cWi2FgLcWPeRCf5pz+5sdVQQrgWFeQ4eVt/28OEHJ1RqrLmwWfa+kqPJ+F0JnoszblTeqMTS4Hbj4uaSajg8YfYzZvAhOdaaLTvnNtEyAP+bK4XDLLSNR2Q0mFFyvi3tUHEvC6OVZt5ue64fS7PLmfA5YjVbzIJDJy5xjNnCPXt5jdRN97DoQhKxJVNsqr/2XxQOY8cMoZH6ZY5vVBNqu+QNhM5ZMIwelu7fh3anASE9XoMOeSHk6eb8ZhjadKbBxO96Q7OynERbWaulX3PrEXGa+6bRjJ3UkVVyHi0eaF4h6LM7YnpSObF5c+0VR8caJA825H3O3ORYILWcM1UAV2QCX/kxp+9+vOUZFXUQzT0wlRkr6KBFgDyLwT4QxiaOaHbnLzlDDmkbMl/sYcr6rxjhmRukWGShqrFHOLBWv9NP1dqSKQvUl8QD85RmMoDKXGi8TMqMWMD1+6kelsvYBddEDbjGKCW6iKUklFu20t4yFJfRPomvgg3u8Z50jw3f46ZLilV5Yliv9inx26dQIuQyaeg1ETJZ1F9i0Nxx2S9O8gs1Sa14Ja0aqXHvhhpEiCVFlqaXg7BTqzUhE7kEOwQzpKy1LArG3uKZcfxWipGPC612+jAi96sEIuzH4TQDk1RkHFQSQ9FdUjMXaEXIxP+jIWSMvZ95MBf2/EsYqz1oWcMJmEVjaHVQX0wKSUarT2TrCj0YgiAJWRyy18qCoQoa605G2Umh7w8XM2L1M/v5culibmHNs0bRWjvmyTzCVKpMKF6f9tEqtgFBJGQCo0z/Fmb9Kt0ffQIbqeHVL7SaQXUK68d41XhMoLKJDP6rqDri/lb7Mdnw5m73A0qo6PJJUfYTGudZNLv51qcmYHGpVY+oVO9SpmfaIi95kV9ekz503ktKn33ObdUyGMen9Q1HRPmYKkw70Wz5yRhtl0YYtS1fIrOD+iS7JUqSkmnQMhRVFnSN6kvDdDnAOfSuodOm6xKeyVk45bNbDMJNseJ8+pzpnnnng7fyJw/lG6cqbNISP6L2se6FjuvDDEuId5iofmTWOA827WRIGE8Ms/TZ86QvrRxIXCTxpVKlbeoM854pLULx+7BcmohoeXebgcnzWDN6FM6mWPaxlwl+54prRFdSGnzXqugveiiYGWtuPl5PEhGWYuXkHmeT5Mzi15+LoPDvRrFK6Xh6H7ykmBXWNe8ymtn+ukiykl/6eiZuCvmQKUWNVtj0vmOahHXnNVi64P/Ymcfq5M5yAw2FkXiZL94NJVTSkxp5I+PqcRFW10zqmBXl+mk6q0XjS+6IFpf6qnyhjG5WukVJ7k1/Fnai2Etc99YKU+TIHuAb7xts3J4uWgSOJa58XNmrd+cJ844rnhpLbcoxuJBvL3ooNJVFq3bBcEyuBbrVXNSDsFO77YOwY7oOClLDfva4zUcZpHTi4kJjQbrFH8bS58c1Iy/LLVQMJmnhGrCH6BoL4th80Rliz9pm/mCaq5KiRZ6pTGeeygUhaHxLhrD4sk1t2MUe+32KEy+d+i9Cyc/Q9VjaONrFEE1EVrzA3olX/yPYM2FiRmu7YZZNNTNk2iz3t0Bqqj5pFLVlx7JLB4I1yKWyUmj44qKu5i/TWn8N4j4kzoeNooIAjv2bfTuO1KSvgCs3rRSGdoe33aIXeofcBSRPA1q3o1mJpHmiaPbyRz45tyikKc4OJFrOgXP3kJmgqLSsCcfk2faRXqpZtm6N6tM/vnRUFrBeHy3VaFY8aID/EkG++alg68d+AaVafgBn8UYpqYdORry3JgX4xC8jbsTdPTvFLdpIfYE+TbeO2rNK6VhTRfNqajNkpgACbD/F2DZKc9TZrooi1iV28Dn8iyeoU3mNbQpKtzdbWNRpCYnSyuFsipd9kRsu/Z7bH7Nt/lFnc5d4aRGvp+WPR9dTagURaf97FiX3SRQEAbsA26/y6KaiamkXfhiT0lvZxdgnpL8JyVafqZSLUZO9b7UMXLG8OYVbH5GSrQjPZoSb95Jobge1lvZ2B0ideo6U8Mu7cX69SAOSSY+nH4wrVrz45s3q9KBUOQ/79AzUbHbDBzxlbus+tC61JYw9d7mHfTlYNIppHRIIocwIRB/1ltsbM4nPSg1J4c/sZA51HjN4YWCRQHTUtlWaZgIipY8OUjHaK2Km+TjiNxSqebdH1W4ZDAZuPmMqrdFSYkTq578LJ0hqTTgUHppoYu9WMY5pL4CA5hUefIzM40Wpu8n6dv+pF/ITCN0iv0cjSIgbVv3SW6Ola0BUi268dTAjMdNGk4ghs2UDsqikL39rXBNrHrys9T1NTGb0kK7+tsJkMnPY0YRCIkiYiMyHmx2PZO61/z0OQQMo6bQfveWmkFmZsknZCYqmGh/sbH4Co13lWoz3jh3vxkypUPjWPFOY+RYi2MelNpkwNW7wz0mq8FSZTo4RwjtbhexgYQD4rTBHCqLc1ScRlFZ6OLtDkkm8B16X5RkctItWH034fA/nSBMmISfjkFlGn7Mey4Uqu0f0aoxvEXsjpNYRcx2cnClGY9J1dw//55oclCe35LhbhGuyVBwLlU4QyVpwKVx51zsyha7Jl7lecfgDSCVhU5uN85XBqSpZ5zk4/vp6LfwyL6yMndZ+rD6njIjQCZSnBszZ7qO4TGJzOTvXJ6uHgBopXCQMBoqWpsIjLtr0oiKEAUZIihGqhOp+Nlk+OpwKT0a1NzUpcQ5k7Uzh1KiQ5gm7SuFs28nhSRtrbdJY2cYP/chm2eaqyZV00F68ygSlXV46ciw6zBVzWreNUfyiwdBrXMbQ8UZq3aM/0PpjhDLXRYDnGi0voP8gv0iT05ihL7ijHfNlbUmSTzfNRqRQ8grDj5REZsHMcbO53nJq6XxgMOZ2LmVWnW/Vl+KJdpY11Y/J7nW9XRaNpgI4KAU29qi5PUjxwMGkxGaTza6nphDjwMpMU+1dM42n5v9qmUqL7odDhZDR0smmGVGqsUZnlgurThzb6tLmeir09DG0SgCk1ZVXsynKKqJOuJgMbdWJ92DhVTC5l4Oqy5tuVGe2Em1QpTmI1wpjflxqdbmOfjOWFxltBAOOvnbTeGPGUUgtmMiqOtoYkKy1K6Crru6gomE9p8O1Ivmai9xnrKoM2qOcXH4kDbPyXGQfx5IHGfObU74dGcO65pOR7K5wJnezeeEKzfbhObpK7o5HGOGc+8xcTLzn12ng/DAB1wVcse3dNBGRawlw/84gPSbRZzI6RhUxn5z3t9p+8ekubVqazeZ8SiK3yaoJz//NuyJrft+VnYqDVsyroRaYQo0PAzL4VYmjPhJVmTrI9P1LofLrp+pX6yR/Rnl+t5iIsDuvTsN0mL/ncgHGqU9aHMtTJTCz7w7nreyrjElfOYl5s+ELnxuXei6lTdwTAcgM2wXq4Oocy04zpQqLmBsxSQj8GKtpcRFYsdRojqpoKCG1ovNxwHGovbtJy0916SJEQ7Z8y9K6RgYI39REY7Ef0fJ3r9+4qlZocpSLxe0P19RyLem+RjeaA6OcY0vJAjyOGx7css82rHUNE9vUkTRTzkEOy45BDur3VMSDBRNTdxqvMa8jcXtzNPgLsZoNhPL9XOGadUyAsyxhDNBsEUP30rmQwWTKS6Oi5pbINZqQD2RJP6UEiOK+YF9RjEoyxFrzQsNZxbbyFqz4vziAsamhyd2XRMgnJ+HqakMm7fnM7dfXWvUnYY2jkYRsNhr5EuZwrcf+8oy3lU6/JmIjUts5fknAm8a/0SS+BORuHeSW6ufwpUhKX+bgRMvHTCKQDbHpEHX1ZaIKxzkO7LY9icHnVzTRLainxpig6vUi67ZQF6/I+fcimzgsImP6ZoOi2uMYPlo1hfqOLzQxLXyE2sZQ6C+FE0CGxk6woBoGMYiMslKR82h6HwvkCmu6FK+GUYI6UEQbF4phr2+ZjsX2Kcv8lmsTqvZqtL+PUBrwiQfKCLYnGGPM71nPDCt1NJqjv9WVhMEa3U2Ckd3wiyY7w+t84cAjggmLx4ZjhznlCrCYQcQLi3Fnt5uA23fZjp3snm1crUhB0rfNDzI9F5bogls1jpN0FueYDZwTgvdPO7XnS/2eXl5EIa7JsrlZ5O+KvDxdZaY3Py5rlb9N4I5WEGyoQBrPschmJSYN/LJ1eZKVCcVjbmV9aKyhn7SMVNGdxYr1fbAHkJEux3TkfkcNUJ2YqVmFQyvVC/cNb9lc0eye8rMsatg3rNHU988aNIYHW2Q4LNJ0fNMHMLIIWzaSUjQcBBUo7i2g8G5JMc8o/FaRi9EoUYbniTDeWaybXhprUfo2qZS+RVMpjQsx6UtDtNqPhqayCklToCkPycTL5OWPv/ZVlmlpRNVpsKHY/S7aHVkvintpm00HAPOJU/PrPm6TkObzYrPVR/OpDL3OF4rN3++hyQxz/lYJi9MehUj7Boquzvxfn2ocEXLmR+UerxNDzYvInOmtPTm/jYjW3pp0Z+nzWp+3BZUKkw8dmwFGLmy6YAGxmEdXMSYP9CcW+BT6kW5a37Loebc8no/y1VHKxvgms5Cr5Oca8Ez/s09WeGOkCd901m0r0lgo3Fq7WANlKPJ0N1z1yQu5Scn10opPT/vFictdPEnzXau6IZt2cEKOesF2Cx3WEC45rRbzXgw7l7UrOMk2A+xg9MhetdbCIYWh4ilTbRr+qN1bHZ/hB9sSOZvIy78azVJtNbUU3FalZUhVroLxx07ZmRYvFQ66G3bQU5ESpViOUb4+cxI216klE8Qez5Uaz4dY+EzSbM5Jp+ow/dzUujmTylxE1GaoLkS1Umldp6ithwvWm/byKT01QtB7B5rP/NhySYixw65VB1Fxz5QrYL+iahqVgFIaezHXZPe06Ign+qxXke/PA85NltBTDAxEt9PX2XrB/BzaeUQ5kzWzsghrJE54HmN1zaVMvHS0cVtHjScYM0IOZnYjVL1cINrYsRCjQe3Cibn0JiHMYKKyQZoM5ZlPLiJEh1ByFzjNWdKYw/81VpxqAyHT4ZYINGdcfi2OZtKtmsltj2/trJiiZx9khjbwiSZryz7XWs+fyLG5Kc9f0fK0uFPlI269BjCT6rgcLlBQse4aVL04k/hWsTCSfnbNTKT8w6THhBFOCYNOjWxCa7w0xfMD+vgFmWen9QQOzAp9aLcNTEAS+Tg8Ehd+465PRztzDFd09EoDZYn4zRq/Fvp8CQGfukBBjOYhqM4R01vuyrkCAOiPThUM7/F57QHBEiIGmtqPKB5znnWtNk5LnIzCpMmm3SmXGoey6XFGY/rdw7casbDSHUz2d+bQeeG5TiT6ag2hThOAro0fNCYNQAH5PSW0kUgIA/osO1mAOe0OjXHpSOKVigssUVz3zoH5egG2vZDc5HSM3aTCH4AquntDY9L/cw8HGlotKFea5PjRaL2aNfzKGFTJG5pqKy1rDbFmCSQEidA8j/bKlGd1MSM8/DnV+fWWx8oT0Ry9J7IaVyGnJSV+ekTY2So5ntwiu4vU2vfJTWryK3UbObBksWSfaqnmTgCLSLGuR+wnGFRNmKpOfDFJM2DkFLNBkRyCBZTIU1zfc1Nzh75N4+r58Ic58zcBW2qzOFG3PW1ay2I3Wm8tjmdtwZtwPT9PCoLwrQNnjc1uEZg7fxc7KsGk4vo8HhrZNbO0wctZtXw5FrRa+dvosTS+YfmTc8RhrXdEjdfPZqYhCVwbWWoi5sXewxtgsCTmhp/tqrsWj6LEDZlW8utyXlfkIzMAzwbFXSPm5CwbWsKtIVrzerkb9fITM4fM4rY7CzmbmrAylREV2pdQdqRo54o6tqB5twimVIvOh/wWkIXd99xKLOJ0AYcHNM1Daj4YYvItJTK4HnepuYe3nJm5HypQ00ZgJnajayUz01Van+NpGPQGjBebO1gkU/GYBYvzWdaOLOYs/ukb6llIm2PmXxHwFY/A7MZxFrCBrcuJjcuDvYbNluymujR9xOxtYPzb3TNG+fEINr+9HUbdIdtxZjnZh/nNGwMjm6+0uvBf7MF4gIGAEcFpd62VW891/7iGUdU0WkMVuoiJ0680mYW4XCyVKpJeoTsEbBadidPJOHnWh0bnp8Xmj8jJeb5zK+2UpY6qTnJOe38mYn1Nuw0o2w+NTVf+5/UNI8lXB2wVyNS4sAHqrnKfGIMCEVOEftN+jX7sHMz3ptbLCad2o/x2BHNhqIbxidkNa/O5pm2cYgcgtFg5BCMoA6STOM1oyIcLjf4qLaOaC7tmmAjZxiRatMhTxJMPGrzyASRfL6oeTA5VxlnHJ3agKhpoqPNn3dQomNho/k+ckcY1taMN7uJ5lVebDXh5GLb6eFAQnGbrWAxQUb+JpcmTW9RhvnJJkWvZeKwUiTsp7i5nPZR4QRdD/MWrrmCOCN/u4hl8eSiJ5yY7uTngChic/F7IhI/tYNzUb+LJ31h7QC9271rQ59f6kWPP+e2qPTTnTymazodxoYCTyw/dcL1G05o0WmGvuO2Y5aG6EJWjpD7nqtCAVepZ442g+topTuHF0KM3lN21C5W1ngwsb2GiFLURmHWkiFkD3QZx7UmCefTejmObzXj4YjY5+TDGPl/5hdueOb58+cvXrx4//79KeqOtA45Hz165Lir6JZnz54Z0//xxx9v3741Jj5UMsR++PAh8mekwhmxDXEA8B9//PG3337LSDK/ZNfR/F7HGUdn0MS7OUSd3PLhw4f0zPyZjPSq+3gSKJTmw0TMxx9/XHrXZvoHDx5sppknePfu3fzkvmekxFL+rZSoTqqU/Dz9AOv99NNP5+Vunsl3f5u3TxIQek1qOkmw+PMg3cSibP1OqlnVsH3z5k16+8uXL9OfmWPHgyjff/99JsO1S+6g0RForcmwOZZevPHnn39ePO84KYdghyaHYGe1e0qN1+wqsC9PTvL0Od5JJms/0eBi8MOCytOnT9fuOsL5SYjVYzx7hGDyCKj7yXAHJToCiSbLmanWHBlOYss0N8fxRNHzHCju119/nZ/vcWaRRuXMVQ85laeFwKI2LTc60rx69cpxF7dg3gdZILg8Lvlbn4nqrpsQ0BC7RtGTuOiAc241tdO9IrBIgM0kE8tPk9WvwrunR1Ixuk6VpAU5jjUJXApNawelxDLpJwPwHtNllF45iL7S9o8J8LlqrjTj0WTxOnQi2sH5j6l8++237FtiFn7YvNjcRi1nEM8x5PZtjbfIk6b5/PPP7fMdmfgmzfNQx0xIPX78OC8SjRMd+RYz8jnPrzocwRhLiKI6OLAnlXWymMMRDtge4aiIRXLfXsmQM93/V199ZSllTJrNPniMGGulSIlrZNLzTZSoTipF2uQYv+0eoTURIM2kiZGEDJnpIPRKM7ccE2YQbFhSXimNmlVbbdr33JCyKHAisT3zSaUcc3NEAvVzglGMoprGu3gFXTyuOZBDsNOTQ7CzOkJKjdfsWmBo45vfdOy2t0u1lrnDadsLbZ7yqsFkc1BHzvCqSnQEEjWzKK1UvLix25255cV4DUO+vJyLk7pHYJ4XW1cXCfh61cWsLCcdMU/I1r7XxyKGO83lccnfum1DN16egIbYbVVsnxYbOefWto7KTQQymyOJiOpfu9Mk+Gcd52hL7cFyNAnsa0GOaagrWuyvowAAIABJREFUrR34oG3epZ0Dm4hIULkofKsZDxavfatsURG8ZiWEUofYwUmX5njtarwF3fMCYXZJk8/iZFOs9uYB2wq/+OIL0NCFbCbeJcHaEkJemEpzyWeeXrW/CsgxcZAWNP6YDTSbk0oY4evXr8fIRuzlcJq+FyzV1MhR4ibnGnkc9/oanaOgolv6SeWbtbT0wUUVbJu4H64aOftJtaMSfZVSJ5UxJB/STIY1lxquVvrqNcxUaig1v/fgrM4V+5WuLPJKGGMkQ7Ka98cQ/JS6bgyjfk4wmisjoHhsPyh9Gfxazgc38jWxdzl/cFbncgi9NajxWilh3zCQQXGnMTiruYteDnd9qEfpNjn7/MZmtr4EDYNJnwAnveuqSlxsYoN15NueiH9oJadlZo+Gw3PFA2aqF/vxxZOtqq98LkPAbSf4gYYN6iw8x+OSvz2LbUjO8QR8Udaw+Um7uzjCeuth59zG25VKvDaBjN8obQWLoJjvbZJPZqfpYrljTmboZQQY5nUzMux76eZrB53g+6yxkzAx235SlS4/BZEqt3/cbcaj8q2u0W8fYgdnNErfAZ0Zu+uYQ2fino/A/v77746t6GnR7ONkCq/TMkBaUOkxtfO9utK49lwqzzy9vROlxdasc8+L7ncG7EyV5l99itfjy+kjF3J861ud3iWZge/YEMDc9HFsg7bTD5qvswy0RxpbRr/xkqUPjokHH0iJRuD1SlQnZURtT3a0V05WBuux4r5HLbndHmbEss5+oGbVVoOO+S8WFDdHFiSoXHdkOJMPNSccmMRvGwn4NoM22YgjhzBRbuanHEIGzgEvabxWqhSHiw5FON7qbZFtTYNr5y15jk9z1WByPMkdS7ywEh2Di5pZlEUl+kIgJgAXc+t3kqALS+j9Hh2mv5hUZ8UIh8wfB7wxoW3M2Q+Rct6XAEsz7ubZb5FyXyaZ0sfjkr/NqEOX7kxAQ+y22id4KM1wzJxbqVRKLwIZApmHdRsO3BytaS4zU814ufn5Hc9oEtgN/85rB25o+Ru1cyDPJ16t3zkQs8ocXGbGg0kV90M1jIvjJyivsINzom/Q8LVrxqWbq62TGyc/nz9/bn/l++TeTj/jxtvS/JkXKL3Fl75ou17RQrVPnvq7iMYePnyYX59mQwkJYqOqL3QzBzY45kVazME9lbaYm/Gkb/dwp0U4o8xpsmOuz9kfvkzrYjz2vYLCMRVolKc+mZRoZFivRHVSRtT2ZJWRTL4gR6fQKlh3h7A33MGpZpU346Kr7nm0OLIgh7REftJIcZ4kSM/7jokkWSO3NExm8Xqs31uKnlet/nVQcghzqmtn5BDWyBzwvMZrDqUwH+1bpWBo3Nwrss6xNl/hE9IBpMktVw0mm8A5SyYXVqJjcOGbr2iua4fkazLYAzAK5YuKRIzNPV4qG5PqL1684KUG/HEwbD45lUHHJyXg7h95XUX9mOJ00Abjcnit6/nb0xmJBB5AQEPshpAPPufWsKbK6uYEMn6j4cCNmN+3tj7RTkbaScoxPzUJXMP5tmsHNdAy92rnQAZOeqly58ANZzzYXuh4RpEehBmYSP6COzhD3Zj9ZzGVp6LtlhGhxANmEJi6Os4zCr4XcNYQiCiMB2C3F7e2ImIsa0AymgrTo/mCaFGsz1HxfLK2V32WULS/tpXAvkKxjYNM3h1zt9CmWbZSnz0fx1SgPfPKlFKiEWC9En2uyd5rGCuSSXa6TuqAjT2D137JN3eAqQzube016pdSzaoh25ruANtjZMGg4K+//mLUyh8H/ORkQ7NkjZx9SJnFPCbE2eXJgnpDLDEr3xIdKGIOvgM5BDs3OQQ7q91T+pTlGzpVVtZXaKfxmmOGK1TffeMavbWZXIb/Dd3+WukNz181mGyI6PhZXVWJx5lrddhAffwTC508IBTPrx3wKWRMAkfEjGXlO+DXitB5EfARqHFW7uV8n6hHuGskLvnbI2hcMhyTgG/UpqnsRW0ef85tUWydFIEiAnSpmY0NbV9dn5kftsvsm3S151+a0ifPPVeFFtnec+1gEUX9yZpuq770tRxqxghreVaer9w5cM8ZD6Zrika4fHt98o6Yy+7gDObIhnTWQUuNIzVlbmdJ4wibyZiYQ5hUNuNxTfWNRaTJ7CtATDumNx7qGI3TEW6+CZLmN2lRY2pR1OyjSIMtIZTrHtD66hgr2+SAh5yOuT53zMCiCfPmmUiJzZGuZahOao2M+zxO+5guyF2jcCMzHb4AYJderLKylberWVUCnNzeqvekYfZrm+TMBk22BTBs45XbyExHxgF7hngyjebT701IvpitcgwvhzCx0sxPOYQMnANe8o1ldunpfG0f5r465pWFD/R9bYDQgucq85nbrzIbsLaau7az0575yJRXDSZHMty9LClxdxUsCuB77mUxK/skano7ARgzltz70UcfERwyM4kPPMLcdSqkju9GgFUYd5XXul13hse/UbiMOmrob40lKtl9CGiI3VbXp5hza1tl5XZDApkNiE02XKZIm+wHZdTQ9f39qcCbx5oE3kRkSXC3tQMLE0ca7RxwQPPdctsZD97EyRrfZtfANPjvv/8+d/j/8uE+0V34MtY7sQ/f9kdqSg/H7WRCVjtW3L1AMngdqKg4Omzecroj1cWikerx48d5g6GavANpF+GZlvUtlrsX5xYpGU+651mYvJs7LGOhrZK1Gna2kifkoyWcIp5SYhGumsTqpGroLd57TOtdFLXopHttpijAKBLpsInVrNqq5kRtikEHUdDgQMgds9WoSQ7BTk8Owc5q95Qar9WogLdp+jwDm5la7XFfe6Mn02r7TgqVgj1Rx1datfukv7ASdwk8WllOw+k1lo4qpeI9QPFVQAiGzTCJzdCJnHeZtKysjm4/NQGszve4JjbMFuRzdbL1mhqGS/62XlnK4ZIENMRuq9YLR61tQSm3UxMYuYMTUGz9yZRoJMn8BhuJjIm7JvNN9SDSDVeFNhVxn7WDTRS+BMfssy65/ePOMx60U97VghMm5sQBsvEs7D1D0fxhhMwzr03aXPwdnKHdAojNdjXzawD17RH2OY7Fu+J83OLVzEmMIHO1+aWi4nzTOs1lTjPkeZSHDx+GJpSeT49pUTvuPXVHObvM17hn39wGn2qq8rjImCvLst9e39vZy7pASilxmBLdbXawjoqK27eTumpjP4upDGs7mYLOwuoUzQoh3TFJRke6VEngLEZeWc0mt5+F1SkcQhONZDLReC0DZ/MSU1e+iVTaCO/R2cx/MwE7SNa+xbG2s3Mzz70SXDWY3IvnLuVeWIm+wKzh58trFFrU2eULavuVNJ73pg/ibcFky9wmb+jkPX88FMSyQRMPma+LropAzeoJ7864G8BhuORv72Zaqq+RgIbYRlCWZJpzs1BSmrMTYPPA2suVGLXVvF17jczmy9vWbkzPs8LFfob0zF7HZ/G6e/FRuSMJNBzRNxT7kvM/mvFgLMacDK97wBX/9Z8/DvjJl9bXtm9iVLfYwUk9QeB+piq0Pbb0gbJhOyzNyr2PZPC+vaKdsvmNkqWI6tOj4k1XwrLNvm8dd09pFammHmZ9Dviv+kxqcqiZSqspN3/vMaXKy7zj1WPiOqZUlWpSJ1UJcH77MUcRczlLz7jH6oPjmdJ69UivZtWQqm8/UEMBlNUiATmERSyLJ+UQFrEc86TGa5V6cW+UdN+YCrz2igv6kczMWprDcY6vGkweh/AASa6tREft1hZN3brwfXm84cCE2fyuYSrxA27t+fPnzEKEDZ3MfO4+2+bWl248OIGaRUf3uODgTDLijcQlf5tRhC7dloCG2A1V3zWYaSinshKBGgKZCYcmWy3nsrErtCZaiBmuPaQaE4w5cAd7DQdfY2qqUo5P4Jhr9MeUqlKbmvHwAbzLDk7o8EWtyk6UTm6vSa6aR6UH79srmhE4zg5OJm2xEEscU1RBX7PM33WWsWWshdsC3TWNRVce7K7rRfmPKdWiqEc4eUxcx5SqRl/qpGrord17yXj9RKayppdh50/Eqsin7RX7FQk5TMs3L+hERr67pk7Eqqit7eUQeivUPYrZa1b6aOM19yoFb56rf7fE2qrM2vne5lST/yWDyRogZ7z32kpssh5ZqVbfSz3bvmJnpHuhh2Lm8/Hjx2E3J+/mrASo20UgJVDjstyL+qkA5zoeiUv+9ly2IWkHENAQuy3konmAtkUrNxEYQ4CphsxUD+9X6yQGL9evz3ntOdX6nO05nMjr2iullOclcMxu65hS1WtZMx4OhjfawQkdZqbcixMBLk8tOyjX3+J+jQdFD14HKirON1Vaz3OSA6EDkybGqSJe0lm/LDQRwP7zjFFOkUmkKIwaSW9pe+z7ykxbGea5VTqxeYbXPiMljtGvOqkenI9pvZU1rdms4+5NKmXe63Y1q7bkrzoAbktpcG5yCHbgcgh2Vrun1HitiQrcqxSWZzIzEjJltPiGP/Y9tN2wlZGh4aVLBpMN+Zwiq2sr0bF76QiziM3fMoV7efLkyXiDZBGaWW62crLkXNN5jZdcJR6WQE1fmdkVcdj6Vgo2Epf8baWydPv1CGiI3VanmnNry1O5HZBAZqqh8t1h+co+ffq0yYrw7g9uaRI4r2hdHUzgmDMtTRr7YJKW4jTjYaE0SXOvHZxU3r0SEMDRx+zyBe2avm1wgy8qbnF1ZGKjvX+iUGYxigjztLrvQ0v1dakZW9aX7suhyCTSIoqUkt6oYxEQgcEEalqr20X46lhU3BE6KV81D3tXTS9WpLvDErALpmZlZ2VJqdlkC6XBaeQQ7MDlEOysdk9ZY9h7Ce/uYWssM19ZVil8fpt3S9QM1ddWZUY+L54no6sicCUCjm2Lzd2OI0OH2Jtaw3e5XfFm5psJKJ15UZZVtI9zk5USdCVQ04N3FeyYmRfhcjguh3vMg3Jk6BA7L4OuikAk4DDIeO/gLruouL2msn1jt4hUByJwfAKZ11h+/fXXXeXnrVL1+Wfkr8/ckkPNXFmRG7QIozQiIAKDCWjGoxT47XZw1j8MUbkHtFRDIX3NiOLI76za/en5Fy9eOKIf1OG4y6f6yV1XtYRJNevNfjHDa5w8cou+BuEBtbieEq/qmnbvpAZY4+AirmoqPTBeldVezarmBSc99Ns1TxbzWIDnISUesCbW5b1K7IV69OgREPj79NNPecyU9y1N/sa/+/yqRt5DuVdltZdD6KGjmOdVlRUrmB7UVDbNZ/HYvQri3m2J21ysEeuRuNBFIXVSBESghgAxSel6/2IjrZHB8dq/HvOBxGY//PBDTUXq7wUF+zj7fQKyXkLlcAoCNUvszRv48YkNwyV/e3xjkISDCdQ4nCNP7O81xGauabAGVZwIjCSQeYEl3+ugk+0qjHtuJJWKUH/fh7Wu6nVTyCc6PsvawYmQNhH1yAFGZQU141EK8F+lN5w9PSZCh+qYoYsVp5t5+/bt4Bn8mr7N8ZmMWNneB3s9E0a96J+YdXWvVXMjK+KvXr3qjWiSf40lTLI6xU/URJs9hagSUgTuTKDGNamTupXl1JjKrUBR2RpWalYTa6lZGJtkdbSf7969Y1yDtfAoM//yt2N0XQoHaUtvuW36GlZyCIPNpkZZg0VtUly/8Rq7iHh61uHTeLDbN05f2/rZZL2kCW1lIgLXI0D74kPe9nrVTOcullL6Mhg+od5pkop55u+++66IxmKNKk/iQtlLypyntmJUkrzt7aw7OvrugIsg6m6GNxKX/O1tW6UqvkigZtSmIfYE6YXn3CY11c/bEsi8wHLAO7/YIVq5rSUojlpktqL2Vm6N1+0t27XzP/XawbVVc7faacajSOO3ewcndJhuK2I0T+ze9jfPynjGPfdhzH+vZHsF9zxrwoP+lXrkC2vs5R2M7m5Rzt3qO9icVJwItCKgTqoVycvnc1VT6aG4q7LaK/broaNd8mSzFPEnzxEx6OUlmg8fPuSRJKYL37x5w56Gc5nNuaTdRd2x0KuyuqRDuNv4pWt9fWshtBfHsgRTBIs7w7BSvZEu+iIdiEBzArSv0r6g7URc6cRg1y3d0GATZ3PIpRniRdmb4nCkpQUp/SUJlLboFMJer45LZRh8PBKX/O1g5aq4gxPQEPvgCpJ4InAcAmtzBUhIP85XjwaI6psbmQiW2Yc6Sdnj51W9bg9WlXleae2gEoVuPxoBzXjYNXLHHZz1z0ixRGpH3CTlVacwSr+X1AQmT9hjA03ChcePH/P4QhOpjJk0EdtY1hGSXdXyj8BWMohAQwJXbaq7dFIN9XLArGpMpWZt44AoNkWqYbWZ+Y4JdmlWF/gCBQEnr5TjnTTUhfiT54hKNxzsqPS1omuMXA5hjeq5zu/iEHoj0nitIeEvv/zSl5tjeWPtlrXzPsF0lwiIwJxAaStrOCXLZtAip80bAXp/kYkljd0/px50xNtAeWRori+dEYE8gZqRV1F7zItxlquDccnfnsUwJOcAAjXTEQPEcxexyxC7xpW5a6obRWAYgczGR/eURanw7BNtMhG64zNaNV63Sd1LmZ8u/SXXDk6nBQm8SUAzHpuIQoLbfUWdatdHsbxnAlfIm6uNlJVsjUD9btq1nDPn284HDd7EWRPlZJgc9lJbZR22mhJMBETgmAR26aSOiaKVVPLqrUieN59dmtV5J3oYcTBRyF/DtsNQiD+Y8C/z7ByE2XbW87q+S29utA0rNc9cZ05BYBeH0JuMxmsNCfOpYl53x5710jxxLz/++KP9ZRg427Vt8drAVApf6UWglACtjFDHHoSQuNXSI1kVSTvmBZn4Lp48Z7fo7pES7pcoUW6wyEiUuGbkdbcgCmsZjEv+Vi1UBC5PYJchdo0ru7xGVMGzE+B1hpkhA9EyfyeqI9KyfWoXgXcf2uxS6wGFXnvtYABAFTGegGY8LMy1g9NCaSENH9gauYPzkn0b05EXmAdklhlfw/rQgpXoVDWBG07eVTNTBiKwAwF1UjtAV5FXJ6Bm1VDDZ3wfALElU4RrO4rscJhJZwb/s88+C/9mxi8UZ988YRdAKZsQkENoglGZ9CDQe7zG5nLfigg32ndwrr2SquvnknuoQ3mKwEkJ8NbJog0HrDvWb+Lke4hFr/P85ptvMnFUW/K8dp2ojJf6FEnYVoaQG+6RYHKvhd4eNVKeInBzAvK3NzcAVT8S0BA7oqg/OOOcW32tlcNNCBzk7fitaDPEYBDEWKNVhspnRwJaO9gRvoquJKAZj02Ad9zByYscNrlsJhi8wMl8mXtQwTPiRTOhm3VvkuCAIYIbMjOqfNdyzG5Utxk00ZoyEQEREIFFAm7/SW7qpBaR6qQIqFnd1gb4oCefrawca7Bl89mzZzwudcCQ+7aaram4HEINvcH3arzWFjizN+xhyrz0Yq04vCju1PK9Y16qsbZHam1n51qhOi8CIuAjQLjC/kh7i8Mn4BkqgxwiJbu0T548GTPpF0XC+7Em1yQsjHn6DohLmVWupO0rWneJgAg0JyB/2xypMjwpAQ2xT6o4iS0Cgwn4HigdLGRRcYyk6p+FKypRiZsTaDJI1NpBc70owyICmvHI47rjDs48EeNVvmhjTNkkGY8xuZeCNNFmUQEr3DxMwx9Tk5b0kzRMNNPbWdaHJjeW/qwZW5aWdYT0eoDvCFqQDCKwSUCd1CYiJRCBUgJqVqXELpCex6DZjsCb/t11IaBlhwE7Epo8seYWQzc2JyCH0Bxpvww1XmvOlhdhOnZwIgaDdMsInX1jizLjkOVLF8nopAj0IMD+SDZe2xs7MQ8Ts+6XYvKOXvvTMkz37fXhHZwY38VjiQ6HVhMiVqoM2mx2r8xEt4vAJgFNAm8iShO4ccnfphh1fFsCGmLfVvWquAjYCTBPax8y2LPdNyUDLuZANNexrxbcpWvtwI1ONx6TgGY81vTyP2sXdD5PYHC3zTpQXh5drSFAvMJ8KCELHwZincaXFYvlzKv67rXf5Z6dsRehlCIgAiJQSkCdVCmx26aXqdhVL1Z2VtdIyUIaj1251+aJYH///XcCWqLZs0zDycjtpitWdla7p9R4rbkK2KHF5iFHtnhUZrfzN7Inae2lGvqEeh6dropAcwK8DMY+I8dT7gRORD6lYtDqWSRYe/PuPDe2b256kvldbc8gMDIQ6eGXPvnkk7aZW3KD9uBXkFqkUppjEnC/gYLq3DDi3QuX/O0xm4+kGknghg5nJF6VJQLXILD2tOfZa8errMZXQV63nvkN1w7qoSmHUxDQjMdcTdrBOWdiOjN4B2fNOtCff/5pqtItExE0/PTTT+lEJFMYzM86YDDn8vjxY8eNw245oyUoqhtmHipIBGoIqJOqoXere2tM5VagqGwNqzP2+HfTb1pfHgHiY3ZrW4jSlIvHvHQTjRPBul9DtZjtgJM1Rj5AvEMVUcNKDuFQqswLc0ZljRmvuRdONm9ce+EfrvV0TjVvXboqAqcgQDyz2WxjRcIsHG/TtD9N/erVK3ZA/vzzzzGT/AGuYPftm1FCnBLyU1m2cn733XfINsYDBwGIVO2co8w6EAEROCwB+dvDqkaCjSGgIfYYzipFBM5LgOe+7A99naua7inommrWeN2acq9x723XDq6hPtXCSEAzHiko7eBMaRQc1zwiWVDMf5PWPGM9WNT/inyC/9mpyU5cdnZPZGUy1zcNSm7MHU9ya/uzxhLaSmLPrcYCFdXZOSulCOxIoMY11biIHauson0EZCp2bmJlZ3XqlEzBuF+9iZHw/VA+63mWl25ONCUjnwDJ/BSrDJyjXapR1l51qQnGxozX2Obue8ySFZf8lqO1vWJ8sHgvdahcEbg5gdLpOJr5w4cP8RI8m01QRJOP3/vmgD/e08lGJab+PvroI5q23ePhH/b6eHreBljY4J3ryEbtwm5O3l3qc5L5giZXd1nrncign8cnUPPOizMGUZUa2ReX/G2l+nT7qQnUOBx7LHFqRBJeBG5OYO1pzwtgIfwY/5SavK7bcu68duCGphtPTUAzHqjvX6dWoVt4Bqj1cTZOExtyy1B0Y03fdsY3eRTB8SXm20M8vL54L6vgbOJkNX3xav4kc8dkm77UM5++9GqNJdTbfKm0IX2NBTIL7ytUd4mACIwkUOOaalzEyDqqrCYEZCp2jGJlZ3XelGEKxhehsVTPdoTz1h3JZeR29YmVndXuKWuU5fMG9VWuCcaGjdfYSuX75AVbjta8JecXmfPR9mH1qlefchCBKxFgS+Lz588dNfrtP3+OGxdvYTck3xYcNuW7KIPxJEKmchJbQoInfMK/iy7OmPM8GcvYuOKTPjg0r47OdCJQE1T4puI7VWRMtjvikr8do2KVclgCNaO2mpZ7WCASTAREYEIgs4OT3QVjnmWdiBR+snuBv8VL9pPjn1WT17VrJ01587WDFIWO70ngtjMeN93B2cTKeUwhnSZrkudaJjXPUredsFuT8ETn2b/LVOz81ZtpFViw4ZtEvoljnulHX/n807KKjm8V5ZQ+ClxEUolFQAQaElAn1RDmtbOq6cWuTWZeOzWrOZOLnamZgsk8iXQiSnIIdmXJIdhZ7Z6yxrBPtxY4crzG+Bq2jldVZbYcrb1PDh+7uyFJABG4J4Fnz55NKu5r+JNM7D8pjuXM3l/XsctTmjIsb0T52aHF+m7DDZ3MpvL6z1KplP5WBGqWIW64P3hHXPK3t2qYF6ssvdu8RqUOREPsOUOdEQERiAR4i//a5APeY+3lUPH2rgdPnjzhEwSVRfAuKnxpqeesKbRmrqym3FPfq7WDU6tPwvcgcJ8ZD31F3W8/a/23P8f1O2seQj3dOtA6hjZXmLu0bK9kUpJIyFckkyCLI0lfbuldNVFOzaxQKkPpsbvcmsqWCqn0IiACNQTUSdXQu9W9NY7d3ZuclLCa1UkVZxebcNFn1Wws2Heu0F7HfEo5hDyf9KocQkrj4MdnNGyfL0IRNZV16BHv57iLWxZv5APEi1M6VMoyXeCTRHeJgAhkCPBa3MnrZGi8rFqxa3CAt+HluxREcXH7Y0bUs1xiUZbqEDeyCM0sJZ9cB2nNnhXWes9Sd8m5CwFakLvcAc3cLVunG3fEJX/bSafKdgABvvzLq+/mf6VfBNYQe4CyVIQInJfA2tOe1IhXOO1bLzYw1cTzUfjMS0ZjmoYHNZGee86qofy7ZKW1g12wq9ATEbjwjId2cPrtcHG6359d9k5M0N29jZQzW4mjXLS/OZVFHV8kRDzB5G+PCnfKtoeo9XneqrL1uJSDCOxIQJ3UjvDPVXSNY7/bEylqVuey7VJpWTPj65ald5Ge54tevHjhuPGAt8gh2JUih2BntXvKGsPeXfhSAQZXln1Ivrd+Lq6+LG7rhMDa+VI4Si8CIlBKYL4aGmIe2j77nHgYm/fj+pxARhIm/Wj1bG1kj+OV9m4uVpnpUJCyx4X6+mCihcWcdVIEAoGaNYjBQcURVLYjLvnbIxiAZNiXgIbY+/JX6SJwZAI8+DR5rixKy2DkCEOGeT8eJbQfDN7BWRPp3W1VKChRawd2Y1ZKEQgErjTjoR2cfquuGWY7SnV3b4PldFTtyLcQqPkmiFmV7xHJnW5sWfMu0ppHIY9sVJJNBC5JQJ3UJdXavFI1vdgNn7ZUs2pugQfJkOjo+fPnDmF4oIvnixw3HvMWOYQivcghFOHaMXGNYe8ycj/XeM29UDF5dTEbmBa30eNme4zidzRIFS0CZyFAhDOJ9icPVH/++ec0ZFwWC3i8LPPLL7+cJDDWlCk+ulT2L5IJWeEN2NRof9LbWEpRMvansn8UAvxxUHSvLzH1DTDhUJQDOqrpNYrK2ivxxA73EuOk5S72rca6uGNdY/4HTLYXLlzNxM4n7vTC/vaAZiCRdiTgdju7jNp2BKWiReBuBDJPdTIGOQINZi18+xZS4XFlY4YeodCaubJJ3JLW4qrHWju4qmbvWS/NeDj0/i/HPRfGDWptAAAgAElEQVS4hdfs13v8wZE6IwrfIxE10wEX0HVlFYgqmNV9/PixIx++LsRDEnyN3XFv5hZmVXy257srI4nlUk2h7lG0RTClEQERaEtAnVRbnhfO7Vy92L6KULPal3+/0n0hPfJk5hD7Sds1ZzkEO145BDur3VOey7DPNV5joxWe0DGZw13hZX7BPNZ2gpZuZtrd2CSACFyGwDzIWXuml2k61iz5C3VnMQCfgCtjOyYHkxe0MP1LMhY42Z/NHz+5/VDQmDacPNhDJ1L6KVh3jdjHyTo0c572voDXcD569Mhd4sFvvPz+1N78a97SesNJ4L1w3dbf9rZ/5X86Ahpin05lElgExhDITNseZAcnHJBk8WMjRYio6cjA/lxzZUUkmyfOGGG+rHmYl0+vqyLQm4BmPCDMDA9vDGT0F+aswvTUs2fPeHBujf9Nd3Cu4Sg6b5/eKsp2LXGcnVxLkDnPhOa+D5RnZDv+JSIY+ry1NZ68/MzDMumcaYH52xev0qTZG7p4KX9ysMUGYdyzUQRzR5tYz+PVVRG4OQF1Ujc3AHv13b2Yu0Oxy3a0lGpWR9NIK3l8szCERjUm0Ur4tvnIIdh51mhfg0E75yYp3Yat8ZqFv2+hgjmy+HQlLWLxm2js8Wr++KWlRkojAiKw+FpcJrUtZMJsZ9tpN0u5rdLMV155Dj/6q1alZPIBIOMsdrEYn//HnWZyO/ulyQ7gs1dnvPyL3atFDNr7DSeBd8F1Z39rMUWluRUBDbFvpW5VVgSMBOZvqo43EjAfZ6OFb2Ik1iUcsNOA55eGxWDuubIbrgpp7WBiq/p5XgI3n/FgbocNZpNZlDD3AhkmormavnEgKvqmX1Gvf780BCe4I9N+B0+ePPFlbpyG82V+h7toPG74RHVtn+F2jy13WRF0F0owdwfTUh1F4EoE3H5SndSVzGCzLufqxTar0zuBmlVvwuPzZ83MFx0d5znvhtDkEIpgyiEU4dox8bkM2+eRwLvXeM33aCUCx0nDtRzWzu9oSypaBG5CgE/fzGt6k710i07Y99j2nKHxDKu2BKg8LGRJf229jJ/qtzA/S5rwQlyftJcc6eRR7IXrzv42rxFdvScBDbHvqXfVWgQyBDI75w4VrrCXlL0HmYoYL2Xqa8zBnuxcc2X2ejVPqbWD5kiV4Y4EbjvjEV6owZv+MpMMXGIuGn9Oq5/o6KY7OCcU3D+h777XcaM7PjjOAwpv375luzGf6eHAQWDHW3jyxvgCgImQNL8mgVSarXtsOdhikXnRNad1WTt2W/tahjovAiLQm4C72aqT6q2ao+Xv68Uyke7RKthQHjWrhjAPktXimplFtt6bpfZaj5dDsGg/pJFDsLPaPaXPsBFb47VN3bHTyNcWGJkyC8HTlWtbo3zZbgqsBCIgApsEFl9E555N2izu+AkA0vZRcEuVjTFq+DC9JcMzprmz1dXra7EhG7O9YRe8F67FcmX5RkNVsusRcDsfTWVfzxhUIxGAABMyix0ll3gvmHsDYie2bg+WyjP4o9u+ubK7rQoZx2WpHsPxVdcO5jXVmbMTwNNee8aD+eeHDx8aB1kk43vO7ENL1aodnCmN4uPBrw3jc96+TYRrSxTFFa67AfkfP37MdmM2FHPAnuLxC1Q1Nfjpp598b2/FTtp+js0dmRmdRQ2lyb2+NsKe12Fvbp8IrJ8iIAJuAuqk3OjudqN7MDl/FOny6NSsrqdiX2g04MOCe02HySHYjVwOwc5q95Qar3VVwddff+3Ln4mItfUJVKYRqI+q7hKBegKL0dHiyfqyzpLD2uJxP/mZpLV0Xr550X5it815PPa28u+bm3v14Z6TwHvhWnStiyf3NSeVLgJjCGiIPYazShGBsxDIvJDygJ/sYEdpfWTObPDI921pEtjSFnyB2YXXDizQlOZ0BMYPvYfNeLCKzS64Uo3gHlNvfNMdnK2eGB6/H25tvSFvB8g5fi/zRCT2Dk9aI1IdMOiZiJ3+pG27H30g8uPlo2luNcfuseVEBTUyWO7F6nxtxL0mZ5FKaURABPoRUCfVj+2VcmZ+wfdEyuBe7CDM1awOoohWYvhCI+N3LWuE3OsdnHIIRVqTQyjCtWNijde6wmdg7ntzA/Pg8VvqEwl9jWuSiX6KgAg4CKw92k3IdMPHtyLAzPpxTNP8wLKDs9WMenPhm2R4z/FmE3TMALvp3XASeC9c8rdNrF2ZXIyAbxRAlKL11otZgqojAhDIROCWOHk8wyZbLNYmSXpUR5PAFqpaO7BQUpqzE8j4235Vs3jyyhkP4kP3l5nZ9xnHazfdwVn/XEKwnvq35aNIVnd42cNH//n7/PPP8xOU7u5tl5aQtrFFAXz9UJrt4GOU5RvUIScvH80rt6guPjHcs2lFssXEvgbCHgU4x0x0IAIicCIC6qROpKx9RfUt0rifo9i3spWlq1lVAjza7b6NkpVDRwuEvd7BiWxyCBYFhTRyCHZWu6fUeK2rCposVEQJ2Q+qF3BGGjoQgcEEMhGIz5EOlr9TcUzfjd8awqT0ZnVazahvFjQ+AcBPN009ntJaie6h+j0ngffCJX+7ZsA6X0lgwHxFlHBtRsX3oDjZaogd2epABG5OgLdQrXWUh50xsOxG2lTr4HGHJoE3NbLW0+VvHNAXrzWQvGC6KgKLBAZ7niDDgBkP5qtrWkqc7r7pDk53QD8xsvqZHfbhYqNRl7wTYvMl0r4ZTN9dk/q6f7JzkWrOb//iiy/mJw9+5sWLF74XflAv1N1qBtY3tsTAWglgUZPvizD72qqlXkojAiKQIeBrwr67MmIUXbpSJ1VU8R0Tf/XVV47Fv8G92I58JkX7GojvrknR7p9qVmvoYti/lmDxvKO9LOazdrLhU0ZrRWTOyyFk4Mwv+Zq276556b4z93QIGq/5rMV4F5Nu7mea50Xs20Dm8uiMCNyKQGZmlTml9DNSt8JCZXdxTZsT5rwF+aqKWJy4vmplm9fL/famXey8efVLM9wLl/xtqaaU3kjAN1/h26GyNqNS8ziWzxH57jIi3Ux2zyH2JhYlEIEaAplG3WSjZI1sa/fi+tzbFdI8M3VPkzU51iTwJsa1ni5/o68vzueZXt137SCVRMeXITDS80RoXWc8eIPm4gsNY+mbB0yChbamHZybrHIJMuPe3G3/vcZeOvYi/PfXP/9v5slSkGOtAo/PEySTsob9XItvmsQWw2oRC4LkZguPidMDtODQXZpDevzdd9+lP43H7sd8jfmnyRx+Cj56AWfKUMcicDoC6qROp7K9BPYF6PdcV1Oz2stKe5Trm0/xzd3Y5d+9Zckh2JUlh2BntXtKjde6qsD35oa5SIxAL7whaV5fnRGBoxHIh0Y85R4/I3U0yXvLwx6vkc9gh+rk1cHrEhvWOl9Ww4KMWfnCUWPm45P1Hj6kNWKefHM5I00fj48zCXwTXPlGd2d/G21SBz4CA977FQXz7fuMty8eaIi9iEUnReBWBBhxzHdrBAJsBjjymvXa7osi9TmW8ovynyT2Rd27z11PatHvZz5gWyu3dzR7H/5rhHW+OYHrzXj4Xmw3ARscsnZwTrCU/cQh1swkro03Nney+5aC4ptXyypZnZp5nMXQ5+BxT77eP/30Uz7B2lVQ8IjJ2tWi80SNji2ww0Ix345hn20XcVNiERCB3gR8DVmdVG+9HC1/ekPHEuDI5xAgNqzT3NSOmtUmorMk8D0FtDZqaFXrwS1rLrYcwpxJ5owcQgbOoS5pvNZVHeD1edSJVL7Fg0km+ikCIuAmkN/2wbwrX++57Zs4xzuo/D68hg+lYzCH+i4TU/GLc9duw979xl9++WWYDO7JHF9M26NeN8Elf9vDeJQnBHwxuW+vyaKv9gmQ6s7njtzeLy3acXzJ9VYHB90iAg0JZF6P3WSLZENRJ1k1mRjBIfsW9CfCGH9qEjgPytepXX7tIA9NV09K4GIzHk2W2EImN93BSZfWypRrdp0vjjcQbNM784oIh00zDff69etWFTfmww7Xte/Ct3pnhlGStslQgXsTJ9tBWgVDZFX6NAZWN2bu2zGCxar1+pO2hqrcRGAXAuqkdsF+xkId+yN5jKnm4ZkiSnTWmemboqzqE6tZ1TM8SA6bcf6inGujhsXEpScPsmIth2BXnByCndXuKTVe66oCx6zIRB4eJuGD7JOT+ikCIjCSwOakFguKjx8/5v1Yw0YBI6ufL2v8Syny+2na7rn0RcV5Yu6rjjlMd1ljbkSVr169GlAWaw35jb9rMhxqEvgmuORv16xR5ysJOB7PpkSf61jcb+0TIK21htgpDR2LwA0JZOYkD76DE2U1kTBDoIc9OIq7z6qQb5R0h7WDHqaoPPclcLEZjybNkJEpc1//2lcxO5ZOWN+EI32G+5WKi+MNmHz88cebZF68eMHtlL6ZMk3w/Plz9lNa8k/vqjlmmnXxdnogN7fFDMefZB8wm1B9ezvQAuqrXytClezFXoO8xoR5yYabmBdLYddL6SCcR/mx6sXcdFIEROB0BNRJnU5luwhMP8iyTelqGT3vgCdS2NO29gjKLqwoVM1qL/JtyyXgKQ3gEYCwCpusDx0X61LaBhczqT8ph1DEUA6hCNeOiTVe6wqfHV1MLJQOPFORDuIAU5F0LAJ3I8CeCTYVMUmdrzjhE380eb5FE9e00vfJzXcmpVfTzGNKEoycIE1lsB8TOhIE2tPXpMwXBDe8bk3+k3vrN9xMMnT/pOI1L2hwl9v7Rvo4IHedAX7//r2vJz3gJPAdcMnf9m50t83ft79/bW00j3FxSReXkr/LclVDbAslpRGBSxLILDQw9Dj+eIEdnL54LNUmwTB7hggV0pP9jjUJnGGrtYMMHF26HoHLzHg0fOT47/mxv1r8xbkzn93Qu7SQoiyP+rc1xMryauKysv+benGuCkv97/Xt/x3kKXQ730YpFisYuDFCa1KI40WYTcqNmWTqGC1k8QDduS0nlh4OHG8zxf4nmTT8Sb3ihPhi3ecnSd+KxmJF5iVazixm1fCkz3hatZ21ivh8Y1eLCqJaVDZPs1bNVuelxDxJdVJHtt5SRx3aV17jvquOmdbenvD333/38QmUsHwfCstdalaO2K8ourZooSYN1jXvrSxnOo2YHDxTabm9hsb8XjmEOZPMGTmEDJxDXdJ4rZ86fF88HNBft61y6njtx21lmOfmC5bm+TQ/4+hKmndn80rZFZemnOfT9sxBlOhQWUqp/hgOdKmM7pGEZVqcNr6FEUfXeaqgSovwyNNW72u55Xur5mKA11L9SZrmSiFDX0NIBWsuVaqjynC969jZNydGc+tHTLhS45kf39nfzmksnnEgGhBFON6vNmCuPgXo8Ab43jQHy/FaA2eaxXK7JY2G2GuQ015vckyrsbBVmhoCx3RNNTU61L0ZD9Y1jmoIgSHMpGE6fjaP9jcr6DDs3ho5wqqQ1g42LSdN4DB1bklz6HGc8SoZgXub9y7bPzL1jZeGOZ+uMx6oL9ao8uDvD6k3sUtHXJuK3mk9Ml81ZgpSGWqOmdfLl7V4dU2AosEVmTimmejLF0VqeBLBMlbRUOOOEUXDapKVTwXB3hqObRyBTsOR7QSpI1js3S35GvikXs1/qgsvQiol2nHtEoctiufzkFfqpAKWY1qvI36gIouKrjyZjxkW6eE/KwvN3F45UEdgxzR0Rp7JJTUrR+zXMOKaqMP30xcAYFrNg7e5OZWuDDGe9EFYu0sOYY3M4vm5Bhd95uTk9frZRThHO6nxWj+N+EIa2oVvJqdfRTI5T1qx8WcmwyaXfOSbFJ3PxNHciC7yedZfNWptkqy+3HwOB1GibwA7YdXpJ3Ob9Ju4i+ZhWFCNUewBJoo8eXvoQcARFTefP3R4jLnWCMnyba3mqmP4k0qIWnvojhrlF8BSGSbHneQJkIUrb2x39rd5MvGqwycMcNGl43QaXdEiY6y++8BnWqXeYFE79NRusec3aojt8KLoZU5SZ9oSWDT+Sfc6+TnANbWt4165ZfbctHUvXSuYqcXEMDI/CRq7CjnPXJPAcybhjGOUFDRb2rGuCRDPz7vF0pik+dpBlC0cZEw6c2mSSfOfPg02H+pO6uWL1ipDyowW0ktj+qyuMx60vrRGNcfQ+J+a+099Ly++LvUya/X1fUf7+++/X8ywSCpqQXvOG9y8FD481PUL5nx9hk8nrH3LjFgz807yubQHP4MK1lS5KTmvJefrDJvJLAnevn1bGsSjo4Zv9I1CYloYWPxpOcATdfoqqKV0pREBEehHQJ1UP7ZXyhk7oSMoCmb4alKnSIb+9OHDh5ufcczzr7w9n7maVZ7PKa66P23z/PnzthUkekzNlWZYOpJfC/jdcsohFKGTQyjCtW9ijdf68fc5VTxep1iiX02VswhclUDpdNZIDoQ6zHERgzFGYObq1atXPWbSNmv0+PHjH3/8cTNZTQJcYhoWTrJir16PjyoWzYEHkdp+7hyFTjJ0PJSOYM1D4gn/mp+otccMMOh8CyIsZPSwpRpE6b2XxyV/m6pbxw0JOPw5pRctq9H/Tjx2kN9X9FrdNcReI6PzInBVAhlH5H5YZTwrximZl2oZ5SEK6j3imEiiSeAJkPjTN83F7XdYO4iUdHAlAheY8Wg4yP3bn0+23/p+VnYMBNm+civvargZtvTlDfNN66GZsSnbUSkqUrTvIZaFGI7i8rfkh0zNn1lhz0eph8rL77taM/1RajwZCUs39WM2bXf057W/qCk0mKlRq0uLRW+ebFX6Wj6l+goCt1XZXLbSrRtBqsqHMOZizM9s6msxwTyftmekRAvPO3dSgc+icW6etLCtSeOIHJC5psT8vTi3TSaTBM09j88BTqQKP3v76js3K0fsR5yWN7/xV92hY6txEyY078JCVLZo0msn8SQ9BhRyCEU2eWeHUATqCInn7W6tcYXz9xmv1WgHL5THuHi1eRRRU4XNexersHlyM9vKBEcLJmN1HJ3sgHmJTX0tJoiV6nRwHCVWTiwv0ut3EhtrZTNFQjacP5xY1N9f6Vr/w04m6Rv+LDVCetJWpc/nMMOs9TqJ1Std+xTH8GdR0FZGC3/3wLn3MBnZhGuzgdzW326SCQmOGUXM/dViM09PdvVLizB9O+Dt8wlrqlkUpvLknYfYDi+KaiqB6/ZNAmv2n7b6yXHDfn9TvPMmyE8m2B3UEQgwUpjYgONnw0jbzkSTwIusHK0+aPwmawcRmsPOuSXe3umgdPo31KL3WMk3iKsMKYsUdPYZj1bjLMyyjY1WCtTKmziaWX6Kym5VzDcV9eVrgy53UEXpDneA2A1fX0y7ys+7lVKyKNQxorBkW5qm0pB4lKe0xLX0jqFyE4e4uA8g34Kwh969UaSUl2Ttary904GjzSJqb2i7dOEWwmtqyp+35FyTRko00rttJxX45K107aqRrTtZvsveRSrHDGmrGNLRi60hCudxDm7VGG+8bbNyxH4HnE1GfXkTylytjxsXA9c4Gi8d2eFMyJAaGU3XmEwOwQgqJLutQyiidJDEGq/1UMTaBEvGl/YQo1+emYpkLvWTJ+R8wGAyCOZY6nDPxdkhZzSVuWTP35fyOEpssuKYIdnjEgF//fxMqWCthj+pwWzC79pANkufI2oiz6KjCAqdl7h5hqbUPBiOOnIMf9YEjgF/zNxx4IhkkAdE9e3FIq1wbVJyNLo1ixp2vom/3SQTEiw6h3xNmzilvHiOWLdJe89LNbnqm+XApUzyWfy5Zrf10yOLxXHytkNshxc94JzbmlrPe/6Yrum8PKPkmahmwNx+FKPJgc8Jzzs45mObyFOUiSaB57hqFFrfOZ5i7SBAm9uw5cwceNszOBCLGJM0vYdLu2z/mNRx8+epZzwcEfscSIiNP8IiJ9d4yeeRv/0RpAVBqy9x85mYzFuyJ3AyP2mNfD08kyBeQvLF9xgThPFttZjMceCrC5LTaB89euQokVvev38PQHLIfG2HZCwGE/07XiGbf2s37qz0oy2LHU+sOzNKRhQIRg9KrZGh9Lvhsbh4QLl81AZdhFXzBw8exEucLOLGl9lLmdTYAAaA9ktLdNtDxJIe0HDy5vfs2bM0vfG40lRwCHlfyovQ8wkW5YR2fmvF06dPF28MJ9HX4gdH4i3U2mHP9Ch5yPg3XokfS5kfSIkpk5MqMa3C4vElOylqekzrPaZUi4aRnsRH0RsW+Ua6MBxXUUc5KdHRi6U5rB3jq4lXQ88euvW8G1zLJ3/+ks2qeeyHFowfHyGl25bymppfpZHyeYj5ecsZelXM3mFRfHcMFPOOPh2G+IwKsbH58EdYy89g9pzZjAHWqiyHsEZm7bxPd5g9btA4ApoXjZq6DgbnJV7gzA3Ha721hnPjA8f2UpjO5vOv9vS9Ux4zbDumVBZd4NDyY955JsxWud1gyO2YuI4p1Zx/OENgk5/YWbtx3/OVE9QfffRRqfwEV3Tc+UkDY544Tyao8+2Fsui2jBn6kvHZx99++81+LwR8M8yhCMYaaG1ubLGmDqWQMwEw2RL3Il7b0R8N2T1qmFNFPMYRMJ9f2jyDJEz9zdFt3ki0iZk5Bi+bOc8TCNecyfzMPf3tnMPimV2iCLxx3g0y4Mr76nldNufq4y1NOpSQGwG2ce4lls7BZk+6tpyK42X+sKtvueQQ+yZzbqmNXeB4F9d0AW6ZKrB6i7/Ku1YcKQ6KpYqufiYjZOkln8ualLLpkyfpW/3UJPCcZE1Ye5m1AyDkRx/5nQlzquEMA6K1S5wnwMhPEGn7R0ovv/TjGFyfd8YDw6DLSOE4jjHOv4Pz+Z5iuDiyG3xL2H86F953hg6pifzMR2wKwHzQWllNnmxAr2HRdK2UtfPcxTKGfX83KakLVV7LMD1PMjY7bsKZJ4BJms+AY+x/Lsb8TM3TD6W1cDwtwVSmwwyoO2UZ7RACGBt+ubQ6pKfFzZHWnHFU1iH25JZNU8FNTW4Z8zPf1vJxST8JKTevYikxhX9SJeZVHK5erJMKlTqm9Ro76NTw6o9BYTGDzTQO/0nPYuy/Yumk34wAO0XF9J5RjPqDizWr8bFfavkEt/UasedQ0ynT3JA231+kkhC6r7WsiUESRqZMmhzbhxipzOF4TeyMYHIIGThrl7CoAw4G5/ZwmTN3G68NUFyRr7A7zwGSU4SCyeiaLMHkZvwWc2t1YDEYKTHStihxsWXVxEWx9F0OqLI71HELzDiFF5JZjHORdiYyTEVyTEguFpc/SS1KWxDp6Unz2c6vcsva+A7HEtOnBJocuxtFEKlHcE78XwSQxL4ZYACOsaKoPuGKKDIH9/S3Acgxo4jMimETL5TPpHQyLWNaXCqKyaNgzGEu9qR0EJkMi/xYXuzMVc25RTXVHwyec8uo9WiXjumajkbJIg8OjTab/hEw84ftEZDwh0vxLZoQQxILoamQDxmGnClr0X1ZpDWmSauTP27SmxC45kuZXHWPRxarn/H5ay4IpZR2ZKTfbHRro4Y1MYznJ5PwixDSk9A25jxPhioxCbuCMiPEidg94u21dkQt5lXrfQbtp1qYHzsMtYnMeW3WWEuNeJQ7RxTPuHNGC7jZfJVjKfODjD2nIuHS5/fWnHGPmoNU9FChdO3g/EcLTTo24Ia+bVG12EomMsjb92KGayex5krfQasgB6w2RiExxOF8phap0cfjGuunH435jDnY9MsBO5DHyEMpPoCVZoCWQzA6twG8j7vL5MYeQ2u3PDVK3DSVymboli3fnx2zC6dZSYmpxk+qxLVeaXK+0jsB6jidVKjaMa23tLNOLdB9DIqJut0/cVYOsNSabivT0WB+5EwHhxVtVpOsOsUhk0Gvm1K88UrNqhPzTXWHBCg9Uh1zwADBYeppdbBnrHqx4wBmMPhMEYvW2NyBEBTV8JRDKKJ3JYdQVPHTJa7U1LnGawO0Y+8+cJsD5CkqIuOlU4ff9nhzPNu8L7DID4pNdGjQklXDNIud7EROKTECtyhxQi/+3GsWJQpfc5AZg8QKzg9qSgz3EsuFEdCmoRJ2ElMB2WiuIwNjfLhRqpQYfmyz7mAJtU5vnBxP5l0nV+t/1jQKbMa3RIqigZMXHoDUHcOYWyZnQEfRuFyHakK55L+W+WKJTU4KlxHjDf1tIHPMKGKztebbcuVVPLDRbIzJ3DEkN+KUwqYomNDBZao2cd1G2XzJ8IeVTQZ/SA7ITL1CBe+z3poqker7VHD5u47pms6InVaWmtyY48WZ1Vb08D9jauEuhUi7VWVDPpoEnvC8+dqBeyTiNmlupNeeaGHyszIqcMuGQ5hIkv6k7bhzrrkx7wRqcg73nmvGwz47vUgmDp+1g/P/bNvXKyzyxaHQekM4zr+EX7T2xZThZI/IlQkL92ApI2rRJWqNGP+HuPyo0tCLpA2JN/1yqMTIsKlmOEpT390MohZ62HlQh7rwCJmDM3bh6FFKvIASi3z8NTqpI7ugXZw/DbnIDPKJ8WY1E1gIQ58OB0J8DoqcDHeFKexOcUinmZ1rNKtOzFMfmznuF6tkrB1TbzLsjzaPAWPzmWrGS2tBZnMtGAPsPCU5hAyf+aVrOIR5va535ibjtTGKo3uN/i1zELr4MSIZSymKUjJVK7q06ZkPG0zWdAdFiGLi/BA7aFlKjLhAYbT8eTJQG2OYWNyhDtiNMa9U/kxz+QFI4+UPl8i//OSv1D5JXzmdm6/14lWcM6K6gSAzt/+n6v/U3VjrefzvlmHtRiRZrLLxJLpYyzlznvEF+dtXfBEy0Atmk8nZeGkO1ljfymTCZQR4Q38byBwziqC9GFtWj2Q9YuMmUxyZyqJHo6k3THaNIXbz2Z6MmuaX9uoaGppBp6yO6Zo6VbZrttrBOW93vc/kN2/51E2UUtMo4rjgMqtCAGnSsUYy9oB/97UDZO5tw/P8GVfmTbeJOublbp7BEjKCXXUH5wTLZNTPT/5K7YT0/WY83IpIw1lkICYAABUPSURBVCTt4Jya+vgOfs39TSVz/cZKMNyJcY/5mdqZS/a/bxo/ogCXRVq85BiMlFJvITuaQaBEsJXvVyzMM2lKXXMT3W2airrwlDNGmNEgl6TEFFe+vbi7/7QIx/GmEvMqXry6o3dq0kmFSh3TehmGObRceQsoFhVdc5I1J+OGjErhw+349nTltVMcQo1qmOTvPXuz6sTcaB4NPUNeTfOrgxcDaK35Yap9udfCtpVzkEOYW07+zNkdQr52V7q6o6ZCE+49XhujLFzEpkdijDZGmKJSFExGxVn6i5q1nFhQ0UF+dBZ0LSVGpBYlZhoIoeAuMKP8lQf5+Gpe8XxxuCzMjwA1n6zt1VDoXNQxZ0Y2cIZ+i/pqy5PcKhsFQjpESvu7wYsdFGdxm50sSrjsYO/mbwOZkU4mtFxLcxjs5ycuBUuwm409Zb9K1S+W2WsxT7njwK3JhNVt59zmqjzUmWO6pkMhMgozOOYJ7rTrPD+dyMRpH+0nXtGondJkmgSeECPKHbnkxxBmcawUpRqzdrDL5IC2fxT5mbwTyGd11RkPRxg8iW+1gzO6mv87IIrFYvIm1epqukvg/yRofYQbHVYjnCl2aRmaWmo5fkSx6ZeD2CPDpkmjtXBbTDPSDEIDmeyDWZSqyUl14alHyrc+utI08bDjfBeOGUiJqS5OqkR3cx7pndp2UqHKx7TekcO5aL2gcJtB/sYBRkKfNfdUneKQrjM7geQAYqneTx37xYpw0GRCPG/M+avMjAzYsmyMLbH/VsK0tfkB5i2HkLaLouMe/Wy+1Vzp6gDbnmhz2HhtmJo25z3wbMOEsRekYDJapiWYPOYCp5RYpMR862A4jHeKGZ7rAEvID+cndV+rHfmkYxPy3PRva1nZz1MEPdFEwvE/x/SGeJK1qtmJGVNaPNuaMJyv35JIJnR/vU2IZttwVJgBkr8kXHk+k6u38reh7seMImg7Rn/SI1m/8LiH5xmznDppKfOfY7qqoG46kYbeFaX0sCJjnrvPuc1VeZAzx3RNB4FTJIZ2cBobY8Nk6ZilSFnGxAP87bkmge+2dkAn2NBcjVlhEnn77D2wWpMzP9VAY1y7sev5vBNYK/ryMx5F6pjHt9rBudoGaQYElP0mDWne+Za2Kpn3AsVhAa0WYudNjpzzrdQh+PgRxaZfDrUA5pxApzPGVXYj3t5mAAQYIvPIaV914ant5R1LUZ+RZlt5vOkcpMSU8EmVaPRCa8l6e6cenVSoyzGt92I7OANqjITYrHnVsA2GvouW2SkOocTF4pqfPGOz6sQ89bGZ44PMJndSHM6KSWEyL7I0NMKwpdLR9QArh1CkRxJ3sqvYoPr1s6U1PXv63ppCZePHa8OUAr2Mv+rhi5pULSNzbGLNDzanPppHXJYqgGIT6TEXOKXEqF+LEjNaJixHxbvwjFWoPKDtZCo4ubRY1tqMMS6ux7I03gD3SMg3kW3fn50qC3AMLF/ZRaXUnKxvFI7SsaK5Bql4cxdK7chz5CTwvF7pmSY7OEOGl8d1N38b1Nq8CWw2T7xZaqKLxzjhzXz6Jci7xEWBi062akprnWORMG0To1yttxZZ5mGHY20Nw5HbMV2ToyK739IjVN408q7z/PiZTQH2TbC58tvEKuCAA2k+R3HeVaFOHVAI7Mm8SGt09P3WDnaZGdicLqO+u7S7vGqOuf1jEdRaUEcFe7jxvWY8qM5m/w6KxVB8YQcnQSd+kH/RNAM5RuD8cXP8o7z4V9SGNxPHbDmIxQUB+BdhECmIx/Fmbq0SIAlAIIiCF+2s6GRwf+TZSjxfPgCkDdT3djDB+NALKvNJkr8LUEV46xNv+uUgMPWtL8uYA5rKU3JfRXGor94MqAjcaCO0lF1sW114akv5xojS08TDjik3b6hSYqqLkyoxr+Kiq2fppEKljmm9TXx7apaWY1AUKdqdmDZCQEi/44bPjQzRySTf3DrFIV1ndtaonqVZdWJuMWDSEMmsAdzlPPbZJFqjsWx2xJsVRDVBGAwYD0PsZ2mAJOsXygaZ5RA2dTdPcBaHMJf8bmeaeIDgAPcdr41UHM6Kys7d/tE8fMrE4k7nNao8A6VUhvnxYYPJzQnQSjLz2/PhYkAnJUZuoJib0+YZIBMw7IIxSt7wgFHGZpVDgklDgwB99Oa9pKkZCoWaUvRek3ibFUwTsCKAnMSflQoK9bU058qC5rf7GkWEgLrneW6ewUJiDvMDAowaE6JGaOSY9iNcc3VPztzW3wYOx4wiaE2bjbpfAoLniZH0+InhhaFNaV9PerRGX9BDqoZ54ny03rpppZh6Q+ZXyuqYrumMhGmGm3bYPEHXeX6cZ3OB22aIbx9pKgDRqlAKPHavk3FlqZYPu3ZQGjaUVnwx/eZ0GbgWb+x9EnWn2p8c0xh7C7CYf94JTCwThRIyTSSf/yRNzXA1yHmQGY/gtegp4mQ1B5uj6Y+AsohbJ9cIvHv37rfffvvjP39A//DhQ/rv/C5sEU3w98UXX6CPzz//fJ5m3zNpjUK9kCdUKgpGLR48eMDPUBeMPtTo448/jml0cGoCv/76a9B+/JfqzM2Ak1hCtOpgD9i2LOHU2pfwInBkAuqkjqydI8j2/v17ZnJjbEYvhlRp/0WfxRk6rxC90HMRj3366acW4ck8xD+WxPY0CPD27Vt7+uYpb9isUOUaRqwlXkLdRw5pUsUhNtYeRyKhCiFiD/9i6ti83dojhFMfyCE41JfaVRgIkEnqRfkZjIqDEPxrMOjgXH+LxmtFDMH1888/h1tC139k915UNSUObWEkh6dPn44s7oZlvXr16uXLl1eqOP1mJvhMa0ov/OzZM8YynGTxnp0NRc5q3omH0VBaRIwPQyfODB79uHE0lOZzhOO0K0yDYWQjKo4SzqtMSGwHS8o0t5it+8BuD4tFMHJ8/Pjx4qXMSVa8fvzxx0yCcAlDpbvkD8sJ4V8aBKYkGSgFEyqCuSlA8wTClUd6Z38byNwqiljriWjmqZ2M7xFi58VsXpzWQKTge3E1OJ/gcOgiD7icmtJbPI4VDOPr0DWn3pW7goPlINT07EPsNWOjgqm9HXzObVGbY07eyjV1RfrixYtvv/22axHzzLvO89O4Ftcm8CFIEi6lx3Px0jMhZTyzGfGG9huSpccxBw7YvLXXeBk4WhVKdcFx2gGhstjJRl2H3if8Swd0w7WDCTH97E0Am9SMhwOydnA6oOkWERABERABERABERABERABERABERABERABERABERABJwGWq5nNDzsbnFkc9TbeDfPVV18dVTrJdSYCXbckngmETVbhWuMkf7tGRudFQAREQAREYI3A2u7kkVuT2f8Udmran0daq07D84EMHMY/BtCwFspKBERABI5J4F/HFEtSiYAIiIAIiIAIiIAIiIAIiIAIiIAIiIAIiIAIiIAIXI8ALwhk+6a9XrxTkDfc8ApJXhbCXZVLmHHRkax4JQm7SMNLSngdJq9yiS8psYs3Sfn9999rB+eEiX6KgAjsRUD+di/yKlcEREAERODUBNZGHGvne1T2mFskA4GRHHqwVZ4iIAIicEwC2sF5TL1IKhEQAREQAREQAREQAREQAREQAREQAREQAREQARG4GoHXr18/f/7cUis+8ca3xZvvhpwsOk4+0ho+yffmzRs+C+jbzclOUN6Xc8wFVwt2pREBEbgMAfnby6hSFREBERABERABERABEfj/27vfqzS2Lg7A773rFqCUQFIBoQToAFICWoFQglKBUgKkAkIJhgqCJYgd+O4Vkntd0YQNmRkHefxgxmHP+fOMnk+/nEOAwJsX+PvNz9AECRAgQIAAAQIECBAgQIAAAQIECBAgQODVBeKY42R8MzbdjDBl4fHNrQKR7+x2uxF7it7n83kMY+sjzwsiAPr8pjsECBCoUsB6W6W2vggQIECAAAECBAgQIPCHAhKcfwjocQIECBAgQIAAAQIECBAgQIAAAQIECBDYIhCZyOTh6ZGbjOzRlubK/ziinDGMOFp9c3p7vsPFYpEvVkmAAIHCBay3hZNqkAABAgQIECBAgAABAqUKSHCWyqtxAgQIECBAgAABAgQIECBAgAABAgQIEPhfHImeOZc8Dk+vQ3zz3xcWx6zHqei9Xu/fO1svIvS5tUYBAQIEyhOw3pZnq2UCBAgQIECAAAECBAiUISDBWYaqNgkQIECAAAECBAgQIECAAAECBAgQIEDgu0BsCDcejzMco9EoU1ZxzWw2y5+oHkHVmG/FI9QdAQIENgLWW78JBAgQIECAAAECBAgQODgBCc6De2UGTIAAAQIECBAgQIAAAQIECBAgQIAAgUMSmEwmyeEOh8NkZcVl0+k03+P9/X2+WCUBAgQKFLDeFoipKQIECBAgQIAAAQIECFQjIMFZjbNeCBAgQIAAAQIECBAgQIAAAQIECBAgcKQCi8UiM/NWq5Upe5Wa09PTwWCQ7Pru7i5ZqYwAAQLFClhvi/XUGgECBAgQIECAAAECBCoQkOCsAFkXBAgQIECAAAECBAgQIECAAAECBAgQOF6BZKKx2WzW2Wing9TrPBFjI0DgDQtYb9/wyzU1AgQIECBAgAABAgTeqoAE51t9s+ZFgAABAgQIECBAgAABAgQIECBAgACBWggkTxVvNBq1GO4vBpEPmCbn+4t+3CZAgMD+Asn1x3q7P7EnCRAgQIAAAQIECBAgULSABGfRotojQIAAAQIECBAgQIAAAQIECBAgQIAAgd0FklvH7d5w1U/UPBpVNYf+CBCon4D1tn7vxIgIECBAgAABAgQIEDheAQnO4333Zk6AAAECBAgQIECAAAECBAgQIECAAIEKBNrtdqaXmieK8sM7OTnJzFcNAQIEChew3hZOqkECBAgQIECAAAECBAiULSDBWbaw9gkQIECAAAECBAgQIECAAAECBAgQIHDUAsnzxyMiuV6vayu1WCySY0smqJKtKSNAgEBewHqbt1JJgAABAgQIECBAgACBmghIcNbkRRgGAQIECBAgQIAAAQIECBAgQIAAAQIE3qZAp9NJTmwymSQrqy9Lji3iU6enp9UPT48ECBAIAeutXwMCBAgQIECAAAECBAgcnIAE58G9MgMmQIAAAQIECBAgQIAAAQIECBAgQIDAIQn0+/3kweKXl5f1nNjNzU1yYIPBIFmpjAABAoULWG8LJ9UgAQIECBAgQIAAAQIEyhaQ4CxbWPsECBAgQIAAAQIECBAgQIAAAQIECBA4doFkrvHh4eHq6qpuWKvV6vz8PDmq5EyTrSkjQIDArgLJVch6uyusegIECBAgQIAAAQIECJQkIMFZEqxmCRAgQIAAAQIECBAgQIAAAQIECBAgQOC7wGg0SlpE5efPn5PF1ZR9/Pgx2dHFxYUj1JNWyggQKEnAelsSrGYJECBAgAABAgQIECBQkoAEZ0mwmiVAgAABAgQIECBAgAABAgQIECBAgACB7wKRa8yfkB6JyS9fvtTErtvtLpfLzGDipPh8cCrToBoCBAjsIWC93QPNIwQIECBAgAABAgQIEHhFAQnOV8TXNQECBAgQIECAAAECBAgQIECAAAECBI5FYDgcdjqdzGzjbN92uz2bzTLF5dWs1+t3794tFotkF1FpA86klTICBEoVsN6WyqtxAgQIECBAgAABAgQIFCsgwVmsp9YIECBAgAABAgQIECBAgAABAgQIECBA4GWBOB691Wq9/Nmzu7ET59nZ2bPbFd2I/Giz2by7u0v2d319/eHDh2SxMgIECJQtYL0tW1j7BAgQIECAAAECBAgQKEpAgrMoSe0QIECAAAECBAgQIECAAAECBAgQIECAwBaB2KgyH+KcTCaxq+XV1dWWRgv9OA5wjyxm5EdjK9BkwxHffMWwaXKQyggQODYB6+2xvXHzJUCAAAECBAgQIEDgQAX+enx8PNChGzYBAgQIECBAgAABAgQIECBAgAABAgQIHKJAv9//9OlTfuQnJyej0ajX68Wx5vmndq2MfTcjM5o/Nn3T/nw+73a7u/alnkD8vv0G4fb2djwe/6bgxY8iHh1/KS9+tLkZBaX+Ef2m6z/8CNfegNbbvek8SIAAAQIECBAgQIAAgWoEJDircdYLAQIECBAgQIAAAQIECBAgQIAAAQIECPwncHNzc35+/t/PuavIn8XumAVGOdfrdUQ2p9PpTonSzWBjMPHggebhct6qyhJYrVbv378vq/Vft3txcVHxpra/HssOn+DaAeulUuvtSyruESBAgAABAgQIECBAoC4CEpx1eRPGQYAAAQIECBAgQIAAAQIECBAgQIAAgaMSiFRWhDh33fNyQxS7cjabzXa7HTHKzUWct75VL/Ka9/f3y+UyNjjcfM8flf5T45eXl8Ph8KebfiSQFBBJTEJtynDtxPVisfX2RRY3CRAgQIAAAQIECBAgUAeBf+owCGMgQIAAAQIECBAgQIAAAQIECBAgQIAAgWMTiN0rP3/7inOfI0+50/QjeRmPPH8qkp2NRiOaiotNg1EZqc29k5rPRzUYDCK+mQmMPn/WHQIECLyKgPX2Vdh1SoAAAQIECBAgQIAAgYyABGdGSQ0BAgQIECBAgAABAgQIECBAgAABAgQIlCLQ/fYVSc7xeLzffpxPhxVJzQLDmk9bjkhoZDcjbCq7+ZTFNQECByRgvT2gl2WoBAgQIECAAAECBAgcj8DfxzNVMyVAgAABAgQIECBAgAABAgQIECBAgACBegpErihCnLFZZmxvGaei12qQvV5vOp3GCexXV1fim7V6NQZDgMAeAtbbPdA8QoAAAQIECBAgQIAAgfIEJDjLs9UyAQIECBAgQIAAAQIECBAgQIAAAQIECOwgEPnI4XC4Wq2+fv16fX3d6XR2eLjQ0kiRxo6b8/n88fFxNpv1+/1Cm9cYAQIEXlnAevvKL0D3BAgQIECAAAECBAgQ+CHgFPUfEv4lQIAAAQIECBAgQIAAAQIECBAgQIAAgXoIvPv2dXZ2FsOJQGecrr5cLm9vb+N7GQOME9Ijstlut+N7q9WKC3ttluGsTQIEaihgva3hSzEkAgQIECBAgAABAgSOSuCv+A/ERzVhkyVAgAABAgQIECBAgAABAgQIECBAgACBwxWI08zvfnzFqetx+fDwEBeb7zGvuHg6u0hnNhqNuPPTRfy4iWxGalNe86mYawIECGwErLd+EwgQIECAAAECBAgQIFCBwP8BKbCgFXdoApIAAAAASUVORK5CYII="/>
  <p:tag name="POWERPOINTLATEX_PIXELSPEREMHEIGHT#5C6D626F787B7B5C62662052656B6F6D6D656E646572616465205C226F766E696E67737570706769667465722069204164616D733A207D7D" val="158,3333"/>
  <p:tag name="POWERPOINTLATEX_BASELINEOFFSET#5C6D626F787B7B5C62662052656B6F6D6D656E646572616465205C226F766E696E67737570706769667465722069204164616D733A207D7D" val="32"/>
  <p:tag name="POWERPOINTLATEX_REFCOUNTER#5C6D626F787B7B5C62662052656B6F6D6D656E646572616465205C226F766E696E67737570706769667465722069204164616D733A207D7D" val="3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7D20" val="iVBORw0KGgoAAAANSUhEUgAABlsAAAB9CAIAAACqFEKmAAAgAElEQVR4Ae2d4bnVtrKGD+dJAQklQCoASgAqIJQAVMCmBKACSAlABUAJkAogJRA64L7J3Dt3IsuyZMteXl7f/gGyPBqN3pFkeZZsX/vx48d/9CcCIiACIiACIiACIiACIiACIiACIiACIiACF0PgvxfTUjX0mASurq5u37597dq1X3755d69ex8+fDhmO9UqERABERABERABETgcAS3kDudSNUgEROB/CWh+O4uu8NNZWLlPI//6669v3759//6df//888+HDx8SlCmY2ipfUKVTEPj8+fPdu3dv3Ljx6NEj/sURnz59un//PoevX7/eBpH5FO9bN3j8+PE29R6gFqE7gBPVBBGoIcBg//3339+8eWNTJdP1rVu3nj17xo8ZNcUlIwJdCGgN1gVjXyUdF3JaVPR1zaVp03Xq0jze2t4ZPaTj/NZqreSHBHwNwFqU0E16z85Tk/qrJwBBVvM///zzEPT79++HelrlhxqUM0YARzx9+jQ5C3C88+rVqyS/4yH3ddkOQJfoWMshVQndId2qRolAgcDz58/tcsmMzczMhdLnAU4VCuqUCCwnUFiD8RPacv3SsJDAwoWcTybDNflCw1T8ogjoOnVR7p7R2Hk9ZOH8NsNOFUkIcKHHC8MLBDksD6Kw7uEjjek0+LJYyRyLiDXJT1sgiX8IMDcRlsrCsGkre6pLJjd1Yz7tov/ASrZExyTIPhQ8xb+68zlwp1LT9kzgwYMHNluyddftZG+vT6HJdZMpgrOUGhuzyHMWGSRdoRIiMEbgy5cv3tmSxFgfG1N1vvm7vRouX8htuag43w4gy8sEdJ0q89HZ1h5ixJbPbyK/nACLxuTS74eKiC3H+wOILLPYoORYSSQr+1hNq3wsq3SWANMTkY7sKev9OCh7tlcmPqWieGtHH+il/Nh6NkCX3AURPKXSY1NV60RgbwSIgtklknnSbePmPF43Y6TMfszws8OARbKyQd7VKiECBQLM/3Qn75DWx4YdrKDhfE/t+WrYayG3waLifDuALC8T8GlB16kyqIs929pDHFSv+c0VKjGbgK0BPLJpa4DkxlBv1vfld0OC94XdvHnzxYsXtgllsmSr/KRCCfDeruvXr2c5WD4C2bO9Mu1F/uzY76XwcvRsgI6XFkWedAZ5KgJRWgTWJsBHTnwYxn0cLEFi1fEwiYglh5R6+fJlLDsUiGeVFgEnwEWHl9bxgtGxpydc8ngJH4bWtF1dDXst5DZYVByvY6hFENB1St2gTGBGD3GFveY3V6jEbAK2Bnj79m1BgyJiBTjTp1pXV63y0xZcqgQ/5iR7DZyE5W/zzmbG2Ng7xdweJbIEVkXHdShbqTJFQAS2IcCL860i5mp+QPJK+SJwvA76r68IJMM2OXQNSojAbAKVv2LO1r/DgnseR30XcqsuKnboWZm0nICuU8sZTmpg+8i1a9cmxcoCXZSUq8iendFDXE/f+c3VKrGEQFx/JnoUEUuAtB2ObVMa09IqP6ZH+Wx9ZJ2X/aYk+wiSB1pXxSWfzsa7Hrp4m23mcWWabacKioAINBHggz5//PGHFRkOPX60YHsXg5SnIAmQueZk2CaHiCU73vm+s5dVQgRqCKx30amp/SQyw3E0HJInMYxKuy/kLtC/p/LdAerVdWobJ/Jdv+UVdVHSasa8HuK1dJ/fXLMSswkUdrH8NFupCorACQmw6YDn4Lgj4r6LBR9BX56+IU04n+7OjwkntE1Vn5wAOwR5UOvJkydYQn/gsZG4S+Xk5skAETg2gY8fP3oDh7ty2MpxdXXlAp6wXziY2Lmt5VeN3377zU9Zgk9l80OIPSzJ5J/9RSQpokMRuHACe74aaiF34Z3ztM3XdWob/vHdCLNr7KKktfZ5PcRr0fzmKM4ioYjYWbhJRmYIcL/EK2O5L/LXZBD7ICKWvdfKlFfWoQlw88wfv/Bw+33ohqpxIrA7AnHx2rRrgyBXOc7F9K4Zfnf+lkH7JrDnq6EWcvvuO0e2TtepbbzbZXtXFyWt7Z3dQ7wizW+OYv8JRcT27yNZOEqAAPznz585/fXrV+67FPsYJXWpJ9QlLtXzavcpCcTFa2GP+ilNVN0icGEEdns11ELuwnriXpqr69Q2nvBXKCyprouSVgO69BDNb63YTyWviNipyKvengSYcXqqky4REAEREAEREAEREIGtCGghtxVp1SMCGxEof92v0oguSirrWk9M89t6bLto1pv1u2CUEhEQAREQAREQAREQAREQAREQAREQgf/4a22WsOiiZIkBKnsJBBQRuwQvq40iIAIiIAIiIAIiIAIiIAIiIAIisDoBXmsTX04/r74uSuZVrVIXRUARsYtytxorAiIgAiIgAiIgAiIgAiIgAiIgAqsQ4MNWfPpsoeouShbaoOIXQkARsQtxtJopAiIgAiIgAiKwBQG+mHn79u1r//zxtSmW9VvUqjpEQAREQARE4NQEuOTduXMnvpl+hkVdlMyoV0Uuk8DlvlmfrxPyZDL7ORmx379/x/03/vl78OABUe29fZRnnrWUevfuHZ+PtTaSoKWk7969++HDB+vxzDjPnz9HjHw+CsYUxiFL+e7jgY2vb968icCpDuTQfvToEcARwDCcwv1DuXan4R8fMcspbqrKxc/uLM4CC401D2I/3G7dukVj7927N9mcFy9eWEH+jT3hx48fsSxiOMiRTlbBLR/d5tOnTzZ8zAUMHz70HtXOSCea/xmXNyoHJn0De2JLrcljvXoJHLruZF/NNt87sNmGTE0b1xvObo97v3VArWdbFuAwc4kfC+Mo6YpLOvlyyLR6STNnd9ch7VVzloNarzdyuWQqZp4cjlyf95iuQQ0i+hXTzsuXL5knmZT8mpul560eakbb2IJkvZZmjazPXHjNKlfEUgEvcOkxVoxKmz8LA7mskLNZz3KRXXXUrD2c6R5NV8NJSvUC8ER4rN+6Hu/2sy89rmqlBK/0tuUTnc3XUVBlaGev/i4fFyHI0zmvrq4SI3c4ficdt2Ro77C9iUeaDo+HYvl4RAMjhUseU3QCc9j/TYChkbxyvouSpPbtD5fDXGLzkotL4UracUlM6xxR07KngAWF9L1khVZ/s/wf7oov7e/Lly+ETowpCS5s79+/h+DTp08d9KtXr2qw0G+8CEomi7TKo3CJtbTCzYsJWm2mYrOtJoEAAdImVtOWyca6AE2gR6KZfzGJhSw5/FELh3bK4WOJFxwmWGQQGUEVK2BgYrMpIe3GowqxYdmVcrDE2WaroL3Yxp+t2u1fWm0J8gu04YMA+vmXdll7ra96PjLZei0Tzm5ekvBS5nrssbFgSDk0eRIocWESCFA7f26S+9FMpclRfiztVVDKZKy9aHbnxsYiRo1j2iw/6jT77d8s5DXglM2jxtmTD3Biizy9ZDj3GlBr2FYmGc+u4cdenRw7e0Feo5kR45I0bfQOWZPI1tUL1Eq9kenRmuZTn81OnsmhVe3TVMRCOtvqvc0JWSPrMyEAH5g4JYZSnMbJR6ZeYZRElc/w6GExAGouFsyBXml5CYGw90+/TmEemWiuvAJGk2anNxjOzsqbbIns1dAAJpLJYbYPFwr6QBhS6jXYE82xyckpO2xajxV8NNaHE2J+mEVh04XLeKLpml7g7wq7OG750O7S3qxbKzPh4ExqEmNqD4AiaVqv8VjTGxPyTL+JMV2UJDorD7v0kF4wK20eihUmLhcGO5zrr3odl8TYsGTZ402ICSZ2v7fi/ppLOQ3EZoaqBQ3IpFKKWMzBOiGeikouLiLmMzJdYbgsgI4zBWIklU3H1dVQ27BIq/xCa3E/GugZ1iF8GrLLLR2IHL9OR9uAMzR+Xg5YrN7hrOcKvZlIFpazNAfD+Muqir5jkFvX9yrWS9SswJx8NjHWHB+3Y0zIN4VIJgM7thcx/vAv6KIBJmPw+TcWsbQbQEHXj7UoQeFQPnazGv4JOht6Wc3URUc14zHG72SGNtBMzI6ardTY8PwbTT84Q3tijvdzmjC0J3bg7OTTfTh3HFDdbYvcatJ9/dixk3eEDIe+zawBWylD72Xc+V+cahiMnu+JodqOoNbojb4woAmJ8bQ9TjhxPueUT7mkk4Ic7m1OGFpYn2N9wNpLR80WJN8EwJgFki1lme4Celf2gsV1wa5BtsLJqorrHLuOmElZhRhp1lJjq7XZ2pPMtYdz09UQdLQ3jlzvuiTIH/b8xC9RnjSDIkuVUh0He4I0jsTklB3aujcxNR4m45eFBxiBk5AZa5rLR52kfaUdreoyU23guF5Du0t7I8DWtDWEnmx/0aeV16nDoIjoOo5HVrbxL44CRlY85enh1OqnLDFPSWxgfXp5D+kIs97soWTfi0vHJTGmMnmaTxmAuDgxHhf4tZ7JLTmbPYy3h0OFFMEpDHkqZf63hBmQ9L3Lioj5agw3AChLlkznNemMuLrKuiGpokm+r7WY59OKrRe5AMSLdFxJIJl0lKQhlYcosUtOXGRky/oIodVZATKxsOw4ZHwg0YSCi8eqmJEfuY0VtynS+ZOgFE22FfmwVJQfk7FSvrybJIM87og2kINfKDhWBWa4PF0XeetFY1096i/ck5jl/BvR+WzlZ4cJHxFYNWaDl3Iy1oRJ+Wg8RdDTCserzibc+LKnKicfc4Q1bfZwXmlAdbEty7Amc7kfzf6xDhP1V3byssdp1IxZK5qxRnetQV2Q8QUKtk1O/qZnz72RlYCNNYyE/LDhcapMLmGgoFSSaRp2OCcMm1aZs9I1y2qHuU+MwKSuglXmLLtgDcXiGoxrBFfhpivgUGGXnLWHc9PVEGGYWIe3f8kpNzM6iCL0+ewwcSUrDXb0o9kt9+qSROyrJkypwnrMiic+Qj5ROzyMGONieyhJzvLr5kqOi7jKPYGzxnPyktelvVmMTZmt16mjolhvPPpgJNHkmijcRUlUWJ9u7SFoXg9mvdlRMpm4ONV6a9N3Sdx32UNzfP3MIqF83bG1QZyWE/n5fTQSP4s0ncDH1djdjjXEp3Xky6v5uLoq6zTN9fJrWOvNpwPRKRm30XG+6EeMHhNPzU7bbFKpDXuoOnvngAGsP8x+On3BKXHwIznb8vqCZrbZVijlrodGuavQBB+xhZZ6XU6GUsnwdhlP+NyBwXZ1LxvjliBvhpUXgol+rzebiOjQX7bENMReiv1ZtZ4ZjalRHuVb4Xil2cQOh7N3mzUGlA0H/gXpNlNNxL7Ej307+aqQlzQz4loj3bqOXBXUwt4YB29h9kvcMUk1qi3PTvULkoUtnbR5TGDVaxaVMkd50wrTPqDiBSsr6RdiFJoLyvCjwrHmd8lP+g/19jUs6i9rpjl+0wKlZKE41lh0mo+gOiZj+asO9rioKJjh3WCSc1QS+2FhKvAiXgtkmBI9fyxhAPkXZ827bnZ33KpDe3l7x0hW5jddp46KYtXx6C4mUemUoVgXJUO1NTlNPQSFq8KsMTgrEyf/1lubvkvi7ssebxozOaZmmx8z4xxOv0qKzO+jsY79p+kEPqggOGlwpFwQjhe8yUUGeirlV7LW1wq0jt6TLFyo1ASalggFOJwyhTXAEbZrOf9mdbpHzI+sfbNiZMagSY1TxvRU5jtVDCsUMTFsS0bgsIiP2EpuaPAiJIYKY06EQ5q/eHaYRsAHDson9ccF2eSSMaKrWS9iHvTcHooPDY45lcPNi8TG/o2mBU6hp+1zOK86oNyz1LLNVONOJIHjvJP848aTdfJVIS9pZqG7RpKz063ryFVBLeyNXpxOVZi949Q3OXXsc06Y7W6uCzbi8GOlEi8yeU2J0/jY8sAqTXpRssIxmagNz056Ko6yVUdNrIg0f2WSCPgsV2NYbHiNvCsnUVhuuZEWt500G/nETQXlrW1EeRytbtswYWLoL4zoYaloz+TyhuJxTqhZ4bjxIJp93ezrOB+nawztLu0duqk+p+k6dVQUq47H2Bvr/ZJIdlGS6Kw8bOoh6FwVZqXNQ7E4cZHmbygTcxBw5nR7/uLZYTpOdIWJsfuyp9U7WG7XKW9dMv//108cO/Hs2TNvYFwZeGaS8G49+YmopGCXw7Wt5YOP2Jl8KIePffCZBvoH35qp+YJhTUv5fgRiSRccK+jMswKmyk8VdNp3vkxy+LkT17BlAp7Yz0zBd4jKX1/i+yD+0aU42svWeoehLJ8CKQhfv37dz/JJjjiReX5M+JKFTJRPyrOM8+KJyzw/m4heywpYJvQcC/rBVRBuPbUETqGx7h3sWWPymTecE4NXGlDzbGt1XCK/xI99O/mqkJc0MzEsAbj9YWLPfnojnzWMthVm73j9YmotM9znnFC2eezsqtcs+6ykV12eP6OnKMJixgtmE8hPXtHiFTDRn9U5O3NvwzminqREq22qjx17DEWCcaXBPlY7+fXrsYKSVU8tuW52dNyqQzsCXNLeqGe99IFRnHw8rue17TXvE+aSi0vHJXG8OsRpasxNvqbKxmGIV/AhbyvLZToJaIzpvH379tgp8i8iImbf43QKNeDcE5SaXN265i6JbawdC0AUVvyzW0dvLodpTLMtPWNIJdYYF6bkJ4djksn0FMW2SRNeZARyvedX2cePH09WGpee9XHJ2KXjpFOuDobJN4+H8nEm5eykSVEevw8VjuWM+X0oH7sujbWPhQ/FFua0whlr7G6HczKCksNIL56aMaCiv6LaNaaaqN/SrX6kVMdOHtGhOTmM1sZTMyC3NnOsu0aTtkzH5q8KqrU3xtv18hyVNIGBPwZwt3PCmMHl/FWvWfFyxhq6PGnEX7axOa7isk3Y7ajZg2HxjoU18OR1ll8f2UpQvt8wLyQjJTmMnoqnZsyKUZWlW9djiYa4vElOdT9snancgI6OW3Vou8GWmN3eRM9KhwdGEUcZ9JLDyDOe6jIeo/JjpCOifcLEwpPc93Vf9jx58sT7THLp9/zWxEVExDyOCB2u2TWM4nXdfr6oKdVFZhtrKzksbJHfQtB3J7fzsNhl+8/YKpYNVq6N3l+4a41T0mlnbaaAO3fuYAObRQsGO2Tihn6nOsbBhZOEOxQNNfFHirdW0So/+RN90oTKwzg2KRKfS6/UUCPWq7G7Hc6bDSjvmTXYu8u0+rFVvtzJN4Pc1+zuXphUuBmo1t7oEzJNaLofLlx6djsnTLppKLDqNYsLaFx9TXZy1hgsIVgA4GV+gppc908qTNpbHuyJ8JLDPRjGdTYOlvJ11rZSxvBlofmbDfbEhtb1WFJ848MIv6nqXo5bdWgPWzS7vUNV3XOOjeJU47G7m/agcP8wWy8urfJjV8m+y57WtUFl37iIiFhcVMVwSZmRSxaWtmUN885uY623bp6RlaXir1Wslq5du8Y+qQ8fPoz93siKdmwVSz6l+MWe6BLPHlYacEIxmkk4DAOweaxRiXlxN2Krg6J81JNUEQ9jkZg/lvaI5JjAZvnR8srGttoWq2gtG+V3O5w3G1C9SEaq9enW2vt28guBXO+OMcndgor9YWypl21UIXy22zkh25ByZpx+W8dalI96vMYks+aemSUEa2UCNDU/QUUDvNI9JHZiWIxwxfuZISJ20DBS4l71oYznbDbYvUYSM9Zjsfj26SV9oIvj4uhrNSbKRz0FjLFIQewkp2ITWu2M8lFPoSGxSEGs16mTjMdexu9Nz/5htvauuARaQrvvsicZSnavvcQ8K3v8iBhhlBjSKqxTE5q9+kGitny4mbWto6Js9thZLswJRrbW379/Hy8wcRAdI7Y1Fh3L6uTnLwpmT2Uz4y/8WYGVMmkXzaR2trPVGxynjITbpJ2xY0c9hYKtVWzTZwoG+6loSWVjvWxlohVOVu3+h/MGAyo6K0tp1cxWP65h7QaQW5u5KvPZyjcA1erfKF++miTxMtqS5bD/OSFr9lhmnH5bO+HkNSsqx4D6K+mYtUl+q8FJ8fUOd2IYES63hFU0ccZsk+nS3J+MPfWWLULmBoPdq563HvPiJ0nEmafVgC6Oi6PPu0GlJZNDe6hnSXuH2vrmXAKKLcdjX+/sUNueYbaO5S4Ds/uyJw5JOkD5dQr1PeT4EbEYDoMLERl2KtX88T65eo69JDezNl6xehk/1EM3peNmRyAtxResorCEle6MbV+MMUpdXV3xazAa+KM6PLtN04aN9RxM8tUhv6yOrSNd3hKVYkkpP0wg8zu5nzpeImksPWGfbTyv4bzSgDr5eNxV31gJ8q7a2MWYlUC19kYuLnG2KcyrcbAXHjSIYoBab0HS2tIZXlv7mhVZRS/MMFVF5hGI2/zjq5SiNvowh/7Fm3iqMr3SYLfa563HKi1fT2zh+F3ouLWH9pDbwvYOFfbKuUAUq47HXn45Fz2CiafipZzD5cueqLDj2uCnc+lVs+2M4FDCdSJeKmrUdgmR1lSEzGbW9gqpTraLYDmPDfIesSSmGwvSakJI3EXwrooawwiEMaJcIeOBsmybxFM2NtifFfVvmebXOX4v5fkOj6jStMJ9lNuWbDFoXR8k8uXtDF7pmSaSxoKuptts39hzGc6rDqh9umb7zrAq5O2bs16Nq4Ka0RvZ6cyftZeLDj+9ZNvu1yPOjsUOOHUuc0K2jUnm2tesyCqZ8xNLdLgSAVbL/rwkCxvu7oYjiMUYC56xcVE2bNXBTtWz12Nlszc4O+TcVOlCx609tIdtWdjeocJeOReFYu3x2MspZ6FHMN1N8VJO5t9RmEeP/GxNIonDRIUd1wbHj4glrImYEKNJMnd7eF7WjmFkqcRLHPilxcJYsSvHItxRENUqB49QwkDyYBPPJHKvkjiURVtUu2UaS7CNdyvyQCibC+weifZyOPm2+74xLCpNsGzJYeO6+qJbz/gdDuedD6j1fLGlZkGupL1PUOwx4acau+gQHWAyHzaHiw5XN8vnClU/9+5wThi2biyn78R7UdesMaR7y2fxxs+NHu2lkzMcopEs7XBc+b37Ud7TGwz2Jesxt/NMEwsdp6Htfr8QFBuMR0d6+IRgll2822XP8Z+aTCKLZT+d/Ox5WduEi9UJUSECXvzkwvqJPfbDF+WytOI3vTG1LMUImdmdCaDYekYMvv7eY0xtx3xs4xNXdstEGxn2ppx1JAvHckUubGLJD1PlspxN5A/ckc6osTv3wv4H1GS337+AIFf6aM+gPCLAFQo7hy0iamA3TiTKP37sfE4YNq2Qs/Y1K+pPLnAFq3SqL4H4Y76Hfb0KcnBTYdnmkjGxzWBfsh6L1p5peonj4tCj+a2jL5E/60nvElBsMx7PdBy1mi2YQ2LdZ4A4KpPZZlh7fc7xI2IRHFz6xvvrQVdKnpe1lY1KxNgdzfqJb0IRR//x4wc7quJoYWc++UkRDpllfPc+8oTDdhULw0J8x3cw/RNXNDMuH3l2srx5LUIYNn8yJ+nYSUeaLH5eAkljd7vfPvFCYvZpme9/QJ2WT5faBbkS485BcbmhIWxJ5l8uQ0zy/MLBrzv8Ef9i/rHfafiZp/WXj13NCZXOcrG1r1nxaYizBuXEzjHBas0vZESEYw9nScOCLUZeahq4zWBfuB6racjOZZY4bu2hvXN00bzDo9hmPEakMc01lFu57E1fFCunuygpV1F59rQwK43cXsyvIFb18qv5SmuD40fE2DwcncEVffveUF/jeVk72S5uFeL6KSvPjiqms/ha1hhIsiLsBfNwGDnsw9phEIQhivtiG1mR+GKRKcBftx9lPJ2UbZ0ykjB5os1rOUYiNna403A/bdztcD6LAbUfP86zRJArue0fFO/B5AqFnYTGiIuxZYxXVf76zx+naCbzPD+H8DPPZJN3OydMWj4USK4y3a9Ze57bhzQOnOPLGNoYl2eWjmcnIWw22BeuxyYbchYC0TVNjlt7aJ8FPTPy2Cg2G48Fj/N7UlzSFyQLp7ooKeivObUHmDV2bi/Tfdmz0trg+BExfM+DDN4D7MdeP9xh4rysLQDk90OWyPEyXBDmXsJ+gUdm6CN/sTFnuTNJLlEFtckpwnMLf4tIFE4esoPAf2LiPqr8QE10fWvoNso7yUnzzlQgNrYcZzx5A6NPhx37VOad74A6FbEZ9QpyJbSdg+KSwYRjA5lfs1n1srWZFTzDmT8SXOmY2OuvSvucEyqdlYjFtsRpORHLHkb57DUrmdsnf13L1qLM5QTiCLX365tOVnd0gPqeT6moavu1XNN6bDm32MOXa5uhIdJuddyqQ3tGW05Y5MAoYg/Zfjye0KdrVC2YBapxELFwKkjWnErWBuUHsGoUmsxFRMTi7yTEaJrYsRre+Om887J2sqv5G1gmJf37XMkygnVwzIl8sjoLvzbwe77Xki27RmZ86SwGsCFurJbYtNYpwx7bMc3JZDFW3ZnmAzBuRsjeSu2nadGnO5l8zn1A7ce5BUsEuQAnnto/KLuExV362M8mZRYG/M3YrbzDOSF6pCkd29L9mhXX0FhVv5ZAmMtEzZa9psZerDCdPPrCfua0kRs7wCSfPQz2+vXYsDnxcZPh2WFOXLgOz26Qs8Rx0bPdh/YGbe9YxVFR7GE8xsX8bJd1UTK7diu4B5gLm7Bq8TiIlt8K8QBWtLZpbRALJunRiFhT2Aila8sndjcd8taPuMWucteSVUEAZeOr2nlZO+kIuj4zxaQYAv5LY3LvEWM9UWxM58b+GjPD87lrimG4QriKQe4byuBWv50tEkZDMlm4JXtO1F/S+KnTG0I4zLuNZ+4qscPhfO4Dalf+HTNGkMfIJPn7B2UXlI6XlR3OCYlT6g9XvWZxP8+2BTcmzvyeOZbgNQvxsjsmpvxKAtERtoTmXyJETYuNPQz2+vVYJZmCWGsgqaBq9qnZjlt1aM9uzkkKHhXFBuMxBpGzUQLbweA3Pln/dlGS1dwxcwOYHa3dXlX3ZU+c2VaMiDH4r127RlSCBmR7cIJybfmkunmHMQpWv06i+SzCYmhzXu2tpc7L2snWNS1k0RbDlxwW9nxlq+41NtEU2FIAACAASURBVLLK52XytkVvFPMmh2N6YueM3WBM3vKjJF8qKAvv82z9DWdEFNP7bBdWRe/UG7ze5HOAAbVbX7thguwoyon9g7LleBzF5RbVnI3a9jAn1Ng8JhPtj+0ak7f8KFm4ZsXnULhGxN9+CvqZPNEftzUVhHWqhgC3A35fiiN4dnjG2ngng71+PZaQifftk7/h0VcnZRL9axwucdyqQ3uNxq6n85AoNhiPcchkF/mWWf5hu4uS9fqGad4A5tpNWFt/vOjHAVWud+xWiLWBX5LQjFhZj50tLyHSPWK85tzjF0QWCvtZTPva8jUtrJHhdyEPKHKVKoQkojZrflyTxbPrpc/L2kkOdNbCo4Je3GWSXhdnQ4RdzAsmCe/AST6HzFnJBrShzEo5ca8+P1+PDUviyx6BhVvNNjFUeZMpywJopSasqrZylPEgjK8yQVq+jq5qcL3yvQ3nYwyoev4nkRTkSuz7B3Xnzh3awnKo41N4e5sTKp2VFVv1msU2MT6k4/Xadwz8cCxhV5P6NfeYHuVHAvEabYs0X6tEsUJ6P4O9cj2WtMWmAsucvAFmmee/g1LE1y2Jzg0OZztu1aG9QcM7VnFIFBuMx/izRHbLJFsEPK4x5q8uSsaU98rfAGYvU0+lp++yh7VBnMYrL/cTSwjeERv/hl0znh2m15Yf1rgkJ75yiGVWWZXxhXhBLCosS5qSJvko3MXaOAwKjep1Kq4YWBlMqrWQJdNKIhn10ATEEoF4yFk0ePQTeYq7AIe41Q+7JJwqY6GsME7rlOLyMCbvkrQl2j+U56xPxJQaCiQ5rrkSRVzykk60DQ/jr/2T9rjl1tX5d6gw5sQLarkbWKk4gmqG56pwojGnHc4bDCgfFCSiB7dJr+pHmlDTyTeAvHYzlzgrzhvgKqjaANTy3ugauJAx8/DHdcT+aB1/TC/8Ma754mShscmp/cwJiWEzDr03dr9mYQyo3QWTlwm8gDA+yrbC7UQGtVmZmBl7cs0VMJZtSq9tWOxs9NUm20w4GaoY3Kok0TDmI1PLWfoS/7rrKe41jrnPhTuux7xSEr5oKa9pIYwB/Ov2lOWtChcmEStdmE6wtzrOe2b3ob1Se+txxdHNND5Z8GAoko6xxniMi/bs1M0wKdeLU7oomXRuVqC+h2wAM2thTab3W0bcGlc9xo6P5cnpJV6Jlt8KxbXBpLZYtRmcFEmnXXqnN8wSZdxry5drn3E2Xl8LM6ANg3LXYQDE5k/2g1Z5WtfR2nhtxrOTc9AMtkmRZILIzoZexM3LxonieMP4rAyqbGxwlj/vxu5lq6LpjsXNG0vY4tvrSkZXUoolkUtawm1LJDn0iZhVCM0ZCpBDvvdA5LMyMZO2RwMml2h40Nd/FKQucqLCYTppY5m2KTe1RrLQCu8hWFLg5iYlw63c/Si1EM7kYpEq9jOcVx1Q0VM4a4Opxp2+3I8dO/mqkDforpFqUzoZeswJ5XlgVVBdemNcdcUpdCzNYoB6a6DtZ06osbYss8Y1y2uMnaQwmZu7xwToh37FxHetV8CaSd4NbkqsPZyTITnGZ9JmCnqfL692xlRFP6JqbG0zby233nrMmxPnkzHjzQz+tYQTY7Dj6LFFVNRMkb7XzYWOW2Nor9pe91chkQyKyeuUqToYilXHoxGLfS9ZCdgwTzKzLuuiJKu5kNnaQzaAWbB27NTCi0vHJbFb2HHZg86InSnXa4kJXGlhwWRO5poei6QRsWTlRy+MSofpteWHNS7PYSL2VRE4OPQByRUOV9lZKGfrAitTJwX9OhcTnOIv3ti3yieVLrEWT1vt3t5oKmlagbXI4Mek3uWHdEGrDv1Ygg1GO9EMc5vsEIhdMxGLnR61uAn9LmMtJd/XKHECRZji6I9+8bKtiTJVajGksS1x/BuT+C/yCAzNMJtNkuag0JrMv6S9gdRIJxkWtxyEa3og2lxDWd77jMtTlibwFxvlaZf3UeYFOYWY9z0axeGwk+BTTDKF1OIudj0xUTb+HzNvuWs2gBNtI72f4dx3QIHUyNMb3fUx4d3A3Z2QWXK4gR/ndfK+kDdo5hIvlIeedQAGIGLDWvqCWqM3+nwbe3U5zVgoT1bGYT9zwtAvrTldrlljleJWu2SAHbbMJH5NYWhQtV2Dkqv8bkfNBoaVh2RyNRzDHvNxgfV5+Mf8pvSWgx07bc7Bcjdy3nrMi9PxHEKy9KJDWsTE8h3XcKLA+yhEYJvrplsy23FdhvZm7XVnDRPlQVG+Tpm2w6Dw5sT+yeiwzmlnzWUI+LUsXgoRNhrJrBuxo81mZpTQ/VDIWTJtHGXvfWJxS3dRMlSbzVnSQ/pOblnzajLBVW6FTf640rWV5X0B7/LzlsRefMmyx5V4gk7lawO6oi8MELCeRsfjz/pw7O0x/ffU7Ro9QTe1woUu7sIk1paPdXVMY7aP0giFdAI0VgrcRDh7iG+sVKt8rCum51mbDM6sqZYZB0asd2Ea5UA2JaDwmdRGF93MaieRzMLZeq1nR69RMA4DBGJBr85qqezPUUM2XUk1LpUSS8ye+G+Bf8H1oOBs1kjPZGqIFY2lIelFxmSSfKftLkgEkkO/oHpFFOTPD0mgk55gBe2sK2G+jkhjKU9T3OULCdezARy3LSYKPi1MPpUdj4YXulM0A1yJJbMHVHfbop2T6Q38SG8s9Cg/NezkHSFv0MxJ1AUBhzCZyCrpCKp7b2TGYP6ZbFdWAGOy7U0yk5EYVW05JyRWzTsstKXmmlWuFJ5xDRBB4aPhANztqFnbsNarYRm7n7WZEBd7zozE9oPdL/pYu2Q9Zo2lm8UJASb0Sa6e9MbYCblPi/3T077c6j5TFXzRxXELh/aW7R1D4V6YTIxpsPwDoPAGdhyPrjNJ+MI+Yq8Mh7mqLkpc21giWlhOZzVsADNbb8xc++JCXbOXxNHOwiAqLHuihphO1gZYaHMy/8YL1phP6V3XUDd2+hLy+TwB1za+dsFrL6EGwT2/mPy8rKX/8EEiXkgZO5I1wb5TC3Dec89KovX96EMOvPGU1+zFiizNm+nxL2mWKa21DLWdMKe+ySc0slfVSSfZ+aic3eqhT081+QwtOfyAmu212QUFuRLdrkDxIZf79+/b97BYVHEvnb2OYDPrYK5rSPLH7Xd8kTbL02ypIZBh2081Jwxta80ZtmVsVmnVjPyqymfYczlFGBF8ZYJvanVpcr0f97mWsw9KMuShwUIlWc3Ciq8e2Y0Za11WvJXzQBe2iZKOjqv3WmLD8Q4PhqK+OfPGI+OFwWK323ydI3vXNtlJuiiZrGW5wNowl1u4Ew1DUEuWPUx0rMRYj9HNmHv5443+saV8IsmCD5yyhPfDS4+IRUxKi4AIiIAIiIAIiAAEWFoRxLHlO+t4XzbVwGHV5Z944/cYFvE1pSQjAiIgAiIgAiIgAiKwMQFFxDYGrupEQAREQAREQAT2ToCfFvmxESvZaJz8zFhj+uvXr/1T3/xi2RRQq9EvGREQAREQAREQAREQgeUEFBFbzlAaREAEREAEREAEjkOADWK//vor7WFrPel5DSMKZo9PzoupzatUpURABERABERABERABOoJ/LdeVJIiIAIiIAIiIAIicHgCtjuMZhIRm91YHrq0suwRm61EBUVABERABERABERABNYjoIjYemylWQREQAREQARE4PwIeCDMXps9rwFe1rXN06NSIiACIiACIiACIiACKxFQRGwlsFIrAiIgAiIgAiJwlgR4cZiFsYhq8dHkGW2glEXEzv1LxzPariIiIAIiIAIiIAIicC4E9B6xc/GU7BQBERABERABEdiIAB+Y98ceW18E5mX5vDdlb968uZHRqkYEREAEREAEREAERKCFgPaItdCSrAiIgAiIgAiIwAUQYJsYwSxCWrSV0NjV1dVff/012W5kkLRQGrvMFA6bJCYBERABERABERABETghAe0ROyF8VS0CIiACIiACIrBrAkS4Xr58aSY+ePDg4cOHPAjJdySj0QTCPn78+ObNm3fv3pFPHO3Ro0cvXryIMkqLgAiIgAiIgAiIgAjsjYAiYnvziOwRAREQAREQARHYF4HXr18T7SLs5WYR9rp+/Trfkfz+/btnEjIjXvb48WPPUUIEREAEREAEREAERGC3BBQR261rZJgIiIAIiIAIiMC+CHz9+pVX5vPngTBCYzwgyZ/eF7YvV8kaERABERABERABEZgioIjYFCGdFwEREAEREAEREAEREAEREAEREAEREAEROBYBvVn/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Ts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RsqT//+uuvr1+/fvjw4e3bt69fv16qTuVPQQAnvnjx4vbt27/88su1a9du3rz522+/ff78+RS2qE4REAEREAEREAEREAEREAEREAEREIHVCVz78ePH6pUcrgKCX48ePfr+/fuwZeI5ZLLzHGJhz549w8gbN248ffqUf/Gs+ff58+dXV1c7t1/miYAIiIAIiIAIiIAIiIAIiIAIiIAItBLQHrFWYn/Lf/v2LRsOm6PrAsqw2YrtV+y94t+9bbxiL5iFwwiBsdfv8ePH9+7d+/33382/nGL33wW46IKauOfeeEFuUFNFQAREQAREQAREQAREQARE4NQEtEdsvgd41O7Tp08vX778+PGja9EeMUdhCcJMv/76q2f+/PPPf/75Jw8nes4JE8S/CH5hwN27dz3yRcTkzp07bhWRMj0M6zTOPbHn3njubGW/CIiACIiACIiACIiACIiACJwXAe0Rm+8vwjrsJ3rz5s18FRdQ0kJO3lD2Xu2EGCEwt+3Vq1duIRsAPU0iOYynlD47Au5xs3w/vfHsSMpgERABERABERABERABERABETh3AoqILfUgcTH2PS3VslV53pnF04tb1fZ3Pbt9vNQelsRCNojxKn1nQpSTV4n5IXvEPK3ETgjM7sa77Y07ASszREAEREAEREAEREAEREAEROByCCgi1sHX169f76BlExU8sbhJPf9fyTCiRATq/0+fKMUTr3/88YdVPrSHh2F5pz6Wv3//ngDZiWxUtaMEZnfjffbG0XbqhAiIgAiIgAiIgAiIgAiIgAiIwGoEFBFbDe0uFW//DCBv0/dnEtlMxyOTcUPWqSDFV7/dunUrMYN9f3xikteHKRyWkNnJ4exuvM/euBOqMkMEREAEREAEREAEREAEREAELoqAImIX5e7/zN5cswQTL7DngwNEMdiZxbcdl6jqVTaGVM5oi1+v5p+7niXdeIe98dzdIftFQAREQAREQAREQAREQARE4BwJKCJ2jl6bb7M/KjhfxdySO/m+pJkfQypn9Bq4ueyPVm55N95Vbzyae9QeERABERABERABERABERABETgHAoqInYOXOtn49u3bTpqkRgRORkDd+GToVbEIiIAIiIAIiIAIiIAIiIAIHIiAImIHcuZUU37//fcpEZ0Xgb0TUDfeu4dknwiIgAiIgAiIgAiIgAiIgAicAwFFxM7BSz1s/Pz5c3ydfA+V0iECWxNQN96auOoTAREQAREQAREQAREQAREQgYMSUETsoI79d7N4pf3Dhw//nacjETgzAurGZ+YwmSsCIiACIiACIiACIiACIiACOyagiNiOndPJNOIId+7cie+S76RYakRgOwLqxtuxVk0iIAIiIAIiIAIiIAIiIAIicAEEfrI2vnjx4tu3b9+/f+dfQieW4N8fP35ECIi9efPGP/R248aNW7duPXr06N69e1HM069fv3737t2nT59QRSYf9SM08+DBg8ePH7vMqgnuotFf8105nsbi/USYas3HVFrHX6F1q1oelX/9+hXbeObRbOOU2QZJdn6NtY5SyMN/+N6lq6urqN/TNPbmzZt+uDCBAUmPMvufP39++/btofIlnRAOv/3221DnejkfPnwALGPBBg4V4ZTycHBjIINfkrEGnLt376LWxOi6gEKMfBs4Q25LiBU6dsdh613XJw1rCy3FgLGu66BI9OrGrb0x2hDTS/yOniUu276Tx4YrLQIiIAIiIAIiIAIiIAIiIAJHI0DM68uXL2Ot4qz9EQizIBG35e//+Xv16hUhACtIAiX/J/v3/4ggz9/Tp08pyyHyxAtMnnxiT1He05waM8bzCSW4vCcKBbHBxYYJbPOGoIQwE/LcrnPTbjr5l1YPC3qOF8dCz4wJGosS/pD0P2hYmnxsiPKehipmWMNJGHx4YqHTAKzLxwRqXaYygeaoYWGa1mXrzTZ2jU4Y7afPZI0Zy4xlkzTAjS3/evc2p3j+mFNMFWez9eJiEwARqgCIx9FsaikS0a1BzOqN7cLUmmGbIOIQ4AwlbKYVjCZagXK0kfbmQC87lqM2F84Sy2Zmu3FTb4wGeBrjzZjIp8nva7jMzVNCBERABERABERABERABERABESgicD/RnC48eYv3qzarabpsht4/h2qjnfLfnPLXSLFUTiUt5tkU879YVYAnWO3weRzdliKHI8cJTfJ3AlnLTclXgrNWTGCWWazRyuGtceb7eFZclCSWJUcZu/hDTuS2BZDIVYFtN14LBzWS5H4F2ukunjK0+7BobYZOXQnnBXhmA1Ul9X2Tx/s1gmTKmgaxvhf7GBY6PmeSIrboSmxVmS7N2LkmwCqxnjS83EuknE4UMr6mPUWokVWKRhNIf9idjSsL7ElwzZaRZoGYip/2Y4NFu+6wM/OA67QO6clHAWJpm7c2hvdABK9/I6qvi6LRiotAiIgAiIgAiIgAiIgAiIgAiLQRCDd08S9X7znRBe3ndzZcpee1cvdrMtzz4kMN67kjEU9ov5CjAk91Ei9rpzEmA1uWLxxRb68AyUKT96WW+TCGujVeSIGfTwzSViMIDaHUoRFxhrlgRUgFEIGhF1MZzYoFm2IVcf8DdK0MdY+1jfckthJKEh+ayd0VWMJ+oablI3aDAtGD455zUp5e8u+M2EbL2aMjQg6hofDkIm9CzHgDG1bTqzXsDXbsHmy7R4Uo1GFHp401r1GIjlVeejeMVWTvXElvy93WWV7JSYCIiACIiACIiACIiACIiACIpAlkLmrTO5UubMt3zQi4Lep3OZxmN1s5dUn+j1/mCBU4ZpROxQY5niRss0U9FgSVRRuyLl/jg3MSsaYxdAkz/HNPigsm+etwLayZLy9L0d2nCQJN2mzRHR6uUVmUpS3kES5VPRRTaNaI2LWsY1hmbPVHvf3UbZskruGVhMJpTtF+biPrDAKlhDrO2y97QyxAisq9YYjGZtcSHsREgWx8qnIqtyvVvV7NGONTl6GoLMiIAIiIAIiIAIiIAIiIAIicOEEMt+ajMGFZ8+ecds29uJ8uzuN93WkuZ8vvzg/yvO2+HiLm6R5V7oHm3hHu790PBGLh2Y88Y6yzVjor/omBlF4nTwE7LMAVouXipVWpq2xBDh4V3rBPF4Bziu0TeckfF5R7zw94lZpz5Zi7sfKSpd0wpp+UmmGiwHZugGJmlf408Es5Eopd5BrSxIRjj1VFwUsRkYOTGKoNMrYWc857bDlawBmCYOFnsw3K9ywmOC1+h7sQ3INr8XqYjoCj/nD9Kp+31snHzZfOSIgAiIgAiIgAiIgAiIgAiJwYAKZiNj169e9wdzcckPuh9lEvL3kznZSPt4HEhvK6vTMGOUZfjPRxTxhUSciAp4zTNhnJT0/VuGZnkgsjBtbXKYmQQgMVWyfefv2bfkTe9H4sm1WrwdcKoOGNdaeXGZJJ0xctrwtfB/QI6Fxc1lZs/uRsny9sSxsZ633JhE3wrUESel4fH2yEEhdQqzvsE34x22MCQSP/JJfM7qT4msfru33JS5LIK+NQvpFQAREQAREQAREQAREQARE4HgEMhGx2EiiXYX9UyYZ7+vIKdy0D+Xj9qtYr6djSIjwHEEBP5VNcF9NkaaQU1nYt7FYdR5+ytaezcRmdnIR7OD5rPLuOYoT+/AtNhwmwZGs/mhSLJsVPsfM1k442alaIcQg72T3duXRdx4d87NjiRgkijLlXholSbcSo8hku+IwLxOOIXIzJjHPD6PkDkM8W/q91WVlFzhhJURABERABERABERABERABERABMYITETEYrRlTEXMb5Wf3HJFICDGpOI9aqzX0my/4kYxBtGGMoScbCeOnZo0mH0ibAvifpWH4AhpTcYHkxqp7s6dO9zt856gyaADZV++fOka7LE7PxxLEG7zU7FpnnnuiUkfJQ2c7FSJfPmQ7V0efWi1xD2IhsptYl6kbFX5bKudrfJlwmyE9H2gDN5Ct99zRGxjv/d1Qbl76KwIiIAIiIAIiIAIiIAIiIAIiAAEJiJi8Za1hpffCdcIV8rE/TXlR6uIlxFQiBGiYRXJLqqaAARBMQJbPGtZuLcfVkQOr0YiHEaCB8cqQ2kxpFUP3yV3uNEmS6Yp01vXVKqXcOwwrZZE+ainYFssUhArn2pV0nfY0tXZF0mfJwpMkLps6m7PRn+18ozyUU+hsbFIQUynREAEREAEREAEREAEREAEREAEehGYiIi13iqvcV9HhMvjVuy1GbvHJmjF65Bi+CzLKIacEKgMVGVVlTOx8/79+xjMNpnKWogjxJBWfE6tXFerm8ra9nb2tK2LHabVkujBqKdAuMsIarWzS6VJoxi2ld3eCvpGvETPqQ6jv1p5zvB7axWnwqJ6RUAEREAEREAEREAEREAEROAwBCYiYjtpZ3wQcuzBSZ435K4yvrwpa3wMOa13F3p1deUvhMKwsc/tJRZG2zjFhrhrdX/+3vdEoQ4XEqh03FgtSQcjaDsm6fkxmOKZ554g1EuAmEHBLkvCZPzxNDRde7eN3d7v5+5i2S8CIiACIiACIiACIiACIiACZ0fgp7OwmBfSP3nyxEwl+kNkgZvqxHLiRzXfAYxRp5VuyInK8agU+9o8UEV0rCYaEm2jdcQBYygwaW/2cI3NPtmKLiQzeWFWa4dJ5Gu2QTW9QX//XiAQxsD0/VaECHlhFo8S01EtXMg+yh22Ynu/7xCCTBIBERABERABERABERABERCBYxM4j4gYPiDa5W+dJ5G8p9wOW+NHa7iWh8UIhPFycaJ47IixWAChLg4TmydrJ2RQfifapAYJLCRQE8Oqr4JucDkOZZsV49GDwjw7zBPNSfPZO1ZPb0tJ+X1L2qpLBERABERABERABERABERABE5C4DyemgRNjHax6yS5lyZGxt6T4caxIdP4IFuyE2QoPCOHEACfpCT+Rdk3b954ddjMi/bLCrXDq8xn+7PuPqu6tcMk8pfjXx6QZCOYhcNoNW/ZZ7NYEg7b3pv1Ncrv9awkKQIiIAIiIAIiIAIiIAIiIAJnSuBsImJEu4h5OWUCTJ5mNwq7b2oemaRIfJCt704QlHMjzff1/JOUPAEX7eTZySSQ502wRHIf3t28pLrkkOc6iVksfINSovPcDxfGsBIPJv49dzhj9hMO8+2cFg7bMhbWpRvL72POVb4IiIAIiIAIiIAIiIAIiIAIHIbA2UTEIJ5sE3Mf8K597mA9DuX52YR/tjJ7dmEm4bZknxrvFHOziY/46/azFVE2Bk2S14pli/TNZFNPsq2pr/6z05Z4M4lwTTYngZlomyx+jgLsBfNwGPazX3L7N6Mt78aJp+T3c+yKslkEREAEREAEREAEREAEREAEygTOKSJGdMkDRkSL7CFEdl3xGnuPOpVby9kkJjX5JOOkwkkBXh/mW054rVj5bWJxHxzPmk0ql8DaBKJHWmOUUZ4Xaa1t6h7087IwN4Ntm0loyU9NJhiYp92uKL9P+kgCIiACIiACIiACIiACIiACInDWBM4pIgboeL9tW1HsscT6iFi80UWhfwWvxos8kPXixYsayUSGF4p5Dh/NLHx3MjaEnSnlpyxdpyWIICx5PK11I0xS+1EPo0daY5T2Ii0jk4RiD4mLMFYMAkZ02fYme+iiDMOEvZ8xpzLdqxtH4+X3SvgSEwEREAEREAEREAEREAEREIEzInBmEbF4m0owi9ASt83svql/MgvJ+MYx9pfVe4sY3Ly7dAJVsWAhOMKzn/G5zvgaskk7qSLGIxJ5315HfjbQZuEJ386WFL/YQ3YmOhOiLfUbl+L2QzSg5/AMYwSQxk5uECt01zFWm3Vj+X3MBcoXAREQAREQAREQAREQAREQgWMQOLOIGPGs+PQZoSWCFHHjWI1Xojz35DFyUShOFIn4VLLFrCCfnOJ14x7qInDAYSLghzEKFuNoLpBNTD496mEdimcjEZY5GcXI1n7szOiF6J1yq6Pkq1evysLHOFvY85VtYNMOTdOwZTeW37NeU6YIFqEilQAABslJREFUiIAIiIAIiIAIiIAIiIAIHIPAmUXEgB7jWYSWCDO1PipIWI0Xfrv/eD7L04WE1RtvkgvC2VPx2Um2m41F4miO72Ij3leIncVabN9ZhBPPko6xvOxTYMCMG3CS4pd8yHYh35xInKtmmxjO9e2HlK387MO5Q47hKtpSeDrYWuqIhg0nuBY/C+sCW3Zj+d2xKyECIiACIiACIiACIiACIiACxyOQiYjFDUQ1L+VplY8bSWr0J9AJGMUbbw9VJGLlQyIUHtvC/skn2ghwEAoZe1O4E4hNGxrA9qt4P3///v2x2ApvK/OtcIXYmVeBPNttiLgVnh6Nj2pm9+ZQfB5MN6OQiGRqnO5I0bmGfNQZbRtrAt9DcN9BMvvYqZflrIdZKVX+lgKlYmNdSWsiKomtG9PTKh8pjemPfYx64y65oRkW6vXgLwKRKlXEYe7FYxWzu3FNW6zGzfw+htQbTqLVZbGs0iIgAiIgAiIgAiIgAiIgAiIgAimBH//++/LlS5RgB9a/z6dH3FvGG1c2GZGTCv372B8etIqo8d/np4/8GTSqm5Yel3A9WEIEakzQ9naNCcTtZujhcEwP+UnbkceGMfkYLCiIWRiLAN+YHs/3KBv1JtgtPphkesGFCbpE3H02RtJrWdgJ6ZDlTpjYg1MqG+4RQ6pgn50bHBPke2ORj6ey6bhzEL/g9KxYOXMhsY7DNo4pmjNGyfobZ/lDzP68kxuTMacs7MaJ9yd7I+TX8PtCl0128nKH0VkREAEREAEREAEREAEREAEREIH/gIBbRHayEBeIsa3/u0v9+39O8RdvHcvy6EEeGedL2X903IpqPe3yY/fArscTVnZe+MCVkCCA5a0mLsCNutsAFm7RMZu6ktAGpYyAxz68LSTItObH6FgMb0VhSyOfbQuhAa8COzl08wglUMTOeighNm2YpkXWHDPSzCPTwhNZA4ZK6nPKnQRL+HNEG3TCsj3WCTEp9tthY0HtHqFXYz+WI8a/pMkxhyKDs4bFLQfJQv9Bg48IXDOmZANi84YtiAyC/Uu/MkSx7ZyiA1uOQyMTYSOcjLgIAW24yZTD2boQmeVuXPb+330x9MZYnaW7+H0Dlw0tV44IiIAIiIAIiIAIiIAIiIAIiECWwN8RsWS3gt1qDv/l5tNVDM9mc/xO2KNOWTHP9Jtkr2gsYbs2PDw0JlaZz+0u98NuRkxwIz20Krnnj/IxHWMi8bY/yngagTFrudUfMw8OrRAIOnilnugeDsP1rryQcEQbdMKCGcmpMUd4fsEjeKoQxjINlf0Hqwq9YgNis4etxadip2X2cG10Wp8ZDEgyOgrhMHdBUzdu7Y1eS5JY6PcNXJYYrEMREAEREAEREAEREAEREAEREIExAtc4kYQDzuKQd3Jxgz32cvp5TeA1RgS/eFkP7/SxG/g7d+4U3sw1r5bZpYbmLXlfO+i8pbybaT/NnM1n+4JDj+yqw2wPZFhjPSLeqcfoQwMx6PoPnp6kG9c3aghEOSIgAiIgAiIgAiIgAiIgAiIgAjshcJYRMW6DeS09T0stCQntxAEyQwREQAREQAREQAREQAREQAREQAREQAREYGMCZxkR49OQfGaOnRobw1J1IiACIiACIiACIiACIiACIiACIiACIiACByDw37NrA4Gwd+/ePXv27Owsl8EiIAIiIAIiIAIiIAIiIAIiIAIiIAIiIAJ7IPDTHoxIbHj9+vUff/zBa7kfP36cnOKQl1vzr71Zf3hWOSIgAiIgAiIgAiIgAiIgAiIgAiIgAiIgAiJQJrC7iNiLFy98/xdxMaJjSQN+//13wmF6E3yCRYciIAIiIAIiIAIiIAIiIAIiIAIiIAIiIAKVBHb3HjE+M8c3EM16PviYvCzs6urq5cuX3759U0Ss0sESEwEREAEREAEREAEREAEREAEREAEREAERSAjs7j1iN27ccBOvX7/uaRJfv34lHPb06VOFwyIWpUVABERABERABERABERABERABERABERABJoI7C4idvfuXWsAG8RevXrljWGz2P379znLY5WeqYQIiIAIiIAIiIAIiIAIiIAIiIAIiIAIiIAItBLY3VOTNOD27du8Qez9+/f37t2z9nz48OHJkyfEyD5+/KgNYq0+lrwIiIAIiIAIiIAIiIAIiIAIiIAIiIAIiEAksLs9YhhH2OvBgwfsCCP4RXSMf0mT8/nzZ4XDovOUFgEREAEREAEREAEREAEREAEREAEREAERmEFgj3vErBm8NYydYrxln61hDx8+VCxshndVRAREQAREQAREQAREQAREQAREQAREQAREYEjgfwAM3fDwT9THEg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7D20" val="iVBORw0KGgoAAAANSUhEUgAABlsAAAB9CAIAAACqFEKmAAAgAElEQVR4Ae2d4bnVtrKGD+dJAQklQCoASgAqIJQAVMCmBKACSAlABUAJkAogJRA64L7J3Dt3IsuyZMteXl7f/gGyPBqN3pFkeZZsX/vx48d/9CcCIiACIiACIiACIiACIiACIiACIiACIiACF0PgvxfTUjX0mASurq5u37597dq1X3755d69ex8+fDhmO9UqERABERABERABETgcAS3kDudSNUgEROB/CWh+O4uu8NNZWLlPI//6669v3759//6df//888+HDx8SlCmY2ipfUKVTEPj8+fPdu3dv3Ljx6NEj/sURnz59un//PoevX7/eBpH5FO9bN3j8+PE29R6gFqE7gBPVBBGoIcBg//3339+8eWNTJdP1rVu3nj17xo8ZNcUlIwJdCGgN1gVjXyUdF3JaVPR1zaVp03Xq0jze2t4ZPaTj/NZqreSHBHwNwFqU0E16z85Tk/qrJwBBVvM///zzEPT79++HelrlhxqUM0YARzx9+jQ5C3C88+rVqyS/4yH3ddkOQJfoWMshVQndId2qRolAgcDz58/tcsmMzczMhdLnAU4VCuqUCCwnUFiD8RPacv3SsJDAwoWcTybDNflCw1T8ogjoOnVR7p7R2Hk9ZOH8NsNOFUkIcKHHC8MLBDksD6Kw7uEjjek0+LJYyRyLiDXJT1sgiX8IMDcRlsrCsGkre6pLJjd1Yz7tov/ASrZExyTIPhQ8xb+68zlwp1LT9kzgwYMHNluyddftZG+vT6HJdZMpgrOUGhuzyHMWGSRdoRIiMEbgy5cv3tmSxFgfG1N1vvm7vRouX8htuag43w4gy8sEdJ0q89HZ1h5ixJbPbyK/nACLxuTS74eKiC3H+wOILLPYoORYSSQr+1hNq3wsq3SWANMTkY7sKev9OCh7tlcmPqWieGtHH+il/Nh6NkCX3AURPKXSY1NV60RgbwSIgtklknnSbePmPF43Y6TMfszws8OARbKyQd7VKiECBQLM/3Qn75DWx4YdrKDhfE/t+WrYayG3waLifDuALC8T8GlB16kyqIs929pDHFSv+c0VKjGbgK0BPLJpa4DkxlBv1vfld0OC94XdvHnzxYsXtgllsmSr/KRCCfDeruvXr2c5WD4C2bO9Mu1F/uzY76XwcvRsgI6XFkWedAZ5KgJRWgTWJsBHTnwYxn0cLEFi1fEwiYglh5R6+fJlLDsUiGeVFgEnwEWHl9bxgtGxpydc8ngJH4bWtF1dDXst5DZYVByvY6hFENB1St2gTGBGD3GFveY3V6jEbAK2Bnj79m1BgyJiBTjTp1pXV63y0xZcqgQ/5iR7DZyE5W/zzmbG2Ng7xdweJbIEVkXHdShbqTJFQAS2IcCL860i5mp+QPJK+SJwvA76r68IJMM2OXQNSojAbAKVv2LO1r/DgnseR30XcqsuKnboWZm0nICuU8sZTmpg+8i1a9cmxcoCXZSUq8iendFDXE/f+c3VKrGEQFx/JnoUEUuAtB2ObVMa09IqP6ZH+Wx9ZJ2X/aYk+wiSB1pXxSWfzsa7Hrp4m23mcWWabacKioAINBHggz5//PGHFRkOPX60YHsXg5SnIAmQueZk2CaHiCU73vm+s5dVQgRqCKx30amp/SQyw3E0HJInMYxKuy/kLtC/p/LdAerVdWobJ/Jdv+UVdVHSasa8HuK1dJ/fXLMSswkUdrH8NFupCorACQmw6YDn4Lgj4r6LBR9BX56+IU04n+7OjwkntE1Vn5wAOwR5UOvJkydYQn/gsZG4S+Xk5skAETg2gY8fP3oDh7ty2MpxdXXlAp6wXziY2Lmt5VeN3377zU9Zgk9l80OIPSzJ5J/9RSQpokMRuHACe74aaiF34Z3ztM3XdWob/vHdCLNr7KKktfZ5PcRr0fzmKM4ioYjYWbhJRmYIcL/EK2O5L/LXZBD7ICKWvdfKlFfWoQlw88wfv/Bw+33ohqpxIrA7AnHx2rRrgyBXOc7F9K4Zfnf+lkH7JrDnq6EWcvvuO0e2TtepbbzbZXtXFyWt7Z3dQ7wizW+OYv8JRcT27yNZOEqAAPznz585/fXrV+67FPsYJXWpJ9QlLtXzavcpCcTFa2GP+ilNVN0icGEEdns11ELuwnriXpqr69Q2nvBXKCyprouSVgO69BDNb63YTyWviNipyKvengSYcXqqky4REAEREAEREAEREIGtCGghtxVp1SMCGxEof92v0oguSirrWk9M89t6bLto1pv1u2CUEhEQAREQAREQAREQAREQAREQAREQgf/4a22WsOiiZIkBKnsJBBQRuwQvq40iIAIiIAIiIAIiIAIiIAIiIAIisDoBXmsTX04/r74uSuZVrVIXRUARsYtytxorAiIgAiIgAiIgAiIgAiIgAiIgAqsQ4MNWfPpsoeouShbaoOIXQkARsQtxtJopAiIgAiIgAiKwBQG+mHn79u1r//zxtSmW9VvUqjpEQAREQARE4NQEuOTduXMnvpl+hkVdlMyoV0Uuk8DlvlmfrxPyZDL7ORmx379/x/03/vl78OABUe29fZRnnrWUevfuHZ+PtTaSoKWk7969++HDB+vxzDjPnz9HjHw+CsYUxiFL+e7jgY2vb968icCpDuTQfvToEcARwDCcwv1DuXan4R8fMcspbqrKxc/uLM4CC401D2I/3G7dukVj7927N9mcFy9eWEH+jT3hx48fsSxiOMiRTlbBLR/d5tOnTzZ8zAUMHz70HtXOSCea/xmXNyoHJn0De2JLrcljvXoJHLruZF/NNt87sNmGTE0b1xvObo97v3VArWdbFuAwc4kfC+Mo6YpLOvlyyLR6STNnd9ch7VVzloNarzdyuWQqZp4cjlyf95iuQQ0i+hXTzsuXL5knmZT8mpul560eakbb2IJkvZZmjazPXHjNKlfEUgEvcOkxVoxKmz8LA7mskLNZz3KRXXXUrD2c6R5NV8NJSvUC8ER4rN+6Hu/2sy89rmqlBK/0tuUTnc3XUVBlaGev/i4fFyHI0zmvrq4SI3c4ficdt2Ro77C9iUeaDo+HYvl4RAMjhUseU3QCc9j/TYChkbxyvouSpPbtD5fDXGLzkotL4UracUlM6xxR07KngAWF9L1khVZ/s/wf7oov7e/Lly+ETowpCS5s79+/h+DTp08d9KtXr2qw0G+8CEomi7TKo3CJtbTCzYsJWm2mYrOtJoEAAdImVtOWyca6AE2gR6KZfzGJhSw5/FELh3bK4WOJFxwmWGQQGUEVK2BgYrMpIe3GowqxYdmVcrDE2WaroL3Yxp+t2u1fWm0J8gu04YMA+vmXdll7ra96PjLZei0Tzm5ekvBS5nrssbFgSDk0eRIocWESCFA7f26S+9FMpclRfiztVVDKZKy9aHbnxsYiRo1j2iw/6jT77d8s5DXglM2jxtmTD3Biizy9ZDj3GlBr2FYmGc+u4cdenRw7e0Feo5kR45I0bfQOWZPI1tUL1Eq9kenRmuZTn81OnsmhVe3TVMRCOtvqvc0JWSPrMyEAH5g4JYZSnMbJR6ZeYZRElc/w6GExAGouFsyBXml5CYGw90+/TmEemWiuvAJGk2anNxjOzsqbbIns1dAAJpLJYbYPFwr6QBhS6jXYE82xyckpO2xajxV8NNaHE2J+mEVh04XLeKLpml7g7wq7OG750O7S3qxbKzPh4ExqEmNqD4AiaVqv8VjTGxPyTL+JMV2UJDorD7v0kF4wK20eihUmLhcGO5zrr3odl8TYsGTZ402ICSZ2v7fi/ppLOQ3EZoaqBQ3IpFKKWMzBOiGeikouLiLmMzJdYbgsgI4zBWIklU3H1dVQ27BIq/xCa3E/GugZ1iF8GrLLLR2IHL9OR9uAMzR+Xg5YrN7hrOcKvZlIFpazNAfD+Muqir5jkFvX9yrWS9SswJx8NjHWHB+3Y0zIN4VIJgM7thcx/vAv6KIBJmPw+TcWsbQbQEHXj7UoQeFQPnazGv4JOht6Wc3URUc14zHG72SGNtBMzI6ardTY8PwbTT84Q3tijvdzmjC0J3bg7OTTfTh3HFDdbYvcatJ9/dixk3eEDIe+zawBWylD72Xc+V+cahiMnu+JodqOoNbojb4woAmJ8bQ9TjhxPueUT7mkk4Ic7m1OGFpYn2N9wNpLR80WJN8EwJgFki1lme4Celf2gsV1wa5BtsLJqorrHLuOmElZhRhp1lJjq7XZ2pPMtYdz09UQdLQ3jlzvuiTIH/b8xC9RnjSDIkuVUh0He4I0jsTklB3aujcxNR4m45eFBxiBk5AZa5rLR52kfaUdreoyU23guF5Du0t7I8DWtDWEnmx/0aeV16nDoIjoOo5HVrbxL44CRlY85enh1OqnLDFPSWxgfXp5D+kIs97soWTfi0vHJTGmMnmaTxmAuDgxHhf4tZ7JLTmbPYy3h0OFFMEpDHkqZf63hBmQ9L3Lioj5agw3AChLlkznNemMuLrKuiGpokm+r7WY59OKrRe5AMSLdFxJIJl0lKQhlYcosUtOXGRky/oIodVZATKxsOw4ZHwg0YSCi8eqmJEfuY0VtynS+ZOgFE22FfmwVJQfk7FSvrybJIM87og2kINfKDhWBWa4PF0XeetFY1096i/ck5jl/BvR+WzlZ4cJHxFYNWaDl3Iy1oRJ+Wg8RdDTCserzibc+LKnKicfc4Q1bfZwXmlAdbEty7Amc7kfzf6xDhP1V3byssdp1IxZK5qxRnetQV2Q8QUKtk1O/qZnz72RlYCNNYyE/LDhcapMLmGgoFSSaRp2OCcMm1aZs9I1y2qHuU+MwKSuglXmLLtgDcXiGoxrBFfhpivgUGGXnLWHc9PVEGGYWIe3f8kpNzM6iCL0+ewwcSUrDXb0o9kt9+qSROyrJkypwnrMiic+Qj5ROzyMGONieyhJzvLr5kqOi7jKPYGzxnPyktelvVmMTZmt16mjolhvPPpgJNHkmijcRUlUWJ9u7SFoXg9mvdlRMpm4ONV6a9N3Sdx32UNzfP3MIqF83bG1QZyWE/n5fTQSP4s0ncDH1djdjjXEp3Xky6v5uLoq6zTN9fJrWOvNpwPRKRm30XG+6EeMHhNPzU7bbFKpDXuoOnvngAGsP8x+On3BKXHwIznb8vqCZrbZVijlrodGuavQBB+xhZZ6XU6GUsnwdhlP+NyBwXZ1LxvjliBvhpUXgol+rzebiOjQX7bENMReiv1ZtZ4ZjalRHuVb4Xil2cQOh7N3mzUGlA0H/gXpNlNNxL7Ej307+aqQlzQz4loj3bqOXBXUwt4YB29h9kvcMUk1qi3PTvULkoUtnbR5TGDVaxaVMkd50wrTPqDiBSsr6RdiFJoLyvCjwrHmd8lP+g/19jUs6i9rpjl+0wKlZKE41lh0mo+gOiZj+asO9rioKJjh3WCSc1QS+2FhKvAiXgtkmBI9fyxhAPkXZ827bnZ33KpDe3l7x0hW5jddp46KYtXx6C4mUemUoVgXJUO1NTlNPQSFq8KsMTgrEyf/1lubvkvi7ssebxozOaZmmx8z4xxOv0qKzO+jsY79p+kEPqggOGlwpFwQjhe8yUUGeirlV7LW1wq0jt6TLFyo1ASalggFOJwyhTXAEbZrOf9mdbpHzI+sfbNiZMagSY1TxvRU5jtVDCsUMTFsS0bgsIiP2EpuaPAiJIYKY06EQ5q/eHaYRsAHDson9ccF2eSSMaKrWS9iHvTcHooPDY45lcPNi8TG/o2mBU6hp+1zOK86oNyz1LLNVONOJIHjvJP848aTdfJVIS9pZqG7RpKz063ryFVBLeyNXpxOVZi949Q3OXXsc06Y7W6uCzbi8GOlEi8yeU2J0/jY8sAqTXpRssIxmagNz056Ko6yVUdNrIg0f2WSCPgsV2NYbHiNvCsnUVhuuZEWt500G/nETQXlrW1EeRytbtswYWLoL4zoYaloz+TyhuJxTqhZ4bjxIJp93ezrOB+nawztLu0duqk+p+k6dVQUq47H2Bvr/ZJIdlGS6Kw8bOoh6FwVZqXNQ7E4cZHmbygTcxBw5nR7/uLZYTpOdIWJsfuyp9U7WG7XKW9dMv//108cO/Hs2TNvYFwZeGaS8G49+YmopGCXw7Wt5YOP2Jl8KIePffCZBvoH35qp+YJhTUv5fgRiSRccK+jMswKmyk8VdNp3vkxy+LkT17BlAp7Yz0zBd4jKX1/i+yD+0aU42svWeoehLJ8CKQhfv37dz/JJjjiReX5M+JKFTJRPyrOM8+KJyzw/m4heywpYJvQcC/rBVRBuPbUETqGx7h3sWWPymTecE4NXGlDzbGt1XCK/xI99O/mqkJc0MzEsAbj9YWLPfnojnzWMthVm73j9YmotM9znnFC2eezsqtcs+6ykV12eP6OnKMJixgtmE8hPXtHiFTDRn9U5O3NvwzminqREq22qjx17DEWCcaXBPlY7+fXrsYKSVU8tuW52dNyqQzsCXNLeqGe99IFRnHw8rue17TXvE+aSi0vHJXG8OsRpasxNvqbKxmGIV/AhbyvLZToJaIzpvH379tgp8i8iImbf43QKNeDcE5SaXN265i6JbawdC0AUVvyzW0dvLodpTLMtPWNIJdYYF6bkJ4djksn0FMW2SRNeZARyvedX2cePH09WGpee9XHJ2KXjpFOuDobJN4+H8nEm5eykSVEevw8VjuWM+X0oH7sujbWPhQ/FFua0whlr7G6HczKCksNIL56aMaCiv6LaNaaaqN/SrX6kVMdOHtGhOTmM1sZTMyC3NnOsu0aTtkzH5q8KqrU3xtv18hyVNIGBPwZwt3PCmMHl/FWvWfFyxhq6PGnEX7axOa7isk3Y7ajZg2HxjoU18OR1ll8f2UpQvt8wLyQjJTmMnoqnZsyKUZWlW9djiYa4vElOdT9snancgI6OW3Vou8GWmN3eRM9KhwdGEUcZ9JLDyDOe6jIeo/JjpCOifcLEwpPc93Vf9jx58sT7THLp9/zWxEVExDyOCB2u2TWM4nXdfr6oKdVFZhtrKzksbJHfQtB3J7fzsNhl+8/YKpYNVq6N3l+4a41T0mlnbaaAO3fuYAObRQsGO2Tihn6nOsbBhZOEOxQNNfFHirdW0So/+RN90oTKwzg2KRKfS6/UUCPWq7G7Hc6bDSjvmTXYu8u0+rFVvtzJN4Pc1+zuXphUuBmo1t7oEzJNaLofLlx6djsnTLppKLDqNYsLaFx9TXZy1hgsIVgA4GV+gppc908qTNpbHuyJ8JLDPRjGdTYOlvJ11rZSxvBlofmbDfbEhtb1WFJ848MIv6nqXo5bdWgPWzS7vUNV3XOOjeJU47G7m/agcP8wWy8urfJjV8m+y57WtUFl37iIiFhcVMVwSZmRSxaWtmUN885uY623bp6RlaXir1Wslq5du8Y+qQ8fPoz93siKdmwVSz6l+MWe6BLPHlYacEIxmkk4DAOweaxRiXlxN2Krg6J81JNUEQ9jkZg/lvaI5JjAZvnR8srGttoWq2gtG+V3O5w3G1C9SEaq9enW2vt28guBXO+OMcndgor9YWypl21UIXy22zkh25ByZpx+W8dalI96vMYks+aemSUEa2UCNDU/QUUDvNI9JHZiWIxwxfuZISJ20DBS4l71oYznbDbYvUYSM9Zjsfj26SV9oIvj4uhrNSbKRz0FjLFIQewkp2ITWu2M8lFPoSGxSEGs16mTjMdexu9Nz/5htvauuARaQrvvsicZSnavvcQ8K3v8iBhhlBjSKqxTE5q9+kGitny4mbWto6Js9thZLswJRrbW379/Hy8wcRAdI7Y1Fh3L6uTnLwpmT2Uz4y/8WYGVMmkXzaR2trPVGxynjITbpJ2xY0c9hYKtVWzTZwoG+6loSWVjvWxlohVOVu3+h/MGAyo6K0tp1cxWP65h7QaQW5u5KvPZyjcA1erfKF++miTxMtqS5bD/OSFr9lhmnH5bO+HkNSsqx4D6K+mYtUl+q8FJ8fUOd2IYES63hFU0ccZsk+nS3J+MPfWWLULmBoPdq563HvPiJ0nEmafVgC6Oi6PPu0GlJZNDe6hnSXuH2vrmXAKKLcdjX+/sUNueYbaO5S4Ds/uyJw5JOkD5dQr1PeT4EbEYDoMLERl2KtX88T65eo69JDezNl6xehk/1EM3peNmRyAtxResorCEle6MbV+MMUpdXV3xazAa+KM6PLtN04aN9RxM8tUhv6yOrSNd3hKVYkkpP0wg8zu5nzpeImksPWGfbTyv4bzSgDr5eNxV31gJ8q7a2MWYlUC19kYuLnG2KcyrcbAXHjSIYoBab0HS2tIZXlv7mhVZRS/MMFVF5hGI2/zjq5SiNvowh/7Fm3iqMr3SYLfa563HKi1fT2zh+F3ouLWH9pDbwvYOFfbKuUAUq47HXn45Fz2CiafipZzD5cueqLDj2uCnc+lVs+2M4FDCdSJeKmrUdgmR1lSEzGbW9gqpTraLYDmPDfIesSSmGwvSakJI3EXwrooawwiEMaJcIeOBsmybxFM2NtifFfVvmebXOX4v5fkOj6jStMJ9lNuWbDFoXR8k8uXtDF7pmSaSxoKuptts39hzGc6rDqh9umb7zrAq5O2bs16Nq4Ka0RvZ6cyftZeLDj+9ZNvu1yPOjsUOOHUuc0K2jUnm2tesyCqZ8xNLdLgSAVbL/rwkCxvu7oYjiMUYC56xcVE2bNXBTtWz12Nlszc4O+TcVOlCx609tIdtWdjeocJeOReFYu3x2MspZ6FHMN1N8VJO5t9RmEeP/GxNIonDRIUd1wbHj4glrImYEKNJMnd7eF7WjmFkqcRLHPilxcJYsSvHItxRENUqB49QwkDyYBPPJHKvkjiURVtUu2UaS7CNdyvyQCibC+weifZyOPm2+74xLCpNsGzJYeO6+qJbz/gdDuedD6j1fLGlZkGupL1PUOwx4acau+gQHWAyHzaHiw5XN8vnClU/9+5wThi2biyn78R7UdesMaR7y2fxxs+NHu2lkzMcopEs7XBc+b37Ud7TGwz2Jesxt/NMEwsdp6Htfr8QFBuMR0d6+IRgll2822XP8Z+aTCKLZT+d/Ox5WduEi9UJUSECXvzkwvqJPfbDF+WytOI3vTG1LMUImdmdCaDYekYMvv7eY0xtx3xs4xNXdstEGxn2ppx1JAvHckUubGLJD1PlspxN5A/ckc6osTv3wv4H1GS337+AIFf6aM+gPCLAFQo7hy0iamA3TiTKP37sfE4YNq2Qs/Y1K+pPLnAFq3SqL4H4Y76Hfb0KcnBTYdnmkjGxzWBfsh6L1p5peonj4tCj+a2jL5E/60nvElBsMx7PdBy1mi2YQ2LdZ4A4KpPZZlh7fc7xI2IRHFz6xvvrQVdKnpe1lY1KxNgdzfqJb0IRR//x4wc7quJoYWc++UkRDpllfPc+8oTDdhULw0J8x3cw/RNXNDMuH3l2srx5LUIYNn8yJ+nYSUeaLH5eAkljd7vfPvFCYvZpme9/QJ2WT5faBbkS485BcbmhIWxJ5l8uQ0zy/MLBrzv8Ef9i/rHfafiZp/WXj13NCZXOcrG1r1nxaYizBuXEzjHBas0vZESEYw9nScOCLUZeahq4zWBfuB6racjOZZY4bu2hvXN00bzDo9hmPEakMc01lFu57E1fFCunuygpV1F59rQwK43cXsyvIFb18qv5SmuD40fE2DwcncEVffveUF/jeVk72S5uFeL6KSvPjiqms/ha1hhIsiLsBfNwGDnsw9phEIQhivtiG1mR+GKRKcBftx9lPJ2UbZ0ykjB5os1rOUYiNna403A/bdztcD6LAbUfP86zRJArue0fFO/B5AqFnYTGiIuxZYxXVf76zx+naCbzPD+H8DPPZJN3OydMWj4USK4y3a9Ze57bhzQOnOPLGNoYl2eWjmcnIWw22BeuxyYbchYC0TVNjlt7aJ8FPTPy2Cg2G48Fj/N7UlzSFyQLp7ooKeivObUHmDV2bi/Tfdmz0trg+BExfM+DDN4D7MdeP9xh4rysLQDk90OWyPEyXBDmXsJ+gUdm6CN/sTFnuTNJLlEFtckpwnMLf4tIFE4esoPAf2LiPqr8QE10fWvoNso7yUnzzlQgNrYcZzx5A6NPhx37VOad74A6FbEZ9QpyJbSdg+KSwYRjA5lfs1n1srWZFTzDmT8SXOmY2OuvSvucEyqdlYjFtsRpORHLHkb57DUrmdsnf13L1qLM5QTiCLX365tOVnd0gPqeT6moavu1XNN6bDm32MOXa5uhIdJuddyqQ3tGW05Y5MAoYg/Zfjye0KdrVC2YBapxELFwKkjWnErWBuUHsGoUmsxFRMTi7yTEaJrYsRre+Om887J2sqv5G1gmJf37XMkygnVwzIl8sjoLvzbwe77Xki27RmZ86SwGsCFurJbYtNYpwx7bMc3JZDFW3ZnmAzBuRsjeSu2nadGnO5l8zn1A7ce5BUsEuQAnnto/KLuExV362M8mZRYG/M3YrbzDOSF6pCkd29L9mhXX0FhVv5ZAmMtEzZa9psZerDCdPPrCfua0kRs7wCSfPQz2+vXYsDnxcZPh2WFOXLgOz26Qs8Rx0bPdh/YGbe9YxVFR7GE8xsX8bJd1UTK7diu4B5gLm7Bq8TiIlt8K8QBWtLZpbRALJunRiFhT2Aila8sndjcd8taPuMWucteSVUEAZeOr2nlZO+kIuj4zxaQYAv5LY3LvEWM9UWxM58b+GjPD87lrimG4QriKQe4byuBWv50tEkZDMlm4JXtO1F/S+KnTG0I4zLuNZ+4qscPhfO4Dalf+HTNGkMfIJPn7B2UXlI6XlR3OCYlT6g9XvWZxP8+2BTcmzvyeOZbgNQvxsjsmpvxKAtERtoTmXyJETYuNPQz2+vVYJZmCWGsgqaBq9qnZjlt1aM9uzkkKHhXFBuMxBpGzUQLbweA3Pln/dlGS1dwxcwOYHa3dXlX3ZU+c2VaMiDH4r127RlSCBmR7cIJybfmkunmHMQpWv06i+SzCYmhzXu2tpc7L2snWNS1k0RbDlxwW9nxlq+41NtEU2FIAACAASURBVLLK52XytkVvFPMmh2N6YueM3WBM3vKjJF8qKAvv82z9DWdEFNP7bBdWRe/UG7ze5HOAAbVbX7thguwoyon9g7LleBzF5RbVnI3a9jAn1Ng8JhPtj+0ak7f8KFm4ZsXnULhGxN9+CvqZPNEftzUVhHWqhgC3A35fiiN4dnjG2ngng71+PZaQifftk7/h0VcnZRL9axwucdyqQ3uNxq6n85AoNhiPcchkF/mWWf5hu4uS9fqGad4A5tpNWFt/vOjHAVWud+xWiLWBX5LQjFhZj50tLyHSPWK85tzjF0QWCvtZTPva8jUtrJHhdyEPKHKVKoQkojZrflyTxbPrpc/L2kkOdNbCo4Je3GWSXhdnQ4RdzAsmCe/AST6HzFnJBrShzEo5ca8+P1+PDUviyx6BhVvNNjFUeZMpywJopSasqrZylPEgjK8yQVq+jq5qcL3yvQ3nYwyoev4nkRTkSuz7B3Xnzh3awnKo41N4e5sTKp2VFVv1msU2MT6k4/Xadwz8cCxhV5P6NfeYHuVHAvEabYs0X6tEsUJ6P4O9cj2WtMWmAsucvAFmmee/g1LE1y2Jzg0OZztu1aG9QcM7VnFIFBuMx/izRHbLJFsEPK4x5q8uSsaU98rfAGYvU0+lp++yh7VBnMYrL/cTSwjeERv/hl0znh2m15Yf1rgkJ75yiGVWWZXxhXhBLCosS5qSJvko3MXaOAwKjep1Kq4YWBlMqrWQJdNKIhn10ATEEoF4yFk0ePQTeYq7AIe41Q+7JJwqY6GsME7rlOLyMCbvkrQl2j+U56xPxJQaCiQ5rrkSRVzykk60DQ/jr/2T9rjl1tX5d6gw5sQLarkbWKk4gmqG56pwojGnHc4bDCgfFCSiB7dJr+pHmlDTyTeAvHYzlzgrzhvgKqjaANTy3ugauJAx8/DHdcT+aB1/TC/8Ma754mShscmp/cwJiWEzDr03dr9mYQyo3QWTlwm8gDA+yrbC7UQGtVmZmBl7cs0VMJZtSq9tWOxs9NUm20w4GaoY3Kok0TDmI1PLWfoS/7rrKe41jrnPhTuux7xSEr5oKa9pIYwB/Ov2lOWtChcmEStdmE6wtzrOe2b3ob1Se+txxdHNND5Z8GAoko6xxniMi/bs1M0wKdeLU7oomXRuVqC+h2wAM2thTab3W0bcGlc9xo6P5cnpJV6Jlt8KxbXBpLZYtRmcFEmnXXqnN8wSZdxry5drn3E2Xl8LM6ANg3LXYQDE5k/2g1Z5WtfR2nhtxrOTc9AMtkmRZILIzoZexM3LxonieMP4rAyqbGxwlj/vxu5lq6LpjsXNG0vY4tvrSkZXUoolkUtawm1LJDn0iZhVCM0ZCpBDvvdA5LMyMZO2RwMml2h40Nd/FKQucqLCYTppY5m2KTe1RrLQCu8hWFLg5iYlw63c/Si1EM7kYpEq9jOcVx1Q0VM4a4Opxp2+3I8dO/mqkDforpFqUzoZeswJ5XlgVVBdemNcdcUpdCzNYoB6a6DtZ06osbYss8Y1y2uMnaQwmZu7xwToh37FxHetV8CaSd4NbkqsPZyTITnGZ9JmCnqfL692xlRFP6JqbG0zby233nrMmxPnkzHjzQz+tYQTY7Dj6LFFVNRMkb7XzYWOW2Nor9pe91chkQyKyeuUqToYilXHoxGLfS9ZCdgwTzKzLuuiJKu5kNnaQzaAWbB27NTCi0vHJbFb2HHZg86InSnXa4kJXGlhwWRO5poei6QRsWTlRy+MSofpteWHNS7PYSL2VRE4OPQByRUOV9lZKGfrAitTJwX9OhcTnOIv3ti3yieVLrEWT1vt3t5oKmlagbXI4Mek3uWHdEGrDv1Ygg1GO9EMc5vsEIhdMxGLnR61uAn9LmMtJd/XKHECRZji6I9+8bKtiTJVajGksS1x/BuT+C/yCAzNMJtNkuag0JrMv6S9gdRIJxkWtxyEa3og2lxDWd77jMtTlibwFxvlaZf3UeYFOYWY9z0axeGwk+BTTDKF1OIudj0xUTb+HzNvuWs2gBNtI72f4dx3QIHUyNMb3fUx4d3A3Z2QWXK4gR/ndfK+kDdo5hIvlIeedQAGIGLDWvqCWqM3+nwbe3U5zVgoT1bGYT9zwtAvrTldrlljleJWu2SAHbbMJH5NYWhQtV2Dkqv8bkfNBoaVh2RyNRzDHvNxgfV5+Mf8pvSWgx07bc7Bcjdy3nrMi9PxHEKy9KJDWsTE8h3XcKLA+yhEYJvrplsy23FdhvZm7XVnDRPlQVG+Tpm2w6Dw5sT+yeiwzmlnzWUI+LUsXgoRNhrJrBuxo81mZpTQ/VDIWTJtHGXvfWJxS3dRMlSbzVnSQ/pOblnzajLBVW6FTf640rWV5X0B7/LzlsRefMmyx5V4gk7lawO6oi8MELCeRsfjz/pw7O0x/ffU7Ro9QTe1woUu7sIk1paPdXVMY7aP0giFdAI0VgrcRDh7iG+sVKt8rCum51mbDM6sqZYZB0asd2Ea5UA2JaDwmdRGF93MaieRzMLZeq1nR69RMA4DBGJBr85qqezPUUM2XUk1LpUSS8ye+G+Bf8H1oOBs1kjPZGqIFY2lIelFxmSSfKftLkgEkkO/oHpFFOTPD0mgk55gBe2sK2G+jkhjKU9T3OULCdezARy3LSYKPi1MPpUdj4YXulM0A1yJJbMHVHfbop2T6Q38SG8s9Cg/NezkHSFv0MxJ1AUBhzCZyCrpCKp7b2TGYP6ZbFdWAGOy7U0yk5EYVW05JyRWzTsstKXmmlWuFJ5xDRBB4aPhANztqFnbsNarYRm7n7WZEBd7zozE9oPdL/pYu2Q9Zo2lm8UJASb0Sa6e9MbYCblPi/3T077c6j5TFXzRxXELh/aW7R1D4V6YTIxpsPwDoPAGdhyPrjNJ+MI+Yq8Mh7mqLkpc21giWlhOZzVsADNbb8xc++JCXbOXxNHOwiAqLHuihphO1gZYaHMy/8YL1phP6V3XUDd2+hLy+TwB1za+dsFrL6EGwT2/mPy8rKX/8EEiXkgZO5I1wb5TC3Dec89KovX96EMOvPGU1+zFiizNm+nxL2mWKa21DLWdMKe+ySc0slfVSSfZ+aic3eqhT081+QwtOfyAmu212QUFuRLdrkDxIZf79+/b97BYVHEvnb2OYDPrYK5rSPLH7Xd8kTbL02ypIZBh2081Jwxta80ZtmVsVmnVjPyqymfYczlFGBF8ZYJvanVpcr0f97mWsw9KMuShwUIlWc3Ciq8e2Y0Za11WvJXzQBe2iZKOjqv3WmLD8Q4PhqK+OfPGI+OFwWK323ydI3vXNtlJuiiZrGW5wNowl1u4Ew1DUEuWPUx0rMRYj9HNmHv5443+saV8IsmCD5yyhPfDS4+IRUxKi4AIiIAIiIAIiAAEWFoRxLHlO+t4XzbVwGHV5Z944/cYFvE1pSQjAiIgAiIgAiIgAiKwMQFFxDYGrupEQAREQAREQAT2ToCfFvmxESvZaJz8zFhj+uvXr/1T3/xi2RRQq9EvGREQAREQAREQAREQgeUEFBFbzlAaREAEREAEREAEjkOADWK//vor7WFrPel5DSMKZo9PzoupzatUpURABERABERABERABOoJ/LdeVJIiIAIiIAIiIAIicHgCtjuMZhIRm91YHrq0suwRm61EBUVABERABERABERABNYjoIjYemylWQREQAREQARE4PwIeCDMXps9rwFe1rXN06NSIiACIiACIiACIiACKxFQRGwlsFIrAiIgAiIgAiJwlgR4cZiFsYhq8dHkGW2glEXEzv1LxzPariIiIAIiIAIiIAIicC4E9B6xc/GU7BQBERABERABEdiIAB+Y98ceW18E5mX5vDdlb968uZHRqkYEREAEREAEREAERKCFgPaItdCSrAiIgAiIgAiIwAUQYJsYwSxCWrSV0NjV1dVff/012W5kkLRQGrvMFA6bJCYBERABERABERABETghAe0ROyF8VS0CIiACIiACIrBrAkS4Xr58aSY+ePDg4cOHPAjJdySj0QTCPn78+ObNm3fv3pFPHO3Ro0cvXryIMkqLgAiIgAiIgAiIgAjsjYAiYnvziOwRAREQAREQARHYF4HXr18T7SLs5WYR9rp+/Trfkfz+/btnEjIjXvb48WPPUUIEREAEREAEREAERGC3BBQR261rZJgIiIAIiIAIiMC+CHz9+pVX5vPngTBCYzwgyZ/eF7YvV8kaERABERABERABEZgioIjYFCGdFwEREAEREAEREAEREAEREAEREAEREAEROBYBvVn/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Ts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RsqT//+uuvr1+/fvjw4e3bt69fv16qTuVPQQAnvnjx4vbt27/88su1a9du3rz522+/ff78+RS2qE4REAEREAEREAEREAEREAEREAEREIHVCVz78ePH6pUcrgKCX48ePfr+/fuwZeI5ZLLzHGJhz549w8gbN248ffqUf/Gs+ff58+dXV1c7t1/miYAIiIAIiIAIiIAIiIAIiIAIiIAItBLQHrFWYn/Lf/v2LRsOm6PrAsqw2YrtV+y94t+9bbxiL5iFwwiBsdfv8ePH9+7d+/33382/nGL33wW46IKauOfeeEFuUFNFQAREQAREQAREQAREQARE4NQEtEdsvgd41O7Tp08vX778+PGja9EeMUdhCcJMv/76q2f+/PPPf/75Jw8nes4JE8S/CH5hwN27dz3yRcTkzp07bhWRMj0M6zTOPbHn3njubGW/CIiACIiACIiACIiACIiACJwXAe0Rm+8vwjrsJ3rz5s18FRdQ0kJO3lD2Xu2EGCEwt+3Vq1duIRsAPU0iOYynlD47Au5xs3w/vfHsSMpgERABERABERABERABERABETh3AoqILfUgcTH2PS3VslV53pnF04tb1fZ3Pbt9vNQelsRCNojxKn1nQpSTV4n5IXvEPK3ETgjM7sa77Y07ASszREAEREAEREAEREAEREAEROByCCgi1sHX169f76BlExU8sbhJPf9fyTCiRATq/0+fKMUTr3/88YdVPrSHh2F5pz6Wv3//ngDZiWxUtaMEZnfjffbG0XbqhAiIgAiIgAiIgAiIgAiIgAiIwGoEFBFbDe0uFW//DCBv0/dnEtlMxyOTcUPWqSDFV7/dunUrMYN9f3xikteHKRyWkNnJ4exuvM/euBOqMkMEREAEREAEREAEREAEREAELoqAImIX5e7/zN5cswQTL7DngwNEMdiZxbcdl6jqVTaGVM5oi1+v5p+7niXdeIe98dzdIftFQAREQAREQAREQAREQARE4BwJKCJ2jl6bb7M/KjhfxdySO/m+pJkfQypn9Bq4ueyPVm55N95Vbzyae9QeERABERABERABERABERABETgHAoqInYOXOtn49u3bTpqkRgRORkDd+GToVbEIiIAIiIAIiIAIiIAIiIAIHIiAImIHcuZUU37//fcpEZ0Xgb0TUDfeu4dknwiIgAiIgAiIgAiIgAiIgAicAwFFxM7BSz1s/Pz5c3ydfA+V0iECWxNQN96auOoTAREQAREQAREQAREQAREQgYMSUETsoI79d7N4pf3Dhw//nacjETgzAurGZ+YwmSsCIiACIiACIiACIiACIiACOyagiNiOndPJNOIId+7cie+S76RYakRgOwLqxtuxVk0iIAIiIAIiIAIiIAIiIAIicAEEfrI2vnjx4tu3b9+/f+dfQieW4N8fP35ECIi9efPGP/R248aNW7duPXr06N69e1HM069fv3737t2nT59QRSYf9SM08+DBg8ePH7vMqgnuotFf8105nsbi/USYas3HVFrHX6F1q1oelX/9+hXbeObRbOOU2QZJdn6NtY5SyMN/+N6lq6urqN/TNPbmzZt+uDCBAUmPMvufP39++/btofIlnRAOv/3221DnejkfPnwALGPBBg4V4ZTycHBjIINfkrEGnLt376LWxOi6gEKMfBs4Q25LiBU6dsdh613XJw1rCy3FgLGu66BI9OrGrb0x2hDTS/yOniUu276Tx4YrLQIiIAIiIAIiIAIiIAIiIAJHI0DM68uXL2Ot4qz9EQizIBG35e//+Xv16hUhACtIAiX/J/v3/4ggz9/Tp08pyyHyxAtMnnxiT1He05waM8bzCSW4vCcKBbHBxYYJbPOGoIQwE/LcrnPTbjr5l1YPC3qOF8dCz4wJGosS/pD0P2hYmnxsiPKehipmWMNJGHx4YqHTAKzLxwRqXaYygeaoYWGa1mXrzTZ2jU4Y7afPZI0Zy4xlkzTAjS3/evc2p3j+mFNMFWez9eJiEwARqgCIx9FsaikS0a1BzOqN7cLUmmGbIOIQ4AwlbKYVjCZagXK0kfbmQC87lqM2F84Sy2Zmu3FTb4wGeBrjzZjIp8nva7jMzVNCBERABERABERABERABERABESgicD/RnC48eYv3qzarabpsht4/h2qjnfLfnPLXSLFUTiUt5tkU879YVYAnWO3weRzdliKHI8cJTfJ3AlnLTclXgrNWTGCWWazRyuGtceb7eFZclCSWJUcZu/hDTuS2BZDIVYFtN14LBzWS5H4F2ukunjK0+7BobYZOXQnnBXhmA1Ul9X2Tx/s1gmTKmgaxvhf7GBY6PmeSIrboSmxVmS7N2LkmwCqxnjS83EuknE4UMr6mPUWokVWKRhNIf9idjSsL7ElwzZaRZoGYip/2Y4NFu+6wM/OA67QO6clHAWJpm7c2hvdABK9/I6qvi6LRiotAiIgAiIgAiIgAiIgAiIgAiLQRCDd08S9X7znRBe3ndzZcpee1cvdrMtzz4kMN67kjEU9ov5CjAk91Ei9rpzEmA1uWLxxRb68AyUKT96WW+TCGujVeSIGfTwzSViMIDaHUoRFxhrlgRUgFEIGhF1MZzYoFm2IVcf8DdK0MdY+1jfckthJKEh+ayd0VWMJ+oablI3aDAtGD455zUp5e8u+M2EbL2aMjQg6hofDkIm9CzHgDG1bTqzXsDXbsHmy7R4Uo1GFHp401r1GIjlVeejeMVWTvXElvy93WWV7JSYCIiACIiACIiACIiACIiACIpAlkLmrTO5UubMt3zQi4Lep3OZxmN1s5dUn+j1/mCBU4ZpROxQY5niRss0U9FgSVRRuyLl/jg3MSsaYxdAkz/HNPigsm+etwLayZLy9L0d2nCQJN2mzRHR6uUVmUpS3kES5VPRRTaNaI2LWsY1hmbPVHvf3UbZskruGVhMJpTtF+biPrDAKlhDrO2y97QyxAisq9YYjGZtcSHsREgWx8qnIqtyvVvV7NGONTl6GoLMiIAIiIAIiIAIiIAIiIAIicOEEMt+ajMGFZ8+ecds29uJ8uzuN93WkuZ8vvzg/yvO2+HiLm6R5V7oHm3hHu790PBGLh2Y88Y6yzVjor/omBlF4nTwE7LMAVouXipVWpq2xBDh4V3rBPF4Bziu0TeckfF5R7zw94lZpz5Zi7sfKSpd0wpp+UmmGiwHZugGJmlf408Es5Eopd5BrSxIRjj1VFwUsRkYOTGKoNMrYWc857bDlawBmCYOFnsw3K9ywmOC1+h7sQ3INr8XqYjoCj/nD9Kp+31snHzZfOSIgAiIgAiIgAiIgAiIgAiJwYAKZiNj169e9wdzcckPuh9lEvL3kznZSPt4HEhvK6vTMGOUZfjPRxTxhUSciAp4zTNhnJT0/VuGZnkgsjBtbXKYmQQgMVWyfefv2bfkTe9H4sm1WrwdcKoOGNdaeXGZJJ0xctrwtfB/QI6Fxc1lZs/uRsny9sSxsZ633JhE3wrUESel4fH2yEEhdQqzvsE34x22MCQSP/JJfM7qT4msfru33JS5LIK+NQvpFQAREQAREQAREQAREQARE4HgEMhGx2EiiXYX9UyYZ7+vIKdy0D+Xj9qtYr6djSIjwHEEBP5VNcF9NkaaQU1nYt7FYdR5+ytaezcRmdnIR7OD5rPLuOYoT+/AtNhwmwZGs/mhSLJsVPsfM1k442alaIcQg72T3duXRdx4d87NjiRgkijLlXholSbcSo8hku+IwLxOOIXIzJjHPD6PkDkM8W/q91WVlFzhhJURABERABERABERABERABERABMYITETEYrRlTEXMb5Wf3HJFICDGpOI9aqzX0my/4kYxBtGGMoScbCeOnZo0mH0ibAvifpWH4AhpTcYHkxqp7s6dO9zt856gyaADZV++fOka7LE7PxxLEG7zU7FpnnnuiUkfJQ2c7FSJfPmQ7V0efWi1xD2IhsptYl6kbFX5bKudrfJlwmyE9H2gDN5Ct99zRGxjv/d1Qbl76KwIiIAIiIAIiIAIiIAIiIAIiAAEJiJi8Za1hpffCdcIV8rE/TXlR6uIlxFQiBGiYRXJLqqaAARBMQJbPGtZuLcfVkQOr0YiHEaCB8cqQ2kxpFUP3yV3uNEmS6Yp01vXVKqXcOwwrZZE+ainYFssUhArn2pV0nfY0tXZF0mfJwpMkLps6m7PRn+18ozyUU+hsbFIQUynREAEREAEREAEREAEREAEREAEehGYiIi13iqvcV9HhMvjVuy1GbvHJmjF65Bi+CzLKIacEKgMVGVVlTOx8/79+xjMNpnKWogjxJBWfE6tXFerm8ra9nb2tK2LHabVkujBqKdAuMsIarWzS6VJoxi2ld3eCvpGvETPqQ6jv1p5zvB7axWnwqJ6RUAEREAEREAEREAEREAEROAwBCYiYjtpZ3wQcuzBSZ435K4yvrwpa3wMOa13F3p1deUvhMKwsc/tJRZG2zjFhrhrdX/+3vdEoQ4XEqh03FgtSQcjaDsm6fkxmOKZ554g1EuAmEHBLkvCZPzxNDRde7eN3d7v5+5i2S8CIiACIiACIiACIiACIiACZ0fgp7OwmBfSP3nyxEwl+kNkgZvqxHLiRzXfAYxRp5VuyInK8agU+9o8UEV0rCYaEm2jdcQBYygwaW/2cI3NPtmKLiQzeWFWa4dJ5Gu2QTW9QX//XiAQxsD0/VaECHlhFo8S01EtXMg+yh22Ynu/7xCCTBIBERABERABERABERABERCBYxM4j4gYPiDa5W+dJ5G8p9wOW+NHa7iWh8UIhPFycaJ47IixWAChLg4TmydrJ2RQfifapAYJLCRQE8Oqr4JucDkOZZsV49GDwjw7zBPNSfPZO1ZPb0tJ+X1L2qpLBERABERABERABERABERABE5C4DyemgRNjHax6yS5lyZGxt6T4caxIdP4IFuyE2QoPCOHEACfpCT+Rdk3b954ddjMi/bLCrXDq8xn+7PuPqu6tcMk8pfjXx6QZCOYhcNoNW/ZZ7NYEg7b3pv1Ncrv9awkKQIiIAIiIAIiIAIiIAIiIAJnSuBsImJEu4h5OWUCTJ5mNwq7b2oemaRIfJCt704QlHMjzff1/JOUPAEX7eTZySSQ502wRHIf3t28pLrkkOc6iVksfINSovPcDxfGsBIPJv49dzhj9hMO8+2cFg7bMhbWpRvL72POVb4IiIAIiIAIiIAIiIAIiIAIHIbA2UTEIJ5sE3Mf8K597mA9DuX52YR/tjJ7dmEm4bZknxrvFHOziY/46/azFVE2Bk2S14pli/TNZFNPsq2pr/6z05Z4M4lwTTYngZlomyx+jgLsBfNwGPazX3L7N6Mt78aJp+T3c+yKslkEREAEREAEREAEREAEREAEygTOKSJGdMkDRkSL7CFEdl3xGnuPOpVby9kkJjX5JOOkwkkBXh/mW054rVj5bWJxHxzPmk0ql8DaBKJHWmOUUZ4Xaa1t6h7087IwN4Ntm0loyU9NJhiYp92uKL9P+kgCIiACIiACIiACIiACIiACInDWBM4pIgboeL9tW1HsscT6iFi80UWhfwWvxos8kPXixYsayUSGF4p5Dh/NLHx3MjaEnSnlpyxdpyWIICx5PK11I0xS+1EPo0daY5T2Ii0jk4RiD4mLMFYMAkZ02fYme+iiDMOEvZ8xpzLdqxtH4+X3SvgSEwEREAEREAEREAEREAEREIEzInBmEbF4m0owi9ASt83svql/MgvJ+MYx9pfVe4sY3Ly7dAJVsWAhOMKzn/G5zvgaskk7qSLGIxJ5315HfjbQZuEJ386WFL/YQ3YmOhOiLfUbl+L2QzSg5/AMYwSQxk5uECt01zFWm3Vj+X3MBcoXAREQAREQAREQAREQAREQgWMQOLOIGPGs+PQZoSWCFHHjWI1Xojz35DFyUShOFIn4VLLFrCCfnOJ14x7qInDAYSLghzEKFuNoLpBNTD496mEdimcjEZY5GcXI1n7szOiF6J1yq6Pkq1evysLHOFvY85VtYNMOTdOwZTeW37NeU6YIFqEilQAABslJREFUiIAIiIAIiIAIiIAIiIAIHIPAmUXEgB7jWYSWCDO1PipIWI0Xfrv/eD7L04WE1RtvkgvC2VPx2Um2m41F4miO72Ij3leIncVabN9ZhBPPko6xvOxTYMCMG3CS4pd8yHYh35xInKtmmxjO9e2HlK387MO5Q47hKtpSeDrYWuqIhg0nuBY/C+sCW3Zj+d2xKyECIiACIiACIiACIiACIiACxyOQiYjFDUQ1L+VplY8bSWr0J9AJGMUbbw9VJGLlQyIUHtvC/skn2ghwEAoZe1O4E4hNGxrA9qt4P3///v2x2ApvK/OtcIXYmVeBPNttiLgVnh6Nj2pm9+ZQfB5MN6OQiGRqnO5I0bmGfNQZbRtrAt9DcN9BMvvYqZflrIdZKVX+lgKlYmNdSWsiKomtG9PTKh8pjemPfYx64y65oRkW6vXgLwKRKlXEYe7FYxWzu3FNW6zGzfw+htQbTqLVZbGs0iIgAiIgAiIgAiIgAiIgAiIgAimBH//++/LlS5RgB9a/z6dH3FvGG1c2GZGTCv372B8etIqo8d/np4/8GTSqm5Yel3A9WEIEakzQ9naNCcTtZujhcEwP+UnbkceGMfkYLCiIWRiLAN+YHs/3KBv1JtgtPphkesGFCbpE3H02RtJrWdgJ6ZDlTpjYg1MqG+4RQ6pgn50bHBPke2ORj6ey6bhzEL/g9KxYOXMhsY7DNo4pmjNGyfobZ/lDzP68kxuTMacs7MaJ9yd7I+TX8PtCl0128nKH0VkREAEREAEREAEREAEREAEREIH/gIBbRHayEBeIsa3/u0v9+39O8RdvHcvy6EEeGedL2X903IpqPe3yY/fArscTVnZe+MCVkCCA5a0mLsCNutsAFm7RMZu6ktAGpYyAxz68LSTItObH6FgMb0VhSyOfbQuhAa8COzl08wglUMTOeighNm2YpkXWHDPSzCPTwhNZA4ZK6nPKnQRL+HNEG3TCsj3WCTEp9tthY0HtHqFXYz+WI8a/pMkxhyKDs4bFLQfJQv9Bg48IXDOmZANi84YtiAyC/Uu/MkSx7ZyiA1uOQyMTYSOcjLgIAW24yZTD2boQmeVuXPb+330x9MZYnaW7+H0Dlw0tV44IiIAIiIAIiIAIiIAIiIAIiECWwN8RsWS3gt1qDv/l5tNVDM9mc/xO2KNOWTHP9Jtkr2gsYbs2PDw0JlaZz+0u98NuRkxwIz20Krnnj/IxHWMi8bY/yngagTFrudUfMw8OrRAIOnilnugeDsP1rryQcEQbdMKCGcmpMUd4fsEjeKoQxjINlf0Hqwq9YgNis4etxadip2X2cG10Wp8ZDEgyOgrhMHdBUzdu7Y1eS5JY6PcNXJYYrEMREAEREAEREAEREAEREAEREIExAtc4kYQDzuKQd3Jxgz32cvp5TeA1RgS/eFkP7/SxG/g7d+4U3sw1r5bZpYbmLXlfO+i8pbybaT/NnM1n+4JDj+yqw2wPZFhjPSLeqcfoQwMx6PoPnp6kG9c3aghEOSIgAiIgAiIgAiIgAiIgAiIgAjshcJYRMW6DeS09T0stCQntxAEyQwREQAREQAREQAREQAREQAREQAREQAREYGMCZxkR49OQfGaOnRobw1J1IiACIiACIiACIiACIiACIiACIiACIiACByDw37NrA4Gwd+/ePXv27Owsl8EiIAIiIAIiIAIiIAIiIAIiIAIiIAIiIAJ7IPDTHoxIbHj9+vUff/zBa7kfP36cnOKQl1vzr71Zf3hWOSIgAiIgAiIgAiIgAiIgAiIgAiIgAiIgAiJQJrC7iNiLFy98/xdxMaJjSQN+//13wmF6E3yCRYciIAIiIAIiIAIiIAIiIAIiIAIiIAIiIAKVBHb3HjE+M8c3EM16PviYvCzs6urq5cuX3759U0Ss0sESEwEREAEREAEREAEREAEREAEREAEREAERSAjs7j1iN27ccBOvX7/uaRJfv34lHPb06VOFwyIWpUVABERABERABERABERABERABERABERABJoI7C4idvfuXWsAG8RevXrljWGz2P379znLY5WeqYQIiIAIiIAIiIAIiIAIiIAIiIAIiIAIiIAItBLY3VOTNOD27du8Qez9+/f37t2z9nz48OHJkyfEyD5+/KgNYq0+lrwIiIAIiIAIiIAIiIAIiIAIiIAIiIAIiEAksLs9YhhH2OvBgwfsCCP4RXSMf0mT8/nzZ4XDovOUFgEREAEREAEREAEREAEREAEREAEREAERmEFgj3vErBm8NYydYrxln61hDx8+VCxshndVRAREQAREQAREQAREQAREQAREQAREQAREYEjgfwAM3fDwT9THEg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7D20" val="iVBORw0KGgoAAAANSUhEUgAABlsAAAB9CAIAAACqFEKmAAAgAElEQVR4Ae2d7d3VNtKHl/2lgF1KSLYCoASgAkIJkAogJQQqgJRAUkFICSEVkC0hoQOeK5ndeWZlWZZsycfH539/AFkejWYujV4s+9h3Pn/+/Df9iYAIiIAIiIAIiIAIiIAIiIAIiIAIiIAIiMDNEPj7zXgqR89J4OXLl/fv379z584///nPR48evX///px+yisREAEREAEREAEROB0BLeRO16RySARE4D8ENL5dRSh8cRVWHtPIP/744/fff//06RP//vvf/3769CmbMgVTW+ULqnQKAh8+fHj48OGXX3757Nkz/qUhfvnll8ePH3P49u3bfRBZm9L6FgbPnz/fp94T1CJ0J2hEuSACNQTo7N9///27d+9sqGS4vnfv3rfffsvNjJrikhGBLgS0BuuCsa+Sjgs5LSr6Ns2tadM8dWst3urvigjpOL61Wiv5KQFfA7AWZesmvWbnV5P6qycAQVbz//jHP6agf/rpp6meVvmpBuXMEaAhXrx4kZwFOK3z5s2bJL/jIdd12QAgJDrWckpVQnfKZpVTIlAg8N1339l0yYjNyMxE6eMApwoFdUoEthMorMG4hbZdvzRsJLBxIeeDyXRNvtEwFb8pApqnbqq5Vzi7LkI2jm8r7FSRhAATPa0wnSDIYXkQhXUNH2ksp8GXxUrm3I5Yk/yyBZL4iwBjE9tSWRg2bGVPdcnkom6uTbvoP7GSPdExCPIcCi3Fv7ryOXFQybUjE3jy5ImNljy663bybK8Pocm8yRDBWUrN9VnkOYsMkq5QCRGYI/Dx40cPtiQxF2Nzqq43/7Cz4faF3J6LiusNAFleJqB5qsxHZ1sjxIhtH99EfjsBFo3J1O+H2hHbjvczEFlm8YCSYyWRrOxjNa3ysazSWQIMT+x0ZE9Z9NNA2bO9MmlTKoqXdsRAL+Xn1rMDuuQqiM1TKj03VXknAkcjwC6YTZGMk24bF+dx3ow7ZXYzw89ONyySlQ3yrlYJESgQYPwnnDwgLcamAVbQcL2njjwb9lrI7bCouN4AkOVlAj4saJ4qg7rZs60R4qB6jW+uUInVBGwN4DubtgZILgz1Zn1ffjckeF/YV1999erVK3sIZbFkq/yiQgnw3q67d+9mOVg+AtmzvTLtRf48sd9L4e3o2QEdLy2KPAkGtVQEorQIjCbAR068G8bnOFiCxKrjYbIjlhxS6vXr17HsVCCeVVoEnACTDi+t4wWjc7+ecMnzJbwbmmuHmg17LeR2WFScLzDkEQQ0TykMygRWRIgr7DW+uUIlVhOwNcAPP/xQ0KAdsQKc5VOtq6tW+WULblWCmznJswZOwvL3eWczfWzunWJujxJZAkPRMQ9lK1WmCIjAPgR4cb5VxFjNDSSvlC8Cx3nQ774ikHTb5NA1KCECqwlU3sVcrf+ABY/cj/ou5IYuKg7YsjJpOwHNU9sZLmrg8ZE7d+4sipUFuigpV5E9uyJCXE/f8c3VKrGFQFx/Jnq0I5YAaTuce0xpTkur/Jwe5fPoI+u87DcleY4g+UHrUFxq09V4x6GLl9lmHjPTajtVUAREoIkAH/T59ddfrci063HTgse76KT8CpINMtecdNvkELHkiXe+7+xllRCBGgLjJp2a2i8iM+1H0y55EcOotPtC7gbb91Jtd4J6NU/t04h81297RV2UtJqxLkK8lu7jm2tWYjWBwlMsX6xWqoIicEECPHTA7+C4IuK6iwUfm778+oY02/mEOzcTLmibqr44AZ4Q5Ida33zzDZYQD/xsJD6lcnHzZIAInJvAzz//7A5On8rhUY6XL1+6gCfsDgcDO5e13NX4+uuv/ZQl+FQ2N0Lsx5IM/tk7IkkRHYrAjRM48myohdyNB+dl3dc8tQ//+G6E1TV2UdJa+7oI8Vo0vjmKq0hoR+wqmklGZghwvcQrY7ku8tdksPfBjlj2WitTXlmnJsDFM3/c4eHy+9SOyjkROByBuHhtemqDTa7yPhfDu0b4w7W3DDo2gSPPhlrIHTt2zmyd5ql9WrfL411dlLT6uzpCvCKNb47i+AntiB2/jWThLAE24D98+MDp3377jesu7X3MkrrVEwqJW215+X1JAnHxWnhG/ZImqm4RuDECh50NtZC7sUg8iruap/ZpCX+FwpbquihpNaBLhGh8a8V+KXntiF2KvOrtSYARp6c66RIBERABERABERABEdiLgBZye5FWPSKwE4Hy1/0qjeiipLKucWIa38ax7aJZb9bvglFKREAEREAEREAEREAEREAEREAEREAE/uavtdnCoouSLQao7C0Q0I7YLbSyfBQBERABERABERABERABERABERCB4QR4rU18Of26+rooWVe1St0UAe2I3VRzy1kREAEREAEREAEREAEREAEREAERGEKAD1vx6bONqrso2WiDit8IAe2I3UhDy00REAEREAEREIE9CPDFzPv379/564+vTbGs36NW1SECIiACIiAClybAlPfgwYP4ZvoVFnVRsqJeFblNArf7Zn2+Tsgvk3mekx776dMnmv/Lv/6ePHnCrvbRPsqzzlpK/fjjj3w+1nwkgaekHz58+P79e4t4RpzvvvsOMfL5KBhDGIcs5bv3Bx58fffuXQROdSCH9rNnzwCOAIbRKFw/lGt3Gv7xEbOc4qaqXPzqztJYYMFZa0Hsh9u9e/dw9tGjR4vuvHr1ygryb4yEz58/x7KI0UCOdLEKLvkIm19++cW6jzUB3YcPvUe1K9KJ5r/65ZeVHZPYwJ7oqbk8F9Vb4BC6i7Gadd8D2GxDpsbHcd3Z7fHWb+1Q42zLApxmbmnHQj9KQnFLkG+HjNdb3FwdrlPaQ3O2gxoXjUyXDMWMk9Oe6+MewzWoQURcMey8fv2acZJByefcLD33eqoZbXMLknGeZo2sz9w4Z5UrYqlAKzD1GCt6pY2fhY5cVsjZbMsyyQ7tNaO7M+HRNBsuUqoXgCfCc3HrejzsV089rmpQgld62/KJYPN1FFTp2tnZ3+XjIgR5gvPly5eJkQfsv4sNt6VrH9DfpEWaDs+HYnt/RAM9hSmPITqBOY1/E6BrJK+c76IkqX3/w+0wt9i8ZXIpzKQdl8R454ialj0FLCgk9pIVWv3F8t+4Kr61v48fP7J1YkxJMLH99NNPEHzx4oWDfvPmTQ0W4saLoGSxSKs8CrdYixduXkzgtZmKzbaaBAIESJtYjS+LzroALhCRaOZfTGIhSw5/1MKhnXL4WOIFpwkWGeyMoIoVMDCx2ZSQduNRhdi07KAcLHG22SrwF9v4s1W7/YvXliC/QBs+CKCff/HL/LVY9XxksvVaJpzdvCThpazpscf6giHl0ORJoMSFSSBA7fy5Sd6OZiouR/m5tFdBKZMxf9HsjRudRYwa57RZftRp9tu/Wcgj4JTNo8bVgw9wokee3tKde3WoEbaVScazI9qxV5BjZy/II9yMGLek8dEDsiaRrasXqEHRyPBorvnQZ6OTZ3JoVfswFbGQznp9tDEha2R9JgTgAxOnRFeKwzj5yNQrjJKo8hEePSwGQM1kwRjolZaXEAh7fPo8hXlkorlyBowmrU7v0J2dlbtsiexsaAATyeQwG8OFgt4RppR6dfZEc3Q5OWWHTeuxQhvNxXBCzA+zKGy4cBlPNM3pBf6usEvDbe/aXfzNNmtlJhycSU1iTu0JUCSu9eqPNdGYkGf4TYzpoiTRWXnYJUJ6way0eSpWGLhcGOxwrp/1Oi6JsWHLssddiAkGdr+24vqaqRwHsZmuapsGZFIpRWzPwYKQlopKbm5HzEdkQmG6LICOMwViJJVNx9XVVNu0SKv8RmtpfjQQGRYQPgzZdEsAkePzdLQNOFPj1+WAxeqdjnqu0N1EsrCcxR0M4y+rKrYdndxC36sYl6hZgTn5bGLOHe+3c0zIN4VIJh07+osYf7Qv6KIBJmPw+TcWsbQbQEHXj7UoQeFUPoZZDf8EnXW9rGbqIlDNeIzxK5mpDbiJ2VGzlZrrnn+i6Qdnak/M8TjHhak9MYCzg0/37tyxQ3W3LXKrSfdtx45B3hEyHPq6WQO2Uobopd/5Xxxq6Iye74mp2o6gRkSjLwxwITEe3+OAE8dzTvmQSzopyOHRxoSphfU5FgPmL4GaLUi+CYAxCyRbyjK9CYiu7ITFvGBzkK1wsqriOsfmETMpqxAjzVpqbLU2W3uSObo7N82GoMPf2HM9dEmQP438pF2iPGk6RZYqpTp29gRp7InJKTu0dW9iajxM+i8LDzACJyEz55rLR52kfaUdreoyUu3QcL26dhd/I8DWtDlCJNtfbNPKeeo0KCK6jv2RlW38i72AnhVPeXo6tPopS6xTEh2sT2+PkI4w682eSvadXDouiTGVwdPalA5IEyfG0wQ+1zO4JWezh/HycKqQIjQKXZ5KGf8tYQYksXdbO2K+GqMZAJQlS6bzWmyMuLrKNkNSRZN8X2sxz4cVWy8yAcRJOq4kkEwCJXGk8hAlNuXERUa2rPcQvM4KkImF5YZDxjsSLhSaeK6KFfmR21xxGyKdPwlK4bKtyKelovycjJXy5d0iGeRpjmgDObQLBeeqwAyXJ3SRtyiaC/Wov3BNYpbzb0Tno5WfnSa8R2DVnA1eysmYC4vy0XiKoKcVjledTbjx5ZaqHHysIcy11d15UIfqYluWYU3m9nY0++cCJuqvDPJyi+PUilErmjEiXGtQF2R8gYJti4O/6TlyNLISsL6GkZCfOh6HymQKAwWlkkzTcMAxYepaZc6gOctqh7kPjMCkroJV1lg2YU3F4hqMOYJZuGkGnCrskjO6OzfNhgjDxALe/iWn7GZsIIoQ89lu4koGdXb0o9kt9+qSRIxVE6ZUYT1mxZM2Qj5ROz2MGONieypJzvZ5c1DDRVzlSOCs8Vyc8rr4m8XYlNk6T50Vxbj+6J2RRFPTROEuSqLC+nRrhKB5HMx6s6NkMnBxqvXSpu+SuO+yB3d8/cwioTzv2NogDsuJ/PoYjcSvIk0QeL+au9oxR3xYR768mo+rq7JO01wvP8Jad58AIijpt7HhfNGPGBETT61O22hSqQ17qDp75YABrD/MfoK+0Cix8yO52vL6gma22VYo5U0PjXKo4IL32IKnXpeToVTSvV3GEz52YLDN7mVj3BLkzbDyQjDR7/VmExEd+suWmIYYpdifVeuZ0Zga5VG+FY5Xmk0csDt72IzoUNYd+Bek+ww1EfuWduwb5EMhb3Ez4hqRbl1HDgW1MRpj5y2MfklzLFKNasujU/2CZKOnizbPCQyds6iUMcpdKwz7gIoTVlbSJ2IUWhOU4UeFc+53yU/ih3r7Ghb1lzXjjl+0QClZKM45i05rI6jOyVj+0M4eFxUFMzwMFjlHJTEOC0OBF/FaIMOQ6PlzCQPIvzTWunmze8MN7drb/Z0jWZnfNE+dFcXQ/uhNTKKyUaZiXZRM1dbkNEUICofCrDE4KxMH/9ZLm75L4u7LHneNkRxTs+7HzDiGE1dJkfUxGus4fpog8E4FwUWDI+WCcJzwFhcZ6KmUH2StrxXwjuhJFi5UagJNS4QCHE6ZwhrgCNtczr9Znd4i1o6sfbNiZMZNk5pGmdNTme9UMaxQxMSwLemB0yLeYyu5ocGLkJgqjDkRDmn+4tlpGgHvOChf1B8XZItLxoiuZr2IedBzeyg+NTjmVHY3LxKd/RNNC5xCpB2zOw/tUN6y1LLPUOONSIKG8yD5qxkvFuRDIW9xsxCukeTqdOs6ciiojdHoxQmqwugdh77FoeOYY8Lq5mZesB5HO1Yq8SKLc0ocxueWB1ZpEkXJCsdkojZadrGlYi8b2mtiRaT5K5NEwEe5GsOi4zXyrpxEYbnlRtq+7aLZyCfNVFDe6iPKY29126YJE0N/oUdPS0V7Fpc3FI9jQs0Kx40H0ep5s2/DeT8d0bW7+DttpvqcpnnqrCiG9scYjfXtkkh2UZLorDxsihB0DoVZafNULA5cpPmbysQcBJw5Yc9fPDtNx4GuMDB2X/a0tg6W2zzl3iXj/9/9xLkT3377rTsYVwaemSQ8rBc/EZUU7HI42lo++IidyYdy+NgHn2kgPvjWTM0XDGs85fsRiCUhOFfQmWcFTJWfKui073yZ5PRzJ65hzwQ8sZ+Rgu8Qlb++xPdB/KNLsbeXrfWAoSyfAikI371718/ySY44kHl+TPiShUyUL8qzjPPiSZN5fjYRWy0rYJnQcyzoB1dBuPXUFjgFZ711sGfE4LOuOycGD+pQ62xrbbhEfks79g3yoZC3uJkYlgDc/zCx5zjRyGcNo22F0TvOXwytZYbHHBPKNs+dHTpn2Wclvery+BlbiiIsZrxgNoH84owWZ8BEf1bn6syjdeeIepESXttQHwN7DkWCcVBnn6ud/Pr1WEHJ0FNb5s2ODTe0a0eAW/yNesalT4zi4v1xXKvtr/mYMLdMLh2XxHF2iMPUXDP5miq7D8N+BR/ytrJM08mGxpzO+/fvz50i/yZ2xOx7nE6hBpy3BKUWV7euuUtiH2vnNiAKK/7V3hHN5W0a02xLz7ilEmuMC1Pyk8M5yWR4imL7pNlepAcy33NX9vnz54uVxqVn/b5kDOk46JSrg2HyzeOpfBxJObtoUpSn3acK53Lm2n0qH0MXZ+1j4VOxjTmtcOacPWx3TnpQchjpxVMrOlRsr6h2xFAT9Vu6tR0p1THIIzo0J4fR2nhqBeRWN+fCNZq0Zzq6PxRUazTGy/XyGJW4QMefA3jYMWHO4HL+0DkrTmesocuDRryzjc1xFZd14bC95giGxSsW1sCL8yx3H3mUoHy9Ya2Q9JTkMLZUPLViVIyqLN26Hks0xOVNcqr7YetI5QZ0bLihXdsNtsRqfxM9gw5PjCL2Muglh5FnPNWlP0bl50hHRMeEiYUXue7rvuz55ptvPGaSqd/zWxM3sSPm+4jQYc6uYRTndbt9UVOqi8w+1lZy2OiRX0IQu4uP87DY5fGfuVUsD1i5NqK/cNUah6TLjtoMAQ8ePMAGHhYtGOyQ2Tf0K9U5Di6cJLxB0VCz/0jx1ipa5Rdv0ScuVB7GvkmR+Lv0Sg01Yr2cPWx33q1DeWTWYO8u09qOrfLlIN8Ncl+zu7fCosLdQLVGow/IuNB0PVyYeg47Jiw201Rg6JzFBBpXX4tBzhqDJQQLAFqZW1CL6/5FhYm/5c6eCG85PIJhzLOxs5TnWXuUMm5fFtzfrbMnNrSux5LiOx9G+E1V92q4oV176tFqf6equuecG8Wl+mP3ZjqCwuPDbJ1cWuXnZsm+y57WtUFlbNzEjlhcVMXtkjIjlywsbcsa1p3dx1r3bp2RlaXi3SpWS3fu3OE5qffv38/db2RFO7eKJZ9S3LFnd4nfHlYacEEx3GQ7DAOwec6pxLz4NGJrA0X5qCepIh7GIjF/Lu07knMCu+VHyyudbbUtVtFaNsoftjvv1qF6kYxU69OttfcN8huBXN8cc5KHBRXjYW6pl3WqsH122DEh60g5Mw6/rX0tykc9XmOSWXPNzBKCtTIbNDW3oKIBXukREgcxLO5wxeuZKSKeoKGnxGfVpzKes1tn9xpJrFiPxeL7p7fEQJeGi72v1ZgoH/UUMMYiBbGLnIoutNoZ5aOegiOxSEGs16mL9Mdexh9Nz/FhtkZXXAJtod132ZN0JbvW3mKelT3/jhjbKHFLq7BOTWj2ioNEbflwN2tbe0XZ7LmzTMwJRh6tf/z4Ma3AwMHuGHtbc7tjWZ3c/qJg9lQ2M97hzwoMysQv3KR2HmerNzgOGQm3RTtjYEc9hYKtVewTMwWD/VS0pNJZL1uZaIWTVXv87rxDh4qNlaU0NLO1HUdYuwPkVjeHMl+tfAdQre0b5cuzSbJfhi9ZDscfE7Jmz2XG4bc1CBfnrKgcA+pn0jlrk/xWg5Pi4w4PYhg7XG4Jq2j2GbMuE9Jcn8z96i1bhMwdOrtXvW495sUvkogjT6sBXRou9j4Pg0pLFrv2VM8Wf6fa+ubcAoo9+2Pf1jmgtiPDbO3LXTpm92VP7JIEQPl1CvURcv4dsbgdBhd2ZHhSqeaP98nVc+wluZu1ccbqZfxUD2FK4GZ7IJ7SFqyisISV7orHvuhjlHr58iV3g9HAH9XRsvu4NnXWczDJV4fcWZ1bR7q8JSrFklJ+mEDmPrmfOl8icZZIOKaP19WdB3Woi/fHQ8XGIMiH8rGLMYNAtUYjk0scbQrjauzshR8aRDFAjVuQtHq6otVGz1mRVWyFFaaqyDoC8TH/+CqlqI0Y5tC/eBNPVaYHdXarfd16rNLycWIb++/GhhvdtafcNvo7Vdgr5wZRDO2PvdrlWvQIJi0Vp3IOty97osKOa4MvriWqVtsZwaGEeSJOFTVqu2yR1lSEzG7W9tpSXfSLzXJ+Nsh7xJI93VgQr9lC4iqCd1XUGMZGGD3KFdIfKMtjk7SU9Q2ez4r690xzd477pfy+w3dUca1wHeW2JY8YtK4PEvny4wxe6ZUmEmdBVxM2+zt7Ld15aIc6ZtPsHwxDIe/vzrgah4JaEY086cyf+cukw62XrO8+H3F2bu+AU9cyJmR9TDJHz1mRVTLmJ5bocBABVsv+e0kWNlzdTXsQizEWPHP9omzY0M5O1avXY2Wzdzg75dxU6caGG921p75s9HeqsFfOTaEY3R97NcpV6BFMb6Y4lZP55y7Ms2d+tiaR7MNEhR3XBuffEUtYs2PCHk2SedjD67J2DiNLJV7iwJ0W28aKoRyLcEXBrlZ58wgldCTfbOI3iVyrJA3Koi2q3TONJdjGuxX5QSgPF9g1Ev5yuPi2+757WFSaYNmTw8519UU3zvgDdueDd6hxbbGnZkGupH1MUDxjwq0am3TYHWAwn7rDpMPsZvnMUPVj7wHHhKl3czl9B96bmrPmkB4tn8Ubtxt9t5cgpztEI1na0XDl9+5HeU/v0Nm3rMfczitNbGw4dW1v9xtBsUN/dKSnTwhmuYkPu+w5/68mk53Fcjtd/Ox1WduEi9UJu0JseHHLhfUTz9hPX5TL0op7enNqWYqxZWZXJoDi0TP24OuvPebUdszHNj5xZZdM+Ei3N+WsI1k4lityYRNLbkyVy3I2kT9xIF2RswdvheN3qMWwP76AIFe20ZFB+Y4AMxR2Tj1i18AunEiUb34cfEyYulbIGT1nRf3JBFewSqf6Eog3833b16sgh2YqLNtcMib26exb1mPR2itNb2m42PVwv7X3JfJXPejdAop9+uOV9qNWswVzSqz7CBB7ZTLaTGuvzzn/jlgEB5e++/31oCslr8vaSqcSMZ6OZv3EN6HYR//8+TNPVMXewpP55CdFOGSU8af3kWc77FB7YVhI2/EdTP/EFW7G5SO/nSw/vBYhTN1fzEkCOwmkxeLXJZA4e9jn7ZNWSMy+LPPjd6jL8ulSuyBXYjw4KKYbHOGRZP5lGmKQ5w4Hd3f4Y/+L8cfu03Cbp/XOx6HGhMrGcrHRc1b8NcRVg3Ji15hgteYTGTvCMcJZ0rBgizsvNQ7u09k3rsdqHDm4zJaGG921D44umnd6FPv0x4g0pplDuZTLXvRFsXK6i5JyFZVnLwuz0sj9xXwGsaq3z+aD1gbn3xHj4eHYGMzo+0dDfY3XZe2iX1wqxPVTVp4nqhjO4mtZ40aSFeFZMN8OI4fnsA64CUIXpfmij6xIfLHIEOCv248ynk7Ktg4ZyTZ5os1rOUciOjt90vA4Ph62O19FhzpOO66zRJAruR0fFO/BZIbCTrbG2BfjkTFeVfmvv/44hZuM89wO4TbPosuHHRMWLZ8KJLNM9znryGP7lMaJc3wZg49xeWbpeHYRwm6dfeN6bNGRqxCITdPUcKO79lXQMyPPjWK3/lhoce4nxSV9QbJwqouSgv6aU0eAWWPn/jLdlz2D1gbn3xGj7fkhg0eA3ez1wwMmrsvaAkDuH7JEjtNwQZhrCbsDj8y0jfzFxpzlyiSZogpqk1Nsz228F5EoXDzkCQK/xcR1VPkHNbHpW7duo7yTXDTvSgWis+V9xos7GNt0GtiXMu96O9SliK2oV5AroR0cFFMGA451ZO5ms+rl0WZW8HRn/kgw0zGw189KxxwTKhsrEYu+xGE5EcseRvnsnJWM7Yt317K1KHM7gdhD7f36ppPVHQFQH/mUiqr2X8s1rce2c4sRvl3bCg2RdmvDDe3aK3y5YJETo4gRsn9/vGCbjqhaMAtUYydi4VSQrDmVrA3KP8CqUWgyN7EjFu+TsEfTxI7V8M6/zrsuaxdDzd/Asijp3+dKlhGsg2NO5JPVWbjbwP18ryVbdkRmfOksBvBA3Fwt0bXWIcN+tmOak8FirrorzQdgfBgheyl1HNdimx5k8Ln2DnWcxi1YIsgFOPHU8UHZFBaf0sd+HlJmYcDfiqeVDzgmxBZpSkdfus9ZcQ2NVfVrCYSZJmoe2Wty9maFCfLYFnab03puDIBFPkfo7PXrsak78ecm07PTnLhwnZ7dIWdLw8WW7d61d/C9YxVnRXGE/hgX86ubrIuS1bVbwSPA3OjC0OKxE22/FOIHWNHaprVBLJikZ3fEmraNUDpaPrG76ZC3fsRH7CqfWrIq2EDZeVa7LmsXG4LQZ6RYFEPA7zQm1x5xryeKzencub3mzPB8rpriNlxhu4pO7g+Uwa3+cbZIGA3JYOGWHDlRP6Vxq9MdYTvMw8YzD5U4YHe+9g51qPadM0aQ58gk+ccHZRNKx2nlgGNC0ij1h0PnLK7neWzBjYkjv2fOJXjNQpx258SUX0kgNoQtofmXHaKmxcYROnv9eqySTEGsdSOpoGr1qdUNN7Rrr3bnIgXPimKH/hg3kbO7BPYEg1/4ZNu3i5Ks5o6ZO8DsaO3+qrove+LINnBHjM5/584ddiVwIBvBCcrR8kl16w7jLlj9Ogn3WYTFrc11tbeWui5rF71rWsiiLW5fclh45itbda++kVW+LpO3LbpTjJsczumJwRnDYE7e8qMkX18K8kkAACAASURBVCooCx/zbP0FZ0QU08f0C6ti69QbPG7wOUGHOmxbu2GC7CjKieODsuV47MVlj2rORm1HGBNqbJ6TifZHv+bkLT9KFuas+DsU5oh476egn8ET/fGxpoKwTtUQ4HLAr0tpCH47vGJtfJDOXr8eS8jE6/bFe3jE6qJMon/E4ZaGG9q1Rzg7TucpUezQH2OXyS7yLbN8Y7uLknGxYZp3gDnahdH646QfO1S53rlLIdYGPiWhGbGyHjtbXkKkz4jxmnPfv2BnofA8i2kfLV/jYY0M94V8Q5FZqrAlEbWZ+3FNFs+OS1+XtYscCNbCTwW9uMskURdHQ4RdzAsmCQ/gJJ9DxqzkAbSpzKCc+Kw+t6/nuiX7y74DC7eax8RQ5S5TlgXQIBeGqq3sZfwQxleZIC3Po0MNrld+tO58jg5Vz/8ikoJcif34oB48eIAvLIc6/grvaGNCZWNlxYbOWTwmxod0vF77joEfziVsNqlfc8/pUX4kEOdoW6T5WiWKFdLH6eyV67HEFxsKLHPxAphlnt8HpYivWxKdOxyubrihXXsHxztWcUoUO/THeFsi+8gkjwj4vsZce3VRMqe8V/4OMHuZeik9fZc9rA3iMF453S8sIXhHbPybhmY8O02Plp/WuCUnvnKIZVZZlfGFeEEsKixLmpIm+SjcxdrYDQpO9ToVVwysDBbV2pYlw0oiGfXgAmKJQDzkLBp89xN5irsAhzSrH3ZJOFX6QllhHNYpxfQwJ++S+BLtn8pz1gdiSk0FkhzXXIkiLnlJJ9qmh/Fu/6I9brmFOv9OFcacOKGWw8BKxR5U0z2HwonGXLY779ChvFOQiC24T3poO+JCTZDvAHm0m1saK44b4Cqo2gHU9mh0DUxkjDz8MY/YH97xx/DCH/2aL04WnE1OHWdMSAxbcejR2H3OwhhQexMsThO0AsK0UdYLtxMZ1GZlYmaM5JoZMJZtSo82LAYbsdpkmwknXRWDW5UkGubayNRylljiX296inuNc83nwh3XY14pCV+0lNe0EMYA/nV7yvJWhQuTiJVuTCfYWxvOI7N71x7kbz2u2LsZxhcLngxFEhgj+mNctGeHbrpJuV4apYuSxcbNCtRHyA4wsxbWZHrc0uNGzHr0He/Li8NLnIm2XwrFtcGitli1GZwUSYddotMds0QZ92j5cu0rzsb5tTACWjcohw4dILq/GAet8njX0do4N9Oyi2PQCrZJkWSAyI6GXsTNy+4Txf6G8VkZVFnf4Cx/HsbeylZF0xWLmzeXsMW315X0rqQUSyKXtITblkhy6AMxqxDcmQqQQ75HIPJZmZiJ79GAxSUaLejrPwpSFzlR4TSd+FimbcpNrZEseOERgiUFbm5S0t3K4UepjXAWF4tUcZzuPLRDxZaisXYYarzRt7djxyAfCnmHcI1Um9JJ12NMKI8DQ0F1ica46opD6FyaxQD11kA7zphQY21ZZsSc5TXGICkM5tbccwLEoc+YtF3rDFgzyLvBTYnR3TnpknN8Fm2moMd8ebUzpyq2I6rm1jbr1nLj1mPuThxP5ow3M/jXEk6Mzk5Dzy2iomaK9J03NzbciK491F9vr0Ii6RSL85SpOhmKof3RiMXYS1YC1s2TzGyTdVGS1VzIbI2QHWAWrJ07tXFy6bgkdgs7LnvQGbEz5HotMUFT2rZgMiYzp8ci6Y5YsvIjCqPSaXq0/LTG7TkMxL4qAgeH3iGZ4WgqOwvlbF1gZeikoM9zMcEp/uKFfat8UukWa2lpq939jaaSxgusRYZ2TOrdfkgIWnXoxxJsMNqJZpjbYIdADM1ELAY9amkm9LuMeUq+r1HiAIowxdEf28XLtibKVKnFkEZfYv83JvFf5BGYmmE2myTuoNBc5l/S7iA1EiTT4paDcE0Eos01lOU9ZlyesrjAX3TK0y7vvcwLcgoxjz2c4nAaJLQpJplCavEmdj0xUTb+LzPvedPsACfaRvo43blvhwKpkScaveljwsPAmzshs+Vwh3ZcF+R9Ie/g5pZWKHc9CwA6IGLTWvqCGhGNPt7GqC6n6Qvlwco4HGdMmLZLa06XOWuuUprVpgyww5aRxOcUugZV2xyUzPKH7TU7GFbukslsOIc95tMEFvPwj/lN6T07O3bamIPlbuS69ZgXJ/AcQrL0IiBtx8TyHdd0oKD1UYjAPvOmW7K64bp07d389caaJsqdojxPmbbToHB3YnzSOyw47aw1GQI+l8WpEGGjkYy6ETvabGRGCeGHQs6Saf0oe+0Ti1u6i5Kp2mzOlgjpO7hlzavJBFfZCxv8aUrXVpb3BbzLr1sSe/Etyx5X4gmCytcGhKIvDBCwSCPw+LMYjtEe038O3a7RE4SpFS6EuAuTGC0f6+qYxmzvpREK6QRorBS4iXD2kLaxUq3ysa6YXmdt0jmzplpm7Bix3o1plAPZlIDCR1LrXYSZ1U4iGYWz9Vpkx1ajYOwGCMSCXp3VUhnPUUM2XUk1LpUSS8ye+G+Bf6HpQcHZrJGeydAQK5pLQ9KLzMkk+U7bmyARSA59QvWKKMifH5JAJ5FgBe2sK2G8jkhjKU9T3OULCdezAxy3LSYKbVoYfCoDD8cL4RTNAFdiyeoO1d22aOdieod2JBoLEeWnpkHeEfIObi6iLgg4hMVEVklHUN2jkRGD8WfRr6wAxmT9TTKTnhhV7TkmJFatOyz4UjNnlSuFZ1wDRFC00bQDHrbXjDasdTYsY/ezNhLSxJ6zIrF/Z/dJH2u3rMfMWcIsDggwISaZPYnGGIRcp8X49LQvt7qPVIW26NJwG7v2nv7OofBWWEzMabD8E6BwBzv2R9eZJHxhH7FXboe5qi5KXNtcIlpYTmc17AAzW2/MHD25UNfqJXG0s9CJCsueqCGmk7UBFtqYzL9xwpprU6LrDurmTt9CPp8nYG7jaxe89hJqEDzyi8mvy1rihw8S8ULKGEjmgn2nFuC8556VROv70acceOMpr9mLFVmaN9PTvqRZprTWMtV2wZx6ly9oZK+qkyA5eK9c7fW0TS81+EwtOX2HWt1qqwsKciW6Q4HiQy6PHz+272GxqOJaOjuPYDPrYOY1JPnj8ju+SJvlabbUFMjU90uNCVPbWnOmvsyNKq2akR+qfIU9t1OEHsFXJvimVheX69vxmGs5+6AkXR4aLFSS1Sys+OqRXZix1mXFWzkOdGGbKOnYcPWtlthwvsOToah3Z11/pL/QWexym69zZK/aFoOki5LFWrYLjIa53cKDaJiC2rLsYaBjJcZ6jDBj7OWPN/pHT/lEkm0+cMoSHoe3viMWMSktAiIgAiIgAiIgAhBgacUmji3fWcf7sqkGDqsu/8Qb92NYxNeUkowIiIAIiIAIiIAIiMDOBLQjtjNwVScCIiACIiACInB0Atxa5GYjVvKgcXKbscb0t2/f+qe+uWPZtKFWo18yIiACIiACIiACIiAC2wloR2w7Q2kQAREQAREQARE4DwEeEPvXv/6FPzxaT3qdY+yC2c8n1+2pratUpURABERABERABERABOoJ/L1eVJIiIAIiIAIiIAIicHoC9nQYbrIjttpZfnRpZXlGbLUSFRQBERABERABERABERhHQDti49hKswiIgAiIgAiIwPUR8I0we232Oge8rGtbp0elREAEREAEREAEREAEBhHQjtggsFIrAiIgAiIgAiJwlQR4cZhtY7GrxUeTV/hAKdsRu/YvHa/wXUVEQAREQAREQARE4FoI6D1i19JSslMEREAEREAERGAnAnxg3n/22PoiMC/L570p+9VXX+1ktKoRAREQAREQAREQARFoIaBnxFpoSVYEREAEREAEROAGCPCYGJtZbGnhK1tjL1++/OOPPxb9RgZJ20rjKTNthy0Sk4AIiIAIiIAIiIAIXJCAnhG7IHxVLQIiIAIiIAIicGgC7HC9fv3aTHzy5MnTp0/5ISTfkYxGsxH2888/v3v37scffySffbRnz569evUqyigtAiIgAiIgAiIgAiJwNALaETtai8geERABERABERCBYxF4+/Ytu11se7lZbHvdvXuX70h++vTJM9kyY7/s+fPnnqOECIiACIiACIiACIjAYQloR+ywTSPDREAEREAEREAEjkXgt99+45X5/PlGGFtj/ECSP70v7FhNJWtEQAREQAREQAREYImAdsSWCOm8CIiACIiACIiACIiACIiACIiACIiACIjAuQjozfrnak95IwIiIAIiIAIiIAIiIAIiIAIiIAIiIAIisERAO2JLhHReBERABERABERABERABERABERABERABETgXAS0I3au9pQ3IiACIiACIiACIiACIiACIiACIiACIiACSwS0I7ZESOdFQAREQAREQAREQAREQAREQAREQAREQATORUA7YudqT3kjAiIgAiIgAiIgAiIgAiIgAiIgAiIgAiKwREA7YkuEdF4EREAEREAEREAEREAEREAEREAEREAEROBcBLQjdq72lDciIAIiIAIiIAIiIAIiIAIiIAIiIAIiIAJLBLQjtkRI50VABERABERABERABERABERABERABERABM5FQDti52pPeSMCIiACIiACIiACIiACIiACIiACIiACIrBEQDtiS4R0XgREQAREQAREQAREQAREQAREQAREQARE4FwEtCN2rvaUNyIgAiIgAiIgAiIgAiIgAiIgAiIgAiIgAksEtCO2REjnRUAEREAEREAEREAEREAEREAEREAEREAEzkVAO2Lnak95IwIiIAIiIAIiIAIiIAIiIAIiIAIiIAIisERAO2JLhHReBERABERABERABERABERABERABERABETgXAS0I3au9pQ3IiACIiACIiACIiACIiACIiACIiACIiACSwS0I7ZESOdFQAREQAREQAREQAREQAREQAREQAREQATOReCLc7lzAW/++OOP33///d///venT59IPH/+/AJGqMptBGjE77///t27d9aOX3755b1797799tv79+9vU6zSIiAC/QnYqGtDLn326dOn//znP/tXs4vGVl9a5XdxQpWIgAiIgAiIgAiIgAiIwFUSuPP58+erNPyiRv/www/Pnj3jemxqhXhOmRw859WrV2x+YSQbYS9evOBfWtba97vvvnv58uXB7Zd5InALBNgJevDgAXcdpgPvL7/8cl2b1wVffvrpp0ePHiUN2iqfFNehCIiACIiACIiACIiACIhAloB+NZnFspCZvSpbKHPDpz98+MD16p07d/iX9KFIfP3117YdxhbYb7/9xiN+XI7yvJhddXPq/fv3hzJYxmwkcORo3OjauYv7o7gHd7MywOxx1HpfWuXrNUtSBERABERABERABERABG6WgHbE1jQ9+yY8C8YVGvfzHz58uEbFzZRhm4knO3799Vc85l9w8bzDQbynHX/88UeMwaq3b9+aVVzQ/vzzz26hCfihEldN4MjReNVgdzD+q6++slGXJ8LYv96hxhVVVAYYv/E0Xz5+/MhzqYsVtcovKpSACIiACIiACIiACIiACIgABLQjtj4MuErheSJePrVexQ2U5Hmr6CXPXh2EGA9/uW1v3rxxI9no9DSJ5DCeUvrqCHiLm+XHicarI3kpgxl1edSU/Wt+3XwpGwr1NgUYvrDNx6+2eWthQaefapX3gkqIgAiIgAiIgAiIgAiIgAhkCWhHLIulIZOrlH/84x8NBS4qytUXv17c04TpS3/2rL1Ql/1YEgEeEOO61CXZ5YwX24d9GsUNvsHE6jA+bDTeYCNudLlyF2ljLa3F1wVYHHBqamyVr9F5EJnVXfsg9ssMERABERABERABERCB6yKgHbEO7XX37t0OWnZRwctodqnn/yuZ7igd4Xem/HLTfsiJoVN7+FkW79TH8uxbrv/fN6UuRGB1GB8zGi9E8bqrPeaouy7AWn1plb+ill7dta/IR5kqAiIgAiIgAiIgAiJwHALaETtOW+xhyf6/AeQnTv6bRB6m4yeT8YGsPXzO1RHfFDZ92ITn/vjEJL/Mmn70LadMeXsTWB3Gx4zGvfGpvmEEFGAb0a7u2hvrVXEREAEREAEREAEREIHbJKAdsdtq94vcgfcPEfBkFt92PALxeN114gcujoB6hA1bwviA0TgCkXReioACbAv5LV17S70qKwIiIAIiIAIiIAIicJsEtCN2W+3uPxXc320evNq/0rka43XXFb0Gbs6dW8vfHsaHisZba75b8FcBtq6Vt3ftdfWqlAiIgAiIgAiIgAiIwG0S0I7YDbX7Dz/8cEPeytWTElAYn7Rh5datE1DXvvUIkP8iIAIiIAIiIAIisDsB7YjtjvxyFX7//feXq1w1i0AfAgrjPhylRQQORkBd+2ANInNEQAREQAREQARE4PwEtCN2/jY2Dz98+BBfJ38rbsvPcxFQGJ+rPeWNCPyHgLq2QkEEREAEREAEREAERGB/AtoR25/5BWrklfZPnz69QMWqUgT6EVAY92MpTSJwIALq2gdqDJkiAiIgAiIgAiIgArdEQDti529tLjYePHgQ3yV/fp/l4ekIKIxP16RySAT+JKCurTgQAREQAREQAREQARG4FIEvrOJXr179/vvvnz594l+2TizBv58/f46WIfbu3Tv/GtSXX3557969Z8+ePXr0KIp5+u3btz/++OMvv/yCKjL5qB9bM0+ePOH79C4zNMFSG/01n/3iJxu8xARTzX1MxTv+Ct4NtTwq/+2337CN3zyabZwy2yDJk19z3lEKefhPX87y8uXLqN/TOPvVV1/54cYEBiQRZfZ/99139+/fnyrfEoRw+Prrr6c6x+W8f/8esPQF6zhURKOUu4MbAxnaJelrwHn48CFqTYzQBRRi5FvHmXLbQqwQ2B27rYeuDxrmC55iwFzoOigSvcK4NRqjDTG9pd3Rs6XJ9g9yc3yjy5Fekh4x6tJx6JjMUzbaUKN1zNH0egVYgmj1IW+pt6EJDpawfxlGskOlyyfjEv10br5w22hHgMcZyiZQmFs3R4AuT7vEqrt0bZR0GUvdl5hAOTZHvypn3kEmuT2rh9PondIiIAIiIAIiIAIiIAJ/EmDP6+PHj3MsOGt/rHdtjct6+qe//t68ecPq0AqSQMl/Zf/8HxHk+Xvx4gVlOUSe/QKTJ5+9pyjvaU7NGeP5LNld3hOFgtjgYtMEtrkjKGGbCXnW8azgTSf/4vW0oOd4cSz0zJjAWZTwh6T/QcPS5GNDlPc0VDHDHCdh8OGJhU4DsC4fE6h1mcoEmqOGjWm8y9abdXZEEEb7iZmsMXOZsWySBrix5V8Pb2sUz59rFFPF2Wy9NLEJgAhVAKTF0WxqKRLRjSBm9Ua/MLWm2yaIOAQ4XQmb8YLehBcoRxtpdwd62b4ctblwllg2MxvGTdEYDfA0xpsxkU9Tu49oMjdvRGK7y3NWEQzeIvBcMeoSSN76PpvQHBZylfPUnHkr8t0dt8oSsc/OqY2+dJEvRBptmjUjMdsP6aRZecukIhsf+BfNNAQ5/Flnt1M+WyXTaJeuTaVuakw0jaVTB3Fh9cw7wqRew+nUU+WIgAiIgAiIgAiIwI0T+M8ODktV/uLFqi0ujY6t8Ph3CiteLfvFrV2WoHAqbxfJppxFZ1YAnXNrZfI5Oy1Fjq9f47KYNBcqWctNiZdCc1aMJb7Z7Cvsae3xWmh6lhyUJFYlh9lreMOOJLZNL5Og7cZj4bReisS/WCPVxVOe9hacaluRQzjRWBGO2UB1WW1/xWC3IEyqwDWM8b8YYFjo+Z5IituhKTEvsuGNGPkmgKo5nkQ+jYtk7A6UshizaPEL0Xi1jNnRsL7EtnTbaBVpHMRU/rKBDRYPXeBnxwFX6MFpCWNr/zaFcWs0ugEkerU7qvo2WTSyb7qjy1PDvPWJkNWjbuwXdBljS2BkFdIZLWaoca5XTu1sytkSYNGXueExGrMoj48MIIgxwuBy7DVZPih3+ShM2geiaIClMdWEs93cZKjOFRL8UUmXrt1rLI2Guc2gmzYHbD2AszNvd5M6DqfRTaVFQAREQAREQAREQAQgkD7TxGrP168kkGCxy7rQLjmmyFiruTzrbwRslTxdR1rZqN+u/6c6LYcak6X8nA2uAeV+5YNVLOXJ8bNJIgovXpbbzoU5mOjhMG76TM9aji1qnRUJSrHynnOKiwcTBgJl59S6v9mleSwVq475O6TxMdY+FxtuSQwSCpLfGoSuai5BbLhJhcu5WDy24Fyrmbz7W247E7b+YsZYjyAw4lVojC7EsiG9nVivbmtOYfOi735ViVOFCI9NQNpbjURyqvLQW8dULUbjoHbf3mSV/q4QG+QyluC1D1kESbndy6Nu3BWiTRlLCbm5jklFHjlzw/gKUNkirQGGkujLYkC2yieRBqis2TETko4rjkVRBrUmtjh++gZTsiMWtZH2GkkkpyoPu4ylfWfeLiaNG04rwUpMBERABERABERABE5MILP0TK5UWfWW1+hx9Wyr5PKaO9FfgMtS21fJ1FKQ9FNepGwz8n5hRhWFCzMub6KDWcm4Z+GWTBN+2bOI1L3AtrIj8eqrfGXiJElMbRudExu97JFZEuVhvkgstlGNL607Yn75B70yZ6vdLwIxjLJlk7xp8JrrMcIpytu+gMmgLZ6K6S3E+nZb950uVmBFpe44ktGXQtqLkCiIlU9FVuVoHNru0YwRQV6GMHd2qMsdR10fTokEGzDLTdk6RMzxqcmPLVu2yrRFX0bIR+zl2Xlqz9yOmA2hhREpgrIpcvSOGDX6+EATrBhLLZBMSbkhVsy860waOpzGNlJaBERABERABERABG6TQOaqMl6Bk+avjAYBX4ay8uavLO/3YCm1uDqPm03lFapVigxq5xbxbli8Aikv0+O1DZqzV/jRSK9imjAxcHHNOT3rOVwbO09q9/y5hFtYvjhxnSTmVI3Lj8Br2jEGFWn+yrYh4A7W6G/dESOqTX9Ni5ipXmSxR3j8oJxGTGKMeDABThVciwT+5NVCDAsXjazvth6QRoxLx7m2w8imVkOPy5OYU7uYXx+NYLEaR7R7dP/PBmtpskIkLLpfFhjncsS+fdSN2uggB6FnbKNtNS01Wh443nEW51xciJ19bjK1QamyX5jCcqO7hVu69paxdNDMu8Uk2mLocFoeCnRWBERABERABERABG6BwN/jMtTSd+/e9Uw+mRQXx54fE77gI5NPIC3Kc2HvxfkMlqeziXipwFefsjIxk89Ccfjtt9/GzCRtHzjzzFiFZ3oisTA+2OIyNQk+x4kqrkb4pFf5E3vR+LJtVq+vmPmwo3+psMakI8tsCcKkyba7yfcB/dtecSutrNnbkbJ8vbEsbGcteuPn2Mjn6598YozA4yN6cx91RWwLsb7dNuEfH6ZIIPApOs+p6d0uvE9idLtvabIEci8g41weOupCY3HeifPUIHq9WuEq9BjDQu+OXvgkFTOHpleMpT5iY9iImXeFSViSxGoB+MGH06HNLeUiIAIiIAIiIAIisJpAZkcs6uIqggvymDNNx+s6zhYu2q1slGcTZ6ow5sSFKdtzbArEs9M019UUadpyKgvHu+tUt2Jlj833799nNczDAs+fP5/aHHPsW/Kek2yOeH5MRJNAFE+dI90ahItB1YolXmwvhrcrj20Xr7VcIJuIVzVRoBylUZJ0KzGKLPpV323j1oMZk5jnh1EyufBzmQsm9mz31ibrHuTGeZzLsQssDtGto+5B6F0wVstVx85blmw9SxzWbPdbT483w1orWiHfNJbuM/M2mWQux0GSnOQwYomnDjicRlOVFgEREAEREAEREIHjEFjYEYu7LTVGt8ovPnLFRkC8OooXbFN7ePyKBXrcRJvKsPC1W7V2atFgHprgsSDWmvyYiC2txf3BpEaqe/DgActTfpGxuOlA2devX7sG//mS52QTbLd5fnTNM689sdhGiYOLQZXIlw+53vPdh1ZLvAUrrxuxxIuUrSqfbbWzVb5MmAch/dKXzlsI+yNfwu3c7n2boBwec2fHuTx61D0CvTmqZ833Pv7NN98wS5bdZB5nGm1tprLOxbNNY+k+M2+TSebgOYbTxcaSgAiIgAiIgAiIgAhcisDCjli8ZK0x0VfJNcKVMvHhgvJPq9gvY8UZd4imVSRPUdWsUFnuc0XHr34K1/bTisjhN4xsh5Hglw6VW2lxS6sevkue8s6we5eFPDozBkyrJVE+6inYHIsUxMqnWpX07baEOs9FEvPsArNJXTb1sGdje7XyjPJRT8HZWKQgNvRUNLXVnigf9ZjBSU73UTfWPhSRlDuBeOeJOfrOnTs8Ac2UN/ccN9No5SToVWxMNEXFPjNvk0nm/jmG041NqeIiIAIiIAIiIAIiMI7Awo5Y66XyigXfom/scPkVFM/azF1js2nF65Di9llWc1z4IjBujY6djx8/xmAek6mshWuJuKVV/1OX1mbKkjls5mW9iwHTaklswaingLpLD2q1s0uliVN028qwt4L+IF6i51KHsb1aea5o99YqRmAZ53LUjOVNgVHj6RHo1dh5Jhmm2gQ796uY8gh+2pfdMWbAud2xfTjUD2u7zbz1JiWIrn04TdzRoQiIgAiIgAiIgAgch8DCjthBDI23o+d+OMmvHligx5c3ZY2PW07Jgj4rvy7z5cuX/sYQDOP5sho90TbkucDgxnvNn7/3vaYWydQTqGy4OYVJgLFpOyfp+XEzxTOvPcEFJ5fHdAqesuRqmT9+RUVgH9bZ/dv94k081OU4siWd4uKOy4B1BOjCbHRmW5PmZvJiBrTdsbmbWOvqrS9VP7zE+ET/uJm33qSCm1c3nBZ80SkREAEREAEREAERuDiBLy5uQY0B3HDmZSUmye4POwtcVCcFWcXWfAcwrn27LE8TMzhkV45fCfFcm29UcW1QsxsSbUMP+4BxK3Ba0TRn9S3oqSrlQCB5YVZrwCTyNY9BcZ15JvJcDNMx/REhrp95lxA/JSZQnqge+wAADd1JREFU7Vqah0oO6O/+7X5xCENdjiNb0iku7rgMWE2AB5f4cTRTs3fwqSqanumPXv/u3budB7f66mJ84sK4mbfepClJcq50OM36okwREAEREAEREAEROAiB69gRAxa7Xf7uWxLJ963ssHX/aEQbcJHARhhvw2UXjydi7FKBBTeHic2LtbNlgLZFMQmMI1Czh1VfO2FwOw3KM0f0R98U5rfD/Mwqcf+yP6oqNNwNtvsNulwIAJ2qJMCtKd4dRme3je9ka8mVMA+yD15zW8iLXDBxwJn3qofTCzalqhYBERABERABERCBRQLX8atJ3Ii7XSy+k2tp9si4Cz19cGzqvz2ZYvnJYxFT4RU5bAHwSUr2vyjLXXGvDpu5cigr1BNeZT77n/Xms6pbAyaRv5325QeSXADbdhhe8yAJTzck22H7t2Z9jTfY7kNdjsqTTlHfKJI8LAG6Nvd72PCicZn1uH3lr/50m9ksW3yngQvvnDj4yHztw+nOranqREAEREAEREAERKCJwNXsiLHbFb/dzgaT+8ntU1bbNT+ZpEj8zU7fxyJQzoUf39fzT1LyE4loJz8eSTby3AVLxOtGcrqbl1SXHHI9w4UNMJP8Wz7ceKWUtGDSvmcFy/WbP85p22F77oV1CeMbbPehLg8ddc/aj67RL6Y8tr34rCTzyOfPn3lWOsYVLxPYMr906dpZqsnInIzb2SK7ZV52ON3NTVUkAiIgAiIgAiIgApcicDU7YgBKHhNzZLxrn2W370N5fjYxvXedFVuXyYVf8pwalwduNutsNsUKmikbl+Zzv0ApaNh4iod69ARHZJi0ZuuVUgIz0RYrOk2aZ8F8OwyneF5y46tzVpDZHsZJS91Cuw91eeiouyJCVGQ7Afr14lPPPCvNNla8WRVvEa2wYXvXzlZK8F925s1aReYRhtM525QvAiIgAiIgAiIgAucgcE07Yuwu+bKV3SJbjvPUFXeefddpsVWSPanFNf2iwkUBfk7i98l5nUr5bWLxOTh+a7aoXAKjCcQWad2jjPK8SGu0qUfQz8vC3AyuhJN9Fj+1mKBjbnmcZFH/osANtvs4l/cfdRfbVwIFAnHgyoox7bJNXLm9xSNjPvoddlKLwX8cI08znGajSJkiIAIiIAIiIAIicAQC17QjBq+4QLRHUWxRXr8jFhe+KCx8JGvaPNzuZnE/zV/M4dUqLsOXudDjh0kiOsIlR/lXlklZdhC2/Dyt9UGYpPazHsYWab1SshdpGZlkU+CUuNjGitfSEV3W3+QZuihDN+HZz5hTme4VxtH4G2n3cS5fZNStDJhbEPM7SZXOxl5cKFI/e3pfrtScrbRX184qj8G/88ybtYfMIwync7YpXwREQAREQAREQAROQ+DKdsTispXlOFtLLLW5/1z/yywk4484eL6svi3Zg/OVfX0pJNmoigULmyP89jP+wqjyJrwZQxWF6414UZTdaLPtCX+crcnBEwvzZKIz4Uqp/sGl+PghGtBzYkrmWtwBJGfxAbFCuM6x2i2Mb7Ddx7l8kVF3LoSUv0igcguY8TCOcgW1PhTEN8ol8rt17aReOxw382arq8ncYTitMUMyIiACIiACIiACInBuAle2I8aVlf/+goZha4lFeXxwrKa1ojzX5JVrenaR2J9KHnaoqc5keD+ub3Wx0uVwrmzcBYv7aHPylo955V+P+rYO8tmdCMv0S5dydTd1NrZCbJ0yhCjJG6bLwuc4W3jmK+tg/TMmXnzPML7Bdh/n8kVGXQ+bG0/EXsOMWabBhLgo4xqabilRyidB1+CJaORFZqg4YseO4BZmE4szb7ZUTeYOw2mNGZIRAREQAREQAREQgXMTuLIdMRojXlmxtcQKu/Wngmyr8cJvb1d+n+XpQsLqrV8oT1XF307yuNncThzu+FNsXJkU9s5iFfbcWYQTz5KOe3nZRwCAGe/SJ8Vv+ZBnZ/zhRK6aah4To3H9WpGylZ99uHbI8ZoWXwq/DjZPHdHUca4Gs4+T7BnGN9ju41y+1Kg7Da0bzHnw4IF7vbjPwtwU963Ku2OMh4vdnKpdpvB89J5d22nExKCZN1bRlN5hOG2yR8IiIAIiIAIiIAIicEoCmR2xeHu2vBo2Iq3ycUVeoz/hzrI1rhR9qyIRKx+yQ+F7W9jPdWBZng0Olv5zbwp3AtG1qUIev4qL/sePH8/trcRXERf2zrwK5Hnchh03Ljs9M0nES5HsszkUXwczqSh7GMnUNLojRdsI+agz2pY1nky+h+BtB8nsz069LGd9m5VS5W8pUCo660paE1FJ9G5OT6t8pDSnP8YY9cZnLqZm2Favb/4iEKlSRezmXjxWsTqMa3yxGndr9zmk7jiJ1iaLZevT41weNOri2nHoGef6ANtHPk6a2V7j4cHHDblfEu+sZG+fuDyJ2CVjfkzbUECPLky1UU/WyJoZKvaRaEBlesTMu9qkCAT7RwynlVgkJgIiIAIiIAIiIAJnJvD5f/8+fvwYveVe8f+eT49Y+scLVx4yIicV+t/jeP+Zuqjxf88vH/lv0KhuWXpewvVgBj/GnBO0Z7vmBOLjZujhcE4P+YnvyGPDnHzcLCiI2TYWG3xzejw//uA0wW77g0mmF9yYICTi02dzJL2WjUFIQJaDMLGHRql03HcMqYILRTc4Jsh3Z5GPp7Jpiy4iwf5o9KxYOXMjsY7dNvYpPJqjZPHGWf7+6/r/9wVjMtcoG8M4af3FaIT8iHbf2GSLQV4OmMWzI1y2SmOEFOCXR13oeS8jflrnqaH0WgMskWcPvdw6rfKmLY4zdLpsFTaX8a8lvGMyKAGcer0UaT9LotCOFPGq5+p1tRu7tldktq0bSzGm48y70aTYWXBqDuCW4dThKyECIiACIiACIiACt0ngb7jN6pZVOBcVXCfEZa6nOcVfXPWW5dGDfFzZU/YvHfdcZ0y4/Nw18LRtrPjqJa8rZOnvXnOJxcrSbQAL61HMpq5ka4NSRiBelblHZJr7iHlFcZHtkp5APusL62mvAjs5dPNYHFPEzmKnV1RI4JG5Q70UNPPItPV01oCCtsVT5SDBEv4c0Q5BWLbHghCTYtxOfQS1twhRjf1Yjhj/kvYrOmRorGlxy0GyED+0jvcImmZOyQ7E1nXb5CqOuDJE0Xd89Ks7h0YmwkY46XERAtpoJoT5qw/jcuv/GYshGmN1lu7S7js02dTy1TldXM7WTvyvGHUPTq81wGrkYy9olZ+St3Heek0yOjGt2B6o5dNAf3WvzD/Wl/nXzmEVwnRDm56SSunj1ru9nyYCySFq6Yam2YuQWZihuoyliRkcwgEDzBJzrX7m7WvS6OF06rtyREAEREAEREAEROCmCPy5I8ZSL7PynWSxQHQ0k5P5DFs9U8qvf/Jy/831i2SvaC5hy3dfpM6JVeaz6PSF+H9t+c//rPinViWL1KSIH8arjnjZ7wIxgcCctVwPzJkHh1YIbDrEei3dfTvML5mmdcUcR7RDEMZ6y+m5hvD8QovQUpx1yWyiMn4wshAVOxBb3W3tIjYGLaOHayNofWQwPknvQCDLLWY2hXFrNMaKYnpju+/QZNHaLumNLhdsaB11j0yvNcAq5ekyBrBVfg47cxkzmo9+6KeT2tZPnOnmdsSSNQBl3TzvwlEnFVGEror9cyZN85u6dpexdGqD5RSCvzDzdjcJeokl3YfTOQLKFwEREAEREAEREIHTE7iDh74+vqIE7+Ri5T33cvp1jvAaIy4YeOsHb6WxFScvJC68mWtdLatLTc3b8r520LmnvK/kOG6u5rN/wWmLHCpg9gcyrbEeEe/Uo/ehgSvz+g+eXiSM652aArnSnHEuj9N8paj3MZuOwzRnr7iyPazY6XgRPl+9IJ95kA9c8G88axbyxrHkpWDWlHyhBQEryJbZtGClgxfp2lnbpiG6ZebNVlGZObVkbsZZN5xWmiExERABERABERABETgTgavcEWOtzGvpuY99qYXpmSJAvoiACIiACIiACIiACIiACIiACIiACIjArRG4yh0xbk3zLSrul95aa8lfERABERABERABERABERABERABERABERCB7QT+vl3FzhrYCOMHHfHz8DsboOpEQAREQAREQAREQAREQAREQAREQAREQASumsAXB7T+7du3vIuEV5A8f/58ah6vmCWT99pOTylHBERABERABERABERABERABERABERABERABBYJHG5H7NWrV/78F/ti7I4lPnz//fdsh+lN8AkWHYqACIiACIiACIiACIiACIiACIiACIiACFQSONx7xPg0lX0ACwf4XlXysrCXL1++fv2aj5FrR6yygSUmAiIgAiIgAiIgAiIgAiIgAiIgAiIgAiKQEDjce8T44rubyHffPU2CT8KzHfbixQtth0UsSouACIiACIiACIiACIiACIiACIiACIiACDQRONyO2MOHD80BHhB78+aNO8PDYo8fP+YsP6v0TCVEQAREQAREQAREQAREQAREQAREQAREQAREoJXA4X41iQP379/nDWI//fTTo0ePzJ/3799/88037JH9/PPPekCstY0lLwIiIAIiIAIiIAIiIAIiIAIiIAIiIAIiEAkc7hkxjGPb68mTJzwRxuYXu2P8S5qcDx8+aDssNp7SIiACIiACIiACIiACIiACIiACIiACIiACKwgc8Rkxc4O3hvGkGG/Z59Gwp0+fai9sReuqiAiIgAiIgAiIgAiIgAiIgAiIgAiIgAiIwJTA/wG+M7s/PzeAXA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D20" val="iVBORw0KGgoAAAANSUhEUgAABlsAAAB9CAIAAACqFEKmAAAgAElEQVR4Ae2d7d3VNtKHl/2lgF1KSLYCoASgAkIJkAogJQQqgJRAUkFICSEVkC0hoQOeK5ndeWZlWZZsycfH539/AFkejWYujV4s+9h3Pn/+/Df9iYAIiIAIiIAIiIAIiIAIiIAIiIAIiIAIiMDNEPj7zXgqR89J4OXLl/fv379z584///nPR48evX///px+yisREAEREAEREAEROB0BLeRO16RySARE4D8ENL5dRSh8cRVWHtPIP/744/fff//06RP//vvf/3769CmbMgVTW+ULqnQKAh8+fHj48OGXX3757Nkz/qUhfvnll8ePH3P49u3bfRBZm9L6FgbPnz/fp94T1CJ0J2hEuSACNQTo7N9///27d+9sqGS4vnfv3rfffsvNjJrikhGBLgS0BuuCsa+Sjgs5LSr6Ns2tadM8dWst3urvigjpOL61Wiv5KQFfA7AWZesmvWbnV5P6qycAQVbz//jHP6agf/rpp6meVvmpBuXMEaAhXrx4kZwFOK3z5s2bJL/jIdd12QAgJDrWckpVQnfKZpVTIlAg8N1339l0yYjNyMxE6eMApwoFdUoEthMorMG4hbZdvzRsJLBxIeeDyXRNvtEwFb8pApqnbqq5Vzi7LkI2jm8r7FSRhAATPa0wnSDIYXkQhXUNH2ksp8GXxUrm3I5Yk/yyBZL4iwBjE9tSWRg2bGVPdcnkom6uTbvoP7GSPdExCPIcCi3Fv7ryOXFQybUjE3jy5ImNljy663bybK8Pocm8yRDBWUrN9VnkOYsMkq5QCRGYI/Dx40cPtiQxF2Nzqq43/7Cz4faF3J6LiusNAFleJqB5qsxHZ1sjxIhtH99EfjsBFo3J1O+H2hHbjvczEFlm8YCSYyWRrOxjNa3ysazSWQIMT+x0ZE9Z9NNA2bO9MmlTKoqXdsRAL+Xn1rMDuuQqiM1TKj03VXknAkcjwC6YTZGMk24bF+dx3ow7ZXYzw89ONyySlQ3yrlYJESgQYPwnnDwgLcamAVbQcL2njjwb9lrI7bCouN4AkOVlAj4saJ4qg7rZs60R4qB6jW+uUInVBGwN4DubtgZILgz1Zn1ffjckeF/YV1999erVK3sIZbFkq/yiQgnw3q67d+9mOVg+AtmzvTLtRf48sd9L4e3o2QEdLy2KPAkGtVQEorQIjCbAR068G8bnOFiCxKrjYbIjlhxS6vXr17HsVCCeVVoEnACTDi+t4wWjc7+ecMnzJbwbmmuHmg17LeR2WFScLzDkEQQ0TykMygRWRIgr7DW+uUIlVhOwNcAPP/xQ0KAdsQKc5VOtq6tW+WULblWCmznJswZOwvL3eWczfWzunWJujxJZAkPRMQ9lK1WmCIjAPgR4cb5VxFjNDSSvlC8Cx3nQ774ikHTb5NA1KCECqwlU3sVcrf+ABY/cj/ou5IYuKg7YsjJpOwHNU9sZLmrg8ZE7d+4sipUFuigpV5E9uyJCXE/f8c3VKrGFQFx/Jnq0I5YAaTuce0xpTkur/Jwe5fPoI+u87DcleY4g+UHrUFxq09V4x6GLl9lmHjPTajtVUAREoIkAH/T59ddfrci063HTgse76KT8CpINMtecdNvkELHkiXe+7+xllRCBGgLjJp2a2i8iM+1H0y55EcOotPtC7gbb91Jtd4J6NU/t04h81297RV2UtJqxLkK8lu7jm2tWYjWBwlMsX6xWqoIicEECPHTA7+C4IuK6iwUfm778+oY02/mEOzcTLmibqr44AZ4Q5Ida33zzDZYQD/xsJD6lcnHzZIAInJvAzz//7A5On8rhUY6XL1+6gCfsDgcDO5e13NX4+uuv/ZQl+FQ2N0Lsx5IM/tk7IkkRHYrAjRM48myohdyNB+dl3dc8tQ//+G6E1TV2UdJa+7oI8Vo0vjmKq0hoR+wqmklGZghwvcQrY7ku8tdksPfBjlj2WitTXlmnJsDFM3/c4eHy+9SOyjkROByBuHhtemqDTa7yPhfDu0b4w7W3DDo2gSPPhlrIHTt2zmyd5ql9WrfL411dlLT6uzpCvCKNb47i+AntiB2/jWThLAE24D98+MDp3377jesu7X3MkrrVEwqJW215+X1JAnHxWnhG/ZImqm4RuDECh50NtZC7sUg8iruap/ZpCX+FwpbquihpNaBLhGh8a8V+KXntiF2KvOrtSYARp6c66RIBERABERABERABEdiLgBZye5FWPSKwE4Hy1/0qjeiipLKucWIa38ax7aJZb9bvglFKREAEREAEREAEREAEREAEREAEREAE/uavtdnCoouSLQao7C0Q0I7YLbSyfBQBERABERABERABERABERABERCB4QR4rU18Of26+rooWVe1St0UAe2I3VRzy1kREAEREAEREAEREAEREAEREAERGEKAD1vx6bONqrso2WiDit8IAe2I3UhDy00REAEREAEREIE9CPDFzPv379/564+vTbGs36NW1SECIiACIiAClybAlPfgwYP4ZvoVFnVRsqJeFblNArf7Zn2+Tsgvk3mekx776dMnmv/Lv/6ePHnCrvbRPsqzzlpK/fjjj3w+1nwkgaekHz58+P79e4t4RpzvvvsOMfL5KBhDGIcs5bv3Bx58fffuXQROdSCH9rNnzwCOAIbRKFw/lGt3Gv7xEbOc4qaqXPzqztJYYMFZa0Hsh9u9e/dw9tGjR4vuvHr1ygryb4yEz58/x7KI0UCOdLEKLvkIm19++cW6jzUB3YcPvUe1K9KJ5r/65ZeVHZPYwJ7oqbk8F9Vb4BC6i7Gadd8D2GxDpsbHcd3Z7fHWb+1Q42zLApxmbmnHQj9KQnFLkG+HjNdb3FwdrlPaQ3O2gxoXjUyXDMWMk9Oe6+MewzWoQURcMey8fv2acZJByefcLD33eqoZbXMLknGeZo2sz9w4Z5UrYqlAKzD1GCt6pY2fhY5cVsjZbMsyyQ7tNaO7M+HRNBsuUqoXgCfCc3HrejzsV089rmpQgld62/KJYPN1FFTp2tnZ3+XjIgR5gvPly5eJkQfsv4sNt6VrH9DfpEWaDs+HYnt/RAM9hSmPITqBOY1/E6BrJK+c76IkqX3/w+0wt9i8ZXIpzKQdl8R454ialj0FLCgk9pIVWv3F8t+4Kr61v48fP7J1YkxJMLH99NNPEHzx4oWDfvPmTQ0W4saLoGSxSKs8CrdYixduXkzgtZmKzbaaBAIESJtYjS+LzroALhCRaOZfTGIhSw5/1MKhnXL4WOIFpwkWGeyMoIoVMDCx2ZSQduNRhdi07KAcLHG22SrwF9v4s1W7/YvXliC/QBs+CKCff/HL/LVY9XxksvVaJpzdvCThpazpscf6giHl0ORJoMSFSSBA7fy5Sd6OZiouR/m5tFdBKZMxf9HsjRudRYwa57RZftRp9tu/Wcgj4JTNo8bVgw9wokee3tKde3WoEbaVScazI9qxV5BjZy/II9yMGLek8dEDsiaRrasXqEHRyPBorvnQZ6OTZ3JoVfswFbGQznp9tDEha2R9JgTgAxOnRFeKwzj5yNQrjJKo8hEePSwGQM1kwRjolZaXEAh7fPo8hXlkorlyBowmrU7v0J2dlbtsiexsaAATyeQwG8OFgt4RppR6dfZEc3Q5OWWHTeuxQhvNxXBCzA+zKGy4cBlPNM3pBf6usEvDbe/aXfzNNmtlJhycSU1iTu0JUCSu9eqPNdGYkGf4TYzpoiTRWXnYJUJ6way0eSpWGLhcGOxwrp/1Oi6JsWHLssddiAkGdr+24vqaqRwHsZmuapsGZFIpRWzPwYKQlopKbm5HzEdkQmG6LICOMwViJJVNx9XVVNu0SKv8RmtpfjQQGRYQPgzZdEsAkePzdLQNOFPj1+WAxeqdjnqu0N1EsrCcxR0M4y+rKrYdndxC36sYl6hZgTn5bGLOHe+3c0zIN4VIJh07+osYf7Qv6KIBJmPw+TcWsbQbQEHXj7UoQeFUPoZZDf8EnXW9rGbqIlDNeIzxK5mpDbiJ2VGzlZrrnn+i6Qdnak/M8TjHhak9MYCzg0/37tyxQ3W3LXKrSfdtx45B3hEyHPq6WQO2Uobopd/5Xxxq6Iye74mp2o6gRkSjLwxwITEe3+OAE8dzTvmQSzopyOHRxoSphfU5FgPmL4GaLUi+CYAxCyRbyjK9CYiu7ITFvGBzkK1wsqriOsfmETMpqxAjzVpqbLU2W3uSObo7N82GoMPf2HM9dEmQP438pF2iPGk6RZYqpTp29gRp7InJKTu0dW9iajxM+i8LDzACJyEz55rLR52kfaUdreoyUu3QcL26dhd/I8DWtDlCJNtfbNPKeeo0KCK6jv2RlW38i72AnhVPeXo6tPopS6xTEh2sT2+PkI4w682eSvadXDouiTGVwdPalA5IEyfG0wQ+1zO4JWezh/HycKqQIjQKXZ5KGf8tYQYksXdbO2K+GqMZAJQlS6bzWmyMuLrKNkNSRZN8X2sxz4cVWy8yAcRJOq4kkEwCJXGk8hAlNuXERUa2rPcQvM4KkImF5YZDxjsSLhSaeK6KFfmR21xxGyKdPwlK4bKtyKelovycjJXy5d0iGeRpjmgDObQLBeeqwAyXJ3SRtyiaC/Wov3BNYpbzb0Tno5WfnSa8R2DVnA1eysmYC4vy0XiKoKcVjledTbjx5ZaqHHysIcy11d15UIfqYluWYU3m9nY0++cCJuqvDPJyi+PUilErmjEiXGtQF2R8gYJti4O/6TlyNLISsL6GkZCfOh6HymQKAwWlkkzTcMAxYepaZc6gOctqh7kPjMCkroJV1lg2YU3F4hqMOYJZuGkGnCrskjO6OzfNhgjDxALe/iWn7GZsIIoQ89lu4koGdXb0o9kt9+qSRIxVE6ZUYT1mxZM2Qj5ROz2MGONieypJzvZ5c1DDRVzlSOCs8Vyc8rr4m8XYlNk6T50Vxbj+6J2RRFPTROEuSqLC+nRrhKB5HMx6s6NkMnBxqvXSpu+SuO+yB3d8/cwioTzv2NogDsuJ/PoYjcSvIk0QeL+au9oxR3xYR768mo+rq7JO01wvP8Jad58AIijpt7HhfNGPGBETT61O22hSqQ17qDp75YABrD/MfoK+0Cix8yO52vL6gma22VYo5U0PjXKo4IL32IKnXpeToVTSvV3GEz52YLDN7mVj3BLkzbDyQjDR7/VmExEd+suWmIYYpdifVeuZ0Zga5VG+FY5Xmk0csDt72IzoUNYd+Bek+ww1EfuWduwb5EMhb3Ez4hqRbl1HDgW1MRpj5y2MfklzLFKNasujU/2CZKOnizbPCQyds6iUMcpdKwz7gIoTVlbSJ2IUWhOU4UeFc+53yU/ih3r7Ghb1lzXjjl+0QClZKM45i05rI6jOyVj+0M4eFxUFMzwMFjlHJTEOC0OBF/FaIMOQ6PlzCQPIvzTWunmze8MN7drb/Z0jWZnfNE+dFcXQ/uhNTKKyUaZiXZRM1dbkNEUICofCrDE4KxMH/9ZLm75L4u7LHneNkRxTs+7HzDiGE1dJkfUxGus4fpog8E4FwUWDI+WCcJzwFhcZ6KmUH2StrxXwjuhJFi5UagJNS4QCHE6ZwhrgCNtczr9Znd4i1o6sfbNiZMZNk5pGmdNTme9UMaxQxMSwLemB0yLeYyu5ocGLkJgqjDkRDmn+4tlpGgHvOChf1B8XZItLxoiuZr2IedBzeyg+NTjmVHY3LxKd/RNNC5xCpB2zOw/tUN6y1LLPUOONSIKG8yD5qxkvFuRDIW9xsxCukeTqdOs6ciiojdHoxQmqwugdh77FoeOYY8Lq5mZesB5HO1Yq8SKLc0ocxueWB1ZpEkXJCsdkojZadrGlYi8b2mtiRaT5K5NEwEe5GsOi4zXyrpxEYbnlRtq+7aLZyCfNVFDe6iPKY29126YJE0N/oUdPS0V7Fpc3FI9jQs0Kx40H0ep5s2/DeT8d0bW7+DttpvqcpnnqrCiG9scYjfXtkkh2UZLorDxsihB0DoVZafNULA5cpPmbysQcBJw5Yc9fPDtNx4GuMDB2X/a0tg6W2zzl3iXj/9/9xLkT3377rTsYVwaemSQ8rBc/EZUU7HI42lo++IidyYdy+NgHn2kgPvjWTM0XDGs85fsRiCUhOFfQmWcFTJWfKui073yZ5PRzJ65hzwQ8sZ+Rgu8Qlb++xPdB/KNLsbeXrfWAoSyfAikI371718/ySY44kHl+TPiShUyUL8qzjPPiSZN5fjYRWy0rYJnQcyzoB1dBuPXUFjgFZ711sGfE4LOuOycGD+pQ62xrbbhEfks79g3yoZC3uJkYlgDc/zCx5zjRyGcNo22F0TvOXwytZYbHHBPKNs+dHTpn2Wclvery+BlbiiIsZrxgNoH84owWZ8BEf1bn6syjdeeIepESXttQHwN7DkWCcVBnn6ud/Pr1WEHJ0FNb5s2ODTe0a0eAW/yNesalT4zi4v1xXKvtr/mYMLdMLh2XxHF2iMPUXDP5miq7D8N+BR/ytrJM08mGxpzO+/fvz50i/yZ2xOx7nE6hBpy3BKUWV7euuUtiH2vnNiAKK/7V3hHN5W0a02xLz7ilEmuMC1Pyk8M5yWR4imL7pNlepAcy33NX9vnz54uVxqVn/b5kDOk46JSrg2HyzeOpfBxJObtoUpSn3acK53Lm2n0qH0MXZ+1j4VOxjTmtcOacPWx3TnpQchjpxVMrOlRsr6h2xFAT9Vu6tR0p1THIIzo0J4fR2nhqBeRWN+fCNZq0Zzq6PxRUazTGy/XyGJW4QMefA3jYMWHO4HL+0DkrTmesocuDRryzjc1xFZd14bC95giGxSsW1sCL8yx3H3mUoHy9Ya2Q9JTkMLZUPLViVIyqLN26Hks0xOVNcqr7YetI5QZ0bLihXdsNtsRqfxM9gw5PjCL2Muglh5FnPNWlP0bl50hHRMeEiYUXue7rvuz55ptvPGaSqd/zWxM3sSPm+4jQYc6uYRTndbt9UVOqi8w+1lZy2OiRX0IQu4uP87DY5fGfuVUsD1i5NqK/cNUah6TLjtoMAQ8ePMAGHhYtGOyQ2Tf0K9U5Di6cJLxB0VCz/0jx1ipa5Rdv0ScuVB7GvkmR+Lv0Sg01Yr2cPWx33q1DeWTWYO8u09qOrfLlIN8Ncl+zu7fCosLdQLVGow/IuNB0PVyYeg47Jiw201Rg6JzFBBpXX4tBzhqDJQQLAFqZW1CL6/5FhYm/5c6eCG85PIJhzLOxs5TnWXuUMm5fFtzfrbMnNrSux5LiOx9G+E1V92q4oV176tFqf6equuecG8Wl+mP3ZjqCwuPDbJ1cWuXnZsm+y57WtUFlbNzEjlhcVMXtkjIjlywsbcsa1p3dx1r3bp2RlaXi3SpWS3fu3OE5qffv38/db2RFO7eKJZ9S3LFnd4nfHlYacEEx3GQ7DAOwec6pxLz4NGJrA0X5qCepIh7GIjF/Lu07knMCu+VHyyudbbUtVtFaNsoftjvv1qF6kYxU69OttfcN8huBXN8cc5KHBRXjYW6pl3WqsH122DEh60g5Mw6/rX0tykc9XmOSWXPNzBKCtTIbNDW3oKIBXukREgcxLO5wxeuZKSKeoKGnxGfVpzKes1tn9xpJrFiPxeL7p7fEQJeGi72v1ZgoH/UUMMYiBbGLnIoutNoZ5aOegiOxSEGs16mL9Mdexh9Nz/FhtkZXXAJtod132ZN0JbvW3mKelT3/jhjbKHFLq7BOTWj2ioNEbflwN2tbe0XZ7LmzTMwJRh6tf/z4Ma3AwMHuGHtbc7tjWZ3c/qJg9lQ2M97hzwoMysQv3KR2HmerNzgOGQm3RTtjYEc9hYKtVewTMwWD/VS0pNJZL1uZaIWTVXv87rxDh4qNlaU0NLO1HUdYuwPkVjeHMl+tfAdQre0b5cuzSbJfhi9ZDscfE7Jmz2XG4bc1CBfnrKgcA+pn0jlrk/xWg5Pi4w4PYhg7XG4Jq2j2GbMuE9Jcn8z96i1bhMwdOrtXvW495sUvkogjT6sBXRou9j4Pg0pLFrv2VM8Wf6fa+ubcAoo9+2Pf1jmgtiPDbO3LXTpm92VP7JIEQPl1CvURcv4dsbgdBhd2ZHhSqeaP98nVc+wluZu1ccbqZfxUD2FK4GZ7IJ7SFqyisISV7orHvuhjlHr58iV3g9HAH9XRsvu4NnXWczDJV4fcWZ1bR7q8JSrFklJ+mEDmPrmfOl8icZZIOKaP19WdB3Woi/fHQ8XGIMiH8rGLMYNAtUYjk0scbQrjauzshR8aRDFAjVuQtHq6otVGz1mRVWyFFaaqyDoC8TH/+CqlqI0Y5tC/eBNPVaYHdXarfd16rNLycWIb++/GhhvdtafcNvo7Vdgr5wZRDO2PvdrlWvQIJi0Vp3IOty97osKOa4MvriWqVtsZwaGEeSJOFTVqu2yR1lSEzG7W9tpSXfSLzXJ+Nsh7xJI93VgQr9lC4iqCd1XUGMZGGD3KFdIfKMtjk7SU9Q2ez4r690xzd477pfy+w3dUca1wHeW2JY8YtK4PEvny4wxe6ZUmEmdBVxM2+zt7Ld15aIc6ZtPsHwxDIe/vzrgah4JaEY086cyf+cukw62XrO8+H3F2bu+AU9cyJmR9TDJHz1mRVTLmJ5bocBABVsv+e0kWNlzdTXsQizEWPHP9omzY0M5O1avXY2Wzdzg75dxU6caGG921p75s9HeqsFfOTaEY3R97NcpV6BFMb6Y4lZP55y7Ms2d+tiaR7MNEhR3XBuffEUtYs2PCHk2SedjD67J2DiNLJV7iwJ0W28aKoRyLcEXBrlZ58wgldCTfbOI3iVyrJA3Koi2q3TONJdjGuxX5QSgPF9g1Ev5yuPi2+757WFSaYNmTw8519UU3zvgDdueDd6hxbbGnZkGupH1MUDxjwq0am3TYHWAwn7rDpMPsZvnMUPVj7wHHhKl3czl9B96bmrPmkB4tn8Ubtxt9t5cgpztEI1na0XDl9+5HeU/v0Nm3rMfczitNbGw4dW1v9xtBsUN/dKSnTwhmuYkPu+w5/68mk53Fcjtd/Ox1WduEi9UJu0JseHHLhfUTz9hPX5TL0op7enNqWYqxZWZXJoDi0TP24OuvPebUdszHNj5xZZdM+Ei3N+WsI1k4lityYRNLbkyVy3I2kT9xIF2RswdvheN3qMWwP76AIFe20ZFB+Y4AMxR2Tj1i18AunEiUb34cfEyYulbIGT1nRf3JBFewSqf6Eog3833b16sgh2YqLNtcMib26exb1mPR2itNb2m42PVwv7X3JfJXPejdAop9+uOV9qNWswVzSqz7CBB7ZTLaTGuvzzn/jlgEB5e++/31oCslr8vaSqcSMZ6OZv3EN6HYR//8+TNPVMXewpP55CdFOGSU8af3kWc77FB7YVhI2/EdTP/EFW7G5SO/nSw/vBYhTN1fzEkCOwmkxeLXJZA4e9jn7ZNWSMy+LPPjd6jL8ulSuyBXYjw4KKYbHOGRZP5lGmKQ5w4Hd3f4Y/+L8cfu03Cbp/XOx6HGhMrGcrHRc1b8NcRVg3Ji15hgteYTGTvCMcJZ0rBgizsvNQ7u09k3rsdqHDm4zJaGG921D44umnd6FPv0x4g0pplDuZTLXvRFsXK6i5JyFZVnLwuz0sj9xXwGsaq3z+aD1gbn3xHj4eHYGMzo+0dDfY3XZe2iX1wqxPVTVp4nqhjO4mtZ40aSFeFZMN8OI4fnsA64CUIXpfmij6xIfLHIEOCv248ynk7Ktg4ZyTZ5os1rOUciOjt90vA4Ph62O19FhzpOO66zRJAruR0fFO/BZIbCTrbG2BfjkTFeVfmvv/44hZuM89wO4TbPosuHHRMWLZ8KJLNM9znryGP7lMaJc3wZg49xeWbpeHYRwm6dfeN6bNGRqxCITdPUcKO79lXQMyPPjWK3/lhoce4nxSV9QbJwqouSgv6aU0eAWWPn/jLdlz2D1gbn3xGj7fkhg0eA3ez1wwMmrsvaAkDuH7JEjtNwQZhrCbsDj8y0jfzFxpzlyiSZogpqk1Nsz228F5EoXDzkCQK/xcR1VPkHNbHpW7duo7yTXDTvSgWis+V9xos7GNt0GtiXMu96O9SliK2oV5AroR0cFFMGA451ZO5ms+rl0WZW8HRn/kgw0zGw189KxxwTKhsrEYu+xGE5EcseRvnsnJWM7Yt317K1KHM7gdhD7f36ppPVHQFQH/mUiqr2X8s1rce2c4sRvl3bCg2RdmvDDe3aK3y5YJETo4gRsn9/vGCbjqhaMAtUYydi4VSQrDmVrA3KP8CqUWgyN7EjFu+TsEfTxI7V8M6/zrsuaxdDzd/Asijp3+dKlhGsg2NO5JPVWbjbwP18ryVbdkRmfOksBvBA3Fwt0bXWIcN+tmOak8FirrorzQdgfBgheyl1HNdimx5k8Ln2DnWcxi1YIsgFOPHU8UHZFBaf0sd+HlJmYcDfiqeVDzgmxBZpSkdfus9ZcQ2NVfVrCYSZJmoe2Wty9maFCfLYFnab03puDIBFPkfo7PXrsak78ecm07PTnLhwnZ7dIWdLw8WW7d61d/C9YxVnRXGE/hgX86ubrIuS1bVbwSPA3OjC0OKxE22/FOIHWNHaprVBLJikZ3fEmraNUDpaPrG76ZC3fsRH7CqfWrIq2EDZeVa7LmsXG4LQZ6RYFEPA7zQm1x5xryeKzencub3mzPB8rpriNlxhu4pO7g+Uwa3+cbZIGA3JYOGWHDlRP6Vxq9MdYTvMw8YzD5U4YHe+9g51qPadM0aQ58gk+ccHZRNKx2nlgGNC0ij1h0PnLK7neWzBjYkjv2fOJXjNQpx258SUX0kgNoQtofmXHaKmxcYROnv9eqySTEGsdSOpoGr1qdUNN7Rrr3bnIgXPimKH/hg3kbO7BPYEg1/4ZNu3i5Ks5o6ZO8DsaO3+qrove+LINnBHjM5/584ddiVwIBvBCcrR8kl16w7jLlj9Ogn3WYTFrc11tbeWui5rF71rWsiiLW5fclh45itbda++kVW+LpO3LbpTjJsczumJwRnDYE7e8qMkX18K8kkAACAASURBVCooCx/zbP0FZ0QU08f0C6ti69QbPG7wOUGHOmxbu2GC7CjKieODsuV47MVlj2rORm1HGBNqbJ6TifZHv+bkLT9KFuas+DsU5oh476egn8ET/fGxpoKwTtUQ4HLAr0tpCH47vGJtfJDOXr8eS8jE6/bFe3jE6qJMon/E4ZaGG9q1Rzg7TucpUezQH2OXyS7yLbN8Y7uLknGxYZp3gDnahdH646QfO1S53rlLIdYGPiWhGbGyHjtbXkKkz4jxmnPfv2BnofA8i2kfLV/jYY0M94V8Q5FZqrAlEbWZ+3FNFs+OS1+XtYscCNbCTwW9uMskURdHQ4RdzAsmCQ/gJJ9DxqzkAbSpzKCc+Kw+t6/nuiX7y74DC7eax8RQ5S5TlgXQIBeGqq3sZfwQxleZIC3Po0MNrld+tO58jg5Vz/8ikoJcif34oB48eIAvLIc6/grvaGNCZWNlxYbOWTwmxod0vF77joEfziVsNqlfc8/pUX4kEOdoW6T5WiWKFdLH6eyV67HEFxsKLHPxAphlnt8HpYivWxKdOxyubrihXXsHxztWcUoUO/THeFsi+8gkjwj4vsZce3VRMqe8V/4OMHuZeik9fZc9rA3iMF453S8sIXhHbPybhmY8O02Plp/WuCUnvnKIZVZZlfGFeEEsKixLmpIm+SjcxdrYDQpO9ToVVwysDBbV2pYlw0oiGfXgAmKJQDzkLBp89xN5irsAhzSrH3ZJOFX6QllhHNYpxfQwJ++S+BLtn8pz1gdiSk0FkhzXXIkiLnlJJ9qmh/Fu/6I9brmFOv9OFcacOKGWw8BKxR5U0z2HwonGXLY779ChvFOQiC24T3poO+JCTZDvAHm0m1saK44b4Cqo2gHU9mh0DUxkjDz8MY/YH97xx/DCH/2aL04WnE1OHWdMSAxbcejR2H3OwhhQexMsThO0AsK0UdYLtxMZ1GZlYmaM5JoZMJZtSo82LAYbsdpkmwknXRWDW5UkGubayNRylljiX296inuNc83nwh3XY14pCV+0lNe0EMYA/nV7yvJWhQuTiJVuTCfYWxvOI7N71x7kbz2u2LsZxhcLngxFEhgj+mNctGeHbrpJuV4apYuSxcbNCtRHyA4wsxbWZHrc0uNGzHr0He/Li8NLnIm2XwrFtcGitli1GZwUSYddotMds0QZ92j5cu0rzsb5tTACWjcohw4dILq/GAet8njX0do4N9Oyi2PQCrZJkWSAyI6GXsTNy+4Txf6G8VkZVFnf4Cx/HsbeylZF0xWLmzeXsMW315X0rqQUSyKXtITblkhy6AMxqxDcmQqQQ75HIPJZmZiJ79GAxSUaLejrPwpSFzlR4TSd+FimbcpNrZEseOERgiUFbm5S0t3K4UepjXAWF4tUcZzuPLRDxZaisXYYarzRt7djxyAfCnmHcI1Um9JJ12NMKI8DQ0F1ica46opD6FyaxQD11kA7zphQY21ZZsSc5TXGICkM5tbccwLEoc+YtF3rDFgzyLvBTYnR3TnpknN8Fm2moMd8ebUzpyq2I6rm1jbr1nLj1mPuThxP5ow3M/jXEk6Mzk5Dzy2iomaK9J03NzbciK491F9vr0Ii6RSL85SpOhmKof3RiMXYS1YC1s2TzGyTdVGS1VzIbI2QHWAWrJ07tXFy6bgkdgs7LnvQGbEz5HotMUFT2rZgMiYzp8ci6Y5YsvIjCqPSaXq0/LTG7TkMxL4qAgeH3iGZ4WgqOwvlbF1gZeikoM9zMcEp/uKFfat8UukWa2lpq939jaaSxgusRYZ2TOrdfkgIWnXoxxJsMNqJZpjbYIdADM1ELAY9amkm9LuMeUq+r1HiAIowxdEf28XLtibKVKnFkEZfYv83JvFf5BGYmmE2myTuoNBc5l/S7iA1EiTT4paDcE0Eos01lOU9ZlyesrjAX3TK0y7vvcwLcgoxjz2c4nAaJLQpJplCavEmdj0xUTb+LzPvedPsACfaRvo43blvhwKpkScaveljwsPAmzshs+Vwh3ZcF+R9Ie/g5pZWKHc9CwA6IGLTWvqCGhGNPt7GqC6n6Qvlwco4HGdMmLZLa06XOWuuUprVpgyww5aRxOcUugZV2xyUzPKH7TU7GFbukslsOIc95tMEFvPwj/lN6T07O3bamIPlbuS69ZgXJ/AcQrL0IiBtx8TyHdd0oKD1UYjAPvOmW7K64bp07d389caaJsqdojxPmbbToHB3YnzSOyw47aw1GQI+l8WpEGGjkYy6ETvabGRGCeGHQs6Saf0oe+0Ti1u6i5Kp2mzOlgjpO7hlzavJBFfZCxv8aUrXVpb3BbzLr1sSe/Etyx5X4gmCytcGhKIvDBCwSCPw+LMYjtEe038O3a7RE4SpFS6EuAuTGC0f6+qYxmzvpREK6QRorBS4iXD2kLaxUq3ysa6YXmdt0jmzplpm7Bix3o1plAPZlIDCR1LrXYSZ1U4iGYWz9Vpkx1ajYOwGCMSCXp3VUhnPUUM2XUk1LpUSS8ye+G+Bf6HpQcHZrJGeydAQK5pLQ9KLzMkk+U7bmyARSA59QvWKKMifH5JAJ5FgBe2sK2G8jkhjKU9T3OULCdezAxy3LSYKbVoYfCoDD8cL4RTNAFdiyeoO1d22aOdieod2JBoLEeWnpkHeEfIObi6iLgg4hMVEVklHUN2jkRGD8WfRr6wAxmT9TTKTnhhV7TkmJFatOyz4UjNnlSuFZ1wDRFC00bQDHrbXjDasdTYsY/ezNhLSxJ6zIrF/Z/dJH2u3rMfMWcIsDggwISaZPYnGGIRcp8X49LQvt7qPVIW26NJwG7v2nv7OofBWWEzMabD8E6BwBzv2R9eZJHxhH7FXboe5qi5KXNtcIlpYTmc17AAzW2/MHD25UNfqJXG0s9CJCsueqCGmk7UBFtqYzL9xwpprU6LrDurmTt9CPp8nYG7jaxe89hJqEDzyi8mvy1rihw8S8ULKGEjmgn2nFuC8556VROv70acceOMpr9mLFVmaN9PTvqRZprTWMtV2wZx6ly9oZK+qkyA5eK9c7fW0TS81+EwtOX2HWt1qqwsKciW6Q4HiQy6PHz+272GxqOJaOjuPYDPrYOY1JPnj8ju+SJvlabbUFMjU90uNCVPbWnOmvsyNKq2akR+qfIU9t1OEHsFXJvimVheX69vxmGs5+6AkXR4aLFSS1Sys+OqRXZix1mXFWzkOdGGbKOnYcPWtlthwvsOToah3Z11/pL/QWexym69zZK/aFoOki5LFWrYLjIa53cKDaJiC2rLsYaBjJcZ6jDBj7OWPN/pHT/lEkm0+cMoSHoe3viMWMSktAiIgAiIgAiIgAhBgacUmji3fWcf7sqkGDqsu/8Qb92NYxNeUkowIiIAIiIAIiIAIiMDOBLQjtjNwVScCIiACIiACInB0Atxa5GYjVvKgcXKbscb0t2/f+qe+uWPZtKFWo18yIiACIiACIiACIiAC2wloR2w7Q2kQAREQAREQARE4DwEeEPvXv/6FPzxaT3qdY+yC2c8n1+2pratUpURABERABERABERABOoJ/L1eVJIiIAIiIAIiIAIicHoC9nQYbrIjttpZfnRpZXlGbLUSFRQBERABERABERABERhHQDti49hKswiIgAiIgAiIwPUR8I0we232Oge8rGtbp0elREAEREAEREAEREAEBhHQjtggsFIrAiIgAiIgAiJwlQR4cZhtY7GrxUeTV/hAKdsRu/YvHa/wXUVEQAREQAREQARE4FoI6D1i19JSslMEREAEREAERGAnAnxg3n/22PoiMC/L570p+9VXX+1ktKoRAREQAREQAREQARFoIaBnxFpoSVYEREAEREAEROAGCPCYGJtZbGnhK1tjL1++/OOPPxb9RgZJ20rjKTNthy0Sk4AIiIAIiIAIiIAIXJCAnhG7IHxVLQIiIAIiIAIicGgC7HC9fv3aTHzy5MnTp0/5ISTfkYxGsxH2888/v3v37scffySffbRnz569evUqyigtAiIgAiIgAiIgAiJwNALaETtai8geERABERABERCBYxF4+/Ytu11se7lZbHvdvXuX70h++vTJM9kyY7/s+fPnnqOECIiACIiACIiACIjAYQloR+ywTSPDREAEREAEREAEjkXgt99+45X5/PlGGFtj/ECSP70v7FhNJWtEQAREQAREQAREYImAdsSWCOm8CIiACIiACIiACIiACIiACIiACIiACIjAuQjozfrnak95IwIiIAIiIAIiIAIiIAIiIAIiIAIiIAIisERAO2JLhHReBERABERABERABERABERABERABERABETgXAS0I3au9pQ3IiACIiACIiACIiACIiACIiACIiACIiACSwS0I7ZESOdFQAREQAREQAREQAREQAREQAREQAREQATORUA7YudqT3kjAiIgAiIgAiIgAiIgAiIgAiIgAiIgAiKwREA7YkuEdF4EREAEREAEREAEREAEREAEREAEREAEROBcBLQjdq72lDciIAIiIAIiIAIiIAIiIAIiIAIiIAIiIAJLBLQjtkRI50VABERABERABERABERABERABERABERABM5FQDti52pPeSMCIiACIiACIiACIiACIiACIiACIiACIrBEQDtiS4R0XgREQAREQAREQAREQAREQAREQAREQARE4FwEtCN2rvaUNyIgAiIgAiIgAiIgAiIgAiIgAiIgAiIgAksEtCO2REjnRUAEREAEREAEREAEREAEREAEREAEREAEzkVAO2Lnak95IwIiIAIiIAIiIAIiIAIiIAIiIAIiIAIisERAO2JLhHReBERABERABERABERABERABERABERABETgXAS0I3au9pQ3IiACIiACIiACIiACIiACIiACIiACIiACSwS0I7ZESOdFQAREQAREQAREQAREQAREQAREQAREQATOReCLc7lzAW/++OOP33///d///venT59IPH/+/AJGqMptBGjE77///t27d9aOX3755b1797799tv79+9vU6zSIiAC/QnYqGtDLn326dOn//znP/tXs4vGVl9a5XdxQpWIgAiIgAiIgAiIgAiIwFUSuPP58+erNPyiRv/www/Pnj3jemxqhXhOmRw859WrV2x+YSQbYS9evOBfWtba97vvvnv58uXB7Zd5InALBNgJevDgAXcdpgPvL7/8cl2b1wVffvrpp0ePHiUN2iqfFNehCIiACIiACIiACIiACIhAloB+NZnFspCZvSpbKHPDpz98+MD16p07d/iX9KFIfP3117YdxhbYb7/9xiN+XI7yvJhddXPq/fv3hzJYxmwkcORo3OjauYv7o7gHd7MywOxx1HpfWuXrNUtSBERABERABERABERABG6WgHbE1jQ9+yY8C8YVGvfzHz58uEbFzZRhm4knO3799Vc85l9w8bzDQbynHX/88UeMwaq3b9+aVVzQ/vzzz26hCfihEldN4MjReNVgdzD+q6++slGXJ8LYv96hxhVVVAYYv/E0Xz5+/MhzqYsVtcovKpSACIiACIiACIiACIiACIgABLQjtj4MuErheSJePrVexQ2U5Hmr6CXPXh2EGA9/uW1v3rxxI9no9DSJ5DCeUvrqCHiLm+XHicarI3kpgxl1edSU/Wt+3XwpGwr1NgUYvrDNx6+2eWthQaefapX3gkqIgAiIgAiIgAiIgAiIgAhkCWhHLIulIZOrlH/84x8NBS4qytUXv17c04TpS3/2rL1Ql/1YEgEeEOO61CXZ5YwX24d9GsUNvsHE6jA+bDTeYCNudLlyF2ljLa3F1wVYHHBqamyVr9F5EJnVXfsg9ssMERABERABERABERCB6yKgHbEO7XX37t0OWnZRwctodqnn/yuZ7igd4Xem/HLTfsiJoVN7+FkW79TH8uxbrv/fN6UuRGB1GB8zGi9E8bqrPeaouy7AWn1plb+ill7dta/IR5kqAiIgAiIgAiIgAiJwHALaETtOW+xhyf6/AeQnTv6bRB6m4yeT8YGsPXzO1RHfFDZ92ITn/vjEJL/Mmn70LadMeXsTWB3Gx4zGvfGpvmEEFGAb0a7u2hvrVXEREAEREAEREAEREIHbJKAdsdtq94vcgfcPEfBkFt92PALxeN114gcujoB6hA1bwviA0TgCkXReioACbAv5LV17S70qKwIiIAIiIAIiIAIicJsEtCN2W+3uPxXc320evNq/0rka43XXFb0Gbs6dW8vfHsaHisZba75b8FcBtq6Vt3ftdfWqlAiIgAiIgAiIgAiIwG0S0I7YDbX7Dz/8cEPeytWTElAYn7Rh5datE1DXvvUIkP8iIAIiIAIiIAIisDsB7YjtjvxyFX7//feXq1w1i0AfAgrjPhylRQQORkBd+2ANInNEQAREQAREQARE4PwEtCN2/jY2Dz98+BBfJ38rbsvPcxFQGJ+rPeWNCPyHgLq2QkEEREAEREAEREAERGB/AtoR25/5BWrklfZPnz69QMWqUgT6EVAY92MpTSJwIALq2gdqDJkiAiIgAiIgAiIgArdEQDti529tLjYePHgQ3yV/fp/l4ekIKIxP16RySAT+JKCurTgQAREQAREQAREQARG4FIEvrOJXr179/vvvnz594l+2TizBv58/f46WIfbu3Tv/GtSXX3557969Z8+ePXr0KIp5+u3btz/++OMvv/yCKjL5qB9bM0+ePOH79C4zNMFSG/01n/3iJxu8xARTzX1MxTv+Ct4NtTwq/+2337CN3zyabZwy2yDJk19z3lEKefhPX87y8uXLqN/TOPvVV1/54cYEBiQRZfZ/99139+/fnyrfEoRw+Prrr6c6x+W8f/8esPQF6zhURKOUu4MbAxnaJelrwHn48CFqTYzQBRRi5FvHmXLbQqwQ2B27rYeuDxrmC55iwFzoOigSvcK4NRqjDTG9pd3Rs6XJ9g9yc3yjy5Fekh4x6tJx6JjMUzbaUKN1zNH0egVYgmj1IW+pt6EJDpawfxlGskOlyyfjEv10br5w22hHgMcZyiZQmFs3R4AuT7vEqrt0bZR0GUvdl5hAOTZHvypn3kEmuT2rh9PondIiIAIiIAIiIAIiIAJ/EmDP6+PHj3MsOGt/rHdtjct6+qe//t68ecPq0AqSQMl/Zf/8HxHk+Xvx4gVlOUSe/QKTJ5+9pyjvaU7NGeP5LNld3hOFgtjgYtMEtrkjKGGbCXnW8azgTSf/4vW0oOd4cSz0zJjAWZTwh6T/QcPS5GNDlPc0VDHDHCdh8OGJhU4DsC4fE6h1mcoEmqOGjWm8y9abdXZEEEb7iZmsMXOZsWySBrix5V8Pb2sUz59rFFPF2Wy9NLEJgAhVAKTF0WxqKRLRjSBm9Ua/MLWm2yaIOAQ4XQmb8YLehBcoRxtpdwd62b4ctblwllg2MxvGTdEYDfA0xpsxkU9Tu49oMjdvRGK7y3NWEQzeIvBcMeoSSN76PpvQHBZylfPUnHkr8t0dt8oSsc/OqY2+dJEvRBptmjUjMdsP6aRZecukIhsf+BfNNAQ5/Flnt1M+WyXTaJeuTaVuakw0jaVTB3Fh9cw7wqRew+nUU+WIgAiIgAiIgAiIwI0T+M8ODktV/uLFqi0ujY6t8Ph3CiteLfvFrV2WoHAqbxfJppxFZ1YAnXNrZfI5Oy1Fjq9f47KYNBcqWctNiZdCc1aMJb7Z7Cvsae3xWmh6lhyUJFYlh9lreMOOJLZNL5Og7cZj4bReisS/WCPVxVOe9hacaluRQzjRWBGO2UB1WW1/xWC3IEyqwDWM8b8YYFjo+Z5IituhKTEvsuGNGPkmgKo5nkQ+jYtk7A6UshizaPEL0Xi1jNnRsL7EtnTbaBVpHMRU/rKBDRYPXeBnxwFX6MFpCWNr/zaFcWs0ugEkerU7qvo2WTSyb7qjy1PDvPWJkNWjbuwXdBljS2BkFdIZLWaoca5XTu1sytkSYNGXueExGrMoj48MIIgxwuBy7DVZPih3+ShM2geiaIClMdWEs93cZKjOFRL8UUmXrt1rLI2Guc2gmzYHbD2AszNvd5M6DqfRTaVFQAREQAREQAREQAQgkD7TxGrP168kkGCxy7rQLjmmyFiruTzrbwRslTxdR1rZqN+u/6c6LYcak6X8nA2uAeV+5YNVLOXJ8bNJIgovXpbbzoU5mOjhMG76TM9aji1qnRUJSrHynnOKiwcTBgJl59S6v9mleSwVq475O6TxMdY+FxtuSQwSCpLfGoSuai5BbLhJhcu5WDy24Fyrmbz7W247E7b+YsZYjyAw4lVojC7EsiG9nVivbmtOYfOi735ViVOFCI9NQNpbjURyqvLQW8dULUbjoHbf3mSV/q4QG+QyluC1D1kESbndy6Nu3BWiTRlLCbm5jklFHjlzw/gKUNkirQGGkujLYkC2yieRBqis2TETko4rjkVRBrUmtjh++gZTsiMWtZH2GkkkpyoPu4ylfWfeLiaNG04rwUpMBERABERABERABE5MILP0TK5UWfWW1+hx9Wyr5PKaO9FfgMtS21fJ1FKQ9FNepGwz8n5hRhWFCzMub6KDWcm4Z+GWTBN+2bOI1L3AtrIj8eqrfGXiJElMbRudExu97JFZEuVhvkgstlGNL607Yn75B70yZ6vdLwIxjLJlk7xp8JrrMcIpytu+gMmgLZ6K6S3E+nZb950uVmBFpe44ktGXQtqLkCiIlU9FVuVoHNru0YwRQV6GMHd2qMsdR10fTokEGzDLTdk6RMzxqcmPLVu2yrRFX0bIR+zl2Xlqz9yOmA2hhREpgrIpcvSOGDX6+EATrBhLLZBMSbkhVsy860waOpzGNlJaBERABERABERABG6TQOaqMl6Bk+avjAYBX4ay8uavLO/3YCm1uDqPm03lFapVigxq5xbxbli8Aikv0+O1DZqzV/jRSK9imjAxcHHNOT3rOVwbO09q9/y5hFtYvjhxnSTmVI3Lj8Br2jEGFWn+yrYh4A7W6G/dESOqTX9Ni5ipXmSxR3j8oJxGTGKMeDABThVciwT+5NVCDAsXjazvth6QRoxLx7m2w8imVkOPy5OYU7uYXx+NYLEaR7R7dP/PBmtpskIkLLpfFhjncsS+fdSN2uggB6FnbKNtNS01Wh443nEW51xciJ19bjK1QamyX5jCcqO7hVu69paxdNDMu8Uk2mLocFoeCnRWBERABERABERABG6BwN/jMtTSd+/e9Uw+mRQXx54fE77gI5NPIC3Kc2HvxfkMlqeziXipwFefsjIxk89Ccfjtt9/GzCRtHzjzzFiFZ3oisTA+2OIyNQk+x4kqrkb4pFf5E3vR+LJtVq+vmPmwo3+psMakI8tsCcKkyba7yfcB/dtecSutrNnbkbJ8vbEsbGcteuPn2Mjn6598YozA4yN6cx91RWwLsb7dNuEfH6ZIIPApOs+p6d0uvE9idLtvabIEci8g41weOupCY3HeifPUIHq9WuEq9BjDQu+OXvgkFTOHpleMpT5iY9iImXeFSViSxGoB+MGH06HNLeUiIAIiIAIiIAIisJpAZkcs6uIqggvymDNNx+s6zhYu2q1slGcTZ6ow5sSFKdtzbArEs9M019UUadpyKgvHu+tUt2Jlj833799nNczDAs+fP5/aHHPsW/Kek2yOeH5MRJNAFE+dI90ahItB1YolXmwvhrcrj20Xr7VcIJuIVzVRoBylUZJ0KzGKLPpV323j1oMZk5jnh1EyufBzmQsm9mz31ibrHuTGeZzLsQssDtGto+5B6F0wVstVx85blmw9SxzWbPdbT483w1orWiHfNJbuM/M2mWQux0GSnOQwYomnDjicRlOVFgEREAEREAEREIHjEFjYEYu7LTVGt8ovPnLFRkC8OooXbFN7ePyKBXrcRJvKsPC1W7V2atFgHprgsSDWmvyYiC2txf3BpEaqe/DgActTfpGxuOlA2devX7sG//mS52QTbLd5fnTNM689sdhGiYOLQZXIlw+53vPdh1ZLvAUrrxuxxIuUrSqfbbWzVb5MmAch/dKXzlsI+yNfwu3c7n2boBwec2fHuTx61D0CvTmqZ833Pv7NN98wS5bdZB5nGm1tprLOxbNNY+k+M2+TSebgOYbTxcaSgAiIgAiIgAiIgAhcisDCjli8ZK0x0VfJNcKVMvHhgvJPq9gvY8UZd4imVSRPUdWsUFnuc0XHr34K1/bTisjhN4xsh5Hglw6VW2lxS6sevkue8s6we5eFPDozBkyrJVE+6inYHIsUxMqnWpX07baEOs9FEvPsArNJXTb1sGdje7XyjPJRT8HZWKQgNvRUNLXVnigf9ZjBSU73UTfWPhSRlDuBeOeJOfrOnTs8Ac2UN/ccN9No5SToVWxMNEXFPjNvk0nm/jmG041NqeIiIAIiIAIiIAIiMI7Awo5Y66XyigXfom/scPkVFM/azF1js2nF65Di9llWc1z4IjBujY6djx8/xmAek6mshWuJuKVV/1OX1mbKkjls5mW9iwHTaklswaingLpLD2q1s0uliVN028qwt4L+IF6i51KHsb1aea5o99YqRmAZ53LUjOVNgVHj6RHo1dh5Jhmm2gQ796uY8gh+2pfdMWbAud2xfTjUD2u7zbz1JiWIrn04TdzRoQiIgAiIgAiIgAgch8DCjthBDI23o+d+OMmvHligx5c3ZY2PW07Jgj4rvy7z5cuX/sYQDOP5sho90TbkucDgxnvNn7/3vaYWydQTqGy4OYVJgLFpOyfp+XEzxTOvPcEFJ5fHdAqesuRqmT9+RUVgH9bZ/dv94k081OU4siWd4uKOy4B1BOjCbHRmW5PmZvJiBrTdsbmbWOvqrS9VP7zE+ET/uJm33qSCm1c3nBZ80SkREAEREAEREAERuDiBLy5uQY0B3HDmZSUmye4POwtcVCcFWcXWfAcwrn27LE8TMzhkV45fCfFcm29UcW1QsxsSbUMP+4BxK3Ba0TRn9S3oqSrlQCB5YVZrwCTyNY9BcZ15JvJcDNMx/REhrp95lxA/JSZQnqge+wAADd1JREFU7Vqah0oO6O/+7X5xCENdjiNb0iku7rgMWE2AB5f4cTRTs3fwqSqanumPXv/u3budB7f66mJ84sK4mbfepClJcq50OM36okwREAEREAEREAEROAiB69gRAxa7Xf7uWxLJ963ssHX/aEQbcJHARhhvw2UXjydi7FKBBTeHic2LtbNlgLZFMQmMI1Czh1VfO2FwOw3KM0f0R98U5rfD/Mwqcf+yP6oqNNwNtvsNulwIAJ2qJMCtKd4dRme3je9ka8mVMA+yD15zW8iLXDBxwJn3qofTCzalqhYBERABERABERCBRQLX8atJ3Ii7XSy+k2tp9si4Cz19cGzqvz2ZYvnJYxFT4RU5bAHwSUr2vyjLXXGvDpu5cigr1BNeZT77n/Xms6pbAyaRv5325QeSXADbdhhe8yAJTzck22H7t2Z9jTfY7kNdjsqTTlHfKJI8LAG6Nvd72PCicZn1uH3lr/50m9ksW3yngQvvnDj4yHztw+nOranqREAEREAEREAERKCJwNXsiLHbFb/dzgaT+8ntU1bbNT+ZpEj8zU7fxyJQzoUf39fzT1LyE4loJz8eSTby3AVLxOtGcrqbl1SXHHI9w4UNMJP8Wz7ceKWUtGDSvmcFy/WbP85p22F77oV1CeMbbPehLg8ddc/aj67RL6Y8tr34rCTzyOfPn3lWOsYVLxPYMr906dpZqsnInIzb2SK7ZV52ON3NTVUkAiIgAiIgAiIgApcicDU7YgBKHhNzZLxrn2W370N5fjYxvXedFVuXyYVf8pwalwduNutsNsUKmikbl+Zzv0ApaNh4iod69ARHZJi0ZuuVUgIz0RYrOk2aZ8F8OwyneF5y46tzVpDZHsZJS91Cuw91eeiouyJCVGQ7Afr14lPPPCvNNla8WRVvEa2wYXvXzlZK8F925s1aReYRhtM525QvAiIgAiIgAiIgAucgcE07Yuwu+bKV3SJbjvPUFXeefddpsVWSPanFNf2iwkUBfk7i98l5nUr5bWLxOTh+a7aoXAKjCcQWad2jjPK8SGu0qUfQz8vC3AyuhJN9Fj+1mKBjbnmcZFH/osANtvs4l/cfdRfbVwIFAnHgyoox7bJNXLm9xSNjPvoddlKLwX8cI08znGajSJkiIAIiIAIiIAIicAQC17QjBq+4QLRHUWxRXr8jFhe+KCx8JGvaPNzuZnE/zV/M4dUqLsOXudDjh0kiOsIlR/lXlklZdhC2/Dyt9UGYpPazHsYWab1SshdpGZlkU+CUuNjGitfSEV3W3+QZuihDN+HZz5hTme4VxtH4G2n3cS5fZNStDJhbEPM7SZXOxl5cKFI/e3pfrtScrbRX184qj8G/88ybtYfMIwync7YpXwREQAREQAREQAROQ+DKdsTispXlOFtLLLW5/1z/yywk4484eL6svi3Zg/OVfX0pJNmoigULmyP89jP+wqjyJrwZQxWF6414UZTdaLPtCX+crcnBEwvzZKIz4Uqp/sGl+PghGtBzYkrmWtwBJGfxAbFCuM6x2i2Mb7Ddx7l8kVF3LoSUv0igcguY8TCOcgW1PhTEN8ol8rt17aReOxw382arq8ncYTitMUMyIiACIiACIiACInBuAle2I8aVlf/+goZha4lFeXxwrKa1ojzX5JVrenaR2J9KHnaoqc5keD+ub3Wx0uVwrmzcBYv7aHPylo955V+P+rYO8tmdCMv0S5dydTd1NrZCbJ0yhCjJG6bLwuc4W3jmK+tg/TMmXnzPML7Bdh/n8kVGXQ+bG0/EXsOMWabBhLgo4xqabilRyidB1+CJaORFZqg4YseO4BZmE4szb7ZUTeYOw2mNGZIRAREQAREQAREQgXMTuLIdMRojXlmxtcQKu/Wngmyr8cJvb1d+n+XpQsLqrV8oT1XF307yuNncThzu+FNsXJkU9s5iFfbcWYQTz5KOe3nZRwCAGe/SJ8Vv+ZBnZ/zhRK6aah4To3H9WpGylZ99uHbI8ZoWXwq/DjZPHdHUca4Gs4+T7BnGN9ju41y+1Kg7Da0bzHnw4IF7vbjPwtwU963Ku2OMh4vdnKpdpvB89J5d22nExKCZN1bRlN5hOG2yR8IiIAIiIAIiIAIicEoCmR2xeHu2vBo2Iq3ycUVeoz/hzrI1rhR9qyIRKx+yQ+F7W9jPdWBZng0Olv5zbwp3AtG1qUIev4qL/sePH8/trcRXERf2zrwK5Hnchh03Ljs9M0nES5HsszkUXwczqSh7GMnUNLojRdsI+agz2pY1nky+h+BtB8nsz069LGd9m5VS5W8pUCo660paE1FJ9G5OT6t8pDSnP8YY9cZnLqZm2Favb/4iEKlSRezmXjxWsTqMa3yxGndr9zmk7jiJ1iaLZevT41weNOri2nHoGef6ANtHPk6a2V7j4cHHDblfEu+sZG+fuDyJ2CVjfkzbUECPLky1UU/WyJoZKvaRaEBlesTMu9qkCAT7RwynlVgkJgIiIAIiIAIiIAJnJvD5f/8+fvwYveVe8f+eT49Y+scLVx4yIicV+t/jeP+Zuqjxf88vH/lv0KhuWXpewvVgBj/GnBO0Z7vmBOLjZujhcE4P+YnvyGPDnHzcLCiI2TYWG3xzejw//uA0wW77g0mmF9yYICTi02dzJL2WjUFIQJaDMLGHRql03HcMqYILRTc4Jsh3Z5GPp7Jpiy4iwf5o9KxYOXMjsY7dNvYpPJqjZPHGWf7+6/r/9wVjMtcoG8M4af3FaIT8iHbf2GSLQV4OmMWzI1y2SmOEFOCXR13oeS8jflrnqaH0WgMskWcPvdw6rfKmLY4zdLpsFTaX8a8lvGMyKAGcer0UaT9LotCOFPGq5+p1tRu7tldktq0bSzGm48y70aTYWXBqDuCW4dThKyECIiACIiACIiACt0ngb7jN6pZVOBcVXCfEZa6nOcVfXPWW5dGDfFzZU/YvHfdcZ0y4/Nw18LRtrPjqJa8rZOnvXnOJxcrSbQAL61HMpq5ka4NSRiBelblHZJr7iHlFcZHtkp5APusL62mvAjs5dPNYHFPEzmKnV1RI4JG5Q70UNPPItPV01oCCtsVT5SDBEv4c0Q5BWLbHghCTYtxOfQS1twhRjf1Yjhj/kvYrOmRorGlxy0GyED+0jvcImmZOyQ7E1nXb5CqOuDJE0Xd89Ks7h0YmwkY46XERAtpoJoT5qw/jcuv/GYshGmN1lu7S7js02dTy1TldXM7WTvyvGHUPTq81wGrkYy9olZ+St3Heek0yOjGt2B6o5dNAf3WvzD/Wl/nXzmEVwnRDm56SSunj1ru9nyYCySFq6Yam2YuQWZihuoyliRkcwgEDzBJzrX7m7WvS6OF06rtyREAEREAEREAEROCmCPy5I8ZSL7PynWSxQHQ0k5P5DFs9U8qvf/Jy/831i2SvaC5hy3dfpM6JVeaz6PSF+H9t+c//rPinViWL1KSIH8arjnjZ7wIxgcCctVwPzJkHh1YIbDrEei3dfTvML5mmdcUcR7RDEMZ6y+m5hvD8QovQUpx1yWyiMn4wshAVOxBb3W3tIjYGLaOHayNofWQwPknvQCDLLWY2hXFrNMaKYnpju+/QZNHaLumNLhdsaB11j0yvNcAq5ekyBrBVfg47cxkzmo9+6KeT2tZPnOnmdsSSNQBl3TzvwlEnFVGEror9cyZN85u6dpexdGqD5RSCvzDzdjcJeokl3YfTOQLKFwEREAEREAEREIHTE7iDh74+vqIE7+Ri5T33cvp1jvAaIy4YeOsHb6WxFScvJC68mWtdLatLTc3b8r520LmnvK/kOG6u5rN/wWmLHCpg9gcyrbEeEe/Uo/ehgSvz+g+eXiSM652aArnSnHEuj9N8paj3MZuOwzRnr7iyPazY6XgRPl+9IJ95kA9c8G88axbyxrHkpWDWlHyhBQEryJbZtGClgxfp2lnbpiG6ZebNVlGZObVkbsZZN5xWmiExERABERABERABETgTgavcEWOtzGvpuY99qYXpmSJAvoiACIiACIiACIiACIiACIiACIiACIjArRG4yh0xbk3zLSrul95aa8lfERABERABERABERABERABERABERABERCB7QT+vl3FzhrYCOMHHfHz8DsboOpEQAREQAREQAREQAREQAREQAREQAREQASumsAXB7T+7du3vIuEV5A8f/58ah6vmCWT99pOTylHBERABERABERABERABERABERABERABERABBYJHG5H7NWrV/78F/ti7I4lPnz//fdsh+lN8AkWHYqACIiACIiACIiACIiACIiACIiACIiACFQSONx7xPg0lX0ACwf4XlXysrCXL1++fv2aj5FrR6yygSUmAiIgAiIgAiIgAiIgAiIgAiIgAiIgAiKQEDjce8T44rubyHffPU2CT8KzHfbixQtth0UsSouACIiACIiACIiACIiACIiACIiACIiACDQRONyO2MOHD80BHhB78+aNO8PDYo8fP+YsP6v0TCVEQAREQAREQAREQAREQAREQAREQAREQAREoJXA4X41iQP379/nDWI//fTTo0ePzJ/3799/88037JH9/PPPekCstY0lLwIiIAIiIAIiIAIiIAIiIAIiIAIiIAIiEAkc7hkxjGPb68mTJzwRxuYXu2P8S5qcDx8+aDssNp7SIiACIiACIiACIiACIiACIiACIiACIiACKwgc8Rkxc4O3hvGkGG/Z59Gwp0+fai9sReuqiAiIgAiIgAiIgAiIgAiIgAiIgAiIgAiIwJTA/wG+M7s/PzeAXA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iVBORw0KGgoAAAANSUhEUgAABlsAAAB9CAIAAACqFEKmAAAgAElEQVR4Ae2d7f3dNPK3N/vZAnYpAbaCJCVAKggpIaGChBKACgglZKmAUALZCsKWAOkg9wWzO/f8ZVmWbMlH55zv70Uiy6PRzKWnsexjP/j48eNf9CcCIiACIiACIiACIiACIiACIiACIiACIiACd0Pgr3fjqRy9TQKvXr169OjRgwcP/vGPf3zxxRdv3769TT/llQiIgAiIgAiIgAjcHAEFcjfXpHJIBETgvwQ0v11FV/jbVVg5p5G///77b7/99uHDB/79z3/+8+zZMzZlCqa2yhdU6RQE3r179/nnn3/66afPnz/nXxril19+efLkCYevX78+B5G1Ka1v3eDFixfn1HsDtQjdDTSiXBCBGgIM9h9++OHNmzc2VTJdP3z48Ouvv+ZmRk1xyYhAFwKKwbpg7KukYyCnoKJv09ybNq1T99birf7u6CEd57dWayW/JOAxALEoWzfpNTu/mtRfPQEIEs3//e9/X4L+6aeflnpa5ZcalLNGgIZ4+fJlchbgtM7333+f5Hc85Lou2wHoEh1ruUlVQneTzSqnRKBA4JtvvrHlkhmbmZmF0ucBThUK6pQIHCdQiMG4hXZcvzQcJHAwkPPJZBmTHzRMxe+KgNapu2ruHc7u6yEH57cddqpIQoCFnlZYLhDkEB5EYV3DRxrbafBlsZK5tiPWJL9tgST+JMDcxLZUFoZNW9lTXTK5qFtr0y76b1jJmeiYBHkOhZbiX1353HCnkmszE3j69KnNljy663bybK9Pocm6yRTBWUqtjVnkOYsMkq5QCRFYI/D+/XvvbElirY+tqbre/GlXw+OB3JlBxfV2AFleJqB1qsxHZ1t7iBE7Pr+J/HECBI3J0u+H2hE7jvcjEAmzeEDJsZJIIvtYTat8LKt0lgDTEzsd2VPW+2mg7NlembQpFcVLO/pAL+W3recEdMlVEJunVHrbVOWdCMxGgF0wWyKZJ902Ls7juhl3yuxmhp9dblgkkQ3yrlYJESgQYP6nO3mHtD627GAFDdd7aubVsFcgd0JQcb0dQJaXCfi0oHWqDOpuz7b2EAfVa35zhUrsJmAxgO9sWgyQXBjqzfoefjckeF/YZ5999u2339pDKJslW+U3FUqA93Z98sknWQ6Wj0D2bK9Me5E/T+z3Ung/ek5Ax0uLIk86g1oqAlFaBEYT4CMnPgzjcxyEILHqeJjsiCWHlPruu+9i2aVAPKu0CDgBFh1eWscLRtd+PeGSt5fwYWiuTbUa9grkTggqbq9jyCMIaJ1SNygT2NFDXGGv+c0VKrGbgMUA//rXvwoatCNWgLN9qjW6apXftuBeJbiZkzxr4CQs/5x3NjPG1t4p5vYokSUwFB3rULZSZYqACJxDgBfnW0XM1dxA8kr5InBcB/3uKwLJsE0OXYMSIrCbQOVdzN36Jyw48zjqG8gNDSombFmZdJyA1qnjDDc18PjIgwcPNsXKAl2UlKvInt3RQ1xP3/nN1SpxhECMPxM92hFLgLQdrj2mtKalVX5Nj/J59JE4L/tNSZ4jSH7QOhSX2nQ33nHo4mW2mcfKtNtOFRQBEWgiwAd9/v3vf1uR5dDjpgWPdzFI+RUkG2SuORm2ySFiyRPvfN/ZyyohAjUExi06NbVfRGY5jpZD8iKGUWn3QO4O2/dSbXcD9WqdOqcR+a7f8Yq6KGk1Y18P8Vq6z2+uWYndBApPsfxtt1IVFIELEuChA34HxxUR110EfGz68usb0mzn0925mXBB21T1xQnwhCA/1Prqq6+whP7Az0biUyoXN08GiMBtE/j555/dweVTOTzK8erVKxfwhN3hYGLnspa7Gl9++aWfsgSfyuZGiP1Yksk/e0ckKaJDEbhzAjOvhgrk7rxzXtZ9rVPn8I/vRthdYxclrbXv6yFei+Y3R3EVCe2IXUUzycgMAa6XeGUs10X+mgz2PtgRy15rZcor66YJcPHMH3d4uPy+aUflnAhMRyAGr01PbbDJVd7nYnrXDD9de8uguQnMvBoqkJu779yydVqnzmndLo93dVHS6u/uHuIVaX5zFPMntCM2fxvJwlUCbMC/e/eO07/++ivXXdr7WCV1ryfUJe615eX3JQnE4LXwjPolTVTdInBnBKZdDRXI3VlPnMVdrVPntIS/QuFIdV2UtBrQpYdofmvFfil57Yhdirzq7UmAGaenOukSAREQAREQAREQARE4i4ACubNIqx4ROIlA+et+lUZ0UVJZ1zgxzW/j2HbRrDfrd8EoJSIgAiIgAiIgAiIgAiIgAiIgAiIgAn/x19ocYdFFyREDVPYeCGhH7B5aWT6KgAiIgAiIgAiIgAiIgAiIgAiIwHACvNYmvpx+X31dlOyrWqXuioB2xO6queWsCIiACIiACIiACIiACIiACIiACAwhwIet+PTZQdVdlBy0QcXvhIB2xO6koeWmCIiACIiACIjAGQT4YuajR48e/PnH16YI68+oVXWIgAiIgAiIwKUJsOQ9fvw4vpl+h0VdlOyoV0Xuk8D9vlmfrxPyy2Se52TEfvjwgeb/9M+/p0+fsqs920d59llLqR9//JHPx5qPJPCU9Oeff/727Vvr8cw433zzDWLk81EwpjAOCeW7jwcefH3z5k0ETnUgh/bz588BjgCG0ShcP5Rrdxr+8RGznOKmqlz86s7SWGDBWWtB7Ifbw4cPcfaLL77YdOfbb7+1gvwbe8LHjx9jWcRoIEe6WQWXfHSbX375xYaPNQHDhw+9R7U70onmP8flp5UDk76BPdFTc3mtVx+BQ9fd7KtZ970Dm23I1Pg4bji7Pd76rQNqnG1ZgMvMI+1YGEdJVzzSyY9Dxusjbu7urkvaQ3OOgxrXG1kumYqZJ5cj1+c9pmtQg4h+xbTz3XffMU8yKfmam6XnXi81o20tIBnnadbI+syDa1a5IkIFWoGlx1gxKm3+LAzkskLOZluWRXboqBk9nOkeTavhJqV6AXgivNZvXY93+91Lj6salOCV3hY+0dk8joIqQzu7+rt8DEKQp3O+evUqMXLC8bvZcEeG9oT+Ji3SdHh7KI6PRzQwUljymKITmMv+bwIMjeSV812UJLWff3gc5hGbjywuhZW0Y0iMd46oKewpYEEhfS+J0Oovlv/CVfG9/b1//56tE2NKgoXtp59+guDLly8d9Pfff1+DhX7jRVCyWaRVHoVHrMULNy8m8NpMxWaLJoEAAdImVuPLprMugAv0SDTzLyYRyJLDH7VwaKccPpZ4wWWCIIOdEVQRAQMTm00JaTceVYgtyw7KwRJnm60Cf7GNP4va7V+8tgT5BdrwQQD9/Itf5q/1Vc9HJluvZcLZzUsSXsqaHntsLBhSDk2eBEpcmAQC1M6fm+TtaKbicpRfS3sVlDIZ8xfN3rjRWcSocU2b5UedZr/9m4U8Ak7ZPGrcPfkAJ3rk6SPDudeAGmFbmWQ8O6Ide3Vy7OwFeYSbEeORND56h6xJZOvqBWpQb2R6NNd86rPZyTM5tKp9mopYSGe9nm1OyBpZnwkB+MDEKTGU4jROPjL1CqMkqnyGRw/BAKhZLJgDvdJyCIGw909fpzCPTDRXroDRpN3pE4azs3KXLZFdDQ1gIpkcZvtwoaAPhCWlXoM90RxdTk7ZYVM8VmijtT6cEPPDLAqbLlzGE01reoG/K+zScMeHdhd/s81amQkHZ1KTWFN7AygS13qNx5remJBn+k2M6aIk0Vl52KWH9IJZafNSrDBxuTDY4Vy/6nUMibHhSNjjLsQEE7tfW3F9zVKOg9jMULVNAzKplCK252CdkJaKSu5uR8xnZLrCMiyAjjMFYiSVTcfoaqltWaRV/qC1ND8a6BnWIXwasuWWDkSOr9PRNuAsjd+XAxardznruUJ3E8lCOIs7GMZfVlVsOwa5dX2vYlyiJgJz8tnEmjs+bteYkG8KkUwGdvQXMf5oX9BFA0zG4PNvLGJpN4CCrh9rUYLCpXzsZjX8E3Q29LKaqYuOasZjjF/JLG3ATcyOmq3U2vD8A00/OEt7Yo73c1xY2hM7cHby6T6cOw6o7rZFbjXpvu3YsZN3hAyHvm7WgK2Uofcy7vwvTjUMRs/3xFJtR1AjeqMHBriQGI/vccKJ8zmnfMolnRTkcLY5YWlhfY71AfOXjpotSL4JgDELJFvKMr0J6F3ZBYt1wdYgi3CyqmKcY+uImZRViJFmLTW2WputPckcPZybVkPQ4W8cud51SZC/7PlJu0R50gyKLFVKdRzsCdI4EpNTdmhxb2JqPEzGL4EHGIGTkFlzzeWjTtIeaUerusxUJzRcr6Hdxd8IsDVtjtCT7S+2aeU6dTMoIrqO45HINv7FUcDIiqc8vZxa/ZQl9imJDtanj/eQjjDrzV5K9l1cOobEmMrkaW3KAKSJE+NpAl/rmdySs9nDeHm4VEgRGoUhT6XM/5YwA5K+d187Yh6N0QwAypIl03ltNkaMrrLNkFTRJN/XWszzacXiRRaAuEjHSALJpKMkjlQeosSWnBhkZMv6CMHrrACZWFhuOGR8IOFCoYnXqtiRH7mtFbcp0vmToBQuW0S+LBXl12SslId3m2SQpzmiDeTQLhRcqwIzXJ6ui7z1orWuHvUXrknMcv6N6Hy28rPLhI8IrFqzwUs5GXNhUz4aTxH0tMLxqrMJN77cUpWTjzWEubZ7OA8aUF1syzKsyTzejmb/WoeJ+is7ebnFcWrHrBXNGNFda1AXZDxAwbbNyd/0zNwbiQRsrGEk5JeOx6kyWcJAQakk0zRMOCcsXavMGbRmWe0w94kRmNRVsMoayxaspViMwVgjWIWbVsClwi45o4dz02qIMEysw9u/5JTdjA1EEfp8dpi4kkGDHf1odsu9uiQR+6oJU6oQj1nxpI2QT9QuDyPGGGwvJck5vm4OariIq9wTOGs8N5e8Lv5mMTZltq5Tt4pi3Hj0wUiiqWmicBclUWF9urWHoHkczHqzo2QycXGq9dKmb0jcN+zBHY+fCRLK647FBnFaTuT399FI/CrSdAIfV2tXO+aIT+vIl6P5GF2VdZrmevkR1rr7dCA6JeM2NpwH/YjRY+Kp3WmbTSq1YQ9VZ68cMID4w+yn0xcaJQ5+JHdbXl/QzDbbCqW86aFR7iq44CO24KnX5WQolQxvl/GEzx0YbKt72Ri3BHkzrBwIJvq93mwiokN/2RLTEHsp9mfVemY0pkZ5lG+F45VmExMOZ+82IwaUDQf+Bek5U03EfqQd+3byoZCPuBlxjUi3xpFDQR3sjXHwFma/pDk2qUa15dmpPiA56OmmzWsCQ9csKmWOctcK0z6g4oKVlfSFGIXWBGX4UeGa+13yk/5DvX0Ni/rLmnHHL1qglASKa86i09oIqmsylj90sMegomCGd4NNzlFJ7IeFqcCLeC2QYUr0/LWEAeRfGmvfutm94YYO7eP+rpGszG9ap24VxdDx6E1MorJRlmJdlCzV1uQ09RAUDoVZY3BWJk7+rZc2fUPi7mGPu8ZMjqlZ92NmnMPpV0mR/X001jF/mk7ggwqCmwZHygXhuOBtBhnoqZQfZK3HCnhH70kCFyo1gaYQoQCHU6awBjjCtpbzb1ant4i1I7FvVozMuGlS0yhreirznSqGFYqYGLYlI3BZxEdsJTc0eBESS4UxJ8IhzV88u0wj4AMH5Zv6Y0C2GTJGdDXxIuZBz+2h+NLgmFM53LxIdPYPNC1wCj1tzuE8dEB5y1LLOVONNyIJGs47yZ/NeLFOPhTyETcL3TWS3J1ujSOHgjrYG704naowe8epb3PqmHNO2N3crAs24mjHSiVeZHNNidP4WnhglSa9KIlwTCZqo2U3WyqOsqGjJlZEmr8ySQR8lqsxLDpeI+/KSRTCLTfS9m03zUY+aaaC8lYfUR5Hq9u2TJgY+gsjelkq2rMZ3lA8zgk1EY4bD6Ld62bfhvNxOmJod/F32Uz1OU3r1K2iGDoeY2+sb5dEsouSRGflYVMPQedQmJU2L8XixEWav6VMzEHAmdPt+Ytnl+k40RUmxu5hT2vrYLmtU+5dMv//1U/cduLrr792B2Nk4JlJwrv15ieikoJdDkdbywcfsTP5UA4f++AzDfQPvjVT8wXDGk/5fgRiSRdcK+jMswKmyk8VdNp3vkxy+bkT13BmAp7Yz0zBd4jKX1/i+yD+0aU42svWeoehLJ8CKQh/8sknfpZPcsSJzPNjwkMWMlG+KU8Y58WTJvP8bCK2WlbAMqHnWNAProJw66kjcArOeutgz4jJZ99wTgweNKD22dbacIn8kXbs28mHQj7iZmJYAvD8w8SeeXojnzWMthVm77h+MbWWGc45J5RtXjs7dM2yz0p61eX5M7YURQhmvGA2gfzmihZXwER/VufuzNmGc0S9SQmvbaqPHXsNRYJx0GBfq538+nisoGToqSPrZseGGzq0I8Aj/kY949I3jOLi43Fcq52veU6YRxaXjiFxXB3iNLXWTB5TZfdh2K/gQ95WlmU62dBY0/no0aO1U+TfxY6YfY/TKdSA85ag1GZ065q7JM6xdm0DohDx7/aO3lzepjHNFnrGLZVYYwxMyU8O1yST6SmKnZNme5ERyHrPXdkXL15sVhpDz/p9ydil46RTrg6GyTePl/JxJuXspklRnnZfKlzLWWv3pXzsujhrHwtfih3MaYWz5uy0wzkZQclhpBdP7RhQsb2i2hFTTdRv6dZ2pFTHTh7RoTk5jNbGUzsgt7q51l2jSWemo/tDQbX2xni5Xp6jEhcY+GsAp50T1gwu5w9ds+JyRgxdnjTinW1sjlFc1oVpR80MhsUrFmLgzXWWu488SlC+3rBWSEZKchhbKp7aMStGVZZujccSDTG8SU51P2ydqdyAjg03dGi7wZbY7W+iZ9DhDaOIowx6yWHkGU91GY9R+W2kI6I5YWLhRa77uoc9X331lfeZZOn3/NbEXeyI+T4idFizaxjFdd1uX9SU6iJzjrWVHA565JcQ9N3Nx3kIdnn8Zy2K5QEr10bvL1y1xinpsrM2U8Djx4+xgYdFCwY7ZPYN/Up1jYMLJwlvUDTU7D9SvLWKVvnNW/SJC5WHcWxSJP4uvVJDjVgvZ6cdzqcNKO+ZNdi7y7S2Y6t8uZOfBrmv2d1bYVPhaaBae6NPyLjQdD1cWHqmnRM2m2kpMHTNYgGN0ddmJyfGIIQgAKCVuQW1GfdvKkz8LQ/2RPjI4QyGsc7GwVJeZ+1Ryrh9WXD/tMGe2NAajyXFTz6M8Juq7tVwQ4f20qPd/i5Vdc+5bRSXGo/dm2kGhfPDbF1cWuXXVsm+YU9rbFDZN+5iRywGVXG7pMzIJQuhbVnDvrPnWOve7TOyslS8W0W09ODBA56Tevv27dr9RiLatSiWfEpxx57dJX57WGnABcVwk+0wDMDmNacS8+LTiK0NFOWjnqSKeBiLxPy1tO9Irgmclh8tr3S21bZYRWvZKD/tcD5tQPUiGanWp1tr79vJ7wRyfXOsSU4LKvaHtVAv61Rh+2zaOSHrSDkzTr+tYy3KRz1eY5JZc81MCEGszAZNzS2oaIBXOkNiEsPiDle8nlki4gkaRkp8Vn0p4zmnDXavkcSOeCwWPz99pA90abg4+lqNifJRTwFjLFIQu8ip6EKrnVE+6ik4EosUxHqdush47GX8bHrmh9nau2IIdIR237AnGUp2rX3EPCt7+ztibKPELa1CnJrQ7NUPErXlw9OsbR0VZbPXzrIwJxh5tP7Jkye0AhMHu2Psba3tjmV1cvuLgtlT2cx4hz8rMCgTv3CT2nmcrd7gOGUk3DbtjB076ikUbK3inD5TMNhPRUsqnfWylYlWOFm18w/nEwZUbKwspaGZre04wtoTILe6OZT5buUngGpt3yhfXk2S/TJ8yXKYf07Imr2WGaff1k64uWZF5RhQv5KuWZvktxqcFB93OIlh7HC5JUTR7DNmXaZLc32y9qu3bBEyTxjsXvW+eMyLXyQRZ55WA7o0XBx93g0qLdkc2ks9R/xdauubcw8ozhyPfVtnQm0zw2wdy10GZvewJw5JOkD5dQr1PeT2d8Tidhhc2JHhSaWaP94nV8+xl+Rp1sYVq5fxSz10UzpudgTiKW1BFIUlRLo7HvtijFHq1atX3A1GA39UR8ue49rSWc/BJI8OubO6Fke6vCUqxZJSfphA5j65n7q9ROIsPWFOH69rOA8aUBcfj1P1jUGQp/KxizGDQLX2RhaXONsU5tU42As/NIhigBoXkLR6uqPVRq9ZkVVshR2mqsg+AvEx//gqpaiNPsyhf/EmnqpMDxrsVvu+eKzS8nFiB8fvwYYbPbSX3A76u1TYK+cOUQwdj73a5Vr0CCYtFZdyDo+HPVFhx9jgb9fSq3bbGcGhhHUiLhU1artskdZUhMxp1vbaUt30i81yfjbIe8SSPd1YEK/ZQuIqgndV1BjGRhgjyhUyHijLY5O0lI0Nns+K+s9Mc3eO+6X8vsN3VHGtcB3ltiWPGLTGB4l8+XEGr/RKE4mzoKvpNuc7ey3DeeiAmrNpzu8MQyGf7864GoeC2tEbedKZP/OXRYdbL1nffT3i7NreAaeuZU7I+phkjl6zIqtkzk8s0eEgAkTL/ntJAhuu7pYjiGCMgGdtXJQNGzrYqXp3PFY2+4SzS85NlR5suNFDe+nLQX+XCnvl3BWK0eOxV6NchR7B9GaKSzmZf+zCPH/uZ2sSyT5MVNgxNrj9HbGENTsm7NEkmdMeXpe1axgJlXiJA3dabBsrduVYhCsKdrXKm0coYSD5ZhO/SeRaJWlQgrao9sw0lmAb71bkB6E8XGDXSPjL4ebb7vvuYVFpguVMDifX1RfdOOMnHM6TD6hxbXGmZkGupD0nKJ4x4VaNLTrsDjCZL91h0WF1s3xWqPq5d8I5YendWk7fifeu1qw1pLPlE7xxu9F3e+nkDIdoJKEdDVd+736U9/QJg/1IPOZ2XmniYMNpaHu73wmKE8ajI735hGCWm3jasOf2fzWZ7CyW2+niZ6/L2iZcRCfsCrHhxS0X4ieesV++KJfQint6a2oJxdgysysTQPHoGXvw9dcea2o75mMbn7iySyZ8ZNibcuJIAsdyRS5sYsmNqXJZzibyN9yRrsjZyVth/gG12e3nFxDkyjaaGZTvCLBCYefSI3YN7MKJRPnmx+RzwtK1Qs7oNSvqTxa4glU61ZdAvJnv275eBTk0UyFsc8mYOGewH4nHorVXmj7ScHHo4X7r6Evkr3rSuwcU54zHKx1HrWYL5pJY9xkgjspktlnWXp9z+ztiERxc+u7314OulLwuayudSsR4Opr4iW9CsY/+8eNHnqiKo4Un88lPinDILONP7yPPdthUe2FYSNvxHUz/xBVuxvCR306WH16LEJbub+YkHTvpSJvFr0sgcXba5+2TVkjMvizz+QfUZfl0qV2QKzFODorlBkd4JJl/WYaY5LnDwd0d/tj/Yv6x+zTc5mm98zHVnFDZWC42es2Kv4a4alBO7BoTRGu+kLEjHHs4IQ0BW9x5qXHwnMF+MB6rcWRymSMNN3poT44umnfzKM4ZjxFpTLOGcimXveiLYuV0FyXlKirPXhZmpZHni/kKYlUfX80HxQa3vyPGw8OxMVjRz+8N9TVel7WbfnGpEOOnrDxPVDGdxdeyxo0kK8KzYL4dRg7PYU24CcIQpfmij0QkHiwyBfjr9qOMp5OyrVNGsk2eaPNabiMRnV0+aTiPj9MO56sYUPO04z5LBLmS2/ygeA8mKxR2sjXGvhiPjPGqyn/++ccp3GSe53YIt3k2XZ52Tti0fCmQrDLd16yZ5/YljRvO8TAGH2N4Zul4dhPCaYP9YDy26chVCMSmaWq40UP7KuiZkbeN4rTxWGhx7ifFkL4gWTjVRUlBf82pGWDW2Hm+TPewZ1BscPs7YrQ9P2TwHmA3e/1wwsR1WVsAyP1DQuS4DBeEuZawO/DILNvIX2zMWa5MkiWqoDY5xfbcwXsRicLNQ54g8FtMXEeVf1ATm7516zbKO8lN865UIDpb3me8uIOxTZcd+1LmXe+AuhSxHfUKciW0yUGxZDDh2EDmbjZRL482E8EznPkjwUrHxF6/Ks05J1Q2ViIWfYnTciKWPYzy2TUrmds3765la1HmcQJxhNr79U0n0R0doL7nUyqqOj+Wa4rHjnOLPfy4th0aIu3Whhs6tHf4csEiN4wi9pDzx+MF23RE1YJZoBoHEYFTQbLmVBIblH+AVaPQZO5iRyzeJ2GPpokd0fDJv867Lms3u5q/gWVT0r/PlYQRxMExJ/LJ6izcbeB+vteSLTsiM750FgN4IG6tluha65RhP9sxzclksVbdleYDMD6MkL2Umse12KaTTD7XPqDmadyCJYJcgBNPzQ/KlrD4lD7285AygQF/O55WnnBOiC3SlI6+dF+zYgyNVfWxBMIsEzWP7DU5e7fCdPLYFnab00Zu7ACbfGYY7PXx2NKd+HOT5dllTgxcl2dPyDnScLFluw/tE3zvWMWtophhPMZgfneTdVGyu3YrOAPMgy4MLR4H0fFLIX6AFa1tig1iwSS9uiPWtG2E0tHyid1Nh7z1Iz5iV/nUklXBBsrJq9p1WbvZEHR9ZopNMQT8TmNy7RH3eqLYms6T22vNDM/nqiluwxW2qxjk/kAZ3OofZ4uE0ZBMFm7JzIn6JY1bne4I22HebTxzqsSEw/naB9RU7btmjCCvkUny5wdlC0rHZWXCOSFplPrDoWsW1/M8tuDGxJnfM9cSvGYhLrtrYsqvJBAbwkJo/mWHqCnYmGGw18djlWQKYq0bSQVVu0/tbrihQ3u3OxcpeKsoThiPcRM5u0tgTzD4hU+2fbsoyWrumHkCzI7Wnq+qe9gTZ7aBO2IM/gcPHrArgQPZHpygHC2fVLfvMO6C1cdJuE8QFrc299XeWuq6rN30rimQRVvcvuSw8MxXtupeYyOrfF8mb1t0p5g3OVzTEztn7AZr8pYfJflSQVl4zh/eqo0AACAASURBVLP1F5wRUUzP6RdWxdapN3jc5HMDA2ratnbDBNlRlBPzg7JwPI7iskc1Z6O2GeaEGpvXZKL90a81ecuPkoU1K/4OhTUi3vsp6GfyRH98rKkgrFM1BLgc8OtSGoLfDu+IjScZ7PXxWEImXrdv3sOjr27KJPpHHB5puKFDe4Sz43TeJIoTxmMcMtkg3zLLN7a7KBnXN0zzCTBHuzBaf1z044Aq17t2KURs4EsSmhEr67Gz5RAifUaM15z7/gU7C4XnWUz7aPkaD2tkuC/kG4qsUoUtiajN3I8xWTw7Ln1d1m5yoLMWfiroxV0m6XVxNkTYxbxgkvAOnORzyJyVPIC2lBmUE5/V5/b12rBkf9l3YOFW85gYqtxlyhIADXJhqNrKUcYPYTzKBGl5HR1qcL3y2YbzbQyoev4XkRTkSuzzg3r8+DG+EA51/BXebHNCZWNlxYauWTwmxod0vF77joEfriVsNamPudf0KD8SiGu0BWkeq0SxQnqewV4ZjyW+2FRgmZsXwIR5fh+UIh63JDpPONzdcEOH9gmOd6ziJlGcMB7jbYnsI5M8IuD7Gmvt1UXJmvJe+SfA7GXqpfT0DXuIDeI0Xrncb4QQvCM2/i27Zjy7TI+WX9Z4JCe+cogwq6zK+EK8IBYVliVNSZN8FO5ibRwGBad6nYoRA5HBplrbsmRaSSSjHlxALBGIh5xFg+9+Ik9xF+CQZvXDLgmnylgoK4zTOqVYHtbkXRJfov1Lec76REyppUCS45orUcSQl3SibXkY7/Zv2uOWW1fn36XCmBMX1HI3sFJxBNUMz6FwojGXHc4nDCgfFCRiC56THtqOuFDTyU+APNrNI40V5w1wFVSdAOp4b3QNLGTMPPyxjtgf3vHH9MIf45ovThacTU7NMyckhu049N7Yfc3CGFB7E2wuE7QCwrRR1gu3ExnUZmViZuzJNStgLNuUHm1Y7Gz01SbbTDgZqhjcqiTRsNZGppaz9CX+9aanuNe41nwu3DEe80pJeNBSjmkhjAH86/aU5a0KFyYRKz2YTrC3Npz3zO5De5C/9bji6GYa3yx4YyiSjjFiPMagPTt1M0zK9dIoXZRsNm5WoL6HnAAza2FNpvdbRtyIVY+x42N5c3qJK9HxS6EYG2xqi1WbwUmRdNqld7pjlijjHi1frn3H2bi+FmZAGwblrsMAiO5v9oNWebzraG1cm2nZzTloB9ukSDJBZGdDL+LmZfeJ4njD+KwMqmxscJY/78beylZF0xWLm7eWsODb60pGV1KKkMglLeG2JZIc+kRMFII7SwFyyPceiHxWJmbiezRgM0SjBT3+oyB1kRMVLtOJj2XaptzUGsmCF95DsKTAzU1Khlu5+1HqIJzNYJEq5hnOQwdUbCka64Spxhv9eDt27ORDIZ/QXSPVpnQy9JgTyvPAUFBdemOMuuIUupYmGKDeGmjzzAk11pZlRqxZXmPsJIXJ3Jp7TYB+6Csmbde6AtZM8m5wU2L0cE6G5BqfTZsp6H2+HO2sqYrtiKq12GZfLDcuHnN34nyyZryZwb+WcGIMdhp6LYiKminSd9082HAjhvZQf729ColkUGyuU6bqxlAMHY9GLPa9JBKwYZ5kZpusi5Ks5kJmaw85AWbB2rVTBxeXjiGxW9gx7EFnxM6U67XEBE1p24LJnMyaHoukO2JJ5EcvjEqX6dHyyxqP5zARe1QEDg59QLLC0VR2FsrZusDK1ElBX+diglP8xQv7Vvmk0iPW0tJWu/sbTSWNF1iLDO2Y1Hv8kC5o1aEfS7DBaCeaYW6THQKxayZisdOjlmZCv8uYp+R7jBInUIQpjv7YLl62NVGmSi2GNPoSx78xif8ij8DSDLPZJHEHheYy/5J2B6mRTrIsbjkI1/RAtLmGsrz3GZenLC7wF53ytMv7KPOCnELM+x5OcbjsJLQpJplCavEmdj0xUTb+TzMfetOcACfaRnqe4dx3QIHUyNMbveljwruBN3dC5sjhCe24r5P3hXyCm0daoTz0rAMwABFb1tIX1Ije6PNt7NXlNGOhPFkZh3nmhGW7tOZ0WbPWKqVZbckAO2yZSXxNYWhQta1BySo/7ag5wbDykExWwzXsMZ8msD4P/5jflD5zsGOnzTlY7kbui8e8OB3PISShFx3Sdkws33EtJwpaH4UInLNuuiW7G67L0D7NX2+sZaI8KMrrlGm7GRTuTuyfjA7rnHbWmgwBX8viUoiw0Uhm3YgdbTYzo4Tuh0LOkmnjKHvtE4tbuouSpdpszpEe0ndyy5pXkwmushc2+dOUrq0s7wG8y+8Lib34kbDHlXiCTuWxAV3RAwMErKfR8fizPhx7e0z/MXW7Rk/QTa1woYu7MInR8rGujmnM9lEaoZBOgMZKgZsIZw9pGyvVKh/riul91iaDM2uqZcaBEes9mEY5kE0JKHwmtdFFN7PaSSSzcLZe69mx1SgYhwECsaBXZ7VU9ueoIZuupBpDpcQSsyf+W+BfaHpQcDZrpGcyNcSK1tKQ9CJrMkm+0/YmSASSQ19QvSIK8ueHJNBJT7CCdtaVMF9HpLGUpynu8oWE6zkBjtsWE4U2LUw+lR0PxwvdKZoBrsSS3QOqu23Rzs30Ce1Ibyz0KD+17OQdIZ/g5ibqgoBD2ExklXQE1b03MmMw/2z6lRXAmKy/SWYyEqOqM+eExKp9hwVfatascqXwjDFABEUbLQfgtKNmtGGtq2EZu5+1mZAm9pwdifMHuy/6WHskHjNn6WZxQoAJfZLVk94YOyHXabF/etrDre4zVaEtujTcwaF9pr9rKLwVNhNrGiz/BlC4gx3Ho+tMEh7YR+yV22GuqosS17aWiBaW01kNJ8DM1hszRy8u1LU7JI52FgZRIeyJGmI6iQ2w0OZk/o0L1lqb0rseoG7t9D3k83kC1ja+dsFrL6EGwZlfTH5d1tJ/+CARL6SMHclcsO/UApz33BNJtL4ffcmBN57ymr1YkaV5Mz3tS5owpbWWpbYL5tS7fEEje1WddJLJR+Vur5dteqnJZ2nJzQ+o3a22u6AgV6KbChQfcnny5Il9D4ugimvp7DqCzcTBrGtI8sfld3yRNuFpttQSyNL3S80JS9tac5a+rM0qrZqRH6p8hz33U4QRwVcm+KZWF5fr23HOWM4+KMmQhwaBShLNwoqvHtmFGbEuEW/lPNCFbaKkY8PVt1piw+0d3hiKenf2jUfGC4PFLrf5Okf2qm2zk3RRslnLcYHRMI9bOImGJagjYQ8THZEY8RjdjLmXP97oHz3lE0m2+cApS3g/vPcdsYhJaREQAREQAREQARGAAKEVmzgWvhPHe9hUA4eoyz/xxv0YgviaUpIRAREQAREQAREQARE4mYB2xE4GrupEQAREQAREQARmJ8CtRW42YiUPGie3GWtMf/36tX/qmzuWTRtqNfolIwIiIAIiIAIiIAIicJyAdsSOM5QGERABERABERCB2yHAA2L//Oc/8YdH60nvc4xdMPv55L49tX2VqpQIiIAIiIAIiIAIiEA9gb/Wi0pSBERABERABERABG6egD0dhpvsiO12lh9dWlmeEdutRAVFQAREQAREQAREQATGEdCO2Di20iwCIiACIiACInB9BHwjzF6bvc8BL+va9ulRKREQAREQAREQAREQgUEEtCM2CKzUioAIiIAIiIAIXCUBXhxm21jsavHR5B0+UMp2xK79S8c7fFcRERABERABERABEbgWAnqP2LW0lOwUAREQAREQARE4iQAfmPefPba+CMzL8nlvyn722WcnGa1qREAEREAEREAEREAEWgjoGbEWWpIVAREQAREQARG4AwI8JsZmFlta+MrW2KtXr37//fdNv5FB0rbSeMpM22GbxCQgAiIgAiIgAiIgAhckoGfELghfVYuACIiACIiACExNgB2u7777zkx8+vTps2fP+CEk35GMRrMR9vPPP7958+bHH38kn32058+ff/vtt1FGaREQAREQAREQAREQgdkIaEdsthaRPSIgAiIgAiIgAnMReP36NbtdbHu5WWx7ffLJJ3xH8sOHD57Jlhn7ZS9evPAcJURABERABERABERABKYloB2xaZtGhomACIiACIiACMxF4Ndff+WV+fz5RhhbY/xAkj+9L2yuppI1IiACIiACIiACIrBFQDtiW4R0XgREQAREQAREQAREQAREQAREQAREQARE4LYI6M36t9We8kYEREAEREAEREAEREAEREAEREAEREAERGCLgHbEtgjpvAiIgAiIgAiIgAiIgAiIgAiIgAiIgAiIwG0R0I7YbbWnvBEBERABERABERABERABERABERABERABEdgioB2xLUI6LwIiIAIiIAIiIAIiIAIiIAIiIAIiIAIicFsEtCN2W+0pb0RABERABERABERABERABERABERABERABLYIaEdsi5DOi4AIiIAIiIAIiIAIiIAIiIAIiIAIiIAI3BYB7YjdVnvKGxEQAREQAREQAREQAREQAREQAREQAREQgS0C2hHbIqTzIiACIiACIiACIiACIiACIiACIiACIiACt0VAO2K31Z7yRgREQAREQAREQAREQAREQAREQAREQAREYIuAdsS2COm8CIiACIiACIiACIiACIiACIiACIiACIjAbRHQjthttae8EQEREAEREAEREAEREAEREAEREAEREAER2CKgHbEtQjovAiIgAiIgAiIgAiIgAiIgAiIgAiIgAiJwWwS0I3Zb7SlvREAEREAEREAEREAEREAEREAEREAEREAEtghoR2yLkM6LgAiIgAiIgAiIgAiIgAiIgAiIgAiIgAjcFgHtiN1We8obERABERABERABERABERABERABERABERCBLQLaEdsipPMiIAIiIAIiIAIiIAIiIAIiIAIiIAIiIAK3ReBvt+XOBbz5/ffff/vtt//85z8fPnwg8eLFiwsYoSqPEaARf/jhhzdv3lg7fvrppw8fPvz6668fPXp0TLFKi4AI9Cdgs65NuYzZZ8+e/eMf/+hfzSkaW31plT/FCVUiAiKQErChquAw5dJ47DMeJBVjN8KTuAiIgAiIQBWBBx8/fqwSlFAg8K9//ev58+dcj4W8/ybFc8lk8pxvv/2WzS+MZCPs5cuX/EvLWvt+8803r169mtx+mScC90CA66LHjx9zRbSceH/55Zfr2rwu+PLTTz998cUXSYO2yifFdSgCInAOAQWHXTi/e/eO+xxsgS21sQRc7/2PpTvKEQEREAERmIGAfjW5pxWyV2V7FN1HGYIbrlcfPHjAv6SncvrLL7+07TC2wH799Vce8eNylOfF7KqbU2/fvp3KYBlzkMDMvfGga7ddnFnXnraY3M3KDtbqS6v85JRkngjcJAEFh12a1Wb7LqqkRAREQAREQAQ2CWhHbBNRRoB9E54FY83mfv7nn3+ekVDW/wiwzcSTHf/+97/J4F9w8bzD/05e+H/a8ccff8QIrHr9+rVZwwXtzz//7JaZgB8qcdUEZu6NVw32BOM/++wzm3V5Ioz96xNq3FFFZQfjGQfz5f379zyXullRq/ymQgmIgAiMIKDgsAtVbkz6bP/06dMuOqVEBERABERABNYIaEdsjcx2PlcpLNu8fGpb9I4leN4qes+zV5MQ4+Evt+377793I9no9DSJ5DCeUvrqCHiLm+Xz9MarI3kpg5l1edSU/Wt+3XwpGwr1NnUwfGGbj19t89bCgk4/1SrvBZUQARE4k4CCwy60bbbnh6hdtEmJCIiACIiACKwR0I7YGpnafNbsv//977XSl5bj6otfL55pxfKlP2fWXqjLfiyJAA+IcV3qkuxyxovtaZ9GcYPvMLG7G0/bG++wEQ+6XLmLdLCW1uL7OliccGpqbJWv0TmJzO6hPYn9MkMEnMB1BYdu9oSJG57xJqQtk0RABETgDgloR6xDo3/yyScdtJyiIvum0qE1L3eUZvidKb/ctB9y4vvSHn6WxTv1sTz7luuhuKS8hsDubjxnb6xxWTIJgTln3X0drNWXVvkE3cyHu4f2zE7JtrslcMND9cw2vaK7zmdiUV0iIAIiIAK9CGhHrBfJ69Bz/m8A+YmT/yaRsIafTMYHsi5FLb4pbPmwCbd2+cQkv8ziebFLWah6CwR2d+M5e2PBU526LgLqYAfba/fQPliviouACIiACIiACIiACNwnAe2I3Ve7X+QOvL9rliez+LbjDMTjdZfu4s7QIk02HOnGE/bGJt8lPDkBdbAjDXRkaB+pV2VFQAREQAREQAREQATuk4B2xO6r3f2ngue7zYNX51e6VmO87tID+WuUps0/3o2n6o3TcpZhuwmog+1Dd3xo76tXpURABERABERABERABO6TgHbE7qjd9cmeO2rs23VV3fh221ae3TUBDe27bn45LwIiIAIiIAIiIAKXIKAdsUtQv1CdP/zww4VqVrUi0I2AunE3lFIkAjMR0NCeqTVkiwiIgAiIgAiIgAjcBQHtiN1FM+Pku3fv4uvk78Vt+XlbBNSNb6s95Y0I/JeAhra6ggiIgAiIgAiIgAiIwPkEtCN2PvML1Mgr7Z89e3aBilWlCPQjoG7cj6U0icBEBDS0J2oMmSICIiACIiACIiAC90RAO2K339pcbDx+/Di+S/72fZaHN0dA3fjmmlQOicAfBDS01Q9EQAREQAREQAREQAQuReBvVvG3337722+/ffjwgX/ZOrEE/378+DFahtibN2/8a1Cffvrpw4cPnz9//sUXX0QxT79+/frHH3/85ZdfUEUmH/Vja+bp06d8n95lhiYItdFf89kvfrLBS0ww1dzHVLzjr+DdUMuj8l9//RXb+M2j2cYpsw2SPPm15h2lkIf/8uUsr169ivo9jbOfffaZHx5MYEDSo8z+b7755tGjR0vlRzohHL788sulznE5b9++BSxjwQYOFdEo5eHgxkCGdknGGnA+//xz1JoYXRdQiJFvA2fJ7QixQsfuOGy96/qkYb7gKQasdV0HRaJXN27tjdGGmD7S7ug50mTnd3Jz/KDLkV6SHjHrMnAYmKxTNttQow3M0fR6dbAE0e5D3lJvUxMcLGH/Mo1kp0qXT+YlxunaeuG20Y4AjyuULaAwt2GOAEOedolVdxnaKOkyl7ovMYFybI5+Va68g0xye3ZPp9G7I+l9LZ6tsYtTR+bVc5bCxPdkka3pV4mGeHhxhkdmV4xnvCxn7EK7RN+VFgEREAEREIEOBNjzev/+/Zoiztofy5XFuMTTP/359/3337OKW0ESKPmf7B//I4I8fy9fvqQsh8izX2Dy5LP3FOU9zak1YzyfkN3lPVEoiA0utkxgmzuCEraZkGcxJoI3nfyL18uCnuPFsdAzYwJnUcIfkv4HDUuTjw1R3tNQxQxznITBhycWOg3AunxMoNZlKhNojhoOpvEuW2/W2RGdMNpPn8kas5YZyyZpgBtb/vXubY3i+WuNYqo4m62XJjYBEKEKgLQ4mk0tRSK6EcSs3ugXptYM2wQRhwBnKGEzXjCa8ALlaCPt7kAvO5ajNhfOEstmZrtxU2+MBnga482YyKep3Uc0mZs3InHc5TWr6AzeIvDcMevSkbz1fTWhOazLVa5Ta+btyHd33CpLxDG7pjb60kW+0NNo06wZidl+yCDNylsmFdn8wL9opiHI4c8Gu53y1SpZRrsMbSp1U2OiaS5dOogLu1feESb1mk6XnrbmQGZ3iyd19XIKk2LTx7TXyMxAf2OQVs4MdGDk+fMlnmY1x9FPvs85XkU2EacFE0DPn4r/7stiXERQXh5xSS0zM0xMXR7C0EcZbC3asanDggcyaVwKOnn4bMYMy4qUIwIiIAIiIAJlAv/dwWEp4i9erFpUYYUtwuPfpS5fqFjjfaGyyxIULuVtnTPlttQlMgigE20mk/xLPmeTInboK2tShIgka3lSCs1ZMdZss9kj7GXty6AnkUFJYlVyCLGkCIeGHUlsW14mQdtdxsJlcYrEv1gj1cVTnvYWXGrbkUN3orEiHLOB6rLa/uyD3TphUgWuYYz/xQ6GhZ7viaS4HZoS8yLbvREj3wRQtcaTnk/jIhmHA6Wsj1lv8bA4Xi1jdjSsL7EjwzZaRRoHMZW/bMcGi3dd4GfnAVfondMSxtb+berGrb3RDSDRq91R1bfJopF90x1dXhrmrU8P2T3rxnHBkDG2dIysQgaj9RlqXBuVSzubco50sOjL2vQYjdmUx0cmEMSYYXA5jposH5S7fBQm7RNRNMDSmGrC2WFuMlTnCun8UUmXod1rLo2Guc2gWzYHbL0DZ1fe7iZ1nE6jmzvSB1s81tjXqb7zaselMMY/uG89JxkIjoWxZoOFjmdzmp/KJmZmmDU4ZkZnl6MMSbyzeRsUPoHDZ9AEHm1TWgREQARE4N4IpM80sdh4/EoCHAQHheWZRcvlib+Rt5gpu8JxNuonOCjgZhVMQvnNEAHlceFkxS2snVF487Lcdi7MwaXNSdCzFCDHYhdnRYJSRN5rThEzmTAQKJvVSab7mw3NY6lYdcw/IY2Psfa1vuGWxE5CQfJbO6GrWkt4NIb+wuVcLB5bcK3VTN79LbedCdt4MT42IugYmOdVx96FWLZLHyfWa9ia2di86btfVeJUoYc7B0sYKPs3OVV56K1jSjZ746B2P95klf7uEBvkMpbgtU9ZdJJyu5dn3bgrRJsyl9Ll1gYmFXnPWZvGd4DKFmntYCiJvmx2yFb5pKcBKmt2zISk44pzUZRBrYltzp++wbS2EWBqvUYSsaL6dJe5tO/K28WkcdNpPVsk+7b4IKeS3o7ZrcGDNdnaMIz6yxGsscVN79g29a3NUSbv3Y9SazaYJP9Oy9AtXEv46g8TkK6JkW+rQJyRyvIFVTolAiIgAiIgAmsEMqGnr1UsyXZpVF6Yk7WKw3LMnehfs4x8QhkPJlBbkPRTXqRsM/J+YWZuuoYkQfgSHcxewsWgJykeD/2yB4Vl89yLzagoXn1RKlaXpJ0kieTUCYex0cu+mzFRvrUT1rjTuiNGEObdoMzZaveLQEptBnDeNHhNQEx3ii5YRGgyaIunYvoIMfOu17B13xliBVZU6o4jGX0ppL0IiYJY+VRkVe6NQ9s9mjGik5chrJ0d6nLHWdenU3qCTZjlpvTxe6TnrEFL8mPLlq2ygtGXEfIRe3mYL+1Z2xGzKbQwI0UmtkSO3hGjRp8faIIdc6l1JFNSbogdK+8+k4ZOp7GNNtMdW3yoU3H0tc6rfZdCkMbgkH5V7lTWBHHFzwacJjYtw82O5A1UEx2hLU5fMKSNNquQgAiIgAiIgAg0EchcVcb1mDR/ZY0IeBjK0sVfWT7eBNuMzmM8URNMIIMxa0G8GxavQMphui/e5mP2Cj8a6VUsEyYGrvKKTgzkPKl9qSfJcQvLFyeuk0Si4YTDCLymHWOnIs1f2UgE3MEa/RbcW5FsmybV0atNuKZFrKwX2RwR3n9QTiMm9tAfTIBTBdcigT94tRDDwk0j64etd0gjVrgljpFNrQZYlyeRtFH9YX1vBIvVOKLdo/t/NFhLkxV6Qj2HrOQ4lyP247Nu1MYAmYSeIY221bTUaHng+MDZXHNxIQ72tcXUJqXKcWEKy43uFh4Z2kfm0kEr7xGTaIuh02l2BljL7NjiQ52KvZ00f2seWT4C3vf+WAiHRbBrQykxj/jQ7YF5ctYPp2VYnvFaQy/8jbvPkCnHz85HCREQAREQARGoJ/BXX3o98cknn3iaT8DE4NjzY8IDPjL5BNKmPBf2XpzPYHk6m4iXCnz1KSsTM/ksFIdff/11zEzS9oEzz4xVeKYnEgtjsOIyNQk+x4kqrkb4pFf5E3vR+LJtVq8HRnzY0b9UWGPSzDJHOmHSZMfd5DtW/m2vGM+VNXs7UpYPS5WF7az13vg5NvL5+icfY6Lj8RG9tY+6InaEWN9hm/BPwtnIgQ9U+WHN6HbhcxKj2/1IkyWQewEZ5/LQWRcam+tOXKcG0evVClehxxgWRnf0whepmDk0vWMu9Rkbw0asvDtMwpKkrxaAj55OO7b4UKeOzKt9l8Kkh8cGSk7FQ+JDDzMAxZwcz3p6WoaJYW4wCSKZ7777znKYkJNQJ0rGdPbT5FFAaREQAREQARE4SCCzIxY1smhxQR5zlukYf3C2cNFuZaM8mzhLhTEnBqZsz7EpEM8u01xXU6Rpy6ksHO8fUt2OyB6bWdGJhrl19uLFi6XNMcc+RO05NRFDNAlEXvZmEq2dcLNTtZKJF9ub3duVx7aL11oukE2sBc3lXpqoaiVG8U2/6octtUd7ksO1U4UwOhY5M31mu7c2WfdObmDHuRyHwOYU3TrrTkLvzM7ZVFccvE0FN4XphzXb/TYJxJthm5qPCzTNpeesvE0mGYFk/kwOI6V4atx02qXFo6m4kBx2dArNl41goy/1/T/2E2bObNybQEsOY73x1I6O0cqwsDZ99dVXblgyyXu+EiIgAiIgAiJwPoGNHbG421JjXKv85iNXbATEhTNesC3t4fErFuO4ibaUIfC1W7V2atNgbtBxv46YgGfp2dLajK6SGqnu8ePHRCH8ImNz04GyfgONNDUm2rKH8QZadC0rfI2Zm22UOLXZqRL58iHXex7htVriLVh5FYElXqRsVflsq52t8mXCPAjpoT+Dt9DtD0bqZQgHz57c7n2bYJ/v41wePevOQG8f8+st5WOcq9y1x1jcO9ZxltHWZvLi+xJNc+k5K2+TSeb1PNNpxxY/zanWLtcqX14K9/VbSsWgjsP4ejvXOS3DNSatq4B7qoQIiIAIiIAIjCawsSMWL1lrTPGYqUa4UiY+XFD+aRX7ZUScSTCR1JI8RVUToRLus5bzq5/CtX1Six3yG0a2w0jzS4fKrbS4pVUP3yV33ADMWj5Vpnt3Eatih2m1JMpHPQVHYpGCWPlUq5K+w5auzj1t+jy7wGxSl02d9mxsr1aeUT7qKTgbixTE7kvxggAAEjtJREFUhp6KprbaE+WjHjM4yek+68bahyKScicQ7zyxRj948IAnoFnyss+zUIpltHIR9CoOJpp6xTkrb5NJ5v4802nHFj/NqVbgfZfCIx04Wp7Mnyd3jGjJEY8SLyw2PqJQZUVABERABESgF4GNHbHW+KDX2hndY4fLr6B41mbtGptNK94BEbfPohJPx8CXzHExOnY+efIEg3lMprIWriXillb9T11am8lpXEXist7FDtNqSWzBqKeAvcsIarWzS6WJUwzbym5vBf1BvETPpQ5je7Xy3NHurVWMwDLO5agZy5s6Ro2nM9CrsfOWZFhqE+zcr2LJo/PTvuyOsQKu7Y6dw6F+Wjtt5a03KUE0w3TavcVPcCrpognV5eHuBlqqOpgTLUnmz6h5QobRvJhOvGh6EUTUo7QIiIAIiIAIdCewsSPWvb59CuPNybUfTvKrB6Kf+PKmbF1xy6k1WsoqzGa+evXK3wSBYTxflhVLMqNtnOICgxvvNX9sBSaqdNiFQGXDrdWVdDA2bdckPT9upnjmtSe44OTymEHBU5ZcLfNHNEzHntbZ89v94k081OU4syWD4uKOy4B9BBjCXOJmW5PmZvFiBbTdsbWbWPvqrS9VP73E/on+cStvvUkFNy81nQ5t8Us5VeB82VPJyILPpj2TM4yjLPFu0zUJiIAIiIAIiMBQAn8bqr2Xcm44+ys52f1hZ4GL6kQ5Uax/oCc5FQ/jqtwlPI3KLc2uHM+H81ybb1RxbVCzGxJtQxX7gHErcFnRMifeV1yeVU4rgeSNGK0dJpGveQzqxm6ccjHMwPSbw8TBvKiFn0vQUS0m5qGS1kY5Qf78dj/BqXIVQ12OM1syKMpW6ezMBHg+hR9HszT7AF9aS9Oz/DHqeRfSyZNbfXWxf+LCuJW33qQlSXIuPp2OaPGLO5VFffHMZJ5kfi50nqtgGEdZ4t3FacsAERABERCBOydwHTtiNBK7Xf7uWxLJ963ssHX/aETbEzKyEcZLT9nF44kYu1QgFOAwsXmzdrYM0LYpJoFxBGr2sOprpxvcT4PyzBHj0TeF+e0wP7pJ3K+5712Pt6PkHbb7HbrcscPcrSpuTfHuMAa7bXzHi97IhHWQffCa20Kx1KXSE66880ynHVt8Hqcu1dPq612bn8WwnqEkRUAEREAERGCNwHX8ahLr424XwXdyLc0eGXehlw+OLd22J1MsP3ksYim8I4ctAD5Jyf4XZbkr7tVhM1cOZYV6wqvM5/yz3nxWdWuHSeTvp335gSQXwLYdhtc8SMJN7GQ77PzWrK/xDtt9qMtReTIo6htFktMSYGhzv4cNLxqXVY/bV/7qT7eZzbLNdxq48MmJyWfmCafT4y0+oVMn97pydck8me2i18VQq0C5xXVWBERABETgggSuZkeM3a74YWw2mJwad8mItmt+MkmR+LT22m0319yaYMnn+3r+SUqeco928uORZCMv0R8jBk51Ny+pLjnkeoYwF5hJ/j0fZsPQeiBJCybtW6/nuiQJ0/1xTtsOO3MvrEs3vsN2H+ry0Fn3ukbHbVvLkse2F5+VZB35+PEjz0rHfsXLBI6sL12GdpZ/MjMn83a2yGmZl51ON93c1+KTO7Xp9QkCSSdc/mTy6hhqFTih26gKERABERCBfQSuZkcM95LHxNxh3rVP2O37UJ6fTSzvXWfF9mWy5CfPqXF54GYT4rApVtBM2Riar/0CpaDh4Cke6knuTB5UeO3Fk9ZMgtRN7xKYibbN4tcowLNgvh2G/TwvuQzlR/t1vBsnLXUP7T7U5aGz7ujuJP1ZAozrzaeeeVaabax4syreIsqqLWceH9pZ/XT+y668WavInGE6ddt6tfhUTrl3syVi8LCcP6+R4dKL2ZjLHhEQAREQgbslcE07YuwuedjKbpGF4zx1xZ1n33XabMhkT2ozpt9UuCnAz0n8PjmvUym/TSw+B8dvzTaVS2A0gdgirXuUUZ4XaY02dQb9vCzMzeBKONln8VObCQbmkcdJNvVvCtxhu49z+fxZd7N9JVAgECeurBjLLtvEldtbPDLms9+0i1rs/PMYOc902rHF53Eq27cnyYxjMJk/sfAaGSZelH8wMUkryAwREAEREIE7IXBNO2I0SYwD7FEUC8rrd8Ri4IvCwkeylj2A290E98v8zRxereIyfJkLPX6YJKIjXHI0BQ3sIBz5eVrrgzCJ5bd6GFuk9UrJXqRlZJJw8CZxsY0V4/iILutvvA2eCDBMePYzyaw57NWNo/F30u7jXL7IrFvTW+5Exu8kVfobR3GhSP3q6WO5UnO20l5DO6s8dv6TV96sPWTOMJ0mth1v8QmdSnyc4ZAQMfZ231A2266UYfIawfq+NEOLyAYREAEREIHbJnBlO2IxbGVBJW4g1CZcqP9lFpLxRxw8X1bfwOzBeWRfXwpJNqpiwcLmCL/9jM+WV96EN2OoonC9ES+Kshtttj3hj7M1OXjDwoRxzoQgtf7BJcJWx4KGJBz0U7eUiDuA+LX5gFihu65hOa0b32G7j3P5IrPuWhdS/iaByi1g5sM4yxXU+lQQ3yWUyJ82tJN67XDcyputribzhOm0xowoc7zFJ3QqOjg0HTe5yhXFuJT41oePlbpehjH21o5YuQ/orAiIgAiIwJkErmxHjCureLuMrSWCjPjgWA27KM81eWVMzy4S+1PJww411ZkMr0H1rS4CGg7XysZdsLiPtiZv+ZhX/vWob+sgn92JsMwk9ipXeidnYyvE1im7HyV5w3RZ+DbOFp75yjq4IyY+sxvfYbuPc/kis262191hZhw1m5flLIibMs4wXrp7ZiHhi+BSJhp5kRUqzthxICxNjTmbK28UbkqfMJ022WPCB1t8Tqd2cNhRJNurs3pi94tpE75ehqwCvvHNcMveml0CqQzRlwWVIwIiIAIiIAKVBK5sRwyv4pUVW0tE2K0/FWRbjRd+OyB+n+XpQsLqXUYnhSLJqfjbSR43W1vmccfvpHFlUtg7i/rtubMIJ54lHffyso8AANODlaTsnR/y7Iw/nEgYV/OYGI3rVw6Urfzsw7Vzjte0+FL4dbB56oiWjhP0Zx8nObMb32G7j3P5UrPusmvdYc7jx4/d683LadamuG9V3h1jPtwc5lTtMoXno88c2k4jJgatvLGKpvQJ02mTPSZ8sMXndGoHhx1FCuFZ1MarOXzQETQub1JeL0NWgRgGV4bTlSF6ZKi0CIiACIiACDQRyOyIxRtZvjAXlLbKx4i8Rn9SNWFrDAh8qyIRKx+yQ+GLMfZzHViWZ4ODQHDtTeFOILq2VEhkE4P+J0+erO2txFcRF/bOvArkedyGUIOAwzOTRLwUyT6bQ/F9MJOKsoeRTE2jO1K0jZCPOqNtWePJ5HsI3naQLN/b5KzHcJQqf0sB5dHZNQM286OS6N1awVb5SGlNf+xj1MuQWaudfNvq9c1fciJVqojD3PXEKnZ34xpfrMbT2n0NqTtOorXJYtn69DiXB826uDYPPeNc38HOkY+LZnbUePfgG3bcL4mX7tnbJy5PIg7JmB/TNhUwogtLbdSTNbJmhYpjJBpQmR6x8u42KQLB/hHTaSWWRCwxLDlrh2stnpQd4VQEPmJmaB3dBoQfN2BYof+bGDGhjz4Wx6z8VTOMq0BNcAuB2KBQ2pyRjKT+FQEREAEREIEGAh//79/79+9jYe4V/9/z6RHBQbxw5SEjclKh/3sc7z9TFzX+3/PbR/4bNKrbll6XcD2YQbyyJmg3tdYE4uNm6OFwTQ/5ie/IY8OafNwsKIjZNhYbfGt6PD/+4DTBbvuDSaYXPJigS8Snz9ZIei0HOyEdstwJE3tolErHfceQKgjL3OCYIN+dRT6eyqatd9ET7I9Gz4qVMw8S6zhs45jCozVK1t84y9//XP//Y8GYrDXKwW6ctP5mb4T8iHY/2GSbnbzcYTbPjnDZKo09pAC/POtCz0cZ/ad1nRpKr7WDJfLsoZdbp1XetMV5hkGXrcLWMv61hA9MJiWAU6+XIu1nSRTakSJe9Vq9rvbg0PaKzLZ9cynGdFx5D5oUBwtOrQE8Mp06/HKiY4sPdergvNpxKTSeTDU0nKm1YVWICmJvgVKhRWZmWDO7RvvBkvWULme3IZPpCP1rRbJ6lCkCIiACIiACmwT+goQtPFxU2OJt0WT8l1P8xaiXhYqcNXnyORsje8r+oeLhw6jW0y5PNLNpsQlY2d0hr9fCyupeELUQWboNYGHZNpuTIIZSRiBelbk7ZFIKgbhsxyDbJT2BfNYXIiSvAjs5dPMIjiliZ8vBkzuLR94EFDTzyLR4OmuAl92RKHcSLOHPEZ3QCcv2WCfEJMQKzoLaW4Rejf1Yjjz/kvYrOmRorDU9SJoxrsp7giV8RNA0a0pOILZv2MZgF3foV4bIHDHfyferO4dmwkY4GXERAtpoJgNV343Lrf9HXwy9MVZn6S7tfkKTLS3fndPF5Wzt9IEds+7k9Fo7WI18HAWt8kvyNs8zcJazE8sKdXHKZi0ayMbX8l8by/xrp7AKYRTa8pRUyhi30e3jNBFIDlHLMDTNXoTMwgpl8wmlkF9aS07NXJqYweGRlbevSaOn06Xv2Zy+Ld7XKWyrGR10RXetLO99xuX3LYUUt4nO13EbWcvBwkjBJOvAdGZfHN2AZeLqGCYugMLg4DWTj0e2iNmQZ0TzZyiyQ9sKJmp1KAIiIAIiIAI7CPyxI8ZStLbexHwWJ68g5hfSLGxWxFe+gjCnauIAU2jhe1xE3bYdCWILD8QTCwlTllYlsUhSxA/jnki87HeBmIjhWuIC4dSaeUkkkRTMHrJDEeu1dPftMA+gl3XFHEd0QieM9ZbTWW4xs9AitJSHv7FITFf2H4ws9IoTiO0ethbRxk7L7OHa6LQ+MxiWZHQgEHFl003duLU3Zmsk82C7n9Bka5bvzj/ocqHe1ll3ZnqtHaxSniFjAFvl17CzlvmFN9ML+hmkjE3ScaWz6/blJJnEAJR183wIR51ooEiyJ75mm+c3De0uc6lXnSQKnb+w8nY3idZPLOk+nSaOZw9pzY4t3tGpE2YGX7yWgyLmLGNFCvIXeeK493A76xoYgx4RxSJr6etimPUiWQUAYtMR/9LnvYgjShKQdBklREAEREAERGA3gQeUTNaYqzjknVysnWsvp9/nAq8xIqDhnQW8e8IiTl5IXHgz175adpdamnfkfe2gc095LcU8bu7mc37BZYtM1WHOB7KssR4R709h9KGBq4Llu4SXmi3nIt243qk1s68uf5zL4zRfHeQzDWbgsMzZC3pYSdnpiIOOF+Hz1Qu7OuUDF6yG8azZyRvHkpccWVPyhRYEKELBRG2TgxcZ2lkLl130yMqbraIyc2nJ2oqzbzotmzGoxS/rVNnlcWeTwcJYO9Kprp0hEw7zBht8TEqg4I9XH0b4vODPphROWUIha+SjtAiIgAiIwEECV7kjRqzMa+m5j30khjgITsVFQAREQAREQAREQAREQAREQAREQAREQASulMBV7ohxa5pvUXFb7Eqhy2wREAEREAEREAEREAEREAEREAEREAEREIELEvjrBeveVzUbYfygwz9QvU+JSomACIiACIiACIiACIiACIiACIiACIiACNwtgb9N6Pnr1695pwCvIHnx4sXSPF63SSbvtV2eUo4IiIAIiIAIiIAIiIAIiIAIiIAIiIAIiIAIbBKYbkeMN2j681/si7E7lvjwww8/sB2m12omWHQoAiIgAiIgAiIgAiIgAiIgAiIgAiIgAiJQSWC694jxTSv7ABYO8E2Z5GVhr169+u677/gkjXbEKhtYYiIgAiIgAiIgAiIgAiIgAiIgAiIgAiIgAgmB6d4jxseV3UQ+3+5pEnyhme2wly9fajssYlFaBERABERABERABERABERABERABERABESgicB0O2Kff/65OcADYt9//707w8NiT5484Sw/q/RMJURABERABERABERABERABERABERABERABESglcB0v5rEgUePHvEGsZ9++umLL74wf96+ffvVV1+xR/bzzz/rAbHWNpa8CIiACIiACIiACIiACIiACIiACIiACIhAJDDdM2IYx7bX06dPeSKMzS92x/iXNDnv3r3TdlhsPKVFQAREQAREQAREQAREQAREQAREQAREQAR2EJjxGTFzg7eG8aQYb9nn0bBnz55pL2xH66qICIiACIiACIiACIiACIiACIiACIiACIjAksD/A5g0sYmLWyLdAAAAAElFTkSuQmCC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iVBORw0KGgoAAAANSUhEUgAAE/sAAAGFCAIAAACDW7A+AAAgAElEQVR4Aeyd7dXWttK2n+y1C0goAVJBoISQCgIlBCoASrihAqAEoAKgBKCCkBIgHeQ933gtLW3Zlke2JEvycf8AX7IsjY4ZSaMv+4d//vnn//iDAAQgAAEIQAACEIAABCAAAQhAAAIQgAAEIAABCEAAAhCAAAQgAAEIQAACEIAABCAAAQhAAAIQgAAEIAABCEAAAhCAAAQgAAEIQAACEIAABE4i8N+T8iVbCEAAAhCAAAQgkEDg7du3Hz9+/PTp099///3XX3/pyR9//PHWrVu3b9/+5Zdffv311/v37yckR1QIQAACEIAABCAAAQhAAAIQgAAEIAABCEAAAhCAAAQgAAEIQAACEIDAXgIsYe8lx3MQgAAEIAABCEAAAhCAAAQgcFECDKUvqniKDQEIpBP4gW/8pkPjCQhAAAIQgAAEKhH48OHDixcvdNbXkt8ff/zx5MmTO3fuWCITBwIQgAAEIAABCEAAAhCAAAQgAAEIQAACEIAABCAAAQhAAAIQgAAEIJBEgCXsJFxEhgAEIAABCEAAAhCAAAQgAAEIMJTGBiAAAQikEuDEbyox4kMAAhCAAAQgUIPA58+fnz17Zjzr6wukc783Nzc//fSTH8g1BCAAAQhAAAIQgAAEIAABCEAAAhCAQGUCX79+fffu3V///n379k3///3335Lh9u3bP/74o/799d8/Xt9WWS9kBwEIQAACEIAABCAAAQjsI8AS9j5uPAUBCEAAAhDomgCTnF2rD+EhAAEIXI1Ag90WQ+mrGSHlhQAEchHgxG8ukqQDAQhAAAIQgEA2As+fP9dx393Jac+ojgrfvXt3dwo8CAEIQAACAYHv378rhPcpBFj4CQEIQAACEIAABCAAAQjMCbx9+1YzM2/evJnO984jBCE6+qs3uOmPEUdAhp8QgAAEIAABCEAAAhCAQDsEWMJuRxdIAgEIQAACEKhAgEnOCpDJAgIQgAAEchFotttiKJ1LxaQDAQj0TkB7sPWS9KSXoXPit3elIz8EkglMLYX2WumLCmoydDF9XUGH6849HdesYMmIeQACEDhG4MGDB/r8i5+GTvA+fPjwl19+uXfvnvaATrs/p0ZDTdmXL18+ffoUPKLH9aXfp0+f+ulwnZfAYrutbuX333+/f/9+3rxIDQIQKEdAdTlwCyf/0HcXp9xfvnz56NGjcpKQMgQgAAEIQAACEIAABCDQNQENLl6/fq0JGY0m9hWEyZx93HgKAhCAAAQgcC4Bt14TzCvKMeB1HueqhtwhAIGMBC64hM1acEb7ISkIQAACEOiIAJOcHSkLUSEAAQhAoPFu64JDaWwSAhC4IAE3hzadywsWStxPkdGJGEW2I+LEr50VMSHQOgHXUqyd2ZjO964V4/3794UOaDUr2BoKwiEAgRMJqCHSR2CcADrlq72eltZJTc18UymH0xzJpIvFdlsep9+/6OdammBfI0M4BOoT+Pr1q2ruNGJ0F351ThKJ2p2Ei8gQgAAEIAABCEAAAhC4DgHNJGgC58WLF8eLrLkgfRw46dW2xzMlBQhAAAIQgAAEFglMiwWL84rTurNuLT44BSoOJ34jfLgFAQh0RGCwJWzWgjuyPUSFAAQgAIGaBJjkrEmbvCAAAQhA4CCB9rutwYbSB/XF4xCAQKcE1NhqHUR/05qIWxnxf9qLxolfOytiQqB7AvKEXJNxvDAZT/w2K9hxSqQAAQgUJaBPR+rUrstix3dd5Ffpa8D+meGMjZsTbLwLvUlLzuh0JjBylNdYcM4EGkERDQIVCGhH3fFK7eSkdjsUXEAAAhCAAAQgAAEIQAACjsDz58+fPXvmfs4vtHD1xx9/3Lt37/a/f4qgae0vX758+vTp3bt3mpGYP6Jbd+/enYcTAgEIQAACEIBAOQLTCou66Wm94HhGSooTv8cxkgIEIHA6gQGWsFkLPt2KEAACEIAABNonwCRn+zpCQghAAAIQcATa77YGGEo72lxAAAJXJvD27VudTMlFgBO/uUiSDgQ6IPDDDz9klDLjobhmBcuIi6QgAIHsBF69evX48WOXrD7noqVH9zPpQg9qw6h7hD0lDsXaBWcC18gQDoHeCVC7e9cg8kMAAhCAAAQgAAEIQKBlAl+/ftX6ls7urgmpD/bqMHBkhkcni3799dfFFDj0u0aVcAhAAAIQgEAhAurZf/7554yJszqTESZJQQACZxEYYwmb1aKz7Id8IQABCECgCwJMcnahJoSEAAQgAIGJQBfd1hhDaUwOAhCAgAice+L3P+gAAhCAAAQgAAEItEDA/xrMkydPIptBN6WVd6UdpS6aPiPjrrmAAAQgAAEI5CKgKdQPHz6o09G/us6VLOlAAAIQgAAEIAABCECgCwJyg3UoaPGw7iS/pnc+f/4cmeHRev+tW7fWUtBJYJ0H3odi8tWV++4UjPkqfeXCiMCIi2gQgAAEIAABCEBgbALMGA+pX5awh1QrhYIABCAAAQg4AkxyCgWTnM4euIAABCDQOIGWuy0fHUNpnwbXEIAABHYT4MTvbnQ8CAEIQAACEIBANgJPnz79+++/p+R+/PHH58+fH0z65ubGpaDv/WrzpfvJBQQgAAEIQOAIAS13qdvSG/F1vOG3337TN830r67v3LlzvP86IhjPQgACEIAABCAAAQhAoBoBHdaVG7yWneZ29IXeuHssp/rx48drKShcM0X+hoBITHdLRyx0wNj56vfu3dOJYjnqyiv70V+lqZSVvnKZRgQ//PCDcudlQE4dXEAAAhCAAAQgAIGLEGDGeGBFy+1nCXtg/VI0CEAAAhCAAJOcTHJSCyAAAQh0RKDNbmsOkKH0nAkhEIAABPYR4MTvPm48BQEIQAACEIBATgIvXrxwyaXu5nQP+hf379/3P/PrHwD2o3ENAQhAAAIQSCKgdyXevn1b3Zbb5eMe/+uvv9SF6XQBr5lwTLiAAAQgAAEIQAACEBiSgI7yxg/r6rjv3bt3I2XXpgR/Lmgt5uvXr+0HaLWBQC/i0XvfAl9djrrykhsvZ34to6RwpSO3X2kq5eBB5S4ZJEkQzk8IQAACEIAABCAAgVEJMGM8qmancvnDFpawx9Y1pYMABCAAgQsSYJKTSc4Lmj1FhgAE+iXQZre1yJOh9CIWAiEAAQjsIMCJ3x3QeAQCEIAABCAAgZwE3r596yf3+++/+z93X+uji+5Zbbh011xAAAIQuA4BbUB58u/fH//+qYHV2xC00/06BPKWdHpXYnB+IMhCd/WNr6BrC+LwEwIQgAAEIAABCEAAAv0SkFcc3+mu4776+G28gPEU/Gd16Nf/uXatj+v6Gwjm0eSo60u8En5+KylErr7SiQ8KJIleRZeULJEhAAEIQAACEIAABHokwIxxj1qzyxzM87OEbUdHTAhAAAIQgED7BJjkZJKzfStFQghAAAKOQJvdlhPPv2Ao7dPgGgIQGICAdlxPe7D1r3Zha4bw119/VeCPP/5YoXQ//PPPPxWyIQsIQKAoge/fvyv9b9++6asC2mykPVUfP3788uVLUqbv37/Pvg+pWcGSyBAZAhAoTUCbMt2JXJ1Ds3+8JS6Y0tFnVVycN2/eKCP3k4tFAvN2W72J+pTFyGuBL1++fPTo0dpdwiEAgUYI6Du0ahjje+IDUS9eu/WtBi16BUwiPzc/axZ5llsQgAAEIAABCEAAAhBok8CmV2yZftFiv/+atnhJLTNFeq+5/QjxEUddwyi93ycusLurNT8J5n5yAQEIQAACEOiLwLRYoKVnLUBr9VnLBOpDU1ef9ay+GdVXwZEWAnYCm75xkNQRRzRIip91CAy5hM1acB3jIRcIQAACEGicwKYjxySn0yCTnA4FFxCAAATOItBmt7VGY8ih9FphCYcABC5OQPNsWjq5ubmxL53onPA0O2dEx4lfIyiiQaA/AmoL1HzYT3GUOPG7SK1ZwRalJRACEKhAQB9+0a6RKSO9+yR4ydMRAX744Qf3OFOQDkXqRWq7ffEzgal4iQ+BcwmoguuNU8YB58Vrt7Ynxj/kFahS7/HSeYAgkJ8QgAAEIAABCEAAAhDol4CGDzp/G/GKjbM6ek2Y8cu9E6v4i2uDN75t4rUcIV5L5O7du8bR05TCn3/+ufm547W8CIcABCAAAQg0SEDdrt6y4V7huikhJ343ERGhawLMGHetPovw11nCZi3YYg/EgQAEIACBYQgwyckk5zDGTEEgAIErEGiz24qQv85QOgKBWxCAwNUIbL6awQFJPfH7H/ckFxCAwGAEtMKkbwjoYEZr5WpWsNZAIQ8ErkPAHfdVkW/dupWx4HKMXGqRDakuDheLBKZ2Wy+wXLxLIAQg0DUBVXCdStWW965LUUF4+dWp/YhOAmgkX0E2soAABCAAAQhAAAIQgEAdAvowb9wrNp7j9SeCLJJrN0Mkmv2Vl1Miyn3fy+bk3icd91V2qbJFisktCEAAAhCAQAsEtGNP3egff/zRgjDIAIFzCTBjfC7/Orn7I5exl7BZC65jUeQCAQhAAAKNEGCSk0nORkwRMSAAAQhYCLTZbUUkv85QOgKBWxCAwNUI3L9/v9AhC078Xs2WKO/lCOiDCfpuW4PFblawBlkhEgQuRcA/o3u84P7iqz+SPJ7yBVN48OCBvtVzwYJTZAhcgQC79Da1bDy6EKRj/+BJ8CA/IQABCEAAAhCAAAQg0BqBV69effz4MSLVzc2NtolHIhS6tWPxbMcjEn6He78vo0KgSBYCEIAABCCQi4C8grxLObkEIx0I1CTAjHFN2i3klbfda3MJm7XgFiwNGSAAAQhAoDQBJjmZ5CxtY6QPAQhAICOBZrstYxmvMJQ2oiAaBCAwPAFNrOVt9CZinPgd3nIoIAT+r9kjHM0KhtFAAAIQgMAigWfPni2GEwgBCPROAK8srkF9UmzfayPiJyLimXIXAhCAAAQgAAEIQAACTRGIzwlo+erp06dGgW/fvm2MOUWLHCSWrx7/7PBiRvsc9R1PSbb4B4oXxSMQAhCAAAQg0D4BphPb1xESFiXAjHFRvCR+IoH4uO9EwcgaAhCAAAQgkItAvLNjknORM5Oci1gIhAAEIFCBQJvdVoWCkwUEIACBHgmUWDfhxG+PloDMEEgj0OY3flWGZgVL40tsCEDgMAH/pSY7tmlG8v/27Zu7m7qd1D3IhSNw9+5dd80FBCAwEgFtoPeb4pGKlqUs+477KuvdD2YRm0QgAAEIQAACEIAABCCQi8Dz58/jMzZJy1dJ08LxyP7Mj72w8bKspbPPvd/31JoMhEMAAhCAAAQaIRDvoBsREjEgUI7Abh9v94PlykLKEQL+usm+QcRa4v5ApqklbNaC11RGOAQgAAEIjEGASU7pcZ9Huu+pMcyGUkAAAhA4i0Cz3VYcyAWH0nEg3IUABK5DoMQs33+vg4+SQuCyBCLfQDiXSbOCnYuF3CFwQQK3bt1yq6T+AudxFC5ZJVXCkTouYXcpCCPTuN1pDYEhYCGg2v3lyxdLzAvGyds3XRAgRYYABCAAAQhAAAIQ6J3Azc1NvAhJJ34fPHig9X5/0iaS+O+//x65W/OWXWZfKn9ngx/ONQQgAAEIQKBrAvfu3etafoSHwEECzBgfBNjL49dcwmYtuBf7RE4IQAACENhBgElOQWOSc4fl8AgELASePn3qoulFaffv33c/+70YslAdqaPTbuuaQ+mO7ApRIQCBcgRKrJtw4recvkgZAg0RaHZSvlnBGlIeokDgAgR++eUXd4g043mzz58/+/CUi/+T630EaLf3ceMpCLRPQNNt7Qt5loS74bC5/yyVkS8EIAABCEAAAhCAQEYCb9++jZ/O1eaVO3fuJOX47N+/zUc0C/Ho0aNItNR8p6SUbCTNtVt6ase01e7RxJoYhEMAAhCAAARaIMBrnVvQAjKcSGC3j8eM8Yla25H1NZewWQveYSo8AgEIQAACXRBgknNSE5OcXZgrQvZI4MWLF05sLamMceJ3yEI5NTV+0XK3FUd3zaF0nAl3IQCBixAoMff7n4uwo5gQuDiBEs1HFqTNCpaldCQCAQgYCfjfgdHR3+/fvxsfjEf7+PGjH2GMaRS/RFxDAAIQgEAdAnfv3t2X0b6DBPvy4ikIQAACEIAABCAAAQgUIrD5EvEdn+HVi+E3n9LU8fv37zcLteMVbzqivJnsPMKOpzQi4EDUnCQhEIAABCAAAQhAoHcCzBj3rkGj/CxhG0ERDQIQgAAEINAFASY5JzUxydmFuSJkdwRy7XdtquBDFqopwnFhGu+2IsIzlI7A4RYEIACBVAKc+E0lRnwIQAACEIAABDITCM7ivnnzJksGfjqbu0iz5HiFRHhTwxW0TBmvSYDaHdf7jnUvJfjw4cN4styFAAQgAAEIQAACEIBA4wS0pWPzw7b7vGW9nvzJkydrxdc53k+fPlk+4bvD6/Z3G6wJMA/f8dSOR+b5EgIBCEAAAhCAAAQg0CCBfT7wDt+1wbJfR6RrLmGzWnQdC6ekEIAABC5FgElOp+4dM5Y7HnHZcQGBixD49u3beCUdslC9qKn9bitC8ppD6QgQbkEAAtchcOvWreyF5cRvdqQkCAEIQAACEIBAMgF/i+ezZ8+Sn5898OHDB39DapY0Z5kQAAEIQAACVyHg91P2MvO+CTsrYkIAAhCAAAQgAAEItEnAf5/amoSWc7mLzz5//vzPP/+Us63zvfocrnaW60IbyPRp38+fPxuT1eeCk7aky0vf9002yZPk4UsqybZYcAIhAAEIQAACAxBI6n8HKC9FgEBAgBnjAMioP31FZ1luZgl7VFOhXBCAAAQg0DgBJjmdgpjkdCi4gEBGAn///XfG1BpJashCNcJ2U4z2u614ERhKx/lwFwIQgICdACd+7ayICQEIQAACEIBAKQJaInW7QzRZcHxD5OPHj52su7dyuhS4gAAEIACBixPQCwhTP9qggwrGIwoXZ0vxIQABCEAAAhCAAARaJvDx48e4eKl+cpCafGad+9X53q9fv+qd5bp49epV8P7v4JH5T8vWh+kpzT69fv16noIxRM/qZLIxsl0qY4JEgwAEIAABCEAAAhBohwAzxu3ooqgkLGEXxUviEIAABCAAgWoEmOT0UTPJ6dPgGgJZCAz5OdwhC5VF3RUS6aLbinBgKB2Bwy0IQAACSQQ48ZuEi8gQgAAEIAABCBQh8NNPP93c3LikX7x4of2d7mfqhVbZ//rrL/fUka2cLhEuIAABCEDg4gS0X9+9nGIThT5NdqQj20yfCBCAAAQgAAEIQAACEKhDYHNXgVzfOpJEctFEkOV4rfz5T58+aQ4qklT8lp7V94cth35fvnyZem45njV3IQABCEAAAhCAAARaI8CMcWsaKSEPS9glqJImBCAAAQhAoD4BJjl95kxy+jS4hkAWAkN+DnfIQmVRd4VEuui2IhwYSkfgcAsCEIBAEgFO/CbhIjIEIAABCEAAAqUIPHr0SB/jdanrI736xov7abzQ12C0n9If8WojpgaQxseJBgEIQAACEFgjoN5ExwMsh3515sHvidYSJBwCEIAABCAAAQhAAALtE9jc0nHv3r0WSvHgwQO565GzuPoWsV4Pp08KH5RWKSgjfworSFAyaDJK01xBOD8hAAEIQAACEIAABAYjwIzxYApdKw5L2GtkCIcABCAAAQh0RIBJzkBZTHIGQPgJgYMEtGpwMIUGHx+yUA1yXhSpl25rUfgpkKF0BA63IAABCNgJcOLXzoqYEIAABCAAAQiUJfD27Vvtv3R5PHv27O7duwp0IZELnfXVCWHtqvQPWfFBlQgxbkEAAhCAQCoBrXvpkEBkc78SfPLkyefPn3nZRCpb4kMAAhCAAAQgAAEINEhAnu2mVJFDtpvP5o2gSaSvX7/qS2vy2J1Uuvjjjz+0MeXDhw+5vHSlo9kqpamUlf70ViBdKF/lLhn4um9ezZIaBCAAAQhAAAIQaJYAM8bNqiavYCxh5+VJahCAAAQgAIHKBJjkXATOJOciFgIhsI+AthLte7Dlp4YsVMvAnWx9dVtO7PkFQ+k5E0IgAAEIpBL4b+oDxIcABCAAAQhAAALlCGj/pf+R3i9fvjx8+FBbJ/WvPpmo78bo+tatW5p21BHfb9++aWZBcXTK1z/oO4l3c3PDB1XKaYqUIQABCFyTwLTupU38r1+/VtejbkgvVlTfpP396qq0418RrkmGUkMAAhCAAAQgAAEIjEfAsp9DznBTBdfHfvVXQSQdMH716lWFjMgCAhCAAAQgAAEIQKBlAswYt6ydjLKxhJ0RJklBAAIQgAAEKhNgkjMCnEnOCBxuQcBOwNLO2FNrJOaQhWqEbVwMC/nW1ubWSsRQeo0M4RCAAASMBDjxawRFNAhAAAIQgAAEKhHQME9f69UHfl1+Okylg1Xu5+aFBrQ6haVJyc2YRIAABCAAAQjsIKBPN6ir2vEgj0AAAhCAAAQgAAEIQKAjAnrV2qa0ei/bZhwiQAACEIAABCAAAQhAYGwCzBiPrd+pdCxhX0HLlBECEIAABIYkwCTnkGqlUBBoioC+WNOUPFmEGbJQWciUTmSwbouhdGmDIX0IQGBsAv8Zu3iUDgIQgAAEIACBHgk8ffr006dPv/766w7h9X1FveaK47470PEIBCAAAQhAAAIQgAAEIAABCEAAAhBwBPQKNne9dqFvmq3dIhwCEIAABCAAAQhAAAIQgMBIBFjCHkmblAUCEIAABK5DgEnO6+iakkLgFALfv38/Jd+imQ5ZqKLEMiY+XrfFUDqjeZAUBCBwNQKc+L2axikvBCAAAQhAoA8COrKr1zvZz/3qu74666sXXL169YrNpn3oGCkhAAEIQAACEIAABCAAAQhAAAIQaJiA5T3iDYuPaBCAAAQgAAEIQAACEIAABDITYAk7M1CSgwAEIAABCJQnwCRnecbkAIFLE9AG1/HKP2ShelHTkN0WQ+lezA85IQCB1gj8tzWBkAcCEIAABCAAAQg4AtNITz/fvn378eNHTSXoFVYa0+pfHfG9ffv2rVu39Clg/Smme4oLCEAAAhCAAAQgAAEIQAACEIAABCAAgYMELO8RP5gFj0MAAhCAAAQgAAEIQAACEOiOAEvY3akMgSEAAQhA4MoEmOS8svYpOwQqENCm1gq5VM5iyEJVZrg7u4G7LYbSu62CByEAgcsS4MTvZVVPwSEAAQhAAAI9EXjw719PEiMrBCAAAQhAAAIQgAAEIAABCEAAAhCAAAQgAAEIQAACEIAABCAAAQgMSoAl7EEVS7EgAAEIQAACEIAABCBgJTDk4dghC2XVKPHKE2AoXZ4xOUAAAoMQ+M8g5aAYEIAABCAAAQhAAAIQgAAEIAABCEAAAhCAAAQgAAEIQAACEIAABCAAAQhAAAIQgAAEIAABCEAAAhCAAAQgAAEIQAACEChJ4Pv371++fCmZwwlpD1moEziSJQQgAAEIQOAwAU78HkZIAhCAAAQgAAEIQAACEIAABCAAAQhAAAIQgAAEIAABCEAAAhCAAAQgAAEIQAACEIAABCAAAQhAAAIQgAAEIAABCEAAAhcgMOS3cIcs1AWMkSJCAAIQgMCABDjxO6BSKRIEIAABCEAAAhCAAAQgAAEIQAACEIAABCAAAQhAAAIQgAAEIAABCEAAAhCAAAQgAAEIQAACEIAABCAAAQhAAAIQgEB2AkMejh2yUNlVT4IQgAAEIACBCgQ48VsBMllAAAIQgAAEIAABCEAAAhCAAAQgAAEIQAACEIAABCAAAQhAAAIQgAAEIAABCEAAAhCAAAQgAAEIQAACEIAABCAAAQh0T+DNmzfdl2FWgCELNSslARCAAAQgAIEOCHDitwMlISIEIAABCEAAAhCAAAQgAAEIQAACEIAABCAAAQhAAAIQgAAEIAABCEAAAhCAAAQgAAEIQAACEIAABCAAAQhAAAIQgMC5BD58+PD333+fK0P23IcsVHZKJAgBCEAAAhCoQ4ATv3U4kwsEIAABCEAAAhCAAAQgAAEIQAACEIAABCAAAQhAAAIQgAAEIAABCEAAAhCAAAQgAAEIQAACEIAABCAAAQhAAAIQgEDHBF6/ft2x9CuiD1molbISDAEIQAACEGidACd+W9cQ8kEAAhCAAAQgAAEIQAACEIAABCAAAQhAAAIQgAAEIAABCEAAAhCAAAQgAAEIQAACEIAABCAAAQhAAAIQgAAEIAABCJxL4Pv37+/evTtXhuy5D1mo7JRIEAIQgAAEIFCNACd+q6EmIwhAAAIQgAAEIAABCEAAAhCAAAQgAAEIQAACEIAABCAAAQhAAAIQgAAEIAABCEAAAhCAAAQgAAEIQAACEIAABCAAgS4J3NzcdCl3VOghCxUtMTchAAEIQAACTRPgxG/T6kE4CEAAAhCAAAQgAAEIQAACEIAABCAAAQhAAAIQgAAEIAABCEAAAhCAAAQgAAEIQAACEIAABCAAAQhAAAIQgAAEIACBcwnoW7gvXrw4V4bsuQ9ZqOyUSBACEIAABCBQkwAnfmvSJi8IQAACEIAABCAAAQhAAAIQgAAEIAABCEAAAhCAAAQgAAEIQAACEIAABCAAAQhAAAIQgAAEIAABCEAAAhCAAAQgAIHOCDx79qwziQ3iDlkoQ7mJAgEIQAACEGiXACd+29UNkkEAAhCAAAQgAAEIQAACEIAABCAAAQhAAAIQgAAEIAABCEAAAhCAAAQgAAEIQAACEIAABCAAAQhAAAIQgAAEIAABCJxL4OvXr69fvz5Xhuy5D1mo7JRIEAIQgAAEIFCZACd+KwMnOwhAAAIQgAAEIAABCEAAAhCAAAQgAAEIQAACEIAABCAAAQhAAAIQgAAEIAABCEAAAhCAAAQgAAEIQAACEIAABCAAgW4IPHz4sBtZzYIOWShz6YkIAQhAAAIQaJQAJ34bVQxiQQACEIAABCAAAQhAAAIQgAAEIAABCEAAAhCAAAQgAAEIQAACENsLMQcAACAASURBVIAABCAAAQhAAAIQgAAEIAABCEAAAhCAAAQgAAEInEvg6dOnX758OVeG7LkPWajslEgQAhCAAAQgUJ8AJ37rMydHCEAAAhCAAAQgAAEIQAACEIAABCAAAQhAAAIQgAAEIAABCEAAAhCAAAQgAAEIQAACEIAABCAAAQhAAAIQgAAEIACB1gl8+PDhxYsXrUuZKN+QhUpkQHQIQAACEIBAowQ48duoYhALAhCAAAQgAAEIQAACEIAABCAAAQhAAAIQgAAEIAABCEAAAhCAAAQgAAEIQAACEIAABCAAAQhAAAIQgAAEIAABCEDgLAI6Gfvbb7+dlXuhfIcsVCFWJAsBCEAAAhCoT+C/9bMkRwhAAAIQgAAEIAABCEAAAhCAAAQgAAEIQAACEIAABCAAAQhAAAJjEPj69evHf//++uuvv//+W/+qXLf//fv9998fPnz4008/jVFSSgEBCEAAAhCAAAQgAAEIQAACEIAABCAAAQhA4FIEhjwZO2ShLmWWFBYCEIAABIYnwInf4VVMAY8S0C6NL1++fPr0Sfsz9KeNGt++fdO/SvfHH3/Uv7du3Zo2bfzyyy+6uHfvHvs2jkLv7XmMpDeNdSnv58+fXUMUtEVTedQiueZIbZFapPv37xuL+vz585ubG0XWv48ePTI+VS6aphKmhtc1uX7Dq2KqsFPDqyb3119/pdUtpwtSLkTg+/fvqtGyc1VnXThTn7KbqvNk5zLyycG4c+dOIWFIFgIQgAAEjARw+42gWo6Gn9mydpANAmMQoJ0ZQ4+UYlQC1NBRNXtuuTRMeP369bt37zTJM5dEgfrTQeDHjx+/fPnyxKlXhjNz7RBSmQAzopvAJ0RqNKZ5Y13okfniyLQSpEljLY4wabxJlQgQgAAEMhJgQJERJklBAAIQEAHGCJgBBA4SoBIdBMjj2QkM7DC/evVKE7zZiZ2b4JCFOhcpuS8SGLhlWCwvgRDoggCLhl2oaRKSE78dKQtRqxJ4+/atNmG8efNmOty7mPd0S/9Oa64uzrTIqle237171wVyMR6BkYxEPbc7byZ7njYQ6F9dT+HPnj17+vRpkhJ1QlWVaDrS5nYk6JSmzrDpAJs+a2A/j5qU70iRNdTRXjFhDBqZxTJKU/oLYqo5+uOPP+JfkHjw4IFymdLUxMRZ286mCrVZ2KmYklZbXhwHGZW2tqiYKosL5AICDRIwVmrfzl31lJ3LyGXq+mv8lPtmn6J2SS8a2KcgrVhMnYuaO/2JletihEhpTq8DmP4Vq2qb3iSY/Ea3G89JJZEkmHtVgXpAyda+EvdpZ+2p6aUVUpzTl+MzwZn0NR1u79E9kPZljVOh9K+zTF1o23f9EcGJddCZev06uGZ+WcJx++MY23f7L+hnbrYDjO/iVp397qZG8I56944u2M6ompxo2KO6HNkbHxKcCFywhm5Wz6t5AhqyTeO1aQSacVJFnrBgarRrrG6aetW8gfZRGeNnicZwJo6x/eFMXP4u7l5kRvSILoRILYn+/FWPeYJu0ji4NeqqtJsHnmZc3XSiiu9Ptw42BxUot4Wfm35FufFs125/azPGLdhSvzJccEDRr7JOkdwNN/zlIfXa6qFSN9jklX8SzK1YuRW6yht1NvuRq41P82q539SuMEbA+Pu1zy4kpxKp26UHacdWh3eY5VZp5Ov277VD/ogkQxbqCBCezU5g+JYhO7FzE9z0XctNAKrg0wRv/WletYQX3O470qLh7loj1U9f4JuWHqZ9v0pNMyf6160+TB/r0r/1d/8GRfvhn3/+CYL4CYErE9Dqvvbl6y8LBHU/6uT0l3ETyT7B1NbE14mV7Pv37+sfsWhWsAjnvoxE3dLUFU0z+P6EvguPFNbd0qdfjQsSylGRVYmmns+lsHjx5MkTzb+cXkEWZTsxMK+NTQXRyo30Mj/5Nq+DmhSrqRENFf5tdE0GY1GKSqpWt35rZpFtjDj+EfG1Ep37xZI1qU4M12y77Dzj3N9Zdr45tre0/FKEKmnq9lZl/eLFC+17U+eVpEoNwHSARH+FXmcwbciTclMFk5coqSovq8fR5a3d8gdk9v9uVrRufXbiaZ/idL799NGyShFs0XDukwt3Yi9e5HWwO62DmvhQre/xrRx5XbLSY0Pc/nkdHNLPRNFzRZ8b0mnL/K9zhHeUwXaGbGfEpVPD7tflyGCLJZPQSEqOfTyHNteYhqyheAJxU5zuyo3XMu00gaAR3NpMhQaeR1ZqZWCa1t431WOfabeUdy0Ow5k1MlO4ahOrGHFEx+8OMyN6HMVaCtm7Ks08TPPG85WgNRkOhmstaa2ZdSmnLjkJi1rXaa+VS8RyoXlgHEILKBdHqKU+KUj/zuc8p3AXOXJRebb/dC2rB3Ezw2v0Irh0K++McTwv7h4hkL2VPmtpbweEvKtFOwRo5JF5fQ+qf7yplMa1j7ZEWfwGfC5SZBA0CZNrHZ/xaQnlDp/mGGMEjL9TQ+13ktMHTiXyadhn2FRtmQXy0eW6voLDLOPR+ojmgXdA2zFY3pHLjkeGLNQODo0/0m+3dYWWoXHjCcTzx48dTQCyoSXQ4/GffS0aHi/vYgrTTu/NV68uPqtJHuNH6dTP6kWWi4m4QK1lKJr7uXnBid9NRES4CgFNtso1V39WosCnH2ucH+qbF/OU5aVmBZvzUUh3RmJZa18s6TzQOEuiU8E6kTV/PB6Sa1EhnksXd+VPqCGKn89XT699G9Obrad/p6JNC/NqxCKPy+eQKt1uj8UKqGWhOid+5UFqaiMi7RGVCZFK2uPhoiOlrvNszVVeObVyr1Uumf3kBLuL3VaqNN3663RR1E50rlWtYiHvQjTUYhhfx3DQPDT4//nnnw8m4h5PmtZU5zsdHHWP77sQLuWrP9cG7kvHPZXLK6ipRyf84kWu2p1xnan0CclFDuqeND53DcViHHtgLgd7gDooaKqAGhblqoN2LeyImauCL2ZdYmyI2x+gHtXPRNGBos/9OUDLjHd0xIRGbWcGMGyptSOX44gRHnxWzv/m+ZwpC41nN4e0WnY9Io8mcPK+62fUGoonEDczDUWnE2JG2w5Ss6/U6sHnz5+vbfOa3u2lw0jqZ6e5LA0wp9ktP8c///yz3MiI4YyPevGaVYxFLBkDh5kRzcgkSMqyEhQ8kvRTbVH27nVRAEvfZF9yUg+u1nXeZi5mHQ/EIYzzwe2P85nflXE2NWMsDRZaXZ2XfQo5vo6mdm+fk+aL5Cbtpwv9K6erxBrZqAMKH2b8OtdqUTyX6W47a8GSRDVd419naRb5I3Fynfid3IZpK8jxeiSBs2zOsfgAETj+LTktlopc2oenaS3dtA4zRhjP+P362OP12JOcvkaoRD6N6bqRHmQu2BVCruAwywfTXrV9L3ycbED7nfSXyx401WNxmeLZDVmoeJFbuzt2t3WFlqE1i4rLM8AEIBta4io23u1u0dBYLns0tU7q0/WO0eOTKpNNahVDA8M1ATS/NC0Qr0VQuNJRtEiE8Jbev84fBC5OQBvx9UL3sG7MfiuONmcrsnZjaKpLf7rQ2+LVBGjhUHVv9sT/BCiCZk7PQm0poIpWX7xmBQtQdGokm2b5PzYa/aFZkoBJ8FOIjoxRteARJHi1n2pPIvsjp/ZHrY1aHgsZpaYGZy1BaVPprNU+PWvJ4kgc5S6NRyxOtqR2VUVQkYNWVz8jRQvSVDqKf0RUnp0TiOtuUkGu/k7WGOi0xM95GbOECMJmIywTFU9VSWfnynpyMCZTV0XYbFrrOBh5daFyWSALwmbxd5iE3DlL7pE4Um52waTHza42IlKWW8drdyGVScuSrUL3NGFUKXbY1dojSi2Ldkaqg2oBjP5MFnSpiUhlaz6Sr+XJN1NkqUbF0Z8uThwbbvY4vvDx6822SKU+0gaqOqcqJSm+dBFvzSR8v34mik4yhtKRR2qZ8Y6SrGXsdmYkw27c5UiyuhKR4/5A5bu5fGaBGruG4gks1gUpXR5sLjhKR6kpzcW8JhtbnHGVC7poyWuDi0JesWRYy9Gv1wxnfBpJ14UUt2ZvPYYPNiNaQgWaOrDUU98y1TRpJKun9K/+/Fvxa1msvLsSpXBpWprfSKPq0lHztdi6xgu4eReH0BEOLnD7AyCbP2Wim/Zmj7DoM2zK4EfQKN6eXZaYlorsSzi/Tmq+7DKr6ZjndSREJVXjGRFABel3atFOJg5h4jPeWnDetlGUcrmOGqFEbHLHrSy6s/gARtkaWZKgaXX6yt60DjZGGM/47b1DmzGd6bZwcdzNW4RMJVpTbiM9yKLWBg4c1WHWdI0sSv6AXLhCg5c1SzaG7/AthyxU75XLqO460TJ2W6O2DL3bW95BriZDLEBkVyVaUTa0WODP40gdlsWI1hYN5wXZHaITKCUMUq10pEaoSdxsxjWuTCrU/yXFJjIEBiOw6WeoyqlSyZtXzM2yy0XenPtWs2hJajOv1AiWJjujA2cXr1nBXBG6NpJqU42L09/KXTVCE0+qGtOuAsGMrNnvGJc6NfV+IUqLHbwYiu1Eb18ZxVwtWJIlHMnOIqTkWSysAmUD9lPNysvoj8rqTml4LTR6jLPZ00mVMuksRcs77FwzvCyi+olsDlynqq220X8qci0OqjjxsYfSLNqP59VFZMAzcVCdVZxFlamkrnNRNP3pEf0rCdWA6ClLiyeYdv6+apTLmuuiNNViSwalPEk1CaafqhGWiqPyKnFl4edY89oi5FrtVjHXyKhcgiPV6FlZqeMzaU0hMm811BbFScIKfCTSou3tC8xVMVXwfQIsPnV6HSzdZO2rOLLJzVogyWWxro5HMpKpb6amWmNJKpKLu2WpQYvGMA9UAV2y84vG3X4JPy/RFCJ1DOBnoui5TZ4YMljLjHdktKXh25nBDLtNl8NobKWjrfWYp4Tn8pmHr6F4AvN6seidZjHjRa9YTv5cCxperXn1GgVHhJkX50gIw5kJ9aLiHNhFg5FONViQsqTfac5BMFnFcNDsF2rM5VJGbF6opQJxNqYpdUihm2nm6kSMUh2JFjetAN00hp1scp6pkhJJ2a2QRszVUi/miSeFzFvFoCD6KWnjaaohnT+lEL96KpEpHf0rLPZ5YCXSkZHEQWW8K4aLzPcFXmGmUVa0D87iU8dtcrFHW8wrV+BUAY8YYbw93y2n2sAjUgXPDj+gCMob+bk5sy2VqRuKpGC/lbdFWrMlizzZJRFGS76bcSKWuVbeeHgW3Vl8gLgY7m4jPjxNq9NIxqZVXV68/ZchdTdGGM/4N1uhxiM4023h4ribF9CmEsXV2kgPEmht7J8Rt2Sax7APHGTekS1GTvXqlexpHoFf3xNwZTRe7PAthyzUES238KxR3XWi5eq2Bm4ZWrCZIzLkHeSePgGokYV9ccHnJg5rPY7SVFPZ9XZfv6T+tXrPzbkdDW1Ufy39rMhvppZxD6RfkN3XmvqIj0anllYQVDRFVpMoU5lo6F/9TUswsvy1dPSsjGcuoZ7dbMb17PzBSAgnfiNwuDU4AVUzVZhIpdLdHXOdkb7B5bVYw4viXuuunEi6yOXAJRWkWcGmUvRuJHEL97W/eR2ZJZkvxkuti0Z+7s6DJMusGXnNE4ow3yGefQyvRmxH+sZHFm1A/tCOxtblKGNb86icYasunNLEOSFHulizWEdbF0cU6rOSNfrJFrr2czx4LWd93iT6Yh+39ni/Ke1IhoOlWHw8ry7iUwAaLM37L4XoKWNFtjQLOwxVyfranK6lUzWwlgkFqcbSFKukltQW1XQwcHftXpu8k7mqNbDbpAgvdhMB9rz94xyazCzI8chPo9HOxQhChqyDpVUZMIz/lPnNWx5f9bq7o3eT4uLttrJQ1nHZLHfjwvsF2byO6GXexzXl9i82IMd73qb8TBRtqQ7V4gzZMqc2dMN7R4E5XaGdGdKwI11boOJL/dx0CWpGyOIzX6GG4gn4lXTTgZcNi5g8WMVU4zaNTPWvrmVyahkWbca3fD3uG6eu/bu6ljOs1Hypguv4WCDj2H+ThsqS2surLCpdvAiCoKyDUu/4iW3vgNbUI6pZ89GiX1+Oj8viplhuRjQjZ9VBn8natZomv+WxC6CnIlpQsvYJOnumimmpv5Gs1RLOB91KU2UxclArNE9hjheHMFCrWvg5pd0h0leQvv9TWp7bSXdanrsBu3HpQaN5+xiDa8tCwxEJ589GKnIg29pPS1Wd57sZovZtLcfU8EXn8HgXtllwVYfjJpFa2M34u1eLNlOeR8jbIq3ZzDzfeUh2SYRxnsuOEPVia+XaF75jaDAXe9627xNGT0W66bl7I7dwcQyyWIV9kSK5TKWjaXW4sjStA48RxjP+eQXvK8SZbgsXGft0KpFFoZG2vWYP0leVOSLtYm87jMNc3xOwGLkfZ4dvOWShjthwC8/6Oj39Oku3NXbL0ILNHJEh7yC3kQnA1PGsxo/zuqbOSy2kZZFOLpmlLdUYwZLaEW0mPatSx4ctuptKUgLIouIrNUK9OGBPEv54ZDVuluk4aVYlMmanmPI8F6nOO2iZzdzqghAlZcx6isaJ3yRcRB6HwHxcF9SleOe0CWKzid/RVm5mGomw2ciq+FkcuIgMi7eaFUzSDmAki71LYOrGn2uzJMF6T8QPCGKu5WvvQRctqrvAxSqgwBIcFjdPzBVRImvpRU7MvLARg0lV5Warq5IebNhTRRo1vqUu5+rjZI1zE80ekktT6kbjrW4uLEonkpFulejQ8+oiUhkXh9mq4DvUZLHVtd5tnt3cKxDqHWNUkdwcUsrIT5kFsBALzFjFmbftkl9J6dYcoyVEZV+cEPTrvhiWQ6Qa5Od18DpXfaQOWoxnd5x5BQ/0Hmm1LJlueilBzbKkGcSJ9AtBWTZ/rjWMQROhHNfEDmKu5bi7lQjKrp/X8TMvrui56s8NoWWeN57jeUfOxq7TzmDYTunDX6x10KeEH/SZr1ND8QSmiimNbzqcGqhaBuxq9DZ99WksMB8nrrnNfusRr1AWCf3U1q7nPXKQL8MZoQtspqnhzJpmewlX7Yi3Tmsjx9QCKp1IRrp1sDdJlcceX63W5kyXqq0ariyTXWpbFuceFZhxGO6KH1GKa4tEwMX3L6RTF8ddtDAP7As56jVuf6pm556AM9odF8fbq00HZodU8UfWKrKd5GLTFM/UclcNrF2GtZgq3XyZQ+1bri7Moq+DDtta0XaHB77Toi5y8cnbIi2KqkALiuySCKMl3804GnqslWtfeBbdWXwAo3hrY6vADiO1Moi5lm/cF7JU1bWU94UP3LSOPUYYz/g3W6HGI+yrgIWeOu7mTbSpREYFNdKDNF5Hsoh3BYe5vidgtHMXbYdvOWShspj0iYk4hbZwcbDbukLLcKKpZMk67yA3MnGhGem5SasJ2lEKy+BuzQGYZzdfPpMzv2NtTiQt81pZpvfnpUgNmZc60E5ElZa8NjuXLHMOFknmcdQubZpQZG5hnuA8ZHH9Rebha19iBMznPyXGPPFIiGliK/I8tyDQHYFFPyOoSzsa9DmHxT7Mz2hffzbPyBIyX6XwJZmuDzpwFjHmcdoUbBgjUdelhS5Bnv6OzDwuOklB16hchG6uZYXIuuYmtxhy0JlYzL3ZwMV9HqJaTmCLbceXOvbJtujyStdrBrMvl81WVyaXZel3n3jDPBVU/MWKnMtrzzvsXBRVgVlUo0ZyLX2Fy/DyWrtSW2xAnAyLjfaRkk45KtOpQ9Eo5UifstbUy3JcEaYL2dsRdMooSHD+0+L1zc3+CGGVaHMWQHiPFHyfrufFnOPya7dGqnMzkJFk6Uc217Ek2xEtRBBN5ZoXbU7DEpLLwR64DuZCFNFp5JbAqlmLq9LSSkSymG5teikHx4aqv66JVomOGPBizQrah6bc/kv5mVdW9GYtqx9h4JbZ0u4FzcLBflkw2/SOJru6VDszsGGf63LUb6M2c4z7P5XvHtHOpWoonoAMe3EcGlisP27drAuKICuKDwqCTkrOttFoA8GCn4uOt0VgF4fhTIBUPxepBn5LU8MZp81OLwR8rgUXolGqrDRj0SZHxaU/v1g0gIwC7EhqsZ+aS57acG1KogTnMwMKkTybzyZFmOcyL92iGUjCIKaq6mJMozyWeWBj623MsetoU21yU0kjzfYX0nJrM8abW+uC+nX855HqOVWWwKE6LtKUgsz4YGVcbKhZwg7cp0V95eq8pILF9PMGWuwkuyTCaMl3M07c49oBKovuVDrXj4yxJEHT6mzpYNMat1glfrxP8WvN5NU44ecX2ccI4xm/z7PH67nSTwzJ4otSiewaXKzggRvDLNDxen0Rh7m+J2A39SnmDt9yyEIdN+lzU0jVe9H4R7qti7QM51rL8dwHngBkQ8uieUjj8eVONSkWdIuJ+4Gl90D6edmv1aZtrlaoZ7QnGIm56LG7RlWK2Gy9JWok/fmtPIcc5ukSAoE2CcjPiNdn3dWaTS7hNxu1xZFnrtz9dDYbcTUurq3xHyx93aBgVzASGbnm8TWXutmpuAhzWw3W4+OjSouiXV6lra6R9Bf3HxycPTcWLb6qqipgTMcebZ5jlpWkuQCybWdIaxeyRnlU82cJMRIIpkcXOefSrzSlmpLUWC3KMw+UTcoSlLL+jAWPRIszyTVOmAsQn5uLN8vz1PaFSEfyH9RHzKv5HLsLkVrn2QXdSi6XzCJYvN2TkTjJdaGfx9sQ5einuXidxTjnnCMhcUuehHS1e9HLzTIp4CQU5wD+HFQ1O5fKVDqZrsWifDlLO9gD1EFV9uN1yplN0oXUOvzY8Apu/7xWupYqyR42I7fsZ15B0ZsKaifCAC2zOjK8I9+iaGdEYwDDPtHl8M2px+vF+Svf49X1fNqwWkmpoUJ9HU9gcRzqW6NqerwLi1imZUSsvJKyiA83DnqtDGd81bvreXMUTDfFpxFYxYjUkfmteK0Ze0Z0TmMxRJNCzjjXLtSR7W64FjP1A+cTa9k9onhDN5V6Pu2jquoDUSLqy3zJ913PvQI/F11nL/4+OVt+Crffrh2xUuU9d8ZYMkxiqAbpb1qpiTfOQaVY/KkUVElVNBVQ6duZbMZUapJTiSd1uL6QqsUST527Cquksog3bzoOOmlrHCSwX5bF63aWsC2GlAuU9NjmWrAEUy1wlWveqy4q0Q8UxjV72B3uSyUVKIu5DfsyLF7n0t1iKURM6SfhasqHF2EH2WnfUiMWUbtApXCRpjXOauwxQu/Gv1ijBwtsfJJzok0l6rcHGay++MWZOxuFfAk1pK7rXLtox2Fek9APV7Pjk2z/2hd+7bq7QrWPfU3CxrstWoY1xXURriHPNIk01+Na3Vf4YvVXj+A/Um2aV5nGJ9UDj0I/VeqD2lGOfmEXr5XRwVx2Py7xxH9Rqikwl3YmCTdXbOcj/d1FszwY30gvArJ2eRqWpIxxBHxeg1Sz9LiMLaIIpw5jRlM0Tvwm4SJy3wQ2mzPVorz1WbzUZsXrrVq9ClgtCydTQ1NBGD+L1gS7mpHI4OddzqLFBr1vMMbWlJOv1uDa0nv5mWavhoE8LfxcdHfkUdWRLW7nuptXjMB7LtHS+gKrKfPNafFaZu8/wnUSgfgU8wQ8++yemhFLvovqngKldA07VfWOD94CXPGOrHQvv9iYOA6V5zrjwjipdDGfAghqbpZh9qSpoMPyxXDXAhWo1f0MDC/jSuSmiyjxgs7XSVXoIiis4+NfTLV7rutyxrYplWp39nodJzwvvo8ouK7pYNsFa60OnjLhFXeHJj1md0o3K76UGDe/3XdVliHdfvzMwCRGVXRQzI5+9tsy4x05M6OdcSjcRb+GfYrL4bj1eyHXMXBx5z8rj1wcTGqoQzFdjO0JbDY+x8eGm8NPTd4mTZzOTdSvPklJBbpmOOOT9K+D5kiVwr8rFQck/Z+sYvg0Nq/lLvpsg+tyY9tJsHiDUG6SahOLHyEu5ESsgqjznS4RV9+X33gd30U0FTOYuAv2gampDCIYs55HC6p8YJbTTxzCObe1EIsNT1SZaRRDOy5BqzBjvDkJuVhBMi5/rNmVCxcxSwPi5FQnrjruHs91MffWSuTipA0Wwlzp/Av5tC7+iRebjrFkvtRa8KQLdViWAbJTaNz5zKhfmVbcN3MiTRfZdbdYFtWmwZYkaFoXFe0Hxu1QLb8fOft1vC+u4Hi7Eo1n/K5ovV9Y2vBgVqFykalEE3AqUWXDi2eHw7zGJ/CvFn/OB8trqTUSvliKILC7QjXCdocYLXdbtAw7FNrsI3Ev2m8B5tU/mOWQYdSc5pXjtEY1mNPION9lGRWe4k9ebdHQV72sLu5Fy4zLzc8Exqa8VC8kkl93Fq9Tjwtx4tdXOtcjEzilOZuAzv2boPYWXTmYZNhszqZWpr4FNCXYNY3EUmqZR+CF+LPzsvC45cjCA5uP/yw91RuXts7dxVXMmgWPeOoyiYwQ5hnJocmY/mJS810sc5PbtNvFlAkUgbmTOsdbaKVwsz+dS6K6JnvIa9W+GcR7sTqVOtgjFUCQhLnG0n7B167nVT6QZ/oZTAFIQX607EMsyyzYotEGo/TFOGsoLOF+Z+oT8K9rqs9Yu4P5GkmbXWUBvU0NimRNUBLP7ttU6PV8XP3WwcqgLA5woTHaZl9WKF/ZiaXUqtEduf1zg69gSO37meMp2m/leryeG6rf0btrvKNJua15R3P10c5MmpqTccbsXzRo2BU02GNLFZd50xuX0gP/IZ5grrtzO6ygXzwBqc8+GpoaBGnquNLn6vZbG13nGhVu9kRJ7nqE1ZGZSYu/lySnXUEMZ3zDy2LbdvhNxWRGdFMdm62WbEkYN9M5EkFzZeoZ1UfPV6MydtzzxP1qMl37s3ZBw5h9UtHit1RwGI4orqlnLZYsLeP2T1oLzHteF1xIHSNULi5Hy0XGlsFoxhaXRpKrtSzk2MwtvIJq2h9QTOozrhYZdZ0UbdPhnNtzcNn/aQAAIABJREFU6bXgQH4LnEnI7N1cIEnwM+6h+dyyL3cGkrifxmoetD/+oGxz3GRveycCB314mlan3PlF3AIPkp9ntxjSzq6J8Yx/EXh3gZbBQtAi1SwjlcinTSXyaZx4jcMcge87V2vXwWA5klojt9YK4od3V6hG2O4Qo9lui5ZhhzYbf2SuU7/Wu+ug+quzdrd0kX38a6kCi2NbuXO+YItxjmjEH7H6GfnX/nz4kbyMz1ocp0Jza5tzOIXydWSEelMjgem6Z3NdzOf6LFMHmstKEoATv0m4iNwrAVXpzUXHcoN25e435fNrNTelycbnBSaRKqxhzIvZjmBXNpJ5fzO3Ur+C+PFVs4Rurlk/xNJ7+Tlm97F8YVq4DnzKqeyqC5VlW3O25P9llCRoe9XcyX5EoHSDs1Y639IkScaSXicpy0JmoVocDBR9bc6vZWxFl47U9MW7sEIQFi1tsVVxTIRis6FeTHZfYBzLJJU/jgr63+zjf5XCYjlzZyzovEooNK64Oat9GrE/Zand8zi+Nu15pcbcnMdRd5O3/9qUcI7CVTr/onR/N5dzmDo4L1qukKDZ8fXlrlU9c2UXpKPcXS6LF/PmKEjhyE/fjV/MXYF+2f34Dbr9+JlrxuArbgBFrxWzo/BhWuYLeke0M5GKNoxhR8rIrYnApise+A/VuFFD11CP5wlY9nDnWjPOnteiOo5M1DCcWfNvp/COhjNrVbjxcFlg3AcoMYG2xiQ+sXakoq3laAy37JEqKp6myOLTVupDjWXZjBZ0x4s1VGYzpRO0YBJyM/3UCPvmgVNzuVT8eJWfNO7PD19cy/Gq5ypItRnjRT/EieFfZGwWkipIMM/gizRdqwhJCSZFDlowtczKTp1LaQV1sYRtMeZCnb6lJXemIq0VXQtetCi7hCV6ukWRpkC7YIV0tyibpSHqy4e3lGgy0es0rYwRLmL8i8XsK7DZSU4q0aIhWdrbvnqQxWI2HojDHFGQ80gjF/5gOZJUO7ciZXG3uitUO3hTJWm226JlSFVlF/GHmQAMJppKDH7jqxJTa1mzqQwmY11z7V/4LlNeg1Tufkbza83b5M3RT03TIEGLNBdALqX/SKFri+MayJY6Y8CJ30K6I9m2CKjJCKpK8FMT60Ul3mziS7fvlv649OrFIuF2BLuykVhm/12XH0S27KYKHglq3/znKaa4aJ+FAhedDEe4UKbzZAPv1ilC+ppH3hdiafrk8+1LPP6U0eosBhzP6IJ3T1zlFW1nqJGLOuu78SX50t363PDielFvO3+kUIiGyhHtTLd8Prp28cvJafE3/G0BwXC00NgvyMVxCC4KaWqebNyKAqmmn74q5wnmDYlXOsmj7rVQn7JYkLVuNABV36vptw5WY4XbH1hp8NM5pYE3ZfGagkeClOc/jygdP3OxaZoCLYroRdGRYnZ0q9+W+eLeEe1MvJb1a9hHep84k1Hv+kO2eW8+hbhupRoEamgE9WCegEZ5i1OpvjXmtcBNm9eAImnsqWbHjUFUloMzDC4pn4B/PfBS12C2HanFLd+KT87UnCaaKMXnssrNNEZ0ZHlxgOqs7DmSyJFblvPGEiBXy7nZRCsv12b6M7TltOPn4jeP/jUOod3GcPvtrBRTpuVb2tp1NQtU7VuTIQgv7T9EMEbqrMwv8uDBWwwo4gDjPexkP+UUFNjn4k95xf60Vbw42e9a+EhsRcuedTzBSIXyMZbT3Vy88Xx4mta5lhkjzJkoZDzjXyxmX4GbEz5qKnMNlJLIUIkWcVGJFrHUDMRhjtP2nau16/oTZXGZN++uFcQP765Qm6VuNkKb3RYtQ7MGc1CwficA/ZmBYLB2cDFuDWmQi99C+tdrj2cPv+yioXzFzbWJmn2WcabIGYmETzIGTvwm4SJylwQstUhNcOmybbaqli3Uu4W0zO1WW17yS9GIYBiJ60XWLtyslj/TZO8O15JdDFdP7BvJYNdrw55TSr1YATNKsulRyQAUp1DrZxn3qmUezMAqFMfSYJZbKVxsNPxA11gVRRG3rlPsSp5MvMZJcUWZuMQt29pc9+HvgBG3cv6YZWLCR+TbuR/uipnrwu9VfUv2r/25iVz5Lqbjl9oXYO1awi+mUyhw08glp/q1QrnPk5U8a2T88PoO9hh1cA48V4jFzsu1Ra4UJ44NfftcvHY9qd9AuXbbFWHtYjHNtcAjbme815tyvLKfucbchfei6DVL6yt8jJbZbz8v4h3RzsQr2hiGHS8jdycC8fHv1LO4bqUaNGpoHLXr8dcunMoad/lUTL8DWitOnEbqXctYb99w+PhAw0LjeC6bxBjOTKZ4ZDizCbnNCPEe4eIzopPKVAEtPVS5uT5/rnWtzZzCc+nLUt6pXfKnZ5V7ucbKz2gNQtERTZv1d7dUuP1J6GTYa1bnh9ecMTZ+YiJXm5CEa4osv9SH464L7ct0ElqaL8VRFXCPZLyId6kThBOVopJa3M7h14IjGl+zW2fA00X97sZY5cvpbhFagGX+s6Px6VRAI+cTa/GaiZZoWuMN2ikQNn3yanVzbu1BSHfGv1jHOwqMm+ukHaeUauWKS0UlCmpN8NPpq/0ZzmoWlTEjHOY4zMAaF3+qgscTae3uYimCwO4K1RpkuzzxDmLSi2sG7ckejEnLcBBgs4+PMQHoT2UU9fl9xyNoJN3PcksAvhX5RXZZBxfl5uGdJHJZg0yDn9mn11SozUz3reS6Qu242BTJx6LmNCkLTvwm4SJyfwTk0/g1ZPG6jt+zucRY9IjC4rm+gEbN5SVnSS0IhpFIHZs9zVRNfMcuqb+xuDiTQRatCM7wTrxYs/lTRJJbGbQD+plrr5J9c4lsKVemPkalOS/dPKTympYvYafXlnFCIapxnaqdKWFIczVt9hrZhyhzGRZDNitdiWW8uSSWTS1uBtDvfYpy8/uveTvgQqbi+CTVQBUd926ak2SrNv601G7HqjSZuWkpxFeNkyS4qIZL8ghCkPv8p2ReLEu5wAHqYDk4lho3Ob3lZJhSPnFs6De8c4tVyETAbzZl6nYgddx+S2swlU7Cl3AP4j6JA1vII7KoYwxFW0raRZwBWma/0pX2ASxtdYXu3i+yq9SLF5dtZwYw7C4akBaEbHBXATV00zCG8QQWpy6D1rjEXIdldFxntd7XtaWLZDjTxXDGV2tH15sWWHRmLwJqs1Mo0UqsybO2+uM3XGph1h4/Hi7X1M8rfp1lsGzJUX5j4DoWtRZ/QiNC4Djti6QQ6G4RaeOz/ZU1ZakUariqSWXR4KTWohUzUt7FZrz0qH8x00XzvuyQ3+IPF5r5jM+7yjay9F8Rm7TcMppQ0U5/Uc7NdYfJzgvpblEkBQ4zPnUFpGl1KBgjOBSLF+MZ/2IxOwpscJKTShS3HypRnE/Ru0ZvR67FZR3mxeFDEOgGy0WVlTHxQP7Fn90VKiOfykk12G3RMlS2gZrZWcY4rvr7HXTR2aSkaV7fPtU3qUTlAG66cGo/S09tqXQWMRSnHAeX8uZcRN5jQVKub4SLvZUiFLUBV3b/Ij6jFcgpK/Wf3bzmxO8mIiJ0TMBSeVLrzBEcyiuoscHPcttELMvM6vCOlG7fs6cLhpFMipN7EVhj8HPq+P3VnSRXwOh7KdNytWCfieZ9as0zlnuRNyN7aoGi9TPXOpl20swTXwsp5OD6FruW9Ynw7WpqKqaFaqGVwsjYoFCOc/KbrVnNPWRz8Ta1U6evX6tuLnyaAvBbiQrcXO6Ri4mP77CVJqb0I/K4W3NdlwjZtB8njy5ydRapBfHNxpfHv05yUVIF8ONvTh9IqtIm5Mvjrn0ai9fN1sGiU4G4/ZOFjOH2W5oCZ/zX9DPHULRr1ga4cAa5dtFsy3xZ74h2xlLv1uzZhTdr2EVdDgu6vuJIj06naxfVPPAJHTV004SG8QT84fma+ZVYsrWcNK65riSNM5yZzH4Y296sxa1FYEbUohFLj6mmrESrNYkXmTxfbEKzzKgbG2p/1lH9uIXnkTiL5Q0CcQjthAN085+4/T7MBmeM/Qo4V58LmfTol6XO9aKTU3r1gQHFpnItZpOlH5lLEunOCuU4l2EzZNFuXW1yF8K4mVTeCMY1x8okh/ThLXVEljB208oYYbP+Dmn8m6VuOYJlyFZzkpNKtGktVKJNROUi4DBvsnUuX+TiLE9gU/i1CJGyuFvdFWqtsO2Ht9ZtiRgtQ/tmc0RCV83XLqbq75uBro/kaHl2TRg//JobWizzEjXXMTeXCTKeDNp0EWUeZ03+Rya1fKPVdap2OPFraTGI0ysBy2nSmmN1v6sLqu70M+9rDHy1WVCcciDhdMEsAlzBSDa7QEEIXITUfQmb9q9aUH/Zw68mFa7XtouVq/ubhZqrPtcyqqVy+S1hrnz9Im/OkE4CZPQm/dxHvbasYBVaKVwcGGj/RE0HfXO7RmrbmNdOgobar2LTtRhWkHCebxCiKQCJ4QJTBzD7oFkaJXVV/rirTq/kOEQu6hi5pXZPQtZ0jebqXmwKAnp1iFmM6hQHO6Ax/9lsHSxqWhZ9FRUgMOZN31gCB49k+Tn3/QIL6cLtt2jTL9cF/cwxFJ3F5htJxDfIxetmW+bLeke0M5a6s2jMfmCzhl2zx7eQbDyO9OirdfG6MlJq6KbNjOEJ+MPzRcNTYCGfWYTXcvTDC01/LerXYvY1ayLDmUU1DRzIjOimco0HbIrW083G32/BdK0ufrNcmxEs03Q+nHbmgYvqYpNbXxECy5n/xO33FWrpsivPGBuXSqXZCotHPqvpei6e3Ix5tLwhFjX5pn7BqUXLalEhZ3ixZ6m8Frxpb/4Sp28qwXWdRUZfWr/PDYTxfxbSnS+Jf73poqhTDha4U5ujzeGJip9XHfO2yyfsX6eWxUe3+3ouXommlTHCpoKGNP7NUrccobVJTirRprVQiTYRlYuAw7zJ1u/u166zTLxsSpIxwlpB/PDuCpWRT+WkWuu2VHxahso2UDk7v6YvXssm/bFwO9O8Guz464l5h35rWlhEFARqXLb2+PFwS32sOQG+OSqXwMdLrRRUqIDz/Oe5XZVFNZI5tQb9Z15OQiAwBoHnz59/+fJlsyxPnz7djJMrwsOHD+NJSeDPnz/H43A3IwGMxMFcXDtxd6eL169fuxB1zz/99JP7abkQ7Xinrl727du3lqT6jfPx48dF4f/+++/F8AqBmxNku2X466+/kp599+5dUnxL5Lt371pse+0ktiUL4lQjoP56XlM0Qvv69asUXUeMR48exQ1b7Vhq25hX8jt37ohJJE0xlJCRCNVu+aMvv38pJ8DmkomyViv97NkzJ4MvpAvMfmFppuZLs9nFsCcokjX957lgFr1set3zZK8W4mNsqg4WUgRuvwNraXN8k2jT7Y93x66w7uKCfuYYinYavMhFsy3zNb0j2plc9a5Zw85VQNI5hQA1dBP7GJ6A3wGtFfnevXtrtw6GW6ZMLRIeFGN6nOGMwziGbbvi9HLBjKhFU48fP96MJgMuOqWWOn/o79DaFP5IBL+19CccjqQZf9Y4DxxPhLtJBHD7k3BVjqwVNEulkFSnrJbOfXu/0SjEap5pPKMLTi3GgZS728JasKV0564FRyS8detW5O5Zt4b04WlaGSNYKtSQxm8pOHEsBKhEFkpUIgulQnFwmAuBJVkIdE2AlqFr9WURvtkJQH8qyRcyS6kXE7F4KanT9YsZLQZedtFQJ+x8XS/CUWAdG6icOyd+14AT3jeB79+/W2p1/PxhdgSWs2cWsbMLds0EMZJUvfsr8fsMVX6GnJj5aTTtoFL4q1evUkXqLv7asGctvEIBLdvX9okxP5wZT6cQBMuhrxIrtfHCcjeVgF4H8OLFi+ApueY1XxPw4cMHvxkMhJl+VvYrFmXYbJ9l8CrL4rO5AjfHtNpP5hSqvSYPHjzIlXUkHcumFr17xbVdOhqtE9SRBHPdsghWqIXcV4RzR8WSWQtgmzYmYkX3UO5DV+2pTT7N1sFCpo7bn2p7fn+32a0sJl7a7Xdt9WLu88BCptW7n9m+oueq7Dek35b5st4R7YyluvVr2IX6BQs04mQhQA3NgrFxT0ATPhZFl5vYtKQsCStMTDGcSTX4xm07tTinx2dG1KICzUFZvIvS72G0NJt+cVLj+88mXbvXczc1D2xRWVIxB46M2z+Aco1LV27VpmaRg2PGdd6rm9oAFmoxep9azG4nLawFZy8UCRoJ9OjDX7lpZYxgNGxLtB6N31Iu4sQJUInifJLuUomScNkj4zDbWRETAtchQMswtq77nQC82oaWKy8aWmbStLH53Ne03b9/f7M27WhMOPG7AxqPdEDAuC/ZUvnzlnYzR31cTs1x3kxJbZEARrKIZS1Q623OZT+y2KZz71qt+eeff/7880+d8tWBE11rMkvha1mPFB5ZETzr+97tkI/AOWIDlv15Sv8s/keKdp1n9TqAee/5/v37ysf5NnsN7Viqc0A0rnpV6s0TpJaPTsRzOXjXP2ZvXBA9mKMe38QSZFFNMMsrtwu1kEGRjT+N7aoxtX3RNuujktX+JH0DfF/6wz/VbB0s9HkZi8FI6fO+prQlbOZ4ythwSLe/UCtqbA/b9DOHVHTpOls0/WZbZr/UeEc+jeCadiYAMv1s1rALuRyLEAhsgQA1dK6F9j0Bf7veXH4XYvTHXHz7xS+//GKJLJKWaEfiMJxJote+bScVp4XImxbIjKiWdI1n5DZhVtZ4iX0n8SJUG1BY5oFxCOPKSrqL25+E65TIeoemJV+5zfVnsXz7kZDVGgoLEBeHAYVDUe6ikbXgcgUk5QiBTn34Kzetm24tY4SIwfu3OjV+vwhc7yNAJdrHbf4UlWjO5KwQHOazyJMvBFomQMvQsnZ2yOZP4FSbvbFM8/plqSbYidt9Nz3JCcjmjkSfW5brzRwP7oFs5L2rFlb37t2zREuKw4nfJFxE7oOANvdbdoSoJ6h/1G3+ddM5Uw1H54GE5CWAkaTydC/h1oMWM95MX+fiVAHPfZfGppDZI0T2EJxY8VPd4uxYpgQL7S8x7s/T+fNC5SLZgwTkqQfHU2Uq0pfehXMw5aTHtdLsN4OLz5b+SsNipouBm5JoSkVfX1x8tn6gcUH0uGCWkbbLRZuGq53ftjTChWbBXHmTLlrouzeNfCpR0HokFfM6kZuqg+79Mhn54/anwvT7u2HcfvzMuRkMqeh5MTsNaapldgzxjhyKxQvamUUsfmBThl3C5fALy3VrBKihc4207wlo3Xcu9jyk3PjUuBzrb3GYi3c8hOFMKsP2bTu1ROfGZ0bUwt84SaXxdbkma5Iztb+zzElaCNjj4BDaWfUbEy03qztjY6XvYNQsgjoaP7uaMw9+vpvXqQ3sZoJTBJawHahG1oKdPFxUJtCvD3/NppUxQsYK0q/xZ4RwwaSoRBmVTiXKCPNgUjjMBwHyOASGJEDLMKRap0I1NQHoONecVrJMrZfY7nvZRUMV3PLeVQ3SS6/COHuLXJRo/TjxGwHOrV4JWGq1ypZl+3IqI8sJpdLbRFJlHjI+RnJErRYzPpL+wM9GNpVa3lNQiIzF+9yRdWqyqfGNIhnP7PnzgMaUiVaBwIMHD4LmWuvfGgvVf2GH5d1Ip/gVi1qwSKIS6QMUi4/XDDQuhWYRKWko1Zpgke4jC5zuEtHgXNM0m2Jrj/iHDx82o105QmumLl1kb5qCfmRN3ZaWc+3Z3eEWp/rcsaFFwt3FP/Jgqt+YGt8o2zB+ZrOKNipisGgNtswT4dYEK+0dpbYbqfGNdjtMO9Oa/Yh/dpfDqFOiZSGQWuNS4xuFHKaGNugJGMdxScN8o1pdNPuSsFFal3LSBcOZJFxB5AZtO5Cw/Z/MiG7qSBtNjMP2Cu6QZa7ML1FqfP/ZHdcVCDipjB0EDqEjlusCLeciWSIdo3bUptWsGsHiuFHI43xSBwip8Y0SDjOgMJZ3LVo7a8FrEhJek0BfPryx1RqsaWWMUKhG9GX8hSBcJFkqUSFFU4nygk11gFPjG6XFYTaCIhoE6hBIremp8Y2loGUwgioXzTgOyiKAcZp3yqs1wUpsaLnsoqHxqz81bSCLhdsT4cSvnRUx+yCgRYhgbWBN7s0PiK89eDB8cw3V+AL7g2Jc+XGM5Ij2Nw34SOLDPxtxQOXeVXvzTcA5GFwlfQYzSMr/mWoqqfH9vOLXQQEXI/ON30UsJwaqodax3mC/lIzk8+fP9j2XueTXWzY3B2Cq3cYJhVxSRdKRJJHWxj1o9Jdc/BIXpxyxsxREOwws0arFiXwivpoMrWVkHKIbZzpaK101eRqsg3mtHbf/iC2V882OSDU9mypbany7hAP4meXg2DES0yfQYMs8iXc17yi1aqTG95Uevx6gnVEBGzTsvC5HXInczU4gtcalxrcLPEANLQfHjnEe07g+kmsOcy7AFGLRr2IapV3LJRLOcCYCZ/NWm7a9KXZTEZgRtajDsldb6WiqtsLmY+Nc2VSuOiL5DHEIfRqjXqPlljWrFTfjF2XfvHlTpyB6aYL/Oma1S9VmHlL9hNT4doAWh3PgJeym1oLtWiNmOQLl6lohmS/YtDJGKGRL3Rl/IQ5XSJZKVEjLVKLsYFORpsa3C3xxh9kOipgQqEAgtaanxrcXgZbBzqpEzAYnAKdiVptWMlLNvhvhsouGOjJgWYpVy1D/Q2JGYzgejRO/xxmSQlsE7MdXzqrYltWUoi+Gb0thZ0iDkRyh3qy7dqRQjTwry3z79m19YSwnA3dIlbS/RM5WuS0vljHe5nnOHQR4ZDcBLfPfu3fPX+lXUk+ePDmrc7ScGCw3SbEPo0Wem5ubfYlnfKpcxZ8Lad8KbKE3T79oCG3UHK9RTRrwa9g/f5yQiUCDdTCvteP2HzH1lt1+/Mwjmg2ebVnRgagX+dlgyyzyxm63po7y9hdzyWln5kyOhDRo2KVN6Agunt0kQA3dRGSP0KYnEMwIrRXHMuO39qwl3DhlapTWkmMQh+FMACTpZ5u2nVSE0yMzI7qpAu2wCV5YufZIHXdaHpc9o/ozwziEa+YxUjhablybRi/a0v5nKWmQkVG8LFkn5cUSdhbm80RaWwueSxgPMQ4W4olwNyDQow9vbE+CFi8oeMafQUZG8ewCBOkvPmj3SBcfzx5okae+bxwUs0fjD4rATyMBKpERVGo0KlEqsc34ST0IDvMmTyJAYAwCtAxj6PF4KRqcAFShLG7/8bInpZB9N8JlFw2N710d2yHkxG9S7SNyBwSMEzGWY7eFSqtTTJspW95GsJkIEdYIYCRrZCzhZ30c2yJb+3E2q7/w1j/0G2yPy/UBVb1Vwe5CvXz5spz6ggIuZpT9hTqLuRBoIaCzeaopf/31lx9ZFvL8+XM/pNq1qmQgzGLWrQ0aLfJoVKl3iC4Wp06gRcg6kgS5VBbMfhQ5kPPiP9VbGf15o+N3QZ6VTd1IOG+PbNS+0ZaMRUiKtukcKrWzxoYtu/34mUlmFo/csqLjkg95t82WWagrC9aCd0Q7k7GKVbYfo+R5XQ5jpkTLRYAamouk0mnTE7DMw2SEsJaUsT8qJy3DmTXVWMLbtG2L5I3EYUbUogj7DptqBqkvc1oOIGnh5tGjR5Yy5oqDQ5iLZMvpoOWWtTPJZqz48m3qvEMz+Jhw0tbhg7QZUBwEePzx1taCj5eIFLIQqOYyZZF2SuRSTStjhIyWEyTVo/EHReCnhQCVyEJpXxwq0T5ukadwmCNwuAWByxKgZbis6v2CtzkBKAkrC2ZcQPTRHb++5qKhXhhn3DZZ2QaOKzQpBU78JuEicusE9PU/40sRTqzYlg3lxuapdX00KR9GckQtOjmZ6zjoETH6fdZS/TUP9fTp05plVI5uF4j9jK5FQs1XWoosT7Tmi38WJTf2HYvPEpiRgGxGZ58Cdbx//964WpZREpeUcaRkObLl0qxwYZTH8g7RctKe6IzFC9WsYHGxL3jXqCl9bkUfXbkgn80iGwFuptNsBNz+I6pp3+3HzzyiX/ds+4p2ol7kotmWuVnBihoG7UwuvNe0n1z0SGeNADV0jUxSeLOegPEMrZvPTCp19shGaVPzZTiTSsyP36xt+0I2fs2MqEVBRkpKqpo7pPU7NUrxRRmdqVM3ailgxjjVCGSUmaRSCaDlVGKnxDeeqrW3b7tLoYbIXwqU/dy5c2d3ajseZECxA1quRwS/tbXgXEUjnSME+vXhr9O0GnsH4y6FI9aS9KxRnhN3TfRr/EmKILIIUIkKmQGVqBBYHOZCYEkWAl0ToGXoWn1ZhG92ArBZwbJgVyKXXTS0j9ROP4SSS9eL6XDidxELgb0S0IZ+o+jGOR1jaknRLMsVhbaJJMk5amSM5Ihm4xsFjqR8kWeNLY98FDUUctHqYNEuEB2F+vTp059//qlRWd5M9Y7eyCli7czTt1tLn3BuZP9fXrBDpqav+AZvXpTuZJkn+uJ6RdCXL18stDWJbIlWLY5eq2bJS/6GymiJWSJOs32KkV4JJqSZRMDYqyrN4HMBSbkMHLnNOujv9DoIH7f/CMA2zSMoEX5mAGTHzy4UvaNc/T7SrEYu6x3RzmSpTW0adkaXIwslEtlBgBq6A1rwSJvVMxDyxJ/nzigynDmiemz7CD09y4yoBaC6IaM7UXnzsZZ7JJumwoJNTmrTtFKjyfZXr15ZCpg3Tpu10qjBvCgGTg0td6HcJ0+eWOSUH1L6HZrBiRfjeTmL8PY4DCjsrDLGbHAtOGPpSOoIgTb7EUuJLtK0MkawGMO+OP0a/77yXvYpKlE51VOJyrHFYS7HlpQh0C8BWoZ+dZdF8ma73eE3tFx20fD169cW023WMi3CW+Jw4tdCiTjdELDv5j/3ZM5m7lplLL2O0o1ScwuKkRwhaj9acySXgZ998OCBsXQ6hvfbb7/poGP2I7hrAsjltbyPYO3xSLiKoH0kWqxV0zdtldO/2m6i1VwV88Rvt0bjBprMAAAgAElEQVRk5lZ9ArKEZ8+e+fnKYGQ55w7GjCMlmXSD3z+fqpuPdPHaOChafPZgYJt9yqaTdrDUPJ6RgH2sfqKdZyxv9qTarIMZi4nbfwRmL+aBn3lEy3q2F0UfLGZHj7epkYt7R7Qzx2tQm4Z9vFyk0AIBauhBLVA94wBv3boVj1D0LsOZI3ix7SP09CwzohaA9rkm+/yVJV9jHC1F6ZWy//zzz7dv3/SmV/2rRWf1m2dNtlMrjYrrOhpa7kJ9Wgg2Nkr2Vm5HwYMTL1rMsi+g78gu8ggDigicErfaXAsuUVLS3EGg337kIk0rY4QdVm18pF/jNxaQaBMBKlE5S6ASlWOrlHGYi+IlcQh0SoCWoVPFZRG7zW73ChtarrloqNbGaLfB+0+NT3UU7b8dyYqoEIgT0LtD7K/jPWtRcyqCepfNr/ie+1XDOOp+72IkB3VnXAU8mMvYj+s16saJPHH4+O+fVjp1ElIPFjqRWwG4mtxT3hxfoWhkkYWADrfL2P2k1Noo5PRjtMaRUpuDRkll+UCxWiS9UduHX+36dP0ulrRNbS6KSqC9W1Rd0L7GNk3uRD2ODQS3/6BpdeT242ce0XVHij5SzI6ebbNlxjuinTlYido07IOF4vF2CFBDj+iid0/Avhi0j5IOyO178PhTDGcOMuzdtg8W//jjzIhaGBopKalzd0HJE2vBGWtBBotaiXOEAFo+Qq/ms1pxfvjw4WaOOvH79OnTzWj7Irx48cJ/8JQP/DoBGFA4FKUvml0LLl1w0jcS6NqHv0LTavR+25xJbnzXRNfGb6zgRBMBKlE5M6ASlWM7pYzDXJow6UOgRwK0DD1qLYvMbU4AtjkMyQJ8SuSyi4b2NxKeuwqTUddrSfGN3zUyhPdHIDgsFCmA8at3kRQO3rIIsHkk+KAM13wcIzmo9+Edo4N8LI8HXzG1PKLta3rq559/1tEmvftWr2bnG+AWbsTpgoCMWYYdNM6akNUo5fTxYfCW8QjPc7/6siaYscWWvyHaa4mUCzeKV06AtZSbFWxN4IuH2/VlXEW7Dk87uk6ZBD1LpBSWoVnk8eO3LALUHxsObyHHFTdGCii6KT02q45mBWtKfQizRgD7WSNDOARaINBsDbV4yC0ALCcDw5mDbJu17YPlqvM4M6IWzkk7bNh8TJW0GFXvcdByRxrU13QtvlbRlaNgrv7cE78d6a5fUVteC+6X6niSd92VDN+0MkYoWuO6Nv6iZEZKnEpUVJtUoqJ4SRwCEIAABCDgCDTb5zYrmEN38OKyi4b2gg+/CsOJ34OViMcbImCv2Kc37hYBSr+iviHNVRQFIzkI2/4xvYMZDfy43m/066+/7iugllf1zpLffvtNxwun07/6cK5mBvelxlMBAc5RB0Aq/NTWKHWIwSkmhdjb6qJC2sWwdOtFRV1M3H4O+dOnT4spFA207CkpKsBa4s0KRhu1qDJ77bPX6MWMxgts1tRzobZr3G5FuWQL0rEIUH9siNsfqOngz2bbcBR9ULN5H2+2ZW5WsGZrVl7DMKbWLI1m7ccIlmgQyEKg2RrarCdgnNA48Ru8vmFY/Hk/vuWa4YyFUiROs7YdkbmdWx2Z3yI0YwOiZ4/MiCY9O/zb5RcV4QfiEPo0Rr1Gy31p1njC9ubmpkS53r596091atGcjnuTc7MDik3JFaHxtWBLEYhTh0DvTcHYTStjhKK1oHfjLwpnmMSpREVVSSUqireXxLt2mHuBjJwQ6I4ALUN2lTU7AdisYLmMsCNn0rJm6k8MRqxU38aL3A1u2ReGggd7+cmJ3140hZzbBOwrrKdXbIsAwQmo7fITw0AAIzFAWo0y/DswVkue+8bLly+PJzmd/n38+LG+/fvDDz/oIPHTp0+1SprLRzwuISlAIE5AHrl2O83dd62Hnf5130ly+0ipzUGjXSp7SeM6Tbpr8YWSEswVuVnBchVwsHQat/OWaQ9v6rj9R8wPt/8IvY6eRdGtKavZlrlZwVrTIPIsEsB+FrEQCIEWCLTsCRhlm88p5QVrTN8obZJsDGeScAWRS2gkyGLsn/Z5QvucTE1idqnsJZ3Ln/RsI3Pd81JUC8EhrIb6xIzQ8onwd2RtPJb27t27EovOwUFiozA7iskjLRBofy24BUrIIAID+PDG1qzTptXu/dq98ZqWb5fKXtJc8g9g/LlQjJ2O3bTs5lqTmF0qe0lzyU8lykWSdCAAAQhAAAKbBJqdAGxWsE2kxgjXXDRMciyHX4XhxK+xshCtdQL6yqVxB4ZKYnmFQNECW0bCjbyiviiHyoljJAeBD+8VHeRjf1yvlwuWM+3PrsX88uXLixcvHj58KDXJd7l//74OAOuluWvxCYfAuQT0eWp9rXpRBtWOEnsIFvOKB6paxSO4u202j3apkkZHrtSjXlictFHL3mO57F69RgpyBXssIzLvIIDbvwOa/4i9B/Gf4ro7Aii6O5WdJTDe0VnkyRcCEIBAUQItewLG72GWXkAxvpLVPiw1KpThjBHUWrSWbXtN5qbCmRG1qMM+m5q9ibCIRxwIQAACcQJap9aXdeNxpruvX7+2RLPHkZ/jdzSacHjw4IH9cWL2RaCLteC+kA4s7QA+/NhNq990x+2wTVXapbL7+XEO9rt22expErNBAlSickqhEpVjS8oQgAAEIACBXgiMvaHlsouG9tHZFVZhOPHbS3OEnBsEjNsvplROb9wZbW6os8xtjOQg19MrzkH5m3pcx3GNi6k7xNahJvk6OgCs7XE6/au1Ur79uwMjj5QjIPvX56nX0pcBG1+Cu5ZClnCdOrb3Gm02j/aRzCknIduElsV4SKQmAbudSyr7WlrNIpyVV7N1MMuufXsDLv6no2hwbHg6k7PqxdXyRdGtaRyNtKYR5MlCoFnDzuJyZEFEIhA4i0Cz1VNAjLOmms0oSs/YUOgNjHnFYDhzkGfLtn2waBUeZ0bUAlmU7O1P0syVJfce4zRbK43tfI/M68uMluszP5ijcRku+4lfLV77khvF8B/huhcCXawF9wLzCnI2248kwTe2ad01rYwRkswgNfIYxp9a6qvFpxIV1TiVqCheEocABCAAAQj4BOh2fRrVri+7aGjf6HsFy/xvNYMjIwgUJZDUojW4qXoOx75gPH+WkEUCGMkiFntgFxXHXpzTY3748EFf4rW/hmSfwGpJ3v37p8e1W07LDL2/LFlvrFFd1p+Kpg0Z/r8KnCjRfu6zljpPyQJlkvG8FEHH1M+11U+fPsWF9O+22TwmjWRUffTuYb9QXEOgCwJJtc91E10UDSGPEEjSdZIVHZHqyLOVfZsumBzhufbs1fzMyyp6zQAIh0AFAldrZyogJQsIZCRwtRrasidw9+5dzWlYfGBprdxshkUAWaCkzWiHSorhzEGeLdv2waJVeJwZUQvkpEqaNENryZ04EIAABLIQ0AKcxd1SizctZ2fJVIm8efPGT+rZs2f+z96vrzagiOirl7XgSBG4VZnAGD78qE0rY4Si1WEM4y+KaIDEqURFlUglKoo3e+I4zNmRkiAEBiBAyzCAEilCUQJJ6xFduEaW5Ve1DHaqV3jvKid+7fZAzKYJ2I/yqxhaPGh//YBl4OwGh5EcRIpNHgQ4f7zOoV+Xr04X6096vLm5efTokQtv+UIvO9Tsp8RW/ZXnmuS8tlyua8omberYubEp1ul0RdZHqs9ilWRsAzSPSeU9SynkC4E5gaQRO3Y+BzhqiLGvmYrP2HBuBgP0a/NCzUPwMy+i6LnqCYFANQK0M9VQkxEEdhCghjbuCejDuZYPH8nzL3Ti17iW/Pvvv+8wv/gjDGfifDbvNm7bm/KfGyFp5mQA1EnldapJeipp5splwQUEIACBCgS0DBd8cXcxU7lkeoH14q3UQL3q19/Sd+4iYKrw8/gMKOZMFCIsHa0FLxaBwFMIDOBYTtyGbFqTvN8BVJlU3uP1ZQBixyEMn0KSUQ1gEknlPa79AYgdh9BsCjjMzaoGwSBwIgFahhPhk3WnBK65aJhU6iuswnDit9P6i9ghgcrDxTD7Ar+7eNFCgXIXTBIjOQgXmzwIcPHxyod+JYMWUx8/fqxFXJ37PfcbqotApkBh0VdeddB3vGobKfXYt7RR8rfffrMrVIaqzZ2yhLOw2EU9S8K8+SaNkfJmTWoQqEYg6QW61aQioxIExmvDK/vhlbMrYQORNPEzHZyxFe2KyQUE6hOgnanPnBwhYCdADXWsGvcEtE/acuJXo7xC05ualnSsIhclXizLcCYC3HKrcdu2FOHEOOOZXxzmvhnRpPklDDKuAu5CAAInEjAeS9NyrfbjZnk/rxam/fI+efLE/9nLNQOKiKa6WwuOlIVblQkM4zIN2bQyRihaHYYx/qKUek+cSlRUg1Sionj3JY7DvI8bT0FgbAK0DGPrl9IVJTCeM2nx35JKbUmwqI4qJP6fCnmQBQQqEPj27VuFXGpmcYVXDtTkqbwwksrAyc5IQOOZ+oua8od0nFJb4rRMa5SzQjS93Vki/fDDDzoaql19SU7bonh6md/0t3iXwGoEZOT37t1LVaj2Vj5//ryakEFGqdIGj7fwM2kkM0B5W2CODPUJqJG3Z4qd21n1HhO3v3cNlpAfP7MEVdKEAAR8ArQzPg2uIdAaAWpoaxrZlOfu3bu//PLLZjQdQdmMsy+C5RygVnAk5770I08xnInA4VZpAgPMnFSYEfU/UFlaI6QPAQhAoByBO3fu6FuslvQt72HZTEdnQX3/ShP7uT4dvJl1lggMKDYx9rgWvFkoIkAglcCQTStjhFQzID4EAgJUogAIP0clgMM8qmYpFwSOEKBlOEKPZyEwEbjmouEALnReA+Ybv3l5klofBLSEkLToW7lUEk/rK0+fPq2cL9n5BDASn8Z0LSbzQEKyENCxRtV6HcGtvFlk+o6u3kmvtYcsBdmXiFZ59c3hfQvG2lqn/X/6d/pT266L4FXTak6V/j7ZeOo4AQ3dZdtBOtKav7Qf3HU/9aUUVY0SuyddFmsXlSvjmhjVwscbGVZDR0YQgEDvBHD75xocye3Hz5zr14WMpGhXKC4gUJ8A7Ux95uQIATsBamiEVfuegL4Cp3cCRoqgW1rxzfXRuSAjyzd+g+/UBSnU+clwZs65fduey9xOCDOiFl0kzaNikBakxIEABM4ioBdSW3weLeAe37gSrAJr+e+sUifly4DCiKvTtWBj6YhWgcBILtN4TStjhKJVYCTjLwqq68SpREXVRyUqiteSOA6zhRJxIHA1ArQMV9M45W2HgFyjMc7HsQoTGBUnfgMg/OyVQNLw+M2bN329NLRXrTQmN0bSmEIQ538IqFHSHjUtcAZLnv8TqcAP1Yuff/75/fv3p7SKet2vzuJalpP9ousI6O+//65vxp5yENSXhOtNAovHrV++fPno0SOpz3LoV6eFNQuwmVH2CEljhuy5108wqYusLx45QiALAew8C8YuEknSNWPDLnS6Q0j8zB3QeAQCEEgiQDuThIvIEKhMgBpaGXiJ7DRXqTnAzWlD+fOaZcorgGaiNt8erZfZPXjwIG++U2oMZ0pQJU0jAWZELaCSKqklQeJAAAIQOIuA3C1tBNxs1uQXybs+uI4cLH//8ccfZ5XamC8DCiMoRet3LdheRmJCwE5gvKaVMYJd+8SEwCIBKtEiFgIHIIDDPIASKQIEshOgZciOlAQhsDlx5yMaZg9kUql9AqNec+J3VM1erlxXGx5fTsE5CoyR5KBIGgUJ6Mu0r1690ls/de5XX98tmNMsaX0xQ65eoW1qs9z+f8Dnz59VzM1Ne+5ZLTlr9VeHPznl65i0fyGLmluyO14uk9Np881SaCeBNm6qamzGzBuBMUNenqQGgUIEWn4tWaEik6yFAG6/hdLAcfAzB1YuRYNAIwRoZxpRBGJAYJEANXQRS6eB+oiuXvkXF16nR7Kf+LV8dC44tRIXMukuw5kkXETOS4AZUQvPpErKzJUFKXEgAIETCcjtMXo+R0786gOwfhejt7poTfzEUsezZkAR5xPc7XotOCgLPyGQi8BgTavfgOdCRDoQuBQBKtGl1H2RwuIwX0TRFBMCSQRoGZJwERkCdgJJ6xH2ZInZF4H/9CUu0kJgjQCLpmtkCHcEMBKHgouWCdy5c0cLn/LStKft9u3b1UTVYVq9Y6lCdvpKhhb/tF3PeNxXn/PVGdHv378/f/6c474VFJQlC81ZS1nBcV8d2/706ZPbEyBT16FfS3baQ1nHOH1hrjZSulp5fV1zDQEIjEcAt388nRpLhJ9pBEU0CEBgNwHamd3oeBACFQhQQytArpyFJpc0QRrP9MuXL3lnjTQJGcxozQXQGxvLzVIynJkDJ6QagavNEF6tvNUMiYwgAIGOCBi/tSvvSD7S7nIFHp1cqd1JFX2QAUUS3gHWgpPKS2QI2AkM1rRezWe+Wnnthk3M3QSuZlRXK+9uw+j0QRzmThWH2BAoSoCWoSheEofANRcNk1zKKyDixC9NwSAEdI5okJJQjGIEMJJiaEk4PwG92/jp06caDv35559aB9XbjvPnMUtRX/rVy5ZmwTkDdGpXn3Xd3DY3Zamzviq+zj+7M6I5RSGtkgT05lptuPRz+OWXX/S13mA3pM5+S8t+tLVrnUg/splgLdlI+BWGAZHicwsCEIBA1wRw+7tW327h8TN3o+NBCEDASIB2xgiKaBA4hQA19BTsFTLVBKnmlOIZPX78OB4h6W5wImX+rOSRvc3Dc4UwnMlFknR2EGBGdAe0+CNJG1PiSXEXAhCAQAkCWo82rtPp5bz7BNBit79iKFenzWVfBhSp+h1gLTi1yMSHgJHAYE0rYwSj3okGgTUCVKI1MoR3RwCHuTuVITAEKhCgZagAmSwuToBFw4sbwFR8TvxiBlckoPdNXrHYlDmFAEaSQou4BQnoO6ja2aZPVfzzzz/6Pqpee7y5y+2INDpXeeTxyLNa0NVpTy3+ReK4WzrhPJ31VfFdIBf9EpBCdZhci1vzIuhEt+Vb1mqTyxnnXKoLhrDMcEGlj1Fk9k2OocdzS4Hbfy7/LLnjZ2bBSCIQgECEAO1MBA63IHA6AWro6SooLcDHjx/jc0d6x5zml7KIoTnYFy9eRJLSyrrkiUSofIvhTGXgZDcYgX0zovueGgwdxYEABEYiYPwW5e4Tv8GDxpXimoQZUGShzVpwFowkMgwBmtZ+VYm336/ukLwRAlSiRhSRVwwc5rw8SQ0CYxCgZRhDj5RiMALDLBomuZRX2D/Mid/Bqup1i5NUt6+L6dolx0iurf8RSq8Ts3orkk5O6vSvDsS+fPlSSwV5DwBrh9yjR4+yw3r16pU+7eu/wnktC22be/PmjXbXcdZ3DVF34bJSKTQitjQeuetuaT+lDMn9LH0xwLuRkkYyA5S3tEmQ/gAEsPMBlGgsAm6/EdQY0fAzx9AjpYBAywRoZ1rWDrJBgBp6BRvQK+Tev38fH9Bp9un79+8HaWiHym+//RZJRDJoemrxlXaRp1JvMZxJJUb8jATiFS1jRuWSqjAjmkRpmB025VRGyhCAwOkE9MXd+NtVJgm1ghxf7FsrSHDi13gKbi217OEMKLIg7XQtOEvZSQQCiwRGalqTvN9FGqcHVhgjnF5GBGiZAJWoZe0gm4UADrOFEnEgcDUCtAxX0zjlPZHANRcNB3Ch89oMJ37z8iS10wgk1e2k2ZzTikTGuQlgJLmJkt6ZBHQgVkdzNXaaDgDr87/TAWDLomxcbq287luyXUtW3yh+/Pjx2l0/XKeXtWD84MEDP5DrrgnILGWl8SLoKPvNzU08znRXhqTNl5aYx+MkjZTYuXUcOClAoAKBpHpdQR6yKEcAt78c29ZSxs9sTSPIA4HxCNDOjKdTSjQSAWroSNqMl0UToZr8jEx7amZGXxU7cuhXU6x6X2FcDB331SxWPM7xuwxnjjMkhd0EkmZOLjsjmkRpty54EAIQgEBNAsZTuMHZXYuEb9++9fuL33//vfTLUyxSuTgMKByKIxf9rgUfKTXPQmCTwDBNa5L367f5m4iIAIGLEKASXUTRoxYTh3lUzVIuCBwhQMtwhB7PQiCVwDUXDXGhAzvhxG8AhJ+9Erh3755ddOaY7KxGiomRjKRNyhIQ0G6z6QCwzkPqpQb6aOqTJ0+SXD0/wYcPH/o/j1xLqhcvXlhS0JqHttY1tdBrEZs4EQL6AIvxk9GaCDB+rTr+rZWIMKm3dlef1IzKxU/ydiK7ZstJSMoQOE4AOz/OcMgUcPuHVOu8UPiZcyaEQAACeQnQzuTlSWoQyEuAGpqXZ/up6dBvXMgvX75oILDv0K/OosQHEZom+vPPPysc91UZ45IEEJIGxcGz/ITAnAAzonMm85CkeVTeQD0HSAgEINAgAeOxtHfv3qX6WsEhYWNGdRAxoMjCueu14CwESAQCawSMLV77TStjhDUVEw4BIwEqkREU0RokgMPcoFIQCQKnE6BlOF0FCHA1AtdcNBzAhc5rqJz4zcuT1E4jkLTCqm9IniYoGZ9HACM5jz05VyWgQ7P6TO7z58+17KrPXxjXEnwRtVds87usfvy1a4kRLOWuxZSQWXJcS5/wygTkcMv27t+/b89Xn0mxuOnqwXU82J7s7phJI6U2d24lSZXURe6myoMQyE4AO8+OdIwEk9o0xoadKh0/s1PFITYEOiJAO9ORshD1ggSooRdUuvaRbLruiqCxgI7v2vlo+lQpx99+qLfUKeXNI8f2TOMxGc7E+XC3KAFmRC14qaQWSsSBAAT6IqCVZX191yKzcdl3Skpvqdban0tW7WfSuqF7sMQFA4rjVAdYCz4OgRQgECEwTNPKGCGiZW5BwEKASmShRJwGCeAwN6gURILA6QRoGU5XAQJckMA11yOSXOgrWAUnfq+g5UuUMalFSzobcAl81ygkRnINPVPK/yGgT0/oJK0aPX3y939ubP0wfpg3koyOZeqNpJEI7hbHfR2KMS60xKt9kKmfPdGil3GjgIzzw4cPpVkldRmbW05LS7uYftJnXhgjLTIksH0CSbXP+C3x9kuNhJsEktpwxoabPBuMgJ/ZoFIQCQKDEaCdGUyhFGcwAtTQwRRqKY4mgvxZI80lrr02TpMhOr6rWanNc7866ytb0tjBT3kuzM3NzefPnzVtNb9VKIThTCGwJGshkGR+SXMyltyzxKkwIzoApSyoSQQCEBiMwLNnzywlijtOQQpB5B2vqA4SzPWTAcVxkmOsBR/nQAoQiBMYo2kdwPutMEaIWwJ3L06ASnRxA+i0+DjMrSnuB+9P769sTbx98nhl+mGYQu1D0ctTtAy9aAo5ByOQ5EwOswcyqdRtrlXltUNO/OblSWqnEUg6WZQ0m3Nakcg4NwGMJDdR0ttJQPvJdj659zFtStMnf+XMGd/QrHzkA2k3294M/0+b6oxnhn/99Ve+7rubc5sP3rp1a98+SL0GzLjer72bpetR0snANv2KpPFb0hipTcNDqmsSSKp92Pl1jAS3f2xd42eOrV9KB4EWCNDOtKAFZIDAGgFq6BqZscMfP37sCqjpTc0lauoyMs/55csXzR1pz5C+I6dJUZmNzgxrqlP/6lltTNGQQfNXmr2MDCo1NfTp0ydFdlnXuWA4U4czuSwSYEZ0EUsQSCUNgPATAhAYg4AaN8v8uXww+zt52zzxy4Aii8WOsRacBQWJQCBCYIymlTFCRMXcgoCFAJXIQok4TRHAYW5KHQgDgUYI0DI0ogjEuCCBa65HWGYpnTEk7ZN3T/V1wYnfvvSFtDEC9hHyFU7zx0hd+B5GcmHlN1F0jXy01WxaA/v69WtlmXQIUwK8efPGmG+wEGt8StFUNG2qs8TXC4Dt8lgSJE7vBLTt0uKsazum8WzwbiB37tyxP9vmmCGyaXVetKSR4fxxQiBwFoEkr55vWZ+lplPyxe0/BXuFTPEzK0AmCwhcnADtzMUNgOI3ToAa2riCComn+Uw39NNc4jRjOc1z6kSuXiYYyffjx4/6qpImKn/77TcNCfWvDg/roK+OBEee0tyUZix1Qvis2RKGMxHtcKsoAWZEjXgtM9hTUq75MqZMNAhAAAInEjCuuxmXj+XC+atUelfLvpcF5wXCgCIvz32ptbMWvE9+noJAEoEBmlbGCEkaJzIE5gSoRHMmhLRMAIe5Ze0gGwTOIkDLcBZ58oXAROCCi4aaRdSKsNEArrAKw4lfozEQrQMC8b0dfgHaPJnjS8h1IQIYSSGwJGskcHNzM8XUGqdxQdSYsj2aPqOqNtCyJWX3WVzjcV/JrCxaWN+10yNmBQJGw3v37p2WhIvKYx8p+bsWioqUlLjd27GXNEkAIkOgAgH7iF0dHz1OBY20kwVufzu6yCsJfmZenqQGAQjMCdDOzJkQAoF2CFBD29FFTUl0ZNdlp2t/ZKcTufrKnM79Rr736561XGgc8f79e+1f0QyqJX6hOAxnCoElWQsB+zzhlWdE7ZVUzL9//24hTxwIQAACpxMwHkvT8pylZQvWwY2Jl4bAgKI0YWP67awFGwXuJZp9abiXEg0gp7H1a7xpZYwwgClShHMJUInO5U/uSQRwmJNwERkCFyFAy3ARRVPMZgnY1yNGmhawl9q+f7hZFW8KxonfTURE6IaAvW5rHdqyDtFNyRHUTAAjMaMiYhEC/ucjNGtfJA9DotoYp51wm4d+9zWVemezX8yIONqKd//+/UgEbl2TgDZrurPxcQL6Kou2YMbjHLlrn61oc6RkH8nYO8cjPHkWAiUI2Gtfrv3fJUpBmiUI2Fu2fQ5PCZlJc5MAfuYmIiJAAAIHCdDOHATI4xAoSoAaWhRvs4lL7/78xuLITlNJiqbh4cuXL+0DAb/I2nmpZ5WCzg+3MF1pLwXDGV+PXGchwIyoBaO9kio1rcVY0iQOBCAAgdMJaPl40deaCxac5p1H0OLdx48fXbiWpFtwsRhQOI2cfnLhAU8AACAASURBVNHOWvDpKPIKoNFB3gRJ7TiBMZpWxgjHLYEULk6ASnRxA+io+DjMHSkLUSFQjQAtQzXUZASBNQL29YiRFg2TSr2GbphwTvwOo0oK8n/37t2zU/C3idifImbvBDCS3jU4kvxqhU589YCWFvTBih9//DGO1F+Ojcd0d/3PbrjAxQvjqc7FZwkcm8DTp0+N/rp9ZnwHMaMMStl4yn2HDEcesbs69pIekYdnIVCCAHZeguoYaeL2j6HHoBT4mQEQfkIAAtkJ0M5kR0qCEMhIgBqaEWZHSfmf/9K53Dt37qwJr9nOR48e6cjuP//8o/N1evDJkyea8dAJE38KVNcKUbg+taTJScVU/M+fP+tZpbCWeOVwhjOVgZOdT8A+T3jlGVE7JbFtE5SvdK4hAAEIOAJGl3vzxG8QwfiJSydGoQtj6ZQ7S9iFVOAn28hasC/SANf2l+QOUNiOimBsfIKWc17AIELNptXu/bbp+rKaPDcnQioToBJVBk52uwkY+yylj8O8GzIPQqA7ArQM3akMgccjcM1FQ7sLLY2feBinjr39t0425AKBCgS0IUPV23g+TTs59ObIClKRRVMEMJKm1IEwaq8ePHhwFgftkNOqQPzApH3ueyrFq1evjI/oLdGRLXpnMbHkq42DbqFCewS1HdDyFHFSCWhfpvZfbr6KWLrQkvDz589T07fET/ITNGZoZ2OoSid5Nuk5CC28W90JwwUE7ASwczurC8bE7R9P6fiZ4+mUEkGgNQK0M61pBHkg4BOghvo0LnX97t07V177kramdPR34ryrk3nfBcOZfdx4KgsB1R17OpedEVUl1dy1cSlEy0CawbZTJSYEIACBEwmoF7C0b2oAtVoaWVo68VjaGj0GFGtkTgxvYS34xOKXyNq+NFwid9JcIzBA08oYYU25hEPASIBKZARFtHMJ4DCfy5/cIdAmAVqGNvWCVFcjcM1FQx0wscxSTsagucokl7s7E+Ibv92pDIFjBOwvsXPntWLJcW9EAhjJiFrttUzGNxSUK572vcXfg5L6IthgBTciuf3lT5FETrmljYYSfvp7/PjxKTJcIVONUvyvuESK/OLFC32JJRLhyC17l6E3iRzJKPuzxg1nylfH77PnToIQqEPAXu+w8zoaaS0XexvO2LA13S3Kg5+5iIVACEAgIwHamYwwSQoC2QlQQ7Mj7SJBnSTx5dQ3fv2fY18znBlbv42Xzm5+9pmZOkWuOSPaL6U6uiAXCECgXwJPnjyxCB/xz9++fesfO9TkvJb8LGkWjRMROMhXS8BBSC8/u1vCbmQtuBf9WuRM3dphSZM4WQgM0LT26/3WHCNksRYSGZUAlWhUzY5ULhzmkbRJWSCQiwAtQy6SpAOBgwTszuRIeyDtO35bW6s6qO7545z4nTMhpGMC9re2n37QrmPKnYuOkXSuwKHEb6Ehiq8u+Cuym+i/fv1qdBb1adyx36eyyYoIFgJ6O7hxoBI/uG7Jay2OUQA9bl8rWssrb7i9ebGXMa+EpAaB4wSMnY4yws6P0+4xBdz+HrW2JjN+5hoZwiEAgVwEaGdykSQdCJQgQA0tQbWLNP0P/ErgW7dudSF2FiEZzmTBSCL7CNhnUa48I2qnpEUWdWT7dMFTEIAABOoTePTokSVT+Wn60vtizGBDsL3BXEwtSyADiiwYSyTSwlpwiXKdlWZrvtlZHBrMd4Cm1d6Yt2aH7JposEZcUyQq0TX13lGpcZg7UhaiQqAaAVqGaqjJCAKbBK65aGh3oe27iDdRtxmBE79t6gWp9hMwHujXHNPaIsT+vA8/KZE0qa0Pkdub5sN5XjEBjOSKWm+yzGqITt/qoTbn9u3ba3iSXgQbbMJbS1Ph5c5nLmaadG55MQUCzyLw6tWriH06qaTiQv2mjqZbBJAk9rUiJ3bRC+Nbi3T8Xo1AUUlIHALlCBjrHXZeTgXtp4zb376OjBLiZxpBEQ0CENhN4P+xd//nVuJ647CfOdcpQC1BpwLdJagVuHcJOhWoJagVqCWoFagl6K5gtAS1A9/PDO/FlwOLEFj85t5/KIsVQnInhBDIQjszmM6GBGYQcITOgLzOXdQGN3oNVK4zR71S5XKmF5fAIwoYEc3BjNcS5r94PP9ElrPr88PEzeiXL1/GzJMYfj8/NjEQILA/gczH6WozewuHuPFdHbePW2xruAmV3w67hT1/fV78XvCwLK/z14h2/4TrsMJayVZbb1pdI6ykIknGdgUcRNstu4OkXIf5IAUtmwR6CWgZenEJTGBqgQPeNIz5dJlP79duKE9dFvPHb8bv/Ob2OK3A8+fPM3fw7t27zJCzBYvExy2QmAQYXaVnz57Ntt+j7UglOVqJrzm/1bueS6UzcfOy182q/LxcXV3NmdmjPQ44p+0M+/r48WPOXuK8+f79+5yQfcNk3n7Lr/99EzAsfGZ6MnM3LA22IjC1QGY9z+/4TZ1g8c8vkF/6rg3nL51ee8w83iNO/cxesAITIFAKaGdKCgsEVijgCF1hocyTpNoD60f7UT+XM/NUM3s5KZA5ZpjfPp/cy+grM9OTmbvO5OUfpJkJ69zjWAFCIBIfU/X++usvN6PHUhUPgT0JZLaTL168aOa6Ng04M6pmPOOuyW+HDS2OK58Z2+L3gjPTWQ0WPzVb/biG5fhFj7W9W3UNLOtJQ2Z7uOamNTML+U3uPKWTmZ7M3M2TZnvZq0BmNcustLMpZaYnM3ezJduO+gpkFnREq8Pc11Z4AtsV0DJst+ykfJcC+fcj9vQM5NOnT3NKM24or/A9oDkpzwxjxm8mlGCbEYjfxErMXqtmI/8HSKpbTbpcvQViNHY6apVkOlsx9xVYQ0OUaDN73azK/5WUxB77AuaE15zmKK02TPxOz+vXr3OSF6OKU/Ta45mnnAMhnjpd/JXdpdLXr18zn4LNvw4sI7dAYCUCnz59yklJHL+eXMyB2msY3f7dlKx+5m6KUkYIrFZAO7PaopEwAiHgCFUNCoH8mrAPMZcz+yjHjebCiGhOwV1eXmb+wHw8HjfFwHVOIpthYhC7elvK3ZMmkTUECEQnJOc15nEfqjlKX33cJSRXMvcjvxvpFvYi9X/xe8EDct3rZ9MHxD9gk/x6PiBym5wvsIOm1TXC+dVADAcXcBAdvAKsPPv5HQkd5vmLsjamlPMQ4/yJ7LvHXWaqL8L6w2sZ1l9GUngogWPeNHzy5EnmiS//Rwq2WG3M+N1iqUlzh0DmhP5V3WGNLNVeTnhxcdGRT1+fIaCSnIFn0zEF1tAQJZ5Kyb9ZFY+JZM4wDL6bN2+OidgVl2dWuoTW/n302h89epSTyokGFjOnxVaflMpJ7XRhMn+lKU6FMx+M02VZzAcUyDziMo/fAwIeJ8u6/Tsoa/3MHRSiLBBYuYB2ZuUFJHkHF3CEHrYC1B76CYd936w9WdAuZ06yWDmPQOaISub4zAxpXmRENPMgjezXpsDNANK2i1qRuRndBmU9gYMLZM7UffXqVRUqHnep3iyOW3truAnlgqJaRqtdXvxecF+ZzOdN+0Z7Tvh4oc05m9t2BoEdNK2uEWaoJ3axbwEH0b7Ld7u502EeUHY5vcEfP34MiLlzk/yneTujqgXYZaZqefQxX0DLkG8lJIHZBDLvR6xhWkrV5Mz5cZld6H3fRB5nxm+8SSwK482bN/EjjtHKVwtp2WUJW9Z/qb0/ePAg52dHI3mZN4DnyciLFy+qO5po2lJ1F0deVkmOXPpry/vij3okLtcTk4FrjNU7uLWvah8Tu6uFHOVjPB2Yn7ZR9iiSKQTiMMmpOXEv8+XLl6MnIPP223o6FbXHttpAMq+F2ja3nsCyAjlHXLQbmcfvsnmx90kFdPsn5Z0n8vy+XE5vYcQ062eOiCkqAssKaGeW9bd3AmkBR2ja51DfRmWIW36HyrLLmUMV99oymzmikjM+M0/WFhkRzf+B+cVvA5WlUEtJ5k9tlptbIEDgIALRvuXktPYEYa2FWclNKBcUOUW5hjDL3gvuKzDdRIu+KSnD7/vZ1jKbm17YQdPqGmHTNVDi1yDgIFpDKUhDU0CHuWnSuWbO3mBt5vB0T0TsMlOdRSlAm4CWoU3GegILChzzpuHmutD57Wd+XTprxm883fjs2bP4Xcb4/derq6u//vrr4cOHf/755507d2L2b34iRg8pYaOTbi7CzHvMtZ8dXTCbMVW++puLMcsuXr++YHqOsGuV5AilvIk81m5/zp/mxOV6/hhBbXAhkYv8WcSJSPK/cnMr32rNIaO3WftdjLbUxgMEoz/9mbn3OI+v4YdvIvs577UOzzX8tnpbOVpPIC1Qe1dAW2D1vE3maOt1+7de4vqZWy9B6SewfgHtzPrLSAqPLOAIPWzpnxy1yBwd2hOay5k9lea28mJENLO8Mu/vxIDt6KPWmSmsBqsNHcfNmniooxrAMgECBEqBzMfpymYwbpBV78mu53EXFxRlma58IbPvEbmY4l5wX5z8hyj6xjwsfDwkWT0Ah0ViqxkEtt60Zh6nnpqYoS7ZxUYFHEQbLbjdJ1uHeUAR5/QGx5rwU4sn8aDvgIxUN9llpqoZtNxLQMvQi0tgArMJHPCmYWYXOk6XtZcJz1YotR3lPL1f26Tz4/AZv4ESXYeYMFnrT8QuI6Ex+zduES0y7UHCOkv9CAGi+uWMlEVdjRdTrwGk9hOnOYlfQ7I3nQaVZNPFt6fEL/6oR+LyLH4SJpO62RnI3HDqYG5uTS08W/zxq7f379/P2V38DE1OsF5h4jduciarl0829Ip83MA5D79GXiJH4+5XbMcRWMPjiTn1/O7du5m/ln2csjtsTnX7t170+plbL0HpJ7B+Ae3M+stICo8s4Ag9cuk3h2LiHZ5ruCads1BczsypbV81ASOiNZCTHy8vL2MM6uRXtZW1G8G1b+f5WBtSczN6HnZ7IbBRgadPn+akvGxYajfI1tPCuKDIKceVhFn2XnAvhOalSnPzOete7QBsJsaalQjsoGl1jbCSuiQZ2xVwEG237Hac8jk7Lb0Y1/zMZ05vMPFEbi+H2sShnF33ir8MnBPz5jJV5s5CXwEtQ18x4QnMI3DMm4Yb6kLXfnR1rFoxcMbvy5cvO2dTRD8j3vc78913CRurZuwgnri7kPOrMzE7ffHMxtz4eFSlmoz13AKppmp/yyrJ/sp0ozkq74Yukv7auECZhszZlUX4nPa2CDnz1WDmT9qUubawZoHXr1/nJC+q9BTT/HLqUvwUTvyIck4iJwoTe6/1KE7uKFPy5LZWElj8uYG4wIwfh+4siMXT2ZlCAeYU0O2fU3v0felnjk4qQgIEagLamRqIjwRWJeAIXVVxzJyYk6XfeWty5kTOsDuXMzMg20WbgBHRNpnq+swxqHhQdeanJqqJjOXm0LGb0TUiHwkQqArEE4Q5v2gQt32LX9ivNYbraWFOdimrOS2X3cIuKRZcyLyDOdG94PyMX1xc5AeeIWTtAJxhj3YxTGAfTatrhGGlbysCpYCDqKSwsBIBHeYBBZHTG8x5riln11++fKkGu3fvXvXjiMu7zNSIPkeLSstwtBKX3w0JHPOmYc54UdyCWeRttdXKM9FsoCEzfuMluvk/QxvzhWab+SBh1RpjOd7inXOFHGPBUXOW5aodUPGrfpH4ZZN0kL2rJAcp6PVnM2boLdjPaLt/2WvG761btzKd2yYYZ27eK1jcY27LXa94qoGrv1WWf2VbjcHyYIG4B5bZIY77mqOf3GPILOcBhWVvqdZ6FCepIxf5r+8+GYOVBxeISj7b9d1J6pwjMbrT0w1zn0yVlSsX0O1feQGlk6efmfbxLQEC5wtoZ843FAOB6QQcodPZrj/mk28ViKHFow1ruJxZf13dcQqNiOYUbihlvq4tZ/A2Z4/DwtT27mb0MEZbETiUQK3daMt7/Bhu3JKr3pB99OjReh53cUHRVnDrXL/sveB8k5w7UNWHCvJjHhByohfIDEiJTXIEdtC0ukbIKWhhCCQEHEQJHF8tIqDDPID95MB1M55Rnq2qzhzO3G8zJTlrMiPfVqZyMi7MSQEtw0kWKwmsQeCYNw3j1nCMN3b6L/se0JixkvO+rs5cNAMMmfGb84x1uacY2J3tJ7clrGS3UAjE4Z1zk7VXzRndtnZ4x/yxeFX16HsRYZuAStImY/3MApkj+1OkKn7X5GS0vWb8Zl7zn9zRdCunmHtZvWOdf2U7XR6PFvOzZ88yK1uc3EefSP/mzZvOXzSPY3mUsa0BJRv57azzoRe5GBC5TQhUBRbsPMeTQ9Xh7GqqyuU4f+lOlxoWSgHd/pJicwuZp/6Z89V5zh2QHv3MAWg2ITCKgHZmFEaREJhIwBE6Eewmom27txiDmdG9X2r4ZRE6lzOLsNtpIWBENKcmxEhU57hxxBPN1+i/U5mTvAjTHDpe8J5UZpoFI0BgcYHLy8uc3z6Oxq32c72ramFcUCxekfomYNl7wfmp7Tz1z/Yz6LUDMD8LQi4isI+m1TXCIpXHTvck4CDaU2nuIC86zAMKMfOp2trreQfsKDapRtLZBR22i2KrXWbqHJCDb6tlOHgFkP2VCxzzpmHcW+kcqIxRyvhZtKWKr+2+djM91ecDm9821/Se8RuDa333MY+dhDVL15oQyLnJGlU6xtQW4YqnUmqHt9HY+QtCJZnf3B6bAgu+5vfk69Djmi3nt2nLjMTPxuRf5s3zUEs8wlL+XErmkESZncRC9ed4O7uPiXh8NVjgZI1txhYn99oZthlmwJrYe2e5T7HfnKTm/EDRx48fc6I6M0zfi4Uzd2fz+QWidY3frJl/v9Fz7pxsHEdoZisxf/pn26NjsI1at79NZuXr9TNXXkCSlyOgZc5RWjCMdmYYvoo9zM1WfQUcoX3F9hQ+MaAXtx0vLi7mGWNcCanLmZUUxDGTYUQ0p9wzx6NiaGuRHyyoDVlHMuIMm5MvYQjo9h+8DnQOyBc+1Z/p7HuLeWphFxRTC08Rf+ZZNRqo2gluisS0xRnXI21fFevnaT/jSdbyiYi4QZa4hipTO0/Cyt1ZaArsoGmNTLlGaJasNQR6CTiIenEJPKmADvMA3ky0GMQeEHl1k3j8tdp56+yCVrftu7zLTPVFEL4UyKwPRfh57tR4GrwsnSkWqk3NFPGLc3SBY940zDmxZl5xj14iMRVxuuOo94zfcqioVz4zx+N6xVkLLGE1EB9LgTi8OyfnRP2Zp89RpqpYiGalenjHb/A8efKkFma2j9WUzLbTnB3NkDCVZAbknLI+eJhF7kjFTaCTpT+g05NzA6ko4hl6BbGj6uzH169fd9auzN/ZrXLlT3Lu3PuGAlQFTia7Oin6ZIAzV8Zc9MzKFk8YjH5WvXPnTmcFjnPK/O/RjT12Xs9EyiP9Z/qPtXlnRRprR2U8mTVztQkrM7KShThnzf94Yq3nfJIiDoQYdjz51SIr569RmdmcP2GZx2Bm+gcH0+2fv+gHF1Z1w8xTf2zSeZquRjt4ef39zI0W9OAS2ceG85daZsu82oSNW+7amXE9y9gOUn/K/B52IbM9GezjCO1LN/+h1zeFmeHj4i5R+jGUF1emMdARPwccP0oVT3vEVer8F6qZeRklmMuZ3dTtUerDnJEYEc3RzlGKeKIaD7j5kpOARJh4+qc6GS9umo81fJ1zVOaESSR+wFdT90wGJGn3myjlXkU8P1ev5NUCD2iynj59Wotk8Y+JLmUtbYYWC5DOWjp1S7vsveBarWj7mFOv4iKlbfOx1lefMInXS3Q+Ghf7nbr4alnrrE618Ef4uI+mNaf3G9ewY3U78yvGep6aUPnzS209IedsIR1EneXuIOokGjFATsem2J0Oc8n+6NGjcrltIU6FbV9lrq/Ni8nZaWbMJ4PlxL+5TJ3M6T5WTn3a0jLso56MmIv5T82ZlXy1CRsR/2RUB7xpGONFnW/WjFshceP4pNh0K2MSYu2U3bmvXne0+834jagz58PUUtk3D7XNOz9KWCfRkQPEcyFfvnzpHNmMkdCZX+Qdd1irh0ak8PzecFtB55zPMk+NbbsYtn4lCVNJcko/p7CGVQNbFQKL9DNO9n6iORrQ48m/M1Ft+iYq/eg/lS1qJCyGSjtn58aZojMxtf7GpD+c1pmYpQLkNBdTpy3/cYG3b9/G2Xbc9Dx48KBzBDMmAs3ZqYh9VacencxvHOzxM0Inv7JyWYENnV6r3elIdvUxghkMaz3nk3uMt1j3ekH9yUjyV26o7PIztfuQuv055/EV1m39zL7H5kYLum82hd+rwCKtkHZmr9VJvs4XWMM5xRHatxzXUGp909wWvrP045blq1evHj58+Oeff9769++P7L+4Oqj+xfhhXFHGsE+Mn8RPyMVFaDwoHGOMMerS67ZrW17OXx+pPfitrj3V7fPrw8wxGBHNAY/W4+QNl9q2cX9k9CHr2i6qH2Ou0fPnz6trOge3q4EtEyDQS2CR69leKewbODpI+c/4FpHPfOMgJ0edXcoyErewC4qcTleJNtHCsveCczKVc9e1fFwhJ8IBYaJHUT7DGc9CZP4QdrnJgD0O2CSnOu2v8UxD7aNpjTy6RkgXtMqf9pn/2xWWiIMoXQ1WWGTpBG/6Wx3mAcWXc+FT/f21AbuITapjONHfi17EsHgyt9plpjLzvrZga2gDtQxrqxXSsx6BlVzDHvOmYcxt6Wyd4sbxnE/vxy2YnBNorQL3G5z53ecvZzJMLTXlxz776R1WwnqTHW+DnEoS0xj+/vvveWyqffHiMIkpCtPtujwSEwsxaD5dAtpiTqSn/Gq2hB25klTn8JTytYU4R7aVo/WZAjXSkx+jHmbGdn6wtjofb8QdFnm8qPxkpporJz2u44q3WqXjY2Sn875g3LHuzHU01NW8zFlYnWmbLUDn3OkgmiEx1YLoXB5cpRMZ6Xx4a7ZORa3Cn9SY9IirKUVX6mQaaiujItU2nPpjzru+I5Hzn+wyH5eZoY+a/rHGqNJR2WotQBwIUxdcEX+z51yrUfFxiiM9nbtmGppr5k/V1o/BeSpVWxeoWoKzNeNRzZo1fLprw2ofqZrf6vL8LWH6WCu+1c/MUSrDbLegyyzsaWHrLfP8bcJSvSPtTK/jbusVe54uRy/S1QbOOTTiUmLq9Ocko+jPTHr9W7sAX+2I0856ArXr0GrHdc7lUI16GBUs+upF0U9d7dvidzmTLvf5uy5tJbXL9UZEc4o1KmG6lhbfxlBATmxnhqmduWLXIx4jOoRnls4mNlfKfYsp5/Cff8S4by5q4ZtDl4lsznBpUEte5kcXFJlQRbCcHnivCIcFTtS05leLHFnp22qRyEmPiFoTXdxT6ExSpGrmW7Q7uz4dVpmbW+2jaS3y5RqhWb7FGpW/TWap9TmdgUnb7baMO4jaZBxEbTITrc85Roo+mBH4sghy0M7pptb6e5PK7ztTZe42tJBTu2Y4beUkQ8uwoXrVltRaa1OUafPfma8lI7XRhDaT0Vwz4oh3G1Ft/VIPtNSSUXw85k3DziKInuQ8N3Obt2CaVfTkml49hH5TMmoTXU7uvm3lyUo21koJG0ty3/Hk1JM4wuPUNbVDc/Bu0u545sk4mr+pM16Lf4UJO2YlifNNW9NdXT9/d61WYXbwserZtjxbPyM8T3Z6zinonL5jmfHpulPVS82yV5STts46VntYpzP8/gJkNhehPXXeq6VcVqrEQlkTRkxY58h7HE3T1fMiIxF/7CWR8fhq0j5G07PZyWlL3tQ4tbTVjt+2VEXVqm049cecGxWR2oCdOiXp5wCKg6jZeZshYTndsymO8TR4k+JkpZp/UGnrx+BsYjn1an/Xhpnn8XN6g+kD55xvc/py5WE43Smm2gMpW56ctHXmvXae6gyfCLDpgk7ka7tfbb1lPk7vKOdY1s6UR+LWK/ZsXY5SbLsLZbVPLESvaeoMOkLzhffXE8hvcBK1dPSvos8c4y1xYZhfNCOGdDmTKNB1Xs6MWPqLR2VENKcIatd3bTU2juWc2AaHiTNC9Ro2kjHuKTu/fZ7uIv0kTqa/DuFJvdpKpVwDSX9c7YhxOtk532bexYh2JvrtORHOH8YFRb555gXFDGVdO4u1nU/L9eVobX5mzwyZc9RPdxKs+pTP+qfv9JVWs13IZFanY/bhd9C0lkeQa4SSolxQ+UuK9SyUbWBiYdwrpvy8O4iaVg6ipsnUa3SYBwjnXDKf08+pde3m6cLtMlMDCnfxTRJnq/KrGU5bWobFa8I8Ccg58IuKN90V7smcZg7zHueBlpNKsfKYNw1Pzn8pW8hYOOcU3EZdWx9HROylutOojZ0JK8L3qrf9Zvz2arurqZ/6vCJhtQrkY5tAVJXOUbMIEMHaYjh/ffMqfeqpts09Vg/P6vLMJ+N1JuyAlSRuflSrQWJ56ucPzj++Vh5Dwrb6Va8T+eAst/WGzxwdaIu2msFieaKmr9pbqu2is/3vvBFYjeGYj4NkNhcz4FTLolm7Tq6ZIlWdIJHOM4+pxDEeMdcuGJoZj1NtIoYpvqoNODaTVK7pPOLGTV5+nZmuyJo5yr+KqTVozajOX5Mou+qJqTnKE2vO33tbDM3dlVWoXJg0AW0Ji2e7ywQkFqLitcUw0fpEOdbSudpjcLZLEt3+WpWoflxnt18/M7Pd6OyflGW9zoLOzOaGgu2gZT5O70g7k39k7aBiz9blyFddYcic3nhxWpmhT+4Izawhu+wJVIf7yp7MShZiZCbGXuZvUlzOJCqAXm5mczE4WGc7c8AR0SZm5sDRdCfQaJdiQK92pIzbsdchbJb7/tYo5V5lmnngzz9i3CsXJwNnZm2GB+lOJi9zpQuKTKjOE31xcgnPzAgHB8u/r1ee72ZIVS07ne3kRDdqq5dI1UOvMz2FVQSrZWSij5nVKVJ1wD78PprWsuZ0lvXRrhE6QcqG64CVv6w2cy6sapDzZMY764yDqDxqagsOZHAXoQAAIABJREFUopM1athKHeYBbs2xl1oVjY/DBn9iDKca1Wz9t0DYZaYGFO6Cm6zqtKVlWLAmzLbrzAvJaJSixzJbqmJH+cMC4457p/O4qsd9y6Qe8KZh5L06NlI9aZbLcUab7gZu1Lra0/tRY2N3+QdUfj+234zfoCkJei3M8IR6r/SUgY+csPIgP9pCHGA554Bh/exOzOZhHK1J51bnBKh1/cvKf3JhzguD1SYstA9VSTIzW1SYOHaiW3BOhTz4tiePu5MrJ+1nRCm0zbcfpUeec9lf5Hrcu261R1iKzlO1yuWMkCa6dzW0Ax4LvZqLSX06i/LkYRUro3KOnrDodrftrlyf3zWv1tj0csTZ2Z8Z5YhOJ6P2bY5GyRLpj0pVi2Gij/nDT5G8GS4QymzmN5iRsIkeCygT0+ymloVVO3CaN6Enqmy1hrdMT7kQtWiK46s0aVuIqlumoXMhuNriGX39Po7BmS9JOtvSKOJ9XBv2Oo8HS+3AH726Doswv9k8bD9zHwU9rHqsc6t9tMyH6h1pZ3IOpX1U7Dm7HDmqKwwTIyS121Tpru8MPXNHaGc92WtPIGpjTr89XUWn/jYu/RLjip1lNyBAZnG7nBlga5NOgZzOwBTnhYizszWYaJCq06QZoDmAdrIhmmLgKK7om1DjlkhOHSjzG4mJJqtJNMWaXuPAOoTpIlDKaZ/at1HJyzrfuTDFgV9Lz7gfo5PTmakIsJ4WuC37LijaZMr1mT3Moj5MOoAc1Smn1jXDRClPmrDSqljoPDriJDj6ZULtdl41v7Wvmj7lmhkaol7VKaCqGak57/JjZ+UpCmv9TWtZOjk9h3F7pMWuI85m17es6oswqvxlrVjJQhxuaxvkPCnjICpZHEQlxfwLOsx9zaMDUzvpND9Wf58lP/5aWcRxkb/tmSF3makzTebcfIWnrVptbFbycs1hn9KZs4aMvq+cHkhZxKsd5j3UAy1tdSCzB7WPm4YlQucwSJyFRx+Wib3HubJ2HVoeHZ1JKg+oWMgsjt4zfuOQqO4mc3mGAQgJK+uuhU6BOHRzKkwcciMe5HEU1I7tOHyiJzTiLmoZj5g7p0k0D+FI0hRDbNW0rTZhtUTuvpJEQZysls1aUVsTMnGOma7qVgtiZ8s1yfTH6GdMdK3e9qDJWPd1om40m7u2zI6109o4ftl5qlWhzoRF9a5tUnysjWWMe3V6co+rWjmsuYhz0Oh1OFIy4NRWq35FIzaicGSz8w7BuHWm7SgucxpVPSrtiHnsjCoQOlNVJq9ciHTGmWjSE0o0Djkn9DJJxUIUaObVVKdMW4CIv7Pa1FIVHyMv0/XT2q42Y30zF83iHqs9L/YVtaKz4KLXOnoj08xpbc2wVmjSgitSuL9jcOrGoSzZnMoWR9+mrw0jj7vp9kdeOrtzZeM5Vru0lX7mngq6PEI3vbC/lvkgvSPtTPq421/Fnq3LkYZd27dnnlOm66U7QhNV5cxSi80Tka/hq+at07LXt6qFsbqgmeZRcJ3Xzi5nMjEF6ysQrX3n0NbuR0Q70aILndNGxYE84tnz5Pj5iJ15HcLOct9BAKXcqxDjdHzyuEsf/jOMGPfKRWfgnC5HZySLB4jCMrTYVgqBM2AM+Tj3gtvcYn24pY/3k3fZEhEmvmr2/2Pv1fBtd/pOpjD6crH5iJ2QMiXDqlMkMpqa6LTE5mVU+17YR9NaLaOoTge/RlD5q/VhDctnlsgULWSaxUF0ZpEd5wySrkjnfBuGOsx9AZtPTzW7Xn2HyGpxjtifzMxdLQHNHMWazWUqM+8LBjuzDZzutKVlWLBWTLrrqDM5B3utBfC4bw2k8+OcY4BxtOZcZm76GcjmQdE5MBuVdtxn6Zt7jF2UjXCvkZmoP3ERHRGmU/hHZLuzqlUDfPr06eHDh9U1OctRgW7evJkTcnAYCRtMd9gNX758+fz583T24wiMo+jJkyfpYOlvv379Gr3b6+vrWrA4pN+/f19b2etjZCEOrnKTX79+xXKsiYXv//6VXw1YiEkUt27dKgfjgqKMJM4HDx48KD82F1absGZS02u2XkkmLYigi1oRNaSsJ2UliTUl7LNnz8plC3/88UcbQkhG7/mvv/6qBYgmaETDb9++XV1dNZuj2GnsPSpMbe+DP/78+fPi4iLaoZwYokmJOzfn9BOC6NWrV9V9Re/n3r171TXFcrS6IdBcX10Trd/bt2+rm79586ZaNFHVI2vnJLi6u5UsT9dcFA1F0VZEZsuGIpajrcip3lFvo0Ti1BbFerL2DjaMVBUnuzJh0TEYXLLRW4h0JhITeY8Al5eXiTCdX0VtjEQWZ/y2wOcfU82Y46COxJe9jjIBsabocpRrmtvmrImyiL8gKs4g+fUkelnVJ+fKZBQJO7/CFAmLf4tcVBOW7g5FaxM1tsx7mbCCK7N5LDdvLhQJK8SqqQrA6GHeuXOnuUnnmqicHz58aAYLzJPHRbPtjVRFcVTbz2ZsOWtCLzrPJdrJTcY9bVV3UW0PyzQEQixHmZZrqpvkL5cFF5tUa3vnKfiwx2BU7+hRNKt6AKaPwfxCKUJGEWz62rBabyNHRUUt6m3R7PQFqYWPIojaG5U2/o2vymanqMZF4Jxzei3aYR+P3M88VEEPqx5zbnXYlrk4lxWtQYCXDUIsp1vmDfWOjtzOHLZiR02ep8sxZzOV3ldcWlavSspe7lgXLDmdh+jzn7zQSKf8yEeonkCMAMS5pqyu6aqy4Ldxlhzl0jg/Cy5n0lY5LdJslzPppG7x232PiI5SIjG4HU9WVE+7bdGefzMoHpaIwY3miGj8jlX6rm41STqEMdZRvcwJnPSVTlVvK8tKuW8pV7thZVdk8RHjmetb5+NY0b2Pq4yZUzVgdy4oSrQRx5CL7lZ0g4vh4morGmtyOlpbuRdc6tUWOntEoxwgcRjGcw5lKxRpaHYe2u701RLc/FjcMY+yq7aQMVTSdl+72jBGbCNWpyJtRaWKxBSDkGWlKupYESanajVzuqo1u2laa6qdR0QU6HafmlD5a8W9+MftDnIm6BxECZzOrw5yBul0OCfAkTvMg91i1OXz58/pzZs9t7bw0bLVnlONR5WGPQbWtouc9bvMVE7GJw2z3dOWlmHSijFR5IcdAIyryOKvgC0vJ+Njeph3Qw+0pOvM1m8apnN38tvmgEkzWP6JuLltuSZuVcfITO12T9S3uAVTnqkHj8wUe4nYotJWRz/+eTy+OdG5c00M9JTpzlkIoM44RwkgYaMwHiqS6ArHgdFZjSNM/LRh3LbpixNbtVXLmKXQN7Zm+M6UTxSgM/ET7bcz2s6ENQ0712y6klR7Kp16EwUYcOB0Fsp2A7QhR0kVULUXiBXhowmKE/aZuY6fD4k7SW0JmOJMHTnK/6mSwXmMZrbWjAdmHLYJroRD1Sfiif79yTb8/OJIJG+pr5ZqLnKaiH86rHP9pStPZ+lEUjslI0DU286oagECqlnbmyrDIq/t6+THaEOau5tnTWTqZJKKldF8zZOM5l6iiUskLBqQ5ibzrBncRp1stNMniKiWzUxFM1v+ZlWC6ORXcR482fBW9xLNfgQ7ufkoK6v7mm25szF0DDbLIn0MDqgMuv1N5F5rOqvxgEJp2yT2dbLJOpngPfUzO7sZJwXGXTlnQbdVgJWs1zI3q1a6Zd5W7+iw7YyK3bdir6RFGpCMzl53k2L0NYOvGg57hOoJRFWP0l9D7c05HNJX0wMO2/QmLmdyCiURRi83XcHS3+54RDSd8V7fxu3LRA0sv4qmPlqPARUySuFk8xhXxH1HvHUIy+IoF9JXOr1qwkoCK+WycMuFdCmXweZcGNAUTF3B0t3Rvq3N1KlNxB+2hhbXVpnjRDZbkiaqq52VKs7U414Fn3w4qjMZvZwTbWO6Qei1l8GBV9hOJlqetq/SkhNV17bEjLh+x9cI6SIbXJ97bbiPyj9WfTt5HdTL8/zAg5v3BIKD6PxyScTgIErUveKrw3aYO2USAXKao3iYKhFD8VXzudZJn49Kp2eXmUpneepvc0gTzdcoXw0+bWkZpq4eo8dvALB5yCQucsN/Ww+0pCtMXEvWJlY0NWJNhImnfwd0jWKrtgbt5GBFOrWjfBu56CzBwQ8QRgqD9OSQS7NSnQx20j9z5T/H8gCjEMm/fA27AbsYtomEDXOzVf5ckTgIo5FK93ji2wiTOFzj8BmrF555qI8erLM5Hn2PmRF2Jmxwbd9oJclvqzOFBwQb0BUYXEzr37ANsNqqxPLJnlasjHpYDZmT3/CPccBEP2bEFulkeqI9bMt1c31+dyoc4nhv1vCIIafKtfU1m0lqrgnPkznd+somZjPvU6zJKa8wn2LXJ+Mc5bZZVM6TkddWxoF5fqeiGmeM+uV4DqurcdBV9zXnclTORJrzT9Cjp7l5tVZNZ6LhHT0ltQgHN1PN7msav8hvHDUnG5CILb/HG1U3ivLk6a+WuwhWdZ5iubbHeT52HryOwWZBpI/BwXUjv1WJBJzfjMfhk3+kJDJ18jBsok26prMaJ9I/7KsD9jOPWdDDqscMW2mZm01KumXeYu/ogO2Mit23Ys/Q2ky0i3MGRppKw9ZEfTsndwc8QvUEosMZ5b6G2ptZ56e7W9F27LicySyaZrD5L2faCnG763c5IjpuccQYWn4LFiHjiE6fK6PexjBgdMKbVbpYEz3wAXVbh7Dpmb7SGbeezBObUu5bys3wM6wZcPxOXX8SPY0Y259676PH74Jihmpc7CKnMm/uXvDJCpnTHYpzSq87Am1PlEYFPpmGRMdgQIknzoCuT0/6D1i5s6a1JpBzUETN3NZTEyp/rZQX/5h/kTWgGczcJH3hdg6RgyizCPoGy+mcnFNwu9n2gB3mM8su505onEcC9mQljPXNh6aiHTgzVWduvstMnWlyzuY7OG1pGc6pADNvawCw2UNIXORG6eS0eM04R1kz+HHfdKVKXG/Wkh0ycXSnu7XxbYRJDDvEOa7XiEc68cO+DcnOS7Y420ZGTp6LmzuNYBG4rW7EV81NEkQ19syP/xzLzd3krIktm32L5l4jezmxjRhGwkbEPFRUcUA2fx2nWaXLNdEcRN8rangclrFh/BvLOQfFuLNxyvTMvNB5ITFzesrddSbsnFq9xUrSed4q6aZbyDwpnlM0G9r2pPPJLk5i2C6ammhJoqMQG8ZZL4QL5Pg3PsZdn1gf30a71NkojdsitRVEJCx2dDLvbSujRa1lsMha9MYiqraKHV+1paG5ftj180Qd62by5l/TptpWRmOtL2pvOr/BPtbuOuOJIyidmMxvo8b26rg3OxWxJr9QYl9jpbwtg5GjTr2JAoRDW6piff516ejJC/ZEwqIdG32PmREObqmalTYzqkQ7H8UX0UYxleesQCtPWBF/NN2dZ6si4xEyp8VIFErmV5nO4wbrzJpjsAmePgYzi/tksESVbiYj1kQ9bzbjORV7xFqdf8o4mYVRVnZW45PaZ67sW1iR0033Mw9b0GfWk4k21zI3m450y7zF3lFUnqO1Myp234o9UQszQ7TDRkWaPuesifp2Zk6PdoQeuScQV5QLnkfOqee9hivPPCKKzfseFy5nivINt1H8Dx5JNOzNwaXEEdS8lF7biOgUBRqjYTkjBlW3CB9tYNhGkxL/xnLneTwO7cxhvWYedQir+MVy+kqnabj+NUq5byk3w8+wZoXnpkhSW8ZPPt+2/mOhb8cpsh+N8HZvYS91QZFTmeO01Va7Rl8/6R3VuHLJdI66FPfOIuOxSSSpUIp/o4mOj1HN4rx/MqpYmchCr85Yp23iDHgybZ0Rjhsgp2ptoiFqY9lo01oz3981gspfK+LFP3ZeHLUdYiOuj3o+nYODaMSSKqPaxxlkulpXjTmsok9S0uUsbLrDXM37sOXEE781vWK0pxjqaWvKEp2xYckbttUuMzWM4vyt2sq6Vj0m/Xj+aUvLcH5NmCeGKOtJ61Ii8ugzJ/Locd8m3eDB/IRz8VXfAzbKLlqqOJvHOai8H5FzRyMCr6SLFcnIPHNFTiNk4DeHZWJlfJVotIOoLb/jjsxEbfnnWO4s6bYAkcp0guKAbNt20vUSNinvviPPP8ibrW3nmji2z+8q1fw7dzpRgGjFaimpfZxov53Rdiasls4BH7dVSQw1DijiSTdp1uHEMH30IXL6Sc04c9ZM0SKl6eLYiY7BRHUy+lWJO1ttCes1JhW7GL0Nb0vYIusnKprO2hgVozO/0XvujGesAAMqUiL9UWd6VbMBuYje+Dw1M/YyIHmjbBKVM4FsCKCJPHgIoHZxF+1eQr75VRw+iavcZjrz10QHL6etaCZp2Jr8hI0YsjODjsGmdtTYYUWcuVUUStS95n5HWTN6T2yp83hVo7MaZ8oPCBa7Pkg/8+AFPaBuTLqJlrnaAhTL6ZY5mr7mJvOsGdw7KqvQcdoZFbtZJ9MVu6wkm1uYqOveBEysifo2ittxjtBj9gTiSnPBM0iiAud/lRj+HeUQOBlJHBcuZ/LLKEKG2ElJKwcIRPO+mxHRAdnP3CQ6qNPd/TnzVqkOYbP12F+HUCn3LeVm+BnWrPPcFIfDybxntn7rDOaC4mSZjrgypzJv917wyVo9XVe88wnatoN0WIEmzoDHvD49Wdznr2wrtfNjXk8Me7pGUPnXU6+KlOxpkDNh6yAadiJr2yqnc5IojgN+dZwO8yiFO9aAdnT8RknPKJHsMlOjyPSNZE+nLS1D39KfP7wBwGZPIHGRGwW04O3I8x9oSVewOGCnG6kY/RnIdF4yv50uy9GSx2+3JZLRdo3frJCZa/45lhP7y/kqoogaEEkvLmjj3yi2uIEdTDmbTxdGwqazPULM0XSO2HBH5zsq5BRumYf66ME67xaPvsfMCDsTNmIpbKKSGGocscRHiapWk3Oe94qewbhXetO1SJlE4x47gXNOZzdnftqZu8hkWTzYUs1FTo8xirh27Ez3MarE6GUReYyDfdwDOWKbub/9z2XDQn9ROROFYsZvs1gGt4q1q81hh0OctsbqRUc8g/OSqDOdXzVJZ1jT2Rg6BpulkB6G6yzo/ABRD8eq1ZGLiXpiS53Hq+XSWY3zzQeHHLewzuwETtHPVNCD68YUG2qZqy1AsZxumUdsS5u7Tq8ZsUex+3ZGxW7WpXTFnqJ5mSfOcS9Rm245a6K+jZvZ3R+hB+wJ1K5Sm/UqAkS5R79rcF80Noy/qI3xF/HEJW1EGEMucaMhIo+T1yhT8oZdX49ygIx7XLicGaVQDhJJHFk7GBGdurCicehs6JpNX9uaaK9ipPT8NEd72LaLqddvdBz4fPP5Y1DKzcocB2OiIJrhZ1gTDWkiSUt9FQ1XM+/RQ1gqPePud9yOk6HFsqrkVObAL8NPvTBP5zxyHeflUa4mCpC4NonWu7POj9i1iP0m2sYDXp924g8OsO+mtcqyj2sElb9apmtY3uUgZxusg2isTkJO56StFA6+fvcd5hHL95wnfuNcE5uPmJixotplpsbCyYxnl6ctLUNm6c8fzABgs+eQuMiNAtrHAy3pmjbuATvRTcN0Fvp+G1keq+2NGpJzgh53ZCaqcRzLf0S2mxXaGgIEQuDnz59xnH/+9+/Xr199TeKIvbq6isP75s2bfbcVfisCB6wkkeWTpROjISfX37lz5+T6Y64Mje/fvxd5j+bl8vIy0+Hr169v376NTQa0RbGLuJkUbVE0Sg8ePMjc4wzBPn36VDSw19fXfXcXQxvRwMazd6NUsG/fvgVvJCNKpyigiP/i4qJAG2UXfTMo/C4FoqYVdT7+HXAsR7WMOln8qZa7rCF7ylTRrkZV79vCl/U8Gnld6D1ViR3kRbe/LMRNdPv1M8vy6lxwfddJJACBkwLamZMsVh5cYD3nFEdoflVcT6nV0hxjoXFVWAzT1b6Kj3HlGE/PP3nypPnVRGsiPfEQdlzhxnVuW6oSu44Et1Enthrxq9j70W51tYFv4nJmxKJfQ1RGRHNK4f3798W48YAWJu7+FPej7927l7MvYQgQIHCmQNxrjiarjCT6OdF27Www3wVFWb4WzheIS4miK973flmx6+JEHw/RZt4ajudPPnz4kJPsOHhv3bpV/Bt7KT/Gcrl+5kP7yH34IzSt1WrpGqGqEctHrvw1ipV8XH+JOIhqVWX9RVZL8A4+6jBnFmLRFYzuWeaAT3TJnj9//uzZs8z4Fwm2y0wtIjnWTtfTBmoZxipT8RCYWiDajaPdNCz6z3FGro5qZjrHhOEYlsl/mDl/ZCYSUB2QidGY5sdiZMaM38zCEuzoAnGoxwhsPNURne/4i4k68WRAMV0n+tmhUxxmcVTHwRbzxNxYPWCNUUkOWOh9sxzPbcSJP7aK+aX5032reym6HdEcFW1R2RAVYarNUbRF8ReNUrRIM9+MqSY4cznGAiJHJ9vYiCHyFXkpmtmY7hiZyrynlbl3wQjML5A4ZURios4XN1P/PY7/6Veo9vOXkT2OIhADBMUDi3HCanahy3oelbw4Z2neR2EXydQCiTa82hlzbTh1QWTGr5+ZCSUYAQKDBbQzg+lsSGAGAUfoDMij7+LNmzd//fVXW7TxC4AvX75s+3aG9cWN8L53hRdPdinjcqaksDC/QKL6RWKMiAZCQVTeK6nejK4RFSPGm7j7M39Ns0cCBCYViL5Q3OyOYf9oo+KmbbzRfd+j+i4oJq1OR4s8qlP5OER5yywQigfPYqHsDsUpfthDEfEIShye5d23YqH5cf1Pjxytbhytaa2Wr2uEqoZlAgMEHEQD0GwyroAOc45nHKrRSYseYPHQb/WJ3+gBFoM80f1b1bt8OvO1y0x15lqATAEtQyaUYAQWF0h0Jvf6DGQ5OFOelKMUyimB5RBKMTIzYD5gdWQmYouHosvRnurHXiMzZvwufqRIAAECBAgQIECAAAECBAgQIECAAAECBAgQIECAAIFDC6Sn+8ZvTg/7FcUpTOMuePyq46tXrzIj//vvv/c9HybTQTACBAgQIECAAAECBAgQIECAAAECBAgQIECAAAECBAgQ6BT4T2cIAQgQIECAAAECBAgQIECAAAECBAgQIECAAAECBAgQIDCRQHq6b7wOaz3TfUMgpu/G24bjhQyPHj3KAcmfG5wTmzAECBAgQIAAAQIECBAgQIAAAQIECBAgQIAAAQIECBAgsGMB7/jdceHKGgECBAgQIECAAAECBAgQIECAAAECBAgQIECAAIFVC3z9+vXi4qItiR8/fnzw4EHbt4uvf//+/dXVVWcyfv/+3RlGAAIECBAgQIAAAQIECBAgQIAAAQIECBAgQIAAAQIECBAg4B2/6gABAgQIECBAgAABAgQIECBAgAABAgQIECBAgAABAssIJGbMvnjxYs3TfcMrXj4cryDuhIuXGHeGEYAAAQIECBAgQIAAAQIECBAgQIAAAQIECBAgQIAAAQIECJjxqw4QIECAAAECBAgQIECAAAECBAgQIECAAAECBAgQILCAwJMnT75//35yx7dv33727NnJr1a18t69e+/evUsn6cOHD+kAviVAgAABAgQIECBAgAABAgQIECBAgAABAgQIECBAgAABAiHwx+/fv0EQIECAAAECBAgQIECAAAECBAgQIECAAAECBAgQIEBgToGfP3/eunWrbY8fP35c+Qt+qymPycmvXr2qrqktuydbA/GRAAECBAgQIECAAAECBAgQIECAAAECBAgQIECAAAECBJoC3vHbNLGGAAECBAgQIECAAAECBAgQIECAAAECBAgQIECAAIFpBZ4/f962g7t3725oum/kIpGXIo+fPn1qy6z1BAgQIECAAAECBAgQIECAAAECBAgQIECAAAECBAgQIECgEDDjV00gQIAAAQIECBAgQIAAAQIECBAgQIAAAQIECBAgQGBugbdv37bt8urqqu2rda6/efPm06dPE2m7vr5OfOsrAgQIECBAgAABAgQIECBAgAABAgQIECBAgAABAgQIECAQAmb8qgYECBAgQIAAAQIECBAgQIAAAQIECBAgQIAAAQIECMwqkH7n7aNHj2ZNzRg7S89S/vLlyxg7EQcBAgQIECBAgAABAgQIECBAgAABAgQIECBAgAABAgQI7FnAjN89l668ESBAgAABAgQIECBAgAABAgQIECBAgAABAgQIEFihwOfPn9tSdePGjTt37rR9u9r19+7di5S3Je/79+9tX1lPgAABAgQIECBAgAABAgQIECBAgAABAgQIECBAgAABAgQKATN+1QQCBAgQIECAAAECBAgQIECAAAECBAgQIECAAAECBGYVuL6+btvf7du3275a+fqLi4u2FP769avtK+sJECBAgAABAgQIECBAgAABAgQIECBAgAABAgQIECBAgEAhYMavmkCAAAECBAgQIECAAAECBAgQIECAAAECBAgQIECAwKwCP378aNvfrVu32r5a+frEO34T+V15piSPAAECBAgQIECAAAECBAgQIECAAAECBAgQIECAAAECBGYTMON3Nmo7IkCAAAECBAgQIECAAAECBAgQIECAAAECBAgQIEDgH4HEO2+3+47f7c5VVikJECBAgAABAgQIECBAgAABAgQIECBAgAABAgQIECBAYA0CZvyuoRSkgQABAgQIECBAgAABAgQIECBAgAABAgQIECBAgACBfwR2+Tpck4FVbgIECBAgQIAAAQIECBAgQIAAAQIECBAgQIAAAQIECBDoFDDjt5NIAAIECBAgQIAAAQIECBAgQIAAAQIECBAgQIAAAQIExhRIvMj3+/fvY+5pxrgSKb9x48aMCbErAgQIECBAgAABAgQIECBAgAABAgQIECBAgAABAgQIENikgBm/myw2iSZAgAABAgQIECBAgAABAgQIECBAgAABAgQIECCwXYG7d++2Jf76+rrtq5Wv//LlS1sK79+/3/aV9QQIECBAgAABAgQIECBAgAABAgQIECAE5oFHAAAgAElEQVRAgAABAgQIECBAoBAw41dNIECAAAECBAgQIECAAAECBAgQIECAAAECBAgQIEBgVoH0DNj379/Pmpoxdvb169dfv361xZTOb9tW1hMgQIAAAQIECBAgQIAAAQIECBAgQIAAAQIECBAgQIDAoQTM+D1UccssAQIECBAgQIAAAQIECBAgQIAAAQIECBAgQIAAgeUFHjx4kEjE27dvE9+u86t0mtP5XWeOpIoAAQIECBAgQIAAAQIECBAgQIAAAQIECBAgQIAAAQIEZhYw43dmcLsjQIAAAQIECBAgQIAAAQIECBAgQIAAAQIECBAgQOD/Hj9+3Kbw+fPneGVu27crXP/z58/EjN9ETleYF0kiQIAAAQIECBAgQIAAAQIECBAgQIAAAQIECBAgQIAAgaUE/vj9+/dS+7ZfAgQIECBAgAABAgQIECBAgAABAgQIECBAgAABAgSOKfDt27c///yzLe93797d0KTfy8vLDx8+tOXl77//vnPnTtu31hMgQIAAAQIECBAgQIAAAQIECBAgQIAAAQIECBAgQIAAgULAO37VBAIECBAgQIAAAQIECBAgQIAAAQIECBAgQIAAAQIE5haISbBPnz5t2+v19fXLly/bvl3V+vfv3yem+8YLfk33XVV5SQwBAgQIECBAgAABAgQIECBAgAABAgQIECBAgAABAgRWK+Adv6stGgkjQIAAAQIECBAgQIAAAQIECBAgQIAAAQIECBAgsHOBmzdv/vr1qy2THz9+fPDgQdu3a1ifflPxjRs3fv78uYZ0SgMBAgQIECBAgAABAgQIECBAgAABAgQIECBAgAABAgQIrF/AO37XX0ZSSIAAAQIECBAgQIAAAQIECBAgQIAAAQIECBAgQGCfAp8/f05k7OHDh1+/fk0EWParmM17cXGRSEM6d4kNfUWAAAECBAgQIECAAAECBAgQIECAAAECBAgQIECAAAECBxQw4/eAhS7LBAgQIECAAAECBAgQIECAAAECBAgQIECAAAECBFYhcO/evXfv3iWSElNq379/nwiw1FcxFfn27duJFxS/fv06crdU8uyXAAECBAgQIECAAAECBAgQIECAAAECBAgQIECAAAECBDYnYMbv5opMggkQIECAAAECBAgQIECAAAECBAgQIECAAAECBAjsR+Dy8jImxybyc3V19ezZs0SA+b968+ZNTEVOTPd98eLFkydP5k+YPRIgQIAAAQIECBAgQIAAAQIECBAgQIAAAQIECBAgQIDAdgX++P3793ZTL+UECBAgQIAAAQIECBAgQIAAAQIECBAgQIAAAQIECOxAIF7kGzN7Exm5f/9+vA345s2biTDzfBVTed++fZvYV0xgNt034eMrAgQIECBAgAABAgQIECBAgAABAgQIECBAgAABAgQIEDgp4B2/J1msJECAAAECBAgQIECAAAECBAgQIECAAAECBAgQIEBgPoF40++XL19u3LjRtsvPnz/funXr5cuXbQFmWB/Tku/cuZOY7hvp//jxo+m+M5SFXRAgQIAAAQIECBAgQIAAAQIECBAgQIAAAQIECBAgQGB/At7xu78ylSMCBAgQIECAAAECBAgQIECAAAECBAgQIECAAAECmxT4+fNnvOk3JvcmUh+zal+8eDHzrNpPnz799ddf379/TyTs7t27kfI1vIU4kUhfESBAgAABAgQIECBAgAABAgQIECBAgAABAgQIECBAgMBqBbzjd7VFI2EECBAgQIAAAQIECBAgQIAAAQIECBAgQIAAAQIEjiUQ02Vjbu27d+8SL/v99etXTL6Nd+3G+35jhvDUQPFe33v37j18+DA93ff169dfv3413Xfq4hA/AQIECBAgQIAAAQIECBAgQIAAAQIECBAgQIAAAQIEdizgHb87LlxZI0CAAAECBAgQIECAAAECBAgQIECAAAECBAgQILBJgZjK+/z587dv33am/v79+48fP768vOwM2StATPSNiccfPnzo3OrRo0eRTnN9O6EEIECAAAECBAgQIECAAAECBAgQIECAAAECBAgQIECAAIG0gBm/aR/fEiBAgAABAgQIECBAgAABAgQIECBAgAABAgQIECCwjED+vN9IX0z9vXv37sXFRfwbbwDum+LY15cvX66vrz//+5ezecz1ffHixYB95UQuDAECBAgQIECAAAECBAgQIECAAAECBAgQIECAAAECBAgcTcCM36OVuPwSIECAAAECBAgQIECAAAECBAgQIECAAAECBAgQ2JJAzMWNibXxHt1fv35lpvvGjRsx9ff27duxcOvWreq/P378iHiq/37//j3m+vaKPN4qHH/m+mYWh2AECBAgQIAAAQIECBAgQIAAAQIECBAgQIAAAQIECBAgkCNgxm+OkjAECBAgQIAAAQIECBAgQIAAAQIECBAgQIAAAQIECCws8OnTpw8fPrx79y5/du6IKY5pw/Ea4aurq8vLyxGjFRUBAgQIECBAgAABAgQIECBAgAABAgQIECBAgAABAgQIECgEzPhVEwgQIECAAAECBAgQIECAAAECBAgQIECAAAECBAgQ2JLA169fY95vzP6N1/NOne54UfCjR49iou+9e/em3pf4CRAgQIAAAQIECBAgQIAAAQIECBAgQIAAAQIECBAgQODIAmb8Hrn05Z0AAQIECBAgQIAAAQIECBAgQIAAAQIECBAgQIDAhgW+fft2fX395cuX4t9R3v0b7/K9uLi4e/du/Bsv9b158+aGgSSdAAECBAgQIECAAAECBAgQIECAAAECBAgQIECAAAECBLYjYMbvdspKSgkQIECAAAECBAgQIECAAAECBAgQIECAAAECBAgQSArE639jAnC8+zf+YgJw/Pvjx4/YojoZOOb03rp1q/ZvvMs3pvh6kW9S15cECBAgQIAAAQIECBAgQIAAAQIECBAgQIAAAQIECBAgMKGAGb8T4oqaAAECBAgQIECAAAECBAgQIECAAAECBAgQIECAAAECBAgQIECAAAECBAgQIECAAAECBAgQIECAAAECBAgQIECAQKfAfzpDCECAAAECBAgQIECAAAECBAgQIECAAAECBAgQIECAAAECBAgQIECAAAECBAgQIECAAAECBAgQIECAAAECBAgQIECAwHQCZvxOZytmAgQIECBAgAABAgQIECBAgAABAgQIECBAgAABAgQIECBAgAABAgQIECBAgAABAgQIECBAgAABAgQIECBAgAABAt0CZvx2GwlBgAABAgQIECBAgAABAgQIECBAgAABAgQIECBAgAABAgQIECBAgAABAgQIECBAgAABAgQIECBAgAABAgQIECBAYDoBM36nsxUzAQIECBAgQIAAAQIECBAgQIAAAQIECBAgQIAAAQIECBAgQIAAAQIECBAgQIAAAQIECBAgQIAAAQIECBAgQIAAgW4BM367jYQgQIAAAQIECBAgQIAAAQIECBAgQIAAAQIECBAgQIAAAQIECBAgQIAAAQIECBAgQIAAAQIECBAgQIAAAQIECBAgMJ2AGb/T2YqZAAECBAgQIECAAAECBAgQIECAAAECBAgQIECAAAECBAgQIECAAAECBAgQIECAAAECBAgQIECAAAECBAgQIECAQLeAGb/dRkIQIECAAAECBAgQIECAAAECBAgQIECAAAECBAgQIECAAAECBAgQIECAAAECBAgQIECAAAECBAgQIECAAAECBAgQmE7AjN/pbMVMgAABAgQIECBAgAABAgQIECBAgAABAgQIECBAgAABAgQIECBAgAABAgQIECBAgAABAgQIECBAgAABAgQIECBAoFvAjN9uIyEIECBAgAABAgQIECBAgAABAgQIECBAgAABAgQIECBAgAABAgQIECBAgAABAgQIECBAgAABAgQIECBAgAABAgQITCdgxu90tmImQIAAAQIECBAgQIAAAQIECBAgQIAAAQIECBAgQIAAAQIECBAgQIAAAQIECBAgQIAAAQIECBAgQIAAAQIECBAg0C1gxm+3kRAECBAgQIAAAQIECBAgQIAAAQIECBAgQIAAAQIECBAgQIAAAQIECBAgQIAAAQIECBAgQIAAAQIECBAgQIAAAQIEphMw43c6WzETIECAAAECBAgQIECAAAECBAgQIECAAAECBAgQIECAAAECBAgQIECAAAECBAgQIECAAAECBAgQIECAAAECBAgQ6BYw47fbSAgCBAgQIECAAAECBAgQIECAAAECBAgQIECAAAECBAgQIECAAAECBAgQIECAAAECBAgQIECAAAECBAgQIECAAAEC0wmY8TudrZgJECBAgAABAgQIECBAgAABAgQIECBAgAABAgQIECBAgAABAgQIECBAgAABAgQIECBAgAABAgQIECBAgAABAgQIdAuY8dttJAQBAgQIECBAgAABAgQIECBAgAABAgQIECBAgAABAgQIECBAgAABAgQIECBAgAABAgQIECBAgAABAgQIECBAgACB6QTM+J3OVswECBAgQIAAAQIECBAgQIAAAQIECBAgQIAAAQIECBAgQIAAAQIECBAgQIAAAQIECBAgQIAAAQIECBAgQIAAAQIEugXM+O02EoIAAQIECBAgQIAAAQIECBAgQIAAAQIECBAgQIAAAQIECBAgQIAAAQIECBAgQIAAAQIECBAgQIAAAQIECBAgQIDAdAJm/E5nK2YCBAgQIECAAAECBAgQIECAAAECBAgQIECAAAECBAgQIECAAAECBAgQIECAAAECBAgQIECAAAECBAgQIECAAAEC3QJm/HYbCUGAAAECBAgQIECAAAECBAgQIECAAAECBAgQIECAAAECBAgQIECAAAECBAgQIECAAAECBAgQIECAAAECBAgQIEBgOgEzfqezFTMBAgQIECBAgAABAgQIECBAgAABAgQIECBAgAABAgQIECBAgAABAgQIECBAgAABAgQIECBAgAABAgQIECBAgACBbgEzfruNhCBAgAABAgQIECBAgAABAgQIECBAgAABAgQIECBAgAABAgQIECBAgAABAgQIECBAgAABAgQIECBAgAABAgQIECAwnYAZv9PZipkAAQIECBAgQIAAAQIECBAgQIAAAQIECBAgQIAAAQIECBAgQIAAAQIECBAgQIAAAQIECBAgQIAAAQIECBAgQIBAt4AZv91GQhAgQIAAAQIECBAgQIAAAQIECBAgQIAAAQIECBAgQIAAAQIECBAgQIAAAQIECBAgQIAAAQIECBAgQIAAAQIECBCYTsCM3+lsxUyAAAECBAgQIECAAAECBAgQIECAAAECBAgQIECAAAECBAgQIECAAAECBAgQIECAAAECBAgQIECAAAECBAgQIECgW8CM324jIQgQIECAAAECBAgQIECAAAECBAgQIECAAAECBAgQIECAAAECBAgQIECAAAECBAgQIECAAAECBAgQIECAAAECBAhMJ2DG73S2YiZAgAABAgQIECBAgAABAgQIECBAgAABAgQIECBAgAABAgQIECBAgAABAgQIECBAgAABAgQIECBAgAABAgQIECDQLWDGb7eREAQIECBAgAABAgQIECBAgAABAgQIECBAgAABAgQIECBAgAABAgQIECBAgAABAgQIECBAgAABAgQIECBAgAABAgSmEzDjdzpbMRMgQIAAAQIECBAgQIAAAQIECBAgQIAAAQIECBAgQIAAAQIECBAgQIAAAQIECBAgQIAAAQIECBAgQIAAAQIECBDoFjDjt9tICAIECBAgQIAAAQIECBAgQIAAAQIECBAgQIAAAQIECBAgQIAAAQIECBAgQIAAAQIECBAgQIAAAQIECBAgQIAAAQLTCZjxO52tmAkQIECAAAECBAgQIECAAAECBAgQIECAAAECBAgQIECAAAECBAgQIECAAAECBAgQIECAAAECBAgQIECAAAECBAh0C5jx220kBAECBAgQIECAAAECBAgQIECAAAECBAgQIECAAAECBAgQIECAAAECBAgQIECAAAECBAgQIECAAAECBAgQIECAAIHpBMz4nc5WzAQIECBAgAABAgQIECBAgAABAgQIECBAgAABAgQIECBAgAABAgQIECBAgAABAgQIECBAgAABAgQIECBAgAABAgS6Bcz47TYSggABAgQIECBAgAABAgQIECBAgAABAgQIECBAgAABAgQIECBAgAABAgQIECBAgAABAgQIECBAgAABAgQIECBAgMB0Amb8TmcrZgIECBAgQIAAAQIECBAgQIAAAQIECBAgQIAAAQIECBAgQIAAAQIECBAgQIAAAQIECBAgQIAAAQIECBAgQIAAAQLdAmb8dhsJQYAAAQIECBAgQIAAAQIECBAgQIAAAQIECBAgQIAAAQIECBAgQIAAAQIECBAgQIAAAQIECBAgQIAAAQIECBAgQGA6ATN+p7MVMwECBAgQIECAAAECBAgQIECAAAECBAgQIECAAAECBAgQIECAAAECBAgQIECAAAECBAgQIECAAAECBAgQIECAAIFuATN+u42EIECAAAECBAgQIECAAAECBAgQIECAAAECBAgQIECAAAECBAgQIECAAAECBAgQIECAAAECBAgQIECAAAECBAgQIDCdgBm/09mKmQABAgQIECBAgAABAgQIECBAgAABAgQIECBAgAABAgQIECBAgAABAgQIECBAgAABAgQIECBAgAABAgQIECBAgEC3gBm/3UZCECBAgAABAgQIECBAgAABAgQIECBAgAABAgQIECBAgAABAgQIECBAgAABAgQIECBAgAABAgQIECBAgAABAgQIEJhOwIzf6WzFTIAAAQIECBAgQIAAAQIECBAgQIAAAQIECBAgQIAAAQIECBAgQIAAAQIECBAgQIAAAQIECBAgQIAAAQIECBAgQKBbwIzfbiMhCBAgQIAAAQIECBAgQIAAAQIECBAgQIAAAQIECBAgQIAAAQIECBAgQIAAAQIECBAgQIAAAQIECBAgQIAAAQIECEwnYMbvdLZiJkCAAAECBAgQIECAAAECBAgQIECAAAECBAgQIECAAAECBAgQIECAAAECBAgQIECAAAECBAgQIECAAAECBAgQINAtYMZvt5EQBAgQIECAAAECBAgQIECAAAECBAgQIECAAAECBAgQIECAAAECBAgQIECAAAECBAgQIECAAAECBAgQIECAAAECBKYTMON3OlsxEyBAgAABAgQIECBAgAABAgQIECBAgAABAgQIECBAgAABAgQIECBAgAABAgQIECBAgAABAgQIECBAgAABAgQIEOgWMOO320gIAgQIECBAgAABAgQIECBAgAABAgQIECBAgAABAgQIECBAgAABAgQIECBAgAABAgQIECBAgAABAgQIECBAgAABAtMJmPE7na2YCRAgQIAAAQIECBAgQIAAAQIECBAgQIAAAQIECBAgQIAAAQIECBAgQIAAAQIECBAgQIAAAQIECBAgQIAAAQIECHQLmPHbbSQEAQIECBAgQIAAAQIECBAgQIAAAQIECBAgQIAAAQIECBAgQIAAAQIECBAgQIAAAQIECBAgQIAAAQIECBAgQIAAgekEzPidzlbMBAgQIECAAAECBAgQIECAAAECBAgQIECAAAECBAgQIECAAAECBAgQIECAAAECBAgQIECAAAECBAgQIECAAAECBLoFzPjtNhKCAAECBAgQIECAAAECBAgQIECAAAECBAgQIECAAAECBAgQIECAAAECBAgQIECAAAECBAgQIECAAAECBAgQIECAwHQCZvxOZytmAgQIECBAgAABAgQIECBAgAABAgQIECBAgAABAgQIECBAgAABAgQIECBAgAABAgQIECBAgAABAgQIECBAgAABAt0CZvx2GwlBgAABAgQIECBAgAABAgQIECBAgAABAgQIECBAgAABAgQIECBAgAABAgQIECBAgAABAgQIECBAgAABAgQIECBAYDqB/04XtZgJECBAgAABAgTyBb59+/bhw4fv//79+PEj/v/161dsfvv27Rs3bsS/9//9u3PnTn6cQhIgQIAAAQIECBAgQIAAAQIECBAgQIAAAQIECBAgQIAAAQIECBAgQIAAAQIECBAgQIAAAQIECGxC4I/fv39vIqESSYAAAQIECBDYpcD79+8/f/787t27Yn5vZx5j6u/jf/9u3rzZGVgAAgQIECBAgAABAgQIECBAgAABAgQIECBAgACB3Qj8/Pkz8uIm0W4KVEYI9BWIRiB+PNqPRPd1E54AAQIECBAgQIAAAQIECBAgQIDAhgTM+N1QYUkqgUkEipsBMc0sXiYZdwViofj30aNHDx48mGSXIiVAgACB//u/aH7fvn374sWLzIm+TbPY9tmzZ8311hAgQIAAAQIECBAgcL5AMWASoyXlUEkxchLdeM9Vn88rhk6Bk0N2UQmfP39+7969zs2nC7DahE2XZTETIECAAAECBAgQmEcgOtvVW/bNC9LyjtLr16+fPHkyT6rshQCB2QTKK+54aOdkC1A8zBPpuXHjRgSeLWF2RIAAAQIECBAgQIAAAQIECBAgQIDAzAL/nXl/dkeAwGwC5c2A6n3BuAtY+9iWnrt377Z9ZT0BAgQInCMQ7XNM1n316tU5kcS28Zx3vBk4/vyE85mSNidAgAABAgQIEDiUQDFgknhuMr5KgMSM38S3viLQKXByyK5aIcvnd09G9fjx45Prz1+52oSdnzUxECBAgAABAgQIEFhc4Nu3b2W3v1yo3rtfPIUSQIDApAJx0R3HfvwVV/3Fv7WPkyZA5AQIECBAgAABAgQIECBAgAABAgQIbEjAjN8NFZakEugQuLy8jPsB5ZtnOkL7mgABAgSWEHj58mXM1E3sOX6SOR7gvri4uP3vX4SMO77X19dfvnz58OFDtPPVbWP9n3/+GV8t+4qnapIsEyBAgAABAgQIEFiVQDxPeXV1FZ3qYsxkVWmTmIMIPHjwoHyQd1VZXm3CVqUkMQQIECBAgAABAgRGEYj7PuUbekeJUCQECGxL4PPnzzFCta00Sy0BAgQIECBAgAABAgQIECBAgAABAksJmPG7lLz9EhhfIO4QuE04PqsYCRAgMJJA/Hx73MeNObpt8cXL1WMycPx8Qy3AzZs34y2+sT6+vX//fjOGeEzEpN8amo8ECBAgQIAAAQIECoGYaRkDJjQILCiw2hq42oQtWFh2TYAAAQIECBAgQIAAAQIECBAgQIAAAQIECBAgQIAAAQIECBAgQGBZATN+l/W3dwIECBAg8I9AzAUt3jcV73eNF7vG9E4uOxP49OnTw4cPE5l6+vRpvP43EeDNmzd//fVXW4CYCRxVKOYGtwWwngABAgRWK6AbsNqikTACBAgQ2LGA8++OC1fWCBAgQIAAAQIECBAgQIAAAQIECBAgQIAAAQIECBAgQIAAAQIECGxXwIzf7ZadlBMgQIDA5gV+/vz54sWLt2/f1l7QHZN+Hz9+/OzZs83nUAb+FUhP1o1p3vFipXv37iW0ojK8evUqESCqULwBOHaUCOMrAgQIEFiVgG7AqopDYggQIEDgIALOvwcpaNkkQIAAAQIECBAgQIAAAQIECBAgQIAAAQIECBAgQIAAAQIECBAgsFGB/2w03ZJNgAABAgS2LhAvfY2ZvTGNszbdN/IVL2uN2ZvxvtavX79uPZvSH2/uTbybN3y+fPmSnu4b83jT030L5Jg6Hm+pAk6AAAECmxDQDdhEMUkkAQIECOxMwPl3ZwUqOwQIECBAgAABAgQIECBAgAABAgQIECBAgAABAgQIECBAgAABAgT2J+Adv/srUzkiQIAAgQ0IpF/6WmQgZgJfXFy8e/fu8vJyA1mSxFMCUdAxefvUN///upjue+fOnUSA+CodQ3XbmPQbE4yraywTIECAwAoFdANWWCiSRIAAAQK7F3D+3X0RyyABAgQIECBAgACBNQvEvZ4fP35ECosfAo7l+P3fWI5/15xsaSNAYCyBu3fvPn36tIgtjv1oBIp/i6ZgrL2IhwABAgQIECBAgAABAgQIECBAgACBfQiY8buPcpQLAv8I/Pz5s4AoFsrbhDGd7Pr6+vPnz5gIEFiJQLxWKP3S12o6r66uOt8BWw1veT0CnQUd07nTb/eNvLx//754+CMnXx8+fDDjNwdKGAIECCwo0Hl2qKZNN6CqYZkAAQLDBOIXdn7//l1sWwyYxJOUxVOVMVRSjJkMi9lWGxJY9vxbq4HVIbuohDFqt5TkahO2FIj9EiBAgAABAgQIEJhO4NmzZ22Rf/36NW4YvXr1qi2A9QQI7EAgRqjabuPGgFWMD7x48WLBIYIdCMsCAQIECBAgQIAAAQIECBAgQIAAgT0J/FE+1rOnXMkLAQJNgbhJEHcI8u8Uvn79+smTJ814rCFA4HyBmzdv5s/hjN3FL/7Gzf7z9yuGOQWi1b19+3aioB89ehSzeTuTFE1xvLm3M1gZQNeupLBAgACBdQroBqyzXKSKAIEjC3z79i1etRS/npOJENM1ozHPDCzYSgTWfP7tO2T38ePHBw8ezAC72oTNkHe7IECAAAECBAgQIDC/QPTA79+/nznfz638+QvIHgnMIBA/WPbw4cOcHd24cSMajZyQwhAgQIAAAQIECBAgQIAAAQIECBAgsEWB/2wx0dJMgMAAgXi0MX4xNH4eeMC2NiFAYESBOBITs0BP7iju7sftvZNfWblagXgrY7qgM+fxxvvHeuXRzd1eXAITIEBgZgHdgJnB7Y4AAQI5AvGKlfgtnsePH+cEFmaLAis//xZDdvG8/tpsV5uwtUFJDwECBAgQIECAAIFRBKIHHr//Gz8mO0psIiFAYIsC8QtfHunZYsFJMwECBAgQIECAAAECBAgQIECAAIHRBcz4HZ1UhARWLXB5eRlvlVx1EiWOwN4FMud51hjy3zdV29DHRQTevHnz+fPnxK7jpevx6EYigK8IECBAYJcCugG7LFaZIkBgHwLRhwAMOZgAACAASURBVI+3o+wjL3JRE9jE+ffJkyfxOq9aytfwcbUJWwOONBAgQIAAAQIECBAYXcDPUY1OKkIC2xKIR3qMUG2ryKSWAAECBAgQIECAAAECBAgQIECAwBQCZvxOoSpOAqsWeP78+arTJ3EEdi0Q71/t+8rWwiM9fXTXZpvMXLqljdu0z549y8xY319zN5E4E1YwAgQIzC+gGzC/uT0SIECgl4DnqntxbSXwhs6/q62Bq03YViqhdBIgQIAAAQIECBDIF9D9zrcSksBeBbQDey1Z+SJAgAABAgQIECBAgAABAgQIECCQL2DGb76VkAR2InDv3r2d5EQ2CGxQYNh038jo4A03iLT5JL98+fLXr1+JbPS6TdvrLU+9AidS6CsCBAgQmEJg8Nl88IZT5EKcBAgQ2LGA7vQuC3fwaXTwhoMZV1sDV5uwwdQ2JECAAAECBAgQILBagfhdV6/3XG3pSBiBeQT6/h70PKmyFwIECBAgQIAAAQIECBAgQIAAAQIE5hT475w7sy8CBFYiEHcI5n9scSV5l4y0QPW9o/FA54MHD9LhfdtX4MePH303EX5zAi9evEinudeM38vLy3i2Iz2FuNzdo0ePymULBAgQOIjAhnovugEHqZOySYDAdgUuLi62m3gpbxPY0Pk3nuxvy8Wy61ebsGVZ7H3lAhu6TFi5pOQRIECAAAEC8wvErfzr6+v592uPBAisRMAI1UoKQjIIECBAgAABAgQIECBAgAABAgQILChgxu+C+HZNYDEBM34Xo1/9jl+9elWmMWYYmvFbaoy1cOvWrWFR+T3vYW7zb/X+/fv07NyYS3/nzp1eCXv+71/nJtG2P3nypDOYAAQIENiZwIZ6L7oBO6t7skOAwP4ETGvcX5lGjrZ1/l3tkN1qE7bLSitTowhs6DJhlPyKhAABAgQIENiTwOCrmD0hyAuBIwt4MODIpS/vBAgQIECAAAECBAgQIECAAAECBAqB/4AgQIAAAQKFwM+fP1FMLXDv3r1hu4iHa4dtaKuZBTpf8DvgNbzxXprOreLW78ePH2fOrN0RIEBgcYFt9V50AxavMBJAgAABAgcU2Nb5d7UP9a42YQes0rKcI7Cty4ScHAlDgAABAgQIECBAgAABAgQIECBAgAABAgQIECBAgAABAgQIHEfAjN/jlLWcEvh/Ap7S+38WlioCP378qHyyOJVAvOJ1QNRXV1cDtrLJzALxROn19XV6p8MqQLw6+OnTp20x371798uXL31fHdwWm/UECBDYkMDmei/DzgK6ARuqk5JKgAABAisUcP5dYaFIEoFJBTZ3mTCphsgJECBAgACBzQm4lb+5IpNgAuMKeNH3uJ5iI0CAAAECBAgQIECAAAECBAgQILBFATN+t1hq0kyAAIFJBH79+jVJvCL9X4HEvM3/Dfg/nzpf8fo/oX1YSODdu3edex48L/fly5d///131J+Y3xvvfI4HPmLh8ePH8Wrfr1+/Do62M8ECECBAYM0Cm+u96AasuTpJGwECBELAc9W7rAbOv7ssVpkikBDY3GVCIi++IkCAAAECBAgQIECAAAECBAgQIECAAAECBAgQIECAAAECBI4m8N+jZVh+CRAgQKBNwOsv2mTGXf/gwYN4v9Dnz5/zo41ZneZz5nMtGLKzWIe9WqrMUVSDmPdbfrRAgAABApvrvegGqLQECBAgQGB+Aeff+c3tkcCyApu7TFiWy94JECBAgAABAgQIECBAgAABAgQIECBAgAABAgQIECBAgACBVQl4x++qikNiCBAgsKSA11/Mph9vgs1/c1S8x/XNmzezpc2OzhHonPEbpXlO/LYlQIAAgZrAFnsvugG1QvSRAAECBAjMIOD8OwOyXRBYj8AWLxPWoyclBAgQIECAAAECBAgQIECAAAECBAgQIECAAAECBAgQIECAwLICZvwu62/vBAgQWJHAly9fVpSaXSfl5s2boZ0z6TcmiHZOIt011cYy1/lE6cXFxcayJLkECBBYt8AWey+6AeuuU1JHgAABAvsUcP7dZ7nKFYEWgS1eJrRkxWoCBAgQIECAAAECBAgQIECAAAECBAgQIECAAAECBAgQIEDgcAJm/B6uyGWYAAECbQLfv39v+8r60QXu3LkT4I8ePUrE/PTp069fv8ZzyYkwvlqPQBRWZ2Ju377dGUYAAgQIEMgX2GjvRTcgv4iFJECAAAECYwk4/44lKR4C6xfY6GXC+mGlkAABAgQIECBAgAABAgQIECBAgAABAgQIECBAgAABAgQIEJhB4L8z7MMuCBAgQGATAh6Gm7mYYirv+/fvv3379vbt23iRb/jHG2Ljxb8xKfTq6urx48fm+s5cImfuLucIynmx85nJsDkBAgQOJZDT9q4TRDdgneUiVQQIECCwbwHn332Xr9wRKAW2e5lQZsECAQIECBAgQIAAAQIECBAgQIAAAQIECBAgQIAAAQIECBAgcFgBM34PW/QyToAAgbrA9fV1fZXP0wvEW4Zevnw5/X7sYXKBHz9+dO7j1q1bnWEEIECAAIF8ga33XnQD8staSAIECBAgMJaA8+9YkuIhsFqBrV8mrBZWwggQIECAAAECBAgQIECAAAECBAgQIECAAAECBAgQIECAAIEZBP4zwz7sggABAgTWL/Dz58/1J1IKCaxZIF7R3Jk8723uJBKAAAEC+QJ6L/lWQhIgQIAAAQIECBA4iIDLhIMUtGwSIECAAAECBAgQIECAAAECBAgQIECAAAECBAgQIECAAIG9Cpjxu9eSlS8CBAj0E/jy5Uu/DYQmQOB/BXLe8fu/W/hEgAABAmcJ6L2cxWdjAgQIECBAgAABAnsUcJmwx1KVJwIECBAgQIAAAQIECBAgQIAAAQIECBAgQIAAAQIECBAgcCABM34PVNiySoAAgYTA58+fE9/6igCBToGcd/x2RiIAAQIECOQL6L3kWwlJgAABAgQIECBA4CACLhMOUtCySYAAAQIECBAgQIAAAQIECBAgQIAAAQIECBAgQIAAAQIE9ipgxu9eS1a+CBAg0E/Aw3D9vIQmQIAAAQIElhbQe1m6BOyfAAECBAgQIECAwOoEXCasrkgkiAABAgQIECBAgAABAgQIECBAgAABAgQIECBAgAABAgQIEOgjYMZvHy1hCRAgsFOBnz9/Xl9f7zRzskWAAAECBAjsUEDvZYeFKksECBAgQIAAAQIEzhNwmXCen60JECBAgAABAgQIECBAgAABAgQIECBAgAABAgQIECBAgACB5QXM+F2+DKSAAAECiwt498XiRSABBAgQIECAQC8BvZdeXAITIECAAAECBAgQOIKAy4QjlLI8EiBAgAABAgQIECBAgAABAgQIECBAgAABAgQIECBAgACBfQuY8bvv8pU7AgQIZAl4GC6LSSACBAgQIEBgNQJ6L6spCgkhQIAAAQIECBAgsBYBlwlrKQnpIECAAAECBAgQIECAAAECBAgQIECAAAECBAgQIECAAAECBIYKmPE7VM52BAgQ2JHAu3fvdpQbWSFAgAABAgT2L6D3sv8ylkMCBAgQIECAAAECPQVcJvQEE5wAAQIECBAgQIAAAQIECBAgQIAAAQIECBAgQIAAAQIECBBYnYAZv6srEgkiQIDAzAKfPn369evXzDu1OwIECBAgQIDAYAG9l8F0NiRAgAABAgQIECCwVwGXCXstWfkiQIAAAQIECBAgQIAAAQIECBAgQIAAAQIECBAgQIAAAQKHEjDj91DFLbMECBA4IfD27dsTa60iQIAAAQIECKxVQO9lrSUjXQQIECBAgAABAgQWE3CZsBi9HRMgQIAAAQIECBAgQIAAAQIECBAgQIAAAQIECBAgQIAAAQLjCZjxO56lmAgQILBBgZ8/f3748GGDCZdkAgQIECBA4KACei8HLXjZJkCAAAECBAgQINAu4DKh3cY3BAgQIECAAAECBAgQIECAAAECBAgQIECAAAECBAgQIECAwJYEzPjdUmlJKwECBEYXePHixehxipAAAQIECBAgMJ2A3st0tmImQIAAAQIECBAgsFEBlwkbLTjJJkCAAAECBAgQIECAAAECBAgQIECAAAECBAgQIECAAAECBGoCZvzWQHwkQIDAgQTi3RevXr06UIZllQABAgQIENi4gN7LxgtQ8gkQIECAAAECBAiML+AyYXxTMRIgQIAAAQIECBAgQIAAAQIECBAgQIAAAQIECBAgQIAAAQILCZjxuxC83RIgQGAFAs+fP19BKiSBAAECBAgQIJAroPeSKyUcAQIECBAgQIAAgcMIuEw4TFHLKAECBAgQIECAAAECBAgQIECAAAECBAgQIECAAAECBAgQ2L+AGb/7L2M5JECAwEmBb9++vX379uRXVhIgQIAAAQIEViig97LCQpEkAgQIECBAgAABAssKuExY1t/eCRAgQIAAAQIECBAgQIAAAQIECBAgQIAAAQIECBAgQIAAgXEFzPgd11NsBAgQ2IzA1dXVZtIqoQQIECBAgACB//s/vRe1gAABAgQIECBAgACBmoDLhBqIjwQIECBAgAABAgQIECBAgAABAgQIECBAgAABAgQIECBAgMCmBcz43XTxSTwBAgQGCjx79uz6+nrgxjYjQIAAAQIECMwuoPcyO7kdEiBAgAABAgQIEFi7gMuEtZeQ9BEgQIAAAQIECBAgQIAAAQIECBAgQIAAAQIECBAgQIAAAQI9Bcz47QkmOAECBLYv8OnTp1evXm0/H3JAgAABAgQIHEVA7+UoJS2fBAgQIECAAAECBLIFXCZkUwlIgAABAgQIECBAgAABAgQIECBAgAABAgQIECBAgAABAgQIbEbAjN/NFJWEEiBAYBSBeBLu4cOHo0QlEgIECBAgQIDADAJ6LzMg2wUBAgQIECBAgACBbQm4TNhWeUktAQIECBAgQIAAAQIECBAgQIAAAQIECBAgQIAAAQIECBAgkClgxm8mlGAECBDYg4An4fZQivJAgAABAgSOJKD3cqTSllcCBAgQIECAAAECWQIuE7KYBCJAgAABAgQIECBAgAABAgQIECBAgAABAgQIECBAgAABAgQ2KPDfDaZZkgmsTuDnz59fvnz5/v379fV1/Bt/kcQfP378+vUrFm7cuHHr1q3i39u3b9+9e/f+/ft37txZXTYkKFvg27dvUdZFoUdxR0FXizuiiRKPsi6KO/69uLi4efNmdvRTBXzz5s1ff/01VeziJUBgvwLFaa44x0XTV230ItPlaa5o7uI0FwtOc/utDnK2RoF42L3omZSHZ7VnUnRE48CMv+iTREd0Dd2STEe9l0yolQRzvlhJQUjGzAJqfhrcgEnax7cECBBYVuDr16/lCGdtkLNIWDmmXVxQxCX/gwcPMtP88uXLFy9eROD498mTJ5lb5QRzmZCjtIMwGx2E34H8iFnY8XjFiErriWqjJ4VhgCrnMDdbEdi6gGN/6yUo/QQIECBAgAABAgQIECBAgAABAgQIEDiOwFkzfuN2e/lMeTwOUjxWHv+Wj4Y8fvw4nuoYphlPBH7+/Ll83KTcUcQWT5nEv8UjJsW/c86fjIS9e/eunNhZPkxfJKx8nj4epo+0bet5+mEldeSt4p5Q1NL4i/qQcIjaG3/NAMXU36urq3v37jW/tWaFAu/fv4/ijhbgZIEWCS6+in+jJaxmYdnijoYrGuQPHz5Uk2R5hQJRUifPp7Hy7du387cVC57oy/Pp/Cf6FVaMpZIUp7loN6LdqzVotfREixd/sTLOhmU7E721OMFFR2jlfaHOSv78+fNnz57Vspz+GM/GBVp0YgOk7ChGTQ6T6B8+evQo//Ho9I7S33ZmTUd95ZUzXb7xbdEt6XWElnFGbYzsx0F6eXlZrlzbwgF7L2vrBuRXiSOcL0JjwXZVvyi/Ns4Z8iA1fzCpAZOTdNHUlx3F8tKvCBlnZwf7SbSpV273/Du1zBbjj9IsLsHi3zjE4kK1+BiXY30v68bNfpGwapKKhM12eVjLTuYprNjq3yv+E+OccUUZFxSJ3xKKa41yiCB+gnCsGb+BeYRBzs6e53YHK2q18eTH7Q7CN7NzzKLc/XhFs6A3vWbTJ4W+8sesnJ0NkVHirY8S9z0Qirn9cWVa9paLrmnEU1yWFnflip92nedeRt8s9A3v2C/HH6oXStMd+8cZ3Ihrk+J5trgbGMiFc9TP4p5pOc4TdwbjgIp/57/R3/dgEZ4AAQIECBAgQIAAAQIECBAgQIAAgVUJ/PH79+9mgjrv/RRjlM0Na2timDh+bb22Mv0xdv3q1avOJ9ebkRSPrcctmbGeHantonhUMR5SiYHa2lfpj3FTJFK11OM76bT5dphA1NKYehd/mQdC516ikkQNieNltjciVp+4akve69evJzqa2va42vVx77Mo8VFSGMUdZR1/iUfiRtlREUncaorEx0NgA+KMRPZtwwfs5SCbNB/uLG77FTfUY7mzPfn48eOId9Y3eqKPu6FRLVc7Py3azDjc0lX6ZL8rvcn830afJzJSPph7fgKKc9yIFTgnSXHQNY+y4smVcn1OPPEmosxHw2OPETjoOg/n2O/Tp0+jZR52Itjo8Rv94fibqGtxqI766B3RRY7Q9NG3v97L2roBaf/8b/dxvoj8brRdXXm/KL8ibS7kbmr+RPKjn6fmHzCJHlpndy56lb06csESveviBwR7ycdop4O9l1g18EbPv/EEcDwrXM1Ic3nc8YFm/CfXLJuwZmlWH1UvhlYSR270eOMp/5P5OnNltRfRTFLnaM/Mo6/jjnAWdGEbF8LNMe1mhenbcjaLZh+XCZGLclCiVmfK9c28N9escLCimci+a8atolMPwivKZvmO3g9c4XhFM9fbXTPuEVc4zHlS6CW/18pZ7YeUJ5HaySUHasCtwNi1xzlybM8JM+6t/KIfFU/gxF/fVMVMxeLXXTc3WdGxny7rmY/9PQ1uFDek4mjqvHhvFkGcKzN/iTUO25g73YyhuiZGjSJYdY1lAgQIECBAgAABAgQIECBAgAABAgT2JFCf8RsD33/++edYOew1TByP3cQciQG3GWqpjWHN2G/8NR80qYXM/BgJiykZcassM3xbsP+Pvbe/9tp29rZPzjoFBEoIqYDsEgIVBEoIVACUAFQAlABUACkBqCBQQkgHPJ/z8/3oaEmyNLYlWbav/cde+sqyNLpm9OKRZEuwFW9en8uNeDmvtWwpDm5Tl/ZwtF5qkvteSlzhuzfqSydhtFmndS0kTN1lwnztpKmpXasJTMsSLrBog6xfyqT9aSefzECBRicAazV/X3gX3nLcy2WSCWzfia42pb9MEYsuybyNp+YWZTtyYm2a0aLdZKLb5ay1o/cEA71gapRXC6o10Oe1o+4ls2/Yv1dTheJsQQ3Bv2VpuPUYoUP+2qlTrMVSsaf0PSdClnMaxloYN9GqfxM6Y54u2dLt3SdovzKD/8zTmag7K1gQ0LAieo0mohrxZe2NJlT2Sp5p9jLmNMCui3zK04wXJ+hXpame86K8YZz+6mksv5GmTuMwscwk9ZRndGhoOJAfabu3k8ZutNsTjL/xOcm47rX8A3HOmZiegsnvJ3eKnkxreVS0qbrKid+po3O+6Awu46Wlj4TGbONkli5aD2t6KJi+xzX9n/KZ6it1ZJ5EgiNeSWux95xJ+Te+mOx/XZwDODktQ0xc/WTMUM6KpISLIg/nhEeVgX6v4K8Iqnzon0cfFBbBP6txnsCbgZe4aMm1lvLV5DfOo5yomk1Nvn3j47C7sX+Atm9hLm3aX/yt2VqVrVwS7LieTNmVIOhtbsZV44wWpj5Q/qJMa9JzMSd+Mwy5BAEIQAACEIAABCAAAQhAAAIQgAAEIACBSxDQt+b8v7///rtiteWu9TOfC2uXUsX9Fk5+nQWaK9EYrz031QWT91a7MYwCWJKpmq7KfQLanWMRLJOmOtWp4jpGlSl046VPnz7pFbaLCE/bpHSX6ruoytojpZa4UeD87SqiWBfZfz4T49W6vcqc2EZh7MnUL1k0rjRqg0qsaqpp6E8BWYsWe9QBygbmBJ7ilaAWZxWqvkXCSLmL7C0vYcWrEszO/xwpZRgVASq3KljqNsl9B3qVrkZXBUsmk4pK3J5VLTOI66u+qNhlqW9RQ1ZX4zo95TP1e4pRDtJIsf+p2O/FtXAxxbrYdVGctqnuxVpnilvUN56p/V5kou5scmNADU2mkjEkGaEaoJqhZiCuhfrN0/i6AeWj2zdKa7/93LMXkcyobOmlnnrJa/Bk48WZ+tU+86K8eZz46sksv7qmTuYwscwkLY8h6rqN4++iQYHGnjfgE4y/FmfULhODnoLVHaDVxBY9dmVsTI+HixpsMbHGl0xxVS4JZqYvmhybeoiwdGuSR7lJ5rkMxUf5zJmK7jXW6MSPCZYhpmg2U4KhnBVGzSaTqUObsxkfxWSrSixDkpnpTwGZSn8n/FQLVOm0KV2c0l/hKniygBrOXB+uFjfmoLBaBec2TqnS7yQ3hvWIYeGsTniLG3xOSLzEc/DzvevEMz+ZbKQyFS3ZZIRzku8bT9ufa2tx/L5t/1jODc05W3SAUkpGCzLmWGtBjCal+7Y4SocABCAAAQhAAAIQgAAEIAABCEAAAhCAAASaEvivIPfOS0RyU8qJGfglp5/yTmq1QAsVWrZXMv1JVP2XhMZVfOUjx6tuD+po+alS5vYZKE8tPkmGSbApNwmmn5LWsvoiwZR5rYUQCZME2C5y0oUF41yaRg5xLVTPlbglXvXNLIEHnGUAso055To7kdaKeRZ37WyplMVQ88uE9tJFI6DU4qddnmJKqanIRx3UtImtmJt6hmJu6hC2N6v+XcFSPYpDEdfJEmg1fSmlTHrlVoVP3SaZWYmcpJVtNx3o1RhrkZnDm1FK/0stKqs88+OyIKuHsU+oZGPqIYt5tqiLU6JkrqWd/HCc7HtVunq8aRI7TQnUEDLjvr17PFn7lZHY7copVwFxOMpE3Rd7dVhGOGfPMh7NPO2zCLW7OXR+ETJXe56r66Ubky3Il2T3sL15xhxEu6L8TfvMWPhkjGQo9u2HGy9O1q92mBclbePckae0/Ioqy09ygm5wGram2VEsg7KaHGvqSTITpynP/AwtznxRjGUmWRwoj/4QtIjYUIlPMP5aZmu7TAx6ClZ3gFa/sWVS51t4ZmYe9HjGn7W8r76Qflj5JyVRR6fOdq5D9nOYC6sbFA1Lh+kEsBd34seERcQcumQgPxQmGap0tYUWzoo5O8nHy4okT7J2LlIyq6bFYVcFdXPCT5VClROHTK84Tfwsupuy0tBmGWi6+SsmqU72/6CDwjotnN44606Wdl/lwUuctPPiKKnhcm4yqWEx06kKuJSue9X3KuXUV+u/7Eoxaj7qbC0jnSS0T/CSdaweSdt3kyhLYPe2LzPb5dl2keGppeRd4hNq1UUtYmpWaheuWSkwObtEey4f3atVnlgq3VvUo+6NbyQGAhCAAAQgAAEIQAACEIAABCAAAQhAAAIQOA2BPU/8yrkpF2TgplSM3J1G365cn3OOUT/budWOOS0qW//2KayCtE9CMs/d5eLle03uqAjyVE0tubls5wKWsoKiN/6cPNRz8ljiLVpbIaTWnyylL0oj47FIoqKNRhuUrrtk8HNFtNu+sGWZMKhC8Wfdhec5VkUxjAnU/ON+yS9UV5d2KSpaEDJrq1P+ybUco9hK1r8r8LFYwrI6e3XOkVIN3ELGmGZdJxOTrNsk8+vB3QZ6reLHNa0VY1RQn2S1zGCCowE9MwapRhqvV/R4jry6tXzXp25h+6TCFecH8j35ImVlrCump/omO3MN6PlCM6X49Tpl+11qYyIcwxx2ou6rb104aTzb22ZxNq5GVLfDSVb/3LOXMacBSUUUI088XpyyXzWOKUW9k+DEll9LuWd1mFhmkplJrB6C4nFWeWrqaBxbNduJc4jnPzT2pCWfYPzNP0NNlmC0pSSi1ZE9Bas7QAtaLZeU2l3cGLfELH0aWqS+Ofdv3d7DPqWXWo3y2/PcAn/LvastyjLEGAXL6LG/s8KoWT+ZBrs8DV1d0UBkZsXOKum38WWzhPPCG5U4JTuuKs/tr7CYwbHSHHdQWMH5CsZZd7KkgSPDudsqz9Ju//Re4rlm648ySWhzU1YNkUqfeZgNzECEk63JF0DhzEAWZNj6Z1La0zjSJ3qnbPvjmFBgonruLjpnNCfUw4v9SUcpVd/kTDJ+xFBrDZpb/FNZBWLzEwIQgAAEIAABCEAAAhCAAAQgAAEIQAACEDgTgd1O/CaXYeQPXQHXsuBh9xTH+yHkJ12xCUDu2qILWD7Z7Yd++++AsS8FzWnTQiZ2WBdjtJAzV+KKeFUzuTIUiKHlse1KlHiysSQWRdoXCezVtLSa5DKhvQiXUvIH0Fr8dMVtCcTNPxA1v+xdLLrYWrcwL2Ye1KX/z3ilqkjs6AnG3Gpct0lmGsWwA/1Su+rfWDIlVtzYraySi8qu9C09kg9Z+WQK0qWKlXLlZkp0FTQG5uaQwUiqEueIBSnnyrUM97TfeKQW+ZEn6s4mVwQ0F413KmcsbWkRlplDppNfWlwyvUWGuSbTJ37L7GXMaUBSEfnIc48X9Kt57V/56rktf7tmz+0wscwk5zxjmhDGI5TGuxXMLXPIuZnqiuJOc8sJxt94BhgblarZX2U9Bas7QAvglkmdj1qNLlbHlpi5p0i/0HXhpL4UaXnwXFpi8k0HMRZ70Sd+TLAMMTG6ZMzcEBAMH5lHyCBlshRF2hVnt5z40T4ofeOjaNGEtje9i6vyCv4Kuz0fIuWhB4VFhK9jnHUnS5led9hVnngoUc98Mi+xZaQORjQZRrK9K6vVA7pmesX9EtrMUGWzxKL27iem7QdTKePPI7Z9X+/twrKoYgPMTLMtgqm/ircGBU1JYhRVKTEsxZEGAhCAAAQgAAEIQAACEIAABCAAAQhAAAIQOCiBliNM3QAAIABJREFU8MSv/Iby2utP6wH6k1dxy9L1nJs43gAnn6mKXg0xXteJvZ+WZZ7YdTu3c8IiqmoUO2oDwYR3S8UlRnH7QlDi9p8bBZbMRSzrhJTdWvRiSaN1L4uQwUKaJed8GmUYtzjFrF6HmysuNvWYea3aSfg48+oxczU1xsuq1ePlpbL0IcXilEm+lHVbgVVu/64gX5H4qqyuyOdkCbTCrfarv5jGiphaO3pl7f8Z50840NdCFNjhCmW1u6VWHfPblGUh28d6H+NkdRksW6ZbfkEurA7HzWbVvW9phknZgmFURcwRk8oyFfcvzU2bXaUUOHH7tQyyAXbRS2rHJ5YJC2ZxsifLmdNsJucql5JzURlJXXmK0xJBrjjBjsmce/Yy5jQg1kI+5vTjxYn71VpzhryFnPXq6S1/o+KSg5Q/q5nCtVwKTtpuDhPL1DE5IkvCgINmL8mUrlL5gMXbSWMPGJ5g/C26p2Rmu+i9p2DVfYlqjIGprPuZHyCCHsDys3pXOdVLc/i49FoQkujU1xUtRGpN3htHnvgxQVo4pbMiVuJcjMVULP6BufxdfPFpd7UTfiriyqpMTgXP569wtnSCwNEHBbsKLmWc6k6lWf1p/NWfnJyWp5h4ejDFzPmld3nAsYwC6oSDupzSSxxXM6i1fvqTyelRKEgjI7HPwTLNTQ8gRRvbooVM0cVLtP1A6fafQ7X9XR5yk9ZlsfaNM0lXbvIB06FQV1/Uphqmy40ABCAAAQhAAAIQgAAEIAABCEAAAhCAAAQgcD4C4YnfuRrKnyjfonyOxZ3xvtsx6SYO1ofkhdQKxFy59niLYPklDa15+MLrp2ptFyCZUiX6eSbDKih5rzFSRWj1a/oTW/1JTSIfVCdZtCVSK4XKTXkq56kUo2CZZBUllN614iUJ5ViXeJlC7Zdk6kUyKjdvTvbi4pSx7tRMtlujX9DSZUL/3qVhSV7RIH3VSAuyT+HS31Kp/PRSZX6dslY3NRUqQ/VrEYfVQHzxGoXjcuMYKa5R6ZfNVs1h6rTF1jJs+UpxK3yN6Em2ow/01bvKpailVl9lyXCfBp6XPD8E1FqojmVQzkkmU6Skim+pHqM5p+YzGjUykgSXYpUpBz9NXnKNU37ifHh1fU/QfkUmP7MKtKafqvVqYtONKjGvEV3dOMdYLWE8RsjwVueWuVGNoghBZryddkYG+6WiqEow8uxFGIedBiS1cOXx4gT96u7zoqRRHSLyypZvUdAVHCZ5/8A0GMUjoyaN/jhVy40QTwn8UhSmsRft9nDjr+UJorV/IEl1R8EmJWriOnktgkeDoFEkf+af2pL1LUb6UmmuriKKDTaWrcUkP+ma6PNckyeQf+IrAs8kiMHGMSM/JqhqZ3VWBFqTDeQH2Vqj51TuLk74K6gybukturKpXcRtOYgZx18RWPs4Py81KGCcMjzNT46+yqNmnp8zBFNB/VStNzY6lRh0L/HPPrMpvyJ578QkoeuBk6NerY0Tk1TiHMCPKbWYdftMkmHavrCcoO0P4tzIr2PK5mVvmu8lTXFdpPqf2IanR36pNW5lQYy4rSuXuyAAAQhAAAIQgAAEIAABCEAAAhCAAAQgAIFDELCe+PUrk1wzCHyL0894I4W8k37KKsswk2xyrfo5J8Na/fUr4oeDVZOKx12CPX9JweLDJL5sW8ICbtmPFUsl73DddaC5WqiU2IsdyxPEyHK0iLV9DS+WymLeHbYRxMsJGeuNa1GMCQw+wDv9dMuExdyMCaQvS7lJYaZImYp6FemoouqLO41UdN2VG+EqdgsdWl+Gs7sU9+FGXZPMSMDS4Th1TMt7xpw3JrMLFhvJvgN9/10XPmrRcPqaC7Qb8X1JMuH8rKB155M3rQ7DqyOjjt04/QhUFkw481tYLOvxvqlUGW7ykP3iRmu/malOMH84zUTdGWQQiPdOVbGNoBT3M+i3fSNxYbUXl37HgJMnE4gNe0eB80XbW6vq23MaMInNeOHUZ9dUbH5B++rsANl3XuQAHiuA5ef1ZWkOHWZ0rR0mcohlBprpUuCUkP/Ev4XGnjekfa9azNhps//4Kzj5jmiSDcHUBi0P4E6V+Qe3ijYp1Vg06ASr7n1NWni3XeB5L6uuVkTtZ+V4ZgLxPM3PYZzwiZ0VefOYdFf9yXdHJ/xZVYm/YpzuwiLJpQYFjDM2iaQBJMfKeJTc15uh2VRcnSnmUl7ioLJJ3U2TyVjX7R7Mi1LJjRw8L89ps0o8bT/GGNtD0ngUOVrblzbj6nSLkd0WH+XaPVfGLUv9sESa052L7/as100RFAQBCEAAAhCAAAQgAAEIQAACEIAABCAAAQj4BNac+NX9Rk9x4CbWor5zPipQ3SWq4vz8k+HkNppg4T+Zxqe2NGw5UtJ08SPeDZmE4yIza2lL625Mb9HdJJ58/e22B1kMuzUcWYI8+LLJeI9pcOjIyDaZLF42cNp3geoNYZIkXntzJc4FhEI23ELvu+w0MnKovsMpsIQ52n580IcHOfCzCgEp2meeCatnqFKiMRNLfyhpAyMZYaDvDMrnaRnLKvbkftHGcH65Wko35rMlmQaXjJ1LwqYzIl9yyxAgUQOV+ZO64v4DewOfmNRSwXHbb3LuIRX4NpNM42t2adjXqV+QH+5mlhI+Vl+Hbs3ysFA0+KXkV6T3lTIXDgamFaX0vMXeS3QwA7/ijBc+DYXjhpm0wMD8Lj4vChge4ieWn1eTpSGIYT6TjVf7OExib0zc5P25QdCZ7+Lt7DxMbNTj7rcHKov162J2AZvviybZEGyyIot7cyJWvWHmzdiixEmw6k83yR5MHXhe4IpXM4OFpkYVC/Kzcm02Ewjmaf7to4VP6aywVEqdcwtdFBcjGpWrulhqLaM9kN8pbuAdxqOj+CtaWO/2PK8zKGCcc9YSk0mOlcEoqe7LT1Z9HqXi/PyT4eQc6WpeYstcV6DUFQcMq6ssMLCiBrsd+o0tnIFpUlZMJjCS6eeAbb+DBgN7nn7KyVNcJwpwJfPZEhnPeeLWHetRY/2WQrkXAhCAAAQgAAEIQAACEIAABCAAAQhAAAIQGJzAyhO/qpVl54rv95Sf1F9cbLHYECxBxR5PxchXG6gkcJUm15CCW5b+DJagkoL5rJbmb0mv/JPlJiPb7XLIiFrceyH7aerltyx+NF2jkgHnV+8quuzzBU1W0aItyAAs7dSZpYBLLxmz2XIp6JRcoX4g2HCzpbjgXpXuFxSH484qyGHjz7jEOKZ1v7SxCqe53dIepZ2mHWAS5mkG+mTtWkRahtp2vUq+Rupz8gpt1OcnpcrPi5oOtYE88Qp63BP6KvPTa1AW1SDD4GcwyYwzD2IqaiGv7qlcv5MPxkQm6oFqfFaBlqv/9J+YJIZahAxPdth6FChOxSWMJKle30UZBnpJ/uyprEXCzyUebRrAeDGnqdP0q3MVvHg8ll80gEs5TIKxODncuHngsJOook4vnmC08ddXh2XEaT0z9OVx4QEFs/sYWzzgODJxwC5YxWdAiZF81pbiYgmbxsw9WQhLo3KTHXUQeazHBN/5EFTE/TyQsyIYK10V/IBfnbp2otL9guJwUyf8yVQZzJHwV9S11eq5XWpQwDgz9mOZwvmjZNBpt5hEWWZKcecceNrrTqImgMlWEwwcPqsM9iqXLM8scZo+EqqUgEzwU62y3dzP4aXtOxRx4DRtP65a9RjZamBLgT3rZ5+VEcvUMZBNklcHQoYQgAAEIAABCEAAAhCAAAQgAAEIQAACEIDAOATWn/jVUkrgT4x/+osKvuu/3UYTi/PaP0AYrPc38tUGpcSgppjWZqHlsbmig/jWkiTzz6/wSfimK0PG73u0k8GyfVZqqrX3JV4CDGxAP1ssl06qj8uKY6Rxv6kmbWZjZLFFaIPaxiLytxcXj/0uNJ/Viqsx8zimqQArZD7rLcFOhVgRU0z/Hb3HHej7s5qM05/qzOmxVje+tDnM7bid5Ozf2PPDULuJYsAtP/eY4DiVBYktr0cJbpmzChdf0XSP23790T+YQp97oj4Zp2VuICyBJVf5aTRXi+VXkSeZiWssmUD/Di0pqj1ytGkA48Wc7o7br1YcXObgnCAey88r8WoOk+JGTw1Dbjj2/ZDtJrF+KXODII09b8bB1dHGX1+8YdU9pmD5R0vXXpTMh9whbMEl8ep6X5Pdl3uk7VDrqYi59qUnjkYyOEVnAsd6TLA8nTnNBoktj2zBLRlu06WNQ8yVnfAW1EdRJf6KRj1Yu2yvMyhgnHkrOq434+JeYqnVONH1x/GeE568I0VSqRdyD855K113lbaf53bctr9x5pnHEl/VbC05Yu7VspY2fAkfV4oYCEAAAhCAAAQgAAEIQAACEIAABCAAAQhA4DQE/tt3Vi4K39zc2NN//PjxzZs3U3ot8P/111/2exel1EpGMb1/tNJPL//pixcvirevSHDr1q3isoeyfffu3YrM7bcUVz7sWbVIeefOnTlKshltVVGCFuUqz+/fv88V7Zcoy2kkgxrIw4cP/bLmwq4dzSU4R7xs9evXrw8ePGhXHWX+7du3fP5+X5FPue7q06dP8xuepO7Pnz+vy5y7DkRg0Xjas16LBBtqoL9IV2k3hkePHmWmXuqIXr9+bc+tSkrpKLOI/uXLl6ZDgKvComH98ePH7kZNIH/77Tf3cy6wKH9lkh8U5kpJxh+3/fqD76Um6pMei9N1tR3ZSYvpgczVB560K0Uap6xztxMfE1jUWuPb68YwXmR4LtIU86IMyQEvYfl5peAwyfDRLFoT1ymBBujMlDuTieWSZYzmIchC0qVZ1Ku7uwgMSGBYVVpczXV5al3j33//jfNcumU8zmFpzL1794wHnpfmfJ30i5wJgzsrLu6EP5Mq8Vccqwu61KCAceaNc9FkaShvxsW9xHm1Jq9q/tlzoUcKyizxSEJNTZtOiWn7STNwkcdt+z2dG3J53b9/P/kY5Uh2blnaMFZxodDVggAEIAABCEAAAhCAAAQgAAEIQAACEIAABCBwUALrT/wucjX62w60AKATsI14WZzX79+/n0rXwpULa02iqfvYsqTRVABVWbsrjFprcYrAovEkJalG7/JsZzMSTOXmXflKo91R7U4f2c9O6JCqjsJaYA6bJi+/dKF3qeoobFP5td3Btf25grRS2NTqpnL1ucI5AaZ4y77efA5cHZ+ALC2/Lr5XFYxDxiTemAP9XuiGKlc9Xn6C4W+d6Sa5zD5frnrp1mPBVFmjnWtq5I5wqMHat84k5zZJztoSvWgnaDITF2ms15R+zPZ7tYm6dKEqF2ekSjZtlspPqJwlLAoUpyXKTXNRu/0vKv2yiceZBjBe5I3wBP1qvoKXvYrlF1WPw2QOkTaGjjmJmhOYeJ/AOOOvLxXhFQSGPVm6aOawouLxLXOP2BUfM+NC52KePXs2d4l4IwGjCQ3urMAJL3WfQ5X4K4wtd5xk1xkUMM6i1Rl7oSmfMR9wLuglLqo1TqA1i7mGHyeuElNc4lEpekOW3gVTpbggE9p+ACT+eYK2H1eqboy8Otpaln9BvDB2blmqo3ZG1a0puUEAAhCAAAQgAAEIQAACEIAABCAAAQhAAALHJbD+xK/8+MZq68CGc5VqH7nlk2jGnONkxsy1DKB7/WOW8tXaaxSXW4yxbD9yJ0mKua1OYNnHr8zzR4NWl168Mbn2INU03Zmk7/m4T7JkJGzHRKcmLKc7nGwd7MSV1SKQkf/Vq1dqm03VrRrphExx25lWRvucNJP55Y96yjhbf/27hZbJcymB27dvL72lQ3r7sDjgQL/Xqys66GVREeKQ7/FaT8wy0mqrR/5bQy9fvpwmbJlMtl9Kzj3ibP0XxueRBvf6NwaXgp+Lsg3ujX8euv1edqKemSMFKtbU0d+BF1xd/VNzsHyrnHJW21xdBDcmCYwwDWC8SKrGjzx0v8q8yFelH8byfRrJMA6TJJYp0n8/V+tJtdHbSWPP6Cu+NML4G0tFzFICxge6pdluT99ZMO1WT/q3O4vhuLV7b6Yr4vQBo+58n8Mir4J/Yx7momz9rHDCTzROoEpVBH+Fb9vjhy81KGCcRYM8tDfjsl7iolrjBJ8+fbLrOr59XYyWeIo7T9RI9QaQdfln7qLtZ+BMl+z2cNkVXm0Vc3vY5ni23kKWLFfLNNozk7xEJAQgAAEIQAACEIAABCAAAQhAAAIQgAAEIHA1AutP/BpJaWXRbQrXwbYWPv1AEuPZWv+Ypba2N3rDqJPNmH/rzXn+IWcnWxxod7o1Lisfo4UiI7p8PnNXtVhoqax2wNjXRebKmosvfmw2uDG5fytIM/LP5CYhbXzRYqQ2E3eQ3NIKkkI2ks3fJZwswr4BK3k7kYcgkD/4PXgVhh3oB+fWR7xij9ezu4urXOzfJL8MLL6xc4x2qfqDdbHf9sXT8Yzirhel11x0ly3Rw7bfa07U7RuVZDNK3OIzv5Y+QftgeB2J38y3h0eYBjBebNfjlMOw/WqtCp4sHyw/r1AcJhk+8mC4+eFQ3s6MzFwKCIww/gYi8XMFAU5uT9DmHiV2tHN9In6FQrllEYHBnRXFiZYqa3kCXcQkk7jozCk6qTKZb7w0uCpVu7lOJllx/BVJLD0j5/R1ykFhrrJJ4BhnEssUOaw345pe4oymkpc0hLV+m3ayXEVq50+xb9FwX30DDG1/TiNL44dt+0srsjS9TLdoRZo9Gt+/trT0YnrtmbHseSvmQwIIQAACEIAABCAAAQhAAAIQgAAEIAABCEDg6ASan/j1l8ktRyu3A7W8M1sOXH8zgS/kdgHmcigueOhGbRmcu71KvI6tFnc2TAVpCa1KiYsy+eeff4L0vpqCS1V+Wj6PJsU1/dzrUqXHlKqg6JOJSMYfNNYxJ21q6bNkovUby5HpphoPUBc3P0ng6kuhgQz8hMAWAv4YOtRAv6VS57hXS8L5F1RrStDufRYWhsUPimrIMM5bLMUl01imZ75h6/juUmgaevKHflXHvc5PDtt+/RmgL2RSiVUiLZawdM62VLB8g41zcweN4kurYzQfs6DQu+1XF8GNAxJgvKioFL/L8oePikUEWRkdIMFd/BQBLL9oBjhMMoj8uQqNPQOKSxBoTWDp01lreVz+nY8iz+1Wj92wTsLWAU78biRseS7zB6DRnBU44Z0BHF2VU0XwVziFHiJwqUEB46xlk8N6M/wnL1/IWhWP87H02629xLFUmRj5hXouaseSWPRSXAqPs83H0PbzfOxXffX5c0t7DktTjuDJ1L4Lv2+Zq4IPZy5Nu/h9S29XL3KGAAQgAAEIQAACEIAABCAAAQhAAAIQgAAEFhHYdOK3uOaho4nuA7/y3vb5dpnFTawTdG6/i05Z9HnvqUWwpesTi5Q9JTaenHGKW1HE6luCo5gr9qksKloLYBbgRmKLivYTO1P0IzPhpekzWXW+pONMsV1puaLbMSe9p9ayfpM/l1UdmuVojUXs6oKRIQRE4LgDvaV7P7eKLd9k69zdJYEX+zedaVRdkvd2i/Q3OhQFTkqlra7aBqQ3XARXtQda8Y1es3Lc9nvZifrSOV6jjs6yAavFYeOgdfCzGwHGCzvq4/arjboLO7oBU2L5RaXgMMkjcv6robydNPa81rgKgRMTmGv+c/EdUHDitwPkYZ0VOOGXan9YVbqK4K9wKA4RmOv85+I7VKrdoIBxWtR3XG/GZb3EFrW6NLsfC9T71Io2pv6n7rFk2r4zgEygqJdht3K1HrAsKyBqWfu+XurevXtFDWa0zyUIQAACEIAABCAAAQhAAAIQgAAEIAABCEDgHAQ2nfgtIvD3gnc7VWI5WOtL3k0wy6v9W/uvVXEdL7x7965PIBmWJP0/K+rvbJALW8djkrJVidS+k/j0aTLndWd7kllViTyoc1/HmeLlkw8fPtRd4csTNqoyljOf7farxRL1UnZZ7PaCyAEC1QkMO9Af+nPoVdRU7PE0X+rzxpN8dTQtKc7cLN+Xy5ey5aq+Zeq2j+glIKvX+FVTveHix48ff//9t075ykQV1nEjxW8Rb8u9w7Zfv1JXm6j7dS+GGz04GHdh9n9SKAIhwToCjBfruCXvGrZfZV4U6wvLj5n4MThMfBr5cLe5SnHOLDlp7HllcRUCJyaQeTTYa96+46PuiRXtV21kZ0VxojVVpOgS9+tbJVwscRcn/MiqXI090ymtzlM34q8w0svwZ1DIwDHiTSY7unEO683waXd78hpkO4df93zYaH75TDZetQz92pXx9evXjQWtvp22n0Q3bNtv6twY5A13SY0EkTc3N0EMPyEAAQhAAAIQgAAEIAABCEAAAhCAAAQgAIGrEWh74tenqRd8+j/bhS0rMa50rYJ0O+5i2ZzXaL3B1XcKGD9a2/mlsMGHXo1CBlWz/zTmr8/xrT7bYxRm6QleiyEZi+6WTGsnwXkt1VrnnfR20m4yaB3RP1I+V67w9t+RFn/1MRZPW3/iSGIgMBSBoQZ6d0RzKETdhNFLFtxnx+YKNY6Dc7dXjC9KotlR05eA5Ovik7R01/ncdFUzTw00rWcXRTGCBEO1XyfbNSfqrvrFwNI5ZDHDKYHl3UBKqYmcMUOSjUyA8aKddobqVy8+L4q1jOXHTIKY4vRsSo/DRBxo7IHx8BMCENiFQGZP/I4exSM6sXdR37pCh3VW4IRfqtBhVbm0In56/BU+jf5hBoUMc4wzA2e6NNQDjpMWL7FDEQdGWGgw+hCCrQJxXdrF0PaLbIdq++08mZqpWj4JIJMeoWU1stuiMZAAAhCAAAQgAAEIQAACEIAABCAAAQhAAAIQGIdApxO/Rkd/FS6LXJ+jCdbOf+2zlcveQknv9ez5WdHggLHldbB+pRaF5c3331qaubeDhSx9+e7S9Jna9bn04MGDYO1EJ0l0fKvzwdpAhrm6VznNNZf5XLzl5LPRYueKIB4CrQl06C1dFSxDmBL3HMKcbIMELGPoLt1dko9FEtVoBIVauutkHQePHLD9TsRGE6z1RH3phvil6Y12aHwdkr8p2ZgzyQYkwHjRSCmjdV+q5gjDaCPaK7LF8vPQcJjk+fhXaew+DcIQgMCOBDKPKpYXIDaSvNEDSyNpD53tUM4KnPBbbGkoVfoVWdqcl6b3y8qE8Vdk4PiXLjUoLDW2pel9sJnwaYxzwAecCftogmVaWcZOTnxJZyMtuxf++uuvjx8/VuGwtC0vTW8UkrZvBOUn23eF13jsvGef48MhDAEIQAACEIAABCAAAQhAAAIQgAAEIAABCEAgINDpxK/lLEcgWZ+fOovYpyBjKZlXLxtzMCYz+qm7bQn6/Pmzf2xAy0JNX5xp2eArklpy6LDHwqiLSbN9RDJaUTGZtpXrWG9wVFXKlbqb6jcWTJIYjfnhw4fx7R1iikuhWgftIAZFQGA1gQEH+m5D6mpojW7UZ+uKO040mhj3IjQS0s9WkljW+I3duJ9z3XCxo65bXM/cBmy/U/WvNlFfamNL09uNyrIFim/82nkOm5Lxop1qBuxXLzsvirWM5cdMghgcJgGQzE8aewYOlyAAgZ4EMs/U8g90+2BXUOXgseL27dtBAn5WIdDuwXCFeDjhV0BztwylSifVFFgq29L0QXGZn0HHkkyJv+JSg8JSY1uaPmljychzGOeADzgT7at5iZM2NnikcbeD8c0gxcoubctL0xcFcAlo+w5F3UALT6Y2qFi2W0innV9bXxcduUEAAhCAAAQgAAEIQAACEIAABCAAAQhAAAJnItDpxG+HY5NOK/a9I+2c+06YpYHiEZ2lGc6lN667dDtdExT05MmTOcm3x2vfSXAGdS7PPhai1mEvKPgS8pzkI8Tru0A3Nzf+QW5JJc3Wen3vojoGBpa5d68lHH33OCPVdGkXdEWpSACBicCAA323IXU0G7DsmbCPO31qZ5Fn9xFw2A1P23U0YPtVpSxWsb3ui3Jo3asY5+eTzNp30k5xlo1KrWksUg2J1xFgvFjHzXJXu+YZl250gNBmHTos36FIBnCYJLHMRdLY58gQD4GeBDLnmnqKMXJZ8ou+e/euv4Sopg/zoZwVOOG3KH0oVQYVwV8RADn0z5MNChhnXWsc8AFHFbygl7iuWvvkZlSTzlvq1OV2kWj72xn6OQzY9lt4Mo1vuBt5SuZrjTAEIAABCEAAAhCAAAQgAAEIQAACEIAABCBwBQI9TvwaXfz9cXcWzLgTtw8HfU/PUv1v3771OWTo7wVpeoBBeP2y8rS7fe717du3li1QWmDY65sMeVDxVS3X6biv7Me/9OrVqxcvXvgx3cLGc2KWY7eNZBauYs6W984WMyEBBFoQsAwoLcrN59niDdD5Eke4ql28Qd+blGo0lVnk0QK/PsqXrE6fyG6zgj7VcaVY4LvEPQOdBRthoq7Xjth3k2ha1U4dlhO/1+xj2zHvnzPjRTvmnbsvY0VosxMoLL9oMDhMiohcAhq7Q0EAAhDYnUDRr6jn2f6HfoPHilu3bu0O6pQCDOWswAm/xcaGUmVQEfwVAZDBf15qUMA4K1rjmA84qmBnwUbwEldUa7esNNMzLrIbZwt5yWn7eT6LrnZuYkbZqnsy9ap640aLMYEYuZEMAhCAAAQgAAEIQAACEIAABCAAAQhAAAIQOBkBTvyeTKELqmN8+6nlAzgLSk0lDQ7wGAVL5WSKs68kdXPoaxlMB7TyK2HC0n9jlglolEhyaktB8O7VDx8+7HVcWafWA2Eikf9fRDeNxwLktT+lNy5ExZkTA4HWBHZsO62rdrj8jWNcceNX54ob5ekwJ5mruHYqn3V38rDtd1jB5oykSrwmUZYpgVp6z/fuJ6tmnFwl7yVyBAKMF+20cM3uqx3Pujlj+UWeRkTKp5upD+sw6UagqDUSQAACELA8ROgw4dOnT3uyUonuHZf2dxv1lPAEZQ3lrMAJv8WihlJlsiL4K5JYxoy82qCAcdayw2EfcIYVrBZT/j1mAAAgAElEQVT50+Rj1NT79++/f/++vda0/e0MpxyMiqtV3F752JcXd1952QsR5UIAAhCAAAQgAAEIQAACEIAABCAAAQhAAAIDEuhx4teyuLgLGr3+c5dyByn0wYMHbs9NRiQdMqyy7pIpIvCwNz3xq2/PGs8ndN5joT2skk0f+w2WVaQj7Yj69OlTcC46w3PfS/qKb/A2elVB8u+4OqK1QyMT45EzY26Lkumz28X0lu92FjMhAQRaEBhzoDf29i2A7JWn3lH95csXS+ka4yzJuqUxTsnUDaqO3aTyCxrTyH0JV4eHrZrRKlZXfNgbNSHM7IbXtEpf9229U9/yjDAsQASzEGC8sFBanWbMfvWC86JYg1h+zCSIwWESAMn/pLHn+XAVAhDoScDo0pQTXh5IHcvsI5vc3VpWkFv477//1pGMPoVerZShBiOc8FvMbyhVzlUEf8UcmdHiLzgoYJxVjHDYjuiyXuIqau2ZibHzkUjaDlFFMNp+FYxjtv3qnsw3b95YcI1JwyI5aSAAAQhAAAIQgAAEIAABCEAAAhCAAAQgAIFTEuhx4tfu3++JeLSzLj3r7soynq21f+PF5WwPaDHGP8eoEw5Nv6Fn9OZL/l0c+jqGrU1XP378+Oeff7QXSv+1L0o7oo6ynKmv+D579szXvhqa9nXtK7994XDfbqFYuha3Wh+/93VHGAJ2AmMO9Hb5T5PSuLdSZ/maDrXreBpPGNrH8XVizN11YiMfs2rFMXFOU+eI19xP0ydN1MVhahr6r5fCaE6uabOmW+eoJrXYkQDjRVP4Y/arTat8lMyx/KKm7BMtHCaCSWMvWhQJIACBbgTkUjaWpQeK+/fv682M3Y7gyi1sedGhUX6SBQSGGoxwwgfaWfRzKFVmJMdfkYEzzqVrDgoY53YLHLMjuriXeLtae+ZgdxTYnQ9F+Wn7RUTFBGO2/aLYixLYn32CV/MvKoXEEIAABCAAAQhAAAIQgAAEIAABCEAAAhCAAASqE+hx4nfAUyXiyBKRIASHM+fMq+K6S1xEcJzYKFKcjzHGvu9k3+UNtRrthRqz7cyh1l6xwFS0tqfzKvtu6tKRcvtbYPc9mWzplMRzjj/xENiRwLE6qx1BtS7aOMZZepvWosb5G6UyntWJ898YY9+tsrGg/reP2X6N9tAfV7cSNSd5/fq1Pkepl33oXTD6r5fC6NO+Y+qrGxYKqkWA8aIWyWQ+tNMklhEisfyiFoyIlA8OE0GgsRctigQQgEBPAnqNpr24v/766+HDh+rHXrx4oYcO+42kHI3AOM4KnPAbbWMcVRYrgr+iiGiEBNccFDDOjbY35gMOXuKNau15u30/wJcvXyq+4Zq2v1HLY7b9jZUKbg92sARX/Z/7+rt8SQhDAAIQgAAEIAABCEAAAhCAAAQgAAEIQAACEBCB5id+h12JGVawnnYpD77lRZU6MGl/8+Ui+bWc4x/dkVK0KrMoh0WJF+07OdAei0UQWiSWHrWMp71ifuYCKOC7rxIFUvkSBmHj5yWDuyr+tAjgfxC7YtFkBYEtBBhPt9CreK826WqfhCXD27dvW5J1TmM0JHWDGlw6y6bijOL1F2xjicPWa1jBNgLndgiMQIDxoqkW6L6a4t2SOZZfpIfDpIjIT0Bj92kQhgAERiCw4jWa8vnrrl9//VV+3UePHukdQxWPXozA5AoyjDMe4YTfaG/jqHJjRbh9EAIMCoMo4kBiDNsLDSvYgZTbU1S7vuxvHOsp/wXLsqvs0HDsM1U2CB1a0QgPAQhAAAIQgAAEIAABCEAAAhCAAAQgAIHzEWh+4tdyhm0XrMMK1nljzZMnTyz8gy/xWm6xpAleqGkUxpJzMs2i76PyCs8kwzhS24K1GhScRFWMfe0kzrNijF2M3de0LALYv1dckSFZQSBPYNjxNC/2+a4eqLtLwrefQ140mifLWhFpfz/9isx3vGXY9jusYJ0n6jvahqVoaFgoDZiG8aKpUobtvprW+hCZY/lFNS2aYuEwobEXLYoEEIBAZwJ6jablzZ5JqeTXlZf+/v37ejCfTv++fv2ab/8mWY0WOY6z4kBzrTGd8OOocjQjXycP/goGhXWW0+GuYY1z2AecYQUbVpUdzDhThGWQnW63zxwyxR3o0rAGM2wTq6hcvdjInpt9pdKeJykhAAEIQAACEIAABCAAAQhAAAIQgAAEIAABCKwm0PzE77Be0WEFW63LdTfeu3fPsvqizwa22OUTnPjVxwTW1cJ416LVo90/Tmus1L7JtEainb7xMdQ///xzEID2Xcu79wkWAYKT1ftqn9IhMBGwmC6sOhCwj3FjLuHbpbLXtBb2E7/Ve9j2O6xgtYyKfCCwIwF7L2rvmXtWxy6VvaYV5af7qgizblZ2e7DbWF0J87nZpbLXNChx0Y2DPO8HVej5k8bekzZlQQACRgKvXr0ypswkm07/Pn78WN/+/emnn3Rm7OnTp+/evRv2lEKmLqe/NJSzAif8FnsbSpVbKsK9QxFgUBhKHeMLM+wDzrCCja/TXSTs4LvYpV4nLvQKTQx/14kNmKpBAAIQgAAEIAABCEAAAhCAAAQgAAEIQOD0BJqf+B2WoH3JYdgq1BJMhzMtWb18+dKSzJ5Gh0X944tGMez5xyntDn3LKeg4/6vF6GsP+vhDstb6KPQI+8B0TD0+jZwUWJG7K93SKf3zzz9z8hMPAQhcnIDezWEkMOYSvl0q+2huBFJMZpetmBUJjAQsY6IxK5JBAAIBAcaLAAg/L0IAyy8q2j7F2v3ZuVgXEkAAAhC4JgF9I1Qu2bp11wCqRYGHDx/quVive9DLQ3UA+PPnz3VLIbd1BMZxVuCEX6dBd9c4qnQiETgBAQaFEyiRKogAXuJjmYHdXaDl+xbvmj8WLqTtQwB/Vx/OlAIBCEAAAhCAAAQgAAEIQAACEIAABCAAAQi0IND8xC8rMS3UVjdP41Hb4Hu822UIjhA/efJke56ZHHQA9UCHPzMVGeSSdnfpaw9zwgi10a7mcqgS7x8pL2a4e2fFzp6ijkgwJoHd284clkudkNcYZ+/xxlTZyHtBxiQ2Z/mL4k9ctUUcSAyB6xBgvGit62H71UvNi2ItY/kxkyAGh0kApPiTxl5ERAIIQGAXAnLY/v77742Klr9X2+Xl0r+5udHp3wcPHvDt30aojdmOMxjZXVKq2u5iD+iE352J0eRIdjgCDAqHU9mOAtMR7Qj/TEXbV3lUa/ur2c6EaLS6DNv2K3oy7ZY2LI3RzAZ5IAABCEAAAhCAAAQgAAEIQAACEIAABCAAgW4E/qdbSRQ0LAFt0Pnjjz/ev39flFDfdH306FExmSWBtpP6L9S8e/euXjhtuXF1mmPtO1ldzT43akdX0WCUQLu+lLKPSMlSFil9wL0+caXsp9bje4mBAAROTODTp0/22o3Z3S1aSlf33nra4PMck5gvIWEIZAjoawlqMvrTLEIbZfz/ipxuZIKRAXiyS4wXJ1Mo1TESwPKLoNyIUEypBIumbZYMSQMBCEAAAhUJfPz4UV/i9R3vFTN3WekJQr5f/SlGZ4z15sd9ncBOsEsFxnFWLJpIjCN2xlo6PyMfgkkG1+pL+CtWo7PfyKBgZ+WnxDh9GoQhYCewaERbNH+wy7AlJW1/C70x75VO7YItOrJuz5aUEIAABCAAAQhAAAIQgAAEIAABCEAAAhCAAARWE+DE72p0p7rx2bNn0wadfK30Cv9aJ36fP3/ulyUB/J8twovWjXDoz6lAR7W1i8v4MlRt9lJiHSmfy611vFHOSQwZYQc73FhltlZvBMjtEDgrgUVj3Al6kkX13a70ExDbDoEcjkJAUzUdbNP+fs2C1FI6N5ajULqynItM4gS936L6XtkwTl/3RZZwTctfhAiHyembDBWEAASOTqDP+S5HSU8f+tMAKod/rbUDlzmBDIFxJi044TNqslwaR5UWaVenwV+xGt3GGxkUigAxziIiEkDASGCRu2CRI8IowKJktP1FuA6aeNE0dZEBHxQIYkMAAhCAAAQgAAEIQAACEIAABCAAAQhAAALHIsCJ32Ppq5W0v/32m1zYxZUVJfj8+bMSb5fjzZs3LhNtaOjwEYATfNXHEdsroNeg3r9/v2gnTjy9C//hw4faT+BiOgfsonYWbHVxi96OvLoUboQABA5H4HzdXV4Fixbp81lZrtL3WiiRZl8Cmm7p9T3aZ3+13mBf7Ecs/WoW0nm8OKJJXERmLL+oaBwmRUQkgAAEIHAsAp3PdwmO/MCPHz/WC0N17reDq/9Y6mgk7TjOivPNtTqz7VxcI4OcyxZ/xRyZnvEMCknaGGcSC5EQ6EZgkSOiolS0/Yowx89q0TT13FOy8ZWFhBCAAAQgAAEIQAACEIAABCAAAQhAAAIQgEBM4L/jKGKuSeDJkyeWigff5rXcEqd59+6d9gC5eH0J1oXbBfwS25Vy4py1AHZzc7NoXUQ0dPLkxYsXe2H5559/9iq6Ubm8XLYRWLKFwNEJLO2cB6zvoqX0E9R3QBUg0hEJaFKtzfQ//fST3smi9+lsbxp6Ec/0d0QayGwhsN1ILKU0TcN40RTvWTPH8ouaxWFSREQCCEAAAocjIF+u0eFfsWoac/X+Rz2k6JtpFbMlq8EJ4IQfXEG7iIe/YhfsmUIZFBwcjNOhIACB6gTkWLbn2dlXQ9u3q+ZMKTub2ZnQURcIQAACEIAABCAAAQhAAAIQgAAEIAABCEBgBAJ843cELQwhw6NHj/Qa/qIo+nqY9uvcunWrmDKTwP/Ar5L1OfG7aN/JohWpTE1Pc0nLYNqtFVTn7t27lq9mPXv27Pfff6/yaehAgLo/pfRF5wfqll7MTeIJ49OnT4spSQABCFyQwNUOaSwa07fbA7OC7QzJoS6Br1+/6ttZwYzaWITeHqIpnP5Pf5r8KBDM7TXfUP7GDEl2LAKMF8fSF9LWIoDlF0kumlwxNSryJAEEIACBQQjoPYxyJ8qp23ko1AqC3gKp77bduXNnEBSnFOOgI7LExgkfGORBVRnUYvqJvyKJZZDIiw8KGOcgdogYEOhMgLbfGfhoxeHvGk0jyAMBCEAAAhCAAAQgAAEIQAACEIAABCAAAQgsIsCJ30W4Tp5YJ28tJweUZsuxQ62saMePQ6ldR322/nTe2OQqeIJA8tTHq1evdEpc53gth361sUx6749ikdLfvn177969/kJSIgQgAIHtBBYtWm8vbvccFnXvu0uLABCoSECfZNFZXH8ubclc8+0//vjj5uZm/DewWKpDmi0EGC+20OPe4xLA8ou6Y3JVREQCCEAAAgclIG+nPmylFzJa3P4V66iR5ddff/3w4QPu1opUh81q0UQCJ/ywetwoGP6KjQD73H7NQQHj7GNdlAKBpQQWzR+WZq70tP0V0M53S2szOx8xagQBCEAAAhCAAAQgAAEIQAACEIAABCAAAQgMReC/h5IGYfYlYPzW7sbtQcHtT5486VPrRXt8R37NfB9crpQHDx7EH3nTbi0d91UabdBxKTMBbSyb0mfStLi0SOktBCBPCEAAAn0IsGjdhzOlQGBHAp8/f9a+zPv37xuP++obQZpm67NaP3780Pam6UUtO8pP0YMQYLwYRBGI0ZkAll8EvujZGYdJkScJIAABCAxF4NatW69fv/7777/1GqDOgun55d27d50Lpbj+BBZNJPqLR4mtCeCvaE24bv6XGhQwzrrGQ24QKBIYxF1A2y9qigQQgAAEIAABCEAAAhCAAAQgAAEIQAACEIAABCBwCAKc+D2EmjoJqa9+3b17t1iYTm/q2EAx2VwC/8SvjiLwmv85ULvHa1e0TOL9+/e+JFKZjo44ren7zMZDv9L7FrPxZbCHB1lZtAtMSghAAALrCFxtb+XV6rvOKrjrNAS+fv2qN7DoC73Gs77ax6+Xs3z//v3Fixd81Pc0ZlCrIlfrP69W31p2cr58rmYJV6vv+SyWGkEAAhBoQUBeXB2+1Rjx/PnzX375pUURyTwfPnzY3yeclITIdgRwwrdjO3jO+CsGV1BGvNMPChhnRvtcgsCJCdD2T6zcdVVb5CJjTrsOMndBAAIQgAAEIAABCEAAAhCAAAQgAAEIQAAC7Qhw4rcd20Pm/OzZM4vc8UdfLXcpjfYV+V/XMRZnzLxiskXe/4rlDpWVtPPlyxdfJB0I13nv4OiIjqAYPxChDV46fOJn2Dqs88mtiyB/CEAAAiMQYB16BC0gAwRaENCp3V9//TV4A8tcQZqS6ctdmm+7l7PMpST+sgQYLy6r+otXHMuvawA4TOryJDcIQAACPQno045Pnz7VWQg9OOjo7++//96hdH3pV19a61AQRexFACf8XuT3LRd/xb78q5R+1kEB46xiHmQCgcMRoO0fTmUIDAEIQAACEIAABCAAAQhAAAIQgAAEIAABCEAAAnkCnPjN87ncVZ3etOzP0BfG1h3d1EYin+mff/7p/2waZo/vRrzaAaa9WdoBEOejgyWWT0PosLcO/ca3DxLjn0UfRCTEgAAEIACBJAHG9CQWIk9GQLvw9ZoV4/txNE+bzvrqIy0n40B1ILCFAOPFFnrce1wCKyx/xS3H5YPkEIAABCAgAnpw0NFffX33x48fnz59evLkiV712I7MyD7hdrUm5yQBnPBJLMeKxF9xLH1ZpD3NoIBxWtRNGgi0I7DXC8Jo++10evScF/m79jLgo0NGfghAAAIQgAAEIAABCEAAAhCAAAQgAAEIQKAdAU78tmN71JyNp3CDs7uW2uq8qP/NWH2FLHl81JLVijSWk8wuW/adOBRTQFahHWBBpP/z7du3/s+5sM6Kv379eu5q9fhFqzjVSydDCEAAAt0ILBrjukm1qKBFS+knqO8iOCS+IAHNl/RpX3/mPAdBzUHTMM3TOOs7h4h4n8AJ+k/GC1+hhI0EsPwiqEWIcJgUeZIAAhCAwLEI6E1D+iSaXPc6/asXCb169Uqu4LoHgL99+/bo0aNjYUFaOwGc8HZWJ0iJv+IESsxX4biDAsaZ1yxXITAagUWOiIzwtP0MHC7VMjNIQgACEIAABCAAAQhAAAIQgAAEIAABCEAAAhDYhcD/7FIqhY5MQBt6Xr58WZTwzZs32glUTOYn0C3+T+Mny/xbtoTZd7KanrZ5FbdkaROADoFbdPr48WN9hq7PoZRFqziLDg+shsmNEIAABFoQWDTGcUijhQrIEwIVCehbW5bZuErULny9TqXnO3QqVpOsdiHAeLELdgrdnQCWX1TBIkTF3EgAAQhAAALHJSCfre+21TFgfQFYryLSc4dO7W6pl5YG9ALQe/fubcmEe8ckgBN+TL20kAp/RQuqI+d5oEEB4xzZkJANAkkCVRwRtP0kWyIdgUVmxuKp40YAAhCAAAQgAAEIQAACEIAABCAAAQhAAAIQGIQA3/gdRBEDiaEVXB3ILAokl/e7d++KyfwE/onfX375RWdE/autwyrRXgSHPx2rDx8+FI/7Tom1qGb8+MP9+/dd/k0DNzc39vxZxbGzIiUEIDAagUV7K0cTfpJnUSe8aEwfs75IBYE5App3GY/76jU92n/Pcd85ksQnCTBeJLEQeXoCWH5RxYsmVzhMijxJAAEIQOA0BOTA1xOKvpz29etX9f9v37598uTJ6oH14cOHpyFDRXwCOOF9GicO4684sXKNVRt2UMA4jRokGQRaE+i8ykPbb63QE+S/+snlBHWnChCAAAQgAAEIQAACEIAABCAAAQhAAAIQgMAJCHDi9wRKrF8FnR+wZKpvulqSTWm0MchPrL1B/s8O4UUbWDd+sqBDdToUoSUQfcNh0YcX9LUHy8KJ8Op4cIcqoPQOkCkCAhAYgcCivZVjHtJYJNWi7n0EBSEDBIwEHjx44L8iJ3OXpuvB7DqTmEsQcAQYLxwKApcigOUX1b1ocoXDpMiTBBCAAAROSUAvG9IDy4sXL75//y6nsXEFwUehQyA8xfhAThNmInEaVWYqgr8iA+eal8YZFDDOa1ogtR6TQM9VHtr+mDYwmlSLXIKjCY88EIAABCAAAQhAAAIQgAAEIAABCEAAAhCAAAQ48YsNJAhojcRybvPLly96u3/i/lRU8LEyvXU1laphHPtOFsGVAWgX79LvMGuN33hMRfbw8ePHRSKtSLxI6YuWIVcIc/FbfvL++jf/i8On+lcgsKi7G/OQxqK3v7NIfwWrvmAd9T6U9+/fWyrOcV8Lpe1pvMnLT6eZvTBebDcMcjgiASy/qLUTICrWkQQQgAAEIFCRgJzGOrsrb+rS13oGawQVReqW1SkfEzbSWzSRwAm/kfYut+Ov2AX7gQrdcVDAOA9kJ4h6BQKL1p7u3r27mgltfzW6q924aJq6yICvRpL6QgACEIAABCAAAQhAAAIQgAAEIAABCEAAArsQ4MTvLtgPUKjxJf3GPTqfP3/2XeTGzOtiWnR4ddG5o7pyDpLb7du3dXx3hTA6Lm7U78OHD/VFiBVF2G9B6XZWpIQABA5NYNHeiDHHuEU7Phct0h9aswh/HQLv3r0zzqt///13vot1HcOoXlPGi+pIyfAQBLD8opp4di4iIgEEIACB8Qm0drTGBOQ91id/9Tj/xx9/xFeTMVoj0EpB8hKRxyXAROK4urNIjr/CQmnANFcYFDDOAQ0PkS5OYNHa0+pVHtr+xc1sUfUXmdmiZcpFYpAYAhCAAAQgAAEIQAACEIAABCAAAQhAAAIQgMA6Apz4Xcft/Hc9e/bMUknjB12fP3/u52Y8EerfUiVs9+n755OrFH2pTHQKxYJay34dLMG+txulX8pKqSwETkbgzp079hqNuWi9aC/Ior2kdjKkhMBeBL5+/ao3oVhK//nnn9++fWtJSRoIJAkwXiSxEHl6Ali+RcWWp/gpH56dLTxJAwEIQKAnAR170Idnpxc46uGiZ9EqS+d+JYD9OcW4oNC5FhS3kQBO+I0Ah70df8WwqskIdpFBAePM2ACXILAXgUXugpubmxVy0vZXQLvyLXpU0ZKKkcAiAzbmSTIIQAACEIAABCAAAQhAAAIQgAAEIAABCEAAAlsIcOJ3C70z3yv3t/Hd/MWPjOlN0u/fv3ewtPljr4M6+iSaE6MY6P8C7KJIB0pg3OMlwyjaz8Za25U+5hG4jdXndghA4DoE7HsrF52t7QbQ3gnba9pNeAqCwEYCxuO+KkVTLM3SNxbH7RcnYO9FGS8ubionqz6WX1So/dlZWeEwKfIkAQQgcHEC9ifcKqDc2zY1f9vrPO2DBw9Ua8v7I4x+4ypkyKQbAftEonPr6EbgrAXhrziiZi8yKGCcRzROZD49AfuBSU0a13m5afunt6LqFbRPU+0GXF1IMoQABCAAAQhAAAIQgAAEIAABCEAAAhCAAAQgkCTAid8kFiL/l4Dx+6vFXURBAuPXg1vowO7QV+mfPn1qIcNF8tShbrerIF/lx48fN/30hF3p2hLHruW8srgKAQiMTMC+0WHMvZX2pXR7xz6yvpANAo6APr3y5csX9zMT0Ot47t27l0nAJQhYCDBeWCiR5nwEsPyiThdNsXCYFHmSAAIQuDiBzm9O8R8o/DdvdtaCjm1ogCge+sUH21kvfYqzTyQwgD4aqVIK/ooqGPtncoVBAePsb1eUCAELAfvak/G980GhtP0ACD8tBBZNUy0ZkgYCEIAABCAAAQhAAAIQgAAEIAABCEAAAhCAQDcCnPjthvp4BelEQXGDjmqlxePPnz9nquef+P3555/1vv9M4qaX7A79qV5NhTl95k+fPjUCt++9XgHt5ubGfpf9vJk9T1JCAAIQ6EPA2OVKGH/XVx/ZLKXYe2B7TS3lkgYCuxOwvw3H+DqV3WuEAIMTsPeijBeDqxLxFhHA8ou47IiU1Zj9Q7GOJIAABCDQjYD9tEN1kfRwveM7DXXo98OHD1oCyNfrr7/+yifg6uEI4IQ/nMosAuOvsFAaPM1ZBwWMc3DDQ7zLEmi9ykPbv6xpban4In/Xjk9SW+rIvRCAAAQgAAEIQAACEIAABCAAAQhAAAIQgMBZCXDi96yarVMv42d+M8cPPn786K/uGDOsI32Ui7YcWc4wT/ex8Sjitzji7du3xQ1eylR7hXU8eHHuthukdPtCDt8pskElFQQgMCIBfVzdLtZoi9aSx/4FJL5xalc0Kccn8Pr1a3+qnBFY3z24c+dOJsGwl/Q48OL//1N9h5XzOoIxXlxH19TUJ4Dl+zSSYRwmSSxEQgACEFhHwP6Euy7//F37urX12OK/ADQpqvEhKHkvkWMSwAk/pl62SIW/Ygu9oe4936CAcQ5lYAgDAUeg9SoPbd+hJrCIgB5P7BuEeE5ZxJbEEIAABCAAAQhAAAIQgAAEIAABCEAAAhCAQGsCnPhtTfjY+RsP6L5//37u7NDLly99BMYM/Vvqhu0CcPhzO3lt9NGhX0s+spP8l6ItmcylsSud7xTNMSQeAhA4BAF7dzfaGGdfRNehx0PoAiEhYCRQ3Arv8rF/wcDdMkhATwoSfvp7/PjxIFJdXAzGi4sbwGWrj+UXVX9cRMWqkQACEIBAZwI7fuNXNd33cJcEePDgQf4NjPvy6WwM1ynOPpHACX8Iq8BfcQg1WYQ836CAcVr0ThoI9CdgX3Vat8pD2++v09OUaDc5uxmfBg4VgQAEIAABCEAAAhCAAAQgAAEIQAACEIAABEYmwInfkbWzv2w6sWn0gCdXWXQM2F9L1kaf3T9NZt93ok8xfP36dX8dHFwCfYnRyDy/D2wLBm0yM97um6vxFpJBAAIQGIeAsb+VwPYTtn1qZ+9+7XXsIzmlQGALAU01jRudf/7550Vfp9wiFfdegYC9L2W8uII9XKeOWH5R13ZEOEyKMEkAAQhcnMC+kyj7I3Y7NT158iST+b7fQM4IxqUtBHDCb6E32r34K0bTyBZ5TjYoYJxbjIF7IdCUgNHRLRnszgcnMG3foSCwgoDd5OxmvEIMbs6xwjcAACAASURBVIEABCAAAQhAAAIQgAAEIAABCEAAAhCAAAQgsJQAJ36XErtcen2Py1Ln5Inf58+f+/fanen+XXXDOsN89+5dY576IpkxZZ9kOkH94sWLR48evX79uk+JVUqRtL/88ksxK+30su8KKuYWJDAeXNduvLmvVQcZ9vwpkXRwWqfl2/HpWR3KggAE2hHQgUBLfysBRtjp5XMwvjZbhx7VH/o3EobAoQnYp5rtXoySBMj++ySWM0UyXpxJm9TFTgDLL7LCYVJERAIIQGBAArdv3x5Qqn13isvDqUMR+2LRw3vGQcE3fvfVTrvSccK3Y9s5Z/wVnYE3Le5kgwLG2dRayBwCWwgYV53WrfLQ9reohnu1yyLzbOLzMS5W+rcQhgAEIAABCEAAAhCAAAQgAAEIQAACEIAABCDQjgAnftuxPUnOxk2xWjP++PFjUGf/GLDWbwY5r2g8w6y6GJemglq3+6kj0xJeVB8/fvz06dN2BVXP+cOHD5Y8tVz37t07S8qlaexKf/v27dLMW6eX8DJFNTHxOZbeW5MhfwhAICZgfLnGaAOcUR5j7WIsxEBgTAJGy5fwDx8+7FkF9t/3pL1XWcYe1W6lfSpilMdYuz4yU8pQBIy2YbS0blUzymOsXV5s+7OzUap8cRWvqvoHdZhUhEBWELgmAfmcR6u4Xt4nP96+Uo3QS2feWzTmOe19VXaO0u0TCZzwg2vc3ofgrxhclZN4doW2q06tQcFeF4yznTbJGQJJAsbmaZ8t+KUYM9cttH2fG2FH4MmTJy6cCejNTQO+HT4jMJcgAAEIQAACEIAABCAAAQhAAAIQgAAEIACBcxPgxO+59VundkYP+MuXL/3ydHTT/z7YuvUbP8NaYR08Nr7FU6tH4/j09WUG//21u+8bW6QOvTn11atXllu0DteCuQ6uZ/YT+IL5kP34HcP+yflj6d1BC3Q64F5MJyoBCBydgN4LYGliGqB3/+CPQ/3582d/wuDi48A4c4lYNmIgsIKA/YXxxmnMChmStxx0vpGsy+rI089eGC9W2wY3HpoAll9UHw6TIiISQAACoxEY8OyofZ7fDuYIHs7MU4zFcdEOzpacT/+YsAWO7sUJvxHgOLfb+7FMS29RHfwV66ieaVDAONfZAHdBoDWB+L3wyRI1CVz3bmvafpInkXYCjx49Mj6D2I+X20snJQQgAAEIQAACEIAABCAAAQhAAAIQgAAEIACBdQQ48buO27XukgfcUuHgfKx/TFG3V/najEUMSxrjGWZlFdTCknmjNMGS/M3NTaOCGmUrK/rjjz8smTfaI2JUemDGFoGbpgk+elxR75ZlrUaf+BtwL2ZTJZI5BDoTMB6LDYaVzkL6xRm/66Ju/NatW/6NhCFwaAI6dW88665qdjb+YXfQMnupa/OMF3V5kttRCGD5RU0Zn52VDw6TIkwSQAACHQhYpogdxPCL0Ieh/J+7hEfwcGbeuVnXN2ixAZyc3ezQOJEYwUR9Ju2c8H4pRwnjrziKpuxyjtDiqgwKGKdd6aSEQGcCxvUmo08mEJ62HwDh5zoCRvPToLkuf+6CAAQgAAEIQAACEIAABCAAAQhAAAIQgAAEIFCdACd+qyM9Z4bG87rPnz+f6q+lF98brqOenQ8q5NVgf4vnOBtYA0mMp2fzHDpfVRUsG7C0K+7FixfVZbt3797du3ct2RrPnlmy2p7Gtakpq4rHoeturcvXNNhUZzGDfIZchQAEMgSMQ/Y4fV3TvSAZUFyCwL4E7Md9O4+b+miVXbbODJm91AXOeFGXJ7kdhQCWX9QUDpMiIhJAAAJDEeg5RTRW3PeKG29pkSxwJrcoIp9n5kEmc+4rn2fyak8bwMmZVIEfiRPep3HQsN0nkGnmLeo+sr+iRX3r5nmOQQHjrGsV5AaBigQs600aNYw+mUAw2n4AhJ/rCBjNz2LM6wRYepfd8pfmXDH958+f9eqc169f60Pf2iFWMWeyggAEIAABCEAAAhCAAAQgAAEIQAACEIAABESAE7+YgYmA8dXsbs3YBabcjQ50kyiVEgUSzuWqT5zJTz13tVu8ZPA/tqZNUXfu3OlWeq2CdOo7OL86l7PesdoCu3GF5uXLl3OCdY7Xuoj/VRDp/bfffqslg2U7Tq2VpCCfnvvwauEiHwgciICxs1X3MsLiazDAzXHW8DHUq0Pm5CQeAnYCwU7xzI11d8NnCpouDXI+ISkns5ckltWRjBer0XHjoQlg+Rb14TCxUCINBCAwCAHLFLGnqDqQNsiM2tiZt4OTcQDW1Zolt8A5ubrWQT6ZOq4u4gQ34oQ/uhLxVxxdg0n5zzEoYJxJ5RIJgd0J6LxfMEdKirR6lYe2n+RJ5FICRpegjFkmvTTzFun93UEt8t+Spx57nz59KqQ3NzcPHz58/Pjx/fv3f/31V21h0unfLTlzLwQgAAEIQAACEIAABCAAAQhAAAIQgAAEIOAT4MSvT4PwLAE5Zy3fR3UecH/xWKcU9Gb32ax3uvDgwQNLjSSdTp/uJOP/FRsclB3wBPX/yZoN6WNBxq/Uam0gm9OaizJjCzotn+gtpGsKqH1PYHsW4e0iWI4P2ddQ8+UGK1KWovMZchUCEMgT0DqrpaH5g3U+w3ZXgwEuWZDqoholLxEJgeMSsOyC2qV2g5xPSNbd0rMxe0mim4tkvJgjQ/y5CWD5Rf3iMCkiIgEEIDAOAcsUsefce4QH7Uk7cse1eKOiXfWZmXndxQKLDWSEsddIKXFyWnDhhLdQGjlNzz5zEYeR/RWLKrJL4nMMChjnLsZDoYMT2He+N8GxrPJoV4Y2CayDSdtfx427YgIHcgkaX5cc17FDjE5E681Heod+3DY139DpXz0OjPDK6Q4oKAICEIAABCAAAQhAAAIQgAAEIAABCEAAAq0JcOK3NeHz5B8cPpyrmHY16cWNvnvX+H3guQzbxRs3YGkbwb6rZXpH5vv3730OdU9++jl3CL969cpSitYDVq/8ZfLXoqPlsw9aishk0ueSFkKa6l2vXC1WxP/CcDFxJsGnT5/8qxW/VOxnSxgCEPAJWD6oouVYDTH+XZ3D8QCXFMA4cCTvJRICwxKwTEgm4f15dYfqWHqPDmIki2D2ksSyMdKiccaLjZC5fUACWH5RKThMiohIAAEIDELAMkXsKaqx/+wjkuX0RTtJgsOxriDj6yBd+mLAYgM4OYsY6ybACV+XZ+fc8Fd0Bt6tuBMMChhnN2uhoAMR2H3yqU0UlonWFjlp+wcyyPFFtSw4anfQ7gdW9x21M3p88eJF8cX9ehLU93733WGVqQKXIAABCEAAAhCAAAQgAAEIQAACEIAABCBwIAKc+D2QsnYWVd94sSyoyAOuHeG+rEWfr5+4Z1jHDo2nkY2nnRsJH5QumW/dutWorA7Z6qWexiUKLf7pFaF1RRI6y95urUNUL3ppRVrr3fL5C8lc5TSgv9ZrLHcpLtJDAAIBAY1xltdDbNlmEZS44mfQ0SVzUC3qfvwnWQqREOhPQC9BNxY6t1HeePuiZB8/fqx+wNj/mpblaSIjsHEWwewlwzC+xHgRMyHmCgSw/KKWcZgUEZEAAhAYhID6q6Ik/oy0mHhLgtE+xKSXCe64VX3uyaL6iV8eE7YYbaN7ccI3AtsnW/wVfTj3L+UEgwLG2d9sKHF8AlriqeILXV1TyzqU9jZYJu1zMtD258gQv4KAFhz/+OOP4o37vh1eyzTBe+GLAvdJoP0zloXdSRg99+3bO/VhQikQgAAEIAABCEAAAhCAAAQgAAEIQAACEGhKgBO/TfGeLXPLmo3q7B9L0C0jH0/VSyjv3r1b1JOOMe91/lO7soLjWHY3erFeeyV4+vSpcSeW7Kf6vjQt5FhOehutvRHDYCFHx2Nkq3XLMu6uCz7Pu04GPxNLi1tXCndBAAIBgdevXxdbnMaUvRZc4wEukF8/NVioFnE8MRA4AQHjXKhzTYNpZ5XS/Y3+9u1ZyaKZvSSxbI9kvNjOkByOSADLL2oNh0kREQkgAIFBCBSffH1ndVOZjW85bCpDkPmOnmR51ANhpp/GWX3y3mSkMUPfP5nMxxLpZ1I0PEuGJ06DE/64ysVfcVzdFSU/+qCAcRZVTIJrEthxRVvbJ/yXPif5a6q2cY2btp8ES+RqArLb4ptJ9Syz4ydq7R9U8BdfVgOx37iot5Fs9orYZSAlBCAAAQhAAAIQgAAEIAABCEAAAhCAAAQuRWDTid/ODsRLKWbMyi7y4U5VWHFL57pbvvgqkVSRXc5EBX5wiTHyCWq77ozYG60EWDYuq2h919peo4opZWmB3lvsF5QhWZZI5zbn2eurQ33+YHFzc2O/l5S7E/B1t7swCLCCgDrb4rp10OGsKGXdLZY3ZH/48GFd5twlArTfwc3AOBBPtejz6hkN2e7N8cZN8xbI/hfVij1SPkMjNGYveYzJq4wXSSxBJP1qAOQEP7H8ohKNT+44TIokSQABCDQlUPQ19RnEtSPcTac177XMqDsItuMXHZODiLyRW77wljQkHhOSWEaIxAk/ghZWyGBsU1PO+CtWEN7xlqMPChjnOuPpMN9YJxh31SKgpq0XSdfKzZ6PlrOL+0A0K07OCe2lKCVtfxEul5i271DEAcsKQtG842yrxGiDypi60zv9lwq278HpKuogEwhAAAIQgAAEIAABCEAAAhCAAAQgAAEI7Etg04lfi+hLvX6WPPNp/D3lmZTDCpaRefdLd+7csexVcnLqPffVd/C4zGsFVCnLUpMMpr9bX3ti/DfjalWs1qcOi/ZvbEertSDDMNqSCDx69Gh1QXM3aoGheOZES6R9NqwEQsrSfAWpHbUgoEL/+OOPoOj4p2XFK77LjxFG/6elUD89YUfAtwoXOUKgv2CtO6imVDsLbxnj1MxrDS52dCqx2L1odJb89jzXpexvwOvkbHRX/+obm8CwgtVVhHEupEItk9Xtsvnn8F+9elXM0PipNF+blreN5Mu1TCSK3Uu+CF0dcPbiYyzKvyIB48UKaMlbWmsqLtTYr8Y3EiMCWH7RDCyIlIks/1IOk6nKRXp1E9DY6/I05ta/V0cwI4EgmWVerbfbBHdV/+m/Tksv7ys6HiVAn6btC1a91nMZ6vxzsgU1Gi/O95iQpDdHe+R4PZ0V28K5nfAHVaWlX50MD3/FyA0wKdvRBwWMM6nW7ZH9OyvjLGhYwbYzr5uDmnb/F5cHy9nJGmkmoPO6yUuLImn7i3DZE1+2iWmnSvF969qjojOudphVUmprSrA2Ucy2W9tfKtgkeZ+5YpESCSAAAQhAAAIQgAAEIAABCEAAAhCAAAQgcFACzU/8HpRLC7H7e8xb1OLJkyf2bBvt4LELYEypN2UWffrKSl5sHcE15rk9mTaiPXv2zM+nokPcuJLql149bLelN2/eVCev9cVPnz4V9xtpiVQb1KrXPZOhauqvl0jC7adW5oqz7O3wz5zP5ZOP9+1W53w6nN/LyzPm1XMMEGOy7SmVpWvtr+t79+75zTAJRMf8evZ1Kss/WJgUSeNynw+tj6m1JBMimxLo3zZVHftU2Z8bNOKgrSRuyiHBNF4XT+dqKlUURttN/IPBxc+vFTM85exlF/OLUTNexEyIuQIBLL+o5Qs6TIpMSHAOAoOMvzFMi2CWp5g4540xwwqmelkeHt1cdyOHudvl0HPzXk2kjS/vc7fMZVslfpet6klnu/ycjTbNn+8xwdLMLa2yigltyQQn/EFVib9ii9kPfu/RBwWMc3ADO4F4hxheJ87+GrfEtkyHKiooWM5O5vzhw4dar4an7ScJE7mFgB5Minb18uXLnoun2h20oiH3eagMFnrs5DusbdmFISUEIAABCEAAAhCAAAQgAAEIQAACEIAABA5HYP2JX+N78ft4GH3uxhKNyfycN4aNJVp2AGyUZMvt2g7rLyBlslIy496mTCbdLll8+hJGR3D7fPRVTvPgRISWHAS/FpDigmUxwXZJFlVH5Kt/glJHWSy7/fTaYGN3t52JrCs+5l3l5cdJ2bTOqg8IJy/5kVvIC51/ZtjywQ2/6OuELQNE/9HBaPkW4euq0lhih34sqJdFsP56lJCWcxrd+joNcMXXseuVEI02AQcq00+L1ixp4pz3jTl6++3P3Fhi3SZsHIgnW2raKNQw/d0t0+784qht2asRnAouNv9iwzFCO9bsxWJ+dW1vjjPjxRwZxR+9X+0/L8rAHO0Sll/UyKUcJjT2oj2cJsE442+A1CKYJU2Q7faflkItabZLksyhOHe1+ACTOVsi1XX4Dr1Xr15Z7lIa32lmvGVdss5b1bUtPvmwkDwGvK5GwV3ne0ywtCZLmgDULj8v7oS3qMmSprPujG1qkgp/RWftbC/u0IMCxrnUAI7+gNO/hzSW2MdTl1G3tmFIVP+NjZruVn999pwA8XJ2nFJT4kU7AeIc/Bjavk/DEj562+/jydQiQnHBQgm0emJhvjFNvDvImGGwBGO8a2kyY98YZ7v6xjgrYiAAAQhAAAIQgAAEIAABCEAAAhCAAAQgcEUCP9b+Fb8X52hqzWNtIWvu83erOxnigM65rcl9wz3Gg7ICu6GQHrcat+bouE4PaaqWYTQevZK2arFhZmoywTlMGU+YaMNv4zKklgc2FGK6Nahm3E6DGK0OmvJdkkjaDEqJf4r/33//vSTXNWnjTrVDI4oLjauvBeM19fnPPcGGyw4YV4u6443CEmOPY9RBdRbSYh6TnGMO9P2JxVqLY+r254tMojh8q7G3VqXy9/egxHwU06Hrc9yMA+KWbtCV1Tlw9PZ7nYn6ot0Y7VqoPyVz0y2LbEXDDmbXxfSWBBbz3tJsO89eBpwGMF4k7dBieNO41q6pJgULWllybFVk/3lRUtqRI7H8onaMxnZ0hwmNvWgJ50gw4Pg7gTUKpj3HnRUxrGCOg0XCdmO0P53WZHKSKphVzo3RktzVYnVgLnM/Xu6IdgQCyZP75rdM0YP8kz8tHfgWGQKFVlFcsiKKlKZ83c2Ft1Rnruh28dd0wh9alRafgDPOdt2L38GO769o14IW5ez0kgkcelDAOBfZg2V8nEylXUNOCmx8wLyOlzimFMw9ghY9dYnxHFgaj7OqG2MZ012PXbFo2v4imEdv+z09mcmHF7/FdZh1qwdWKX6h6v2Kgk3p+/STlobvy++HF5kuiSEAAQhAAAIQgAAEIAABCEAAAhCAAAQgAAGfwH/5PxaF88sMvguvhU8/I6rWKf3SM+Gm2zICCe2LEP33bAWiFn8atyn0xFuU2Z5AB40yNuMutVswE15/E8NUYl2YapKuIplAh6UUe2t1craQSs2zKIkSKJndkJamjPeXd+sKYntztF1gncEHK80aNZZiuUh6Y7cjI+wM5AQDfc9NKvbl83UNqor2i/2/zKzuiOOLrZyDFWvXybiAOkP/ltbhIhAnWOuzK9VreoL2284UY9r7TtSN+9tkjY3mBv7GkaCI4gSp+KDn51BxFnem2cuY04Bi93i18UL9xgn61Z7zorinPUQMll9Uk7HLajfd7eAwobEXzeAcCYzGrPGuc31j75B7JAkCnXv1YQXzFVRsv42eN/3ptL8XvCjPpFMl82uxLhyYx9zPPnvB5x5wOjzineYxoTgncSo+lrPigk74o6tyrjk7C3SBwJmwriuL7/I72KAI39vgxPADgh9n6Mf4OVT0V/hF7BX2OWTChx4UME67dRknJDKVYquxF2pJ6bfBjKHqUocphBN4Xy+xE2MKZHTnt994ZardI7kEi4uL1ddOANp+YCSZnxn7CVQ2bNvv+czrTzkCPtNPNbp28sSLp+ohVZxdiR0eCuzdYwBQdckYKpcgAAEIQAACEIAABCAAAQhAAAIQgAAEIACBPIGVJ34XvcNPXrxuizF2R79cjcEKcZ7UxquW7SbO+9lo+9HGKvi3F/3LPdn6glUJG7f9KVmV4vxMkrte6vro1Rjty6iSxxevbti+38U1jSmg1lRdMCOWRouUcYPyF2vrYo9zs6zQ+BsW4xzmYoJ+r9tAMCfPmPHCElh45meLbmcOyzkGejWuuQrWjdfKa/Esq6/Zuh37orpYNNtCPOVZHH06byww9vyT4iR89aFnkeIWJbZo2RkkE3WxDQYsBycZaDFRtwtQdxOq+i6/aBlDsG2lOFuLb/FtNTgZUrERnWb2Muw0QHq09CQXGS+MNFyPMWy/2m1e5PcDhwtj+UWVndthYjEAGnvRSMZPMOz4u0iwnr36sIIFxqaprGuhyUB+7hrkZvwZ+PT8GW9wKSnSFLnd25PJPLik+X8w5zfW1JgseARwpfd53j/HY4JanGzVocsHlNK3OqOadkxmrN05nPDGyk4qHlaVvtMgb434K3ZsWUHReU35Vw89KGCcgd6TP8/xgNNzy4HdrtSUWniJfT1mJpPB6B8/pzeaes3N9FzHouGshbfQx2LX0ZUHpnO0/Z7PvLKxTIubLFyrwC2epNScg8m/fmoaaRHJNT0FGs2f/dbnF2cP9+zDfWkJQwACEIAABCAAAQhAAAIQgAAEIAABCEDgHAQWn/iVezFeNih69OSX1NJCCx+oU4M813IXFiUJEsgz29r7qfwXnQKaJFRdWq+IOHQrAsV1gtZUV8i86BbJH5hK8qfUNDncF2U+lzi5TlaRpBqgmmGwZpCslx8pqSrWcaq7JElW1i+3GBb8inAkmKSy9CFa76nYlSU10nqbRWyBll596cpokGfnZbm4jgPGrGsIHUaH8w30TWcg0mOyIRs7seodrMXUVWhxZrK0yefLDTqEGI7GpmCTSj7DjVc3aq3iKLCxIvHt52u/dcf6mJjyLzaH2GKrd8UyKvsMTQ0qrsiKGM3n/UIVTvZIfpoYhWJEI1m6GrWfvm6vohKLHYtKX1pokGfT2YuUvmI+XN32krpzkYwXQnG+frXpvMgZz6EDWH5RfRo9/R5+LqwuKzmyFPNPJkj2mRXnCTT2JPbzRQ47/q4TTO6j1t7jYQWbM04Nc3Od0hRfcYInOOro/OJUui+YyvKv5sN6KtHtq7vNfObBVZW1uiC/gnE4mE67cms9wsQlxjFzMjhhFBj2MUFGJTMoPoL5dZnCMkWNibo9BjJgTNx24hopRi2oYo2SYNs54c+kStXFbpO1GvvR/RW7t7tkm5qLPO6ggHHmLe18DzgVn/6S6JT/CF5iX7a5yWRyQhtPgWr1yZNIanHB1DfuVTSwNppk+lho+z6NOHy+tq9ZnJQe17RFTNL15Ju6JkV1lzLjElWEa0dznYAvkh9WJ6YM60rocy52Ar4wLiwN+pkQhgAEIAABCEAAAhCAAAQgAAEIQAACEIAABBYR+EmpnbtNge/fv79580Zu0yny33//nQKK+fafPxfj32UPy8+oP3kqb9++rbv8pWLFPH36dC6rz58/a63FXXViTIJ9+fLFXVoXmATT/+l2XzD5Lu/duzeX7bt37/zt7E6wCZf+z91ojJ8Em4j5UgmXnLx37twx5lM9mYqeq53klCFVL7Fzhl+/fr1///5cHX1h5DrPmK6fci788ePHZ8+exWasnQ0Z24tze/HihWu8ujpZo2IUmAwyvsUYI51Opri05br8xVN9iyRRe4lr6pKtCEgwLSL6ggnmrVu3VmSlW8RQt+fvFQ0p/dGjR/lk+avq07S9LEahdq1eJX9vi6uytL/++iufs93UX79+/fjxY5ebiEnvO/ZXTpLOAb9JutFhapIC4mLWSeVGB93u278KzWd42YFednhzc6P/wqX/PqX8QC979scCp7ipX/Uv+XnawxJG2pRU+q+7nGyTWqd81F2s7tbmJFEnpm557uokiRI8ePAgk6Z4SfTUqTpoyfTirzle3Qr6rU+FTgJUGRCnKli0tnFukGR12fY79XhTGxEZ10wUzrffA03UpVz1UcYuZXurkX2+fPnSNzMNTL/99psfM4XF8OHDh3G8H6OZmLoL//Z4JqCq1W3mEmDw2YvfEblucPdpgK84Y/jc48Vl+1V1pOvmRUazOUGyc1v+dgUdzmFCY1/6ELTdSPbKYdjx1xdMcOo+oUxusRWzZUkyrGCrTajYgev5WpPV1flPN8qXq0mym+MpMnaa6Wn6/fv3KwqaFKrB2m+5Grgzj+c//fTTXEEyDJ338N10U8pY4LkcLPEaFwQk9nPqXpUuM7NkUivNyI8JTVucAO7lrFihO6E4tBP+UqrEX7HCwve95TqDwpWN87IPOFfwErsOZG4yKe9i0ssa+3uFSysvvs/WZb4oIP+wptD+1De+veeUj7YvG5hU4JSimGnJ0sXEOrLETE1sehJRegXcXXo2yax5td7KJUn6eDLjBz1HwAWqPEmJmB6ggvUg8dfuILehYq4TcJLkA8rNqXJKuXEpVnC0eypfaHx1rsuKUxIDAQhAAAIQgAAEIAABCEAAAhCAAAQgAAEIJAgE54P1ysBEoi5RcjgGwvg/5TntIkWikOSrUp1s2nCfuKdLlHyyToz+gYxG6r41tn/V/BJVF4syZb0CIoe1f68lLCVqF1dchFzwOndhycFPIzHirDrEWCqumnaQZCpiBTofo24X/6K0SrPutbK6K6l0lbhv25mTykehNV2fVTKsNP4tCrf+5kxSjBEiAw59fhbbIwN9rIj8QG9pGnGedWPcG53rGrZ65uLAoQQrXsAsO9Rdxb50XeYWCMV61VVQMrdiY7RUJEhD+41R59vvsSbqshlVJ65jMkbta92zQNw21V7yc6d4ZE+KpHwEPNlnrhM1sP/kz2RxgXh7zV4CMfr8bNHziPyJxwv61dgy8/1qsiWeNfLEll9LZQdymNDYr9PY45p2iLGMvx3ESBZRdDQl7+oQWRRsS09VnFRrDrn6KTs5aU9WpyjGIs75AXouK03RJ/sMPpg5pV/9TOFrRyQzzwtymPuJu4WHfUw4q7NinWYP7YS/miqTXd9cz7O6bzmZv2Jdu6hy15xq/kQWmgAAGopJREFUTjkoXNY4ecCJ7Tw/WTqWl3jqCpKTyfzkSh1pTEZTtdVTX80hi9Mqdfv9V4Fp+7GiW8doEMkMUpmNQ60Fy7f9jMxzl2RdxR5j9WxHhWoOnGzdcUWSybbwXN0VOFbFDiEQL99luWwJQAACEIAABCAAAQhAAAIQgAAEIAABCEAAAnME/iu4wBJR4IXUz9i76kMrOnzjDGvFtNs671dwLixn91xFdGnuriPGy+1ud14rpTzXeXe5+Eh3GR+9jGodw702mlikVZXnDKZ6fP7UitEI7UtTUqXWUPNK11WlyShduuu/IBqjsHRoElV1SSpd8VriChSa3PUYF33KmABFn59J1fh4GehjReQHevsQEOdcKybfw/j6XRFWI7XIqf5he1/nF6SNJkVzXVGd6Za9BkS/gi1qR/v1CU/hfPu1jGtxnlViVk/U1dDsAth3lsh41NjjpqEcLLa6pSdcjcLYA1i0vMvsxa7Hiikt2jSCjZOdcrygX43NL9+vxoZx+phTWn5FrR3FYUJjv05jj2vaIcYy/nYQI1mEOrF8k0/e1SGyKFhe7OJVS++tIW+RL25uZ7Ym8El5lH9FkvkBeq4g9X5ONoVjr51uVGTRm+0ycQGZveb5mam4ZuCL8LqcawUysjlc/R8T4icyJ0y3gKXLqqUFSz4HdcJfU5X4KywmPUKauf7kxIPCBY2TB5zYzvOTJcvEIM6zSsxq12g8mdToU+xkNGVNDlLKzT4302xBA3Ry6hgwUbKiSO0S0PYDdTT9mTc/+4yuupD5tr/a/NRyk03Jl19tREZonF0rmRLP9UW6FIsadwJ+6SvC/kwgLs4So1oUsTjBVFlLnqSBAAQgAAEIQAACEIAABCAAAQhAAAIQgAAEMgQ48etcjrOBvJt4zi07m129C6uXiDIGsehS8v39eVyL8h8qsWhbVrZ89Sq9zENABEr/FS4elpCLfIta7R52X87tYctKhuq1vSBjDlVO/Mr8VK+kkc+JIf5ScaB0i9k0Pfa2tB1Z9kROBCYLn8x7zrbP2iEYqc6ZStP4YntkL0jMP2+oc+Yd59MuZvsqbN5olb8g2OWP+zrF2McglVWro56rl10Ye62Xpiw2xjnhM/G031gL+fZ70In60hmIsKim2hSibVsyEt2uPwXU0DQB00g91yJ0KWNvwaV1neGWmW0gQObnmLOX2Fw7xEj1GVDbL51vvKBfjc0y369ut6Ij5nA+y6+uBfX2lidf3946O0xo7D78KXzWxh7XtEOMZfztIEayiOLB2uRdHSKLgm3vqTQ3npsGBxXUXFo71NWV6RZNoSeFuhm1ptlzM2rln3m2VSsLCtryM99mkzknD3VkZs7qmVXT4LFCinAolKGuSpJin698LO1iu5bzOWQqGxCbRiWJrdrNPfjkVZCXxF012mQgXt2fI6jGAZkCEknw7dUUxtgxVTRL5V/RMi+ryqXKEvaL+ysCa+/zM9maTj8oXM04ecCJ7Tw/Uh/RS6waBdU0OlozzUHjl7LV1Fd9gqxIKdUv6b/CzpNsGVIlWMVRdUvfmKlsQM/9PPTARNt3enSBfNvfaF3GBwpNTZVSLTR+nFSkLs09YqgWMsipJcaixp2Aq/W6gOwnLmVpjDKx9BKq19KcSQ8BCEAAAhCAAAQgAAEIQAACEIAABCAAAQjEBDjxW3aH5t3ER1wiiu1gXYx81jG+5LLxuvwHvEtOeYsLO8ZiiZG7f2OV99poMrcO4VdH6CwQqqTJbLbzRTKGVTvjcs4K4dWBVFlcMdbFmEwAq/RsWu41lnjWZCtMYvstxfbIenAMOT/QZxZi46waxfTpKFTKoh2WKyor1H3qsteA6DMpNsYVXR/t1yc8hfPtt8pwFhdqidHMZ4WK/VtkQtp91ciY1bOtmC8t6iJURJ/2PkEbcPZisZPqaVr0PL5ZTuEzjRf0q7ER5vvV2B6uE3Mmy2+ktZEdJjT26zT2uKYdYizjbwcxkkUUnY3JuzpEFgWr1VO18+kVDzloSK1IMj9AxwXpaO4cQ82c2/m3R3N1jvaY0Oj5LjaATIyly5oznqbxEqxdg61umRdXpZSFv6Jpc9iYedwDXGdQuI5x8oAT23l+snREL3EwmZSvdVHnoFlQo7UtjdejTSdo+3GLqB6jyU/GAjUxqF6iMcN828/IbLwk62o0R1ULzW+sCjoBI5BMMo0dxlrnk4lJXjbZQz4HrkIAAhCAAAQgAAEIQAACEIAABCAAAQhAAAJGAv+dcflxCQJ5Ar/99luwVqTdQvfu3cvfdeirDx48+Pr1qxbJ8l7sRXUUtMnr/eLFi0U3krgPgVu3bkk16lK1fbnikrD2BWpZ5ePHj3fu3OlTEXspatoSTItMQQO356BlP93++vVr+y2khAAEdieg7kjNViu12gS2uvkna6HclKdyfvfu3YCdXlJmIiGwOwHNQJ4+ffr9+/e6MxC1R2X4+fNnDfdL66guwrJXzBXRs70ze1mqzS3pGS+20OPe4xLA8ou6w2FSREQCCECgPwH59PQoKtdrxTOu09FBzY01Y+9fI0uJegB/9OjRXErNnOXf3uL3S+Y8pquTx4SkssaMvKATfkxFWKTCX2GhNE6aSw0KGOc4hock1Qm8efNmUZ6aBckDrClfraVt5SOvspbLNcEebRpM219kGyReREDW5TaK1Fo5VWtS21QLPejGKjHRaq82uugstJhMr8LRf9VrWgvWwtYiyCSGAAQgAAEIQAACEIAABCAAAQhAAAIQgAAE5gj8JL/83DXiIVAkIAf3s2fPXDJtn7qUA1e+7L/+8/ft2zcHwRjQPjMdG3748KGW3Iy3kGwEAtPBm0nv//7771KRJqVrwWO01dC5imi1SSu479+/Nxq5lnPUJ1yqH5hDRzwEMgTUkySvaiNyMr7nqTkngHYAT32d/q/o7qbFXXV3+ttFfleRWoFDaK1WZclnTAJ6H8fUKr98+bJUQjVJTTu1A6NKe1T/oE1mEkPTg2mGoPxvbm7U3jXVqVLE0gr66Zm9+DQ6hBkvOkCmiAEJYPlFpeAwKSIiAQQg0JnANEvUjHrFdFqiTr5cnWs1Tnf1HgT50yx11Fz69u3b03+V4n4q7OLzjkSJNE3LVZz8eCraUq7SiIkm9rplxVO/bpeE0yPAIbaqn/Ux4azOiqs54dWgDq1K/BXGXrdPMgYFnzPG6dMgfFkCky93xTRY89L/XeD5/Xc5lvPT0dHY0vZH08hp5Jn8gXrQU4NaWikdjtXjpL012Z8oJYn/IKmnyPjnsZrwUrakhwAEIAABCEAAAhCAAAQgAAEIQAACEIDAWQlw4vesmu1UL3/lWEXqqNI1ncVy7k9nHvTdM+2v0h4poXA7pfx9WjoLIW++/l8TVCe77FXMpPdJ6YHepXRJMS2oSONaVpHSD326e1rBUjUnUw8sfDJsLfoeYodfLwOhHAich0Cmu1Ml/WFu6u7U7xn3QJ+HETWBQF8C2q2uQTk5CZEgapVqjNM8RKPzZZsks5e+Vvm/pTFe9GdOiSMQwPLzWpj4uGELh0keF1chAIE+BDSddnNp59NT0bE7Vy6vdTNq7c/WLvDpyO40Ofefnad4/a/iItZLFrR3XPLr+K79uK+Pepo5u3f6+H4/JfP9nKqL/g7t354qi5PTN4DBw5m5lm+c53DCD64Li3j4KyyUmqZhUJjDi3HOkSH+OgT0dglNUPWnyZ6bA08TYH+mqgnwNN87xyoPbf86Ft65pu6h0u2dkADJBqUnyhW7RPwnymmtx7VT/2eVJ8rO6CgOAhCAAAQgAAEIQAACEIAABCAAAQhAAAIQMBLgxK8RFMkSBOTF1pKPu6Avemkh2f0kAAEIQAACEIAABCAAAQhAAAIQgAAEIAABCEAAAhCAAAQgAAEIQAACEIAABCAAAQhAAAIQgAAEIAABCEAAAhCAAAQgAAEIQAACEIAABCBgIfDflkSkgUCSwPPnz/34Z8+e+T8JQwACEIAABCAAAQhAAAIQgAAEIAABCEAAAhCAAAQgAAEIQAACEIAABCAAAQhAAAIQgAAEIAABCEAAAhCAAAQgAAEIQAACEIAABCAAAQhYCPCNXwsl0iQIfP/+/fbt2+7C3bt39clf95MABCAAAQhAAAIQgAAEIAABCEAAAhCAAAQgAAEIQAACEIAABCAAAQhAAAIQgAAEIAABCEAAAhCAAAQgAAEIQAACEIAABCAAAQhAAAIQgICRAN/4NYIiWUgg+MDvn3/+GabgNwQgAAEIQAACEIAABCAAAQhAAAIQgAAEIAABCEAAAhCAAAQgAAEIQAACEIAABCAAAQhAAAIQgAAEIAABCEAAAhCAAAQgAAEIQAACEICAgQDf+DVAIkmKwK1bt/7991935cePHy5MAAIQgAAEIAABCEAAAhCAAAQgAAEIQAACEIAABCAAAQhAAAIQgAAEIAABCEAAAhCAAAQgAAEIQAACEIAABCAAAQhAAAIQgAAEIAABCEDAToBv/NpZkfL/CLx7984/7ssHfv8PDSEIQAACEIAABCAAAQhAAAIQgAAEIAABCEAAAhCAAAQgAAEIQAACEIAABCAAAQhAAAIQgAAEIAABCEAAAhCAAAQgAAEIQAACEIAABCCwkADf+F0IjOT/IfDbb799+fLFwfj777/v3LnjfhKAAAQgAAEIQAACEIAABCAAAQhAAAIQgAAEIAABCEAAAhCAAAQgAAEIQAACEIAABCAAAQhAAAIQgAAEIAABCEAAAhCAAAQgAAEIQAACELAT4Bu/dlak/H8EPn/+7B/3vXv3Lsd9MQ4IQAACEIAABCAAAQhAAAIQgAAEIAABCEAAAhCAAAQgAAEIQAACEIAABCAAAQhAAAIQgAAEIAABCEAAAhCAAAQgAAEIQAACEIAABCCwmgAnfleju+6Nb9688Sv/7Nkz/ydhCEAAAhCAAAQgAAEIQAACEIAABCAAAQhAAAIQgAAEIAABCEAAAhCAAAQgAAEIQAACEIAABCAAAQhAAAIQgAAEIAABCEAAAhCAAAQgAIFFBH768ePHohtIfHEC379/v337toPw888/K8b9JAABCEAAAhCAAAQgAAEIQAACEIAABCAAAQhAAAIQgAAEIAABCEAAAhCAAAQgAAEIQAACEIAABCAAAQhAAAIQgAAEIAABCEAAAhCAAAQgsJQA3/hdSuzq6YMP/P75559XJ0L9IQABCEAAAhCAAAQgAAEIQAACEIAABCAAAQhAAAIQgAAEIAABCEAAAhCAAAQgAAEIQAACEIAABCAAAQhAAAIQgAAEIAABCEAAAhCAwDYCfON3G7/r3X3nzp1v3765ev/zzz+3bt1yPwlAAAIQgAAEIAABCEAAAhCAAAQgAAEIQAACEIAABCAAAQhAAAIQgAAEIAABCEAAAhCAAAQgAAEIQAACEIAABCAAAQhAAAIQgAAEIAABCCwlwDd+lxK7dPqPHz/6x31///13jvte2iCoPAQgAAEIQAACEIAABCAAAQhAAAIQgAAEIAABCEAAAhCAAAQgAAEIQAACEIAABCAAAQhAAAIQgAAEIAABCEAAAhCAAAQgAAEIQAACNQj8T41MyGMgAp8/f/706dOXL1/09d1ffvnl5ubmwYMHteR7+fKln9WTJ0/8n4QhAAEIQAACEIAABCAAAQhAAAIQgAAEIAABCEAAAhCAAAQgAAEIQAACEIAABCAAAQhAAAIQgAAEIAABCEAAAhCAAAQgAAEIQAACEIAABFYQ+OnHjx8rbuOWAQnorO/Dhw/9b/BOQv7888/Pnz9/9OjRRpm/fv3666+/ukx0nFgx7icBCEAAAhCAAAQgAAEIQAACEIAABCAAAQhAAAIQgAAEIAABCEAAAhCAAAQgAAEIQAACEIAABCAAAQhAAAIQgAAEIAABCEAAAhCAAAQgAIF1BP573W3cNRqBd+/e6XO+8XFfyfnvv/8+fvx4+4nf4AO/f/7552gQkAcCEIAABCAAAQhAAAIQgAAEIAABCEAAAhCAAAQgAAEIQAACEIAABCAAAQhAAAIQgAAEIAABCEAAAhCAAAQgAAEIQAACEIAABCAAAQgckQDf+D2i1kKZ9XVfHfcNY6Pf+tLv06dPo2hrxE8//eSS6rvB379/dz8JQAACEIAABCAAAQhAAAIQgAAEIAABCEAAAhCAAAQgAAEIQAACEIAABCAAAQhAAAIQgAAEIAABCEAAAhCAAAQgAAEIQAACEIAABCAAAQisJsA3flejG+hG4+d2nz17tvqY7osXL/wKG0v0byEMAQhAAAIQgAAEIAABCEAAAhCAAAQgAAEIQAACEIAABCAAAQhAAAIQgAAEIAABCEAAAhCAAAQgAAEIQAACEIAABCAAAQhAAAIQgAAEIJAkwDd+k1iOFPn169dff/3VKPGrV68ePXpkTOwnu3Xr1r///uti/vnnH8W4nwQgAAEIQAACEIAABCAAAQhAAAIQgAAEIAABCEAAAhCAAAQgAAEIQAACEIAABCAAAQhAAAIQgAAEIAABCEAAAhCAAAQgAAEIQAACEIAABFYT4Bu/q9GNcuNff/1lF2VRYpetPvDrH/d98uQJx30dHAIQgAAEIAABCEAAAhCAAAQgAAEIQAACEIAABCAAAQhAAAIQgAAEIAABCEAAAhCAAAQgAAEIQAACEIAABCAAAQhAAAIQgAAEIAABCEBgIwFO/G4EuP/t/lncojTfvn0rpgkSfP/+/dmzZy7y559/9n+6eAIQgAAEIAABCEAAAhCAAAQgAAEIQAACEIAABCAAAQhAAAIQgAAEIAABCEAAAhCAAAQgAAEIQAACEIAABCAAAQhAAAIQgAAEIAABCEAAAusIcOJ3Hbej3nX79u2logfne/WTD/wuZUh6CEAAAhCAAAQgAAEIQAACEIAABCAAAQhAAAIQgAAEIAABCEAAAhCAAAQgAAEIQAACEIAABCAAAQhAAAIQgAAEIAABCEAAAhCAAAQgkCHAid8MnGNc0kd37YL+8ssv9sRK+fHjxzdv3rhbdPvTp0/dTwIQgAAEIAABCEAAAhCAAAQgAAEIQAACEIAABCAAAQhAAAIQgAAEIAABCEAAAhCAAAQgAAEIQAACEIAABCAAAQhAAAIQgAAEIAABCEAAAtsJcOJ3O8Odc1h0iPfu3buLxH38+LGf/tWrV/5PwhCAAAQgAAEIQAACEIAABCAAAQhAAAIQgAAEIAABCEAAAhCAAAQgAAEIQAACEIAABCAAAQhAAAIQgAAEIAABCEAAAhCAAAQgAAEIQAAC2wlw4nc7w51zuLm5sUvw8OFDe+JHjx59+/bNpf/zzz/v3bvnfhKAAAQgAAEIQAACEIAABCAAAQhAAAIQgAAEIAABCEAAAhCAAAQgAAEIQAACEIAABCAAAQhAAAIQgAAEIAABCEAAAhCAAAQgAAEIQAACEKhCgBO/VTDumcmtW7d+//13iwT6Qq8SW1IqzevXr9+8eeMS60vCinE/CUAAAhCAAAQgAAEIQAACEIAABCAAAQhAAAIQgAAEIAABCEAAAhCAAAQgAAEIQAACEIAABCAAAQhAAAIQgAAEIAABCEAAAhCAAAQgAAEI1CLAid9aJPfMR1/fLRavNPpmbzHZlODjx4+PHz/2E799+9b/SRgCEIAABCAAAQhAAAIQgAAEIAABCEAAAhCAAAQgAAEIQAACEIAABCAAAQhAAAIQgAAEIAABCEAAAhCAAAQgAAEIQAACEIAABCAAAQhAoBaBn378+FErL/LZkcCdO3e+ffuWFECf533+/PmDBw+SV+PIz58/39zc+PE67mu/3b+RMAQgAAEIQAACEIAABCAAAQhAAAIQgAAEIAABCEAAAhCAAAQgAAEIQAACEIAABCAAAQhAAAIQgAAEIAABCEAAAhCAAAQgAAEIQAACEIBAkQDf+C0iOkaCV69exYI+efLkw4cPX79+tZ/XffHiRXDcd9Fp4VgGYiAAAQhAAAIQgAAEIAABCEAAAhCAAAQgAAEIQAAC/197d3ejIBSEATTbgViCdKAtYAeEErAEKcEWtAS1BEpAS7AF7MCdZF8I2fhLors5PMFl7mRy3r8MAQIECBAgQIAAAQIECBAgQIAAAQIECBAgQIAAAQIECBAgQIAAAQIErgtI/F73+TN/5/N5WZa9cWPrb5z3Dq98RjC4qqpuQWSGl8tl98Q7AQIECBAgQIAAAQIECBAgQIAAAQIECBAgQIAAAQIECBAgQIAAAQIECBAgQIAAAQIECBAgQIAAAQIECBAgQIDAsAISv8N6vrPber3O87w7wX6/T5Jkt9t1D399j7tRGfXdv7HdN1b+dk+8EyBAgAABAgQIECBAgAABAgQIECBAgAABAgQIECBAgAABAgQIECBAgAABAgQIECBAgAABAgQIECBAgAABAgQIDC7wdblcBm+q4RsFYqlvXde9AUajUVEUWZZNp9M0TeNv27axAbhpmijuBX1/7m6321j52+vjkwABAgQIECBAgAABAgQIECBAgAABAgQIECBAgAABAgQIECBAgAABAgQIECBAgAABAgQIECBAgAABAgQIECBAYHABid/BSd/fMBbzVlX19ByRCt5sNrPZ7OkOLhIgQIAAAQIECBAgQIAAAQIECBAgQIAAAQIECBAgQIAAAQIECBAgQIAAAQIECBAgQIAAAQIECBAgQIAAAQIECNwvIPF7v9VfqjwcDmVZHo/Hh4aOVcCr1WqxWDx0SzEBAgQIECBAgAABAgQIECBAgAABAgQIECBAgAABAgQIECBAgAABAgQIECBAgAABAgQIECBAgAABAgQIECBAgMArAhK/r+h9+t3I/cay37qubw4ae32LooiQcJIkN4sVECBAgAABAgQIECBAgAABAgQIECBAgAABAgQIECBAgAABAgQIECBAgAABAgQIECBAgAABAgQIECBAgAABAgQIDCgg8Tsg5oe2ats2Qr/xNE1zPp9Pp1MMGut8x+PxZDLJsizP8zRNP3R6YxEgQIAAAQIECBAgQIAAAQIECBAgQIAAAQIECBAgQIAAAQIECBAgQIAAAQIECBAgQIAAAQIECBAgQIAAAQIE/rvAN2E5QzmpMUZaAAAAAElFTkSuQmCC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183,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38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97,0401"/>
  <p:tag name="POWERPOINTLATEX_ORIGINALHEIGHT" val="44,16"/>
  <p:tag name="POWERPOINTLATEX_FONTSIZE" val="44"/>
  <p:tag name="POWERPOINTLATEX_TYPE" val="Equation"/>
  <p:tag name="POWERPOINTLATEX_CODE" val="\rho(x,y,z,t)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48,96"/>
  <p:tag name="POWERPOINTLATEX_ORIGINALHEIGHT" val="44,16"/>
  <p:tag name="POWERPOINTLATEX_FONTSIZE" val="44"/>
  <p:tag name="POWERPOINTLATEX_TYPE" val="Equation"/>
  <p:tag name="POWERPOINTLATEX_CODE" val="\mbox{{\bf Exempel 1}: } f(x,y)=4-x-2y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3960"/>
  <p:tag name="LATEXADDIN" val="\documentclass[10pt]{article}&#10;\usepackage{amsmath,amssymb}&#10;\usepackage[T1]{fontenc}&#10;\usepackage[utf8]{inputenc}&#10;\pagestyle{empty}&#10;\begin{document}&#10;$\ $\\&#10;Pilarnas riktning och längd illustrerar &#10;vektorfältets storlek och riktning i\\ &#10;respektive punkt. &#10;\end{document}"/>
  <p:tag name="IGUANATEXSIZE" val="20"/>
  <p:tag name="IGUANATEXCURSOR" val="254"/>
  <p:tag name="TRANSPARENCY" val="Sant"/>
  <p:tag name="FILENAME" val=""/>
  <p:tag name="INPUTTYPE" val="0"/>
  <p:tag name="LATEXENGINEID" val="0"/>
  <p:tag name="TEMPFOLDER" val="c:\temp\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7"/>
  <p:tag name="ORIGINALWIDTH" val="3931,5"/>
  <p:tag name="LATEXADDIN" val="\documentclass[10pt]{article}&#10;\usepackage{amsmath,amssymb}&#10;\usepackage[T1]{fontenc}&#10;\usepackage[utf8]{inputenc}&#10;\pagestyle{empty}&#10;\begin{document}&#10;$\ $\\&#10;Vektorfältet ${\bf F}$ kan t.ex. representera ett &#10;elektrostatiskt fält, magnetfält, \\&#10;gravitationsfält &#10;eller så beskriver ${\bf F}$ någon typ av strömning av materia \\&#10;(t.ex. vatten) eller energi (t.ex. värme). &#10;&#10;\end{document}"/>
  <p:tag name="IGUANATEXSIZE" val="20"/>
  <p:tag name="IGUANATEXCURSOR" val="341"/>
  <p:tag name="TRANSPARENCY" val="Sant"/>
  <p:tag name="FILENAME" val=""/>
  <p:tag name="INPUTTYPE" val="0"/>
  <p:tag name="LATEXENGINEID" val="0"/>
  <p:tag name="TEMPFOLDER" val="c:\temp\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4290,75"/>
  <p:tag name="LATEXADDIN" val="\documentclass[10pt]{article}&#10;\usepackage{amsmath,amssymb}&#10;\usepackage[T1]{fontenc}&#10;\usepackage[utf8]{inputenc}&#10;\pagestyle{empty}&#10;\begin{document}&#10;$\ $\\&#10;Vi skall nu intressera oss för det arbete ett sådant &#10;vektorfält uträttar på partikeln då den rör sig utefter kurvan &#10;$\mathcal{C}$ dvs. den energi som vektorfältet tillför partikeln.&#10;&#10;\end{document}"/>
  <p:tag name="IGUANATEXSIZE" val="20"/>
  <p:tag name="IGUANATEXCURSOR" val="247"/>
  <p:tag name="TRANSPARENCY" val="Sant"/>
  <p:tag name="FILENAME" val=""/>
  <p:tag name="INPUTTYPE" val="0"/>
  <p:tag name="LATEXENGINEID" val="0"/>
  <p:tag name="TEMPFOLDER" val="c:\temp\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05,5"/>
  <p:tag name="LATEXADDIN" val="\documentclass[10pt]{article}&#10;\usepackage{amsmath,amssymb}&#10;\usepackage[T1]{fontenc}&#10;\usepackage[utf8]{inputenc}&#10;\pagestyle{empty}&#10;\begin{document}&#10;$\ $\\&#10;${\bf r}(a)$ 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86,25"/>
  <p:tag name="LATEXADDIN" val="\documentclass[10pt]{article}&#10;\usepackage{amsmath,amssymb}&#10;\usepackage[T1]{fontenc}&#10;\usepackage[utf8]{inputenc}&#10;\pagestyle{empty}&#10;\begin{document}&#10;$\ $\\&#10;$O$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4,75"/>
  <p:tag name="ORIGINALWIDTH" val="305,25"/>
  <p:tag name="LATEXADDIN" val="\documentclass[10pt]{article}&#10;\usepackage{amsmath,amssymb}&#10;\usepackage[T1]{fontenc}&#10;\usepackage[utf8]{inputenc}&#10;\pagestyle{empty}&#10;\begin{document}&#10;$\ $\\&#10;$$\frac{{\bf r}'(t)}{|{\bf r}'(t)|}$$ 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{\bf r}(b)$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84,5"/>
  <p:tag name="LATEXADDIN" val="\documentclass[10pt]{article}&#10;\usepackage{amsmath,amssymb}&#10;\usepackage[T1]{fontenc}&#10;\usepackage[utf8]{inputenc}&#10;\pagestyle{empty}&#10;\begin{document}&#10;$\ $\\&#10;${\bf r}(t)$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372"/>
  <p:tag name="LATEXADDIN" val="\documentclass[10pt]{article}&#10;\usepackage{amsmath,amssymb}&#10;\usepackage[T1]{fontenc}&#10;\usepackage[utf8]{inputenc}&#10;\pagestyle{empty}&#10;\begin{document}&#10;$\ $\\&#10;${\bf F}({\bf r}(t))$ &#10;\end{document}"/>
  <p:tag name="IGUANATEXSIZE" val="20"/>
  <p:tag name="IGUANATEXCURSOR" val="174"/>
  <p:tag name="TRANSPARENCY" val="Sant"/>
  <p:tag name="FILENAME" val=""/>
  <p:tag name="INPUTTYPE" val="0"/>
  <p:tag name="LATEXENGINEID" val="0"/>
  <p:tag name="TEMPFOLDER" val="c:\temp\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3537"/>
  <p:tag name="LATEXADDIN" val="\documentclass[10pt]{article}&#10;\usepackage{amsmath,amssymb}&#10;\usepackage[T1]{fontenc}&#10;\usepackage[utf8]{inputenc}&#10;\pagestyle{empty}&#10;\begin{document}&#10;$\ $\\&#10;Det arbete som fältet uträttar vid förflyttning längs $\mathcal{C}$ är således;&#10;\end{document}"/>
  <p:tag name="IGUANATEXSIZE" val="20"/>
  <p:tag name="IGUANATEXCURSOR" val="217"/>
  <p:tag name="TRANSPARENCY" val="Sant"/>
  <p:tag name="FILENAME" val=""/>
  <p:tag name="INPUTTYPE" val="0"/>
  <p:tag name="LATEXENGINEID" val="0"/>
  <p:tag name="TEMPFOLDER" val="c:\temp\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1138,5"/>
  <p:tag name="LATEXADDIN" val="\documentclass[10pt]{article}&#10;\usepackage{amsmath,amssymb}&#10;\usepackage[T1]{fontenc}&#10;\usepackage[utf8]{inputenc}&#10;\pagestyle{empty}&#10;\begin{document}&#10;$\ $\\&#10;$$\int_a^b{\bf F}({\bf r}(t))\cdot \frac{{\bf r}'(t)}{|{\bf r}'(t)|}\,ds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347,5"/>
  <p:tag name="LATEXADDIN" val="\documentclass[10pt]{article}&#10;\usepackage{amsmath,amssymb}&#10;\usepackage[T1]{fontenc}&#10;\usepackage[utf8]{inputenc}&#10;\pagestyle{empty}&#10;\begin{document}&#10;$\ $\\&#10;Kraftens storlek i&#10;partikelns rörelseriktning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715,5"/>
  <p:tag name="LATEXADDIN" val="\documentclass[10pt]{article}&#10;\usepackage{amsmath,amssymb}&#10;\usepackage[T1]{fontenc}&#10;\usepackage[utf8]{inputenc}&#10;\pagestyle{empty}&#10;\begin{document}&#10;$\ $\\&#10;$\underbrace{\hspace*{2 cm}}{}$&#10;\end{document}"/>
  <p:tag name="IGUANATEXSIZE" val="20"/>
  <p:tag name="IGUANATEXCURSOR" val="184"/>
  <p:tag name="TRANSPARENCY" val="Sant"/>
  <p:tag name="FILENAME" val=""/>
  <p:tag name="INPUTTYPE" val="0"/>
  <p:tag name="LATEXENGINEID" val="0"/>
  <p:tag name="TEMPFOLDER" val="c:\temp\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1160,25"/>
  <p:tag name="LATEXADDIN" val="\documentclass[10pt]{article}&#10;\usepackage{amsmath,amssymb}&#10;\usepackage[T1]{fontenc}&#10;\usepackage[utf8]{inputenc}&#10;\pagestyle{empty}&#10;\begin{document}&#10;$\ $\\&#10;$$=\int_a^b{\bf F}({\bf r}(t))\cdot {\bf r}'(t)  &#10;\,dt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,5"/>
  <p:tag name="ORIGINALWIDTH" val="715,5"/>
  <p:tag name="LATEXADDIN" val="\documentclass[10pt]{article}&#10;\usepackage{amsmath,amssymb}&#10;\usepackage[T1]{fontenc}&#10;\usepackage[utf8]{inputenc}&#10;\pagestyle{empty}&#10;\begin{document}&#10;$\ $\\&#10;$$ds=|{\bf r}'(t)|\,dt$$  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442,56"/>
  <p:tag name="POWERPOINTLATEX_ORIGINALHEIGHT" val="42,72"/>
  <p:tag name="POWERPOINTLATEX_FONTSIZE" val="44"/>
  <p:tag name="POWERPOINTLATEX_TYPE" val="Equation"/>
  <p:tag name="POWERPOINTLATEX_CODE" val="\mbox{antag }D_f:x\geq 0, y\geq 0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4812"/>
  <p:tag name="LATEXADDIN" val="\documentclass[10pt]{article}&#10;\usepackage{amsmath,amssymb}&#10;\usepackage[T1]{fontenc}&#10;\usepackage[utf8]{inputenc}&#10;\pagestyle{empty}&#10;\begin{document}&#10;$\ $\\&#10;$$=\int_a^b\left( F_1(x(t),y(t),z(t))x'(t)dt+&#10;F_2(x(t),y(t),z(t))y'(t)dt+F_3(x(t),y(t),z(t))z'(t)dt\right) = $$&#10;\end{document}"/>
  <p:tag name="IGUANATEXSIZE" val="20"/>
  <p:tag name="IGUANATEXCURSOR" val="190"/>
  <p:tag name="TRANSPARENCY" val="Sant"/>
  <p:tag name="FILENAME" val=""/>
  <p:tag name="INPUTTYPE" val="0"/>
  <p:tag name="LATEXENGINEID" val="0"/>
  <p:tag name="TEMPFOLDER" val="c:\temp\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2604"/>
  <p:tag name="LATEXADDIN" val="\documentclass[10pt]{article}&#10;\usepackage{amsmath,amssymb}&#10;\usepackage[T1]{fontenc}&#10;\usepackage[utf8]{inputenc}&#10;\pagestyle{empty}&#10;\begin{document}&#10;$\ $\\&#10;$$=\int_{\mathcal{C}}F_1(x,y,z)dx+F_2(x,y,z)dy+F_3(x,y,z)dz$$&#10;\end{document}"/>
  <p:tag name="IGUANATEXSIZE" val="20"/>
  <p:tag name="IGUANATEXCURSOR" val="213"/>
  <p:tag name="TRANSPARENCY" val="Sant"/>
  <p:tag name="FILENAME" val=""/>
  <p:tag name="INPUTTYPE" val="0"/>
  <p:tag name="LATEXENGINEID" val="0"/>
  <p:tag name="TEMPFOLDER" val="c:\temp\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579"/>
  <p:tag name="LATEXADDIN" val="\documentclass[10pt]{article}&#10;\usepackage{amsmath,amssymb}&#10;\usepackage[T1]{fontenc}&#10;\usepackage[utf8]{inputenc}&#10;\pagestyle{empty}&#10;\begin{document}&#10;$\ $\\&#10;$$=\int_{\mathcal{C}} {\bf F}\cdot d{\bf r}$$&#10;\end{document}"/>
  <p:tag name="IGUANATEXSIZE" val="20"/>
  <p:tag name="IGUANATEXCURSOR" val="197"/>
  <p:tag name="TRANSPARENCY" val="Sant"/>
  <p:tag name="FILENAME" val=""/>
  <p:tag name="INPUTTYPE" val="0"/>
  <p:tag name="LATEXENGINEID" val="0"/>
  <p:tag name="TEMPFOLDER" val="c:\temp\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140,75"/>
  <p:tag name="LATEXADDIN" val="\documentclass[10pt]{article}&#10;\usepackage{amsmath,amssymb}&#10;\usepackage[T1]{fontenc}&#10;\usepackage[utf8]{inputenc}&#10;\pagestyle{empty}&#10;\begin{document}&#10;$\ $\\&#10;$$d{\bf r}=dx{\bf i}+dy{\bf j}+dz{\bf k}$$&#10;\end{document}"/>
  <p:tag name="IGUANATEXSIZE" val="20"/>
  <p:tag name="IGUANATEXCURSOR" val="194"/>
  <p:tag name="TRANSPARENCY" val="Sant"/>
  <p:tag name="FILENAME" val=""/>
  <p:tag name="INPUTTYPE" val="0"/>
  <p:tag name="LATEXENGINEID" val="0"/>
  <p:tag name="TEMPFOLDER" val="c:\temp\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1699,5"/>
  <p:tag name="LATEXADDIN" val="\documentclass[10pt]{article}&#10;\usepackage{amsmath,amssymb}&#10;\usepackage[T1]{fontenc}&#10;\usepackage[utf8]{inputenc}&#10;\pagestyle{empty}&#10;\begin{document}&#10;$\ $\\&#10;Om ${\bf F}=F_1{\bf i}+F_2{\bf j}+F_3{\bf k}$, så är&#10;\end{document}"/>
  <p:tag name="IGUANATEXSIZE" val="20"/>
  <p:tag name="IGUANATEXCURSOR" val="206"/>
  <p:tag name="TRANSPARENCY" val="Sant"/>
  <p:tag name="FILENAME" val=""/>
  <p:tag name="INPUTTYPE" val="0"/>
  <p:tag name="LATEXENGINEID" val="0"/>
  <p:tag name="TEMPFOLDER" val="c:\temp\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1157,25"/>
  <p:tag name="LATEXADDIN" val="\documentclass[10pt]{article}&#10;\usepackage{amsmath,amssymb}&#10;\usepackage[T1]{fontenc}&#10;\usepackage[utf8]{inputenc}&#10;\pagestyle{empty}&#10;\begin{document}&#10;$\ $\\&#10;$$\int_a^b{\bf F}({\bf r}(t))\cdot {\bf r}'(t)  &#10;\,dt=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1942,5"/>
  <p:tag name="LATEXADDIN" val="\documentclass[10pt]{article}&#10;\usepackage{amsmath,amssymb}&#10;\usepackage[T1]{fontenc}&#10;\usepackage[utf8]{inputenc}&#10;\pagestyle{empty}&#10;\begin{document}&#10;$\ $\\&#10;Kurvintegralens värde är oberoende \\&#10;av vald parametrisering av kurvan.&#10;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4289,25"/>
  <p:tag name="LATEXADDIN" val="\documentclass[10pt]{article}&#10;\usepackage{amsmath,amssymb}&#10;\usepackage[T1]{fontenc}&#10;\usepackage[utf8]{inputenc}&#10;\pagestyle{empty}&#10;\begin{document}&#10;$\ $\\&#10;Om ${\bf F}$ är ett plant vektorfält &#10;dvs på formen ${\bf F}=F_1{\bf i}+F_2{\bf j}$ &#10;och $\mathcal{C}$ en kurva i $xy$-planet, så är speciellt;&#10;\end{document}"/>
  <p:tag name="IGUANATEXSIZE" val="20"/>
  <p:tag name="IGUANATEXCURSOR" val="281"/>
  <p:tag name="TRANSPARENCY" val="Sant"/>
  <p:tag name="FILENAME" val=""/>
  <p:tag name="INPUTTYPE" val="0"/>
  <p:tag name="LATEXENGINEID" val="0"/>
  <p:tag name="TEMPFOLDER" val="c:\temp\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0,75"/>
  <p:tag name="ORIGINALWIDTH" val="4290"/>
  <p:tag name="LATEXADDIN" val="\documentclass[10pt]{article}&#10;\usepackage{amsmath,amssymb}&#10;\usepackage[T1]{fontenc}&#10;\usepackage[utf8]{inputenc}&#10;\pagestyle{empty}&#10;\begin{document}&#10;$\ $\\&#10;Alla dessa led är bara olika sätt att skriva samma kurvintegral, &#10;som alltså ger det totala arbete som vektorfältet uträttar &#10;på en partikel som rör sig utefter kurvan $\mathcal{C}$.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18,5"/>
  <p:tag name="LATEXADDIN" val="\documentclass[10pt]{article}&#10;\usepackage{amsmath,amssymb}&#10;\usepackage[T1]{fontenc}&#10;\usepackage[utf8]{inputenc}&#10;\pagestyle{empty}&#10;\begin{document}&#10;$\ $\\&#10;$dz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,25"/>
  <p:tag name="ORIGINALWIDTH" val="4653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F_1(x,y)dx+F_2(x,y)dy&#10;=\int_a^b\left( F_1(x(t),y(t))x'(t)dt+&#10;F_2(x(t),y(t))y'(t)dt\right)  $$&#10;\end{document}"/>
  <p:tag name="IGUANATEXSIZE" val="20"/>
  <p:tag name="IGUANATEXCURSOR" val="305"/>
  <p:tag name="TRANSPARENCY" val="Sant"/>
  <p:tag name="FILENAME" val=""/>
  <p:tag name="INPUTTYPE" val="0"/>
  <p:tag name="LATEXENGINEID" val="0"/>
  <p:tag name="TEMPFOLDER" val="c:\temp\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,25"/>
  <p:tag name="ORIGINALWIDTH" val="854,25"/>
  <p:tag name="LATEXADDIN" val="\documentclass[10pt]{article}&#10;\usepackage{amsmath,amssymb}&#10;\usepackage[T1]{fontenc}&#10;\usepackage[utf8]{inputenc}&#10;\pagestyle{empty}&#10;\begin{document}&#10;$\ $\\&#10;Differentialform  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415"/>
  <p:tag name="LATEXADDIN" val="\documentclass[10pt]{article}&#10;\usepackage{amsmath,amssymb}&#10;\usepackage[T1]{fontenc}&#10;\usepackage[utf8]{inputenc}&#10;\pagestyle{empty}&#10;\begin{document}&#10;$\ $\\&#10;$\underbrace{\hspace*{6.8&#10;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2493,75"/>
  <p:tag name="LATEXADDIN" val="\documentclass[10pt]{article}&#10;\usepackage{amsmath,amssymb}&#10;\usepackage[T1]{fontenc}&#10;\usepackage[utf8]{inputenc}&#10;\pagestyle{empty}&#10;\begin{document}&#10;$\ $\\&#10;{\bf Exempel}: Låt ${\bf F}=(x+y^2){\bf i}+xy{\bf j}$&#10;och låt $\mathcal{C}_1$ \\&#10;vara den raka sträckan från $(0,1)$ till $(1,0)$.&#10;\end{document}"/>
  <p:tag name="IGUANATEXSIZE" val="20"/>
  <p:tag name="IGUANATEXCURSOR" val="235"/>
  <p:tag name="TRANSPARENCY" val="Sant"/>
  <p:tag name="FILENAME" val=""/>
  <p:tag name="INPUTTYPE" val="0"/>
  <p:tag name="LATEXENGINEID" val="0"/>
  <p:tag name="TEMPFOLDER" val="c:\temp\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,5"/>
  <p:tag name="ORIGINALWIDTH" val="105,75"/>
  <p:tag name="LATEXADDIN" val="\documentclass[10pt]{article}&#10;\usepackage{amsmath,amssymb}&#10;\usepackage[T1]{fontenc}&#10;\usepackage[utf8]{inputenc}&#10;\pagestyle{empty}&#10;\begin{document}&#10;$\ $\\&#10;$\mathcal{C}_1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0,25"/>
  <p:tag name="ORIGINALWIDTH" val="1774,5"/>
  <p:tag name="LATEXADDIN" val="\documentclass[10pt]{article}&#10;\usepackage{amsmath,amssymb}&#10;\usepackage[T1]{fontenc}&#10;\usepackage[utf8]{inputenc}&#10;\pagestyle{empty}&#10;\begin{document}&#10;$\ $\\&#10;En parametrisering av kurvan är \\&#10;${\bf r}(t)=t{\bf i}+(1-t){\bf j}\ ,\ 0\stackrel{t}{\rightarrow}1 ,$&#10;\end{document}"/>
  <p:tag name="IGUANATEXSIZE" val="20"/>
  <p:tag name="IGUANATEXCURSOR" val="254"/>
  <p:tag name="TRANSPARENCY" val="Sant"/>
  <p:tag name="FILENAME" val=""/>
  <p:tag name="INPUTTYPE" val="0"/>
  <p:tag name="LATEXENGINEID" val="0"/>
  <p:tag name="TEMPFOLDER" val="c:\temp\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421"/>
  <p:tag name="LATEXADDIN" val="\documentclass[10pt]{article}&#10;\usepackage{amsmath,amssymb}&#10;\usepackage[T1]{fontenc}&#10;\usepackage[utf8]{inputenc}&#10;\pagestyle{empty}&#10;\begin{document}&#10;$\ $\\&#10;så det arbete som vektorfältet ${\bf F}$ uträttar är;&#10;\end{document}"/>
  <p:tag name="IGUANATEXSIZE" val="20"/>
  <p:tag name="IGUANATEXCURSOR" val="207"/>
  <p:tag name="TRANSPARENCY" val="Sant"/>
  <p:tag name="FILENAME" val=""/>
  <p:tag name="INPUTTYPE" val="0"/>
  <p:tag name="LATEXENGINEID" val="0"/>
  <p:tag name="TEMPFOLDER" val="c:\temp\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1914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$$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074,5"/>
  <p:tag name="LATEXADDIN" val="\documentclass[10pt]{article}&#10;\usepackage{amsmath,amssymb}&#10;\usepackage[T1]{fontenc}&#10;\usepackage[utf8]{inputenc}&#10;\pagestyle{empty}&#10;\begin{document}&#10;$\ $\\&#10;$$ \int_{0}^1(t+(1-t)^2)\,dt+t(1-t)(-1)\,dt=$$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1380,75"/>
  <p:tag name="LATEXADDIN" val="\documentclass[10pt]{article}&#10;\usepackage{amsmath,amssymb}&#10;\usepackage[T1]{fontenc}&#10;\usepackage[utf8]{inputenc}&#10;\pagestyle{empty}&#10;\begin{document}&#10;$\ $\\&#10;$$ =\int_{0}^1\left((1-t)^2+t^2\right)\,dt=$$&#10;\end{document}"/>
  <p:tag name="IGUANATEXSIZE" val="20"/>
  <p:tag name="IGUANATEXCURSOR" val="173"/>
  <p:tag name="TRANSPARENCY" val="Sant"/>
  <p:tag name="FILENAME" val=""/>
  <p:tag name="INPUTTYPE" val="0"/>
  <p:tag name="LATEXENGINEID" val="0"/>
  <p:tag name="TEMPFOLDER" val="c:\temp\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1345,5"/>
  <p:tag name="LATEXADDIN" val="\documentclass[10pt]{article}&#10;\usepackage{amsmath,amssymb}&#10;\usepackage[T1]{fontenc}&#10;\usepackage[utf8]{inputenc}&#10;\pagestyle{empty}&#10;\begin{document}&#10;$\ $\\&#10;$$ \left[-\frac13(1-t)^3+\frac13t^3\right]_0^1=\frac23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31"/>
  <p:tag name="LATEXADDIN" val="\documentclass[10pt]{article}&#10;\usepackage{amsmath,amssymb}&#10;\usepackage[T1]{fontenc}&#10;\usepackage[utf8]{inputenc}&#10;\pagestyle{empty}&#10;\begin{document}&#10;$\ $\\&#10;$\underbrace{\hspace*{.2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84,5"/>
  <p:tag name="LATEXADDIN" val="\documentclass[10pt]{article}&#10;\usepackage{amsmath,amssymb}&#10;\usepackage[T1]{fontenc}&#10;\usepackage[utf8]{inputenc}&#10;\pagestyle{empty}&#10;\begin{document}&#10;$\ $\\&#10;$\underbrace{\hspace*{1.3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8"/>
  <p:tag name="LATEXADDIN" val="\documentclass[10pt]{article}&#10;\usepackage{amsmath,amssymb}&#10;\usepackage[T1]{fontenc}&#10;\usepackage[utf8]{inputenc}&#10;\pagestyle{empty}&#10;\begin{document}&#10;$\ $\\&#10;$x(t)$  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31"/>
  <p:tag name="LATEXADDIN" val="\documentclass[10pt]{article}&#10;\usepackage{amsmath,amssymb}&#10;\usepackage[T1]{fontenc}&#10;\usepackage[utf8]{inputenc}&#10;\pagestyle{empty}&#10;\begin{document}&#10;$\ $\\&#10;$\underbrace{\hspace*{.1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y(t)$ 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32"/>
  <p:tag name="LATEXADDIN" val="\documentclass[10pt]{article}&#10;\usepackage{amsmath,amssymb}&#10;\usepackage[T1]{fontenc}&#10;\usepackage[utf8]{inputenc}&#10;\pagestyle{empty}&#10;\begin{document}&#10;$\ $\\&#10;$\underbrace{\hspace*{1.2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,5"/>
  <p:tag name="ORIGINALWIDTH" val="108,75"/>
  <p:tag name="LATEXADDIN" val="\documentclass[10pt]{article}&#10;\usepackage{amsmath,amssymb}&#10;\usepackage[T1]{fontenc}&#10;\usepackage[utf8]{inputenc}&#10;\pagestyle{empty}&#10;\begin{document}&#10;$\ $\\&#10;$\mathcal{C}_2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7"/>
  <p:tag name="ORIGINALWIDTH" val="2595,75"/>
  <p:tag name="LATEXADDIN" val="\documentclass[10pt]{article}&#10;\usepackage{amsmath,amssymb}&#10;\usepackage[T1]{fontenc}&#10;\usepackage[utf8]{inputenc}&#10;\pagestyle{empty}&#10;\begin{document}&#10;$\ $\\&#10;{\bf forts.\,exempel}: Låt oss nu istället beräkna \\&#10;arbetet längs &#10;cirkelbågen $\mathcal{C}_2$ från  $(0,1)$ till $(1,0)$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0,25"/>
  <p:tag name="ORIGINALWIDTH" val="2483,25"/>
  <p:tag name="LATEXADDIN" val="\documentclass[10pt]{article}&#10;\usepackage{amsmath,amssymb}&#10;\usepackage[T1]{fontenc}&#10;\usepackage[utf8]{inputenc}&#10;\pagestyle{empty}&#10;\begin{document}&#10;$\ $\\&#10;En parametrisering av denna kurva är \\&#10;${\bf r}(t)=\cos{t}{\bf i}+\sin{t}{\bf j}\ &#10;,\ \pi/2\stackrel{t}{\rightarrow}0,\ $ &#10;så arbetet är;&#10;\end{document}"/>
  <p:tag name="IGUANATEXSIZE" val="20"/>
  <p:tag name="IGUANATEXCURSOR" val="292"/>
  <p:tag name="TRANSPARENCY" val="Sant"/>
  <p:tag name="FILENAME" val=""/>
  <p:tag name="INPUTTYPE" val="0"/>
  <p:tag name="LATEXENGINEID" val="0"/>
  <p:tag name="TEMPFOLDER" val="c:\temp\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1914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$$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"/>
  <p:tag name="ORIGINALWIDTH" val="2813,25"/>
  <p:tag name="LATEXADDIN" val="\documentclass[10pt]{article}&#10;\usepackage{amsmath,amssymb}&#10;\usepackage[T1]{fontenc}&#10;\usepackage[utf8]{inputenc}&#10;\pagestyle{empty}&#10;\begin{document}&#10;$\ $\\&#10;$$ =\int_{\pi/2}^0(\cos{t}+\sin^2{t})(-\sin{t})\,dt+\cos{t}\sin{t}\cos{t}\,dt=&#10;$$&#10;\end{document}"/>
  <p:tag name="IGUANATEXSIZE" val="20"/>
  <p:tag name="IGUANATEXCURSOR" val="233"/>
  <p:tag name="TRANSPARENCY" val="Sant"/>
  <p:tag name="FILENAME" val=""/>
  <p:tag name="INPUTTYPE" val="0"/>
  <p:tag name="LATEXENGINEID" val="0"/>
  <p:tag name="TEMPFOLDER" val="c:\temp\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661,5"/>
  <p:tag name="LATEXADDIN" val="\documentclass[10pt]{article}&#10;\usepackage{amsmath,amssymb}&#10;\usepackage[T1]{fontenc}&#10;\usepackage[utf8]{inputenc}&#10;\pagestyle{empty}&#10;\begin{document}&#10;$\ $\\&#10;$\underbrace{\hspace*{1.8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84,5"/>
  <p:tag name="LATEXADDIN" val="\documentclass[10pt]{article}&#10;\usepackage{amsmath,amssymb}&#10;\usepackage[T1]{fontenc}&#10;\usepackage[utf8]{inputenc}&#10;\pagestyle{empty}&#10;\begin{document}&#10;$\ $\\&#10;$\underbrace{\hspace*{1.3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8"/>
  <p:tag name="LATEXADDIN" val="\documentclass[10pt]{article}&#10;\usepackage{amsmath,amssymb}&#10;\usepackage[T1]{fontenc}&#10;\usepackage[utf8]{inputenc}&#10;\pagestyle{empty}&#10;\begin{document}&#10;$\ $\\&#10;$x(t)$  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667,2001"/>
  <p:tag name="POWERPOINTLATEX_ORIGINALHEIGHT" val="32,16"/>
  <p:tag name="POWERPOINTLATEX_FONTSIZE" val="44"/>
  <p:tag name="POWERPOINTLATEX_TYPE" val="Equation"/>
  <p:tag name="POWERPOINTLATEX_CODE" val="\mbox{... eller skissa niv\aa kurvor f\&quot;or hand.}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25,5"/>
  <p:tag name="LATEXADDIN" val="\documentclass[10pt]{article}&#10;\usepackage{amsmath,amssymb}&#10;\usepackage[T1]{fontenc}&#10;\usepackage[utf8]{inputenc}&#10;\pagestyle{empty}&#10;\begin{document}&#10;$\ $\\&#10;$\underbrace{\hspace*{.9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y(t)$ 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90,25"/>
  <p:tag name="LATEXADDIN" val="\documentclass[10pt]{article}&#10;\usepackage{amsmath,amssymb}&#10;\usepackage[T1]{fontenc}&#10;\usepackage[utf8]{inputenc}&#10;\pagestyle{empty}&#10;\begin{document}&#10;$\ $\\&#10;$\underbrace{\hspace*{.8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4,75"/>
  <p:tag name="ORIGINALWIDTH" val="4040,25"/>
  <p:tag name="LATEXADDIN" val="\documentclass[10pt]{article}&#10;\usepackage{amsmath,amssymb}&#10;\usepackage[T1]{fontenc}&#10;\usepackage[utf8]{inputenc}&#10;\pagestyle{empty}&#10;\begin{document}&#10;$\ $\\&#10;$$ &#10;=\int_{\pi/2}^{0}(\cos{t}+1-2\cos^2{t})(-\sin{t})\,dt=&#10;\left[ \frac12\cos^2{t}+\cos{t}-\frac23\cos^3{t}\right]_{\pi/2}^{0}=\frac56$$&#10;\end{document}"/>
  <p:tag name="IGUANATEXSIZE" val="20"/>
  <p:tag name="IGUANATEXCURSOR" val="288"/>
  <p:tag name="TRANSPARENCY" val="Sant"/>
  <p:tag name="FILENAME" val=""/>
  <p:tag name="INPUTTYPE" val="0"/>
  <p:tag name="LATEXENGINEID" val="0"/>
  <p:tag name="TEMPFOLDER" val="c:\temp\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1,75"/>
  <p:tag name="ORIGINALWIDTH" val="4101"/>
  <p:tag name="LATEXADDIN" val="\documentclass[10pt]{article}&#10;\usepackage{amsmath,amssymb}&#10;\usepackage[T1]{fontenc}&#10;\usepackage[utf8]{inputenc}&#10;\pagestyle{empty}&#10;\begin{document}&#10;$\ $\\&#10;Låt oss för skojs skull se hur kalkylerna istället &#10;blir med parametriseringen;\\&#10;${\bf r}(t)=t{\bf i}+\sqrt{1-t^2}{\bf j}\ &#10;,\ 0\stackrel{t}{\rightarrow}1,\ $  &#10;\end{document}"/>
  <p:tag name="IGUANATEXSIZE" val="20"/>
  <p:tag name="IGUANATEXCURSOR" val="309"/>
  <p:tag name="TRANSPARENCY" val="Sant"/>
  <p:tag name="FILENAME" val=""/>
  <p:tag name="INPUTTYPE" val="0"/>
  <p:tag name="LATEXENGINEID" val="0"/>
  <p:tag name="TEMPFOLDER" val="c:\temp\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4215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&#10;\int_{0}^1(t+1-t^2)\,dt+t\sqrt{1-t^2}\frac{-t}{\sqrt{1-t^2}}\,dt=&#10;$$&#10;\end{document}"/>
  <p:tag name="IGUANATEXSIZE" val="20"/>
  <p:tag name="IGUANATEXCURSOR" val="302"/>
  <p:tag name="TRANSPARENCY" val="Sant"/>
  <p:tag name="FILENAME" val=""/>
  <p:tag name="INPUTTYPE" val="0"/>
  <p:tag name="LATEXENGINEID" val="0"/>
  <p:tag name="TEMPFOLDER" val="c:\temp\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2439"/>
  <p:tag name="LATEXADDIN" val="\documentclass[10pt]{article}&#10;\usepackage{amsmath,amssymb}&#10;\usepackage[T1]{fontenc}&#10;\usepackage[utf8]{inputenc}&#10;\pagestyle{empty}&#10;\begin{document}&#10;$\ $\\&#10;$$ =\int_{0}^1(t+1-2t^2)\,dt =&#10;\left[ \frac12t^2+t-\frac23t^3\right]_0^1=\frac56&#10;$$&#10;\end{document}"/>
  <p:tag name="IGUANATEXSIZE" val="20"/>
  <p:tag name="IGUANATEXCURSOR" val="234"/>
  <p:tag name="TRANSPARENCY" val="Sant"/>
  <p:tag name="FILENAME" val=""/>
  <p:tag name="INPUTTYPE" val="0"/>
  <p:tag name="LATEXENGINEID" val="0"/>
  <p:tag name="TEMPFOLDER" val="c:\temp\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616,5"/>
  <p:tag name="LATEXADDIN" val="\documentclass[10pt]{article}&#10;\usepackage{amsmath,amssymb}&#10;\usepackage[T1]{fontenc}&#10;\usepackage[utf8]{inputenc}&#10;\pagestyle{empty}&#10;\begin{document}&#10;$\ $\\&#10;$x^2+y^2=1$ 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1,75"/>
  <p:tag name="ORIGINALWIDTH" val="4289,25"/>
  <p:tag name="LATEXADDIN" val="\documentclass[10pt]{article}&#10;\usepackage{amsmath,amssymb}&#10;\usepackage[T1]{fontenc}&#10;\usepackage[utf8]{inputenc}&#10;\pagestyle{empty}&#10;\begin{document}&#10;$\ $\\&#10;{\bf forts.\,exempel}: Låt $\mathcal{C}_1$ och &#10;$\mathcal{C}_2$ vara som i föregående exempel och &#10;betrakta den slutna kurva &#10;$\mathcal{C}=\mathcal{C}_1-\mathcal{C}_2 $ som är en &#10;sammansättning av först $\mathcal{C}_1$ och därefter &#10;$\mathcal{C}_2$  i motsatt riktning. &#10;Då är;&#10;\end{document}"/>
  <p:tag name="IGUANATEXSIZE" val="20"/>
  <p:tag name="IGUANATEXCURSOR" val="433"/>
  <p:tag name="TRANSPARENCY" val="Sant"/>
  <p:tag name="FILENAME" val=""/>
  <p:tag name="INPUTTYPE" val="0"/>
  <p:tag name="LATEXENGINEID" val="0"/>
  <p:tag name="TEMPFOLDER" val="c:\temp\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4290"/>
  <p:tag name="LATEXADDIN" val="\documentclass[10pt]{article}&#10;\usepackage{amsmath,amssymb}&#10;\usepackage[T1]{fontenc}&#10;\usepackage[utf8]{inputenc}&#10;\pagestyle{empty}&#10;\begin{document}&#10;$\ $\\&#10;Om kurvintegralen av ett vektorfält ${\bf F} $ är &#10;över en sluten kurva $\mathcal{C}$ (dvs. samma start och slutpunkt)&#10;betecknas den ofta med &#10;\end{document}"/>
  <p:tag name="IGUANATEXSIZE" val="20"/>
  <p:tag name="IGUANATEXCURSOR" val="297"/>
  <p:tag name="TRANSPARENCY" val="Sant"/>
  <p:tag name="FILENAME" val=""/>
  <p:tag name="INPUTTYPE" val="0"/>
  <p:tag name="LATEXENGINEID" val="0"/>
  <p:tag name="TEMPFOLDER" val="c:\temp\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472,5601"/>
  <p:tag name="POWERPOINTLATEX_ORIGINALHEIGHT" val="40,08"/>
  <p:tag name="POWERPOINTLATEX_FONTSIZE" val="44"/>
  <p:tag name="POWERPOINTLATEX_TYPE" val="Equation"/>
  <p:tag name="POWERPOINTLATEX_CODE" val="4-x-2y=C \mbox{ \ \&quot;ar linjer}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7"/>
  <p:tag name="ORIGINALWIDTH" val="437,25"/>
  <p:tag name="LATEXADDIN" val="\documentclass[10pt]{article}&#10;\usepackage{amsmath,amssymb}&#10;\usepackage[T1]{fontenc}&#10;\usepackage[utf8]{inputenc}&#10;\pagestyle{empty}&#10;\begin{document}&#10;$\ $\\&#10;$\oint_{\mathcal{C}} {\bf F}\cdot d{\bf r}$ 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238,75"/>
  <p:tag name="LATEXADDIN" val="\documentclass[10pt]{article}&#10;\usepackage{amsmath,amssymb}&#10;\usepackage[T1]{fontenc}&#10;\usepackage[utf8]{inputenc}&#10;\pagestyle{empty}&#10;\begin{document}&#10;$\ $\\&#10;och sägs då ge {\em cirkulationen} av &#10;${\bf F}$ runt $\mathcal{C}$.   &#10;\end{document}"/>
  <p:tag name="IGUANATEXSIZE" val="20"/>
  <p:tag name="IGUANATEXCURSOR" val="154"/>
  <p:tag name="TRANSPARENCY" val="Sant"/>
  <p:tag name="FILENAME" val=""/>
  <p:tag name="INPUTTYPE" val="0"/>
  <p:tag name="LATEXENGINEID" val="0"/>
  <p:tag name="TEMPFOLDER" val="c:\temp\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8,25"/>
  <p:tag name="ORIGINALWIDTH" val="1868,25"/>
  <p:tag name="LATEXADDIN" val="\documentclass[10pt]{article}&#10;\usepackage{amsmath,amssymb}&#10;\usepackage[T1]{fontenc}&#10;\usepackage[utf8]{inputenc}&#10;\pagestyle{empty}&#10;\begin{document}&#10;$\ $\\&#10;$ \oint_{\mathcal{C}} {\bf F}\cdot d{\bf r} =&#10;\int_{\mathcal{C}_1} {\bf F}\cdot d{\bf r}-&#10;\int_{\mathcal{C}_2} {\bf F}\cdot d{\bf r}=&#10; $ &#10;\end{document}"/>
  <p:tag name="IGUANATEXSIZE" val="20"/>
  <p:tag name="IGUANATEXCURSOR" val="288"/>
  <p:tag name="TRANSPARENCY" val="Sant"/>
  <p:tag name="FILENAME" val=""/>
  <p:tag name="INPUTTYPE" val="0"/>
  <p:tag name="LATEXENGINEID" val="0"/>
  <p:tag name="TEMPFOLDER" val="c:\temp\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6"/>
  <p:tag name="TRANSPARENCY" val="Sant"/>
  <p:tag name="FILENAME" val=""/>
  <p:tag name="INPUTTYPE" val="0"/>
  <p:tag name="LATEXENGINEID" val="0"/>
  <p:tag name="TEMPFOLDER" val="c:\temp\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,5"/>
  <p:tag name="ORIGINALWIDTH" val="764,25"/>
  <p:tag name="LATEXADDIN" val="\documentclass[10pt]{article}&#10;\usepackage{amsmath,amssymb}&#10;\usepackage[T1]{fontenc}&#10;\usepackage[utf8]{inputenc}&#10;\pagestyle{empty}&#10;\begin{document}&#10;$\ $\\&#10;$ =&#10;\frac23-\frac56=-\frac16 $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7"/>
  <p:tag name="ORIGINALWIDTH" val="4290,75"/>
  <p:tag name="LATEXADDIN" val="\documentclass[10pt]{article}&#10;\usepackage{amsmath,amssymb}&#10;\usepackage[T1]{fontenc}&#10;\usepackage[utf8]{inputenc}&#10;\pagestyle{empty}&#10;\begin{document}&#10;$\ $\\&#10;Låt oss avslutningsvis också ta ett exempel &#10;på beräkning av arbete längs kurva i rummet.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937,75"/>
  <p:tag name="LATEXADDIN" val="\documentclass[10pt]{article}&#10;\usepackage{amsmath,amssymb}&#10;\usepackage[T1]{fontenc}&#10;\usepackage[utf8]{inputenc}&#10;\pagestyle{empty}&#10;\begin{document}&#10;$\ $\\&#10;{\bf Exempel}: Låt oss beräkna det arbete som kraftfältet &#10;\end{document}"/>
  <p:tag name="IGUANATEXSIZE" val="20"/>
  <p:tag name="IGUANATEXCURSOR" val="213"/>
  <p:tag name="TRANSPARENCY" val="Sant"/>
  <p:tag name="FILENAME" val=""/>
  <p:tag name="INPUTTYPE" val="0"/>
  <p:tag name="LATEXENGINEID" val="0"/>
  <p:tag name="TEMPFOLDER" val="c:\temp\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223301"/>
  <p:tag name="POWERPOINTLATEX_ORIGINALWIDTH" val="569,0401"/>
  <p:tag name="POWERPOINTLATEX_ORIGINALHEIGHT" val="98,88"/>
  <p:tag name="POWERPOINTLATEX_FONTSIZE" val="44"/>
  <p:tag name="POWERPOINTLATEX_TYPE" val="Equation"/>
  <p:tag name="POWERPOINTLATEX_CODE" val="4-x^2=C\ \Leftrightarrow x=\pm\sqrt{4-C} \\&#10;\mbox{\hspace{2.4 cm}\&quot;ar ocks\aa\  linjer}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1911,75"/>
  <p:tag name="LATEXADDIN" val="\documentclass[10pt]{article}&#10;\usepackage{amsmath,amssymb}&#10;\usepackage[T1]{fontenc}&#10;\usepackage[utf8]{inputenc}&#10;\pagestyle{empty}&#10;\begin{document}&#10;$\ $\\&#10;${\bf F}=2xy{\bf i}+(x^2+2yz){\bf j}+(y^2+1){\bf k}$ 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,25"/>
  <p:tag name="ORIGINALWIDTH" val="2146,5"/>
  <p:tag name="LATEXADDIN" val="\documentclass[10pt]{article}&#10;\usepackage{amsmath,amssymb}&#10;\usepackage[T1]{fontenc}&#10;\usepackage[utf8]{inputenc}&#10;\pagestyle{empty}&#10;\begin{document}&#10;$\ $\\&#10;uträttar &#10;på en partikel som rör sig raka \\&#10;sträckan från $(1,-1,2)$ &#10;till $(0,2,1)$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8,5"/>
  <p:tag name="ORIGINALWIDTH" val="2467,5"/>
  <p:tag name="LATEXADDIN" val="\documentclass[10pt]{article}&#10;\usepackage{amsmath,amssymb}&#10;\usepackage[T1]{fontenc}&#10;\usepackage[utf8]{inputenc}&#10;\pagestyle{empty}&#10;\begin{document}&#10;$\ $\\&#10;En riktningsvektor för sträckan är $(-1,3,-1)$ \\&#10;så &#10;sträckan har parametriseringen &#10;\end{document}"/>
  <p:tag name="IGUANATEXSIZE" val="20"/>
  <p:tag name="IGUANATEXCURSOR" val="240"/>
  <p:tag name="TRANSPARENCY" val="Sant"/>
  <p:tag name="FILENAME" val=""/>
  <p:tag name="INPUTTYPE" val="0"/>
  <p:tag name="LATEXENGINEID" val="0"/>
  <p:tag name="TEMPFOLDER" val="c:\temp\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2500,5"/>
  <p:tag name="LATEXADDIN" val="\documentclass[10pt]{article}&#10;\usepackage{amsmath,amssymb}&#10;\usepackage[T1]{fontenc}&#10;\usepackage[utf8]{inputenc}&#10;\pagestyle{empty}&#10;\begin{document}&#10;$\ $\\&#10;${\bf r}(t)=(1-t){\bf i}+(-1+3t){\bf j}+(2-t){\bf k}\ ,\ &#10;0\stackrel{t}{\rightarrow}1$&#10;\end{document}"/>
  <p:tag name="IGUANATEXSIZE" val="20"/>
  <p:tag name="IGUANATEXCURSOR" val="211"/>
  <p:tag name="TRANSPARENCY" val="Sant"/>
  <p:tag name="FILENAME" val=""/>
  <p:tag name="INPUTTYPE" val="0"/>
  <p:tag name="LATEXENGINEID" val="0"/>
  <p:tag name="TEMPFOLDER" val="c:\temp\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2835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2xy\,dx+(x^2+2yz)\,dy+(y^2+1)dz=$$&#10;\end{document}"/>
  <p:tag name="IGUANATEXSIZE" val="20"/>
  <p:tag name="IGUANATEXCURSOR" val="247"/>
  <p:tag name="TRANSPARENCY" val="Sant"/>
  <p:tag name="FILENAME" val=""/>
  <p:tag name="INPUTTYPE" val="0"/>
  <p:tag name="LATEXENGINEID" val="0"/>
  <p:tag name="TEMPFOLDER" val="c:\temp\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4578"/>
  <p:tag name="LATEXADDIN" val="\documentclass[10pt]{article}&#10;\usepackage{amsmath,amssymb}&#10;\usepackage[T1]{fontenc}&#10;\usepackage[utf8]{inputenc}&#10;\pagestyle{empty}&#10;\begin{document}&#10;$\ $\\&#10;$$ =\int_{0}^12(1-t)(-1+3t)(-1)\,dt+&#10;((1-t)^2+2(-1+3t)(2-t))3\,dt&#10;+((-1+3t)^2+1)(-1)\,dt=&#10;$$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893,5"/>
  <p:tag name="LATEXADDIN" val="\documentclass[10pt]{article}&#10;\usepackage{amsmath,amssymb}&#10;\usepackage[T1]{fontenc}&#10;\usepackage[utf8]{inputenc}&#10;\pagestyle{empty}&#10;\begin{document}&#10;$\ $\\&#10;$$ =\int_{0}^1 \left( -18t^2+34t-9\right)\,dt=&#10;\left[ -6t^3+17t^2-9t\right]_0^1=2&#10;$$&#10;\end{document}"/>
  <p:tag name="IGUANATEXSIZE" val="20"/>
  <p:tag name="IGUANATEXCURSOR" val="235"/>
  <p:tag name="TRANSPARENCY" val="Sant"/>
  <p:tag name="FILENAME" val=""/>
  <p:tag name="INPUTTYPE" val="0"/>
  <p:tag name="LATEXENGINEID" val="0"/>
  <p:tag name="TEMPFOLDER" val="c:\temp\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01,84"/>
  <p:tag name="POWERPOINTLATEX_ORIGINALHEIGHT" val="44,16"/>
  <p:tag name="POWERPOINTLATEX_FONTSIZE" val="44"/>
  <p:tag name="POWERPOINTLATEX_TYPE" val="Equation"/>
  <p:tag name="POWERPOINTLATEX_CODE" val="{\bf v}(x,y,z,t)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641975"/>
  <p:tag name="POWERPOINTLATEX_ORIGINALWIDTH" val="744,4801"/>
  <p:tag name="POWERPOINTLATEX_ORIGINALHEIGHT" val="97,2"/>
  <p:tag name="POWERPOINTLATEX_FONTSIZE" val="44"/>
  <p:tag name="POWERPOINTLATEX_TYPE" val="Equation"/>
  <p:tag name="POWERPOINTLATEX_CODE" val="4-x^2-2y^2=C\ \Leftrightarrow x^2+2y^2=4-C \\&#10;\mbox{\hspace{3.3 cm}\&quot;ar ellipser}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567,3602"/>
  <p:tag name="POWERPOINTLATEX_ORIGINALHEIGHT" val="47,28"/>
  <p:tag name="POWERPOINTLATEX_FONTSIZE" val="44"/>
  <p:tag name="POWERPOINTLATEX_TYPE" val="Equation"/>
  <p:tag name="POWERPOINTLATEX_CODE" val="\mbox{{\bf Exempel 2}: } f(x,y)=4-x^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5,6802"/>
  <p:tag name="POWERPOINTLATEX_ORIGINALHEIGHT" val="47,28"/>
  <p:tag name="POWERPOINTLATEX_FONTSIZE" val="44"/>
  <p:tag name="POWERPOINTLATEX_TYPE" val="Equation"/>
  <p:tag name="POWERPOINTLATEX_CODE" val="\mbox{{\bf Exempel 3}: } f(x,y)=4-x^2-2y^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8"/>
  <p:tag name="POWERPOINTLATEX_ORIGINALHEIGHT" val="21,84"/>
  <p:tag name="POWERPOINTLATEX_FONTSIZE" val="30"/>
  <p:tag name="POWERPOINTLATEX_TYPE" val="Equation"/>
  <p:tag name="POWERPOINTLATEX_CODE" val="C=-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1332,72"/>
  <p:tag name="POWERPOINTLATEX_ORIGINALHEIGHT" val="39,6"/>
  <p:tag name="POWERPOINTLATEX_FONTSIZE" val="44"/>
  <p:tag name="POWERPOINTLATEX_TYPE" val="Equation"/>
  <p:tag name="POWERPOINTLATEX_CODE" val="\mbox{t.ex. temperatur, tryck, massa, position, hastighet, accelleration, mm}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8"/>
  <p:tag name="POWERPOINTLATEX_ORIGINALHEIGHT" val="21,84"/>
  <p:tag name="POWERPOINTLATEX_FONTSIZE" val="30"/>
  <p:tag name="POWERPOINTLATEX_TYPE" val="Equation"/>
  <p:tag name="POWERPOINTLATEX_CODE" val="C=-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4279"/>
  <p:tag name="POWERPOINTLATEX_ORIGINALWIDTH" val="1206,48"/>
  <p:tag name="POWERPOINTLATEX_ORIGINALHEIGHT" val="96,48"/>
  <p:tag name="POWERPOINTLATEX_FONTSIZE" val="44"/>
  <p:tag name="POWERPOINTLATEX_TYPE" val="Equation"/>
  <p:tag name="POWERPOINTLATEX_CODE" val="\mbox{De flesta tillst\aa nd/f\&quot;orlopp man vill beskriva/studera beror inte}\\&#10;\mbox{bara p\aa\  en variabel utan oftast p\aa\  flera variabler/parametrar} 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143,5"/>
  <p:tag name="LATEXADDIN" val="\documentclass[10pt]{article}&#10;\usepackage[T1]{fontenc}&#10;\usepackage[utf8]{inputenc}&#10;\pagestyle{empty}&#10;\begin{document}&#10;$\ $\\&#10;... och här är ytterligare några exempel &#10;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2,25"/>
  <p:tag name="ORIGINALWIDTH" val="2434,5"/>
  <p:tag name="LATEXADDIN" val="\documentclass[10pt]{article}&#10;\usepackage[T1]{fontenc}&#10;\usepackage[utf8]{inputenc}&#10;\pagestyle{empty}&#10;\begin{document}&#10;$\ $\\&#10;{\bf Exempel 2}: Här är en skiss av grafen till\\&#10;\hspace*{2.15 cm}funktionen $f(x,y)=\sqrt{x^2+y^2}$&#10;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2937,75"/>
  <p:tag name="LATEXADDIN" val="\documentclass[10pt]{article}&#10;\usepackage[T1]{fontenc}&#10;\usepackage[utf8]{inputenc}&#10;\pagestyle{empty}&#10;\begin{document}&#10;$\ $\\&#10;{\bf Exempel 1}: Funktionen $f(x,y)=\sqrt{xy}$  \ är definierad\\&#10;\hspace*{2.15 cm}för alla $(x,y)$ sådana att $xy\geq 0$.&#10;&#10;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9,2"/>
  <p:tag name="POWERPOINTLATEX_ORIGINALHEIGHT" val="44,16"/>
  <p:tag name="POWERPOINTLATEX_FONTSIZE" val="44"/>
  <p:tag name="POWERPOINTLATEX_TYPE" val="Equation"/>
  <p:tag name="POWERPOINTLATEX_CODE" val=" (x,y,z)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1,75"/>
  <p:tag name="ORIGINALWIDTH" val="1762,5"/>
  <p:tag name="LATEXADDIN" val="\documentclass[10pt]{article}&#10;\usepackage[T1]{fontenc}&#10;\usepackage[utf8]{inputenc}&#10;\pagestyle{empty}&#10;\begin{document}&#10;$\ $\\&#10;vilket är uppfyllt om både &#10;$x\geq 0$ \\och $y\geq 0$ eller om &#10;både $x\leq 0$ \\och $y\leq 0$.&#10;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299,5"/>
  <p:tag name="LATEXADDIN" val="\documentclass[10pt]{article}&#10;\usepackage[T1]{fontenc}&#10;\usepackage[utf8]{inputenc}&#10;\pagestyle{empty}&#10;\begin{document}&#10;$\ $\\&#10;{\bf Exempel 3}: Nivåkurvorna till funktionen\\ &#10;\hspace*{2.15 cm}$f(x,y)=\frac{x^2}{y}$&#10; beskrivs av;&#10;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"/>
  <p:tag name="ORIGINALWIDTH" val="1518,75"/>
  <p:tag name="LATEXADDIN" val="\documentclass[10pt]{article}&#10;\usepackage[T1]{fontenc}&#10;\usepackage[utf8]{inputenc}&#10;\pagestyle{empty}&#10;\begin{document}&#10;$\ $\\&#10;Notera att $z=\sqrt{x^2+y^2}\Leftrightarrow $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,25"/>
  <p:tag name="ORIGINALWIDTH" val="1105,5"/>
  <p:tag name="LATEXADDIN" val="\documentclass[10pt]{article}&#10;\usepackage[T1]{fontenc}&#10;\usepackage[utf8]{inputenc}&#10;\pagestyle{empty}&#10;\begin{document}&#10;$\ $\\&#10;$\frac{x^2}{y}=C\ \ \Leftrightarrow y=Cx^2$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672,5"/>
  <p:tag name="LATEXADDIN" val="\documentclass[10pt]{article}&#10;\usepackage[T1]{fontenc}&#10;\usepackage[utf8]{inputenc}&#10;\pagestyle{empty}&#10;\begin{document}&#10;$\ $\\&#10;vilket är parabler genom origo.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718,25"/>
  <p:tag name="LATEXADDIN" val="\documentclass[10pt]{article}&#10;\usepackage[T1]{fontenc}&#10;\usepackage[utf8]{inputenc}&#10;\pagestyle{empty}&#10;\begin{document}&#10;$\ $\\&#10;vilket beskriver en cirkulär kon.&#10;&#10;\end{document}"/>
  <p:tag name="IGUANATEXSIZE" val="20"/>
  <p:tag name="IGUANATEXCURSOR" val="154"/>
  <p:tag name="TRANSPARENCY" val="Sant"/>
  <p:tag name="FILENAME" val=""/>
  <p:tag name="INPUTTYPE" val="0"/>
  <p:tag name="LATEXENGINEID" val="0"/>
  <p:tag name="TEMPFOLDER" val="c:\temp\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1108,5"/>
  <p:tag name="LATEXADDIN" val="\documentclass[10pt]{article}&#10;\usepackage[T1]{fontenc}&#10;\usepackage[utf8]{inputenc}&#10;\pagestyle{empty}&#10;\begin{document}&#10;$\ $\\&#10;$x^2+y^2=z^2\ ,\ z\geq 0$ &#10;\end{document}"/>
  <p:tag name="IGUANATEXSIZE" val="20"/>
  <p:tag name="IGUANATEXCURSOR" val="126"/>
  <p:tag name="TRANSPARENCY" val="Sant"/>
  <p:tag name="FILENAME" val=""/>
  <p:tag name="INPUTTYPE" val="0"/>
  <p:tag name="LATEXENGINEID" val="0"/>
  <p:tag name="TEMPFOLDER" val="c:\temp\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7425373"/>
  <p:tag name="POWERPOINTLATEX_ORIGINALWIDTH" val="1106,64"/>
  <p:tag name="POWERPOINTLATEX_ORIGINALHEIGHT" val="128,64"/>
  <p:tag name="POWERPOINTLATEX_FONTSIZE" val="44"/>
  <p:tag name="POWERPOINTLATEX_TYPE" val="Equation"/>
  <p:tag name="POWERPOINTLATEX_CODE" val="|f(x,y)-L|&lt;\epsilon\mbox{\ \  d\aa\ } (x,y)\in D_f\mbox{ \ och \ }\underbrace{|(x,y)-(a,b)|}_{\sqrt{(x-a)^2+(y-b)^2}}&lt;\delta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35,52"/>
  <p:tag name="POWERPOINTLATEX_ORIGINALHEIGHT" val="32,16"/>
  <p:tag name="POWERPOINTLATEX_FONTSIZE" val="44"/>
  <p:tag name="POWERPOINTLATEX_TYPE" val="Equation"/>
  <p:tag name="POWERPOINTLATEX_CODE" val="\mbox{I s\aa\ fall skriver vi 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67513"/>
  <p:tag name="POWERPOINTLATEX_ORIGINALWIDTH" val="361,2001"/>
  <p:tag name="POWERPOINTLATEX_ORIGINALHEIGHT" val="94,56"/>
  <p:tag name="POWERPOINTLATEX_FONTSIZE" val="44"/>
  <p:tag name="POWERPOINTLATEX_TYPE" val="Equation"/>
  <p:tag name="POWERPOINTLATEX_CODE" val="Funktionens\ graf\\  z=f(x,y) 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91,6001"/>
  <p:tag name="POWERPOINTLATEX_ORIGINALHEIGHT" val="44,16"/>
  <p:tag name="POWERPOINTLATEX_FONTSIZE" val="44"/>
  <p:tag name="POWERPOINTLATEX_TYPE" val="Equation"/>
  <p:tag name="POWERPOINTLATEX_CODE" val="f(x,y)\rightarrow L\mbox{ \ d\aa\ \ }(x,y)\rightarrow (a,b)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79,44"/>
  <p:tag name="POWERPOINTLATEX_ORIGINALHEIGHT" val="30,96"/>
  <p:tag name="POWERPOINTLATEX_FONTSIZE" val="44"/>
  <p:tag name="POWERPOINTLATEX_TYPE" val="Equation"/>
  <p:tag name="POWERPOINTLATEX_CODE" val="\mbox{eller }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405,6"/>
  <p:tag name="POWERPOINTLATEX_ORIGINALHEIGHT" val="71,04"/>
  <p:tag name="POWERPOINTLATEX_FONTSIZE" val="44"/>
  <p:tag name="POWERPOINTLATEX_TYPE" val="Equation"/>
  <p:tag name="POWERPOINTLATEX_CODE" val="\displaystyle{\lim_{(x,y)\rightarrow (a,b)}f(x,y)=L}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8125"/>
  <p:tag name="POWERPOINTLATEX_ORIGINALWIDTH" val="198"/>
  <p:tag name="POWERPOINTLATEX_ORIGINALHEIGHT" val="30,72"/>
  <p:tag name="POWERPOINTLATEX_FONTSIZE" val="44"/>
  <p:tag name="POWERPOINTLATEX_TYPE" val="Equation"/>
  <p:tag name="POWERPOINTLATEX_CODE" val="\mbox{\bf Intuitivt:}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47,28"/>
  <p:tag name="POWERPOINTLATEX_ORIGINALHEIGHT" val="36,24"/>
  <p:tag name="POWERPOINTLATEX_FONTSIZE" val="44"/>
  <p:tag name="POWERPOINTLATEX_TYPE" val="Equation"/>
  <p:tag name="POWERPOINTLATEX_CODE" val="\Bbb{R}^2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2"/>
  <p:tag name="POWERPOINTLATEX_ORIGINALHEIGHT" val="44,16"/>
  <p:tag name="POWERPOINTLATEX_FONTSIZE" val="44"/>
  <p:tag name="POWERPOINTLATEX_TYPE" val="Equation"/>
  <p:tag name="POWERPOINTLATEX_CODE" val="(a,b)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0,96"/>
  <p:tag name="POWERPOINTLATEX_ORIGINALHEIGHT" val="30"/>
  <p:tag name="POWERPOINTLATEX_FONTSIZE" val="44"/>
  <p:tag name="POWERPOINTLATEX_TYPE" val="Equation"/>
  <p:tag name="POWERPOINTLATEX_CODE" val="\Bbb{R}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04,24"/>
  <p:tag name="POWERPOINTLATEX_ORIGINALHEIGHT" val="44,16"/>
  <p:tag name="POWERPOINTLATEX_FONTSIZE" val="44"/>
  <p:tag name="POWERPOINTLATEX_TYPE" val="Equation"/>
  <p:tag name="POWERPOINTLATEX_CODE" val="z=f(x,y)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0,64"/>
  <p:tag name="POWERPOINTLATEX_ORIGINALHEIGHT" val="19,92"/>
  <p:tag name="POWERPOINTLATEX_FONTSIZE" val="44"/>
  <p:tag name="POWERPOINTLATEX_TYPE" val="Equation"/>
  <p:tag name="POWERPOINTLATEX_CODE" val="z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12088"/>
  <p:tag name="POWERPOINTLATEX_ORIGINALWIDTH" val="489,1201"/>
  <p:tag name="POWERPOINTLATEX_ORIGINALHEIGHT" val="43,68"/>
  <p:tag name="POWERPOINTLATEX_FONTSIZE" val="44"/>
  <p:tag name="POWERPOINTLATEX_TYPE" val="Equation"/>
  <p:tag name="POWERPOINTLATEX_CODE" val="Definitionsm\&quot;a ngden\ D_f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8,32"/>
  <p:tag name="POWERPOINTLATEX_ORIGINALHEIGHT" val="30"/>
  <p:tag name="POWERPOINTLATEX_FONTSIZE" val="44"/>
  <p:tag name="POWERPOINTLATEX_TYPE" val="Equation"/>
  <p:tag name="POWERPOINTLATEX_CODE" val="L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388,88"/>
  <p:tag name="POWERPOINTLATEX_ORIGINALHEIGHT" val="96,72"/>
  <p:tag name="POWERPOINTLATEX_FONTSIZE" val="44"/>
  <p:tag name="POWERPOINTLATEX_TYPE" val="Equation"/>
  <p:tag name="POWERPOINTLATEX_CODE" val="\mbox{{\bf Definition}: En reellv\&quot;ard funktion }  f(x,y) \mbox{ s\&quot;ags ha {\bf gr\&quot;ansv\&quot;ardet} }L&#10;\mbox{ d\aa\ }\\{(x,y)}&#10;\mbox{ g\aa r mot } (a,b)\mbox{ om det till varje } \epsilon&gt;0\mbox{ finns ett tal }\delta&gt;0\mbox{ s\aa dant att;}   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2"/>
  <p:tag name="POWERPOINTLATEX_ORIGINALHEIGHT" val="44,16"/>
  <p:tag name="POWERPOINTLATEX_FONTSIZE" val="44"/>
  <p:tag name="POWERPOINTLATEX_TYPE" val="Equation"/>
  <p:tag name="POWERPOINTLATEX_CODE" val="(a,b)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242"/>
  <p:tag name="POWERPOINTLATEX_ORIGINALWIDTH" val="227,04"/>
  <p:tag name="POWERPOINTLATEX_ORIGINALHEIGHT" val="52,56"/>
  <p:tag name="POWERPOINTLATEX_FONTSIZE" val="25"/>
  <p:tag name="POWERPOINTLATEX_TYPE" val="Equation"/>
  <p:tag name="POWERPOINTLATEX_CODE" val="\mbox{Gr\&quot;ansv\&quot;arde existerar}\\&#10; \mbox{i denna punkt} 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9,2001"/>
  <p:tag name="POWERPOINTLATEX_ORIGINALHEIGHT" val="44,16"/>
  <p:tag name="POWERPOINTLATEX_FONTSIZE" val="44"/>
  <p:tag name="POWERPOINTLATEX_TYPE" val="Equation"/>
  <p:tag name="POWERPOINTLATEX_CODE" val="(x,y,z)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0,4001"/>
  <p:tag name="POWERPOINTLATEX_ORIGINALHEIGHT" val="44,16"/>
  <p:tag name="POWERPOINTLATEX_FONTSIZE" val="44"/>
  <p:tag name="POWERPOINTLATEX_TYPE" val="Equation"/>
  <p:tag name="POWERPOINTLATEX_CODE" val="(a,b,L)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690,4801"/>
  <p:tag name="POWERPOINTLATEX_ORIGINALHEIGHT" val="39,84"/>
  <p:tag name="POWERPOINTLATEX_FONTSIZE" val="44"/>
  <p:tag name="POWERPOINTLATEX_TYPE" val="Equation"/>
  <p:tag name="POWERPOINTLATEX_CODE" val="\mbox{En annan illustration av gr\&quot;ansv\&quot;arde}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242"/>
  <p:tag name="POWERPOINTLATEX_ORIGINALWIDTH" val="227,04"/>
  <p:tag name="POWERPOINTLATEX_ORIGINALHEIGHT" val="52,56"/>
  <p:tag name="POWERPOINTLATEX_FONTSIZE" val="25"/>
  <p:tag name="POWERPOINTLATEX_TYPE" val="Equation"/>
  <p:tag name="POWERPOINTLATEX_CODE" val="\mbox{Gr\&quot;ansv\&quot;arde existerar}\\&#10;\mbox{{\bf inte} i denna punkt}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494,6401"/>
  <p:tag name="POWERPOINTLATEX_ORIGINALHEIGHT" val="71,04"/>
  <p:tag name="POWERPOINTLATEX_FONTSIZE" val="44"/>
  <p:tag name="POWERPOINTLATEX_TYPE" val="Equation"/>
  <p:tag name="POWERPOINTLATEX_CODE" val="\displaystyle{\lim_{(x,y)\rightarrow (a,b)}f(x,y)=f(a,b)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95,28"/>
  <p:tag name="POWERPOINTLATEX_ORIGINALHEIGHT" val="94,8"/>
  <p:tag name="POWERPOINTLATEX_FONTSIZE" val="44"/>
  <p:tag name="POWERPOINTLATEX_TYPE" val="Equation"/>
  <p:tag name="POWERPOINTLATEX_CODE" val="\mbox{Om } f(x,y) \mbox{ \&quot;ar kontinuerlig i varje punkt i } D_f \mbox{ s\aa\ s\&quot;ager vi att } f(x,y)\\\mbox{\&quot;ar en kontinuerlig funktion}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53465"/>
  <p:tag name="POWERPOINTLATEX_ORIGINALWIDTH" val="591,84"/>
  <p:tag name="POWERPOINTLATEX_ORIGINALHEIGHT" val="96,96"/>
  <p:tag name="POWERPOINTLATEX_FONTSIZE" val="45"/>
  <p:tag name="POWERPOINTLATEX_TYPE" val="Equation"/>
  <p:tag name="POWERPOINTLATEX_CODE" val="f(x,y) \mbox{ \&quot;ar kontinuerlig \&quot;overallt  }\\&#10;\mbox{utom l\&quot;angs denna linje}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292683"/>
  <p:tag name="POWERPOINTLATEX_ORIGINALWIDTH" val="1354,56"/>
  <p:tag name="POWERPOINTLATEX_ORIGINALHEIGHT" val="98,4"/>
  <p:tag name="POWERPOINTLATEX_FONTSIZE" val="44"/>
  <p:tag name="POWERPOINTLATEX_TYPE" val="Equation"/>
  <p:tag name="POWERPOINTLATEX_CODE" val="\mbox{{\bf Definition}: En reellv\&quot;ard funktion }  f(x,y) \mbox{ s\&quot;ags vara {\bf kontinuerlig} i en} \\&#10;\mbox{punkt\ }(a,b)\in D_f&#10;\mbox{ om } 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681818"/>
  <p:tag name="POWERPOINTLATEX_ORIGINALWIDTH" val="1421,76"/>
  <p:tag name="POWERPOINTLATEX_ORIGINALHEIGHT" val="84,48"/>
  <p:tag name="POWERPOINTLATEX_FONTSIZE" val="44"/>
  <p:tag name="POWERPOINTLATEX_TYPE" val="Equation"/>
  <p:tag name="POWERPOINTLATEX_CODE" val="\mbox{I avsnitt 12.2 i Adams finns ett antal element\&quot;ara gr\&quot;ansv\&quot;ardesregler listade}\\&#10;\mbox{t.ex. att} 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1272,72"/>
  <p:tag name="POWERPOINTLATEX_ORIGINALHEIGHT" val="71,04"/>
  <p:tag name="POWERPOINTLATEX_FONTSIZE" val="44"/>
  <p:tag name="POWERPOINTLATEX_TYPE" val="Equation"/>
  <p:tag name="POWERPOINTLATEX_CODE" val="\displaystyle{\lim_{(x,y)\rightarrow (a,b)}\left(f(x,y)+g(x,y)\right)=&#10;\lim_{(x,y)\rightarrow (a,b)}f(x,y)+\lim_{(x,y)\rightarrow (a,b)}g(x,y)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862,0801"/>
  <p:tag name="POWERPOINTLATEX_ORIGINALHEIGHT" val="40,8"/>
  <p:tag name="POWERPOINTLATEX_FONTSIZE" val="44"/>
  <p:tag name="POWERPOINTLATEX_TYPE" val="Equation"/>
  <p:tag name="POWERPOINTLATEX_CODE" val="\mbox{om b\aa da gr\&quot;ansv\&quot;ardena i h\&quot;ogerledet existerar.} 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9192"/>
  <p:tag name="POWERPOINTLATEX_ORIGINALWIDTH" val="324,2401"/>
  <p:tag name="POWERPOINTLATEX_ORIGINALHEIGHT" val="103,92"/>
  <p:tag name="POWERPOINTLATEX_FONTSIZE" val="44"/>
  <p:tag name="POWERPOINTLATEX_TYPE" val="Equation"/>
  <p:tag name="POWERPOINTLATEX_CODE" val="\displaystyle{\lim_{(x,y)\rightarrow (a,b)}\frac{f(x,y)}{g(x,y)}}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1022,16"/>
  <p:tag name="POWERPOINTLATEX_ORIGINALHEIGHT" val="71,04"/>
  <p:tag name="POWERPOINTLATEX_FONTSIZE" val="44"/>
  <p:tag name="POWERPOINTLATEX_TYPE" val="Equation"/>
  <p:tag name="POWERPOINTLATEX_CODE" val="\mbox{d\aa\ \ }\displaystyle{\lim_{(x,y)\rightarrow (a,b)}f(x,y)=0}&#10;\mbox{\ \ \ \ och\ \ }\displaystyle{\lim_{(x,y)\rightarrow (a,b)}g(x,y)=0}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99,44"/>
  <p:tag name="POWERPOINTLATEX_ORIGINALHEIGHT" val="93,36"/>
  <p:tag name="POWERPOINTLATEX_FONTSIZE" val="44"/>
  <p:tag name="POWERPOINTLATEX_TYPE" val="Equation"/>
  <p:tag name="POWERPOINTLATEX_CODE" val="\mbox{... men precis som f\&quot;or funktioner av en variabel s\aa \ kan det vara sv\aa rt att }\\&#10;\mbox{avg\&quot;ora om ett gr\&quot;ansv\&quot;arde existerar t.ex. f\&quot;or ett gr\&quot;ansv\&quot;arde av typen} 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429348"/>
  <p:tag name="POWERPOINTLATEX_ORIGINALWIDTH" val="1406,4"/>
  <p:tag name="POWERPOINTLATEX_ORIGINALHEIGHT" val="88,32"/>
  <p:tag name="POWERPOINTLATEX_FONTSIZE" val="44"/>
  <p:tag name="POWERPOINTLATEX_TYPE" val="Equation"/>
  <p:tag name="POWERPOINTLATEX_CODE" val="\mbox{T.ex. saknar funktionen \ }\displaystyle{f(x,y)=\frac{xy}{x^2+y^2}} \mbox{\ \ gr\&quot;ansv\&quot;arde} \mbox{ d\aa\  } (x,y)\rightarrow (0,0)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0,64"/>
  <p:tag name="POWERPOINTLATEX_ORIGINALHEIGHT" val="19,92"/>
  <p:tag name="POWERPOINTLATEX_FONTSIZE" val="44"/>
  <p:tag name="POWERPOINTLATEX_TYPE" val="Equation"/>
  <p:tag name="POWERPOINTLATEX_CODE" val="z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2"/>
  <p:tag name="ORIGINALWIDTH" val="135"/>
  <p:tag name="LATEXADDIN" val="\documentclass[10pt]{article}&#10;\usepackage[T1]{fontenc}&#10;\usepackage[utf8]{inputenc}&#10;\pagestyle{empty}&#10;\begin{document}&#10;$\ $\\&#10;ty;&#10;\end{document}"/>
  <p:tag name="IGUANATEXSIZE" val="20"/>
  <p:tag name="IGUANATEXCURSOR" val="128"/>
  <p:tag name="TRANSPARENCY" val="Sant"/>
  <p:tag name="FILENAME" val=""/>
  <p:tag name="INPUTTYPE" val="0"/>
  <p:tag name="LATEXENGINEID" val="0"/>
  <p:tag name="TEMPFOLDER" val="c:\temp\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225,25"/>
  <p:tag name="LATEXADDIN" val="\documentclass[10pt]{article}&#10;\usepackage[T1]{fontenc}&#10;\usepackage[utf8]{inputenc}&#10;\pagestyle{empty}&#10;\begin{document}&#10;$\ $\\&#10;$$f(x,x)=\frac{x^2}{x^2+x^2}=\frac12\rightarrow \frac12\ \ ,\ \ \mbox{då}\ x\rightarrow 0$$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516,25"/>
  <p:tag name="LATEXADDIN" val="\documentclass[10pt]{article}&#10;\usepackage[T1]{fontenc}&#10;\usepackage[utf8]{inputenc}&#10;\pagestyle{empty}&#10;\begin{document}&#10;$\ $\\&#10;$$f(x,-x)=\frac{-x^2}{x^2+x^2}=-\frac12\rightarrow -\frac12\ \ ,\ \ \mbox{då}\ x\rightarrow 0$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1,84"/>
  <p:tag name="POWERPOINTLATEX_ORIGINALHEIGHT" val="19,92"/>
  <p:tag name="POWERPOINTLATEX_FONTSIZE" val="44"/>
  <p:tag name="POWERPOINTLATEX_TYPE" val="Equation"/>
  <p:tag name="POWERPOINTLATEX_CODE" val="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086956"/>
  <p:tag name="POWERPOINTLATEX_ORIGINALWIDTH" val="95,28"/>
  <p:tag name="POWERPOINTLATEX_ORIGINALHEIGHT" val="33,12"/>
  <p:tag name="POWERPOINTLATEX_FONTSIZE" val="44"/>
  <p:tag name="POWERPOINTLATEX_TYPE" val="Equation"/>
  <p:tag name="POWERPOINTLATEX_CODE" val="a+1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3,28"/>
  <p:tag name="POWERPOINTLATEX_ORIGINALHEIGHT" val="19,92"/>
  <p:tag name="POWERPOINTLATEX_FONTSIZE" val="44"/>
  <p:tag name="POWERPOINTLATEX_TYPE" val="Equation"/>
  <p:tag name="POWERPOINTLATEX_CODE" val="x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79,2"/>
  <p:tag name="POWERPOINTLATEX_ORIGINALHEIGHT" val="44,16"/>
  <p:tag name="POWERPOINTLATEX_FONTSIZE" val="44"/>
  <p:tag name="POWERPOINTLATEX_TYPE" val="Equation"/>
  <p:tag name="POWERPOINTLATEX_CODE" val="f(a)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27,52"/>
  <p:tag name="POWERPOINTLATEX_ORIGINALHEIGHT" val="44,16"/>
  <p:tag name="POWERPOINTLATEX_FONTSIZE" val="44"/>
  <p:tag name="POWERPOINTLATEX_TYPE" val="Equation"/>
  <p:tag name="POWERPOINTLATEX_CODE" val="f'(a)(x-a)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44"/>
  <p:tag name="POWERPOINTLATEX_ORIGINALHEIGHT" val="44,16"/>
  <p:tag name="POWERPOINTLATEX_FONTSIZE" val="44"/>
  <p:tag name="POWERPOINTLATEX_TYPE" val="Equation"/>
  <p:tag name="POWERPOINTLATEX_CODE" val="f'(a)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73469"/>
  <p:tag name="POWERPOINTLATEX_ORIGINALWIDTH" val="445,9201"/>
  <p:tag name="POWERPOINTLATEX_ORIGINALHEIGHT" val="94,08"/>
  <p:tag name="POWERPOINTLATEX_FONTSIZE" val="44"/>
  <p:tag name="POWERPOINTLATEX_TYPE" val="Equation"/>
  <p:tag name="POWERPOINTLATEX_CODE" val="\mbox{Tangentlinjen\ \  }\\ y=f(a)+f'(a)(x-a)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254"/>
  <p:tag name="POWERPOINTLATEX_ORIGINALWIDTH" val="251,52"/>
  <p:tag name="POWERPOINTLATEX_ORIGINALHEIGHT" val="28,32"/>
  <p:tag name="POWERPOINTLATEX_FONTSIZE" val="44"/>
  <p:tag name="POWERPOINTLATEX_TYPE" val="Equation"/>
  <p:tag name="POWERPOINTLATEX_CODE" val="\underbrace{\hspace*{2 cm}}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62,48"/>
  <p:tag name="POWERPOINTLATEX_ORIGINALHEIGHT" val="44,16"/>
  <p:tag name="POWERPOINTLATEX_FONTSIZE" val="44"/>
  <p:tag name="POWERPOINTLATEX_TYPE" val="Equation"/>
  <p:tag name="POWERPOINTLATEX_CODE" val="y=f(x)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39,2801"/>
  <p:tag name="POWERPOINTLATEX_ORIGINALHEIGHT" val="93,36"/>
  <p:tag name="POWERPOINTLATEX_FONTSIZE" val="44"/>
  <p:tag name="POWERPOINTLATEX_TYPE" val="Equation"/>
  <p:tag name="POWERPOINTLATEX_CODE" val="\displaystyle{f'(a)=\lim_{h\rightarrow 0}\frac{f(a+h)-f(a)}{h}}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77,6"/>
  <p:tag name="POWERPOINTLATEX_ORIGINALHEIGHT" val="44,16"/>
  <p:tag name="POWERPOINTLATEX_FONTSIZE" val="44"/>
  <p:tag name="POWERPOINTLATEX_TYPE" val="Equation"/>
  <p:tag name="POWERPOINTLATEX_CODE" val="\mbox{F\&quot;or reellv\&quot;arda funktioner av en variabel } f(x) \mbox{ definieras derivata genom;} 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656,6401"/>
  <p:tag name="POWERPOINTLATEX_ORIGINALHEIGHT" val="93,36"/>
  <p:tag name="POWERPOINTLATEX_FONTSIZE" val="44"/>
  <p:tag name="POWERPOINTLATEX_TYPE" val="Equation"/>
  <p:tag name="POWERPOINTLATEX_CODE" val="\displaystyle{f'_1(a,b)=\lim_{h\rightarrow 0}\frac{f(a+h,b)-f(a,b)}{h}}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654,4801"/>
  <p:tag name="POWERPOINTLATEX_ORIGINALHEIGHT" val="93,36"/>
  <p:tag name="POWERPOINTLATEX_FONTSIZE" val="44"/>
  <p:tag name="POWERPOINTLATEX_TYPE" val="Equation"/>
  <p:tag name="POWERPOINTLATEX_CODE" val="\displaystyle{f'_2(a,b)=\lim_{k\rightarrow 0}\frac{f(a,b+k)-f(a,b)}{k}}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1057,2"/>
  <p:tag name="POWERPOINTLATEX_ORIGINALHEIGHT" val="40,08"/>
  <p:tag name="POWERPOINTLATEX_FONTSIZE" val="44"/>
  <p:tag name="POWERPOINTLATEX_TYPE" val="Equation"/>
  <p:tag name="POWERPOINTLATEX_CODE" val="\mbox{Det finns \&quot;aven andra beteckningar f\&quot;or partiell derivata;}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59375"/>
  <p:tag name="POWERPOINTLATEX_ORIGINALWIDTH" val="977,5201"/>
  <p:tag name="POWERPOINTLATEX_ORIGINALHEIGHT" val="92,16"/>
  <p:tag name="POWERPOINTLATEX_FONTSIZE" val="44"/>
  <p:tag name="POWERPOINTLATEX_TYPE" val="Equation"/>
  <p:tag name="POWERPOINTLATEX_CODE" val="\displaystyle{f'_1(a,b)=f_1(a,b)=D_1f(a,b)=f'_x(a,b)=\frac{\partial f}{\partial x}(a,b)}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621,791"/>
  <p:tag name="POWERPOINTLATEX_ORIGINALHEIGHT" val="32,45457"/>
  <p:tag name="POWERPOINTLATEX_FONTSIZE" val="35"/>
  <p:tag name="POWERPOINTLATEX_TYPE" val="Equation"/>
  <p:tag name="POWERPOINTLATEX_CODE" val="\mbox{Dessa tv\aa\  beteckningar anv\&quot;ander Adams}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89,28"/>
  <p:tag name="POWERPOINTLATEX_ORIGINALHEIGHT" val="94,8"/>
  <p:tag name="POWERPOINTLATEX_FONTSIZE" val="44"/>
  <p:tag name="POWERPOINTLATEX_TYPE" val="Equation"/>
  <p:tag name="POWERPOINTLATEX_CODE" val="\mbox{F\&quot;or reellv\&quot;arda funktioner av tv\aa \ variabler }f(x,y) \mbox{ kan vi t.ex. m\&quot;ata }\\&#10;\mbox{lutningen i }x\mbox{-led och }y\mbox{-led genom de s.k. {\em \bf partiella derivatorna};}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174,8"/>
  <p:tag name="POWERPOINTLATEX_ORIGINALHEIGHT" val="96,72"/>
  <p:tag name="POWERPOINTLATEX_FONTSIZE" val="44"/>
  <p:tag name="POWERPOINTLATEX_TYPE" val="Equation"/>
  <p:tag name="POWERPOINTLATEX_CODE" val="\mbox{Vi s\&quot;ager att } f(x,y)\mbox{ \&quot;ar {\bf partiellt deriverbar} i } (a,b)\mbox{ om b\aa de}\\&#10; f'_1(a,b)\mbox{ och } f'_2(a,b)\mbox{ existerar.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8408"/>
  <p:tag name="POWERPOINTLATEX_ORIGINALWIDTH" val="233,52"/>
  <p:tag name="POWERPOINTLATEX_ORIGINALHEIGHT" val="48,24"/>
  <p:tag name="POWERPOINTLATEX_FONTSIZE" val="44"/>
  <p:tag name="POWERPOINTLATEX_TYPE" val="Equation"/>
  <p:tag name="POWERPOINTLATEX_CODE" val="F=\frac{g\cdot m_1\cdot m_2}{r^2}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7239"/>
  <p:tag name="POWERPOINTLATEX_ORIGINALWIDTH" val="592,0801"/>
  <p:tag name="POWERPOINTLATEX_ORIGINALHEIGHT" val="39,12"/>
  <p:tag name="POWERPOINTLATEX_FONTSIZE" val="44"/>
  <p:tag name="POWERPOINTLATEX_TYPE" val="Equation"/>
  <p:tag name="POWERPOINTLATEX_CODE" val="\mbox{Illustration av partiell derivata} 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44559"/>
  <p:tag name="POWERPOINTLATEX_ORIGINALWIDTH" val="1414,8"/>
  <p:tag name="POWERPOINTLATEX_ORIGINALHEIGHT" val="92,64"/>
  <p:tag name="POWERPOINTLATEX_FONTSIZE" val="44"/>
  <p:tag name="POWERPOINTLATEX_TYPE" val="Equation"/>
  <p:tag name="POWERPOINTLATEX_CODE" val="\mbox{R\&quot;aknetekniskt skall }y\mbox{ uppfattas som konstant n\&quot;ar man deriverar m.a.p. } x} \\&#10;\mbox{och vice versa. H\&quot;ar \&quot;ar n\aa gra exempel;}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887,5201"/>
  <p:tag name="POWERPOINTLATEX_ORIGINALHEIGHT" val="47,28"/>
  <p:tag name="POWERPOINTLATEX_FONTSIZE" val="44"/>
  <p:tag name="POWERPOINTLATEX_TYPE" val="Equation"/>
  <p:tag name="POWERPOINTLATEX_CODE" val="\mbox{{\bf Exempel 1}: \ Om \ } f(x,y)=x^2y+2y^2\mbox{ \ \ s\aa \ \&quot;ar}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69,76"/>
  <p:tag name="POWERPOINTLATEX_ORIGINALHEIGHT" val="44,16"/>
  <p:tag name="POWERPOINTLATEX_FONTSIZE" val="44"/>
  <p:tag name="POWERPOINTLATEX_TYPE" val="Equation"/>
  <p:tag name="POWERPOINTLATEX_CODE" val=" f'_1(x,y)=2xy 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357,6"/>
  <p:tag name="POWERPOINTLATEX_ORIGINALHEIGHT" val="47,28"/>
  <p:tag name="POWERPOINTLATEX_FONTSIZE" val="44"/>
  <p:tag name="POWERPOINTLATEX_TYPE" val="Equation"/>
  <p:tag name="POWERPOINTLATEX_CODE" val=" \ f'_2(x,y)=x^2+4y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864,4801"/>
  <p:tag name="POWERPOINTLATEX_ORIGINALHEIGHT" val="47,28"/>
  <p:tag name="POWERPOINTLATEX_FONTSIZE" val="44"/>
  <p:tag name="POWERPOINTLATEX_TYPE" val="Equation"/>
  <p:tag name="POWERPOINTLATEX_CODE" val="\mbox{{\bf Exempel 2}: \ Om \ } f(x,y)=\sin{(xy^2)}\mbox{ \ \ s\aa \ \&quot;ar}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39,4401"/>
  <p:tag name="POWERPOINTLATEX_ORIGINALHEIGHT" val="47,28"/>
  <p:tag name="POWERPOINTLATEX_FONTSIZE" val="44"/>
  <p:tag name="POWERPOINTLATEX_TYPE" val="Equation"/>
  <p:tag name="POWERPOINTLATEX_CODE" val=" f'_1(x,y)=\cos{(xy^2)}\cdot y^2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3,84"/>
  <p:tag name="POWERPOINTLATEX_ORIGINALHEIGHT" val="47,28"/>
  <p:tag name="POWERPOINTLATEX_FONTSIZE" val="44"/>
  <p:tag name="POWERPOINTLATEX_TYPE" val="Equation"/>
  <p:tag name="POWERPOINTLATEX_CODE" val=" \ f'_2(x,y)=\cos{(xy^2)}\cdot 2xy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8,0801"/>
  <p:tag name="POWERPOINTLATEX_ORIGINALHEIGHT" val="47,28"/>
  <p:tag name="POWERPOINTLATEX_FONTSIZE" val="44"/>
  <p:tag name="POWERPOINTLATEX_TYPE" val="Equation"/>
  <p:tag name="POWERPOINTLATEX_CODE" val=" \ f'_2(x,y)=g(x^2+y)+y\cdot g'(x^2+y)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05769"/>
  <p:tag name="POWERPOINTLATEX_ORIGINALWIDTH" val="1400,16"/>
  <p:tag name="POWERPOINTLATEX_ORIGINALHEIGHT" val="99,84"/>
  <p:tag name="POWERPOINTLATEX_FONTSIZE" val="44"/>
  <p:tag name="POWERPOINTLATEX_TYPE" val="Equation"/>
  <p:tag name="POWERPOINTLATEX_CODE" val="\mbox{{\bf Exempel 3}: \ Om \ } f(x,y)=y\cdot g(x^2+y)\ ,\\&#10;\mbox{\hspace*{2.25 cm}d\&quot;ar }g(t)\mbox{ \&quot;ar n\aa gon deriverbar funktion av en variabel, s\aa \ \&quot;ar}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44444"/>
  <p:tag name="POWERPOINTLATEX_ORIGINALWIDTH" val="361,6801"/>
  <p:tag name="POWERPOINTLATEX_ORIGINALHEIGHT" val="43,2"/>
  <p:tag name="POWERPOINTLATEX_FONTSIZE" val="44"/>
  <p:tag name="POWERPOINTLATEX_TYPE" val="Equation"/>
  <p:tag name="POWERPOINTLATEX_CODE" val="V\&quot;ardem\&quot;a ngden\ V_f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8,8801"/>
  <p:tag name="POWERPOINTLATEX_ORIGINALHEIGHT" val="47,28"/>
  <p:tag name="POWERPOINTLATEX_FONTSIZE" val="44"/>
  <p:tag name="POWERPOINTLATEX_TYPE" val="Equation"/>
  <p:tag name="POWERPOINTLATEX_CODE" val=" f'_1(x,y)=2xy\cdot g'(x^2+y)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953,7601"/>
  <p:tag name="POWERPOINTLATEX_ORIGINALHEIGHT" val="39,6"/>
  <p:tag name="POWERPOINTLATEX_FONTSIZE" val="44"/>
  <p:tag name="POWERPOINTLATEX_TYPE" val="Equation"/>
  <p:tag name="POWERPOINTLATEX_CODE" val="\mbox{Tangentvektorerna sp\&quot;anner upp ett {\bf tangentplan}} 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4950495"/>
  <p:tag name="POWERPOINTLATEX_ORIGINALWIDTH" val="42,48"/>
  <p:tag name="POWERPOINTLATEX_ORIGINALHEIGHT" val="24,24"/>
  <p:tag name="POWERPOINTLATEX_FONTSIZE" val="44"/>
  <p:tag name="POWERPOINTLATEX_TYPE" val="Equation"/>
  <p:tag name="POWERPOINTLATEX_CODE" val="\Leftrightarro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844,0801"/>
  <p:tag name="POWERPOINTLATEX_ORIGINALHEIGHT" val="44,16"/>
  <p:tag name="POWERPOINTLATEX_FONTSIZE" val="44"/>
  <p:tag name="POWERPOINTLATEX_TYPE" val="Equation"/>
  <p:tag name="POWERPOINTLATEX_CODE" val="z=f(a,b)+f'_1(a,b)(x-a)+f'_2(a,b)(y-b)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90,4801"/>
  <p:tag name="POWERPOINTLATEX_ORIGINALHEIGHT" val="44,16"/>
  <p:tag name="POWERPOINTLATEX_FONTSIZE" val="44"/>
  <p:tag name="POWERPOINTLATEX_TYPE" val="Equation"/>
  <p:tag name="POWERPOINTLATEX_CODE" val="-f'_1(a,b)(x-a)-f'_2(a,b)(y-b)+(z-f(a,b))=0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13,04"/>
  <p:tag name="POWERPOINTLATEX_ORIGINALHEIGHT" val="93,36"/>
  <p:tag name="POWERPOINTLATEX_FONTSIZE" val="44"/>
  <p:tag name="POWERPOINTLATEX_TYPE" val="Equation"/>
  <p:tag name="POWERPOINTLATEX_CODE" val="\mbox{En normalvektor till tangentplanet f\aa r vi om vi tar vektorprodukten }\\&#10;\mbox{av de tv\aa\ tangentvektorerna;} 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774566"/>
  <p:tag name="POWERPOINTLATEX_ORIGINALWIDTH" val="903,8401"/>
  <p:tag name="POWERPOINTLATEX_ORIGINALHEIGHT" val="249,12"/>
  <p:tag name="POWERPOINTLATEX_FONTSIZE" val="44"/>
  <p:tag name="POWERPOINTLATEX_TYPE" val="Equation"/>
  <p:tag name="POWERPOINTLATEX_CODE" val="{\bf N}=({\bf i}+f'_1(a,b)){\bf k})\times ({\bf j}+f'_2(a,b){\bf k})=\\&#10;&#10;=\left| \begin{array}{ccc} {\bf i}&amp;{\bf j}&amp;{\bf k}\\ 1 &amp; 0 &amp; f'_1(a,b)\\0 &amp; 1 &amp; f'_2(a,b)\end{array}\right|=-f'_1(a,b){\bf i}-f'_2(a,b){\bf j}+{\bf k}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8,5"/>
  <p:tag name="ORIGINALWIDTH" val="498,75"/>
  <p:tag name="LATEXADDIN" val="\documentclass[10pt]{article}&#10;\usepackage[T1]{fontenc}&#10;\usepackage[utf8]{inputenc}&#10;\pagestyle{empty}&#10;\begin{document}&#10;$\ $\\&#10;$$ {\bf N}\cdot {\bf v}=0$$&#10;\end{document}"/>
  <p:tag name="IGUANATEXSIZE" val="20"/>
  <p:tag name="IGUANATEXCURSOR" val="148"/>
  <p:tag name="TRANSPARENCY" val="Sant"/>
  <p:tag name="FILENAME" val=""/>
  <p:tag name="INPUTTYPE" val="0"/>
  <p:tag name="LATEXENGINEID" val="0"/>
  <p:tag name="TEMPFOLDER" val="c:\temp\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4950495"/>
  <p:tag name="POWERPOINTLATEX_ORIGINALWIDTH" val="42,48"/>
  <p:tag name="POWERPOINTLATEX_ORIGINALHEIGHT" val="24,24"/>
  <p:tag name="POWERPOINTLATEX_FONTSIZE" val="44"/>
  <p:tag name="POWERPOINTLATEX_TYPE" val="Equation"/>
  <p:tag name="POWERPOINTLATEX_CODE" val="\Leftrightarro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3678"/>
  <p:tag name="LATEXADDIN" val="\documentclass[10pt]{article}&#10;\usepackage[T1]{fontenc}&#10;\usepackage[utf8]{inputenc}&#10;\pagestyle{empty}&#10;\begin{document}&#10;$\ $\\&#10;Om $(x,y,z)$ är en punkt i tangentplanet genom $(a,b,f(a,b))$ så är \\&#10;${\bf v}=(x-a,y-b,z-f(a,b))$ en vektor i planet varpå det följer att;&#10;\end{document}"/>
  <p:tag name="IGUANATEXSIZE" val="20"/>
  <p:tag name="IGUANATEXCURSOR" val="196"/>
  <p:tag name="TRANSPARENCY" val="Sant"/>
  <p:tag name="FILENAME" val=""/>
  <p:tag name="INPUTTYPE" val="0"/>
  <p:tag name="LATEXENGINEID" val="0"/>
  <p:tag name="TEMPFOLDER" val="c:\temp\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198,32"/>
  <p:tag name="POWERPOINTLATEX_ORIGINALHEIGHT" val="96,72"/>
  <p:tag name="POWERPOINTLATEX_FONTSIZE" val="44"/>
  <p:tag name="POWERPOINTLATEX_TYPE" val="Equation"/>
  <p:tag name="POWERPOINTLATEX_CODE" val="\mbox{En reellv\&quot;ard funktion } f(x,y) \mbox{ av tv\aa\ variabler kan \aa sk\aa dlig\&quot;oras}\\&#10;\mbox{t.ex. genom att skissa/plotta dess {\bf graf} i rummet.} 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1319,25"/>
  <p:tag name="LATEXADDIN" val="\documentclass[10pt]{article}&#10;\usepackage[T1]{fontenc}&#10;\usepackage[utf8]{inputenc}&#10;\pagestyle{empty}&#10;\begin{document}&#10;$\ $\\&#10;(Ekvation som beskriver\\&#10;{\bf tangentplanet})&#10;\end{document}"/>
  <p:tag name="IGUANATEXSIZE" val="20"/>
  <p:tag name="IGUANATEXCURSOR" val="151"/>
  <p:tag name="TRANSPARENCY" val="Sant"/>
  <p:tag name="FILENAME" val=""/>
  <p:tag name="INPUTTYPE" val="0"/>
  <p:tag name="LATEXENGINEID" val="0"/>
  <p:tag name="TEMPFOLDER" val="c:\temp\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919,4401"/>
  <p:tag name="POWERPOINTLATEX_ORIGINALHEIGHT" val="40,08"/>
  <p:tag name="POWERPOINTLATEX_FONTSIZE" val="44"/>
  <p:tag name="POWERPOINTLATEX_TYPE" val="Equation"/>
  <p:tag name="POWERPOINTLATEX_CODE" val="\mbox{Geometrisk tolkning av tangentplanets ekvation} 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844,0801"/>
  <p:tag name="POWERPOINTLATEX_ORIGINALHEIGHT" val="44,16"/>
  <p:tag name="POWERPOINTLATEX_FONTSIZE" val="44"/>
  <p:tag name="POWERPOINTLATEX_TYPE" val="Equation"/>
  <p:tag name="POWERPOINTLATEX_CODE" val="z=f(a,b)+f'_1(a,b)(x-a)+f'_2(a,b)(y-b)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4290"/>
  <p:tag name="LATEXADDIN" val="\documentclass[10pt]{article}&#10;\usepackage[T1]{fontenc}&#10;\usepackage[utf8]{inputenc}&#10;\pagestyle{empty}&#10;\begin{document}&#10;$\ $\\&#10;Eftersom ${\bf N}=-f'_1(a,b){\bf i}-f'_2(a,b){\bf j}+{\bf k}$ är en normalvektor till &#10;funktionsytan $z=f(x,y)$ i punkten $(a,b,f(a,b))$ så kan normallinjen beskrivas med;&#10;\end{document}"/>
  <p:tag name="IGUANATEXSIZE" val="20"/>
  <p:tag name="IGUANATEXCURSOR" val="297"/>
  <p:tag name="TRANSPARENCY" val="Sant"/>
  <p:tag name="FILENAME" val=""/>
  <p:tag name="INPUTTYPE" val="0"/>
  <p:tag name="LATEXENGINEID" val="0"/>
  <p:tag name="TEMPFOLDER" val="c:\temp\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8,5"/>
  <p:tag name="ORIGINALWIDTH" val="2131,5"/>
  <p:tag name="LATEXADDIN" val="\documentclass[10pt]{article}&#10;\usepackage{amsmath,amssymb}&#10;\usepackage[T1]{fontenc}&#10;\usepackage[utf8]{inputenc}&#10;\pagestyle{empty}&#10;\begin{document}&#10;$\ $\\&#10;$$\left\{ \begin{array}{rcccr}x&amp;=&amp;a&amp;-&amp;f'_1(a,b)t\\&#10;y&amp;=&amp;b&amp;-&amp;f'_2(a,b)t\\&#10;z&amp;=&amp;f(a,b)&amp;+&amp;t \end{array}\right. ,t\in \Bbb{R}$$&#10;\end{document}"/>
  <p:tag name="IGUANATEXSIZE" val="20"/>
  <p:tag name="IGUANATEXCURSOR" val="183"/>
  <p:tag name="TRANSPARENCY" val="Sant"/>
  <p:tag name="FILENAME" val=""/>
  <p:tag name="INPUTTYPE" val="0"/>
  <p:tag name="LATEXENGINEID" val="0"/>
  <p:tag name="TEMPFOLDER" val="c:\temp\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181"/>
  <p:tag name="LATEXADDIN" val="\documentclass[10pt]{article}&#10;\usepackage[T1]{fontenc}&#10;\usepackage[utf8]{inputenc}&#10;\pagestyle{empty}&#10;\begin{document}&#10;$\ $\\&#10;eller ekvivalent med följande ekvationer;&#10;\end{document}"/>
  <p:tag name="IGUANATEXSIZE" val="20"/>
  <p:tag name="IGUANATEXCURSOR" val="142"/>
  <p:tag name="TRANSPARENCY" val="Sant"/>
  <p:tag name="FILENAME" val=""/>
  <p:tag name="INPUTTYPE" val="0"/>
  <p:tag name="LATEXENGINEID" val="0"/>
  <p:tag name="TEMPFOLDER" val="c:\temp\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7"/>
  <p:tag name="ORIGINALWIDTH" val="1729,5"/>
  <p:tag name="LATEXADDIN" val="\documentclass[10pt]{article}&#10;\usepackage[T1]{fontenc}&#10;\usepackage[utf8]{inputenc}&#10;\pagestyle{empty}&#10;\begin{document}&#10;$\ $\\&#10;$$ \frac{x-a}{f'_1(a,b)}=\frac{y-b}{f'_2(a,b)}=\frac{z-f(a,b)}{-1}$$&#10;\end{document}"/>
  <p:tag name="IGUANATEXSIZE" val="20"/>
  <p:tag name="IGUANATEXCURSOR" val="189"/>
  <p:tag name="TRANSPARENCY" val="Sant"/>
  <p:tag name="FILENAME" val=""/>
  <p:tag name="INPUTTYPE" val="0"/>
  <p:tag name="LATEXENGINEID" val="0"/>
  <p:tag name="TEMPFOLDER" val="c:\temp\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923,25"/>
  <p:tag name="LATEXADDIN" val="\documentclass[10pt]{article}&#10;\usepackage[T1]{fontenc}&#10;\usepackage[utf8]{inputenc}&#10;\pagestyle{empty}&#10;\begin{document}&#10;$\ $\\&#10;(Normallinjen på\\&#10;parameterform)&#10;\end{document}"/>
  <p:tag name="IGUANATEXSIZE" val="20"/>
  <p:tag name="IGUANATEXCURSOR" val="144"/>
  <p:tag name="TRANSPARENCY" val="Sant"/>
  <p:tag name="FILENAME" val=""/>
  <p:tag name="INPUTTYPE" val="0"/>
  <p:tag name="LATEXENGINEID" val="0"/>
  <p:tag name="TEMPFOLDER" val="c:\temp\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1002,75"/>
  <p:tag name="LATEXADDIN" val="\documentclass[10pt]{article}&#10;\usepackage[T1]{fontenc}&#10;\usepackage[utf8]{inputenc}&#10;\pagestyle{empty}&#10;\begin{document}&#10;$\ $\\&#10;(Normallinjen på\\&#10;parameterfri form)&#10;\end{document}"/>
  <p:tag name="IGUANATEXSIZE" val="20"/>
  <p:tag name="IGUANATEXCURSOR" val="144"/>
  <p:tag name="TRANSPARENCY" val="Sant"/>
  <p:tag name="FILENAME" val=""/>
  <p:tag name="INPUTTYPE" val="0"/>
  <p:tag name="LATEXENGINEID" val="0"/>
  <p:tag name="TEMPFOLDER" val="c:\temp\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9,25"/>
  <p:tag name="ORIGINALWIDTH" val="3852,75"/>
  <p:tag name="LATEXADDIN" val="\documentclass[10pt]{article}&#10;\usepackage[T1]{fontenc}&#10;\usepackage[utf8]{inputenc}&#10;\pagestyle{empty}&#10;\begin{document}&#10;$\ $\\&#10;{\bf Exempel}: Antag att vi vill bestämma tangentplanet &#10;och normallinjen \\&#10;\hspace*{1.8 cm}till ytan $z=x^2y+2y^2$ genom punkten $(1,2,10)$. 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19,6001"/>
  <p:tag name="POWERPOINTLATEX_ORIGINALHEIGHT" val="44,16"/>
  <p:tag name="POWERPOINTLATEX_FONTSIZE" val="44"/>
  <p:tag name="POWERPOINTLATEX_TYPE" val="Equation"/>
  <p:tag name="POWERPOINTLATEX_CODE" val="f(x,y)=C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3458,25"/>
  <p:tag name="LATEXADDIN" val="\documentclass[10pt]{article}&#10;\usepackage[T1]{fontenc}&#10;\usepackage[utf8]{inputenc}&#10;\pagestyle{empty}&#10;\begin{document}&#10;$\ $\\&#10;Sätt $f(x,y)=x^2y+2y^2$ och notera att $f(1,2)=10$ så &#10;punkten \\&#10;$(1,2,10)$ ligger mycket riktigt på ytan. Vidare har vi; &#10;\end{document}"/>
  <p:tag name="IGUANATEXSIZE" val="20"/>
  <p:tag name="IGUANATEXCURSOR" val="249"/>
  <p:tag name="TRANSPARENCY" val="Sant"/>
  <p:tag name="FILENAME" val=""/>
  <p:tag name="INPUTTYPE" val="0"/>
  <p:tag name="LATEXENGINEID" val="0"/>
  <p:tag name="TEMPFOLDER" val="c:\temp\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,25"/>
  <p:tag name="ORIGINALWIDTH" val="2246,25"/>
  <p:tag name="LATEXADDIN" val="\documentclass[10pt]{article}&#10;\usepackage[T1]{fontenc}&#10;\usepackage[utf8]{inputenc}&#10;\pagestyle{empty}&#10;\begin{document}&#10;$\ $\\&#10;$$\left\{ \begin{array}{l}f'_1(x,y)=2xy&#10;\\f'_2(x,y)=x^2+4y\end{array}\right. \ \ &#10;\Rightarrow \left\{ \begin{array}{l}f'_1(1,2)=4&#10;\\f'_2(1,2)=9\end{array}\right. $$&#10;\end{document}"/>
  <p:tag name="IGUANATEXSIZE" val="20"/>
  <p:tag name="IGUANATEXCURSOR" val="125"/>
  <p:tag name="TRANSPARENCY" val="Sant"/>
  <p:tag name="FILENAME" val=""/>
  <p:tag name="INPUTTYPE" val="0"/>
  <p:tag name="LATEXENGINEID" val="0"/>
  <p:tag name="TEMPFOLDER" val="c:\temp\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3238,5"/>
  <p:tag name="LATEXADDIN" val="\documentclass[10pt]{article}&#10;\usepackage[T1]{fontenc}&#10;\usepackage[utf8]{inputenc}&#10;\pagestyle{empty}&#10;\begin{document}&#10;$\ $\\&#10;så $\ {\bf N}=-f'(1,2){\bf i}-&#10;f'_2(1,2){\bf j}+{\bf k}=-4{\bf i}-9{\bf j}+{\bf k}\ $ är en \\&#10;normalvektor &#10;till ytan $z=f(x,y)$ genom punkten $(1,2,10)$.\end{document}"/>
  <p:tag name="IGUANATEXSIZE" val="20"/>
  <p:tag name="IGUANATEXCURSOR" val="209"/>
  <p:tag name="TRANSPARENCY" val="Sant"/>
  <p:tag name="FILENAME" val=""/>
  <p:tag name="INPUTTYPE" val="0"/>
  <p:tag name="LATEXENGINEID" val="0"/>
  <p:tag name="TEMPFOLDER" val="c:\temp\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073,75"/>
  <p:tag name="LATEXADDIN" val="\documentclass[10pt]{article}&#10;\usepackage[T1]{fontenc}&#10;\usepackage[utf8]{inputenc}&#10;\pagestyle{empty}&#10;\begin{document}&#10;$\ $\\&#10;Tangentplanet beskrivs av ekvationen;&#10;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809,5"/>
  <p:tag name="LATEXADDIN" val="\documentclass[10pt]{article}&#10;\usepackage[T1]{fontenc}&#10;\usepackage[utf8]{inputenc}&#10;\pagestyle{empty}&#10;\begin{document}&#10;$\ $\\&#10;$$z=10+4(x-1)+9(y-2)\ \ \Leftrightarrow \ \ z=4x+9y-12$$&#10;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313,75"/>
  <p:tag name="LATEXADDIN" val="\documentclass[10pt]{article}&#10;\usepackage[T1]{fontenc}&#10;\usepackage[utf8]{inputenc}&#10;\pagestyle{empty}&#10;\begin{document}&#10;$\ $\\&#10;och normallinjen beskrivs av ekvationerna;&#10;&#10;\end{document}"/>
  <p:tag name="IGUANATEXSIZE" val="20"/>
  <p:tag name="IGUANATEXCURSOR" val="167"/>
  <p:tag name="TRANSPARENCY" val="Sant"/>
  <p:tag name="FILENAME" val=""/>
  <p:tag name="INPUTTYPE" val="0"/>
  <p:tag name="LATEXENGINEID" val="0"/>
  <p:tag name="TEMPFOLDER" val="c:\temp\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5,75"/>
  <p:tag name="ORIGINALWIDTH" val="1297,5"/>
  <p:tag name="LATEXADDIN" val="\documentclass[10pt]{article}&#10;\usepackage[T1]{fontenc}&#10;\usepackage[utf8]{inputenc}&#10;\pagestyle{empty}&#10;\begin{document}&#10;$\ $\\&#10;$$ \frac{x-1}{4}=\frac{y-2}{9}=\frac{z-10}{-1}$$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4486"/>
  <p:tag name="POWERPOINTLATEX_ORIGINALWIDTH" val="601,92"/>
  <p:tag name="POWERPOINTLATEX_ORIGINALHEIGHT" val="102,72"/>
  <p:tag name="POWERPOINTLATEX_FONTSIZE" val="50"/>
  <p:tag name="POWERPOINTLATEX_TYPE" val="Equation"/>
  <p:tag name="POWERPOINTLATEX_CODE" val="\displaystyle{\frac{d}{dt}\left( f(x(t)\right)=f'(x(t))\cdot x'(t)}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4486"/>
  <p:tag name="POWERPOINTLATEX_ORIGINALWIDTH" val="1304,16"/>
  <p:tag name="POWERPOINTLATEX_ORIGINALHEIGHT" val="102,72"/>
  <p:tag name="POWERPOINTLATEX_FONTSIZE" val="50"/>
  <p:tag name="POWERPOINTLATEX_TYPE" val="Equation"/>
  <p:tag name="POWERPOINTLATEX_CODE" val="\displaystyle{\frac{d}{dt}\left( f(x(t),y(t))\right)=f'_1(x(t),y(t))\cdot x'(t)+f'_2(x(t),y(t))\cdot y'(t)}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75"/>
  <p:tag name="POWERPOINTLATEX_ORIGINALWIDTH" val="1370,16"/>
  <p:tag name="POWERPOINTLATEX_ORIGINALHEIGHT" val="92,16"/>
  <p:tag name="POWERPOINTLATEX_FONTSIZE" val="44"/>
  <p:tag name="POWERPOINTLATEX_TYPE" val="Equation"/>
  <p:tag name="POWERPOINTLATEX_CODE" val="\mbox{Det finns motsvarande deriveringsregel f\&quot;or funktioner av flera variabler. }\\&#10;\mbox{Man kan t.ex. visa att;}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194,48"/>
  <p:tag name="POWERPOINTLATEX_ORIGINALHEIGHT" val="40,8"/>
  <p:tag name="POWERPOINTLATEX_FONTSIZE" val="44"/>
  <p:tag name="POWERPOINTLATEX_TYPE" val="Equation"/>
  <p:tag name="POWERPOINTLATEX_CODE" val="\mbox{Varje niv\aa\ kurva \&quot;ar l\&quot;osningsm\&quot;angden till en ekvation av typen }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554,4"/>
  <p:tag name="POWERPOINTLATEX_ORIGINALHEIGHT" val="40,32"/>
  <p:tag name="POWERPOINTLATEX_FONTSIZE" val="44"/>
  <p:tag name="POWERPOINTLATEX_TYPE" val="Equation"/>
  <p:tag name="POWERPOINTLATEX_CODE" val="\mbox{vilket t.ex. ocks\aa\ medf\&quot;or att;}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3636"/>
  <p:tag name="POWERPOINTLATEX_ORIGINALWIDTH" val="1295,28"/>
  <p:tag name="POWERPOINTLATEX_ORIGINALHEIGHT" val="52,8"/>
  <p:tag name="POWERPOINTLATEX_FONTSIZE" val="50"/>
  <p:tag name="POWERPOINTLATEX_TYPE" val="Equation"/>
  <p:tag name="POWERPOINTLATEX_CODE" val="\displaystyle{=f'_1(x(u,v),y(u,v))\cdot x'_1(u,v)+f'_2(x(u,v),y(u,v))\cdot y'_1(u,v)}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7156"/>
  <p:tag name="POWERPOINTLATEX_ORIGINALWIDTH" val="542,88"/>
  <p:tag name="POWERPOINTLATEX_ORIGINALHEIGHT" val="104,64"/>
  <p:tag name="POWERPOINTLATEX_FONTSIZE" val="50"/>
  <p:tag name="POWERPOINTLATEX_TYPE" val="Equation"/>
  <p:tag name="POWERPOINTLATEX_CODE" val="\displaystyle{\frac{\partial}{\partial u}\left( f(x(u,v),y(u,v))\right)=}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705,84"/>
  <p:tag name="POWERPOINTLATEX_ORIGINALHEIGHT" val="39,84"/>
  <p:tag name="POWERPOINTLATEX_FONTSIZE" val="44"/>
  <p:tag name="POWERPOINTLATEX_TYPE" val="Equation"/>
  <p:tag name="POWERPOINTLATEX_CODE" val="\mbox{{\bf Kedjeregeln} i en variabel s\&quot;ager att;}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873563"/>
  <p:tag name="POWERPOINTLATEX_ORIGINALWIDTH" val="990,24"/>
  <p:tag name="POWERPOINTLATEX_ORIGINALHEIGHT" val="62,64"/>
  <p:tag name="POWERPOINTLATEX_FONTSIZE" val="50"/>
  <p:tag name="POWERPOINTLATEX_TYPE" val="Equation"/>
  <p:tag name="POWERPOINTLATEX_CODE" val="\frac{\partial}{\partial u}\left( f(u^2v,\frac{u}{v})\right)=f'_1(u^2v,\frac{u}{v})2uv+f'_2(u^2v,\frac{u}{v})\frac{1}{v}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1220,4"/>
  <p:tag name="POWERPOINTLATEX_ORIGINALHEIGHT" val="95,28"/>
  <p:tag name="POWERPOINTLATEX_FONTSIZE" val="44"/>
  <p:tag name="POWERPOINTLATEX_TYPE" val="Equation"/>
  <p:tag name="POWERPOINTLATEX_CODE" val="\mbox{De tv\aa \ varianterna av kedjeregeln som markerats p\aa\  f\&quot;oreg\aa ende }\\&#10;\mbox{sida kan kortare skrivas (och g\&quot;or dem l\&quot;attare att komma ih\aa g);}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0063"/>
  <p:tag name="POWERPOINTLATEX_ORIGINALWIDTH" val="453,36"/>
  <p:tag name="POWERPOINTLATEX_ORIGINALHEIGHT" val="113,52"/>
  <p:tag name="POWERPOINTLATEX_FONTSIZE" val="50"/>
  <p:tag name="POWERPOINTLATEX_TYPE" val="Equation"/>
  <p:tag name="POWERPOINTLATEX_CODE" val="\displaystyle{\frac{df}{dt}=\frac{\partial f}{\partial x}\frac{dx}{dt}+\frac{\partial f}{\partial y}\frac{dy}{dt}}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0063"/>
  <p:tag name="POWERPOINTLATEX_ORIGINALWIDTH" val="473,76"/>
  <p:tag name="POWERPOINTLATEX_ORIGINALHEIGHT" val="113,52"/>
  <p:tag name="POWERPOINTLATEX_FONTSIZE" val="50"/>
  <p:tag name="POWERPOINTLATEX_TYPE" val="Equation"/>
  <p:tag name="POWERPOINTLATEX_CODE" val="\displaystyle{\frac{\partial f}{\partial u}=\frac{\partial f}{\partial x}\frac{\partial x}{\partial u}+\frac{\partial f}{\partial y}\frac{\partial y}{\partial u}}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65,12"/>
  <p:tag name="POWERPOINTLATEX_ORIGINALHEIGHT" val="40,8"/>
  <p:tag name="POWERPOINTLATEX_FONTSIZE" val="44"/>
  <p:tag name="POWERPOINTLATEX_TYPE" val="Equation"/>
  <p:tag name="POWERPOINTLATEX_CODE" val="\mbox{H\&quot;ar \&quot;ar n\aa gra exempel p\aa\ derivering m.h.a. kedjeregeln i flera variabler;} 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2}:}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3,2"/>
  <p:tag name="POWERPOINTLATEX_ORIGINALHEIGHT" val="31,92"/>
  <p:tag name="POWERPOINTLATEX_FONTSIZE" val="44"/>
  <p:tag name="POWERPOINTLATEX_TYPE" val="Equation"/>
  <p:tag name="POWERPOINTLATEX_CODE" val="C=1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1}:}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06977"/>
  <p:tag name="POWERPOINTLATEX_ORIGINALWIDTH" val="1110,96"/>
  <p:tag name="POWERPOINTLATEX_ORIGINALHEIGHT" val="61,92"/>
  <p:tag name="POWERPOINTLATEX_FONTSIZE" val="50"/>
  <p:tag name="POWERPOINTLATEX_TYPE" val="Equation"/>
  <p:tag name="POWERPOINTLATEX_CODE" val="\frac{d}{\partial t}\left( f(t^2,3t+2)\right)=f'_1(t^2,3t+2)2t+f'_2(t^2,3t+2)3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05013"/>
  <p:tag name="POWERPOINTLATEX_ORIGINALWIDTH" val="1072,08"/>
  <p:tag name="POWERPOINTLATEX_ORIGINALHEIGHT" val="90,96"/>
  <p:tag name="POWERPOINTLATEX_FONTSIZE" val="40"/>
  <p:tag name="POWERPOINTLATEX_TYPE" val="Equation"/>
  <p:tag name="POWERPOINTLATEX_CODE" val="\mbox{eller kortare\ \ }\displaystyle{\frac{df}{dt}=\frac{\partial f}{\partial x}2t+\frac{\partial f}{\partial y}3}\ \ \mbox{ , \  d\&quot;ar } x=t^2 \mbox{ och } y=3t+2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873563"/>
  <p:tag name="POWERPOINTLATEX_ORIGINALWIDTH" val="1032,24"/>
  <p:tag name="POWERPOINTLATEX_ORIGINALHEIGHT" val="62,64"/>
  <p:tag name="POWERPOINTLATEX_FONTSIZE" val="50"/>
  <p:tag name="POWERPOINTLATEX_TYPE" val="Equation"/>
  <p:tag name="POWERPOINTLATEX_CODE" val="\frac{\partial}{\partial v}\left( f(u^2v,\frac{u}{v})\right)=f'_1(u^2v,\frac{u}{v})u^2+f'_2(u^2v,\frac{u}{v})(\frac{-u}{v^2})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11,92"/>
  <p:tag name="POWERPOINTLATEX_ORIGINALHEIGHT" val="119,76"/>
  <p:tag name="POWERPOINTLATEX_FONTSIZE" val="50"/>
  <p:tag name="POWERPOINTLATEX_TYPE" val="Equation"/>
  <p:tag name="POWERPOINTLATEX_CODE" val="\displaystyle{\frac{\partial }{\partial x}\left( \frac{\partial f}{\partial x}\right)}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5652"/>
  <p:tag name="POWERPOINTLATEX_ORIGINALWIDTH" val="847,2"/>
  <p:tag name="POWERPOINTLATEX_ORIGINALHEIGHT" val="110,4"/>
  <p:tag name="POWERPOINTLATEX_FONTSIZE" val="50"/>
  <p:tag name="POWERPOINTLATEX_TYPE" val="Equation"/>
  <p:tag name="POWERPOINTLATEX_CODE" val="\mbox{, vilket kortare betecknas\  } \displaystyle{\frac{\partial ^2 f}{\partial x^2}}\mbox{ eller } f''_{11}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11,92"/>
  <p:tag name="POWERPOINTLATEX_ORIGINALHEIGHT" val="119,76"/>
  <p:tag name="POWERPOINTLATEX_FONTSIZE" val="50"/>
  <p:tag name="POWERPOINTLATEX_TYPE" val="Equation"/>
  <p:tag name="POWERPOINTLATEX_CODE" val="\displaystyle{\frac{\partial }{\partial x}\left( \frac{\partial f}{\partial y}\right)}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78,88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x \partial y}}\mbox{ eller } f''_{21}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09,76"/>
  <p:tag name="POWERPOINTLATEX_ORIGINALHEIGHT" val="119,76"/>
  <p:tag name="POWERPOINTLATEX_FONTSIZE" val="50"/>
  <p:tag name="POWERPOINTLATEX_TYPE" val="Equation"/>
  <p:tag name="POWERPOINTLATEX_CODE" val="\displaystyle{\frac{\partial }{\partial y}\left( \frac{\partial f}{\partial x}\right)}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80,0799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y \partial x}}\mbox{ eller } f''_{12}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2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09,76"/>
  <p:tag name="POWERPOINTLATEX_ORIGINALHEIGHT" val="119,76"/>
  <p:tag name="POWERPOINTLATEX_FONTSIZE" val="50"/>
  <p:tag name="POWERPOINTLATEX_TYPE" val="Equation"/>
  <p:tag name="POWERPOINTLATEX_CODE" val="\displaystyle{\frac{\partial }{\partial y}\left( \frac{\partial f}{\partial y}\right)}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48,4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y^2}}\mbox{ eller } f''_{22}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1433,52"/>
  <p:tag name="POWERPOINTLATEX_ORIGINALHEIGHT" val="92,4"/>
  <p:tag name="POWERPOINTLATEX_FONTSIZE" val="44"/>
  <p:tag name="POWERPOINTLATEX_TYPE" val="Equation"/>
  <p:tag name="POWERPOINTLATEX_CODE" val="\mbox{Man kan visa att ordningen i vilket man deriverar inte har betydelse, }\\&#10;\mbox{bara man deriverar m.a.p. samma variabler lika m\aa nga g\aa nger, s\aa\  t.ex. \&quot;ar;}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681,36"/>
  <p:tag name="POWERPOINTLATEX_ORIGINALHEIGHT" val="119,28"/>
  <p:tag name="POWERPOINTLATEX_FONTSIZE" val="50"/>
  <p:tag name="POWERPOINTLATEX_TYPE" val="Equation"/>
  <p:tag name="POWERPOINTLATEX_CODE" val=" \displaystyle{\frac{\partial ^2 f}{\partial x \partial y}=\frac{\partial ^2 f}{\partial y \partial x}}&#10;\mbox{ \ \ dvs.\ \  }  \displaystyle{f''_{12}=f''_{21}}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67513"/>
  <p:tag name="POWERPOINTLATEX_ORIGINALWIDTH" val="1510,08"/>
  <p:tag name="POWERPOINTLATEX_ORIGINALHEIGHT" val="94,56"/>
  <p:tag name="POWERPOINTLATEX_FONTSIZE" val="44"/>
  <p:tag name="POWERPOINTLATEX_TYPE" val="Equation"/>
  <p:tag name="POWERPOINTLATEX_CODE" val="\mbox{De partiella derivatorna \&quot;ar funktioner i sig och kan i sin tur deriveras partiellt. }\\&#10;\mbox{F\&quot;or funktioner } f(x,y)\mbox{ av tv\aa \ variabler finns fyra {\bf andraderivator};}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3175,5"/>
  <p:tag name="LATEXADDIN" val="\documentclass[10pt]{article}&#10;\usepackage[T1]{fontenc}&#10;\usepackage[utf8]{inputenc}&#10;\pagestyle{empty}&#10;\begin{document}&#10;$\ $\\&#10;{\bf Exempel 1}: Om $f(x,y)=\sin{(xy^2)}$ så såg vi tidigare att;&#10;\end{document}"/>
  <p:tag name="IGUANATEXSIZE" val="20"/>
  <p:tag name="IGUANATEXCURSOR" val="189"/>
  <p:tag name="TRANSPARENCY" val="Sant"/>
  <p:tag name="FILENAME" val=""/>
  <p:tag name="INPUTTYPE" val="0"/>
  <p:tag name="LATEXENGINEID" val="0"/>
  <p:tag name="TEMPFOLDER" val="c:\temp\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1172,25"/>
  <p:tag name="LATEXADDIN" val="\documentclass[10pt]{article}&#10;\usepackage[T1]{fontenc}&#10;\usepackage[utf8]{inputenc}&#10;\pagestyle{empty}&#10;\begin{document}&#10;$\ $\\&#10;$$f'_1(x,y)=y^2\cos{(xy^2)}$$&#10;\end{document}"/>
  <p:tag name="IGUANATEXSIZE" val="20"/>
  <p:tag name="IGUANATEXCURSOR" val="150"/>
  <p:tag name="TRANSPARENCY" val="Sant"/>
  <p:tag name="FILENAME" val=""/>
  <p:tag name="INPUTTYPE" val="0"/>
  <p:tag name="LATEXENGINEID" val="0"/>
  <p:tag name="TEMPFOLDER" val="c:\temp\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1249,5"/>
  <p:tag name="LATEXADDIN" val="\documentclass[10pt]{article}&#10;\usepackage[T1]{fontenc}&#10;\usepackage[utf8]{inputenc}&#10;\pagestyle{empty}&#10;\begin{document}&#10;$\ $\\&#10;$$f'_2(x,y)=2xy\cos{(xy^2)}$$&#10;\end{document}"/>
  <p:tag name="IGUANATEXSIZE" val="20"/>
  <p:tag name="IGUANATEXCURSOR" val="140"/>
  <p:tag name="TRANSPARENCY" val="Sant"/>
  <p:tag name="FILENAME" val=""/>
  <p:tag name="INPUTTYPE" val="0"/>
  <p:tag name="LATEXENGINEID" val="0"/>
  <p:tag name="TEMPFOLDER" val="c:\temp\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0,25"/>
  <p:tag name="ORIGINALWIDTH" val="1334,25"/>
  <p:tag name="LATEXADDIN" val="\documentclass[10pt]{article}&#10;\usepackage[T1]{fontenc}&#10;\usepackage[utf8]{inputenc}&#10;\pagestyle{empty}&#10;\begin{document}&#10;$\ $\\&#10;så andraderivatorna blir;&#10;\end{document}"/>
  <p:tag name="IGUANATEXSIZE" val="20"/>
  <p:tag name="IGUANATEXCURSOR" val="150"/>
  <p:tag name="TRANSPARENCY" val="Sant"/>
  <p:tag name="FILENAME" val=""/>
  <p:tag name="INPUTTYPE" val="0"/>
  <p:tag name="LATEXENGINEID" val="0"/>
  <p:tag name="TEMPFOLDER" val="c:\temp\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"/>
  <p:tag name="ORIGINALWIDTH" val="1304,25"/>
  <p:tag name="LATEXADDIN" val="\documentclass[10pt]{article}&#10;\usepackage[T1]{fontenc}&#10;\usepackage[utf8]{inputenc}&#10;\pagestyle{empty}&#10;\begin{document}&#10;$\ $\\&#10;$$f''_{11}(x,y)=-y^4\sin{(xy^2)}$$&#10;\end{document}"/>
  <p:tag name="IGUANATEXSIZE" val="20"/>
  <p:tag name="IGUANATEXCURSOR" val="149"/>
  <p:tag name="TRANSPARENCY" val="Sant"/>
  <p:tag name="FILENAME" val=""/>
  <p:tag name="INPUTTYPE" val="0"/>
  <p:tag name="LATEXENGINEID" val="0"/>
  <p:tag name="TEMPFOLDER" val="c:\temp\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88"/>
  <p:tag name="POWERPOINTLATEX_ORIGINALHEIGHT" val="31,92"/>
  <p:tag name="POWERPOINTLATEX_FONTSIZE" val="44"/>
  <p:tag name="POWERPOINTLATEX_TYPE" val="Equation"/>
  <p:tag name="POWERPOINTLATEX_CODE" val="C=13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18,75"/>
  <p:tag name="LATEXADDIN" val="\documentclass[10pt]{article}&#10;\usepackage[T1]{fontenc}&#10;\usepackage[utf8]{inputenc}&#10;\pagestyle{empty}&#10;\begin{document}&#10;$\ $\\&#10;$$f''_{12}(x,y)=2y\cos{(xy^2)}-2xy^3\sin{(xy^2)}$$&#10;\end{document}"/>
  <p:tag name="IGUANATEXSIZE" val="20"/>
  <p:tag name="IGUANATEXCURSOR" val="173"/>
  <p:tag name="TRANSPARENCY" val="Sant"/>
  <p:tag name="FILENAME" val=""/>
  <p:tag name="INPUTTYPE" val="0"/>
  <p:tag name="LATEXENGINEID" val="0"/>
  <p:tag name="TEMPFOLDER" val="c:\temp\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18,75"/>
  <p:tag name="LATEXADDIN" val="\documentclass[10pt]{article}&#10;\usepackage[T1]{fontenc}&#10;\usepackage[utf8]{inputenc}&#10;\pagestyle{empty}&#10;\begin{document}&#10;$\ $\\&#10;$$f''_{21}(x,y)=2y\cos{(xy^2)}-2xy^3\sin{(xy^2)}$$&#10;\end{document}"/>
  <p:tag name="IGUANATEXSIZE" val="20"/>
  <p:tag name="IGUANATEXCURSOR" val="134"/>
  <p:tag name="TRANSPARENCY" val="Sant"/>
  <p:tag name="FILENAME" val=""/>
  <p:tag name="INPUTTYPE" val="0"/>
  <p:tag name="LATEXENGINEID" val="0"/>
  <p:tag name="TEMPFOLDER" val="c:\temp\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80,25"/>
  <p:tag name="LATEXADDIN" val="\documentclass[10pt]{article}&#10;\usepackage[T1]{fontenc}&#10;\usepackage[utf8]{inputenc}&#10;\pagestyle{empty}&#10;\begin{document}&#10;$\ $\\&#10;$$f''_{22}(x,y)=2x\cos{(xy^2)}-4x^2y^2\sin{(xy^2)}$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,25"/>
  <p:tag name="ORIGINALWIDTH" val="2020,5"/>
  <p:tag name="LATEXADDIN" val="\documentclass[10pt]{article}&#10;\usepackage[T1]{fontenc}&#10;\usepackage[utf8]{inputenc}&#10;\pagestyle{empty}&#10;\begin{document}&#10;$\ $\\&#10;Notera speciellt att andraderivatorna \\&#10;$f''_{12}(x,y)$ &#10;och $f''_{21}(x,y)$ är lika.&#10;\end{document}"/>
  <p:tag name="IGUANATEXSIZE" val="20"/>
  <p:tag name="IGUANATEXCURSOR" val="166"/>
  <p:tag name="TRANSPARENCY" val="Sant"/>
  <p:tag name="FILENAME" val=""/>
  <p:tag name="INPUTTYPE" val="0"/>
  <p:tag name="LATEXENGINEID" val="0"/>
  <p:tag name="TEMPFOLDER" val="c:\temp\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516,25"/>
  <p:tag name="LATEXADDIN" val="\documentclass[10pt]{article}&#10;\usepackage[T1]{fontenc}&#10;\usepackage[utf8]{inputenc}&#10;\pagestyle{empty}&#10;\begin{document}&#10;$\ $\\&#10;$$=\frac{\partial}{\partial y}\left( f'_1(x^2+y^2,xy)2x+f'_2(x^2+y^2,xy)y\right)=$$&#10;\end{document}"/>
  <p:tag name="IGUANATEXSIZE" val="20"/>
  <p:tag name="IGUANATEXCURSOR" val="128"/>
  <p:tag name="TRANSPARENCY" val="Sant"/>
  <p:tag name="FILENAME" val=""/>
  <p:tag name="INPUTTYPE" val="0"/>
  <p:tag name="LATEXENGINEID" val="0"/>
  <p:tag name="TEMPFOLDER" val="c:\temp\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3623,25"/>
  <p:tag name="LATEXADDIN" val="\documentclass[10pt]{article}&#10;\usepackage[T1]{fontenc}&#10;\usepackage[utf8]{inputenc}&#10;\pagestyle{empty}&#10;\begin{document}&#10;$\ $\\&#10;Kedjeregeln kan även användas för &#10;omskrivning av andraderivator. \\&#10;Här är &#10;ett exempel där även &#10;produktregeln måste användas.&#10;\end{document}"/>
  <p:tag name="IGUANATEXSIZE" val="20"/>
  <p:tag name="IGUANATEXCURSOR" val="206"/>
  <p:tag name="TRANSPARENCY" val="Sant"/>
  <p:tag name="FILENAME" val=""/>
  <p:tag name="INPUTTYPE" val="0"/>
  <p:tag name="LATEXENGINEID" val="0"/>
  <p:tag name="TEMPFOLDER" val="c:\temp\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0,25"/>
  <p:tag name="ORIGINALWIDTH" val="562,5"/>
  <p:tag name="LATEXADDIN" val="\documentclass[10pt]{article}&#10;\usepackage[T1]{fontenc}&#10;\usepackage[utf8]{inputenc}&#10;\pagestyle{empty}&#10;\begin{document}&#10;$\ $\\&#10;{\bf Exempel}: &#10;\end{document}"/>
  <p:tag name="IGUANATEXSIZE" val="20"/>
  <p:tag name="IGUANATEXCURSOR" val="140"/>
  <p:tag name="TRANSPARENCY" val="Sant"/>
  <p:tag name="FILENAME" val=""/>
  <p:tag name="INPUTTYPE" val="0"/>
  <p:tag name="LATEXENGINEID" val="0"/>
  <p:tag name="TEMPFOLDER" val="c:\temp\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,75"/>
  <p:tag name="ORIGINALWIDTH" val="3183"/>
  <p:tag name="LATEXADDIN" val="\documentclass[10pt]{article}&#10;\usepackage[T1]{fontenc}&#10;\usepackage[utf8]{inputenc}&#10;\pagestyle{empty}&#10;\begin{document}&#10;$\ $\\&#10;$$\frac{\partial}{\partial x}\left( f(x^2+y^2,xy)\right)=&#10;f'_1(x^2+y^2,xy)2x+f'_2(x^2+y^2,xy)y$$&#10;\end{document}"/>
  <p:tag name="IGUANATEXSIZE" val="20"/>
  <p:tag name="IGUANATEXCURSOR" val="216"/>
  <p:tag name="TRANSPARENCY" val="Sant"/>
  <p:tag name="FILENAME" val=""/>
  <p:tag name="INPUTTYPE" val="0"/>
  <p:tag name="LATEXENGINEID" val="0"/>
  <p:tag name="TEMPFOLDER" val="c:\temp\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6,75"/>
  <p:tag name="ORIGINALWIDTH" val="2932,5"/>
  <p:tag name="LATEXADDIN" val="\documentclass[10pt]{article}&#10;\usepackage[T1]{fontenc}&#10;\usepackage[utf8]{inputenc}&#10;\pagestyle{empty}&#10;\begin{document}&#10;$\ $\\&#10;$$\frac{\partial^2}{\partial x\partial y}\left( f(x^2+y^2,xy)\right)=&#10;\frac{\partial}{\partial y} \left( \frac{\partial}{\partial x} \left(f(x^2+y^2,xy)\right)\right)=&#10;$$&#10;\end{document}"/>
  <p:tag name="IGUANATEXSIZE" val="20"/>
  <p:tag name="IGUANATEXCURSOR" val="293"/>
  <p:tag name="TRANSPARENCY" val="Sant"/>
  <p:tag name="FILENAME" val=""/>
  <p:tag name="INPUTTYPE" val="0"/>
  <p:tag name="LATEXENGINEID" val="0"/>
  <p:tag name="TEMPFOLDER" val="c:\temp\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,75"/>
  <p:tag name="ORIGINALWIDTH" val="2545,5"/>
  <p:tag name="LATEXADDIN" val="\documentclass[10pt]{article}&#10;\usepackage[T1]{fontenc}&#10;\usepackage[utf8]{inputenc}&#10;\pagestyle{empty}&#10;\begin{document}&#10;$\ $\\&#10;$$=\left(f''_{11}(x^2+y^2,xy)2y+f'_{12}(x^2+y^2,xy)x\right)2x+&#10;$$&#10;\end{document}"/>
  <p:tag name="IGUANATEXSIZE" val="20"/>
  <p:tag name="IGUANATEXCURSOR" val="188"/>
  <p:tag name="TRANSPARENCY" val="Sant"/>
  <p:tag name="FILENAME" val=""/>
  <p:tag name="INPUTTYPE" val="0"/>
  <p:tag name="LATEXENGINEID" val="0"/>
  <p:tag name="TEMPFOLDER" val="c:\temp\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5,36"/>
  <p:tag name="POWERPOINTLATEX_ORIGINALHEIGHT" val="31,92"/>
  <p:tag name="POWERPOINTLATEX_FONTSIZE" val="44"/>
  <p:tag name="POWERPOINTLATEX_TYPE" val="Equation"/>
  <p:tag name="POWERPOINTLATEX_CODE" val="C=14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,75"/>
  <p:tag name="ORIGINALWIDTH" val="3368,25"/>
  <p:tag name="LATEXADDIN" val="\documentclass[10pt]{article}&#10;\usepackage[T1]{fontenc}&#10;\usepackage[utf8]{inputenc}&#10;\pagestyle{empty}&#10;\begin{document}&#10;$\ $\\&#10;$$+\left(f''_{21}(x^2+y^2,xy)2y+f''_{22}(x^2+y^2,xy)x)\right)y+f'_2(x^2+y^2,xy)$$&#10;\end{document}"/>
  <p:tag name="IGUANATEXSIZE" val="20"/>
  <p:tag name="IGUANATEXCURSOR" val="204"/>
  <p:tag name="TRANSPARENCY" val="Sant"/>
  <p:tag name="FILENAME" val=""/>
  <p:tag name="INPUTTYPE" val="0"/>
  <p:tag name="LATEXENGINEID" val="0"/>
  <p:tag name="TEMPFOLDER" val="c:\temp\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964,75"/>
  <p:tag name="LATEXADDIN" val="\documentclass[10pt]{article}&#10;\usepackage[T1]{fontenc}&#10;\usepackage[utf8]{inputenc}&#10;\pagestyle{empty}&#10;\begin{document}&#10;$\ $\\&#10;$$=4xyf''_{11}(x^2+y^2,xy)2y+2(x^2+y^2)f'_{12}(x^2+y^2,xy)+&#10;$$&#10;\end{document}"/>
  <p:tag name="IGUANATEXSIZE" val="20"/>
  <p:tag name="IGUANATEXCURSOR" val="183"/>
  <p:tag name="TRANSPARENCY" val="Sant"/>
  <p:tag name="FILENAME" val=""/>
  <p:tag name="INPUTTYPE" val="0"/>
  <p:tag name="LATEXENGINEID" val="0"/>
  <p:tag name="TEMPFOLDER" val="c:\temp\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028"/>
  <p:tag name="LATEXADDIN" val="\documentclass[10pt]{article}&#10;\usepackage[T1]{fontenc}&#10;\usepackage[utf8]{inputenc}&#10;\pagestyle{empty}&#10;\begin{document}&#10;$\ $\\&#10;$$+xyf''_{22}(x^2+y^2,xy)+f'_2(x^2+y^2,xy)$$&#10;\end{document}"/>
  <p:tag name="IGUANATEXSIZE" val="20"/>
  <p:tag name="IGUANATEXCURSOR" val="127"/>
  <p:tag name="TRANSPARENCY" val="Sant"/>
  <p:tag name="FILENAME" val=""/>
  <p:tag name="INPUTTYPE" val="0"/>
  <p:tag name="LATEXENGINEID" val="0"/>
  <p:tag name="TEMPFOLDER" val="c:\temp\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84,75"/>
  <p:tag name="ORIGINALWIDTH" val="756,75"/>
  <p:tag name="LATEXADDIN" val="\documentclass[10pt]{article}&#10;\usepackage[T1]{fontenc}&#10;\usepackage[utf8]{inputenc}&#10;\pagestyle{empty}&#10;\begin{document}&#10;$\ $\\&#10;Här måste \\&#10;produktregeln \\&#10;användas.&#10;\end{document}"/>
  <p:tag name="IGUANATEXSIZE" val="20"/>
  <p:tag name="IGUANATEXCURSOR" val="155"/>
  <p:tag name="TRANSPARENCY" val="Sant"/>
  <p:tag name="FILENAME" val=""/>
  <p:tag name="INPUTTYPE" val="0"/>
  <p:tag name="LATEXENGINEID" val="0"/>
  <p:tag name="TEMPFOLDER" val="c:\temp\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507,92"/>
  <p:tag name="POWERPOINTLATEX_ORIGINALHEIGHT" val="40,8"/>
  <p:tag name="POWERPOINTLATEX_FONTSIZE" val="44"/>
  <p:tag name="POWERPOINTLATEX_TYPE" val="Equation"/>
  <p:tag name="POWERPOINTLATEX_CODE" val="\mbox{M\aa nga viktiga fysikaliska f\&quot;orlopp kan beskrivas m.h.a. differentialekvationer ...} 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8381"/>
  <p:tag name="POWERPOINTLATEX_ORIGINALWIDTH" val="1425,36"/>
  <p:tag name="POWERPOINTLATEX_ORIGINALHEIGHT" val="91,92"/>
  <p:tag name="POWERPOINTLATEX_FONTSIZE" val="44"/>
  <p:tag name="POWERPOINTLATEX_TYPE" val="Equation"/>
  <p:tag name="POWERPOINTLATEX_CODE" val="\mbox{En differentialekvation, d\&quot;ar den obekante \&quot;ar en funktion av flera variabler,}\\&#10;\mbox{kallas f\&quot;or en {\bf partiell differentialekvation}} 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54,32"/>
  <p:tag name="POWERPOINTLATEX_ORIGINALHEIGHT" val="93,36"/>
  <p:tag name="POWERPOINTLATEX_FONTSIZE" val="44"/>
  <p:tag name="POWERPOINTLATEX_TYPE" val="Equation"/>
  <p:tag name="POWERPOINTLATEX_CODE" val="\mbox{En viktig partiell differentialekvation som dyker upp i m\aa nga modeller }\\&#10;\mbox{av verkligheten och har stor teoretisk betydelse \&quot;ar {\bf Laplace ekvation};}} 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18593"/>
  <p:tag name="POWERPOINTLATEX_ORIGINALWIDTH" val="404,16"/>
  <p:tag name="POWERPOINTLATEX_ORIGINALHEIGHT" val="143,28"/>
  <p:tag name="POWERPOINTLATEX_FONTSIZE" val="60"/>
  <p:tag name="POWERPOINTLATEX_TYPE" val="Equation"/>
  <p:tag name="POWERPOINTLATEX_CODE" val=" \displaystyle{\frac{\partial ^2 f}{\partial x^2}+\frac{\partial ^2 f}{\partial y^2}=0}&#10;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 T}{\partial t}-k\frac{\partial ^2 T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5"/>
  <p:tag name="PICTUREFILESIZE" val="3284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onstant som beror på materialets värmeledningsförmåga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0"/>
  <p:tag name="PICTUREFILESIZE" val="9397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5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ärmeledni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1"/>
  <p:tag name="PICTUREFILESIZE" val="2463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3"/>
  <p:tag name="PICTUREFILESIZE" val="641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787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69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x,0)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15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 T}{\partial t}-k\frac{\partial ^2 T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5"/>
  <p:tag name="PICTUREFILESIZE" val="3284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onstant som beror på materialets värmeledningsförmåga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0"/>
  <p:tag name="PICTUREFILESIZE" val="9397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ärmeledni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1"/>
  <p:tag name="PICTUREFILESIZE" val="2463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3"/>
  <p:tag name="PICTUREFILESIZE" val="64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78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05128"/>
  <p:tag name="POWERPOINTLATEX_ORIGINALWIDTH" val="248,4001"/>
  <p:tag name="POWERPOINTLATEX_ORIGINALHEIGHT" val="37,44"/>
  <p:tag name="POWERPOINTLATEX_FONTSIZE" val="44"/>
  <p:tag name="POWERPOINTLATEX_TYPE" val="Equation"/>
  <p:tag name="POWERPOINTLATEX_CODE" val="V=\pi \cdot r^2\cdot h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316,88"/>
  <p:tag name="POWERPOINTLATEX_ORIGINALHEIGHT" val="94,8"/>
  <p:tag name="POWERPOINTLATEX_FONTSIZE" val="44"/>
  <p:tag name="POWERPOINTLATEX_TYPE" val="Equation"/>
  <p:tag name="POWERPOINTLATEX_CODE" val="\mbox{En reellv\&quot;ard funktion }f(x,y) \mbox{ av tv\aa \ variabler kan ocks\aa \  \aa sk\aa dlig\&quot;oras}\\&#10;\mbox{genom att plotta s.k. {\bf niv\aa kurvor}.} 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69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x,0)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15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^2 y}{\partial t^2}-\frac{K}{m}\frac{\partial ^2 y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0"/>
  <p:tag name="PICTUREFILESIZE" val="4142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vängande strä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742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7"/>
  <p:tag name="PICTUREFILESIZE" val="762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969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152,96"/>
  <p:tag name="POWERPOINTLATEX_ORIGINALHEIGHT" val="93,36"/>
  <p:tag name="POWERPOINTLATEX_FONTSIZE" val="44"/>
  <p:tag name="POWERPOINTLATEX_TYPE" val="Equation"/>
  <p:tag name="POWERPOINTLATEX_CODE" val="\mbox{Niv\aa kurvor anv\&quot;ands bl.a. f\&quot;or att illustrera niv\aa skillnader  p\aa }\\&#10;\mbox{vanliga topografisk kartor} 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pännkraf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347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^2 y}{\partial t^2}-\frac{K}{m}\frac{\partial ^2 y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0"/>
  <p:tag name="PICTUREFILESIZE" val="4142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vängande strä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742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7"/>
  <p:tag name="PICTUREFILESIZE" val="762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4467"/>
  <p:tag name="POWERPOINTLATEX_ORIGINALWIDTH" val="1094,4"/>
  <p:tag name="POWERPOINTLATEX_ORIGINALHEIGHT" val="94,56"/>
  <p:tag name="POWERPOINTLATEX_FONTSIZE" val="44"/>
  <p:tag name="POWERPOINTLATEX_TYPE" val="Equation"/>
  <p:tag name="POWERPOINTLATEX_CODE" val="\mbox{eller f\&quot;or att illustrera temperaturer och/eller lufttryck p\aa}\\&#10;\mbox{meterologiska kartor} 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969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pännkraf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347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tyvhe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449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EI\frac{\partial^4 y}{\partial x^4}+m\frac{\partial ^2 y}{\partial t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3"/>
  <p:tag name="PICTUREFILESIZE" val="4688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6"/>
  <p:tag name="POWERPOINTLATEX_ORIGINALWIDTH" val="177,12"/>
  <p:tag name="POWERPOINTLATEX_ORIGINALHEIGHT" val="30"/>
  <p:tag name="POWERPOINTLATEX_FONTSIZE" val="44"/>
  <p:tag name="POWERPOINTLATEX_TYPE" val="Equation"/>
  <p:tag name="POWERPOINTLATEX_CODE" val="\mbox{isotermer} 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underbrace{\hspace{1 cm}}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0"/>
  <p:tag name="PICTUREFILESIZE" val="774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vängande balk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2"/>
  <p:tag name="PICTUREFILESIZE" val="3696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EI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1"/>
  <p:tag name="PICTUREFILESIZE" val="78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x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9"/>
  <p:tag name="PICTUREFILESIZE" val="2233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_{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5"/>
  <p:tag name="PICTUREFILESIZE" val="2632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'_{x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0"/>
  <p:tag name="PICTUREFILESIZE" val="287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150,24"/>
  <p:tag name="POWERPOINTLATEX_ORIGINALHEIGHT" val="31,2"/>
  <p:tag name="POWERPOINTLATEX_FONTSIZE" val="44"/>
  <p:tag name="POWERPOINTLATEX_TYPE" val="Equation"/>
  <p:tag name="POWERPOINTLATEX_CODE" val="\mbox{isobarer} 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tyvhe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449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EI\frac{\partial^4 y}{\partial x^4}+m\frac{\partial ^2 y}{\partial t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3"/>
  <p:tag name="PICTUREFILESIZE" val="4688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underbrace{\hspace{1 cm}}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0"/>
  <p:tag name="PICTUREFILESIZE" val="774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vängande balk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2"/>
  <p:tag name="PICTUREFILESIZE" val="3696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EI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1"/>
  <p:tag name="PICTUREFILESIZE" val="78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3,2"/>
  <p:tag name="POWERPOINTLATEX_ORIGINALHEIGHT" val="31,92"/>
  <p:tag name="POWERPOINTLATEX_FONTSIZE" val="44"/>
  <p:tag name="POWERPOINTLATEX_TYPE" val="Equation"/>
  <p:tag name="POWERPOINTLATEX_CODE" val="C=1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x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9"/>
  <p:tag name="PICTUREFILESIZE" val="2233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_{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5"/>
  <p:tag name="PICTUREFILESIZE" val="2632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'_{x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0"/>
  <p:tag name="PICTUREFILESIZE" val="2872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2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8381"/>
  <p:tag name="POWERPOINTLATEX_ORIGINALWIDTH" val="1187,28"/>
  <p:tag name="POWERPOINTLATEX_ORIGINALHEIGHT" val="91,92"/>
  <p:tag name="POWERPOINTLATEX_FONTSIZE" val="44"/>
  <p:tag name="POWERPOINTLATEX_TYPE" val="Equation"/>
  <p:tag name="POWERPOINTLATEX_CODE" val="\mbox{Begreppen gr\&quot;ansv\&quot;arde, kontinuitet och derivata kan definieras }\\&#10;\mbox{p\aa\ liknande vis \&quot;aven f\&quot;or funktioner av tre eller fler variabler}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920188"/>
  <p:tag name="POWERPOINTLATEX_ORIGINALWIDTH" val="995,7601"/>
  <p:tag name="POWERPOINTLATEX_ORIGINALHEIGHT" val="102,24"/>
  <p:tag name="POWERPOINTLATEX_FONTSIZE" val="44"/>
  <p:tag name="POWERPOINTLATEX_TYPE" val="Equation"/>
  <p:tag name="POWERPOINTLATEX_CODE" val="\mbox{\&quot;Aven beteckningar och r\&quot;akneregler har analog form. }\\&#10;\mbox{H\&quot;ar \&quot;ar n\aa gra exempel;}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114,08"/>
  <p:tag name="POWERPOINTLATEX_ORIGINALHEIGHT" val="47,28"/>
  <p:tag name="POWERPOINTLATEX_FONTSIZE" val="44"/>
  <p:tag name="POWERPOINTLATEX_TYPE" val="Equation"/>
  <p:tag name="POWERPOINTLATEX_CODE" val="\mbox{{\bf Exempel 1}: \ Om \ } f(x,y,z)=x^2yz^2+2y^2z^3+xz\mbox{ \ \ s\aa \ \&quot;ar}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29,3601"/>
  <p:tag name="POWERPOINTLATEX_ORIGINALHEIGHT" val="47,28"/>
  <p:tag name="POWERPOINTLATEX_FONTSIZE" val="44"/>
  <p:tag name="POWERPOINTLATEX_TYPE" val="Equation"/>
  <p:tag name="POWERPOINTLATEX_CODE" val=" f'_1(x,y,z)=2xyz^2+z 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1,2001"/>
  <p:tag name="POWERPOINTLATEX_ORIGINALHEIGHT" val="47,28"/>
  <p:tag name="POWERPOINTLATEX_FONTSIZE" val="44"/>
  <p:tag name="POWERPOINTLATEX_TYPE" val="Equation"/>
  <p:tag name="POWERPOINTLATEX_CODE" val=" \ f'_2(x,y,z)=x^2z^2+4yz^3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1206"/>
  <p:tag name="POWERPOINTLATEX_ORIGINALWIDTH" val="606,72"/>
  <p:tag name="POWERPOINTLATEX_ORIGINALHEIGHT" val="47,76"/>
  <p:tag name="POWERPOINTLATEX_FONTSIZE" val="44"/>
  <p:tag name="POWERPOINTLATEX_TYPE" val="Equation"/>
  <p:tag name="POWERPOINTLATEX_CODE" val=" \ f'_3(x,y,z)=2x^2yz+6y^2z^2+x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2}:}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7156"/>
  <p:tag name="POWERPOINTLATEX_ORIGINALWIDTH" val="524,4481"/>
  <p:tag name="POWERPOINTLATEX_ORIGINALHEIGHT" val="94,17599"/>
  <p:tag name="POWERPOINTLATEX_FONTSIZE" val="45"/>
  <p:tag name="POWERPOINTLATEX_TYPE" val="Equation"/>
  <p:tag name="POWERPOINTLATEX_CODE" val="\displaystyle{\frac{\partial}{\partial u}\left( f(u^2v,\frac{u}{v},2u+3v)\right)=}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04255"/>
  <p:tag name="POWERPOINTLATEX_ORIGINALWIDTH" val="1396,224"/>
  <p:tag name="POWERPOINTLATEX_ORIGINALHEIGHT" val="91,36803"/>
  <p:tag name="POWERPOINTLATEX_FONTSIZE" val="45"/>
  <p:tag name="POWERPOINTLATEX_TYPE" val="Equation"/>
  <p:tag name="POWERPOINTLATEX_CODE" val="\displaystyle{=f'_1(u^2v,\frac{u}{v},2u+3v)2uv+f'_2(u^2v,\frac{u}{v}, 2u+3v)\frac{1}{v}+f'_3(u^2v,\frac{u}{v}, 2u+3v)2}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Dubbelintegral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3"/>
  <p:tag name="PICTUREFILESIZE" val="290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88"/>
  <p:tag name="POWERPOINTLATEX_ORIGINALHEIGHT" val="31,92"/>
  <p:tag name="POWERPOINTLATEX_FONTSIZE" val="44"/>
  <p:tag name="POWERPOINTLATEX_TYPE" val="Equation"/>
  <p:tag name="POWERPOINTLATEX_CODE" val="C=13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{\bf Definition}: Vi säger att $f(x,y)$ är integrerbar \\&#10;över rektangeln $D$ och att dubbelintegralen\vspace{.2 cm}\\&#10;\hspace*{.6 cm}$\displaystyle{\iint_Df(x,y)\,dxdy\hspace{.3 cm}\mbox{ har värdet }I \mbox{ om}}$ &#10;\vspace{.2 cm}\\&#10;\hspace*{.6 cm}$\displaystyle{R(f,P)\rightarrow I\hspace{.3 cm}\mbox{ då }&#10;\underbrace{\max_{i,j}\left( diam(R_{ij})\right)}_{\mbox{{\tiny indelningens finhet}}}\rightarrow 0}$ &#10;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4"/>
  <p:tag name="PICTUREFILESIZE" val="35648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Om integrationsområdet $D$ inte är rektangulärt så sätter vi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60"/>
  <p:tag name="PICTUREFILESIZE" val="9732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iint_{D}f(x,y)\,dxdy=\iint_R\hat{f}(x,y)\,dxdy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59"/>
  <p:tag name="PICTUREFILESIZE" val="9946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där $R$ är ett rektangulärt område som innehåller $D$ och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43"/>
  <p:tag name="PICTUREFILESIZE" val="8473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hat{f}(x,y)=\left\{ \begin{array}{ccl}&#10;f(x,y)&amp;\mbox{ , då}&amp; (x,y)\in D\\&#10;0&amp;\mbox{ , då}&amp; (x,y)\not \in D\end{array}\right.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68"/>
  <p:tag name="PICTUREFILESIZE" val="11582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R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8"/>
  <p:tag name="PICTUREFILESIZE" val="519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Några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691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f(x,y)\geq 0$ på $D$ så ger integralen $\displaystyle{\iint_Df(x,y)\,dxdy}$\\&#10;volymen av det område i rummet som ligger vertikalt \\&#10;ovanför $D$ och begränsas uppåt av ytan $z=f(x,y)$.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4"/>
  <p:tag name="PICTUREFILESIZE" val="3115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5,36"/>
  <p:tag name="POWERPOINTLATEX_ORIGINALHEIGHT" val="31,92"/>
  <p:tag name="POWERPOINTLATEX_FONTSIZE" val="44"/>
  <p:tag name="POWERPOINTLATEX_TYPE" val="Equation"/>
  <p:tag name="POWERPOINTLATEX_CODE" val="C=14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$\displaystyle{\iint_D\,dxdy=}$&#10;arean av $D$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17"/>
  <p:tag name="PICTUREFILESIZE" val="5665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D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1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5"/>
  <p:tag name="PICTUREFILESIZE" val="211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Dubbelintegralen är linjär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23"/>
  <p:tag name="PICTUREFILESIZE" val="4485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Fler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8"/>
  <p:tag name="PICTUREFILESIZE" val="2830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iint_D(Af(x,y)+Bg(x,y))\,dxdy=A\iint_Df(x,y)\,dxdy+B\iint_Dg(x,y)\,dxdy}$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25"/>
  <p:tag name="PICTUREFILESIZE" val="17422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D$ är en union av disjunkta delmängder $D_1,D_2,D_3,...,D_k$\\&#10;så är \ \ $\displaystyle{\iint_Df(x,y)\,dxdy=\sum_{j=1}^k\iint_{D_j}f(x,y)\,dxdy}$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82"/>
  <p:tag name="PICTUREFILESIZE" val="24316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... och ytterligare några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3"/>
  <p:tag name="PICTUREFILESIZE" val="6133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f(x,y)\leq g(x,y)$ på $D$ så är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0"/>
  <p:tag name="PICTUREFILESIZE" val="7071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\leq \iint_Dg(x,y)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9"/>
  <p:tag name="PICTUREFILESIZE" val="1001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5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(Triangelolikheten)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2"/>
  <p:tag name="PICTUREFILESIZE" val="3787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left|\iint_Df(x,y)\,dxdy\right|\leq \iint_D\left|f(x,y)\right|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72"/>
  <p:tag name="PICTUREFILESIZE" val="10333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58,25"/>
  <p:tag name="ORIGINALWIDTH" val="3485,2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\iint_D \left(3+\sin{(x^2y)}\right)\,dxdy}\vspace{.1 cm}$, \\&#10;\hspace*{1.8 cm}där $D$ är cirkelskivan $x^2+y^2\leq 4$. &#10;&#10;\end{document}"/>
  <p:tag name="IGUANATEXSIZE" val="20"/>
  <p:tag name="IGUANATEXCURSOR" val="236"/>
  <p:tag name="TRANSPARENCY" val="Sant"/>
  <p:tag name="FILENAME" val=""/>
  <p:tag name="INPUTTYPE" val="0"/>
  <p:tag name="LATEXENGINEID" val="0"/>
  <p:tag name="TEMPFOLDER" val="c:\temp\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717,5"/>
  <p:tag name="LATEXADDIN" val="\documentclass[10pt]{article}&#10;\usepackage{amsmath,amssymb}&#10;\usepackage[T1]{fontenc}&#10;\usepackage[utf8]{inputenc}&#10;\pagestyle{empty}&#10;\begin{document}&#10;$\ $\\&#10;Linjäritetsegenskaperna ger att;&#10;&#10;\end{document}"/>
  <p:tag name="IGUANATEXSIZE" val="20"/>
  <p:tag name="IGUANATEXCURSOR" val="186"/>
  <p:tag name="TRANSPARENCY" val="Sant"/>
  <p:tag name="FILENAME" val=""/>
  <p:tag name="INPUTTYPE" val="0"/>
  <p:tag name="LATEXENGINEID" val="0"/>
  <p:tag name="TEMPFOLDER" val="c:\temp\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3682,5"/>
  <p:tag name="LATEXADDIN" val="\documentclass[10pt]{article}&#10;\usepackage{amsmath,amssymb}&#10;\usepackage[T1]{fontenc}&#10;\usepackage[utf8]{inputenc}&#10;\pagestyle{empty}&#10;\begin{document}&#10;$\ $\\&#10;$\displaystyle{\iint_D \left(3+\sin{(x^2y)}\right)\,dxdy=&#10;3\iint_D\,dxdy+\iint_D\sin{(x^2y)}\,dxdy=12\pi}$&#10;\end{document}"/>
  <p:tag name="IGUANATEXSIZE" val="20"/>
  <p:tag name="IGUANATEXCURSOR" val="258"/>
  <p:tag name="TRANSPARENCY" val="Sant"/>
  <p:tag name="FILENAME" val=""/>
  <p:tag name="INPUTTYPE" val="0"/>
  <p:tag name="LATEXENGINEID" val="0"/>
  <p:tag name="TEMPFOLDER" val="c:\temp\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573"/>
  <p:tag name="LATEXADDIN" val="\documentclass[10pt]{article}&#10;\usepackage{amsmath,amssymb}&#10;\usepackage[T1]{fontenc}&#10;\usepackage[utf8]{inputenc}&#10;\pagestyle{empty}&#10;\begin{document}&#10;$\ $\\&#10;$\underbrace{\hspace{1.6 cm}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,25"/>
  <p:tag name="ORIGINALWIDTH" val="258"/>
  <p:tag name="LATEXADDIN" val="\documentclass[10pt]{article}&#10;\usepackage{amsmath,amssymb}&#10;\usepackage[T1]{fontenc}&#10;\usepackage[utf8]{inputenc}&#10;\pagestyle{empty}&#10;\begin{document}&#10;$\ $\\&#10;$=4\pi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6,5"/>
  <p:tag name="ORIGINALWIDTH" val="636"/>
  <p:tag name="LATEXADDIN" val="\documentclass[10pt]{article}&#10;\usepackage{amsmath,amssymb}&#10;\usepackage[T1]{fontenc}&#10;\usepackage[utf8]{inputenc}&#10;\pagestyle{empty}&#10;\begin{document}&#10;$\ $\\&#10;ty arean av \\&#10;cirkelskiva \\&#10;med radie 2&#10;\end{document}"/>
  <p:tag name="IGUANATEXSIZE" val="20"/>
  <p:tag name="IGUANATEXCURSOR" val="195"/>
  <p:tag name="TRANSPARENCY" val="Sant"/>
  <p:tag name="FILENAME" val=""/>
  <p:tag name="INPUTTYPE" val="0"/>
  <p:tag name="LATEXENGINEID" val="0"/>
  <p:tag name="TEMPFOLDER" val="c:\temp\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182,25"/>
  <p:tag name="LATEXADDIN" val="\documentclass[10pt]{article}&#10;\usepackage{amsmath,amssymb}&#10;\usepackage[T1]{fontenc}&#10;\usepackage[utf8]{inputenc}&#10;\pagestyle{empty}&#10;\begin{document}&#10;$\ $\\&#10;$=0$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43,75"/>
  <p:tag name="ORIGINALWIDTH" val="1143,75"/>
  <p:tag name="LATEXADDIN" val="\documentclass[10pt]{article}&#10;\usepackage{amsmath,amssymb}&#10;\usepackage[T1]{fontenc}&#10;\usepackage[utf8]{inputenc}&#10;\pagestyle{empty}&#10;\begin{document}&#10;$\ $\\&#10;ty $\sin{(xy)}$ är udda\\&#10;i $y$ och området $D$ \\&#10;är symmetriskt kring \\&#10;$x$-axeln.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4279"/>
  <p:tag name="POWERPOINTLATEX_ORIGINALWIDTH" val="1138,8"/>
  <p:tag name="POWERPOINTLATEX_ORIGINALHEIGHT" val="96,48"/>
  <p:tag name="POWERPOINTLATEX_FONTSIZE" val="44"/>
  <p:tag name="POWERPOINTLATEX_TYPE" val="Equation"/>
  <p:tag name="POWERPOINTLATEX_CODE" val="\mbox{Ett tillst\aa nd hos en partikel/objekt beror normalt ocks\aa\ p\aa}\\&#10;\mbox{dess position } (x,y,z) \mbox{ och ev. tidpunkt }t 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38,64"/>
  <p:tag name="POWERPOINTLATEX_ORIGINALHEIGHT" val="40,8"/>
  <p:tag name="POWERPOINTLATEX_FONTSIZE" val="44"/>
  <p:tag name="POWERPOINTLATEX_TYPE" val="Equation"/>
  <p:tag name="POWERPOINTLATEX_CODE" val="\mbox{...eller s\aa \ anv\&quot;ander man bara f\&quot;arger f\&quot;or att beskriva olika niv\aa er.} 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999"/>
  <p:tag name="LATEXADDIN" val="\documentclass[10pt]{article}&#10;\usepackage{amsmath,amssymb}&#10;\usepackage[T1]{fontenc}&#10;\usepackage[utf8]{inputenc}&#10;\pagestyle{empty}&#10;\begin{document}&#10;$\ $\\&#10;$\underbrace{\hspace{2.8 cm}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64,75"/>
  <p:tag name="LATEXADDIN" val="\documentclass[10pt]{article}&#10;\usepackage{amsmath,amssymb}&#10;\usepackage[T1]{fontenc}&#10;\usepackage[utf8]{inputenc}&#10;\pagestyle{empty}&#10;\begin{document}&#10;$\ $\\&#10;$(x,y)$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361,5"/>
  <p:tag name="LATEXADDIN" val="\documentclass[10pt]{article}&#10;\usepackage{amsmath,amssymb}&#10;\usepackage[T1]{fontenc}&#10;\usepackage[utf8]{inputenc}&#10;\pagestyle{empty}&#10;\begin{document}&#10;$\ $\\&#10;$(x,-y)$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068"/>
  <p:tag name="LATEXADDIN" val="\documentclass[10pt]{article}&#10;\usepackage{amsmath,amssymb}&#10;\usepackage[T1]{fontenc}&#10;\usepackage[utf8]{inputenc}&#10;\pagestyle{empty}&#10;\begin{document}&#10;$\ $\\&#10;$f(x,-y)=-f(x,y)$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27,5"/>
  <p:tag name="ORIGINALWIDTH" val="3163,5"/>
  <p:tag name="LATEXADDIN" val="\documentclass[10pt]{article}&#10;\usepackage{amsmath,amssymb}&#10;\usepackage[T1]{fontenc}&#10;\usepackage[utf8]{inputenc}&#10;\pagestyle{empty}&#10;\begin{document}&#10;$\ $\\&#10;I det röda området är funktionen $f(x,y)=\sin{(x^2y)}$ \\&#10;lika mycket positiv som den är negativ i i det blå området\\ &#10;så integralerna över de två delarna tar ut varandra. &#10;\end{document}"/>
  <p:tag name="IGUANATEXSIZE" val="20"/>
  <p:tag name="IGUANATEXCURSOR" val="272"/>
  <p:tag name="TRANSPARENCY" val="Sant"/>
  <p:tag name="FILENAME" val=""/>
  <p:tag name="INPUTTYPE" val="0"/>
  <p:tag name="LATEXENGINEID" val="0"/>
  <p:tag name="TEMPFOLDER" val="c:\temp\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=\int_a^bA(x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36"/>
  <p:tag name="PICTUREFILESIZE" val="8679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=\int_a^b\left(\int_c^df(x,y)\,dy\right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14"/>
  <p:tag name="PICTUREFILESIZE" val="7841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A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"/>
  <p:tag name="PICTUREFILESIZE" val="125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95808"/>
  <p:tag name="POWERPOINTLATEX_ORIGINALWIDTH" val="437,0401"/>
  <p:tag name="POWERPOINTLATEX_ORIGINALHEIGHT" val="40,08"/>
  <p:tag name="POWERPOINTLATEX_FONTSIZE" val="44"/>
  <p:tag name="POWERPOINTLATEX_TYPE" val="Equation"/>
  <p:tag name="POWERPOINTLATEX_CODE" val="\mbox{... som p\aa \ dessa kartor} 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x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1"/>
  <p:tag name="PICTUREFILESIZE" val="766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2,5"/>
  <p:tag name="ORIGINALWIDTH" val="3547,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\iint_D \left(30-x^2-3y^2\right)\,dxdy}\vspace{.1 cm}$, \\&#10;\hspace*{1.8 cm}där $D$ är rektangeln $0\leq x\leq 3,\  0\leq y\leq 2$. &#10;&#10;\end{document}"/>
  <p:tag name="IGUANATEXSIZE" val="20"/>
  <p:tag name="IGUANATEXCURSOR" val="325"/>
  <p:tag name="TRANSPARENCY" val="Sant"/>
  <p:tag name="FILENAME" val=""/>
  <p:tag name="INPUTTYPE" val="0"/>
  <p:tag name="LATEXENGINEID" val="0"/>
  <p:tag name="TEMPFOLDER" val="c:\temp\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2081,25"/>
  <p:tag name="LATEXADDIN" val="\documentclass[10pt]{article}&#10;\usepackage{amsmath,amssymb}&#10;\usepackage[T1]{fontenc}&#10;\usepackage[utf8]{inputenc}&#10;\pagestyle{empty}&#10;\begin{document}&#10;$\ $\\&#10;Om vi för varje fixt $x$ mellan $0$ och $3$ \\&#10;integrerar i $y$-led från $0$ till $2$ så får vi; &#10;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,75"/>
  <p:tag name="ORIGINALWIDTH" val="3496,5"/>
  <p:tag name="LATEXADDIN" val="\documentclass[10pt]{article}&#10;\usepackage{amsmath,amssymb}&#10;\usepackage[T1]{fontenc}&#10;\usepackage[utf8]{inputenc}&#10;\pagestyle{empty}&#10;\begin{document}&#10;$\ $\\&#10;$\displaystyle{\iint_D \left(30-x^2-3y^2\right)\,dxdy=&#10;\int_0^3\left( \int_0^2\left(30-x^2-3y^2\right)\,dy\right)\,dx=}$&#10;\end{document}"/>
  <p:tag name="IGUANATEXSIZE" val="20"/>
  <p:tag name="IGUANATEXCURSOR" val="260"/>
  <p:tag name="TRANSPARENCY" val="Sant"/>
  <p:tag name="FILENAME" val=""/>
  <p:tag name="INPUTTYPE" val="0"/>
  <p:tag name="LATEXENGINEID" val="0"/>
  <p:tag name="TEMPFOLDER" val="c:\temp\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2,5"/>
  <p:tag name="LATEXADDIN" val="\documentclass[10pt]{article}&#10;\usepackage{amsmath,amssymb}&#10;\usepackage[T1]{fontenc}&#10;\usepackage[utf8]{inputenc}&#10;\pagestyle{empty}&#10;\begin{document}&#10;$\ $\\&#10;$3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4,5"/>
  <p:tag name="ORIGINALWIDTH" val="4012,5"/>
  <p:tag name="LATEXADDIN" val="\documentclass[10pt]{article}&#10;\usepackage{amsmath,amssymb}&#10;\usepackage[T1]{fontenc}&#10;\usepackage[utf8]{inputenc}&#10;\pagestyle{empty}&#10;\begin{document}&#10;$\ $\\&#10;$\displaystyle{ =&#10;\int_0^3\left( \left[30y-x^2y-y^3\right]_0^2\right)\,dx=&#10;\int_0^3\left(52-2x^2\right)\,dx=\left[52x-\frac23x^3\right]_0^3=138}$&#10;\end{document}"/>
  <p:tag name="IGUANATEXSIZE" val="20"/>
  <p:tag name="IGUANATEXCURSOR" val="216"/>
  <p:tag name="TRANSPARENCY" val="Sant"/>
  <p:tag name="FILENAME" val=""/>
  <p:tag name="INPUTTYPE" val="0"/>
  <p:tag name="LATEXENGINEID" val="0"/>
  <p:tag name="TEMPFOLDER" val="c:\temp\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,5"/>
  <p:tag name="ORIGINALWIDTH" val="50,25"/>
  <p:tag name="LATEXADDIN" val="\documentclass[10pt]{article}&#10;\usepackage{amsmath,amssymb}&#10;\usepackage[T1]{fontenc}&#10;\usepackage[utf8]{inputenc}&#10;\pagestyle{empty}&#10;\begin{document}&#10;$\ $\\&#10;$2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2873563"/>
  <p:tag name="POWERPOINTLATEX_ORIGINALWIDTH" val="1201,44"/>
  <p:tag name="POWERPOINTLATEX_ORIGINALHEIGHT" val="83,52"/>
  <p:tag name="POWERPOINTLATEX_FONTSIZE" val="44"/>
  <p:tag name="POWERPOINTLATEX_TYPE" val="Equation"/>
  <p:tag name="POWERPOINTLATEX_CODE" val="\mbox{\bf Gemensamt f\&quot;or kartorna \&quot;ar att de alla illustrerar olika}\\&#10;\mbox{\bf funktioner av tv\aa \  variabler} 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4"/>
  <p:tag name="ORIGINALWIDTH" val="2636,25"/>
  <p:tag name="LATEXADDIN" val="\documentclass[10pt]{article}&#10;\usepackage{amsmath,amssymb}&#10;\usepackage[T1]{fontenc}&#10;\usepackage[utf8]{inputenc}&#10;\pagestyle{empty}&#10;\begin{document}&#10;$\ $\\&#10;Alternativt kan vi för varje fixt $y$ mellan $0$ och $2$ \\&#10;integrera i $x$-led från $0$ till $3$ och får då istället; &#10;&#10;\end{document}"/>
  <p:tag name="IGUANATEXSIZE" val="20"/>
  <p:tag name="IGUANATEXCURSOR" val="271"/>
  <p:tag name="TRANSPARENCY" val="Sant"/>
  <p:tag name="FILENAME" val=""/>
  <p:tag name="INPUTTYPE" val="0"/>
  <p:tag name="LATEXENGINEID" val="0"/>
  <p:tag name="TEMPFOLDER" val="c:\temp\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,75"/>
  <p:tag name="ORIGINALWIDTH" val="3476,25"/>
  <p:tag name="LATEXADDIN" val="\documentclass[10pt]{article}&#10;\usepackage{amsmath,amssymb}&#10;\usepackage[T1]{fontenc}&#10;\usepackage[utf8]{inputenc}&#10;\pagestyle{empty}&#10;\begin{document}&#10;$\ $\\&#10;$\displaystyle{\iint_D \left(30-x^2-3y^2\right)\,dxdy=&#10;\int_0^2\left( \int_0^3\left(30-x^2-3y^2\right)dx\right)\,dy=}$&#10;\end{document}"/>
  <p:tag name="IGUANATEXSIZE" val="20"/>
  <p:tag name="IGUANATEXCURSOR" val="269"/>
  <p:tag name="TRANSPARENCY" val="Sant"/>
  <p:tag name="FILENAME" val=""/>
  <p:tag name="INPUTTYPE" val="0"/>
  <p:tag name="LATEXENGINEID" val="0"/>
  <p:tag name="TEMPFOLDER" val="c:\temp\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2,5"/>
  <p:tag name="LATEXADDIN" val="\documentclass[10pt]{article}&#10;\usepackage{amsmath,amssymb}&#10;\usepackage[T1]{fontenc}&#10;\usepackage[utf8]{inputenc}&#10;\pagestyle{empty}&#10;\begin{document}&#10;$\ $\\&#10;$3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4168,5"/>
  <p:tag name="LATEXADDIN" val="\documentclass[10pt]{article}&#10;\usepackage{amsmath,amssymb}&#10;\usepackage[T1]{fontenc}&#10;\usepackage[utf8]{inputenc}&#10;\pagestyle{empty}&#10;\begin{document}&#10;$\ $\\&#10;$\displaystyle{ =&#10;\int_0^2\left( \left[30x-\frac13x^3-3y^2x\right]_0^3\right)\,dy=&#10;\int_0^2\left(81-9y^2\right)\,dy=\left[81y-3y^3\right]_0^2=138}$&#10;\end{document}"/>
  <p:tag name="IGUANATEXSIZE" val="20"/>
  <p:tag name="IGUANATEXCURSOR" val="295"/>
  <p:tag name="TRANSPARENCY" val="Sant"/>
  <p:tag name="FILENAME" val=""/>
  <p:tag name="INPUTTYPE" val="0"/>
  <p:tag name="LATEXENGINEID" val="0"/>
  <p:tag name="TEMPFOLDER" val="c:\temp\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,5"/>
  <p:tag name="ORIGINALWIDTH" val="50,25"/>
  <p:tag name="LATEXADDIN" val="\documentclass[10pt]{article}&#10;\usepackage{amsmath,amssymb}&#10;\usepackage[T1]{fontenc}&#10;\usepackage[utf8]{inputenc}&#10;\pagestyle{empty}&#10;\begin{document}&#10;$\ $\\&#10;$2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2,5"/>
  <p:tag name="ORIGINALWIDTH" val="3180"/>
  <p:tag name="LATEXADDIN" val="\documentclass[10pt]{article}&#10;\usepackage{amsmath,amssymb}&#10;\usepackage[T1]{fontenc}&#10;\usepackage[utf8]{inputenc}&#10;\pagestyle{empty}&#10;\begin{document}&#10;$\ $\\&#10;{\bf Exempel}: Betrakta dubbelintegralen &#10;$\displaystyle{\iint_D y\cos{(xy)}\,dxdy}\vspace{.1 cm}$, \\&#10;\hspace*{1.8 cm}där $D$ är rektangeln $0\leq x\leq 1,\  0\leq y\leq 1$. &#10;&#10;\end{document}"/>
  <p:tag name="IGUANATEXSIZE" val="20"/>
  <p:tag name="IGUANATEXCURSOR" val="326"/>
  <p:tag name="TRANSPARENCY" val="Sant"/>
  <p:tag name="FILENAME" val=""/>
  <p:tag name="INPUTTYPE" val="0"/>
  <p:tag name="LATEXENGINEID" val="0"/>
  <p:tag name="TEMPFOLDER" val="c:\temp\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2081,25"/>
  <p:tag name="LATEXADDIN" val="\documentclass[10pt]{article}&#10;\usepackage{amsmath,amssymb}&#10;\usepackage[T1]{fontenc}&#10;\usepackage[utf8]{inputenc}&#10;\pagestyle{empty}&#10;\begin{document}&#10;$\ $\\&#10;Om vi för varje fixt $x$ mellan $0$ och $1$ \\&#10;integrerar i $y$-led från $0$ till $1$ så får vi; &#10;&#10;\end{document}"/>
  <p:tag name="IGUANATEXSIZE" val="20"/>
  <p:tag name="IGUANATEXCURSOR" val="238"/>
  <p:tag name="TRANSPARENCY" val="Sant"/>
  <p:tag name="FILENAME" val=""/>
  <p:tag name="INPUTTYPE" val="0"/>
  <p:tag name="LATEXENGINEID" val="0"/>
  <p:tag name="TEMPFOLDER" val="c:\temp\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227,6"/>
  <p:tag name="POWERPOINTLATEX_ORIGINALHEIGHT" val="93,36"/>
  <p:tag name="POWERPOINTLATEX_FONTSIZE" val="44"/>
  <p:tag name="POWERPOINTLATEX_TYPE" val="Equation"/>
  <p:tag name="POWERPOINTLATEX_CODE" val="\mbox{... eller s\aa \  kombinerar man f\&quot;arger och niv\aa kurvor f\&quot;or att f\aa \  med }\\&#10;\mbox{mycket information och illustrera samband.} 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3497,25"/>
  <p:tag name="LATEXADDIN" val="\documentclass[10pt]{article}&#10;\usepackage{amsmath,amssymb}&#10;\usepackage[T1]{fontenc}&#10;\usepackage[utf8]{inputenc}&#10;\pagestyle{empty}&#10;\begin{document}&#10;$\ $\\&#10;$\displaystyle{ \iint_D y\cos{(xy)} \,dxdy=&#10;\int_0^1\left( \int_0^1 y\cos{(xy)} \,dy\right)\,dx=\hspace{1.8 cm}=}$&#10;\end{document}"/>
  <p:tag name="IGUANATEXSIZE" val="20"/>
  <p:tag name="IGUANATEXCURSOR" val="261"/>
  <p:tag name="TRANSPARENCY" val="Sant"/>
  <p:tag name="FILENAME" val=""/>
  <p:tag name="INPUTTYPE" val="0"/>
  <p:tag name="LATEXENGINEID" val="0"/>
  <p:tag name="TEMPFOLDER" val="c:\temp\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4263"/>
  <p:tag name="LATEXADDIN" val="\documentclass[10pt]{article}&#10;\usepackage{amsmath,amssymb}&#10;\usepackage[T1]{fontenc}&#10;\usepackage[utf8]{inputenc}&#10;\pagestyle{empty}&#10;\begin{document}&#10;$\ $\\&#10;$\displaystyle{ =&#10;\int_0^1\left( \left[y\frac{\sin{(xy)}}{x}\right]_0^1-\int_0^1\frac{\sin{(xy)}}{x}\,dy \right)\,dx=&#10;\int_0^1\left(\frac{\sin{x}}{x}+\left[ \frac{\cos{(xy)}}{x^2}\right]_0^1\right)\,dx= }$&#10;\end{document}"/>
  <p:tag name="IGUANATEXSIZE" val="20"/>
  <p:tag name="IGUANATEXCURSOR" val="258"/>
  <p:tag name="TRANSPARENCY" val="Sant"/>
  <p:tag name="FILENAME" val=""/>
  <p:tag name="INPUTTYPE" val="0"/>
  <p:tag name="LATEXENGINEID" val="0"/>
  <p:tag name="TEMPFOLDER" val="c:\temp\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1705,5"/>
  <p:tag name="LATEXADDIN" val="\documentclass[10pt]{article}&#10;\usepackage{amsmath,amssymb}&#10;\usepackage[T1]{fontenc}&#10;\usepackage[utf8]{inputenc}&#10;\pagestyle{empty}&#10;\begin{document}&#10;$\ $\\&#10;$\displaystyle{ = \int_0^1\left( \frac{\sin{x}}{x}+\frac{\cos{x}}{x^2}-\frac{1}{x^2}\right)\,dx}$&#10;\end{document}"/>
  <p:tag name="IGUANATEXSIZE" val="20"/>
  <p:tag name="IGUANATEXCURSOR" val="238"/>
  <p:tag name="TRANSPARENCY" val="Sant"/>
  <p:tag name="FILENAME" val=""/>
  <p:tag name="INPUTTYPE" val="0"/>
  <p:tag name="LATEXENGINEID" val="0"/>
  <p:tag name="TEMPFOLDER" val="c:\temp\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37,25"/>
  <p:tag name="ORIGINALWIDTH" val="3136,5"/>
  <p:tag name="LATEXADDIN" val="\documentclass[10pt]{article}&#10;\usepackage{amsmath,amssymb}&#10;\usepackage[T1]{fontenc}&#10;\usepackage[utf8]{inputenc}&#10;\pagestyle{empty}&#10;\begin{document}&#10;$\ $\\&#10;Här kommer vi inte längre eftersom &#10;$\frac{\sin{x}}{x}+\frac{\cos{x}}{x^2}$ &#10;saknar \\elementär primitiv funktion (dvs. ingen primitiv funktion \\&#10;kan uttryckas med enbart elementära funktioner)  \end{document}"/>
  <p:tag name="IGUANATEXSIZE" val="20"/>
  <p:tag name="IGUANATEXCURSOR" val="228"/>
  <p:tag name="TRANSPARENCY" val="Sant"/>
  <p:tag name="FILENAME" val=""/>
  <p:tag name="INPUTTYPE" val="0"/>
  <p:tag name="LATEXENGINEID" val="0"/>
  <p:tag name="TEMPFOLDER" val="c:\temp\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3323,25"/>
  <p:tag name="LATEXADDIN" val="\documentclass[10pt]{article}&#10;\usepackage{amsmath,amssymb}&#10;\usepackage[T1]{fontenc}&#10;\usepackage[utf8]{inputenc}&#10;\pagestyle{empty}&#10;\begin{document}&#10;$\ $\\&#10;På nästa sida prövar vi istället att räkna ut dubbelintegralen \\&#10;genom att intergera i andra ordningen. &#10;\end{document}"/>
  <p:tag name="IGUANATEXSIZE" val="20"/>
  <p:tag name="IGUANATEXCURSOR" val="220"/>
  <p:tag name="TRANSPARENCY" val="Sant"/>
  <p:tag name="FILENAME" val=""/>
  <p:tag name="INPUTTYPE" val="0"/>
  <p:tag name="LATEXENGINEID" val="0"/>
  <p:tag name="TEMPFOLDER" val="c:\temp\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746,4"/>
  <p:tag name="POWERPOINTLATEX_ORIGINALHEIGHT" val="95,28"/>
  <p:tag name="POWERPOINTLATEX_FONTSIZE" val="44"/>
  <p:tag name="POWERPOINTLATEX_TYPE" val="Equation"/>
  <p:tag name="POWERPOINTLATEX_CODE" val="\mbox{Detta \&quot;ar n\aa gra niv\aa ytor till funktionen }\\&#10;f(x,y,z)=( x+z\cos{y})(y+\sin{xz})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586,5"/>
  <p:tag name="LATEXADDIN" val="\documentclass[10pt]{article}&#10;\usepackage{amsmath,amssymb}&#10;\usepackage[T1]{fontenc}&#10;\usepackage[utf8]{inputenc}&#10;\pagestyle{empty}&#10;\begin{document}&#10;$\ $\\&#10;Partiell\\integration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2,5"/>
  <p:tag name="ORIGINALWIDTH" val="3447"/>
  <p:tag name="LATEXADDIN" val="\documentclass[10pt]{article}&#10;\usepackage{amsmath,amssymb}&#10;\usepackage[T1]{fontenc}&#10;\usepackage[utf8]{inputenc}&#10;\pagestyle{empty}&#10;\begin{document}&#10;$\ $\\&#10;{\bf forts.} Betrakta åter igen dubbelintegralen &#10;$\displaystyle{\iint_D y\cos{(xy)}\,dxdy}\vspace{.1 cm}$, \\&#10;\hspace*{1.05 cm}där $D$ är rektangeln $0\leq x\leq 1,\  0\leq y\leq 1$. &#10;&#10;\end{document}"/>
  <p:tag name="IGUANATEXSIZE" val="20"/>
  <p:tag name="IGUANATEXCURSOR" val="278"/>
  <p:tag name="TRANSPARENCY" val="Sant"/>
  <p:tag name="FILENAME" val=""/>
  <p:tag name="INPUTTYPE" val="0"/>
  <p:tag name="LATEXENGINEID" val="0"/>
  <p:tag name="TEMPFOLDER" val="c:\temp\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2169"/>
  <p:tag name="LATEXADDIN" val="\documentclass[10pt]{article}&#10;\usepackage{amsmath,amssymb}&#10;\usepackage[T1]{fontenc}&#10;\usepackage[utf8]{inputenc}&#10;\pagestyle{empty}&#10;\begin{document}&#10;$\ $\\&#10;Låt oss nu istället först integrera i $x$-led \\&#10;och därefter i $y$-led &#10;\end{document}"/>
  <p:tag name="IGUANATEXSIZE" val="20"/>
  <p:tag name="IGUANATEXCURSOR" val="203"/>
  <p:tag name="TRANSPARENCY" val="Sant"/>
  <p:tag name="FILENAME" val=""/>
  <p:tag name="INPUTTYPE" val="0"/>
  <p:tag name="LATEXENGINEID" val="0"/>
  <p:tag name="TEMPFOLDER" val="c:\temp\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2762,25"/>
  <p:tag name="LATEXADDIN" val="\documentclass[10pt]{article}&#10;\usepackage{amsmath,amssymb}&#10;\usepackage[T1]{fontenc}&#10;\usepackage[utf8]{inputenc}&#10;\pagestyle{empty}&#10;\begin{document}&#10;$\ $\\&#10;$\displaystyle{ \iint_D y\cos{(xy)} \,dxdy=&#10;\int_0^1\left( \int_0^1 y\cos{(xy)} \,dx\right)\,dy=}$&#10;\end{document}"/>
  <p:tag name="IGUANATEXSIZE" val="20"/>
  <p:tag name="IGUANATEXCURSOR" val="249"/>
  <p:tag name="TRANSPARENCY" val="Sant"/>
  <p:tag name="FILENAME" val=""/>
  <p:tag name="INPUTTYPE" val="0"/>
  <p:tag name="LATEXENGINEID" val="0"/>
  <p:tag name="TEMPFOLDER" val="c:\temp\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2988"/>
  <p:tag name="LATEXADDIN" val="\documentclass[10pt]{article}&#10;\usepackage{amsmath,amssymb}&#10;\usepackage[T1]{fontenc}&#10;\usepackage[utf8]{inputenc}&#10;\pagestyle{empty}&#10;\begin{document}&#10;$\ $\\&#10;$\displaystyle{ =&#10;\int_0^1\left( y\int_0^1 \cos{(xy)} \,dx\right)\,dy=&#10;\int_0^1\left( y\left[\frac{\sin{(xy)}}{y}\right]_0^1\right)\,dy}$&#10;\end{document}"/>
  <p:tag name="IGUANATEXSIZE" val="20"/>
  <p:tag name="IGUANATEXCURSOR" val="262"/>
  <p:tag name="TRANSPARENCY" val="Sant"/>
  <p:tag name="FILENAME" val=""/>
  <p:tag name="INPUTTYPE" val="0"/>
  <p:tag name="LATEXENGINEID" val="0"/>
  <p:tag name="TEMPFOLDER" val="c:\temp\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7,9201"/>
  <p:tag name="POWERPOINTLATEX_ORIGINALHEIGHT" val="44,16"/>
  <p:tag name="POWERPOINTLATEX_FONTSIZE" val="44"/>
  <p:tag name="POWERPOINTLATEX_TYPE" val="Equation"/>
  <p:tag name="POWERPOINTLATEX_CODE" val="f(x,y,z)=2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1,25"/>
  <p:tag name="ORIGINALWIDTH" val="1998"/>
  <p:tag name="LATEXADDIN" val="\documentclass[10pt]{article}&#10;\usepackage{amsmath,amssymb}&#10;\usepackage[T1]{fontenc}&#10;\usepackage[utf8]{inputenc}&#10;\pagestyle{empty}&#10;\begin{document}&#10;$\ $\\&#10;$\displaystyle{ = \int_0^1\sin{y}\,dy=\left[ -\cos{y}\right]_0^1=1-\cos{1} }$&#10;\end{document}"/>
  <p:tag name="IGUANATEXSIZE" val="20"/>
  <p:tag name="IGUANATEXCURSOR" val="228"/>
  <p:tag name="TRANSPARENCY" val="Sant"/>
  <p:tag name="FILENAME" val=""/>
  <p:tag name="INPUTTYPE" val="0"/>
  <p:tag name="LATEXENGINEID" val="0"/>
  <p:tag name="TEMPFOLDER" val="c:\temp\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3016,5"/>
  <p:tag name="LATEXADDIN" val="\documentclass[10pt]{article}&#10;\usepackage{amsmath,amssymb}&#10;\usepackage[T1]{fontenc}&#10;\usepackage[utf8]{inputenc}&#10;\pagestyle{empty}&#10;\begin{document}&#10;$\ $\\&#10;Det fungerade bättre, så ibland har det alltså betydelse \\&#10;i vilken ordning man utför integrationen.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=\int_a^bA(x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36"/>
  <p:tag name="PICTUREFILESIZE" val="8679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=\int_a^b\left(\int_{c(x)}^{d(x)}f(x,y)\,dy\right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24"/>
  <p:tag name="PICTUREFILESIZE" val="9200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y=d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37"/>
  <p:tag name="PICTUREFILESIZE" val="1749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y=c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36"/>
  <p:tag name="PICTUREFILESIZE" val="1657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x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1"/>
  <p:tag name="PICTUREFILESIZE" val="766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A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"/>
  <p:tag name="PICTUREFILESIZE" val="1251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58,25"/>
  <p:tag name="ORIGINALWIDTH" val="2882,2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\iint_D \sqrt{y}\,dxdy}\vspace{.1 cm}$, \\&#10;\hspace*{1.8 cm}där $D$ är området $0\leq x\leq 1,\  x^2\leq y\leq 1$. &#10;&#10;\end{document}"/>
  <p:tag name="IGUANATEXSIZE" val="20"/>
  <p:tag name="IGUANATEXCURSOR" val="322"/>
  <p:tag name="TRANSPARENCY" val="Sant"/>
  <p:tag name="FILENAME" val=""/>
  <p:tag name="INPUTTYPE" val="0"/>
  <p:tag name="LATEXENGINEID" val="0"/>
  <p:tag name="TEMPFOLDER" val="c:\temp\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8,4001"/>
  <p:tag name="POWERPOINTLATEX_ORIGINALHEIGHT" val="44,16"/>
  <p:tag name="POWERPOINTLATEX_FONTSIZE" val="44"/>
  <p:tag name="POWERPOINTLATEX_TYPE" val="Equation"/>
  <p:tag name="POWERPOINTLATEX_CODE" val="f(x,y,z)=3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2146,5"/>
  <p:tag name="LATEXADDIN" val="\documentclass[10pt]{article}&#10;\usepackage{amsmath,amssymb}&#10;\usepackage[T1]{fontenc}&#10;\usepackage[utf8]{inputenc}&#10;\pagestyle{empty}&#10;\begin{document}&#10;$\ $\\&#10;Om vi för varje fixt $x$ mellan $0$ och $1$ \\&#10;integrerar i $y$-led från $x^2$ till $1$ så får vi; &#10;&#10;\end{document}"/>
  <p:tag name="IGUANATEXSIZE" val="20"/>
  <p:tag name="IGUANATEXCURSOR" val="231"/>
  <p:tag name="TRANSPARENCY" val="Sant"/>
  <p:tag name="FILENAME" val=""/>
  <p:tag name="INPUTTYPE" val="0"/>
  <p:tag name="LATEXENGINEID" val="0"/>
  <p:tag name="TEMPFOLDER" val="c:\temp\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2086,5"/>
  <p:tag name="LATEXADDIN" val="\documentclass[10pt]{article}&#10;\usepackage{amsmath,amssymb}&#10;\usepackage[T1]{fontenc}&#10;\usepackage[utf8]{inputenc}&#10;\pagestyle{empty}&#10;\begin{document}&#10;$\ $\\&#10;$\displaystyle{\iint_D \sqrt{y}\,dxdy=&#10;\int_0^1\left( \int_{x^2}^1\sqrt{y}\,dy\right)\,dx=}$&#10;\end{document}"/>
  <p:tag name="IGUANATEXSIZE" val="20"/>
  <p:tag name="IGUANATEXCURSOR" val="218"/>
  <p:tag name="TRANSPARENCY" val="Sant"/>
  <p:tag name="FILENAME" val=""/>
  <p:tag name="INPUTTYPE" val="0"/>
  <p:tag name="LATEXENGINEID" val="0"/>
  <p:tag name="TEMPFOLDER" val="c:\temp\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3266,25"/>
  <p:tag name="LATEXADDIN" val="\documentclass[10pt]{article}&#10;\usepackage{amsmath,amssymb}&#10;\usepackage[T1]{fontenc}&#10;\usepackage[utf8]{inputenc}&#10;\pagestyle{empty}&#10;\begin{document}&#10;$\ $\\&#10;$\displaystyle{ =&#10;\int_0^1\left[\frac23y^{3/2}\right]_{x^2}^1\,dx=&#10;\frac23\int_0^1(1-x^3)\,dx=\frac23\left[x-\frac14x^4\right]_0^1=\frac12}$&#10;\end{document}"/>
  <p:tag name="IGUANATEXSIZE" val="20"/>
  <p:tag name="IGUANATEXCURSOR" val="292"/>
  <p:tag name="TRANSPARENCY" val="Sant"/>
  <p:tag name="FILENAME" val=""/>
  <p:tag name="INPUTTYPE" val="0"/>
  <p:tag name="LATEXENGINEID" val="0"/>
  <p:tag name="TEMPFOLDER" val="c:\temp\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,25"/>
  <p:tag name="ORIGINALWIDTH" val="2661"/>
  <p:tag name="LATEXADDIN" val="\documentclass[10pt]{article}&#10;\usepackage{amsmath,amssymb}&#10;\usepackage[T1]{fontenc}&#10;\usepackage[utf8]{inputenc}&#10;\pagestyle{empty}&#10;\begin{document}&#10;$\ $\\&#10;Alternativt kan vi för varje fixt $y$ mellan $0$ och $1$ \\&#10;integrera i $x$-led från $0$ till $\sqrt{y}$ och får då istället; &#10;&#10;\end{document}"/>
  <p:tag name="IGUANATEXSIZE" val="20"/>
  <p:tag name="IGUANATEXCURSOR" val="257"/>
  <p:tag name="TRANSPARENCY" val="Sant"/>
  <p:tag name="FILENAME" val=""/>
  <p:tag name="INPUTTYPE" val="0"/>
  <p:tag name="LATEXENGINEID" val="0"/>
  <p:tag name="TEMPFOLDER" val="c:\temp\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2186,25"/>
  <p:tag name="LATEXADDIN" val="\documentclass[10pt]{article}&#10;\usepackage{amsmath,amssymb}&#10;\usepackage[T1]{fontenc}&#10;\usepackage[utf8]{inputenc}&#10;\pagestyle{empty}&#10;\begin{document}&#10;$\ $\\&#10;$\displaystyle{\iint_D \sqrt{y}\,dxdy=&#10;\int_0^1\left( \int_0^{\sqrt{y}}\sqrt{y}\,dx\right)\,dy=&#10;}$&#10;\end{document}"/>
  <p:tag name="IGUANATEXSIZE" val="20"/>
  <p:tag name="IGUANATEXCURSOR" val="250"/>
  <p:tag name="TRANSPARENCY" val="Sant"/>
  <p:tag name="FILENAME" val=""/>
  <p:tag name="INPUTTYPE" val="0"/>
  <p:tag name="LATEXENGINEID" val="0"/>
  <p:tag name="TEMPFOLDER" val="c:\temp\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3558"/>
  <p:tag name="LATEXADDIN" val="\documentclass[10pt]{article}&#10;\usepackage{amsmath,amssymb}&#10;\usepackage[T1]{fontenc}&#10;\usepackage[utf8]{inputenc}&#10;\pagestyle{empty}&#10;\begin{document}&#10;$\ $\\&#10;$\displaystyle{ =&#10;\int_0^1\left(\sqrt{y}\int_0^{\sqrt{y}}dx\right)\,dy=\int_0^1\sqrt{y}\sqrt{y}\,dy=\int_0^1y\,dy=\left[\frac12y^2\right]_0^1=\frac12}$&#10;\end{document}"/>
  <p:tag name="IGUANATEXSIZE" val="20"/>
  <p:tag name="IGUANATEXCURSOR" val="303"/>
  <p:tag name="TRANSPARENCY" val="Sant"/>
  <p:tag name="FILENAME" val=""/>
  <p:tag name="INPUTTYPE" val="0"/>
  <p:tag name="LATEXENGINEID" val="0"/>
  <p:tag name="TEMPFOLDER" val="c:\temp\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8,88"/>
  <p:tag name="POWERPOINTLATEX_ORIGINALHEIGHT" val="44,16"/>
  <p:tag name="POWERPOINTLATEX_FONTSIZE" val="44"/>
  <p:tag name="POWERPOINTLATEX_TYPE" val="Equation"/>
  <p:tag name="POWERPOINTLATEX_CODE" val="f(x,y,z)=4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344,25"/>
  <p:tag name="LATEXADDIN" val="\documentclass[10pt]{article}&#10;\usepackage{amsmath,amssymb}&#10;\usepackage[T1]{fontenc}&#10;\usepackage[utf8]{inputenc}&#10;\pagestyle{empty}&#10;\begin{document}&#10;$\ $\\&#10;$y=x^2$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,25"/>
  <p:tag name="ORIGINALWIDTH" val="404,25"/>
  <p:tag name="LATEXADDIN" val="\documentclass[10pt]{article}&#10;\usepackage{amsmath,amssymb}&#10;\usepackage[T1]{fontenc}&#10;\usepackage[utf8]{inputenc}&#10;\pagestyle{empty}&#10;\begin{document}&#10;$\ $\\&#10;$x=\sqrt{y}$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g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6"/>
  <p:tag name="PICTUREFILESIZE" val="223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7,9201"/>
  <p:tag name="POWERPOINTLATEX_ORIGINALHEIGHT" val="44,16"/>
  <p:tag name="POWERPOINTLATEX_FONTSIZE" val="44"/>
  <p:tag name="POWERPOINTLATEX_TYPE" val="Equation"/>
  <p:tag name="POWERPOINTLATEX_CODE" val="f(x,y,z)=5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K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570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olymen av $\displaystyle{K=\iint_D\left(f(x,y)-g(x,y)\right)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00"/>
  <p:tag name="PICTUREFILESIZE" val="10636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3,25"/>
  <p:tag name="ORIGINALWIDTH" val="4293"/>
  <p:tag name="LATEXADDIN" val="\documentclass[10pt]{article}&#10;\usepackage{amsmath,amssymb}&#10;\usepackage[T1]{fontenc}&#10;\usepackage[utf8]{inputenc}&#10;\pagestyle{empty}&#10;\begin{document}&#10;$\ $\\&#10;{\bf Exempel}: Antag att vi vill beräkna volymen av den kropp som &#10;består av alla punkter $(x,y,z)\in \Bbb{R}^3$ sådana att  &#10;$(x,y)\in D$ och $x-y\leq z\leq x+y$, där $D$ är den triangel i $xy$-planet &#10;som begränsas av koordinataxlarna och linjen $x+2y=1$.  &#10;&#10;\end{document}"/>
  <p:tag name="IGUANATEXSIZE" val="20"/>
  <p:tag name="IGUANATEXCURSOR" val="315"/>
  <p:tag name="TRANSPARENCY" val="Sant"/>
  <p:tag name="FILENAME" val=""/>
  <p:tag name="INPUTTYPE" val="0"/>
  <p:tag name="LATEXENGINEID" val="0"/>
  <p:tag name="TEMPFOLDER" val="c:\temp\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09,25"/>
  <p:tag name="LATEXADDIN" val="\documentclass[10pt]{article}&#10;\usepackage{amsmath,amssymb}&#10;\usepackage[T1]{fontenc}&#10;\usepackage[utf8]{inputenc}&#10;\pagestyle{empty}&#10;\begin{document}&#10;$\ $\\&#10;$z=x-y$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,25"/>
  <p:tag name="ORIGINALWIDTH" val="509,25"/>
  <p:tag name="LATEXADDIN" val="\documentclass[10pt]{article}&#10;\usepackage{amsmath,amssymb}&#10;\usepackage[T1]{fontenc}&#10;\usepackage[utf8]{inputenc}&#10;\pagestyle{empty}&#10;\begin{document}&#10;$\ $\\&#10;$z=x+y$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,75"/>
  <p:tag name="ORIGINALWIDTH" val="567"/>
  <p:tag name="LATEXADDIN" val="\documentclass[10pt]{article}&#10;\usepackage{amsmath,amssymb}&#10;\usepackage[T1]{fontenc}&#10;\usepackage[utf8]{inputenc}&#10;\pagestyle{empty}&#10;\begin{document}&#10;$\ $\\&#10;$x+2y=1$&#10;\end{document}"/>
  <p:tag name="IGUANATEXSIZE" val="20"/>
  <p:tag name="IGUANATEXCURSOR" val="161"/>
  <p:tag name="TRANSPARENCY" val="Sant"/>
  <p:tag name="FILENAME" val=""/>
  <p:tag name="INPUTTYPE" val="0"/>
  <p:tag name="LATEXENGINEID" val="0"/>
  <p:tag name="TEMPFOLDER" val="c:\temp\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1,75"/>
  <p:tag name="ORIGINALWIDTH" val="3849,75"/>
  <p:tag name="LATEXADDIN" val="\documentclass[10pt]{article}&#10;\usepackage{amsmath,amssymb}&#10;\usepackage[T1]{fontenc}&#10;\usepackage[utf8]{inputenc}&#10;\pagestyle{empty}&#10;\begin{document}&#10;$\ $\\&#10;Volymen $\displaystyle{=\iint_D \left( (x+y)-(x-y)\right)\,dxdy=&#10;\int_0^{1/2}\left( \int_0^{1-2y}2y\,dx\right)\,dy=}$&#10;\end{document}"/>
  <p:tag name="IGUANATEXSIZE" val="20"/>
  <p:tag name="IGUANATEXCURSOR" val="162"/>
  <p:tag name="TRANSPARENCY" val="Sant"/>
  <p:tag name="FILENAME" val=""/>
  <p:tag name="INPUTTYPE" val="0"/>
  <p:tag name="LATEXENGINEID" val="0"/>
  <p:tag name="TEMPFOLDER" val="c:\temp\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40,5"/>
  <p:tag name="ORIGINALWIDTH" val="2391"/>
  <p:tag name="LATEXADDIN" val="\documentclass[10pt]{article}&#10;\usepackage{amsmath,amssymb}&#10;\usepackage[T1]{fontenc}&#10;\usepackage[utf8]{inputenc}&#10;\pagestyle{empty}&#10;\begin{document}&#10;$\ $\\&#10;$\displaystyle{=\int_0^{1/2}2y(1-2y)\,dy=\left[y^2-\frac43y^3\right]_0^{1/2}=\frac{1}{12}}$&#10;\end{document}"/>
  <p:tag name="IGUANATEXSIZE" val="20"/>
  <p:tag name="IGUANATEXCURSOR" val="243"/>
  <p:tag name="TRANSPARENCY" val="Sant"/>
  <p:tag name="FILENAME" val=""/>
  <p:tag name="INPUTTYPE" val="0"/>
  <p:tag name="LATEXENGINEID" val="0"/>
  <p:tag name="TEMPFOLDER" val="c:\temp\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358,5601"/>
  <p:tag name="POWERPOINTLATEX_ORIGINALHEIGHT" val="93,36"/>
  <p:tag name="POWERPOINTLATEX_FONTSIZE" val="44"/>
  <p:tag name="POWERPOINTLATEX_TYPE" val="Equation"/>
  <p:tag name="POWERPOINTLATEX_CODE" val="\mbox{Detta \&quot;ar niv\aa ytan }\\&#10;x^2+2y^2+3z^2=2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3324,75"/>
  <p:tag name="LATEXADDIN" val="\documentclass[10pt]{article}&#10;\usepackage{amsmath,amssymb}&#10;\usepackage[T1]{fontenc}&#10;\usepackage[utf8]{inputenc}&#10;\pagestyle{empty}&#10;\begin{document}&#10;$\ $\\&#10;Hur blir kalkylerna om man integrerar i omvända ordningen?&#10;\end{document}"/>
  <p:tag name="IGUANATEXSIZE" val="20"/>
  <p:tag name="IGUANATEXCURSOR" val="212"/>
  <p:tag name="TRANSPARENCY" val="Sant"/>
  <p:tag name="FILENAME" val=""/>
  <p:tag name="INPUTTYPE" val="0"/>
  <p:tag name="LATEXENGINEID" val="0"/>
  <p:tag name="TEMPFOLDER" val="c:\temp\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687,84"/>
  <p:tag name="POWERPOINTLATEX_ORIGINALHEIGHT" val="40,08"/>
  <p:tag name="POWERPOINTLATEX_FONTSIZE" val="44"/>
  <p:tag name="POWERPOINTLATEX_TYPE" val="Equation"/>
  <p:tag name="POWERPOINTLATEX_CODE" val="\mbox{F\&quot;or dubbelintegraler g\&quot;aller f\&quot;oljande;} 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83124"/>
  <p:tag name="POWERPOINTLATEX_ORIGINALWIDTH" val="1078,32"/>
  <p:tag name="POWERPOINTLATEX_ORIGINALHEIGHT" val="133,68"/>
  <p:tag name="POWERPOINTLATEX_FONTSIZE" val="44"/>
  <p:tag name="POWERPOINTLATEX_TYPE" val="Equation"/>
  <p:tag name="POWERPOINTLATEX_CODE" val="\mbox{d\&quot;ar } \displaystyle{\frac{\partial(x,y)}{\partial(u,v)}}\mbox{ \&quot;ar den s.k. Jacobideterminanten }  \displaystyle{\left| \begin{array}{cc} \frac{\partial x}{\partial u}&amp;&#10;\frac{\partial x}{\partial v}\vspace{.1 cm}\\  \frac{\partial y}{\partial u}&amp;&#10;\frac{\partial y}{\partial v} \end{array}\right|}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3,28"/>
  <p:tag name="POWERPOINTLATEX_ORIGINALHEIGHT" val="19,92"/>
  <p:tag name="POWERPOINTLATEX_FONTSIZE" val="44"/>
  <p:tag name="POWERPOINTLATEX_TYPE" val="Equation"/>
  <p:tag name="POWERPOINTLATEX_CODE" val="x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1,84"/>
  <p:tag name="POWERPOINTLATEX_ORIGINALHEIGHT" val="19,92"/>
  <p:tag name="POWERPOINTLATEX_FONTSIZE" val="44"/>
  <p:tag name="POWERPOINTLATEX_TYPE" val="Equation"/>
  <p:tag name="POWERPOINTLATEX_CODE" val="a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18,24"/>
  <p:tag name="POWERPOINTLATEX_ORIGINALHEIGHT" val="30,96"/>
  <p:tag name="POWERPOINTLATEX_FONTSIZE" val="44"/>
  <p:tag name="POWERPOINTLATEX_TYPE" val="Equation"/>
  <p:tag name="POWERPOINTLATEX_CODE" val="b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96"/>
  <p:tag name="POWERPOINTLATEX_ORIGINALHEIGHT" val="19,92"/>
  <p:tag name="POWERPOINTLATEX_FONTSIZE" val="44"/>
  <p:tag name="POWERPOINTLATEX_TYPE" val="Equation"/>
  <p:tag name="POWERPOINTLATEX_CODE" val="c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22,8"/>
  <p:tag name="POWERPOINTLATEX_ORIGINALHEIGHT" val="30,96"/>
  <p:tag name="POWERPOINTLATEX_FONTSIZE" val="44"/>
  <p:tag name="POWERPOINTLATEX_TYPE" val="Equation"/>
  <p:tag name="POWERPOINTLATEX_CODE" val="d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291391"/>
  <p:tag name="POWERPOINTLATEX_ORIGINALWIDTH" val="783,84"/>
  <p:tag name="POWERPOINTLATEX_ORIGINALHEIGHT" val="144,96"/>
  <p:tag name="POWERPOINTLATEX_FONTSIZE" val="44"/>
  <p:tag name="POWERPOINTLATEX_TYPE" val="Equation"/>
  <p:tag name="POWERPOINTLATEX_CODE" val="\mbox{Vid variabelsubstitution i enkelintegraler }\\&#10;x=x(t)\ ,\mbox{d\&quot;ar } x(a)=c\mbox{ och }x(b)=d\ ,\\&#10;\mbox{g\&quot;aller att;} 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23,6"/>
  <p:tag name="POWERPOINTLATEX_ORIGINALHEIGHT" val="44,16"/>
  <p:tag name="POWERPOINTLATEX_FONTSIZE" val="44"/>
  <p:tag name="POWERPOINTLATEX_TYPE" val="Equation"/>
  <p:tag name="POWERPOINTLATEX_CODE" val="f(x,y)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7239"/>
  <p:tag name="POWERPOINTLATEX_ORIGINALWIDTH" val="165,36"/>
  <p:tag name="POWERPOINTLATEX_ORIGINALHEIGHT" val="39,12"/>
  <p:tag name="POWERPOINTLATEX_FONTSIZE" val="44"/>
  <p:tag name="POWERPOINTLATEX_TYPE" val="Equation"/>
  <p:tag name="POWERPOINTLATEX_CODE" val="\mbox{Ellipsoid}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54,08"/>
  <p:tag name="POWERPOINTLATEX_ORIGINALHEIGHT" val="44,16"/>
  <p:tag name="POWERPOINTLATEX_FONTSIZE" val="44"/>
  <p:tag name="POWERPOINTLATEX_TYPE" val="Equation"/>
  <p:tag name="POWERPOINTLATEX_CODE" val="x=x(t)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637982"/>
  <p:tag name="POWERPOINTLATEX_ORIGINALWIDTH" val="1121,04"/>
  <p:tag name="POWERPOINTLATEX_ORIGINALHEIGHT" val="161,76"/>
  <p:tag name="POWERPOINTLATEX_FONTSIZE" val="44"/>
  <p:tag name="POWERPOINTLATEX_TYPE" val="Equation"/>
  <p:tag name="POWERPOINTLATEX_CODE" val="\mbox{{\bf Sats}: \ Om } \displaystyle{\left\{ \begin{array}{l}x=x(u,v)\\y=y(u,v)\end{array}\right.} &#10;\mbox{\&quot;ar en ett-ett-avbildning fr\aa n ett }\vspace{.1 cm}\\&#10;\mbox{omr\aa de } S&#10;\mbox{ i } uv\mbox{-planet till ett annat  omr\aa de } D \mbox{ i } xy\mbox{-planet}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85075"/>
  <p:tag name="POWERPOINTLATEX_ORIGINALWIDTH" val="28,32"/>
  <p:tag name="POWERPOINTLATEX_ORIGINALHEIGHT" val="32,16"/>
  <p:tag name="POWERPOINTLATEX_FONTSIZE" val="44"/>
  <p:tag name="POWERPOINTLATEX_TYPE" val="Equation"/>
  <p:tag name="POWERPOINTLATEX_CODE" val="S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28"/>
  <p:tag name="POWERPOINTLATEX_ORIGINALHEIGHT" val="30"/>
  <p:tag name="POWERPOINTLATEX_FONTSIZE" val="44"/>
  <p:tag name="POWERPOINTLATEX_TYPE" val="Equation"/>
  <p:tag name="POWERPOINTLATEX_CODE" val="D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260,4"/>
  <p:tag name="POWERPOINTLATEX_ORIGINALHEIGHT" val="105,36"/>
  <p:tag name="POWERPOINTLATEX_FONTSIZE" val="44"/>
  <p:tag name="POWERPOINTLATEX_TYPE" val="Equation"/>
  <p:tag name="POWERPOINTLATEX_CODE" val="\displaystyle{\left\{ \begin{array}{l}x=x(u,v)\\y=y(u,v)\end{array}\right.}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46288"/>
  <p:tag name="POWERPOINTLATEX_ORIGINALWIDTH" val="613,9201"/>
  <p:tag name="POWERPOINTLATEX_ORIGINALHEIGHT" val="109,92"/>
  <p:tag name="POWERPOINTLATEX_FONTSIZE" val="44"/>
  <p:tag name="POWERPOINTLATEX_TYPE" val="Equation"/>
  <p:tag name="POWERPOINTLATEX_CODE" val="\displaystyle{\int_{c}^{d}f(x)\,dx=\int_a^bf(x(t))\,x'(t)\,dt}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91,68"/>
  <p:tag name="POWERPOINTLATEX_ORIGINALHEIGHT" val="32,16"/>
  <p:tag name="POWERPOINTLATEX_FONTSIZE" val="44"/>
  <p:tag name="POWERPOINTLATEX_TYPE" val="Equation"/>
  <p:tag name="POWERPOINTLATEX_CODE" val="\displaystyle{\mbox{s\aa\ \&quot;ar\ }}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9192"/>
  <p:tag name="POWERPOINTLATEX_ORIGINALWIDTH" val="1065,6"/>
  <p:tag name="POWERPOINTLATEX_ORIGINALHEIGHT" val="103,92"/>
  <p:tag name="POWERPOINTLATEX_FONTSIZE" val="44"/>
  <p:tag name="POWERPOINTLATEX_TYPE" val="Equation"/>
  <p:tag name="POWERPOINTLATEX_CODE" val="\displaystyle{\iint_{D}f(x,y)\,dxdy=\iint_{S}f(x(u,v),y(u,v))\,|\frac{\partial(x,y)}{\partial(u,v)}|\,dudv}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85075"/>
  <p:tag name="POWERPOINTLATEX_ORIGINALWIDTH" val="28,32"/>
  <p:tag name="POWERPOINTLATEX_ORIGINALHEIGHT" val="32,16"/>
  <p:tag name="POWERPOINTLATEX_FONTSIZE" val="44"/>
  <p:tag name="POWERPOINTLATEX_TYPE" val="Equation"/>
  <p:tag name="POWERPOINTLATEX_CODE" val="S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28"/>
  <p:tag name="POWERPOINTLATEX_ORIGINALHEIGHT" val="30"/>
  <p:tag name="POWERPOINTLATEX_FONTSIZE" val="44"/>
  <p:tag name="POWERPOINTLATEX_TYPE" val="Equation"/>
  <p:tag name="POWERPOINTLATEX_CODE" val="D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571031"/>
  <p:tag name="POWERPOINTLATEX_ORIGINALWIDTH" val="1319,04"/>
  <p:tag name="POWERPOINTLATEX_ORIGINALHEIGHT" val="86,16"/>
  <p:tag name="POWERPOINTLATEX_FONTSIZE" val="44"/>
  <p:tag name="POWERPOINTLATEX_TYPE" val="Equation"/>
  <p:tag name="POWERPOINTLATEX_CODE" val="\mbox{Funktioner }f(x,y,z)\mbox{ av tre variabler \&quot;ar sv\aa rare att illustrera grafiskt }\\&#10;\mbox{eftersom vi bara har tre rumsdimensioner. } 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02326"/>
  <p:tag name="POWERPOINTLATEX_ORIGINALWIDTH" val="1062"/>
  <p:tag name="POWERPOINTLATEX_ORIGINALHEIGHT" val="92,88"/>
  <p:tag name="POWERPOINTLATEX_FONTSIZE" val="44"/>
  <p:tag name="POWERPOINTLATEX_TYPE" val="Equation"/>
  <p:tag name="POWERPOINTLATEX_CODE" val="\mbox{Om vi t.ex. byter fr\aa n de Cartesiska koordinaterna } x,y\\&#10;\mbox{till de pol\&quot;ara koordinaterna } r,\theta\mbox{, dvs}&#10;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53099"/>
  <p:tag name="POWERPOINTLATEX_ORIGINALWIDTH" val="344,4"/>
  <p:tag name="POWERPOINTLATEX_ORIGINALHEIGHT" val="143,28"/>
  <p:tag name="POWERPOINTLATEX_FONTSIZE" val="60"/>
  <p:tag name="POWERPOINTLATEX_TYPE" val="Equation"/>
  <p:tag name="POWERPOINTLATEX_CODE" val="\displaystyle{\left\{ \begin{array}{l}x=r\cos{\theta}\\y=r\sin{\theta}\end{array}\right.}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83124"/>
  <p:tag name="POWERPOINTLATEX_ORIGINALWIDTH" val="1416,72"/>
  <p:tag name="POWERPOINTLATEX_ORIGINALHEIGHT" val="133,68"/>
  <p:tag name="POWERPOINTLATEX_FONTSIZE" val="44"/>
  <p:tag name="POWERPOINTLATEX_TYPE" val="Equation"/>
  <p:tag name="POWERPOINTLATEX_CODE" val="\mbox{s\aa\ \&quot;ar\ \ \ } \displaystyle{\frac{\partial(x,y)}{\partial(r,\theta)}=\left| \begin{array}{cc} \frac{\partial x}{\partial r}&amp;&#10;\frac{\partial x}{\partial \theta}\vspace{.1 cm}\\  \frac{\partial y}{\partial r}&amp;&#10;\frac{\partial y}{\partial \theta} \end{array}\right|=\left| \begin{array}{cc} \cos{\theta } &amp;&#10;-r\sin{\theta }\vspace{.1 cm}\\ \sin{\theta } &amp;&#10;r\cos{\theta }\end{array}\right|=&#10;r\cos^2{\theta}+r\sin^2{\theta}=r} 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199,92"/>
  <p:tag name="POWERPOINTLATEX_ORIGINALHEIGHT" val="38,88"/>
  <p:tag name="POWERPOINTLATEX_FONTSIZE" val="44"/>
  <p:tag name="POWERPOINTLATEX_TYPE" val="Equation"/>
  <p:tag name="POWERPOINTLATEX_CODE" val="\mbox{{\bf Exempel}: }&#10;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419,2801"/>
  <p:tag name="POWERPOINTLATEX_ORIGINALHEIGHT" val="99,84"/>
  <p:tag name="POWERPOINTLATEX_FONTSIZE" val="44"/>
  <p:tag name="POWERPOINTLATEX_TYPE" val="Equation"/>
  <p:tag name="POWERPOINTLATEX_CODE" val="\displaystyle{\iint_{D}\frac{1}{1+x^2+y^2}\,dxdy}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53099"/>
  <p:tag name="POWERPOINTLATEX_ORIGINALWIDTH" val="287"/>
  <p:tag name="POWERPOINTLATEX_ORIGINALHEIGHT" val="119,4"/>
  <p:tag name="POWERPOINTLATEX_FONTSIZE" val="50"/>
  <p:tag name="POWERPOINTLATEX_TYPE" val="Equation"/>
  <p:tag name="POWERPOINTLATEX_CODE" val="\displaystyle{\left\{ \begin{array}{l}x=r\cos{\theta}\\y=r\sin{\theta}\end{array}\right.}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1,16362"/>
  <p:tag name="POWERPOINTLATEX_ORIGINALHEIGHT" val="18,10913"/>
  <p:tag name="POWERPOINTLATEX_FONTSIZE" val="40"/>
  <p:tag name="POWERPOINTLATEX_TYPE" val="Equation"/>
  <p:tag name="POWERPOINTLATEX_CODE" val="x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7757"/>
  <p:tag name="POWERPOINTLATEX_ORIGINALWIDTH" val="19,68"/>
  <p:tag name="POWERPOINTLATEX_ORIGINALHEIGHT" val="25,68"/>
  <p:tag name="POWERPOINTLATEX_FONTSIZE" val="40"/>
  <p:tag name="POWERPOINTLATEX_TYPE" val="Equation"/>
  <p:tag name="POWERPOINTLATEX_CODE" val="y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508772"/>
  <p:tag name="POWERPOINTLATEX_ORIGINALWIDTH" val="18,24"/>
  <p:tag name="POWERPOINTLATEX_ORIGINALHEIGHT" val="27,36"/>
  <p:tag name="POWERPOINTLATEX_FONTSIZE" val="40"/>
  <p:tag name="POWERPOINTLATEX_TYPE" val="Equation"/>
  <p:tag name="POWERPOINTLATEX_CODE" val="3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508772"/>
  <p:tag name="POWERPOINTLATEX_ORIGINALWIDTH" val="18,24"/>
  <p:tag name="POWERPOINTLATEX_ORIGINALHEIGHT" val="27,36"/>
  <p:tag name="POWERPOINTLATEX_FONTSIZE" val="40"/>
  <p:tag name="POWERPOINTLATEX_TYPE" val="Equation"/>
  <p:tag name="POWERPOINTLATEX_CODE" val="3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388889"/>
  <p:tag name="POWERPOINTLATEX_ORIGINALWIDTH" val="1294,8"/>
  <p:tag name="POWERPOINTLATEX_ORIGINALHEIGHT" val="172,8"/>
  <p:tag name="POWERPOINTLATEX_FONTSIZE" val="44"/>
  <p:tag name="POWERPOINTLATEX_TYPE" val="Equation"/>
  <p:tag name="POWERPOINTLATEX_CODE" val="\mbox{men ibland kan man f\aa\ en bra bild av s\aa dana funktioner genom att  }\\&#10;\mbox{plotta s.k. {\bf niv\aa ytor} dvs. l\&quot;osningsm\&quot;angden till ekvationer av typen}\vspace{.2 cm}\\&#10;\hspace*{4 cm} f(x,y,z)=C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88889"/>
  <p:tag name="POWERPOINTLATEX_ORIGINALWIDTH" val="249,4"/>
  <p:tag name="POWERPOINTLATEX_ORIGINALHEIGHT" val="54"/>
  <p:tag name="POWERPOINTLATEX_FONTSIZE" val="50"/>
  <p:tag name="POWERPOINTLATEX_TYPE" val="Equation"/>
  <p:tag name="POWERPOINTLATEX_CODE" val="\displaystyle{x^2+y^2=9}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508772"/>
  <p:tag name="POWERPOINTLATEX_ORIGINALWIDTH" val="18,24"/>
  <p:tag name="POWERPOINTLATEX_ORIGINALHEIGHT" val="27,36"/>
  <p:tag name="POWERPOINTLATEX_FONTSIZE" val="40"/>
  <p:tag name="POWERPOINTLATEX_TYPE" val="Equation"/>
  <p:tag name="POWERPOINTLATEX_CODE" val="3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13954"/>
  <p:tag name="POWERPOINTLATEX_ORIGINALWIDTH" val="24,48"/>
  <p:tag name="POWERPOINTLATEX_ORIGINALHEIGHT" val="41,28"/>
  <p:tag name="POWERPOINTLATEX_FONTSIZE" val="40"/>
  <p:tag name="POWERPOINTLATEX_TYPE" val="Equation"/>
  <p:tag name="POWERPOINTLATEX_CODE" val="\frac{\pi}{2}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666667"/>
  <p:tag name="POWERPOINTLATEX_ORIGINALWIDTH" val="17,52"/>
  <p:tag name="POWERPOINTLATEX_ORIGINALHEIGHT" val="18"/>
  <p:tag name="POWERPOINTLATEX_FONTSIZE" val="40"/>
  <p:tag name="POWERPOINTLATEX_TYPE" val="Equation"/>
  <p:tag name="POWERPOINTLATEX_CODE" val="r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694915"/>
  <p:tag name="POWERPOINTLATEX_ORIGINALWIDTH" val="18,24"/>
  <p:tag name="POWERPOINTLATEX_ORIGINALHEIGHT" val="28,32"/>
  <p:tag name="POWERPOINTLATEX_FONTSIZE" val="40"/>
  <p:tag name="POWERPOINTLATEX_TYPE" val="Equation"/>
  <p:tag name="POWERPOINTLATEX_CODE" val="\theta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1360,56"/>
  <p:tag name="POWERPOINTLATEX_ORIGINALHEIGHT" val="131,52"/>
  <p:tag name="POWERPOINTLATEX_FONTSIZE" val="44"/>
  <p:tag name="POWERPOINTLATEX_TYPE" val="Equation"/>
  <p:tag name="POWERPOINTLATEX_CODE" val="\displaystyle{\iint_{D}\frac{1}{1+x^2+y^2}\,dxdy=\iint_{S}\frac{1}{1+r^2}\, r\,drd\theta=&#10;\int_0^3\left(\int_0^{\pi/2}\frac{r}{1+r^2}\,d\theta\right)\,dr}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8188"/>
  <p:tag name="POWERPOINTLATEX_ORIGINALWIDTH" val="920,8801"/>
  <p:tag name="POWERPOINTLATEX_ORIGINALHEIGHT" val="117,84"/>
  <p:tag name="POWERPOINTLATEX_FONTSIZE" val="44"/>
  <p:tag name="POWERPOINTLATEX_TYPE" val="Equation"/>
  <p:tag name="POWERPOINTLATEX_CODE" val="\displaystyle{=&#10;\frac{\pi}{2}\int_0^3\frac{r}{1+r^2}\,dr=\frac{\pi}{2}\left[ \frac12\ln{|1+r^2|}\right]_0^3=\frac{\pi}{4}\ln{10}}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7"/>
  <p:tag name="ORIGINALWIDTH" val="4290,75"/>
  <p:tag name="LATEXADDIN" val="\documentclass[10pt]{article}&#10;\usepackage{amsmath,amssymb}&#10;\usepackage[T1]{fontenc}&#10;\usepackage[utf8]{inputenc}&#10;\pagestyle{empty}&#10;\begin{document}&#10;$\ $\\&#10;Om $f(x,y)$ växlar tecken så delar vi upp den &#10;i sin positiva respektive negativa del;&#10;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7,75"/>
  <p:tag name="ORIGINALWIDTH" val="4290"/>
  <p:tag name="LATEXADDIN" val="\documentclass[10pt]{article}&#10;\usepackage{amsmath,amssymb}&#10;\usepackage[T1]{fontenc}&#10;\usepackage[utf8]{inputenc}&#10;\pagestyle{empty}&#10;\begin{document}&#10;$\ $\\&#10;Om integranden $f(x,y)$ är obegränsad på $D$ eller/och området &#10;$D$ är obegränsat så säger vi att $\int_Df(x,y)\,dxdy$ är en &#10;{\bf generaliserad dubbelintegral}. Om {\bf $f(x,y)$ inte växlar tecken på $D$} &#10;så kan man definiera värdet av sådana integraler som ett gränsfall &#10;av vanliga dubbelintegraler. &#10;\end{document}"/>
  <p:tag name="IGUANATEXSIZE" val="20"/>
  <p:tag name="IGUANATEXCURSOR" val="458"/>
  <p:tag name="TRANSPARENCY" val="Sant"/>
  <p:tag name="FILENAME" val=""/>
  <p:tag name="INPUTTYPE" val="0"/>
  <p:tag name="LATEXENGINEID" val="0"/>
  <p:tag name="TEMPFOLDER" val="c:\temp\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4284"/>
  <p:tag name="LATEXADDIN" val="\documentclass[10pt]{article}&#10;\usepackage{amsmath,amssymb}&#10;\usepackage[T1]{fontenc}&#10;\usepackage[utf8]{inputenc}&#10;\pagestyle{empty}&#10;\begin{document}&#10;$\ $\\&#10;Om gränsvärdet existerar så sägs &#10;den generaliserade dubbelintegralen vara {\bf konvergent} och i &#10;annat fall sägs den vara {\bf divergent}. &#10;&#10;\end{document}"/>
  <p:tag name="IGUANATEXSIZE" val="20"/>
  <p:tag name="IGUANATEXCURSOR" val="154"/>
  <p:tag name="TRANSPARENCY" val="Sant"/>
  <p:tag name="FILENAME" val=""/>
  <p:tag name="INPUTTYPE" val="0"/>
  <p:tag name="LATEXENGINEID" val="0"/>
  <p:tag name="TEMPFOLDER" val="c:\temp\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785124"/>
  <p:tag name="POWERPOINTLATEX_ORIGINALWIDTH" val="1251,84"/>
  <p:tag name="POWERPOINTLATEX_ORIGINALHEIGHT" val="145,2"/>
  <p:tag name="POWERPOINTLATEX_FONTSIZE" val="44"/>
  <p:tag name="POWERPOINTLATEX_TYPE" val="Equation"/>
  <p:tag name="POWERPOINTLATEX_CODE" val="\mbox{... eller s\aa\  kan man anv\&quot;anda f\&quot;arg eller nivkurvor f\&quot;or att illustrera}\\&#10;\mbox{funktionsv\&quot;ardena }f(x,y,z)\mbox{ p\aa\ vissa utvalda ytor}\\&#10;\mbox{t.ex. p\aa \ plan parallella med koordinatplanen} 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,25"/>
  <p:tag name="ORIGINALWIDTH" val="2307,75"/>
  <p:tag name="LATEXADDIN" val="\documentclass[10pt]{article}&#10;\usepackage{amsmath,amssymb}&#10;\usepackage[T1]{fontenc}&#10;\usepackage[utf8]{inputenc}&#10;\pagestyle{empty}&#10;\begin{document}&#10;$\ $\\&#10;$$\iint_Df(x,y)\,dxdy=\lim_{k\rightarrow \infty}&#10;\iint_{D_k} f(x,y)\,dxdy$$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2,75"/>
  <p:tag name="ORIGINALWIDTH" val="2936,25"/>
  <p:tag name="LATEXADDIN" val="\documentclass[10pt]{article}&#10;\usepackage{amsmath,amssymb}&#10;\usepackage[T1]{fontenc}&#10;\usepackage[utf8]{inputenc}&#10;\pagestyle{empty}&#10;\begin{document}&#10;$\ $\\&#10;$$f(x,y)=\frac12(f(x,y)+|f(x,y)|)+\frac12(f(x,y)-|f(x,y)|)$$&#10;\end{document}"/>
  <p:tag name="IGUANATEXSIZE" val="20"/>
  <p:tag name="IGUANATEXCURSOR" val="212"/>
  <p:tag name="TRANSPARENCY" val="Sant"/>
  <p:tag name="FILENAME" val=""/>
  <p:tag name="INPUTTYPE" val="0"/>
  <p:tag name="LATEXENGINEID" val="0"/>
  <p:tag name="TEMPFOLDER" val="c:\temp\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1176"/>
  <p:tag name="LATEXADDIN" val="\documentclass[10pt]{article}&#10;\usepackage{amsmath,amssymb}&#10;\usepackage[T1]{fontenc}&#10;\usepackage[utf8]{inputenc}&#10;\pagestyle{empty}&#10;\begin{document}&#10;$\ $\\&#10;$\underbrace{\hspace{3.3 cm}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1176"/>
  <p:tag name="LATEXADDIN" val="\documentclass[10pt]{article}&#10;\usepackage{amsmath,amssymb}&#10;\usepackage[T1]{fontenc}&#10;\usepackage[utf8]{inputenc}&#10;\pagestyle{empty}&#10;\begin{document}&#10;$\ $\\&#10;$\underbrace{\hspace{3.3 cm}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414"/>
  <p:tag name="LATEXADDIN" val="\documentclass[10pt]{article}&#10;\usepackage{amsmath,amssymb}&#10;\usepackage[T1]{fontenc}&#10;\usepackage[utf8]{inputenc}&#10;\pagestyle{empty}&#10;\begin{document}&#10;$\ $\\&#10;$f_+(x,y)$&#10;\end{document}"/>
  <p:tag name="IGUANATEXSIZE" val="20"/>
  <p:tag name="IGUANATEXCURSOR" val="158"/>
  <p:tag name="TRANSPARENCY" val="Sant"/>
  <p:tag name="FILENAME" val=""/>
  <p:tag name="INPUTTYPE" val="0"/>
  <p:tag name="LATEXENGINEID" val="0"/>
  <p:tag name="TEMPFOLDER" val="c:\temp\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415,5"/>
  <p:tag name="LATEXADDIN" val="\documentclass[10pt]{article}&#10;\usepackage{amsmath,amssymb}&#10;\usepackage[T1]{fontenc}&#10;\usepackage[utf8]{inputenc}&#10;\pagestyle{empty}&#10;\begin{document}&#10;$\ $\\&#10;$f_-(x,y)$&#10;\end{document}"/>
  <p:tag name="IGUANATEXSIZE" val="20"/>
  <p:tag name="IGUANATEXCURSOR" val="158"/>
  <p:tag name="TRANSPARENCY" val="Sant"/>
  <p:tag name="FILENAME" val=""/>
  <p:tag name="INPUTTYPE" val="0"/>
  <p:tag name="LATEXENGINEID" val="0"/>
  <p:tag name="TEMPFOLDER" val="c:\temp\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4292,25"/>
  <p:tag name="LATEXADDIN" val="\documentclass[10pt]{article}&#10;\usepackage{amsmath,amssymb}&#10;\usepackage[T1]{fontenc}&#10;\usepackage[utf8]{inputenc}&#10;\pagestyle{empty}&#10;\begin{document}&#10;$\ $\\&#10;och säger att dubbelintegralen över $f(x,y)$ är konvergent om &#10;dubbelintegralerna över både $f_+(x,y)$ och $f_-(x,y)$ är konvergenta &#10;och sätter då; &#10;&#10;\end{document}"/>
  <p:tag name="IGUANATEXSIZE" val="20"/>
  <p:tag name="IGUANATEXCURSOR" val="264"/>
  <p:tag name="TRANSPARENCY" val="Sant"/>
  <p:tag name="FILENAME" val=""/>
  <p:tag name="INPUTTYPE" val="0"/>
  <p:tag name="LATEXENGINEID" val="0"/>
  <p:tag name="TEMPFOLDER" val="c:\temp\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2,75"/>
  <p:tag name="ORIGINALWIDTH" val="3187,5"/>
  <p:tag name="LATEXADDIN" val="\documentclass[10pt]{article}&#10;\usepackage{amsmath,amssymb}&#10;\usepackage[T1]{fontenc}&#10;\usepackage[utf8]{inputenc}&#10;\pagestyle{empty}&#10;\begin{document}&#10;$\ $\\&#10;$$ \iint_Df(x,y)\,dxdy = \iint_Df_+(x,y)\,dxdy +\iint_Df_-(x,y)\,dxdy $$&#10;\end{document}"/>
  <p:tag name="IGUANATEXSIZE" val="20"/>
  <p:tag name="IGUANATEXCURSOR" val="212"/>
  <p:tag name="TRANSPARENCY" val="Sant"/>
  <p:tag name="FILENAME" val=""/>
  <p:tag name="INPUTTYPE" val="0"/>
  <p:tag name="LATEXENGINEID" val="0"/>
  <p:tag name="TEMPFOLDER" val="c:\temp\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5,5"/>
  <p:tag name="ORIGINALWIDTH" val="3416,2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I=\iint_D \frac{1}{(x+y)^{2}}\,dxdy}$\ , \ \vspace{.1 cm}\\&#10;\hspace*{1.8 cm}då $D$ är det område i $xy$-planet där $1\leq y\leq x$.&#10;&#10;\end{document}"/>
  <p:tag name="IGUANATEXSIZE" val="20"/>
  <p:tag name="IGUANATEXCURSOR" val="238"/>
  <p:tag name="TRANSPARENCY" val="Sant"/>
  <p:tag name="FILENAME" val=""/>
  <p:tag name="INPUTTYPE" val="0"/>
  <p:tag name="LATEXENGINEID" val="0"/>
  <p:tag name="TEMPFOLDER" val="c:\temp\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3754,5"/>
  <p:tag name="LATEXADDIN" val="\documentclass[10pt]{article}&#10;\usepackage{amsmath,amssymb}&#10;\usepackage[T1]{fontenc}&#10;\usepackage[utf8]{inputenc}&#10;\pagestyle{empty}&#10;\begin{document}&#10;$\ $\\&#10;Om funktionen inte växlar tecken så kan &#10;samma integrationsmetoder \\&#10;som tidigare användas även på generaliserade dubbelintegraler.&#10;&#10;\end{document}"/>
  <p:tag name="IGUANATEXSIZE" val="20"/>
  <p:tag name="IGUANATEXCURSOR" val="286"/>
  <p:tag name="TRANSPARENCY" val="Sant"/>
  <p:tag name="FILENAME" val=""/>
  <p:tag name="INPUTTYPE" val="0"/>
  <p:tag name="LATEXENGINEID" val="0"/>
  <p:tag name="TEMPFOLDER" val="c:\temp\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2555,25"/>
  <p:tag name="LATEXADDIN" val="\documentclass[10pt]{article}&#10;\usepackage{amsmath,amssymb}&#10;\usepackage[T1]{fontenc}&#10;\usepackage[utf8]{inputenc}&#10;\pagestyle{empty}&#10;\begin{document}&#10;$\ $\\&#10;Integralen är generaliserad ty &#10;$D$ är obegränsat.\\ &#10;Integranden är dock positiv på $D$ så vi får att; &#10;&#10;\end{document}"/>
  <p:tag name="IGUANATEXSIZE" val="20"/>
  <p:tag name="IGUANATEXCURSOR" val="245"/>
  <p:tag name="TRANSPARENCY" val="Sant"/>
  <p:tag name="FILENAME" val=""/>
  <p:tag name="INPUTTYPE" val="0"/>
  <p:tag name="LATEXENGINEID" val="0"/>
  <p:tag name="TEMPFOLDER" val="c:\temp\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900,25"/>
  <p:tag name="LATEXADDIN" val="\documentclass[10pt]{article}&#10;\usepackage{amsmath,amssymb}&#10;\usepackage[T1]{fontenc}&#10;\usepackage[utf8]{inputenc}&#10;\pagestyle{empty}&#10;\begin{document}&#10;$\ $\\&#10;$$\displaystyle{I= &#10;\int_1^{\infty} \left( \int_{1}^{x} \frac{1}{(x+y)^{2}} \,dy\right)\,dx =&#10;\int_1^{\infty}\left[\frac{-1}{x+y}\right]_1^{x}\,dx=&#10;}$$&#10;\end{document}"/>
  <p:tag name="IGUANATEXSIZE" val="20"/>
  <p:tag name="IGUANATEXCURSOR" val="301"/>
  <p:tag name="TRANSPARENCY" val="Sant"/>
  <p:tag name="FILENAME" val=""/>
  <p:tag name="INPUTTYPE" val="0"/>
  <p:tag name="LATEXENGINEID" val="0"/>
  <p:tag name="TEMPFOLDER" val="c:\temp\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294,75"/>
  <p:tag name="LATEXADDIN" val="\documentclass[10pt]{article}&#10;\usepackage{amsmath,amssymb}&#10;\usepackage[T1]{fontenc}&#10;\usepackage[utf8]{inputenc}&#10;\pagestyle{empty}&#10;\begin{document}&#10;$\ $\\&#10;$y=x$&#10;\end{document}"/>
  <p:tag name="IGUANATEXSIZE" val="20"/>
  <p:tag name="IGUANATEXCURSOR" val="158"/>
  <p:tag name="TRANSPARENCY" val="Sant"/>
  <p:tag name="FILENAME" val=""/>
  <p:tag name="INPUTTYPE" val="0"/>
  <p:tag name="LATEXENGINEID" val="0"/>
  <p:tag name="TEMPFOLDER" val="c:\temp\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3905,25"/>
  <p:tag name="LATEXADDIN" val="\documentclass[10pt]{article}&#10;\usepackage{amsmath,amssymb}&#10;\usepackage[T1]{fontenc}&#10;\usepackage[utf8]{inputenc}&#10;\pagestyle{empty}&#10;\begin{document}&#10;$\ $\\&#10;$$\displaystyle{= &#10;\int_1^{\infty}\left( \frac{1}{x+1}  - \frac{1}{2x}&#10;\right)\,dx = \left[ \ln{|x+1|-\frac12\ln{|x|}}\right]_1^{\infty}&#10;= \left[ \ln{\frac{x+1}{\sqrt{x}} }\right]_1^{\infty}=\infty&#10;}$$&#10;\end{document}"/>
  <p:tag name="IGUANATEXSIZE" val="20"/>
  <p:tag name="IGUANATEXCURSOR" val="351"/>
  <p:tag name="TRANSPARENCY" val="Sant"/>
  <p:tag name="FILENAME" val=""/>
  <p:tag name="INPUTTYPE" val="0"/>
  <p:tag name="LATEXENGINEID" val="0"/>
  <p:tag name="TEMPFOLDER" val="c:\temp\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949,75"/>
  <p:tag name="LATEXADDIN" val="\documentclass[10pt]{article}&#10;\usepackage{amsmath,amssymb}&#10;\usepackage[T1]{fontenc}&#10;\usepackage[utf8]{inputenc}&#10;\pagestyle{empty}&#10;\begin{document}&#10;$\ $\\&#10;Dubbelintegralen i detta exempel är således divergent.&#10;&#10;\end{document}"/>
  <p:tag name="IGUANATEXSIZE" val="20"/>
  <p:tag name="IGUANATEXCURSOR" val="187"/>
  <p:tag name="TRANSPARENCY" val="Sant"/>
  <p:tag name="FILENAME" val=""/>
  <p:tag name="INPUTTYPE" val="0"/>
  <p:tag name="LATEXENGINEID" val="0"/>
  <p:tag name="TEMPFOLDER" val="c:\temp\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96,25"/>
  <p:tag name="ORIGINALWIDTH" val="3040,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I=\iint_D \frac{1}{y}\,dxdy}$\ ,\vspace{.1 cm}\\&#10;\hspace*{1.8 cm}då $D$ är det område som begränsas av \\&#10;\hspace*{1.8 cm}parablerna $y=x^2$ och $y=\sqrt{x}$.&#10;&#10;\end{document}"/>
  <p:tag name="IGUANATEXSIZE" val="20"/>
  <p:tag name="IGUANATEXCURSOR" val="333"/>
  <p:tag name="TRANSPARENCY" val="Sant"/>
  <p:tag name="FILENAME" val=""/>
  <p:tag name="INPUTTYPE" val="0"/>
  <p:tag name="LATEXENGINEID" val="0"/>
  <p:tag name="TEMPFOLDER" val="c:\temp\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290,4"/>
  <p:tag name="POWERPOINTLATEX_ORIGINALHEIGHT" val="42,72"/>
  <p:tag name="POWERPOINTLATEX_FONTSIZE" val="44"/>
  <p:tag name="POWERPOINTLATEX_TYPE" val="Equation"/>
  <p:tag name="POWERPOINTLATEX_CODE" val="D_f:\ x+y\geq 0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7,75"/>
  <p:tag name="ORIGINALWIDTH" val="3358,5"/>
  <p:tag name="LATEXADDIN" val="\documentclass[10pt]{article}&#10;\usepackage{amsmath,amssymb}&#10;\usepackage[T1]{fontenc}&#10;\usepackage[utf8]{inputenc}&#10;\pagestyle{empty}&#10;\begin{document}&#10;$\ $\\&#10;Integralen är generaliserad ty &#10;integranden $1/y$ är obegränsad \\&#10;på $D$, men eftersom &#10;integranden är positiv på $D$ så får vi att; &#10;&#10;\end{document}"/>
  <p:tag name="IGUANATEXSIZE" val="20"/>
  <p:tag name="IGUANATEXCURSOR" val="227"/>
  <p:tag name="TRANSPARENCY" val="Sant"/>
  <p:tag name="FILENAME" val=""/>
  <p:tag name="INPUTTYPE" val="0"/>
  <p:tag name="LATEXENGINEID" val="0"/>
  <p:tag name="TEMPFOLDER" val="c:\temp\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2480,25"/>
  <p:tag name="LATEXADDIN" val="\documentclass[10pt]{article}&#10;\usepackage{amsmath,amssymb}&#10;\usepackage[T1]{fontenc}&#10;\usepackage[utf8]{inputenc}&#10;\pagestyle{empty}&#10;\begin{document}&#10;$\ $\\&#10;$$\displaystyle{I= &#10;\int_0^{1} \left( \int_{x^2}^{\sqrt{x}} \frac{1}{y} \,dy\right)\,dx =&#10;\int_0^{1} \left[ \ln{|y|}\right]_{x^2}^{\sqrt{x}}\,dx =&#10;}$$&#10;\end{document}"/>
  <p:tag name="IGUANATEXSIZE" val="20"/>
  <p:tag name="IGUANATEXCURSOR" val="270"/>
  <p:tag name="TRANSPARENCY" val="Sant"/>
  <p:tag name="FILENAME" val=""/>
  <p:tag name="INPUTTYPE" val="0"/>
  <p:tag name="LATEXENGINEID" val="0"/>
  <p:tag name="TEMPFOLDER" val="c:\temp\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4,75"/>
  <p:tag name="ORIGINALWIDTH" val="3710,25"/>
  <p:tag name="LATEXADDIN" val="\documentclass[10pt]{article}&#10;\usepackage{amsmath,amssymb}&#10;\usepackage[T1]{fontenc}&#10;\usepackage[utf8]{inputenc}&#10;\pagestyle{empty}&#10;\begin{document}&#10;$\ $\\&#10;Alternativt kan vi integrera i omvända ordningen och får då istället;&#10;&#10;\end{document}"/>
  <p:tag name="IGUANATEXSIZE" val="20"/>
  <p:tag name="IGUANATEXCURSOR" val="223"/>
  <p:tag name="TRANSPARENCY" val="Sant"/>
  <p:tag name="FILENAME" val=""/>
  <p:tag name="INPUTTYPE" val="0"/>
  <p:tag name="LATEXENGINEID" val="0"/>
  <p:tag name="TEMPFOLDER" val="c:\temp\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2756,25"/>
  <p:tag name="LATEXADDIN" val="\documentclass[10pt]{article}&#10;\usepackage{amsmath,amssymb}&#10;\usepackage[T1]{fontenc}&#10;\usepackage[utf8]{inputenc}&#10;\pagestyle{empty}&#10;\begin{document}&#10;$\ $\\&#10;$$\displaystyle{I= &#10;\int_0^{1} \left( \int_{y^2}^{\sqrt{y}} \frac{1}{y} \,dx\right)\,dy =&#10;\int_0^1\left(\frac{1}{y}\int_{y^2}^{\sqrt{y}}\,dy\right)\,dx&#10;=}$$&#10;\end{document}"/>
  <p:tag name="IGUANATEXSIZE" val="20"/>
  <p:tag name="IGUANATEXCURSOR" val="307"/>
  <p:tag name="TRANSPARENCY" val="Sant"/>
  <p:tag name="FILENAME" val=""/>
  <p:tag name="INPUTTYPE" val="0"/>
  <p:tag name="LATEXENGINEID" val="0"/>
  <p:tag name="TEMPFOLDER" val="c:\temp\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344,25"/>
  <p:tag name="LATEXADDIN" val="\documentclass[10pt]{article}&#10;\usepackage{amsmath,amssymb}&#10;\usepackage[T1]{fontenc}&#10;\usepackage[utf8]{inputenc}&#10;\pagestyle{empty}&#10;\begin{document}&#10;$\ $\\&#10;$y=x^2$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80645"/>
  <p:tag name="POWERPOINTLATEX_ORIGINALWIDTH" val="839,5201"/>
  <p:tag name="POWERPOINTLATEX_ORIGINALHEIGHT" val="44,64"/>
  <p:tag name="POWERPOINTLATEX_FONTSIZE" val="44"/>
  <p:tag name="POWERPOINTLATEX_TYPE" val="Equation"/>
  <p:tag name="POWERPOINTLATEX_CODE" val="\mbox{{\bf Exempel 1}: \ Om \ } f(x,y)=\sqrt{x+y}\mbox{ \ \ s\aa \ \&quot;ar \ \ } 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,25"/>
  <p:tag name="ORIGINALWIDTH" val="403,5"/>
  <p:tag name="LATEXADDIN" val="\documentclass[10pt]{article}&#10;\usepackage{amsmath,amssymb}&#10;\usepackage[T1]{fontenc}&#10;\usepackage[utf8]{inputenc}&#10;\pagestyle{empty}&#10;\begin{document}&#10;$\ $\\&#10;$y=\sqrt{x}$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,75"/>
  <p:tag name="ORIGINALWIDTH" val="96"/>
  <p:tag name="LATEXADDIN" val="\documentclass[10pt]{article}&#10;\usepackage{amsmath,amssymb}&#10;\usepackage[T1]{fontenc}&#10;\usepackage[utf8]{inputenc}&#10;\pagestyle{empty}&#10;\begin{document}&#10;$\ $\\&#10;$D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63"/>
  <p:tag name="LATEXADDIN" val="\documentclass[10pt]{article}&#10;\usepackage{amsmath,amssymb}&#10;\usepackage[T1]{fontenc}&#10;\usepackage[utf8]{inputenc}&#10;\pagestyle{empty}&#10;\begin{document}&#10;$\ $\\&#10;$x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,25"/>
  <p:tag name="ORIGINALWIDTH" val="404,25"/>
  <p:tag name="LATEXADDIN" val="\documentclass[10pt]{article}&#10;\usepackage{amsmath,amssymb}&#10;\usepackage[T1]{fontenc}&#10;\usepackage[utf8]{inputenc}&#10;\pagestyle{empty}&#10;\begin{document}&#10;$\ $\\&#10;$x=\sqrt{y}$&#10;\end{document}"/>
  <p:tag name="IGUANATEXSIZE" val="20"/>
  <p:tag name="IGUANATEXCURSOR" val="162"/>
  <p:tag name="TRANSPARENCY" val="Sant"/>
  <p:tag name="FILENAME" val=""/>
  <p:tag name="INPUTTYPE" val="0"/>
  <p:tag name="LATEXENGINEID" val="0"/>
  <p:tag name="TEMPFOLDER" val="c:\temp\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344,25"/>
  <p:tag name="LATEXADDIN" val="\documentclass[10pt]{article}&#10;\usepackage{amsmath,amssymb}&#10;\usepackage[T1]{fontenc}&#10;\usepackage[utf8]{inputenc}&#10;\pagestyle{empty}&#10;\begin{document}&#10;$\ $\\&#10;$x=y^2$&#10;\end{document}"/>
  <p:tag name="IGUANATEXSIZE" val="20"/>
  <p:tag name="IGUANATEXCURSOR" val="161"/>
  <p:tag name="TRANSPARENCY" val="Sant"/>
  <p:tag name="FILENAME" val=""/>
  <p:tag name="INPUTTYPE" val="0"/>
  <p:tag name="LATEXENGINEID" val="0"/>
  <p:tag name="TEMPFOLDER" val="c:\temp\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142,75"/>
  <p:tag name="LATEXADDIN" val="\documentclass[10pt]{article}&#10;\usepackage{amsmath,amssymb}&#10;\usepackage[T1]{fontenc}&#10;\usepackage[utf8]{inputenc}&#10;\pagestyle{empty}&#10;\begin{document}&#10;$\ $\\&#10;$$\displaystyle{= &#10;\int_0^1 \frac{-3}{2}\ln{x}\,dx=\frac{-3}{2}\left[x\ln{x}-x\right]_0^1=\frac32}$$&#10;\end{document}"/>
  <p:tag name="IGUANATEXSIZE" val="20"/>
  <p:tag name="IGUANATEXCURSOR" val="251"/>
  <p:tag name="TRANSPARENCY" val="Sant"/>
  <p:tag name="FILENAME" val=""/>
  <p:tag name="INPUTTYPE" val="0"/>
  <p:tag name="LATEXENGINEID" val="0"/>
  <p:tag name="TEMPFOLDER" val="c:\temp\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2364"/>
  <p:tag name="LATEXADDIN" val="\documentclass[10pt]{article}&#10;\usepackage{amsmath,amssymb}&#10;\usepackage[T1]{fontenc}&#10;\usepackage[utf8]{inputenc}&#10;\pagestyle{empty}&#10;\begin{document}&#10;$\ $\\&#10;$$\displaystyle{= &#10;\int_0^{1} \frac{1}{y}\left(\sqrt{y}-y^2 \right)\,dy &#10;=\left[ 2\sqrt{y}-\frac12y^2\right]_0^1=\frac32&#10;}$$&#10;\end{document}"/>
  <p:tag name="IGUANATEXSIZE" val="20"/>
  <p:tag name="IGUANATEXCURSOR" val="274"/>
  <p:tag name="TRANSPARENCY" val="Sant"/>
  <p:tag name="FILENAME" val=""/>
  <p:tag name="INPUTTYPE" val="0"/>
  <p:tag name="LATEXENGINEID" val="0"/>
  <p:tag name="TEMPFOLDER" val="c:\temp\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3327,75"/>
  <p:tag name="LATEXADDIN" val="\documentclass[10pt]{article}&#10;\usepackage{amsmath,amssymb}&#10;\usepackage[T1]{fontenc}&#10;\usepackage[utf8]{inputenc}&#10;\pagestyle{empty}&#10;\begin{document}&#10;$\ $\\&#10;{\bf Exempel}: Betrakta dubbelintegralen &#10;$\displaystyle{I=\iint_{\Bbb{R}^2} e^{-x^2-y^2}\,dxdy}$&#10;\end{document}"/>
  <p:tag name="IGUANATEXSIZE" val="20"/>
  <p:tag name="IGUANATEXCURSOR" val="213"/>
  <p:tag name="TRANSPARENCY" val="Sant"/>
  <p:tag name="FILENAME" val=""/>
  <p:tag name="INPUTTYPE" val="0"/>
  <p:tag name="LATEXENGINEID" val="0"/>
  <p:tag name="TEMPFOLDER" val="c:\temp\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,5"/>
  <p:tag name="ORIGINALWIDTH" val="2962,5"/>
  <p:tag name="LATEXADDIN" val="\documentclass[10pt]{article}&#10;\usepackage{amsmath,amssymb}&#10;\usepackage[T1]{fontenc}&#10;\usepackage[utf8]{inputenc}&#10;\pagestyle{empty}&#10;\begin{document}&#10;$\ $\\&#10;Notera först att $e^{-x^2-y^2}$ är positiv för alla $(x,y)\in \Bbb{R}^2$.&#10;&#10;\end{document}"/>
  <p:tag name="IGUANATEXSIZE" val="20"/>
  <p:tag name="IGUANATEXCURSOR" val="166"/>
  <p:tag name="TRANSPARENCY" val="Sant"/>
  <p:tag name="FILENAME" val=""/>
  <p:tag name="INPUTTYPE" val="0"/>
  <p:tag name="LATEXENGINEID" val="0"/>
  <p:tag name="TEMPFOLDER" val="c:\temp\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759,5"/>
  <p:tag name="LATEXADDIN" val="\documentclass[10pt]{article}&#10;\usepackage{amsmath,amssymb}&#10;\usepackage[T1]{fontenc}&#10;\usepackage[utf8]{inputenc}&#10;\pagestyle{empty}&#10;\begin{document}&#10;$\ $\\&#10;Polär substitution ger sedan att;&#10;&#10;\end{document}"/>
  <p:tag name="IGUANATEXSIZE" val="20"/>
  <p:tag name="IGUANATEXCURSOR" val="187"/>
  <p:tag name="TRANSPARENCY" val="Sant"/>
  <p:tag name="FILENAME" val=""/>
  <p:tag name="INPUTTYPE" val="0"/>
  <p:tag name="LATEXENGINEID" val="0"/>
  <p:tag name="TEMPFOLDER" val="c:\temp\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3,25"/>
  <p:tag name="ORIGINALWIDTH" val="2762,25"/>
  <p:tag name="LATEXADDIN" val="\documentclass[10pt]{article}&#10;\usepackage{amsmath,amssymb}&#10;\usepackage[T1]{fontenc}&#10;\usepackage[utf8]{inputenc}&#10;\pagestyle{empty}&#10;\begin{document}&#10;$\ $\\&#10;$$\displaystyle{I=  &#10;\int_0^{\infty} \left( \int_0^{2\pi} re^{-r^2} \,d\theta\right)\,dr =&#10;2\pi\left[ \frac{-1}{2}e^{-r^2}\right]_0^{\infty}=\pi}$$&#10;\end{document}"/>
  <p:tag name="IGUANATEXSIZE" val="20"/>
  <p:tag name="IGUANATEXCURSOR" val="173"/>
  <p:tag name="TRANSPARENCY" val="Sant"/>
  <p:tag name="FILENAME" val=""/>
  <p:tag name="INPUTTYPE" val="0"/>
  <p:tag name="LATEXENGINEID" val="0"/>
  <p:tag name="TEMPFOLDER" val="c:\temp\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0,25"/>
  <p:tag name="ORIGINALWIDTH" val="1151,25"/>
  <p:tag name="LATEXADDIN" val="\documentclass[10pt]{article}&#10;\usepackage{amsmath,amssymb}&#10;\usepackage[T1]{fontenc}&#10;\usepackage[utf8]{inputenc}&#10;\pagestyle{empty}&#10;\begin{document}&#10;$\ $\\&#10;Notera här också att;&#10;&#10;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,25"/>
  <p:tag name="ORIGINALWIDTH" val="3636,75"/>
  <p:tag name="LATEXADDIN" val="\documentclass[10pt]{article}&#10;\usepackage{amsmath,amssymb}&#10;\usepackage[T1]{fontenc}&#10;\usepackage[utf8]{inputenc}&#10;\pagestyle{empty}&#10;\begin{document}&#10;$\ $\\&#10;$$\displaystyle{I= &#10;\int_{-\infty}^{\infty} \left( \int_{-\infty}^{\infty} e^{-x^2}e^{-y^2}\,dy\right)\,dx =&#10; \int_{-\infty}^{\infty} e^{-x^2}\left( \int_{-\infty}^{\infty} e^{-y^2}\,dy\right)\,dx =}$$&#10;\end{document}"/>
  <p:tag name="IGUANATEXSIZE" val="20"/>
  <p:tag name="IGUANATEXCURSOR" val="263"/>
  <p:tag name="TRANSPARENCY" val="Sant"/>
  <p:tag name="FILENAME" val=""/>
  <p:tag name="INPUTTYPE" val="0"/>
  <p:tag name="LATEXENGINEID" val="0"/>
  <p:tag name="TEMPFOLDER" val="c:\temp\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7"/>
  <p:tag name="ORIGINALWIDTH" val="2928"/>
  <p:tag name="LATEXADDIN" val="\documentclass[10pt]{article}&#10;\usepackage{amsmath,amssymb}&#10;\usepackage[T1]{fontenc}&#10;\usepackage[utf8]{inputenc}&#10;\pagestyle{empty}&#10;\begin{document}&#10;$\ $\\&#10;$$\displaystyle{ &#10;=\left( \int_{-\infty}^{\infty} e^{-y^2}\,dy\right) \left(\int_{-\infty}^{\infty} e^{-x^2} \,dx\right)=&#10;\left(\int_{-\infty}^{\infty} e^{-x^2} \,dx\right)^2}$$&#10;\end{document}"/>
  <p:tag name="IGUANATEXSIZE" val="20"/>
  <p:tag name="IGUANATEXCURSOR" val="328"/>
  <p:tag name="TRANSPARENCY" val="Sant"/>
  <p:tag name="FILENAME" val=""/>
  <p:tag name="INPUTTYPE" val="0"/>
  <p:tag name="LATEXENGINEID" val="0"/>
  <p:tag name="TEMPFOLDER" val="c:\temp\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867"/>
  <p:tag name="LATEXADDIN" val="\documentclass[10pt]{article}&#10;\usepackage{amsmath,amssymb}&#10;\usepackage[T1]{fontenc}&#10;\usepackage[utf8]{inputenc}&#10;\pagestyle{empty}&#10;\begin{document}&#10;$\ $\\&#10;så det följer att;&#10;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2,5"/>
  <p:tag name="ORIGINALWIDTH" val="1016,25"/>
  <p:tag name="LATEXADDIN" val="\documentclass[10pt]{article}&#10;\usepackage{amsmath,amssymb}&#10;\usepackage[T1]{fontenc}&#10;\usepackage[utf8]{inputenc}&#10;\pagestyle{empty}&#10;\begin{document}&#10;$\ $\\&#10;$$\displaystyle{ &#10;\int_{-\infty}^{\infty} e^{-x^2} \,dx=\sqrt{\pi}}$$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1,7361"/>
  <p:tag name="ORIGINALWIDTH" val="904,3869"/>
  <p:tag name="LATEXADDIN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Trippelintegraler&#10; \end{document}"/>
  <p:tag name="IGUANATEXSIZE" val="20"/>
  <p:tag name="IGUANATEXCURSOR" val="280"/>
  <p:tag name="TRANSPARENCY" val="Falskt"/>
  <p:tag name="FILENAME" val=""/>
  <p:tag name="LATEXENGINEID" val="0"/>
  <p:tag name="TEMPFOLDER" val="C:\Users\twernst\AppData2\"/>
  <p:tag name="LATEXFORMHEIGHT" val="434"/>
  <p:tag name="LATEXFORMWIDTH" val="475"/>
  <p:tag name="LATEXFORMWRAP" val="Sant"/>
  <p:tag name="BITMAPVECTOR" val="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75"/>
  <p:tag name="POWERPOINTLATEX_ORIGINALWIDTH" val="143,3728"/>
  <p:tag name="POWERPOINTLATEX_ORIGINALHEIGHT" val="30,54543"/>
  <p:tag name="POWERPOINTLATEX_FONTSIZE" val="35"/>
  <p:tag name="POWERPOINTLATEX_TYPE" val="Equation"/>
  <p:tag name="POWERPOINTLATEX_CODE" val="x+y=0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536082"/>
  <p:tag name="POWERPOINTLATEX_ORIGINALWIDTH" val="1224,96"/>
  <p:tag name="POWERPOINTLATEX_ORIGINALHEIGHT" val="93,12"/>
  <p:tag name="POWERPOINTLATEX_FONTSIZE" val="44"/>
  <p:tag name="POWERPOINTLATEX_TYPE" val="Equation"/>
  <p:tag name="POWERPOINTLATEX_CODE" val="\mbox{P\aa\ ett liknande s\&quot;att som f\&quot;or dubbelintegraler kan man definiera }\\&#10;\mbox{{\bf trippelintegraler};}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920188"/>
  <p:tag name="POWERPOINTLATEX_ORIGINALWIDTH" val="1223,28"/>
  <p:tag name="POWERPOINTLATEX_ORIGINALHEIGHT" val="102,24"/>
  <p:tag name="POWERPOINTLATEX_FONTSIZE" val="44"/>
  <p:tag name="POWERPOINTLATEX_TYPE" val="Equation"/>
  <p:tag name="POWERPOINTLATEX_CODE" val="\mbox{\&quot;Aven r\&quot;akneregler och ber\&quot;akningsmetoder \&quot;ar i huvudsak analoga }\\&#10;\mbox{med de f\&quot;or dubbelintegraler.}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224,4"/>
  <p:tag name="POWERPOINTLATEX_ORIGINALHEIGHT" val="39,6"/>
  <p:tag name="POWERPOINTLATEX_FONTSIZE" val="44"/>
  <p:tag name="POWERPOINTLATEX_TYPE" val="Equation"/>
  <p:tag name="POWERPOINTLATEX_CODE" val="\mbox{Speciellt \&quot;ar;}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621,6"/>
  <p:tag name="POWERPOINTLATEX_ORIGINALHEIGHT" val="99,84"/>
  <p:tag name="POWERPOINTLATEX_FONTSIZE" val="44"/>
  <p:tag name="POWERPOINTLATEX_TYPE" val="Equation"/>
  <p:tag name="POWERPOINTLATEX_CODE" val="\displaystyle{\iiint_K\,dxdydz=Volymen\  av\ K}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597,3601"/>
  <p:tag name="POWERPOINTLATEX_ORIGINALHEIGHT" val="32,16"/>
  <p:tag name="POWERPOINTLATEX_FONTSIZE" val="44"/>
  <p:tag name="POWERPOINTLATEX_TYPE" val="Equation"/>
  <p:tag name="POWERPOINTLATEX_CODE" val="\mbox{d\&quot;ar }K\mbox{ \&quot;ar ett omr\aa de i rummet.}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438,0002"/>
  <p:tag name="POWERPOINTLATEX_ORIGINALHEIGHT" val="99,84"/>
  <p:tag name="POWERPOINTLATEX_FONTSIZE" val="44"/>
  <p:tag name="POWERPOINTLATEX_TYPE" val="Equation"/>
  <p:tag name="POWERPOINTLATEX_CODE" val="\displaystyle{\iiint_Kf(x,y,z)\,dxdydz}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63099"/>
  <p:tag name="POWERPOINTLATEX_ORIGINALWIDTH" val="263,52"/>
  <p:tag name="POWERPOINTLATEX_ORIGINALHEIGHT" val="65,04"/>
  <p:tag name="POWERPOINTLATEX_FONTSIZE" val="44"/>
  <p:tag name="POWERPOINTLATEX_TYPE" val="Equation"/>
  <p:tag name="POWERPOINTLATEX_CODE" val="\displaystyle{\underbrace{\hspace*{1.1 cm}}_{\mbox{\tiny Volymelementet }dV}}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254,48"/>
  <p:tag name="POWERPOINTLATEX_ORIGINALHEIGHT" val="96,72"/>
  <p:tag name="POWERPOINTLATEX_FONTSIZE" val="44"/>
  <p:tag name="POWERPOINTLATEX_TYPE" val="Equation"/>
  <p:tag name="POWERPOINTLATEX_CODE" val="\mbox{Om } f(x,y,z)\geq 0 \mbox{ kan v\&quot;ardet p\aa\  trippelintegralen tolkas som }\\&#10;\mbox{{\bf massan} av en kropp } K \mbox{, d\aa\ }f(x,y,z)\mbox{ \&quot;ar densiteten i }(x,y,z)\in K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62,9601"/>
  <p:tag name="POWERPOINTLATEX_ORIGINALHEIGHT" val="99,84"/>
  <p:tag name="POWERPOINTLATEX_FONTSIZE" val="44"/>
  <p:tag name="POWERPOINTLATEX_TYPE" val="Equation"/>
  <p:tag name="POWERPOINTLATEX_CODE" val="\mbox{{\bf Exempel 1}:} \ \ \ \displaystyle{I=\iiint_Kxe^{xz+y}dxdydz}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1288"/>
  <p:tag name="POWERPOINTLATEX_ORIGINALWIDTH" val="580,3638"/>
  <p:tag name="POWERPOINTLATEX_ORIGINALHEIGHT" val="31,11819"/>
  <p:tag name="POWERPOINTLATEX_FONTSIZE" val="35"/>
  <p:tag name="POWERPOINTLATEX_TYPE" val="Equation"/>
  <p:tag name="POWERPOINTLATEX_CODE" val="K: 0\leq x\leq 1\, ,\, 1\leq y\leq 3\, ,\, -1\leq z\leq 2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124,56"/>
  <p:tag name="POWERPOINTLATEX_ORIGINALHEIGHT" val="24,72"/>
  <p:tag name="POWERPOINTLATEX_FONTSIZE" val="35"/>
  <p:tag name="POWERPOINTLATEX_TYPE" val="Equation"/>
  <p:tag name="POWERPOINTLATEX_CODE" val="\mbox{r\&quot;atblock}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1,11819"/>
  <p:tag name="POWERPOINTLATEX_ORIGINALHEIGHT" val="23,86362"/>
  <p:tag name="POWERPOINTLATEX_FONTSIZE" val="35"/>
  <p:tag name="POWERPOINTLATEX_TYPE" val="Equation"/>
  <p:tag name="POWERPOINTLATEX_CODE" val="K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2711"/>
  <p:tag name="POWERPOINTLATEX_ORIGINALWIDTH" val="776,8802"/>
  <p:tag name="POWERPOINTLATEX_ORIGINALHEIGHT" val="110,64"/>
  <p:tag name="POWERPOINTLATEX_FONTSIZE" val="44"/>
  <p:tag name="POWERPOINTLATEX_TYPE" val="Equation"/>
  <p:tag name="POWERPOINTLATEX_CODE" val="\displaystyle{I=\int_0^1\left(\int_{-1}^2\left(\int_{1}^3 xe^{xz}e^y\,dy\right)\,dz\right)\,dx=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10,4"/>
  <p:tag name="POWERPOINTLATEX_ORIGINALHEIGHT" val="40,8"/>
  <p:tag name="POWERPOINTLATEX_FONTSIZE" val="44"/>
  <p:tag name="POWERPOINTLATEX_TYPE" val="Equation"/>
  <p:tag name="POWERPOINTLATEX_CODE" val="\mbox{Vi skall b\&quot;orja med att studera reellv\&quot;arda funktioner av tv\aa\ variabler} 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349,6801"/>
  <p:tag name="POWERPOINTLATEX_ORIGINALHEIGHT" val="42,72"/>
  <p:tag name="POWERPOINTLATEX_FONTSIZE" val="44"/>
  <p:tag name="POWERPOINTLATEX_TYPE" val="Equation"/>
  <p:tag name="POWERPOINTLATEX_CODE" val="D_f:\ -1\leq xy\leq 1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"/>
  <p:tag name="POWERPOINTLATEX_ORIGINALWIDTH" val="600,7201"/>
  <p:tag name="POWERPOINTLATEX_ORIGINALHEIGHT" val="117,12"/>
  <p:tag name="POWERPOINTLATEX_FONTSIZE" val="44"/>
  <p:tag name="POWERPOINTLATEX_TYPE" val="Equation"/>
  <p:tag name="POWERPOINTLATEX_CODE" val="\displaystyle{=(e^3-e)\int_0^1x\left[\frac{1}{x}e^{xz}\right]_{-1}^2\,dx=}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98031"/>
  <p:tag name="POWERPOINTLATEX_ORIGINALWIDTH" val="602,4"/>
  <p:tag name="POWERPOINTLATEX_ORIGINALHEIGHT" val="109,68"/>
  <p:tag name="POWERPOINTLATEX_FONTSIZE" val="44"/>
  <p:tag name="POWERPOINTLATEX_TYPE" val="Equation"/>
  <p:tag name="POWERPOINTLATEX_CODE" val="\displaystyle{=(e^3-e)\int_0^1\left(e^{2x}-e^{-x}\right)\,dx=}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0215"/>
  <p:tag name="POWERPOINTLATEX_ORIGINALWIDTH" val="552,4801"/>
  <p:tag name="POWERPOINTLATEX_ORIGINALHEIGHT" val="89,28"/>
  <p:tag name="POWERPOINTLATEX_FONTSIZE" val="44"/>
  <p:tag name="POWERPOINTLATEX_TYPE" val="Equation"/>
  <p:tag name="POWERPOINTLATEX_CODE" val="\displaystyle{...=(e^3-e)(\frac12e^2+e^{-1}-\frac32)}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2711"/>
  <p:tag name="POWERPOINTLATEX_ORIGINALWIDTH" val="756,4801"/>
  <p:tag name="POWERPOINTLATEX_ORIGINALHEIGHT" val="110,64"/>
  <p:tag name="POWERPOINTLATEX_FONTSIZE" val="44"/>
  <p:tag name="POWERPOINTLATEX_TYPE" val="Equation"/>
  <p:tag name="POWERPOINTLATEX_CODE" val="\displaystyle{=\int_0^1x\left(\int_{-1}^2e^{xz}\left(\int_{1}^3 e^y\,dy\right)\,dz\right)\,dx=}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"/>
  <p:tag name="POWERPOINTLATEX_ORIGINALWIDTH" val="449,04"/>
  <p:tag name="POWERPOINTLATEX_ORIGINALHEIGHT" val="60"/>
  <p:tag name="POWERPOINTLATEX_FONTSIZE" val="20"/>
  <p:tag name="POWERPOINTLATEX_TYPE" val="Equation"/>
  <p:tag name="POWERPOINTLATEX_CODE" val="\mbox{\bf Obs!\ \ }\displaystyle{\int_a^b\left(\int_{g_1(x)}^{g_2(x)}\left( \int_{h_1(x,y)}^{h_2(x,y)}f(x,y,z)\,dz\right)\,dy \right)\,dx}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94,6401"/>
  <p:tag name="POWERPOINTLATEX_ORIGINALHEIGHT" val="99,84"/>
  <p:tag name="POWERPOINTLATEX_FONTSIZE" val="44"/>
  <p:tag name="POWERPOINTLATEX_TYPE" val="Equation"/>
  <p:tag name="POWERPOINTLATEX_CODE" val="\mbox{{\bf Exempel 2}:} \ \ \ \displaystyle{I=\iiint_{\Omega}f(x,y,z)dxdydz}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55639"/>
  <p:tag name="POWERPOINTLATEX_ORIGINALWIDTH" val="611,7601"/>
  <p:tag name="POWERPOINTLATEX_ORIGINALHEIGHT" val="31,92"/>
  <p:tag name="POWERPOINTLATEX_FONTSIZE" val="35"/>
  <p:tag name="POWERPOINTLATEX_TYPE" val="Equation"/>
  <p:tag name="POWERPOINTLATEX_CODE" val="\Omega: 1\leq y\leq 3\, ,\, y\leq x\leq 3\, ,\, x+y\leq z\leq 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3,76"/>
  <p:tag name="POWERPOINTLATEX_ORIGINALHEIGHT" val="24,72"/>
  <p:tag name="POWERPOINTLATEX_FONTSIZE" val="35"/>
  <p:tag name="POWERPOINTLATEX_TYPE" val="Equation"/>
  <p:tag name="POWERPOINTLATEX_CODE" val="\Omega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26718"/>
  <p:tag name="POWERPOINTLATEX_ORIGINALWIDTH" val="327,84"/>
  <p:tag name="POWERPOINTLATEX_ORIGINALHEIGHT" val="31,44"/>
  <p:tag name="POWERPOINTLATEX_FONTSIZE" val="44"/>
  <p:tag name="POWERPOINTLATEX_TYPE" val="Equation"/>
  <p:tag name="POWERPOINTLATEX_CODE" val="\mbox{alltid fixa v\&quot;arden}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343,68"/>
  <p:tag name="POWERPOINTLATEX_ORIGINALHEIGHT" val="31,2"/>
  <p:tag name="POWERPOINTLATEX_FONTSIZE" val="44"/>
  <p:tag name="POWERPOINTLATEX_TYPE" val="Equation"/>
  <p:tag name="POWERPOINTLATEX_CODE" val="\mbox{ev. beroende av }x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462,0001"/>
  <p:tag name="POWERPOINTLATEX_ORIGINALHEIGHT" val="39,84"/>
  <p:tag name="POWERPOINTLATEX_FONTSIZE" val="44"/>
  <p:tag name="POWERPOINTLATEX_TYPE" val="Equation"/>
  <p:tag name="POWERPOINTLATEX_CODE" val="\mbox{ev. beroende av }x\mbox{ och } y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1684"/>
  <p:tag name="POWERPOINTLATEX_ORIGINALWIDTH" val="888,0001"/>
  <p:tag name="POWERPOINTLATEX_ORIGINALHEIGHT" val="115,44"/>
  <p:tag name="POWERPOINTLATEX_FONTSIZE" val="44"/>
  <p:tag name="POWERPOINTLATEX_TYPE" val="Equation"/>
  <p:tag name="POWERPOINTLATEX_CODE" val="\displaystyle{I=\int_1^3\left(\int_{y}^3\left(\int_{x+y}^7 f(x,y,z)\,dz\right)\,dx\right)\,dy=...}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45,3601"/>
  <p:tag name="POWERPOINTLATEX_ORIGINALHEIGHT" val="44,16"/>
  <p:tag name="POWERPOINTLATEX_FONTSIZE" val="44"/>
  <p:tag name="POWERPOINTLATEX_TYPE" val="Equation"/>
  <p:tag name="POWERPOINTLATEX_CODE" val="\mbox{Om }K\mbox{ \&quot;ar av typen:\ } a\leq z\leq b\ ,\ (x,y)\in D_z  \mbox{ s\aa\ \&quot;ar;}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45455"/>
  <p:tag name="POWERPOINTLATEX_ORIGINALWIDTH" val="509,28"/>
  <p:tag name="POWERPOINTLATEX_ORIGINALHEIGHT" val="52,8"/>
  <p:tag name="POWERPOINTLATEX_FONTSIZE" val="44"/>
  <p:tag name="POWERPOINTLATEX_TYPE" val="Equation"/>
  <p:tag name="POWERPOINTLATEX_CODE" val="D_f:\ 2-\frac{x}{y^2}&gt;0\mbox{ och } y\not =0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9371"/>
  <p:tag name="POWERPOINTLATEX_ORIGINALWIDTH" val="1070,16"/>
  <p:tag name="POWERPOINTLATEX_ORIGINALHEIGHT" val="114,48"/>
  <p:tag name="POWERPOINTLATEX_FONTSIZE" val="44"/>
  <p:tag name="POWERPOINTLATEX_TYPE" val="Equation"/>
  <p:tag name="POWERPOINTLATEX_CODE" val="\displaystyle{\iiint_Kf(x,y,z)\,dxdydz=\int_a^b\left( \iint_{D_z}f(x,y,z)\,dxdy\right)\,dz}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1298,4"/>
  <p:tag name="POWERPOINTLATEX_ORIGINALHEIGHT" val="92,4"/>
  <p:tag name="POWERPOINTLATEX_FONTSIZE" val="44"/>
  <p:tag name="POWERPOINTLATEX_TYPE" val="Equation"/>
  <p:tag name="POWERPOINTLATEX_CODE" val="\mbox{En trippelintegral kan ibland \&quot;aven ber\&quot;aknas genom en enkelintegral }\\&#10;\mbox{f\&quot;oljt av en dubbelintegral, eller vice versa;}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135,68"/>
  <p:tag name="POWERPOINTLATEX_ORIGINALHEIGHT" val="44,16"/>
  <p:tag name="POWERPOINTLATEX_FONTSIZE" val="44"/>
  <p:tag name="POWERPOINTLATEX_TYPE" val="Equation"/>
  <p:tag name="POWERPOINTLATEX_CODE" val="\mbox{Om }K\mbox{ \&quot;ar av typen:\ }(x,y)\in D\ ,\ g(x,y)\leq z\leq h(x,y)  \mbox{ s\aa\ \&quot;ar;}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1139,52"/>
  <p:tag name="POWERPOINTLATEX_ORIGINALHEIGHT" val="131,52"/>
  <p:tag name="POWERPOINTLATEX_FONTSIZE" val="44"/>
  <p:tag name="POWERPOINTLATEX_TYPE" val="Equation"/>
  <p:tag name="POWERPOINTLATEX_CODE" val="\displaystyle{\iiint_Kf(x,y,z)\,dxdydz=\iint_D\left( \int_{g(x,y)}^{h(x,y)}f(x,y,z)\,dz\right)\,dxdy}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70504"/>
  <p:tag name="POWERPOINTLATEX_ORIGINALWIDTH" val="41,58"/>
  <p:tag name="POWERPOINTLATEX_ORIGINALHEIGHT" val="29,19"/>
  <p:tag name="POWERPOINTLATEX_FONTSIZE" val="35"/>
  <p:tag name="POWERPOINTLATEX_TYPE" val="Equation"/>
  <p:tag name="POWERPOINTLATEX_CODE" val="D_z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8,14"/>
  <p:tag name="POWERPOINTLATEX_ORIGINALHEIGHT" val="23,73"/>
  <p:tag name="POWERPOINTLATEX_FONTSIZE" val="35"/>
  <p:tag name="POWERPOINTLATEX_TYPE" val="Equation"/>
  <p:tag name="POWERPOINTLATEX_CODE" val="D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3,3601"/>
  <p:tag name="POWERPOINTLATEX_ORIGINALHEIGHT" val="44,16"/>
  <p:tag name="POWERPOINTLATEX_FONTSIZE" val="44"/>
  <p:tag name="POWERPOINTLATEX_TYPE" val="Equation"/>
  <p:tag name="POWERPOINTLATEX_CODE" val="\mbox{{\bf Exempel 2}: \ Om \ } f(x,y)=\arcsin{(xy)}\mbox{ \ \ s\aa \ \&quot;ar \ \ } 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988"/>
  <p:tag name="POWERPOINTLATEX_ORIGINALWIDTH" val="161,7"/>
  <p:tag name="POWERPOINTLATEX_ORIGINALHEIGHT" val="34,86"/>
  <p:tag name="POWERPOINTLATEX_FONTSIZE" val="35"/>
  <p:tag name="POWERPOINTLATEX_TYPE" val="Equation"/>
  <p:tag name="POWERPOINTLATEX_CODE" val="z=h(x,y)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988"/>
  <p:tag name="POWERPOINTLATEX_ORIGINALWIDTH" val="159,5999"/>
  <p:tag name="POWERPOINTLATEX_ORIGINALHEIGHT" val="34,86"/>
  <p:tag name="POWERPOINTLATEX_FONTSIZE" val="35"/>
  <p:tag name="POWERPOINTLATEX_TYPE" val="Equation"/>
  <p:tag name="POWERPOINTLATEX_CODE" val="z=g(x,y)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7,52"/>
  <p:tag name="POWERPOINTLATEX_ORIGINALHEIGHT" val="15,84"/>
  <p:tag name="POWERPOINTLATEX_FONTSIZE" val="35"/>
  <p:tag name="POWERPOINTLATEX_TYPE" val="Equation"/>
  <p:tag name="POWERPOINTLATEX_CODE" val="a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14,64"/>
  <p:tag name="POWERPOINTLATEX_ORIGINALHEIGHT" val="24,72"/>
  <p:tag name="POWERPOINTLATEX_FONTSIZE" val="35"/>
  <p:tag name="POWERPOINTLATEX_TYPE" val="Equation"/>
  <p:tag name="POWERPOINTLATEX_CODE" val="b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TYPE" val="Equation"/>
  <p:tag name="POWERPOINTLATEX_ORIGINALWIDTH" val="100"/>
  <p:tag name="POWERPOINTLATEX_ORIGINALHEIGHT" val="60"/>
  <p:tag name="POWERPOINTLATEX_FONTSIZE" val="44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422,6401"/>
  <p:tag name="POWERPOINTLATEX_ORIGINALHEIGHT" val="36"/>
  <p:tag name="POWERPOINTLATEX_FONTSIZE" val="35"/>
  <p:tag name="POWERPOINTLATEX_TYPE" val="Equation"/>
  <p:tag name="POWERPOINTLATEX_CODE" val="K: 0\leq z\leq 3\, ,\, x^2+y^2\leq z^2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20705"/>
  <p:tag name="POWERPOINTLATEX_ORIGINALWIDTH" val="901,4401"/>
  <p:tag name="POWERPOINTLATEX_ORIGINALHEIGHT" val="54,48"/>
  <p:tag name="POWERPOINTLATEX_FONTSIZE" val="44"/>
  <p:tag name="POWERPOINTLATEX_TYPE" val="Equation"/>
  <p:tag name="POWERPOINTLATEX_CODE" val="\mbox{{\bf Exempel 3}: \ Om \ } f(x,y)=\ln{(2-\frac{x}{y^2})}\mbox{ \ \ s\aa \ \&quot;ar \ \ } 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2,16"/>
  <p:tag name="POWERPOINTLATEX_ORIGINALHEIGHT" val="27,12"/>
  <p:tag name="POWERPOINTLATEX_FONTSIZE" val="40"/>
  <p:tag name="POWERPOINTLATEX_TYPE" val="Equation"/>
  <p:tag name="POWERPOINTLATEX_CODE" val="D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7467532"/>
  <p:tag name="POWERPOINTLATEX_ORIGINALWIDTH" val="1351,92"/>
  <p:tag name="POWERPOINTLATEX_ORIGINALHEIGHT" val="147,84"/>
  <p:tag name="POWERPOINTLATEX_FONTSIZE" val="44"/>
  <p:tag name="POWERPOINTLATEX_TYPE" val="Equation"/>
  <p:tag name="POWERPOINTLATEX_CODE" val="\mbox{Om definitionsm\&quot;angden }D_f\mbox{ inte anges explicit s\aa\ \&quot;ar det underf\&quot;orst\aa tt}\\&#10;\mbox{att med }D_f\mbox{ menas alla } (x,y)\in \Bbb{R}^2 \mbox{ f\&quot;or vilket} f(x,y)\mbox{ existerar (dvs. kan }\\&#10;\mbox{tolkas entydigt) som ett reellt tal.}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70504"/>
  <p:tag name="POWERPOINTLATEX_ORIGINALWIDTH" val="47,52"/>
  <p:tag name="POWERPOINTLATEX_ORIGINALHEIGHT" val="33,36"/>
  <p:tag name="POWERPOINTLATEX_FONTSIZE" val="40"/>
  <p:tag name="POWERPOINTLATEX_TYPE" val="Equation"/>
  <p:tag name="POWERPOINTLATEX_CODE" val="D_z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24051"/>
  <p:tag name="POWERPOINTLATEX_ORIGINALWIDTH" val="748,3201"/>
  <p:tag name="POWERPOINTLATEX_ORIGINALHEIGHT" val="113,76"/>
  <p:tag name="POWERPOINTLATEX_FONTSIZE" val="44"/>
  <p:tag name="POWERPOINTLATEX_TYPE" val="Equation"/>
  <p:tag name="POWERPOINTLATEX_CODE" val="\displaystyle{I=\int_0^3\left(\iint_{D_z}f(x,y,z)\,dxdy\right)\,dz=...}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88,88"/>
  <p:tag name="POWERPOINTLATEX_ORIGINALHEIGHT" val="36"/>
  <p:tag name="POWERPOINTLATEX_FONTSIZE" val="35"/>
  <p:tag name="POWERPOINTLATEX_TYPE" val="Equation"/>
  <p:tag name="POWERPOINTLATEX_CODE" val="x^2+y^2\leq z^2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835,6802"/>
  <p:tag name="POWERPOINTLATEX_ORIGINALHEIGHT" val="131,52"/>
  <p:tag name="POWERPOINTLATEX_FONTSIZE" val="44"/>
  <p:tag name="POWERPOINTLATEX_TYPE" val="Equation"/>
  <p:tag name="POWERPOINTLATEX_CODE" val="\displaystyle{I=\iint_D\left( \int_{\sqrt{x^2+y^2}}^3f(x,y,z)\,dz\right)\,dxdy=...}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59,3601"/>
  <p:tag name="POWERPOINTLATEX_ORIGINALHEIGHT" val="99,84"/>
  <p:tag name="POWERPOINTLATEX_FONTSIZE" val="44"/>
  <p:tag name="POWERPOINTLATEX_TYPE" val="Equation"/>
  <p:tag name="POWERPOINTLATEX_CODE" val="\mbox{{\bf Exempel}:} \ \ \ \displaystyle{I=\iiint_{K}f(x,y,z)dxdydz}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8,5"/>
  <p:tag name="ORIGINALWIDTH" val="3479,25"/>
  <p:tag name="LATEXADDIN" val="\documentclass[10pt]{article}&#10;\usepackage{amsmath,amssymb}&#10;\usepackage[T1]{fontenc}&#10;\usepackage[utf8]{inputenc}&#10;\pagestyle{empty}&#10;\begin{document}&#10;$\ $\\&#10;{\bf Exempel}: Antag att vi vill bestämma massan $M$ av den kropp\\&#10;\hspace*{1.8 cm}som begränsas av planet $z=1$ och paraboloiden\\&#10;\hspace*{1.8 cm}$z=5-x^2-y^2$, då densiteten ges av $\delta(x,y,z)=z$&#10;&#10;\end{document}"/>
  <p:tag name="IGUANATEXSIZE" val="20"/>
  <p:tag name="IGUANATEXCURSOR" val="207"/>
  <p:tag name="TRANSPARENCY" val="Sant"/>
  <p:tag name="FILENAME" val=""/>
  <p:tag name="INPUTTYPE" val="0"/>
  <p:tag name="LATEXENGINEID" val="0"/>
  <p:tag name="TEMPFOLDER" val="c:\temp\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53,25"/>
  <p:tag name="LATEXADDIN" val="\documentclass[10pt]{article}&#10;\usepackage{amsmath,amssymb}&#10;\usepackage[T1]{fontenc}&#10;\usepackage[utf8]{inputenc}&#10;\pagestyle{empty}&#10;\begin{document}&#10;$\ $\\&#10;$z$&#10;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14,72"/>
  <p:tag name="POWERPOINTLATEX_ORIGINALHEIGHT" val="36"/>
  <p:tag name="POWERPOINTLATEX_FONTSIZE" val="35"/>
  <p:tag name="POWERPOINTLATEX_TYPE" val="Equation"/>
  <p:tag name="POWERPOINTLATEX_CODE" val="x=2y^2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0,25"/>
  <p:tag name="LATEXADDIN" val="\documentclass[10pt]{article}&#10;\usepackage{amsmath,amssymb}&#10;\usepackage[T1]{fontenc}&#10;\usepackage[utf8]{inputenc}&#10;\pagestyle{empty}&#10;\begin{document}&#10;$\ $\\&#10;$5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,25"/>
  <p:tag name="ORIGINALWIDTH" val="144"/>
  <p:tag name="LATEXADDIN" val="\documentclass[10pt]{article}&#10;\usepackage{amsmath,amssymb}&#10;\usepackage[T1]{fontenc}&#10;\usepackage[utf8]{inputenc}&#10;\pagestyle{empty}&#10;\begin{document}&#10;$\ $\\&#10;$D_z$&#10;&#10;\end{document}"/>
  <p:tag name="IGUANATEXSIZE" val="20"/>
  <p:tag name="IGUANATEXCURSOR" val="158"/>
  <p:tag name="TRANSPARENCY" val="Sant"/>
  <p:tag name="FILENAME" val=""/>
  <p:tag name="INPUTTYPE" val="0"/>
  <p:tag name="LATEXENGINEID" val="0"/>
  <p:tag name="TEMPFOLDER" val="c:\temp\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4"/>
  <p:tag name="ORIGINALWIDTH" val="3193,5"/>
  <p:tag name="LATEXADDIN" val="\documentclass[10pt]{article}&#10;\usepackage{amsmath,amssymb}&#10;\usepackage[T1]{fontenc}&#10;\usepackage[utf8]{inputenc}&#10;\pagestyle{empty}&#10;\begin{document}&#10;$\ $\\&#10;Massan = $\displaystyle{ \iiint_K\delta(x,y,z)\,dxdydz=&#10;\int_1^5\left(\iint_{D_z}z\,dxdy\right)\,dz &#10;}$&#10;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4"/>
  <p:tag name="ORIGINALWIDTH" val="2536,5"/>
  <p:tag name="LATEXADDIN" val="\documentclass[10pt]{article}&#10;\usepackage{amsmath,amssymb}&#10;\usepackage[T1]{fontenc}&#10;\usepackage[utf8]{inputenc}&#10;\pagestyle{empty}&#10;\begin{document}&#10;$\ $\\&#10;$\displaystyle{ =\int_1^5\left(z\iint_{D_z}\,dxdy\right)\,dz  =&#10;\pi\int_1^5z(5-z)\,dz= }$&#10;&#10;\end{document}"/>
  <p:tag name="IGUANATEXSIZE" val="20"/>
  <p:tag name="IGUANATEXCURSOR" val="241"/>
  <p:tag name="TRANSPARENCY" val="Sant"/>
  <p:tag name="FILENAME" val=""/>
  <p:tag name="INPUTTYPE" val="0"/>
  <p:tag name="LATEXENGINEID" val="0"/>
  <p:tag name="TEMPFOLDER" val="c:\temp\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"/>
  <p:tag name="ORIGINALWIDTH" val="1364,25"/>
  <p:tag name="LATEXADDIN" val="\documentclass[10pt]{article}&#10;\usepackage{amsmath,amssymb}&#10;\usepackage[T1]{fontenc}&#10;\usepackage[utf8]{inputenc}&#10;\pagestyle{empty}&#10;\begin{document}&#10;$\ $\\&#10;$\displaystyle{ =\pi\left[\frac52z^2-\frac13z^3\right]_1^5=\frac{56\pi}{3}}$&#10;&#10;\end{document}"/>
  <p:tag name="IGUANATEXSIZE" val="20"/>
  <p:tag name="IGUANATEXCURSOR" val="224"/>
  <p:tag name="TRANSPARENCY" val="Sant"/>
  <p:tag name="FILENAME" val=""/>
  <p:tag name="INPUTTYPE" val="0"/>
  <p:tag name="LATEXENGINEID" val="0"/>
  <p:tag name="TEMPFOLDER" val="c:\temp\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5,5"/>
  <p:tag name="ORIGINALWIDTH" val="1190,25"/>
  <p:tag name="LATEXADDIN" val="\documentclass[10pt]{article}&#10;\usepackage{amsmath,amssymb}&#10;\usepackage[T1]{fontenc}&#10;\usepackage[utf8]{inputenc}&#10;\pagestyle{empty}&#10;\begin{document}&#10;$\ $\\&#10;$D_z$ är en cirkel med \\&#10;radie $\sqrt{5-z}$ och har \\&#10;således arean $\pi(5-z)$&#10;&#10;\end{document}"/>
  <p:tag name="IGUANATEXSIZE" val="20"/>
  <p:tag name="IGUANATEXCURSOR" val="210"/>
  <p:tag name="TRANSPARENCY" val="Sant"/>
  <p:tag name="FILENAME" val=""/>
  <p:tag name="INPUTTYPE" val="0"/>
  <p:tag name="LATEXENGINEID" val="0"/>
  <p:tag name="TEMPFOLDER" val="c:\temp\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3806,25"/>
  <p:tag name="LATEXADDIN" val="\documentclass[10pt]{article}&#10;\usepackage{amsmath,amssymb}&#10;\usepackage[T1]{fontenc}&#10;\usepackage[utf8]{inputenc}&#10;\pagestyle{empty}&#10;\begin{document}&#10;$\ $\\&#10;{\bf forts. Exempel}: Vi kan också beräkna massan i föregående exempel \\&#10;\hspace*{2.9 cm}på följande sätt;&#10;&#10;\end{document}"/>
  <p:tag name="IGUANATEXSIZE" val="20"/>
  <p:tag name="IGUANATEXCURSOR" val="240"/>
  <p:tag name="TRANSPARENCY" val="Sant"/>
  <p:tag name="FILENAME" val=""/>
  <p:tag name="INPUTTYPE" val="0"/>
  <p:tag name="LATEXENGINEID" val="0"/>
  <p:tag name="TEMPFOLDER" val="c:\temp\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53,25"/>
  <p:tag name="LATEXADDIN" val="\documentclass[10pt]{article}&#10;\usepackage{amsmath,amssymb}&#10;\usepackage[T1]{fontenc}&#10;\usepackage[utf8]{inputenc}&#10;\pagestyle{empty}&#10;\begin{document}&#10;$\ $\\&#10;$z$&#10;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0,25"/>
  <p:tag name="LATEXADDIN" val="\documentclass[10pt]{article}&#10;\usepackage{amsmath,amssymb}&#10;\usepackage[T1]{fontenc}&#10;\usepackage[utf8]{inputenc}&#10;\pagestyle{empty}&#10;\begin{document}&#10;$\ $\\&#10;$5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,5"/>
  <p:tag name="ORIGINALWIDTH" val="50,25"/>
  <p:tag name="LATEXADDIN" val="\documentclass[10pt]{article}&#10;\usepackage{amsmath,amssymb}&#10;\usepackage[T1]{fontenc}&#10;\usepackage[utf8]{inputenc}&#10;\pagestyle{empty}&#10;\begin{document}&#10;$\ $\\&#10;$2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2,16"/>
  <p:tag name="POWERPOINTLATEX_ORIGINALHEIGHT" val="27,12"/>
  <p:tag name="POWERPOINTLATEX_FONTSIZE" val="40"/>
  <p:tag name="POWERPOINTLATEX_TYPE" val="Equation"/>
  <p:tag name="POWERPOINTLATEX_CODE" val="D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3651"/>
  <p:tag name="LATEXADDIN" val="\documentclass[10pt]{article}&#10;\usepackage{amsmath,amssymb}&#10;\usepackage[T1]{fontenc}&#10;\usepackage[utf8]{inputenc}&#10;\pagestyle{empty}&#10;\begin{document}&#10;$\ $\\&#10;Massan = $\displaystyle{ \iiint_K\delta(x,y,z)\,dxdydz=&#10;\iint_D\left(\int_1^{5-x^2-y^2}z\,dz\right)\,dxdy= &#10;}$&#10;&#10;\end{document}"/>
  <p:tag name="IGUANATEXSIZE" val="20"/>
  <p:tag name="IGUANATEXCURSOR" val="260"/>
  <p:tag name="TRANSPARENCY" val="Sant"/>
  <p:tag name="FILENAME" val=""/>
  <p:tag name="INPUTTYPE" val="0"/>
  <p:tag name="LATEXENGINEID" val="0"/>
  <p:tag name="TEMPFOLDER" val="c:\temp\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3,25"/>
  <p:tag name="ORIGINALWIDTH" val="3528"/>
  <p:tag name="LATEXADDIN" val="\documentclass[10pt]{article}&#10;\usepackage{amsmath,amssymb}&#10;\usepackage[T1]{fontenc}&#10;\usepackage[utf8]{inputenc}&#10;\pagestyle{empty}&#10;\begin{document}&#10;$\ $\\&#10;$\displaystyle{ =\iint_D\left[\frac12 z^2\right]_1^{5-x^2-y^2}\,dxdy=&#10;\frac12\iint_D\left((5-x^2-y^2)^2-1\right)\,dxdy= &#10;}$&#10;&#10;\end{document}"/>
  <p:tag name="IGUANATEXSIZE" val="20"/>
  <p:tag name="IGUANATEXCURSOR" val="273"/>
  <p:tag name="TRANSPARENCY" val="Sant"/>
  <p:tag name="FILENAME" val=""/>
  <p:tag name="INPUTTYPE" val="0"/>
  <p:tag name="LATEXENGINEID" val="0"/>
  <p:tag name="TEMPFOLDER" val="c:\temp\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4,5"/>
  <p:tag name="ORIGINALWIDTH" val="3726,75"/>
  <p:tag name="LATEXADDIN" val="\documentclass[10pt]{article}&#10;\usepackage{amsmath,amssymb}&#10;\usepackage[T1]{fontenc}&#10;\usepackage[utf8]{inputenc}&#10;\pagestyle{empty}&#10;\begin{document}&#10;$\ $\\&#10;$\displaystyle{ =&#10;\frac12\int_0^2\int_0^{2\pi}\left((5-r^2)^2-1\right)r\,d\theta dr=&#10;\pi\left[\frac{-1}{6}(5-r^2)^3-\frac12r^2\right]_0^2 =\frac{56\pi}{3}&#10;}$&#10;&#10;\end{document}"/>
  <p:tag name="IGUANATEXSIZE" val="20"/>
  <p:tag name="IGUANATEXCURSOR" val="308"/>
  <p:tag name="TRANSPARENCY" val="Sant"/>
  <p:tag name="FILENAME" val=""/>
  <p:tag name="INPUTTYPE" val="0"/>
  <p:tag name="LATEXENGINEID" val="0"/>
  <p:tag name="TEMPFOLDER" val="c:\temp\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TYPE" val="Equation"/>
  <p:tag name="POWERPOINTLATEX_ORIGINALWIDTH" val="100"/>
  <p:tag name="POWERPOINTLATEX_ORIGINALHEIGHT" val="60"/>
  <p:tag name="POWERPOINTLATEX_FONTSIZE" val="44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12048"/>
  <p:tag name="POWERPOINTLATEX_ORIGINALWIDTH" val="478,56"/>
  <p:tag name="POWERPOINTLATEX_ORIGINALHEIGHT" val="39,84"/>
  <p:tag name="POWERPOINTLATEX_FONTSIZE" val="55"/>
  <p:tag name="POWERPOINTLATEX_TYPE" val="Equation"/>
  <p:tag name="POWERPOINTLATEX_CODE" val="\mbox{Sf\&quot;ariska koordinater}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21,12"/>
  <p:tag name="POWERPOINTLATEX_ORIGINALHEIGHT" val="20,4"/>
  <p:tag name="POWERPOINTLATEX_FONTSIZE" val="45"/>
  <p:tag name="POWERPOINTLATEX_TYPE" val="Equation"/>
  <p:tag name="POWERPOINTLATEX_CODE" val="z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22,08"/>
  <p:tag name="POWERPOINTLATEX_ORIGINALHEIGHT" val="29,28"/>
  <p:tag name="POWERPOINTLATEX_FONTSIZE" val="45"/>
  <p:tag name="POWERPOINTLATEX_TYPE" val="Equation"/>
  <p:tag name="POWERPOINTLATEX_CODE" val="y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23,76"/>
  <p:tag name="POWERPOINTLATEX_ORIGINALHEIGHT" val="20,4"/>
  <p:tag name="POWERPOINTLATEX_FONTSIZE" val="45"/>
  <p:tag name="POWERPOINTLATEX_TYPE" val="Equation"/>
  <p:tag name="POWERPOINTLATEX_CODE" val="x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2,32"/>
  <p:tag name="POWERPOINTLATEX_ORIGINALHEIGHT" val="45,12"/>
  <p:tag name="POWERPOINTLATEX_FONTSIZE" val="45"/>
  <p:tag name="POWERPOINTLATEX_TYPE" val="Equation"/>
  <p:tag name="POWERPOINTLATEX_CODE" val="(x,y,z)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1,84"/>
  <p:tag name="POWERPOINTLATEX_ORIGINALHEIGHT" val="45,12"/>
  <p:tag name="POWERPOINTLATEX_FONTSIZE" val="45"/>
  <p:tag name="POWERPOINTLATEX_TYPE" val="Equation"/>
  <p:tag name="POWERPOINTLATEX_CODE" val="(x,y,0)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7692"/>
  <p:tag name="POWERPOINTLATEX_ORIGINALWIDTH" val="25,68"/>
  <p:tag name="POWERPOINTLATEX_ORIGINALHEIGHT" val="40,56"/>
  <p:tag name="POWERPOINTLATEX_FONTSIZE" val="45"/>
  <p:tag name="POWERPOINTLATEX_TYPE" val="Equation"/>
  <p:tag name="POWERPOINTLATEX_CODE" val="\phi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06452"/>
  <p:tag name="POWERPOINTLATEX_ORIGINALWIDTH" val="22,56"/>
  <p:tag name="POWERPOINTLATEX_ORIGINALHEIGHT" val="29,76"/>
  <p:tag name="POWERPOINTLATEX_FONTSIZE" val="45"/>
  <p:tag name="POWERPOINTLATEX_TYPE" val="Equation"/>
  <p:tag name="POWERPOINTLATEX_CODE" val="\rho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23,84"/>
  <p:tag name="POWERPOINTLATEX_ORIGINALHEIGHT" val="41,04"/>
  <p:tag name="POWERPOINTLATEX_FONTSIZE" val="45"/>
  <p:tag name="POWERPOINTLATEX_TYPE" val="Equation"/>
  <p:tag name="POWERPOINTLATEX_CODE" val="\rho \cos{\phi}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372,48"/>
  <p:tag name="POWERPOINTLATEX_ORIGINALHEIGHT" val="28,56"/>
  <p:tag name="POWERPOINTLATEX_FONTSIZE" val="45"/>
  <p:tag name="POWERPOINTLATEX_TYPE" val="Equation"/>
  <p:tag name="POWERPOINTLATEX_CODE" val="\underbrace{\hspace{2.9 cm}}_{}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410,4"/>
  <p:tag name="POWERPOINTLATEX_ORIGINALHEIGHT" val="28,56"/>
  <p:tag name="POWERPOINTLATEX_FONTSIZE" val="45"/>
  <p:tag name="POWERPOINTLATEX_TYPE" val="Equation"/>
  <p:tag name="POWERPOINTLATEX_CODE" val="\underbrace{\hspace{3.2 cm}}_{}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56322"/>
  <p:tag name="POWERPOINTLATEX_ORIGINALWIDTH" val="215,28"/>
  <p:tag name="POWERPOINTLATEX_ORIGINALHEIGHT" val="41,76"/>
  <p:tag name="POWERPOINTLATEX_FONTSIZE" val="45"/>
  <p:tag name="POWERPOINTLATEX_TYPE" val="Equation"/>
  <p:tag name="POWERPOINTLATEX_CODE" val="\rho \sin{\phi}\cos{\theta}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56322"/>
  <p:tag name="POWERPOINTLATEX_ORIGINALWIDTH" val="210,24"/>
  <p:tag name="POWERPOINTLATEX_ORIGINALHEIGHT" val="41,76"/>
  <p:tag name="POWERPOINTLATEX_FONTSIZE" val="45"/>
  <p:tag name="POWERPOINTLATEX_TYPE" val="Equation"/>
  <p:tag name="POWERPOINTLATEX_CODE" val="\rho \sin{\phi}\sin{\theta}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455,04"/>
  <p:tag name="POWERPOINTLATEX_ORIGINALHEIGHT" val="28,56"/>
  <p:tag name="POWERPOINTLATEX_FONTSIZE" val="45"/>
  <p:tag name="POWERPOINTLATEX_TYPE" val="Equation"/>
  <p:tag name="POWERPOINTLATEX_CODE" val="\underbrace{\hspace{3.55 cm}}_{}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81481"/>
  <p:tag name="POWERPOINTLATEX_ORIGINALWIDTH" val="20,4"/>
  <p:tag name="POWERPOINTLATEX_ORIGINALHEIGHT" val="32,4"/>
  <p:tag name="POWERPOINTLATEX_FONTSIZE" val="45"/>
  <p:tag name="POWERPOINTLATEX_TYPE" val="Equation"/>
  <p:tag name="POWERPOINTLATEX_CODE" val="\theta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18,8"/>
  <p:tag name="POWERPOINTLATEX_ORIGINALHEIGHT" val="41,04"/>
  <p:tag name="POWERPOINTLATEX_FONTSIZE" val="45"/>
  <p:tag name="POWERPOINTLATEX_TYPE" val="Equation"/>
  <p:tag name="POWERPOINTLATEX_CODE" val="\rho \sin{\phi}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18,8"/>
  <p:tag name="POWERPOINTLATEX_ORIGINALHEIGHT" val="41,04"/>
  <p:tag name="POWERPOINTLATEX_FONTSIZE" val="45"/>
  <p:tag name="POWERPOINTLATEX_TYPE" val="Equation"/>
  <p:tag name="POWERPOINTLATEX_CODE" val="\rho \sin{\phi}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831,36"/>
  <p:tag name="POWERPOINTLATEX_ORIGINALHEIGHT" val="28,56"/>
  <p:tag name="POWERPOINTLATEX_FONTSIZE" val="45"/>
  <p:tag name="POWERPOINTLATEX_TYPE" val="Equation"/>
  <p:tag name="POWERPOINTLATEX_CODE" val="\underbrace{\hspace{6.5 cm}}_{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30719"/>
  <p:tag name="POWERPOINTLATEX_ORIGINALWIDTH" val="335,7601"/>
  <p:tag name="POWERPOINTLATEX_ORIGINALHEIGHT" val="36,72"/>
  <p:tag name="POWERPOINTLATEX_FONTSIZE" val="44"/>
  <p:tag name="POWERPOINTLATEX_TYPE" val="Equation"/>
  <p:tag name="POWERPOINTLATEX_CODE" val="P=b \cdot L^{\alpha}\cdot K^{1-\alpha}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193,92"/>
  <p:tag name="POWERPOINTLATEX_ORIGINALHEIGHT" val="28,56"/>
  <p:tag name="POWERPOINTLATEX_FONTSIZE" val="45"/>
  <p:tag name="POWERPOINTLATEX_TYPE" val="Equation"/>
  <p:tag name="POWERPOINTLATEX_CODE" val="\underbrace{\hspace{1.5 cm}}_{}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67,2"/>
  <p:tag name="POWERPOINTLATEX_ORIGINALHEIGHT" val="50,64"/>
  <p:tag name="POWERPOINTLATEX_FONTSIZE" val="55"/>
  <p:tag name="POWERPOINTLATEX_TYPE" val="Equation"/>
  <p:tag name="POWERPOINTLATEX_CODE" val="x=\rho \sin{\phi}\cos{\theta}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58,8"/>
  <p:tag name="POWERPOINTLATEX_ORIGINALHEIGHT" val="50,64"/>
  <p:tag name="POWERPOINTLATEX_FONTSIZE" val="55"/>
  <p:tag name="POWERPOINTLATEX_TYPE" val="Equation"/>
  <p:tag name="POWERPOINTLATEX_CODE" val="y=\rho \sin{\phi}\sin{\theta}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252,2667"/>
  <p:tag name="POWERPOINTLATEX_ORIGINALHEIGHT" val="50,16"/>
  <p:tag name="POWERPOINTLATEX_FONTSIZE" val="55"/>
  <p:tag name="POWERPOINTLATEX_TYPE" val="Equation"/>
  <p:tag name="POWERPOINTLATEX_CODE" val="z=\rho \cos{\phi}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1553"/>
  <p:tag name="POWERPOINTLATEX_ORIGINALWIDTH" val="923,04"/>
  <p:tag name="POWERPOINTLATEX_ORIGINALHEIGHT" val="49,44"/>
  <p:tag name="POWERPOINTLATEX_FONTSIZE" val="55"/>
  <p:tag name="POWERPOINTLATEX_TYPE" val="Equation"/>
  <p:tag name="POWERPOINTLATEX_CODE" val="\mbox{Variabelsubstitution i trippelintegraler}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85075"/>
  <p:tag name="POWERPOINTLATEX_ORIGINALWIDTH" val="28,32"/>
  <p:tag name="POWERPOINTLATEX_ORIGINALHEIGHT" val="32,16"/>
  <p:tag name="POWERPOINTLATEX_FONTSIZE" val="44"/>
  <p:tag name="POWERPOINTLATEX_TYPE" val="Equation"/>
  <p:tag name="POWERPOINTLATEX_CODE" val="S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28"/>
  <p:tag name="POWERPOINTLATEX_ORIGINALHEIGHT" val="30"/>
  <p:tag name="POWERPOINTLATEX_FONTSIZE" val="44"/>
  <p:tag name="POWERPOINTLATEX_TYPE" val="Equation"/>
  <p:tag name="POWERPOINTLATEX_CODE" val="D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59184"/>
  <p:tag name="POWERPOINTLATEX_ORIGINALWIDTH" val="1327,44"/>
  <p:tag name="POWERPOINTLATEX_ORIGINALHEIGHT" val="117,6"/>
  <p:tag name="POWERPOINTLATEX_FONTSIZE" val="50"/>
  <p:tag name="POWERPOINTLATEX_TYPE" val="Equation"/>
  <p:tag name="POWERPOINTLATEX_CODE" val="\displaystyle{=\iiint_{S}f(x(u,v,w),y(u,v,w),z(u,v,w))\,|\frac{\partial(x,y,z)}{\partial(u,v,w)}|\,dudvdw}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04237"/>
  <p:tag name="POWERPOINTLATEX_ORIGINALWIDTH" val="547,44"/>
  <p:tag name="POWERPOINTLATEX_ORIGINALHEIGHT" val="113,28"/>
  <p:tag name="POWERPOINTLATEX_FONTSIZE" val="50"/>
  <p:tag name="POWERPOINTLATEX_TYPE" val="Equation"/>
  <p:tag name="POWERPOINTLATEX_CODE" val="\displaystyle{\iiint_{D}f(x,y,z)\,dxdydz=}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318,72"/>
  <p:tag name="POWERPOINTLATEX_ORIGINALHEIGHT" val="157,92"/>
  <p:tag name="POWERPOINTLATEX_FONTSIZE" val="44"/>
  <p:tag name="POWERPOINTLATEX_TYPE" val="Equation"/>
  <p:tag name="POWERPOINTLATEX_CODE" val="\displaystyle{\left\{ \begin{array}{l}x=x(u,v,w)\\y=y(u,v,w)\\z=z(u,v,w)\end{array}\right.}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636364"/>
  <p:tag name="POWERPOINTLATEX_ORIGINALWIDTH" val="407,0618"/>
  <p:tag name="POWERPOINTLATEX_ORIGINALHEIGHT" val="32,4"/>
  <p:tag name="POWERPOINTLATEX_FONTSIZE" val="45"/>
  <p:tag name="POWERPOINTLATEX_TYPE" val="Equation"/>
  <p:tag name="POWERPOINTLATEX_CODE" val="\mbox{Jacobideterminanten}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193,92"/>
  <p:tag name="POWERPOINTLATEX_ORIGINALHEIGHT" val="28,56"/>
  <p:tag name="POWERPOINTLATEX_FONTSIZE" val="45"/>
  <p:tag name="POWERPOINTLATEX_TYPE" val="Equation"/>
  <p:tag name="POWERPOINTLATEX_CODE" val="\underbrace{\hspace{1.5 cm}}_{}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67,2"/>
  <p:tag name="POWERPOINTLATEX_ORIGINALHEIGHT" val="50,64"/>
  <p:tag name="POWERPOINTLATEX_FONTSIZE" val="55"/>
  <p:tag name="POWERPOINTLATEX_TYPE" val="Equation"/>
  <p:tag name="POWERPOINTLATEX_CODE" val="x=\rho \sin{\phi}\cos{\theta}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58,8"/>
  <p:tag name="POWERPOINTLATEX_ORIGINALHEIGHT" val="50,64"/>
  <p:tag name="POWERPOINTLATEX_FONTSIZE" val="55"/>
  <p:tag name="POWERPOINTLATEX_TYPE" val="Equation"/>
  <p:tag name="POWERPOINTLATEX_CODE" val="y=\rho \sin{\phi}\sin{\theta}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252,2667"/>
  <p:tag name="POWERPOINTLATEX_ORIGINALHEIGHT" val="50,16"/>
  <p:tag name="POWERPOINTLATEX_FONTSIZE" val="55"/>
  <p:tag name="POWERPOINTLATEX_TYPE" val="Equation"/>
  <p:tag name="POWERPOINTLATEX_CODE" val="z=\rho \cos{\phi}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8095"/>
  <p:tag name="POWERPOINTLATEX_ORIGINALWIDTH" val="1395,6"/>
  <p:tag name="POWERPOINTLATEX_ORIGINALHEIGHT" val="50,4"/>
  <p:tag name="POWERPOINTLATEX_FONTSIZE" val="55"/>
  <p:tag name="POWERPOINTLATEX_TYPE" val="Equation"/>
  <p:tag name="POWERPOINTLATEX_CODE" val="\mbox{Jacobideterminanten vid \&quot;overg\aa ng till sf\&quot;ariska koordinater}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06473"/>
  <p:tag name="POWERPOINTLATEX_ORIGINALWIDTH" val="1186,56"/>
  <p:tag name="POWERPOINTLATEX_ORIGINALHEIGHT" val="181,68"/>
  <p:tag name="POWERPOINTLATEX_FONTSIZE" val="50"/>
  <p:tag name="POWERPOINTLATEX_TYPE" val="Equation"/>
  <p:tag name="POWERPOINTLATEX_CODE" val="\displaystyle{\frac{\partial(x,y,z)}{\partial(u,v,w)}=\left| \begin{array}{ccc}\sin{\phi}\cos{\theta}&amp; \rho \cos{\phi}\cos{\theta}&amp;-\rho \sin{\phi}\sin{\theta}\\&#10;\sin{\phi}\sin{\theta}&amp; \rho \cos{\phi}\sin{\theta}&amp;\ \ \rho \sin{\phi}\cos{\theta}\\&#10;\cos{\phi}&amp;-\rho \sin{\phi}&amp;0&#10;\end{array}\right|}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73684"/>
  <p:tag name="POWERPOINTLATEX_ORIGINALWIDTH" val="315,12"/>
  <p:tag name="POWERPOINTLATEX_ORIGINALHEIGHT" val="54,72"/>
  <p:tag name="POWERPOINTLATEX_FONTSIZE" val="50"/>
  <p:tag name="POWERPOINTLATEX_TYPE" val="Equation"/>
  <p:tag name="POWERPOINTLATEX_CODE" val="\displaystyle{=...=\rho^2\sin{\phi}}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62963"/>
  <p:tag name="POWERPOINTLATEX_ORIGINALWIDTH" val="187,92"/>
  <p:tag name="POWERPOINTLATEX_ORIGINALHEIGHT" val="32,4"/>
  <p:tag name="POWERPOINTLATEX_FONTSIZE" val="45"/>
  <p:tag name="POWERPOINTLATEX_TYPE" val="Equation"/>
  <p:tag name="POWERPOINTLATEX_CODE" val="\mbox{se sid 828}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73684"/>
  <p:tag name="POWERPOINTLATEX_ORIGINALWIDTH" val="678,24"/>
  <p:tag name="POWERPOINTLATEX_ORIGINALHEIGHT" val="54,72"/>
  <p:tag name="POWERPOINTLATEX_FONTSIZE" val="50"/>
  <p:tag name="POWERPOINTLATEX_TYPE" val="Equation"/>
  <p:tag name="POWERPOINTLATEX_CODE" val="\displaystyle{dV=dxdydz=\rho^2\sin{\phi}\, d\theta d\phi d\rho}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617978"/>
  <p:tag name="POWERPOINTLATEX_ORIGINALWIDTH" val="384,48"/>
  <p:tag name="POWERPOINTLATEX_ORIGINALHEIGHT" val="85,44"/>
  <p:tag name="POWERPOINTLATEX_FONTSIZE" val="45"/>
  <p:tag name="POWERPOINTLATEX_TYPE" val="Equation"/>
  <p:tag name="POWERPOINTLATEX_CODE" val="\mbox{volymelementet i }\\&#10;\mbox{sf\&quot;ariska koordinater}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334,08"/>
  <p:tag name="POWERPOINTLATEX_ORIGINALHEIGHT" val="28,56"/>
  <p:tag name="POWERPOINTLATEX_FONTSIZE" val="45"/>
  <p:tag name="POWERPOINTLATEX_TYPE" val="Equation"/>
  <p:tag name="POWERPOINTLATEX_CODE" val="\underbrace{\hspace{2.6 cm}}_{}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335,04"/>
  <p:tag name="POWERPOINTLATEX_ORIGINALHEIGHT" val="36"/>
  <p:tag name="POWERPOINTLATEX_FONTSIZE" val="35"/>
  <p:tag name="POWERPOINTLATEX_TYPE" val="Equation"/>
  <p:tag name="POWERPOINTLATEX_CODE" val="K: x^2+y^2+z^2\leq R^2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57,36"/>
  <p:tag name="POWERPOINTLATEX_ORIGINALHEIGHT" val="24,72"/>
  <p:tag name="POWERPOINTLATEX_FONTSIZE" val="35"/>
  <p:tag name="POWERPOINTLATEX_TYPE" val="Equation"/>
  <p:tag name="POWERPOINTLATEX_CODE" val="\mbox{klot}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30,24"/>
  <p:tag name="POWERPOINTLATEX_ORIGINALHEIGHT" val="28,08"/>
  <p:tag name="POWERPOINTLATEX_FONTSIZE" val="40"/>
  <p:tag name="POWERPOINTLATEX_TYPE" val="Equation"/>
  <p:tag name="POWERPOINTLATEX_CODE" val="R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437,0401"/>
  <p:tag name="POWERPOINTLATEX_ORIGINALHEIGHT" val="118,08"/>
  <p:tag name="POWERPOINTLATEX_FONTSIZE" val="44"/>
  <p:tag name="POWERPOINTLATEX_TYPE" val="Equation"/>
  <p:tag name="POWERPOINTLATEX_CODE" val="\displaystyle{=2\pi\left[ \frac13\rho^3 \right]_0^R\left[ -\cos{\phi}\right]_0^{\pi}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4467"/>
  <p:tag name="POWERPOINTLATEX_ORIGINALWIDTH" val="1411,68"/>
  <p:tag name="POWERPOINTLATEX_ORIGINALHEIGHT" val="94,56"/>
  <p:tag name="POWERPOINTLATEX_FONTSIZE" val="44"/>
  <p:tag name="POWERPOINTLATEX_TYPE" val="Equation"/>
  <p:tag name="POWERPOINTLATEX_CODE" val="\mbox{Om det \&quot;ar m\&quot;ojligt/rimligt s\aa \ kan det ibland vara till stor hj\&quot;alp att kunna}\\&#10;\mbox{skissa grafer f\&quot;or hand.}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79137"/>
  <p:tag name="POWERPOINTLATEX_ORIGINALWIDTH" val="259,9201"/>
  <p:tag name="POWERPOINTLATEX_ORIGINALHEIGHT" val="66,72"/>
  <p:tag name="POWERPOINTLATEX_FONTSIZE" val="35"/>
  <p:tag name="POWERPOINTLATEX_TYPE" val="Equation"/>
  <p:tag name="POWERPOINTLATEX_CODE" val="\mbox{volymen av ett}\\&#10;\mbox{klot med radie }R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813,8402"/>
  <p:tag name="POWERPOINTLATEX_ORIGINALHEIGHT" val="110,88"/>
  <p:tag name="POWERPOINTLATEX_FONTSIZE" val="44"/>
  <p:tag name="POWERPOINTLATEX_TYPE" val="Equation"/>
  <p:tag name="POWERPOINTLATEX_CODE" val="\displaystyle{I=\int_0^R\left(\int_{0}^{\pi}\left(\int_{0}^{2\pi} \rho^2\sin{\phi}\,d\theta\right)\,d\phi\right)\,d\rho=}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574,0801"/>
  <p:tag name="POWERPOINTLATEX_ORIGINALHEIGHT" val="110,88"/>
  <p:tag name="POWERPOINTLATEX_FONTSIZE" val="44"/>
  <p:tag name="POWERPOINTLATEX_TYPE" val="Equation"/>
  <p:tag name="POWERPOINTLATEX_CODE" val="\displaystyle{=2\pi\int_0^R\rho^2\left(\int_{0}^{\pi} \sin{\phi}\,d\phi\right)\,d\rho}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589,6801"/>
  <p:tag name="POWERPOINTLATEX_ORIGINALHEIGHT" val="99,84"/>
  <p:tag name="POWERPOINTLATEX_FONTSIZE" val="44"/>
  <p:tag name="POWERPOINTLATEX_TYPE" val="Equation"/>
  <p:tag name="POWERPOINTLATEX_CODE" val="\mbox{{\bf Exempel}:} \ \ \ \displaystyle{I=\iiint_Kdxdydz}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335,04"/>
  <p:tag name="POWERPOINTLATEX_ORIGINALHEIGHT" val="36"/>
  <p:tag name="POWERPOINTLATEX_FONTSIZE" val="35"/>
  <p:tag name="POWERPOINTLATEX_TYPE" val="Equation"/>
  <p:tag name="POWERPOINTLATEX_CODE" val="K: x^2+y^2+z^2\leq R^2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57,36"/>
  <p:tag name="POWERPOINTLATEX_ORIGINALHEIGHT" val="24,72"/>
  <p:tag name="POWERPOINTLATEX_FONTSIZE" val="35"/>
  <p:tag name="POWERPOINTLATEX_TYPE" val="Equation"/>
  <p:tag name="POWERPOINTLATEX_CODE" val="\mbox{klot}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30,24"/>
  <p:tag name="POWERPOINTLATEX_ORIGINALHEIGHT" val="28,08"/>
  <p:tag name="POWERPOINTLATEX_FONTSIZE" val="40"/>
  <p:tag name="POWERPOINTLATEX_TYPE" val="Equation"/>
  <p:tag name="POWERPOINTLATEX_CODE" val="R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48,96"/>
  <p:tag name="POWERPOINTLATEX_ORIGINALHEIGHT" val="44,16"/>
  <p:tag name="POWERPOINTLATEX_FONTSIZE" val="44"/>
  <p:tag name="POWERPOINTLATEX_TYPE" val="Equation"/>
  <p:tag name="POWERPOINTLATEX_CODE" val="\mbox{{\bf Exempel 1}: } f(x,y)=4-x-2y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1684"/>
  <p:tag name="POWERPOINTLATEX_ORIGINALWIDTH" val="681,8401"/>
  <p:tag name="POWERPOINTLATEX_ORIGINALHEIGHT" val="115,44"/>
  <p:tag name="POWERPOINTLATEX_FONTSIZE" val="44"/>
  <p:tag name="POWERPOINTLATEX_TYPE" val="Equation"/>
  <p:tag name="POWERPOINTLATEX_CODE" val="\displaystyle{I=\int_{-R}^{R}\left( \iint_{x^2+y^2\leq R^2-z^2}dxdy\right)\,dz}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383,52"/>
  <p:tag name="POWERPOINTLATEX_ORIGINALHEIGHT" val="118,08"/>
  <p:tag name="POWERPOINTLATEX_FONTSIZE" val="44"/>
  <p:tag name="POWERPOINTLATEX_TYPE" val="Equation"/>
  <p:tag name="POWERPOINTLATEX_CODE" val="\displaystyle{=\pi\left[ R^2z-\frac13z^3\right]_{-R}^{R}}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89956"/>
  <p:tag name="POWERPOINTLATEX_ORIGINALWIDTH" val="414,9601"/>
  <p:tag name="POWERPOINTLATEX_ORIGINALHEIGHT" val="109,92"/>
  <p:tag name="POWERPOINTLATEX_FONTSIZE" val="44"/>
  <p:tag name="POWERPOINTLATEX_TYPE" val="Equation"/>
  <p:tag name="POWERPOINTLATEX_CODE" val="\displaystyle{=\pi\int_{-R}^{R}\left(R^2-z^2\right)\,dz}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597679"/>
  <p:tag name="POWERPOINTLATEX_ORIGINALWIDTH" val="489,8401"/>
  <p:tag name="POWERPOINTLATEX_ORIGINALHEIGHT" val="124,08"/>
  <p:tag name="POWERPOINTLATEX_FONTSIZE" val="44"/>
  <p:tag name="POWERPOINTLATEX_TYPE" val="Equation"/>
  <p:tag name="POWERPOINTLATEX_CODE" val="\displaystyle{=2\pi\int_{-R}^{R}\left[ \frac12r^2\right]_0^{\sqrt{R^2-z^2}}\!dz}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28268"/>
  <p:tag name="POWERPOINTLATEX_ORIGINALWIDTH" val="805,6801"/>
  <p:tag name="POWERPOINTLATEX_ORIGINALHEIGHT" val="135,84"/>
  <p:tag name="POWERPOINTLATEX_FONTSIZE" val="44"/>
  <p:tag name="POWERPOINTLATEX_TYPE" val="Equation"/>
  <p:tag name="POWERPOINTLATEX_CODE" val="\displaystyle{I=\iint_{x^2+y^2\leq R^2}\left( \int_{-\sqrt{R^2-x^2-y^2}}^{\sqrt{R^2-x^2-y^2}}dz\right)\,dxdy}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43891"/>
  <p:tag name="POWERPOINTLATEX_ORIGINALWIDTH" val="738,96"/>
  <p:tag name="POWERPOINTLATEX_ORIGINALHEIGHT" val="106,08"/>
  <p:tag name="POWERPOINTLATEX_FONTSIZE" val="44"/>
  <p:tag name="POWERPOINTLATEX_TYPE" val="Equation"/>
  <p:tag name="POWERPOINTLATEX_CODE" val="\displaystyle{=\iint_{x^2+y^2\leq R^2}2\sqrt{R^2-x^2-y^2}\,dxdy=}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640,5601"/>
  <p:tag name="POWERPOINTLATEX_ORIGINALHEIGHT" val="110,88"/>
  <p:tag name="POWERPOINTLATEX_FONTSIZE" val="44"/>
  <p:tag name="POWERPOINTLATEX_TYPE" val="Equation"/>
  <p:tag name="POWERPOINTLATEX_CODE" val="\displaystyle{=2\int_0^R\left( \int_0^{2\pi}\sqrt{R^2-r^2}\,r\,d\theta\right)\,dr}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491,04"/>
  <p:tag name="POWERPOINTLATEX_ORIGINALHEIGHT" val="118,08"/>
  <p:tag name="POWERPOINTLATEX_FONTSIZE" val="44"/>
  <p:tag name="POWERPOINTLATEX_TYPE" val="Equation"/>
  <p:tag name="POWERPOINTLATEX_CODE" val="\displaystyle{=2\pi\left[-\frac23\left(R^2-r^2\right)^{3/2}\right]_0^R}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998,1601"/>
  <p:tag name="POWERPOINTLATEX_ORIGINALHEIGHT" val="39,84"/>
  <p:tag name="POWERPOINTLATEX_FONTSIZE" val="44"/>
  <p:tag name="POWERPOINTLATEX_TYPE" val="Equation"/>
  <p:tag name="POWERPOINTLATEX_CODE" val="\mbox{Integralen kan \&quot;aven ber\&quot;aknas med tidigare metoder;}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07,28"/>
  <p:tag name="POWERPOINTLATEX_ORIGINALHEIGHT" val="99,84"/>
  <p:tag name="POWERPOINTLATEX_FONTSIZE" val="44"/>
  <p:tag name="POWERPOINTLATEX_TYPE" val="Equation"/>
  <p:tag name="POWERPOINTLATEX_CODE" val="\mbox{{\bf forts Exempel}:} \ \ \ \displaystyle{I=\iiint_Kdxdydz}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783,6"/>
  <p:tag name="POWERPOINTLATEX_ORIGINALHEIGHT" val="131,52"/>
  <p:tag name="POWERPOINTLATEX_FONTSIZE" val="44"/>
  <p:tag name="POWERPOINTLATEX_TYPE" val="Equation"/>
  <p:tag name="POWERPOINTLATEX_CODE" val="\displaystyle{=\int_{-R}^{R}\left( \int_0^{\sqrt{R^2-z^2}}\left( \int_0^{2\pi}r\,d\theta\right)\,dr\right)\,dz=}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993691"/>
  <p:tag name="POWERPOINTLATEX_ORIGINALWIDTH" val="1386,96"/>
  <p:tag name="POWERPOINTLATEX_ORIGINALHEIGHT" val="152,16"/>
  <p:tag name="POWERPOINTLATEX_FONTSIZE" val="44"/>
  <p:tag name="POWERPOINTLATEX_TYPE" val="Equation"/>
  <p:tag name="POWERPOINTLATEX_CODE" val="\mbox{{\bf Uppgift:}\ \  Best\&quot;am masscentrum} (\bar{x},\bar{y},\bar{z})\mbox{ av den kropp }K\mbox{ som best\aa r av }\\&#10;\mbox{ett homogent material och som begr\&quot;ansas ned\aa t av konen } z=\sqrt{x^2+y^2}\\&#10;\mbox{och upp\aa t av sf\&quot;aren }x^2+y^2+z^2=4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56097"/>
  <p:tag name="POWERPOINTLATEX_ORIGINALWIDTH" val="181,2"/>
  <p:tag name="POWERPOINTLATEX_ORIGINALHEIGHT" val="39,36"/>
  <p:tag name="POWERPOINTLATEX_FONTSIZE" val="44"/>
  <p:tag name="POWERPOINTLATEX_TYPE" val="Equation"/>
  <p:tag name="POWERPOINTLATEX_CODE" val="\mbox{{\bf L\&quot;osning:}}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251,2801"/>
  <p:tag name="POWERPOINTLATEX_ORIGINALHEIGHT" val="36"/>
  <p:tag name="POWERPOINTLATEX_FONTSIZE" val="35"/>
  <p:tag name="POWERPOINTLATEX_TYPE" val="Equation"/>
  <p:tag name="POWERPOINTLATEX_CODE" val="x^2+y^2+z^2=4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"/>
  <p:tag name="POWERPOINTLATEX_ORIGINALWIDTH" val="211,44"/>
  <p:tag name="POWERPOINTLATEX_ORIGINALHEIGHT" val="42"/>
  <p:tag name="POWERPOINTLATEX_FONTSIZE" val="35"/>
  <p:tag name="POWERPOINTLATEX_TYPE" val="Equation"/>
  <p:tag name="POWERPOINTLATEX_CODE" val="z=\sqrt{x^2+y^2}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10,64"/>
  <p:tag name="POWERPOINTLATEX_ORIGINALHEIGHT" val="35,04"/>
  <p:tag name="POWERPOINTLATEX_FONTSIZE" val="35"/>
  <p:tag name="POWERPOINTLATEX_TYPE" val="Equation"/>
  <p:tag name="POWERPOINTLATEX_CODE" val="(\bar{x},\bar{y},\bar{z})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30,4"/>
  <p:tag name="POWERPOINTLATEX_ORIGINALHEIGHT" val="114,24"/>
  <p:tag name="POWERPOINTLATEX_FONTSIZE" val="44"/>
  <p:tag name="POWERPOINTLATEX_TYPE" val="Equation"/>
  <p:tag name="POWERPOINTLATEX_CODE" val="\displaystyle{\bar{x}=\frac{\iiint_Kx\delta(x,y,z)\,dxdydz}{\iiint_K\delta(x,y,z)\,dxdydz}}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26,5601"/>
  <p:tag name="POWERPOINTLATEX_ORIGINALHEIGHT" val="114,24"/>
  <p:tag name="POWERPOINTLATEX_FONTSIZE" val="44"/>
  <p:tag name="POWERPOINTLATEX_TYPE" val="Equation"/>
  <p:tag name="POWERPOINTLATEX_CODE" val="\displaystyle{\bar{y}=\frac{\iiint_Ky\delta(x,y,z)\,dxdydz}{\iiint_K\delta(x,y,z)\,dxdydz}}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24,8801"/>
  <p:tag name="POWERPOINTLATEX_ORIGINALHEIGHT" val="114,24"/>
  <p:tag name="POWERPOINTLATEX_FONTSIZE" val="44"/>
  <p:tag name="POWERPOINTLATEX_TYPE" val="Equation"/>
  <p:tag name="POWERPOINTLATEX_CODE" val="\displaystyle{\bar{z}=\frac{\iiint_Kz\delta(x,y,z)\,dxdydz}{\iiint_K\delta(x,y,z)\,dxdydz}}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39,76"/>
  <p:tag name="POWERPOINTLATEX_ORIGINALHEIGHT" val="44,16"/>
  <p:tag name="POWERPOINTLATEX_FONTSIZE" val="44"/>
  <p:tag name="POWERPOINTLATEX_TYPE" val="Equation"/>
  <p:tag name="POWERPOINTLATEX_CODE" val="\mbox{Om }\delta(x,y,z)\mbox{ \&quot;ar densiteten i en punkt }(x,y,z)\mbox{ s\aa \ best\&quot;ams masscentrum av;}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302,4"/>
  <p:tag name="POWERPOINTLATEX_ORIGINALHEIGHT" val="38,88"/>
  <p:tag name="POWERPOINTLATEX_FONTSIZE" val="44"/>
  <p:tag name="POWERPOINTLATEX_TYPE" val="Equation"/>
  <p:tag name="POWERPOINTLATEX_CODE" val="\mbox{kroppens massa}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94,08"/>
  <p:tag name="POWERPOINTLATEX_ORIGINALHEIGHT" val="39,6"/>
  <p:tag name="POWERPOINTLATEX_FONTSIZE" val="44"/>
  <p:tag name="POWERPOINTLATEX_TYPE" val="Equation"/>
  <p:tag name="POWERPOINTLATEX_CODE" val="=0 \mbox{ av symmetrisk\&quot;al}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94,08"/>
  <p:tag name="POWERPOINTLATEX_ORIGINALHEIGHT" val="39,6"/>
  <p:tag name="POWERPOINTLATEX_FONTSIZE" val="44"/>
  <p:tag name="POWERPOINTLATEX_TYPE" val="Equation"/>
  <p:tag name="POWERPOINTLATEX_CODE" val="=0 \mbox{ av symmetrisk\&quot;al}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42424"/>
  <p:tag name="POWERPOINTLATEX_ORIGINALWIDTH" val="302,16"/>
  <p:tag name="POWERPOINTLATEX_ORIGINALHEIGHT" val="39,6"/>
  <p:tag name="POWERPOINTLATEX_FONTSIZE" val="44"/>
  <p:tag name="POWERPOINTLATEX_TYPE" val="Equation"/>
  <p:tag name="POWERPOINTLATEX_CODE" val="\mbox{{\bf forts. l\&quot;osning:}}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868,0801"/>
  <p:tag name="POWERPOINTLATEX_ORIGINALHEIGHT" val="114,24"/>
  <p:tag name="POWERPOINTLATEX_FONTSIZE" val="44"/>
  <p:tag name="POWERPOINTLATEX_TYPE" val="Equation"/>
  <p:tag name="POWERPOINTLATEX_CODE" val="\displaystyle{\bar{z}=\frac{\iiint_Kz\delta(x,y,z)\,dxdydz}{\iiint_K\delta(x,y,z)\,dxdydz}=\frac{\iiint_Kz\,dxdydz}{\iiint_K\,dxdydz}}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02,6401"/>
  <p:tag name="POWERPOINTLATEX_ORIGINALHEIGHT" val="39,6"/>
  <p:tag name="POWERPOINTLATEX_FONTSIZE" val="44"/>
  <p:tag name="POWERPOINTLATEX_TYPE" val="Equation"/>
  <p:tag name="POWERPOINTLATEX_CODE" val="\mbox{kroppens volym}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268,3201"/>
  <p:tag name="POWERPOINTLATEX_ORIGINALHEIGHT" val="99,84"/>
  <p:tag name="POWERPOINTLATEX_FONTSIZE" val="44"/>
  <p:tag name="POWERPOINTLATEX_TYPE" val="Equation"/>
  <p:tag name="POWERPOINTLATEX_CODE" val="\displaystyle{\iiint_K\,dxdydz}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765,6"/>
  <p:tag name="POWERPOINTLATEX_ORIGINALHEIGHT" val="131,52"/>
  <p:tag name="POWERPOINTLATEX_FONTSIZE" val="44"/>
  <p:tag name="POWERPOINTLATEX_TYPE" val="Equation"/>
  <p:tag name="POWERPOINTLATEX_CODE" val="\displaystyle{=\int_0^2\left( \int_0^{\pi/4}\left( \int_0^{2\pi}\rho^2\sin{\phi}\,d\theta\right)\,d\phi\right)\,d\rho}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8188"/>
  <p:tag name="POWERPOINTLATEX_ORIGINALWIDTH" val="463,4401"/>
  <p:tag name="POWERPOINTLATEX_ORIGINALHEIGHT" val="117,84"/>
  <p:tag name="POWERPOINTLATEX_FONTSIZE" val="44"/>
  <p:tag name="POWERPOINTLATEX_TYPE" val="Equation"/>
  <p:tag name="POWERPOINTLATEX_CODE" val="\displaystyle{=2\pi\left[ -\cos{\phi}\right]_0^{\pi/4}\left[ \frac13\rho^3\right]_0^2}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334,56"/>
  <p:tag name="POWERPOINTLATEX_ORIGINALHEIGHT" val="105,36"/>
  <p:tag name="POWERPOINTLATEX_FONTSIZE" val="44"/>
  <p:tag name="POWERPOINTLATEX_TYPE" val="Equation"/>
  <p:tag name="POWERPOINTLATEX_CODE" val="\displaystyle{=\frac{16\pi}{3}\left(1-\frac{1}{\sqrt{2}}\right)}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290,6401"/>
  <p:tag name="POWERPOINTLATEX_ORIGINALHEIGHT" val="99,84"/>
  <p:tag name="POWERPOINTLATEX_FONTSIZE" val="44"/>
  <p:tag name="POWERPOINTLATEX_TYPE" val="Equation"/>
  <p:tag name="POWERPOINTLATEX_CODE" val="\displaystyle{\iiint_Kz\,dxdydz}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894,9601"/>
  <p:tag name="POWERPOINTLATEX_ORIGINALHEIGHT" val="131,52"/>
  <p:tag name="POWERPOINTLATEX_FONTSIZE" val="44"/>
  <p:tag name="POWERPOINTLATEX_TYPE" val="Equation"/>
  <p:tag name="POWERPOINTLATEX_CODE" val="\displaystyle{=\int_0^2\left( \int_0^{\pi/4}\left( \int_0^{2\pi}\rho\cos{\phi}\,\rho^2\sin{\phi}\,d\theta\right)\,d\phi\right)\,d\rho}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12575"/>
  <p:tag name="POWERPOINTLATEX_ORIGINALWIDTH" val="498,4801"/>
  <p:tag name="POWERPOINTLATEX_ORIGINALHEIGHT" val="120,24"/>
  <p:tag name="POWERPOINTLATEX_FONTSIZE" val="44"/>
  <p:tag name="POWERPOINTLATEX_TYPE" val="Equation"/>
  <p:tag name="POWERPOINTLATEX_CODE" val="\displaystyle{=2\pi\left[ \frac12\sin^2{\phi}\right]_0^{\pi/4}\left[ \frac14\rho^4\right]_0^2}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612903"/>
  <p:tag name="POWERPOINTLATEX_ORIGINALWIDTH" val="93,12"/>
  <p:tag name="POWERPOINTLATEX_ORIGINALHEIGHT" val="29,76"/>
  <p:tag name="POWERPOINTLATEX_FONTSIZE" val="44"/>
  <p:tag name="POWERPOINTLATEX_TYPE" val="Equation"/>
  <p:tag name="POWERPOINTLATEX_CODE" val="\displaystyle{=2\pi}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442,56"/>
  <p:tag name="POWERPOINTLATEX_ORIGINALHEIGHT" val="42,72"/>
  <p:tag name="POWERPOINTLATEX_FONTSIZE" val="44"/>
  <p:tag name="POWERPOINTLATEX_TYPE" val="Equation"/>
  <p:tag name="POWERPOINTLATEX_CODE" val="\mbox{antag }D_f:x\geq 0, y\geq 0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559567"/>
  <p:tag name="POWERPOINTLATEX_ORIGINALWIDTH" val="413,7601"/>
  <p:tag name="POWERPOINTLATEX_ORIGINALHEIGHT" val="132,96"/>
  <p:tag name="POWERPOINTLATEX_FONTSIZE" val="44"/>
  <p:tag name="POWERPOINTLATEX_TYPE" val="Equation"/>
  <p:tag name="POWERPOINTLATEX_CODE" val="\mbox{s\aa\ }\ \displaystyle{\bar{z}=\frac{2\pi}{\frac{16\pi}{3}\left(1-\frac{1}{\sqrt{2}}\right)}}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259635"/>
  <p:tag name="POWERPOINTLATEX_ORIGINALWIDTH" val="255,1201"/>
  <p:tag name="POWERPOINTLATEX_ORIGINALHEIGHT" val="118,32"/>
  <p:tag name="POWERPOINTLATEX_FONTSIZE" val="44"/>
  <p:tag name="POWERPOINTLATEX_TYPE" val="Equation"/>
  <p:tag name="POWERPOINTLATEX_CODE" val="\displaystyle{=\frac{3\sqrt{2}}{8\left(\sqrt{2}-1\right)}}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149606"/>
  <p:tag name="POWERPOINTLATEX_ORIGINALWIDTH" val="122,4"/>
  <p:tag name="POWERPOINTLATEX_ORIGINALHEIGHT" val="30,48"/>
  <p:tag name="POWERPOINTLATEX_FONTSIZE" val="44"/>
  <p:tag name="POWERPOINTLATEX_TYPE" val="Equation"/>
  <p:tag name="POWERPOINTLATEX_CODE" val="\displaystyle{\approx 1.28}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60306"/>
  <p:tag name="POWERPOINTLATEX_ORIGINALWIDTH" val="1233,6"/>
  <p:tag name="POWERPOINTLATEX_ORIGINALHEIGHT" val="94,32"/>
  <p:tag name="POWERPOINTLATEX_FONTSIZE" val="44"/>
  <p:tag name="POWERPOINTLATEX_TYPE" val="Equation"/>
  <p:tag name="POWERPOINTLATEX_CODE" val="\mbox{Eftersom kroppen best\aa r av homogent material \&quot;ar }\delta(x,y,z)=C\\&#10;\mbox{och d\&quot;armed;}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1,7361"/>
  <p:tag name="ORIGINALWIDTH" val="1335,583"/>
  <p:tag name="LATEXADDIN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urvor och vektoranalys&#10; \end{document}"/>
  <p:tag name="IGUANATEXSIZE" val="20"/>
  <p:tag name="IGUANATEXCURSOR" val="285"/>
  <p:tag name="TRANSPARENCY" val="Falskt"/>
  <p:tag name="FILENAME" val=""/>
  <p:tag name="LATEXENGINEID" val="0"/>
  <p:tag name="TEMPFOLDER" val="C:\Users\twernst\AppData2\"/>
  <p:tag name="LATEXFORMHEIGHT" val="434"/>
  <p:tag name="LATEXFORMWIDTH" val="475"/>
  <p:tag name="LATEXFORMWRAP" val="Sant"/>
  <p:tag name="BITMAPVECTOR" val="0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843,3601"/>
  <p:tag name="POWERPOINTLATEX_ORIGINALHEIGHT" val="31,2"/>
  <p:tag name="POWERPOINTLATEX_FONTSIZE" val="44"/>
  <p:tag name="POWERPOINTLATEX_TYPE" val="Equation"/>
  <p:tag name="POWERPOINTLATEX_CODE" val="\mbox{\bf Vektorv\&quot;arda funktioner av en variabel}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272,72"/>
  <p:tag name="POWERPOINTLATEX_ORIGINALHEIGHT" val="44,16"/>
  <p:tag name="POWERPOINTLATEX_FONTSIZE" val="44"/>
  <p:tag name="POWERPOINTLATEX_TYPE" val="Equation"/>
  <p:tag name="POWERPOINTLATEX_CODE" val="\mbox{Antag att }x(t)\mbox{ och } y(t)\mbox{ \&quot;ar tv\aa\ reellv\&quot;arda funktioner av en variabel}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70,56"/>
  <p:tag name="POWERPOINTLATEX_ORIGINALHEIGHT" val="44,16"/>
  <p:tag name="POWERPOINTLATEX_FONTSIZE" val="44"/>
  <p:tag name="POWERPOINTLATEX_TYPE" val="Equation"/>
  <p:tag name="POWERPOINTLATEX_CODE" val="x(t)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8,64"/>
  <p:tag name="POWERPOINTLATEX_ORIGINALHEIGHT" val="44,16"/>
  <p:tag name="POWERPOINTLATEX_FONTSIZE" val="44"/>
  <p:tag name="POWERPOINTLATEX_TYPE" val="Equation"/>
  <p:tag name="POWERPOINTLATEX_CODE" val="y(t)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8172"/>
  <p:tag name="POWERPOINTLATEX_ORIGINALWIDTH" val="1292,16"/>
  <p:tag name="POWERPOINTLATEX_ORIGINALHEIGHT" val="44,64"/>
  <p:tag name="POWERPOINTLATEX_FONTSIZE" val="44"/>
  <p:tag name="POWERPOINTLATEX_TYPE" val="Equation"/>
  <p:tag name="POWERPOINTLATEX_CODE" val="\mbox{Vi kan para ihop funktionerna och f\aa r d\aa\  en funktion fr\aa n } \Bbb{R}\mbox{ till } \Bbb{R}^2}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97,28"/>
  <p:tag name="POWERPOINTLATEX_ORIGINALHEIGHT" val="44,16"/>
  <p:tag name="POWERPOINTLATEX_FONTSIZE" val="44"/>
  <p:tag name="POWERPOINTLATEX_TYPE" val="Equation"/>
  <p:tag name="POWERPOINTLATEX_CODE" val="(x(t),y(t))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989,5201"/>
  <p:tag name="POWERPOINTLATEX_ORIGINALHEIGHT" val="40,32"/>
  <p:tag name="POWERPOINTLATEX_FONTSIZE" val="44"/>
  <p:tag name="POWERPOINTLATEX_TYPE" val="Equation"/>
  <p:tag name="POWERPOINTLATEX_CODE" val="\mbox{Om vi betecknar denna funktion med {\bf r} s\aa\ \&quot;ar allts\aa ;}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326,4"/>
  <p:tag name="POWERPOINTLATEX_ORIGINALHEIGHT" val="44,16"/>
  <p:tag name="POWERPOINTLATEX_FONTSIZE" val="44"/>
  <p:tag name="POWERPOINTLATEX_TYPE" val="Equation"/>
  <p:tag name="POWERPOINTLATEX_CODE" val="{\bf r}(t)=(x(t),y(t))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56,9273"/>
  <p:tag name="POWERPOINTLATEX_ORIGINALHEIGHT" val="35,12724"/>
  <p:tag name="POWERPOINTLATEX_FONTSIZE" val="35"/>
  <p:tag name="POWERPOINTLATEX_TYPE" val="Equation"/>
  <p:tag name="POWERPOINTLATEX_CODE" val="(x(t),y(t))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62,8801"/>
  <p:tag name="POWERPOINTLATEX_ORIGINALHEIGHT" val="47,28"/>
  <p:tag name="POWERPOINTLATEX_FONTSIZE" val="44"/>
  <p:tag name="POWERPOINTLATEX_TYPE" val="Equation"/>
  <p:tag name="POWERPOINTLATEX_CODE" val="w= \cos{(1.7\cdot 10^{-2}t-0.2x)}\cdot e^{-0.2x}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25"/>
  <p:tag name="POWERPOINTLATEX_ORIGINALWIDTH" val="812,6401"/>
  <p:tag name="POWERPOINTLATEX_ORIGINALHEIGHT" val="145,92"/>
  <p:tag name="POWERPOINTLATEX_FONTSIZE" val="44"/>
  <p:tag name="POWERPOINTLATEX_TYPE" val="Equation"/>
  <p:tag name="POWERPOINTLATEX_CODE" val="\mbox{Ett s\&quot;att att \aa sk\aa dlig\&quot;ora denna funktion }\\&#10;\mbox{\&quot;ar att t\&quot;anka sig }(x(t),y(t))  \mbox{ som positionen }\\&#10;\mbox{i }xy\mbox{-planet hos en partikel vid tiden } t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886,5601"/>
  <p:tag name="POWERPOINTLATEX_ORIGINALHEIGHT" val="40,8"/>
  <p:tag name="POWERPOINTLATEX_FONTSIZE" val="44"/>
  <p:tag name="POWERPOINTLATEX_TYPE" val="Equation"/>
  <p:tag name="POWERPOINTLATEX_CODE" val="\mbox{Partikeln genoml\&quot;oper d\aa\ en kurva i } xy\mbox{ -planet}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071,6"/>
  <p:tag name="POWERPOINTLATEX_ORIGINALHEIGHT" val="44,16"/>
  <p:tag name="POWERPOINTLATEX_FONTSIZE" val="44"/>
  <p:tag name="POWERPOINTLATEX_TYPE" val="Equation"/>
  <p:tag name="POWERPOINTLATEX_CODE" val="\mbox{vars l\&quot;age vid tiden }t\mbox{ beskrivs av {\bf positionsvektorn} }{\bf r}(t)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410,24"/>
  <p:tag name="POWERPOINTLATEX_ORIGINALHEIGHT" val="47,28"/>
  <p:tag name="POWERPOINTLATEX_FONTSIZE" val="44"/>
  <p:tag name="POWERPOINTLATEX_TYPE" val="Equation"/>
  <p:tag name="POWERPOINTLATEX_CODE" val="\mbox{{\bf Exempel}: \ Betrakta den kurva i planet som beskrivs av } {\bf r}(t)=(1-t,t^2)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22,8"/>
  <p:tag name="POWERPOINTLATEX_ORIGINALHEIGHT" val="47,28"/>
  <p:tag name="POWERPOINTLATEX_FONTSIZE" val="44"/>
  <p:tag name="POWERPOINTLATEX_TYPE" val="Equation"/>
  <p:tag name="POWERPOINTLATEX_CODE" val="\mbox{H\&quot;ar \&quot;ar }x(t)=1-t\mbox{ och }y(t)=t^2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428,72"/>
  <p:tag name="POWERPOINTLATEX_ORIGINALHEIGHT" val="47,28"/>
  <p:tag name="POWERPOINTLATEX_FONTSIZE" val="44"/>
  <p:tag name="POWERPOINTLATEX_TYPE" val="Equation"/>
  <p:tag name="POWERPOINTLATEX_CODE" val="\mbox{S\aa \  oavsett v\&quot;ardet p\aa\ } t\mbox{ s\aa\ beskriver }{\bf r}(t)\mbox{ en punkt p\aa\  parabeln } y=(1-x)^2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716,6401"/>
  <p:tag name="POWERPOINTLATEX_ORIGINALHEIGHT" val="47,28"/>
  <p:tag name="POWERPOINTLATEX_FONTSIZE" val="44"/>
  <p:tag name="POWERPOINTLATEX_TYPE" val="Equation"/>
  <p:tag name="POWERPOINTLATEX_CODE" val="\mbox{Notera speciellt att }y(t)=(1-x(t))^2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8,88"/>
  <p:tag name="POWERPOINTLATEX_ORIGINALHEIGHT" val="66,48"/>
  <p:tag name="POWERPOINTLATEX_FONTSIZE" val="35"/>
  <p:tag name="POWERPOINTLATEX_TYPE" val="Equation"/>
  <p:tag name="POWERPOINTLATEX_CODE" val="\mbox{H\&quot;ar \&quot;ar partikeln}\\&#10;\mbox{vid tiden } t=-1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79137"/>
  <p:tag name="POWERPOINTLATEX_ORIGINALWIDTH" val="246,4801"/>
  <p:tag name="POWERPOINTLATEX_ORIGINALHEIGHT" val="66,72"/>
  <p:tag name="POWERPOINTLATEX_FONTSIZE" val="35"/>
  <p:tag name="POWERPOINTLATEX_TYPE" val="Equation"/>
  <p:tag name="POWERPOINTLATEX_CODE" val="\mbox{H\&quot;ar \&quot;ar partikeln}\\&#10;\mbox{vid tiden } t=0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08,8"/>
  <p:tag name="POWERPOINTLATEX_ORIGINALHEIGHT" val="35,04"/>
  <p:tag name="POWERPOINTLATEX_FONTSIZE" val="35"/>
  <p:tag name="POWERPOINTLATEX_TYPE" val="Equation"/>
  <p:tag name="POWERPOINTLATEX_CODE" val="{\bf r}(-1)=(2,1)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0)=(1,0)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1)=(0,1)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1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270,56"/>
  <p:tag name="POWERPOINTLATEX_ORIGINALHEIGHT" val="97,92"/>
  <p:tag name="POWERPOINTLATEX_FONTSIZE" val="44"/>
  <p:tag name="POWERPOINTLATEX_TYPE" val="Equation"/>
  <p:tag name="POWERPOINTLATEX_CODE" val="\mbox{P\aa \ samma s\&quot;att som ovan kan vi betrakta  funktioner fr\aa n }\Bbb{R}\mbox{ till }\Bbb{R}^3 \\ \mbox{som beskrivning av en partikels r\&quot;orelse l\&quot;angs en kurva i rummet.}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88,96"/>
  <p:tag name="POWERPOINTLATEX_ORIGINALHEIGHT" val="44,16"/>
  <p:tag name="POWERPOINTLATEX_FONTSIZE" val="44"/>
  <p:tag name="POWERPOINTLATEX_TYPE" val="Equation"/>
  <p:tag name="POWERPOINTLATEX_CODE" val="(x(t),y(t),z(t))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29,8546"/>
  <p:tag name="POWERPOINTLATEX_ORIGINALHEIGHT" val="35,12724"/>
  <p:tag name="POWERPOINTLATEX_FONTSIZE" val="35"/>
  <p:tag name="POWERPOINTLATEX_TYPE" val="Equation"/>
  <p:tag name="POWERPOINTLATEX_CODE" val="(x(t),y(t),z(t))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204819"/>
  <p:tag name="POWERPOINTLATEX_ORIGINALWIDTH" val="19,44"/>
  <p:tag name="POWERPOINTLATEX_ORIGINALHEIGHT" val="19,92"/>
  <p:tag name="POWERPOINTLATEX_FONTSIZE" val="44"/>
  <p:tag name="POWERPOINTLATEX_TYPE" val="Equation"/>
  <p:tag name="POWERPOINTLATEX_CODE" val="{\bf r}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301,44"/>
  <p:tag name="POWERPOINTLATEX_ORIGINALHEIGHT" val="157,92"/>
  <p:tag name="POWERPOINTLATEX_FONTSIZE" val="44"/>
  <p:tag name="POWERPOINTLATEX_TYPE" val="Equation"/>
  <p:tag name="POWERPOINTLATEX_CODE" val="{\bf r}\ :\ \left\{ \begin{array}{l}x=x(t)\\y=y(t)\\ z=z(t)\end{array}\right.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79,44"/>
  <p:tag name="POWERPOINTLATEX_ORIGINALHEIGHT" val="30,96"/>
  <p:tag name="POWERPOINTLATEX_FONTSIZE" val="44"/>
  <p:tag name="POWERPOINTLATEX_TYPE" val="Equation"/>
  <p:tag name="POWERPOINTLATEX_CODE" val="\mbox{eller}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11,9201"/>
  <p:tag name="POWERPOINTLATEX_ORIGINALHEIGHT" val="44,16"/>
  <p:tag name="POWERPOINTLATEX_FONTSIZE" val="44"/>
  <p:tag name="POWERPOINTLATEX_TYPE" val="Equation"/>
  <p:tag name="POWERPOINTLATEX_CODE" val="{\bf r}(t)=x(t){\bf i}+y(t){\bf j}+z(t){\bf k}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02326"/>
  <p:tag name="POWERPOINTLATEX_ORIGINALWIDTH" val="1376,4"/>
  <p:tag name="POWERPOINTLATEX_ORIGINALHEIGHT" val="92,88"/>
  <p:tag name="POWERPOINTLATEX_FONTSIZE" val="44"/>
  <p:tag name="POWERPOINTLATEX_TYPE" val="Equation"/>
  <p:tag name="POWERPOINTLATEX_CODE" val="\mbox{N\&quot;ar man skall beskriva den vektorv\&quot;arda funktionen }{\bf r}\mbox{ s\aa\ g\&quot;ors det ibland }\\&#10;\mbox{\&quot;aven p\aa\ formen;}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449,7601"/>
  <p:tag name="POWERPOINTLATEX_ORIGINALHEIGHT" val="92,4"/>
  <p:tag name="POWERPOINTLATEX_FONTSIZE" val="44"/>
  <p:tag name="POWERPOINTLATEX_TYPE" val="Equation"/>
  <p:tag name="POWERPOINTLATEX_CODE" val="\mbox{detta skrivs\&quot;att anv\&quot;ands}\\&#10;\mbox{mycket i Adams}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69,84"/>
  <p:tag name="POWERPOINTLATEX_ORIGINALHEIGHT" val="94,8"/>
  <p:tag name="POWERPOINTLATEX_FONTSIZE" val="44"/>
  <p:tag name="POWERPOINTLATEX_TYPE" val="Equation"/>
  <p:tag name="POWERPOINTLATEX_CODE" val="\mbox{Oavsett hur man v\&quot;aljer att beskriva }{\bf r}(t)\mbox{  s\aa \ s\&quot;ager man att }&#10;{\bf r}={\bf r}(t)\\&#10;\mbox{\&quot;ar en parameterframst\&quot;allning eller {\bf parametrisering }av kurvan.}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8,48"/>
  <p:tag name="POWERPOINTLATEX_ORIGINALHEIGHT" val="44,16"/>
  <p:tag name="POWERPOINTLATEX_FONTSIZE" val="44"/>
  <p:tag name="POWERPOINTLATEX_TYPE" val="Equation"/>
  <p:tag name="POWERPOINTLATEX_CODE" val="\mbox{Kurvor i }xy\mbox{-planet kan betraktas som kurvor i rummet s.a. }z(t) \equiv 0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03,2"/>
  <p:tag name="POWERPOINTLATEX_ORIGINALHEIGHT" val="35,04"/>
  <p:tag name="POWERPOINTLATEX_FONTSIZE" val="35"/>
  <p:tag name="POWERPOINTLATEX_TYPE" val="Equation"/>
  <p:tag name="POWERPOINTLATEX_CODE" val="(a,b,c)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20,32"/>
  <p:tag name="POWERPOINTLATEX_ORIGINALHEIGHT" val="35,04"/>
  <p:tag name="POWERPOINTLATEX_FONTSIZE" val="35"/>
  <p:tag name="POWERPOINTLATEX_TYPE" val="Equation"/>
  <p:tag name="POWERPOINTLATEX_CODE" val="{\bf v}=(v_1,v_2,v_3)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744,72"/>
  <p:tag name="POWERPOINTLATEX_ORIGINALHEIGHT" val="40,8"/>
  <p:tag name="POWERPOINTLATEX_FONTSIZE" val="44"/>
  <p:tag name="POWERPOINTLATEX_TYPE" val="Equation"/>
  <p:tag name="POWERPOINTLATEX_CODE" val="\mbox{Kom t.ex. ih\aa g fr\aa n tidigare kurser att}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272,88"/>
  <p:tag name="POWERPOINTLATEX_ORIGINALHEIGHT" val="157,92"/>
  <p:tag name="POWERPOINTLATEX_FONTSIZE" val="44"/>
  <p:tag name="POWERPOINTLATEX_TYPE" val="Equation"/>
  <p:tag name="POWERPOINTLATEX_CODE" val="\left\{ \begin{array}{l}x=a+tv_1\\y=b+tv_2\\z=c+tv_3\end{array}\right.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422"/>
  <p:tag name="POWERPOINTLATEX_ORIGINALHEIGHT" val="96,72"/>
  <p:tag name="POWERPOINTLATEX_FONTSIZE" val="44"/>
  <p:tag name="POWERPOINTLATEX_TYPE" val="Equation"/>
  <p:tag name="POWERPOINTLATEX_CODE" val="\mbox{och det blir samma linje oavsett vilken punkt }(a,b,c)\mbox{ p\aa \ linjen man v\&quot;aljer}\\&#10;\mbox{och oavsett vilken riktningsvektor } {\bf v}=(v_1,v_2,v_3)\mbox{ f\&quot;or linjen man v\&quot;aljer.}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321,44"/>
  <p:tag name="POWERPOINTLATEX_ORIGINALHEIGHT" val="96,72"/>
  <p:tag name="POWERPOINTLATEX_FONTSIZE" val="44"/>
  <p:tag name="POWERPOINTLATEX_TYPE" val="Equation"/>
  <p:tag name="POWERPOINTLATEX_CODE" val="\mbox{Varje kurva kan parametriseras p\aa\ o\&quot;andligt m\aa nga s\&quot;att (eftersom en}\\&#10;\mbox{partikel kan genoml\&quot;opa kurvan med varierande farter och riktningar)}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962,6401"/>
  <p:tag name="POWERPOINTLATEX_ORIGINALHEIGHT" val="40,08"/>
  <p:tag name="POWERPOINTLATEX_FONTSIZE" val="44"/>
  <p:tag name="POWERPOINTLATEX_TYPE" val="Equation"/>
  <p:tag name="POWERPOINTLATEX_CODE" val="\mbox{\&quot;ar en parameterframst\&quot;allning av en linje i rummet}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710,6401"/>
  <p:tag name="POWERPOINTLATEX_ORIGINALHEIGHT" val="105,36"/>
  <p:tag name="POWERPOINTLATEX_FONTSIZE" val="44"/>
  <p:tag name="POWERPOINTLATEX_TYPE" val="Equation"/>
  <p:tag name="POWERPOINTLATEX_CODE" val="\left\{ \begin{array}{l}x=\ln{t}\\y=(1-\ln{t})^2\end{array}\right.\ \ \Rightarrow \ \ y=(1-x)^2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413,84"/>
  <p:tag name="POWERPOINTLATEX_ORIGINALHEIGHT" val="97,92"/>
  <p:tag name="POWERPOINTLATEX_FONTSIZE" val="44"/>
  <p:tag name="POWERPOINTLATEX_TYPE" val="Equation"/>
  <p:tag name="POWERPOINTLATEX_CODE" val="\mbox{{\bf forts. Exempel}: \ Parametriseringen  } {\bf r}(t)=(\ln{t},(1-\ln{t})^2)\ ,\ 0&lt;t&lt;\infty\\&#10;\mbox{beskriver samma kurva som i det tidigare exemplet ty;}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54,24"/>
  <p:tag name="POWERPOINTLATEX_ORIGINALHEIGHT" val="40,8"/>
  <p:tag name="POWERPOINTLATEX_FONTSIZE" val="44"/>
  <p:tag name="POWERPOINTLATEX_TYPE" val="Equation"/>
  <p:tag name="POWERPOINTLATEX_CODE" val="\mbox{och varje punkt p\aa \ parabeln motsvaras av n\aa got  }t \mbox{ s.a. } 0&lt;t&lt;\infty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1)=(0,1)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1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e^2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7692"/>
  <p:tag name="POWERPOINTLATEX_ORIGINALWIDTH" val="196,08"/>
  <p:tag name="POWERPOINTLATEX_ORIGINALHEIGHT" val="37,44"/>
  <p:tag name="POWERPOINTLATEX_FONTSIZE" val="35"/>
  <p:tag name="POWERPOINTLATEX_TYPE" val="Equation"/>
  <p:tag name="POWERPOINTLATEX_CODE" val="{\bf r}(e^2)=(2,1)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64,4"/>
  <p:tag name="POWERPOINTLATEX_ORIGINALHEIGHT" val="93,36"/>
  <p:tag name="POWERPOINTLATEX_FONTSIZE" val="44"/>
  <p:tag name="POWERPOINTLATEX_TYPE" val="Equation"/>
  <p:tag name="POWERPOINTLATEX_CODE" val="\mbox{Notera speciellt att i denna parametrisering s\aa\  genoml\&quot;ops kurvan i den }\\&#10;\mbox{andra riktningen}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0,48"/>
  <p:tag name="POWERPOINTLATEX_ORIGINALHEIGHT" val="35,04"/>
  <p:tag name="POWERPOINTLATEX_FONTSIZE" val="35"/>
  <p:tag name="POWERPOINTLATEX_TYPE" val="Equation"/>
  <p:tag name="POWERPOINTLATEX_CODE" val="{\bf r}(e)=(1,0)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705,6"/>
  <p:tag name="POWERPOINTLATEX_ORIGINALHEIGHT" val="45,36"/>
  <p:tag name="POWERPOINTLATEX_FONTSIZE" val="44"/>
  <p:tag name="POWERPOINTLATEX_TYPE" val="Equation"/>
  <p:tag name="POWERPOINTLATEX_CODE" val="z=4-x^2 \mbox{ \ \&quot;ar en parabolisk cylinder}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502,3201"/>
  <p:tag name="POWERPOINTLATEX_ORIGINALHEIGHT" val="40,8"/>
  <p:tag name="POWERPOINTLATEX_FONTSIZE" val="44"/>
  <p:tag name="POWERPOINTLATEX_TYPE" val="Equation"/>
  <p:tag name="POWERPOINTLATEX_CODE" val="\mbox{H\&quot;ar \&quot;ar n\aa gra fler exempel;}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3,92"/>
  <p:tag name="POWERPOINTLATEX_ORIGINALHEIGHT" val="44,16"/>
  <p:tag name="POWERPOINTLATEX_FONTSIZE" val="44"/>
  <p:tag name="POWERPOINTLATEX_TYPE" val="Equation"/>
  <p:tag name="POWERPOINTLATEX_CODE" val="\mbox{{\bf Exempel}: En funktionskurva }y=f(x) \mbox{ parametriseras naturligt av;  }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294,72"/>
  <p:tag name="POWERPOINTLATEX_ORIGINALHEIGHT" val="105,36"/>
  <p:tag name="POWERPOINTLATEX_FONTSIZE" val="44"/>
  <p:tag name="POWERPOINTLATEX_TYPE" val="Equation"/>
  <p:tag name="POWERPOINTLATEX_CODE" val="{\bf r}\ :\ \left\{ \begin{array}{l}x=t\\y=f(t)\end{array}\right.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29,12"/>
  <p:tag name="POWERPOINTLATEX_ORIGINALHEIGHT" val="35,04"/>
  <p:tag name="POWERPOINTLATEX_FONTSIZE" val="35"/>
  <p:tag name="POWERPOINTLATEX_TYPE" val="Equation"/>
  <p:tag name="POWERPOINTLATEX_CODE" val="y=f(x)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26,24"/>
  <p:tag name="POWERPOINTLATEX_ORIGINALHEIGHT" val="35,04"/>
  <p:tag name="POWERPOINTLATEX_FONTSIZE" val="35"/>
  <p:tag name="POWERPOINTLATEX_TYPE" val="Equation"/>
  <p:tag name="POWERPOINTLATEX_CODE" val="x=g(y)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292,8"/>
  <p:tag name="POWERPOINTLATEX_ORIGINALHEIGHT" val="105,36"/>
  <p:tag name="POWERPOINTLATEX_FONTSIZE" val="44"/>
  <p:tag name="POWERPOINTLATEX_TYPE" val="Equation"/>
  <p:tag name="POWERPOINTLATEX_CODE" val="{\bf r}\ :\ \left\{ \begin{array}{l}x=g(t)\\y=t\end{array}\right.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0,08"/>
  <p:tag name="POWERPOINTLATEX_ORIGINALHEIGHT" val="44,16"/>
  <p:tag name="POWERPOINTLATEX_FONTSIZE" val="44"/>
  <p:tag name="POWERPOINTLATEX_TYPE" val="Equation"/>
  <p:tag name="POWERPOINTLATEX_CODE" val="\mbox{{\bf Exempel}: En funktionskurva }x=g(y) \mbox{ parametriseras naturligt av;  }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1430,4"/>
  <p:tag name="POWERPOINTLATEX_ORIGINALHEIGHT" val="45,36"/>
  <p:tag name="POWERPOINTLATEX_FONTSIZE" val="44"/>
  <p:tag name="POWERPOINTLATEX_TYPE" val="Equation"/>
  <p:tag name="POWERPOINTLATEX_CODE" val="\mbox{{\bf Exempel}: En cirkel }x^2+y^2=R^2 \mbox{ i }xy\mbox{-planet parametriseras naturligt av;  }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97,76"/>
  <p:tag name="POWERPOINTLATEX_ORIGINALHEIGHT" val="36"/>
  <p:tag name="POWERPOINTLATEX_FONTSIZE" val="35"/>
  <p:tag name="POWERPOINTLATEX_TYPE" val="Equation"/>
  <p:tag name="POWERPOINTLATEX_CODE" val="x^2+y^2=R^2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346,3201"/>
  <p:tag name="POWERPOINTLATEX_ORIGINALHEIGHT" val="105,36"/>
  <p:tag name="POWERPOINTLATEX_FONTSIZE" val="44"/>
  <p:tag name="POWERPOINTLATEX_TYPE" val="Equation"/>
  <p:tag name="POWERPOINTLATEX_CODE" val="{\bf r}\ :\ \left\{ \begin{array}{l}x=R\cos{t}\\y=R\sin{t}\end{array}\right.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500,96"/>
  <p:tag name="POWERPOINTLATEX_ORIGINALHEIGHT" val="40,8"/>
  <p:tag name="POWERPOINTLATEX_FONTSIZE" val="44"/>
  <p:tag name="POWERPOINTLATEX_TYPE" val="Equation"/>
  <p:tag name="POWERPOINTLATEX_CODE" val="\mbox{men det finns som sagt o\&quot;andligt m\aa nga andra s\&quot;att att parametrisera en cirkel. }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70068"/>
  <p:tag name="POWERPOINTLATEX_ORIGINALWIDTH" val="201,36"/>
  <p:tag name="POWERPOINTLATEX_ORIGINALHEIGHT" val="35,28"/>
  <p:tag name="POWERPOINTLATEX_FONTSIZE" val="44"/>
  <p:tag name="POWERPOINTLATEX_TYPE" val="Equation"/>
  <p:tag name="POWERPOINTLATEX_CODE" val="0\leq t &lt;2\pi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662,8801"/>
  <p:tag name="POWERPOINTLATEX_ORIGINALHEIGHT" val="45,36"/>
  <p:tag name="POWERPOINTLATEX_FONTSIZE" val="44"/>
  <p:tag name="POWERPOINTLATEX_TYPE" val="Equation"/>
  <p:tag name="POWERPOINTLATEX_CODE" val="z=4-x^2-2y^2 \mbox{ \ \&quot;ar en paraboloid}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402,0001"/>
  <p:tag name="POWERPOINTLATEX_ORIGINALHEIGHT" val="105,36"/>
  <p:tag name="POWERPOINTLATEX_FONTSIZE" val="44"/>
  <p:tag name="POWERPOINTLATEX_TYPE" val="Equation"/>
  <p:tag name="POWERPOINTLATEX_CODE" val="{\bf r}\ :\ \left\{ \begin{array}{l}x=t\\y=\sqrt{R^2-t^2}\end{array}\right.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97,76"/>
  <p:tag name="POWERPOINTLATEX_ORIGINALHEIGHT" val="36"/>
  <p:tag name="POWERPOINTLATEX_FONTSIZE" val="35"/>
  <p:tag name="POWERPOINTLATEX_TYPE" val="Equation"/>
  <p:tag name="POWERPOINTLATEX_CODE" val="x^2+y^2=R^2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666667"/>
  <p:tag name="POWERPOINTLATEX_ORIGINALWIDTH" val="233,52"/>
  <p:tag name="POWERPOINTLATEX_ORIGINALHEIGHT" val="36"/>
  <p:tag name="POWERPOINTLATEX_FONTSIZE" val="44"/>
  <p:tag name="POWERPOINTLATEX_TYPE" val="Equation"/>
  <p:tag name="POWERPOINTLATEX_CODE" val="-R\leq t &lt;R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449,84"/>
  <p:tag name="POWERPOINTLATEX_ORIGINALHEIGHT" val="93,36"/>
  <p:tag name="POWERPOINTLATEX_FONTSIZE" val="44"/>
  <p:tag name="POWERPOINTLATEX_TYPE" val="Equation"/>
  <p:tag name="POWERPOINTLATEX_CODE" val="\mbox{om man t.ex. bara vill beskriva den \&quot;ovre delen av cirkeln s\aa\ kan man ocks\aa\ }\\&#10;\mbox{t\&quot;anka sig att se det som en funktionskurva och v\&quot;alja parametriseringen; }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2205"/>
  <p:tag name="POWERPOINTLATEX_ORIGINALWIDTH" val="80,88"/>
  <p:tag name="POWERPOINTLATEX_ORIGINALHEIGHT" val="30,48"/>
  <p:tag name="POWERPOINTLATEX_FONTSIZE" val="35"/>
  <p:tag name="POWERPOINTLATEX_TYPE" val="Equation"/>
  <p:tag name="POWERPOINTLATEX_CODE" val="y\geq 0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642,0001"/>
  <p:tag name="POWERPOINTLATEX_ORIGINALHEIGHT" val="39,84"/>
  <p:tag name="POWERPOINTLATEX_FONTSIZE" val="44"/>
  <p:tag name="POWERPOINTLATEX_TYPE" val="Equation"/>
  <p:tag name="POWERPOINTLATEX_CODE" val="z=4-x-2y \mbox{ \ \&quot;ar del av ett plan}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70068"/>
  <p:tag name="POWERPOINTLATEX_ORIGINALWIDTH" val="201,36"/>
  <p:tag name="POWERPOINTLATEX_ORIGINALHEIGHT" val="35,28"/>
  <p:tag name="POWERPOINTLATEX_FONTSIZE" val="44"/>
  <p:tag name="POWERPOINTLATEX_TYPE" val="Equation"/>
  <p:tag name="POWERPOINTLATEX_CODE" val="0\leq t &lt;2\pi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15,6"/>
  <p:tag name="POWERPOINTLATEX_ORIGINALHEIGHT" val="40,8"/>
  <p:tag name="POWERPOINTLATEX_FONTSIZE" val="44"/>
  <p:tag name="POWERPOINTLATEX_TYPE" val="Equation"/>
  <p:tag name="POWERPOINTLATEX_CODE" val="\mbox{Ibland vill man ocks\aa\ studera sk\&quot;arningskurvan mellan tv\aa\ ytor;}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108,56"/>
  <p:tag name="POWERPOINTLATEX_ORIGINALHEIGHT" val="97,92"/>
  <p:tag name="POWERPOINTLATEX_FONTSIZE" val="44"/>
  <p:tag name="POWERPOINTLATEX_TYPE" val="Equation"/>
  <p:tag name="POWERPOINTLATEX_CODE" val="\mbox{{\bf Exempel}: Sk\&quot;arningskurvan mellan cylindern }x^2+y^2=4\\&#10;\mbox{och planet  }z=x+3y+2\mbox{ kan t.ex. parametriseras av; }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176,72"/>
  <p:tag name="POWERPOINTLATEX_ORIGINALHEIGHT" val="97,92"/>
  <p:tag name="POWERPOINTLATEX_FONTSIZE" val="44"/>
  <p:tag name="POWERPOINTLATEX_TYPE" val="Equation"/>
  <p:tag name="POWERPOINTLATEX_CODE" val="\mbox{{\bf Exempel}: Sk\&quot;arningskurvan mellan paraboloiden }z=x^2+y^2 &#10;\\ \mbox{och planet  }x=2-3y\mbox{ kan t.ex. parametriseras av; }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480,2401"/>
  <p:tag name="POWERPOINTLATEX_ORIGINALHEIGHT" val="157,92"/>
  <p:tag name="POWERPOINTLATEX_FONTSIZE" val="44"/>
  <p:tag name="POWERPOINTLATEX_TYPE" val="Equation"/>
  <p:tag name="POWERPOINTLATEX_CODE" val="{\bf r}\ :\ \left\{ \begin{array}{l}x=2-3t\\y=t\\ z=(2-3t)^2+t^2\end{array}\right.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68369"/>
  <p:tag name="POWERPOINTLATEX_ORIGINALWIDTH" val="414,4801"/>
  <p:tag name="POWERPOINTLATEX_ORIGINALHEIGHT" val="145,68"/>
  <p:tag name="POWERPOINTLATEX_FONTSIZE" val="44"/>
  <p:tag name="POWERPOINTLATEX_TYPE" val="Equation"/>
  <p:tag name="POWERPOINTLATEX_CODE" val="\displaystyle{M= \frac{Pr/12}{1-\left( \frac{1}{1+r/12}\right)^{12t}}}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567,3601"/>
  <p:tag name="POWERPOINTLATEX_ORIGINALHEIGHT" val="47,28"/>
  <p:tag name="POWERPOINTLATEX_FONTSIZE" val="44"/>
  <p:tag name="POWERPOINTLATEX_TYPE" val="Equation"/>
  <p:tag name="POWERPOINTLATEX_CODE" val="\mbox{{\bf Exempel 2}: } f(x,y)=4-x^2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737705"/>
  <p:tag name="POWERPOINTLATEX_ORIGINALWIDTH" val="252,24"/>
  <p:tag name="POWERPOINTLATEX_ORIGINALHEIGHT" val="29,28"/>
  <p:tag name="POWERPOINTLATEX_FONTSIZE" val="44"/>
  <p:tag name="POWERPOINTLATEX_TYPE" val="Equation"/>
  <p:tag name="POWERPOINTLATEX_CODE" val="-\infty&lt; t &lt;\infty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572,16"/>
  <p:tag name="POWERPOINTLATEX_ORIGINALHEIGHT" val="157,92"/>
  <p:tag name="POWERPOINTLATEX_FONTSIZE" val="44"/>
  <p:tag name="POWERPOINTLATEX_TYPE" val="Equation"/>
  <p:tag name="POWERPOINTLATEX_CODE" val="{\bf r}\ :\ \left\{ \begin{array}{l}x=2\cos{t}\\y=2\sin{t}\\ z=2\cos{t }+6\sin{t}+2\end{array}\right.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258,08"/>
  <p:tag name="POWERPOINTLATEX_ORIGINALHEIGHT" val="96,72"/>
  <p:tag name="POWERPOINTLATEX_FONTSIZE" val="44"/>
  <p:tag name="POWERPOINTLATEX_TYPE" val="Equation"/>
  <p:tag name="POWERPOINTLATEX_CODE" val="\mbox{Antag nu att }{\bf r}(t)\mbox{ beskriver positionen hos en partikel som r\&quot;or sig}\\&#10;\mbox{l\&quot;angs en kurva i rummet/planet}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306,24"/>
  <p:tag name="POWERPOINTLATEX_ORIGINALHEIGHT" val="93,36"/>
  <p:tag name="POWERPOINTLATEX_FONTSIZE" val="44"/>
  <p:tag name="POWERPOINTLATEX_TYPE" val="Equation"/>
  <p:tag name="POWERPOINTLATEX_CODE" val="\displaystyle{\frac{{\bf r}(t+\Delta t)-{\bf r}(t)}{\Delta t}}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1368,96"/>
  <p:tag name="POWERPOINTLATEX_ORIGINALHEIGHT" val="40,32"/>
  <p:tag name="POWERPOINTLATEX_FONTSIZE" val="44"/>
  <p:tag name="POWERPOINTLATEX_TYPE" val="Equation"/>
  <p:tag name="POWERPOINTLATEX_CODE" val="\mbox{Vi kan studera hur partikelns position f\&quot;or\&quot;andras i f\&quot;orh\aa llande till tiden;}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07692"/>
  <p:tag name="POWERPOINTLATEX_ORIGINALWIDTH" val="27,87276"/>
  <p:tag name="POWERPOINTLATEX_ORIGINALHEIGHT" val="24,81819"/>
  <p:tag name="POWERPOINTLATEX_FONTSIZE" val="35"/>
  <p:tag name="POWERPOINTLATEX_TYPE" val="Equation"/>
  <p:tag name="POWERPOINTLATEX_CODE" val="{\bf O}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1276,08"/>
  <p:tag name="POWERPOINTLATEX_ORIGINALHEIGHT" val="95,28"/>
  <p:tag name="POWERPOINTLATEX_FONTSIZE" val="44"/>
  <p:tag name="POWERPOINTLATEX_TYPE" val="Equation"/>
  <p:tag name="POWERPOINTLATEX_CODE" val="\mbox{Gr\&quot;ansv\&quot;ardet d\aa\  } \Delta t\rightarrow 0\mbox{ ger {\bf hastigheten} hos partikeln vid tiden } t\\ \mbox{i punkten }{\bf r}(t)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49,3601"/>
  <p:tag name="POWERPOINTLATEX_ORIGINALHEIGHT" val="93,36"/>
  <p:tag name="POWERPOINTLATEX_FONTSIZE" val="44"/>
  <p:tag name="POWERPOINTLATEX_TYPE" val="Equation"/>
  <p:tag name="POWERPOINTLATEX_CODE" val="\displaystyle{{\bf r}'(t)=\lim_{\Delta t\rightarrow 0}\frac{{\bf r}(t+\Delta t)-{\bf r}(t)}{\Delta t}}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6,0001"/>
  <p:tag name="POWERPOINTLATEX_ORIGINALHEIGHT" val="44,16"/>
  <p:tag name="POWERPOINTLATEX_FONTSIZE" val="44"/>
  <p:tag name="POWERPOINTLATEX_TYPE" val="Equation"/>
  <p:tag name="POWERPOINTLATEX_CODE" val="\mbox{Hastigheten betecknas \&quot;aven  }{\bf v}(t)\mbox{ s\aa \ }{\bf r}'(t)={\bf v}(t)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6025"/>
  <p:tag name="POWERPOINTLATEX_ORIGINALWIDTH" val="209,52"/>
  <p:tag name="POWERPOINTLATEX_ORIGINALHEIGHT" val="38,64"/>
  <p:tag name="POWERPOINTLATEX_FONTSIZE" val="44"/>
  <p:tag name="POWERPOINTLATEX_TYPE" val="Equation"/>
  <p:tag name="POWERPOINTLATEX_CODE" val="\mbox{Notera att;}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5,6801"/>
  <p:tag name="POWERPOINTLATEX_ORIGINALHEIGHT" val="47,28"/>
  <p:tag name="POWERPOINTLATEX_FONTSIZE" val="44"/>
  <p:tag name="POWERPOINTLATEX_TYPE" val="Equation"/>
  <p:tag name="POWERPOINTLATEX_CODE" val="\mbox{{\bf Exempel 3}: } f(x,y)=4-x^2-2y^2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98,5601"/>
  <p:tag name="POWERPOINTLATEX_ORIGINALHEIGHT" val="93,36"/>
  <p:tag name="POWERPOINTLATEX_FONTSIZE" val="44"/>
  <p:tag name="POWERPOINTLATEX_TYPE" val="Equation"/>
  <p:tag name="POWERPOINTLATEX_CODE" val="\displaystyle{{\bf r}'(t)=\lim_{\Delta t\rightarrow 0}\frac{{\bf r}(t+\Delta t)-{\bf r}(t)}{\Delta t}=}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8342"/>
  <p:tag name="POWERPOINTLATEX_ORIGINALWIDTH" val="465,8401"/>
  <p:tag name="POWERPOINTLATEX_ORIGINALHEIGHT" val="46,32"/>
  <p:tag name="POWERPOINTLATEX_FONTSIZE" val="44"/>
  <p:tag name="POWERPOINTLATEX_TYPE" val="Equation"/>
  <p:tag name="POWERPOINTLATEX_CODE" val="\displaystyle{=x'(t){\bf i}+y'(t){\bf j}+z'(t){\bf k}}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406,88"/>
  <p:tag name="POWERPOINTLATEX_ORIGINALHEIGHT" val="40,8"/>
  <p:tag name="POWERPOINTLATEX_FONTSIZE" val="44"/>
  <p:tag name="POWERPOINTLATEX_TYPE" val="Equation"/>
  <p:tag name="POWERPOINTLATEX_CODE" val="\mbox{L\&quot;angden av hastighetsvektorn ger ett m\aa tt p\aa \ partikelns {\bf fart} vid tiden }t;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301824"/>
  <p:tag name="POWERPOINTLATEX_ORIGINALWIDTH" val="696,4801"/>
  <p:tag name="POWERPOINTLATEX_ORIGINALHEIGHT" val="144,72"/>
  <p:tag name="POWERPOINTLATEX_FONTSIZE" val="44"/>
  <p:tag name="POWERPOINTLATEX_TYPE" val="Equation"/>
  <p:tag name="POWERPOINTLATEX_CODE" val="\mbox{Man inser l\&quot;att att hastighetsvektorn }\\&#10;\mbox{tangerar kurvan i }{\bf r}(t) \mbox{ och pekar i}\\&#10;\mbox{partikelns r\&quot;orelseriktning.}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36364"/>
  <p:tag name="POWERPOINTLATEX_ORIGINALWIDTH" val="1026,48"/>
  <p:tag name="POWERPOINTLATEX_ORIGINALHEIGHT" val="52,8"/>
  <p:tag name="POWERPOINTLATEX_FONTSIZE" val="44"/>
  <p:tag name="POWERPOINTLATEX_TYPE" val="Equation"/>
  <p:tag name="POWERPOINTLATEX_CODE" val="\displaystyle{v(t)=|{\bf v}(t)|=|{\bf r}'(t)|=\sqrt{(x'(t))^2+(y'(t))^2+(z'(t))^2}}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067357"/>
  <p:tag name="POWERPOINTLATEX_ORIGINALWIDTH" val="1080"/>
  <p:tag name="POWERPOINTLATEX_ORIGINALHEIGHT" val="92,64"/>
  <p:tag name="POWERPOINTLATEX_FONTSIZE" val="44"/>
  <p:tag name="POWERPOINTLATEX_TYPE" val="Equation"/>
  <p:tag name="POWERPOINTLATEX_CODE" val="\mbox{s\aa\ hastigheten \&quot;ar den vektor som f\aa s genom att derivera }\\&#10;\mbox{positionsvektorn komponentvis }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,25"/>
  <p:tag name="ORIGINALWIDTH" val="3884,25"/>
  <p:tag name="LATEXADDIN" val="\documentclass[10pt]{article}&#10;\usepackage[T1]{fontenc}&#10;\usepackage[utf8]{inputenc}&#10;\pagestyle{empty}&#10;\begin{document}&#10;$\ $\\&#10;$$ =\lim_{\Delta t\rightarrow 0}&#10;\left( \frac{x(t+\Delta t)-x(t)}{\Delta t}&#10;{\bf i}+\frac{y(t+\Delta t)-y(t)}{\Delta t}&#10;{\bf j} +\frac{z(t+\Delta t)-z(t)}{\Delta t}&#10;{\bf k}  \right)=$$&#10;\end{document}"/>
  <p:tag name="IGUANATEXSIZE" val="20"/>
  <p:tag name="IGUANATEXCURSOR" val="307"/>
  <p:tag name="TRANSPARENCY" val="Sant"/>
  <p:tag name="FILENAME" val=""/>
  <p:tag name="INPUTTYPE" val="0"/>
  <p:tag name="LATEXENGINEID" val="0"/>
  <p:tag name="TEMPFOLDER" val="c:\temp\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305,28"/>
  <p:tag name="POWERPOINTLATEX_ORIGINALHEIGHT" val="47,28"/>
  <p:tag name="POWERPOINTLATEX_FONTSIZE" val="44"/>
  <p:tag name="POWERPOINTLATEX_TYPE" val="Equation"/>
  <p:tag name="POWERPOINTLATEX_CODE" val=" {\bf r}(t)=(1-t,t^2)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72,48"/>
  <p:tag name="POWERPOINTLATEX_ORIGINALHEIGHT" val="40,8"/>
  <p:tag name="POWERPOINTLATEX_FONTSIZE" val="44"/>
  <p:tag name="POWERPOINTLATEX_TYPE" val="Equation"/>
  <p:tag name="POWERPOINTLATEX_CODE" val="\mbox{{\bf Exempel}: \ Betrakta å\aa ter igen den kurva i planet som beskrivs av }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164,24"/>
  <p:tag name="POWERPOINTLATEX_ORIGINALHEIGHT" val="44,16"/>
  <p:tag name="POWERPOINTLATEX_FONTSIZE" val="44"/>
  <p:tag name="POWERPOINTLATEX_TYPE" val="Equation"/>
  <p:tag name="POWERPOINTLATEX_CODE" val=" \mbox{Partikelns hastighet vid en viss tidpunkt } t\mbox{ \&quot;ar } {\bf r}'(t)=(-1,2t)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45455"/>
  <p:tag name="POWERPOINTLATEX_ORIGINALWIDTH" val="1053,84"/>
  <p:tag name="POWERPOINTLATEX_ORIGINALHEIGHT" val="52,8"/>
  <p:tag name="POWERPOINTLATEX_FONTSIZE" val="44"/>
  <p:tag name="POWERPOINTLATEX_TYPE" val="Equation"/>
  <p:tag name="POWERPOINTLATEX_CODE" val="v(t)=|{\bf r}'(t)|=|(-1,2t)|=\sqrt{(-1)^2+(2t)^2}=\sqrt{1+4t^2}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843,8401"/>
  <p:tag name="POWERPOINTLATEX_ORIGINALHEIGHT" val="39,6"/>
  <p:tag name="POWERPOINTLATEX_FONTSIZE" val="44"/>
  <p:tag name="POWERPOINTLATEX_TYPE" val="Equation"/>
  <p:tag name="POWERPOINTLATEX_CODE" val=" \mbox{och partikelns fart vid en viss tidpunkt } t\mbox{ \&quot;ar; } 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72,64"/>
  <p:tag name="POWERPOINTLATEX_ORIGINALHEIGHT" val="35,04"/>
  <p:tag name="POWERPOINTLATEX_FONTSIZE" val="35"/>
  <p:tag name="POWERPOINTLATEX_TYPE" val="Equation"/>
  <p:tag name="POWERPOINTLATEX_CODE" val="{\bf r}'(-1)=(-1,-2)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18,4"/>
  <p:tag name="POWERPOINTLATEX_ORIGINALHEIGHT" val="35,04"/>
  <p:tag name="POWERPOINTLATEX_FONTSIZE" val="35"/>
  <p:tag name="POWERPOINTLATEX_TYPE" val="Equation"/>
  <p:tag name="POWERPOINTLATEX_CODE" val="{\bf r}'(0)=(-1,0)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18,4"/>
  <p:tag name="POWERPOINTLATEX_ORIGINALHEIGHT" val="35,04"/>
  <p:tag name="POWERPOINTLATEX_FONTSIZE" val="35"/>
  <p:tag name="POWERPOINTLATEX_TYPE" val="Equation"/>
  <p:tag name="POWERPOINTLATEX_CODE" val="{\bf r}'(1)=(-1,2)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8342"/>
  <p:tag name="POWERPOINTLATEX_ORIGINALWIDTH" val="369,6"/>
  <p:tag name="POWERPOINTLATEX_ORIGINALHEIGHT" val="46,32"/>
  <p:tag name="POWERPOINTLATEX_FONTSIZE" val="44"/>
  <p:tag name="POWERPOINTLATEX_TYPE" val="Equation"/>
  <p:tag name="POWERPOINTLATEX_CODE" val="\displaystyle{{\bf a}(t)={\bf v}'(t)={\bf r}''(t)}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199,92"/>
  <p:tag name="POWERPOINTLATEX_ORIGINALHEIGHT" val="38,88"/>
  <p:tag name="POWERPOINTLATEX_FONTSIZE" val="44"/>
  <p:tag name="POWERPOINTLATEX_TYPE" val="Equation"/>
  <p:tag name="POWERPOINTLATEX_CODE" val="\mbox{{\bf Exempel}:  }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27,1201"/>
  <p:tag name="POWERPOINTLATEX_ORIGINALHEIGHT" val="47,28"/>
  <p:tag name="POWERPOINTLATEX_FONTSIZE" val="44"/>
  <p:tag name="POWERPOINTLATEX_TYPE" val="Equation"/>
  <p:tag name="POWERPOINTLATEX_CODE" val="{\bf r}(t)=\sin{t}\,{\bf i}+t\cos{t}\,{\bf j}+(t^2-t){\bf k}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36,96"/>
  <p:tag name="POWERPOINTLATEX_ORIGINALHEIGHT" val="39,6"/>
  <p:tag name="POWERPOINTLATEX_FONTSIZE" val="44"/>
  <p:tag name="POWERPOINTLATEX_TYPE" val="Equation"/>
  <p:tag name="POWERPOINTLATEX_CODE" val="\mbox{hastighetsvektorn}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313,9201"/>
  <p:tag name="POWERPOINTLATEX_ORIGINALHEIGHT" val="38,88"/>
  <p:tag name="POWERPOINTLATEX_FONTSIZE" val="44"/>
  <p:tag name="POWERPOINTLATEX_TYPE" val="Equation"/>
  <p:tag name="POWERPOINTLATEX_CODE" val="\mbox{positionsvektorn}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26718"/>
  <p:tag name="POWERPOINTLATEX_ORIGINALWIDTH" val="112,56"/>
  <p:tag name="POWERPOINTLATEX_ORIGINALHEIGHT" val="31,44"/>
  <p:tag name="POWERPOINTLATEX_FONTSIZE" val="44"/>
  <p:tag name="POWERPOINTLATEX_TYPE" val="Equation"/>
  <p:tag name="POWERPOINTLATEX_CODE" val="\mbox{farten}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52,8"/>
  <p:tag name="POWERPOINTLATEX_ORIGINALHEIGHT" val="44,16"/>
  <p:tag name="POWERPOINTLATEX_FONTSIZE" val="44"/>
  <p:tag name="POWERPOINTLATEX_TYPE" val="Equation"/>
  <p:tag name="POWERPOINTLATEX_CODE" val="{\bf v}(t)={\bf r}'(t)=\cos{t}\,{\bf i}+(\cos{t}-t\sin{t})\,{\bf j}+(2t-1){\bf k}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45455"/>
  <p:tag name="POWERPOINTLATEX_ORIGINALWIDTH" val="1207,2"/>
  <p:tag name="POWERPOINTLATEX_ORIGINALHEIGHT" val="52,8"/>
  <p:tag name="POWERPOINTLATEX_FONTSIZE" val="44"/>
  <p:tag name="POWERPOINTLATEX_TYPE" val="Equation"/>
  <p:tag name="POWERPOINTLATEX_CODE" val="v(t)=|{\bf v}(t)|=|{\bf r}'(t)|=\sqrt{(\cos{t})^2+(\cos{t}-t\,\sin{t})^2+(2t-1)^2}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0,4801"/>
  <p:tag name="POWERPOINTLATEX_ORIGINALHEIGHT" val="44,16"/>
  <p:tag name="POWERPOINTLATEX_FONTSIZE" val="44"/>
  <p:tag name="POWERPOINTLATEX_TYPE" val="Equation"/>
  <p:tag name="POWERPOINTLATEX_CODE" val="{\bf a}(t)={\bf r}''(t)=-\sin{t}\,{\bf i}-(2\sin{t}+t\cos{t})\,{\bf j}+2{\bf k}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388,0801"/>
  <p:tag name="POWERPOINTLATEX_ORIGINALHEIGHT" val="30,96"/>
  <p:tag name="POWERPOINTLATEX_FONTSIZE" val="44"/>
  <p:tag name="POWERPOINTLATEX_TYPE" val="Equation"/>
  <p:tag name="POWERPOINTLATEX_CODE" val="\mbox{accelerationsvektorn}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02326"/>
  <p:tag name="POWERPOINTLATEX_ORIGINALWIDTH" val="1342,56"/>
  <p:tag name="POWERPOINTLATEX_ORIGINALHEIGHT" val="92,88"/>
  <p:tag name="POWERPOINTLATEX_FONTSIZE" val="44"/>
  <p:tag name="POWERPOINTLATEX_TYPE" val="Equation"/>
  <p:tag name="POWERPOINTLATEX_CODE" val="\mbox{Vi kan ocks\aa\ studera hur hastigheten f\&quot;or\&quot;andras i f\&quot;orh\aa llande till tiden} \\&#10;\mbox{och f\aa r d\aa\ {\bf accelerationen};}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1180,32"/>
  <p:tag name="POWERPOINTLATEX_ORIGINALHEIGHT" val="39,84"/>
  <p:tag name="POWERPOINTLATEX_FONTSIZE" val="44"/>
  <p:tag name="POWERPOINTLATEX_TYPE" val="Equation"/>
  <p:tag name="POWERPOINTLATEX_CODE" val="\mbox{Det \&quot;ar inte uppenbart hur man skall m\&quot;ata l\&quot;angden av kurvor.}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74,48"/>
  <p:tag name="POWERPOINTLATEX_ORIGINALHEIGHT" val="40,8"/>
  <p:tag name="POWERPOINTLATEX_FONTSIZE" val="44"/>
  <p:tag name="POWERPOINTLATEX_TYPE" val="Equation"/>
  <p:tag name="POWERPOINTLATEX_CODE" val="\mbox{Tv\aa\ kurvor kan ha helt olika l\&quot;angd trots att de ligger &quot;n\&quot;ara &quot; varandra.}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617,0401"/>
  <p:tag name="POWERPOINTLATEX_ORIGINALHEIGHT" val="40,08"/>
  <p:tag name="POWERPOINTLATEX_FONTSIZE" val="44"/>
  <p:tag name="POWERPOINTLATEX_TYPE" val="Equation"/>
  <p:tag name="POWERPOINTLATEX_CODE" val="\mbox{Betrakta t.ex. f\&quot;oljande exempel;}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8,48"/>
  <p:tag name="POWERPOINTLATEX_ORIGINALHEIGHT" val="29,52"/>
  <p:tag name="POWERPOINTLATEX_FONTSIZE" val="44"/>
  <p:tag name="POWERPOINTLATEX_TYPE" val="Equation"/>
  <p:tag name="POWERPOINTLATEX_CODE" val="1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174603"/>
  <p:tag name="POWERPOINTLATEX_ORIGINALWIDTH" val="20,16"/>
  <p:tag name="POWERPOINTLATEX_ORIGINALHEIGHT" val="30,24"/>
  <p:tag name="POWERPOINTLATEX_FONTSIZE" val="44"/>
  <p:tag name="POWERPOINTLATEX_TYPE" val="Equation"/>
  <p:tag name="POWERPOINTLATEX_CODE" val="0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8,48"/>
  <p:tag name="POWERPOINTLATEX_ORIGINALHEIGHT" val="29,52"/>
  <p:tag name="POWERPOINTLATEX_FONTSIZE" val="44"/>
  <p:tag name="POWERPOINTLATEX_TYPE" val="Equation"/>
  <p:tag name="POWERPOINTLATEX_CODE" val="1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1215,6"/>
  <p:tag name="POWERPOINTLATEX_ORIGINALHEIGHT" val="39,84"/>
  <p:tag name="POWERPOINTLATEX_FONTSIZE" val="44"/>
  <p:tag name="POWERPOINTLATEX_TYPE" val="Equation"/>
  <p:tag name="POWERPOINTLATEX_CODE" val="\mbox{Lokalt kan vi uppskatta kurvans l\&quot;angd m.h.a. r\&quot;ata linjestycken;}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8,8"/>
  <p:tag name="POWERPOINTLATEX_ORIGINALHEIGHT" val="35,12724"/>
  <p:tag name="POWERPOINTLATEX_FONTSIZE" val="35"/>
  <p:tag name="POWERPOINTLATEX_TYPE" val="Equation"/>
  <p:tag name="POWERPOINTLATEX_CODE" val="{\bf r}(a)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1)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2)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3)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4)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5)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4,96"/>
  <p:tag name="POWERPOINTLATEX_ORIGINALHEIGHT" val="35,04"/>
  <p:tag name="POWERPOINTLATEX_FONTSIZE" val="35"/>
  <p:tag name="POWERPOINTLATEX_TYPE" val="Equation"/>
  <p:tag name="POWERPOINTLATEX_CODE" val="{\bf r}(b)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6)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7)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863,7601"/>
  <p:tag name="POWERPOINTLATEX_ORIGINALHEIGHT" val="39,6"/>
  <p:tag name="POWERPOINTLATEX_FONTSIZE" val="44"/>
  <p:tag name="POWERPOINTLATEX_TYPE" val="Equation"/>
  <p:tag name="POWERPOINTLATEX_CODE" val="\mbox{Om vi delar in intervallet }a\leq t\leq b\mbox{ i }n\mbox{ delar;}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10828"/>
  <p:tag name="POWERPOINTLATEX_ORIGINALWIDTH" val="811,6801"/>
  <p:tag name="POWERPOINTLATEX_ORIGINALHEIGHT" val="37,68"/>
  <p:tag name="POWERPOINTLATEX_FONTSIZE" val="44"/>
  <p:tag name="POWERPOINTLATEX_TYPE" val="Equation"/>
  <p:tag name="POWERPOINTLATEX_CODE" val="a=t_0&lt;t_1&lt;t_2&lt;t_3&lt;...&lt;t_{n-1}&lt;t_n=b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993,1201"/>
  <p:tag name="POWERPOINTLATEX_ORIGINALHEIGHT" val="40,8"/>
  <p:tag name="POWERPOINTLATEX_FONTSIZE" val="44"/>
  <p:tag name="POWERPOINTLATEX_TYPE" val="Equation"/>
  <p:tag name="POWERPOINTLATEX_CODE" val="\mbox{s\aa\ kommer motsvarande polygont\aa g att ha l\&quot;angden;}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76238"/>
  <p:tag name="POWERPOINTLATEX_ORIGINALWIDTH" val="462,24"/>
  <p:tag name="POWERPOINTLATEX_ORIGINALHEIGHT" val="121,2"/>
  <p:tag name="POWERPOINTLATEX_FONTSIZE" val="44"/>
  <p:tag name="POWERPOINTLATEX_TYPE" val="Equation"/>
  <p:tag name="POWERPOINTLATEX_CODE" val="\displaystyle{s_n=\sum_{k=1}^n|{\bf r}(t_i)-{\bf r}(t_{i-1})|}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116,48"/>
  <p:tag name="POWERPOINTLATEX_ORIGINALHEIGHT" val="40,8"/>
  <p:tag name="POWERPOINTLATEX_FONTSIZE" val="44"/>
  <p:tag name="POWERPOINTLATEX_TYPE" val="Equation"/>
  <p:tag name="POWERPOINTLATEX_CODE" val="\mbox{om vi sedan l\aa ter indelningens &quot;finhet&quot; g\aa\ mot }0\mbox{ s\aa\  f\aa r vi;}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46288"/>
  <p:tag name="POWERPOINTLATEX_ORIGINALWIDTH" val="276,96"/>
  <p:tag name="POWERPOINTLATEX_ORIGINALHEIGHT" val="109,92"/>
  <p:tag name="POWERPOINTLATEX_FONTSIZE" val="44"/>
  <p:tag name="POWERPOINTLATEX_TYPE" val="Equation"/>
  <p:tag name="POWERPOINTLATEX_CODE" val="\displaystyle{\rightarrow \int_a^b|{\bf r}'(t)|\,dt}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31337"/>
  <p:tag name="POWERPOINTLATEX_ORIGINALWIDTH" val="1101,12"/>
  <p:tag name="POWERPOINTLATEX_ORIGINALHEIGHT" val="120,24"/>
  <p:tag name="POWERPOINTLATEX_FONTSIZE" val="44"/>
  <p:tag name="POWERPOINTLATEX_TYPE" val="Equation"/>
  <p:tag name="POWERPOINTLATEX_CODE" val="\displaystyle{s_n=\sum_{i=1}^n|{\bf r}(t_i)-{\bf r}(t_{i-1})|=\sum_{i=1}^n\left|\frac{{\bf r}(t_i)-{\bf r}(t_{i-1})}{t_i-t_{i-1}}\right|(t_i-t_{i-1})}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346,08"/>
  <p:tag name="POWERPOINTLATEX_ORIGINALHEIGHT" val="35,04"/>
  <p:tag name="POWERPOINTLATEX_FONTSIZE" val="35"/>
  <p:tag name="POWERPOINTLATEX_TYPE" val="Equation"/>
  <p:tag name="POWERPOINTLATEX_CODE" val="\mathcal{C}:{\bf r}={\bf r}(t)\ ,\  a\leq t\leq b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34,4"/>
  <p:tag name="POWERPOINTLATEX_ORIGINALHEIGHT" val="44,16"/>
  <p:tag name="POWERPOINTLATEX_FONTSIZE" val="44"/>
  <p:tag name="POWERPOINTLATEX_TYPE" val="Equation"/>
  <p:tag name="POWERPOINTLATEX_CODE" val="\mbox{L\&quot;angden av en kurva }{\bf r}={\bf r}(t)\ ,\ a\leq t\leq b\mbox{ , kan s\aa ledes ber\&quot;aknas med;}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46288"/>
  <p:tag name="POWERPOINTLATEX_ORIGINALWIDTH" val="220,8"/>
  <p:tag name="POWERPOINTLATEX_ORIGINALHEIGHT" val="109,92"/>
  <p:tag name="POWERPOINTLATEX_FONTSIZE" val="44"/>
  <p:tag name="POWERPOINTLATEX_TYPE" val="Equation"/>
  <p:tag name="POWERPOINTLATEX_CODE" val="\displaystyle{ \int_a^b|{\bf r}'(t)|\,dt}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44559"/>
  <p:tag name="POWERPOINTLATEX_ORIGINALWIDTH" val="1391,28"/>
  <p:tag name="POWERPOINTLATEX_ORIGINALHEIGHT" val="92,64"/>
  <p:tag name="POWERPOINTLATEX_FONTSIZE" val="44"/>
  <p:tag name="POWERPOINTLATEX_TYPE" val="Equation"/>
  <p:tag name="POWERPOINTLATEX_CODE" val="\mbox{Man kan visa att denna formel f\&quot;or ber\&quot;akning av kurvl\&quot;angd \&quot;ar oberoende }\\&#10;\mbox{av vald parametrisering.}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62,48"/>
  <p:tag name="POWERPOINTLATEX_ORIGINALHEIGHT" val="44,16"/>
  <p:tag name="POWERPOINTLATEX_FONTSIZE" val="44"/>
  <p:tag name="POWERPOINTLATEX_TYPE" val="Equation"/>
  <p:tag name="POWERPOINTLATEX_CODE" val="|{\bf r}'(t)|\,dt \mbox{\ \ skall betraktas som l\&quot;angden av en &quot;infitisimalt&quot; liten kurvbit.}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28916"/>
  <p:tag name="POWERPOINTLATEX_ORIGINALWIDTH" val="1352,16"/>
  <p:tag name="POWERPOINTLATEX_ORIGINALHEIGHT" val="39,84"/>
  <p:tag name="POWERPOINTLATEX_FONTSIZE" val="44"/>
  <p:tag name="POWERPOINTLATEX_TYPE" val="Equation"/>
  <p:tag name="POWERPOINTLATEX_CODE" val="\mbox{Denna del i formeln kallas f\&quot;or {\bf b\aa gl\&quot;angdselementet} och betecknas }ds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8,88"/>
  <p:tag name="POWERPOINTLATEX_ORIGINALHEIGHT" val="32,16"/>
  <p:tag name="POWERPOINTLATEX_FONTSIZE" val="44"/>
  <p:tag name="POWERPOINTLATEX_TYPE" val="Equation"/>
  <p:tag name="POWERPOINTLATEX_CODE" val="\mbox{s\aa}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53,92"/>
  <p:tag name="POWERPOINTLATEX_ORIGINALHEIGHT" val="44,16"/>
  <p:tag name="POWERPOINTLATEX_FONTSIZE" val="44"/>
  <p:tag name="POWERPOINTLATEX_TYPE" val="Equation"/>
  <p:tag name="POWERPOINTLATEX_CODE" val="ds=|{\bf r}'(t)|\,dt 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413"/>
  <p:tag name="POWERPOINTLATEX_ORIGINALWIDTH" val="95,76"/>
  <p:tag name="POWERPOINTLATEX_ORIGINALHEIGHT" val="100,56"/>
  <p:tag name="POWERPOINTLATEX_FONTSIZE" val="44"/>
  <p:tag name="POWERPOINTLATEX_TYPE" val="Equation"/>
  <p:tag name="POWERPOINTLATEX_CODE" val="\displaystyle{\int_{\mathcal{C}}ds}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73,2"/>
  <p:tag name="POWERPOINTLATEX_ORIGINALHEIGHT" val="31,2"/>
  <p:tag name="POWERPOINTLATEX_FONTSIZE" val="44"/>
  <p:tag name="POWERPOINTLATEX_TYPE" val="Equation"/>
  <p:tag name="POWERPOINTLATEX_CODE" val="\mbox{dvs.}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635659"/>
  <p:tag name="POWERPOINTLATEX_ORIGINALWIDTH" val="826,0801"/>
  <p:tag name="POWERPOINTLATEX_ORIGINALHEIGHT" val="61,92"/>
  <p:tag name="POWERPOINTLATEX_FONTSIZE" val="44"/>
  <p:tag name="POWERPOINTLATEX_TYPE" val="Equation"/>
  <p:tag name="POWERPOINTLATEX_CODE" val="\mbox{L\&quot;angden av kurvan }\mathcal{C}=\int_{\mathcal{C}}ds=\int_a^b|{\bf r}'(t)|\,dt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276,32"/>
  <p:tag name="POWERPOINTLATEX_ORIGINALHEIGHT" val="93,36"/>
  <p:tag name="POWERPOINTLATEX_FONTSIZE" val="44"/>
  <p:tag name="POWERPOINTLATEX_TYPE" val="Equation"/>
  <p:tag name="POWERPOINTLATEX_CODE" val="\mbox{och eftersom v\&quot;ardet p\aa \ integralen inte beror p\aa\ parametrisering s\aa}\\&#10;\mbox{betecknar vi kurvl\&quot;angden med integralen;}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48,7201"/>
  <p:tag name="POWERPOINTLATEX_ORIGINALHEIGHT" val="47,28"/>
  <p:tag name="POWERPOINTLATEX_FONTSIZE" val="44"/>
  <p:tag name="POWERPOINTLATEX_TYPE" val="Equation"/>
  <p:tag name="POWERPOINTLATEX_CODE" val="{\bf r}(t)=t^2{\bf i}+2t{\bf j}+\ln{t}{\bf k}\ ,\ 1\leq t\leq 3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1319,28"/>
  <p:tag name="POWERPOINTLATEX_ORIGINALHEIGHT" val="40,08"/>
  <p:tag name="POWERPOINTLATEX_FONTSIZE" val="44"/>
  <p:tag name="POWERPOINTLATEX_TYPE" val="Equation"/>
  <p:tag name="POWERPOINTLATEX_CODE" val="\mbox{{\bf Exempel:}\ Betrakta den kurva }\mathcal{C}\mbox{ som beskrivs av parametriseringen; }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95722"/>
  <p:tag name="POWERPOINTLATEX_ORIGINALWIDTH" val="403,4401"/>
  <p:tag name="POWERPOINTLATEX_ORIGINALHEIGHT" val="89,76"/>
  <p:tag name="POWERPOINTLATEX_FONTSIZE" val="44"/>
  <p:tag name="POWERPOINTLATEX_TYPE" val="Equation"/>
  <p:tag name="POWERPOINTLATEX_CODE" val="\displaystyle{{\bf r}'(t)=2t\,{\bf i}+2{\bf j}+\frac{1}{t}{\bf k}}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53435"/>
  <p:tag name="POWERPOINTLATEX_ORIGINALWIDTH" val="121,92"/>
  <p:tag name="POWERPOINTLATEX_ORIGINALHEIGHT" val="31,44"/>
  <p:tag name="POWERPOINTLATEX_FONTSIZE" val="44"/>
  <p:tag name="POWERPOINTLATEX_TYPE" val="Equation"/>
  <p:tag name="POWERPOINTLATEX_CODE" val="\mbox{Vi har\  }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8,88"/>
  <p:tag name="POWERPOINTLATEX_ORIGINALHEIGHT" val="32,16"/>
  <p:tag name="POWERPOINTLATEX_FONTSIZE" val="44"/>
  <p:tag name="POWERPOINTLATEX_TYPE" val="Equation"/>
  <p:tag name="POWERPOINTLATEX_CODE" val="\mbox{s\aa }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369863"/>
  <p:tag name="POWERPOINTLATEX_ORIGINALWIDTH" val="46,56"/>
  <p:tag name="POWERPOINTLATEX_ORIGINALHEIGHT" val="35,04"/>
  <p:tag name="POWERPOINTLATEX_FONTSIZE" val="35"/>
  <p:tag name="POWERPOINTLATEX_TYPE" val="Equation"/>
  <p:tag name="POWERPOINTLATEX_CODE" val="\sqrt{2}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666667"/>
  <p:tag name="POWERPOINTLATEX_ORIGINALWIDTH" val="873,1201"/>
  <p:tag name="POWERPOINTLATEX_ORIGINALHEIGHT" val="61,2"/>
  <p:tag name="POWERPOINTLATEX_FONTSIZE" val="44"/>
  <p:tag name="POWERPOINTLATEX_TYPE" val="Equation"/>
  <p:tag name="POWERPOINTLATEX_CODE" val="\mbox{L\&quot;angden av kurvan }\mathcal{C}=\int_{\mathcal{C}}ds=\int_1^3|{\bf r}'(t)|\,dt=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513,1201"/>
  <p:tag name="POWERPOINTLATEX_ORIGINALHEIGHT" val="79,2"/>
  <p:tag name="POWERPOINTLATEX_FONTSIZE" val="44"/>
  <p:tag name="POWERPOINTLATEX_TYPE" val="Equation"/>
  <p:tag name="POWERPOINTLATEX_CODE" val="=\int_1^3\sqrt{(2t)^2+2^2+(\frac{1}{t})^2}\,dt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463,4401"/>
  <p:tag name="POWERPOINTLATEX_ORIGINALHEIGHT" val="79,2"/>
  <p:tag name="POWERPOINTLATEX_FONTSIZE" val="44"/>
  <p:tag name="POWERPOINTLATEX_TYPE" val="Equation"/>
  <p:tag name="POWERPOINTLATEX_CODE" val="=\int_1^3\sqrt{4t^2+4+\frac{1}{t^2}}\,dt=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364,0801"/>
  <p:tag name="POWERPOINTLATEX_ORIGINALHEIGHT" val="79,2"/>
  <p:tag name="POWERPOINTLATEX_FONTSIZE" val="44"/>
  <p:tag name="POWERPOINTLATEX_TYPE" val="Equation"/>
  <p:tag name="POWERPOINTLATEX_CODE" val="=\int_1^3\sqrt{(2t+\frac{1}{t})^2}\,dt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79365"/>
  <p:tag name="POWERPOINTLATEX_ORIGINALWIDTH" val="293,28"/>
  <p:tag name="POWERPOINTLATEX_ORIGINALHEIGHT" val="60,48"/>
  <p:tag name="POWERPOINTLATEX_FONTSIZE" val="44"/>
  <p:tag name="POWERPOINTLATEX_TYPE" val="Equation"/>
  <p:tag name="POWERPOINTLATEX_CODE" val="=\int_1^3(2t+\frac{1}{t})\,dt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723881"/>
  <p:tag name="POWERPOINTLATEX_ORIGINALWIDTH" val="247,44"/>
  <p:tag name="POWERPOINTLATEX_ORIGINALHEIGHT" val="64,32"/>
  <p:tag name="POWERPOINTLATEX_FONTSIZE" val="44"/>
  <p:tag name="POWERPOINTLATEX_TYPE" val="Equation"/>
  <p:tag name="POWERPOINTLATEX_CODE" val="=\left[ t^2+\ln{t}\right]_1^3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056338"/>
  <p:tag name="POWERPOINTLATEX_ORIGINALWIDTH" val="185,76"/>
  <p:tag name="POWERPOINTLATEX_ORIGINALHEIGHT" val="34,08"/>
  <p:tag name="POWERPOINTLATEX_FONTSIZE" val="44"/>
  <p:tag name="POWERPOINTLATEX_TYPE" val="Equation"/>
  <p:tag name="POWERPOINTLATEX_CODE" val="=8+\ln{3}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447,25"/>
  <p:tag name="LATEXADDIN" val="\documentclass[10pt]{article}&#10;\usepackage{amsmath,amssymb}&#10;\usepackage[T1]{fontenc}&#10;\usepackage[utf8]{inputenc}&#10;\pagestyle{empty}&#10;\begin{document}&#10;$\ $\\&#10;Mer allmänt definieras kurvintegraler genom;&#10;&#10;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,25"/>
  <p:tag name="ORIGINALWIDTH" val="1938,75"/>
  <p:tag name="LATEXADDIN" val="\documentclass[10pt]{article}&#10;\usepackage{amsmath,amssymb}&#10;\usepackage[T1]{fontenc}&#10;\usepackage[utf8]{inputenc}&#10;\pagestyle{empty}&#10;\begin{document}&#10;$\ $\\&#10;$$\int_{\mathcal{C}}f(x,y,z)\,ds=&#10;\int_a^bf({\bf r}(t))|{\bf r}'(t)|\,dt$$&#10;\end{document}"/>
  <p:tag name="IGUANATEXSIZE" val="20"/>
  <p:tag name="IGUANATEXCURSOR" val="226"/>
  <p:tag name="TRANSPARENCY" val="Sant"/>
  <p:tag name="FILENAME" val=""/>
  <p:tag name="INPUTTYPE" val="0"/>
  <p:tag name="LATEXENGINEID" val="0"/>
  <p:tag name="TEMPFOLDER" val="c:\temp\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23"/>
  <p:tag name="ORIGINALWIDTH" val="4291,5"/>
  <p:tag name="LATEXADDIN" val="\documentclass[10pt]{article}&#10;\usepackage{amsmath,amssymb}&#10;\usepackage[T1]{fontenc}&#10;\usepackage[utf8]{inputenc}&#10;\pagestyle{empty}&#10;\begin{document}&#10;$\ $\\&#10;Om man tänker sig att kurvan $\mathcal{C}$ beskriver &#10;en tunn tråd och att $f(x,y,z)$ är densiteten i respektive punkt på kurvan så &#10;ger en sådan kurvintegralen den totala massan av tråden&#10;(om $f(x,y,z)\equiv 1$ &#10;får vi speciellt längden av kurvan). &#10;&#10;\end{document}"/>
  <p:tag name="IGUANATEXSIZE" val="20"/>
  <p:tag name="IGUANATEXCURSOR" val="345"/>
  <p:tag name="TRANSPARENCY" val="Sant"/>
  <p:tag name="FILENAME" val=""/>
  <p:tag name="INPUTTYPE" val="0"/>
  <p:tag name="LATEXENGINEID" val="0"/>
  <p:tag name="TEMPFOLDER" val="c:\temp\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5,5"/>
  <p:tag name="ORIGINALWIDTH" val="4282,5"/>
  <p:tag name="LATEXADDIN" val="\documentclass[10pt]{article}&#10;\usepackage{amsmath,amssymb}&#10;\usepackage[T1]{fontenc}&#10;\usepackage[utf8]{inputenc}&#10;\pagestyle{empty}&#10;\begin{document}&#10;$\ $\\&#10;{\bf Exempel}:\,Bestäm totala massan av den &#10;tråd som beskrivs av $y=x^2\,$,$\,0\leq x\leq 1,$ &#10;då densiteten i varje punkt $(x,y)$ på tråden  &#10;ges av $\delta(x,y)=\sqrt{y}$.&#10;&#10;&#10;\end{document}"/>
  <p:tag name="IGUANATEXSIZE" val="20"/>
  <p:tag name="IGUANATEXCURSOR" val="233"/>
  <p:tag name="TRANSPARENCY" val="Sant"/>
  <p:tag name="FILENAME" val=""/>
  <p:tag name="INPUTTYPE" val="0"/>
  <p:tag name="LATEXENGINEID" val="0"/>
  <p:tag name="TEMPFOLDER" val="c:\temp\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3499,5"/>
  <p:tag name="LATEXADDIN" val="\documentclass[10pt]{article}&#10;\usepackage{amsmath,amssymb}&#10;\usepackage[T1]{fontenc}&#10;\usepackage[utf8]{inputenc}&#10;\pagestyle{empty}&#10;\begin{document}&#10;$\ $\\&#10;Kurvan parametriseras naturligt av ${\bf r}(t)=t{\bf i}+t^2{\bf j}\  , 0\leq t\leq 1$, så&#10;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2880,75"/>
  <p:tag name="LATEXADDIN" val="\documentclass[10pt]{article}&#10;\usepackage{amsmath,amssymb}&#10;\usepackage[T1]{fontenc}&#10;\usepackage[utf8]{inputenc}&#10;\pagestyle{empty}&#10;\begin{document}&#10;$\ $\\&#10;$$Massan=\int_{\mathcal{C}}f(x,y,z)\,ds=&#10;\int_0^1 \sqrt{t^2}\sqrt{1^2+(2t)^2}\,dt=$$&#10;\end{document}"/>
  <p:tag name="IGUANATEXSIZE" val="20"/>
  <p:tag name="IGUANATEXCURSOR" val="236"/>
  <p:tag name="TRANSPARENCY" val="Sant"/>
  <p:tag name="FILENAME" val=""/>
  <p:tag name="INPUTTYPE" val="0"/>
  <p:tag name="LATEXENGINEID" val="0"/>
  <p:tag name="TEMPFOLDER" val="c:\temp\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354"/>
  <p:tag name="LATEXADDIN" val="\documentclass[10pt]{article}&#10;\usepackage{amsmath,amssymb}&#10;\usepackage[T1]{fontenc}&#10;\usepackage[utf8]{inputenc}&#10;\pagestyle{empty}&#10;\begin{document}&#10;$\ $\\&#10;$f({\bf r}(t))$ 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55"/>
  <p:tag name="LATEXADDIN" val="\documentclass[10pt]{article}&#10;\usepackage{amsmath,amssymb}&#10;\usepackage[T1]{fontenc}&#10;\usepackage[utf8]{inputenc}&#10;\pagestyle{empty}&#10;\begin{document}&#10;$\ $\\&#10;$\underbrace{\hspace*{.7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76,75"/>
  <p:tag name="LATEXADDIN" val="\documentclass[10pt]{article}&#10;\usepackage{amsmath,amssymb}&#10;\usepackage[T1]{fontenc}&#10;\usepackage[utf8]{inputenc}&#10;\pagestyle{empty}&#10;\begin{document}&#10;$\ $\\&#10;$|{\bf r}'(t)|$ 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609"/>
  <p:tag name="LATEXADDIN" val="\documentclass[10pt]{article}&#10;\usepackage{amsmath,amssymb}&#10;\usepackage[T1]{fontenc}&#10;\usepackage[utf8]{inputenc}&#10;\pagestyle{empty}&#10;\begin{document}&#10;$\ $\\&#10;$\underbrace{\hspace*{1.7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999,75"/>
  <p:tag name="LATEXADDIN" val="\documentclass[10pt]{article}&#10;\usepackage{amsmath,amssymb}&#10;\usepackage[T1]{fontenc}&#10;\usepackage[utf8]{inputenc}&#10;\pagestyle{empty}&#10;\begin{document}&#10;$\ $\\&#10;$$ =&#10;\int_0^1 t\sqrt{1+4t^2}\,dt$$&#10;\end{document}"/>
  <p:tag name="IGUANATEXSIZE" val="20"/>
  <p:tag name="IGUANATEXCURSOR" val="186"/>
  <p:tag name="TRANSPARENCY" val="Sant"/>
  <p:tag name="FILENAME" val=""/>
  <p:tag name="INPUTTYPE" val="0"/>
  <p:tag name="LATEXENGINEID" val="0"/>
  <p:tag name="TEMPFOLDER" val="c:\temp\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2007,75"/>
  <p:tag name="LATEXADDIN" val="\documentclass[10pt]{article}&#10;\usepackage{amsmath,amssymb}&#10;\usepackage[T1]{fontenc}&#10;\usepackage[utf8]{inputenc}&#10;\pagestyle{empty}&#10;\begin{document}&#10;$\ $\\&#10;$$ =\left[ \frac{1}{12}(1+4t^2)^{3/2}\right]_0^1=&#10;\frac{1}{12}\left( 5\sqrt{5}-1\right)$$&#10;\end{document}"/>
  <p:tag name="IGUANATEXSIZE" val="20"/>
  <p:tag name="IGUANATEXCURSOR" val="234"/>
  <p:tag name="TRANSPARENCY" val="Sant"/>
  <p:tag name="FILENAME" val=""/>
  <p:tag name="INPUTTYPE" val="0"/>
  <p:tag name="LATEXENGINEID" val="0"/>
  <p:tag name="TEMPFOLDER" val="c:\temp\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9,25"/>
  <p:tag name="ORIGINALWIDTH" val="3537,75"/>
  <p:tag name="LATEXADDIN" val="\documentclass[10pt]{article}&#10;\usepackage{amsmath,amssymb}&#10;\usepackage[T1]{fontenc}&#10;\usepackage[utf8]{inputenc}&#10;\pagestyle{empty}&#10;\begin{document}&#10;$\ $\\&#10;Antag nu att en partikel rör sig längs en kurva $\mathcal{C}$ under påverkan \\&#10;av ett kraftfält eller strömning ${\bf F}(x,y,z)$&#10;&#10;\end{document}"/>
  <p:tag name="IGUANATEXSIZE" val="20"/>
  <p:tag name="IGUANATEXCURSOR" val="267"/>
  <p:tag name="TRANSPARENCY" val="Sant"/>
  <p:tag name="FILENAME" val=""/>
  <p:tag name="INPUTTYPE" val="0"/>
  <p:tag name="LATEXENGINEID" val="0"/>
  <p:tag name="TEMPFOLDER" val="c:\temp\"/>
</p:tagLst>
</file>

<file path=ppt/theme/theme1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23717</TotalTime>
  <Words>68</Words>
  <Application>Microsoft Office PowerPoint</Application>
  <PresentationFormat>Bildspel på skärmen (4:3)</PresentationFormat>
  <Paragraphs>61</Paragraphs>
  <Slides>104</Slides>
  <Notes>27</Notes>
  <HiddenSlides>0</HiddenSlides>
  <MMClips>0</MMClips>
  <ScaleCrop>false</ScaleCrop>
  <HeadingPairs>
    <vt:vector size="8" baseType="variant">
      <vt:variant>
        <vt:lpstr>Använt teckensnitt</vt:lpstr>
      </vt:variant>
      <vt:variant>
        <vt:i4>3</vt:i4>
      </vt:variant>
      <vt:variant>
        <vt:lpstr>Tema</vt:lpstr>
      </vt:variant>
      <vt:variant>
        <vt:i4>1</vt:i4>
      </vt:variant>
      <vt:variant>
        <vt:lpstr>Serverprogram för OLE-inbäddning</vt:lpstr>
      </vt:variant>
      <vt:variant>
        <vt:i4>1</vt:i4>
      </vt:variant>
      <vt:variant>
        <vt:lpstr>Bildrubriker</vt:lpstr>
      </vt:variant>
      <vt:variant>
        <vt:i4>104</vt:i4>
      </vt:variant>
    </vt:vector>
  </HeadingPairs>
  <TitlesOfParts>
    <vt:vector size="109" baseType="lpstr">
      <vt:lpstr>Arial</vt:lpstr>
      <vt:lpstr>Calibri</vt:lpstr>
      <vt:lpstr>Times New Roman</vt:lpstr>
      <vt:lpstr>Office-tema</vt:lpstr>
      <vt:lpstr>Ekvation</vt:lpstr>
      <vt:lpstr>Flervariabelanalys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</vt:vector>
  </TitlesOfParts>
  <Company>Chalmers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PowerPoint-presentation</dc:title>
  <dc:creator>Thomas Wernstål</dc:creator>
  <cp:lastModifiedBy>Thomas Wernstål</cp:lastModifiedBy>
  <cp:revision>297</cp:revision>
  <cp:lastPrinted>2016-03-21T11:50:42Z</cp:lastPrinted>
  <dcterms:created xsi:type="dcterms:W3CDTF">2014-04-29T08:53:45Z</dcterms:created>
  <dcterms:modified xsi:type="dcterms:W3CDTF">2018-01-30T20:57:49Z</dcterms:modified>
</cp:coreProperties>
</file>